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2.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4" r:id="rId1"/>
    <p:sldMasterId id="2147483655" r:id="rId2"/>
    <p:sldMasterId id="2147483918" r:id="rId3"/>
  </p:sldMasterIdLst>
  <p:notesMasterIdLst>
    <p:notesMasterId r:id="rId40"/>
  </p:notesMasterIdLst>
  <p:sldIdLst>
    <p:sldId id="416" r:id="rId4"/>
    <p:sldId id="422" r:id="rId5"/>
    <p:sldId id="328" r:id="rId6"/>
    <p:sldId id="414" r:id="rId7"/>
    <p:sldId id="310" r:id="rId8"/>
    <p:sldId id="368" r:id="rId9"/>
    <p:sldId id="329" r:id="rId10"/>
    <p:sldId id="417" r:id="rId11"/>
    <p:sldId id="377" r:id="rId12"/>
    <p:sldId id="408" r:id="rId13"/>
    <p:sldId id="381" r:id="rId14"/>
    <p:sldId id="418" r:id="rId15"/>
    <p:sldId id="293" r:id="rId16"/>
    <p:sldId id="383" r:id="rId17"/>
    <p:sldId id="352" r:id="rId18"/>
    <p:sldId id="365" r:id="rId19"/>
    <p:sldId id="419" r:id="rId20"/>
    <p:sldId id="366" r:id="rId21"/>
    <p:sldId id="420" r:id="rId22"/>
    <p:sldId id="262" r:id="rId23"/>
    <p:sldId id="389" r:id="rId24"/>
    <p:sldId id="390" r:id="rId25"/>
    <p:sldId id="272" r:id="rId26"/>
    <p:sldId id="392" r:id="rId27"/>
    <p:sldId id="393" r:id="rId28"/>
    <p:sldId id="421" r:id="rId29"/>
    <p:sldId id="395" r:id="rId30"/>
    <p:sldId id="396" r:id="rId31"/>
    <p:sldId id="397" r:id="rId32"/>
    <p:sldId id="398" r:id="rId33"/>
    <p:sldId id="399" r:id="rId34"/>
    <p:sldId id="402" r:id="rId35"/>
    <p:sldId id="387" r:id="rId36"/>
    <p:sldId id="403" r:id="rId37"/>
    <p:sldId id="406" r:id="rId38"/>
    <p:sldId id="407" r:id="rId39"/>
  </p:sldIdLst>
  <p:sldSz cx="18286413" cy="10287000"/>
  <p:notesSz cx="6858000" cy="9144000"/>
  <p:defaultTextStyle>
    <a:defPPr>
      <a:defRPr lang="ja-JP"/>
    </a:defPPr>
    <a:lvl1pPr marL="0" algn="l" defTabSz="1632753" rtl="0" eaLnBrk="1" latinLnBrk="0" hangingPunct="1">
      <a:defRPr kumimoji="1" sz="3200" kern="1200">
        <a:solidFill>
          <a:schemeClr val="tx1"/>
        </a:solidFill>
        <a:latin typeface="+mn-lt"/>
        <a:ea typeface="+mn-ea"/>
        <a:cs typeface="+mn-cs"/>
      </a:defRPr>
    </a:lvl1pPr>
    <a:lvl2pPr marL="816376" algn="l" defTabSz="1632753" rtl="0" eaLnBrk="1" latinLnBrk="0" hangingPunct="1">
      <a:defRPr kumimoji="1" sz="3200" kern="1200">
        <a:solidFill>
          <a:schemeClr val="tx1"/>
        </a:solidFill>
        <a:latin typeface="+mn-lt"/>
        <a:ea typeface="+mn-ea"/>
        <a:cs typeface="+mn-cs"/>
      </a:defRPr>
    </a:lvl2pPr>
    <a:lvl3pPr marL="1632753" algn="l" defTabSz="1632753" rtl="0" eaLnBrk="1" latinLnBrk="0" hangingPunct="1">
      <a:defRPr kumimoji="1" sz="3200" kern="1200">
        <a:solidFill>
          <a:schemeClr val="tx1"/>
        </a:solidFill>
        <a:latin typeface="+mn-lt"/>
        <a:ea typeface="+mn-ea"/>
        <a:cs typeface="+mn-cs"/>
      </a:defRPr>
    </a:lvl3pPr>
    <a:lvl4pPr marL="2449129" algn="l" defTabSz="1632753" rtl="0" eaLnBrk="1" latinLnBrk="0" hangingPunct="1">
      <a:defRPr kumimoji="1" sz="3200" kern="1200">
        <a:solidFill>
          <a:schemeClr val="tx1"/>
        </a:solidFill>
        <a:latin typeface="+mn-lt"/>
        <a:ea typeface="+mn-ea"/>
        <a:cs typeface="+mn-cs"/>
      </a:defRPr>
    </a:lvl4pPr>
    <a:lvl5pPr marL="3265505" algn="l" defTabSz="1632753" rtl="0" eaLnBrk="1" latinLnBrk="0" hangingPunct="1">
      <a:defRPr kumimoji="1" sz="3200" kern="1200">
        <a:solidFill>
          <a:schemeClr val="tx1"/>
        </a:solidFill>
        <a:latin typeface="+mn-lt"/>
        <a:ea typeface="+mn-ea"/>
        <a:cs typeface="+mn-cs"/>
      </a:defRPr>
    </a:lvl5pPr>
    <a:lvl6pPr marL="4081882" algn="l" defTabSz="1632753" rtl="0" eaLnBrk="1" latinLnBrk="0" hangingPunct="1">
      <a:defRPr kumimoji="1" sz="3200" kern="1200">
        <a:solidFill>
          <a:schemeClr val="tx1"/>
        </a:solidFill>
        <a:latin typeface="+mn-lt"/>
        <a:ea typeface="+mn-ea"/>
        <a:cs typeface="+mn-cs"/>
      </a:defRPr>
    </a:lvl6pPr>
    <a:lvl7pPr marL="4898258" algn="l" defTabSz="1632753" rtl="0" eaLnBrk="1" latinLnBrk="0" hangingPunct="1">
      <a:defRPr kumimoji="1" sz="3200" kern="1200">
        <a:solidFill>
          <a:schemeClr val="tx1"/>
        </a:solidFill>
        <a:latin typeface="+mn-lt"/>
        <a:ea typeface="+mn-ea"/>
        <a:cs typeface="+mn-cs"/>
      </a:defRPr>
    </a:lvl7pPr>
    <a:lvl8pPr marL="5714634" algn="l" defTabSz="1632753" rtl="0" eaLnBrk="1" latinLnBrk="0" hangingPunct="1">
      <a:defRPr kumimoji="1" sz="3200" kern="1200">
        <a:solidFill>
          <a:schemeClr val="tx1"/>
        </a:solidFill>
        <a:latin typeface="+mn-lt"/>
        <a:ea typeface="+mn-ea"/>
        <a:cs typeface="+mn-cs"/>
      </a:defRPr>
    </a:lvl8pPr>
    <a:lvl9pPr marL="6531011" algn="l" defTabSz="1632753" rtl="0" eaLnBrk="1" latinLnBrk="0" hangingPunct="1">
      <a:defRPr kumimoji="1" sz="32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238">
          <p15:clr>
            <a:srgbClr val="A4A3A4"/>
          </p15:clr>
        </p15:guide>
        <p15:guide id="2" pos="5759">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89438"/>
    <a:srgbClr val="DE6408"/>
    <a:srgbClr val="E14615"/>
    <a:srgbClr val="F7F7F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129" autoAdjust="0"/>
    <p:restoredTop sz="83452" autoAdjust="0"/>
  </p:normalViewPr>
  <p:slideViewPr>
    <p:cSldViewPr snapToGrid="0">
      <p:cViewPr varScale="1">
        <p:scale>
          <a:sx n="38" d="100"/>
          <a:sy n="38" d="100"/>
        </p:scale>
        <p:origin x="492" y="66"/>
      </p:cViewPr>
      <p:guideLst>
        <p:guide orient="horz" pos="3238"/>
        <p:guide pos="5759"/>
      </p:guideLst>
    </p:cSldViewPr>
  </p:slideViewPr>
  <p:notesTextViewPr>
    <p:cViewPr>
      <p:scale>
        <a:sx n="1" d="1"/>
        <a:sy n="1" d="1"/>
      </p:scale>
      <p:origin x="0" y="0"/>
    </p:cViewPr>
  </p:notesTextViewPr>
  <p:sorterViewPr>
    <p:cViewPr>
      <p:scale>
        <a:sx n="100" d="100"/>
        <a:sy n="100" d="100"/>
      </p:scale>
      <p:origin x="0" y="48366"/>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viewProps" Target="view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notesMaster" Target="notesMasters/notesMaster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440410B-B5DF-44D5-B438-62561615F79B}" type="datetimeFigureOut">
              <a:rPr kumimoji="1" lang="ja-JP" altLang="en-US" smtClean="0"/>
              <a:t>2020/3/10</a:t>
            </a:fld>
            <a:endParaRPr kumimoji="1" lang="ja-JP" altLang="en-US"/>
          </a:p>
        </p:txBody>
      </p:sp>
      <p:sp>
        <p:nvSpPr>
          <p:cNvPr id="4" name="スライド イメージ プレースホルダー 3"/>
          <p:cNvSpPr>
            <a:spLocks noGrp="1" noRot="1" noChangeAspect="1"/>
          </p:cNvSpPr>
          <p:nvPr>
            <p:ph type="sldImg" idx="2"/>
          </p:nvPr>
        </p:nvSpPr>
        <p:spPr>
          <a:xfrm>
            <a:off x="382588" y="685800"/>
            <a:ext cx="6092825" cy="3429000"/>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A0F6D12-D0E5-42E3-AE9E-4CBB24513023}" type="slidenum">
              <a:rPr kumimoji="1" lang="ja-JP" altLang="en-US" smtClean="0"/>
              <a:t>‹#›</a:t>
            </a:fld>
            <a:endParaRPr kumimoji="1" lang="ja-JP" altLang="en-US"/>
          </a:p>
        </p:txBody>
      </p:sp>
    </p:spTree>
    <p:extLst>
      <p:ext uri="{BB962C8B-B14F-4D97-AF65-F5344CB8AC3E}">
        <p14:creationId xmlns:p14="http://schemas.microsoft.com/office/powerpoint/2010/main" val="632614945"/>
      </p:ext>
    </p:extLst>
  </p:cSld>
  <p:clrMap bg1="lt1" tx1="dk1" bg2="lt2" tx2="dk2" accent1="accent1" accent2="accent2" accent3="accent3" accent4="accent4" accent5="accent5" accent6="accent6" hlink="hlink" folHlink="folHlink"/>
  <p:notesStyle>
    <a:lvl1pPr marL="0" algn="l" defTabSz="1632753" rtl="0" eaLnBrk="1" latinLnBrk="0" hangingPunct="1">
      <a:defRPr kumimoji="1" sz="2100" kern="1200">
        <a:solidFill>
          <a:schemeClr val="tx1"/>
        </a:solidFill>
        <a:latin typeface="+mn-lt"/>
        <a:ea typeface="+mn-ea"/>
        <a:cs typeface="+mn-cs"/>
      </a:defRPr>
    </a:lvl1pPr>
    <a:lvl2pPr marL="816376" algn="l" defTabSz="1632753" rtl="0" eaLnBrk="1" latinLnBrk="0" hangingPunct="1">
      <a:defRPr kumimoji="1" sz="2100" kern="1200">
        <a:solidFill>
          <a:schemeClr val="tx1"/>
        </a:solidFill>
        <a:latin typeface="+mn-lt"/>
        <a:ea typeface="+mn-ea"/>
        <a:cs typeface="+mn-cs"/>
      </a:defRPr>
    </a:lvl2pPr>
    <a:lvl3pPr marL="1632753" algn="l" defTabSz="1632753" rtl="0" eaLnBrk="1" latinLnBrk="0" hangingPunct="1">
      <a:defRPr kumimoji="1" sz="2100" kern="1200">
        <a:solidFill>
          <a:schemeClr val="tx1"/>
        </a:solidFill>
        <a:latin typeface="+mn-lt"/>
        <a:ea typeface="+mn-ea"/>
        <a:cs typeface="+mn-cs"/>
      </a:defRPr>
    </a:lvl3pPr>
    <a:lvl4pPr marL="2449129" algn="l" defTabSz="1632753" rtl="0" eaLnBrk="1" latinLnBrk="0" hangingPunct="1">
      <a:defRPr kumimoji="1" sz="2100" kern="1200">
        <a:solidFill>
          <a:schemeClr val="tx1"/>
        </a:solidFill>
        <a:latin typeface="+mn-lt"/>
        <a:ea typeface="+mn-ea"/>
        <a:cs typeface="+mn-cs"/>
      </a:defRPr>
    </a:lvl4pPr>
    <a:lvl5pPr marL="3265505" algn="l" defTabSz="1632753" rtl="0" eaLnBrk="1" latinLnBrk="0" hangingPunct="1">
      <a:defRPr kumimoji="1" sz="2100" kern="1200">
        <a:solidFill>
          <a:schemeClr val="tx1"/>
        </a:solidFill>
        <a:latin typeface="+mn-lt"/>
        <a:ea typeface="+mn-ea"/>
        <a:cs typeface="+mn-cs"/>
      </a:defRPr>
    </a:lvl5pPr>
    <a:lvl6pPr marL="4081882" algn="l" defTabSz="1632753" rtl="0" eaLnBrk="1" latinLnBrk="0" hangingPunct="1">
      <a:defRPr kumimoji="1" sz="2100" kern="1200">
        <a:solidFill>
          <a:schemeClr val="tx1"/>
        </a:solidFill>
        <a:latin typeface="+mn-lt"/>
        <a:ea typeface="+mn-ea"/>
        <a:cs typeface="+mn-cs"/>
      </a:defRPr>
    </a:lvl6pPr>
    <a:lvl7pPr marL="4898258" algn="l" defTabSz="1632753" rtl="0" eaLnBrk="1" latinLnBrk="0" hangingPunct="1">
      <a:defRPr kumimoji="1" sz="2100" kern="1200">
        <a:solidFill>
          <a:schemeClr val="tx1"/>
        </a:solidFill>
        <a:latin typeface="+mn-lt"/>
        <a:ea typeface="+mn-ea"/>
        <a:cs typeface="+mn-cs"/>
      </a:defRPr>
    </a:lvl7pPr>
    <a:lvl8pPr marL="5714634" algn="l" defTabSz="1632753" rtl="0" eaLnBrk="1" latinLnBrk="0" hangingPunct="1">
      <a:defRPr kumimoji="1" sz="2100" kern="1200">
        <a:solidFill>
          <a:schemeClr val="tx1"/>
        </a:solidFill>
        <a:latin typeface="+mn-lt"/>
        <a:ea typeface="+mn-ea"/>
        <a:cs typeface="+mn-cs"/>
      </a:defRPr>
    </a:lvl8pPr>
    <a:lvl9pPr marL="6531011" algn="l" defTabSz="1632753" rtl="0" eaLnBrk="1" latinLnBrk="0" hangingPunct="1">
      <a:defRPr kumimoji="1" sz="21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A0F6D12-D0E5-42E3-AE9E-4CBB24513023}" type="slidenum">
              <a:rPr kumimoji="1" lang="ja-JP" altLang="en-US" smtClean="0"/>
              <a:t>13</a:t>
            </a:fld>
            <a:endParaRPr kumimoji="1" lang="ja-JP" altLang="en-US"/>
          </a:p>
        </p:txBody>
      </p:sp>
    </p:spTree>
    <p:extLst>
      <p:ext uri="{BB962C8B-B14F-4D97-AF65-F5344CB8AC3E}">
        <p14:creationId xmlns:p14="http://schemas.microsoft.com/office/powerpoint/2010/main" val="36430834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A0F6D12-D0E5-42E3-AE9E-4CBB24513023}" type="slidenum">
              <a:rPr kumimoji="1" lang="ja-JP" altLang="en-US" smtClean="0"/>
              <a:t>21</a:t>
            </a:fld>
            <a:endParaRPr kumimoji="1" lang="ja-JP" altLang="en-US"/>
          </a:p>
        </p:txBody>
      </p:sp>
    </p:spTree>
    <p:extLst>
      <p:ext uri="{BB962C8B-B14F-4D97-AF65-F5344CB8AC3E}">
        <p14:creationId xmlns:p14="http://schemas.microsoft.com/office/powerpoint/2010/main" val="36430834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A0F6D12-D0E5-42E3-AE9E-4CBB24513023}" type="slidenum">
              <a:rPr kumimoji="1" lang="ja-JP" altLang="en-US" smtClean="0"/>
              <a:t>36</a:t>
            </a:fld>
            <a:endParaRPr kumimoji="1" lang="ja-JP" altLang="en-US"/>
          </a:p>
        </p:txBody>
      </p:sp>
    </p:spTree>
    <p:extLst>
      <p:ext uri="{BB962C8B-B14F-4D97-AF65-F5344CB8AC3E}">
        <p14:creationId xmlns:p14="http://schemas.microsoft.com/office/powerpoint/2010/main" val="40776458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png"/><Relationship Id="rId1" Type="http://schemas.openxmlformats.org/officeDocument/2006/relationships/slideMaster" Target="../slideMasters/slideMaster2.xml"/><Relationship Id="rId4" Type="http://schemas.openxmlformats.org/officeDocument/2006/relationships/image" Target="../media/image13.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able of Contents - 6 Items">
    <p:spTree>
      <p:nvGrpSpPr>
        <p:cNvPr id="1" name=""/>
        <p:cNvGrpSpPr/>
        <p:nvPr/>
      </p:nvGrpSpPr>
      <p:grpSpPr>
        <a:xfrm>
          <a:off x="0" y="0"/>
          <a:ext cx="0" cy="0"/>
          <a:chOff x="0" y="0"/>
          <a:chExt cx="0" cy="0"/>
        </a:xfrm>
      </p:grpSpPr>
      <p:sp>
        <p:nvSpPr>
          <p:cNvPr id="30" name="正方形/長方形 29"/>
          <p:cNvSpPr/>
          <p:nvPr userDrawn="1"/>
        </p:nvSpPr>
        <p:spPr>
          <a:xfrm>
            <a:off x="0" y="0"/>
            <a:ext cx="8459130" cy="10287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a:xfrm>
            <a:off x="835306" y="1173479"/>
            <a:ext cx="6723724" cy="8207948"/>
          </a:xfrm>
        </p:spPr>
        <p:txBody>
          <a:bodyPr>
            <a:normAutofit/>
          </a:bodyPr>
          <a:lstStyle>
            <a:lvl1pPr algn="ctr">
              <a:defRPr sz="9600">
                <a:solidFill>
                  <a:schemeClr val="bg1"/>
                </a:solidFill>
                <a:latin typeface="Route 159 UltraLight" pitchFamily="50" charset="0"/>
              </a:defRPr>
            </a:lvl1pPr>
          </a:lstStyle>
          <a:p>
            <a:r>
              <a:rPr kumimoji="1" lang="en-US" altLang="ja-JP" dirty="0"/>
              <a:t>Text</a:t>
            </a:r>
            <a:endParaRPr kumimoji="1" lang="ja-JP" altLang="en-US" dirty="0"/>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8135094" y="1291377"/>
            <a:ext cx="648072" cy="64807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7" name="円/楕円 6"/>
          <p:cNvSpPr/>
          <p:nvPr userDrawn="1"/>
        </p:nvSpPr>
        <p:spPr>
          <a:xfrm>
            <a:off x="8135094" y="2652267"/>
            <a:ext cx="648072" cy="6480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endParaRPr kumimoji="1" lang="ja-JP" altLang="en-US" dirty="0"/>
          </a:p>
        </p:txBody>
      </p:sp>
      <p:sp>
        <p:nvSpPr>
          <p:cNvPr id="8" name="円/楕円 7"/>
          <p:cNvSpPr/>
          <p:nvPr userDrawn="1"/>
        </p:nvSpPr>
        <p:spPr>
          <a:xfrm>
            <a:off x="8135094" y="4013157"/>
            <a:ext cx="648072" cy="6480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12" name="テキスト プレースホルダー 6"/>
          <p:cNvSpPr>
            <a:spLocks noGrp="1"/>
          </p:cNvSpPr>
          <p:nvPr>
            <p:ph type="body" sz="quarter" idx="15" hasCustomPrompt="1"/>
          </p:nvPr>
        </p:nvSpPr>
        <p:spPr>
          <a:xfrm>
            <a:off x="9000327" y="1039044"/>
            <a:ext cx="8279783" cy="936104"/>
          </a:xfrm>
        </p:spPr>
        <p:txBody>
          <a:bodyPr anchor="b">
            <a:normAutofit/>
          </a:bodyPr>
          <a:lstStyle>
            <a:lvl1pPr algn="l">
              <a:defRPr sz="36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3" name="テキスト プレースホルダー 6"/>
          <p:cNvSpPr>
            <a:spLocks noGrp="1"/>
          </p:cNvSpPr>
          <p:nvPr>
            <p:ph type="body" sz="quarter" idx="16" hasCustomPrompt="1"/>
          </p:nvPr>
        </p:nvSpPr>
        <p:spPr>
          <a:xfrm>
            <a:off x="9000327" y="1759124"/>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14" name="テキスト プレースホルダー 6"/>
          <p:cNvSpPr>
            <a:spLocks noGrp="1"/>
          </p:cNvSpPr>
          <p:nvPr>
            <p:ph type="body" sz="quarter" idx="17" hasCustomPrompt="1"/>
          </p:nvPr>
        </p:nvSpPr>
        <p:spPr>
          <a:xfrm>
            <a:off x="9000327" y="7852184"/>
            <a:ext cx="8279783" cy="936104"/>
          </a:xfrm>
        </p:spPr>
        <p:txBody>
          <a:bodyPr anchor="b">
            <a:normAutofit/>
          </a:bodyPr>
          <a:lstStyle>
            <a:lvl1pPr algn="l">
              <a:defRPr sz="360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18" hasCustomPrompt="1"/>
          </p:nvPr>
        </p:nvSpPr>
        <p:spPr>
          <a:xfrm>
            <a:off x="9000327" y="8572264"/>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19" hasCustomPrompt="1"/>
          </p:nvPr>
        </p:nvSpPr>
        <p:spPr>
          <a:xfrm>
            <a:off x="9000327" y="2401672"/>
            <a:ext cx="8279783" cy="936104"/>
          </a:xfrm>
        </p:spPr>
        <p:txBody>
          <a:bodyPr anchor="b">
            <a:norm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0" hasCustomPrompt="1"/>
          </p:nvPr>
        </p:nvSpPr>
        <p:spPr>
          <a:xfrm>
            <a:off x="9000327" y="3121752"/>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1" hasCustomPrompt="1"/>
          </p:nvPr>
        </p:nvSpPr>
        <p:spPr>
          <a:xfrm>
            <a:off x="9000327" y="3764300"/>
            <a:ext cx="8279783" cy="936104"/>
          </a:xfrm>
        </p:spPr>
        <p:txBody>
          <a:bodyPr anchor="b">
            <a:norm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5" name="テキスト プレースホルダー 6"/>
          <p:cNvSpPr>
            <a:spLocks noGrp="1"/>
          </p:cNvSpPr>
          <p:nvPr>
            <p:ph type="body" sz="quarter" idx="22" hasCustomPrompt="1"/>
          </p:nvPr>
        </p:nvSpPr>
        <p:spPr>
          <a:xfrm>
            <a:off x="9000327" y="4484380"/>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3" hasCustomPrompt="1"/>
          </p:nvPr>
        </p:nvSpPr>
        <p:spPr>
          <a:xfrm>
            <a:off x="9000327" y="5126928"/>
            <a:ext cx="8279783" cy="936104"/>
          </a:xfrm>
        </p:spPr>
        <p:txBody>
          <a:bodyPr anchor="b">
            <a:normAutofit/>
          </a:bodyPr>
          <a:lstStyle>
            <a:lvl1pPr algn="l">
              <a:defRPr sz="36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4" hasCustomPrompt="1"/>
          </p:nvPr>
        </p:nvSpPr>
        <p:spPr>
          <a:xfrm>
            <a:off x="9000327" y="5847008"/>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5" hasCustomPrompt="1"/>
          </p:nvPr>
        </p:nvSpPr>
        <p:spPr>
          <a:xfrm>
            <a:off x="9000327" y="6489556"/>
            <a:ext cx="8279783" cy="936104"/>
          </a:xfrm>
        </p:spPr>
        <p:txBody>
          <a:bodyPr anchor="b">
            <a:normAutofit/>
          </a:bodyPr>
          <a:lstStyle>
            <a:lvl1pPr algn="l">
              <a:defRPr sz="36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6" hasCustomPrompt="1"/>
          </p:nvPr>
        </p:nvSpPr>
        <p:spPr>
          <a:xfrm>
            <a:off x="9000327" y="7209636"/>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32"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216592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1" decel="100000" fill="hold" grpId="0" nodeType="afterEffect">
                                  <p:stCondLst>
                                    <p:cond delay="25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0-#ppt_h/2"/>
                                          </p:val>
                                        </p:tav>
                                        <p:tav tm="100000">
                                          <p:val>
                                            <p:strVal val="#ppt_y"/>
                                          </p:val>
                                        </p:tav>
                                      </p:tavLst>
                                    </p:anim>
                                  </p:childTnLst>
                                </p:cTn>
                              </p:par>
                              <p:par>
                                <p:cTn id="18" presetID="2" presetClass="entr" presetSubtype="1" decel="100000" fill="hold" grpId="0" nodeType="withEffect">
                                  <p:stCondLst>
                                    <p:cond delay="250"/>
                                  </p:stCondLst>
                                  <p:childTnLst>
                                    <p:set>
                                      <p:cBhvr>
                                        <p:cTn id="19" dur="1" fill="hold">
                                          <p:stCondLst>
                                            <p:cond delay="0"/>
                                          </p:stCondLst>
                                        </p:cTn>
                                        <p:tgtEl>
                                          <p:spTgt spid="12">
                                            <p:txEl>
                                              <p:pRg st="0" end="0"/>
                                            </p:txEl>
                                          </p:spTgt>
                                        </p:tgtEl>
                                        <p:attrNameLst>
                                          <p:attrName>style.visibility</p:attrName>
                                        </p:attrNameLst>
                                      </p:cBhvr>
                                      <p:to>
                                        <p:strVal val="visible"/>
                                      </p:to>
                                    </p:set>
                                    <p:anim calcmode="lin" valueType="num">
                                      <p:cBhvr additive="base">
                                        <p:cTn id="20"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2">
                                            <p:txEl>
                                              <p:pRg st="0" end="0"/>
                                            </p:txEl>
                                          </p:spTgt>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3">
                                            <p:txEl>
                                              <p:pRg st="0" end="0"/>
                                            </p:txEl>
                                          </p:spTgt>
                                        </p:tgtEl>
                                        <p:attrNameLst>
                                          <p:attrName>style.visibility</p:attrName>
                                        </p:attrNameLst>
                                      </p:cBhvr>
                                      <p:to>
                                        <p:strVal val="visible"/>
                                      </p:to>
                                    </p:set>
                                    <p:anim calcmode="lin" valueType="num">
                                      <p:cBhvr additive="base">
                                        <p:cTn id="24" dur="5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2" presetClass="entr" presetSubtype="1" decel="100000" fill="hold" grpId="0" nodeType="afterEffect">
                                  <p:stCondLst>
                                    <p:cond delay="25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20">
                                            <p:txEl>
                                              <p:pRg st="0" end="0"/>
                                            </p:txEl>
                                          </p:spTgt>
                                        </p:tgtEl>
                                        <p:attrNameLst>
                                          <p:attrName>style.visibility</p:attrName>
                                        </p:attrNameLst>
                                      </p:cBhvr>
                                      <p:to>
                                        <p:strVal val="visible"/>
                                      </p:to>
                                    </p:set>
                                    <p:anim calcmode="lin" valueType="num">
                                      <p:cBhvr additive="base">
                                        <p:cTn id="33"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0">
                                            <p:txEl>
                                              <p:pRg st="0" end="0"/>
                                            </p:txEl>
                                          </p:spTgt>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
                                  </p:stCondLst>
                                  <p:childTnLst>
                                    <p:set>
                                      <p:cBhvr>
                                        <p:cTn id="36" dur="1" fill="hold">
                                          <p:stCondLst>
                                            <p:cond delay="0"/>
                                          </p:stCondLst>
                                        </p:cTn>
                                        <p:tgtEl>
                                          <p:spTgt spid="21">
                                            <p:txEl>
                                              <p:pRg st="0" end="0"/>
                                            </p:txEl>
                                          </p:spTgt>
                                        </p:tgtEl>
                                        <p:attrNameLst>
                                          <p:attrName>style.visibility</p:attrName>
                                        </p:attrNameLst>
                                      </p:cBhvr>
                                      <p:to>
                                        <p:strVal val="visible"/>
                                      </p:to>
                                    </p:set>
                                    <p:anim calcmode="lin" valueType="num">
                                      <p:cBhvr additive="base">
                                        <p:cTn id="37"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1" decel="100000" fill="hold" grpId="0" nodeType="afterEffect">
                                  <p:stCondLst>
                                    <p:cond delay="25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ppt_x"/>
                                          </p:val>
                                        </p:tav>
                                        <p:tav tm="100000">
                                          <p:val>
                                            <p:strVal val="#ppt_x"/>
                                          </p:val>
                                        </p:tav>
                                      </p:tavLst>
                                    </p:anim>
                                    <p:anim calcmode="lin" valueType="num">
                                      <p:cBhvr additive="base">
                                        <p:cTn id="43" dur="500" fill="hold"/>
                                        <p:tgtEl>
                                          <p:spTgt spid="8"/>
                                        </p:tgtEl>
                                        <p:attrNameLst>
                                          <p:attrName>ppt_y</p:attrName>
                                        </p:attrNameLst>
                                      </p:cBhvr>
                                      <p:tavLst>
                                        <p:tav tm="0">
                                          <p:val>
                                            <p:strVal val="0-#ppt_h/2"/>
                                          </p:val>
                                        </p:tav>
                                        <p:tav tm="100000">
                                          <p:val>
                                            <p:strVal val="#ppt_y"/>
                                          </p:val>
                                        </p:tav>
                                      </p:tavLst>
                                    </p:anim>
                                  </p:childTnLst>
                                </p:cTn>
                              </p:par>
                              <p:par>
                                <p:cTn id="44" presetID="2" presetClass="entr" presetSubtype="1" decel="100000" fill="hold" grpId="0" nodeType="withEffect">
                                  <p:stCondLst>
                                    <p:cond delay="250"/>
                                  </p:stCondLst>
                                  <p:childTnLst>
                                    <p:set>
                                      <p:cBhvr>
                                        <p:cTn id="45" dur="1" fill="hold">
                                          <p:stCondLst>
                                            <p:cond delay="0"/>
                                          </p:stCondLst>
                                        </p:cTn>
                                        <p:tgtEl>
                                          <p:spTgt spid="24">
                                            <p:txEl>
                                              <p:pRg st="0" end="0"/>
                                            </p:txEl>
                                          </p:spTgt>
                                        </p:tgtEl>
                                        <p:attrNameLst>
                                          <p:attrName>style.visibility</p:attrName>
                                        </p:attrNameLst>
                                      </p:cBhvr>
                                      <p:to>
                                        <p:strVal val="visible"/>
                                      </p:to>
                                    </p:set>
                                    <p:anim calcmode="lin" valueType="num">
                                      <p:cBhvr additive="base">
                                        <p:cTn id="46"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4">
                                            <p:txEl>
                                              <p:pRg st="0" end="0"/>
                                            </p:txEl>
                                          </p:spTgt>
                                        </p:tgtEl>
                                        <p:attrNameLst>
                                          <p:attrName>ppt_y</p:attrName>
                                        </p:attrNameLst>
                                      </p:cBhvr>
                                      <p:tavLst>
                                        <p:tav tm="0">
                                          <p:val>
                                            <p:strVal val="0-#ppt_h/2"/>
                                          </p:val>
                                        </p:tav>
                                        <p:tav tm="100000">
                                          <p:val>
                                            <p:strVal val="#ppt_y"/>
                                          </p:val>
                                        </p:tav>
                                      </p:tavLst>
                                    </p:anim>
                                  </p:childTnLst>
                                </p:cTn>
                              </p:par>
                              <p:par>
                                <p:cTn id="48" presetID="2" presetClass="entr" presetSubtype="2" decel="100000" fill="hold" grpId="0" nodeType="withEffect">
                                  <p:stCondLst>
                                    <p:cond delay="250"/>
                                  </p:stCondLst>
                                  <p:childTnLst>
                                    <p:set>
                                      <p:cBhvr>
                                        <p:cTn id="49" dur="1" fill="hold">
                                          <p:stCondLst>
                                            <p:cond delay="0"/>
                                          </p:stCondLst>
                                        </p:cTn>
                                        <p:tgtEl>
                                          <p:spTgt spid="25">
                                            <p:txEl>
                                              <p:pRg st="0" end="0"/>
                                            </p:txEl>
                                          </p:spTgt>
                                        </p:tgtEl>
                                        <p:attrNameLst>
                                          <p:attrName>style.visibility</p:attrName>
                                        </p:attrNameLst>
                                      </p:cBhvr>
                                      <p:to>
                                        <p:strVal val="visible"/>
                                      </p:to>
                                    </p:set>
                                    <p:anim calcmode="lin" valueType="num">
                                      <p:cBhvr additive="base">
                                        <p:cTn id="50"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51" dur="500" fill="hold"/>
                                        <p:tgtEl>
                                          <p:spTgt spid="25">
                                            <p:txEl>
                                              <p:pRg st="0" end="0"/>
                                            </p:txEl>
                                          </p:spTgt>
                                        </p:tgtEl>
                                        <p:attrNameLst>
                                          <p:attrName>ppt_y</p:attrName>
                                        </p:attrNameLst>
                                      </p:cBhvr>
                                      <p:tavLst>
                                        <p:tav tm="0">
                                          <p:val>
                                            <p:strVal val="#ppt_y"/>
                                          </p:val>
                                        </p:tav>
                                        <p:tav tm="100000">
                                          <p:val>
                                            <p:strVal val="#ppt_y"/>
                                          </p:val>
                                        </p:tav>
                                      </p:tavLst>
                                    </p:anim>
                                  </p:childTnLst>
                                </p:cTn>
                              </p:par>
                              <p:par>
                                <p:cTn id="52" presetID="2" presetClass="entr" presetSubtype="1" decel="100000" fill="hold" grpId="0" nodeType="withEffect">
                                  <p:stCondLst>
                                    <p:cond delay="250"/>
                                  </p:stCondLst>
                                  <p:childTnLst>
                                    <p:set>
                                      <p:cBhvr>
                                        <p:cTn id="53" dur="1" fill="hold">
                                          <p:stCondLst>
                                            <p:cond delay="0"/>
                                          </p:stCondLst>
                                        </p:cTn>
                                        <p:tgtEl>
                                          <p:spTgt spid="26">
                                            <p:txEl>
                                              <p:pRg st="0" end="0"/>
                                            </p:txEl>
                                          </p:spTgt>
                                        </p:tgtEl>
                                        <p:attrNameLst>
                                          <p:attrName>style.visibility</p:attrName>
                                        </p:attrNameLst>
                                      </p:cBhvr>
                                      <p:to>
                                        <p:strVal val="visible"/>
                                      </p:to>
                                    </p:set>
                                    <p:anim calcmode="lin" valueType="num">
                                      <p:cBhvr additive="base">
                                        <p:cTn id="54"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55" dur="500" fill="hold"/>
                                        <p:tgtEl>
                                          <p:spTgt spid="26">
                                            <p:txEl>
                                              <p:pRg st="0" end="0"/>
                                            </p:txEl>
                                          </p:spTgt>
                                        </p:tgtEl>
                                        <p:attrNameLst>
                                          <p:attrName>ppt_y</p:attrName>
                                        </p:attrNameLst>
                                      </p:cBhvr>
                                      <p:tavLst>
                                        <p:tav tm="0">
                                          <p:val>
                                            <p:strVal val="0-#ppt_h/2"/>
                                          </p:val>
                                        </p:tav>
                                        <p:tav tm="100000">
                                          <p:val>
                                            <p:strVal val="#ppt_y"/>
                                          </p:val>
                                        </p:tav>
                                      </p:tavLst>
                                    </p:anim>
                                  </p:childTnLst>
                                </p:cTn>
                              </p:par>
                              <p:par>
                                <p:cTn id="56" presetID="2" presetClass="entr" presetSubtype="2" decel="100000" fill="hold" grpId="0" nodeType="withEffect">
                                  <p:stCondLst>
                                    <p:cond delay="250"/>
                                  </p:stCondLst>
                                  <p:childTnLst>
                                    <p:set>
                                      <p:cBhvr>
                                        <p:cTn id="57" dur="1" fill="hold">
                                          <p:stCondLst>
                                            <p:cond delay="0"/>
                                          </p:stCondLst>
                                        </p:cTn>
                                        <p:tgtEl>
                                          <p:spTgt spid="27">
                                            <p:txEl>
                                              <p:pRg st="0" end="0"/>
                                            </p:txEl>
                                          </p:spTgt>
                                        </p:tgtEl>
                                        <p:attrNameLst>
                                          <p:attrName>style.visibility</p:attrName>
                                        </p:attrNameLst>
                                      </p:cBhvr>
                                      <p:to>
                                        <p:strVal val="visible"/>
                                      </p:to>
                                    </p:set>
                                    <p:anim calcmode="lin" valueType="num">
                                      <p:cBhvr additive="base">
                                        <p:cTn id="58"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59" dur="500" fill="hold"/>
                                        <p:tgtEl>
                                          <p:spTgt spid="27">
                                            <p:txEl>
                                              <p:pRg st="0" end="0"/>
                                            </p:txEl>
                                          </p:spTgt>
                                        </p:tgtEl>
                                        <p:attrNameLst>
                                          <p:attrName>ppt_y</p:attrName>
                                        </p:attrNameLst>
                                      </p:cBhvr>
                                      <p:tavLst>
                                        <p:tav tm="0">
                                          <p:val>
                                            <p:strVal val="#ppt_y"/>
                                          </p:val>
                                        </p:tav>
                                        <p:tav tm="100000">
                                          <p:val>
                                            <p:strVal val="#ppt_y"/>
                                          </p:val>
                                        </p:tav>
                                      </p:tavLst>
                                    </p:anim>
                                  </p:childTnLst>
                                </p:cTn>
                              </p:par>
                              <p:par>
                                <p:cTn id="60" presetID="2" presetClass="entr" presetSubtype="1" decel="100000" fill="hold" grpId="0" nodeType="withEffect">
                                  <p:stCondLst>
                                    <p:cond delay="250"/>
                                  </p:stCondLst>
                                  <p:childTnLst>
                                    <p:set>
                                      <p:cBhvr>
                                        <p:cTn id="61" dur="1" fill="hold">
                                          <p:stCondLst>
                                            <p:cond delay="0"/>
                                          </p:stCondLst>
                                        </p:cTn>
                                        <p:tgtEl>
                                          <p:spTgt spid="28">
                                            <p:txEl>
                                              <p:pRg st="0" end="0"/>
                                            </p:txEl>
                                          </p:spTgt>
                                        </p:tgtEl>
                                        <p:attrNameLst>
                                          <p:attrName>style.visibility</p:attrName>
                                        </p:attrNameLst>
                                      </p:cBhvr>
                                      <p:to>
                                        <p:strVal val="visible"/>
                                      </p:to>
                                    </p:set>
                                    <p:anim calcmode="lin" valueType="num">
                                      <p:cBhvr additive="base">
                                        <p:cTn id="6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63" dur="500" fill="hold"/>
                                        <p:tgtEl>
                                          <p:spTgt spid="28">
                                            <p:txEl>
                                              <p:pRg st="0" end="0"/>
                                            </p:txEl>
                                          </p:spTgt>
                                        </p:tgtEl>
                                        <p:attrNameLst>
                                          <p:attrName>ppt_y</p:attrName>
                                        </p:attrNameLst>
                                      </p:cBhvr>
                                      <p:tavLst>
                                        <p:tav tm="0">
                                          <p:val>
                                            <p:strVal val="0-#ppt_h/2"/>
                                          </p:val>
                                        </p:tav>
                                        <p:tav tm="100000">
                                          <p:val>
                                            <p:strVal val="#ppt_y"/>
                                          </p:val>
                                        </p:tav>
                                      </p:tavLst>
                                    </p:anim>
                                  </p:childTnLst>
                                </p:cTn>
                              </p:par>
                              <p:par>
                                <p:cTn id="64" presetID="2" presetClass="entr" presetSubtype="2" decel="100000" fill="hold" grpId="0" nodeType="withEffect">
                                  <p:stCondLst>
                                    <p:cond delay="250"/>
                                  </p:stCondLst>
                                  <p:childTnLst>
                                    <p:set>
                                      <p:cBhvr>
                                        <p:cTn id="65" dur="1" fill="hold">
                                          <p:stCondLst>
                                            <p:cond delay="0"/>
                                          </p:stCondLst>
                                        </p:cTn>
                                        <p:tgtEl>
                                          <p:spTgt spid="29">
                                            <p:txEl>
                                              <p:pRg st="0" end="0"/>
                                            </p:txEl>
                                          </p:spTgt>
                                        </p:tgtEl>
                                        <p:attrNameLst>
                                          <p:attrName>style.visibility</p:attrName>
                                        </p:attrNameLst>
                                      </p:cBhvr>
                                      <p:to>
                                        <p:strVal val="visible"/>
                                      </p:to>
                                    </p:set>
                                    <p:anim calcmode="lin" valueType="num">
                                      <p:cBhvr additive="base">
                                        <p:cTn id="6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29">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1" decel="100000" fill="hold" grpId="0" nodeType="withEffect">
                                  <p:stCondLst>
                                    <p:cond delay="250"/>
                                  </p:stCondLst>
                                  <p:childTnLst>
                                    <p:set>
                                      <p:cBhvr>
                                        <p:cTn id="69" dur="1" fill="hold">
                                          <p:stCondLst>
                                            <p:cond delay="0"/>
                                          </p:stCondLst>
                                        </p:cTn>
                                        <p:tgtEl>
                                          <p:spTgt spid="14">
                                            <p:txEl>
                                              <p:pRg st="0" end="0"/>
                                            </p:txEl>
                                          </p:spTgt>
                                        </p:tgtEl>
                                        <p:attrNameLst>
                                          <p:attrName>style.visibility</p:attrName>
                                        </p:attrNameLst>
                                      </p:cBhvr>
                                      <p:to>
                                        <p:strVal val="visible"/>
                                      </p:to>
                                    </p:set>
                                    <p:anim calcmode="lin" valueType="num">
                                      <p:cBhvr additive="base">
                                        <p:cTn id="70"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14">
                                            <p:txEl>
                                              <p:pRg st="0" end="0"/>
                                            </p:txEl>
                                          </p:spTgt>
                                        </p:tgtEl>
                                        <p:attrNameLst>
                                          <p:attrName>ppt_y</p:attrName>
                                        </p:attrNameLst>
                                      </p:cBhvr>
                                      <p:tavLst>
                                        <p:tav tm="0">
                                          <p:val>
                                            <p:strVal val="0-#ppt_h/2"/>
                                          </p:val>
                                        </p:tav>
                                        <p:tav tm="100000">
                                          <p:val>
                                            <p:strVal val="#ppt_y"/>
                                          </p:val>
                                        </p:tav>
                                      </p:tavLst>
                                    </p:anim>
                                  </p:childTnLst>
                                </p:cTn>
                              </p:par>
                              <p:par>
                                <p:cTn id="72" presetID="2" presetClass="entr" presetSubtype="2" decel="100000" fill="hold" grpId="0" nodeType="withEffect">
                                  <p:stCondLst>
                                    <p:cond delay="250"/>
                                  </p:stCondLst>
                                  <p:childTnLst>
                                    <p:set>
                                      <p:cBhvr>
                                        <p:cTn id="73" dur="1" fill="hold">
                                          <p:stCondLst>
                                            <p:cond delay="0"/>
                                          </p:stCondLst>
                                        </p:cTn>
                                        <p:tgtEl>
                                          <p:spTgt spid="15">
                                            <p:txEl>
                                              <p:pRg st="0" end="0"/>
                                            </p:txEl>
                                          </p:spTgt>
                                        </p:tgtEl>
                                        <p:attrNameLst>
                                          <p:attrName>style.visibility</p:attrName>
                                        </p:attrNameLst>
                                      </p:cBhvr>
                                      <p:to>
                                        <p:strVal val="visible"/>
                                      </p:to>
                                    </p:set>
                                    <p:anim calcmode="lin" valueType="num">
                                      <p:cBhvr additive="base">
                                        <p:cTn id="74"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75"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 grpId="0"/>
      <p:bldP spid="5" grpId="0" animBg="1"/>
      <p:bldP spid="7" grpId="0" animBg="1"/>
      <p:bldP spid="8" grpId="0" animBg="1"/>
      <p:bldP spid="12" grpId="0" build="p">
        <p:tmplLst>
          <p:tmpl lvl="1">
            <p:tnLst>
              <p:par>
                <p:cTn presetID="2" presetClass="entr" presetSubtype="1" decel="100000" fill="hold" nodeType="withEffect">
                  <p:stCondLst>
                    <p:cond delay="2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0-#ppt_h/2"/>
                          </p:val>
                        </p:tav>
                        <p:tav tm="100000">
                          <p:val>
                            <p:strVal val="#ppt_y"/>
                          </p:val>
                        </p:tav>
                      </p:tavLst>
                    </p:anim>
                  </p:childTnLst>
                </p:cTn>
              </p:par>
            </p:tnLst>
          </p:tmpl>
        </p:tmplLst>
      </p:bldP>
      <p:bldP spid="13" grpId="0" build="p">
        <p:tmplLst>
          <p:tmpl lvl="1">
            <p:tnLst>
              <p:par>
                <p:cTn presetID="2" presetClass="entr" presetSubtype="2"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1+#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14" grpId="0" build="p">
        <p:tmplLst>
          <p:tmpl lvl="1">
            <p:tnLst>
              <p:par>
                <p:cTn presetID="2" presetClass="entr" presetSubtype="1" decel="10000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ppt_x"/>
                          </p:val>
                        </p:tav>
                        <p:tav tm="100000">
                          <p:val>
                            <p:strVal val="#ppt_x"/>
                          </p:val>
                        </p:tav>
                      </p:tavLst>
                    </p:anim>
                    <p:anim calcmode="lin" valueType="num">
                      <p:cBhvr additive="base">
                        <p:cTn dur="500" fill="hold"/>
                        <p:tgtEl>
                          <p:spTgt spid="14"/>
                        </p:tgtEl>
                        <p:attrNameLst>
                          <p:attrName>ppt_y</p:attrName>
                        </p:attrNameLst>
                      </p:cBhvr>
                      <p:tavLst>
                        <p:tav tm="0">
                          <p:val>
                            <p:strVal val="0-#ppt_h/2"/>
                          </p:val>
                        </p:tav>
                        <p:tav tm="100000">
                          <p:val>
                            <p:strVal val="#ppt_y"/>
                          </p:val>
                        </p:tav>
                      </p:tavLst>
                    </p:anim>
                  </p:childTnLst>
                </p:cTn>
              </p:par>
            </p:tnLst>
          </p:tmpl>
        </p:tmplLst>
      </p:bldP>
      <p:bldP spid="15" grpId="0" build="p">
        <p:tmplLst>
          <p:tmpl lvl="1">
            <p:tnLst>
              <p:par>
                <p:cTn presetID="2" presetClass="entr" presetSubtype="2" decel="100000" fill="hold" nodeType="withEffect">
                  <p:stCondLst>
                    <p:cond delay="25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1+#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1"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0-#ppt_h/2"/>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1"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g Image &amp; 4 Items">
    <p:spTree>
      <p:nvGrpSpPr>
        <p:cNvPr id="1" name=""/>
        <p:cNvGrpSpPr/>
        <p:nvPr/>
      </p:nvGrpSpPr>
      <p:grpSpPr>
        <a:xfrm>
          <a:off x="0" y="0"/>
          <a:ext cx="0" cy="0"/>
          <a:chOff x="0" y="0"/>
          <a:chExt cx="0" cy="0"/>
        </a:xfrm>
      </p:grpSpPr>
      <p:sp>
        <p:nvSpPr>
          <p:cNvPr id="41" name="正方形/長方形 40"/>
          <p:cNvSpPr/>
          <p:nvPr userDrawn="1"/>
        </p:nvSpPr>
        <p:spPr>
          <a:xfrm>
            <a:off x="0" y="0"/>
            <a:ext cx="9142414" cy="10286999"/>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5" name="図プレースホルダー 3"/>
          <p:cNvSpPr>
            <a:spLocks noGrp="1"/>
          </p:cNvSpPr>
          <p:nvPr>
            <p:ph type="pic" sz="quarter" idx="12" hasCustomPrompt="1"/>
          </p:nvPr>
        </p:nvSpPr>
        <p:spPr>
          <a:xfrm>
            <a:off x="-1" y="0"/>
            <a:ext cx="8999191" cy="10287000"/>
          </a:xfrm>
          <a:noFill/>
        </p:spPr>
        <p:txBody>
          <a:bodyPr/>
          <a:lstStyle>
            <a:lvl1pPr>
              <a:defRPr/>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9431238" y="246956"/>
            <a:ext cx="7990959" cy="1203151"/>
          </a:xfrm>
          <a:prstGeom prst="rect">
            <a:avLst/>
          </a:prstGeom>
        </p:spPr>
        <p:txBody>
          <a:bodyPr vert="horz" lIns="163275" tIns="81638" rIns="163275" bIns="81638" rtlCol="0" anchor="ctr">
            <a:normAutofit/>
          </a:bodyPr>
          <a:lstStyle>
            <a:lvl1pPr>
              <a:defRPr baseline="0"/>
            </a:lvl1pPr>
          </a:lstStyle>
          <a:p>
            <a:r>
              <a:rPr kumimoji="1" lang="en-US" altLang="ja-JP" dirty="0"/>
              <a:t>Slide Title Goes Here</a:t>
            </a:r>
            <a:endParaRPr kumimoji="1" lang="ja-JP" altLang="en-US" dirty="0"/>
          </a:p>
        </p:txBody>
      </p:sp>
      <p:sp>
        <p:nvSpPr>
          <p:cNvPr id="7" name="テキスト プレースホルダー 6"/>
          <p:cNvSpPr>
            <a:spLocks noGrp="1"/>
          </p:cNvSpPr>
          <p:nvPr>
            <p:ph type="body" sz="quarter" idx="13" hasCustomPrompt="1"/>
          </p:nvPr>
        </p:nvSpPr>
        <p:spPr>
          <a:xfrm>
            <a:off x="9503246" y="1543100"/>
            <a:ext cx="7918951"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9575254"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プレースホルダー 5"/>
          <p:cNvSpPr>
            <a:spLocks noGrp="1"/>
          </p:cNvSpPr>
          <p:nvPr>
            <p:ph type="body" sz="quarter" idx="14" hasCustomPrompt="1"/>
          </p:nvPr>
        </p:nvSpPr>
        <p:spPr>
          <a:xfrm>
            <a:off x="8495134" y="2407196"/>
            <a:ext cx="1080120" cy="720080"/>
          </a:xfrm>
          <a:prstGeom prst="rect">
            <a:avLst/>
          </a:prstGeom>
          <a:solidFill>
            <a:schemeClr val="accent1"/>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1" name="直角三角形 10"/>
          <p:cNvSpPr/>
          <p:nvPr userDrawn="1"/>
        </p:nvSpPr>
        <p:spPr>
          <a:xfrm rot="5400000">
            <a:off x="9214817" y="3054872"/>
            <a:ext cx="288034" cy="432841"/>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プレースホルダー 6"/>
          <p:cNvSpPr>
            <a:spLocks noGrp="1"/>
          </p:cNvSpPr>
          <p:nvPr>
            <p:ph type="body" sz="quarter" idx="23" hasCustomPrompt="1"/>
          </p:nvPr>
        </p:nvSpPr>
        <p:spPr>
          <a:xfrm>
            <a:off x="8711158" y="2291316"/>
            <a:ext cx="648072" cy="1008112"/>
          </a:xfrm>
        </p:spPr>
        <p:txBody>
          <a:bodyPr anchor="t">
            <a:noAutofit/>
          </a:bodyPr>
          <a:lstStyle>
            <a:lvl1pPr algn="ctr">
              <a:defRPr sz="44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14" name="テキスト プレースホルダー 6"/>
          <p:cNvSpPr>
            <a:spLocks noGrp="1"/>
          </p:cNvSpPr>
          <p:nvPr>
            <p:ph type="body" sz="quarter" idx="20" hasCustomPrompt="1"/>
          </p:nvPr>
        </p:nvSpPr>
        <p:spPr>
          <a:xfrm>
            <a:off x="9684870" y="2407196"/>
            <a:ext cx="7737326" cy="720080"/>
          </a:xfrm>
        </p:spPr>
        <p:txBody>
          <a:bodyPr anchor="t">
            <a:noAutofit/>
          </a:bodyPr>
          <a:lstStyle>
            <a:lvl1pPr algn="l">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24" hasCustomPrompt="1"/>
          </p:nvPr>
        </p:nvSpPr>
        <p:spPr>
          <a:xfrm>
            <a:off x="9719269" y="3199284"/>
            <a:ext cx="7702927" cy="576064"/>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6" name="正方形/長方形 15"/>
          <p:cNvSpPr/>
          <p:nvPr userDrawn="1"/>
        </p:nvSpPr>
        <p:spPr>
          <a:xfrm>
            <a:off x="9863286" y="3127276"/>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プレースホルダー 5"/>
          <p:cNvSpPr>
            <a:spLocks noGrp="1"/>
          </p:cNvSpPr>
          <p:nvPr>
            <p:ph type="body" sz="quarter" idx="25" hasCustomPrompt="1"/>
          </p:nvPr>
        </p:nvSpPr>
        <p:spPr>
          <a:xfrm>
            <a:off x="8482996" y="4142583"/>
            <a:ext cx="1080120" cy="720080"/>
          </a:xfrm>
          <a:prstGeom prst="rect">
            <a:avLst/>
          </a:prstGeom>
          <a:solidFill>
            <a:schemeClr val="accent3"/>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24" name="直角三角形 23"/>
          <p:cNvSpPr/>
          <p:nvPr userDrawn="1"/>
        </p:nvSpPr>
        <p:spPr>
          <a:xfrm rot="5400000">
            <a:off x="9202679" y="4790259"/>
            <a:ext cx="288034" cy="432841"/>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プレースホルダー 6"/>
          <p:cNvSpPr>
            <a:spLocks noGrp="1"/>
          </p:cNvSpPr>
          <p:nvPr>
            <p:ph type="body" sz="quarter" idx="26" hasCustomPrompt="1"/>
          </p:nvPr>
        </p:nvSpPr>
        <p:spPr>
          <a:xfrm>
            <a:off x="8699020" y="4026703"/>
            <a:ext cx="648072" cy="1008112"/>
          </a:xfrm>
        </p:spPr>
        <p:txBody>
          <a:bodyPr anchor="t">
            <a:noAutofit/>
          </a:bodyPr>
          <a:lstStyle>
            <a:lvl1pPr algn="ctr">
              <a:defRPr sz="44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26" name="テキスト プレースホルダー 6"/>
          <p:cNvSpPr>
            <a:spLocks noGrp="1"/>
          </p:cNvSpPr>
          <p:nvPr>
            <p:ph type="body" sz="quarter" idx="27" hasCustomPrompt="1"/>
          </p:nvPr>
        </p:nvSpPr>
        <p:spPr>
          <a:xfrm>
            <a:off x="9672732" y="4142583"/>
            <a:ext cx="7737326" cy="720080"/>
          </a:xfrm>
        </p:spPr>
        <p:txBody>
          <a:bodyPr anchor="t">
            <a:noAutofit/>
          </a:bodyPr>
          <a:lstStyle>
            <a:lvl1pPr algn="l">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8" hasCustomPrompt="1"/>
          </p:nvPr>
        </p:nvSpPr>
        <p:spPr>
          <a:xfrm>
            <a:off x="9707131" y="4934671"/>
            <a:ext cx="7702927" cy="576064"/>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8" name="正方形/長方形 27"/>
          <p:cNvSpPr/>
          <p:nvPr userDrawn="1"/>
        </p:nvSpPr>
        <p:spPr>
          <a:xfrm>
            <a:off x="9851148" y="4862663"/>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プレースホルダー 5"/>
          <p:cNvSpPr>
            <a:spLocks noGrp="1"/>
          </p:cNvSpPr>
          <p:nvPr>
            <p:ph type="body" sz="quarter" idx="29" hasCustomPrompt="1"/>
          </p:nvPr>
        </p:nvSpPr>
        <p:spPr>
          <a:xfrm>
            <a:off x="8495134" y="5784377"/>
            <a:ext cx="1080120" cy="720080"/>
          </a:xfrm>
          <a:prstGeom prst="rect">
            <a:avLst/>
          </a:prstGeom>
          <a:solidFill>
            <a:schemeClr val="accent2"/>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30" name="直角三角形 29"/>
          <p:cNvSpPr/>
          <p:nvPr userDrawn="1"/>
        </p:nvSpPr>
        <p:spPr>
          <a:xfrm rot="5400000">
            <a:off x="9214817" y="6432053"/>
            <a:ext cx="288034" cy="432841"/>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プレースホルダー 6"/>
          <p:cNvSpPr>
            <a:spLocks noGrp="1"/>
          </p:cNvSpPr>
          <p:nvPr>
            <p:ph type="body" sz="quarter" idx="30" hasCustomPrompt="1"/>
          </p:nvPr>
        </p:nvSpPr>
        <p:spPr>
          <a:xfrm>
            <a:off x="8711158" y="5668497"/>
            <a:ext cx="648072" cy="1008112"/>
          </a:xfrm>
        </p:spPr>
        <p:txBody>
          <a:bodyPr anchor="t">
            <a:noAutofit/>
          </a:bodyPr>
          <a:lstStyle>
            <a:lvl1pPr algn="ctr">
              <a:defRPr sz="44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32" name="テキスト プレースホルダー 6"/>
          <p:cNvSpPr>
            <a:spLocks noGrp="1"/>
          </p:cNvSpPr>
          <p:nvPr>
            <p:ph type="body" sz="quarter" idx="31" hasCustomPrompt="1"/>
          </p:nvPr>
        </p:nvSpPr>
        <p:spPr>
          <a:xfrm>
            <a:off x="9684870" y="5784377"/>
            <a:ext cx="7737326" cy="720080"/>
          </a:xfrm>
        </p:spPr>
        <p:txBody>
          <a:bodyPr anchor="t">
            <a:noAutofit/>
          </a:bodyPr>
          <a:lstStyle>
            <a:lvl1pPr algn="l">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32" hasCustomPrompt="1"/>
          </p:nvPr>
        </p:nvSpPr>
        <p:spPr>
          <a:xfrm>
            <a:off x="9719269" y="6576465"/>
            <a:ext cx="7702927" cy="576064"/>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34" name="正方形/長方形 33"/>
          <p:cNvSpPr/>
          <p:nvPr userDrawn="1"/>
        </p:nvSpPr>
        <p:spPr>
          <a:xfrm>
            <a:off x="9863286" y="6504457"/>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プレースホルダー 5"/>
          <p:cNvSpPr>
            <a:spLocks noGrp="1"/>
          </p:cNvSpPr>
          <p:nvPr>
            <p:ph type="body" sz="quarter" idx="33" hasCustomPrompt="1"/>
          </p:nvPr>
        </p:nvSpPr>
        <p:spPr>
          <a:xfrm>
            <a:off x="8489452" y="7519764"/>
            <a:ext cx="1080120" cy="720080"/>
          </a:xfrm>
          <a:prstGeom prst="rect">
            <a:avLst/>
          </a:prstGeom>
          <a:solidFill>
            <a:schemeClr val="accent4"/>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36" name="直角三角形 35"/>
          <p:cNvSpPr/>
          <p:nvPr userDrawn="1"/>
        </p:nvSpPr>
        <p:spPr>
          <a:xfrm rot="5400000">
            <a:off x="9209135" y="8167440"/>
            <a:ext cx="288034" cy="432841"/>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テキスト プレースホルダー 6"/>
          <p:cNvSpPr>
            <a:spLocks noGrp="1"/>
          </p:cNvSpPr>
          <p:nvPr>
            <p:ph type="body" sz="quarter" idx="34" hasCustomPrompt="1"/>
          </p:nvPr>
        </p:nvSpPr>
        <p:spPr>
          <a:xfrm>
            <a:off x="8705476" y="7403884"/>
            <a:ext cx="648072" cy="1008112"/>
          </a:xfrm>
        </p:spPr>
        <p:txBody>
          <a:bodyPr anchor="t">
            <a:noAutofit/>
          </a:bodyPr>
          <a:lstStyle>
            <a:lvl1pPr algn="ctr">
              <a:defRPr sz="4400" i="0" baseline="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a:t>
            </a:r>
            <a:endParaRPr kumimoji="1" lang="ja-JP" altLang="en-US" dirty="0"/>
          </a:p>
        </p:txBody>
      </p:sp>
      <p:sp>
        <p:nvSpPr>
          <p:cNvPr id="38" name="テキスト プレースホルダー 6"/>
          <p:cNvSpPr>
            <a:spLocks noGrp="1"/>
          </p:cNvSpPr>
          <p:nvPr>
            <p:ph type="body" sz="quarter" idx="35" hasCustomPrompt="1"/>
          </p:nvPr>
        </p:nvSpPr>
        <p:spPr>
          <a:xfrm>
            <a:off x="9679188" y="7519764"/>
            <a:ext cx="7737326" cy="720080"/>
          </a:xfrm>
        </p:spPr>
        <p:txBody>
          <a:bodyPr anchor="t">
            <a:noAutofit/>
          </a:bodyPr>
          <a:lstStyle>
            <a:lvl1pPr algn="l">
              <a:defRPr sz="32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36" hasCustomPrompt="1"/>
          </p:nvPr>
        </p:nvSpPr>
        <p:spPr>
          <a:xfrm>
            <a:off x="9713587" y="8311852"/>
            <a:ext cx="7702927" cy="576064"/>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40" name="正方形/長方形 39"/>
          <p:cNvSpPr/>
          <p:nvPr userDrawn="1"/>
        </p:nvSpPr>
        <p:spPr>
          <a:xfrm>
            <a:off x="9857604" y="8239844"/>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2157445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randombar(horizontal)">
                                      <p:cBhvr>
                                        <p:cTn id="7" dur="500"/>
                                        <p:tgtEl>
                                          <p:spTgt spid="41"/>
                                        </p:tgtEl>
                                      </p:cBhvr>
                                    </p:animEffect>
                                  </p:childTnLst>
                                </p:cTn>
                              </p:par>
                              <p:par>
                                <p:cTn id="8" presetID="14" presetClass="entr" presetSubtype="10"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2" presetClass="entr" presetSubtype="1" decel="100000" fill="hold" grpId="0" nodeType="withEffect">
                                  <p:stCondLst>
                                    <p:cond delay="125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par>
                          <p:cTn id="15" fill="hold">
                            <p:stCondLst>
                              <p:cond delay="1750"/>
                            </p:stCondLst>
                            <p:childTnLst>
                              <p:par>
                                <p:cTn id="16" presetID="2" presetClass="entr" presetSubtype="2" decel="10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par>
                                <p:cTn id="20" presetID="22" presetClass="entr" presetSubtype="8" fill="hold" grpId="0" nodeType="with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wipe(left)">
                                      <p:cBhvr>
                                        <p:cTn id="22" dur="500"/>
                                        <p:tgtEl>
                                          <p:spTgt spid="7">
                                            <p:txEl>
                                              <p:pRg st="0" end="0"/>
                                            </p:txEl>
                                          </p:spTgt>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500"/>
                                        <p:tgtEl>
                                          <p:spTgt spid="9"/>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childTnLst>
                          </p:cTn>
                        </p:par>
                        <p:par>
                          <p:cTn id="30" fill="hold">
                            <p:stCondLst>
                              <p:cond delay="2750"/>
                            </p:stCondLst>
                            <p:childTnLst>
                              <p:par>
                                <p:cTn id="31" presetID="22"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ipe(up)">
                                      <p:cBhvr>
                                        <p:cTn id="33" dur="250"/>
                                        <p:tgtEl>
                                          <p:spTgt spid="11"/>
                                        </p:tgtEl>
                                      </p:cBhvr>
                                    </p:animEffect>
                                  </p:childTnLst>
                                </p:cTn>
                              </p:par>
                            </p:childTnLst>
                          </p:cTn>
                        </p:par>
                        <p:par>
                          <p:cTn id="34" fill="hold">
                            <p:stCondLst>
                              <p:cond delay="3000"/>
                            </p:stCondLst>
                            <p:childTnLst>
                              <p:par>
                                <p:cTn id="35" presetID="2" presetClass="entr" presetSubtype="2" decel="100000" fill="hold" grpId="0" nodeType="afterEffect">
                                  <p:stCondLst>
                                    <p:cond delay="0"/>
                                  </p:stCondLst>
                                  <p:childTnLst>
                                    <p:set>
                                      <p:cBhvr>
                                        <p:cTn id="36" dur="1" fill="hold">
                                          <p:stCondLst>
                                            <p:cond delay="0"/>
                                          </p:stCondLst>
                                        </p:cTn>
                                        <p:tgtEl>
                                          <p:spTgt spid="14">
                                            <p:txEl>
                                              <p:pRg st="0" end="0"/>
                                            </p:txEl>
                                          </p:spTgt>
                                        </p:tgtEl>
                                        <p:attrNameLst>
                                          <p:attrName>style.visibility</p:attrName>
                                        </p:attrNameLst>
                                      </p:cBhvr>
                                      <p:to>
                                        <p:strVal val="visible"/>
                                      </p:to>
                                    </p:set>
                                    <p:anim calcmode="lin" valueType="num">
                                      <p:cBhvr additive="base">
                                        <p:cTn id="37" dur="5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4">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15">
                                            <p:txEl>
                                              <p:pRg st="0" end="0"/>
                                            </p:txEl>
                                          </p:spTgt>
                                        </p:tgtEl>
                                        <p:attrNameLst>
                                          <p:attrName>style.visibility</p:attrName>
                                        </p:attrNameLst>
                                      </p:cBhvr>
                                      <p:to>
                                        <p:strVal val="visible"/>
                                      </p:to>
                                    </p:set>
                                    <p:anim calcmode="lin" valueType="num">
                                      <p:cBhvr additive="base">
                                        <p:cTn id="41"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5">
                                            <p:txEl>
                                              <p:pRg st="0" end="0"/>
                                            </p:txEl>
                                          </p:spTgt>
                                        </p:tgtEl>
                                        <p:attrNameLst>
                                          <p:attrName>ppt_y</p:attrName>
                                        </p:attrNameLst>
                                      </p:cBhvr>
                                      <p:tavLst>
                                        <p:tav tm="0">
                                          <p:val>
                                            <p:strVal val="1+#ppt_h/2"/>
                                          </p:val>
                                        </p:tav>
                                        <p:tav tm="100000">
                                          <p:val>
                                            <p:strVal val="#ppt_y"/>
                                          </p:val>
                                        </p:tav>
                                      </p:tavLst>
                                    </p:anim>
                                  </p:childTnLst>
                                </p:cTn>
                              </p:par>
                              <p:par>
                                <p:cTn id="43" presetID="2" presetClass="entr" presetSubtype="2" decel="10000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additive="base">
                                        <p:cTn id="45" dur="500" fill="hold"/>
                                        <p:tgtEl>
                                          <p:spTgt spid="16"/>
                                        </p:tgtEl>
                                        <p:attrNameLst>
                                          <p:attrName>ppt_x</p:attrName>
                                        </p:attrNameLst>
                                      </p:cBhvr>
                                      <p:tavLst>
                                        <p:tav tm="0">
                                          <p:val>
                                            <p:strVal val="1+#ppt_w/2"/>
                                          </p:val>
                                        </p:tav>
                                        <p:tav tm="100000">
                                          <p:val>
                                            <p:strVal val="#ppt_x"/>
                                          </p:val>
                                        </p:tav>
                                      </p:tavLst>
                                    </p:anim>
                                    <p:anim calcmode="lin" valueType="num">
                                      <p:cBhvr additive="base">
                                        <p:cTn id="46" dur="500" fill="hold"/>
                                        <p:tgtEl>
                                          <p:spTgt spid="16"/>
                                        </p:tgtEl>
                                        <p:attrNameLst>
                                          <p:attrName>ppt_y</p:attrName>
                                        </p:attrNameLst>
                                      </p:cBhvr>
                                      <p:tavLst>
                                        <p:tav tm="0">
                                          <p:val>
                                            <p:strVal val="#ppt_y"/>
                                          </p:val>
                                        </p:tav>
                                        <p:tav tm="100000">
                                          <p:val>
                                            <p:strVal val="#ppt_y"/>
                                          </p:val>
                                        </p:tav>
                                      </p:tavLst>
                                    </p:anim>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left)">
                                      <p:cBhvr>
                                        <p:cTn id="50" dur="500"/>
                                        <p:tgtEl>
                                          <p:spTgt spid="23"/>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5"/>
                                        </p:tgtEl>
                                        <p:attrNameLst>
                                          <p:attrName>style.visibility</p:attrName>
                                        </p:attrNameLst>
                                      </p:cBhvr>
                                      <p:to>
                                        <p:strVal val="visible"/>
                                      </p:to>
                                    </p:set>
                                    <p:animEffect transition="in" filter="wipe(left)">
                                      <p:cBhvr>
                                        <p:cTn id="53" dur="500"/>
                                        <p:tgtEl>
                                          <p:spTgt spid="25"/>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wipe(up)">
                                      <p:cBhvr>
                                        <p:cTn id="57" dur="250"/>
                                        <p:tgtEl>
                                          <p:spTgt spid="24"/>
                                        </p:tgtEl>
                                      </p:cBhvr>
                                    </p:animEffect>
                                  </p:childTnLst>
                                </p:cTn>
                              </p:par>
                            </p:childTnLst>
                          </p:cTn>
                        </p:par>
                        <p:par>
                          <p:cTn id="58" fill="hold">
                            <p:stCondLst>
                              <p:cond delay="4250"/>
                            </p:stCondLst>
                            <p:childTnLst>
                              <p:par>
                                <p:cTn id="59" presetID="2" presetClass="entr" presetSubtype="2" decel="100000" fill="hold" grpId="0" nodeType="afterEffect">
                                  <p:stCondLst>
                                    <p:cond delay="0"/>
                                  </p:stCondLst>
                                  <p:childTnLst>
                                    <p:set>
                                      <p:cBhvr>
                                        <p:cTn id="60" dur="1" fill="hold">
                                          <p:stCondLst>
                                            <p:cond delay="0"/>
                                          </p:stCondLst>
                                        </p:cTn>
                                        <p:tgtEl>
                                          <p:spTgt spid="26">
                                            <p:txEl>
                                              <p:pRg st="0" end="0"/>
                                            </p:txEl>
                                          </p:spTgt>
                                        </p:tgtEl>
                                        <p:attrNameLst>
                                          <p:attrName>style.visibility</p:attrName>
                                        </p:attrNameLst>
                                      </p:cBhvr>
                                      <p:to>
                                        <p:strVal val="visible"/>
                                      </p:to>
                                    </p:set>
                                    <p:anim calcmode="lin" valueType="num">
                                      <p:cBhvr additive="base">
                                        <p:cTn id="6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6">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4" decel="100000" fill="hold" grpId="0" nodeType="withEffect">
                                  <p:stCondLst>
                                    <p:cond delay="0"/>
                                  </p:stCondLst>
                                  <p:childTnLst>
                                    <p:set>
                                      <p:cBhvr>
                                        <p:cTn id="64" dur="1" fill="hold">
                                          <p:stCondLst>
                                            <p:cond delay="0"/>
                                          </p:stCondLst>
                                        </p:cTn>
                                        <p:tgtEl>
                                          <p:spTgt spid="27">
                                            <p:txEl>
                                              <p:pRg st="0" end="0"/>
                                            </p:txEl>
                                          </p:spTgt>
                                        </p:tgtEl>
                                        <p:attrNameLst>
                                          <p:attrName>style.visibility</p:attrName>
                                        </p:attrNameLst>
                                      </p:cBhvr>
                                      <p:to>
                                        <p:strVal val="visible"/>
                                      </p:to>
                                    </p:set>
                                    <p:anim calcmode="lin" valueType="num">
                                      <p:cBhvr additive="base">
                                        <p:cTn id="65"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2" decel="10000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anim calcmode="lin" valueType="num">
                                      <p:cBhvr additive="base">
                                        <p:cTn id="69" dur="500" fill="hold"/>
                                        <p:tgtEl>
                                          <p:spTgt spid="28"/>
                                        </p:tgtEl>
                                        <p:attrNameLst>
                                          <p:attrName>ppt_x</p:attrName>
                                        </p:attrNameLst>
                                      </p:cBhvr>
                                      <p:tavLst>
                                        <p:tav tm="0">
                                          <p:val>
                                            <p:strVal val="1+#ppt_w/2"/>
                                          </p:val>
                                        </p:tav>
                                        <p:tav tm="100000">
                                          <p:val>
                                            <p:strVal val="#ppt_x"/>
                                          </p:val>
                                        </p:tav>
                                      </p:tavLst>
                                    </p:anim>
                                    <p:anim calcmode="lin" valueType="num">
                                      <p:cBhvr additive="base">
                                        <p:cTn id="70" dur="500" fill="hold"/>
                                        <p:tgtEl>
                                          <p:spTgt spid="28"/>
                                        </p:tgtEl>
                                        <p:attrNameLst>
                                          <p:attrName>ppt_y</p:attrName>
                                        </p:attrNameLst>
                                      </p:cBhvr>
                                      <p:tavLst>
                                        <p:tav tm="0">
                                          <p:val>
                                            <p:strVal val="#ppt_y"/>
                                          </p:val>
                                        </p:tav>
                                        <p:tav tm="100000">
                                          <p:val>
                                            <p:strVal val="#ppt_y"/>
                                          </p:val>
                                        </p:tav>
                                      </p:tavLst>
                                    </p:anim>
                                  </p:childTnLst>
                                </p:cTn>
                              </p:par>
                            </p:childTnLst>
                          </p:cTn>
                        </p:par>
                        <p:par>
                          <p:cTn id="71" fill="hold">
                            <p:stCondLst>
                              <p:cond delay="4750"/>
                            </p:stCondLst>
                            <p:childTnLst>
                              <p:par>
                                <p:cTn id="72" presetID="22" presetClass="entr" presetSubtype="8" fill="hold" grpId="0" nodeType="after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left)">
                                      <p:cBhvr>
                                        <p:cTn id="74" dur="500"/>
                                        <p:tgtEl>
                                          <p:spTgt spid="29"/>
                                        </p:tgtEl>
                                      </p:cBhvr>
                                    </p:animEffect>
                                  </p:childTnLst>
                                </p:cTn>
                              </p:par>
                              <p:par>
                                <p:cTn id="75" presetID="22" presetClass="entr" presetSubtype="8" fill="hold" grpId="0" nodeType="withEffect">
                                  <p:stCondLst>
                                    <p:cond delay="0"/>
                                  </p:stCondLst>
                                  <p:childTnLst>
                                    <p:set>
                                      <p:cBhvr>
                                        <p:cTn id="76" dur="1" fill="hold">
                                          <p:stCondLst>
                                            <p:cond delay="0"/>
                                          </p:stCondLst>
                                        </p:cTn>
                                        <p:tgtEl>
                                          <p:spTgt spid="31"/>
                                        </p:tgtEl>
                                        <p:attrNameLst>
                                          <p:attrName>style.visibility</p:attrName>
                                        </p:attrNameLst>
                                      </p:cBhvr>
                                      <p:to>
                                        <p:strVal val="visible"/>
                                      </p:to>
                                    </p:set>
                                    <p:animEffect transition="in" filter="wipe(left)">
                                      <p:cBhvr>
                                        <p:cTn id="77" dur="500"/>
                                        <p:tgtEl>
                                          <p:spTgt spid="31"/>
                                        </p:tgtEl>
                                      </p:cBhvr>
                                    </p:animEffect>
                                  </p:childTnLst>
                                </p:cTn>
                              </p:par>
                            </p:childTnLst>
                          </p:cTn>
                        </p:par>
                        <p:par>
                          <p:cTn id="78" fill="hold">
                            <p:stCondLst>
                              <p:cond delay="525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250"/>
                                        <p:tgtEl>
                                          <p:spTgt spid="30"/>
                                        </p:tgtEl>
                                      </p:cBhvr>
                                    </p:animEffect>
                                  </p:childTnLst>
                                </p:cTn>
                              </p:par>
                            </p:childTnLst>
                          </p:cTn>
                        </p:par>
                        <p:par>
                          <p:cTn id="82" fill="hold">
                            <p:stCondLst>
                              <p:cond delay="5500"/>
                            </p:stCondLst>
                            <p:childTnLst>
                              <p:par>
                                <p:cTn id="83" presetID="2" presetClass="entr" presetSubtype="2" decel="100000" fill="hold" grpId="0" nodeType="afterEffect">
                                  <p:stCondLst>
                                    <p:cond delay="0"/>
                                  </p:stCondLst>
                                  <p:childTnLst>
                                    <p:set>
                                      <p:cBhvr>
                                        <p:cTn id="84" dur="1" fill="hold">
                                          <p:stCondLst>
                                            <p:cond delay="0"/>
                                          </p:stCondLst>
                                        </p:cTn>
                                        <p:tgtEl>
                                          <p:spTgt spid="32">
                                            <p:txEl>
                                              <p:pRg st="0" end="0"/>
                                            </p:txEl>
                                          </p:spTgt>
                                        </p:tgtEl>
                                        <p:attrNameLst>
                                          <p:attrName>style.visibility</p:attrName>
                                        </p:attrNameLst>
                                      </p:cBhvr>
                                      <p:to>
                                        <p:strVal val="visible"/>
                                      </p:to>
                                    </p:set>
                                    <p:anim calcmode="lin" valueType="num">
                                      <p:cBhvr additive="base">
                                        <p:cTn id="85"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32">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4" decel="100000" fill="hold" grpId="0" nodeType="withEffect">
                                  <p:stCondLst>
                                    <p:cond delay="0"/>
                                  </p:stCondLst>
                                  <p:childTnLst>
                                    <p:set>
                                      <p:cBhvr>
                                        <p:cTn id="88" dur="1" fill="hold">
                                          <p:stCondLst>
                                            <p:cond delay="0"/>
                                          </p:stCondLst>
                                        </p:cTn>
                                        <p:tgtEl>
                                          <p:spTgt spid="33">
                                            <p:txEl>
                                              <p:pRg st="0" end="0"/>
                                            </p:txEl>
                                          </p:spTgt>
                                        </p:tgtEl>
                                        <p:attrNameLst>
                                          <p:attrName>style.visibility</p:attrName>
                                        </p:attrNameLst>
                                      </p:cBhvr>
                                      <p:to>
                                        <p:strVal val="visible"/>
                                      </p:to>
                                    </p:set>
                                    <p:anim calcmode="lin" valueType="num">
                                      <p:cBhvr additive="base">
                                        <p:cTn id="89"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1" presetID="2" presetClass="entr" presetSubtype="2" decel="100000" fill="hold" grpId="0" nodeType="withEffect">
                                  <p:stCondLst>
                                    <p:cond delay="0"/>
                                  </p:stCondLst>
                                  <p:childTnLst>
                                    <p:set>
                                      <p:cBhvr>
                                        <p:cTn id="92" dur="1" fill="hold">
                                          <p:stCondLst>
                                            <p:cond delay="0"/>
                                          </p:stCondLst>
                                        </p:cTn>
                                        <p:tgtEl>
                                          <p:spTgt spid="34"/>
                                        </p:tgtEl>
                                        <p:attrNameLst>
                                          <p:attrName>style.visibility</p:attrName>
                                        </p:attrNameLst>
                                      </p:cBhvr>
                                      <p:to>
                                        <p:strVal val="visible"/>
                                      </p:to>
                                    </p:set>
                                    <p:anim calcmode="lin" valueType="num">
                                      <p:cBhvr additive="base">
                                        <p:cTn id="93" dur="500" fill="hold"/>
                                        <p:tgtEl>
                                          <p:spTgt spid="34"/>
                                        </p:tgtEl>
                                        <p:attrNameLst>
                                          <p:attrName>ppt_x</p:attrName>
                                        </p:attrNameLst>
                                      </p:cBhvr>
                                      <p:tavLst>
                                        <p:tav tm="0">
                                          <p:val>
                                            <p:strVal val="1+#ppt_w/2"/>
                                          </p:val>
                                        </p:tav>
                                        <p:tav tm="100000">
                                          <p:val>
                                            <p:strVal val="#ppt_x"/>
                                          </p:val>
                                        </p:tav>
                                      </p:tavLst>
                                    </p:anim>
                                    <p:anim calcmode="lin" valueType="num">
                                      <p:cBhvr additive="base">
                                        <p:cTn id="94" dur="500" fill="hold"/>
                                        <p:tgtEl>
                                          <p:spTgt spid="34"/>
                                        </p:tgtEl>
                                        <p:attrNameLst>
                                          <p:attrName>ppt_y</p:attrName>
                                        </p:attrNameLst>
                                      </p:cBhvr>
                                      <p:tavLst>
                                        <p:tav tm="0">
                                          <p:val>
                                            <p:strVal val="#ppt_y"/>
                                          </p:val>
                                        </p:tav>
                                        <p:tav tm="100000">
                                          <p:val>
                                            <p:strVal val="#ppt_y"/>
                                          </p:val>
                                        </p:tav>
                                      </p:tavLst>
                                    </p:anim>
                                  </p:childTnLst>
                                </p:cTn>
                              </p:par>
                            </p:childTnLst>
                          </p:cTn>
                        </p:par>
                        <p:par>
                          <p:cTn id="95" fill="hold">
                            <p:stCondLst>
                              <p:cond delay="6000"/>
                            </p:stCondLst>
                            <p:childTnLst>
                              <p:par>
                                <p:cTn id="96" presetID="22" presetClass="entr" presetSubtype="8"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wipe(left)">
                                      <p:cBhvr>
                                        <p:cTn id="98" dur="500"/>
                                        <p:tgtEl>
                                          <p:spTgt spid="35"/>
                                        </p:tgtEl>
                                      </p:cBhvr>
                                    </p:animEffect>
                                  </p:childTnLst>
                                </p:cTn>
                              </p:par>
                              <p:par>
                                <p:cTn id="99" presetID="22" presetClass="entr" presetSubtype="8" fill="hold" grpId="0" nodeType="withEffect">
                                  <p:stCondLst>
                                    <p:cond delay="0"/>
                                  </p:stCondLst>
                                  <p:childTnLst>
                                    <p:set>
                                      <p:cBhvr>
                                        <p:cTn id="100" dur="1" fill="hold">
                                          <p:stCondLst>
                                            <p:cond delay="0"/>
                                          </p:stCondLst>
                                        </p:cTn>
                                        <p:tgtEl>
                                          <p:spTgt spid="37"/>
                                        </p:tgtEl>
                                        <p:attrNameLst>
                                          <p:attrName>style.visibility</p:attrName>
                                        </p:attrNameLst>
                                      </p:cBhvr>
                                      <p:to>
                                        <p:strVal val="visible"/>
                                      </p:to>
                                    </p:set>
                                    <p:animEffect transition="in" filter="wipe(left)">
                                      <p:cBhvr>
                                        <p:cTn id="101" dur="500"/>
                                        <p:tgtEl>
                                          <p:spTgt spid="37"/>
                                        </p:tgtEl>
                                      </p:cBhvr>
                                    </p:animEffect>
                                  </p:childTnLst>
                                </p:cTn>
                              </p:par>
                            </p:childTnLst>
                          </p:cTn>
                        </p:par>
                        <p:par>
                          <p:cTn id="102" fill="hold">
                            <p:stCondLst>
                              <p:cond delay="6500"/>
                            </p:stCondLst>
                            <p:childTnLst>
                              <p:par>
                                <p:cTn id="103" presetID="22" presetClass="entr" presetSubtype="1" fill="hold" grpId="0" nodeType="afterEffect">
                                  <p:stCondLst>
                                    <p:cond delay="0"/>
                                  </p:stCondLst>
                                  <p:childTnLst>
                                    <p:set>
                                      <p:cBhvr>
                                        <p:cTn id="104" dur="1" fill="hold">
                                          <p:stCondLst>
                                            <p:cond delay="0"/>
                                          </p:stCondLst>
                                        </p:cTn>
                                        <p:tgtEl>
                                          <p:spTgt spid="36"/>
                                        </p:tgtEl>
                                        <p:attrNameLst>
                                          <p:attrName>style.visibility</p:attrName>
                                        </p:attrNameLst>
                                      </p:cBhvr>
                                      <p:to>
                                        <p:strVal val="visible"/>
                                      </p:to>
                                    </p:set>
                                    <p:animEffect transition="in" filter="wipe(up)">
                                      <p:cBhvr>
                                        <p:cTn id="105" dur="250"/>
                                        <p:tgtEl>
                                          <p:spTgt spid="36"/>
                                        </p:tgtEl>
                                      </p:cBhvr>
                                    </p:animEffect>
                                  </p:childTnLst>
                                </p:cTn>
                              </p:par>
                            </p:childTnLst>
                          </p:cTn>
                        </p:par>
                        <p:par>
                          <p:cTn id="106" fill="hold">
                            <p:stCondLst>
                              <p:cond delay="6750"/>
                            </p:stCondLst>
                            <p:childTnLst>
                              <p:par>
                                <p:cTn id="107" presetID="2" presetClass="entr" presetSubtype="2" decel="100000" fill="hold" grpId="0" nodeType="afterEffect">
                                  <p:stCondLst>
                                    <p:cond delay="0"/>
                                  </p:stCondLst>
                                  <p:childTnLst>
                                    <p:set>
                                      <p:cBhvr>
                                        <p:cTn id="108" dur="1" fill="hold">
                                          <p:stCondLst>
                                            <p:cond delay="0"/>
                                          </p:stCondLst>
                                        </p:cTn>
                                        <p:tgtEl>
                                          <p:spTgt spid="38">
                                            <p:txEl>
                                              <p:pRg st="0" end="0"/>
                                            </p:txEl>
                                          </p:spTgt>
                                        </p:tgtEl>
                                        <p:attrNameLst>
                                          <p:attrName>style.visibility</p:attrName>
                                        </p:attrNameLst>
                                      </p:cBhvr>
                                      <p:to>
                                        <p:strVal val="visible"/>
                                      </p:to>
                                    </p:set>
                                    <p:anim calcmode="lin" valueType="num">
                                      <p:cBhvr additive="base">
                                        <p:cTn id="109"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38">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4" decel="100000" fill="hold" grpId="0" nodeType="withEffect">
                                  <p:stCondLst>
                                    <p:cond delay="0"/>
                                  </p:stCondLst>
                                  <p:childTnLst>
                                    <p:set>
                                      <p:cBhvr>
                                        <p:cTn id="112" dur="1" fill="hold">
                                          <p:stCondLst>
                                            <p:cond delay="0"/>
                                          </p:stCondLst>
                                        </p:cTn>
                                        <p:tgtEl>
                                          <p:spTgt spid="39">
                                            <p:txEl>
                                              <p:pRg st="0" end="0"/>
                                            </p:txEl>
                                          </p:spTgt>
                                        </p:tgtEl>
                                        <p:attrNameLst>
                                          <p:attrName>style.visibility</p:attrName>
                                        </p:attrNameLst>
                                      </p:cBhvr>
                                      <p:to>
                                        <p:strVal val="visible"/>
                                      </p:to>
                                    </p:set>
                                    <p:anim calcmode="lin" valueType="num">
                                      <p:cBhvr additive="base">
                                        <p:cTn id="113"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14"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115" presetID="2" presetClass="entr" presetSubtype="2" decel="100000" fill="hold" grpId="0" nodeType="withEffect">
                                  <p:stCondLst>
                                    <p:cond delay="0"/>
                                  </p:stCondLst>
                                  <p:childTnLst>
                                    <p:set>
                                      <p:cBhvr>
                                        <p:cTn id="116" dur="1" fill="hold">
                                          <p:stCondLst>
                                            <p:cond delay="0"/>
                                          </p:stCondLst>
                                        </p:cTn>
                                        <p:tgtEl>
                                          <p:spTgt spid="40"/>
                                        </p:tgtEl>
                                        <p:attrNameLst>
                                          <p:attrName>style.visibility</p:attrName>
                                        </p:attrNameLst>
                                      </p:cBhvr>
                                      <p:to>
                                        <p:strVal val="visible"/>
                                      </p:to>
                                    </p:set>
                                    <p:anim calcmode="lin" valueType="num">
                                      <p:cBhvr additive="base">
                                        <p:cTn id="117" dur="500" fill="hold"/>
                                        <p:tgtEl>
                                          <p:spTgt spid="40"/>
                                        </p:tgtEl>
                                        <p:attrNameLst>
                                          <p:attrName>ppt_x</p:attrName>
                                        </p:attrNameLst>
                                      </p:cBhvr>
                                      <p:tavLst>
                                        <p:tav tm="0">
                                          <p:val>
                                            <p:strVal val="1+#ppt_w/2"/>
                                          </p:val>
                                        </p:tav>
                                        <p:tav tm="100000">
                                          <p:val>
                                            <p:strVal val="#ppt_x"/>
                                          </p:val>
                                        </p:tav>
                                      </p:tavLst>
                                    </p:anim>
                                    <p:anim calcmode="lin" valueType="num">
                                      <p:cBhvr additive="base">
                                        <p:cTn id="118"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 grpId="0"/>
      <p:bldP spid="6" grpId="0"/>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tmplLst>
          <p:tmpl>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1" grpId="0" animBg="1"/>
      <p:bldP spid="12" grpId="0">
        <p:tmplLst>
          <p:tmpl>
            <p:tnLst>
              <p:par>
                <p:cTn presetID="22" presetClass="entr" presetSubtype="8"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4" grpId="0" build="p">
        <p:tmplLst>
          <p:tmpl lvl="1">
            <p:tnLst>
              <p:par>
                <p:cTn presetID="2" presetClass="entr" presetSubtype="2" decel="10000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1+#ppt_w/2"/>
                          </p:val>
                        </p:tav>
                        <p:tav tm="100000">
                          <p:val>
                            <p:strVal val="#ppt_x"/>
                          </p:val>
                        </p:tav>
                      </p:tavLst>
                    </p:anim>
                    <p:anim calcmode="lin" valueType="num">
                      <p:cBhvr additive="base">
                        <p:cTn dur="500" fill="hold"/>
                        <p:tgtEl>
                          <p:spTgt spid="14"/>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2" presetClass="entr" presetSubtype="4" decel="10000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1+#ppt_h/2"/>
                          </p:val>
                        </p:tav>
                        <p:tav tm="100000">
                          <p:val>
                            <p:strVal val="#ppt_y"/>
                          </p:val>
                        </p:tav>
                      </p:tavLst>
                    </p:anim>
                  </p:childTnLst>
                </p:cTn>
              </p:par>
            </p:tnLst>
          </p:tmpl>
        </p:tmplLst>
      </p:bldP>
      <p:bldP spid="16" grpId="0" animBg="1"/>
      <p:bldP spid="23" grpId="0" animBg="1">
        <p:tmplLst>
          <p:tmpl>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p:tmplLst>
          <p:tmpl>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build="p">
        <p:tmplLst>
          <p:tmpl lvl="1">
            <p:tnLst>
              <p:par>
                <p:cTn presetID="2" presetClass="entr" presetSubtype="2"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4" decel="10000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animBg="1"/>
      <p:bldP spid="29" grpId="0" animBg="1">
        <p:tmplLst>
          <p:tmpl>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p:tmplLst>
          <p:tmpl>
            <p:tnLst>
              <p:par>
                <p:cTn presetID="22" presetClass="entr" presetSubtype="8"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 presetClass="entr" presetSubtype="2"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4"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animBg="1">
        <p:tmplLst>
          <p:tmpl>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7" grpId="0">
        <p:tmplLst>
          <p:tmpl>
            <p:tnLst>
              <p:par>
                <p:cTn presetID="22" presetClass="entr" presetSubtype="8"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P spid="38" grpId="0" build="p">
        <p:tmplLst>
          <p:tmpl lvl="1">
            <p:tnLst>
              <p:par>
                <p:cTn presetID="2" presetClass="entr" presetSubtype="2"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ppt_y"/>
                          </p:val>
                        </p:tav>
                        <p:tav tm="100000">
                          <p:val>
                            <p:strVal val="#ppt_y"/>
                          </p:val>
                        </p:tav>
                      </p:tavLst>
                    </p:anim>
                  </p:childTnLst>
                </p:cTn>
              </p:par>
            </p:tnLst>
          </p:tmpl>
        </p:tmplLst>
      </p:bldP>
      <p:bldP spid="39" grpId="0" build="p">
        <p:tmplLst>
          <p:tmpl lvl="1">
            <p:tnLst>
              <p:par>
                <p:cTn presetID="2" presetClass="entr" presetSubtype="4" decel="10000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animBg="1"/>
    </p:bld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Simple Text">
    <p:bg>
      <p:bgPr>
        <a:solidFill>
          <a:schemeClr val="tx2"/>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hasCustomPrompt="1"/>
          </p:nvPr>
        </p:nvSpPr>
        <p:spPr>
          <a:xfrm>
            <a:off x="725715" y="2830287"/>
            <a:ext cx="16826888" cy="4368800"/>
          </a:xfrm>
          <a:prstGeom prst="rect">
            <a:avLst/>
          </a:prstGeom>
        </p:spPr>
        <p:txBody>
          <a:bodyPr vert="horz" lIns="163275" tIns="81638" rIns="163275" bIns="81638" rtlCol="0" anchor="ctr">
            <a:normAutofit/>
          </a:bodyPr>
          <a:lstStyle>
            <a:lvl1pPr algn="ctr">
              <a:defRPr baseline="0">
                <a:solidFill>
                  <a:schemeClr val="bg1"/>
                </a:solidFill>
              </a:defRPr>
            </a:lvl1pPr>
          </a:lstStyle>
          <a:p>
            <a:r>
              <a:rPr kumimoji="1" lang="en-US" altLang="ja-JP" dirty="0"/>
              <a:t>Message</a:t>
            </a:r>
            <a:endParaRPr kumimoji="1" lang="ja-JP" altLang="en-US" dirty="0"/>
          </a:p>
        </p:txBody>
      </p:sp>
    </p:spTree>
    <p:extLst>
      <p:ext uri="{BB962C8B-B14F-4D97-AF65-F5344CB8AC3E}">
        <p14:creationId xmlns:p14="http://schemas.microsoft.com/office/powerpoint/2010/main" val="2486144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iterate type="lt">
                                    <p:tmPct val="5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45" presetClass="entr" presetSubtype="0" fill="hold" grpId="1" nodeType="withEffect">
                                  <p:stCondLst>
                                    <p:cond delay="0"/>
                                  </p:stCondLst>
                                  <p:iterate type="lt">
                                    <p:tmPct val="5000"/>
                                  </p:iterate>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ppt_w</p:attrName>
                                        </p:attrNameLst>
                                      </p:cBhvr>
                                      <p:tavLst>
                                        <p:tav tm="0" fmla="#ppt_w*sin(2.5*pi*$)">
                                          <p:val>
                                            <p:fltVal val="0"/>
                                          </p:val>
                                        </p:tav>
                                        <p:tav tm="100000">
                                          <p:val>
                                            <p:fltVal val="1"/>
                                          </p:val>
                                        </p:tav>
                                      </p:tavLst>
                                    </p:anim>
                                    <p:anim calcmode="lin" valueType="num">
                                      <p:cBhvr>
                                        <p:cTn id="13"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No Contents">
    <p:spTree>
      <p:nvGrpSpPr>
        <p:cNvPr id="1" name=""/>
        <p:cNvGrpSpPr/>
        <p:nvPr/>
      </p:nvGrpSpPr>
      <p:grpSpPr>
        <a:xfrm>
          <a:off x="0" y="0"/>
          <a:ext cx="0" cy="0"/>
          <a:chOff x="0" y="0"/>
          <a:chExt cx="0" cy="0"/>
        </a:xfrm>
      </p:grpSpPr>
      <p:sp>
        <p:nvSpPr>
          <p:cNvPr id="9" name="正方形/長方形 8"/>
          <p:cNvSpPr/>
          <p:nvPr userDrawn="1"/>
        </p:nvSpPr>
        <p:spPr>
          <a:xfrm>
            <a:off x="-1" y="5964072"/>
            <a:ext cx="18286413" cy="4322928"/>
          </a:xfrm>
          <a:prstGeom prst="rect">
            <a:avLst/>
          </a:prstGeom>
          <a:solidFill>
            <a:schemeClr val="tx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正方形/長方形 1"/>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フッター プレースホルダー 4"/>
          <p:cNvSpPr>
            <a:spLocks noGrp="1"/>
          </p:cNvSpPr>
          <p:nvPr>
            <p:ph type="ftr" sz="quarter" idx="3"/>
          </p:nvPr>
        </p:nvSpPr>
        <p:spPr>
          <a:xfrm>
            <a:off x="10507991" y="9463858"/>
            <a:ext cx="5790697" cy="547688"/>
          </a:xfrm>
          <a:prstGeom prst="rect">
            <a:avLst/>
          </a:prstGeom>
        </p:spPr>
        <p:txBody>
          <a:bodyPr vert="horz" lIns="163275" tIns="81638" rIns="163275" bIns="81638" rtlCol="0" anchor="ctr"/>
          <a:lstStyle>
            <a:lvl1pPr algn="r">
              <a:defRPr sz="2000">
                <a:solidFill>
                  <a:schemeClr val="tx1">
                    <a:tint val="75000"/>
                  </a:schemeClr>
                </a:solidFill>
                <a:latin typeface="+mj-lt"/>
              </a:defRPr>
            </a:lvl1pPr>
          </a:lstStyle>
          <a:p>
            <a:r>
              <a:rPr lang="en-US" altLang="ja-JP" dirty="0"/>
              <a:t>The Power of PowerPoint | thepopp.com</a:t>
            </a:r>
            <a:endParaRPr lang="ja-JP" altLang="en-US" dirty="0"/>
          </a:p>
        </p:txBody>
      </p:sp>
      <p:sp>
        <p:nvSpPr>
          <p:cNvPr id="5" name="円/楕円 4"/>
          <p:cNvSpPr/>
          <p:nvPr userDrawn="1"/>
        </p:nvSpPr>
        <p:spPr>
          <a:xfrm>
            <a:off x="16531653" y="9150345"/>
            <a:ext cx="434349" cy="43434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円/楕円 5"/>
          <p:cNvSpPr/>
          <p:nvPr userDrawn="1"/>
        </p:nvSpPr>
        <p:spPr>
          <a:xfrm>
            <a:off x="17151170" y="9166572"/>
            <a:ext cx="1080120" cy="1080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円/楕円 19"/>
          <p:cNvSpPr/>
          <p:nvPr userDrawn="1"/>
        </p:nvSpPr>
        <p:spPr>
          <a:xfrm>
            <a:off x="16289464" y="9704242"/>
            <a:ext cx="720080" cy="582759"/>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スライド番号プレースホルダー 5"/>
          <p:cNvSpPr>
            <a:spLocks noGrp="1"/>
          </p:cNvSpPr>
          <p:nvPr>
            <p:ph type="sldNum" sz="quarter" idx="4"/>
          </p:nvPr>
        </p:nvSpPr>
        <p:spPr>
          <a:xfrm>
            <a:off x="17151170"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398163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400"/>
                                        <p:tgtEl>
                                          <p:spTgt spid="6"/>
                                        </p:tgtEl>
                                      </p:cBhvr>
                                    </p:animEffect>
                                  </p:childTnLst>
                                </p:cTn>
                              </p:par>
                              <p:par>
                                <p:cTn id="8" presetID="2" presetClass="entr" presetSubtype="6" decel="100000" fill="hold" grpId="1" nodeType="withEffect">
                                  <p:stCondLst>
                                    <p:cond delay="300"/>
                                  </p:stCondLst>
                                  <p:childTnLst>
                                    <p:set>
                                      <p:cBhvr>
                                        <p:cTn id="9" dur="1" fill="hold">
                                          <p:stCondLst>
                                            <p:cond delay="0"/>
                                          </p:stCondLst>
                                        </p:cTn>
                                        <p:tgtEl>
                                          <p:spTgt spid="6"/>
                                        </p:tgtEl>
                                        <p:attrNameLst>
                                          <p:attrName>style.visibility</p:attrName>
                                        </p:attrNameLst>
                                      </p:cBhvr>
                                      <p:to>
                                        <p:strVal val="visible"/>
                                      </p:to>
                                    </p:set>
                                    <p:anim calcmode="lin" valueType="num">
                                      <p:cBhvr additive="base">
                                        <p:cTn id="10" dur="400" fill="hold"/>
                                        <p:tgtEl>
                                          <p:spTgt spid="6"/>
                                        </p:tgtEl>
                                        <p:attrNameLst>
                                          <p:attrName>ppt_x</p:attrName>
                                        </p:attrNameLst>
                                      </p:cBhvr>
                                      <p:tavLst>
                                        <p:tav tm="0">
                                          <p:val>
                                            <p:strVal val="1+#ppt_w/2"/>
                                          </p:val>
                                        </p:tav>
                                        <p:tav tm="100000">
                                          <p:val>
                                            <p:strVal val="#ppt_x"/>
                                          </p:val>
                                        </p:tav>
                                      </p:tavLst>
                                    </p:anim>
                                    <p:anim calcmode="lin" valueType="num">
                                      <p:cBhvr additive="base">
                                        <p:cTn id="11" dur="400" fill="hold"/>
                                        <p:tgtEl>
                                          <p:spTgt spid="6"/>
                                        </p:tgtEl>
                                        <p:attrNameLst>
                                          <p:attrName>ppt_y</p:attrName>
                                        </p:attrNameLst>
                                      </p:cBhvr>
                                      <p:tavLst>
                                        <p:tav tm="0">
                                          <p:val>
                                            <p:strVal val="1+#ppt_h/2"/>
                                          </p:val>
                                        </p:tav>
                                        <p:tav tm="100000">
                                          <p:val>
                                            <p:strVal val="#ppt_y"/>
                                          </p:val>
                                        </p:tav>
                                      </p:tavLst>
                                    </p:anim>
                                  </p:childTnLst>
                                </p:cTn>
                              </p:par>
                              <p:par>
                                <p:cTn id="12" presetID="10" presetClass="entr" presetSubtype="0" fill="hold" grpId="0" nodeType="withEffect">
                                  <p:stCondLst>
                                    <p:cond delay="40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400"/>
                                        <p:tgtEl>
                                          <p:spTgt spid="7"/>
                                        </p:tgtEl>
                                      </p:cBhvr>
                                    </p:animEffect>
                                  </p:childTnLst>
                                </p:cTn>
                              </p:par>
                              <p:par>
                                <p:cTn id="15" presetID="2" presetClass="entr" presetSubtype="6" decel="100000" fill="hold" grpId="1" nodeType="withEffect">
                                  <p:stCondLst>
                                    <p:cond delay="40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400" fill="hold"/>
                                        <p:tgtEl>
                                          <p:spTgt spid="7"/>
                                        </p:tgtEl>
                                        <p:attrNameLst>
                                          <p:attrName>ppt_x</p:attrName>
                                        </p:attrNameLst>
                                      </p:cBhvr>
                                      <p:tavLst>
                                        <p:tav tm="0">
                                          <p:val>
                                            <p:strVal val="1+#ppt_w/2"/>
                                          </p:val>
                                        </p:tav>
                                        <p:tav tm="100000">
                                          <p:val>
                                            <p:strVal val="#ppt_x"/>
                                          </p:val>
                                        </p:tav>
                                      </p:tavLst>
                                    </p:anim>
                                    <p:anim calcmode="lin" valueType="num">
                                      <p:cBhvr additive="base">
                                        <p:cTn id="18" dur="400" fill="hold"/>
                                        <p:tgtEl>
                                          <p:spTgt spid="7"/>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60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400"/>
                                        <p:tgtEl>
                                          <p:spTgt spid="5"/>
                                        </p:tgtEl>
                                      </p:cBhvr>
                                    </p:animEffect>
                                  </p:childTnLst>
                                </p:cTn>
                              </p:par>
                              <p:par>
                                <p:cTn id="22" presetID="2" presetClass="entr" presetSubtype="6" decel="100000" fill="hold" grpId="1" nodeType="withEffect">
                                  <p:stCondLst>
                                    <p:cond delay="60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400" fill="hold"/>
                                        <p:tgtEl>
                                          <p:spTgt spid="5"/>
                                        </p:tgtEl>
                                        <p:attrNameLst>
                                          <p:attrName>ppt_x</p:attrName>
                                        </p:attrNameLst>
                                      </p:cBhvr>
                                      <p:tavLst>
                                        <p:tav tm="0">
                                          <p:val>
                                            <p:strVal val="1+#ppt_w/2"/>
                                          </p:val>
                                        </p:tav>
                                        <p:tav tm="100000">
                                          <p:val>
                                            <p:strVal val="#ppt_x"/>
                                          </p:val>
                                        </p:tav>
                                      </p:tavLst>
                                    </p:anim>
                                    <p:anim calcmode="lin" valueType="num">
                                      <p:cBhvr additive="base">
                                        <p:cTn id="25" dur="400" fill="hold"/>
                                        <p:tgtEl>
                                          <p:spTgt spid="5"/>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90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10" presetClass="entr" presetSubtype="0" fill="hold" grpId="0" nodeType="withEffect">
                                  <p:stCondLst>
                                    <p:cond delay="90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par>
                          <p:cTn id="32" fill="hold">
                            <p:stCondLst>
                              <p:cond delay="1400"/>
                            </p:stCondLst>
                            <p:childTnLst>
                              <p:par>
                                <p:cTn id="33" presetID="16" presetClass="entr" presetSubtype="37"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barn(outVertical)">
                                      <p:cBhvr>
                                        <p:cTn id="3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p:bldP spid="5" grpId="0" animBg="1"/>
      <p:bldP spid="5" grpId="1" animBg="1"/>
      <p:bldP spid="6" grpId="0" animBg="1"/>
      <p:bldP spid="6" grpId="1" animBg="1"/>
      <p:bldP spid="7" grpId="0" animBg="1"/>
      <p:bldP spid="7" grpId="1" animBg="1"/>
      <p:bldP spid="8"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2 Square Images &amp; Descriptions + 1 Square Image">
    <p:spTree>
      <p:nvGrpSpPr>
        <p:cNvPr id="1" name=""/>
        <p:cNvGrpSpPr/>
        <p:nvPr/>
      </p:nvGrpSpPr>
      <p:grpSpPr>
        <a:xfrm>
          <a:off x="0" y="0"/>
          <a:ext cx="0" cy="0"/>
          <a:chOff x="0" y="0"/>
          <a:chExt cx="0" cy="0"/>
        </a:xfrm>
      </p:grpSpPr>
      <p:sp>
        <p:nvSpPr>
          <p:cNvPr id="19" name="フリーフォーム 18"/>
          <p:cNvSpPr/>
          <p:nvPr userDrawn="1"/>
        </p:nvSpPr>
        <p:spPr>
          <a:xfrm>
            <a:off x="375303" y="5606462"/>
            <a:ext cx="5363535" cy="3420528"/>
          </a:xfrm>
          <a:custGeom>
            <a:avLst/>
            <a:gdLst>
              <a:gd name="connsiteX0" fmla="*/ 0 w 5364000"/>
              <a:gd name="connsiteY0" fmla="*/ 2767393 h 3420000"/>
              <a:gd name="connsiteX1" fmla="*/ 648000 w 5364000"/>
              <a:gd name="connsiteY1" fmla="*/ 2767393 h 3420000"/>
              <a:gd name="connsiteX2" fmla="*/ 648000 w 5364000"/>
              <a:gd name="connsiteY2" fmla="*/ 3415393 h 3420000"/>
              <a:gd name="connsiteX3" fmla="*/ 0 w 5364000"/>
              <a:gd name="connsiteY3" fmla="*/ 3415393 h 3420000"/>
              <a:gd name="connsiteX4" fmla="*/ 648000 w 5364000"/>
              <a:gd name="connsiteY4" fmla="*/ 2124000 h 3420000"/>
              <a:gd name="connsiteX5" fmla="*/ 1296000 w 5364000"/>
              <a:gd name="connsiteY5" fmla="*/ 2124000 h 3420000"/>
              <a:gd name="connsiteX6" fmla="*/ 1296000 w 5364000"/>
              <a:gd name="connsiteY6" fmla="*/ 2772000 h 3420000"/>
              <a:gd name="connsiteX7" fmla="*/ 648000 w 5364000"/>
              <a:gd name="connsiteY7" fmla="*/ 2772000 h 3420000"/>
              <a:gd name="connsiteX8" fmla="*/ 1944000 w 5364000"/>
              <a:gd name="connsiteY8" fmla="*/ 0 h 3420000"/>
              <a:gd name="connsiteX9" fmla="*/ 5364000 w 5364000"/>
              <a:gd name="connsiteY9" fmla="*/ 0 h 3420000"/>
              <a:gd name="connsiteX10" fmla="*/ 5364000 w 5364000"/>
              <a:gd name="connsiteY10" fmla="*/ 3420000 h 3420000"/>
              <a:gd name="connsiteX11" fmla="*/ 1944000 w 5364000"/>
              <a:gd name="connsiteY11" fmla="*/ 3420000 h 3420000"/>
              <a:gd name="connsiteX12" fmla="*/ 1296000 w 5364000"/>
              <a:gd name="connsiteY12" fmla="*/ 3420000 h 3420000"/>
              <a:gd name="connsiteX13" fmla="*/ 1296000 w 5364000"/>
              <a:gd name="connsiteY13" fmla="*/ 2772000 h 3420000"/>
              <a:gd name="connsiteX14" fmla="*/ 1944000 w 5364000"/>
              <a:gd name="connsiteY14" fmla="*/ 2772000 h 3420000"/>
              <a:gd name="connsiteX15" fmla="*/ 1944000 w 5364000"/>
              <a:gd name="connsiteY15" fmla="*/ 2124000 h 3420000"/>
              <a:gd name="connsiteX16" fmla="*/ 1296000 w 5364000"/>
              <a:gd name="connsiteY16" fmla="*/ 2124000 h 3420000"/>
              <a:gd name="connsiteX17" fmla="*/ 1296000 w 5364000"/>
              <a:gd name="connsiteY17" fmla="*/ 1476000 h 3420000"/>
              <a:gd name="connsiteX18" fmla="*/ 1944000 w 5364000"/>
              <a:gd name="connsiteY18" fmla="*/ 1476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64000" h="3420000">
                <a:moveTo>
                  <a:pt x="0" y="2767393"/>
                </a:moveTo>
                <a:lnTo>
                  <a:pt x="648000" y="2767393"/>
                </a:lnTo>
                <a:lnTo>
                  <a:pt x="648000" y="3415393"/>
                </a:lnTo>
                <a:lnTo>
                  <a:pt x="0" y="3415393"/>
                </a:lnTo>
                <a:close/>
                <a:moveTo>
                  <a:pt x="648000" y="2124000"/>
                </a:moveTo>
                <a:lnTo>
                  <a:pt x="1296000" y="2124000"/>
                </a:lnTo>
                <a:lnTo>
                  <a:pt x="1296000" y="2772000"/>
                </a:lnTo>
                <a:lnTo>
                  <a:pt x="648000" y="2772000"/>
                </a:lnTo>
                <a:close/>
                <a:moveTo>
                  <a:pt x="1944000" y="0"/>
                </a:moveTo>
                <a:lnTo>
                  <a:pt x="5364000" y="0"/>
                </a:lnTo>
                <a:lnTo>
                  <a:pt x="5364000" y="3420000"/>
                </a:lnTo>
                <a:lnTo>
                  <a:pt x="1944000" y="3420000"/>
                </a:lnTo>
                <a:lnTo>
                  <a:pt x="1296000" y="3420000"/>
                </a:lnTo>
                <a:lnTo>
                  <a:pt x="1296000" y="2772000"/>
                </a:lnTo>
                <a:lnTo>
                  <a:pt x="1944000" y="2772000"/>
                </a:lnTo>
                <a:lnTo>
                  <a:pt x="1944000" y="2124000"/>
                </a:lnTo>
                <a:lnTo>
                  <a:pt x="1296000" y="2124000"/>
                </a:lnTo>
                <a:lnTo>
                  <a:pt x="1296000" y="1476000"/>
                </a:lnTo>
                <a:lnTo>
                  <a:pt x="1944000" y="14760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userDrawn="1"/>
        </p:nvSpPr>
        <p:spPr>
          <a:xfrm>
            <a:off x="5738838" y="2185934"/>
            <a:ext cx="3419703" cy="34205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a:xfrm>
            <a:off x="6057375" y="9584290"/>
            <a:ext cx="6171664" cy="547687"/>
          </a:xfrm>
          <a:prstGeom prst="rect">
            <a:avLst/>
          </a:prstGeom>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a:xfrm>
            <a:off x="17109384" y="9601536"/>
            <a:ext cx="1176673" cy="489111"/>
          </a:xfrm>
          <a:prstGeom prst="rect">
            <a:avLst/>
          </a:prstGeom>
        </p:spPr>
        <p:txBody>
          <a:bodyPr/>
          <a:lstStyle/>
          <a:p>
            <a:fld id="{03EB59E2-90B9-4CD3-AC74-D672227E13C3}" type="slidenum">
              <a:rPr lang="en-US" smtClean="0"/>
              <a:pPr/>
              <a:t>‹#›</a:t>
            </a:fld>
            <a:endParaRPr lang="en-US" dirty="0"/>
          </a:p>
        </p:txBody>
      </p:sp>
      <p:sp>
        <p:nvSpPr>
          <p:cNvPr id="29" name="図プレースホルダー 28"/>
          <p:cNvSpPr>
            <a:spLocks noGrp="1"/>
          </p:cNvSpPr>
          <p:nvPr>
            <p:ph type="pic" sz="quarter" idx="12" hasCustomPrompt="1"/>
          </p:nvPr>
        </p:nvSpPr>
        <p:spPr>
          <a:xfrm>
            <a:off x="2319135" y="2185934"/>
            <a:ext cx="3714953" cy="3420528"/>
          </a:xfrm>
          <a:custGeom>
            <a:avLst/>
            <a:gdLst>
              <a:gd name="connsiteX0" fmla="*/ 0 w 3715275"/>
              <a:gd name="connsiteY0" fmla="*/ 0 h 3420000"/>
              <a:gd name="connsiteX1" fmla="*/ 295275 w 3715275"/>
              <a:gd name="connsiteY1" fmla="*/ 0 h 3420000"/>
              <a:gd name="connsiteX2" fmla="*/ 3420000 w 3715275"/>
              <a:gd name="connsiteY2" fmla="*/ 0 h 3420000"/>
              <a:gd name="connsiteX3" fmla="*/ 3420000 w 3715275"/>
              <a:gd name="connsiteY3" fmla="*/ 1562363 h 3420000"/>
              <a:gd name="connsiteX4" fmla="*/ 3715275 w 3715275"/>
              <a:gd name="connsiteY4" fmla="*/ 1710000 h 3420000"/>
              <a:gd name="connsiteX5" fmla="*/ 3420000 w 3715275"/>
              <a:gd name="connsiteY5" fmla="*/ 1857638 h 3420000"/>
              <a:gd name="connsiteX6" fmla="*/ 3420000 w 3715275"/>
              <a:gd name="connsiteY6" fmla="*/ 3420000 h 3420000"/>
              <a:gd name="connsiteX7" fmla="*/ 295275 w 3715275"/>
              <a:gd name="connsiteY7" fmla="*/ 3420000 h 3420000"/>
              <a:gd name="connsiteX8" fmla="*/ 0 w 3715275"/>
              <a:gd name="connsiteY8" fmla="*/ 3420000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5275" h="3420000">
                <a:moveTo>
                  <a:pt x="0" y="0"/>
                </a:moveTo>
                <a:lnTo>
                  <a:pt x="295275" y="0"/>
                </a:lnTo>
                <a:lnTo>
                  <a:pt x="3420000" y="0"/>
                </a:lnTo>
                <a:lnTo>
                  <a:pt x="3420000" y="1562363"/>
                </a:lnTo>
                <a:lnTo>
                  <a:pt x="3715275" y="1710000"/>
                </a:lnTo>
                <a:lnTo>
                  <a:pt x="3420000" y="1857638"/>
                </a:lnTo>
                <a:lnTo>
                  <a:pt x="3420000" y="3420000"/>
                </a:lnTo>
                <a:lnTo>
                  <a:pt x="295275" y="3420000"/>
                </a:lnTo>
                <a:lnTo>
                  <a:pt x="0" y="3420000"/>
                </a:lnTo>
                <a:close/>
              </a:path>
            </a:pathLst>
          </a:custGeom>
          <a:solidFill>
            <a:schemeClr val="accent1">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25" name="図プレースホルダー 24"/>
          <p:cNvSpPr>
            <a:spLocks noGrp="1"/>
          </p:cNvSpPr>
          <p:nvPr>
            <p:ph type="pic" sz="quarter" idx="13" hasCustomPrompt="1"/>
          </p:nvPr>
        </p:nvSpPr>
        <p:spPr>
          <a:xfrm>
            <a:off x="5429302" y="5606462"/>
            <a:ext cx="3729239" cy="3420528"/>
          </a:xfrm>
          <a:custGeom>
            <a:avLst/>
            <a:gdLst>
              <a:gd name="connsiteX0" fmla="*/ 309563 w 3729563"/>
              <a:gd name="connsiteY0" fmla="*/ 0 h 3420000"/>
              <a:gd name="connsiteX1" fmla="*/ 3420000 w 3729563"/>
              <a:gd name="connsiteY1" fmla="*/ 0 h 3420000"/>
              <a:gd name="connsiteX2" fmla="*/ 3729563 w 3729563"/>
              <a:gd name="connsiteY2" fmla="*/ 0 h 3420000"/>
              <a:gd name="connsiteX3" fmla="*/ 3729563 w 3729563"/>
              <a:gd name="connsiteY3" fmla="*/ 3420000 h 3420000"/>
              <a:gd name="connsiteX4" fmla="*/ 3420000 w 3729563"/>
              <a:gd name="connsiteY4" fmla="*/ 3420000 h 3420000"/>
              <a:gd name="connsiteX5" fmla="*/ 309563 w 3729563"/>
              <a:gd name="connsiteY5" fmla="*/ 3420000 h 3420000"/>
              <a:gd name="connsiteX6" fmla="*/ 309563 w 3729563"/>
              <a:gd name="connsiteY6" fmla="*/ 1864782 h 3420000"/>
              <a:gd name="connsiteX7" fmla="*/ 0 w 3729563"/>
              <a:gd name="connsiteY7" fmla="*/ 1710000 h 3420000"/>
              <a:gd name="connsiteX8" fmla="*/ 309563 w 3729563"/>
              <a:gd name="connsiteY8" fmla="*/ 1555219 h 342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9563" h="3420000">
                <a:moveTo>
                  <a:pt x="309563" y="0"/>
                </a:moveTo>
                <a:lnTo>
                  <a:pt x="3420000" y="0"/>
                </a:lnTo>
                <a:lnTo>
                  <a:pt x="3729563" y="0"/>
                </a:lnTo>
                <a:lnTo>
                  <a:pt x="3729563" y="3420000"/>
                </a:lnTo>
                <a:lnTo>
                  <a:pt x="3420000" y="3420000"/>
                </a:lnTo>
                <a:lnTo>
                  <a:pt x="309563" y="3420000"/>
                </a:lnTo>
                <a:lnTo>
                  <a:pt x="309563" y="1864782"/>
                </a:lnTo>
                <a:lnTo>
                  <a:pt x="0" y="1710000"/>
                </a:lnTo>
                <a:lnTo>
                  <a:pt x="309563" y="1555219"/>
                </a:lnTo>
                <a:close/>
              </a:path>
            </a:pathLst>
          </a:custGeom>
          <a:solidFill>
            <a:schemeClr val="accent5">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
        <p:nvSpPr>
          <p:cNvPr id="43" name="テキスト プレースホルダー 12"/>
          <p:cNvSpPr>
            <a:spLocks noGrp="1"/>
          </p:cNvSpPr>
          <p:nvPr>
            <p:ph type="body" sz="quarter" idx="16" hasCustomPrompt="1"/>
          </p:nvPr>
        </p:nvSpPr>
        <p:spPr>
          <a:xfrm>
            <a:off x="6128808" y="2536019"/>
            <a:ext cx="2814394" cy="2763213"/>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46" name="テキスト プレースホルダー 12"/>
          <p:cNvSpPr>
            <a:spLocks noGrp="1"/>
          </p:cNvSpPr>
          <p:nvPr>
            <p:ph type="body" sz="quarter" idx="18" hasCustomPrompt="1"/>
          </p:nvPr>
        </p:nvSpPr>
        <p:spPr>
          <a:xfrm>
            <a:off x="2553524" y="5935119"/>
            <a:ext cx="2814394" cy="2763213"/>
          </a:xfrm>
        </p:spPr>
        <p:txBody>
          <a:bodyPr anchor="ctr">
            <a:normAutofit/>
          </a:bodyPr>
          <a:lstStyle>
            <a:lvl1pPr marL="0" indent="0" algn="l">
              <a:spcBef>
                <a:spcPts val="0"/>
              </a:spcBef>
              <a:buFont typeface="Wingdings" panose="05000000000000000000" pitchFamily="2" charset="2"/>
              <a:buNone/>
              <a:defRPr sz="1800" baseline="0">
                <a:solidFill>
                  <a:schemeClr val="bg1"/>
                </a:solidFill>
              </a:defRPr>
            </a:lvl1pPr>
          </a:lstStyle>
          <a:p>
            <a:pPr lvl="0"/>
            <a:r>
              <a:rPr kumimoji="1" lang="en-US" altLang="ja-JP" dirty="0"/>
              <a:t>Text goes here</a:t>
            </a:r>
            <a:endParaRPr kumimoji="1" lang="ja-JP" altLang="en-US" dirty="0"/>
          </a:p>
        </p:txBody>
      </p:sp>
      <p:sp>
        <p:nvSpPr>
          <p:cNvPr id="26" name="図プレースホルダー 25"/>
          <p:cNvSpPr>
            <a:spLocks noGrp="1"/>
          </p:cNvSpPr>
          <p:nvPr>
            <p:ph type="pic" sz="quarter" idx="19" hasCustomPrompt="1"/>
          </p:nvPr>
        </p:nvSpPr>
        <p:spPr>
          <a:xfrm>
            <a:off x="9159081" y="2185667"/>
            <a:ext cx="8782187" cy="6840664"/>
          </a:xfrm>
          <a:custGeom>
            <a:avLst/>
            <a:gdLst>
              <a:gd name="connsiteX0" fmla="*/ 7486950 w 8782949"/>
              <a:gd name="connsiteY0" fmla="*/ 648000 h 6839609"/>
              <a:gd name="connsiteX1" fmla="*/ 8134949 w 8782949"/>
              <a:gd name="connsiteY1" fmla="*/ 648000 h 6839609"/>
              <a:gd name="connsiteX2" fmla="*/ 8134949 w 8782949"/>
              <a:gd name="connsiteY2" fmla="*/ 1296000 h 6839609"/>
              <a:gd name="connsiteX3" fmla="*/ 7486950 w 8782949"/>
              <a:gd name="connsiteY3" fmla="*/ 1296000 h 6839609"/>
              <a:gd name="connsiteX4" fmla="*/ 8134949 w 8782949"/>
              <a:gd name="connsiteY4" fmla="*/ 0 h 6839609"/>
              <a:gd name="connsiteX5" fmla="*/ 8782949 w 8782949"/>
              <a:gd name="connsiteY5" fmla="*/ 0 h 6839609"/>
              <a:gd name="connsiteX6" fmla="*/ 8782949 w 8782949"/>
              <a:gd name="connsiteY6" fmla="*/ 648000 h 6839609"/>
              <a:gd name="connsiteX7" fmla="*/ 8134949 w 8782949"/>
              <a:gd name="connsiteY7" fmla="*/ 648000 h 6839609"/>
              <a:gd name="connsiteX8" fmla="*/ 6838950 w 8782949"/>
              <a:gd name="connsiteY8" fmla="*/ 0 h 6839609"/>
              <a:gd name="connsiteX9" fmla="*/ 7486950 w 8782949"/>
              <a:gd name="connsiteY9" fmla="*/ 0 h 6839609"/>
              <a:gd name="connsiteX10" fmla="*/ 7486950 w 8782949"/>
              <a:gd name="connsiteY10" fmla="*/ 648000 h 6839609"/>
              <a:gd name="connsiteX11" fmla="*/ 6838950 w 8782949"/>
              <a:gd name="connsiteY11" fmla="*/ 648000 h 6839609"/>
              <a:gd name="connsiteX12" fmla="*/ 6838950 w 8782949"/>
              <a:gd name="connsiteY12" fmla="*/ 1296000 h 6839609"/>
              <a:gd name="connsiteX13" fmla="*/ 7486950 w 8782949"/>
              <a:gd name="connsiteY13" fmla="*/ 1296000 h 6839609"/>
              <a:gd name="connsiteX14" fmla="*/ 7486950 w 8782949"/>
              <a:gd name="connsiteY14" fmla="*/ 1944000 h 6839609"/>
              <a:gd name="connsiteX15" fmla="*/ 6838950 w 8782949"/>
              <a:gd name="connsiteY15" fmla="*/ 1944000 h 6839609"/>
              <a:gd name="connsiteX16" fmla="*/ 6838950 w 8782949"/>
              <a:gd name="connsiteY16" fmla="*/ 6839609 h 6839609"/>
              <a:gd name="connsiteX17" fmla="*/ 0 w 8782949"/>
              <a:gd name="connsiteY17" fmla="*/ 6839609 h 6839609"/>
              <a:gd name="connsiteX18" fmla="*/ 0 w 8782949"/>
              <a:gd name="connsiteY18" fmla="*/ 659 h 6839609"/>
              <a:gd name="connsiteX19" fmla="*/ 6838950 w 8782949"/>
              <a:gd name="connsiteY19" fmla="*/ 659 h 683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82949" h="6839609">
                <a:moveTo>
                  <a:pt x="7486950" y="648000"/>
                </a:moveTo>
                <a:lnTo>
                  <a:pt x="8134949" y="648000"/>
                </a:lnTo>
                <a:lnTo>
                  <a:pt x="8134949" y="1296000"/>
                </a:lnTo>
                <a:lnTo>
                  <a:pt x="7486950" y="1296000"/>
                </a:lnTo>
                <a:close/>
                <a:moveTo>
                  <a:pt x="8134949" y="0"/>
                </a:moveTo>
                <a:lnTo>
                  <a:pt x="8782949" y="0"/>
                </a:lnTo>
                <a:lnTo>
                  <a:pt x="8782949" y="648000"/>
                </a:lnTo>
                <a:lnTo>
                  <a:pt x="8134949" y="648000"/>
                </a:lnTo>
                <a:close/>
                <a:moveTo>
                  <a:pt x="6838950" y="0"/>
                </a:moveTo>
                <a:lnTo>
                  <a:pt x="7486950" y="0"/>
                </a:lnTo>
                <a:lnTo>
                  <a:pt x="7486950" y="648000"/>
                </a:lnTo>
                <a:lnTo>
                  <a:pt x="6838950" y="648000"/>
                </a:lnTo>
                <a:lnTo>
                  <a:pt x="6838950" y="1296000"/>
                </a:lnTo>
                <a:lnTo>
                  <a:pt x="7486950" y="1296000"/>
                </a:lnTo>
                <a:lnTo>
                  <a:pt x="7486950" y="1944000"/>
                </a:lnTo>
                <a:lnTo>
                  <a:pt x="6838950" y="1944000"/>
                </a:lnTo>
                <a:lnTo>
                  <a:pt x="6838950" y="6839609"/>
                </a:lnTo>
                <a:lnTo>
                  <a:pt x="0" y="6839609"/>
                </a:lnTo>
                <a:lnTo>
                  <a:pt x="0" y="659"/>
                </a:lnTo>
                <a:lnTo>
                  <a:pt x="6838950" y="659"/>
                </a:lnTo>
                <a:close/>
              </a:path>
            </a:pathLst>
          </a:custGeom>
          <a:solidFill>
            <a:schemeClr val="accent3">
              <a:lumMod val="20000"/>
              <a:lumOff val="80000"/>
            </a:schemeClr>
          </a:solidFill>
        </p:spPr>
        <p:txBody>
          <a:bodyPr wrap="square">
            <a:noAutofit/>
          </a:bodyPr>
          <a:lstStyle>
            <a:lvl1pPr>
              <a:defRPr/>
            </a:lvl1pPr>
          </a:lstStyle>
          <a:p>
            <a:r>
              <a:rPr kumimoji="1" lang="en-US" altLang="ja-JP" dirty="0"/>
              <a:t>Insert an image</a:t>
            </a:r>
            <a:endParaRPr kumimoji="1" lang="ja-JP" altLang="en-US" dirty="0"/>
          </a:p>
        </p:txBody>
      </p:sp>
    </p:spTree>
    <p:extLst>
      <p:ext uri="{BB962C8B-B14F-4D97-AF65-F5344CB8AC3E}">
        <p14:creationId xmlns:p14="http://schemas.microsoft.com/office/powerpoint/2010/main" val="3773629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randombar(horizontal)">
                                      <p:cBhvr>
                                        <p:cTn id="11" dur="500"/>
                                        <p:tgtEl>
                                          <p:spTgt spid="7"/>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43">
                                            <p:txEl>
                                              <p:pRg st="0" end="0"/>
                                            </p:txEl>
                                          </p:spTgt>
                                        </p:tgtEl>
                                        <p:attrNameLst>
                                          <p:attrName>style.visibility</p:attrName>
                                        </p:attrNameLst>
                                      </p:cBhvr>
                                      <p:to>
                                        <p:strVal val="visible"/>
                                      </p:to>
                                    </p:set>
                                    <p:animEffect transition="in" filter="randombar(horizontal)">
                                      <p:cBhvr>
                                        <p:cTn id="14" dur="500"/>
                                        <p:tgtEl>
                                          <p:spTgt spid="43">
                                            <p:txEl>
                                              <p:pRg st="0" end="0"/>
                                            </p:txEl>
                                          </p:spTgt>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wipe(left)">
                                      <p:cBhvr>
                                        <p:cTn id="18" dur="750"/>
                                        <p:tgtEl>
                                          <p:spTgt spid="26"/>
                                        </p:tgtEl>
                                      </p:cBhvr>
                                    </p:animEffect>
                                  </p:childTnLst>
                                </p:cTn>
                              </p:par>
                            </p:childTnLst>
                          </p:cTn>
                        </p:par>
                        <p:par>
                          <p:cTn id="19" fill="hold">
                            <p:stCondLst>
                              <p:cond delay="1750"/>
                            </p:stCondLst>
                            <p:childTnLst>
                              <p:par>
                                <p:cTn id="20" presetID="22" presetClass="entr" presetSubtype="2" fill="hold" grpId="0" nodeType="afterEffect">
                                  <p:stCondLst>
                                    <p:cond delay="250"/>
                                  </p:stCondLst>
                                  <p:childTnLst>
                                    <p:set>
                                      <p:cBhvr>
                                        <p:cTn id="21" dur="1" fill="hold">
                                          <p:stCondLst>
                                            <p:cond delay="0"/>
                                          </p:stCondLst>
                                        </p:cTn>
                                        <p:tgtEl>
                                          <p:spTgt spid="25"/>
                                        </p:tgtEl>
                                        <p:attrNameLst>
                                          <p:attrName>style.visibility</p:attrName>
                                        </p:attrNameLst>
                                      </p:cBhvr>
                                      <p:to>
                                        <p:strVal val="visible"/>
                                      </p:to>
                                    </p:set>
                                    <p:animEffect transition="in" filter="wipe(right)">
                                      <p:cBhvr>
                                        <p:cTn id="22" dur="500"/>
                                        <p:tgtEl>
                                          <p:spTgt spid="25"/>
                                        </p:tgtEl>
                                      </p:cBhvr>
                                    </p:animEffect>
                                  </p:childTnLst>
                                </p:cTn>
                              </p:par>
                            </p:childTnLst>
                          </p:cTn>
                        </p:par>
                        <p:par>
                          <p:cTn id="23" fill="hold">
                            <p:stCondLst>
                              <p:cond delay="2500"/>
                            </p:stCondLst>
                            <p:childTnLst>
                              <p:par>
                                <p:cTn id="24" presetID="14" presetClass="entr" presetSubtype="1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randombar(horizontal)">
                                      <p:cBhvr>
                                        <p:cTn id="26" dur="500"/>
                                        <p:tgtEl>
                                          <p:spTgt spid="19"/>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46">
                                            <p:txEl>
                                              <p:pRg st="0" end="0"/>
                                            </p:txEl>
                                          </p:spTgt>
                                        </p:tgtEl>
                                        <p:attrNameLst>
                                          <p:attrName>style.visibility</p:attrName>
                                        </p:attrNameLst>
                                      </p:cBhvr>
                                      <p:to>
                                        <p:strVal val="visible"/>
                                      </p:to>
                                    </p:set>
                                    <p:animEffect transition="in" filter="randombar(horizontal)">
                                      <p:cBhvr>
                                        <p:cTn id="29" dur="500"/>
                                        <p:tgtEl>
                                          <p:spTgt spid="4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7" grpId="0" animBg="1"/>
      <p:bldP spid="29" grpId="0" animBg="1"/>
      <p:bldP spid="25" grpId="0" animBg="1"/>
      <p:bldP spid="43" grpId="0" build="p">
        <p:tmplLst>
          <p:tmpl lvl="1">
            <p:tnLst>
              <p:par>
                <p:cTn presetID="14" presetClass="entr" presetSubtype="1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randombar(horizontal)">
                      <p:cBhvr>
                        <p:cTn dur="500"/>
                        <p:tgtEl>
                          <p:spTgt spid="43"/>
                        </p:tgtEl>
                      </p:cBhvr>
                    </p:animEffect>
                  </p:childTnLst>
                </p:cTn>
              </p:par>
            </p:tnLst>
          </p:tmpl>
        </p:tmplLst>
      </p:bldP>
      <p:bldP spid="46" grpId="0" build="p">
        <p:tmplLst>
          <p:tmpl lvl="1">
            <p:tnLst>
              <p:par>
                <p:cTn presetID="14" presetClass="entr" presetSubtype="10" fill="hold" nodeType="withEffect">
                  <p:stCondLst>
                    <p:cond delay="0"/>
                  </p:stCondLst>
                  <p:childTnLst>
                    <p:set>
                      <p:cBhvr>
                        <p:cTn dur="1" fill="hold">
                          <p:stCondLst>
                            <p:cond delay="0"/>
                          </p:stCondLst>
                        </p:cTn>
                        <p:tgtEl>
                          <p:spTgt spid="46"/>
                        </p:tgtEl>
                        <p:attrNameLst>
                          <p:attrName>style.visibility</p:attrName>
                        </p:attrNameLst>
                      </p:cBhvr>
                      <p:to>
                        <p:strVal val="visible"/>
                      </p:to>
                    </p:set>
                    <p:animEffect transition="in" filter="randombar(horizontal)">
                      <p:cBhvr>
                        <p:cTn dur="500"/>
                        <p:tgtEl>
                          <p:spTgt spid="46"/>
                        </p:tgtEl>
                      </p:cBhvr>
                    </p:animEffect>
                  </p:childTnLst>
                </p:cTn>
              </p:par>
            </p:tnLst>
          </p:tmpl>
        </p:tmplLst>
      </p:bldP>
      <p:bldP spid="26" grpId="0" animBg="1"/>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3 Layers">
    <p:spTree>
      <p:nvGrpSpPr>
        <p:cNvPr id="1" name=""/>
        <p:cNvGrpSpPr/>
        <p:nvPr/>
      </p:nvGrpSpPr>
      <p:grpSpPr>
        <a:xfrm>
          <a:off x="0" y="0"/>
          <a:ext cx="0" cy="0"/>
          <a:chOff x="0" y="0"/>
          <a:chExt cx="0" cy="0"/>
        </a:xfrm>
      </p:grpSpPr>
      <p:sp>
        <p:nvSpPr>
          <p:cNvPr id="41" name="円/楕円 4"/>
          <p:cNvSpPr/>
          <p:nvPr userDrawn="1"/>
        </p:nvSpPr>
        <p:spPr>
          <a:xfrm>
            <a:off x="7686953" y="5856564"/>
            <a:ext cx="2946952" cy="2951890"/>
          </a:xfrm>
          <a:prstGeom prst="rect">
            <a:avLst/>
          </a:prstGeom>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a:xfrm>
            <a:off x="6057375" y="9584290"/>
            <a:ext cx="6171664" cy="547687"/>
          </a:xfrm>
          <a:prstGeom prst="rect">
            <a:avLst/>
          </a:prstGeom>
        </p:spPr>
        <p:txBody>
          <a:bodyPr/>
          <a:lstStyle/>
          <a:p>
            <a:r>
              <a:rPr lang="en-US"/>
              <a:t>The Power of PowerPoint | thepopp.com</a:t>
            </a:r>
            <a:endParaRPr lang="en-US" dirty="0"/>
          </a:p>
        </p:txBody>
      </p:sp>
      <p:sp>
        <p:nvSpPr>
          <p:cNvPr id="4" name="スライド番号プレースホルダー 3"/>
          <p:cNvSpPr>
            <a:spLocks noGrp="1"/>
          </p:cNvSpPr>
          <p:nvPr>
            <p:ph type="sldNum" sz="quarter" idx="11"/>
          </p:nvPr>
        </p:nvSpPr>
        <p:spPr>
          <a:xfrm>
            <a:off x="17109384" y="9601536"/>
            <a:ext cx="1176673" cy="489111"/>
          </a:xfrm>
          <a:prstGeom prst="rect">
            <a:avLst/>
          </a:prstGeom>
        </p:spPr>
        <p:txBody>
          <a:bodyPr/>
          <a:lstStyle/>
          <a:p>
            <a:fld id="{03EB59E2-90B9-4CD3-AC74-D672227E13C3}" type="slidenum">
              <a:rPr lang="en-US" smtClean="0"/>
              <a:pPr/>
              <a:t>‹#›</a:t>
            </a:fld>
            <a:endParaRPr lang="en-US" dirty="0"/>
          </a:p>
        </p:txBody>
      </p:sp>
      <p:sp>
        <p:nvSpPr>
          <p:cNvPr id="8" name="図プレースホルダー 7"/>
          <p:cNvSpPr>
            <a:spLocks noGrp="1"/>
          </p:cNvSpPr>
          <p:nvPr>
            <p:ph type="pic" sz="quarter" idx="12" hasCustomPrompt="1"/>
          </p:nvPr>
        </p:nvSpPr>
        <p:spPr>
          <a:xfrm>
            <a:off x="8543184" y="6732341"/>
            <a:ext cx="1200046" cy="1200335"/>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9" name="正方形/長方形 8"/>
          <p:cNvSpPr/>
          <p:nvPr userDrawn="1"/>
        </p:nvSpPr>
        <p:spPr>
          <a:xfrm>
            <a:off x="8770763" y="5929557"/>
            <a:ext cx="1919536" cy="2520240"/>
          </a:xfrm>
          <a:prstGeom prst="rect">
            <a:avLst/>
          </a:prstGeom>
          <a:solidFill>
            <a:schemeClr val="tx2">
              <a:alpha val="20000"/>
            </a:schemeClr>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円/楕円 4"/>
          <p:cNvSpPr/>
          <p:nvPr userDrawn="1"/>
        </p:nvSpPr>
        <p:spPr>
          <a:xfrm>
            <a:off x="7686953" y="4268177"/>
            <a:ext cx="2946952" cy="2951890"/>
          </a:xfrm>
          <a:prstGeom prst="rect">
            <a:avLst/>
          </a:prstGeom>
          <a:solidFill>
            <a:schemeClr val="accent2"/>
          </a:solidFill>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図プレースホルダー 7"/>
          <p:cNvSpPr>
            <a:spLocks noGrp="1"/>
          </p:cNvSpPr>
          <p:nvPr>
            <p:ph type="pic" sz="quarter" idx="13" hasCustomPrompt="1"/>
          </p:nvPr>
        </p:nvSpPr>
        <p:spPr>
          <a:xfrm>
            <a:off x="8543184" y="5143954"/>
            <a:ext cx="1200046" cy="1200335"/>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64" name="正方形/長方形 63"/>
          <p:cNvSpPr/>
          <p:nvPr userDrawn="1"/>
        </p:nvSpPr>
        <p:spPr>
          <a:xfrm>
            <a:off x="8755265" y="4355306"/>
            <a:ext cx="1919536" cy="2520240"/>
          </a:xfrm>
          <a:prstGeom prst="rect">
            <a:avLst/>
          </a:prstGeom>
          <a:solidFill>
            <a:schemeClr val="tx2">
              <a:alpha val="20000"/>
            </a:schemeClr>
          </a:solidFill>
          <a:ln>
            <a:noFill/>
          </a:ln>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円/楕円 4"/>
          <p:cNvSpPr/>
          <p:nvPr userDrawn="1"/>
        </p:nvSpPr>
        <p:spPr>
          <a:xfrm>
            <a:off x="7669731" y="2617942"/>
            <a:ext cx="2946952" cy="2951890"/>
          </a:xfrm>
          <a:prstGeom prst="rect">
            <a:avLst/>
          </a:prstGeom>
          <a:solidFill>
            <a:schemeClr val="accent3"/>
          </a:solidFill>
          <a:ln w="57150">
            <a:solidFill>
              <a:schemeClr val="bg1"/>
            </a:solidFill>
          </a:ln>
          <a:effectLst>
            <a:outerShdw blurRad="12700" sx="102000" sy="102000" algn="ctr" rotWithShape="0">
              <a:prstClr val="black">
                <a:alpha val="15000"/>
              </a:prstClr>
            </a:outerShdw>
          </a:effectLst>
          <a:scene3d>
            <a:camera prst="isometricTop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図プレースホルダー 7"/>
          <p:cNvSpPr>
            <a:spLocks noGrp="1"/>
          </p:cNvSpPr>
          <p:nvPr>
            <p:ph type="pic" sz="quarter" idx="14" hasCustomPrompt="1"/>
          </p:nvPr>
        </p:nvSpPr>
        <p:spPr>
          <a:xfrm>
            <a:off x="8525961" y="3493718"/>
            <a:ext cx="1200046" cy="1200335"/>
          </a:xfrm>
          <a:scene3d>
            <a:camera prst="isometricTopUp"/>
            <a:lightRig rig="threePt" dir="t"/>
          </a:scene3d>
        </p:spPr>
        <p:txBody>
          <a:bodyPr/>
          <a:lstStyle>
            <a:lvl1pPr>
              <a:defRPr>
                <a:solidFill>
                  <a:schemeClr val="bg1"/>
                </a:solidFill>
              </a:defRPr>
            </a:lvl1pPr>
          </a:lstStyle>
          <a:p>
            <a:r>
              <a:rPr kumimoji="1" lang="en-US" altLang="ja-JP" dirty="0"/>
              <a:t>Icon</a:t>
            </a:r>
            <a:endParaRPr kumimoji="1" lang="ja-JP" altLang="en-US" dirty="0"/>
          </a:p>
        </p:txBody>
      </p:sp>
      <p:sp>
        <p:nvSpPr>
          <p:cNvPr id="65" name="テキスト プレースホルダー 12"/>
          <p:cNvSpPr>
            <a:spLocks noGrp="1"/>
          </p:cNvSpPr>
          <p:nvPr>
            <p:ph type="body" sz="quarter" idx="16" hasCustomPrompt="1"/>
          </p:nvPr>
        </p:nvSpPr>
        <p:spPr>
          <a:xfrm>
            <a:off x="952355" y="7235801"/>
            <a:ext cx="5826700" cy="1798516"/>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67" name="テキスト プレースホルダー 12"/>
          <p:cNvSpPr>
            <a:spLocks noGrp="1"/>
          </p:cNvSpPr>
          <p:nvPr>
            <p:ph type="body" sz="quarter" idx="17" hasCustomPrompt="1"/>
          </p:nvPr>
        </p:nvSpPr>
        <p:spPr>
          <a:xfrm>
            <a:off x="952355" y="6246327"/>
            <a:ext cx="5826700" cy="747147"/>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68" name="正方形/長方形 67"/>
          <p:cNvSpPr/>
          <p:nvPr userDrawn="1"/>
        </p:nvSpPr>
        <p:spPr>
          <a:xfrm>
            <a:off x="4821228" y="7011611"/>
            <a:ext cx="1827740" cy="720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69" name="テキスト プレースホルダー 12"/>
          <p:cNvSpPr>
            <a:spLocks noGrp="1"/>
          </p:cNvSpPr>
          <p:nvPr>
            <p:ph type="body" sz="quarter" idx="23" hasCustomPrompt="1"/>
          </p:nvPr>
        </p:nvSpPr>
        <p:spPr>
          <a:xfrm>
            <a:off x="11541803" y="5421551"/>
            <a:ext cx="5826700" cy="1798516"/>
          </a:xfrm>
        </p:spPr>
        <p:txBody>
          <a:bodyPr>
            <a:normAutofit/>
          </a:bodyPr>
          <a:lstStyle>
            <a:lvl1pPr algn="l">
              <a:spcBef>
                <a:spcPts val="0"/>
              </a:spcBef>
              <a:defRPr sz="2000" baseline="0"/>
            </a:lvl1pPr>
          </a:lstStyle>
          <a:p>
            <a:pPr lvl="0"/>
            <a:r>
              <a:rPr kumimoji="1" lang="en-US" altLang="ja-JP" dirty="0"/>
              <a:t>Text goes here</a:t>
            </a:r>
            <a:endParaRPr kumimoji="1" lang="ja-JP" altLang="en-US" dirty="0"/>
          </a:p>
        </p:txBody>
      </p:sp>
      <p:sp>
        <p:nvSpPr>
          <p:cNvPr id="70" name="テキスト プレースホルダー 12"/>
          <p:cNvSpPr>
            <a:spLocks noGrp="1"/>
          </p:cNvSpPr>
          <p:nvPr>
            <p:ph type="body" sz="quarter" idx="24" hasCustomPrompt="1"/>
          </p:nvPr>
        </p:nvSpPr>
        <p:spPr>
          <a:xfrm>
            <a:off x="11541803" y="4432077"/>
            <a:ext cx="5826700" cy="747147"/>
          </a:xfrm>
        </p:spPr>
        <p:txBody>
          <a:bodyPr anchor="ctr">
            <a:noAutofit/>
          </a:bodyPr>
          <a:lstStyle>
            <a:lvl1pPr algn="l">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1" name="正方形/長方形 70"/>
          <p:cNvSpPr/>
          <p:nvPr userDrawn="1"/>
        </p:nvSpPr>
        <p:spPr>
          <a:xfrm>
            <a:off x="11649292" y="5197361"/>
            <a:ext cx="1827740" cy="720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72" name="テキスト プレースホルダー 12"/>
          <p:cNvSpPr>
            <a:spLocks noGrp="1"/>
          </p:cNvSpPr>
          <p:nvPr>
            <p:ph type="body" sz="quarter" idx="25" hasCustomPrompt="1"/>
          </p:nvPr>
        </p:nvSpPr>
        <p:spPr>
          <a:xfrm>
            <a:off x="952355" y="3713463"/>
            <a:ext cx="5826700" cy="1798516"/>
          </a:xfrm>
        </p:spPr>
        <p:txBody>
          <a:bodyPr>
            <a:normAutofit/>
          </a:bodyPr>
          <a:lstStyle>
            <a:lvl1pPr algn="r">
              <a:spcBef>
                <a:spcPts val="0"/>
              </a:spcBef>
              <a:defRPr sz="2000" baseline="0"/>
            </a:lvl1pPr>
          </a:lstStyle>
          <a:p>
            <a:pPr lvl="0"/>
            <a:r>
              <a:rPr kumimoji="1" lang="en-US" altLang="ja-JP" dirty="0"/>
              <a:t>Text goes here</a:t>
            </a:r>
            <a:endParaRPr kumimoji="1" lang="ja-JP" altLang="en-US" dirty="0"/>
          </a:p>
        </p:txBody>
      </p:sp>
      <p:sp>
        <p:nvSpPr>
          <p:cNvPr id="73" name="テキスト プレースホルダー 12"/>
          <p:cNvSpPr>
            <a:spLocks noGrp="1"/>
          </p:cNvSpPr>
          <p:nvPr>
            <p:ph type="body" sz="quarter" idx="26" hasCustomPrompt="1"/>
          </p:nvPr>
        </p:nvSpPr>
        <p:spPr>
          <a:xfrm>
            <a:off x="952355" y="2723988"/>
            <a:ext cx="5826700" cy="747147"/>
          </a:xfrm>
        </p:spPr>
        <p:txBody>
          <a:bodyPr anchor="ctr">
            <a:noAutofit/>
          </a:bodyPr>
          <a:lstStyle>
            <a:lvl1pPr algn="r">
              <a:lnSpc>
                <a:spcPct val="100000"/>
              </a:lnSpc>
              <a:spcBef>
                <a:spcPts val="0"/>
              </a:spcBef>
              <a:defRPr sz="3200" baseline="0">
                <a:solidFill>
                  <a:schemeClr val="tx2"/>
                </a:solidFill>
                <a:latin typeface="Ubuntu Medium" panose="020B0604030602030204" pitchFamily="34" charset="0"/>
              </a:defRPr>
            </a:lvl1pPr>
          </a:lstStyle>
          <a:p>
            <a:pPr lvl="0"/>
            <a:r>
              <a:rPr kumimoji="1" lang="en-US" altLang="ja-JP" dirty="0"/>
              <a:t>Heading Goes Here</a:t>
            </a:r>
            <a:endParaRPr kumimoji="1" lang="ja-JP" altLang="en-US" dirty="0"/>
          </a:p>
        </p:txBody>
      </p:sp>
      <p:sp>
        <p:nvSpPr>
          <p:cNvPr id="74" name="正方形/長方形 73"/>
          <p:cNvSpPr/>
          <p:nvPr userDrawn="1"/>
        </p:nvSpPr>
        <p:spPr>
          <a:xfrm>
            <a:off x="4821228" y="3489272"/>
            <a:ext cx="1827740" cy="720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Tree>
    <p:extLst>
      <p:ext uri="{BB962C8B-B14F-4D97-AF65-F5344CB8AC3E}">
        <p14:creationId xmlns:p14="http://schemas.microsoft.com/office/powerpoint/2010/main" val="1490957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decel="100000"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750" fill="hold"/>
                                        <p:tgtEl>
                                          <p:spTgt spid="41"/>
                                        </p:tgtEl>
                                        <p:attrNameLst>
                                          <p:attrName>ppt_x</p:attrName>
                                        </p:attrNameLst>
                                      </p:cBhvr>
                                      <p:tavLst>
                                        <p:tav tm="0">
                                          <p:val>
                                            <p:strVal val="1+#ppt_w/2"/>
                                          </p:val>
                                        </p:tav>
                                        <p:tav tm="100000">
                                          <p:val>
                                            <p:strVal val="#ppt_x"/>
                                          </p:val>
                                        </p:tav>
                                      </p:tavLst>
                                    </p:anim>
                                    <p:anim calcmode="lin" valueType="num">
                                      <p:cBhvr additive="base">
                                        <p:cTn id="8" dur="75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6" decel="10000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1+#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childTnLst>
                          </p:cTn>
                        </p:par>
                        <p:par>
                          <p:cTn id="13" fill="hold">
                            <p:stCondLst>
                              <p:cond delay="750"/>
                            </p:stCondLst>
                            <p:childTnLst>
                              <p:par>
                                <p:cTn id="14" presetID="2" presetClass="entr" presetSubtype="8" decel="100000" fill="hold" grpId="0" nodeType="afterEffect">
                                  <p:stCondLst>
                                    <p:cond delay="0"/>
                                  </p:stCondLst>
                                  <p:childTnLst>
                                    <p:set>
                                      <p:cBhvr>
                                        <p:cTn id="15" dur="1" fill="hold">
                                          <p:stCondLst>
                                            <p:cond delay="0"/>
                                          </p:stCondLst>
                                        </p:cTn>
                                        <p:tgtEl>
                                          <p:spTgt spid="67">
                                            <p:txEl>
                                              <p:pRg st="0" end="0"/>
                                            </p:txEl>
                                          </p:spTgt>
                                        </p:tgtEl>
                                        <p:attrNameLst>
                                          <p:attrName>style.visibility</p:attrName>
                                        </p:attrNameLst>
                                      </p:cBhvr>
                                      <p:to>
                                        <p:strVal val="visible"/>
                                      </p:to>
                                    </p:set>
                                    <p:anim calcmode="lin" valueType="num">
                                      <p:cBhvr additive="base">
                                        <p:cTn id="16" dur="500" fill="hold"/>
                                        <p:tgtEl>
                                          <p:spTgt spid="67">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67">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4" decel="100000" fill="hold" grpId="0" nodeType="withEffect">
                                  <p:stCondLst>
                                    <p:cond delay="0"/>
                                  </p:stCondLst>
                                  <p:childTnLst>
                                    <p:set>
                                      <p:cBhvr>
                                        <p:cTn id="19" dur="1" fill="hold">
                                          <p:stCondLst>
                                            <p:cond delay="0"/>
                                          </p:stCondLst>
                                        </p:cTn>
                                        <p:tgtEl>
                                          <p:spTgt spid="68"/>
                                        </p:tgtEl>
                                        <p:attrNameLst>
                                          <p:attrName>style.visibility</p:attrName>
                                        </p:attrNameLst>
                                      </p:cBhvr>
                                      <p:to>
                                        <p:strVal val="visible"/>
                                      </p:to>
                                    </p:set>
                                    <p:anim calcmode="lin" valueType="num">
                                      <p:cBhvr additive="base">
                                        <p:cTn id="20" dur="500" fill="hold"/>
                                        <p:tgtEl>
                                          <p:spTgt spid="68"/>
                                        </p:tgtEl>
                                        <p:attrNameLst>
                                          <p:attrName>ppt_x</p:attrName>
                                        </p:attrNameLst>
                                      </p:cBhvr>
                                      <p:tavLst>
                                        <p:tav tm="0">
                                          <p:val>
                                            <p:strVal val="#ppt_x"/>
                                          </p:val>
                                        </p:tav>
                                        <p:tav tm="100000">
                                          <p:val>
                                            <p:strVal val="#ppt_x"/>
                                          </p:val>
                                        </p:tav>
                                      </p:tavLst>
                                    </p:anim>
                                    <p:anim calcmode="lin" valueType="num">
                                      <p:cBhvr additive="base">
                                        <p:cTn id="21" dur="500" fill="hold"/>
                                        <p:tgtEl>
                                          <p:spTgt spid="68"/>
                                        </p:tgtEl>
                                        <p:attrNameLst>
                                          <p:attrName>ppt_y</p:attrName>
                                        </p:attrNameLst>
                                      </p:cBhvr>
                                      <p:tavLst>
                                        <p:tav tm="0">
                                          <p:val>
                                            <p:strVal val="1+#ppt_h/2"/>
                                          </p:val>
                                        </p:tav>
                                        <p:tav tm="100000">
                                          <p:val>
                                            <p:strVal val="#ppt_y"/>
                                          </p:val>
                                        </p:tav>
                                      </p:tavLst>
                                    </p:anim>
                                  </p:childTnLst>
                                </p:cTn>
                              </p:par>
                            </p:childTnLst>
                          </p:cTn>
                        </p:par>
                        <p:par>
                          <p:cTn id="22" fill="hold">
                            <p:stCondLst>
                              <p:cond delay="1250"/>
                            </p:stCondLst>
                            <p:childTnLst>
                              <p:par>
                                <p:cTn id="23" presetID="22" presetClass="entr" presetSubtype="2" fill="hold" grpId="0" nodeType="after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wipe(right)">
                                      <p:cBhvr>
                                        <p:cTn id="25" dur="500"/>
                                        <p:tgtEl>
                                          <p:spTgt spid="65"/>
                                        </p:tgtEl>
                                      </p:cBhvr>
                                    </p:animEffect>
                                  </p:childTnLst>
                                </p:cTn>
                              </p:par>
                            </p:childTnLst>
                          </p:cTn>
                        </p:par>
                        <p:par>
                          <p:cTn id="26" fill="hold">
                            <p:stCondLst>
                              <p:cond delay="1750"/>
                            </p:stCondLst>
                            <p:childTnLst>
                              <p:par>
                                <p:cTn id="27" presetID="2" presetClass="entr" presetSubtype="12" decel="100000" fill="hold" grpId="0" nodeType="afterEffect">
                                  <p:stCondLst>
                                    <p:cond delay="0"/>
                                  </p:stCondLst>
                                  <p:childTnLst>
                                    <p:set>
                                      <p:cBhvr>
                                        <p:cTn id="28" dur="1" fill="hold">
                                          <p:stCondLst>
                                            <p:cond delay="0"/>
                                          </p:stCondLst>
                                        </p:cTn>
                                        <p:tgtEl>
                                          <p:spTgt spid="48"/>
                                        </p:tgtEl>
                                        <p:attrNameLst>
                                          <p:attrName>style.visibility</p:attrName>
                                        </p:attrNameLst>
                                      </p:cBhvr>
                                      <p:to>
                                        <p:strVal val="visible"/>
                                      </p:to>
                                    </p:set>
                                    <p:anim calcmode="lin" valueType="num">
                                      <p:cBhvr additive="base">
                                        <p:cTn id="29" dur="750" fill="hold"/>
                                        <p:tgtEl>
                                          <p:spTgt spid="48"/>
                                        </p:tgtEl>
                                        <p:attrNameLst>
                                          <p:attrName>ppt_x</p:attrName>
                                        </p:attrNameLst>
                                      </p:cBhvr>
                                      <p:tavLst>
                                        <p:tav tm="0">
                                          <p:val>
                                            <p:strVal val="0-#ppt_w/2"/>
                                          </p:val>
                                        </p:tav>
                                        <p:tav tm="100000">
                                          <p:val>
                                            <p:strVal val="#ppt_x"/>
                                          </p:val>
                                        </p:tav>
                                      </p:tavLst>
                                    </p:anim>
                                    <p:anim calcmode="lin" valueType="num">
                                      <p:cBhvr additive="base">
                                        <p:cTn id="30" dur="750" fill="hold"/>
                                        <p:tgtEl>
                                          <p:spTgt spid="48"/>
                                        </p:tgtEl>
                                        <p:attrNameLst>
                                          <p:attrName>ppt_y</p:attrName>
                                        </p:attrNameLst>
                                      </p:cBhvr>
                                      <p:tavLst>
                                        <p:tav tm="0">
                                          <p:val>
                                            <p:strVal val="1+#ppt_h/2"/>
                                          </p:val>
                                        </p:tav>
                                        <p:tav tm="100000">
                                          <p:val>
                                            <p:strVal val="#ppt_y"/>
                                          </p:val>
                                        </p:tav>
                                      </p:tavLst>
                                    </p:anim>
                                  </p:childTnLst>
                                </p:cTn>
                              </p:par>
                              <p:par>
                                <p:cTn id="31" presetID="2" presetClass="entr" presetSubtype="12" decel="10000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 calcmode="lin" valueType="num">
                                      <p:cBhvr additive="base">
                                        <p:cTn id="33" dur="750" fill="hold"/>
                                        <p:tgtEl>
                                          <p:spTgt spid="49"/>
                                        </p:tgtEl>
                                        <p:attrNameLst>
                                          <p:attrName>ppt_x</p:attrName>
                                        </p:attrNameLst>
                                      </p:cBhvr>
                                      <p:tavLst>
                                        <p:tav tm="0">
                                          <p:val>
                                            <p:strVal val="0-#ppt_w/2"/>
                                          </p:val>
                                        </p:tav>
                                        <p:tav tm="100000">
                                          <p:val>
                                            <p:strVal val="#ppt_x"/>
                                          </p:val>
                                        </p:tav>
                                      </p:tavLst>
                                    </p:anim>
                                    <p:anim calcmode="lin" valueType="num">
                                      <p:cBhvr additive="base">
                                        <p:cTn id="34" dur="750" fill="hold"/>
                                        <p:tgtEl>
                                          <p:spTgt spid="49"/>
                                        </p:tgtEl>
                                        <p:attrNameLst>
                                          <p:attrName>ppt_y</p:attrName>
                                        </p:attrNameLst>
                                      </p:cBhvr>
                                      <p:tavLst>
                                        <p:tav tm="0">
                                          <p:val>
                                            <p:strVal val="1+#ppt_h/2"/>
                                          </p:val>
                                        </p:tav>
                                        <p:tav tm="100000">
                                          <p:val>
                                            <p:strVal val="#ppt_y"/>
                                          </p:val>
                                        </p:tav>
                                      </p:tavLst>
                                    </p:anim>
                                  </p:childTnLst>
                                </p:cTn>
                              </p:par>
                              <p:par>
                                <p:cTn id="35" presetID="2" presetClass="entr" presetSubtype="12" decel="10000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750" fill="hold"/>
                                        <p:tgtEl>
                                          <p:spTgt spid="9"/>
                                        </p:tgtEl>
                                        <p:attrNameLst>
                                          <p:attrName>ppt_x</p:attrName>
                                        </p:attrNameLst>
                                      </p:cBhvr>
                                      <p:tavLst>
                                        <p:tav tm="0">
                                          <p:val>
                                            <p:strVal val="0-#ppt_w/2"/>
                                          </p:val>
                                        </p:tav>
                                        <p:tav tm="100000">
                                          <p:val>
                                            <p:strVal val="#ppt_x"/>
                                          </p:val>
                                        </p:tav>
                                      </p:tavLst>
                                    </p:anim>
                                    <p:anim calcmode="lin" valueType="num">
                                      <p:cBhvr additive="base">
                                        <p:cTn id="38" dur="750" fill="hold"/>
                                        <p:tgtEl>
                                          <p:spTgt spid="9"/>
                                        </p:tgtEl>
                                        <p:attrNameLst>
                                          <p:attrName>ppt_y</p:attrName>
                                        </p:attrNameLst>
                                      </p:cBhvr>
                                      <p:tavLst>
                                        <p:tav tm="0">
                                          <p:val>
                                            <p:strVal val="1+#ppt_h/2"/>
                                          </p:val>
                                        </p:tav>
                                        <p:tav tm="100000">
                                          <p:val>
                                            <p:strVal val="#ppt_y"/>
                                          </p:val>
                                        </p:tav>
                                      </p:tavLst>
                                    </p:anim>
                                  </p:childTnLst>
                                </p:cTn>
                              </p:par>
                              <p:par>
                                <p:cTn id="39" presetID="10" presetClass="entr" presetSubtype="0" fill="hold" grpId="1" nodeType="withEffect">
                                  <p:stCondLst>
                                    <p:cond delay="0"/>
                                  </p:stCondLst>
                                  <p:childTnLst>
                                    <p:set>
                                      <p:cBhvr>
                                        <p:cTn id="40" dur="1" fill="hold">
                                          <p:stCondLst>
                                            <p:cond delay="0"/>
                                          </p:stCondLst>
                                        </p:cTn>
                                        <p:tgtEl>
                                          <p:spTgt spid="9"/>
                                        </p:tgtEl>
                                        <p:attrNameLst>
                                          <p:attrName>style.visibility</p:attrName>
                                        </p:attrNameLst>
                                      </p:cBhvr>
                                      <p:to>
                                        <p:strVal val="visible"/>
                                      </p:to>
                                    </p:set>
                                    <p:animEffect transition="in" filter="fade">
                                      <p:cBhvr>
                                        <p:cTn id="41" dur="1000"/>
                                        <p:tgtEl>
                                          <p:spTgt spid="9"/>
                                        </p:tgtEl>
                                      </p:cBhvr>
                                    </p:animEffect>
                                  </p:childTnLst>
                                </p:cTn>
                              </p:par>
                            </p:childTnLst>
                          </p:cTn>
                        </p:par>
                        <p:par>
                          <p:cTn id="42" fill="hold">
                            <p:stCondLst>
                              <p:cond delay="2750"/>
                            </p:stCondLst>
                            <p:childTnLst>
                              <p:par>
                                <p:cTn id="43" presetID="2" presetClass="entr" presetSubtype="2" decel="100000" fill="hold" grpId="0" nodeType="afterEffect">
                                  <p:stCondLst>
                                    <p:cond delay="0"/>
                                  </p:stCondLst>
                                  <p:childTnLst>
                                    <p:set>
                                      <p:cBhvr>
                                        <p:cTn id="44" dur="1" fill="hold">
                                          <p:stCondLst>
                                            <p:cond delay="0"/>
                                          </p:stCondLst>
                                        </p:cTn>
                                        <p:tgtEl>
                                          <p:spTgt spid="70">
                                            <p:txEl>
                                              <p:pRg st="0" end="0"/>
                                            </p:txEl>
                                          </p:spTgt>
                                        </p:tgtEl>
                                        <p:attrNameLst>
                                          <p:attrName>style.visibility</p:attrName>
                                        </p:attrNameLst>
                                      </p:cBhvr>
                                      <p:to>
                                        <p:strVal val="visible"/>
                                      </p:to>
                                    </p:set>
                                    <p:anim calcmode="lin" valueType="num">
                                      <p:cBhvr additive="base">
                                        <p:cTn id="45" dur="5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70">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4" decel="100000" fill="hold" grpId="0" nodeType="with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ppt_x"/>
                                          </p:val>
                                        </p:tav>
                                        <p:tav tm="100000">
                                          <p:val>
                                            <p:strVal val="#ppt_x"/>
                                          </p:val>
                                        </p:tav>
                                      </p:tavLst>
                                    </p:anim>
                                    <p:anim calcmode="lin" valueType="num">
                                      <p:cBhvr additive="base">
                                        <p:cTn id="50" dur="500" fill="hold"/>
                                        <p:tgtEl>
                                          <p:spTgt spid="71"/>
                                        </p:tgtEl>
                                        <p:attrNameLst>
                                          <p:attrName>ppt_y</p:attrName>
                                        </p:attrNameLst>
                                      </p:cBhvr>
                                      <p:tavLst>
                                        <p:tav tm="0">
                                          <p:val>
                                            <p:strVal val="1+#ppt_h/2"/>
                                          </p:val>
                                        </p:tav>
                                        <p:tav tm="100000">
                                          <p:val>
                                            <p:strVal val="#ppt_y"/>
                                          </p:val>
                                        </p:tav>
                                      </p:tavLst>
                                    </p:anim>
                                  </p:childTnLst>
                                </p:cTn>
                              </p:par>
                            </p:childTnLst>
                          </p:cTn>
                        </p:par>
                        <p:par>
                          <p:cTn id="51" fill="hold">
                            <p:stCondLst>
                              <p:cond delay="3250"/>
                            </p:stCondLst>
                            <p:childTnLst>
                              <p:par>
                                <p:cTn id="52" presetID="22" presetClass="entr" presetSubtype="8" fill="hold" grpId="0" nodeType="afterEffect">
                                  <p:stCondLst>
                                    <p:cond delay="0"/>
                                  </p:stCondLst>
                                  <p:childTnLst>
                                    <p:set>
                                      <p:cBhvr>
                                        <p:cTn id="53" dur="1" fill="hold">
                                          <p:stCondLst>
                                            <p:cond delay="0"/>
                                          </p:stCondLst>
                                        </p:cTn>
                                        <p:tgtEl>
                                          <p:spTgt spid="69"/>
                                        </p:tgtEl>
                                        <p:attrNameLst>
                                          <p:attrName>style.visibility</p:attrName>
                                        </p:attrNameLst>
                                      </p:cBhvr>
                                      <p:to>
                                        <p:strVal val="visible"/>
                                      </p:to>
                                    </p:set>
                                    <p:animEffect transition="in" filter="wipe(left)">
                                      <p:cBhvr>
                                        <p:cTn id="54" dur="500"/>
                                        <p:tgtEl>
                                          <p:spTgt spid="69"/>
                                        </p:tgtEl>
                                      </p:cBhvr>
                                    </p:animEffect>
                                  </p:childTnLst>
                                </p:cTn>
                              </p:par>
                            </p:childTnLst>
                          </p:cTn>
                        </p:par>
                        <p:par>
                          <p:cTn id="55" fill="hold">
                            <p:stCondLst>
                              <p:cond delay="3750"/>
                            </p:stCondLst>
                            <p:childTnLst>
                              <p:par>
                                <p:cTn id="56" presetID="2" presetClass="entr" presetSubtype="6" decel="100000" fill="hold" grpId="0" nodeType="afterEffect">
                                  <p:stCondLst>
                                    <p:cond delay="0"/>
                                  </p:stCondLst>
                                  <p:childTnLst>
                                    <p:set>
                                      <p:cBhvr>
                                        <p:cTn id="57" dur="1" fill="hold">
                                          <p:stCondLst>
                                            <p:cond delay="0"/>
                                          </p:stCondLst>
                                        </p:cTn>
                                        <p:tgtEl>
                                          <p:spTgt spid="58"/>
                                        </p:tgtEl>
                                        <p:attrNameLst>
                                          <p:attrName>style.visibility</p:attrName>
                                        </p:attrNameLst>
                                      </p:cBhvr>
                                      <p:to>
                                        <p:strVal val="visible"/>
                                      </p:to>
                                    </p:set>
                                    <p:anim calcmode="lin" valueType="num">
                                      <p:cBhvr additive="base">
                                        <p:cTn id="58" dur="750" fill="hold"/>
                                        <p:tgtEl>
                                          <p:spTgt spid="58"/>
                                        </p:tgtEl>
                                        <p:attrNameLst>
                                          <p:attrName>ppt_x</p:attrName>
                                        </p:attrNameLst>
                                      </p:cBhvr>
                                      <p:tavLst>
                                        <p:tav tm="0">
                                          <p:val>
                                            <p:strVal val="1+#ppt_w/2"/>
                                          </p:val>
                                        </p:tav>
                                        <p:tav tm="100000">
                                          <p:val>
                                            <p:strVal val="#ppt_x"/>
                                          </p:val>
                                        </p:tav>
                                      </p:tavLst>
                                    </p:anim>
                                    <p:anim calcmode="lin" valueType="num">
                                      <p:cBhvr additive="base">
                                        <p:cTn id="59" dur="750" fill="hold"/>
                                        <p:tgtEl>
                                          <p:spTgt spid="58"/>
                                        </p:tgtEl>
                                        <p:attrNameLst>
                                          <p:attrName>ppt_y</p:attrName>
                                        </p:attrNameLst>
                                      </p:cBhvr>
                                      <p:tavLst>
                                        <p:tav tm="0">
                                          <p:val>
                                            <p:strVal val="1+#ppt_h/2"/>
                                          </p:val>
                                        </p:tav>
                                        <p:tav tm="100000">
                                          <p:val>
                                            <p:strVal val="#ppt_y"/>
                                          </p:val>
                                        </p:tav>
                                      </p:tavLst>
                                    </p:anim>
                                  </p:childTnLst>
                                </p:cTn>
                              </p:par>
                              <p:par>
                                <p:cTn id="60" presetID="2" presetClass="entr" presetSubtype="6" decel="100000"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 calcmode="lin" valueType="num">
                                      <p:cBhvr additive="base">
                                        <p:cTn id="62" dur="750" fill="hold"/>
                                        <p:tgtEl>
                                          <p:spTgt spid="62"/>
                                        </p:tgtEl>
                                        <p:attrNameLst>
                                          <p:attrName>ppt_x</p:attrName>
                                        </p:attrNameLst>
                                      </p:cBhvr>
                                      <p:tavLst>
                                        <p:tav tm="0">
                                          <p:val>
                                            <p:strVal val="1+#ppt_w/2"/>
                                          </p:val>
                                        </p:tav>
                                        <p:tav tm="100000">
                                          <p:val>
                                            <p:strVal val="#ppt_x"/>
                                          </p:val>
                                        </p:tav>
                                      </p:tavLst>
                                    </p:anim>
                                    <p:anim calcmode="lin" valueType="num">
                                      <p:cBhvr additive="base">
                                        <p:cTn id="63" dur="750" fill="hold"/>
                                        <p:tgtEl>
                                          <p:spTgt spid="62"/>
                                        </p:tgtEl>
                                        <p:attrNameLst>
                                          <p:attrName>ppt_y</p:attrName>
                                        </p:attrNameLst>
                                      </p:cBhvr>
                                      <p:tavLst>
                                        <p:tav tm="0">
                                          <p:val>
                                            <p:strVal val="1+#ppt_h/2"/>
                                          </p:val>
                                        </p:tav>
                                        <p:tav tm="100000">
                                          <p:val>
                                            <p:strVal val="#ppt_y"/>
                                          </p:val>
                                        </p:tav>
                                      </p:tavLst>
                                    </p:anim>
                                  </p:childTnLst>
                                </p:cTn>
                              </p:par>
                              <p:par>
                                <p:cTn id="64" presetID="2" presetClass="entr" presetSubtype="6" decel="100000" fill="hold" grpId="0" nodeType="withEffect">
                                  <p:stCondLst>
                                    <p:cond delay="0"/>
                                  </p:stCondLst>
                                  <p:childTnLst>
                                    <p:set>
                                      <p:cBhvr>
                                        <p:cTn id="65" dur="1" fill="hold">
                                          <p:stCondLst>
                                            <p:cond delay="0"/>
                                          </p:stCondLst>
                                        </p:cTn>
                                        <p:tgtEl>
                                          <p:spTgt spid="64"/>
                                        </p:tgtEl>
                                        <p:attrNameLst>
                                          <p:attrName>style.visibility</p:attrName>
                                        </p:attrNameLst>
                                      </p:cBhvr>
                                      <p:to>
                                        <p:strVal val="visible"/>
                                      </p:to>
                                    </p:set>
                                    <p:anim calcmode="lin" valueType="num">
                                      <p:cBhvr additive="base">
                                        <p:cTn id="66" dur="750" fill="hold"/>
                                        <p:tgtEl>
                                          <p:spTgt spid="64"/>
                                        </p:tgtEl>
                                        <p:attrNameLst>
                                          <p:attrName>ppt_x</p:attrName>
                                        </p:attrNameLst>
                                      </p:cBhvr>
                                      <p:tavLst>
                                        <p:tav tm="0">
                                          <p:val>
                                            <p:strVal val="1+#ppt_w/2"/>
                                          </p:val>
                                        </p:tav>
                                        <p:tav tm="100000">
                                          <p:val>
                                            <p:strVal val="#ppt_x"/>
                                          </p:val>
                                        </p:tav>
                                      </p:tavLst>
                                    </p:anim>
                                    <p:anim calcmode="lin" valueType="num">
                                      <p:cBhvr additive="base">
                                        <p:cTn id="67" dur="750" fill="hold"/>
                                        <p:tgtEl>
                                          <p:spTgt spid="64"/>
                                        </p:tgtEl>
                                        <p:attrNameLst>
                                          <p:attrName>ppt_y</p:attrName>
                                        </p:attrNameLst>
                                      </p:cBhvr>
                                      <p:tavLst>
                                        <p:tav tm="0">
                                          <p:val>
                                            <p:strVal val="1+#ppt_h/2"/>
                                          </p:val>
                                        </p:tav>
                                        <p:tav tm="100000">
                                          <p:val>
                                            <p:strVal val="#ppt_y"/>
                                          </p:val>
                                        </p:tav>
                                      </p:tavLst>
                                    </p:anim>
                                  </p:childTnLst>
                                </p:cTn>
                              </p:par>
                              <p:par>
                                <p:cTn id="68" presetID="10" presetClass="entr" presetSubtype="0" fill="hold" grpId="1" nodeType="withEffect">
                                  <p:stCondLst>
                                    <p:cond delay="0"/>
                                  </p:stCondLst>
                                  <p:childTnLst>
                                    <p:set>
                                      <p:cBhvr>
                                        <p:cTn id="69" dur="1" fill="hold">
                                          <p:stCondLst>
                                            <p:cond delay="0"/>
                                          </p:stCondLst>
                                        </p:cTn>
                                        <p:tgtEl>
                                          <p:spTgt spid="64"/>
                                        </p:tgtEl>
                                        <p:attrNameLst>
                                          <p:attrName>style.visibility</p:attrName>
                                        </p:attrNameLst>
                                      </p:cBhvr>
                                      <p:to>
                                        <p:strVal val="visible"/>
                                      </p:to>
                                    </p:set>
                                    <p:animEffect transition="in" filter="fade">
                                      <p:cBhvr>
                                        <p:cTn id="70" dur="1000"/>
                                        <p:tgtEl>
                                          <p:spTgt spid="64"/>
                                        </p:tgtEl>
                                      </p:cBhvr>
                                    </p:animEffect>
                                  </p:childTnLst>
                                </p:cTn>
                              </p:par>
                            </p:childTnLst>
                          </p:cTn>
                        </p:par>
                        <p:par>
                          <p:cTn id="71" fill="hold">
                            <p:stCondLst>
                              <p:cond delay="4750"/>
                            </p:stCondLst>
                            <p:childTnLst>
                              <p:par>
                                <p:cTn id="72" presetID="2" presetClass="entr" presetSubtype="8" decel="100000" fill="hold" grpId="0" nodeType="afterEffect">
                                  <p:stCondLst>
                                    <p:cond delay="0"/>
                                  </p:stCondLst>
                                  <p:childTnLst>
                                    <p:set>
                                      <p:cBhvr>
                                        <p:cTn id="73" dur="1" fill="hold">
                                          <p:stCondLst>
                                            <p:cond delay="0"/>
                                          </p:stCondLst>
                                        </p:cTn>
                                        <p:tgtEl>
                                          <p:spTgt spid="73">
                                            <p:txEl>
                                              <p:pRg st="0" end="0"/>
                                            </p:txEl>
                                          </p:spTgt>
                                        </p:tgtEl>
                                        <p:attrNameLst>
                                          <p:attrName>style.visibility</p:attrName>
                                        </p:attrNameLst>
                                      </p:cBhvr>
                                      <p:to>
                                        <p:strVal val="visible"/>
                                      </p:to>
                                    </p:set>
                                    <p:anim calcmode="lin" valueType="num">
                                      <p:cBhvr additive="base">
                                        <p:cTn id="74" dur="500" fill="hold"/>
                                        <p:tgtEl>
                                          <p:spTgt spid="73">
                                            <p:txEl>
                                              <p:pRg st="0" end="0"/>
                                            </p:txEl>
                                          </p:spTgt>
                                        </p:tgtEl>
                                        <p:attrNameLst>
                                          <p:attrName>ppt_x</p:attrName>
                                        </p:attrNameLst>
                                      </p:cBhvr>
                                      <p:tavLst>
                                        <p:tav tm="0">
                                          <p:val>
                                            <p:strVal val="0-#ppt_w/2"/>
                                          </p:val>
                                        </p:tav>
                                        <p:tav tm="100000">
                                          <p:val>
                                            <p:strVal val="#ppt_x"/>
                                          </p:val>
                                        </p:tav>
                                      </p:tavLst>
                                    </p:anim>
                                    <p:anim calcmode="lin" valueType="num">
                                      <p:cBhvr additive="base">
                                        <p:cTn id="75" dur="500" fill="hold"/>
                                        <p:tgtEl>
                                          <p:spTgt spid="73">
                                            <p:txEl>
                                              <p:pRg st="0" end="0"/>
                                            </p:txEl>
                                          </p:spTgt>
                                        </p:tgtEl>
                                        <p:attrNameLst>
                                          <p:attrName>ppt_y</p:attrName>
                                        </p:attrNameLst>
                                      </p:cBhvr>
                                      <p:tavLst>
                                        <p:tav tm="0">
                                          <p:val>
                                            <p:strVal val="#ppt_y"/>
                                          </p:val>
                                        </p:tav>
                                        <p:tav tm="100000">
                                          <p:val>
                                            <p:strVal val="#ppt_y"/>
                                          </p:val>
                                        </p:tav>
                                      </p:tavLst>
                                    </p:anim>
                                  </p:childTnLst>
                                </p:cTn>
                              </p:par>
                              <p:par>
                                <p:cTn id="76" presetID="2" presetClass="entr" presetSubtype="4" decel="100000" fill="hold" grpId="0" nodeType="withEffect">
                                  <p:stCondLst>
                                    <p:cond delay="0"/>
                                  </p:stCondLst>
                                  <p:childTnLst>
                                    <p:set>
                                      <p:cBhvr>
                                        <p:cTn id="77" dur="1" fill="hold">
                                          <p:stCondLst>
                                            <p:cond delay="0"/>
                                          </p:stCondLst>
                                        </p:cTn>
                                        <p:tgtEl>
                                          <p:spTgt spid="74"/>
                                        </p:tgtEl>
                                        <p:attrNameLst>
                                          <p:attrName>style.visibility</p:attrName>
                                        </p:attrNameLst>
                                      </p:cBhvr>
                                      <p:to>
                                        <p:strVal val="visible"/>
                                      </p:to>
                                    </p:set>
                                    <p:anim calcmode="lin" valueType="num">
                                      <p:cBhvr additive="base">
                                        <p:cTn id="78" dur="500" fill="hold"/>
                                        <p:tgtEl>
                                          <p:spTgt spid="74"/>
                                        </p:tgtEl>
                                        <p:attrNameLst>
                                          <p:attrName>ppt_x</p:attrName>
                                        </p:attrNameLst>
                                      </p:cBhvr>
                                      <p:tavLst>
                                        <p:tav tm="0">
                                          <p:val>
                                            <p:strVal val="#ppt_x"/>
                                          </p:val>
                                        </p:tav>
                                        <p:tav tm="100000">
                                          <p:val>
                                            <p:strVal val="#ppt_x"/>
                                          </p:val>
                                        </p:tav>
                                      </p:tavLst>
                                    </p:anim>
                                    <p:anim calcmode="lin" valueType="num">
                                      <p:cBhvr additive="base">
                                        <p:cTn id="79" dur="500" fill="hold"/>
                                        <p:tgtEl>
                                          <p:spTgt spid="74"/>
                                        </p:tgtEl>
                                        <p:attrNameLst>
                                          <p:attrName>ppt_y</p:attrName>
                                        </p:attrNameLst>
                                      </p:cBhvr>
                                      <p:tavLst>
                                        <p:tav tm="0">
                                          <p:val>
                                            <p:strVal val="1+#ppt_h/2"/>
                                          </p:val>
                                        </p:tav>
                                        <p:tav tm="100000">
                                          <p:val>
                                            <p:strVal val="#ppt_y"/>
                                          </p:val>
                                        </p:tav>
                                      </p:tavLst>
                                    </p:anim>
                                  </p:childTnLst>
                                </p:cTn>
                              </p:par>
                            </p:childTnLst>
                          </p:cTn>
                        </p:par>
                        <p:par>
                          <p:cTn id="80" fill="hold">
                            <p:stCondLst>
                              <p:cond delay="5250"/>
                            </p:stCondLst>
                            <p:childTnLst>
                              <p:par>
                                <p:cTn id="81" presetID="22" presetClass="entr" presetSubtype="2" fill="hold" grpId="0" nodeType="afterEffect">
                                  <p:stCondLst>
                                    <p:cond delay="0"/>
                                  </p:stCondLst>
                                  <p:childTnLst>
                                    <p:set>
                                      <p:cBhvr>
                                        <p:cTn id="82" dur="1" fill="hold">
                                          <p:stCondLst>
                                            <p:cond delay="0"/>
                                          </p:stCondLst>
                                        </p:cTn>
                                        <p:tgtEl>
                                          <p:spTgt spid="72"/>
                                        </p:tgtEl>
                                        <p:attrNameLst>
                                          <p:attrName>style.visibility</p:attrName>
                                        </p:attrNameLst>
                                      </p:cBhvr>
                                      <p:to>
                                        <p:strVal val="visible"/>
                                      </p:to>
                                    </p:set>
                                    <p:animEffect transition="in" filter="wipe(right)">
                                      <p:cBhvr>
                                        <p:cTn id="83"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8" grpId="0"/>
      <p:bldP spid="9" grpId="0" animBg="1"/>
      <p:bldP spid="9" grpId="1" animBg="1"/>
      <p:bldP spid="48" grpId="0" animBg="1"/>
      <p:bldP spid="49" grpId="0"/>
      <p:bldP spid="64" grpId="0" animBg="1"/>
      <p:bldP spid="64" grpId="1" animBg="1"/>
      <p:bldP spid="58" grpId="0" animBg="1"/>
      <p:bldP spid="62" grpId="0"/>
      <p:bldP spid="65" grpId="0">
        <p:tmplLst>
          <p:tmpl>
            <p:tnLst>
              <p:par>
                <p:cTn presetID="2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right)">
                      <p:cBhvr>
                        <p:cTn dur="500"/>
                        <p:tgtEl>
                          <p:spTgt spid="65"/>
                        </p:tgtEl>
                      </p:cBhvr>
                    </p:animEffect>
                  </p:childTnLst>
                </p:cTn>
              </p:par>
            </p:tnLst>
          </p:tmpl>
        </p:tmplLst>
      </p:bldP>
      <p:bldP spid="67" grpId="0" build="p">
        <p:tmplLst>
          <p:tmpl lvl="1">
            <p:tnLst>
              <p:par>
                <p:cTn presetID="2" presetClass="entr" presetSubtype="8" decel="100000"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500" fill="hold"/>
                        <p:tgtEl>
                          <p:spTgt spid="67"/>
                        </p:tgtEl>
                        <p:attrNameLst>
                          <p:attrName>ppt_x</p:attrName>
                        </p:attrNameLst>
                      </p:cBhvr>
                      <p:tavLst>
                        <p:tav tm="0">
                          <p:val>
                            <p:strVal val="0-#ppt_w/2"/>
                          </p:val>
                        </p:tav>
                        <p:tav tm="100000">
                          <p:val>
                            <p:strVal val="#ppt_x"/>
                          </p:val>
                        </p:tav>
                      </p:tavLst>
                    </p:anim>
                    <p:anim calcmode="lin" valueType="num">
                      <p:cBhvr additive="base">
                        <p:cTn dur="500" fill="hold"/>
                        <p:tgtEl>
                          <p:spTgt spid="67"/>
                        </p:tgtEl>
                        <p:attrNameLst>
                          <p:attrName>ppt_y</p:attrName>
                        </p:attrNameLst>
                      </p:cBhvr>
                      <p:tavLst>
                        <p:tav tm="0">
                          <p:val>
                            <p:strVal val="#ppt_y"/>
                          </p:val>
                        </p:tav>
                        <p:tav tm="100000">
                          <p:val>
                            <p:strVal val="#ppt_y"/>
                          </p:val>
                        </p:tav>
                      </p:tavLst>
                    </p:anim>
                  </p:childTnLst>
                </p:cTn>
              </p:par>
            </p:tnLst>
          </p:tmpl>
        </p:tmplLst>
      </p:bldP>
      <p:bldP spid="68" grpId="0" animBg="1"/>
      <p:bldP spid="69" grpId="0">
        <p:tmplLst>
          <p:tmpl>
            <p:tnLst>
              <p:par>
                <p:cTn presetID="22" presetClass="entr" presetSubtype="8"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left)">
                      <p:cBhvr>
                        <p:cTn dur="500"/>
                        <p:tgtEl>
                          <p:spTgt spid="69"/>
                        </p:tgtEl>
                      </p:cBhvr>
                    </p:animEffect>
                  </p:childTnLst>
                </p:cTn>
              </p:par>
            </p:tnLst>
          </p:tmpl>
        </p:tmplLst>
      </p:bldP>
      <p:bldP spid="70" grpId="0" build="p">
        <p:tmplLst>
          <p:tmpl lvl="1">
            <p:tnLst>
              <p:par>
                <p:cTn presetID="2" presetClass="entr" presetSubtype="2" decel="100000"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500" fill="hold"/>
                        <p:tgtEl>
                          <p:spTgt spid="70"/>
                        </p:tgtEl>
                        <p:attrNameLst>
                          <p:attrName>ppt_x</p:attrName>
                        </p:attrNameLst>
                      </p:cBhvr>
                      <p:tavLst>
                        <p:tav tm="0">
                          <p:val>
                            <p:strVal val="1+#ppt_w/2"/>
                          </p:val>
                        </p:tav>
                        <p:tav tm="100000">
                          <p:val>
                            <p:strVal val="#ppt_x"/>
                          </p:val>
                        </p:tav>
                      </p:tavLst>
                    </p:anim>
                    <p:anim calcmode="lin" valueType="num">
                      <p:cBhvr additive="base">
                        <p:cTn dur="500" fill="hold"/>
                        <p:tgtEl>
                          <p:spTgt spid="70"/>
                        </p:tgtEl>
                        <p:attrNameLst>
                          <p:attrName>ppt_y</p:attrName>
                        </p:attrNameLst>
                      </p:cBhvr>
                      <p:tavLst>
                        <p:tav tm="0">
                          <p:val>
                            <p:strVal val="#ppt_y"/>
                          </p:val>
                        </p:tav>
                        <p:tav tm="100000">
                          <p:val>
                            <p:strVal val="#ppt_y"/>
                          </p:val>
                        </p:tav>
                      </p:tavLst>
                    </p:anim>
                  </p:childTnLst>
                </p:cTn>
              </p:par>
            </p:tnLst>
          </p:tmpl>
        </p:tmplLst>
      </p:bldP>
      <p:bldP spid="71" grpId="0" animBg="1"/>
      <p:bldP spid="72" grpId="0">
        <p:tmplLst>
          <p:tmpl>
            <p:tnLst>
              <p:par>
                <p:cTn presetID="22" presetClass="entr" presetSubtype="2"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right)">
                      <p:cBhvr>
                        <p:cTn dur="500"/>
                        <p:tgtEl>
                          <p:spTgt spid="72"/>
                        </p:tgtEl>
                      </p:cBhvr>
                    </p:animEffect>
                  </p:childTnLst>
                </p:cTn>
              </p:par>
            </p:tnLst>
          </p:tmpl>
        </p:tmplLst>
      </p:bldP>
      <p:bldP spid="73" grpId="0" build="p">
        <p:tmplLst>
          <p:tmpl lvl="1">
            <p:tnLst>
              <p:par>
                <p:cTn presetID="2" presetClass="entr" presetSubtype="8" decel="100000"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500" fill="hold"/>
                        <p:tgtEl>
                          <p:spTgt spid="73"/>
                        </p:tgtEl>
                        <p:attrNameLst>
                          <p:attrName>ppt_x</p:attrName>
                        </p:attrNameLst>
                      </p:cBhvr>
                      <p:tavLst>
                        <p:tav tm="0">
                          <p:val>
                            <p:strVal val="0-#ppt_w/2"/>
                          </p:val>
                        </p:tav>
                        <p:tav tm="100000">
                          <p:val>
                            <p:strVal val="#ppt_x"/>
                          </p:val>
                        </p:tav>
                      </p:tavLst>
                    </p:anim>
                    <p:anim calcmode="lin" valueType="num">
                      <p:cBhvr additive="base">
                        <p:cTn dur="500" fill="hold"/>
                        <p:tgtEl>
                          <p:spTgt spid="73"/>
                        </p:tgtEl>
                        <p:attrNameLst>
                          <p:attrName>ppt_y</p:attrName>
                        </p:attrNameLst>
                      </p:cBhvr>
                      <p:tavLst>
                        <p:tav tm="0">
                          <p:val>
                            <p:strVal val="#ppt_y"/>
                          </p:val>
                        </p:tav>
                        <p:tav tm="100000">
                          <p:val>
                            <p:strVal val="#ppt_y"/>
                          </p:val>
                        </p:tav>
                      </p:tavLst>
                    </p:anim>
                  </p:childTnLst>
                </p:cTn>
              </p:par>
            </p:tnLst>
          </p:tmpl>
        </p:tmplLst>
      </p:bldP>
      <p:bldP spid="74" grpId="0" animBg="1"/>
    </p:bldLst>
  </p:timing>
  <p:extLst>
    <p:ext uri="{DCECCB84-F9BA-43D5-87BE-67443E8EF086}">
      <p15:sldGuideLst xmlns:p15="http://schemas.microsoft.com/office/powerpoint/2012/main">
        <p15:guide id="1" orient="horz" pos="3262" userDrawn="1">
          <p15:clr>
            <a:srgbClr val="FBAE40"/>
          </p15:clr>
        </p15:guide>
        <p15:guide id="2" pos="5760">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1_No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4390678" y="411959"/>
            <a:ext cx="13681520" cy="987125"/>
          </a:xfrm>
        </p:spPr>
        <p:txBody>
          <a:bodyPr>
            <a:noAutofit/>
          </a:bodyPr>
          <a:lstStyle>
            <a:lvl1pPr algn="l">
              <a:defRPr sz="6000"/>
            </a:lvl1pPr>
          </a:lstStyle>
          <a:p>
            <a:r>
              <a:rPr lang="en-US" altLang="ja-JP" dirty="0"/>
              <a:t>SLIDE TITLE HERE</a:t>
            </a:r>
            <a:endParaRPr lang="en-US" dirty="0"/>
          </a:p>
        </p:txBody>
      </p:sp>
      <p:sp>
        <p:nvSpPr>
          <p:cNvPr id="10" name="正方形/長方形 9"/>
          <p:cNvSpPr/>
          <p:nvPr userDrawn="1"/>
        </p:nvSpPr>
        <p:spPr>
          <a:xfrm rot="18000000">
            <a:off x="-1298811" y="-6545747"/>
            <a:ext cx="18384012" cy="4680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正方形/長方形 10"/>
          <p:cNvSpPr/>
          <p:nvPr userDrawn="1"/>
        </p:nvSpPr>
        <p:spPr>
          <a:xfrm rot="18000000">
            <a:off x="-2788563" y="-6668984"/>
            <a:ext cx="18362960" cy="14037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2" name="正方形/長方形 11"/>
          <p:cNvSpPr/>
          <p:nvPr userDrawn="1"/>
        </p:nvSpPr>
        <p:spPr>
          <a:xfrm rot="18000000">
            <a:off x="-3280136" y="-7184243"/>
            <a:ext cx="18384012" cy="2160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13" name="正方形/長方形 12"/>
          <p:cNvSpPr/>
          <p:nvPr userDrawn="1"/>
        </p:nvSpPr>
        <p:spPr>
          <a:xfrm rot="18000000">
            <a:off x="-5327463" y="-4998888"/>
            <a:ext cx="18339403" cy="6173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5" name="スライド番号プレースホルダー 4"/>
          <p:cNvSpPr>
            <a:spLocks noGrp="1"/>
          </p:cNvSpPr>
          <p:nvPr>
            <p:ph type="sldNum" sz="quarter" idx="12"/>
          </p:nvPr>
        </p:nvSpPr>
        <p:spPr>
          <a:xfrm rot="18000000">
            <a:off x="1343689" y="602791"/>
            <a:ext cx="3037075" cy="547688"/>
          </a:xfrm>
          <a:prstGeom prst="rect">
            <a:avLst/>
          </a:prstGeom>
        </p:spPr>
        <p:txBody>
          <a:bodyPr/>
          <a:lstStyle>
            <a:lvl1pPr algn="l">
              <a:defRPr sz="4000">
                <a:solidFill>
                  <a:schemeClr val="bg1">
                    <a:lumMod val="85000"/>
                  </a:schemeClr>
                </a:solidFill>
              </a:defRPr>
            </a:lvl1pPr>
          </a:lstStyle>
          <a:p>
            <a:r>
              <a:rPr lang="en-US"/>
              <a:t>SLIDE </a:t>
            </a:r>
            <a:fld id="{D97FAD88-CD89-445B-80D2-D1F46C853675}" type="slidenum">
              <a:rPr lang="en-US" smtClean="0"/>
              <a:pPr/>
              <a:t>‹#›</a:t>
            </a:fld>
            <a:endParaRPr lang="en-US" dirty="0"/>
          </a:p>
        </p:txBody>
      </p:sp>
      <p:sp>
        <p:nvSpPr>
          <p:cNvPr id="14" name="サブタイトル 2"/>
          <p:cNvSpPr>
            <a:spLocks noGrp="1"/>
          </p:cNvSpPr>
          <p:nvPr>
            <p:ph type="subTitle" idx="1" hasCustomPrompt="1"/>
          </p:nvPr>
        </p:nvSpPr>
        <p:spPr>
          <a:xfrm>
            <a:off x="4390678" y="1225122"/>
            <a:ext cx="13681520" cy="534002"/>
          </a:xfrm>
        </p:spPr>
        <p:txBody>
          <a:bodyPr>
            <a:noAutofit/>
          </a:bodyPr>
          <a:lstStyle>
            <a:lvl1pPr marL="0" indent="0" algn="l">
              <a:lnSpc>
                <a:spcPts val="3000"/>
              </a:lnSpc>
              <a:buNone/>
              <a:defRPr sz="2800" i="0" baseline="0">
                <a:solidFill>
                  <a:schemeClr val="tx1">
                    <a:tint val="75000"/>
                  </a:schemeClr>
                </a:solidFill>
                <a:latin typeface="Aleo-LightItalic" pitchFamily="34" charset="0"/>
              </a:defRPr>
            </a:lvl1pPr>
            <a:lvl2pPr marL="816376" indent="0" algn="ctr">
              <a:buNone/>
              <a:defRPr>
                <a:solidFill>
                  <a:schemeClr val="tx1">
                    <a:tint val="75000"/>
                  </a:schemeClr>
                </a:solidFill>
              </a:defRPr>
            </a:lvl2pPr>
            <a:lvl3pPr marL="1632753" indent="0" algn="ctr">
              <a:buNone/>
              <a:defRPr>
                <a:solidFill>
                  <a:schemeClr val="tx1">
                    <a:tint val="75000"/>
                  </a:schemeClr>
                </a:solidFill>
              </a:defRPr>
            </a:lvl3pPr>
            <a:lvl4pPr marL="2449129" indent="0" algn="ctr">
              <a:buNone/>
              <a:defRPr>
                <a:solidFill>
                  <a:schemeClr val="tx1">
                    <a:tint val="75000"/>
                  </a:schemeClr>
                </a:solidFill>
              </a:defRPr>
            </a:lvl4pPr>
            <a:lvl5pPr marL="3265505" indent="0" algn="ctr">
              <a:buNone/>
              <a:defRPr>
                <a:solidFill>
                  <a:schemeClr val="tx1">
                    <a:tint val="75000"/>
                  </a:schemeClr>
                </a:solidFill>
              </a:defRPr>
            </a:lvl5pPr>
            <a:lvl6pPr marL="4081882" indent="0" algn="ctr">
              <a:buNone/>
              <a:defRPr>
                <a:solidFill>
                  <a:schemeClr val="tx1">
                    <a:tint val="75000"/>
                  </a:schemeClr>
                </a:solidFill>
              </a:defRPr>
            </a:lvl6pPr>
            <a:lvl7pPr marL="4898258" indent="0" algn="ctr">
              <a:buNone/>
              <a:defRPr>
                <a:solidFill>
                  <a:schemeClr val="tx1">
                    <a:tint val="75000"/>
                  </a:schemeClr>
                </a:solidFill>
              </a:defRPr>
            </a:lvl7pPr>
            <a:lvl8pPr marL="5714634" indent="0" algn="ctr">
              <a:buNone/>
              <a:defRPr>
                <a:solidFill>
                  <a:schemeClr val="tx1">
                    <a:tint val="75000"/>
                  </a:schemeClr>
                </a:solidFill>
              </a:defRPr>
            </a:lvl8pPr>
            <a:lvl9pPr marL="6531011" indent="0" algn="ctr">
              <a:buNone/>
              <a:defRPr>
                <a:solidFill>
                  <a:schemeClr val="tx1">
                    <a:tint val="75000"/>
                  </a:schemeClr>
                </a:solidFill>
              </a:defRPr>
            </a:lvl9pPr>
          </a:lstStyle>
          <a:p>
            <a:r>
              <a:rPr lang="en-US" altLang="ja-JP" dirty="0"/>
              <a:t>Sub Title Here</a:t>
            </a:r>
            <a:endParaRPr lang="en-US" dirty="0"/>
          </a:p>
        </p:txBody>
      </p:sp>
      <p:sp>
        <p:nvSpPr>
          <p:cNvPr id="15" name="正方形/長方形 14"/>
          <p:cNvSpPr/>
          <p:nvPr userDrawn="1"/>
        </p:nvSpPr>
        <p:spPr>
          <a:xfrm>
            <a:off x="4541024" y="1831132"/>
            <a:ext cx="13531174" cy="144016"/>
          </a:xfrm>
          <a:prstGeom prst="rect">
            <a:avLst/>
          </a:prstGeom>
          <a:blipFill dpi="0" rotWithShape="1">
            <a:blip r:embed="rId2"/>
            <a:srcRect/>
            <a:tile tx="0" ty="0" sx="50000" sy="5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正方形/長方形 18"/>
          <p:cNvSpPr/>
          <p:nvPr userDrawn="1"/>
        </p:nvSpPr>
        <p:spPr>
          <a:xfrm rot="18000000">
            <a:off x="12505102" y="3526945"/>
            <a:ext cx="18362960" cy="14037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0" name="正方形/長方形 19"/>
          <p:cNvSpPr/>
          <p:nvPr userDrawn="1"/>
        </p:nvSpPr>
        <p:spPr>
          <a:xfrm rot="18000000">
            <a:off x="11799353" y="3040893"/>
            <a:ext cx="18384012" cy="2160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21" name="正方形/長方形 20"/>
          <p:cNvSpPr/>
          <p:nvPr userDrawn="1"/>
        </p:nvSpPr>
        <p:spPr>
          <a:xfrm rot="18000000">
            <a:off x="9794217" y="5236255"/>
            <a:ext cx="18339403" cy="6173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endParaRPr>
          </a:p>
        </p:txBody>
      </p:sp>
      <p:sp>
        <p:nvSpPr>
          <p:cNvPr id="4" name="フッター プレースホルダー 3"/>
          <p:cNvSpPr>
            <a:spLocks noGrp="1"/>
          </p:cNvSpPr>
          <p:nvPr>
            <p:ph type="ftr" sz="quarter" idx="11"/>
          </p:nvPr>
        </p:nvSpPr>
        <p:spPr>
          <a:xfrm rot="18000000">
            <a:off x="14917674" y="7343482"/>
            <a:ext cx="5790697" cy="547688"/>
          </a:xfrm>
          <a:prstGeom prst="rect">
            <a:avLst/>
          </a:prstGeom>
        </p:spPr>
        <p:txBody>
          <a:bodyPr/>
          <a:lstStyle>
            <a:lvl1pPr algn="l">
              <a:defRPr>
                <a:solidFill>
                  <a:schemeClr val="bg1">
                    <a:lumMod val="95000"/>
                  </a:schemeClr>
                </a:solidFill>
                <a:latin typeface="Aleo-LightItalic" pitchFamily="34" charset="0"/>
              </a:defRPr>
            </a:lvl1pPr>
          </a:lstStyle>
          <a:p>
            <a:r>
              <a:rPr lang="en-US"/>
              <a:t>The Power of PowerPoint</a:t>
            </a:r>
            <a:endParaRPr lang="en-US" dirty="0"/>
          </a:p>
        </p:txBody>
      </p:sp>
    </p:spTree>
    <p:extLst>
      <p:ext uri="{BB962C8B-B14F-4D97-AF65-F5344CB8AC3E}">
        <p14:creationId xmlns:p14="http://schemas.microsoft.com/office/powerpoint/2010/main" val="2915534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0-#ppt_h/2"/>
                                          </p:val>
                                        </p:tav>
                                        <p:tav tm="100000">
                                          <p:val>
                                            <p:strVal val="#ppt_y"/>
                                          </p:val>
                                        </p:tav>
                                      </p:tavLst>
                                    </p:anim>
                                  </p:childTnLst>
                                </p:cTn>
                              </p:par>
                              <p:par>
                                <p:cTn id="9" presetID="2" presetClass="entr" presetSubtype="9"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0-#ppt_w/2"/>
                                          </p:val>
                                        </p:tav>
                                        <p:tav tm="100000">
                                          <p:val>
                                            <p:strVal val="#ppt_x"/>
                                          </p:val>
                                        </p:tav>
                                      </p:tavLst>
                                    </p:anim>
                                    <p:anim calcmode="lin" valueType="num">
                                      <p:cBhvr additive="base">
                                        <p:cTn id="16" dur="500" fill="hold"/>
                                        <p:tgtEl>
                                          <p:spTgt spid="10"/>
                                        </p:tgtEl>
                                        <p:attrNameLst>
                                          <p:attrName>ppt_y</p:attrName>
                                        </p:attrNameLst>
                                      </p:cBhvr>
                                      <p:tavLst>
                                        <p:tav tm="0">
                                          <p:val>
                                            <p:strVal val="0-#ppt_h/2"/>
                                          </p:val>
                                        </p:tav>
                                        <p:tav tm="100000">
                                          <p:val>
                                            <p:strVal val="#ppt_y"/>
                                          </p:val>
                                        </p:tav>
                                      </p:tavLst>
                                    </p:anim>
                                  </p:childTnLst>
                                </p:cTn>
                              </p:par>
                              <p:par>
                                <p:cTn id="17" presetID="2" presetClass="entr" presetSubtype="9"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0-#ppt_w/2"/>
                                          </p:val>
                                        </p:tav>
                                        <p:tav tm="100000">
                                          <p:val>
                                            <p:strVal val="#ppt_x"/>
                                          </p:val>
                                        </p:tav>
                                      </p:tavLst>
                                    </p:anim>
                                    <p:anim calcmode="lin" valueType="num">
                                      <p:cBhvr additive="base">
                                        <p:cTn id="20" dur="500" fill="hold"/>
                                        <p:tgtEl>
                                          <p:spTgt spid="11"/>
                                        </p:tgtEl>
                                        <p:attrNameLst>
                                          <p:attrName>ppt_y</p:attrName>
                                        </p:attrNameLst>
                                      </p:cBhvr>
                                      <p:tavLst>
                                        <p:tav tm="0">
                                          <p:val>
                                            <p:strVal val="0-#ppt_h/2"/>
                                          </p:val>
                                        </p:tav>
                                        <p:tav tm="100000">
                                          <p:val>
                                            <p:strVal val="#ppt_y"/>
                                          </p:val>
                                        </p:tav>
                                      </p:tavLst>
                                    </p:anim>
                                  </p:childTnLst>
                                </p:cTn>
                              </p:par>
                              <p:par>
                                <p:cTn id="21" presetID="2" presetClass="entr" presetSubtype="9"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0-#ppt_w/2"/>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1+#ppt_w/2"/>
                                          </p:val>
                                        </p:tav>
                                        <p:tav tm="100000">
                                          <p:val>
                                            <p:strVal val="#ppt_x"/>
                                          </p:val>
                                        </p:tav>
                                      </p:tavLst>
                                    </p:anim>
                                    <p:anim calcmode="lin" valueType="num">
                                      <p:cBhvr additive="base">
                                        <p:cTn id="28" dur="500" fill="hold"/>
                                        <p:tgtEl>
                                          <p:spTgt spid="2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1+#ppt_w/2"/>
                                          </p:val>
                                        </p:tav>
                                        <p:tav tm="100000">
                                          <p:val>
                                            <p:strVal val="#ppt_x"/>
                                          </p:val>
                                        </p:tav>
                                      </p:tavLst>
                                    </p:anim>
                                    <p:anim calcmode="lin" valueType="num">
                                      <p:cBhvr additive="base">
                                        <p:cTn id="32" dur="500" fill="hold"/>
                                        <p:tgtEl>
                                          <p:spTgt spid="20"/>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1+#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1+#ppt_w/2"/>
                                          </p:val>
                                        </p:tav>
                                        <p:tav tm="100000">
                                          <p:val>
                                            <p:strVal val="#ppt_x"/>
                                          </p:val>
                                        </p:tav>
                                      </p:tavLst>
                                    </p:anim>
                                    <p:anim calcmode="lin" valueType="num">
                                      <p:cBhvr additive="base">
                                        <p:cTn id="40" dur="500" fill="hold"/>
                                        <p:tgtEl>
                                          <p:spTgt spid="4"/>
                                        </p:tgtEl>
                                        <p:attrNameLst>
                                          <p:attrName>ppt_y</p:attrName>
                                        </p:attrNameLst>
                                      </p:cBhvr>
                                      <p:tavLst>
                                        <p:tav tm="0">
                                          <p:val>
                                            <p:strVal val="#ppt_y"/>
                                          </p:val>
                                        </p:tav>
                                        <p:tav tm="100000">
                                          <p:val>
                                            <p:strVal val="#ppt_y"/>
                                          </p:val>
                                        </p:tav>
                                      </p:tavLst>
                                    </p:anim>
                                  </p:childTnLst>
                                </p:cTn>
                              </p:par>
                              <p:par>
                                <p:cTn id="41" presetID="10" presetClass="entr" presetSubtype="0" fill="hold" grpId="0" nodeType="withEffect">
                                  <p:stCondLst>
                                    <p:cond delay="25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par>
                                <p:cTn id="44" presetID="10" presetClass="entr" presetSubtype="0" fill="hold" grpId="0" nodeType="withEffect">
                                  <p:stCondLst>
                                    <p:cond delay="250"/>
                                  </p:stCondLst>
                                  <p:childTnLst>
                                    <p:set>
                                      <p:cBhvr>
                                        <p:cTn id="45" dur="1" fill="hold">
                                          <p:stCondLst>
                                            <p:cond delay="0"/>
                                          </p:stCondLst>
                                        </p:cTn>
                                        <p:tgtEl>
                                          <p:spTgt spid="14">
                                            <p:txEl>
                                              <p:pRg st="0" end="0"/>
                                            </p:txEl>
                                          </p:spTgt>
                                        </p:tgtEl>
                                        <p:attrNameLst>
                                          <p:attrName>style.visibility</p:attrName>
                                        </p:attrNameLst>
                                      </p:cBhvr>
                                      <p:to>
                                        <p:strVal val="visible"/>
                                      </p:to>
                                    </p:set>
                                    <p:animEffect transition="in" filter="fade">
                                      <p:cBhvr>
                                        <p:cTn id="46" dur="500"/>
                                        <p:tgtEl>
                                          <p:spTgt spid="14">
                                            <p:txEl>
                                              <p:pRg st="0" end="0"/>
                                            </p:txEl>
                                          </p:spTgt>
                                        </p:tgtEl>
                                      </p:cBhvr>
                                    </p:animEffect>
                                  </p:childTnLst>
                                </p:cTn>
                              </p:par>
                              <p:par>
                                <p:cTn id="47" presetID="10" presetClass="entr" presetSubtype="0" fill="hold" grpId="0" nodeType="withEffect">
                                  <p:stCondLst>
                                    <p:cond delay="25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animBg="1"/>
      <p:bldP spid="11" grpId="0" animBg="1"/>
      <p:bldP spid="12" grpId="0" animBg="1"/>
      <p:bldP spid="13" grpId="0" animBg="1"/>
      <p:bldP spid="5" grpId="0"/>
      <p:bldP spid="14" grpId="0" build="p">
        <p:tmplLst>
          <p:tmpl lvl="1">
            <p:tnLst>
              <p:par>
                <p:cTn presetID="10" presetClass="entr" presetSubtype="0"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animBg="1"/>
      <p:bldP spid="19" grpId="0" animBg="1"/>
      <p:bldP spid="20" grpId="0" animBg="1"/>
      <p:bldP spid="21" grpId="0" animBg="1"/>
      <p:bldP spid="4" grpId="0"/>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Image">
    <p:spTree>
      <p:nvGrpSpPr>
        <p:cNvPr id="1" name=""/>
        <p:cNvGrpSpPr/>
        <p:nvPr/>
      </p:nvGrpSpPr>
      <p:grpSpPr>
        <a:xfrm>
          <a:off x="0" y="0"/>
          <a:ext cx="0" cy="0"/>
          <a:chOff x="0" y="0"/>
          <a:chExt cx="0" cy="0"/>
        </a:xfrm>
      </p:grpSpPr>
      <p:sp>
        <p:nvSpPr>
          <p:cNvPr id="7" name="図プレースホルダー 6"/>
          <p:cNvSpPr>
            <a:spLocks noGrp="1"/>
          </p:cNvSpPr>
          <p:nvPr>
            <p:ph type="pic" sz="quarter" idx="10" hasCustomPrompt="1"/>
          </p:nvPr>
        </p:nvSpPr>
        <p:spPr>
          <a:xfrm>
            <a:off x="-1" y="0"/>
            <a:ext cx="18286413" cy="7879804"/>
          </a:xfrm>
          <a:effectLst>
            <a:outerShdw blurRad="63500" algn="ctr" rotWithShape="0">
              <a:prstClr val="black">
                <a:alpha val="20000"/>
              </a:prstClr>
            </a:outerShdw>
          </a:effectLst>
        </p:spPr>
        <p:txBody>
          <a:bodyPr/>
          <a:lstStyle>
            <a:lvl1pPr>
              <a:defRPr baseline="0">
                <a:solidFill>
                  <a:schemeClr val="bg1">
                    <a:lumMod val="85000"/>
                  </a:schemeClr>
                </a:solidFill>
              </a:defRPr>
            </a:lvl1pPr>
          </a:lstStyle>
          <a:p>
            <a:r>
              <a:rPr lang="en-US" dirty="0"/>
              <a:t>Add Image</a:t>
            </a:r>
          </a:p>
        </p:txBody>
      </p:sp>
      <p:sp>
        <p:nvSpPr>
          <p:cNvPr id="15" name="テキスト プレースホルダー 5"/>
          <p:cNvSpPr>
            <a:spLocks noGrp="1"/>
          </p:cNvSpPr>
          <p:nvPr>
            <p:ph type="body" sz="quarter" idx="15" hasCustomPrompt="1"/>
          </p:nvPr>
        </p:nvSpPr>
        <p:spPr>
          <a:xfrm rot="18000000">
            <a:off x="-3234737" y="2104724"/>
            <a:ext cx="9008864" cy="395875"/>
          </a:xfrm>
          <a:solidFill>
            <a:schemeClr val="accent1"/>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16" name="テキスト プレースホルダー 5"/>
          <p:cNvSpPr>
            <a:spLocks noGrp="1"/>
          </p:cNvSpPr>
          <p:nvPr>
            <p:ph type="body" sz="quarter" idx="17" hasCustomPrompt="1"/>
          </p:nvPr>
        </p:nvSpPr>
        <p:spPr>
          <a:xfrm rot="18000000">
            <a:off x="-3233714" y="445225"/>
            <a:ext cx="6764774" cy="266675"/>
          </a:xfrm>
          <a:solidFill>
            <a:schemeClr val="accent3"/>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17" name="テキスト プレースホルダー 5"/>
          <p:cNvSpPr>
            <a:spLocks noGrp="1"/>
          </p:cNvSpPr>
          <p:nvPr>
            <p:ph type="body" sz="quarter" idx="18" hasCustomPrompt="1"/>
          </p:nvPr>
        </p:nvSpPr>
        <p:spPr>
          <a:xfrm rot="18000000">
            <a:off x="-4437443" y="794291"/>
            <a:ext cx="10144009" cy="1267033"/>
          </a:xfrm>
          <a:solidFill>
            <a:schemeClr val="accent2"/>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18" name="テキスト プレースホルダー 5"/>
          <p:cNvSpPr>
            <a:spLocks noGrp="1"/>
          </p:cNvSpPr>
          <p:nvPr>
            <p:ph type="body" sz="quarter" idx="19" hasCustomPrompt="1"/>
          </p:nvPr>
        </p:nvSpPr>
        <p:spPr>
          <a:xfrm rot="18000000">
            <a:off x="-3886610" y="76831"/>
            <a:ext cx="6764774" cy="588126"/>
          </a:xfrm>
          <a:solidFill>
            <a:schemeClr val="accent4"/>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19" name="テキスト プレースホルダー 22"/>
          <p:cNvSpPr>
            <a:spLocks noGrp="1"/>
          </p:cNvSpPr>
          <p:nvPr>
            <p:ph type="body" sz="quarter" idx="13" hasCustomPrompt="1"/>
          </p:nvPr>
        </p:nvSpPr>
        <p:spPr>
          <a:xfrm>
            <a:off x="2158430" y="8095828"/>
            <a:ext cx="13969552" cy="1800200"/>
          </a:xfrm>
        </p:spPr>
        <p:txBody>
          <a:bodyPr anchor="ctr">
            <a:normAutofit/>
          </a:bodyPr>
          <a:lstStyle>
            <a:lvl1pPr algn="ctr">
              <a:defRPr sz="4400">
                <a:latin typeface="Aleo-BoldItalic" pitchFamily="34" charset="0"/>
              </a:defRPr>
            </a:lvl1pPr>
          </a:lstStyle>
          <a:p>
            <a:pPr lvl="0"/>
            <a:r>
              <a:rPr lang="en-US" dirty="0"/>
              <a:t>“Text Here”</a:t>
            </a:r>
          </a:p>
        </p:txBody>
      </p:sp>
      <p:sp>
        <p:nvSpPr>
          <p:cNvPr id="21" name="テキスト プレースホルダー 5"/>
          <p:cNvSpPr>
            <a:spLocks noGrp="1"/>
          </p:cNvSpPr>
          <p:nvPr>
            <p:ph type="body" sz="quarter" idx="20" hasCustomPrompt="1"/>
          </p:nvPr>
        </p:nvSpPr>
        <p:spPr>
          <a:xfrm rot="18000000">
            <a:off x="14767263" y="9809580"/>
            <a:ext cx="9008864" cy="395875"/>
          </a:xfrm>
          <a:solidFill>
            <a:schemeClr val="accent1"/>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22" name="テキスト プレースホルダー 5"/>
          <p:cNvSpPr>
            <a:spLocks noGrp="1"/>
          </p:cNvSpPr>
          <p:nvPr>
            <p:ph type="body" sz="quarter" idx="21" hasCustomPrompt="1"/>
          </p:nvPr>
        </p:nvSpPr>
        <p:spPr>
          <a:xfrm rot="18000000">
            <a:off x="14768286" y="8150081"/>
            <a:ext cx="6764774" cy="266675"/>
          </a:xfrm>
          <a:solidFill>
            <a:schemeClr val="accent3"/>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23" name="テキスト プレースホルダー 5"/>
          <p:cNvSpPr>
            <a:spLocks noGrp="1"/>
          </p:cNvSpPr>
          <p:nvPr>
            <p:ph type="body" sz="quarter" idx="22" hasCustomPrompt="1"/>
          </p:nvPr>
        </p:nvSpPr>
        <p:spPr>
          <a:xfrm rot="18000000">
            <a:off x="13564557" y="8499147"/>
            <a:ext cx="10144009" cy="1267033"/>
          </a:xfrm>
          <a:solidFill>
            <a:schemeClr val="accent2"/>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24" name="テキスト プレースホルダー 5"/>
          <p:cNvSpPr>
            <a:spLocks noGrp="1"/>
          </p:cNvSpPr>
          <p:nvPr>
            <p:ph type="body" sz="quarter" idx="23" hasCustomPrompt="1"/>
          </p:nvPr>
        </p:nvSpPr>
        <p:spPr>
          <a:xfrm rot="18000000">
            <a:off x="14115390" y="7781687"/>
            <a:ext cx="6764774" cy="588126"/>
          </a:xfrm>
          <a:solidFill>
            <a:schemeClr val="accent4"/>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Tree>
    <p:extLst>
      <p:ext uri="{BB962C8B-B14F-4D97-AF65-F5344CB8AC3E}">
        <p14:creationId xmlns:p14="http://schemas.microsoft.com/office/powerpoint/2010/main" val="2054541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fade">
                                      <p:cBhvr>
                                        <p:cTn id="7"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10" presetClass="entr" presetSubtype="0" fill="hold" nodeType="withEffect">
                  <p:stCondLst>
                    <p:cond delay="75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1 Column">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アーチ 4"/>
          <p:cNvSpPr/>
          <p:nvPr userDrawn="1"/>
        </p:nvSpPr>
        <p:spPr>
          <a:xfrm rot="3600000">
            <a:off x="1165671" y="3510331"/>
            <a:ext cx="1492195" cy="1492195"/>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アーチ 12"/>
          <p:cNvSpPr/>
          <p:nvPr userDrawn="1"/>
        </p:nvSpPr>
        <p:spPr>
          <a:xfrm rot="6618510">
            <a:off x="1282259" y="3626919"/>
            <a:ext cx="1259018" cy="12590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テキスト プレースホルダー 6"/>
          <p:cNvSpPr>
            <a:spLocks noGrp="1"/>
          </p:cNvSpPr>
          <p:nvPr>
            <p:ph type="body" sz="quarter" idx="15" hasCustomPrompt="1"/>
          </p:nvPr>
        </p:nvSpPr>
        <p:spPr>
          <a:xfrm>
            <a:off x="2023050" y="3745801"/>
            <a:ext cx="7426863"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2709065" y="4451978"/>
            <a:ext cx="13938025" cy="3227826"/>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414267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750"/>
                                        <p:tgtEl>
                                          <p:spTgt spid="13"/>
                                        </p:tgtEl>
                                      </p:cBhvr>
                                    </p:animEffect>
                                    <p:anim calcmode="lin" valueType="num">
                                      <p:cBhvr>
                                        <p:cTn id="24" dur="750" fill="hold"/>
                                        <p:tgtEl>
                                          <p:spTgt spid="13"/>
                                        </p:tgtEl>
                                        <p:attrNameLst>
                                          <p:attrName>ppt_w</p:attrName>
                                        </p:attrNameLst>
                                      </p:cBhvr>
                                      <p:tavLst>
                                        <p:tav tm="0" fmla="#ppt_w*sin(2.5*pi*$)">
                                          <p:val>
                                            <p:fltVal val="0"/>
                                          </p:val>
                                        </p:tav>
                                        <p:tav tm="100000">
                                          <p:val>
                                            <p:fltVal val="1"/>
                                          </p:val>
                                        </p:tav>
                                      </p:tavLst>
                                    </p:anim>
                                    <p:anim calcmode="lin" valueType="num">
                                      <p:cBhvr>
                                        <p:cTn id="25" dur="750" fill="hold"/>
                                        <p:tgtEl>
                                          <p:spTgt spid="13"/>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ppt_w</p:attrName>
                                        </p:attrNameLst>
                                      </p:cBhvr>
                                      <p:tavLst>
                                        <p:tav tm="0" fmla="#ppt_w*sin(2.5*pi*$)">
                                          <p:val>
                                            <p:fltVal val="0"/>
                                          </p:val>
                                        </p:tav>
                                        <p:tav tm="100000">
                                          <p:val>
                                            <p:fltVal val="1"/>
                                          </p:val>
                                        </p:tav>
                                      </p:tavLst>
                                    </p:anim>
                                    <p:anim calcmode="lin" valueType="num">
                                      <p:cBhvr>
                                        <p:cTn id="30" dur="750" fill="hold"/>
                                        <p:tgtEl>
                                          <p:spTgt spid="5"/>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15">
                                            <p:txEl>
                                              <p:pRg st="0" end="0"/>
                                            </p:txEl>
                                          </p:spTgt>
                                        </p:tgtEl>
                                        <p:attrNameLst>
                                          <p:attrName>style.visibility</p:attrName>
                                        </p:attrNameLst>
                                      </p:cBhvr>
                                      <p:to>
                                        <p:strVal val="visible"/>
                                      </p:to>
                                    </p:set>
                                    <p:anim calcmode="lin" valueType="num">
                                      <p:cBhvr additive="base">
                                        <p:cTn id="33"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17">
                                            <p:txEl>
                                              <p:pRg st="0" end="0"/>
                                            </p:txEl>
                                          </p:spTgt>
                                        </p:tgtEl>
                                        <p:attrNameLst>
                                          <p:attrName>style.visibility</p:attrName>
                                        </p:attrNameLst>
                                      </p:cBhvr>
                                      <p:to>
                                        <p:strVal val="visible"/>
                                      </p:to>
                                    </p:set>
                                    <p:anim calcmode="lin" valueType="num">
                                      <p:cBhvr additive="base">
                                        <p:cTn id="38"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5" grpId="1" animBg="1"/>
      <p:bldP spid="13" grpId="0" animBg="1"/>
      <p:bldP spid="13" grpId="1" animBg="1"/>
      <p:bldP spid="15"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0-#ppt_w/2"/>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P spid="1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1+#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4 Points 2">
    <p:spTree>
      <p:nvGrpSpPr>
        <p:cNvPr id="1" name=""/>
        <p:cNvGrpSpPr/>
        <p:nvPr/>
      </p:nvGrpSpPr>
      <p:grpSpPr>
        <a:xfrm>
          <a:off x="0" y="0"/>
          <a:ext cx="0" cy="0"/>
          <a:chOff x="0" y="0"/>
          <a:chExt cx="0" cy="0"/>
        </a:xfrm>
      </p:grpSpPr>
      <p:grpSp>
        <p:nvGrpSpPr>
          <p:cNvPr id="5" name="グループ化 4"/>
          <p:cNvGrpSpPr/>
          <p:nvPr userDrawn="1"/>
        </p:nvGrpSpPr>
        <p:grpSpPr>
          <a:xfrm>
            <a:off x="725872" y="2982872"/>
            <a:ext cx="17560541" cy="2475756"/>
            <a:chOff x="725872" y="2982872"/>
            <a:chExt cx="17560541" cy="2475756"/>
          </a:xfrm>
        </p:grpSpPr>
        <p:sp>
          <p:nvSpPr>
            <p:cNvPr id="25" name="正方形/長方形 24"/>
            <p:cNvSpPr/>
            <p:nvPr userDrawn="1"/>
          </p:nvSpPr>
          <p:spPr>
            <a:xfrm>
              <a:off x="10548745" y="2982873"/>
              <a:ext cx="7737668" cy="1332289"/>
            </a:xfrm>
            <a:prstGeom prst="rect">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4"/>
            <p:cNvSpPr/>
            <p:nvPr userDrawn="1"/>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正方形/長方形 24"/>
            <p:cNvSpPr/>
            <p:nvPr userDrawn="1"/>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6" name="グループ化 5"/>
          <p:cNvGrpSpPr/>
          <p:nvPr userDrawn="1"/>
        </p:nvGrpSpPr>
        <p:grpSpPr>
          <a:xfrm>
            <a:off x="487876" y="4364335"/>
            <a:ext cx="17798537" cy="1332290"/>
            <a:chOff x="487876" y="4364335"/>
            <a:chExt cx="17798537" cy="1332290"/>
          </a:xfrm>
        </p:grpSpPr>
        <p:sp>
          <p:nvSpPr>
            <p:cNvPr id="24" name="正方形/長方形 23"/>
            <p:cNvSpPr/>
            <p:nvPr userDrawn="1"/>
          </p:nvSpPr>
          <p:spPr>
            <a:xfrm>
              <a:off x="10548745" y="4364335"/>
              <a:ext cx="7737668" cy="1332289"/>
            </a:xfrm>
            <a:prstGeom prst="rect">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正方形/長方形 25"/>
            <p:cNvSpPr/>
            <p:nvPr userDrawn="1"/>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直角三角形 31"/>
            <p:cNvSpPr/>
            <p:nvPr userDrawn="1"/>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37" name="グループ化 36"/>
          <p:cNvGrpSpPr/>
          <p:nvPr userDrawn="1"/>
        </p:nvGrpSpPr>
        <p:grpSpPr>
          <a:xfrm>
            <a:off x="725872" y="5984782"/>
            <a:ext cx="17560541" cy="2475756"/>
            <a:chOff x="725872" y="5984782"/>
            <a:chExt cx="17560541" cy="2475756"/>
          </a:xfrm>
        </p:grpSpPr>
        <p:sp>
          <p:nvSpPr>
            <p:cNvPr id="31" name="正方形/長方形 30"/>
            <p:cNvSpPr/>
            <p:nvPr userDrawn="1"/>
          </p:nvSpPr>
          <p:spPr>
            <a:xfrm flipV="1">
              <a:off x="10548745" y="7128248"/>
              <a:ext cx="7737668" cy="1332289"/>
            </a:xfrm>
            <a:prstGeom prst="rect">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2" name="正方形/長方形 4"/>
            <p:cNvSpPr/>
            <p:nvPr userDrawn="1"/>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正方形/長方形 24"/>
            <p:cNvSpPr/>
            <p:nvPr userDrawn="1"/>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36" name="グループ化 35"/>
          <p:cNvGrpSpPr/>
          <p:nvPr userDrawn="1"/>
        </p:nvGrpSpPr>
        <p:grpSpPr>
          <a:xfrm>
            <a:off x="487876" y="5746786"/>
            <a:ext cx="17798537" cy="1332289"/>
            <a:chOff x="487876" y="5746786"/>
            <a:chExt cx="17798537" cy="1332289"/>
          </a:xfrm>
        </p:grpSpPr>
        <p:sp>
          <p:nvSpPr>
            <p:cNvPr id="30" name="正方形/長方形 29"/>
            <p:cNvSpPr/>
            <p:nvPr userDrawn="1"/>
          </p:nvSpPr>
          <p:spPr>
            <a:xfrm flipV="1">
              <a:off x="10548745" y="5746786"/>
              <a:ext cx="7737668" cy="1332289"/>
            </a:xfrm>
            <a:prstGeom prst="rect">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正方形/長方形 25"/>
            <p:cNvSpPr/>
            <p:nvPr userDrawn="1"/>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直角三角形 31"/>
            <p:cNvSpPr/>
            <p:nvPr userDrawn="1"/>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userDrawn="1">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図プレースホルダー 7"/>
          <p:cNvSpPr>
            <a:spLocks noGrp="1"/>
          </p:cNvSpPr>
          <p:nvPr userDrawn="1">
            <p:ph type="pic" sz="quarter" idx="16" hasCustomPrompt="1"/>
          </p:nvPr>
        </p:nvSpPr>
        <p:spPr>
          <a:xfrm>
            <a:off x="10798684" y="3330403"/>
            <a:ext cx="629562" cy="629562"/>
          </a:xfrm>
        </p:spPr>
        <p:txBody>
          <a:bodyPr>
            <a:normAutofit/>
          </a:bodyPr>
          <a:lstStyle>
            <a:lvl1pPr>
              <a:defRPr sz="1100"/>
            </a:lvl1pPr>
          </a:lstStyle>
          <a:p>
            <a:r>
              <a:rPr kumimoji="1" lang="en-US" altLang="ja-JP" dirty="0"/>
              <a:t>ICON</a:t>
            </a:r>
            <a:endParaRPr kumimoji="1" lang="ja-JP" altLang="en-US" dirty="0"/>
          </a:p>
        </p:txBody>
      </p:sp>
      <p:sp>
        <p:nvSpPr>
          <p:cNvPr id="14" name="図プレースホルダー 7"/>
          <p:cNvSpPr>
            <a:spLocks noGrp="1"/>
          </p:cNvSpPr>
          <p:nvPr userDrawn="1">
            <p:ph type="pic" sz="quarter" idx="17" hasCustomPrompt="1"/>
          </p:nvPr>
        </p:nvSpPr>
        <p:spPr>
          <a:xfrm>
            <a:off x="10798684" y="4707315"/>
            <a:ext cx="629562" cy="629562"/>
          </a:xfrm>
        </p:spPr>
        <p:txBody>
          <a:bodyPr>
            <a:normAutofit/>
          </a:bodyPr>
          <a:lstStyle>
            <a:lvl1pPr>
              <a:defRPr sz="1100"/>
            </a:lvl1pPr>
          </a:lstStyle>
          <a:p>
            <a:r>
              <a:rPr kumimoji="1" lang="en-US" altLang="ja-JP" dirty="0"/>
              <a:t>ICON</a:t>
            </a:r>
            <a:endParaRPr kumimoji="1" lang="ja-JP" altLang="en-US" dirty="0"/>
          </a:p>
        </p:txBody>
      </p:sp>
      <p:sp>
        <p:nvSpPr>
          <p:cNvPr id="15" name="図プレースホルダー 7"/>
          <p:cNvSpPr>
            <a:spLocks noGrp="1"/>
          </p:cNvSpPr>
          <p:nvPr userDrawn="1">
            <p:ph type="pic" sz="quarter" idx="18" hasCustomPrompt="1"/>
          </p:nvPr>
        </p:nvSpPr>
        <p:spPr>
          <a:xfrm>
            <a:off x="10798684" y="6071701"/>
            <a:ext cx="629562" cy="629562"/>
          </a:xfrm>
        </p:spPr>
        <p:txBody>
          <a:bodyPr>
            <a:normAutofit/>
          </a:bodyPr>
          <a:lstStyle>
            <a:lvl1pPr>
              <a:defRPr sz="1100"/>
            </a:lvl1pPr>
          </a:lstStyle>
          <a:p>
            <a:r>
              <a:rPr kumimoji="1" lang="en-US" altLang="ja-JP" dirty="0"/>
              <a:t>ICON</a:t>
            </a:r>
            <a:endParaRPr kumimoji="1" lang="ja-JP" altLang="en-US" dirty="0"/>
          </a:p>
        </p:txBody>
      </p:sp>
      <p:sp>
        <p:nvSpPr>
          <p:cNvPr id="16" name="図プレースホルダー 7"/>
          <p:cNvSpPr>
            <a:spLocks noGrp="1"/>
          </p:cNvSpPr>
          <p:nvPr userDrawn="1">
            <p:ph type="pic" sz="quarter" idx="19" hasCustomPrompt="1"/>
          </p:nvPr>
        </p:nvSpPr>
        <p:spPr>
          <a:xfrm>
            <a:off x="10798684" y="7436088"/>
            <a:ext cx="629562" cy="629562"/>
          </a:xfrm>
        </p:spPr>
        <p:txBody>
          <a:bodyPr>
            <a:normAutofit/>
          </a:bodyPr>
          <a:lstStyle>
            <a:lvl1pPr>
              <a:defRPr sz="1100"/>
            </a:lvl1pPr>
          </a:lstStyle>
          <a:p>
            <a:r>
              <a:rPr kumimoji="1" lang="en-US" altLang="ja-JP" dirty="0"/>
              <a:t>ICON</a:t>
            </a:r>
            <a:endParaRPr kumimoji="1" lang="ja-JP" altLang="en-US" dirty="0"/>
          </a:p>
        </p:txBody>
      </p:sp>
      <p:sp>
        <p:nvSpPr>
          <p:cNvPr id="17" name="テキスト プレースホルダー 11"/>
          <p:cNvSpPr>
            <a:spLocks noGrp="1"/>
          </p:cNvSpPr>
          <p:nvPr userDrawn="1">
            <p:ph type="body" sz="quarter" idx="31" hasCustomPrompt="1"/>
          </p:nvPr>
        </p:nvSpPr>
        <p:spPr>
          <a:xfrm>
            <a:off x="11572026" y="3048998"/>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18" name="テキスト プレースホルダー 11"/>
          <p:cNvSpPr>
            <a:spLocks noGrp="1"/>
          </p:cNvSpPr>
          <p:nvPr userDrawn="1">
            <p:ph type="body" sz="quarter" idx="32" hasCustomPrompt="1"/>
          </p:nvPr>
        </p:nvSpPr>
        <p:spPr>
          <a:xfrm>
            <a:off x="11572026" y="4443163"/>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userDrawn="1">
            <p:ph type="body" sz="quarter" idx="33" hasCustomPrompt="1"/>
          </p:nvPr>
        </p:nvSpPr>
        <p:spPr>
          <a:xfrm>
            <a:off x="11572026" y="5818609"/>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0" name="テキスト プレースホルダー 11"/>
          <p:cNvSpPr>
            <a:spLocks noGrp="1"/>
          </p:cNvSpPr>
          <p:nvPr userDrawn="1">
            <p:ph type="body" sz="quarter" idx="34" hasCustomPrompt="1"/>
          </p:nvPr>
        </p:nvSpPr>
        <p:spPr>
          <a:xfrm>
            <a:off x="11572026" y="7194559"/>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userDrawn="1">
            <p:ph type="body" sz="quarter" idx="14" hasCustomPrompt="1"/>
          </p:nvPr>
        </p:nvSpPr>
        <p:spPr>
          <a:xfrm>
            <a:off x="1042306" y="3021842"/>
            <a:ext cx="6840760" cy="2213144"/>
          </a:xfrm>
        </p:spPr>
        <p:txBody>
          <a:bodyPr anchor="b">
            <a:noAutofit/>
          </a:bodyPr>
          <a:lstStyle>
            <a:lvl1pPr algn="l">
              <a:lnSpc>
                <a:spcPct val="100000"/>
              </a:lnSpc>
              <a:spcBef>
                <a:spcPts val="0"/>
              </a:spcBef>
              <a:defRPr sz="4400" spc="0" baseline="0">
                <a:solidFill>
                  <a:schemeClr val="tx2"/>
                </a:solidFill>
                <a:latin typeface="Route 159 Light" pitchFamily="50" charset="0"/>
              </a:defRPr>
            </a:lvl1pPr>
          </a:lstStyle>
          <a:p>
            <a:pPr lvl="0"/>
            <a:r>
              <a:rPr lang="en-US" altLang="ja-JP" dirty="0"/>
              <a:t>Text Here</a:t>
            </a:r>
            <a:endParaRPr lang="en-US" dirty="0"/>
          </a:p>
        </p:txBody>
      </p:sp>
      <p:sp>
        <p:nvSpPr>
          <p:cNvPr id="22" name="テキスト プレースホルダー 11"/>
          <p:cNvSpPr>
            <a:spLocks noGrp="1"/>
          </p:cNvSpPr>
          <p:nvPr userDrawn="1">
            <p:ph type="body" sz="quarter" idx="15" hasCustomPrompt="1"/>
          </p:nvPr>
        </p:nvSpPr>
        <p:spPr>
          <a:xfrm>
            <a:off x="1042306" y="6316961"/>
            <a:ext cx="6840760" cy="2554850"/>
          </a:xfrm>
        </p:spPr>
        <p:txBody>
          <a:bodyPr anchor="t">
            <a:noAutofit/>
          </a:bodyPr>
          <a:lstStyle>
            <a:lvl1pPr algn="l">
              <a:lnSpc>
                <a:spcPct val="120000"/>
              </a:lnSpc>
              <a:defRPr sz="2000">
                <a:solidFill>
                  <a:schemeClr val="tx2"/>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388563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10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animEffect transition="in" filter="fade">
                                      <p:cBhvr>
                                        <p:cTn id="22" dur="500"/>
                                        <p:tgtEl>
                                          <p:spTgt spid="17">
                                            <p:txEl>
                                              <p:pRg st="0" end="0"/>
                                            </p:txEl>
                                          </p:spTgt>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1000"/>
                                        <p:tgtEl>
                                          <p:spTgt spid="6"/>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fade">
                                      <p:cBhvr>
                                        <p:cTn id="33" dur="500"/>
                                        <p:tgtEl>
                                          <p:spTgt spid="18">
                                            <p:txEl>
                                              <p:pRg st="0" end="0"/>
                                            </p:txEl>
                                          </p:spTgt>
                                        </p:tgtEl>
                                      </p:cBhvr>
                                    </p:animEffect>
                                  </p:childTnLst>
                                </p:cTn>
                              </p:par>
                            </p:childTnLst>
                          </p:cTn>
                        </p:par>
                        <p:par>
                          <p:cTn id="34" fill="hold">
                            <p:stCondLst>
                              <p:cond delay="3500"/>
                            </p:stCondLst>
                            <p:childTnLst>
                              <p:par>
                                <p:cTn id="35" presetID="22" presetClass="entr" presetSubtype="8"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left)">
                                      <p:cBhvr>
                                        <p:cTn id="37" dur="1000"/>
                                        <p:tgtEl>
                                          <p:spTgt spid="3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9">
                                            <p:txEl>
                                              <p:pRg st="0" end="0"/>
                                            </p:txEl>
                                          </p:spTgt>
                                        </p:tgtEl>
                                        <p:attrNameLst>
                                          <p:attrName>style.visibility</p:attrName>
                                        </p:attrNameLst>
                                      </p:cBhvr>
                                      <p:to>
                                        <p:strVal val="visible"/>
                                      </p:to>
                                    </p:set>
                                    <p:animEffect transition="in" filter="fade">
                                      <p:cBhvr>
                                        <p:cTn id="44" dur="500"/>
                                        <p:tgtEl>
                                          <p:spTgt spid="19">
                                            <p:txEl>
                                              <p:pRg st="0" end="0"/>
                                            </p:txEl>
                                          </p:spTgt>
                                        </p:tgtEl>
                                      </p:cBhvr>
                                    </p:animEffect>
                                  </p:childTnLst>
                                </p:cTn>
                              </p:par>
                            </p:childTnLst>
                          </p:cTn>
                        </p:par>
                        <p:par>
                          <p:cTn id="45" fill="hold">
                            <p:stCondLst>
                              <p:cond delay="5000"/>
                            </p:stCondLst>
                            <p:childTnLst>
                              <p:par>
                                <p:cTn id="46" presetID="22" presetClass="entr" presetSubtype="8" fill="hold" nodeType="after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wipe(left)">
                                      <p:cBhvr>
                                        <p:cTn id="48" dur="1000"/>
                                        <p:tgtEl>
                                          <p:spTgt spid="37"/>
                                        </p:tgtEl>
                                      </p:cBhvr>
                                    </p:animEffect>
                                  </p:childTnLst>
                                </p:cTn>
                              </p:par>
                            </p:childTnLst>
                          </p:cTn>
                        </p:par>
                        <p:par>
                          <p:cTn id="49" fill="hold">
                            <p:stCondLst>
                              <p:cond delay="6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0">
                                            <p:txEl>
                                              <p:pRg st="0" end="0"/>
                                            </p:txEl>
                                          </p:spTgt>
                                        </p:tgtEl>
                                        <p:attrNameLst>
                                          <p:attrName>style.visibility</p:attrName>
                                        </p:attrNameLst>
                                      </p:cBhvr>
                                      <p:to>
                                        <p:strVal val="visible"/>
                                      </p:to>
                                    </p:set>
                                    <p:animEffect transition="in" filter="fade">
                                      <p:cBhvr>
                                        <p:cTn id="55" dur="500"/>
                                        <p:tgtEl>
                                          <p:spTgt spid="20">
                                            <p:txEl>
                                              <p:pRg st="0" end="0"/>
                                            </p:txEl>
                                          </p:spTgt>
                                        </p:tgtEl>
                                      </p:cBhvr>
                                    </p:animEffect>
                                  </p:childTnLst>
                                </p:cTn>
                              </p:par>
                            </p:childTnLst>
                          </p:cTn>
                        </p:par>
                        <p:par>
                          <p:cTn id="56" fill="hold">
                            <p:stCondLst>
                              <p:cond delay="6500"/>
                            </p:stCondLst>
                            <p:childTnLst>
                              <p:par>
                                <p:cTn id="57" presetID="2" presetClass="entr" presetSubtype="9" decel="100000" fill="hold" grpId="0" nodeType="afterEffect">
                                  <p:stCondLst>
                                    <p:cond delay="0"/>
                                  </p:stCondLst>
                                  <p:iterate type="wd">
                                    <p:tmPct val="10000"/>
                                  </p:iterate>
                                  <p:childTnLst>
                                    <p:set>
                                      <p:cBhvr>
                                        <p:cTn id="58" dur="1" fill="hold">
                                          <p:stCondLst>
                                            <p:cond delay="0"/>
                                          </p:stCondLst>
                                        </p:cTn>
                                        <p:tgtEl>
                                          <p:spTgt spid="21">
                                            <p:txEl>
                                              <p:pRg st="0" end="0"/>
                                            </p:txEl>
                                          </p:spTgt>
                                        </p:tgtEl>
                                        <p:attrNameLst>
                                          <p:attrName>style.visibility</p:attrName>
                                        </p:attrNameLst>
                                      </p:cBhvr>
                                      <p:to>
                                        <p:strVal val="visible"/>
                                      </p:to>
                                    </p:set>
                                    <p:anim calcmode="lin" valueType="num">
                                      <p:cBhvr additive="base">
                                        <p:cTn id="5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61" fill="hold">
                            <p:stCondLst>
                              <p:cond delay="7050"/>
                            </p:stCondLst>
                            <p:childTnLst>
                              <p:par>
                                <p:cTn id="62" presetID="2" presetClass="entr" presetSubtype="8" decel="100000" fill="hold" grpId="0" nodeType="afterEffect">
                                  <p:stCondLst>
                                    <p:cond delay="500"/>
                                  </p:stCondLst>
                                  <p:childTnLst>
                                    <p:set>
                                      <p:cBhvr>
                                        <p:cTn id="63" dur="1" fill="hold">
                                          <p:stCondLst>
                                            <p:cond delay="0"/>
                                          </p:stCondLst>
                                        </p:cTn>
                                        <p:tgtEl>
                                          <p:spTgt spid="22"/>
                                        </p:tgtEl>
                                        <p:attrNameLst>
                                          <p:attrName>style.visibility</p:attrName>
                                        </p:attrNameLst>
                                      </p:cBhvr>
                                      <p:to>
                                        <p:strVal val="visible"/>
                                      </p:to>
                                    </p:set>
                                    <p:anim calcmode="lin" valueType="num">
                                      <p:cBhvr additive="base">
                                        <p:cTn id="64" dur="500" fill="hold"/>
                                        <p:tgtEl>
                                          <p:spTgt spid="22"/>
                                        </p:tgtEl>
                                        <p:attrNameLst>
                                          <p:attrName>ppt_x</p:attrName>
                                        </p:attrNameLst>
                                      </p:cBhvr>
                                      <p:tavLst>
                                        <p:tav tm="0">
                                          <p:val>
                                            <p:strVal val="0-#ppt_w/2"/>
                                          </p:val>
                                        </p:tav>
                                        <p:tav tm="100000">
                                          <p:val>
                                            <p:strVal val="#ppt_x"/>
                                          </p:val>
                                        </p:tav>
                                      </p:tavLst>
                                    </p:anim>
                                    <p:anim calcmode="lin" valueType="num">
                                      <p:cBhvr additive="base">
                                        <p:cTn id="65"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3" grpId="0"/>
      <p:bldP spid="14" grpId="0"/>
      <p:bldP spid="15" grpId="0"/>
      <p:bldP spid="16" grpId="0"/>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p">
        <p:tmplLst>
          <p:tmpl lvl="1">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p:tmplLst>
          <p:tmpl>
            <p:tnLst>
              <p:par>
                <p:cTn presetID="2" presetClass="entr" presetSubtype="8" decel="100000" fill="hold" nodeType="afterEffect">
                  <p:stCondLst>
                    <p:cond delay="50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2 Images &amp; Description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14757" y="3291830"/>
            <a:ext cx="18286413" cy="3291830"/>
          </a:xfrm>
          <a:prstGeom prst="rect">
            <a:avLst/>
          </a:prstGeom>
          <a:solidFill>
            <a:schemeClr val="accent3">
              <a:lumMod val="60000"/>
              <a:lumOff val="4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6" name="正方形/長方形 5"/>
          <p:cNvSpPr/>
          <p:nvPr userDrawn="1"/>
        </p:nvSpPr>
        <p:spPr>
          <a:xfrm>
            <a:off x="-7192" y="3722610"/>
            <a:ext cx="18286413" cy="2430270"/>
          </a:xfrm>
          <a:prstGeom prst="rect">
            <a:avLst/>
          </a:prstGeom>
          <a:solidFill>
            <a:schemeClr val="accent3"/>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7" name="正方形/長方形 6"/>
          <p:cNvSpPr/>
          <p:nvPr userDrawn="1"/>
        </p:nvSpPr>
        <p:spPr>
          <a:xfrm>
            <a:off x="-1" y="0"/>
            <a:ext cx="18286413" cy="3291830"/>
          </a:xfrm>
          <a:prstGeom prst="rect">
            <a:avLst/>
          </a:prstGeom>
          <a:solidFill>
            <a:schemeClr val="accent2">
              <a:lumMod val="60000"/>
              <a:lumOff val="4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 name="正方形/長方形 7"/>
          <p:cNvSpPr/>
          <p:nvPr userDrawn="1"/>
        </p:nvSpPr>
        <p:spPr>
          <a:xfrm>
            <a:off x="0" y="417975"/>
            <a:ext cx="18271655" cy="2430270"/>
          </a:xfrm>
          <a:prstGeom prst="rect">
            <a:avLst/>
          </a:prstGeom>
          <a:solidFill>
            <a:schemeClr val="accent2"/>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9" name="図プレースホルダー 13"/>
          <p:cNvSpPr>
            <a:spLocks noGrp="1"/>
          </p:cNvSpPr>
          <p:nvPr>
            <p:ph type="pic" sz="quarter" idx="13" hasCustomPrompt="1"/>
          </p:nvPr>
        </p:nvSpPr>
        <p:spPr>
          <a:xfrm>
            <a:off x="9143206" y="3291830"/>
            <a:ext cx="9139924" cy="3291830"/>
          </a:xfrm>
          <a:custGeom>
            <a:avLst/>
            <a:gdLst/>
            <a:ahLst/>
            <a:cxnLst/>
            <a:rect l="l" t="t" r="r" b="b"/>
            <a:pathLst>
              <a:path w="9139924" h="3291830">
                <a:moveTo>
                  <a:pt x="0" y="0"/>
                </a:moveTo>
                <a:lnTo>
                  <a:pt x="1305146" y="0"/>
                </a:lnTo>
                <a:lnTo>
                  <a:pt x="9139924" y="0"/>
                </a:lnTo>
                <a:lnTo>
                  <a:pt x="9139924" y="3291830"/>
                </a:lnTo>
                <a:lnTo>
                  <a:pt x="1305146" y="3291830"/>
                </a:lnTo>
                <a:close/>
              </a:path>
            </a:pathLst>
          </a:custGeom>
          <a:solidFill>
            <a:schemeClr val="bg1">
              <a:alpha val="50000"/>
            </a:schemeClr>
          </a:solidFill>
        </p:spPr>
        <p:txBody>
          <a:bodyPr/>
          <a:lstStyle>
            <a:lvl1pPr>
              <a:defRPr baseline="0"/>
            </a:lvl1pPr>
          </a:lstStyle>
          <a:p>
            <a:r>
              <a:rPr kumimoji="1" lang="en-US" altLang="ja-JP" dirty="0"/>
              <a:t> Add an image</a:t>
            </a:r>
            <a:endParaRPr kumimoji="1" lang="ja-JP" altLang="en-US" dirty="0"/>
          </a:p>
        </p:txBody>
      </p:sp>
      <p:sp>
        <p:nvSpPr>
          <p:cNvPr id="10" name="図プレースホルダー 10"/>
          <p:cNvSpPr>
            <a:spLocks noGrp="1"/>
          </p:cNvSpPr>
          <p:nvPr>
            <p:ph type="pic" sz="quarter" idx="12" hasCustomPrompt="1"/>
          </p:nvPr>
        </p:nvSpPr>
        <p:spPr>
          <a:xfrm>
            <a:off x="1" y="0"/>
            <a:ext cx="9139924" cy="3291830"/>
          </a:xfrm>
          <a:custGeom>
            <a:avLst/>
            <a:gdLst/>
            <a:ahLst/>
            <a:cxnLst/>
            <a:rect l="l" t="t" r="r" b="b"/>
            <a:pathLst>
              <a:path w="9139924" h="3291830">
                <a:moveTo>
                  <a:pt x="0" y="0"/>
                </a:moveTo>
                <a:lnTo>
                  <a:pt x="7834778" y="0"/>
                </a:lnTo>
                <a:lnTo>
                  <a:pt x="9139924" y="3291830"/>
                </a:lnTo>
                <a:lnTo>
                  <a:pt x="7834778" y="3291830"/>
                </a:lnTo>
                <a:lnTo>
                  <a:pt x="0" y="3291830"/>
                </a:lnTo>
                <a:close/>
              </a:path>
            </a:pathLst>
          </a:custGeom>
          <a:solidFill>
            <a:schemeClr val="bg1">
              <a:alpha val="50000"/>
            </a:schemeClr>
          </a:solidFill>
        </p:spPr>
        <p:txBody>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a:lvl1pPr>
          </a:lstStyle>
          <a:p>
            <a:r>
              <a:rPr kumimoji="1" lang="en-US" altLang="ja-JP" dirty="0"/>
              <a:t> Add an image</a:t>
            </a:r>
            <a:endParaRPr kumimoji="1" lang="ja-JP" altLang="en-US" dirty="0"/>
          </a:p>
          <a:p>
            <a:endParaRPr kumimoji="1" lang="ja-JP" altLang="en-US" dirty="0"/>
          </a:p>
        </p:txBody>
      </p:sp>
      <p:sp>
        <p:nvSpPr>
          <p:cNvPr id="11" name="テキスト プレースホルダー 11"/>
          <p:cNvSpPr>
            <a:spLocks noGrp="1"/>
          </p:cNvSpPr>
          <p:nvPr>
            <p:ph type="body" sz="quarter" idx="16" hasCustomPrompt="1"/>
          </p:nvPr>
        </p:nvSpPr>
        <p:spPr>
          <a:xfrm>
            <a:off x="9150226" y="1258434"/>
            <a:ext cx="8498925" cy="1315207"/>
          </a:xfrm>
        </p:spPr>
        <p:txBody>
          <a:bodyPr anchor="t">
            <a:noAutofit/>
          </a:bodyPr>
          <a:lstStyle>
            <a:lvl1pPr algn="l">
              <a:lnSpc>
                <a:spcPct val="120000"/>
              </a:lnSpc>
              <a:defRPr sz="2000">
                <a:solidFill>
                  <a:schemeClr val="bg1"/>
                </a:solidFill>
                <a:latin typeface="+mn-lt"/>
              </a:defRPr>
            </a:lvl1pPr>
          </a:lstStyle>
          <a:p>
            <a:pPr lvl="0"/>
            <a:r>
              <a:rPr lang="en-US" altLang="ja-JP" dirty="0"/>
              <a:t>Text Here</a:t>
            </a:r>
            <a:endParaRPr lang="en-US" dirty="0"/>
          </a:p>
        </p:txBody>
      </p:sp>
      <p:sp>
        <p:nvSpPr>
          <p:cNvPr id="12" name="テキスト プレースホルダー 11"/>
          <p:cNvSpPr>
            <a:spLocks noGrp="1"/>
          </p:cNvSpPr>
          <p:nvPr>
            <p:ph type="body" sz="quarter" idx="17" hasCustomPrompt="1"/>
          </p:nvPr>
        </p:nvSpPr>
        <p:spPr>
          <a:xfrm>
            <a:off x="9150226" y="679004"/>
            <a:ext cx="8498925" cy="773203"/>
          </a:xfrm>
        </p:spPr>
        <p:txBody>
          <a:bodyPr anchor="t">
            <a:noAutofit/>
          </a:bodyPr>
          <a:lstStyle>
            <a:lvl1pPr algn="l">
              <a:lnSpc>
                <a:spcPct val="120000"/>
              </a:lnSpc>
              <a:defRPr sz="3200" spc="0">
                <a:solidFill>
                  <a:schemeClr val="bg1"/>
                </a:solidFill>
                <a:latin typeface="Route 159 SemiBold" pitchFamily="50" charset="0"/>
              </a:defRPr>
            </a:lvl1pPr>
          </a:lstStyle>
          <a:p>
            <a:pPr lvl="0"/>
            <a:r>
              <a:rPr lang="en-US" altLang="ja-JP" dirty="0"/>
              <a:t>Text Here</a:t>
            </a:r>
            <a:endParaRPr lang="en-US" dirty="0"/>
          </a:p>
        </p:txBody>
      </p:sp>
      <p:sp>
        <p:nvSpPr>
          <p:cNvPr id="13" name="テキスト プレースホルダー 11"/>
          <p:cNvSpPr>
            <a:spLocks noGrp="1"/>
          </p:cNvSpPr>
          <p:nvPr>
            <p:ph type="body" sz="quarter" idx="40" hasCustomPrompt="1"/>
          </p:nvPr>
        </p:nvSpPr>
        <p:spPr>
          <a:xfrm>
            <a:off x="599276" y="4594439"/>
            <a:ext cx="8498925" cy="1269141"/>
          </a:xfrm>
        </p:spPr>
        <p:txBody>
          <a:bodyPr anchor="t">
            <a:noAutofit/>
          </a:bodyPr>
          <a:lstStyle>
            <a:lvl1pPr algn="l">
              <a:lnSpc>
                <a:spcPct val="120000"/>
              </a:lnSpc>
              <a:defRPr sz="2000">
                <a:solidFill>
                  <a:schemeClr val="bg1"/>
                </a:solidFill>
                <a:latin typeface="+mn-lt"/>
              </a:defRPr>
            </a:lvl1pPr>
          </a:lstStyle>
          <a:p>
            <a:pPr lvl="0"/>
            <a:r>
              <a:rPr lang="en-US" altLang="ja-JP" dirty="0"/>
              <a:t>Text Here</a:t>
            </a:r>
            <a:endParaRPr lang="en-US" dirty="0"/>
          </a:p>
        </p:txBody>
      </p:sp>
      <p:sp>
        <p:nvSpPr>
          <p:cNvPr id="14" name="テキスト プレースホルダー 11"/>
          <p:cNvSpPr>
            <a:spLocks noGrp="1"/>
          </p:cNvSpPr>
          <p:nvPr>
            <p:ph type="body" sz="quarter" idx="41" hasCustomPrompt="1"/>
          </p:nvPr>
        </p:nvSpPr>
        <p:spPr>
          <a:xfrm>
            <a:off x="599276" y="4015009"/>
            <a:ext cx="8498925" cy="773203"/>
          </a:xfrm>
        </p:spPr>
        <p:txBody>
          <a:bodyPr anchor="t">
            <a:noAutofit/>
          </a:bodyPr>
          <a:lstStyle>
            <a:lvl1pPr algn="l">
              <a:lnSpc>
                <a:spcPct val="120000"/>
              </a:lnSpc>
              <a:defRPr sz="3200" spc="0">
                <a:solidFill>
                  <a:schemeClr val="bg1"/>
                </a:solidFill>
                <a:latin typeface="Route 159 SemiBold" pitchFamily="50" charset="0"/>
              </a:defRPr>
            </a:lvl1pPr>
          </a:lstStyle>
          <a:p>
            <a:pPr lvl="0"/>
            <a:r>
              <a:rPr lang="en-US" altLang="ja-JP" dirty="0"/>
              <a:t>Text Here</a:t>
            </a:r>
            <a:endParaRPr lang="en-US" dirty="0"/>
          </a:p>
        </p:txBody>
      </p:sp>
      <p:sp>
        <p:nvSpPr>
          <p:cNvPr id="15" name="タイトル プレースホルダー 1"/>
          <p:cNvSpPr>
            <a:spLocks noGrp="1"/>
          </p:cNvSpPr>
          <p:nvPr>
            <p:ph type="title" hasCustomPrompt="1"/>
          </p:nvPr>
        </p:nvSpPr>
        <p:spPr>
          <a:xfrm>
            <a:off x="430238" y="6799684"/>
            <a:ext cx="17425936" cy="1203151"/>
          </a:xfrm>
          <a:prstGeom prst="rect">
            <a:avLst/>
          </a:prstGeom>
        </p:spPr>
        <p:txBody>
          <a:bodyPr vert="horz" lIns="163275" tIns="81638" rIns="163275" bIns="81638" rtlCol="0" anchor="ctr">
            <a:normAutofit/>
          </a:bodyPr>
          <a:lstStyle>
            <a:lvl1pPr algn="ctr">
              <a:defRPr baseline="0">
                <a:latin typeface="Route 159 UltraLight" pitchFamily="50" charset="0"/>
              </a:defRPr>
            </a:lvl1pPr>
          </a:lstStyle>
          <a:p>
            <a:r>
              <a:rPr kumimoji="1" lang="en-US" altLang="ja-JP" dirty="0"/>
              <a:t>Slide Title Goes Here</a:t>
            </a:r>
            <a:endParaRPr kumimoji="1" lang="ja-JP" altLang="en-US" dirty="0"/>
          </a:p>
        </p:txBody>
      </p:sp>
      <p:sp>
        <p:nvSpPr>
          <p:cNvPr id="16" name="テキスト プレースホルダー 6"/>
          <p:cNvSpPr>
            <a:spLocks noGrp="1"/>
          </p:cNvSpPr>
          <p:nvPr>
            <p:ph type="body" sz="quarter" idx="42" hasCustomPrompt="1"/>
          </p:nvPr>
        </p:nvSpPr>
        <p:spPr>
          <a:xfrm>
            <a:off x="430238" y="8095828"/>
            <a:ext cx="17425936" cy="1336960"/>
          </a:xfrm>
        </p:spPr>
        <p:txBody>
          <a:bodyPr>
            <a:noAutofit/>
          </a:bodyPr>
          <a:lstStyle>
            <a:lvl1pPr algn="ctr">
              <a:defRPr sz="2000" b="0" i="0" u="none" baseline="0">
                <a:solidFill>
                  <a:schemeClr val="tx2"/>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17" name="正方形/長方形 16"/>
          <p:cNvSpPr/>
          <p:nvPr userDrawn="1"/>
        </p:nvSpPr>
        <p:spPr>
          <a:xfrm>
            <a:off x="7559029" y="7951812"/>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85242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right)">
                                      <p:cBhvr>
                                        <p:cTn id="11" dur="500"/>
                                        <p:tgtEl>
                                          <p:spTgt spid="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22" presetClass="entr" presetSubtype="8" fill="hold" grpId="0" nodeType="withEffect">
                                  <p:stCondLst>
                                    <p:cond delay="20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par>
                                <p:cTn id="19" presetID="22" presetClass="entr" presetSubtype="8" fill="hold" grpId="0" nodeType="withEffect">
                                  <p:stCondLst>
                                    <p:cond delay="20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par>
                          <p:cTn id="22" fill="hold">
                            <p:stCondLst>
                              <p:cond delay="1700"/>
                            </p:stCondLst>
                            <p:childTnLst>
                              <p:par>
                                <p:cTn id="23" presetID="22" presetClass="entr" presetSubtype="2" fill="hold" grpId="0" nodeType="afterEffect">
                                  <p:stCondLst>
                                    <p:cond delay="250"/>
                                  </p:stCondLst>
                                  <p:childTnLst>
                                    <p:set>
                                      <p:cBhvr>
                                        <p:cTn id="24" dur="1" fill="hold">
                                          <p:stCondLst>
                                            <p:cond delay="0"/>
                                          </p:stCondLst>
                                        </p:cTn>
                                        <p:tgtEl>
                                          <p:spTgt spid="9"/>
                                        </p:tgtEl>
                                        <p:attrNameLst>
                                          <p:attrName>style.visibility</p:attrName>
                                        </p:attrNameLst>
                                      </p:cBhvr>
                                      <p:to>
                                        <p:strVal val="visible"/>
                                      </p:to>
                                    </p:set>
                                    <p:animEffect transition="in" filter="wipe(right)">
                                      <p:cBhvr>
                                        <p:cTn id="25" dur="500"/>
                                        <p:tgtEl>
                                          <p:spTgt spid="9"/>
                                        </p:tgtEl>
                                      </p:cBhvr>
                                    </p:animEffect>
                                  </p:childTnLst>
                                </p:cTn>
                              </p:par>
                            </p:childTnLst>
                          </p:cTn>
                        </p:par>
                        <p:par>
                          <p:cTn id="26" fill="hold">
                            <p:stCondLst>
                              <p:cond delay="2450"/>
                            </p:stCondLst>
                            <p:childTnLst>
                              <p:par>
                                <p:cTn id="27" presetID="22" presetClass="entr" presetSubtype="8"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left)">
                                      <p:cBhvr>
                                        <p:cTn id="29" dur="500"/>
                                        <p:tgtEl>
                                          <p:spTgt spid="5"/>
                                        </p:tgtEl>
                                      </p:cBhvr>
                                    </p:animEffect>
                                  </p:childTnLst>
                                </p:cTn>
                              </p:par>
                            </p:childTnLst>
                          </p:cTn>
                        </p:par>
                        <p:par>
                          <p:cTn id="30" fill="hold">
                            <p:stCondLst>
                              <p:cond delay="2950"/>
                            </p:stCondLst>
                            <p:childTnLst>
                              <p:par>
                                <p:cTn id="31" presetID="22" presetClass="entr" presetSubtype="2"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right)">
                                      <p:cBhvr>
                                        <p:cTn id="33" dur="500"/>
                                        <p:tgtEl>
                                          <p:spTgt spid="6"/>
                                        </p:tgtEl>
                                      </p:cBhvr>
                                    </p:animEffect>
                                  </p:childTnLst>
                                </p:cTn>
                              </p:par>
                              <p:par>
                                <p:cTn id="34" presetID="22" presetClass="entr" presetSubtype="2" fill="hold" grpId="0" nodeType="withEffect">
                                  <p:stCondLst>
                                    <p:cond delay="200"/>
                                  </p:stCondLst>
                                  <p:childTnLst>
                                    <p:set>
                                      <p:cBhvr>
                                        <p:cTn id="35" dur="1" fill="hold">
                                          <p:stCondLst>
                                            <p:cond delay="0"/>
                                          </p:stCondLst>
                                        </p:cTn>
                                        <p:tgtEl>
                                          <p:spTgt spid="14"/>
                                        </p:tgtEl>
                                        <p:attrNameLst>
                                          <p:attrName>style.visibility</p:attrName>
                                        </p:attrNameLst>
                                      </p:cBhvr>
                                      <p:to>
                                        <p:strVal val="visible"/>
                                      </p:to>
                                    </p:set>
                                    <p:animEffect transition="in" filter="wipe(right)">
                                      <p:cBhvr>
                                        <p:cTn id="36" dur="500"/>
                                        <p:tgtEl>
                                          <p:spTgt spid="14"/>
                                        </p:tgtEl>
                                      </p:cBhvr>
                                    </p:animEffect>
                                  </p:childTnLst>
                                </p:cTn>
                              </p:par>
                              <p:par>
                                <p:cTn id="37" presetID="22" presetClass="entr" presetSubtype="2" fill="hold" grpId="0" nodeType="withEffect">
                                  <p:stCondLst>
                                    <p:cond delay="200"/>
                                  </p:stCondLst>
                                  <p:childTnLst>
                                    <p:set>
                                      <p:cBhvr>
                                        <p:cTn id="38" dur="1" fill="hold">
                                          <p:stCondLst>
                                            <p:cond delay="0"/>
                                          </p:stCondLst>
                                        </p:cTn>
                                        <p:tgtEl>
                                          <p:spTgt spid="13"/>
                                        </p:tgtEl>
                                        <p:attrNameLst>
                                          <p:attrName>style.visibility</p:attrName>
                                        </p:attrNameLst>
                                      </p:cBhvr>
                                      <p:to>
                                        <p:strVal val="visible"/>
                                      </p:to>
                                    </p:set>
                                    <p:animEffect transition="in" filter="wipe(right)">
                                      <p:cBhvr>
                                        <p:cTn id="39" dur="500"/>
                                        <p:tgtEl>
                                          <p:spTgt spid="13"/>
                                        </p:tgtEl>
                                      </p:cBhvr>
                                    </p:animEffect>
                                  </p:childTnLst>
                                </p:cTn>
                              </p:par>
                            </p:childTnLst>
                          </p:cTn>
                        </p:par>
                        <p:par>
                          <p:cTn id="40" fill="hold">
                            <p:stCondLst>
                              <p:cond delay="3650"/>
                            </p:stCondLst>
                            <p:childTnLst>
                              <p:par>
                                <p:cTn id="41" presetID="2" presetClass="entr" presetSubtype="8" decel="100000" fill="hold" grpId="0" nodeType="afterEffect">
                                  <p:stCondLst>
                                    <p:cond delay="500"/>
                                  </p:stCondLst>
                                  <p:iterate type="wd">
                                    <p:tmPct val="10000"/>
                                  </p:iterate>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0-#ppt_w/2"/>
                                          </p:val>
                                        </p:tav>
                                        <p:tav tm="100000">
                                          <p:val>
                                            <p:strVal val="#ppt_x"/>
                                          </p:val>
                                        </p:tav>
                                      </p:tavLst>
                                    </p:anim>
                                    <p:anim calcmode="lin" valueType="num">
                                      <p:cBhvr additive="base">
                                        <p:cTn id="44" dur="500" fill="hold"/>
                                        <p:tgtEl>
                                          <p:spTgt spid="15"/>
                                        </p:tgtEl>
                                        <p:attrNameLst>
                                          <p:attrName>ppt_y</p:attrName>
                                        </p:attrNameLst>
                                      </p:cBhvr>
                                      <p:tavLst>
                                        <p:tav tm="0">
                                          <p:val>
                                            <p:strVal val="#ppt_y"/>
                                          </p:val>
                                        </p:tav>
                                        <p:tav tm="100000">
                                          <p:val>
                                            <p:strVal val="#ppt_y"/>
                                          </p:val>
                                        </p:tav>
                                      </p:tavLst>
                                    </p:anim>
                                  </p:childTnLst>
                                </p:cTn>
                              </p:par>
                            </p:childTnLst>
                          </p:cTn>
                        </p:par>
                        <p:par>
                          <p:cTn id="45" fill="hold">
                            <p:stCondLst>
                              <p:cond delay="4800"/>
                            </p:stCondLst>
                            <p:childTnLst>
                              <p:par>
                                <p:cTn id="46" presetID="2" presetClass="entr" presetSubtype="2" decel="10000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additive="base">
                                        <p:cTn id="48" dur="500" fill="hold"/>
                                        <p:tgtEl>
                                          <p:spTgt spid="17"/>
                                        </p:tgtEl>
                                        <p:attrNameLst>
                                          <p:attrName>ppt_x</p:attrName>
                                        </p:attrNameLst>
                                      </p:cBhvr>
                                      <p:tavLst>
                                        <p:tav tm="0">
                                          <p:val>
                                            <p:strVal val="1+#ppt_w/2"/>
                                          </p:val>
                                        </p:tav>
                                        <p:tav tm="100000">
                                          <p:val>
                                            <p:strVal val="#ppt_x"/>
                                          </p:val>
                                        </p:tav>
                                      </p:tavLst>
                                    </p:anim>
                                    <p:anim calcmode="lin" valueType="num">
                                      <p:cBhvr additive="base">
                                        <p:cTn id="49" dur="500" fill="hold"/>
                                        <p:tgtEl>
                                          <p:spTgt spid="17"/>
                                        </p:tgtEl>
                                        <p:attrNameLst>
                                          <p:attrName>ppt_y</p:attrName>
                                        </p:attrNameLst>
                                      </p:cBhvr>
                                      <p:tavLst>
                                        <p:tav tm="0">
                                          <p:val>
                                            <p:strVal val="#ppt_y"/>
                                          </p:val>
                                        </p:tav>
                                        <p:tav tm="100000">
                                          <p:val>
                                            <p:strVal val="#ppt_y"/>
                                          </p:val>
                                        </p:tav>
                                      </p:tavLst>
                                    </p:anim>
                                  </p:childTnLst>
                                </p:cTn>
                              </p:par>
                              <p:par>
                                <p:cTn id="50" presetID="22" presetClass="entr" presetSubtype="8" fill="hold" grpId="0" nodeType="withEffect">
                                  <p:stCondLst>
                                    <p:cond delay="0"/>
                                  </p:stCondLst>
                                  <p:childTnLst>
                                    <p:set>
                                      <p:cBhvr>
                                        <p:cTn id="51" dur="1" fill="hold">
                                          <p:stCondLst>
                                            <p:cond delay="0"/>
                                          </p:stCondLst>
                                        </p:cTn>
                                        <p:tgtEl>
                                          <p:spTgt spid="16">
                                            <p:txEl>
                                              <p:pRg st="0" end="0"/>
                                            </p:txEl>
                                          </p:spTgt>
                                        </p:tgtEl>
                                        <p:attrNameLst>
                                          <p:attrName>style.visibility</p:attrName>
                                        </p:attrNameLst>
                                      </p:cBhvr>
                                      <p:to>
                                        <p:strVal val="visible"/>
                                      </p:to>
                                    </p:set>
                                    <p:animEffect transition="in" filter="wipe(left)">
                                      <p:cBhvr>
                                        <p:cTn id="52"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p:tmplLst>
          <p:tmpl>
            <p:tnLst>
              <p:par>
                <p:cTn presetID="22" presetClass="entr" presetSubtype="8" fill="hold" nodeType="withEffect">
                  <p:stCondLst>
                    <p:cond delay="20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p:tmplLst>
          <p:tmpl>
            <p:tnLst>
              <p:par>
                <p:cTn presetID="22" presetClass="entr" presetSubtype="8" fill="hold" nodeType="withEffect">
                  <p:stCondLst>
                    <p:cond delay="20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p:tmplLst>
          <p:tmpl>
            <p:tnLst>
              <p:par>
                <p:cTn presetID="22" presetClass="entr" presetSubtype="2" fill="hold" nodeType="withEffect">
                  <p:stCondLst>
                    <p:cond delay="20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p:tmplLst>
          <p:tmpl>
            <p:tnLst>
              <p:par>
                <p:cTn presetID="22" presetClass="entr" presetSubtype="2"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p:bldP spid="16" grpId="0" build="p">
        <p:tmplLst>
          <p:tmpl lvl="1">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Image and text 6">
    <p:spTree>
      <p:nvGrpSpPr>
        <p:cNvPr id="1" name=""/>
        <p:cNvGrpSpPr/>
        <p:nvPr/>
      </p:nvGrpSpPr>
      <p:grpSpPr>
        <a:xfrm>
          <a:off x="0" y="0"/>
          <a:ext cx="0" cy="0"/>
          <a:chOff x="0" y="0"/>
          <a:chExt cx="0" cy="0"/>
        </a:xfrm>
      </p:grpSpPr>
      <p:sp>
        <p:nvSpPr>
          <p:cNvPr id="21" name="Freeform: Shape 20"/>
          <p:cNvSpPr/>
          <p:nvPr userDrawn="1"/>
        </p:nvSpPr>
        <p:spPr>
          <a:xfrm>
            <a:off x="598372" y="1"/>
            <a:ext cx="9636827" cy="10296924"/>
          </a:xfrm>
          <a:custGeom>
            <a:avLst/>
            <a:gdLst>
              <a:gd name="connsiteX0" fmla="*/ 5937757 w 9637663"/>
              <a:gd name="connsiteY0" fmla="*/ 10289755 h 10295335"/>
              <a:gd name="connsiteX1" fmla="*/ 5952675 w 9637663"/>
              <a:gd name="connsiteY1" fmla="*/ 10289755 h 10295335"/>
              <a:gd name="connsiteX2" fmla="*/ 5954535 w 9637663"/>
              <a:gd name="connsiteY2" fmla="*/ 10295335 h 10295335"/>
              <a:gd name="connsiteX3" fmla="*/ 5943337 w 9637663"/>
              <a:gd name="connsiteY3" fmla="*/ 10295335 h 10295335"/>
              <a:gd name="connsiteX4" fmla="*/ 7041761 w 9637663"/>
              <a:gd name="connsiteY4" fmla="*/ 10274837 h 10295335"/>
              <a:gd name="connsiteX5" fmla="*/ 7034301 w 9637663"/>
              <a:gd name="connsiteY5" fmla="*/ 10289755 h 10295335"/>
              <a:gd name="connsiteX6" fmla="*/ 7026841 w 9637663"/>
              <a:gd name="connsiteY6" fmla="*/ 10282295 h 10295335"/>
              <a:gd name="connsiteX7" fmla="*/ 7041761 w 9637663"/>
              <a:gd name="connsiteY7" fmla="*/ 10274837 h 10295335"/>
              <a:gd name="connsiteX8" fmla="*/ 5564782 w 9637663"/>
              <a:gd name="connsiteY8" fmla="*/ 10274837 h 10295335"/>
              <a:gd name="connsiteX9" fmla="*/ 5579701 w 9637663"/>
              <a:gd name="connsiteY9" fmla="*/ 10274837 h 10295335"/>
              <a:gd name="connsiteX10" fmla="*/ 5594621 w 9637663"/>
              <a:gd name="connsiteY10" fmla="*/ 10289755 h 10295335"/>
              <a:gd name="connsiteX11" fmla="*/ 5594621 w 9637663"/>
              <a:gd name="connsiteY11" fmla="*/ 10295335 h 10295335"/>
              <a:gd name="connsiteX12" fmla="*/ 5578448 w 9637663"/>
              <a:gd name="connsiteY12" fmla="*/ 10295335 h 10295335"/>
              <a:gd name="connsiteX13" fmla="*/ 4692020 w 9637663"/>
              <a:gd name="connsiteY13" fmla="*/ 10274837 h 10295335"/>
              <a:gd name="connsiteX14" fmla="*/ 4699481 w 9637663"/>
              <a:gd name="connsiteY14" fmla="*/ 10274837 h 10295335"/>
              <a:gd name="connsiteX15" fmla="*/ 4684563 w 9637663"/>
              <a:gd name="connsiteY15" fmla="*/ 10289755 h 10295335"/>
              <a:gd name="connsiteX16" fmla="*/ 4692020 w 9637663"/>
              <a:gd name="connsiteY16" fmla="*/ 10274837 h 10295335"/>
              <a:gd name="connsiteX17" fmla="*/ 3435097 w 9637663"/>
              <a:gd name="connsiteY17" fmla="*/ 10250592 h 10295335"/>
              <a:gd name="connsiteX18" fmla="*/ 3446286 w 9637663"/>
              <a:gd name="connsiteY18" fmla="*/ 10259917 h 10295335"/>
              <a:gd name="connsiteX19" fmla="*/ 3431368 w 9637663"/>
              <a:gd name="connsiteY19" fmla="*/ 10259917 h 10295335"/>
              <a:gd name="connsiteX20" fmla="*/ 3431368 w 9637663"/>
              <a:gd name="connsiteY20" fmla="*/ 10252459 h 10295335"/>
              <a:gd name="connsiteX21" fmla="*/ 3435097 w 9637663"/>
              <a:gd name="connsiteY21" fmla="*/ 10250592 h 10295335"/>
              <a:gd name="connsiteX22" fmla="*/ 6922410 w 9637663"/>
              <a:gd name="connsiteY22" fmla="*/ 10244999 h 10295335"/>
              <a:gd name="connsiteX23" fmla="*/ 6937328 w 9637663"/>
              <a:gd name="connsiteY23" fmla="*/ 10267377 h 10295335"/>
              <a:gd name="connsiteX24" fmla="*/ 6952248 w 9637663"/>
              <a:gd name="connsiteY24" fmla="*/ 10274837 h 10295335"/>
              <a:gd name="connsiteX25" fmla="*/ 6952248 w 9637663"/>
              <a:gd name="connsiteY25" fmla="*/ 10259917 h 10295335"/>
              <a:gd name="connsiteX26" fmla="*/ 5713973 w 9637663"/>
              <a:gd name="connsiteY26" fmla="*/ 10244999 h 10295335"/>
              <a:gd name="connsiteX27" fmla="*/ 5713973 w 9637663"/>
              <a:gd name="connsiteY27" fmla="*/ 10259917 h 10295335"/>
              <a:gd name="connsiteX28" fmla="*/ 5728891 w 9637663"/>
              <a:gd name="connsiteY28" fmla="*/ 10274837 h 10295335"/>
              <a:gd name="connsiteX29" fmla="*/ 5728891 w 9637663"/>
              <a:gd name="connsiteY29" fmla="*/ 10259917 h 10295335"/>
              <a:gd name="connsiteX30" fmla="*/ 5721433 w 9637663"/>
              <a:gd name="connsiteY30" fmla="*/ 10252459 h 10295335"/>
              <a:gd name="connsiteX31" fmla="*/ 5713973 w 9637663"/>
              <a:gd name="connsiteY31" fmla="*/ 10244999 h 10295335"/>
              <a:gd name="connsiteX32" fmla="*/ 5326078 w 9637663"/>
              <a:gd name="connsiteY32" fmla="*/ 10244999 h 10295335"/>
              <a:gd name="connsiteX33" fmla="*/ 5340998 w 9637663"/>
              <a:gd name="connsiteY33" fmla="*/ 10274837 h 10295335"/>
              <a:gd name="connsiteX34" fmla="*/ 5349783 w 9637663"/>
              <a:gd name="connsiteY34" fmla="*/ 10295335 h 10295335"/>
              <a:gd name="connsiteX35" fmla="*/ 5346578 w 9637663"/>
              <a:gd name="connsiteY35" fmla="*/ 10295335 h 10295335"/>
              <a:gd name="connsiteX36" fmla="*/ 5340998 w 9637663"/>
              <a:gd name="connsiteY36" fmla="*/ 10289755 h 10295335"/>
              <a:gd name="connsiteX37" fmla="*/ 5326078 w 9637663"/>
              <a:gd name="connsiteY37" fmla="*/ 10289755 h 10295335"/>
              <a:gd name="connsiteX38" fmla="*/ 5329798 w 9637663"/>
              <a:gd name="connsiteY38" fmla="*/ 10295335 h 10295335"/>
              <a:gd name="connsiteX39" fmla="*/ 5315829 w 9637663"/>
              <a:gd name="connsiteY39" fmla="*/ 10295335 h 10295335"/>
              <a:gd name="connsiteX40" fmla="*/ 5326078 w 9637663"/>
              <a:gd name="connsiteY40" fmla="*/ 10274837 h 10295335"/>
              <a:gd name="connsiteX41" fmla="*/ 5833323 w 9637663"/>
              <a:gd name="connsiteY41" fmla="*/ 10230078 h 10295335"/>
              <a:gd name="connsiteX42" fmla="*/ 5833323 w 9637663"/>
              <a:gd name="connsiteY42" fmla="*/ 10244999 h 10295335"/>
              <a:gd name="connsiteX43" fmla="*/ 5848242 w 9637663"/>
              <a:gd name="connsiteY43" fmla="*/ 10244999 h 10295335"/>
              <a:gd name="connsiteX44" fmla="*/ 5848242 w 9637663"/>
              <a:gd name="connsiteY44" fmla="*/ 10230078 h 10295335"/>
              <a:gd name="connsiteX45" fmla="*/ 5833323 w 9637663"/>
              <a:gd name="connsiteY45" fmla="*/ 10230078 h 10295335"/>
              <a:gd name="connsiteX46" fmla="*/ 5370834 w 9637663"/>
              <a:gd name="connsiteY46" fmla="*/ 10230078 h 10295335"/>
              <a:gd name="connsiteX47" fmla="*/ 5370834 w 9637663"/>
              <a:gd name="connsiteY47" fmla="*/ 10244999 h 10295335"/>
              <a:gd name="connsiteX48" fmla="*/ 5385754 w 9637663"/>
              <a:gd name="connsiteY48" fmla="*/ 10259917 h 10295335"/>
              <a:gd name="connsiteX49" fmla="*/ 5385754 w 9637663"/>
              <a:gd name="connsiteY49" fmla="*/ 10244999 h 10295335"/>
              <a:gd name="connsiteX50" fmla="*/ 5370834 w 9637663"/>
              <a:gd name="connsiteY50" fmla="*/ 10230078 h 10295335"/>
              <a:gd name="connsiteX51" fmla="*/ 5236565 w 9637663"/>
              <a:gd name="connsiteY51" fmla="*/ 10230078 h 10295335"/>
              <a:gd name="connsiteX52" fmla="*/ 5236565 w 9637663"/>
              <a:gd name="connsiteY52" fmla="*/ 10244999 h 10295335"/>
              <a:gd name="connsiteX53" fmla="*/ 5244023 w 9637663"/>
              <a:gd name="connsiteY53" fmla="*/ 10252459 h 10295335"/>
              <a:gd name="connsiteX54" fmla="*/ 5251483 w 9637663"/>
              <a:gd name="connsiteY54" fmla="*/ 10259917 h 10295335"/>
              <a:gd name="connsiteX55" fmla="*/ 5251483 w 9637663"/>
              <a:gd name="connsiteY55" fmla="*/ 10244999 h 10295335"/>
              <a:gd name="connsiteX56" fmla="*/ 5236565 w 9637663"/>
              <a:gd name="connsiteY56" fmla="*/ 10230078 h 10295335"/>
              <a:gd name="connsiteX57" fmla="*/ 5952675 w 9637663"/>
              <a:gd name="connsiteY57" fmla="*/ 10215160 h 10295335"/>
              <a:gd name="connsiteX58" fmla="*/ 5967595 w 9637663"/>
              <a:gd name="connsiteY58" fmla="*/ 10230078 h 10295335"/>
              <a:gd name="connsiteX59" fmla="*/ 5967595 w 9637663"/>
              <a:gd name="connsiteY59" fmla="*/ 10215160 h 10295335"/>
              <a:gd name="connsiteX60" fmla="*/ 5311159 w 9637663"/>
              <a:gd name="connsiteY60" fmla="*/ 10215160 h 10295335"/>
              <a:gd name="connsiteX61" fmla="*/ 5326078 w 9637663"/>
              <a:gd name="connsiteY61" fmla="*/ 10230078 h 10295335"/>
              <a:gd name="connsiteX62" fmla="*/ 5311159 w 9637663"/>
              <a:gd name="connsiteY62" fmla="*/ 10230078 h 10295335"/>
              <a:gd name="connsiteX63" fmla="*/ 4401101 w 9637663"/>
              <a:gd name="connsiteY63" fmla="*/ 10215160 h 10295335"/>
              <a:gd name="connsiteX64" fmla="*/ 4416019 w 9637663"/>
              <a:gd name="connsiteY64" fmla="*/ 10230078 h 10295335"/>
              <a:gd name="connsiteX65" fmla="*/ 4430940 w 9637663"/>
              <a:gd name="connsiteY65" fmla="*/ 10267377 h 10295335"/>
              <a:gd name="connsiteX66" fmla="*/ 4438397 w 9637663"/>
              <a:gd name="connsiteY66" fmla="*/ 10274837 h 10295335"/>
              <a:gd name="connsiteX67" fmla="*/ 4430940 w 9637663"/>
              <a:gd name="connsiteY67" fmla="*/ 10244999 h 10295335"/>
              <a:gd name="connsiteX68" fmla="*/ 4401101 w 9637663"/>
              <a:gd name="connsiteY68" fmla="*/ 10215160 h 10295335"/>
              <a:gd name="connsiteX69" fmla="*/ 5143320 w 9637663"/>
              <a:gd name="connsiteY69" fmla="*/ 10207700 h 10295335"/>
              <a:gd name="connsiteX70" fmla="*/ 5132131 w 9637663"/>
              <a:gd name="connsiteY70" fmla="*/ 10215160 h 10295335"/>
              <a:gd name="connsiteX71" fmla="*/ 5147050 w 9637663"/>
              <a:gd name="connsiteY71" fmla="*/ 10215160 h 10295335"/>
              <a:gd name="connsiteX72" fmla="*/ 5143320 w 9637663"/>
              <a:gd name="connsiteY72" fmla="*/ 10207700 h 10295335"/>
              <a:gd name="connsiteX73" fmla="*/ 5818405 w 9637663"/>
              <a:gd name="connsiteY73" fmla="*/ 10200242 h 10295335"/>
              <a:gd name="connsiteX74" fmla="*/ 5803485 w 9637663"/>
              <a:gd name="connsiteY74" fmla="*/ 10215160 h 10295335"/>
              <a:gd name="connsiteX75" fmla="*/ 5803485 w 9637663"/>
              <a:gd name="connsiteY75" fmla="*/ 10230078 h 10295335"/>
              <a:gd name="connsiteX76" fmla="*/ 4923265 w 9637663"/>
              <a:gd name="connsiteY76" fmla="*/ 10200242 h 10295335"/>
              <a:gd name="connsiteX77" fmla="*/ 4923265 w 9637663"/>
              <a:gd name="connsiteY77" fmla="*/ 10215160 h 10295335"/>
              <a:gd name="connsiteX78" fmla="*/ 4938186 w 9637663"/>
              <a:gd name="connsiteY78" fmla="*/ 10215160 h 10295335"/>
              <a:gd name="connsiteX79" fmla="*/ 4923265 w 9637663"/>
              <a:gd name="connsiteY79" fmla="*/ 10200242 h 10295335"/>
              <a:gd name="connsiteX80" fmla="*/ 4639804 w 9637663"/>
              <a:gd name="connsiteY80" fmla="*/ 10185322 h 10295335"/>
              <a:gd name="connsiteX81" fmla="*/ 4654724 w 9637663"/>
              <a:gd name="connsiteY81" fmla="*/ 10185322 h 10295335"/>
              <a:gd name="connsiteX82" fmla="*/ 4654724 w 9637663"/>
              <a:gd name="connsiteY82" fmla="*/ 10200242 h 10295335"/>
              <a:gd name="connsiteX83" fmla="*/ 4654724 w 9637663"/>
              <a:gd name="connsiteY83" fmla="*/ 10215160 h 10295335"/>
              <a:gd name="connsiteX84" fmla="*/ 4639804 w 9637663"/>
              <a:gd name="connsiteY84" fmla="*/ 10200242 h 10295335"/>
              <a:gd name="connsiteX85" fmla="*/ 4639804 w 9637663"/>
              <a:gd name="connsiteY85" fmla="*/ 10185322 h 10295335"/>
              <a:gd name="connsiteX86" fmla="*/ 3550719 w 9637663"/>
              <a:gd name="connsiteY86" fmla="*/ 10185322 h 10295335"/>
              <a:gd name="connsiteX87" fmla="*/ 3565637 w 9637663"/>
              <a:gd name="connsiteY87" fmla="*/ 10200242 h 10295335"/>
              <a:gd name="connsiteX88" fmla="*/ 3565637 w 9637663"/>
              <a:gd name="connsiteY88" fmla="*/ 10185322 h 10295335"/>
              <a:gd name="connsiteX89" fmla="*/ 3341853 w 9637663"/>
              <a:gd name="connsiteY89" fmla="*/ 10170404 h 10295335"/>
              <a:gd name="connsiteX90" fmla="*/ 3356771 w 9637663"/>
              <a:gd name="connsiteY90" fmla="*/ 10170404 h 10295335"/>
              <a:gd name="connsiteX91" fmla="*/ 3341853 w 9637663"/>
              <a:gd name="connsiteY91" fmla="*/ 10185322 h 10295335"/>
              <a:gd name="connsiteX92" fmla="*/ 4624886 w 9637663"/>
              <a:gd name="connsiteY92" fmla="*/ 10155483 h 10295335"/>
              <a:gd name="connsiteX93" fmla="*/ 4639804 w 9637663"/>
              <a:gd name="connsiteY93" fmla="*/ 10170404 h 10295335"/>
              <a:gd name="connsiteX94" fmla="*/ 4624886 w 9637663"/>
              <a:gd name="connsiteY94" fmla="*/ 10170404 h 10295335"/>
              <a:gd name="connsiteX95" fmla="*/ 3194528 w 9637663"/>
              <a:gd name="connsiteY95" fmla="*/ 10146161 h 10295335"/>
              <a:gd name="connsiteX96" fmla="*/ 3200123 w 9637663"/>
              <a:gd name="connsiteY96" fmla="*/ 10148025 h 10295335"/>
              <a:gd name="connsiteX97" fmla="*/ 3207581 w 9637663"/>
              <a:gd name="connsiteY97" fmla="*/ 10155483 h 10295335"/>
              <a:gd name="connsiteX98" fmla="*/ 3192663 w 9637663"/>
              <a:gd name="connsiteY98" fmla="*/ 10155483 h 10295335"/>
              <a:gd name="connsiteX99" fmla="*/ 3194528 w 9637663"/>
              <a:gd name="connsiteY99" fmla="*/ 10146161 h 10295335"/>
              <a:gd name="connsiteX100" fmla="*/ 5773647 w 9637663"/>
              <a:gd name="connsiteY100" fmla="*/ 10140565 h 10295335"/>
              <a:gd name="connsiteX101" fmla="*/ 5773647 w 9637663"/>
              <a:gd name="connsiteY101" fmla="*/ 10155483 h 10295335"/>
              <a:gd name="connsiteX102" fmla="*/ 5803485 w 9637663"/>
              <a:gd name="connsiteY102" fmla="*/ 10170404 h 10295335"/>
              <a:gd name="connsiteX103" fmla="*/ 5773647 w 9637663"/>
              <a:gd name="connsiteY103" fmla="*/ 10140565 h 10295335"/>
              <a:gd name="connsiteX104" fmla="*/ 3461204 w 9637663"/>
              <a:gd name="connsiteY104" fmla="*/ 10140565 h 10295335"/>
              <a:gd name="connsiteX105" fmla="*/ 3476124 w 9637663"/>
              <a:gd name="connsiteY105" fmla="*/ 10155483 h 10295335"/>
              <a:gd name="connsiteX106" fmla="*/ 3476124 w 9637663"/>
              <a:gd name="connsiteY106" fmla="*/ 10140565 h 10295335"/>
              <a:gd name="connsiteX107" fmla="*/ 3461204 w 9637663"/>
              <a:gd name="connsiteY107" fmla="*/ 10140565 h 10295335"/>
              <a:gd name="connsiteX108" fmla="*/ 5176888 w 9637663"/>
              <a:gd name="connsiteY108" fmla="*/ 10125647 h 10295335"/>
              <a:gd name="connsiteX109" fmla="*/ 5176888 w 9637663"/>
              <a:gd name="connsiteY109" fmla="*/ 10140565 h 10295335"/>
              <a:gd name="connsiteX110" fmla="*/ 5191806 w 9637663"/>
              <a:gd name="connsiteY110" fmla="*/ 10125647 h 10295335"/>
              <a:gd name="connsiteX111" fmla="*/ 4609967 w 9637663"/>
              <a:gd name="connsiteY111" fmla="*/ 10110727 h 10295335"/>
              <a:gd name="connsiteX112" fmla="*/ 4624886 w 9637663"/>
              <a:gd name="connsiteY112" fmla="*/ 10140565 h 10295335"/>
              <a:gd name="connsiteX113" fmla="*/ 4595047 w 9637663"/>
              <a:gd name="connsiteY113" fmla="*/ 10125647 h 10295335"/>
              <a:gd name="connsiteX114" fmla="*/ 5639378 w 9637663"/>
              <a:gd name="connsiteY114" fmla="*/ 10095809 h 10295335"/>
              <a:gd name="connsiteX115" fmla="*/ 5654296 w 9637663"/>
              <a:gd name="connsiteY115" fmla="*/ 10140565 h 10295335"/>
              <a:gd name="connsiteX116" fmla="*/ 5654296 w 9637663"/>
              <a:gd name="connsiteY116" fmla="*/ 10170404 h 10295335"/>
              <a:gd name="connsiteX117" fmla="*/ 5669216 w 9637663"/>
              <a:gd name="connsiteY117" fmla="*/ 10185322 h 10295335"/>
              <a:gd name="connsiteX118" fmla="*/ 5684134 w 9637663"/>
              <a:gd name="connsiteY118" fmla="*/ 10200242 h 10295335"/>
              <a:gd name="connsiteX119" fmla="*/ 5684134 w 9637663"/>
              <a:gd name="connsiteY119" fmla="*/ 10185322 h 10295335"/>
              <a:gd name="connsiteX120" fmla="*/ 5684134 w 9637663"/>
              <a:gd name="connsiteY120" fmla="*/ 10170404 h 10295335"/>
              <a:gd name="connsiteX121" fmla="*/ 5669216 w 9637663"/>
              <a:gd name="connsiteY121" fmla="*/ 10133105 h 10295335"/>
              <a:gd name="connsiteX122" fmla="*/ 5654296 w 9637663"/>
              <a:gd name="connsiteY122" fmla="*/ 10103267 h 10295335"/>
              <a:gd name="connsiteX123" fmla="*/ 5639378 w 9637663"/>
              <a:gd name="connsiteY123" fmla="*/ 10095809 h 10295335"/>
              <a:gd name="connsiteX124" fmla="*/ 4655871 w 9637663"/>
              <a:gd name="connsiteY124" fmla="*/ 10082035 h 10295335"/>
              <a:gd name="connsiteX125" fmla="*/ 4656588 w 9637663"/>
              <a:gd name="connsiteY125" fmla="*/ 10083687 h 10295335"/>
              <a:gd name="connsiteX126" fmla="*/ 4669642 w 9637663"/>
              <a:gd name="connsiteY126" fmla="*/ 10110727 h 10295335"/>
              <a:gd name="connsiteX127" fmla="*/ 4706941 w 9637663"/>
              <a:gd name="connsiteY127" fmla="*/ 10170404 h 10295335"/>
              <a:gd name="connsiteX128" fmla="*/ 4714399 w 9637663"/>
              <a:gd name="connsiteY128" fmla="*/ 10155483 h 10295335"/>
              <a:gd name="connsiteX129" fmla="*/ 4706941 w 9637663"/>
              <a:gd name="connsiteY129" fmla="*/ 10140565 h 10295335"/>
              <a:gd name="connsiteX130" fmla="*/ 4684563 w 9637663"/>
              <a:gd name="connsiteY130" fmla="*/ 10110727 h 10295335"/>
              <a:gd name="connsiteX131" fmla="*/ 5147050 w 9637663"/>
              <a:gd name="connsiteY131" fmla="*/ 10080889 h 10295335"/>
              <a:gd name="connsiteX132" fmla="*/ 5161970 w 9637663"/>
              <a:gd name="connsiteY132" fmla="*/ 10095809 h 10295335"/>
              <a:gd name="connsiteX133" fmla="*/ 5161970 w 9637663"/>
              <a:gd name="connsiteY133" fmla="*/ 10080889 h 10295335"/>
              <a:gd name="connsiteX134" fmla="*/ 4746104 w 9637663"/>
              <a:gd name="connsiteY134" fmla="*/ 10073431 h 10295335"/>
              <a:gd name="connsiteX135" fmla="*/ 4736779 w 9637663"/>
              <a:gd name="connsiteY135" fmla="*/ 10080889 h 10295335"/>
              <a:gd name="connsiteX136" fmla="*/ 4736779 w 9637663"/>
              <a:gd name="connsiteY136" fmla="*/ 10110727 h 10295335"/>
              <a:gd name="connsiteX137" fmla="*/ 4751697 w 9637663"/>
              <a:gd name="connsiteY137" fmla="*/ 10133105 h 10295335"/>
              <a:gd name="connsiteX138" fmla="*/ 4766616 w 9637663"/>
              <a:gd name="connsiteY138" fmla="*/ 10140565 h 10295335"/>
              <a:gd name="connsiteX139" fmla="*/ 4759158 w 9637663"/>
              <a:gd name="connsiteY139" fmla="*/ 10125647 h 10295335"/>
              <a:gd name="connsiteX140" fmla="*/ 4759158 w 9637663"/>
              <a:gd name="connsiteY140" fmla="*/ 10103267 h 10295335"/>
              <a:gd name="connsiteX141" fmla="*/ 4759158 w 9637663"/>
              <a:gd name="connsiteY141" fmla="*/ 10080889 h 10295335"/>
              <a:gd name="connsiteX142" fmla="*/ 4746104 w 9637663"/>
              <a:gd name="connsiteY142" fmla="*/ 10073431 h 10295335"/>
              <a:gd name="connsiteX143" fmla="*/ 4430940 w 9637663"/>
              <a:gd name="connsiteY143" fmla="*/ 10065970 h 10295335"/>
              <a:gd name="connsiteX144" fmla="*/ 4445858 w 9637663"/>
              <a:gd name="connsiteY144" fmla="*/ 10110727 h 10295335"/>
              <a:gd name="connsiteX145" fmla="*/ 4445858 w 9637663"/>
              <a:gd name="connsiteY145" fmla="*/ 10095809 h 10295335"/>
              <a:gd name="connsiteX146" fmla="*/ 4430940 w 9637663"/>
              <a:gd name="connsiteY146" fmla="*/ 10065970 h 10295335"/>
              <a:gd name="connsiteX147" fmla="*/ 7026841 w 9637663"/>
              <a:gd name="connsiteY147" fmla="*/ 10051052 h 10295335"/>
              <a:gd name="connsiteX148" fmla="*/ 7041761 w 9637663"/>
              <a:gd name="connsiteY148" fmla="*/ 10080889 h 10295335"/>
              <a:gd name="connsiteX149" fmla="*/ 7026841 w 9637663"/>
              <a:gd name="connsiteY149" fmla="*/ 10051052 h 10295335"/>
              <a:gd name="connsiteX150" fmla="*/ 7071598 w 9637663"/>
              <a:gd name="connsiteY150" fmla="*/ 10036132 h 10295335"/>
              <a:gd name="connsiteX151" fmla="*/ 7086518 w 9637663"/>
              <a:gd name="connsiteY151" fmla="*/ 10036132 h 10295335"/>
              <a:gd name="connsiteX152" fmla="*/ 7071598 w 9637663"/>
              <a:gd name="connsiteY152" fmla="*/ 10051052 h 10295335"/>
              <a:gd name="connsiteX153" fmla="*/ 7071598 w 9637663"/>
              <a:gd name="connsiteY153" fmla="*/ 10036132 h 10295335"/>
              <a:gd name="connsiteX154" fmla="*/ 5594621 w 9637663"/>
              <a:gd name="connsiteY154" fmla="*/ 10036132 h 10295335"/>
              <a:gd name="connsiteX155" fmla="*/ 5609539 w 9637663"/>
              <a:gd name="connsiteY155" fmla="*/ 10051052 h 10295335"/>
              <a:gd name="connsiteX156" fmla="*/ 5609539 w 9637663"/>
              <a:gd name="connsiteY156" fmla="*/ 10036132 h 10295335"/>
              <a:gd name="connsiteX157" fmla="*/ 5475268 w 9637663"/>
              <a:gd name="connsiteY157" fmla="*/ 10036132 h 10295335"/>
              <a:gd name="connsiteX158" fmla="*/ 5490187 w 9637663"/>
              <a:gd name="connsiteY158" fmla="*/ 10095809 h 10295335"/>
              <a:gd name="connsiteX159" fmla="*/ 5505106 w 9637663"/>
              <a:gd name="connsiteY159" fmla="*/ 10095809 h 10295335"/>
              <a:gd name="connsiteX160" fmla="*/ 5490187 w 9637663"/>
              <a:gd name="connsiteY160" fmla="*/ 10065970 h 10295335"/>
              <a:gd name="connsiteX161" fmla="*/ 5490187 w 9637663"/>
              <a:gd name="connsiteY161" fmla="*/ 10051052 h 10295335"/>
              <a:gd name="connsiteX162" fmla="*/ 5475268 w 9637663"/>
              <a:gd name="connsiteY162" fmla="*/ 10036132 h 10295335"/>
              <a:gd name="connsiteX163" fmla="*/ 4639804 w 9637663"/>
              <a:gd name="connsiteY163" fmla="*/ 10036132 h 10295335"/>
              <a:gd name="connsiteX164" fmla="*/ 4647264 w 9637663"/>
              <a:gd name="connsiteY164" fmla="*/ 10062241 h 10295335"/>
              <a:gd name="connsiteX165" fmla="*/ 4654724 w 9637663"/>
              <a:gd name="connsiteY165" fmla="*/ 10079399 h 10295335"/>
              <a:gd name="connsiteX166" fmla="*/ 4654724 w 9637663"/>
              <a:gd name="connsiteY166" fmla="*/ 10051052 h 10295335"/>
              <a:gd name="connsiteX167" fmla="*/ 4639804 w 9637663"/>
              <a:gd name="connsiteY167" fmla="*/ 10036132 h 10295335"/>
              <a:gd name="connsiteX168" fmla="*/ 6908446 w 9637663"/>
              <a:gd name="connsiteY168" fmla="*/ 10022361 h 10295335"/>
              <a:gd name="connsiteX169" fmla="*/ 6916814 w 9637663"/>
              <a:gd name="connsiteY169" fmla="*/ 10032403 h 10295335"/>
              <a:gd name="connsiteX170" fmla="*/ 6914950 w 9637663"/>
              <a:gd name="connsiteY170" fmla="*/ 10036132 h 10295335"/>
              <a:gd name="connsiteX171" fmla="*/ 6909354 w 9637663"/>
              <a:gd name="connsiteY171" fmla="*/ 10030539 h 10295335"/>
              <a:gd name="connsiteX172" fmla="*/ 6908236 w 9637663"/>
              <a:gd name="connsiteY172" fmla="*/ 10020468 h 10295335"/>
              <a:gd name="connsiteX173" fmla="*/ 6908446 w 9637663"/>
              <a:gd name="connsiteY173" fmla="*/ 10022361 h 10295335"/>
              <a:gd name="connsiteX174" fmla="*/ 6907490 w 9637663"/>
              <a:gd name="connsiteY174" fmla="*/ 10021214 h 10295335"/>
              <a:gd name="connsiteX175" fmla="*/ 5594621 w 9637663"/>
              <a:gd name="connsiteY175" fmla="*/ 10006294 h 10295335"/>
              <a:gd name="connsiteX176" fmla="*/ 5594621 w 9637663"/>
              <a:gd name="connsiteY176" fmla="*/ 10021214 h 10295335"/>
              <a:gd name="connsiteX177" fmla="*/ 5609539 w 9637663"/>
              <a:gd name="connsiteY177" fmla="*/ 10021214 h 10295335"/>
              <a:gd name="connsiteX178" fmla="*/ 5609539 w 9637663"/>
              <a:gd name="connsiteY178" fmla="*/ 10006294 h 10295335"/>
              <a:gd name="connsiteX179" fmla="*/ 5594621 w 9637663"/>
              <a:gd name="connsiteY179" fmla="*/ 10006294 h 10295335"/>
              <a:gd name="connsiteX180" fmla="*/ 3326934 w 9637663"/>
              <a:gd name="connsiteY180" fmla="*/ 10006294 h 10295335"/>
              <a:gd name="connsiteX181" fmla="*/ 3356771 w 9637663"/>
              <a:gd name="connsiteY181" fmla="*/ 10036132 h 10295335"/>
              <a:gd name="connsiteX182" fmla="*/ 3356771 w 9637663"/>
              <a:gd name="connsiteY182" fmla="*/ 10051052 h 10295335"/>
              <a:gd name="connsiteX183" fmla="*/ 3356771 w 9637663"/>
              <a:gd name="connsiteY183" fmla="*/ 10065970 h 10295335"/>
              <a:gd name="connsiteX184" fmla="*/ 3356771 w 9637663"/>
              <a:gd name="connsiteY184" fmla="*/ 10095809 h 10295335"/>
              <a:gd name="connsiteX185" fmla="*/ 3371691 w 9637663"/>
              <a:gd name="connsiteY185" fmla="*/ 10110727 h 10295335"/>
              <a:gd name="connsiteX186" fmla="*/ 3371691 w 9637663"/>
              <a:gd name="connsiteY186" fmla="*/ 10125647 h 10295335"/>
              <a:gd name="connsiteX187" fmla="*/ 3379151 w 9637663"/>
              <a:gd name="connsiteY187" fmla="*/ 10133105 h 10295335"/>
              <a:gd name="connsiteX188" fmla="*/ 3394069 w 9637663"/>
              <a:gd name="connsiteY188" fmla="*/ 10140565 h 10295335"/>
              <a:gd name="connsiteX189" fmla="*/ 3401530 w 9637663"/>
              <a:gd name="connsiteY189" fmla="*/ 10155483 h 10295335"/>
              <a:gd name="connsiteX190" fmla="*/ 3416448 w 9637663"/>
              <a:gd name="connsiteY190" fmla="*/ 10155483 h 10295335"/>
              <a:gd name="connsiteX191" fmla="*/ 3401530 w 9637663"/>
              <a:gd name="connsiteY191" fmla="*/ 10170404 h 10295335"/>
              <a:gd name="connsiteX192" fmla="*/ 3371691 w 9637663"/>
              <a:gd name="connsiteY192" fmla="*/ 10140565 h 10295335"/>
              <a:gd name="connsiteX193" fmla="*/ 3356771 w 9637663"/>
              <a:gd name="connsiteY193" fmla="*/ 10110727 h 10295335"/>
              <a:gd name="connsiteX194" fmla="*/ 3349313 w 9637663"/>
              <a:gd name="connsiteY194" fmla="*/ 10095809 h 10295335"/>
              <a:gd name="connsiteX195" fmla="*/ 3341853 w 9637663"/>
              <a:gd name="connsiteY195" fmla="*/ 10080889 h 10295335"/>
              <a:gd name="connsiteX196" fmla="*/ 3341853 w 9637663"/>
              <a:gd name="connsiteY196" fmla="*/ 10065970 h 10295335"/>
              <a:gd name="connsiteX197" fmla="*/ 3326934 w 9637663"/>
              <a:gd name="connsiteY197" fmla="*/ 10021214 h 10295335"/>
              <a:gd name="connsiteX198" fmla="*/ 3326934 w 9637663"/>
              <a:gd name="connsiteY198" fmla="*/ 10006294 h 10295335"/>
              <a:gd name="connsiteX199" fmla="*/ 7086518 w 9637663"/>
              <a:gd name="connsiteY199" fmla="*/ 9991376 h 10295335"/>
              <a:gd name="connsiteX200" fmla="*/ 7101436 w 9637663"/>
              <a:gd name="connsiteY200" fmla="*/ 10006294 h 10295335"/>
              <a:gd name="connsiteX201" fmla="*/ 7086518 w 9637663"/>
              <a:gd name="connsiteY201" fmla="*/ 10006294 h 10295335"/>
              <a:gd name="connsiteX202" fmla="*/ 7086518 w 9637663"/>
              <a:gd name="connsiteY202" fmla="*/ 9991376 h 10295335"/>
              <a:gd name="connsiteX203" fmla="*/ 7041761 w 9637663"/>
              <a:gd name="connsiteY203" fmla="*/ 9991376 h 10295335"/>
              <a:gd name="connsiteX204" fmla="*/ 7056680 w 9637663"/>
              <a:gd name="connsiteY204" fmla="*/ 9991376 h 10295335"/>
              <a:gd name="connsiteX205" fmla="*/ 7056680 w 9637663"/>
              <a:gd name="connsiteY205" fmla="*/ 10006294 h 10295335"/>
              <a:gd name="connsiteX206" fmla="*/ 7041761 w 9637663"/>
              <a:gd name="connsiteY206" fmla="*/ 10006294 h 10295335"/>
              <a:gd name="connsiteX207" fmla="*/ 7041761 w 9637663"/>
              <a:gd name="connsiteY207" fmla="*/ 9991376 h 10295335"/>
              <a:gd name="connsiteX208" fmla="*/ 4684563 w 9637663"/>
              <a:gd name="connsiteY208" fmla="*/ 9976457 h 10295335"/>
              <a:gd name="connsiteX209" fmla="*/ 4684563 w 9637663"/>
              <a:gd name="connsiteY209" fmla="*/ 9991376 h 10295335"/>
              <a:gd name="connsiteX210" fmla="*/ 4699481 w 9637663"/>
              <a:gd name="connsiteY210" fmla="*/ 9991376 h 10295335"/>
              <a:gd name="connsiteX211" fmla="*/ 4699481 w 9637663"/>
              <a:gd name="connsiteY211" fmla="*/ 9976457 h 10295335"/>
              <a:gd name="connsiteX212" fmla="*/ 4684563 w 9637663"/>
              <a:gd name="connsiteY212" fmla="*/ 9976457 h 10295335"/>
              <a:gd name="connsiteX213" fmla="*/ 3371691 w 9637663"/>
              <a:gd name="connsiteY213" fmla="*/ 9976457 h 10295335"/>
              <a:gd name="connsiteX214" fmla="*/ 3401530 w 9637663"/>
              <a:gd name="connsiteY214" fmla="*/ 10021214 h 10295335"/>
              <a:gd name="connsiteX215" fmla="*/ 3401530 w 9637663"/>
              <a:gd name="connsiteY215" fmla="*/ 10006294 h 10295335"/>
              <a:gd name="connsiteX216" fmla="*/ 4416019 w 9637663"/>
              <a:gd name="connsiteY216" fmla="*/ 9886942 h 10295335"/>
              <a:gd name="connsiteX217" fmla="*/ 4445858 w 9637663"/>
              <a:gd name="connsiteY217" fmla="*/ 9916781 h 10295335"/>
              <a:gd name="connsiteX218" fmla="*/ 4475696 w 9637663"/>
              <a:gd name="connsiteY218" fmla="*/ 9961537 h 10295335"/>
              <a:gd name="connsiteX219" fmla="*/ 4475696 w 9637663"/>
              <a:gd name="connsiteY219" fmla="*/ 9976457 h 10295335"/>
              <a:gd name="connsiteX220" fmla="*/ 4468236 w 9637663"/>
              <a:gd name="connsiteY220" fmla="*/ 9968997 h 10295335"/>
              <a:gd name="connsiteX221" fmla="*/ 4445858 w 9637663"/>
              <a:gd name="connsiteY221" fmla="*/ 9931699 h 10295335"/>
              <a:gd name="connsiteX222" fmla="*/ 4356344 w 9637663"/>
              <a:gd name="connsiteY222" fmla="*/ 9886942 h 10295335"/>
              <a:gd name="connsiteX223" fmla="*/ 4363803 w 9637663"/>
              <a:gd name="connsiteY223" fmla="*/ 9886942 h 10295335"/>
              <a:gd name="connsiteX224" fmla="*/ 4371263 w 9637663"/>
              <a:gd name="connsiteY224" fmla="*/ 9901861 h 10295335"/>
              <a:gd name="connsiteX225" fmla="*/ 4356344 w 9637663"/>
              <a:gd name="connsiteY225" fmla="*/ 9894402 h 10295335"/>
              <a:gd name="connsiteX226" fmla="*/ 4356344 w 9637663"/>
              <a:gd name="connsiteY226" fmla="*/ 9886942 h 10295335"/>
              <a:gd name="connsiteX227" fmla="*/ 3267258 w 9637663"/>
              <a:gd name="connsiteY227" fmla="*/ 9886942 h 10295335"/>
              <a:gd name="connsiteX228" fmla="*/ 3274718 w 9637663"/>
              <a:gd name="connsiteY228" fmla="*/ 9894402 h 10295335"/>
              <a:gd name="connsiteX229" fmla="*/ 3282176 w 9637663"/>
              <a:gd name="connsiteY229" fmla="*/ 9901861 h 10295335"/>
              <a:gd name="connsiteX230" fmla="*/ 3252340 w 9637663"/>
              <a:gd name="connsiteY230" fmla="*/ 9901861 h 10295335"/>
              <a:gd name="connsiteX231" fmla="*/ 7015652 w 9637663"/>
              <a:gd name="connsiteY231" fmla="*/ 9879482 h 10295335"/>
              <a:gd name="connsiteX232" fmla="*/ 7026841 w 9637663"/>
              <a:gd name="connsiteY232" fmla="*/ 9886942 h 10295335"/>
              <a:gd name="connsiteX233" fmla="*/ 7026841 w 9637663"/>
              <a:gd name="connsiteY233" fmla="*/ 9901861 h 10295335"/>
              <a:gd name="connsiteX234" fmla="*/ 7019383 w 9637663"/>
              <a:gd name="connsiteY234" fmla="*/ 9901861 h 10295335"/>
              <a:gd name="connsiteX235" fmla="*/ 7011923 w 9637663"/>
              <a:gd name="connsiteY235" fmla="*/ 9886942 h 10295335"/>
              <a:gd name="connsiteX236" fmla="*/ 7015652 w 9637663"/>
              <a:gd name="connsiteY236" fmla="*/ 9879482 h 10295335"/>
              <a:gd name="connsiteX237" fmla="*/ 4460778 w 9637663"/>
              <a:gd name="connsiteY237" fmla="*/ 9872024 h 10295335"/>
              <a:gd name="connsiteX238" fmla="*/ 4475696 w 9637663"/>
              <a:gd name="connsiteY238" fmla="*/ 9894402 h 10295335"/>
              <a:gd name="connsiteX239" fmla="*/ 4475696 w 9637663"/>
              <a:gd name="connsiteY239" fmla="*/ 9916781 h 10295335"/>
              <a:gd name="connsiteX240" fmla="*/ 4505535 w 9637663"/>
              <a:gd name="connsiteY240" fmla="*/ 9946619 h 10295335"/>
              <a:gd name="connsiteX241" fmla="*/ 4475696 w 9637663"/>
              <a:gd name="connsiteY241" fmla="*/ 9931699 h 10295335"/>
              <a:gd name="connsiteX242" fmla="*/ 4460778 w 9637663"/>
              <a:gd name="connsiteY242" fmla="*/ 9901861 h 10295335"/>
              <a:gd name="connsiteX243" fmla="*/ 4453318 w 9637663"/>
              <a:gd name="connsiteY243" fmla="*/ 9879482 h 10295335"/>
              <a:gd name="connsiteX244" fmla="*/ 4460778 w 9637663"/>
              <a:gd name="connsiteY244" fmla="*/ 9872024 h 10295335"/>
              <a:gd name="connsiteX245" fmla="*/ 6967166 w 9637663"/>
              <a:gd name="connsiteY245" fmla="*/ 9857104 h 10295335"/>
              <a:gd name="connsiteX246" fmla="*/ 6982085 w 9637663"/>
              <a:gd name="connsiteY246" fmla="*/ 9872024 h 10295335"/>
              <a:gd name="connsiteX247" fmla="*/ 6967166 w 9637663"/>
              <a:gd name="connsiteY247" fmla="*/ 9872024 h 10295335"/>
              <a:gd name="connsiteX248" fmla="*/ 6624031 w 9637663"/>
              <a:gd name="connsiteY248" fmla="*/ 9857104 h 10295335"/>
              <a:gd name="connsiteX249" fmla="*/ 6609110 w 9637663"/>
              <a:gd name="connsiteY249" fmla="*/ 9872024 h 10295335"/>
              <a:gd name="connsiteX250" fmla="*/ 6624031 w 9637663"/>
              <a:gd name="connsiteY250" fmla="*/ 9872024 h 10295335"/>
              <a:gd name="connsiteX251" fmla="*/ 6624031 w 9637663"/>
              <a:gd name="connsiteY251" fmla="*/ 9857104 h 10295335"/>
              <a:gd name="connsiteX252" fmla="*/ 7011923 w 9637663"/>
              <a:gd name="connsiteY252" fmla="*/ 9842186 h 10295335"/>
              <a:gd name="connsiteX253" fmla="*/ 7041761 w 9637663"/>
              <a:gd name="connsiteY253" fmla="*/ 9886942 h 10295335"/>
              <a:gd name="connsiteX254" fmla="*/ 7026841 w 9637663"/>
              <a:gd name="connsiteY254" fmla="*/ 9872024 h 10295335"/>
              <a:gd name="connsiteX255" fmla="*/ 6803057 w 9637663"/>
              <a:gd name="connsiteY255" fmla="*/ 9842186 h 10295335"/>
              <a:gd name="connsiteX256" fmla="*/ 6817977 w 9637663"/>
              <a:gd name="connsiteY256" fmla="*/ 9857104 h 10295335"/>
              <a:gd name="connsiteX257" fmla="*/ 6817977 w 9637663"/>
              <a:gd name="connsiteY257" fmla="*/ 9872024 h 10295335"/>
              <a:gd name="connsiteX258" fmla="*/ 6847815 w 9637663"/>
              <a:gd name="connsiteY258" fmla="*/ 9901861 h 10295335"/>
              <a:gd name="connsiteX259" fmla="*/ 6855273 w 9637663"/>
              <a:gd name="connsiteY259" fmla="*/ 9924241 h 10295335"/>
              <a:gd name="connsiteX260" fmla="*/ 6862733 w 9637663"/>
              <a:gd name="connsiteY260" fmla="*/ 9931699 h 10295335"/>
              <a:gd name="connsiteX261" fmla="*/ 6877651 w 9637663"/>
              <a:gd name="connsiteY261" fmla="*/ 9961537 h 10295335"/>
              <a:gd name="connsiteX262" fmla="*/ 6862733 w 9637663"/>
              <a:gd name="connsiteY262" fmla="*/ 9946619 h 10295335"/>
              <a:gd name="connsiteX263" fmla="*/ 6847815 w 9637663"/>
              <a:gd name="connsiteY263" fmla="*/ 9931699 h 10295335"/>
              <a:gd name="connsiteX264" fmla="*/ 6847815 w 9637663"/>
              <a:gd name="connsiteY264" fmla="*/ 9946619 h 10295335"/>
              <a:gd name="connsiteX265" fmla="*/ 6855273 w 9637663"/>
              <a:gd name="connsiteY265" fmla="*/ 9976457 h 10295335"/>
              <a:gd name="connsiteX266" fmla="*/ 6877651 w 9637663"/>
              <a:gd name="connsiteY266" fmla="*/ 10006294 h 10295335"/>
              <a:gd name="connsiteX267" fmla="*/ 6892572 w 9637663"/>
              <a:gd name="connsiteY267" fmla="*/ 10065970 h 10295335"/>
              <a:gd name="connsiteX268" fmla="*/ 6907490 w 9637663"/>
              <a:gd name="connsiteY268" fmla="*/ 10088349 h 10295335"/>
              <a:gd name="connsiteX269" fmla="*/ 6922410 w 9637663"/>
              <a:gd name="connsiteY269" fmla="*/ 10095809 h 10295335"/>
              <a:gd name="connsiteX270" fmla="*/ 6922410 w 9637663"/>
              <a:gd name="connsiteY270" fmla="*/ 10110727 h 10295335"/>
              <a:gd name="connsiteX271" fmla="*/ 6937328 w 9637663"/>
              <a:gd name="connsiteY271" fmla="*/ 10103267 h 10295335"/>
              <a:gd name="connsiteX272" fmla="*/ 6922410 w 9637663"/>
              <a:gd name="connsiteY272" fmla="*/ 10080889 h 10295335"/>
              <a:gd name="connsiteX273" fmla="*/ 6907490 w 9637663"/>
              <a:gd name="connsiteY273" fmla="*/ 10080889 h 10295335"/>
              <a:gd name="connsiteX274" fmla="*/ 6907490 w 9637663"/>
              <a:gd name="connsiteY274" fmla="*/ 10065970 h 10295335"/>
              <a:gd name="connsiteX275" fmla="*/ 6922410 w 9637663"/>
              <a:gd name="connsiteY275" fmla="*/ 10051052 h 10295335"/>
              <a:gd name="connsiteX276" fmla="*/ 6937328 w 9637663"/>
              <a:gd name="connsiteY276" fmla="*/ 10065970 h 10295335"/>
              <a:gd name="connsiteX277" fmla="*/ 6937328 w 9637663"/>
              <a:gd name="connsiteY277" fmla="*/ 10088349 h 10295335"/>
              <a:gd name="connsiteX278" fmla="*/ 6952248 w 9637663"/>
              <a:gd name="connsiteY278" fmla="*/ 10125647 h 10295335"/>
              <a:gd name="connsiteX279" fmla="*/ 6967166 w 9637663"/>
              <a:gd name="connsiteY279" fmla="*/ 10133105 h 10295335"/>
              <a:gd name="connsiteX280" fmla="*/ 6967166 w 9637663"/>
              <a:gd name="connsiteY280" fmla="*/ 10155483 h 10295335"/>
              <a:gd name="connsiteX281" fmla="*/ 6952248 w 9637663"/>
              <a:gd name="connsiteY281" fmla="*/ 10170404 h 10295335"/>
              <a:gd name="connsiteX282" fmla="*/ 6967166 w 9637663"/>
              <a:gd name="connsiteY282" fmla="*/ 10185322 h 10295335"/>
              <a:gd name="connsiteX283" fmla="*/ 6967166 w 9637663"/>
              <a:gd name="connsiteY283" fmla="*/ 10170404 h 10295335"/>
              <a:gd name="connsiteX284" fmla="*/ 6967166 w 9637663"/>
              <a:gd name="connsiteY284" fmla="*/ 10155483 h 10295335"/>
              <a:gd name="connsiteX285" fmla="*/ 6982085 w 9637663"/>
              <a:gd name="connsiteY285" fmla="*/ 10155483 h 10295335"/>
              <a:gd name="connsiteX286" fmla="*/ 6937328 w 9637663"/>
              <a:gd name="connsiteY286" fmla="*/ 10051052 h 10295335"/>
              <a:gd name="connsiteX287" fmla="*/ 6922410 w 9637663"/>
              <a:gd name="connsiteY287" fmla="*/ 10021214 h 10295335"/>
              <a:gd name="connsiteX288" fmla="*/ 6922410 w 9637663"/>
              <a:gd name="connsiteY288" fmla="*/ 10006294 h 10295335"/>
              <a:gd name="connsiteX289" fmla="*/ 6908236 w 9637663"/>
              <a:gd name="connsiteY289" fmla="*/ 10020468 h 10295335"/>
              <a:gd name="connsiteX290" fmla="*/ 6907490 w 9637663"/>
              <a:gd name="connsiteY290" fmla="*/ 10013754 h 10295335"/>
              <a:gd name="connsiteX291" fmla="*/ 6892572 w 9637663"/>
              <a:gd name="connsiteY291" fmla="*/ 9991376 h 10295335"/>
              <a:gd name="connsiteX292" fmla="*/ 6892572 w 9637663"/>
              <a:gd name="connsiteY292" fmla="*/ 9976457 h 10295335"/>
              <a:gd name="connsiteX293" fmla="*/ 6877651 w 9637663"/>
              <a:gd name="connsiteY293" fmla="*/ 9961537 h 10295335"/>
              <a:gd name="connsiteX294" fmla="*/ 6877651 w 9637663"/>
              <a:gd name="connsiteY294" fmla="*/ 9946619 h 10295335"/>
              <a:gd name="connsiteX295" fmla="*/ 6847815 w 9637663"/>
              <a:gd name="connsiteY295" fmla="*/ 9872024 h 10295335"/>
              <a:gd name="connsiteX296" fmla="*/ 6817977 w 9637663"/>
              <a:gd name="connsiteY296" fmla="*/ 9842186 h 10295335"/>
              <a:gd name="connsiteX297" fmla="*/ 6803057 w 9637663"/>
              <a:gd name="connsiteY297" fmla="*/ 9842186 h 10295335"/>
              <a:gd name="connsiteX298" fmla="*/ 4445858 w 9637663"/>
              <a:gd name="connsiteY298" fmla="*/ 9842186 h 10295335"/>
              <a:gd name="connsiteX299" fmla="*/ 4445858 w 9637663"/>
              <a:gd name="connsiteY299" fmla="*/ 9857104 h 10295335"/>
              <a:gd name="connsiteX300" fmla="*/ 4430940 w 9637663"/>
              <a:gd name="connsiteY300" fmla="*/ 9857104 h 10295335"/>
              <a:gd name="connsiteX301" fmla="*/ 4445858 w 9637663"/>
              <a:gd name="connsiteY301" fmla="*/ 9842186 h 10295335"/>
              <a:gd name="connsiteX302" fmla="*/ 6980220 w 9637663"/>
              <a:gd name="connsiteY302" fmla="*/ 9817943 h 10295335"/>
              <a:gd name="connsiteX303" fmla="*/ 6982085 w 9637663"/>
              <a:gd name="connsiteY303" fmla="*/ 9827266 h 10295335"/>
              <a:gd name="connsiteX304" fmla="*/ 6974625 w 9637663"/>
              <a:gd name="connsiteY304" fmla="*/ 9819808 h 10295335"/>
              <a:gd name="connsiteX305" fmla="*/ 6980220 w 9637663"/>
              <a:gd name="connsiteY305" fmla="*/ 9817943 h 10295335"/>
              <a:gd name="connsiteX306" fmla="*/ 4609967 w 9637663"/>
              <a:gd name="connsiteY306" fmla="*/ 9812348 h 10295335"/>
              <a:gd name="connsiteX307" fmla="*/ 4609967 w 9637663"/>
              <a:gd name="connsiteY307" fmla="*/ 9827266 h 10295335"/>
              <a:gd name="connsiteX308" fmla="*/ 4617425 w 9637663"/>
              <a:gd name="connsiteY308" fmla="*/ 9842186 h 10295335"/>
              <a:gd name="connsiteX309" fmla="*/ 4632346 w 9637663"/>
              <a:gd name="connsiteY309" fmla="*/ 9864564 h 10295335"/>
              <a:gd name="connsiteX310" fmla="*/ 4639804 w 9637663"/>
              <a:gd name="connsiteY310" fmla="*/ 9901861 h 10295335"/>
              <a:gd name="connsiteX311" fmla="*/ 4654724 w 9637663"/>
              <a:gd name="connsiteY311" fmla="*/ 9916781 h 10295335"/>
              <a:gd name="connsiteX312" fmla="*/ 4669642 w 9637663"/>
              <a:gd name="connsiteY312" fmla="*/ 9916781 h 10295335"/>
              <a:gd name="connsiteX313" fmla="*/ 4669642 w 9637663"/>
              <a:gd name="connsiteY313" fmla="*/ 9901861 h 10295335"/>
              <a:gd name="connsiteX314" fmla="*/ 4654724 w 9637663"/>
              <a:gd name="connsiteY314" fmla="*/ 9901861 h 10295335"/>
              <a:gd name="connsiteX315" fmla="*/ 4654724 w 9637663"/>
              <a:gd name="connsiteY315" fmla="*/ 9886942 h 10295335"/>
              <a:gd name="connsiteX316" fmla="*/ 4639804 w 9637663"/>
              <a:gd name="connsiteY316" fmla="*/ 9857104 h 10295335"/>
              <a:gd name="connsiteX317" fmla="*/ 4624886 w 9637663"/>
              <a:gd name="connsiteY317" fmla="*/ 9827266 h 10295335"/>
              <a:gd name="connsiteX318" fmla="*/ 6803057 w 9637663"/>
              <a:gd name="connsiteY318" fmla="*/ 9797429 h 10295335"/>
              <a:gd name="connsiteX319" fmla="*/ 6832895 w 9637663"/>
              <a:gd name="connsiteY319" fmla="*/ 9827266 h 10295335"/>
              <a:gd name="connsiteX320" fmla="*/ 6817977 w 9637663"/>
              <a:gd name="connsiteY320" fmla="*/ 9812348 h 10295335"/>
              <a:gd name="connsiteX321" fmla="*/ 6758300 w 9637663"/>
              <a:gd name="connsiteY321" fmla="*/ 9767591 h 10295335"/>
              <a:gd name="connsiteX322" fmla="*/ 6773220 w 9637663"/>
              <a:gd name="connsiteY322" fmla="*/ 9782509 h 10295335"/>
              <a:gd name="connsiteX323" fmla="*/ 6788138 w 9637663"/>
              <a:gd name="connsiteY323" fmla="*/ 9782509 h 10295335"/>
              <a:gd name="connsiteX324" fmla="*/ 4300399 w 9637663"/>
              <a:gd name="connsiteY324" fmla="*/ 9743348 h 10295335"/>
              <a:gd name="connsiteX325" fmla="*/ 4296668 w 9637663"/>
              <a:gd name="connsiteY325" fmla="*/ 9745213 h 10295335"/>
              <a:gd name="connsiteX326" fmla="*/ 4296668 w 9637663"/>
              <a:gd name="connsiteY326" fmla="*/ 9752671 h 10295335"/>
              <a:gd name="connsiteX327" fmla="*/ 4296668 w 9637663"/>
              <a:gd name="connsiteY327" fmla="*/ 9767591 h 10295335"/>
              <a:gd name="connsiteX328" fmla="*/ 4296668 w 9637663"/>
              <a:gd name="connsiteY328" fmla="*/ 9782509 h 10295335"/>
              <a:gd name="connsiteX329" fmla="*/ 4304128 w 9637663"/>
              <a:gd name="connsiteY329" fmla="*/ 9789969 h 10295335"/>
              <a:gd name="connsiteX330" fmla="*/ 4311586 w 9637663"/>
              <a:gd name="connsiteY330" fmla="*/ 9797429 h 10295335"/>
              <a:gd name="connsiteX331" fmla="*/ 4304128 w 9637663"/>
              <a:gd name="connsiteY331" fmla="*/ 9804887 h 10295335"/>
              <a:gd name="connsiteX332" fmla="*/ 4304128 w 9637663"/>
              <a:gd name="connsiteY332" fmla="*/ 9819808 h 10295335"/>
              <a:gd name="connsiteX333" fmla="*/ 4311586 w 9637663"/>
              <a:gd name="connsiteY333" fmla="*/ 9842186 h 10295335"/>
              <a:gd name="connsiteX334" fmla="*/ 4311586 w 9637663"/>
              <a:gd name="connsiteY334" fmla="*/ 9857104 h 10295335"/>
              <a:gd name="connsiteX335" fmla="*/ 4319046 w 9637663"/>
              <a:gd name="connsiteY335" fmla="*/ 9842186 h 10295335"/>
              <a:gd name="connsiteX336" fmla="*/ 4333966 w 9637663"/>
              <a:gd name="connsiteY336" fmla="*/ 9857104 h 10295335"/>
              <a:gd name="connsiteX337" fmla="*/ 4341424 w 9637663"/>
              <a:gd name="connsiteY337" fmla="*/ 9886942 h 10295335"/>
              <a:gd name="connsiteX338" fmla="*/ 4326506 w 9637663"/>
              <a:gd name="connsiteY338" fmla="*/ 9886942 h 10295335"/>
              <a:gd name="connsiteX339" fmla="*/ 4341424 w 9637663"/>
              <a:gd name="connsiteY339" fmla="*/ 9916781 h 10295335"/>
              <a:gd name="connsiteX340" fmla="*/ 4363803 w 9637663"/>
              <a:gd name="connsiteY340" fmla="*/ 9939159 h 10295335"/>
              <a:gd name="connsiteX341" fmla="*/ 4371263 w 9637663"/>
              <a:gd name="connsiteY341" fmla="*/ 9946619 h 10295335"/>
              <a:gd name="connsiteX342" fmla="*/ 4393641 w 9637663"/>
              <a:gd name="connsiteY342" fmla="*/ 9998836 h 10295335"/>
              <a:gd name="connsiteX343" fmla="*/ 4416019 w 9637663"/>
              <a:gd name="connsiteY343" fmla="*/ 10036132 h 10295335"/>
              <a:gd name="connsiteX344" fmla="*/ 4430940 w 9637663"/>
              <a:gd name="connsiteY344" fmla="*/ 10051052 h 10295335"/>
              <a:gd name="connsiteX345" fmla="*/ 4430940 w 9637663"/>
              <a:gd name="connsiteY345" fmla="*/ 10006294 h 10295335"/>
              <a:gd name="connsiteX346" fmla="*/ 4371263 w 9637663"/>
              <a:gd name="connsiteY346" fmla="*/ 9886942 h 10295335"/>
              <a:gd name="connsiteX347" fmla="*/ 4363803 w 9637663"/>
              <a:gd name="connsiteY347" fmla="*/ 9872024 h 10295335"/>
              <a:gd name="connsiteX348" fmla="*/ 4356344 w 9637663"/>
              <a:gd name="connsiteY348" fmla="*/ 9842186 h 10295335"/>
              <a:gd name="connsiteX349" fmla="*/ 4319046 w 9637663"/>
              <a:gd name="connsiteY349" fmla="*/ 9789969 h 10295335"/>
              <a:gd name="connsiteX350" fmla="*/ 4311586 w 9637663"/>
              <a:gd name="connsiteY350" fmla="*/ 9767591 h 10295335"/>
              <a:gd name="connsiteX351" fmla="*/ 4311586 w 9637663"/>
              <a:gd name="connsiteY351" fmla="*/ 9752671 h 10295335"/>
              <a:gd name="connsiteX352" fmla="*/ 4300399 w 9637663"/>
              <a:gd name="connsiteY352" fmla="*/ 9743348 h 10295335"/>
              <a:gd name="connsiteX353" fmla="*/ 4266830 w 9637663"/>
              <a:gd name="connsiteY353" fmla="*/ 9737753 h 10295335"/>
              <a:gd name="connsiteX354" fmla="*/ 4274290 w 9637663"/>
              <a:gd name="connsiteY354" fmla="*/ 9752671 h 10295335"/>
              <a:gd name="connsiteX355" fmla="*/ 4281750 w 9637663"/>
              <a:gd name="connsiteY355" fmla="*/ 9767591 h 10295335"/>
              <a:gd name="connsiteX356" fmla="*/ 4281750 w 9637663"/>
              <a:gd name="connsiteY356" fmla="*/ 9752671 h 10295335"/>
              <a:gd name="connsiteX357" fmla="*/ 4266830 w 9637663"/>
              <a:gd name="connsiteY357" fmla="*/ 9737753 h 10295335"/>
              <a:gd name="connsiteX358" fmla="*/ 6832895 w 9637663"/>
              <a:gd name="connsiteY358" fmla="*/ 9722834 h 10295335"/>
              <a:gd name="connsiteX359" fmla="*/ 6847815 w 9637663"/>
              <a:gd name="connsiteY359" fmla="*/ 9752671 h 10295335"/>
              <a:gd name="connsiteX360" fmla="*/ 6847815 w 9637663"/>
              <a:gd name="connsiteY360" fmla="*/ 9737753 h 10295335"/>
              <a:gd name="connsiteX361" fmla="*/ 6840355 w 9637663"/>
              <a:gd name="connsiteY361" fmla="*/ 9722834 h 10295335"/>
              <a:gd name="connsiteX362" fmla="*/ 6832895 w 9637663"/>
              <a:gd name="connsiteY362" fmla="*/ 9722834 h 10295335"/>
              <a:gd name="connsiteX363" fmla="*/ 3058392 w 9637663"/>
              <a:gd name="connsiteY363" fmla="*/ 9678076 h 10295335"/>
              <a:gd name="connsiteX364" fmla="*/ 3088230 w 9637663"/>
              <a:gd name="connsiteY364" fmla="*/ 9722834 h 10295335"/>
              <a:gd name="connsiteX365" fmla="*/ 3095690 w 9637663"/>
              <a:gd name="connsiteY365" fmla="*/ 9782509 h 10295335"/>
              <a:gd name="connsiteX366" fmla="*/ 3103150 w 9637663"/>
              <a:gd name="connsiteY366" fmla="*/ 9834726 h 10295335"/>
              <a:gd name="connsiteX367" fmla="*/ 3103150 w 9637663"/>
              <a:gd name="connsiteY367" fmla="*/ 9857104 h 10295335"/>
              <a:gd name="connsiteX368" fmla="*/ 3073312 w 9637663"/>
              <a:gd name="connsiteY368" fmla="*/ 9782509 h 10295335"/>
              <a:gd name="connsiteX369" fmla="*/ 3058392 w 9637663"/>
              <a:gd name="connsiteY369" fmla="*/ 9692996 h 10295335"/>
              <a:gd name="connsiteX370" fmla="*/ 4349817 w 9637663"/>
              <a:gd name="connsiteY370" fmla="*/ 9643576 h 10295335"/>
              <a:gd name="connsiteX371" fmla="*/ 4356344 w 9637663"/>
              <a:gd name="connsiteY371" fmla="*/ 9648240 h 10295335"/>
              <a:gd name="connsiteX372" fmla="*/ 4356344 w 9637663"/>
              <a:gd name="connsiteY372" fmla="*/ 9663158 h 10295335"/>
              <a:gd name="connsiteX373" fmla="*/ 4341424 w 9637663"/>
              <a:gd name="connsiteY373" fmla="*/ 9663158 h 10295335"/>
              <a:gd name="connsiteX374" fmla="*/ 4349817 w 9637663"/>
              <a:gd name="connsiteY374" fmla="*/ 9643576 h 10295335"/>
              <a:gd name="connsiteX375" fmla="*/ 6683705 w 9637663"/>
              <a:gd name="connsiteY375" fmla="*/ 9618401 h 10295335"/>
              <a:gd name="connsiteX376" fmla="*/ 6698625 w 9637663"/>
              <a:gd name="connsiteY376" fmla="*/ 9633319 h 10295335"/>
              <a:gd name="connsiteX377" fmla="*/ 6698625 w 9637663"/>
              <a:gd name="connsiteY377" fmla="*/ 9618401 h 10295335"/>
              <a:gd name="connsiteX378" fmla="*/ 6698625 w 9637663"/>
              <a:gd name="connsiteY378" fmla="*/ 9573645 h 10295335"/>
              <a:gd name="connsiteX379" fmla="*/ 6713544 w 9637663"/>
              <a:gd name="connsiteY379" fmla="*/ 9588563 h 10295335"/>
              <a:gd name="connsiteX380" fmla="*/ 6713544 w 9637663"/>
              <a:gd name="connsiteY380" fmla="*/ 9573645 h 10295335"/>
              <a:gd name="connsiteX381" fmla="*/ 6780678 w 9637663"/>
              <a:gd name="connsiteY381" fmla="*/ 9568981 h 10295335"/>
              <a:gd name="connsiteX382" fmla="*/ 6773220 w 9637663"/>
              <a:gd name="connsiteY382" fmla="*/ 9573645 h 10295335"/>
              <a:gd name="connsiteX383" fmla="*/ 6780678 w 9637663"/>
              <a:gd name="connsiteY383" fmla="*/ 9581103 h 10295335"/>
              <a:gd name="connsiteX384" fmla="*/ 6788138 w 9637663"/>
              <a:gd name="connsiteY384" fmla="*/ 9588563 h 10295335"/>
              <a:gd name="connsiteX385" fmla="*/ 6803057 w 9637663"/>
              <a:gd name="connsiteY385" fmla="*/ 9588563 h 10295335"/>
              <a:gd name="connsiteX386" fmla="*/ 6780678 w 9637663"/>
              <a:gd name="connsiteY386" fmla="*/ 9568981 h 10295335"/>
              <a:gd name="connsiteX387" fmla="*/ 6683705 w 9637663"/>
              <a:gd name="connsiteY387" fmla="*/ 9543806 h 10295335"/>
              <a:gd name="connsiteX388" fmla="*/ 6698625 w 9637663"/>
              <a:gd name="connsiteY388" fmla="*/ 9558725 h 10295335"/>
              <a:gd name="connsiteX389" fmla="*/ 6698625 w 9637663"/>
              <a:gd name="connsiteY389" fmla="*/ 9543806 h 10295335"/>
              <a:gd name="connsiteX390" fmla="*/ 6653867 w 9637663"/>
              <a:gd name="connsiteY390" fmla="*/ 9499050 h 10295335"/>
              <a:gd name="connsiteX391" fmla="*/ 6653867 w 9637663"/>
              <a:gd name="connsiteY391" fmla="*/ 9528886 h 10295335"/>
              <a:gd name="connsiteX392" fmla="*/ 6668787 w 9637663"/>
              <a:gd name="connsiteY392" fmla="*/ 9528886 h 10295335"/>
              <a:gd name="connsiteX393" fmla="*/ 6668787 w 9637663"/>
              <a:gd name="connsiteY393" fmla="*/ 9513968 h 10295335"/>
              <a:gd name="connsiteX394" fmla="*/ 6653867 w 9637663"/>
              <a:gd name="connsiteY394" fmla="*/ 9499050 h 10295335"/>
              <a:gd name="connsiteX395" fmla="*/ 2998717 w 9637663"/>
              <a:gd name="connsiteY395" fmla="*/ 9469212 h 10295335"/>
              <a:gd name="connsiteX396" fmla="*/ 3013635 w 9637663"/>
              <a:gd name="connsiteY396" fmla="*/ 9484130 h 10295335"/>
              <a:gd name="connsiteX397" fmla="*/ 3028555 w 9637663"/>
              <a:gd name="connsiteY397" fmla="*/ 9499050 h 10295335"/>
              <a:gd name="connsiteX398" fmla="*/ 3043473 w 9637663"/>
              <a:gd name="connsiteY398" fmla="*/ 9536346 h 10295335"/>
              <a:gd name="connsiteX399" fmla="*/ 3043473 w 9637663"/>
              <a:gd name="connsiteY399" fmla="*/ 9558725 h 10295335"/>
              <a:gd name="connsiteX400" fmla="*/ 3058392 w 9637663"/>
              <a:gd name="connsiteY400" fmla="*/ 9573645 h 10295335"/>
              <a:gd name="connsiteX401" fmla="*/ 3058392 w 9637663"/>
              <a:gd name="connsiteY401" fmla="*/ 9618401 h 10295335"/>
              <a:gd name="connsiteX402" fmla="*/ 3043473 w 9637663"/>
              <a:gd name="connsiteY402" fmla="*/ 9648240 h 10295335"/>
              <a:gd name="connsiteX403" fmla="*/ 3050934 w 9637663"/>
              <a:gd name="connsiteY403" fmla="*/ 9610941 h 10295335"/>
              <a:gd name="connsiteX404" fmla="*/ 3028555 w 9637663"/>
              <a:gd name="connsiteY404" fmla="*/ 9573645 h 10295335"/>
              <a:gd name="connsiteX405" fmla="*/ 3013635 w 9637663"/>
              <a:gd name="connsiteY405" fmla="*/ 9543806 h 10295335"/>
              <a:gd name="connsiteX406" fmla="*/ 2998717 w 9637663"/>
              <a:gd name="connsiteY406" fmla="*/ 9513968 h 10295335"/>
              <a:gd name="connsiteX407" fmla="*/ 2998717 w 9637663"/>
              <a:gd name="connsiteY407" fmla="*/ 9499050 h 10295335"/>
              <a:gd name="connsiteX408" fmla="*/ 2998717 w 9637663"/>
              <a:gd name="connsiteY408" fmla="*/ 9484130 h 10295335"/>
              <a:gd name="connsiteX409" fmla="*/ 2970743 w 9637663"/>
              <a:gd name="connsiteY409" fmla="*/ 9459887 h 10295335"/>
              <a:gd name="connsiteX410" fmla="*/ 2983797 w 9637663"/>
              <a:gd name="connsiteY410" fmla="*/ 9469212 h 10295335"/>
              <a:gd name="connsiteX411" fmla="*/ 2968879 w 9637663"/>
              <a:gd name="connsiteY411" fmla="*/ 9469212 h 10295335"/>
              <a:gd name="connsiteX412" fmla="*/ 2961418 w 9637663"/>
              <a:gd name="connsiteY412" fmla="*/ 9461751 h 10295335"/>
              <a:gd name="connsiteX413" fmla="*/ 2970743 w 9637663"/>
              <a:gd name="connsiteY413" fmla="*/ 9459887 h 10295335"/>
              <a:gd name="connsiteX414" fmla="*/ 6609110 w 9637663"/>
              <a:gd name="connsiteY414" fmla="*/ 9439373 h 10295335"/>
              <a:gd name="connsiteX415" fmla="*/ 6609110 w 9637663"/>
              <a:gd name="connsiteY415" fmla="*/ 9454291 h 10295335"/>
              <a:gd name="connsiteX416" fmla="*/ 6638949 w 9637663"/>
              <a:gd name="connsiteY416" fmla="*/ 9469212 h 10295335"/>
              <a:gd name="connsiteX417" fmla="*/ 6638949 w 9637663"/>
              <a:gd name="connsiteY417" fmla="*/ 9454291 h 10295335"/>
              <a:gd name="connsiteX418" fmla="*/ 6653867 w 9637663"/>
              <a:gd name="connsiteY418" fmla="*/ 9454291 h 10295335"/>
              <a:gd name="connsiteX419" fmla="*/ 6638949 w 9637663"/>
              <a:gd name="connsiteY419" fmla="*/ 9439373 h 10295335"/>
              <a:gd name="connsiteX420" fmla="*/ 6609110 w 9637663"/>
              <a:gd name="connsiteY420" fmla="*/ 9439373 h 10295335"/>
              <a:gd name="connsiteX421" fmla="*/ 4266830 w 9637663"/>
              <a:gd name="connsiteY421" fmla="*/ 9409535 h 10295335"/>
              <a:gd name="connsiteX422" fmla="*/ 4266830 w 9637663"/>
              <a:gd name="connsiteY422" fmla="*/ 9454291 h 10295335"/>
              <a:gd name="connsiteX423" fmla="*/ 4289208 w 9637663"/>
              <a:gd name="connsiteY423" fmla="*/ 9506508 h 10295335"/>
              <a:gd name="connsiteX424" fmla="*/ 4311586 w 9637663"/>
              <a:gd name="connsiteY424" fmla="*/ 9528886 h 10295335"/>
              <a:gd name="connsiteX425" fmla="*/ 4311586 w 9637663"/>
              <a:gd name="connsiteY425" fmla="*/ 9506508 h 10295335"/>
              <a:gd name="connsiteX426" fmla="*/ 4311586 w 9637663"/>
              <a:gd name="connsiteY426" fmla="*/ 9499050 h 10295335"/>
              <a:gd name="connsiteX427" fmla="*/ 4296668 w 9637663"/>
              <a:gd name="connsiteY427" fmla="*/ 9469212 h 10295335"/>
              <a:gd name="connsiteX428" fmla="*/ 4274290 w 9637663"/>
              <a:gd name="connsiteY428" fmla="*/ 9439373 h 10295335"/>
              <a:gd name="connsiteX429" fmla="*/ 4266830 w 9637663"/>
              <a:gd name="connsiteY429" fmla="*/ 9424453 h 10295335"/>
              <a:gd name="connsiteX430" fmla="*/ 6758300 w 9637663"/>
              <a:gd name="connsiteY430" fmla="*/ 9379697 h 10295335"/>
              <a:gd name="connsiteX431" fmla="*/ 6743382 w 9637663"/>
              <a:gd name="connsiteY431" fmla="*/ 9394617 h 10295335"/>
              <a:gd name="connsiteX432" fmla="*/ 6758300 w 9637663"/>
              <a:gd name="connsiteY432" fmla="*/ 9402075 h 10295335"/>
              <a:gd name="connsiteX433" fmla="*/ 6743382 w 9637663"/>
              <a:gd name="connsiteY433" fmla="*/ 9409535 h 10295335"/>
              <a:gd name="connsiteX434" fmla="*/ 6758300 w 9637663"/>
              <a:gd name="connsiteY434" fmla="*/ 9413264 h 10295335"/>
              <a:gd name="connsiteX435" fmla="*/ 6771975 w 9637663"/>
              <a:gd name="connsiteY435" fmla="*/ 9423521 h 10295335"/>
              <a:gd name="connsiteX436" fmla="*/ 6769489 w 9637663"/>
              <a:gd name="connsiteY436" fmla="*/ 9414198 h 10295335"/>
              <a:gd name="connsiteX437" fmla="*/ 6773220 w 9637663"/>
              <a:gd name="connsiteY437" fmla="*/ 9394617 h 10295335"/>
              <a:gd name="connsiteX438" fmla="*/ 2983797 w 9637663"/>
              <a:gd name="connsiteY438" fmla="*/ 9334940 h 10295335"/>
              <a:gd name="connsiteX439" fmla="*/ 2976339 w 9637663"/>
              <a:gd name="connsiteY439" fmla="*/ 9342400 h 10295335"/>
              <a:gd name="connsiteX440" fmla="*/ 2968879 w 9637663"/>
              <a:gd name="connsiteY440" fmla="*/ 9349858 h 10295335"/>
              <a:gd name="connsiteX441" fmla="*/ 2983797 w 9637663"/>
              <a:gd name="connsiteY441" fmla="*/ 9349858 h 10295335"/>
              <a:gd name="connsiteX442" fmla="*/ 6728462 w 9637663"/>
              <a:gd name="connsiteY442" fmla="*/ 9320022 h 10295335"/>
              <a:gd name="connsiteX443" fmla="*/ 6743382 w 9637663"/>
              <a:gd name="connsiteY443" fmla="*/ 9327480 h 10295335"/>
              <a:gd name="connsiteX444" fmla="*/ 6758300 w 9637663"/>
              <a:gd name="connsiteY444" fmla="*/ 9334940 h 10295335"/>
              <a:gd name="connsiteX445" fmla="*/ 6743382 w 9637663"/>
              <a:gd name="connsiteY445" fmla="*/ 9334940 h 10295335"/>
              <a:gd name="connsiteX446" fmla="*/ 6728462 w 9637663"/>
              <a:gd name="connsiteY446" fmla="*/ 9320022 h 10295335"/>
              <a:gd name="connsiteX447" fmla="*/ 6678733 w 9637663"/>
              <a:gd name="connsiteY447" fmla="*/ 9306760 h 10295335"/>
              <a:gd name="connsiteX448" fmla="*/ 6681841 w 9637663"/>
              <a:gd name="connsiteY448" fmla="*/ 9308833 h 10295335"/>
              <a:gd name="connsiteX449" fmla="*/ 6682558 w 9637663"/>
              <a:gd name="connsiteY449" fmla="*/ 9313135 h 10295335"/>
              <a:gd name="connsiteX450" fmla="*/ 4177316 w 9637663"/>
              <a:gd name="connsiteY450" fmla="*/ 9305102 h 10295335"/>
              <a:gd name="connsiteX451" fmla="*/ 4207155 w 9637663"/>
              <a:gd name="connsiteY451" fmla="*/ 9409535 h 10295335"/>
              <a:gd name="connsiteX452" fmla="*/ 4222073 w 9637663"/>
              <a:gd name="connsiteY452" fmla="*/ 9454291 h 10295335"/>
              <a:gd name="connsiteX453" fmla="*/ 4222073 w 9637663"/>
              <a:gd name="connsiteY453" fmla="*/ 9469212 h 10295335"/>
              <a:gd name="connsiteX454" fmla="*/ 4229533 w 9637663"/>
              <a:gd name="connsiteY454" fmla="*/ 9491590 h 10295335"/>
              <a:gd name="connsiteX455" fmla="*/ 4244452 w 9637663"/>
              <a:gd name="connsiteY455" fmla="*/ 9499050 h 10295335"/>
              <a:gd name="connsiteX456" fmla="*/ 4236991 w 9637663"/>
              <a:gd name="connsiteY456" fmla="*/ 9469212 h 10295335"/>
              <a:gd name="connsiteX457" fmla="*/ 4236991 w 9637663"/>
              <a:gd name="connsiteY457" fmla="*/ 9454291 h 10295335"/>
              <a:gd name="connsiteX458" fmla="*/ 4222073 w 9637663"/>
              <a:gd name="connsiteY458" fmla="*/ 9424453 h 10295335"/>
              <a:gd name="connsiteX459" fmla="*/ 4177316 w 9637663"/>
              <a:gd name="connsiteY459" fmla="*/ 9305102 h 10295335"/>
              <a:gd name="connsiteX460" fmla="*/ 6549436 w 9637663"/>
              <a:gd name="connsiteY460" fmla="*/ 9275263 h 10295335"/>
              <a:gd name="connsiteX461" fmla="*/ 6534516 w 9637663"/>
              <a:gd name="connsiteY461" fmla="*/ 9290183 h 10295335"/>
              <a:gd name="connsiteX462" fmla="*/ 6549436 w 9637663"/>
              <a:gd name="connsiteY462" fmla="*/ 9290183 h 10295335"/>
              <a:gd name="connsiteX463" fmla="*/ 6549436 w 9637663"/>
              <a:gd name="connsiteY463" fmla="*/ 9275263 h 10295335"/>
              <a:gd name="connsiteX464" fmla="*/ 4162396 w 9637663"/>
              <a:gd name="connsiteY464" fmla="*/ 9230507 h 10295335"/>
              <a:gd name="connsiteX465" fmla="*/ 4162396 w 9637663"/>
              <a:gd name="connsiteY465" fmla="*/ 9245427 h 10295335"/>
              <a:gd name="connsiteX466" fmla="*/ 4169856 w 9637663"/>
              <a:gd name="connsiteY466" fmla="*/ 9260345 h 10295335"/>
              <a:gd name="connsiteX467" fmla="*/ 4177316 w 9637663"/>
              <a:gd name="connsiteY467" fmla="*/ 9260345 h 10295335"/>
              <a:gd name="connsiteX468" fmla="*/ 2625743 w 9637663"/>
              <a:gd name="connsiteY468" fmla="*/ 9200668 h 10295335"/>
              <a:gd name="connsiteX469" fmla="*/ 2655579 w 9637663"/>
              <a:gd name="connsiteY469" fmla="*/ 9275263 h 10295335"/>
              <a:gd name="connsiteX470" fmla="*/ 2640661 w 9637663"/>
              <a:gd name="connsiteY470" fmla="*/ 9260345 h 10295335"/>
              <a:gd name="connsiteX471" fmla="*/ 2536228 w 9637663"/>
              <a:gd name="connsiteY471" fmla="*/ 8827694 h 10295335"/>
              <a:gd name="connsiteX472" fmla="*/ 2551148 w 9637663"/>
              <a:gd name="connsiteY472" fmla="*/ 8827694 h 10295335"/>
              <a:gd name="connsiteX473" fmla="*/ 2551148 w 9637663"/>
              <a:gd name="connsiteY473" fmla="*/ 8842614 h 10295335"/>
              <a:gd name="connsiteX474" fmla="*/ 6430082 w 9637663"/>
              <a:gd name="connsiteY474" fmla="*/ 8708343 h 10295335"/>
              <a:gd name="connsiteX475" fmla="*/ 6415164 w 9637663"/>
              <a:gd name="connsiteY475" fmla="*/ 8723261 h 10295335"/>
              <a:gd name="connsiteX476" fmla="*/ 6415164 w 9637663"/>
              <a:gd name="connsiteY476" fmla="*/ 8738181 h 10295335"/>
              <a:gd name="connsiteX477" fmla="*/ 6415164 w 9637663"/>
              <a:gd name="connsiteY477" fmla="*/ 8753099 h 10295335"/>
              <a:gd name="connsiteX478" fmla="*/ 6430082 w 9637663"/>
              <a:gd name="connsiteY478" fmla="*/ 8738181 h 10295335"/>
              <a:gd name="connsiteX479" fmla="*/ 6430082 w 9637663"/>
              <a:gd name="connsiteY479" fmla="*/ 8723261 h 10295335"/>
              <a:gd name="connsiteX480" fmla="*/ 6430082 w 9637663"/>
              <a:gd name="connsiteY480" fmla="*/ 8708343 h 10295335"/>
              <a:gd name="connsiteX481" fmla="*/ 6385326 w 9637663"/>
              <a:gd name="connsiteY481" fmla="*/ 8708343 h 10295335"/>
              <a:gd name="connsiteX482" fmla="*/ 6392786 w 9637663"/>
              <a:gd name="connsiteY482" fmla="*/ 8723261 h 10295335"/>
              <a:gd name="connsiteX483" fmla="*/ 6400244 w 9637663"/>
              <a:gd name="connsiteY483" fmla="*/ 8708343 h 10295335"/>
              <a:gd name="connsiteX484" fmla="*/ 6385326 w 9637663"/>
              <a:gd name="connsiteY484" fmla="*/ 8708343 h 10295335"/>
              <a:gd name="connsiteX485" fmla="*/ 2446715 w 9637663"/>
              <a:gd name="connsiteY485" fmla="*/ 8499476 h 10295335"/>
              <a:gd name="connsiteX486" fmla="*/ 2446715 w 9637663"/>
              <a:gd name="connsiteY486" fmla="*/ 8514397 h 10295335"/>
              <a:gd name="connsiteX487" fmla="*/ 2461633 w 9637663"/>
              <a:gd name="connsiteY487" fmla="*/ 8529315 h 10295335"/>
              <a:gd name="connsiteX488" fmla="*/ 6400244 w 9637663"/>
              <a:gd name="connsiteY488" fmla="*/ 8454720 h 10295335"/>
              <a:gd name="connsiteX489" fmla="*/ 6400244 w 9637663"/>
              <a:gd name="connsiteY489" fmla="*/ 8484558 h 10295335"/>
              <a:gd name="connsiteX490" fmla="*/ 6385326 w 9637663"/>
              <a:gd name="connsiteY490" fmla="*/ 8469638 h 10295335"/>
              <a:gd name="connsiteX491" fmla="*/ 6430082 w 9637663"/>
              <a:gd name="connsiteY491" fmla="*/ 8365207 h 10295335"/>
              <a:gd name="connsiteX492" fmla="*/ 6415164 w 9637663"/>
              <a:gd name="connsiteY492" fmla="*/ 8380125 h 10295335"/>
              <a:gd name="connsiteX493" fmla="*/ 6415164 w 9637663"/>
              <a:gd name="connsiteY493" fmla="*/ 8372665 h 10295335"/>
              <a:gd name="connsiteX494" fmla="*/ 6430082 w 9637663"/>
              <a:gd name="connsiteY494" fmla="*/ 8365207 h 10295335"/>
              <a:gd name="connsiteX495" fmla="*/ 7429654 w 9637663"/>
              <a:gd name="connsiteY495" fmla="*/ 8245853 h 10295335"/>
              <a:gd name="connsiteX496" fmla="*/ 7437114 w 9637663"/>
              <a:gd name="connsiteY496" fmla="*/ 8253313 h 10295335"/>
              <a:gd name="connsiteX497" fmla="*/ 7444574 w 9637663"/>
              <a:gd name="connsiteY497" fmla="*/ 8260774 h 10295335"/>
              <a:gd name="connsiteX498" fmla="*/ 7414736 w 9637663"/>
              <a:gd name="connsiteY498" fmla="*/ 8260774 h 10295335"/>
              <a:gd name="connsiteX499" fmla="*/ 7414736 w 9637663"/>
              <a:gd name="connsiteY499" fmla="*/ 8253313 h 10295335"/>
              <a:gd name="connsiteX500" fmla="*/ 7429654 w 9637663"/>
              <a:gd name="connsiteY500" fmla="*/ 8245853 h 10295335"/>
              <a:gd name="connsiteX501" fmla="*/ 7679548 w 9637663"/>
              <a:gd name="connsiteY501" fmla="*/ 8238395 h 10295335"/>
              <a:gd name="connsiteX502" fmla="*/ 7683277 w 9637663"/>
              <a:gd name="connsiteY502" fmla="*/ 8245853 h 10295335"/>
              <a:gd name="connsiteX503" fmla="*/ 7683277 w 9637663"/>
              <a:gd name="connsiteY503" fmla="*/ 8260774 h 10295335"/>
              <a:gd name="connsiteX504" fmla="*/ 7698197 w 9637663"/>
              <a:gd name="connsiteY504" fmla="*/ 8253313 h 10295335"/>
              <a:gd name="connsiteX505" fmla="*/ 7720575 w 9637663"/>
              <a:gd name="connsiteY505" fmla="*/ 8253313 h 10295335"/>
              <a:gd name="connsiteX506" fmla="*/ 7728033 w 9637663"/>
              <a:gd name="connsiteY506" fmla="*/ 8275692 h 10295335"/>
              <a:gd name="connsiteX507" fmla="*/ 7713115 w 9637663"/>
              <a:gd name="connsiteY507" fmla="*/ 8275692 h 10295335"/>
              <a:gd name="connsiteX508" fmla="*/ 7668359 w 9637663"/>
              <a:gd name="connsiteY508" fmla="*/ 8245853 h 10295335"/>
              <a:gd name="connsiteX509" fmla="*/ 7679548 w 9637663"/>
              <a:gd name="connsiteY509" fmla="*/ 8238395 h 10295335"/>
              <a:gd name="connsiteX510" fmla="*/ 7519169 w 9637663"/>
              <a:gd name="connsiteY510" fmla="*/ 8230935 h 10295335"/>
              <a:gd name="connsiteX511" fmla="*/ 7534087 w 9637663"/>
              <a:gd name="connsiteY511" fmla="*/ 8245853 h 10295335"/>
              <a:gd name="connsiteX512" fmla="*/ 7504249 w 9637663"/>
              <a:gd name="connsiteY512" fmla="*/ 8245853 h 10295335"/>
              <a:gd name="connsiteX513" fmla="*/ 7519169 w 9637663"/>
              <a:gd name="connsiteY513" fmla="*/ 8230935 h 10295335"/>
              <a:gd name="connsiteX514" fmla="*/ 7720575 w 9637663"/>
              <a:gd name="connsiteY514" fmla="*/ 8216017 h 10295335"/>
              <a:gd name="connsiteX515" fmla="*/ 7728033 w 9637663"/>
              <a:gd name="connsiteY515" fmla="*/ 8230935 h 10295335"/>
              <a:gd name="connsiteX516" fmla="*/ 7728033 w 9637663"/>
              <a:gd name="connsiteY516" fmla="*/ 8223475 h 10295335"/>
              <a:gd name="connsiteX517" fmla="*/ 7720575 w 9637663"/>
              <a:gd name="connsiteY517" fmla="*/ 8216017 h 10295335"/>
              <a:gd name="connsiteX518" fmla="*/ 7668359 w 9637663"/>
              <a:gd name="connsiteY518" fmla="*/ 8216017 h 10295335"/>
              <a:gd name="connsiteX519" fmla="*/ 7683277 w 9637663"/>
              <a:gd name="connsiteY519" fmla="*/ 8216017 h 10295335"/>
              <a:gd name="connsiteX520" fmla="*/ 7668359 w 9637663"/>
              <a:gd name="connsiteY520" fmla="*/ 8223475 h 10295335"/>
              <a:gd name="connsiteX521" fmla="*/ 7653438 w 9637663"/>
              <a:gd name="connsiteY521" fmla="*/ 8223475 h 10295335"/>
              <a:gd name="connsiteX522" fmla="*/ 7668359 w 9637663"/>
              <a:gd name="connsiteY522" fmla="*/ 8216017 h 10295335"/>
              <a:gd name="connsiteX523" fmla="*/ 7504249 w 9637663"/>
              <a:gd name="connsiteY523" fmla="*/ 8216017 h 10295335"/>
              <a:gd name="connsiteX524" fmla="*/ 7504249 w 9637663"/>
              <a:gd name="connsiteY524" fmla="*/ 8230935 h 10295335"/>
              <a:gd name="connsiteX525" fmla="*/ 7489331 w 9637663"/>
              <a:gd name="connsiteY525" fmla="*/ 8245853 h 10295335"/>
              <a:gd name="connsiteX526" fmla="*/ 7474410 w 9637663"/>
              <a:gd name="connsiteY526" fmla="*/ 8260774 h 10295335"/>
              <a:gd name="connsiteX527" fmla="*/ 7459492 w 9637663"/>
              <a:gd name="connsiteY527" fmla="*/ 8260774 h 10295335"/>
              <a:gd name="connsiteX528" fmla="*/ 7474410 w 9637663"/>
              <a:gd name="connsiteY528" fmla="*/ 8230935 h 10295335"/>
              <a:gd name="connsiteX529" fmla="*/ 7504249 w 9637663"/>
              <a:gd name="connsiteY529" fmla="*/ 8216017 h 10295335"/>
              <a:gd name="connsiteX530" fmla="*/ 2178171 w 9637663"/>
              <a:gd name="connsiteY530" fmla="*/ 8204828 h 10295335"/>
              <a:gd name="connsiteX531" fmla="*/ 2185632 w 9637663"/>
              <a:gd name="connsiteY531" fmla="*/ 8208557 h 10295335"/>
              <a:gd name="connsiteX532" fmla="*/ 2193092 w 9637663"/>
              <a:gd name="connsiteY532" fmla="*/ 8230935 h 10295335"/>
              <a:gd name="connsiteX533" fmla="*/ 2208010 w 9637663"/>
              <a:gd name="connsiteY533" fmla="*/ 8260774 h 10295335"/>
              <a:gd name="connsiteX534" fmla="*/ 2208010 w 9637663"/>
              <a:gd name="connsiteY534" fmla="*/ 8290612 h 10295335"/>
              <a:gd name="connsiteX535" fmla="*/ 2200552 w 9637663"/>
              <a:gd name="connsiteY535" fmla="*/ 8283152 h 10295335"/>
              <a:gd name="connsiteX536" fmla="*/ 2178171 w 9637663"/>
              <a:gd name="connsiteY536" fmla="*/ 8245853 h 10295335"/>
              <a:gd name="connsiteX537" fmla="*/ 2170713 w 9637663"/>
              <a:gd name="connsiteY537" fmla="*/ 8208557 h 10295335"/>
              <a:gd name="connsiteX538" fmla="*/ 2178171 w 9637663"/>
              <a:gd name="connsiteY538" fmla="*/ 8204828 h 10295335"/>
              <a:gd name="connsiteX539" fmla="*/ 6265974 w 9637663"/>
              <a:gd name="connsiteY539" fmla="*/ 8201097 h 10295335"/>
              <a:gd name="connsiteX540" fmla="*/ 6273435 w 9637663"/>
              <a:gd name="connsiteY540" fmla="*/ 8212286 h 10295335"/>
              <a:gd name="connsiteX541" fmla="*/ 6272368 w 9637663"/>
              <a:gd name="connsiteY541" fmla="*/ 8213886 h 10295335"/>
              <a:gd name="connsiteX542" fmla="*/ 7504249 w 9637663"/>
              <a:gd name="connsiteY542" fmla="*/ 8171259 h 10295335"/>
              <a:gd name="connsiteX543" fmla="*/ 7504249 w 9637663"/>
              <a:gd name="connsiteY543" fmla="*/ 8186179 h 10295335"/>
              <a:gd name="connsiteX544" fmla="*/ 7519169 w 9637663"/>
              <a:gd name="connsiteY544" fmla="*/ 8186179 h 10295335"/>
              <a:gd name="connsiteX545" fmla="*/ 7519169 w 9637663"/>
              <a:gd name="connsiteY545" fmla="*/ 8178719 h 10295335"/>
              <a:gd name="connsiteX546" fmla="*/ 7504249 w 9637663"/>
              <a:gd name="connsiteY546" fmla="*/ 8171259 h 10295335"/>
              <a:gd name="connsiteX547" fmla="*/ 7190951 w 9637663"/>
              <a:gd name="connsiteY547" fmla="*/ 8141422 h 10295335"/>
              <a:gd name="connsiteX548" fmla="*/ 7176031 w 9637663"/>
              <a:gd name="connsiteY548" fmla="*/ 8156340 h 10295335"/>
              <a:gd name="connsiteX549" fmla="*/ 7161113 w 9637663"/>
              <a:gd name="connsiteY549" fmla="*/ 8156340 h 10295335"/>
              <a:gd name="connsiteX550" fmla="*/ 7190951 w 9637663"/>
              <a:gd name="connsiteY550" fmla="*/ 8141422 h 10295335"/>
              <a:gd name="connsiteX551" fmla="*/ 7131274 w 9637663"/>
              <a:gd name="connsiteY551" fmla="*/ 8141422 h 10295335"/>
              <a:gd name="connsiteX552" fmla="*/ 7146195 w 9637663"/>
              <a:gd name="connsiteY552" fmla="*/ 8156340 h 10295335"/>
              <a:gd name="connsiteX553" fmla="*/ 7116356 w 9637663"/>
              <a:gd name="connsiteY553" fmla="*/ 8156340 h 10295335"/>
              <a:gd name="connsiteX554" fmla="*/ 6251054 w 9637663"/>
              <a:gd name="connsiteY554" fmla="*/ 8141422 h 10295335"/>
              <a:gd name="connsiteX555" fmla="*/ 6258514 w 9637663"/>
              <a:gd name="connsiteY555" fmla="*/ 8156340 h 10295335"/>
              <a:gd name="connsiteX556" fmla="*/ 6251054 w 9637663"/>
              <a:gd name="connsiteY556" fmla="*/ 8171259 h 10295335"/>
              <a:gd name="connsiteX557" fmla="*/ 6251054 w 9637663"/>
              <a:gd name="connsiteY557" fmla="*/ 8156340 h 10295335"/>
              <a:gd name="connsiteX558" fmla="*/ 6377866 w 9637663"/>
              <a:gd name="connsiteY558" fmla="*/ 8126502 h 10295335"/>
              <a:gd name="connsiteX559" fmla="*/ 6377866 w 9637663"/>
              <a:gd name="connsiteY559" fmla="*/ 8133962 h 10295335"/>
              <a:gd name="connsiteX560" fmla="*/ 6370408 w 9637663"/>
              <a:gd name="connsiteY560" fmla="*/ 8141422 h 10295335"/>
              <a:gd name="connsiteX561" fmla="*/ 6377866 w 9637663"/>
              <a:gd name="connsiteY561" fmla="*/ 8126502 h 10295335"/>
              <a:gd name="connsiteX562" fmla="*/ 7131274 w 9637663"/>
              <a:gd name="connsiteY562" fmla="*/ 8111584 h 10295335"/>
              <a:gd name="connsiteX563" fmla="*/ 7138734 w 9637663"/>
              <a:gd name="connsiteY563" fmla="*/ 8111584 h 10295335"/>
              <a:gd name="connsiteX564" fmla="*/ 7146195 w 9637663"/>
              <a:gd name="connsiteY564" fmla="*/ 8126502 h 10295335"/>
              <a:gd name="connsiteX565" fmla="*/ 7131274 w 9637663"/>
              <a:gd name="connsiteY565" fmla="*/ 8126502 h 10295335"/>
              <a:gd name="connsiteX566" fmla="*/ 7116356 w 9637663"/>
              <a:gd name="connsiteY566" fmla="*/ 8126502 h 10295335"/>
              <a:gd name="connsiteX567" fmla="*/ 7131274 w 9637663"/>
              <a:gd name="connsiteY567" fmla="*/ 8111584 h 10295335"/>
              <a:gd name="connsiteX568" fmla="*/ 6847815 w 9637663"/>
              <a:gd name="connsiteY568" fmla="*/ 8111584 h 10295335"/>
              <a:gd name="connsiteX569" fmla="*/ 6862733 w 9637663"/>
              <a:gd name="connsiteY569" fmla="*/ 8111584 h 10295335"/>
              <a:gd name="connsiteX570" fmla="*/ 6862733 w 9637663"/>
              <a:gd name="connsiteY570" fmla="*/ 8126502 h 10295335"/>
              <a:gd name="connsiteX571" fmla="*/ 7011923 w 9637663"/>
              <a:gd name="connsiteY571" fmla="*/ 8096664 h 10295335"/>
              <a:gd name="connsiteX572" fmla="*/ 7026841 w 9637663"/>
              <a:gd name="connsiteY572" fmla="*/ 8096664 h 10295335"/>
              <a:gd name="connsiteX573" fmla="*/ 7026841 w 9637663"/>
              <a:gd name="connsiteY573" fmla="*/ 8111584 h 10295335"/>
              <a:gd name="connsiteX574" fmla="*/ 6997003 w 9637663"/>
              <a:gd name="connsiteY574" fmla="*/ 8081746 h 10295335"/>
              <a:gd name="connsiteX575" fmla="*/ 7011923 w 9637663"/>
              <a:gd name="connsiteY575" fmla="*/ 8081746 h 10295335"/>
              <a:gd name="connsiteX576" fmla="*/ 6997003 w 9637663"/>
              <a:gd name="connsiteY576" fmla="*/ 8096664 h 10295335"/>
              <a:gd name="connsiteX577" fmla="*/ 6997003 w 9637663"/>
              <a:gd name="connsiteY577" fmla="*/ 8081746 h 10295335"/>
              <a:gd name="connsiteX578" fmla="*/ 7101436 w 9637663"/>
              <a:gd name="connsiteY578" fmla="*/ 8066827 h 10295335"/>
              <a:gd name="connsiteX579" fmla="*/ 7146195 w 9637663"/>
              <a:gd name="connsiteY579" fmla="*/ 8066827 h 10295335"/>
              <a:gd name="connsiteX580" fmla="*/ 7101436 w 9637663"/>
              <a:gd name="connsiteY580" fmla="*/ 8096664 h 10295335"/>
              <a:gd name="connsiteX581" fmla="*/ 7086518 w 9637663"/>
              <a:gd name="connsiteY581" fmla="*/ 8096664 h 10295335"/>
              <a:gd name="connsiteX582" fmla="*/ 7086518 w 9637663"/>
              <a:gd name="connsiteY582" fmla="*/ 8081746 h 10295335"/>
              <a:gd name="connsiteX583" fmla="*/ 7101436 w 9637663"/>
              <a:gd name="connsiteY583" fmla="*/ 8066827 h 10295335"/>
              <a:gd name="connsiteX584" fmla="*/ 6877651 w 9637663"/>
              <a:gd name="connsiteY584" fmla="*/ 8066827 h 10295335"/>
              <a:gd name="connsiteX585" fmla="*/ 6862733 w 9637663"/>
              <a:gd name="connsiteY585" fmla="*/ 8081746 h 10295335"/>
              <a:gd name="connsiteX586" fmla="*/ 6847815 w 9637663"/>
              <a:gd name="connsiteY586" fmla="*/ 8096664 h 10295335"/>
              <a:gd name="connsiteX587" fmla="*/ 6847815 w 9637663"/>
              <a:gd name="connsiteY587" fmla="*/ 8081746 h 10295335"/>
              <a:gd name="connsiteX588" fmla="*/ 6877651 w 9637663"/>
              <a:gd name="connsiteY588" fmla="*/ 8066827 h 10295335"/>
              <a:gd name="connsiteX589" fmla="*/ 6206298 w 9637663"/>
              <a:gd name="connsiteY589" fmla="*/ 8066827 h 10295335"/>
              <a:gd name="connsiteX590" fmla="*/ 6206298 w 9637663"/>
              <a:gd name="connsiteY590" fmla="*/ 8081746 h 10295335"/>
              <a:gd name="connsiteX591" fmla="*/ 6221218 w 9637663"/>
              <a:gd name="connsiteY591" fmla="*/ 8111584 h 10295335"/>
              <a:gd name="connsiteX592" fmla="*/ 6221218 w 9637663"/>
              <a:gd name="connsiteY592" fmla="*/ 8081746 h 10295335"/>
              <a:gd name="connsiteX593" fmla="*/ 6206298 w 9637663"/>
              <a:gd name="connsiteY593" fmla="*/ 8066827 h 10295335"/>
              <a:gd name="connsiteX594" fmla="*/ 7235708 w 9637663"/>
              <a:gd name="connsiteY594" fmla="*/ 8051907 h 10295335"/>
              <a:gd name="connsiteX595" fmla="*/ 7220789 w 9637663"/>
              <a:gd name="connsiteY595" fmla="*/ 8066827 h 10295335"/>
              <a:gd name="connsiteX596" fmla="*/ 7235708 w 9637663"/>
              <a:gd name="connsiteY596" fmla="*/ 8066827 h 10295335"/>
              <a:gd name="connsiteX597" fmla="*/ 7235708 w 9637663"/>
              <a:gd name="connsiteY597" fmla="*/ 8051907 h 10295335"/>
              <a:gd name="connsiteX598" fmla="*/ 6803057 w 9637663"/>
              <a:gd name="connsiteY598" fmla="*/ 8051907 h 10295335"/>
              <a:gd name="connsiteX599" fmla="*/ 6817977 w 9637663"/>
              <a:gd name="connsiteY599" fmla="*/ 8066827 h 10295335"/>
              <a:gd name="connsiteX600" fmla="*/ 6788138 w 9637663"/>
              <a:gd name="connsiteY600" fmla="*/ 8066827 h 10295335"/>
              <a:gd name="connsiteX601" fmla="*/ 6803057 w 9637663"/>
              <a:gd name="connsiteY601" fmla="*/ 8051907 h 10295335"/>
              <a:gd name="connsiteX602" fmla="*/ 7295384 w 9637663"/>
              <a:gd name="connsiteY602" fmla="*/ 8007151 h 10295335"/>
              <a:gd name="connsiteX603" fmla="*/ 7280464 w 9637663"/>
              <a:gd name="connsiteY603" fmla="*/ 8022069 h 10295335"/>
              <a:gd name="connsiteX604" fmla="*/ 7280464 w 9637663"/>
              <a:gd name="connsiteY604" fmla="*/ 8036989 h 10295335"/>
              <a:gd name="connsiteX605" fmla="*/ 7295384 w 9637663"/>
              <a:gd name="connsiteY605" fmla="*/ 8022069 h 10295335"/>
              <a:gd name="connsiteX606" fmla="*/ 7295384 w 9637663"/>
              <a:gd name="connsiteY606" fmla="*/ 8007151 h 10295335"/>
              <a:gd name="connsiteX607" fmla="*/ 7340141 w 9637663"/>
              <a:gd name="connsiteY607" fmla="*/ 7992230 h 10295335"/>
              <a:gd name="connsiteX608" fmla="*/ 7369979 w 9637663"/>
              <a:gd name="connsiteY608" fmla="*/ 8007151 h 10295335"/>
              <a:gd name="connsiteX609" fmla="*/ 7369979 w 9637663"/>
              <a:gd name="connsiteY609" fmla="*/ 7992230 h 10295335"/>
              <a:gd name="connsiteX610" fmla="*/ 7355059 w 9637663"/>
              <a:gd name="connsiteY610" fmla="*/ 7992230 h 10295335"/>
              <a:gd name="connsiteX611" fmla="*/ 7340141 w 9637663"/>
              <a:gd name="connsiteY611" fmla="*/ 7992230 h 10295335"/>
              <a:gd name="connsiteX612" fmla="*/ 6982085 w 9637663"/>
              <a:gd name="connsiteY612" fmla="*/ 7962394 h 10295335"/>
              <a:gd name="connsiteX613" fmla="*/ 6982085 w 9637663"/>
              <a:gd name="connsiteY613" fmla="*/ 7977312 h 10295335"/>
              <a:gd name="connsiteX614" fmla="*/ 6967166 w 9637663"/>
              <a:gd name="connsiteY614" fmla="*/ 7977312 h 10295335"/>
              <a:gd name="connsiteX615" fmla="*/ 6773220 w 9637663"/>
              <a:gd name="connsiteY615" fmla="*/ 7947474 h 10295335"/>
              <a:gd name="connsiteX616" fmla="*/ 6780678 w 9637663"/>
              <a:gd name="connsiteY616" fmla="*/ 7947474 h 10295335"/>
              <a:gd name="connsiteX617" fmla="*/ 6788138 w 9637663"/>
              <a:gd name="connsiteY617" fmla="*/ 7962394 h 10295335"/>
              <a:gd name="connsiteX618" fmla="*/ 6780678 w 9637663"/>
              <a:gd name="connsiteY618" fmla="*/ 7954934 h 10295335"/>
              <a:gd name="connsiteX619" fmla="*/ 6773220 w 9637663"/>
              <a:gd name="connsiteY619" fmla="*/ 7947474 h 10295335"/>
              <a:gd name="connsiteX620" fmla="*/ 6982085 w 9637663"/>
              <a:gd name="connsiteY620" fmla="*/ 7932556 h 10295335"/>
              <a:gd name="connsiteX621" fmla="*/ 6982085 w 9637663"/>
              <a:gd name="connsiteY621" fmla="*/ 7947474 h 10295335"/>
              <a:gd name="connsiteX622" fmla="*/ 6967166 w 9637663"/>
              <a:gd name="connsiteY622" fmla="*/ 7947474 h 10295335"/>
              <a:gd name="connsiteX623" fmla="*/ 7056680 w 9637663"/>
              <a:gd name="connsiteY623" fmla="*/ 7917636 h 10295335"/>
              <a:gd name="connsiteX624" fmla="*/ 7041761 w 9637663"/>
              <a:gd name="connsiteY624" fmla="*/ 7932556 h 10295335"/>
              <a:gd name="connsiteX625" fmla="*/ 7041761 w 9637663"/>
              <a:gd name="connsiteY625" fmla="*/ 7947474 h 10295335"/>
              <a:gd name="connsiteX626" fmla="*/ 7056680 w 9637663"/>
              <a:gd name="connsiteY626" fmla="*/ 7947474 h 10295335"/>
              <a:gd name="connsiteX627" fmla="*/ 7056680 w 9637663"/>
              <a:gd name="connsiteY627" fmla="*/ 7932556 h 10295335"/>
              <a:gd name="connsiteX628" fmla="*/ 7056680 w 9637663"/>
              <a:gd name="connsiteY628" fmla="*/ 7917636 h 10295335"/>
              <a:gd name="connsiteX629" fmla="*/ 2058820 w 9637663"/>
              <a:gd name="connsiteY629" fmla="*/ 7887799 h 10295335"/>
              <a:gd name="connsiteX630" fmla="*/ 2073740 w 9637663"/>
              <a:gd name="connsiteY630" fmla="*/ 7887799 h 10295335"/>
              <a:gd name="connsiteX631" fmla="*/ 2073740 w 9637663"/>
              <a:gd name="connsiteY631" fmla="*/ 7902717 h 10295335"/>
              <a:gd name="connsiteX632" fmla="*/ 6862733 w 9637663"/>
              <a:gd name="connsiteY632" fmla="*/ 7872879 h 10295335"/>
              <a:gd name="connsiteX633" fmla="*/ 6862733 w 9637663"/>
              <a:gd name="connsiteY633" fmla="*/ 7880339 h 10295335"/>
              <a:gd name="connsiteX634" fmla="*/ 6877651 w 9637663"/>
              <a:gd name="connsiteY634" fmla="*/ 7887799 h 10295335"/>
              <a:gd name="connsiteX635" fmla="*/ 6892572 w 9637663"/>
              <a:gd name="connsiteY635" fmla="*/ 7872879 h 10295335"/>
              <a:gd name="connsiteX636" fmla="*/ 6877651 w 9637663"/>
              <a:gd name="connsiteY636" fmla="*/ 7872879 h 10295335"/>
              <a:gd name="connsiteX637" fmla="*/ 6862733 w 9637663"/>
              <a:gd name="connsiteY637" fmla="*/ 7872879 h 10295335"/>
              <a:gd name="connsiteX638" fmla="*/ 2028982 w 9637663"/>
              <a:gd name="connsiteY638" fmla="*/ 7753528 h 10295335"/>
              <a:gd name="connsiteX639" fmla="*/ 2043902 w 9637663"/>
              <a:gd name="connsiteY639" fmla="*/ 7753528 h 10295335"/>
              <a:gd name="connsiteX640" fmla="*/ 2043902 w 9637663"/>
              <a:gd name="connsiteY640" fmla="*/ 7768446 h 10295335"/>
              <a:gd name="connsiteX641" fmla="*/ 6773220 w 9637663"/>
              <a:gd name="connsiteY641" fmla="*/ 7693851 h 10295335"/>
              <a:gd name="connsiteX642" fmla="*/ 6758300 w 9637663"/>
              <a:gd name="connsiteY642" fmla="*/ 7708771 h 10295335"/>
              <a:gd name="connsiteX643" fmla="*/ 6773220 w 9637663"/>
              <a:gd name="connsiteY643" fmla="*/ 7708771 h 10295335"/>
              <a:gd name="connsiteX644" fmla="*/ 6773220 w 9637663"/>
              <a:gd name="connsiteY644" fmla="*/ 7693851 h 10295335"/>
              <a:gd name="connsiteX645" fmla="*/ 6788138 w 9637663"/>
              <a:gd name="connsiteY645" fmla="*/ 7678933 h 10295335"/>
              <a:gd name="connsiteX646" fmla="*/ 6788138 w 9637663"/>
              <a:gd name="connsiteY646" fmla="*/ 7693851 h 10295335"/>
              <a:gd name="connsiteX647" fmla="*/ 6803057 w 9637663"/>
              <a:gd name="connsiteY647" fmla="*/ 7693851 h 10295335"/>
              <a:gd name="connsiteX648" fmla="*/ 6803057 w 9637663"/>
              <a:gd name="connsiteY648" fmla="*/ 7678933 h 10295335"/>
              <a:gd name="connsiteX649" fmla="*/ 8414307 w 9637663"/>
              <a:gd name="connsiteY649" fmla="*/ 7455148 h 10295335"/>
              <a:gd name="connsiteX650" fmla="*/ 8429225 w 9637663"/>
              <a:gd name="connsiteY650" fmla="*/ 7470066 h 10295335"/>
              <a:gd name="connsiteX651" fmla="*/ 8414307 w 9637663"/>
              <a:gd name="connsiteY651" fmla="*/ 7470066 h 10295335"/>
              <a:gd name="connsiteX652" fmla="*/ 8414307 w 9637663"/>
              <a:gd name="connsiteY652" fmla="*/ 7455148 h 10295335"/>
              <a:gd name="connsiteX653" fmla="*/ 8682848 w 9637663"/>
              <a:gd name="connsiteY653" fmla="*/ 7440228 h 10295335"/>
              <a:gd name="connsiteX654" fmla="*/ 8682848 w 9637663"/>
              <a:gd name="connsiteY654" fmla="*/ 7455148 h 10295335"/>
              <a:gd name="connsiteX655" fmla="*/ 8675390 w 9637663"/>
              <a:gd name="connsiteY655" fmla="*/ 7462608 h 10295335"/>
              <a:gd name="connsiteX656" fmla="*/ 8690308 w 9637663"/>
              <a:gd name="connsiteY656" fmla="*/ 7462608 h 10295335"/>
              <a:gd name="connsiteX657" fmla="*/ 8712686 w 9637663"/>
              <a:gd name="connsiteY657" fmla="*/ 7462608 h 10295335"/>
              <a:gd name="connsiteX658" fmla="*/ 8712686 w 9637663"/>
              <a:gd name="connsiteY658" fmla="*/ 7484987 h 10295335"/>
              <a:gd name="connsiteX659" fmla="*/ 8697768 w 9637663"/>
              <a:gd name="connsiteY659" fmla="*/ 7484987 h 10295335"/>
              <a:gd name="connsiteX660" fmla="*/ 8682848 w 9637663"/>
              <a:gd name="connsiteY660" fmla="*/ 7477527 h 10295335"/>
              <a:gd name="connsiteX661" fmla="*/ 8667930 w 9637663"/>
              <a:gd name="connsiteY661" fmla="*/ 7455148 h 10295335"/>
              <a:gd name="connsiteX662" fmla="*/ 8682848 w 9637663"/>
              <a:gd name="connsiteY662" fmla="*/ 7440228 h 10295335"/>
              <a:gd name="connsiteX663" fmla="*/ 8511280 w 9637663"/>
              <a:gd name="connsiteY663" fmla="*/ 7440228 h 10295335"/>
              <a:gd name="connsiteX664" fmla="*/ 8533658 w 9637663"/>
              <a:gd name="connsiteY664" fmla="*/ 7440228 h 10295335"/>
              <a:gd name="connsiteX665" fmla="*/ 8518740 w 9637663"/>
              <a:gd name="connsiteY665" fmla="*/ 7455148 h 10295335"/>
              <a:gd name="connsiteX666" fmla="*/ 8503820 w 9637663"/>
              <a:gd name="connsiteY666" fmla="*/ 7447688 h 10295335"/>
              <a:gd name="connsiteX667" fmla="*/ 8511280 w 9637663"/>
              <a:gd name="connsiteY667" fmla="*/ 7440228 h 10295335"/>
              <a:gd name="connsiteX668" fmla="*/ 8653012 w 9637663"/>
              <a:gd name="connsiteY668" fmla="*/ 7425310 h 10295335"/>
              <a:gd name="connsiteX669" fmla="*/ 8667930 w 9637663"/>
              <a:gd name="connsiteY669" fmla="*/ 7425310 h 10295335"/>
              <a:gd name="connsiteX670" fmla="*/ 8660470 w 9637663"/>
              <a:gd name="connsiteY670" fmla="*/ 7432770 h 10295335"/>
              <a:gd name="connsiteX671" fmla="*/ 8653012 w 9637663"/>
              <a:gd name="connsiteY671" fmla="*/ 7425310 h 10295335"/>
              <a:gd name="connsiteX672" fmla="*/ 8488902 w 9637663"/>
              <a:gd name="connsiteY672" fmla="*/ 7425310 h 10295335"/>
              <a:gd name="connsiteX673" fmla="*/ 8488902 w 9637663"/>
              <a:gd name="connsiteY673" fmla="*/ 7440228 h 10295335"/>
              <a:gd name="connsiteX674" fmla="*/ 8488902 w 9637663"/>
              <a:gd name="connsiteY674" fmla="*/ 7455148 h 10295335"/>
              <a:gd name="connsiteX675" fmla="*/ 8459063 w 9637663"/>
              <a:gd name="connsiteY675" fmla="*/ 7470066 h 10295335"/>
              <a:gd name="connsiteX676" fmla="*/ 8488902 w 9637663"/>
              <a:gd name="connsiteY676" fmla="*/ 7425310 h 10295335"/>
              <a:gd name="connsiteX677" fmla="*/ 8496362 w 9637663"/>
              <a:gd name="connsiteY677" fmla="*/ 7380553 h 10295335"/>
              <a:gd name="connsiteX678" fmla="*/ 8503820 w 9637663"/>
              <a:gd name="connsiteY678" fmla="*/ 7395472 h 10295335"/>
              <a:gd name="connsiteX679" fmla="*/ 8518740 w 9637663"/>
              <a:gd name="connsiteY679" fmla="*/ 7395472 h 10295335"/>
              <a:gd name="connsiteX680" fmla="*/ 8503820 w 9637663"/>
              <a:gd name="connsiteY680" fmla="*/ 7380553 h 10295335"/>
              <a:gd name="connsiteX681" fmla="*/ 8496362 w 9637663"/>
              <a:gd name="connsiteY681" fmla="*/ 7380553 h 10295335"/>
              <a:gd name="connsiteX682" fmla="*/ 8865387 w 9637663"/>
              <a:gd name="connsiteY682" fmla="*/ 7338429 h 10295335"/>
              <a:gd name="connsiteX683" fmla="*/ 8861876 w 9637663"/>
              <a:gd name="connsiteY683" fmla="*/ 7350715 h 10295335"/>
              <a:gd name="connsiteX684" fmla="*/ 8863741 w 9637663"/>
              <a:gd name="connsiteY684" fmla="*/ 7339526 h 10295335"/>
              <a:gd name="connsiteX685" fmla="*/ 8175604 w 9637663"/>
              <a:gd name="connsiteY685" fmla="*/ 7335797 h 10295335"/>
              <a:gd name="connsiteX686" fmla="*/ 8190522 w 9637663"/>
              <a:gd name="connsiteY686" fmla="*/ 7350715 h 10295335"/>
              <a:gd name="connsiteX687" fmla="*/ 8205440 w 9637663"/>
              <a:gd name="connsiteY687" fmla="*/ 7335797 h 10295335"/>
              <a:gd name="connsiteX688" fmla="*/ 8875351 w 9637663"/>
              <a:gd name="connsiteY688" fmla="*/ 7329540 h 10295335"/>
              <a:gd name="connsiteX689" fmla="*/ 8874930 w 9637663"/>
              <a:gd name="connsiteY689" fmla="*/ 7332066 h 10295335"/>
              <a:gd name="connsiteX690" fmla="*/ 8869336 w 9637663"/>
              <a:gd name="connsiteY690" fmla="*/ 7335797 h 10295335"/>
              <a:gd name="connsiteX691" fmla="*/ 8865387 w 9637663"/>
              <a:gd name="connsiteY691" fmla="*/ 7338429 h 10295335"/>
              <a:gd name="connsiteX692" fmla="*/ 8865607 w 9637663"/>
              <a:gd name="connsiteY692" fmla="*/ 7337661 h 10295335"/>
              <a:gd name="connsiteX693" fmla="*/ 9249771 w 9637663"/>
              <a:gd name="connsiteY693" fmla="*/ 7305959 h 10295335"/>
              <a:gd name="connsiteX694" fmla="*/ 9264689 w 9637663"/>
              <a:gd name="connsiteY694" fmla="*/ 7320877 h 10295335"/>
              <a:gd name="connsiteX695" fmla="*/ 9249771 w 9637663"/>
              <a:gd name="connsiteY695" fmla="*/ 7320877 h 10295335"/>
              <a:gd name="connsiteX696" fmla="*/ 9249771 w 9637663"/>
              <a:gd name="connsiteY696" fmla="*/ 7305959 h 10295335"/>
              <a:gd name="connsiteX697" fmla="*/ 8845093 w 9637663"/>
              <a:gd name="connsiteY697" fmla="*/ 7296634 h 10295335"/>
              <a:gd name="connsiteX698" fmla="*/ 8839498 w 9637663"/>
              <a:gd name="connsiteY698" fmla="*/ 7298498 h 10295335"/>
              <a:gd name="connsiteX699" fmla="*/ 8832038 w 9637663"/>
              <a:gd name="connsiteY699" fmla="*/ 7313417 h 10295335"/>
              <a:gd name="connsiteX700" fmla="*/ 8846958 w 9637663"/>
              <a:gd name="connsiteY700" fmla="*/ 7305959 h 10295335"/>
              <a:gd name="connsiteX701" fmla="*/ 8845093 w 9637663"/>
              <a:gd name="connsiteY701" fmla="*/ 7296634 h 10295335"/>
              <a:gd name="connsiteX702" fmla="*/ 1685846 w 9637663"/>
              <a:gd name="connsiteY702" fmla="*/ 7082174 h 10295335"/>
              <a:gd name="connsiteX703" fmla="*/ 1685846 w 9637663"/>
              <a:gd name="connsiteY703" fmla="*/ 7097092 h 10295335"/>
              <a:gd name="connsiteX704" fmla="*/ 1700766 w 9637663"/>
              <a:gd name="connsiteY704" fmla="*/ 7082174 h 10295335"/>
              <a:gd name="connsiteX705" fmla="*/ 1685846 w 9637663"/>
              <a:gd name="connsiteY705" fmla="*/ 7082174 h 10295335"/>
              <a:gd name="connsiteX706" fmla="*/ 1089087 w 9637663"/>
              <a:gd name="connsiteY706" fmla="*/ 6739036 h 10295335"/>
              <a:gd name="connsiteX707" fmla="*/ 1111465 w 9637663"/>
              <a:gd name="connsiteY707" fmla="*/ 6768874 h 10295335"/>
              <a:gd name="connsiteX708" fmla="*/ 1126383 w 9637663"/>
              <a:gd name="connsiteY708" fmla="*/ 6806173 h 10295335"/>
              <a:gd name="connsiteX709" fmla="*/ 1133843 w 9637663"/>
              <a:gd name="connsiteY709" fmla="*/ 6821091 h 10295335"/>
              <a:gd name="connsiteX710" fmla="*/ 1126383 w 9637663"/>
              <a:gd name="connsiteY710" fmla="*/ 6821091 h 10295335"/>
              <a:gd name="connsiteX711" fmla="*/ 1118925 w 9637663"/>
              <a:gd name="connsiteY711" fmla="*/ 6813631 h 10295335"/>
              <a:gd name="connsiteX712" fmla="*/ 1104005 w 9637663"/>
              <a:gd name="connsiteY712" fmla="*/ 6768874 h 10295335"/>
              <a:gd name="connsiteX713" fmla="*/ 1089087 w 9637663"/>
              <a:gd name="connsiteY713" fmla="*/ 6753956 h 10295335"/>
              <a:gd name="connsiteX714" fmla="*/ 969735 w 9637663"/>
              <a:gd name="connsiteY714" fmla="*/ 6269089 h 10295335"/>
              <a:gd name="connsiteX715" fmla="*/ 977196 w 9637663"/>
              <a:gd name="connsiteY715" fmla="*/ 6321305 h 10295335"/>
              <a:gd name="connsiteX716" fmla="*/ 977196 w 9637663"/>
              <a:gd name="connsiteY716" fmla="*/ 6380982 h 10295335"/>
              <a:gd name="connsiteX717" fmla="*/ 969735 w 9637663"/>
              <a:gd name="connsiteY717" fmla="*/ 6366062 h 10295335"/>
              <a:gd name="connsiteX718" fmla="*/ 969735 w 9637663"/>
              <a:gd name="connsiteY718" fmla="*/ 6336224 h 10295335"/>
              <a:gd name="connsiteX719" fmla="*/ 969735 w 9637663"/>
              <a:gd name="connsiteY719" fmla="*/ 6269089 h 10295335"/>
              <a:gd name="connsiteX720" fmla="*/ 954815 w 9637663"/>
              <a:gd name="connsiteY720" fmla="*/ 6037844 h 10295335"/>
              <a:gd name="connsiteX721" fmla="*/ 954815 w 9637663"/>
              <a:gd name="connsiteY721" fmla="*/ 6052764 h 10295335"/>
              <a:gd name="connsiteX722" fmla="*/ 969735 w 9637663"/>
              <a:gd name="connsiteY722" fmla="*/ 6067682 h 10295335"/>
              <a:gd name="connsiteX723" fmla="*/ 954815 w 9637663"/>
              <a:gd name="connsiteY723" fmla="*/ 6037844 h 10295335"/>
              <a:gd name="connsiteX724" fmla="*/ 641518 w 9637663"/>
              <a:gd name="connsiteY724" fmla="*/ 5485842 h 10295335"/>
              <a:gd name="connsiteX725" fmla="*/ 641518 w 9637663"/>
              <a:gd name="connsiteY725" fmla="*/ 5500762 h 10295335"/>
              <a:gd name="connsiteX726" fmla="*/ 626598 w 9637663"/>
              <a:gd name="connsiteY726" fmla="*/ 5500762 h 10295335"/>
              <a:gd name="connsiteX727" fmla="*/ 402813 w 9637663"/>
              <a:gd name="connsiteY727" fmla="*/ 4844326 h 10295335"/>
              <a:gd name="connsiteX728" fmla="*/ 417733 w 9637663"/>
              <a:gd name="connsiteY728" fmla="*/ 4859244 h 10295335"/>
              <a:gd name="connsiteX729" fmla="*/ 417733 w 9637663"/>
              <a:gd name="connsiteY729" fmla="*/ 4874165 h 10295335"/>
              <a:gd name="connsiteX730" fmla="*/ 402813 w 9637663"/>
              <a:gd name="connsiteY730" fmla="*/ 4859244 h 10295335"/>
              <a:gd name="connsiteX731" fmla="*/ 372975 w 9637663"/>
              <a:gd name="connsiteY731" fmla="*/ 4799570 h 10295335"/>
              <a:gd name="connsiteX732" fmla="*/ 387895 w 9637663"/>
              <a:gd name="connsiteY732" fmla="*/ 4829408 h 10295335"/>
              <a:gd name="connsiteX733" fmla="*/ 372975 w 9637663"/>
              <a:gd name="connsiteY733" fmla="*/ 4814488 h 10295335"/>
              <a:gd name="connsiteX734" fmla="*/ 372975 w 9637663"/>
              <a:gd name="connsiteY734" fmla="*/ 4799570 h 10295335"/>
              <a:gd name="connsiteX735" fmla="*/ 9577988 w 9637663"/>
              <a:gd name="connsiteY735" fmla="*/ 3919350 h 10295335"/>
              <a:gd name="connsiteX736" fmla="*/ 9592906 w 9637663"/>
              <a:gd name="connsiteY736" fmla="*/ 3919350 h 10295335"/>
              <a:gd name="connsiteX737" fmla="*/ 9577988 w 9637663"/>
              <a:gd name="connsiteY737" fmla="*/ 3934268 h 10295335"/>
              <a:gd name="connsiteX738" fmla="*/ 9577988 w 9637663"/>
              <a:gd name="connsiteY738" fmla="*/ 3919350 h 10295335"/>
              <a:gd name="connsiteX739" fmla="*/ 149190 w 9637663"/>
              <a:gd name="connsiteY739" fmla="*/ 3441942 h 10295335"/>
              <a:gd name="connsiteX740" fmla="*/ 149190 w 9637663"/>
              <a:gd name="connsiteY740" fmla="*/ 3456860 h 10295335"/>
              <a:gd name="connsiteX741" fmla="*/ 134272 w 9637663"/>
              <a:gd name="connsiteY741" fmla="*/ 3456860 h 10295335"/>
              <a:gd name="connsiteX742" fmla="*/ 104434 w 9637663"/>
              <a:gd name="connsiteY742" fmla="*/ 3337509 h 10295335"/>
              <a:gd name="connsiteX743" fmla="*/ 119354 w 9637663"/>
              <a:gd name="connsiteY743" fmla="*/ 3352427 h 10295335"/>
              <a:gd name="connsiteX744" fmla="*/ 104434 w 9637663"/>
              <a:gd name="connsiteY744" fmla="*/ 3352427 h 10295335"/>
              <a:gd name="connsiteX745" fmla="*/ 104434 w 9637663"/>
              <a:gd name="connsiteY745" fmla="*/ 3337509 h 10295335"/>
              <a:gd name="connsiteX746" fmla="*/ 89515 w 9637663"/>
              <a:gd name="connsiteY746" fmla="*/ 3277832 h 10295335"/>
              <a:gd name="connsiteX747" fmla="*/ 104434 w 9637663"/>
              <a:gd name="connsiteY747" fmla="*/ 3285292 h 10295335"/>
              <a:gd name="connsiteX748" fmla="*/ 104434 w 9637663"/>
              <a:gd name="connsiteY748" fmla="*/ 3307671 h 10295335"/>
              <a:gd name="connsiteX749" fmla="*/ 89515 w 9637663"/>
              <a:gd name="connsiteY749" fmla="*/ 3292752 h 10295335"/>
              <a:gd name="connsiteX750" fmla="*/ 89515 w 9637663"/>
              <a:gd name="connsiteY750" fmla="*/ 3285292 h 10295335"/>
              <a:gd name="connsiteX751" fmla="*/ 9637663 w 9637663"/>
              <a:gd name="connsiteY751" fmla="*/ 3068966 h 10295335"/>
              <a:gd name="connsiteX752" fmla="*/ 9622745 w 9637663"/>
              <a:gd name="connsiteY752" fmla="*/ 3143561 h 10295335"/>
              <a:gd name="connsiteX753" fmla="*/ 9622745 w 9637663"/>
              <a:gd name="connsiteY753" fmla="*/ 3098804 h 10295335"/>
              <a:gd name="connsiteX754" fmla="*/ 9547787 w 9637663"/>
              <a:gd name="connsiteY754" fmla="*/ 2636680 h 10295335"/>
              <a:gd name="connsiteX755" fmla="*/ 9547683 w 9637663"/>
              <a:gd name="connsiteY755" fmla="*/ 2640978 h 10295335"/>
              <a:gd name="connsiteX756" fmla="*/ 9540690 w 9637663"/>
              <a:gd name="connsiteY756" fmla="*/ 2666153 h 10295335"/>
              <a:gd name="connsiteX757" fmla="*/ 9533232 w 9637663"/>
              <a:gd name="connsiteY757" fmla="*/ 2651235 h 10295335"/>
              <a:gd name="connsiteX758" fmla="*/ 9547827 w 9637663"/>
              <a:gd name="connsiteY758" fmla="*/ 2634929 h 10295335"/>
              <a:gd name="connsiteX759" fmla="*/ 9548150 w 9637663"/>
              <a:gd name="connsiteY759" fmla="*/ 2636317 h 10295335"/>
              <a:gd name="connsiteX760" fmla="*/ 9547787 w 9637663"/>
              <a:gd name="connsiteY760" fmla="*/ 2636680 h 10295335"/>
              <a:gd name="connsiteX761" fmla="*/ 9540690 w 9637663"/>
              <a:gd name="connsiteY761" fmla="*/ 2576640 h 10295335"/>
              <a:gd name="connsiteX762" fmla="*/ 9548150 w 9637663"/>
              <a:gd name="connsiteY762" fmla="*/ 2621397 h 10295335"/>
              <a:gd name="connsiteX763" fmla="*/ 9547827 w 9637663"/>
              <a:gd name="connsiteY763" fmla="*/ 2634929 h 10295335"/>
              <a:gd name="connsiteX764" fmla="*/ 9542089 w 9637663"/>
              <a:gd name="connsiteY764" fmla="*/ 2610207 h 10295335"/>
              <a:gd name="connsiteX765" fmla="*/ 9540690 w 9637663"/>
              <a:gd name="connsiteY765" fmla="*/ 2576640 h 10295335"/>
              <a:gd name="connsiteX766" fmla="*/ 5057537 w 9637663"/>
              <a:gd name="connsiteY766" fmla="*/ 1606905 h 10295335"/>
              <a:gd name="connsiteX767" fmla="*/ 5027699 w 9637663"/>
              <a:gd name="connsiteY767" fmla="*/ 1681502 h 10295335"/>
              <a:gd name="connsiteX768" fmla="*/ 5057537 w 9637663"/>
              <a:gd name="connsiteY768" fmla="*/ 1621825 h 10295335"/>
              <a:gd name="connsiteX769" fmla="*/ 5057537 w 9637663"/>
              <a:gd name="connsiteY769" fmla="*/ 1606905 h 10295335"/>
              <a:gd name="connsiteX770" fmla="*/ 5085508 w 9637663"/>
              <a:gd name="connsiteY770" fmla="*/ 1582662 h 10295335"/>
              <a:gd name="connsiteX771" fmla="*/ 5079915 w 9637663"/>
              <a:gd name="connsiteY771" fmla="*/ 1584526 h 10295335"/>
              <a:gd name="connsiteX772" fmla="*/ 5087375 w 9637663"/>
              <a:gd name="connsiteY772" fmla="*/ 1606905 h 10295335"/>
              <a:gd name="connsiteX773" fmla="*/ 5102293 w 9637663"/>
              <a:gd name="connsiteY773" fmla="*/ 1621825 h 10295335"/>
              <a:gd name="connsiteX774" fmla="*/ 5102293 w 9637663"/>
              <a:gd name="connsiteY774" fmla="*/ 1606905 h 10295335"/>
              <a:gd name="connsiteX775" fmla="*/ 5087375 w 9637663"/>
              <a:gd name="connsiteY775" fmla="*/ 1591987 h 10295335"/>
              <a:gd name="connsiteX776" fmla="*/ 5085508 w 9637663"/>
              <a:gd name="connsiteY776" fmla="*/ 1582662 h 10295335"/>
              <a:gd name="connsiteX777" fmla="*/ 9577988 w 9637663"/>
              <a:gd name="connsiteY777" fmla="*/ 1547230 h 10295335"/>
              <a:gd name="connsiteX778" fmla="*/ 9592906 w 9637663"/>
              <a:gd name="connsiteY778" fmla="*/ 1636743 h 10295335"/>
              <a:gd name="connsiteX779" fmla="*/ 9577988 w 9637663"/>
              <a:gd name="connsiteY779" fmla="*/ 1621825 h 10295335"/>
              <a:gd name="connsiteX780" fmla="*/ 5161970 w 9637663"/>
              <a:gd name="connsiteY780" fmla="*/ 1487553 h 10295335"/>
              <a:gd name="connsiteX781" fmla="*/ 5161970 w 9637663"/>
              <a:gd name="connsiteY781" fmla="*/ 1502474 h 10295335"/>
              <a:gd name="connsiteX782" fmla="*/ 5147050 w 9637663"/>
              <a:gd name="connsiteY782" fmla="*/ 1495013 h 10295335"/>
              <a:gd name="connsiteX783" fmla="*/ 5161970 w 9637663"/>
              <a:gd name="connsiteY783" fmla="*/ 1487553 h 10295335"/>
              <a:gd name="connsiteX784" fmla="*/ 9592906 w 9637663"/>
              <a:gd name="connsiteY784" fmla="*/ 1457715 h 10295335"/>
              <a:gd name="connsiteX785" fmla="*/ 9592906 w 9637663"/>
              <a:gd name="connsiteY785" fmla="*/ 1472635 h 10295335"/>
              <a:gd name="connsiteX786" fmla="*/ 9577988 w 9637663"/>
              <a:gd name="connsiteY786" fmla="*/ 1472635 h 10295335"/>
              <a:gd name="connsiteX787" fmla="*/ 5184348 w 9637663"/>
              <a:gd name="connsiteY787" fmla="*/ 1442797 h 10295335"/>
              <a:gd name="connsiteX788" fmla="*/ 5191806 w 9637663"/>
              <a:gd name="connsiteY788" fmla="*/ 1450257 h 10295335"/>
              <a:gd name="connsiteX789" fmla="*/ 5184348 w 9637663"/>
              <a:gd name="connsiteY789" fmla="*/ 1457715 h 10295335"/>
              <a:gd name="connsiteX790" fmla="*/ 5176888 w 9637663"/>
              <a:gd name="connsiteY790" fmla="*/ 1450257 h 10295335"/>
              <a:gd name="connsiteX791" fmla="*/ 5184348 w 9637663"/>
              <a:gd name="connsiteY791" fmla="*/ 1442797 h 10295335"/>
              <a:gd name="connsiteX792" fmla="*/ 9563068 w 9637663"/>
              <a:gd name="connsiteY792" fmla="*/ 1219012 h 10295335"/>
              <a:gd name="connsiteX793" fmla="*/ 9577988 w 9637663"/>
              <a:gd name="connsiteY793" fmla="*/ 1219012 h 10295335"/>
              <a:gd name="connsiteX794" fmla="*/ 9577988 w 9637663"/>
              <a:gd name="connsiteY794" fmla="*/ 1233930 h 10295335"/>
              <a:gd name="connsiteX795" fmla="*/ 9563068 w 9637663"/>
              <a:gd name="connsiteY795" fmla="*/ 1233930 h 10295335"/>
              <a:gd name="connsiteX796" fmla="*/ 9563068 w 9637663"/>
              <a:gd name="connsiteY796" fmla="*/ 1219012 h 10295335"/>
              <a:gd name="connsiteX797" fmla="*/ 5326078 w 9637663"/>
              <a:gd name="connsiteY797" fmla="*/ 1159336 h 10295335"/>
              <a:gd name="connsiteX798" fmla="*/ 5340998 w 9637663"/>
              <a:gd name="connsiteY798" fmla="*/ 1174256 h 10295335"/>
              <a:gd name="connsiteX799" fmla="*/ 5340998 w 9637663"/>
              <a:gd name="connsiteY799" fmla="*/ 1159336 h 10295335"/>
              <a:gd name="connsiteX800" fmla="*/ 9566799 w 9637663"/>
              <a:gd name="connsiteY800" fmla="*/ 1150011 h 10295335"/>
              <a:gd name="connsiteX801" fmla="*/ 9577988 w 9637663"/>
              <a:gd name="connsiteY801" fmla="*/ 1159336 h 10295335"/>
              <a:gd name="connsiteX802" fmla="*/ 9563068 w 9637663"/>
              <a:gd name="connsiteY802" fmla="*/ 1151878 h 10295335"/>
              <a:gd name="connsiteX803" fmla="*/ 9566799 w 9637663"/>
              <a:gd name="connsiteY803" fmla="*/ 1150011 h 10295335"/>
              <a:gd name="connsiteX804" fmla="*/ 5281321 w 9637663"/>
              <a:gd name="connsiteY804" fmla="*/ 1129497 h 10295335"/>
              <a:gd name="connsiteX805" fmla="*/ 5288781 w 9637663"/>
              <a:gd name="connsiteY805" fmla="*/ 1144417 h 10295335"/>
              <a:gd name="connsiteX806" fmla="*/ 5288781 w 9637663"/>
              <a:gd name="connsiteY806" fmla="*/ 1136957 h 10295335"/>
              <a:gd name="connsiteX807" fmla="*/ 5281321 w 9637663"/>
              <a:gd name="connsiteY807" fmla="*/ 1129497 h 10295335"/>
              <a:gd name="connsiteX808" fmla="*/ 5057537 w 9637663"/>
              <a:gd name="connsiteY808" fmla="*/ 1099661 h 10295335"/>
              <a:gd name="connsiteX809" fmla="*/ 5057537 w 9637663"/>
              <a:gd name="connsiteY809" fmla="*/ 1129497 h 10295335"/>
              <a:gd name="connsiteX810" fmla="*/ 5064997 w 9637663"/>
              <a:gd name="connsiteY810" fmla="*/ 1144417 h 10295335"/>
              <a:gd name="connsiteX811" fmla="*/ 5072455 w 9637663"/>
              <a:gd name="connsiteY811" fmla="*/ 1174256 h 10295335"/>
              <a:gd name="connsiteX812" fmla="*/ 5087375 w 9637663"/>
              <a:gd name="connsiteY812" fmla="*/ 1211552 h 10295335"/>
              <a:gd name="connsiteX813" fmla="*/ 5087375 w 9637663"/>
              <a:gd name="connsiteY813" fmla="*/ 1263769 h 10295335"/>
              <a:gd name="connsiteX814" fmla="*/ 5087375 w 9637663"/>
              <a:gd name="connsiteY814" fmla="*/ 1308526 h 10295335"/>
              <a:gd name="connsiteX815" fmla="*/ 5102293 w 9637663"/>
              <a:gd name="connsiteY815" fmla="*/ 1323446 h 10295335"/>
              <a:gd name="connsiteX816" fmla="*/ 5102293 w 9637663"/>
              <a:gd name="connsiteY816" fmla="*/ 1338364 h 10295335"/>
              <a:gd name="connsiteX817" fmla="*/ 5072455 w 9637663"/>
              <a:gd name="connsiteY817" fmla="*/ 1338364 h 10295335"/>
              <a:gd name="connsiteX818" fmla="*/ 5072455 w 9637663"/>
              <a:gd name="connsiteY818" fmla="*/ 1315985 h 10295335"/>
              <a:gd name="connsiteX819" fmla="*/ 5072455 w 9637663"/>
              <a:gd name="connsiteY819" fmla="*/ 1308526 h 10295335"/>
              <a:gd name="connsiteX820" fmla="*/ 5079915 w 9637663"/>
              <a:gd name="connsiteY820" fmla="*/ 1293607 h 10295335"/>
              <a:gd name="connsiteX821" fmla="*/ 5072455 w 9637663"/>
              <a:gd name="connsiteY821" fmla="*/ 1248851 h 10295335"/>
              <a:gd name="connsiteX822" fmla="*/ 5027699 w 9637663"/>
              <a:gd name="connsiteY822" fmla="*/ 1159336 h 10295335"/>
              <a:gd name="connsiteX823" fmla="*/ 5042616 w 9637663"/>
              <a:gd name="connsiteY823" fmla="*/ 1136957 h 10295335"/>
              <a:gd name="connsiteX824" fmla="*/ 5042616 w 9637663"/>
              <a:gd name="connsiteY824" fmla="*/ 1114579 h 10295335"/>
              <a:gd name="connsiteX825" fmla="*/ 5372701 w 9637663"/>
              <a:gd name="connsiteY825" fmla="*/ 1095930 h 10295335"/>
              <a:gd name="connsiteX826" fmla="*/ 5355916 w 9637663"/>
              <a:gd name="connsiteY826" fmla="*/ 1129497 h 10295335"/>
              <a:gd name="connsiteX827" fmla="*/ 5355916 w 9637663"/>
              <a:gd name="connsiteY827" fmla="*/ 1189174 h 10295335"/>
              <a:gd name="connsiteX828" fmla="*/ 5355916 w 9637663"/>
              <a:gd name="connsiteY828" fmla="*/ 1204094 h 10295335"/>
              <a:gd name="connsiteX829" fmla="*/ 5370834 w 9637663"/>
              <a:gd name="connsiteY829" fmla="*/ 1189174 h 10295335"/>
              <a:gd name="connsiteX830" fmla="*/ 5370834 w 9637663"/>
              <a:gd name="connsiteY830" fmla="*/ 1204094 h 10295335"/>
              <a:gd name="connsiteX831" fmla="*/ 5400673 w 9637663"/>
              <a:gd name="connsiteY831" fmla="*/ 1219012 h 10295335"/>
              <a:gd name="connsiteX832" fmla="*/ 5415593 w 9637663"/>
              <a:gd name="connsiteY832" fmla="*/ 1144417 h 10295335"/>
              <a:gd name="connsiteX833" fmla="*/ 5385754 w 9637663"/>
              <a:gd name="connsiteY833" fmla="*/ 1099661 h 10295335"/>
              <a:gd name="connsiteX834" fmla="*/ 5372701 w 9637663"/>
              <a:gd name="connsiteY834" fmla="*/ 1095930 h 10295335"/>
              <a:gd name="connsiteX835" fmla="*/ 5072455 w 9637663"/>
              <a:gd name="connsiteY835" fmla="*/ 1054903 h 10295335"/>
              <a:gd name="connsiteX836" fmla="*/ 5094833 w 9637663"/>
              <a:gd name="connsiteY836" fmla="*/ 1069823 h 10295335"/>
              <a:gd name="connsiteX837" fmla="*/ 5117211 w 9637663"/>
              <a:gd name="connsiteY837" fmla="*/ 1099661 h 10295335"/>
              <a:gd name="connsiteX838" fmla="*/ 5102293 w 9637663"/>
              <a:gd name="connsiteY838" fmla="*/ 1084741 h 10295335"/>
              <a:gd name="connsiteX839" fmla="*/ 969735 w 9637663"/>
              <a:gd name="connsiteY839" fmla="*/ 1025066 h 10295335"/>
              <a:gd name="connsiteX840" fmla="*/ 954815 w 9637663"/>
              <a:gd name="connsiteY840" fmla="*/ 1039984 h 10295335"/>
              <a:gd name="connsiteX841" fmla="*/ 932437 w 9637663"/>
              <a:gd name="connsiteY841" fmla="*/ 1054903 h 10295335"/>
              <a:gd name="connsiteX842" fmla="*/ 924977 w 9637663"/>
              <a:gd name="connsiteY842" fmla="*/ 1084741 h 10295335"/>
              <a:gd name="connsiteX843" fmla="*/ 924977 w 9637663"/>
              <a:gd name="connsiteY843" fmla="*/ 1099661 h 10295335"/>
              <a:gd name="connsiteX844" fmla="*/ 939897 w 9637663"/>
              <a:gd name="connsiteY844" fmla="*/ 1084741 h 10295335"/>
              <a:gd name="connsiteX845" fmla="*/ 969735 w 9637663"/>
              <a:gd name="connsiteY845" fmla="*/ 1054903 h 10295335"/>
              <a:gd name="connsiteX846" fmla="*/ 1432223 w 9637663"/>
              <a:gd name="connsiteY846" fmla="*/ 1010146 h 10295335"/>
              <a:gd name="connsiteX847" fmla="*/ 1447141 w 9637663"/>
              <a:gd name="connsiteY847" fmla="*/ 1039984 h 10295335"/>
              <a:gd name="connsiteX848" fmla="*/ 1447141 w 9637663"/>
              <a:gd name="connsiteY848" fmla="*/ 1054903 h 10295335"/>
              <a:gd name="connsiteX849" fmla="*/ 1432223 w 9637663"/>
              <a:gd name="connsiteY849" fmla="*/ 1039984 h 10295335"/>
              <a:gd name="connsiteX850" fmla="*/ 1432223 w 9637663"/>
              <a:gd name="connsiteY850" fmla="*/ 1017606 h 10295335"/>
              <a:gd name="connsiteX851" fmla="*/ 1432223 w 9637663"/>
              <a:gd name="connsiteY851" fmla="*/ 1010146 h 10295335"/>
              <a:gd name="connsiteX852" fmla="*/ 5057537 w 9637663"/>
              <a:gd name="connsiteY852" fmla="*/ 995228 h 10295335"/>
              <a:gd name="connsiteX853" fmla="*/ 5057537 w 9637663"/>
              <a:gd name="connsiteY853" fmla="*/ 1017606 h 10295335"/>
              <a:gd name="connsiteX854" fmla="*/ 5057537 w 9637663"/>
              <a:gd name="connsiteY854" fmla="*/ 1025066 h 10295335"/>
              <a:gd name="connsiteX855" fmla="*/ 5042616 w 9637663"/>
              <a:gd name="connsiteY855" fmla="*/ 1025066 h 10295335"/>
              <a:gd name="connsiteX856" fmla="*/ 5355916 w 9637663"/>
              <a:gd name="connsiteY856" fmla="*/ 965389 h 10295335"/>
              <a:gd name="connsiteX857" fmla="*/ 5355916 w 9637663"/>
              <a:gd name="connsiteY857" fmla="*/ 980308 h 10295335"/>
              <a:gd name="connsiteX858" fmla="*/ 5355916 w 9637663"/>
              <a:gd name="connsiteY858" fmla="*/ 995228 h 10295335"/>
              <a:gd name="connsiteX859" fmla="*/ 5370834 w 9637663"/>
              <a:gd name="connsiteY859" fmla="*/ 980308 h 10295335"/>
              <a:gd name="connsiteX860" fmla="*/ 5378294 w 9637663"/>
              <a:gd name="connsiteY860" fmla="*/ 995228 h 10295335"/>
              <a:gd name="connsiteX861" fmla="*/ 5385754 w 9637663"/>
              <a:gd name="connsiteY861" fmla="*/ 980308 h 10295335"/>
              <a:gd name="connsiteX862" fmla="*/ 5385754 w 9637663"/>
              <a:gd name="connsiteY862" fmla="*/ 965389 h 10295335"/>
              <a:gd name="connsiteX863" fmla="*/ 5370834 w 9637663"/>
              <a:gd name="connsiteY863" fmla="*/ 980308 h 10295335"/>
              <a:gd name="connsiteX864" fmla="*/ 5370834 w 9637663"/>
              <a:gd name="connsiteY864" fmla="*/ 965389 h 10295335"/>
              <a:gd name="connsiteX865" fmla="*/ 5355916 w 9637663"/>
              <a:gd name="connsiteY865" fmla="*/ 965389 h 10295335"/>
              <a:gd name="connsiteX866" fmla="*/ 1521738 w 9637663"/>
              <a:gd name="connsiteY866" fmla="*/ 935551 h 10295335"/>
              <a:gd name="connsiteX867" fmla="*/ 1536656 w 9637663"/>
              <a:gd name="connsiteY867" fmla="*/ 935551 h 10295335"/>
              <a:gd name="connsiteX868" fmla="*/ 1536656 w 9637663"/>
              <a:gd name="connsiteY868" fmla="*/ 950471 h 10295335"/>
              <a:gd name="connsiteX869" fmla="*/ 1521738 w 9637663"/>
              <a:gd name="connsiteY869" fmla="*/ 950471 h 10295335"/>
              <a:gd name="connsiteX870" fmla="*/ 1521738 w 9637663"/>
              <a:gd name="connsiteY870" fmla="*/ 935551 h 10295335"/>
              <a:gd name="connsiteX871" fmla="*/ 1715684 w 9637663"/>
              <a:gd name="connsiteY871" fmla="*/ 890794 h 10295335"/>
              <a:gd name="connsiteX872" fmla="*/ 1670928 w 9637663"/>
              <a:gd name="connsiteY872" fmla="*/ 935551 h 10295335"/>
              <a:gd name="connsiteX873" fmla="*/ 1700766 w 9637663"/>
              <a:gd name="connsiteY873" fmla="*/ 935551 h 10295335"/>
              <a:gd name="connsiteX874" fmla="*/ 1715684 w 9637663"/>
              <a:gd name="connsiteY874" fmla="*/ 890794 h 10295335"/>
              <a:gd name="connsiteX875" fmla="*/ 5057537 w 9637663"/>
              <a:gd name="connsiteY875" fmla="*/ 860956 h 10295335"/>
              <a:gd name="connsiteX876" fmla="*/ 5064997 w 9637663"/>
              <a:gd name="connsiteY876" fmla="*/ 875876 h 10295335"/>
              <a:gd name="connsiteX877" fmla="*/ 5064997 w 9637663"/>
              <a:gd name="connsiteY877" fmla="*/ 890794 h 10295335"/>
              <a:gd name="connsiteX878" fmla="*/ 5057537 w 9637663"/>
              <a:gd name="connsiteY878" fmla="*/ 875876 h 10295335"/>
              <a:gd name="connsiteX879" fmla="*/ 5057537 w 9637663"/>
              <a:gd name="connsiteY879" fmla="*/ 860956 h 10295335"/>
              <a:gd name="connsiteX880" fmla="*/ 5258943 w 9637663"/>
              <a:gd name="connsiteY880" fmla="*/ 607335 h 10295335"/>
              <a:gd name="connsiteX881" fmla="*/ 5273861 w 9637663"/>
              <a:gd name="connsiteY881" fmla="*/ 622253 h 10295335"/>
              <a:gd name="connsiteX882" fmla="*/ 5273861 w 9637663"/>
              <a:gd name="connsiteY882" fmla="*/ 637171 h 10295335"/>
              <a:gd name="connsiteX883" fmla="*/ 5258943 w 9637663"/>
              <a:gd name="connsiteY883" fmla="*/ 622253 h 10295335"/>
              <a:gd name="connsiteX884" fmla="*/ 5258943 w 9637663"/>
              <a:gd name="connsiteY884" fmla="*/ 607335 h 10295335"/>
              <a:gd name="connsiteX885" fmla="*/ 5266401 w 9637663"/>
              <a:gd name="connsiteY885" fmla="*/ 562577 h 10295335"/>
              <a:gd name="connsiteX886" fmla="*/ 5281321 w 9637663"/>
              <a:gd name="connsiteY886" fmla="*/ 577495 h 10295335"/>
              <a:gd name="connsiteX887" fmla="*/ 5281321 w 9637663"/>
              <a:gd name="connsiteY887" fmla="*/ 592415 h 10295335"/>
              <a:gd name="connsiteX888" fmla="*/ 5266401 w 9637663"/>
              <a:gd name="connsiteY888" fmla="*/ 577495 h 10295335"/>
              <a:gd name="connsiteX889" fmla="*/ 5251483 w 9637663"/>
              <a:gd name="connsiteY889" fmla="*/ 473064 h 10295335"/>
              <a:gd name="connsiteX890" fmla="*/ 5266401 w 9637663"/>
              <a:gd name="connsiteY890" fmla="*/ 480522 h 10295335"/>
              <a:gd name="connsiteX891" fmla="*/ 5258943 w 9637663"/>
              <a:gd name="connsiteY891" fmla="*/ 487982 h 10295335"/>
              <a:gd name="connsiteX892" fmla="*/ 5251483 w 9637663"/>
              <a:gd name="connsiteY892" fmla="*/ 473064 h 10295335"/>
              <a:gd name="connsiteX893" fmla="*/ 5385754 w 9637663"/>
              <a:gd name="connsiteY893" fmla="*/ 458144 h 10295335"/>
              <a:gd name="connsiteX894" fmla="*/ 5385754 w 9637663"/>
              <a:gd name="connsiteY894" fmla="*/ 473064 h 10295335"/>
              <a:gd name="connsiteX895" fmla="*/ 5400673 w 9637663"/>
              <a:gd name="connsiteY895" fmla="*/ 465604 h 10295335"/>
              <a:gd name="connsiteX896" fmla="*/ 5385754 w 9637663"/>
              <a:gd name="connsiteY896" fmla="*/ 458144 h 10295335"/>
              <a:gd name="connsiteX897" fmla="*/ 5318618 w 9637663"/>
              <a:gd name="connsiteY897" fmla="*/ 323874 h 10295335"/>
              <a:gd name="connsiteX898" fmla="*/ 5311159 w 9637663"/>
              <a:gd name="connsiteY898" fmla="*/ 338792 h 10295335"/>
              <a:gd name="connsiteX899" fmla="*/ 5326078 w 9637663"/>
              <a:gd name="connsiteY899" fmla="*/ 331332 h 10295335"/>
              <a:gd name="connsiteX900" fmla="*/ 5318618 w 9637663"/>
              <a:gd name="connsiteY900" fmla="*/ 323874 h 10295335"/>
              <a:gd name="connsiteX901" fmla="*/ 5340998 w 9637663"/>
              <a:gd name="connsiteY901" fmla="*/ 294036 h 10295335"/>
              <a:gd name="connsiteX902" fmla="*/ 5333538 w 9637663"/>
              <a:gd name="connsiteY902" fmla="*/ 308954 h 10295335"/>
              <a:gd name="connsiteX903" fmla="*/ 5340998 w 9637663"/>
              <a:gd name="connsiteY903" fmla="*/ 323874 h 10295335"/>
              <a:gd name="connsiteX904" fmla="*/ 5348456 w 9637663"/>
              <a:gd name="connsiteY904" fmla="*/ 338792 h 10295335"/>
              <a:gd name="connsiteX905" fmla="*/ 5355916 w 9637663"/>
              <a:gd name="connsiteY905" fmla="*/ 368630 h 10295335"/>
              <a:gd name="connsiteX906" fmla="*/ 5385754 w 9637663"/>
              <a:gd name="connsiteY906" fmla="*/ 398469 h 10295335"/>
              <a:gd name="connsiteX907" fmla="*/ 5370834 w 9637663"/>
              <a:gd name="connsiteY907" fmla="*/ 368630 h 10295335"/>
              <a:gd name="connsiteX908" fmla="*/ 5206727 w 9637663"/>
              <a:gd name="connsiteY908" fmla="*/ 234359 h 10295335"/>
              <a:gd name="connsiteX909" fmla="*/ 5206727 w 9637663"/>
              <a:gd name="connsiteY909" fmla="*/ 249279 h 10295335"/>
              <a:gd name="connsiteX910" fmla="*/ 5221645 w 9637663"/>
              <a:gd name="connsiteY910" fmla="*/ 264197 h 10295335"/>
              <a:gd name="connsiteX911" fmla="*/ 5221645 w 9637663"/>
              <a:gd name="connsiteY911" fmla="*/ 234359 h 10295335"/>
              <a:gd name="connsiteX912" fmla="*/ 5206727 w 9637663"/>
              <a:gd name="connsiteY912" fmla="*/ 234359 h 10295335"/>
              <a:gd name="connsiteX913" fmla="*/ 5296239 w 9637663"/>
              <a:gd name="connsiteY913" fmla="*/ 189602 h 10295335"/>
              <a:gd name="connsiteX914" fmla="*/ 5281321 w 9637663"/>
              <a:gd name="connsiteY914" fmla="*/ 197062 h 10295335"/>
              <a:gd name="connsiteX915" fmla="*/ 5288781 w 9637663"/>
              <a:gd name="connsiteY915" fmla="*/ 204521 h 10295335"/>
              <a:gd name="connsiteX916" fmla="*/ 5296239 w 9637663"/>
              <a:gd name="connsiteY916" fmla="*/ 189602 h 10295335"/>
              <a:gd name="connsiteX917" fmla="*/ 5236565 w 9637663"/>
              <a:gd name="connsiteY917" fmla="*/ 182142 h 10295335"/>
              <a:gd name="connsiteX918" fmla="*/ 5221645 w 9637663"/>
              <a:gd name="connsiteY918" fmla="*/ 189602 h 10295335"/>
              <a:gd name="connsiteX919" fmla="*/ 5221645 w 9637663"/>
              <a:gd name="connsiteY919" fmla="*/ 204521 h 10295335"/>
              <a:gd name="connsiteX920" fmla="*/ 5236565 w 9637663"/>
              <a:gd name="connsiteY920" fmla="*/ 204521 h 10295335"/>
              <a:gd name="connsiteX921" fmla="*/ 5251483 w 9637663"/>
              <a:gd name="connsiteY921" fmla="*/ 189602 h 10295335"/>
              <a:gd name="connsiteX922" fmla="*/ 5236565 w 9637663"/>
              <a:gd name="connsiteY922" fmla="*/ 182142 h 10295335"/>
              <a:gd name="connsiteX923" fmla="*/ 5206727 w 9637663"/>
              <a:gd name="connsiteY923" fmla="*/ 174682 h 10295335"/>
              <a:gd name="connsiteX924" fmla="*/ 5202464 w 9637663"/>
              <a:gd name="connsiteY924" fmla="*/ 187471 h 10295335"/>
              <a:gd name="connsiteX925" fmla="*/ 5199267 w 9637663"/>
              <a:gd name="connsiteY925" fmla="*/ 189602 h 10295335"/>
              <a:gd name="connsiteX926" fmla="*/ 5206727 w 9637663"/>
              <a:gd name="connsiteY926" fmla="*/ 174682 h 10295335"/>
              <a:gd name="connsiteX927" fmla="*/ 5355916 w 9637663"/>
              <a:gd name="connsiteY927" fmla="*/ 129926 h 10295335"/>
              <a:gd name="connsiteX928" fmla="*/ 5370834 w 9637663"/>
              <a:gd name="connsiteY928" fmla="*/ 129926 h 10295335"/>
              <a:gd name="connsiteX929" fmla="*/ 5370834 w 9637663"/>
              <a:gd name="connsiteY929" fmla="*/ 144846 h 10295335"/>
              <a:gd name="connsiteX930" fmla="*/ 5355916 w 9637663"/>
              <a:gd name="connsiteY930" fmla="*/ 144846 h 10295335"/>
              <a:gd name="connsiteX931" fmla="*/ 5355916 w 9637663"/>
              <a:gd name="connsiteY931" fmla="*/ 129926 h 10295335"/>
              <a:gd name="connsiteX932" fmla="*/ 5296239 w 9637663"/>
              <a:gd name="connsiteY932" fmla="*/ 100087 h 10295335"/>
              <a:gd name="connsiteX933" fmla="*/ 5311159 w 9637663"/>
              <a:gd name="connsiteY933" fmla="*/ 100087 h 10295335"/>
              <a:gd name="connsiteX934" fmla="*/ 5311159 w 9637663"/>
              <a:gd name="connsiteY934" fmla="*/ 129926 h 10295335"/>
              <a:gd name="connsiteX935" fmla="*/ 5296239 w 9637663"/>
              <a:gd name="connsiteY935" fmla="*/ 129926 h 10295335"/>
              <a:gd name="connsiteX936" fmla="*/ 5296239 w 9637663"/>
              <a:gd name="connsiteY936" fmla="*/ 115007 h 10295335"/>
              <a:gd name="connsiteX937" fmla="*/ 5296239 w 9637663"/>
              <a:gd name="connsiteY937" fmla="*/ 100087 h 10295335"/>
              <a:gd name="connsiteX938" fmla="*/ 5355916 w 9637663"/>
              <a:gd name="connsiteY938" fmla="*/ 85169 h 10295335"/>
              <a:gd name="connsiteX939" fmla="*/ 5370834 w 9637663"/>
              <a:gd name="connsiteY939" fmla="*/ 92629 h 10295335"/>
              <a:gd name="connsiteX940" fmla="*/ 5370834 w 9637663"/>
              <a:gd name="connsiteY940" fmla="*/ 100087 h 10295335"/>
              <a:gd name="connsiteX941" fmla="*/ 5378294 w 9637663"/>
              <a:gd name="connsiteY941" fmla="*/ 100087 h 10295335"/>
              <a:gd name="connsiteX942" fmla="*/ 5400673 w 9637663"/>
              <a:gd name="connsiteY942" fmla="*/ 115007 h 10295335"/>
              <a:gd name="connsiteX943" fmla="*/ 5370834 w 9637663"/>
              <a:gd name="connsiteY943" fmla="*/ 115007 h 10295335"/>
              <a:gd name="connsiteX944" fmla="*/ 5380467 w 9637663"/>
              <a:gd name="connsiteY944" fmla="*/ 0 h 10295335"/>
              <a:gd name="connsiteX945" fmla="*/ 8439800 w 9637663"/>
              <a:gd name="connsiteY945" fmla="*/ 0 h 10295335"/>
              <a:gd name="connsiteX946" fmla="*/ 8429225 w 9637663"/>
              <a:gd name="connsiteY946" fmla="*/ 10574 h 10295335"/>
              <a:gd name="connsiteX947" fmla="*/ 8444145 w 9637663"/>
              <a:gd name="connsiteY947" fmla="*/ 25493 h 10295335"/>
              <a:gd name="connsiteX948" fmla="*/ 8444145 w 9637663"/>
              <a:gd name="connsiteY948" fmla="*/ 0 h 10295335"/>
              <a:gd name="connsiteX949" fmla="*/ 8636770 w 9637663"/>
              <a:gd name="connsiteY949" fmla="*/ 0 h 10295335"/>
              <a:gd name="connsiteX950" fmla="*/ 8667930 w 9637663"/>
              <a:gd name="connsiteY950" fmla="*/ 249279 h 10295335"/>
              <a:gd name="connsiteX951" fmla="*/ 8677517 w 9637663"/>
              <a:gd name="connsiteY951" fmla="*/ 0 h 10295335"/>
              <a:gd name="connsiteX952" fmla="*/ 8727607 w 9637663"/>
              <a:gd name="connsiteY952" fmla="*/ 0 h 10295335"/>
              <a:gd name="connsiteX953" fmla="*/ 8727607 w 9637663"/>
              <a:gd name="connsiteY953" fmla="*/ 10574 h 10295335"/>
              <a:gd name="connsiteX954" fmla="*/ 8727607 w 9637663"/>
              <a:gd name="connsiteY954" fmla="*/ 85169 h 10295335"/>
              <a:gd name="connsiteX955" fmla="*/ 8738796 w 9637663"/>
              <a:gd name="connsiteY955" fmla="*/ 16169 h 10295335"/>
              <a:gd name="connsiteX956" fmla="*/ 8739475 w 9637663"/>
              <a:gd name="connsiteY956" fmla="*/ 0 h 10295335"/>
              <a:gd name="connsiteX957" fmla="*/ 9443717 w 9637663"/>
              <a:gd name="connsiteY957" fmla="*/ 0 h 10295335"/>
              <a:gd name="connsiteX958" fmla="*/ 9443717 w 9637663"/>
              <a:gd name="connsiteY958" fmla="*/ 115007 h 10295335"/>
              <a:gd name="connsiteX959" fmla="*/ 9443717 w 9637663"/>
              <a:gd name="connsiteY959" fmla="*/ 129926 h 10295335"/>
              <a:gd name="connsiteX960" fmla="*/ 9473555 w 9637663"/>
              <a:gd name="connsiteY960" fmla="*/ 637171 h 10295335"/>
              <a:gd name="connsiteX961" fmla="*/ 9473555 w 9637663"/>
              <a:gd name="connsiteY961" fmla="*/ 681930 h 10295335"/>
              <a:gd name="connsiteX962" fmla="*/ 9503393 w 9637663"/>
              <a:gd name="connsiteY962" fmla="*/ 875876 h 10295335"/>
              <a:gd name="connsiteX963" fmla="*/ 9518312 w 9637663"/>
              <a:gd name="connsiteY963" fmla="*/ 1144417 h 10295335"/>
              <a:gd name="connsiteX964" fmla="*/ 9518312 w 9637663"/>
              <a:gd name="connsiteY964" fmla="*/ 1338364 h 10295335"/>
              <a:gd name="connsiteX965" fmla="*/ 9518312 w 9637663"/>
              <a:gd name="connsiteY965" fmla="*/ 1442797 h 10295335"/>
              <a:gd name="connsiteX966" fmla="*/ 9518312 w 9637663"/>
              <a:gd name="connsiteY966" fmla="*/ 1950043 h 10295335"/>
              <a:gd name="connsiteX967" fmla="*/ 9518312 w 9637663"/>
              <a:gd name="connsiteY967" fmla="*/ 2061936 h 10295335"/>
              <a:gd name="connsiteX968" fmla="*/ 9503393 w 9637663"/>
              <a:gd name="connsiteY968" fmla="*/ 2143989 h 10295335"/>
              <a:gd name="connsiteX969" fmla="*/ 9510852 w 9637663"/>
              <a:gd name="connsiteY969" fmla="*/ 2218584 h 10295335"/>
              <a:gd name="connsiteX970" fmla="*/ 9503393 w 9637663"/>
              <a:gd name="connsiteY970" fmla="*/ 2248422 h 10295335"/>
              <a:gd name="connsiteX971" fmla="*/ 9495933 w 9637663"/>
              <a:gd name="connsiteY971" fmla="*/ 2278261 h 10295335"/>
              <a:gd name="connsiteX972" fmla="*/ 9495933 w 9637663"/>
              <a:gd name="connsiteY972" fmla="*/ 2300639 h 10295335"/>
              <a:gd name="connsiteX973" fmla="*/ 9503393 w 9637663"/>
              <a:gd name="connsiteY973" fmla="*/ 2352855 h 10295335"/>
              <a:gd name="connsiteX974" fmla="*/ 9503393 w 9637663"/>
              <a:gd name="connsiteY974" fmla="*/ 2457289 h 10295335"/>
              <a:gd name="connsiteX975" fmla="*/ 9510852 w 9637663"/>
              <a:gd name="connsiteY975" fmla="*/ 2643777 h 10295335"/>
              <a:gd name="connsiteX976" fmla="*/ 9518312 w 9637663"/>
              <a:gd name="connsiteY976" fmla="*/ 2695991 h 10295335"/>
              <a:gd name="connsiteX977" fmla="*/ 9533232 w 9637663"/>
              <a:gd name="connsiteY977" fmla="*/ 2695991 h 10295335"/>
              <a:gd name="connsiteX978" fmla="*/ 9533232 w 9637663"/>
              <a:gd name="connsiteY978" fmla="*/ 2681073 h 10295335"/>
              <a:gd name="connsiteX979" fmla="*/ 9548150 w 9637663"/>
              <a:gd name="connsiteY979" fmla="*/ 2666153 h 10295335"/>
              <a:gd name="connsiteX980" fmla="*/ 9563068 w 9637663"/>
              <a:gd name="connsiteY980" fmla="*/ 2785506 h 10295335"/>
              <a:gd name="connsiteX981" fmla="*/ 9563068 w 9637663"/>
              <a:gd name="connsiteY981" fmla="*/ 2889940 h 10295335"/>
              <a:gd name="connsiteX982" fmla="*/ 9577988 w 9637663"/>
              <a:gd name="connsiteY982" fmla="*/ 3009291 h 10295335"/>
              <a:gd name="connsiteX983" fmla="*/ 9570528 w 9637663"/>
              <a:gd name="connsiteY983" fmla="*/ 3307671 h 10295335"/>
              <a:gd name="connsiteX984" fmla="*/ 9577988 w 9637663"/>
              <a:gd name="connsiteY984" fmla="*/ 3486699 h 10295335"/>
              <a:gd name="connsiteX985" fmla="*/ 9592906 w 9637663"/>
              <a:gd name="connsiteY985" fmla="*/ 3486699 h 10295335"/>
              <a:gd name="connsiteX986" fmla="*/ 9592906 w 9637663"/>
              <a:gd name="connsiteY986" fmla="*/ 3471778 h 10295335"/>
              <a:gd name="connsiteX987" fmla="*/ 9607827 w 9637663"/>
              <a:gd name="connsiteY987" fmla="*/ 3456860 h 10295335"/>
              <a:gd name="connsiteX988" fmla="*/ 9607827 w 9637663"/>
              <a:gd name="connsiteY988" fmla="*/ 3501617 h 10295335"/>
              <a:gd name="connsiteX989" fmla="*/ 9607827 w 9637663"/>
              <a:gd name="connsiteY989" fmla="*/ 3568754 h 10295335"/>
              <a:gd name="connsiteX990" fmla="*/ 9607827 w 9637663"/>
              <a:gd name="connsiteY990" fmla="*/ 3598590 h 10295335"/>
              <a:gd name="connsiteX991" fmla="*/ 9592906 w 9637663"/>
              <a:gd name="connsiteY991" fmla="*/ 3606050 h 10295335"/>
              <a:gd name="connsiteX992" fmla="*/ 9592906 w 9637663"/>
              <a:gd name="connsiteY992" fmla="*/ 3620968 h 10295335"/>
              <a:gd name="connsiteX993" fmla="*/ 9577988 w 9637663"/>
              <a:gd name="connsiteY993" fmla="*/ 3650808 h 10295335"/>
              <a:gd name="connsiteX994" fmla="*/ 9570528 w 9637663"/>
              <a:gd name="connsiteY994" fmla="*/ 3658267 h 10295335"/>
              <a:gd name="connsiteX995" fmla="*/ 9563068 w 9637663"/>
              <a:gd name="connsiteY995" fmla="*/ 3665727 h 10295335"/>
              <a:gd name="connsiteX996" fmla="*/ 9563068 w 9637663"/>
              <a:gd name="connsiteY996" fmla="*/ 3673185 h 10295335"/>
              <a:gd name="connsiteX997" fmla="*/ 9548150 w 9637663"/>
              <a:gd name="connsiteY997" fmla="*/ 3680645 h 10295335"/>
              <a:gd name="connsiteX998" fmla="*/ 9533232 w 9637663"/>
              <a:gd name="connsiteY998" fmla="*/ 3717943 h 10295335"/>
              <a:gd name="connsiteX999" fmla="*/ 9518312 w 9637663"/>
              <a:gd name="connsiteY999" fmla="*/ 3755240 h 10295335"/>
              <a:gd name="connsiteX1000" fmla="*/ 9503393 w 9637663"/>
              <a:gd name="connsiteY1000" fmla="*/ 3770160 h 10295335"/>
              <a:gd name="connsiteX1001" fmla="*/ 9488473 w 9637663"/>
              <a:gd name="connsiteY1001" fmla="*/ 3799996 h 10295335"/>
              <a:gd name="connsiteX1002" fmla="*/ 9488473 w 9637663"/>
              <a:gd name="connsiteY1002" fmla="*/ 3844755 h 10295335"/>
              <a:gd name="connsiteX1003" fmla="*/ 9503393 w 9637663"/>
              <a:gd name="connsiteY1003" fmla="*/ 3964106 h 10295335"/>
              <a:gd name="connsiteX1004" fmla="*/ 9525772 w 9637663"/>
              <a:gd name="connsiteY1004" fmla="*/ 4090918 h 10295335"/>
              <a:gd name="connsiteX1005" fmla="*/ 9533232 w 9637663"/>
              <a:gd name="connsiteY1005" fmla="*/ 4202809 h 10295335"/>
              <a:gd name="connsiteX1006" fmla="*/ 9533232 w 9637663"/>
              <a:gd name="connsiteY1006" fmla="*/ 4255026 h 10295335"/>
              <a:gd name="connsiteX1007" fmla="*/ 9533232 w 9637663"/>
              <a:gd name="connsiteY1007" fmla="*/ 4389298 h 10295335"/>
              <a:gd name="connsiteX1008" fmla="*/ 9548150 w 9637663"/>
              <a:gd name="connsiteY1008" fmla="*/ 4650378 h 10295335"/>
              <a:gd name="connsiteX1009" fmla="*/ 9548150 w 9637663"/>
              <a:gd name="connsiteY1009" fmla="*/ 4814488 h 10295335"/>
              <a:gd name="connsiteX1010" fmla="*/ 9548150 w 9637663"/>
              <a:gd name="connsiteY1010" fmla="*/ 4926380 h 10295335"/>
              <a:gd name="connsiteX1011" fmla="*/ 9548150 w 9637663"/>
              <a:gd name="connsiteY1011" fmla="*/ 5053191 h 10295335"/>
              <a:gd name="connsiteX1012" fmla="*/ 9577988 w 9637663"/>
              <a:gd name="connsiteY1012" fmla="*/ 5038273 h 10295335"/>
              <a:gd name="connsiteX1013" fmla="*/ 9577988 w 9637663"/>
              <a:gd name="connsiteY1013" fmla="*/ 5008435 h 10295335"/>
              <a:gd name="connsiteX1014" fmla="*/ 9592906 w 9637663"/>
              <a:gd name="connsiteY1014" fmla="*/ 5053191 h 10295335"/>
              <a:gd name="connsiteX1015" fmla="*/ 9563068 w 9637663"/>
              <a:gd name="connsiteY1015" fmla="*/ 5157624 h 10295335"/>
              <a:gd name="connsiteX1016" fmla="*/ 9563068 w 9637663"/>
              <a:gd name="connsiteY1016" fmla="*/ 5172544 h 10295335"/>
              <a:gd name="connsiteX1017" fmla="*/ 9533232 w 9637663"/>
              <a:gd name="connsiteY1017" fmla="*/ 5217301 h 10295335"/>
              <a:gd name="connsiteX1018" fmla="*/ 9488473 w 9637663"/>
              <a:gd name="connsiteY1018" fmla="*/ 5306814 h 10295335"/>
              <a:gd name="connsiteX1019" fmla="*/ 9481015 w 9637663"/>
              <a:gd name="connsiteY1019" fmla="*/ 5321734 h 10295335"/>
              <a:gd name="connsiteX1020" fmla="*/ 9473555 w 9637663"/>
              <a:gd name="connsiteY1020" fmla="*/ 5306814 h 10295335"/>
              <a:gd name="connsiteX1021" fmla="*/ 9473555 w 9637663"/>
              <a:gd name="connsiteY1021" fmla="*/ 5321734 h 10295335"/>
              <a:gd name="connsiteX1022" fmla="*/ 9458635 w 9637663"/>
              <a:gd name="connsiteY1022" fmla="*/ 5411247 h 10295335"/>
              <a:gd name="connsiteX1023" fmla="*/ 9443717 w 9637663"/>
              <a:gd name="connsiteY1023" fmla="*/ 5456003 h 10295335"/>
              <a:gd name="connsiteX1024" fmla="*/ 9436257 w 9637663"/>
              <a:gd name="connsiteY1024" fmla="*/ 5500762 h 10295335"/>
              <a:gd name="connsiteX1025" fmla="*/ 9428799 w 9637663"/>
              <a:gd name="connsiteY1025" fmla="*/ 5530598 h 10295335"/>
              <a:gd name="connsiteX1026" fmla="*/ 9413878 w 9637663"/>
              <a:gd name="connsiteY1026" fmla="*/ 5620113 h 10295335"/>
              <a:gd name="connsiteX1027" fmla="*/ 9413878 w 9637663"/>
              <a:gd name="connsiteY1027" fmla="*/ 5679790 h 10295335"/>
              <a:gd name="connsiteX1028" fmla="*/ 9428799 w 9637663"/>
              <a:gd name="connsiteY1028" fmla="*/ 5664870 h 10295335"/>
              <a:gd name="connsiteX1029" fmla="*/ 9443717 w 9637663"/>
              <a:gd name="connsiteY1029" fmla="*/ 5679790 h 10295335"/>
              <a:gd name="connsiteX1030" fmla="*/ 9443717 w 9637663"/>
              <a:gd name="connsiteY1030" fmla="*/ 5694708 h 10295335"/>
              <a:gd name="connsiteX1031" fmla="*/ 9428799 w 9637663"/>
              <a:gd name="connsiteY1031" fmla="*/ 5709626 h 10295335"/>
              <a:gd name="connsiteX1032" fmla="*/ 9428799 w 9637663"/>
              <a:gd name="connsiteY1032" fmla="*/ 5739465 h 10295335"/>
              <a:gd name="connsiteX1033" fmla="*/ 9413878 w 9637663"/>
              <a:gd name="connsiteY1033" fmla="*/ 5754385 h 10295335"/>
              <a:gd name="connsiteX1034" fmla="*/ 9413878 w 9637663"/>
              <a:gd name="connsiteY1034" fmla="*/ 5769303 h 10295335"/>
              <a:gd name="connsiteX1035" fmla="*/ 9428799 w 9637663"/>
              <a:gd name="connsiteY1035" fmla="*/ 5769303 h 10295335"/>
              <a:gd name="connsiteX1036" fmla="*/ 9428799 w 9637663"/>
              <a:gd name="connsiteY1036" fmla="*/ 5784221 h 10295335"/>
              <a:gd name="connsiteX1037" fmla="*/ 9413878 w 9637663"/>
              <a:gd name="connsiteY1037" fmla="*/ 5799141 h 10295335"/>
              <a:gd name="connsiteX1038" fmla="*/ 9413878 w 9637663"/>
              <a:gd name="connsiteY1038" fmla="*/ 5814060 h 10295335"/>
              <a:gd name="connsiteX1039" fmla="*/ 9391500 w 9637663"/>
              <a:gd name="connsiteY1039" fmla="*/ 5851358 h 10295335"/>
              <a:gd name="connsiteX1040" fmla="*/ 9391500 w 9637663"/>
              <a:gd name="connsiteY1040" fmla="*/ 5903575 h 10295335"/>
              <a:gd name="connsiteX1041" fmla="*/ 9398960 w 9637663"/>
              <a:gd name="connsiteY1041" fmla="*/ 5933411 h 10295335"/>
              <a:gd name="connsiteX1042" fmla="*/ 9398960 w 9637663"/>
              <a:gd name="connsiteY1042" fmla="*/ 5948331 h 10295335"/>
              <a:gd name="connsiteX1043" fmla="*/ 9384040 w 9637663"/>
              <a:gd name="connsiteY1043" fmla="*/ 5978169 h 10295335"/>
              <a:gd name="connsiteX1044" fmla="*/ 9369122 w 9637663"/>
              <a:gd name="connsiteY1044" fmla="*/ 6037844 h 10295335"/>
              <a:gd name="connsiteX1045" fmla="*/ 9384040 w 9637663"/>
              <a:gd name="connsiteY1045" fmla="*/ 6052764 h 10295335"/>
              <a:gd name="connsiteX1046" fmla="*/ 9384040 w 9637663"/>
              <a:gd name="connsiteY1046" fmla="*/ 6127359 h 10295335"/>
              <a:gd name="connsiteX1047" fmla="*/ 9384040 w 9637663"/>
              <a:gd name="connsiteY1047" fmla="*/ 6231792 h 10295335"/>
              <a:gd name="connsiteX1048" fmla="*/ 9398960 w 9637663"/>
              <a:gd name="connsiteY1048" fmla="*/ 6261629 h 10295335"/>
              <a:gd name="connsiteX1049" fmla="*/ 9398960 w 9637663"/>
              <a:gd name="connsiteY1049" fmla="*/ 6276549 h 10295335"/>
              <a:gd name="connsiteX1050" fmla="*/ 9398960 w 9637663"/>
              <a:gd name="connsiteY1050" fmla="*/ 6291467 h 10295335"/>
              <a:gd name="connsiteX1051" fmla="*/ 9376582 w 9637663"/>
              <a:gd name="connsiteY1051" fmla="*/ 6298927 h 10295335"/>
              <a:gd name="connsiteX1052" fmla="*/ 9369122 w 9637663"/>
              <a:gd name="connsiteY1052" fmla="*/ 6321305 h 10295335"/>
              <a:gd name="connsiteX1053" fmla="*/ 9384040 w 9637663"/>
              <a:gd name="connsiteY1053" fmla="*/ 6351144 h 10295335"/>
              <a:gd name="connsiteX1054" fmla="*/ 9384040 w 9637663"/>
              <a:gd name="connsiteY1054" fmla="*/ 6366062 h 10295335"/>
              <a:gd name="connsiteX1055" fmla="*/ 9369122 w 9637663"/>
              <a:gd name="connsiteY1055" fmla="*/ 6410818 h 10295335"/>
              <a:gd name="connsiteX1056" fmla="*/ 9354204 w 9637663"/>
              <a:gd name="connsiteY1056" fmla="*/ 6485413 h 10295335"/>
              <a:gd name="connsiteX1057" fmla="*/ 9346744 w 9637663"/>
              <a:gd name="connsiteY1057" fmla="*/ 6500333 h 10295335"/>
              <a:gd name="connsiteX1058" fmla="*/ 9354204 w 9637663"/>
              <a:gd name="connsiteY1058" fmla="*/ 6507793 h 10295335"/>
              <a:gd name="connsiteX1059" fmla="*/ 9339284 w 9637663"/>
              <a:gd name="connsiteY1059" fmla="*/ 6530172 h 10295335"/>
              <a:gd name="connsiteX1060" fmla="*/ 9339284 w 9637663"/>
              <a:gd name="connsiteY1060" fmla="*/ 6604766 h 10295335"/>
              <a:gd name="connsiteX1061" fmla="*/ 9369122 w 9637663"/>
              <a:gd name="connsiteY1061" fmla="*/ 6619685 h 10295335"/>
              <a:gd name="connsiteX1062" fmla="*/ 9369122 w 9637663"/>
              <a:gd name="connsiteY1062" fmla="*/ 6634605 h 10295335"/>
              <a:gd name="connsiteX1063" fmla="*/ 9354204 w 9637663"/>
              <a:gd name="connsiteY1063" fmla="*/ 6664441 h 10295335"/>
              <a:gd name="connsiteX1064" fmla="*/ 9354204 w 9637663"/>
              <a:gd name="connsiteY1064" fmla="*/ 6679361 h 10295335"/>
              <a:gd name="connsiteX1065" fmla="*/ 9339284 w 9637663"/>
              <a:gd name="connsiteY1065" fmla="*/ 6694279 h 10295335"/>
              <a:gd name="connsiteX1066" fmla="*/ 9339284 w 9637663"/>
              <a:gd name="connsiteY1066" fmla="*/ 6724118 h 10295335"/>
              <a:gd name="connsiteX1067" fmla="*/ 9339284 w 9637663"/>
              <a:gd name="connsiteY1067" fmla="*/ 6739036 h 10295335"/>
              <a:gd name="connsiteX1068" fmla="*/ 9339284 w 9637663"/>
              <a:gd name="connsiteY1068" fmla="*/ 6753956 h 10295335"/>
              <a:gd name="connsiteX1069" fmla="*/ 9339284 w 9637663"/>
              <a:gd name="connsiteY1069" fmla="*/ 6768874 h 10295335"/>
              <a:gd name="connsiteX1070" fmla="*/ 9331825 w 9637663"/>
              <a:gd name="connsiteY1070" fmla="*/ 6776334 h 10295335"/>
              <a:gd name="connsiteX1071" fmla="*/ 9324365 w 9637663"/>
              <a:gd name="connsiteY1071" fmla="*/ 6798713 h 10295335"/>
              <a:gd name="connsiteX1072" fmla="*/ 9324365 w 9637663"/>
              <a:gd name="connsiteY1072" fmla="*/ 6821091 h 10295335"/>
              <a:gd name="connsiteX1073" fmla="*/ 9324365 w 9637663"/>
              <a:gd name="connsiteY1073" fmla="*/ 6836009 h 10295335"/>
              <a:gd name="connsiteX1074" fmla="*/ 9309445 w 9637663"/>
              <a:gd name="connsiteY1074" fmla="*/ 6843469 h 10295335"/>
              <a:gd name="connsiteX1075" fmla="*/ 9309445 w 9637663"/>
              <a:gd name="connsiteY1075" fmla="*/ 6888226 h 10295335"/>
              <a:gd name="connsiteX1076" fmla="*/ 9294527 w 9637663"/>
              <a:gd name="connsiteY1076" fmla="*/ 6932984 h 10295335"/>
              <a:gd name="connsiteX1077" fmla="*/ 9279609 w 9637663"/>
              <a:gd name="connsiteY1077" fmla="*/ 6947902 h 10295335"/>
              <a:gd name="connsiteX1078" fmla="*/ 9287067 w 9637663"/>
              <a:gd name="connsiteY1078" fmla="*/ 6977741 h 10295335"/>
              <a:gd name="connsiteX1079" fmla="*/ 9324365 w 9637663"/>
              <a:gd name="connsiteY1079" fmla="*/ 6992659 h 10295335"/>
              <a:gd name="connsiteX1080" fmla="*/ 9324365 w 9637663"/>
              <a:gd name="connsiteY1080" fmla="*/ 7007579 h 10295335"/>
              <a:gd name="connsiteX1081" fmla="*/ 9324365 w 9637663"/>
              <a:gd name="connsiteY1081" fmla="*/ 7022497 h 10295335"/>
              <a:gd name="connsiteX1082" fmla="*/ 9294527 w 9637663"/>
              <a:gd name="connsiteY1082" fmla="*/ 7037415 h 10295335"/>
              <a:gd name="connsiteX1083" fmla="*/ 9294527 w 9637663"/>
              <a:gd name="connsiteY1083" fmla="*/ 7067254 h 10295335"/>
              <a:gd name="connsiteX1084" fmla="*/ 9309445 w 9637663"/>
              <a:gd name="connsiteY1084" fmla="*/ 7067254 h 10295335"/>
              <a:gd name="connsiteX1085" fmla="*/ 9301987 w 9637663"/>
              <a:gd name="connsiteY1085" fmla="*/ 7089632 h 10295335"/>
              <a:gd name="connsiteX1086" fmla="*/ 9294527 w 9637663"/>
              <a:gd name="connsiteY1086" fmla="*/ 7097092 h 10295335"/>
              <a:gd name="connsiteX1087" fmla="*/ 9309445 w 9637663"/>
              <a:gd name="connsiteY1087" fmla="*/ 7097092 h 10295335"/>
              <a:gd name="connsiteX1088" fmla="*/ 9309445 w 9637663"/>
              <a:gd name="connsiteY1088" fmla="*/ 7112012 h 10295335"/>
              <a:gd name="connsiteX1089" fmla="*/ 9294527 w 9637663"/>
              <a:gd name="connsiteY1089" fmla="*/ 7112012 h 10295335"/>
              <a:gd name="connsiteX1090" fmla="*/ 9294527 w 9637663"/>
              <a:gd name="connsiteY1090" fmla="*/ 7141849 h 10295335"/>
              <a:gd name="connsiteX1091" fmla="*/ 9309445 w 9637663"/>
              <a:gd name="connsiteY1091" fmla="*/ 7141849 h 10295335"/>
              <a:gd name="connsiteX1092" fmla="*/ 9294527 w 9637663"/>
              <a:gd name="connsiteY1092" fmla="*/ 7156769 h 10295335"/>
              <a:gd name="connsiteX1093" fmla="*/ 9279609 w 9637663"/>
              <a:gd name="connsiteY1093" fmla="*/ 7186607 h 10295335"/>
              <a:gd name="connsiteX1094" fmla="*/ 9264689 w 9637663"/>
              <a:gd name="connsiteY1094" fmla="*/ 7231364 h 10295335"/>
              <a:gd name="connsiteX1095" fmla="*/ 9264689 w 9637663"/>
              <a:gd name="connsiteY1095" fmla="*/ 7246282 h 10295335"/>
              <a:gd name="connsiteX1096" fmla="*/ 9279609 w 9637663"/>
              <a:gd name="connsiteY1096" fmla="*/ 7261202 h 10295335"/>
              <a:gd name="connsiteX1097" fmla="*/ 9264689 w 9637663"/>
              <a:gd name="connsiteY1097" fmla="*/ 7276120 h 10295335"/>
              <a:gd name="connsiteX1098" fmla="*/ 9234850 w 9637663"/>
              <a:gd name="connsiteY1098" fmla="*/ 7298498 h 10295335"/>
              <a:gd name="connsiteX1099" fmla="*/ 9219932 w 9637663"/>
              <a:gd name="connsiteY1099" fmla="*/ 7320877 h 10295335"/>
              <a:gd name="connsiteX1100" fmla="*/ 9205014 w 9637663"/>
              <a:gd name="connsiteY1100" fmla="*/ 7335797 h 10295335"/>
              <a:gd name="connsiteX1101" fmla="*/ 9205014 w 9637663"/>
              <a:gd name="connsiteY1101" fmla="*/ 7350715 h 10295335"/>
              <a:gd name="connsiteX1102" fmla="*/ 9190094 w 9637663"/>
              <a:gd name="connsiteY1102" fmla="*/ 7380553 h 10295335"/>
              <a:gd name="connsiteX1103" fmla="*/ 9160256 w 9637663"/>
              <a:gd name="connsiteY1103" fmla="*/ 7380553 h 10295335"/>
              <a:gd name="connsiteX1104" fmla="*/ 9160256 w 9637663"/>
              <a:gd name="connsiteY1104" fmla="*/ 7395472 h 10295335"/>
              <a:gd name="connsiteX1105" fmla="*/ 9160256 w 9637663"/>
              <a:gd name="connsiteY1105" fmla="*/ 7410392 h 10295335"/>
              <a:gd name="connsiteX1106" fmla="*/ 9175176 w 9637663"/>
              <a:gd name="connsiteY1106" fmla="*/ 7455148 h 10295335"/>
              <a:gd name="connsiteX1107" fmla="*/ 9160256 w 9637663"/>
              <a:gd name="connsiteY1107" fmla="*/ 7470066 h 10295335"/>
              <a:gd name="connsiteX1108" fmla="*/ 9145337 w 9637663"/>
              <a:gd name="connsiteY1108" fmla="*/ 7484987 h 10295335"/>
              <a:gd name="connsiteX1109" fmla="*/ 9070742 w 9637663"/>
              <a:gd name="connsiteY1109" fmla="*/ 7440228 h 10295335"/>
              <a:gd name="connsiteX1110" fmla="*/ 8921553 w 9637663"/>
              <a:gd name="connsiteY1110" fmla="*/ 7335797 h 10295335"/>
              <a:gd name="connsiteX1111" fmla="*/ 8906633 w 9637663"/>
              <a:gd name="connsiteY1111" fmla="*/ 7335797 h 10295335"/>
              <a:gd name="connsiteX1112" fmla="*/ 8906633 w 9637663"/>
              <a:gd name="connsiteY1112" fmla="*/ 7320877 h 10295335"/>
              <a:gd name="connsiteX1113" fmla="*/ 8891714 w 9637663"/>
              <a:gd name="connsiteY1113" fmla="*/ 7335797 h 10295335"/>
              <a:gd name="connsiteX1114" fmla="*/ 8876796 w 9637663"/>
              <a:gd name="connsiteY1114" fmla="*/ 7328337 h 10295335"/>
              <a:gd name="connsiteX1115" fmla="*/ 8875351 w 9637663"/>
              <a:gd name="connsiteY1115" fmla="*/ 7329540 h 10295335"/>
              <a:gd name="connsiteX1116" fmla="*/ 8876796 w 9637663"/>
              <a:gd name="connsiteY1116" fmla="*/ 7320877 h 10295335"/>
              <a:gd name="connsiteX1117" fmla="*/ 8861876 w 9637663"/>
              <a:gd name="connsiteY1117" fmla="*/ 7335797 h 10295335"/>
              <a:gd name="connsiteX1118" fmla="*/ 8832038 w 9637663"/>
              <a:gd name="connsiteY1118" fmla="*/ 7335797 h 10295335"/>
              <a:gd name="connsiteX1119" fmla="*/ 8832038 w 9637663"/>
              <a:gd name="connsiteY1119" fmla="*/ 7350715 h 10295335"/>
              <a:gd name="connsiteX1120" fmla="*/ 8832038 w 9637663"/>
              <a:gd name="connsiteY1120" fmla="*/ 7365633 h 10295335"/>
              <a:gd name="connsiteX1121" fmla="*/ 8817120 w 9637663"/>
              <a:gd name="connsiteY1121" fmla="*/ 7350715 h 10295335"/>
              <a:gd name="connsiteX1122" fmla="*/ 8787281 w 9637663"/>
              <a:gd name="connsiteY1122" fmla="*/ 7365633 h 10295335"/>
              <a:gd name="connsiteX1123" fmla="*/ 8757443 w 9637663"/>
              <a:gd name="connsiteY1123" fmla="*/ 7395472 h 10295335"/>
              <a:gd name="connsiteX1124" fmla="*/ 8742525 w 9637663"/>
              <a:gd name="connsiteY1124" fmla="*/ 7410392 h 10295335"/>
              <a:gd name="connsiteX1125" fmla="*/ 8712686 w 9637663"/>
              <a:gd name="connsiteY1125" fmla="*/ 7402932 h 10295335"/>
              <a:gd name="connsiteX1126" fmla="*/ 8727607 w 9637663"/>
              <a:gd name="connsiteY1126" fmla="*/ 7425310 h 10295335"/>
              <a:gd name="connsiteX1127" fmla="*/ 8727607 w 9637663"/>
              <a:gd name="connsiteY1127" fmla="*/ 7440228 h 10295335"/>
              <a:gd name="connsiteX1128" fmla="*/ 8712686 w 9637663"/>
              <a:gd name="connsiteY1128" fmla="*/ 7425310 h 10295335"/>
              <a:gd name="connsiteX1129" fmla="*/ 8720146 w 9637663"/>
              <a:gd name="connsiteY1129" fmla="*/ 7432770 h 10295335"/>
              <a:gd name="connsiteX1130" fmla="*/ 8727607 w 9637663"/>
              <a:gd name="connsiteY1130" fmla="*/ 7440228 h 10295335"/>
              <a:gd name="connsiteX1131" fmla="*/ 8697768 w 9637663"/>
              <a:gd name="connsiteY1131" fmla="*/ 7440228 h 10295335"/>
              <a:gd name="connsiteX1132" fmla="*/ 8697768 w 9637663"/>
              <a:gd name="connsiteY1132" fmla="*/ 7425310 h 10295335"/>
              <a:gd name="connsiteX1133" fmla="*/ 8667930 w 9637663"/>
              <a:gd name="connsiteY1133" fmla="*/ 7410392 h 10295335"/>
              <a:gd name="connsiteX1134" fmla="*/ 8638091 w 9637663"/>
              <a:gd name="connsiteY1134" fmla="*/ 7425310 h 10295335"/>
              <a:gd name="connsiteX1135" fmla="*/ 8593335 w 9637663"/>
              <a:gd name="connsiteY1135" fmla="*/ 7425310 h 10295335"/>
              <a:gd name="connsiteX1136" fmla="*/ 8608253 w 9637663"/>
              <a:gd name="connsiteY1136" fmla="*/ 7417850 h 10295335"/>
              <a:gd name="connsiteX1137" fmla="*/ 8593335 w 9637663"/>
              <a:gd name="connsiteY1137" fmla="*/ 7410392 h 10295335"/>
              <a:gd name="connsiteX1138" fmla="*/ 8548578 w 9637663"/>
              <a:gd name="connsiteY1138" fmla="*/ 7410392 h 10295335"/>
              <a:gd name="connsiteX1139" fmla="*/ 8533658 w 9637663"/>
              <a:gd name="connsiteY1139" fmla="*/ 7425310 h 10295335"/>
              <a:gd name="connsiteX1140" fmla="*/ 8503820 w 9637663"/>
              <a:gd name="connsiteY1140" fmla="*/ 7425310 h 10295335"/>
              <a:gd name="connsiteX1141" fmla="*/ 8481442 w 9637663"/>
              <a:gd name="connsiteY1141" fmla="*/ 7417850 h 10295335"/>
              <a:gd name="connsiteX1142" fmla="*/ 8459063 w 9637663"/>
              <a:gd name="connsiteY1142" fmla="*/ 7425310 h 10295335"/>
              <a:gd name="connsiteX1143" fmla="*/ 8444145 w 9637663"/>
              <a:gd name="connsiteY1143" fmla="*/ 7410392 h 10295335"/>
              <a:gd name="connsiteX1144" fmla="*/ 8444145 w 9637663"/>
              <a:gd name="connsiteY1144" fmla="*/ 7395472 h 10295335"/>
              <a:gd name="connsiteX1145" fmla="*/ 8429225 w 9637663"/>
              <a:gd name="connsiteY1145" fmla="*/ 7410392 h 10295335"/>
              <a:gd name="connsiteX1146" fmla="*/ 8429225 w 9637663"/>
              <a:gd name="connsiteY1146" fmla="*/ 7425310 h 10295335"/>
              <a:gd name="connsiteX1147" fmla="*/ 8459063 w 9637663"/>
              <a:gd name="connsiteY1147" fmla="*/ 7425310 h 10295335"/>
              <a:gd name="connsiteX1148" fmla="*/ 8459063 w 9637663"/>
              <a:gd name="connsiteY1148" fmla="*/ 7440228 h 10295335"/>
              <a:gd name="connsiteX1149" fmla="*/ 8414307 w 9637663"/>
              <a:gd name="connsiteY1149" fmla="*/ 7440228 h 10295335"/>
              <a:gd name="connsiteX1150" fmla="*/ 8399389 w 9637663"/>
              <a:gd name="connsiteY1150" fmla="*/ 7455148 h 10295335"/>
              <a:gd name="connsiteX1151" fmla="*/ 8384468 w 9637663"/>
              <a:gd name="connsiteY1151" fmla="*/ 7470066 h 10295335"/>
              <a:gd name="connsiteX1152" fmla="*/ 8384468 w 9637663"/>
              <a:gd name="connsiteY1152" fmla="*/ 7455148 h 10295335"/>
              <a:gd name="connsiteX1153" fmla="*/ 8391929 w 9637663"/>
              <a:gd name="connsiteY1153" fmla="*/ 7447688 h 10295335"/>
              <a:gd name="connsiteX1154" fmla="*/ 8384468 w 9637663"/>
              <a:gd name="connsiteY1154" fmla="*/ 7440228 h 10295335"/>
              <a:gd name="connsiteX1155" fmla="*/ 8369550 w 9637663"/>
              <a:gd name="connsiteY1155" fmla="*/ 7440228 h 10295335"/>
              <a:gd name="connsiteX1156" fmla="*/ 8369550 w 9637663"/>
              <a:gd name="connsiteY1156" fmla="*/ 7455148 h 10295335"/>
              <a:gd name="connsiteX1157" fmla="*/ 8369550 w 9637663"/>
              <a:gd name="connsiteY1157" fmla="*/ 7470066 h 10295335"/>
              <a:gd name="connsiteX1158" fmla="*/ 8354630 w 9637663"/>
              <a:gd name="connsiteY1158" fmla="*/ 7499905 h 10295335"/>
              <a:gd name="connsiteX1159" fmla="*/ 8339712 w 9637663"/>
              <a:gd name="connsiteY1159" fmla="*/ 7514823 h 10295335"/>
              <a:gd name="connsiteX1160" fmla="*/ 8339712 w 9637663"/>
              <a:gd name="connsiteY1160" fmla="*/ 7499905 h 10295335"/>
              <a:gd name="connsiteX1161" fmla="*/ 8339712 w 9637663"/>
              <a:gd name="connsiteY1161" fmla="*/ 7484987 h 10295335"/>
              <a:gd name="connsiteX1162" fmla="*/ 8324794 w 9637663"/>
              <a:gd name="connsiteY1162" fmla="*/ 7484987 h 10295335"/>
              <a:gd name="connsiteX1163" fmla="*/ 8354630 w 9637663"/>
              <a:gd name="connsiteY1163" fmla="*/ 7440228 h 10295335"/>
              <a:gd name="connsiteX1164" fmla="*/ 8324794 w 9637663"/>
              <a:gd name="connsiteY1164" fmla="*/ 7440228 h 10295335"/>
              <a:gd name="connsiteX1165" fmla="*/ 8250199 w 9637663"/>
              <a:gd name="connsiteY1165" fmla="*/ 7410392 h 10295335"/>
              <a:gd name="connsiteX1166" fmla="*/ 8235279 w 9637663"/>
              <a:gd name="connsiteY1166" fmla="*/ 7365633 h 10295335"/>
              <a:gd name="connsiteX1167" fmla="*/ 8227819 w 9637663"/>
              <a:gd name="connsiteY1167" fmla="*/ 7365633 h 10295335"/>
              <a:gd name="connsiteX1168" fmla="*/ 8212900 w 9637663"/>
              <a:gd name="connsiteY1168" fmla="*/ 7365633 h 10295335"/>
              <a:gd name="connsiteX1169" fmla="*/ 8197982 w 9637663"/>
              <a:gd name="connsiteY1169" fmla="*/ 7365633 h 10295335"/>
              <a:gd name="connsiteX1170" fmla="*/ 8190522 w 9637663"/>
              <a:gd name="connsiteY1170" fmla="*/ 7380553 h 10295335"/>
              <a:gd name="connsiteX1171" fmla="*/ 8160684 w 9637663"/>
              <a:gd name="connsiteY1171" fmla="*/ 7380553 h 10295335"/>
              <a:gd name="connsiteX1172" fmla="*/ 8153224 w 9637663"/>
              <a:gd name="connsiteY1172" fmla="*/ 7395472 h 10295335"/>
              <a:gd name="connsiteX1173" fmla="*/ 8145766 w 9637663"/>
              <a:gd name="connsiteY1173" fmla="*/ 7380553 h 10295335"/>
              <a:gd name="connsiteX1174" fmla="*/ 8115928 w 9637663"/>
              <a:gd name="connsiteY1174" fmla="*/ 7395472 h 10295335"/>
              <a:gd name="connsiteX1175" fmla="*/ 8160684 w 9637663"/>
              <a:gd name="connsiteY1175" fmla="*/ 7410392 h 10295335"/>
              <a:gd name="connsiteX1176" fmla="*/ 8175604 w 9637663"/>
              <a:gd name="connsiteY1176" fmla="*/ 7410392 h 10295335"/>
              <a:gd name="connsiteX1177" fmla="*/ 8160684 w 9637663"/>
              <a:gd name="connsiteY1177" fmla="*/ 7425310 h 10295335"/>
              <a:gd name="connsiteX1178" fmla="*/ 8160684 w 9637663"/>
              <a:gd name="connsiteY1178" fmla="*/ 7440228 h 10295335"/>
              <a:gd name="connsiteX1179" fmla="*/ 8130846 w 9637663"/>
              <a:gd name="connsiteY1179" fmla="*/ 7455148 h 10295335"/>
              <a:gd name="connsiteX1180" fmla="*/ 8130846 w 9637663"/>
              <a:gd name="connsiteY1180" fmla="*/ 7484987 h 10295335"/>
              <a:gd name="connsiteX1181" fmla="*/ 8145766 w 9637663"/>
              <a:gd name="connsiteY1181" fmla="*/ 7484987 h 10295335"/>
              <a:gd name="connsiteX1182" fmla="*/ 8115928 w 9637663"/>
              <a:gd name="connsiteY1182" fmla="*/ 7514823 h 10295335"/>
              <a:gd name="connsiteX1183" fmla="*/ 8115928 w 9637663"/>
              <a:gd name="connsiteY1183" fmla="*/ 7544661 h 10295335"/>
              <a:gd name="connsiteX1184" fmla="*/ 8071171 w 9637663"/>
              <a:gd name="connsiteY1184" fmla="*/ 7559581 h 10295335"/>
              <a:gd name="connsiteX1185" fmla="*/ 8130846 w 9637663"/>
              <a:gd name="connsiteY1185" fmla="*/ 7559581 h 10295335"/>
              <a:gd name="connsiteX1186" fmla="*/ 8115928 w 9637663"/>
              <a:gd name="connsiteY1186" fmla="*/ 7574500 h 10295335"/>
              <a:gd name="connsiteX1187" fmla="*/ 8071171 w 9637663"/>
              <a:gd name="connsiteY1187" fmla="*/ 7589420 h 10295335"/>
              <a:gd name="connsiteX1188" fmla="*/ 8041332 w 9637663"/>
              <a:gd name="connsiteY1188" fmla="*/ 7604338 h 10295335"/>
              <a:gd name="connsiteX1189" fmla="*/ 8071171 w 9637663"/>
              <a:gd name="connsiteY1189" fmla="*/ 7619256 h 10295335"/>
              <a:gd name="connsiteX1190" fmla="*/ 8086089 w 9637663"/>
              <a:gd name="connsiteY1190" fmla="*/ 7619256 h 10295335"/>
              <a:gd name="connsiteX1191" fmla="*/ 8071171 w 9637663"/>
              <a:gd name="connsiteY1191" fmla="*/ 7634176 h 10295335"/>
              <a:gd name="connsiteX1192" fmla="*/ 8056251 w 9637663"/>
              <a:gd name="connsiteY1192" fmla="*/ 7634176 h 10295335"/>
              <a:gd name="connsiteX1193" fmla="*/ 8018954 w 9637663"/>
              <a:gd name="connsiteY1193" fmla="*/ 7656555 h 10295335"/>
              <a:gd name="connsiteX1194" fmla="*/ 8004034 w 9637663"/>
              <a:gd name="connsiteY1194" fmla="*/ 7693851 h 10295335"/>
              <a:gd name="connsiteX1195" fmla="*/ 7996576 w 9637663"/>
              <a:gd name="connsiteY1195" fmla="*/ 7708771 h 10295335"/>
              <a:gd name="connsiteX1196" fmla="*/ 7981656 w 9637663"/>
              <a:gd name="connsiteY1196" fmla="*/ 7723689 h 10295335"/>
              <a:gd name="connsiteX1197" fmla="*/ 7951818 w 9637663"/>
              <a:gd name="connsiteY1197" fmla="*/ 7708771 h 10295335"/>
              <a:gd name="connsiteX1198" fmla="*/ 7951818 w 9637663"/>
              <a:gd name="connsiteY1198" fmla="*/ 7723689 h 10295335"/>
              <a:gd name="connsiteX1199" fmla="*/ 7966738 w 9637663"/>
              <a:gd name="connsiteY1199" fmla="*/ 7753528 h 10295335"/>
              <a:gd name="connsiteX1200" fmla="*/ 7966738 w 9637663"/>
              <a:gd name="connsiteY1200" fmla="*/ 7738610 h 10295335"/>
              <a:gd name="connsiteX1201" fmla="*/ 7951818 w 9637663"/>
              <a:gd name="connsiteY1201" fmla="*/ 7738610 h 10295335"/>
              <a:gd name="connsiteX1202" fmla="*/ 7966738 w 9637663"/>
              <a:gd name="connsiteY1202" fmla="*/ 7753528 h 10295335"/>
              <a:gd name="connsiteX1203" fmla="*/ 7936900 w 9637663"/>
              <a:gd name="connsiteY1203" fmla="*/ 7753528 h 10295335"/>
              <a:gd name="connsiteX1204" fmla="*/ 7936900 w 9637663"/>
              <a:gd name="connsiteY1204" fmla="*/ 7768446 h 10295335"/>
              <a:gd name="connsiteX1205" fmla="*/ 7959278 w 9637663"/>
              <a:gd name="connsiteY1205" fmla="*/ 7775906 h 10295335"/>
              <a:gd name="connsiteX1206" fmla="*/ 7951818 w 9637663"/>
              <a:gd name="connsiteY1206" fmla="*/ 7783366 h 10295335"/>
              <a:gd name="connsiteX1207" fmla="*/ 7951818 w 9637663"/>
              <a:gd name="connsiteY1207" fmla="*/ 7798284 h 10295335"/>
              <a:gd name="connsiteX1208" fmla="*/ 7944360 w 9637663"/>
              <a:gd name="connsiteY1208" fmla="*/ 7783366 h 10295335"/>
              <a:gd name="connsiteX1209" fmla="*/ 7921981 w 9637663"/>
              <a:gd name="connsiteY1209" fmla="*/ 7783366 h 10295335"/>
              <a:gd name="connsiteX1210" fmla="*/ 7907061 w 9637663"/>
              <a:gd name="connsiteY1210" fmla="*/ 7783366 h 10295335"/>
              <a:gd name="connsiteX1211" fmla="*/ 7907061 w 9637663"/>
              <a:gd name="connsiteY1211" fmla="*/ 7805744 h 10295335"/>
              <a:gd name="connsiteX1212" fmla="*/ 7907061 w 9637663"/>
              <a:gd name="connsiteY1212" fmla="*/ 7813204 h 10295335"/>
              <a:gd name="connsiteX1213" fmla="*/ 7892143 w 9637663"/>
              <a:gd name="connsiteY1213" fmla="*/ 7850501 h 10295335"/>
              <a:gd name="connsiteX1214" fmla="*/ 7877222 w 9637663"/>
              <a:gd name="connsiteY1214" fmla="*/ 7857961 h 10295335"/>
              <a:gd name="connsiteX1215" fmla="*/ 7892143 w 9637663"/>
              <a:gd name="connsiteY1215" fmla="*/ 7887799 h 10295335"/>
              <a:gd name="connsiteX1216" fmla="*/ 7921981 w 9637663"/>
              <a:gd name="connsiteY1216" fmla="*/ 7902717 h 10295335"/>
              <a:gd name="connsiteX1217" fmla="*/ 7936900 w 9637663"/>
              <a:gd name="connsiteY1217" fmla="*/ 7902717 h 10295335"/>
              <a:gd name="connsiteX1218" fmla="*/ 7921981 w 9637663"/>
              <a:gd name="connsiteY1218" fmla="*/ 7917636 h 10295335"/>
              <a:gd name="connsiteX1219" fmla="*/ 7907061 w 9637663"/>
              <a:gd name="connsiteY1219" fmla="*/ 7947474 h 10295335"/>
              <a:gd name="connsiteX1220" fmla="*/ 7892143 w 9637663"/>
              <a:gd name="connsiteY1220" fmla="*/ 7977312 h 10295335"/>
              <a:gd name="connsiteX1221" fmla="*/ 7907061 w 9637663"/>
              <a:gd name="connsiteY1221" fmla="*/ 7977312 h 10295335"/>
              <a:gd name="connsiteX1222" fmla="*/ 7877222 w 9637663"/>
              <a:gd name="connsiteY1222" fmla="*/ 8007151 h 10295335"/>
              <a:gd name="connsiteX1223" fmla="*/ 7892143 w 9637663"/>
              <a:gd name="connsiteY1223" fmla="*/ 8007151 h 10295335"/>
              <a:gd name="connsiteX1224" fmla="*/ 7877222 w 9637663"/>
              <a:gd name="connsiteY1224" fmla="*/ 8022069 h 10295335"/>
              <a:gd name="connsiteX1225" fmla="*/ 7832466 w 9637663"/>
              <a:gd name="connsiteY1225" fmla="*/ 8036989 h 10295335"/>
              <a:gd name="connsiteX1226" fmla="*/ 7817548 w 9637663"/>
              <a:gd name="connsiteY1226" fmla="*/ 8051907 h 10295335"/>
              <a:gd name="connsiteX1227" fmla="*/ 7892143 w 9637663"/>
              <a:gd name="connsiteY1227" fmla="*/ 8051907 h 10295335"/>
              <a:gd name="connsiteX1228" fmla="*/ 7847386 w 9637663"/>
              <a:gd name="connsiteY1228" fmla="*/ 8081746 h 10295335"/>
              <a:gd name="connsiteX1229" fmla="*/ 7832466 w 9637663"/>
              <a:gd name="connsiteY1229" fmla="*/ 8081746 h 10295335"/>
              <a:gd name="connsiteX1230" fmla="*/ 7802628 w 9637663"/>
              <a:gd name="connsiteY1230" fmla="*/ 8096664 h 10295335"/>
              <a:gd name="connsiteX1231" fmla="*/ 7832466 w 9637663"/>
              <a:gd name="connsiteY1231" fmla="*/ 8096664 h 10295335"/>
              <a:gd name="connsiteX1232" fmla="*/ 7877222 w 9637663"/>
              <a:gd name="connsiteY1232" fmla="*/ 8111584 h 10295335"/>
              <a:gd name="connsiteX1233" fmla="*/ 7847386 w 9637663"/>
              <a:gd name="connsiteY1233" fmla="*/ 8111584 h 10295335"/>
              <a:gd name="connsiteX1234" fmla="*/ 7832466 w 9637663"/>
              <a:gd name="connsiteY1234" fmla="*/ 8126502 h 10295335"/>
              <a:gd name="connsiteX1235" fmla="*/ 7817548 w 9637663"/>
              <a:gd name="connsiteY1235" fmla="*/ 8126502 h 10295335"/>
              <a:gd name="connsiteX1236" fmla="*/ 7787710 w 9637663"/>
              <a:gd name="connsiteY1236" fmla="*/ 8148880 h 10295335"/>
              <a:gd name="connsiteX1237" fmla="*/ 7772792 w 9637663"/>
              <a:gd name="connsiteY1237" fmla="*/ 8186179 h 10295335"/>
              <a:gd name="connsiteX1238" fmla="*/ 7757872 w 9637663"/>
              <a:gd name="connsiteY1238" fmla="*/ 8186179 h 10295335"/>
              <a:gd name="connsiteX1239" fmla="*/ 7757872 w 9637663"/>
              <a:gd name="connsiteY1239" fmla="*/ 8201097 h 10295335"/>
              <a:gd name="connsiteX1240" fmla="*/ 7742953 w 9637663"/>
              <a:gd name="connsiteY1240" fmla="*/ 8201097 h 10295335"/>
              <a:gd name="connsiteX1241" fmla="*/ 7713115 w 9637663"/>
              <a:gd name="connsiteY1241" fmla="*/ 8186179 h 10295335"/>
              <a:gd name="connsiteX1242" fmla="*/ 7713115 w 9637663"/>
              <a:gd name="connsiteY1242" fmla="*/ 8201097 h 10295335"/>
              <a:gd name="connsiteX1243" fmla="*/ 7728033 w 9637663"/>
              <a:gd name="connsiteY1243" fmla="*/ 8245853 h 10295335"/>
              <a:gd name="connsiteX1244" fmla="*/ 7713115 w 9637663"/>
              <a:gd name="connsiteY1244" fmla="*/ 8245853 h 10295335"/>
              <a:gd name="connsiteX1245" fmla="*/ 7698197 w 9637663"/>
              <a:gd name="connsiteY1245" fmla="*/ 8216017 h 10295335"/>
              <a:gd name="connsiteX1246" fmla="*/ 7683277 w 9637663"/>
              <a:gd name="connsiteY1246" fmla="*/ 8201097 h 10295335"/>
              <a:gd name="connsiteX1247" fmla="*/ 7638520 w 9637663"/>
              <a:gd name="connsiteY1247" fmla="*/ 8216017 h 10295335"/>
              <a:gd name="connsiteX1248" fmla="*/ 7608682 w 9637663"/>
              <a:gd name="connsiteY1248" fmla="*/ 8216017 h 10295335"/>
              <a:gd name="connsiteX1249" fmla="*/ 7623602 w 9637663"/>
              <a:gd name="connsiteY1249" fmla="*/ 8208557 h 10295335"/>
              <a:gd name="connsiteX1250" fmla="*/ 7608682 w 9637663"/>
              <a:gd name="connsiteY1250" fmla="*/ 8201097 h 10295335"/>
              <a:gd name="connsiteX1251" fmla="*/ 7563925 w 9637663"/>
              <a:gd name="connsiteY1251" fmla="*/ 8201097 h 10295335"/>
              <a:gd name="connsiteX1252" fmla="*/ 7549005 w 9637663"/>
              <a:gd name="connsiteY1252" fmla="*/ 8216017 h 10295335"/>
              <a:gd name="connsiteX1253" fmla="*/ 7504249 w 9637663"/>
              <a:gd name="connsiteY1253" fmla="*/ 8216017 h 10295335"/>
              <a:gd name="connsiteX1254" fmla="*/ 7489331 w 9637663"/>
              <a:gd name="connsiteY1254" fmla="*/ 8208557 h 10295335"/>
              <a:gd name="connsiteX1255" fmla="*/ 7474410 w 9637663"/>
              <a:gd name="connsiteY1255" fmla="*/ 8216017 h 10295335"/>
              <a:gd name="connsiteX1256" fmla="*/ 7459492 w 9637663"/>
              <a:gd name="connsiteY1256" fmla="*/ 8201097 h 10295335"/>
              <a:gd name="connsiteX1257" fmla="*/ 7452032 w 9637663"/>
              <a:gd name="connsiteY1257" fmla="*/ 8186179 h 10295335"/>
              <a:gd name="connsiteX1258" fmla="*/ 7444574 w 9637663"/>
              <a:gd name="connsiteY1258" fmla="*/ 8201097 h 10295335"/>
              <a:gd name="connsiteX1259" fmla="*/ 7444574 w 9637663"/>
              <a:gd name="connsiteY1259" fmla="*/ 8216017 h 10295335"/>
              <a:gd name="connsiteX1260" fmla="*/ 7474410 w 9637663"/>
              <a:gd name="connsiteY1260" fmla="*/ 8216017 h 10295335"/>
              <a:gd name="connsiteX1261" fmla="*/ 7459492 w 9637663"/>
              <a:gd name="connsiteY1261" fmla="*/ 8230935 h 10295335"/>
              <a:gd name="connsiteX1262" fmla="*/ 7429654 w 9637663"/>
              <a:gd name="connsiteY1262" fmla="*/ 8230935 h 10295335"/>
              <a:gd name="connsiteX1263" fmla="*/ 7414736 w 9637663"/>
              <a:gd name="connsiteY1263" fmla="*/ 8245853 h 10295335"/>
              <a:gd name="connsiteX1264" fmla="*/ 7399815 w 9637663"/>
              <a:gd name="connsiteY1264" fmla="*/ 8253313 h 10295335"/>
              <a:gd name="connsiteX1265" fmla="*/ 7384897 w 9637663"/>
              <a:gd name="connsiteY1265" fmla="*/ 8260774 h 10295335"/>
              <a:gd name="connsiteX1266" fmla="*/ 7384897 w 9637663"/>
              <a:gd name="connsiteY1266" fmla="*/ 8245853 h 10295335"/>
              <a:gd name="connsiteX1267" fmla="*/ 7369979 w 9637663"/>
              <a:gd name="connsiteY1267" fmla="*/ 8260774 h 10295335"/>
              <a:gd name="connsiteX1268" fmla="*/ 7362519 w 9637663"/>
              <a:gd name="connsiteY1268" fmla="*/ 8290612 h 10295335"/>
              <a:gd name="connsiteX1269" fmla="*/ 7340141 w 9637663"/>
              <a:gd name="connsiteY1269" fmla="*/ 8305530 h 10295335"/>
              <a:gd name="connsiteX1270" fmla="*/ 7340141 w 9637663"/>
              <a:gd name="connsiteY1270" fmla="*/ 8290612 h 10295335"/>
              <a:gd name="connsiteX1271" fmla="*/ 7340141 w 9637663"/>
              <a:gd name="connsiteY1271" fmla="*/ 8275692 h 10295335"/>
              <a:gd name="connsiteX1272" fmla="*/ 7325221 w 9637663"/>
              <a:gd name="connsiteY1272" fmla="*/ 8275692 h 10295335"/>
              <a:gd name="connsiteX1273" fmla="*/ 7355059 w 9637663"/>
              <a:gd name="connsiteY1273" fmla="*/ 8230935 h 10295335"/>
              <a:gd name="connsiteX1274" fmla="*/ 7325221 w 9637663"/>
              <a:gd name="connsiteY1274" fmla="*/ 8230935 h 10295335"/>
              <a:gd name="connsiteX1275" fmla="*/ 7265546 w 9637663"/>
              <a:gd name="connsiteY1275" fmla="*/ 8201097 h 10295335"/>
              <a:gd name="connsiteX1276" fmla="*/ 7235708 w 9637663"/>
              <a:gd name="connsiteY1276" fmla="*/ 8156340 h 10295335"/>
              <a:gd name="connsiteX1277" fmla="*/ 7220789 w 9637663"/>
              <a:gd name="connsiteY1277" fmla="*/ 8156340 h 10295335"/>
              <a:gd name="connsiteX1278" fmla="*/ 7205869 w 9637663"/>
              <a:gd name="connsiteY1278" fmla="*/ 8141422 h 10295335"/>
              <a:gd name="connsiteX1279" fmla="*/ 7220789 w 9637663"/>
              <a:gd name="connsiteY1279" fmla="*/ 8126502 h 10295335"/>
              <a:gd name="connsiteX1280" fmla="*/ 7235708 w 9637663"/>
              <a:gd name="connsiteY1280" fmla="*/ 8096664 h 10295335"/>
              <a:gd name="connsiteX1281" fmla="*/ 7220789 w 9637663"/>
              <a:gd name="connsiteY1281" fmla="*/ 8096664 h 10295335"/>
              <a:gd name="connsiteX1282" fmla="*/ 7205869 w 9637663"/>
              <a:gd name="connsiteY1282" fmla="*/ 8096664 h 10295335"/>
              <a:gd name="connsiteX1283" fmla="*/ 7205869 w 9637663"/>
              <a:gd name="connsiteY1283" fmla="*/ 8111584 h 10295335"/>
              <a:gd name="connsiteX1284" fmla="*/ 7146195 w 9637663"/>
              <a:gd name="connsiteY1284" fmla="*/ 8126502 h 10295335"/>
              <a:gd name="connsiteX1285" fmla="*/ 7161113 w 9637663"/>
              <a:gd name="connsiteY1285" fmla="*/ 8111584 h 10295335"/>
              <a:gd name="connsiteX1286" fmla="*/ 7176031 w 9637663"/>
              <a:gd name="connsiteY1286" fmla="*/ 8096664 h 10295335"/>
              <a:gd name="connsiteX1287" fmla="*/ 7183491 w 9637663"/>
              <a:gd name="connsiteY1287" fmla="*/ 8074285 h 10295335"/>
              <a:gd name="connsiteX1288" fmla="*/ 7146195 w 9637663"/>
              <a:gd name="connsiteY1288" fmla="*/ 8066827 h 10295335"/>
              <a:gd name="connsiteX1289" fmla="*/ 7176031 w 9637663"/>
              <a:gd name="connsiteY1289" fmla="*/ 8051907 h 10295335"/>
              <a:gd name="connsiteX1290" fmla="*/ 7086518 w 9637663"/>
              <a:gd name="connsiteY1290" fmla="*/ 8007151 h 10295335"/>
              <a:gd name="connsiteX1291" fmla="*/ 7071598 w 9637663"/>
              <a:gd name="connsiteY1291" fmla="*/ 7992230 h 10295335"/>
              <a:gd name="connsiteX1292" fmla="*/ 7071598 w 9637663"/>
              <a:gd name="connsiteY1292" fmla="*/ 7977312 h 10295335"/>
              <a:gd name="connsiteX1293" fmla="*/ 7041761 w 9637663"/>
              <a:gd name="connsiteY1293" fmla="*/ 7977312 h 10295335"/>
              <a:gd name="connsiteX1294" fmla="*/ 7026841 w 9637663"/>
              <a:gd name="connsiteY1294" fmla="*/ 7992230 h 10295335"/>
              <a:gd name="connsiteX1295" fmla="*/ 7011923 w 9637663"/>
              <a:gd name="connsiteY1295" fmla="*/ 7977312 h 10295335"/>
              <a:gd name="connsiteX1296" fmla="*/ 7026841 w 9637663"/>
              <a:gd name="connsiteY1296" fmla="*/ 7962394 h 10295335"/>
              <a:gd name="connsiteX1297" fmla="*/ 7011923 w 9637663"/>
              <a:gd name="connsiteY1297" fmla="*/ 7947474 h 10295335"/>
              <a:gd name="connsiteX1298" fmla="*/ 6997003 w 9637663"/>
              <a:gd name="connsiteY1298" fmla="*/ 7947474 h 10295335"/>
              <a:gd name="connsiteX1299" fmla="*/ 7004463 w 9637663"/>
              <a:gd name="connsiteY1299" fmla="*/ 7932556 h 10295335"/>
              <a:gd name="connsiteX1300" fmla="*/ 7011923 w 9637663"/>
              <a:gd name="connsiteY1300" fmla="*/ 7917636 h 10295335"/>
              <a:gd name="connsiteX1301" fmla="*/ 6982085 w 9637663"/>
              <a:gd name="connsiteY1301" fmla="*/ 7917636 h 10295335"/>
              <a:gd name="connsiteX1302" fmla="*/ 6967166 w 9637663"/>
              <a:gd name="connsiteY1302" fmla="*/ 7917636 h 10295335"/>
              <a:gd name="connsiteX1303" fmla="*/ 6967166 w 9637663"/>
              <a:gd name="connsiteY1303" fmla="*/ 7902717 h 10295335"/>
              <a:gd name="connsiteX1304" fmla="*/ 6952248 w 9637663"/>
              <a:gd name="connsiteY1304" fmla="*/ 7902717 h 10295335"/>
              <a:gd name="connsiteX1305" fmla="*/ 6967166 w 9637663"/>
              <a:gd name="connsiteY1305" fmla="*/ 7917636 h 10295335"/>
              <a:gd name="connsiteX1306" fmla="*/ 6937328 w 9637663"/>
              <a:gd name="connsiteY1306" fmla="*/ 7917636 h 10295335"/>
              <a:gd name="connsiteX1307" fmla="*/ 6892572 w 9637663"/>
              <a:gd name="connsiteY1307" fmla="*/ 7932556 h 10295335"/>
              <a:gd name="connsiteX1308" fmla="*/ 6877651 w 9637663"/>
              <a:gd name="connsiteY1308" fmla="*/ 7947474 h 10295335"/>
              <a:gd name="connsiteX1309" fmla="*/ 6877651 w 9637663"/>
              <a:gd name="connsiteY1309" fmla="*/ 7932556 h 10295335"/>
              <a:gd name="connsiteX1310" fmla="*/ 6862733 w 9637663"/>
              <a:gd name="connsiteY1310" fmla="*/ 7932556 h 10295335"/>
              <a:gd name="connsiteX1311" fmla="*/ 6847815 w 9637663"/>
              <a:gd name="connsiteY1311" fmla="*/ 7932556 h 10295335"/>
              <a:gd name="connsiteX1312" fmla="*/ 6817977 w 9637663"/>
              <a:gd name="connsiteY1312" fmla="*/ 7962394 h 10295335"/>
              <a:gd name="connsiteX1313" fmla="*/ 6840355 w 9637663"/>
              <a:gd name="connsiteY1313" fmla="*/ 7932556 h 10295335"/>
              <a:gd name="connsiteX1314" fmla="*/ 6847815 w 9637663"/>
              <a:gd name="connsiteY1314" fmla="*/ 7910178 h 10295335"/>
              <a:gd name="connsiteX1315" fmla="*/ 6817977 w 9637663"/>
              <a:gd name="connsiteY1315" fmla="*/ 7910178 h 10295335"/>
              <a:gd name="connsiteX1316" fmla="*/ 6803057 w 9637663"/>
              <a:gd name="connsiteY1316" fmla="*/ 7902717 h 10295335"/>
              <a:gd name="connsiteX1317" fmla="*/ 6803057 w 9637663"/>
              <a:gd name="connsiteY1317" fmla="*/ 7887799 h 10295335"/>
              <a:gd name="connsiteX1318" fmla="*/ 6795599 w 9637663"/>
              <a:gd name="connsiteY1318" fmla="*/ 7902717 h 10295335"/>
              <a:gd name="connsiteX1319" fmla="*/ 6803057 w 9637663"/>
              <a:gd name="connsiteY1319" fmla="*/ 7925096 h 10295335"/>
              <a:gd name="connsiteX1320" fmla="*/ 6832895 w 9637663"/>
              <a:gd name="connsiteY1320" fmla="*/ 7917636 h 10295335"/>
              <a:gd name="connsiteX1321" fmla="*/ 6817977 w 9637663"/>
              <a:gd name="connsiteY1321" fmla="*/ 7932556 h 10295335"/>
              <a:gd name="connsiteX1322" fmla="*/ 6773220 w 9637663"/>
              <a:gd name="connsiteY1322" fmla="*/ 7932556 h 10295335"/>
              <a:gd name="connsiteX1323" fmla="*/ 6773220 w 9637663"/>
              <a:gd name="connsiteY1323" fmla="*/ 7947474 h 10295335"/>
              <a:gd name="connsiteX1324" fmla="*/ 6743382 w 9637663"/>
              <a:gd name="connsiteY1324" fmla="*/ 7962394 h 10295335"/>
              <a:gd name="connsiteX1325" fmla="*/ 6743382 w 9637663"/>
              <a:gd name="connsiteY1325" fmla="*/ 7947474 h 10295335"/>
              <a:gd name="connsiteX1326" fmla="*/ 6743382 w 9637663"/>
              <a:gd name="connsiteY1326" fmla="*/ 7932556 h 10295335"/>
              <a:gd name="connsiteX1327" fmla="*/ 6728462 w 9637663"/>
              <a:gd name="connsiteY1327" fmla="*/ 7962394 h 10295335"/>
              <a:gd name="connsiteX1328" fmla="*/ 6713544 w 9637663"/>
              <a:gd name="connsiteY1328" fmla="*/ 7992230 h 10295335"/>
              <a:gd name="connsiteX1329" fmla="*/ 6698625 w 9637663"/>
              <a:gd name="connsiteY1329" fmla="*/ 8007151 h 10295335"/>
              <a:gd name="connsiteX1330" fmla="*/ 6698625 w 9637663"/>
              <a:gd name="connsiteY1330" fmla="*/ 7992230 h 10295335"/>
              <a:gd name="connsiteX1331" fmla="*/ 6698625 w 9637663"/>
              <a:gd name="connsiteY1331" fmla="*/ 7977312 h 10295335"/>
              <a:gd name="connsiteX1332" fmla="*/ 6683705 w 9637663"/>
              <a:gd name="connsiteY1332" fmla="*/ 7969852 h 10295335"/>
              <a:gd name="connsiteX1333" fmla="*/ 6698625 w 9637663"/>
              <a:gd name="connsiteY1333" fmla="*/ 7947474 h 10295335"/>
              <a:gd name="connsiteX1334" fmla="*/ 6713544 w 9637663"/>
              <a:gd name="connsiteY1334" fmla="*/ 7932556 h 10295335"/>
              <a:gd name="connsiteX1335" fmla="*/ 6683705 w 9637663"/>
              <a:gd name="connsiteY1335" fmla="*/ 7917636 h 10295335"/>
              <a:gd name="connsiteX1336" fmla="*/ 6609110 w 9637663"/>
              <a:gd name="connsiteY1336" fmla="*/ 7887799 h 10295335"/>
              <a:gd name="connsiteX1337" fmla="*/ 6594192 w 9637663"/>
              <a:gd name="connsiteY1337" fmla="*/ 7872879 h 10295335"/>
              <a:gd name="connsiteX1338" fmla="*/ 6579272 w 9637663"/>
              <a:gd name="connsiteY1338" fmla="*/ 7857961 h 10295335"/>
              <a:gd name="connsiteX1339" fmla="*/ 6564354 w 9637663"/>
              <a:gd name="connsiteY1339" fmla="*/ 7843041 h 10295335"/>
              <a:gd name="connsiteX1340" fmla="*/ 6549436 w 9637663"/>
              <a:gd name="connsiteY1340" fmla="*/ 7843041 h 10295335"/>
              <a:gd name="connsiteX1341" fmla="*/ 6534516 w 9637663"/>
              <a:gd name="connsiteY1341" fmla="*/ 7828123 h 10295335"/>
              <a:gd name="connsiteX1342" fmla="*/ 6534516 w 9637663"/>
              <a:gd name="connsiteY1342" fmla="*/ 7843041 h 10295335"/>
              <a:gd name="connsiteX1343" fmla="*/ 6512137 w 9637663"/>
              <a:gd name="connsiteY1343" fmla="*/ 7857961 h 10295335"/>
              <a:gd name="connsiteX1344" fmla="*/ 6504677 w 9637663"/>
              <a:gd name="connsiteY1344" fmla="*/ 7857961 h 10295335"/>
              <a:gd name="connsiteX1345" fmla="*/ 6474841 w 9637663"/>
              <a:gd name="connsiteY1345" fmla="*/ 7872879 h 10295335"/>
              <a:gd name="connsiteX1346" fmla="*/ 6467381 w 9637663"/>
              <a:gd name="connsiteY1346" fmla="*/ 7865421 h 10295335"/>
              <a:gd name="connsiteX1347" fmla="*/ 6459921 w 9637663"/>
              <a:gd name="connsiteY1347" fmla="*/ 7857961 h 10295335"/>
              <a:gd name="connsiteX1348" fmla="*/ 6452461 w 9637663"/>
              <a:gd name="connsiteY1348" fmla="*/ 7857961 h 10295335"/>
              <a:gd name="connsiteX1349" fmla="*/ 6430082 w 9637663"/>
              <a:gd name="connsiteY1349" fmla="*/ 7872879 h 10295335"/>
              <a:gd name="connsiteX1350" fmla="*/ 6415164 w 9637663"/>
              <a:gd name="connsiteY1350" fmla="*/ 7887799 h 10295335"/>
              <a:gd name="connsiteX1351" fmla="*/ 6400244 w 9637663"/>
              <a:gd name="connsiteY1351" fmla="*/ 7887799 h 10295335"/>
              <a:gd name="connsiteX1352" fmla="*/ 6385326 w 9637663"/>
              <a:gd name="connsiteY1352" fmla="*/ 7887799 h 10295335"/>
              <a:gd name="connsiteX1353" fmla="*/ 6370408 w 9637663"/>
              <a:gd name="connsiteY1353" fmla="*/ 7887799 h 10295335"/>
              <a:gd name="connsiteX1354" fmla="*/ 6370408 w 9637663"/>
              <a:gd name="connsiteY1354" fmla="*/ 7872879 h 10295335"/>
              <a:gd name="connsiteX1355" fmla="*/ 6355488 w 9637663"/>
              <a:gd name="connsiteY1355" fmla="*/ 7865421 h 10295335"/>
              <a:gd name="connsiteX1356" fmla="*/ 6340569 w 9637663"/>
              <a:gd name="connsiteY1356" fmla="*/ 7857961 h 10295335"/>
              <a:gd name="connsiteX1357" fmla="*/ 6325649 w 9637663"/>
              <a:gd name="connsiteY1357" fmla="*/ 7857961 h 10295335"/>
              <a:gd name="connsiteX1358" fmla="*/ 6280893 w 9637663"/>
              <a:gd name="connsiteY1358" fmla="*/ 7843041 h 10295335"/>
              <a:gd name="connsiteX1359" fmla="*/ 6273435 w 9637663"/>
              <a:gd name="connsiteY1359" fmla="*/ 7828123 h 10295335"/>
              <a:gd name="connsiteX1360" fmla="*/ 6258514 w 9637663"/>
              <a:gd name="connsiteY1360" fmla="*/ 7828123 h 10295335"/>
              <a:gd name="connsiteX1361" fmla="*/ 6243596 w 9637663"/>
              <a:gd name="connsiteY1361" fmla="*/ 7828123 h 10295335"/>
              <a:gd name="connsiteX1362" fmla="*/ 6236136 w 9637663"/>
              <a:gd name="connsiteY1362" fmla="*/ 7843041 h 10295335"/>
              <a:gd name="connsiteX1363" fmla="*/ 6236136 w 9637663"/>
              <a:gd name="connsiteY1363" fmla="*/ 7872879 h 10295335"/>
              <a:gd name="connsiteX1364" fmla="*/ 6221218 w 9637663"/>
              <a:gd name="connsiteY1364" fmla="*/ 7857961 h 10295335"/>
              <a:gd name="connsiteX1365" fmla="*/ 6221218 w 9637663"/>
              <a:gd name="connsiteY1365" fmla="*/ 7843041 h 10295335"/>
              <a:gd name="connsiteX1366" fmla="*/ 6206298 w 9637663"/>
              <a:gd name="connsiteY1366" fmla="*/ 7843041 h 10295335"/>
              <a:gd name="connsiteX1367" fmla="*/ 6191380 w 9637663"/>
              <a:gd name="connsiteY1367" fmla="*/ 7865421 h 10295335"/>
              <a:gd name="connsiteX1368" fmla="*/ 6206298 w 9637663"/>
              <a:gd name="connsiteY1368" fmla="*/ 7902717 h 10295335"/>
              <a:gd name="connsiteX1369" fmla="*/ 6176460 w 9637663"/>
              <a:gd name="connsiteY1369" fmla="*/ 7887799 h 10295335"/>
              <a:gd name="connsiteX1370" fmla="*/ 6154082 w 9637663"/>
              <a:gd name="connsiteY1370" fmla="*/ 7835583 h 10295335"/>
              <a:gd name="connsiteX1371" fmla="*/ 6131703 w 9637663"/>
              <a:gd name="connsiteY1371" fmla="*/ 7813204 h 10295335"/>
              <a:gd name="connsiteX1372" fmla="*/ 6139163 w 9637663"/>
              <a:gd name="connsiteY1372" fmla="*/ 7865421 h 10295335"/>
              <a:gd name="connsiteX1373" fmla="*/ 6169002 w 9637663"/>
              <a:gd name="connsiteY1373" fmla="*/ 7940016 h 10295335"/>
              <a:gd name="connsiteX1374" fmla="*/ 6176460 w 9637663"/>
              <a:gd name="connsiteY1374" fmla="*/ 7992230 h 10295335"/>
              <a:gd name="connsiteX1375" fmla="*/ 6176460 w 9637663"/>
              <a:gd name="connsiteY1375" fmla="*/ 8007151 h 10295335"/>
              <a:gd name="connsiteX1376" fmla="*/ 6198840 w 9637663"/>
              <a:gd name="connsiteY1376" fmla="*/ 8029529 h 10295335"/>
              <a:gd name="connsiteX1377" fmla="*/ 6228676 w 9637663"/>
              <a:gd name="connsiteY1377" fmla="*/ 8089206 h 10295335"/>
              <a:gd name="connsiteX1378" fmla="*/ 6236136 w 9637663"/>
              <a:gd name="connsiteY1378" fmla="*/ 8126502 h 10295335"/>
              <a:gd name="connsiteX1379" fmla="*/ 6221218 w 9637663"/>
              <a:gd name="connsiteY1379" fmla="*/ 8126502 h 10295335"/>
              <a:gd name="connsiteX1380" fmla="*/ 6236136 w 9637663"/>
              <a:gd name="connsiteY1380" fmla="*/ 8156340 h 10295335"/>
              <a:gd name="connsiteX1381" fmla="*/ 6221218 w 9637663"/>
              <a:gd name="connsiteY1381" fmla="*/ 8171259 h 10295335"/>
              <a:gd name="connsiteX1382" fmla="*/ 6236136 w 9637663"/>
              <a:gd name="connsiteY1382" fmla="*/ 8186179 h 10295335"/>
              <a:gd name="connsiteX1383" fmla="*/ 6221218 w 9637663"/>
              <a:gd name="connsiteY1383" fmla="*/ 8216017 h 10295335"/>
              <a:gd name="connsiteX1384" fmla="*/ 6221218 w 9637663"/>
              <a:gd name="connsiteY1384" fmla="*/ 8230935 h 10295335"/>
              <a:gd name="connsiteX1385" fmla="*/ 6221218 w 9637663"/>
              <a:gd name="connsiteY1385" fmla="*/ 8245853 h 10295335"/>
              <a:gd name="connsiteX1386" fmla="*/ 6236136 w 9637663"/>
              <a:gd name="connsiteY1386" fmla="*/ 8230935 h 10295335"/>
              <a:gd name="connsiteX1387" fmla="*/ 6265974 w 9637663"/>
              <a:gd name="connsiteY1387" fmla="*/ 8216017 h 10295335"/>
              <a:gd name="connsiteX1388" fmla="*/ 6271568 w 9637663"/>
              <a:gd name="connsiteY1388" fmla="*/ 8215083 h 10295335"/>
              <a:gd name="connsiteX1389" fmla="*/ 6272368 w 9637663"/>
              <a:gd name="connsiteY1389" fmla="*/ 8213886 h 10295335"/>
              <a:gd name="connsiteX1390" fmla="*/ 6280893 w 9637663"/>
              <a:gd name="connsiteY1390" fmla="*/ 8230935 h 10295335"/>
              <a:gd name="connsiteX1391" fmla="*/ 6295813 w 9637663"/>
              <a:gd name="connsiteY1391" fmla="*/ 8245853 h 10295335"/>
              <a:gd name="connsiteX1392" fmla="*/ 6280893 w 9637663"/>
              <a:gd name="connsiteY1392" fmla="*/ 8245853 h 10295335"/>
              <a:gd name="connsiteX1393" fmla="*/ 6288353 w 9637663"/>
              <a:gd name="connsiteY1393" fmla="*/ 8260774 h 10295335"/>
              <a:gd name="connsiteX1394" fmla="*/ 6295813 w 9637663"/>
              <a:gd name="connsiteY1394" fmla="*/ 8260774 h 10295335"/>
              <a:gd name="connsiteX1395" fmla="*/ 6310731 w 9637663"/>
              <a:gd name="connsiteY1395" fmla="*/ 8275692 h 10295335"/>
              <a:gd name="connsiteX1396" fmla="*/ 6280893 w 9637663"/>
              <a:gd name="connsiteY1396" fmla="*/ 8260774 h 10295335"/>
              <a:gd name="connsiteX1397" fmla="*/ 6251054 w 9637663"/>
              <a:gd name="connsiteY1397" fmla="*/ 8230935 h 10295335"/>
              <a:gd name="connsiteX1398" fmla="*/ 6265974 w 9637663"/>
              <a:gd name="connsiteY1398" fmla="*/ 8275692 h 10295335"/>
              <a:gd name="connsiteX1399" fmla="*/ 6280893 w 9637663"/>
              <a:gd name="connsiteY1399" fmla="*/ 8305530 h 10295335"/>
              <a:gd name="connsiteX1400" fmla="*/ 6280893 w 9637663"/>
              <a:gd name="connsiteY1400" fmla="*/ 8320448 h 10295335"/>
              <a:gd name="connsiteX1401" fmla="*/ 6265974 w 9637663"/>
              <a:gd name="connsiteY1401" fmla="*/ 8335368 h 10295335"/>
              <a:gd name="connsiteX1402" fmla="*/ 6280893 w 9637663"/>
              <a:gd name="connsiteY1402" fmla="*/ 8350287 h 10295335"/>
              <a:gd name="connsiteX1403" fmla="*/ 6295813 w 9637663"/>
              <a:gd name="connsiteY1403" fmla="*/ 8365207 h 10295335"/>
              <a:gd name="connsiteX1404" fmla="*/ 6310731 w 9637663"/>
              <a:gd name="connsiteY1404" fmla="*/ 8380125 h 10295335"/>
              <a:gd name="connsiteX1405" fmla="*/ 6325649 w 9637663"/>
              <a:gd name="connsiteY1405" fmla="*/ 8409963 h 10295335"/>
              <a:gd name="connsiteX1406" fmla="*/ 6325649 w 9637663"/>
              <a:gd name="connsiteY1406" fmla="*/ 8424881 h 10295335"/>
              <a:gd name="connsiteX1407" fmla="*/ 6333109 w 9637663"/>
              <a:gd name="connsiteY1407" fmla="*/ 8432342 h 10295335"/>
              <a:gd name="connsiteX1408" fmla="*/ 6318191 w 9637663"/>
              <a:gd name="connsiteY1408" fmla="*/ 8447260 h 10295335"/>
              <a:gd name="connsiteX1409" fmla="*/ 6318191 w 9637663"/>
              <a:gd name="connsiteY1409" fmla="*/ 8462180 h 10295335"/>
              <a:gd name="connsiteX1410" fmla="*/ 6340569 w 9637663"/>
              <a:gd name="connsiteY1410" fmla="*/ 8454720 h 10295335"/>
              <a:gd name="connsiteX1411" fmla="*/ 6355488 w 9637663"/>
              <a:gd name="connsiteY1411" fmla="*/ 8514397 h 10295335"/>
              <a:gd name="connsiteX1412" fmla="*/ 6357352 w 9637663"/>
              <a:gd name="connsiteY1412" fmla="*/ 8519990 h 10295335"/>
              <a:gd name="connsiteX1413" fmla="*/ 6359632 w 9637663"/>
              <a:gd name="connsiteY1413" fmla="*/ 8526829 h 10295335"/>
              <a:gd name="connsiteX1414" fmla="*/ 6362948 w 9637663"/>
              <a:gd name="connsiteY1414" fmla="*/ 8521855 h 10295335"/>
              <a:gd name="connsiteX1415" fmla="*/ 6370408 w 9637663"/>
              <a:gd name="connsiteY1415" fmla="*/ 8514397 h 10295335"/>
              <a:gd name="connsiteX1416" fmla="*/ 6362948 w 9637663"/>
              <a:gd name="connsiteY1416" fmla="*/ 8529315 h 10295335"/>
              <a:gd name="connsiteX1417" fmla="*/ 6359964 w 9637663"/>
              <a:gd name="connsiteY1417" fmla="*/ 8527823 h 10295335"/>
              <a:gd name="connsiteX1418" fmla="*/ 6362948 w 9637663"/>
              <a:gd name="connsiteY1418" fmla="*/ 8536775 h 10295335"/>
              <a:gd name="connsiteX1419" fmla="*/ 6385326 w 9637663"/>
              <a:gd name="connsiteY1419" fmla="*/ 8559153 h 10295335"/>
              <a:gd name="connsiteX1420" fmla="*/ 6400244 w 9637663"/>
              <a:gd name="connsiteY1420" fmla="*/ 8574071 h 10295335"/>
              <a:gd name="connsiteX1421" fmla="*/ 6400244 w 9637663"/>
              <a:gd name="connsiteY1421" fmla="*/ 8596449 h 10295335"/>
              <a:gd name="connsiteX1422" fmla="*/ 6400244 w 9637663"/>
              <a:gd name="connsiteY1422" fmla="*/ 8603910 h 10295335"/>
              <a:gd name="connsiteX1423" fmla="*/ 6415164 w 9637663"/>
              <a:gd name="connsiteY1423" fmla="*/ 8618830 h 10295335"/>
              <a:gd name="connsiteX1424" fmla="*/ 6407705 w 9637663"/>
              <a:gd name="connsiteY1424" fmla="*/ 8633748 h 10295335"/>
              <a:gd name="connsiteX1425" fmla="*/ 6430082 w 9637663"/>
              <a:gd name="connsiteY1425" fmla="*/ 8648666 h 10295335"/>
              <a:gd name="connsiteX1426" fmla="*/ 6430082 w 9637663"/>
              <a:gd name="connsiteY1426" fmla="*/ 8663586 h 10295335"/>
              <a:gd name="connsiteX1427" fmla="*/ 6430082 w 9637663"/>
              <a:gd name="connsiteY1427" fmla="*/ 8693425 h 10295335"/>
              <a:gd name="connsiteX1428" fmla="*/ 6452461 w 9637663"/>
              <a:gd name="connsiteY1428" fmla="*/ 8723261 h 10295335"/>
              <a:gd name="connsiteX1429" fmla="*/ 6474841 w 9637663"/>
              <a:gd name="connsiteY1429" fmla="*/ 8753099 h 10295335"/>
              <a:gd name="connsiteX1430" fmla="*/ 6474841 w 9637663"/>
              <a:gd name="connsiteY1430" fmla="*/ 8768019 h 10295335"/>
              <a:gd name="connsiteX1431" fmla="*/ 6489759 w 9637663"/>
              <a:gd name="connsiteY1431" fmla="*/ 8782938 h 10295335"/>
              <a:gd name="connsiteX1432" fmla="*/ 6489759 w 9637663"/>
              <a:gd name="connsiteY1432" fmla="*/ 8812776 h 10295335"/>
              <a:gd name="connsiteX1433" fmla="*/ 6459921 w 9637663"/>
              <a:gd name="connsiteY1433" fmla="*/ 8753099 h 10295335"/>
              <a:gd name="connsiteX1434" fmla="*/ 6445002 w 9637663"/>
              <a:gd name="connsiteY1434" fmla="*/ 8745639 h 10295335"/>
              <a:gd name="connsiteX1435" fmla="*/ 6437542 w 9637663"/>
              <a:gd name="connsiteY1435" fmla="*/ 8768019 h 10295335"/>
              <a:gd name="connsiteX1436" fmla="*/ 6474841 w 9637663"/>
              <a:gd name="connsiteY1436" fmla="*/ 8827694 h 10295335"/>
              <a:gd name="connsiteX1437" fmla="*/ 6504677 w 9637663"/>
              <a:gd name="connsiteY1437" fmla="*/ 8887371 h 10295335"/>
              <a:gd name="connsiteX1438" fmla="*/ 6519597 w 9637663"/>
              <a:gd name="connsiteY1438" fmla="*/ 8902289 h 10295335"/>
              <a:gd name="connsiteX1439" fmla="*/ 6534516 w 9637663"/>
              <a:gd name="connsiteY1439" fmla="*/ 8902289 h 10295335"/>
              <a:gd name="connsiteX1440" fmla="*/ 6534516 w 9637663"/>
              <a:gd name="connsiteY1440" fmla="*/ 8932127 h 10295335"/>
              <a:gd name="connsiteX1441" fmla="*/ 6549436 w 9637663"/>
              <a:gd name="connsiteY1441" fmla="*/ 8947046 h 10295335"/>
              <a:gd name="connsiteX1442" fmla="*/ 6564354 w 9637663"/>
              <a:gd name="connsiteY1442" fmla="*/ 8976884 h 10295335"/>
              <a:gd name="connsiteX1443" fmla="*/ 6564354 w 9637663"/>
              <a:gd name="connsiteY1443" fmla="*/ 8991804 h 10295335"/>
              <a:gd name="connsiteX1444" fmla="*/ 6579272 w 9637663"/>
              <a:gd name="connsiteY1444" fmla="*/ 9021642 h 10295335"/>
              <a:gd name="connsiteX1445" fmla="*/ 6601650 w 9637663"/>
              <a:gd name="connsiteY1445" fmla="*/ 9051479 h 10295335"/>
              <a:gd name="connsiteX1446" fmla="*/ 6624031 w 9637663"/>
              <a:gd name="connsiteY1446" fmla="*/ 9081317 h 10295335"/>
              <a:gd name="connsiteX1447" fmla="*/ 6653867 w 9637663"/>
              <a:gd name="connsiteY1447" fmla="*/ 9126074 h 10295335"/>
              <a:gd name="connsiteX1448" fmla="*/ 6653867 w 9637663"/>
              <a:gd name="connsiteY1448" fmla="*/ 9140994 h 10295335"/>
              <a:gd name="connsiteX1449" fmla="*/ 6683705 w 9637663"/>
              <a:gd name="connsiteY1449" fmla="*/ 9185750 h 10295335"/>
              <a:gd name="connsiteX1450" fmla="*/ 6698625 w 9637663"/>
              <a:gd name="connsiteY1450" fmla="*/ 9230507 h 10295335"/>
              <a:gd name="connsiteX1451" fmla="*/ 6698625 w 9637663"/>
              <a:gd name="connsiteY1451" fmla="*/ 9245427 h 10295335"/>
              <a:gd name="connsiteX1452" fmla="*/ 6713544 w 9637663"/>
              <a:gd name="connsiteY1452" fmla="*/ 9245427 h 10295335"/>
              <a:gd name="connsiteX1453" fmla="*/ 6728462 w 9637663"/>
              <a:gd name="connsiteY1453" fmla="*/ 9275263 h 10295335"/>
              <a:gd name="connsiteX1454" fmla="*/ 6728462 w 9637663"/>
              <a:gd name="connsiteY1454" fmla="*/ 9290183 h 10295335"/>
              <a:gd name="connsiteX1455" fmla="*/ 6728462 w 9637663"/>
              <a:gd name="connsiteY1455" fmla="*/ 9305102 h 10295335"/>
              <a:gd name="connsiteX1456" fmla="*/ 6728462 w 9637663"/>
              <a:gd name="connsiteY1456" fmla="*/ 9320022 h 10295335"/>
              <a:gd name="connsiteX1457" fmla="*/ 6706083 w 9637663"/>
              <a:gd name="connsiteY1457" fmla="*/ 9297644 h 10295335"/>
              <a:gd name="connsiteX1458" fmla="*/ 6676247 w 9637663"/>
              <a:gd name="connsiteY1458" fmla="*/ 9252885 h 10295335"/>
              <a:gd name="connsiteX1459" fmla="*/ 6653867 w 9637663"/>
              <a:gd name="connsiteY1459" fmla="*/ 9230507 h 10295335"/>
              <a:gd name="connsiteX1460" fmla="*/ 6638949 w 9637663"/>
              <a:gd name="connsiteY1460" fmla="*/ 9215589 h 10295335"/>
              <a:gd name="connsiteX1461" fmla="*/ 6609110 w 9637663"/>
              <a:gd name="connsiteY1461" fmla="*/ 9170832 h 10295335"/>
              <a:gd name="connsiteX1462" fmla="*/ 6624031 w 9637663"/>
              <a:gd name="connsiteY1462" fmla="*/ 9200668 h 10295335"/>
              <a:gd name="connsiteX1463" fmla="*/ 6631489 w 9637663"/>
              <a:gd name="connsiteY1463" fmla="*/ 9230507 h 10295335"/>
              <a:gd name="connsiteX1464" fmla="*/ 6653867 w 9637663"/>
              <a:gd name="connsiteY1464" fmla="*/ 9260345 h 10295335"/>
              <a:gd name="connsiteX1465" fmla="*/ 6668787 w 9637663"/>
              <a:gd name="connsiteY1465" fmla="*/ 9290183 h 10295335"/>
              <a:gd name="connsiteX1466" fmla="*/ 6678733 w 9637663"/>
              <a:gd name="connsiteY1466" fmla="*/ 9306760 h 10295335"/>
              <a:gd name="connsiteX1467" fmla="*/ 6676247 w 9637663"/>
              <a:gd name="connsiteY1467" fmla="*/ 9305102 h 10295335"/>
              <a:gd name="connsiteX1468" fmla="*/ 6676247 w 9637663"/>
              <a:gd name="connsiteY1468" fmla="*/ 9312562 h 10295335"/>
              <a:gd name="connsiteX1469" fmla="*/ 6683705 w 9637663"/>
              <a:gd name="connsiteY1469" fmla="*/ 9320022 h 10295335"/>
              <a:gd name="connsiteX1470" fmla="*/ 6682558 w 9637663"/>
              <a:gd name="connsiteY1470" fmla="*/ 9313135 h 10295335"/>
              <a:gd name="connsiteX1471" fmla="*/ 6713544 w 9637663"/>
              <a:gd name="connsiteY1471" fmla="*/ 9364778 h 10295335"/>
              <a:gd name="connsiteX1472" fmla="*/ 6728462 w 9637663"/>
              <a:gd name="connsiteY1472" fmla="*/ 9364778 h 10295335"/>
              <a:gd name="connsiteX1473" fmla="*/ 6743382 w 9637663"/>
              <a:gd name="connsiteY1473" fmla="*/ 9372238 h 10295335"/>
              <a:gd name="connsiteX1474" fmla="*/ 6765760 w 9637663"/>
              <a:gd name="connsiteY1474" fmla="*/ 9372238 h 10295335"/>
              <a:gd name="connsiteX1475" fmla="*/ 6773220 w 9637663"/>
              <a:gd name="connsiteY1475" fmla="*/ 9364778 h 10295335"/>
              <a:gd name="connsiteX1476" fmla="*/ 6788138 w 9637663"/>
              <a:gd name="connsiteY1476" fmla="*/ 9364778 h 10295335"/>
              <a:gd name="connsiteX1477" fmla="*/ 6803057 w 9637663"/>
              <a:gd name="connsiteY1477" fmla="*/ 9379697 h 10295335"/>
              <a:gd name="connsiteX1478" fmla="*/ 6803057 w 9637663"/>
              <a:gd name="connsiteY1478" fmla="*/ 9409535 h 10295335"/>
              <a:gd name="connsiteX1479" fmla="*/ 6803057 w 9637663"/>
              <a:gd name="connsiteY1479" fmla="*/ 9439373 h 10295335"/>
              <a:gd name="connsiteX1480" fmla="*/ 6773220 w 9637663"/>
              <a:gd name="connsiteY1480" fmla="*/ 9428184 h 10295335"/>
              <a:gd name="connsiteX1481" fmla="*/ 6772224 w 9637663"/>
              <a:gd name="connsiteY1481" fmla="*/ 9424453 h 10295335"/>
              <a:gd name="connsiteX1482" fmla="*/ 6758300 w 9637663"/>
              <a:gd name="connsiteY1482" fmla="*/ 9424453 h 10295335"/>
              <a:gd name="connsiteX1483" fmla="*/ 6773220 w 9637663"/>
              <a:gd name="connsiteY1483" fmla="*/ 9454291 h 10295335"/>
              <a:gd name="connsiteX1484" fmla="*/ 6780678 w 9637663"/>
              <a:gd name="connsiteY1484" fmla="*/ 9476670 h 10295335"/>
              <a:gd name="connsiteX1485" fmla="*/ 6788138 w 9637663"/>
              <a:gd name="connsiteY1485" fmla="*/ 9484130 h 10295335"/>
              <a:gd name="connsiteX1486" fmla="*/ 6803057 w 9637663"/>
              <a:gd name="connsiteY1486" fmla="*/ 9499050 h 10295335"/>
              <a:gd name="connsiteX1487" fmla="*/ 6803057 w 9637663"/>
              <a:gd name="connsiteY1487" fmla="*/ 9513968 h 10295335"/>
              <a:gd name="connsiteX1488" fmla="*/ 6817977 w 9637663"/>
              <a:gd name="connsiteY1488" fmla="*/ 9506508 h 10295335"/>
              <a:gd name="connsiteX1489" fmla="*/ 6832895 w 9637663"/>
              <a:gd name="connsiteY1489" fmla="*/ 9513968 h 10295335"/>
              <a:gd name="connsiteX1490" fmla="*/ 6825437 w 9637663"/>
              <a:gd name="connsiteY1490" fmla="*/ 9551264 h 10295335"/>
              <a:gd name="connsiteX1491" fmla="*/ 6862733 w 9637663"/>
              <a:gd name="connsiteY1491" fmla="*/ 9588563 h 10295335"/>
              <a:gd name="connsiteX1492" fmla="*/ 6870193 w 9637663"/>
              <a:gd name="connsiteY1492" fmla="*/ 9596023 h 10295335"/>
              <a:gd name="connsiteX1493" fmla="*/ 6877651 w 9637663"/>
              <a:gd name="connsiteY1493" fmla="*/ 9618401 h 10295335"/>
              <a:gd name="connsiteX1494" fmla="*/ 6922410 w 9637663"/>
              <a:gd name="connsiteY1494" fmla="*/ 9692996 h 10295335"/>
              <a:gd name="connsiteX1495" fmla="*/ 6937328 w 9637663"/>
              <a:gd name="connsiteY1495" fmla="*/ 9722834 h 10295335"/>
              <a:gd name="connsiteX1496" fmla="*/ 6937328 w 9637663"/>
              <a:gd name="connsiteY1496" fmla="*/ 9737753 h 10295335"/>
              <a:gd name="connsiteX1497" fmla="*/ 6967166 w 9637663"/>
              <a:gd name="connsiteY1497" fmla="*/ 9767591 h 10295335"/>
              <a:gd name="connsiteX1498" fmla="*/ 6952248 w 9637663"/>
              <a:gd name="connsiteY1498" fmla="*/ 9767591 h 10295335"/>
              <a:gd name="connsiteX1499" fmla="*/ 6982085 w 9637663"/>
              <a:gd name="connsiteY1499" fmla="*/ 9797429 h 10295335"/>
              <a:gd name="connsiteX1500" fmla="*/ 6997003 w 9637663"/>
              <a:gd name="connsiteY1500" fmla="*/ 9797429 h 10295335"/>
              <a:gd name="connsiteX1501" fmla="*/ 6982085 w 9637663"/>
              <a:gd name="connsiteY1501" fmla="*/ 9812348 h 10295335"/>
              <a:gd name="connsiteX1502" fmla="*/ 6974625 w 9637663"/>
              <a:gd name="connsiteY1502" fmla="*/ 9797429 h 10295335"/>
              <a:gd name="connsiteX1503" fmla="*/ 6967166 w 9637663"/>
              <a:gd name="connsiteY1503" fmla="*/ 9797429 h 10295335"/>
              <a:gd name="connsiteX1504" fmla="*/ 6937328 w 9637663"/>
              <a:gd name="connsiteY1504" fmla="*/ 9782509 h 10295335"/>
              <a:gd name="connsiteX1505" fmla="*/ 6892572 w 9637663"/>
              <a:gd name="connsiteY1505" fmla="*/ 9722834 h 10295335"/>
              <a:gd name="connsiteX1506" fmla="*/ 6877651 w 9637663"/>
              <a:gd name="connsiteY1506" fmla="*/ 9707914 h 10295335"/>
              <a:gd name="connsiteX1507" fmla="*/ 6832895 w 9637663"/>
              <a:gd name="connsiteY1507" fmla="*/ 9663158 h 10295335"/>
              <a:gd name="connsiteX1508" fmla="*/ 6847815 w 9637663"/>
              <a:gd name="connsiteY1508" fmla="*/ 9692996 h 10295335"/>
              <a:gd name="connsiteX1509" fmla="*/ 6862733 w 9637663"/>
              <a:gd name="connsiteY1509" fmla="*/ 9707914 h 10295335"/>
              <a:gd name="connsiteX1510" fmla="*/ 6862733 w 9637663"/>
              <a:gd name="connsiteY1510" fmla="*/ 9737753 h 10295335"/>
              <a:gd name="connsiteX1511" fmla="*/ 6877651 w 9637663"/>
              <a:gd name="connsiteY1511" fmla="*/ 9730293 h 10295335"/>
              <a:gd name="connsiteX1512" fmla="*/ 6892572 w 9637663"/>
              <a:gd name="connsiteY1512" fmla="*/ 9745213 h 10295335"/>
              <a:gd name="connsiteX1513" fmla="*/ 6877651 w 9637663"/>
              <a:gd name="connsiteY1513" fmla="*/ 9752671 h 10295335"/>
              <a:gd name="connsiteX1514" fmla="*/ 6877651 w 9637663"/>
              <a:gd name="connsiteY1514" fmla="*/ 9782509 h 10295335"/>
              <a:gd name="connsiteX1515" fmla="*/ 6900032 w 9637663"/>
              <a:gd name="connsiteY1515" fmla="*/ 9812348 h 10295335"/>
              <a:gd name="connsiteX1516" fmla="*/ 6922410 w 9637663"/>
              <a:gd name="connsiteY1516" fmla="*/ 9857104 h 10295335"/>
              <a:gd name="connsiteX1517" fmla="*/ 6967166 w 9637663"/>
              <a:gd name="connsiteY1517" fmla="*/ 9931699 h 10295335"/>
              <a:gd name="connsiteX1518" fmla="*/ 6967166 w 9637663"/>
              <a:gd name="connsiteY1518" fmla="*/ 9946619 h 10295335"/>
              <a:gd name="connsiteX1519" fmla="*/ 6997003 w 9637663"/>
              <a:gd name="connsiteY1519" fmla="*/ 9991376 h 10295335"/>
              <a:gd name="connsiteX1520" fmla="*/ 6982085 w 9637663"/>
              <a:gd name="connsiteY1520" fmla="*/ 10021214 h 10295335"/>
              <a:gd name="connsiteX1521" fmla="*/ 6967166 w 9637663"/>
              <a:gd name="connsiteY1521" fmla="*/ 10006294 h 10295335"/>
              <a:gd name="connsiteX1522" fmla="*/ 6982085 w 9637663"/>
              <a:gd name="connsiteY1522" fmla="*/ 10036132 h 10295335"/>
              <a:gd name="connsiteX1523" fmla="*/ 7011923 w 9637663"/>
              <a:gd name="connsiteY1523" fmla="*/ 10065970 h 10295335"/>
              <a:gd name="connsiteX1524" fmla="*/ 7011923 w 9637663"/>
              <a:gd name="connsiteY1524" fmla="*/ 10080889 h 10295335"/>
              <a:gd name="connsiteX1525" fmla="*/ 7056680 w 9637663"/>
              <a:gd name="connsiteY1525" fmla="*/ 10155483 h 10295335"/>
              <a:gd name="connsiteX1526" fmla="*/ 7131274 w 9637663"/>
              <a:gd name="connsiteY1526" fmla="*/ 10274837 h 10295335"/>
              <a:gd name="connsiteX1527" fmla="*/ 7139474 w 9637663"/>
              <a:gd name="connsiteY1527" fmla="*/ 10295335 h 10295335"/>
              <a:gd name="connsiteX1528" fmla="*/ 7063200 w 9637663"/>
              <a:gd name="connsiteY1528" fmla="*/ 10295335 h 10295335"/>
              <a:gd name="connsiteX1529" fmla="*/ 7056680 w 9637663"/>
              <a:gd name="connsiteY1529" fmla="*/ 10282295 h 10295335"/>
              <a:gd name="connsiteX1530" fmla="*/ 7041761 w 9637663"/>
              <a:gd name="connsiteY1530" fmla="*/ 10259917 h 10295335"/>
              <a:gd name="connsiteX1531" fmla="*/ 7011923 w 9637663"/>
              <a:gd name="connsiteY1531" fmla="*/ 10244999 h 10295335"/>
              <a:gd name="connsiteX1532" fmla="*/ 6997003 w 9637663"/>
              <a:gd name="connsiteY1532" fmla="*/ 10230078 h 10295335"/>
              <a:gd name="connsiteX1533" fmla="*/ 7011923 w 9637663"/>
              <a:gd name="connsiteY1533" fmla="*/ 10200242 h 10295335"/>
              <a:gd name="connsiteX1534" fmla="*/ 6997003 w 9637663"/>
              <a:gd name="connsiteY1534" fmla="*/ 10170404 h 10295335"/>
              <a:gd name="connsiteX1535" fmla="*/ 6982085 w 9637663"/>
              <a:gd name="connsiteY1535" fmla="*/ 10185322 h 10295335"/>
              <a:gd name="connsiteX1536" fmla="*/ 6952248 w 9637663"/>
              <a:gd name="connsiteY1536" fmla="*/ 10185322 h 10295335"/>
              <a:gd name="connsiteX1537" fmla="*/ 6952248 w 9637663"/>
              <a:gd name="connsiteY1537" fmla="*/ 10200242 h 10295335"/>
              <a:gd name="connsiteX1538" fmla="*/ 6959706 w 9637663"/>
              <a:gd name="connsiteY1538" fmla="*/ 10207700 h 10295335"/>
              <a:gd name="connsiteX1539" fmla="*/ 6967166 w 9637663"/>
              <a:gd name="connsiteY1539" fmla="*/ 10215160 h 10295335"/>
              <a:gd name="connsiteX1540" fmla="*/ 6982085 w 9637663"/>
              <a:gd name="connsiteY1540" fmla="*/ 10230078 h 10295335"/>
              <a:gd name="connsiteX1541" fmla="*/ 6997003 w 9637663"/>
              <a:gd name="connsiteY1541" fmla="*/ 10259917 h 10295335"/>
              <a:gd name="connsiteX1542" fmla="*/ 6997003 w 9637663"/>
              <a:gd name="connsiteY1542" fmla="*/ 10274837 h 10295335"/>
              <a:gd name="connsiteX1543" fmla="*/ 7006794 w 9637663"/>
              <a:gd name="connsiteY1543" fmla="*/ 10280431 h 10295335"/>
              <a:gd name="connsiteX1544" fmla="*/ 7019629 w 9637663"/>
              <a:gd name="connsiteY1544" fmla="*/ 10295335 h 10295335"/>
              <a:gd name="connsiteX1545" fmla="*/ 7002583 w 9637663"/>
              <a:gd name="connsiteY1545" fmla="*/ 10295335 h 10295335"/>
              <a:gd name="connsiteX1546" fmla="*/ 6997003 w 9637663"/>
              <a:gd name="connsiteY1546" fmla="*/ 10289755 h 10295335"/>
              <a:gd name="connsiteX1547" fmla="*/ 6997003 w 9637663"/>
              <a:gd name="connsiteY1547" fmla="*/ 10295335 h 10295335"/>
              <a:gd name="connsiteX1548" fmla="*/ 6753631 w 9637663"/>
              <a:gd name="connsiteY1548" fmla="*/ 10295335 h 10295335"/>
              <a:gd name="connsiteX1549" fmla="*/ 6743382 w 9637663"/>
              <a:gd name="connsiteY1549" fmla="*/ 10274837 h 10295335"/>
              <a:gd name="connsiteX1550" fmla="*/ 6713544 w 9637663"/>
              <a:gd name="connsiteY1550" fmla="*/ 10244999 h 10295335"/>
              <a:gd name="connsiteX1551" fmla="*/ 6743745 w 9637663"/>
              <a:gd name="connsiteY1551" fmla="*/ 10295335 h 10295335"/>
              <a:gd name="connsiteX1552" fmla="*/ 6704205 w 9637663"/>
              <a:gd name="connsiteY1552" fmla="*/ 10295335 h 10295335"/>
              <a:gd name="connsiteX1553" fmla="*/ 6698625 w 9637663"/>
              <a:gd name="connsiteY1553" fmla="*/ 10289755 h 10295335"/>
              <a:gd name="connsiteX1554" fmla="*/ 6700219 w 9637663"/>
              <a:gd name="connsiteY1554" fmla="*/ 10295335 h 10295335"/>
              <a:gd name="connsiteX1555" fmla="*/ 6071144 w 9637663"/>
              <a:gd name="connsiteY1555" fmla="*/ 10295335 h 10295335"/>
              <a:gd name="connsiteX1556" fmla="*/ 6057109 w 9637663"/>
              <a:gd name="connsiteY1556" fmla="*/ 10265512 h 10295335"/>
              <a:gd name="connsiteX1557" fmla="*/ 6042190 w 9637663"/>
              <a:gd name="connsiteY1557" fmla="*/ 10244999 h 10295335"/>
              <a:gd name="connsiteX1558" fmla="*/ 5997433 w 9637663"/>
              <a:gd name="connsiteY1558" fmla="*/ 10215160 h 10295335"/>
              <a:gd name="connsiteX1559" fmla="*/ 6012351 w 9637663"/>
              <a:gd name="connsiteY1559" fmla="*/ 10289755 h 10295335"/>
              <a:gd name="connsiteX1560" fmla="*/ 6015141 w 9637663"/>
              <a:gd name="connsiteY1560" fmla="*/ 10295335 h 10295335"/>
              <a:gd name="connsiteX1561" fmla="*/ 6003013 w 9637663"/>
              <a:gd name="connsiteY1561" fmla="*/ 10295335 h 10295335"/>
              <a:gd name="connsiteX1562" fmla="*/ 5997433 w 9637663"/>
              <a:gd name="connsiteY1562" fmla="*/ 10289755 h 10295335"/>
              <a:gd name="connsiteX1563" fmla="*/ 5997433 w 9637663"/>
              <a:gd name="connsiteY1563" fmla="*/ 10295335 h 10295335"/>
              <a:gd name="connsiteX1564" fmla="*/ 5976380 w 9637663"/>
              <a:gd name="connsiteY1564" fmla="*/ 10295335 h 10295335"/>
              <a:gd name="connsiteX1565" fmla="*/ 5967595 w 9637663"/>
              <a:gd name="connsiteY1565" fmla="*/ 10274837 h 10295335"/>
              <a:gd name="connsiteX1566" fmla="*/ 5952675 w 9637663"/>
              <a:gd name="connsiteY1566" fmla="*/ 10259917 h 10295335"/>
              <a:gd name="connsiteX1567" fmla="*/ 5937757 w 9637663"/>
              <a:gd name="connsiteY1567" fmla="*/ 10244999 h 10295335"/>
              <a:gd name="connsiteX1568" fmla="*/ 5922837 w 9637663"/>
              <a:gd name="connsiteY1568" fmla="*/ 10230078 h 10295335"/>
              <a:gd name="connsiteX1569" fmla="*/ 5915379 w 9637663"/>
              <a:gd name="connsiteY1569" fmla="*/ 10207700 h 10295335"/>
              <a:gd name="connsiteX1570" fmla="*/ 5907919 w 9637663"/>
              <a:gd name="connsiteY1570" fmla="*/ 10185322 h 10295335"/>
              <a:gd name="connsiteX1571" fmla="*/ 5907919 w 9637663"/>
              <a:gd name="connsiteY1571" fmla="*/ 10170404 h 10295335"/>
              <a:gd name="connsiteX1572" fmla="*/ 5893001 w 9637663"/>
              <a:gd name="connsiteY1572" fmla="*/ 10170404 h 10295335"/>
              <a:gd name="connsiteX1573" fmla="*/ 5893001 w 9637663"/>
              <a:gd name="connsiteY1573" fmla="*/ 10155483 h 10295335"/>
              <a:gd name="connsiteX1574" fmla="*/ 5885540 w 9637663"/>
              <a:gd name="connsiteY1574" fmla="*/ 10140565 h 10295335"/>
              <a:gd name="connsiteX1575" fmla="*/ 5863162 w 9637663"/>
              <a:gd name="connsiteY1575" fmla="*/ 10125647 h 10295335"/>
              <a:gd name="connsiteX1576" fmla="*/ 5833323 w 9637663"/>
              <a:gd name="connsiteY1576" fmla="*/ 10110727 h 10295335"/>
              <a:gd name="connsiteX1577" fmla="*/ 5833323 w 9637663"/>
              <a:gd name="connsiteY1577" fmla="*/ 10095809 h 10295335"/>
              <a:gd name="connsiteX1578" fmla="*/ 5803485 w 9637663"/>
              <a:gd name="connsiteY1578" fmla="*/ 10095809 h 10295335"/>
              <a:gd name="connsiteX1579" fmla="*/ 5833323 w 9637663"/>
              <a:gd name="connsiteY1579" fmla="*/ 10110727 h 10295335"/>
              <a:gd name="connsiteX1580" fmla="*/ 5848242 w 9637663"/>
              <a:gd name="connsiteY1580" fmla="*/ 10125647 h 10295335"/>
              <a:gd name="connsiteX1581" fmla="*/ 5833323 w 9637663"/>
              <a:gd name="connsiteY1581" fmla="*/ 10140565 h 10295335"/>
              <a:gd name="connsiteX1582" fmla="*/ 5825863 w 9637663"/>
              <a:gd name="connsiteY1582" fmla="*/ 10133105 h 10295335"/>
              <a:gd name="connsiteX1583" fmla="*/ 5818405 w 9637663"/>
              <a:gd name="connsiteY1583" fmla="*/ 10125647 h 10295335"/>
              <a:gd name="connsiteX1584" fmla="*/ 5803485 w 9637663"/>
              <a:gd name="connsiteY1584" fmla="*/ 10125647 h 10295335"/>
              <a:gd name="connsiteX1585" fmla="*/ 5803485 w 9637663"/>
              <a:gd name="connsiteY1585" fmla="*/ 10140565 h 10295335"/>
              <a:gd name="connsiteX1586" fmla="*/ 5818405 w 9637663"/>
              <a:gd name="connsiteY1586" fmla="*/ 10155483 h 10295335"/>
              <a:gd name="connsiteX1587" fmla="*/ 5833323 w 9637663"/>
              <a:gd name="connsiteY1587" fmla="*/ 10185322 h 10295335"/>
              <a:gd name="connsiteX1588" fmla="*/ 5833323 w 9637663"/>
              <a:gd name="connsiteY1588" fmla="*/ 10170404 h 10295335"/>
              <a:gd name="connsiteX1589" fmla="*/ 5878080 w 9637663"/>
              <a:gd name="connsiteY1589" fmla="*/ 10185322 h 10295335"/>
              <a:gd name="connsiteX1590" fmla="*/ 5863162 w 9637663"/>
              <a:gd name="connsiteY1590" fmla="*/ 10185322 h 10295335"/>
              <a:gd name="connsiteX1591" fmla="*/ 5848242 w 9637663"/>
              <a:gd name="connsiteY1591" fmla="*/ 10185322 h 10295335"/>
              <a:gd name="connsiteX1592" fmla="*/ 5863162 w 9637663"/>
              <a:gd name="connsiteY1592" fmla="*/ 10230078 h 10295335"/>
              <a:gd name="connsiteX1593" fmla="*/ 5893001 w 9637663"/>
              <a:gd name="connsiteY1593" fmla="*/ 10244999 h 10295335"/>
              <a:gd name="connsiteX1594" fmla="*/ 5893001 w 9637663"/>
              <a:gd name="connsiteY1594" fmla="*/ 10259917 h 10295335"/>
              <a:gd name="connsiteX1595" fmla="*/ 5907919 w 9637663"/>
              <a:gd name="connsiteY1595" fmla="*/ 10274837 h 10295335"/>
              <a:gd name="connsiteX1596" fmla="*/ 5917243 w 9637663"/>
              <a:gd name="connsiteY1596" fmla="*/ 10287891 h 10295335"/>
              <a:gd name="connsiteX1597" fmla="*/ 5915754 w 9637663"/>
              <a:gd name="connsiteY1597" fmla="*/ 10295335 h 10295335"/>
              <a:gd name="connsiteX1598" fmla="*/ 5909034 w 9637663"/>
              <a:gd name="connsiteY1598" fmla="*/ 10295335 h 10295335"/>
              <a:gd name="connsiteX1599" fmla="*/ 5907919 w 9637663"/>
              <a:gd name="connsiteY1599" fmla="*/ 10289755 h 10295335"/>
              <a:gd name="connsiteX1600" fmla="*/ 5907919 w 9637663"/>
              <a:gd name="connsiteY1600" fmla="*/ 10295335 h 10295335"/>
              <a:gd name="connsiteX1601" fmla="*/ 5621295 w 9637663"/>
              <a:gd name="connsiteY1601" fmla="*/ 10295335 h 10295335"/>
              <a:gd name="connsiteX1602" fmla="*/ 5616999 w 9637663"/>
              <a:gd name="connsiteY1602" fmla="*/ 10286026 h 10295335"/>
              <a:gd name="connsiteX1603" fmla="*/ 5609539 w 9637663"/>
              <a:gd name="connsiteY1603" fmla="*/ 10259917 h 10295335"/>
              <a:gd name="connsiteX1604" fmla="*/ 5579701 w 9637663"/>
              <a:gd name="connsiteY1604" fmla="*/ 10207700 h 10295335"/>
              <a:gd name="connsiteX1605" fmla="*/ 5549862 w 9637663"/>
              <a:gd name="connsiteY1605" fmla="*/ 10148025 h 10295335"/>
              <a:gd name="connsiteX1606" fmla="*/ 5534944 w 9637663"/>
              <a:gd name="connsiteY1606" fmla="*/ 10140565 h 10295335"/>
              <a:gd name="connsiteX1607" fmla="*/ 5534944 w 9637663"/>
              <a:gd name="connsiteY1607" fmla="*/ 10125647 h 10295335"/>
              <a:gd name="connsiteX1608" fmla="*/ 5520024 w 9637663"/>
              <a:gd name="connsiteY1608" fmla="*/ 10125647 h 10295335"/>
              <a:gd name="connsiteX1609" fmla="*/ 5520024 w 9637663"/>
              <a:gd name="connsiteY1609" fmla="*/ 10140565 h 10295335"/>
              <a:gd name="connsiteX1610" fmla="*/ 5520024 w 9637663"/>
              <a:gd name="connsiteY1610" fmla="*/ 10155483 h 10295335"/>
              <a:gd name="connsiteX1611" fmla="*/ 5549862 w 9637663"/>
              <a:gd name="connsiteY1611" fmla="*/ 10192782 h 10295335"/>
              <a:gd name="connsiteX1612" fmla="*/ 5572240 w 9637663"/>
              <a:gd name="connsiteY1612" fmla="*/ 10222620 h 10295335"/>
              <a:gd name="connsiteX1613" fmla="*/ 5557322 w 9637663"/>
              <a:gd name="connsiteY1613" fmla="*/ 10215160 h 10295335"/>
              <a:gd name="connsiteX1614" fmla="*/ 5549862 w 9637663"/>
              <a:gd name="connsiteY1614" fmla="*/ 10215160 h 10295335"/>
              <a:gd name="connsiteX1615" fmla="*/ 5534944 w 9637663"/>
              <a:gd name="connsiteY1615" fmla="*/ 10215160 h 10295335"/>
              <a:gd name="connsiteX1616" fmla="*/ 5527484 w 9637663"/>
              <a:gd name="connsiteY1616" fmla="*/ 10192782 h 10295335"/>
              <a:gd name="connsiteX1617" fmla="*/ 5512566 w 9637663"/>
              <a:gd name="connsiteY1617" fmla="*/ 10177862 h 10295335"/>
              <a:gd name="connsiteX1618" fmla="*/ 5497646 w 9637663"/>
              <a:gd name="connsiteY1618" fmla="*/ 10155483 h 10295335"/>
              <a:gd name="connsiteX1619" fmla="*/ 5490187 w 9637663"/>
              <a:gd name="connsiteY1619" fmla="*/ 10125647 h 10295335"/>
              <a:gd name="connsiteX1620" fmla="*/ 5475268 w 9637663"/>
              <a:gd name="connsiteY1620" fmla="*/ 10125647 h 10295335"/>
              <a:gd name="connsiteX1621" fmla="*/ 5497646 w 9637663"/>
              <a:gd name="connsiteY1621" fmla="*/ 10170404 h 10295335"/>
              <a:gd name="connsiteX1622" fmla="*/ 5527484 w 9637663"/>
              <a:gd name="connsiteY1622" fmla="*/ 10222620 h 10295335"/>
              <a:gd name="connsiteX1623" fmla="*/ 5534944 w 9637663"/>
              <a:gd name="connsiteY1623" fmla="*/ 10230078 h 10295335"/>
              <a:gd name="connsiteX1624" fmla="*/ 5505106 w 9637663"/>
              <a:gd name="connsiteY1624" fmla="*/ 10215160 h 10295335"/>
              <a:gd name="connsiteX1625" fmla="*/ 5490187 w 9637663"/>
              <a:gd name="connsiteY1625" fmla="*/ 10192782 h 10295335"/>
              <a:gd name="connsiteX1626" fmla="*/ 5475268 w 9637663"/>
              <a:gd name="connsiteY1626" fmla="*/ 10170404 h 10295335"/>
              <a:gd name="connsiteX1627" fmla="*/ 5475268 w 9637663"/>
              <a:gd name="connsiteY1627" fmla="*/ 10185322 h 10295335"/>
              <a:gd name="connsiteX1628" fmla="*/ 5475268 w 9637663"/>
              <a:gd name="connsiteY1628" fmla="*/ 10230078 h 10295335"/>
              <a:gd name="connsiteX1629" fmla="*/ 5445429 w 9637663"/>
              <a:gd name="connsiteY1629" fmla="*/ 10230078 h 10295335"/>
              <a:gd name="connsiteX1630" fmla="*/ 5355916 w 9637663"/>
              <a:gd name="connsiteY1630" fmla="*/ 10140565 h 10295335"/>
              <a:gd name="connsiteX1631" fmla="*/ 5340998 w 9637663"/>
              <a:gd name="connsiteY1631" fmla="*/ 10155483 h 10295335"/>
              <a:gd name="connsiteX1632" fmla="*/ 5400673 w 9637663"/>
              <a:gd name="connsiteY1632" fmla="*/ 10259917 h 10295335"/>
              <a:gd name="connsiteX1633" fmla="*/ 5415593 w 9637663"/>
              <a:gd name="connsiteY1633" fmla="*/ 10274837 h 10295335"/>
              <a:gd name="connsiteX1634" fmla="*/ 5415593 w 9637663"/>
              <a:gd name="connsiteY1634" fmla="*/ 10259917 h 10295335"/>
              <a:gd name="connsiteX1635" fmla="*/ 5415593 w 9637663"/>
              <a:gd name="connsiteY1635" fmla="*/ 10244999 h 10295335"/>
              <a:gd name="connsiteX1636" fmla="*/ 5430511 w 9637663"/>
              <a:gd name="connsiteY1636" fmla="*/ 10274837 h 10295335"/>
              <a:gd name="connsiteX1637" fmla="*/ 5437344 w 9637663"/>
              <a:gd name="connsiteY1637" fmla="*/ 10295335 h 10295335"/>
              <a:gd name="connsiteX1638" fmla="*/ 5373625 w 9637663"/>
              <a:gd name="connsiteY1638" fmla="*/ 10295335 h 10295335"/>
              <a:gd name="connsiteX1639" fmla="*/ 5311159 w 9637663"/>
              <a:gd name="connsiteY1639" fmla="*/ 10170404 h 10295335"/>
              <a:gd name="connsiteX1640" fmla="*/ 5296239 w 9637663"/>
              <a:gd name="connsiteY1640" fmla="*/ 10170404 h 10295335"/>
              <a:gd name="connsiteX1641" fmla="*/ 5281321 w 9637663"/>
              <a:gd name="connsiteY1641" fmla="*/ 10155483 h 10295335"/>
              <a:gd name="connsiteX1642" fmla="*/ 5281321 w 9637663"/>
              <a:gd name="connsiteY1642" fmla="*/ 10185322 h 10295335"/>
              <a:gd name="connsiteX1643" fmla="*/ 5281321 w 9637663"/>
              <a:gd name="connsiteY1643" fmla="*/ 10200242 h 10295335"/>
              <a:gd name="connsiteX1644" fmla="*/ 5281321 w 9637663"/>
              <a:gd name="connsiteY1644" fmla="*/ 10230078 h 10295335"/>
              <a:gd name="connsiteX1645" fmla="*/ 5296239 w 9637663"/>
              <a:gd name="connsiteY1645" fmla="*/ 10244999 h 10295335"/>
              <a:gd name="connsiteX1646" fmla="*/ 5311159 w 9637663"/>
              <a:gd name="connsiteY1646" fmla="*/ 10274837 h 10295335"/>
              <a:gd name="connsiteX1647" fmla="*/ 5311159 w 9637663"/>
              <a:gd name="connsiteY1647" fmla="*/ 10295335 h 10295335"/>
              <a:gd name="connsiteX1648" fmla="*/ 4847418 w 9637663"/>
              <a:gd name="connsiteY1648" fmla="*/ 10295335 h 10295335"/>
              <a:gd name="connsiteX1649" fmla="*/ 4833752 w 9637663"/>
              <a:gd name="connsiteY1649" fmla="*/ 10274837 h 10295335"/>
              <a:gd name="connsiteX1650" fmla="*/ 4833752 w 9637663"/>
              <a:gd name="connsiteY1650" fmla="*/ 10295335 h 10295335"/>
              <a:gd name="connsiteX1651" fmla="*/ 4776865 w 9637663"/>
              <a:gd name="connsiteY1651" fmla="*/ 10295335 h 10295335"/>
              <a:gd name="connsiteX1652" fmla="*/ 4774076 w 9637663"/>
              <a:gd name="connsiteY1652" fmla="*/ 10289755 h 10295335"/>
              <a:gd name="connsiteX1653" fmla="*/ 4744237 w 9637663"/>
              <a:gd name="connsiteY1653" fmla="*/ 10230078 h 10295335"/>
              <a:gd name="connsiteX1654" fmla="*/ 4736779 w 9637663"/>
              <a:gd name="connsiteY1654" fmla="*/ 10215160 h 10295335"/>
              <a:gd name="connsiteX1655" fmla="*/ 4729319 w 9637663"/>
              <a:gd name="connsiteY1655" fmla="*/ 10200242 h 10295335"/>
              <a:gd name="connsiteX1656" fmla="*/ 4729319 w 9637663"/>
              <a:gd name="connsiteY1656" fmla="*/ 10192782 h 10295335"/>
              <a:gd name="connsiteX1657" fmla="*/ 4714399 w 9637663"/>
              <a:gd name="connsiteY1657" fmla="*/ 10185322 h 10295335"/>
              <a:gd name="connsiteX1658" fmla="*/ 4714399 w 9637663"/>
              <a:gd name="connsiteY1658" fmla="*/ 10192782 h 10295335"/>
              <a:gd name="connsiteX1659" fmla="*/ 4721859 w 9637663"/>
              <a:gd name="connsiteY1659" fmla="*/ 10215160 h 10295335"/>
              <a:gd name="connsiteX1660" fmla="*/ 4736779 w 9637663"/>
              <a:gd name="connsiteY1660" fmla="*/ 10252459 h 10295335"/>
              <a:gd name="connsiteX1661" fmla="*/ 4749832 w 9637663"/>
              <a:gd name="connsiteY1661" fmla="*/ 10280431 h 10295335"/>
              <a:gd name="connsiteX1662" fmla="*/ 4759059 w 9637663"/>
              <a:gd name="connsiteY1662" fmla="*/ 10295335 h 10295335"/>
              <a:gd name="connsiteX1663" fmla="*/ 4735839 w 9637663"/>
              <a:gd name="connsiteY1663" fmla="*/ 10295335 h 10295335"/>
              <a:gd name="connsiteX1664" fmla="*/ 4699481 w 9637663"/>
              <a:gd name="connsiteY1664" fmla="*/ 10222620 h 10295335"/>
              <a:gd name="connsiteX1665" fmla="*/ 4677102 w 9637663"/>
              <a:gd name="connsiteY1665" fmla="*/ 10162944 h 10295335"/>
              <a:gd name="connsiteX1666" fmla="*/ 4669642 w 9637663"/>
              <a:gd name="connsiteY1666" fmla="*/ 10140565 h 10295335"/>
              <a:gd name="connsiteX1667" fmla="*/ 4662184 w 9637663"/>
              <a:gd name="connsiteY1667" fmla="*/ 10110727 h 10295335"/>
              <a:gd name="connsiteX1668" fmla="*/ 4639804 w 9637663"/>
              <a:gd name="connsiteY1668" fmla="*/ 10080889 h 10295335"/>
              <a:gd name="connsiteX1669" fmla="*/ 4617425 w 9637663"/>
              <a:gd name="connsiteY1669" fmla="*/ 10058510 h 10295335"/>
              <a:gd name="connsiteX1670" fmla="*/ 4609967 w 9637663"/>
              <a:gd name="connsiteY1670" fmla="*/ 10051052 h 10295335"/>
              <a:gd name="connsiteX1671" fmla="*/ 4595047 w 9637663"/>
              <a:gd name="connsiteY1671" fmla="*/ 10021214 h 10295335"/>
              <a:gd name="connsiteX1672" fmla="*/ 4587589 w 9637663"/>
              <a:gd name="connsiteY1672" fmla="*/ 9998836 h 10295335"/>
              <a:gd name="connsiteX1673" fmla="*/ 4580129 w 9637663"/>
              <a:gd name="connsiteY1673" fmla="*/ 9968997 h 10295335"/>
              <a:gd name="connsiteX1674" fmla="*/ 4580129 w 9637663"/>
              <a:gd name="connsiteY1674" fmla="*/ 9961537 h 10295335"/>
              <a:gd name="connsiteX1675" fmla="*/ 4565209 w 9637663"/>
              <a:gd name="connsiteY1675" fmla="*/ 10006294 h 10295335"/>
              <a:gd name="connsiteX1676" fmla="*/ 4572669 w 9637663"/>
              <a:gd name="connsiteY1676" fmla="*/ 10028672 h 10295335"/>
              <a:gd name="connsiteX1677" fmla="*/ 4595047 w 9637663"/>
              <a:gd name="connsiteY1677" fmla="*/ 10036132 h 10295335"/>
              <a:gd name="connsiteX1678" fmla="*/ 4580129 w 9637663"/>
              <a:gd name="connsiteY1678" fmla="*/ 10036132 h 10295335"/>
              <a:gd name="connsiteX1679" fmla="*/ 4609967 w 9637663"/>
              <a:gd name="connsiteY1679" fmla="*/ 10065970 h 10295335"/>
              <a:gd name="connsiteX1680" fmla="*/ 4595047 w 9637663"/>
              <a:gd name="connsiteY1680" fmla="*/ 10095809 h 10295335"/>
              <a:gd name="connsiteX1681" fmla="*/ 4595047 w 9637663"/>
              <a:gd name="connsiteY1681" fmla="*/ 10080889 h 10295335"/>
              <a:gd name="connsiteX1682" fmla="*/ 4580129 w 9637663"/>
              <a:gd name="connsiteY1682" fmla="*/ 10065970 h 10295335"/>
              <a:gd name="connsiteX1683" fmla="*/ 4580129 w 9637663"/>
              <a:gd name="connsiteY1683" fmla="*/ 10095809 h 10295335"/>
              <a:gd name="connsiteX1684" fmla="*/ 4580129 w 9637663"/>
              <a:gd name="connsiteY1684" fmla="*/ 10110727 h 10295335"/>
              <a:gd name="connsiteX1685" fmla="*/ 4535372 w 9637663"/>
              <a:gd name="connsiteY1685" fmla="*/ 10021214 h 10295335"/>
              <a:gd name="connsiteX1686" fmla="*/ 4490614 w 9637663"/>
              <a:gd name="connsiteY1686" fmla="*/ 9886942 h 10295335"/>
              <a:gd name="connsiteX1687" fmla="*/ 4483156 w 9637663"/>
              <a:gd name="connsiteY1687" fmla="*/ 9872024 h 10295335"/>
              <a:gd name="connsiteX1688" fmla="*/ 4475696 w 9637663"/>
              <a:gd name="connsiteY1688" fmla="*/ 9857104 h 10295335"/>
              <a:gd name="connsiteX1689" fmla="*/ 4460778 w 9637663"/>
              <a:gd name="connsiteY1689" fmla="*/ 9827266 h 10295335"/>
              <a:gd name="connsiteX1690" fmla="*/ 4460778 w 9637663"/>
              <a:gd name="connsiteY1690" fmla="*/ 9812348 h 10295335"/>
              <a:gd name="connsiteX1691" fmla="*/ 4475696 w 9637663"/>
              <a:gd name="connsiteY1691" fmla="*/ 9812348 h 10295335"/>
              <a:gd name="connsiteX1692" fmla="*/ 4460778 w 9637663"/>
              <a:gd name="connsiteY1692" fmla="*/ 9797429 h 10295335"/>
              <a:gd name="connsiteX1693" fmla="*/ 4453318 w 9637663"/>
              <a:gd name="connsiteY1693" fmla="*/ 9775051 h 10295335"/>
              <a:gd name="connsiteX1694" fmla="*/ 4445858 w 9637663"/>
              <a:gd name="connsiteY1694" fmla="*/ 9767591 h 10295335"/>
              <a:gd name="connsiteX1695" fmla="*/ 4416019 w 9637663"/>
              <a:gd name="connsiteY1695" fmla="*/ 9737753 h 10295335"/>
              <a:gd name="connsiteX1696" fmla="*/ 4430940 w 9637663"/>
              <a:gd name="connsiteY1696" fmla="*/ 9737753 h 10295335"/>
              <a:gd name="connsiteX1697" fmla="*/ 4430940 w 9637663"/>
              <a:gd name="connsiteY1697" fmla="*/ 9745213 h 10295335"/>
              <a:gd name="connsiteX1698" fmla="*/ 4445858 w 9637663"/>
              <a:gd name="connsiteY1698" fmla="*/ 9752671 h 10295335"/>
              <a:gd name="connsiteX1699" fmla="*/ 4445858 w 9637663"/>
              <a:gd name="connsiteY1699" fmla="*/ 9737753 h 10295335"/>
              <a:gd name="connsiteX1700" fmla="*/ 4430940 w 9637663"/>
              <a:gd name="connsiteY1700" fmla="*/ 9707914 h 10295335"/>
              <a:gd name="connsiteX1701" fmla="*/ 4416019 w 9637663"/>
              <a:gd name="connsiteY1701" fmla="*/ 9722834 h 10295335"/>
              <a:gd name="connsiteX1702" fmla="*/ 4401101 w 9637663"/>
              <a:gd name="connsiteY1702" fmla="*/ 9707914 h 10295335"/>
              <a:gd name="connsiteX1703" fmla="*/ 4386183 w 9637663"/>
              <a:gd name="connsiteY1703" fmla="*/ 9678076 h 10295335"/>
              <a:gd name="connsiteX1704" fmla="*/ 4401101 w 9637663"/>
              <a:gd name="connsiteY1704" fmla="*/ 9678076 h 10295335"/>
              <a:gd name="connsiteX1705" fmla="*/ 4393641 w 9637663"/>
              <a:gd name="connsiteY1705" fmla="*/ 9648240 h 10295335"/>
              <a:gd name="connsiteX1706" fmla="*/ 4371263 w 9637663"/>
              <a:gd name="connsiteY1706" fmla="*/ 9648240 h 10295335"/>
              <a:gd name="connsiteX1707" fmla="*/ 4341424 w 9637663"/>
              <a:gd name="connsiteY1707" fmla="*/ 9618401 h 10295335"/>
              <a:gd name="connsiteX1708" fmla="*/ 4356344 w 9637663"/>
              <a:gd name="connsiteY1708" fmla="*/ 9603481 h 10295335"/>
              <a:gd name="connsiteX1709" fmla="*/ 4386183 w 9637663"/>
              <a:gd name="connsiteY1709" fmla="*/ 9618401 h 10295335"/>
              <a:gd name="connsiteX1710" fmla="*/ 4371263 w 9637663"/>
              <a:gd name="connsiteY1710" fmla="*/ 9596023 h 10295335"/>
              <a:gd name="connsiteX1711" fmla="*/ 4356344 w 9637663"/>
              <a:gd name="connsiteY1711" fmla="*/ 9588563 h 10295335"/>
              <a:gd name="connsiteX1712" fmla="*/ 4341424 w 9637663"/>
              <a:gd name="connsiteY1712" fmla="*/ 9588563 h 10295335"/>
              <a:gd name="connsiteX1713" fmla="*/ 4348884 w 9637663"/>
              <a:gd name="connsiteY1713" fmla="*/ 9581103 h 10295335"/>
              <a:gd name="connsiteX1714" fmla="*/ 4341424 w 9637663"/>
              <a:gd name="connsiteY1714" fmla="*/ 9573645 h 10295335"/>
              <a:gd name="connsiteX1715" fmla="*/ 4326506 w 9637663"/>
              <a:gd name="connsiteY1715" fmla="*/ 9558725 h 10295335"/>
              <a:gd name="connsiteX1716" fmla="*/ 4296668 w 9637663"/>
              <a:gd name="connsiteY1716" fmla="*/ 9558725 h 10295335"/>
              <a:gd name="connsiteX1717" fmla="*/ 4326506 w 9637663"/>
              <a:gd name="connsiteY1717" fmla="*/ 9678076 h 10295335"/>
              <a:gd name="connsiteX1718" fmla="*/ 4356344 w 9637663"/>
              <a:gd name="connsiteY1718" fmla="*/ 9707914 h 10295335"/>
              <a:gd name="connsiteX1719" fmla="*/ 4371263 w 9637663"/>
              <a:gd name="connsiteY1719" fmla="*/ 9737753 h 10295335"/>
              <a:gd name="connsiteX1720" fmla="*/ 4378723 w 9637663"/>
              <a:gd name="connsiteY1720" fmla="*/ 9760131 h 10295335"/>
              <a:gd name="connsiteX1721" fmla="*/ 4386183 w 9637663"/>
              <a:gd name="connsiteY1721" fmla="*/ 9767591 h 10295335"/>
              <a:gd name="connsiteX1722" fmla="*/ 4401101 w 9637663"/>
              <a:gd name="connsiteY1722" fmla="*/ 9827266 h 10295335"/>
              <a:gd name="connsiteX1723" fmla="*/ 4401101 w 9637663"/>
              <a:gd name="connsiteY1723" fmla="*/ 9812348 h 10295335"/>
              <a:gd name="connsiteX1724" fmla="*/ 4393641 w 9637663"/>
              <a:gd name="connsiteY1724" fmla="*/ 9827266 h 10295335"/>
              <a:gd name="connsiteX1725" fmla="*/ 4401101 w 9637663"/>
              <a:gd name="connsiteY1725" fmla="*/ 9872024 h 10295335"/>
              <a:gd name="connsiteX1726" fmla="*/ 4445858 w 9637663"/>
              <a:gd name="connsiteY1726" fmla="*/ 9946619 h 10295335"/>
              <a:gd name="connsiteX1727" fmla="*/ 4430940 w 9637663"/>
              <a:gd name="connsiteY1727" fmla="*/ 9976457 h 10295335"/>
              <a:gd name="connsiteX1728" fmla="*/ 4430940 w 9637663"/>
              <a:gd name="connsiteY1728" fmla="*/ 9991376 h 10295335"/>
              <a:gd name="connsiteX1729" fmla="*/ 4475696 w 9637663"/>
              <a:gd name="connsiteY1729" fmla="*/ 10125647 h 10295335"/>
              <a:gd name="connsiteX1730" fmla="*/ 4483156 w 9637663"/>
              <a:gd name="connsiteY1730" fmla="*/ 10140565 h 10295335"/>
              <a:gd name="connsiteX1731" fmla="*/ 4490614 w 9637663"/>
              <a:gd name="connsiteY1731" fmla="*/ 10200242 h 10295335"/>
              <a:gd name="connsiteX1732" fmla="*/ 4498075 w 9637663"/>
              <a:gd name="connsiteY1732" fmla="*/ 10230078 h 10295335"/>
              <a:gd name="connsiteX1733" fmla="*/ 4520453 w 9637663"/>
              <a:gd name="connsiteY1733" fmla="*/ 10244999 h 10295335"/>
              <a:gd name="connsiteX1734" fmla="*/ 4520453 w 9637663"/>
              <a:gd name="connsiteY1734" fmla="*/ 10259917 h 10295335"/>
              <a:gd name="connsiteX1735" fmla="*/ 4522317 w 9637663"/>
              <a:gd name="connsiteY1735" fmla="*/ 10279498 h 10295335"/>
              <a:gd name="connsiteX1736" fmla="*/ 4529731 w 9637663"/>
              <a:gd name="connsiteY1736" fmla="*/ 10295335 h 10295335"/>
              <a:gd name="connsiteX1737" fmla="*/ 4460778 w 9637663"/>
              <a:gd name="connsiteY1737" fmla="*/ 10295335 h 10295335"/>
              <a:gd name="connsiteX1738" fmla="*/ 4460778 w 9637663"/>
              <a:gd name="connsiteY1738" fmla="*/ 10289755 h 10295335"/>
              <a:gd name="connsiteX1739" fmla="*/ 4457988 w 9637663"/>
              <a:gd name="connsiteY1739" fmla="*/ 10295335 h 10295335"/>
              <a:gd name="connsiteX1740" fmla="*/ 4454228 w 9637663"/>
              <a:gd name="connsiteY1740" fmla="*/ 10295335 h 10295335"/>
              <a:gd name="connsiteX1741" fmla="*/ 4445858 w 9637663"/>
              <a:gd name="connsiteY1741" fmla="*/ 10289755 h 10295335"/>
              <a:gd name="connsiteX1742" fmla="*/ 4434668 w 9637663"/>
              <a:gd name="connsiteY1742" fmla="*/ 10286026 h 10295335"/>
              <a:gd name="connsiteX1743" fmla="*/ 4431871 w 9637663"/>
              <a:gd name="connsiteY1743" fmla="*/ 10294418 h 10295335"/>
              <a:gd name="connsiteX1744" fmla="*/ 4432381 w 9637663"/>
              <a:gd name="connsiteY1744" fmla="*/ 10295335 h 10295335"/>
              <a:gd name="connsiteX1745" fmla="*/ 3565637 w 9637663"/>
              <a:gd name="connsiteY1745" fmla="*/ 10295335 h 10295335"/>
              <a:gd name="connsiteX1746" fmla="*/ 3565637 w 9637663"/>
              <a:gd name="connsiteY1746" fmla="*/ 10271107 h 10295335"/>
              <a:gd name="connsiteX1747" fmla="*/ 3535799 w 9637663"/>
              <a:gd name="connsiteY1747" fmla="*/ 10259917 h 10295335"/>
              <a:gd name="connsiteX1748" fmla="*/ 3535799 w 9637663"/>
              <a:gd name="connsiteY1748" fmla="*/ 10244999 h 10295335"/>
              <a:gd name="connsiteX1749" fmla="*/ 3520881 w 9637663"/>
              <a:gd name="connsiteY1749" fmla="*/ 10244999 h 10295335"/>
              <a:gd name="connsiteX1750" fmla="*/ 3535799 w 9637663"/>
              <a:gd name="connsiteY1750" fmla="*/ 10259917 h 10295335"/>
              <a:gd name="connsiteX1751" fmla="*/ 3535799 w 9637663"/>
              <a:gd name="connsiteY1751" fmla="*/ 10289755 h 10295335"/>
              <a:gd name="connsiteX1752" fmla="*/ 3538589 w 9637663"/>
              <a:gd name="connsiteY1752" fmla="*/ 10295335 h 10295335"/>
              <a:gd name="connsiteX1753" fmla="*/ 3518819 w 9637663"/>
              <a:gd name="connsiteY1753" fmla="*/ 10295335 h 10295335"/>
              <a:gd name="connsiteX1754" fmla="*/ 3509691 w 9637663"/>
              <a:gd name="connsiteY1754" fmla="*/ 10282295 h 10295335"/>
              <a:gd name="connsiteX1755" fmla="*/ 3491043 w 9637663"/>
              <a:gd name="connsiteY1755" fmla="*/ 10259917 h 10295335"/>
              <a:gd name="connsiteX1756" fmla="*/ 3505963 w 9637663"/>
              <a:gd name="connsiteY1756" fmla="*/ 10259917 h 10295335"/>
              <a:gd name="connsiteX1757" fmla="*/ 3505963 w 9637663"/>
              <a:gd name="connsiteY1757" fmla="*/ 10244999 h 10295335"/>
              <a:gd name="connsiteX1758" fmla="*/ 3491043 w 9637663"/>
              <a:gd name="connsiteY1758" fmla="*/ 10259917 h 10295335"/>
              <a:gd name="connsiteX1759" fmla="*/ 3476124 w 9637663"/>
              <a:gd name="connsiteY1759" fmla="*/ 10230078 h 10295335"/>
              <a:gd name="connsiteX1760" fmla="*/ 3476124 w 9637663"/>
              <a:gd name="connsiteY1760" fmla="*/ 10215160 h 10295335"/>
              <a:gd name="connsiteX1761" fmla="*/ 3468664 w 9637663"/>
              <a:gd name="connsiteY1761" fmla="*/ 10207700 h 10295335"/>
              <a:gd name="connsiteX1762" fmla="*/ 3461204 w 9637663"/>
              <a:gd name="connsiteY1762" fmla="*/ 10200242 h 10295335"/>
              <a:gd name="connsiteX1763" fmla="*/ 3431368 w 9637663"/>
              <a:gd name="connsiteY1763" fmla="*/ 10215160 h 10295335"/>
              <a:gd name="connsiteX1764" fmla="*/ 3408988 w 9637663"/>
              <a:gd name="connsiteY1764" fmla="*/ 10215160 h 10295335"/>
              <a:gd name="connsiteX1765" fmla="*/ 3401530 w 9637663"/>
              <a:gd name="connsiteY1765" fmla="*/ 10215160 h 10295335"/>
              <a:gd name="connsiteX1766" fmla="*/ 3401530 w 9637663"/>
              <a:gd name="connsiteY1766" fmla="*/ 10200242 h 10295335"/>
              <a:gd name="connsiteX1767" fmla="*/ 3386609 w 9637663"/>
              <a:gd name="connsiteY1767" fmla="*/ 10185322 h 10295335"/>
              <a:gd name="connsiteX1768" fmla="*/ 3416448 w 9637663"/>
              <a:gd name="connsiteY1768" fmla="*/ 10185322 h 10295335"/>
              <a:gd name="connsiteX1769" fmla="*/ 3431368 w 9637663"/>
              <a:gd name="connsiteY1769" fmla="*/ 10185322 h 10295335"/>
              <a:gd name="connsiteX1770" fmla="*/ 3431368 w 9637663"/>
              <a:gd name="connsiteY1770" fmla="*/ 10177862 h 10295335"/>
              <a:gd name="connsiteX1771" fmla="*/ 3431368 w 9637663"/>
              <a:gd name="connsiteY1771" fmla="*/ 10170404 h 10295335"/>
              <a:gd name="connsiteX1772" fmla="*/ 3416448 w 9637663"/>
              <a:gd name="connsiteY1772" fmla="*/ 10155483 h 10295335"/>
              <a:gd name="connsiteX1773" fmla="*/ 3401530 w 9637663"/>
              <a:gd name="connsiteY1773" fmla="*/ 10110727 h 10295335"/>
              <a:gd name="connsiteX1774" fmla="*/ 3371691 w 9637663"/>
              <a:gd name="connsiteY1774" fmla="*/ 10080889 h 10295335"/>
              <a:gd name="connsiteX1775" fmla="*/ 3379151 w 9637663"/>
              <a:gd name="connsiteY1775" fmla="*/ 10058510 h 10295335"/>
              <a:gd name="connsiteX1776" fmla="*/ 3356771 w 9637663"/>
              <a:gd name="connsiteY1776" fmla="*/ 10021214 h 10295335"/>
              <a:gd name="connsiteX1777" fmla="*/ 3326934 w 9637663"/>
              <a:gd name="connsiteY1777" fmla="*/ 9976457 h 10295335"/>
              <a:gd name="connsiteX1778" fmla="*/ 3312015 w 9637663"/>
              <a:gd name="connsiteY1778" fmla="*/ 9983916 h 10295335"/>
              <a:gd name="connsiteX1779" fmla="*/ 3297096 w 9637663"/>
              <a:gd name="connsiteY1779" fmla="*/ 9976457 h 10295335"/>
              <a:gd name="connsiteX1780" fmla="*/ 3282176 w 9637663"/>
              <a:gd name="connsiteY1780" fmla="*/ 9961537 h 10295335"/>
              <a:gd name="connsiteX1781" fmla="*/ 3282176 w 9637663"/>
              <a:gd name="connsiteY1781" fmla="*/ 9946619 h 10295335"/>
              <a:gd name="connsiteX1782" fmla="*/ 3267258 w 9637663"/>
              <a:gd name="connsiteY1782" fmla="*/ 9939159 h 10295335"/>
              <a:gd name="connsiteX1783" fmla="*/ 3267258 w 9637663"/>
              <a:gd name="connsiteY1783" fmla="*/ 9931699 h 10295335"/>
              <a:gd name="connsiteX1784" fmla="*/ 3282176 w 9637663"/>
              <a:gd name="connsiteY1784" fmla="*/ 9916781 h 10295335"/>
              <a:gd name="connsiteX1785" fmla="*/ 3282176 w 9637663"/>
              <a:gd name="connsiteY1785" fmla="*/ 9931699 h 10295335"/>
              <a:gd name="connsiteX1786" fmla="*/ 3312015 w 9637663"/>
              <a:gd name="connsiteY1786" fmla="*/ 9976457 h 10295335"/>
              <a:gd name="connsiteX1787" fmla="*/ 3312015 w 9637663"/>
              <a:gd name="connsiteY1787" fmla="*/ 9961537 h 10295335"/>
              <a:gd name="connsiteX1788" fmla="*/ 3312015 w 9637663"/>
              <a:gd name="connsiteY1788" fmla="*/ 9946619 h 10295335"/>
              <a:gd name="connsiteX1789" fmla="*/ 3312015 w 9637663"/>
              <a:gd name="connsiteY1789" fmla="*/ 9916781 h 10295335"/>
              <a:gd name="connsiteX1790" fmla="*/ 3297096 w 9637663"/>
              <a:gd name="connsiteY1790" fmla="*/ 9886942 h 10295335"/>
              <a:gd name="connsiteX1791" fmla="*/ 3267258 w 9637663"/>
              <a:gd name="connsiteY1791" fmla="*/ 9857104 h 10295335"/>
              <a:gd name="connsiteX1792" fmla="*/ 3252340 w 9637663"/>
              <a:gd name="connsiteY1792" fmla="*/ 9857104 h 10295335"/>
              <a:gd name="connsiteX1793" fmla="*/ 3237420 w 9637663"/>
              <a:gd name="connsiteY1793" fmla="*/ 9931699 h 10295335"/>
              <a:gd name="connsiteX1794" fmla="*/ 3229962 w 9637663"/>
              <a:gd name="connsiteY1794" fmla="*/ 9998836 h 10295335"/>
              <a:gd name="connsiteX1795" fmla="*/ 3215041 w 9637663"/>
              <a:gd name="connsiteY1795" fmla="*/ 9991376 h 10295335"/>
              <a:gd name="connsiteX1796" fmla="*/ 3200123 w 9637663"/>
              <a:gd name="connsiteY1796" fmla="*/ 9961537 h 10295335"/>
              <a:gd name="connsiteX1797" fmla="*/ 3200123 w 9637663"/>
              <a:gd name="connsiteY1797" fmla="*/ 9939159 h 10295335"/>
              <a:gd name="connsiteX1798" fmla="*/ 3200123 w 9637663"/>
              <a:gd name="connsiteY1798" fmla="*/ 9901861 h 10295335"/>
              <a:gd name="connsiteX1799" fmla="*/ 3192663 w 9637663"/>
              <a:gd name="connsiteY1799" fmla="*/ 9857104 h 10295335"/>
              <a:gd name="connsiteX1800" fmla="*/ 3177745 w 9637663"/>
              <a:gd name="connsiteY1800" fmla="*/ 9842186 h 10295335"/>
              <a:gd name="connsiteX1801" fmla="*/ 3147907 w 9637663"/>
              <a:gd name="connsiteY1801" fmla="*/ 9767591 h 10295335"/>
              <a:gd name="connsiteX1802" fmla="*/ 3118068 w 9637663"/>
              <a:gd name="connsiteY1802" fmla="*/ 9685536 h 10295335"/>
              <a:gd name="connsiteX1803" fmla="*/ 3110608 w 9637663"/>
              <a:gd name="connsiteY1803" fmla="*/ 9625859 h 10295335"/>
              <a:gd name="connsiteX1804" fmla="*/ 3103150 w 9637663"/>
              <a:gd name="connsiteY1804" fmla="*/ 9588563 h 10295335"/>
              <a:gd name="connsiteX1805" fmla="*/ 3095690 w 9637663"/>
              <a:gd name="connsiteY1805" fmla="*/ 9581103 h 10295335"/>
              <a:gd name="connsiteX1806" fmla="*/ 3088230 w 9637663"/>
              <a:gd name="connsiteY1806" fmla="*/ 9558725 h 10295335"/>
              <a:gd name="connsiteX1807" fmla="*/ 3073312 w 9637663"/>
              <a:gd name="connsiteY1807" fmla="*/ 9528886 h 10295335"/>
              <a:gd name="connsiteX1808" fmla="*/ 3073312 w 9637663"/>
              <a:gd name="connsiteY1808" fmla="*/ 9513968 h 10295335"/>
              <a:gd name="connsiteX1809" fmla="*/ 3043473 w 9637663"/>
              <a:gd name="connsiteY1809" fmla="*/ 9469212 h 10295335"/>
              <a:gd name="connsiteX1810" fmla="*/ 3013635 w 9637663"/>
              <a:gd name="connsiteY1810" fmla="*/ 9454291 h 10295335"/>
              <a:gd name="connsiteX1811" fmla="*/ 2953960 w 9637663"/>
              <a:gd name="connsiteY1811" fmla="*/ 9334940 h 10295335"/>
              <a:gd name="connsiteX1812" fmla="*/ 2946500 w 9637663"/>
              <a:gd name="connsiteY1812" fmla="*/ 9312562 h 10295335"/>
              <a:gd name="connsiteX1813" fmla="*/ 2924122 w 9637663"/>
              <a:gd name="connsiteY1813" fmla="*/ 9290183 h 10295335"/>
              <a:gd name="connsiteX1814" fmla="*/ 2894284 w 9637663"/>
              <a:gd name="connsiteY1814" fmla="*/ 9305102 h 10295335"/>
              <a:gd name="connsiteX1815" fmla="*/ 2879364 w 9637663"/>
              <a:gd name="connsiteY1815" fmla="*/ 9305102 h 10295335"/>
              <a:gd name="connsiteX1816" fmla="*/ 2864445 w 9637663"/>
              <a:gd name="connsiteY1816" fmla="*/ 9320022 h 10295335"/>
              <a:gd name="connsiteX1817" fmla="*/ 2849527 w 9637663"/>
              <a:gd name="connsiteY1817" fmla="*/ 9334940 h 10295335"/>
              <a:gd name="connsiteX1818" fmla="*/ 2864445 w 9637663"/>
              <a:gd name="connsiteY1818" fmla="*/ 9424453 h 10295335"/>
              <a:gd name="connsiteX1819" fmla="*/ 2894284 w 9637663"/>
              <a:gd name="connsiteY1819" fmla="*/ 9528886 h 10295335"/>
              <a:gd name="connsiteX1820" fmla="*/ 2894284 w 9637663"/>
              <a:gd name="connsiteY1820" fmla="*/ 9551264 h 10295335"/>
              <a:gd name="connsiteX1821" fmla="*/ 2894284 w 9637663"/>
              <a:gd name="connsiteY1821" fmla="*/ 9558725 h 10295335"/>
              <a:gd name="connsiteX1822" fmla="*/ 2834607 w 9637663"/>
              <a:gd name="connsiteY1822" fmla="*/ 9424453 h 10295335"/>
              <a:gd name="connsiteX1823" fmla="*/ 2774932 w 9637663"/>
              <a:gd name="connsiteY1823" fmla="*/ 9305102 h 10295335"/>
              <a:gd name="connsiteX1824" fmla="*/ 2804769 w 9637663"/>
              <a:gd name="connsiteY1824" fmla="*/ 9499050 h 10295335"/>
              <a:gd name="connsiteX1825" fmla="*/ 2849527 w 9637663"/>
              <a:gd name="connsiteY1825" fmla="*/ 9678076 h 10295335"/>
              <a:gd name="connsiteX1826" fmla="*/ 2834607 w 9637663"/>
              <a:gd name="connsiteY1826" fmla="*/ 9692996 h 10295335"/>
              <a:gd name="connsiteX1827" fmla="*/ 2834607 w 9637663"/>
              <a:gd name="connsiteY1827" fmla="*/ 9648240 h 10295335"/>
              <a:gd name="connsiteX1828" fmla="*/ 2760012 w 9637663"/>
              <a:gd name="connsiteY1828" fmla="*/ 9379697 h 10295335"/>
              <a:gd name="connsiteX1829" fmla="*/ 2730174 w 9637663"/>
              <a:gd name="connsiteY1829" fmla="*/ 9245427 h 10295335"/>
              <a:gd name="connsiteX1830" fmla="*/ 2700337 w 9637663"/>
              <a:gd name="connsiteY1830" fmla="*/ 9163372 h 10295335"/>
              <a:gd name="connsiteX1831" fmla="*/ 2670499 w 9637663"/>
              <a:gd name="connsiteY1831" fmla="*/ 9103695 h 10295335"/>
              <a:gd name="connsiteX1832" fmla="*/ 2640661 w 9637663"/>
              <a:gd name="connsiteY1832" fmla="*/ 9081317 h 10295335"/>
              <a:gd name="connsiteX1833" fmla="*/ 2618283 w 9637663"/>
              <a:gd name="connsiteY1833" fmla="*/ 9058939 h 10295335"/>
              <a:gd name="connsiteX1834" fmla="*/ 2625743 w 9637663"/>
              <a:gd name="connsiteY1834" fmla="*/ 9021642 h 10295335"/>
              <a:gd name="connsiteX1835" fmla="*/ 2595904 w 9637663"/>
              <a:gd name="connsiteY1835" fmla="*/ 8932127 h 10295335"/>
              <a:gd name="connsiteX1836" fmla="*/ 2536228 w 9637663"/>
              <a:gd name="connsiteY1836" fmla="*/ 8693425 h 10295335"/>
              <a:gd name="connsiteX1837" fmla="*/ 2476553 w 9637663"/>
              <a:gd name="connsiteY1837" fmla="*/ 8424881 h 10295335"/>
              <a:gd name="connsiteX1838" fmla="*/ 2461633 w 9637663"/>
              <a:gd name="connsiteY1838" fmla="*/ 8395043 h 10295335"/>
              <a:gd name="connsiteX1839" fmla="*/ 2416876 w 9637663"/>
              <a:gd name="connsiteY1839" fmla="*/ 8335368 h 10295335"/>
              <a:gd name="connsiteX1840" fmla="*/ 2424336 w 9637663"/>
              <a:gd name="connsiteY1840" fmla="*/ 8357747 h 10295335"/>
              <a:gd name="connsiteX1841" fmla="*/ 2431794 w 9637663"/>
              <a:gd name="connsiteY1841" fmla="*/ 8395043 h 10295335"/>
              <a:gd name="connsiteX1842" fmla="*/ 2424336 w 9637663"/>
              <a:gd name="connsiteY1842" fmla="*/ 8387585 h 10295335"/>
              <a:gd name="connsiteX1843" fmla="*/ 2431794 w 9637663"/>
              <a:gd name="connsiteY1843" fmla="*/ 8409963 h 10295335"/>
              <a:gd name="connsiteX1844" fmla="*/ 2431794 w 9637663"/>
              <a:gd name="connsiteY1844" fmla="*/ 8439802 h 10295335"/>
              <a:gd name="connsiteX1845" fmla="*/ 2446715 w 9637663"/>
              <a:gd name="connsiteY1845" fmla="*/ 8484558 h 10295335"/>
              <a:gd name="connsiteX1846" fmla="*/ 2476553 w 9637663"/>
              <a:gd name="connsiteY1846" fmla="*/ 8514397 h 10295335"/>
              <a:gd name="connsiteX1847" fmla="*/ 2476553 w 9637663"/>
              <a:gd name="connsiteY1847" fmla="*/ 8536775 h 10295335"/>
              <a:gd name="connsiteX1848" fmla="*/ 2484011 w 9637663"/>
              <a:gd name="connsiteY1848" fmla="*/ 8536775 h 10295335"/>
              <a:gd name="connsiteX1849" fmla="*/ 2491471 w 9637663"/>
              <a:gd name="connsiteY1849" fmla="*/ 8536775 h 10295335"/>
              <a:gd name="connsiteX1850" fmla="*/ 2491471 w 9637663"/>
              <a:gd name="connsiteY1850" fmla="*/ 8544235 h 10295335"/>
              <a:gd name="connsiteX1851" fmla="*/ 2476553 w 9637663"/>
              <a:gd name="connsiteY1851" fmla="*/ 8559153 h 10295335"/>
              <a:gd name="connsiteX1852" fmla="*/ 2446715 w 9637663"/>
              <a:gd name="connsiteY1852" fmla="*/ 8559153 h 10295335"/>
              <a:gd name="connsiteX1853" fmla="*/ 2461633 w 9637663"/>
              <a:gd name="connsiteY1853" fmla="*/ 8618830 h 10295335"/>
              <a:gd name="connsiteX1854" fmla="*/ 2461633 w 9637663"/>
              <a:gd name="connsiteY1854" fmla="*/ 8633748 h 10295335"/>
              <a:gd name="connsiteX1855" fmla="*/ 2476553 w 9637663"/>
              <a:gd name="connsiteY1855" fmla="*/ 8693425 h 10295335"/>
              <a:gd name="connsiteX1856" fmla="*/ 2431794 w 9637663"/>
              <a:gd name="connsiteY1856" fmla="*/ 8588991 h 10295335"/>
              <a:gd name="connsiteX1857" fmla="*/ 2409416 w 9637663"/>
              <a:gd name="connsiteY1857" fmla="*/ 8544235 h 10295335"/>
              <a:gd name="connsiteX1858" fmla="*/ 2401956 w 9637663"/>
              <a:gd name="connsiteY1858" fmla="*/ 8499476 h 10295335"/>
              <a:gd name="connsiteX1859" fmla="*/ 2342281 w 9637663"/>
              <a:gd name="connsiteY1859" fmla="*/ 8320448 h 10295335"/>
              <a:gd name="connsiteX1860" fmla="*/ 2334821 w 9637663"/>
              <a:gd name="connsiteY1860" fmla="*/ 8312990 h 10295335"/>
              <a:gd name="connsiteX1861" fmla="*/ 2372120 w 9637663"/>
              <a:gd name="connsiteY1861" fmla="*/ 8514397 h 10295335"/>
              <a:gd name="connsiteX1862" fmla="*/ 2394498 w 9637663"/>
              <a:gd name="connsiteY1862" fmla="*/ 8656126 h 10295335"/>
              <a:gd name="connsiteX1863" fmla="*/ 2416876 w 9637663"/>
              <a:gd name="connsiteY1863" fmla="*/ 8782938 h 10295335"/>
              <a:gd name="connsiteX1864" fmla="*/ 2416876 w 9637663"/>
              <a:gd name="connsiteY1864" fmla="*/ 8812776 h 10295335"/>
              <a:gd name="connsiteX1865" fmla="*/ 2401956 w 9637663"/>
              <a:gd name="connsiteY1865" fmla="*/ 8797856 h 10295335"/>
              <a:gd name="connsiteX1866" fmla="*/ 2379578 w 9637663"/>
              <a:gd name="connsiteY1866" fmla="*/ 8633748 h 10295335"/>
              <a:gd name="connsiteX1867" fmla="*/ 2312443 w 9637663"/>
              <a:gd name="connsiteY1867" fmla="*/ 8365207 h 10295335"/>
              <a:gd name="connsiteX1868" fmla="*/ 2282605 w 9637663"/>
              <a:gd name="connsiteY1868" fmla="*/ 8253313 h 10295335"/>
              <a:gd name="connsiteX1869" fmla="*/ 2252766 w 9637663"/>
              <a:gd name="connsiteY1869" fmla="*/ 8186179 h 10295335"/>
              <a:gd name="connsiteX1870" fmla="*/ 2230388 w 9637663"/>
              <a:gd name="connsiteY1870" fmla="*/ 8119042 h 10295335"/>
              <a:gd name="connsiteX1871" fmla="*/ 2208010 w 9637663"/>
              <a:gd name="connsiteY1871" fmla="*/ 8096664 h 10295335"/>
              <a:gd name="connsiteX1872" fmla="*/ 2178171 w 9637663"/>
              <a:gd name="connsiteY1872" fmla="*/ 8022069 h 10295335"/>
              <a:gd name="connsiteX1873" fmla="*/ 2178171 w 9637663"/>
              <a:gd name="connsiteY1873" fmla="*/ 8007151 h 10295335"/>
              <a:gd name="connsiteX1874" fmla="*/ 2163253 w 9637663"/>
              <a:gd name="connsiteY1874" fmla="*/ 7992230 h 10295335"/>
              <a:gd name="connsiteX1875" fmla="*/ 2155793 w 9637663"/>
              <a:gd name="connsiteY1875" fmla="*/ 7932556 h 10295335"/>
              <a:gd name="connsiteX1876" fmla="*/ 2125955 w 9637663"/>
              <a:gd name="connsiteY1876" fmla="*/ 7865421 h 10295335"/>
              <a:gd name="connsiteX1877" fmla="*/ 2103577 w 9637663"/>
              <a:gd name="connsiteY1877" fmla="*/ 7813204 h 10295335"/>
              <a:gd name="connsiteX1878" fmla="*/ 2088658 w 9637663"/>
              <a:gd name="connsiteY1878" fmla="*/ 7798284 h 10295335"/>
              <a:gd name="connsiteX1879" fmla="*/ 2081198 w 9637663"/>
              <a:gd name="connsiteY1879" fmla="*/ 7760988 h 10295335"/>
              <a:gd name="connsiteX1880" fmla="*/ 2058820 w 9637663"/>
              <a:gd name="connsiteY1880" fmla="*/ 7723689 h 10295335"/>
              <a:gd name="connsiteX1881" fmla="*/ 2043902 w 9637663"/>
              <a:gd name="connsiteY1881" fmla="*/ 7708771 h 10295335"/>
              <a:gd name="connsiteX1882" fmla="*/ 2028982 w 9637663"/>
              <a:gd name="connsiteY1882" fmla="*/ 7708771 h 10295335"/>
              <a:gd name="connsiteX1883" fmla="*/ 2014064 w 9637663"/>
              <a:gd name="connsiteY1883" fmla="*/ 7686393 h 10295335"/>
              <a:gd name="connsiteX1884" fmla="*/ 2014064 w 9637663"/>
              <a:gd name="connsiteY1884" fmla="*/ 7678933 h 10295335"/>
              <a:gd name="connsiteX1885" fmla="*/ 1984225 w 9637663"/>
              <a:gd name="connsiteY1885" fmla="*/ 7634176 h 10295335"/>
              <a:gd name="connsiteX1886" fmla="*/ 1976765 w 9637663"/>
              <a:gd name="connsiteY1886" fmla="*/ 7589420 h 10295335"/>
              <a:gd name="connsiteX1887" fmla="*/ 1984225 w 9637663"/>
              <a:gd name="connsiteY1887" fmla="*/ 7693851 h 10295335"/>
              <a:gd name="connsiteX1888" fmla="*/ 1999145 w 9637663"/>
              <a:gd name="connsiteY1888" fmla="*/ 7813204 h 10295335"/>
              <a:gd name="connsiteX1889" fmla="*/ 1991685 w 9637663"/>
              <a:gd name="connsiteY1889" fmla="*/ 7798284 h 10295335"/>
              <a:gd name="connsiteX1890" fmla="*/ 1984225 w 9637663"/>
              <a:gd name="connsiteY1890" fmla="*/ 7768446 h 10295335"/>
              <a:gd name="connsiteX1891" fmla="*/ 1969307 w 9637663"/>
              <a:gd name="connsiteY1891" fmla="*/ 7693851 h 10295335"/>
              <a:gd name="connsiteX1892" fmla="*/ 1954387 w 9637663"/>
              <a:gd name="connsiteY1892" fmla="*/ 7604338 h 10295335"/>
              <a:gd name="connsiteX1893" fmla="*/ 1946929 w 9637663"/>
              <a:gd name="connsiteY1893" fmla="*/ 7567040 h 10295335"/>
              <a:gd name="connsiteX1894" fmla="*/ 1939469 w 9637663"/>
              <a:gd name="connsiteY1894" fmla="*/ 7529743 h 10295335"/>
              <a:gd name="connsiteX1895" fmla="*/ 1924548 w 9637663"/>
              <a:gd name="connsiteY1895" fmla="*/ 7514823 h 10295335"/>
              <a:gd name="connsiteX1896" fmla="*/ 1924548 w 9637663"/>
              <a:gd name="connsiteY1896" fmla="*/ 7544661 h 10295335"/>
              <a:gd name="connsiteX1897" fmla="*/ 1939469 w 9637663"/>
              <a:gd name="connsiteY1897" fmla="*/ 7559581 h 10295335"/>
              <a:gd name="connsiteX1898" fmla="*/ 1924548 w 9637663"/>
              <a:gd name="connsiteY1898" fmla="*/ 7559581 h 10295335"/>
              <a:gd name="connsiteX1899" fmla="*/ 1924548 w 9637663"/>
              <a:gd name="connsiteY1899" fmla="*/ 7574500 h 10295335"/>
              <a:gd name="connsiteX1900" fmla="*/ 1894712 w 9637663"/>
              <a:gd name="connsiteY1900" fmla="*/ 7470066 h 10295335"/>
              <a:gd name="connsiteX1901" fmla="*/ 1864874 w 9637663"/>
              <a:gd name="connsiteY1901" fmla="*/ 7410392 h 10295335"/>
              <a:gd name="connsiteX1902" fmla="*/ 1835035 w 9637663"/>
              <a:gd name="connsiteY1902" fmla="*/ 7373093 h 10295335"/>
              <a:gd name="connsiteX1903" fmla="*/ 1820117 w 9637663"/>
              <a:gd name="connsiteY1903" fmla="*/ 7365633 h 10295335"/>
              <a:gd name="connsiteX1904" fmla="*/ 1820117 w 9637663"/>
              <a:gd name="connsiteY1904" fmla="*/ 7350715 h 10295335"/>
              <a:gd name="connsiteX1905" fmla="*/ 1849956 w 9637663"/>
              <a:gd name="connsiteY1905" fmla="*/ 7365633 h 10295335"/>
              <a:gd name="connsiteX1906" fmla="*/ 1864874 w 9637663"/>
              <a:gd name="connsiteY1906" fmla="*/ 7395472 h 10295335"/>
              <a:gd name="connsiteX1907" fmla="*/ 1864874 w 9637663"/>
              <a:gd name="connsiteY1907" fmla="*/ 7365633 h 10295335"/>
              <a:gd name="connsiteX1908" fmla="*/ 1835035 w 9637663"/>
              <a:gd name="connsiteY1908" fmla="*/ 7328337 h 10295335"/>
              <a:gd name="connsiteX1909" fmla="*/ 1805199 w 9637663"/>
              <a:gd name="connsiteY1909" fmla="*/ 7305959 h 10295335"/>
              <a:gd name="connsiteX1910" fmla="*/ 1820117 w 9637663"/>
              <a:gd name="connsiteY1910" fmla="*/ 7320877 h 10295335"/>
              <a:gd name="connsiteX1911" fmla="*/ 1820117 w 9637663"/>
              <a:gd name="connsiteY1911" fmla="*/ 7350715 h 10295335"/>
              <a:gd name="connsiteX1912" fmla="*/ 1805199 w 9637663"/>
              <a:gd name="connsiteY1912" fmla="*/ 7335797 h 10295335"/>
              <a:gd name="connsiteX1913" fmla="*/ 1745522 w 9637663"/>
              <a:gd name="connsiteY1913" fmla="*/ 7261202 h 10295335"/>
              <a:gd name="connsiteX1914" fmla="*/ 1730602 w 9637663"/>
              <a:gd name="connsiteY1914" fmla="*/ 7246282 h 10295335"/>
              <a:gd name="connsiteX1915" fmla="*/ 1715684 w 9637663"/>
              <a:gd name="connsiteY1915" fmla="*/ 7201525 h 10295335"/>
              <a:gd name="connsiteX1916" fmla="*/ 1670928 w 9637663"/>
              <a:gd name="connsiteY1916" fmla="*/ 7149309 h 10295335"/>
              <a:gd name="connsiteX1917" fmla="*/ 1656009 w 9637663"/>
              <a:gd name="connsiteY1917" fmla="*/ 7126930 h 10295335"/>
              <a:gd name="connsiteX1918" fmla="*/ 1626169 w 9637663"/>
              <a:gd name="connsiteY1918" fmla="*/ 7097092 h 10295335"/>
              <a:gd name="connsiteX1919" fmla="*/ 1641089 w 9637663"/>
              <a:gd name="connsiteY1919" fmla="*/ 7126930 h 10295335"/>
              <a:gd name="connsiteX1920" fmla="*/ 1656009 w 9637663"/>
              <a:gd name="connsiteY1920" fmla="*/ 7156769 h 10295335"/>
              <a:gd name="connsiteX1921" fmla="*/ 1641089 w 9637663"/>
              <a:gd name="connsiteY1921" fmla="*/ 7156769 h 10295335"/>
              <a:gd name="connsiteX1922" fmla="*/ 1670928 w 9637663"/>
              <a:gd name="connsiteY1922" fmla="*/ 7283580 h 10295335"/>
              <a:gd name="connsiteX1923" fmla="*/ 1700766 w 9637663"/>
              <a:gd name="connsiteY1923" fmla="*/ 7440228 h 10295335"/>
              <a:gd name="connsiteX1924" fmla="*/ 1670928 w 9637663"/>
              <a:gd name="connsiteY1924" fmla="*/ 7335797 h 10295335"/>
              <a:gd name="connsiteX1925" fmla="*/ 1641089 w 9637663"/>
              <a:gd name="connsiteY1925" fmla="*/ 7253742 h 10295335"/>
              <a:gd name="connsiteX1926" fmla="*/ 1626169 w 9637663"/>
              <a:gd name="connsiteY1926" fmla="*/ 7201525 h 10295335"/>
              <a:gd name="connsiteX1927" fmla="*/ 1611251 w 9637663"/>
              <a:gd name="connsiteY1927" fmla="*/ 7082174 h 10295335"/>
              <a:gd name="connsiteX1928" fmla="*/ 1596333 w 9637663"/>
              <a:gd name="connsiteY1928" fmla="*/ 7082174 h 10295335"/>
              <a:gd name="connsiteX1929" fmla="*/ 1611251 w 9637663"/>
              <a:gd name="connsiteY1929" fmla="*/ 7126930 h 10295335"/>
              <a:gd name="connsiteX1930" fmla="*/ 1596333 w 9637663"/>
              <a:gd name="connsiteY1930" fmla="*/ 7126930 h 10295335"/>
              <a:gd name="connsiteX1931" fmla="*/ 1581413 w 9637663"/>
              <a:gd name="connsiteY1931" fmla="*/ 7097092 h 10295335"/>
              <a:gd name="connsiteX1932" fmla="*/ 1521738 w 9637663"/>
              <a:gd name="connsiteY1932" fmla="*/ 6992659 h 10295335"/>
              <a:gd name="connsiteX1933" fmla="*/ 1506818 w 9637663"/>
              <a:gd name="connsiteY1933" fmla="*/ 6977741 h 10295335"/>
              <a:gd name="connsiteX1934" fmla="*/ 1506818 w 9637663"/>
              <a:gd name="connsiteY1934" fmla="*/ 6992659 h 10295335"/>
              <a:gd name="connsiteX1935" fmla="*/ 1491900 w 9637663"/>
              <a:gd name="connsiteY1935" fmla="*/ 6947902 h 10295335"/>
              <a:gd name="connsiteX1936" fmla="*/ 1469521 w 9637663"/>
              <a:gd name="connsiteY1936" fmla="*/ 6918064 h 10295335"/>
              <a:gd name="connsiteX1937" fmla="*/ 1462061 w 9637663"/>
              <a:gd name="connsiteY1937" fmla="*/ 6888226 h 10295335"/>
              <a:gd name="connsiteX1938" fmla="*/ 1447141 w 9637663"/>
              <a:gd name="connsiteY1938" fmla="*/ 6873308 h 10295335"/>
              <a:gd name="connsiteX1939" fmla="*/ 1432223 w 9637663"/>
              <a:gd name="connsiteY1939" fmla="*/ 6858389 h 10295335"/>
              <a:gd name="connsiteX1940" fmla="*/ 1424765 w 9637663"/>
              <a:gd name="connsiteY1940" fmla="*/ 6858389 h 10295335"/>
              <a:gd name="connsiteX1941" fmla="*/ 1417305 w 9637663"/>
              <a:gd name="connsiteY1941" fmla="*/ 6873308 h 10295335"/>
              <a:gd name="connsiteX1942" fmla="*/ 1409845 w 9637663"/>
              <a:gd name="connsiteY1942" fmla="*/ 6828551 h 10295335"/>
              <a:gd name="connsiteX1943" fmla="*/ 1387466 w 9637663"/>
              <a:gd name="connsiteY1943" fmla="*/ 6813631 h 10295335"/>
              <a:gd name="connsiteX1944" fmla="*/ 1365088 w 9637663"/>
              <a:gd name="connsiteY1944" fmla="*/ 6828551 h 10295335"/>
              <a:gd name="connsiteX1945" fmla="*/ 1342710 w 9637663"/>
              <a:gd name="connsiteY1945" fmla="*/ 6858389 h 10295335"/>
              <a:gd name="connsiteX1946" fmla="*/ 1327790 w 9637663"/>
              <a:gd name="connsiteY1946" fmla="*/ 6888226 h 10295335"/>
              <a:gd name="connsiteX1947" fmla="*/ 1342710 w 9637663"/>
              <a:gd name="connsiteY1947" fmla="*/ 6947902 h 10295335"/>
              <a:gd name="connsiteX1948" fmla="*/ 1350168 w 9637663"/>
              <a:gd name="connsiteY1948" fmla="*/ 6992659 h 10295335"/>
              <a:gd name="connsiteX1949" fmla="*/ 1372548 w 9637663"/>
              <a:gd name="connsiteY1949" fmla="*/ 7052336 h 10295335"/>
              <a:gd name="connsiteX1950" fmla="*/ 1372548 w 9637663"/>
              <a:gd name="connsiteY1950" fmla="*/ 7097092 h 10295335"/>
              <a:gd name="connsiteX1951" fmla="*/ 1357628 w 9637663"/>
              <a:gd name="connsiteY1951" fmla="*/ 7082174 h 10295335"/>
              <a:gd name="connsiteX1952" fmla="*/ 1312871 w 9637663"/>
              <a:gd name="connsiteY1952" fmla="*/ 6962821 h 10295335"/>
              <a:gd name="connsiteX1953" fmla="*/ 1283033 w 9637663"/>
              <a:gd name="connsiteY1953" fmla="*/ 6880768 h 10295335"/>
              <a:gd name="connsiteX1954" fmla="*/ 1268115 w 9637663"/>
              <a:gd name="connsiteY1954" fmla="*/ 6843469 h 10295335"/>
              <a:gd name="connsiteX1955" fmla="*/ 1268115 w 9637663"/>
              <a:gd name="connsiteY1955" fmla="*/ 6932984 h 10295335"/>
              <a:gd name="connsiteX1956" fmla="*/ 1297953 w 9637663"/>
              <a:gd name="connsiteY1956" fmla="*/ 7052336 h 10295335"/>
              <a:gd name="connsiteX1957" fmla="*/ 1342710 w 9637663"/>
              <a:gd name="connsiteY1957" fmla="*/ 7320877 h 10295335"/>
              <a:gd name="connsiteX1958" fmla="*/ 1342710 w 9637663"/>
              <a:gd name="connsiteY1958" fmla="*/ 7343255 h 10295335"/>
              <a:gd name="connsiteX1959" fmla="*/ 1327790 w 9637663"/>
              <a:gd name="connsiteY1959" fmla="*/ 7350715 h 10295335"/>
              <a:gd name="connsiteX1960" fmla="*/ 1327790 w 9637663"/>
              <a:gd name="connsiteY1960" fmla="*/ 7335797 h 10295335"/>
              <a:gd name="connsiteX1961" fmla="*/ 1305411 w 9637663"/>
              <a:gd name="connsiteY1961" fmla="*/ 7171687 h 10295335"/>
              <a:gd name="connsiteX1962" fmla="*/ 1238276 w 9637663"/>
              <a:gd name="connsiteY1962" fmla="*/ 6903146 h 10295335"/>
              <a:gd name="connsiteX1963" fmla="*/ 1208438 w 9637663"/>
              <a:gd name="connsiteY1963" fmla="*/ 6783794 h 10295335"/>
              <a:gd name="connsiteX1964" fmla="*/ 1186060 w 9637663"/>
              <a:gd name="connsiteY1964" fmla="*/ 6716658 h 10295335"/>
              <a:gd name="connsiteX1965" fmla="*/ 1171142 w 9637663"/>
              <a:gd name="connsiteY1965" fmla="*/ 6671901 h 10295335"/>
              <a:gd name="connsiteX1966" fmla="*/ 1148762 w 9637663"/>
              <a:gd name="connsiteY1966" fmla="*/ 6642063 h 10295335"/>
              <a:gd name="connsiteX1967" fmla="*/ 1118925 w 9637663"/>
              <a:gd name="connsiteY1967" fmla="*/ 6619685 h 10295335"/>
              <a:gd name="connsiteX1968" fmla="*/ 1104005 w 9637663"/>
              <a:gd name="connsiteY1968" fmla="*/ 6560008 h 10295335"/>
              <a:gd name="connsiteX1969" fmla="*/ 1104005 w 9637663"/>
              <a:gd name="connsiteY1969" fmla="*/ 6530172 h 10295335"/>
              <a:gd name="connsiteX1970" fmla="*/ 1089087 w 9637663"/>
              <a:gd name="connsiteY1970" fmla="*/ 6500333 h 10295335"/>
              <a:gd name="connsiteX1971" fmla="*/ 1089087 w 9637663"/>
              <a:gd name="connsiteY1971" fmla="*/ 6485413 h 10295335"/>
              <a:gd name="connsiteX1972" fmla="*/ 1074169 w 9637663"/>
              <a:gd name="connsiteY1972" fmla="*/ 6470495 h 10295335"/>
              <a:gd name="connsiteX1973" fmla="*/ 1074169 w 9637663"/>
              <a:gd name="connsiteY1973" fmla="*/ 6455577 h 10295335"/>
              <a:gd name="connsiteX1974" fmla="*/ 1074169 w 9637663"/>
              <a:gd name="connsiteY1974" fmla="*/ 6589846 h 10295335"/>
              <a:gd name="connsiteX1975" fmla="*/ 1059249 w 9637663"/>
              <a:gd name="connsiteY1975" fmla="*/ 6694279 h 10295335"/>
              <a:gd name="connsiteX1976" fmla="*/ 1044330 w 9637663"/>
              <a:gd name="connsiteY1976" fmla="*/ 6530172 h 10295335"/>
              <a:gd name="connsiteX1977" fmla="*/ 1014492 w 9637663"/>
              <a:gd name="connsiteY1977" fmla="*/ 6306387 h 10295335"/>
              <a:gd name="connsiteX1978" fmla="*/ 999572 w 9637663"/>
              <a:gd name="connsiteY1978" fmla="*/ 6291467 h 10295335"/>
              <a:gd name="connsiteX1979" fmla="*/ 999572 w 9637663"/>
              <a:gd name="connsiteY1979" fmla="*/ 6261629 h 10295335"/>
              <a:gd name="connsiteX1980" fmla="*/ 969735 w 9637663"/>
              <a:gd name="connsiteY1980" fmla="*/ 6246711 h 10295335"/>
              <a:gd name="connsiteX1981" fmla="*/ 969735 w 9637663"/>
              <a:gd name="connsiteY1981" fmla="*/ 6239250 h 10295335"/>
              <a:gd name="connsiteX1982" fmla="*/ 984653 w 9637663"/>
              <a:gd name="connsiteY1982" fmla="*/ 6231792 h 10295335"/>
              <a:gd name="connsiteX1983" fmla="*/ 984653 w 9637663"/>
              <a:gd name="connsiteY1983" fmla="*/ 6216872 h 10295335"/>
              <a:gd name="connsiteX1984" fmla="*/ 969735 w 9637663"/>
              <a:gd name="connsiteY1984" fmla="*/ 6157197 h 10295335"/>
              <a:gd name="connsiteX1985" fmla="*/ 962275 w 9637663"/>
              <a:gd name="connsiteY1985" fmla="*/ 6119899 h 10295335"/>
              <a:gd name="connsiteX1986" fmla="*/ 939897 w 9637663"/>
              <a:gd name="connsiteY1986" fmla="*/ 6082601 h 10295335"/>
              <a:gd name="connsiteX1987" fmla="*/ 910059 w 9637663"/>
              <a:gd name="connsiteY1987" fmla="*/ 6060222 h 10295335"/>
              <a:gd name="connsiteX1988" fmla="*/ 895141 w 9637663"/>
              <a:gd name="connsiteY1988" fmla="*/ 6052764 h 10295335"/>
              <a:gd name="connsiteX1989" fmla="*/ 880220 w 9637663"/>
              <a:gd name="connsiteY1989" fmla="*/ 6037844 h 10295335"/>
              <a:gd name="connsiteX1990" fmla="*/ 865302 w 9637663"/>
              <a:gd name="connsiteY1990" fmla="*/ 6022926 h 10295335"/>
              <a:gd name="connsiteX1991" fmla="*/ 850384 w 9637663"/>
              <a:gd name="connsiteY1991" fmla="*/ 6008006 h 10295335"/>
              <a:gd name="connsiteX1992" fmla="*/ 842924 w 9637663"/>
              <a:gd name="connsiteY1992" fmla="*/ 6075143 h 10295335"/>
              <a:gd name="connsiteX1993" fmla="*/ 835464 w 9637663"/>
              <a:gd name="connsiteY1993" fmla="*/ 6172116 h 10295335"/>
              <a:gd name="connsiteX1994" fmla="*/ 835464 w 9637663"/>
              <a:gd name="connsiteY1994" fmla="*/ 6231792 h 10295335"/>
              <a:gd name="connsiteX1995" fmla="*/ 820546 w 9637663"/>
              <a:gd name="connsiteY1995" fmla="*/ 6216872 h 10295335"/>
              <a:gd name="connsiteX1996" fmla="*/ 805626 w 9637663"/>
              <a:gd name="connsiteY1996" fmla="*/ 6112439 h 10295335"/>
              <a:gd name="connsiteX1997" fmla="*/ 783247 w 9637663"/>
              <a:gd name="connsiteY1997" fmla="*/ 5978169 h 10295335"/>
              <a:gd name="connsiteX1998" fmla="*/ 760869 w 9637663"/>
              <a:gd name="connsiteY1998" fmla="*/ 6157197 h 10295335"/>
              <a:gd name="connsiteX1999" fmla="*/ 731031 w 9637663"/>
              <a:gd name="connsiteY1999" fmla="*/ 6470495 h 10295335"/>
              <a:gd name="connsiteX2000" fmla="*/ 731031 w 9637663"/>
              <a:gd name="connsiteY2000" fmla="*/ 6455577 h 10295335"/>
              <a:gd name="connsiteX2001" fmla="*/ 738491 w 9637663"/>
              <a:gd name="connsiteY2001" fmla="*/ 6284007 h 10295335"/>
              <a:gd name="connsiteX2002" fmla="*/ 745951 w 9637663"/>
              <a:gd name="connsiteY2002" fmla="*/ 6022926 h 10295335"/>
              <a:gd name="connsiteX2003" fmla="*/ 716112 w 9637663"/>
              <a:gd name="connsiteY2003" fmla="*/ 5724546 h 10295335"/>
              <a:gd name="connsiteX2004" fmla="*/ 693734 w 9637663"/>
              <a:gd name="connsiteY2004" fmla="*/ 5687248 h 10295335"/>
              <a:gd name="connsiteX2005" fmla="*/ 701192 w 9637663"/>
              <a:gd name="connsiteY2005" fmla="*/ 5664870 h 10295335"/>
              <a:gd name="connsiteX2006" fmla="*/ 701192 w 9637663"/>
              <a:gd name="connsiteY2006" fmla="*/ 5635031 h 10295335"/>
              <a:gd name="connsiteX2007" fmla="*/ 686274 w 9637663"/>
              <a:gd name="connsiteY2007" fmla="*/ 5620113 h 10295335"/>
              <a:gd name="connsiteX2008" fmla="*/ 701192 w 9637663"/>
              <a:gd name="connsiteY2008" fmla="*/ 5620113 h 10295335"/>
              <a:gd name="connsiteX2009" fmla="*/ 701192 w 9637663"/>
              <a:gd name="connsiteY2009" fmla="*/ 5582815 h 10295335"/>
              <a:gd name="connsiteX2010" fmla="*/ 693734 w 9637663"/>
              <a:gd name="connsiteY2010" fmla="*/ 5515680 h 10295335"/>
              <a:gd name="connsiteX2011" fmla="*/ 678814 w 9637663"/>
              <a:gd name="connsiteY2011" fmla="*/ 5456003 h 10295335"/>
              <a:gd name="connsiteX2012" fmla="*/ 671356 w 9637663"/>
              <a:gd name="connsiteY2012" fmla="*/ 5426167 h 10295335"/>
              <a:gd name="connsiteX2013" fmla="*/ 641518 w 9637663"/>
              <a:gd name="connsiteY2013" fmla="*/ 5351572 h 10295335"/>
              <a:gd name="connsiteX2014" fmla="*/ 641518 w 9637663"/>
              <a:gd name="connsiteY2014" fmla="*/ 5321734 h 10295335"/>
              <a:gd name="connsiteX2015" fmla="*/ 626598 w 9637663"/>
              <a:gd name="connsiteY2015" fmla="*/ 5291895 h 10295335"/>
              <a:gd name="connsiteX2016" fmla="*/ 611679 w 9637663"/>
              <a:gd name="connsiteY2016" fmla="*/ 5247139 h 10295335"/>
              <a:gd name="connsiteX2017" fmla="*/ 581841 w 9637663"/>
              <a:gd name="connsiteY2017" fmla="*/ 5142706 h 10295335"/>
              <a:gd name="connsiteX2018" fmla="*/ 552003 w 9637663"/>
              <a:gd name="connsiteY2018" fmla="*/ 5053191 h 10295335"/>
              <a:gd name="connsiteX2019" fmla="*/ 522164 w 9637663"/>
              <a:gd name="connsiteY2019" fmla="*/ 4948760 h 10295335"/>
              <a:gd name="connsiteX2020" fmla="*/ 507246 w 9637663"/>
              <a:gd name="connsiteY2020" fmla="*/ 4904001 h 10295335"/>
              <a:gd name="connsiteX2021" fmla="*/ 447571 w 9637663"/>
              <a:gd name="connsiteY2021" fmla="*/ 4635460 h 10295335"/>
              <a:gd name="connsiteX2022" fmla="*/ 425191 w 9637663"/>
              <a:gd name="connsiteY2022" fmla="*/ 4583244 h 10295335"/>
              <a:gd name="connsiteX2023" fmla="*/ 417733 w 9637663"/>
              <a:gd name="connsiteY2023" fmla="*/ 4545947 h 10295335"/>
              <a:gd name="connsiteX2024" fmla="*/ 343136 w 9637663"/>
              <a:gd name="connsiteY2024" fmla="*/ 4277404 h 10295335"/>
              <a:gd name="connsiteX2025" fmla="*/ 343136 w 9637663"/>
              <a:gd name="connsiteY2025" fmla="*/ 4255026 h 10295335"/>
              <a:gd name="connsiteX2026" fmla="*/ 343136 w 9637663"/>
              <a:gd name="connsiteY2026" fmla="*/ 4247567 h 10295335"/>
              <a:gd name="connsiteX2027" fmla="*/ 328218 w 9637663"/>
              <a:gd name="connsiteY2027" fmla="*/ 4202809 h 10295335"/>
              <a:gd name="connsiteX2028" fmla="*/ 268543 w 9637663"/>
              <a:gd name="connsiteY2028" fmla="*/ 4038701 h 10295335"/>
              <a:gd name="connsiteX2029" fmla="*/ 231245 w 9637663"/>
              <a:gd name="connsiteY2029" fmla="*/ 3926808 h 10295335"/>
              <a:gd name="connsiteX2030" fmla="*/ 193948 w 9637663"/>
              <a:gd name="connsiteY2030" fmla="*/ 3785078 h 10295335"/>
              <a:gd name="connsiteX2031" fmla="*/ 186488 w 9637663"/>
              <a:gd name="connsiteY2031" fmla="*/ 3717943 h 10295335"/>
              <a:gd name="connsiteX2032" fmla="*/ 179028 w 9637663"/>
              <a:gd name="connsiteY2032" fmla="*/ 3650808 h 10295335"/>
              <a:gd name="connsiteX2033" fmla="*/ 171570 w 9637663"/>
              <a:gd name="connsiteY2033" fmla="*/ 3591132 h 10295335"/>
              <a:gd name="connsiteX2034" fmla="*/ 164110 w 9637663"/>
              <a:gd name="connsiteY2034" fmla="*/ 3576212 h 10295335"/>
              <a:gd name="connsiteX2035" fmla="*/ 156650 w 9637663"/>
              <a:gd name="connsiteY2035" fmla="*/ 3568754 h 10295335"/>
              <a:gd name="connsiteX2036" fmla="*/ 149190 w 9637663"/>
              <a:gd name="connsiteY2036" fmla="*/ 3561293 h 10295335"/>
              <a:gd name="connsiteX2037" fmla="*/ 164110 w 9637663"/>
              <a:gd name="connsiteY2037" fmla="*/ 3561293 h 10295335"/>
              <a:gd name="connsiteX2038" fmla="*/ 164110 w 9637663"/>
              <a:gd name="connsiteY2038" fmla="*/ 3531455 h 10295335"/>
              <a:gd name="connsiteX2039" fmla="*/ 179028 w 9637663"/>
              <a:gd name="connsiteY2039" fmla="*/ 3546373 h 10295335"/>
              <a:gd name="connsiteX2040" fmla="*/ 179028 w 9637663"/>
              <a:gd name="connsiteY2040" fmla="*/ 3561293 h 10295335"/>
              <a:gd name="connsiteX2041" fmla="*/ 193948 w 9637663"/>
              <a:gd name="connsiteY2041" fmla="*/ 3546373 h 10295335"/>
              <a:gd name="connsiteX2042" fmla="*/ 193948 w 9637663"/>
              <a:gd name="connsiteY2042" fmla="*/ 3523995 h 10295335"/>
              <a:gd name="connsiteX2043" fmla="*/ 193948 w 9637663"/>
              <a:gd name="connsiteY2043" fmla="*/ 3471778 h 10295335"/>
              <a:gd name="connsiteX2044" fmla="*/ 164110 w 9637663"/>
              <a:gd name="connsiteY2044" fmla="*/ 3307671 h 10295335"/>
              <a:gd name="connsiteX2045" fmla="*/ 104434 w 9637663"/>
              <a:gd name="connsiteY2045" fmla="*/ 3098804 h 10295335"/>
              <a:gd name="connsiteX2046" fmla="*/ 82055 w 9637663"/>
              <a:gd name="connsiteY2046" fmla="*/ 2979453 h 10295335"/>
              <a:gd name="connsiteX2047" fmla="*/ 52217 w 9637663"/>
              <a:gd name="connsiteY2047" fmla="*/ 2889940 h 10295335"/>
              <a:gd name="connsiteX2048" fmla="*/ 44757 w 9637663"/>
              <a:gd name="connsiteY2048" fmla="*/ 2904858 h 10295335"/>
              <a:gd name="connsiteX2049" fmla="*/ 14920 w 9637663"/>
              <a:gd name="connsiteY2049" fmla="*/ 2904858 h 10295335"/>
              <a:gd name="connsiteX2050" fmla="*/ 14920 w 9637663"/>
              <a:gd name="connsiteY2050" fmla="*/ 2875020 h 10295335"/>
              <a:gd name="connsiteX2051" fmla="*/ 14920 w 9637663"/>
              <a:gd name="connsiteY2051" fmla="*/ 2785506 h 10295335"/>
              <a:gd name="connsiteX2052" fmla="*/ 14920 w 9637663"/>
              <a:gd name="connsiteY2052" fmla="*/ 2755668 h 10295335"/>
              <a:gd name="connsiteX2053" fmla="*/ 0 w 9637663"/>
              <a:gd name="connsiteY2053" fmla="*/ 2748208 h 10295335"/>
              <a:gd name="connsiteX2054" fmla="*/ 14920 w 9637663"/>
              <a:gd name="connsiteY2054" fmla="*/ 2725830 h 10295335"/>
              <a:gd name="connsiteX2055" fmla="*/ 29839 w 9637663"/>
              <a:gd name="connsiteY2055" fmla="*/ 2710912 h 10295335"/>
              <a:gd name="connsiteX2056" fmla="*/ 44757 w 9637663"/>
              <a:gd name="connsiteY2056" fmla="*/ 2710912 h 10295335"/>
              <a:gd name="connsiteX2057" fmla="*/ 44757 w 9637663"/>
              <a:gd name="connsiteY2057" fmla="*/ 2695991 h 10295335"/>
              <a:gd name="connsiteX2058" fmla="*/ 52217 w 9637663"/>
              <a:gd name="connsiteY2058" fmla="*/ 2643777 h 10295335"/>
              <a:gd name="connsiteX2059" fmla="*/ 59677 w 9637663"/>
              <a:gd name="connsiteY2059" fmla="*/ 2606478 h 10295335"/>
              <a:gd name="connsiteX2060" fmla="*/ 59677 w 9637663"/>
              <a:gd name="connsiteY2060" fmla="*/ 2561722 h 10295335"/>
              <a:gd name="connsiteX2061" fmla="*/ 59677 w 9637663"/>
              <a:gd name="connsiteY2061" fmla="*/ 2516963 h 10295335"/>
              <a:gd name="connsiteX2062" fmla="*/ 74595 w 9637663"/>
              <a:gd name="connsiteY2062" fmla="*/ 2487127 h 10295335"/>
              <a:gd name="connsiteX2063" fmla="*/ 67137 w 9637663"/>
              <a:gd name="connsiteY2063" fmla="*/ 2442371 h 10295335"/>
              <a:gd name="connsiteX2064" fmla="*/ 74595 w 9637663"/>
              <a:gd name="connsiteY2064" fmla="*/ 2412532 h 10295335"/>
              <a:gd name="connsiteX2065" fmla="*/ 74595 w 9637663"/>
              <a:gd name="connsiteY2065" fmla="*/ 2390152 h 10295335"/>
              <a:gd name="connsiteX2066" fmla="*/ 74595 w 9637663"/>
              <a:gd name="connsiteY2066" fmla="*/ 2382694 h 10295335"/>
              <a:gd name="connsiteX2067" fmla="*/ 104434 w 9637663"/>
              <a:gd name="connsiteY2067" fmla="*/ 2143989 h 10295335"/>
              <a:gd name="connsiteX2068" fmla="*/ 111894 w 9637663"/>
              <a:gd name="connsiteY2068" fmla="*/ 2039556 h 10295335"/>
              <a:gd name="connsiteX2069" fmla="*/ 149190 w 9637663"/>
              <a:gd name="connsiteY2069" fmla="*/ 2009720 h 10295335"/>
              <a:gd name="connsiteX2070" fmla="*/ 156650 w 9637663"/>
              <a:gd name="connsiteY2070" fmla="*/ 2024638 h 10295335"/>
              <a:gd name="connsiteX2071" fmla="*/ 141732 w 9637663"/>
              <a:gd name="connsiteY2071" fmla="*/ 2039556 h 10295335"/>
              <a:gd name="connsiteX2072" fmla="*/ 126812 w 9637663"/>
              <a:gd name="connsiteY2072" fmla="*/ 2061936 h 10295335"/>
              <a:gd name="connsiteX2073" fmla="*/ 119354 w 9637663"/>
              <a:gd name="connsiteY2073" fmla="*/ 2099233 h 10295335"/>
              <a:gd name="connsiteX2074" fmla="*/ 179028 w 9637663"/>
              <a:gd name="connsiteY2074" fmla="*/ 2039556 h 10295335"/>
              <a:gd name="connsiteX2075" fmla="*/ 193948 w 9637663"/>
              <a:gd name="connsiteY2075" fmla="*/ 2039556 h 10295335"/>
              <a:gd name="connsiteX2076" fmla="*/ 208867 w 9637663"/>
              <a:gd name="connsiteY2076" fmla="*/ 2054476 h 10295335"/>
              <a:gd name="connsiteX2077" fmla="*/ 223787 w 9637663"/>
              <a:gd name="connsiteY2077" fmla="*/ 2024638 h 10295335"/>
              <a:gd name="connsiteX2078" fmla="*/ 268543 w 9637663"/>
              <a:gd name="connsiteY2078" fmla="*/ 2024638 h 10295335"/>
              <a:gd name="connsiteX2079" fmla="*/ 298380 w 9637663"/>
              <a:gd name="connsiteY2079" fmla="*/ 2054476 h 10295335"/>
              <a:gd name="connsiteX2080" fmla="*/ 328218 w 9637663"/>
              <a:gd name="connsiteY2080" fmla="*/ 2054476 h 10295335"/>
              <a:gd name="connsiteX2081" fmla="*/ 372975 w 9637663"/>
              <a:gd name="connsiteY2081" fmla="*/ 2069394 h 10295335"/>
              <a:gd name="connsiteX2082" fmla="*/ 402813 w 9637663"/>
              <a:gd name="connsiteY2082" fmla="*/ 2039556 h 10295335"/>
              <a:gd name="connsiteX2083" fmla="*/ 432651 w 9637663"/>
              <a:gd name="connsiteY2083" fmla="*/ 2017177 h 10295335"/>
              <a:gd name="connsiteX2084" fmla="*/ 477408 w 9637663"/>
              <a:gd name="connsiteY2084" fmla="*/ 2009720 h 10295335"/>
              <a:gd name="connsiteX2085" fmla="*/ 507246 w 9637663"/>
              <a:gd name="connsiteY2085" fmla="*/ 1994799 h 10295335"/>
              <a:gd name="connsiteX2086" fmla="*/ 537085 w 9637663"/>
              <a:gd name="connsiteY2086" fmla="*/ 2009720 h 10295335"/>
              <a:gd name="connsiteX2087" fmla="*/ 559463 w 9637663"/>
              <a:gd name="connsiteY2087" fmla="*/ 2017177 h 10295335"/>
              <a:gd name="connsiteX2088" fmla="*/ 581841 w 9637663"/>
              <a:gd name="connsiteY2088" fmla="*/ 2009720 h 10295335"/>
              <a:gd name="connsiteX2089" fmla="*/ 596761 w 9637663"/>
              <a:gd name="connsiteY2089" fmla="*/ 2024638 h 10295335"/>
              <a:gd name="connsiteX2090" fmla="*/ 641518 w 9637663"/>
              <a:gd name="connsiteY2090" fmla="*/ 2039556 h 10295335"/>
              <a:gd name="connsiteX2091" fmla="*/ 641518 w 9637663"/>
              <a:gd name="connsiteY2091" fmla="*/ 1935125 h 10295335"/>
              <a:gd name="connsiteX2092" fmla="*/ 634058 w 9637663"/>
              <a:gd name="connsiteY2092" fmla="*/ 1830692 h 10295335"/>
              <a:gd name="connsiteX2093" fmla="*/ 626598 w 9637663"/>
              <a:gd name="connsiteY2093" fmla="*/ 1845610 h 10295335"/>
              <a:gd name="connsiteX2094" fmla="*/ 611679 w 9637663"/>
              <a:gd name="connsiteY2094" fmla="*/ 1867988 h 10295335"/>
              <a:gd name="connsiteX2095" fmla="*/ 611679 w 9637663"/>
              <a:gd name="connsiteY2095" fmla="*/ 1882906 h 10295335"/>
              <a:gd name="connsiteX2096" fmla="*/ 611679 w 9637663"/>
              <a:gd name="connsiteY2096" fmla="*/ 1890366 h 10295335"/>
              <a:gd name="connsiteX2097" fmla="*/ 626598 w 9637663"/>
              <a:gd name="connsiteY2097" fmla="*/ 1905286 h 10295335"/>
              <a:gd name="connsiteX2098" fmla="*/ 611679 w 9637663"/>
              <a:gd name="connsiteY2098" fmla="*/ 1912747 h 10295335"/>
              <a:gd name="connsiteX2099" fmla="*/ 611679 w 9637663"/>
              <a:gd name="connsiteY2099" fmla="*/ 1860528 h 10295335"/>
              <a:gd name="connsiteX2100" fmla="*/ 611679 w 9637663"/>
              <a:gd name="connsiteY2100" fmla="*/ 1800853 h 10295335"/>
              <a:gd name="connsiteX2101" fmla="*/ 596761 w 9637663"/>
              <a:gd name="connsiteY2101" fmla="*/ 1793393 h 10295335"/>
              <a:gd name="connsiteX2102" fmla="*/ 611679 w 9637663"/>
              <a:gd name="connsiteY2102" fmla="*/ 1771015 h 10295335"/>
              <a:gd name="connsiteX2103" fmla="*/ 611679 w 9637663"/>
              <a:gd name="connsiteY2103" fmla="*/ 1733716 h 10295335"/>
              <a:gd name="connsiteX2104" fmla="*/ 626598 w 9637663"/>
              <a:gd name="connsiteY2104" fmla="*/ 1711338 h 10295335"/>
              <a:gd name="connsiteX2105" fmla="*/ 641518 w 9637663"/>
              <a:gd name="connsiteY2105" fmla="*/ 1711338 h 10295335"/>
              <a:gd name="connsiteX2106" fmla="*/ 641518 w 9637663"/>
              <a:gd name="connsiteY2106" fmla="*/ 1696420 h 10295335"/>
              <a:gd name="connsiteX2107" fmla="*/ 626598 w 9637663"/>
              <a:gd name="connsiteY2107" fmla="*/ 1666581 h 10295335"/>
              <a:gd name="connsiteX2108" fmla="*/ 641518 w 9637663"/>
              <a:gd name="connsiteY2108" fmla="*/ 1666581 h 10295335"/>
              <a:gd name="connsiteX2109" fmla="*/ 656436 w 9637663"/>
              <a:gd name="connsiteY2109" fmla="*/ 1666581 h 10295335"/>
              <a:gd name="connsiteX2110" fmla="*/ 671356 w 9637663"/>
              <a:gd name="connsiteY2110" fmla="*/ 1651663 h 10295335"/>
              <a:gd name="connsiteX2111" fmla="*/ 701192 w 9637663"/>
              <a:gd name="connsiteY2111" fmla="*/ 1591987 h 10295335"/>
              <a:gd name="connsiteX2112" fmla="*/ 708652 w 9637663"/>
              <a:gd name="connsiteY2112" fmla="*/ 1569608 h 10295335"/>
              <a:gd name="connsiteX2113" fmla="*/ 731031 w 9637663"/>
              <a:gd name="connsiteY2113" fmla="*/ 1562148 h 10295335"/>
              <a:gd name="connsiteX2114" fmla="*/ 731031 w 9637663"/>
              <a:gd name="connsiteY2114" fmla="*/ 1532310 h 10295335"/>
              <a:gd name="connsiteX2115" fmla="*/ 745951 w 9637663"/>
              <a:gd name="connsiteY2115" fmla="*/ 1472635 h 10295335"/>
              <a:gd name="connsiteX2116" fmla="*/ 760869 w 9637663"/>
              <a:gd name="connsiteY2116" fmla="*/ 1465175 h 10295335"/>
              <a:gd name="connsiteX2117" fmla="*/ 760869 w 9637663"/>
              <a:gd name="connsiteY2117" fmla="*/ 1442797 h 10295335"/>
              <a:gd name="connsiteX2118" fmla="*/ 775787 w 9637663"/>
              <a:gd name="connsiteY2118" fmla="*/ 1420419 h 10295335"/>
              <a:gd name="connsiteX2119" fmla="*/ 790708 w 9637663"/>
              <a:gd name="connsiteY2119" fmla="*/ 1383120 h 10295335"/>
              <a:gd name="connsiteX2120" fmla="*/ 805626 w 9637663"/>
              <a:gd name="connsiteY2120" fmla="*/ 1353284 h 10295335"/>
              <a:gd name="connsiteX2121" fmla="*/ 813086 w 9637663"/>
              <a:gd name="connsiteY2121" fmla="*/ 1330904 h 10295335"/>
              <a:gd name="connsiteX2122" fmla="*/ 820546 w 9637663"/>
              <a:gd name="connsiteY2122" fmla="*/ 1308526 h 10295335"/>
              <a:gd name="connsiteX2123" fmla="*/ 828004 w 9637663"/>
              <a:gd name="connsiteY2123" fmla="*/ 1278689 h 10295335"/>
              <a:gd name="connsiteX2124" fmla="*/ 850384 w 9637663"/>
              <a:gd name="connsiteY2124" fmla="*/ 1219012 h 10295335"/>
              <a:gd name="connsiteX2125" fmla="*/ 910059 w 9637663"/>
              <a:gd name="connsiteY2125" fmla="*/ 1039984 h 10295335"/>
              <a:gd name="connsiteX2126" fmla="*/ 954815 w 9637663"/>
              <a:gd name="connsiteY2126" fmla="*/ 1010146 h 10295335"/>
              <a:gd name="connsiteX2127" fmla="*/ 999572 w 9637663"/>
              <a:gd name="connsiteY2127" fmla="*/ 1039984 h 10295335"/>
              <a:gd name="connsiteX2128" fmla="*/ 1029410 w 9637663"/>
              <a:gd name="connsiteY2128" fmla="*/ 1039984 h 10295335"/>
              <a:gd name="connsiteX2129" fmla="*/ 1074169 w 9637663"/>
              <a:gd name="connsiteY2129" fmla="*/ 1069823 h 10295335"/>
              <a:gd name="connsiteX2130" fmla="*/ 1089087 w 9637663"/>
              <a:gd name="connsiteY2130" fmla="*/ 1077283 h 10295335"/>
              <a:gd name="connsiteX2131" fmla="*/ 1104005 w 9637663"/>
              <a:gd name="connsiteY2131" fmla="*/ 1084741 h 10295335"/>
              <a:gd name="connsiteX2132" fmla="*/ 1118925 w 9637663"/>
              <a:gd name="connsiteY2132" fmla="*/ 1114579 h 10295335"/>
              <a:gd name="connsiteX2133" fmla="*/ 1163682 w 9637663"/>
              <a:gd name="connsiteY2133" fmla="*/ 1114579 h 10295335"/>
              <a:gd name="connsiteX2134" fmla="*/ 1178602 w 9637663"/>
              <a:gd name="connsiteY2134" fmla="*/ 1129497 h 10295335"/>
              <a:gd name="connsiteX2135" fmla="*/ 1208438 w 9637663"/>
              <a:gd name="connsiteY2135" fmla="*/ 1114579 h 10295335"/>
              <a:gd name="connsiteX2136" fmla="*/ 1245737 w 9637663"/>
              <a:gd name="connsiteY2136" fmla="*/ 1084741 h 10295335"/>
              <a:gd name="connsiteX2137" fmla="*/ 1283033 w 9637663"/>
              <a:gd name="connsiteY2137" fmla="*/ 1092201 h 10295335"/>
              <a:gd name="connsiteX2138" fmla="*/ 1312871 w 9637663"/>
              <a:gd name="connsiteY2138" fmla="*/ 1099661 h 10295335"/>
              <a:gd name="connsiteX2139" fmla="*/ 1342710 w 9637663"/>
              <a:gd name="connsiteY2139" fmla="*/ 1114579 h 10295335"/>
              <a:gd name="connsiteX2140" fmla="*/ 1372548 w 9637663"/>
              <a:gd name="connsiteY2140" fmla="*/ 1129497 h 10295335"/>
              <a:gd name="connsiteX2141" fmla="*/ 1402386 w 9637663"/>
              <a:gd name="connsiteY2141" fmla="*/ 1174256 h 10295335"/>
              <a:gd name="connsiteX2142" fmla="*/ 1424765 w 9637663"/>
              <a:gd name="connsiteY2142" fmla="*/ 1181714 h 10295335"/>
              <a:gd name="connsiteX2143" fmla="*/ 1447141 w 9637663"/>
              <a:gd name="connsiteY2143" fmla="*/ 1159336 h 10295335"/>
              <a:gd name="connsiteX2144" fmla="*/ 1462061 w 9637663"/>
              <a:gd name="connsiteY2144" fmla="*/ 1159336 h 10295335"/>
              <a:gd name="connsiteX2145" fmla="*/ 1476981 w 9637663"/>
              <a:gd name="connsiteY2145" fmla="*/ 1204094 h 10295335"/>
              <a:gd name="connsiteX2146" fmla="*/ 1499360 w 9637663"/>
              <a:gd name="connsiteY2146" fmla="*/ 1226473 h 10295335"/>
              <a:gd name="connsiteX2147" fmla="*/ 1521738 w 9637663"/>
              <a:gd name="connsiteY2147" fmla="*/ 1204094 h 10295335"/>
              <a:gd name="connsiteX2148" fmla="*/ 1529196 w 9637663"/>
              <a:gd name="connsiteY2148" fmla="*/ 1181714 h 10295335"/>
              <a:gd name="connsiteX2149" fmla="*/ 1536656 w 9637663"/>
              <a:gd name="connsiteY2149" fmla="*/ 1174256 h 10295335"/>
              <a:gd name="connsiteX2150" fmla="*/ 1551574 w 9637663"/>
              <a:gd name="connsiteY2150" fmla="*/ 1159336 h 10295335"/>
              <a:gd name="connsiteX2151" fmla="*/ 1566494 w 9637663"/>
              <a:gd name="connsiteY2151" fmla="*/ 1159336 h 10295335"/>
              <a:gd name="connsiteX2152" fmla="*/ 1596333 w 9637663"/>
              <a:gd name="connsiteY2152" fmla="*/ 1114579 h 10295335"/>
              <a:gd name="connsiteX2153" fmla="*/ 1656009 w 9637663"/>
              <a:gd name="connsiteY2153" fmla="*/ 950471 h 10295335"/>
              <a:gd name="connsiteX2154" fmla="*/ 1715684 w 9637663"/>
              <a:gd name="connsiteY2154" fmla="*/ 860956 h 10295335"/>
              <a:gd name="connsiteX2155" fmla="*/ 1760441 w 9637663"/>
              <a:gd name="connsiteY2155" fmla="*/ 890794 h 10295335"/>
              <a:gd name="connsiteX2156" fmla="*/ 1767901 w 9637663"/>
              <a:gd name="connsiteY2156" fmla="*/ 913173 h 10295335"/>
              <a:gd name="connsiteX2157" fmla="*/ 1790279 w 9637663"/>
              <a:gd name="connsiteY2157" fmla="*/ 898255 h 10295335"/>
              <a:gd name="connsiteX2158" fmla="*/ 1820117 w 9637663"/>
              <a:gd name="connsiteY2158" fmla="*/ 890794 h 10295335"/>
              <a:gd name="connsiteX2159" fmla="*/ 1835035 w 9637663"/>
              <a:gd name="connsiteY2159" fmla="*/ 920633 h 10295335"/>
              <a:gd name="connsiteX2160" fmla="*/ 1849956 w 9637663"/>
              <a:gd name="connsiteY2160" fmla="*/ 935551 h 10295335"/>
              <a:gd name="connsiteX2161" fmla="*/ 1857416 w 9637663"/>
              <a:gd name="connsiteY2161" fmla="*/ 935551 h 10295335"/>
              <a:gd name="connsiteX2162" fmla="*/ 1872334 w 9637663"/>
              <a:gd name="connsiteY2162" fmla="*/ 943011 h 10295335"/>
              <a:gd name="connsiteX2163" fmla="*/ 1879792 w 9637663"/>
              <a:gd name="connsiteY2163" fmla="*/ 965389 h 10295335"/>
              <a:gd name="connsiteX2164" fmla="*/ 1924548 w 9637663"/>
              <a:gd name="connsiteY2164" fmla="*/ 935551 h 10295335"/>
              <a:gd name="connsiteX2165" fmla="*/ 1984225 w 9637663"/>
              <a:gd name="connsiteY2165" fmla="*/ 846038 h 10295335"/>
              <a:gd name="connsiteX2166" fmla="*/ 2028982 w 9637663"/>
              <a:gd name="connsiteY2166" fmla="*/ 801281 h 10295335"/>
              <a:gd name="connsiteX2167" fmla="*/ 2043902 w 9637663"/>
              <a:gd name="connsiteY2167" fmla="*/ 786361 h 10295335"/>
              <a:gd name="connsiteX2168" fmla="*/ 2088658 w 9637663"/>
              <a:gd name="connsiteY2168" fmla="*/ 801281 h 10295335"/>
              <a:gd name="connsiteX2169" fmla="*/ 2148335 w 9637663"/>
              <a:gd name="connsiteY2169" fmla="*/ 875876 h 10295335"/>
              <a:gd name="connsiteX2170" fmla="*/ 2170713 w 9637663"/>
              <a:gd name="connsiteY2170" fmla="*/ 898255 h 10295335"/>
              <a:gd name="connsiteX2171" fmla="*/ 2178171 w 9637663"/>
              <a:gd name="connsiteY2171" fmla="*/ 905715 h 10295335"/>
              <a:gd name="connsiteX2172" fmla="*/ 2178171 w 9637663"/>
              <a:gd name="connsiteY2172" fmla="*/ 846038 h 10295335"/>
              <a:gd name="connsiteX2173" fmla="*/ 2155793 w 9637663"/>
              <a:gd name="connsiteY2173" fmla="*/ 846038 h 10295335"/>
              <a:gd name="connsiteX2174" fmla="*/ 2148335 w 9637663"/>
              <a:gd name="connsiteY2174" fmla="*/ 846038 h 10295335"/>
              <a:gd name="connsiteX2175" fmla="*/ 2148335 w 9637663"/>
              <a:gd name="connsiteY2175" fmla="*/ 831120 h 10295335"/>
              <a:gd name="connsiteX2176" fmla="*/ 2163253 w 9637663"/>
              <a:gd name="connsiteY2176" fmla="*/ 823660 h 10295335"/>
              <a:gd name="connsiteX2177" fmla="*/ 2178171 w 9637663"/>
              <a:gd name="connsiteY2177" fmla="*/ 816200 h 10295335"/>
              <a:gd name="connsiteX2178" fmla="*/ 2193092 w 9637663"/>
              <a:gd name="connsiteY2178" fmla="*/ 801281 h 10295335"/>
              <a:gd name="connsiteX2179" fmla="*/ 2222930 w 9637663"/>
              <a:gd name="connsiteY2179" fmla="*/ 786361 h 10295335"/>
              <a:gd name="connsiteX2180" fmla="*/ 2222930 w 9637663"/>
              <a:gd name="connsiteY2180" fmla="*/ 756525 h 10295335"/>
              <a:gd name="connsiteX2181" fmla="*/ 2357200 w 9637663"/>
              <a:gd name="connsiteY2181" fmla="*/ 756525 h 10295335"/>
              <a:gd name="connsiteX2182" fmla="*/ 2625743 w 9637663"/>
              <a:gd name="connsiteY2182" fmla="*/ 756525 h 10295335"/>
              <a:gd name="connsiteX2183" fmla="*/ 2767472 w 9637663"/>
              <a:gd name="connsiteY2183" fmla="*/ 749065 h 10295335"/>
              <a:gd name="connsiteX2184" fmla="*/ 2909202 w 9637663"/>
              <a:gd name="connsiteY2184" fmla="*/ 726687 h 10295335"/>
              <a:gd name="connsiteX2185" fmla="*/ 2924122 w 9637663"/>
              <a:gd name="connsiteY2185" fmla="*/ 711766 h 10295335"/>
              <a:gd name="connsiteX2186" fmla="*/ 2909202 w 9637663"/>
              <a:gd name="connsiteY2186" fmla="*/ 711766 h 10295335"/>
              <a:gd name="connsiteX2187" fmla="*/ 2909202 w 9637663"/>
              <a:gd name="connsiteY2187" fmla="*/ 696848 h 10295335"/>
              <a:gd name="connsiteX2188" fmla="*/ 2909202 w 9637663"/>
              <a:gd name="connsiteY2188" fmla="*/ 681930 h 10295335"/>
              <a:gd name="connsiteX2189" fmla="*/ 2924122 w 9637663"/>
              <a:gd name="connsiteY2189" fmla="*/ 681930 h 10295335"/>
              <a:gd name="connsiteX2190" fmla="*/ 2953960 w 9637663"/>
              <a:gd name="connsiteY2190" fmla="*/ 659550 h 10295335"/>
              <a:gd name="connsiteX2191" fmla="*/ 2983797 w 9637663"/>
              <a:gd name="connsiteY2191" fmla="*/ 667010 h 10295335"/>
              <a:gd name="connsiteX2192" fmla="*/ 2983797 w 9637663"/>
              <a:gd name="connsiteY2192" fmla="*/ 652090 h 10295335"/>
              <a:gd name="connsiteX2193" fmla="*/ 2998717 w 9637663"/>
              <a:gd name="connsiteY2193" fmla="*/ 652090 h 10295335"/>
              <a:gd name="connsiteX2194" fmla="*/ 3013635 w 9637663"/>
              <a:gd name="connsiteY2194" fmla="*/ 637171 h 10295335"/>
              <a:gd name="connsiteX2195" fmla="*/ 2998717 w 9637663"/>
              <a:gd name="connsiteY2195" fmla="*/ 637171 h 10295335"/>
              <a:gd name="connsiteX2196" fmla="*/ 2983797 w 9637663"/>
              <a:gd name="connsiteY2196" fmla="*/ 629712 h 10295335"/>
              <a:gd name="connsiteX2197" fmla="*/ 3043473 w 9637663"/>
              <a:gd name="connsiteY2197" fmla="*/ 622253 h 10295335"/>
              <a:gd name="connsiteX2198" fmla="*/ 3103150 w 9637663"/>
              <a:gd name="connsiteY2198" fmla="*/ 614793 h 10295335"/>
              <a:gd name="connsiteX2199" fmla="*/ 3125528 w 9637663"/>
              <a:gd name="connsiteY2199" fmla="*/ 607335 h 10295335"/>
              <a:gd name="connsiteX2200" fmla="*/ 3147907 w 9637663"/>
              <a:gd name="connsiteY2200" fmla="*/ 607335 h 10295335"/>
              <a:gd name="connsiteX2201" fmla="*/ 3349313 w 9637663"/>
              <a:gd name="connsiteY2201" fmla="*/ 607335 h 10295335"/>
              <a:gd name="connsiteX2202" fmla="*/ 3580558 w 9637663"/>
              <a:gd name="connsiteY2202" fmla="*/ 607335 h 10295335"/>
              <a:gd name="connsiteX2203" fmla="*/ 3893855 w 9637663"/>
              <a:gd name="connsiteY2203" fmla="*/ 458144 h 10295335"/>
              <a:gd name="connsiteX2204" fmla="*/ 3908775 w 9637663"/>
              <a:gd name="connsiteY2204" fmla="*/ 458144 h 10295335"/>
              <a:gd name="connsiteX2205" fmla="*/ 3893855 w 9637663"/>
              <a:gd name="connsiteY2205" fmla="*/ 502900 h 10295335"/>
              <a:gd name="connsiteX2206" fmla="*/ 3878937 w 9637663"/>
              <a:gd name="connsiteY2206" fmla="*/ 577495 h 10295335"/>
              <a:gd name="connsiteX2207" fmla="*/ 3878937 w 9637663"/>
              <a:gd name="connsiteY2207" fmla="*/ 614793 h 10295335"/>
              <a:gd name="connsiteX2208" fmla="*/ 3893855 w 9637663"/>
              <a:gd name="connsiteY2208" fmla="*/ 607335 h 10295335"/>
              <a:gd name="connsiteX2209" fmla="*/ 3938611 w 9637663"/>
              <a:gd name="connsiteY2209" fmla="*/ 607335 h 10295335"/>
              <a:gd name="connsiteX2210" fmla="*/ 3968450 w 9637663"/>
              <a:gd name="connsiteY2210" fmla="*/ 607335 h 10295335"/>
              <a:gd name="connsiteX2211" fmla="*/ 3968450 w 9637663"/>
              <a:gd name="connsiteY2211" fmla="*/ 637171 h 10295335"/>
              <a:gd name="connsiteX2212" fmla="*/ 3983371 w 9637663"/>
              <a:gd name="connsiteY2212" fmla="*/ 681930 h 10295335"/>
              <a:gd name="connsiteX2213" fmla="*/ 4013207 w 9637663"/>
              <a:gd name="connsiteY2213" fmla="*/ 726687 h 10295335"/>
              <a:gd name="connsiteX2214" fmla="*/ 4013207 w 9637663"/>
              <a:gd name="connsiteY2214" fmla="*/ 741605 h 10295335"/>
              <a:gd name="connsiteX2215" fmla="*/ 4057966 w 9637663"/>
              <a:gd name="connsiteY2215" fmla="*/ 741605 h 10295335"/>
              <a:gd name="connsiteX2216" fmla="*/ 4125100 w 9637663"/>
              <a:gd name="connsiteY2216" fmla="*/ 711766 h 10295335"/>
              <a:gd name="connsiteX2217" fmla="*/ 4177316 w 9637663"/>
              <a:gd name="connsiteY2217" fmla="*/ 652090 h 10295335"/>
              <a:gd name="connsiteX2218" fmla="*/ 4192235 w 9637663"/>
              <a:gd name="connsiteY2218" fmla="*/ 637171 h 10295335"/>
              <a:gd name="connsiteX2219" fmla="*/ 4177316 w 9637663"/>
              <a:gd name="connsiteY2219" fmla="*/ 681930 h 10295335"/>
              <a:gd name="connsiteX2220" fmla="*/ 4169856 w 9637663"/>
              <a:gd name="connsiteY2220" fmla="*/ 719226 h 10295335"/>
              <a:gd name="connsiteX2221" fmla="*/ 4162396 w 9637663"/>
              <a:gd name="connsiteY2221" fmla="*/ 756525 h 10295335"/>
              <a:gd name="connsiteX2222" fmla="*/ 4169856 w 9637663"/>
              <a:gd name="connsiteY2222" fmla="*/ 793821 h 10295335"/>
              <a:gd name="connsiteX2223" fmla="*/ 4192235 w 9637663"/>
              <a:gd name="connsiteY2223" fmla="*/ 786361 h 10295335"/>
              <a:gd name="connsiteX2224" fmla="*/ 4222073 w 9637663"/>
              <a:gd name="connsiteY2224" fmla="*/ 778901 h 10295335"/>
              <a:gd name="connsiteX2225" fmla="*/ 4251912 w 9637663"/>
              <a:gd name="connsiteY2225" fmla="*/ 786361 h 10295335"/>
              <a:gd name="connsiteX2226" fmla="*/ 4259372 w 9637663"/>
              <a:gd name="connsiteY2226" fmla="*/ 823660 h 10295335"/>
              <a:gd name="connsiteX2227" fmla="*/ 4266830 w 9637663"/>
              <a:gd name="connsiteY2227" fmla="*/ 860956 h 10295335"/>
              <a:gd name="connsiteX2228" fmla="*/ 4281750 w 9637663"/>
              <a:gd name="connsiteY2228" fmla="*/ 875876 h 10295335"/>
              <a:gd name="connsiteX2229" fmla="*/ 4296668 w 9637663"/>
              <a:gd name="connsiteY2229" fmla="*/ 890794 h 10295335"/>
              <a:gd name="connsiteX2230" fmla="*/ 4296668 w 9637663"/>
              <a:gd name="connsiteY2230" fmla="*/ 935551 h 10295335"/>
              <a:gd name="connsiteX2231" fmla="*/ 4326506 w 9637663"/>
              <a:gd name="connsiteY2231" fmla="*/ 935551 h 10295335"/>
              <a:gd name="connsiteX2232" fmla="*/ 4356344 w 9637663"/>
              <a:gd name="connsiteY2232" fmla="*/ 928091 h 10295335"/>
              <a:gd name="connsiteX2233" fmla="*/ 4371263 w 9637663"/>
              <a:gd name="connsiteY2233" fmla="*/ 950471 h 10295335"/>
              <a:gd name="connsiteX2234" fmla="*/ 4341424 w 9637663"/>
              <a:gd name="connsiteY2234" fmla="*/ 965389 h 10295335"/>
              <a:gd name="connsiteX2235" fmla="*/ 4311586 w 9637663"/>
              <a:gd name="connsiteY2235" fmla="*/ 965389 h 10295335"/>
              <a:gd name="connsiteX2236" fmla="*/ 4326506 w 9637663"/>
              <a:gd name="connsiteY2236" fmla="*/ 1025066 h 10295335"/>
              <a:gd name="connsiteX2237" fmla="*/ 4356344 w 9637663"/>
              <a:gd name="connsiteY2237" fmla="*/ 1099661 h 10295335"/>
              <a:gd name="connsiteX2238" fmla="*/ 4371263 w 9637663"/>
              <a:gd name="connsiteY2238" fmla="*/ 1144417 h 10295335"/>
              <a:gd name="connsiteX2239" fmla="*/ 4416019 w 9637663"/>
              <a:gd name="connsiteY2239" fmla="*/ 1204094 h 10295335"/>
              <a:gd name="connsiteX2240" fmla="*/ 4430940 w 9637663"/>
              <a:gd name="connsiteY2240" fmla="*/ 1233930 h 10295335"/>
              <a:gd name="connsiteX2241" fmla="*/ 4438397 w 9637663"/>
              <a:gd name="connsiteY2241" fmla="*/ 1315985 h 10295335"/>
              <a:gd name="connsiteX2242" fmla="*/ 4460778 w 9637663"/>
              <a:gd name="connsiteY2242" fmla="*/ 1323446 h 10295335"/>
              <a:gd name="connsiteX2243" fmla="*/ 4565209 w 9637663"/>
              <a:gd name="connsiteY2243" fmla="*/ 1308526 h 10295335"/>
              <a:gd name="connsiteX2244" fmla="*/ 4595047 w 9637663"/>
              <a:gd name="connsiteY2244" fmla="*/ 1293607 h 10295335"/>
              <a:gd name="connsiteX2245" fmla="*/ 4639804 w 9637663"/>
              <a:gd name="connsiteY2245" fmla="*/ 1233930 h 10295335"/>
              <a:gd name="connsiteX2246" fmla="*/ 4647264 w 9637663"/>
              <a:gd name="connsiteY2246" fmla="*/ 1211552 h 10295335"/>
              <a:gd name="connsiteX2247" fmla="*/ 4654724 w 9637663"/>
              <a:gd name="connsiteY2247" fmla="*/ 1204094 h 10295335"/>
              <a:gd name="connsiteX2248" fmla="*/ 4654724 w 9637663"/>
              <a:gd name="connsiteY2248" fmla="*/ 1233930 h 10295335"/>
              <a:gd name="connsiteX2249" fmla="*/ 4639804 w 9637663"/>
              <a:gd name="connsiteY2249" fmla="*/ 1293607 h 10295335"/>
              <a:gd name="connsiteX2250" fmla="*/ 4639804 w 9637663"/>
              <a:gd name="connsiteY2250" fmla="*/ 1338364 h 10295335"/>
              <a:gd name="connsiteX2251" fmla="*/ 4684563 w 9637663"/>
              <a:gd name="connsiteY2251" fmla="*/ 1353284 h 10295335"/>
              <a:gd name="connsiteX2252" fmla="*/ 4729319 w 9637663"/>
              <a:gd name="connsiteY2252" fmla="*/ 1368202 h 10295335"/>
              <a:gd name="connsiteX2253" fmla="*/ 4729319 w 9637663"/>
              <a:gd name="connsiteY2253" fmla="*/ 1398040 h 10295335"/>
              <a:gd name="connsiteX2254" fmla="*/ 4729319 w 9637663"/>
              <a:gd name="connsiteY2254" fmla="*/ 1420419 h 10295335"/>
              <a:gd name="connsiteX2255" fmla="*/ 4744237 w 9637663"/>
              <a:gd name="connsiteY2255" fmla="*/ 1442797 h 10295335"/>
              <a:gd name="connsiteX2256" fmla="*/ 4759158 w 9637663"/>
              <a:gd name="connsiteY2256" fmla="*/ 1472635 h 10295335"/>
              <a:gd name="connsiteX2257" fmla="*/ 4766616 w 9637663"/>
              <a:gd name="connsiteY2257" fmla="*/ 1509932 h 10295335"/>
              <a:gd name="connsiteX2258" fmla="*/ 4796453 w 9637663"/>
              <a:gd name="connsiteY2258" fmla="*/ 1502474 h 10295335"/>
              <a:gd name="connsiteX2259" fmla="*/ 4818832 w 9637663"/>
              <a:gd name="connsiteY2259" fmla="*/ 1502474 h 10295335"/>
              <a:gd name="connsiteX2260" fmla="*/ 4863590 w 9637663"/>
              <a:gd name="connsiteY2260" fmla="*/ 1472635 h 10295335"/>
              <a:gd name="connsiteX2261" fmla="*/ 4893427 w 9637663"/>
              <a:gd name="connsiteY2261" fmla="*/ 1457715 h 10295335"/>
              <a:gd name="connsiteX2262" fmla="*/ 4885969 w 9637663"/>
              <a:gd name="connsiteY2262" fmla="*/ 1472635 h 10295335"/>
              <a:gd name="connsiteX2263" fmla="*/ 4878508 w 9637663"/>
              <a:gd name="connsiteY2263" fmla="*/ 1487553 h 10295335"/>
              <a:gd name="connsiteX2264" fmla="*/ 4878508 w 9637663"/>
              <a:gd name="connsiteY2264" fmla="*/ 1591987 h 10295335"/>
              <a:gd name="connsiteX2265" fmla="*/ 4885969 w 9637663"/>
              <a:gd name="connsiteY2265" fmla="*/ 1591987 h 10295335"/>
              <a:gd name="connsiteX2266" fmla="*/ 4908347 w 9637663"/>
              <a:gd name="connsiteY2266" fmla="*/ 1591987 h 10295335"/>
              <a:gd name="connsiteX2267" fmla="*/ 4968022 w 9637663"/>
              <a:gd name="connsiteY2267" fmla="*/ 1621825 h 10295335"/>
              <a:gd name="connsiteX2268" fmla="*/ 4968022 w 9637663"/>
              <a:gd name="connsiteY2268" fmla="*/ 1651663 h 10295335"/>
              <a:gd name="connsiteX2269" fmla="*/ 5012780 w 9637663"/>
              <a:gd name="connsiteY2269" fmla="*/ 1636743 h 10295335"/>
              <a:gd name="connsiteX2270" fmla="*/ 5027699 w 9637663"/>
              <a:gd name="connsiteY2270" fmla="*/ 1606905 h 10295335"/>
              <a:gd name="connsiteX2271" fmla="*/ 5057537 w 9637663"/>
              <a:gd name="connsiteY2271" fmla="*/ 1591987 h 10295335"/>
              <a:gd name="connsiteX2272" fmla="*/ 5072455 w 9637663"/>
              <a:gd name="connsiteY2272" fmla="*/ 1517392 h 10295335"/>
              <a:gd name="connsiteX2273" fmla="*/ 5087375 w 9637663"/>
              <a:gd name="connsiteY2273" fmla="*/ 1517392 h 10295335"/>
              <a:gd name="connsiteX2274" fmla="*/ 5087375 w 9637663"/>
              <a:gd name="connsiteY2274" fmla="*/ 1532310 h 10295335"/>
              <a:gd name="connsiteX2275" fmla="*/ 5102293 w 9637663"/>
              <a:gd name="connsiteY2275" fmla="*/ 1547230 h 10295335"/>
              <a:gd name="connsiteX2276" fmla="*/ 5087375 w 9637663"/>
              <a:gd name="connsiteY2276" fmla="*/ 1547230 h 10295335"/>
              <a:gd name="connsiteX2277" fmla="*/ 5087375 w 9637663"/>
              <a:gd name="connsiteY2277" fmla="*/ 1562148 h 10295335"/>
              <a:gd name="connsiteX2278" fmla="*/ 5087375 w 9637663"/>
              <a:gd name="connsiteY2278" fmla="*/ 1569608 h 10295335"/>
              <a:gd name="connsiteX2279" fmla="*/ 5102293 w 9637663"/>
              <a:gd name="connsiteY2279" fmla="*/ 1591987 h 10295335"/>
              <a:gd name="connsiteX2280" fmla="*/ 5132131 w 9637663"/>
              <a:gd name="connsiteY2280" fmla="*/ 1606905 h 10295335"/>
              <a:gd name="connsiteX2281" fmla="*/ 5147050 w 9637663"/>
              <a:gd name="connsiteY2281" fmla="*/ 1621825 h 10295335"/>
              <a:gd name="connsiteX2282" fmla="*/ 5132131 w 9637663"/>
              <a:gd name="connsiteY2282" fmla="*/ 1636743 h 10295335"/>
              <a:gd name="connsiteX2283" fmla="*/ 5161970 w 9637663"/>
              <a:gd name="connsiteY2283" fmla="*/ 1621825 h 10295335"/>
              <a:gd name="connsiteX2284" fmla="*/ 5176888 w 9637663"/>
              <a:gd name="connsiteY2284" fmla="*/ 1591987 h 10295335"/>
              <a:gd name="connsiteX2285" fmla="*/ 5191806 w 9637663"/>
              <a:gd name="connsiteY2285" fmla="*/ 1577069 h 10295335"/>
              <a:gd name="connsiteX2286" fmla="*/ 5221645 w 9637663"/>
              <a:gd name="connsiteY2286" fmla="*/ 1591987 h 10295335"/>
              <a:gd name="connsiteX2287" fmla="*/ 5206727 w 9637663"/>
              <a:gd name="connsiteY2287" fmla="*/ 1547230 h 10295335"/>
              <a:gd name="connsiteX2288" fmla="*/ 5191806 w 9637663"/>
              <a:gd name="connsiteY2288" fmla="*/ 1532310 h 10295335"/>
              <a:gd name="connsiteX2289" fmla="*/ 5221645 w 9637663"/>
              <a:gd name="connsiteY2289" fmla="*/ 1547230 h 10295335"/>
              <a:gd name="connsiteX2290" fmla="*/ 5221645 w 9637663"/>
              <a:gd name="connsiteY2290" fmla="*/ 1502474 h 10295335"/>
              <a:gd name="connsiteX2291" fmla="*/ 5221645 w 9637663"/>
              <a:gd name="connsiteY2291" fmla="*/ 1487553 h 10295335"/>
              <a:gd name="connsiteX2292" fmla="*/ 5221645 w 9637663"/>
              <a:gd name="connsiteY2292" fmla="*/ 1457715 h 10295335"/>
              <a:gd name="connsiteX2293" fmla="*/ 5221645 w 9637663"/>
              <a:gd name="connsiteY2293" fmla="*/ 1442797 h 10295335"/>
              <a:gd name="connsiteX2294" fmla="*/ 5221645 w 9637663"/>
              <a:gd name="connsiteY2294" fmla="*/ 1427879 h 10295335"/>
              <a:gd name="connsiteX2295" fmla="*/ 5206727 w 9637663"/>
              <a:gd name="connsiteY2295" fmla="*/ 1398040 h 10295335"/>
              <a:gd name="connsiteX2296" fmla="*/ 5221645 w 9637663"/>
              <a:gd name="connsiteY2296" fmla="*/ 1405499 h 10295335"/>
              <a:gd name="connsiteX2297" fmla="*/ 5236565 w 9637663"/>
              <a:gd name="connsiteY2297" fmla="*/ 1412958 h 10295335"/>
              <a:gd name="connsiteX2298" fmla="*/ 5236565 w 9637663"/>
              <a:gd name="connsiteY2298" fmla="*/ 1398040 h 10295335"/>
              <a:gd name="connsiteX2299" fmla="*/ 5221645 w 9637663"/>
              <a:gd name="connsiteY2299" fmla="*/ 1383120 h 10295335"/>
              <a:gd name="connsiteX2300" fmla="*/ 5221645 w 9637663"/>
              <a:gd name="connsiteY2300" fmla="*/ 1368202 h 10295335"/>
              <a:gd name="connsiteX2301" fmla="*/ 5206727 w 9637663"/>
              <a:gd name="connsiteY2301" fmla="*/ 1368202 h 10295335"/>
              <a:gd name="connsiteX2302" fmla="*/ 5176888 w 9637663"/>
              <a:gd name="connsiteY2302" fmla="*/ 1368202 h 10295335"/>
              <a:gd name="connsiteX2303" fmla="*/ 5184348 w 9637663"/>
              <a:gd name="connsiteY2303" fmla="*/ 1353284 h 10295335"/>
              <a:gd name="connsiteX2304" fmla="*/ 5206727 w 9637663"/>
              <a:gd name="connsiteY2304" fmla="*/ 1353284 h 10295335"/>
              <a:gd name="connsiteX2305" fmla="*/ 5229105 w 9637663"/>
              <a:gd name="connsiteY2305" fmla="*/ 1360742 h 10295335"/>
              <a:gd name="connsiteX2306" fmla="*/ 5236565 w 9637663"/>
              <a:gd name="connsiteY2306" fmla="*/ 1368202 h 10295335"/>
              <a:gd name="connsiteX2307" fmla="*/ 5236565 w 9637663"/>
              <a:gd name="connsiteY2307" fmla="*/ 1353284 h 10295335"/>
              <a:gd name="connsiteX2308" fmla="*/ 5236565 w 9637663"/>
              <a:gd name="connsiteY2308" fmla="*/ 1338364 h 10295335"/>
              <a:gd name="connsiteX2309" fmla="*/ 5236565 w 9637663"/>
              <a:gd name="connsiteY2309" fmla="*/ 1323446 h 10295335"/>
              <a:gd name="connsiteX2310" fmla="*/ 5221645 w 9637663"/>
              <a:gd name="connsiteY2310" fmla="*/ 1293607 h 10295335"/>
              <a:gd name="connsiteX2311" fmla="*/ 5206727 w 9637663"/>
              <a:gd name="connsiteY2311" fmla="*/ 1278689 h 10295335"/>
              <a:gd name="connsiteX2312" fmla="*/ 5206727 w 9637663"/>
              <a:gd name="connsiteY2312" fmla="*/ 1248851 h 10295335"/>
              <a:gd name="connsiteX2313" fmla="*/ 5206727 w 9637663"/>
              <a:gd name="connsiteY2313" fmla="*/ 1233930 h 10295335"/>
              <a:gd name="connsiteX2314" fmla="*/ 5191806 w 9637663"/>
              <a:gd name="connsiteY2314" fmla="*/ 1233930 h 10295335"/>
              <a:gd name="connsiteX2315" fmla="*/ 5191806 w 9637663"/>
              <a:gd name="connsiteY2315" fmla="*/ 1219012 h 10295335"/>
              <a:gd name="connsiteX2316" fmla="*/ 5176888 w 9637663"/>
              <a:gd name="connsiteY2316" fmla="*/ 1204094 h 10295335"/>
              <a:gd name="connsiteX2317" fmla="*/ 5191806 w 9637663"/>
              <a:gd name="connsiteY2317" fmla="*/ 1174256 h 10295335"/>
              <a:gd name="connsiteX2318" fmla="*/ 5191806 w 9637663"/>
              <a:gd name="connsiteY2318" fmla="*/ 1099661 h 10295335"/>
              <a:gd name="connsiteX2319" fmla="*/ 5206727 w 9637663"/>
              <a:gd name="connsiteY2319" fmla="*/ 1099661 h 10295335"/>
              <a:gd name="connsiteX2320" fmla="*/ 5191806 w 9637663"/>
              <a:gd name="connsiteY2320" fmla="*/ 1054903 h 10295335"/>
              <a:gd name="connsiteX2321" fmla="*/ 5184348 w 9637663"/>
              <a:gd name="connsiteY2321" fmla="*/ 1032524 h 10295335"/>
              <a:gd name="connsiteX2322" fmla="*/ 5191806 w 9637663"/>
              <a:gd name="connsiteY2322" fmla="*/ 1017606 h 10295335"/>
              <a:gd name="connsiteX2323" fmla="*/ 5191806 w 9637663"/>
              <a:gd name="connsiteY2323" fmla="*/ 995228 h 10295335"/>
              <a:gd name="connsiteX2324" fmla="*/ 5191806 w 9637663"/>
              <a:gd name="connsiteY2324" fmla="*/ 950471 h 10295335"/>
              <a:gd name="connsiteX2325" fmla="*/ 5206727 w 9637663"/>
              <a:gd name="connsiteY2325" fmla="*/ 875876 h 10295335"/>
              <a:gd name="connsiteX2326" fmla="*/ 5206727 w 9637663"/>
              <a:gd name="connsiteY2326" fmla="*/ 808739 h 10295335"/>
              <a:gd name="connsiteX2327" fmla="*/ 5214187 w 9637663"/>
              <a:gd name="connsiteY2327" fmla="*/ 741605 h 10295335"/>
              <a:gd name="connsiteX2328" fmla="*/ 5221645 w 9637663"/>
              <a:gd name="connsiteY2328" fmla="*/ 696848 h 10295335"/>
              <a:gd name="connsiteX2329" fmla="*/ 5236565 w 9637663"/>
              <a:gd name="connsiteY2329" fmla="*/ 681930 h 10295335"/>
              <a:gd name="connsiteX2330" fmla="*/ 5258943 w 9637663"/>
              <a:gd name="connsiteY2330" fmla="*/ 689388 h 10295335"/>
              <a:gd name="connsiteX2331" fmla="*/ 5266401 w 9637663"/>
              <a:gd name="connsiteY2331" fmla="*/ 681930 h 10295335"/>
              <a:gd name="connsiteX2332" fmla="*/ 5251483 w 9637663"/>
              <a:gd name="connsiteY2332" fmla="*/ 681930 h 10295335"/>
              <a:gd name="connsiteX2333" fmla="*/ 5236565 w 9637663"/>
              <a:gd name="connsiteY2333" fmla="*/ 652090 h 10295335"/>
              <a:gd name="connsiteX2334" fmla="*/ 5236565 w 9637663"/>
              <a:gd name="connsiteY2334" fmla="*/ 637171 h 10295335"/>
              <a:gd name="connsiteX2335" fmla="*/ 5236565 w 9637663"/>
              <a:gd name="connsiteY2335" fmla="*/ 622253 h 10295335"/>
              <a:gd name="connsiteX2336" fmla="*/ 5251483 w 9637663"/>
              <a:gd name="connsiteY2336" fmla="*/ 622253 h 10295335"/>
              <a:gd name="connsiteX2337" fmla="*/ 5251483 w 9637663"/>
              <a:gd name="connsiteY2337" fmla="*/ 629712 h 10295335"/>
              <a:gd name="connsiteX2338" fmla="*/ 5251483 w 9637663"/>
              <a:gd name="connsiteY2338" fmla="*/ 652090 h 10295335"/>
              <a:gd name="connsiteX2339" fmla="*/ 5281321 w 9637663"/>
              <a:gd name="connsiteY2339" fmla="*/ 667010 h 10295335"/>
              <a:gd name="connsiteX2340" fmla="*/ 5326078 w 9637663"/>
              <a:gd name="connsiteY2340" fmla="*/ 681930 h 10295335"/>
              <a:gd name="connsiteX2341" fmla="*/ 5333538 w 9637663"/>
              <a:gd name="connsiteY2341" fmla="*/ 667010 h 10295335"/>
              <a:gd name="connsiteX2342" fmla="*/ 5326078 w 9637663"/>
              <a:gd name="connsiteY2342" fmla="*/ 637171 h 10295335"/>
              <a:gd name="connsiteX2343" fmla="*/ 5355916 w 9637663"/>
              <a:gd name="connsiteY2343" fmla="*/ 667010 h 10295335"/>
              <a:gd name="connsiteX2344" fmla="*/ 5355916 w 9637663"/>
              <a:gd name="connsiteY2344" fmla="*/ 681930 h 10295335"/>
              <a:gd name="connsiteX2345" fmla="*/ 5370834 w 9637663"/>
              <a:gd name="connsiteY2345" fmla="*/ 667010 h 10295335"/>
              <a:gd name="connsiteX2346" fmla="*/ 5370834 w 9637663"/>
              <a:gd name="connsiteY2346" fmla="*/ 652090 h 10295335"/>
              <a:gd name="connsiteX2347" fmla="*/ 5370834 w 9637663"/>
              <a:gd name="connsiteY2347" fmla="*/ 637171 h 10295335"/>
              <a:gd name="connsiteX2348" fmla="*/ 5378294 w 9637663"/>
              <a:gd name="connsiteY2348" fmla="*/ 644632 h 10295335"/>
              <a:gd name="connsiteX2349" fmla="*/ 5385754 w 9637663"/>
              <a:gd name="connsiteY2349" fmla="*/ 637171 h 10295335"/>
              <a:gd name="connsiteX2350" fmla="*/ 5400673 w 9637663"/>
              <a:gd name="connsiteY2350" fmla="*/ 614793 h 10295335"/>
              <a:gd name="connsiteX2351" fmla="*/ 5423051 w 9637663"/>
              <a:gd name="connsiteY2351" fmla="*/ 592415 h 10295335"/>
              <a:gd name="connsiteX2352" fmla="*/ 5415593 w 9637663"/>
              <a:gd name="connsiteY2352" fmla="*/ 577495 h 10295335"/>
              <a:gd name="connsiteX2353" fmla="*/ 5400673 w 9637663"/>
              <a:gd name="connsiteY2353" fmla="*/ 562577 h 10295335"/>
              <a:gd name="connsiteX2354" fmla="*/ 5385754 w 9637663"/>
              <a:gd name="connsiteY2354" fmla="*/ 547658 h 10295335"/>
              <a:gd name="connsiteX2355" fmla="*/ 5385754 w 9637663"/>
              <a:gd name="connsiteY2355" fmla="*/ 532739 h 10295335"/>
              <a:gd name="connsiteX2356" fmla="*/ 5385754 w 9637663"/>
              <a:gd name="connsiteY2356" fmla="*/ 517820 h 10295335"/>
              <a:gd name="connsiteX2357" fmla="*/ 5378294 w 9637663"/>
              <a:gd name="connsiteY2357" fmla="*/ 502900 h 10295335"/>
              <a:gd name="connsiteX2358" fmla="*/ 5370834 w 9637663"/>
              <a:gd name="connsiteY2358" fmla="*/ 487982 h 10295335"/>
              <a:gd name="connsiteX2359" fmla="*/ 5385754 w 9637663"/>
              <a:gd name="connsiteY2359" fmla="*/ 443225 h 10295335"/>
              <a:gd name="connsiteX2360" fmla="*/ 5370834 w 9637663"/>
              <a:gd name="connsiteY2360" fmla="*/ 443225 h 10295335"/>
              <a:gd name="connsiteX2361" fmla="*/ 5370834 w 9637663"/>
              <a:gd name="connsiteY2361" fmla="*/ 428305 h 10295335"/>
              <a:gd name="connsiteX2362" fmla="*/ 5355916 w 9637663"/>
              <a:gd name="connsiteY2362" fmla="*/ 443225 h 10295335"/>
              <a:gd name="connsiteX2363" fmla="*/ 5355916 w 9637663"/>
              <a:gd name="connsiteY2363" fmla="*/ 428305 h 10295335"/>
              <a:gd name="connsiteX2364" fmla="*/ 5326078 w 9637663"/>
              <a:gd name="connsiteY2364" fmla="*/ 413387 h 10295335"/>
              <a:gd name="connsiteX2365" fmla="*/ 5303699 w 9637663"/>
              <a:gd name="connsiteY2365" fmla="*/ 420847 h 10295335"/>
              <a:gd name="connsiteX2366" fmla="*/ 5281321 w 9637663"/>
              <a:gd name="connsiteY2366" fmla="*/ 428305 h 10295335"/>
              <a:gd name="connsiteX2367" fmla="*/ 5266401 w 9637663"/>
              <a:gd name="connsiteY2367" fmla="*/ 458144 h 10295335"/>
              <a:gd name="connsiteX2368" fmla="*/ 5266401 w 9637663"/>
              <a:gd name="connsiteY2368" fmla="*/ 443225 h 10295335"/>
              <a:gd name="connsiteX2369" fmla="*/ 5258943 w 9637663"/>
              <a:gd name="connsiteY2369" fmla="*/ 405927 h 10295335"/>
              <a:gd name="connsiteX2370" fmla="*/ 5251483 w 9637663"/>
              <a:gd name="connsiteY2370" fmla="*/ 383549 h 10295335"/>
              <a:gd name="connsiteX2371" fmla="*/ 5266401 w 9637663"/>
              <a:gd name="connsiteY2371" fmla="*/ 368630 h 10295335"/>
              <a:gd name="connsiteX2372" fmla="*/ 5236565 w 9637663"/>
              <a:gd name="connsiteY2372" fmla="*/ 383549 h 10295335"/>
              <a:gd name="connsiteX2373" fmla="*/ 5236565 w 9637663"/>
              <a:gd name="connsiteY2373" fmla="*/ 398469 h 10295335"/>
              <a:gd name="connsiteX2374" fmla="*/ 5206727 w 9637663"/>
              <a:gd name="connsiteY2374" fmla="*/ 398469 h 10295335"/>
              <a:gd name="connsiteX2375" fmla="*/ 5206727 w 9637663"/>
              <a:gd name="connsiteY2375" fmla="*/ 391009 h 10295335"/>
              <a:gd name="connsiteX2376" fmla="*/ 5221645 w 9637663"/>
              <a:gd name="connsiteY2376" fmla="*/ 368630 h 10295335"/>
              <a:gd name="connsiteX2377" fmla="*/ 5221645 w 9637663"/>
              <a:gd name="connsiteY2377" fmla="*/ 353710 h 10295335"/>
              <a:gd name="connsiteX2378" fmla="*/ 5221645 w 9637663"/>
              <a:gd name="connsiteY2378" fmla="*/ 338792 h 10295335"/>
              <a:gd name="connsiteX2379" fmla="*/ 5206727 w 9637663"/>
              <a:gd name="connsiteY2379" fmla="*/ 323874 h 10295335"/>
              <a:gd name="connsiteX2380" fmla="*/ 5199267 w 9637663"/>
              <a:gd name="connsiteY2380" fmla="*/ 301494 h 10295335"/>
              <a:gd name="connsiteX2381" fmla="*/ 5191806 w 9637663"/>
              <a:gd name="connsiteY2381" fmla="*/ 294036 h 10295335"/>
              <a:gd name="connsiteX2382" fmla="*/ 5184348 w 9637663"/>
              <a:gd name="connsiteY2382" fmla="*/ 279116 h 10295335"/>
              <a:gd name="connsiteX2383" fmla="*/ 5191806 w 9637663"/>
              <a:gd name="connsiteY2383" fmla="*/ 219441 h 10295335"/>
              <a:gd name="connsiteX2384" fmla="*/ 5202464 w 9637663"/>
              <a:gd name="connsiteY2384" fmla="*/ 187471 h 10295335"/>
              <a:gd name="connsiteX2385" fmla="*/ 5204862 w 9637663"/>
              <a:gd name="connsiteY2385" fmla="*/ 185874 h 10295335"/>
              <a:gd name="connsiteX2386" fmla="*/ 5206727 w 9637663"/>
              <a:gd name="connsiteY2386" fmla="*/ 174682 h 10295335"/>
              <a:gd name="connsiteX2387" fmla="*/ 5229105 w 9637663"/>
              <a:gd name="connsiteY2387" fmla="*/ 159764 h 10295335"/>
              <a:gd name="connsiteX2388" fmla="*/ 5244023 w 9637663"/>
              <a:gd name="connsiteY2388" fmla="*/ 152304 h 10295335"/>
              <a:gd name="connsiteX2389" fmla="*/ 5251483 w 9637663"/>
              <a:gd name="connsiteY2389" fmla="*/ 159764 h 10295335"/>
              <a:gd name="connsiteX2390" fmla="*/ 5355916 w 9637663"/>
              <a:gd name="connsiteY2390" fmla="*/ 159764 h 10295335"/>
              <a:gd name="connsiteX2391" fmla="*/ 5370834 w 9637663"/>
              <a:gd name="connsiteY2391" fmla="*/ 159764 h 10295335"/>
              <a:gd name="connsiteX2392" fmla="*/ 5385754 w 9637663"/>
              <a:gd name="connsiteY2392" fmla="*/ 159764 h 10295335"/>
              <a:gd name="connsiteX2393" fmla="*/ 5400673 w 9637663"/>
              <a:gd name="connsiteY2393" fmla="*/ 174682 h 10295335"/>
              <a:gd name="connsiteX2394" fmla="*/ 5385754 w 9637663"/>
              <a:gd name="connsiteY2394" fmla="*/ 189602 h 10295335"/>
              <a:gd name="connsiteX2395" fmla="*/ 5385754 w 9637663"/>
              <a:gd name="connsiteY2395" fmla="*/ 174682 h 10295335"/>
              <a:gd name="connsiteX2396" fmla="*/ 5370834 w 9637663"/>
              <a:gd name="connsiteY2396" fmla="*/ 182142 h 10295335"/>
              <a:gd name="connsiteX2397" fmla="*/ 5370834 w 9637663"/>
              <a:gd name="connsiteY2397" fmla="*/ 219441 h 10295335"/>
              <a:gd name="connsiteX2398" fmla="*/ 5378294 w 9637663"/>
              <a:gd name="connsiteY2398" fmla="*/ 249279 h 10295335"/>
              <a:gd name="connsiteX2399" fmla="*/ 5385754 w 9637663"/>
              <a:gd name="connsiteY2399" fmla="*/ 264197 h 10295335"/>
              <a:gd name="connsiteX2400" fmla="*/ 5385754 w 9637663"/>
              <a:gd name="connsiteY2400" fmla="*/ 279116 h 10295335"/>
              <a:gd name="connsiteX2401" fmla="*/ 5400673 w 9637663"/>
              <a:gd name="connsiteY2401" fmla="*/ 308954 h 10295335"/>
              <a:gd name="connsiteX2402" fmla="*/ 5400673 w 9637663"/>
              <a:gd name="connsiteY2402" fmla="*/ 338792 h 10295335"/>
              <a:gd name="connsiteX2403" fmla="*/ 5385754 w 9637663"/>
              <a:gd name="connsiteY2403" fmla="*/ 368630 h 10295335"/>
              <a:gd name="connsiteX2404" fmla="*/ 5415593 w 9637663"/>
              <a:gd name="connsiteY2404" fmla="*/ 383549 h 10295335"/>
              <a:gd name="connsiteX2405" fmla="*/ 5430511 w 9637663"/>
              <a:gd name="connsiteY2405" fmla="*/ 368630 h 10295335"/>
              <a:gd name="connsiteX2406" fmla="*/ 5430511 w 9637663"/>
              <a:gd name="connsiteY2406" fmla="*/ 353710 h 10295335"/>
              <a:gd name="connsiteX2407" fmla="*/ 5423051 w 9637663"/>
              <a:gd name="connsiteY2407" fmla="*/ 316414 h 10295335"/>
              <a:gd name="connsiteX2408" fmla="*/ 5408133 w 9637663"/>
              <a:gd name="connsiteY2408" fmla="*/ 279116 h 10295335"/>
              <a:gd name="connsiteX2409" fmla="*/ 5408133 w 9637663"/>
              <a:gd name="connsiteY2409" fmla="*/ 271657 h 10295335"/>
              <a:gd name="connsiteX2410" fmla="*/ 5430511 w 9637663"/>
              <a:gd name="connsiteY2410" fmla="*/ 279116 h 10295335"/>
              <a:gd name="connsiteX2411" fmla="*/ 5445429 w 9637663"/>
              <a:gd name="connsiteY2411" fmla="*/ 249279 h 10295335"/>
              <a:gd name="connsiteX2412" fmla="*/ 5437971 w 9637663"/>
              <a:gd name="connsiteY2412" fmla="*/ 204521 h 10295335"/>
              <a:gd name="connsiteX2413" fmla="*/ 5415593 w 9637663"/>
              <a:gd name="connsiteY2413" fmla="*/ 189602 h 10295335"/>
              <a:gd name="connsiteX2414" fmla="*/ 5400673 w 9637663"/>
              <a:gd name="connsiteY2414" fmla="*/ 174682 h 10295335"/>
              <a:gd name="connsiteX2415" fmla="*/ 5415593 w 9637663"/>
              <a:gd name="connsiteY2415" fmla="*/ 174682 h 10295335"/>
              <a:gd name="connsiteX2416" fmla="*/ 5430511 w 9637663"/>
              <a:gd name="connsiteY2416" fmla="*/ 144846 h 10295335"/>
              <a:gd name="connsiteX2417" fmla="*/ 5415593 w 9637663"/>
              <a:gd name="connsiteY2417" fmla="*/ 144846 h 10295335"/>
              <a:gd name="connsiteX2418" fmla="*/ 5408133 w 9637663"/>
              <a:gd name="connsiteY2418" fmla="*/ 122468 h 10295335"/>
              <a:gd name="connsiteX2419" fmla="*/ 5400673 w 9637663"/>
              <a:gd name="connsiteY2419" fmla="*/ 85169 h 10295335"/>
              <a:gd name="connsiteX2420" fmla="*/ 5400673 w 9637663"/>
              <a:gd name="connsiteY2420" fmla="*/ 70251 h 10295335"/>
              <a:gd name="connsiteX2421" fmla="*/ 5415593 w 9637663"/>
              <a:gd name="connsiteY2421" fmla="*/ 55331 h 10295335"/>
              <a:gd name="connsiteX2422" fmla="*/ 5415593 w 9637663"/>
              <a:gd name="connsiteY2422" fmla="*/ 40413 h 10295335"/>
              <a:gd name="connsiteX2423" fmla="*/ 5430511 w 9637663"/>
              <a:gd name="connsiteY2423" fmla="*/ 25493 h 10295335"/>
              <a:gd name="connsiteX2424" fmla="*/ 5445429 w 9637663"/>
              <a:gd name="connsiteY2424" fmla="*/ 25493 h 10295335"/>
              <a:gd name="connsiteX2425" fmla="*/ 5415593 w 9637663"/>
              <a:gd name="connsiteY2425" fmla="*/ 10574 h 10295335"/>
              <a:gd name="connsiteX2426" fmla="*/ 5382024 w 9637663"/>
              <a:gd name="connsiteY2426" fmla="*/ 3115 h 1029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Lst>
            <a:rect l="l" t="t" r="r" b="b"/>
            <a:pathLst>
              <a:path w="9637663" h="10295335">
                <a:moveTo>
                  <a:pt x="5937757" y="10289755"/>
                </a:moveTo>
                <a:lnTo>
                  <a:pt x="5952675" y="10289755"/>
                </a:lnTo>
                <a:lnTo>
                  <a:pt x="5954535" y="10295335"/>
                </a:lnTo>
                <a:lnTo>
                  <a:pt x="5943337" y="10295335"/>
                </a:lnTo>
                <a:close/>
                <a:moveTo>
                  <a:pt x="7041761" y="10274837"/>
                </a:moveTo>
                <a:cubicBezTo>
                  <a:pt x="7041761" y="10284783"/>
                  <a:pt x="7039275" y="10289755"/>
                  <a:pt x="7034301" y="10289755"/>
                </a:cubicBezTo>
                <a:cubicBezTo>
                  <a:pt x="7029329" y="10289755"/>
                  <a:pt x="7026841" y="10287269"/>
                  <a:pt x="7026841" y="10282295"/>
                </a:cubicBezTo>
                <a:cubicBezTo>
                  <a:pt x="7026841" y="10277323"/>
                  <a:pt x="7031815" y="10274837"/>
                  <a:pt x="7041761" y="10274837"/>
                </a:cubicBezTo>
                <a:close/>
                <a:moveTo>
                  <a:pt x="5564782" y="10274837"/>
                </a:moveTo>
                <a:lnTo>
                  <a:pt x="5579701" y="10274837"/>
                </a:lnTo>
                <a:lnTo>
                  <a:pt x="5594621" y="10289755"/>
                </a:lnTo>
                <a:lnTo>
                  <a:pt x="5594621" y="10295335"/>
                </a:lnTo>
                <a:lnTo>
                  <a:pt x="5578448" y="10295335"/>
                </a:lnTo>
                <a:close/>
                <a:moveTo>
                  <a:pt x="4692020" y="10274837"/>
                </a:moveTo>
                <a:cubicBezTo>
                  <a:pt x="4696995" y="10274837"/>
                  <a:pt x="4699481" y="10274837"/>
                  <a:pt x="4699481" y="10274837"/>
                </a:cubicBezTo>
                <a:lnTo>
                  <a:pt x="4684563" y="10289755"/>
                </a:lnTo>
                <a:cubicBezTo>
                  <a:pt x="4684563" y="10279809"/>
                  <a:pt x="4687049" y="10274837"/>
                  <a:pt x="4692020" y="10274837"/>
                </a:cubicBezTo>
                <a:close/>
                <a:moveTo>
                  <a:pt x="3435097" y="10250592"/>
                </a:moveTo>
                <a:cubicBezTo>
                  <a:pt x="3437583" y="10251837"/>
                  <a:pt x="3441314" y="10254945"/>
                  <a:pt x="3446286" y="10259917"/>
                </a:cubicBezTo>
                <a:lnTo>
                  <a:pt x="3431368" y="10259917"/>
                </a:lnTo>
                <a:cubicBezTo>
                  <a:pt x="3431368" y="10259917"/>
                  <a:pt x="3431368" y="10257431"/>
                  <a:pt x="3431368" y="10252459"/>
                </a:cubicBezTo>
                <a:cubicBezTo>
                  <a:pt x="3431368" y="10249971"/>
                  <a:pt x="3432611" y="10249351"/>
                  <a:pt x="3435097" y="10250592"/>
                </a:cubicBezTo>
                <a:close/>
                <a:moveTo>
                  <a:pt x="6922410" y="10244999"/>
                </a:moveTo>
                <a:cubicBezTo>
                  <a:pt x="6922410" y="10254945"/>
                  <a:pt x="6927382" y="10262403"/>
                  <a:pt x="6937328" y="10267377"/>
                </a:cubicBezTo>
                <a:cubicBezTo>
                  <a:pt x="6947274" y="10272351"/>
                  <a:pt x="6952248" y="10274837"/>
                  <a:pt x="6952248" y="10274837"/>
                </a:cubicBezTo>
                <a:lnTo>
                  <a:pt x="6952248" y="10259917"/>
                </a:lnTo>
                <a:close/>
                <a:moveTo>
                  <a:pt x="5713973" y="10244999"/>
                </a:moveTo>
                <a:cubicBezTo>
                  <a:pt x="5713973" y="10254945"/>
                  <a:pt x="5713973" y="10259917"/>
                  <a:pt x="5713973" y="10259917"/>
                </a:cubicBezTo>
                <a:lnTo>
                  <a:pt x="5728891" y="10274837"/>
                </a:lnTo>
                <a:lnTo>
                  <a:pt x="5728891" y="10259917"/>
                </a:lnTo>
                <a:cubicBezTo>
                  <a:pt x="5728891" y="10259917"/>
                  <a:pt x="5726405" y="10257431"/>
                  <a:pt x="5721433" y="10252459"/>
                </a:cubicBezTo>
                <a:cubicBezTo>
                  <a:pt x="5716459" y="10247485"/>
                  <a:pt x="5713973" y="10244999"/>
                  <a:pt x="5713973" y="10244999"/>
                </a:cubicBezTo>
                <a:close/>
                <a:moveTo>
                  <a:pt x="5326078" y="10244999"/>
                </a:moveTo>
                <a:lnTo>
                  <a:pt x="5340998" y="10274837"/>
                </a:lnTo>
                <a:lnTo>
                  <a:pt x="5349783" y="10295335"/>
                </a:lnTo>
                <a:lnTo>
                  <a:pt x="5346578" y="10295335"/>
                </a:lnTo>
                <a:lnTo>
                  <a:pt x="5340998" y="10289755"/>
                </a:lnTo>
                <a:cubicBezTo>
                  <a:pt x="5331050" y="10289755"/>
                  <a:pt x="5326078" y="10289755"/>
                  <a:pt x="5326078" y="10289755"/>
                </a:cubicBezTo>
                <a:lnTo>
                  <a:pt x="5329798" y="10295335"/>
                </a:lnTo>
                <a:lnTo>
                  <a:pt x="5315829" y="10295335"/>
                </a:lnTo>
                <a:lnTo>
                  <a:pt x="5326078" y="10274837"/>
                </a:lnTo>
                <a:close/>
                <a:moveTo>
                  <a:pt x="5833323" y="10230078"/>
                </a:moveTo>
                <a:cubicBezTo>
                  <a:pt x="5833323" y="10230078"/>
                  <a:pt x="5833323" y="10235052"/>
                  <a:pt x="5833323" y="10244999"/>
                </a:cubicBezTo>
                <a:lnTo>
                  <a:pt x="5848242" y="10244999"/>
                </a:lnTo>
                <a:cubicBezTo>
                  <a:pt x="5848242" y="10235052"/>
                  <a:pt x="5848242" y="10230078"/>
                  <a:pt x="5848242" y="10230078"/>
                </a:cubicBezTo>
                <a:cubicBezTo>
                  <a:pt x="5848242" y="10230078"/>
                  <a:pt x="5843270" y="10230078"/>
                  <a:pt x="5833323" y="10230078"/>
                </a:cubicBezTo>
                <a:close/>
                <a:moveTo>
                  <a:pt x="5370834" y="10230078"/>
                </a:moveTo>
                <a:lnTo>
                  <a:pt x="5370834" y="10244999"/>
                </a:lnTo>
                <a:cubicBezTo>
                  <a:pt x="5380780" y="10254945"/>
                  <a:pt x="5385754" y="10259917"/>
                  <a:pt x="5385754" y="10259917"/>
                </a:cubicBezTo>
                <a:lnTo>
                  <a:pt x="5385754" y="10244999"/>
                </a:lnTo>
                <a:cubicBezTo>
                  <a:pt x="5375808" y="10235052"/>
                  <a:pt x="5370834" y="10230078"/>
                  <a:pt x="5370834" y="10230078"/>
                </a:cubicBezTo>
                <a:close/>
                <a:moveTo>
                  <a:pt x="5236565" y="10230078"/>
                </a:moveTo>
                <a:lnTo>
                  <a:pt x="5236565" y="10244999"/>
                </a:lnTo>
                <a:cubicBezTo>
                  <a:pt x="5236565" y="10244999"/>
                  <a:pt x="5239051" y="10247485"/>
                  <a:pt x="5244023" y="10252459"/>
                </a:cubicBezTo>
                <a:cubicBezTo>
                  <a:pt x="5248997" y="10257431"/>
                  <a:pt x="5251483" y="10259917"/>
                  <a:pt x="5251483" y="10259917"/>
                </a:cubicBezTo>
                <a:lnTo>
                  <a:pt x="5251483" y="10244999"/>
                </a:lnTo>
                <a:cubicBezTo>
                  <a:pt x="5241537" y="10235052"/>
                  <a:pt x="5236565" y="10230078"/>
                  <a:pt x="5236565" y="10230078"/>
                </a:cubicBezTo>
                <a:close/>
                <a:moveTo>
                  <a:pt x="5952675" y="10215160"/>
                </a:moveTo>
                <a:lnTo>
                  <a:pt x="5967595" y="10230078"/>
                </a:lnTo>
                <a:lnTo>
                  <a:pt x="5967595" y="10215160"/>
                </a:lnTo>
                <a:close/>
                <a:moveTo>
                  <a:pt x="5311159" y="10215160"/>
                </a:moveTo>
                <a:cubicBezTo>
                  <a:pt x="5321106" y="10215160"/>
                  <a:pt x="5326078" y="10220134"/>
                  <a:pt x="5326078" y="10230078"/>
                </a:cubicBezTo>
                <a:lnTo>
                  <a:pt x="5311159" y="10230078"/>
                </a:lnTo>
                <a:close/>
                <a:moveTo>
                  <a:pt x="4401101" y="10215160"/>
                </a:moveTo>
                <a:lnTo>
                  <a:pt x="4416019" y="10230078"/>
                </a:lnTo>
                <a:cubicBezTo>
                  <a:pt x="4425965" y="10249971"/>
                  <a:pt x="4430940" y="10262403"/>
                  <a:pt x="4430940" y="10267377"/>
                </a:cubicBezTo>
                <a:cubicBezTo>
                  <a:pt x="4430940" y="10272351"/>
                  <a:pt x="4433425" y="10274837"/>
                  <a:pt x="4438397" y="10274837"/>
                </a:cubicBezTo>
                <a:cubicBezTo>
                  <a:pt x="4443372" y="10274837"/>
                  <a:pt x="4440883" y="10264891"/>
                  <a:pt x="4430940" y="10244999"/>
                </a:cubicBezTo>
                <a:cubicBezTo>
                  <a:pt x="4420993" y="10225106"/>
                  <a:pt x="4411047" y="10215160"/>
                  <a:pt x="4401101" y="10215160"/>
                </a:cubicBezTo>
                <a:close/>
                <a:moveTo>
                  <a:pt x="5143320" y="10207700"/>
                </a:moveTo>
                <a:cubicBezTo>
                  <a:pt x="5140834" y="10207700"/>
                  <a:pt x="5137106" y="10210188"/>
                  <a:pt x="5132131" y="10215160"/>
                </a:cubicBezTo>
                <a:lnTo>
                  <a:pt x="5147050" y="10215160"/>
                </a:lnTo>
                <a:cubicBezTo>
                  <a:pt x="5147050" y="10210188"/>
                  <a:pt x="5145807" y="10207700"/>
                  <a:pt x="5143320" y="10207700"/>
                </a:cubicBezTo>
                <a:close/>
                <a:moveTo>
                  <a:pt x="5818405" y="10200242"/>
                </a:moveTo>
                <a:lnTo>
                  <a:pt x="5803485" y="10215160"/>
                </a:lnTo>
                <a:lnTo>
                  <a:pt x="5803485" y="10230078"/>
                </a:lnTo>
                <a:close/>
                <a:moveTo>
                  <a:pt x="4923265" y="10200242"/>
                </a:moveTo>
                <a:lnTo>
                  <a:pt x="4923265" y="10215160"/>
                </a:lnTo>
                <a:lnTo>
                  <a:pt x="4938186" y="10215160"/>
                </a:lnTo>
                <a:cubicBezTo>
                  <a:pt x="4938186" y="10205214"/>
                  <a:pt x="4933211" y="10200242"/>
                  <a:pt x="4923265" y="10200242"/>
                </a:cubicBezTo>
                <a:close/>
                <a:moveTo>
                  <a:pt x="4639804" y="10185322"/>
                </a:moveTo>
                <a:lnTo>
                  <a:pt x="4654724" y="10185322"/>
                </a:lnTo>
                <a:cubicBezTo>
                  <a:pt x="4654724" y="10185322"/>
                  <a:pt x="4654724" y="10190296"/>
                  <a:pt x="4654724" y="10200242"/>
                </a:cubicBezTo>
                <a:cubicBezTo>
                  <a:pt x="4654724" y="10210186"/>
                  <a:pt x="4654724" y="10215160"/>
                  <a:pt x="4654724" y="10215160"/>
                </a:cubicBezTo>
                <a:lnTo>
                  <a:pt x="4639804" y="10200242"/>
                </a:lnTo>
                <a:cubicBezTo>
                  <a:pt x="4639804" y="10190296"/>
                  <a:pt x="4639804" y="10185322"/>
                  <a:pt x="4639804" y="10185322"/>
                </a:cubicBezTo>
                <a:close/>
                <a:moveTo>
                  <a:pt x="3550719" y="10185322"/>
                </a:moveTo>
                <a:cubicBezTo>
                  <a:pt x="3550719" y="10205214"/>
                  <a:pt x="3555691" y="10210186"/>
                  <a:pt x="3565637" y="10200242"/>
                </a:cubicBezTo>
                <a:lnTo>
                  <a:pt x="3565637" y="10185322"/>
                </a:lnTo>
                <a:close/>
                <a:moveTo>
                  <a:pt x="3341853" y="10170404"/>
                </a:moveTo>
                <a:lnTo>
                  <a:pt x="3356771" y="10170404"/>
                </a:lnTo>
                <a:lnTo>
                  <a:pt x="3341853" y="10185322"/>
                </a:lnTo>
                <a:close/>
                <a:moveTo>
                  <a:pt x="4624886" y="10155483"/>
                </a:moveTo>
                <a:cubicBezTo>
                  <a:pt x="4624886" y="10155483"/>
                  <a:pt x="4629860" y="10160458"/>
                  <a:pt x="4639804" y="10170404"/>
                </a:cubicBezTo>
                <a:cubicBezTo>
                  <a:pt x="4639804" y="10170404"/>
                  <a:pt x="4634832" y="10170404"/>
                  <a:pt x="4624886" y="10170404"/>
                </a:cubicBezTo>
                <a:close/>
                <a:moveTo>
                  <a:pt x="3194528" y="10146161"/>
                </a:moveTo>
                <a:cubicBezTo>
                  <a:pt x="3195771" y="10144916"/>
                  <a:pt x="3197635" y="10145539"/>
                  <a:pt x="3200123" y="10148025"/>
                </a:cubicBezTo>
                <a:cubicBezTo>
                  <a:pt x="3205095" y="10152997"/>
                  <a:pt x="3207581" y="10155483"/>
                  <a:pt x="3207581" y="10155483"/>
                </a:cubicBezTo>
                <a:cubicBezTo>
                  <a:pt x="3207581" y="10155483"/>
                  <a:pt x="3202609" y="10155483"/>
                  <a:pt x="3192663" y="10155483"/>
                </a:cubicBezTo>
                <a:cubicBezTo>
                  <a:pt x="3192663" y="10150511"/>
                  <a:pt x="3193285" y="10147404"/>
                  <a:pt x="3194528" y="10146161"/>
                </a:cubicBezTo>
                <a:close/>
                <a:moveTo>
                  <a:pt x="5773647" y="10140565"/>
                </a:moveTo>
                <a:cubicBezTo>
                  <a:pt x="5763701" y="10140565"/>
                  <a:pt x="5763701" y="10145539"/>
                  <a:pt x="5773647" y="10155483"/>
                </a:cubicBezTo>
                <a:lnTo>
                  <a:pt x="5803485" y="10170404"/>
                </a:lnTo>
                <a:cubicBezTo>
                  <a:pt x="5803485" y="10150511"/>
                  <a:pt x="5793539" y="10140565"/>
                  <a:pt x="5773647" y="10140565"/>
                </a:cubicBezTo>
                <a:close/>
                <a:moveTo>
                  <a:pt x="3461204" y="10140565"/>
                </a:moveTo>
                <a:lnTo>
                  <a:pt x="3476124" y="10155483"/>
                </a:lnTo>
                <a:cubicBezTo>
                  <a:pt x="3476124" y="10155483"/>
                  <a:pt x="3476124" y="10150511"/>
                  <a:pt x="3476124" y="10140565"/>
                </a:cubicBezTo>
                <a:cubicBezTo>
                  <a:pt x="3466178" y="10140565"/>
                  <a:pt x="3461204" y="10140565"/>
                  <a:pt x="3461204" y="10140565"/>
                </a:cubicBezTo>
                <a:close/>
                <a:moveTo>
                  <a:pt x="5176888" y="10125647"/>
                </a:moveTo>
                <a:lnTo>
                  <a:pt x="5176888" y="10140565"/>
                </a:lnTo>
                <a:lnTo>
                  <a:pt x="5191806" y="10125647"/>
                </a:lnTo>
                <a:close/>
                <a:moveTo>
                  <a:pt x="4609967" y="10110727"/>
                </a:moveTo>
                <a:lnTo>
                  <a:pt x="4624886" y="10140565"/>
                </a:lnTo>
                <a:cubicBezTo>
                  <a:pt x="4614939" y="10140565"/>
                  <a:pt x="4604993" y="10135591"/>
                  <a:pt x="4595047" y="10125647"/>
                </a:cubicBezTo>
                <a:close/>
                <a:moveTo>
                  <a:pt x="5639378" y="10095809"/>
                </a:moveTo>
                <a:cubicBezTo>
                  <a:pt x="5629431" y="10095809"/>
                  <a:pt x="5634403" y="10110727"/>
                  <a:pt x="5654296" y="10140565"/>
                </a:cubicBezTo>
                <a:cubicBezTo>
                  <a:pt x="5664242" y="10150511"/>
                  <a:pt x="5664242" y="10160458"/>
                  <a:pt x="5654296" y="10170404"/>
                </a:cubicBezTo>
                <a:lnTo>
                  <a:pt x="5669216" y="10185322"/>
                </a:lnTo>
                <a:lnTo>
                  <a:pt x="5684134" y="10200242"/>
                </a:lnTo>
                <a:lnTo>
                  <a:pt x="5684134" y="10185322"/>
                </a:lnTo>
                <a:cubicBezTo>
                  <a:pt x="5684134" y="10185322"/>
                  <a:pt x="5684134" y="10180350"/>
                  <a:pt x="5684134" y="10170404"/>
                </a:cubicBezTo>
                <a:cubicBezTo>
                  <a:pt x="5684134" y="10160458"/>
                  <a:pt x="5679162" y="10148025"/>
                  <a:pt x="5669216" y="10133105"/>
                </a:cubicBezTo>
                <a:cubicBezTo>
                  <a:pt x="5659270" y="10118187"/>
                  <a:pt x="5654296" y="10108241"/>
                  <a:pt x="5654296" y="10103267"/>
                </a:cubicBezTo>
                <a:cubicBezTo>
                  <a:pt x="5654296" y="10098295"/>
                  <a:pt x="5649324" y="10095809"/>
                  <a:pt x="5639378" y="10095809"/>
                </a:cubicBezTo>
                <a:close/>
                <a:moveTo>
                  <a:pt x="4655871" y="10082035"/>
                </a:moveTo>
                <a:lnTo>
                  <a:pt x="4656588" y="10083687"/>
                </a:lnTo>
                <a:cubicBezTo>
                  <a:pt x="4660318" y="10091769"/>
                  <a:pt x="4664670" y="10100781"/>
                  <a:pt x="4669642" y="10110727"/>
                </a:cubicBezTo>
                <a:cubicBezTo>
                  <a:pt x="4689535" y="10150511"/>
                  <a:pt x="4701967" y="10170404"/>
                  <a:pt x="4706941" y="10170404"/>
                </a:cubicBezTo>
                <a:cubicBezTo>
                  <a:pt x="4711913" y="10170404"/>
                  <a:pt x="4714399" y="10165430"/>
                  <a:pt x="4714399" y="10155483"/>
                </a:cubicBezTo>
                <a:cubicBezTo>
                  <a:pt x="4714399" y="10145539"/>
                  <a:pt x="4711913" y="10140565"/>
                  <a:pt x="4706941" y="10140565"/>
                </a:cubicBezTo>
                <a:cubicBezTo>
                  <a:pt x="4701967" y="10140565"/>
                  <a:pt x="4694506" y="10130619"/>
                  <a:pt x="4684563" y="10110727"/>
                </a:cubicBezTo>
                <a:close/>
                <a:moveTo>
                  <a:pt x="5147050" y="10080889"/>
                </a:moveTo>
                <a:lnTo>
                  <a:pt x="5161970" y="10095809"/>
                </a:lnTo>
                <a:cubicBezTo>
                  <a:pt x="5161970" y="10085863"/>
                  <a:pt x="5161970" y="10080889"/>
                  <a:pt x="5161970" y="10080889"/>
                </a:cubicBezTo>
                <a:close/>
                <a:moveTo>
                  <a:pt x="4746104" y="10073431"/>
                </a:moveTo>
                <a:cubicBezTo>
                  <a:pt x="4742372" y="10073431"/>
                  <a:pt x="4739265" y="10075917"/>
                  <a:pt x="4736779" y="10080889"/>
                </a:cubicBezTo>
                <a:cubicBezTo>
                  <a:pt x="4731805" y="10090835"/>
                  <a:pt x="4731805" y="10100781"/>
                  <a:pt x="4736779" y="10110727"/>
                </a:cubicBezTo>
                <a:cubicBezTo>
                  <a:pt x="4741751" y="10120673"/>
                  <a:pt x="4746723" y="10128133"/>
                  <a:pt x="4751697" y="10133105"/>
                </a:cubicBezTo>
                <a:cubicBezTo>
                  <a:pt x="4756672" y="10138079"/>
                  <a:pt x="4761644" y="10140565"/>
                  <a:pt x="4766616" y="10140565"/>
                </a:cubicBezTo>
                <a:cubicBezTo>
                  <a:pt x="4771590" y="10140565"/>
                  <a:pt x="4769102" y="10135591"/>
                  <a:pt x="4759158" y="10125647"/>
                </a:cubicBezTo>
                <a:cubicBezTo>
                  <a:pt x="4759158" y="10115701"/>
                  <a:pt x="4759158" y="10108241"/>
                  <a:pt x="4759158" y="10103267"/>
                </a:cubicBezTo>
                <a:cubicBezTo>
                  <a:pt x="4759158" y="10098295"/>
                  <a:pt x="4759158" y="10090835"/>
                  <a:pt x="4759158" y="10080889"/>
                </a:cubicBezTo>
                <a:cubicBezTo>
                  <a:pt x="4754184" y="10075917"/>
                  <a:pt x="4749832" y="10073431"/>
                  <a:pt x="4746104" y="10073431"/>
                </a:cubicBezTo>
                <a:close/>
                <a:moveTo>
                  <a:pt x="4430940" y="10065970"/>
                </a:moveTo>
                <a:cubicBezTo>
                  <a:pt x="4420993" y="10065970"/>
                  <a:pt x="4425965" y="10080889"/>
                  <a:pt x="4445858" y="10110727"/>
                </a:cubicBezTo>
                <a:lnTo>
                  <a:pt x="4445858" y="10095809"/>
                </a:lnTo>
                <a:cubicBezTo>
                  <a:pt x="4445858" y="10075917"/>
                  <a:pt x="4440883" y="10065970"/>
                  <a:pt x="4430940" y="10065970"/>
                </a:cubicBezTo>
                <a:close/>
                <a:moveTo>
                  <a:pt x="7026841" y="10051052"/>
                </a:moveTo>
                <a:lnTo>
                  <a:pt x="7041761" y="10080889"/>
                </a:lnTo>
                <a:cubicBezTo>
                  <a:pt x="7021869" y="10070945"/>
                  <a:pt x="7016897" y="10060996"/>
                  <a:pt x="7026841" y="10051052"/>
                </a:cubicBezTo>
                <a:close/>
                <a:moveTo>
                  <a:pt x="7071598" y="10036132"/>
                </a:moveTo>
                <a:lnTo>
                  <a:pt x="7086518" y="10036132"/>
                </a:lnTo>
                <a:lnTo>
                  <a:pt x="7071598" y="10051052"/>
                </a:lnTo>
                <a:cubicBezTo>
                  <a:pt x="7071598" y="10051052"/>
                  <a:pt x="7071598" y="10046078"/>
                  <a:pt x="7071598" y="10036132"/>
                </a:cubicBezTo>
                <a:close/>
                <a:moveTo>
                  <a:pt x="5594621" y="10036132"/>
                </a:moveTo>
                <a:lnTo>
                  <a:pt x="5609539" y="10051052"/>
                </a:lnTo>
                <a:lnTo>
                  <a:pt x="5609539" y="10036132"/>
                </a:lnTo>
                <a:close/>
                <a:moveTo>
                  <a:pt x="5475268" y="10036132"/>
                </a:moveTo>
                <a:lnTo>
                  <a:pt x="5490187" y="10095809"/>
                </a:lnTo>
                <a:lnTo>
                  <a:pt x="5505106" y="10095809"/>
                </a:lnTo>
                <a:cubicBezTo>
                  <a:pt x="5505106" y="10085863"/>
                  <a:pt x="5500134" y="10075917"/>
                  <a:pt x="5490187" y="10065970"/>
                </a:cubicBezTo>
                <a:cubicBezTo>
                  <a:pt x="5490187" y="10065970"/>
                  <a:pt x="5490187" y="10060996"/>
                  <a:pt x="5490187" y="10051052"/>
                </a:cubicBezTo>
                <a:cubicBezTo>
                  <a:pt x="5490187" y="10051052"/>
                  <a:pt x="5485214" y="10046078"/>
                  <a:pt x="5475268" y="10036132"/>
                </a:cubicBezTo>
                <a:close/>
                <a:moveTo>
                  <a:pt x="4639804" y="10036132"/>
                </a:moveTo>
                <a:cubicBezTo>
                  <a:pt x="4639804" y="10041106"/>
                  <a:pt x="4642292" y="10049809"/>
                  <a:pt x="4647264" y="10062241"/>
                </a:cubicBezTo>
                <a:lnTo>
                  <a:pt x="4654724" y="10079399"/>
                </a:lnTo>
                <a:lnTo>
                  <a:pt x="4654724" y="10051052"/>
                </a:lnTo>
                <a:cubicBezTo>
                  <a:pt x="4654724" y="10051052"/>
                  <a:pt x="4649750" y="10046078"/>
                  <a:pt x="4639804" y="10036132"/>
                </a:cubicBezTo>
                <a:close/>
                <a:moveTo>
                  <a:pt x="6908446" y="10022361"/>
                </a:moveTo>
                <a:lnTo>
                  <a:pt x="6916814" y="10032403"/>
                </a:lnTo>
                <a:cubicBezTo>
                  <a:pt x="6918057" y="10034889"/>
                  <a:pt x="6917436" y="10036132"/>
                  <a:pt x="6914950" y="10036132"/>
                </a:cubicBezTo>
                <a:cubicBezTo>
                  <a:pt x="6912464" y="10036132"/>
                  <a:pt x="6910599" y="10034268"/>
                  <a:pt x="6909354" y="10030539"/>
                </a:cubicBezTo>
                <a:close/>
                <a:moveTo>
                  <a:pt x="6908236" y="10020468"/>
                </a:moveTo>
                <a:lnTo>
                  <a:pt x="6908446" y="10022361"/>
                </a:lnTo>
                <a:lnTo>
                  <a:pt x="6907490" y="10021214"/>
                </a:lnTo>
                <a:close/>
                <a:moveTo>
                  <a:pt x="5594621" y="10006294"/>
                </a:moveTo>
                <a:cubicBezTo>
                  <a:pt x="5594621" y="10016242"/>
                  <a:pt x="5594621" y="10021214"/>
                  <a:pt x="5594621" y="10021214"/>
                </a:cubicBezTo>
                <a:cubicBezTo>
                  <a:pt x="5604567" y="10021214"/>
                  <a:pt x="5609539" y="10021214"/>
                  <a:pt x="5609539" y="10021214"/>
                </a:cubicBezTo>
                <a:cubicBezTo>
                  <a:pt x="5609539" y="10021214"/>
                  <a:pt x="5609539" y="10016242"/>
                  <a:pt x="5609539" y="10006294"/>
                </a:cubicBezTo>
                <a:cubicBezTo>
                  <a:pt x="5609539" y="10006294"/>
                  <a:pt x="5604567" y="10006294"/>
                  <a:pt x="5594621" y="10006294"/>
                </a:cubicBezTo>
                <a:close/>
                <a:moveTo>
                  <a:pt x="3326934" y="10006294"/>
                </a:moveTo>
                <a:lnTo>
                  <a:pt x="3356771" y="10036132"/>
                </a:lnTo>
                <a:lnTo>
                  <a:pt x="3356771" y="10051052"/>
                </a:lnTo>
                <a:cubicBezTo>
                  <a:pt x="3366717" y="10051052"/>
                  <a:pt x="3366717" y="10056024"/>
                  <a:pt x="3356771" y="10065970"/>
                </a:cubicBezTo>
                <a:cubicBezTo>
                  <a:pt x="3346827" y="10075917"/>
                  <a:pt x="3346827" y="10085863"/>
                  <a:pt x="3356771" y="10095809"/>
                </a:cubicBezTo>
                <a:cubicBezTo>
                  <a:pt x="3356771" y="10105755"/>
                  <a:pt x="3361745" y="10110727"/>
                  <a:pt x="3371691" y="10110727"/>
                </a:cubicBezTo>
                <a:cubicBezTo>
                  <a:pt x="3371691" y="10120673"/>
                  <a:pt x="3371691" y="10125647"/>
                  <a:pt x="3371691" y="10125647"/>
                </a:cubicBezTo>
                <a:cubicBezTo>
                  <a:pt x="3371691" y="10125647"/>
                  <a:pt x="3374177" y="10128133"/>
                  <a:pt x="3379151" y="10133105"/>
                </a:cubicBezTo>
                <a:cubicBezTo>
                  <a:pt x="3384123" y="10138079"/>
                  <a:pt x="3389095" y="10140565"/>
                  <a:pt x="3394069" y="10140565"/>
                </a:cubicBezTo>
                <a:cubicBezTo>
                  <a:pt x="3399044" y="10140565"/>
                  <a:pt x="3401530" y="10145539"/>
                  <a:pt x="3401530" y="10155483"/>
                </a:cubicBezTo>
                <a:lnTo>
                  <a:pt x="3416448" y="10155483"/>
                </a:lnTo>
                <a:cubicBezTo>
                  <a:pt x="3416448" y="10165430"/>
                  <a:pt x="3411474" y="10170404"/>
                  <a:pt x="3401530" y="10170404"/>
                </a:cubicBezTo>
                <a:cubicBezTo>
                  <a:pt x="3391583" y="10170404"/>
                  <a:pt x="3381637" y="10160458"/>
                  <a:pt x="3371691" y="10140565"/>
                </a:cubicBezTo>
                <a:lnTo>
                  <a:pt x="3356771" y="10110727"/>
                </a:lnTo>
                <a:cubicBezTo>
                  <a:pt x="3356771" y="10100781"/>
                  <a:pt x="3354285" y="10095809"/>
                  <a:pt x="3349313" y="10095809"/>
                </a:cubicBezTo>
                <a:cubicBezTo>
                  <a:pt x="3344339" y="10095809"/>
                  <a:pt x="3341853" y="10090835"/>
                  <a:pt x="3341853" y="10080889"/>
                </a:cubicBezTo>
                <a:lnTo>
                  <a:pt x="3341853" y="10065970"/>
                </a:lnTo>
                <a:lnTo>
                  <a:pt x="3326934" y="10021214"/>
                </a:lnTo>
                <a:cubicBezTo>
                  <a:pt x="3326934" y="10011268"/>
                  <a:pt x="3326934" y="10006294"/>
                  <a:pt x="3326934" y="10006294"/>
                </a:cubicBezTo>
                <a:close/>
                <a:moveTo>
                  <a:pt x="7086518" y="9991376"/>
                </a:moveTo>
                <a:cubicBezTo>
                  <a:pt x="7096464" y="10001322"/>
                  <a:pt x="7101436" y="10006294"/>
                  <a:pt x="7101436" y="10006294"/>
                </a:cubicBezTo>
                <a:lnTo>
                  <a:pt x="7086518" y="10006294"/>
                </a:lnTo>
                <a:cubicBezTo>
                  <a:pt x="7086518" y="10006294"/>
                  <a:pt x="7086518" y="10001322"/>
                  <a:pt x="7086518" y="9991376"/>
                </a:cubicBezTo>
                <a:close/>
                <a:moveTo>
                  <a:pt x="7041761" y="9991376"/>
                </a:moveTo>
                <a:lnTo>
                  <a:pt x="7056680" y="9991376"/>
                </a:lnTo>
                <a:cubicBezTo>
                  <a:pt x="7056680" y="10001322"/>
                  <a:pt x="7056680" y="10006294"/>
                  <a:pt x="7056680" y="10006294"/>
                </a:cubicBezTo>
                <a:lnTo>
                  <a:pt x="7041761" y="10006294"/>
                </a:lnTo>
                <a:cubicBezTo>
                  <a:pt x="7041761" y="9996350"/>
                  <a:pt x="7041761" y="9991376"/>
                  <a:pt x="7041761" y="9991376"/>
                </a:cubicBezTo>
                <a:close/>
                <a:moveTo>
                  <a:pt x="4684563" y="9976457"/>
                </a:moveTo>
                <a:lnTo>
                  <a:pt x="4684563" y="9991376"/>
                </a:lnTo>
                <a:lnTo>
                  <a:pt x="4699481" y="9991376"/>
                </a:lnTo>
                <a:lnTo>
                  <a:pt x="4699481" y="9976457"/>
                </a:lnTo>
                <a:cubicBezTo>
                  <a:pt x="4699481" y="9976457"/>
                  <a:pt x="4694506" y="9976457"/>
                  <a:pt x="4684563" y="9976457"/>
                </a:cubicBezTo>
                <a:close/>
                <a:moveTo>
                  <a:pt x="3371691" y="9976457"/>
                </a:moveTo>
                <a:lnTo>
                  <a:pt x="3401530" y="10021214"/>
                </a:lnTo>
                <a:lnTo>
                  <a:pt x="3401530" y="10006294"/>
                </a:lnTo>
                <a:close/>
                <a:moveTo>
                  <a:pt x="4416019" y="9886942"/>
                </a:moveTo>
                <a:cubicBezTo>
                  <a:pt x="4425965" y="9886942"/>
                  <a:pt x="4435911" y="9896889"/>
                  <a:pt x="4445858" y="9916781"/>
                </a:cubicBezTo>
                <a:cubicBezTo>
                  <a:pt x="4455804" y="9936673"/>
                  <a:pt x="4465750" y="9951591"/>
                  <a:pt x="4475696" y="9961537"/>
                </a:cubicBezTo>
                <a:lnTo>
                  <a:pt x="4475696" y="9976457"/>
                </a:lnTo>
                <a:cubicBezTo>
                  <a:pt x="4475696" y="9976457"/>
                  <a:pt x="4473210" y="9973969"/>
                  <a:pt x="4468236" y="9968997"/>
                </a:cubicBezTo>
                <a:cubicBezTo>
                  <a:pt x="4463264" y="9964025"/>
                  <a:pt x="4455804" y="9951591"/>
                  <a:pt x="4445858" y="9931699"/>
                </a:cubicBezTo>
                <a:close/>
                <a:moveTo>
                  <a:pt x="4356344" y="9886942"/>
                </a:moveTo>
                <a:cubicBezTo>
                  <a:pt x="4356344" y="9886942"/>
                  <a:pt x="4358830" y="9886942"/>
                  <a:pt x="4363803" y="9886942"/>
                </a:cubicBezTo>
                <a:cubicBezTo>
                  <a:pt x="4368777" y="9886942"/>
                  <a:pt x="4371263" y="9891916"/>
                  <a:pt x="4371263" y="9901861"/>
                </a:cubicBezTo>
                <a:cubicBezTo>
                  <a:pt x="4361316" y="9901861"/>
                  <a:pt x="4356344" y="9899375"/>
                  <a:pt x="4356344" y="9894402"/>
                </a:cubicBezTo>
                <a:cubicBezTo>
                  <a:pt x="4356344" y="9889430"/>
                  <a:pt x="4356344" y="9886942"/>
                  <a:pt x="4356344" y="9886942"/>
                </a:cubicBezTo>
                <a:close/>
                <a:moveTo>
                  <a:pt x="3267258" y="9886942"/>
                </a:moveTo>
                <a:cubicBezTo>
                  <a:pt x="3267258" y="9886942"/>
                  <a:pt x="3269744" y="9889430"/>
                  <a:pt x="3274718" y="9894402"/>
                </a:cubicBezTo>
                <a:cubicBezTo>
                  <a:pt x="3279690" y="9899375"/>
                  <a:pt x="3282176" y="9901861"/>
                  <a:pt x="3282176" y="9901861"/>
                </a:cubicBezTo>
                <a:lnTo>
                  <a:pt x="3252340" y="9901861"/>
                </a:lnTo>
                <a:close/>
                <a:moveTo>
                  <a:pt x="7015652" y="9879482"/>
                </a:moveTo>
                <a:cubicBezTo>
                  <a:pt x="7018138" y="9879482"/>
                  <a:pt x="7021869" y="9881970"/>
                  <a:pt x="7026841" y="9886942"/>
                </a:cubicBezTo>
                <a:cubicBezTo>
                  <a:pt x="7026841" y="9886942"/>
                  <a:pt x="7026841" y="9891916"/>
                  <a:pt x="7026841" y="9901861"/>
                </a:cubicBezTo>
                <a:cubicBezTo>
                  <a:pt x="7026841" y="9901861"/>
                  <a:pt x="7024355" y="9901861"/>
                  <a:pt x="7019383" y="9901861"/>
                </a:cubicBezTo>
                <a:cubicBezTo>
                  <a:pt x="7014409" y="9901861"/>
                  <a:pt x="7011923" y="9896889"/>
                  <a:pt x="7011923" y="9886942"/>
                </a:cubicBezTo>
                <a:cubicBezTo>
                  <a:pt x="7011923" y="9881970"/>
                  <a:pt x="7013166" y="9879482"/>
                  <a:pt x="7015652" y="9879482"/>
                </a:cubicBezTo>
                <a:close/>
                <a:moveTo>
                  <a:pt x="4460778" y="9872024"/>
                </a:moveTo>
                <a:cubicBezTo>
                  <a:pt x="4470722" y="9872024"/>
                  <a:pt x="4475696" y="9879482"/>
                  <a:pt x="4475696" y="9894402"/>
                </a:cubicBezTo>
                <a:cubicBezTo>
                  <a:pt x="4475696" y="9909321"/>
                  <a:pt x="4475696" y="9916781"/>
                  <a:pt x="4475696" y="9916781"/>
                </a:cubicBezTo>
                <a:lnTo>
                  <a:pt x="4505535" y="9946619"/>
                </a:lnTo>
                <a:lnTo>
                  <a:pt x="4475696" y="9931699"/>
                </a:lnTo>
                <a:lnTo>
                  <a:pt x="4460778" y="9901861"/>
                </a:lnTo>
                <a:cubicBezTo>
                  <a:pt x="4460778" y="9891916"/>
                  <a:pt x="4458292" y="9884456"/>
                  <a:pt x="4453318" y="9879482"/>
                </a:cubicBezTo>
                <a:cubicBezTo>
                  <a:pt x="4448344" y="9874510"/>
                  <a:pt x="4450832" y="9872024"/>
                  <a:pt x="4460778" y="9872024"/>
                </a:cubicBezTo>
                <a:close/>
                <a:moveTo>
                  <a:pt x="6967166" y="9857104"/>
                </a:moveTo>
                <a:lnTo>
                  <a:pt x="6982085" y="9872024"/>
                </a:lnTo>
                <a:lnTo>
                  <a:pt x="6967166" y="9872024"/>
                </a:lnTo>
                <a:close/>
                <a:moveTo>
                  <a:pt x="6624031" y="9857104"/>
                </a:moveTo>
                <a:lnTo>
                  <a:pt x="6609110" y="9872024"/>
                </a:lnTo>
                <a:cubicBezTo>
                  <a:pt x="6609110" y="9872024"/>
                  <a:pt x="6614084" y="9872024"/>
                  <a:pt x="6624031" y="9872024"/>
                </a:cubicBezTo>
                <a:cubicBezTo>
                  <a:pt x="6624031" y="9872024"/>
                  <a:pt x="6624031" y="9867052"/>
                  <a:pt x="6624031" y="9857104"/>
                </a:cubicBezTo>
                <a:close/>
                <a:moveTo>
                  <a:pt x="7011923" y="9842186"/>
                </a:moveTo>
                <a:lnTo>
                  <a:pt x="7041761" y="9886942"/>
                </a:lnTo>
                <a:cubicBezTo>
                  <a:pt x="7041761" y="9886942"/>
                  <a:pt x="7036789" y="9881970"/>
                  <a:pt x="7026841" y="9872024"/>
                </a:cubicBezTo>
                <a:close/>
                <a:moveTo>
                  <a:pt x="6803057" y="9842186"/>
                </a:moveTo>
                <a:lnTo>
                  <a:pt x="6817977" y="9857104"/>
                </a:lnTo>
                <a:cubicBezTo>
                  <a:pt x="6817977" y="9867052"/>
                  <a:pt x="6817977" y="9872024"/>
                  <a:pt x="6817977" y="9872024"/>
                </a:cubicBezTo>
                <a:cubicBezTo>
                  <a:pt x="6817977" y="9872024"/>
                  <a:pt x="6827923" y="9881970"/>
                  <a:pt x="6847815" y="9901861"/>
                </a:cubicBezTo>
                <a:cubicBezTo>
                  <a:pt x="6847815" y="9911807"/>
                  <a:pt x="6850301" y="9919269"/>
                  <a:pt x="6855273" y="9924241"/>
                </a:cubicBezTo>
                <a:cubicBezTo>
                  <a:pt x="6860247" y="9929213"/>
                  <a:pt x="6862733" y="9931699"/>
                  <a:pt x="6862733" y="9931699"/>
                </a:cubicBezTo>
                <a:cubicBezTo>
                  <a:pt x="6862733" y="9941645"/>
                  <a:pt x="6867705" y="9951591"/>
                  <a:pt x="6877651" y="9961537"/>
                </a:cubicBezTo>
                <a:lnTo>
                  <a:pt x="6862733" y="9946619"/>
                </a:lnTo>
                <a:lnTo>
                  <a:pt x="6847815" y="9931699"/>
                </a:lnTo>
                <a:lnTo>
                  <a:pt x="6847815" y="9946619"/>
                </a:lnTo>
                <a:cubicBezTo>
                  <a:pt x="6847815" y="9956565"/>
                  <a:pt x="6850301" y="9966511"/>
                  <a:pt x="6855273" y="9976457"/>
                </a:cubicBezTo>
                <a:cubicBezTo>
                  <a:pt x="6860247" y="9986404"/>
                  <a:pt x="6867705" y="9996350"/>
                  <a:pt x="6877651" y="10006294"/>
                </a:cubicBezTo>
                <a:lnTo>
                  <a:pt x="6892572" y="10065970"/>
                </a:lnTo>
                <a:cubicBezTo>
                  <a:pt x="6892572" y="10075917"/>
                  <a:pt x="6897544" y="10083377"/>
                  <a:pt x="6907490" y="10088349"/>
                </a:cubicBezTo>
                <a:cubicBezTo>
                  <a:pt x="6917436" y="10093323"/>
                  <a:pt x="6922410" y="10095809"/>
                  <a:pt x="6922410" y="10095809"/>
                </a:cubicBezTo>
                <a:lnTo>
                  <a:pt x="6922410" y="10110727"/>
                </a:lnTo>
                <a:cubicBezTo>
                  <a:pt x="6932356" y="10110727"/>
                  <a:pt x="6937328" y="10108241"/>
                  <a:pt x="6937328" y="10103267"/>
                </a:cubicBezTo>
                <a:cubicBezTo>
                  <a:pt x="6937328" y="10098295"/>
                  <a:pt x="6932356" y="10090835"/>
                  <a:pt x="6922410" y="10080889"/>
                </a:cubicBezTo>
                <a:cubicBezTo>
                  <a:pt x="6912464" y="10070945"/>
                  <a:pt x="6907490" y="10070945"/>
                  <a:pt x="6907490" y="10080889"/>
                </a:cubicBezTo>
                <a:lnTo>
                  <a:pt x="6907490" y="10065970"/>
                </a:lnTo>
                <a:cubicBezTo>
                  <a:pt x="6917436" y="10056024"/>
                  <a:pt x="6922410" y="10051052"/>
                  <a:pt x="6922410" y="10051052"/>
                </a:cubicBezTo>
                <a:cubicBezTo>
                  <a:pt x="6922410" y="10051052"/>
                  <a:pt x="6927382" y="10056024"/>
                  <a:pt x="6937328" y="10065970"/>
                </a:cubicBezTo>
                <a:cubicBezTo>
                  <a:pt x="6937328" y="10075917"/>
                  <a:pt x="6937328" y="10083377"/>
                  <a:pt x="6937328" y="10088349"/>
                </a:cubicBezTo>
                <a:cubicBezTo>
                  <a:pt x="6937328" y="10093323"/>
                  <a:pt x="6942300" y="10105755"/>
                  <a:pt x="6952248" y="10125647"/>
                </a:cubicBezTo>
                <a:cubicBezTo>
                  <a:pt x="6962194" y="10125647"/>
                  <a:pt x="6967166" y="10128133"/>
                  <a:pt x="6967166" y="10133105"/>
                </a:cubicBezTo>
                <a:cubicBezTo>
                  <a:pt x="6967166" y="10138079"/>
                  <a:pt x="6967166" y="10145539"/>
                  <a:pt x="6967166" y="10155483"/>
                </a:cubicBezTo>
                <a:cubicBezTo>
                  <a:pt x="6957220" y="10155483"/>
                  <a:pt x="6952248" y="10160458"/>
                  <a:pt x="6952248" y="10170404"/>
                </a:cubicBezTo>
                <a:cubicBezTo>
                  <a:pt x="6952248" y="10180350"/>
                  <a:pt x="6957220" y="10185322"/>
                  <a:pt x="6967166" y="10185322"/>
                </a:cubicBezTo>
                <a:cubicBezTo>
                  <a:pt x="6977113" y="10185322"/>
                  <a:pt x="6977113" y="10180350"/>
                  <a:pt x="6967166" y="10170404"/>
                </a:cubicBezTo>
                <a:cubicBezTo>
                  <a:pt x="6967166" y="10160458"/>
                  <a:pt x="6967166" y="10155483"/>
                  <a:pt x="6967166" y="10155483"/>
                </a:cubicBezTo>
                <a:cubicBezTo>
                  <a:pt x="6967166" y="10155483"/>
                  <a:pt x="6972139" y="10155483"/>
                  <a:pt x="6982085" y="10155483"/>
                </a:cubicBezTo>
                <a:lnTo>
                  <a:pt x="6937328" y="10051052"/>
                </a:lnTo>
                <a:cubicBezTo>
                  <a:pt x="6927382" y="10031160"/>
                  <a:pt x="6922410" y="10021214"/>
                  <a:pt x="6922410" y="10021214"/>
                </a:cubicBezTo>
                <a:cubicBezTo>
                  <a:pt x="6922410" y="10021214"/>
                  <a:pt x="6922410" y="10016242"/>
                  <a:pt x="6922410" y="10006294"/>
                </a:cubicBezTo>
                <a:lnTo>
                  <a:pt x="6908236" y="10020468"/>
                </a:lnTo>
                <a:lnTo>
                  <a:pt x="6907490" y="10013754"/>
                </a:lnTo>
                <a:cubicBezTo>
                  <a:pt x="6907490" y="9998836"/>
                  <a:pt x="6902518" y="9991376"/>
                  <a:pt x="6892572" y="9991376"/>
                </a:cubicBezTo>
                <a:cubicBezTo>
                  <a:pt x="6882626" y="9991376"/>
                  <a:pt x="6882626" y="9986404"/>
                  <a:pt x="6892572" y="9976457"/>
                </a:cubicBezTo>
                <a:cubicBezTo>
                  <a:pt x="6892572" y="9966511"/>
                  <a:pt x="6887600" y="9961537"/>
                  <a:pt x="6877651" y="9961537"/>
                </a:cubicBezTo>
                <a:lnTo>
                  <a:pt x="6877651" y="9946619"/>
                </a:lnTo>
                <a:lnTo>
                  <a:pt x="6847815" y="9872024"/>
                </a:lnTo>
                <a:cubicBezTo>
                  <a:pt x="6827923" y="9852132"/>
                  <a:pt x="6817977" y="9842186"/>
                  <a:pt x="6817977" y="9842186"/>
                </a:cubicBezTo>
                <a:cubicBezTo>
                  <a:pt x="6817977" y="9842186"/>
                  <a:pt x="6813003" y="9842186"/>
                  <a:pt x="6803057" y="9842186"/>
                </a:cubicBezTo>
                <a:close/>
                <a:moveTo>
                  <a:pt x="4445858" y="9842186"/>
                </a:moveTo>
                <a:cubicBezTo>
                  <a:pt x="4445858" y="9842186"/>
                  <a:pt x="4445858" y="9847160"/>
                  <a:pt x="4445858" y="9857104"/>
                </a:cubicBezTo>
                <a:lnTo>
                  <a:pt x="4430940" y="9857104"/>
                </a:lnTo>
                <a:cubicBezTo>
                  <a:pt x="4440883" y="9847160"/>
                  <a:pt x="4445858" y="9842186"/>
                  <a:pt x="4445858" y="9842186"/>
                </a:cubicBezTo>
                <a:close/>
                <a:moveTo>
                  <a:pt x="6980220" y="9817943"/>
                </a:moveTo>
                <a:cubicBezTo>
                  <a:pt x="6981463" y="9819186"/>
                  <a:pt x="6982085" y="9822294"/>
                  <a:pt x="6982085" y="9827266"/>
                </a:cubicBezTo>
                <a:cubicBezTo>
                  <a:pt x="6972139" y="9827266"/>
                  <a:pt x="6969653" y="9824780"/>
                  <a:pt x="6974625" y="9819808"/>
                </a:cubicBezTo>
                <a:cubicBezTo>
                  <a:pt x="6977111" y="9817322"/>
                  <a:pt x="6978977" y="9816698"/>
                  <a:pt x="6980220" y="9817943"/>
                </a:cubicBezTo>
                <a:close/>
                <a:moveTo>
                  <a:pt x="4609967" y="9812348"/>
                </a:moveTo>
                <a:cubicBezTo>
                  <a:pt x="4609967" y="9812348"/>
                  <a:pt x="4609967" y="9817322"/>
                  <a:pt x="4609967" y="9827266"/>
                </a:cubicBezTo>
                <a:cubicBezTo>
                  <a:pt x="4609967" y="9837214"/>
                  <a:pt x="4612453" y="9842186"/>
                  <a:pt x="4617425" y="9842186"/>
                </a:cubicBezTo>
                <a:cubicBezTo>
                  <a:pt x="4622399" y="9842186"/>
                  <a:pt x="4627372" y="9849646"/>
                  <a:pt x="4632346" y="9864564"/>
                </a:cubicBezTo>
                <a:cubicBezTo>
                  <a:pt x="4637318" y="9879482"/>
                  <a:pt x="4639804" y="9891916"/>
                  <a:pt x="4639804" y="9901861"/>
                </a:cubicBezTo>
                <a:cubicBezTo>
                  <a:pt x="4649750" y="9901861"/>
                  <a:pt x="4654724" y="9906835"/>
                  <a:pt x="4654724" y="9916781"/>
                </a:cubicBezTo>
                <a:cubicBezTo>
                  <a:pt x="4654724" y="9916781"/>
                  <a:pt x="4659698" y="9916781"/>
                  <a:pt x="4669642" y="9916781"/>
                </a:cubicBezTo>
                <a:cubicBezTo>
                  <a:pt x="4669642" y="9916781"/>
                  <a:pt x="4669642" y="9911807"/>
                  <a:pt x="4669642" y="9901861"/>
                </a:cubicBezTo>
                <a:cubicBezTo>
                  <a:pt x="4659698" y="9901861"/>
                  <a:pt x="4654724" y="9901861"/>
                  <a:pt x="4654724" y="9901861"/>
                </a:cubicBezTo>
                <a:cubicBezTo>
                  <a:pt x="4654724" y="9901861"/>
                  <a:pt x="4654724" y="9896889"/>
                  <a:pt x="4654724" y="9886942"/>
                </a:cubicBezTo>
                <a:cubicBezTo>
                  <a:pt x="4654724" y="9876996"/>
                  <a:pt x="4649750" y="9867052"/>
                  <a:pt x="4639804" y="9857104"/>
                </a:cubicBezTo>
                <a:lnTo>
                  <a:pt x="4624886" y="9827266"/>
                </a:lnTo>
                <a:close/>
                <a:moveTo>
                  <a:pt x="6803057" y="9797429"/>
                </a:moveTo>
                <a:cubicBezTo>
                  <a:pt x="6803057" y="9817322"/>
                  <a:pt x="6813003" y="9827266"/>
                  <a:pt x="6832895" y="9827266"/>
                </a:cubicBezTo>
                <a:lnTo>
                  <a:pt x="6817977" y="9812348"/>
                </a:lnTo>
                <a:close/>
                <a:moveTo>
                  <a:pt x="6758300" y="9767591"/>
                </a:moveTo>
                <a:lnTo>
                  <a:pt x="6773220" y="9782509"/>
                </a:lnTo>
                <a:lnTo>
                  <a:pt x="6788138" y="9782509"/>
                </a:lnTo>
                <a:close/>
                <a:moveTo>
                  <a:pt x="4300399" y="9743348"/>
                </a:moveTo>
                <a:cubicBezTo>
                  <a:pt x="4297911" y="9742103"/>
                  <a:pt x="4296668" y="9742727"/>
                  <a:pt x="4296668" y="9745213"/>
                </a:cubicBezTo>
                <a:cubicBezTo>
                  <a:pt x="4296668" y="9750185"/>
                  <a:pt x="4296668" y="9752671"/>
                  <a:pt x="4296668" y="9752671"/>
                </a:cubicBezTo>
                <a:lnTo>
                  <a:pt x="4296668" y="9767591"/>
                </a:lnTo>
                <a:lnTo>
                  <a:pt x="4296668" y="9782509"/>
                </a:lnTo>
                <a:cubicBezTo>
                  <a:pt x="4296668" y="9792457"/>
                  <a:pt x="4299154" y="9794943"/>
                  <a:pt x="4304128" y="9789969"/>
                </a:cubicBezTo>
                <a:cubicBezTo>
                  <a:pt x="4309100" y="9784997"/>
                  <a:pt x="4311586" y="9787483"/>
                  <a:pt x="4311586" y="9797429"/>
                </a:cubicBezTo>
                <a:cubicBezTo>
                  <a:pt x="4311586" y="9797429"/>
                  <a:pt x="4309100" y="9799915"/>
                  <a:pt x="4304128" y="9804887"/>
                </a:cubicBezTo>
                <a:cubicBezTo>
                  <a:pt x="4299154" y="9809861"/>
                  <a:pt x="4299154" y="9814836"/>
                  <a:pt x="4304128" y="9819808"/>
                </a:cubicBezTo>
                <a:cubicBezTo>
                  <a:pt x="4309100" y="9824780"/>
                  <a:pt x="4311586" y="9832240"/>
                  <a:pt x="4311586" y="9842186"/>
                </a:cubicBezTo>
                <a:lnTo>
                  <a:pt x="4311586" y="9857104"/>
                </a:lnTo>
                <a:cubicBezTo>
                  <a:pt x="4311586" y="9847160"/>
                  <a:pt x="4314074" y="9842186"/>
                  <a:pt x="4319046" y="9842186"/>
                </a:cubicBezTo>
                <a:cubicBezTo>
                  <a:pt x="4324020" y="9842186"/>
                  <a:pt x="4328992" y="9847160"/>
                  <a:pt x="4333966" y="9857104"/>
                </a:cubicBezTo>
                <a:cubicBezTo>
                  <a:pt x="4338938" y="9867052"/>
                  <a:pt x="4341424" y="9876996"/>
                  <a:pt x="4341424" y="9886942"/>
                </a:cubicBezTo>
                <a:lnTo>
                  <a:pt x="4326506" y="9886942"/>
                </a:lnTo>
                <a:lnTo>
                  <a:pt x="4341424" y="9916781"/>
                </a:lnTo>
                <a:cubicBezTo>
                  <a:pt x="4351370" y="9926727"/>
                  <a:pt x="4358830" y="9934187"/>
                  <a:pt x="4363803" y="9939159"/>
                </a:cubicBezTo>
                <a:cubicBezTo>
                  <a:pt x="4368777" y="9944133"/>
                  <a:pt x="4371263" y="9946619"/>
                  <a:pt x="4371263" y="9946619"/>
                </a:cubicBezTo>
                <a:cubicBezTo>
                  <a:pt x="4371263" y="9956565"/>
                  <a:pt x="4378723" y="9973969"/>
                  <a:pt x="4393641" y="9998836"/>
                </a:cubicBezTo>
                <a:cubicBezTo>
                  <a:pt x="4408561" y="10023700"/>
                  <a:pt x="4416019" y="10036132"/>
                  <a:pt x="4416019" y="10036132"/>
                </a:cubicBezTo>
                <a:lnTo>
                  <a:pt x="4430940" y="10051052"/>
                </a:lnTo>
                <a:cubicBezTo>
                  <a:pt x="4430940" y="10041106"/>
                  <a:pt x="4430940" y="10026186"/>
                  <a:pt x="4430940" y="10006294"/>
                </a:cubicBezTo>
                <a:cubicBezTo>
                  <a:pt x="4401101" y="9916781"/>
                  <a:pt x="4381209" y="9876996"/>
                  <a:pt x="4371263" y="9886942"/>
                </a:cubicBezTo>
                <a:cubicBezTo>
                  <a:pt x="4371263" y="9886942"/>
                  <a:pt x="4368777" y="9881970"/>
                  <a:pt x="4363803" y="9872024"/>
                </a:cubicBezTo>
                <a:cubicBezTo>
                  <a:pt x="4358830" y="9862078"/>
                  <a:pt x="4356344" y="9852132"/>
                  <a:pt x="4356344" y="9842186"/>
                </a:cubicBezTo>
                <a:cubicBezTo>
                  <a:pt x="4336452" y="9812348"/>
                  <a:pt x="4324020" y="9794943"/>
                  <a:pt x="4319046" y="9789969"/>
                </a:cubicBezTo>
                <a:cubicBezTo>
                  <a:pt x="4314074" y="9784997"/>
                  <a:pt x="4311586" y="9777537"/>
                  <a:pt x="4311586" y="9767591"/>
                </a:cubicBezTo>
                <a:lnTo>
                  <a:pt x="4311586" y="9752671"/>
                </a:lnTo>
                <a:cubicBezTo>
                  <a:pt x="4306614" y="9747699"/>
                  <a:pt x="4302885" y="9744591"/>
                  <a:pt x="4300399" y="9743348"/>
                </a:cubicBezTo>
                <a:close/>
                <a:moveTo>
                  <a:pt x="4266830" y="9737753"/>
                </a:moveTo>
                <a:cubicBezTo>
                  <a:pt x="4266830" y="9737753"/>
                  <a:pt x="4269316" y="9742727"/>
                  <a:pt x="4274290" y="9752671"/>
                </a:cubicBezTo>
                <a:cubicBezTo>
                  <a:pt x="4279264" y="9762619"/>
                  <a:pt x="4281750" y="9767591"/>
                  <a:pt x="4281750" y="9767591"/>
                </a:cubicBezTo>
                <a:cubicBezTo>
                  <a:pt x="4281750" y="9767591"/>
                  <a:pt x="4281750" y="9762619"/>
                  <a:pt x="4281750" y="9752671"/>
                </a:cubicBezTo>
                <a:cubicBezTo>
                  <a:pt x="4281750" y="9742727"/>
                  <a:pt x="4276776" y="9737753"/>
                  <a:pt x="4266830" y="9737753"/>
                </a:cubicBezTo>
                <a:close/>
                <a:moveTo>
                  <a:pt x="6832895" y="9722834"/>
                </a:moveTo>
                <a:lnTo>
                  <a:pt x="6847815" y="9752671"/>
                </a:lnTo>
                <a:lnTo>
                  <a:pt x="6847815" y="9737753"/>
                </a:lnTo>
                <a:cubicBezTo>
                  <a:pt x="6847815" y="9727807"/>
                  <a:pt x="6845327" y="9722834"/>
                  <a:pt x="6840355" y="9722834"/>
                </a:cubicBezTo>
                <a:cubicBezTo>
                  <a:pt x="6835383" y="9722834"/>
                  <a:pt x="6832895" y="9722834"/>
                  <a:pt x="6832895" y="9722834"/>
                </a:cubicBezTo>
                <a:close/>
                <a:moveTo>
                  <a:pt x="3058392" y="9678076"/>
                </a:moveTo>
                <a:lnTo>
                  <a:pt x="3088230" y="9722834"/>
                </a:lnTo>
                <a:cubicBezTo>
                  <a:pt x="3088230" y="9742727"/>
                  <a:pt x="3090716" y="9762619"/>
                  <a:pt x="3095690" y="9782509"/>
                </a:cubicBezTo>
                <a:cubicBezTo>
                  <a:pt x="3100664" y="9802401"/>
                  <a:pt x="3103150" y="9819808"/>
                  <a:pt x="3103150" y="9834726"/>
                </a:cubicBezTo>
                <a:cubicBezTo>
                  <a:pt x="3103150" y="9849646"/>
                  <a:pt x="3103150" y="9857104"/>
                  <a:pt x="3103150" y="9857104"/>
                </a:cubicBezTo>
                <a:lnTo>
                  <a:pt x="3073312" y="9782509"/>
                </a:lnTo>
                <a:lnTo>
                  <a:pt x="3058392" y="9692996"/>
                </a:lnTo>
                <a:close/>
                <a:moveTo>
                  <a:pt x="4349817" y="9643576"/>
                </a:moveTo>
                <a:cubicBezTo>
                  <a:pt x="4351684" y="9644198"/>
                  <a:pt x="4353858" y="9645754"/>
                  <a:pt x="4356344" y="9648240"/>
                </a:cubicBezTo>
                <a:lnTo>
                  <a:pt x="4356344" y="9663158"/>
                </a:lnTo>
                <a:cubicBezTo>
                  <a:pt x="4346398" y="9663158"/>
                  <a:pt x="4341424" y="9663158"/>
                  <a:pt x="4341424" y="9663158"/>
                </a:cubicBezTo>
                <a:cubicBezTo>
                  <a:pt x="4341424" y="9648240"/>
                  <a:pt x="4344224" y="9641712"/>
                  <a:pt x="4349817" y="9643576"/>
                </a:cubicBezTo>
                <a:close/>
                <a:moveTo>
                  <a:pt x="6683705" y="9618401"/>
                </a:moveTo>
                <a:cubicBezTo>
                  <a:pt x="6683705" y="9638294"/>
                  <a:pt x="6688679" y="9643266"/>
                  <a:pt x="6698625" y="9633319"/>
                </a:cubicBezTo>
                <a:lnTo>
                  <a:pt x="6698625" y="9618401"/>
                </a:lnTo>
                <a:close/>
                <a:moveTo>
                  <a:pt x="6698625" y="9573645"/>
                </a:moveTo>
                <a:cubicBezTo>
                  <a:pt x="6698625" y="9593537"/>
                  <a:pt x="6703597" y="9598509"/>
                  <a:pt x="6713544" y="9588563"/>
                </a:cubicBezTo>
                <a:lnTo>
                  <a:pt x="6713544" y="9573645"/>
                </a:lnTo>
                <a:close/>
                <a:moveTo>
                  <a:pt x="6780678" y="9568981"/>
                </a:moveTo>
                <a:cubicBezTo>
                  <a:pt x="6778192" y="9569605"/>
                  <a:pt x="6775706" y="9571157"/>
                  <a:pt x="6773220" y="9573645"/>
                </a:cubicBezTo>
                <a:cubicBezTo>
                  <a:pt x="6773220" y="9573645"/>
                  <a:pt x="6775706" y="9576131"/>
                  <a:pt x="6780678" y="9581103"/>
                </a:cubicBezTo>
                <a:cubicBezTo>
                  <a:pt x="6785652" y="9586077"/>
                  <a:pt x="6788138" y="9588563"/>
                  <a:pt x="6788138" y="9588563"/>
                </a:cubicBezTo>
                <a:lnTo>
                  <a:pt x="6803057" y="9588563"/>
                </a:lnTo>
                <a:cubicBezTo>
                  <a:pt x="6795599" y="9573645"/>
                  <a:pt x="6788138" y="9567117"/>
                  <a:pt x="6780678" y="9568981"/>
                </a:cubicBezTo>
                <a:close/>
                <a:moveTo>
                  <a:pt x="6683705" y="9543806"/>
                </a:moveTo>
                <a:lnTo>
                  <a:pt x="6698625" y="9558725"/>
                </a:lnTo>
                <a:cubicBezTo>
                  <a:pt x="6698625" y="9548778"/>
                  <a:pt x="6698625" y="9543806"/>
                  <a:pt x="6698625" y="9543806"/>
                </a:cubicBezTo>
                <a:close/>
                <a:moveTo>
                  <a:pt x="6653867" y="9499050"/>
                </a:moveTo>
                <a:lnTo>
                  <a:pt x="6653867" y="9528886"/>
                </a:lnTo>
                <a:cubicBezTo>
                  <a:pt x="6653867" y="9528886"/>
                  <a:pt x="6658841" y="9528886"/>
                  <a:pt x="6668787" y="9528886"/>
                </a:cubicBezTo>
                <a:lnTo>
                  <a:pt x="6668787" y="9513968"/>
                </a:lnTo>
                <a:cubicBezTo>
                  <a:pt x="6658841" y="9504022"/>
                  <a:pt x="6653867" y="9499050"/>
                  <a:pt x="6653867" y="9499050"/>
                </a:cubicBezTo>
                <a:close/>
                <a:moveTo>
                  <a:pt x="2998717" y="9469212"/>
                </a:moveTo>
                <a:lnTo>
                  <a:pt x="3013635" y="9484130"/>
                </a:lnTo>
                <a:lnTo>
                  <a:pt x="3028555" y="9499050"/>
                </a:lnTo>
                <a:cubicBezTo>
                  <a:pt x="3038499" y="9518942"/>
                  <a:pt x="3043473" y="9531374"/>
                  <a:pt x="3043473" y="9536346"/>
                </a:cubicBezTo>
                <a:cubicBezTo>
                  <a:pt x="3043473" y="9541320"/>
                  <a:pt x="3043473" y="9548778"/>
                  <a:pt x="3043473" y="9558725"/>
                </a:cubicBezTo>
                <a:cubicBezTo>
                  <a:pt x="3053420" y="9558725"/>
                  <a:pt x="3058392" y="9563699"/>
                  <a:pt x="3058392" y="9573645"/>
                </a:cubicBezTo>
                <a:lnTo>
                  <a:pt x="3058392" y="9618401"/>
                </a:lnTo>
                <a:lnTo>
                  <a:pt x="3043473" y="9648240"/>
                </a:lnTo>
                <a:cubicBezTo>
                  <a:pt x="3043473" y="9638294"/>
                  <a:pt x="3045959" y="9625859"/>
                  <a:pt x="3050934" y="9610941"/>
                </a:cubicBezTo>
                <a:cubicBezTo>
                  <a:pt x="3055906" y="9596023"/>
                  <a:pt x="3048447" y="9583591"/>
                  <a:pt x="3028555" y="9573645"/>
                </a:cubicBezTo>
                <a:lnTo>
                  <a:pt x="3013635" y="9543806"/>
                </a:lnTo>
                <a:lnTo>
                  <a:pt x="2998717" y="9513968"/>
                </a:lnTo>
                <a:cubicBezTo>
                  <a:pt x="2998717" y="9513968"/>
                  <a:pt x="2998717" y="9508996"/>
                  <a:pt x="2998717" y="9499050"/>
                </a:cubicBezTo>
                <a:cubicBezTo>
                  <a:pt x="2998717" y="9499050"/>
                  <a:pt x="2998717" y="9494076"/>
                  <a:pt x="2998717" y="9484130"/>
                </a:cubicBezTo>
                <a:close/>
                <a:moveTo>
                  <a:pt x="2970743" y="9459887"/>
                </a:moveTo>
                <a:cubicBezTo>
                  <a:pt x="2974474" y="9461130"/>
                  <a:pt x="2978825" y="9464237"/>
                  <a:pt x="2983797" y="9469212"/>
                </a:cubicBezTo>
                <a:lnTo>
                  <a:pt x="2968879" y="9469212"/>
                </a:lnTo>
                <a:cubicBezTo>
                  <a:pt x="2958932" y="9469212"/>
                  <a:pt x="2956446" y="9466726"/>
                  <a:pt x="2961418" y="9461751"/>
                </a:cubicBezTo>
                <a:cubicBezTo>
                  <a:pt x="2963907" y="9459265"/>
                  <a:pt x="2967014" y="9458644"/>
                  <a:pt x="2970743" y="9459887"/>
                </a:cubicBezTo>
                <a:close/>
                <a:moveTo>
                  <a:pt x="6609110" y="9439373"/>
                </a:moveTo>
                <a:lnTo>
                  <a:pt x="6609110" y="9454291"/>
                </a:lnTo>
                <a:lnTo>
                  <a:pt x="6638949" y="9469212"/>
                </a:lnTo>
                <a:cubicBezTo>
                  <a:pt x="6638949" y="9459265"/>
                  <a:pt x="6638949" y="9454291"/>
                  <a:pt x="6638949" y="9454291"/>
                </a:cubicBezTo>
                <a:cubicBezTo>
                  <a:pt x="6648895" y="9454291"/>
                  <a:pt x="6653867" y="9454291"/>
                  <a:pt x="6653867" y="9454291"/>
                </a:cubicBezTo>
                <a:lnTo>
                  <a:pt x="6638949" y="9439373"/>
                </a:lnTo>
                <a:cubicBezTo>
                  <a:pt x="6638949" y="9439373"/>
                  <a:pt x="6629003" y="9439373"/>
                  <a:pt x="6609110" y="9439373"/>
                </a:cubicBezTo>
                <a:close/>
                <a:moveTo>
                  <a:pt x="4266830" y="9409535"/>
                </a:moveTo>
                <a:cubicBezTo>
                  <a:pt x="4256886" y="9409535"/>
                  <a:pt x="4256886" y="9424453"/>
                  <a:pt x="4266830" y="9454291"/>
                </a:cubicBezTo>
                <a:cubicBezTo>
                  <a:pt x="4276776" y="9484130"/>
                  <a:pt x="4284236" y="9501536"/>
                  <a:pt x="4289208" y="9506508"/>
                </a:cubicBezTo>
                <a:cubicBezTo>
                  <a:pt x="4294182" y="9511482"/>
                  <a:pt x="4301642" y="9518942"/>
                  <a:pt x="4311586" y="9528886"/>
                </a:cubicBezTo>
                <a:cubicBezTo>
                  <a:pt x="4311586" y="9518942"/>
                  <a:pt x="4311586" y="9511482"/>
                  <a:pt x="4311586" y="9506508"/>
                </a:cubicBezTo>
                <a:cubicBezTo>
                  <a:pt x="4311586" y="9501536"/>
                  <a:pt x="4311586" y="9499050"/>
                  <a:pt x="4311586" y="9499050"/>
                </a:cubicBezTo>
                <a:cubicBezTo>
                  <a:pt x="4311586" y="9499050"/>
                  <a:pt x="4306614" y="9489104"/>
                  <a:pt x="4296668" y="9469212"/>
                </a:cubicBezTo>
                <a:cubicBezTo>
                  <a:pt x="4286722" y="9459265"/>
                  <a:pt x="4279264" y="9449319"/>
                  <a:pt x="4274290" y="9439373"/>
                </a:cubicBezTo>
                <a:cubicBezTo>
                  <a:pt x="4269316" y="9429427"/>
                  <a:pt x="4266830" y="9424453"/>
                  <a:pt x="4266830" y="9424453"/>
                </a:cubicBezTo>
                <a:close/>
                <a:moveTo>
                  <a:pt x="6758300" y="9379697"/>
                </a:moveTo>
                <a:lnTo>
                  <a:pt x="6743382" y="9394617"/>
                </a:lnTo>
                <a:cubicBezTo>
                  <a:pt x="6753328" y="9394617"/>
                  <a:pt x="6758300" y="9397103"/>
                  <a:pt x="6758300" y="9402075"/>
                </a:cubicBezTo>
                <a:cubicBezTo>
                  <a:pt x="6758300" y="9407049"/>
                  <a:pt x="6753328" y="9409535"/>
                  <a:pt x="6743382" y="9409535"/>
                </a:cubicBezTo>
                <a:cubicBezTo>
                  <a:pt x="6748354" y="9409535"/>
                  <a:pt x="6753328" y="9410778"/>
                  <a:pt x="6758300" y="9413264"/>
                </a:cubicBezTo>
                <a:lnTo>
                  <a:pt x="6771975" y="9423521"/>
                </a:lnTo>
                <a:lnTo>
                  <a:pt x="6769489" y="9414198"/>
                </a:lnTo>
                <a:cubicBezTo>
                  <a:pt x="6769489" y="9408603"/>
                  <a:pt x="6770732" y="9402075"/>
                  <a:pt x="6773220" y="9394617"/>
                </a:cubicBezTo>
                <a:close/>
                <a:moveTo>
                  <a:pt x="2983797" y="9334940"/>
                </a:moveTo>
                <a:cubicBezTo>
                  <a:pt x="2983797" y="9334940"/>
                  <a:pt x="2981311" y="9337428"/>
                  <a:pt x="2976339" y="9342400"/>
                </a:cubicBezTo>
                <a:cubicBezTo>
                  <a:pt x="2971365" y="9347372"/>
                  <a:pt x="2968879" y="9349858"/>
                  <a:pt x="2968879" y="9349858"/>
                </a:cubicBezTo>
                <a:cubicBezTo>
                  <a:pt x="2968879" y="9349858"/>
                  <a:pt x="2973853" y="9349858"/>
                  <a:pt x="2983797" y="9349858"/>
                </a:cubicBezTo>
                <a:close/>
                <a:moveTo>
                  <a:pt x="6728462" y="9320022"/>
                </a:moveTo>
                <a:cubicBezTo>
                  <a:pt x="6738408" y="9320022"/>
                  <a:pt x="6743382" y="9322508"/>
                  <a:pt x="6743382" y="9327480"/>
                </a:cubicBezTo>
                <a:cubicBezTo>
                  <a:pt x="6743382" y="9332454"/>
                  <a:pt x="6748354" y="9334940"/>
                  <a:pt x="6758300" y="9334940"/>
                </a:cubicBezTo>
                <a:lnTo>
                  <a:pt x="6743382" y="9334940"/>
                </a:lnTo>
                <a:cubicBezTo>
                  <a:pt x="6733436" y="9334940"/>
                  <a:pt x="6728462" y="9329968"/>
                  <a:pt x="6728462" y="9320022"/>
                </a:cubicBezTo>
                <a:close/>
                <a:moveTo>
                  <a:pt x="6678733" y="9306760"/>
                </a:moveTo>
                <a:lnTo>
                  <a:pt x="6681841" y="9308833"/>
                </a:lnTo>
                <a:lnTo>
                  <a:pt x="6682558" y="9313135"/>
                </a:lnTo>
                <a:close/>
                <a:moveTo>
                  <a:pt x="4177316" y="9305102"/>
                </a:moveTo>
                <a:lnTo>
                  <a:pt x="4207155" y="9409535"/>
                </a:lnTo>
                <a:lnTo>
                  <a:pt x="4222073" y="9454291"/>
                </a:lnTo>
                <a:lnTo>
                  <a:pt x="4222073" y="9469212"/>
                </a:lnTo>
                <a:cubicBezTo>
                  <a:pt x="4222073" y="9479158"/>
                  <a:pt x="4224559" y="9486618"/>
                  <a:pt x="4229533" y="9491590"/>
                </a:cubicBezTo>
                <a:cubicBezTo>
                  <a:pt x="4234505" y="9496562"/>
                  <a:pt x="4239480" y="9499050"/>
                  <a:pt x="4244452" y="9499050"/>
                </a:cubicBezTo>
                <a:cubicBezTo>
                  <a:pt x="4249426" y="9499050"/>
                  <a:pt x="4246938" y="9489104"/>
                  <a:pt x="4236991" y="9469212"/>
                </a:cubicBezTo>
                <a:cubicBezTo>
                  <a:pt x="4236991" y="9469212"/>
                  <a:pt x="4236991" y="9464239"/>
                  <a:pt x="4236991" y="9454291"/>
                </a:cubicBezTo>
                <a:cubicBezTo>
                  <a:pt x="4236991" y="9444347"/>
                  <a:pt x="4232019" y="9434401"/>
                  <a:pt x="4222073" y="9424453"/>
                </a:cubicBezTo>
                <a:cubicBezTo>
                  <a:pt x="4212127" y="9344886"/>
                  <a:pt x="4197209" y="9305102"/>
                  <a:pt x="4177316" y="9305102"/>
                </a:cubicBezTo>
                <a:close/>
                <a:moveTo>
                  <a:pt x="6549436" y="9275263"/>
                </a:moveTo>
                <a:lnTo>
                  <a:pt x="6534516" y="9290183"/>
                </a:lnTo>
                <a:lnTo>
                  <a:pt x="6549436" y="9290183"/>
                </a:lnTo>
                <a:cubicBezTo>
                  <a:pt x="6549436" y="9290183"/>
                  <a:pt x="6549436" y="9285211"/>
                  <a:pt x="6549436" y="9275263"/>
                </a:cubicBezTo>
                <a:close/>
                <a:moveTo>
                  <a:pt x="4162396" y="9230507"/>
                </a:moveTo>
                <a:lnTo>
                  <a:pt x="4162396" y="9245427"/>
                </a:lnTo>
                <a:cubicBezTo>
                  <a:pt x="4162396" y="9255373"/>
                  <a:pt x="4164882" y="9260345"/>
                  <a:pt x="4169856" y="9260345"/>
                </a:cubicBezTo>
                <a:cubicBezTo>
                  <a:pt x="4174830" y="9260345"/>
                  <a:pt x="4177316" y="9260345"/>
                  <a:pt x="4177316" y="9260345"/>
                </a:cubicBezTo>
                <a:close/>
                <a:moveTo>
                  <a:pt x="2625743" y="9200668"/>
                </a:moveTo>
                <a:lnTo>
                  <a:pt x="2655579" y="9275263"/>
                </a:lnTo>
                <a:cubicBezTo>
                  <a:pt x="2645635" y="9275263"/>
                  <a:pt x="2640661" y="9270291"/>
                  <a:pt x="2640661" y="9260345"/>
                </a:cubicBezTo>
                <a:close/>
                <a:moveTo>
                  <a:pt x="2536228" y="8827694"/>
                </a:moveTo>
                <a:lnTo>
                  <a:pt x="2551148" y="8827694"/>
                </a:lnTo>
                <a:cubicBezTo>
                  <a:pt x="2551148" y="8827694"/>
                  <a:pt x="2551148" y="8832668"/>
                  <a:pt x="2551148" y="8842614"/>
                </a:cubicBezTo>
                <a:close/>
                <a:moveTo>
                  <a:pt x="6430082" y="8708343"/>
                </a:moveTo>
                <a:cubicBezTo>
                  <a:pt x="6420136" y="8718289"/>
                  <a:pt x="6415164" y="8723261"/>
                  <a:pt x="6415164" y="8723261"/>
                </a:cubicBezTo>
                <a:cubicBezTo>
                  <a:pt x="6425110" y="8733209"/>
                  <a:pt x="6425110" y="8738181"/>
                  <a:pt x="6415164" y="8738181"/>
                </a:cubicBezTo>
                <a:cubicBezTo>
                  <a:pt x="6405219" y="8738181"/>
                  <a:pt x="6405219" y="8743153"/>
                  <a:pt x="6415164" y="8753099"/>
                </a:cubicBezTo>
                <a:cubicBezTo>
                  <a:pt x="6425110" y="8743153"/>
                  <a:pt x="6430082" y="8738181"/>
                  <a:pt x="6430082" y="8738181"/>
                </a:cubicBezTo>
                <a:cubicBezTo>
                  <a:pt x="6430082" y="8728235"/>
                  <a:pt x="6430082" y="8723261"/>
                  <a:pt x="6430082" y="8723261"/>
                </a:cubicBezTo>
                <a:cubicBezTo>
                  <a:pt x="6430082" y="8723261"/>
                  <a:pt x="6430082" y="8718289"/>
                  <a:pt x="6430082" y="8708343"/>
                </a:cubicBezTo>
                <a:close/>
                <a:moveTo>
                  <a:pt x="6385326" y="8708343"/>
                </a:moveTo>
                <a:cubicBezTo>
                  <a:pt x="6385326" y="8718289"/>
                  <a:pt x="6387812" y="8723261"/>
                  <a:pt x="6392786" y="8723261"/>
                </a:cubicBezTo>
                <a:cubicBezTo>
                  <a:pt x="6397758" y="8723261"/>
                  <a:pt x="6400244" y="8718289"/>
                  <a:pt x="6400244" y="8708343"/>
                </a:cubicBezTo>
                <a:cubicBezTo>
                  <a:pt x="6400244" y="8708343"/>
                  <a:pt x="6395272" y="8708343"/>
                  <a:pt x="6385326" y="8708343"/>
                </a:cubicBezTo>
                <a:close/>
                <a:moveTo>
                  <a:pt x="2446715" y="8499476"/>
                </a:moveTo>
                <a:lnTo>
                  <a:pt x="2446715" y="8514397"/>
                </a:lnTo>
                <a:lnTo>
                  <a:pt x="2461633" y="8529315"/>
                </a:lnTo>
                <a:close/>
                <a:moveTo>
                  <a:pt x="6400244" y="8454720"/>
                </a:moveTo>
                <a:cubicBezTo>
                  <a:pt x="6400244" y="8464666"/>
                  <a:pt x="6400244" y="8474612"/>
                  <a:pt x="6400244" y="8484558"/>
                </a:cubicBezTo>
                <a:lnTo>
                  <a:pt x="6385326" y="8469638"/>
                </a:lnTo>
                <a:close/>
                <a:moveTo>
                  <a:pt x="6430082" y="8365207"/>
                </a:moveTo>
                <a:cubicBezTo>
                  <a:pt x="6420136" y="8375153"/>
                  <a:pt x="6415164" y="8380125"/>
                  <a:pt x="6415164" y="8380125"/>
                </a:cubicBezTo>
                <a:cubicBezTo>
                  <a:pt x="6415164" y="8380125"/>
                  <a:pt x="6415164" y="8377639"/>
                  <a:pt x="6415164" y="8372665"/>
                </a:cubicBezTo>
                <a:cubicBezTo>
                  <a:pt x="6415164" y="8367693"/>
                  <a:pt x="6420136" y="8365207"/>
                  <a:pt x="6430082" y="8365207"/>
                </a:cubicBezTo>
                <a:close/>
                <a:moveTo>
                  <a:pt x="7429654" y="8245853"/>
                </a:moveTo>
                <a:cubicBezTo>
                  <a:pt x="7429654" y="8245853"/>
                  <a:pt x="7432142" y="8248341"/>
                  <a:pt x="7437114" y="8253313"/>
                </a:cubicBezTo>
                <a:cubicBezTo>
                  <a:pt x="7442086" y="8258288"/>
                  <a:pt x="7444574" y="8260774"/>
                  <a:pt x="7444574" y="8260774"/>
                </a:cubicBezTo>
                <a:lnTo>
                  <a:pt x="7414736" y="8260774"/>
                </a:lnTo>
                <a:cubicBezTo>
                  <a:pt x="7414736" y="8260774"/>
                  <a:pt x="7414736" y="8258288"/>
                  <a:pt x="7414736" y="8253313"/>
                </a:cubicBezTo>
                <a:cubicBezTo>
                  <a:pt x="7414736" y="8248341"/>
                  <a:pt x="7419708" y="8245853"/>
                  <a:pt x="7429654" y="8245853"/>
                </a:cubicBezTo>
                <a:close/>
                <a:moveTo>
                  <a:pt x="7679548" y="8238395"/>
                </a:moveTo>
                <a:cubicBezTo>
                  <a:pt x="7682034" y="8238395"/>
                  <a:pt x="7683277" y="8240881"/>
                  <a:pt x="7683277" y="8245853"/>
                </a:cubicBezTo>
                <a:cubicBezTo>
                  <a:pt x="7683277" y="8245853"/>
                  <a:pt x="7683277" y="8250827"/>
                  <a:pt x="7683277" y="8260774"/>
                </a:cubicBezTo>
                <a:cubicBezTo>
                  <a:pt x="7683277" y="8260774"/>
                  <a:pt x="7688249" y="8258288"/>
                  <a:pt x="7698197" y="8253313"/>
                </a:cubicBezTo>
                <a:cubicBezTo>
                  <a:pt x="7708143" y="8248341"/>
                  <a:pt x="7715603" y="8248341"/>
                  <a:pt x="7720575" y="8253313"/>
                </a:cubicBezTo>
                <a:cubicBezTo>
                  <a:pt x="7725547" y="8258288"/>
                  <a:pt x="7728033" y="8265746"/>
                  <a:pt x="7728033" y="8275692"/>
                </a:cubicBezTo>
                <a:lnTo>
                  <a:pt x="7713115" y="8275692"/>
                </a:lnTo>
                <a:cubicBezTo>
                  <a:pt x="7683277" y="8285640"/>
                  <a:pt x="7668359" y="8275692"/>
                  <a:pt x="7668359" y="8245853"/>
                </a:cubicBezTo>
                <a:cubicBezTo>
                  <a:pt x="7673331" y="8240881"/>
                  <a:pt x="7677062" y="8238395"/>
                  <a:pt x="7679548" y="8238395"/>
                </a:cubicBezTo>
                <a:close/>
                <a:moveTo>
                  <a:pt x="7519169" y="8230935"/>
                </a:moveTo>
                <a:cubicBezTo>
                  <a:pt x="7529115" y="8230935"/>
                  <a:pt x="7534087" y="8235909"/>
                  <a:pt x="7534087" y="8245853"/>
                </a:cubicBezTo>
                <a:lnTo>
                  <a:pt x="7504249" y="8245853"/>
                </a:lnTo>
                <a:cubicBezTo>
                  <a:pt x="7504249" y="8235909"/>
                  <a:pt x="7509221" y="8230935"/>
                  <a:pt x="7519169" y="8230935"/>
                </a:cubicBezTo>
                <a:close/>
                <a:moveTo>
                  <a:pt x="7720575" y="8216017"/>
                </a:moveTo>
                <a:cubicBezTo>
                  <a:pt x="7715603" y="8216017"/>
                  <a:pt x="7718087" y="8220989"/>
                  <a:pt x="7728033" y="8230935"/>
                </a:cubicBezTo>
                <a:cubicBezTo>
                  <a:pt x="7728033" y="8230935"/>
                  <a:pt x="7728033" y="8228449"/>
                  <a:pt x="7728033" y="8223475"/>
                </a:cubicBezTo>
                <a:cubicBezTo>
                  <a:pt x="7728033" y="8218503"/>
                  <a:pt x="7725547" y="8216017"/>
                  <a:pt x="7720575" y="8216017"/>
                </a:cubicBezTo>
                <a:close/>
                <a:moveTo>
                  <a:pt x="7668359" y="8216017"/>
                </a:moveTo>
                <a:cubicBezTo>
                  <a:pt x="7668359" y="8216017"/>
                  <a:pt x="7673331" y="8216017"/>
                  <a:pt x="7683277" y="8216017"/>
                </a:cubicBezTo>
                <a:cubicBezTo>
                  <a:pt x="7683277" y="8216017"/>
                  <a:pt x="7678305" y="8218503"/>
                  <a:pt x="7668359" y="8223475"/>
                </a:cubicBezTo>
                <a:cubicBezTo>
                  <a:pt x="7658410" y="8228449"/>
                  <a:pt x="7653438" y="8228449"/>
                  <a:pt x="7653438" y="8223475"/>
                </a:cubicBezTo>
                <a:cubicBezTo>
                  <a:pt x="7653438" y="8218503"/>
                  <a:pt x="7658410" y="8216017"/>
                  <a:pt x="7668359" y="8216017"/>
                </a:cubicBezTo>
                <a:close/>
                <a:moveTo>
                  <a:pt x="7504249" y="8216017"/>
                </a:moveTo>
                <a:cubicBezTo>
                  <a:pt x="7504249" y="8216017"/>
                  <a:pt x="7504249" y="8220989"/>
                  <a:pt x="7504249" y="8230935"/>
                </a:cubicBezTo>
                <a:lnTo>
                  <a:pt x="7489331" y="8245853"/>
                </a:lnTo>
                <a:lnTo>
                  <a:pt x="7474410" y="8260774"/>
                </a:lnTo>
                <a:lnTo>
                  <a:pt x="7459492" y="8260774"/>
                </a:lnTo>
                <a:cubicBezTo>
                  <a:pt x="7459492" y="8250827"/>
                  <a:pt x="7464464" y="8240881"/>
                  <a:pt x="7474410" y="8230935"/>
                </a:cubicBezTo>
                <a:cubicBezTo>
                  <a:pt x="7484358" y="8220989"/>
                  <a:pt x="7494303" y="8216017"/>
                  <a:pt x="7504249" y="8216017"/>
                </a:cubicBezTo>
                <a:close/>
                <a:moveTo>
                  <a:pt x="2178171" y="8204828"/>
                </a:moveTo>
                <a:cubicBezTo>
                  <a:pt x="2180659" y="8204828"/>
                  <a:pt x="2183146" y="8206071"/>
                  <a:pt x="2185632" y="8208557"/>
                </a:cubicBezTo>
                <a:cubicBezTo>
                  <a:pt x="2190604" y="8213531"/>
                  <a:pt x="2193092" y="8220989"/>
                  <a:pt x="2193092" y="8230935"/>
                </a:cubicBezTo>
                <a:cubicBezTo>
                  <a:pt x="2193092" y="8240881"/>
                  <a:pt x="2198064" y="8250827"/>
                  <a:pt x="2208010" y="8260774"/>
                </a:cubicBezTo>
                <a:lnTo>
                  <a:pt x="2208010" y="8290612"/>
                </a:lnTo>
                <a:cubicBezTo>
                  <a:pt x="2208010" y="8290612"/>
                  <a:pt x="2205524" y="8288126"/>
                  <a:pt x="2200552" y="8283152"/>
                </a:cubicBezTo>
                <a:cubicBezTo>
                  <a:pt x="2195578" y="8278180"/>
                  <a:pt x="2188118" y="8265746"/>
                  <a:pt x="2178171" y="8245853"/>
                </a:cubicBezTo>
                <a:cubicBezTo>
                  <a:pt x="2168227" y="8225963"/>
                  <a:pt x="2165739" y="8213531"/>
                  <a:pt x="2170713" y="8208557"/>
                </a:cubicBezTo>
                <a:cubicBezTo>
                  <a:pt x="2173199" y="8206071"/>
                  <a:pt x="2175685" y="8204828"/>
                  <a:pt x="2178171" y="8204828"/>
                </a:cubicBezTo>
                <a:close/>
                <a:moveTo>
                  <a:pt x="6265974" y="8201097"/>
                </a:moveTo>
                <a:cubicBezTo>
                  <a:pt x="6270946" y="8206071"/>
                  <a:pt x="6273435" y="8209800"/>
                  <a:pt x="6273435" y="8212286"/>
                </a:cubicBezTo>
                <a:lnTo>
                  <a:pt x="6272368" y="8213886"/>
                </a:lnTo>
                <a:close/>
                <a:moveTo>
                  <a:pt x="7504249" y="8171259"/>
                </a:moveTo>
                <a:cubicBezTo>
                  <a:pt x="7504249" y="8171259"/>
                  <a:pt x="7504249" y="8176233"/>
                  <a:pt x="7504249" y="8186179"/>
                </a:cubicBezTo>
                <a:cubicBezTo>
                  <a:pt x="7514197" y="8186179"/>
                  <a:pt x="7519169" y="8186179"/>
                  <a:pt x="7519169" y="8186179"/>
                </a:cubicBezTo>
                <a:cubicBezTo>
                  <a:pt x="7529115" y="8186179"/>
                  <a:pt x="7529115" y="8183693"/>
                  <a:pt x="7519169" y="8178719"/>
                </a:cubicBezTo>
                <a:cubicBezTo>
                  <a:pt x="7509221" y="8173747"/>
                  <a:pt x="7504249" y="8171259"/>
                  <a:pt x="7504249" y="8171259"/>
                </a:cubicBezTo>
                <a:close/>
                <a:moveTo>
                  <a:pt x="7190951" y="8141422"/>
                </a:moveTo>
                <a:lnTo>
                  <a:pt x="7176031" y="8156340"/>
                </a:lnTo>
                <a:lnTo>
                  <a:pt x="7161113" y="8156340"/>
                </a:lnTo>
                <a:cubicBezTo>
                  <a:pt x="7171059" y="8146394"/>
                  <a:pt x="7181003" y="8141422"/>
                  <a:pt x="7190951" y="8141422"/>
                </a:cubicBezTo>
                <a:close/>
                <a:moveTo>
                  <a:pt x="7131274" y="8141422"/>
                </a:moveTo>
                <a:lnTo>
                  <a:pt x="7146195" y="8156340"/>
                </a:lnTo>
                <a:cubicBezTo>
                  <a:pt x="7136248" y="8166286"/>
                  <a:pt x="7126302" y="8166286"/>
                  <a:pt x="7116356" y="8156340"/>
                </a:cubicBezTo>
                <a:close/>
                <a:moveTo>
                  <a:pt x="6251054" y="8141422"/>
                </a:moveTo>
                <a:cubicBezTo>
                  <a:pt x="6251054" y="8141422"/>
                  <a:pt x="6253542" y="8146394"/>
                  <a:pt x="6258514" y="8156340"/>
                </a:cubicBezTo>
                <a:cubicBezTo>
                  <a:pt x="6263488" y="8166286"/>
                  <a:pt x="6261000" y="8171259"/>
                  <a:pt x="6251054" y="8171259"/>
                </a:cubicBezTo>
                <a:lnTo>
                  <a:pt x="6251054" y="8156340"/>
                </a:lnTo>
                <a:close/>
                <a:moveTo>
                  <a:pt x="6377866" y="8126502"/>
                </a:moveTo>
                <a:cubicBezTo>
                  <a:pt x="6382840" y="8126502"/>
                  <a:pt x="6382840" y="8128990"/>
                  <a:pt x="6377866" y="8133962"/>
                </a:cubicBezTo>
                <a:cubicBezTo>
                  <a:pt x="6372894" y="8138934"/>
                  <a:pt x="6370408" y="8141422"/>
                  <a:pt x="6370408" y="8141422"/>
                </a:cubicBezTo>
                <a:cubicBezTo>
                  <a:pt x="6370408" y="8131476"/>
                  <a:pt x="6372894" y="8126502"/>
                  <a:pt x="6377866" y="8126502"/>
                </a:cubicBezTo>
                <a:close/>
                <a:moveTo>
                  <a:pt x="7131274" y="8111584"/>
                </a:moveTo>
                <a:cubicBezTo>
                  <a:pt x="7131274" y="8111584"/>
                  <a:pt x="7133762" y="8111584"/>
                  <a:pt x="7138734" y="8111584"/>
                </a:cubicBezTo>
                <a:cubicBezTo>
                  <a:pt x="7143707" y="8111584"/>
                  <a:pt x="7146195" y="8116556"/>
                  <a:pt x="7146195" y="8126502"/>
                </a:cubicBezTo>
                <a:cubicBezTo>
                  <a:pt x="7146195" y="8126502"/>
                  <a:pt x="7141220" y="8126502"/>
                  <a:pt x="7131274" y="8126502"/>
                </a:cubicBezTo>
                <a:cubicBezTo>
                  <a:pt x="7121328" y="8126502"/>
                  <a:pt x="7116356" y="8126502"/>
                  <a:pt x="7116356" y="8126502"/>
                </a:cubicBezTo>
                <a:cubicBezTo>
                  <a:pt x="7116356" y="8116556"/>
                  <a:pt x="7121328" y="8111584"/>
                  <a:pt x="7131274" y="8111584"/>
                </a:cubicBezTo>
                <a:close/>
                <a:moveTo>
                  <a:pt x="6847815" y="8111584"/>
                </a:moveTo>
                <a:lnTo>
                  <a:pt x="6862733" y="8111584"/>
                </a:lnTo>
                <a:lnTo>
                  <a:pt x="6862733" y="8126502"/>
                </a:lnTo>
                <a:close/>
                <a:moveTo>
                  <a:pt x="7011923" y="8096664"/>
                </a:moveTo>
                <a:lnTo>
                  <a:pt x="7026841" y="8096664"/>
                </a:lnTo>
                <a:lnTo>
                  <a:pt x="7026841" y="8111584"/>
                </a:lnTo>
                <a:close/>
                <a:moveTo>
                  <a:pt x="6997003" y="8081746"/>
                </a:moveTo>
                <a:cubicBezTo>
                  <a:pt x="6997003" y="8081746"/>
                  <a:pt x="7001977" y="8081746"/>
                  <a:pt x="7011923" y="8081746"/>
                </a:cubicBezTo>
                <a:lnTo>
                  <a:pt x="6997003" y="8096664"/>
                </a:lnTo>
                <a:cubicBezTo>
                  <a:pt x="6997003" y="8096664"/>
                  <a:pt x="6997003" y="8091692"/>
                  <a:pt x="6997003" y="8081746"/>
                </a:cubicBezTo>
                <a:close/>
                <a:moveTo>
                  <a:pt x="7101436" y="8066827"/>
                </a:moveTo>
                <a:cubicBezTo>
                  <a:pt x="7101436" y="8066827"/>
                  <a:pt x="7116356" y="8066827"/>
                  <a:pt x="7146195" y="8066827"/>
                </a:cubicBezTo>
                <a:cubicBezTo>
                  <a:pt x="7116356" y="8066827"/>
                  <a:pt x="7101436" y="8076771"/>
                  <a:pt x="7101436" y="8096664"/>
                </a:cubicBezTo>
                <a:lnTo>
                  <a:pt x="7086518" y="8096664"/>
                </a:lnTo>
                <a:lnTo>
                  <a:pt x="7086518" y="8081746"/>
                </a:lnTo>
                <a:cubicBezTo>
                  <a:pt x="7096464" y="8071799"/>
                  <a:pt x="7101436" y="8066827"/>
                  <a:pt x="7101436" y="8066827"/>
                </a:cubicBezTo>
                <a:close/>
                <a:moveTo>
                  <a:pt x="6877651" y="8066827"/>
                </a:moveTo>
                <a:lnTo>
                  <a:pt x="6862733" y="8081746"/>
                </a:lnTo>
                <a:cubicBezTo>
                  <a:pt x="6852787" y="8091692"/>
                  <a:pt x="6847815" y="8096664"/>
                  <a:pt x="6847815" y="8096664"/>
                </a:cubicBezTo>
                <a:lnTo>
                  <a:pt x="6847815" y="8081746"/>
                </a:lnTo>
                <a:cubicBezTo>
                  <a:pt x="6857761" y="8071799"/>
                  <a:pt x="6867705" y="8066827"/>
                  <a:pt x="6877651" y="8066827"/>
                </a:cubicBezTo>
                <a:close/>
                <a:moveTo>
                  <a:pt x="6206298" y="8066827"/>
                </a:moveTo>
                <a:lnTo>
                  <a:pt x="6206298" y="8081746"/>
                </a:lnTo>
                <a:lnTo>
                  <a:pt x="6221218" y="8111584"/>
                </a:lnTo>
                <a:lnTo>
                  <a:pt x="6221218" y="8081746"/>
                </a:lnTo>
                <a:cubicBezTo>
                  <a:pt x="6211272" y="8071799"/>
                  <a:pt x="6206298" y="8066827"/>
                  <a:pt x="6206298" y="8066827"/>
                </a:cubicBezTo>
                <a:close/>
                <a:moveTo>
                  <a:pt x="7235708" y="8051907"/>
                </a:moveTo>
                <a:lnTo>
                  <a:pt x="7220789" y="8066827"/>
                </a:lnTo>
                <a:cubicBezTo>
                  <a:pt x="7220789" y="8066827"/>
                  <a:pt x="7225761" y="8066827"/>
                  <a:pt x="7235708" y="8066827"/>
                </a:cubicBezTo>
                <a:cubicBezTo>
                  <a:pt x="7235708" y="8056881"/>
                  <a:pt x="7235708" y="8051907"/>
                  <a:pt x="7235708" y="8051907"/>
                </a:cubicBezTo>
                <a:close/>
                <a:moveTo>
                  <a:pt x="6803057" y="8051907"/>
                </a:moveTo>
                <a:lnTo>
                  <a:pt x="6817977" y="8066827"/>
                </a:lnTo>
                <a:lnTo>
                  <a:pt x="6788138" y="8066827"/>
                </a:lnTo>
                <a:cubicBezTo>
                  <a:pt x="6788138" y="8066827"/>
                  <a:pt x="6793110" y="8061853"/>
                  <a:pt x="6803057" y="8051907"/>
                </a:cubicBezTo>
                <a:close/>
                <a:moveTo>
                  <a:pt x="7295384" y="8007151"/>
                </a:moveTo>
                <a:cubicBezTo>
                  <a:pt x="7295384" y="8007151"/>
                  <a:pt x="7290410" y="8012125"/>
                  <a:pt x="7280464" y="8022069"/>
                </a:cubicBezTo>
                <a:lnTo>
                  <a:pt x="7280464" y="8036989"/>
                </a:lnTo>
                <a:cubicBezTo>
                  <a:pt x="7290410" y="8036989"/>
                  <a:pt x="7295384" y="8032015"/>
                  <a:pt x="7295384" y="8022069"/>
                </a:cubicBezTo>
                <a:cubicBezTo>
                  <a:pt x="7295384" y="8012125"/>
                  <a:pt x="7295384" y="8007151"/>
                  <a:pt x="7295384" y="8007151"/>
                </a:cubicBezTo>
                <a:close/>
                <a:moveTo>
                  <a:pt x="7340141" y="7992230"/>
                </a:moveTo>
                <a:lnTo>
                  <a:pt x="7369979" y="8007151"/>
                </a:lnTo>
                <a:lnTo>
                  <a:pt x="7369979" y="7992230"/>
                </a:lnTo>
                <a:cubicBezTo>
                  <a:pt x="7360031" y="7992230"/>
                  <a:pt x="7355059" y="7992230"/>
                  <a:pt x="7355059" y="7992230"/>
                </a:cubicBezTo>
                <a:cubicBezTo>
                  <a:pt x="7355059" y="7992230"/>
                  <a:pt x="7350087" y="7992230"/>
                  <a:pt x="7340141" y="7992230"/>
                </a:cubicBezTo>
                <a:close/>
                <a:moveTo>
                  <a:pt x="6982085" y="7962394"/>
                </a:moveTo>
                <a:lnTo>
                  <a:pt x="6982085" y="7977312"/>
                </a:lnTo>
                <a:cubicBezTo>
                  <a:pt x="6982085" y="7977312"/>
                  <a:pt x="6977113" y="7977312"/>
                  <a:pt x="6967166" y="7977312"/>
                </a:cubicBezTo>
                <a:close/>
                <a:moveTo>
                  <a:pt x="6773220" y="7947474"/>
                </a:moveTo>
                <a:cubicBezTo>
                  <a:pt x="6773220" y="7947474"/>
                  <a:pt x="6775706" y="7947474"/>
                  <a:pt x="6780678" y="7947474"/>
                </a:cubicBezTo>
                <a:cubicBezTo>
                  <a:pt x="6785652" y="7947474"/>
                  <a:pt x="6788138" y="7952448"/>
                  <a:pt x="6788138" y="7962394"/>
                </a:cubicBezTo>
                <a:cubicBezTo>
                  <a:pt x="6788138" y="7962394"/>
                  <a:pt x="6785652" y="7959908"/>
                  <a:pt x="6780678" y="7954934"/>
                </a:cubicBezTo>
                <a:cubicBezTo>
                  <a:pt x="6775706" y="7949960"/>
                  <a:pt x="6773220" y="7947474"/>
                  <a:pt x="6773220" y="7947474"/>
                </a:cubicBezTo>
                <a:close/>
                <a:moveTo>
                  <a:pt x="6982085" y="7932556"/>
                </a:moveTo>
                <a:cubicBezTo>
                  <a:pt x="6982085" y="7942502"/>
                  <a:pt x="6982085" y="7947474"/>
                  <a:pt x="6982085" y="7947474"/>
                </a:cubicBezTo>
                <a:lnTo>
                  <a:pt x="6967166" y="7947474"/>
                </a:lnTo>
                <a:close/>
                <a:moveTo>
                  <a:pt x="7056680" y="7917636"/>
                </a:moveTo>
                <a:cubicBezTo>
                  <a:pt x="7036789" y="7917636"/>
                  <a:pt x="7031815" y="7922610"/>
                  <a:pt x="7041761" y="7932556"/>
                </a:cubicBezTo>
                <a:cubicBezTo>
                  <a:pt x="7051707" y="7942502"/>
                  <a:pt x="7051707" y="7947474"/>
                  <a:pt x="7041761" y="7947474"/>
                </a:cubicBezTo>
                <a:cubicBezTo>
                  <a:pt x="7041761" y="7957420"/>
                  <a:pt x="7046733" y="7957420"/>
                  <a:pt x="7056680" y="7947474"/>
                </a:cubicBezTo>
                <a:lnTo>
                  <a:pt x="7056680" y="7932556"/>
                </a:lnTo>
                <a:cubicBezTo>
                  <a:pt x="7046733" y="7922610"/>
                  <a:pt x="7046733" y="7917636"/>
                  <a:pt x="7056680" y="7917636"/>
                </a:cubicBezTo>
                <a:close/>
                <a:moveTo>
                  <a:pt x="2058820" y="7887799"/>
                </a:moveTo>
                <a:lnTo>
                  <a:pt x="2073740" y="7887799"/>
                </a:lnTo>
                <a:lnTo>
                  <a:pt x="2073740" y="7902717"/>
                </a:lnTo>
                <a:close/>
                <a:moveTo>
                  <a:pt x="6862733" y="7872879"/>
                </a:moveTo>
                <a:cubicBezTo>
                  <a:pt x="6862733" y="7872879"/>
                  <a:pt x="6862733" y="7875365"/>
                  <a:pt x="6862733" y="7880339"/>
                </a:cubicBezTo>
                <a:cubicBezTo>
                  <a:pt x="6862733" y="7885313"/>
                  <a:pt x="6867705" y="7887799"/>
                  <a:pt x="6877651" y="7887799"/>
                </a:cubicBezTo>
                <a:cubicBezTo>
                  <a:pt x="6887600" y="7877853"/>
                  <a:pt x="6892572" y="7872879"/>
                  <a:pt x="6892572" y="7872879"/>
                </a:cubicBezTo>
                <a:lnTo>
                  <a:pt x="6877651" y="7872879"/>
                </a:lnTo>
                <a:cubicBezTo>
                  <a:pt x="6867705" y="7872879"/>
                  <a:pt x="6862733" y="7872879"/>
                  <a:pt x="6862733" y="7872879"/>
                </a:cubicBezTo>
                <a:close/>
                <a:moveTo>
                  <a:pt x="2028982" y="7753528"/>
                </a:moveTo>
                <a:lnTo>
                  <a:pt x="2043902" y="7753528"/>
                </a:lnTo>
                <a:cubicBezTo>
                  <a:pt x="2043902" y="7753528"/>
                  <a:pt x="2043902" y="7758502"/>
                  <a:pt x="2043902" y="7768446"/>
                </a:cubicBezTo>
                <a:close/>
                <a:moveTo>
                  <a:pt x="6773220" y="7693851"/>
                </a:moveTo>
                <a:lnTo>
                  <a:pt x="6758300" y="7708771"/>
                </a:lnTo>
                <a:lnTo>
                  <a:pt x="6773220" y="7708771"/>
                </a:lnTo>
                <a:cubicBezTo>
                  <a:pt x="6773220" y="7698825"/>
                  <a:pt x="6773220" y="7693851"/>
                  <a:pt x="6773220" y="7693851"/>
                </a:cubicBezTo>
                <a:close/>
                <a:moveTo>
                  <a:pt x="6788138" y="7678933"/>
                </a:moveTo>
                <a:cubicBezTo>
                  <a:pt x="6788138" y="7678933"/>
                  <a:pt x="6788138" y="7683907"/>
                  <a:pt x="6788138" y="7693851"/>
                </a:cubicBezTo>
                <a:cubicBezTo>
                  <a:pt x="6788138" y="7703797"/>
                  <a:pt x="6793110" y="7703797"/>
                  <a:pt x="6803057" y="7693851"/>
                </a:cubicBezTo>
                <a:lnTo>
                  <a:pt x="6803057" y="7678933"/>
                </a:lnTo>
                <a:close/>
                <a:moveTo>
                  <a:pt x="8414307" y="7455148"/>
                </a:moveTo>
                <a:cubicBezTo>
                  <a:pt x="8424253" y="7465094"/>
                  <a:pt x="8429225" y="7470066"/>
                  <a:pt x="8429225" y="7470066"/>
                </a:cubicBezTo>
                <a:lnTo>
                  <a:pt x="8414307" y="7470066"/>
                </a:lnTo>
                <a:cubicBezTo>
                  <a:pt x="8404361" y="7470066"/>
                  <a:pt x="8404361" y="7465094"/>
                  <a:pt x="8414307" y="7455148"/>
                </a:cubicBezTo>
                <a:close/>
                <a:moveTo>
                  <a:pt x="8682848" y="7440228"/>
                </a:moveTo>
                <a:lnTo>
                  <a:pt x="8682848" y="7455148"/>
                </a:lnTo>
                <a:cubicBezTo>
                  <a:pt x="8672902" y="7455148"/>
                  <a:pt x="8670418" y="7457634"/>
                  <a:pt x="8675390" y="7462608"/>
                </a:cubicBezTo>
                <a:cubicBezTo>
                  <a:pt x="8680362" y="7467580"/>
                  <a:pt x="8685336" y="7467580"/>
                  <a:pt x="8690308" y="7462608"/>
                </a:cubicBezTo>
                <a:cubicBezTo>
                  <a:pt x="8695280" y="7457634"/>
                  <a:pt x="8702740" y="7457634"/>
                  <a:pt x="8712686" y="7462608"/>
                </a:cubicBezTo>
                <a:cubicBezTo>
                  <a:pt x="8722632" y="7467580"/>
                  <a:pt x="8722632" y="7475040"/>
                  <a:pt x="8712686" y="7484987"/>
                </a:cubicBezTo>
                <a:cubicBezTo>
                  <a:pt x="8702740" y="7484987"/>
                  <a:pt x="8697768" y="7484987"/>
                  <a:pt x="8697768" y="7484987"/>
                </a:cubicBezTo>
                <a:cubicBezTo>
                  <a:pt x="8697768" y="7484987"/>
                  <a:pt x="8692796" y="7482501"/>
                  <a:pt x="8682848" y="7477527"/>
                </a:cubicBezTo>
                <a:cubicBezTo>
                  <a:pt x="8672902" y="7472552"/>
                  <a:pt x="8667930" y="7465094"/>
                  <a:pt x="8667930" y="7455148"/>
                </a:cubicBezTo>
                <a:cubicBezTo>
                  <a:pt x="8667930" y="7445202"/>
                  <a:pt x="8672902" y="7440228"/>
                  <a:pt x="8682848" y="7440228"/>
                </a:cubicBezTo>
                <a:close/>
                <a:moveTo>
                  <a:pt x="8511280" y="7440228"/>
                </a:moveTo>
                <a:cubicBezTo>
                  <a:pt x="8516252" y="7440228"/>
                  <a:pt x="8523712" y="7440228"/>
                  <a:pt x="8533658" y="7440228"/>
                </a:cubicBezTo>
                <a:lnTo>
                  <a:pt x="8518740" y="7455148"/>
                </a:lnTo>
                <a:cubicBezTo>
                  <a:pt x="8508794" y="7455148"/>
                  <a:pt x="8503820" y="7452662"/>
                  <a:pt x="8503820" y="7447688"/>
                </a:cubicBezTo>
                <a:cubicBezTo>
                  <a:pt x="8503820" y="7442714"/>
                  <a:pt x="8506308" y="7440228"/>
                  <a:pt x="8511280" y="7440228"/>
                </a:cubicBezTo>
                <a:close/>
                <a:moveTo>
                  <a:pt x="8653012" y="7425310"/>
                </a:moveTo>
                <a:cubicBezTo>
                  <a:pt x="8662958" y="7425310"/>
                  <a:pt x="8667930" y="7425310"/>
                  <a:pt x="8667930" y="7425310"/>
                </a:cubicBezTo>
                <a:cubicBezTo>
                  <a:pt x="8667930" y="7425310"/>
                  <a:pt x="8665442" y="7427796"/>
                  <a:pt x="8660470" y="7432770"/>
                </a:cubicBezTo>
                <a:cubicBezTo>
                  <a:pt x="8655498" y="7437742"/>
                  <a:pt x="8653012" y="7435256"/>
                  <a:pt x="8653012" y="7425310"/>
                </a:cubicBezTo>
                <a:close/>
                <a:moveTo>
                  <a:pt x="8488902" y="7425310"/>
                </a:moveTo>
                <a:cubicBezTo>
                  <a:pt x="8498848" y="7425310"/>
                  <a:pt x="8498848" y="7430284"/>
                  <a:pt x="8488902" y="7440228"/>
                </a:cubicBezTo>
                <a:lnTo>
                  <a:pt x="8488902" y="7455148"/>
                </a:lnTo>
                <a:lnTo>
                  <a:pt x="8459063" y="7470066"/>
                </a:lnTo>
                <a:cubicBezTo>
                  <a:pt x="8459063" y="7440228"/>
                  <a:pt x="8469012" y="7425310"/>
                  <a:pt x="8488902" y="7425310"/>
                </a:cubicBezTo>
                <a:close/>
                <a:moveTo>
                  <a:pt x="8496362" y="7380553"/>
                </a:moveTo>
                <a:cubicBezTo>
                  <a:pt x="8491390" y="7380553"/>
                  <a:pt x="8493874" y="7385525"/>
                  <a:pt x="8503820" y="7395472"/>
                </a:cubicBezTo>
                <a:cubicBezTo>
                  <a:pt x="8503820" y="7395472"/>
                  <a:pt x="8508794" y="7395472"/>
                  <a:pt x="8518740" y="7395472"/>
                </a:cubicBezTo>
                <a:lnTo>
                  <a:pt x="8503820" y="7380553"/>
                </a:lnTo>
                <a:cubicBezTo>
                  <a:pt x="8503820" y="7380553"/>
                  <a:pt x="8501334" y="7380553"/>
                  <a:pt x="8496362" y="7380553"/>
                </a:cubicBezTo>
                <a:close/>
                <a:moveTo>
                  <a:pt x="8865387" y="7338429"/>
                </a:moveTo>
                <a:lnTo>
                  <a:pt x="8861876" y="7350715"/>
                </a:lnTo>
                <a:cubicBezTo>
                  <a:pt x="8861876" y="7345743"/>
                  <a:pt x="8862498" y="7342014"/>
                  <a:pt x="8863741" y="7339526"/>
                </a:cubicBezTo>
                <a:close/>
                <a:moveTo>
                  <a:pt x="8175604" y="7335797"/>
                </a:moveTo>
                <a:lnTo>
                  <a:pt x="8190522" y="7350715"/>
                </a:lnTo>
                <a:lnTo>
                  <a:pt x="8205440" y="7335797"/>
                </a:lnTo>
                <a:close/>
                <a:moveTo>
                  <a:pt x="8875351" y="7329540"/>
                </a:moveTo>
                <a:lnTo>
                  <a:pt x="8874930" y="7332066"/>
                </a:lnTo>
                <a:cubicBezTo>
                  <a:pt x="8873687" y="7334552"/>
                  <a:pt x="8871822" y="7335797"/>
                  <a:pt x="8869336" y="7335797"/>
                </a:cubicBezTo>
                <a:lnTo>
                  <a:pt x="8865387" y="7338429"/>
                </a:lnTo>
                <a:lnTo>
                  <a:pt x="8865607" y="7337661"/>
                </a:lnTo>
                <a:close/>
                <a:moveTo>
                  <a:pt x="9249771" y="7305959"/>
                </a:moveTo>
                <a:cubicBezTo>
                  <a:pt x="9249771" y="7305959"/>
                  <a:pt x="9254743" y="7310931"/>
                  <a:pt x="9264689" y="7320877"/>
                </a:cubicBezTo>
                <a:cubicBezTo>
                  <a:pt x="9264689" y="7320877"/>
                  <a:pt x="9259717" y="7320877"/>
                  <a:pt x="9249771" y="7320877"/>
                </a:cubicBezTo>
                <a:cubicBezTo>
                  <a:pt x="9249771" y="7310931"/>
                  <a:pt x="9249771" y="7305959"/>
                  <a:pt x="9249771" y="7305959"/>
                </a:cubicBezTo>
                <a:close/>
                <a:moveTo>
                  <a:pt x="8845093" y="7296634"/>
                </a:moveTo>
                <a:cubicBezTo>
                  <a:pt x="8843848" y="7295391"/>
                  <a:pt x="8841984" y="7296012"/>
                  <a:pt x="8839498" y="7298498"/>
                </a:cubicBezTo>
                <a:cubicBezTo>
                  <a:pt x="8834526" y="7303472"/>
                  <a:pt x="8832038" y="7308445"/>
                  <a:pt x="8832038" y="7313417"/>
                </a:cubicBezTo>
                <a:cubicBezTo>
                  <a:pt x="8832038" y="7318391"/>
                  <a:pt x="8837012" y="7315905"/>
                  <a:pt x="8846958" y="7305959"/>
                </a:cubicBezTo>
                <a:cubicBezTo>
                  <a:pt x="8846958" y="7300986"/>
                  <a:pt x="8846336" y="7297877"/>
                  <a:pt x="8845093" y="7296634"/>
                </a:cubicBezTo>
                <a:close/>
                <a:moveTo>
                  <a:pt x="1685846" y="7082174"/>
                </a:moveTo>
                <a:cubicBezTo>
                  <a:pt x="1675900" y="7082174"/>
                  <a:pt x="1675900" y="7087146"/>
                  <a:pt x="1685846" y="7097092"/>
                </a:cubicBezTo>
                <a:lnTo>
                  <a:pt x="1700766" y="7082174"/>
                </a:lnTo>
                <a:cubicBezTo>
                  <a:pt x="1700766" y="7082174"/>
                  <a:pt x="1695792" y="7082174"/>
                  <a:pt x="1685846" y="7082174"/>
                </a:cubicBezTo>
                <a:close/>
                <a:moveTo>
                  <a:pt x="1089087" y="6739036"/>
                </a:moveTo>
                <a:cubicBezTo>
                  <a:pt x="1099033" y="6739036"/>
                  <a:pt x="1106493" y="6748982"/>
                  <a:pt x="1111465" y="6768874"/>
                </a:cubicBezTo>
                <a:cubicBezTo>
                  <a:pt x="1116439" y="6788767"/>
                  <a:pt x="1121411" y="6801199"/>
                  <a:pt x="1126383" y="6806173"/>
                </a:cubicBezTo>
                <a:cubicBezTo>
                  <a:pt x="1131357" y="6811145"/>
                  <a:pt x="1133843" y="6816117"/>
                  <a:pt x="1133843" y="6821091"/>
                </a:cubicBezTo>
                <a:cubicBezTo>
                  <a:pt x="1133843" y="6826065"/>
                  <a:pt x="1131357" y="6826065"/>
                  <a:pt x="1126383" y="6821091"/>
                </a:cubicBezTo>
                <a:cubicBezTo>
                  <a:pt x="1121411" y="6816117"/>
                  <a:pt x="1118925" y="6813631"/>
                  <a:pt x="1118925" y="6813631"/>
                </a:cubicBezTo>
                <a:lnTo>
                  <a:pt x="1104005" y="6768874"/>
                </a:lnTo>
                <a:cubicBezTo>
                  <a:pt x="1104005" y="6758928"/>
                  <a:pt x="1099033" y="6753956"/>
                  <a:pt x="1089087" y="6753956"/>
                </a:cubicBezTo>
                <a:close/>
                <a:moveTo>
                  <a:pt x="969735" y="6269089"/>
                </a:moveTo>
                <a:cubicBezTo>
                  <a:pt x="969735" y="6274063"/>
                  <a:pt x="972221" y="6291467"/>
                  <a:pt x="977196" y="6321305"/>
                </a:cubicBezTo>
                <a:cubicBezTo>
                  <a:pt x="982167" y="6351144"/>
                  <a:pt x="982167" y="6371036"/>
                  <a:pt x="977196" y="6380982"/>
                </a:cubicBezTo>
                <a:cubicBezTo>
                  <a:pt x="972221" y="6390926"/>
                  <a:pt x="969735" y="6385954"/>
                  <a:pt x="969735" y="6366062"/>
                </a:cubicBezTo>
                <a:cubicBezTo>
                  <a:pt x="969735" y="6366062"/>
                  <a:pt x="969735" y="6356116"/>
                  <a:pt x="969735" y="6336224"/>
                </a:cubicBezTo>
                <a:cubicBezTo>
                  <a:pt x="969735" y="6286495"/>
                  <a:pt x="969735" y="6264115"/>
                  <a:pt x="969735" y="6269089"/>
                </a:cubicBezTo>
                <a:close/>
                <a:moveTo>
                  <a:pt x="954815" y="6037844"/>
                </a:moveTo>
                <a:lnTo>
                  <a:pt x="954815" y="6052764"/>
                </a:lnTo>
                <a:lnTo>
                  <a:pt x="969735" y="6067682"/>
                </a:lnTo>
                <a:cubicBezTo>
                  <a:pt x="969735" y="6057736"/>
                  <a:pt x="964761" y="6047790"/>
                  <a:pt x="954815" y="6037844"/>
                </a:cubicBezTo>
                <a:close/>
                <a:moveTo>
                  <a:pt x="641518" y="5485842"/>
                </a:moveTo>
                <a:cubicBezTo>
                  <a:pt x="641518" y="5495788"/>
                  <a:pt x="641518" y="5500762"/>
                  <a:pt x="641518" y="5500762"/>
                </a:cubicBezTo>
                <a:lnTo>
                  <a:pt x="626598" y="5500762"/>
                </a:lnTo>
                <a:close/>
                <a:moveTo>
                  <a:pt x="402813" y="4844326"/>
                </a:moveTo>
                <a:cubicBezTo>
                  <a:pt x="412759" y="4844326"/>
                  <a:pt x="417733" y="4849299"/>
                  <a:pt x="417733" y="4859244"/>
                </a:cubicBezTo>
                <a:lnTo>
                  <a:pt x="417733" y="4874165"/>
                </a:lnTo>
                <a:cubicBezTo>
                  <a:pt x="407785" y="4864219"/>
                  <a:pt x="402813" y="4859244"/>
                  <a:pt x="402813" y="4859244"/>
                </a:cubicBezTo>
                <a:close/>
                <a:moveTo>
                  <a:pt x="372975" y="4799570"/>
                </a:moveTo>
                <a:cubicBezTo>
                  <a:pt x="382923" y="4809514"/>
                  <a:pt x="387895" y="4819462"/>
                  <a:pt x="387895" y="4829408"/>
                </a:cubicBezTo>
                <a:lnTo>
                  <a:pt x="372975" y="4814488"/>
                </a:lnTo>
                <a:cubicBezTo>
                  <a:pt x="372975" y="4814488"/>
                  <a:pt x="372975" y="4809514"/>
                  <a:pt x="372975" y="4799570"/>
                </a:cubicBezTo>
                <a:close/>
                <a:moveTo>
                  <a:pt x="9577988" y="3919350"/>
                </a:moveTo>
                <a:cubicBezTo>
                  <a:pt x="9587934" y="3919350"/>
                  <a:pt x="9592906" y="3919350"/>
                  <a:pt x="9592906" y="3919350"/>
                </a:cubicBezTo>
                <a:cubicBezTo>
                  <a:pt x="9592906" y="3929296"/>
                  <a:pt x="9587934" y="3934268"/>
                  <a:pt x="9577988" y="3934268"/>
                </a:cubicBezTo>
                <a:cubicBezTo>
                  <a:pt x="9577988" y="3934268"/>
                  <a:pt x="9577988" y="3929296"/>
                  <a:pt x="9577988" y="3919350"/>
                </a:cubicBezTo>
                <a:close/>
                <a:moveTo>
                  <a:pt x="149190" y="3441942"/>
                </a:moveTo>
                <a:cubicBezTo>
                  <a:pt x="149190" y="3451888"/>
                  <a:pt x="149190" y="3456860"/>
                  <a:pt x="149190" y="3456860"/>
                </a:cubicBezTo>
                <a:lnTo>
                  <a:pt x="134272" y="3456860"/>
                </a:lnTo>
                <a:close/>
                <a:moveTo>
                  <a:pt x="104434" y="3337509"/>
                </a:moveTo>
                <a:lnTo>
                  <a:pt x="119354" y="3352427"/>
                </a:lnTo>
                <a:lnTo>
                  <a:pt x="104434" y="3352427"/>
                </a:lnTo>
                <a:cubicBezTo>
                  <a:pt x="104434" y="3342481"/>
                  <a:pt x="104434" y="3337509"/>
                  <a:pt x="104434" y="3337509"/>
                </a:cubicBezTo>
                <a:close/>
                <a:moveTo>
                  <a:pt x="89515" y="3277832"/>
                </a:moveTo>
                <a:cubicBezTo>
                  <a:pt x="99461" y="3277832"/>
                  <a:pt x="104434" y="3280318"/>
                  <a:pt x="104434" y="3285292"/>
                </a:cubicBezTo>
                <a:cubicBezTo>
                  <a:pt x="104434" y="3290264"/>
                  <a:pt x="104434" y="3297724"/>
                  <a:pt x="104434" y="3307671"/>
                </a:cubicBezTo>
                <a:lnTo>
                  <a:pt x="89515" y="3292752"/>
                </a:lnTo>
                <a:cubicBezTo>
                  <a:pt x="89515" y="3292752"/>
                  <a:pt x="89515" y="3290264"/>
                  <a:pt x="89515" y="3285292"/>
                </a:cubicBezTo>
                <a:close/>
                <a:moveTo>
                  <a:pt x="9637663" y="3068966"/>
                </a:moveTo>
                <a:lnTo>
                  <a:pt x="9622745" y="3143561"/>
                </a:lnTo>
                <a:lnTo>
                  <a:pt x="9622745" y="3098804"/>
                </a:lnTo>
                <a:close/>
                <a:moveTo>
                  <a:pt x="9547787" y="2636680"/>
                </a:moveTo>
                <a:lnTo>
                  <a:pt x="9547683" y="2640978"/>
                </a:lnTo>
                <a:cubicBezTo>
                  <a:pt x="9546751" y="2657763"/>
                  <a:pt x="9544421" y="2666153"/>
                  <a:pt x="9540690" y="2666153"/>
                </a:cubicBezTo>
                <a:cubicBezTo>
                  <a:pt x="9535718" y="2666153"/>
                  <a:pt x="9533232" y="2661181"/>
                  <a:pt x="9533232" y="2651235"/>
                </a:cubicBezTo>
                <a:close/>
                <a:moveTo>
                  <a:pt x="9547827" y="2634929"/>
                </a:moveTo>
                <a:lnTo>
                  <a:pt x="9548150" y="2636317"/>
                </a:lnTo>
                <a:lnTo>
                  <a:pt x="9547787" y="2636680"/>
                </a:lnTo>
                <a:close/>
                <a:moveTo>
                  <a:pt x="9540690" y="2576640"/>
                </a:moveTo>
                <a:cubicBezTo>
                  <a:pt x="9545662" y="2576640"/>
                  <a:pt x="9548150" y="2591558"/>
                  <a:pt x="9548150" y="2621397"/>
                </a:cubicBezTo>
                <a:lnTo>
                  <a:pt x="9547827" y="2634929"/>
                </a:lnTo>
                <a:lnTo>
                  <a:pt x="9542089" y="2610207"/>
                </a:lnTo>
                <a:cubicBezTo>
                  <a:pt x="9537426" y="2587829"/>
                  <a:pt x="9536961" y="2576640"/>
                  <a:pt x="9540690" y="2576640"/>
                </a:cubicBezTo>
                <a:close/>
                <a:moveTo>
                  <a:pt x="5057537" y="1606905"/>
                </a:moveTo>
                <a:lnTo>
                  <a:pt x="5027699" y="1681502"/>
                </a:lnTo>
                <a:lnTo>
                  <a:pt x="5057537" y="1621825"/>
                </a:lnTo>
                <a:cubicBezTo>
                  <a:pt x="5057537" y="1621825"/>
                  <a:pt x="5057537" y="1616853"/>
                  <a:pt x="5057537" y="1606905"/>
                </a:cubicBezTo>
                <a:close/>
                <a:moveTo>
                  <a:pt x="5085508" y="1582662"/>
                </a:moveTo>
                <a:cubicBezTo>
                  <a:pt x="5084266" y="1581419"/>
                  <a:pt x="5082401" y="1582040"/>
                  <a:pt x="5079915" y="1584526"/>
                </a:cubicBezTo>
                <a:cubicBezTo>
                  <a:pt x="5074943" y="1589501"/>
                  <a:pt x="5077429" y="1596959"/>
                  <a:pt x="5087375" y="1606905"/>
                </a:cubicBezTo>
                <a:cubicBezTo>
                  <a:pt x="5097321" y="1616853"/>
                  <a:pt x="5102293" y="1621825"/>
                  <a:pt x="5102293" y="1621825"/>
                </a:cubicBezTo>
                <a:lnTo>
                  <a:pt x="5102293" y="1606905"/>
                </a:lnTo>
                <a:cubicBezTo>
                  <a:pt x="5092347" y="1606905"/>
                  <a:pt x="5087375" y="1601933"/>
                  <a:pt x="5087375" y="1591987"/>
                </a:cubicBezTo>
                <a:cubicBezTo>
                  <a:pt x="5087375" y="1587012"/>
                  <a:pt x="5086752" y="1583907"/>
                  <a:pt x="5085508" y="1582662"/>
                </a:cubicBezTo>
                <a:close/>
                <a:moveTo>
                  <a:pt x="9577988" y="1547230"/>
                </a:moveTo>
                <a:lnTo>
                  <a:pt x="9592906" y="1636743"/>
                </a:lnTo>
                <a:cubicBezTo>
                  <a:pt x="9592906" y="1636743"/>
                  <a:pt x="9587934" y="1631771"/>
                  <a:pt x="9577988" y="1621825"/>
                </a:cubicBezTo>
                <a:close/>
                <a:moveTo>
                  <a:pt x="5161970" y="1487553"/>
                </a:moveTo>
                <a:cubicBezTo>
                  <a:pt x="5161970" y="1497502"/>
                  <a:pt x="5161970" y="1502474"/>
                  <a:pt x="5161970" y="1502474"/>
                </a:cubicBezTo>
                <a:cubicBezTo>
                  <a:pt x="5152024" y="1502474"/>
                  <a:pt x="5147050" y="1499985"/>
                  <a:pt x="5147050" y="1495013"/>
                </a:cubicBezTo>
                <a:cubicBezTo>
                  <a:pt x="5147050" y="1490042"/>
                  <a:pt x="5152024" y="1487553"/>
                  <a:pt x="5161970" y="1487553"/>
                </a:cubicBezTo>
                <a:close/>
                <a:moveTo>
                  <a:pt x="9592906" y="1457715"/>
                </a:moveTo>
                <a:cubicBezTo>
                  <a:pt x="9592906" y="1467663"/>
                  <a:pt x="9592906" y="1472635"/>
                  <a:pt x="9592906" y="1472635"/>
                </a:cubicBezTo>
                <a:lnTo>
                  <a:pt x="9577988" y="1472635"/>
                </a:lnTo>
                <a:close/>
                <a:moveTo>
                  <a:pt x="5184348" y="1442797"/>
                </a:moveTo>
                <a:cubicBezTo>
                  <a:pt x="5189320" y="1442797"/>
                  <a:pt x="5191806" y="1445285"/>
                  <a:pt x="5191806" y="1450257"/>
                </a:cubicBezTo>
                <a:cubicBezTo>
                  <a:pt x="5191806" y="1455229"/>
                  <a:pt x="5189320" y="1457715"/>
                  <a:pt x="5184348" y="1457715"/>
                </a:cubicBezTo>
                <a:cubicBezTo>
                  <a:pt x="5179374" y="1457715"/>
                  <a:pt x="5176888" y="1455229"/>
                  <a:pt x="5176888" y="1450257"/>
                </a:cubicBezTo>
                <a:cubicBezTo>
                  <a:pt x="5176888" y="1445285"/>
                  <a:pt x="5179374" y="1442797"/>
                  <a:pt x="5184348" y="1442797"/>
                </a:cubicBezTo>
                <a:close/>
                <a:moveTo>
                  <a:pt x="9563068" y="1219012"/>
                </a:moveTo>
                <a:cubicBezTo>
                  <a:pt x="9563068" y="1219012"/>
                  <a:pt x="9568040" y="1219012"/>
                  <a:pt x="9577988" y="1219012"/>
                </a:cubicBezTo>
                <a:cubicBezTo>
                  <a:pt x="9577988" y="1219012"/>
                  <a:pt x="9577988" y="1223985"/>
                  <a:pt x="9577988" y="1233930"/>
                </a:cubicBezTo>
                <a:cubicBezTo>
                  <a:pt x="9568040" y="1233930"/>
                  <a:pt x="9563068" y="1233930"/>
                  <a:pt x="9563068" y="1233930"/>
                </a:cubicBezTo>
                <a:cubicBezTo>
                  <a:pt x="9563068" y="1223985"/>
                  <a:pt x="9563068" y="1219012"/>
                  <a:pt x="9563068" y="1219012"/>
                </a:cubicBezTo>
                <a:close/>
                <a:moveTo>
                  <a:pt x="5326078" y="1159336"/>
                </a:moveTo>
                <a:lnTo>
                  <a:pt x="5340998" y="1174256"/>
                </a:lnTo>
                <a:cubicBezTo>
                  <a:pt x="5340998" y="1174256"/>
                  <a:pt x="5340998" y="1169284"/>
                  <a:pt x="5340998" y="1159336"/>
                </a:cubicBezTo>
                <a:close/>
                <a:moveTo>
                  <a:pt x="9566799" y="1150011"/>
                </a:moveTo>
                <a:cubicBezTo>
                  <a:pt x="9569285" y="1151256"/>
                  <a:pt x="9573014" y="1154364"/>
                  <a:pt x="9577988" y="1159336"/>
                </a:cubicBezTo>
                <a:cubicBezTo>
                  <a:pt x="9568040" y="1159336"/>
                  <a:pt x="9563068" y="1156850"/>
                  <a:pt x="9563068" y="1151878"/>
                </a:cubicBezTo>
                <a:cubicBezTo>
                  <a:pt x="9563068" y="1149392"/>
                  <a:pt x="9564313" y="1148770"/>
                  <a:pt x="9566799" y="1150011"/>
                </a:cubicBezTo>
                <a:close/>
                <a:moveTo>
                  <a:pt x="5281321" y="1129497"/>
                </a:moveTo>
                <a:cubicBezTo>
                  <a:pt x="5281321" y="1139446"/>
                  <a:pt x="5283807" y="1144417"/>
                  <a:pt x="5288781" y="1144417"/>
                </a:cubicBezTo>
                <a:cubicBezTo>
                  <a:pt x="5293753" y="1144417"/>
                  <a:pt x="5293753" y="1141930"/>
                  <a:pt x="5288781" y="1136957"/>
                </a:cubicBezTo>
                <a:cubicBezTo>
                  <a:pt x="5283807" y="1131985"/>
                  <a:pt x="5281321" y="1129497"/>
                  <a:pt x="5281321" y="1129497"/>
                </a:cubicBezTo>
                <a:close/>
                <a:moveTo>
                  <a:pt x="5057537" y="1099661"/>
                </a:moveTo>
                <a:cubicBezTo>
                  <a:pt x="5057537" y="1109607"/>
                  <a:pt x="5057537" y="1119551"/>
                  <a:pt x="5057537" y="1129497"/>
                </a:cubicBezTo>
                <a:cubicBezTo>
                  <a:pt x="5057537" y="1139446"/>
                  <a:pt x="5060023" y="1144417"/>
                  <a:pt x="5064997" y="1144417"/>
                </a:cubicBezTo>
                <a:cubicBezTo>
                  <a:pt x="5069969" y="1144417"/>
                  <a:pt x="5072455" y="1154364"/>
                  <a:pt x="5072455" y="1174256"/>
                </a:cubicBezTo>
                <a:cubicBezTo>
                  <a:pt x="5082401" y="1184202"/>
                  <a:pt x="5087375" y="1196634"/>
                  <a:pt x="5087375" y="1211552"/>
                </a:cubicBezTo>
                <a:cubicBezTo>
                  <a:pt x="5087375" y="1226473"/>
                  <a:pt x="5087375" y="1243879"/>
                  <a:pt x="5087375" y="1263769"/>
                </a:cubicBezTo>
                <a:cubicBezTo>
                  <a:pt x="5087375" y="1293607"/>
                  <a:pt x="5087375" y="1308526"/>
                  <a:pt x="5087375" y="1308526"/>
                </a:cubicBezTo>
                <a:lnTo>
                  <a:pt x="5102293" y="1323446"/>
                </a:lnTo>
                <a:lnTo>
                  <a:pt x="5102293" y="1338364"/>
                </a:lnTo>
                <a:lnTo>
                  <a:pt x="5072455" y="1338364"/>
                </a:lnTo>
                <a:cubicBezTo>
                  <a:pt x="5072455" y="1328417"/>
                  <a:pt x="5072455" y="1320958"/>
                  <a:pt x="5072455" y="1315985"/>
                </a:cubicBezTo>
                <a:cubicBezTo>
                  <a:pt x="5072455" y="1311014"/>
                  <a:pt x="5072455" y="1308526"/>
                  <a:pt x="5072455" y="1308526"/>
                </a:cubicBezTo>
                <a:cubicBezTo>
                  <a:pt x="5082401" y="1298579"/>
                  <a:pt x="5084887" y="1293607"/>
                  <a:pt x="5079915" y="1293607"/>
                </a:cubicBezTo>
                <a:cubicBezTo>
                  <a:pt x="5074943" y="1293607"/>
                  <a:pt x="5072455" y="1278689"/>
                  <a:pt x="5072455" y="1248851"/>
                </a:cubicBezTo>
                <a:cubicBezTo>
                  <a:pt x="5072455" y="1189174"/>
                  <a:pt x="5057537" y="1159336"/>
                  <a:pt x="5027699" y="1159336"/>
                </a:cubicBezTo>
                <a:cubicBezTo>
                  <a:pt x="5037644" y="1149389"/>
                  <a:pt x="5042616" y="1141930"/>
                  <a:pt x="5042616" y="1136957"/>
                </a:cubicBezTo>
                <a:cubicBezTo>
                  <a:pt x="5042616" y="1131985"/>
                  <a:pt x="5042616" y="1124525"/>
                  <a:pt x="5042616" y="1114579"/>
                </a:cubicBezTo>
                <a:close/>
                <a:moveTo>
                  <a:pt x="5372701" y="1095930"/>
                </a:moveTo>
                <a:cubicBezTo>
                  <a:pt x="5361510" y="1095930"/>
                  <a:pt x="5355916" y="1107119"/>
                  <a:pt x="5355916" y="1129497"/>
                </a:cubicBezTo>
                <a:cubicBezTo>
                  <a:pt x="5355916" y="1139446"/>
                  <a:pt x="5355916" y="1159336"/>
                  <a:pt x="5355916" y="1189174"/>
                </a:cubicBezTo>
                <a:lnTo>
                  <a:pt x="5355916" y="1204094"/>
                </a:lnTo>
                <a:cubicBezTo>
                  <a:pt x="5365862" y="1194146"/>
                  <a:pt x="5370834" y="1189174"/>
                  <a:pt x="5370834" y="1189174"/>
                </a:cubicBezTo>
                <a:cubicBezTo>
                  <a:pt x="5370834" y="1189174"/>
                  <a:pt x="5370834" y="1194146"/>
                  <a:pt x="5370834" y="1204094"/>
                </a:cubicBezTo>
                <a:lnTo>
                  <a:pt x="5400673" y="1219012"/>
                </a:lnTo>
                <a:cubicBezTo>
                  <a:pt x="5410619" y="1199120"/>
                  <a:pt x="5415593" y="1174256"/>
                  <a:pt x="5415593" y="1144417"/>
                </a:cubicBezTo>
                <a:cubicBezTo>
                  <a:pt x="5415593" y="1114579"/>
                  <a:pt x="5405647" y="1099661"/>
                  <a:pt x="5385754" y="1099661"/>
                </a:cubicBezTo>
                <a:cubicBezTo>
                  <a:pt x="5380780" y="1097175"/>
                  <a:pt x="5376430" y="1095930"/>
                  <a:pt x="5372701" y="1095930"/>
                </a:cubicBezTo>
                <a:close/>
                <a:moveTo>
                  <a:pt x="5072455" y="1054903"/>
                </a:moveTo>
                <a:cubicBezTo>
                  <a:pt x="5072455" y="1054903"/>
                  <a:pt x="5079915" y="1059876"/>
                  <a:pt x="5094833" y="1069823"/>
                </a:cubicBezTo>
                <a:cubicBezTo>
                  <a:pt x="5109753" y="1079769"/>
                  <a:pt x="5117211" y="1089713"/>
                  <a:pt x="5117211" y="1099661"/>
                </a:cubicBezTo>
                <a:lnTo>
                  <a:pt x="5102293" y="1084741"/>
                </a:lnTo>
                <a:close/>
                <a:moveTo>
                  <a:pt x="969735" y="1025066"/>
                </a:moveTo>
                <a:cubicBezTo>
                  <a:pt x="969735" y="1035012"/>
                  <a:pt x="964761" y="1039984"/>
                  <a:pt x="954815" y="1039984"/>
                </a:cubicBezTo>
                <a:cubicBezTo>
                  <a:pt x="944869" y="1039984"/>
                  <a:pt x="937411" y="1044956"/>
                  <a:pt x="932437" y="1054903"/>
                </a:cubicBezTo>
                <a:cubicBezTo>
                  <a:pt x="927465" y="1064851"/>
                  <a:pt x="924977" y="1074795"/>
                  <a:pt x="924977" y="1084741"/>
                </a:cubicBezTo>
                <a:cubicBezTo>
                  <a:pt x="924977" y="1094689"/>
                  <a:pt x="924977" y="1099661"/>
                  <a:pt x="924977" y="1099661"/>
                </a:cubicBezTo>
                <a:cubicBezTo>
                  <a:pt x="924977" y="1099661"/>
                  <a:pt x="929951" y="1094689"/>
                  <a:pt x="939897" y="1084741"/>
                </a:cubicBezTo>
                <a:lnTo>
                  <a:pt x="969735" y="1054903"/>
                </a:lnTo>
                <a:close/>
                <a:moveTo>
                  <a:pt x="1432223" y="1010146"/>
                </a:moveTo>
                <a:lnTo>
                  <a:pt x="1447141" y="1039984"/>
                </a:lnTo>
                <a:lnTo>
                  <a:pt x="1447141" y="1054903"/>
                </a:lnTo>
                <a:lnTo>
                  <a:pt x="1432223" y="1039984"/>
                </a:lnTo>
                <a:cubicBezTo>
                  <a:pt x="1432223" y="1030038"/>
                  <a:pt x="1432223" y="1022578"/>
                  <a:pt x="1432223" y="1017606"/>
                </a:cubicBezTo>
                <a:cubicBezTo>
                  <a:pt x="1432223" y="1012634"/>
                  <a:pt x="1432223" y="1010146"/>
                  <a:pt x="1432223" y="1010146"/>
                </a:cubicBezTo>
                <a:close/>
                <a:moveTo>
                  <a:pt x="5057537" y="995228"/>
                </a:moveTo>
                <a:cubicBezTo>
                  <a:pt x="5057537" y="1005174"/>
                  <a:pt x="5057537" y="1012634"/>
                  <a:pt x="5057537" y="1017606"/>
                </a:cubicBezTo>
                <a:cubicBezTo>
                  <a:pt x="5057537" y="1022578"/>
                  <a:pt x="5057537" y="1025066"/>
                  <a:pt x="5057537" y="1025066"/>
                </a:cubicBezTo>
                <a:cubicBezTo>
                  <a:pt x="5057537" y="1025066"/>
                  <a:pt x="5052562" y="1025066"/>
                  <a:pt x="5042616" y="1025066"/>
                </a:cubicBezTo>
                <a:close/>
                <a:moveTo>
                  <a:pt x="5355916" y="965389"/>
                </a:moveTo>
                <a:cubicBezTo>
                  <a:pt x="5355916" y="965389"/>
                  <a:pt x="5355916" y="970362"/>
                  <a:pt x="5355916" y="980308"/>
                </a:cubicBezTo>
                <a:cubicBezTo>
                  <a:pt x="5355916" y="980308"/>
                  <a:pt x="5355916" y="985280"/>
                  <a:pt x="5355916" y="995228"/>
                </a:cubicBezTo>
                <a:lnTo>
                  <a:pt x="5370834" y="980308"/>
                </a:lnTo>
                <a:cubicBezTo>
                  <a:pt x="5370834" y="990256"/>
                  <a:pt x="5373322" y="995228"/>
                  <a:pt x="5378294" y="995228"/>
                </a:cubicBezTo>
                <a:cubicBezTo>
                  <a:pt x="5383266" y="995228"/>
                  <a:pt x="5385754" y="990256"/>
                  <a:pt x="5385754" y="980308"/>
                </a:cubicBezTo>
                <a:lnTo>
                  <a:pt x="5385754" y="965389"/>
                </a:lnTo>
                <a:cubicBezTo>
                  <a:pt x="5385754" y="965389"/>
                  <a:pt x="5380780" y="970362"/>
                  <a:pt x="5370834" y="980308"/>
                </a:cubicBezTo>
                <a:cubicBezTo>
                  <a:pt x="5370834" y="970362"/>
                  <a:pt x="5370834" y="965389"/>
                  <a:pt x="5370834" y="965389"/>
                </a:cubicBezTo>
                <a:cubicBezTo>
                  <a:pt x="5370834" y="965389"/>
                  <a:pt x="5365862" y="965389"/>
                  <a:pt x="5355916" y="965389"/>
                </a:cubicBezTo>
                <a:close/>
                <a:moveTo>
                  <a:pt x="1521738" y="935551"/>
                </a:moveTo>
                <a:lnTo>
                  <a:pt x="1536656" y="935551"/>
                </a:lnTo>
                <a:cubicBezTo>
                  <a:pt x="1536656" y="945499"/>
                  <a:pt x="1536656" y="950471"/>
                  <a:pt x="1536656" y="950471"/>
                </a:cubicBezTo>
                <a:lnTo>
                  <a:pt x="1521738" y="950471"/>
                </a:lnTo>
                <a:cubicBezTo>
                  <a:pt x="1521738" y="950471"/>
                  <a:pt x="1521738" y="945499"/>
                  <a:pt x="1521738" y="935551"/>
                </a:cubicBezTo>
                <a:close/>
                <a:moveTo>
                  <a:pt x="1715684" y="890794"/>
                </a:moveTo>
                <a:cubicBezTo>
                  <a:pt x="1685846" y="890794"/>
                  <a:pt x="1670928" y="905715"/>
                  <a:pt x="1670928" y="935551"/>
                </a:cubicBezTo>
                <a:lnTo>
                  <a:pt x="1700766" y="935551"/>
                </a:lnTo>
                <a:cubicBezTo>
                  <a:pt x="1710712" y="925605"/>
                  <a:pt x="1715684" y="910685"/>
                  <a:pt x="1715684" y="890794"/>
                </a:cubicBezTo>
                <a:close/>
                <a:moveTo>
                  <a:pt x="5057537" y="860956"/>
                </a:moveTo>
                <a:cubicBezTo>
                  <a:pt x="5057537" y="860956"/>
                  <a:pt x="5060023" y="865928"/>
                  <a:pt x="5064997" y="875876"/>
                </a:cubicBezTo>
                <a:cubicBezTo>
                  <a:pt x="5069969" y="885822"/>
                  <a:pt x="5069969" y="890794"/>
                  <a:pt x="5064997" y="890794"/>
                </a:cubicBezTo>
                <a:cubicBezTo>
                  <a:pt x="5060023" y="890794"/>
                  <a:pt x="5057537" y="885822"/>
                  <a:pt x="5057537" y="875876"/>
                </a:cubicBezTo>
                <a:cubicBezTo>
                  <a:pt x="5057537" y="865928"/>
                  <a:pt x="5057537" y="860956"/>
                  <a:pt x="5057537" y="860956"/>
                </a:cubicBezTo>
                <a:close/>
                <a:moveTo>
                  <a:pt x="5258943" y="607335"/>
                </a:moveTo>
                <a:cubicBezTo>
                  <a:pt x="5263915" y="607335"/>
                  <a:pt x="5268889" y="612305"/>
                  <a:pt x="5273861" y="622253"/>
                </a:cubicBezTo>
                <a:cubicBezTo>
                  <a:pt x="5278835" y="632199"/>
                  <a:pt x="5278835" y="637171"/>
                  <a:pt x="5273861" y="637171"/>
                </a:cubicBezTo>
                <a:cubicBezTo>
                  <a:pt x="5268889" y="637171"/>
                  <a:pt x="5263915" y="632199"/>
                  <a:pt x="5258943" y="622253"/>
                </a:cubicBezTo>
                <a:cubicBezTo>
                  <a:pt x="5253969" y="612305"/>
                  <a:pt x="5253969" y="607335"/>
                  <a:pt x="5258943" y="607335"/>
                </a:cubicBezTo>
                <a:close/>
                <a:moveTo>
                  <a:pt x="5266401" y="562577"/>
                </a:moveTo>
                <a:lnTo>
                  <a:pt x="5281321" y="577495"/>
                </a:lnTo>
                <a:lnTo>
                  <a:pt x="5281321" y="592415"/>
                </a:lnTo>
                <a:cubicBezTo>
                  <a:pt x="5271375" y="582469"/>
                  <a:pt x="5266401" y="577495"/>
                  <a:pt x="5266401" y="577495"/>
                </a:cubicBezTo>
                <a:close/>
                <a:moveTo>
                  <a:pt x="5251483" y="473064"/>
                </a:moveTo>
                <a:cubicBezTo>
                  <a:pt x="5261429" y="473064"/>
                  <a:pt x="5266401" y="475550"/>
                  <a:pt x="5266401" y="480522"/>
                </a:cubicBezTo>
                <a:cubicBezTo>
                  <a:pt x="5266401" y="485494"/>
                  <a:pt x="5263915" y="487982"/>
                  <a:pt x="5258943" y="487982"/>
                </a:cubicBezTo>
                <a:cubicBezTo>
                  <a:pt x="5253969" y="487982"/>
                  <a:pt x="5251483" y="483010"/>
                  <a:pt x="5251483" y="473064"/>
                </a:cubicBezTo>
                <a:close/>
                <a:moveTo>
                  <a:pt x="5385754" y="458144"/>
                </a:moveTo>
                <a:cubicBezTo>
                  <a:pt x="5385754" y="458144"/>
                  <a:pt x="5385754" y="463116"/>
                  <a:pt x="5385754" y="473064"/>
                </a:cubicBezTo>
                <a:cubicBezTo>
                  <a:pt x="5395701" y="473064"/>
                  <a:pt x="5400673" y="470576"/>
                  <a:pt x="5400673" y="465604"/>
                </a:cubicBezTo>
                <a:cubicBezTo>
                  <a:pt x="5400673" y="460631"/>
                  <a:pt x="5395701" y="458144"/>
                  <a:pt x="5385754" y="458144"/>
                </a:cubicBezTo>
                <a:close/>
                <a:moveTo>
                  <a:pt x="5318618" y="323874"/>
                </a:moveTo>
                <a:cubicBezTo>
                  <a:pt x="5313645" y="323874"/>
                  <a:pt x="5311159" y="328846"/>
                  <a:pt x="5311159" y="338792"/>
                </a:cubicBezTo>
                <a:cubicBezTo>
                  <a:pt x="5321106" y="338792"/>
                  <a:pt x="5326078" y="336304"/>
                  <a:pt x="5326078" y="331332"/>
                </a:cubicBezTo>
                <a:cubicBezTo>
                  <a:pt x="5326078" y="326360"/>
                  <a:pt x="5323592" y="323874"/>
                  <a:pt x="5318618" y="323874"/>
                </a:cubicBezTo>
                <a:close/>
                <a:moveTo>
                  <a:pt x="5340998" y="294036"/>
                </a:moveTo>
                <a:cubicBezTo>
                  <a:pt x="5331050" y="303982"/>
                  <a:pt x="5328564" y="308954"/>
                  <a:pt x="5333538" y="308954"/>
                </a:cubicBezTo>
                <a:cubicBezTo>
                  <a:pt x="5338510" y="308954"/>
                  <a:pt x="5340998" y="313926"/>
                  <a:pt x="5340998" y="323874"/>
                </a:cubicBezTo>
                <a:cubicBezTo>
                  <a:pt x="5340998" y="333820"/>
                  <a:pt x="5343484" y="338792"/>
                  <a:pt x="5348456" y="338792"/>
                </a:cubicBezTo>
                <a:cubicBezTo>
                  <a:pt x="5353430" y="338792"/>
                  <a:pt x="5355916" y="348738"/>
                  <a:pt x="5355916" y="368630"/>
                </a:cubicBezTo>
                <a:cubicBezTo>
                  <a:pt x="5355916" y="388521"/>
                  <a:pt x="5365862" y="398469"/>
                  <a:pt x="5385754" y="398469"/>
                </a:cubicBezTo>
                <a:cubicBezTo>
                  <a:pt x="5375808" y="388521"/>
                  <a:pt x="5370834" y="378577"/>
                  <a:pt x="5370834" y="368630"/>
                </a:cubicBezTo>
                <a:close/>
                <a:moveTo>
                  <a:pt x="5206727" y="234359"/>
                </a:moveTo>
                <a:lnTo>
                  <a:pt x="5206727" y="249279"/>
                </a:lnTo>
                <a:lnTo>
                  <a:pt x="5221645" y="264197"/>
                </a:lnTo>
                <a:cubicBezTo>
                  <a:pt x="5221645" y="254251"/>
                  <a:pt x="5221645" y="244305"/>
                  <a:pt x="5221645" y="234359"/>
                </a:cubicBezTo>
                <a:cubicBezTo>
                  <a:pt x="5221645" y="244305"/>
                  <a:pt x="5216673" y="244305"/>
                  <a:pt x="5206727" y="234359"/>
                </a:cubicBezTo>
                <a:close/>
                <a:moveTo>
                  <a:pt x="5296239" y="189602"/>
                </a:moveTo>
                <a:cubicBezTo>
                  <a:pt x="5286294" y="189602"/>
                  <a:pt x="5281321" y="192090"/>
                  <a:pt x="5281321" y="197062"/>
                </a:cubicBezTo>
                <a:cubicBezTo>
                  <a:pt x="5281321" y="202034"/>
                  <a:pt x="5283807" y="204521"/>
                  <a:pt x="5288781" y="204521"/>
                </a:cubicBezTo>
                <a:cubicBezTo>
                  <a:pt x="5293753" y="204521"/>
                  <a:pt x="5296239" y="199548"/>
                  <a:pt x="5296239" y="189602"/>
                </a:cubicBezTo>
                <a:close/>
                <a:moveTo>
                  <a:pt x="5236565" y="182142"/>
                </a:moveTo>
                <a:cubicBezTo>
                  <a:pt x="5231591" y="182142"/>
                  <a:pt x="5226619" y="184629"/>
                  <a:pt x="5221645" y="189602"/>
                </a:cubicBezTo>
                <a:lnTo>
                  <a:pt x="5221645" y="204521"/>
                </a:lnTo>
                <a:cubicBezTo>
                  <a:pt x="5221645" y="204521"/>
                  <a:pt x="5226619" y="204521"/>
                  <a:pt x="5236565" y="204521"/>
                </a:cubicBezTo>
                <a:lnTo>
                  <a:pt x="5251483" y="189602"/>
                </a:lnTo>
                <a:cubicBezTo>
                  <a:pt x="5246509" y="184629"/>
                  <a:pt x="5241537" y="182142"/>
                  <a:pt x="5236565" y="182142"/>
                </a:cubicBezTo>
                <a:close/>
                <a:moveTo>
                  <a:pt x="5206727" y="174682"/>
                </a:moveTo>
                <a:lnTo>
                  <a:pt x="5202464" y="187471"/>
                </a:lnTo>
                <a:lnTo>
                  <a:pt x="5199267" y="189602"/>
                </a:lnTo>
                <a:cubicBezTo>
                  <a:pt x="5194295" y="189602"/>
                  <a:pt x="5196781" y="184630"/>
                  <a:pt x="5206727" y="174682"/>
                </a:cubicBezTo>
                <a:close/>
                <a:moveTo>
                  <a:pt x="5355916" y="129926"/>
                </a:moveTo>
                <a:lnTo>
                  <a:pt x="5370834" y="129926"/>
                </a:lnTo>
                <a:cubicBezTo>
                  <a:pt x="5370834" y="139874"/>
                  <a:pt x="5370834" y="144846"/>
                  <a:pt x="5370834" y="144846"/>
                </a:cubicBezTo>
                <a:cubicBezTo>
                  <a:pt x="5370834" y="144846"/>
                  <a:pt x="5365862" y="144846"/>
                  <a:pt x="5355916" y="144846"/>
                </a:cubicBezTo>
                <a:cubicBezTo>
                  <a:pt x="5355916" y="144846"/>
                  <a:pt x="5355916" y="139874"/>
                  <a:pt x="5355916" y="129926"/>
                </a:cubicBezTo>
                <a:close/>
                <a:moveTo>
                  <a:pt x="5296239" y="100087"/>
                </a:moveTo>
                <a:lnTo>
                  <a:pt x="5311159" y="100087"/>
                </a:lnTo>
                <a:cubicBezTo>
                  <a:pt x="5321106" y="110035"/>
                  <a:pt x="5321106" y="119980"/>
                  <a:pt x="5311159" y="129926"/>
                </a:cubicBezTo>
                <a:lnTo>
                  <a:pt x="5296239" y="129926"/>
                </a:lnTo>
                <a:lnTo>
                  <a:pt x="5296239" y="115007"/>
                </a:lnTo>
                <a:cubicBezTo>
                  <a:pt x="5296239" y="115007"/>
                  <a:pt x="5296239" y="110035"/>
                  <a:pt x="5296239" y="100087"/>
                </a:cubicBezTo>
                <a:close/>
                <a:moveTo>
                  <a:pt x="5355916" y="85169"/>
                </a:moveTo>
                <a:cubicBezTo>
                  <a:pt x="5365862" y="85169"/>
                  <a:pt x="5370834" y="87657"/>
                  <a:pt x="5370834" y="92629"/>
                </a:cubicBezTo>
                <a:cubicBezTo>
                  <a:pt x="5370834" y="97601"/>
                  <a:pt x="5370834" y="100087"/>
                  <a:pt x="5370834" y="100087"/>
                </a:cubicBezTo>
                <a:cubicBezTo>
                  <a:pt x="5370834" y="100087"/>
                  <a:pt x="5373322" y="100087"/>
                  <a:pt x="5378294" y="100087"/>
                </a:cubicBezTo>
                <a:cubicBezTo>
                  <a:pt x="5383266" y="100087"/>
                  <a:pt x="5390726" y="105061"/>
                  <a:pt x="5400673" y="115007"/>
                </a:cubicBezTo>
                <a:lnTo>
                  <a:pt x="5370834" y="115007"/>
                </a:lnTo>
                <a:close/>
                <a:moveTo>
                  <a:pt x="5380467" y="0"/>
                </a:moveTo>
                <a:lnTo>
                  <a:pt x="8439800" y="0"/>
                </a:lnTo>
                <a:lnTo>
                  <a:pt x="8429225" y="10574"/>
                </a:lnTo>
                <a:lnTo>
                  <a:pt x="8444145" y="25493"/>
                </a:lnTo>
                <a:lnTo>
                  <a:pt x="8444145" y="0"/>
                </a:lnTo>
                <a:lnTo>
                  <a:pt x="8636770" y="0"/>
                </a:lnTo>
                <a:lnTo>
                  <a:pt x="8667930" y="249279"/>
                </a:lnTo>
                <a:lnTo>
                  <a:pt x="8677517" y="0"/>
                </a:lnTo>
                <a:lnTo>
                  <a:pt x="8727607" y="0"/>
                </a:lnTo>
                <a:lnTo>
                  <a:pt x="8727607" y="10574"/>
                </a:lnTo>
                <a:lnTo>
                  <a:pt x="8727607" y="85169"/>
                </a:lnTo>
                <a:cubicBezTo>
                  <a:pt x="8732580" y="85169"/>
                  <a:pt x="8736309" y="62169"/>
                  <a:pt x="8738796" y="16169"/>
                </a:cubicBezTo>
                <a:lnTo>
                  <a:pt x="8739475" y="0"/>
                </a:lnTo>
                <a:lnTo>
                  <a:pt x="9443717" y="0"/>
                </a:lnTo>
                <a:lnTo>
                  <a:pt x="9443717" y="115007"/>
                </a:lnTo>
                <a:lnTo>
                  <a:pt x="9443717" y="129926"/>
                </a:lnTo>
                <a:cubicBezTo>
                  <a:pt x="9453663" y="438253"/>
                  <a:pt x="9463609" y="607335"/>
                  <a:pt x="9473555" y="637171"/>
                </a:cubicBezTo>
                <a:cubicBezTo>
                  <a:pt x="9473555" y="637171"/>
                  <a:pt x="9473555" y="652090"/>
                  <a:pt x="9473555" y="681930"/>
                </a:cubicBezTo>
                <a:cubicBezTo>
                  <a:pt x="9463609" y="781389"/>
                  <a:pt x="9473555" y="846038"/>
                  <a:pt x="9503393" y="875876"/>
                </a:cubicBezTo>
                <a:cubicBezTo>
                  <a:pt x="9503393" y="875876"/>
                  <a:pt x="9508366" y="965389"/>
                  <a:pt x="9518312" y="1144417"/>
                </a:cubicBezTo>
                <a:cubicBezTo>
                  <a:pt x="9518312" y="1214040"/>
                  <a:pt x="9518312" y="1278689"/>
                  <a:pt x="9518312" y="1338364"/>
                </a:cubicBezTo>
                <a:cubicBezTo>
                  <a:pt x="9518312" y="1398040"/>
                  <a:pt x="9518312" y="1432851"/>
                  <a:pt x="9518312" y="1442797"/>
                </a:cubicBezTo>
                <a:cubicBezTo>
                  <a:pt x="9528258" y="1542258"/>
                  <a:pt x="9528258" y="1711338"/>
                  <a:pt x="9518312" y="1950043"/>
                </a:cubicBezTo>
                <a:cubicBezTo>
                  <a:pt x="9518312" y="1989827"/>
                  <a:pt x="9518312" y="2027126"/>
                  <a:pt x="9518312" y="2061936"/>
                </a:cubicBezTo>
                <a:cubicBezTo>
                  <a:pt x="9518312" y="2096747"/>
                  <a:pt x="9513340" y="2124099"/>
                  <a:pt x="9503393" y="2143989"/>
                </a:cubicBezTo>
                <a:cubicBezTo>
                  <a:pt x="9503393" y="2193720"/>
                  <a:pt x="9505879" y="2218584"/>
                  <a:pt x="9510852" y="2218584"/>
                </a:cubicBezTo>
                <a:cubicBezTo>
                  <a:pt x="9515824" y="2218584"/>
                  <a:pt x="9513340" y="2228530"/>
                  <a:pt x="9503393" y="2248422"/>
                </a:cubicBezTo>
                <a:cubicBezTo>
                  <a:pt x="9503393" y="2258370"/>
                  <a:pt x="9500905" y="2268314"/>
                  <a:pt x="9495933" y="2278261"/>
                </a:cubicBezTo>
                <a:cubicBezTo>
                  <a:pt x="9490961" y="2288207"/>
                  <a:pt x="9490961" y="2295665"/>
                  <a:pt x="9495933" y="2300639"/>
                </a:cubicBezTo>
                <a:cubicBezTo>
                  <a:pt x="9500905" y="2305611"/>
                  <a:pt x="9503393" y="2323017"/>
                  <a:pt x="9503393" y="2352855"/>
                </a:cubicBezTo>
                <a:cubicBezTo>
                  <a:pt x="9503393" y="2382694"/>
                  <a:pt x="9503393" y="2417504"/>
                  <a:pt x="9503393" y="2457289"/>
                </a:cubicBezTo>
                <a:cubicBezTo>
                  <a:pt x="9503393" y="2546802"/>
                  <a:pt x="9505879" y="2608964"/>
                  <a:pt x="9510852" y="2643777"/>
                </a:cubicBezTo>
                <a:cubicBezTo>
                  <a:pt x="9515824" y="2678587"/>
                  <a:pt x="9518312" y="2695991"/>
                  <a:pt x="9518312" y="2695991"/>
                </a:cubicBezTo>
                <a:cubicBezTo>
                  <a:pt x="9528258" y="2695991"/>
                  <a:pt x="9533232" y="2695991"/>
                  <a:pt x="9533232" y="2695991"/>
                </a:cubicBezTo>
                <a:cubicBezTo>
                  <a:pt x="9533232" y="2695991"/>
                  <a:pt x="9533232" y="2691019"/>
                  <a:pt x="9533232" y="2681073"/>
                </a:cubicBezTo>
                <a:lnTo>
                  <a:pt x="9548150" y="2666153"/>
                </a:lnTo>
                <a:lnTo>
                  <a:pt x="9563068" y="2785506"/>
                </a:lnTo>
                <a:cubicBezTo>
                  <a:pt x="9563068" y="2815345"/>
                  <a:pt x="9563068" y="2850155"/>
                  <a:pt x="9563068" y="2889940"/>
                </a:cubicBezTo>
                <a:cubicBezTo>
                  <a:pt x="9563068" y="2929724"/>
                  <a:pt x="9568040" y="2969507"/>
                  <a:pt x="9577988" y="3009291"/>
                </a:cubicBezTo>
                <a:cubicBezTo>
                  <a:pt x="9577988" y="3088858"/>
                  <a:pt x="9575500" y="3188319"/>
                  <a:pt x="9570528" y="3307671"/>
                </a:cubicBezTo>
                <a:cubicBezTo>
                  <a:pt x="9565556" y="3427022"/>
                  <a:pt x="9568040" y="3486699"/>
                  <a:pt x="9577988" y="3486699"/>
                </a:cubicBezTo>
                <a:cubicBezTo>
                  <a:pt x="9587934" y="3486699"/>
                  <a:pt x="9592906" y="3486699"/>
                  <a:pt x="9592906" y="3486699"/>
                </a:cubicBezTo>
                <a:cubicBezTo>
                  <a:pt x="9592906" y="3486699"/>
                  <a:pt x="9592906" y="3481725"/>
                  <a:pt x="9592906" y="3471778"/>
                </a:cubicBezTo>
                <a:cubicBezTo>
                  <a:pt x="9592906" y="3471778"/>
                  <a:pt x="9597879" y="3466806"/>
                  <a:pt x="9607827" y="3456860"/>
                </a:cubicBezTo>
                <a:lnTo>
                  <a:pt x="9607827" y="3501617"/>
                </a:lnTo>
                <a:cubicBezTo>
                  <a:pt x="9607827" y="3531455"/>
                  <a:pt x="9607827" y="3553833"/>
                  <a:pt x="9607827" y="3568754"/>
                </a:cubicBezTo>
                <a:cubicBezTo>
                  <a:pt x="9607827" y="3583672"/>
                  <a:pt x="9607827" y="3593618"/>
                  <a:pt x="9607827" y="3598590"/>
                </a:cubicBezTo>
                <a:cubicBezTo>
                  <a:pt x="9607827" y="3603564"/>
                  <a:pt x="9602853" y="3606050"/>
                  <a:pt x="9592906" y="3606050"/>
                </a:cubicBezTo>
                <a:lnTo>
                  <a:pt x="9592906" y="3620968"/>
                </a:lnTo>
                <a:cubicBezTo>
                  <a:pt x="9592906" y="3630914"/>
                  <a:pt x="9587934" y="3640860"/>
                  <a:pt x="9577988" y="3650808"/>
                </a:cubicBezTo>
                <a:cubicBezTo>
                  <a:pt x="9577988" y="3650808"/>
                  <a:pt x="9575500" y="3653295"/>
                  <a:pt x="9570528" y="3658267"/>
                </a:cubicBezTo>
                <a:cubicBezTo>
                  <a:pt x="9565556" y="3663239"/>
                  <a:pt x="9563068" y="3665727"/>
                  <a:pt x="9563068" y="3665727"/>
                </a:cubicBezTo>
                <a:cubicBezTo>
                  <a:pt x="9563068" y="3665727"/>
                  <a:pt x="9563068" y="3668213"/>
                  <a:pt x="9563068" y="3673185"/>
                </a:cubicBezTo>
                <a:cubicBezTo>
                  <a:pt x="9563068" y="3678159"/>
                  <a:pt x="9558096" y="3680645"/>
                  <a:pt x="9548150" y="3680645"/>
                </a:cubicBezTo>
                <a:cubicBezTo>
                  <a:pt x="9548150" y="3680645"/>
                  <a:pt x="9543178" y="3693077"/>
                  <a:pt x="9533232" y="3717943"/>
                </a:cubicBezTo>
                <a:cubicBezTo>
                  <a:pt x="9523284" y="3742808"/>
                  <a:pt x="9518312" y="3755240"/>
                  <a:pt x="9518312" y="3755240"/>
                </a:cubicBezTo>
                <a:cubicBezTo>
                  <a:pt x="9508366" y="3765186"/>
                  <a:pt x="9503393" y="3770160"/>
                  <a:pt x="9503393" y="3770160"/>
                </a:cubicBezTo>
                <a:cubicBezTo>
                  <a:pt x="9483501" y="3770160"/>
                  <a:pt x="9478527" y="3780106"/>
                  <a:pt x="9488473" y="3799996"/>
                </a:cubicBezTo>
                <a:cubicBezTo>
                  <a:pt x="9498421" y="3809944"/>
                  <a:pt x="9498421" y="3824863"/>
                  <a:pt x="9488473" y="3844755"/>
                </a:cubicBezTo>
                <a:cubicBezTo>
                  <a:pt x="9478527" y="3874591"/>
                  <a:pt x="9483501" y="3914376"/>
                  <a:pt x="9503393" y="3964106"/>
                </a:cubicBezTo>
                <a:cubicBezTo>
                  <a:pt x="9513340" y="4003891"/>
                  <a:pt x="9520800" y="4046161"/>
                  <a:pt x="9525772" y="4090918"/>
                </a:cubicBezTo>
                <a:cubicBezTo>
                  <a:pt x="9530744" y="4135674"/>
                  <a:pt x="9533232" y="4172971"/>
                  <a:pt x="9533232" y="4202809"/>
                </a:cubicBezTo>
                <a:cubicBezTo>
                  <a:pt x="9533232" y="4232648"/>
                  <a:pt x="9533232" y="4250053"/>
                  <a:pt x="9533232" y="4255026"/>
                </a:cubicBezTo>
                <a:cubicBezTo>
                  <a:pt x="9533232" y="4260000"/>
                  <a:pt x="9533232" y="4304757"/>
                  <a:pt x="9533232" y="4389298"/>
                </a:cubicBezTo>
                <a:cubicBezTo>
                  <a:pt x="9533232" y="4473839"/>
                  <a:pt x="9538204" y="4560867"/>
                  <a:pt x="9548150" y="4650378"/>
                </a:cubicBezTo>
                <a:cubicBezTo>
                  <a:pt x="9558096" y="4739894"/>
                  <a:pt x="9558096" y="4794596"/>
                  <a:pt x="9548150" y="4814488"/>
                </a:cubicBezTo>
                <a:cubicBezTo>
                  <a:pt x="9548150" y="4824435"/>
                  <a:pt x="9548150" y="4861731"/>
                  <a:pt x="9548150" y="4926380"/>
                </a:cubicBezTo>
                <a:cubicBezTo>
                  <a:pt x="9548150" y="4991030"/>
                  <a:pt x="9548150" y="5033299"/>
                  <a:pt x="9548150" y="5053191"/>
                </a:cubicBezTo>
                <a:lnTo>
                  <a:pt x="9577988" y="5038273"/>
                </a:lnTo>
                <a:cubicBezTo>
                  <a:pt x="9577988" y="5028326"/>
                  <a:pt x="9577988" y="5018381"/>
                  <a:pt x="9577988" y="5008435"/>
                </a:cubicBezTo>
                <a:lnTo>
                  <a:pt x="9592906" y="5053191"/>
                </a:lnTo>
                <a:cubicBezTo>
                  <a:pt x="9592906" y="5132760"/>
                  <a:pt x="9582960" y="5167570"/>
                  <a:pt x="9563068" y="5157624"/>
                </a:cubicBezTo>
                <a:lnTo>
                  <a:pt x="9563068" y="5172544"/>
                </a:lnTo>
                <a:lnTo>
                  <a:pt x="9533232" y="5217301"/>
                </a:lnTo>
                <a:cubicBezTo>
                  <a:pt x="9503393" y="5247139"/>
                  <a:pt x="9488473" y="5276977"/>
                  <a:pt x="9488473" y="5306814"/>
                </a:cubicBezTo>
                <a:cubicBezTo>
                  <a:pt x="9488473" y="5316760"/>
                  <a:pt x="9485987" y="5321734"/>
                  <a:pt x="9481015" y="5321734"/>
                </a:cubicBezTo>
                <a:cubicBezTo>
                  <a:pt x="9476043" y="5321734"/>
                  <a:pt x="9473555" y="5316760"/>
                  <a:pt x="9473555" y="5306814"/>
                </a:cubicBezTo>
                <a:lnTo>
                  <a:pt x="9473555" y="5321734"/>
                </a:lnTo>
                <a:lnTo>
                  <a:pt x="9458635" y="5411247"/>
                </a:lnTo>
                <a:lnTo>
                  <a:pt x="9443717" y="5456003"/>
                </a:lnTo>
                <a:cubicBezTo>
                  <a:pt x="9443717" y="5465949"/>
                  <a:pt x="9441229" y="5480870"/>
                  <a:pt x="9436257" y="5500762"/>
                </a:cubicBezTo>
                <a:cubicBezTo>
                  <a:pt x="9431285" y="5520654"/>
                  <a:pt x="9428799" y="5530598"/>
                  <a:pt x="9428799" y="5530598"/>
                </a:cubicBezTo>
                <a:cubicBezTo>
                  <a:pt x="9428799" y="5530598"/>
                  <a:pt x="9423827" y="5560437"/>
                  <a:pt x="9413878" y="5620113"/>
                </a:cubicBezTo>
                <a:lnTo>
                  <a:pt x="9413878" y="5679790"/>
                </a:lnTo>
                <a:lnTo>
                  <a:pt x="9428799" y="5664870"/>
                </a:lnTo>
                <a:lnTo>
                  <a:pt x="9443717" y="5679790"/>
                </a:lnTo>
                <a:cubicBezTo>
                  <a:pt x="9433771" y="5689734"/>
                  <a:pt x="9433771" y="5694708"/>
                  <a:pt x="9443717" y="5694708"/>
                </a:cubicBezTo>
                <a:lnTo>
                  <a:pt x="9428799" y="5709626"/>
                </a:lnTo>
                <a:lnTo>
                  <a:pt x="9428799" y="5739465"/>
                </a:lnTo>
                <a:lnTo>
                  <a:pt x="9413878" y="5754385"/>
                </a:lnTo>
                <a:lnTo>
                  <a:pt x="9413878" y="5769303"/>
                </a:lnTo>
                <a:cubicBezTo>
                  <a:pt x="9423827" y="5769303"/>
                  <a:pt x="9428799" y="5769303"/>
                  <a:pt x="9428799" y="5769303"/>
                </a:cubicBezTo>
                <a:cubicBezTo>
                  <a:pt x="9428799" y="5769303"/>
                  <a:pt x="9428799" y="5774277"/>
                  <a:pt x="9428799" y="5784221"/>
                </a:cubicBezTo>
                <a:lnTo>
                  <a:pt x="9413878" y="5799141"/>
                </a:lnTo>
                <a:lnTo>
                  <a:pt x="9413878" y="5814060"/>
                </a:lnTo>
                <a:cubicBezTo>
                  <a:pt x="9393988" y="5824006"/>
                  <a:pt x="9386528" y="5836438"/>
                  <a:pt x="9391500" y="5851358"/>
                </a:cubicBezTo>
                <a:cubicBezTo>
                  <a:pt x="9396472" y="5866276"/>
                  <a:pt x="9396472" y="5883682"/>
                  <a:pt x="9391500" y="5903575"/>
                </a:cubicBezTo>
                <a:cubicBezTo>
                  <a:pt x="9386528" y="5923467"/>
                  <a:pt x="9389014" y="5933411"/>
                  <a:pt x="9398960" y="5933411"/>
                </a:cubicBezTo>
                <a:lnTo>
                  <a:pt x="9398960" y="5948331"/>
                </a:lnTo>
                <a:cubicBezTo>
                  <a:pt x="9389014" y="5948331"/>
                  <a:pt x="9384040" y="5958277"/>
                  <a:pt x="9384040" y="5978169"/>
                </a:cubicBezTo>
                <a:cubicBezTo>
                  <a:pt x="9384040" y="5998062"/>
                  <a:pt x="9379068" y="6017952"/>
                  <a:pt x="9369122" y="6037844"/>
                </a:cubicBezTo>
                <a:lnTo>
                  <a:pt x="9384040" y="6052764"/>
                </a:lnTo>
                <a:lnTo>
                  <a:pt x="9384040" y="6127359"/>
                </a:lnTo>
                <a:cubicBezTo>
                  <a:pt x="9384040" y="6177090"/>
                  <a:pt x="9384040" y="6211898"/>
                  <a:pt x="9384040" y="6231792"/>
                </a:cubicBezTo>
                <a:cubicBezTo>
                  <a:pt x="9384040" y="6251685"/>
                  <a:pt x="9389014" y="6261629"/>
                  <a:pt x="9398960" y="6261629"/>
                </a:cubicBezTo>
                <a:lnTo>
                  <a:pt x="9398960" y="6276549"/>
                </a:lnTo>
                <a:cubicBezTo>
                  <a:pt x="9398960" y="6286495"/>
                  <a:pt x="9398960" y="6291467"/>
                  <a:pt x="9398960" y="6291467"/>
                </a:cubicBezTo>
                <a:cubicBezTo>
                  <a:pt x="9389014" y="6291467"/>
                  <a:pt x="9381554" y="6293953"/>
                  <a:pt x="9376582" y="6298927"/>
                </a:cubicBezTo>
                <a:cubicBezTo>
                  <a:pt x="9371610" y="6303901"/>
                  <a:pt x="9369122" y="6311359"/>
                  <a:pt x="9369122" y="6321305"/>
                </a:cubicBezTo>
                <a:cubicBezTo>
                  <a:pt x="9369122" y="6341198"/>
                  <a:pt x="9374094" y="6351144"/>
                  <a:pt x="9384040" y="6351144"/>
                </a:cubicBezTo>
                <a:lnTo>
                  <a:pt x="9384040" y="6366062"/>
                </a:lnTo>
                <a:cubicBezTo>
                  <a:pt x="9374094" y="6366062"/>
                  <a:pt x="9369122" y="6380982"/>
                  <a:pt x="9369122" y="6410818"/>
                </a:cubicBezTo>
                <a:lnTo>
                  <a:pt x="9354204" y="6485413"/>
                </a:lnTo>
                <a:cubicBezTo>
                  <a:pt x="9344256" y="6495359"/>
                  <a:pt x="9341772" y="6500333"/>
                  <a:pt x="9346744" y="6500333"/>
                </a:cubicBezTo>
                <a:cubicBezTo>
                  <a:pt x="9351716" y="6500333"/>
                  <a:pt x="9354204" y="6502819"/>
                  <a:pt x="9354204" y="6507793"/>
                </a:cubicBezTo>
                <a:cubicBezTo>
                  <a:pt x="9354204" y="6512765"/>
                  <a:pt x="9349232" y="6520225"/>
                  <a:pt x="9339284" y="6530172"/>
                </a:cubicBezTo>
                <a:cubicBezTo>
                  <a:pt x="9329337" y="6560008"/>
                  <a:pt x="9329337" y="6584874"/>
                  <a:pt x="9339284" y="6604766"/>
                </a:cubicBezTo>
                <a:cubicBezTo>
                  <a:pt x="9349232" y="6614711"/>
                  <a:pt x="9359176" y="6619685"/>
                  <a:pt x="9369122" y="6619685"/>
                </a:cubicBezTo>
                <a:cubicBezTo>
                  <a:pt x="9369122" y="6629631"/>
                  <a:pt x="9369122" y="6634605"/>
                  <a:pt x="9369122" y="6634605"/>
                </a:cubicBezTo>
                <a:lnTo>
                  <a:pt x="9354204" y="6664441"/>
                </a:lnTo>
                <a:lnTo>
                  <a:pt x="9354204" y="6679361"/>
                </a:lnTo>
                <a:lnTo>
                  <a:pt x="9339284" y="6694279"/>
                </a:lnTo>
                <a:lnTo>
                  <a:pt x="9339284" y="6724118"/>
                </a:lnTo>
                <a:lnTo>
                  <a:pt x="9339284" y="6739036"/>
                </a:lnTo>
                <a:lnTo>
                  <a:pt x="9339284" y="6753956"/>
                </a:lnTo>
                <a:lnTo>
                  <a:pt x="9339284" y="6768874"/>
                </a:lnTo>
                <a:cubicBezTo>
                  <a:pt x="9339284" y="6768874"/>
                  <a:pt x="9336798" y="6771360"/>
                  <a:pt x="9331825" y="6776334"/>
                </a:cubicBezTo>
                <a:cubicBezTo>
                  <a:pt x="9326851" y="6781308"/>
                  <a:pt x="9324365" y="6788767"/>
                  <a:pt x="9324365" y="6798713"/>
                </a:cubicBezTo>
                <a:cubicBezTo>
                  <a:pt x="9324365" y="6808659"/>
                  <a:pt x="9324365" y="6816117"/>
                  <a:pt x="9324365" y="6821091"/>
                </a:cubicBezTo>
                <a:cubicBezTo>
                  <a:pt x="9324365" y="6826065"/>
                  <a:pt x="9324365" y="6831037"/>
                  <a:pt x="9324365" y="6836009"/>
                </a:cubicBezTo>
                <a:cubicBezTo>
                  <a:pt x="9324365" y="6840983"/>
                  <a:pt x="9319393" y="6843469"/>
                  <a:pt x="9309445" y="6843469"/>
                </a:cubicBezTo>
                <a:cubicBezTo>
                  <a:pt x="9309445" y="6873308"/>
                  <a:pt x="9309445" y="6888226"/>
                  <a:pt x="9309445" y="6888226"/>
                </a:cubicBezTo>
                <a:lnTo>
                  <a:pt x="9294527" y="6932984"/>
                </a:lnTo>
                <a:lnTo>
                  <a:pt x="9279609" y="6947902"/>
                </a:lnTo>
                <a:cubicBezTo>
                  <a:pt x="9279609" y="6957848"/>
                  <a:pt x="9282095" y="6967795"/>
                  <a:pt x="9287067" y="6977741"/>
                </a:cubicBezTo>
                <a:cubicBezTo>
                  <a:pt x="9292039" y="6987687"/>
                  <a:pt x="9304473" y="6992659"/>
                  <a:pt x="9324365" y="6992659"/>
                </a:cubicBezTo>
                <a:lnTo>
                  <a:pt x="9324365" y="7007579"/>
                </a:lnTo>
                <a:cubicBezTo>
                  <a:pt x="9314419" y="7017523"/>
                  <a:pt x="9314419" y="7022497"/>
                  <a:pt x="9324365" y="7022497"/>
                </a:cubicBezTo>
                <a:lnTo>
                  <a:pt x="9294527" y="7037415"/>
                </a:lnTo>
                <a:lnTo>
                  <a:pt x="9294527" y="7067254"/>
                </a:lnTo>
                <a:cubicBezTo>
                  <a:pt x="9314419" y="7057310"/>
                  <a:pt x="9319393" y="7057310"/>
                  <a:pt x="9309445" y="7067254"/>
                </a:cubicBezTo>
                <a:cubicBezTo>
                  <a:pt x="9309445" y="7077200"/>
                  <a:pt x="9306959" y="7084660"/>
                  <a:pt x="9301987" y="7089632"/>
                </a:cubicBezTo>
                <a:cubicBezTo>
                  <a:pt x="9297015" y="7094606"/>
                  <a:pt x="9294527" y="7097092"/>
                  <a:pt x="9294527" y="7097092"/>
                </a:cubicBezTo>
                <a:lnTo>
                  <a:pt x="9309445" y="7097092"/>
                </a:lnTo>
                <a:cubicBezTo>
                  <a:pt x="9309445" y="7107038"/>
                  <a:pt x="9309445" y="7112012"/>
                  <a:pt x="9309445" y="7112012"/>
                </a:cubicBezTo>
                <a:cubicBezTo>
                  <a:pt x="9309445" y="7112012"/>
                  <a:pt x="9304473" y="7112012"/>
                  <a:pt x="9294527" y="7112012"/>
                </a:cubicBezTo>
                <a:lnTo>
                  <a:pt x="9294527" y="7141849"/>
                </a:lnTo>
                <a:lnTo>
                  <a:pt x="9309445" y="7141849"/>
                </a:lnTo>
                <a:cubicBezTo>
                  <a:pt x="9299499" y="7141849"/>
                  <a:pt x="9294527" y="7146823"/>
                  <a:pt x="9294527" y="7156769"/>
                </a:cubicBezTo>
                <a:cubicBezTo>
                  <a:pt x="9294527" y="7166713"/>
                  <a:pt x="9289555" y="7176661"/>
                  <a:pt x="9279609" y="7186607"/>
                </a:cubicBezTo>
                <a:lnTo>
                  <a:pt x="9264689" y="7231364"/>
                </a:lnTo>
                <a:cubicBezTo>
                  <a:pt x="9264689" y="7231364"/>
                  <a:pt x="9264689" y="7236336"/>
                  <a:pt x="9264689" y="7246282"/>
                </a:cubicBezTo>
                <a:lnTo>
                  <a:pt x="9279609" y="7261202"/>
                </a:lnTo>
                <a:lnTo>
                  <a:pt x="9264689" y="7276120"/>
                </a:lnTo>
                <a:cubicBezTo>
                  <a:pt x="9254743" y="7276120"/>
                  <a:pt x="9244798" y="7283580"/>
                  <a:pt x="9234850" y="7298498"/>
                </a:cubicBezTo>
                <a:cubicBezTo>
                  <a:pt x="9224904" y="7313417"/>
                  <a:pt x="9219932" y="7320877"/>
                  <a:pt x="9219932" y="7320877"/>
                </a:cubicBezTo>
                <a:lnTo>
                  <a:pt x="9205014" y="7335797"/>
                </a:lnTo>
                <a:lnTo>
                  <a:pt x="9205014" y="7350715"/>
                </a:lnTo>
                <a:cubicBezTo>
                  <a:pt x="9195066" y="7360661"/>
                  <a:pt x="9190094" y="7370607"/>
                  <a:pt x="9190094" y="7380553"/>
                </a:cubicBezTo>
                <a:lnTo>
                  <a:pt x="9160256" y="7380553"/>
                </a:lnTo>
                <a:lnTo>
                  <a:pt x="9160256" y="7395472"/>
                </a:lnTo>
                <a:cubicBezTo>
                  <a:pt x="9160256" y="7405418"/>
                  <a:pt x="9160256" y="7410392"/>
                  <a:pt x="9160256" y="7410392"/>
                </a:cubicBezTo>
                <a:cubicBezTo>
                  <a:pt x="9170204" y="7420336"/>
                  <a:pt x="9175176" y="7435256"/>
                  <a:pt x="9175176" y="7455148"/>
                </a:cubicBezTo>
                <a:lnTo>
                  <a:pt x="9160256" y="7470066"/>
                </a:lnTo>
                <a:cubicBezTo>
                  <a:pt x="9150309" y="7470066"/>
                  <a:pt x="9145337" y="7475040"/>
                  <a:pt x="9145337" y="7484987"/>
                </a:cubicBezTo>
                <a:cubicBezTo>
                  <a:pt x="9135391" y="7484987"/>
                  <a:pt x="9110527" y="7470066"/>
                  <a:pt x="9070742" y="7440228"/>
                </a:cubicBezTo>
                <a:cubicBezTo>
                  <a:pt x="9001120" y="7370607"/>
                  <a:pt x="8951391" y="7335797"/>
                  <a:pt x="8921553" y="7335797"/>
                </a:cubicBezTo>
                <a:lnTo>
                  <a:pt x="8906633" y="7335797"/>
                </a:lnTo>
                <a:cubicBezTo>
                  <a:pt x="8906633" y="7325851"/>
                  <a:pt x="8906633" y="7320877"/>
                  <a:pt x="8906633" y="7320877"/>
                </a:cubicBezTo>
                <a:cubicBezTo>
                  <a:pt x="8896686" y="7320877"/>
                  <a:pt x="8891714" y="7325851"/>
                  <a:pt x="8891714" y="7335797"/>
                </a:cubicBezTo>
                <a:cubicBezTo>
                  <a:pt x="8891714" y="7325851"/>
                  <a:pt x="8886742" y="7323363"/>
                  <a:pt x="8876796" y="7328337"/>
                </a:cubicBezTo>
                <a:lnTo>
                  <a:pt x="8875351" y="7329540"/>
                </a:lnTo>
                <a:lnTo>
                  <a:pt x="8876796" y="7320877"/>
                </a:lnTo>
                <a:lnTo>
                  <a:pt x="8861876" y="7335797"/>
                </a:lnTo>
                <a:cubicBezTo>
                  <a:pt x="8841986" y="7345741"/>
                  <a:pt x="8832038" y="7345741"/>
                  <a:pt x="8832038" y="7335797"/>
                </a:cubicBezTo>
                <a:lnTo>
                  <a:pt x="8832038" y="7350715"/>
                </a:lnTo>
                <a:lnTo>
                  <a:pt x="8832038" y="7365633"/>
                </a:lnTo>
                <a:cubicBezTo>
                  <a:pt x="8822092" y="7355689"/>
                  <a:pt x="8817120" y="7350715"/>
                  <a:pt x="8817120" y="7350715"/>
                </a:cubicBezTo>
                <a:lnTo>
                  <a:pt x="8787281" y="7365633"/>
                </a:lnTo>
                <a:cubicBezTo>
                  <a:pt x="8767391" y="7375579"/>
                  <a:pt x="8757443" y="7385525"/>
                  <a:pt x="8757443" y="7395472"/>
                </a:cubicBezTo>
                <a:cubicBezTo>
                  <a:pt x="8747497" y="7395472"/>
                  <a:pt x="8742525" y="7400446"/>
                  <a:pt x="8742525" y="7410392"/>
                </a:cubicBezTo>
                <a:cubicBezTo>
                  <a:pt x="8722632" y="7400446"/>
                  <a:pt x="8712686" y="7397958"/>
                  <a:pt x="8712686" y="7402932"/>
                </a:cubicBezTo>
                <a:cubicBezTo>
                  <a:pt x="8712686" y="7407906"/>
                  <a:pt x="8717658" y="7415364"/>
                  <a:pt x="8727607" y="7425310"/>
                </a:cubicBezTo>
                <a:cubicBezTo>
                  <a:pt x="8727607" y="7435256"/>
                  <a:pt x="8727607" y="7440228"/>
                  <a:pt x="8727607" y="7440228"/>
                </a:cubicBezTo>
                <a:cubicBezTo>
                  <a:pt x="8727607" y="7430284"/>
                  <a:pt x="8722632" y="7425310"/>
                  <a:pt x="8712686" y="7425310"/>
                </a:cubicBezTo>
                <a:cubicBezTo>
                  <a:pt x="8712686" y="7425310"/>
                  <a:pt x="8715174" y="7427796"/>
                  <a:pt x="8720146" y="7432770"/>
                </a:cubicBezTo>
                <a:cubicBezTo>
                  <a:pt x="8725118" y="7437742"/>
                  <a:pt x="8727607" y="7440228"/>
                  <a:pt x="8727607" y="7440228"/>
                </a:cubicBezTo>
                <a:cubicBezTo>
                  <a:pt x="8727607" y="7460122"/>
                  <a:pt x="8717658" y="7460122"/>
                  <a:pt x="8697768" y="7440228"/>
                </a:cubicBezTo>
                <a:lnTo>
                  <a:pt x="8697768" y="7425310"/>
                </a:lnTo>
                <a:lnTo>
                  <a:pt x="8667930" y="7410392"/>
                </a:lnTo>
                <a:cubicBezTo>
                  <a:pt x="8657984" y="7410392"/>
                  <a:pt x="8648038" y="7415364"/>
                  <a:pt x="8638091" y="7425310"/>
                </a:cubicBezTo>
                <a:lnTo>
                  <a:pt x="8593335" y="7425310"/>
                </a:lnTo>
                <a:cubicBezTo>
                  <a:pt x="8603281" y="7425310"/>
                  <a:pt x="8608253" y="7422824"/>
                  <a:pt x="8608253" y="7417850"/>
                </a:cubicBezTo>
                <a:cubicBezTo>
                  <a:pt x="8608253" y="7412878"/>
                  <a:pt x="8603281" y="7410392"/>
                  <a:pt x="8593335" y="7410392"/>
                </a:cubicBezTo>
                <a:lnTo>
                  <a:pt x="8548578" y="7410392"/>
                </a:lnTo>
                <a:lnTo>
                  <a:pt x="8533658" y="7425310"/>
                </a:lnTo>
                <a:cubicBezTo>
                  <a:pt x="8523712" y="7425310"/>
                  <a:pt x="8513768" y="7425310"/>
                  <a:pt x="8503820" y="7425310"/>
                </a:cubicBezTo>
                <a:cubicBezTo>
                  <a:pt x="8493874" y="7425310"/>
                  <a:pt x="8486414" y="7422824"/>
                  <a:pt x="8481442" y="7417850"/>
                </a:cubicBezTo>
                <a:cubicBezTo>
                  <a:pt x="8476470" y="7412878"/>
                  <a:pt x="8469012" y="7415364"/>
                  <a:pt x="8459063" y="7425310"/>
                </a:cubicBezTo>
                <a:cubicBezTo>
                  <a:pt x="8449117" y="7425310"/>
                  <a:pt x="8444145" y="7420336"/>
                  <a:pt x="8444145" y="7410392"/>
                </a:cubicBezTo>
                <a:cubicBezTo>
                  <a:pt x="8444145" y="7400446"/>
                  <a:pt x="8444145" y="7395472"/>
                  <a:pt x="8444145" y="7395472"/>
                </a:cubicBezTo>
                <a:lnTo>
                  <a:pt x="8429225" y="7410392"/>
                </a:lnTo>
                <a:lnTo>
                  <a:pt x="8429225" y="7425310"/>
                </a:lnTo>
                <a:cubicBezTo>
                  <a:pt x="8439173" y="7435256"/>
                  <a:pt x="8449117" y="7435256"/>
                  <a:pt x="8459063" y="7425310"/>
                </a:cubicBezTo>
                <a:lnTo>
                  <a:pt x="8459063" y="7440228"/>
                </a:lnTo>
                <a:lnTo>
                  <a:pt x="8414307" y="7440228"/>
                </a:lnTo>
                <a:lnTo>
                  <a:pt x="8399389" y="7455148"/>
                </a:lnTo>
                <a:cubicBezTo>
                  <a:pt x="8389441" y="7465094"/>
                  <a:pt x="8384468" y="7470066"/>
                  <a:pt x="8384468" y="7470066"/>
                </a:cubicBezTo>
                <a:lnTo>
                  <a:pt x="8384468" y="7455148"/>
                </a:lnTo>
                <a:cubicBezTo>
                  <a:pt x="8394417" y="7455148"/>
                  <a:pt x="8396901" y="7452662"/>
                  <a:pt x="8391929" y="7447688"/>
                </a:cubicBezTo>
                <a:cubicBezTo>
                  <a:pt x="8386956" y="7442714"/>
                  <a:pt x="8384468" y="7440228"/>
                  <a:pt x="8384468" y="7440228"/>
                </a:cubicBezTo>
                <a:cubicBezTo>
                  <a:pt x="8374522" y="7440228"/>
                  <a:pt x="8369550" y="7440228"/>
                  <a:pt x="8369550" y="7440228"/>
                </a:cubicBezTo>
                <a:cubicBezTo>
                  <a:pt x="8369550" y="7440228"/>
                  <a:pt x="8369550" y="7445202"/>
                  <a:pt x="8369550" y="7455148"/>
                </a:cubicBezTo>
                <a:cubicBezTo>
                  <a:pt x="8379496" y="7455148"/>
                  <a:pt x="8379496" y="7460122"/>
                  <a:pt x="8369550" y="7470066"/>
                </a:cubicBezTo>
                <a:cubicBezTo>
                  <a:pt x="8359604" y="7480013"/>
                  <a:pt x="8354630" y="7489959"/>
                  <a:pt x="8354630" y="7499905"/>
                </a:cubicBezTo>
                <a:cubicBezTo>
                  <a:pt x="8354630" y="7509851"/>
                  <a:pt x="8349658" y="7514823"/>
                  <a:pt x="8339712" y="7514823"/>
                </a:cubicBezTo>
                <a:lnTo>
                  <a:pt x="8339712" y="7499905"/>
                </a:lnTo>
                <a:lnTo>
                  <a:pt x="8339712" y="7484987"/>
                </a:lnTo>
                <a:lnTo>
                  <a:pt x="8324794" y="7484987"/>
                </a:lnTo>
                <a:lnTo>
                  <a:pt x="8354630" y="7440228"/>
                </a:lnTo>
                <a:cubicBezTo>
                  <a:pt x="8344684" y="7440228"/>
                  <a:pt x="8334740" y="7440228"/>
                  <a:pt x="8324794" y="7440228"/>
                </a:cubicBezTo>
                <a:cubicBezTo>
                  <a:pt x="8294956" y="7430284"/>
                  <a:pt x="8270089" y="7420336"/>
                  <a:pt x="8250199" y="7410392"/>
                </a:cubicBezTo>
                <a:cubicBezTo>
                  <a:pt x="8230307" y="7400446"/>
                  <a:pt x="8225332" y="7385525"/>
                  <a:pt x="8235279" y="7365633"/>
                </a:cubicBezTo>
                <a:cubicBezTo>
                  <a:pt x="8235279" y="7365633"/>
                  <a:pt x="8232793" y="7365633"/>
                  <a:pt x="8227819" y="7365633"/>
                </a:cubicBezTo>
                <a:cubicBezTo>
                  <a:pt x="8222846" y="7365633"/>
                  <a:pt x="8217872" y="7365633"/>
                  <a:pt x="8212900" y="7365633"/>
                </a:cubicBezTo>
                <a:cubicBezTo>
                  <a:pt x="8207928" y="7365633"/>
                  <a:pt x="8202954" y="7365633"/>
                  <a:pt x="8197982" y="7365633"/>
                </a:cubicBezTo>
                <a:cubicBezTo>
                  <a:pt x="8193010" y="7365633"/>
                  <a:pt x="8190522" y="7370607"/>
                  <a:pt x="8190522" y="7380553"/>
                </a:cubicBezTo>
                <a:lnTo>
                  <a:pt x="8160684" y="7380553"/>
                </a:lnTo>
                <a:cubicBezTo>
                  <a:pt x="8160684" y="7390500"/>
                  <a:pt x="8158198" y="7395472"/>
                  <a:pt x="8153224" y="7395472"/>
                </a:cubicBezTo>
                <a:cubicBezTo>
                  <a:pt x="8148252" y="7395472"/>
                  <a:pt x="8145766" y="7390500"/>
                  <a:pt x="8145766" y="7380553"/>
                </a:cubicBezTo>
                <a:lnTo>
                  <a:pt x="8115928" y="7395472"/>
                </a:lnTo>
                <a:lnTo>
                  <a:pt x="8160684" y="7410392"/>
                </a:lnTo>
                <a:cubicBezTo>
                  <a:pt x="8160684" y="7400446"/>
                  <a:pt x="8165656" y="7400446"/>
                  <a:pt x="8175604" y="7410392"/>
                </a:cubicBezTo>
                <a:cubicBezTo>
                  <a:pt x="8175604" y="7410392"/>
                  <a:pt x="8170630" y="7415364"/>
                  <a:pt x="8160684" y="7425310"/>
                </a:cubicBezTo>
                <a:cubicBezTo>
                  <a:pt x="8150738" y="7435256"/>
                  <a:pt x="8150738" y="7440228"/>
                  <a:pt x="8160684" y="7440228"/>
                </a:cubicBezTo>
                <a:lnTo>
                  <a:pt x="8130846" y="7455148"/>
                </a:lnTo>
                <a:lnTo>
                  <a:pt x="8130846" y="7484987"/>
                </a:lnTo>
                <a:lnTo>
                  <a:pt x="8145766" y="7484987"/>
                </a:lnTo>
                <a:cubicBezTo>
                  <a:pt x="8125874" y="7494931"/>
                  <a:pt x="8115928" y="7504879"/>
                  <a:pt x="8115928" y="7514823"/>
                </a:cubicBezTo>
                <a:lnTo>
                  <a:pt x="8115928" y="7544661"/>
                </a:lnTo>
                <a:cubicBezTo>
                  <a:pt x="8096035" y="7544661"/>
                  <a:pt x="8081117" y="7549635"/>
                  <a:pt x="8071171" y="7559581"/>
                </a:cubicBezTo>
                <a:lnTo>
                  <a:pt x="8130846" y="7559581"/>
                </a:lnTo>
                <a:lnTo>
                  <a:pt x="8115928" y="7574500"/>
                </a:lnTo>
                <a:cubicBezTo>
                  <a:pt x="8096035" y="7584446"/>
                  <a:pt x="8081117" y="7589420"/>
                  <a:pt x="8071171" y="7589420"/>
                </a:cubicBezTo>
                <a:lnTo>
                  <a:pt x="8041332" y="7604338"/>
                </a:lnTo>
                <a:lnTo>
                  <a:pt x="8071171" y="7619256"/>
                </a:lnTo>
                <a:lnTo>
                  <a:pt x="8086089" y="7619256"/>
                </a:lnTo>
                <a:cubicBezTo>
                  <a:pt x="8076143" y="7619256"/>
                  <a:pt x="8071171" y="7624230"/>
                  <a:pt x="8071171" y="7634176"/>
                </a:cubicBezTo>
                <a:cubicBezTo>
                  <a:pt x="8071171" y="7634176"/>
                  <a:pt x="8066199" y="7634176"/>
                  <a:pt x="8056251" y="7634176"/>
                </a:cubicBezTo>
                <a:cubicBezTo>
                  <a:pt x="8046304" y="7634176"/>
                  <a:pt x="8033872" y="7641634"/>
                  <a:pt x="8018954" y="7656555"/>
                </a:cubicBezTo>
                <a:cubicBezTo>
                  <a:pt x="8004034" y="7671473"/>
                  <a:pt x="7999062" y="7683907"/>
                  <a:pt x="8004034" y="7693851"/>
                </a:cubicBezTo>
                <a:cubicBezTo>
                  <a:pt x="8009006" y="7703797"/>
                  <a:pt x="8006522" y="7708771"/>
                  <a:pt x="7996576" y="7708771"/>
                </a:cubicBezTo>
                <a:cubicBezTo>
                  <a:pt x="7986628" y="7708771"/>
                  <a:pt x="7981656" y="7713743"/>
                  <a:pt x="7981656" y="7723689"/>
                </a:cubicBezTo>
                <a:cubicBezTo>
                  <a:pt x="7971710" y="7713743"/>
                  <a:pt x="7961766" y="7708771"/>
                  <a:pt x="7951818" y="7708771"/>
                </a:cubicBezTo>
                <a:lnTo>
                  <a:pt x="7951818" y="7723689"/>
                </a:lnTo>
                <a:cubicBezTo>
                  <a:pt x="7971710" y="7733635"/>
                  <a:pt x="7976684" y="7743582"/>
                  <a:pt x="7966738" y="7753528"/>
                </a:cubicBezTo>
                <a:cubicBezTo>
                  <a:pt x="7966738" y="7743582"/>
                  <a:pt x="7966738" y="7738610"/>
                  <a:pt x="7966738" y="7738610"/>
                </a:cubicBezTo>
                <a:cubicBezTo>
                  <a:pt x="7966738" y="7738610"/>
                  <a:pt x="7961766" y="7738610"/>
                  <a:pt x="7951818" y="7738610"/>
                </a:cubicBezTo>
                <a:cubicBezTo>
                  <a:pt x="7961766" y="7748554"/>
                  <a:pt x="7966738" y="7753528"/>
                  <a:pt x="7966738" y="7753528"/>
                </a:cubicBezTo>
                <a:lnTo>
                  <a:pt x="7936900" y="7753528"/>
                </a:lnTo>
                <a:lnTo>
                  <a:pt x="7936900" y="7768446"/>
                </a:lnTo>
                <a:cubicBezTo>
                  <a:pt x="7946846" y="7768446"/>
                  <a:pt x="7954306" y="7770932"/>
                  <a:pt x="7959278" y="7775906"/>
                </a:cubicBezTo>
                <a:cubicBezTo>
                  <a:pt x="7964250" y="7780880"/>
                  <a:pt x="7961766" y="7783366"/>
                  <a:pt x="7951818" y="7783366"/>
                </a:cubicBezTo>
                <a:lnTo>
                  <a:pt x="7951818" y="7798284"/>
                </a:lnTo>
                <a:cubicBezTo>
                  <a:pt x="7951818" y="7788338"/>
                  <a:pt x="7949332" y="7783366"/>
                  <a:pt x="7944360" y="7783366"/>
                </a:cubicBezTo>
                <a:cubicBezTo>
                  <a:pt x="7939388" y="7783366"/>
                  <a:pt x="7931928" y="7783366"/>
                  <a:pt x="7921981" y="7783366"/>
                </a:cubicBezTo>
                <a:lnTo>
                  <a:pt x="7907061" y="7783366"/>
                </a:lnTo>
                <a:cubicBezTo>
                  <a:pt x="7907061" y="7793312"/>
                  <a:pt x="7907061" y="7800770"/>
                  <a:pt x="7907061" y="7805744"/>
                </a:cubicBezTo>
                <a:cubicBezTo>
                  <a:pt x="7907061" y="7810718"/>
                  <a:pt x="7907061" y="7813204"/>
                  <a:pt x="7907061" y="7813204"/>
                </a:cubicBezTo>
                <a:cubicBezTo>
                  <a:pt x="7897115" y="7833097"/>
                  <a:pt x="7892143" y="7845527"/>
                  <a:pt x="7892143" y="7850501"/>
                </a:cubicBezTo>
                <a:cubicBezTo>
                  <a:pt x="7892143" y="7855475"/>
                  <a:pt x="7887171" y="7857961"/>
                  <a:pt x="7877222" y="7857961"/>
                </a:cubicBezTo>
                <a:lnTo>
                  <a:pt x="7892143" y="7887799"/>
                </a:lnTo>
                <a:cubicBezTo>
                  <a:pt x="7892143" y="7897743"/>
                  <a:pt x="7902089" y="7902717"/>
                  <a:pt x="7921981" y="7902717"/>
                </a:cubicBezTo>
                <a:lnTo>
                  <a:pt x="7936900" y="7902717"/>
                </a:lnTo>
                <a:cubicBezTo>
                  <a:pt x="7926954" y="7912664"/>
                  <a:pt x="7921981" y="7917636"/>
                  <a:pt x="7921981" y="7917636"/>
                </a:cubicBezTo>
                <a:lnTo>
                  <a:pt x="7907061" y="7947474"/>
                </a:lnTo>
                <a:lnTo>
                  <a:pt x="7892143" y="7977312"/>
                </a:lnTo>
                <a:lnTo>
                  <a:pt x="7907061" y="7977312"/>
                </a:lnTo>
                <a:cubicBezTo>
                  <a:pt x="7897115" y="7987258"/>
                  <a:pt x="7887171" y="7997205"/>
                  <a:pt x="7877222" y="8007151"/>
                </a:cubicBezTo>
                <a:lnTo>
                  <a:pt x="7892143" y="8007151"/>
                </a:lnTo>
                <a:lnTo>
                  <a:pt x="7877222" y="8022069"/>
                </a:lnTo>
                <a:cubicBezTo>
                  <a:pt x="7857332" y="8032015"/>
                  <a:pt x="7842414" y="8036989"/>
                  <a:pt x="7832466" y="8036989"/>
                </a:cubicBezTo>
                <a:lnTo>
                  <a:pt x="7817548" y="8051907"/>
                </a:lnTo>
                <a:lnTo>
                  <a:pt x="7892143" y="8051907"/>
                </a:lnTo>
                <a:lnTo>
                  <a:pt x="7847386" y="8081746"/>
                </a:lnTo>
                <a:cubicBezTo>
                  <a:pt x="7847386" y="8081746"/>
                  <a:pt x="7842414" y="8081746"/>
                  <a:pt x="7832466" y="8081746"/>
                </a:cubicBezTo>
                <a:cubicBezTo>
                  <a:pt x="7822520" y="8081746"/>
                  <a:pt x="7812576" y="8086720"/>
                  <a:pt x="7802628" y="8096664"/>
                </a:cubicBezTo>
                <a:lnTo>
                  <a:pt x="7832466" y="8096664"/>
                </a:lnTo>
                <a:lnTo>
                  <a:pt x="7877222" y="8111584"/>
                </a:lnTo>
                <a:cubicBezTo>
                  <a:pt x="7877222" y="8111584"/>
                  <a:pt x="7867276" y="8111584"/>
                  <a:pt x="7847386" y="8111584"/>
                </a:cubicBezTo>
                <a:cubicBezTo>
                  <a:pt x="7837438" y="8111584"/>
                  <a:pt x="7832466" y="8116556"/>
                  <a:pt x="7832466" y="8126502"/>
                </a:cubicBezTo>
                <a:cubicBezTo>
                  <a:pt x="7832466" y="8126502"/>
                  <a:pt x="7827494" y="8126502"/>
                  <a:pt x="7817548" y="8126502"/>
                </a:cubicBezTo>
                <a:cubicBezTo>
                  <a:pt x="7807600" y="8126502"/>
                  <a:pt x="7797656" y="8133962"/>
                  <a:pt x="7787710" y="8148880"/>
                </a:cubicBezTo>
                <a:cubicBezTo>
                  <a:pt x="7777764" y="8163800"/>
                  <a:pt x="7772792" y="8176233"/>
                  <a:pt x="7772792" y="8186179"/>
                </a:cubicBezTo>
                <a:lnTo>
                  <a:pt x="7757872" y="8186179"/>
                </a:lnTo>
                <a:lnTo>
                  <a:pt x="7757872" y="8201097"/>
                </a:lnTo>
                <a:lnTo>
                  <a:pt x="7742953" y="8201097"/>
                </a:lnTo>
                <a:cubicBezTo>
                  <a:pt x="7733005" y="8191151"/>
                  <a:pt x="7723061" y="8186179"/>
                  <a:pt x="7713115" y="8186179"/>
                </a:cubicBezTo>
                <a:lnTo>
                  <a:pt x="7713115" y="8201097"/>
                </a:lnTo>
                <a:cubicBezTo>
                  <a:pt x="7733005" y="8211043"/>
                  <a:pt x="7737981" y="8225963"/>
                  <a:pt x="7728033" y="8245853"/>
                </a:cubicBezTo>
                <a:cubicBezTo>
                  <a:pt x="7728033" y="8255802"/>
                  <a:pt x="7723061" y="8255802"/>
                  <a:pt x="7713115" y="8245853"/>
                </a:cubicBezTo>
                <a:lnTo>
                  <a:pt x="7698197" y="8216017"/>
                </a:lnTo>
                <a:lnTo>
                  <a:pt x="7683277" y="8201097"/>
                </a:lnTo>
                <a:cubicBezTo>
                  <a:pt x="7673331" y="8201097"/>
                  <a:pt x="7658410" y="8206071"/>
                  <a:pt x="7638520" y="8216017"/>
                </a:cubicBezTo>
                <a:lnTo>
                  <a:pt x="7608682" y="8216017"/>
                </a:lnTo>
                <a:cubicBezTo>
                  <a:pt x="7618628" y="8216017"/>
                  <a:pt x="7623602" y="8213531"/>
                  <a:pt x="7623602" y="8208557"/>
                </a:cubicBezTo>
                <a:cubicBezTo>
                  <a:pt x="7623602" y="8203585"/>
                  <a:pt x="7618628" y="8201097"/>
                  <a:pt x="7608682" y="8201097"/>
                </a:cubicBezTo>
                <a:lnTo>
                  <a:pt x="7563925" y="8201097"/>
                </a:lnTo>
                <a:lnTo>
                  <a:pt x="7549005" y="8216017"/>
                </a:lnTo>
                <a:cubicBezTo>
                  <a:pt x="7529115" y="8216017"/>
                  <a:pt x="7514197" y="8216017"/>
                  <a:pt x="7504249" y="8216017"/>
                </a:cubicBezTo>
                <a:cubicBezTo>
                  <a:pt x="7504249" y="8216017"/>
                  <a:pt x="7499277" y="8213531"/>
                  <a:pt x="7489331" y="8208557"/>
                </a:cubicBezTo>
                <a:cubicBezTo>
                  <a:pt x="7479384" y="8203585"/>
                  <a:pt x="7474410" y="8206071"/>
                  <a:pt x="7474410" y="8216017"/>
                </a:cubicBezTo>
                <a:lnTo>
                  <a:pt x="7459492" y="8201097"/>
                </a:lnTo>
                <a:cubicBezTo>
                  <a:pt x="7459492" y="8191151"/>
                  <a:pt x="7457004" y="8186179"/>
                  <a:pt x="7452032" y="8186179"/>
                </a:cubicBezTo>
                <a:cubicBezTo>
                  <a:pt x="7447060" y="8186179"/>
                  <a:pt x="7444574" y="8191151"/>
                  <a:pt x="7444574" y="8201097"/>
                </a:cubicBezTo>
                <a:lnTo>
                  <a:pt x="7444574" y="8216017"/>
                </a:lnTo>
                <a:cubicBezTo>
                  <a:pt x="7454520" y="8225963"/>
                  <a:pt x="7464464" y="8225963"/>
                  <a:pt x="7474410" y="8216017"/>
                </a:cubicBezTo>
                <a:lnTo>
                  <a:pt x="7459492" y="8230935"/>
                </a:lnTo>
                <a:lnTo>
                  <a:pt x="7429654" y="8230935"/>
                </a:lnTo>
                <a:lnTo>
                  <a:pt x="7414736" y="8245853"/>
                </a:lnTo>
                <a:cubicBezTo>
                  <a:pt x="7404790" y="8245853"/>
                  <a:pt x="7399815" y="8248341"/>
                  <a:pt x="7399815" y="8253313"/>
                </a:cubicBezTo>
                <a:cubicBezTo>
                  <a:pt x="7399815" y="8258288"/>
                  <a:pt x="7394843" y="8260774"/>
                  <a:pt x="7384897" y="8260774"/>
                </a:cubicBezTo>
                <a:lnTo>
                  <a:pt x="7384897" y="8245853"/>
                </a:lnTo>
                <a:lnTo>
                  <a:pt x="7369979" y="8260774"/>
                </a:lnTo>
                <a:cubicBezTo>
                  <a:pt x="7369979" y="8270720"/>
                  <a:pt x="7367491" y="8280666"/>
                  <a:pt x="7362519" y="8290612"/>
                </a:cubicBezTo>
                <a:cubicBezTo>
                  <a:pt x="7357547" y="8300558"/>
                  <a:pt x="7350087" y="8305530"/>
                  <a:pt x="7340141" y="8305530"/>
                </a:cubicBezTo>
                <a:lnTo>
                  <a:pt x="7340141" y="8290612"/>
                </a:lnTo>
                <a:lnTo>
                  <a:pt x="7340141" y="8275692"/>
                </a:lnTo>
                <a:lnTo>
                  <a:pt x="7325221" y="8275692"/>
                </a:lnTo>
                <a:lnTo>
                  <a:pt x="7355059" y="8230935"/>
                </a:lnTo>
                <a:lnTo>
                  <a:pt x="7325221" y="8230935"/>
                </a:lnTo>
                <a:cubicBezTo>
                  <a:pt x="7305330" y="8220989"/>
                  <a:pt x="7285436" y="8211043"/>
                  <a:pt x="7265546" y="8201097"/>
                </a:cubicBezTo>
                <a:cubicBezTo>
                  <a:pt x="7245654" y="8191151"/>
                  <a:pt x="7235708" y="8176233"/>
                  <a:pt x="7235708" y="8156340"/>
                </a:cubicBezTo>
                <a:cubicBezTo>
                  <a:pt x="7225761" y="8156340"/>
                  <a:pt x="7220789" y="8156340"/>
                  <a:pt x="7220789" y="8156340"/>
                </a:cubicBezTo>
                <a:lnTo>
                  <a:pt x="7205869" y="8141422"/>
                </a:lnTo>
                <a:cubicBezTo>
                  <a:pt x="7215815" y="8141422"/>
                  <a:pt x="7220789" y="8136448"/>
                  <a:pt x="7220789" y="8126502"/>
                </a:cubicBezTo>
                <a:cubicBezTo>
                  <a:pt x="7220789" y="8116556"/>
                  <a:pt x="7225761" y="8106610"/>
                  <a:pt x="7235708" y="8096664"/>
                </a:cubicBezTo>
                <a:lnTo>
                  <a:pt x="7220789" y="8096664"/>
                </a:lnTo>
                <a:lnTo>
                  <a:pt x="7205869" y="8096664"/>
                </a:lnTo>
                <a:cubicBezTo>
                  <a:pt x="7215815" y="8096664"/>
                  <a:pt x="7215815" y="8101638"/>
                  <a:pt x="7205869" y="8111584"/>
                </a:cubicBezTo>
                <a:lnTo>
                  <a:pt x="7146195" y="8126502"/>
                </a:lnTo>
                <a:cubicBezTo>
                  <a:pt x="7146195" y="8116556"/>
                  <a:pt x="7151167" y="8111584"/>
                  <a:pt x="7161113" y="8111584"/>
                </a:cubicBezTo>
                <a:cubicBezTo>
                  <a:pt x="7171059" y="8111584"/>
                  <a:pt x="7176031" y="8106610"/>
                  <a:pt x="7176031" y="8096664"/>
                </a:cubicBezTo>
                <a:cubicBezTo>
                  <a:pt x="7176031" y="8086720"/>
                  <a:pt x="7178519" y="8079259"/>
                  <a:pt x="7183491" y="8074285"/>
                </a:cubicBezTo>
                <a:cubicBezTo>
                  <a:pt x="7188463" y="8069313"/>
                  <a:pt x="7176031" y="8066827"/>
                  <a:pt x="7146195" y="8066827"/>
                </a:cubicBezTo>
                <a:lnTo>
                  <a:pt x="7176031" y="8051907"/>
                </a:lnTo>
                <a:lnTo>
                  <a:pt x="7086518" y="8007151"/>
                </a:lnTo>
                <a:cubicBezTo>
                  <a:pt x="7086518" y="7997205"/>
                  <a:pt x="7081546" y="7992230"/>
                  <a:pt x="7071598" y="7992230"/>
                </a:cubicBezTo>
                <a:cubicBezTo>
                  <a:pt x="7081546" y="7982286"/>
                  <a:pt x="7081546" y="7977312"/>
                  <a:pt x="7071598" y="7977312"/>
                </a:cubicBezTo>
                <a:lnTo>
                  <a:pt x="7041761" y="7977312"/>
                </a:lnTo>
                <a:lnTo>
                  <a:pt x="7026841" y="7992230"/>
                </a:lnTo>
                <a:cubicBezTo>
                  <a:pt x="7026841" y="7982286"/>
                  <a:pt x="7021869" y="7977312"/>
                  <a:pt x="7011923" y="7977312"/>
                </a:cubicBezTo>
                <a:lnTo>
                  <a:pt x="7026841" y="7962394"/>
                </a:lnTo>
                <a:lnTo>
                  <a:pt x="7011923" y="7947474"/>
                </a:lnTo>
                <a:lnTo>
                  <a:pt x="6997003" y="7947474"/>
                </a:lnTo>
                <a:cubicBezTo>
                  <a:pt x="6997003" y="7937530"/>
                  <a:pt x="6999491" y="7932556"/>
                  <a:pt x="7004463" y="7932556"/>
                </a:cubicBezTo>
                <a:cubicBezTo>
                  <a:pt x="7009437" y="7932556"/>
                  <a:pt x="7011923" y="7927582"/>
                  <a:pt x="7011923" y="7917636"/>
                </a:cubicBezTo>
                <a:cubicBezTo>
                  <a:pt x="7011923" y="7907691"/>
                  <a:pt x="7001977" y="7907691"/>
                  <a:pt x="6982085" y="7917636"/>
                </a:cubicBezTo>
                <a:lnTo>
                  <a:pt x="6967166" y="7917636"/>
                </a:lnTo>
                <a:lnTo>
                  <a:pt x="6967166" y="7902717"/>
                </a:lnTo>
                <a:cubicBezTo>
                  <a:pt x="6957220" y="7902717"/>
                  <a:pt x="6952248" y="7902717"/>
                  <a:pt x="6952248" y="7902717"/>
                </a:cubicBezTo>
                <a:lnTo>
                  <a:pt x="6967166" y="7917636"/>
                </a:lnTo>
                <a:lnTo>
                  <a:pt x="6937328" y="7917636"/>
                </a:lnTo>
                <a:cubicBezTo>
                  <a:pt x="6917436" y="7917636"/>
                  <a:pt x="6902518" y="7922610"/>
                  <a:pt x="6892572" y="7932556"/>
                </a:cubicBezTo>
                <a:lnTo>
                  <a:pt x="6877651" y="7947474"/>
                </a:lnTo>
                <a:lnTo>
                  <a:pt x="6877651" y="7932556"/>
                </a:lnTo>
                <a:lnTo>
                  <a:pt x="6862733" y="7932556"/>
                </a:lnTo>
                <a:cubicBezTo>
                  <a:pt x="6852787" y="7942502"/>
                  <a:pt x="6847815" y="7942502"/>
                  <a:pt x="6847815" y="7932556"/>
                </a:cubicBezTo>
                <a:lnTo>
                  <a:pt x="6817977" y="7962394"/>
                </a:lnTo>
                <a:cubicBezTo>
                  <a:pt x="6817977" y="7952448"/>
                  <a:pt x="6825437" y="7942502"/>
                  <a:pt x="6840355" y="7932556"/>
                </a:cubicBezTo>
                <a:cubicBezTo>
                  <a:pt x="6855273" y="7922610"/>
                  <a:pt x="6857761" y="7915150"/>
                  <a:pt x="6847815" y="7910178"/>
                </a:cubicBezTo>
                <a:cubicBezTo>
                  <a:pt x="6837869" y="7905203"/>
                  <a:pt x="6827923" y="7905203"/>
                  <a:pt x="6817977" y="7910178"/>
                </a:cubicBezTo>
                <a:cubicBezTo>
                  <a:pt x="6808031" y="7915150"/>
                  <a:pt x="6803057" y="7912664"/>
                  <a:pt x="6803057" y="7902717"/>
                </a:cubicBezTo>
                <a:cubicBezTo>
                  <a:pt x="6803057" y="7902717"/>
                  <a:pt x="6803057" y="7897743"/>
                  <a:pt x="6803057" y="7887799"/>
                </a:cubicBezTo>
                <a:cubicBezTo>
                  <a:pt x="6803057" y="7887799"/>
                  <a:pt x="6800571" y="7892771"/>
                  <a:pt x="6795599" y="7902717"/>
                </a:cubicBezTo>
                <a:cubicBezTo>
                  <a:pt x="6790624" y="7912664"/>
                  <a:pt x="6793110" y="7920122"/>
                  <a:pt x="6803057" y="7925096"/>
                </a:cubicBezTo>
                <a:cubicBezTo>
                  <a:pt x="6813003" y="7930070"/>
                  <a:pt x="6822949" y="7927582"/>
                  <a:pt x="6832895" y="7917636"/>
                </a:cubicBezTo>
                <a:lnTo>
                  <a:pt x="6817977" y="7932556"/>
                </a:lnTo>
                <a:lnTo>
                  <a:pt x="6773220" y="7932556"/>
                </a:lnTo>
                <a:lnTo>
                  <a:pt x="6773220" y="7947474"/>
                </a:lnTo>
                <a:cubicBezTo>
                  <a:pt x="6763274" y="7957420"/>
                  <a:pt x="6753328" y="7962394"/>
                  <a:pt x="6743382" y="7962394"/>
                </a:cubicBezTo>
                <a:lnTo>
                  <a:pt x="6743382" y="7947474"/>
                </a:lnTo>
                <a:cubicBezTo>
                  <a:pt x="6763274" y="7937530"/>
                  <a:pt x="6763274" y="7932556"/>
                  <a:pt x="6743382" y="7932556"/>
                </a:cubicBezTo>
                <a:lnTo>
                  <a:pt x="6728462" y="7962394"/>
                </a:lnTo>
                <a:cubicBezTo>
                  <a:pt x="6718516" y="7972338"/>
                  <a:pt x="6713544" y="7982286"/>
                  <a:pt x="6713544" y="7992230"/>
                </a:cubicBezTo>
                <a:cubicBezTo>
                  <a:pt x="6713544" y="8002177"/>
                  <a:pt x="6708572" y="8007151"/>
                  <a:pt x="6698625" y="8007151"/>
                </a:cubicBezTo>
                <a:lnTo>
                  <a:pt x="6698625" y="7992230"/>
                </a:lnTo>
                <a:cubicBezTo>
                  <a:pt x="6698625" y="7992230"/>
                  <a:pt x="6698625" y="7987258"/>
                  <a:pt x="6698625" y="7977312"/>
                </a:cubicBezTo>
                <a:cubicBezTo>
                  <a:pt x="6688679" y="7977312"/>
                  <a:pt x="6683705" y="7974826"/>
                  <a:pt x="6683705" y="7969852"/>
                </a:cubicBezTo>
                <a:cubicBezTo>
                  <a:pt x="6683705" y="7964880"/>
                  <a:pt x="6688679" y="7957420"/>
                  <a:pt x="6698625" y="7947474"/>
                </a:cubicBezTo>
                <a:lnTo>
                  <a:pt x="6713544" y="7932556"/>
                </a:lnTo>
                <a:lnTo>
                  <a:pt x="6683705" y="7917636"/>
                </a:lnTo>
                <a:lnTo>
                  <a:pt x="6609110" y="7887799"/>
                </a:lnTo>
                <a:cubicBezTo>
                  <a:pt x="6599164" y="7877853"/>
                  <a:pt x="6594192" y="7872879"/>
                  <a:pt x="6594192" y="7872879"/>
                </a:cubicBezTo>
                <a:lnTo>
                  <a:pt x="6579272" y="7857961"/>
                </a:lnTo>
                <a:cubicBezTo>
                  <a:pt x="6579272" y="7848015"/>
                  <a:pt x="6574300" y="7843041"/>
                  <a:pt x="6564354" y="7843041"/>
                </a:cubicBezTo>
                <a:lnTo>
                  <a:pt x="6549436" y="7843041"/>
                </a:lnTo>
                <a:cubicBezTo>
                  <a:pt x="6549436" y="7833097"/>
                  <a:pt x="6544462" y="7828123"/>
                  <a:pt x="6534516" y="7828123"/>
                </a:cubicBezTo>
                <a:lnTo>
                  <a:pt x="6534516" y="7843041"/>
                </a:lnTo>
                <a:cubicBezTo>
                  <a:pt x="6524569" y="7843041"/>
                  <a:pt x="6517109" y="7848015"/>
                  <a:pt x="6512137" y="7857961"/>
                </a:cubicBezTo>
                <a:cubicBezTo>
                  <a:pt x="6507165" y="7867907"/>
                  <a:pt x="6504677" y="7867907"/>
                  <a:pt x="6504677" y="7857961"/>
                </a:cubicBezTo>
                <a:lnTo>
                  <a:pt x="6474841" y="7872879"/>
                </a:lnTo>
                <a:cubicBezTo>
                  <a:pt x="6474841" y="7872879"/>
                  <a:pt x="6472353" y="7870393"/>
                  <a:pt x="6467381" y="7865421"/>
                </a:cubicBezTo>
                <a:cubicBezTo>
                  <a:pt x="6462407" y="7860447"/>
                  <a:pt x="6459921" y="7857961"/>
                  <a:pt x="6459921" y="7857961"/>
                </a:cubicBezTo>
                <a:cubicBezTo>
                  <a:pt x="6459921" y="7857961"/>
                  <a:pt x="6457435" y="7857961"/>
                  <a:pt x="6452461" y="7857961"/>
                </a:cubicBezTo>
                <a:cubicBezTo>
                  <a:pt x="6447489" y="7857961"/>
                  <a:pt x="6440028" y="7862933"/>
                  <a:pt x="6430082" y="7872879"/>
                </a:cubicBezTo>
                <a:lnTo>
                  <a:pt x="6415164" y="7887799"/>
                </a:lnTo>
                <a:cubicBezTo>
                  <a:pt x="6415164" y="7887799"/>
                  <a:pt x="6410193" y="7887799"/>
                  <a:pt x="6400244" y="7887799"/>
                </a:cubicBezTo>
                <a:cubicBezTo>
                  <a:pt x="6390298" y="7887799"/>
                  <a:pt x="6385326" y="7887799"/>
                  <a:pt x="6385326" y="7887799"/>
                </a:cubicBezTo>
                <a:lnTo>
                  <a:pt x="6370408" y="7887799"/>
                </a:lnTo>
                <a:cubicBezTo>
                  <a:pt x="6370408" y="7877853"/>
                  <a:pt x="6370408" y="7872879"/>
                  <a:pt x="6370408" y="7872879"/>
                </a:cubicBezTo>
                <a:cubicBezTo>
                  <a:pt x="6360462" y="7872879"/>
                  <a:pt x="6355488" y="7870393"/>
                  <a:pt x="6355488" y="7865421"/>
                </a:cubicBezTo>
                <a:cubicBezTo>
                  <a:pt x="6355488" y="7860447"/>
                  <a:pt x="6350516" y="7857961"/>
                  <a:pt x="6340569" y="7857961"/>
                </a:cubicBezTo>
                <a:lnTo>
                  <a:pt x="6325649" y="7857961"/>
                </a:lnTo>
                <a:cubicBezTo>
                  <a:pt x="6305759" y="7877853"/>
                  <a:pt x="6290839" y="7872879"/>
                  <a:pt x="6280893" y="7843041"/>
                </a:cubicBezTo>
                <a:cubicBezTo>
                  <a:pt x="6280893" y="7833097"/>
                  <a:pt x="6278407" y="7828123"/>
                  <a:pt x="6273435" y="7828123"/>
                </a:cubicBezTo>
                <a:cubicBezTo>
                  <a:pt x="6268460" y="7828123"/>
                  <a:pt x="6263488" y="7828123"/>
                  <a:pt x="6258514" y="7828123"/>
                </a:cubicBezTo>
                <a:cubicBezTo>
                  <a:pt x="6253542" y="7828123"/>
                  <a:pt x="6248568" y="7828123"/>
                  <a:pt x="6243596" y="7828123"/>
                </a:cubicBezTo>
                <a:cubicBezTo>
                  <a:pt x="6238623" y="7828123"/>
                  <a:pt x="6236136" y="7833097"/>
                  <a:pt x="6236136" y="7843041"/>
                </a:cubicBezTo>
                <a:cubicBezTo>
                  <a:pt x="6236136" y="7852987"/>
                  <a:pt x="6236136" y="7862933"/>
                  <a:pt x="6236136" y="7872879"/>
                </a:cubicBezTo>
                <a:lnTo>
                  <a:pt x="6221218" y="7857961"/>
                </a:lnTo>
                <a:cubicBezTo>
                  <a:pt x="6211272" y="7848015"/>
                  <a:pt x="6211272" y="7843041"/>
                  <a:pt x="6221218" y="7843041"/>
                </a:cubicBezTo>
                <a:lnTo>
                  <a:pt x="6206298" y="7843041"/>
                </a:lnTo>
                <a:cubicBezTo>
                  <a:pt x="6196352" y="7852987"/>
                  <a:pt x="6191380" y="7860447"/>
                  <a:pt x="6191380" y="7865421"/>
                </a:cubicBezTo>
                <a:cubicBezTo>
                  <a:pt x="6191380" y="7870393"/>
                  <a:pt x="6196352" y="7882825"/>
                  <a:pt x="6206298" y="7902717"/>
                </a:cubicBezTo>
                <a:lnTo>
                  <a:pt x="6176460" y="7887799"/>
                </a:lnTo>
                <a:cubicBezTo>
                  <a:pt x="6166514" y="7857961"/>
                  <a:pt x="6159056" y="7840555"/>
                  <a:pt x="6154082" y="7835583"/>
                </a:cubicBezTo>
                <a:cubicBezTo>
                  <a:pt x="6149110" y="7830609"/>
                  <a:pt x="6141649" y="7823149"/>
                  <a:pt x="6131703" y="7813204"/>
                </a:cubicBezTo>
                <a:cubicBezTo>
                  <a:pt x="6131703" y="7833097"/>
                  <a:pt x="6134191" y="7850501"/>
                  <a:pt x="6139163" y="7865421"/>
                </a:cubicBezTo>
                <a:cubicBezTo>
                  <a:pt x="6144135" y="7880339"/>
                  <a:pt x="6154082" y="7905203"/>
                  <a:pt x="6169002" y="7940016"/>
                </a:cubicBezTo>
                <a:cubicBezTo>
                  <a:pt x="6183920" y="7974826"/>
                  <a:pt x="6186406" y="7992230"/>
                  <a:pt x="6176460" y="7992230"/>
                </a:cubicBezTo>
                <a:lnTo>
                  <a:pt x="6176460" y="8007151"/>
                </a:lnTo>
                <a:cubicBezTo>
                  <a:pt x="6186406" y="8007151"/>
                  <a:pt x="6193866" y="8014611"/>
                  <a:pt x="6198840" y="8029529"/>
                </a:cubicBezTo>
                <a:cubicBezTo>
                  <a:pt x="6203812" y="8044447"/>
                  <a:pt x="6213758" y="8064339"/>
                  <a:pt x="6228676" y="8089206"/>
                </a:cubicBezTo>
                <a:cubicBezTo>
                  <a:pt x="6243596" y="8114070"/>
                  <a:pt x="6246082" y="8126502"/>
                  <a:pt x="6236136" y="8126502"/>
                </a:cubicBezTo>
                <a:cubicBezTo>
                  <a:pt x="6236136" y="8126502"/>
                  <a:pt x="6231164" y="8126502"/>
                  <a:pt x="6221218" y="8126502"/>
                </a:cubicBezTo>
                <a:lnTo>
                  <a:pt x="6236136" y="8156340"/>
                </a:lnTo>
                <a:lnTo>
                  <a:pt x="6221218" y="8171259"/>
                </a:lnTo>
                <a:lnTo>
                  <a:pt x="6236136" y="8186179"/>
                </a:lnTo>
                <a:lnTo>
                  <a:pt x="6221218" y="8216017"/>
                </a:lnTo>
                <a:cubicBezTo>
                  <a:pt x="6211272" y="8216017"/>
                  <a:pt x="6211272" y="8220989"/>
                  <a:pt x="6221218" y="8230935"/>
                </a:cubicBezTo>
                <a:cubicBezTo>
                  <a:pt x="6221218" y="8240881"/>
                  <a:pt x="6221218" y="8245853"/>
                  <a:pt x="6221218" y="8245853"/>
                </a:cubicBezTo>
                <a:lnTo>
                  <a:pt x="6236136" y="8230935"/>
                </a:lnTo>
                <a:cubicBezTo>
                  <a:pt x="6246082" y="8220989"/>
                  <a:pt x="6256028" y="8216017"/>
                  <a:pt x="6265974" y="8216017"/>
                </a:cubicBezTo>
                <a:cubicBezTo>
                  <a:pt x="6268460" y="8216017"/>
                  <a:pt x="6270325" y="8215704"/>
                  <a:pt x="6271568" y="8215083"/>
                </a:cubicBezTo>
                <a:lnTo>
                  <a:pt x="6272368" y="8213886"/>
                </a:lnTo>
                <a:lnTo>
                  <a:pt x="6280893" y="8230935"/>
                </a:lnTo>
                <a:lnTo>
                  <a:pt x="6295813" y="8245853"/>
                </a:lnTo>
                <a:cubicBezTo>
                  <a:pt x="6285867" y="8245853"/>
                  <a:pt x="6280893" y="8245853"/>
                  <a:pt x="6280893" y="8245853"/>
                </a:cubicBezTo>
                <a:cubicBezTo>
                  <a:pt x="6280893" y="8255802"/>
                  <a:pt x="6283381" y="8260774"/>
                  <a:pt x="6288353" y="8260774"/>
                </a:cubicBezTo>
                <a:cubicBezTo>
                  <a:pt x="6293325" y="8260774"/>
                  <a:pt x="6295813" y="8260774"/>
                  <a:pt x="6295813" y="8260774"/>
                </a:cubicBezTo>
                <a:cubicBezTo>
                  <a:pt x="6305759" y="8270720"/>
                  <a:pt x="6310731" y="8275692"/>
                  <a:pt x="6310731" y="8275692"/>
                </a:cubicBezTo>
                <a:lnTo>
                  <a:pt x="6280893" y="8260774"/>
                </a:lnTo>
                <a:cubicBezTo>
                  <a:pt x="6270946" y="8240881"/>
                  <a:pt x="6261000" y="8230935"/>
                  <a:pt x="6251054" y="8230935"/>
                </a:cubicBezTo>
                <a:lnTo>
                  <a:pt x="6265974" y="8275692"/>
                </a:lnTo>
                <a:cubicBezTo>
                  <a:pt x="6275921" y="8275692"/>
                  <a:pt x="6280893" y="8285640"/>
                  <a:pt x="6280893" y="8305530"/>
                </a:cubicBezTo>
                <a:lnTo>
                  <a:pt x="6280893" y="8320448"/>
                </a:lnTo>
                <a:cubicBezTo>
                  <a:pt x="6270946" y="8320448"/>
                  <a:pt x="6265974" y="8325422"/>
                  <a:pt x="6265974" y="8335368"/>
                </a:cubicBezTo>
                <a:lnTo>
                  <a:pt x="6280893" y="8350287"/>
                </a:lnTo>
                <a:lnTo>
                  <a:pt x="6295813" y="8365207"/>
                </a:lnTo>
                <a:cubicBezTo>
                  <a:pt x="6305759" y="8365207"/>
                  <a:pt x="6310731" y="8370179"/>
                  <a:pt x="6310731" y="8380125"/>
                </a:cubicBezTo>
                <a:lnTo>
                  <a:pt x="6325649" y="8409963"/>
                </a:lnTo>
                <a:lnTo>
                  <a:pt x="6325649" y="8424881"/>
                </a:lnTo>
                <a:cubicBezTo>
                  <a:pt x="6325649" y="8424881"/>
                  <a:pt x="6328137" y="8427370"/>
                  <a:pt x="6333109" y="8432342"/>
                </a:cubicBezTo>
                <a:cubicBezTo>
                  <a:pt x="6338083" y="8437316"/>
                  <a:pt x="6333109" y="8442288"/>
                  <a:pt x="6318191" y="8447260"/>
                </a:cubicBezTo>
                <a:cubicBezTo>
                  <a:pt x="6303271" y="8452234"/>
                  <a:pt x="6303271" y="8457208"/>
                  <a:pt x="6318191" y="8462180"/>
                </a:cubicBezTo>
                <a:cubicBezTo>
                  <a:pt x="6333109" y="8467152"/>
                  <a:pt x="6340569" y="8464666"/>
                  <a:pt x="6340569" y="8454720"/>
                </a:cubicBezTo>
                <a:lnTo>
                  <a:pt x="6355488" y="8514397"/>
                </a:lnTo>
                <a:cubicBezTo>
                  <a:pt x="6355488" y="8514397"/>
                  <a:pt x="6356109" y="8516261"/>
                  <a:pt x="6357352" y="8519990"/>
                </a:cubicBezTo>
                <a:lnTo>
                  <a:pt x="6359632" y="8526829"/>
                </a:lnTo>
                <a:lnTo>
                  <a:pt x="6362948" y="8521855"/>
                </a:lnTo>
                <a:cubicBezTo>
                  <a:pt x="6367920" y="8516883"/>
                  <a:pt x="6370408" y="8514397"/>
                  <a:pt x="6370408" y="8514397"/>
                </a:cubicBezTo>
                <a:cubicBezTo>
                  <a:pt x="6370408" y="8524343"/>
                  <a:pt x="6367920" y="8529315"/>
                  <a:pt x="6362948" y="8529315"/>
                </a:cubicBezTo>
                <a:lnTo>
                  <a:pt x="6359964" y="8527823"/>
                </a:lnTo>
                <a:lnTo>
                  <a:pt x="6362948" y="8536775"/>
                </a:lnTo>
                <a:cubicBezTo>
                  <a:pt x="6367920" y="8551693"/>
                  <a:pt x="6375380" y="8559153"/>
                  <a:pt x="6385326" y="8559153"/>
                </a:cubicBezTo>
                <a:cubicBezTo>
                  <a:pt x="6395272" y="8559153"/>
                  <a:pt x="6400244" y="8564127"/>
                  <a:pt x="6400244" y="8574071"/>
                </a:cubicBezTo>
                <a:cubicBezTo>
                  <a:pt x="6400244" y="8584019"/>
                  <a:pt x="6400244" y="8591477"/>
                  <a:pt x="6400244" y="8596449"/>
                </a:cubicBezTo>
                <a:cubicBezTo>
                  <a:pt x="6400244" y="8601424"/>
                  <a:pt x="6400244" y="8603910"/>
                  <a:pt x="6400244" y="8603910"/>
                </a:cubicBezTo>
                <a:lnTo>
                  <a:pt x="6415164" y="8618830"/>
                </a:lnTo>
                <a:cubicBezTo>
                  <a:pt x="6405219" y="8618830"/>
                  <a:pt x="6402732" y="8623802"/>
                  <a:pt x="6407705" y="8633748"/>
                </a:cubicBezTo>
                <a:cubicBezTo>
                  <a:pt x="6412678" y="8643694"/>
                  <a:pt x="6420136" y="8648666"/>
                  <a:pt x="6430082" y="8648666"/>
                </a:cubicBezTo>
                <a:lnTo>
                  <a:pt x="6430082" y="8663586"/>
                </a:lnTo>
                <a:lnTo>
                  <a:pt x="6430082" y="8693425"/>
                </a:lnTo>
                <a:cubicBezTo>
                  <a:pt x="6440028" y="8693425"/>
                  <a:pt x="6447489" y="8703371"/>
                  <a:pt x="6452461" y="8723261"/>
                </a:cubicBezTo>
                <a:cubicBezTo>
                  <a:pt x="6457435" y="8743153"/>
                  <a:pt x="6464893" y="8753099"/>
                  <a:pt x="6474841" y="8753099"/>
                </a:cubicBezTo>
                <a:cubicBezTo>
                  <a:pt x="6474841" y="8763047"/>
                  <a:pt x="6474841" y="8768019"/>
                  <a:pt x="6474841" y="8768019"/>
                </a:cubicBezTo>
                <a:lnTo>
                  <a:pt x="6489759" y="8782938"/>
                </a:lnTo>
                <a:cubicBezTo>
                  <a:pt x="6499705" y="8792884"/>
                  <a:pt x="6499705" y="8802830"/>
                  <a:pt x="6489759" y="8812776"/>
                </a:cubicBezTo>
                <a:lnTo>
                  <a:pt x="6459921" y="8753099"/>
                </a:lnTo>
                <a:cubicBezTo>
                  <a:pt x="6459921" y="8743153"/>
                  <a:pt x="6454949" y="8740667"/>
                  <a:pt x="6445002" y="8745639"/>
                </a:cubicBezTo>
                <a:cubicBezTo>
                  <a:pt x="6435056" y="8750613"/>
                  <a:pt x="6432570" y="8758073"/>
                  <a:pt x="6437542" y="8768019"/>
                </a:cubicBezTo>
                <a:cubicBezTo>
                  <a:pt x="6442514" y="8777966"/>
                  <a:pt x="6454949" y="8797856"/>
                  <a:pt x="6474841" y="8827694"/>
                </a:cubicBezTo>
                <a:cubicBezTo>
                  <a:pt x="6484787" y="8857532"/>
                  <a:pt x="6494731" y="8877425"/>
                  <a:pt x="6504677" y="8887371"/>
                </a:cubicBezTo>
                <a:lnTo>
                  <a:pt x="6519597" y="8902289"/>
                </a:lnTo>
                <a:lnTo>
                  <a:pt x="6534516" y="8902289"/>
                </a:lnTo>
                <a:cubicBezTo>
                  <a:pt x="6544462" y="8912237"/>
                  <a:pt x="6544462" y="8922181"/>
                  <a:pt x="6534516" y="8932127"/>
                </a:cubicBezTo>
                <a:cubicBezTo>
                  <a:pt x="6534516" y="8942073"/>
                  <a:pt x="6539490" y="8947046"/>
                  <a:pt x="6549436" y="8947046"/>
                </a:cubicBezTo>
                <a:cubicBezTo>
                  <a:pt x="6559382" y="8966940"/>
                  <a:pt x="6564354" y="8976884"/>
                  <a:pt x="6564354" y="8976884"/>
                </a:cubicBezTo>
                <a:lnTo>
                  <a:pt x="6564354" y="8991804"/>
                </a:lnTo>
                <a:lnTo>
                  <a:pt x="6579272" y="9021642"/>
                </a:lnTo>
                <a:cubicBezTo>
                  <a:pt x="6589218" y="9031588"/>
                  <a:pt x="6596678" y="9041535"/>
                  <a:pt x="6601650" y="9051479"/>
                </a:cubicBezTo>
                <a:cubicBezTo>
                  <a:pt x="6606624" y="9061427"/>
                  <a:pt x="6614084" y="9071371"/>
                  <a:pt x="6624031" y="9081317"/>
                </a:cubicBezTo>
                <a:lnTo>
                  <a:pt x="6653867" y="9126074"/>
                </a:lnTo>
                <a:cubicBezTo>
                  <a:pt x="6653867" y="9126074"/>
                  <a:pt x="6653867" y="9131048"/>
                  <a:pt x="6653867" y="9140994"/>
                </a:cubicBezTo>
                <a:lnTo>
                  <a:pt x="6683705" y="9185750"/>
                </a:lnTo>
                <a:cubicBezTo>
                  <a:pt x="6693651" y="9205643"/>
                  <a:pt x="6698625" y="9220561"/>
                  <a:pt x="6698625" y="9230507"/>
                </a:cubicBezTo>
                <a:lnTo>
                  <a:pt x="6698625" y="9245427"/>
                </a:lnTo>
                <a:lnTo>
                  <a:pt x="6713544" y="9245427"/>
                </a:lnTo>
                <a:lnTo>
                  <a:pt x="6728462" y="9275263"/>
                </a:lnTo>
                <a:lnTo>
                  <a:pt x="6728462" y="9290183"/>
                </a:lnTo>
                <a:cubicBezTo>
                  <a:pt x="6728462" y="9300130"/>
                  <a:pt x="6728462" y="9305102"/>
                  <a:pt x="6728462" y="9305102"/>
                </a:cubicBezTo>
                <a:cubicBezTo>
                  <a:pt x="6738408" y="9315050"/>
                  <a:pt x="6738408" y="9320022"/>
                  <a:pt x="6728462" y="9320022"/>
                </a:cubicBezTo>
                <a:cubicBezTo>
                  <a:pt x="6718516" y="9320022"/>
                  <a:pt x="6711058" y="9312562"/>
                  <a:pt x="6706083" y="9297644"/>
                </a:cubicBezTo>
                <a:cubicBezTo>
                  <a:pt x="6701111" y="9282723"/>
                  <a:pt x="6691165" y="9267805"/>
                  <a:pt x="6676247" y="9252885"/>
                </a:cubicBezTo>
                <a:cubicBezTo>
                  <a:pt x="6661327" y="9237967"/>
                  <a:pt x="6653867" y="9230507"/>
                  <a:pt x="6653867" y="9230507"/>
                </a:cubicBezTo>
                <a:cubicBezTo>
                  <a:pt x="6643921" y="9220561"/>
                  <a:pt x="6638949" y="9215589"/>
                  <a:pt x="6638949" y="9215589"/>
                </a:cubicBezTo>
                <a:lnTo>
                  <a:pt x="6609110" y="9170832"/>
                </a:lnTo>
                <a:cubicBezTo>
                  <a:pt x="6609110" y="9180778"/>
                  <a:pt x="6614084" y="9190724"/>
                  <a:pt x="6624031" y="9200668"/>
                </a:cubicBezTo>
                <a:cubicBezTo>
                  <a:pt x="6624031" y="9210617"/>
                  <a:pt x="6626517" y="9220561"/>
                  <a:pt x="6631489" y="9230507"/>
                </a:cubicBezTo>
                <a:cubicBezTo>
                  <a:pt x="6636463" y="9240455"/>
                  <a:pt x="6643921" y="9250399"/>
                  <a:pt x="6653867" y="9260345"/>
                </a:cubicBezTo>
                <a:lnTo>
                  <a:pt x="6668787" y="9290183"/>
                </a:lnTo>
                <a:lnTo>
                  <a:pt x="6678733" y="9306760"/>
                </a:lnTo>
                <a:lnTo>
                  <a:pt x="6676247" y="9305102"/>
                </a:lnTo>
                <a:cubicBezTo>
                  <a:pt x="6671273" y="9305102"/>
                  <a:pt x="6671273" y="9307590"/>
                  <a:pt x="6676247" y="9312562"/>
                </a:cubicBezTo>
                <a:cubicBezTo>
                  <a:pt x="6681219" y="9317536"/>
                  <a:pt x="6683705" y="9320022"/>
                  <a:pt x="6683705" y="9320022"/>
                </a:cubicBezTo>
                <a:lnTo>
                  <a:pt x="6682558" y="9313135"/>
                </a:lnTo>
                <a:lnTo>
                  <a:pt x="6713544" y="9364778"/>
                </a:lnTo>
                <a:lnTo>
                  <a:pt x="6728462" y="9364778"/>
                </a:lnTo>
                <a:cubicBezTo>
                  <a:pt x="6728462" y="9364778"/>
                  <a:pt x="6733436" y="9367264"/>
                  <a:pt x="6743382" y="9372238"/>
                </a:cubicBezTo>
                <a:cubicBezTo>
                  <a:pt x="6753328" y="9377210"/>
                  <a:pt x="6760788" y="9377210"/>
                  <a:pt x="6765760" y="9372238"/>
                </a:cubicBezTo>
                <a:cubicBezTo>
                  <a:pt x="6770732" y="9367264"/>
                  <a:pt x="6773220" y="9364778"/>
                  <a:pt x="6773220" y="9364778"/>
                </a:cubicBezTo>
                <a:lnTo>
                  <a:pt x="6788138" y="9364778"/>
                </a:lnTo>
                <a:lnTo>
                  <a:pt x="6803057" y="9379697"/>
                </a:lnTo>
                <a:lnTo>
                  <a:pt x="6803057" y="9409535"/>
                </a:lnTo>
                <a:lnTo>
                  <a:pt x="6803057" y="9439373"/>
                </a:lnTo>
                <a:cubicBezTo>
                  <a:pt x="6788138" y="9439373"/>
                  <a:pt x="6778192" y="9435644"/>
                  <a:pt x="6773220" y="9428184"/>
                </a:cubicBezTo>
                <a:lnTo>
                  <a:pt x="6772224" y="9424453"/>
                </a:lnTo>
                <a:lnTo>
                  <a:pt x="6758300" y="9424453"/>
                </a:lnTo>
                <a:lnTo>
                  <a:pt x="6773220" y="9454291"/>
                </a:lnTo>
                <a:cubicBezTo>
                  <a:pt x="6773220" y="9464239"/>
                  <a:pt x="6775706" y="9471698"/>
                  <a:pt x="6780678" y="9476670"/>
                </a:cubicBezTo>
                <a:cubicBezTo>
                  <a:pt x="6785652" y="9481644"/>
                  <a:pt x="6788138" y="9484130"/>
                  <a:pt x="6788138" y="9484130"/>
                </a:cubicBezTo>
                <a:cubicBezTo>
                  <a:pt x="6788138" y="9484130"/>
                  <a:pt x="6793110" y="9489104"/>
                  <a:pt x="6803057" y="9499050"/>
                </a:cubicBezTo>
                <a:lnTo>
                  <a:pt x="6803057" y="9513968"/>
                </a:lnTo>
                <a:cubicBezTo>
                  <a:pt x="6803057" y="9504022"/>
                  <a:pt x="6808031" y="9501536"/>
                  <a:pt x="6817977" y="9506508"/>
                </a:cubicBezTo>
                <a:cubicBezTo>
                  <a:pt x="6827923" y="9511482"/>
                  <a:pt x="6832895" y="9513968"/>
                  <a:pt x="6832895" y="9513968"/>
                </a:cubicBezTo>
                <a:cubicBezTo>
                  <a:pt x="6822949" y="9523914"/>
                  <a:pt x="6820463" y="9536346"/>
                  <a:pt x="6825437" y="9551264"/>
                </a:cubicBezTo>
                <a:cubicBezTo>
                  <a:pt x="6830409" y="9566185"/>
                  <a:pt x="6842841" y="9578617"/>
                  <a:pt x="6862733" y="9588563"/>
                </a:cubicBezTo>
                <a:cubicBezTo>
                  <a:pt x="6862733" y="9588563"/>
                  <a:pt x="6865219" y="9591051"/>
                  <a:pt x="6870193" y="9596023"/>
                </a:cubicBezTo>
                <a:cubicBezTo>
                  <a:pt x="6875165" y="9600995"/>
                  <a:pt x="6877651" y="9608455"/>
                  <a:pt x="6877651" y="9618401"/>
                </a:cubicBezTo>
                <a:cubicBezTo>
                  <a:pt x="6887600" y="9648240"/>
                  <a:pt x="6902518" y="9673104"/>
                  <a:pt x="6922410" y="9692996"/>
                </a:cubicBezTo>
                <a:cubicBezTo>
                  <a:pt x="6932356" y="9692996"/>
                  <a:pt x="6937328" y="9702942"/>
                  <a:pt x="6937328" y="9722834"/>
                </a:cubicBezTo>
                <a:cubicBezTo>
                  <a:pt x="6927382" y="9722834"/>
                  <a:pt x="6927382" y="9727807"/>
                  <a:pt x="6937328" y="9737753"/>
                </a:cubicBezTo>
                <a:cubicBezTo>
                  <a:pt x="6947274" y="9747699"/>
                  <a:pt x="6957220" y="9757645"/>
                  <a:pt x="6967166" y="9767591"/>
                </a:cubicBezTo>
                <a:lnTo>
                  <a:pt x="6952248" y="9767591"/>
                </a:lnTo>
                <a:cubicBezTo>
                  <a:pt x="6952248" y="9787483"/>
                  <a:pt x="6962194" y="9797429"/>
                  <a:pt x="6982085" y="9797429"/>
                </a:cubicBezTo>
                <a:cubicBezTo>
                  <a:pt x="6982085" y="9787483"/>
                  <a:pt x="6987059" y="9787483"/>
                  <a:pt x="6997003" y="9797429"/>
                </a:cubicBezTo>
                <a:lnTo>
                  <a:pt x="6982085" y="9812348"/>
                </a:lnTo>
                <a:cubicBezTo>
                  <a:pt x="6982085" y="9802401"/>
                  <a:pt x="6979599" y="9797429"/>
                  <a:pt x="6974625" y="9797429"/>
                </a:cubicBezTo>
                <a:cubicBezTo>
                  <a:pt x="6969653" y="9797429"/>
                  <a:pt x="6967166" y="9797429"/>
                  <a:pt x="6967166" y="9797429"/>
                </a:cubicBezTo>
                <a:cubicBezTo>
                  <a:pt x="6957220" y="9797429"/>
                  <a:pt x="6947274" y="9792457"/>
                  <a:pt x="6937328" y="9782509"/>
                </a:cubicBezTo>
                <a:cubicBezTo>
                  <a:pt x="6927382" y="9742727"/>
                  <a:pt x="6912464" y="9722834"/>
                  <a:pt x="6892572" y="9722834"/>
                </a:cubicBezTo>
                <a:cubicBezTo>
                  <a:pt x="6882626" y="9722834"/>
                  <a:pt x="6877651" y="9717862"/>
                  <a:pt x="6877651" y="9707914"/>
                </a:cubicBezTo>
                <a:cubicBezTo>
                  <a:pt x="6877651" y="9678076"/>
                  <a:pt x="6862733" y="9663158"/>
                  <a:pt x="6832895" y="9663158"/>
                </a:cubicBezTo>
                <a:lnTo>
                  <a:pt x="6847815" y="9692996"/>
                </a:lnTo>
                <a:lnTo>
                  <a:pt x="6862733" y="9707914"/>
                </a:lnTo>
                <a:lnTo>
                  <a:pt x="6862733" y="9737753"/>
                </a:lnTo>
                <a:cubicBezTo>
                  <a:pt x="6862733" y="9727807"/>
                  <a:pt x="6867705" y="9725321"/>
                  <a:pt x="6877651" y="9730293"/>
                </a:cubicBezTo>
                <a:cubicBezTo>
                  <a:pt x="6887600" y="9735267"/>
                  <a:pt x="6892572" y="9740239"/>
                  <a:pt x="6892572" y="9745213"/>
                </a:cubicBezTo>
                <a:cubicBezTo>
                  <a:pt x="6892572" y="9750185"/>
                  <a:pt x="6887600" y="9752671"/>
                  <a:pt x="6877651" y="9752671"/>
                </a:cubicBezTo>
                <a:lnTo>
                  <a:pt x="6877651" y="9782509"/>
                </a:lnTo>
                <a:cubicBezTo>
                  <a:pt x="6887600" y="9782509"/>
                  <a:pt x="6895058" y="9792457"/>
                  <a:pt x="6900032" y="9812348"/>
                </a:cubicBezTo>
                <a:cubicBezTo>
                  <a:pt x="6905004" y="9832240"/>
                  <a:pt x="6912464" y="9847160"/>
                  <a:pt x="6922410" y="9857104"/>
                </a:cubicBezTo>
                <a:cubicBezTo>
                  <a:pt x="6942300" y="9906835"/>
                  <a:pt x="6957220" y="9931699"/>
                  <a:pt x="6967166" y="9931699"/>
                </a:cubicBezTo>
                <a:cubicBezTo>
                  <a:pt x="6967166" y="9931699"/>
                  <a:pt x="6967166" y="9936673"/>
                  <a:pt x="6967166" y="9946619"/>
                </a:cubicBezTo>
                <a:cubicBezTo>
                  <a:pt x="6967166" y="9956565"/>
                  <a:pt x="6977113" y="9971483"/>
                  <a:pt x="6997003" y="9991376"/>
                </a:cubicBezTo>
                <a:cubicBezTo>
                  <a:pt x="6997003" y="10011268"/>
                  <a:pt x="6992031" y="10021214"/>
                  <a:pt x="6982085" y="10021214"/>
                </a:cubicBezTo>
                <a:lnTo>
                  <a:pt x="6967166" y="10006294"/>
                </a:lnTo>
                <a:lnTo>
                  <a:pt x="6982085" y="10036132"/>
                </a:lnTo>
                <a:lnTo>
                  <a:pt x="7011923" y="10065970"/>
                </a:lnTo>
                <a:lnTo>
                  <a:pt x="7011923" y="10080889"/>
                </a:lnTo>
                <a:cubicBezTo>
                  <a:pt x="7021869" y="10090835"/>
                  <a:pt x="7036789" y="10115701"/>
                  <a:pt x="7056680" y="10155483"/>
                </a:cubicBezTo>
                <a:cubicBezTo>
                  <a:pt x="7076572" y="10195268"/>
                  <a:pt x="7101436" y="10235052"/>
                  <a:pt x="7131274" y="10274837"/>
                </a:cubicBezTo>
                <a:lnTo>
                  <a:pt x="7139474" y="10295335"/>
                </a:lnTo>
                <a:lnTo>
                  <a:pt x="7063200" y="10295335"/>
                </a:lnTo>
                <a:lnTo>
                  <a:pt x="7056680" y="10282295"/>
                </a:lnTo>
                <a:cubicBezTo>
                  <a:pt x="7056680" y="10277323"/>
                  <a:pt x="7051707" y="10269863"/>
                  <a:pt x="7041761" y="10259917"/>
                </a:cubicBezTo>
                <a:cubicBezTo>
                  <a:pt x="7031815" y="10249971"/>
                  <a:pt x="7021869" y="10244999"/>
                  <a:pt x="7011923" y="10244999"/>
                </a:cubicBezTo>
                <a:lnTo>
                  <a:pt x="6997003" y="10230078"/>
                </a:lnTo>
                <a:lnTo>
                  <a:pt x="7011923" y="10200242"/>
                </a:lnTo>
                <a:cubicBezTo>
                  <a:pt x="7001977" y="10180350"/>
                  <a:pt x="6997003" y="10170404"/>
                  <a:pt x="6997003" y="10170404"/>
                </a:cubicBezTo>
                <a:cubicBezTo>
                  <a:pt x="6997003" y="10170404"/>
                  <a:pt x="6992031" y="10175376"/>
                  <a:pt x="6982085" y="10185322"/>
                </a:cubicBezTo>
                <a:cubicBezTo>
                  <a:pt x="6972139" y="10205214"/>
                  <a:pt x="6962194" y="10205214"/>
                  <a:pt x="6952248" y="10185322"/>
                </a:cubicBezTo>
                <a:lnTo>
                  <a:pt x="6952248" y="10200242"/>
                </a:lnTo>
                <a:cubicBezTo>
                  <a:pt x="6952248" y="10200242"/>
                  <a:pt x="6954734" y="10202728"/>
                  <a:pt x="6959706" y="10207700"/>
                </a:cubicBezTo>
                <a:cubicBezTo>
                  <a:pt x="6964680" y="10212674"/>
                  <a:pt x="6967166" y="10215160"/>
                  <a:pt x="6967166" y="10215160"/>
                </a:cubicBezTo>
                <a:cubicBezTo>
                  <a:pt x="6967166" y="10215160"/>
                  <a:pt x="6972139" y="10220134"/>
                  <a:pt x="6982085" y="10230078"/>
                </a:cubicBezTo>
                <a:cubicBezTo>
                  <a:pt x="6992031" y="10240024"/>
                  <a:pt x="6997003" y="10249971"/>
                  <a:pt x="6997003" y="10259917"/>
                </a:cubicBezTo>
                <a:cubicBezTo>
                  <a:pt x="6997003" y="10269863"/>
                  <a:pt x="6997003" y="10274837"/>
                  <a:pt x="6997003" y="10274837"/>
                </a:cubicBezTo>
                <a:cubicBezTo>
                  <a:pt x="6999490" y="10274837"/>
                  <a:pt x="7002754" y="10276702"/>
                  <a:pt x="7006794" y="10280431"/>
                </a:cubicBezTo>
                <a:lnTo>
                  <a:pt x="7019629" y="10295335"/>
                </a:lnTo>
                <a:lnTo>
                  <a:pt x="7002583" y="10295335"/>
                </a:lnTo>
                <a:lnTo>
                  <a:pt x="6997003" y="10289755"/>
                </a:lnTo>
                <a:lnTo>
                  <a:pt x="6997003" y="10295335"/>
                </a:lnTo>
                <a:lnTo>
                  <a:pt x="6753631" y="10295335"/>
                </a:lnTo>
                <a:lnTo>
                  <a:pt x="6743382" y="10274837"/>
                </a:lnTo>
                <a:lnTo>
                  <a:pt x="6713544" y="10244999"/>
                </a:lnTo>
                <a:lnTo>
                  <a:pt x="6743745" y="10295335"/>
                </a:lnTo>
                <a:lnTo>
                  <a:pt x="6704205" y="10295335"/>
                </a:lnTo>
                <a:lnTo>
                  <a:pt x="6698625" y="10289755"/>
                </a:lnTo>
                <a:lnTo>
                  <a:pt x="6700219" y="10295335"/>
                </a:lnTo>
                <a:lnTo>
                  <a:pt x="6071144" y="10295335"/>
                </a:lnTo>
                <a:lnTo>
                  <a:pt x="6057109" y="10265512"/>
                </a:lnTo>
                <a:cubicBezTo>
                  <a:pt x="6052136" y="10256810"/>
                  <a:pt x="6047163" y="10249972"/>
                  <a:pt x="6042190" y="10244999"/>
                </a:cubicBezTo>
                <a:cubicBezTo>
                  <a:pt x="6022298" y="10225106"/>
                  <a:pt x="6007379" y="10215160"/>
                  <a:pt x="5997433" y="10215160"/>
                </a:cubicBezTo>
                <a:cubicBezTo>
                  <a:pt x="5987486" y="10225106"/>
                  <a:pt x="5992459" y="10249971"/>
                  <a:pt x="6012351" y="10289755"/>
                </a:cubicBezTo>
                <a:lnTo>
                  <a:pt x="6015141" y="10295335"/>
                </a:lnTo>
                <a:lnTo>
                  <a:pt x="6003013" y="10295335"/>
                </a:lnTo>
                <a:lnTo>
                  <a:pt x="5997433" y="10289755"/>
                </a:lnTo>
                <a:lnTo>
                  <a:pt x="5997433" y="10295335"/>
                </a:lnTo>
                <a:lnTo>
                  <a:pt x="5976380" y="10295335"/>
                </a:lnTo>
                <a:lnTo>
                  <a:pt x="5967595" y="10274837"/>
                </a:lnTo>
                <a:cubicBezTo>
                  <a:pt x="5957649" y="10274837"/>
                  <a:pt x="5952675" y="10269863"/>
                  <a:pt x="5952675" y="10259917"/>
                </a:cubicBezTo>
                <a:lnTo>
                  <a:pt x="5937757" y="10244999"/>
                </a:lnTo>
                <a:lnTo>
                  <a:pt x="5922837" y="10230078"/>
                </a:lnTo>
                <a:cubicBezTo>
                  <a:pt x="5922837" y="10220134"/>
                  <a:pt x="5920351" y="10212674"/>
                  <a:pt x="5915379" y="10207700"/>
                </a:cubicBezTo>
                <a:cubicBezTo>
                  <a:pt x="5910405" y="10202728"/>
                  <a:pt x="5907919" y="10195268"/>
                  <a:pt x="5907919" y="10185322"/>
                </a:cubicBezTo>
                <a:cubicBezTo>
                  <a:pt x="5897973" y="10175376"/>
                  <a:pt x="5897973" y="10170404"/>
                  <a:pt x="5907919" y="10170404"/>
                </a:cubicBezTo>
                <a:cubicBezTo>
                  <a:pt x="5907919" y="10160458"/>
                  <a:pt x="5902947" y="10160458"/>
                  <a:pt x="5893001" y="10170404"/>
                </a:cubicBezTo>
                <a:cubicBezTo>
                  <a:pt x="5893001" y="10160458"/>
                  <a:pt x="5893001" y="10155483"/>
                  <a:pt x="5893001" y="10155483"/>
                </a:cubicBezTo>
                <a:cubicBezTo>
                  <a:pt x="5893001" y="10145539"/>
                  <a:pt x="5890512" y="10140565"/>
                  <a:pt x="5885540" y="10140565"/>
                </a:cubicBezTo>
                <a:cubicBezTo>
                  <a:pt x="5880568" y="10140565"/>
                  <a:pt x="5873108" y="10135591"/>
                  <a:pt x="5863162" y="10125647"/>
                </a:cubicBezTo>
                <a:lnTo>
                  <a:pt x="5833323" y="10110727"/>
                </a:lnTo>
                <a:cubicBezTo>
                  <a:pt x="5833323" y="10110727"/>
                  <a:pt x="5833323" y="10105755"/>
                  <a:pt x="5833323" y="10095809"/>
                </a:cubicBezTo>
                <a:cubicBezTo>
                  <a:pt x="5823377" y="10095809"/>
                  <a:pt x="5813431" y="10095809"/>
                  <a:pt x="5803485" y="10095809"/>
                </a:cubicBezTo>
                <a:lnTo>
                  <a:pt x="5833323" y="10110727"/>
                </a:lnTo>
                <a:lnTo>
                  <a:pt x="5848242" y="10125647"/>
                </a:lnTo>
                <a:cubicBezTo>
                  <a:pt x="5848242" y="10145539"/>
                  <a:pt x="5843270" y="10150511"/>
                  <a:pt x="5833323" y="10140565"/>
                </a:cubicBezTo>
                <a:cubicBezTo>
                  <a:pt x="5833323" y="10140565"/>
                  <a:pt x="5830837" y="10138079"/>
                  <a:pt x="5825863" y="10133105"/>
                </a:cubicBezTo>
                <a:cubicBezTo>
                  <a:pt x="5820891" y="10128133"/>
                  <a:pt x="5818405" y="10125647"/>
                  <a:pt x="5818405" y="10125647"/>
                </a:cubicBezTo>
                <a:cubicBezTo>
                  <a:pt x="5818405" y="10125647"/>
                  <a:pt x="5813431" y="10125647"/>
                  <a:pt x="5803485" y="10125647"/>
                </a:cubicBezTo>
                <a:lnTo>
                  <a:pt x="5803485" y="10140565"/>
                </a:lnTo>
                <a:cubicBezTo>
                  <a:pt x="5803485" y="10140565"/>
                  <a:pt x="5808459" y="10145539"/>
                  <a:pt x="5818405" y="10155483"/>
                </a:cubicBezTo>
                <a:lnTo>
                  <a:pt x="5833323" y="10185322"/>
                </a:lnTo>
                <a:lnTo>
                  <a:pt x="5833323" y="10170404"/>
                </a:lnTo>
                <a:cubicBezTo>
                  <a:pt x="5863162" y="10150511"/>
                  <a:pt x="5878080" y="10155483"/>
                  <a:pt x="5878080" y="10185322"/>
                </a:cubicBezTo>
                <a:lnTo>
                  <a:pt x="5863162" y="10185322"/>
                </a:lnTo>
                <a:cubicBezTo>
                  <a:pt x="5853216" y="10185322"/>
                  <a:pt x="5848242" y="10185322"/>
                  <a:pt x="5848242" y="10185322"/>
                </a:cubicBezTo>
                <a:cubicBezTo>
                  <a:pt x="5848242" y="10195268"/>
                  <a:pt x="5853216" y="10210186"/>
                  <a:pt x="5863162" y="10230078"/>
                </a:cubicBezTo>
                <a:lnTo>
                  <a:pt x="5893001" y="10244999"/>
                </a:lnTo>
                <a:cubicBezTo>
                  <a:pt x="5902947" y="10244999"/>
                  <a:pt x="5902947" y="10249971"/>
                  <a:pt x="5893001" y="10259917"/>
                </a:cubicBezTo>
                <a:cubicBezTo>
                  <a:pt x="5883054" y="10269863"/>
                  <a:pt x="5888026" y="10274837"/>
                  <a:pt x="5907919" y="10274837"/>
                </a:cubicBezTo>
                <a:cubicBezTo>
                  <a:pt x="5912892" y="10279810"/>
                  <a:pt x="5916000" y="10284161"/>
                  <a:pt x="5917243" y="10287891"/>
                </a:cubicBezTo>
                <a:lnTo>
                  <a:pt x="5915754" y="10295335"/>
                </a:lnTo>
                <a:lnTo>
                  <a:pt x="5909034" y="10295335"/>
                </a:lnTo>
                <a:lnTo>
                  <a:pt x="5907919" y="10289755"/>
                </a:lnTo>
                <a:lnTo>
                  <a:pt x="5907919" y="10295335"/>
                </a:lnTo>
                <a:lnTo>
                  <a:pt x="5621295" y="10295335"/>
                </a:lnTo>
                <a:lnTo>
                  <a:pt x="5616999" y="10286026"/>
                </a:lnTo>
                <a:cubicBezTo>
                  <a:pt x="5612025" y="10273593"/>
                  <a:pt x="5609539" y="10264890"/>
                  <a:pt x="5609539" y="10259917"/>
                </a:cubicBezTo>
                <a:cubicBezTo>
                  <a:pt x="5609539" y="10259917"/>
                  <a:pt x="5599593" y="10242513"/>
                  <a:pt x="5579701" y="10207700"/>
                </a:cubicBezTo>
                <a:cubicBezTo>
                  <a:pt x="5559808" y="10172890"/>
                  <a:pt x="5549862" y="10152997"/>
                  <a:pt x="5549862" y="10148025"/>
                </a:cubicBezTo>
                <a:cubicBezTo>
                  <a:pt x="5549862" y="10143051"/>
                  <a:pt x="5544890" y="10140565"/>
                  <a:pt x="5534944" y="10140565"/>
                </a:cubicBezTo>
                <a:lnTo>
                  <a:pt x="5534944" y="10125647"/>
                </a:lnTo>
                <a:lnTo>
                  <a:pt x="5520024" y="10125647"/>
                </a:lnTo>
                <a:cubicBezTo>
                  <a:pt x="5520024" y="10135591"/>
                  <a:pt x="5520024" y="10140565"/>
                  <a:pt x="5520024" y="10140565"/>
                </a:cubicBezTo>
                <a:cubicBezTo>
                  <a:pt x="5520024" y="10140565"/>
                  <a:pt x="5520024" y="10145539"/>
                  <a:pt x="5520024" y="10155483"/>
                </a:cubicBezTo>
                <a:cubicBezTo>
                  <a:pt x="5520024" y="10165430"/>
                  <a:pt x="5529970" y="10177862"/>
                  <a:pt x="5549862" y="10192782"/>
                </a:cubicBezTo>
                <a:cubicBezTo>
                  <a:pt x="5569754" y="10207700"/>
                  <a:pt x="5577214" y="10217648"/>
                  <a:pt x="5572240" y="10222620"/>
                </a:cubicBezTo>
                <a:cubicBezTo>
                  <a:pt x="5567268" y="10227592"/>
                  <a:pt x="5562294" y="10225106"/>
                  <a:pt x="5557322" y="10215160"/>
                </a:cubicBezTo>
                <a:cubicBezTo>
                  <a:pt x="5552350" y="10205214"/>
                  <a:pt x="5549862" y="10205214"/>
                  <a:pt x="5549862" y="10215160"/>
                </a:cubicBezTo>
                <a:lnTo>
                  <a:pt x="5534944" y="10215160"/>
                </a:lnTo>
                <a:cubicBezTo>
                  <a:pt x="5534944" y="10205214"/>
                  <a:pt x="5532456" y="10197756"/>
                  <a:pt x="5527484" y="10192782"/>
                </a:cubicBezTo>
                <a:cubicBezTo>
                  <a:pt x="5522512" y="10187808"/>
                  <a:pt x="5517538" y="10182836"/>
                  <a:pt x="5512566" y="10177862"/>
                </a:cubicBezTo>
                <a:cubicBezTo>
                  <a:pt x="5507592" y="10172890"/>
                  <a:pt x="5502620" y="10165430"/>
                  <a:pt x="5497646" y="10155483"/>
                </a:cubicBezTo>
                <a:cubicBezTo>
                  <a:pt x="5492674" y="10145539"/>
                  <a:pt x="5490187" y="10135591"/>
                  <a:pt x="5490187" y="10125647"/>
                </a:cubicBezTo>
                <a:lnTo>
                  <a:pt x="5475268" y="10125647"/>
                </a:lnTo>
                <a:cubicBezTo>
                  <a:pt x="5475268" y="10125647"/>
                  <a:pt x="5482727" y="10140565"/>
                  <a:pt x="5497646" y="10170404"/>
                </a:cubicBezTo>
                <a:cubicBezTo>
                  <a:pt x="5512566" y="10200242"/>
                  <a:pt x="5522512" y="10217648"/>
                  <a:pt x="5527484" y="10222620"/>
                </a:cubicBezTo>
                <a:cubicBezTo>
                  <a:pt x="5532456" y="10227592"/>
                  <a:pt x="5534944" y="10230078"/>
                  <a:pt x="5534944" y="10230078"/>
                </a:cubicBezTo>
                <a:lnTo>
                  <a:pt x="5505106" y="10215160"/>
                </a:lnTo>
                <a:cubicBezTo>
                  <a:pt x="5495160" y="10205214"/>
                  <a:pt x="5490187" y="10197756"/>
                  <a:pt x="5490187" y="10192782"/>
                </a:cubicBezTo>
                <a:cubicBezTo>
                  <a:pt x="5490187" y="10187808"/>
                  <a:pt x="5485214" y="10180350"/>
                  <a:pt x="5475268" y="10170404"/>
                </a:cubicBezTo>
                <a:lnTo>
                  <a:pt x="5475268" y="10185322"/>
                </a:lnTo>
                <a:cubicBezTo>
                  <a:pt x="5475268" y="10215160"/>
                  <a:pt x="5475268" y="10230078"/>
                  <a:pt x="5475268" y="10230078"/>
                </a:cubicBezTo>
                <a:cubicBezTo>
                  <a:pt x="5485214" y="10240024"/>
                  <a:pt x="5475268" y="10240024"/>
                  <a:pt x="5445429" y="10230078"/>
                </a:cubicBezTo>
                <a:cubicBezTo>
                  <a:pt x="5415593" y="10220134"/>
                  <a:pt x="5385754" y="10190296"/>
                  <a:pt x="5355916" y="10140565"/>
                </a:cubicBezTo>
                <a:lnTo>
                  <a:pt x="5340998" y="10155483"/>
                </a:lnTo>
                <a:lnTo>
                  <a:pt x="5400673" y="10259917"/>
                </a:lnTo>
                <a:lnTo>
                  <a:pt x="5415593" y="10274837"/>
                </a:lnTo>
                <a:lnTo>
                  <a:pt x="5415593" y="10259917"/>
                </a:lnTo>
                <a:cubicBezTo>
                  <a:pt x="5405647" y="10249971"/>
                  <a:pt x="5405647" y="10244999"/>
                  <a:pt x="5415593" y="10244999"/>
                </a:cubicBezTo>
                <a:lnTo>
                  <a:pt x="5430511" y="10274837"/>
                </a:lnTo>
                <a:lnTo>
                  <a:pt x="5437344" y="10295335"/>
                </a:lnTo>
                <a:lnTo>
                  <a:pt x="5373625" y="10295335"/>
                </a:lnTo>
                <a:lnTo>
                  <a:pt x="5311159" y="10170404"/>
                </a:lnTo>
                <a:lnTo>
                  <a:pt x="5296239" y="10170404"/>
                </a:lnTo>
                <a:cubicBezTo>
                  <a:pt x="5286294" y="10160458"/>
                  <a:pt x="5281321" y="10155483"/>
                  <a:pt x="5281321" y="10155483"/>
                </a:cubicBezTo>
                <a:cubicBezTo>
                  <a:pt x="5281321" y="10165430"/>
                  <a:pt x="5281321" y="10175376"/>
                  <a:pt x="5281321" y="10185322"/>
                </a:cubicBezTo>
                <a:cubicBezTo>
                  <a:pt x="5281321" y="10195268"/>
                  <a:pt x="5281321" y="10200242"/>
                  <a:pt x="5281321" y="10200242"/>
                </a:cubicBezTo>
                <a:cubicBezTo>
                  <a:pt x="5281321" y="10210186"/>
                  <a:pt x="5281321" y="10220134"/>
                  <a:pt x="5281321" y="10230078"/>
                </a:cubicBezTo>
                <a:cubicBezTo>
                  <a:pt x="5281321" y="10240024"/>
                  <a:pt x="5286294" y="10244999"/>
                  <a:pt x="5296239" y="10244999"/>
                </a:cubicBezTo>
                <a:lnTo>
                  <a:pt x="5311159" y="10274837"/>
                </a:lnTo>
                <a:lnTo>
                  <a:pt x="5311159" y="10295335"/>
                </a:lnTo>
                <a:lnTo>
                  <a:pt x="4847418" y="10295335"/>
                </a:lnTo>
                <a:lnTo>
                  <a:pt x="4833752" y="10274837"/>
                </a:lnTo>
                <a:lnTo>
                  <a:pt x="4833752" y="10295335"/>
                </a:lnTo>
                <a:lnTo>
                  <a:pt x="4776865" y="10295335"/>
                </a:lnTo>
                <a:lnTo>
                  <a:pt x="4774076" y="10289755"/>
                </a:lnTo>
                <a:cubicBezTo>
                  <a:pt x="4754184" y="10269863"/>
                  <a:pt x="4744237" y="10249971"/>
                  <a:pt x="4744237" y="10230078"/>
                </a:cubicBezTo>
                <a:cubicBezTo>
                  <a:pt x="4744237" y="10230078"/>
                  <a:pt x="4741751" y="10225106"/>
                  <a:pt x="4736779" y="10215160"/>
                </a:cubicBezTo>
                <a:cubicBezTo>
                  <a:pt x="4731805" y="10205214"/>
                  <a:pt x="4729319" y="10200242"/>
                  <a:pt x="4729319" y="10200242"/>
                </a:cubicBezTo>
                <a:cubicBezTo>
                  <a:pt x="4729319" y="10200242"/>
                  <a:pt x="4729319" y="10197756"/>
                  <a:pt x="4729319" y="10192782"/>
                </a:cubicBezTo>
                <a:cubicBezTo>
                  <a:pt x="4729319" y="10187808"/>
                  <a:pt x="4724345" y="10185322"/>
                  <a:pt x="4714399" y="10185322"/>
                </a:cubicBezTo>
                <a:cubicBezTo>
                  <a:pt x="4714399" y="10185322"/>
                  <a:pt x="4714399" y="10187808"/>
                  <a:pt x="4714399" y="10192782"/>
                </a:cubicBezTo>
                <a:cubicBezTo>
                  <a:pt x="4714399" y="10197756"/>
                  <a:pt x="4716887" y="10205214"/>
                  <a:pt x="4721859" y="10215160"/>
                </a:cubicBezTo>
                <a:cubicBezTo>
                  <a:pt x="4726833" y="10225106"/>
                  <a:pt x="4731805" y="10237538"/>
                  <a:pt x="4736779" y="10252459"/>
                </a:cubicBezTo>
                <a:cubicBezTo>
                  <a:pt x="4739265" y="10259918"/>
                  <a:pt x="4743616" y="10269242"/>
                  <a:pt x="4749832" y="10280431"/>
                </a:cubicBezTo>
                <a:lnTo>
                  <a:pt x="4759059" y="10295335"/>
                </a:lnTo>
                <a:lnTo>
                  <a:pt x="4735839" y="10295335"/>
                </a:lnTo>
                <a:lnTo>
                  <a:pt x="4699481" y="10222620"/>
                </a:lnTo>
                <a:cubicBezTo>
                  <a:pt x="4689535" y="10197756"/>
                  <a:pt x="4682077" y="10177862"/>
                  <a:pt x="4677102" y="10162944"/>
                </a:cubicBezTo>
                <a:cubicBezTo>
                  <a:pt x="4672128" y="10148025"/>
                  <a:pt x="4669642" y="10140565"/>
                  <a:pt x="4669642" y="10140565"/>
                </a:cubicBezTo>
                <a:cubicBezTo>
                  <a:pt x="4669642" y="10120673"/>
                  <a:pt x="4667156" y="10110727"/>
                  <a:pt x="4662184" y="10110727"/>
                </a:cubicBezTo>
                <a:cubicBezTo>
                  <a:pt x="4657210" y="10110727"/>
                  <a:pt x="4649750" y="10100781"/>
                  <a:pt x="4639804" y="10080889"/>
                </a:cubicBezTo>
                <a:cubicBezTo>
                  <a:pt x="4629860" y="10070945"/>
                  <a:pt x="4622399" y="10063484"/>
                  <a:pt x="4617425" y="10058510"/>
                </a:cubicBezTo>
                <a:cubicBezTo>
                  <a:pt x="4612453" y="10053538"/>
                  <a:pt x="4609967" y="10051052"/>
                  <a:pt x="4609967" y="10051052"/>
                </a:cubicBezTo>
                <a:lnTo>
                  <a:pt x="4595047" y="10021214"/>
                </a:lnTo>
                <a:cubicBezTo>
                  <a:pt x="4595047" y="10021214"/>
                  <a:pt x="4592561" y="10013754"/>
                  <a:pt x="4587589" y="9998836"/>
                </a:cubicBezTo>
                <a:cubicBezTo>
                  <a:pt x="4582615" y="9983916"/>
                  <a:pt x="4580129" y="9973969"/>
                  <a:pt x="4580129" y="9968997"/>
                </a:cubicBezTo>
                <a:cubicBezTo>
                  <a:pt x="4580129" y="9964025"/>
                  <a:pt x="4580129" y="9961537"/>
                  <a:pt x="4580129" y="9961537"/>
                </a:cubicBezTo>
                <a:lnTo>
                  <a:pt x="4565209" y="10006294"/>
                </a:lnTo>
                <a:cubicBezTo>
                  <a:pt x="4565209" y="10016242"/>
                  <a:pt x="4567695" y="10023700"/>
                  <a:pt x="4572669" y="10028672"/>
                </a:cubicBezTo>
                <a:cubicBezTo>
                  <a:pt x="4577643" y="10033646"/>
                  <a:pt x="4585101" y="10036132"/>
                  <a:pt x="4595047" y="10036132"/>
                </a:cubicBezTo>
                <a:lnTo>
                  <a:pt x="4580129" y="10036132"/>
                </a:lnTo>
                <a:lnTo>
                  <a:pt x="4609967" y="10065970"/>
                </a:lnTo>
                <a:lnTo>
                  <a:pt x="4595047" y="10095809"/>
                </a:lnTo>
                <a:lnTo>
                  <a:pt x="4595047" y="10080889"/>
                </a:lnTo>
                <a:lnTo>
                  <a:pt x="4580129" y="10065970"/>
                </a:lnTo>
                <a:cubicBezTo>
                  <a:pt x="4570183" y="10065970"/>
                  <a:pt x="4570183" y="10075917"/>
                  <a:pt x="4580129" y="10095809"/>
                </a:cubicBezTo>
                <a:lnTo>
                  <a:pt x="4580129" y="10110727"/>
                </a:lnTo>
                <a:cubicBezTo>
                  <a:pt x="4570183" y="10110727"/>
                  <a:pt x="4555265" y="10080889"/>
                  <a:pt x="4535372" y="10021214"/>
                </a:cubicBezTo>
                <a:cubicBezTo>
                  <a:pt x="4515481" y="9961537"/>
                  <a:pt x="4500561" y="9916781"/>
                  <a:pt x="4490614" y="9886942"/>
                </a:cubicBezTo>
                <a:cubicBezTo>
                  <a:pt x="4490614" y="9886942"/>
                  <a:pt x="4488128" y="9881970"/>
                  <a:pt x="4483156" y="9872024"/>
                </a:cubicBezTo>
                <a:cubicBezTo>
                  <a:pt x="4478182" y="9862078"/>
                  <a:pt x="4475696" y="9857104"/>
                  <a:pt x="4475696" y="9857104"/>
                </a:cubicBezTo>
                <a:cubicBezTo>
                  <a:pt x="4475696" y="9847160"/>
                  <a:pt x="4470722" y="9837214"/>
                  <a:pt x="4460778" y="9827266"/>
                </a:cubicBezTo>
                <a:lnTo>
                  <a:pt x="4460778" y="9812348"/>
                </a:lnTo>
                <a:lnTo>
                  <a:pt x="4475696" y="9812348"/>
                </a:lnTo>
                <a:lnTo>
                  <a:pt x="4460778" y="9797429"/>
                </a:lnTo>
                <a:cubicBezTo>
                  <a:pt x="4460778" y="9787483"/>
                  <a:pt x="4458292" y="9780023"/>
                  <a:pt x="4453318" y="9775051"/>
                </a:cubicBezTo>
                <a:cubicBezTo>
                  <a:pt x="4448344" y="9770077"/>
                  <a:pt x="4445858" y="9767591"/>
                  <a:pt x="4445858" y="9767591"/>
                </a:cubicBezTo>
                <a:cubicBezTo>
                  <a:pt x="4425965" y="9767591"/>
                  <a:pt x="4416019" y="9757645"/>
                  <a:pt x="4416019" y="9737753"/>
                </a:cubicBezTo>
                <a:lnTo>
                  <a:pt x="4430940" y="9737753"/>
                </a:lnTo>
                <a:cubicBezTo>
                  <a:pt x="4430940" y="9737753"/>
                  <a:pt x="4430940" y="9740239"/>
                  <a:pt x="4430940" y="9745213"/>
                </a:cubicBezTo>
                <a:cubicBezTo>
                  <a:pt x="4430940" y="9750185"/>
                  <a:pt x="4435911" y="9752671"/>
                  <a:pt x="4445858" y="9752671"/>
                </a:cubicBezTo>
                <a:lnTo>
                  <a:pt x="4445858" y="9737753"/>
                </a:lnTo>
                <a:lnTo>
                  <a:pt x="4430940" y="9707914"/>
                </a:lnTo>
                <a:lnTo>
                  <a:pt x="4416019" y="9722834"/>
                </a:lnTo>
                <a:lnTo>
                  <a:pt x="4401101" y="9707914"/>
                </a:lnTo>
                <a:cubicBezTo>
                  <a:pt x="4391155" y="9697968"/>
                  <a:pt x="4386183" y="9688024"/>
                  <a:pt x="4386183" y="9678076"/>
                </a:cubicBezTo>
                <a:lnTo>
                  <a:pt x="4401101" y="9678076"/>
                </a:lnTo>
                <a:cubicBezTo>
                  <a:pt x="4401101" y="9668132"/>
                  <a:pt x="4398615" y="9658186"/>
                  <a:pt x="4393641" y="9648240"/>
                </a:cubicBezTo>
                <a:cubicBezTo>
                  <a:pt x="4388669" y="9638294"/>
                  <a:pt x="4381209" y="9638294"/>
                  <a:pt x="4371263" y="9648240"/>
                </a:cubicBezTo>
                <a:lnTo>
                  <a:pt x="4341424" y="9618401"/>
                </a:lnTo>
                <a:lnTo>
                  <a:pt x="4356344" y="9603481"/>
                </a:lnTo>
                <a:cubicBezTo>
                  <a:pt x="4376237" y="9623373"/>
                  <a:pt x="4386183" y="9628347"/>
                  <a:pt x="4386183" y="9618401"/>
                </a:cubicBezTo>
                <a:cubicBezTo>
                  <a:pt x="4386183" y="9608455"/>
                  <a:pt x="4381209" y="9600995"/>
                  <a:pt x="4371263" y="9596023"/>
                </a:cubicBezTo>
                <a:cubicBezTo>
                  <a:pt x="4361316" y="9591051"/>
                  <a:pt x="4356344" y="9588563"/>
                  <a:pt x="4356344" y="9588563"/>
                </a:cubicBezTo>
                <a:lnTo>
                  <a:pt x="4341424" y="9588563"/>
                </a:lnTo>
                <a:cubicBezTo>
                  <a:pt x="4351370" y="9588563"/>
                  <a:pt x="4353858" y="9586077"/>
                  <a:pt x="4348884" y="9581103"/>
                </a:cubicBezTo>
                <a:cubicBezTo>
                  <a:pt x="4343910" y="9576131"/>
                  <a:pt x="4341424" y="9573645"/>
                  <a:pt x="4341424" y="9573645"/>
                </a:cubicBezTo>
                <a:cubicBezTo>
                  <a:pt x="4341424" y="9563699"/>
                  <a:pt x="4336452" y="9558725"/>
                  <a:pt x="4326506" y="9558725"/>
                </a:cubicBezTo>
                <a:cubicBezTo>
                  <a:pt x="4316560" y="9558725"/>
                  <a:pt x="4306614" y="9558725"/>
                  <a:pt x="4296668" y="9558725"/>
                </a:cubicBezTo>
                <a:cubicBezTo>
                  <a:pt x="4306614" y="9578617"/>
                  <a:pt x="4316560" y="9618401"/>
                  <a:pt x="4326506" y="9678076"/>
                </a:cubicBezTo>
                <a:cubicBezTo>
                  <a:pt x="4336452" y="9688024"/>
                  <a:pt x="4346398" y="9697968"/>
                  <a:pt x="4356344" y="9707914"/>
                </a:cubicBezTo>
                <a:cubicBezTo>
                  <a:pt x="4366289" y="9717862"/>
                  <a:pt x="4371263" y="9727807"/>
                  <a:pt x="4371263" y="9737753"/>
                </a:cubicBezTo>
                <a:cubicBezTo>
                  <a:pt x="4371263" y="9747699"/>
                  <a:pt x="4373749" y="9755159"/>
                  <a:pt x="4378723" y="9760131"/>
                </a:cubicBezTo>
                <a:cubicBezTo>
                  <a:pt x="4383695" y="9765105"/>
                  <a:pt x="4386183" y="9767591"/>
                  <a:pt x="4386183" y="9767591"/>
                </a:cubicBezTo>
                <a:cubicBezTo>
                  <a:pt x="4416019" y="9807373"/>
                  <a:pt x="4420993" y="9827266"/>
                  <a:pt x="4401101" y="9827266"/>
                </a:cubicBezTo>
                <a:lnTo>
                  <a:pt x="4401101" y="9812348"/>
                </a:lnTo>
                <a:cubicBezTo>
                  <a:pt x="4391155" y="9812348"/>
                  <a:pt x="4388669" y="9817322"/>
                  <a:pt x="4393641" y="9827266"/>
                </a:cubicBezTo>
                <a:cubicBezTo>
                  <a:pt x="4398615" y="9837214"/>
                  <a:pt x="4401101" y="9852132"/>
                  <a:pt x="4401101" y="9872024"/>
                </a:cubicBezTo>
                <a:cubicBezTo>
                  <a:pt x="4411047" y="9891916"/>
                  <a:pt x="4425965" y="9916781"/>
                  <a:pt x="4445858" y="9946619"/>
                </a:cubicBezTo>
                <a:lnTo>
                  <a:pt x="4430940" y="9976457"/>
                </a:lnTo>
                <a:lnTo>
                  <a:pt x="4430940" y="9991376"/>
                </a:lnTo>
                <a:cubicBezTo>
                  <a:pt x="4450832" y="10070945"/>
                  <a:pt x="4465750" y="10115701"/>
                  <a:pt x="4475696" y="10125647"/>
                </a:cubicBezTo>
                <a:cubicBezTo>
                  <a:pt x="4475696" y="10125647"/>
                  <a:pt x="4478182" y="10130619"/>
                  <a:pt x="4483156" y="10140565"/>
                </a:cubicBezTo>
                <a:cubicBezTo>
                  <a:pt x="4488128" y="10150511"/>
                  <a:pt x="4490614" y="10170404"/>
                  <a:pt x="4490614" y="10200242"/>
                </a:cubicBezTo>
                <a:cubicBezTo>
                  <a:pt x="4490614" y="10210186"/>
                  <a:pt x="4493100" y="10220134"/>
                  <a:pt x="4498075" y="10230078"/>
                </a:cubicBezTo>
                <a:cubicBezTo>
                  <a:pt x="4503049" y="10240024"/>
                  <a:pt x="4510507" y="10244999"/>
                  <a:pt x="4520453" y="10244999"/>
                </a:cubicBezTo>
                <a:cubicBezTo>
                  <a:pt x="4520453" y="10254945"/>
                  <a:pt x="4520453" y="10259917"/>
                  <a:pt x="4520453" y="10259917"/>
                </a:cubicBezTo>
                <a:cubicBezTo>
                  <a:pt x="4517966" y="10262404"/>
                  <a:pt x="4518588" y="10268931"/>
                  <a:pt x="4522317" y="10279498"/>
                </a:cubicBezTo>
                <a:lnTo>
                  <a:pt x="4529731" y="10295335"/>
                </a:lnTo>
                <a:lnTo>
                  <a:pt x="4460778" y="10295335"/>
                </a:lnTo>
                <a:lnTo>
                  <a:pt x="4460778" y="10289755"/>
                </a:lnTo>
                <a:lnTo>
                  <a:pt x="4457988" y="10295335"/>
                </a:lnTo>
                <a:lnTo>
                  <a:pt x="4454228" y="10295335"/>
                </a:lnTo>
                <a:lnTo>
                  <a:pt x="4445858" y="10289755"/>
                </a:lnTo>
                <a:cubicBezTo>
                  <a:pt x="4440886" y="10287269"/>
                  <a:pt x="4437154" y="10286026"/>
                  <a:pt x="4434668" y="10286026"/>
                </a:cubicBezTo>
                <a:cubicBezTo>
                  <a:pt x="4430938" y="10286026"/>
                  <a:pt x="4430006" y="10288823"/>
                  <a:pt x="4431871" y="10294418"/>
                </a:cubicBezTo>
                <a:lnTo>
                  <a:pt x="4432381" y="10295335"/>
                </a:lnTo>
                <a:lnTo>
                  <a:pt x="3565637" y="10295335"/>
                </a:lnTo>
                <a:lnTo>
                  <a:pt x="3565637" y="10271107"/>
                </a:lnTo>
                <a:cubicBezTo>
                  <a:pt x="3560664" y="10263647"/>
                  <a:pt x="3550718" y="10259917"/>
                  <a:pt x="3535799" y="10259917"/>
                </a:cubicBezTo>
                <a:cubicBezTo>
                  <a:pt x="3535799" y="10259917"/>
                  <a:pt x="3535799" y="10254945"/>
                  <a:pt x="3535799" y="10244999"/>
                </a:cubicBezTo>
                <a:cubicBezTo>
                  <a:pt x="3525855" y="10244999"/>
                  <a:pt x="3520881" y="10244999"/>
                  <a:pt x="3520881" y="10244999"/>
                </a:cubicBezTo>
                <a:cubicBezTo>
                  <a:pt x="3520881" y="10254945"/>
                  <a:pt x="3525855" y="10259917"/>
                  <a:pt x="3535799" y="10259917"/>
                </a:cubicBezTo>
                <a:lnTo>
                  <a:pt x="3535799" y="10289755"/>
                </a:lnTo>
                <a:lnTo>
                  <a:pt x="3538589" y="10295335"/>
                </a:lnTo>
                <a:lnTo>
                  <a:pt x="3518819" y="10295335"/>
                </a:lnTo>
                <a:lnTo>
                  <a:pt x="3509691" y="10282295"/>
                </a:lnTo>
                <a:cubicBezTo>
                  <a:pt x="3502232" y="10272350"/>
                  <a:pt x="3496016" y="10264890"/>
                  <a:pt x="3491043" y="10259917"/>
                </a:cubicBezTo>
                <a:cubicBezTo>
                  <a:pt x="3500989" y="10259917"/>
                  <a:pt x="3505963" y="10259917"/>
                  <a:pt x="3505963" y="10259917"/>
                </a:cubicBezTo>
                <a:cubicBezTo>
                  <a:pt x="3505963" y="10259917"/>
                  <a:pt x="3505963" y="10254945"/>
                  <a:pt x="3505963" y="10244999"/>
                </a:cubicBezTo>
                <a:lnTo>
                  <a:pt x="3491043" y="10259917"/>
                </a:lnTo>
                <a:lnTo>
                  <a:pt x="3476124" y="10230078"/>
                </a:lnTo>
                <a:lnTo>
                  <a:pt x="3476124" y="10215160"/>
                </a:lnTo>
                <a:cubicBezTo>
                  <a:pt x="3476124" y="10215160"/>
                  <a:pt x="3473638" y="10212674"/>
                  <a:pt x="3468664" y="10207700"/>
                </a:cubicBezTo>
                <a:cubicBezTo>
                  <a:pt x="3463690" y="10202728"/>
                  <a:pt x="3461204" y="10200242"/>
                  <a:pt x="3461204" y="10200242"/>
                </a:cubicBezTo>
                <a:cubicBezTo>
                  <a:pt x="3441312" y="10190296"/>
                  <a:pt x="3431368" y="10195268"/>
                  <a:pt x="3431368" y="10215160"/>
                </a:cubicBezTo>
                <a:cubicBezTo>
                  <a:pt x="3421422" y="10215160"/>
                  <a:pt x="3413962" y="10215160"/>
                  <a:pt x="3408988" y="10215160"/>
                </a:cubicBezTo>
                <a:cubicBezTo>
                  <a:pt x="3404016" y="10215160"/>
                  <a:pt x="3401530" y="10215160"/>
                  <a:pt x="3401530" y="10215160"/>
                </a:cubicBezTo>
                <a:cubicBezTo>
                  <a:pt x="3401530" y="10215160"/>
                  <a:pt x="3401530" y="10210186"/>
                  <a:pt x="3401530" y="10200242"/>
                </a:cubicBezTo>
                <a:cubicBezTo>
                  <a:pt x="3401530" y="10190296"/>
                  <a:pt x="3396555" y="10185322"/>
                  <a:pt x="3386609" y="10185322"/>
                </a:cubicBezTo>
                <a:lnTo>
                  <a:pt x="3416448" y="10185322"/>
                </a:lnTo>
                <a:cubicBezTo>
                  <a:pt x="3416448" y="10185322"/>
                  <a:pt x="3421422" y="10185322"/>
                  <a:pt x="3431368" y="10185322"/>
                </a:cubicBezTo>
                <a:cubicBezTo>
                  <a:pt x="3431368" y="10180350"/>
                  <a:pt x="3431368" y="10177862"/>
                  <a:pt x="3431368" y="10177862"/>
                </a:cubicBezTo>
                <a:lnTo>
                  <a:pt x="3431368" y="10170404"/>
                </a:lnTo>
                <a:lnTo>
                  <a:pt x="3416448" y="10155483"/>
                </a:lnTo>
                <a:cubicBezTo>
                  <a:pt x="3416448" y="10145539"/>
                  <a:pt x="3411474" y="10130619"/>
                  <a:pt x="3401530" y="10110727"/>
                </a:cubicBezTo>
                <a:cubicBezTo>
                  <a:pt x="3391583" y="10090835"/>
                  <a:pt x="3381637" y="10080889"/>
                  <a:pt x="3371691" y="10080889"/>
                </a:cubicBezTo>
                <a:cubicBezTo>
                  <a:pt x="3381637" y="10070945"/>
                  <a:pt x="3384123" y="10063484"/>
                  <a:pt x="3379151" y="10058510"/>
                </a:cubicBezTo>
                <a:cubicBezTo>
                  <a:pt x="3374177" y="10053538"/>
                  <a:pt x="3366717" y="10041106"/>
                  <a:pt x="3356771" y="10021214"/>
                </a:cubicBezTo>
                <a:cubicBezTo>
                  <a:pt x="3346827" y="9991376"/>
                  <a:pt x="3336879" y="9976457"/>
                  <a:pt x="3326934" y="9976457"/>
                </a:cubicBezTo>
                <a:cubicBezTo>
                  <a:pt x="3316989" y="9976457"/>
                  <a:pt x="3312015" y="9978943"/>
                  <a:pt x="3312015" y="9983916"/>
                </a:cubicBezTo>
                <a:cubicBezTo>
                  <a:pt x="3312015" y="9988890"/>
                  <a:pt x="3307042" y="9986404"/>
                  <a:pt x="3297096" y="9976457"/>
                </a:cubicBezTo>
                <a:lnTo>
                  <a:pt x="3282176" y="9961537"/>
                </a:lnTo>
                <a:cubicBezTo>
                  <a:pt x="3282176" y="9961537"/>
                  <a:pt x="3282176" y="9956565"/>
                  <a:pt x="3282176" y="9946619"/>
                </a:cubicBezTo>
                <a:cubicBezTo>
                  <a:pt x="3272232" y="9946619"/>
                  <a:pt x="3267258" y="9944133"/>
                  <a:pt x="3267258" y="9939159"/>
                </a:cubicBezTo>
                <a:cubicBezTo>
                  <a:pt x="3267258" y="9934187"/>
                  <a:pt x="3267258" y="9931699"/>
                  <a:pt x="3267258" y="9931699"/>
                </a:cubicBezTo>
                <a:cubicBezTo>
                  <a:pt x="3267258" y="9921755"/>
                  <a:pt x="3272232" y="9916781"/>
                  <a:pt x="3282176" y="9916781"/>
                </a:cubicBezTo>
                <a:cubicBezTo>
                  <a:pt x="3292122" y="9916781"/>
                  <a:pt x="3292122" y="9921755"/>
                  <a:pt x="3282176" y="9931699"/>
                </a:cubicBezTo>
                <a:lnTo>
                  <a:pt x="3312015" y="9976457"/>
                </a:lnTo>
                <a:cubicBezTo>
                  <a:pt x="3321961" y="9976457"/>
                  <a:pt x="3321961" y="9971483"/>
                  <a:pt x="3312015" y="9961537"/>
                </a:cubicBezTo>
                <a:cubicBezTo>
                  <a:pt x="3312015" y="9961537"/>
                  <a:pt x="3312015" y="9956565"/>
                  <a:pt x="3312015" y="9946619"/>
                </a:cubicBezTo>
                <a:cubicBezTo>
                  <a:pt x="3312015" y="9936673"/>
                  <a:pt x="3312015" y="9926727"/>
                  <a:pt x="3312015" y="9916781"/>
                </a:cubicBezTo>
                <a:lnTo>
                  <a:pt x="3297096" y="9886942"/>
                </a:lnTo>
                <a:cubicBezTo>
                  <a:pt x="3277204" y="9896889"/>
                  <a:pt x="3267258" y="9886942"/>
                  <a:pt x="3267258" y="9857104"/>
                </a:cubicBezTo>
                <a:lnTo>
                  <a:pt x="3252340" y="9857104"/>
                </a:lnTo>
                <a:cubicBezTo>
                  <a:pt x="3242394" y="9867052"/>
                  <a:pt x="3237420" y="9891916"/>
                  <a:pt x="3237420" y="9931699"/>
                </a:cubicBezTo>
                <a:cubicBezTo>
                  <a:pt x="3237420" y="9971483"/>
                  <a:pt x="3234934" y="9993864"/>
                  <a:pt x="3229962" y="9998836"/>
                </a:cubicBezTo>
                <a:cubicBezTo>
                  <a:pt x="3224988" y="10003808"/>
                  <a:pt x="3220015" y="10001322"/>
                  <a:pt x="3215041" y="9991376"/>
                </a:cubicBezTo>
                <a:cubicBezTo>
                  <a:pt x="3210067" y="9981429"/>
                  <a:pt x="3205095" y="9971483"/>
                  <a:pt x="3200123" y="9961537"/>
                </a:cubicBezTo>
                <a:cubicBezTo>
                  <a:pt x="3195149" y="9951591"/>
                  <a:pt x="3195149" y="9944133"/>
                  <a:pt x="3200123" y="9939159"/>
                </a:cubicBezTo>
                <a:cubicBezTo>
                  <a:pt x="3205095" y="9934187"/>
                  <a:pt x="3205095" y="9921755"/>
                  <a:pt x="3200123" y="9901861"/>
                </a:cubicBezTo>
                <a:cubicBezTo>
                  <a:pt x="3195149" y="9881970"/>
                  <a:pt x="3192663" y="9867052"/>
                  <a:pt x="3192663" y="9857104"/>
                </a:cubicBezTo>
                <a:lnTo>
                  <a:pt x="3177745" y="9842186"/>
                </a:lnTo>
                <a:lnTo>
                  <a:pt x="3147907" y="9767591"/>
                </a:lnTo>
                <a:cubicBezTo>
                  <a:pt x="3137961" y="9737753"/>
                  <a:pt x="3128014" y="9710400"/>
                  <a:pt x="3118068" y="9685536"/>
                </a:cubicBezTo>
                <a:cubicBezTo>
                  <a:pt x="3108122" y="9660672"/>
                  <a:pt x="3105636" y="9640780"/>
                  <a:pt x="3110608" y="9625859"/>
                </a:cubicBezTo>
                <a:cubicBezTo>
                  <a:pt x="3115582" y="9610941"/>
                  <a:pt x="3113094" y="9598509"/>
                  <a:pt x="3103150" y="9588563"/>
                </a:cubicBezTo>
                <a:cubicBezTo>
                  <a:pt x="3103150" y="9588563"/>
                  <a:pt x="3100664" y="9586077"/>
                  <a:pt x="3095690" y="9581103"/>
                </a:cubicBezTo>
                <a:cubicBezTo>
                  <a:pt x="3090716" y="9576131"/>
                  <a:pt x="3088230" y="9568671"/>
                  <a:pt x="3088230" y="9558725"/>
                </a:cubicBezTo>
                <a:lnTo>
                  <a:pt x="3073312" y="9528886"/>
                </a:lnTo>
                <a:lnTo>
                  <a:pt x="3073312" y="9513968"/>
                </a:lnTo>
                <a:cubicBezTo>
                  <a:pt x="3083258" y="9513968"/>
                  <a:pt x="3073312" y="9499050"/>
                  <a:pt x="3043473" y="9469212"/>
                </a:cubicBezTo>
                <a:cubicBezTo>
                  <a:pt x="3023581" y="9449319"/>
                  <a:pt x="3013635" y="9444347"/>
                  <a:pt x="3013635" y="9454291"/>
                </a:cubicBezTo>
                <a:cubicBezTo>
                  <a:pt x="2973853" y="9384671"/>
                  <a:pt x="2953960" y="9344886"/>
                  <a:pt x="2953960" y="9334940"/>
                </a:cubicBezTo>
                <a:cubicBezTo>
                  <a:pt x="2953960" y="9324994"/>
                  <a:pt x="2951472" y="9317536"/>
                  <a:pt x="2946500" y="9312562"/>
                </a:cubicBezTo>
                <a:cubicBezTo>
                  <a:pt x="2941526" y="9307590"/>
                  <a:pt x="2934066" y="9300130"/>
                  <a:pt x="2924122" y="9290183"/>
                </a:cubicBezTo>
                <a:cubicBezTo>
                  <a:pt x="2914176" y="9290183"/>
                  <a:pt x="2904230" y="9295156"/>
                  <a:pt x="2894284" y="9305102"/>
                </a:cubicBezTo>
                <a:lnTo>
                  <a:pt x="2879364" y="9305102"/>
                </a:lnTo>
                <a:lnTo>
                  <a:pt x="2864445" y="9320022"/>
                </a:lnTo>
                <a:lnTo>
                  <a:pt x="2849527" y="9334940"/>
                </a:lnTo>
                <a:lnTo>
                  <a:pt x="2864445" y="9424453"/>
                </a:lnTo>
                <a:cubicBezTo>
                  <a:pt x="2874391" y="9484130"/>
                  <a:pt x="2884338" y="9518942"/>
                  <a:pt x="2894284" y="9528886"/>
                </a:cubicBezTo>
                <a:cubicBezTo>
                  <a:pt x="2894284" y="9538832"/>
                  <a:pt x="2894284" y="9546292"/>
                  <a:pt x="2894284" y="9551264"/>
                </a:cubicBezTo>
                <a:cubicBezTo>
                  <a:pt x="2894284" y="9556239"/>
                  <a:pt x="2894284" y="9558725"/>
                  <a:pt x="2894284" y="9558725"/>
                </a:cubicBezTo>
                <a:lnTo>
                  <a:pt x="2834607" y="9424453"/>
                </a:lnTo>
                <a:lnTo>
                  <a:pt x="2774932" y="9305102"/>
                </a:lnTo>
                <a:cubicBezTo>
                  <a:pt x="2764986" y="9305102"/>
                  <a:pt x="2774932" y="9369752"/>
                  <a:pt x="2804769" y="9499050"/>
                </a:cubicBezTo>
                <a:cubicBezTo>
                  <a:pt x="2824663" y="9588563"/>
                  <a:pt x="2839581" y="9648240"/>
                  <a:pt x="2849527" y="9678076"/>
                </a:cubicBezTo>
                <a:cubicBezTo>
                  <a:pt x="2849527" y="9707914"/>
                  <a:pt x="2844553" y="9712888"/>
                  <a:pt x="2834607" y="9692996"/>
                </a:cubicBezTo>
                <a:lnTo>
                  <a:pt x="2834607" y="9648240"/>
                </a:lnTo>
                <a:cubicBezTo>
                  <a:pt x="2814715" y="9558725"/>
                  <a:pt x="2789851" y="9469212"/>
                  <a:pt x="2760012" y="9379697"/>
                </a:cubicBezTo>
                <a:lnTo>
                  <a:pt x="2730174" y="9245427"/>
                </a:lnTo>
                <a:cubicBezTo>
                  <a:pt x="2720230" y="9215589"/>
                  <a:pt x="2710282" y="9188238"/>
                  <a:pt x="2700337" y="9163372"/>
                </a:cubicBezTo>
                <a:cubicBezTo>
                  <a:pt x="2690391" y="9138508"/>
                  <a:pt x="2680445" y="9118615"/>
                  <a:pt x="2670499" y="9103695"/>
                </a:cubicBezTo>
                <a:cubicBezTo>
                  <a:pt x="2660553" y="9088777"/>
                  <a:pt x="2650607" y="9081317"/>
                  <a:pt x="2640661" y="9081317"/>
                </a:cubicBezTo>
                <a:cubicBezTo>
                  <a:pt x="2630715" y="9081317"/>
                  <a:pt x="2623257" y="9073857"/>
                  <a:pt x="2618283" y="9058939"/>
                </a:cubicBezTo>
                <a:cubicBezTo>
                  <a:pt x="2613308" y="9044021"/>
                  <a:pt x="2615796" y="9031588"/>
                  <a:pt x="2625743" y="9021642"/>
                </a:cubicBezTo>
                <a:cubicBezTo>
                  <a:pt x="2635686" y="9011696"/>
                  <a:pt x="2625743" y="8981858"/>
                  <a:pt x="2595904" y="8932127"/>
                </a:cubicBezTo>
                <a:cubicBezTo>
                  <a:pt x="2566066" y="8872451"/>
                  <a:pt x="2546174" y="8792884"/>
                  <a:pt x="2536228" y="8693425"/>
                </a:cubicBezTo>
                <a:cubicBezTo>
                  <a:pt x="2526281" y="8593963"/>
                  <a:pt x="2506389" y="8504450"/>
                  <a:pt x="2476553" y="8424881"/>
                </a:cubicBezTo>
                <a:cubicBezTo>
                  <a:pt x="2466607" y="8414937"/>
                  <a:pt x="2461633" y="8404991"/>
                  <a:pt x="2461633" y="8395043"/>
                </a:cubicBezTo>
                <a:lnTo>
                  <a:pt x="2416876" y="8335368"/>
                </a:lnTo>
                <a:cubicBezTo>
                  <a:pt x="2416876" y="8335368"/>
                  <a:pt x="2419362" y="8342829"/>
                  <a:pt x="2424336" y="8357747"/>
                </a:cubicBezTo>
                <a:cubicBezTo>
                  <a:pt x="2429308" y="8372665"/>
                  <a:pt x="2431794" y="8385099"/>
                  <a:pt x="2431794" y="8395043"/>
                </a:cubicBezTo>
                <a:lnTo>
                  <a:pt x="2424336" y="8387585"/>
                </a:lnTo>
                <a:lnTo>
                  <a:pt x="2431794" y="8409963"/>
                </a:lnTo>
                <a:lnTo>
                  <a:pt x="2431794" y="8439802"/>
                </a:lnTo>
                <a:cubicBezTo>
                  <a:pt x="2431794" y="8459694"/>
                  <a:pt x="2436768" y="8474612"/>
                  <a:pt x="2446715" y="8484558"/>
                </a:cubicBezTo>
                <a:cubicBezTo>
                  <a:pt x="2456659" y="8494504"/>
                  <a:pt x="2466607" y="8504450"/>
                  <a:pt x="2476553" y="8514397"/>
                </a:cubicBezTo>
                <a:cubicBezTo>
                  <a:pt x="2476553" y="8524343"/>
                  <a:pt x="2476553" y="8531803"/>
                  <a:pt x="2476553" y="8536775"/>
                </a:cubicBezTo>
                <a:cubicBezTo>
                  <a:pt x="2476553" y="8541747"/>
                  <a:pt x="2479039" y="8541747"/>
                  <a:pt x="2484011" y="8536775"/>
                </a:cubicBezTo>
                <a:cubicBezTo>
                  <a:pt x="2488985" y="8531803"/>
                  <a:pt x="2491471" y="8531803"/>
                  <a:pt x="2491471" y="8536775"/>
                </a:cubicBezTo>
                <a:cubicBezTo>
                  <a:pt x="2491471" y="8541747"/>
                  <a:pt x="2491471" y="8544235"/>
                  <a:pt x="2491471" y="8544235"/>
                </a:cubicBezTo>
                <a:lnTo>
                  <a:pt x="2476553" y="8559153"/>
                </a:lnTo>
                <a:cubicBezTo>
                  <a:pt x="2466607" y="8569099"/>
                  <a:pt x="2456659" y="8569099"/>
                  <a:pt x="2446715" y="8559153"/>
                </a:cubicBezTo>
                <a:lnTo>
                  <a:pt x="2461633" y="8618830"/>
                </a:lnTo>
                <a:lnTo>
                  <a:pt x="2461633" y="8633748"/>
                </a:lnTo>
                <a:cubicBezTo>
                  <a:pt x="2471579" y="8663586"/>
                  <a:pt x="2476553" y="8683478"/>
                  <a:pt x="2476553" y="8693425"/>
                </a:cubicBezTo>
                <a:lnTo>
                  <a:pt x="2431794" y="8588991"/>
                </a:lnTo>
                <a:cubicBezTo>
                  <a:pt x="2421850" y="8559153"/>
                  <a:pt x="2414390" y="8544235"/>
                  <a:pt x="2409416" y="8544235"/>
                </a:cubicBezTo>
                <a:cubicBezTo>
                  <a:pt x="2404444" y="8544235"/>
                  <a:pt x="2401956" y="8529315"/>
                  <a:pt x="2401956" y="8499476"/>
                </a:cubicBezTo>
                <a:cubicBezTo>
                  <a:pt x="2382064" y="8400017"/>
                  <a:pt x="2362174" y="8340340"/>
                  <a:pt x="2342281" y="8320448"/>
                </a:cubicBezTo>
                <a:cubicBezTo>
                  <a:pt x="2342281" y="8310504"/>
                  <a:pt x="2339795" y="8308018"/>
                  <a:pt x="2334821" y="8312990"/>
                </a:cubicBezTo>
                <a:cubicBezTo>
                  <a:pt x="2329849" y="8317962"/>
                  <a:pt x="2342281" y="8385099"/>
                  <a:pt x="2372120" y="8514397"/>
                </a:cubicBezTo>
                <a:cubicBezTo>
                  <a:pt x="2372120" y="8554181"/>
                  <a:pt x="2379578" y="8601424"/>
                  <a:pt x="2394498" y="8656126"/>
                </a:cubicBezTo>
                <a:cubicBezTo>
                  <a:pt x="2409416" y="8710831"/>
                  <a:pt x="2416876" y="8753099"/>
                  <a:pt x="2416876" y="8782938"/>
                </a:cubicBezTo>
                <a:lnTo>
                  <a:pt x="2416876" y="8812776"/>
                </a:lnTo>
                <a:lnTo>
                  <a:pt x="2401956" y="8797856"/>
                </a:lnTo>
                <a:cubicBezTo>
                  <a:pt x="2401956" y="8768019"/>
                  <a:pt x="2394498" y="8713317"/>
                  <a:pt x="2379578" y="8633748"/>
                </a:cubicBezTo>
                <a:cubicBezTo>
                  <a:pt x="2364660" y="8554181"/>
                  <a:pt x="2342281" y="8464666"/>
                  <a:pt x="2312443" y="8365207"/>
                </a:cubicBezTo>
                <a:cubicBezTo>
                  <a:pt x="2302497" y="8325422"/>
                  <a:pt x="2292551" y="8288126"/>
                  <a:pt x="2282605" y="8253313"/>
                </a:cubicBezTo>
                <a:cubicBezTo>
                  <a:pt x="2272661" y="8218503"/>
                  <a:pt x="2262712" y="8196125"/>
                  <a:pt x="2252766" y="8186179"/>
                </a:cubicBezTo>
                <a:cubicBezTo>
                  <a:pt x="2242820" y="8146394"/>
                  <a:pt x="2235362" y="8124016"/>
                  <a:pt x="2230388" y="8119042"/>
                </a:cubicBezTo>
                <a:cubicBezTo>
                  <a:pt x="2225416" y="8114070"/>
                  <a:pt x="2217956" y="8106610"/>
                  <a:pt x="2208010" y="8096664"/>
                </a:cubicBezTo>
                <a:cubicBezTo>
                  <a:pt x="2178171" y="8086720"/>
                  <a:pt x="2168227" y="8061853"/>
                  <a:pt x="2178171" y="8022069"/>
                </a:cubicBezTo>
                <a:lnTo>
                  <a:pt x="2178171" y="8007151"/>
                </a:lnTo>
                <a:lnTo>
                  <a:pt x="2163253" y="7992230"/>
                </a:lnTo>
                <a:cubicBezTo>
                  <a:pt x="2173199" y="7982286"/>
                  <a:pt x="2170713" y="7962394"/>
                  <a:pt x="2155793" y="7932556"/>
                </a:cubicBezTo>
                <a:cubicBezTo>
                  <a:pt x="2140875" y="7902717"/>
                  <a:pt x="2130929" y="7880339"/>
                  <a:pt x="2125955" y="7865421"/>
                </a:cubicBezTo>
                <a:cubicBezTo>
                  <a:pt x="2120983" y="7850501"/>
                  <a:pt x="2113523" y="7833097"/>
                  <a:pt x="2103577" y="7813204"/>
                </a:cubicBezTo>
                <a:cubicBezTo>
                  <a:pt x="2103577" y="7813204"/>
                  <a:pt x="2098605" y="7808230"/>
                  <a:pt x="2088658" y="7798284"/>
                </a:cubicBezTo>
                <a:cubicBezTo>
                  <a:pt x="2098605" y="7788338"/>
                  <a:pt x="2096118" y="7775906"/>
                  <a:pt x="2081198" y="7760988"/>
                </a:cubicBezTo>
                <a:cubicBezTo>
                  <a:pt x="2066280" y="7746068"/>
                  <a:pt x="2058820" y="7733635"/>
                  <a:pt x="2058820" y="7723689"/>
                </a:cubicBezTo>
                <a:cubicBezTo>
                  <a:pt x="2058820" y="7723689"/>
                  <a:pt x="2053848" y="7718717"/>
                  <a:pt x="2043902" y="7708771"/>
                </a:cubicBezTo>
                <a:lnTo>
                  <a:pt x="2028982" y="7708771"/>
                </a:lnTo>
                <a:cubicBezTo>
                  <a:pt x="2019038" y="7698825"/>
                  <a:pt x="2014064" y="7691365"/>
                  <a:pt x="2014064" y="7686393"/>
                </a:cubicBezTo>
                <a:cubicBezTo>
                  <a:pt x="2014064" y="7681419"/>
                  <a:pt x="2014064" y="7678933"/>
                  <a:pt x="2014064" y="7678933"/>
                </a:cubicBezTo>
                <a:lnTo>
                  <a:pt x="1984225" y="7634176"/>
                </a:lnTo>
                <a:cubicBezTo>
                  <a:pt x="1984225" y="7604338"/>
                  <a:pt x="1981739" y="7589420"/>
                  <a:pt x="1976765" y="7589420"/>
                </a:cubicBezTo>
                <a:cubicBezTo>
                  <a:pt x="1971793" y="7589420"/>
                  <a:pt x="1974279" y="7624230"/>
                  <a:pt x="1984225" y="7693851"/>
                </a:cubicBezTo>
                <a:lnTo>
                  <a:pt x="1999145" y="7813204"/>
                </a:lnTo>
                <a:cubicBezTo>
                  <a:pt x="1999145" y="7813204"/>
                  <a:pt x="1996657" y="7808230"/>
                  <a:pt x="1991685" y="7798284"/>
                </a:cubicBezTo>
                <a:cubicBezTo>
                  <a:pt x="1986711" y="7788338"/>
                  <a:pt x="1984225" y="7778392"/>
                  <a:pt x="1984225" y="7768446"/>
                </a:cubicBezTo>
                <a:cubicBezTo>
                  <a:pt x="1984225" y="7748554"/>
                  <a:pt x="1979253" y="7723689"/>
                  <a:pt x="1969307" y="7693851"/>
                </a:cubicBezTo>
                <a:lnTo>
                  <a:pt x="1954387" y="7604338"/>
                </a:lnTo>
                <a:cubicBezTo>
                  <a:pt x="1954387" y="7594392"/>
                  <a:pt x="1951901" y="7581960"/>
                  <a:pt x="1946929" y="7567040"/>
                </a:cubicBezTo>
                <a:cubicBezTo>
                  <a:pt x="1941955" y="7552121"/>
                  <a:pt x="1939469" y="7539689"/>
                  <a:pt x="1939469" y="7529743"/>
                </a:cubicBezTo>
                <a:lnTo>
                  <a:pt x="1924548" y="7514823"/>
                </a:lnTo>
                <a:lnTo>
                  <a:pt x="1924548" y="7544661"/>
                </a:lnTo>
                <a:cubicBezTo>
                  <a:pt x="1934495" y="7554607"/>
                  <a:pt x="1939469" y="7559581"/>
                  <a:pt x="1939469" y="7559581"/>
                </a:cubicBezTo>
                <a:cubicBezTo>
                  <a:pt x="1939469" y="7559581"/>
                  <a:pt x="1934495" y="7559581"/>
                  <a:pt x="1924548" y="7559581"/>
                </a:cubicBezTo>
                <a:cubicBezTo>
                  <a:pt x="1924548" y="7559581"/>
                  <a:pt x="1924548" y="7564554"/>
                  <a:pt x="1924548" y="7574500"/>
                </a:cubicBezTo>
                <a:lnTo>
                  <a:pt x="1894712" y="7470066"/>
                </a:lnTo>
                <a:cubicBezTo>
                  <a:pt x="1894712" y="7450174"/>
                  <a:pt x="1884766" y="7430284"/>
                  <a:pt x="1864874" y="7410392"/>
                </a:cubicBezTo>
                <a:cubicBezTo>
                  <a:pt x="1844982" y="7390500"/>
                  <a:pt x="1835035" y="7378067"/>
                  <a:pt x="1835035" y="7373093"/>
                </a:cubicBezTo>
                <a:cubicBezTo>
                  <a:pt x="1835035" y="7368119"/>
                  <a:pt x="1830063" y="7365633"/>
                  <a:pt x="1820117" y="7365633"/>
                </a:cubicBezTo>
                <a:lnTo>
                  <a:pt x="1820117" y="7350715"/>
                </a:lnTo>
                <a:cubicBezTo>
                  <a:pt x="1830063" y="7350715"/>
                  <a:pt x="1840010" y="7355689"/>
                  <a:pt x="1849956" y="7365633"/>
                </a:cubicBezTo>
                <a:lnTo>
                  <a:pt x="1864874" y="7395472"/>
                </a:lnTo>
                <a:lnTo>
                  <a:pt x="1864874" y="7365633"/>
                </a:lnTo>
                <a:cubicBezTo>
                  <a:pt x="1854928" y="7355689"/>
                  <a:pt x="1844982" y="7343255"/>
                  <a:pt x="1835035" y="7328337"/>
                </a:cubicBezTo>
                <a:cubicBezTo>
                  <a:pt x="1825089" y="7313417"/>
                  <a:pt x="1815145" y="7305959"/>
                  <a:pt x="1805199" y="7305959"/>
                </a:cubicBezTo>
                <a:lnTo>
                  <a:pt x="1820117" y="7320877"/>
                </a:lnTo>
                <a:cubicBezTo>
                  <a:pt x="1820117" y="7330823"/>
                  <a:pt x="1820117" y="7340769"/>
                  <a:pt x="1820117" y="7350715"/>
                </a:cubicBezTo>
                <a:lnTo>
                  <a:pt x="1805199" y="7335797"/>
                </a:lnTo>
                <a:lnTo>
                  <a:pt x="1745522" y="7261202"/>
                </a:lnTo>
                <a:cubicBezTo>
                  <a:pt x="1745522" y="7261202"/>
                  <a:pt x="1740548" y="7256228"/>
                  <a:pt x="1730602" y="7246282"/>
                </a:cubicBezTo>
                <a:cubicBezTo>
                  <a:pt x="1720658" y="7236336"/>
                  <a:pt x="1715684" y="7221418"/>
                  <a:pt x="1715684" y="7201525"/>
                </a:cubicBezTo>
                <a:cubicBezTo>
                  <a:pt x="1685846" y="7171687"/>
                  <a:pt x="1670928" y="7154283"/>
                  <a:pt x="1670928" y="7149309"/>
                </a:cubicBezTo>
                <a:cubicBezTo>
                  <a:pt x="1670928" y="7144335"/>
                  <a:pt x="1665953" y="7136877"/>
                  <a:pt x="1656009" y="7126930"/>
                </a:cubicBezTo>
                <a:lnTo>
                  <a:pt x="1626169" y="7097092"/>
                </a:lnTo>
                <a:cubicBezTo>
                  <a:pt x="1626169" y="7107038"/>
                  <a:pt x="1631143" y="7116984"/>
                  <a:pt x="1641089" y="7126930"/>
                </a:cubicBezTo>
                <a:cubicBezTo>
                  <a:pt x="1651035" y="7136877"/>
                  <a:pt x="1656009" y="7146823"/>
                  <a:pt x="1656009" y="7156769"/>
                </a:cubicBezTo>
                <a:lnTo>
                  <a:pt x="1641089" y="7156769"/>
                </a:lnTo>
                <a:cubicBezTo>
                  <a:pt x="1641089" y="7156769"/>
                  <a:pt x="1651035" y="7199039"/>
                  <a:pt x="1670928" y="7283580"/>
                </a:cubicBezTo>
                <a:cubicBezTo>
                  <a:pt x="1690820" y="7368119"/>
                  <a:pt x="1700766" y="7420336"/>
                  <a:pt x="1700766" y="7440228"/>
                </a:cubicBezTo>
                <a:lnTo>
                  <a:pt x="1670928" y="7335797"/>
                </a:lnTo>
                <a:cubicBezTo>
                  <a:pt x="1660981" y="7305959"/>
                  <a:pt x="1651035" y="7278606"/>
                  <a:pt x="1641089" y="7253742"/>
                </a:cubicBezTo>
                <a:cubicBezTo>
                  <a:pt x="1631143" y="7228878"/>
                  <a:pt x="1626169" y="7211471"/>
                  <a:pt x="1626169" y="7201525"/>
                </a:cubicBezTo>
                <a:cubicBezTo>
                  <a:pt x="1616223" y="7171687"/>
                  <a:pt x="1611251" y="7131905"/>
                  <a:pt x="1611251" y="7082174"/>
                </a:cubicBezTo>
                <a:cubicBezTo>
                  <a:pt x="1611251" y="7082174"/>
                  <a:pt x="1606279" y="7082174"/>
                  <a:pt x="1596333" y="7082174"/>
                </a:cubicBezTo>
                <a:cubicBezTo>
                  <a:pt x="1586387" y="7082174"/>
                  <a:pt x="1591359" y="7097092"/>
                  <a:pt x="1611251" y="7126930"/>
                </a:cubicBezTo>
                <a:lnTo>
                  <a:pt x="1596333" y="7126930"/>
                </a:lnTo>
                <a:cubicBezTo>
                  <a:pt x="1586387" y="7116984"/>
                  <a:pt x="1581413" y="7107038"/>
                  <a:pt x="1581413" y="7097092"/>
                </a:cubicBezTo>
                <a:cubicBezTo>
                  <a:pt x="1571466" y="7047362"/>
                  <a:pt x="1551574" y="7012551"/>
                  <a:pt x="1521738" y="6992659"/>
                </a:cubicBezTo>
                <a:lnTo>
                  <a:pt x="1506818" y="6977741"/>
                </a:lnTo>
                <a:lnTo>
                  <a:pt x="1506818" y="6992659"/>
                </a:lnTo>
                <a:lnTo>
                  <a:pt x="1491900" y="6947902"/>
                </a:lnTo>
                <a:cubicBezTo>
                  <a:pt x="1481953" y="6937956"/>
                  <a:pt x="1474493" y="6928010"/>
                  <a:pt x="1469521" y="6918064"/>
                </a:cubicBezTo>
                <a:cubicBezTo>
                  <a:pt x="1464547" y="6908118"/>
                  <a:pt x="1462061" y="6898172"/>
                  <a:pt x="1462061" y="6888226"/>
                </a:cubicBezTo>
                <a:cubicBezTo>
                  <a:pt x="1452115" y="6878282"/>
                  <a:pt x="1447141" y="6873308"/>
                  <a:pt x="1447141" y="6873308"/>
                </a:cubicBezTo>
                <a:cubicBezTo>
                  <a:pt x="1447141" y="6873308"/>
                  <a:pt x="1442169" y="6868333"/>
                  <a:pt x="1432223" y="6858389"/>
                </a:cubicBezTo>
                <a:cubicBezTo>
                  <a:pt x="1432223" y="6858389"/>
                  <a:pt x="1429737" y="6858389"/>
                  <a:pt x="1424765" y="6858389"/>
                </a:cubicBezTo>
                <a:cubicBezTo>
                  <a:pt x="1419791" y="6858389"/>
                  <a:pt x="1417305" y="6863361"/>
                  <a:pt x="1417305" y="6873308"/>
                </a:cubicBezTo>
                <a:cubicBezTo>
                  <a:pt x="1417305" y="6853415"/>
                  <a:pt x="1414818" y="6838497"/>
                  <a:pt x="1409845" y="6828551"/>
                </a:cubicBezTo>
                <a:cubicBezTo>
                  <a:pt x="1404870" y="6818605"/>
                  <a:pt x="1397412" y="6813631"/>
                  <a:pt x="1387466" y="6813631"/>
                </a:cubicBezTo>
                <a:cubicBezTo>
                  <a:pt x="1377520" y="6813631"/>
                  <a:pt x="1370060" y="6818605"/>
                  <a:pt x="1365088" y="6828551"/>
                </a:cubicBezTo>
                <a:cubicBezTo>
                  <a:pt x="1360114" y="6838497"/>
                  <a:pt x="1352656" y="6848443"/>
                  <a:pt x="1342710" y="6858389"/>
                </a:cubicBezTo>
                <a:lnTo>
                  <a:pt x="1327790" y="6888226"/>
                </a:lnTo>
                <a:lnTo>
                  <a:pt x="1342710" y="6947902"/>
                </a:lnTo>
                <a:cubicBezTo>
                  <a:pt x="1342710" y="6957848"/>
                  <a:pt x="1345196" y="6972767"/>
                  <a:pt x="1350168" y="6992659"/>
                </a:cubicBezTo>
                <a:cubicBezTo>
                  <a:pt x="1355142" y="7012551"/>
                  <a:pt x="1362602" y="7032443"/>
                  <a:pt x="1372548" y="7052336"/>
                </a:cubicBezTo>
                <a:cubicBezTo>
                  <a:pt x="1382492" y="7082174"/>
                  <a:pt x="1382492" y="7097092"/>
                  <a:pt x="1372548" y="7097092"/>
                </a:cubicBezTo>
                <a:cubicBezTo>
                  <a:pt x="1362602" y="7097092"/>
                  <a:pt x="1357628" y="7092118"/>
                  <a:pt x="1357628" y="7082174"/>
                </a:cubicBezTo>
                <a:cubicBezTo>
                  <a:pt x="1347684" y="7082174"/>
                  <a:pt x="1332764" y="7042389"/>
                  <a:pt x="1312871" y="6962821"/>
                </a:cubicBezTo>
                <a:cubicBezTo>
                  <a:pt x="1302925" y="6932984"/>
                  <a:pt x="1292979" y="6905632"/>
                  <a:pt x="1283033" y="6880768"/>
                </a:cubicBezTo>
                <a:cubicBezTo>
                  <a:pt x="1273087" y="6855903"/>
                  <a:pt x="1268115" y="6843469"/>
                  <a:pt x="1268115" y="6843469"/>
                </a:cubicBezTo>
                <a:lnTo>
                  <a:pt x="1268115" y="6932984"/>
                </a:lnTo>
                <a:cubicBezTo>
                  <a:pt x="1268115" y="6972767"/>
                  <a:pt x="1278061" y="7012551"/>
                  <a:pt x="1297953" y="7052336"/>
                </a:cubicBezTo>
                <a:cubicBezTo>
                  <a:pt x="1317845" y="7151795"/>
                  <a:pt x="1332764" y="7241310"/>
                  <a:pt x="1342710" y="7320877"/>
                </a:cubicBezTo>
                <a:cubicBezTo>
                  <a:pt x="1342710" y="7330823"/>
                  <a:pt x="1342710" y="7338283"/>
                  <a:pt x="1342710" y="7343255"/>
                </a:cubicBezTo>
                <a:cubicBezTo>
                  <a:pt x="1342710" y="7348229"/>
                  <a:pt x="1337736" y="7350715"/>
                  <a:pt x="1327790" y="7350715"/>
                </a:cubicBezTo>
                <a:lnTo>
                  <a:pt x="1327790" y="7335797"/>
                </a:lnTo>
                <a:cubicBezTo>
                  <a:pt x="1327790" y="7305959"/>
                  <a:pt x="1320332" y="7251256"/>
                  <a:pt x="1305411" y="7171687"/>
                </a:cubicBezTo>
                <a:cubicBezTo>
                  <a:pt x="1290493" y="7092118"/>
                  <a:pt x="1268115" y="7002605"/>
                  <a:pt x="1238276" y="6903146"/>
                </a:cubicBezTo>
                <a:cubicBezTo>
                  <a:pt x="1228330" y="6863361"/>
                  <a:pt x="1218384" y="6823577"/>
                  <a:pt x="1208438" y="6783794"/>
                </a:cubicBezTo>
                <a:cubicBezTo>
                  <a:pt x="1198492" y="6753956"/>
                  <a:pt x="1191032" y="6731578"/>
                  <a:pt x="1186060" y="6716658"/>
                </a:cubicBezTo>
                <a:cubicBezTo>
                  <a:pt x="1181086" y="6701740"/>
                  <a:pt x="1176114" y="6686819"/>
                  <a:pt x="1171142" y="6671901"/>
                </a:cubicBezTo>
                <a:cubicBezTo>
                  <a:pt x="1166168" y="6656983"/>
                  <a:pt x="1158710" y="6647037"/>
                  <a:pt x="1148762" y="6642063"/>
                </a:cubicBezTo>
                <a:cubicBezTo>
                  <a:pt x="1138817" y="6637091"/>
                  <a:pt x="1128871" y="6629631"/>
                  <a:pt x="1118925" y="6619685"/>
                </a:cubicBezTo>
                <a:cubicBezTo>
                  <a:pt x="1089087" y="6609738"/>
                  <a:pt x="1084115" y="6589846"/>
                  <a:pt x="1104005" y="6560008"/>
                </a:cubicBezTo>
                <a:cubicBezTo>
                  <a:pt x="1113951" y="6550064"/>
                  <a:pt x="1113951" y="6540116"/>
                  <a:pt x="1104005" y="6530172"/>
                </a:cubicBezTo>
                <a:cubicBezTo>
                  <a:pt x="1094059" y="6520225"/>
                  <a:pt x="1089087" y="6510279"/>
                  <a:pt x="1089087" y="6500333"/>
                </a:cubicBezTo>
                <a:lnTo>
                  <a:pt x="1089087" y="6485413"/>
                </a:lnTo>
                <a:cubicBezTo>
                  <a:pt x="1079141" y="6485413"/>
                  <a:pt x="1074169" y="6480441"/>
                  <a:pt x="1074169" y="6470495"/>
                </a:cubicBezTo>
                <a:cubicBezTo>
                  <a:pt x="1074169" y="6460549"/>
                  <a:pt x="1074169" y="6455577"/>
                  <a:pt x="1074169" y="6455577"/>
                </a:cubicBezTo>
                <a:cubicBezTo>
                  <a:pt x="1064223" y="6455577"/>
                  <a:pt x="1064223" y="6500333"/>
                  <a:pt x="1074169" y="6589846"/>
                </a:cubicBezTo>
                <a:lnTo>
                  <a:pt x="1059249" y="6694279"/>
                </a:lnTo>
                <a:cubicBezTo>
                  <a:pt x="1049303" y="6674387"/>
                  <a:pt x="1044330" y="6619685"/>
                  <a:pt x="1044330" y="6530172"/>
                </a:cubicBezTo>
                <a:cubicBezTo>
                  <a:pt x="1044330" y="6380982"/>
                  <a:pt x="1034384" y="6306387"/>
                  <a:pt x="1014492" y="6306387"/>
                </a:cubicBezTo>
                <a:lnTo>
                  <a:pt x="999572" y="6291467"/>
                </a:lnTo>
                <a:cubicBezTo>
                  <a:pt x="1009520" y="6281521"/>
                  <a:pt x="1009520" y="6271575"/>
                  <a:pt x="999572" y="6261629"/>
                </a:cubicBezTo>
                <a:cubicBezTo>
                  <a:pt x="989626" y="6251685"/>
                  <a:pt x="979681" y="6246711"/>
                  <a:pt x="969735" y="6246711"/>
                </a:cubicBezTo>
                <a:cubicBezTo>
                  <a:pt x="969735" y="6246711"/>
                  <a:pt x="969735" y="6244224"/>
                  <a:pt x="969735" y="6239250"/>
                </a:cubicBezTo>
                <a:cubicBezTo>
                  <a:pt x="969735" y="6234278"/>
                  <a:pt x="974707" y="6231792"/>
                  <a:pt x="984653" y="6231792"/>
                </a:cubicBezTo>
                <a:lnTo>
                  <a:pt x="984653" y="6216872"/>
                </a:lnTo>
                <a:cubicBezTo>
                  <a:pt x="974707" y="6206926"/>
                  <a:pt x="969735" y="6187034"/>
                  <a:pt x="969735" y="6157197"/>
                </a:cubicBezTo>
                <a:cubicBezTo>
                  <a:pt x="969735" y="6137303"/>
                  <a:pt x="967247" y="6124873"/>
                  <a:pt x="962275" y="6119899"/>
                </a:cubicBezTo>
                <a:cubicBezTo>
                  <a:pt x="957303" y="6114925"/>
                  <a:pt x="949843" y="6102495"/>
                  <a:pt x="939897" y="6082601"/>
                </a:cubicBezTo>
                <a:cubicBezTo>
                  <a:pt x="920005" y="6062708"/>
                  <a:pt x="910059" y="6055250"/>
                  <a:pt x="910059" y="6060222"/>
                </a:cubicBezTo>
                <a:cubicBezTo>
                  <a:pt x="910059" y="6065196"/>
                  <a:pt x="905087" y="6062708"/>
                  <a:pt x="895141" y="6052764"/>
                </a:cubicBezTo>
                <a:cubicBezTo>
                  <a:pt x="885195" y="6042818"/>
                  <a:pt x="880220" y="6037844"/>
                  <a:pt x="880220" y="6037844"/>
                </a:cubicBezTo>
                <a:cubicBezTo>
                  <a:pt x="880220" y="6037844"/>
                  <a:pt x="875248" y="6032872"/>
                  <a:pt x="865302" y="6022926"/>
                </a:cubicBezTo>
                <a:cubicBezTo>
                  <a:pt x="865302" y="6012980"/>
                  <a:pt x="860330" y="6008006"/>
                  <a:pt x="850384" y="6008006"/>
                </a:cubicBezTo>
                <a:cubicBezTo>
                  <a:pt x="850384" y="6017952"/>
                  <a:pt x="847896" y="6040330"/>
                  <a:pt x="842924" y="6075143"/>
                </a:cubicBezTo>
                <a:cubicBezTo>
                  <a:pt x="837950" y="6109953"/>
                  <a:pt x="835464" y="6142277"/>
                  <a:pt x="835464" y="6172116"/>
                </a:cubicBezTo>
                <a:cubicBezTo>
                  <a:pt x="835464" y="6201954"/>
                  <a:pt x="835464" y="6221846"/>
                  <a:pt x="835464" y="6231792"/>
                </a:cubicBezTo>
                <a:lnTo>
                  <a:pt x="820546" y="6216872"/>
                </a:lnTo>
                <a:cubicBezTo>
                  <a:pt x="810598" y="6206926"/>
                  <a:pt x="805626" y="6172116"/>
                  <a:pt x="805626" y="6112439"/>
                </a:cubicBezTo>
                <a:cubicBezTo>
                  <a:pt x="805626" y="6022926"/>
                  <a:pt x="798168" y="5978169"/>
                  <a:pt x="783247" y="5978169"/>
                </a:cubicBezTo>
                <a:cubicBezTo>
                  <a:pt x="768329" y="5978169"/>
                  <a:pt x="760869" y="6037844"/>
                  <a:pt x="760869" y="6157197"/>
                </a:cubicBezTo>
                <a:cubicBezTo>
                  <a:pt x="750923" y="6356116"/>
                  <a:pt x="740977" y="6460549"/>
                  <a:pt x="731031" y="6470495"/>
                </a:cubicBezTo>
                <a:lnTo>
                  <a:pt x="731031" y="6455577"/>
                </a:lnTo>
                <a:cubicBezTo>
                  <a:pt x="731031" y="6415792"/>
                  <a:pt x="733517" y="6358602"/>
                  <a:pt x="738491" y="6284007"/>
                </a:cubicBezTo>
                <a:cubicBezTo>
                  <a:pt x="743463" y="6209412"/>
                  <a:pt x="745951" y="6122385"/>
                  <a:pt x="745951" y="6022926"/>
                </a:cubicBezTo>
                <a:cubicBezTo>
                  <a:pt x="745951" y="5843898"/>
                  <a:pt x="736005" y="5744439"/>
                  <a:pt x="716112" y="5724546"/>
                </a:cubicBezTo>
                <a:cubicBezTo>
                  <a:pt x="706166" y="5714600"/>
                  <a:pt x="698706" y="5702168"/>
                  <a:pt x="693734" y="5687248"/>
                </a:cubicBezTo>
                <a:cubicBezTo>
                  <a:pt x="688760" y="5672330"/>
                  <a:pt x="691246" y="5664870"/>
                  <a:pt x="701192" y="5664870"/>
                </a:cubicBezTo>
                <a:cubicBezTo>
                  <a:pt x="721084" y="5644978"/>
                  <a:pt x="721084" y="5635031"/>
                  <a:pt x="701192" y="5635031"/>
                </a:cubicBezTo>
                <a:cubicBezTo>
                  <a:pt x="691246" y="5635031"/>
                  <a:pt x="686274" y="5630059"/>
                  <a:pt x="686274" y="5620113"/>
                </a:cubicBezTo>
                <a:cubicBezTo>
                  <a:pt x="686274" y="5620113"/>
                  <a:pt x="691246" y="5620113"/>
                  <a:pt x="701192" y="5620113"/>
                </a:cubicBezTo>
                <a:cubicBezTo>
                  <a:pt x="701192" y="5610167"/>
                  <a:pt x="701192" y="5597735"/>
                  <a:pt x="701192" y="5582815"/>
                </a:cubicBezTo>
                <a:cubicBezTo>
                  <a:pt x="701192" y="5567897"/>
                  <a:pt x="698706" y="5545518"/>
                  <a:pt x="693734" y="5515680"/>
                </a:cubicBezTo>
                <a:cubicBezTo>
                  <a:pt x="688760" y="5485842"/>
                  <a:pt x="683788" y="5465949"/>
                  <a:pt x="678814" y="5456003"/>
                </a:cubicBezTo>
                <a:cubicBezTo>
                  <a:pt x="673842" y="5446059"/>
                  <a:pt x="671356" y="5436111"/>
                  <a:pt x="671356" y="5426167"/>
                </a:cubicBezTo>
                <a:cubicBezTo>
                  <a:pt x="671356" y="5376436"/>
                  <a:pt x="661410" y="5351572"/>
                  <a:pt x="641518" y="5351572"/>
                </a:cubicBezTo>
                <a:lnTo>
                  <a:pt x="641518" y="5321734"/>
                </a:lnTo>
                <a:cubicBezTo>
                  <a:pt x="631572" y="5311788"/>
                  <a:pt x="626598" y="5301842"/>
                  <a:pt x="626598" y="5291895"/>
                </a:cubicBezTo>
                <a:cubicBezTo>
                  <a:pt x="626598" y="5281949"/>
                  <a:pt x="621626" y="5267031"/>
                  <a:pt x="611679" y="5247139"/>
                </a:cubicBezTo>
                <a:cubicBezTo>
                  <a:pt x="601733" y="5227247"/>
                  <a:pt x="591787" y="5192436"/>
                  <a:pt x="581841" y="5142706"/>
                </a:cubicBezTo>
                <a:lnTo>
                  <a:pt x="552003" y="5053191"/>
                </a:lnTo>
                <a:cubicBezTo>
                  <a:pt x="542057" y="5013408"/>
                  <a:pt x="532113" y="4978596"/>
                  <a:pt x="522164" y="4948760"/>
                </a:cubicBezTo>
                <a:cubicBezTo>
                  <a:pt x="522164" y="4948760"/>
                  <a:pt x="517192" y="4933840"/>
                  <a:pt x="507246" y="4904001"/>
                </a:cubicBezTo>
                <a:cubicBezTo>
                  <a:pt x="477408" y="4794596"/>
                  <a:pt x="457516" y="4705081"/>
                  <a:pt x="447571" y="4635460"/>
                </a:cubicBezTo>
                <a:cubicBezTo>
                  <a:pt x="437625" y="4615568"/>
                  <a:pt x="430165" y="4598163"/>
                  <a:pt x="425191" y="4583244"/>
                </a:cubicBezTo>
                <a:cubicBezTo>
                  <a:pt x="420219" y="4568326"/>
                  <a:pt x="417733" y="4555893"/>
                  <a:pt x="417733" y="4545947"/>
                </a:cubicBezTo>
                <a:cubicBezTo>
                  <a:pt x="377949" y="4446486"/>
                  <a:pt x="353084" y="4356973"/>
                  <a:pt x="343136" y="4277404"/>
                </a:cubicBezTo>
                <a:cubicBezTo>
                  <a:pt x="343136" y="4267460"/>
                  <a:pt x="343136" y="4260000"/>
                  <a:pt x="343136" y="4255026"/>
                </a:cubicBezTo>
                <a:cubicBezTo>
                  <a:pt x="343136" y="4250053"/>
                  <a:pt x="343136" y="4247567"/>
                  <a:pt x="343136" y="4247567"/>
                </a:cubicBezTo>
                <a:cubicBezTo>
                  <a:pt x="343136" y="4247567"/>
                  <a:pt x="338164" y="4232648"/>
                  <a:pt x="328218" y="4202809"/>
                </a:cubicBezTo>
                <a:cubicBezTo>
                  <a:pt x="308326" y="4153080"/>
                  <a:pt x="288433" y="4098376"/>
                  <a:pt x="268543" y="4038701"/>
                </a:cubicBezTo>
                <a:cubicBezTo>
                  <a:pt x="258597" y="4018809"/>
                  <a:pt x="246163" y="3981512"/>
                  <a:pt x="231245" y="3926808"/>
                </a:cubicBezTo>
                <a:cubicBezTo>
                  <a:pt x="216327" y="3872105"/>
                  <a:pt x="203895" y="3824863"/>
                  <a:pt x="193948" y="3785078"/>
                </a:cubicBezTo>
                <a:cubicBezTo>
                  <a:pt x="193948" y="3765186"/>
                  <a:pt x="191460" y="3742808"/>
                  <a:pt x="186488" y="3717943"/>
                </a:cubicBezTo>
                <a:cubicBezTo>
                  <a:pt x="181516" y="3693077"/>
                  <a:pt x="179028" y="3670699"/>
                  <a:pt x="179028" y="3650808"/>
                </a:cubicBezTo>
                <a:cubicBezTo>
                  <a:pt x="179028" y="3620968"/>
                  <a:pt x="176542" y="3601078"/>
                  <a:pt x="171570" y="3591132"/>
                </a:cubicBezTo>
                <a:cubicBezTo>
                  <a:pt x="166596" y="3581186"/>
                  <a:pt x="164110" y="3576212"/>
                  <a:pt x="164110" y="3576212"/>
                </a:cubicBezTo>
                <a:cubicBezTo>
                  <a:pt x="164110" y="3576212"/>
                  <a:pt x="161622" y="3573726"/>
                  <a:pt x="156650" y="3568754"/>
                </a:cubicBezTo>
                <a:cubicBezTo>
                  <a:pt x="151678" y="3563779"/>
                  <a:pt x="149190" y="3561293"/>
                  <a:pt x="149190" y="3561293"/>
                </a:cubicBezTo>
                <a:lnTo>
                  <a:pt x="164110" y="3561293"/>
                </a:lnTo>
                <a:lnTo>
                  <a:pt x="164110" y="3531455"/>
                </a:lnTo>
                <a:lnTo>
                  <a:pt x="179028" y="3546373"/>
                </a:lnTo>
                <a:cubicBezTo>
                  <a:pt x="179028" y="3556319"/>
                  <a:pt x="179028" y="3561293"/>
                  <a:pt x="179028" y="3561293"/>
                </a:cubicBezTo>
                <a:cubicBezTo>
                  <a:pt x="179028" y="3561293"/>
                  <a:pt x="184002" y="3556319"/>
                  <a:pt x="193948" y="3546373"/>
                </a:cubicBezTo>
                <a:cubicBezTo>
                  <a:pt x="193948" y="3546373"/>
                  <a:pt x="193948" y="3538915"/>
                  <a:pt x="193948" y="3523995"/>
                </a:cubicBezTo>
                <a:cubicBezTo>
                  <a:pt x="193948" y="3509077"/>
                  <a:pt x="193948" y="3491671"/>
                  <a:pt x="193948" y="3471778"/>
                </a:cubicBezTo>
                <a:cubicBezTo>
                  <a:pt x="193948" y="3431996"/>
                  <a:pt x="184002" y="3377293"/>
                  <a:pt x="164110" y="3307671"/>
                </a:cubicBezTo>
                <a:cubicBezTo>
                  <a:pt x="124326" y="3188319"/>
                  <a:pt x="104434" y="3118696"/>
                  <a:pt x="104434" y="3098804"/>
                </a:cubicBezTo>
                <a:cubicBezTo>
                  <a:pt x="104434" y="3078912"/>
                  <a:pt x="96973" y="3039129"/>
                  <a:pt x="82055" y="2979453"/>
                </a:cubicBezTo>
                <a:cubicBezTo>
                  <a:pt x="67137" y="2919776"/>
                  <a:pt x="57191" y="2889940"/>
                  <a:pt x="52217" y="2889940"/>
                </a:cubicBezTo>
                <a:cubicBezTo>
                  <a:pt x="47245" y="2889940"/>
                  <a:pt x="44757" y="2894912"/>
                  <a:pt x="44757" y="2904858"/>
                </a:cubicBezTo>
                <a:lnTo>
                  <a:pt x="14920" y="2904858"/>
                </a:lnTo>
                <a:cubicBezTo>
                  <a:pt x="14920" y="2884966"/>
                  <a:pt x="14920" y="2875020"/>
                  <a:pt x="14920" y="2875020"/>
                </a:cubicBezTo>
                <a:lnTo>
                  <a:pt x="14920" y="2785506"/>
                </a:lnTo>
                <a:lnTo>
                  <a:pt x="14920" y="2755668"/>
                </a:lnTo>
                <a:cubicBezTo>
                  <a:pt x="4974" y="2755668"/>
                  <a:pt x="0" y="2753182"/>
                  <a:pt x="0" y="2748208"/>
                </a:cubicBezTo>
                <a:cubicBezTo>
                  <a:pt x="0" y="2743236"/>
                  <a:pt x="4974" y="2735776"/>
                  <a:pt x="14920" y="2725830"/>
                </a:cubicBezTo>
                <a:cubicBezTo>
                  <a:pt x="24866" y="2715884"/>
                  <a:pt x="29839" y="2710912"/>
                  <a:pt x="29839" y="2710912"/>
                </a:cubicBezTo>
                <a:cubicBezTo>
                  <a:pt x="39785" y="2710912"/>
                  <a:pt x="44757" y="2710912"/>
                  <a:pt x="44757" y="2710912"/>
                </a:cubicBezTo>
                <a:cubicBezTo>
                  <a:pt x="44757" y="2710912"/>
                  <a:pt x="44757" y="2705938"/>
                  <a:pt x="44757" y="2695991"/>
                </a:cubicBezTo>
                <a:cubicBezTo>
                  <a:pt x="44757" y="2686045"/>
                  <a:pt x="47245" y="2668641"/>
                  <a:pt x="52217" y="2643777"/>
                </a:cubicBezTo>
                <a:cubicBezTo>
                  <a:pt x="57191" y="2618911"/>
                  <a:pt x="59677" y="2606478"/>
                  <a:pt x="59677" y="2606478"/>
                </a:cubicBezTo>
                <a:lnTo>
                  <a:pt x="59677" y="2561722"/>
                </a:lnTo>
                <a:lnTo>
                  <a:pt x="59677" y="2516963"/>
                </a:lnTo>
                <a:cubicBezTo>
                  <a:pt x="79569" y="2516963"/>
                  <a:pt x="84541" y="2507017"/>
                  <a:pt x="74595" y="2487127"/>
                </a:cubicBezTo>
                <a:cubicBezTo>
                  <a:pt x="64649" y="2477181"/>
                  <a:pt x="62163" y="2462261"/>
                  <a:pt x="67137" y="2442371"/>
                </a:cubicBezTo>
                <a:cubicBezTo>
                  <a:pt x="72109" y="2422478"/>
                  <a:pt x="74595" y="2412532"/>
                  <a:pt x="74595" y="2412532"/>
                </a:cubicBezTo>
                <a:cubicBezTo>
                  <a:pt x="74595" y="2402586"/>
                  <a:pt x="74595" y="2395126"/>
                  <a:pt x="74595" y="2390152"/>
                </a:cubicBezTo>
                <a:cubicBezTo>
                  <a:pt x="74595" y="2385180"/>
                  <a:pt x="74595" y="2382694"/>
                  <a:pt x="74595" y="2382694"/>
                </a:cubicBezTo>
                <a:cubicBezTo>
                  <a:pt x="94487" y="2362802"/>
                  <a:pt x="104434" y="2283233"/>
                  <a:pt x="104434" y="2143989"/>
                </a:cubicBezTo>
                <a:cubicBezTo>
                  <a:pt x="104434" y="2094261"/>
                  <a:pt x="106920" y="2059448"/>
                  <a:pt x="111894" y="2039556"/>
                </a:cubicBezTo>
                <a:cubicBezTo>
                  <a:pt x="116866" y="2019666"/>
                  <a:pt x="129300" y="2009720"/>
                  <a:pt x="149190" y="2009720"/>
                </a:cubicBezTo>
                <a:cubicBezTo>
                  <a:pt x="159136" y="2009720"/>
                  <a:pt x="161622" y="2014692"/>
                  <a:pt x="156650" y="2024638"/>
                </a:cubicBezTo>
                <a:cubicBezTo>
                  <a:pt x="151678" y="2034584"/>
                  <a:pt x="146704" y="2039556"/>
                  <a:pt x="141732" y="2039556"/>
                </a:cubicBezTo>
                <a:cubicBezTo>
                  <a:pt x="136758" y="2039556"/>
                  <a:pt x="131786" y="2047016"/>
                  <a:pt x="126812" y="2061936"/>
                </a:cubicBezTo>
                <a:cubicBezTo>
                  <a:pt x="121840" y="2076854"/>
                  <a:pt x="119354" y="2089286"/>
                  <a:pt x="119354" y="2099233"/>
                </a:cubicBezTo>
                <a:cubicBezTo>
                  <a:pt x="139244" y="2099233"/>
                  <a:pt x="159136" y="2079340"/>
                  <a:pt x="179028" y="2039556"/>
                </a:cubicBezTo>
                <a:cubicBezTo>
                  <a:pt x="169082" y="2019666"/>
                  <a:pt x="174056" y="2019666"/>
                  <a:pt x="193948" y="2039556"/>
                </a:cubicBezTo>
                <a:lnTo>
                  <a:pt x="208867" y="2054476"/>
                </a:lnTo>
                <a:lnTo>
                  <a:pt x="223787" y="2024638"/>
                </a:lnTo>
                <a:cubicBezTo>
                  <a:pt x="233731" y="1994799"/>
                  <a:pt x="248651" y="1994799"/>
                  <a:pt x="268543" y="2024638"/>
                </a:cubicBezTo>
                <a:cubicBezTo>
                  <a:pt x="278489" y="2044530"/>
                  <a:pt x="288433" y="2054476"/>
                  <a:pt x="298380" y="2054476"/>
                </a:cubicBezTo>
                <a:lnTo>
                  <a:pt x="328218" y="2054476"/>
                </a:lnTo>
                <a:cubicBezTo>
                  <a:pt x="338164" y="2064422"/>
                  <a:pt x="353084" y="2069394"/>
                  <a:pt x="372975" y="2069394"/>
                </a:cubicBezTo>
                <a:lnTo>
                  <a:pt x="402813" y="2039556"/>
                </a:lnTo>
                <a:cubicBezTo>
                  <a:pt x="412759" y="2029610"/>
                  <a:pt x="422705" y="2022150"/>
                  <a:pt x="432651" y="2017177"/>
                </a:cubicBezTo>
                <a:cubicBezTo>
                  <a:pt x="442597" y="2012206"/>
                  <a:pt x="457516" y="2009720"/>
                  <a:pt x="477408" y="2009720"/>
                </a:cubicBezTo>
                <a:lnTo>
                  <a:pt x="507246" y="1994799"/>
                </a:lnTo>
                <a:lnTo>
                  <a:pt x="537085" y="2009720"/>
                </a:lnTo>
                <a:cubicBezTo>
                  <a:pt x="547031" y="2009720"/>
                  <a:pt x="554491" y="2012206"/>
                  <a:pt x="559463" y="2017177"/>
                </a:cubicBezTo>
                <a:cubicBezTo>
                  <a:pt x="564435" y="2022150"/>
                  <a:pt x="571895" y="2019666"/>
                  <a:pt x="581841" y="2009720"/>
                </a:cubicBezTo>
                <a:cubicBezTo>
                  <a:pt x="591787" y="2009720"/>
                  <a:pt x="596761" y="2014692"/>
                  <a:pt x="596761" y="2024638"/>
                </a:cubicBezTo>
                <a:cubicBezTo>
                  <a:pt x="616651" y="2054476"/>
                  <a:pt x="631572" y="2059448"/>
                  <a:pt x="641518" y="2039556"/>
                </a:cubicBezTo>
                <a:cubicBezTo>
                  <a:pt x="641518" y="2039556"/>
                  <a:pt x="641518" y="2004745"/>
                  <a:pt x="641518" y="1935125"/>
                </a:cubicBezTo>
                <a:cubicBezTo>
                  <a:pt x="641518" y="1865500"/>
                  <a:pt x="639032" y="1830692"/>
                  <a:pt x="634058" y="1830692"/>
                </a:cubicBezTo>
                <a:cubicBezTo>
                  <a:pt x="629086" y="1830692"/>
                  <a:pt x="626598" y="1835663"/>
                  <a:pt x="626598" y="1845610"/>
                </a:cubicBezTo>
                <a:cubicBezTo>
                  <a:pt x="616651" y="1855556"/>
                  <a:pt x="611679" y="1863016"/>
                  <a:pt x="611679" y="1867988"/>
                </a:cubicBezTo>
                <a:cubicBezTo>
                  <a:pt x="611679" y="1872960"/>
                  <a:pt x="611679" y="1877934"/>
                  <a:pt x="611679" y="1882906"/>
                </a:cubicBezTo>
                <a:cubicBezTo>
                  <a:pt x="611679" y="1887880"/>
                  <a:pt x="611679" y="1890366"/>
                  <a:pt x="611679" y="1890366"/>
                </a:cubicBezTo>
                <a:cubicBezTo>
                  <a:pt x="611679" y="1890366"/>
                  <a:pt x="616651" y="1895338"/>
                  <a:pt x="626598" y="1905286"/>
                </a:cubicBezTo>
                <a:cubicBezTo>
                  <a:pt x="626598" y="1915233"/>
                  <a:pt x="621626" y="1917717"/>
                  <a:pt x="611679" y="1912747"/>
                </a:cubicBezTo>
                <a:cubicBezTo>
                  <a:pt x="601733" y="1907772"/>
                  <a:pt x="601733" y="1890366"/>
                  <a:pt x="611679" y="1860528"/>
                </a:cubicBezTo>
                <a:lnTo>
                  <a:pt x="611679" y="1800853"/>
                </a:lnTo>
                <a:cubicBezTo>
                  <a:pt x="601733" y="1800853"/>
                  <a:pt x="596761" y="1798365"/>
                  <a:pt x="596761" y="1793393"/>
                </a:cubicBezTo>
                <a:cubicBezTo>
                  <a:pt x="596761" y="1788421"/>
                  <a:pt x="601733" y="1780961"/>
                  <a:pt x="611679" y="1771015"/>
                </a:cubicBezTo>
                <a:cubicBezTo>
                  <a:pt x="611679" y="1761069"/>
                  <a:pt x="611679" y="1748637"/>
                  <a:pt x="611679" y="1733716"/>
                </a:cubicBezTo>
                <a:cubicBezTo>
                  <a:pt x="611679" y="1718798"/>
                  <a:pt x="616651" y="1711338"/>
                  <a:pt x="626598" y="1711338"/>
                </a:cubicBezTo>
                <a:cubicBezTo>
                  <a:pt x="626598" y="1711338"/>
                  <a:pt x="631572" y="1711338"/>
                  <a:pt x="641518" y="1711338"/>
                </a:cubicBezTo>
                <a:lnTo>
                  <a:pt x="641518" y="1696420"/>
                </a:lnTo>
                <a:lnTo>
                  <a:pt x="626598" y="1666581"/>
                </a:lnTo>
                <a:lnTo>
                  <a:pt x="641518" y="1666581"/>
                </a:lnTo>
                <a:lnTo>
                  <a:pt x="656436" y="1666581"/>
                </a:lnTo>
                <a:cubicBezTo>
                  <a:pt x="656436" y="1666581"/>
                  <a:pt x="661410" y="1661610"/>
                  <a:pt x="671356" y="1651663"/>
                </a:cubicBezTo>
                <a:lnTo>
                  <a:pt x="701192" y="1591987"/>
                </a:lnTo>
                <a:cubicBezTo>
                  <a:pt x="701192" y="1582040"/>
                  <a:pt x="703680" y="1574580"/>
                  <a:pt x="708652" y="1569608"/>
                </a:cubicBezTo>
                <a:cubicBezTo>
                  <a:pt x="713624" y="1564636"/>
                  <a:pt x="721084" y="1562148"/>
                  <a:pt x="731031" y="1562148"/>
                </a:cubicBezTo>
                <a:cubicBezTo>
                  <a:pt x="740977" y="1572097"/>
                  <a:pt x="740977" y="1562148"/>
                  <a:pt x="731031" y="1532310"/>
                </a:cubicBezTo>
                <a:cubicBezTo>
                  <a:pt x="721084" y="1492526"/>
                  <a:pt x="726059" y="1472635"/>
                  <a:pt x="745951" y="1472635"/>
                </a:cubicBezTo>
                <a:cubicBezTo>
                  <a:pt x="755897" y="1472635"/>
                  <a:pt x="760869" y="1470147"/>
                  <a:pt x="760869" y="1465175"/>
                </a:cubicBezTo>
                <a:cubicBezTo>
                  <a:pt x="760869" y="1460203"/>
                  <a:pt x="760869" y="1452743"/>
                  <a:pt x="760869" y="1442797"/>
                </a:cubicBezTo>
                <a:cubicBezTo>
                  <a:pt x="760869" y="1442797"/>
                  <a:pt x="765843" y="1435337"/>
                  <a:pt x="775787" y="1420419"/>
                </a:cubicBezTo>
                <a:cubicBezTo>
                  <a:pt x="785733" y="1405499"/>
                  <a:pt x="790708" y="1393068"/>
                  <a:pt x="790708" y="1383120"/>
                </a:cubicBezTo>
                <a:cubicBezTo>
                  <a:pt x="790708" y="1373174"/>
                  <a:pt x="795680" y="1363230"/>
                  <a:pt x="805626" y="1353284"/>
                </a:cubicBezTo>
                <a:cubicBezTo>
                  <a:pt x="805626" y="1343336"/>
                  <a:pt x="808114" y="1335878"/>
                  <a:pt x="813086" y="1330904"/>
                </a:cubicBezTo>
                <a:cubicBezTo>
                  <a:pt x="818058" y="1325931"/>
                  <a:pt x="820546" y="1318474"/>
                  <a:pt x="820546" y="1308526"/>
                </a:cubicBezTo>
                <a:cubicBezTo>
                  <a:pt x="820546" y="1288635"/>
                  <a:pt x="823032" y="1278689"/>
                  <a:pt x="828004" y="1278689"/>
                </a:cubicBezTo>
                <a:cubicBezTo>
                  <a:pt x="832978" y="1278689"/>
                  <a:pt x="840436" y="1258797"/>
                  <a:pt x="850384" y="1219012"/>
                </a:cubicBezTo>
                <a:cubicBezTo>
                  <a:pt x="880220" y="1119551"/>
                  <a:pt x="900113" y="1059876"/>
                  <a:pt x="910059" y="1039984"/>
                </a:cubicBezTo>
                <a:cubicBezTo>
                  <a:pt x="920005" y="1020094"/>
                  <a:pt x="934923" y="1010146"/>
                  <a:pt x="954815" y="1010146"/>
                </a:cubicBezTo>
                <a:lnTo>
                  <a:pt x="999572" y="1039984"/>
                </a:lnTo>
                <a:cubicBezTo>
                  <a:pt x="1009520" y="1059876"/>
                  <a:pt x="1019464" y="1059876"/>
                  <a:pt x="1029410" y="1039984"/>
                </a:cubicBezTo>
                <a:cubicBezTo>
                  <a:pt x="1049303" y="1020094"/>
                  <a:pt x="1064223" y="1030038"/>
                  <a:pt x="1074169" y="1069823"/>
                </a:cubicBezTo>
                <a:cubicBezTo>
                  <a:pt x="1084115" y="1069823"/>
                  <a:pt x="1089087" y="1072309"/>
                  <a:pt x="1089087" y="1077283"/>
                </a:cubicBezTo>
                <a:cubicBezTo>
                  <a:pt x="1089087" y="1082255"/>
                  <a:pt x="1094059" y="1084741"/>
                  <a:pt x="1104005" y="1084741"/>
                </a:cubicBezTo>
                <a:cubicBezTo>
                  <a:pt x="1113951" y="1084741"/>
                  <a:pt x="1118925" y="1094689"/>
                  <a:pt x="1118925" y="1114579"/>
                </a:cubicBezTo>
                <a:cubicBezTo>
                  <a:pt x="1128871" y="1134471"/>
                  <a:pt x="1143789" y="1134471"/>
                  <a:pt x="1163682" y="1114579"/>
                </a:cubicBezTo>
                <a:lnTo>
                  <a:pt x="1178602" y="1129497"/>
                </a:lnTo>
                <a:cubicBezTo>
                  <a:pt x="1178602" y="1139446"/>
                  <a:pt x="1188546" y="1134471"/>
                  <a:pt x="1208438" y="1114579"/>
                </a:cubicBezTo>
                <a:cubicBezTo>
                  <a:pt x="1218384" y="1094689"/>
                  <a:pt x="1230816" y="1084741"/>
                  <a:pt x="1245737" y="1084741"/>
                </a:cubicBezTo>
                <a:cubicBezTo>
                  <a:pt x="1260655" y="1084741"/>
                  <a:pt x="1273087" y="1087229"/>
                  <a:pt x="1283033" y="1092201"/>
                </a:cubicBezTo>
                <a:cubicBezTo>
                  <a:pt x="1292979" y="1097173"/>
                  <a:pt x="1302925" y="1099661"/>
                  <a:pt x="1312871" y="1099661"/>
                </a:cubicBezTo>
                <a:lnTo>
                  <a:pt x="1342710" y="1114579"/>
                </a:lnTo>
                <a:cubicBezTo>
                  <a:pt x="1352656" y="1124525"/>
                  <a:pt x="1362602" y="1129497"/>
                  <a:pt x="1372548" y="1129497"/>
                </a:cubicBezTo>
                <a:cubicBezTo>
                  <a:pt x="1382492" y="1129497"/>
                  <a:pt x="1392440" y="1144417"/>
                  <a:pt x="1402386" y="1174256"/>
                </a:cubicBezTo>
                <a:cubicBezTo>
                  <a:pt x="1402386" y="1174256"/>
                  <a:pt x="1409845" y="1176742"/>
                  <a:pt x="1424765" y="1181714"/>
                </a:cubicBezTo>
                <a:cubicBezTo>
                  <a:pt x="1439683" y="1186686"/>
                  <a:pt x="1447141" y="1179228"/>
                  <a:pt x="1447141" y="1159336"/>
                </a:cubicBezTo>
                <a:lnTo>
                  <a:pt x="1462061" y="1159336"/>
                </a:lnTo>
                <a:cubicBezTo>
                  <a:pt x="1462061" y="1169284"/>
                  <a:pt x="1467035" y="1184202"/>
                  <a:pt x="1476981" y="1204094"/>
                </a:cubicBezTo>
                <a:cubicBezTo>
                  <a:pt x="1486928" y="1223985"/>
                  <a:pt x="1494386" y="1231444"/>
                  <a:pt x="1499360" y="1226473"/>
                </a:cubicBezTo>
                <a:cubicBezTo>
                  <a:pt x="1504332" y="1221501"/>
                  <a:pt x="1511792" y="1214040"/>
                  <a:pt x="1521738" y="1204094"/>
                </a:cubicBezTo>
                <a:cubicBezTo>
                  <a:pt x="1521738" y="1194146"/>
                  <a:pt x="1524224" y="1186686"/>
                  <a:pt x="1529196" y="1181714"/>
                </a:cubicBezTo>
                <a:cubicBezTo>
                  <a:pt x="1534170" y="1176742"/>
                  <a:pt x="1536656" y="1174256"/>
                  <a:pt x="1536656" y="1174256"/>
                </a:cubicBezTo>
                <a:cubicBezTo>
                  <a:pt x="1546602" y="1184202"/>
                  <a:pt x="1551574" y="1179228"/>
                  <a:pt x="1551574" y="1159336"/>
                </a:cubicBezTo>
                <a:lnTo>
                  <a:pt x="1566494" y="1159336"/>
                </a:lnTo>
                <a:lnTo>
                  <a:pt x="1596333" y="1114579"/>
                </a:lnTo>
                <a:cubicBezTo>
                  <a:pt x="1606279" y="1084741"/>
                  <a:pt x="1626169" y="1030038"/>
                  <a:pt x="1656009" y="950471"/>
                </a:cubicBezTo>
                <a:cubicBezTo>
                  <a:pt x="1675900" y="900741"/>
                  <a:pt x="1695792" y="870904"/>
                  <a:pt x="1715684" y="860956"/>
                </a:cubicBezTo>
                <a:cubicBezTo>
                  <a:pt x="1745522" y="860956"/>
                  <a:pt x="1760441" y="870904"/>
                  <a:pt x="1760441" y="890794"/>
                </a:cubicBezTo>
                <a:cubicBezTo>
                  <a:pt x="1760441" y="900741"/>
                  <a:pt x="1762927" y="908201"/>
                  <a:pt x="1767901" y="913173"/>
                </a:cubicBezTo>
                <a:cubicBezTo>
                  <a:pt x="1772873" y="918145"/>
                  <a:pt x="1780333" y="913173"/>
                  <a:pt x="1790279" y="898255"/>
                </a:cubicBezTo>
                <a:cubicBezTo>
                  <a:pt x="1800225" y="883335"/>
                  <a:pt x="1810171" y="880848"/>
                  <a:pt x="1820117" y="890794"/>
                </a:cubicBezTo>
                <a:cubicBezTo>
                  <a:pt x="1830063" y="900741"/>
                  <a:pt x="1835035" y="910685"/>
                  <a:pt x="1835035" y="920633"/>
                </a:cubicBezTo>
                <a:cubicBezTo>
                  <a:pt x="1844982" y="930579"/>
                  <a:pt x="1849956" y="935551"/>
                  <a:pt x="1849956" y="935551"/>
                </a:cubicBezTo>
                <a:cubicBezTo>
                  <a:pt x="1849956" y="935551"/>
                  <a:pt x="1852442" y="935551"/>
                  <a:pt x="1857416" y="935551"/>
                </a:cubicBezTo>
                <a:cubicBezTo>
                  <a:pt x="1862388" y="935551"/>
                  <a:pt x="1867360" y="938039"/>
                  <a:pt x="1872334" y="943011"/>
                </a:cubicBezTo>
                <a:cubicBezTo>
                  <a:pt x="1877306" y="947983"/>
                  <a:pt x="1879792" y="955443"/>
                  <a:pt x="1879792" y="965389"/>
                </a:cubicBezTo>
                <a:cubicBezTo>
                  <a:pt x="1909630" y="1005174"/>
                  <a:pt x="1924548" y="995228"/>
                  <a:pt x="1924548" y="935551"/>
                </a:cubicBezTo>
                <a:lnTo>
                  <a:pt x="1984225" y="846038"/>
                </a:lnTo>
                <a:cubicBezTo>
                  <a:pt x="1994171" y="836090"/>
                  <a:pt x="2009091" y="821172"/>
                  <a:pt x="2028982" y="801281"/>
                </a:cubicBezTo>
                <a:lnTo>
                  <a:pt x="2043902" y="786361"/>
                </a:lnTo>
                <a:lnTo>
                  <a:pt x="2088658" y="801281"/>
                </a:lnTo>
                <a:cubicBezTo>
                  <a:pt x="2108551" y="821172"/>
                  <a:pt x="2128443" y="846038"/>
                  <a:pt x="2148335" y="875876"/>
                </a:cubicBezTo>
                <a:cubicBezTo>
                  <a:pt x="2158281" y="885822"/>
                  <a:pt x="2165739" y="893283"/>
                  <a:pt x="2170713" y="898255"/>
                </a:cubicBezTo>
                <a:cubicBezTo>
                  <a:pt x="2175685" y="903227"/>
                  <a:pt x="2178171" y="905715"/>
                  <a:pt x="2178171" y="905715"/>
                </a:cubicBezTo>
                <a:lnTo>
                  <a:pt x="2178171" y="846038"/>
                </a:lnTo>
                <a:cubicBezTo>
                  <a:pt x="2168227" y="846038"/>
                  <a:pt x="2160767" y="846038"/>
                  <a:pt x="2155793" y="846038"/>
                </a:cubicBezTo>
                <a:cubicBezTo>
                  <a:pt x="2150821" y="846038"/>
                  <a:pt x="2148335" y="846038"/>
                  <a:pt x="2148335" y="846038"/>
                </a:cubicBezTo>
                <a:lnTo>
                  <a:pt x="2148335" y="831120"/>
                </a:lnTo>
                <a:cubicBezTo>
                  <a:pt x="2158281" y="831120"/>
                  <a:pt x="2163253" y="828632"/>
                  <a:pt x="2163253" y="823660"/>
                </a:cubicBezTo>
                <a:cubicBezTo>
                  <a:pt x="2163253" y="818688"/>
                  <a:pt x="2168227" y="816200"/>
                  <a:pt x="2178171" y="816200"/>
                </a:cubicBezTo>
                <a:lnTo>
                  <a:pt x="2193092" y="801281"/>
                </a:lnTo>
                <a:cubicBezTo>
                  <a:pt x="2212984" y="801281"/>
                  <a:pt x="2222930" y="796310"/>
                  <a:pt x="2222930" y="786361"/>
                </a:cubicBezTo>
                <a:lnTo>
                  <a:pt x="2222930" y="756525"/>
                </a:lnTo>
                <a:lnTo>
                  <a:pt x="2357200" y="756525"/>
                </a:lnTo>
                <a:cubicBezTo>
                  <a:pt x="2446715" y="756525"/>
                  <a:pt x="2536228" y="756525"/>
                  <a:pt x="2625743" y="756525"/>
                </a:cubicBezTo>
                <a:cubicBezTo>
                  <a:pt x="2695363" y="756525"/>
                  <a:pt x="2742608" y="754037"/>
                  <a:pt x="2767472" y="749065"/>
                </a:cubicBezTo>
                <a:cubicBezTo>
                  <a:pt x="2792337" y="744093"/>
                  <a:pt x="2839581" y="736633"/>
                  <a:pt x="2909202" y="726687"/>
                </a:cubicBezTo>
                <a:lnTo>
                  <a:pt x="2924122" y="711766"/>
                </a:lnTo>
                <a:cubicBezTo>
                  <a:pt x="2914176" y="711766"/>
                  <a:pt x="2909202" y="711766"/>
                  <a:pt x="2909202" y="711766"/>
                </a:cubicBezTo>
                <a:cubicBezTo>
                  <a:pt x="2909202" y="701820"/>
                  <a:pt x="2909202" y="696848"/>
                  <a:pt x="2909202" y="696848"/>
                </a:cubicBezTo>
                <a:cubicBezTo>
                  <a:pt x="2909202" y="686900"/>
                  <a:pt x="2909202" y="681930"/>
                  <a:pt x="2909202" y="681930"/>
                </a:cubicBezTo>
                <a:cubicBezTo>
                  <a:pt x="2919148" y="681930"/>
                  <a:pt x="2924122" y="681930"/>
                  <a:pt x="2924122" y="681930"/>
                </a:cubicBezTo>
                <a:cubicBezTo>
                  <a:pt x="2934066" y="671982"/>
                  <a:pt x="2944014" y="664522"/>
                  <a:pt x="2953960" y="659550"/>
                </a:cubicBezTo>
                <a:cubicBezTo>
                  <a:pt x="2963905" y="654578"/>
                  <a:pt x="2973853" y="657064"/>
                  <a:pt x="2983797" y="667010"/>
                </a:cubicBezTo>
                <a:cubicBezTo>
                  <a:pt x="2983797" y="667010"/>
                  <a:pt x="2983797" y="662038"/>
                  <a:pt x="2983797" y="652090"/>
                </a:cubicBezTo>
                <a:cubicBezTo>
                  <a:pt x="2983797" y="652090"/>
                  <a:pt x="2988771" y="652090"/>
                  <a:pt x="2998717" y="652090"/>
                </a:cubicBezTo>
                <a:lnTo>
                  <a:pt x="3013635" y="637171"/>
                </a:lnTo>
                <a:lnTo>
                  <a:pt x="2998717" y="637171"/>
                </a:lnTo>
                <a:cubicBezTo>
                  <a:pt x="2988771" y="637171"/>
                  <a:pt x="2983797" y="634684"/>
                  <a:pt x="2983797" y="629712"/>
                </a:cubicBezTo>
                <a:cubicBezTo>
                  <a:pt x="2983797" y="624739"/>
                  <a:pt x="3003689" y="622253"/>
                  <a:pt x="3043473" y="622253"/>
                </a:cubicBezTo>
                <a:cubicBezTo>
                  <a:pt x="3073312" y="622253"/>
                  <a:pt x="3093204" y="619766"/>
                  <a:pt x="3103150" y="614793"/>
                </a:cubicBezTo>
                <a:cubicBezTo>
                  <a:pt x="3113094" y="609821"/>
                  <a:pt x="3120554" y="607335"/>
                  <a:pt x="3125528" y="607335"/>
                </a:cubicBezTo>
                <a:cubicBezTo>
                  <a:pt x="3130500" y="607335"/>
                  <a:pt x="3137961" y="607335"/>
                  <a:pt x="3147907" y="607335"/>
                </a:cubicBezTo>
                <a:cubicBezTo>
                  <a:pt x="3157853" y="607335"/>
                  <a:pt x="3224988" y="607335"/>
                  <a:pt x="3349313" y="607335"/>
                </a:cubicBezTo>
                <a:cubicBezTo>
                  <a:pt x="3473638" y="607335"/>
                  <a:pt x="3550719" y="607335"/>
                  <a:pt x="3580558" y="607335"/>
                </a:cubicBezTo>
                <a:cubicBezTo>
                  <a:pt x="3769530" y="567549"/>
                  <a:pt x="3873963" y="517820"/>
                  <a:pt x="3893855" y="458144"/>
                </a:cubicBezTo>
                <a:cubicBezTo>
                  <a:pt x="3893855" y="448198"/>
                  <a:pt x="3898829" y="448198"/>
                  <a:pt x="3908775" y="458144"/>
                </a:cubicBezTo>
                <a:lnTo>
                  <a:pt x="3893855" y="502900"/>
                </a:lnTo>
                <a:cubicBezTo>
                  <a:pt x="3883909" y="522792"/>
                  <a:pt x="3878937" y="547658"/>
                  <a:pt x="3878937" y="577495"/>
                </a:cubicBezTo>
                <a:cubicBezTo>
                  <a:pt x="3878937" y="597387"/>
                  <a:pt x="3878937" y="609821"/>
                  <a:pt x="3878937" y="614793"/>
                </a:cubicBezTo>
                <a:cubicBezTo>
                  <a:pt x="3878937" y="619766"/>
                  <a:pt x="3883909" y="617281"/>
                  <a:pt x="3893855" y="607335"/>
                </a:cubicBezTo>
                <a:lnTo>
                  <a:pt x="3938611" y="607335"/>
                </a:lnTo>
                <a:cubicBezTo>
                  <a:pt x="3948558" y="597387"/>
                  <a:pt x="3958504" y="597387"/>
                  <a:pt x="3968450" y="607335"/>
                </a:cubicBezTo>
                <a:cubicBezTo>
                  <a:pt x="3978396" y="617281"/>
                  <a:pt x="3978396" y="627225"/>
                  <a:pt x="3968450" y="637171"/>
                </a:cubicBezTo>
                <a:cubicBezTo>
                  <a:pt x="3978396" y="667010"/>
                  <a:pt x="3983371" y="681930"/>
                  <a:pt x="3983371" y="681930"/>
                </a:cubicBezTo>
                <a:cubicBezTo>
                  <a:pt x="4003263" y="691876"/>
                  <a:pt x="4013207" y="706794"/>
                  <a:pt x="4013207" y="726687"/>
                </a:cubicBezTo>
                <a:cubicBezTo>
                  <a:pt x="4013207" y="736633"/>
                  <a:pt x="4013207" y="741605"/>
                  <a:pt x="4013207" y="741605"/>
                </a:cubicBezTo>
                <a:lnTo>
                  <a:pt x="4057966" y="741605"/>
                </a:lnTo>
                <a:cubicBezTo>
                  <a:pt x="4077857" y="741605"/>
                  <a:pt x="4100235" y="731659"/>
                  <a:pt x="4125100" y="711766"/>
                </a:cubicBezTo>
                <a:cubicBezTo>
                  <a:pt x="4149964" y="691876"/>
                  <a:pt x="4167370" y="671982"/>
                  <a:pt x="4177316" y="652090"/>
                </a:cubicBezTo>
                <a:lnTo>
                  <a:pt x="4192235" y="637171"/>
                </a:lnTo>
                <a:cubicBezTo>
                  <a:pt x="4192235" y="647118"/>
                  <a:pt x="4187263" y="662038"/>
                  <a:pt x="4177316" y="681930"/>
                </a:cubicBezTo>
                <a:cubicBezTo>
                  <a:pt x="4177316" y="691876"/>
                  <a:pt x="4174830" y="704307"/>
                  <a:pt x="4169856" y="719226"/>
                </a:cubicBezTo>
                <a:cubicBezTo>
                  <a:pt x="4164882" y="734145"/>
                  <a:pt x="4162396" y="746577"/>
                  <a:pt x="4162396" y="756525"/>
                </a:cubicBezTo>
                <a:cubicBezTo>
                  <a:pt x="4162396" y="776415"/>
                  <a:pt x="4164882" y="788849"/>
                  <a:pt x="4169856" y="793821"/>
                </a:cubicBezTo>
                <a:cubicBezTo>
                  <a:pt x="4174830" y="798794"/>
                  <a:pt x="4182291" y="796310"/>
                  <a:pt x="4192235" y="786361"/>
                </a:cubicBezTo>
                <a:cubicBezTo>
                  <a:pt x="4202181" y="786361"/>
                  <a:pt x="4212127" y="783875"/>
                  <a:pt x="4222073" y="778901"/>
                </a:cubicBezTo>
                <a:cubicBezTo>
                  <a:pt x="4232019" y="773929"/>
                  <a:pt x="4241966" y="776415"/>
                  <a:pt x="4251912" y="786361"/>
                </a:cubicBezTo>
                <a:cubicBezTo>
                  <a:pt x="4261858" y="796310"/>
                  <a:pt x="4264344" y="808739"/>
                  <a:pt x="4259372" y="823660"/>
                </a:cubicBezTo>
                <a:cubicBezTo>
                  <a:pt x="4254398" y="838578"/>
                  <a:pt x="4256886" y="851010"/>
                  <a:pt x="4266830" y="860956"/>
                </a:cubicBezTo>
                <a:cubicBezTo>
                  <a:pt x="4276776" y="870904"/>
                  <a:pt x="4281750" y="875876"/>
                  <a:pt x="4281750" y="875876"/>
                </a:cubicBezTo>
                <a:lnTo>
                  <a:pt x="4296668" y="890794"/>
                </a:lnTo>
                <a:lnTo>
                  <a:pt x="4296668" y="935551"/>
                </a:lnTo>
                <a:cubicBezTo>
                  <a:pt x="4296668" y="945499"/>
                  <a:pt x="4306614" y="945499"/>
                  <a:pt x="4326506" y="935551"/>
                </a:cubicBezTo>
                <a:cubicBezTo>
                  <a:pt x="4336452" y="925605"/>
                  <a:pt x="4346398" y="923119"/>
                  <a:pt x="4356344" y="928091"/>
                </a:cubicBezTo>
                <a:cubicBezTo>
                  <a:pt x="4366289" y="933065"/>
                  <a:pt x="4371263" y="940523"/>
                  <a:pt x="4371263" y="950471"/>
                </a:cubicBezTo>
                <a:cubicBezTo>
                  <a:pt x="4371263" y="960417"/>
                  <a:pt x="4361316" y="965389"/>
                  <a:pt x="4341424" y="965389"/>
                </a:cubicBezTo>
                <a:cubicBezTo>
                  <a:pt x="4321533" y="955443"/>
                  <a:pt x="4311586" y="955443"/>
                  <a:pt x="4311586" y="965389"/>
                </a:cubicBezTo>
                <a:cubicBezTo>
                  <a:pt x="4311586" y="975335"/>
                  <a:pt x="4316560" y="995228"/>
                  <a:pt x="4326506" y="1025066"/>
                </a:cubicBezTo>
                <a:lnTo>
                  <a:pt x="4356344" y="1099661"/>
                </a:lnTo>
                <a:cubicBezTo>
                  <a:pt x="4366289" y="1119551"/>
                  <a:pt x="4371263" y="1134471"/>
                  <a:pt x="4371263" y="1144417"/>
                </a:cubicBezTo>
                <a:cubicBezTo>
                  <a:pt x="4371263" y="1174256"/>
                  <a:pt x="4386183" y="1194146"/>
                  <a:pt x="4416019" y="1204094"/>
                </a:cubicBezTo>
                <a:cubicBezTo>
                  <a:pt x="4416019" y="1204094"/>
                  <a:pt x="4420993" y="1214040"/>
                  <a:pt x="4430940" y="1233930"/>
                </a:cubicBezTo>
                <a:cubicBezTo>
                  <a:pt x="4430940" y="1283661"/>
                  <a:pt x="4433425" y="1311014"/>
                  <a:pt x="4438397" y="1315985"/>
                </a:cubicBezTo>
                <a:cubicBezTo>
                  <a:pt x="4443372" y="1320958"/>
                  <a:pt x="4450832" y="1323446"/>
                  <a:pt x="4460778" y="1323446"/>
                </a:cubicBezTo>
                <a:cubicBezTo>
                  <a:pt x="4510507" y="1323446"/>
                  <a:pt x="4545317" y="1318474"/>
                  <a:pt x="4565209" y="1308526"/>
                </a:cubicBezTo>
                <a:lnTo>
                  <a:pt x="4595047" y="1293607"/>
                </a:lnTo>
                <a:lnTo>
                  <a:pt x="4639804" y="1233930"/>
                </a:lnTo>
                <a:cubicBezTo>
                  <a:pt x="4639804" y="1223985"/>
                  <a:pt x="4642290" y="1216524"/>
                  <a:pt x="4647264" y="1211552"/>
                </a:cubicBezTo>
                <a:cubicBezTo>
                  <a:pt x="4652238" y="1206580"/>
                  <a:pt x="4654724" y="1204094"/>
                  <a:pt x="4654724" y="1204094"/>
                </a:cubicBezTo>
                <a:lnTo>
                  <a:pt x="4654724" y="1233930"/>
                </a:lnTo>
                <a:cubicBezTo>
                  <a:pt x="4644778" y="1253823"/>
                  <a:pt x="4639804" y="1273715"/>
                  <a:pt x="4639804" y="1293607"/>
                </a:cubicBezTo>
                <a:cubicBezTo>
                  <a:pt x="4639804" y="1313498"/>
                  <a:pt x="4639804" y="1328417"/>
                  <a:pt x="4639804" y="1338364"/>
                </a:cubicBezTo>
                <a:cubicBezTo>
                  <a:pt x="4639804" y="1358256"/>
                  <a:pt x="4654724" y="1363230"/>
                  <a:pt x="4684563" y="1353284"/>
                </a:cubicBezTo>
                <a:cubicBezTo>
                  <a:pt x="4704455" y="1343336"/>
                  <a:pt x="4719373" y="1348310"/>
                  <a:pt x="4729319" y="1368202"/>
                </a:cubicBezTo>
                <a:cubicBezTo>
                  <a:pt x="4729319" y="1378150"/>
                  <a:pt x="4729319" y="1388092"/>
                  <a:pt x="4729319" y="1398040"/>
                </a:cubicBezTo>
                <a:cubicBezTo>
                  <a:pt x="4729319" y="1407987"/>
                  <a:pt x="4729319" y="1415447"/>
                  <a:pt x="4729319" y="1420419"/>
                </a:cubicBezTo>
                <a:cubicBezTo>
                  <a:pt x="4729319" y="1425391"/>
                  <a:pt x="4734293" y="1432851"/>
                  <a:pt x="4744237" y="1442797"/>
                </a:cubicBezTo>
                <a:cubicBezTo>
                  <a:pt x="4754184" y="1442797"/>
                  <a:pt x="4759158" y="1452743"/>
                  <a:pt x="4759158" y="1472635"/>
                </a:cubicBezTo>
                <a:cubicBezTo>
                  <a:pt x="4759158" y="1492526"/>
                  <a:pt x="4761644" y="1504960"/>
                  <a:pt x="4766616" y="1509932"/>
                </a:cubicBezTo>
                <a:cubicBezTo>
                  <a:pt x="4771590" y="1514906"/>
                  <a:pt x="4781535" y="1512420"/>
                  <a:pt x="4796453" y="1502474"/>
                </a:cubicBezTo>
                <a:cubicBezTo>
                  <a:pt x="4811374" y="1492526"/>
                  <a:pt x="4818832" y="1492526"/>
                  <a:pt x="4818832" y="1502474"/>
                </a:cubicBezTo>
                <a:cubicBezTo>
                  <a:pt x="4838724" y="1512420"/>
                  <a:pt x="4853644" y="1502474"/>
                  <a:pt x="4863590" y="1472635"/>
                </a:cubicBezTo>
                <a:lnTo>
                  <a:pt x="4893427" y="1457715"/>
                </a:lnTo>
                <a:cubicBezTo>
                  <a:pt x="4893427" y="1457715"/>
                  <a:pt x="4890941" y="1462687"/>
                  <a:pt x="4885969" y="1472635"/>
                </a:cubicBezTo>
                <a:cubicBezTo>
                  <a:pt x="4880994" y="1482581"/>
                  <a:pt x="4878508" y="1487553"/>
                  <a:pt x="4878508" y="1487553"/>
                </a:cubicBezTo>
                <a:lnTo>
                  <a:pt x="4878508" y="1591987"/>
                </a:lnTo>
                <a:cubicBezTo>
                  <a:pt x="4878508" y="1591987"/>
                  <a:pt x="4880994" y="1591987"/>
                  <a:pt x="4885969" y="1591987"/>
                </a:cubicBezTo>
                <a:cubicBezTo>
                  <a:pt x="4890941" y="1591987"/>
                  <a:pt x="4898401" y="1591987"/>
                  <a:pt x="4908347" y="1591987"/>
                </a:cubicBezTo>
                <a:cubicBezTo>
                  <a:pt x="4938186" y="1601933"/>
                  <a:pt x="4958078" y="1611879"/>
                  <a:pt x="4968022" y="1621825"/>
                </a:cubicBezTo>
                <a:cubicBezTo>
                  <a:pt x="4958078" y="1641715"/>
                  <a:pt x="4958078" y="1651663"/>
                  <a:pt x="4968022" y="1651663"/>
                </a:cubicBezTo>
                <a:cubicBezTo>
                  <a:pt x="4987914" y="1671553"/>
                  <a:pt x="5002834" y="1666581"/>
                  <a:pt x="5012780" y="1636743"/>
                </a:cubicBezTo>
                <a:cubicBezTo>
                  <a:pt x="5012780" y="1626797"/>
                  <a:pt x="5017753" y="1616853"/>
                  <a:pt x="5027699" y="1606905"/>
                </a:cubicBezTo>
                <a:cubicBezTo>
                  <a:pt x="5037644" y="1596959"/>
                  <a:pt x="5047590" y="1591987"/>
                  <a:pt x="5057537" y="1591987"/>
                </a:cubicBezTo>
                <a:lnTo>
                  <a:pt x="5072455" y="1517392"/>
                </a:lnTo>
                <a:lnTo>
                  <a:pt x="5087375" y="1517392"/>
                </a:lnTo>
                <a:lnTo>
                  <a:pt x="5087375" y="1532310"/>
                </a:lnTo>
                <a:cubicBezTo>
                  <a:pt x="5097321" y="1532310"/>
                  <a:pt x="5102293" y="1537284"/>
                  <a:pt x="5102293" y="1547230"/>
                </a:cubicBezTo>
                <a:lnTo>
                  <a:pt x="5087375" y="1547230"/>
                </a:lnTo>
                <a:lnTo>
                  <a:pt x="5087375" y="1562148"/>
                </a:lnTo>
                <a:cubicBezTo>
                  <a:pt x="5087375" y="1562148"/>
                  <a:pt x="5087375" y="1564636"/>
                  <a:pt x="5087375" y="1569608"/>
                </a:cubicBezTo>
                <a:cubicBezTo>
                  <a:pt x="5087375" y="1574580"/>
                  <a:pt x="5092347" y="1582040"/>
                  <a:pt x="5102293" y="1591987"/>
                </a:cubicBezTo>
                <a:lnTo>
                  <a:pt x="5132131" y="1606905"/>
                </a:lnTo>
                <a:lnTo>
                  <a:pt x="5147050" y="1621825"/>
                </a:lnTo>
                <a:lnTo>
                  <a:pt x="5132131" y="1636743"/>
                </a:lnTo>
                <a:cubicBezTo>
                  <a:pt x="5142078" y="1656635"/>
                  <a:pt x="5152024" y="1651663"/>
                  <a:pt x="5161970" y="1621825"/>
                </a:cubicBezTo>
                <a:cubicBezTo>
                  <a:pt x="5171916" y="1611879"/>
                  <a:pt x="5176888" y="1601933"/>
                  <a:pt x="5176888" y="1591987"/>
                </a:cubicBezTo>
                <a:lnTo>
                  <a:pt x="5191806" y="1577069"/>
                </a:lnTo>
                <a:lnTo>
                  <a:pt x="5221645" y="1591987"/>
                </a:lnTo>
                <a:lnTo>
                  <a:pt x="5206727" y="1547230"/>
                </a:lnTo>
                <a:cubicBezTo>
                  <a:pt x="5196781" y="1547230"/>
                  <a:pt x="5191806" y="1542258"/>
                  <a:pt x="5191806" y="1532310"/>
                </a:cubicBezTo>
                <a:lnTo>
                  <a:pt x="5221645" y="1547230"/>
                </a:lnTo>
                <a:lnTo>
                  <a:pt x="5221645" y="1502474"/>
                </a:lnTo>
                <a:cubicBezTo>
                  <a:pt x="5231591" y="1492526"/>
                  <a:pt x="5231591" y="1487553"/>
                  <a:pt x="5221645" y="1487553"/>
                </a:cubicBezTo>
                <a:lnTo>
                  <a:pt x="5221645" y="1457715"/>
                </a:lnTo>
                <a:lnTo>
                  <a:pt x="5221645" y="1442797"/>
                </a:lnTo>
                <a:lnTo>
                  <a:pt x="5221645" y="1427879"/>
                </a:lnTo>
                <a:lnTo>
                  <a:pt x="5206727" y="1398040"/>
                </a:lnTo>
                <a:cubicBezTo>
                  <a:pt x="5216673" y="1398040"/>
                  <a:pt x="5221645" y="1400526"/>
                  <a:pt x="5221645" y="1405499"/>
                </a:cubicBezTo>
                <a:cubicBezTo>
                  <a:pt x="5221645" y="1410472"/>
                  <a:pt x="5226619" y="1412958"/>
                  <a:pt x="5236565" y="1412958"/>
                </a:cubicBezTo>
                <a:lnTo>
                  <a:pt x="5236565" y="1398040"/>
                </a:lnTo>
                <a:cubicBezTo>
                  <a:pt x="5236565" y="1388092"/>
                  <a:pt x="5231591" y="1383120"/>
                  <a:pt x="5221645" y="1383120"/>
                </a:cubicBezTo>
                <a:cubicBezTo>
                  <a:pt x="5211699" y="1383120"/>
                  <a:pt x="5211699" y="1378150"/>
                  <a:pt x="5221645" y="1368202"/>
                </a:cubicBezTo>
                <a:lnTo>
                  <a:pt x="5206727" y="1368202"/>
                </a:lnTo>
                <a:cubicBezTo>
                  <a:pt x="5186834" y="1368202"/>
                  <a:pt x="5176888" y="1368202"/>
                  <a:pt x="5176888" y="1368202"/>
                </a:cubicBezTo>
                <a:cubicBezTo>
                  <a:pt x="5176888" y="1358256"/>
                  <a:pt x="5179374" y="1353284"/>
                  <a:pt x="5184348" y="1353284"/>
                </a:cubicBezTo>
                <a:cubicBezTo>
                  <a:pt x="5189320" y="1353284"/>
                  <a:pt x="5196781" y="1353284"/>
                  <a:pt x="5206727" y="1353284"/>
                </a:cubicBezTo>
                <a:cubicBezTo>
                  <a:pt x="5226619" y="1353284"/>
                  <a:pt x="5234077" y="1355770"/>
                  <a:pt x="5229105" y="1360742"/>
                </a:cubicBezTo>
                <a:cubicBezTo>
                  <a:pt x="5224132" y="1365716"/>
                  <a:pt x="5226619" y="1368202"/>
                  <a:pt x="5236565" y="1368202"/>
                </a:cubicBezTo>
                <a:cubicBezTo>
                  <a:pt x="5246511" y="1368202"/>
                  <a:pt x="5246511" y="1363230"/>
                  <a:pt x="5236565" y="1353284"/>
                </a:cubicBezTo>
                <a:cubicBezTo>
                  <a:pt x="5236565" y="1343336"/>
                  <a:pt x="5236565" y="1338364"/>
                  <a:pt x="5236565" y="1338364"/>
                </a:cubicBezTo>
                <a:cubicBezTo>
                  <a:pt x="5236565" y="1338364"/>
                  <a:pt x="5236565" y="1333392"/>
                  <a:pt x="5236565" y="1323446"/>
                </a:cubicBezTo>
                <a:cubicBezTo>
                  <a:pt x="5226619" y="1313498"/>
                  <a:pt x="5221645" y="1303555"/>
                  <a:pt x="5221645" y="1293607"/>
                </a:cubicBezTo>
                <a:cubicBezTo>
                  <a:pt x="5221645" y="1283661"/>
                  <a:pt x="5216673" y="1278689"/>
                  <a:pt x="5206727" y="1278689"/>
                </a:cubicBezTo>
                <a:cubicBezTo>
                  <a:pt x="5216673" y="1268741"/>
                  <a:pt x="5216673" y="1258797"/>
                  <a:pt x="5206727" y="1248851"/>
                </a:cubicBezTo>
                <a:lnTo>
                  <a:pt x="5206727" y="1233930"/>
                </a:lnTo>
                <a:cubicBezTo>
                  <a:pt x="5196781" y="1243879"/>
                  <a:pt x="5191806" y="1243879"/>
                  <a:pt x="5191806" y="1233930"/>
                </a:cubicBezTo>
                <a:lnTo>
                  <a:pt x="5191806" y="1219012"/>
                </a:lnTo>
                <a:cubicBezTo>
                  <a:pt x="5191806" y="1209066"/>
                  <a:pt x="5186834" y="1204094"/>
                  <a:pt x="5176888" y="1204094"/>
                </a:cubicBezTo>
                <a:cubicBezTo>
                  <a:pt x="5196781" y="1194146"/>
                  <a:pt x="5201753" y="1184202"/>
                  <a:pt x="5191806" y="1174256"/>
                </a:cubicBezTo>
                <a:lnTo>
                  <a:pt x="5191806" y="1099661"/>
                </a:lnTo>
                <a:cubicBezTo>
                  <a:pt x="5201753" y="1099661"/>
                  <a:pt x="5206727" y="1099661"/>
                  <a:pt x="5206727" y="1099661"/>
                </a:cubicBezTo>
                <a:lnTo>
                  <a:pt x="5191806" y="1054903"/>
                </a:lnTo>
                <a:cubicBezTo>
                  <a:pt x="5191806" y="1044956"/>
                  <a:pt x="5189320" y="1037496"/>
                  <a:pt x="5184348" y="1032524"/>
                </a:cubicBezTo>
                <a:cubicBezTo>
                  <a:pt x="5179374" y="1027552"/>
                  <a:pt x="5181860" y="1022578"/>
                  <a:pt x="5191806" y="1017606"/>
                </a:cubicBezTo>
                <a:cubicBezTo>
                  <a:pt x="5201753" y="1012634"/>
                  <a:pt x="5201753" y="1005174"/>
                  <a:pt x="5191806" y="995228"/>
                </a:cubicBezTo>
                <a:cubicBezTo>
                  <a:pt x="5191806" y="985280"/>
                  <a:pt x="5191806" y="970362"/>
                  <a:pt x="5191806" y="950471"/>
                </a:cubicBezTo>
                <a:cubicBezTo>
                  <a:pt x="5191806" y="930579"/>
                  <a:pt x="5196781" y="905715"/>
                  <a:pt x="5206727" y="875876"/>
                </a:cubicBezTo>
                <a:cubicBezTo>
                  <a:pt x="5206727" y="855984"/>
                  <a:pt x="5206727" y="833606"/>
                  <a:pt x="5206727" y="808739"/>
                </a:cubicBezTo>
                <a:cubicBezTo>
                  <a:pt x="5206727" y="783875"/>
                  <a:pt x="5209213" y="761495"/>
                  <a:pt x="5214187" y="741605"/>
                </a:cubicBezTo>
                <a:cubicBezTo>
                  <a:pt x="5219159" y="721715"/>
                  <a:pt x="5221645" y="706794"/>
                  <a:pt x="5221645" y="696848"/>
                </a:cubicBezTo>
                <a:cubicBezTo>
                  <a:pt x="5221645" y="686900"/>
                  <a:pt x="5226619" y="681930"/>
                  <a:pt x="5236565" y="681930"/>
                </a:cubicBezTo>
                <a:cubicBezTo>
                  <a:pt x="5246511" y="681930"/>
                  <a:pt x="5253969" y="684416"/>
                  <a:pt x="5258943" y="689388"/>
                </a:cubicBezTo>
                <a:cubicBezTo>
                  <a:pt x="5263915" y="694360"/>
                  <a:pt x="5266401" y="691876"/>
                  <a:pt x="5266401" y="681930"/>
                </a:cubicBezTo>
                <a:cubicBezTo>
                  <a:pt x="5266401" y="671982"/>
                  <a:pt x="5261429" y="671982"/>
                  <a:pt x="5251483" y="681930"/>
                </a:cubicBezTo>
                <a:lnTo>
                  <a:pt x="5236565" y="652090"/>
                </a:lnTo>
                <a:cubicBezTo>
                  <a:pt x="5246511" y="652090"/>
                  <a:pt x="5246511" y="647118"/>
                  <a:pt x="5236565" y="637171"/>
                </a:cubicBezTo>
                <a:lnTo>
                  <a:pt x="5236565" y="622253"/>
                </a:lnTo>
                <a:lnTo>
                  <a:pt x="5251483" y="622253"/>
                </a:lnTo>
                <a:cubicBezTo>
                  <a:pt x="5251483" y="622253"/>
                  <a:pt x="5251483" y="624739"/>
                  <a:pt x="5251483" y="629712"/>
                </a:cubicBezTo>
                <a:cubicBezTo>
                  <a:pt x="5251483" y="634684"/>
                  <a:pt x="5251483" y="642144"/>
                  <a:pt x="5251483" y="652090"/>
                </a:cubicBezTo>
                <a:cubicBezTo>
                  <a:pt x="5271375" y="662038"/>
                  <a:pt x="5281321" y="667010"/>
                  <a:pt x="5281321" y="667010"/>
                </a:cubicBezTo>
                <a:cubicBezTo>
                  <a:pt x="5291267" y="686900"/>
                  <a:pt x="5306185" y="691876"/>
                  <a:pt x="5326078" y="681930"/>
                </a:cubicBezTo>
                <a:cubicBezTo>
                  <a:pt x="5336024" y="681930"/>
                  <a:pt x="5338510" y="676956"/>
                  <a:pt x="5333538" y="667010"/>
                </a:cubicBezTo>
                <a:cubicBezTo>
                  <a:pt x="5328564" y="657064"/>
                  <a:pt x="5326078" y="647118"/>
                  <a:pt x="5326078" y="637171"/>
                </a:cubicBezTo>
                <a:cubicBezTo>
                  <a:pt x="5336024" y="627225"/>
                  <a:pt x="5345970" y="637171"/>
                  <a:pt x="5355916" y="667010"/>
                </a:cubicBezTo>
                <a:cubicBezTo>
                  <a:pt x="5355916" y="676956"/>
                  <a:pt x="5355916" y="681930"/>
                  <a:pt x="5355916" y="681930"/>
                </a:cubicBezTo>
                <a:cubicBezTo>
                  <a:pt x="5355916" y="681930"/>
                  <a:pt x="5360888" y="676956"/>
                  <a:pt x="5370834" y="667010"/>
                </a:cubicBezTo>
                <a:cubicBezTo>
                  <a:pt x="5380780" y="667010"/>
                  <a:pt x="5380780" y="662038"/>
                  <a:pt x="5370834" y="652090"/>
                </a:cubicBezTo>
                <a:lnTo>
                  <a:pt x="5370834" y="637171"/>
                </a:lnTo>
                <a:cubicBezTo>
                  <a:pt x="5370834" y="647118"/>
                  <a:pt x="5373322" y="649604"/>
                  <a:pt x="5378294" y="644632"/>
                </a:cubicBezTo>
                <a:cubicBezTo>
                  <a:pt x="5383266" y="639660"/>
                  <a:pt x="5385754" y="637171"/>
                  <a:pt x="5385754" y="637171"/>
                </a:cubicBezTo>
                <a:cubicBezTo>
                  <a:pt x="5385754" y="627225"/>
                  <a:pt x="5390726" y="619766"/>
                  <a:pt x="5400673" y="614793"/>
                </a:cubicBezTo>
                <a:cubicBezTo>
                  <a:pt x="5410619" y="609821"/>
                  <a:pt x="5418079" y="602361"/>
                  <a:pt x="5423051" y="592415"/>
                </a:cubicBezTo>
                <a:cubicBezTo>
                  <a:pt x="5428025" y="582469"/>
                  <a:pt x="5425539" y="577495"/>
                  <a:pt x="5415593" y="577495"/>
                </a:cubicBezTo>
                <a:lnTo>
                  <a:pt x="5400673" y="562577"/>
                </a:lnTo>
                <a:lnTo>
                  <a:pt x="5385754" y="547658"/>
                </a:lnTo>
                <a:lnTo>
                  <a:pt x="5385754" y="532739"/>
                </a:lnTo>
                <a:cubicBezTo>
                  <a:pt x="5395701" y="522792"/>
                  <a:pt x="5395701" y="517820"/>
                  <a:pt x="5385754" y="517820"/>
                </a:cubicBezTo>
                <a:cubicBezTo>
                  <a:pt x="5375808" y="517820"/>
                  <a:pt x="5373322" y="512848"/>
                  <a:pt x="5378294" y="502900"/>
                </a:cubicBezTo>
                <a:cubicBezTo>
                  <a:pt x="5383266" y="492954"/>
                  <a:pt x="5380780" y="487982"/>
                  <a:pt x="5370834" y="487982"/>
                </a:cubicBezTo>
                <a:cubicBezTo>
                  <a:pt x="5380780" y="468092"/>
                  <a:pt x="5385754" y="453171"/>
                  <a:pt x="5385754" y="443225"/>
                </a:cubicBezTo>
                <a:lnTo>
                  <a:pt x="5370834" y="443225"/>
                </a:lnTo>
                <a:lnTo>
                  <a:pt x="5370834" y="428305"/>
                </a:lnTo>
                <a:cubicBezTo>
                  <a:pt x="5370834" y="428305"/>
                  <a:pt x="5365862" y="433279"/>
                  <a:pt x="5355916" y="443225"/>
                </a:cubicBezTo>
                <a:lnTo>
                  <a:pt x="5355916" y="428305"/>
                </a:lnTo>
                <a:lnTo>
                  <a:pt x="5326078" y="413387"/>
                </a:lnTo>
                <a:cubicBezTo>
                  <a:pt x="5326078" y="423333"/>
                  <a:pt x="5318618" y="425819"/>
                  <a:pt x="5303699" y="420847"/>
                </a:cubicBezTo>
                <a:cubicBezTo>
                  <a:pt x="5288781" y="415875"/>
                  <a:pt x="5281321" y="418359"/>
                  <a:pt x="5281321" y="428305"/>
                </a:cubicBezTo>
                <a:lnTo>
                  <a:pt x="5266401" y="458144"/>
                </a:lnTo>
                <a:cubicBezTo>
                  <a:pt x="5266401" y="458144"/>
                  <a:pt x="5266401" y="453171"/>
                  <a:pt x="5266401" y="443225"/>
                </a:cubicBezTo>
                <a:cubicBezTo>
                  <a:pt x="5256455" y="433279"/>
                  <a:pt x="5253969" y="420847"/>
                  <a:pt x="5258943" y="405927"/>
                </a:cubicBezTo>
                <a:cubicBezTo>
                  <a:pt x="5263915" y="391009"/>
                  <a:pt x="5261429" y="383549"/>
                  <a:pt x="5251483" y="383549"/>
                </a:cubicBezTo>
                <a:lnTo>
                  <a:pt x="5266401" y="368630"/>
                </a:lnTo>
                <a:cubicBezTo>
                  <a:pt x="5246511" y="368630"/>
                  <a:pt x="5236565" y="373603"/>
                  <a:pt x="5236565" y="383549"/>
                </a:cubicBezTo>
                <a:lnTo>
                  <a:pt x="5236565" y="398469"/>
                </a:lnTo>
                <a:lnTo>
                  <a:pt x="5206727" y="398469"/>
                </a:lnTo>
                <a:cubicBezTo>
                  <a:pt x="5206727" y="398469"/>
                  <a:pt x="5206727" y="395981"/>
                  <a:pt x="5206727" y="391009"/>
                </a:cubicBezTo>
                <a:cubicBezTo>
                  <a:pt x="5206727" y="386037"/>
                  <a:pt x="5211699" y="378577"/>
                  <a:pt x="5221645" y="368630"/>
                </a:cubicBezTo>
                <a:lnTo>
                  <a:pt x="5221645" y="353710"/>
                </a:lnTo>
                <a:lnTo>
                  <a:pt x="5221645" y="338792"/>
                </a:lnTo>
                <a:cubicBezTo>
                  <a:pt x="5221645" y="338792"/>
                  <a:pt x="5216673" y="333820"/>
                  <a:pt x="5206727" y="323874"/>
                </a:cubicBezTo>
                <a:cubicBezTo>
                  <a:pt x="5196781" y="313926"/>
                  <a:pt x="5194295" y="306468"/>
                  <a:pt x="5199267" y="301494"/>
                </a:cubicBezTo>
                <a:cubicBezTo>
                  <a:pt x="5204241" y="296522"/>
                  <a:pt x="5201753" y="294036"/>
                  <a:pt x="5191806" y="294036"/>
                </a:cubicBezTo>
                <a:cubicBezTo>
                  <a:pt x="5181860" y="294036"/>
                  <a:pt x="5179374" y="289063"/>
                  <a:pt x="5184348" y="279116"/>
                </a:cubicBezTo>
                <a:cubicBezTo>
                  <a:pt x="5189320" y="269169"/>
                  <a:pt x="5191806" y="249279"/>
                  <a:pt x="5191806" y="219441"/>
                </a:cubicBezTo>
                <a:lnTo>
                  <a:pt x="5202464" y="187471"/>
                </a:lnTo>
                <a:lnTo>
                  <a:pt x="5204862" y="185874"/>
                </a:lnTo>
                <a:cubicBezTo>
                  <a:pt x="5206105" y="183385"/>
                  <a:pt x="5206727" y="179656"/>
                  <a:pt x="5206727" y="174682"/>
                </a:cubicBezTo>
                <a:cubicBezTo>
                  <a:pt x="5216673" y="174682"/>
                  <a:pt x="5224132" y="169710"/>
                  <a:pt x="5229105" y="159764"/>
                </a:cubicBezTo>
                <a:cubicBezTo>
                  <a:pt x="5234077" y="149818"/>
                  <a:pt x="5239051" y="147334"/>
                  <a:pt x="5244023" y="152304"/>
                </a:cubicBezTo>
                <a:cubicBezTo>
                  <a:pt x="5248997" y="157276"/>
                  <a:pt x="5251483" y="159764"/>
                  <a:pt x="5251483" y="159764"/>
                </a:cubicBezTo>
                <a:lnTo>
                  <a:pt x="5355916" y="159764"/>
                </a:lnTo>
                <a:lnTo>
                  <a:pt x="5370834" y="159764"/>
                </a:lnTo>
                <a:cubicBezTo>
                  <a:pt x="5370834" y="159764"/>
                  <a:pt x="5375808" y="159764"/>
                  <a:pt x="5385754" y="159764"/>
                </a:cubicBezTo>
                <a:cubicBezTo>
                  <a:pt x="5395701" y="159764"/>
                  <a:pt x="5400673" y="164736"/>
                  <a:pt x="5400673" y="174682"/>
                </a:cubicBezTo>
                <a:cubicBezTo>
                  <a:pt x="5400673" y="184630"/>
                  <a:pt x="5395701" y="189602"/>
                  <a:pt x="5385754" y="189602"/>
                </a:cubicBezTo>
                <a:lnTo>
                  <a:pt x="5385754" y="174682"/>
                </a:lnTo>
                <a:cubicBezTo>
                  <a:pt x="5375808" y="174682"/>
                  <a:pt x="5370834" y="177170"/>
                  <a:pt x="5370834" y="182142"/>
                </a:cubicBezTo>
                <a:cubicBezTo>
                  <a:pt x="5370834" y="187114"/>
                  <a:pt x="5370834" y="199548"/>
                  <a:pt x="5370834" y="219441"/>
                </a:cubicBezTo>
                <a:cubicBezTo>
                  <a:pt x="5370834" y="229387"/>
                  <a:pt x="5373322" y="239331"/>
                  <a:pt x="5378294" y="249279"/>
                </a:cubicBezTo>
                <a:cubicBezTo>
                  <a:pt x="5383266" y="259225"/>
                  <a:pt x="5385754" y="264197"/>
                  <a:pt x="5385754" y="264197"/>
                </a:cubicBezTo>
                <a:cubicBezTo>
                  <a:pt x="5385754" y="274143"/>
                  <a:pt x="5385754" y="279116"/>
                  <a:pt x="5385754" y="279116"/>
                </a:cubicBezTo>
                <a:cubicBezTo>
                  <a:pt x="5385754" y="279116"/>
                  <a:pt x="5390726" y="289063"/>
                  <a:pt x="5400673" y="308954"/>
                </a:cubicBezTo>
                <a:lnTo>
                  <a:pt x="5400673" y="338792"/>
                </a:lnTo>
                <a:cubicBezTo>
                  <a:pt x="5380780" y="338792"/>
                  <a:pt x="5375808" y="348738"/>
                  <a:pt x="5385754" y="368630"/>
                </a:cubicBezTo>
                <a:cubicBezTo>
                  <a:pt x="5395701" y="388521"/>
                  <a:pt x="5405647" y="393495"/>
                  <a:pt x="5415593" y="383549"/>
                </a:cubicBezTo>
                <a:lnTo>
                  <a:pt x="5430511" y="368630"/>
                </a:lnTo>
                <a:lnTo>
                  <a:pt x="5430511" y="353710"/>
                </a:lnTo>
                <a:cubicBezTo>
                  <a:pt x="5430511" y="353710"/>
                  <a:pt x="5428025" y="341280"/>
                  <a:pt x="5423051" y="316414"/>
                </a:cubicBezTo>
                <a:cubicBezTo>
                  <a:pt x="5418079" y="291548"/>
                  <a:pt x="5413105" y="279116"/>
                  <a:pt x="5408133" y="279116"/>
                </a:cubicBezTo>
                <a:cubicBezTo>
                  <a:pt x="5403159" y="279116"/>
                  <a:pt x="5403159" y="276630"/>
                  <a:pt x="5408133" y="271657"/>
                </a:cubicBezTo>
                <a:cubicBezTo>
                  <a:pt x="5413105" y="266685"/>
                  <a:pt x="5420565" y="269169"/>
                  <a:pt x="5430511" y="279116"/>
                </a:cubicBezTo>
                <a:lnTo>
                  <a:pt x="5445429" y="249279"/>
                </a:lnTo>
                <a:cubicBezTo>
                  <a:pt x="5445429" y="229387"/>
                  <a:pt x="5442943" y="214469"/>
                  <a:pt x="5437971" y="204521"/>
                </a:cubicBezTo>
                <a:cubicBezTo>
                  <a:pt x="5432997" y="194575"/>
                  <a:pt x="5425539" y="189602"/>
                  <a:pt x="5415593" y="189602"/>
                </a:cubicBezTo>
                <a:lnTo>
                  <a:pt x="5400673" y="174682"/>
                </a:lnTo>
                <a:lnTo>
                  <a:pt x="5415593" y="174682"/>
                </a:lnTo>
                <a:cubicBezTo>
                  <a:pt x="5435483" y="164736"/>
                  <a:pt x="5440457" y="154792"/>
                  <a:pt x="5430511" y="144846"/>
                </a:cubicBezTo>
                <a:cubicBezTo>
                  <a:pt x="5420565" y="144846"/>
                  <a:pt x="5415593" y="144846"/>
                  <a:pt x="5415593" y="144846"/>
                </a:cubicBezTo>
                <a:cubicBezTo>
                  <a:pt x="5405647" y="144846"/>
                  <a:pt x="5403159" y="137386"/>
                  <a:pt x="5408133" y="122468"/>
                </a:cubicBezTo>
                <a:cubicBezTo>
                  <a:pt x="5413105" y="107548"/>
                  <a:pt x="5410619" y="95115"/>
                  <a:pt x="5400673" y="85169"/>
                </a:cubicBezTo>
                <a:lnTo>
                  <a:pt x="5400673" y="70251"/>
                </a:lnTo>
                <a:cubicBezTo>
                  <a:pt x="5410619" y="70251"/>
                  <a:pt x="5415593" y="65279"/>
                  <a:pt x="5415593" y="55331"/>
                </a:cubicBezTo>
                <a:lnTo>
                  <a:pt x="5415593" y="40413"/>
                </a:lnTo>
                <a:cubicBezTo>
                  <a:pt x="5415593" y="30465"/>
                  <a:pt x="5420565" y="25493"/>
                  <a:pt x="5430511" y="25493"/>
                </a:cubicBezTo>
                <a:lnTo>
                  <a:pt x="5445429" y="25493"/>
                </a:lnTo>
                <a:lnTo>
                  <a:pt x="5415593" y="10574"/>
                </a:lnTo>
                <a:cubicBezTo>
                  <a:pt x="5400674" y="10574"/>
                  <a:pt x="5389484" y="8088"/>
                  <a:pt x="5382024" y="311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10" name="Picture Placeholder 9"/>
          <p:cNvSpPr>
            <a:spLocks noGrp="1"/>
          </p:cNvSpPr>
          <p:nvPr>
            <p:ph type="pic" sz="quarter" idx="12"/>
          </p:nvPr>
        </p:nvSpPr>
        <p:spPr>
          <a:xfrm>
            <a:off x="1132016" y="2"/>
            <a:ext cx="7496403" cy="10287000"/>
          </a:xfrm>
          <a:custGeom>
            <a:avLst/>
            <a:gdLst>
              <a:gd name="connsiteX0" fmla="*/ 5663409 w 7497054"/>
              <a:gd name="connsiteY0" fmla="*/ 10282115 h 10285413"/>
              <a:gd name="connsiteX1" fmla="*/ 5663409 w 7497054"/>
              <a:gd name="connsiteY1" fmla="*/ 10285413 h 10285413"/>
              <a:gd name="connsiteX2" fmla="*/ 5656222 w 7497054"/>
              <a:gd name="connsiteY2" fmla="*/ 10285413 h 10285413"/>
              <a:gd name="connsiteX3" fmla="*/ 5656156 w 7497054"/>
              <a:gd name="connsiteY3" fmla="*/ 10285016 h 10285413"/>
              <a:gd name="connsiteX4" fmla="*/ 5663409 w 7497054"/>
              <a:gd name="connsiteY4" fmla="*/ 10282115 h 10285413"/>
              <a:gd name="connsiteX5" fmla="*/ 5616990 w 7497054"/>
              <a:gd name="connsiteY5" fmla="*/ 10282115 h 10285413"/>
              <a:gd name="connsiteX6" fmla="*/ 5621937 w 7497054"/>
              <a:gd name="connsiteY6" fmla="*/ 10285413 h 10285413"/>
              <a:gd name="connsiteX7" fmla="*/ 5620288 w 7497054"/>
              <a:gd name="connsiteY7" fmla="*/ 10285413 h 10285413"/>
              <a:gd name="connsiteX8" fmla="*/ 5558963 w 7497054"/>
              <a:gd name="connsiteY8" fmla="*/ 10282115 h 10285413"/>
              <a:gd name="connsiteX9" fmla="*/ 5564765 w 7497054"/>
              <a:gd name="connsiteY9" fmla="*/ 10282115 h 10285413"/>
              <a:gd name="connsiteX10" fmla="*/ 5566415 w 7497054"/>
              <a:gd name="connsiteY10" fmla="*/ 10285413 h 10285413"/>
              <a:gd name="connsiteX11" fmla="*/ 5558963 w 7497054"/>
              <a:gd name="connsiteY11" fmla="*/ 10285413 h 10285413"/>
              <a:gd name="connsiteX12" fmla="*/ 4003845 w 7497054"/>
              <a:gd name="connsiteY12" fmla="*/ 10282115 h 10285413"/>
              <a:gd name="connsiteX13" fmla="*/ 4015451 w 7497054"/>
              <a:gd name="connsiteY13" fmla="*/ 10282115 h 10285413"/>
              <a:gd name="connsiteX14" fmla="*/ 4017650 w 7497054"/>
              <a:gd name="connsiteY14" fmla="*/ 10285413 h 10285413"/>
              <a:gd name="connsiteX15" fmla="*/ 4007144 w 7497054"/>
              <a:gd name="connsiteY15" fmla="*/ 10285413 h 10285413"/>
              <a:gd name="connsiteX16" fmla="*/ 3748528 w 7497054"/>
              <a:gd name="connsiteY16" fmla="*/ 10270509 h 10285413"/>
              <a:gd name="connsiteX17" fmla="*/ 3755981 w 7497054"/>
              <a:gd name="connsiteY17" fmla="*/ 10285413 h 10285413"/>
              <a:gd name="connsiteX18" fmla="*/ 3751825 w 7497054"/>
              <a:gd name="connsiteY18" fmla="*/ 10285413 h 10285413"/>
              <a:gd name="connsiteX19" fmla="*/ 3748528 w 7497054"/>
              <a:gd name="connsiteY19" fmla="*/ 10282115 h 10285413"/>
              <a:gd name="connsiteX20" fmla="*/ 3748528 w 7497054"/>
              <a:gd name="connsiteY20" fmla="*/ 10270509 h 10285413"/>
              <a:gd name="connsiteX21" fmla="*/ 5500935 w 7497054"/>
              <a:gd name="connsiteY21" fmla="*/ 10258904 h 10285413"/>
              <a:gd name="connsiteX22" fmla="*/ 5512541 w 7497054"/>
              <a:gd name="connsiteY22" fmla="*/ 10258904 h 10285413"/>
              <a:gd name="connsiteX23" fmla="*/ 5512541 w 7497054"/>
              <a:gd name="connsiteY23" fmla="*/ 10270509 h 10285413"/>
              <a:gd name="connsiteX24" fmla="*/ 5524145 w 7497054"/>
              <a:gd name="connsiteY24" fmla="*/ 10282115 h 10285413"/>
              <a:gd name="connsiteX25" fmla="*/ 5520847 w 7497054"/>
              <a:gd name="connsiteY25" fmla="*/ 10285413 h 10285413"/>
              <a:gd name="connsiteX26" fmla="*/ 5504234 w 7497054"/>
              <a:gd name="connsiteY26" fmla="*/ 10285413 h 10285413"/>
              <a:gd name="connsiteX27" fmla="*/ 5500935 w 7497054"/>
              <a:gd name="connsiteY27" fmla="*/ 10282115 h 10285413"/>
              <a:gd name="connsiteX28" fmla="*/ 5506738 w 7497054"/>
              <a:gd name="connsiteY28" fmla="*/ 10270509 h 10285413"/>
              <a:gd name="connsiteX29" fmla="*/ 5500935 w 7497054"/>
              <a:gd name="connsiteY29" fmla="*/ 10258904 h 10285413"/>
              <a:gd name="connsiteX30" fmla="*/ 3551237 w 7497054"/>
              <a:gd name="connsiteY30" fmla="*/ 10258904 h 10285413"/>
              <a:gd name="connsiteX31" fmla="*/ 3562844 w 7497054"/>
              <a:gd name="connsiteY31" fmla="*/ 10270509 h 10285413"/>
              <a:gd name="connsiteX32" fmla="*/ 3565327 w 7497054"/>
              <a:gd name="connsiteY32" fmla="*/ 10285413 h 10285413"/>
              <a:gd name="connsiteX33" fmla="*/ 3554064 w 7497054"/>
              <a:gd name="connsiteY33" fmla="*/ 10285413 h 10285413"/>
              <a:gd name="connsiteX34" fmla="*/ 3551237 w 7497054"/>
              <a:gd name="connsiteY34" fmla="*/ 10282115 h 10285413"/>
              <a:gd name="connsiteX35" fmla="*/ 5941939 w 7497054"/>
              <a:gd name="connsiteY35" fmla="*/ 10247298 h 10285413"/>
              <a:gd name="connsiteX36" fmla="*/ 5953543 w 7497054"/>
              <a:gd name="connsiteY36" fmla="*/ 10247298 h 10285413"/>
              <a:gd name="connsiteX37" fmla="*/ 5953543 w 7497054"/>
              <a:gd name="connsiteY37" fmla="*/ 10258904 h 10285413"/>
              <a:gd name="connsiteX38" fmla="*/ 5524145 w 7497054"/>
              <a:gd name="connsiteY38" fmla="*/ 10247298 h 10285413"/>
              <a:gd name="connsiteX39" fmla="*/ 5529948 w 7497054"/>
              <a:gd name="connsiteY39" fmla="*/ 10247298 h 10285413"/>
              <a:gd name="connsiteX40" fmla="*/ 5541553 w 7497054"/>
              <a:gd name="connsiteY40" fmla="*/ 10253101 h 10285413"/>
              <a:gd name="connsiteX41" fmla="*/ 5547356 w 7497054"/>
              <a:gd name="connsiteY41" fmla="*/ 10270509 h 10285413"/>
              <a:gd name="connsiteX42" fmla="*/ 5535751 w 7497054"/>
              <a:gd name="connsiteY42" fmla="*/ 10258904 h 10285413"/>
              <a:gd name="connsiteX43" fmla="*/ 5524145 w 7497054"/>
              <a:gd name="connsiteY43" fmla="*/ 10247298 h 10285413"/>
              <a:gd name="connsiteX44" fmla="*/ 4584114 w 7497054"/>
              <a:gd name="connsiteY44" fmla="*/ 10247298 h 10285413"/>
              <a:gd name="connsiteX45" fmla="*/ 4595720 w 7497054"/>
              <a:gd name="connsiteY45" fmla="*/ 10258904 h 10285413"/>
              <a:gd name="connsiteX46" fmla="*/ 4595720 w 7497054"/>
              <a:gd name="connsiteY46" fmla="*/ 10282115 h 10285413"/>
              <a:gd name="connsiteX47" fmla="*/ 4589915 w 7497054"/>
              <a:gd name="connsiteY47" fmla="*/ 10276312 h 10285413"/>
              <a:gd name="connsiteX48" fmla="*/ 4584114 w 7497054"/>
              <a:gd name="connsiteY48" fmla="*/ 10258904 h 10285413"/>
              <a:gd name="connsiteX49" fmla="*/ 3815097 w 7497054"/>
              <a:gd name="connsiteY49" fmla="*/ 10244234 h 10285413"/>
              <a:gd name="connsiteX50" fmla="*/ 3817215 w 7497054"/>
              <a:gd name="connsiteY50" fmla="*/ 10246353 h 10285413"/>
              <a:gd name="connsiteX51" fmla="*/ 3816710 w 7497054"/>
              <a:gd name="connsiteY51" fmla="*/ 10245847 h 10285413"/>
              <a:gd name="connsiteX52" fmla="*/ 5663409 w 7497054"/>
              <a:gd name="connsiteY52" fmla="*/ 10235692 h 10285413"/>
              <a:gd name="connsiteX53" fmla="*/ 5669212 w 7497054"/>
              <a:gd name="connsiteY53" fmla="*/ 10247298 h 10285413"/>
              <a:gd name="connsiteX54" fmla="*/ 5675017 w 7497054"/>
              <a:gd name="connsiteY54" fmla="*/ 10258904 h 10285413"/>
              <a:gd name="connsiteX55" fmla="*/ 5663409 w 7497054"/>
              <a:gd name="connsiteY55" fmla="*/ 10247298 h 10285413"/>
              <a:gd name="connsiteX56" fmla="*/ 5036723 w 7497054"/>
              <a:gd name="connsiteY56" fmla="*/ 10235692 h 10285413"/>
              <a:gd name="connsiteX57" fmla="*/ 5048328 w 7497054"/>
              <a:gd name="connsiteY57" fmla="*/ 10247298 h 10285413"/>
              <a:gd name="connsiteX58" fmla="*/ 5048328 w 7497054"/>
              <a:gd name="connsiteY58" fmla="*/ 10258904 h 10285413"/>
              <a:gd name="connsiteX59" fmla="*/ 5059932 w 7497054"/>
              <a:gd name="connsiteY59" fmla="*/ 10282115 h 10285413"/>
              <a:gd name="connsiteX60" fmla="*/ 5048328 w 7497054"/>
              <a:gd name="connsiteY60" fmla="*/ 10270509 h 10285413"/>
              <a:gd name="connsiteX61" fmla="*/ 5042525 w 7497054"/>
              <a:gd name="connsiteY61" fmla="*/ 10258904 h 10285413"/>
              <a:gd name="connsiteX62" fmla="*/ 5036723 w 7497054"/>
              <a:gd name="connsiteY62" fmla="*/ 10247298 h 10285413"/>
              <a:gd name="connsiteX63" fmla="*/ 5686621 w 7497054"/>
              <a:gd name="connsiteY63" fmla="*/ 10224088 h 10285413"/>
              <a:gd name="connsiteX64" fmla="*/ 5709832 w 7497054"/>
              <a:gd name="connsiteY64" fmla="*/ 10247298 h 10285413"/>
              <a:gd name="connsiteX65" fmla="*/ 5715635 w 7497054"/>
              <a:gd name="connsiteY65" fmla="*/ 10258904 h 10285413"/>
              <a:gd name="connsiteX66" fmla="*/ 5733042 w 7497054"/>
              <a:gd name="connsiteY66" fmla="*/ 10276312 h 10285413"/>
              <a:gd name="connsiteX67" fmla="*/ 5736683 w 7497054"/>
              <a:gd name="connsiteY67" fmla="*/ 10285413 h 10285413"/>
              <a:gd name="connsiteX68" fmla="*/ 5721436 w 7497054"/>
              <a:gd name="connsiteY68" fmla="*/ 10285413 h 10285413"/>
              <a:gd name="connsiteX69" fmla="*/ 5721436 w 7497054"/>
              <a:gd name="connsiteY69" fmla="*/ 10276312 h 10285413"/>
              <a:gd name="connsiteX70" fmla="*/ 5709832 w 7497054"/>
              <a:gd name="connsiteY70" fmla="*/ 10258904 h 10285413"/>
              <a:gd name="connsiteX71" fmla="*/ 5686621 w 7497054"/>
              <a:gd name="connsiteY71" fmla="*/ 10224088 h 10285413"/>
              <a:gd name="connsiteX72" fmla="*/ 3887791 w 7497054"/>
              <a:gd name="connsiteY72" fmla="*/ 10224088 h 10285413"/>
              <a:gd name="connsiteX73" fmla="*/ 3887791 w 7497054"/>
              <a:gd name="connsiteY73" fmla="*/ 10229889 h 10285413"/>
              <a:gd name="connsiteX74" fmla="*/ 3893594 w 7497054"/>
              <a:gd name="connsiteY74" fmla="*/ 10235692 h 10285413"/>
              <a:gd name="connsiteX75" fmla="*/ 3899399 w 7497054"/>
              <a:gd name="connsiteY75" fmla="*/ 10235692 h 10285413"/>
              <a:gd name="connsiteX76" fmla="*/ 3899399 w 7497054"/>
              <a:gd name="connsiteY76" fmla="*/ 10229889 h 10285413"/>
              <a:gd name="connsiteX77" fmla="*/ 3887791 w 7497054"/>
              <a:gd name="connsiteY77" fmla="*/ 10224088 h 10285413"/>
              <a:gd name="connsiteX78" fmla="*/ 3702106 w 7497054"/>
              <a:gd name="connsiteY78" fmla="*/ 10224088 h 10285413"/>
              <a:gd name="connsiteX79" fmla="*/ 3711537 w 7497054"/>
              <a:gd name="connsiteY79" fmla="*/ 10234242 h 10285413"/>
              <a:gd name="connsiteX80" fmla="*/ 3714767 w 7497054"/>
              <a:gd name="connsiteY80" fmla="*/ 10238859 h 10285413"/>
              <a:gd name="connsiteX81" fmla="*/ 3713713 w 7497054"/>
              <a:gd name="connsiteY81" fmla="*/ 10235692 h 10285413"/>
              <a:gd name="connsiteX82" fmla="*/ 3702106 w 7497054"/>
              <a:gd name="connsiteY82" fmla="*/ 10224088 h 10285413"/>
              <a:gd name="connsiteX83" fmla="*/ 5651805 w 7497054"/>
              <a:gd name="connsiteY83" fmla="*/ 10212482 h 10285413"/>
              <a:gd name="connsiteX84" fmla="*/ 5651805 w 7497054"/>
              <a:gd name="connsiteY84" fmla="*/ 10224088 h 10285413"/>
              <a:gd name="connsiteX85" fmla="*/ 5646002 w 7497054"/>
              <a:gd name="connsiteY85" fmla="*/ 10218285 h 10285413"/>
              <a:gd name="connsiteX86" fmla="*/ 5651805 w 7497054"/>
              <a:gd name="connsiteY86" fmla="*/ 10212482 h 10285413"/>
              <a:gd name="connsiteX87" fmla="*/ 5059932 w 7497054"/>
              <a:gd name="connsiteY87" fmla="*/ 10212482 h 10285413"/>
              <a:gd name="connsiteX88" fmla="*/ 5059932 w 7497054"/>
              <a:gd name="connsiteY88" fmla="*/ 10224088 h 10285413"/>
              <a:gd name="connsiteX89" fmla="*/ 5054131 w 7497054"/>
              <a:gd name="connsiteY89" fmla="*/ 10218285 h 10285413"/>
              <a:gd name="connsiteX90" fmla="*/ 5059932 w 7497054"/>
              <a:gd name="connsiteY90" fmla="*/ 10212482 h 10285413"/>
              <a:gd name="connsiteX91" fmla="*/ 4386822 w 7497054"/>
              <a:gd name="connsiteY91" fmla="*/ 10212482 h 10285413"/>
              <a:gd name="connsiteX92" fmla="*/ 4398427 w 7497054"/>
              <a:gd name="connsiteY92" fmla="*/ 10212482 h 10285413"/>
              <a:gd name="connsiteX93" fmla="*/ 4398427 w 7497054"/>
              <a:gd name="connsiteY93" fmla="*/ 10218285 h 10285413"/>
              <a:gd name="connsiteX94" fmla="*/ 4386822 w 7497054"/>
              <a:gd name="connsiteY94" fmla="*/ 10212482 h 10285413"/>
              <a:gd name="connsiteX95" fmla="*/ 5570568 w 7497054"/>
              <a:gd name="connsiteY95" fmla="*/ 10200877 h 10285413"/>
              <a:gd name="connsiteX96" fmla="*/ 5582172 w 7497054"/>
              <a:gd name="connsiteY96" fmla="*/ 10200877 h 10285413"/>
              <a:gd name="connsiteX97" fmla="*/ 5605383 w 7497054"/>
              <a:gd name="connsiteY97" fmla="*/ 10212482 h 10285413"/>
              <a:gd name="connsiteX98" fmla="*/ 5605383 w 7497054"/>
              <a:gd name="connsiteY98" fmla="*/ 10224088 h 10285413"/>
              <a:gd name="connsiteX99" fmla="*/ 5616990 w 7497054"/>
              <a:gd name="connsiteY99" fmla="*/ 10235692 h 10285413"/>
              <a:gd name="connsiteX100" fmla="*/ 5628594 w 7497054"/>
              <a:gd name="connsiteY100" fmla="*/ 10247298 h 10285413"/>
              <a:gd name="connsiteX101" fmla="*/ 5628594 w 7497054"/>
              <a:gd name="connsiteY101" fmla="*/ 10270509 h 10285413"/>
              <a:gd name="connsiteX102" fmla="*/ 5622791 w 7497054"/>
              <a:gd name="connsiteY102" fmla="*/ 10258904 h 10285413"/>
              <a:gd name="connsiteX103" fmla="*/ 5605383 w 7497054"/>
              <a:gd name="connsiteY103" fmla="*/ 10258904 h 10285413"/>
              <a:gd name="connsiteX104" fmla="*/ 5593778 w 7497054"/>
              <a:gd name="connsiteY104" fmla="*/ 10247298 h 10285413"/>
              <a:gd name="connsiteX105" fmla="*/ 5593778 w 7497054"/>
              <a:gd name="connsiteY105" fmla="*/ 10229889 h 10285413"/>
              <a:gd name="connsiteX106" fmla="*/ 5582172 w 7497054"/>
              <a:gd name="connsiteY106" fmla="*/ 10224088 h 10285413"/>
              <a:gd name="connsiteX107" fmla="*/ 5576371 w 7497054"/>
              <a:gd name="connsiteY107" fmla="*/ 10212482 h 10285413"/>
              <a:gd name="connsiteX108" fmla="*/ 5570568 w 7497054"/>
              <a:gd name="connsiteY108" fmla="*/ 10200877 h 10285413"/>
              <a:gd name="connsiteX109" fmla="*/ 5466118 w 7497054"/>
              <a:gd name="connsiteY109" fmla="*/ 10200877 h 10285413"/>
              <a:gd name="connsiteX110" fmla="*/ 5489330 w 7497054"/>
              <a:gd name="connsiteY110" fmla="*/ 10212482 h 10285413"/>
              <a:gd name="connsiteX111" fmla="*/ 5500935 w 7497054"/>
              <a:gd name="connsiteY111" fmla="*/ 10247298 h 10285413"/>
              <a:gd name="connsiteX112" fmla="*/ 5477724 w 7497054"/>
              <a:gd name="connsiteY112" fmla="*/ 10229889 h 10285413"/>
              <a:gd name="connsiteX113" fmla="*/ 5466118 w 7497054"/>
              <a:gd name="connsiteY113" fmla="*/ 10200877 h 10285413"/>
              <a:gd name="connsiteX114" fmla="*/ 5094749 w 7497054"/>
              <a:gd name="connsiteY114" fmla="*/ 10200877 h 10285413"/>
              <a:gd name="connsiteX115" fmla="*/ 5106354 w 7497054"/>
              <a:gd name="connsiteY115" fmla="*/ 10200877 h 10285413"/>
              <a:gd name="connsiteX116" fmla="*/ 5106354 w 7497054"/>
              <a:gd name="connsiteY116" fmla="*/ 10224088 h 10285413"/>
              <a:gd name="connsiteX117" fmla="*/ 5094749 w 7497054"/>
              <a:gd name="connsiteY117" fmla="*/ 10200877 h 10285413"/>
              <a:gd name="connsiteX118" fmla="*/ 3957424 w 7497054"/>
              <a:gd name="connsiteY118" fmla="*/ 10200877 h 10285413"/>
              <a:gd name="connsiteX119" fmla="*/ 3969030 w 7497054"/>
              <a:gd name="connsiteY119" fmla="*/ 10206680 h 10285413"/>
              <a:gd name="connsiteX120" fmla="*/ 3957424 w 7497054"/>
              <a:gd name="connsiteY120" fmla="*/ 10212482 h 10285413"/>
              <a:gd name="connsiteX121" fmla="*/ 3537310 w 7497054"/>
              <a:gd name="connsiteY121" fmla="*/ 10193914 h 10285413"/>
              <a:gd name="connsiteX122" fmla="*/ 3551237 w 7497054"/>
              <a:gd name="connsiteY122" fmla="*/ 10200877 h 10285413"/>
              <a:gd name="connsiteX123" fmla="*/ 3539632 w 7497054"/>
              <a:gd name="connsiteY123" fmla="*/ 10196524 h 10285413"/>
              <a:gd name="connsiteX124" fmla="*/ 4549297 w 7497054"/>
              <a:gd name="connsiteY124" fmla="*/ 10189271 h 10285413"/>
              <a:gd name="connsiteX125" fmla="*/ 4560903 w 7497054"/>
              <a:gd name="connsiteY125" fmla="*/ 10200877 h 10285413"/>
              <a:gd name="connsiteX126" fmla="*/ 4572508 w 7497054"/>
              <a:gd name="connsiteY126" fmla="*/ 10218285 h 10285413"/>
              <a:gd name="connsiteX127" fmla="*/ 4572508 w 7497054"/>
              <a:gd name="connsiteY127" fmla="*/ 10224088 h 10285413"/>
              <a:gd name="connsiteX128" fmla="*/ 4549297 w 7497054"/>
              <a:gd name="connsiteY128" fmla="*/ 10212482 h 10285413"/>
              <a:gd name="connsiteX129" fmla="*/ 3876187 w 7497054"/>
              <a:gd name="connsiteY129" fmla="*/ 10189271 h 10285413"/>
              <a:gd name="connsiteX130" fmla="*/ 3887791 w 7497054"/>
              <a:gd name="connsiteY130" fmla="*/ 10212482 h 10285413"/>
              <a:gd name="connsiteX131" fmla="*/ 3922608 w 7497054"/>
              <a:gd name="connsiteY131" fmla="*/ 10247298 h 10285413"/>
              <a:gd name="connsiteX132" fmla="*/ 3922608 w 7497054"/>
              <a:gd name="connsiteY132" fmla="*/ 10258904 h 10285413"/>
              <a:gd name="connsiteX133" fmla="*/ 3911003 w 7497054"/>
              <a:gd name="connsiteY133" fmla="*/ 10270509 h 10285413"/>
              <a:gd name="connsiteX134" fmla="*/ 3922608 w 7497054"/>
              <a:gd name="connsiteY134" fmla="*/ 10270509 h 10285413"/>
              <a:gd name="connsiteX135" fmla="*/ 3934213 w 7497054"/>
              <a:gd name="connsiteY135" fmla="*/ 10270509 h 10285413"/>
              <a:gd name="connsiteX136" fmla="*/ 3945818 w 7497054"/>
              <a:gd name="connsiteY136" fmla="*/ 10270509 h 10285413"/>
              <a:gd name="connsiteX137" fmla="*/ 3934213 w 7497054"/>
              <a:gd name="connsiteY137" fmla="*/ 10258904 h 10285413"/>
              <a:gd name="connsiteX138" fmla="*/ 3911003 w 7497054"/>
              <a:gd name="connsiteY138" fmla="*/ 10224088 h 10285413"/>
              <a:gd name="connsiteX139" fmla="*/ 3899399 w 7497054"/>
              <a:gd name="connsiteY139" fmla="*/ 10212482 h 10285413"/>
              <a:gd name="connsiteX140" fmla="*/ 3887791 w 7497054"/>
              <a:gd name="connsiteY140" fmla="*/ 10200877 h 10285413"/>
              <a:gd name="connsiteX141" fmla="*/ 5918727 w 7497054"/>
              <a:gd name="connsiteY141" fmla="*/ 10177666 h 10285413"/>
              <a:gd name="connsiteX142" fmla="*/ 5907123 w 7497054"/>
              <a:gd name="connsiteY142" fmla="*/ 10189271 h 10285413"/>
              <a:gd name="connsiteX143" fmla="*/ 5918727 w 7497054"/>
              <a:gd name="connsiteY143" fmla="*/ 10177666 h 10285413"/>
              <a:gd name="connsiteX144" fmla="*/ 3713713 w 7497054"/>
              <a:gd name="connsiteY144" fmla="*/ 10177666 h 10285413"/>
              <a:gd name="connsiteX145" fmla="*/ 3707908 w 7497054"/>
              <a:gd name="connsiteY145" fmla="*/ 10195074 h 10285413"/>
              <a:gd name="connsiteX146" fmla="*/ 3725318 w 7497054"/>
              <a:gd name="connsiteY146" fmla="*/ 10224088 h 10285413"/>
              <a:gd name="connsiteX147" fmla="*/ 3748528 w 7497054"/>
              <a:gd name="connsiteY147" fmla="*/ 10224088 h 10285413"/>
              <a:gd name="connsiteX148" fmla="*/ 3742726 w 7497054"/>
              <a:gd name="connsiteY148" fmla="*/ 10224088 h 10285413"/>
              <a:gd name="connsiteX149" fmla="*/ 3731120 w 7497054"/>
              <a:gd name="connsiteY149" fmla="*/ 10212482 h 10285413"/>
              <a:gd name="connsiteX150" fmla="*/ 3725318 w 7497054"/>
              <a:gd name="connsiteY150" fmla="*/ 10200877 h 10285413"/>
              <a:gd name="connsiteX151" fmla="*/ 3713713 w 7497054"/>
              <a:gd name="connsiteY151" fmla="*/ 10189271 h 10285413"/>
              <a:gd name="connsiteX152" fmla="*/ 3713713 w 7497054"/>
              <a:gd name="connsiteY152" fmla="*/ 10177666 h 10285413"/>
              <a:gd name="connsiteX153" fmla="*/ 3458395 w 7497054"/>
              <a:gd name="connsiteY153" fmla="*/ 10177666 h 10285413"/>
              <a:gd name="connsiteX154" fmla="*/ 3470002 w 7497054"/>
              <a:gd name="connsiteY154" fmla="*/ 10183469 h 10285413"/>
              <a:gd name="connsiteX155" fmla="*/ 3470002 w 7497054"/>
              <a:gd name="connsiteY155" fmla="*/ 10189271 h 10285413"/>
              <a:gd name="connsiteX156" fmla="*/ 3464198 w 7497054"/>
              <a:gd name="connsiteY156" fmla="*/ 10183469 h 10285413"/>
              <a:gd name="connsiteX157" fmla="*/ 3458395 w 7497054"/>
              <a:gd name="connsiteY157" fmla="*/ 10177666 h 10285413"/>
              <a:gd name="connsiteX158" fmla="*/ 5651805 w 7497054"/>
              <a:gd name="connsiteY158" fmla="*/ 10154455 h 10285413"/>
              <a:gd name="connsiteX159" fmla="*/ 5663409 w 7497054"/>
              <a:gd name="connsiteY159" fmla="*/ 10160258 h 10285413"/>
              <a:gd name="connsiteX160" fmla="*/ 5657606 w 7497054"/>
              <a:gd name="connsiteY160" fmla="*/ 10166062 h 10285413"/>
              <a:gd name="connsiteX161" fmla="*/ 5651805 w 7497054"/>
              <a:gd name="connsiteY161" fmla="*/ 10154455 h 10285413"/>
              <a:gd name="connsiteX162" fmla="*/ 3748528 w 7497054"/>
              <a:gd name="connsiteY162" fmla="*/ 10154455 h 10285413"/>
              <a:gd name="connsiteX163" fmla="*/ 3760135 w 7497054"/>
              <a:gd name="connsiteY163" fmla="*/ 10177666 h 10285413"/>
              <a:gd name="connsiteX164" fmla="*/ 3771740 w 7497054"/>
              <a:gd name="connsiteY164" fmla="*/ 10189271 h 10285413"/>
              <a:gd name="connsiteX165" fmla="*/ 3783346 w 7497054"/>
              <a:gd name="connsiteY165" fmla="*/ 10200877 h 10285413"/>
              <a:gd name="connsiteX166" fmla="*/ 3794950 w 7497054"/>
              <a:gd name="connsiteY166" fmla="*/ 10200877 h 10285413"/>
              <a:gd name="connsiteX167" fmla="*/ 3771740 w 7497054"/>
              <a:gd name="connsiteY167" fmla="*/ 10177666 h 10285413"/>
              <a:gd name="connsiteX168" fmla="*/ 5071538 w 7497054"/>
              <a:gd name="connsiteY168" fmla="*/ 10154454 h 10285413"/>
              <a:gd name="connsiteX169" fmla="*/ 5083143 w 7497054"/>
              <a:gd name="connsiteY169" fmla="*/ 10177666 h 10285413"/>
              <a:gd name="connsiteX170" fmla="*/ 5071538 w 7497054"/>
              <a:gd name="connsiteY170" fmla="*/ 10154455 h 10285413"/>
              <a:gd name="connsiteX171" fmla="*/ 3699206 w 7497054"/>
              <a:gd name="connsiteY171" fmla="*/ 10148654 h 10285413"/>
              <a:gd name="connsiteX172" fmla="*/ 3690501 w 7497054"/>
              <a:gd name="connsiteY172" fmla="*/ 10154455 h 10285413"/>
              <a:gd name="connsiteX173" fmla="*/ 3690501 w 7497054"/>
              <a:gd name="connsiteY173" fmla="*/ 10166062 h 10285413"/>
              <a:gd name="connsiteX174" fmla="*/ 3702106 w 7497054"/>
              <a:gd name="connsiteY174" fmla="*/ 10154455 h 10285413"/>
              <a:gd name="connsiteX175" fmla="*/ 3699206 w 7497054"/>
              <a:gd name="connsiteY175" fmla="*/ 10148654 h 10285413"/>
              <a:gd name="connsiteX176" fmla="*/ 5965149 w 7497054"/>
              <a:gd name="connsiteY176" fmla="*/ 10142851 h 10285413"/>
              <a:gd name="connsiteX177" fmla="*/ 5976754 w 7497054"/>
              <a:gd name="connsiteY177" fmla="*/ 10142851 h 10285413"/>
              <a:gd name="connsiteX178" fmla="*/ 5970951 w 7497054"/>
              <a:gd name="connsiteY178" fmla="*/ 10154455 h 10285413"/>
              <a:gd name="connsiteX179" fmla="*/ 5965149 w 7497054"/>
              <a:gd name="connsiteY179" fmla="*/ 10142851 h 10285413"/>
              <a:gd name="connsiteX180" fmla="*/ 5500935 w 7497054"/>
              <a:gd name="connsiteY180" fmla="*/ 10142851 h 10285413"/>
              <a:gd name="connsiteX181" fmla="*/ 5506738 w 7497054"/>
              <a:gd name="connsiteY181" fmla="*/ 10154455 h 10285413"/>
              <a:gd name="connsiteX182" fmla="*/ 5518344 w 7497054"/>
              <a:gd name="connsiteY182" fmla="*/ 10166062 h 10285413"/>
              <a:gd name="connsiteX183" fmla="*/ 5512541 w 7497054"/>
              <a:gd name="connsiteY183" fmla="*/ 10154455 h 10285413"/>
              <a:gd name="connsiteX184" fmla="*/ 5506738 w 7497054"/>
              <a:gd name="connsiteY184" fmla="*/ 10142851 h 10285413"/>
              <a:gd name="connsiteX185" fmla="*/ 5500935 w 7497054"/>
              <a:gd name="connsiteY185" fmla="*/ 10142851 h 10285413"/>
              <a:gd name="connsiteX186" fmla="*/ 4352007 w 7497054"/>
              <a:gd name="connsiteY186" fmla="*/ 10142851 h 10285413"/>
              <a:gd name="connsiteX187" fmla="*/ 4363612 w 7497054"/>
              <a:gd name="connsiteY187" fmla="*/ 10142851 h 10285413"/>
              <a:gd name="connsiteX188" fmla="*/ 4363612 w 7497054"/>
              <a:gd name="connsiteY188" fmla="*/ 10154455 h 10285413"/>
              <a:gd name="connsiteX189" fmla="*/ 4357809 w 7497054"/>
              <a:gd name="connsiteY189" fmla="*/ 10148654 h 10285413"/>
              <a:gd name="connsiteX190" fmla="*/ 4352007 w 7497054"/>
              <a:gd name="connsiteY190" fmla="*/ 10142851 h 10285413"/>
              <a:gd name="connsiteX191" fmla="*/ 3655686 w 7497054"/>
              <a:gd name="connsiteY191" fmla="*/ 10142851 h 10285413"/>
              <a:gd name="connsiteX192" fmla="*/ 3655686 w 7497054"/>
              <a:gd name="connsiteY192" fmla="*/ 10154455 h 10285413"/>
              <a:gd name="connsiteX193" fmla="*/ 3667291 w 7497054"/>
              <a:gd name="connsiteY193" fmla="*/ 10166062 h 10285413"/>
              <a:gd name="connsiteX194" fmla="*/ 3899399 w 7497054"/>
              <a:gd name="connsiteY194" fmla="*/ 10140531 h 10285413"/>
              <a:gd name="connsiteX195" fmla="*/ 3900849 w 7497054"/>
              <a:gd name="connsiteY195" fmla="*/ 10141399 h 10285413"/>
              <a:gd name="connsiteX196" fmla="*/ 3911003 w 7497054"/>
              <a:gd name="connsiteY196" fmla="*/ 10142851 h 10285413"/>
              <a:gd name="connsiteX197" fmla="*/ 3899399 w 7497054"/>
              <a:gd name="connsiteY197" fmla="*/ 10142851 h 10285413"/>
              <a:gd name="connsiteX198" fmla="*/ 3678896 w 7497054"/>
              <a:gd name="connsiteY198" fmla="*/ 10131246 h 10285413"/>
              <a:gd name="connsiteX199" fmla="*/ 3678896 w 7497054"/>
              <a:gd name="connsiteY199" fmla="*/ 10142851 h 10285413"/>
              <a:gd name="connsiteX200" fmla="*/ 3684699 w 7497054"/>
              <a:gd name="connsiteY200" fmla="*/ 10154455 h 10285413"/>
              <a:gd name="connsiteX201" fmla="*/ 3690501 w 7497054"/>
              <a:gd name="connsiteY201" fmla="*/ 10142851 h 10285413"/>
              <a:gd name="connsiteX202" fmla="*/ 3678896 w 7497054"/>
              <a:gd name="connsiteY202" fmla="*/ 10131246 h 10285413"/>
              <a:gd name="connsiteX203" fmla="*/ 5580722 w 7497054"/>
              <a:gd name="connsiteY203" fmla="*/ 10122540 h 10285413"/>
              <a:gd name="connsiteX204" fmla="*/ 5582172 w 7497054"/>
              <a:gd name="connsiteY204" fmla="*/ 10125442 h 10285413"/>
              <a:gd name="connsiteX205" fmla="*/ 5576371 w 7497054"/>
              <a:gd name="connsiteY205" fmla="*/ 10137048 h 10285413"/>
              <a:gd name="connsiteX206" fmla="*/ 5570568 w 7497054"/>
              <a:gd name="connsiteY206" fmla="*/ 10137048 h 10285413"/>
              <a:gd name="connsiteX207" fmla="*/ 5576371 w 7497054"/>
              <a:gd name="connsiteY207" fmla="*/ 10125442 h 10285413"/>
              <a:gd name="connsiteX208" fmla="*/ 5580722 w 7497054"/>
              <a:gd name="connsiteY208" fmla="*/ 10122540 h 10285413"/>
              <a:gd name="connsiteX209" fmla="*/ 4967089 w 7497054"/>
              <a:gd name="connsiteY209" fmla="*/ 10119639 h 10285413"/>
              <a:gd name="connsiteX210" fmla="*/ 4984498 w 7497054"/>
              <a:gd name="connsiteY210" fmla="*/ 10119639 h 10285413"/>
              <a:gd name="connsiteX211" fmla="*/ 4990301 w 7497054"/>
              <a:gd name="connsiteY211" fmla="*/ 10131246 h 10285413"/>
              <a:gd name="connsiteX212" fmla="*/ 4990301 w 7497054"/>
              <a:gd name="connsiteY212" fmla="*/ 10142851 h 10285413"/>
              <a:gd name="connsiteX213" fmla="*/ 5001905 w 7497054"/>
              <a:gd name="connsiteY213" fmla="*/ 10142851 h 10285413"/>
              <a:gd name="connsiteX214" fmla="*/ 5001905 w 7497054"/>
              <a:gd name="connsiteY214" fmla="*/ 10154455 h 10285413"/>
              <a:gd name="connsiteX215" fmla="*/ 4990301 w 7497054"/>
              <a:gd name="connsiteY215" fmla="*/ 10154455 h 10285413"/>
              <a:gd name="connsiteX216" fmla="*/ 4978694 w 7497054"/>
              <a:gd name="connsiteY216" fmla="*/ 10142851 h 10285413"/>
              <a:gd name="connsiteX217" fmla="*/ 4967089 w 7497054"/>
              <a:gd name="connsiteY217" fmla="*/ 10119639 h 10285413"/>
              <a:gd name="connsiteX218" fmla="*/ 4920668 w 7497054"/>
              <a:gd name="connsiteY218" fmla="*/ 10119639 h 10285413"/>
              <a:gd name="connsiteX219" fmla="*/ 4932274 w 7497054"/>
              <a:gd name="connsiteY219" fmla="*/ 10119639 h 10285413"/>
              <a:gd name="connsiteX220" fmla="*/ 4932274 w 7497054"/>
              <a:gd name="connsiteY220" fmla="*/ 10131246 h 10285413"/>
              <a:gd name="connsiteX221" fmla="*/ 3934213 w 7497054"/>
              <a:gd name="connsiteY221" fmla="*/ 10119639 h 10285413"/>
              <a:gd name="connsiteX222" fmla="*/ 3945818 w 7497054"/>
              <a:gd name="connsiteY222" fmla="*/ 10119639 h 10285413"/>
              <a:gd name="connsiteX223" fmla="*/ 3945818 w 7497054"/>
              <a:gd name="connsiteY223" fmla="*/ 10142851 h 10285413"/>
              <a:gd name="connsiteX224" fmla="*/ 3725318 w 7497054"/>
              <a:gd name="connsiteY224" fmla="*/ 10119639 h 10285413"/>
              <a:gd name="connsiteX225" fmla="*/ 3736923 w 7497054"/>
              <a:gd name="connsiteY225" fmla="*/ 10131246 h 10285413"/>
              <a:gd name="connsiteX226" fmla="*/ 3736923 w 7497054"/>
              <a:gd name="connsiteY226" fmla="*/ 10119639 h 10285413"/>
              <a:gd name="connsiteX227" fmla="*/ 5860700 w 7497054"/>
              <a:gd name="connsiteY227" fmla="*/ 10108036 h 10285413"/>
              <a:gd name="connsiteX228" fmla="*/ 5872306 w 7497054"/>
              <a:gd name="connsiteY228" fmla="*/ 10119639 h 10285413"/>
              <a:gd name="connsiteX229" fmla="*/ 5860700 w 7497054"/>
              <a:gd name="connsiteY229" fmla="*/ 10119639 h 10285413"/>
              <a:gd name="connsiteX230" fmla="*/ 3388763 w 7497054"/>
              <a:gd name="connsiteY230" fmla="*/ 10108036 h 10285413"/>
              <a:gd name="connsiteX231" fmla="*/ 3400368 w 7497054"/>
              <a:gd name="connsiteY231" fmla="*/ 10108036 h 10285413"/>
              <a:gd name="connsiteX232" fmla="*/ 3400368 w 7497054"/>
              <a:gd name="connsiteY232" fmla="*/ 10119639 h 10285413"/>
              <a:gd name="connsiteX233" fmla="*/ 3388763 w 7497054"/>
              <a:gd name="connsiteY233" fmla="*/ 10108036 h 10285413"/>
              <a:gd name="connsiteX234" fmla="*/ 3635560 w 7497054"/>
              <a:gd name="connsiteY234" fmla="*/ 10102600 h 10285413"/>
              <a:gd name="connsiteX235" fmla="*/ 3638276 w 7497054"/>
              <a:gd name="connsiteY235" fmla="*/ 10108036 h 10285413"/>
              <a:gd name="connsiteX236" fmla="*/ 3644081 w 7497054"/>
              <a:gd name="connsiteY236" fmla="*/ 10119639 h 10285413"/>
              <a:gd name="connsiteX237" fmla="*/ 3880056 w 7497054"/>
              <a:gd name="connsiteY237" fmla="*/ 10100298 h 10285413"/>
              <a:gd name="connsiteX238" fmla="*/ 3881988 w 7497054"/>
              <a:gd name="connsiteY238" fmla="*/ 10102233 h 10285413"/>
              <a:gd name="connsiteX239" fmla="*/ 3887791 w 7497054"/>
              <a:gd name="connsiteY239" fmla="*/ 10108036 h 10285413"/>
              <a:gd name="connsiteX240" fmla="*/ 3899399 w 7497054"/>
              <a:gd name="connsiteY240" fmla="*/ 10119639 h 10285413"/>
              <a:gd name="connsiteX241" fmla="*/ 3899399 w 7497054"/>
              <a:gd name="connsiteY241" fmla="*/ 10125442 h 10285413"/>
              <a:gd name="connsiteX242" fmla="*/ 3899399 w 7497054"/>
              <a:gd name="connsiteY242" fmla="*/ 10140531 h 10285413"/>
              <a:gd name="connsiteX243" fmla="*/ 3893594 w 7497054"/>
              <a:gd name="connsiteY243" fmla="*/ 10137048 h 10285413"/>
              <a:gd name="connsiteX244" fmla="*/ 3887791 w 7497054"/>
              <a:gd name="connsiteY244" fmla="*/ 10137048 h 10285413"/>
              <a:gd name="connsiteX245" fmla="*/ 3876187 w 7497054"/>
              <a:gd name="connsiteY245" fmla="*/ 10142851 h 10285413"/>
              <a:gd name="connsiteX246" fmla="*/ 3876187 w 7497054"/>
              <a:gd name="connsiteY246" fmla="*/ 10131246 h 10285413"/>
              <a:gd name="connsiteX247" fmla="*/ 3887791 w 7497054"/>
              <a:gd name="connsiteY247" fmla="*/ 10131246 h 10285413"/>
              <a:gd name="connsiteX248" fmla="*/ 5605383 w 7497054"/>
              <a:gd name="connsiteY248" fmla="*/ 10096428 h 10285413"/>
              <a:gd name="connsiteX249" fmla="*/ 5616990 w 7497054"/>
              <a:gd name="connsiteY249" fmla="*/ 10102233 h 10285413"/>
              <a:gd name="connsiteX250" fmla="*/ 5605383 w 7497054"/>
              <a:gd name="connsiteY250" fmla="*/ 10108036 h 10285413"/>
              <a:gd name="connsiteX251" fmla="*/ 5605383 w 7497054"/>
              <a:gd name="connsiteY251" fmla="*/ 10096428 h 10285413"/>
              <a:gd name="connsiteX252" fmla="*/ 4967089 w 7497054"/>
              <a:gd name="connsiteY252" fmla="*/ 10096428 h 10285413"/>
              <a:gd name="connsiteX253" fmla="*/ 4961286 w 7497054"/>
              <a:gd name="connsiteY253" fmla="*/ 10102233 h 10285413"/>
              <a:gd name="connsiteX254" fmla="*/ 4955484 w 7497054"/>
              <a:gd name="connsiteY254" fmla="*/ 10102233 h 10285413"/>
              <a:gd name="connsiteX255" fmla="*/ 4967089 w 7497054"/>
              <a:gd name="connsiteY255" fmla="*/ 10096428 h 10285413"/>
              <a:gd name="connsiteX256" fmla="*/ 4607324 w 7497054"/>
              <a:gd name="connsiteY256" fmla="*/ 10096428 h 10285413"/>
              <a:gd name="connsiteX257" fmla="*/ 4618929 w 7497054"/>
              <a:gd name="connsiteY257" fmla="*/ 10108036 h 10285413"/>
              <a:gd name="connsiteX258" fmla="*/ 4618929 w 7497054"/>
              <a:gd name="connsiteY258" fmla="*/ 10119639 h 10285413"/>
              <a:gd name="connsiteX259" fmla="*/ 4584114 w 7497054"/>
              <a:gd name="connsiteY259" fmla="*/ 10096428 h 10285413"/>
              <a:gd name="connsiteX260" fmla="*/ 4607324 w 7497054"/>
              <a:gd name="connsiteY260" fmla="*/ 10131246 h 10285413"/>
              <a:gd name="connsiteX261" fmla="*/ 4618929 w 7497054"/>
              <a:gd name="connsiteY261" fmla="*/ 10166062 h 10285413"/>
              <a:gd name="connsiteX262" fmla="*/ 4607324 w 7497054"/>
              <a:gd name="connsiteY262" fmla="*/ 10142851 h 10285413"/>
              <a:gd name="connsiteX263" fmla="*/ 4584114 w 7497054"/>
              <a:gd name="connsiteY263" fmla="*/ 10119639 h 10285413"/>
              <a:gd name="connsiteX264" fmla="*/ 4584114 w 7497054"/>
              <a:gd name="connsiteY264" fmla="*/ 10113836 h 10285413"/>
              <a:gd name="connsiteX265" fmla="*/ 4584114 w 7497054"/>
              <a:gd name="connsiteY265" fmla="*/ 10096428 h 10285413"/>
              <a:gd name="connsiteX266" fmla="*/ 3411975 w 7497054"/>
              <a:gd name="connsiteY266" fmla="*/ 10096428 h 10285413"/>
              <a:gd name="connsiteX267" fmla="*/ 3423578 w 7497054"/>
              <a:gd name="connsiteY267" fmla="*/ 10096428 h 10285413"/>
              <a:gd name="connsiteX268" fmla="*/ 3423578 w 7497054"/>
              <a:gd name="connsiteY268" fmla="*/ 10119639 h 10285413"/>
              <a:gd name="connsiteX269" fmla="*/ 3411975 w 7497054"/>
              <a:gd name="connsiteY269" fmla="*/ 10108036 h 10285413"/>
              <a:gd name="connsiteX270" fmla="*/ 3411975 w 7497054"/>
              <a:gd name="connsiteY270" fmla="*/ 10096428 h 10285413"/>
              <a:gd name="connsiteX271" fmla="*/ 5384883 w 7497054"/>
              <a:gd name="connsiteY271" fmla="*/ 10084824 h 10285413"/>
              <a:gd name="connsiteX272" fmla="*/ 5396487 w 7497054"/>
              <a:gd name="connsiteY272" fmla="*/ 10084824 h 10285413"/>
              <a:gd name="connsiteX273" fmla="*/ 5413895 w 7497054"/>
              <a:gd name="connsiteY273" fmla="*/ 10084824 h 10285413"/>
              <a:gd name="connsiteX274" fmla="*/ 5431304 w 7497054"/>
              <a:gd name="connsiteY274" fmla="*/ 10096428 h 10285413"/>
              <a:gd name="connsiteX275" fmla="*/ 5442908 w 7497054"/>
              <a:gd name="connsiteY275" fmla="*/ 10108036 h 10285413"/>
              <a:gd name="connsiteX276" fmla="*/ 5442908 w 7497054"/>
              <a:gd name="connsiteY276" fmla="*/ 10119639 h 10285413"/>
              <a:gd name="connsiteX277" fmla="*/ 5454514 w 7497054"/>
              <a:gd name="connsiteY277" fmla="*/ 10131246 h 10285413"/>
              <a:gd name="connsiteX278" fmla="*/ 5454514 w 7497054"/>
              <a:gd name="connsiteY278" fmla="*/ 10142851 h 10285413"/>
              <a:gd name="connsiteX279" fmla="*/ 5442908 w 7497054"/>
              <a:gd name="connsiteY279" fmla="*/ 10142851 h 10285413"/>
              <a:gd name="connsiteX280" fmla="*/ 5442908 w 7497054"/>
              <a:gd name="connsiteY280" fmla="*/ 10131246 h 10285413"/>
              <a:gd name="connsiteX281" fmla="*/ 5408093 w 7497054"/>
              <a:gd name="connsiteY281" fmla="*/ 10108036 h 10285413"/>
              <a:gd name="connsiteX282" fmla="*/ 5350065 w 7497054"/>
              <a:gd name="connsiteY282" fmla="*/ 10084824 h 10285413"/>
              <a:gd name="connsiteX283" fmla="*/ 5361672 w 7497054"/>
              <a:gd name="connsiteY283" fmla="*/ 10084824 h 10285413"/>
              <a:gd name="connsiteX284" fmla="*/ 5361672 w 7497054"/>
              <a:gd name="connsiteY284" fmla="*/ 10096428 h 10285413"/>
              <a:gd name="connsiteX285" fmla="*/ 5350065 w 7497054"/>
              <a:gd name="connsiteY285" fmla="*/ 10084824 h 10285413"/>
              <a:gd name="connsiteX286" fmla="*/ 5001905 w 7497054"/>
              <a:gd name="connsiteY286" fmla="*/ 10084824 h 10285413"/>
              <a:gd name="connsiteX287" fmla="*/ 5013511 w 7497054"/>
              <a:gd name="connsiteY287" fmla="*/ 10096428 h 10285413"/>
              <a:gd name="connsiteX288" fmla="*/ 5013511 w 7497054"/>
              <a:gd name="connsiteY288" fmla="*/ 10084824 h 10285413"/>
              <a:gd name="connsiteX289" fmla="*/ 4502876 w 7497054"/>
              <a:gd name="connsiteY289" fmla="*/ 10084824 h 10285413"/>
              <a:gd name="connsiteX290" fmla="*/ 4514480 w 7497054"/>
              <a:gd name="connsiteY290" fmla="*/ 10096428 h 10285413"/>
              <a:gd name="connsiteX291" fmla="*/ 4526087 w 7497054"/>
              <a:gd name="connsiteY291" fmla="*/ 10108036 h 10285413"/>
              <a:gd name="connsiteX292" fmla="*/ 3911003 w 7497054"/>
              <a:gd name="connsiteY292" fmla="*/ 10084824 h 10285413"/>
              <a:gd name="connsiteX293" fmla="*/ 3922608 w 7497054"/>
              <a:gd name="connsiteY293" fmla="*/ 10084824 h 10285413"/>
              <a:gd name="connsiteX294" fmla="*/ 3911003 w 7497054"/>
              <a:gd name="connsiteY294" fmla="*/ 10096428 h 10285413"/>
              <a:gd name="connsiteX295" fmla="*/ 3911003 w 7497054"/>
              <a:gd name="connsiteY295" fmla="*/ 10084824 h 10285413"/>
              <a:gd name="connsiteX296" fmla="*/ 3876187 w 7497054"/>
              <a:gd name="connsiteY296" fmla="*/ 10084824 h 10285413"/>
              <a:gd name="connsiteX297" fmla="*/ 3880056 w 7497054"/>
              <a:gd name="connsiteY297" fmla="*/ 10100298 h 10285413"/>
              <a:gd name="connsiteX298" fmla="*/ 3877637 w 7497054"/>
              <a:gd name="connsiteY298" fmla="*/ 10097878 h 10285413"/>
              <a:gd name="connsiteX299" fmla="*/ 3876187 w 7497054"/>
              <a:gd name="connsiteY299" fmla="*/ 10096428 h 10285413"/>
              <a:gd name="connsiteX300" fmla="*/ 3876187 w 7497054"/>
              <a:gd name="connsiteY300" fmla="*/ 10084824 h 10285413"/>
              <a:gd name="connsiteX301" fmla="*/ 3472902 w 7497054"/>
              <a:gd name="connsiteY301" fmla="*/ 10079021 h 10285413"/>
              <a:gd name="connsiteX302" fmla="*/ 3481605 w 7497054"/>
              <a:gd name="connsiteY302" fmla="*/ 10096428 h 10285413"/>
              <a:gd name="connsiteX303" fmla="*/ 3481605 w 7497054"/>
              <a:gd name="connsiteY303" fmla="*/ 10084824 h 10285413"/>
              <a:gd name="connsiteX304" fmla="*/ 5059932 w 7497054"/>
              <a:gd name="connsiteY304" fmla="*/ 10073219 h 10285413"/>
              <a:gd name="connsiteX305" fmla="*/ 5071538 w 7497054"/>
              <a:gd name="connsiteY305" fmla="*/ 10084824 h 10285413"/>
              <a:gd name="connsiteX306" fmla="*/ 5071538 w 7497054"/>
              <a:gd name="connsiteY306" fmla="*/ 10096428 h 10285413"/>
              <a:gd name="connsiteX307" fmla="*/ 5059932 w 7497054"/>
              <a:gd name="connsiteY307" fmla="*/ 10096428 h 10285413"/>
              <a:gd name="connsiteX308" fmla="*/ 5059932 w 7497054"/>
              <a:gd name="connsiteY308" fmla="*/ 10073219 h 10285413"/>
              <a:gd name="connsiteX309" fmla="*/ 4305585 w 7497054"/>
              <a:gd name="connsiteY309" fmla="*/ 10073219 h 10285413"/>
              <a:gd name="connsiteX310" fmla="*/ 4317190 w 7497054"/>
              <a:gd name="connsiteY310" fmla="*/ 10084824 h 10285413"/>
              <a:gd name="connsiteX311" fmla="*/ 4305585 w 7497054"/>
              <a:gd name="connsiteY311" fmla="*/ 10084824 h 10285413"/>
              <a:gd name="connsiteX312" fmla="*/ 4953913 w 7497054"/>
              <a:gd name="connsiteY312" fmla="*/ 10071722 h 10285413"/>
              <a:gd name="connsiteX313" fmla="*/ 4955484 w 7497054"/>
              <a:gd name="connsiteY313" fmla="*/ 10073219 h 10285413"/>
              <a:gd name="connsiteX314" fmla="*/ 4955484 w 7497054"/>
              <a:gd name="connsiteY314" fmla="*/ 10084824 h 10285413"/>
              <a:gd name="connsiteX315" fmla="*/ 5791069 w 7497054"/>
              <a:gd name="connsiteY315" fmla="*/ 10061612 h 10285413"/>
              <a:gd name="connsiteX316" fmla="*/ 5802673 w 7497054"/>
              <a:gd name="connsiteY316" fmla="*/ 10061612 h 10285413"/>
              <a:gd name="connsiteX317" fmla="*/ 5802673 w 7497054"/>
              <a:gd name="connsiteY317" fmla="*/ 10073219 h 10285413"/>
              <a:gd name="connsiteX318" fmla="*/ 5814279 w 7497054"/>
              <a:gd name="connsiteY318" fmla="*/ 10084824 h 10285413"/>
              <a:gd name="connsiteX319" fmla="*/ 5814279 w 7497054"/>
              <a:gd name="connsiteY319" fmla="*/ 10096428 h 10285413"/>
              <a:gd name="connsiteX320" fmla="*/ 5802673 w 7497054"/>
              <a:gd name="connsiteY320" fmla="*/ 10084824 h 10285413"/>
              <a:gd name="connsiteX321" fmla="*/ 5796870 w 7497054"/>
              <a:gd name="connsiteY321" fmla="*/ 10073219 h 10285413"/>
              <a:gd name="connsiteX322" fmla="*/ 5791069 w 7497054"/>
              <a:gd name="connsiteY322" fmla="*/ 10073219 h 10285413"/>
              <a:gd name="connsiteX323" fmla="*/ 5791069 w 7497054"/>
              <a:gd name="connsiteY323" fmla="*/ 10061612 h 10285413"/>
              <a:gd name="connsiteX324" fmla="*/ 5582172 w 7497054"/>
              <a:gd name="connsiteY324" fmla="*/ 10061612 h 10285413"/>
              <a:gd name="connsiteX325" fmla="*/ 5605383 w 7497054"/>
              <a:gd name="connsiteY325" fmla="*/ 10084824 h 10285413"/>
              <a:gd name="connsiteX326" fmla="*/ 5582172 w 7497054"/>
              <a:gd name="connsiteY326" fmla="*/ 10073219 h 10285413"/>
              <a:gd name="connsiteX327" fmla="*/ 4479665 w 7497054"/>
              <a:gd name="connsiteY327" fmla="*/ 10061612 h 10285413"/>
              <a:gd name="connsiteX328" fmla="*/ 4502876 w 7497054"/>
              <a:gd name="connsiteY328" fmla="*/ 10073219 h 10285413"/>
              <a:gd name="connsiteX329" fmla="*/ 4502876 w 7497054"/>
              <a:gd name="connsiteY329" fmla="*/ 10084824 h 10285413"/>
              <a:gd name="connsiteX330" fmla="*/ 4502876 w 7497054"/>
              <a:gd name="connsiteY330" fmla="*/ 10096428 h 10285413"/>
              <a:gd name="connsiteX331" fmla="*/ 4479665 w 7497054"/>
              <a:gd name="connsiteY331" fmla="*/ 10084824 h 10285413"/>
              <a:gd name="connsiteX332" fmla="*/ 4479665 w 7497054"/>
              <a:gd name="connsiteY332" fmla="*/ 10061612 h 10285413"/>
              <a:gd name="connsiteX333" fmla="*/ 4433243 w 7497054"/>
              <a:gd name="connsiteY333" fmla="*/ 10061612 h 10285413"/>
              <a:gd name="connsiteX334" fmla="*/ 4444849 w 7497054"/>
              <a:gd name="connsiteY334" fmla="*/ 10073219 h 10285413"/>
              <a:gd name="connsiteX335" fmla="*/ 4444849 w 7497054"/>
              <a:gd name="connsiteY335" fmla="*/ 10084824 h 10285413"/>
              <a:gd name="connsiteX336" fmla="*/ 4433243 w 7497054"/>
              <a:gd name="connsiteY336" fmla="*/ 10073219 h 10285413"/>
              <a:gd name="connsiteX337" fmla="*/ 4433243 w 7497054"/>
              <a:gd name="connsiteY337" fmla="*/ 10061612 h 10285413"/>
              <a:gd name="connsiteX338" fmla="*/ 3388763 w 7497054"/>
              <a:gd name="connsiteY338" fmla="*/ 10061612 h 10285413"/>
              <a:gd name="connsiteX339" fmla="*/ 3394565 w 7497054"/>
              <a:gd name="connsiteY339" fmla="*/ 10067416 h 10285413"/>
              <a:gd name="connsiteX340" fmla="*/ 3400368 w 7497054"/>
              <a:gd name="connsiteY340" fmla="*/ 10073219 h 10285413"/>
              <a:gd name="connsiteX341" fmla="*/ 3394565 w 7497054"/>
              <a:gd name="connsiteY341" fmla="*/ 10073219 h 10285413"/>
              <a:gd name="connsiteX342" fmla="*/ 3388763 w 7497054"/>
              <a:gd name="connsiteY342" fmla="*/ 10061612 h 10285413"/>
              <a:gd name="connsiteX343" fmla="*/ 5157749 w 7497054"/>
              <a:gd name="connsiteY343" fmla="*/ 10048350 h 10285413"/>
              <a:gd name="connsiteX344" fmla="*/ 5161480 w 7497054"/>
              <a:gd name="connsiteY344" fmla="*/ 10051457 h 10285413"/>
              <a:gd name="connsiteX345" fmla="*/ 5164380 w 7497054"/>
              <a:gd name="connsiteY345" fmla="*/ 10061612 h 10285413"/>
              <a:gd name="connsiteX346" fmla="*/ 5477724 w 7497054"/>
              <a:gd name="connsiteY346" fmla="*/ 10038401 h 10285413"/>
              <a:gd name="connsiteX347" fmla="*/ 5477724 w 7497054"/>
              <a:gd name="connsiteY347" fmla="*/ 10050009 h 10285413"/>
              <a:gd name="connsiteX348" fmla="*/ 5489330 w 7497054"/>
              <a:gd name="connsiteY348" fmla="*/ 10061612 h 10285413"/>
              <a:gd name="connsiteX349" fmla="*/ 5489330 w 7497054"/>
              <a:gd name="connsiteY349" fmla="*/ 10050009 h 10285413"/>
              <a:gd name="connsiteX350" fmla="*/ 5477724 w 7497054"/>
              <a:gd name="connsiteY350" fmla="*/ 10038401 h 10285413"/>
              <a:gd name="connsiteX351" fmla="*/ 5152775 w 7497054"/>
              <a:gd name="connsiteY351" fmla="*/ 10038401 h 10285413"/>
              <a:gd name="connsiteX352" fmla="*/ 5157749 w 7497054"/>
              <a:gd name="connsiteY352" fmla="*/ 10048350 h 10285413"/>
              <a:gd name="connsiteX353" fmla="*/ 5152775 w 7497054"/>
              <a:gd name="connsiteY353" fmla="*/ 10044206 h 10285413"/>
              <a:gd name="connsiteX354" fmla="*/ 5152775 w 7497054"/>
              <a:gd name="connsiteY354" fmla="*/ 10038401 h 10285413"/>
              <a:gd name="connsiteX355" fmla="*/ 4479665 w 7497054"/>
              <a:gd name="connsiteY355" fmla="*/ 10038401 h 10285413"/>
              <a:gd name="connsiteX356" fmla="*/ 4479665 w 7497054"/>
              <a:gd name="connsiteY356" fmla="*/ 10050009 h 10285413"/>
              <a:gd name="connsiteX357" fmla="*/ 4468061 w 7497054"/>
              <a:gd name="connsiteY357" fmla="*/ 10044206 h 10285413"/>
              <a:gd name="connsiteX358" fmla="*/ 4479665 w 7497054"/>
              <a:gd name="connsiteY358" fmla="*/ 10038401 h 10285413"/>
              <a:gd name="connsiteX359" fmla="*/ 4540592 w 7497054"/>
              <a:gd name="connsiteY359" fmla="*/ 10032600 h 10285413"/>
              <a:gd name="connsiteX360" fmla="*/ 4537693 w 7497054"/>
              <a:gd name="connsiteY360" fmla="*/ 10038401 h 10285413"/>
              <a:gd name="connsiteX361" fmla="*/ 4543496 w 7497054"/>
              <a:gd name="connsiteY361" fmla="*/ 10050009 h 10285413"/>
              <a:gd name="connsiteX362" fmla="*/ 4549297 w 7497054"/>
              <a:gd name="connsiteY362" fmla="*/ 10038401 h 10285413"/>
              <a:gd name="connsiteX363" fmla="*/ 4540592 w 7497054"/>
              <a:gd name="connsiteY363" fmla="*/ 10032600 h 10285413"/>
              <a:gd name="connsiteX364" fmla="*/ 5338460 w 7497054"/>
              <a:gd name="connsiteY364" fmla="*/ 10026797 h 10285413"/>
              <a:gd name="connsiteX365" fmla="*/ 5338460 w 7497054"/>
              <a:gd name="connsiteY365" fmla="*/ 10038401 h 10285413"/>
              <a:gd name="connsiteX366" fmla="*/ 5326856 w 7497054"/>
              <a:gd name="connsiteY366" fmla="*/ 10050009 h 10285413"/>
              <a:gd name="connsiteX367" fmla="*/ 5326856 w 7497054"/>
              <a:gd name="connsiteY367" fmla="*/ 10038401 h 10285413"/>
              <a:gd name="connsiteX368" fmla="*/ 5036723 w 7497054"/>
              <a:gd name="connsiteY368" fmla="*/ 10026797 h 10285413"/>
              <a:gd name="connsiteX369" fmla="*/ 5042525 w 7497054"/>
              <a:gd name="connsiteY369" fmla="*/ 10032600 h 10285413"/>
              <a:gd name="connsiteX370" fmla="*/ 5048328 w 7497054"/>
              <a:gd name="connsiteY370" fmla="*/ 10038401 h 10285413"/>
              <a:gd name="connsiteX371" fmla="*/ 5036723 w 7497054"/>
              <a:gd name="connsiteY371" fmla="*/ 10038401 h 10285413"/>
              <a:gd name="connsiteX372" fmla="*/ 4572508 w 7497054"/>
              <a:gd name="connsiteY372" fmla="*/ 10026797 h 10285413"/>
              <a:gd name="connsiteX373" fmla="*/ 4584114 w 7497054"/>
              <a:gd name="connsiteY373" fmla="*/ 10032600 h 10285413"/>
              <a:gd name="connsiteX374" fmla="*/ 4572508 w 7497054"/>
              <a:gd name="connsiteY374" fmla="*/ 10038401 h 10285413"/>
              <a:gd name="connsiteX375" fmla="*/ 4514480 w 7497054"/>
              <a:gd name="connsiteY375" fmla="*/ 10026797 h 10285413"/>
              <a:gd name="connsiteX376" fmla="*/ 4520283 w 7497054"/>
              <a:gd name="connsiteY376" fmla="*/ 10038401 h 10285413"/>
              <a:gd name="connsiteX377" fmla="*/ 4526087 w 7497054"/>
              <a:gd name="connsiteY377" fmla="*/ 10032600 h 10285413"/>
              <a:gd name="connsiteX378" fmla="*/ 4514480 w 7497054"/>
              <a:gd name="connsiteY378" fmla="*/ 10026797 h 10285413"/>
              <a:gd name="connsiteX379" fmla="*/ 4247558 w 7497054"/>
              <a:gd name="connsiteY379" fmla="*/ 10026797 h 10285413"/>
              <a:gd name="connsiteX380" fmla="*/ 4259163 w 7497054"/>
              <a:gd name="connsiteY380" fmla="*/ 10050009 h 10285413"/>
              <a:gd name="connsiteX381" fmla="*/ 4259163 w 7497054"/>
              <a:gd name="connsiteY381" fmla="*/ 10061612 h 10285413"/>
              <a:gd name="connsiteX382" fmla="*/ 4247558 w 7497054"/>
              <a:gd name="connsiteY382" fmla="*/ 10050009 h 10285413"/>
              <a:gd name="connsiteX383" fmla="*/ 4247558 w 7497054"/>
              <a:gd name="connsiteY383" fmla="*/ 10038401 h 10285413"/>
              <a:gd name="connsiteX384" fmla="*/ 4235952 w 7497054"/>
              <a:gd name="connsiteY384" fmla="*/ 10032600 h 10285413"/>
              <a:gd name="connsiteX385" fmla="*/ 4247558 w 7497054"/>
              <a:gd name="connsiteY385" fmla="*/ 10026797 h 10285413"/>
              <a:gd name="connsiteX386" fmla="*/ 3841372 w 7497054"/>
              <a:gd name="connsiteY386" fmla="*/ 10026797 h 10285413"/>
              <a:gd name="connsiteX387" fmla="*/ 3847173 w 7497054"/>
              <a:gd name="connsiteY387" fmla="*/ 10038401 h 10285413"/>
              <a:gd name="connsiteX388" fmla="*/ 3852976 w 7497054"/>
              <a:gd name="connsiteY388" fmla="*/ 10050009 h 10285413"/>
              <a:gd name="connsiteX389" fmla="*/ 3841372 w 7497054"/>
              <a:gd name="connsiteY389" fmla="*/ 10038401 h 10285413"/>
              <a:gd name="connsiteX390" fmla="*/ 3794950 w 7497054"/>
              <a:gd name="connsiteY390" fmla="*/ 10026797 h 10285413"/>
              <a:gd name="connsiteX391" fmla="*/ 3783346 w 7497054"/>
              <a:gd name="connsiteY391" fmla="*/ 10038401 h 10285413"/>
              <a:gd name="connsiteX392" fmla="*/ 3794950 w 7497054"/>
              <a:gd name="connsiteY392" fmla="*/ 10038401 h 10285413"/>
              <a:gd name="connsiteX393" fmla="*/ 3806555 w 7497054"/>
              <a:gd name="connsiteY393" fmla="*/ 10032600 h 10285413"/>
              <a:gd name="connsiteX394" fmla="*/ 3794950 w 7497054"/>
              <a:gd name="connsiteY394" fmla="*/ 10026797 h 10285413"/>
              <a:gd name="connsiteX395" fmla="*/ 3330736 w 7497054"/>
              <a:gd name="connsiteY395" fmla="*/ 10015191 h 10285413"/>
              <a:gd name="connsiteX396" fmla="*/ 3342343 w 7497054"/>
              <a:gd name="connsiteY396" fmla="*/ 10015191 h 10285413"/>
              <a:gd name="connsiteX397" fmla="*/ 3353945 w 7497054"/>
              <a:gd name="connsiteY397" fmla="*/ 10038401 h 10285413"/>
              <a:gd name="connsiteX398" fmla="*/ 3365551 w 7497054"/>
              <a:gd name="connsiteY398" fmla="*/ 10061612 h 10285413"/>
              <a:gd name="connsiteX399" fmla="*/ 3342343 w 7497054"/>
              <a:gd name="connsiteY399" fmla="*/ 10038401 h 10285413"/>
              <a:gd name="connsiteX400" fmla="*/ 3330736 w 7497054"/>
              <a:gd name="connsiteY400" fmla="*/ 10026797 h 10285413"/>
              <a:gd name="connsiteX401" fmla="*/ 3330736 w 7497054"/>
              <a:gd name="connsiteY401" fmla="*/ 10015191 h 10285413"/>
              <a:gd name="connsiteX402" fmla="*/ 5587975 w 7497054"/>
              <a:gd name="connsiteY402" fmla="*/ 10003585 h 10285413"/>
              <a:gd name="connsiteX403" fmla="*/ 5605383 w 7497054"/>
              <a:gd name="connsiteY403" fmla="*/ 10038401 h 10285413"/>
              <a:gd name="connsiteX404" fmla="*/ 5622791 w 7497054"/>
              <a:gd name="connsiteY404" fmla="*/ 10061612 h 10285413"/>
              <a:gd name="connsiteX405" fmla="*/ 5628594 w 7497054"/>
              <a:gd name="connsiteY405" fmla="*/ 10073219 h 10285413"/>
              <a:gd name="connsiteX406" fmla="*/ 5628594 w 7497054"/>
              <a:gd name="connsiteY406" fmla="*/ 10084824 h 10285413"/>
              <a:gd name="connsiteX407" fmla="*/ 5616990 w 7497054"/>
              <a:gd name="connsiteY407" fmla="*/ 10084824 h 10285413"/>
              <a:gd name="connsiteX408" fmla="*/ 5605383 w 7497054"/>
              <a:gd name="connsiteY408" fmla="*/ 10055809 h 10285413"/>
              <a:gd name="connsiteX409" fmla="*/ 5593778 w 7497054"/>
              <a:gd name="connsiteY409" fmla="*/ 10038401 h 10285413"/>
              <a:gd name="connsiteX410" fmla="*/ 5582172 w 7497054"/>
              <a:gd name="connsiteY410" fmla="*/ 10015191 h 10285413"/>
              <a:gd name="connsiteX411" fmla="*/ 5576371 w 7497054"/>
              <a:gd name="connsiteY411" fmla="*/ 10009389 h 10285413"/>
              <a:gd name="connsiteX412" fmla="*/ 5587975 w 7497054"/>
              <a:gd name="connsiteY412" fmla="*/ 10003585 h 10285413"/>
              <a:gd name="connsiteX413" fmla="*/ 5384883 w 7497054"/>
              <a:gd name="connsiteY413" fmla="*/ 10003585 h 10285413"/>
              <a:gd name="connsiteX414" fmla="*/ 5384883 w 7497054"/>
              <a:gd name="connsiteY414" fmla="*/ 10015191 h 10285413"/>
              <a:gd name="connsiteX415" fmla="*/ 5408093 w 7497054"/>
              <a:gd name="connsiteY415" fmla="*/ 10026797 h 10285413"/>
              <a:gd name="connsiteX416" fmla="*/ 5396487 w 7497054"/>
              <a:gd name="connsiteY416" fmla="*/ 10015191 h 10285413"/>
              <a:gd name="connsiteX417" fmla="*/ 5390684 w 7497054"/>
              <a:gd name="connsiteY417" fmla="*/ 10009389 h 10285413"/>
              <a:gd name="connsiteX418" fmla="*/ 5384883 w 7497054"/>
              <a:gd name="connsiteY418" fmla="*/ 10003585 h 10285413"/>
              <a:gd name="connsiteX419" fmla="*/ 4259163 w 7497054"/>
              <a:gd name="connsiteY419" fmla="*/ 10003585 h 10285413"/>
              <a:gd name="connsiteX420" fmla="*/ 4270769 w 7497054"/>
              <a:gd name="connsiteY420" fmla="*/ 10009389 h 10285413"/>
              <a:gd name="connsiteX421" fmla="*/ 4264966 w 7497054"/>
              <a:gd name="connsiteY421" fmla="*/ 10015191 h 10285413"/>
              <a:gd name="connsiteX422" fmla="*/ 4259163 w 7497054"/>
              <a:gd name="connsiteY422" fmla="*/ 10003585 h 10285413"/>
              <a:gd name="connsiteX423" fmla="*/ 3365551 w 7497054"/>
              <a:gd name="connsiteY423" fmla="*/ 10003585 h 10285413"/>
              <a:gd name="connsiteX424" fmla="*/ 3377158 w 7497054"/>
              <a:gd name="connsiteY424" fmla="*/ 10003585 h 10285413"/>
              <a:gd name="connsiteX425" fmla="*/ 3388763 w 7497054"/>
              <a:gd name="connsiteY425" fmla="*/ 10015191 h 10285413"/>
              <a:gd name="connsiteX426" fmla="*/ 3382960 w 7497054"/>
              <a:gd name="connsiteY426" fmla="*/ 10026797 h 10285413"/>
              <a:gd name="connsiteX427" fmla="*/ 3365551 w 7497054"/>
              <a:gd name="connsiteY427" fmla="*/ 10015191 h 10285413"/>
              <a:gd name="connsiteX428" fmla="*/ 3501914 w 7497054"/>
              <a:gd name="connsiteY428" fmla="*/ 9997782 h 10285413"/>
              <a:gd name="connsiteX429" fmla="*/ 3504817 w 7497054"/>
              <a:gd name="connsiteY429" fmla="*/ 10003585 h 10285413"/>
              <a:gd name="connsiteX430" fmla="*/ 3528029 w 7497054"/>
              <a:gd name="connsiteY430" fmla="*/ 10050009 h 10285413"/>
              <a:gd name="connsiteX431" fmla="*/ 3562844 w 7497054"/>
              <a:gd name="connsiteY431" fmla="*/ 10108036 h 10285413"/>
              <a:gd name="connsiteX432" fmla="*/ 3562844 w 7497054"/>
              <a:gd name="connsiteY432" fmla="*/ 10096428 h 10285413"/>
              <a:gd name="connsiteX433" fmla="*/ 3557040 w 7497054"/>
              <a:gd name="connsiteY433" fmla="*/ 10084824 h 10285413"/>
              <a:gd name="connsiteX434" fmla="*/ 3539632 w 7497054"/>
              <a:gd name="connsiteY434" fmla="*/ 10061612 h 10285413"/>
              <a:gd name="connsiteX435" fmla="*/ 3533829 w 7497054"/>
              <a:gd name="connsiteY435" fmla="*/ 10032600 h 10285413"/>
              <a:gd name="connsiteX436" fmla="*/ 3516420 w 7497054"/>
              <a:gd name="connsiteY436" fmla="*/ 10003585 h 10285413"/>
              <a:gd name="connsiteX437" fmla="*/ 3501914 w 7497054"/>
              <a:gd name="connsiteY437" fmla="*/ 9997782 h 10285413"/>
              <a:gd name="connsiteX438" fmla="*/ 5303645 w 7497054"/>
              <a:gd name="connsiteY438" fmla="*/ 9991982 h 10285413"/>
              <a:gd name="connsiteX439" fmla="*/ 5315250 w 7497054"/>
              <a:gd name="connsiteY439" fmla="*/ 9991982 h 10285413"/>
              <a:gd name="connsiteX440" fmla="*/ 5315250 w 7497054"/>
              <a:gd name="connsiteY440" fmla="*/ 10003585 h 10285413"/>
              <a:gd name="connsiteX441" fmla="*/ 5303645 w 7497054"/>
              <a:gd name="connsiteY441" fmla="*/ 9991982 h 10285413"/>
              <a:gd name="connsiteX442" fmla="*/ 4851037 w 7497054"/>
              <a:gd name="connsiteY442" fmla="*/ 9991982 h 10285413"/>
              <a:gd name="connsiteX443" fmla="*/ 4862641 w 7497054"/>
              <a:gd name="connsiteY443" fmla="*/ 9991982 h 10285413"/>
              <a:gd name="connsiteX444" fmla="*/ 4862641 w 7497054"/>
              <a:gd name="connsiteY444" fmla="*/ 10003585 h 10285413"/>
              <a:gd name="connsiteX445" fmla="*/ 4851037 w 7497054"/>
              <a:gd name="connsiteY445" fmla="*/ 9991982 h 10285413"/>
              <a:gd name="connsiteX446" fmla="*/ 4549297 w 7497054"/>
              <a:gd name="connsiteY446" fmla="*/ 9991982 h 10285413"/>
              <a:gd name="connsiteX447" fmla="*/ 4560903 w 7497054"/>
              <a:gd name="connsiteY447" fmla="*/ 9991982 h 10285413"/>
              <a:gd name="connsiteX448" fmla="*/ 4560903 w 7497054"/>
              <a:gd name="connsiteY448" fmla="*/ 10003585 h 10285413"/>
              <a:gd name="connsiteX449" fmla="*/ 4555100 w 7497054"/>
              <a:gd name="connsiteY449" fmla="*/ 9997782 h 10285413"/>
              <a:gd name="connsiteX450" fmla="*/ 4549297 w 7497054"/>
              <a:gd name="connsiteY450" fmla="*/ 9991982 h 10285413"/>
              <a:gd name="connsiteX451" fmla="*/ 4293979 w 7497054"/>
              <a:gd name="connsiteY451" fmla="*/ 9991982 h 10285413"/>
              <a:gd name="connsiteX452" fmla="*/ 4305585 w 7497054"/>
              <a:gd name="connsiteY452" fmla="*/ 9991982 h 10285413"/>
              <a:gd name="connsiteX453" fmla="*/ 4305585 w 7497054"/>
              <a:gd name="connsiteY453" fmla="*/ 10003585 h 10285413"/>
              <a:gd name="connsiteX454" fmla="*/ 4293979 w 7497054"/>
              <a:gd name="connsiteY454" fmla="*/ 9991982 h 10285413"/>
              <a:gd name="connsiteX455" fmla="*/ 3317679 w 7497054"/>
              <a:gd name="connsiteY455" fmla="*/ 9983278 h 10285413"/>
              <a:gd name="connsiteX456" fmla="*/ 3324933 w 7497054"/>
              <a:gd name="connsiteY456" fmla="*/ 9986179 h 10285413"/>
              <a:gd name="connsiteX457" fmla="*/ 3319131 w 7497054"/>
              <a:gd name="connsiteY457" fmla="*/ 9991982 h 10285413"/>
              <a:gd name="connsiteX458" fmla="*/ 3295919 w 7497054"/>
              <a:gd name="connsiteY458" fmla="*/ 9991982 h 10285413"/>
              <a:gd name="connsiteX459" fmla="*/ 3307524 w 7497054"/>
              <a:gd name="connsiteY459" fmla="*/ 9986179 h 10285413"/>
              <a:gd name="connsiteX460" fmla="*/ 3317679 w 7497054"/>
              <a:gd name="connsiteY460" fmla="*/ 9983278 h 10285413"/>
              <a:gd name="connsiteX461" fmla="*/ 5767858 w 7497054"/>
              <a:gd name="connsiteY461" fmla="*/ 9980376 h 10285413"/>
              <a:gd name="connsiteX462" fmla="*/ 5773661 w 7497054"/>
              <a:gd name="connsiteY462" fmla="*/ 9986179 h 10285413"/>
              <a:gd name="connsiteX463" fmla="*/ 5779463 w 7497054"/>
              <a:gd name="connsiteY463" fmla="*/ 9991982 h 10285413"/>
              <a:gd name="connsiteX464" fmla="*/ 5767858 w 7497054"/>
              <a:gd name="connsiteY464" fmla="*/ 9991982 h 10285413"/>
              <a:gd name="connsiteX465" fmla="*/ 4665352 w 7497054"/>
              <a:gd name="connsiteY465" fmla="*/ 9980376 h 10285413"/>
              <a:gd name="connsiteX466" fmla="*/ 4688561 w 7497054"/>
              <a:gd name="connsiteY466" fmla="*/ 10026797 h 10285413"/>
              <a:gd name="connsiteX467" fmla="*/ 4676956 w 7497054"/>
              <a:gd name="connsiteY467" fmla="*/ 10026797 h 10285413"/>
              <a:gd name="connsiteX468" fmla="*/ 4665352 w 7497054"/>
              <a:gd name="connsiteY468" fmla="*/ 10015191 h 10285413"/>
              <a:gd name="connsiteX469" fmla="*/ 4665352 w 7497054"/>
              <a:gd name="connsiteY469" fmla="*/ 9991982 h 10285413"/>
              <a:gd name="connsiteX470" fmla="*/ 5476273 w 7497054"/>
              <a:gd name="connsiteY470" fmla="*/ 9961517 h 10285413"/>
              <a:gd name="connsiteX471" fmla="*/ 5471921 w 7497054"/>
              <a:gd name="connsiteY471" fmla="*/ 9962967 h 10285413"/>
              <a:gd name="connsiteX472" fmla="*/ 5466118 w 7497054"/>
              <a:gd name="connsiteY472" fmla="*/ 9968770 h 10285413"/>
              <a:gd name="connsiteX473" fmla="*/ 5477724 w 7497054"/>
              <a:gd name="connsiteY473" fmla="*/ 9968770 h 10285413"/>
              <a:gd name="connsiteX474" fmla="*/ 5476273 w 7497054"/>
              <a:gd name="connsiteY474" fmla="*/ 9961517 h 10285413"/>
              <a:gd name="connsiteX475" fmla="*/ 3854426 w 7497054"/>
              <a:gd name="connsiteY475" fmla="*/ 9961517 h 10285413"/>
              <a:gd name="connsiteX476" fmla="*/ 3864582 w 7497054"/>
              <a:gd name="connsiteY476" fmla="*/ 9968770 h 10285413"/>
              <a:gd name="connsiteX477" fmla="*/ 3876187 w 7497054"/>
              <a:gd name="connsiteY477" fmla="*/ 9991982 h 10285413"/>
              <a:gd name="connsiteX478" fmla="*/ 3887791 w 7497054"/>
              <a:gd name="connsiteY478" fmla="*/ 10026797 h 10285413"/>
              <a:gd name="connsiteX479" fmla="*/ 3899399 w 7497054"/>
              <a:gd name="connsiteY479" fmla="*/ 10061612 h 10285413"/>
              <a:gd name="connsiteX480" fmla="*/ 3881988 w 7497054"/>
              <a:gd name="connsiteY480" fmla="*/ 10050009 h 10285413"/>
              <a:gd name="connsiteX481" fmla="*/ 3876187 w 7497054"/>
              <a:gd name="connsiteY481" fmla="*/ 10038401 h 10285413"/>
              <a:gd name="connsiteX482" fmla="*/ 3876187 w 7497054"/>
              <a:gd name="connsiteY482" fmla="*/ 10026797 h 10285413"/>
              <a:gd name="connsiteX483" fmla="*/ 3864582 w 7497054"/>
              <a:gd name="connsiteY483" fmla="*/ 10026797 h 10285413"/>
              <a:gd name="connsiteX484" fmla="*/ 3864582 w 7497054"/>
              <a:gd name="connsiteY484" fmla="*/ 10015191 h 10285413"/>
              <a:gd name="connsiteX485" fmla="*/ 3852976 w 7497054"/>
              <a:gd name="connsiteY485" fmla="*/ 9991982 h 10285413"/>
              <a:gd name="connsiteX486" fmla="*/ 3847173 w 7497054"/>
              <a:gd name="connsiteY486" fmla="*/ 9962967 h 10285413"/>
              <a:gd name="connsiteX487" fmla="*/ 3854426 w 7497054"/>
              <a:gd name="connsiteY487" fmla="*/ 9961517 h 10285413"/>
              <a:gd name="connsiteX488" fmla="*/ 4549297 w 7497054"/>
              <a:gd name="connsiteY488" fmla="*/ 9957164 h 10285413"/>
              <a:gd name="connsiteX489" fmla="*/ 4549297 w 7497054"/>
              <a:gd name="connsiteY489" fmla="*/ 9968770 h 10285413"/>
              <a:gd name="connsiteX490" fmla="*/ 4537693 w 7497054"/>
              <a:gd name="connsiteY490" fmla="*/ 9968770 h 10285413"/>
              <a:gd name="connsiteX491" fmla="*/ 4549297 w 7497054"/>
              <a:gd name="connsiteY491" fmla="*/ 9957164 h 10285413"/>
              <a:gd name="connsiteX492" fmla="*/ 3411975 w 7497054"/>
              <a:gd name="connsiteY492" fmla="*/ 9957164 h 10285413"/>
              <a:gd name="connsiteX493" fmla="*/ 3423578 w 7497054"/>
              <a:gd name="connsiteY493" fmla="*/ 9980376 h 10285413"/>
              <a:gd name="connsiteX494" fmla="*/ 3446790 w 7497054"/>
              <a:gd name="connsiteY494" fmla="*/ 10038401 h 10285413"/>
              <a:gd name="connsiteX495" fmla="*/ 3470002 w 7497054"/>
              <a:gd name="connsiteY495" fmla="*/ 10073219 h 10285413"/>
              <a:gd name="connsiteX496" fmla="*/ 3472902 w 7497054"/>
              <a:gd name="connsiteY496" fmla="*/ 10079019 h 10285413"/>
              <a:gd name="connsiteX497" fmla="*/ 3470002 w 7497054"/>
              <a:gd name="connsiteY497" fmla="*/ 10061612 h 10285413"/>
              <a:gd name="connsiteX498" fmla="*/ 3446790 w 7497054"/>
              <a:gd name="connsiteY498" fmla="*/ 10026797 h 10285413"/>
              <a:gd name="connsiteX499" fmla="*/ 3446790 w 7497054"/>
              <a:gd name="connsiteY499" fmla="*/ 10015191 h 10285413"/>
              <a:gd name="connsiteX500" fmla="*/ 3446790 w 7497054"/>
              <a:gd name="connsiteY500" fmla="*/ 10009389 h 10285413"/>
              <a:gd name="connsiteX501" fmla="*/ 3440987 w 7497054"/>
              <a:gd name="connsiteY501" fmla="*/ 9997782 h 10285413"/>
              <a:gd name="connsiteX502" fmla="*/ 3435183 w 7497054"/>
              <a:gd name="connsiteY502" fmla="*/ 9991982 h 10285413"/>
              <a:gd name="connsiteX503" fmla="*/ 3423578 w 7497054"/>
              <a:gd name="connsiteY503" fmla="*/ 9968770 h 10285413"/>
              <a:gd name="connsiteX504" fmla="*/ 3307524 w 7497054"/>
              <a:gd name="connsiteY504" fmla="*/ 9957164 h 10285413"/>
              <a:gd name="connsiteX505" fmla="*/ 3319131 w 7497054"/>
              <a:gd name="connsiteY505" fmla="*/ 9968770 h 10285413"/>
              <a:gd name="connsiteX506" fmla="*/ 3307524 w 7497054"/>
              <a:gd name="connsiteY506" fmla="*/ 9968770 h 10285413"/>
              <a:gd name="connsiteX507" fmla="*/ 5292038 w 7497054"/>
              <a:gd name="connsiteY507" fmla="*/ 9945560 h 10285413"/>
              <a:gd name="connsiteX508" fmla="*/ 5303645 w 7497054"/>
              <a:gd name="connsiteY508" fmla="*/ 9951363 h 10285413"/>
              <a:gd name="connsiteX509" fmla="*/ 5303645 w 7497054"/>
              <a:gd name="connsiteY509" fmla="*/ 9957164 h 10285413"/>
              <a:gd name="connsiteX510" fmla="*/ 5280434 w 7497054"/>
              <a:gd name="connsiteY510" fmla="*/ 9957164 h 10285413"/>
              <a:gd name="connsiteX511" fmla="*/ 5280434 w 7497054"/>
              <a:gd name="connsiteY511" fmla="*/ 9951363 h 10285413"/>
              <a:gd name="connsiteX512" fmla="*/ 5292038 w 7497054"/>
              <a:gd name="connsiteY512" fmla="*/ 9945560 h 10285413"/>
              <a:gd name="connsiteX513" fmla="*/ 5245619 w 7497054"/>
              <a:gd name="connsiteY513" fmla="*/ 9945560 h 10285413"/>
              <a:gd name="connsiteX514" fmla="*/ 5257223 w 7497054"/>
              <a:gd name="connsiteY514" fmla="*/ 9945560 h 10285413"/>
              <a:gd name="connsiteX515" fmla="*/ 5257223 w 7497054"/>
              <a:gd name="connsiteY515" fmla="*/ 9957164 h 10285413"/>
              <a:gd name="connsiteX516" fmla="*/ 5245619 w 7497054"/>
              <a:gd name="connsiteY516" fmla="*/ 9945560 h 10285413"/>
              <a:gd name="connsiteX517" fmla="*/ 5025116 w 7497054"/>
              <a:gd name="connsiteY517" fmla="*/ 9945560 h 10285413"/>
              <a:gd name="connsiteX518" fmla="*/ 5025116 w 7497054"/>
              <a:gd name="connsiteY518" fmla="*/ 9957164 h 10285413"/>
              <a:gd name="connsiteX519" fmla="*/ 5013511 w 7497054"/>
              <a:gd name="connsiteY519" fmla="*/ 9957164 h 10285413"/>
              <a:gd name="connsiteX520" fmla="*/ 5025116 w 7497054"/>
              <a:gd name="connsiteY520" fmla="*/ 9945560 h 10285413"/>
              <a:gd name="connsiteX521" fmla="*/ 5735944 w 7497054"/>
              <a:gd name="connsiteY521" fmla="*/ 9938307 h 10285413"/>
              <a:gd name="connsiteX522" fmla="*/ 5744648 w 7497054"/>
              <a:gd name="connsiteY522" fmla="*/ 9939755 h 10285413"/>
              <a:gd name="connsiteX523" fmla="*/ 5744648 w 7497054"/>
              <a:gd name="connsiteY523" fmla="*/ 9945560 h 10285413"/>
              <a:gd name="connsiteX524" fmla="*/ 5756253 w 7497054"/>
              <a:gd name="connsiteY524" fmla="*/ 9957164 h 10285413"/>
              <a:gd name="connsiteX525" fmla="*/ 5756253 w 7497054"/>
              <a:gd name="connsiteY525" fmla="*/ 9968770 h 10285413"/>
              <a:gd name="connsiteX526" fmla="*/ 5756253 w 7497054"/>
              <a:gd name="connsiteY526" fmla="*/ 9980376 h 10285413"/>
              <a:gd name="connsiteX527" fmla="*/ 5733042 w 7497054"/>
              <a:gd name="connsiteY527" fmla="*/ 9968770 h 10285413"/>
              <a:gd name="connsiteX528" fmla="*/ 5733042 w 7497054"/>
              <a:gd name="connsiteY528" fmla="*/ 9945560 h 10285413"/>
              <a:gd name="connsiteX529" fmla="*/ 5735944 w 7497054"/>
              <a:gd name="connsiteY529" fmla="*/ 9938307 h 10285413"/>
              <a:gd name="connsiteX530" fmla="*/ 5837490 w 7497054"/>
              <a:gd name="connsiteY530" fmla="*/ 9933955 h 10285413"/>
              <a:gd name="connsiteX531" fmla="*/ 5849096 w 7497054"/>
              <a:gd name="connsiteY531" fmla="*/ 9945560 h 10285413"/>
              <a:gd name="connsiteX532" fmla="*/ 5872306 w 7497054"/>
              <a:gd name="connsiteY532" fmla="*/ 9991982 h 10285413"/>
              <a:gd name="connsiteX533" fmla="*/ 5860700 w 7497054"/>
              <a:gd name="connsiteY533" fmla="*/ 9991982 h 10285413"/>
              <a:gd name="connsiteX534" fmla="*/ 5843293 w 7497054"/>
              <a:gd name="connsiteY534" fmla="*/ 9957164 h 10285413"/>
              <a:gd name="connsiteX535" fmla="*/ 5837490 w 7497054"/>
              <a:gd name="connsiteY535" fmla="*/ 9933955 h 10285413"/>
              <a:gd name="connsiteX536" fmla="*/ 5106354 w 7497054"/>
              <a:gd name="connsiteY536" fmla="*/ 9933955 h 10285413"/>
              <a:gd name="connsiteX537" fmla="*/ 5141169 w 7497054"/>
              <a:gd name="connsiteY537" fmla="*/ 10003585 h 10285413"/>
              <a:gd name="connsiteX538" fmla="*/ 5129565 w 7497054"/>
              <a:gd name="connsiteY538" fmla="*/ 9991982 h 10285413"/>
              <a:gd name="connsiteX539" fmla="*/ 5106354 w 7497054"/>
              <a:gd name="connsiteY539" fmla="*/ 9968770 h 10285413"/>
              <a:gd name="connsiteX540" fmla="*/ 5106354 w 7497054"/>
              <a:gd name="connsiteY540" fmla="*/ 9945560 h 10285413"/>
              <a:gd name="connsiteX541" fmla="*/ 4978694 w 7497054"/>
              <a:gd name="connsiteY541" fmla="*/ 9922349 h 10285413"/>
              <a:gd name="connsiteX542" fmla="*/ 4996104 w 7497054"/>
              <a:gd name="connsiteY542" fmla="*/ 9939755 h 10285413"/>
              <a:gd name="connsiteX543" fmla="*/ 4990301 w 7497054"/>
              <a:gd name="connsiteY543" fmla="*/ 9945560 h 10285413"/>
              <a:gd name="connsiteX544" fmla="*/ 4978694 w 7497054"/>
              <a:gd name="connsiteY544" fmla="*/ 9933955 h 10285413"/>
              <a:gd name="connsiteX545" fmla="*/ 4978694 w 7497054"/>
              <a:gd name="connsiteY545" fmla="*/ 9922349 h 10285413"/>
              <a:gd name="connsiteX546" fmla="*/ 4363612 w 7497054"/>
              <a:gd name="connsiteY546" fmla="*/ 9922349 h 10285413"/>
              <a:gd name="connsiteX547" fmla="*/ 4375217 w 7497054"/>
              <a:gd name="connsiteY547" fmla="*/ 9933955 h 10285413"/>
              <a:gd name="connsiteX548" fmla="*/ 4363612 w 7497054"/>
              <a:gd name="connsiteY548" fmla="*/ 9933955 h 10285413"/>
              <a:gd name="connsiteX549" fmla="*/ 3284316 w 7497054"/>
              <a:gd name="connsiteY549" fmla="*/ 9922349 h 10285413"/>
              <a:gd name="connsiteX550" fmla="*/ 3295919 w 7497054"/>
              <a:gd name="connsiteY550" fmla="*/ 9922349 h 10285413"/>
              <a:gd name="connsiteX551" fmla="*/ 3295919 w 7497054"/>
              <a:gd name="connsiteY551" fmla="*/ 9933955 h 10285413"/>
              <a:gd name="connsiteX552" fmla="*/ 3284316 w 7497054"/>
              <a:gd name="connsiteY552" fmla="*/ 9922349 h 10285413"/>
              <a:gd name="connsiteX553" fmla="*/ 3321065 w 7497054"/>
              <a:gd name="connsiteY553" fmla="*/ 9917513 h 10285413"/>
              <a:gd name="connsiteX554" fmla="*/ 3330736 w 7497054"/>
              <a:gd name="connsiteY554" fmla="*/ 9922349 h 10285413"/>
              <a:gd name="connsiteX555" fmla="*/ 3342343 w 7497054"/>
              <a:gd name="connsiteY555" fmla="*/ 9957164 h 10285413"/>
              <a:gd name="connsiteX556" fmla="*/ 3330736 w 7497054"/>
              <a:gd name="connsiteY556" fmla="*/ 9945560 h 10285413"/>
              <a:gd name="connsiteX557" fmla="*/ 3324933 w 7497054"/>
              <a:gd name="connsiteY557" fmla="*/ 9922349 h 10285413"/>
              <a:gd name="connsiteX558" fmla="*/ 3319131 w 7497054"/>
              <a:gd name="connsiteY558" fmla="*/ 9915095 h 10285413"/>
              <a:gd name="connsiteX559" fmla="*/ 3321065 w 7497054"/>
              <a:gd name="connsiteY559" fmla="*/ 9917513 h 10285413"/>
              <a:gd name="connsiteX560" fmla="*/ 3317196 w 7497054"/>
              <a:gd name="connsiteY560" fmla="*/ 9915580 h 10285413"/>
              <a:gd name="connsiteX561" fmla="*/ 5796870 w 7497054"/>
              <a:gd name="connsiteY561" fmla="*/ 9910743 h 10285413"/>
              <a:gd name="connsiteX562" fmla="*/ 5791069 w 7497054"/>
              <a:gd name="connsiteY562" fmla="*/ 9922349 h 10285413"/>
              <a:gd name="connsiteX563" fmla="*/ 5796870 w 7497054"/>
              <a:gd name="connsiteY563" fmla="*/ 9916546 h 10285413"/>
              <a:gd name="connsiteX564" fmla="*/ 5796870 w 7497054"/>
              <a:gd name="connsiteY564" fmla="*/ 9910743 h 10285413"/>
              <a:gd name="connsiteX565" fmla="*/ 5721436 w 7497054"/>
              <a:gd name="connsiteY565" fmla="*/ 9910743 h 10285413"/>
              <a:gd name="connsiteX566" fmla="*/ 5733042 w 7497054"/>
              <a:gd name="connsiteY566" fmla="*/ 9910743 h 10285413"/>
              <a:gd name="connsiteX567" fmla="*/ 5721436 w 7497054"/>
              <a:gd name="connsiteY567" fmla="*/ 9922349 h 10285413"/>
              <a:gd name="connsiteX568" fmla="*/ 5721436 w 7497054"/>
              <a:gd name="connsiteY568" fmla="*/ 9910743 h 10285413"/>
              <a:gd name="connsiteX569" fmla="*/ 5338460 w 7497054"/>
              <a:gd name="connsiteY569" fmla="*/ 9910743 h 10285413"/>
              <a:gd name="connsiteX570" fmla="*/ 5350065 w 7497054"/>
              <a:gd name="connsiteY570" fmla="*/ 9945560 h 10285413"/>
              <a:gd name="connsiteX571" fmla="*/ 5361672 w 7497054"/>
              <a:gd name="connsiteY571" fmla="*/ 9974573 h 10285413"/>
              <a:gd name="connsiteX572" fmla="*/ 5373277 w 7497054"/>
              <a:gd name="connsiteY572" fmla="*/ 9980376 h 10285413"/>
              <a:gd name="connsiteX573" fmla="*/ 5373277 w 7497054"/>
              <a:gd name="connsiteY573" fmla="*/ 9968770 h 10285413"/>
              <a:gd name="connsiteX574" fmla="*/ 5367475 w 7497054"/>
              <a:gd name="connsiteY574" fmla="*/ 9957164 h 10285413"/>
              <a:gd name="connsiteX575" fmla="*/ 5361672 w 7497054"/>
              <a:gd name="connsiteY575" fmla="*/ 9933955 h 10285413"/>
              <a:gd name="connsiteX576" fmla="*/ 5268829 w 7497054"/>
              <a:gd name="connsiteY576" fmla="*/ 9910743 h 10285413"/>
              <a:gd name="connsiteX577" fmla="*/ 5280434 w 7497054"/>
              <a:gd name="connsiteY577" fmla="*/ 9916546 h 10285413"/>
              <a:gd name="connsiteX578" fmla="*/ 5274631 w 7497054"/>
              <a:gd name="connsiteY578" fmla="*/ 9922349 h 10285413"/>
              <a:gd name="connsiteX579" fmla="*/ 5268829 w 7497054"/>
              <a:gd name="connsiteY579" fmla="*/ 9910743 h 10285413"/>
              <a:gd name="connsiteX580" fmla="*/ 3470002 w 7497054"/>
              <a:gd name="connsiteY580" fmla="*/ 9910743 h 10285413"/>
              <a:gd name="connsiteX581" fmla="*/ 3470002 w 7497054"/>
              <a:gd name="connsiteY581" fmla="*/ 9939755 h 10285413"/>
              <a:gd name="connsiteX582" fmla="*/ 3487408 w 7497054"/>
              <a:gd name="connsiteY582" fmla="*/ 9957164 h 10285413"/>
              <a:gd name="connsiteX583" fmla="*/ 3481605 w 7497054"/>
              <a:gd name="connsiteY583" fmla="*/ 9933955 h 10285413"/>
              <a:gd name="connsiteX584" fmla="*/ 3388763 w 7497054"/>
              <a:gd name="connsiteY584" fmla="*/ 9910743 h 10285413"/>
              <a:gd name="connsiteX585" fmla="*/ 3394565 w 7497054"/>
              <a:gd name="connsiteY585" fmla="*/ 9916546 h 10285413"/>
              <a:gd name="connsiteX586" fmla="*/ 3400368 w 7497054"/>
              <a:gd name="connsiteY586" fmla="*/ 9910743 h 10285413"/>
              <a:gd name="connsiteX587" fmla="*/ 3307524 w 7497054"/>
              <a:gd name="connsiteY587" fmla="*/ 9910743 h 10285413"/>
              <a:gd name="connsiteX588" fmla="*/ 3317196 w 7497054"/>
              <a:gd name="connsiteY588" fmla="*/ 9915580 h 10285413"/>
              <a:gd name="connsiteX589" fmla="*/ 3313329 w 7497054"/>
              <a:gd name="connsiteY589" fmla="*/ 9916546 h 10285413"/>
              <a:gd name="connsiteX590" fmla="*/ 3307524 w 7497054"/>
              <a:gd name="connsiteY590" fmla="*/ 9910743 h 10285413"/>
              <a:gd name="connsiteX591" fmla="*/ 3226289 w 7497054"/>
              <a:gd name="connsiteY591" fmla="*/ 9910743 h 10285413"/>
              <a:gd name="connsiteX592" fmla="*/ 3237892 w 7497054"/>
              <a:gd name="connsiteY592" fmla="*/ 9922349 h 10285413"/>
              <a:gd name="connsiteX593" fmla="*/ 3226289 w 7497054"/>
              <a:gd name="connsiteY593" fmla="*/ 9922349 h 10285413"/>
              <a:gd name="connsiteX594" fmla="*/ 5509639 w 7497054"/>
              <a:gd name="connsiteY594" fmla="*/ 9904940 h 10285413"/>
              <a:gd name="connsiteX595" fmla="*/ 5512541 w 7497054"/>
              <a:gd name="connsiteY595" fmla="*/ 9910743 h 10285413"/>
              <a:gd name="connsiteX596" fmla="*/ 5500935 w 7497054"/>
              <a:gd name="connsiteY596" fmla="*/ 9910743 h 10285413"/>
              <a:gd name="connsiteX597" fmla="*/ 5509639 w 7497054"/>
              <a:gd name="connsiteY597" fmla="*/ 9904940 h 10285413"/>
              <a:gd name="connsiteX598" fmla="*/ 4192433 w 7497054"/>
              <a:gd name="connsiteY598" fmla="*/ 9904940 h 10285413"/>
              <a:gd name="connsiteX599" fmla="*/ 4189531 w 7497054"/>
              <a:gd name="connsiteY599" fmla="*/ 9910743 h 10285413"/>
              <a:gd name="connsiteX600" fmla="*/ 4189531 w 7497054"/>
              <a:gd name="connsiteY600" fmla="*/ 9922349 h 10285413"/>
              <a:gd name="connsiteX601" fmla="*/ 4201136 w 7497054"/>
              <a:gd name="connsiteY601" fmla="*/ 9922349 h 10285413"/>
              <a:gd name="connsiteX602" fmla="*/ 4201136 w 7497054"/>
              <a:gd name="connsiteY602" fmla="*/ 9933955 h 10285413"/>
              <a:gd name="connsiteX603" fmla="*/ 4201136 w 7497054"/>
              <a:gd name="connsiteY603" fmla="*/ 9945560 h 10285413"/>
              <a:gd name="connsiteX604" fmla="*/ 4177925 w 7497054"/>
              <a:gd name="connsiteY604" fmla="*/ 9933955 h 10285413"/>
              <a:gd name="connsiteX605" fmla="*/ 4166321 w 7497054"/>
              <a:gd name="connsiteY605" fmla="*/ 9910743 h 10285413"/>
              <a:gd name="connsiteX606" fmla="*/ 4177925 w 7497054"/>
              <a:gd name="connsiteY606" fmla="*/ 9910743 h 10285413"/>
              <a:gd name="connsiteX607" fmla="*/ 4192433 w 7497054"/>
              <a:gd name="connsiteY607" fmla="*/ 9904940 h 10285413"/>
              <a:gd name="connsiteX608" fmla="*/ 5223858 w 7497054"/>
              <a:gd name="connsiteY608" fmla="*/ 9902040 h 10285413"/>
              <a:gd name="connsiteX609" fmla="*/ 5228211 w 7497054"/>
              <a:gd name="connsiteY609" fmla="*/ 9904940 h 10285413"/>
              <a:gd name="connsiteX610" fmla="*/ 5234013 w 7497054"/>
              <a:gd name="connsiteY610" fmla="*/ 9910743 h 10285413"/>
              <a:gd name="connsiteX611" fmla="*/ 5222407 w 7497054"/>
              <a:gd name="connsiteY611" fmla="*/ 9904940 h 10285413"/>
              <a:gd name="connsiteX612" fmla="*/ 5223858 w 7497054"/>
              <a:gd name="connsiteY612" fmla="*/ 9902040 h 10285413"/>
              <a:gd name="connsiteX613" fmla="*/ 5814279 w 7497054"/>
              <a:gd name="connsiteY613" fmla="*/ 9899137 h 10285413"/>
              <a:gd name="connsiteX614" fmla="*/ 5825885 w 7497054"/>
              <a:gd name="connsiteY614" fmla="*/ 9899137 h 10285413"/>
              <a:gd name="connsiteX615" fmla="*/ 5825885 w 7497054"/>
              <a:gd name="connsiteY615" fmla="*/ 9910743 h 10285413"/>
              <a:gd name="connsiteX616" fmla="*/ 5814279 w 7497054"/>
              <a:gd name="connsiteY616" fmla="*/ 9899137 h 10285413"/>
              <a:gd name="connsiteX617" fmla="*/ 3295919 w 7497054"/>
              <a:gd name="connsiteY617" fmla="*/ 9899137 h 10285413"/>
              <a:gd name="connsiteX618" fmla="*/ 3295919 w 7497054"/>
              <a:gd name="connsiteY618" fmla="*/ 9910743 h 10285413"/>
              <a:gd name="connsiteX619" fmla="*/ 3284316 w 7497054"/>
              <a:gd name="connsiteY619" fmla="*/ 9910743 h 10285413"/>
              <a:gd name="connsiteX620" fmla="*/ 4909062 w 7497054"/>
              <a:gd name="connsiteY620" fmla="*/ 9887533 h 10285413"/>
              <a:gd name="connsiteX621" fmla="*/ 4920668 w 7497054"/>
              <a:gd name="connsiteY621" fmla="*/ 9899137 h 10285413"/>
              <a:gd name="connsiteX622" fmla="*/ 4804615 w 7497054"/>
              <a:gd name="connsiteY622" fmla="*/ 9887533 h 10285413"/>
              <a:gd name="connsiteX623" fmla="*/ 4816221 w 7497054"/>
              <a:gd name="connsiteY623" fmla="*/ 9899137 h 10285413"/>
              <a:gd name="connsiteX624" fmla="*/ 4804615 w 7497054"/>
              <a:gd name="connsiteY624" fmla="*/ 9899137 h 10285413"/>
              <a:gd name="connsiteX625" fmla="*/ 5524145 w 7497054"/>
              <a:gd name="connsiteY625" fmla="*/ 9875928 h 10285413"/>
              <a:gd name="connsiteX626" fmla="*/ 5541553 w 7497054"/>
              <a:gd name="connsiteY626" fmla="*/ 9899137 h 10285413"/>
              <a:gd name="connsiteX627" fmla="*/ 5570568 w 7497054"/>
              <a:gd name="connsiteY627" fmla="*/ 9951363 h 10285413"/>
              <a:gd name="connsiteX628" fmla="*/ 5582172 w 7497054"/>
              <a:gd name="connsiteY628" fmla="*/ 9980376 h 10285413"/>
              <a:gd name="connsiteX629" fmla="*/ 5570568 w 7497054"/>
              <a:gd name="connsiteY629" fmla="*/ 9968770 h 10285413"/>
              <a:gd name="connsiteX630" fmla="*/ 5558963 w 7497054"/>
              <a:gd name="connsiteY630" fmla="*/ 9968770 h 10285413"/>
              <a:gd name="connsiteX631" fmla="*/ 5547356 w 7497054"/>
              <a:gd name="connsiteY631" fmla="*/ 9968770 h 10285413"/>
              <a:gd name="connsiteX632" fmla="*/ 5512541 w 7497054"/>
              <a:gd name="connsiteY632" fmla="*/ 9933955 h 10285413"/>
              <a:gd name="connsiteX633" fmla="*/ 5524145 w 7497054"/>
              <a:gd name="connsiteY633" fmla="*/ 9922349 h 10285413"/>
              <a:gd name="connsiteX634" fmla="*/ 5524145 w 7497054"/>
              <a:gd name="connsiteY634" fmla="*/ 9910743 h 10285413"/>
              <a:gd name="connsiteX635" fmla="*/ 5280434 w 7497054"/>
              <a:gd name="connsiteY635" fmla="*/ 9875928 h 10285413"/>
              <a:gd name="connsiteX636" fmla="*/ 5292038 w 7497054"/>
              <a:gd name="connsiteY636" fmla="*/ 9887533 h 10285413"/>
              <a:gd name="connsiteX637" fmla="*/ 5280434 w 7497054"/>
              <a:gd name="connsiteY637" fmla="*/ 9887533 h 10285413"/>
              <a:gd name="connsiteX638" fmla="*/ 5280434 w 7497054"/>
              <a:gd name="connsiteY638" fmla="*/ 9875928 h 10285413"/>
              <a:gd name="connsiteX639" fmla="*/ 4955484 w 7497054"/>
              <a:gd name="connsiteY639" fmla="*/ 9875928 h 10285413"/>
              <a:gd name="connsiteX640" fmla="*/ 4967089 w 7497054"/>
              <a:gd name="connsiteY640" fmla="*/ 9887533 h 10285413"/>
              <a:gd name="connsiteX641" fmla="*/ 4967089 w 7497054"/>
              <a:gd name="connsiteY641" fmla="*/ 9899137 h 10285413"/>
              <a:gd name="connsiteX642" fmla="*/ 4955484 w 7497054"/>
              <a:gd name="connsiteY642" fmla="*/ 9875928 h 10285413"/>
              <a:gd name="connsiteX643" fmla="*/ 4618929 w 7497054"/>
              <a:gd name="connsiteY643" fmla="*/ 9875928 h 10285413"/>
              <a:gd name="connsiteX644" fmla="*/ 4636337 w 7497054"/>
              <a:gd name="connsiteY644" fmla="*/ 9916546 h 10285413"/>
              <a:gd name="connsiteX645" fmla="*/ 4653744 w 7497054"/>
              <a:gd name="connsiteY645" fmla="*/ 9957164 h 10285413"/>
              <a:gd name="connsiteX646" fmla="*/ 4630535 w 7497054"/>
              <a:gd name="connsiteY646" fmla="*/ 9933955 h 10285413"/>
              <a:gd name="connsiteX647" fmla="*/ 4618929 w 7497054"/>
              <a:gd name="connsiteY647" fmla="*/ 9910743 h 10285413"/>
              <a:gd name="connsiteX648" fmla="*/ 4607324 w 7497054"/>
              <a:gd name="connsiteY648" fmla="*/ 9899137 h 10285413"/>
              <a:gd name="connsiteX649" fmla="*/ 4618929 w 7497054"/>
              <a:gd name="connsiteY649" fmla="*/ 9881730 h 10285413"/>
              <a:gd name="connsiteX650" fmla="*/ 4618929 w 7497054"/>
              <a:gd name="connsiteY650" fmla="*/ 9875928 h 10285413"/>
              <a:gd name="connsiteX651" fmla="*/ 4235952 w 7497054"/>
              <a:gd name="connsiteY651" fmla="*/ 9875928 h 10285413"/>
              <a:gd name="connsiteX652" fmla="*/ 4235952 w 7497054"/>
              <a:gd name="connsiteY652" fmla="*/ 9881730 h 10285413"/>
              <a:gd name="connsiteX653" fmla="*/ 4235952 w 7497054"/>
              <a:gd name="connsiteY653" fmla="*/ 9887533 h 10285413"/>
              <a:gd name="connsiteX654" fmla="*/ 4247558 w 7497054"/>
              <a:gd name="connsiteY654" fmla="*/ 9875928 h 10285413"/>
              <a:gd name="connsiteX655" fmla="*/ 4235952 w 7497054"/>
              <a:gd name="connsiteY655" fmla="*/ 9875928 h 10285413"/>
              <a:gd name="connsiteX656" fmla="*/ 4172124 w 7497054"/>
              <a:gd name="connsiteY656" fmla="*/ 9875928 h 10285413"/>
              <a:gd name="connsiteX657" fmla="*/ 4177925 w 7497054"/>
              <a:gd name="connsiteY657" fmla="*/ 9875928 h 10285413"/>
              <a:gd name="connsiteX658" fmla="*/ 4177925 w 7497054"/>
              <a:gd name="connsiteY658" fmla="*/ 9881730 h 10285413"/>
              <a:gd name="connsiteX659" fmla="*/ 4166321 w 7497054"/>
              <a:gd name="connsiteY659" fmla="*/ 9887533 h 10285413"/>
              <a:gd name="connsiteX660" fmla="*/ 4172124 w 7497054"/>
              <a:gd name="connsiteY660" fmla="*/ 9875928 h 10285413"/>
              <a:gd name="connsiteX661" fmla="*/ 5802673 w 7497054"/>
              <a:gd name="connsiteY661" fmla="*/ 9866643 h 10285413"/>
              <a:gd name="connsiteX662" fmla="*/ 5808478 w 7497054"/>
              <a:gd name="connsiteY662" fmla="*/ 9870125 h 10285413"/>
              <a:gd name="connsiteX663" fmla="*/ 5814279 w 7497054"/>
              <a:gd name="connsiteY663" fmla="*/ 9875928 h 10285413"/>
              <a:gd name="connsiteX664" fmla="*/ 5802673 w 7497054"/>
              <a:gd name="connsiteY664" fmla="*/ 9870125 h 10285413"/>
              <a:gd name="connsiteX665" fmla="*/ 5210802 w 7497054"/>
              <a:gd name="connsiteY665" fmla="*/ 9864322 h 10285413"/>
              <a:gd name="connsiteX666" fmla="*/ 5222407 w 7497054"/>
              <a:gd name="connsiteY666" fmla="*/ 9864322 h 10285413"/>
              <a:gd name="connsiteX667" fmla="*/ 5222407 w 7497054"/>
              <a:gd name="connsiteY667" fmla="*/ 9875928 h 10285413"/>
              <a:gd name="connsiteX668" fmla="*/ 5210802 w 7497054"/>
              <a:gd name="connsiteY668" fmla="*/ 9875928 h 10285413"/>
              <a:gd name="connsiteX669" fmla="*/ 5210802 w 7497054"/>
              <a:gd name="connsiteY669" fmla="*/ 9864322 h 10285413"/>
              <a:gd name="connsiteX670" fmla="*/ 4491270 w 7497054"/>
              <a:gd name="connsiteY670" fmla="*/ 9864322 h 10285413"/>
              <a:gd name="connsiteX671" fmla="*/ 4508679 w 7497054"/>
              <a:gd name="connsiteY671" fmla="*/ 9881730 h 10285413"/>
              <a:gd name="connsiteX672" fmla="*/ 4502876 w 7497054"/>
              <a:gd name="connsiteY672" fmla="*/ 9887533 h 10285413"/>
              <a:gd name="connsiteX673" fmla="*/ 4491270 w 7497054"/>
              <a:gd name="connsiteY673" fmla="*/ 9875928 h 10285413"/>
              <a:gd name="connsiteX674" fmla="*/ 4270769 w 7497054"/>
              <a:gd name="connsiteY674" fmla="*/ 9864322 h 10285413"/>
              <a:gd name="connsiteX675" fmla="*/ 4270769 w 7497054"/>
              <a:gd name="connsiteY675" fmla="*/ 9875928 h 10285413"/>
              <a:gd name="connsiteX676" fmla="*/ 4264966 w 7497054"/>
              <a:gd name="connsiteY676" fmla="*/ 9875928 h 10285413"/>
              <a:gd name="connsiteX677" fmla="*/ 4270769 w 7497054"/>
              <a:gd name="connsiteY677" fmla="*/ 9864322 h 10285413"/>
              <a:gd name="connsiteX678" fmla="*/ 4201136 w 7497054"/>
              <a:gd name="connsiteY678" fmla="*/ 9864322 h 10285413"/>
              <a:gd name="connsiteX679" fmla="*/ 4212743 w 7497054"/>
              <a:gd name="connsiteY679" fmla="*/ 9875928 h 10285413"/>
              <a:gd name="connsiteX680" fmla="*/ 4212743 w 7497054"/>
              <a:gd name="connsiteY680" fmla="*/ 9864322 h 10285413"/>
              <a:gd name="connsiteX681" fmla="*/ 5907123 w 7497054"/>
              <a:gd name="connsiteY681" fmla="*/ 9852717 h 10285413"/>
              <a:gd name="connsiteX682" fmla="*/ 5930334 w 7497054"/>
              <a:gd name="connsiteY682" fmla="*/ 9887533 h 10285413"/>
              <a:gd name="connsiteX683" fmla="*/ 5930334 w 7497054"/>
              <a:gd name="connsiteY683" fmla="*/ 9910743 h 10285413"/>
              <a:gd name="connsiteX684" fmla="*/ 5918727 w 7497054"/>
              <a:gd name="connsiteY684" fmla="*/ 9881730 h 10285413"/>
              <a:gd name="connsiteX685" fmla="*/ 5912924 w 7497054"/>
              <a:gd name="connsiteY685" fmla="*/ 9870125 h 10285413"/>
              <a:gd name="connsiteX686" fmla="*/ 5907123 w 7497054"/>
              <a:gd name="connsiteY686" fmla="*/ 9852717 h 10285413"/>
              <a:gd name="connsiteX687" fmla="*/ 4978694 w 7497054"/>
              <a:gd name="connsiteY687" fmla="*/ 9852717 h 10285413"/>
              <a:gd name="connsiteX688" fmla="*/ 4990301 w 7497054"/>
              <a:gd name="connsiteY688" fmla="*/ 9852717 h 10285413"/>
              <a:gd name="connsiteX689" fmla="*/ 4990301 w 7497054"/>
              <a:gd name="connsiteY689" fmla="*/ 9864322 h 10285413"/>
              <a:gd name="connsiteX690" fmla="*/ 4978694 w 7497054"/>
              <a:gd name="connsiteY690" fmla="*/ 9864322 h 10285413"/>
              <a:gd name="connsiteX691" fmla="*/ 4978694 w 7497054"/>
              <a:gd name="connsiteY691" fmla="*/ 9852717 h 10285413"/>
              <a:gd name="connsiteX692" fmla="*/ 3353945 w 7497054"/>
              <a:gd name="connsiteY692" fmla="*/ 9846914 h 10285413"/>
              <a:gd name="connsiteX693" fmla="*/ 3353945 w 7497054"/>
              <a:gd name="connsiteY693" fmla="*/ 9864322 h 10285413"/>
              <a:gd name="connsiteX694" fmla="*/ 3365551 w 7497054"/>
              <a:gd name="connsiteY694" fmla="*/ 9887533 h 10285413"/>
              <a:gd name="connsiteX695" fmla="*/ 3377158 w 7497054"/>
              <a:gd name="connsiteY695" fmla="*/ 9899137 h 10285413"/>
              <a:gd name="connsiteX696" fmla="*/ 3365551 w 7497054"/>
              <a:gd name="connsiteY696" fmla="*/ 9875928 h 10285413"/>
              <a:gd name="connsiteX697" fmla="*/ 3359748 w 7497054"/>
              <a:gd name="connsiteY697" fmla="*/ 9864322 h 10285413"/>
              <a:gd name="connsiteX698" fmla="*/ 3353945 w 7497054"/>
              <a:gd name="connsiteY698" fmla="*/ 9846914 h 10285413"/>
              <a:gd name="connsiteX699" fmla="*/ 5802673 w 7497054"/>
              <a:gd name="connsiteY699" fmla="*/ 9841111 h 10285413"/>
              <a:gd name="connsiteX700" fmla="*/ 5802673 w 7497054"/>
              <a:gd name="connsiteY700" fmla="*/ 9858519 h 10285413"/>
              <a:gd name="connsiteX701" fmla="*/ 5802673 w 7497054"/>
              <a:gd name="connsiteY701" fmla="*/ 9866643 h 10285413"/>
              <a:gd name="connsiteX702" fmla="*/ 5801223 w 7497054"/>
              <a:gd name="connsiteY702" fmla="*/ 9865772 h 10285413"/>
              <a:gd name="connsiteX703" fmla="*/ 5791069 w 7497054"/>
              <a:gd name="connsiteY703" fmla="*/ 9864322 h 10285413"/>
              <a:gd name="connsiteX704" fmla="*/ 5744648 w 7497054"/>
              <a:gd name="connsiteY704" fmla="*/ 9841111 h 10285413"/>
              <a:gd name="connsiteX705" fmla="*/ 5744648 w 7497054"/>
              <a:gd name="connsiteY705" fmla="*/ 9852717 h 10285413"/>
              <a:gd name="connsiteX706" fmla="*/ 5756253 w 7497054"/>
              <a:gd name="connsiteY706" fmla="*/ 9846914 h 10285413"/>
              <a:gd name="connsiteX707" fmla="*/ 5744648 w 7497054"/>
              <a:gd name="connsiteY707" fmla="*/ 9841111 h 10285413"/>
              <a:gd name="connsiteX708" fmla="*/ 5303645 w 7497054"/>
              <a:gd name="connsiteY708" fmla="*/ 9841111 h 10285413"/>
              <a:gd name="connsiteX709" fmla="*/ 5315250 w 7497054"/>
              <a:gd name="connsiteY709" fmla="*/ 9875928 h 10285413"/>
              <a:gd name="connsiteX710" fmla="*/ 5326856 w 7497054"/>
              <a:gd name="connsiteY710" fmla="*/ 9899137 h 10285413"/>
              <a:gd name="connsiteX711" fmla="*/ 5326856 w 7497054"/>
              <a:gd name="connsiteY711" fmla="*/ 9875928 h 10285413"/>
              <a:gd name="connsiteX712" fmla="*/ 3191474 w 7497054"/>
              <a:gd name="connsiteY712" fmla="*/ 9841111 h 10285413"/>
              <a:gd name="connsiteX713" fmla="*/ 3203077 w 7497054"/>
              <a:gd name="connsiteY713" fmla="*/ 9852717 h 10285413"/>
              <a:gd name="connsiteX714" fmla="*/ 3203077 w 7497054"/>
              <a:gd name="connsiteY714" fmla="*/ 9864322 h 10285413"/>
              <a:gd name="connsiteX715" fmla="*/ 3214684 w 7497054"/>
              <a:gd name="connsiteY715" fmla="*/ 9887533 h 10285413"/>
              <a:gd name="connsiteX716" fmla="*/ 3203077 w 7497054"/>
              <a:gd name="connsiteY716" fmla="*/ 9875928 h 10285413"/>
              <a:gd name="connsiteX717" fmla="*/ 3191474 w 7497054"/>
              <a:gd name="connsiteY717" fmla="*/ 9864322 h 10285413"/>
              <a:gd name="connsiteX718" fmla="*/ 3191474 w 7497054"/>
              <a:gd name="connsiteY718" fmla="*/ 9852717 h 10285413"/>
              <a:gd name="connsiteX719" fmla="*/ 3191474 w 7497054"/>
              <a:gd name="connsiteY719" fmla="*/ 9841111 h 10285413"/>
              <a:gd name="connsiteX720" fmla="*/ 4584114 w 7497054"/>
              <a:gd name="connsiteY720" fmla="*/ 9829506 h 10285413"/>
              <a:gd name="connsiteX721" fmla="*/ 4595720 w 7497054"/>
              <a:gd name="connsiteY721" fmla="*/ 9841111 h 10285413"/>
              <a:gd name="connsiteX722" fmla="*/ 4584114 w 7497054"/>
              <a:gd name="connsiteY722" fmla="*/ 9841111 h 10285413"/>
              <a:gd name="connsiteX723" fmla="*/ 4584114 w 7497054"/>
              <a:gd name="connsiteY723" fmla="*/ 9829506 h 10285413"/>
              <a:gd name="connsiteX724" fmla="*/ 5553160 w 7497054"/>
              <a:gd name="connsiteY724" fmla="*/ 9817902 h 10285413"/>
              <a:gd name="connsiteX725" fmla="*/ 5570568 w 7497054"/>
              <a:gd name="connsiteY725" fmla="*/ 9852717 h 10285413"/>
              <a:gd name="connsiteX726" fmla="*/ 5593778 w 7497054"/>
              <a:gd name="connsiteY726" fmla="*/ 9910743 h 10285413"/>
              <a:gd name="connsiteX727" fmla="*/ 5582172 w 7497054"/>
              <a:gd name="connsiteY727" fmla="*/ 9899137 h 10285413"/>
              <a:gd name="connsiteX728" fmla="*/ 5570568 w 7497054"/>
              <a:gd name="connsiteY728" fmla="*/ 9881730 h 10285413"/>
              <a:gd name="connsiteX729" fmla="*/ 5570568 w 7497054"/>
              <a:gd name="connsiteY729" fmla="*/ 9875928 h 10285413"/>
              <a:gd name="connsiteX730" fmla="*/ 5564765 w 7497054"/>
              <a:gd name="connsiteY730" fmla="*/ 9870125 h 10285413"/>
              <a:gd name="connsiteX731" fmla="*/ 5553160 w 7497054"/>
              <a:gd name="connsiteY731" fmla="*/ 9858519 h 10285413"/>
              <a:gd name="connsiteX732" fmla="*/ 5547356 w 7497054"/>
              <a:gd name="connsiteY732" fmla="*/ 9846914 h 10285413"/>
              <a:gd name="connsiteX733" fmla="*/ 5547356 w 7497054"/>
              <a:gd name="connsiteY733" fmla="*/ 9835309 h 10285413"/>
              <a:gd name="connsiteX734" fmla="*/ 5547356 w 7497054"/>
              <a:gd name="connsiteY734" fmla="*/ 9829506 h 10285413"/>
              <a:gd name="connsiteX735" fmla="*/ 5541553 w 7497054"/>
              <a:gd name="connsiteY735" fmla="*/ 9823703 h 10285413"/>
              <a:gd name="connsiteX736" fmla="*/ 5553160 w 7497054"/>
              <a:gd name="connsiteY736" fmla="*/ 9817902 h 10285413"/>
              <a:gd name="connsiteX737" fmla="*/ 5297842 w 7497054"/>
              <a:gd name="connsiteY737" fmla="*/ 9817902 h 10285413"/>
              <a:gd name="connsiteX738" fmla="*/ 5292038 w 7497054"/>
              <a:gd name="connsiteY738" fmla="*/ 9829506 h 10285413"/>
              <a:gd name="connsiteX739" fmla="*/ 5292038 w 7497054"/>
              <a:gd name="connsiteY739" fmla="*/ 9841111 h 10285413"/>
              <a:gd name="connsiteX740" fmla="*/ 5303645 w 7497054"/>
              <a:gd name="connsiteY740" fmla="*/ 9829506 h 10285413"/>
              <a:gd name="connsiteX741" fmla="*/ 5297842 w 7497054"/>
              <a:gd name="connsiteY741" fmla="*/ 9817902 h 10285413"/>
              <a:gd name="connsiteX742" fmla="*/ 5036723 w 7497054"/>
              <a:gd name="connsiteY742" fmla="*/ 9817902 h 10285413"/>
              <a:gd name="connsiteX743" fmla="*/ 5036723 w 7497054"/>
              <a:gd name="connsiteY743" fmla="*/ 9829506 h 10285413"/>
              <a:gd name="connsiteX744" fmla="*/ 5025116 w 7497054"/>
              <a:gd name="connsiteY744" fmla="*/ 9829506 h 10285413"/>
              <a:gd name="connsiteX745" fmla="*/ 4769798 w 7497054"/>
              <a:gd name="connsiteY745" fmla="*/ 9817902 h 10285413"/>
              <a:gd name="connsiteX746" fmla="*/ 4781404 w 7497054"/>
              <a:gd name="connsiteY746" fmla="*/ 9829506 h 10285413"/>
              <a:gd name="connsiteX747" fmla="*/ 4781404 w 7497054"/>
              <a:gd name="connsiteY747" fmla="*/ 9841111 h 10285413"/>
              <a:gd name="connsiteX748" fmla="*/ 4793010 w 7497054"/>
              <a:gd name="connsiteY748" fmla="*/ 9852717 h 10285413"/>
              <a:gd name="connsiteX749" fmla="*/ 4793010 w 7497054"/>
              <a:gd name="connsiteY749" fmla="*/ 9864322 h 10285413"/>
              <a:gd name="connsiteX750" fmla="*/ 4781404 w 7497054"/>
              <a:gd name="connsiteY750" fmla="*/ 9852717 h 10285413"/>
              <a:gd name="connsiteX751" fmla="*/ 4769798 w 7497054"/>
              <a:gd name="connsiteY751" fmla="*/ 9829506 h 10285413"/>
              <a:gd name="connsiteX752" fmla="*/ 3214684 w 7497054"/>
              <a:gd name="connsiteY752" fmla="*/ 9817902 h 10285413"/>
              <a:gd name="connsiteX753" fmla="*/ 3214684 w 7497054"/>
              <a:gd name="connsiteY753" fmla="*/ 9829506 h 10285413"/>
              <a:gd name="connsiteX754" fmla="*/ 3208880 w 7497054"/>
              <a:gd name="connsiteY754" fmla="*/ 9823703 h 10285413"/>
              <a:gd name="connsiteX755" fmla="*/ 3214684 w 7497054"/>
              <a:gd name="connsiteY755" fmla="*/ 9817902 h 10285413"/>
              <a:gd name="connsiteX756" fmla="*/ 5616990 w 7497054"/>
              <a:gd name="connsiteY756" fmla="*/ 9806296 h 10285413"/>
              <a:gd name="connsiteX757" fmla="*/ 5628594 w 7497054"/>
              <a:gd name="connsiteY757" fmla="*/ 9812099 h 10285413"/>
              <a:gd name="connsiteX758" fmla="*/ 5622791 w 7497054"/>
              <a:gd name="connsiteY758" fmla="*/ 9817902 h 10285413"/>
              <a:gd name="connsiteX759" fmla="*/ 5616990 w 7497054"/>
              <a:gd name="connsiteY759" fmla="*/ 9806296 h 10285413"/>
              <a:gd name="connsiteX760" fmla="*/ 4572508 w 7497054"/>
              <a:gd name="connsiteY760" fmla="*/ 9806296 h 10285413"/>
              <a:gd name="connsiteX761" fmla="*/ 4584114 w 7497054"/>
              <a:gd name="connsiteY761" fmla="*/ 9812099 h 10285413"/>
              <a:gd name="connsiteX762" fmla="*/ 4578311 w 7497054"/>
              <a:gd name="connsiteY762" fmla="*/ 9817902 h 10285413"/>
              <a:gd name="connsiteX763" fmla="*/ 4572508 w 7497054"/>
              <a:gd name="connsiteY763" fmla="*/ 9806296 h 10285413"/>
              <a:gd name="connsiteX764" fmla="*/ 4456454 w 7497054"/>
              <a:gd name="connsiteY764" fmla="*/ 9806296 h 10285413"/>
              <a:gd name="connsiteX765" fmla="*/ 4468061 w 7497054"/>
              <a:gd name="connsiteY765" fmla="*/ 9817902 h 10285413"/>
              <a:gd name="connsiteX766" fmla="*/ 4479665 w 7497054"/>
              <a:gd name="connsiteY766" fmla="*/ 9841111 h 10285413"/>
              <a:gd name="connsiteX767" fmla="*/ 4235952 w 7497054"/>
              <a:gd name="connsiteY767" fmla="*/ 9806296 h 10285413"/>
              <a:gd name="connsiteX768" fmla="*/ 4241755 w 7497054"/>
              <a:gd name="connsiteY768" fmla="*/ 9806296 h 10285413"/>
              <a:gd name="connsiteX769" fmla="*/ 4247558 w 7497054"/>
              <a:gd name="connsiteY769" fmla="*/ 9817902 h 10285413"/>
              <a:gd name="connsiteX770" fmla="*/ 4235952 w 7497054"/>
              <a:gd name="connsiteY770" fmla="*/ 9817902 h 10285413"/>
              <a:gd name="connsiteX771" fmla="*/ 4235952 w 7497054"/>
              <a:gd name="connsiteY771" fmla="*/ 9806296 h 10285413"/>
              <a:gd name="connsiteX772" fmla="*/ 3852976 w 7497054"/>
              <a:gd name="connsiteY772" fmla="*/ 9806296 h 10285413"/>
              <a:gd name="connsiteX773" fmla="*/ 3876187 w 7497054"/>
              <a:gd name="connsiteY773" fmla="*/ 9841111 h 10285413"/>
              <a:gd name="connsiteX774" fmla="*/ 3887791 w 7497054"/>
              <a:gd name="connsiteY774" fmla="*/ 9864322 h 10285413"/>
              <a:gd name="connsiteX775" fmla="*/ 3870384 w 7497054"/>
              <a:gd name="connsiteY775" fmla="*/ 9841111 h 10285413"/>
              <a:gd name="connsiteX776" fmla="*/ 3864582 w 7497054"/>
              <a:gd name="connsiteY776" fmla="*/ 9835309 h 10285413"/>
              <a:gd name="connsiteX777" fmla="*/ 3858779 w 7497054"/>
              <a:gd name="connsiteY777" fmla="*/ 9817902 h 10285413"/>
              <a:gd name="connsiteX778" fmla="*/ 3852976 w 7497054"/>
              <a:gd name="connsiteY778" fmla="*/ 9806296 h 10285413"/>
              <a:gd name="connsiteX779" fmla="*/ 4491270 w 7497054"/>
              <a:gd name="connsiteY779" fmla="*/ 9794690 h 10285413"/>
              <a:gd name="connsiteX780" fmla="*/ 4497073 w 7497054"/>
              <a:gd name="connsiteY780" fmla="*/ 9794690 h 10285413"/>
              <a:gd name="connsiteX781" fmla="*/ 4491270 w 7497054"/>
              <a:gd name="connsiteY781" fmla="*/ 9806296 h 10285413"/>
              <a:gd name="connsiteX782" fmla="*/ 3330736 w 7497054"/>
              <a:gd name="connsiteY782" fmla="*/ 9794690 h 10285413"/>
              <a:gd name="connsiteX783" fmla="*/ 3319131 w 7497054"/>
              <a:gd name="connsiteY783" fmla="*/ 9806296 h 10285413"/>
              <a:gd name="connsiteX784" fmla="*/ 3330736 w 7497054"/>
              <a:gd name="connsiteY784" fmla="*/ 9806296 h 10285413"/>
              <a:gd name="connsiteX785" fmla="*/ 3330736 w 7497054"/>
              <a:gd name="connsiteY785" fmla="*/ 9794690 h 10285413"/>
              <a:gd name="connsiteX786" fmla="*/ 5812828 w 7497054"/>
              <a:gd name="connsiteY786" fmla="*/ 9787437 h 10285413"/>
              <a:gd name="connsiteX787" fmla="*/ 5814279 w 7497054"/>
              <a:gd name="connsiteY787" fmla="*/ 9794690 h 10285413"/>
              <a:gd name="connsiteX788" fmla="*/ 5814279 w 7497054"/>
              <a:gd name="connsiteY788" fmla="*/ 9806296 h 10285413"/>
              <a:gd name="connsiteX789" fmla="*/ 5802673 w 7497054"/>
              <a:gd name="connsiteY789" fmla="*/ 9800493 h 10285413"/>
              <a:gd name="connsiteX790" fmla="*/ 5808478 w 7497054"/>
              <a:gd name="connsiteY790" fmla="*/ 9788887 h 10285413"/>
              <a:gd name="connsiteX791" fmla="*/ 5812828 w 7497054"/>
              <a:gd name="connsiteY791" fmla="*/ 9787437 h 10285413"/>
              <a:gd name="connsiteX792" fmla="*/ 5268829 w 7497054"/>
              <a:gd name="connsiteY792" fmla="*/ 9783084 h 10285413"/>
              <a:gd name="connsiteX793" fmla="*/ 5268829 w 7497054"/>
              <a:gd name="connsiteY793" fmla="*/ 9794690 h 10285413"/>
              <a:gd name="connsiteX794" fmla="*/ 5280434 w 7497054"/>
              <a:gd name="connsiteY794" fmla="*/ 9794690 h 10285413"/>
              <a:gd name="connsiteX795" fmla="*/ 5199196 w 7497054"/>
              <a:gd name="connsiteY795" fmla="*/ 9783084 h 10285413"/>
              <a:gd name="connsiteX796" fmla="*/ 5210802 w 7497054"/>
              <a:gd name="connsiteY796" fmla="*/ 9788887 h 10285413"/>
              <a:gd name="connsiteX797" fmla="*/ 5210802 w 7497054"/>
              <a:gd name="connsiteY797" fmla="*/ 9794690 h 10285413"/>
              <a:gd name="connsiteX798" fmla="*/ 5222407 w 7497054"/>
              <a:gd name="connsiteY798" fmla="*/ 9806296 h 10285413"/>
              <a:gd name="connsiteX799" fmla="*/ 5234013 w 7497054"/>
              <a:gd name="connsiteY799" fmla="*/ 9829506 h 10285413"/>
              <a:gd name="connsiteX800" fmla="*/ 5245619 w 7497054"/>
              <a:gd name="connsiteY800" fmla="*/ 9841111 h 10285413"/>
              <a:gd name="connsiteX801" fmla="*/ 5268829 w 7497054"/>
              <a:gd name="connsiteY801" fmla="*/ 9864322 h 10285413"/>
              <a:gd name="connsiteX802" fmla="*/ 5257223 w 7497054"/>
              <a:gd name="connsiteY802" fmla="*/ 9875928 h 10285413"/>
              <a:gd name="connsiteX803" fmla="*/ 5245619 w 7497054"/>
              <a:gd name="connsiteY803" fmla="*/ 9875928 h 10285413"/>
              <a:gd name="connsiteX804" fmla="*/ 5199196 w 7497054"/>
              <a:gd name="connsiteY804" fmla="*/ 9783084 h 10285413"/>
              <a:gd name="connsiteX805" fmla="*/ 4746588 w 7497054"/>
              <a:gd name="connsiteY805" fmla="*/ 9783084 h 10285413"/>
              <a:gd name="connsiteX806" fmla="*/ 4758194 w 7497054"/>
              <a:gd name="connsiteY806" fmla="*/ 9794690 h 10285413"/>
              <a:gd name="connsiteX807" fmla="*/ 4746588 w 7497054"/>
              <a:gd name="connsiteY807" fmla="*/ 9794690 h 10285413"/>
              <a:gd name="connsiteX808" fmla="*/ 5663409 w 7497054"/>
              <a:gd name="connsiteY808" fmla="*/ 9771479 h 10285413"/>
              <a:gd name="connsiteX809" fmla="*/ 5675017 w 7497054"/>
              <a:gd name="connsiteY809" fmla="*/ 9817902 h 10285413"/>
              <a:gd name="connsiteX810" fmla="*/ 5698226 w 7497054"/>
              <a:gd name="connsiteY810" fmla="*/ 9852717 h 10285413"/>
              <a:gd name="connsiteX811" fmla="*/ 5721436 w 7497054"/>
              <a:gd name="connsiteY811" fmla="*/ 9887533 h 10285413"/>
              <a:gd name="connsiteX812" fmla="*/ 5733042 w 7497054"/>
              <a:gd name="connsiteY812" fmla="*/ 9887533 h 10285413"/>
              <a:gd name="connsiteX813" fmla="*/ 5698226 w 7497054"/>
              <a:gd name="connsiteY813" fmla="*/ 9829506 h 10285413"/>
              <a:gd name="connsiteX814" fmla="*/ 5692424 w 7497054"/>
              <a:gd name="connsiteY814" fmla="*/ 9806296 h 10285413"/>
              <a:gd name="connsiteX815" fmla="*/ 5680818 w 7497054"/>
              <a:gd name="connsiteY815" fmla="*/ 9788887 h 10285413"/>
              <a:gd name="connsiteX816" fmla="*/ 5675017 w 7497054"/>
              <a:gd name="connsiteY816" fmla="*/ 9771479 h 10285413"/>
              <a:gd name="connsiteX817" fmla="*/ 4909062 w 7497054"/>
              <a:gd name="connsiteY817" fmla="*/ 9771479 h 10285413"/>
              <a:gd name="connsiteX818" fmla="*/ 4932274 w 7497054"/>
              <a:gd name="connsiteY818" fmla="*/ 9806296 h 10285413"/>
              <a:gd name="connsiteX819" fmla="*/ 4932274 w 7497054"/>
              <a:gd name="connsiteY819" fmla="*/ 9841111 h 10285413"/>
              <a:gd name="connsiteX820" fmla="*/ 4061872 w 7497054"/>
              <a:gd name="connsiteY820" fmla="*/ 9771479 h 10285413"/>
              <a:gd name="connsiteX821" fmla="*/ 4073478 w 7497054"/>
              <a:gd name="connsiteY821" fmla="*/ 9771479 h 10285413"/>
              <a:gd name="connsiteX822" fmla="*/ 4073478 w 7497054"/>
              <a:gd name="connsiteY822" fmla="*/ 9783084 h 10285413"/>
              <a:gd name="connsiteX823" fmla="*/ 4061872 w 7497054"/>
              <a:gd name="connsiteY823" fmla="*/ 9771479 h 10285413"/>
              <a:gd name="connsiteX824" fmla="*/ 5791069 w 7497054"/>
              <a:gd name="connsiteY824" fmla="*/ 9759875 h 10285413"/>
              <a:gd name="connsiteX825" fmla="*/ 5802673 w 7497054"/>
              <a:gd name="connsiteY825" fmla="*/ 9771479 h 10285413"/>
              <a:gd name="connsiteX826" fmla="*/ 5791069 w 7497054"/>
              <a:gd name="connsiteY826" fmla="*/ 9771479 h 10285413"/>
              <a:gd name="connsiteX827" fmla="*/ 5779463 w 7497054"/>
              <a:gd name="connsiteY827" fmla="*/ 9771479 h 10285413"/>
              <a:gd name="connsiteX828" fmla="*/ 5791069 w 7497054"/>
              <a:gd name="connsiteY828" fmla="*/ 9759875 h 10285413"/>
              <a:gd name="connsiteX829" fmla="*/ 4549297 w 7497054"/>
              <a:gd name="connsiteY829" fmla="*/ 9759875 h 10285413"/>
              <a:gd name="connsiteX830" fmla="*/ 4560903 w 7497054"/>
              <a:gd name="connsiteY830" fmla="*/ 9771479 h 10285413"/>
              <a:gd name="connsiteX831" fmla="*/ 4549297 w 7497054"/>
              <a:gd name="connsiteY831" fmla="*/ 9771479 h 10285413"/>
              <a:gd name="connsiteX832" fmla="*/ 4433243 w 7497054"/>
              <a:gd name="connsiteY832" fmla="*/ 9759875 h 10285413"/>
              <a:gd name="connsiteX833" fmla="*/ 4444849 w 7497054"/>
              <a:gd name="connsiteY833" fmla="*/ 9759875 h 10285413"/>
              <a:gd name="connsiteX834" fmla="*/ 4450652 w 7497054"/>
              <a:gd name="connsiteY834" fmla="*/ 9783084 h 10285413"/>
              <a:gd name="connsiteX835" fmla="*/ 4433243 w 7497054"/>
              <a:gd name="connsiteY835" fmla="*/ 9759875 h 10285413"/>
              <a:gd name="connsiteX836" fmla="*/ 4282375 w 7497054"/>
              <a:gd name="connsiteY836" fmla="*/ 9759875 h 10285413"/>
              <a:gd name="connsiteX837" fmla="*/ 4293979 w 7497054"/>
              <a:gd name="connsiteY837" fmla="*/ 9771479 h 10285413"/>
              <a:gd name="connsiteX838" fmla="*/ 4305585 w 7497054"/>
              <a:gd name="connsiteY838" fmla="*/ 9794690 h 10285413"/>
              <a:gd name="connsiteX839" fmla="*/ 4305585 w 7497054"/>
              <a:gd name="connsiteY839" fmla="*/ 9806296 h 10285413"/>
              <a:gd name="connsiteX840" fmla="*/ 4293979 w 7497054"/>
              <a:gd name="connsiteY840" fmla="*/ 9806296 h 10285413"/>
              <a:gd name="connsiteX841" fmla="*/ 4293979 w 7497054"/>
              <a:gd name="connsiteY841" fmla="*/ 9794690 h 10285413"/>
              <a:gd name="connsiteX842" fmla="*/ 4282375 w 7497054"/>
              <a:gd name="connsiteY842" fmla="*/ 9783084 h 10285413"/>
              <a:gd name="connsiteX843" fmla="*/ 3736923 w 7497054"/>
              <a:gd name="connsiteY843" fmla="*/ 9759875 h 10285413"/>
              <a:gd name="connsiteX844" fmla="*/ 3736923 w 7497054"/>
              <a:gd name="connsiteY844" fmla="*/ 9771479 h 10285413"/>
              <a:gd name="connsiteX845" fmla="*/ 3748528 w 7497054"/>
              <a:gd name="connsiteY845" fmla="*/ 9771479 h 10285413"/>
              <a:gd name="connsiteX846" fmla="*/ 3736923 w 7497054"/>
              <a:gd name="connsiteY846" fmla="*/ 9759875 h 10285413"/>
              <a:gd name="connsiteX847" fmla="*/ 3713713 w 7497054"/>
              <a:gd name="connsiteY847" fmla="*/ 9759875 h 10285413"/>
              <a:gd name="connsiteX848" fmla="*/ 3748528 w 7497054"/>
              <a:gd name="connsiteY848" fmla="*/ 9841111 h 10285413"/>
              <a:gd name="connsiteX849" fmla="*/ 3771740 w 7497054"/>
              <a:gd name="connsiteY849" fmla="*/ 9887533 h 10285413"/>
              <a:gd name="connsiteX850" fmla="*/ 3783346 w 7497054"/>
              <a:gd name="connsiteY850" fmla="*/ 9910743 h 10285413"/>
              <a:gd name="connsiteX851" fmla="*/ 3794950 w 7497054"/>
              <a:gd name="connsiteY851" fmla="*/ 9922349 h 10285413"/>
              <a:gd name="connsiteX852" fmla="*/ 3794950 w 7497054"/>
              <a:gd name="connsiteY852" fmla="*/ 9899137 h 10285413"/>
              <a:gd name="connsiteX853" fmla="*/ 3794950 w 7497054"/>
              <a:gd name="connsiteY853" fmla="*/ 9875928 h 10285413"/>
              <a:gd name="connsiteX854" fmla="*/ 3806555 w 7497054"/>
              <a:gd name="connsiteY854" fmla="*/ 9887533 h 10285413"/>
              <a:gd name="connsiteX855" fmla="*/ 3783346 w 7497054"/>
              <a:gd name="connsiteY855" fmla="*/ 9864322 h 10285413"/>
              <a:gd name="connsiteX856" fmla="*/ 3771740 w 7497054"/>
              <a:gd name="connsiteY856" fmla="*/ 9852717 h 10285413"/>
              <a:gd name="connsiteX857" fmla="*/ 3771740 w 7497054"/>
              <a:gd name="connsiteY857" fmla="*/ 9841111 h 10285413"/>
              <a:gd name="connsiteX858" fmla="*/ 3760135 w 7497054"/>
              <a:gd name="connsiteY858" fmla="*/ 9829506 h 10285413"/>
              <a:gd name="connsiteX859" fmla="*/ 3748528 w 7497054"/>
              <a:gd name="connsiteY859" fmla="*/ 9817902 h 10285413"/>
              <a:gd name="connsiteX860" fmla="*/ 3742726 w 7497054"/>
              <a:gd name="connsiteY860" fmla="*/ 9812099 h 10285413"/>
              <a:gd name="connsiteX861" fmla="*/ 3736923 w 7497054"/>
              <a:gd name="connsiteY861" fmla="*/ 9794690 h 10285413"/>
              <a:gd name="connsiteX862" fmla="*/ 3725318 w 7497054"/>
              <a:gd name="connsiteY862" fmla="*/ 9783084 h 10285413"/>
              <a:gd name="connsiteX863" fmla="*/ 3156657 w 7497054"/>
              <a:gd name="connsiteY863" fmla="*/ 9759875 h 10285413"/>
              <a:gd name="connsiteX864" fmla="*/ 3168260 w 7497054"/>
              <a:gd name="connsiteY864" fmla="*/ 9759875 h 10285413"/>
              <a:gd name="connsiteX865" fmla="*/ 3168260 w 7497054"/>
              <a:gd name="connsiteY865" fmla="*/ 9771479 h 10285413"/>
              <a:gd name="connsiteX866" fmla="*/ 5860700 w 7497054"/>
              <a:gd name="connsiteY866" fmla="*/ 9748269 h 10285413"/>
              <a:gd name="connsiteX867" fmla="*/ 5872306 w 7497054"/>
              <a:gd name="connsiteY867" fmla="*/ 9771479 h 10285413"/>
              <a:gd name="connsiteX868" fmla="*/ 5895517 w 7497054"/>
              <a:gd name="connsiteY868" fmla="*/ 9817902 h 10285413"/>
              <a:gd name="connsiteX869" fmla="*/ 5883912 w 7497054"/>
              <a:gd name="connsiteY869" fmla="*/ 9806296 h 10285413"/>
              <a:gd name="connsiteX870" fmla="*/ 5860700 w 7497054"/>
              <a:gd name="connsiteY870" fmla="*/ 9783084 h 10285413"/>
              <a:gd name="connsiteX871" fmla="*/ 5860700 w 7497054"/>
              <a:gd name="connsiteY871" fmla="*/ 9771479 h 10285413"/>
              <a:gd name="connsiteX872" fmla="*/ 5860700 w 7497054"/>
              <a:gd name="connsiteY872" fmla="*/ 9754072 h 10285413"/>
              <a:gd name="connsiteX873" fmla="*/ 5860700 w 7497054"/>
              <a:gd name="connsiteY873" fmla="*/ 9748269 h 10285413"/>
              <a:gd name="connsiteX874" fmla="*/ 3294471 w 7497054"/>
              <a:gd name="connsiteY874" fmla="*/ 9741014 h 10285413"/>
              <a:gd name="connsiteX875" fmla="*/ 3290118 w 7497054"/>
              <a:gd name="connsiteY875" fmla="*/ 9742466 h 10285413"/>
              <a:gd name="connsiteX876" fmla="*/ 3295919 w 7497054"/>
              <a:gd name="connsiteY876" fmla="*/ 9759875 h 10285413"/>
              <a:gd name="connsiteX877" fmla="*/ 3295919 w 7497054"/>
              <a:gd name="connsiteY877" fmla="*/ 9748269 h 10285413"/>
              <a:gd name="connsiteX878" fmla="*/ 3294471 w 7497054"/>
              <a:gd name="connsiteY878" fmla="*/ 9741014 h 10285413"/>
              <a:gd name="connsiteX879" fmla="*/ 5756253 w 7497054"/>
              <a:gd name="connsiteY879" fmla="*/ 9736663 h 10285413"/>
              <a:gd name="connsiteX880" fmla="*/ 5767858 w 7497054"/>
              <a:gd name="connsiteY880" fmla="*/ 9736663 h 10285413"/>
              <a:gd name="connsiteX881" fmla="*/ 5779463 w 7497054"/>
              <a:gd name="connsiteY881" fmla="*/ 9736663 h 10285413"/>
              <a:gd name="connsiteX882" fmla="*/ 5779463 w 7497054"/>
              <a:gd name="connsiteY882" fmla="*/ 9748269 h 10285413"/>
              <a:gd name="connsiteX883" fmla="*/ 5767858 w 7497054"/>
              <a:gd name="connsiteY883" fmla="*/ 9748269 h 10285413"/>
              <a:gd name="connsiteX884" fmla="*/ 5175986 w 7497054"/>
              <a:gd name="connsiteY884" fmla="*/ 9736663 h 10285413"/>
              <a:gd name="connsiteX885" fmla="*/ 5199196 w 7497054"/>
              <a:gd name="connsiteY885" fmla="*/ 9759875 h 10285413"/>
              <a:gd name="connsiteX886" fmla="*/ 5175986 w 7497054"/>
              <a:gd name="connsiteY886" fmla="*/ 9759875 h 10285413"/>
              <a:gd name="connsiteX887" fmla="*/ 4225798 w 7497054"/>
              <a:gd name="connsiteY887" fmla="*/ 9729410 h 10285413"/>
              <a:gd name="connsiteX888" fmla="*/ 4230151 w 7497054"/>
              <a:gd name="connsiteY888" fmla="*/ 9730860 h 10285413"/>
              <a:gd name="connsiteX889" fmla="*/ 4224348 w 7497054"/>
              <a:gd name="connsiteY889" fmla="*/ 9736663 h 10285413"/>
              <a:gd name="connsiteX890" fmla="*/ 4225798 w 7497054"/>
              <a:gd name="connsiteY890" fmla="*/ 9729410 h 10285413"/>
              <a:gd name="connsiteX891" fmla="*/ 4259163 w 7497054"/>
              <a:gd name="connsiteY891" fmla="*/ 9725057 h 10285413"/>
              <a:gd name="connsiteX892" fmla="*/ 4270769 w 7497054"/>
              <a:gd name="connsiteY892" fmla="*/ 9748269 h 10285413"/>
              <a:gd name="connsiteX893" fmla="*/ 4259163 w 7497054"/>
              <a:gd name="connsiteY893" fmla="*/ 9736663 h 10285413"/>
              <a:gd name="connsiteX894" fmla="*/ 4259163 w 7497054"/>
              <a:gd name="connsiteY894" fmla="*/ 9725057 h 10285413"/>
              <a:gd name="connsiteX895" fmla="*/ 3121838 w 7497054"/>
              <a:gd name="connsiteY895" fmla="*/ 9725057 h 10285413"/>
              <a:gd name="connsiteX896" fmla="*/ 3145050 w 7497054"/>
              <a:gd name="connsiteY896" fmla="*/ 9736663 h 10285413"/>
              <a:gd name="connsiteX897" fmla="*/ 3145050 w 7497054"/>
              <a:gd name="connsiteY897" fmla="*/ 9748269 h 10285413"/>
              <a:gd name="connsiteX898" fmla="*/ 3156657 w 7497054"/>
              <a:gd name="connsiteY898" fmla="*/ 9748269 h 10285413"/>
              <a:gd name="connsiteX899" fmla="*/ 3145050 w 7497054"/>
              <a:gd name="connsiteY899" fmla="*/ 9759875 h 10285413"/>
              <a:gd name="connsiteX900" fmla="*/ 3133447 w 7497054"/>
              <a:gd name="connsiteY900" fmla="*/ 9748269 h 10285413"/>
              <a:gd name="connsiteX901" fmla="*/ 3075420 w 7497054"/>
              <a:gd name="connsiteY901" fmla="*/ 9725057 h 10285413"/>
              <a:gd name="connsiteX902" fmla="*/ 3087023 w 7497054"/>
              <a:gd name="connsiteY902" fmla="*/ 9725057 h 10285413"/>
              <a:gd name="connsiteX903" fmla="*/ 3087023 w 7497054"/>
              <a:gd name="connsiteY903" fmla="*/ 9736663 h 10285413"/>
              <a:gd name="connsiteX904" fmla="*/ 3075420 w 7497054"/>
              <a:gd name="connsiteY904" fmla="*/ 9725057 h 10285413"/>
              <a:gd name="connsiteX905" fmla="*/ 5396487 w 7497054"/>
              <a:gd name="connsiteY905" fmla="*/ 9713452 h 10285413"/>
              <a:gd name="connsiteX906" fmla="*/ 5396487 w 7497054"/>
              <a:gd name="connsiteY906" fmla="*/ 9730860 h 10285413"/>
              <a:gd name="connsiteX907" fmla="*/ 5384883 w 7497054"/>
              <a:gd name="connsiteY907" fmla="*/ 9736663 h 10285413"/>
              <a:gd name="connsiteX908" fmla="*/ 5396487 w 7497054"/>
              <a:gd name="connsiteY908" fmla="*/ 9771479 h 10285413"/>
              <a:gd name="connsiteX909" fmla="*/ 5402290 w 7497054"/>
              <a:gd name="connsiteY909" fmla="*/ 9788887 h 10285413"/>
              <a:gd name="connsiteX910" fmla="*/ 5408093 w 7497054"/>
              <a:gd name="connsiteY910" fmla="*/ 9794690 h 10285413"/>
              <a:gd name="connsiteX911" fmla="*/ 5413895 w 7497054"/>
              <a:gd name="connsiteY911" fmla="*/ 9806296 h 10285413"/>
              <a:gd name="connsiteX912" fmla="*/ 5413895 w 7497054"/>
              <a:gd name="connsiteY912" fmla="*/ 9788887 h 10285413"/>
              <a:gd name="connsiteX913" fmla="*/ 5396487 w 7497054"/>
              <a:gd name="connsiteY913" fmla="*/ 9759875 h 10285413"/>
              <a:gd name="connsiteX914" fmla="*/ 5396487 w 7497054"/>
              <a:gd name="connsiteY914" fmla="*/ 9736663 h 10285413"/>
              <a:gd name="connsiteX915" fmla="*/ 5408093 w 7497054"/>
              <a:gd name="connsiteY915" fmla="*/ 9736663 h 10285413"/>
              <a:gd name="connsiteX916" fmla="*/ 3295919 w 7497054"/>
              <a:gd name="connsiteY916" fmla="*/ 9713452 h 10285413"/>
              <a:gd name="connsiteX917" fmla="*/ 3295919 w 7497054"/>
              <a:gd name="connsiteY917" fmla="*/ 9725057 h 10285413"/>
              <a:gd name="connsiteX918" fmla="*/ 3295919 w 7497054"/>
              <a:gd name="connsiteY918" fmla="*/ 9736663 h 10285413"/>
              <a:gd name="connsiteX919" fmla="*/ 3307524 w 7497054"/>
              <a:gd name="connsiteY919" fmla="*/ 9725057 h 10285413"/>
              <a:gd name="connsiteX920" fmla="*/ 3295919 w 7497054"/>
              <a:gd name="connsiteY920" fmla="*/ 9713452 h 10285413"/>
              <a:gd name="connsiteX921" fmla="*/ 5664861 w 7497054"/>
              <a:gd name="connsiteY921" fmla="*/ 9704748 h 10285413"/>
              <a:gd name="connsiteX922" fmla="*/ 5663409 w 7497054"/>
              <a:gd name="connsiteY922" fmla="*/ 9707649 h 10285413"/>
              <a:gd name="connsiteX923" fmla="*/ 5663409 w 7497054"/>
              <a:gd name="connsiteY923" fmla="*/ 9713452 h 10285413"/>
              <a:gd name="connsiteX924" fmla="*/ 5675017 w 7497054"/>
              <a:gd name="connsiteY924" fmla="*/ 9713452 h 10285413"/>
              <a:gd name="connsiteX925" fmla="*/ 5669212 w 7497054"/>
              <a:gd name="connsiteY925" fmla="*/ 9707649 h 10285413"/>
              <a:gd name="connsiteX926" fmla="*/ 5664861 w 7497054"/>
              <a:gd name="connsiteY926" fmla="*/ 9704748 h 10285413"/>
              <a:gd name="connsiteX927" fmla="*/ 5825885 w 7497054"/>
              <a:gd name="connsiteY927" fmla="*/ 9701848 h 10285413"/>
              <a:gd name="connsiteX928" fmla="*/ 5837490 w 7497054"/>
              <a:gd name="connsiteY928" fmla="*/ 9701848 h 10285413"/>
              <a:gd name="connsiteX929" fmla="*/ 5837490 w 7497054"/>
              <a:gd name="connsiteY929" fmla="*/ 9713452 h 10285413"/>
              <a:gd name="connsiteX930" fmla="*/ 5831688 w 7497054"/>
              <a:gd name="connsiteY930" fmla="*/ 9707649 h 10285413"/>
              <a:gd name="connsiteX931" fmla="*/ 5825885 w 7497054"/>
              <a:gd name="connsiteY931" fmla="*/ 9701848 h 10285413"/>
              <a:gd name="connsiteX932" fmla="*/ 5756253 w 7497054"/>
              <a:gd name="connsiteY932" fmla="*/ 9701848 h 10285413"/>
              <a:gd name="connsiteX933" fmla="*/ 5767858 w 7497054"/>
              <a:gd name="connsiteY933" fmla="*/ 9713452 h 10285413"/>
              <a:gd name="connsiteX934" fmla="*/ 5756253 w 7497054"/>
              <a:gd name="connsiteY934" fmla="*/ 9713452 h 10285413"/>
              <a:gd name="connsiteX935" fmla="*/ 5466118 w 7497054"/>
              <a:gd name="connsiteY935" fmla="*/ 9701848 h 10285413"/>
              <a:gd name="connsiteX936" fmla="*/ 5466118 w 7497054"/>
              <a:gd name="connsiteY936" fmla="*/ 9713452 h 10285413"/>
              <a:gd name="connsiteX937" fmla="*/ 5454514 w 7497054"/>
              <a:gd name="connsiteY937" fmla="*/ 9713452 h 10285413"/>
              <a:gd name="connsiteX938" fmla="*/ 4514480 w 7497054"/>
              <a:gd name="connsiteY938" fmla="*/ 9701848 h 10285413"/>
              <a:gd name="connsiteX939" fmla="*/ 4526087 w 7497054"/>
              <a:gd name="connsiteY939" fmla="*/ 9713452 h 10285413"/>
              <a:gd name="connsiteX940" fmla="*/ 4514480 w 7497054"/>
              <a:gd name="connsiteY940" fmla="*/ 9713452 h 10285413"/>
              <a:gd name="connsiteX941" fmla="*/ 4514480 w 7497054"/>
              <a:gd name="connsiteY941" fmla="*/ 9701848 h 10285413"/>
              <a:gd name="connsiteX942" fmla="*/ 3181318 w 7497054"/>
              <a:gd name="connsiteY942" fmla="*/ 9694594 h 10285413"/>
              <a:gd name="connsiteX943" fmla="*/ 3179865 w 7497054"/>
              <a:gd name="connsiteY943" fmla="*/ 9701848 h 10285413"/>
              <a:gd name="connsiteX944" fmla="*/ 3185668 w 7497054"/>
              <a:gd name="connsiteY944" fmla="*/ 9713452 h 10285413"/>
              <a:gd name="connsiteX945" fmla="*/ 3191474 w 7497054"/>
              <a:gd name="connsiteY945" fmla="*/ 9707649 h 10285413"/>
              <a:gd name="connsiteX946" fmla="*/ 3185668 w 7497054"/>
              <a:gd name="connsiteY946" fmla="*/ 9696045 h 10285413"/>
              <a:gd name="connsiteX947" fmla="*/ 3181318 w 7497054"/>
              <a:gd name="connsiteY947" fmla="*/ 9694594 h 10285413"/>
              <a:gd name="connsiteX948" fmla="*/ 5628594 w 7497054"/>
              <a:gd name="connsiteY948" fmla="*/ 9690242 h 10285413"/>
              <a:gd name="connsiteX949" fmla="*/ 5634397 w 7497054"/>
              <a:gd name="connsiteY949" fmla="*/ 9713452 h 10285413"/>
              <a:gd name="connsiteX950" fmla="*/ 5640199 w 7497054"/>
              <a:gd name="connsiteY950" fmla="*/ 9725057 h 10285413"/>
              <a:gd name="connsiteX951" fmla="*/ 5651805 w 7497054"/>
              <a:gd name="connsiteY951" fmla="*/ 9748269 h 10285413"/>
              <a:gd name="connsiteX952" fmla="*/ 5651805 w 7497054"/>
              <a:gd name="connsiteY952" fmla="*/ 9736663 h 10285413"/>
              <a:gd name="connsiteX953" fmla="*/ 5651805 w 7497054"/>
              <a:gd name="connsiteY953" fmla="*/ 9707649 h 10285413"/>
              <a:gd name="connsiteX954" fmla="*/ 5628594 w 7497054"/>
              <a:gd name="connsiteY954" fmla="*/ 9690242 h 10285413"/>
              <a:gd name="connsiteX955" fmla="*/ 5489330 w 7497054"/>
              <a:gd name="connsiteY955" fmla="*/ 9690242 h 10285413"/>
              <a:gd name="connsiteX956" fmla="*/ 5500935 w 7497054"/>
              <a:gd name="connsiteY956" fmla="*/ 9707649 h 10285413"/>
              <a:gd name="connsiteX957" fmla="*/ 5512541 w 7497054"/>
              <a:gd name="connsiteY957" fmla="*/ 9736663 h 10285413"/>
              <a:gd name="connsiteX958" fmla="*/ 5547356 w 7497054"/>
              <a:gd name="connsiteY958" fmla="*/ 9794690 h 10285413"/>
              <a:gd name="connsiteX959" fmla="*/ 5535751 w 7497054"/>
              <a:gd name="connsiteY959" fmla="*/ 9794690 h 10285413"/>
              <a:gd name="connsiteX960" fmla="*/ 5518344 w 7497054"/>
              <a:gd name="connsiteY960" fmla="*/ 9788887 h 10285413"/>
              <a:gd name="connsiteX961" fmla="*/ 5500935 w 7497054"/>
              <a:gd name="connsiteY961" fmla="*/ 9794690 h 10285413"/>
              <a:gd name="connsiteX962" fmla="*/ 5500935 w 7497054"/>
              <a:gd name="connsiteY962" fmla="*/ 9783084 h 10285413"/>
              <a:gd name="connsiteX963" fmla="*/ 5500935 w 7497054"/>
              <a:gd name="connsiteY963" fmla="*/ 9759875 h 10285413"/>
              <a:gd name="connsiteX964" fmla="*/ 5489330 w 7497054"/>
              <a:gd name="connsiteY964" fmla="*/ 9754072 h 10285413"/>
              <a:gd name="connsiteX965" fmla="*/ 5489330 w 7497054"/>
              <a:gd name="connsiteY965" fmla="*/ 9736663 h 10285413"/>
              <a:gd name="connsiteX966" fmla="*/ 5489330 w 7497054"/>
              <a:gd name="connsiteY966" fmla="*/ 9713452 h 10285413"/>
              <a:gd name="connsiteX967" fmla="*/ 5489330 w 7497054"/>
              <a:gd name="connsiteY967" fmla="*/ 9690242 h 10285413"/>
              <a:gd name="connsiteX968" fmla="*/ 3121838 w 7497054"/>
              <a:gd name="connsiteY968" fmla="*/ 9690242 h 10285413"/>
              <a:gd name="connsiteX969" fmla="*/ 3121838 w 7497054"/>
              <a:gd name="connsiteY969" fmla="*/ 9701848 h 10285413"/>
              <a:gd name="connsiteX970" fmla="*/ 3110235 w 7497054"/>
              <a:gd name="connsiteY970" fmla="*/ 9701848 h 10285413"/>
              <a:gd name="connsiteX971" fmla="*/ 3121838 w 7497054"/>
              <a:gd name="connsiteY971" fmla="*/ 9690242 h 10285413"/>
              <a:gd name="connsiteX972" fmla="*/ 5350065 w 7497054"/>
              <a:gd name="connsiteY972" fmla="*/ 9678636 h 10285413"/>
              <a:gd name="connsiteX973" fmla="*/ 5355868 w 7497054"/>
              <a:gd name="connsiteY973" fmla="*/ 9696045 h 10285413"/>
              <a:gd name="connsiteX974" fmla="*/ 5361672 w 7497054"/>
              <a:gd name="connsiteY974" fmla="*/ 9701848 h 10285413"/>
              <a:gd name="connsiteX975" fmla="*/ 5361672 w 7497054"/>
              <a:gd name="connsiteY975" fmla="*/ 9690242 h 10285413"/>
              <a:gd name="connsiteX976" fmla="*/ 5106354 w 7497054"/>
              <a:gd name="connsiteY976" fmla="*/ 9678636 h 10285413"/>
              <a:gd name="connsiteX977" fmla="*/ 5100550 w 7497054"/>
              <a:gd name="connsiteY977" fmla="*/ 9690242 h 10285413"/>
              <a:gd name="connsiteX978" fmla="*/ 5094749 w 7497054"/>
              <a:gd name="connsiteY978" fmla="*/ 9684439 h 10285413"/>
              <a:gd name="connsiteX979" fmla="*/ 5106354 w 7497054"/>
              <a:gd name="connsiteY979" fmla="*/ 9678636 h 10285413"/>
              <a:gd name="connsiteX980" fmla="*/ 3156657 w 7497054"/>
              <a:gd name="connsiteY980" fmla="*/ 9678636 h 10285413"/>
              <a:gd name="connsiteX981" fmla="*/ 3168260 w 7497054"/>
              <a:gd name="connsiteY981" fmla="*/ 9690242 h 10285413"/>
              <a:gd name="connsiteX982" fmla="*/ 3168260 w 7497054"/>
              <a:gd name="connsiteY982" fmla="*/ 9678636 h 10285413"/>
              <a:gd name="connsiteX983" fmla="*/ 4009648 w 7497054"/>
              <a:gd name="connsiteY983" fmla="*/ 9672836 h 10285413"/>
              <a:gd name="connsiteX984" fmla="*/ 4015451 w 7497054"/>
              <a:gd name="connsiteY984" fmla="*/ 9678636 h 10285413"/>
              <a:gd name="connsiteX985" fmla="*/ 4015451 w 7497054"/>
              <a:gd name="connsiteY985" fmla="*/ 9684439 h 10285413"/>
              <a:gd name="connsiteX986" fmla="*/ 5222407 w 7497054"/>
              <a:gd name="connsiteY986" fmla="*/ 9667030 h 10285413"/>
              <a:gd name="connsiteX987" fmla="*/ 5210802 w 7497054"/>
              <a:gd name="connsiteY987" fmla="*/ 9678636 h 10285413"/>
              <a:gd name="connsiteX988" fmla="*/ 5222407 w 7497054"/>
              <a:gd name="connsiteY988" fmla="*/ 9678636 h 10285413"/>
              <a:gd name="connsiteX989" fmla="*/ 5222407 w 7497054"/>
              <a:gd name="connsiteY989" fmla="*/ 9667030 h 10285413"/>
              <a:gd name="connsiteX990" fmla="*/ 4880050 w 7497054"/>
              <a:gd name="connsiteY990" fmla="*/ 9667030 h 10285413"/>
              <a:gd name="connsiteX991" fmla="*/ 4885852 w 7497054"/>
              <a:gd name="connsiteY991" fmla="*/ 9678636 h 10285413"/>
              <a:gd name="connsiteX992" fmla="*/ 4874247 w 7497054"/>
              <a:gd name="connsiteY992" fmla="*/ 9678636 h 10285413"/>
              <a:gd name="connsiteX993" fmla="*/ 4874247 w 7497054"/>
              <a:gd name="connsiteY993" fmla="*/ 9672833 h 10285413"/>
              <a:gd name="connsiteX994" fmla="*/ 4880050 w 7497054"/>
              <a:gd name="connsiteY994" fmla="*/ 9667030 h 10285413"/>
              <a:gd name="connsiteX995" fmla="*/ 4688561 w 7497054"/>
              <a:gd name="connsiteY995" fmla="*/ 9667030 h 10285413"/>
              <a:gd name="connsiteX996" fmla="*/ 4711771 w 7497054"/>
              <a:gd name="connsiteY996" fmla="*/ 9713452 h 10285413"/>
              <a:gd name="connsiteX997" fmla="*/ 4688561 w 7497054"/>
              <a:gd name="connsiteY997" fmla="*/ 9701848 h 10285413"/>
              <a:gd name="connsiteX998" fmla="*/ 4688561 w 7497054"/>
              <a:gd name="connsiteY998" fmla="*/ 9667030 h 10285413"/>
              <a:gd name="connsiteX999" fmla="*/ 4386822 w 7497054"/>
              <a:gd name="connsiteY999" fmla="*/ 9667030 h 10285413"/>
              <a:gd name="connsiteX1000" fmla="*/ 4398427 w 7497054"/>
              <a:gd name="connsiteY1000" fmla="*/ 9678636 h 10285413"/>
              <a:gd name="connsiteX1001" fmla="*/ 4398427 w 7497054"/>
              <a:gd name="connsiteY1001" fmla="*/ 9690242 h 10285413"/>
              <a:gd name="connsiteX1002" fmla="*/ 4386822 w 7497054"/>
              <a:gd name="connsiteY1002" fmla="*/ 9678636 h 10285413"/>
              <a:gd name="connsiteX1003" fmla="*/ 4386822 w 7497054"/>
              <a:gd name="connsiteY1003" fmla="*/ 9667030 h 10285413"/>
              <a:gd name="connsiteX1004" fmla="*/ 4108295 w 7497054"/>
              <a:gd name="connsiteY1004" fmla="*/ 9667030 h 10285413"/>
              <a:gd name="connsiteX1005" fmla="*/ 4119898 w 7497054"/>
              <a:gd name="connsiteY1005" fmla="*/ 9678636 h 10285413"/>
              <a:gd name="connsiteX1006" fmla="*/ 4119898 w 7497054"/>
              <a:gd name="connsiteY1006" fmla="*/ 9667030 h 10285413"/>
              <a:gd name="connsiteX1007" fmla="*/ 4003845 w 7497054"/>
              <a:gd name="connsiteY1007" fmla="*/ 9667030 h 10285413"/>
              <a:gd name="connsiteX1008" fmla="*/ 4009648 w 7497054"/>
              <a:gd name="connsiteY1008" fmla="*/ 9672833 h 10285413"/>
              <a:gd name="connsiteX1009" fmla="*/ 4009648 w 7497054"/>
              <a:gd name="connsiteY1009" fmla="*/ 9672836 h 10285413"/>
              <a:gd name="connsiteX1010" fmla="*/ 5466118 w 7497054"/>
              <a:gd name="connsiteY1010" fmla="*/ 9655426 h 10285413"/>
              <a:gd name="connsiteX1011" fmla="*/ 5483526 w 7497054"/>
              <a:gd name="connsiteY1011" fmla="*/ 9667030 h 10285413"/>
              <a:gd name="connsiteX1012" fmla="*/ 5489330 w 7497054"/>
              <a:gd name="connsiteY1012" fmla="*/ 9678636 h 10285413"/>
              <a:gd name="connsiteX1013" fmla="*/ 5466118 w 7497054"/>
              <a:gd name="connsiteY1013" fmla="*/ 9678636 h 10285413"/>
              <a:gd name="connsiteX1014" fmla="*/ 5466118 w 7497054"/>
              <a:gd name="connsiteY1014" fmla="*/ 9667030 h 10285413"/>
              <a:gd name="connsiteX1015" fmla="*/ 5466118 w 7497054"/>
              <a:gd name="connsiteY1015" fmla="*/ 9655426 h 10285413"/>
              <a:gd name="connsiteX1016" fmla="*/ 5338460 w 7497054"/>
              <a:gd name="connsiteY1016" fmla="*/ 9655426 h 10285413"/>
              <a:gd name="connsiteX1017" fmla="*/ 5350065 w 7497054"/>
              <a:gd name="connsiteY1017" fmla="*/ 9667030 h 10285413"/>
              <a:gd name="connsiteX1018" fmla="*/ 5350065 w 7497054"/>
              <a:gd name="connsiteY1018" fmla="*/ 9655426 h 10285413"/>
              <a:gd name="connsiteX1019" fmla="*/ 5338460 w 7497054"/>
              <a:gd name="connsiteY1019" fmla="*/ 9655426 h 10285413"/>
              <a:gd name="connsiteX1020" fmla="*/ 4154716 w 7497054"/>
              <a:gd name="connsiteY1020" fmla="*/ 9655426 h 10285413"/>
              <a:gd name="connsiteX1021" fmla="*/ 4177925 w 7497054"/>
              <a:gd name="connsiteY1021" fmla="*/ 9690242 h 10285413"/>
              <a:gd name="connsiteX1022" fmla="*/ 4195333 w 7497054"/>
              <a:gd name="connsiteY1022" fmla="*/ 9713452 h 10285413"/>
              <a:gd name="connsiteX1023" fmla="*/ 4201136 w 7497054"/>
              <a:gd name="connsiteY1023" fmla="*/ 9713452 h 10285413"/>
              <a:gd name="connsiteX1024" fmla="*/ 4201136 w 7497054"/>
              <a:gd name="connsiteY1024" fmla="*/ 9725057 h 10285413"/>
              <a:gd name="connsiteX1025" fmla="*/ 4189531 w 7497054"/>
              <a:gd name="connsiteY1025" fmla="*/ 9725057 h 10285413"/>
              <a:gd name="connsiteX1026" fmla="*/ 4177925 w 7497054"/>
              <a:gd name="connsiteY1026" fmla="*/ 9713452 h 10285413"/>
              <a:gd name="connsiteX1027" fmla="*/ 4166321 w 7497054"/>
              <a:gd name="connsiteY1027" fmla="*/ 9678636 h 10285413"/>
              <a:gd name="connsiteX1028" fmla="*/ 4154716 w 7497054"/>
              <a:gd name="connsiteY1028" fmla="*/ 9655426 h 10285413"/>
              <a:gd name="connsiteX1029" fmla="*/ 3249501 w 7497054"/>
              <a:gd name="connsiteY1029" fmla="*/ 9655426 h 10285413"/>
              <a:gd name="connsiteX1030" fmla="*/ 3249501 w 7497054"/>
              <a:gd name="connsiteY1030" fmla="*/ 9667030 h 10285413"/>
              <a:gd name="connsiteX1031" fmla="*/ 3261104 w 7497054"/>
              <a:gd name="connsiteY1031" fmla="*/ 9655426 h 10285413"/>
              <a:gd name="connsiteX1032" fmla="*/ 3249501 w 7497054"/>
              <a:gd name="connsiteY1032" fmla="*/ 9655426 h 10285413"/>
              <a:gd name="connsiteX1033" fmla="*/ 5715635 w 7497054"/>
              <a:gd name="connsiteY1033" fmla="*/ 9643820 h 10285413"/>
              <a:gd name="connsiteX1034" fmla="*/ 5721436 w 7497054"/>
              <a:gd name="connsiteY1034" fmla="*/ 9643820 h 10285413"/>
              <a:gd name="connsiteX1035" fmla="*/ 5733042 w 7497054"/>
              <a:gd name="connsiteY1035" fmla="*/ 9655426 h 10285413"/>
              <a:gd name="connsiteX1036" fmla="*/ 5721436 w 7497054"/>
              <a:gd name="connsiteY1036" fmla="*/ 9655426 h 10285413"/>
              <a:gd name="connsiteX1037" fmla="*/ 5715635 w 7497054"/>
              <a:gd name="connsiteY1037" fmla="*/ 9643820 h 10285413"/>
              <a:gd name="connsiteX1038" fmla="*/ 5524145 w 7497054"/>
              <a:gd name="connsiteY1038" fmla="*/ 9643820 h 10285413"/>
              <a:gd name="connsiteX1039" fmla="*/ 5535751 w 7497054"/>
              <a:gd name="connsiteY1039" fmla="*/ 9655426 h 10285413"/>
              <a:gd name="connsiteX1040" fmla="*/ 5547356 w 7497054"/>
              <a:gd name="connsiteY1040" fmla="*/ 9667030 h 10285413"/>
              <a:gd name="connsiteX1041" fmla="*/ 5547356 w 7497054"/>
              <a:gd name="connsiteY1041" fmla="*/ 9678636 h 10285413"/>
              <a:gd name="connsiteX1042" fmla="*/ 5524145 w 7497054"/>
              <a:gd name="connsiteY1042" fmla="*/ 9655426 h 10285413"/>
              <a:gd name="connsiteX1043" fmla="*/ 5454514 w 7497054"/>
              <a:gd name="connsiteY1043" fmla="*/ 9643820 h 10285413"/>
              <a:gd name="connsiteX1044" fmla="*/ 5466118 w 7497054"/>
              <a:gd name="connsiteY1044" fmla="*/ 9655426 h 10285413"/>
              <a:gd name="connsiteX1045" fmla="*/ 5454514 w 7497054"/>
              <a:gd name="connsiteY1045" fmla="*/ 9655426 h 10285413"/>
              <a:gd name="connsiteX1046" fmla="*/ 5454514 w 7497054"/>
              <a:gd name="connsiteY1046" fmla="*/ 9643820 h 10285413"/>
              <a:gd name="connsiteX1047" fmla="*/ 3179865 w 7497054"/>
              <a:gd name="connsiteY1047" fmla="*/ 9643820 h 10285413"/>
              <a:gd name="connsiteX1048" fmla="*/ 3203077 w 7497054"/>
              <a:gd name="connsiteY1048" fmla="*/ 9667030 h 10285413"/>
              <a:gd name="connsiteX1049" fmla="*/ 3191474 w 7497054"/>
              <a:gd name="connsiteY1049" fmla="*/ 9655426 h 10285413"/>
              <a:gd name="connsiteX1050" fmla="*/ 4827825 w 7497054"/>
              <a:gd name="connsiteY1050" fmla="*/ 9632215 h 10285413"/>
              <a:gd name="connsiteX1051" fmla="*/ 4839431 w 7497054"/>
              <a:gd name="connsiteY1051" fmla="*/ 9643820 h 10285413"/>
              <a:gd name="connsiteX1052" fmla="*/ 4851037 w 7497054"/>
              <a:gd name="connsiteY1052" fmla="*/ 9667030 h 10285413"/>
              <a:gd name="connsiteX1053" fmla="*/ 4885852 w 7497054"/>
              <a:gd name="connsiteY1053" fmla="*/ 9748269 h 10285413"/>
              <a:gd name="connsiteX1054" fmla="*/ 4874247 w 7497054"/>
              <a:gd name="connsiteY1054" fmla="*/ 9725057 h 10285413"/>
              <a:gd name="connsiteX1055" fmla="*/ 4874247 w 7497054"/>
              <a:gd name="connsiteY1055" fmla="*/ 9713452 h 10285413"/>
              <a:gd name="connsiteX1056" fmla="*/ 4862641 w 7497054"/>
              <a:gd name="connsiteY1056" fmla="*/ 9701848 h 10285413"/>
              <a:gd name="connsiteX1057" fmla="*/ 4827825 w 7497054"/>
              <a:gd name="connsiteY1057" fmla="*/ 9655426 h 10285413"/>
              <a:gd name="connsiteX1058" fmla="*/ 4827825 w 7497054"/>
              <a:gd name="connsiteY1058" fmla="*/ 9632215 h 10285413"/>
              <a:gd name="connsiteX1059" fmla="*/ 4665352 w 7497054"/>
              <a:gd name="connsiteY1059" fmla="*/ 9632215 h 10285413"/>
              <a:gd name="connsiteX1060" fmla="*/ 4676956 w 7497054"/>
              <a:gd name="connsiteY1060" fmla="*/ 9643820 h 10285413"/>
              <a:gd name="connsiteX1061" fmla="*/ 4665352 w 7497054"/>
              <a:gd name="connsiteY1061" fmla="*/ 9643820 h 10285413"/>
              <a:gd name="connsiteX1062" fmla="*/ 4154716 w 7497054"/>
              <a:gd name="connsiteY1062" fmla="*/ 9632215 h 10285413"/>
              <a:gd name="connsiteX1063" fmla="*/ 4154716 w 7497054"/>
              <a:gd name="connsiteY1063" fmla="*/ 9643820 h 10285413"/>
              <a:gd name="connsiteX1064" fmla="*/ 4143110 w 7497054"/>
              <a:gd name="connsiteY1064" fmla="*/ 9643820 h 10285413"/>
              <a:gd name="connsiteX1065" fmla="*/ 4154716 w 7497054"/>
              <a:gd name="connsiteY1065" fmla="*/ 9632215 h 10285413"/>
              <a:gd name="connsiteX1066" fmla="*/ 5582172 w 7497054"/>
              <a:gd name="connsiteY1066" fmla="*/ 9620609 h 10285413"/>
              <a:gd name="connsiteX1067" fmla="*/ 5582172 w 7497054"/>
              <a:gd name="connsiteY1067" fmla="*/ 9632215 h 10285413"/>
              <a:gd name="connsiteX1068" fmla="*/ 5593778 w 7497054"/>
              <a:gd name="connsiteY1068" fmla="*/ 9638018 h 10285413"/>
              <a:gd name="connsiteX1069" fmla="*/ 5593778 w 7497054"/>
              <a:gd name="connsiteY1069" fmla="*/ 9643820 h 10285413"/>
              <a:gd name="connsiteX1070" fmla="*/ 5605383 w 7497054"/>
              <a:gd name="connsiteY1070" fmla="*/ 9667030 h 10285413"/>
              <a:gd name="connsiteX1071" fmla="*/ 5616990 w 7497054"/>
              <a:gd name="connsiteY1071" fmla="*/ 9655426 h 10285413"/>
              <a:gd name="connsiteX1072" fmla="*/ 5605383 w 7497054"/>
              <a:gd name="connsiteY1072" fmla="*/ 9643820 h 10285413"/>
              <a:gd name="connsiteX1073" fmla="*/ 5593778 w 7497054"/>
              <a:gd name="connsiteY1073" fmla="*/ 9626412 h 10285413"/>
              <a:gd name="connsiteX1074" fmla="*/ 5582172 w 7497054"/>
              <a:gd name="connsiteY1074" fmla="*/ 9620609 h 10285413"/>
              <a:gd name="connsiteX1075" fmla="*/ 3133447 w 7497054"/>
              <a:gd name="connsiteY1075" fmla="*/ 9620609 h 10285413"/>
              <a:gd name="connsiteX1076" fmla="*/ 3133447 w 7497054"/>
              <a:gd name="connsiteY1076" fmla="*/ 9632215 h 10285413"/>
              <a:gd name="connsiteX1077" fmla="*/ 3145050 w 7497054"/>
              <a:gd name="connsiteY1077" fmla="*/ 9632215 h 10285413"/>
              <a:gd name="connsiteX1078" fmla="*/ 5315250 w 7497054"/>
              <a:gd name="connsiteY1078" fmla="*/ 9609003 h 10285413"/>
              <a:gd name="connsiteX1079" fmla="*/ 5338460 w 7497054"/>
              <a:gd name="connsiteY1079" fmla="*/ 9643820 h 10285413"/>
              <a:gd name="connsiteX1080" fmla="*/ 5326856 w 7497054"/>
              <a:gd name="connsiteY1080" fmla="*/ 9620609 h 10285413"/>
              <a:gd name="connsiteX1081" fmla="*/ 4920668 w 7497054"/>
              <a:gd name="connsiteY1081" fmla="*/ 9609003 h 10285413"/>
              <a:gd name="connsiteX1082" fmla="*/ 4943879 w 7497054"/>
              <a:gd name="connsiteY1082" fmla="*/ 9632215 h 10285413"/>
              <a:gd name="connsiteX1083" fmla="*/ 4967089 w 7497054"/>
              <a:gd name="connsiteY1083" fmla="*/ 9678636 h 10285413"/>
              <a:gd name="connsiteX1084" fmla="*/ 4978694 w 7497054"/>
              <a:gd name="connsiteY1084" fmla="*/ 9701848 h 10285413"/>
              <a:gd name="connsiteX1085" fmla="*/ 4984498 w 7497054"/>
              <a:gd name="connsiteY1085" fmla="*/ 9707649 h 10285413"/>
              <a:gd name="connsiteX1086" fmla="*/ 4990301 w 7497054"/>
              <a:gd name="connsiteY1086" fmla="*/ 9725057 h 10285413"/>
              <a:gd name="connsiteX1087" fmla="*/ 4978694 w 7497054"/>
              <a:gd name="connsiteY1087" fmla="*/ 9725057 h 10285413"/>
              <a:gd name="connsiteX1088" fmla="*/ 4972892 w 7497054"/>
              <a:gd name="connsiteY1088" fmla="*/ 9707649 h 10285413"/>
              <a:gd name="connsiteX1089" fmla="*/ 4967089 w 7497054"/>
              <a:gd name="connsiteY1089" fmla="*/ 9696045 h 10285413"/>
              <a:gd name="connsiteX1090" fmla="*/ 4949682 w 7497054"/>
              <a:gd name="connsiteY1090" fmla="*/ 9672833 h 10285413"/>
              <a:gd name="connsiteX1091" fmla="*/ 4943879 w 7497054"/>
              <a:gd name="connsiteY1091" fmla="*/ 9655426 h 10285413"/>
              <a:gd name="connsiteX1092" fmla="*/ 4938077 w 7497054"/>
              <a:gd name="connsiteY1092" fmla="*/ 9638018 h 10285413"/>
              <a:gd name="connsiteX1093" fmla="*/ 4920668 w 7497054"/>
              <a:gd name="connsiteY1093" fmla="*/ 9632215 h 10285413"/>
              <a:gd name="connsiteX1094" fmla="*/ 4920668 w 7497054"/>
              <a:gd name="connsiteY1094" fmla="*/ 9620609 h 10285413"/>
              <a:gd name="connsiteX1095" fmla="*/ 4723379 w 7497054"/>
              <a:gd name="connsiteY1095" fmla="*/ 9609003 h 10285413"/>
              <a:gd name="connsiteX1096" fmla="*/ 4723379 w 7497054"/>
              <a:gd name="connsiteY1096" fmla="*/ 9620609 h 10285413"/>
              <a:gd name="connsiteX1097" fmla="*/ 4746588 w 7497054"/>
              <a:gd name="connsiteY1097" fmla="*/ 9678636 h 10285413"/>
              <a:gd name="connsiteX1098" fmla="*/ 4793010 w 7497054"/>
              <a:gd name="connsiteY1098" fmla="*/ 9748269 h 10285413"/>
              <a:gd name="connsiteX1099" fmla="*/ 4793010 w 7497054"/>
              <a:gd name="connsiteY1099" fmla="*/ 9713452 h 10285413"/>
              <a:gd name="connsiteX1100" fmla="*/ 4775601 w 7497054"/>
              <a:gd name="connsiteY1100" fmla="*/ 9696045 h 10285413"/>
              <a:gd name="connsiteX1101" fmla="*/ 4769798 w 7497054"/>
              <a:gd name="connsiteY1101" fmla="*/ 9667030 h 10285413"/>
              <a:gd name="connsiteX1102" fmla="*/ 4758194 w 7497054"/>
              <a:gd name="connsiteY1102" fmla="*/ 9667030 h 10285413"/>
              <a:gd name="connsiteX1103" fmla="*/ 4746588 w 7497054"/>
              <a:gd name="connsiteY1103" fmla="*/ 9655426 h 10285413"/>
              <a:gd name="connsiteX1104" fmla="*/ 4746588 w 7497054"/>
              <a:gd name="connsiteY1104" fmla="*/ 9643820 h 10285413"/>
              <a:gd name="connsiteX1105" fmla="*/ 4734983 w 7497054"/>
              <a:gd name="connsiteY1105" fmla="*/ 9632215 h 10285413"/>
              <a:gd name="connsiteX1106" fmla="*/ 4734983 w 7497054"/>
              <a:gd name="connsiteY1106" fmla="*/ 9620609 h 10285413"/>
              <a:gd name="connsiteX1107" fmla="*/ 4386822 w 7497054"/>
              <a:gd name="connsiteY1107" fmla="*/ 9609003 h 10285413"/>
              <a:gd name="connsiteX1108" fmla="*/ 4410034 w 7497054"/>
              <a:gd name="connsiteY1108" fmla="*/ 9632215 h 10285413"/>
              <a:gd name="connsiteX1109" fmla="*/ 4386822 w 7497054"/>
              <a:gd name="connsiteY1109" fmla="*/ 9632215 h 10285413"/>
              <a:gd name="connsiteX1110" fmla="*/ 4212743 w 7497054"/>
              <a:gd name="connsiteY1110" fmla="*/ 9609003 h 10285413"/>
              <a:gd name="connsiteX1111" fmla="*/ 4224348 w 7497054"/>
              <a:gd name="connsiteY1111" fmla="*/ 9609003 h 10285413"/>
              <a:gd name="connsiteX1112" fmla="*/ 4224348 w 7497054"/>
              <a:gd name="connsiteY1112" fmla="*/ 9620609 h 10285413"/>
              <a:gd name="connsiteX1113" fmla="*/ 4212743 w 7497054"/>
              <a:gd name="connsiteY1113" fmla="*/ 9609003 h 10285413"/>
              <a:gd name="connsiteX1114" fmla="*/ 4189531 w 7497054"/>
              <a:gd name="connsiteY1114" fmla="*/ 9609003 h 10285413"/>
              <a:gd name="connsiteX1115" fmla="*/ 4195333 w 7497054"/>
              <a:gd name="connsiteY1115" fmla="*/ 9614806 h 10285413"/>
              <a:gd name="connsiteX1116" fmla="*/ 4212743 w 7497054"/>
              <a:gd name="connsiteY1116" fmla="*/ 9632215 h 10285413"/>
              <a:gd name="connsiteX1117" fmla="*/ 4224348 w 7497054"/>
              <a:gd name="connsiteY1117" fmla="*/ 9667030 h 10285413"/>
              <a:gd name="connsiteX1118" fmla="*/ 4212743 w 7497054"/>
              <a:gd name="connsiteY1118" fmla="*/ 9655426 h 10285413"/>
              <a:gd name="connsiteX1119" fmla="*/ 4201136 w 7497054"/>
              <a:gd name="connsiteY1119" fmla="*/ 9643820 h 10285413"/>
              <a:gd name="connsiteX1120" fmla="*/ 4177925 w 7497054"/>
              <a:gd name="connsiteY1120" fmla="*/ 9632215 h 10285413"/>
              <a:gd name="connsiteX1121" fmla="*/ 4189531 w 7497054"/>
              <a:gd name="connsiteY1121" fmla="*/ 9632215 h 10285413"/>
              <a:gd name="connsiteX1122" fmla="*/ 4189531 w 7497054"/>
              <a:gd name="connsiteY1122" fmla="*/ 9609003 h 10285413"/>
              <a:gd name="connsiteX1123" fmla="*/ 3969030 w 7497054"/>
              <a:gd name="connsiteY1123" fmla="*/ 9609003 h 10285413"/>
              <a:gd name="connsiteX1124" fmla="*/ 3980635 w 7497054"/>
              <a:gd name="connsiteY1124" fmla="*/ 9614806 h 10285413"/>
              <a:gd name="connsiteX1125" fmla="*/ 3992241 w 7497054"/>
              <a:gd name="connsiteY1125" fmla="*/ 9632215 h 10285413"/>
              <a:gd name="connsiteX1126" fmla="*/ 3992241 w 7497054"/>
              <a:gd name="connsiteY1126" fmla="*/ 9643820 h 10285413"/>
              <a:gd name="connsiteX1127" fmla="*/ 3969030 w 7497054"/>
              <a:gd name="connsiteY1127" fmla="*/ 9609003 h 10285413"/>
              <a:gd name="connsiteX1128" fmla="*/ 3771740 w 7497054"/>
              <a:gd name="connsiteY1128" fmla="*/ 9609003 h 10285413"/>
              <a:gd name="connsiteX1129" fmla="*/ 3800752 w 7497054"/>
              <a:gd name="connsiteY1129" fmla="*/ 9667030 h 10285413"/>
              <a:gd name="connsiteX1130" fmla="*/ 3806555 w 7497054"/>
              <a:gd name="connsiteY1130" fmla="*/ 9701848 h 10285413"/>
              <a:gd name="connsiteX1131" fmla="*/ 3818161 w 7497054"/>
              <a:gd name="connsiteY1131" fmla="*/ 9713452 h 10285413"/>
              <a:gd name="connsiteX1132" fmla="*/ 3852976 w 7497054"/>
              <a:gd name="connsiteY1132" fmla="*/ 9783084 h 10285413"/>
              <a:gd name="connsiteX1133" fmla="*/ 3841372 w 7497054"/>
              <a:gd name="connsiteY1133" fmla="*/ 9783084 h 10285413"/>
              <a:gd name="connsiteX1134" fmla="*/ 3829765 w 7497054"/>
              <a:gd name="connsiteY1134" fmla="*/ 9765676 h 10285413"/>
              <a:gd name="connsiteX1135" fmla="*/ 3818161 w 7497054"/>
              <a:gd name="connsiteY1135" fmla="*/ 9748269 h 10285413"/>
              <a:gd name="connsiteX1136" fmla="*/ 3818161 w 7497054"/>
              <a:gd name="connsiteY1136" fmla="*/ 9736663 h 10285413"/>
              <a:gd name="connsiteX1137" fmla="*/ 3818161 w 7497054"/>
              <a:gd name="connsiteY1137" fmla="*/ 9725057 h 10285413"/>
              <a:gd name="connsiteX1138" fmla="*/ 3806555 w 7497054"/>
              <a:gd name="connsiteY1138" fmla="*/ 9725057 h 10285413"/>
              <a:gd name="connsiteX1139" fmla="*/ 3806555 w 7497054"/>
              <a:gd name="connsiteY1139" fmla="*/ 9713452 h 10285413"/>
              <a:gd name="connsiteX1140" fmla="*/ 3794950 w 7497054"/>
              <a:gd name="connsiteY1140" fmla="*/ 9707649 h 10285413"/>
              <a:gd name="connsiteX1141" fmla="*/ 3783346 w 7497054"/>
              <a:gd name="connsiteY1141" fmla="*/ 9678636 h 10285413"/>
              <a:gd name="connsiteX1142" fmla="*/ 3771740 w 7497054"/>
              <a:gd name="connsiteY1142" fmla="*/ 9643820 h 10285413"/>
              <a:gd name="connsiteX1143" fmla="*/ 3760135 w 7497054"/>
              <a:gd name="connsiteY1143" fmla="*/ 9632215 h 10285413"/>
              <a:gd name="connsiteX1144" fmla="*/ 3760135 w 7497054"/>
              <a:gd name="connsiteY1144" fmla="*/ 9620609 h 10285413"/>
              <a:gd name="connsiteX1145" fmla="*/ 3771740 w 7497054"/>
              <a:gd name="connsiteY1145" fmla="*/ 9609003 h 10285413"/>
              <a:gd name="connsiteX1146" fmla="*/ 5094749 w 7497054"/>
              <a:gd name="connsiteY1146" fmla="*/ 9597400 h 10285413"/>
              <a:gd name="connsiteX1147" fmla="*/ 5106354 w 7497054"/>
              <a:gd name="connsiteY1147" fmla="*/ 9603203 h 10285413"/>
              <a:gd name="connsiteX1148" fmla="*/ 5106354 w 7497054"/>
              <a:gd name="connsiteY1148" fmla="*/ 9609003 h 10285413"/>
              <a:gd name="connsiteX1149" fmla="*/ 5094749 w 7497054"/>
              <a:gd name="connsiteY1149" fmla="*/ 9609003 h 10285413"/>
              <a:gd name="connsiteX1150" fmla="*/ 5094749 w 7497054"/>
              <a:gd name="connsiteY1150" fmla="*/ 9597400 h 10285413"/>
              <a:gd name="connsiteX1151" fmla="*/ 3156657 w 7497054"/>
              <a:gd name="connsiteY1151" fmla="*/ 9597400 h 10285413"/>
              <a:gd name="connsiteX1152" fmla="*/ 3156657 w 7497054"/>
              <a:gd name="connsiteY1152" fmla="*/ 9609003 h 10285413"/>
              <a:gd name="connsiteX1153" fmla="*/ 3156657 w 7497054"/>
              <a:gd name="connsiteY1153" fmla="*/ 9620609 h 10285413"/>
              <a:gd name="connsiteX1154" fmla="*/ 3168260 w 7497054"/>
              <a:gd name="connsiteY1154" fmla="*/ 9620609 h 10285413"/>
              <a:gd name="connsiteX1155" fmla="*/ 3179865 w 7497054"/>
              <a:gd name="connsiteY1155" fmla="*/ 9620609 h 10285413"/>
              <a:gd name="connsiteX1156" fmla="*/ 3168260 w 7497054"/>
              <a:gd name="connsiteY1156" fmla="*/ 9609003 h 10285413"/>
              <a:gd name="connsiteX1157" fmla="*/ 3179865 w 7497054"/>
              <a:gd name="connsiteY1157" fmla="*/ 9597400 h 10285413"/>
              <a:gd name="connsiteX1158" fmla="*/ 3168260 w 7497054"/>
              <a:gd name="connsiteY1158" fmla="*/ 9597400 h 10285413"/>
              <a:gd name="connsiteX1159" fmla="*/ 5663409 w 7497054"/>
              <a:gd name="connsiteY1159" fmla="*/ 9585793 h 10285413"/>
              <a:gd name="connsiteX1160" fmla="*/ 5667074 w 7497054"/>
              <a:gd name="connsiteY1160" fmla="*/ 9596789 h 10285413"/>
              <a:gd name="connsiteX1161" fmla="*/ 5667762 w 7497054"/>
              <a:gd name="connsiteY1161" fmla="*/ 9596675 h 10285413"/>
              <a:gd name="connsiteX1162" fmla="*/ 5663409 w 7497054"/>
              <a:gd name="connsiteY1162" fmla="*/ 9585793 h 10285413"/>
              <a:gd name="connsiteX1163" fmla="*/ 5419698 w 7497054"/>
              <a:gd name="connsiteY1163" fmla="*/ 9585793 h 10285413"/>
              <a:gd name="connsiteX1164" fmla="*/ 5442908 w 7497054"/>
              <a:gd name="connsiteY1164" fmla="*/ 9597400 h 10285413"/>
              <a:gd name="connsiteX1165" fmla="*/ 5454514 w 7497054"/>
              <a:gd name="connsiteY1165" fmla="*/ 9632215 h 10285413"/>
              <a:gd name="connsiteX1166" fmla="*/ 5431304 w 7497054"/>
              <a:gd name="connsiteY1166" fmla="*/ 9620609 h 10285413"/>
              <a:gd name="connsiteX1167" fmla="*/ 5419698 w 7497054"/>
              <a:gd name="connsiteY1167" fmla="*/ 9585793 h 10285413"/>
              <a:gd name="connsiteX1168" fmla="*/ 3005785 w 7497054"/>
              <a:gd name="connsiteY1168" fmla="*/ 9585793 h 10285413"/>
              <a:gd name="connsiteX1169" fmla="*/ 3017392 w 7497054"/>
              <a:gd name="connsiteY1169" fmla="*/ 9597400 h 10285413"/>
              <a:gd name="connsiteX1170" fmla="*/ 3005785 w 7497054"/>
              <a:gd name="connsiteY1170" fmla="*/ 9597400 h 10285413"/>
              <a:gd name="connsiteX1171" fmla="*/ 4340400 w 7497054"/>
              <a:gd name="connsiteY1171" fmla="*/ 9574188 h 10285413"/>
              <a:gd name="connsiteX1172" fmla="*/ 4352007 w 7497054"/>
              <a:gd name="connsiteY1172" fmla="*/ 9597400 h 10285413"/>
              <a:gd name="connsiteX1173" fmla="*/ 4363612 w 7497054"/>
              <a:gd name="connsiteY1173" fmla="*/ 9614806 h 10285413"/>
              <a:gd name="connsiteX1174" fmla="*/ 4375217 w 7497054"/>
              <a:gd name="connsiteY1174" fmla="*/ 9626412 h 10285413"/>
              <a:gd name="connsiteX1175" fmla="*/ 4386822 w 7497054"/>
              <a:gd name="connsiteY1175" fmla="*/ 9643820 h 10285413"/>
              <a:gd name="connsiteX1176" fmla="*/ 4386822 w 7497054"/>
              <a:gd name="connsiteY1176" fmla="*/ 9655426 h 10285413"/>
              <a:gd name="connsiteX1177" fmla="*/ 4363612 w 7497054"/>
              <a:gd name="connsiteY1177" fmla="*/ 9643820 h 10285413"/>
              <a:gd name="connsiteX1178" fmla="*/ 4340400 w 7497054"/>
              <a:gd name="connsiteY1178" fmla="*/ 9597400 h 10285413"/>
              <a:gd name="connsiteX1179" fmla="*/ 4177925 w 7497054"/>
              <a:gd name="connsiteY1179" fmla="*/ 9574188 h 10285413"/>
              <a:gd name="connsiteX1180" fmla="*/ 4183728 w 7497054"/>
              <a:gd name="connsiteY1180" fmla="*/ 9585793 h 10285413"/>
              <a:gd name="connsiteX1181" fmla="*/ 4183728 w 7497054"/>
              <a:gd name="connsiteY1181" fmla="*/ 9597400 h 10285413"/>
              <a:gd name="connsiteX1182" fmla="*/ 4177925 w 7497054"/>
              <a:gd name="connsiteY1182" fmla="*/ 9585793 h 10285413"/>
              <a:gd name="connsiteX1183" fmla="*/ 4177925 w 7497054"/>
              <a:gd name="connsiteY1183" fmla="*/ 9574188 h 10285413"/>
              <a:gd name="connsiteX1184" fmla="*/ 5422599 w 7497054"/>
              <a:gd name="connsiteY1184" fmla="*/ 9566934 h 10285413"/>
              <a:gd name="connsiteX1185" fmla="*/ 5431304 w 7497054"/>
              <a:gd name="connsiteY1185" fmla="*/ 9574188 h 10285413"/>
              <a:gd name="connsiteX1186" fmla="*/ 5431304 w 7497054"/>
              <a:gd name="connsiteY1186" fmla="*/ 9585793 h 10285413"/>
              <a:gd name="connsiteX1187" fmla="*/ 5419698 w 7497054"/>
              <a:gd name="connsiteY1187" fmla="*/ 9585793 h 10285413"/>
              <a:gd name="connsiteX1188" fmla="*/ 5419698 w 7497054"/>
              <a:gd name="connsiteY1188" fmla="*/ 9568385 h 10285413"/>
              <a:gd name="connsiteX1189" fmla="*/ 5422599 w 7497054"/>
              <a:gd name="connsiteY1189" fmla="*/ 9566934 h 10285413"/>
              <a:gd name="connsiteX1190" fmla="*/ 5651805 w 7497054"/>
              <a:gd name="connsiteY1190" fmla="*/ 9562584 h 10285413"/>
              <a:gd name="connsiteX1191" fmla="*/ 5646002 w 7497054"/>
              <a:gd name="connsiteY1191" fmla="*/ 9568385 h 10285413"/>
              <a:gd name="connsiteX1192" fmla="*/ 5640199 w 7497054"/>
              <a:gd name="connsiteY1192" fmla="*/ 9574188 h 10285413"/>
              <a:gd name="connsiteX1193" fmla="*/ 5651805 w 7497054"/>
              <a:gd name="connsiteY1193" fmla="*/ 9574188 h 10285413"/>
              <a:gd name="connsiteX1194" fmla="*/ 5663409 w 7497054"/>
              <a:gd name="connsiteY1194" fmla="*/ 9562584 h 10285413"/>
              <a:gd name="connsiteX1195" fmla="*/ 5651805 w 7497054"/>
              <a:gd name="connsiteY1195" fmla="*/ 9562584 h 10285413"/>
              <a:gd name="connsiteX1196" fmla="*/ 4897458 w 7497054"/>
              <a:gd name="connsiteY1196" fmla="*/ 9562584 h 10285413"/>
              <a:gd name="connsiteX1197" fmla="*/ 4920668 w 7497054"/>
              <a:gd name="connsiteY1197" fmla="*/ 9597400 h 10285413"/>
              <a:gd name="connsiteX1198" fmla="*/ 4897458 w 7497054"/>
              <a:gd name="connsiteY1198" fmla="*/ 9585793 h 10285413"/>
              <a:gd name="connsiteX1199" fmla="*/ 4897458 w 7497054"/>
              <a:gd name="connsiteY1199" fmla="*/ 9574188 h 10285413"/>
              <a:gd name="connsiteX1200" fmla="*/ 4897458 w 7497054"/>
              <a:gd name="connsiteY1200" fmla="*/ 9562584 h 10285413"/>
              <a:gd name="connsiteX1201" fmla="*/ 3609264 w 7497054"/>
              <a:gd name="connsiteY1201" fmla="*/ 9562584 h 10285413"/>
              <a:gd name="connsiteX1202" fmla="*/ 3620869 w 7497054"/>
              <a:gd name="connsiteY1202" fmla="*/ 9574188 h 10285413"/>
              <a:gd name="connsiteX1203" fmla="*/ 3620869 w 7497054"/>
              <a:gd name="connsiteY1203" fmla="*/ 9562584 h 10285413"/>
              <a:gd name="connsiteX1204" fmla="*/ 3609264 w 7497054"/>
              <a:gd name="connsiteY1204" fmla="*/ 9562584 h 10285413"/>
              <a:gd name="connsiteX1205" fmla="*/ 3145050 w 7497054"/>
              <a:gd name="connsiteY1205" fmla="*/ 9562584 h 10285413"/>
              <a:gd name="connsiteX1206" fmla="*/ 3145050 w 7497054"/>
              <a:gd name="connsiteY1206" fmla="*/ 9579991 h 10285413"/>
              <a:gd name="connsiteX1207" fmla="*/ 3162457 w 7497054"/>
              <a:gd name="connsiteY1207" fmla="*/ 9585793 h 10285413"/>
              <a:gd name="connsiteX1208" fmla="*/ 3168260 w 7497054"/>
              <a:gd name="connsiteY1208" fmla="*/ 9585793 h 10285413"/>
              <a:gd name="connsiteX1209" fmla="*/ 5547356 w 7497054"/>
              <a:gd name="connsiteY1209" fmla="*/ 9550977 h 10285413"/>
              <a:gd name="connsiteX1210" fmla="*/ 5547356 w 7497054"/>
              <a:gd name="connsiteY1210" fmla="*/ 9562584 h 10285413"/>
              <a:gd name="connsiteX1211" fmla="*/ 5558963 w 7497054"/>
              <a:gd name="connsiteY1211" fmla="*/ 9550977 h 10285413"/>
              <a:gd name="connsiteX1212" fmla="*/ 5547356 w 7497054"/>
              <a:gd name="connsiteY1212" fmla="*/ 9550977 h 10285413"/>
              <a:gd name="connsiteX1213" fmla="*/ 5500935 w 7497054"/>
              <a:gd name="connsiteY1213" fmla="*/ 9550977 h 10285413"/>
              <a:gd name="connsiteX1214" fmla="*/ 5512541 w 7497054"/>
              <a:gd name="connsiteY1214" fmla="*/ 9574188 h 10285413"/>
              <a:gd name="connsiteX1215" fmla="*/ 5500935 w 7497054"/>
              <a:gd name="connsiteY1215" fmla="*/ 9562584 h 10285413"/>
              <a:gd name="connsiteX1216" fmla="*/ 4433243 w 7497054"/>
              <a:gd name="connsiteY1216" fmla="*/ 9550977 h 10285413"/>
              <a:gd name="connsiteX1217" fmla="*/ 4479665 w 7497054"/>
              <a:gd name="connsiteY1217" fmla="*/ 9620609 h 10285413"/>
              <a:gd name="connsiteX1218" fmla="*/ 4502876 w 7497054"/>
              <a:gd name="connsiteY1218" fmla="*/ 9667030 h 10285413"/>
              <a:gd name="connsiteX1219" fmla="*/ 4479665 w 7497054"/>
              <a:gd name="connsiteY1219" fmla="*/ 9667030 h 10285413"/>
              <a:gd name="connsiteX1220" fmla="*/ 4479665 w 7497054"/>
              <a:gd name="connsiteY1220" fmla="*/ 9643820 h 10285413"/>
              <a:gd name="connsiteX1221" fmla="*/ 4468061 w 7497054"/>
              <a:gd name="connsiteY1221" fmla="*/ 9632215 h 10285413"/>
              <a:gd name="connsiteX1222" fmla="*/ 4456454 w 7497054"/>
              <a:gd name="connsiteY1222" fmla="*/ 9609003 h 10285413"/>
              <a:gd name="connsiteX1223" fmla="*/ 4444849 w 7497054"/>
              <a:gd name="connsiteY1223" fmla="*/ 9597400 h 10285413"/>
              <a:gd name="connsiteX1224" fmla="*/ 4444849 w 7497054"/>
              <a:gd name="connsiteY1224" fmla="*/ 9574188 h 10285413"/>
              <a:gd name="connsiteX1225" fmla="*/ 4439046 w 7497054"/>
              <a:gd name="connsiteY1225" fmla="*/ 9568385 h 10285413"/>
              <a:gd name="connsiteX1226" fmla="*/ 4433243 w 7497054"/>
              <a:gd name="connsiteY1226" fmla="*/ 9550977 h 10285413"/>
              <a:gd name="connsiteX1227" fmla="*/ 4227248 w 7497054"/>
              <a:gd name="connsiteY1227" fmla="*/ 9543724 h 10285413"/>
              <a:gd name="connsiteX1228" fmla="*/ 4224348 w 7497054"/>
              <a:gd name="connsiteY1228" fmla="*/ 9550977 h 10285413"/>
              <a:gd name="connsiteX1229" fmla="*/ 4230151 w 7497054"/>
              <a:gd name="connsiteY1229" fmla="*/ 9568385 h 10285413"/>
              <a:gd name="connsiteX1230" fmla="*/ 4247558 w 7497054"/>
              <a:gd name="connsiteY1230" fmla="*/ 9597400 h 10285413"/>
              <a:gd name="connsiteX1231" fmla="*/ 4270769 w 7497054"/>
              <a:gd name="connsiteY1231" fmla="*/ 9632215 h 10285413"/>
              <a:gd name="connsiteX1232" fmla="*/ 4305585 w 7497054"/>
              <a:gd name="connsiteY1232" fmla="*/ 9690242 h 10285413"/>
              <a:gd name="connsiteX1233" fmla="*/ 4305585 w 7497054"/>
              <a:gd name="connsiteY1233" fmla="*/ 9678636 h 10285413"/>
              <a:gd name="connsiteX1234" fmla="*/ 4305585 w 7497054"/>
              <a:gd name="connsiteY1234" fmla="*/ 9655426 h 10285413"/>
              <a:gd name="connsiteX1235" fmla="*/ 4293979 w 7497054"/>
              <a:gd name="connsiteY1235" fmla="*/ 9632215 h 10285413"/>
              <a:gd name="connsiteX1236" fmla="*/ 4282375 w 7497054"/>
              <a:gd name="connsiteY1236" fmla="*/ 9626412 h 10285413"/>
              <a:gd name="connsiteX1237" fmla="*/ 4270769 w 7497054"/>
              <a:gd name="connsiteY1237" fmla="*/ 9609003 h 10285413"/>
              <a:gd name="connsiteX1238" fmla="*/ 4259163 w 7497054"/>
              <a:gd name="connsiteY1238" fmla="*/ 9597400 h 10285413"/>
              <a:gd name="connsiteX1239" fmla="*/ 4259163 w 7497054"/>
              <a:gd name="connsiteY1239" fmla="*/ 9585793 h 10285413"/>
              <a:gd name="connsiteX1240" fmla="*/ 4253360 w 7497054"/>
              <a:gd name="connsiteY1240" fmla="*/ 9574188 h 10285413"/>
              <a:gd name="connsiteX1241" fmla="*/ 4247558 w 7497054"/>
              <a:gd name="connsiteY1241" fmla="*/ 9562584 h 10285413"/>
              <a:gd name="connsiteX1242" fmla="*/ 4235952 w 7497054"/>
              <a:gd name="connsiteY1242" fmla="*/ 9545176 h 10285413"/>
              <a:gd name="connsiteX1243" fmla="*/ 4227248 w 7497054"/>
              <a:gd name="connsiteY1243" fmla="*/ 9543724 h 10285413"/>
              <a:gd name="connsiteX1244" fmla="*/ 5352242 w 7497054"/>
              <a:gd name="connsiteY1244" fmla="*/ 9539373 h 10285413"/>
              <a:gd name="connsiteX1245" fmla="*/ 5350065 w 7497054"/>
              <a:gd name="connsiteY1245" fmla="*/ 9550977 h 10285413"/>
              <a:gd name="connsiteX1246" fmla="*/ 5373277 w 7497054"/>
              <a:gd name="connsiteY1246" fmla="*/ 9579991 h 10285413"/>
              <a:gd name="connsiteX1247" fmla="*/ 5396487 w 7497054"/>
              <a:gd name="connsiteY1247" fmla="*/ 9609003 h 10285413"/>
              <a:gd name="connsiteX1248" fmla="*/ 5384883 w 7497054"/>
              <a:gd name="connsiteY1248" fmla="*/ 9574188 h 10285413"/>
              <a:gd name="connsiteX1249" fmla="*/ 5352242 w 7497054"/>
              <a:gd name="connsiteY1249" fmla="*/ 9539373 h 10285413"/>
              <a:gd name="connsiteX1250" fmla="*/ 5315250 w 7497054"/>
              <a:gd name="connsiteY1250" fmla="*/ 9539373 h 10285413"/>
              <a:gd name="connsiteX1251" fmla="*/ 5303645 w 7497054"/>
              <a:gd name="connsiteY1251" fmla="*/ 9550977 h 10285413"/>
              <a:gd name="connsiteX1252" fmla="*/ 5309448 w 7497054"/>
              <a:gd name="connsiteY1252" fmla="*/ 9562584 h 10285413"/>
              <a:gd name="connsiteX1253" fmla="*/ 5315250 w 7497054"/>
              <a:gd name="connsiteY1253" fmla="*/ 9574188 h 10285413"/>
              <a:gd name="connsiteX1254" fmla="*/ 5350065 w 7497054"/>
              <a:gd name="connsiteY1254" fmla="*/ 9620609 h 10285413"/>
              <a:gd name="connsiteX1255" fmla="*/ 5396487 w 7497054"/>
              <a:gd name="connsiteY1255" fmla="*/ 9690242 h 10285413"/>
              <a:gd name="connsiteX1256" fmla="*/ 5419698 w 7497054"/>
              <a:gd name="connsiteY1256" fmla="*/ 9690242 h 10285413"/>
              <a:gd name="connsiteX1257" fmla="*/ 5396487 w 7497054"/>
              <a:gd name="connsiteY1257" fmla="*/ 9678636 h 10285413"/>
              <a:gd name="connsiteX1258" fmla="*/ 5384883 w 7497054"/>
              <a:gd name="connsiteY1258" fmla="*/ 9655426 h 10285413"/>
              <a:gd name="connsiteX1259" fmla="*/ 5373277 w 7497054"/>
              <a:gd name="connsiteY1259" fmla="*/ 9643820 h 10285413"/>
              <a:gd name="connsiteX1260" fmla="*/ 5361672 w 7497054"/>
              <a:gd name="connsiteY1260" fmla="*/ 9632215 h 10285413"/>
              <a:gd name="connsiteX1261" fmla="*/ 5350065 w 7497054"/>
              <a:gd name="connsiteY1261" fmla="*/ 9620609 h 10285413"/>
              <a:gd name="connsiteX1262" fmla="*/ 5344263 w 7497054"/>
              <a:gd name="connsiteY1262" fmla="*/ 9597400 h 10285413"/>
              <a:gd name="connsiteX1263" fmla="*/ 5350065 w 7497054"/>
              <a:gd name="connsiteY1263" fmla="*/ 9585793 h 10285413"/>
              <a:gd name="connsiteX1264" fmla="*/ 5350065 w 7497054"/>
              <a:gd name="connsiteY1264" fmla="*/ 9574188 h 10285413"/>
              <a:gd name="connsiteX1265" fmla="*/ 5332657 w 7497054"/>
              <a:gd name="connsiteY1265" fmla="*/ 9574188 h 10285413"/>
              <a:gd name="connsiteX1266" fmla="*/ 5326856 w 7497054"/>
              <a:gd name="connsiteY1266" fmla="*/ 9562584 h 10285413"/>
              <a:gd name="connsiteX1267" fmla="*/ 5326856 w 7497054"/>
              <a:gd name="connsiteY1267" fmla="*/ 9556779 h 10285413"/>
              <a:gd name="connsiteX1268" fmla="*/ 5315250 w 7497054"/>
              <a:gd name="connsiteY1268" fmla="*/ 9539373 h 10285413"/>
              <a:gd name="connsiteX1269" fmla="*/ 4096689 w 7497054"/>
              <a:gd name="connsiteY1269" fmla="*/ 9539373 h 10285413"/>
              <a:gd name="connsiteX1270" fmla="*/ 4108295 w 7497054"/>
              <a:gd name="connsiteY1270" fmla="*/ 9539373 h 10285413"/>
              <a:gd name="connsiteX1271" fmla="*/ 4108295 w 7497054"/>
              <a:gd name="connsiteY1271" fmla="*/ 9550977 h 10285413"/>
              <a:gd name="connsiteX1272" fmla="*/ 4108295 w 7497054"/>
              <a:gd name="connsiteY1272" fmla="*/ 9562584 h 10285413"/>
              <a:gd name="connsiteX1273" fmla="*/ 4119898 w 7497054"/>
              <a:gd name="connsiteY1273" fmla="*/ 9574188 h 10285413"/>
              <a:gd name="connsiteX1274" fmla="*/ 4131504 w 7497054"/>
              <a:gd name="connsiteY1274" fmla="*/ 9597400 h 10285413"/>
              <a:gd name="connsiteX1275" fmla="*/ 4143110 w 7497054"/>
              <a:gd name="connsiteY1275" fmla="*/ 9609003 h 10285413"/>
              <a:gd name="connsiteX1276" fmla="*/ 4143110 w 7497054"/>
              <a:gd name="connsiteY1276" fmla="*/ 9620609 h 10285413"/>
              <a:gd name="connsiteX1277" fmla="*/ 4131504 w 7497054"/>
              <a:gd name="connsiteY1277" fmla="*/ 9609003 h 10285413"/>
              <a:gd name="connsiteX1278" fmla="*/ 4119898 w 7497054"/>
              <a:gd name="connsiteY1278" fmla="*/ 9579991 h 10285413"/>
              <a:gd name="connsiteX1279" fmla="*/ 4096689 w 7497054"/>
              <a:gd name="connsiteY1279" fmla="*/ 9550977 h 10285413"/>
              <a:gd name="connsiteX1280" fmla="*/ 5280434 w 7497054"/>
              <a:gd name="connsiteY1280" fmla="*/ 9527766 h 10285413"/>
              <a:gd name="connsiteX1281" fmla="*/ 5268829 w 7497054"/>
              <a:gd name="connsiteY1281" fmla="*/ 9539373 h 10285413"/>
              <a:gd name="connsiteX1282" fmla="*/ 5280434 w 7497054"/>
              <a:gd name="connsiteY1282" fmla="*/ 9539373 h 10285413"/>
              <a:gd name="connsiteX1283" fmla="*/ 5280434 w 7497054"/>
              <a:gd name="connsiteY1283" fmla="*/ 9527766 h 10285413"/>
              <a:gd name="connsiteX1284" fmla="*/ 4804615 w 7497054"/>
              <a:gd name="connsiteY1284" fmla="*/ 9527766 h 10285413"/>
              <a:gd name="connsiteX1285" fmla="*/ 4816221 w 7497054"/>
              <a:gd name="connsiteY1285" fmla="*/ 9539373 h 10285413"/>
              <a:gd name="connsiteX1286" fmla="*/ 4816221 w 7497054"/>
              <a:gd name="connsiteY1286" fmla="*/ 9550977 h 10285413"/>
              <a:gd name="connsiteX1287" fmla="*/ 4665352 w 7497054"/>
              <a:gd name="connsiteY1287" fmla="*/ 9527766 h 10285413"/>
              <a:gd name="connsiteX1288" fmla="*/ 4665352 w 7497054"/>
              <a:gd name="connsiteY1288" fmla="*/ 9533570 h 10285413"/>
              <a:gd name="connsiteX1289" fmla="*/ 4676956 w 7497054"/>
              <a:gd name="connsiteY1289" fmla="*/ 9539373 h 10285413"/>
              <a:gd name="connsiteX1290" fmla="*/ 4676956 w 7497054"/>
              <a:gd name="connsiteY1290" fmla="*/ 9533570 h 10285413"/>
              <a:gd name="connsiteX1291" fmla="*/ 4665352 w 7497054"/>
              <a:gd name="connsiteY1291" fmla="*/ 9527766 h 10285413"/>
              <a:gd name="connsiteX1292" fmla="*/ 5747548 w 7497054"/>
              <a:gd name="connsiteY1292" fmla="*/ 9520514 h 10285413"/>
              <a:gd name="connsiteX1293" fmla="*/ 5744648 w 7497054"/>
              <a:gd name="connsiteY1293" fmla="*/ 9521965 h 10285413"/>
              <a:gd name="connsiteX1294" fmla="*/ 5744648 w 7497054"/>
              <a:gd name="connsiteY1294" fmla="*/ 9539373 h 10285413"/>
              <a:gd name="connsiteX1295" fmla="*/ 5756253 w 7497054"/>
              <a:gd name="connsiteY1295" fmla="*/ 9527766 h 10285413"/>
              <a:gd name="connsiteX1296" fmla="*/ 5747548 w 7497054"/>
              <a:gd name="connsiteY1296" fmla="*/ 9520514 h 10285413"/>
              <a:gd name="connsiteX1297" fmla="*/ 5535751 w 7497054"/>
              <a:gd name="connsiteY1297" fmla="*/ 9516162 h 10285413"/>
              <a:gd name="connsiteX1298" fmla="*/ 5524145 w 7497054"/>
              <a:gd name="connsiteY1298" fmla="*/ 9527766 h 10285413"/>
              <a:gd name="connsiteX1299" fmla="*/ 5535751 w 7497054"/>
              <a:gd name="connsiteY1299" fmla="*/ 9539373 h 10285413"/>
              <a:gd name="connsiteX1300" fmla="*/ 5338460 w 7497054"/>
              <a:gd name="connsiteY1300" fmla="*/ 9516162 h 10285413"/>
              <a:gd name="connsiteX1301" fmla="*/ 5361672 w 7497054"/>
              <a:gd name="connsiteY1301" fmla="*/ 9527766 h 10285413"/>
              <a:gd name="connsiteX1302" fmla="*/ 5344263 w 7497054"/>
              <a:gd name="connsiteY1302" fmla="*/ 9516162 h 10285413"/>
              <a:gd name="connsiteX1303" fmla="*/ 5338460 w 7497054"/>
              <a:gd name="connsiteY1303" fmla="*/ 9516162 h 10285413"/>
              <a:gd name="connsiteX1304" fmla="*/ 5001905 w 7497054"/>
              <a:gd name="connsiteY1304" fmla="*/ 9516162 h 10285413"/>
              <a:gd name="connsiteX1305" fmla="*/ 5013511 w 7497054"/>
              <a:gd name="connsiteY1305" fmla="*/ 9516162 h 10285413"/>
              <a:gd name="connsiteX1306" fmla="*/ 5013511 w 7497054"/>
              <a:gd name="connsiteY1306" fmla="*/ 9527766 h 10285413"/>
              <a:gd name="connsiteX1307" fmla="*/ 5013511 w 7497054"/>
              <a:gd name="connsiteY1307" fmla="*/ 9539373 h 10285413"/>
              <a:gd name="connsiteX1308" fmla="*/ 5025116 w 7497054"/>
              <a:gd name="connsiteY1308" fmla="*/ 9562584 h 10285413"/>
              <a:gd name="connsiteX1309" fmla="*/ 5001905 w 7497054"/>
              <a:gd name="connsiteY1309" fmla="*/ 9539373 h 10285413"/>
              <a:gd name="connsiteX1310" fmla="*/ 5001905 w 7497054"/>
              <a:gd name="connsiteY1310" fmla="*/ 9516162 h 10285413"/>
              <a:gd name="connsiteX1311" fmla="*/ 4746588 w 7497054"/>
              <a:gd name="connsiteY1311" fmla="*/ 9516162 h 10285413"/>
              <a:gd name="connsiteX1312" fmla="*/ 4746588 w 7497054"/>
              <a:gd name="connsiteY1312" fmla="*/ 9527766 h 10285413"/>
              <a:gd name="connsiteX1313" fmla="*/ 4758194 w 7497054"/>
              <a:gd name="connsiteY1313" fmla="*/ 9527766 h 10285413"/>
              <a:gd name="connsiteX1314" fmla="*/ 4746588 w 7497054"/>
              <a:gd name="connsiteY1314" fmla="*/ 9516162 h 10285413"/>
              <a:gd name="connsiteX1315" fmla="*/ 2982574 w 7497054"/>
              <a:gd name="connsiteY1315" fmla="*/ 9516162 h 10285413"/>
              <a:gd name="connsiteX1316" fmla="*/ 2982574 w 7497054"/>
              <a:gd name="connsiteY1316" fmla="*/ 9527766 h 10285413"/>
              <a:gd name="connsiteX1317" fmla="*/ 2970970 w 7497054"/>
              <a:gd name="connsiteY1317" fmla="*/ 9527766 h 10285413"/>
              <a:gd name="connsiteX1318" fmla="*/ 5640199 w 7497054"/>
              <a:gd name="connsiteY1318" fmla="*/ 9504557 h 10285413"/>
              <a:gd name="connsiteX1319" fmla="*/ 5640199 w 7497054"/>
              <a:gd name="connsiteY1319" fmla="*/ 9516162 h 10285413"/>
              <a:gd name="connsiteX1320" fmla="*/ 5640199 w 7497054"/>
              <a:gd name="connsiteY1320" fmla="*/ 9539373 h 10285413"/>
              <a:gd name="connsiteX1321" fmla="*/ 5640199 w 7497054"/>
              <a:gd name="connsiteY1321" fmla="*/ 9550977 h 10285413"/>
              <a:gd name="connsiteX1322" fmla="*/ 5663409 w 7497054"/>
              <a:gd name="connsiteY1322" fmla="*/ 9550977 h 10285413"/>
              <a:gd name="connsiteX1323" fmla="*/ 4572508 w 7497054"/>
              <a:gd name="connsiteY1323" fmla="*/ 9492950 h 10285413"/>
              <a:gd name="connsiteX1324" fmla="*/ 4584114 w 7497054"/>
              <a:gd name="connsiteY1324" fmla="*/ 9504557 h 10285413"/>
              <a:gd name="connsiteX1325" fmla="*/ 4601523 w 7497054"/>
              <a:gd name="connsiteY1325" fmla="*/ 9533570 h 10285413"/>
              <a:gd name="connsiteX1326" fmla="*/ 4607324 w 7497054"/>
              <a:gd name="connsiteY1326" fmla="*/ 9539373 h 10285413"/>
              <a:gd name="connsiteX1327" fmla="*/ 4624732 w 7497054"/>
              <a:gd name="connsiteY1327" fmla="*/ 9550977 h 10285413"/>
              <a:gd name="connsiteX1328" fmla="*/ 4630535 w 7497054"/>
              <a:gd name="connsiteY1328" fmla="*/ 9574188 h 10285413"/>
              <a:gd name="connsiteX1329" fmla="*/ 4642140 w 7497054"/>
              <a:gd name="connsiteY1329" fmla="*/ 9603203 h 10285413"/>
              <a:gd name="connsiteX1330" fmla="*/ 4653744 w 7497054"/>
              <a:gd name="connsiteY1330" fmla="*/ 9620609 h 10285413"/>
              <a:gd name="connsiteX1331" fmla="*/ 4630535 w 7497054"/>
              <a:gd name="connsiteY1331" fmla="*/ 9609003 h 10285413"/>
              <a:gd name="connsiteX1332" fmla="*/ 4624732 w 7497054"/>
              <a:gd name="connsiteY1332" fmla="*/ 9585793 h 10285413"/>
              <a:gd name="connsiteX1333" fmla="*/ 4618929 w 7497054"/>
              <a:gd name="connsiteY1333" fmla="*/ 9574188 h 10285413"/>
              <a:gd name="connsiteX1334" fmla="*/ 3690501 w 7497054"/>
              <a:gd name="connsiteY1334" fmla="*/ 9492950 h 10285413"/>
              <a:gd name="connsiteX1335" fmla="*/ 3702106 w 7497054"/>
              <a:gd name="connsiteY1335" fmla="*/ 9504557 h 10285413"/>
              <a:gd name="connsiteX1336" fmla="*/ 3713713 w 7497054"/>
              <a:gd name="connsiteY1336" fmla="*/ 9516162 h 10285413"/>
              <a:gd name="connsiteX1337" fmla="*/ 5280434 w 7497054"/>
              <a:gd name="connsiteY1337" fmla="*/ 9487147 h 10285413"/>
              <a:gd name="connsiteX1338" fmla="*/ 5280434 w 7497054"/>
              <a:gd name="connsiteY1338" fmla="*/ 9492950 h 10285413"/>
              <a:gd name="connsiteX1339" fmla="*/ 5292038 w 7497054"/>
              <a:gd name="connsiteY1339" fmla="*/ 9516162 h 10285413"/>
              <a:gd name="connsiteX1340" fmla="*/ 5303645 w 7497054"/>
              <a:gd name="connsiteY1340" fmla="*/ 9527766 h 10285413"/>
              <a:gd name="connsiteX1341" fmla="*/ 5292038 w 7497054"/>
              <a:gd name="connsiteY1341" fmla="*/ 9504557 h 10285413"/>
              <a:gd name="connsiteX1342" fmla="*/ 5442908 w 7497054"/>
              <a:gd name="connsiteY1342" fmla="*/ 9481347 h 10285413"/>
              <a:gd name="connsiteX1343" fmla="*/ 5448711 w 7497054"/>
              <a:gd name="connsiteY1343" fmla="*/ 9487147 h 10285413"/>
              <a:gd name="connsiteX1344" fmla="*/ 5454514 w 7497054"/>
              <a:gd name="connsiteY1344" fmla="*/ 9504557 h 10285413"/>
              <a:gd name="connsiteX1345" fmla="*/ 5454514 w 7497054"/>
              <a:gd name="connsiteY1345" fmla="*/ 9516162 h 10285413"/>
              <a:gd name="connsiteX1346" fmla="*/ 5442908 w 7497054"/>
              <a:gd name="connsiteY1346" fmla="*/ 9481347 h 10285413"/>
              <a:gd name="connsiteX1347" fmla="*/ 5326856 w 7497054"/>
              <a:gd name="connsiteY1347" fmla="*/ 9481347 h 10285413"/>
              <a:gd name="connsiteX1348" fmla="*/ 5315250 w 7497054"/>
              <a:gd name="connsiteY1348" fmla="*/ 9492950 h 10285413"/>
              <a:gd name="connsiteX1349" fmla="*/ 5326856 w 7497054"/>
              <a:gd name="connsiteY1349" fmla="*/ 9492950 h 10285413"/>
              <a:gd name="connsiteX1350" fmla="*/ 5338460 w 7497054"/>
              <a:gd name="connsiteY1350" fmla="*/ 9492950 h 10285413"/>
              <a:gd name="connsiteX1351" fmla="*/ 5332657 w 7497054"/>
              <a:gd name="connsiteY1351" fmla="*/ 9487147 h 10285413"/>
              <a:gd name="connsiteX1352" fmla="*/ 5326856 w 7497054"/>
              <a:gd name="connsiteY1352" fmla="*/ 9481347 h 10285413"/>
              <a:gd name="connsiteX1353" fmla="*/ 4781404 w 7497054"/>
              <a:gd name="connsiteY1353" fmla="*/ 9481347 h 10285413"/>
              <a:gd name="connsiteX1354" fmla="*/ 4781404 w 7497054"/>
              <a:gd name="connsiteY1354" fmla="*/ 9492950 h 10285413"/>
              <a:gd name="connsiteX1355" fmla="*/ 4769798 w 7497054"/>
              <a:gd name="connsiteY1355" fmla="*/ 9492950 h 10285413"/>
              <a:gd name="connsiteX1356" fmla="*/ 4317190 w 7497054"/>
              <a:gd name="connsiteY1356" fmla="*/ 9481347 h 10285413"/>
              <a:gd name="connsiteX1357" fmla="*/ 4328796 w 7497054"/>
              <a:gd name="connsiteY1357" fmla="*/ 9492950 h 10285413"/>
              <a:gd name="connsiteX1358" fmla="*/ 4322993 w 7497054"/>
              <a:gd name="connsiteY1358" fmla="*/ 9492950 h 10285413"/>
              <a:gd name="connsiteX1359" fmla="*/ 4317190 w 7497054"/>
              <a:gd name="connsiteY1359" fmla="*/ 9481347 h 10285413"/>
              <a:gd name="connsiteX1360" fmla="*/ 2959365 w 7497054"/>
              <a:gd name="connsiteY1360" fmla="*/ 9481347 h 10285413"/>
              <a:gd name="connsiteX1361" fmla="*/ 2970970 w 7497054"/>
              <a:gd name="connsiteY1361" fmla="*/ 9492950 h 10285413"/>
              <a:gd name="connsiteX1362" fmla="*/ 2970970 w 7497054"/>
              <a:gd name="connsiteY1362" fmla="*/ 9510359 h 10285413"/>
              <a:gd name="connsiteX1363" fmla="*/ 2970970 w 7497054"/>
              <a:gd name="connsiteY1363" fmla="*/ 9516162 h 10285413"/>
              <a:gd name="connsiteX1364" fmla="*/ 2965167 w 7497054"/>
              <a:gd name="connsiteY1364" fmla="*/ 9510359 h 10285413"/>
              <a:gd name="connsiteX1365" fmla="*/ 2959365 w 7497054"/>
              <a:gd name="connsiteY1365" fmla="*/ 9492950 h 10285413"/>
              <a:gd name="connsiteX1366" fmla="*/ 4517383 w 7497054"/>
              <a:gd name="connsiteY1366" fmla="*/ 9474092 h 10285413"/>
              <a:gd name="connsiteX1367" fmla="*/ 4526087 w 7497054"/>
              <a:gd name="connsiteY1367" fmla="*/ 9481347 h 10285413"/>
              <a:gd name="connsiteX1368" fmla="*/ 4514480 w 7497054"/>
              <a:gd name="connsiteY1368" fmla="*/ 9481347 h 10285413"/>
              <a:gd name="connsiteX1369" fmla="*/ 4514480 w 7497054"/>
              <a:gd name="connsiteY1369" fmla="*/ 9475544 h 10285413"/>
              <a:gd name="connsiteX1370" fmla="*/ 4517383 w 7497054"/>
              <a:gd name="connsiteY1370" fmla="*/ 9474092 h 10285413"/>
              <a:gd name="connsiteX1371" fmla="*/ 5268829 w 7497054"/>
              <a:gd name="connsiteY1371" fmla="*/ 9469741 h 10285413"/>
              <a:gd name="connsiteX1372" fmla="*/ 5271730 w 7497054"/>
              <a:gd name="connsiteY1372" fmla="*/ 9478444 h 10285413"/>
              <a:gd name="connsiteX1373" fmla="*/ 5275460 w 7497054"/>
              <a:gd name="connsiteY1373" fmla="*/ 9479688 h 10285413"/>
              <a:gd name="connsiteX1374" fmla="*/ 4967089 w 7497054"/>
              <a:gd name="connsiteY1374" fmla="*/ 9469741 h 10285413"/>
              <a:gd name="connsiteX1375" fmla="*/ 4978694 w 7497054"/>
              <a:gd name="connsiteY1375" fmla="*/ 9481347 h 10285413"/>
              <a:gd name="connsiteX1376" fmla="*/ 4967089 w 7497054"/>
              <a:gd name="connsiteY1376" fmla="*/ 9492950 h 10285413"/>
              <a:gd name="connsiteX1377" fmla="*/ 3017392 w 7497054"/>
              <a:gd name="connsiteY1377" fmla="*/ 9469741 h 10285413"/>
              <a:gd name="connsiteX1378" fmla="*/ 3028997 w 7497054"/>
              <a:gd name="connsiteY1378" fmla="*/ 9492950 h 10285413"/>
              <a:gd name="connsiteX1379" fmla="*/ 3040602 w 7497054"/>
              <a:gd name="connsiteY1379" fmla="*/ 9516162 h 10285413"/>
              <a:gd name="connsiteX1380" fmla="*/ 3040602 w 7497054"/>
              <a:gd name="connsiteY1380" fmla="*/ 9527766 h 10285413"/>
              <a:gd name="connsiteX1381" fmla="*/ 3052207 w 7497054"/>
              <a:gd name="connsiteY1381" fmla="*/ 9533570 h 10285413"/>
              <a:gd name="connsiteX1382" fmla="*/ 3058010 w 7497054"/>
              <a:gd name="connsiteY1382" fmla="*/ 9539373 h 10285413"/>
              <a:gd name="connsiteX1383" fmla="*/ 3052207 w 7497054"/>
              <a:gd name="connsiteY1383" fmla="*/ 9521965 h 10285413"/>
              <a:gd name="connsiteX1384" fmla="*/ 3040602 w 7497054"/>
              <a:gd name="connsiteY1384" fmla="*/ 9492950 h 10285413"/>
              <a:gd name="connsiteX1385" fmla="*/ 3017392 w 7497054"/>
              <a:gd name="connsiteY1385" fmla="*/ 9469741 h 10285413"/>
              <a:gd name="connsiteX1386" fmla="*/ 5025116 w 7497054"/>
              <a:gd name="connsiteY1386" fmla="*/ 9458135 h 10285413"/>
              <a:gd name="connsiteX1387" fmla="*/ 5030919 w 7497054"/>
              <a:gd name="connsiteY1387" fmla="*/ 9469741 h 10285413"/>
              <a:gd name="connsiteX1388" fmla="*/ 5036723 w 7497054"/>
              <a:gd name="connsiteY1388" fmla="*/ 9492950 h 10285413"/>
              <a:gd name="connsiteX1389" fmla="*/ 5059932 w 7497054"/>
              <a:gd name="connsiteY1389" fmla="*/ 9481347 h 10285413"/>
              <a:gd name="connsiteX1390" fmla="*/ 5048328 w 7497054"/>
              <a:gd name="connsiteY1390" fmla="*/ 9469741 h 10285413"/>
              <a:gd name="connsiteX1391" fmla="*/ 5036723 w 7497054"/>
              <a:gd name="connsiteY1391" fmla="*/ 9458135 h 10285413"/>
              <a:gd name="connsiteX1392" fmla="*/ 4247558 w 7497054"/>
              <a:gd name="connsiteY1392" fmla="*/ 9458135 h 10285413"/>
              <a:gd name="connsiteX1393" fmla="*/ 4270769 w 7497054"/>
              <a:gd name="connsiteY1393" fmla="*/ 9469741 h 10285413"/>
              <a:gd name="connsiteX1394" fmla="*/ 4259163 w 7497054"/>
              <a:gd name="connsiteY1394" fmla="*/ 9458135 h 10285413"/>
              <a:gd name="connsiteX1395" fmla="*/ 5431304 w 7497054"/>
              <a:gd name="connsiteY1395" fmla="*/ 9446530 h 10285413"/>
              <a:gd name="connsiteX1396" fmla="*/ 5431304 w 7497054"/>
              <a:gd name="connsiteY1396" fmla="*/ 9458135 h 10285413"/>
              <a:gd name="connsiteX1397" fmla="*/ 5431304 w 7497054"/>
              <a:gd name="connsiteY1397" fmla="*/ 9469741 h 10285413"/>
              <a:gd name="connsiteX1398" fmla="*/ 5419698 w 7497054"/>
              <a:gd name="connsiteY1398" fmla="*/ 9458135 h 10285413"/>
              <a:gd name="connsiteX1399" fmla="*/ 5431304 w 7497054"/>
              <a:gd name="connsiteY1399" fmla="*/ 9446530 h 10285413"/>
              <a:gd name="connsiteX1400" fmla="*/ 3887791 w 7497054"/>
              <a:gd name="connsiteY1400" fmla="*/ 9446530 h 10285413"/>
              <a:gd name="connsiteX1401" fmla="*/ 3911003 w 7497054"/>
              <a:gd name="connsiteY1401" fmla="*/ 9492950 h 10285413"/>
              <a:gd name="connsiteX1402" fmla="*/ 3899399 w 7497054"/>
              <a:gd name="connsiteY1402" fmla="*/ 9481347 h 10285413"/>
              <a:gd name="connsiteX1403" fmla="*/ 5640199 w 7497054"/>
              <a:gd name="connsiteY1403" fmla="*/ 9434923 h 10285413"/>
              <a:gd name="connsiteX1404" fmla="*/ 5640199 w 7497054"/>
              <a:gd name="connsiteY1404" fmla="*/ 9446530 h 10285413"/>
              <a:gd name="connsiteX1405" fmla="*/ 5634397 w 7497054"/>
              <a:gd name="connsiteY1405" fmla="*/ 9440727 h 10285413"/>
              <a:gd name="connsiteX1406" fmla="*/ 5640199 w 7497054"/>
              <a:gd name="connsiteY1406" fmla="*/ 9434923 h 10285413"/>
              <a:gd name="connsiteX1407" fmla="*/ 5558963 w 7497054"/>
              <a:gd name="connsiteY1407" fmla="*/ 9434923 h 10285413"/>
              <a:gd name="connsiteX1408" fmla="*/ 5570568 w 7497054"/>
              <a:gd name="connsiteY1408" fmla="*/ 9446530 h 10285413"/>
              <a:gd name="connsiteX1409" fmla="*/ 5570568 w 7497054"/>
              <a:gd name="connsiteY1409" fmla="*/ 9434923 h 10285413"/>
              <a:gd name="connsiteX1410" fmla="*/ 4949682 w 7497054"/>
              <a:gd name="connsiteY1410" fmla="*/ 9434923 h 10285413"/>
              <a:gd name="connsiteX1411" fmla="*/ 4955484 w 7497054"/>
              <a:gd name="connsiteY1411" fmla="*/ 9440727 h 10285413"/>
              <a:gd name="connsiteX1412" fmla="*/ 4955484 w 7497054"/>
              <a:gd name="connsiteY1412" fmla="*/ 9446530 h 10285413"/>
              <a:gd name="connsiteX1413" fmla="*/ 4967089 w 7497054"/>
              <a:gd name="connsiteY1413" fmla="*/ 9458135 h 10285413"/>
              <a:gd name="connsiteX1414" fmla="*/ 4943879 w 7497054"/>
              <a:gd name="connsiteY1414" fmla="*/ 9446530 h 10285413"/>
              <a:gd name="connsiteX1415" fmla="*/ 4949682 w 7497054"/>
              <a:gd name="connsiteY1415" fmla="*/ 9434923 h 10285413"/>
              <a:gd name="connsiteX1416" fmla="*/ 2997082 w 7497054"/>
              <a:gd name="connsiteY1416" fmla="*/ 9429123 h 10285413"/>
              <a:gd name="connsiteX1417" fmla="*/ 2994180 w 7497054"/>
              <a:gd name="connsiteY1417" fmla="*/ 9434923 h 10285413"/>
              <a:gd name="connsiteX1418" fmla="*/ 3005785 w 7497054"/>
              <a:gd name="connsiteY1418" fmla="*/ 9446530 h 10285413"/>
              <a:gd name="connsiteX1419" fmla="*/ 3005785 w 7497054"/>
              <a:gd name="connsiteY1419" fmla="*/ 9434923 h 10285413"/>
              <a:gd name="connsiteX1420" fmla="*/ 2997082 w 7497054"/>
              <a:gd name="connsiteY1420" fmla="*/ 9429123 h 10285413"/>
              <a:gd name="connsiteX1421" fmla="*/ 4740786 w 7497054"/>
              <a:gd name="connsiteY1421" fmla="*/ 9423320 h 10285413"/>
              <a:gd name="connsiteX1422" fmla="*/ 4758194 w 7497054"/>
              <a:gd name="connsiteY1422" fmla="*/ 9434923 h 10285413"/>
              <a:gd name="connsiteX1423" fmla="*/ 4746588 w 7497054"/>
              <a:gd name="connsiteY1423" fmla="*/ 9434923 h 10285413"/>
              <a:gd name="connsiteX1424" fmla="*/ 4740786 w 7497054"/>
              <a:gd name="connsiteY1424" fmla="*/ 9423320 h 10285413"/>
              <a:gd name="connsiteX1425" fmla="*/ 3864582 w 7497054"/>
              <a:gd name="connsiteY1425" fmla="*/ 9423320 h 10285413"/>
              <a:gd name="connsiteX1426" fmla="*/ 3876187 w 7497054"/>
              <a:gd name="connsiteY1426" fmla="*/ 9423320 h 10285413"/>
              <a:gd name="connsiteX1427" fmla="*/ 3876187 w 7497054"/>
              <a:gd name="connsiteY1427" fmla="*/ 9434923 h 10285413"/>
              <a:gd name="connsiteX1428" fmla="*/ 2924547 w 7497054"/>
              <a:gd name="connsiteY1428" fmla="*/ 9423320 h 10285413"/>
              <a:gd name="connsiteX1429" fmla="*/ 2930350 w 7497054"/>
              <a:gd name="connsiteY1429" fmla="*/ 9434923 h 10285413"/>
              <a:gd name="connsiteX1430" fmla="*/ 2941958 w 7497054"/>
              <a:gd name="connsiteY1430" fmla="*/ 9452333 h 10285413"/>
              <a:gd name="connsiteX1431" fmla="*/ 2947759 w 7497054"/>
              <a:gd name="connsiteY1431" fmla="*/ 9469741 h 10285413"/>
              <a:gd name="connsiteX1432" fmla="*/ 2936153 w 7497054"/>
              <a:gd name="connsiteY1432" fmla="*/ 9452333 h 10285413"/>
              <a:gd name="connsiteX1433" fmla="*/ 2936153 w 7497054"/>
              <a:gd name="connsiteY1433" fmla="*/ 9446530 h 10285413"/>
              <a:gd name="connsiteX1434" fmla="*/ 2930350 w 7497054"/>
              <a:gd name="connsiteY1434" fmla="*/ 9446530 h 10285413"/>
              <a:gd name="connsiteX1435" fmla="*/ 2924547 w 7497054"/>
              <a:gd name="connsiteY1435" fmla="*/ 9434923 h 10285413"/>
              <a:gd name="connsiteX1436" fmla="*/ 4270769 w 7497054"/>
              <a:gd name="connsiteY1436" fmla="*/ 9411714 h 10285413"/>
              <a:gd name="connsiteX1437" fmla="*/ 4293979 w 7497054"/>
              <a:gd name="connsiteY1437" fmla="*/ 9423320 h 10285413"/>
              <a:gd name="connsiteX1438" fmla="*/ 4293979 w 7497054"/>
              <a:gd name="connsiteY1438" fmla="*/ 9434923 h 10285413"/>
              <a:gd name="connsiteX1439" fmla="*/ 4282375 w 7497054"/>
              <a:gd name="connsiteY1439" fmla="*/ 9423320 h 10285413"/>
              <a:gd name="connsiteX1440" fmla="*/ 4607324 w 7497054"/>
              <a:gd name="connsiteY1440" fmla="*/ 9400108 h 10285413"/>
              <a:gd name="connsiteX1441" fmla="*/ 4595720 w 7497054"/>
              <a:gd name="connsiteY1441" fmla="*/ 9411714 h 10285413"/>
              <a:gd name="connsiteX1442" fmla="*/ 4618929 w 7497054"/>
              <a:gd name="connsiteY1442" fmla="*/ 9446530 h 10285413"/>
              <a:gd name="connsiteX1443" fmla="*/ 4636337 w 7497054"/>
              <a:gd name="connsiteY1443" fmla="*/ 9463938 h 10285413"/>
              <a:gd name="connsiteX1444" fmla="*/ 4642140 w 7497054"/>
              <a:gd name="connsiteY1444" fmla="*/ 9469741 h 10285413"/>
              <a:gd name="connsiteX1445" fmla="*/ 4630535 w 7497054"/>
              <a:gd name="connsiteY1445" fmla="*/ 9446530 h 10285413"/>
              <a:gd name="connsiteX1446" fmla="*/ 4618929 w 7497054"/>
              <a:gd name="connsiteY1446" fmla="*/ 9429123 h 10285413"/>
              <a:gd name="connsiteX1447" fmla="*/ 4607324 w 7497054"/>
              <a:gd name="connsiteY1447" fmla="*/ 9400108 h 10285413"/>
              <a:gd name="connsiteX1448" fmla="*/ 3922608 w 7497054"/>
              <a:gd name="connsiteY1448" fmla="*/ 9388503 h 10285413"/>
              <a:gd name="connsiteX1449" fmla="*/ 3934213 w 7497054"/>
              <a:gd name="connsiteY1449" fmla="*/ 9411714 h 10285413"/>
              <a:gd name="connsiteX1450" fmla="*/ 3945818 w 7497054"/>
              <a:gd name="connsiteY1450" fmla="*/ 9434923 h 10285413"/>
              <a:gd name="connsiteX1451" fmla="*/ 3957424 w 7497054"/>
              <a:gd name="connsiteY1451" fmla="*/ 9481347 h 10285413"/>
              <a:gd name="connsiteX1452" fmla="*/ 4003845 w 7497054"/>
              <a:gd name="connsiteY1452" fmla="*/ 9527766 h 10285413"/>
              <a:gd name="connsiteX1453" fmla="*/ 3992241 w 7497054"/>
              <a:gd name="connsiteY1453" fmla="*/ 9504557 h 10285413"/>
              <a:gd name="connsiteX1454" fmla="*/ 3980635 w 7497054"/>
              <a:gd name="connsiteY1454" fmla="*/ 9475544 h 10285413"/>
              <a:gd name="connsiteX1455" fmla="*/ 3969030 w 7497054"/>
              <a:gd name="connsiteY1455" fmla="*/ 9458135 h 10285413"/>
              <a:gd name="connsiteX1456" fmla="*/ 3969030 w 7497054"/>
              <a:gd name="connsiteY1456" fmla="*/ 9446530 h 10285413"/>
              <a:gd name="connsiteX1457" fmla="*/ 3957424 w 7497054"/>
              <a:gd name="connsiteY1457" fmla="*/ 9446530 h 10285413"/>
              <a:gd name="connsiteX1458" fmla="*/ 3957424 w 7497054"/>
              <a:gd name="connsiteY1458" fmla="*/ 9434923 h 10285413"/>
              <a:gd name="connsiteX1459" fmla="*/ 3957424 w 7497054"/>
              <a:gd name="connsiteY1459" fmla="*/ 9423320 h 10285413"/>
              <a:gd name="connsiteX1460" fmla="*/ 3945818 w 7497054"/>
              <a:gd name="connsiteY1460" fmla="*/ 9411714 h 10285413"/>
              <a:gd name="connsiteX1461" fmla="*/ 3937116 w 7497054"/>
              <a:gd name="connsiteY1461" fmla="*/ 9411714 h 10285413"/>
              <a:gd name="connsiteX1462" fmla="*/ 3934213 w 7497054"/>
              <a:gd name="connsiteY1462" fmla="*/ 9411714 h 10285413"/>
              <a:gd name="connsiteX1463" fmla="*/ 3932763 w 7497054"/>
              <a:gd name="connsiteY1463" fmla="*/ 9401559 h 10285413"/>
              <a:gd name="connsiteX1464" fmla="*/ 3928411 w 7497054"/>
              <a:gd name="connsiteY1464" fmla="*/ 9394305 h 10285413"/>
              <a:gd name="connsiteX1465" fmla="*/ 3922608 w 7497054"/>
              <a:gd name="connsiteY1465" fmla="*/ 9388503 h 10285413"/>
              <a:gd name="connsiteX1466" fmla="*/ 3667291 w 7497054"/>
              <a:gd name="connsiteY1466" fmla="*/ 9388503 h 10285413"/>
              <a:gd name="connsiteX1467" fmla="*/ 3678896 w 7497054"/>
              <a:gd name="connsiteY1467" fmla="*/ 9400108 h 10285413"/>
              <a:gd name="connsiteX1468" fmla="*/ 3678896 w 7497054"/>
              <a:gd name="connsiteY1468" fmla="*/ 9411714 h 10285413"/>
              <a:gd name="connsiteX1469" fmla="*/ 3667291 w 7497054"/>
              <a:gd name="connsiteY1469" fmla="*/ 9400108 h 10285413"/>
              <a:gd name="connsiteX1470" fmla="*/ 4920668 w 7497054"/>
              <a:gd name="connsiteY1470" fmla="*/ 9376897 h 10285413"/>
              <a:gd name="connsiteX1471" fmla="*/ 4932274 w 7497054"/>
              <a:gd name="connsiteY1471" fmla="*/ 9376897 h 10285413"/>
              <a:gd name="connsiteX1472" fmla="*/ 4932274 w 7497054"/>
              <a:gd name="connsiteY1472" fmla="*/ 9388503 h 10285413"/>
              <a:gd name="connsiteX1473" fmla="*/ 4955484 w 7497054"/>
              <a:gd name="connsiteY1473" fmla="*/ 9411714 h 10285413"/>
              <a:gd name="connsiteX1474" fmla="*/ 4932274 w 7497054"/>
              <a:gd name="connsiteY1474" fmla="*/ 9411714 h 10285413"/>
              <a:gd name="connsiteX1475" fmla="*/ 4926471 w 7497054"/>
              <a:gd name="connsiteY1475" fmla="*/ 9405911 h 10285413"/>
              <a:gd name="connsiteX1476" fmla="*/ 4920668 w 7497054"/>
              <a:gd name="connsiteY1476" fmla="*/ 9400108 h 10285413"/>
              <a:gd name="connsiteX1477" fmla="*/ 4909062 w 7497054"/>
              <a:gd name="connsiteY1477" fmla="*/ 9388503 h 10285413"/>
              <a:gd name="connsiteX1478" fmla="*/ 4920668 w 7497054"/>
              <a:gd name="connsiteY1478" fmla="*/ 9388503 h 10285413"/>
              <a:gd name="connsiteX1479" fmla="*/ 4920668 w 7497054"/>
              <a:gd name="connsiteY1479" fmla="*/ 9376897 h 10285413"/>
              <a:gd name="connsiteX1480" fmla="*/ 2901338 w 7497054"/>
              <a:gd name="connsiteY1480" fmla="*/ 9376897 h 10285413"/>
              <a:gd name="connsiteX1481" fmla="*/ 2912943 w 7497054"/>
              <a:gd name="connsiteY1481" fmla="*/ 9388503 h 10285413"/>
              <a:gd name="connsiteX1482" fmla="*/ 2901338 w 7497054"/>
              <a:gd name="connsiteY1482" fmla="*/ 9400108 h 10285413"/>
              <a:gd name="connsiteX1483" fmla="*/ 2901338 w 7497054"/>
              <a:gd name="connsiteY1483" fmla="*/ 9376897 h 10285413"/>
              <a:gd name="connsiteX1484" fmla="*/ 4259163 w 7497054"/>
              <a:gd name="connsiteY1484" fmla="*/ 9365293 h 10285413"/>
              <a:gd name="connsiteX1485" fmla="*/ 4247558 w 7497054"/>
              <a:gd name="connsiteY1485" fmla="*/ 9376897 h 10285413"/>
              <a:gd name="connsiteX1486" fmla="*/ 4247558 w 7497054"/>
              <a:gd name="connsiteY1486" fmla="*/ 9371096 h 10285413"/>
              <a:gd name="connsiteX1487" fmla="*/ 4259163 w 7497054"/>
              <a:gd name="connsiteY1487" fmla="*/ 9365293 h 10285413"/>
              <a:gd name="connsiteX1488" fmla="*/ 5222407 w 7497054"/>
              <a:gd name="connsiteY1488" fmla="*/ 9353687 h 10285413"/>
              <a:gd name="connsiteX1489" fmla="*/ 5210802 w 7497054"/>
              <a:gd name="connsiteY1489" fmla="*/ 9376897 h 10285413"/>
              <a:gd name="connsiteX1490" fmla="*/ 5210802 w 7497054"/>
              <a:gd name="connsiteY1490" fmla="*/ 9423320 h 10285413"/>
              <a:gd name="connsiteX1491" fmla="*/ 5222407 w 7497054"/>
              <a:gd name="connsiteY1491" fmla="*/ 9446530 h 10285413"/>
              <a:gd name="connsiteX1492" fmla="*/ 5222407 w 7497054"/>
              <a:gd name="connsiteY1492" fmla="*/ 9423320 h 10285413"/>
              <a:gd name="connsiteX1493" fmla="*/ 5222407 w 7497054"/>
              <a:gd name="connsiteY1493" fmla="*/ 9400108 h 10285413"/>
              <a:gd name="connsiteX1494" fmla="*/ 5234013 w 7497054"/>
              <a:gd name="connsiteY1494" fmla="*/ 9411714 h 10285413"/>
              <a:gd name="connsiteX1495" fmla="*/ 5245619 w 7497054"/>
              <a:gd name="connsiteY1495" fmla="*/ 9423320 h 10285413"/>
              <a:gd name="connsiteX1496" fmla="*/ 5257223 w 7497054"/>
              <a:gd name="connsiteY1496" fmla="*/ 9446530 h 10285413"/>
              <a:gd name="connsiteX1497" fmla="*/ 5257223 w 7497054"/>
              <a:gd name="connsiteY1497" fmla="*/ 9434923 h 10285413"/>
              <a:gd name="connsiteX1498" fmla="*/ 5239816 w 7497054"/>
              <a:gd name="connsiteY1498" fmla="*/ 9411714 h 10285413"/>
              <a:gd name="connsiteX1499" fmla="*/ 5234013 w 7497054"/>
              <a:gd name="connsiteY1499" fmla="*/ 9388503 h 10285413"/>
              <a:gd name="connsiteX1500" fmla="*/ 5228211 w 7497054"/>
              <a:gd name="connsiteY1500" fmla="*/ 9382700 h 10285413"/>
              <a:gd name="connsiteX1501" fmla="*/ 5222407 w 7497054"/>
              <a:gd name="connsiteY1501" fmla="*/ 9365293 h 10285413"/>
              <a:gd name="connsiteX1502" fmla="*/ 5326391 w 7497054"/>
              <a:gd name="connsiteY1502" fmla="*/ 9347188 h 10285413"/>
              <a:gd name="connsiteX1503" fmla="*/ 5326856 w 7497054"/>
              <a:gd name="connsiteY1503" fmla="*/ 9347884 h 10285413"/>
              <a:gd name="connsiteX1504" fmla="*/ 5326723 w 7497054"/>
              <a:gd name="connsiteY1504" fmla="*/ 9348279 h 10285413"/>
              <a:gd name="connsiteX1505" fmla="*/ 4885852 w 7497054"/>
              <a:gd name="connsiteY1505" fmla="*/ 9342081 h 10285413"/>
              <a:gd name="connsiteX1506" fmla="*/ 4909062 w 7497054"/>
              <a:gd name="connsiteY1506" fmla="*/ 9342081 h 10285413"/>
              <a:gd name="connsiteX1507" fmla="*/ 4920668 w 7497054"/>
              <a:gd name="connsiteY1507" fmla="*/ 9359490 h 10285413"/>
              <a:gd name="connsiteX1508" fmla="*/ 4909062 w 7497054"/>
              <a:gd name="connsiteY1508" fmla="*/ 9365293 h 10285413"/>
              <a:gd name="connsiteX1509" fmla="*/ 4897458 w 7497054"/>
              <a:gd name="connsiteY1509" fmla="*/ 9353687 h 10285413"/>
              <a:gd name="connsiteX1510" fmla="*/ 4885852 w 7497054"/>
              <a:gd name="connsiteY1510" fmla="*/ 9342081 h 10285413"/>
              <a:gd name="connsiteX1511" fmla="*/ 2878128 w 7497054"/>
              <a:gd name="connsiteY1511" fmla="*/ 9342081 h 10285413"/>
              <a:gd name="connsiteX1512" fmla="*/ 2889732 w 7497054"/>
              <a:gd name="connsiteY1512" fmla="*/ 9353687 h 10285413"/>
              <a:gd name="connsiteX1513" fmla="*/ 2878128 w 7497054"/>
              <a:gd name="connsiteY1513" fmla="*/ 9353687 h 10285413"/>
              <a:gd name="connsiteX1514" fmla="*/ 4108295 w 7497054"/>
              <a:gd name="connsiteY1514" fmla="*/ 9330477 h 10285413"/>
              <a:gd name="connsiteX1515" fmla="*/ 4119898 w 7497054"/>
              <a:gd name="connsiteY1515" fmla="*/ 9353687 h 10285413"/>
              <a:gd name="connsiteX1516" fmla="*/ 4148913 w 7497054"/>
              <a:gd name="connsiteY1516" fmla="*/ 9405911 h 10285413"/>
              <a:gd name="connsiteX1517" fmla="*/ 4148913 w 7497054"/>
              <a:gd name="connsiteY1517" fmla="*/ 9394305 h 10285413"/>
              <a:gd name="connsiteX1518" fmla="*/ 4131504 w 7497054"/>
              <a:gd name="connsiteY1518" fmla="*/ 9376897 h 10285413"/>
              <a:gd name="connsiteX1519" fmla="*/ 4108295 w 7497054"/>
              <a:gd name="connsiteY1519" fmla="*/ 9330477 h 10285413"/>
              <a:gd name="connsiteX1520" fmla="*/ 5558963 w 7497054"/>
              <a:gd name="connsiteY1520" fmla="*/ 9318871 h 10285413"/>
              <a:gd name="connsiteX1521" fmla="*/ 5570568 w 7497054"/>
              <a:gd name="connsiteY1521" fmla="*/ 9318871 h 10285413"/>
              <a:gd name="connsiteX1522" fmla="*/ 5582172 w 7497054"/>
              <a:gd name="connsiteY1522" fmla="*/ 9330477 h 10285413"/>
              <a:gd name="connsiteX1523" fmla="*/ 5570568 w 7497054"/>
              <a:gd name="connsiteY1523" fmla="*/ 9330477 h 10285413"/>
              <a:gd name="connsiteX1524" fmla="*/ 5558963 w 7497054"/>
              <a:gd name="connsiteY1524" fmla="*/ 9318871 h 10285413"/>
              <a:gd name="connsiteX1525" fmla="*/ 5181789 w 7497054"/>
              <a:gd name="connsiteY1525" fmla="*/ 9318871 h 10285413"/>
              <a:gd name="connsiteX1526" fmla="*/ 5181789 w 7497054"/>
              <a:gd name="connsiteY1526" fmla="*/ 9330477 h 10285413"/>
              <a:gd name="connsiteX1527" fmla="*/ 5199196 w 7497054"/>
              <a:gd name="connsiteY1527" fmla="*/ 9342081 h 10285413"/>
              <a:gd name="connsiteX1528" fmla="*/ 5193395 w 7497054"/>
              <a:gd name="connsiteY1528" fmla="*/ 9324674 h 10285413"/>
              <a:gd name="connsiteX1529" fmla="*/ 5181789 w 7497054"/>
              <a:gd name="connsiteY1529" fmla="*/ 9318871 h 10285413"/>
              <a:gd name="connsiteX1530" fmla="*/ 4665352 w 7497054"/>
              <a:gd name="connsiteY1530" fmla="*/ 9318871 h 10285413"/>
              <a:gd name="connsiteX1531" fmla="*/ 4665352 w 7497054"/>
              <a:gd name="connsiteY1531" fmla="*/ 9330477 h 10285413"/>
              <a:gd name="connsiteX1532" fmla="*/ 4676956 w 7497054"/>
              <a:gd name="connsiteY1532" fmla="*/ 9330477 h 10285413"/>
              <a:gd name="connsiteX1533" fmla="*/ 4665352 w 7497054"/>
              <a:gd name="connsiteY1533" fmla="*/ 9318871 h 10285413"/>
              <a:gd name="connsiteX1534" fmla="*/ 4549297 w 7497054"/>
              <a:gd name="connsiteY1534" fmla="*/ 9318871 h 10285413"/>
              <a:gd name="connsiteX1535" fmla="*/ 4549297 w 7497054"/>
              <a:gd name="connsiteY1535" fmla="*/ 9330477 h 10285413"/>
              <a:gd name="connsiteX1536" fmla="*/ 4560903 w 7497054"/>
              <a:gd name="connsiteY1536" fmla="*/ 9342081 h 10285413"/>
              <a:gd name="connsiteX1537" fmla="*/ 4584114 w 7497054"/>
              <a:gd name="connsiteY1537" fmla="*/ 9353687 h 10285413"/>
              <a:gd name="connsiteX1538" fmla="*/ 4726279 w 7497054"/>
              <a:gd name="connsiteY1538" fmla="*/ 9313069 h 10285413"/>
              <a:gd name="connsiteX1539" fmla="*/ 4734983 w 7497054"/>
              <a:gd name="connsiteY1539" fmla="*/ 9318871 h 10285413"/>
              <a:gd name="connsiteX1540" fmla="*/ 4729180 w 7497054"/>
              <a:gd name="connsiteY1540" fmla="*/ 9318871 h 10285413"/>
              <a:gd name="connsiteX1541" fmla="*/ 4723379 w 7497054"/>
              <a:gd name="connsiteY1541" fmla="*/ 9318871 h 10285413"/>
              <a:gd name="connsiteX1542" fmla="*/ 4726279 w 7497054"/>
              <a:gd name="connsiteY1542" fmla="*/ 9313069 h 10285413"/>
              <a:gd name="connsiteX1543" fmla="*/ 3876187 w 7497054"/>
              <a:gd name="connsiteY1543" fmla="*/ 9307266 h 10285413"/>
              <a:gd name="connsiteX1544" fmla="*/ 3870384 w 7497054"/>
              <a:gd name="connsiteY1544" fmla="*/ 9313069 h 10285413"/>
              <a:gd name="connsiteX1545" fmla="*/ 3876187 w 7497054"/>
              <a:gd name="connsiteY1545" fmla="*/ 9318871 h 10285413"/>
              <a:gd name="connsiteX1546" fmla="*/ 3876187 w 7497054"/>
              <a:gd name="connsiteY1546" fmla="*/ 9307266 h 10285413"/>
              <a:gd name="connsiteX1547" fmla="*/ 2831706 w 7497054"/>
              <a:gd name="connsiteY1547" fmla="*/ 9307266 h 10285413"/>
              <a:gd name="connsiteX1548" fmla="*/ 2831706 w 7497054"/>
              <a:gd name="connsiteY1548" fmla="*/ 9318871 h 10285413"/>
              <a:gd name="connsiteX1549" fmla="*/ 2820101 w 7497054"/>
              <a:gd name="connsiteY1549" fmla="*/ 9318871 h 10285413"/>
              <a:gd name="connsiteX1550" fmla="*/ 2831706 w 7497054"/>
              <a:gd name="connsiteY1550" fmla="*/ 9307266 h 10285413"/>
              <a:gd name="connsiteX1551" fmla="*/ 2881028 w 7497054"/>
              <a:gd name="connsiteY1551" fmla="*/ 9300012 h 10285413"/>
              <a:gd name="connsiteX1552" fmla="*/ 2889732 w 7497054"/>
              <a:gd name="connsiteY1552" fmla="*/ 9307266 h 10285413"/>
              <a:gd name="connsiteX1553" fmla="*/ 2878128 w 7497054"/>
              <a:gd name="connsiteY1553" fmla="*/ 9301463 h 10285413"/>
              <a:gd name="connsiteX1554" fmla="*/ 2881028 w 7497054"/>
              <a:gd name="connsiteY1554" fmla="*/ 9300012 h 10285413"/>
              <a:gd name="connsiteX1555" fmla="*/ 5321053 w 7497054"/>
              <a:gd name="connsiteY1555" fmla="*/ 9295660 h 10285413"/>
              <a:gd name="connsiteX1556" fmla="*/ 5326856 w 7497054"/>
              <a:gd name="connsiteY1556" fmla="*/ 9307266 h 10285413"/>
              <a:gd name="connsiteX1557" fmla="*/ 5315250 w 7497054"/>
              <a:gd name="connsiteY1557" fmla="*/ 9301463 h 10285413"/>
              <a:gd name="connsiteX1558" fmla="*/ 5321053 w 7497054"/>
              <a:gd name="connsiteY1558" fmla="*/ 9295660 h 10285413"/>
              <a:gd name="connsiteX1559" fmla="*/ 4700167 w 7497054"/>
              <a:gd name="connsiteY1559" fmla="*/ 9295660 h 10285413"/>
              <a:gd name="connsiteX1560" fmla="*/ 4711771 w 7497054"/>
              <a:gd name="connsiteY1560" fmla="*/ 9318871 h 10285413"/>
              <a:gd name="connsiteX1561" fmla="*/ 4700167 w 7497054"/>
              <a:gd name="connsiteY1561" fmla="*/ 9313069 h 10285413"/>
              <a:gd name="connsiteX1562" fmla="*/ 4700167 w 7497054"/>
              <a:gd name="connsiteY1562" fmla="*/ 9295660 h 10285413"/>
              <a:gd name="connsiteX1563" fmla="*/ 5558963 w 7497054"/>
              <a:gd name="connsiteY1563" fmla="*/ 9284054 h 10285413"/>
              <a:gd name="connsiteX1564" fmla="*/ 5564765 w 7497054"/>
              <a:gd name="connsiteY1564" fmla="*/ 9289857 h 10285413"/>
              <a:gd name="connsiteX1565" fmla="*/ 5570568 w 7497054"/>
              <a:gd name="connsiteY1565" fmla="*/ 9307266 h 10285413"/>
              <a:gd name="connsiteX1566" fmla="*/ 5558963 w 7497054"/>
              <a:gd name="connsiteY1566" fmla="*/ 9295660 h 10285413"/>
              <a:gd name="connsiteX1567" fmla="*/ 5524145 w 7497054"/>
              <a:gd name="connsiteY1567" fmla="*/ 9284054 h 10285413"/>
              <a:gd name="connsiteX1568" fmla="*/ 5535751 w 7497054"/>
              <a:gd name="connsiteY1568" fmla="*/ 9295660 h 10285413"/>
              <a:gd name="connsiteX1569" fmla="*/ 5547356 w 7497054"/>
              <a:gd name="connsiteY1569" fmla="*/ 9307266 h 10285413"/>
              <a:gd name="connsiteX1570" fmla="*/ 5558963 w 7497054"/>
              <a:gd name="connsiteY1570" fmla="*/ 9342081 h 10285413"/>
              <a:gd name="connsiteX1571" fmla="*/ 5576371 w 7497054"/>
              <a:gd name="connsiteY1571" fmla="*/ 9353687 h 10285413"/>
              <a:gd name="connsiteX1572" fmla="*/ 5593778 w 7497054"/>
              <a:gd name="connsiteY1572" fmla="*/ 9365293 h 10285413"/>
              <a:gd name="connsiteX1573" fmla="*/ 5593778 w 7497054"/>
              <a:gd name="connsiteY1573" fmla="*/ 9376897 h 10285413"/>
              <a:gd name="connsiteX1574" fmla="*/ 5593778 w 7497054"/>
              <a:gd name="connsiteY1574" fmla="*/ 9388503 h 10285413"/>
              <a:gd name="connsiteX1575" fmla="*/ 5570568 w 7497054"/>
              <a:gd name="connsiteY1575" fmla="*/ 9388503 h 10285413"/>
              <a:gd name="connsiteX1576" fmla="*/ 5558963 w 7497054"/>
              <a:gd name="connsiteY1576" fmla="*/ 9388503 h 10285413"/>
              <a:gd name="connsiteX1577" fmla="*/ 5547356 w 7497054"/>
              <a:gd name="connsiteY1577" fmla="*/ 9342081 h 10285413"/>
              <a:gd name="connsiteX1578" fmla="*/ 5274631 w 7497054"/>
              <a:gd name="connsiteY1578" fmla="*/ 9272451 h 10285413"/>
              <a:gd name="connsiteX1579" fmla="*/ 5268829 w 7497054"/>
              <a:gd name="connsiteY1579" fmla="*/ 9284054 h 10285413"/>
              <a:gd name="connsiteX1580" fmla="*/ 5268829 w 7497054"/>
              <a:gd name="connsiteY1580" fmla="*/ 9295660 h 10285413"/>
              <a:gd name="connsiteX1581" fmla="*/ 5274631 w 7497054"/>
              <a:gd name="connsiteY1581" fmla="*/ 9284054 h 10285413"/>
              <a:gd name="connsiteX1582" fmla="*/ 5274631 w 7497054"/>
              <a:gd name="connsiteY1582" fmla="*/ 9272451 h 10285413"/>
              <a:gd name="connsiteX1583" fmla="*/ 3783346 w 7497054"/>
              <a:gd name="connsiteY1583" fmla="*/ 9272451 h 10285413"/>
              <a:gd name="connsiteX1584" fmla="*/ 3794950 w 7497054"/>
              <a:gd name="connsiteY1584" fmla="*/ 9284054 h 10285413"/>
              <a:gd name="connsiteX1585" fmla="*/ 3806555 w 7497054"/>
              <a:gd name="connsiteY1585" fmla="*/ 9313069 h 10285413"/>
              <a:gd name="connsiteX1586" fmla="*/ 3812358 w 7497054"/>
              <a:gd name="connsiteY1586" fmla="*/ 9318871 h 10285413"/>
              <a:gd name="connsiteX1587" fmla="*/ 3823962 w 7497054"/>
              <a:gd name="connsiteY1587" fmla="*/ 9330477 h 10285413"/>
              <a:gd name="connsiteX1588" fmla="*/ 3841372 w 7497054"/>
              <a:gd name="connsiteY1588" fmla="*/ 9365293 h 10285413"/>
              <a:gd name="connsiteX1589" fmla="*/ 3847173 w 7497054"/>
              <a:gd name="connsiteY1589" fmla="*/ 9388503 h 10285413"/>
              <a:gd name="connsiteX1590" fmla="*/ 3852976 w 7497054"/>
              <a:gd name="connsiteY1590" fmla="*/ 9400108 h 10285413"/>
              <a:gd name="connsiteX1591" fmla="*/ 3841372 w 7497054"/>
              <a:gd name="connsiteY1591" fmla="*/ 9388503 h 10285413"/>
              <a:gd name="connsiteX1592" fmla="*/ 3818161 w 7497054"/>
              <a:gd name="connsiteY1592" fmla="*/ 9353687 h 10285413"/>
              <a:gd name="connsiteX1593" fmla="*/ 5605383 w 7497054"/>
              <a:gd name="connsiteY1593" fmla="*/ 9260844 h 10285413"/>
              <a:gd name="connsiteX1594" fmla="*/ 5605383 w 7497054"/>
              <a:gd name="connsiteY1594" fmla="*/ 9284054 h 10285413"/>
              <a:gd name="connsiteX1595" fmla="*/ 5663409 w 7497054"/>
              <a:gd name="connsiteY1595" fmla="*/ 9376897 h 10285413"/>
              <a:gd name="connsiteX1596" fmla="*/ 5675017 w 7497054"/>
              <a:gd name="connsiteY1596" fmla="*/ 9388503 h 10285413"/>
              <a:gd name="connsiteX1597" fmla="*/ 5675017 w 7497054"/>
              <a:gd name="connsiteY1597" fmla="*/ 9400108 h 10285413"/>
              <a:gd name="connsiteX1598" fmla="*/ 5686621 w 7497054"/>
              <a:gd name="connsiteY1598" fmla="*/ 9388503 h 10285413"/>
              <a:gd name="connsiteX1599" fmla="*/ 5663409 w 7497054"/>
              <a:gd name="connsiteY1599" fmla="*/ 9353687 h 10285413"/>
              <a:gd name="connsiteX1600" fmla="*/ 5628594 w 7497054"/>
              <a:gd name="connsiteY1600" fmla="*/ 9307266 h 10285413"/>
              <a:gd name="connsiteX1601" fmla="*/ 5605383 w 7497054"/>
              <a:gd name="connsiteY1601" fmla="*/ 9260844 h 10285413"/>
              <a:gd name="connsiteX1602" fmla="*/ 5152775 w 7497054"/>
              <a:gd name="connsiteY1602" fmla="*/ 9260844 h 10285413"/>
              <a:gd name="connsiteX1603" fmla="*/ 5158577 w 7497054"/>
              <a:gd name="connsiteY1603" fmla="*/ 9272451 h 10285413"/>
              <a:gd name="connsiteX1604" fmla="*/ 5164380 w 7497054"/>
              <a:gd name="connsiteY1604" fmla="*/ 9266647 h 10285413"/>
              <a:gd name="connsiteX1605" fmla="*/ 5152775 w 7497054"/>
              <a:gd name="connsiteY1605" fmla="*/ 9260844 h 10285413"/>
              <a:gd name="connsiteX1606" fmla="*/ 4618929 w 7497054"/>
              <a:gd name="connsiteY1606" fmla="*/ 9260844 h 10285413"/>
              <a:gd name="connsiteX1607" fmla="*/ 4653744 w 7497054"/>
              <a:gd name="connsiteY1607" fmla="*/ 9284054 h 10285413"/>
              <a:gd name="connsiteX1608" fmla="*/ 4642140 w 7497054"/>
              <a:gd name="connsiteY1608" fmla="*/ 9260844 h 10285413"/>
              <a:gd name="connsiteX1609" fmla="*/ 4166321 w 7497054"/>
              <a:gd name="connsiteY1609" fmla="*/ 9260844 h 10285413"/>
              <a:gd name="connsiteX1610" fmla="*/ 4177925 w 7497054"/>
              <a:gd name="connsiteY1610" fmla="*/ 9272451 h 10285413"/>
              <a:gd name="connsiteX1611" fmla="*/ 4177925 w 7497054"/>
              <a:gd name="connsiteY1611" fmla="*/ 9260844 h 10285413"/>
              <a:gd name="connsiteX1612" fmla="*/ 4061872 w 7497054"/>
              <a:gd name="connsiteY1612" fmla="*/ 9260844 h 10285413"/>
              <a:gd name="connsiteX1613" fmla="*/ 4085083 w 7497054"/>
              <a:gd name="connsiteY1613" fmla="*/ 9295660 h 10285413"/>
              <a:gd name="connsiteX1614" fmla="*/ 4085083 w 7497054"/>
              <a:gd name="connsiteY1614" fmla="*/ 9284054 h 10285413"/>
              <a:gd name="connsiteX1615" fmla="*/ 3719516 w 7497054"/>
              <a:gd name="connsiteY1615" fmla="*/ 9260844 h 10285413"/>
              <a:gd name="connsiteX1616" fmla="*/ 3725318 w 7497054"/>
              <a:gd name="connsiteY1616" fmla="*/ 9260844 h 10285413"/>
              <a:gd name="connsiteX1617" fmla="*/ 3725318 w 7497054"/>
              <a:gd name="connsiteY1617" fmla="*/ 9272451 h 10285413"/>
              <a:gd name="connsiteX1618" fmla="*/ 3719516 w 7497054"/>
              <a:gd name="connsiteY1618" fmla="*/ 9260844 h 10285413"/>
              <a:gd name="connsiteX1619" fmla="*/ 2831706 w 7497054"/>
              <a:gd name="connsiteY1619" fmla="*/ 9260844 h 10285413"/>
              <a:gd name="connsiteX1620" fmla="*/ 2854916 w 7497054"/>
              <a:gd name="connsiteY1620" fmla="*/ 9284054 h 10285413"/>
              <a:gd name="connsiteX1621" fmla="*/ 2866521 w 7497054"/>
              <a:gd name="connsiteY1621" fmla="*/ 9318871 h 10285413"/>
              <a:gd name="connsiteX1622" fmla="*/ 2854916 w 7497054"/>
              <a:gd name="connsiteY1622" fmla="*/ 9307266 h 10285413"/>
              <a:gd name="connsiteX1623" fmla="*/ 5374934 w 7497054"/>
              <a:gd name="connsiteY1623" fmla="*/ 9249239 h 10285413"/>
              <a:gd name="connsiteX1624" fmla="*/ 5376178 w 7497054"/>
              <a:gd name="connsiteY1624" fmla="*/ 9252139 h 10285413"/>
              <a:gd name="connsiteX1625" fmla="*/ 5384883 w 7497054"/>
              <a:gd name="connsiteY1625" fmla="*/ 9249239 h 10285413"/>
              <a:gd name="connsiteX1626" fmla="*/ 4410034 w 7497054"/>
              <a:gd name="connsiteY1626" fmla="*/ 9249239 h 10285413"/>
              <a:gd name="connsiteX1627" fmla="*/ 4410034 w 7497054"/>
              <a:gd name="connsiteY1627" fmla="*/ 9260844 h 10285413"/>
              <a:gd name="connsiteX1628" fmla="*/ 4410034 w 7497054"/>
              <a:gd name="connsiteY1628" fmla="*/ 9272451 h 10285413"/>
              <a:gd name="connsiteX1629" fmla="*/ 4398427 w 7497054"/>
              <a:gd name="connsiteY1629" fmla="*/ 9260844 h 10285413"/>
              <a:gd name="connsiteX1630" fmla="*/ 4410034 w 7497054"/>
              <a:gd name="connsiteY1630" fmla="*/ 9249239 h 10285413"/>
              <a:gd name="connsiteX1631" fmla="*/ 3586054 w 7497054"/>
              <a:gd name="connsiteY1631" fmla="*/ 9249239 h 10285413"/>
              <a:gd name="connsiteX1632" fmla="*/ 3586054 w 7497054"/>
              <a:gd name="connsiteY1632" fmla="*/ 9272451 h 10285413"/>
              <a:gd name="connsiteX1633" fmla="*/ 3603461 w 7497054"/>
              <a:gd name="connsiteY1633" fmla="*/ 9295660 h 10285413"/>
              <a:gd name="connsiteX1634" fmla="*/ 3609264 w 7497054"/>
              <a:gd name="connsiteY1634" fmla="*/ 9301463 h 10285413"/>
              <a:gd name="connsiteX1635" fmla="*/ 3609264 w 7497054"/>
              <a:gd name="connsiteY1635" fmla="*/ 9295660 h 10285413"/>
              <a:gd name="connsiteX1636" fmla="*/ 3609264 w 7497054"/>
              <a:gd name="connsiteY1636" fmla="*/ 9284054 h 10285413"/>
              <a:gd name="connsiteX1637" fmla="*/ 3591856 w 7497054"/>
              <a:gd name="connsiteY1637" fmla="*/ 9260844 h 10285413"/>
              <a:gd name="connsiteX1638" fmla="*/ 3586054 w 7497054"/>
              <a:gd name="connsiteY1638" fmla="*/ 9249239 h 10285413"/>
              <a:gd name="connsiteX1639" fmla="*/ 2796889 w 7497054"/>
              <a:gd name="connsiteY1639" fmla="*/ 9249239 h 10285413"/>
              <a:gd name="connsiteX1640" fmla="*/ 2808494 w 7497054"/>
              <a:gd name="connsiteY1640" fmla="*/ 9249239 h 10285413"/>
              <a:gd name="connsiteX1641" fmla="*/ 2796889 w 7497054"/>
              <a:gd name="connsiteY1641" fmla="*/ 9260844 h 10285413"/>
              <a:gd name="connsiteX1642" fmla="*/ 2796889 w 7497054"/>
              <a:gd name="connsiteY1642" fmla="*/ 9249239 h 10285413"/>
              <a:gd name="connsiteX1643" fmla="*/ 5523795 w 7497054"/>
              <a:gd name="connsiteY1643" fmla="*/ 9242910 h 10285413"/>
              <a:gd name="connsiteX1644" fmla="*/ 5524145 w 7497054"/>
              <a:gd name="connsiteY1644" fmla="*/ 9243436 h 10285413"/>
              <a:gd name="connsiteX1645" fmla="*/ 5524145 w 7497054"/>
              <a:gd name="connsiteY1645" fmla="*/ 9249239 h 10285413"/>
              <a:gd name="connsiteX1646" fmla="*/ 4201136 w 7497054"/>
              <a:gd name="connsiteY1646" fmla="*/ 9237633 h 10285413"/>
              <a:gd name="connsiteX1647" fmla="*/ 4212743 w 7497054"/>
              <a:gd name="connsiteY1647" fmla="*/ 9249239 h 10285413"/>
              <a:gd name="connsiteX1648" fmla="*/ 4212743 w 7497054"/>
              <a:gd name="connsiteY1648" fmla="*/ 9260844 h 10285413"/>
              <a:gd name="connsiteX1649" fmla="*/ 4201136 w 7497054"/>
              <a:gd name="connsiteY1649" fmla="*/ 9237633 h 10285413"/>
              <a:gd name="connsiteX1650" fmla="*/ 3969030 w 7497054"/>
              <a:gd name="connsiteY1650" fmla="*/ 9237633 h 10285413"/>
              <a:gd name="connsiteX1651" fmla="*/ 3980635 w 7497054"/>
              <a:gd name="connsiteY1651" fmla="*/ 9260844 h 10285413"/>
              <a:gd name="connsiteX1652" fmla="*/ 3980635 w 7497054"/>
              <a:gd name="connsiteY1652" fmla="*/ 9249239 h 10285413"/>
              <a:gd name="connsiteX1653" fmla="*/ 3969030 w 7497054"/>
              <a:gd name="connsiteY1653" fmla="*/ 9237633 h 10285413"/>
              <a:gd name="connsiteX1654" fmla="*/ 3934213 w 7497054"/>
              <a:gd name="connsiteY1654" fmla="*/ 9237633 h 10285413"/>
              <a:gd name="connsiteX1655" fmla="*/ 3940017 w 7497054"/>
              <a:gd name="connsiteY1655" fmla="*/ 9249239 h 10285413"/>
              <a:gd name="connsiteX1656" fmla="*/ 3945818 w 7497054"/>
              <a:gd name="connsiteY1656" fmla="*/ 9243436 h 10285413"/>
              <a:gd name="connsiteX1657" fmla="*/ 3934213 w 7497054"/>
              <a:gd name="connsiteY1657" fmla="*/ 9237633 h 10285413"/>
              <a:gd name="connsiteX1658" fmla="*/ 2820101 w 7497054"/>
              <a:gd name="connsiteY1658" fmla="*/ 9237633 h 10285413"/>
              <a:gd name="connsiteX1659" fmla="*/ 2831706 w 7497054"/>
              <a:gd name="connsiteY1659" fmla="*/ 9249239 h 10285413"/>
              <a:gd name="connsiteX1660" fmla="*/ 2820101 w 7497054"/>
              <a:gd name="connsiteY1660" fmla="*/ 9249239 h 10285413"/>
              <a:gd name="connsiteX1661" fmla="*/ 4676956 w 7497054"/>
              <a:gd name="connsiteY1661" fmla="*/ 9214424 h 10285413"/>
              <a:gd name="connsiteX1662" fmla="*/ 4688561 w 7497054"/>
              <a:gd name="connsiteY1662" fmla="*/ 9226027 h 10285413"/>
              <a:gd name="connsiteX1663" fmla="*/ 4700167 w 7497054"/>
              <a:gd name="connsiteY1663" fmla="*/ 9243436 h 10285413"/>
              <a:gd name="connsiteX1664" fmla="*/ 4700167 w 7497054"/>
              <a:gd name="connsiteY1664" fmla="*/ 9249239 h 10285413"/>
              <a:gd name="connsiteX1665" fmla="*/ 4688561 w 7497054"/>
              <a:gd name="connsiteY1665" fmla="*/ 9237633 h 10285413"/>
              <a:gd name="connsiteX1666" fmla="*/ 4671153 w 7497054"/>
              <a:gd name="connsiteY1666" fmla="*/ 9191213 h 10285413"/>
              <a:gd name="connsiteX1667" fmla="*/ 4676956 w 7497054"/>
              <a:gd name="connsiteY1667" fmla="*/ 9202817 h 10285413"/>
              <a:gd name="connsiteX1668" fmla="*/ 4676956 w 7497054"/>
              <a:gd name="connsiteY1668" fmla="*/ 9214424 h 10285413"/>
              <a:gd name="connsiteX1669" fmla="*/ 4671153 w 7497054"/>
              <a:gd name="connsiteY1669" fmla="*/ 9202817 h 10285413"/>
              <a:gd name="connsiteX1670" fmla="*/ 4671153 w 7497054"/>
              <a:gd name="connsiteY1670" fmla="*/ 9191213 h 10285413"/>
              <a:gd name="connsiteX1671" fmla="*/ 4584114 w 7497054"/>
              <a:gd name="connsiteY1671" fmla="*/ 9191213 h 10285413"/>
              <a:gd name="connsiteX1672" fmla="*/ 4595720 w 7497054"/>
              <a:gd name="connsiteY1672" fmla="*/ 9197015 h 10285413"/>
              <a:gd name="connsiteX1673" fmla="*/ 4595720 w 7497054"/>
              <a:gd name="connsiteY1673" fmla="*/ 9191213 h 10285413"/>
              <a:gd name="connsiteX1674" fmla="*/ 4375217 w 7497054"/>
              <a:gd name="connsiteY1674" fmla="*/ 9191213 h 10285413"/>
              <a:gd name="connsiteX1675" fmla="*/ 4386822 w 7497054"/>
              <a:gd name="connsiteY1675" fmla="*/ 9191213 h 10285413"/>
              <a:gd name="connsiteX1676" fmla="*/ 4386822 w 7497054"/>
              <a:gd name="connsiteY1676" fmla="*/ 9202817 h 10285413"/>
              <a:gd name="connsiteX1677" fmla="*/ 4386822 w 7497054"/>
              <a:gd name="connsiteY1677" fmla="*/ 9214424 h 10285413"/>
              <a:gd name="connsiteX1678" fmla="*/ 4375217 w 7497054"/>
              <a:gd name="connsiteY1678" fmla="*/ 9202817 h 10285413"/>
              <a:gd name="connsiteX1679" fmla="*/ 4375217 w 7497054"/>
              <a:gd name="connsiteY1679" fmla="*/ 9191213 h 10285413"/>
              <a:gd name="connsiteX1680" fmla="*/ 4143110 w 7497054"/>
              <a:gd name="connsiteY1680" fmla="*/ 9191213 h 10285413"/>
              <a:gd name="connsiteX1681" fmla="*/ 4143110 w 7497054"/>
              <a:gd name="connsiteY1681" fmla="*/ 9214424 h 10285413"/>
              <a:gd name="connsiteX1682" fmla="*/ 4166321 w 7497054"/>
              <a:gd name="connsiteY1682" fmla="*/ 9226027 h 10285413"/>
              <a:gd name="connsiteX1683" fmla="*/ 4143110 w 7497054"/>
              <a:gd name="connsiteY1683" fmla="*/ 9191213 h 10285413"/>
              <a:gd name="connsiteX1684" fmla="*/ 3980635 w 7497054"/>
              <a:gd name="connsiteY1684" fmla="*/ 9191213 h 10285413"/>
              <a:gd name="connsiteX1685" fmla="*/ 4050268 w 7497054"/>
              <a:gd name="connsiteY1685" fmla="*/ 9353687 h 10285413"/>
              <a:gd name="connsiteX1686" fmla="*/ 4073478 w 7497054"/>
              <a:gd name="connsiteY1686" fmla="*/ 9388503 h 10285413"/>
              <a:gd name="connsiteX1687" fmla="*/ 4073478 w 7497054"/>
              <a:gd name="connsiteY1687" fmla="*/ 9365293 h 10285413"/>
              <a:gd name="connsiteX1688" fmla="*/ 4073478 w 7497054"/>
              <a:gd name="connsiteY1688" fmla="*/ 9353687 h 10285413"/>
              <a:gd name="connsiteX1689" fmla="*/ 4073478 w 7497054"/>
              <a:gd name="connsiteY1689" fmla="*/ 9342081 h 10285413"/>
              <a:gd name="connsiteX1690" fmla="*/ 4061872 w 7497054"/>
              <a:gd name="connsiteY1690" fmla="*/ 9330477 h 10285413"/>
              <a:gd name="connsiteX1691" fmla="*/ 4050268 w 7497054"/>
              <a:gd name="connsiteY1691" fmla="*/ 9318871 h 10285413"/>
              <a:gd name="connsiteX1692" fmla="*/ 4044465 w 7497054"/>
              <a:gd name="connsiteY1692" fmla="*/ 9313069 h 10285413"/>
              <a:gd name="connsiteX1693" fmla="*/ 4032860 w 7497054"/>
              <a:gd name="connsiteY1693" fmla="*/ 9301463 h 10285413"/>
              <a:gd name="connsiteX1694" fmla="*/ 4027057 w 7497054"/>
              <a:gd name="connsiteY1694" fmla="*/ 9289857 h 10285413"/>
              <a:gd name="connsiteX1695" fmla="*/ 4027057 w 7497054"/>
              <a:gd name="connsiteY1695" fmla="*/ 9284054 h 10285413"/>
              <a:gd name="connsiteX1696" fmla="*/ 4015451 w 7497054"/>
              <a:gd name="connsiteY1696" fmla="*/ 9260844 h 10285413"/>
              <a:gd name="connsiteX1697" fmla="*/ 4003845 w 7497054"/>
              <a:gd name="connsiteY1697" fmla="*/ 9243436 h 10285413"/>
              <a:gd name="connsiteX1698" fmla="*/ 4003845 w 7497054"/>
              <a:gd name="connsiteY1698" fmla="*/ 9226027 h 10285413"/>
              <a:gd name="connsiteX1699" fmla="*/ 2854916 w 7497054"/>
              <a:gd name="connsiteY1699" fmla="*/ 9191213 h 10285413"/>
              <a:gd name="connsiteX1700" fmla="*/ 2866521 w 7497054"/>
              <a:gd name="connsiteY1700" fmla="*/ 9214424 h 10285413"/>
              <a:gd name="connsiteX1701" fmla="*/ 2878128 w 7497054"/>
              <a:gd name="connsiteY1701" fmla="*/ 9231830 h 10285413"/>
              <a:gd name="connsiteX1702" fmla="*/ 2889732 w 7497054"/>
              <a:gd name="connsiteY1702" fmla="*/ 9260844 h 10285413"/>
              <a:gd name="connsiteX1703" fmla="*/ 2912943 w 7497054"/>
              <a:gd name="connsiteY1703" fmla="*/ 9284054 h 10285413"/>
              <a:gd name="connsiteX1704" fmla="*/ 2924547 w 7497054"/>
              <a:gd name="connsiteY1704" fmla="*/ 9307263 h 10285413"/>
              <a:gd name="connsiteX1705" fmla="*/ 2924547 w 7497054"/>
              <a:gd name="connsiteY1705" fmla="*/ 9307266 h 10285413"/>
              <a:gd name="connsiteX1706" fmla="*/ 2924549 w 7497054"/>
              <a:gd name="connsiteY1706" fmla="*/ 9307266 h 10285413"/>
              <a:gd name="connsiteX1707" fmla="*/ 2930350 w 7497054"/>
              <a:gd name="connsiteY1707" fmla="*/ 9318871 h 10285413"/>
              <a:gd name="connsiteX1708" fmla="*/ 2947759 w 7497054"/>
              <a:gd name="connsiteY1708" fmla="*/ 9336278 h 10285413"/>
              <a:gd name="connsiteX1709" fmla="*/ 2941958 w 7497054"/>
              <a:gd name="connsiteY1709" fmla="*/ 9324674 h 10285413"/>
              <a:gd name="connsiteX1710" fmla="*/ 2936153 w 7497054"/>
              <a:gd name="connsiteY1710" fmla="*/ 9307266 h 10285413"/>
              <a:gd name="connsiteX1711" fmla="*/ 2924549 w 7497054"/>
              <a:gd name="connsiteY1711" fmla="*/ 9307266 h 10285413"/>
              <a:gd name="connsiteX1712" fmla="*/ 2924547 w 7497054"/>
              <a:gd name="connsiteY1712" fmla="*/ 9307263 h 10285413"/>
              <a:gd name="connsiteX1713" fmla="*/ 2924547 w 7497054"/>
              <a:gd name="connsiteY1713" fmla="*/ 9295660 h 10285413"/>
              <a:gd name="connsiteX1714" fmla="*/ 2901338 w 7497054"/>
              <a:gd name="connsiteY1714" fmla="*/ 9237633 h 10285413"/>
              <a:gd name="connsiteX1715" fmla="*/ 2889732 w 7497054"/>
              <a:gd name="connsiteY1715" fmla="*/ 9237633 h 10285413"/>
              <a:gd name="connsiteX1716" fmla="*/ 2889732 w 7497054"/>
              <a:gd name="connsiteY1716" fmla="*/ 9226027 h 10285413"/>
              <a:gd name="connsiteX1717" fmla="*/ 2878128 w 7497054"/>
              <a:gd name="connsiteY1717" fmla="*/ 9202817 h 10285413"/>
              <a:gd name="connsiteX1718" fmla="*/ 4714675 w 7497054"/>
              <a:gd name="connsiteY1718" fmla="*/ 9185410 h 10285413"/>
              <a:gd name="connsiteX1719" fmla="*/ 4711771 w 7497054"/>
              <a:gd name="connsiteY1719" fmla="*/ 9191213 h 10285413"/>
              <a:gd name="connsiteX1720" fmla="*/ 4723379 w 7497054"/>
              <a:gd name="connsiteY1720" fmla="*/ 9202817 h 10285413"/>
              <a:gd name="connsiteX1721" fmla="*/ 4734983 w 7497054"/>
              <a:gd name="connsiteY1721" fmla="*/ 9226027 h 10285413"/>
              <a:gd name="connsiteX1722" fmla="*/ 4740786 w 7497054"/>
              <a:gd name="connsiteY1722" fmla="*/ 9243436 h 10285413"/>
              <a:gd name="connsiteX1723" fmla="*/ 4758194 w 7497054"/>
              <a:gd name="connsiteY1723" fmla="*/ 9249239 h 10285413"/>
              <a:gd name="connsiteX1724" fmla="*/ 4746588 w 7497054"/>
              <a:gd name="connsiteY1724" fmla="*/ 9226027 h 10285413"/>
              <a:gd name="connsiteX1725" fmla="*/ 4723379 w 7497054"/>
              <a:gd name="connsiteY1725" fmla="*/ 9191213 h 10285413"/>
              <a:gd name="connsiteX1726" fmla="*/ 4714675 w 7497054"/>
              <a:gd name="connsiteY1726" fmla="*/ 9185410 h 10285413"/>
              <a:gd name="connsiteX1727" fmla="*/ 5280434 w 7497054"/>
              <a:gd name="connsiteY1727" fmla="*/ 9179607 h 10285413"/>
              <a:gd name="connsiteX1728" fmla="*/ 5315250 w 7497054"/>
              <a:gd name="connsiteY1728" fmla="*/ 9249239 h 10285413"/>
              <a:gd name="connsiteX1729" fmla="*/ 5315250 w 7497054"/>
              <a:gd name="connsiteY1729" fmla="*/ 9237633 h 10285413"/>
              <a:gd name="connsiteX1730" fmla="*/ 5315250 w 7497054"/>
              <a:gd name="connsiteY1730" fmla="*/ 9214424 h 10285413"/>
              <a:gd name="connsiteX1731" fmla="*/ 5315250 w 7497054"/>
              <a:gd name="connsiteY1731" fmla="*/ 9202817 h 10285413"/>
              <a:gd name="connsiteX1732" fmla="*/ 5303645 w 7497054"/>
              <a:gd name="connsiteY1732" fmla="*/ 9202817 h 10285413"/>
              <a:gd name="connsiteX1733" fmla="*/ 3806555 w 7497054"/>
              <a:gd name="connsiteY1733" fmla="*/ 9179607 h 10285413"/>
              <a:gd name="connsiteX1734" fmla="*/ 3806555 w 7497054"/>
              <a:gd name="connsiteY1734" fmla="*/ 9191213 h 10285413"/>
              <a:gd name="connsiteX1735" fmla="*/ 3812358 w 7497054"/>
              <a:gd name="connsiteY1735" fmla="*/ 9208620 h 10285413"/>
              <a:gd name="connsiteX1736" fmla="*/ 3818161 w 7497054"/>
              <a:gd name="connsiteY1736" fmla="*/ 9226027 h 10285413"/>
              <a:gd name="connsiteX1737" fmla="*/ 3841372 w 7497054"/>
              <a:gd name="connsiteY1737" fmla="*/ 9249239 h 10285413"/>
              <a:gd name="connsiteX1738" fmla="*/ 3841372 w 7497054"/>
              <a:gd name="connsiteY1738" fmla="*/ 9237633 h 10285413"/>
              <a:gd name="connsiteX1739" fmla="*/ 3829765 w 7497054"/>
              <a:gd name="connsiteY1739" fmla="*/ 9220225 h 10285413"/>
              <a:gd name="connsiteX1740" fmla="*/ 3806555 w 7497054"/>
              <a:gd name="connsiteY1740" fmla="*/ 9179607 h 10285413"/>
              <a:gd name="connsiteX1741" fmla="*/ 4363612 w 7497054"/>
              <a:gd name="connsiteY1741" fmla="*/ 9168002 h 10285413"/>
              <a:gd name="connsiteX1742" fmla="*/ 4375217 w 7497054"/>
              <a:gd name="connsiteY1742" fmla="*/ 9168002 h 10285413"/>
              <a:gd name="connsiteX1743" fmla="*/ 4375217 w 7497054"/>
              <a:gd name="connsiteY1743" fmla="*/ 9179607 h 10285413"/>
              <a:gd name="connsiteX1744" fmla="*/ 4363612 w 7497054"/>
              <a:gd name="connsiteY1744" fmla="*/ 9168002 h 10285413"/>
              <a:gd name="connsiteX1745" fmla="*/ 4201136 w 7497054"/>
              <a:gd name="connsiteY1745" fmla="*/ 9168002 h 10285413"/>
              <a:gd name="connsiteX1746" fmla="*/ 4212743 w 7497054"/>
              <a:gd name="connsiteY1746" fmla="*/ 9191213 h 10285413"/>
              <a:gd name="connsiteX1747" fmla="*/ 4201136 w 7497054"/>
              <a:gd name="connsiteY1747" fmla="*/ 9179607 h 10285413"/>
              <a:gd name="connsiteX1748" fmla="*/ 3887791 w 7497054"/>
              <a:gd name="connsiteY1748" fmla="*/ 9168002 h 10285413"/>
              <a:gd name="connsiteX1749" fmla="*/ 3893594 w 7497054"/>
              <a:gd name="connsiteY1749" fmla="*/ 9179607 h 10285413"/>
              <a:gd name="connsiteX1750" fmla="*/ 3899399 w 7497054"/>
              <a:gd name="connsiteY1750" fmla="*/ 9168002 h 10285413"/>
              <a:gd name="connsiteX1751" fmla="*/ 4488368 w 7497054"/>
              <a:gd name="connsiteY1751" fmla="*/ 9162199 h 10285413"/>
              <a:gd name="connsiteX1752" fmla="*/ 4479665 w 7497054"/>
              <a:gd name="connsiteY1752" fmla="*/ 9168002 h 10285413"/>
              <a:gd name="connsiteX1753" fmla="*/ 4491270 w 7497054"/>
              <a:gd name="connsiteY1753" fmla="*/ 9202817 h 10285413"/>
              <a:gd name="connsiteX1754" fmla="*/ 4502876 w 7497054"/>
              <a:gd name="connsiteY1754" fmla="*/ 9208620 h 10285413"/>
              <a:gd name="connsiteX1755" fmla="*/ 4502876 w 7497054"/>
              <a:gd name="connsiteY1755" fmla="*/ 9191213 h 10285413"/>
              <a:gd name="connsiteX1756" fmla="*/ 4491270 w 7497054"/>
              <a:gd name="connsiteY1756" fmla="*/ 9168002 h 10285413"/>
              <a:gd name="connsiteX1757" fmla="*/ 4488368 w 7497054"/>
              <a:gd name="connsiteY1757" fmla="*/ 9162199 h 10285413"/>
              <a:gd name="connsiteX1758" fmla="*/ 4375217 w 7497054"/>
              <a:gd name="connsiteY1758" fmla="*/ 9156398 h 10285413"/>
              <a:gd name="connsiteX1759" fmla="*/ 4386822 w 7497054"/>
              <a:gd name="connsiteY1759" fmla="*/ 9156398 h 10285413"/>
              <a:gd name="connsiteX1760" fmla="*/ 4386822 w 7497054"/>
              <a:gd name="connsiteY1760" fmla="*/ 9168002 h 10285413"/>
              <a:gd name="connsiteX1761" fmla="*/ 4375217 w 7497054"/>
              <a:gd name="connsiteY1761" fmla="*/ 9156398 h 10285413"/>
              <a:gd name="connsiteX1762" fmla="*/ 3957424 w 7497054"/>
              <a:gd name="connsiteY1762" fmla="*/ 9156398 h 10285413"/>
              <a:gd name="connsiteX1763" fmla="*/ 3957424 w 7497054"/>
              <a:gd name="connsiteY1763" fmla="*/ 9168002 h 10285413"/>
              <a:gd name="connsiteX1764" fmla="*/ 3969030 w 7497054"/>
              <a:gd name="connsiteY1764" fmla="*/ 9168002 h 10285413"/>
              <a:gd name="connsiteX1765" fmla="*/ 3957424 w 7497054"/>
              <a:gd name="connsiteY1765" fmla="*/ 9156398 h 10285413"/>
              <a:gd name="connsiteX1766" fmla="*/ 5268829 w 7497054"/>
              <a:gd name="connsiteY1766" fmla="*/ 9144790 h 10285413"/>
              <a:gd name="connsiteX1767" fmla="*/ 5268829 w 7497054"/>
              <a:gd name="connsiteY1767" fmla="*/ 9156398 h 10285413"/>
              <a:gd name="connsiteX1768" fmla="*/ 5280434 w 7497054"/>
              <a:gd name="connsiteY1768" fmla="*/ 9156398 h 10285413"/>
              <a:gd name="connsiteX1769" fmla="*/ 5489330 w 7497054"/>
              <a:gd name="connsiteY1769" fmla="*/ 9133186 h 10285413"/>
              <a:gd name="connsiteX1770" fmla="*/ 5500935 w 7497054"/>
              <a:gd name="connsiteY1770" fmla="*/ 9156398 h 10285413"/>
              <a:gd name="connsiteX1771" fmla="*/ 5489330 w 7497054"/>
              <a:gd name="connsiteY1771" fmla="*/ 9144790 h 10285413"/>
              <a:gd name="connsiteX1772" fmla="*/ 5489330 w 7497054"/>
              <a:gd name="connsiteY1772" fmla="*/ 9133186 h 10285413"/>
              <a:gd name="connsiteX1773" fmla="*/ 4410034 w 7497054"/>
              <a:gd name="connsiteY1773" fmla="*/ 9133186 h 10285413"/>
              <a:gd name="connsiteX1774" fmla="*/ 4421639 w 7497054"/>
              <a:gd name="connsiteY1774" fmla="*/ 9179607 h 10285413"/>
              <a:gd name="connsiteX1775" fmla="*/ 4456454 w 7497054"/>
              <a:gd name="connsiteY1775" fmla="*/ 9237633 h 10285413"/>
              <a:gd name="connsiteX1776" fmla="*/ 4468061 w 7497054"/>
              <a:gd name="connsiteY1776" fmla="*/ 9249239 h 10285413"/>
              <a:gd name="connsiteX1777" fmla="*/ 4456454 w 7497054"/>
              <a:gd name="connsiteY1777" fmla="*/ 9214424 h 10285413"/>
              <a:gd name="connsiteX1778" fmla="*/ 4433243 w 7497054"/>
              <a:gd name="connsiteY1778" fmla="*/ 9191213 h 10285413"/>
              <a:gd name="connsiteX1779" fmla="*/ 4421639 w 7497054"/>
              <a:gd name="connsiteY1779" fmla="*/ 9156398 h 10285413"/>
              <a:gd name="connsiteX1780" fmla="*/ 4177925 w 7497054"/>
              <a:gd name="connsiteY1780" fmla="*/ 9133186 h 10285413"/>
              <a:gd name="connsiteX1781" fmla="*/ 4189531 w 7497054"/>
              <a:gd name="connsiteY1781" fmla="*/ 9144790 h 10285413"/>
              <a:gd name="connsiteX1782" fmla="*/ 4177925 w 7497054"/>
              <a:gd name="connsiteY1782" fmla="*/ 9144790 h 10285413"/>
              <a:gd name="connsiteX1783" fmla="*/ 4177925 w 7497054"/>
              <a:gd name="connsiteY1783" fmla="*/ 9138989 h 10285413"/>
              <a:gd name="connsiteX1784" fmla="*/ 4177925 w 7497054"/>
              <a:gd name="connsiteY1784" fmla="*/ 9133186 h 10285413"/>
              <a:gd name="connsiteX1785" fmla="*/ 4560903 w 7497054"/>
              <a:gd name="connsiteY1785" fmla="*/ 9121580 h 10285413"/>
              <a:gd name="connsiteX1786" fmla="*/ 4560903 w 7497054"/>
              <a:gd name="connsiteY1786" fmla="*/ 9133186 h 10285413"/>
              <a:gd name="connsiteX1787" fmla="*/ 4572508 w 7497054"/>
              <a:gd name="connsiteY1787" fmla="*/ 9144790 h 10285413"/>
              <a:gd name="connsiteX1788" fmla="*/ 4572508 w 7497054"/>
              <a:gd name="connsiteY1788" fmla="*/ 9133186 h 10285413"/>
              <a:gd name="connsiteX1789" fmla="*/ 4572508 w 7497054"/>
              <a:gd name="connsiteY1789" fmla="*/ 9121580 h 10285413"/>
              <a:gd name="connsiteX1790" fmla="*/ 4163420 w 7497054"/>
              <a:gd name="connsiteY1790" fmla="*/ 9118680 h 10285413"/>
              <a:gd name="connsiteX1791" fmla="*/ 4166321 w 7497054"/>
              <a:gd name="connsiteY1791" fmla="*/ 9121580 h 10285413"/>
              <a:gd name="connsiteX1792" fmla="*/ 4166321 w 7497054"/>
              <a:gd name="connsiteY1792" fmla="*/ 9133186 h 10285413"/>
              <a:gd name="connsiteX1793" fmla="*/ 5442908 w 7497054"/>
              <a:gd name="connsiteY1793" fmla="*/ 9109975 h 10285413"/>
              <a:gd name="connsiteX1794" fmla="*/ 5442908 w 7497054"/>
              <a:gd name="connsiteY1794" fmla="*/ 9121580 h 10285413"/>
              <a:gd name="connsiteX1795" fmla="*/ 5466118 w 7497054"/>
              <a:gd name="connsiteY1795" fmla="*/ 9144790 h 10285413"/>
              <a:gd name="connsiteX1796" fmla="*/ 5466118 w 7497054"/>
              <a:gd name="connsiteY1796" fmla="*/ 9133186 h 10285413"/>
              <a:gd name="connsiteX1797" fmla="*/ 5454514 w 7497054"/>
              <a:gd name="connsiteY1797" fmla="*/ 9121580 h 10285413"/>
              <a:gd name="connsiteX1798" fmla="*/ 5448711 w 7497054"/>
              <a:gd name="connsiteY1798" fmla="*/ 9115778 h 10285413"/>
              <a:gd name="connsiteX1799" fmla="*/ 5442908 w 7497054"/>
              <a:gd name="connsiteY1799" fmla="*/ 9109975 h 10285413"/>
              <a:gd name="connsiteX1800" fmla="*/ 5210802 w 7497054"/>
              <a:gd name="connsiteY1800" fmla="*/ 9109975 h 10285413"/>
              <a:gd name="connsiteX1801" fmla="*/ 5234013 w 7497054"/>
              <a:gd name="connsiteY1801" fmla="*/ 9168002 h 10285413"/>
              <a:gd name="connsiteX1802" fmla="*/ 5257223 w 7497054"/>
              <a:gd name="connsiteY1802" fmla="*/ 9214424 h 10285413"/>
              <a:gd name="connsiteX1803" fmla="*/ 5268829 w 7497054"/>
              <a:gd name="connsiteY1803" fmla="*/ 9237633 h 10285413"/>
              <a:gd name="connsiteX1804" fmla="*/ 5280434 w 7497054"/>
              <a:gd name="connsiteY1804" fmla="*/ 9237633 h 10285413"/>
              <a:gd name="connsiteX1805" fmla="*/ 5280434 w 7497054"/>
              <a:gd name="connsiteY1805" fmla="*/ 9226027 h 10285413"/>
              <a:gd name="connsiteX1806" fmla="*/ 5257223 w 7497054"/>
              <a:gd name="connsiteY1806" fmla="*/ 9202817 h 10285413"/>
              <a:gd name="connsiteX1807" fmla="*/ 5257223 w 7497054"/>
              <a:gd name="connsiteY1807" fmla="*/ 9191213 h 10285413"/>
              <a:gd name="connsiteX1808" fmla="*/ 5257223 w 7497054"/>
              <a:gd name="connsiteY1808" fmla="*/ 9179607 h 10285413"/>
              <a:gd name="connsiteX1809" fmla="*/ 5245619 w 7497054"/>
              <a:gd name="connsiteY1809" fmla="*/ 9168002 h 10285413"/>
              <a:gd name="connsiteX1810" fmla="*/ 5234013 w 7497054"/>
              <a:gd name="connsiteY1810" fmla="*/ 9144790 h 10285413"/>
              <a:gd name="connsiteX1811" fmla="*/ 5222407 w 7497054"/>
              <a:gd name="connsiteY1811" fmla="*/ 9121580 h 10285413"/>
              <a:gd name="connsiteX1812" fmla="*/ 4665352 w 7497054"/>
              <a:gd name="connsiteY1812" fmla="*/ 9109975 h 10285413"/>
              <a:gd name="connsiteX1813" fmla="*/ 4665352 w 7497054"/>
              <a:gd name="connsiteY1813" fmla="*/ 9121580 h 10285413"/>
              <a:gd name="connsiteX1814" fmla="*/ 4676956 w 7497054"/>
              <a:gd name="connsiteY1814" fmla="*/ 9133186 h 10285413"/>
              <a:gd name="connsiteX1815" fmla="*/ 4676956 w 7497054"/>
              <a:gd name="connsiteY1815" fmla="*/ 9121580 h 10285413"/>
              <a:gd name="connsiteX1816" fmla="*/ 4665352 w 7497054"/>
              <a:gd name="connsiteY1816" fmla="*/ 9109975 h 10285413"/>
              <a:gd name="connsiteX1817" fmla="*/ 4618929 w 7497054"/>
              <a:gd name="connsiteY1817" fmla="*/ 9109975 h 10285413"/>
              <a:gd name="connsiteX1818" fmla="*/ 4630535 w 7497054"/>
              <a:gd name="connsiteY1818" fmla="*/ 9109975 h 10285413"/>
              <a:gd name="connsiteX1819" fmla="*/ 4653744 w 7497054"/>
              <a:gd name="connsiteY1819" fmla="*/ 9179607 h 10285413"/>
              <a:gd name="connsiteX1820" fmla="*/ 4642140 w 7497054"/>
              <a:gd name="connsiteY1820" fmla="*/ 9168002 h 10285413"/>
              <a:gd name="connsiteX1821" fmla="*/ 4630535 w 7497054"/>
              <a:gd name="connsiteY1821" fmla="*/ 9168002 h 10285413"/>
              <a:gd name="connsiteX1822" fmla="*/ 4630535 w 7497054"/>
              <a:gd name="connsiteY1822" fmla="*/ 9156398 h 10285413"/>
              <a:gd name="connsiteX1823" fmla="*/ 4636337 w 7497054"/>
              <a:gd name="connsiteY1823" fmla="*/ 9156398 h 10285413"/>
              <a:gd name="connsiteX1824" fmla="*/ 4630535 w 7497054"/>
              <a:gd name="connsiteY1824" fmla="*/ 9144790 h 10285413"/>
              <a:gd name="connsiteX1825" fmla="*/ 4630535 w 7497054"/>
              <a:gd name="connsiteY1825" fmla="*/ 9121580 h 10285413"/>
              <a:gd name="connsiteX1826" fmla="*/ 3449691 w 7497054"/>
              <a:gd name="connsiteY1826" fmla="*/ 9107074 h 10285413"/>
              <a:gd name="connsiteX1827" fmla="*/ 3458395 w 7497054"/>
              <a:gd name="connsiteY1827" fmla="*/ 9133186 h 10285413"/>
              <a:gd name="connsiteX1828" fmla="*/ 3470002 w 7497054"/>
              <a:gd name="connsiteY1828" fmla="*/ 9156398 h 10285413"/>
              <a:gd name="connsiteX1829" fmla="*/ 3475802 w 7497054"/>
              <a:gd name="connsiteY1829" fmla="*/ 9138989 h 10285413"/>
              <a:gd name="connsiteX1830" fmla="*/ 3470002 w 7497054"/>
              <a:gd name="connsiteY1830" fmla="*/ 9121580 h 10285413"/>
              <a:gd name="connsiteX1831" fmla="*/ 3470002 w 7497054"/>
              <a:gd name="connsiteY1831" fmla="*/ 9109975 h 10285413"/>
              <a:gd name="connsiteX1832" fmla="*/ 3458395 w 7497054"/>
              <a:gd name="connsiteY1832" fmla="*/ 9109975 h 10285413"/>
              <a:gd name="connsiteX1833" fmla="*/ 3449691 w 7497054"/>
              <a:gd name="connsiteY1833" fmla="*/ 9107074 h 10285413"/>
              <a:gd name="connsiteX1834" fmla="*/ 5477724 w 7497054"/>
              <a:gd name="connsiteY1834" fmla="*/ 9098371 h 10285413"/>
              <a:gd name="connsiteX1835" fmla="*/ 5471921 w 7497054"/>
              <a:gd name="connsiteY1835" fmla="*/ 9109975 h 10285413"/>
              <a:gd name="connsiteX1836" fmla="*/ 5466118 w 7497054"/>
              <a:gd name="connsiteY1836" fmla="*/ 9104172 h 10285413"/>
              <a:gd name="connsiteX1837" fmla="*/ 5477724 w 7497054"/>
              <a:gd name="connsiteY1837" fmla="*/ 9098371 h 10285413"/>
              <a:gd name="connsiteX1838" fmla="*/ 4328796 w 7497054"/>
              <a:gd name="connsiteY1838" fmla="*/ 9098371 h 10285413"/>
              <a:gd name="connsiteX1839" fmla="*/ 4340400 w 7497054"/>
              <a:gd name="connsiteY1839" fmla="*/ 9098371 h 10285413"/>
              <a:gd name="connsiteX1840" fmla="*/ 4352007 w 7497054"/>
              <a:gd name="connsiteY1840" fmla="*/ 9109975 h 10285413"/>
              <a:gd name="connsiteX1841" fmla="*/ 4352007 w 7497054"/>
              <a:gd name="connsiteY1841" fmla="*/ 9121580 h 10285413"/>
              <a:gd name="connsiteX1842" fmla="*/ 4363612 w 7497054"/>
              <a:gd name="connsiteY1842" fmla="*/ 9121580 h 10285413"/>
              <a:gd name="connsiteX1843" fmla="*/ 4352007 w 7497054"/>
              <a:gd name="connsiteY1843" fmla="*/ 9133186 h 10285413"/>
              <a:gd name="connsiteX1844" fmla="*/ 4328796 w 7497054"/>
              <a:gd name="connsiteY1844" fmla="*/ 9098371 h 10285413"/>
              <a:gd name="connsiteX1845" fmla="*/ 3760135 w 7497054"/>
              <a:gd name="connsiteY1845" fmla="*/ 9098371 h 10285413"/>
              <a:gd name="connsiteX1846" fmla="*/ 3760135 w 7497054"/>
              <a:gd name="connsiteY1846" fmla="*/ 9121580 h 10285413"/>
              <a:gd name="connsiteX1847" fmla="*/ 3783346 w 7497054"/>
              <a:gd name="connsiteY1847" fmla="*/ 9133186 h 10285413"/>
              <a:gd name="connsiteX1848" fmla="*/ 3649882 w 7497054"/>
              <a:gd name="connsiteY1848" fmla="*/ 9098371 h 10285413"/>
              <a:gd name="connsiteX1849" fmla="*/ 3655686 w 7497054"/>
              <a:gd name="connsiteY1849" fmla="*/ 9098371 h 10285413"/>
              <a:gd name="connsiteX1850" fmla="*/ 3644081 w 7497054"/>
              <a:gd name="connsiteY1850" fmla="*/ 9109975 h 10285413"/>
              <a:gd name="connsiteX1851" fmla="*/ 3649882 w 7497054"/>
              <a:gd name="connsiteY1851" fmla="*/ 9098371 h 10285413"/>
              <a:gd name="connsiteX1852" fmla="*/ 2672133 w 7497054"/>
              <a:gd name="connsiteY1852" fmla="*/ 9079510 h 10285413"/>
              <a:gd name="connsiteX1853" fmla="*/ 2680836 w 7497054"/>
              <a:gd name="connsiteY1853" fmla="*/ 9086765 h 10285413"/>
              <a:gd name="connsiteX1854" fmla="*/ 2669231 w 7497054"/>
              <a:gd name="connsiteY1854" fmla="*/ 9086765 h 10285413"/>
              <a:gd name="connsiteX1855" fmla="*/ 2669231 w 7497054"/>
              <a:gd name="connsiteY1855" fmla="*/ 9080963 h 10285413"/>
              <a:gd name="connsiteX1856" fmla="*/ 2672133 w 7497054"/>
              <a:gd name="connsiteY1856" fmla="*/ 9079510 h 10285413"/>
              <a:gd name="connsiteX1857" fmla="*/ 5384883 w 7497054"/>
              <a:gd name="connsiteY1857" fmla="*/ 9075159 h 10285413"/>
              <a:gd name="connsiteX1858" fmla="*/ 5396487 w 7497054"/>
              <a:gd name="connsiteY1858" fmla="*/ 9092568 h 10285413"/>
              <a:gd name="connsiteX1859" fmla="*/ 5408093 w 7497054"/>
              <a:gd name="connsiteY1859" fmla="*/ 9098371 h 10285413"/>
              <a:gd name="connsiteX1860" fmla="*/ 5408093 w 7497054"/>
              <a:gd name="connsiteY1860" fmla="*/ 9086765 h 10285413"/>
              <a:gd name="connsiteX1861" fmla="*/ 5222407 w 7497054"/>
              <a:gd name="connsiteY1861" fmla="*/ 9075159 h 10285413"/>
              <a:gd name="connsiteX1862" fmla="*/ 5257223 w 7497054"/>
              <a:gd name="connsiteY1862" fmla="*/ 9133186 h 10285413"/>
              <a:gd name="connsiteX1863" fmla="*/ 5257223 w 7497054"/>
              <a:gd name="connsiteY1863" fmla="*/ 9121580 h 10285413"/>
              <a:gd name="connsiteX1864" fmla="*/ 5245619 w 7497054"/>
              <a:gd name="connsiteY1864" fmla="*/ 9098371 h 10285413"/>
              <a:gd name="connsiteX1865" fmla="*/ 4444849 w 7497054"/>
              <a:gd name="connsiteY1865" fmla="*/ 9075159 h 10285413"/>
              <a:gd name="connsiteX1866" fmla="*/ 4444849 w 7497054"/>
              <a:gd name="connsiteY1866" fmla="*/ 9086765 h 10285413"/>
              <a:gd name="connsiteX1867" fmla="*/ 4456454 w 7497054"/>
              <a:gd name="connsiteY1867" fmla="*/ 9098371 h 10285413"/>
              <a:gd name="connsiteX1868" fmla="*/ 4456454 w 7497054"/>
              <a:gd name="connsiteY1868" fmla="*/ 9086765 h 10285413"/>
              <a:gd name="connsiteX1869" fmla="*/ 4450652 w 7497054"/>
              <a:gd name="connsiteY1869" fmla="*/ 9080963 h 10285413"/>
              <a:gd name="connsiteX1870" fmla="*/ 4444849 w 7497054"/>
              <a:gd name="connsiteY1870" fmla="*/ 9075159 h 10285413"/>
              <a:gd name="connsiteX1871" fmla="*/ 2738862 w 7497054"/>
              <a:gd name="connsiteY1871" fmla="*/ 9075159 h 10285413"/>
              <a:gd name="connsiteX1872" fmla="*/ 2750467 w 7497054"/>
              <a:gd name="connsiteY1872" fmla="*/ 9086765 h 10285413"/>
              <a:gd name="connsiteX1873" fmla="*/ 2750467 w 7497054"/>
              <a:gd name="connsiteY1873" fmla="*/ 9109975 h 10285413"/>
              <a:gd name="connsiteX1874" fmla="*/ 2762074 w 7497054"/>
              <a:gd name="connsiteY1874" fmla="*/ 9133186 h 10285413"/>
              <a:gd name="connsiteX1875" fmla="*/ 2773679 w 7497054"/>
              <a:gd name="connsiteY1875" fmla="*/ 9121580 h 10285413"/>
              <a:gd name="connsiteX1876" fmla="*/ 2750467 w 7497054"/>
              <a:gd name="connsiteY1876" fmla="*/ 9086765 h 10285413"/>
              <a:gd name="connsiteX1877" fmla="*/ 2750467 w 7497054"/>
              <a:gd name="connsiteY1877" fmla="*/ 9075159 h 10285413"/>
              <a:gd name="connsiteX1878" fmla="*/ 2738862 w 7497054"/>
              <a:gd name="connsiteY1878" fmla="*/ 9075159 h 10285413"/>
              <a:gd name="connsiteX1879" fmla="*/ 4537693 w 7497054"/>
              <a:gd name="connsiteY1879" fmla="*/ 9063553 h 10285413"/>
              <a:gd name="connsiteX1880" fmla="*/ 4537693 w 7497054"/>
              <a:gd name="connsiteY1880" fmla="*/ 9075159 h 10285413"/>
              <a:gd name="connsiteX1881" fmla="*/ 4549297 w 7497054"/>
              <a:gd name="connsiteY1881" fmla="*/ 9075159 h 10285413"/>
              <a:gd name="connsiteX1882" fmla="*/ 4549297 w 7497054"/>
              <a:gd name="connsiteY1882" fmla="*/ 9063553 h 10285413"/>
              <a:gd name="connsiteX1883" fmla="*/ 4537693 w 7497054"/>
              <a:gd name="connsiteY1883" fmla="*/ 9063553 h 10285413"/>
              <a:gd name="connsiteX1884" fmla="*/ 4177925 w 7497054"/>
              <a:gd name="connsiteY1884" fmla="*/ 9063553 h 10285413"/>
              <a:gd name="connsiteX1885" fmla="*/ 4177925 w 7497054"/>
              <a:gd name="connsiteY1885" fmla="*/ 9075159 h 10285413"/>
              <a:gd name="connsiteX1886" fmla="*/ 4189531 w 7497054"/>
              <a:gd name="connsiteY1886" fmla="*/ 9086765 h 10285413"/>
              <a:gd name="connsiteX1887" fmla="*/ 4189531 w 7497054"/>
              <a:gd name="connsiteY1887" fmla="*/ 9075159 h 10285413"/>
              <a:gd name="connsiteX1888" fmla="*/ 4177925 w 7497054"/>
              <a:gd name="connsiteY1888" fmla="*/ 9063553 h 10285413"/>
              <a:gd name="connsiteX1889" fmla="*/ 4073478 w 7497054"/>
              <a:gd name="connsiteY1889" fmla="*/ 9063553 h 10285413"/>
              <a:gd name="connsiteX1890" fmla="*/ 4073478 w 7497054"/>
              <a:gd name="connsiteY1890" fmla="*/ 9075159 h 10285413"/>
              <a:gd name="connsiteX1891" fmla="*/ 4079280 w 7497054"/>
              <a:gd name="connsiteY1891" fmla="*/ 9080963 h 10285413"/>
              <a:gd name="connsiteX1892" fmla="*/ 4085083 w 7497054"/>
              <a:gd name="connsiteY1892" fmla="*/ 9086765 h 10285413"/>
              <a:gd name="connsiteX1893" fmla="*/ 4085083 w 7497054"/>
              <a:gd name="connsiteY1893" fmla="*/ 9075159 h 10285413"/>
              <a:gd name="connsiteX1894" fmla="*/ 4073478 w 7497054"/>
              <a:gd name="connsiteY1894" fmla="*/ 9063553 h 10285413"/>
              <a:gd name="connsiteX1895" fmla="*/ 4665352 w 7497054"/>
              <a:gd name="connsiteY1895" fmla="*/ 9051948 h 10285413"/>
              <a:gd name="connsiteX1896" fmla="*/ 4676956 w 7497054"/>
              <a:gd name="connsiteY1896" fmla="*/ 9109975 h 10285413"/>
              <a:gd name="connsiteX1897" fmla="*/ 4694364 w 7497054"/>
              <a:gd name="connsiteY1897" fmla="*/ 9144790 h 10285413"/>
              <a:gd name="connsiteX1898" fmla="*/ 4700167 w 7497054"/>
              <a:gd name="connsiteY1898" fmla="*/ 9156398 h 10285413"/>
              <a:gd name="connsiteX1899" fmla="*/ 4700167 w 7497054"/>
              <a:gd name="connsiteY1899" fmla="*/ 9144790 h 10285413"/>
              <a:gd name="connsiteX1900" fmla="*/ 4700167 w 7497054"/>
              <a:gd name="connsiteY1900" fmla="*/ 9133186 h 10285413"/>
              <a:gd name="connsiteX1901" fmla="*/ 4723379 w 7497054"/>
              <a:gd name="connsiteY1901" fmla="*/ 9179607 h 10285413"/>
              <a:gd name="connsiteX1902" fmla="*/ 4758194 w 7497054"/>
              <a:gd name="connsiteY1902" fmla="*/ 9226027 h 10285413"/>
              <a:gd name="connsiteX1903" fmla="*/ 4746588 w 7497054"/>
              <a:gd name="connsiteY1903" fmla="*/ 9191213 h 10285413"/>
              <a:gd name="connsiteX1904" fmla="*/ 4700167 w 7497054"/>
              <a:gd name="connsiteY1904" fmla="*/ 9075159 h 10285413"/>
              <a:gd name="connsiteX1905" fmla="*/ 4665352 w 7497054"/>
              <a:gd name="connsiteY1905" fmla="*/ 9051948 h 10285413"/>
              <a:gd name="connsiteX1906" fmla="*/ 4630535 w 7497054"/>
              <a:gd name="connsiteY1906" fmla="*/ 9051948 h 10285413"/>
              <a:gd name="connsiteX1907" fmla="*/ 4642140 w 7497054"/>
              <a:gd name="connsiteY1907" fmla="*/ 9063553 h 10285413"/>
              <a:gd name="connsiteX1908" fmla="*/ 4642140 w 7497054"/>
              <a:gd name="connsiteY1908" fmla="*/ 9051948 h 10285413"/>
              <a:gd name="connsiteX1909" fmla="*/ 4131504 w 7497054"/>
              <a:gd name="connsiteY1909" fmla="*/ 9051948 h 10285413"/>
              <a:gd name="connsiteX1910" fmla="*/ 4143110 w 7497054"/>
              <a:gd name="connsiteY1910" fmla="*/ 9063553 h 10285413"/>
              <a:gd name="connsiteX1911" fmla="*/ 4131504 w 7497054"/>
              <a:gd name="connsiteY1911" fmla="*/ 9063553 h 10285413"/>
              <a:gd name="connsiteX1912" fmla="*/ 3423578 w 7497054"/>
              <a:gd name="connsiteY1912" fmla="*/ 9051948 h 10285413"/>
              <a:gd name="connsiteX1913" fmla="*/ 3435183 w 7497054"/>
              <a:gd name="connsiteY1913" fmla="*/ 9063553 h 10285413"/>
              <a:gd name="connsiteX1914" fmla="*/ 3446790 w 7497054"/>
              <a:gd name="connsiteY1914" fmla="*/ 9092568 h 10285413"/>
              <a:gd name="connsiteX1915" fmla="*/ 3452590 w 7497054"/>
              <a:gd name="connsiteY1915" fmla="*/ 9098371 h 10285413"/>
              <a:gd name="connsiteX1916" fmla="*/ 3446790 w 7497054"/>
              <a:gd name="connsiteY1916" fmla="*/ 9075159 h 10285413"/>
              <a:gd name="connsiteX1917" fmla="*/ 3423578 w 7497054"/>
              <a:gd name="connsiteY1917" fmla="*/ 9051948 h 10285413"/>
              <a:gd name="connsiteX1918" fmla="*/ 4000946 w 7497054"/>
              <a:gd name="connsiteY1918" fmla="*/ 9046145 h 10285413"/>
              <a:gd name="connsiteX1919" fmla="*/ 3992241 w 7497054"/>
              <a:gd name="connsiteY1919" fmla="*/ 9051948 h 10285413"/>
              <a:gd name="connsiteX1920" fmla="*/ 4003845 w 7497054"/>
              <a:gd name="connsiteY1920" fmla="*/ 9051948 h 10285413"/>
              <a:gd name="connsiteX1921" fmla="*/ 4000946 w 7497054"/>
              <a:gd name="connsiteY1921" fmla="*/ 9046145 h 10285413"/>
              <a:gd name="connsiteX1922" fmla="*/ 4526087 w 7497054"/>
              <a:gd name="connsiteY1922" fmla="*/ 9040344 h 10285413"/>
              <a:gd name="connsiteX1923" fmla="*/ 4514480 w 7497054"/>
              <a:gd name="connsiteY1923" fmla="*/ 9051948 h 10285413"/>
              <a:gd name="connsiteX1924" fmla="*/ 4514480 w 7497054"/>
              <a:gd name="connsiteY1924" fmla="*/ 9063553 h 10285413"/>
              <a:gd name="connsiteX1925" fmla="*/ 3829765 w 7497054"/>
              <a:gd name="connsiteY1925" fmla="*/ 9040344 h 10285413"/>
              <a:gd name="connsiteX1926" fmla="*/ 3829765 w 7497054"/>
              <a:gd name="connsiteY1926" fmla="*/ 9051948 h 10285413"/>
              <a:gd name="connsiteX1927" fmla="*/ 3841372 w 7497054"/>
              <a:gd name="connsiteY1927" fmla="*/ 9051948 h 10285413"/>
              <a:gd name="connsiteX1928" fmla="*/ 3829765 w 7497054"/>
              <a:gd name="connsiteY1928" fmla="*/ 9040344 h 10285413"/>
              <a:gd name="connsiteX1929" fmla="*/ 3667291 w 7497054"/>
              <a:gd name="connsiteY1929" fmla="*/ 9028738 h 10285413"/>
              <a:gd name="connsiteX1930" fmla="*/ 3667291 w 7497054"/>
              <a:gd name="connsiteY1930" fmla="*/ 9034541 h 10285413"/>
              <a:gd name="connsiteX1931" fmla="*/ 3673093 w 7497054"/>
              <a:gd name="connsiteY1931" fmla="*/ 9051948 h 10285413"/>
              <a:gd name="connsiteX1932" fmla="*/ 3684699 w 7497054"/>
              <a:gd name="connsiteY1932" fmla="*/ 9080963 h 10285413"/>
              <a:gd name="connsiteX1933" fmla="*/ 3713713 w 7497054"/>
              <a:gd name="connsiteY1933" fmla="*/ 9133186 h 10285413"/>
              <a:gd name="connsiteX1934" fmla="*/ 3760135 w 7497054"/>
              <a:gd name="connsiteY1934" fmla="*/ 9214424 h 10285413"/>
              <a:gd name="connsiteX1935" fmla="*/ 3763418 w 7497054"/>
              <a:gd name="connsiteY1935" fmla="*/ 9219678 h 10285413"/>
              <a:gd name="connsiteX1936" fmla="*/ 3762311 w 7497054"/>
              <a:gd name="connsiteY1936" fmla="*/ 9216599 h 10285413"/>
              <a:gd name="connsiteX1937" fmla="*/ 3760135 w 7497054"/>
              <a:gd name="connsiteY1937" fmla="*/ 9191213 h 10285413"/>
              <a:gd name="connsiteX1938" fmla="*/ 3771740 w 7497054"/>
              <a:gd name="connsiteY1938" fmla="*/ 9191213 h 10285413"/>
              <a:gd name="connsiteX1939" fmla="*/ 3760135 w 7497054"/>
              <a:gd name="connsiteY1939" fmla="*/ 9179607 h 10285413"/>
              <a:gd name="connsiteX1940" fmla="*/ 3748528 w 7497054"/>
              <a:gd name="connsiteY1940" fmla="*/ 9168002 h 10285413"/>
              <a:gd name="connsiteX1941" fmla="*/ 3736923 w 7497054"/>
              <a:gd name="connsiteY1941" fmla="*/ 9150595 h 10285413"/>
              <a:gd name="connsiteX1942" fmla="*/ 3731120 w 7497054"/>
              <a:gd name="connsiteY1942" fmla="*/ 9144790 h 10285413"/>
              <a:gd name="connsiteX1943" fmla="*/ 3725318 w 7497054"/>
              <a:gd name="connsiteY1943" fmla="*/ 9133186 h 10285413"/>
              <a:gd name="connsiteX1944" fmla="*/ 3713713 w 7497054"/>
              <a:gd name="connsiteY1944" fmla="*/ 9109975 h 10285413"/>
              <a:gd name="connsiteX1945" fmla="*/ 3690501 w 7497054"/>
              <a:gd name="connsiteY1945" fmla="*/ 9063553 h 10285413"/>
              <a:gd name="connsiteX1946" fmla="*/ 3684699 w 7497054"/>
              <a:gd name="connsiteY1946" fmla="*/ 9051948 h 10285413"/>
              <a:gd name="connsiteX1947" fmla="*/ 3678896 w 7497054"/>
              <a:gd name="connsiteY1947" fmla="*/ 9040344 h 10285413"/>
              <a:gd name="connsiteX1948" fmla="*/ 3678896 w 7497054"/>
              <a:gd name="connsiteY1948" fmla="*/ 9034541 h 10285413"/>
              <a:gd name="connsiteX1949" fmla="*/ 3667291 w 7497054"/>
              <a:gd name="connsiteY1949" fmla="*/ 9028738 h 10285413"/>
              <a:gd name="connsiteX1950" fmla="*/ 3609264 w 7497054"/>
              <a:gd name="connsiteY1950" fmla="*/ 9028738 h 10285413"/>
              <a:gd name="connsiteX1951" fmla="*/ 3620869 w 7497054"/>
              <a:gd name="connsiteY1951" fmla="*/ 9028738 h 10285413"/>
              <a:gd name="connsiteX1952" fmla="*/ 3620869 w 7497054"/>
              <a:gd name="connsiteY1952" fmla="*/ 9040344 h 10285413"/>
              <a:gd name="connsiteX1953" fmla="*/ 3620869 w 7497054"/>
              <a:gd name="connsiteY1953" fmla="*/ 9051948 h 10285413"/>
              <a:gd name="connsiteX1954" fmla="*/ 3609264 w 7497054"/>
              <a:gd name="connsiteY1954" fmla="*/ 9040344 h 10285413"/>
              <a:gd name="connsiteX1955" fmla="*/ 3609264 w 7497054"/>
              <a:gd name="connsiteY1955" fmla="*/ 9028738 h 10285413"/>
              <a:gd name="connsiteX1956" fmla="*/ 2762074 w 7497054"/>
              <a:gd name="connsiteY1956" fmla="*/ 9028738 h 10285413"/>
              <a:gd name="connsiteX1957" fmla="*/ 2773679 w 7497054"/>
              <a:gd name="connsiteY1957" fmla="*/ 9040344 h 10285413"/>
              <a:gd name="connsiteX1958" fmla="*/ 2773679 w 7497054"/>
              <a:gd name="connsiteY1958" fmla="*/ 9028738 h 10285413"/>
              <a:gd name="connsiteX1959" fmla="*/ 2599598 w 7497054"/>
              <a:gd name="connsiteY1959" fmla="*/ 9017132 h 10285413"/>
              <a:gd name="connsiteX1960" fmla="*/ 2611203 w 7497054"/>
              <a:gd name="connsiteY1960" fmla="*/ 9017132 h 10285413"/>
              <a:gd name="connsiteX1961" fmla="*/ 2599598 w 7497054"/>
              <a:gd name="connsiteY1961" fmla="*/ 9028738 h 10285413"/>
              <a:gd name="connsiteX1962" fmla="*/ 3597659 w 7497054"/>
              <a:gd name="connsiteY1962" fmla="*/ 9005526 h 10285413"/>
              <a:gd name="connsiteX1963" fmla="*/ 3609264 w 7497054"/>
              <a:gd name="connsiteY1963" fmla="*/ 9017132 h 10285413"/>
              <a:gd name="connsiteX1964" fmla="*/ 3597659 w 7497054"/>
              <a:gd name="connsiteY1964" fmla="*/ 9017132 h 10285413"/>
              <a:gd name="connsiteX1965" fmla="*/ 2484996 w 7497054"/>
              <a:gd name="connsiteY1965" fmla="*/ 8998275 h 10285413"/>
              <a:gd name="connsiteX1966" fmla="*/ 2489349 w 7497054"/>
              <a:gd name="connsiteY1966" fmla="*/ 8999725 h 10285413"/>
              <a:gd name="connsiteX1967" fmla="*/ 2495151 w 7497054"/>
              <a:gd name="connsiteY1967" fmla="*/ 9005526 h 10285413"/>
              <a:gd name="connsiteX1968" fmla="*/ 2483545 w 7497054"/>
              <a:gd name="connsiteY1968" fmla="*/ 9005526 h 10285413"/>
              <a:gd name="connsiteX1969" fmla="*/ 2484996 w 7497054"/>
              <a:gd name="connsiteY1969" fmla="*/ 8998275 h 10285413"/>
              <a:gd name="connsiteX1970" fmla="*/ 4491270 w 7497054"/>
              <a:gd name="connsiteY1970" fmla="*/ 8993922 h 10285413"/>
              <a:gd name="connsiteX1971" fmla="*/ 4491270 w 7497054"/>
              <a:gd name="connsiteY1971" fmla="*/ 9005526 h 10285413"/>
              <a:gd name="connsiteX1972" fmla="*/ 4514480 w 7497054"/>
              <a:gd name="connsiteY1972" fmla="*/ 9017132 h 10285413"/>
              <a:gd name="connsiteX1973" fmla="*/ 4491270 w 7497054"/>
              <a:gd name="connsiteY1973" fmla="*/ 8993922 h 10285413"/>
              <a:gd name="connsiteX1974" fmla="*/ 2692442 w 7497054"/>
              <a:gd name="connsiteY1974" fmla="*/ 8993922 h 10285413"/>
              <a:gd name="connsiteX1975" fmla="*/ 2704047 w 7497054"/>
              <a:gd name="connsiteY1975" fmla="*/ 9005526 h 10285413"/>
              <a:gd name="connsiteX1976" fmla="*/ 2704047 w 7497054"/>
              <a:gd name="connsiteY1976" fmla="*/ 8993922 h 10285413"/>
              <a:gd name="connsiteX1977" fmla="*/ 2692442 w 7497054"/>
              <a:gd name="connsiteY1977" fmla="*/ 8993922 h 10285413"/>
              <a:gd name="connsiteX1978" fmla="*/ 4027057 w 7497054"/>
              <a:gd name="connsiteY1978" fmla="*/ 8982317 h 10285413"/>
              <a:gd name="connsiteX1979" fmla="*/ 4027057 w 7497054"/>
              <a:gd name="connsiteY1979" fmla="*/ 8993922 h 10285413"/>
              <a:gd name="connsiteX1980" fmla="*/ 4038662 w 7497054"/>
              <a:gd name="connsiteY1980" fmla="*/ 8982317 h 10285413"/>
              <a:gd name="connsiteX1981" fmla="*/ 3586054 w 7497054"/>
              <a:gd name="connsiteY1981" fmla="*/ 8970711 h 10285413"/>
              <a:gd name="connsiteX1982" fmla="*/ 3597659 w 7497054"/>
              <a:gd name="connsiteY1982" fmla="*/ 8993922 h 10285413"/>
              <a:gd name="connsiteX1983" fmla="*/ 3574447 w 7497054"/>
              <a:gd name="connsiteY1983" fmla="*/ 8982317 h 10285413"/>
              <a:gd name="connsiteX1984" fmla="*/ 4386822 w 7497054"/>
              <a:gd name="connsiteY1984" fmla="*/ 8959107 h 10285413"/>
              <a:gd name="connsiteX1985" fmla="*/ 4398427 w 7497054"/>
              <a:gd name="connsiteY1985" fmla="*/ 8993922 h 10285413"/>
              <a:gd name="connsiteX1986" fmla="*/ 4398427 w 7497054"/>
              <a:gd name="connsiteY1986" fmla="*/ 9017132 h 10285413"/>
              <a:gd name="connsiteX1987" fmla="*/ 4410034 w 7497054"/>
              <a:gd name="connsiteY1987" fmla="*/ 9028738 h 10285413"/>
              <a:gd name="connsiteX1988" fmla="*/ 4421639 w 7497054"/>
              <a:gd name="connsiteY1988" fmla="*/ 9040344 h 10285413"/>
              <a:gd name="connsiteX1989" fmla="*/ 4421639 w 7497054"/>
              <a:gd name="connsiteY1989" fmla="*/ 9028738 h 10285413"/>
              <a:gd name="connsiteX1990" fmla="*/ 4421639 w 7497054"/>
              <a:gd name="connsiteY1990" fmla="*/ 9017132 h 10285413"/>
              <a:gd name="connsiteX1991" fmla="*/ 4410034 w 7497054"/>
              <a:gd name="connsiteY1991" fmla="*/ 8988119 h 10285413"/>
              <a:gd name="connsiteX1992" fmla="*/ 4398427 w 7497054"/>
              <a:gd name="connsiteY1992" fmla="*/ 8964908 h 10285413"/>
              <a:gd name="connsiteX1993" fmla="*/ 4386822 w 7497054"/>
              <a:gd name="connsiteY1993" fmla="*/ 8959107 h 10285413"/>
              <a:gd name="connsiteX1994" fmla="*/ 3621762 w 7497054"/>
              <a:gd name="connsiteY1994" fmla="*/ 8948392 h 10285413"/>
              <a:gd name="connsiteX1995" fmla="*/ 3622319 w 7497054"/>
              <a:gd name="connsiteY1995" fmla="*/ 8949677 h 10285413"/>
              <a:gd name="connsiteX1996" fmla="*/ 3632474 w 7497054"/>
              <a:gd name="connsiteY1996" fmla="*/ 8970711 h 10285413"/>
              <a:gd name="connsiteX1997" fmla="*/ 3661488 w 7497054"/>
              <a:gd name="connsiteY1997" fmla="*/ 9017132 h 10285413"/>
              <a:gd name="connsiteX1998" fmla="*/ 3667291 w 7497054"/>
              <a:gd name="connsiteY1998" fmla="*/ 9005526 h 10285413"/>
              <a:gd name="connsiteX1999" fmla="*/ 3661488 w 7497054"/>
              <a:gd name="connsiteY1999" fmla="*/ 8993922 h 10285413"/>
              <a:gd name="connsiteX2000" fmla="*/ 3644081 w 7497054"/>
              <a:gd name="connsiteY2000" fmla="*/ 8970711 h 10285413"/>
              <a:gd name="connsiteX2001" fmla="*/ 4003845 w 7497054"/>
              <a:gd name="connsiteY2001" fmla="*/ 8947499 h 10285413"/>
              <a:gd name="connsiteX2002" fmla="*/ 4015451 w 7497054"/>
              <a:gd name="connsiteY2002" fmla="*/ 8959107 h 10285413"/>
              <a:gd name="connsiteX2003" fmla="*/ 4015451 w 7497054"/>
              <a:gd name="connsiteY2003" fmla="*/ 8947499 h 10285413"/>
              <a:gd name="connsiteX2004" fmla="*/ 3691954 w 7497054"/>
              <a:gd name="connsiteY2004" fmla="*/ 8941698 h 10285413"/>
              <a:gd name="connsiteX2005" fmla="*/ 3684699 w 7497054"/>
              <a:gd name="connsiteY2005" fmla="*/ 8947499 h 10285413"/>
              <a:gd name="connsiteX2006" fmla="*/ 3684699 w 7497054"/>
              <a:gd name="connsiteY2006" fmla="*/ 8970711 h 10285413"/>
              <a:gd name="connsiteX2007" fmla="*/ 3696303 w 7497054"/>
              <a:gd name="connsiteY2007" fmla="*/ 8988119 h 10285413"/>
              <a:gd name="connsiteX2008" fmla="*/ 3707908 w 7497054"/>
              <a:gd name="connsiteY2008" fmla="*/ 8993922 h 10285413"/>
              <a:gd name="connsiteX2009" fmla="*/ 3702106 w 7497054"/>
              <a:gd name="connsiteY2009" fmla="*/ 8982317 h 10285413"/>
              <a:gd name="connsiteX2010" fmla="*/ 3702106 w 7497054"/>
              <a:gd name="connsiteY2010" fmla="*/ 8964908 h 10285413"/>
              <a:gd name="connsiteX2011" fmla="*/ 3702106 w 7497054"/>
              <a:gd name="connsiteY2011" fmla="*/ 8947499 h 10285413"/>
              <a:gd name="connsiteX2012" fmla="*/ 3691954 w 7497054"/>
              <a:gd name="connsiteY2012" fmla="*/ 8941698 h 10285413"/>
              <a:gd name="connsiteX2013" fmla="*/ 3446790 w 7497054"/>
              <a:gd name="connsiteY2013" fmla="*/ 8935895 h 10285413"/>
              <a:gd name="connsiteX2014" fmla="*/ 3458395 w 7497054"/>
              <a:gd name="connsiteY2014" fmla="*/ 8970711 h 10285413"/>
              <a:gd name="connsiteX2015" fmla="*/ 3458395 w 7497054"/>
              <a:gd name="connsiteY2015" fmla="*/ 8959107 h 10285413"/>
              <a:gd name="connsiteX2016" fmla="*/ 3446790 w 7497054"/>
              <a:gd name="connsiteY2016" fmla="*/ 8935895 h 10285413"/>
              <a:gd name="connsiteX2017" fmla="*/ 5466118 w 7497054"/>
              <a:gd name="connsiteY2017" fmla="*/ 8924290 h 10285413"/>
              <a:gd name="connsiteX2018" fmla="*/ 5477724 w 7497054"/>
              <a:gd name="connsiteY2018" fmla="*/ 8947499 h 10285413"/>
              <a:gd name="connsiteX2019" fmla="*/ 5466118 w 7497054"/>
              <a:gd name="connsiteY2019" fmla="*/ 8924290 h 10285413"/>
              <a:gd name="connsiteX2020" fmla="*/ 5500935 w 7497054"/>
              <a:gd name="connsiteY2020" fmla="*/ 8912684 h 10285413"/>
              <a:gd name="connsiteX2021" fmla="*/ 5512541 w 7497054"/>
              <a:gd name="connsiteY2021" fmla="*/ 8912684 h 10285413"/>
              <a:gd name="connsiteX2022" fmla="*/ 5500935 w 7497054"/>
              <a:gd name="connsiteY2022" fmla="*/ 8924290 h 10285413"/>
              <a:gd name="connsiteX2023" fmla="*/ 5500935 w 7497054"/>
              <a:gd name="connsiteY2023" fmla="*/ 8912684 h 10285413"/>
              <a:gd name="connsiteX2024" fmla="*/ 4352007 w 7497054"/>
              <a:gd name="connsiteY2024" fmla="*/ 8912684 h 10285413"/>
              <a:gd name="connsiteX2025" fmla="*/ 4363612 w 7497054"/>
              <a:gd name="connsiteY2025" fmla="*/ 8924290 h 10285413"/>
              <a:gd name="connsiteX2026" fmla="*/ 4363612 w 7497054"/>
              <a:gd name="connsiteY2026" fmla="*/ 8912684 h 10285413"/>
              <a:gd name="connsiteX2027" fmla="*/ 4259163 w 7497054"/>
              <a:gd name="connsiteY2027" fmla="*/ 8912684 h 10285413"/>
              <a:gd name="connsiteX2028" fmla="*/ 4270769 w 7497054"/>
              <a:gd name="connsiteY2028" fmla="*/ 8959107 h 10285413"/>
              <a:gd name="connsiteX2029" fmla="*/ 4282375 w 7497054"/>
              <a:gd name="connsiteY2029" fmla="*/ 8959107 h 10285413"/>
              <a:gd name="connsiteX2030" fmla="*/ 4270769 w 7497054"/>
              <a:gd name="connsiteY2030" fmla="*/ 8935895 h 10285413"/>
              <a:gd name="connsiteX2031" fmla="*/ 4270769 w 7497054"/>
              <a:gd name="connsiteY2031" fmla="*/ 8924290 h 10285413"/>
              <a:gd name="connsiteX2032" fmla="*/ 4259163 w 7497054"/>
              <a:gd name="connsiteY2032" fmla="*/ 8912684 h 10285413"/>
              <a:gd name="connsiteX2033" fmla="*/ 3609264 w 7497054"/>
              <a:gd name="connsiteY2033" fmla="*/ 8912684 h 10285413"/>
              <a:gd name="connsiteX2034" fmla="*/ 3615066 w 7497054"/>
              <a:gd name="connsiteY2034" fmla="*/ 8932995 h 10285413"/>
              <a:gd name="connsiteX2035" fmla="*/ 3620869 w 7497054"/>
              <a:gd name="connsiteY2035" fmla="*/ 8946341 h 10285413"/>
              <a:gd name="connsiteX2036" fmla="*/ 3620869 w 7497054"/>
              <a:gd name="connsiteY2036" fmla="*/ 8924290 h 10285413"/>
              <a:gd name="connsiteX2037" fmla="*/ 3609264 w 7497054"/>
              <a:gd name="connsiteY2037" fmla="*/ 8912684 h 10285413"/>
              <a:gd name="connsiteX2038" fmla="*/ 5374021 w 7497054"/>
              <a:gd name="connsiteY2038" fmla="*/ 8901971 h 10285413"/>
              <a:gd name="connsiteX2039" fmla="*/ 5380530 w 7497054"/>
              <a:gd name="connsiteY2039" fmla="*/ 8909783 h 10285413"/>
              <a:gd name="connsiteX2040" fmla="*/ 5379080 w 7497054"/>
              <a:gd name="connsiteY2040" fmla="*/ 8912684 h 10285413"/>
              <a:gd name="connsiteX2041" fmla="*/ 5374727 w 7497054"/>
              <a:gd name="connsiteY2041" fmla="*/ 8908333 h 10285413"/>
              <a:gd name="connsiteX2042" fmla="*/ 5373857 w 7497054"/>
              <a:gd name="connsiteY2042" fmla="*/ 8900500 h 10285413"/>
              <a:gd name="connsiteX2043" fmla="*/ 5374021 w 7497054"/>
              <a:gd name="connsiteY2043" fmla="*/ 8901971 h 10285413"/>
              <a:gd name="connsiteX2044" fmla="*/ 5373277 w 7497054"/>
              <a:gd name="connsiteY2044" fmla="*/ 8901080 h 10285413"/>
              <a:gd name="connsiteX2045" fmla="*/ 4352007 w 7497054"/>
              <a:gd name="connsiteY2045" fmla="*/ 8889473 h 10285413"/>
              <a:gd name="connsiteX2046" fmla="*/ 4352007 w 7497054"/>
              <a:gd name="connsiteY2046" fmla="*/ 8901080 h 10285413"/>
              <a:gd name="connsiteX2047" fmla="*/ 4363612 w 7497054"/>
              <a:gd name="connsiteY2047" fmla="*/ 8901080 h 10285413"/>
              <a:gd name="connsiteX2048" fmla="*/ 4363612 w 7497054"/>
              <a:gd name="connsiteY2048" fmla="*/ 8889473 h 10285413"/>
              <a:gd name="connsiteX2049" fmla="*/ 4352007 w 7497054"/>
              <a:gd name="connsiteY2049" fmla="*/ 8889473 h 10285413"/>
              <a:gd name="connsiteX2050" fmla="*/ 2587994 w 7497054"/>
              <a:gd name="connsiteY2050" fmla="*/ 8889473 h 10285413"/>
              <a:gd name="connsiteX2051" fmla="*/ 2611203 w 7497054"/>
              <a:gd name="connsiteY2051" fmla="*/ 8912684 h 10285413"/>
              <a:gd name="connsiteX2052" fmla="*/ 2611203 w 7497054"/>
              <a:gd name="connsiteY2052" fmla="*/ 8924290 h 10285413"/>
              <a:gd name="connsiteX2053" fmla="*/ 2611203 w 7497054"/>
              <a:gd name="connsiteY2053" fmla="*/ 8935895 h 10285413"/>
              <a:gd name="connsiteX2054" fmla="*/ 2611203 w 7497054"/>
              <a:gd name="connsiteY2054" fmla="*/ 8959107 h 10285413"/>
              <a:gd name="connsiteX2055" fmla="*/ 2622810 w 7497054"/>
              <a:gd name="connsiteY2055" fmla="*/ 8970711 h 10285413"/>
              <a:gd name="connsiteX2056" fmla="*/ 2622810 w 7497054"/>
              <a:gd name="connsiteY2056" fmla="*/ 8982317 h 10285413"/>
              <a:gd name="connsiteX2057" fmla="*/ 2628613 w 7497054"/>
              <a:gd name="connsiteY2057" fmla="*/ 8988119 h 10285413"/>
              <a:gd name="connsiteX2058" fmla="*/ 2640218 w 7497054"/>
              <a:gd name="connsiteY2058" fmla="*/ 8993922 h 10285413"/>
              <a:gd name="connsiteX2059" fmla="*/ 2646021 w 7497054"/>
              <a:gd name="connsiteY2059" fmla="*/ 9005526 h 10285413"/>
              <a:gd name="connsiteX2060" fmla="*/ 2657625 w 7497054"/>
              <a:gd name="connsiteY2060" fmla="*/ 9005526 h 10285413"/>
              <a:gd name="connsiteX2061" fmla="*/ 2646021 w 7497054"/>
              <a:gd name="connsiteY2061" fmla="*/ 9017132 h 10285413"/>
              <a:gd name="connsiteX2062" fmla="*/ 2622810 w 7497054"/>
              <a:gd name="connsiteY2062" fmla="*/ 8993922 h 10285413"/>
              <a:gd name="connsiteX2063" fmla="*/ 2611203 w 7497054"/>
              <a:gd name="connsiteY2063" fmla="*/ 8970711 h 10285413"/>
              <a:gd name="connsiteX2064" fmla="*/ 2605401 w 7497054"/>
              <a:gd name="connsiteY2064" fmla="*/ 8959107 h 10285413"/>
              <a:gd name="connsiteX2065" fmla="*/ 2599598 w 7497054"/>
              <a:gd name="connsiteY2065" fmla="*/ 8947499 h 10285413"/>
              <a:gd name="connsiteX2066" fmla="*/ 2599598 w 7497054"/>
              <a:gd name="connsiteY2066" fmla="*/ 8935895 h 10285413"/>
              <a:gd name="connsiteX2067" fmla="*/ 2587994 w 7497054"/>
              <a:gd name="connsiteY2067" fmla="*/ 8901080 h 10285413"/>
              <a:gd name="connsiteX2068" fmla="*/ 2587994 w 7497054"/>
              <a:gd name="connsiteY2068" fmla="*/ 8889473 h 10285413"/>
              <a:gd name="connsiteX2069" fmla="*/ 5512541 w 7497054"/>
              <a:gd name="connsiteY2069" fmla="*/ 8877868 h 10285413"/>
              <a:gd name="connsiteX2070" fmla="*/ 5524145 w 7497054"/>
              <a:gd name="connsiteY2070" fmla="*/ 8889473 h 10285413"/>
              <a:gd name="connsiteX2071" fmla="*/ 5512541 w 7497054"/>
              <a:gd name="connsiteY2071" fmla="*/ 8889473 h 10285413"/>
              <a:gd name="connsiteX2072" fmla="*/ 5512541 w 7497054"/>
              <a:gd name="connsiteY2072" fmla="*/ 8877868 h 10285413"/>
              <a:gd name="connsiteX2073" fmla="*/ 5477724 w 7497054"/>
              <a:gd name="connsiteY2073" fmla="*/ 8877868 h 10285413"/>
              <a:gd name="connsiteX2074" fmla="*/ 5489330 w 7497054"/>
              <a:gd name="connsiteY2074" fmla="*/ 8877868 h 10285413"/>
              <a:gd name="connsiteX2075" fmla="*/ 5489330 w 7497054"/>
              <a:gd name="connsiteY2075" fmla="*/ 8889473 h 10285413"/>
              <a:gd name="connsiteX2076" fmla="*/ 5477724 w 7497054"/>
              <a:gd name="connsiteY2076" fmla="*/ 8889473 h 10285413"/>
              <a:gd name="connsiteX2077" fmla="*/ 5477724 w 7497054"/>
              <a:gd name="connsiteY2077" fmla="*/ 8877868 h 10285413"/>
              <a:gd name="connsiteX2078" fmla="*/ 3644081 w 7497054"/>
              <a:gd name="connsiteY2078" fmla="*/ 8866263 h 10285413"/>
              <a:gd name="connsiteX2079" fmla="*/ 3644081 w 7497054"/>
              <a:gd name="connsiteY2079" fmla="*/ 8877868 h 10285413"/>
              <a:gd name="connsiteX2080" fmla="*/ 3655686 w 7497054"/>
              <a:gd name="connsiteY2080" fmla="*/ 8877868 h 10285413"/>
              <a:gd name="connsiteX2081" fmla="*/ 3655686 w 7497054"/>
              <a:gd name="connsiteY2081" fmla="*/ 8866263 h 10285413"/>
              <a:gd name="connsiteX2082" fmla="*/ 3644081 w 7497054"/>
              <a:gd name="connsiteY2082" fmla="*/ 8866263 h 10285413"/>
              <a:gd name="connsiteX2083" fmla="*/ 2622810 w 7497054"/>
              <a:gd name="connsiteY2083" fmla="*/ 8866263 h 10285413"/>
              <a:gd name="connsiteX2084" fmla="*/ 2646021 w 7497054"/>
              <a:gd name="connsiteY2084" fmla="*/ 8901080 h 10285413"/>
              <a:gd name="connsiteX2085" fmla="*/ 2646021 w 7497054"/>
              <a:gd name="connsiteY2085" fmla="*/ 8889473 h 10285413"/>
              <a:gd name="connsiteX2086" fmla="*/ 3435183 w 7497054"/>
              <a:gd name="connsiteY2086" fmla="*/ 8796631 h 10285413"/>
              <a:gd name="connsiteX2087" fmla="*/ 3458395 w 7497054"/>
              <a:gd name="connsiteY2087" fmla="*/ 8819841 h 10285413"/>
              <a:gd name="connsiteX2088" fmla="*/ 3481605 w 7497054"/>
              <a:gd name="connsiteY2088" fmla="*/ 8854658 h 10285413"/>
              <a:gd name="connsiteX2089" fmla="*/ 3481605 w 7497054"/>
              <a:gd name="connsiteY2089" fmla="*/ 8866263 h 10285413"/>
              <a:gd name="connsiteX2090" fmla="*/ 3475802 w 7497054"/>
              <a:gd name="connsiteY2090" fmla="*/ 8860461 h 10285413"/>
              <a:gd name="connsiteX2091" fmla="*/ 3458395 w 7497054"/>
              <a:gd name="connsiteY2091" fmla="*/ 8831446 h 10285413"/>
              <a:gd name="connsiteX2092" fmla="*/ 3388763 w 7497054"/>
              <a:gd name="connsiteY2092" fmla="*/ 8796631 h 10285413"/>
              <a:gd name="connsiteX2093" fmla="*/ 3394565 w 7497054"/>
              <a:gd name="connsiteY2093" fmla="*/ 8796631 h 10285413"/>
              <a:gd name="connsiteX2094" fmla="*/ 3400368 w 7497054"/>
              <a:gd name="connsiteY2094" fmla="*/ 8808235 h 10285413"/>
              <a:gd name="connsiteX2095" fmla="*/ 3388763 w 7497054"/>
              <a:gd name="connsiteY2095" fmla="*/ 8802434 h 10285413"/>
              <a:gd name="connsiteX2096" fmla="*/ 3388763 w 7497054"/>
              <a:gd name="connsiteY2096" fmla="*/ 8796631 h 10285413"/>
              <a:gd name="connsiteX2097" fmla="*/ 2541572 w 7497054"/>
              <a:gd name="connsiteY2097" fmla="*/ 8796631 h 10285413"/>
              <a:gd name="connsiteX2098" fmla="*/ 2547375 w 7497054"/>
              <a:gd name="connsiteY2098" fmla="*/ 8802434 h 10285413"/>
              <a:gd name="connsiteX2099" fmla="*/ 2553176 w 7497054"/>
              <a:gd name="connsiteY2099" fmla="*/ 8808235 h 10285413"/>
              <a:gd name="connsiteX2100" fmla="*/ 2529967 w 7497054"/>
              <a:gd name="connsiteY2100" fmla="*/ 8808235 h 10285413"/>
              <a:gd name="connsiteX2101" fmla="*/ 5457415 w 7497054"/>
              <a:gd name="connsiteY2101" fmla="*/ 8790828 h 10285413"/>
              <a:gd name="connsiteX2102" fmla="*/ 5466118 w 7497054"/>
              <a:gd name="connsiteY2102" fmla="*/ 8796631 h 10285413"/>
              <a:gd name="connsiteX2103" fmla="*/ 5466118 w 7497054"/>
              <a:gd name="connsiteY2103" fmla="*/ 8808235 h 10285413"/>
              <a:gd name="connsiteX2104" fmla="*/ 5460317 w 7497054"/>
              <a:gd name="connsiteY2104" fmla="*/ 8808235 h 10285413"/>
              <a:gd name="connsiteX2105" fmla="*/ 5454514 w 7497054"/>
              <a:gd name="connsiteY2105" fmla="*/ 8796631 h 10285413"/>
              <a:gd name="connsiteX2106" fmla="*/ 5457415 w 7497054"/>
              <a:gd name="connsiteY2106" fmla="*/ 8790828 h 10285413"/>
              <a:gd name="connsiteX2107" fmla="*/ 3470002 w 7497054"/>
              <a:gd name="connsiteY2107" fmla="*/ 8785026 h 10285413"/>
              <a:gd name="connsiteX2108" fmla="*/ 3481605 w 7497054"/>
              <a:gd name="connsiteY2108" fmla="*/ 8802434 h 10285413"/>
              <a:gd name="connsiteX2109" fmla="*/ 3481605 w 7497054"/>
              <a:gd name="connsiteY2109" fmla="*/ 8819841 h 10285413"/>
              <a:gd name="connsiteX2110" fmla="*/ 3504817 w 7497054"/>
              <a:gd name="connsiteY2110" fmla="*/ 8843053 h 10285413"/>
              <a:gd name="connsiteX2111" fmla="*/ 3481605 w 7497054"/>
              <a:gd name="connsiteY2111" fmla="*/ 8831446 h 10285413"/>
              <a:gd name="connsiteX2112" fmla="*/ 3470002 w 7497054"/>
              <a:gd name="connsiteY2112" fmla="*/ 8808235 h 10285413"/>
              <a:gd name="connsiteX2113" fmla="*/ 3464198 w 7497054"/>
              <a:gd name="connsiteY2113" fmla="*/ 8790828 h 10285413"/>
              <a:gd name="connsiteX2114" fmla="*/ 3470002 w 7497054"/>
              <a:gd name="connsiteY2114" fmla="*/ 8785026 h 10285413"/>
              <a:gd name="connsiteX2115" fmla="*/ 5419698 w 7497054"/>
              <a:gd name="connsiteY2115" fmla="*/ 8773420 h 10285413"/>
              <a:gd name="connsiteX2116" fmla="*/ 5431304 w 7497054"/>
              <a:gd name="connsiteY2116" fmla="*/ 8785026 h 10285413"/>
              <a:gd name="connsiteX2117" fmla="*/ 5419698 w 7497054"/>
              <a:gd name="connsiteY2117" fmla="*/ 8785026 h 10285413"/>
              <a:gd name="connsiteX2118" fmla="*/ 5152775 w 7497054"/>
              <a:gd name="connsiteY2118" fmla="*/ 8773420 h 10285413"/>
              <a:gd name="connsiteX2119" fmla="*/ 5141169 w 7497054"/>
              <a:gd name="connsiteY2119" fmla="*/ 8785026 h 10285413"/>
              <a:gd name="connsiteX2120" fmla="*/ 5152775 w 7497054"/>
              <a:gd name="connsiteY2120" fmla="*/ 8785026 h 10285413"/>
              <a:gd name="connsiteX2121" fmla="*/ 5152775 w 7497054"/>
              <a:gd name="connsiteY2121" fmla="*/ 8773420 h 10285413"/>
              <a:gd name="connsiteX2122" fmla="*/ 5454514 w 7497054"/>
              <a:gd name="connsiteY2122" fmla="*/ 8761814 h 10285413"/>
              <a:gd name="connsiteX2123" fmla="*/ 5477724 w 7497054"/>
              <a:gd name="connsiteY2123" fmla="*/ 8796631 h 10285413"/>
              <a:gd name="connsiteX2124" fmla="*/ 5466118 w 7497054"/>
              <a:gd name="connsiteY2124" fmla="*/ 8785026 h 10285413"/>
              <a:gd name="connsiteX2125" fmla="*/ 5292038 w 7497054"/>
              <a:gd name="connsiteY2125" fmla="*/ 8761814 h 10285413"/>
              <a:gd name="connsiteX2126" fmla="*/ 5303645 w 7497054"/>
              <a:gd name="connsiteY2126" fmla="*/ 8773420 h 10285413"/>
              <a:gd name="connsiteX2127" fmla="*/ 5303645 w 7497054"/>
              <a:gd name="connsiteY2127" fmla="*/ 8785026 h 10285413"/>
              <a:gd name="connsiteX2128" fmla="*/ 5326856 w 7497054"/>
              <a:gd name="connsiteY2128" fmla="*/ 8808235 h 10285413"/>
              <a:gd name="connsiteX2129" fmla="*/ 5332657 w 7497054"/>
              <a:gd name="connsiteY2129" fmla="*/ 8825644 h 10285413"/>
              <a:gd name="connsiteX2130" fmla="*/ 5338460 w 7497054"/>
              <a:gd name="connsiteY2130" fmla="*/ 8831446 h 10285413"/>
              <a:gd name="connsiteX2131" fmla="*/ 5350065 w 7497054"/>
              <a:gd name="connsiteY2131" fmla="*/ 8854658 h 10285413"/>
              <a:gd name="connsiteX2132" fmla="*/ 5338460 w 7497054"/>
              <a:gd name="connsiteY2132" fmla="*/ 8843053 h 10285413"/>
              <a:gd name="connsiteX2133" fmla="*/ 5326856 w 7497054"/>
              <a:gd name="connsiteY2133" fmla="*/ 8831446 h 10285413"/>
              <a:gd name="connsiteX2134" fmla="*/ 5326856 w 7497054"/>
              <a:gd name="connsiteY2134" fmla="*/ 8843053 h 10285413"/>
              <a:gd name="connsiteX2135" fmla="*/ 5332657 w 7497054"/>
              <a:gd name="connsiteY2135" fmla="*/ 8866263 h 10285413"/>
              <a:gd name="connsiteX2136" fmla="*/ 5350065 w 7497054"/>
              <a:gd name="connsiteY2136" fmla="*/ 8889473 h 10285413"/>
              <a:gd name="connsiteX2137" fmla="*/ 5361672 w 7497054"/>
              <a:gd name="connsiteY2137" fmla="*/ 8935895 h 10285413"/>
              <a:gd name="connsiteX2138" fmla="*/ 5373277 w 7497054"/>
              <a:gd name="connsiteY2138" fmla="*/ 8953302 h 10285413"/>
              <a:gd name="connsiteX2139" fmla="*/ 5384883 w 7497054"/>
              <a:gd name="connsiteY2139" fmla="*/ 8959107 h 10285413"/>
              <a:gd name="connsiteX2140" fmla="*/ 5384883 w 7497054"/>
              <a:gd name="connsiteY2140" fmla="*/ 8970711 h 10285413"/>
              <a:gd name="connsiteX2141" fmla="*/ 5396487 w 7497054"/>
              <a:gd name="connsiteY2141" fmla="*/ 8964908 h 10285413"/>
              <a:gd name="connsiteX2142" fmla="*/ 5384883 w 7497054"/>
              <a:gd name="connsiteY2142" fmla="*/ 8947499 h 10285413"/>
              <a:gd name="connsiteX2143" fmla="*/ 5373277 w 7497054"/>
              <a:gd name="connsiteY2143" fmla="*/ 8947499 h 10285413"/>
              <a:gd name="connsiteX2144" fmla="*/ 5373277 w 7497054"/>
              <a:gd name="connsiteY2144" fmla="*/ 8935895 h 10285413"/>
              <a:gd name="connsiteX2145" fmla="*/ 5384883 w 7497054"/>
              <a:gd name="connsiteY2145" fmla="*/ 8924290 h 10285413"/>
              <a:gd name="connsiteX2146" fmla="*/ 5396487 w 7497054"/>
              <a:gd name="connsiteY2146" fmla="*/ 8935895 h 10285413"/>
              <a:gd name="connsiteX2147" fmla="*/ 5396487 w 7497054"/>
              <a:gd name="connsiteY2147" fmla="*/ 8953302 h 10285413"/>
              <a:gd name="connsiteX2148" fmla="*/ 5408093 w 7497054"/>
              <a:gd name="connsiteY2148" fmla="*/ 8982317 h 10285413"/>
              <a:gd name="connsiteX2149" fmla="*/ 5419698 w 7497054"/>
              <a:gd name="connsiteY2149" fmla="*/ 8988119 h 10285413"/>
              <a:gd name="connsiteX2150" fmla="*/ 5419698 w 7497054"/>
              <a:gd name="connsiteY2150" fmla="*/ 9005526 h 10285413"/>
              <a:gd name="connsiteX2151" fmla="*/ 5408093 w 7497054"/>
              <a:gd name="connsiteY2151" fmla="*/ 9017132 h 10285413"/>
              <a:gd name="connsiteX2152" fmla="*/ 5419698 w 7497054"/>
              <a:gd name="connsiteY2152" fmla="*/ 9028738 h 10285413"/>
              <a:gd name="connsiteX2153" fmla="*/ 5419698 w 7497054"/>
              <a:gd name="connsiteY2153" fmla="*/ 9017132 h 10285413"/>
              <a:gd name="connsiteX2154" fmla="*/ 5419698 w 7497054"/>
              <a:gd name="connsiteY2154" fmla="*/ 9005526 h 10285413"/>
              <a:gd name="connsiteX2155" fmla="*/ 5431304 w 7497054"/>
              <a:gd name="connsiteY2155" fmla="*/ 9005526 h 10285413"/>
              <a:gd name="connsiteX2156" fmla="*/ 5396487 w 7497054"/>
              <a:gd name="connsiteY2156" fmla="*/ 8924290 h 10285413"/>
              <a:gd name="connsiteX2157" fmla="*/ 5384883 w 7497054"/>
              <a:gd name="connsiteY2157" fmla="*/ 8901080 h 10285413"/>
              <a:gd name="connsiteX2158" fmla="*/ 5384883 w 7497054"/>
              <a:gd name="connsiteY2158" fmla="*/ 8889473 h 10285413"/>
              <a:gd name="connsiteX2159" fmla="*/ 5373857 w 7497054"/>
              <a:gd name="connsiteY2159" fmla="*/ 8900500 h 10285413"/>
              <a:gd name="connsiteX2160" fmla="*/ 5373277 w 7497054"/>
              <a:gd name="connsiteY2160" fmla="*/ 8895277 h 10285413"/>
              <a:gd name="connsiteX2161" fmla="*/ 5361672 w 7497054"/>
              <a:gd name="connsiteY2161" fmla="*/ 8877868 h 10285413"/>
              <a:gd name="connsiteX2162" fmla="*/ 5361672 w 7497054"/>
              <a:gd name="connsiteY2162" fmla="*/ 8866263 h 10285413"/>
              <a:gd name="connsiteX2163" fmla="*/ 5350065 w 7497054"/>
              <a:gd name="connsiteY2163" fmla="*/ 8854658 h 10285413"/>
              <a:gd name="connsiteX2164" fmla="*/ 5350065 w 7497054"/>
              <a:gd name="connsiteY2164" fmla="*/ 8843053 h 10285413"/>
              <a:gd name="connsiteX2165" fmla="*/ 5326856 w 7497054"/>
              <a:gd name="connsiteY2165" fmla="*/ 8785026 h 10285413"/>
              <a:gd name="connsiteX2166" fmla="*/ 5303645 w 7497054"/>
              <a:gd name="connsiteY2166" fmla="*/ 8761814 h 10285413"/>
              <a:gd name="connsiteX2167" fmla="*/ 5292038 w 7497054"/>
              <a:gd name="connsiteY2167" fmla="*/ 8761814 h 10285413"/>
              <a:gd name="connsiteX2168" fmla="*/ 3458395 w 7497054"/>
              <a:gd name="connsiteY2168" fmla="*/ 8761814 h 10285413"/>
              <a:gd name="connsiteX2169" fmla="*/ 3458395 w 7497054"/>
              <a:gd name="connsiteY2169" fmla="*/ 8773420 h 10285413"/>
              <a:gd name="connsiteX2170" fmla="*/ 3446790 w 7497054"/>
              <a:gd name="connsiteY2170" fmla="*/ 8773420 h 10285413"/>
              <a:gd name="connsiteX2171" fmla="*/ 3458395 w 7497054"/>
              <a:gd name="connsiteY2171" fmla="*/ 8761814 h 10285413"/>
              <a:gd name="connsiteX2172" fmla="*/ 5429852 w 7497054"/>
              <a:gd name="connsiteY2172" fmla="*/ 8742957 h 10285413"/>
              <a:gd name="connsiteX2173" fmla="*/ 5431304 w 7497054"/>
              <a:gd name="connsiteY2173" fmla="*/ 8750208 h 10285413"/>
              <a:gd name="connsiteX2174" fmla="*/ 5425501 w 7497054"/>
              <a:gd name="connsiteY2174" fmla="*/ 8744407 h 10285413"/>
              <a:gd name="connsiteX2175" fmla="*/ 5429852 w 7497054"/>
              <a:gd name="connsiteY2175" fmla="*/ 8742957 h 10285413"/>
              <a:gd name="connsiteX2176" fmla="*/ 3586054 w 7497054"/>
              <a:gd name="connsiteY2176" fmla="*/ 8738604 h 10285413"/>
              <a:gd name="connsiteX2177" fmla="*/ 3586054 w 7497054"/>
              <a:gd name="connsiteY2177" fmla="*/ 8750208 h 10285413"/>
              <a:gd name="connsiteX2178" fmla="*/ 3591856 w 7497054"/>
              <a:gd name="connsiteY2178" fmla="*/ 8761814 h 10285413"/>
              <a:gd name="connsiteX2179" fmla="*/ 3603461 w 7497054"/>
              <a:gd name="connsiteY2179" fmla="*/ 8779223 h 10285413"/>
              <a:gd name="connsiteX2180" fmla="*/ 3609264 w 7497054"/>
              <a:gd name="connsiteY2180" fmla="*/ 8808235 h 10285413"/>
              <a:gd name="connsiteX2181" fmla="*/ 3620869 w 7497054"/>
              <a:gd name="connsiteY2181" fmla="*/ 8819841 h 10285413"/>
              <a:gd name="connsiteX2182" fmla="*/ 3632474 w 7497054"/>
              <a:gd name="connsiteY2182" fmla="*/ 8819841 h 10285413"/>
              <a:gd name="connsiteX2183" fmla="*/ 3632474 w 7497054"/>
              <a:gd name="connsiteY2183" fmla="*/ 8808235 h 10285413"/>
              <a:gd name="connsiteX2184" fmla="*/ 3620869 w 7497054"/>
              <a:gd name="connsiteY2184" fmla="*/ 8808235 h 10285413"/>
              <a:gd name="connsiteX2185" fmla="*/ 3620869 w 7497054"/>
              <a:gd name="connsiteY2185" fmla="*/ 8796631 h 10285413"/>
              <a:gd name="connsiteX2186" fmla="*/ 3609264 w 7497054"/>
              <a:gd name="connsiteY2186" fmla="*/ 8773420 h 10285413"/>
              <a:gd name="connsiteX2187" fmla="*/ 3597659 w 7497054"/>
              <a:gd name="connsiteY2187" fmla="*/ 8750208 h 10285413"/>
              <a:gd name="connsiteX2188" fmla="*/ 5292038 w 7497054"/>
              <a:gd name="connsiteY2188" fmla="*/ 8726999 h 10285413"/>
              <a:gd name="connsiteX2189" fmla="*/ 5315250 w 7497054"/>
              <a:gd name="connsiteY2189" fmla="*/ 8750208 h 10285413"/>
              <a:gd name="connsiteX2190" fmla="*/ 5303645 w 7497054"/>
              <a:gd name="connsiteY2190" fmla="*/ 8738604 h 10285413"/>
              <a:gd name="connsiteX2191" fmla="*/ 5257223 w 7497054"/>
              <a:gd name="connsiteY2191" fmla="*/ 8703789 h 10285413"/>
              <a:gd name="connsiteX2192" fmla="*/ 5268829 w 7497054"/>
              <a:gd name="connsiteY2192" fmla="*/ 8715393 h 10285413"/>
              <a:gd name="connsiteX2193" fmla="*/ 5280434 w 7497054"/>
              <a:gd name="connsiteY2193" fmla="*/ 8715393 h 10285413"/>
              <a:gd name="connsiteX2194" fmla="*/ 3345243 w 7497054"/>
              <a:gd name="connsiteY2194" fmla="*/ 8684930 h 10285413"/>
              <a:gd name="connsiteX2195" fmla="*/ 3342343 w 7497054"/>
              <a:gd name="connsiteY2195" fmla="*/ 8686380 h 10285413"/>
              <a:gd name="connsiteX2196" fmla="*/ 3342343 w 7497054"/>
              <a:gd name="connsiteY2196" fmla="*/ 8692182 h 10285413"/>
              <a:gd name="connsiteX2197" fmla="*/ 3342343 w 7497054"/>
              <a:gd name="connsiteY2197" fmla="*/ 8703789 h 10285413"/>
              <a:gd name="connsiteX2198" fmla="*/ 3342343 w 7497054"/>
              <a:gd name="connsiteY2198" fmla="*/ 8715393 h 10285413"/>
              <a:gd name="connsiteX2199" fmla="*/ 3348144 w 7497054"/>
              <a:gd name="connsiteY2199" fmla="*/ 8721196 h 10285413"/>
              <a:gd name="connsiteX2200" fmla="*/ 3353945 w 7497054"/>
              <a:gd name="connsiteY2200" fmla="*/ 8726999 h 10285413"/>
              <a:gd name="connsiteX2201" fmla="*/ 3348144 w 7497054"/>
              <a:gd name="connsiteY2201" fmla="*/ 8732801 h 10285413"/>
              <a:gd name="connsiteX2202" fmla="*/ 3348144 w 7497054"/>
              <a:gd name="connsiteY2202" fmla="*/ 8744407 h 10285413"/>
              <a:gd name="connsiteX2203" fmla="*/ 3353945 w 7497054"/>
              <a:gd name="connsiteY2203" fmla="*/ 8761814 h 10285413"/>
              <a:gd name="connsiteX2204" fmla="*/ 3353945 w 7497054"/>
              <a:gd name="connsiteY2204" fmla="*/ 8773420 h 10285413"/>
              <a:gd name="connsiteX2205" fmla="*/ 3359748 w 7497054"/>
              <a:gd name="connsiteY2205" fmla="*/ 8761814 h 10285413"/>
              <a:gd name="connsiteX2206" fmla="*/ 3371356 w 7497054"/>
              <a:gd name="connsiteY2206" fmla="*/ 8773420 h 10285413"/>
              <a:gd name="connsiteX2207" fmla="*/ 3377158 w 7497054"/>
              <a:gd name="connsiteY2207" fmla="*/ 8796631 h 10285413"/>
              <a:gd name="connsiteX2208" fmla="*/ 3365551 w 7497054"/>
              <a:gd name="connsiteY2208" fmla="*/ 8796631 h 10285413"/>
              <a:gd name="connsiteX2209" fmla="*/ 3377158 w 7497054"/>
              <a:gd name="connsiteY2209" fmla="*/ 8819841 h 10285413"/>
              <a:gd name="connsiteX2210" fmla="*/ 3394565 w 7497054"/>
              <a:gd name="connsiteY2210" fmla="*/ 8837250 h 10285413"/>
              <a:gd name="connsiteX2211" fmla="*/ 3400368 w 7497054"/>
              <a:gd name="connsiteY2211" fmla="*/ 8843053 h 10285413"/>
              <a:gd name="connsiteX2212" fmla="*/ 3417775 w 7497054"/>
              <a:gd name="connsiteY2212" fmla="*/ 8883671 h 10285413"/>
              <a:gd name="connsiteX2213" fmla="*/ 3435183 w 7497054"/>
              <a:gd name="connsiteY2213" fmla="*/ 8912684 h 10285413"/>
              <a:gd name="connsiteX2214" fmla="*/ 3446790 w 7497054"/>
              <a:gd name="connsiteY2214" fmla="*/ 8924290 h 10285413"/>
              <a:gd name="connsiteX2215" fmla="*/ 3446790 w 7497054"/>
              <a:gd name="connsiteY2215" fmla="*/ 8889473 h 10285413"/>
              <a:gd name="connsiteX2216" fmla="*/ 3400368 w 7497054"/>
              <a:gd name="connsiteY2216" fmla="*/ 8796631 h 10285413"/>
              <a:gd name="connsiteX2217" fmla="*/ 3394565 w 7497054"/>
              <a:gd name="connsiteY2217" fmla="*/ 8785026 h 10285413"/>
              <a:gd name="connsiteX2218" fmla="*/ 3388763 w 7497054"/>
              <a:gd name="connsiteY2218" fmla="*/ 8761814 h 10285413"/>
              <a:gd name="connsiteX2219" fmla="*/ 3359748 w 7497054"/>
              <a:gd name="connsiteY2219" fmla="*/ 8721196 h 10285413"/>
              <a:gd name="connsiteX2220" fmla="*/ 3353945 w 7497054"/>
              <a:gd name="connsiteY2220" fmla="*/ 8703789 h 10285413"/>
              <a:gd name="connsiteX2221" fmla="*/ 3353945 w 7497054"/>
              <a:gd name="connsiteY2221" fmla="*/ 8692182 h 10285413"/>
              <a:gd name="connsiteX2222" fmla="*/ 3345243 w 7497054"/>
              <a:gd name="connsiteY2222" fmla="*/ 8684930 h 10285413"/>
              <a:gd name="connsiteX2223" fmla="*/ 3319131 w 7497054"/>
              <a:gd name="connsiteY2223" fmla="*/ 8680577 h 10285413"/>
              <a:gd name="connsiteX2224" fmla="*/ 3324933 w 7497054"/>
              <a:gd name="connsiteY2224" fmla="*/ 8692182 h 10285413"/>
              <a:gd name="connsiteX2225" fmla="*/ 3330736 w 7497054"/>
              <a:gd name="connsiteY2225" fmla="*/ 8703789 h 10285413"/>
              <a:gd name="connsiteX2226" fmla="*/ 3330736 w 7497054"/>
              <a:gd name="connsiteY2226" fmla="*/ 8692182 h 10285413"/>
              <a:gd name="connsiteX2227" fmla="*/ 3319131 w 7497054"/>
              <a:gd name="connsiteY2227" fmla="*/ 8680577 h 10285413"/>
              <a:gd name="connsiteX2228" fmla="*/ 5315250 w 7497054"/>
              <a:gd name="connsiteY2228" fmla="*/ 8668973 h 10285413"/>
              <a:gd name="connsiteX2229" fmla="*/ 5326856 w 7497054"/>
              <a:gd name="connsiteY2229" fmla="*/ 8692182 h 10285413"/>
              <a:gd name="connsiteX2230" fmla="*/ 5326856 w 7497054"/>
              <a:gd name="connsiteY2230" fmla="*/ 8680577 h 10285413"/>
              <a:gd name="connsiteX2231" fmla="*/ 5321053 w 7497054"/>
              <a:gd name="connsiteY2231" fmla="*/ 8668973 h 10285413"/>
              <a:gd name="connsiteX2232" fmla="*/ 5315250 w 7497054"/>
              <a:gd name="connsiteY2232" fmla="*/ 8668973 h 10285413"/>
              <a:gd name="connsiteX2233" fmla="*/ 2379097 w 7497054"/>
              <a:gd name="connsiteY2233" fmla="*/ 8634155 h 10285413"/>
              <a:gd name="connsiteX2234" fmla="*/ 2402307 w 7497054"/>
              <a:gd name="connsiteY2234" fmla="*/ 8668973 h 10285413"/>
              <a:gd name="connsiteX2235" fmla="*/ 2408110 w 7497054"/>
              <a:gd name="connsiteY2235" fmla="*/ 8715393 h 10285413"/>
              <a:gd name="connsiteX2236" fmla="*/ 2413913 w 7497054"/>
              <a:gd name="connsiteY2236" fmla="*/ 8756011 h 10285413"/>
              <a:gd name="connsiteX2237" fmla="*/ 2413913 w 7497054"/>
              <a:gd name="connsiteY2237" fmla="*/ 8773420 h 10285413"/>
              <a:gd name="connsiteX2238" fmla="*/ 2390703 w 7497054"/>
              <a:gd name="connsiteY2238" fmla="*/ 8715393 h 10285413"/>
              <a:gd name="connsiteX2239" fmla="*/ 2379097 w 7497054"/>
              <a:gd name="connsiteY2239" fmla="*/ 8645762 h 10285413"/>
              <a:gd name="connsiteX2240" fmla="*/ 3383684 w 7497054"/>
              <a:gd name="connsiteY2240" fmla="*/ 8607319 h 10285413"/>
              <a:gd name="connsiteX2241" fmla="*/ 3388763 w 7497054"/>
              <a:gd name="connsiteY2241" fmla="*/ 8610946 h 10285413"/>
              <a:gd name="connsiteX2242" fmla="*/ 3388763 w 7497054"/>
              <a:gd name="connsiteY2242" fmla="*/ 8622550 h 10285413"/>
              <a:gd name="connsiteX2243" fmla="*/ 3377158 w 7497054"/>
              <a:gd name="connsiteY2243" fmla="*/ 8622550 h 10285413"/>
              <a:gd name="connsiteX2244" fmla="*/ 3383684 w 7497054"/>
              <a:gd name="connsiteY2244" fmla="*/ 8607319 h 10285413"/>
              <a:gd name="connsiteX2245" fmla="*/ 5199196 w 7497054"/>
              <a:gd name="connsiteY2245" fmla="*/ 8587735 h 10285413"/>
              <a:gd name="connsiteX2246" fmla="*/ 5210802 w 7497054"/>
              <a:gd name="connsiteY2246" fmla="*/ 8599340 h 10285413"/>
              <a:gd name="connsiteX2247" fmla="*/ 5210802 w 7497054"/>
              <a:gd name="connsiteY2247" fmla="*/ 8587735 h 10285413"/>
              <a:gd name="connsiteX2248" fmla="*/ 5210802 w 7497054"/>
              <a:gd name="connsiteY2248" fmla="*/ 8552919 h 10285413"/>
              <a:gd name="connsiteX2249" fmla="*/ 5222407 w 7497054"/>
              <a:gd name="connsiteY2249" fmla="*/ 8564523 h 10285413"/>
              <a:gd name="connsiteX2250" fmla="*/ 5222407 w 7497054"/>
              <a:gd name="connsiteY2250" fmla="*/ 8552919 h 10285413"/>
              <a:gd name="connsiteX2251" fmla="*/ 5274631 w 7497054"/>
              <a:gd name="connsiteY2251" fmla="*/ 8549292 h 10285413"/>
              <a:gd name="connsiteX2252" fmla="*/ 5268829 w 7497054"/>
              <a:gd name="connsiteY2252" fmla="*/ 8552919 h 10285413"/>
              <a:gd name="connsiteX2253" fmla="*/ 5274631 w 7497054"/>
              <a:gd name="connsiteY2253" fmla="*/ 8558721 h 10285413"/>
              <a:gd name="connsiteX2254" fmla="*/ 5280434 w 7497054"/>
              <a:gd name="connsiteY2254" fmla="*/ 8564523 h 10285413"/>
              <a:gd name="connsiteX2255" fmla="*/ 5292038 w 7497054"/>
              <a:gd name="connsiteY2255" fmla="*/ 8564523 h 10285413"/>
              <a:gd name="connsiteX2256" fmla="*/ 5274631 w 7497054"/>
              <a:gd name="connsiteY2256" fmla="*/ 8549292 h 10285413"/>
              <a:gd name="connsiteX2257" fmla="*/ 5199196 w 7497054"/>
              <a:gd name="connsiteY2257" fmla="*/ 8529709 h 10285413"/>
              <a:gd name="connsiteX2258" fmla="*/ 5210802 w 7497054"/>
              <a:gd name="connsiteY2258" fmla="*/ 8541313 h 10285413"/>
              <a:gd name="connsiteX2259" fmla="*/ 5210802 w 7497054"/>
              <a:gd name="connsiteY2259" fmla="*/ 8529709 h 10285413"/>
              <a:gd name="connsiteX2260" fmla="*/ 5175986 w 7497054"/>
              <a:gd name="connsiteY2260" fmla="*/ 8494892 h 10285413"/>
              <a:gd name="connsiteX2261" fmla="*/ 5175986 w 7497054"/>
              <a:gd name="connsiteY2261" fmla="*/ 8518103 h 10285413"/>
              <a:gd name="connsiteX2262" fmla="*/ 5187592 w 7497054"/>
              <a:gd name="connsiteY2262" fmla="*/ 8518103 h 10285413"/>
              <a:gd name="connsiteX2263" fmla="*/ 5187592 w 7497054"/>
              <a:gd name="connsiteY2263" fmla="*/ 8506497 h 10285413"/>
              <a:gd name="connsiteX2264" fmla="*/ 5175986 w 7497054"/>
              <a:gd name="connsiteY2264" fmla="*/ 8494892 h 10285413"/>
              <a:gd name="connsiteX2265" fmla="*/ 2332676 w 7497054"/>
              <a:gd name="connsiteY2265" fmla="*/ 8471682 h 10285413"/>
              <a:gd name="connsiteX2266" fmla="*/ 2344280 w 7497054"/>
              <a:gd name="connsiteY2266" fmla="*/ 8483286 h 10285413"/>
              <a:gd name="connsiteX2267" fmla="*/ 2355887 w 7497054"/>
              <a:gd name="connsiteY2267" fmla="*/ 8494892 h 10285413"/>
              <a:gd name="connsiteX2268" fmla="*/ 2367493 w 7497054"/>
              <a:gd name="connsiteY2268" fmla="*/ 8523906 h 10285413"/>
              <a:gd name="connsiteX2269" fmla="*/ 2367493 w 7497054"/>
              <a:gd name="connsiteY2269" fmla="*/ 8541313 h 10285413"/>
              <a:gd name="connsiteX2270" fmla="*/ 2379097 w 7497054"/>
              <a:gd name="connsiteY2270" fmla="*/ 8552919 h 10285413"/>
              <a:gd name="connsiteX2271" fmla="*/ 2379097 w 7497054"/>
              <a:gd name="connsiteY2271" fmla="*/ 8587735 h 10285413"/>
              <a:gd name="connsiteX2272" fmla="*/ 2367493 w 7497054"/>
              <a:gd name="connsiteY2272" fmla="*/ 8610946 h 10285413"/>
              <a:gd name="connsiteX2273" fmla="*/ 2373295 w 7497054"/>
              <a:gd name="connsiteY2273" fmla="*/ 8581932 h 10285413"/>
              <a:gd name="connsiteX2274" fmla="*/ 2355887 w 7497054"/>
              <a:gd name="connsiteY2274" fmla="*/ 8552919 h 10285413"/>
              <a:gd name="connsiteX2275" fmla="*/ 2344280 w 7497054"/>
              <a:gd name="connsiteY2275" fmla="*/ 8529709 h 10285413"/>
              <a:gd name="connsiteX2276" fmla="*/ 2332676 w 7497054"/>
              <a:gd name="connsiteY2276" fmla="*/ 8506497 h 10285413"/>
              <a:gd name="connsiteX2277" fmla="*/ 2332676 w 7497054"/>
              <a:gd name="connsiteY2277" fmla="*/ 8494892 h 10285413"/>
              <a:gd name="connsiteX2278" fmla="*/ 2332676 w 7497054"/>
              <a:gd name="connsiteY2278" fmla="*/ 8483286 h 10285413"/>
              <a:gd name="connsiteX2279" fmla="*/ 2310916 w 7497054"/>
              <a:gd name="connsiteY2279" fmla="*/ 8464427 h 10285413"/>
              <a:gd name="connsiteX2280" fmla="*/ 2321070 w 7497054"/>
              <a:gd name="connsiteY2280" fmla="*/ 8471682 h 10285413"/>
              <a:gd name="connsiteX2281" fmla="*/ 2309465 w 7497054"/>
              <a:gd name="connsiteY2281" fmla="*/ 8471682 h 10285413"/>
              <a:gd name="connsiteX2282" fmla="*/ 2303663 w 7497054"/>
              <a:gd name="connsiteY2282" fmla="*/ 8465879 h 10285413"/>
              <a:gd name="connsiteX2283" fmla="*/ 2310916 w 7497054"/>
              <a:gd name="connsiteY2283" fmla="*/ 8464427 h 10285413"/>
              <a:gd name="connsiteX2284" fmla="*/ 5141169 w 7497054"/>
              <a:gd name="connsiteY2284" fmla="*/ 8448470 h 10285413"/>
              <a:gd name="connsiteX2285" fmla="*/ 5141169 w 7497054"/>
              <a:gd name="connsiteY2285" fmla="*/ 8460076 h 10285413"/>
              <a:gd name="connsiteX2286" fmla="*/ 5164380 w 7497054"/>
              <a:gd name="connsiteY2286" fmla="*/ 8471682 h 10285413"/>
              <a:gd name="connsiteX2287" fmla="*/ 5164380 w 7497054"/>
              <a:gd name="connsiteY2287" fmla="*/ 8460076 h 10285413"/>
              <a:gd name="connsiteX2288" fmla="*/ 5175986 w 7497054"/>
              <a:gd name="connsiteY2288" fmla="*/ 8460076 h 10285413"/>
              <a:gd name="connsiteX2289" fmla="*/ 5164380 w 7497054"/>
              <a:gd name="connsiteY2289" fmla="*/ 8448470 h 10285413"/>
              <a:gd name="connsiteX2290" fmla="*/ 5141169 w 7497054"/>
              <a:gd name="connsiteY2290" fmla="*/ 8448470 h 10285413"/>
              <a:gd name="connsiteX2291" fmla="*/ 3319131 w 7497054"/>
              <a:gd name="connsiteY2291" fmla="*/ 8425259 h 10285413"/>
              <a:gd name="connsiteX2292" fmla="*/ 3319131 w 7497054"/>
              <a:gd name="connsiteY2292" fmla="*/ 8460076 h 10285413"/>
              <a:gd name="connsiteX2293" fmla="*/ 3336539 w 7497054"/>
              <a:gd name="connsiteY2293" fmla="*/ 8500694 h 10285413"/>
              <a:gd name="connsiteX2294" fmla="*/ 3353945 w 7497054"/>
              <a:gd name="connsiteY2294" fmla="*/ 8518103 h 10285413"/>
              <a:gd name="connsiteX2295" fmla="*/ 3353945 w 7497054"/>
              <a:gd name="connsiteY2295" fmla="*/ 8500694 h 10285413"/>
              <a:gd name="connsiteX2296" fmla="*/ 3353945 w 7497054"/>
              <a:gd name="connsiteY2296" fmla="*/ 8494892 h 10285413"/>
              <a:gd name="connsiteX2297" fmla="*/ 3342343 w 7497054"/>
              <a:gd name="connsiteY2297" fmla="*/ 8471682 h 10285413"/>
              <a:gd name="connsiteX2298" fmla="*/ 3324933 w 7497054"/>
              <a:gd name="connsiteY2298" fmla="*/ 8448470 h 10285413"/>
              <a:gd name="connsiteX2299" fmla="*/ 3319131 w 7497054"/>
              <a:gd name="connsiteY2299" fmla="*/ 8436864 h 10285413"/>
              <a:gd name="connsiteX2300" fmla="*/ 5257223 w 7497054"/>
              <a:gd name="connsiteY2300" fmla="*/ 8402049 h 10285413"/>
              <a:gd name="connsiteX2301" fmla="*/ 5245619 w 7497054"/>
              <a:gd name="connsiteY2301" fmla="*/ 8413655 h 10285413"/>
              <a:gd name="connsiteX2302" fmla="*/ 5257223 w 7497054"/>
              <a:gd name="connsiteY2302" fmla="*/ 8419456 h 10285413"/>
              <a:gd name="connsiteX2303" fmla="*/ 5245619 w 7497054"/>
              <a:gd name="connsiteY2303" fmla="*/ 8425259 h 10285413"/>
              <a:gd name="connsiteX2304" fmla="*/ 5257223 w 7497054"/>
              <a:gd name="connsiteY2304" fmla="*/ 8428161 h 10285413"/>
              <a:gd name="connsiteX2305" fmla="*/ 5267861 w 7497054"/>
              <a:gd name="connsiteY2305" fmla="*/ 8436140 h 10285413"/>
              <a:gd name="connsiteX2306" fmla="*/ 5265928 w 7497054"/>
              <a:gd name="connsiteY2306" fmla="*/ 8428887 h 10285413"/>
              <a:gd name="connsiteX2307" fmla="*/ 5268829 w 7497054"/>
              <a:gd name="connsiteY2307" fmla="*/ 8413655 h 10285413"/>
              <a:gd name="connsiteX2308" fmla="*/ 2321070 w 7497054"/>
              <a:gd name="connsiteY2308" fmla="*/ 8367233 h 10285413"/>
              <a:gd name="connsiteX2309" fmla="*/ 2315269 w 7497054"/>
              <a:gd name="connsiteY2309" fmla="*/ 8373036 h 10285413"/>
              <a:gd name="connsiteX2310" fmla="*/ 2309465 w 7497054"/>
              <a:gd name="connsiteY2310" fmla="*/ 8378837 h 10285413"/>
              <a:gd name="connsiteX2311" fmla="*/ 2321070 w 7497054"/>
              <a:gd name="connsiteY2311" fmla="*/ 8378837 h 10285413"/>
              <a:gd name="connsiteX2312" fmla="*/ 5234013 w 7497054"/>
              <a:gd name="connsiteY2312" fmla="*/ 8355628 h 10285413"/>
              <a:gd name="connsiteX2313" fmla="*/ 5245619 w 7497054"/>
              <a:gd name="connsiteY2313" fmla="*/ 8361430 h 10285413"/>
              <a:gd name="connsiteX2314" fmla="*/ 5257223 w 7497054"/>
              <a:gd name="connsiteY2314" fmla="*/ 8367233 h 10285413"/>
              <a:gd name="connsiteX2315" fmla="*/ 5245619 w 7497054"/>
              <a:gd name="connsiteY2315" fmla="*/ 8367233 h 10285413"/>
              <a:gd name="connsiteX2316" fmla="*/ 5234013 w 7497054"/>
              <a:gd name="connsiteY2316" fmla="*/ 8355628 h 10285413"/>
              <a:gd name="connsiteX2317" fmla="*/ 5195328 w 7497054"/>
              <a:gd name="connsiteY2317" fmla="*/ 8345311 h 10285413"/>
              <a:gd name="connsiteX2318" fmla="*/ 5197746 w 7497054"/>
              <a:gd name="connsiteY2318" fmla="*/ 8346924 h 10285413"/>
              <a:gd name="connsiteX2319" fmla="*/ 5198304 w 7497054"/>
              <a:gd name="connsiteY2319" fmla="*/ 8350271 h 10285413"/>
              <a:gd name="connsiteX2320" fmla="*/ 3249501 w 7497054"/>
              <a:gd name="connsiteY2320" fmla="*/ 8344022 h 10285413"/>
              <a:gd name="connsiteX2321" fmla="*/ 3272709 w 7497054"/>
              <a:gd name="connsiteY2321" fmla="*/ 8425259 h 10285413"/>
              <a:gd name="connsiteX2322" fmla="*/ 3284316 w 7497054"/>
              <a:gd name="connsiteY2322" fmla="*/ 8460076 h 10285413"/>
              <a:gd name="connsiteX2323" fmla="*/ 3284316 w 7497054"/>
              <a:gd name="connsiteY2323" fmla="*/ 8471682 h 10285413"/>
              <a:gd name="connsiteX2324" fmla="*/ 3290118 w 7497054"/>
              <a:gd name="connsiteY2324" fmla="*/ 8489089 h 10285413"/>
              <a:gd name="connsiteX2325" fmla="*/ 3301721 w 7497054"/>
              <a:gd name="connsiteY2325" fmla="*/ 8494892 h 10285413"/>
              <a:gd name="connsiteX2326" fmla="*/ 3295919 w 7497054"/>
              <a:gd name="connsiteY2326" fmla="*/ 8471682 h 10285413"/>
              <a:gd name="connsiteX2327" fmla="*/ 3295919 w 7497054"/>
              <a:gd name="connsiteY2327" fmla="*/ 8460076 h 10285413"/>
              <a:gd name="connsiteX2328" fmla="*/ 3284316 w 7497054"/>
              <a:gd name="connsiteY2328" fmla="*/ 8436864 h 10285413"/>
              <a:gd name="connsiteX2329" fmla="*/ 3249501 w 7497054"/>
              <a:gd name="connsiteY2329" fmla="*/ 8344022 h 10285413"/>
              <a:gd name="connsiteX2330" fmla="*/ 5094749 w 7497054"/>
              <a:gd name="connsiteY2330" fmla="*/ 8320810 h 10285413"/>
              <a:gd name="connsiteX2331" fmla="*/ 5083143 w 7497054"/>
              <a:gd name="connsiteY2331" fmla="*/ 8332418 h 10285413"/>
              <a:gd name="connsiteX2332" fmla="*/ 5094749 w 7497054"/>
              <a:gd name="connsiteY2332" fmla="*/ 8332418 h 10285413"/>
              <a:gd name="connsiteX2333" fmla="*/ 5094749 w 7497054"/>
              <a:gd name="connsiteY2333" fmla="*/ 8320810 h 10285413"/>
              <a:gd name="connsiteX2334" fmla="*/ 3237892 w 7497054"/>
              <a:gd name="connsiteY2334" fmla="*/ 8285995 h 10285413"/>
              <a:gd name="connsiteX2335" fmla="*/ 3237892 w 7497054"/>
              <a:gd name="connsiteY2335" fmla="*/ 8297601 h 10285413"/>
              <a:gd name="connsiteX2336" fmla="*/ 3243695 w 7497054"/>
              <a:gd name="connsiteY2336" fmla="*/ 8309206 h 10285413"/>
              <a:gd name="connsiteX2337" fmla="*/ 3249501 w 7497054"/>
              <a:gd name="connsiteY2337" fmla="*/ 8309206 h 10285413"/>
              <a:gd name="connsiteX2338" fmla="*/ 2042542 w 7497054"/>
              <a:gd name="connsiteY2338" fmla="*/ 8262784 h 10285413"/>
              <a:gd name="connsiteX2339" fmla="*/ 2065752 w 7497054"/>
              <a:gd name="connsiteY2339" fmla="*/ 8320810 h 10285413"/>
              <a:gd name="connsiteX2340" fmla="*/ 2054148 w 7497054"/>
              <a:gd name="connsiteY2340" fmla="*/ 8309206 h 10285413"/>
              <a:gd name="connsiteX2341" fmla="*/ 1972909 w 7497054"/>
              <a:gd name="connsiteY2341" fmla="*/ 7972651 h 10285413"/>
              <a:gd name="connsiteX2342" fmla="*/ 1984515 w 7497054"/>
              <a:gd name="connsiteY2342" fmla="*/ 7972651 h 10285413"/>
              <a:gd name="connsiteX2343" fmla="*/ 1984515 w 7497054"/>
              <a:gd name="connsiteY2343" fmla="*/ 7984257 h 10285413"/>
              <a:gd name="connsiteX2344" fmla="*/ 5001905 w 7497054"/>
              <a:gd name="connsiteY2344" fmla="*/ 7879808 h 10285413"/>
              <a:gd name="connsiteX2345" fmla="*/ 4990301 w 7497054"/>
              <a:gd name="connsiteY2345" fmla="*/ 7891414 h 10285413"/>
              <a:gd name="connsiteX2346" fmla="*/ 4990301 w 7497054"/>
              <a:gd name="connsiteY2346" fmla="*/ 7903020 h 10285413"/>
              <a:gd name="connsiteX2347" fmla="*/ 4990301 w 7497054"/>
              <a:gd name="connsiteY2347" fmla="*/ 7914624 h 10285413"/>
              <a:gd name="connsiteX2348" fmla="*/ 5001905 w 7497054"/>
              <a:gd name="connsiteY2348" fmla="*/ 7903020 h 10285413"/>
              <a:gd name="connsiteX2349" fmla="*/ 5001905 w 7497054"/>
              <a:gd name="connsiteY2349" fmla="*/ 7891414 h 10285413"/>
              <a:gd name="connsiteX2350" fmla="*/ 5001905 w 7497054"/>
              <a:gd name="connsiteY2350" fmla="*/ 7879808 h 10285413"/>
              <a:gd name="connsiteX2351" fmla="*/ 4967089 w 7497054"/>
              <a:gd name="connsiteY2351" fmla="*/ 7879808 h 10285413"/>
              <a:gd name="connsiteX2352" fmla="*/ 4972892 w 7497054"/>
              <a:gd name="connsiteY2352" fmla="*/ 7891414 h 10285413"/>
              <a:gd name="connsiteX2353" fmla="*/ 4978694 w 7497054"/>
              <a:gd name="connsiteY2353" fmla="*/ 7879808 h 10285413"/>
              <a:gd name="connsiteX2354" fmla="*/ 4967089 w 7497054"/>
              <a:gd name="connsiteY2354" fmla="*/ 7879808 h 10285413"/>
              <a:gd name="connsiteX2355" fmla="*/ 1903278 w 7497054"/>
              <a:gd name="connsiteY2355" fmla="*/ 7717333 h 10285413"/>
              <a:gd name="connsiteX2356" fmla="*/ 1903278 w 7497054"/>
              <a:gd name="connsiteY2356" fmla="*/ 7728939 h 10285413"/>
              <a:gd name="connsiteX2357" fmla="*/ 1914882 w 7497054"/>
              <a:gd name="connsiteY2357" fmla="*/ 7740544 h 10285413"/>
              <a:gd name="connsiteX2358" fmla="*/ 4978694 w 7497054"/>
              <a:gd name="connsiteY2358" fmla="*/ 7682517 h 10285413"/>
              <a:gd name="connsiteX2359" fmla="*/ 4978694 w 7497054"/>
              <a:gd name="connsiteY2359" fmla="*/ 7705729 h 10285413"/>
              <a:gd name="connsiteX2360" fmla="*/ 4967089 w 7497054"/>
              <a:gd name="connsiteY2360" fmla="*/ 7694123 h 10285413"/>
              <a:gd name="connsiteX2361" fmla="*/ 5001905 w 7497054"/>
              <a:gd name="connsiteY2361" fmla="*/ 7612886 h 10285413"/>
              <a:gd name="connsiteX2362" fmla="*/ 4990301 w 7497054"/>
              <a:gd name="connsiteY2362" fmla="*/ 7624490 h 10285413"/>
              <a:gd name="connsiteX2363" fmla="*/ 4990301 w 7497054"/>
              <a:gd name="connsiteY2363" fmla="*/ 7618687 h 10285413"/>
              <a:gd name="connsiteX2364" fmla="*/ 5001905 w 7497054"/>
              <a:gd name="connsiteY2364" fmla="*/ 7612886 h 10285413"/>
              <a:gd name="connsiteX2365" fmla="*/ 5779463 w 7497054"/>
              <a:gd name="connsiteY2365" fmla="*/ 7520042 h 10285413"/>
              <a:gd name="connsiteX2366" fmla="*/ 5785266 w 7497054"/>
              <a:gd name="connsiteY2366" fmla="*/ 7525845 h 10285413"/>
              <a:gd name="connsiteX2367" fmla="*/ 5791069 w 7497054"/>
              <a:gd name="connsiteY2367" fmla="*/ 7531648 h 10285413"/>
              <a:gd name="connsiteX2368" fmla="*/ 5767858 w 7497054"/>
              <a:gd name="connsiteY2368" fmla="*/ 7531648 h 10285413"/>
              <a:gd name="connsiteX2369" fmla="*/ 5767858 w 7497054"/>
              <a:gd name="connsiteY2369" fmla="*/ 7525845 h 10285413"/>
              <a:gd name="connsiteX2370" fmla="*/ 5779463 w 7497054"/>
              <a:gd name="connsiteY2370" fmla="*/ 7520042 h 10285413"/>
              <a:gd name="connsiteX2371" fmla="*/ 5973854 w 7497054"/>
              <a:gd name="connsiteY2371" fmla="*/ 7514241 h 10285413"/>
              <a:gd name="connsiteX2372" fmla="*/ 5976754 w 7497054"/>
              <a:gd name="connsiteY2372" fmla="*/ 7520042 h 10285413"/>
              <a:gd name="connsiteX2373" fmla="*/ 5976754 w 7497054"/>
              <a:gd name="connsiteY2373" fmla="*/ 7531648 h 10285413"/>
              <a:gd name="connsiteX2374" fmla="*/ 5988361 w 7497054"/>
              <a:gd name="connsiteY2374" fmla="*/ 7525845 h 10285413"/>
              <a:gd name="connsiteX2375" fmla="*/ 6005769 w 7497054"/>
              <a:gd name="connsiteY2375" fmla="*/ 7525845 h 10285413"/>
              <a:gd name="connsiteX2376" fmla="*/ 6011570 w 7497054"/>
              <a:gd name="connsiteY2376" fmla="*/ 7543253 h 10285413"/>
              <a:gd name="connsiteX2377" fmla="*/ 5999966 w 7497054"/>
              <a:gd name="connsiteY2377" fmla="*/ 7543253 h 10285413"/>
              <a:gd name="connsiteX2378" fmla="*/ 5965149 w 7497054"/>
              <a:gd name="connsiteY2378" fmla="*/ 7520042 h 10285413"/>
              <a:gd name="connsiteX2379" fmla="*/ 5973854 w 7497054"/>
              <a:gd name="connsiteY2379" fmla="*/ 7514241 h 10285413"/>
              <a:gd name="connsiteX2380" fmla="*/ 5849096 w 7497054"/>
              <a:gd name="connsiteY2380" fmla="*/ 7508438 h 10285413"/>
              <a:gd name="connsiteX2381" fmla="*/ 5860700 w 7497054"/>
              <a:gd name="connsiteY2381" fmla="*/ 7520042 h 10285413"/>
              <a:gd name="connsiteX2382" fmla="*/ 5837490 w 7497054"/>
              <a:gd name="connsiteY2382" fmla="*/ 7520042 h 10285413"/>
              <a:gd name="connsiteX2383" fmla="*/ 5849096 w 7497054"/>
              <a:gd name="connsiteY2383" fmla="*/ 7508438 h 10285413"/>
              <a:gd name="connsiteX2384" fmla="*/ 6005769 w 7497054"/>
              <a:gd name="connsiteY2384" fmla="*/ 7496833 h 10285413"/>
              <a:gd name="connsiteX2385" fmla="*/ 6011570 w 7497054"/>
              <a:gd name="connsiteY2385" fmla="*/ 7508438 h 10285413"/>
              <a:gd name="connsiteX2386" fmla="*/ 6011570 w 7497054"/>
              <a:gd name="connsiteY2386" fmla="*/ 7502635 h 10285413"/>
              <a:gd name="connsiteX2387" fmla="*/ 6005769 w 7497054"/>
              <a:gd name="connsiteY2387" fmla="*/ 7496833 h 10285413"/>
              <a:gd name="connsiteX2388" fmla="*/ 5965149 w 7497054"/>
              <a:gd name="connsiteY2388" fmla="*/ 7496833 h 10285413"/>
              <a:gd name="connsiteX2389" fmla="*/ 5976754 w 7497054"/>
              <a:gd name="connsiteY2389" fmla="*/ 7496833 h 10285413"/>
              <a:gd name="connsiteX2390" fmla="*/ 5965149 w 7497054"/>
              <a:gd name="connsiteY2390" fmla="*/ 7502635 h 10285413"/>
              <a:gd name="connsiteX2391" fmla="*/ 5953543 w 7497054"/>
              <a:gd name="connsiteY2391" fmla="*/ 7502635 h 10285413"/>
              <a:gd name="connsiteX2392" fmla="*/ 5965149 w 7497054"/>
              <a:gd name="connsiteY2392" fmla="*/ 7496833 h 10285413"/>
              <a:gd name="connsiteX2393" fmla="*/ 5837490 w 7497054"/>
              <a:gd name="connsiteY2393" fmla="*/ 7496833 h 10285413"/>
              <a:gd name="connsiteX2394" fmla="*/ 5837490 w 7497054"/>
              <a:gd name="connsiteY2394" fmla="*/ 7508438 h 10285413"/>
              <a:gd name="connsiteX2395" fmla="*/ 5825885 w 7497054"/>
              <a:gd name="connsiteY2395" fmla="*/ 7520042 h 10285413"/>
              <a:gd name="connsiteX2396" fmla="*/ 5814279 w 7497054"/>
              <a:gd name="connsiteY2396" fmla="*/ 7531648 h 10285413"/>
              <a:gd name="connsiteX2397" fmla="*/ 5802673 w 7497054"/>
              <a:gd name="connsiteY2397" fmla="*/ 7531648 h 10285413"/>
              <a:gd name="connsiteX2398" fmla="*/ 5814279 w 7497054"/>
              <a:gd name="connsiteY2398" fmla="*/ 7508438 h 10285413"/>
              <a:gd name="connsiteX2399" fmla="*/ 5837490 w 7497054"/>
              <a:gd name="connsiteY2399" fmla="*/ 7496833 h 10285413"/>
              <a:gd name="connsiteX2400" fmla="*/ 1694381 w 7497054"/>
              <a:gd name="connsiteY2400" fmla="*/ 7488129 h 10285413"/>
              <a:gd name="connsiteX2401" fmla="*/ 1700184 w 7497054"/>
              <a:gd name="connsiteY2401" fmla="*/ 7491029 h 10285413"/>
              <a:gd name="connsiteX2402" fmla="*/ 1705987 w 7497054"/>
              <a:gd name="connsiteY2402" fmla="*/ 7508438 h 10285413"/>
              <a:gd name="connsiteX2403" fmla="*/ 1717592 w 7497054"/>
              <a:gd name="connsiteY2403" fmla="*/ 7531648 h 10285413"/>
              <a:gd name="connsiteX2404" fmla="*/ 1717592 w 7497054"/>
              <a:gd name="connsiteY2404" fmla="*/ 7554859 h 10285413"/>
              <a:gd name="connsiteX2405" fmla="*/ 1711790 w 7497054"/>
              <a:gd name="connsiteY2405" fmla="*/ 7549056 h 10285413"/>
              <a:gd name="connsiteX2406" fmla="*/ 1694381 w 7497054"/>
              <a:gd name="connsiteY2406" fmla="*/ 7520042 h 10285413"/>
              <a:gd name="connsiteX2407" fmla="*/ 1688580 w 7497054"/>
              <a:gd name="connsiteY2407" fmla="*/ 7491029 h 10285413"/>
              <a:gd name="connsiteX2408" fmla="*/ 1694381 w 7497054"/>
              <a:gd name="connsiteY2408" fmla="*/ 7488129 h 10285413"/>
              <a:gd name="connsiteX2409" fmla="*/ 4874247 w 7497054"/>
              <a:gd name="connsiteY2409" fmla="*/ 7485226 h 10285413"/>
              <a:gd name="connsiteX2410" fmla="*/ 4880050 w 7497054"/>
              <a:gd name="connsiteY2410" fmla="*/ 7493931 h 10285413"/>
              <a:gd name="connsiteX2411" fmla="*/ 4879221 w 7497054"/>
              <a:gd name="connsiteY2411" fmla="*/ 7495175 h 10285413"/>
              <a:gd name="connsiteX2412" fmla="*/ 5837490 w 7497054"/>
              <a:gd name="connsiteY2412" fmla="*/ 7462016 h 10285413"/>
              <a:gd name="connsiteX2413" fmla="*/ 5837490 w 7497054"/>
              <a:gd name="connsiteY2413" fmla="*/ 7473622 h 10285413"/>
              <a:gd name="connsiteX2414" fmla="*/ 5849096 w 7497054"/>
              <a:gd name="connsiteY2414" fmla="*/ 7473622 h 10285413"/>
              <a:gd name="connsiteX2415" fmla="*/ 5849096 w 7497054"/>
              <a:gd name="connsiteY2415" fmla="*/ 7467819 h 10285413"/>
              <a:gd name="connsiteX2416" fmla="*/ 5837490 w 7497054"/>
              <a:gd name="connsiteY2416" fmla="*/ 7462016 h 10285413"/>
              <a:gd name="connsiteX2417" fmla="*/ 5593778 w 7497054"/>
              <a:gd name="connsiteY2417" fmla="*/ 7438807 h 10285413"/>
              <a:gd name="connsiteX2418" fmla="*/ 5582172 w 7497054"/>
              <a:gd name="connsiteY2418" fmla="*/ 7450411 h 10285413"/>
              <a:gd name="connsiteX2419" fmla="*/ 5570568 w 7497054"/>
              <a:gd name="connsiteY2419" fmla="*/ 7450411 h 10285413"/>
              <a:gd name="connsiteX2420" fmla="*/ 5593778 w 7497054"/>
              <a:gd name="connsiteY2420" fmla="*/ 7438807 h 10285413"/>
              <a:gd name="connsiteX2421" fmla="*/ 5547356 w 7497054"/>
              <a:gd name="connsiteY2421" fmla="*/ 7438807 h 10285413"/>
              <a:gd name="connsiteX2422" fmla="*/ 5558963 w 7497054"/>
              <a:gd name="connsiteY2422" fmla="*/ 7450411 h 10285413"/>
              <a:gd name="connsiteX2423" fmla="*/ 5535751 w 7497054"/>
              <a:gd name="connsiteY2423" fmla="*/ 7450411 h 10285413"/>
              <a:gd name="connsiteX2424" fmla="*/ 4862641 w 7497054"/>
              <a:gd name="connsiteY2424" fmla="*/ 7438807 h 10285413"/>
              <a:gd name="connsiteX2425" fmla="*/ 4868444 w 7497054"/>
              <a:gd name="connsiteY2425" fmla="*/ 7450411 h 10285413"/>
              <a:gd name="connsiteX2426" fmla="*/ 4862641 w 7497054"/>
              <a:gd name="connsiteY2426" fmla="*/ 7462016 h 10285413"/>
              <a:gd name="connsiteX2427" fmla="*/ 4862641 w 7497054"/>
              <a:gd name="connsiteY2427" fmla="*/ 7450411 h 10285413"/>
              <a:gd name="connsiteX2428" fmla="*/ 4961286 w 7497054"/>
              <a:gd name="connsiteY2428" fmla="*/ 7427199 h 10285413"/>
              <a:gd name="connsiteX2429" fmla="*/ 4961286 w 7497054"/>
              <a:gd name="connsiteY2429" fmla="*/ 7433002 h 10285413"/>
              <a:gd name="connsiteX2430" fmla="*/ 4955484 w 7497054"/>
              <a:gd name="connsiteY2430" fmla="*/ 7438807 h 10285413"/>
              <a:gd name="connsiteX2431" fmla="*/ 4961286 w 7497054"/>
              <a:gd name="connsiteY2431" fmla="*/ 7427199 h 10285413"/>
              <a:gd name="connsiteX2432" fmla="*/ 5547356 w 7497054"/>
              <a:gd name="connsiteY2432" fmla="*/ 7415595 h 10285413"/>
              <a:gd name="connsiteX2433" fmla="*/ 5553160 w 7497054"/>
              <a:gd name="connsiteY2433" fmla="*/ 7415595 h 10285413"/>
              <a:gd name="connsiteX2434" fmla="*/ 5558963 w 7497054"/>
              <a:gd name="connsiteY2434" fmla="*/ 7427199 h 10285413"/>
              <a:gd name="connsiteX2435" fmla="*/ 5547356 w 7497054"/>
              <a:gd name="connsiteY2435" fmla="*/ 7427199 h 10285413"/>
              <a:gd name="connsiteX2436" fmla="*/ 5535751 w 7497054"/>
              <a:gd name="connsiteY2436" fmla="*/ 7427199 h 10285413"/>
              <a:gd name="connsiteX2437" fmla="*/ 5547356 w 7497054"/>
              <a:gd name="connsiteY2437" fmla="*/ 7415595 h 10285413"/>
              <a:gd name="connsiteX2438" fmla="*/ 5326856 w 7497054"/>
              <a:gd name="connsiteY2438" fmla="*/ 7415595 h 10285413"/>
              <a:gd name="connsiteX2439" fmla="*/ 5338460 w 7497054"/>
              <a:gd name="connsiteY2439" fmla="*/ 7415595 h 10285413"/>
              <a:gd name="connsiteX2440" fmla="*/ 5338460 w 7497054"/>
              <a:gd name="connsiteY2440" fmla="*/ 7427199 h 10285413"/>
              <a:gd name="connsiteX2441" fmla="*/ 5454514 w 7497054"/>
              <a:gd name="connsiteY2441" fmla="*/ 7403989 h 10285413"/>
              <a:gd name="connsiteX2442" fmla="*/ 5466118 w 7497054"/>
              <a:gd name="connsiteY2442" fmla="*/ 7403989 h 10285413"/>
              <a:gd name="connsiteX2443" fmla="*/ 5466118 w 7497054"/>
              <a:gd name="connsiteY2443" fmla="*/ 7415595 h 10285413"/>
              <a:gd name="connsiteX2444" fmla="*/ 5442908 w 7497054"/>
              <a:gd name="connsiteY2444" fmla="*/ 7392384 h 10285413"/>
              <a:gd name="connsiteX2445" fmla="*/ 5454514 w 7497054"/>
              <a:gd name="connsiteY2445" fmla="*/ 7392384 h 10285413"/>
              <a:gd name="connsiteX2446" fmla="*/ 5442908 w 7497054"/>
              <a:gd name="connsiteY2446" fmla="*/ 7403989 h 10285413"/>
              <a:gd name="connsiteX2447" fmla="*/ 5442908 w 7497054"/>
              <a:gd name="connsiteY2447" fmla="*/ 7392384 h 10285413"/>
              <a:gd name="connsiteX2448" fmla="*/ 5524145 w 7497054"/>
              <a:gd name="connsiteY2448" fmla="*/ 7380780 h 10285413"/>
              <a:gd name="connsiteX2449" fmla="*/ 5558963 w 7497054"/>
              <a:gd name="connsiteY2449" fmla="*/ 7380780 h 10285413"/>
              <a:gd name="connsiteX2450" fmla="*/ 5524145 w 7497054"/>
              <a:gd name="connsiteY2450" fmla="*/ 7403989 h 10285413"/>
              <a:gd name="connsiteX2451" fmla="*/ 5512541 w 7497054"/>
              <a:gd name="connsiteY2451" fmla="*/ 7403989 h 10285413"/>
              <a:gd name="connsiteX2452" fmla="*/ 5512541 w 7497054"/>
              <a:gd name="connsiteY2452" fmla="*/ 7392384 h 10285413"/>
              <a:gd name="connsiteX2453" fmla="*/ 5524145 w 7497054"/>
              <a:gd name="connsiteY2453" fmla="*/ 7380780 h 10285413"/>
              <a:gd name="connsiteX2454" fmla="*/ 5350065 w 7497054"/>
              <a:gd name="connsiteY2454" fmla="*/ 7380780 h 10285413"/>
              <a:gd name="connsiteX2455" fmla="*/ 5338460 w 7497054"/>
              <a:gd name="connsiteY2455" fmla="*/ 7392384 h 10285413"/>
              <a:gd name="connsiteX2456" fmla="*/ 5326856 w 7497054"/>
              <a:gd name="connsiteY2456" fmla="*/ 7403989 h 10285413"/>
              <a:gd name="connsiteX2457" fmla="*/ 5326856 w 7497054"/>
              <a:gd name="connsiteY2457" fmla="*/ 7392384 h 10285413"/>
              <a:gd name="connsiteX2458" fmla="*/ 5350065 w 7497054"/>
              <a:gd name="connsiteY2458" fmla="*/ 7380780 h 10285413"/>
              <a:gd name="connsiteX2459" fmla="*/ 4827825 w 7497054"/>
              <a:gd name="connsiteY2459" fmla="*/ 7380780 h 10285413"/>
              <a:gd name="connsiteX2460" fmla="*/ 4827825 w 7497054"/>
              <a:gd name="connsiteY2460" fmla="*/ 7392384 h 10285413"/>
              <a:gd name="connsiteX2461" fmla="*/ 4839431 w 7497054"/>
              <a:gd name="connsiteY2461" fmla="*/ 7415595 h 10285413"/>
              <a:gd name="connsiteX2462" fmla="*/ 4839431 w 7497054"/>
              <a:gd name="connsiteY2462" fmla="*/ 7392384 h 10285413"/>
              <a:gd name="connsiteX2463" fmla="*/ 4827825 w 7497054"/>
              <a:gd name="connsiteY2463" fmla="*/ 7380780 h 10285413"/>
              <a:gd name="connsiteX2464" fmla="*/ 5628594 w 7497054"/>
              <a:gd name="connsiteY2464" fmla="*/ 7369172 h 10285413"/>
              <a:gd name="connsiteX2465" fmla="*/ 5616990 w 7497054"/>
              <a:gd name="connsiteY2465" fmla="*/ 7380780 h 10285413"/>
              <a:gd name="connsiteX2466" fmla="*/ 5628594 w 7497054"/>
              <a:gd name="connsiteY2466" fmla="*/ 7380780 h 10285413"/>
              <a:gd name="connsiteX2467" fmla="*/ 5628594 w 7497054"/>
              <a:gd name="connsiteY2467" fmla="*/ 7369172 h 10285413"/>
              <a:gd name="connsiteX2468" fmla="*/ 5292038 w 7497054"/>
              <a:gd name="connsiteY2468" fmla="*/ 7369172 h 10285413"/>
              <a:gd name="connsiteX2469" fmla="*/ 5303645 w 7497054"/>
              <a:gd name="connsiteY2469" fmla="*/ 7380780 h 10285413"/>
              <a:gd name="connsiteX2470" fmla="*/ 5280434 w 7497054"/>
              <a:gd name="connsiteY2470" fmla="*/ 7380780 h 10285413"/>
              <a:gd name="connsiteX2471" fmla="*/ 5292038 w 7497054"/>
              <a:gd name="connsiteY2471" fmla="*/ 7369172 h 10285413"/>
              <a:gd name="connsiteX2472" fmla="*/ 5675017 w 7497054"/>
              <a:gd name="connsiteY2472" fmla="*/ 7334358 h 10285413"/>
              <a:gd name="connsiteX2473" fmla="*/ 5663409 w 7497054"/>
              <a:gd name="connsiteY2473" fmla="*/ 7345962 h 10285413"/>
              <a:gd name="connsiteX2474" fmla="*/ 5663409 w 7497054"/>
              <a:gd name="connsiteY2474" fmla="*/ 7357568 h 10285413"/>
              <a:gd name="connsiteX2475" fmla="*/ 5675017 w 7497054"/>
              <a:gd name="connsiteY2475" fmla="*/ 7345962 h 10285413"/>
              <a:gd name="connsiteX2476" fmla="*/ 5675017 w 7497054"/>
              <a:gd name="connsiteY2476" fmla="*/ 7334358 h 10285413"/>
              <a:gd name="connsiteX2477" fmla="*/ 5709832 w 7497054"/>
              <a:gd name="connsiteY2477" fmla="*/ 7322752 h 10285413"/>
              <a:gd name="connsiteX2478" fmla="*/ 5733042 w 7497054"/>
              <a:gd name="connsiteY2478" fmla="*/ 7334358 h 10285413"/>
              <a:gd name="connsiteX2479" fmla="*/ 5733042 w 7497054"/>
              <a:gd name="connsiteY2479" fmla="*/ 7322752 h 10285413"/>
              <a:gd name="connsiteX2480" fmla="*/ 5721436 w 7497054"/>
              <a:gd name="connsiteY2480" fmla="*/ 7322752 h 10285413"/>
              <a:gd name="connsiteX2481" fmla="*/ 5709832 w 7497054"/>
              <a:gd name="connsiteY2481" fmla="*/ 7322752 h 10285413"/>
              <a:gd name="connsiteX2482" fmla="*/ 5431304 w 7497054"/>
              <a:gd name="connsiteY2482" fmla="*/ 7299541 h 10285413"/>
              <a:gd name="connsiteX2483" fmla="*/ 5431304 w 7497054"/>
              <a:gd name="connsiteY2483" fmla="*/ 7311147 h 10285413"/>
              <a:gd name="connsiteX2484" fmla="*/ 5419698 w 7497054"/>
              <a:gd name="connsiteY2484" fmla="*/ 7311147 h 10285413"/>
              <a:gd name="connsiteX2485" fmla="*/ 5268829 w 7497054"/>
              <a:gd name="connsiteY2485" fmla="*/ 7287935 h 10285413"/>
              <a:gd name="connsiteX2486" fmla="*/ 5274631 w 7497054"/>
              <a:gd name="connsiteY2486" fmla="*/ 7287935 h 10285413"/>
              <a:gd name="connsiteX2487" fmla="*/ 5280434 w 7497054"/>
              <a:gd name="connsiteY2487" fmla="*/ 7299541 h 10285413"/>
              <a:gd name="connsiteX2488" fmla="*/ 5274631 w 7497054"/>
              <a:gd name="connsiteY2488" fmla="*/ 7293738 h 10285413"/>
              <a:gd name="connsiteX2489" fmla="*/ 5268829 w 7497054"/>
              <a:gd name="connsiteY2489" fmla="*/ 7287935 h 10285413"/>
              <a:gd name="connsiteX2490" fmla="*/ 5431304 w 7497054"/>
              <a:gd name="connsiteY2490" fmla="*/ 7276331 h 10285413"/>
              <a:gd name="connsiteX2491" fmla="*/ 5431304 w 7497054"/>
              <a:gd name="connsiteY2491" fmla="*/ 7287935 h 10285413"/>
              <a:gd name="connsiteX2492" fmla="*/ 5419698 w 7497054"/>
              <a:gd name="connsiteY2492" fmla="*/ 7287935 h 10285413"/>
              <a:gd name="connsiteX2493" fmla="*/ 5489330 w 7497054"/>
              <a:gd name="connsiteY2493" fmla="*/ 7264725 h 10285413"/>
              <a:gd name="connsiteX2494" fmla="*/ 5477724 w 7497054"/>
              <a:gd name="connsiteY2494" fmla="*/ 7276331 h 10285413"/>
              <a:gd name="connsiteX2495" fmla="*/ 5477724 w 7497054"/>
              <a:gd name="connsiteY2495" fmla="*/ 7287935 h 10285413"/>
              <a:gd name="connsiteX2496" fmla="*/ 5489330 w 7497054"/>
              <a:gd name="connsiteY2496" fmla="*/ 7287935 h 10285413"/>
              <a:gd name="connsiteX2497" fmla="*/ 5489330 w 7497054"/>
              <a:gd name="connsiteY2497" fmla="*/ 7276331 h 10285413"/>
              <a:gd name="connsiteX2498" fmla="*/ 5489330 w 7497054"/>
              <a:gd name="connsiteY2498" fmla="*/ 7264725 h 10285413"/>
              <a:gd name="connsiteX2499" fmla="*/ 1601539 w 7497054"/>
              <a:gd name="connsiteY2499" fmla="*/ 7241514 h 10285413"/>
              <a:gd name="connsiteX2500" fmla="*/ 1613145 w 7497054"/>
              <a:gd name="connsiteY2500" fmla="*/ 7241514 h 10285413"/>
              <a:gd name="connsiteX2501" fmla="*/ 1613145 w 7497054"/>
              <a:gd name="connsiteY2501" fmla="*/ 7253120 h 10285413"/>
              <a:gd name="connsiteX2502" fmla="*/ 5338460 w 7497054"/>
              <a:gd name="connsiteY2502" fmla="*/ 7229908 h 10285413"/>
              <a:gd name="connsiteX2503" fmla="*/ 5338460 w 7497054"/>
              <a:gd name="connsiteY2503" fmla="*/ 7235711 h 10285413"/>
              <a:gd name="connsiteX2504" fmla="*/ 5350065 w 7497054"/>
              <a:gd name="connsiteY2504" fmla="*/ 7241514 h 10285413"/>
              <a:gd name="connsiteX2505" fmla="*/ 5361672 w 7497054"/>
              <a:gd name="connsiteY2505" fmla="*/ 7229908 h 10285413"/>
              <a:gd name="connsiteX2506" fmla="*/ 5350065 w 7497054"/>
              <a:gd name="connsiteY2506" fmla="*/ 7229908 h 10285413"/>
              <a:gd name="connsiteX2507" fmla="*/ 5338460 w 7497054"/>
              <a:gd name="connsiteY2507" fmla="*/ 7229908 h 10285413"/>
              <a:gd name="connsiteX2508" fmla="*/ 1578327 w 7497054"/>
              <a:gd name="connsiteY2508" fmla="*/ 7137067 h 10285413"/>
              <a:gd name="connsiteX2509" fmla="*/ 1589933 w 7497054"/>
              <a:gd name="connsiteY2509" fmla="*/ 7137067 h 10285413"/>
              <a:gd name="connsiteX2510" fmla="*/ 1589933 w 7497054"/>
              <a:gd name="connsiteY2510" fmla="*/ 7148671 h 10285413"/>
              <a:gd name="connsiteX2511" fmla="*/ 5268829 w 7497054"/>
              <a:gd name="connsiteY2511" fmla="*/ 7090644 h 10285413"/>
              <a:gd name="connsiteX2512" fmla="*/ 5257223 w 7497054"/>
              <a:gd name="connsiteY2512" fmla="*/ 7102250 h 10285413"/>
              <a:gd name="connsiteX2513" fmla="*/ 5268829 w 7497054"/>
              <a:gd name="connsiteY2513" fmla="*/ 7102250 h 10285413"/>
              <a:gd name="connsiteX2514" fmla="*/ 5268829 w 7497054"/>
              <a:gd name="connsiteY2514" fmla="*/ 7090644 h 10285413"/>
              <a:gd name="connsiteX2515" fmla="*/ 5280434 w 7497054"/>
              <a:gd name="connsiteY2515" fmla="*/ 7079040 h 10285413"/>
              <a:gd name="connsiteX2516" fmla="*/ 5280434 w 7497054"/>
              <a:gd name="connsiteY2516" fmla="*/ 7090644 h 10285413"/>
              <a:gd name="connsiteX2517" fmla="*/ 5292038 w 7497054"/>
              <a:gd name="connsiteY2517" fmla="*/ 7090644 h 10285413"/>
              <a:gd name="connsiteX2518" fmla="*/ 5292038 w 7497054"/>
              <a:gd name="connsiteY2518" fmla="*/ 7079040 h 10285413"/>
              <a:gd name="connsiteX2519" fmla="*/ 6545416 w 7497054"/>
              <a:gd name="connsiteY2519" fmla="*/ 6904959 h 10285413"/>
              <a:gd name="connsiteX2520" fmla="*/ 6557021 w 7497054"/>
              <a:gd name="connsiteY2520" fmla="*/ 6916564 h 10285413"/>
              <a:gd name="connsiteX2521" fmla="*/ 6545416 w 7497054"/>
              <a:gd name="connsiteY2521" fmla="*/ 6916564 h 10285413"/>
              <a:gd name="connsiteX2522" fmla="*/ 6545416 w 7497054"/>
              <a:gd name="connsiteY2522" fmla="*/ 6904959 h 10285413"/>
              <a:gd name="connsiteX2523" fmla="*/ 6754313 w 7497054"/>
              <a:gd name="connsiteY2523" fmla="*/ 6893353 h 10285413"/>
              <a:gd name="connsiteX2524" fmla="*/ 6754313 w 7497054"/>
              <a:gd name="connsiteY2524" fmla="*/ 6904959 h 10285413"/>
              <a:gd name="connsiteX2525" fmla="*/ 6748511 w 7497054"/>
              <a:gd name="connsiteY2525" fmla="*/ 6910762 h 10285413"/>
              <a:gd name="connsiteX2526" fmla="*/ 6760116 w 7497054"/>
              <a:gd name="connsiteY2526" fmla="*/ 6910762 h 10285413"/>
              <a:gd name="connsiteX2527" fmla="*/ 6777523 w 7497054"/>
              <a:gd name="connsiteY2527" fmla="*/ 6910762 h 10285413"/>
              <a:gd name="connsiteX2528" fmla="*/ 6777523 w 7497054"/>
              <a:gd name="connsiteY2528" fmla="*/ 6928171 h 10285413"/>
              <a:gd name="connsiteX2529" fmla="*/ 6765919 w 7497054"/>
              <a:gd name="connsiteY2529" fmla="*/ 6928171 h 10285413"/>
              <a:gd name="connsiteX2530" fmla="*/ 6754313 w 7497054"/>
              <a:gd name="connsiteY2530" fmla="*/ 6922367 h 10285413"/>
              <a:gd name="connsiteX2531" fmla="*/ 6742707 w 7497054"/>
              <a:gd name="connsiteY2531" fmla="*/ 6904959 h 10285413"/>
              <a:gd name="connsiteX2532" fmla="*/ 6754313 w 7497054"/>
              <a:gd name="connsiteY2532" fmla="*/ 6893353 h 10285413"/>
              <a:gd name="connsiteX2533" fmla="*/ 6620850 w 7497054"/>
              <a:gd name="connsiteY2533" fmla="*/ 6893353 h 10285413"/>
              <a:gd name="connsiteX2534" fmla="*/ 6638259 w 7497054"/>
              <a:gd name="connsiteY2534" fmla="*/ 6893353 h 10285413"/>
              <a:gd name="connsiteX2535" fmla="*/ 6626655 w 7497054"/>
              <a:gd name="connsiteY2535" fmla="*/ 6904959 h 10285413"/>
              <a:gd name="connsiteX2536" fmla="*/ 6615047 w 7497054"/>
              <a:gd name="connsiteY2536" fmla="*/ 6899156 h 10285413"/>
              <a:gd name="connsiteX2537" fmla="*/ 6620850 w 7497054"/>
              <a:gd name="connsiteY2537" fmla="*/ 6893353 h 10285413"/>
              <a:gd name="connsiteX2538" fmla="*/ 6731103 w 7497054"/>
              <a:gd name="connsiteY2538" fmla="*/ 6881749 h 10285413"/>
              <a:gd name="connsiteX2539" fmla="*/ 6742707 w 7497054"/>
              <a:gd name="connsiteY2539" fmla="*/ 6881749 h 10285413"/>
              <a:gd name="connsiteX2540" fmla="*/ 6736904 w 7497054"/>
              <a:gd name="connsiteY2540" fmla="*/ 6887552 h 10285413"/>
              <a:gd name="connsiteX2541" fmla="*/ 6731103 w 7497054"/>
              <a:gd name="connsiteY2541" fmla="*/ 6881749 h 10285413"/>
              <a:gd name="connsiteX2542" fmla="*/ 6603443 w 7497054"/>
              <a:gd name="connsiteY2542" fmla="*/ 6881749 h 10285413"/>
              <a:gd name="connsiteX2543" fmla="*/ 6603443 w 7497054"/>
              <a:gd name="connsiteY2543" fmla="*/ 6893353 h 10285413"/>
              <a:gd name="connsiteX2544" fmla="*/ 6603443 w 7497054"/>
              <a:gd name="connsiteY2544" fmla="*/ 6904959 h 10285413"/>
              <a:gd name="connsiteX2545" fmla="*/ 6580233 w 7497054"/>
              <a:gd name="connsiteY2545" fmla="*/ 6916564 h 10285413"/>
              <a:gd name="connsiteX2546" fmla="*/ 6603443 w 7497054"/>
              <a:gd name="connsiteY2546" fmla="*/ 6881749 h 10285413"/>
              <a:gd name="connsiteX2547" fmla="*/ 6609246 w 7497054"/>
              <a:gd name="connsiteY2547" fmla="*/ 6846933 h 10285413"/>
              <a:gd name="connsiteX2548" fmla="*/ 6615047 w 7497054"/>
              <a:gd name="connsiteY2548" fmla="*/ 6858537 h 10285413"/>
              <a:gd name="connsiteX2549" fmla="*/ 6626655 w 7497054"/>
              <a:gd name="connsiteY2549" fmla="*/ 6858537 h 10285413"/>
              <a:gd name="connsiteX2550" fmla="*/ 6615047 w 7497054"/>
              <a:gd name="connsiteY2550" fmla="*/ 6846933 h 10285413"/>
              <a:gd name="connsiteX2551" fmla="*/ 6609246 w 7497054"/>
              <a:gd name="connsiteY2551" fmla="*/ 6846933 h 10285413"/>
              <a:gd name="connsiteX2552" fmla="*/ 6896308 w 7497054"/>
              <a:gd name="connsiteY2552" fmla="*/ 6814164 h 10285413"/>
              <a:gd name="connsiteX2553" fmla="*/ 6893577 w 7497054"/>
              <a:gd name="connsiteY2553" fmla="*/ 6823722 h 10285413"/>
              <a:gd name="connsiteX2554" fmla="*/ 6895027 w 7497054"/>
              <a:gd name="connsiteY2554" fmla="*/ 6815018 h 10285413"/>
              <a:gd name="connsiteX2555" fmla="*/ 6359731 w 7497054"/>
              <a:gd name="connsiteY2555" fmla="*/ 6812118 h 10285413"/>
              <a:gd name="connsiteX2556" fmla="*/ 6371337 w 7497054"/>
              <a:gd name="connsiteY2556" fmla="*/ 6823722 h 10285413"/>
              <a:gd name="connsiteX2557" fmla="*/ 6382942 w 7497054"/>
              <a:gd name="connsiteY2557" fmla="*/ 6812118 h 10285413"/>
              <a:gd name="connsiteX2558" fmla="*/ 6904058 w 7497054"/>
              <a:gd name="connsiteY2558" fmla="*/ 6807249 h 10285413"/>
              <a:gd name="connsiteX2559" fmla="*/ 6903732 w 7497054"/>
              <a:gd name="connsiteY2559" fmla="*/ 6809215 h 10285413"/>
              <a:gd name="connsiteX2560" fmla="*/ 6899380 w 7497054"/>
              <a:gd name="connsiteY2560" fmla="*/ 6812118 h 10285413"/>
              <a:gd name="connsiteX2561" fmla="*/ 6896308 w 7497054"/>
              <a:gd name="connsiteY2561" fmla="*/ 6814164 h 10285413"/>
              <a:gd name="connsiteX2562" fmla="*/ 6896479 w 7497054"/>
              <a:gd name="connsiteY2562" fmla="*/ 6813568 h 10285413"/>
              <a:gd name="connsiteX2563" fmla="*/ 7195317 w 7497054"/>
              <a:gd name="connsiteY2563" fmla="*/ 6788906 h 10285413"/>
              <a:gd name="connsiteX2564" fmla="*/ 7206922 w 7497054"/>
              <a:gd name="connsiteY2564" fmla="*/ 6800510 h 10285413"/>
              <a:gd name="connsiteX2565" fmla="*/ 7195317 w 7497054"/>
              <a:gd name="connsiteY2565" fmla="*/ 6800510 h 10285413"/>
              <a:gd name="connsiteX2566" fmla="*/ 7195317 w 7497054"/>
              <a:gd name="connsiteY2566" fmla="*/ 6788906 h 10285413"/>
              <a:gd name="connsiteX2567" fmla="*/ 6880521 w 7497054"/>
              <a:gd name="connsiteY2567" fmla="*/ 6781653 h 10285413"/>
              <a:gd name="connsiteX2568" fmla="*/ 6876168 w 7497054"/>
              <a:gd name="connsiteY2568" fmla="*/ 6783103 h 10285413"/>
              <a:gd name="connsiteX2569" fmla="*/ 6870365 w 7497054"/>
              <a:gd name="connsiteY2569" fmla="*/ 6794707 h 10285413"/>
              <a:gd name="connsiteX2570" fmla="*/ 6881973 w 7497054"/>
              <a:gd name="connsiteY2570" fmla="*/ 6788906 h 10285413"/>
              <a:gd name="connsiteX2571" fmla="*/ 6880521 w 7497054"/>
              <a:gd name="connsiteY2571" fmla="*/ 6781653 h 10285413"/>
              <a:gd name="connsiteX2572" fmla="*/ 1311405 w 7497054"/>
              <a:gd name="connsiteY2572" fmla="*/ 6614827 h 10285413"/>
              <a:gd name="connsiteX2573" fmla="*/ 1311405 w 7497054"/>
              <a:gd name="connsiteY2573" fmla="*/ 6626431 h 10285413"/>
              <a:gd name="connsiteX2574" fmla="*/ 1323011 w 7497054"/>
              <a:gd name="connsiteY2574" fmla="*/ 6614827 h 10285413"/>
              <a:gd name="connsiteX2575" fmla="*/ 1311405 w 7497054"/>
              <a:gd name="connsiteY2575" fmla="*/ 6614827 h 10285413"/>
              <a:gd name="connsiteX2576" fmla="*/ 847192 w 7497054"/>
              <a:gd name="connsiteY2576" fmla="*/ 6347902 h 10285413"/>
              <a:gd name="connsiteX2577" fmla="*/ 864600 w 7497054"/>
              <a:gd name="connsiteY2577" fmla="*/ 6371114 h 10285413"/>
              <a:gd name="connsiteX2578" fmla="*/ 876204 w 7497054"/>
              <a:gd name="connsiteY2578" fmla="*/ 6400127 h 10285413"/>
              <a:gd name="connsiteX2579" fmla="*/ 882007 w 7497054"/>
              <a:gd name="connsiteY2579" fmla="*/ 6411731 h 10285413"/>
              <a:gd name="connsiteX2580" fmla="*/ 876204 w 7497054"/>
              <a:gd name="connsiteY2580" fmla="*/ 6411731 h 10285413"/>
              <a:gd name="connsiteX2581" fmla="*/ 870403 w 7497054"/>
              <a:gd name="connsiteY2581" fmla="*/ 6405929 h 10285413"/>
              <a:gd name="connsiteX2582" fmla="*/ 858797 w 7497054"/>
              <a:gd name="connsiteY2582" fmla="*/ 6371114 h 10285413"/>
              <a:gd name="connsiteX2583" fmla="*/ 847192 w 7497054"/>
              <a:gd name="connsiteY2583" fmla="*/ 6359509 h 10285413"/>
              <a:gd name="connsiteX2584" fmla="*/ 754349 w 7497054"/>
              <a:gd name="connsiteY2584" fmla="*/ 5982336 h 10285413"/>
              <a:gd name="connsiteX2585" fmla="*/ 760152 w 7497054"/>
              <a:gd name="connsiteY2585" fmla="*/ 6022953 h 10285413"/>
              <a:gd name="connsiteX2586" fmla="*/ 760152 w 7497054"/>
              <a:gd name="connsiteY2586" fmla="*/ 6069375 h 10285413"/>
              <a:gd name="connsiteX2587" fmla="*/ 754349 w 7497054"/>
              <a:gd name="connsiteY2587" fmla="*/ 6057770 h 10285413"/>
              <a:gd name="connsiteX2588" fmla="*/ 754349 w 7497054"/>
              <a:gd name="connsiteY2588" fmla="*/ 6034558 h 10285413"/>
              <a:gd name="connsiteX2589" fmla="*/ 754349 w 7497054"/>
              <a:gd name="connsiteY2589" fmla="*/ 5982336 h 10285413"/>
              <a:gd name="connsiteX2590" fmla="*/ 742743 w 7497054"/>
              <a:gd name="connsiteY2590" fmla="*/ 5802452 h 10285413"/>
              <a:gd name="connsiteX2591" fmla="*/ 742743 w 7497054"/>
              <a:gd name="connsiteY2591" fmla="*/ 5814057 h 10285413"/>
              <a:gd name="connsiteX2592" fmla="*/ 754349 w 7497054"/>
              <a:gd name="connsiteY2592" fmla="*/ 5825662 h 10285413"/>
              <a:gd name="connsiteX2593" fmla="*/ 742743 w 7497054"/>
              <a:gd name="connsiteY2593" fmla="*/ 5802452 h 10285413"/>
              <a:gd name="connsiteX2594" fmla="*/ 499031 w 7497054"/>
              <a:gd name="connsiteY2594" fmla="*/ 5373054 h 10285413"/>
              <a:gd name="connsiteX2595" fmla="*/ 499031 w 7497054"/>
              <a:gd name="connsiteY2595" fmla="*/ 5384659 h 10285413"/>
              <a:gd name="connsiteX2596" fmla="*/ 487425 w 7497054"/>
              <a:gd name="connsiteY2596" fmla="*/ 5384659 h 10285413"/>
              <a:gd name="connsiteX2597" fmla="*/ 313345 w 7497054"/>
              <a:gd name="connsiteY2597" fmla="*/ 4874024 h 10285413"/>
              <a:gd name="connsiteX2598" fmla="*/ 324951 w 7497054"/>
              <a:gd name="connsiteY2598" fmla="*/ 4885628 h 10285413"/>
              <a:gd name="connsiteX2599" fmla="*/ 324951 w 7497054"/>
              <a:gd name="connsiteY2599" fmla="*/ 4897235 h 10285413"/>
              <a:gd name="connsiteX2600" fmla="*/ 313345 w 7497054"/>
              <a:gd name="connsiteY2600" fmla="*/ 4885628 h 10285413"/>
              <a:gd name="connsiteX2601" fmla="*/ 290134 w 7497054"/>
              <a:gd name="connsiteY2601" fmla="*/ 4839207 h 10285413"/>
              <a:gd name="connsiteX2602" fmla="*/ 301740 w 7497054"/>
              <a:gd name="connsiteY2602" fmla="*/ 4862419 h 10285413"/>
              <a:gd name="connsiteX2603" fmla="*/ 290134 w 7497054"/>
              <a:gd name="connsiteY2603" fmla="*/ 4850813 h 10285413"/>
              <a:gd name="connsiteX2604" fmla="*/ 290134 w 7497054"/>
              <a:gd name="connsiteY2604" fmla="*/ 4839207 h 10285413"/>
              <a:gd name="connsiteX2605" fmla="*/ 7450634 w 7497054"/>
              <a:gd name="connsiteY2605" fmla="*/ 4154493 h 10285413"/>
              <a:gd name="connsiteX2606" fmla="*/ 7462239 w 7497054"/>
              <a:gd name="connsiteY2606" fmla="*/ 4154493 h 10285413"/>
              <a:gd name="connsiteX2607" fmla="*/ 7450634 w 7497054"/>
              <a:gd name="connsiteY2607" fmla="*/ 4166097 h 10285413"/>
              <a:gd name="connsiteX2608" fmla="*/ 7450634 w 7497054"/>
              <a:gd name="connsiteY2608" fmla="*/ 4154493 h 10285413"/>
              <a:gd name="connsiteX2609" fmla="*/ 116054 w 7497054"/>
              <a:gd name="connsiteY2609" fmla="*/ 3783122 h 10285413"/>
              <a:gd name="connsiteX2610" fmla="*/ 116054 w 7497054"/>
              <a:gd name="connsiteY2610" fmla="*/ 3794726 h 10285413"/>
              <a:gd name="connsiteX2611" fmla="*/ 104449 w 7497054"/>
              <a:gd name="connsiteY2611" fmla="*/ 3794726 h 10285413"/>
              <a:gd name="connsiteX2612" fmla="*/ 81238 w 7497054"/>
              <a:gd name="connsiteY2612" fmla="*/ 3701883 h 10285413"/>
              <a:gd name="connsiteX2613" fmla="*/ 92845 w 7497054"/>
              <a:gd name="connsiteY2613" fmla="*/ 3713489 h 10285413"/>
              <a:gd name="connsiteX2614" fmla="*/ 81238 w 7497054"/>
              <a:gd name="connsiteY2614" fmla="*/ 3713489 h 10285413"/>
              <a:gd name="connsiteX2615" fmla="*/ 81238 w 7497054"/>
              <a:gd name="connsiteY2615" fmla="*/ 3701883 h 10285413"/>
              <a:gd name="connsiteX2616" fmla="*/ 69633 w 7497054"/>
              <a:gd name="connsiteY2616" fmla="*/ 3655462 h 10285413"/>
              <a:gd name="connsiteX2617" fmla="*/ 81238 w 7497054"/>
              <a:gd name="connsiteY2617" fmla="*/ 3661265 h 10285413"/>
              <a:gd name="connsiteX2618" fmla="*/ 81238 w 7497054"/>
              <a:gd name="connsiteY2618" fmla="*/ 3678673 h 10285413"/>
              <a:gd name="connsiteX2619" fmla="*/ 69633 w 7497054"/>
              <a:gd name="connsiteY2619" fmla="*/ 3667068 h 10285413"/>
              <a:gd name="connsiteX2620" fmla="*/ 69633 w 7497054"/>
              <a:gd name="connsiteY2620" fmla="*/ 3661265 h 10285413"/>
              <a:gd name="connsiteX2621" fmla="*/ 7497054 w 7497054"/>
              <a:gd name="connsiteY2621" fmla="*/ 3492986 h 10285413"/>
              <a:gd name="connsiteX2622" fmla="*/ 7485450 w 7497054"/>
              <a:gd name="connsiteY2622" fmla="*/ 3551013 h 10285413"/>
              <a:gd name="connsiteX2623" fmla="*/ 7485450 w 7497054"/>
              <a:gd name="connsiteY2623" fmla="*/ 3516198 h 10285413"/>
              <a:gd name="connsiteX2624" fmla="*/ 7427141 w 7497054"/>
              <a:gd name="connsiteY2624" fmla="*/ 3156714 h 10285413"/>
              <a:gd name="connsiteX2625" fmla="*/ 7427060 w 7497054"/>
              <a:gd name="connsiteY2625" fmla="*/ 3160058 h 10285413"/>
              <a:gd name="connsiteX2626" fmla="*/ 7421620 w 7497054"/>
              <a:gd name="connsiteY2626" fmla="*/ 3179642 h 10285413"/>
              <a:gd name="connsiteX2627" fmla="*/ 7415818 w 7497054"/>
              <a:gd name="connsiteY2627" fmla="*/ 3168037 h 10285413"/>
              <a:gd name="connsiteX2628" fmla="*/ 7427172 w 7497054"/>
              <a:gd name="connsiteY2628" fmla="*/ 3155354 h 10285413"/>
              <a:gd name="connsiteX2629" fmla="*/ 7427422 w 7497054"/>
              <a:gd name="connsiteY2629" fmla="*/ 3156433 h 10285413"/>
              <a:gd name="connsiteX2630" fmla="*/ 7427141 w 7497054"/>
              <a:gd name="connsiteY2630" fmla="*/ 3156714 h 10285413"/>
              <a:gd name="connsiteX2631" fmla="*/ 7421620 w 7497054"/>
              <a:gd name="connsiteY2631" fmla="*/ 3110010 h 10285413"/>
              <a:gd name="connsiteX2632" fmla="*/ 7427422 w 7497054"/>
              <a:gd name="connsiteY2632" fmla="*/ 3144826 h 10285413"/>
              <a:gd name="connsiteX2633" fmla="*/ 7427172 w 7497054"/>
              <a:gd name="connsiteY2633" fmla="*/ 3155354 h 10285413"/>
              <a:gd name="connsiteX2634" fmla="*/ 7422708 w 7497054"/>
              <a:gd name="connsiteY2634" fmla="*/ 3136122 h 10285413"/>
              <a:gd name="connsiteX2635" fmla="*/ 7421620 w 7497054"/>
              <a:gd name="connsiteY2635" fmla="*/ 3110010 h 10285413"/>
              <a:gd name="connsiteX2636" fmla="*/ 3934213 w 7497054"/>
              <a:gd name="connsiteY2636" fmla="*/ 2355662 h 10285413"/>
              <a:gd name="connsiteX2637" fmla="*/ 3911003 w 7497054"/>
              <a:gd name="connsiteY2637" fmla="*/ 2413690 h 10285413"/>
              <a:gd name="connsiteX2638" fmla="*/ 3934213 w 7497054"/>
              <a:gd name="connsiteY2638" fmla="*/ 2367268 h 10285413"/>
              <a:gd name="connsiteX2639" fmla="*/ 3934213 w 7497054"/>
              <a:gd name="connsiteY2639" fmla="*/ 2355662 h 10285413"/>
              <a:gd name="connsiteX2640" fmla="*/ 3955973 w 7497054"/>
              <a:gd name="connsiteY2640" fmla="*/ 2336804 h 10285413"/>
              <a:gd name="connsiteX2641" fmla="*/ 3951621 w 7497054"/>
              <a:gd name="connsiteY2641" fmla="*/ 2338254 h 10285413"/>
              <a:gd name="connsiteX2642" fmla="*/ 3957424 w 7497054"/>
              <a:gd name="connsiteY2642" fmla="*/ 2355662 h 10285413"/>
              <a:gd name="connsiteX2643" fmla="*/ 3969030 w 7497054"/>
              <a:gd name="connsiteY2643" fmla="*/ 2367268 h 10285413"/>
              <a:gd name="connsiteX2644" fmla="*/ 3969030 w 7497054"/>
              <a:gd name="connsiteY2644" fmla="*/ 2355662 h 10285413"/>
              <a:gd name="connsiteX2645" fmla="*/ 3957424 w 7497054"/>
              <a:gd name="connsiteY2645" fmla="*/ 2344057 h 10285413"/>
              <a:gd name="connsiteX2646" fmla="*/ 3955973 w 7497054"/>
              <a:gd name="connsiteY2646" fmla="*/ 2336804 h 10285413"/>
              <a:gd name="connsiteX2647" fmla="*/ 7450634 w 7497054"/>
              <a:gd name="connsiteY2647" fmla="*/ 2309242 h 10285413"/>
              <a:gd name="connsiteX2648" fmla="*/ 7462239 w 7497054"/>
              <a:gd name="connsiteY2648" fmla="*/ 2378874 h 10285413"/>
              <a:gd name="connsiteX2649" fmla="*/ 7450634 w 7497054"/>
              <a:gd name="connsiteY2649" fmla="*/ 2367268 h 10285413"/>
              <a:gd name="connsiteX2650" fmla="*/ 4015451 w 7497054"/>
              <a:gd name="connsiteY2650" fmla="*/ 2262820 h 10285413"/>
              <a:gd name="connsiteX2651" fmla="*/ 4015451 w 7497054"/>
              <a:gd name="connsiteY2651" fmla="*/ 2274426 h 10285413"/>
              <a:gd name="connsiteX2652" fmla="*/ 4003845 w 7497054"/>
              <a:gd name="connsiteY2652" fmla="*/ 2268623 h 10285413"/>
              <a:gd name="connsiteX2653" fmla="*/ 4015451 w 7497054"/>
              <a:gd name="connsiteY2653" fmla="*/ 2262820 h 10285413"/>
              <a:gd name="connsiteX2654" fmla="*/ 7462239 w 7497054"/>
              <a:gd name="connsiteY2654" fmla="*/ 2239608 h 10285413"/>
              <a:gd name="connsiteX2655" fmla="*/ 7462239 w 7497054"/>
              <a:gd name="connsiteY2655" fmla="*/ 2251215 h 10285413"/>
              <a:gd name="connsiteX2656" fmla="*/ 7450634 w 7497054"/>
              <a:gd name="connsiteY2656" fmla="*/ 2251215 h 10285413"/>
              <a:gd name="connsiteX2657" fmla="*/ 4032860 w 7497054"/>
              <a:gd name="connsiteY2657" fmla="*/ 2228004 h 10285413"/>
              <a:gd name="connsiteX2658" fmla="*/ 4038662 w 7497054"/>
              <a:gd name="connsiteY2658" fmla="*/ 2233807 h 10285413"/>
              <a:gd name="connsiteX2659" fmla="*/ 4032860 w 7497054"/>
              <a:gd name="connsiteY2659" fmla="*/ 2239608 h 10285413"/>
              <a:gd name="connsiteX2660" fmla="*/ 4027057 w 7497054"/>
              <a:gd name="connsiteY2660" fmla="*/ 2233807 h 10285413"/>
              <a:gd name="connsiteX2661" fmla="*/ 4032860 w 7497054"/>
              <a:gd name="connsiteY2661" fmla="*/ 2228004 h 10285413"/>
              <a:gd name="connsiteX2662" fmla="*/ 7439027 w 7497054"/>
              <a:gd name="connsiteY2662" fmla="*/ 2053925 h 10285413"/>
              <a:gd name="connsiteX2663" fmla="*/ 7450634 w 7497054"/>
              <a:gd name="connsiteY2663" fmla="*/ 2053925 h 10285413"/>
              <a:gd name="connsiteX2664" fmla="*/ 7450634 w 7497054"/>
              <a:gd name="connsiteY2664" fmla="*/ 2065529 h 10285413"/>
              <a:gd name="connsiteX2665" fmla="*/ 7439027 w 7497054"/>
              <a:gd name="connsiteY2665" fmla="*/ 2065529 h 10285413"/>
              <a:gd name="connsiteX2666" fmla="*/ 7439027 w 7497054"/>
              <a:gd name="connsiteY2666" fmla="*/ 2053925 h 10285413"/>
              <a:gd name="connsiteX2667" fmla="*/ 4143110 w 7497054"/>
              <a:gd name="connsiteY2667" fmla="*/ 2007502 h 10285413"/>
              <a:gd name="connsiteX2668" fmla="*/ 4154716 w 7497054"/>
              <a:gd name="connsiteY2668" fmla="*/ 2019108 h 10285413"/>
              <a:gd name="connsiteX2669" fmla="*/ 4154716 w 7497054"/>
              <a:gd name="connsiteY2669" fmla="*/ 2007502 h 10285413"/>
              <a:gd name="connsiteX2670" fmla="*/ 7441930 w 7497054"/>
              <a:gd name="connsiteY2670" fmla="*/ 2000248 h 10285413"/>
              <a:gd name="connsiteX2671" fmla="*/ 7450634 w 7497054"/>
              <a:gd name="connsiteY2671" fmla="*/ 2007502 h 10285413"/>
              <a:gd name="connsiteX2672" fmla="*/ 7439027 w 7497054"/>
              <a:gd name="connsiteY2672" fmla="*/ 2001700 h 10285413"/>
              <a:gd name="connsiteX2673" fmla="*/ 7441930 w 7497054"/>
              <a:gd name="connsiteY2673" fmla="*/ 2000248 h 10285413"/>
              <a:gd name="connsiteX2674" fmla="*/ 4108295 w 7497054"/>
              <a:gd name="connsiteY2674" fmla="*/ 1984290 h 10285413"/>
              <a:gd name="connsiteX2675" fmla="*/ 4114097 w 7497054"/>
              <a:gd name="connsiteY2675" fmla="*/ 1995898 h 10285413"/>
              <a:gd name="connsiteX2676" fmla="*/ 4114097 w 7497054"/>
              <a:gd name="connsiteY2676" fmla="*/ 1990095 h 10285413"/>
              <a:gd name="connsiteX2677" fmla="*/ 4108295 w 7497054"/>
              <a:gd name="connsiteY2677" fmla="*/ 1984290 h 10285413"/>
              <a:gd name="connsiteX2678" fmla="*/ 3934213 w 7497054"/>
              <a:gd name="connsiteY2678" fmla="*/ 1961081 h 10285413"/>
              <a:gd name="connsiteX2679" fmla="*/ 3934213 w 7497054"/>
              <a:gd name="connsiteY2679" fmla="*/ 1984290 h 10285413"/>
              <a:gd name="connsiteX2680" fmla="*/ 3940017 w 7497054"/>
              <a:gd name="connsiteY2680" fmla="*/ 1995898 h 10285413"/>
              <a:gd name="connsiteX2681" fmla="*/ 3945818 w 7497054"/>
              <a:gd name="connsiteY2681" fmla="*/ 2019108 h 10285413"/>
              <a:gd name="connsiteX2682" fmla="*/ 3957424 w 7497054"/>
              <a:gd name="connsiteY2682" fmla="*/ 2048121 h 10285413"/>
              <a:gd name="connsiteX2683" fmla="*/ 3957424 w 7497054"/>
              <a:gd name="connsiteY2683" fmla="*/ 2088739 h 10285413"/>
              <a:gd name="connsiteX2684" fmla="*/ 3957424 w 7497054"/>
              <a:gd name="connsiteY2684" fmla="*/ 2123556 h 10285413"/>
              <a:gd name="connsiteX2685" fmla="*/ 3969030 w 7497054"/>
              <a:gd name="connsiteY2685" fmla="*/ 2135162 h 10285413"/>
              <a:gd name="connsiteX2686" fmla="*/ 3969030 w 7497054"/>
              <a:gd name="connsiteY2686" fmla="*/ 2146766 h 10285413"/>
              <a:gd name="connsiteX2687" fmla="*/ 3945818 w 7497054"/>
              <a:gd name="connsiteY2687" fmla="*/ 2146766 h 10285413"/>
              <a:gd name="connsiteX2688" fmla="*/ 3945818 w 7497054"/>
              <a:gd name="connsiteY2688" fmla="*/ 2129359 h 10285413"/>
              <a:gd name="connsiteX2689" fmla="*/ 3945818 w 7497054"/>
              <a:gd name="connsiteY2689" fmla="*/ 2123556 h 10285413"/>
              <a:gd name="connsiteX2690" fmla="*/ 3951621 w 7497054"/>
              <a:gd name="connsiteY2690" fmla="*/ 2111950 h 10285413"/>
              <a:gd name="connsiteX2691" fmla="*/ 3945818 w 7497054"/>
              <a:gd name="connsiteY2691" fmla="*/ 2077135 h 10285413"/>
              <a:gd name="connsiteX2692" fmla="*/ 3911003 w 7497054"/>
              <a:gd name="connsiteY2692" fmla="*/ 2007502 h 10285413"/>
              <a:gd name="connsiteX2693" fmla="*/ 3922608 w 7497054"/>
              <a:gd name="connsiteY2693" fmla="*/ 1990095 h 10285413"/>
              <a:gd name="connsiteX2694" fmla="*/ 3922608 w 7497054"/>
              <a:gd name="connsiteY2694" fmla="*/ 1972686 h 10285413"/>
              <a:gd name="connsiteX2695" fmla="*/ 4179377 w 7497054"/>
              <a:gd name="connsiteY2695" fmla="*/ 1958178 h 10285413"/>
              <a:gd name="connsiteX2696" fmla="*/ 4166321 w 7497054"/>
              <a:gd name="connsiteY2696" fmla="*/ 1984290 h 10285413"/>
              <a:gd name="connsiteX2697" fmla="*/ 4166321 w 7497054"/>
              <a:gd name="connsiteY2697" fmla="*/ 2030713 h 10285413"/>
              <a:gd name="connsiteX2698" fmla="*/ 4166321 w 7497054"/>
              <a:gd name="connsiteY2698" fmla="*/ 2042320 h 10285413"/>
              <a:gd name="connsiteX2699" fmla="*/ 4177925 w 7497054"/>
              <a:gd name="connsiteY2699" fmla="*/ 2030713 h 10285413"/>
              <a:gd name="connsiteX2700" fmla="*/ 4177925 w 7497054"/>
              <a:gd name="connsiteY2700" fmla="*/ 2042320 h 10285413"/>
              <a:gd name="connsiteX2701" fmla="*/ 4201136 w 7497054"/>
              <a:gd name="connsiteY2701" fmla="*/ 2053925 h 10285413"/>
              <a:gd name="connsiteX2702" fmla="*/ 4212743 w 7497054"/>
              <a:gd name="connsiteY2702" fmla="*/ 1995898 h 10285413"/>
              <a:gd name="connsiteX2703" fmla="*/ 4189531 w 7497054"/>
              <a:gd name="connsiteY2703" fmla="*/ 1961081 h 10285413"/>
              <a:gd name="connsiteX2704" fmla="*/ 4179377 w 7497054"/>
              <a:gd name="connsiteY2704" fmla="*/ 1958178 h 10285413"/>
              <a:gd name="connsiteX2705" fmla="*/ 3945818 w 7497054"/>
              <a:gd name="connsiteY2705" fmla="*/ 1926263 h 10285413"/>
              <a:gd name="connsiteX2706" fmla="*/ 3963227 w 7497054"/>
              <a:gd name="connsiteY2706" fmla="*/ 1937871 h 10285413"/>
              <a:gd name="connsiteX2707" fmla="*/ 3980635 w 7497054"/>
              <a:gd name="connsiteY2707" fmla="*/ 1961081 h 10285413"/>
              <a:gd name="connsiteX2708" fmla="*/ 3969030 w 7497054"/>
              <a:gd name="connsiteY2708" fmla="*/ 1949475 h 10285413"/>
              <a:gd name="connsiteX2709" fmla="*/ 754349 w 7497054"/>
              <a:gd name="connsiteY2709" fmla="*/ 1903054 h 10285413"/>
              <a:gd name="connsiteX2710" fmla="*/ 742743 w 7497054"/>
              <a:gd name="connsiteY2710" fmla="*/ 1914659 h 10285413"/>
              <a:gd name="connsiteX2711" fmla="*/ 725335 w 7497054"/>
              <a:gd name="connsiteY2711" fmla="*/ 1926263 h 10285413"/>
              <a:gd name="connsiteX2712" fmla="*/ 719532 w 7497054"/>
              <a:gd name="connsiteY2712" fmla="*/ 1949475 h 10285413"/>
              <a:gd name="connsiteX2713" fmla="*/ 719532 w 7497054"/>
              <a:gd name="connsiteY2713" fmla="*/ 1961081 h 10285413"/>
              <a:gd name="connsiteX2714" fmla="*/ 731138 w 7497054"/>
              <a:gd name="connsiteY2714" fmla="*/ 1949475 h 10285413"/>
              <a:gd name="connsiteX2715" fmla="*/ 754349 w 7497054"/>
              <a:gd name="connsiteY2715" fmla="*/ 1926263 h 10285413"/>
              <a:gd name="connsiteX2716" fmla="*/ 1114114 w 7497054"/>
              <a:gd name="connsiteY2716" fmla="*/ 1891448 h 10285413"/>
              <a:gd name="connsiteX2717" fmla="*/ 1125719 w 7497054"/>
              <a:gd name="connsiteY2717" fmla="*/ 1914659 h 10285413"/>
              <a:gd name="connsiteX2718" fmla="*/ 1125719 w 7497054"/>
              <a:gd name="connsiteY2718" fmla="*/ 1926263 h 10285413"/>
              <a:gd name="connsiteX2719" fmla="*/ 1114114 w 7497054"/>
              <a:gd name="connsiteY2719" fmla="*/ 1914659 h 10285413"/>
              <a:gd name="connsiteX2720" fmla="*/ 1114114 w 7497054"/>
              <a:gd name="connsiteY2720" fmla="*/ 1897252 h 10285413"/>
              <a:gd name="connsiteX2721" fmla="*/ 1114114 w 7497054"/>
              <a:gd name="connsiteY2721" fmla="*/ 1891448 h 10285413"/>
              <a:gd name="connsiteX2722" fmla="*/ 3934213 w 7497054"/>
              <a:gd name="connsiteY2722" fmla="*/ 1879844 h 10285413"/>
              <a:gd name="connsiteX2723" fmla="*/ 3934213 w 7497054"/>
              <a:gd name="connsiteY2723" fmla="*/ 1897252 h 10285413"/>
              <a:gd name="connsiteX2724" fmla="*/ 3934213 w 7497054"/>
              <a:gd name="connsiteY2724" fmla="*/ 1903054 h 10285413"/>
              <a:gd name="connsiteX2725" fmla="*/ 3922608 w 7497054"/>
              <a:gd name="connsiteY2725" fmla="*/ 1903054 h 10285413"/>
              <a:gd name="connsiteX2726" fmla="*/ 4166321 w 7497054"/>
              <a:gd name="connsiteY2726" fmla="*/ 1856634 h 10285413"/>
              <a:gd name="connsiteX2727" fmla="*/ 4166321 w 7497054"/>
              <a:gd name="connsiteY2727" fmla="*/ 1868238 h 10285413"/>
              <a:gd name="connsiteX2728" fmla="*/ 4166321 w 7497054"/>
              <a:gd name="connsiteY2728" fmla="*/ 1879844 h 10285413"/>
              <a:gd name="connsiteX2729" fmla="*/ 4177925 w 7497054"/>
              <a:gd name="connsiteY2729" fmla="*/ 1868238 h 10285413"/>
              <a:gd name="connsiteX2730" fmla="*/ 4183728 w 7497054"/>
              <a:gd name="connsiteY2730" fmla="*/ 1879844 h 10285413"/>
              <a:gd name="connsiteX2731" fmla="*/ 4189531 w 7497054"/>
              <a:gd name="connsiteY2731" fmla="*/ 1868238 h 10285413"/>
              <a:gd name="connsiteX2732" fmla="*/ 4189531 w 7497054"/>
              <a:gd name="connsiteY2732" fmla="*/ 1856634 h 10285413"/>
              <a:gd name="connsiteX2733" fmla="*/ 4177925 w 7497054"/>
              <a:gd name="connsiteY2733" fmla="*/ 1868238 h 10285413"/>
              <a:gd name="connsiteX2734" fmla="*/ 4177925 w 7497054"/>
              <a:gd name="connsiteY2734" fmla="*/ 1856634 h 10285413"/>
              <a:gd name="connsiteX2735" fmla="*/ 4166321 w 7497054"/>
              <a:gd name="connsiteY2735" fmla="*/ 1856634 h 10285413"/>
              <a:gd name="connsiteX2736" fmla="*/ 1183747 w 7497054"/>
              <a:gd name="connsiteY2736" fmla="*/ 1833422 h 10285413"/>
              <a:gd name="connsiteX2737" fmla="*/ 1195352 w 7497054"/>
              <a:gd name="connsiteY2737" fmla="*/ 1833422 h 10285413"/>
              <a:gd name="connsiteX2738" fmla="*/ 1195352 w 7497054"/>
              <a:gd name="connsiteY2738" fmla="*/ 1845028 h 10285413"/>
              <a:gd name="connsiteX2739" fmla="*/ 1183747 w 7497054"/>
              <a:gd name="connsiteY2739" fmla="*/ 1845028 h 10285413"/>
              <a:gd name="connsiteX2740" fmla="*/ 1183747 w 7497054"/>
              <a:gd name="connsiteY2740" fmla="*/ 1833422 h 10285413"/>
              <a:gd name="connsiteX2741" fmla="*/ 1334616 w 7497054"/>
              <a:gd name="connsiteY2741" fmla="*/ 1798605 h 10285413"/>
              <a:gd name="connsiteX2742" fmla="*/ 1299801 w 7497054"/>
              <a:gd name="connsiteY2742" fmla="*/ 1833422 h 10285413"/>
              <a:gd name="connsiteX2743" fmla="*/ 1323011 w 7497054"/>
              <a:gd name="connsiteY2743" fmla="*/ 1833422 h 10285413"/>
              <a:gd name="connsiteX2744" fmla="*/ 1334616 w 7497054"/>
              <a:gd name="connsiteY2744" fmla="*/ 1798605 h 10285413"/>
              <a:gd name="connsiteX2745" fmla="*/ 3934213 w 7497054"/>
              <a:gd name="connsiteY2745" fmla="*/ 1775395 h 10285413"/>
              <a:gd name="connsiteX2746" fmla="*/ 3940017 w 7497054"/>
              <a:gd name="connsiteY2746" fmla="*/ 1787001 h 10285413"/>
              <a:gd name="connsiteX2747" fmla="*/ 3940017 w 7497054"/>
              <a:gd name="connsiteY2747" fmla="*/ 1798605 h 10285413"/>
              <a:gd name="connsiteX2748" fmla="*/ 3934213 w 7497054"/>
              <a:gd name="connsiteY2748" fmla="*/ 1787001 h 10285413"/>
              <a:gd name="connsiteX2749" fmla="*/ 3934213 w 7497054"/>
              <a:gd name="connsiteY2749" fmla="*/ 1775395 h 10285413"/>
              <a:gd name="connsiteX2750" fmla="*/ 4090886 w 7497054"/>
              <a:gd name="connsiteY2750" fmla="*/ 1578105 h 10285413"/>
              <a:gd name="connsiteX2751" fmla="*/ 4102492 w 7497054"/>
              <a:gd name="connsiteY2751" fmla="*/ 1589710 h 10285413"/>
              <a:gd name="connsiteX2752" fmla="*/ 4102492 w 7497054"/>
              <a:gd name="connsiteY2752" fmla="*/ 1601315 h 10285413"/>
              <a:gd name="connsiteX2753" fmla="*/ 4090886 w 7497054"/>
              <a:gd name="connsiteY2753" fmla="*/ 1589710 h 10285413"/>
              <a:gd name="connsiteX2754" fmla="*/ 4090886 w 7497054"/>
              <a:gd name="connsiteY2754" fmla="*/ 1578105 h 10285413"/>
              <a:gd name="connsiteX2755" fmla="*/ 4096689 w 7497054"/>
              <a:gd name="connsiteY2755" fmla="*/ 1543288 h 10285413"/>
              <a:gd name="connsiteX2756" fmla="*/ 4108295 w 7497054"/>
              <a:gd name="connsiteY2756" fmla="*/ 1554894 h 10285413"/>
              <a:gd name="connsiteX2757" fmla="*/ 4108295 w 7497054"/>
              <a:gd name="connsiteY2757" fmla="*/ 1566499 h 10285413"/>
              <a:gd name="connsiteX2758" fmla="*/ 4096689 w 7497054"/>
              <a:gd name="connsiteY2758" fmla="*/ 1554894 h 10285413"/>
              <a:gd name="connsiteX2759" fmla="*/ 4085083 w 7497054"/>
              <a:gd name="connsiteY2759" fmla="*/ 1473658 h 10285413"/>
              <a:gd name="connsiteX2760" fmla="*/ 4096689 w 7497054"/>
              <a:gd name="connsiteY2760" fmla="*/ 1479458 h 10285413"/>
              <a:gd name="connsiteX2761" fmla="*/ 4090886 w 7497054"/>
              <a:gd name="connsiteY2761" fmla="*/ 1485262 h 10285413"/>
              <a:gd name="connsiteX2762" fmla="*/ 4085083 w 7497054"/>
              <a:gd name="connsiteY2762" fmla="*/ 1473658 h 10285413"/>
              <a:gd name="connsiteX2763" fmla="*/ 4189531 w 7497054"/>
              <a:gd name="connsiteY2763" fmla="*/ 1462050 h 10285413"/>
              <a:gd name="connsiteX2764" fmla="*/ 4189531 w 7497054"/>
              <a:gd name="connsiteY2764" fmla="*/ 1473658 h 10285413"/>
              <a:gd name="connsiteX2765" fmla="*/ 4201136 w 7497054"/>
              <a:gd name="connsiteY2765" fmla="*/ 1467853 h 10285413"/>
              <a:gd name="connsiteX2766" fmla="*/ 4189531 w 7497054"/>
              <a:gd name="connsiteY2766" fmla="*/ 1462050 h 10285413"/>
              <a:gd name="connsiteX2767" fmla="*/ 4137307 w 7497054"/>
              <a:gd name="connsiteY2767" fmla="*/ 1357604 h 10285413"/>
              <a:gd name="connsiteX2768" fmla="*/ 4131504 w 7497054"/>
              <a:gd name="connsiteY2768" fmla="*/ 1369209 h 10285413"/>
              <a:gd name="connsiteX2769" fmla="*/ 4143110 w 7497054"/>
              <a:gd name="connsiteY2769" fmla="*/ 1363406 h 10285413"/>
              <a:gd name="connsiteX2770" fmla="*/ 4137307 w 7497054"/>
              <a:gd name="connsiteY2770" fmla="*/ 1357604 h 10285413"/>
              <a:gd name="connsiteX2771" fmla="*/ 4154716 w 7497054"/>
              <a:gd name="connsiteY2771" fmla="*/ 1334392 h 10285413"/>
              <a:gd name="connsiteX2772" fmla="*/ 4148913 w 7497054"/>
              <a:gd name="connsiteY2772" fmla="*/ 1345997 h 10285413"/>
              <a:gd name="connsiteX2773" fmla="*/ 4154716 w 7497054"/>
              <a:gd name="connsiteY2773" fmla="*/ 1357604 h 10285413"/>
              <a:gd name="connsiteX2774" fmla="*/ 4160518 w 7497054"/>
              <a:gd name="connsiteY2774" fmla="*/ 1369209 h 10285413"/>
              <a:gd name="connsiteX2775" fmla="*/ 4166321 w 7497054"/>
              <a:gd name="connsiteY2775" fmla="*/ 1392419 h 10285413"/>
              <a:gd name="connsiteX2776" fmla="*/ 4189531 w 7497054"/>
              <a:gd name="connsiteY2776" fmla="*/ 1415630 h 10285413"/>
              <a:gd name="connsiteX2777" fmla="*/ 4177925 w 7497054"/>
              <a:gd name="connsiteY2777" fmla="*/ 1392419 h 10285413"/>
              <a:gd name="connsiteX2778" fmla="*/ 4050268 w 7497054"/>
              <a:gd name="connsiteY2778" fmla="*/ 1287971 h 10285413"/>
              <a:gd name="connsiteX2779" fmla="*/ 4050268 w 7497054"/>
              <a:gd name="connsiteY2779" fmla="*/ 1299577 h 10285413"/>
              <a:gd name="connsiteX2780" fmla="*/ 4061872 w 7497054"/>
              <a:gd name="connsiteY2780" fmla="*/ 1311182 h 10285413"/>
              <a:gd name="connsiteX2781" fmla="*/ 4061872 w 7497054"/>
              <a:gd name="connsiteY2781" fmla="*/ 1287971 h 10285413"/>
              <a:gd name="connsiteX2782" fmla="*/ 4050268 w 7497054"/>
              <a:gd name="connsiteY2782" fmla="*/ 1287971 h 10285413"/>
              <a:gd name="connsiteX2783" fmla="*/ 4119898 w 7497054"/>
              <a:gd name="connsiteY2783" fmla="*/ 1253155 h 10285413"/>
              <a:gd name="connsiteX2784" fmla="*/ 4108295 w 7497054"/>
              <a:gd name="connsiteY2784" fmla="*/ 1258958 h 10285413"/>
              <a:gd name="connsiteX2785" fmla="*/ 4114097 w 7497054"/>
              <a:gd name="connsiteY2785" fmla="*/ 1264759 h 10285413"/>
              <a:gd name="connsiteX2786" fmla="*/ 4119898 w 7497054"/>
              <a:gd name="connsiteY2786" fmla="*/ 1253155 h 10285413"/>
              <a:gd name="connsiteX2787" fmla="*/ 4073478 w 7497054"/>
              <a:gd name="connsiteY2787" fmla="*/ 1247352 h 10285413"/>
              <a:gd name="connsiteX2788" fmla="*/ 4061872 w 7497054"/>
              <a:gd name="connsiteY2788" fmla="*/ 1253155 h 10285413"/>
              <a:gd name="connsiteX2789" fmla="*/ 4061872 w 7497054"/>
              <a:gd name="connsiteY2789" fmla="*/ 1264759 h 10285413"/>
              <a:gd name="connsiteX2790" fmla="*/ 4073478 w 7497054"/>
              <a:gd name="connsiteY2790" fmla="*/ 1264759 h 10285413"/>
              <a:gd name="connsiteX2791" fmla="*/ 4085083 w 7497054"/>
              <a:gd name="connsiteY2791" fmla="*/ 1253155 h 10285413"/>
              <a:gd name="connsiteX2792" fmla="*/ 4073478 w 7497054"/>
              <a:gd name="connsiteY2792" fmla="*/ 1247352 h 10285413"/>
              <a:gd name="connsiteX2793" fmla="*/ 4050268 w 7497054"/>
              <a:gd name="connsiteY2793" fmla="*/ 1241549 h 10285413"/>
              <a:gd name="connsiteX2794" fmla="*/ 4046951 w 7497054"/>
              <a:gd name="connsiteY2794" fmla="*/ 1251498 h 10285413"/>
              <a:gd name="connsiteX2795" fmla="*/ 4044465 w 7497054"/>
              <a:gd name="connsiteY2795" fmla="*/ 1253155 h 10285413"/>
              <a:gd name="connsiteX2796" fmla="*/ 4050268 w 7497054"/>
              <a:gd name="connsiteY2796" fmla="*/ 1241549 h 10285413"/>
              <a:gd name="connsiteX2797" fmla="*/ 4166321 w 7497054"/>
              <a:gd name="connsiteY2797" fmla="*/ 1206733 h 10285413"/>
              <a:gd name="connsiteX2798" fmla="*/ 4177925 w 7497054"/>
              <a:gd name="connsiteY2798" fmla="*/ 1206733 h 10285413"/>
              <a:gd name="connsiteX2799" fmla="*/ 4177925 w 7497054"/>
              <a:gd name="connsiteY2799" fmla="*/ 1218339 h 10285413"/>
              <a:gd name="connsiteX2800" fmla="*/ 4166321 w 7497054"/>
              <a:gd name="connsiteY2800" fmla="*/ 1218339 h 10285413"/>
              <a:gd name="connsiteX2801" fmla="*/ 4166321 w 7497054"/>
              <a:gd name="connsiteY2801" fmla="*/ 1206733 h 10285413"/>
              <a:gd name="connsiteX2802" fmla="*/ 4119898 w 7497054"/>
              <a:gd name="connsiteY2802" fmla="*/ 1183522 h 10285413"/>
              <a:gd name="connsiteX2803" fmla="*/ 4131504 w 7497054"/>
              <a:gd name="connsiteY2803" fmla="*/ 1183522 h 10285413"/>
              <a:gd name="connsiteX2804" fmla="*/ 4131504 w 7497054"/>
              <a:gd name="connsiteY2804" fmla="*/ 1206733 h 10285413"/>
              <a:gd name="connsiteX2805" fmla="*/ 4119898 w 7497054"/>
              <a:gd name="connsiteY2805" fmla="*/ 1206733 h 10285413"/>
              <a:gd name="connsiteX2806" fmla="*/ 4119898 w 7497054"/>
              <a:gd name="connsiteY2806" fmla="*/ 1195128 h 10285413"/>
              <a:gd name="connsiteX2807" fmla="*/ 4119898 w 7497054"/>
              <a:gd name="connsiteY2807" fmla="*/ 1183522 h 10285413"/>
              <a:gd name="connsiteX2808" fmla="*/ 4166321 w 7497054"/>
              <a:gd name="connsiteY2808" fmla="*/ 1171918 h 10285413"/>
              <a:gd name="connsiteX2809" fmla="*/ 4177925 w 7497054"/>
              <a:gd name="connsiteY2809" fmla="*/ 1177721 h 10285413"/>
              <a:gd name="connsiteX2810" fmla="*/ 4177925 w 7497054"/>
              <a:gd name="connsiteY2810" fmla="*/ 1183522 h 10285413"/>
              <a:gd name="connsiteX2811" fmla="*/ 4183728 w 7497054"/>
              <a:gd name="connsiteY2811" fmla="*/ 1183522 h 10285413"/>
              <a:gd name="connsiteX2812" fmla="*/ 4201136 w 7497054"/>
              <a:gd name="connsiteY2812" fmla="*/ 1195128 h 10285413"/>
              <a:gd name="connsiteX2813" fmla="*/ 4177925 w 7497054"/>
              <a:gd name="connsiteY2813" fmla="*/ 1195128 h 10285413"/>
              <a:gd name="connsiteX2814" fmla="*/ 6568628 w 7497054"/>
              <a:gd name="connsiteY2814" fmla="*/ 1102286 h 10285413"/>
              <a:gd name="connsiteX2815" fmla="*/ 6557021 w 7497054"/>
              <a:gd name="connsiteY2815" fmla="*/ 1113891 h 10285413"/>
              <a:gd name="connsiteX2816" fmla="*/ 6568628 w 7497054"/>
              <a:gd name="connsiteY2816" fmla="*/ 1125495 h 10285413"/>
              <a:gd name="connsiteX2817" fmla="*/ 4189531 w 7497054"/>
              <a:gd name="connsiteY2817" fmla="*/ 1055864 h 10285413"/>
              <a:gd name="connsiteX2818" fmla="*/ 4189531 w 7497054"/>
              <a:gd name="connsiteY2818" fmla="*/ 1067469 h 10285413"/>
              <a:gd name="connsiteX2819" fmla="*/ 4201136 w 7497054"/>
              <a:gd name="connsiteY2819" fmla="*/ 1067469 h 10285413"/>
              <a:gd name="connsiteX2820" fmla="*/ 4189531 w 7497054"/>
              <a:gd name="connsiteY2820" fmla="*/ 1055864 h 10285413"/>
              <a:gd name="connsiteX2821" fmla="*/ 4143110 w 7497054"/>
              <a:gd name="connsiteY2821" fmla="*/ 893388 h 10285413"/>
              <a:gd name="connsiteX2822" fmla="*/ 4143110 w 7497054"/>
              <a:gd name="connsiteY2822" fmla="*/ 916600 h 10285413"/>
              <a:gd name="connsiteX2823" fmla="*/ 4131504 w 7497054"/>
              <a:gd name="connsiteY2823" fmla="*/ 904995 h 10285413"/>
              <a:gd name="connsiteX2824" fmla="*/ 4166321 w 7497054"/>
              <a:gd name="connsiteY2824" fmla="*/ 870178 h 10285413"/>
              <a:gd name="connsiteX2825" fmla="*/ 4177925 w 7497054"/>
              <a:gd name="connsiteY2825" fmla="*/ 870178 h 10285413"/>
              <a:gd name="connsiteX2826" fmla="*/ 4166321 w 7497054"/>
              <a:gd name="connsiteY2826" fmla="*/ 881784 h 10285413"/>
              <a:gd name="connsiteX2827" fmla="*/ 4166321 w 7497054"/>
              <a:gd name="connsiteY2827" fmla="*/ 870178 h 10285413"/>
              <a:gd name="connsiteX2828" fmla="*/ 7381000 w 7497054"/>
              <a:gd name="connsiteY2828" fmla="*/ 649676 h 10285413"/>
              <a:gd name="connsiteX2829" fmla="*/ 7392608 w 7497054"/>
              <a:gd name="connsiteY2829" fmla="*/ 684493 h 10285413"/>
              <a:gd name="connsiteX2830" fmla="*/ 7381000 w 7497054"/>
              <a:gd name="connsiteY2830" fmla="*/ 707703 h 10285413"/>
              <a:gd name="connsiteX2831" fmla="*/ 7381000 w 7497054"/>
              <a:gd name="connsiteY2831" fmla="*/ 672888 h 10285413"/>
              <a:gd name="connsiteX2832" fmla="*/ 4143110 w 7497054"/>
              <a:gd name="connsiteY2832" fmla="*/ 440780 h 10285413"/>
              <a:gd name="connsiteX2833" fmla="*/ 4148913 w 7497054"/>
              <a:gd name="connsiteY2833" fmla="*/ 446582 h 10285413"/>
              <a:gd name="connsiteX2834" fmla="*/ 4154716 w 7497054"/>
              <a:gd name="connsiteY2834" fmla="*/ 452385 h 10285413"/>
              <a:gd name="connsiteX2835" fmla="*/ 4143110 w 7497054"/>
              <a:gd name="connsiteY2835" fmla="*/ 463991 h 10285413"/>
              <a:gd name="connsiteX2836" fmla="*/ 4143110 w 7497054"/>
              <a:gd name="connsiteY2836" fmla="*/ 452385 h 10285413"/>
              <a:gd name="connsiteX2837" fmla="*/ 4143110 w 7497054"/>
              <a:gd name="connsiteY2837" fmla="*/ 440780 h 10285413"/>
              <a:gd name="connsiteX2838" fmla="*/ 6742707 w 7497054"/>
              <a:gd name="connsiteY2838" fmla="*/ 417571 h 10285413"/>
              <a:gd name="connsiteX2839" fmla="*/ 6742707 w 7497054"/>
              <a:gd name="connsiteY2839" fmla="*/ 419746 h 10285413"/>
              <a:gd name="connsiteX2840" fmla="*/ 6742707 w 7497054"/>
              <a:gd name="connsiteY2840" fmla="*/ 429175 h 10285413"/>
              <a:gd name="connsiteX2841" fmla="*/ 6742707 w 7497054"/>
              <a:gd name="connsiteY2841" fmla="*/ 452385 h 10285413"/>
              <a:gd name="connsiteX2842" fmla="*/ 6754313 w 7497054"/>
              <a:gd name="connsiteY2842" fmla="*/ 533624 h 10285413"/>
              <a:gd name="connsiteX2843" fmla="*/ 6777523 w 7497054"/>
              <a:gd name="connsiteY2843" fmla="*/ 661281 h 10285413"/>
              <a:gd name="connsiteX2844" fmla="*/ 6777523 w 7497054"/>
              <a:gd name="connsiteY2844" fmla="*/ 742520 h 10285413"/>
              <a:gd name="connsiteX2845" fmla="*/ 6765919 w 7497054"/>
              <a:gd name="connsiteY2845" fmla="*/ 719309 h 10285413"/>
              <a:gd name="connsiteX2846" fmla="*/ 6760116 w 7497054"/>
              <a:gd name="connsiteY2846" fmla="*/ 690296 h 10285413"/>
              <a:gd name="connsiteX2847" fmla="*/ 6754313 w 7497054"/>
              <a:gd name="connsiteY2847" fmla="*/ 649676 h 10285413"/>
              <a:gd name="connsiteX2848" fmla="*/ 6754313 w 7497054"/>
              <a:gd name="connsiteY2848" fmla="*/ 620663 h 10285413"/>
              <a:gd name="connsiteX2849" fmla="*/ 6754313 w 7497054"/>
              <a:gd name="connsiteY2849" fmla="*/ 591651 h 10285413"/>
              <a:gd name="connsiteX2850" fmla="*/ 6736904 w 7497054"/>
              <a:gd name="connsiteY2850" fmla="*/ 510412 h 10285413"/>
              <a:gd name="connsiteX2851" fmla="*/ 6742707 w 7497054"/>
              <a:gd name="connsiteY2851" fmla="*/ 417571 h 10285413"/>
              <a:gd name="connsiteX2852" fmla="*/ 6847156 w 7497054"/>
              <a:gd name="connsiteY2852" fmla="*/ 371148 h 10285413"/>
              <a:gd name="connsiteX2853" fmla="*/ 6847156 w 7497054"/>
              <a:gd name="connsiteY2853" fmla="*/ 394359 h 10285413"/>
              <a:gd name="connsiteX2854" fmla="*/ 6835550 w 7497054"/>
              <a:gd name="connsiteY2854" fmla="*/ 394359 h 10285413"/>
              <a:gd name="connsiteX2855" fmla="*/ 6847156 w 7497054"/>
              <a:gd name="connsiteY2855" fmla="*/ 371148 h 10285413"/>
              <a:gd name="connsiteX2856" fmla="*/ 6731103 w 7497054"/>
              <a:gd name="connsiteY2856" fmla="*/ 347938 h 10285413"/>
              <a:gd name="connsiteX2857" fmla="*/ 6742707 w 7497054"/>
              <a:gd name="connsiteY2857" fmla="*/ 347938 h 10285413"/>
              <a:gd name="connsiteX2858" fmla="*/ 6742707 w 7497054"/>
              <a:gd name="connsiteY2858" fmla="*/ 359544 h 10285413"/>
              <a:gd name="connsiteX2859" fmla="*/ 7067656 w 7497054"/>
              <a:gd name="connsiteY2859" fmla="*/ 336332 h 10285413"/>
              <a:gd name="connsiteX2860" fmla="*/ 7067656 w 7497054"/>
              <a:gd name="connsiteY2860" fmla="*/ 359544 h 10285413"/>
              <a:gd name="connsiteX2861" fmla="*/ 7079263 w 7497054"/>
              <a:gd name="connsiteY2861" fmla="*/ 382753 h 10285413"/>
              <a:gd name="connsiteX2862" fmla="*/ 7079263 w 7497054"/>
              <a:gd name="connsiteY2862" fmla="*/ 359544 h 10285413"/>
              <a:gd name="connsiteX2863" fmla="*/ 6742707 w 7497054"/>
              <a:gd name="connsiteY2863" fmla="*/ 255095 h 10285413"/>
              <a:gd name="connsiteX2864" fmla="*/ 6742707 w 7497054"/>
              <a:gd name="connsiteY2864" fmla="*/ 272502 h 10285413"/>
              <a:gd name="connsiteX2865" fmla="*/ 6742707 w 7497054"/>
              <a:gd name="connsiteY2865" fmla="*/ 278306 h 10285413"/>
              <a:gd name="connsiteX2866" fmla="*/ 6731103 w 7497054"/>
              <a:gd name="connsiteY2866" fmla="*/ 266699 h 10285413"/>
              <a:gd name="connsiteX2867" fmla="*/ 7322975 w 7497054"/>
              <a:gd name="connsiteY2867" fmla="*/ 208672 h 10285413"/>
              <a:gd name="connsiteX2868" fmla="*/ 7322975 w 7497054"/>
              <a:gd name="connsiteY2868" fmla="*/ 243490 h 10285413"/>
              <a:gd name="connsiteX2869" fmla="*/ 7311369 w 7497054"/>
              <a:gd name="connsiteY2869" fmla="*/ 266699 h 10285413"/>
              <a:gd name="connsiteX2870" fmla="*/ 7311369 w 7497054"/>
              <a:gd name="connsiteY2870" fmla="*/ 243490 h 10285413"/>
              <a:gd name="connsiteX2871" fmla="*/ 7137290 w 7497054"/>
              <a:gd name="connsiteY2871" fmla="*/ 197068 h 10285413"/>
              <a:gd name="connsiteX2872" fmla="*/ 7143092 w 7497054"/>
              <a:gd name="connsiteY2872" fmla="*/ 208672 h 10285413"/>
              <a:gd name="connsiteX2873" fmla="*/ 7137290 w 7497054"/>
              <a:gd name="connsiteY2873" fmla="*/ 208672 h 10285413"/>
              <a:gd name="connsiteX2874" fmla="*/ 7322975 w 7497054"/>
              <a:gd name="connsiteY2874" fmla="*/ 173857 h 10285413"/>
              <a:gd name="connsiteX2875" fmla="*/ 7334581 w 7497054"/>
              <a:gd name="connsiteY2875" fmla="*/ 173857 h 10285413"/>
              <a:gd name="connsiteX2876" fmla="*/ 7322975 w 7497054"/>
              <a:gd name="connsiteY2876" fmla="*/ 185463 h 10285413"/>
              <a:gd name="connsiteX2877" fmla="*/ 7346186 w 7497054"/>
              <a:gd name="connsiteY2877" fmla="*/ 115831 h 10285413"/>
              <a:gd name="connsiteX2878" fmla="*/ 7340382 w 7497054"/>
              <a:gd name="connsiteY2878" fmla="*/ 133238 h 10285413"/>
              <a:gd name="connsiteX2879" fmla="*/ 7334581 w 7497054"/>
              <a:gd name="connsiteY2879" fmla="*/ 139041 h 10285413"/>
              <a:gd name="connsiteX2880" fmla="*/ 7334581 w 7497054"/>
              <a:gd name="connsiteY2880" fmla="*/ 127436 h 10285413"/>
              <a:gd name="connsiteX2881" fmla="*/ 4131504 w 7497054"/>
              <a:gd name="connsiteY2881" fmla="*/ 115831 h 10285413"/>
              <a:gd name="connsiteX2882" fmla="*/ 4131504 w 7497054"/>
              <a:gd name="connsiteY2882" fmla="*/ 139041 h 10285413"/>
              <a:gd name="connsiteX2883" fmla="*/ 4119898 w 7497054"/>
              <a:gd name="connsiteY2883" fmla="*/ 133238 h 10285413"/>
              <a:gd name="connsiteX2884" fmla="*/ 4119898 w 7497054"/>
              <a:gd name="connsiteY2884" fmla="*/ 127436 h 10285413"/>
              <a:gd name="connsiteX2885" fmla="*/ 4322993 w 7497054"/>
              <a:gd name="connsiteY2885" fmla="*/ 69410 h 10285413"/>
              <a:gd name="connsiteX2886" fmla="*/ 4317190 w 7497054"/>
              <a:gd name="connsiteY2886" fmla="*/ 81014 h 10285413"/>
              <a:gd name="connsiteX2887" fmla="*/ 4328796 w 7497054"/>
              <a:gd name="connsiteY2887" fmla="*/ 69410 h 10285413"/>
              <a:gd name="connsiteX2888" fmla="*/ 4322993 w 7497054"/>
              <a:gd name="connsiteY2888" fmla="*/ 69410 h 10285413"/>
              <a:gd name="connsiteX2889" fmla="*/ 6150834 w 7497054"/>
              <a:gd name="connsiteY2889" fmla="*/ 11383 h 10285413"/>
              <a:gd name="connsiteX2890" fmla="*/ 6150834 w 7497054"/>
              <a:gd name="connsiteY2890" fmla="*/ 22987 h 10285413"/>
              <a:gd name="connsiteX2891" fmla="*/ 6139230 w 7497054"/>
              <a:gd name="connsiteY2891" fmla="*/ 34593 h 10285413"/>
              <a:gd name="connsiteX2892" fmla="*/ 6150834 w 7497054"/>
              <a:gd name="connsiteY2892" fmla="*/ 11383 h 10285413"/>
              <a:gd name="connsiteX2893" fmla="*/ 4148801 w 7497054"/>
              <a:gd name="connsiteY2893" fmla="*/ 0 h 10285413"/>
              <a:gd name="connsiteX2894" fmla="*/ 4317190 w 7497054"/>
              <a:gd name="connsiteY2894" fmla="*/ 0 h 10285413"/>
              <a:gd name="connsiteX2895" fmla="*/ 4317190 w 7497054"/>
              <a:gd name="connsiteY2895" fmla="*/ 11383 h 10285413"/>
              <a:gd name="connsiteX2896" fmla="*/ 4305585 w 7497054"/>
              <a:gd name="connsiteY2896" fmla="*/ 34593 h 10285413"/>
              <a:gd name="connsiteX2897" fmla="*/ 4305585 w 7497054"/>
              <a:gd name="connsiteY2897" fmla="*/ 57804 h 10285413"/>
              <a:gd name="connsiteX2898" fmla="*/ 4317190 w 7497054"/>
              <a:gd name="connsiteY2898" fmla="*/ 46199 h 10285413"/>
              <a:gd name="connsiteX2899" fmla="*/ 4328796 w 7497054"/>
              <a:gd name="connsiteY2899" fmla="*/ 46199 h 10285413"/>
              <a:gd name="connsiteX2900" fmla="*/ 4340400 w 7497054"/>
              <a:gd name="connsiteY2900" fmla="*/ 57804 h 10285413"/>
              <a:gd name="connsiteX2901" fmla="*/ 4328796 w 7497054"/>
              <a:gd name="connsiteY2901" fmla="*/ 46199 h 10285413"/>
              <a:gd name="connsiteX2902" fmla="*/ 4317190 w 7497054"/>
              <a:gd name="connsiteY2902" fmla="*/ 34593 h 10285413"/>
              <a:gd name="connsiteX2903" fmla="*/ 4328796 w 7497054"/>
              <a:gd name="connsiteY2903" fmla="*/ 22987 h 10285413"/>
              <a:gd name="connsiteX2904" fmla="*/ 4352007 w 7497054"/>
              <a:gd name="connsiteY2904" fmla="*/ 11383 h 10285413"/>
              <a:gd name="connsiteX2905" fmla="*/ 4329242 w 7497054"/>
              <a:gd name="connsiteY2905" fmla="*/ 0 h 10285413"/>
              <a:gd name="connsiteX2906" fmla="*/ 4386599 w 7497054"/>
              <a:gd name="connsiteY2906" fmla="*/ 0 h 10285413"/>
              <a:gd name="connsiteX2907" fmla="*/ 4375217 w 7497054"/>
              <a:gd name="connsiteY2907" fmla="*/ 11383 h 10285413"/>
              <a:gd name="connsiteX2908" fmla="*/ 4352007 w 7497054"/>
              <a:gd name="connsiteY2908" fmla="*/ 115831 h 10285413"/>
              <a:gd name="connsiteX2909" fmla="*/ 4375217 w 7497054"/>
              <a:gd name="connsiteY2909" fmla="*/ 104226 h 10285413"/>
              <a:gd name="connsiteX2910" fmla="*/ 4386822 w 7497054"/>
              <a:gd name="connsiteY2910" fmla="*/ 86818 h 10285413"/>
              <a:gd name="connsiteX2911" fmla="*/ 4386822 w 7497054"/>
              <a:gd name="connsiteY2911" fmla="*/ 75211 h 10285413"/>
              <a:gd name="connsiteX2912" fmla="*/ 4386822 w 7497054"/>
              <a:gd name="connsiteY2912" fmla="*/ 63607 h 10285413"/>
              <a:gd name="connsiteX2913" fmla="*/ 4386822 w 7497054"/>
              <a:gd name="connsiteY2913" fmla="*/ 57804 h 10285413"/>
              <a:gd name="connsiteX2914" fmla="*/ 4398427 w 7497054"/>
              <a:gd name="connsiteY2914" fmla="*/ 81014 h 10285413"/>
              <a:gd name="connsiteX2915" fmla="*/ 4410034 w 7497054"/>
              <a:gd name="connsiteY2915" fmla="*/ 52001 h 10285413"/>
              <a:gd name="connsiteX2916" fmla="*/ 4398427 w 7497054"/>
              <a:gd name="connsiteY2916" fmla="*/ 22987 h 10285413"/>
              <a:gd name="connsiteX2917" fmla="*/ 4398427 w 7497054"/>
              <a:gd name="connsiteY2917" fmla="*/ 11383 h 10285413"/>
              <a:gd name="connsiteX2918" fmla="*/ 4387046 w 7497054"/>
              <a:gd name="connsiteY2918" fmla="*/ 0 h 10285413"/>
              <a:gd name="connsiteX2919" fmla="*/ 4425470 w 7497054"/>
              <a:gd name="connsiteY2919" fmla="*/ 0 h 10285413"/>
              <a:gd name="connsiteX2920" fmla="*/ 4421639 w 7497054"/>
              <a:gd name="connsiteY2920" fmla="*/ 22987 h 10285413"/>
              <a:gd name="connsiteX2921" fmla="*/ 4421639 w 7497054"/>
              <a:gd name="connsiteY2921" fmla="*/ 92620 h 10285413"/>
              <a:gd name="connsiteX2922" fmla="*/ 4456454 w 7497054"/>
              <a:gd name="connsiteY2922" fmla="*/ 104226 h 10285413"/>
              <a:gd name="connsiteX2923" fmla="*/ 4491270 w 7497054"/>
              <a:gd name="connsiteY2923" fmla="*/ 81014 h 10285413"/>
              <a:gd name="connsiteX2924" fmla="*/ 4485469 w 7497054"/>
              <a:gd name="connsiteY2924" fmla="*/ 46199 h 10285413"/>
              <a:gd name="connsiteX2925" fmla="*/ 4489819 w 7497054"/>
              <a:gd name="connsiteY2925" fmla="*/ 17185 h 10285413"/>
              <a:gd name="connsiteX2926" fmla="*/ 4491251 w 7497054"/>
              <a:gd name="connsiteY2926" fmla="*/ 0 h 10285413"/>
              <a:gd name="connsiteX2927" fmla="*/ 4509170 w 7497054"/>
              <a:gd name="connsiteY2927" fmla="*/ 0 h 10285413"/>
              <a:gd name="connsiteX2928" fmla="*/ 4524636 w 7497054"/>
              <a:gd name="connsiteY2928" fmla="*/ 7031 h 10285413"/>
              <a:gd name="connsiteX2929" fmla="*/ 4537693 w 7497054"/>
              <a:gd name="connsiteY2929" fmla="*/ 5580 h 10285413"/>
              <a:gd name="connsiteX2930" fmla="*/ 4571168 w 7497054"/>
              <a:gd name="connsiteY2930" fmla="*/ 0 h 10285413"/>
              <a:gd name="connsiteX2931" fmla="*/ 5652028 w 7497054"/>
              <a:gd name="connsiteY2931" fmla="*/ 0 h 10285413"/>
              <a:gd name="connsiteX2932" fmla="*/ 5675017 w 7497054"/>
              <a:gd name="connsiteY2932" fmla="*/ 22987 h 10285413"/>
              <a:gd name="connsiteX2933" fmla="*/ 5686621 w 7497054"/>
              <a:gd name="connsiteY2933" fmla="*/ 34593 h 10285413"/>
              <a:gd name="connsiteX2934" fmla="*/ 5692424 w 7497054"/>
              <a:gd name="connsiteY2934" fmla="*/ 52001 h 10285413"/>
              <a:gd name="connsiteX2935" fmla="*/ 5698226 w 7497054"/>
              <a:gd name="connsiteY2935" fmla="*/ 69410 h 10285413"/>
              <a:gd name="connsiteX2936" fmla="*/ 5709832 w 7497054"/>
              <a:gd name="connsiteY2936" fmla="*/ 81014 h 10285413"/>
              <a:gd name="connsiteX2937" fmla="*/ 5727239 w 7497054"/>
              <a:gd name="connsiteY2937" fmla="*/ 81014 h 10285413"/>
              <a:gd name="connsiteX2938" fmla="*/ 5744648 w 7497054"/>
              <a:gd name="connsiteY2938" fmla="*/ 81014 h 10285413"/>
              <a:gd name="connsiteX2939" fmla="*/ 5802673 w 7497054"/>
              <a:gd name="connsiteY2939" fmla="*/ 115831 h 10285413"/>
              <a:gd name="connsiteX2940" fmla="*/ 5814279 w 7497054"/>
              <a:gd name="connsiteY2940" fmla="*/ 150645 h 10285413"/>
              <a:gd name="connsiteX2941" fmla="*/ 5849096 w 7497054"/>
              <a:gd name="connsiteY2941" fmla="*/ 173857 h 10285413"/>
              <a:gd name="connsiteX2942" fmla="*/ 5866505 w 7497054"/>
              <a:gd name="connsiteY2942" fmla="*/ 168056 h 10285413"/>
              <a:gd name="connsiteX2943" fmla="*/ 5872306 w 7497054"/>
              <a:gd name="connsiteY2943" fmla="*/ 139041 h 10285413"/>
              <a:gd name="connsiteX2944" fmla="*/ 5878109 w 7497054"/>
              <a:gd name="connsiteY2944" fmla="*/ 127436 h 10285413"/>
              <a:gd name="connsiteX2945" fmla="*/ 5895517 w 7497054"/>
              <a:gd name="connsiteY2945" fmla="*/ 139041 h 10285413"/>
              <a:gd name="connsiteX2946" fmla="*/ 5912924 w 7497054"/>
              <a:gd name="connsiteY2946" fmla="*/ 150645 h 10285413"/>
              <a:gd name="connsiteX2947" fmla="*/ 5924531 w 7497054"/>
              <a:gd name="connsiteY2947" fmla="*/ 168056 h 10285413"/>
              <a:gd name="connsiteX2948" fmla="*/ 5953543 w 7497054"/>
              <a:gd name="connsiteY2948" fmla="*/ 173857 h 10285413"/>
              <a:gd name="connsiteX2949" fmla="*/ 5965149 w 7497054"/>
              <a:gd name="connsiteY2949" fmla="*/ 168056 h 10285413"/>
              <a:gd name="connsiteX2950" fmla="*/ 5965149 w 7497054"/>
              <a:gd name="connsiteY2950" fmla="*/ 139041 h 10285413"/>
              <a:gd name="connsiteX2951" fmla="*/ 5982557 w 7497054"/>
              <a:gd name="connsiteY2951" fmla="*/ 81014 h 10285413"/>
              <a:gd name="connsiteX2952" fmla="*/ 5988361 w 7497054"/>
              <a:gd name="connsiteY2952" fmla="*/ 34593 h 10285413"/>
              <a:gd name="connsiteX2953" fmla="*/ 5999966 w 7497054"/>
              <a:gd name="connsiteY2953" fmla="*/ 11383 h 10285413"/>
              <a:gd name="connsiteX2954" fmla="*/ 6005769 w 7497054"/>
              <a:gd name="connsiteY2954" fmla="*/ 22987 h 10285413"/>
              <a:gd name="connsiteX2955" fmla="*/ 6023176 w 7497054"/>
              <a:gd name="connsiteY2955" fmla="*/ 46199 h 10285413"/>
              <a:gd name="connsiteX2956" fmla="*/ 6057993 w 7497054"/>
              <a:gd name="connsiteY2956" fmla="*/ 104226 h 10285413"/>
              <a:gd name="connsiteX2957" fmla="*/ 6081203 w 7497054"/>
              <a:gd name="connsiteY2957" fmla="*/ 139041 h 10285413"/>
              <a:gd name="connsiteX2958" fmla="*/ 6139230 w 7497054"/>
              <a:gd name="connsiteY2958" fmla="*/ 104226 h 10285413"/>
              <a:gd name="connsiteX2959" fmla="*/ 6139230 w 7497054"/>
              <a:gd name="connsiteY2959" fmla="*/ 81014 h 10285413"/>
              <a:gd name="connsiteX2960" fmla="*/ 6150834 w 7497054"/>
              <a:gd name="connsiteY2960" fmla="*/ 69410 h 10285413"/>
              <a:gd name="connsiteX2961" fmla="*/ 6150834 w 7497054"/>
              <a:gd name="connsiteY2961" fmla="*/ 81014 h 10285413"/>
              <a:gd name="connsiteX2962" fmla="*/ 6174045 w 7497054"/>
              <a:gd name="connsiteY2962" fmla="*/ 150645 h 10285413"/>
              <a:gd name="connsiteX2963" fmla="*/ 6185651 w 7497054"/>
              <a:gd name="connsiteY2963" fmla="*/ 156450 h 10285413"/>
              <a:gd name="connsiteX2964" fmla="*/ 6185651 w 7497054"/>
              <a:gd name="connsiteY2964" fmla="*/ 185463 h 10285413"/>
              <a:gd name="connsiteX2965" fmla="*/ 6208861 w 7497054"/>
              <a:gd name="connsiteY2965" fmla="*/ 243490 h 10285413"/>
              <a:gd name="connsiteX2966" fmla="*/ 6232072 w 7497054"/>
              <a:gd name="connsiteY2966" fmla="*/ 197068 h 10285413"/>
              <a:gd name="connsiteX2967" fmla="*/ 6232072 w 7497054"/>
              <a:gd name="connsiteY2967" fmla="*/ 162253 h 10285413"/>
              <a:gd name="connsiteX2968" fmla="*/ 6237875 w 7497054"/>
              <a:gd name="connsiteY2968" fmla="*/ 168056 h 10285413"/>
              <a:gd name="connsiteX2969" fmla="*/ 6243678 w 7497054"/>
              <a:gd name="connsiteY2969" fmla="*/ 185463 h 10285413"/>
              <a:gd name="connsiteX2970" fmla="*/ 6266888 w 7497054"/>
              <a:gd name="connsiteY2970" fmla="*/ 208672 h 10285413"/>
              <a:gd name="connsiteX2971" fmla="*/ 6278494 w 7497054"/>
              <a:gd name="connsiteY2971" fmla="*/ 115831 h 10285413"/>
              <a:gd name="connsiteX2972" fmla="*/ 6290098 w 7497054"/>
              <a:gd name="connsiteY2972" fmla="*/ 34593 h 10285413"/>
              <a:gd name="connsiteX2973" fmla="*/ 6303071 w 7497054"/>
              <a:gd name="connsiteY2973" fmla="*/ 0 h 10285413"/>
              <a:gd name="connsiteX2974" fmla="*/ 6353195 w 7497054"/>
              <a:gd name="connsiteY2974" fmla="*/ 0 h 10285413"/>
              <a:gd name="connsiteX2975" fmla="*/ 6356830 w 7497054"/>
              <a:gd name="connsiteY2975" fmla="*/ 8481 h 10285413"/>
              <a:gd name="connsiteX2976" fmla="*/ 6359731 w 7497054"/>
              <a:gd name="connsiteY2976" fmla="*/ 46199 h 10285413"/>
              <a:gd name="connsiteX2977" fmla="*/ 6406152 w 7497054"/>
              <a:gd name="connsiteY2977" fmla="*/ 278306 h 10285413"/>
              <a:gd name="connsiteX2978" fmla="*/ 6440968 w 7497054"/>
              <a:gd name="connsiteY2978" fmla="*/ 231884 h 10285413"/>
              <a:gd name="connsiteX2979" fmla="*/ 6464179 w 7497054"/>
              <a:gd name="connsiteY2979" fmla="*/ 231884 h 10285413"/>
              <a:gd name="connsiteX2980" fmla="*/ 6469982 w 7497054"/>
              <a:gd name="connsiteY2980" fmla="*/ 255095 h 10285413"/>
              <a:gd name="connsiteX2981" fmla="*/ 6487389 w 7497054"/>
              <a:gd name="connsiteY2981" fmla="*/ 266699 h 10285413"/>
              <a:gd name="connsiteX2982" fmla="*/ 6498995 w 7497054"/>
              <a:gd name="connsiteY2982" fmla="*/ 295714 h 10285413"/>
              <a:gd name="connsiteX2983" fmla="*/ 6510601 w 7497054"/>
              <a:gd name="connsiteY2983" fmla="*/ 359544 h 10285413"/>
              <a:gd name="connsiteX2984" fmla="*/ 6522206 w 7497054"/>
              <a:gd name="connsiteY2984" fmla="*/ 463991 h 10285413"/>
              <a:gd name="connsiteX2985" fmla="*/ 6522206 w 7497054"/>
              <a:gd name="connsiteY2985" fmla="*/ 504609 h 10285413"/>
              <a:gd name="connsiteX2986" fmla="*/ 6522206 w 7497054"/>
              <a:gd name="connsiteY2986" fmla="*/ 545229 h 10285413"/>
              <a:gd name="connsiteX2987" fmla="*/ 6545416 w 7497054"/>
              <a:gd name="connsiteY2987" fmla="*/ 580044 h 10285413"/>
              <a:gd name="connsiteX2988" fmla="*/ 6557021 w 7497054"/>
              <a:gd name="connsiteY2988" fmla="*/ 568439 h 10285413"/>
              <a:gd name="connsiteX2989" fmla="*/ 6580233 w 7497054"/>
              <a:gd name="connsiteY2989" fmla="*/ 556835 h 10285413"/>
              <a:gd name="connsiteX2990" fmla="*/ 6591838 w 7497054"/>
              <a:gd name="connsiteY2990" fmla="*/ 568439 h 10285413"/>
              <a:gd name="connsiteX2991" fmla="*/ 6615047 w 7497054"/>
              <a:gd name="connsiteY2991" fmla="*/ 498806 h 10285413"/>
              <a:gd name="connsiteX2992" fmla="*/ 6638259 w 7497054"/>
              <a:gd name="connsiteY2992" fmla="*/ 405965 h 10285413"/>
              <a:gd name="connsiteX2993" fmla="*/ 6649865 w 7497054"/>
              <a:gd name="connsiteY2993" fmla="*/ 359544 h 10285413"/>
              <a:gd name="connsiteX2994" fmla="*/ 6649865 w 7497054"/>
              <a:gd name="connsiteY2994" fmla="*/ 313121 h 10285413"/>
              <a:gd name="connsiteX2995" fmla="*/ 6661470 w 7497054"/>
              <a:gd name="connsiteY2995" fmla="*/ 382753 h 10285413"/>
              <a:gd name="connsiteX2996" fmla="*/ 6661470 w 7497054"/>
              <a:gd name="connsiteY2996" fmla="*/ 469794 h 10285413"/>
              <a:gd name="connsiteX2997" fmla="*/ 6667273 w 7497054"/>
              <a:gd name="connsiteY2997" fmla="*/ 516215 h 10285413"/>
              <a:gd name="connsiteX2998" fmla="*/ 6684682 w 7497054"/>
              <a:gd name="connsiteY2998" fmla="*/ 649676 h 10285413"/>
              <a:gd name="connsiteX2999" fmla="*/ 6684682 w 7497054"/>
              <a:gd name="connsiteY2999" fmla="*/ 725112 h 10285413"/>
              <a:gd name="connsiteX3000" fmla="*/ 6690485 w 7497054"/>
              <a:gd name="connsiteY3000" fmla="*/ 794743 h 10285413"/>
              <a:gd name="connsiteX3001" fmla="*/ 6696286 w 7497054"/>
              <a:gd name="connsiteY3001" fmla="*/ 881784 h 10285413"/>
              <a:gd name="connsiteX3002" fmla="*/ 6707892 w 7497054"/>
              <a:gd name="connsiteY3002" fmla="*/ 1021048 h 10285413"/>
              <a:gd name="connsiteX3003" fmla="*/ 6742707 w 7497054"/>
              <a:gd name="connsiteY3003" fmla="*/ 1299577 h 10285413"/>
              <a:gd name="connsiteX3004" fmla="*/ 6754313 w 7497054"/>
              <a:gd name="connsiteY3004" fmla="*/ 997837 h 10285413"/>
              <a:gd name="connsiteX3005" fmla="*/ 6760116 w 7497054"/>
              <a:gd name="connsiteY3005" fmla="*/ 754124 h 10285413"/>
              <a:gd name="connsiteX3006" fmla="*/ 6765919 w 7497054"/>
              <a:gd name="connsiteY3006" fmla="*/ 812151 h 10285413"/>
              <a:gd name="connsiteX3007" fmla="*/ 6777523 w 7497054"/>
              <a:gd name="connsiteY3007" fmla="*/ 846967 h 10285413"/>
              <a:gd name="connsiteX3008" fmla="*/ 6777523 w 7497054"/>
              <a:gd name="connsiteY3008" fmla="*/ 904995 h 10285413"/>
              <a:gd name="connsiteX3009" fmla="*/ 6783326 w 7497054"/>
              <a:gd name="connsiteY3009" fmla="*/ 951415 h 10285413"/>
              <a:gd name="connsiteX3010" fmla="*/ 6789129 w 7497054"/>
              <a:gd name="connsiteY3010" fmla="*/ 992034 h 10285413"/>
              <a:gd name="connsiteX3011" fmla="*/ 6789129 w 7497054"/>
              <a:gd name="connsiteY3011" fmla="*/ 1009442 h 10285413"/>
              <a:gd name="connsiteX3012" fmla="*/ 6789129 w 7497054"/>
              <a:gd name="connsiteY3012" fmla="*/ 1050061 h 10285413"/>
              <a:gd name="connsiteX3013" fmla="*/ 6789129 w 7497054"/>
              <a:gd name="connsiteY3013" fmla="*/ 1113891 h 10285413"/>
              <a:gd name="connsiteX3014" fmla="*/ 6789129 w 7497054"/>
              <a:gd name="connsiteY3014" fmla="*/ 1171918 h 10285413"/>
              <a:gd name="connsiteX3015" fmla="*/ 6800734 w 7497054"/>
              <a:gd name="connsiteY3015" fmla="*/ 957218 h 10285413"/>
              <a:gd name="connsiteX3016" fmla="*/ 6800734 w 7497054"/>
              <a:gd name="connsiteY3016" fmla="*/ 684493 h 10285413"/>
              <a:gd name="connsiteX3017" fmla="*/ 6812338 w 7497054"/>
              <a:gd name="connsiteY3017" fmla="*/ 696097 h 10285413"/>
              <a:gd name="connsiteX3018" fmla="*/ 6823946 w 7497054"/>
              <a:gd name="connsiteY3018" fmla="*/ 568439 h 10285413"/>
              <a:gd name="connsiteX3019" fmla="*/ 6823946 w 7497054"/>
              <a:gd name="connsiteY3019" fmla="*/ 481399 h 10285413"/>
              <a:gd name="connsiteX3020" fmla="*/ 6835550 w 7497054"/>
              <a:gd name="connsiteY3020" fmla="*/ 452385 h 10285413"/>
              <a:gd name="connsiteX3021" fmla="*/ 6847156 w 7497054"/>
              <a:gd name="connsiteY3021" fmla="*/ 417571 h 10285413"/>
              <a:gd name="connsiteX3022" fmla="*/ 6852958 w 7497054"/>
              <a:gd name="connsiteY3022" fmla="*/ 411768 h 10285413"/>
              <a:gd name="connsiteX3023" fmla="*/ 6858761 w 7497054"/>
              <a:gd name="connsiteY3023" fmla="*/ 394359 h 10285413"/>
              <a:gd name="connsiteX3024" fmla="*/ 6870365 w 7497054"/>
              <a:gd name="connsiteY3024" fmla="*/ 353741 h 10285413"/>
              <a:gd name="connsiteX3025" fmla="*/ 6858761 w 7497054"/>
              <a:gd name="connsiteY3025" fmla="*/ 313121 h 10285413"/>
              <a:gd name="connsiteX3026" fmla="*/ 6858761 w 7497054"/>
              <a:gd name="connsiteY3026" fmla="*/ 289911 h 10285413"/>
              <a:gd name="connsiteX3027" fmla="*/ 6858761 w 7497054"/>
              <a:gd name="connsiteY3027" fmla="*/ 150645 h 10285413"/>
              <a:gd name="connsiteX3028" fmla="*/ 6847156 w 7497054"/>
              <a:gd name="connsiteY3028" fmla="*/ 81014 h 10285413"/>
              <a:gd name="connsiteX3029" fmla="*/ 6858761 w 7497054"/>
              <a:gd name="connsiteY3029" fmla="*/ 57804 h 10285413"/>
              <a:gd name="connsiteX3030" fmla="*/ 6870365 w 7497054"/>
              <a:gd name="connsiteY3030" fmla="*/ 46199 h 10285413"/>
              <a:gd name="connsiteX3031" fmla="*/ 6870365 w 7497054"/>
              <a:gd name="connsiteY3031" fmla="*/ 81014 h 10285413"/>
              <a:gd name="connsiteX3032" fmla="*/ 6893577 w 7497054"/>
              <a:gd name="connsiteY3032" fmla="*/ 173857 h 10285413"/>
              <a:gd name="connsiteX3033" fmla="*/ 6905183 w 7497054"/>
              <a:gd name="connsiteY3033" fmla="*/ 185463 h 10285413"/>
              <a:gd name="connsiteX3034" fmla="*/ 6928392 w 7497054"/>
              <a:gd name="connsiteY3034" fmla="*/ 243490 h 10285413"/>
              <a:gd name="connsiteX3035" fmla="*/ 6928392 w 7497054"/>
              <a:gd name="connsiteY3035" fmla="*/ 301517 h 10285413"/>
              <a:gd name="connsiteX3036" fmla="*/ 6928392 w 7497054"/>
              <a:gd name="connsiteY3036" fmla="*/ 353741 h 10285413"/>
              <a:gd name="connsiteX3037" fmla="*/ 6951604 w 7497054"/>
              <a:gd name="connsiteY3037" fmla="*/ 394359 h 10285413"/>
              <a:gd name="connsiteX3038" fmla="*/ 6986419 w 7497054"/>
              <a:gd name="connsiteY3038" fmla="*/ 394359 h 10285413"/>
              <a:gd name="connsiteX3039" fmla="*/ 6998025 w 7497054"/>
              <a:gd name="connsiteY3039" fmla="*/ 394359 h 10285413"/>
              <a:gd name="connsiteX3040" fmla="*/ 7032841 w 7497054"/>
              <a:gd name="connsiteY3040" fmla="*/ 382753 h 10285413"/>
              <a:gd name="connsiteX3041" fmla="*/ 7056052 w 7497054"/>
              <a:gd name="connsiteY3041" fmla="*/ 371148 h 10285413"/>
              <a:gd name="connsiteX3042" fmla="*/ 7056052 w 7497054"/>
              <a:gd name="connsiteY3042" fmla="*/ 313121 h 10285413"/>
              <a:gd name="connsiteX3043" fmla="*/ 7056052 w 7497054"/>
              <a:gd name="connsiteY3043" fmla="*/ 220280 h 10285413"/>
              <a:gd name="connsiteX3044" fmla="*/ 7056052 w 7497054"/>
              <a:gd name="connsiteY3044" fmla="*/ 121633 h 10285413"/>
              <a:gd name="connsiteX3045" fmla="*/ 7061855 w 7497054"/>
              <a:gd name="connsiteY3045" fmla="*/ 63607 h 10285413"/>
              <a:gd name="connsiteX3046" fmla="*/ 7067656 w 7497054"/>
              <a:gd name="connsiteY3046" fmla="*/ 185463 h 10285413"/>
              <a:gd name="connsiteX3047" fmla="*/ 7073460 w 7497054"/>
              <a:gd name="connsiteY3047" fmla="*/ 272502 h 10285413"/>
              <a:gd name="connsiteX3048" fmla="*/ 7079263 w 7497054"/>
              <a:gd name="connsiteY3048" fmla="*/ 313121 h 10285413"/>
              <a:gd name="connsiteX3049" fmla="*/ 7090868 w 7497054"/>
              <a:gd name="connsiteY3049" fmla="*/ 382753 h 10285413"/>
              <a:gd name="connsiteX3050" fmla="*/ 7125683 w 7497054"/>
              <a:gd name="connsiteY3050" fmla="*/ 463991 h 10285413"/>
              <a:gd name="connsiteX3051" fmla="*/ 7137290 w 7497054"/>
              <a:gd name="connsiteY3051" fmla="*/ 498806 h 10285413"/>
              <a:gd name="connsiteX3052" fmla="*/ 7143092 w 7497054"/>
              <a:gd name="connsiteY3052" fmla="*/ 545229 h 10285413"/>
              <a:gd name="connsiteX3053" fmla="*/ 7160501 w 7497054"/>
              <a:gd name="connsiteY3053" fmla="*/ 568439 h 10285413"/>
              <a:gd name="connsiteX3054" fmla="*/ 7160501 w 7497054"/>
              <a:gd name="connsiteY3054" fmla="*/ 574242 h 10285413"/>
              <a:gd name="connsiteX3055" fmla="*/ 7172105 w 7497054"/>
              <a:gd name="connsiteY3055" fmla="*/ 591651 h 10285413"/>
              <a:gd name="connsiteX3056" fmla="*/ 7189513 w 7497054"/>
              <a:gd name="connsiteY3056" fmla="*/ 597453 h 10285413"/>
              <a:gd name="connsiteX3057" fmla="*/ 7224329 w 7497054"/>
              <a:gd name="connsiteY3057" fmla="*/ 580044 h 10285413"/>
              <a:gd name="connsiteX3058" fmla="*/ 7241737 w 7497054"/>
              <a:gd name="connsiteY3058" fmla="*/ 475597 h 10285413"/>
              <a:gd name="connsiteX3059" fmla="*/ 7241737 w 7497054"/>
              <a:gd name="connsiteY3059" fmla="*/ 382753 h 10285413"/>
              <a:gd name="connsiteX3060" fmla="*/ 7253342 w 7497054"/>
              <a:gd name="connsiteY3060" fmla="*/ 405965 h 10285413"/>
              <a:gd name="connsiteX3061" fmla="*/ 7259146 w 7497054"/>
              <a:gd name="connsiteY3061" fmla="*/ 429175 h 10285413"/>
              <a:gd name="connsiteX3062" fmla="*/ 7264948 w 7497054"/>
              <a:gd name="connsiteY3062" fmla="*/ 463991 h 10285413"/>
              <a:gd name="connsiteX3063" fmla="*/ 7264948 w 7497054"/>
              <a:gd name="connsiteY3063" fmla="*/ 510412 h 10285413"/>
              <a:gd name="connsiteX3064" fmla="*/ 7288158 w 7497054"/>
              <a:gd name="connsiteY3064" fmla="*/ 603255 h 10285413"/>
              <a:gd name="connsiteX3065" fmla="*/ 7299763 w 7497054"/>
              <a:gd name="connsiteY3065" fmla="*/ 463991 h 10285413"/>
              <a:gd name="connsiteX3066" fmla="*/ 7311369 w 7497054"/>
              <a:gd name="connsiteY3066" fmla="*/ 301517 h 10285413"/>
              <a:gd name="connsiteX3067" fmla="*/ 7311369 w 7497054"/>
              <a:gd name="connsiteY3067" fmla="*/ 382753 h 10285413"/>
              <a:gd name="connsiteX3068" fmla="*/ 7322975 w 7497054"/>
              <a:gd name="connsiteY3068" fmla="*/ 777335 h 10285413"/>
              <a:gd name="connsiteX3069" fmla="*/ 7346186 w 7497054"/>
              <a:gd name="connsiteY3069" fmla="*/ 794743 h 10285413"/>
              <a:gd name="connsiteX3070" fmla="*/ 7357790 w 7497054"/>
              <a:gd name="connsiteY3070" fmla="*/ 823757 h 10285413"/>
              <a:gd name="connsiteX3071" fmla="*/ 7351988 w 7497054"/>
              <a:gd name="connsiteY3071" fmla="*/ 846967 h 10285413"/>
              <a:gd name="connsiteX3072" fmla="*/ 7334581 w 7497054"/>
              <a:gd name="connsiteY3072" fmla="*/ 881784 h 10285413"/>
              <a:gd name="connsiteX3073" fmla="*/ 7346186 w 7497054"/>
              <a:gd name="connsiteY3073" fmla="*/ 916600 h 10285413"/>
              <a:gd name="connsiteX3074" fmla="*/ 7346186 w 7497054"/>
              <a:gd name="connsiteY3074" fmla="*/ 1195128 h 10285413"/>
              <a:gd name="connsiteX3075" fmla="*/ 7346186 w 7497054"/>
              <a:gd name="connsiteY3075" fmla="*/ 1206733 h 10285413"/>
              <a:gd name="connsiteX3076" fmla="*/ 7369396 w 7497054"/>
              <a:gd name="connsiteY3076" fmla="*/ 1601315 h 10285413"/>
              <a:gd name="connsiteX3077" fmla="*/ 7369396 w 7497054"/>
              <a:gd name="connsiteY3077" fmla="*/ 1636132 h 10285413"/>
              <a:gd name="connsiteX3078" fmla="*/ 7392608 w 7497054"/>
              <a:gd name="connsiteY3078" fmla="*/ 1787001 h 10285413"/>
              <a:gd name="connsiteX3079" fmla="*/ 7404212 w 7497054"/>
              <a:gd name="connsiteY3079" fmla="*/ 1995898 h 10285413"/>
              <a:gd name="connsiteX3080" fmla="*/ 7404212 w 7497054"/>
              <a:gd name="connsiteY3080" fmla="*/ 2146766 h 10285413"/>
              <a:gd name="connsiteX3081" fmla="*/ 7404212 w 7497054"/>
              <a:gd name="connsiteY3081" fmla="*/ 2228004 h 10285413"/>
              <a:gd name="connsiteX3082" fmla="*/ 7404212 w 7497054"/>
              <a:gd name="connsiteY3082" fmla="*/ 2622587 h 10285413"/>
              <a:gd name="connsiteX3083" fmla="*/ 7404212 w 7497054"/>
              <a:gd name="connsiteY3083" fmla="*/ 2709627 h 10285413"/>
              <a:gd name="connsiteX3084" fmla="*/ 7392608 w 7497054"/>
              <a:gd name="connsiteY3084" fmla="*/ 2773455 h 10285413"/>
              <a:gd name="connsiteX3085" fmla="*/ 7398410 w 7497054"/>
              <a:gd name="connsiteY3085" fmla="*/ 2831482 h 10285413"/>
              <a:gd name="connsiteX3086" fmla="*/ 7392608 w 7497054"/>
              <a:gd name="connsiteY3086" fmla="*/ 2854693 h 10285413"/>
              <a:gd name="connsiteX3087" fmla="*/ 7386804 w 7497054"/>
              <a:gd name="connsiteY3087" fmla="*/ 2877904 h 10285413"/>
              <a:gd name="connsiteX3088" fmla="*/ 7386804 w 7497054"/>
              <a:gd name="connsiteY3088" fmla="*/ 2895312 h 10285413"/>
              <a:gd name="connsiteX3089" fmla="*/ 7392608 w 7497054"/>
              <a:gd name="connsiteY3089" fmla="*/ 2935931 h 10285413"/>
              <a:gd name="connsiteX3090" fmla="*/ 7392608 w 7497054"/>
              <a:gd name="connsiteY3090" fmla="*/ 3017169 h 10285413"/>
              <a:gd name="connsiteX3091" fmla="*/ 7398410 w 7497054"/>
              <a:gd name="connsiteY3091" fmla="*/ 3162236 h 10285413"/>
              <a:gd name="connsiteX3092" fmla="*/ 7404212 w 7497054"/>
              <a:gd name="connsiteY3092" fmla="*/ 3202854 h 10285413"/>
              <a:gd name="connsiteX3093" fmla="*/ 7415818 w 7497054"/>
              <a:gd name="connsiteY3093" fmla="*/ 3202854 h 10285413"/>
              <a:gd name="connsiteX3094" fmla="*/ 7415818 w 7497054"/>
              <a:gd name="connsiteY3094" fmla="*/ 3191249 h 10285413"/>
              <a:gd name="connsiteX3095" fmla="*/ 7427422 w 7497054"/>
              <a:gd name="connsiteY3095" fmla="*/ 3179642 h 10285413"/>
              <a:gd name="connsiteX3096" fmla="*/ 7439027 w 7497054"/>
              <a:gd name="connsiteY3096" fmla="*/ 3272486 h 10285413"/>
              <a:gd name="connsiteX3097" fmla="*/ 7439027 w 7497054"/>
              <a:gd name="connsiteY3097" fmla="*/ 3353724 h 10285413"/>
              <a:gd name="connsiteX3098" fmla="*/ 7450634 w 7497054"/>
              <a:gd name="connsiteY3098" fmla="*/ 3446565 h 10285413"/>
              <a:gd name="connsiteX3099" fmla="*/ 7444830 w 7497054"/>
              <a:gd name="connsiteY3099" fmla="*/ 3678673 h 10285413"/>
              <a:gd name="connsiteX3100" fmla="*/ 7450634 w 7497054"/>
              <a:gd name="connsiteY3100" fmla="*/ 3817937 h 10285413"/>
              <a:gd name="connsiteX3101" fmla="*/ 7462239 w 7497054"/>
              <a:gd name="connsiteY3101" fmla="*/ 3817937 h 10285413"/>
              <a:gd name="connsiteX3102" fmla="*/ 7462239 w 7497054"/>
              <a:gd name="connsiteY3102" fmla="*/ 3806331 h 10285413"/>
              <a:gd name="connsiteX3103" fmla="*/ 7473845 w 7497054"/>
              <a:gd name="connsiteY3103" fmla="*/ 3794726 h 10285413"/>
              <a:gd name="connsiteX3104" fmla="*/ 7473845 w 7497054"/>
              <a:gd name="connsiteY3104" fmla="*/ 3829541 h 10285413"/>
              <a:gd name="connsiteX3105" fmla="*/ 7473845 w 7497054"/>
              <a:gd name="connsiteY3105" fmla="*/ 3881766 h 10285413"/>
              <a:gd name="connsiteX3106" fmla="*/ 7473845 w 7497054"/>
              <a:gd name="connsiteY3106" fmla="*/ 3904977 h 10285413"/>
              <a:gd name="connsiteX3107" fmla="*/ 7462239 w 7497054"/>
              <a:gd name="connsiteY3107" fmla="*/ 3910780 h 10285413"/>
              <a:gd name="connsiteX3108" fmla="*/ 7462239 w 7497054"/>
              <a:gd name="connsiteY3108" fmla="*/ 3922384 h 10285413"/>
              <a:gd name="connsiteX3109" fmla="*/ 7450634 w 7497054"/>
              <a:gd name="connsiteY3109" fmla="*/ 3945596 h 10285413"/>
              <a:gd name="connsiteX3110" fmla="*/ 7444830 w 7497054"/>
              <a:gd name="connsiteY3110" fmla="*/ 3951398 h 10285413"/>
              <a:gd name="connsiteX3111" fmla="*/ 7439027 w 7497054"/>
              <a:gd name="connsiteY3111" fmla="*/ 3957202 h 10285413"/>
              <a:gd name="connsiteX3112" fmla="*/ 7439027 w 7497054"/>
              <a:gd name="connsiteY3112" fmla="*/ 3963004 h 10285413"/>
              <a:gd name="connsiteX3113" fmla="*/ 7427422 w 7497054"/>
              <a:gd name="connsiteY3113" fmla="*/ 3968807 h 10285413"/>
              <a:gd name="connsiteX3114" fmla="*/ 7415818 w 7497054"/>
              <a:gd name="connsiteY3114" fmla="*/ 3997820 h 10285413"/>
              <a:gd name="connsiteX3115" fmla="*/ 7404212 w 7497054"/>
              <a:gd name="connsiteY3115" fmla="*/ 4026833 h 10285413"/>
              <a:gd name="connsiteX3116" fmla="*/ 7392608 w 7497054"/>
              <a:gd name="connsiteY3116" fmla="*/ 4038439 h 10285413"/>
              <a:gd name="connsiteX3117" fmla="*/ 7381000 w 7497054"/>
              <a:gd name="connsiteY3117" fmla="*/ 4061648 h 10285413"/>
              <a:gd name="connsiteX3118" fmla="*/ 7381000 w 7497054"/>
              <a:gd name="connsiteY3118" fmla="*/ 4096466 h 10285413"/>
              <a:gd name="connsiteX3119" fmla="*/ 7392608 w 7497054"/>
              <a:gd name="connsiteY3119" fmla="*/ 4189308 h 10285413"/>
              <a:gd name="connsiteX3120" fmla="*/ 7410015 w 7497054"/>
              <a:gd name="connsiteY3120" fmla="*/ 4287954 h 10285413"/>
              <a:gd name="connsiteX3121" fmla="*/ 7415818 w 7497054"/>
              <a:gd name="connsiteY3121" fmla="*/ 4374993 h 10285413"/>
              <a:gd name="connsiteX3122" fmla="*/ 7415818 w 7497054"/>
              <a:gd name="connsiteY3122" fmla="*/ 4415612 h 10285413"/>
              <a:gd name="connsiteX3123" fmla="*/ 7415818 w 7497054"/>
              <a:gd name="connsiteY3123" fmla="*/ 4520060 h 10285413"/>
              <a:gd name="connsiteX3124" fmla="*/ 7427422 w 7497054"/>
              <a:gd name="connsiteY3124" fmla="*/ 4723155 h 10285413"/>
              <a:gd name="connsiteX3125" fmla="*/ 7427422 w 7497054"/>
              <a:gd name="connsiteY3125" fmla="*/ 4850813 h 10285413"/>
              <a:gd name="connsiteX3126" fmla="*/ 7427422 w 7497054"/>
              <a:gd name="connsiteY3126" fmla="*/ 4937852 h 10285413"/>
              <a:gd name="connsiteX3127" fmla="*/ 7427422 w 7497054"/>
              <a:gd name="connsiteY3127" fmla="*/ 5036497 h 10285413"/>
              <a:gd name="connsiteX3128" fmla="*/ 7450634 w 7497054"/>
              <a:gd name="connsiteY3128" fmla="*/ 5024892 h 10285413"/>
              <a:gd name="connsiteX3129" fmla="*/ 7450634 w 7497054"/>
              <a:gd name="connsiteY3129" fmla="*/ 5001682 h 10285413"/>
              <a:gd name="connsiteX3130" fmla="*/ 7462239 w 7497054"/>
              <a:gd name="connsiteY3130" fmla="*/ 5036497 h 10285413"/>
              <a:gd name="connsiteX3131" fmla="*/ 7439027 w 7497054"/>
              <a:gd name="connsiteY3131" fmla="*/ 5117735 h 10285413"/>
              <a:gd name="connsiteX3132" fmla="*/ 7439027 w 7497054"/>
              <a:gd name="connsiteY3132" fmla="*/ 5129341 h 10285413"/>
              <a:gd name="connsiteX3133" fmla="*/ 7415818 w 7497054"/>
              <a:gd name="connsiteY3133" fmla="*/ 5164158 h 10285413"/>
              <a:gd name="connsiteX3134" fmla="*/ 7381000 w 7497054"/>
              <a:gd name="connsiteY3134" fmla="*/ 5233789 h 10285413"/>
              <a:gd name="connsiteX3135" fmla="*/ 7375199 w 7497054"/>
              <a:gd name="connsiteY3135" fmla="*/ 5245395 h 10285413"/>
              <a:gd name="connsiteX3136" fmla="*/ 7369396 w 7497054"/>
              <a:gd name="connsiteY3136" fmla="*/ 5233789 h 10285413"/>
              <a:gd name="connsiteX3137" fmla="*/ 7369396 w 7497054"/>
              <a:gd name="connsiteY3137" fmla="*/ 5245395 h 10285413"/>
              <a:gd name="connsiteX3138" fmla="*/ 7357790 w 7497054"/>
              <a:gd name="connsiteY3138" fmla="*/ 5315026 h 10285413"/>
              <a:gd name="connsiteX3139" fmla="*/ 7346186 w 7497054"/>
              <a:gd name="connsiteY3139" fmla="*/ 5349841 h 10285413"/>
              <a:gd name="connsiteX3140" fmla="*/ 7340382 w 7497054"/>
              <a:gd name="connsiteY3140" fmla="*/ 5384659 h 10285413"/>
              <a:gd name="connsiteX3141" fmla="*/ 7334581 w 7497054"/>
              <a:gd name="connsiteY3141" fmla="*/ 5407868 h 10285413"/>
              <a:gd name="connsiteX3142" fmla="*/ 7322975 w 7497054"/>
              <a:gd name="connsiteY3142" fmla="*/ 5477502 h 10285413"/>
              <a:gd name="connsiteX3143" fmla="*/ 7322975 w 7497054"/>
              <a:gd name="connsiteY3143" fmla="*/ 5523923 h 10285413"/>
              <a:gd name="connsiteX3144" fmla="*/ 7334581 w 7497054"/>
              <a:gd name="connsiteY3144" fmla="*/ 5512317 h 10285413"/>
              <a:gd name="connsiteX3145" fmla="*/ 7346186 w 7497054"/>
              <a:gd name="connsiteY3145" fmla="*/ 5523923 h 10285413"/>
              <a:gd name="connsiteX3146" fmla="*/ 7346186 w 7497054"/>
              <a:gd name="connsiteY3146" fmla="*/ 5535529 h 10285413"/>
              <a:gd name="connsiteX3147" fmla="*/ 7334581 w 7497054"/>
              <a:gd name="connsiteY3147" fmla="*/ 5547134 h 10285413"/>
              <a:gd name="connsiteX3148" fmla="*/ 7334581 w 7497054"/>
              <a:gd name="connsiteY3148" fmla="*/ 5570344 h 10285413"/>
              <a:gd name="connsiteX3149" fmla="*/ 7322975 w 7497054"/>
              <a:gd name="connsiteY3149" fmla="*/ 5581950 h 10285413"/>
              <a:gd name="connsiteX3150" fmla="*/ 7322975 w 7497054"/>
              <a:gd name="connsiteY3150" fmla="*/ 5593555 h 10285413"/>
              <a:gd name="connsiteX3151" fmla="*/ 7334581 w 7497054"/>
              <a:gd name="connsiteY3151" fmla="*/ 5593555 h 10285413"/>
              <a:gd name="connsiteX3152" fmla="*/ 7334581 w 7497054"/>
              <a:gd name="connsiteY3152" fmla="*/ 5605160 h 10285413"/>
              <a:gd name="connsiteX3153" fmla="*/ 7322975 w 7497054"/>
              <a:gd name="connsiteY3153" fmla="*/ 5616766 h 10285413"/>
              <a:gd name="connsiteX3154" fmla="*/ 7322975 w 7497054"/>
              <a:gd name="connsiteY3154" fmla="*/ 5628372 h 10285413"/>
              <a:gd name="connsiteX3155" fmla="*/ 7305566 w 7497054"/>
              <a:gd name="connsiteY3155" fmla="*/ 5657385 h 10285413"/>
              <a:gd name="connsiteX3156" fmla="*/ 7305566 w 7497054"/>
              <a:gd name="connsiteY3156" fmla="*/ 5698005 h 10285413"/>
              <a:gd name="connsiteX3157" fmla="*/ 7311369 w 7497054"/>
              <a:gd name="connsiteY3157" fmla="*/ 5721213 h 10285413"/>
              <a:gd name="connsiteX3158" fmla="*/ 7311369 w 7497054"/>
              <a:gd name="connsiteY3158" fmla="*/ 5732820 h 10285413"/>
              <a:gd name="connsiteX3159" fmla="*/ 7299763 w 7497054"/>
              <a:gd name="connsiteY3159" fmla="*/ 5756031 h 10285413"/>
              <a:gd name="connsiteX3160" fmla="*/ 7288158 w 7497054"/>
              <a:gd name="connsiteY3160" fmla="*/ 5802452 h 10285413"/>
              <a:gd name="connsiteX3161" fmla="*/ 7299763 w 7497054"/>
              <a:gd name="connsiteY3161" fmla="*/ 5814057 h 10285413"/>
              <a:gd name="connsiteX3162" fmla="*/ 7299763 w 7497054"/>
              <a:gd name="connsiteY3162" fmla="*/ 5872085 h 10285413"/>
              <a:gd name="connsiteX3163" fmla="*/ 7299763 w 7497054"/>
              <a:gd name="connsiteY3163" fmla="*/ 5953321 h 10285413"/>
              <a:gd name="connsiteX3164" fmla="*/ 7311369 w 7497054"/>
              <a:gd name="connsiteY3164" fmla="*/ 5976530 h 10285413"/>
              <a:gd name="connsiteX3165" fmla="*/ 7311369 w 7497054"/>
              <a:gd name="connsiteY3165" fmla="*/ 5988138 h 10285413"/>
              <a:gd name="connsiteX3166" fmla="*/ 7311369 w 7497054"/>
              <a:gd name="connsiteY3166" fmla="*/ 5999742 h 10285413"/>
              <a:gd name="connsiteX3167" fmla="*/ 7293962 w 7497054"/>
              <a:gd name="connsiteY3167" fmla="*/ 6005545 h 10285413"/>
              <a:gd name="connsiteX3168" fmla="*/ 7288158 w 7497054"/>
              <a:gd name="connsiteY3168" fmla="*/ 6022953 h 10285413"/>
              <a:gd name="connsiteX3169" fmla="*/ 7299763 w 7497054"/>
              <a:gd name="connsiteY3169" fmla="*/ 6046164 h 10285413"/>
              <a:gd name="connsiteX3170" fmla="*/ 7299763 w 7497054"/>
              <a:gd name="connsiteY3170" fmla="*/ 6057770 h 10285413"/>
              <a:gd name="connsiteX3171" fmla="*/ 7288158 w 7497054"/>
              <a:gd name="connsiteY3171" fmla="*/ 6092584 h 10285413"/>
              <a:gd name="connsiteX3172" fmla="*/ 7276554 w 7497054"/>
              <a:gd name="connsiteY3172" fmla="*/ 6150611 h 10285413"/>
              <a:gd name="connsiteX3173" fmla="*/ 7270751 w 7497054"/>
              <a:gd name="connsiteY3173" fmla="*/ 6162217 h 10285413"/>
              <a:gd name="connsiteX3174" fmla="*/ 7276554 w 7497054"/>
              <a:gd name="connsiteY3174" fmla="*/ 6168021 h 10285413"/>
              <a:gd name="connsiteX3175" fmla="*/ 7264948 w 7497054"/>
              <a:gd name="connsiteY3175" fmla="*/ 6185429 h 10285413"/>
              <a:gd name="connsiteX3176" fmla="*/ 7264948 w 7497054"/>
              <a:gd name="connsiteY3176" fmla="*/ 6243455 h 10285413"/>
              <a:gd name="connsiteX3177" fmla="*/ 7288158 w 7497054"/>
              <a:gd name="connsiteY3177" fmla="*/ 6255060 h 10285413"/>
              <a:gd name="connsiteX3178" fmla="*/ 7288158 w 7497054"/>
              <a:gd name="connsiteY3178" fmla="*/ 6266666 h 10285413"/>
              <a:gd name="connsiteX3179" fmla="*/ 7276554 w 7497054"/>
              <a:gd name="connsiteY3179" fmla="*/ 6289875 h 10285413"/>
              <a:gd name="connsiteX3180" fmla="*/ 7276554 w 7497054"/>
              <a:gd name="connsiteY3180" fmla="*/ 6301482 h 10285413"/>
              <a:gd name="connsiteX3181" fmla="*/ 7264948 w 7497054"/>
              <a:gd name="connsiteY3181" fmla="*/ 6313087 h 10285413"/>
              <a:gd name="connsiteX3182" fmla="*/ 7264948 w 7497054"/>
              <a:gd name="connsiteY3182" fmla="*/ 6336297 h 10285413"/>
              <a:gd name="connsiteX3183" fmla="*/ 7264948 w 7497054"/>
              <a:gd name="connsiteY3183" fmla="*/ 6347902 h 10285413"/>
              <a:gd name="connsiteX3184" fmla="*/ 7264948 w 7497054"/>
              <a:gd name="connsiteY3184" fmla="*/ 6359509 h 10285413"/>
              <a:gd name="connsiteX3185" fmla="*/ 7264948 w 7497054"/>
              <a:gd name="connsiteY3185" fmla="*/ 6371114 h 10285413"/>
              <a:gd name="connsiteX3186" fmla="*/ 7259146 w 7497054"/>
              <a:gd name="connsiteY3186" fmla="*/ 6376916 h 10285413"/>
              <a:gd name="connsiteX3187" fmla="*/ 7253342 w 7497054"/>
              <a:gd name="connsiteY3187" fmla="*/ 6394324 h 10285413"/>
              <a:gd name="connsiteX3188" fmla="*/ 7253342 w 7497054"/>
              <a:gd name="connsiteY3188" fmla="*/ 6411731 h 10285413"/>
              <a:gd name="connsiteX3189" fmla="*/ 7253342 w 7497054"/>
              <a:gd name="connsiteY3189" fmla="*/ 6423336 h 10285413"/>
              <a:gd name="connsiteX3190" fmla="*/ 7241737 w 7497054"/>
              <a:gd name="connsiteY3190" fmla="*/ 6429140 h 10285413"/>
              <a:gd name="connsiteX3191" fmla="*/ 7241737 w 7497054"/>
              <a:gd name="connsiteY3191" fmla="*/ 6463955 h 10285413"/>
              <a:gd name="connsiteX3192" fmla="*/ 7230132 w 7497054"/>
              <a:gd name="connsiteY3192" fmla="*/ 6498773 h 10285413"/>
              <a:gd name="connsiteX3193" fmla="*/ 7218527 w 7497054"/>
              <a:gd name="connsiteY3193" fmla="*/ 6510378 h 10285413"/>
              <a:gd name="connsiteX3194" fmla="*/ 7224329 w 7497054"/>
              <a:gd name="connsiteY3194" fmla="*/ 6533588 h 10285413"/>
              <a:gd name="connsiteX3195" fmla="*/ 7253342 w 7497054"/>
              <a:gd name="connsiteY3195" fmla="*/ 6545193 h 10285413"/>
              <a:gd name="connsiteX3196" fmla="*/ 7253342 w 7497054"/>
              <a:gd name="connsiteY3196" fmla="*/ 6556800 h 10285413"/>
              <a:gd name="connsiteX3197" fmla="*/ 7253342 w 7497054"/>
              <a:gd name="connsiteY3197" fmla="*/ 6568404 h 10285413"/>
              <a:gd name="connsiteX3198" fmla="*/ 7230132 w 7497054"/>
              <a:gd name="connsiteY3198" fmla="*/ 6580009 h 10285413"/>
              <a:gd name="connsiteX3199" fmla="*/ 7230132 w 7497054"/>
              <a:gd name="connsiteY3199" fmla="*/ 6603219 h 10285413"/>
              <a:gd name="connsiteX3200" fmla="*/ 7241737 w 7497054"/>
              <a:gd name="connsiteY3200" fmla="*/ 6603219 h 10285413"/>
              <a:gd name="connsiteX3201" fmla="*/ 7235935 w 7497054"/>
              <a:gd name="connsiteY3201" fmla="*/ 6620628 h 10285413"/>
              <a:gd name="connsiteX3202" fmla="*/ 7230132 w 7497054"/>
              <a:gd name="connsiteY3202" fmla="*/ 6626431 h 10285413"/>
              <a:gd name="connsiteX3203" fmla="*/ 7241737 w 7497054"/>
              <a:gd name="connsiteY3203" fmla="*/ 6626431 h 10285413"/>
              <a:gd name="connsiteX3204" fmla="*/ 7241737 w 7497054"/>
              <a:gd name="connsiteY3204" fmla="*/ 6638037 h 10285413"/>
              <a:gd name="connsiteX3205" fmla="*/ 7230132 w 7497054"/>
              <a:gd name="connsiteY3205" fmla="*/ 6638037 h 10285413"/>
              <a:gd name="connsiteX3206" fmla="*/ 7230132 w 7497054"/>
              <a:gd name="connsiteY3206" fmla="*/ 6661246 h 10285413"/>
              <a:gd name="connsiteX3207" fmla="*/ 7241737 w 7497054"/>
              <a:gd name="connsiteY3207" fmla="*/ 6661246 h 10285413"/>
              <a:gd name="connsiteX3208" fmla="*/ 7230132 w 7497054"/>
              <a:gd name="connsiteY3208" fmla="*/ 6672852 h 10285413"/>
              <a:gd name="connsiteX3209" fmla="*/ 7218527 w 7497054"/>
              <a:gd name="connsiteY3209" fmla="*/ 6696064 h 10285413"/>
              <a:gd name="connsiteX3210" fmla="*/ 7206922 w 7497054"/>
              <a:gd name="connsiteY3210" fmla="*/ 6730879 h 10285413"/>
              <a:gd name="connsiteX3211" fmla="*/ 7206922 w 7497054"/>
              <a:gd name="connsiteY3211" fmla="*/ 6742485 h 10285413"/>
              <a:gd name="connsiteX3212" fmla="*/ 7218527 w 7497054"/>
              <a:gd name="connsiteY3212" fmla="*/ 6754091 h 10285413"/>
              <a:gd name="connsiteX3213" fmla="*/ 7206922 w 7497054"/>
              <a:gd name="connsiteY3213" fmla="*/ 6765695 h 10285413"/>
              <a:gd name="connsiteX3214" fmla="*/ 7183710 w 7497054"/>
              <a:gd name="connsiteY3214" fmla="*/ 6783103 h 10285413"/>
              <a:gd name="connsiteX3215" fmla="*/ 7172105 w 7497054"/>
              <a:gd name="connsiteY3215" fmla="*/ 6800510 h 10285413"/>
              <a:gd name="connsiteX3216" fmla="*/ 7160501 w 7497054"/>
              <a:gd name="connsiteY3216" fmla="*/ 6812118 h 10285413"/>
              <a:gd name="connsiteX3217" fmla="*/ 7160501 w 7497054"/>
              <a:gd name="connsiteY3217" fmla="*/ 6823722 h 10285413"/>
              <a:gd name="connsiteX3218" fmla="*/ 7148895 w 7497054"/>
              <a:gd name="connsiteY3218" fmla="*/ 6846933 h 10285413"/>
              <a:gd name="connsiteX3219" fmla="*/ 7125683 w 7497054"/>
              <a:gd name="connsiteY3219" fmla="*/ 6846933 h 10285413"/>
              <a:gd name="connsiteX3220" fmla="*/ 7125683 w 7497054"/>
              <a:gd name="connsiteY3220" fmla="*/ 6858537 h 10285413"/>
              <a:gd name="connsiteX3221" fmla="*/ 7125683 w 7497054"/>
              <a:gd name="connsiteY3221" fmla="*/ 6870144 h 10285413"/>
              <a:gd name="connsiteX3222" fmla="*/ 7137290 w 7497054"/>
              <a:gd name="connsiteY3222" fmla="*/ 6904959 h 10285413"/>
              <a:gd name="connsiteX3223" fmla="*/ 7125683 w 7497054"/>
              <a:gd name="connsiteY3223" fmla="*/ 6916564 h 10285413"/>
              <a:gd name="connsiteX3224" fmla="*/ 7114078 w 7497054"/>
              <a:gd name="connsiteY3224" fmla="*/ 6928171 h 10285413"/>
              <a:gd name="connsiteX3225" fmla="*/ 7056052 w 7497054"/>
              <a:gd name="connsiteY3225" fmla="*/ 6893353 h 10285413"/>
              <a:gd name="connsiteX3226" fmla="*/ 6939999 w 7497054"/>
              <a:gd name="connsiteY3226" fmla="*/ 6812118 h 10285413"/>
              <a:gd name="connsiteX3227" fmla="*/ 6928392 w 7497054"/>
              <a:gd name="connsiteY3227" fmla="*/ 6812118 h 10285413"/>
              <a:gd name="connsiteX3228" fmla="*/ 6928392 w 7497054"/>
              <a:gd name="connsiteY3228" fmla="*/ 6800510 h 10285413"/>
              <a:gd name="connsiteX3229" fmla="*/ 6916787 w 7497054"/>
              <a:gd name="connsiteY3229" fmla="*/ 6812118 h 10285413"/>
              <a:gd name="connsiteX3230" fmla="*/ 6905183 w 7497054"/>
              <a:gd name="connsiteY3230" fmla="*/ 6806315 h 10285413"/>
              <a:gd name="connsiteX3231" fmla="*/ 6904058 w 7497054"/>
              <a:gd name="connsiteY3231" fmla="*/ 6807249 h 10285413"/>
              <a:gd name="connsiteX3232" fmla="*/ 6905183 w 7497054"/>
              <a:gd name="connsiteY3232" fmla="*/ 6800510 h 10285413"/>
              <a:gd name="connsiteX3233" fmla="*/ 6893577 w 7497054"/>
              <a:gd name="connsiteY3233" fmla="*/ 6812118 h 10285413"/>
              <a:gd name="connsiteX3234" fmla="*/ 6870365 w 7497054"/>
              <a:gd name="connsiteY3234" fmla="*/ 6812118 h 10285413"/>
              <a:gd name="connsiteX3235" fmla="*/ 6870365 w 7497054"/>
              <a:gd name="connsiteY3235" fmla="*/ 6823722 h 10285413"/>
              <a:gd name="connsiteX3236" fmla="*/ 6870365 w 7497054"/>
              <a:gd name="connsiteY3236" fmla="*/ 6835327 h 10285413"/>
              <a:gd name="connsiteX3237" fmla="*/ 6858761 w 7497054"/>
              <a:gd name="connsiteY3237" fmla="*/ 6823722 h 10285413"/>
              <a:gd name="connsiteX3238" fmla="*/ 6835550 w 7497054"/>
              <a:gd name="connsiteY3238" fmla="*/ 6835327 h 10285413"/>
              <a:gd name="connsiteX3239" fmla="*/ 6812338 w 7497054"/>
              <a:gd name="connsiteY3239" fmla="*/ 6858537 h 10285413"/>
              <a:gd name="connsiteX3240" fmla="*/ 6800734 w 7497054"/>
              <a:gd name="connsiteY3240" fmla="*/ 6870144 h 10285413"/>
              <a:gd name="connsiteX3241" fmla="*/ 6777523 w 7497054"/>
              <a:gd name="connsiteY3241" fmla="*/ 6864340 h 10285413"/>
              <a:gd name="connsiteX3242" fmla="*/ 6789129 w 7497054"/>
              <a:gd name="connsiteY3242" fmla="*/ 6881749 h 10285413"/>
              <a:gd name="connsiteX3243" fmla="*/ 6789129 w 7497054"/>
              <a:gd name="connsiteY3243" fmla="*/ 6893353 h 10285413"/>
              <a:gd name="connsiteX3244" fmla="*/ 6777523 w 7497054"/>
              <a:gd name="connsiteY3244" fmla="*/ 6881749 h 10285413"/>
              <a:gd name="connsiteX3245" fmla="*/ 6783326 w 7497054"/>
              <a:gd name="connsiteY3245" fmla="*/ 6887552 h 10285413"/>
              <a:gd name="connsiteX3246" fmla="*/ 6789129 w 7497054"/>
              <a:gd name="connsiteY3246" fmla="*/ 6893353 h 10285413"/>
              <a:gd name="connsiteX3247" fmla="*/ 6765919 w 7497054"/>
              <a:gd name="connsiteY3247" fmla="*/ 6893353 h 10285413"/>
              <a:gd name="connsiteX3248" fmla="*/ 6765919 w 7497054"/>
              <a:gd name="connsiteY3248" fmla="*/ 6881749 h 10285413"/>
              <a:gd name="connsiteX3249" fmla="*/ 6742707 w 7497054"/>
              <a:gd name="connsiteY3249" fmla="*/ 6870144 h 10285413"/>
              <a:gd name="connsiteX3250" fmla="*/ 6719497 w 7497054"/>
              <a:gd name="connsiteY3250" fmla="*/ 6881749 h 10285413"/>
              <a:gd name="connsiteX3251" fmla="*/ 6684682 w 7497054"/>
              <a:gd name="connsiteY3251" fmla="*/ 6881749 h 10285413"/>
              <a:gd name="connsiteX3252" fmla="*/ 6696286 w 7497054"/>
              <a:gd name="connsiteY3252" fmla="*/ 6875946 h 10285413"/>
              <a:gd name="connsiteX3253" fmla="*/ 6684682 w 7497054"/>
              <a:gd name="connsiteY3253" fmla="*/ 6870144 h 10285413"/>
              <a:gd name="connsiteX3254" fmla="*/ 6649865 w 7497054"/>
              <a:gd name="connsiteY3254" fmla="*/ 6870144 h 10285413"/>
              <a:gd name="connsiteX3255" fmla="*/ 6638259 w 7497054"/>
              <a:gd name="connsiteY3255" fmla="*/ 6881749 h 10285413"/>
              <a:gd name="connsiteX3256" fmla="*/ 6615047 w 7497054"/>
              <a:gd name="connsiteY3256" fmla="*/ 6881749 h 10285413"/>
              <a:gd name="connsiteX3257" fmla="*/ 6597640 w 7497054"/>
              <a:gd name="connsiteY3257" fmla="*/ 6875946 h 10285413"/>
              <a:gd name="connsiteX3258" fmla="*/ 6580233 w 7497054"/>
              <a:gd name="connsiteY3258" fmla="*/ 6881749 h 10285413"/>
              <a:gd name="connsiteX3259" fmla="*/ 6568628 w 7497054"/>
              <a:gd name="connsiteY3259" fmla="*/ 6870144 h 10285413"/>
              <a:gd name="connsiteX3260" fmla="*/ 6568628 w 7497054"/>
              <a:gd name="connsiteY3260" fmla="*/ 6858537 h 10285413"/>
              <a:gd name="connsiteX3261" fmla="*/ 6557021 w 7497054"/>
              <a:gd name="connsiteY3261" fmla="*/ 6870144 h 10285413"/>
              <a:gd name="connsiteX3262" fmla="*/ 6557021 w 7497054"/>
              <a:gd name="connsiteY3262" fmla="*/ 6881749 h 10285413"/>
              <a:gd name="connsiteX3263" fmla="*/ 6580233 w 7497054"/>
              <a:gd name="connsiteY3263" fmla="*/ 6881749 h 10285413"/>
              <a:gd name="connsiteX3264" fmla="*/ 6580233 w 7497054"/>
              <a:gd name="connsiteY3264" fmla="*/ 6893353 h 10285413"/>
              <a:gd name="connsiteX3265" fmla="*/ 6545416 w 7497054"/>
              <a:gd name="connsiteY3265" fmla="*/ 6893353 h 10285413"/>
              <a:gd name="connsiteX3266" fmla="*/ 6533812 w 7497054"/>
              <a:gd name="connsiteY3266" fmla="*/ 6904959 h 10285413"/>
              <a:gd name="connsiteX3267" fmla="*/ 6522206 w 7497054"/>
              <a:gd name="connsiteY3267" fmla="*/ 6916564 h 10285413"/>
              <a:gd name="connsiteX3268" fmla="*/ 6522206 w 7497054"/>
              <a:gd name="connsiteY3268" fmla="*/ 6904959 h 10285413"/>
              <a:gd name="connsiteX3269" fmla="*/ 6528009 w 7497054"/>
              <a:gd name="connsiteY3269" fmla="*/ 6899156 h 10285413"/>
              <a:gd name="connsiteX3270" fmla="*/ 6522206 w 7497054"/>
              <a:gd name="connsiteY3270" fmla="*/ 6893353 h 10285413"/>
              <a:gd name="connsiteX3271" fmla="*/ 6510601 w 7497054"/>
              <a:gd name="connsiteY3271" fmla="*/ 6893353 h 10285413"/>
              <a:gd name="connsiteX3272" fmla="*/ 6510601 w 7497054"/>
              <a:gd name="connsiteY3272" fmla="*/ 6904959 h 10285413"/>
              <a:gd name="connsiteX3273" fmla="*/ 6510601 w 7497054"/>
              <a:gd name="connsiteY3273" fmla="*/ 6916564 h 10285413"/>
              <a:gd name="connsiteX3274" fmla="*/ 6498995 w 7497054"/>
              <a:gd name="connsiteY3274" fmla="*/ 6939776 h 10285413"/>
              <a:gd name="connsiteX3275" fmla="*/ 6487389 w 7497054"/>
              <a:gd name="connsiteY3275" fmla="*/ 6951380 h 10285413"/>
              <a:gd name="connsiteX3276" fmla="*/ 6487389 w 7497054"/>
              <a:gd name="connsiteY3276" fmla="*/ 6939776 h 10285413"/>
              <a:gd name="connsiteX3277" fmla="*/ 6487389 w 7497054"/>
              <a:gd name="connsiteY3277" fmla="*/ 6928171 h 10285413"/>
              <a:gd name="connsiteX3278" fmla="*/ 6475785 w 7497054"/>
              <a:gd name="connsiteY3278" fmla="*/ 6928171 h 10285413"/>
              <a:gd name="connsiteX3279" fmla="*/ 6498995 w 7497054"/>
              <a:gd name="connsiteY3279" fmla="*/ 6893353 h 10285413"/>
              <a:gd name="connsiteX3280" fmla="*/ 6475785 w 7497054"/>
              <a:gd name="connsiteY3280" fmla="*/ 6893353 h 10285413"/>
              <a:gd name="connsiteX3281" fmla="*/ 6417758 w 7497054"/>
              <a:gd name="connsiteY3281" fmla="*/ 6870144 h 10285413"/>
              <a:gd name="connsiteX3282" fmla="*/ 6406152 w 7497054"/>
              <a:gd name="connsiteY3282" fmla="*/ 6835327 h 10285413"/>
              <a:gd name="connsiteX3283" fmla="*/ 6400349 w 7497054"/>
              <a:gd name="connsiteY3283" fmla="*/ 6835327 h 10285413"/>
              <a:gd name="connsiteX3284" fmla="*/ 6388745 w 7497054"/>
              <a:gd name="connsiteY3284" fmla="*/ 6835327 h 10285413"/>
              <a:gd name="connsiteX3285" fmla="*/ 6377140 w 7497054"/>
              <a:gd name="connsiteY3285" fmla="*/ 6835327 h 10285413"/>
              <a:gd name="connsiteX3286" fmla="*/ 6371337 w 7497054"/>
              <a:gd name="connsiteY3286" fmla="*/ 6846933 h 10285413"/>
              <a:gd name="connsiteX3287" fmla="*/ 6348125 w 7497054"/>
              <a:gd name="connsiteY3287" fmla="*/ 6846933 h 10285413"/>
              <a:gd name="connsiteX3288" fmla="*/ 6342322 w 7497054"/>
              <a:gd name="connsiteY3288" fmla="*/ 6858537 h 10285413"/>
              <a:gd name="connsiteX3289" fmla="*/ 6336521 w 7497054"/>
              <a:gd name="connsiteY3289" fmla="*/ 6846933 h 10285413"/>
              <a:gd name="connsiteX3290" fmla="*/ 6313310 w 7497054"/>
              <a:gd name="connsiteY3290" fmla="*/ 6858537 h 10285413"/>
              <a:gd name="connsiteX3291" fmla="*/ 6348125 w 7497054"/>
              <a:gd name="connsiteY3291" fmla="*/ 6870144 h 10285413"/>
              <a:gd name="connsiteX3292" fmla="*/ 6359731 w 7497054"/>
              <a:gd name="connsiteY3292" fmla="*/ 6870144 h 10285413"/>
              <a:gd name="connsiteX3293" fmla="*/ 6348125 w 7497054"/>
              <a:gd name="connsiteY3293" fmla="*/ 6881749 h 10285413"/>
              <a:gd name="connsiteX3294" fmla="*/ 6348125 w 7497054"/>
              <a:gd name="connsiteY3294" fmla="*/ 6893353 h 10285413"/>
              <a:gd name="connsiteX3295" fmla="*/ 6324915 w 7497054"/>
              <a:gd name="connsiteY3295" fmla="*/ 6904959 h 10285413"/>
              <a:gd name="connsiteX3296" fmla="*/ 6324915 w 7497054"/>
              <a:gd name="connsiteY3296" fmla="*/ 6928171 h 10285413"/>
              <a:gd name="connsiteX3297" fmla="*/ 6336521 w 7497054"/>
              <a:gd name="connsiteY3297" fmla="*/ 6928171 h 10285413"/>
              <a:gd name="connsiteX3298" fmla="*/ 6313310 w 7497054"/>
              <a:gd name="connsiteY3298" fmla="*/ 6951380 h 10285413"/>
              <a:gd name="connsiteX3299" fmla="*/ 6313310 w 7497054"/>
              <a:gd name="connsiteY3299" fmla="*/ 6974591 h 10285413"/>
              <a:gd name="connsiteX3300" fmla="*/ 6278494 w 7497054"/>
              <a:gd name="connsiteY3300" fmla="*/ 6986197 h 10285413"/>
              <a:gd name="connsiteX3301" fmla="*/ 6324915 w 7497054"/>
              <a:gd name="connsiteY3301" fmla="*/ 6986197 h 10285413"/>
              <a:gd name="connsiteX3302" fmla="*/ 6313310 w 7497054"/>
              <a:gd name="connsiteY3302" fmla="*/ 6997803 h 10285413"/>
              <a:gd name="connsiteX3303" fmla="*/ 6278494 w 7497054"/>
              <a:gd name="connsiteY3303" fmla="*/ 7009408 h 10285413"/>
              <a:gd name="connsiteX3304" fmla="*/ 6255283 w 7497054"/>
              <a:gd name="connsiteY3304" fmla="*/ 7021013 h 10285413"/>
              <a:gd name="connsiteX3305" fmla="*/ 6278494 w 7497054"/>
              <a:gd name="connsiteY3305" fmla="*/ 7032618 h 10285413"/>
              <a:gd name="connsiteX3306" fmla="*/ 6290098 w 7497054"/>
              <a:gd name="connsiteY3306" fmla="*/ 7032618 h 10285413"/>
              <a:gd name="connsiteX3307" fmla="*/ 6278494 w 7497054"/>
              <a:gd name="connsiteY3307" fmla="*/ 7044223 h 10285413"/>
              <a:gd name="connsiteX3308" fmla="*/ 6266888 w 7497054"/>
              <a:gd name="connsiteY3308" fmla="*/ 7044223 h 10285413"/>
              <a:gd name="connsiteX3309" fmla="*/ 6237875 w 7497054"/>
              <a:gd name="connsiteY3309" fmla="*/ 7061632 h 10285413"/>
              <a:gd name="connsiteX3310" fmla="*/ 6226269 w 7497054"/>
              <a:gd name="connsiteY3310" fmla="*/ 7090644 h 10285413"/>
              <a:gd name="connsiteX3311" fmla="*/ 6220467 w 7497054"/>
              <a:gd name="connsiteY3311" fmla="*/ 7102250 h 10285413"/>
              <a:gd name="connsiteX3312" fmla="*/ 6208861 w 7497054"/>
              <a:gd name="connsiteY3312" fmla="*/ 7113855 h 10285413"/>
              <a:gd name="connsiteX3313" fmla="*/ 6185651 w 7497054"/>
              <a:gd name="connsiteY3313" fmla="*/ 7102250 h 10285413"/>
              <a:gd name="connsiteX3314" fmla="*/ 6185651 w 7497054"/>
              <a:gd name="connsiteY3314" fmla="*/ 7113855 h 10285413"/>
              <a:gd name="connsiteX3315" fmla="*/ 6197257 w 7497054"/>
              <a:gd name="connsiteY3315" fmla="*/ 7137067 h 10285413"/>
              <a:gd name="connsiteX3316" fmla="*/ 6197257 w 7497054"/>
              <a:gd name="connsiteY3316" fmla="*/ 7125462 h 10285413"/>
              <a:gd name="connsiteX3317" fmla="*/ 6185651 w 7497054"/>
              <a:gd name="connsiteY3317" fmla="*/ 7125462 h 10285413"/>
              <a:gd name="connsiteX3318" fmla="*/ 6197257 w 7497054"/>
              <a:gd name="connsiteY3318" fmla="*/ 7137067 h 10285413"/>
              <a:gd name="connsiteX3319" fmla="*/ 6174045 w 7497054"/>
              <a:gd name="connsiteY3319" fmla="*/ 7137067 h 10285413"/>
              <a:gd name="connsiteX3320" fmla="*/ 6174045 w 7497054"/>
              <a:gd name="connsiteY3320" fmla="*/ 7148671 h 10285413"/>
              <a:gd name="connsiteX3321" fmla="*/ 6191454 w 7497054"/>
              <a:gd name="connsiteY3321" fmla="*/ 7154474 h 10285413"/>
              <a:gd name="connsiteX3322" fmla="*/ 6185651 w 7497054"/>
              <a:gd name="connsiteY3322" fmla="*/ 7160277 h 10285413"/>
              <a:gd name="connsiteX3323" fmla="*/ 6185651 w 7497054"/>
              <a:gd name="connsiteY3323" fmla="*/ 7171882 h 10285413"/>
              <a:gd name="connsiteX3324" fmla="*/ 6179849 w 7497054"/>
              <a:gd name="connsiteY3324" fmla="*/ 7160277 h 10285413"/>
              <a:gd name="connsiteX3325" fmla="*/ 6162440 w 7497054"/>
              <a:gd name="connsiteY3325" fmla="*/ 7160277 h 10285413"/>
              <a:gd name="connsiteX3326" fmla="*/ 6150834 w 7497054"/>
              <a:gd name="connsiteY3326" fmla="*/ 7160277 h 10285413"/>
              <a:gd name="connsiteX3327" fmla="*/ 6150834 w 7497054"/>
              <a:gd name="connsiteY3327" fmla="*/ 7177685 h 10285413"/>
              <a:gd name="connsiteX3328" fmla="*/ 6150834 w 7497054"/>
              <a:gd name="connsiteY3328" fmla="*/ 7183489 h 10285413"/>
              <a:gd name="connsiteX3329" fmla="*/ 6139230 w 7497054"/>
              <a:gd name="connsiteY3329" fmla="*/ 7212501 h 10285413"/>
              <a:gd name="connsiteX3330" fmla="*/ 6127624 w 7497054"/>
              <a:gd name="connsiteY3330" fmla="*/ 7218304 h 10285413"/>
              <a:gd name="connsiteX3331" fmla="*/ 6139230 w 7497054"/>
              <a:gd name="connsiteY3331" fmla="*/ 7241514 h 10285413"/>
              <a:gd name="connsiteX3332" fmla="*/ 6162440 w 7497054"/>
              <a:gd name="connsiteY3332" fmla="*/ 7253120 h 10285413"/>
              <a:gd name="connsiteX3333" fmla="*/ 6174045 w 7497054"/>
              <a:gd name="connsiteY3333" fmla="*/ 7253120 h 10285413"/>
              <a:gd name="connsiteX3334" fmla="*/ 6162440 w 7497054"/>
              <a:gd name="connsiteY3334" fmla="*/ 7264725 h 10285413"/>
              <a:gd name="connsiteX3335" fmla="*/ 6150834 w 7497054"/>
              <a:gd name="connsiteY3335" fmla="*/ 7287935 h 10285413"/>
              <a:gd name="connsiteX3336" fmla="*/ 6139230 w 7497054"/>
              <a:gd name="connsiteY3336" fmla="*/ 7311147 h 10285413"/>
              <a:gd name="connsiteX3337" fmla="*/ 6150834 w 7497054"/>
              <a:gd name="connsiteY3337" fmla="*/ 7311147 h 10285413"/>
              <a:gd name="connsiteX3338" fmla="*/ 6127624 w 7497054"/>
              <a:gd name="connsiteY3338" fmla="*/ 7334358 h 10285413"/>
              <a:gd name="connsiteX3339" fmla="*/ 6139230 w 7497054"/>
              <a:gd name="connsiteY3339" fmla="*/ 7334358 h 10285413"/>
              <a:gd name="connsiteX3340" fmla="*/ 6127624 w 7497054"/>
              <a:gd name="connsiteY3340" fmla="*/ 7345962 h 10285413"/>
              <a:gd name="connsiteX3341" fmla="*/ 6092808 w 7497054"/>
              <a:gd name="connsiteY3341" fmla="*/ 7357568 h 10285413"/>
              <a:gd name="connsiteX3342" fmla="*/ 6081203 w 7497054"/>
              <a:gd name="connsiteY3342" fmla="*/ 7369172 h 10285413"/>
              <a:gd name="connsiteX3343" fmla="*/ 6139230 w 7497054"/>
              <a:gd name="connsiteY3343" fmla="*/ 7369172 h 10285413"/>
              <a:gd name="connsiteX3344" fmla="*/ 6104413 w 7497054"/>
              <a:gd name="connsiteY3344" fmla="*/ 7392384 h 10285413"/>
              <a:gd name="connsiteX3345" fmla="*/ 6092808 w 7497054"/>
              <a:gd name="connsiteY3345" fmla="*/ 7392384 h 10285413"/>
              <a:gd name="connsiteX3346" fmla="*/ 6069597 w 7497054"/>
              <a:gd name="connsiteY3346" fmla="*/ 7403989 h 10285413"/>
              <a:gd name="connsiteX3347" fmla="*/ 6092808 w 7497054"/>
              <a:gd name="connsiteY3347" fmla="*/ 7403989 h 10285413"/>
              <a:gd name="connsiteX3348" fmla="*/ 6127624 w 7497054"/>
              <a:gd name="connsiteY3348" fmla="*/ 7415595 h 10285413"/>
              <a:gd name="connsiteX3349" fmla="*/ 6104413 w 7497054"/>
              <a:gd name="connsiteY3349" fmla="*/ 7415595 h 10285413"/>
              <a:gd name="connsiteX3350" fmla="*/ 6092808 w 7497054"/>
              <a:gd name="connsiteY3350" fmla="*/ 7427199 h 10285413"/>
              <a:gd name="connsiteX3351" fmla="*/ 6081203 w 7497054"/>
              <a:gd name="connsiteY3351" fmla="*/ 7427199 h 10285413"/>
              <a:gd name="connsiteX3352" fmla="*/ 6057993 w 7497054"/>
              <a:gd name="connsiteY3352" fmla="*/ 7444608 h 10285413"/>
              <a:gd name="connsiteX3353" fmla="*/ 6046387 w 7497054"/>
              <a:gd name="connsiteY3353" fmla="*/ 7473622 h 10285413"/>
              <a:gd name="connsiteX3354" fmla="*/ 6034781 w 7497054"/>
              <a:gd name="connsiteY3354" fmla="*/ 7473622 h 10285413"/>
              <a:gd name="connsiteX3355" fmla="*/ 6034781 w 7497054"/>
              <a:gd name="connsiteY3355" fmla="*/ 7485226 h 10285413"/>
              <a:gd name="connsiteX3356" fmla="*/ 6023176 w 7497054"/>
              <a:gd name="connsiteY3356" fmla="*/ 7485226 h 10285413"/>
              <a:gd name="connsiteX3357" fmla="*/ 5999966 w 7497054"/>
              <a:gd name="connsiteY3357" fmla="*/ 7473622 h 10285413"/>
              <a:gd name="connsiteX3358" fmla="*/ 5999966 w 7497054"/>
              <a:gd name="connsiteY3358" fmla="*/ 7485226 h 10285413"/>
              <a:gd name="connsiteX3359" fmla="*/ 6011570 w 7497054"/>
              <a:gd name="connsiteY3359" fmla="*/ 7520042 h 10285413"/>
              <a:gd name="connsiteX3360" fmla="*/ 5999966 w 7497054"/>
              <a:gd name="connsiteY3360" fmla="*/ 7520042 h 10285413"/>
              <a:gd name="connsiteX3361" fmla="*/ 5988361 w 7497054"/>
              <a:gd name="connsiteY3361" fmla="*/ 7496833 h 10285413"/>
              <a:gd name="connsiteX3362" fmla="*/ 5976754 w 7497054"/>
              <a:gd name="connsiteY3362" fmla="*/ 7485226 h 10285413"/>
              <a:gd name="connsiteX3363" fmla="*/ 5941939 w 7497054"/>
              <a:gd name="connsiteY3363" fmla="*/ 7496833 h 10285413"/>
              <a:gd name="connsiteX3364" fmla="*/ 5918727 w 7497054"/>
              <a:gd name="connsiteY3364" fmla="*/ 7496833 h 10285413"/>
              <a:gd name="connsiteX3365" fmla="*/ 5930334 w 7497054"/>
              <a:gd name="connsiteY3365" fmla="*/ 7491029 h 10285413"/>
              <a:gd name="connsiteX3366" fmla="*/ 5918727 w 7497054"/>
              <a:gd name="connsiteY3366" fmla="*/ 7485226 h 10285413"/>
              <a:gd name="connsiteX3367" fmla="*/ 5883912 w 7497054"/>
              <a:gd name="connsiteY3367" fmla="*/ 7485226 h 10285413"/>
              <a:gd name="connsiteX3368" fmla="*/ 5872306 w 7497054"/>
              <a:gd name="connsiteY3368" fmla="*/ 7496833 h 10285413"/>
              <a:gd name="connsiteX3369" fmla="*/ 5837490 w 7497054"/>
              <a:gd name="connsiteY3369" fmla="*/ 7496833 h 10285413"/>
              <a:gd name="connsiteX3370" fmla="*/ 5825885 w 7497054"/>
              <a:gd name="connsiteY3370" fmla="*/ 7491029 h 10285413"/>
              <a:gd name="connsiteX3371" fmla="*/ 5814279 w 7497054"/>
              <a:gd name="connsiteY3371" fmla="*/ 7496833 h 10285413"/>
              <a:gd name="connsiteX3372" fmla="*/ 5802673 w 7497054"/>
              <a:gd name="connsiteY3372" fmla="*/ 7485226 h 10285413"/>
              <a:gd name="connsiteX3373" fmla="*/ 5796870 w 7497054"/>
              <a:gd name="connsiteY3373" fmla="*/ 7473622 h 10285413"/>
              <a:gd name="connsiteX3374" fmla="*/ 5791069 w 7497054"/>
              <a:gd name="connsiteY3374" fmla="*/ 7485226 h 10285413"/>
              <a:gd name="connsiteX3375" fmla="*/ 5791069 w 7497054"/>
              <a:gd name="connsiteY3375" fmla="*/ 7496833 h 10285413"/>
              <a:gd name="connsiteX3376" fmla="*/ 5814279 w 7497054"/>
              <a:gd name="connsiteY3376" fmla="*/ 7496833 h 10285413"/>
              <a:gd name="connsiteX3377" fmla="*/ 5802673 w 7497054"/>
              <a:gd name="connsiteY3377" fmla="*/ 7508438 h 10285413"/>
              <a:gd name="connsiteX3378" fmla="*/ 5779463 w 7497054"/>
              <a:gd name="connsiteY3378" fmla="*/ 7508438 h 10285413"/>
              <a:gd name="connsiteX3379" fmla="*/ 5767858 w 7497054"/>
              <a:gd name="connsiteY3379" fmla="*/ 7520042 h 10285413"/>
              <a:gd name="connsiteX3380" fmla="*/ 5756253 w 7497054"/>
              <a:gd name="connsiteY3380" fmla="*/ 7525845 h 10285413"/>
              <a:gd name="connsiteX3381" fmla="*/ 5744648 w 7497054"/>
              <a:gd name="connsiteY3381" fmla="*/ 7531648 h 10285413"/>
              <a:gd name="connsiteX3382" fmla="*/ 5744648 w 7497054"/>
              <a:gd name="connsiteY3382" fmla="*/ 7520042 h 10285413"/>
              <a:gd name="connsiteX3383" fmla="*/ 5733042 w 7497054"/>
              <a:gd name="connsiteY3383" fmla="*/ 7531648 h 10285413"/>
              <a:gd name="connsiteX3384" fmla="*/ 5727239 w 7497054"/>
              <a:gd name="connsiteY3384" fmla="*/ 7554859 h 10285413"/>
              <a:gd name="connsiteX3385" fmla="*/ 5709832 w 7497054"/>
              <a:gd name="connsiteY3385" fmla="*/ 7566465 h 10285413"/>
              <a:gd name="connsiteX3386" fmla="*/ 5709832 w 7497054"/>
              <a:gd name="connsiteY3386" fmla="*/ 7554859 h 10285413"/>
              <a:gd name="connsiteX3387" fmla="*/ 5709832 w 7497054"/>
              <a:gd name="connsiteY3387" fmla="*/ 7543253 h 10285413"/>
              <a:gd name="connsiteX3388" fmla="*/ 5698226 w 7497054"/>
              <a:gd name="connsiteY3388" fmla="*/ 7543253 h 10285413"/>
              <a:gd name="connsiteX3389" fmla="*/ 5721436 w 7497054"/>
              <a:gd name="connsiteY3389" fmla="*/ 7508438 h 10285413"/>
              <a:gd name="connsiteX3390" fmla="*/ 5698226 w 7497054"/>
              <a:gd name="connsiteY3390" fmla="*/ 7508438 h 10285413"/>
              <a:gd name="connsiteX3391" fmla="*/ 5651805 w 7497054"/>
              <a:gd name="connsiteY3391" fmla="*/ 7485226 h 10285413"/>
              <a:gd name="connsiteX3392" fmla="*/ 5628594 w 7497054"/>
              <a:gd name="connsiteY3392" fmla="*/ 7450411 h 10285413"/>
              <a:gd name="connsiteX3393" fmla="*/ 5616990 w 7497054"/>
              <a:gd name="connsiteY3393" fmla="*/ 7450411 h 10285413"/>
              <a:gd name="connsiteX3394" fmla="*/ 5605383 w 7497054"/>
              <a:gd name="connsiteY3394" fmla="*/ 7438807 h 10285413"/>
              <a:gd name="connsiteX3395" fmla="*/ 5616990 w 7497054"/>
              <a:gd name="connsiteY3395" fmla="*/ 7427199 h 10285413"/>
              <a:gd name="connsiteX3396" fmla="*/ 5628594 w 7497054"/>
              <a:gd name="connsiteY3396" fmla="*/ 7403989 h 10285413"/>
              <a:gd name="connsiteX3397" fmla="*/ 5616990 w 7497054"/>
              <a:gd name="connsiteY3397" fmla="*/ 7403989 h 10285413"/>
              <a:gd name="connsiteX3398" fmla="*/ 5605383 w 7497054"/>
              <a:gd name="connsiteY3398" fmla="*/ 7403989 h 10285413"/>
              <a:gd name="connsiteX3399" fmla="*/ 5605383 w 7497054"/>
              <a:gd name="connsiteY3399" fmla="*/ 7415595 h 10285413"/>
              <a:gd name="connsiteX3400" fmla="*/ 5558963 w 7497054"/>
              <a:gd name="connsiteY3400" fmla="*/ 7427199 h 10285413"/>
              <a:gd name="connsiteX3401" fmla="*/ 5570568 w 7497054"/>
              <a:gd name="connsiteY3401" fmla="*/ 7415595 h 10285413"/>
              <a:gd name="connsiteX3402" fmla="*/ 5582172 w 7497054"/>
              <a:gd name="connsiteY3402" fmla="*/ 7403989 h 10285413"/>
              <a:gd name="connsiteX3403" fmla="*/ 5587975 w 7497054"/>
              <a:gd name="connsiteY3403" fmla="*/ 7386581 h 10285413"/>
              <a:gd name="connsiteX3404" fmla="*/ 5558963 w 7497054"/>
              <a:gd name="connsiteY3404" fmla="*/ 7380780 h 10285413"/>
              <a:gd name="connsiteX3405" fmla="*/ 5582172 w 7497054"/>
              <a:gd name="connsiteY3405" fmla="*/ 7369172 h 10285413"/>
              <a:gd name="connsiteX3406" fmla="*/ 5512541 w 7497054"/>
              <a:gd name="connsiteY3406" fmla="*/ 7334358 h 10285413"/>
              <a:gd name="connsiteX3407" fmla="*/ 5500935 w 7497054"/>
              <a:gd name="connsiteY3407" fmla="*/ 7322752 h 10285413"/>
              <a:gd name="connsiteX3408" fmla="*/ 5500935 w 7497054"/>
              <a:gd name="connsiteY3408" fmla="*/ 7311147 h 10285413"/>
              <a:gd name="connsiteX3409" fmla="*/ 5477724 w 7497054"/>
              <a:gd name="connsiteY3409" fmla="*/ 7311147 h 10285413"/>
              <a:gd name="connsiteX3410" fmla="*/ 5466118 w 7497054"/>
              <a:gd name="connsiteY3410" fmla="*/ 7322752 h 10285413"/>
              <a:gd name="connsiteX3411" fmla="*/ 5454514 w 7497054"/>
              <a:gd name="connsiteY3411" fmla="*/ 7311147 h 10285413"/>
              <a:gd name="connsiteX3412" fmla="*/ 5466118 w 7497054"/>
              <a:gd name="connsiteY3412" fmla="*/ 7299541 h 10285413"/>
              <a:gd name="connsiteX3413" fmla="*/ 5454514 w 7497054"/>
              <a:gd name="connsiteY3413" fmla="*/ 7287935 h 10285413"/>
              <a:gd name="connsiteX3414" fmla="*/ 5442908 w 7497054"/>
              <a:gd name="connsiteY3414" fmla="*/ 7287935 h 10285413"/>
              <a:gd name="connsiteX3415" fmla="*/ 5448711 w 7497054"/>
              <a:gd name="connsiteY3415" fmla="*/ 7276331 h 10285413"/>
              <a:gd name="connsiteX3416" fmla="*/ 5454514 w 7497054"/>
              <a:gd name="connsiteY3416" fmla="*/ 7264725 h 10285413"/>
              <a:gd name="connsiteX3417" fmla="*/ 5431304 w 7497054"/>
              <a:gd name="connsiteY3417" fmla="*/ 7264725 h 10285413"/>
              <a:gd name="connsiteX3418" fmla="*/ 5419698 w 7497054"/>
              <a:gd name="connsiteY3418" fmla="*/ 7264725 h 10285413"/>
              <a:gd name="connsiteX3419" fmla="*/ 5419698 w 7497054"/>
              <a:gd name="connsiteY3419" fmla="*/ 7253120 h 10285413"/>
              <a:gd name="connsiteX3420" fmla="*/ 5408093 w 7497054"/>
              <a:gd name="connsiteY3420" fmla="*/ 7253120 h 10285413"/>
              <a:gd name="connsiteX3421" fmla="*/ 5419698 w 7497054"/>
              <a:gd name="connsiteY3421" fmla="*/ 7264725 h 10285413"/>
              <a:gd name="connsiteX3422" fmla="*/ 5396487 w 7497054"/>
              <a:gd name="connsiteY3422" fmla="*/ 7264725 h 10285413"/>
              <a:gd name="connsiteX3423" fmla="*/ 5361672 w 7497054"/>
              <a:gd name="connsiteY3423" fmla="*/ 7276331 h 10285413"/>
              <a:gd name="connsiteX3424" fmla="*/ 5350065 w 7497054"/>
              <a:gd name="connsiteY3424" fmla="*/ 7287935 h 10285413"/>
              <a:gd name="connsiteX3425" fmla="*/ 5350065 w 7497054"/>
              <a:gd name="connsiteY3425" fmla="*/ 7276331 h 10285413"/>
              <a:gd name="connsiteX3426" fmla="*/ 5338460 w 7497054"/>
              <a:gd name="connsiteY3426" fmla="*/ 7276331 h 10285413"/>
              <a:gd name="connsiteX3427" fmla="*/ 5326856 w 7497054"/>
              <a:gd name="connsiteY3427" fmla="*/ 7276331 h 10285413"/>
              <a:gd name="connsiteX3428" fmla="*/ 5303645 w 7497054"/>
              <a:gd name="connsiteY3428" fmla="*/ 7299541 h 10285413"/>
              <a:gd name="connsiteX3429" fmla="*/ 5321053 w 7497054"/>
              <a:gd name="connsiteY3429" fmla="*/ 7276331 h 10285413"/>
              <a:gd name="connsiteX3430" fmla="*/ 5326856 w 7497054"/>
              <a:gd name="connsiteY3430" fmla="*/ 7258923 h 10285413"/>
              <a:gd name="connsiteX3431" fmla="*/ 5303645 w 7497054"/>
              <a:gd name="connsiteY3431" fmla="*/ 7258923 h 10285413"/>
              <a:gd name="connsiteX3432" fmla="*/ 5292038 w 7497054"/>
              <a:gd name="connsiteY3432" fmla="*/ 7253120 h 10285413"/>
              <a:gd name="connsiteX3433" fmla="*/ 5292038 w 7497054"/>
              <a:gd name="connsiteY3433" fmla="*/ 7241514 h 10285413"/>
              <a:gd name="connsiteX3434" fmla="*/ 5286236 w 7497054"/>
              <a:gd name="connsiteY3434" fmla="*/ 7253120 h 10285413"/>
              <a:gd name="connsiteX3435" fmla="*/ 5292038 w 7497054"/>
              <a:gd name="connsiteY3435" fmla="*/ 7270528 h 10285413"/>
              <a:gd name="connsiteX3436" fmla="*/ 5315250 w 7497054"/>
              <a:gd name="connsiteY3436" fmla="*/ 7264725 h 10285413"/>
              <a:gd name="connsiteX3437" fmla="*/ 5303645 w 7497054"/>
              <a:gd name="connsiteY3437" fmla="*/ 7276331 h 10285413"/>
              <a:gd name="connsiteX3438" fmla="*/ 5268829 w 7497054"/>
              <a:gd name="connsiteY3438" fmla="*/ 7276331 h 10285413"/>
              <a:gd name="connsiteX3439" fmla="*/ 5268829 w 7497054"/>
              <a:gd name="connsiteY3439" fmla="*/ 7287935 h 10285413"/>
              <a:gd name="connsiteX3440" fmla="*/ 5245619 w 7497054"/>
              <a:gd name="connsiteY3440" fmla="*/ 7299541 h 10285413"/>
              <a:gd name="connsiteX3441" fmla="*/ 5245619 w 7497054"/>
              <a:gd name="connsiteY3441" fmla="*/ 7287935 h 10285413"/>
              <a:gd name="connsiteX3442" fmla="*/ 5245619 w 7497054"/>
              <a:gd name="connsiteY3442" fmla="*/ 7276331 h 10285413"/>
              <a:gd name="connsiteX3443" fmla="*/ 5234013 w 7497054"/>
              <a:gd name="connsiteY3443" fmla="*/ 7299541 h 10285413"/>
              <a:gd name="connsiteX3444" fmla="*/ 5222407 w 7497054"/>
              <a:gd name="connsiteY3444" fmla="*/ 7322752 h 10285413"/>
              <a:gd name="connsiteX3445" fmla="*/ 5210802 w 7497054"/>
              <a:gd name="connsiteY3445" fmla="*/ 7334358 h 10285413"/>
              <a:gd name="connsiteX3446" fmla="*/ 5210802 w 7497054"/>
              <a:gd name="connsiteY3446" fmla="*/ 7322752 h 10285413"/>
              <a:gd name="connsiteX3447" fmla="*/ 5210802 w 7497054"/>
              <a:gd name="connsiteY3447" fmla="*/ 7311147 h 10285413"/>
              <a:gd name="connsiteX3448" fmla="*/ 5199196 w 7497054"/>
              <a:gd name="connsiteY3448" fmla="*/ 7305343 h 10285413"/>
              <a:gd name="connsiteX3449" fmla="*/ 5210802 w 7497054"/>
              <a:gd name="connsiteY3449" fmla="*/ 7287935 h 10285413"/>
              <a:gd name="connsiteX3450" fmla="*/ 5222407 w 7497054"/>
              <a:gd name="connsiteY3450" fmla="*/ 7276331 h 10285413"/>
              <a:gd name="connsiteX3451" fmla="*/ 5199196 w 7497054"/>
              <a:gd name="connsiteY3451" fmla="*/ 7264725 h 10285413"/>
              <a:gd name="connsiteX3452" fmla="*/ 5141169 w 7497054"/>
              <a:gd name="connsiteY3452" fmla="*/ 7241514 h 10285413"/>
              <a:gd name="connsiteX3453" fmla="*/ 5129565 w 7497054"/>
              <a:gd name="connsiteY3453" fmla="*/ 7229908 h 10285413"/>
              <a:gd name="connsiteX3454" fmla="*/ 5117959 w 7497054"/>
              <a:gd name="connsiteY3454" fmla="*/ 7218304 h 10285413"/>
              <a:gd name="connsiteX3455" fmla="*/ 5106354 w 7497054"/>
              <a:gd name="connsiteY3455" fmla="*/ 7206698 h 10285413"/>
              <a:gd name="connsiteX3456" fmla="*/ 5094749 w 7497054"/>
              <a:gd name="connsiteY3456" fmla="*/ 7206698 h 10285413"/>
              <a:gd name="connsiteX3457" fmla="*/ 5083143 w 7497054"/>
              <a:gd name="connsiteY3457" fmla="*/ 7195093 h 10285413"/>
              <a:gd name="connsiteX3458" fmla="*/ 5083143 w 7497054"/>
              <a:gd name="connsiteY3458" fmla="*/ 7206698 h 10285413"/>
              <a:gd name="connsiteX3459" fmla="*/ 5065735 w 7497054"/>
              <a:gd name="connsiteY3459" fmla="*/ 7218304 h 10285413"/>
              <a:gd name="connsiteX3460" fmla="*/ 5059932 w 7497054"/>
              <a:gd name="connsiteY3460" fmla="*/ 7218304 h 10285413"/>
              <a:gd name="connsiteX3461" fmla="*/ 5036723 w 7497054"/>
              <a:gd name="connsiteY3461" fmla="*/ 7229908 h 10285413"/>
              <a:gd name="connsiteX3462" fmla="*/ 5030919 w 7497054"/>
              <a:gd name="connsiteY3462" fmla="*/ 7224107 h 10285413"/>
              <a:gd name="connsiteX3463" fmla="*/ 5025116 w 7497054"/>
              <a:gd name="connsiteY3463" fmla="*/ 7218304 h 10285413"/>
              <a:gd name="connsiteX3464" fmla="*/ 5019313 w 7497054"/>
              <a:gd name="connsiteY3464" fmla="*/ 7218304 h 10285413"/>
              <a:gd name="connsiteX3465" fmla="*/ 5001905 w 7497054"/>
              <a:gd name="connsiteY3465" fmla="*/ 7229908 h 10285413"/>
              <a:gd name="connsiteX3466" fmla="*/ 4990301 w 7497054"/>
              <a:gd name="connsiteY3466" fmla="*/ 7241514 h 10285413"/>
              <a:gd name="connsiteX3467" fmla="*/ 4978694 w 7497054"/>
              <a:gd name="connsiteY3467" fmla="*/ 7241514 h 10285413"/>
              <a:gd name="connsiteX3468" fmla="*/ 4967089 w 7497054"/>
              <a:gd name="connsiteY3468" fmla="*/ 7241514 h 10285413"/>
              <a:gd name="connsiteX3469" fmla="*/ 4955484 w 7497054"/>
              <a:gd name="connsiteY3469" fmla="*/ 7241514 h 10285413"/>
              <a:gd name="connsiteX3470" fmla="*/ 4955484 w 7497054"/>
              <a:gd name="connsiteY3470" fmla="*/ 7229908 h 10285413"/>
              <a:gd name="connsiteX3471" fmla="*/ 4943879 w 7497054"/>
              <a:gd name="connsiteY3471" fmla="*/ 7224107 h 10285413"/>
              <a:gd name="connsiteX3472" fmla="*/ 4932274 w 7497054"/>
              <a:gd name="connsiteY3472" fmla="*/ 7218304 h 10285413"/>
              <a:gd name="connsiteX3473" fmla="*/ 4920668 w 7497054"/>
              <a:gd name="connsiteY3473" fmla="*/ 7218304 h 10285413"/>
              <a:gd name="connsiteX3474" fmla="*/ 4885852 w 7497054"/>
              <a:gd name="connsiteY3474" fmla="*/ 7206698 h 10285413"/>
              <a:gd name="connsiteX3475" fmla="*/ 4880050 w 7497054"/>
              <a:gd name="connsiteY3475" fmla="*/ 7195093 h 10285413"/>
              <a:gd name="connsiteX3476" fmla="*/ 4868444 w 7497054"/>
              <a:gd name="connsiteY3476" fmla="*/ 7195093 h 10285413"/>
              <a:gd name="connsiteX3477" fmla="*/ 4856840 w 7497054"/>
              <a:gd name="connsiteY3477" fmla="*/ 7195093 h 10285413"/>
              <a:gd name="connsiteX3478" fmla="*/ 4851037 w 7497054"/>
              <a:gd name="connsiteY3478" fmla="*/ 7206698 h 10285413"/>
              <a:gd name="connsiteX3479" fmla="*/ 4851037 w 7497054"/>
              <a:gd name="connsiteY3479" fmla="*/ 7229908 h 10285413"/>
              <a:gd name="connsiteX3480" fmla="*/ 4839431 w 7497054"/>
              <a:gd name="connsiteY3480" fmla="*/ 7218304 h 10285413"/>
              <a:gd name="connsiteX3481" fmla="*/ 4839431 w 7497054"/>
              <a:gd name="connsiteY3481" fmla="*/ 7206698 h 10285413"/>
              <a:gd name="connsiteX3482" fmla="*/ 4827825 w 7497054"/>
              <a:gd name="connsiteY3482" fmla="*/ 7206698 h 10285413"/>
              <a:gd name="connsiteX3483" fmla="*/ 4816221 w 7497054"/>
              <a:gd name="connsiteY3483" fmla="*/ 7224107 h 10285413"/>
              <a:gd name="connsiteX3484" fmla="*/ 4827825 w 7497054"/>
              <a:gd name="connsiteY3484" fmla="*/ 7253120 h 10285413"/>
              <a:gd name="connsiteX3485" fmla="*/ 4804615 w 7497054"/>
              <a:gd name="connsiteY3485" fmla="*/ 7241514 h 10285413"/>
              <a:gd name="connsiteX3486" fmla="*/ 4787206 w 7497054"/>
              <a:gd name="connsiteY3486" fmla="*/ 7200896 h 10285413"/>
              <a:gd name="connsiteX3487" fmla="*/ 4769798 w 7497054"/>
              <a:gd name="connsiteY3487" fmla="*/ 7183489 h 10285413"/>
              <a:gd name="connsiteX3488" fmla="*/ 4775601 w 7497054"/>
              <a:gd name="connsiteY3488" fmla="*/ 7224107 h 10285413"/>
              <a:gd name="connsiteX3489" fmla="*/ 4798813 w 7497054"/>
              <a:gd name="connsiteY3489" fmla="*/ 7282134 h 10285413"/>
              <a:gd name="connsiteX3490" fmla="*/ 4804615 w 7497054"/>
              <a:gd name="connsiteY3490" fmla="*/ 7322752 h 10285413"/>
              <a:gd name="connsiteX3491" fmla="*/ 4804615 w 7497054"/>
              <a:gd name="connsiteY3491" fmla="*/ 7334358 h 10285413"/>
              <a:gd name="connsiteX3492" fmla="*/ 4822023 w 7497054"/>
              <a:gd name="connsiteY3492" fmla="*/ 7351765 h 10285413"/>
              <a:gd name="connsiteX3493" fmla="*/ 4845232 w 7497054"/>
              <a:gd name="connsiteY3493" fmla="*/ 7398187 h 10285413"/>
              <a:gd name="connsiteX3494" fmla="*/ 4851037 w 7497054"/>
              <a:gd name="connsiteY3494" fmla="*/ 7427199 h 10285413"/>
              <a:gd name="connsiteX3495" fmla="*/ 4839431 w 7497054"/>
              <a:gd name="connsiteY3495" fmla="*/ 7427199 h 10285413"/>
              <a:gd name="connsiteX3496" fmla="*/ 4851037 w 7497054"/>
              <a:gd name="connsiteY3496" fmla="*/ 7450411 h 10285413"/>
              <a:gd name="connsiteX3497" fmla="*/ 4839431 w 7497054"/>
              <a:gd name="connsiteY3497" fmla="*/ 7462016 h 10285413"/>
              <a:gd name="connsiteX3498" fmla="*/ 4851037 w 7497054"/>
              <a:gd name="connsiteY3498" fmla="*/ 7473622 h 10285413"/>
              <a:gd name="connsiteX3499" fmla="*/ 4839431 w 7497054"/>
              <a:gd name="connsiteY3499" fmla="*/ 7496833 h 10285413"/>
              <a:gd name="connsiteX3500" fmla="*/ 4839431 w 7497054"/>
              <a:gd name="connsiteY3500" fmla="*/ 7508438 h 10285413"/>
              <a:gd name="connsiteX3501" fmla="*/ 4839431 w 7497054"/>
              <a:gd name="connsiteY3501" fmla="*/ 7520042 h 10285413"/>
              <a:gd name="connsiteX3502" fmla="*/ 4851037 w 7497054"/>
              <a:gd name="connsiteY3502" fmla="*/ 7508438 h 10285413"/>
              <a:gd name="connsiteX3503" fmla="*/ 4874247 w 7497054"/>
              <a:gd name="connsiteY3503" fmla="*/ 7496833 h 10285413"/>
              <a:gd name="connsiteX3504" fmla="*/ 4878599 w 7497054"/>
              <a:gd name="connsiteY3504" fmla="*/ 7496106 h 10285413"/>
              <a:gd name="connsiteX3505" fmla="*/ 4879221 w 7497054"/>
              <a:gd name="connsiteY3505" fmla="*/ 7495175 h 10285413"/>
              <a:gd name="connsiteX3506" fmla="*/ 4885852 w 7497054"/>
              <a:gd name="connsiteY3506" fmla="*/ 7508438 h 10285413"/>
              <a:gd name="connsiteX3507" fmla="*/ 4897458 w 7497054"/>
              <a:gd name="connsiteY3507" fmla="*/ 7520042 h 10285413"/>
              <a:gd name="connsiteX3508" fmla="*/ 4885852 w 7497054"/>
              <a:gd name="connsiteY3508" fmla="*/ 7520042 h 10285413"/>
              <a:gd name="connsiteX3509" fmla="*/ 4891655 w 7497054"/>
              <a:gd name="connsiteY3509" fmla="*/ 7531648 h 10285413"/>
              <a:gd name="connsiteX3510" fmla="*/ 4897458 w 7497054"/>
              <a:gd name="connsiteY3510" fmla="*/ 7531648 h 10285413"/>
              <a:gd name="connsiteX3511" fmla="*/ 4909062 w 7497054"/>
              <a:gd name="connsiteY3511" fmla="*/ 7543253 h 10285413"/>
              <a:gd name="connsiteX3512" fmla="*/ 4885852 w 7497054"/>
              <a:gd name="connsiteY3512" fmla="*/ 7531648 h 10285413"/>
              <a:gd name="connsiteX3513" fmla="*/ 4862641 w 7497054"/>
              <a:gd name="connsiteY3513" fmla="*/ 7508438 h 10285413"/>
              <a:gd name="connsiteX3514" fmla="*/ 4874247 w 7497054"/>
              <a:gd name="connsiteY3514" fmla="*/ 7543253 h 10285413"/>
              <a:gd name="connsiteX3515" fmla="*/ 4885852 w 7497054"/>
              <a:gd name="connsiteY3515" fmla="*/ 7566465 h 10285413"/>
              <a:gd name="connsiteX3516" fmla="*/ 4885852 w 7497054"/>
              <a:gd name="connsiteY3516" fmla="*/ 7578069 h 10285413"/>
              <a:gd name="connsiteX3517" fmla="*/ 4874247 w 7497054"/>
              <a:gd name="connsiteY3517" fmla="*/ 7589675 h 10285413"/>
              <a:gd name="connsiteX3518" fmla="*/ 4885852 w 7497054"/>
              <a:gd name="connsiteY3518" fmla="*/ 7601280 h 10285413"/>
              <a:gd name="connsiteX3519" fmla="*/ 4897458 w 7497054"/>
              <a:gd name="connsiteY3519" fmla="*/ 7612886 h 10285413"/>
              <a:gd name="connsiteX3520" fmla="*/ 4909062 w 7497054"/>
              <a:gd name="connsiteY3520" fmla="*/ 7624490 h 10285413"/>
              <a:gd name="connsiteX3521" fmla="*/ 4920668 w 7497054"/>
              <a:gd name="connsiteY3521" fmla="*/ 7647702 h 10285413"/>
              <a:gd name="connsiteX3522" fmla="*/ 4920668 w 7497054"/>
              <a:gd name="connsiteY3522" fmla="*/ 7659307 h 10285413"/>
              <a:gd name="connsiteX3523" fmla="*/ 4926471 w 7497054"/>
              <a:gd name="connsiteY3523" fmla="*/ 7665110 h 10285413"/>
              <a:gd name="connsiteX3524" fmla="*/ 4914867 w 7497054"/>
              <a:gd name="connsiteY3524" fmla="*/ 7676714 h 10285413"/>
              <a:gd name="connsiteX3525" fmla="*/ 4914867 w 7497054"/>
              <a:gd name="connsiteY3525" fmla="*/ 7688321 h 10285413"/>
              <a:gd name="connsiteX3526" fmla="*/ 4932274 w 7497054"/>
              <a:gd name="connsiteY3526" fmla="*/ 7682517 h 10285413"/>
              <a:gd name="connsiteX3527" fmla="*/ 4943879 w 7497054"/>
              <a:gd name="connsiteY3527" fmla="*/ 7728939 h 10285413"/>
              <a:gd name="connsiteX3528" fmla="*/ 4945329 w 7497054"/>
              <a:gd name="connsiteY3528" fmla="*/ 7733291 h 10285413"/>
              <a:gd name="connsiteX3529" fmla="*/ 4947102 w 7497054"/>
              <a:gd name="connsiteY3529" fmla="*/ 7738610 h 10285413"/>
              <a:gd name="connsiteX3530" fmla="*/ 4949682 w 7497054"/>
              <a:gd name="connsiteY3530" fmla="*/ 7734741 h 10285413"/>
              <a:gd name="connsiteX3531" fmla="*/ 4955484 w 7497054"/>
              <a:gd name="connsiteY3531" fmla="*/ 7728939 h 10285413"/>
              <a:gd name="connsiteX3532" fmla="*/ 4949682 w 7497054"/>
              <a:gd name="connsiteY3532" fmla="*/ 7740544 h 10285413"/>
              <a:gd name="connsiteX3533" fmla="*/ 4947361 w 7497054"/>
              <a:gd name="connsiteY3533" fmla="*/ 7739384 h 10285413"/>
              <a:gd name="connsiteX3534" fmla="*/ 4949682 w 7497054"/>
              <a:gd name="connsiteY3534" fmla="*/ 7746347 h 10285413"/>
              <a:gd name="connsiteX3535" fmla="*/ 4967089 w 7497054"/>
              <a:gd name="connsiteY3535" fmla="*/ 7763756 h 10285413"/>
              <a:gd name="connsiteX3536" fmla="*/ 4978694 w 7497054"/>
              <a:gd name="connsiteY3536" fmla="*/ 7775360 h 10285413"/>
              <a:gd name="connsiteX3537" fmla="*/ 4978694 w 7497054"/>
              <a:gd name="connsiteY3537" fmla="*/ 7792768 h 10285413"/>
              <a:gd name="connsiteX3538" fmla="*/ 4978694 w 7497054"/>
              <a:gd name="connsiteY3538" fmla="*/ 7798571 h 10285413"/>
              <a:gd name="connsiteX3539" fmla="*/ 4990301 w 7497054"/>
              <a:gd name="connsiteY3539" fmla="*/ 7810177 h 10285413"/>
              <a:gd name="connsiteX3540" fmla="*/ 4984498 w 7497054"/>
              <a:gd name="connsiteY3540" fmla="*/ 7821782 h 10285413"/>
              <a:gd name="connsiteX3541" fmla="*/ 5001905 w 7497054"/>
              <a:gd name="connsiteY3541" fmla="*/ 7833387 h 10285413"/>
              <a:gd name="connsiteX3542" fmla="*/ 5001905 w 7497054"/>
              <a:gd name="connsiteY3542" fmla="*/ 7844993 h 10285413"/>
              <a:gd name="connsiteX3543" fmla="*/ 5001905 w 7497054"/>
              <a:gd name="connsiteY3543" fmla="*/ 7868203 h 10285413"/>
              <a:gd name="connsiteX3544" fmla="*/ 5019313 w 7497054"/>
              <a:gd name="connsiteY3544" fmla="*/ 7891414 h 10285413"/>
              <a:gd name="connsiteX3545" fmla="*/ 5036723 w 7497054"/>
              <a:gd name="connsiteY3545" fmla="*/ 7914624 h 10285413"/>
              <a:gd name="connsiteX3546" fmla="*/ 5036723 w 7497054"/>
              <a:gd name="connsiteY3546" fmla="*/ 7926230 h 10285413"/>
              <a:gd name="connsiteX3547" fmla="*/ 5048328 w 7497054"/>
              <a:gd name="connsiteY3547" fmla="*/ 7937835 h 10285413"/>
              <a:gd name="connsiteX3548" fmla="*/ 5048328 w 7497054"/>
              <a:gd name="connsiteY3548" fmla="*/ 7961046 h 10285413"/>
              <a:gd name="connsiteX3549" fmla="*/ 5025116 w 7497054"/>
              <a:gd name="connsiteY3549" fmla="*/ 7914624 h 10285413"/>
              <a:gd name="connsiteX3550" fmla="*/ 5013511 w 7497054"/>
              <a:gd name="connsiteY3550" fmla="*/ 7908821 h 10285413"/>
              <a:gd name="connsiteX3551" fmla="*/ 5007708 w 7497054"/>
              <a:gd name="connsiteY3551" fmla="*/ 7926230 h 10285413"/>
              <a:gd name="connsiteX3552" fmla="*/ 5036723 w 7497054"/>
              <a:gd name="connsiteY3552" fmla="*/ 7972651 h 10285413"/>
              <a:gd name="connsiteX3553" fmla="*/ 5059932 w 7497054"/>
              <a:gd name="connsiteY3553" fmla="*/ 8019073 h 10285413"/>
              <a:gd name="connsiteX3554" fmla="*/ 5071538 w 7497054"/>
              <a:gd name="connsiteY3554" fmla="*/ 8030678 h 10285413"/>
              <a:gd name="connsiteX3555" fmla="*/ 5083143 w 7497054"/>
              <a:gd name="connsiteY3555" fmla="*/ 8030678 h 10285413"/>
              <a:gd name="connsiteX3556" fmla="*/ 5083143 w 7497054"/>
              <a:gd name="connsiteY3556" fmla="*/ 8053888 h 10285413"/>
              <a:gd name="connsiteX3557" fmla="*/ 5094749 w 7497054"/>
              <a:gd name="connsiteY3557" fmla="*/ 8065493 h 10285413"/>
              <a:gd name="connsiteX3558" fmla="*/ 5106354 w 7497054"/>
              <a:gd name="connsiteY3558" fmla="*/ 8088704 h 10285413"/>
              <a:gd name="connsiteX3559" fmla="*/ 5106354 w 7497054"/>
              <a:gd name="connsiteY3559" fmla="*/ 8100310 h 10285413"/>
              <a:gd name="connsiteX3560" fmla="*/ 5117959 w 7497054"/>
              <a:gd name="connsiteY3560" fmla="*/ 8123521 h 10285413"/>
              <a:gd name="connsiteX3561" fmla="*/ 5135366 w 7497054"/>
              <a:gd name="connsiteY3561" fmla="*/ 8146731 h 10285413"/>
              <a:gd name="connsiteX3562" fmla="*/ 5152775 w 7497054"/>
              <a:gd name="connsiteY3562" fmla="*/ 8169942 h 10285413"/>
              <a:gd name="connsiteX3563" fmla="*/ 5175986 w 7497054"/>
              <a:gd name="connsiteY3563" fmla="*/ 8204758 h 10285413"/>
              <a:gd name="connsiteX3564" fmla="*/ 5175986 w 7497054"/>
              <a:gd name="connsiteY3564" fmla="*/ 8216364 h 10285413"/>
              <a:gd name="connsiteX3565" fmla="*/ 5199196 w 7497054"/>
              <a:gd name="connsiteY3565" fmla="*/ 8251179 h 10285413"/>
              <a:gd name="connsiteX3566" fmla="*/ 5210802 w 7497054"/>
              <a:gd name="connsiteY3566" fmla="*/ 8285995 h 10285413"/>
              <a:gd name="connsiteX3567" fmla="*/ 5210802 w 7497054"/>
              <a:gd name="connsiteY3567" fmla="*/ 8297601 h 10285413"/>
              <a:gd name="connsiteX3568" fmla="*/ 5222407 w 7497054"/>
              <a:gd name="connsiteY3568" fmla="*/ 8297601 h 10285413"/>
              <a:gd name="connsiteX3569" fmla="*/ 5234013 w 7497054"/>
              <a:gd name="connsiteY3569" fmla="*/ 8320810 h 10285413"/>
              <a:gd name="connsiteX3570" fmla="*/ 5234013 w 7497054"/>
              <a:gd name="connsiteY3570" fmla="*/ 8332418 h 10285413"/>
              <a:gd name="connsiteX3571" fmla="*/ 5234013 w 7497054"/>
              <a:gd name="connsiteY3571" fmla="*/ 8344022 h 10285413"/>
              <a:gd name="connsiteX3572" fmla="*/ 5234013 w 7497054"/>
              <a:gd name="connsiteY3572" fmla="*/ 8355628 h 10285413"/>
              <a:gd name="connsiteX3573" fmla="*/ 5216604 w 7497054"/>
              <a:gd name="connsiteY3573" fmla="*/ 8338221 h 10285413"/>
              <a:gd name="connsiteX3574" fmla="*/ 5193395 w 7497054"/>
              <a:gd name="connsiteY3574" fmla="*/ 8303403 h 10285413"/>
              <a:gd name="connsiteX3575" fmla="*/ 5175986 w 7497054"/>
              <a:gd name="connsiteY3575" fmla="*/ 8285995 h 10285413"/>
              <a:gd name="connsiteX3576" fmla="*/ 5164380 w 7497054"/>
              <a:gd name="connsiteY3576" fmla="*/ 8274391 h 10285413"/>
              <a:gd name="connsiteX3577" fmla="*/ 5141169 w 7497054"/>
              <a:gd name="connsiteY3577" fmla="*/ 8239574 h 10285413"/>
              <a:gd name="connsiteX3578" fmla="*/ 5152775 w 7497054"/>
              <a:gd name="connsiteY3578" fmla="*/ 8262784 h 10285413"/>
              <a:gd name="connsiteX3579" fmla="*/ 5158577 w 7497054"/>
              <a:gd name="connsiteY3579" fmla="*/ 8285995 h 10285413"/>
              <a:gd name="connsiteX3580" fmla="*/ 5175986 w 7497054"/>
              <a:gd name="connsiteY3580" fmla="*/ 8309206 h 10285413"/>
              <a:gd name="connsiteX3581" fmla="*/ 5187592 w 7497054"/>
              <a:gd name="connsiteY3581" fmla="*/ 8332418 h 10285413"/>
              <a:gd name="connsiteX3582" fmla="*/ 5195328 w 7497054"/>
              <a:gd name="connsiteY3582" fmla="*/ 8345311 h 10285413"/>
              <a:gd name="connsiteX3583" fmla="*/ 5193395 w 7497054"/>
              <a:gd name="connsiteY3583" fmla="*/ 8344022 h 10285413"/>
              <a:gd name="connsiteX3584" fmla="*/ 5193395 w 7497054"/>
              <a:gd name="connsiteY3584" fmla="*/ 8349825 h 10285413"/>
              <a:gd name="connsiteX3585" fmla="*/ 5199196 w 7497054"/>
              <a:gd name="connsiteY3585" fmla="*/ 8355628 h 10285413"/>
              <a:gd name="connsiteX3586" fmla="*/ 5198304 w 7497054"/>
              <a:gd name="connsiteY3586" fmla="*/ 8350271 h 10285413"/>
              <a:gd name="connsiteX3587" fmla="*/ 5222407 w 7497054"/>
              <a:gd name="connsiteY3587" fmla="*/ 8390444 h 10285413"/>
              <a:gd name="connsiteX3588" fmla="*/ 5234013 w 7497054"/>
              <a:gd name="connsiteY3588" fmla="*/ 8390444 h 10285413"/>
              <a:gd name="connsiteX3589" fmla="*/ 5245619 w 7497054"/>
              <a:gd name="connsiteY3589" fmla="*/ 8396247 h 10285413"/>
              <a:gd name="connsiteX3590" fmla="*/ 5263026 w 7497054"/>
              <a:gd name="connsiteY3590" fmla="*/ 8396247 h 10285413"/>
              <a:gd name="connsiteX3591" fmla="*/ 5268829 w 7497054"/>
              <a:gd name="connsiteY3591" fmla="*/ 8390444 h 10285413"/>
              <a:gd name="connsiteX3592" fmla="*/ 5280434 w 7497054"/>
              <a:gd name="connsiteY3592" fmla="*/ 8390444 h 10285413"/>
              <a:gd name="connsiteX3593" fmla="*/ 5292038 w 7497054"/>
              <a:gd name="connsiteY3593" fmla="*/ 8402049 h 10285413"/>
              <a:gd name="connsiteX3594" fmla="*/ 5292038 w 7497054"/>
              <a:gd name="connsiteY3594" fmla="*/ 8425259 h 10285413"/>
              <a:gd name="connsiteX3595" fmla="*/ 5292038 w 7497054"/>
              <a:gd name="connsiteY3595" fmla="*/ 8448470 h 10285413"/>
              <a:gd name="connsiteX3596" fmla="*/ 5268829 w 7497054"/>
              <a:gd name="connsiteY3596" fmla="*/ 8439767 h 10285413"/>
              <a:gd name="connsiteX3597" fmla="*/ 5268054 w 7497054"/>
              <a:gd name="connsiteY3597" fmla="*/ 8436864 h 10285413"/>
              <a:gd name="connsiteX3598" fmla="*/ 5257223 w 7497054"/>
              <a:gd name="connsiteY3598" fmla="*/ 8436864 h 10285413"/>
              <a:gd name="connsiteX3599" fmla="*/ 5268829 w 7497054"/>
              <a:gd name="connsiteY3599" fmla="*/ 8460076 h 10285413"/>
              <a:gd name="connsiteX3600" fmla="*/ 5274631 w 7497054"/>
              <a:gd name="connsiteY3600" fmla="*/ 8477483 h 10285413"/>
              <a:gd name="connsiteX3601" fmla="*/ 5280434 w 7497054"/>
              <a:gd name="connsiteY3601" fmla="*/ 8483286 h 10285413"/>
              <a:gd name="connsiteX3602" fmla="*/ 5292038 w 7497054"/>
              <a:gd name="connsiteY3602" fmla="*/ 8494892 h 10285413"/>
              <a:gd name="connsiteX3603" fmla="*/ 5292038 w 7497054"/>
              <a:gd name="connsiteY3603" fmla="*/ 8506497 h 10285413"/>
              <a:gd name="connsiteX3604" fmla="*/ 5303645 w 7497054"/>
              <a:gd name="connsiteY3604" fmla="*/ 8500694 h 10285413"/>
              <a:gd name="connsiteX3605" fmla="*/ 5315250 w 7497054"/>
              <a:gd name="connsiteY3605" fmla="*/ 8506497 h 10285413"/>
              <a:gd name="connsiteX3606" fmla="*/ 5309448 w 7497054"/>
              <a:gd name="connsiteY3606" fmla="*/ 8535510 h 10285413"/>
              <a:gd name="connsiteX3607" fmla="*/ 5338460 w 7497054"/>
              <a:gd name="connsiteY3607" fmla="*/ 8564523 h 10285413"/>
              <a:gd name="connsiteX3608" fmla="*/ 5344263 w 7497054"/>
              <a:gd name="connsiteY3608" fmla="*/ 8570326 h 10285413"/>
              <a:gd name="connsiteX3609" fmla="*/ 5350065 w 7497054"/>
              <a:gd name="connsiteY3609" fmla="*/ 8587735 h 10285413"/>
              <a:gd name="connsiteX3610" fmla="*/ 5384883 w 7497054"/>
              <a:gd name="connsiteY3610" fmla="*/ 8645762 h 10285413"/>
              <a:gd name="connsiteX3611" fmla="*/ 5396487 w 7497054"/>
              <a:gd name="connsiteY3611" fmla="*/ 8668973 h 10285413"/>
              <a:gd name="connsiteX3612" fmla="*/ 5396487 w 7497054"/>
              <a:gd name="connsiteY3612" fmla="*/ 8680577 h 10285413"/>
              <a:gd name="connsiteX3613" fmla="*/ 5419698 w 7497054"/>
              <a:gd name="connsiteY3613" fmla="*/ 8703789 h 10285413"/>
              <a:gd name="connsiteX3614" fmla="*/ 5408093 w 7497054"/>
              <a:gd name="connsiteY3614" fmla="*/ 8703789 h 10285413"/>
              <a:gd name="connsiteX3615" fmla="*/ 5431304 w 7497054"/>
              <a:gd name="connsiteY3615" fmla="*/ 8726999 h 10285413"/>
              <a:gd name="connsiteX3616" fmla="*/ 5442908 w 7497054"/>
              <a:gd name="connsiteY3616" fmla="*/ 8726999 h 10285413"/>
              <a:gd name="connsiteX3617" fmla="*/ 5431304 w 7497054"/>
              <a:gd name="connsiteY3617" fmla="*/ 8738604 h 10285413"/>
              <a:gd name="connsiteX3618" fmla="*/ 5425501 w 7497054"/>
              <a:gd name="connsiteY3618" fmla="*/ 8726999 h 10285413"/>
              <a:gd name="connsiteX3619" fmla="*/ 5419698 w 7497054"/>
              <a:gd name="connsiteY3619" fmla="*/ 8726999 h 10285413"/>
              <a:gd name="connsiteX3620" fmla="*/ 5396487 w 7497054"/>
              <a:gd name="connsiteY3620" fmla="*/ 8715393 h 10285413"/>
              <a:gd name="connsiteX3621" fmla="*/ 5361672 w 7497054"/>
              <a:gd name="connsiteY3621" fmla="*/ 8668973 h 10285413"/>
              <a:gd name="connsiteX3622" fmla="*/ 5350065 w 7497054"/>
              <a:gd name="connsiteY3622" fmla="*/ 8657367 h 10285413"/>
              <a:gd name="connsiteX3623" fmla="*/ 5315250 w 7497054"/>
              <a:gd name="connsiteY3623" fmla="*/ 8622550 h 10285413"/>
              <a:gd name="connsiteX3624" fmla="*/ 5326856 w 7497054"/>
              <a:gd name="connsiteY3624" fmla="*/ 8645762 h 10285413"/>
              <a:gd name="connsiteX3625" fmla="*/ 5338460 w 7497054"/>
              <a:gd name="connsiteY3625" fmla="*/ 8657367 h 10285413"/>
              <a:gd name="connsiteX3626" fmla="*/ 5338460 w 7497054"/>
              <a:gd name="connsiteY3626" fmla="*/ 8680577 h 10285413"/>
              <a:gd name="connsiteX3627" fmla="*/ 5350065 w 7497054"/>
              <a:gd name="connsiteY3627" fmla="*/ 8674774 h 10285413"/>
              <a:gd name="connsiteX3628" fmla="*/ 5361672 w 7497054"/>
              <a:gd name="connsiteY3628" fmla="*/ 8686380 h 10285413"/>
              <a:gd name="connsiteX3629" fmla="*/ 5350065 w 7497054"/>
              <a:gd name="connsiteY3629" fmla="*/ 8692182 h 10285413"/>
              <a:gd name="connsiteX3630" fmla="*/ 5350065 w 7497054"/>
              <a:gd name="connsiteY3630" fmla="*/ 8715393 h 10285413"/>
              <a:gd name="connsiteX3631" fmla="*/ 5367475 w 7497054"/>
              <a:gd name="connsiteY3631" fmla="*/ 8738604 h 10285413"/>
              <a:gd name="connsiteX3632" fmla="*/ 5384883 w 7497054"/>
              <a:gd name="connsiteY3632" fmla="*/ 8773420 h 10285413"/>
              <a:gd name="connsiteX3633" fmla="*/ 5419698 w 7497054"/>
              <a:gd name="connsiteY3633" fmla="*/ 8831446 h 10285413"/>
              <a:gd name="connsiteX3634" fmla="*/ 5419698 w 7497054"/>
              <a:gd name="connsiteY3634" fmla="*/ 8843053 h 10285413"/>
              <a:gd name="connsiteX3635" fmla="*/ 5442908 w 7497054"/>
              <a:gd name="connsiteY3635" fmla="*/ 8877868 h 10285413"/>
              <a:gd name="connsiteX3636" fmla="*/ 5431304 w 7497054"/>
              <a:gd name="connsiteY3636" fmla="*/ 8901080 h 10285413"/>
              <a:gd name="connsiteX3637" fmla="*/ 5419698 w 7497054"/>
              <a:gd name="connsiteY3637" fmla="*/ 8889473 h 10285413"/>
              <a:gd name="connsiteX3638" fmla="*/ 5431304 w 7497054"/>
              <a:gd name="connsiteY3638" fmla="*/ 8912684 h 10285413"/>
              <a:gd name="connsiteX3639" fmla="*/ 5454514 w 7497054"/>
              <a:gd name="connsiteY3639" fmla="*/ 8935895 h 10285413"/>
              <a:gd name="connsiteX3640" fmla="*/ 5454514 w 7497054"/>
              <a:gd name="connsiteY3640" fmla="*/ 8947499 h 10285413"/>
              <a:gd name="connsiteX3641" fmla="*/ 5489330 w 7497054"/>
              <a:gd name="connsiteY3641" fmla="*/ 9005526 h 10285413"/>
              <a:gd name="connsiteX3642" fmla="*/ 5547356 w 7497054"/>
              <a:gd name="connsiteY3642" fmla="*/ 9098371 h 10285413"/>
              <a:gd name="connsiteX3643" fmla="*/ 5570568 w 7497054"/>
              <a:gd name="connsiteY3643" fmla="*/ 9156398 h 10285413"/>
              <a:gd name="connsiteX3644" fmla="*/ 5593778 w 7497054"/>
              <a:gd name="connsiteY3644" fmla="*/ 9202817 h 10285413"/>
              <a:gd name="connsiteX3645" fmla="*/ 5628594 w 7497054"/>
              <a:gd name="connsiteY3645" fmla="*/ 9260844 h 10285413"/>
              <a:gd name="connsiteX3646" fmla="*/ 5634397 w 7497054"/>
              <a:gd name="connsiteY3646" fmla="*/ 9272451 h 10285413"/>
              <a:gd name="connsiteX3647" fmla="*/ 5651805 w 7497054"/>
              <a:gd name="connsiteY3647" fmla="*/ 9307266 h 10285413"/>
              <a:gd name="connsiteX3648" fmla="*/ 5663409 w 7497054"/>
              <a:gd name="connsiteY3648" fmla="*/ 9336278 h 10285413"/>
              <a:gd name="connsiteX3649" fmla="*/ 5686621 w 7497054"/>
              <a:gd name="connsiteY3649" fmla="*/ 9371096 h 10285413"/>
              <a:gd name="connsiteX3650" fmla="*/ 5698226 w 7497054"/>
              <a:gd name="connsiteY3650" fmla="*/ 9411714 h 10285413"/>
              <a:gd name="connsiteX3651" fmla="*/ 5686621 w 7497054"/>
              <a:gd name="connsiteY3651" fmla="*/ 9411714 h 10285413"/>
              <a:gd name="connsiteX3652" fmla="*/ 5686621 w 7497054"/>
              <a:gd name="connsiteY3652" fmla="*/ 9423320 h 10285413"/>
              <a:gd name="connsiteX3653" fmla="*/ 5698226 w 7497054"/>
              <a:gd name="connsiteY3653" fmla="*/ 9411714 h 10285413"/>
              <a:gd name="connsiteX3654" fmla="*/ 5721436 w 7497054"/>
              <a:gd name="connsiteY3654" fmla="*/ 9458135 h 10285413"/>
              <a:gd name="connsiteX3655" fmla="*/ 5709832 w 7497054"/>
              <a:gd name="connsiteY3655" fmla="*/ 9446530 h 10285413"/>
              <a:gd name="connsiteX3656" fmla="*/ 5698226 w 7497054"/>
              <a:gd name="connsiteY3656" fmla="*/ 9434923 h 10285413"/>
              <a:gd name="connsiteX3657" fmla="*/ 5709832 w 7497054"/>
              <a:gd name="connsiteY3657" fmla="*/ 9458135 h 10285413"/>
              <a:gd name="connsiteX3658" fmla="*/ 5709832 w 7497054"/>
              <a:gd name="connsiteY3658" fmla="*/ 9481347 h 10285413"/>
              <a:gd name="connsiteX3659" fmla="*/ 5721436 w 7497054"/>
              <a:gd name="connsiteY3659" fmla="*/ 9481347 h 10285413"/>
              <a:gd name="connsiteX3660" fmla="*/ 5756253 w 7497054"/>
              <a:gd name="connsiteY3660" fmla="*/ 9516162 h 10285413"/>
              <a:gd name="connsiteX3661" fmla="*/ 5767858 w 7497054"/>
              <a:gd name="connsiteY3661" fmla="*/ 9550977 h 10285413"/>
              <a:gd name="connsiteX3662" fmla="*/ 5744648 w 7497054"/>
              <a:gd name="connsiteY3662" fmla="*/ 9550977 h 10285413"/>
              <a:gd name="connsiteX3663" fmla="*/ 5727239 w 7497054"/>
              <a:gd name="connsiteY3663" fmla="*/ 9527766 h 10285413"/>
              <a:gd name="connsiteX3664" fmla="*/ 5721436 w 7497054"/>
              <a:gd name="connsiteY3664" fmla="*/ 9516162 h 10285413"/>
              <a:gd name="connsiteX3665" fmla="*/ 5715635 w 7497054"/>
              <a:gd name="connsiteY3665" fmla="*/ 9510359 h 10285413"/>
              <a:gd name="connsiteX3666" fmla="*/ 5709832 w 7497054"/>
              <a:gd name="connsiteY3666" fmla="*/ 9498754 h 10285413"/>
              <a:gd name="connsiteX3667" fmla="*/ 5709832 w 7497054"/>
              <a:gd name="connsiteY3667" fmla="*/ 9487147 h 10285413"/>
              <a:gd name="connsiteX3668" fmla="*/ 5698226 w 7497054"/>
              <a:gd name="connsiteY3668" fmla="*/ 9481347 h 10285413"/>
              <a:gd name="connsiteX3669" fmla="*/ 5698226 w 7497054"/>
              <a:gd name="connsiteY3669" fmla="*/ 9469741 h 10285413"/>
              <a:gd name="connsiteX3670" fmla="*/ 5686621 w 7497054"/>
              <a:gd name="connsiteY3670" fmla="*/ 9458135 h 10285413"/>
              <a:gd name="connsiteX3671" fmla="*/ 5686621 w 7497054"/>
              <a:gd name="connsiteY3671" fmla="*/ 9434923 h 10285413"/>
              <a:gd name="connsiteX3672" fmla="*/ 5675017 w 7497054"/>
              <a:gd name="connsiteY3672" fmla="*/ 9423320 h 10285413"/>
              <a:gd name="connsiteX3673" fmla="*/ 5663409 w 7497054"/>
              <a:gd name="connsiteY3673" fmla="*/ 9411714 h 10285413"/>
              <a:gd name="connsiteX3674" fmla="*/ 5651805 w 7497054"/>
              <a:gd name="connsiteY3674" fmla="*/ 9388503 h 10285413"/>
              <a:gd name="connsiteX3675" fmla="*/ 5628594 w 7497054"/>
              <a:gd name="connsiteY3675" fmla="*/ 9359490 h 10285413"/>
              <a:gd name="connsiteX3676" fmla="*/ 5616990 w 7497054"/>
              <a:gd name="connsiteY3676" fmla="*/ 9330477 h 10285413"/>
              <a:gd name="connsiteX3677" fmla="*/ 5605383 w 7497054"/>
              <a:gd name="connsiteY3677" fmla="*/ 9318871 h 10285413"/>
              <a:gd name="connsiteX3678" fmla="*/ 5587975 w 7497054"/>
              <a:gd name="connsiteY3678" fmla="*/ 9284054 h 10285413"/>
              <a:gd name="connsiteX3679" fmla="*/ 5558963 w 7497054"/>
              <a:gd name="connsiteY3679" fmla="*/ 9249239 h 10285413"/>
              <a:gd name="connsiteX3680" fmla="*/ 5547356 w 7497054"/>
              <a:gd name="connsiteY3680" fmla="*/ 9208620 h 10285413"/>
              <a:gd name="connsiteX3681" fmla="*/ 5524145 w 7497054"/>
              <a:gd name="connsiteY3681" fmla="*/ 9179607 h 10285413"/>
              <a:gd name="connsiteX3682" fmla="*/ 5512541 w 7497054"/>
              <a:gd name="connsiteY3682" fmla="*/ 9168002 h 10285413"/>
              <a:gd name="connsiteX3683" fmla="*/ 5512541 w 7497054"/>
              <a:gd name="connsiteY3683" fmla="*/ 9156398 h 10285413"/>
              <a:gd name="connsiteX3684" fmla="*/ 5506738 w 7497054"/>
              <a:gd name="connsiteY3684" fmla="*/ 9144790 h 10285413"/>
              <a:gd name="connsiteX3685" fmla="*/ 5500935 w 7497054"/>
              <a:gd name="connsiteY3685" fmla="*/ 9127383 h 10285413"/>
              <a:gd name="connsiteX3686" fmla="*/ 5495133 w 7497054"/>
              <a:gd name="connsiteY3686" fmla="*/ 9115778 h 10285413"/>
              <a:gd name="connsiteX3687" fmla="*/ 5489330 w 7497054"/>
              <a:gd name="connsiteY3687" fmla="*/ 9104172 h 10285413"/>
              <a:gd name="connsiteX3688" fmla="*/ 5477724 w 7497054"/>
              <a:gd name="connsiteY3688" fmla="*/ 9086765 h 10285413"/>
              <a:gd name="connsiteX3689" fmla="*/ 5454514 w 7497054"/>
              <a:gd name="connsiteY3689" fmla="*/ 9075159 h 10285413"/>
              <a:gd name="connsiteX3690" fmla="*/ 5442908 w 7497054"/>
              <a:gd name="connsiteY3690" fmla="*/ 9063553 h 10285413"/>
              <a:gd name="connsiteX3691" fmla="*/ 5454514 w 7497054"/>
              <a:gd name="connsiteY3691" fmla="*/ 9040344 h 10285413"/>
              <a:gd name="connsiteX3692" fmla="*/ 5442908 w 7497054"/>
              <a:gd name="connsiteY3692" fmla="*/ 9017132 h 10285413"/>
              <a:gd name="connsiteX3693" fmla="*/ 5431304 w 7497054"/>
              <a:gd name="connsiteY3693" fmla="*/ 9028738 h 10285413"/>
              <a:gd name="connsiteX3694" fmla="*/ 5408093 w 7497054"/>
              <a:gd name="connsiteY3694" fmla="*/ 9028738 h 10285413"/>
              <a:gd name="connsiteX3695" fmla="*/ 5408093 w 7497054"/>
              <a:gd name="connsiteY3695" fmla="*/ 9040344 h 10285413"/>
              <a:gd name="connsiteX3696" fmla="*/ 5413895 w 7497054"/>
              <a:gd name="connsiteY3696" fmla="*/ 9046145 h 10285413"/>
              <a:gd name="connsiteX3697" fmla="*/ 5419698 w 7497054"/>
              <a:gd name="connsiteY3697" fmla="*/ 9051948 h 10285413"/>
              <a:gd name="connsiteX3698" fmla="*/ 5431304 w 7497054"/>
              <a:gd name="connsiteY3698" fmla="*/ 9063553 h 10285413"/>
              <a:gd name="connsiteX3699" fmla="*/ 5442908 w 7497054"/>
              <a:gd name="connsiteY3699" fmla="*/ 9086765 h 10285413"/>
              <a:gd name="connsiteX3700" fmla="*/ 5442908 w 7497054"/>
              <a:gd name="connsiteY3700" fmla="*/ 9098371 h 10285413"/>
              <a:gd name="connsiteX3701" fmla="*/ 5495133 w 7497054"/>
              <a:gd name="connsiteY3701" fmla="*/ 9168002 h 10285413"/>
              <a:gd name="connsiteX3702" fmla="*/ 5522695 w 7497054"/>
              <a:gd name="connsiteY3702" fmla="*/ 9223127 h 10285413"/>
              <a:gd name="connsiteX3703" fmla="*/ 5523795 w 7497054"/>
              <a:gd name="connsiteY3703" fmla="*/ 9242910 h 10285413"/>
              <a:gd name="connsiteX3704" fmla="*/ 5512541 w 7497054"/>
              <a:gd name="connsiteY3704" fmla="*/ 9226027 h 10285413"/>
              <a:gd name="connsiteX3705" fmla="*/ 5500935 w 7497054"/>
              <a:gd name="connsiteY3705" fmla="*/ 9226027 h 10285413"/>
              <a:gd name="connsiteX3706" fmla="*/ 5524145 w 7497054"/>
              <a:gd name="connsiteY3706" fmla="*/ 9249239 h 10285413"/>
              <a:gd name="connsiteX3707" fmla="*/ 5524145 w 7497054"/>
              <a:gd name="connsiteY3707" fmla="*/ 9284054 h 10285413"/>
              <a:gd name="connsiteX3708" fmla="*/ 5518344 w 7497054"/>
              <a:gd name="connsiteY3708" fmla="*/ 9278251 h 10285413"/>
              <a:gd name="connsiteX3709" fmla="*/ 5500935 w 7497054"/>
              <a:gd name="connsiteY3709" fmla="*/ 9260844 h 10285413"/>
              <a:gd name="connsiteX3710" fmla="*/ 5489330 w 7497054"/>
              <a:gd name="connsiteY3710" fmla="*/ 9237633 h 10285413"/>
              <a:gd name="connsiteX3711" fmla="*/ 5477724 w 7497054"/>
              <a:gd name="connsiteY3711" fmla="*/ 9220225 h 10285413"/>
              <a:gd name="connsiteX3712" fmla="*/ 5466118 w 7497054"/>
              <a:gd name="connsiteY3712" fmla="*/ 9208620 h 10285413"/>
              <a:gd name="connsiteX3713" fmla="*/ 5454514 w 7497054"/>
              <a:gd name="connsiteY3713" fmla="*/ 9185410 h 10285413"/>
              <a:gd name="connsiteX3714" fmla="*/ 5442908 w 7497054"/>
              <a:gd name="connsiteY3714" fmla="*/ 9179607 h 10285413"/>
              <a:gd name="connsiteX3715" fmla="*/ 5466118 w 7497054"/>
              <a:gd name="connsiteY3715" fmla="*/ 9214424 h 10285413"/>
              <a:gd name="connsiteX3716" fmla="*/ 5489330 w 7497054"/>
              <a:gd name="connsiteY3716" fmla="*/ 9237633 h 10285413"/>
              <a:gd name="connsiteX3717" fmla="*/ 5489330 w 7497054"/>
              <a:gd name="connsiteY3717" fmla="*/ 9260844 h 10285413"/>
              <a:gd name="connsiteX3718" fmla="*/ 5500935 w 7497054"/>
              <a:gd name="connsiteY3718" fmla="*/ 9289857 h 10285413"/>
              <a:gd name="connsiteX3719" fmla="*/ 5518344 w 7497054"/>
              <a:gd name="connsiteY3719" fmla="*/ 9307266 h 10285413"/>
              <a:gd name="connsiteX3720" fmla="*/ 5524145 w 7497054"/>
              <a:gd name="connsiteY3720" fmla="*/ 9313069 h 10285413"/>
              <a:gd name="connsiteX3721" fmla="*/ 5535751 w 7497054"/>
              <a:gd name="connsiteY3721" fmla="*/ 9353687 h 10285413"/>
              <a:gd name="connsiteX3722" fmla="*/ 5553160 w 7497054"/>
              <a:gd name="connsiteY3722" fmla="*/ 9382700 h 10285413"/>
              <a:gd name="connsiteX3723" fmla="*/ 5558963 w 7497054"/>
              <a:gd name="connsiteY3723" fmla="*/ 9411714 h 10285413"/>
              <a:gd name="connsiteX3724" fmla="*/ 5605383 w 7497054"/>
              <a:gd name="connsiteY3724" fmla="*/ 9458135 h 10285413"/>
              <a:gd name="connsiteX3725" fmla="*/ 5628594 w 7497054"/>
              <a:gd name="connsiteY3725" fmla="*/ 9469741 h 10285413"/>
              <a:gd name="connsiteX3726" fmla="*/ 5640199 w 7497054"/>
              <a:gd name="connsiteY3726" fmla="*/ 9492950 h 10285413"/>
              <a:gd name="connsiteX3727" fmla="*/ 5675017 w 7497054"/>
              <a:gd name="connsiteY3727" fmla="*/ 9550977 h 10285413"/>
              <a:gd name="connsiteX3728" fmla="*/ 5686621 w 7497054"/>
              <a:gd name="connsiteY3728" fmla="*/ 9597400 h 10285413"/>
              <a:gd name="connsiteX3729" fmla="*/ 5686621 w 7497054"/>
              <a:gd name="connsiteY3729" fmla="*/ 9620609 h 10285413"/>
              <a:gd name="connsiteX3730" fmla="*/ 5675017 w 7497054"/>
              <a:gd name="connsiteY3730" fmla="*/ 9609003 h 10285413"/>
              <a:gd name="connsiteX3731" fmla="*/ 5698226 w 7497054"/>
              <a:gd name="connsiteY3731" fmla="*/ 9643820 h 10285413"/>
              <a:gd name="connsiteX3732" fmla="*/ 5709832 w 7497054"/>
              <a:gd name="connsiteY3732" fmla="*/ 9655426 h 10285413"/>
              <a:gd name="connsiteX3733" fmla="*/ 5698226 w 7497054"/>
              <a:gd name="connsiteY3733" fmla="*/ 9667030 h 10285413"/>
              <a:gd name="connsiteX3734" fmla="*/ 5709832 w 7497054"/>
              <a:gd name="connsiteY3734" fmla="*/ 9678636 h 10285413"/>
              <a:gd name="connsiteX3735" fmla="*/ 5709832 w 7497054"/>
              <a:gd name="connsiteY3735" fmla="*/ 9690242 h 10285413"/>
              <a:gd name="connsiteX3736" fmla="*/ 5709832 w 7497054"/>
              <a:gd name="connsiteY3736" fmla="*/ 9713452 h 10285413"/>
              <a:gd name="connsiteX3737" fmla="*/ 5721436 w 7497054"/>
              <a:gd name="connsiteY3737" fmla="*/ 9725057 h 10285413"/>
              <a:gd name="connsiteX3738" fmla="*/ 5733042 w 7497054"/>
              <a:gd name="connsiteY3738" fmla="*/ 9736663 h 10285413"/>
              <a:gd name="connsiteX3739" fmla="*/ 5744648 w 7497054"/>
              <a:gd name="connsiteY3739" fmla="*/ 9748269 h 10285413"/>
              <a:gd name="connsiteX3740" fmla="*/ 5756253 w 7497054"/>
              <a:gd name="connsiteY3740" fmla="*/ 9759875 h 10285413"/>
              <a:gd name="connsiteX3741" fmla="*/ 5767858 w 7497054"/>
              <a:gd name="connsiteY3741" fmla="*/ 9759875 h 10285413"/>
              <a:gd name="connsiteX3742" fmla="*/ 5756253 w 7497054"/>
              <a:gd name="connsiteY3742" fmla="*/ 9771479 h 10285413"/>
              <a:gd name="connsiteX3743" fmla="*/ 5744648 w 7497054"/>
              <a:gd name="connsiteY3743" fmla="*/ 9765676 h 10285413"/>
              <a:gd name="connsiteX3744" fmla="*/ 5744648 w 7497054"/>
              <a:gd name="connsiteY3744" fmla="*/ 9759875 h 10285413"/>
              <a:gd name="connsiteX3745" fmla="*/ 5733042 w 7497054"/>
              <a:gd name="connsiteY3745" fmla="*/ 9759875 h 10285413"/>
              <a:gd name="connsiteX3746" fmla="*/ 5733042 w 7497054"/>
              <a:gd name="connsiteY3746" fmla="*/ 9748269 h 10285413"/>
              <a:gd name="connsiteX3747" fmla="*/ 5721436 w 7497054"/>
              <a:gd name="connsiteY3747" fmla="*/ 9748269 h 10285413"/>
              <a:gd name="connsiteX3748" fmla="*/ 5738844 w 7497054"/>
              <a:gd name="connsiteY3748" fmla="*/ 9783084 h 10285413"/>
              <a:gd name="connsiteX3749" fmla="*/ 5756253 w 7497054"/>
              <a:gd name="connsiteY3749" fmla="*/ 9829506 h 10285413"/>
              <a:gd name="connsiteX3750" fmla="*/ 5767858 w 7497054"/>
              <a:gd name="connsiteY3750" fmla="*/ 9841111 h 10285413"/>
              <a:gd name="connsiteX3751" fmla="*/ 5791069 w 7497054"/>
              <a:gd name="connsiteY3751" fmla="*/ 9875928 h 10285413"/>
              <a:gd name="connsiteX3752" fmla="*/ 5814279 w 7497054"/>
              <a:gd name="connsiteY3752" fmla="*/ 9933955 h 10285413"/>
              <a:gd name="connsiteX3753" fmla="*/ 5849096 w 7497054"/>
              <a:gd name="connsiteY3753" fmla="*/ 10003585 h 10285413"/>
              <a:gd name="connsiteX3754" fmla="*/ 5872306 w 7497054"/>
              <a:gd name="connsiteY3754" fmla="*/ 10050009 h 10285413"/>
              <a:gd name="connsiteX3755" fmla="*/ 5849096 w 7497054"/>
              <a:gd name="connsiteY3755" fmla="*/ 10026797 h 10285413"/>
              <a:gd name="connsiteX3756" fmla="*/ 5837490 w 7497054"/>
              <a:gd name="connsiteY3756" fmla="*/ 9991982 h 10285413"/>
              <a:gd name="connsiteX3757" fmla="*/ 5825885 w 7497054"/>
              <a:gd name="connsiteY3757" fmla="*/ 9968770 h 10285413"/>
              <a:gd name="connsiteX3758" fmla="*/ 5814279 w 7497054"/>
              <a:gd name="connsiteY3758" fmla="*/ 9968770 h 10285413"/>
              <a:gd name="connsiteX3759" fmla="*/ 5814279 w 7497054"/>
              <a:gd name="connsiteY3759" fmla="*/ 9980376 h 10285413"/>
              <a:gd name="connsiteX3760" fmla="*/ 5820082 w 7497054"/>
              <a:gd name="connsiteY3760" fmla="*/ 9986179 h 10285413"/>
              <a:gd name="connsiteX3761" fmla="*/ 5825885 w 7497054"/>
              <a:gd name="connsiteY3761" fmla="*/ 9991982 h 10285413"/>
              <a:gd name="connsiteX3762" fmla="*/ 5837490 w 7497054"/>
              <a:gd name="connsiteY3762" fmla="*/ 10026797 h 10285413"/>
              <a:gd name="connsiteX3763" fmla="*/ 5849096 w 7497054"/>
              <a:gd name="connsiteY3763" fmla="*/ 10038401 h 10285413"/>
              <a:gd name="connsiteX3764" fmla="*/ 5872306 w 7497054"/>
              <a:gd name="connsiteY3764" fmla="*/ 10073219 h 10285413"/>
              <a:gd name="connsiteX3765" fmla="*/ 5872306 w 7497054"/>
              <a:gd name="connsiteY3765" fmla="*/ 10084824 h 10285413"/>
              <a:gd name="connsiteX3766" fmla="*/ 5872306 w 7497054"/>
              <a:gd name="connsiteY3766" fmla="*/ 10096428 h 10285413"/>
              <a:gd name="connsiteX3767" fmla="*/ 5860700 w 7497054"/>
              <a:gd name="connsiteY3767" fmla="*/ 10096428 h 10285413"/>
              <a:gd name="connsiteX3768" fmla="*/ 5860700 w 7497054"/>
              <a:gd name="connsiteY3768" fmla="*/ 10084824 h 10285413"/>
              <a:gd name="connsiteX3769" fmla="*/ 5843293 w 7497054"/>
              <a:gd name="connsiteY3769" fmla="*/ 10073219 h 10285413"/>
              <a:gd name="connsiteX3770" fmla="*/ 5825885 w 7497054"/>
              <a:gd name="connsiteY3770" fmla="*/ 10044206 h 10285413"/>
              <a:gd name="connsiteX3771" fmla="*/ 5825499 w 7497054"/>
              <a:gd name="connsiteY3771" fmla="*/ 10040724 h 10285413"/>
              <a:gd name="connsiteX3772" fmla="*/ 5824435 w 7497054"/>
              <a:gd name="connsiteY3772" fmla="*/ 10047106 h 10285413"/>
              <a:gd name="connsiteX3773" fmla="*/ 5820082 w 7497054"/>
              <a:gd name="connsiteY3773" fmla="*/ 10050009 h 10285413"/>
              <a:gd name="connsiteX3774" fmla="*/ 5814279 w 7497054"/>
              <a:gd name="connsiteY3774" fmla="*/ 10038401 h 10285413"/>
              <a:gd name="connsiteX3775" fmla="*/ 5817181 w 7497054"/>
              <a:gd name="connsiteY3775" fmla="*/ 10038401 h 10285413"/>
              <a:gd name="connsiteX3776" fmla="*/ 5825241 w 7497054"/>
              <a:gd name="connsiteY3776" fmla="*/ 10038401 h 10285413"/>
              <a:gd name="connsiteX3777" fmla="*/ 5824435 w 7497054"/>
              <a:gd name="connsiteY3777" fmla="*/ 10031148 h 10285413"/>
              <a:gd name="connsiteX3778" fmla="*/ 5820082 w 7497054"/>
              <a:gd name="connsiteY3778" fmla="*/ 10026797 h 10285413"/>
              <a:gd name="connsiteX3779" fmla="*/ 5814279 w 7497054"/>
              <a:gd name="connsiteY3779" fmla="*/ 10015191 h 10285413"/>
              <a:gd name="connsiteX3780" fmla="*/ 5808478 w 7497054"/>
              <a:gd name="connsiteY3780" fmla="*/ 9997782 h 10285413"/>
              <a:gd name="connsiteX3781" fmla="*/ 5791069 w 7497054"/>
              <a:gd name="connsiteY3781" fmla="*/ 9980376 h 10285413"/>
              <a:gd name="connsiteX3782" fmla="*/ 5779463 w 7497054"/>
              <a:gd name="connsiteY3782" fmla="*/ 9968770 h 10285413"/>
              <a:gd name="connsiteX3783" fmla="*/ 5767858 w 7497054"/>
              <a:gd name="connsiteY3783" fmla="*/ 9951363 h 10285413"/>
              <a:gd name="connsiteX3784" fmla="*/ 5744648 w 7497054"/>
              <a:gd name="connsiteY3784" fmla="*/ 9922349 h 10285413"/>
              <a:gd name="connsiteX3785" fmla="*/ 5727239 w 7497054"/>
              <a:gd name="connsiteY3785" fmla="*/ 9904940 h 10285413"/>
              <a:gd name="connsiteX3786" fmla="*/ 5709832 w 7497054"/>
              <a:gd name="connsiteY3786" fmla="*/ 9899137 h 10285413"/>
              <a:gd name="connsiteX3787" fmla="*/ 5675017 w 7497054"/>
              <a:gd name="connsiteY3787" fmla="*/ 9835309 h 10285413"/>
              <a:gd name="connsiteX3788" fmla="*/ 5651805 w 7497054"/>
              <a:gd name="connsiteY3788" fmla="*/ 9777282 h 10285413"/>
              <a:gd name="connsiteX3789" fmla="*/ 5646002 w 7497054"/>
              <a:gd name="connsiteY3789" fmla="*/ 9771479 h 10285413"/>
              <a:gd name="connsiteX3790" fmla="*/ 5628594 w 7497054"/>
              <a:gd name="connsiteY3790" fmla="*/ 9759875 h 10285413"/>
              <a:gd name="connsiteX3791" fmla="*/ 5628594 w 7497054"/>
              <a:gd name="connsiteY3791" fmla="*/ 9754072 h 10285413"/>
              <a:gd name="connsiteX3792" fmla="*/ 5628594 w 7497054"/>
              <a:gd name="connsiteY3792" fmla="*/ 9736663 h 10285413"/>
              <a:gd name="connsiteX3793" fmla="*/ 5570568 w 7497054"/>
              <a:gd name="connsiteY3793" fmla="*/ 9643820 h 10285413"/>
              <a:gd name="connsiteX3794" fmla="*/ 5558963 w 7497054"/>
              <a:gd name="connsiteY3794" fmla="*/ 9620609 h 10285413"/>
              <a:gd name="connsiteX3795" fmla="*/ 5547356 w 7497054"/>
              <a:gd name="connsiteY3795" fmla="*/ 9614806 h 10285413"/>
              <a:gd name="connsiteX3796" fmla="*/ 5547356 w 7497054"/>
              <a:gd name="connsiteY3796" fmla="*/ 9597400 h 10285413"/>
              <a:gd name="connsiteX3797" fmla="*/ 5535751 w 7497054"/>
              <a:gd name="connsiteY3797" fmla="*/ 9597400 h 10285413"/>
              <a:gd name="connsiteX3798" fmla="*/ 5535751 w 7497054"/>
              <a:gd name="connsiteY3798" fmla="*/ 9585793 h 10285413"/>
              <a:gd name="connsiteX3799" fmla="*/ 5524145 w 7497054"/>
              <a:gd name="connsiteY3799" fmla="*/ 9562584 h 10285413"/>
              <a:gd name="connsiteX3800" fmla="*/ 5512541 w 7497054"/>
              <a:gd name="connsiteY3800" fmla="*/ 9539373 h 10285413"/>
              <a:gd name="connsiteX3801" fmla="*/ 5500935 w 7497054"/>
              <a:gd name="connsiteY3801" fmla="*/ 9527766 h 10285413"/>
              <a:gd name="connsiteX3802" fmla="*/ 5489330 w 7497054"/>
              <a:gd name="connsiteY3802" fmla="*/ 9527766 h 10285413"/>
              <a:gd name="connsiteX3803" fmla="*/ 5489330 w 7497054"/>
              <a:gd name="connsiteY3803" fmla="*/ 9516162 h 10285413"/>
              <a:gd name="connsiteX3804" fmla="*/ 5489330 w 7497054"/>
              <a:gd name="connsiteY3804" fmla="*/ 9492950 h 10285413"/>
              <a:gd name="connsiteX3805" fmla="*/ 5477724 w 7497054"/>
              <a:gd name="connsiteY3805" fmla="*/ 9492950 h 10285413"/>
              <a:gd name="connsiteX3806" fmla="*/ 5454514 w 7497054"/>
              <a:gd name="connsiteY3806" fmla="*/ 9481347 h 10285413"/>
              <a:gd name="connsiteX3807" fmla="*/ 5454514 w 7497054"/>
              <a:gd name="connsiteY3807" fmla="*/ 9469741 h 10285413"/>
              <a:gd name="connsiteX3808" fmla="*/ 5466118 w 7497054"/>
              <a:gd name="connsiteY3808" fmla="*/ 9469741 h 10285413"/>
              <a:gd name="connsiteX3809" fmla="*/ 5466118 w 7497054"/>
              <a:gd name="connsiteY3809" fmla="*/ 9458135 h 10285413"/>
              <a:gd name="connsiteX3810" fmla="*/ 5454514 w 7497054"/>
              <a:gd name="connsiteY3810" fmla="*/ 9458135 h 10285413"/>
              <a:gd name="connsiteX3811" fmla="*/ 5442908 w 7497054"/>
              <a:gd name="connsiteY3811" fmla="*/ 9434923 h 10285413"/>
              <a:gd name="connsiteX3812" fmla="*/ 5442908 w 7497054"/>
              <a:gd name="connsiteY3812" fmla="*/ 9423320 h 10285413"/>
              <a:gd name="connsiteX3813" fmla="*/ 5431304 w 7497054"/>
              <a:gd name="connsiteY3813" fmla="*/ 9423320 h 10285413"/>
              <a:gd name="connsiteX3814" fmla="*/ 5431304 w 7497054"/>
              <a:gd name="connsiteY3814" fmla="*/ 9411714 h 10285413"/>
              <a:gd name="connsiteX3815" fmla="*/ 5419698 w 7497054"/>
              <a:gd name="connsiteY3815" fmla="*/ 9411714 h 10285413"/>
              <a:gd name="connsiteX3816" fmla="*/ 5419698 w 7497054"/>
              <a:gd name="connsiteY3816" fmla="*/ 9388503 h 10285413"/>
              <a:gd name="connsiteX3817" fmla="*/ 5402290 w 7497054"/>
              <a:gd name="connsiteY3817" fmla="*/ 9365293 h 10285413"/>
              <a:gd name="connsiteX3818" fmla="*/ 5384883 w 7497054"/>
              <a:gd name="connsiteY3818" fmla="*/ 9342081 h 10285413"/>
              <a:gd name="connsiteX3819" fmla="*/ 5373277 w 7497054"/>
              <a:gd name="connsiteY3819" fmla="*/ 9318871 h 10285413"/>
              <a:gd name="connsiteX3820" fmla="*/ 5361672 w 7497054"/>
              <a:gd name="connsiteY3820" fmla="*/ 9295660 h 10285413"/>
              <a:gd name="connsiteX3821" fmla="*/ 5350065 w 7497054"/>
              <a:gd name="connsiteY3821" fmla="*/ 9284054 h 10285413"/>
              <a:gd name="connsiteX3822" fmla="*/ 5326856 w 7497054"/>
              <a:gd name="connsiteY3822" fmla="*/ 9260844 h 10285413"/>
              <a:gd name="connsiteX3823" fmla="*/ 5338460 w 7497054"/>
              <a:gd name="connsiteY3823" fmla="*/ 9284054 h 10285413"/>
              <a:gd name="connsiteX3824" fmla="*/ 5326856 w 7497054"/>
              <a:gd name="connsiteY3824" fmla="*/ 9295660 h 10285413"/>
              <a:gd name="connsiteX3825" fmla="*/ 5315250 w 7497054"/>
              <a:gd name="connsiteY3825" fmla="*/ 9284054 h 10285413"/>
              <a:gd name="connsiteX3826" fmla="*/ 5309448 w 7497054"/>
              <a:gd name="connsiteY3826" fmla="*/ 9295660 h 10285413"/>
              <a:gd name="connsiteX3827" fmla="*/ 5303645 w 7497054"/>
              <a:gd name="connsiteY3827" fmla="*/ 9272451 h 10285413"/>
              <a:gd name="connsiteX3828" fmla="*/ 5303645 w 7497054"/>
              <a:gd name="connsiteY3828" fmla="*/ 9260844 h 10285413"/>
              <a:gd name="connsiteX3829" fmla="*/ 5280434 w 7497054"/>
              <a:gd name="connsiteY3829" fmla="*/ 9249239 h 10285413"/>
              <a:gd name="connsiteX3830" fmla="*/ 5280434 w 7497054"/>
              <a:gd name="connsiteY3830" fmla="*/ 9260844 h 10285413"/>
              <a:gd name="connsiteX3831" fmla="*/ 5292038 w 7497054"/>
              <a:gd name="connsiteY3831" fmla="*/ 9284054 h 10285413"/>
              <a:gd name="connsiteX3832" fmla="*/ 5323953 w 7497054"/>
              <a:gd name="connsiteY3832" fmla="*/ 9339181 h 10285413"/>
              <a:gd name="connsiteX3833" fmla="*/ 5326391 w 7497054"/>
              <a:gd name="connsiteY3833" fmla="*/ 9347188 h 10285413"/>
              <a:gd name="connsiteX3834" fmla="*/ 5323953 w 7497054"/>
              <a:gd name="connsiteY3834" fmla="*/ 9343533 h 10285413"/>
              <a:gd name="connsiteX3835" fmla="*/ 5315250 w 7497054"/>
              <a:gd name="connsiteY3835" fmla="*/ 9342081 h 10285413"/>
              <a:gd name="connsiteX3836" fmla="*/ 5321053 w 7497054"/>
              <a:gd name="connsiteY3836" fmla="*/ 9353687 h 10285413"/>
              <a:gd name="connsiteX3837" fmla="*/ 5325406 w 7497054"/>
              <a:gd name="connsiteY3837" fmla="*/ 9352236 h 10285413"/>
              <a:gd name="connsiteX3838" fmla="*/ 5326723 w 7497054"/>
              <a:gd name="connsiteY3838" fmla="*/ 9348279 h 10285413"/>
              <a:gd name="connsiteX3839" fmla="*/ 5329032 w 7497054"/>
              <a:gd name="connsiteY3839" fmla="*/ 9355864 h 10285413"/>
              <a:gd name="connsiteX3840" fmla="*/ 5326856 w 7497054"/>
              <a:gd name="connsiteY3840" fmla="*/ 9365293 h 10285413"/>
              <a:gd name="connsiteX3841" fmla="*/ 5350065 w 7497054"/>
              <a:gd name="connsiteY3841" fmla="*/ 9388503 h 10285413"/>
              <a:gd name="connsiteX3842" fmla="*/ 5367475 w 7497054"/>
              <a:gd name="connsiteY3842" fmla="*/ 9411714 h 10285413"/>
              <a:gd name="connsiteX3843" fmla="*/ 5373277 w 7497054"/>
              <a:gd name="connsiteY3843" fmla="*/ 9400108 h 10285413"/>
              <a:gd name="connsiteX3844" fmla="*/ 5373277 w 7497054"/>
              <a:gd name="connsiteY3844" fmla="*/ 9382700 h 10285413"/>
              <a:gd name="connsiteX3845" fmla="*/ 5361672 w 7497054"/>
              <a:gd name="connsiteY3845" fmla="*/ 9365293 h 10285413"/>
              <a:gd name="connsiteX3846" fmla="*/ 5355868 w 7497054"/>
              <a:gd name="connsiteY3846" fmla="*/ 9359490 h 10285413"/>
              <a:gd name="connsiteX3847" fmla="*/ 5344263 w 7497054"/>
              <a:gd name="connsiteY3847" fmla="*/ 9353687 h 10285413"/>
              <a:gd name="connsiteX3848" fmla="*/ 5338460 w 7497054"/>
              <a:gd name="connsiteY3848" fmla="*/ 9353687 h 10285413"/>
              <a:gd name="connsiteX3849" fmla="*/ 5344263 w 7497054"/>
              <a:gd name="connsiteY3849" fmla="*/ 9336278 h 10285413"/>
              <a:gd name="connsiteX3850" fmla="*/ 5338460 w 7497054"/>
              <a:gd name="connsiteY3850" fmla="*/ 9330477 h 10285413"/>
              <a:gd name="connsiteX3851" fmla="*/ 5338460 w 7497054"/>
              <a:gd name="connsiteY3851" fmla="*/ 9307266 h 10285413"/>
              <a:gd name="connsiteX3852" fmla="*/ 5361672 w 7497054"/>
              <a:gd name="connsiteY3852" fmla="*/ 9342081 h 10285413"/>
              <a:gd name="connsiteX3853" fmla="*/ 5373277 w 7497054"/>
              <a:gd name="connsiteY3853" fmla="*/ 9365293 h 10285413"/>
              <a:gd name="connsiteX3854" fmla="*/ 5396487 w 7497054"/>
              <a:gd name="connsiteY3854" fmla="*/ 9400108 h 10285413"/>
              <a:gd name="connsiteX3855" fmla="*/ 5408093 w 7497054"/>
              <a:gd name="connsiteY3855" fmla="*/ 9423320 h 10285413"/>
              <a:gd name="connsiteX3856" fmla="*/ 5408093 w 7497054"/>
              <a:gd name="connsiteY3856" fmla="*/ 9446530 h 10285413"/>
              <a:gd name="connsiteX3857" fmla="*/ 5396487 w 7497054"/>
              <a:gd name="connsiteY3857" fmla="*/ 9423320 h 10285413"/>
              <a:gd name="connsiteX3858" fmla="*/ 5373277 w 7497054"/>
              <a:gd name="connsiteY3858" fmla="*/ 9411714 h 10285413"/>
              <a:gd name="connsiteX3859" fmla="*/ 5379080 w 7497054"/>
              <a:gd name="connsiteY3859" fmla="*/ 9429123 h 10285413"/>
              <a:gd name="connsiteX3860" fmla="*/ 5384883 w 7497054"/>
              <a:gd name="connsiteY3860" fmla="*/ 9446530 h 10285413"/>
              <a:gd name="connsiteX3861" fmla="*/ 5390684 w 7497054"/>
              <a:gd name="connsiteY3861" fmla="*/ 9452333 h 10285413"/>
              <a:gd name="connsiteX3862" fmla="*/ 5396487 w 7497054"/>
              <a:gd name="connsiteY3862" fmla="*/ 9469741 h 10285413"/>
              <a:gd name="connsiteX3863" fmla="*/ 5396487 w 7497054"/>
              <a:gd name="connsiteY3863" fmla="*/ 9481347 h 10285413"/>
              <a:gd name="connsiteX3864" fmla="*/ 5384883 w 7497054"/>
              <a:gd name="connsiteY3864" fmla="*/ 9463938 h 10285413"/>
              <a:gd name="connsiteX3865" fmla="*/ 5373277 w 7497054"/>
              <a:gd name="connsiteY3865" fmla="*/ 9446530 h 10285413"/>
              <a:gd name="connsiteX3866" fmla="*/ 5361672 w 7497054"/>
              <a:gd name="connsiteY3866" fmla="*/ 9446530 h 10285413"/>
              <a:gd name="connsiteX3867" fmla="*/ 5361672 w 7497054"/>
              <a:gd name="connsiteY3867" fmla="*/ 9423320 h 10285413"/>
              <a:gd name="connsiteX3868" fmla="*/ 5367475 w 7497054"/>
              <a:gd name="connsiteY3868" fmla="*/ 9469741 h 10285413"/>
              <a:gd name="connsiteX3869" fmla="*/ 5396487 w 7497054"/>
              <a:gd name="connsiteY3869" fmla="*/ 9504557 h 10285413"/>
              <a:gd name="connsiteX3870" fmla="*/ 5396487 w 7497054"/>
              <a:gd name="connsiteY3870" fmla="*/ 9516162 h 10285413"/>
              <a:gd name="connsiteX3871" fmla="*/ 5396487 w 7497054"/>
              <a:gd name="connsiteY3871" fmla="*/ 9533570 h 10285413"/>
              <a:gd name="connsiteX3872" fmla="*/ 5408093 w 7497054"/>
              <a:gd name="connsiteY3872" fmla="*/ 9539373 h 10285413"/>
              <a:gd name="connsiteX3873" fmla="*/ 5413895 w 7497054"/>
              <a:gd name="connsiteY3873" fmla="*/ 9562584 h 10285413"/>
              <a:gd name="connsiteX3874" fmla="*/ 5402290 w 7497054"/>
              <a:gd name="connsiteY3874" fmla="*/ 9562584 h 10285413"/>
              <a:gd name="connsiteX3875" fmla="*/ 5390684 w 7497054"/>
              <a:gd name="connsiteY3875" fmla="*/ 9539373 h 10285413"/>
              <a:gd name="connsiteX3876" fmla="*/ 5379080 w 7497054"/>
              <a:gd name="connsiteY3876" fmla="*/ 9516162 h 10285413"/>
              <a:gd name="connsiteX3877" fmla="*/ 5373277 w 7497054"/>
              <a:gd name="connsiteY3877" fmla="*/ 9504557 h 10285413"/>
              <a:gd name="connsiteX3878" fmla="*/ 5367475 w 7497054"/>
              <a:gd name="connsiteY3878" fmla="*/ 9498754 h 10285413"/>
              <a:gd name="connsiteX3879" fmla="*/ 5361672 w 7497054"/>
              <a:gd name="connsiteY3879" fmla="*/ 9492950 h 10285413"/>
              <a:gd name="connsiteX3880" fmla="*/ 5355868 w 7497054"/>
              <a:gd name="connsiteY3880" fmla="*/ 9475544 h 10285413"/>
              <a:gd name="connsiteX3881" fmla="*/ 5350065 w 7497054"/>
              <a:gd name="connsiteY3881" fmla="*/ 9458135 h 10285413"/>
              <a:gd name="connsiteX3882" fmla="*/ 5338460 w 7497054"/>
              <a:gd name="connsiteY3882" fmla="*/ 9446530 h 10285413"/>
              <a:gd name="connsiteX3883" fmla="*/ 5326856 w 7497054"/>
              <a:gd name="connsiteY3883" fmla="*/ 9434923 h 10285413"/>
              <a:gd name="connsiteX3884" fmla="*/ 5326856 w 7497054"/>
              <a:gd name="connsiteY3884" fmla="*/ 9423320 h 10285413"/>
              <a:gd name="connsiteX3885" fmla="*/ 5315250 w 7497054"/>
              <a:gd name="connsiteY3885" fmla="*/ 9411714 h 10285413"/>
              <a:gd name="connsiteX3886" fmla="*/ 5315250 w 7497054"/>
              <a:gd name="connsiteY3886" fmla="*/ 9388503 h 10285413"/>
              <a:gd name="connsiteX3887" fmla="*/ 5268829 w 7497054"/>
              <a:gd name="connsiteY3887" fmla="*/ 9330477 h 10285413"/>
              <a:gd name="connsiteX3888" fmla="*/ 5234013 w 7497054"/>
              <a:gd name="connsiteY3888" fmla="*/ 9260844 h 10285413"/>
              <a:gd name="connsiteX3889" fmla="*/ 5245619 w 7497054"/>
              <a:gd name="connsiteY3889" fmla="*/ 9301463 h 10285413"/>
              <a:gd name="connsiteX3890" fmla="*/ 5297842 w 7497054"/>
              <a:gd name="connsiteY3890" fmla="*/ 9400108 h 10285413"/>
              <a:gd name="connsiteX3891" fmla="*/ 5350065 w 7497054"/>
              <a:gd name="connsiteY3891" fmla="*/ 9492950 h 10285413"/>
              <a:gd name="connsiteX3892" fmla="*/ 5408093 w 7497054"/>
              <a:gd name="connsiteY3892" fmla="*/ 9620609 h 10285413"/>
              <a:gd name="connsiteX3893" fmla="*/ 5408093 w 7497054"/>
              <a:gd name="connsiteY3893" fmla="*/ 9632215 h 10285413"/>
              <a:gd name="connsiteX3894" fmla="*/ 5408093 w 7497054"/>
              <a:gd name="connsiteY3894" fmla="*/ 9638018 h 10285413"/>
              <a:gd name="connsiteX3895" fmla="*/ 5419698 w 7497054"/>
              <a:gd name="connsiteY3895" fmla="*/ 9655426 h 10285413"/>
              <a:gd name="connsiteX3896" fmla="*/ 5437106 w 7497054"/>
              <a:gd name="connsiteY3896" fmla="*/ 9690242 h 10285413"/>
              <a:gd name="connsiteX3897" fmla="*/ 5437106 w 7497054"/>
              <a:gd name="connsiteY3897" fmla="*/ 9701848 h 10285413"/>
              <a:gd name="connsiteX3898" fmla="*/ 5437106 w 7497054"/>
              <a:gd name="connsiteY3898" fmla="*/ 9719257 h 10285413"/>
              <a:gd name="connsiteX3899" fmla="*/ 5454514 w 7497054"/>
              <a:gd name="connsiteY3899" fmla="*/ 9736663 h 10285413"/>
              <a:gd name="connsiteX3900" fmla="*/ 5454514 w 7497054"/>
              <a:gd name="connsiteY3900" fmla="*/ 9742466 h 10285413"/>
              <a:gd name="connsiteX3901" fmla="*/ 5466118 w 7497054"/>
              <a:gd name="connsiteY3901" fmla="*/ 9748269 h 10285413"/>
              <a:gd name="connsiteX3902" fmla="*/ 5466118 w 7497054"/>
              <a:gd name="connsiteY3902" fmla="*/ 9771479 h 10285413"/>
              <a:gd name="connsiteX3903" fmla="*/ 5466118 w 7497054"/>
              <a:gd name="connsiteY3903" fmla="*/ 9777282 h 10285413"/>
              <a:gd name="connsiteX3904" fmla="*/ 5471921 w 7497054"/>
              <a:gd name="connsiteY3904" fmla="*/ 9783084 h 10285413"/>
              <a:gd name="connsiteX3905" fmla="*/ 5500935 w 7497054"/>
              <a:gd name="connsiteY3905" fmla="*/ 9817902 h 10285413"/>
              <a:gd name="connsiteX3906" fmla="*/ 5524145 w 7497054"/>
              <a:gd name="connsiteY3906" fmla="*/ 9864322 h 10285413"/>
              <a:gd name="connsiteX3907" fmla="*/ 5500935 w 7497054"/>
              <a:gd name="connsiteY3907" fmla="*/ 9852717 h 10285413"/>
              <a:gd name="connsiteX3908" fmla="*/ 5489330 w 7497054"/>
              <a:gd name="connsiteY3908" fmla="*/ 9841111 h 10285413"/>
              <a:gd name="connsiteX3909" fmla="*/ 5489330 w 7497054"/>
              <a:gd name="connsiteY3909" fmla="*/ 9817902 h 10285413"/>
              <a:gd name="connsiteX3910" fmla="*/ 5477724 w 7497054"/>
              <a:gd name="connsiteY3910" fmla="*/ 9817902 h 10285413"/>
              <a:gd name="connsiteX3911" fmla="*/ 5460317 w 7497054"/>
              <a:gd name="connsiteY3911" fmla="*/ 9812099 h 10285413"/>
              <a:gd name="connsiteX3912" fmla="*/ 5454514 w 7497054"/>
              <a:gd name="connsiteY3912" fmla="*/ 9794690 h 10285413"/>
              <a:gd name="connsiteX3913" fmla="*/ 5442908 w 7497054"/>
              <a:gd name="connsiteY3913" fmla="*/ 9759875 h 10285413"/>
              <a:gd name="connsiteX3914" fmla="*/ 5431304 w 7497054"/>
              <a:gd name="connsiteY3914" fmla="*/ 9748269 h 10285413"/>
              <a:gd name="connsiteX3915" fmla="*/ 5431304 w 7497054"/>
              <a:gd name="connsiteY3915" fmla="*/ 9736663 h 10285413"/>
              <a:gd name="connsiteX3916" fmla="*/ 5425501 w 7497054"/>
              <a:gd name="connsiteY3916" fmla="*/ 9742466 h 10285413"/>
              <a:gd name="connsiteX3917" fmla="*/ 5419698 w 7497054"/>
              <a:gd name="connsiteY3917" fmla="*/ 9748269 h 10285413"/>
              <a:gd name="connsiteX3918" fmla="*/ 5419698 w 7497054"/>
              <a:gd name="connsiteY3918" fmla="*/ 9759875 h 10285413"/>
              <a:gd name="connsiteX3919" fmla="*/ 5419698 w 7497054"/>
              <a:gd name="connsiteY3919" fmla="*/ 9765676 h 10285413"/>
              <a:gd name="connsiteX3920" fmla="*/ 5419698 w 7497054"/>
              <a:gd name="connsiteY3920" fmla="*/ 9783084 h 10285413"/>
              <a:gd name="connsiteX3921" fmla="*/ 5437106 w 7497054"/>
              <a:gd name="connsiteY3921" fmla="*/ 9794690 h 10285413"/>
              <a:gd name="connsiteX3922" fmla="*/ 5442908 w 7497054"/>
              <a:gd name="connsiteY3922" fmla="*/ 9817902 h 10285413"/>
              <a:gd name="connsiteX3923" fmla="*/ 5442908 w 7497054"/>
              <a:gd name="connsiteY3923" fmla="*/ 9829506 h 10285413"/>
              <a:gd name="connsiteX3924" fmla="*/ 5454514 w 7497054"/>
              <a:gd name="connsiteY3924" fmla="*/ 9829506 h 10285413"/>
              <a:gd name="connsiteX3925" fmla="*/ 5454514 w 7497054"/>
              <a:gd name="connsiteY3925" fmla="*/ 9835309 h 10285413"/>
              <a:gd name="connsiteX3926" fmla="*/ 5442908 w 7497054"/>
              <a:gd name="connsiteY3926" fmla="*/ 9841111 h 10285413"/>
              <a:gd name="connsiteX3927" fmla="*/ 5454514 w 7497054"/>
              <a:gd name="connsiteY3927" fmla="*/ 9852717 h 10285413"/>
              <a:gd name="connsiteX3928" fmla="*/ 5477724 w 7497054"/>
              <a:gd name="connsiteY3928" fmla="*/ 9864322 h 10285413"/>
              <a:gd name="connsiteX3929" fmla="*/ 5477724 w 7497054"/>
              <a:gd name="connsiteY3929" fmla="*/ 9899137 h 10285413"/>
              <a:gd name="connsiteX3930" fmla="*/ 5471921 w 7497054"/>
              <a:gd name="connsiteY3930" fmla="*/ 9893336 h 10285413"/>
              <a:gd name="connsiteX3931" fmla="*/ 5454514 w 7497054"/>
              <a:gd name="connsiteY3931" fmla="*/ 9887533 h 10285413"/>
              <a:gd name="connsiteX3932" fmla="*/ 5454514 w 7497054"/>
              <a:gd name="connsiteY3932" fmla="*/ 9893336 h 10285413"/>
              <a:gd name="connsiteX3933" fmla="*/ 5454514 w 7497054"/>
              <a:gd name="connsiteY3933" fmla="*/ 9899137 h 10285413"/>
              <a:gd name="connsiteX3934" fmla="*/ 5477724 w 7497054"/>
              <a:gd name="connsiteY3934" fmla="*/ 9899137 h 10285413"/>
              <a:gd name="connsiteX3935" fmla="*/ 5500935 w 7497054"/>
              <a:gd name="connsiteY3935" fmla="*/ 9928152 h 10285413"/>
              <a:gd name="connsiteX3936" fmla="*/ 5512541 w 7497054"/>
              <a:gd name="connsiteY3936" fmla="*/ 9957164 h 10285413"/>
              <a:gd name="connsiteX3937" fmla="*/ 5524145 w 7497054"/>
              <a:gd name="connsiteY3937" fmla="*/ 9980376 h 10285413"/>
              <a:gd name="connsiteX3938" fmla="*/ 5512541 w 7497054"/>
              <a:gd name="connsiteY3938" fmla="*/ 9968770 h 10285413"/>
              <a:gd name="connsiteX3939" fmla="*/ 5500935 w 7497054"/>
              <a:gd name="connsiteY3939" fmla="*/ 9968770 h 10285413"/>
              <a:gd name="connsiteX3940" fmla="*/ 5500935 w 7497054"/>
              <a:gd name="connsiteY3940" fmla="*/ 9980376 h 10285413"/>
              <a:gd name="connsiteX3941" fmla="*/ 5512541 w 7497054"/>
              <a:gd name="connsiteY3941" fmla="*/ 10015191 h 10285413"/>
              <a:gd name="connsiteX3942" fmla="*/ 5500935 w 7497054"/>
              <a:gd name="connsiteY3942" fmla="*/ 10015191 h 10285413"/>
              <a:gd name="connsiteX3943" fmla="*/ 5512541 w 7497054"/>
              <a:gd name="connsiteY3943" fmla="*/ 10020994 h 10285413"/>
              <a:gd name="connsiteX3944" fmla="*/ 5524145 w 7497054"/>
              <a:gd name="connsiteY3944" fmla="*/ 10026797 h 10285413"/>
              <a:gd name="connsiteX3945" fmla="*/ 5524145 w 7497054"/>
              <a:gd name="connsiteY3945" fmla="*/ 10038401 h 10285413"/>
              <a:gd name="connsiteX3946" fmla="*/ 5524145 w 7497054"/>
              <a:gd name="connsiteY3946" fmla="*/ 10050009 h 10285413"/>
              <a:gd name="connsiteX3947" fmla="*/ 5524145 w 7497054"/>
              <a:gd name="connsiteY3947" fmla="*/ 10061612 h 10285413"/>
              <a:gd name="connsiteX3948" fmla="*/ 5535751 w 7497054"/>
              <a:gd name="connsiteY3948" fmla="*/ 10084824 h 10285413"/>
              <a:gd name="connsiteX3949" fmla="*/ 5553160 w 7497054"/>
              <a:gd name="connsiteY3949" fmla="*/ 10079021 h 10285413"/>
              <a:gd name="connsiteX3950" fmla="*/ 5558963 w 7497054"/>
              <a:gd name="connsiteY3950" fmla="*/ 10096428 h 10285413"/>
              <a:gd name="connsiteX3951" fmla="*/ 5535751 w 7497054"/>
              <a:gd name="connsiteY3951" fmla="*/ 10096428 h 10285413"/>
              <a:gd name="connsiteX3952" fmla="*/ 5541553 w 7497054"/>
              <a:gd name="connsiteY3952" fmla="*/ 10113836 h 10285413"/>
              <a:gd name="connsiteX3953" fmla="*/ 5547356 w 7497054"/>
              <a:gd name="connsiteY3953" fmla="*/ 10119639 h 10285413"/>
              <a:gd name="connsiteX3954" fmla="*/ 5558963 w 7497054"/>
              <a:gd name="connsiteY3954" fmla="*/ 10142851 h 10285413"/>
              <a:gd name="connsiteX3955" fmla="*/ 5570568 w 7497054"/>
              <a:gd name="connsiteY3955" fmla="*/ 10166062 h 10285413"/>
              <a:gd name="connsiteX3956" fmla="*/ 5582172 w 7497054"/>
              <a:gd name="connsiteY3956" fmla="*/ 10177666 h 10285413"/>
              <a:gd name="connsiteX3957" fmla="*/ 5547356 w 7497054"/>
              <a:gd name="connsiteY3957" fmla="*/ 10154455 h 10285413"/>
              <a:gd name="connsiteX3958" fmla="*/ 5524145 w 7497054"/>
              <a:gd name="connsiteY3958" fmla="*/ 10125442 h 10285413"/>
              <a:gd name="connsiteX3959" fmla="*/ 5518344 w 7497054"/>
              <a:gd name="connsiteY3959" fmla="*/ 10113836 h 10285413"/>
              <a:gd name="connsiteX3960" fmla="*/ 5518344 w 7497054"/>
              <a:gd name="connsiteY3960" fmla="*/ 10096428 h 10285413"/>
              <a:gd name="connsiteX3961" fmla="*/ 5500935 w 7497054"/>
              <a:gd name="connsiteY3961" fmla="*/ 10084824 h 10285413"/>
              <a:gd name="connsiteX3962" fmla="*/ 5500935 w 7497054"/>
              <a:gd name="connsiteY3962" fmla="*/ 10096428 h 10285413"/>
              <a:gd name="connsiteX3963" fmla="*/ 5512541 w 7497054"/>
              <a:gd name="connsiteY3963" fmla="*/ 10108036 h 10285413"/>
              <a:gd name="connsiteX3964" fmla="*/ 5524145 w 7497054"/>
              <a:gd name="connsiteY3964" fmla="*/ 10154455 h 10285413"/>
              <a:gd name="connsiteX3965" fmla="*/ 5547356 w 7497054"/>
              <a:gd name="connsiteY3965" fmla="*/ 10183469 h 10285413"/>
              <a:gd name="connsiteX3966" fmla="*/ 5547356 w 7497054"/>
              <a:gd name="connsiteY3966" fmla="*/ 10200877 h 10285413"/>
              <a:gd name="connsiteX3967" fmla="*/ 5553160 w 7497054"/>
              <a:gd name="connsiteY3967" fmla="*/ 10206680 h 10285413"/>
              <a:gd name="connsiteX3968" fmla="*/ 5558963 w 7497054"/>
              <a:gd name="connsiteY3968" fmla="*/ 10212482 h 10285413"/>
              <a:gd name="connsiteX3969" fmla="*/ 5558963 w 7497054"/>
              <a:gd name="connsiteY3969" fmla="*/ 10224088 h 10285413"/>
              <a:gd name="connsiteX3970" fmla="*/ 5547356 w 7497054"/>
              <a:gd name="connsiteY3970" fmla="*/ 10235692 h 10285413"/>
              <a:gd name="connsiteX3971" fmla="*/ 5558963 w 7497054"/>
              <a:gd name="connsiteY3971" fmla="*/ 10235692 h 10285413"/>
              <a:gd name="connsiteX3972" fmla="*/ 5576371 w 7497054"/>
              <a:gd name="connsiteY3972" fmla="*/ 10253101 h 10285413"/>
              <a:gd name="connsiteX3973" fmla="*/ 5597910 w 7497054"/>
              <a:gd name="connsiteY3973" fmla="*/ 10285413 h 10285413"/>
              <a:gd name="connsiteX3974" fmla="*/ 5591274 w 7497054"/>
              <a:gd name="connsiteY3974" fmla="*/ 10285413 h 10285413"/>
              <a:gd name="connsiteX3975" fmla="*/ 5582172 w 7497054"/>
              <a:gd name="connsiteY3975" fmla="*/ 10276312 h 10285413"/>
              <a:gd name="connsiteX3976" fmla="*/ 5570568 w 7497054"/>
              <a:gd name="connsiteY3976" fmla="*/ 10270509 h 10285413"/>
              <a:gd name="connsiteX3977" fmla="*/ 5564765 w 7497054"/>
              <a:gd name="connsiteY3977" fmla="*/ 10258904 h 10285413"/>
              <a:gd name="connsiteX3978" fmla="*/ 5558963 w 7497054"/>
              <a:gd name="connsiteY3978" fmla="*/ 10247298 h 10285413"/>
              <a:gd name="connsiteX3979" fmla="*/ 5541553 w 7497054"/>
              <a:gd name="connsiteY3979" fmla="*/ 10247298 h 10285413"/>
              <a:gd name="connsiteX3980" fmla="*/ 5535751 w 7497054"/>
              <a:gd name="connsiteY3980" fmla="*/ 10235692 h 10285413"/>
              <a:gd name="connsiteX3981" fmla="*/ 5518344 w 7497054"/>
              <a:gd name="connsiteY3981" fmla="*/ 10212482 h 10285413"/>
              <a:gd name="connsiteX3982" fmla="*/ 5495133 w 7497054"/>
              <a:gd name="connsiteY3982" fmla="*/ 10195074 h 10285413"/>
              <a:gd name="connsiteX3983" fmla="*/ 5477724 w 7497054"/>
              <a:gd name="connsiteY3983" fmla="*/ 10166062 h 10285413"/>
              <a:gd name="connsiteX3984" fmla="*/ 5477724 w 7497054"/>
              <a:gd name="connsiteY3984" fmla="*/ 10148654 h 10285413"/>
              <a:gd name="connsiteX3985" fmla="*/ 5477724 w 7497054"/>
              <a:gd name="connsiteY3985" fmla="*/ 10142851 h 10285413"/>
              <a:gd name="connsiteX3986" fmla="*/ 5466118 w 7497054"/>
              <a:gd name="connsiteY3986" fmla="*/ 10142851 h 10285413"/>
              <a:gd name="connsiteX3987" fmla="*/ 5431304 w 7497054"/>
              <a:gd name="connsiteY3987" fmla="*/ 10084824 h 10285413"/>
              <a:gd name="connsiteX3988" fmla="*/ 5419698 w 7497054"/>
              <a:gd name="connsiteY3988" fmla="*/ 10067416 h 10285413"/>
              <a:gd name="connsiteX3989" fmla="*/ 5408093 w 7497054"/>
              <a:gd name="connsiteY3989" fmla="*/ 10061612 h 10285413"/>
              <a:gd name="connsiteX3990" fmla="*/ 5408093 w 7497054"/>
              <a:gd name="connsiteY3990" fmla="*/ 10073219 h 10285413"/>
              <a:gd name="connsiteX3991" fmla="*/ 5396487 w 7497054"/>
              <a:gd name="connsiteY3991" fmla="*/ 10067416 h 10285413"/>
              <a:gd name="connsiteX3992" fmla="*/ 5379080 w 7497054"/>
              <a:gd name="connsiteY3992" fmla="*/ 10038401 h 10285413"/>
              <a:gd name="connsiteX3993" fmla="*/ 5361672 w 7497054"/>
              <a:gd name="connsiteY3993" fmla="*/ 10009389 h 10285413"/>
              <a:gd name="connsiteX3994" fmla="*/ 5350065 w 7497054"/>
              <a:gd name="connsiteY3994" fmla="*/ 9991982 h 10285413"/>
              <a:gd name="connsiteX3995" fmla="*/ 5344263 w 7497054"/>
              <a:gd name="connsiteY3995" fmla="*/ 9980376 h 10285413"/>
              <a:gd name="connsiteX3996" fmla="*/ 5338460 w 7497054"/>
              <a:gd name="connsiteY3996" fmla="*/ 9957164 h 10285413"/>
              <a:gd name="connsiteX3997" fmla="*/ 5315250 w 7497054"/>
              <a:gd name="connsiteY3997" fmla="*/ 9933955 h 10285413"/>
              <a:gd name="connsiteX3998" fmla="*/ 5315250 w 7497054"/>
              <a:gd name="connsiteY3998" fmla="*/ 9910743 h 10285413"/>
              <a:gd name="connsiteX3999" fmla="*/ 5268829 w 7497054"/>
              <a:gd name="connsiteY3999" fmla="*/ 9841111 h 10285413"/>
              <a:gd name="connsiteX4000" fmla="*/ 5245619 w 7497054"/>
              <a:gd name="connsiteY4000" fmla="*/ 9794690 h 10285413"/>
              <a:gd name="connsiteX4001" fmla="*/ 5234013 w 7497054"/>
              <a:gd name="connsiteY4001" fmla="*/ 9783084 h 10285413"/>
              <a:gd name="connsiteX4002" fmla="*/ 5222407 w 7497054"/>
              <a:gd name="connsiteY4002" fmla="*/ 9759875 h 10285413"/>
              <a:gd name="connsiteX4003" fmla="*/ 5210802 w 7497054"/>
              <a:gd name="connsiteY4003" fmla="*/ 9748269 h 10285413"/>
              <a:gd name="connsiteX4004" fmla="*/ 5187592 w 7497054"/>
              <a:gd name="connsiteY4004" fmla="*/ 9725057 h 10285413"/>
              <a:gd name="connsiteX4005" fmla="*/ 5199196 w 7497054"/>
              <a:gd name="connsiteY4005" fmla="*/ 9725057 h 10285413"/>
              <a:gd name="connsiteX4006" fmla="*/ 5199196 w 7497054"/>
              <a:gd name="connsiteY4006" fmla="*/ 9713452 h 10285413"/>
              <a:gd name="connsiteX4007" fmla="*/ 5175986 w 7497054"/>
              <a:gd name="connsiteY4007" fmla="*/ 9701848 h 10285413"/>
              <a:gd name="connsiteX4008" fmla="*/ 5164380 w 7497054"/>
              <a:gd name="connsiteY4008" fmla="*/ 9655426 h 10285413"/>
              <a:gd name="connsiteX4009" fmla="*/ 5152775 w 7497054"/>
              <a:gd name="connsiteY4009" fmla="*/ 9643820 h 10285413"/>
              <a:gd name="connsiteX4010" fmla="*/ 5141169 w 7497054"/>
              <a:gd name="connsiteY4010" fmla="*/ 9632215 h 10285413"/>
              <a:gd name="connsiteX4011" fmla="*/ 5129565 w 7497054"/>
              <a:gd name="connsiteY4011" fmla="*/ 9620609 h 10285413"/>
              <a:gd name="connsiteX4012" fmla="*/ 5141169 w 7497054"/>
              <a:gd name="connsiteY4012" fmla="*/ 9655426 h 10285413"/>
              <a:gd name="connsiteX4013" fmla="*/ 5164380 w 7497054"/>
              <a:gd name="connsiteY4013" fmla="*/ 9725057 h 10285413"/>
              <a:gd name="connsiteX4014" fmla="*/ 5152775 w 7497054"/>
              <a:gd name="connsiteY4014" fmla="*/ 9701848 h 10285413"/>
              <a:gd name="connsiteX4015" fmla="*/ 5141169 w 7497054"/>
              <a:gd name="connsiteY4015" fmla="*/ 9678636 h 10285413"/>
              <a:gd name="connsiteX4016" fmla="*/ 5117959 w 7497054"/>
              <a:gd name="connsiteY4016" fmla="*/ 9649623 h 10285413"/>
              <a:gd name="connsiteX4017" fmla="*/ 5117959 w 7497054"/>
              <a:gd name="connsiteY4017" fmla="*/ 9614806 h 10285413"/>
              <a:gd name="connsiteX4018" fmla="*/ 5129565 w 7497054"/>
              <a:gd name="connsiteY4018" fmla="*/ 9609003 h 10285413"/>
              <a:gd name="connsiteX4019" fmla="*/ 5129565 w 7497054"/>
              <a:gd name="connsiteY4019" fmla="*/ 9597400 h 10285413"/>
              <a:gd name="connsiteX4020" fmla="*/ 5117959 w 7497054"/>
              <a:gd name="connsiteY4020" fmla="*/ 9585793 h 10285413"/>
              <a:gd name="connsiteX4021" fmla="*/ 5100550 w 7497054"/>
              <a:gd name="connsiteY4021" fmla="*/ 9562584 h 10285413"/>
              <a:gd name="connsiteX4022" fmla="*/ 5094749 w 7497054"/>
              <a:gd name="connsiteY4022" fmla="*/ 9539373 h 10285413"/>
              <a:gd name="connsiteX4023" fmla="*/ 5083143 w 7497054"/>
              <a:gd name="connsiteY4023" fmla="*/ 9539373 h 10285413"/>
              <a:gd name="connsiteX4024" fmla="*/ 5083143 w 7497054"/>
              <a:gd name="connsiteY4024" fmla="*/ 9527766 h 10285413"/>
              <a:gd name="connsiteX4025" fmla="*/ 5071538 w 7497054"/>
              <a:gd name="connsiteY4025" fmla="*/ 9516162 h 10285413"/>
              <a:gd name="connsiteX4026" fmla="*/ 5071538 w 7497054"/>
              <a:gd name="connsiteY4026" fmla="*/ 9527766 h 10285413"/>
              <a:gd name="connsiteX4027" fmla="*/ 5071538 w 7497054"/>
              <a:gd name="connsiteY4027" fmla="*/ 9550977 h 10285413"/>
              <a:gd name="connsiteX4028" fmla="*/ 5083143 w 7497054"/>
              <a:gd name="connsiteY4028" fmla="*/ 9568385 h 10285413"/>
              <a:gd name="connsiteX4029" fmla="*/ 5094749 w 7497054"/>
              <a:gd name="connsiteY4029" fmla="*/ 9585793 h 10285413"/>
              <a:gd name="connsiteX4030" fmla="*/ 5059932 w 7497054"/>
              <a:gd name="connsiteY4030" fmla="*/ 9550977 h 10285413"/>
              <a:gd name="connsiteX4031" fmla="*/ 5048328 w 7497054"/>
              <a:gd name="connsiteY4031" fmla="*/ 9527766 h 10285413"/>
              <a:gd name="connsiteX4032" fmla="*/ 5019313 w 7497054"/>
              <a:gd name="connsiteY4032" fmla="*/ 9492950 h 10285413"/>
              <a:gd name="connsiteX4033" fmla="*/ 5001905 w 7497054"/>
              <a:gd name="connsiteY4033" fmla="*/ 9446530 h 10285413"/>
              <a:gd name="connsiteX4034" fmla="*/ 4978694 w 7497054"/>
              <a:gd name="connsiteY4034" fmla="*/ 9446530 h 10285413"/>
              <a:gd name="connsiteX4035" fmla="*/ 4978694 w 7497054"/>
              <a:gd name="connsiteY4035" fmla="*/ 9429123 h 10285413"/>
              <a:gd name="connsiteX4036" fmla="*/ 4984498 w 7497054"/>
              <a:gd name="connsiteY4036" fmla="*/ 9411714 h 10285413"/>
              <a:gd name="connsiteX4037" fmla="*/ 4967089 w 7497054"/>
              <a:gd name="connsiteY4037" fmla="*/ 9400108 h 10285413"/>
              <a:gd name="connsiteX4038" fmla="*/ 4955484 w 7497054"/>
              <a:gd name="connsiteY4038" fmla="*/ 9388503 h 10285413"/>
              <a:gd name="connsiteX4039" fmla="*/ 4955484 w 7497054"/>
              <a:gd name="connsiteY4039" fmla="*/ 9376897 h 10285413"/>
              <a:gd name="connsiteX4040" fmla="*/ 4943879 w 7497054"/>
              <a:gd name="connsiteY4040" fmla="*/ 9376897 h 10285413"/>
              <a:gd name="connsiteX4041" fmla="*/ 4932274 w 7497054"/>
              <a:gd name="connsiteY4041" fmla="*/ 9365293 h 10285413"/>
              <a:gd name="connsiteX4042" fmla="*/ 4943879 w 7497054"/>
              <a:gd name="connsiteY4042" fmla="*/ 9365293 h 10285413"/>
              <a:gd name="connsiteX4043" fmla="*/ 4932274 w 7497054"/>
              <a:gd name="connsiteY4043" fmla="*/ 9342081 h 10285413"/>
              <a:gd name="connsiteX4044" fmla="*/ 4914867 w 7497054"/>
              <a:gd name="connsiteY4044" fmla="*/ 9313069 h 10285413"/>
              <a:gd name="connsiteX4045" fmla="*/ 4909062 w 7497054"/>
              <a:gd name="connsiteY4045" fmla="*/ 9307266 h 10285413"/>
              <a:gd name="connsiteX4046" fmla="*/ 4885852 w 7497054"/>
              <a:gd name="connsiteY4046" fmla="*/ 9260844 h 10285413"/>
              <a:gd name="connsiteX4047" fmla="*/ 4885852 w 7497054"/>
              <a:gd name="connsiteY4047" fmla="*/ 9255042 h 10285413"/>
              <a:gd name="connsiteX4048" fmla="*/ 4874247 w 7497054"/>
              <a:gd name="connsiteY4048" fmla="*/ 9237633 h 10285413"/>
              <a:gd name="connsiteX4049" fmla="*/ 4874247 w 7497054"/>
              <a:gd name="connsiteY4049" fmla="*/ 9272451 h 10285413"/>
              <a:gd name="connsiteX4050" fmla="*/ 4885852 w 7497054"/>
              <a:gd name="connsiteY4050" fmla="*/ 9295660 h 10285413"/>
              <a:gd name="connsiteX4051" fmla="*/ 4885852 w 7497054"/>
              <a:gd name="connsiteY4051" fmla="*/ 9318871 h 10285413"/>
              <a:gd name="connsiteX4052" fmla="*/ 4874247 w 7497054"/>
              <a:gd name="connsiteY4052" fmla="*/ 9301463 h 10285413"/>
              <a:gd name="connsiteX4053" fmla="*/ 4862641 w 7497054"/>
              <a:gd name="connsiteY4053" fmla="*/ 9260844 h 10285413"/>
              <a:gd name="connsiteX4054" fmla="*/ 4851037 w 7497054"/>
              <a:gd name="connsiteY4054" fmla="*/ 9237633 h 10285413"/>
              <a:gd name="connsiteX4055" fmla="*/ 4827825 w 7497054"/>
              <a:gd name="connsiteY4055" fmla="*/ 9226027 h 10285413"/>
              <a:gd name="connsiteX4056" fmla="*/ 4793010 w 7497054"/>
              <a:gd name="connsiteY4056" fmla="*/ 9260844 h 10285413"/>
              <a:gd name="connsiteX4057" fmla="*/ 4781404 w 7497054"/>
              <a:gd name="connsiteY4057" fmla="*/ 9295660 h 10285413"/>
              <a:gd name="connsiteX4058" fmla="*/ 4804615 w 7497054"/>
              <a:gd name="connsiteY4058" fmla="*/ 9324674 h 10285413"/>
              <a:gd name="connsiteX4059" fmla="*/ 4833628 w 7497054"/>
              <a:gd name="connsiteY4059" fmla="*/ 9388503 h 10285413"/>
              <a:gd name="connsiteX4060" fmla="*/ 4862641 w 7497054"/>
              <a:gd name="connsiteY4060" fmla="*/ 9446530 h 10285413"/>
              <a:gd name="connsiteX4061" fmla="*/ 4874247 w 7497054"/>
              <a:gd name="connsiteY4061" fmla="*/ 9481347 h 10285413"/>
              <a:gd name="connsiteX4062" fmla="*/ 4851037 w 7497054"/>
              <a:gd name="connsiteY4062" fmla="*/ 9446530 h 10285413"/>
              <a:gd name="connsiteX4063" fmla="*/ 4827825 w 7497054"/>
              <a:gd name="connsiteY4063" fmla="*/ 9411714 h 10285413"/>
              <a:gd name="connsiteX4064" fmla="*/ 4897458 w 7497054"/>
              <a:gd name="connsiteY4064" fmla="*/ 9562584 h 10285413"/>
              <a:gd name="connsiteX4065" fmla="*/ 4874247 w 7497054"/>
              <a:gd name="connsiteY4065" fmla="*/ 9539373 h 10285413"/>
              <a:gd name="connsiteX4066" fmla="*/ 4862641 w 7497054"/>
              <a:gd name="connsiteY4066" fmla="*/ 9516162 h 10285413"/>
              <a:gd name="connsiteX4067" fmla="*/ 4833628 w 7497054"/>
              <a:gd name="connsiteY4067" fmla="*/ 9475544 h 10285413"/>
              <a:gd name="connsiteX4068" fmla="*/ 4793010 w 7497054"/>
              <a:gd name="connsiteY4068" fmla="*/ 9400108 h 10285413"/>
              <a:gd name="connsiteX4069" fmla="*/ 4769798 w 7497054"/>
              <a:gd name="connsiteY4069" fmla="*/ 9353687 h 10285413"/>
              <a:gd name="connsiteX4070" fmla="*/ 4758194 w 7497054"/>
              <a:gd name="connsiteY4070" fmla="*/ 9342081 h 10285413"/>
              <a:gd name="connsiteX4071" fmla="*/ 4746588 w 7497054"/>
              <a:gd name="connsiteY4071" fmla="*/ 9342081 h 10285413"/>
              <a:gd name="connsiteX4072" fmla="*/ 4746588 w 7497054"/>
              <a:gd name="connsiteY4072" fmla="*/ 9313069 h 10285413"/>
              <a:gd name="connsiteX4073" fmla="*/ 4723379 w 7497054"/>
              <a:gd name="connsiteY4073" fmla="*/ 9272451 h 10285413"/>
              <a:gd name="connsiteX4074" fmla="*/ 4711771 w 7497054"/>
              <a:gd name="connsiteY4074" fmla="*/ 9249239 h 10285413"/>
              <a:gd name="connsiteX4075" fmla="*/ 4700167 w 7497054"/>
              <a:gd name="connsiteY4075" fmla="*/ 9214424 h 10285413"/>
              <a:gd name="connsiteX4076" fmla="*/ 4676956 w 7497054"/>
              <a:gd name="connsiteY4076" fmla="*/ 9179607 h 10285413"/>
              <a:gd name="connsiteX4077" fmla="*/ 4642140 w 7497054"/>
              <a:gd name="connsiteY4077" fmla="*/ 9098371 h 10285413"/>
              <a:gd name="connsiteX4078" fmla="*/ 4630535 w 7497054"/>
              <a:gd name="connsiteY4078" fmla="*/ 9086765 h 10285413"/>
              <a:gd name="connsiteX4079" fmla="*/ 4618929 w 7497054"/>
              <a:gd name="connsiteY4079" fmla="*/ 9075159 h 10285413"/>
              <a:gd name="connsiteX4080" fmla="*/ 4607324 w 7497054"/>
              <a:gd name="connsiteY4080" fmla="*/ 9063553 h 10285413"/>
              <a:gd name="connsiteX4081" fmla="*/ 4601523 w 7497054"/>
              <a:gd name="connsiteY4081" fmla="*/ 9046145 h 10285413"/>
              <a:gd name="connsiteX4082" fmla="*/ 4595720 w 7497054"/>
              <a:gd name="connsiteY4082" fmla="*/ 9028738 h 10285413"/>
              <a:gd name="connsiteX4083" fmla="*/ 4595720 w 7497054"/>
              <a:gd name="connsiteY4083" fmla="*/ 9017132 h 10285413"/>
              <a:gd name="connsiteX4084" fmla="*/ 4584114 w 7497054"/>
              <a:gd name="connsiteY4084" fmla="*/ 9017132 h 10285413"/>
              <a:gd name="connsiteX4085" fmla="*/ 4584114 w 7497054"/>
              <a:gd name="connsiteY4085" fmla="*/ 9005526 h 10285413"/>
              <a:gd name="connsiteX4086" fmla="*/ 4578311 w 7497054"/>
              <a:gd name="connsiteY4086" fmla="*/ 8993922 h 10285413"/>
              <a:gd name="connsiteX4087" fmla="*/ 4560903 w 7497054"/>
              <a:gd name="connsiteY4087" fmla="*/ 8982317 h 10285413"/>
              <a:gd name="connsiteX4088" fmla="*/ 4537693 w 7497054"/>
              <a:gd name="connsiteY4088" fmla="*/ 8970711 h 10285413"/>
              <a:gd name="connsiteX4089" fmla="*/ 4537693 w 7497054"/>
              <a:gd name="connsiteY4089" fmla="*/ 8959107 h 10285413"/>
              <a:gd name="connsiteX4090" fmla="*/ 4514480 w 7497054"/>
              <a:gd name="connsiteY4090" fmla="*/ 8959107 h 10285413"/>
              <a:gd name="connsiteX4091" fmla="*/ 4537693 w 7497054"/>
              <a:gd name="connsiteY4091" fmla="*/ 8970711 h 10285413"/>
              <a:gd name="connsiteX4092" fmla="*/ 4549297 w 7497054"/>
              <a:gd name="connsiteY4092" fmla="*/ 8982317 h 10285413"/>
              <a:gd name="connsiteX4093" fmla="*/ 4537693 w 7497054"/>
              <a:gd name="connsiteY4093" fmla="*/ 8993922 h 10285413"/>
              <a:gd name="connsiteX4094" fmla="*/ 4531888 w 7497054"/>
              <a:gd name="connsiteY4094" fmla="*/ 8988119 h 10285413"/>
              <a:gd name="connsiteX4095" fmla="*/ 4526087 w 7497054"/>
              <a:gd name="connsiteY4095" fmla="*/ 8982317 h 10285413"/>
              <a:gd name="connsiteX4096" fmla="*/ 4514480 w 7497054"/>
              <a:gd name="connsiteY4096" fmla="*/ 8982317 h 10285413"/>
              <a:gd name="connsiteX4097" fmla="*/ 4514480 w 7497054"/>
              <a:gd name="connsiteY4097" fmla="*/ 8993922 h 10285413"/>
              <a:gd name="connsiteX4098" fmla="*/ 4526087 w 7497054"/>
              <a:gd name="connsiteY4098" fmla="*/ 9005526 h 10285413"/>
              <a:gd name="connsiteX4099" fmla="*/ 4537693 w 7497054"/>
              <a:gd name="connsiteY4099" fmla="*/ 9028738 h 10285413"/>
              <a:gd name="connsiteX4100" fmla="*/ 4537693 w 7497054"/>
              <a:gd name="connsiteY4100" fmla="*/ 9017132 h 10285413"/>
              <a:gd name="connsiteX4101" fmla="*/ 4572508 w 7497054"/>
              <a:gd name="connsiteY4101" fmla="*/ 9028738 h 10285413"/>
              <a:gd name="connsiteX4102" fmla="*/ 4560903 w 7497054"/>
              <a:gd name="connsiteY4102" fmla="*/ 9028738 h 10285413"/>
              <a:gd name="connsiteX4103" fmla="*/ 4549297 w 7497054"/>
              <a:gd name="connsiteY4103" fmla="*/ 9028738 h 10285413"/>
              <a:gd name="connsiteX4104" fmla="*/ 4560903 w 7497054"/>
              <a:gd name="connsiteY4104" fmla="*/ 9063553 h 10285413"/>
              <a:gd name="connsiteX4105" fmla="*/ 4584114 w 7497054"/>
              <a:gd name="connsiteY4105" fmla="*/ 9075159 h 10285413"/>
              <a:gd name="connsiteX4106" fmla="*/ 4584114 w 7497054"/>
              <a:gd name="connsiteY4106" fmla="*/ 9086765 h 10285413"/>
              <a:gd name="connsiteX4107" fmla="*/ 4595720 w 7497054"/>
              <a:gd name="connsiteY4107" fmla="*/ 9098371 h 10285413"/>
              <a:gd name="connsiteX4108" fmla="*/ 4601523 w 7497054"/>
              <a:gd name="connsiteY4108" fmla="*/ 9115778 h 10285413"/>
              <a:gd name="connsiteX4109" fmla="*/ 4595720 w 7497054"/>
              <a:gd name="connsiteY4109" fmla="*/ 9109975 h 10285413"/>
              <a:gd name="connsiteX4110" fmla="*/ 4595720 w 7497054"/>
              <a:gd name="connsiteY4110" fmla="*/ 9133186 h 10285413"/>
              <a:gd name="connsiteX4111" fmla="*/ 4584114 w 7497054"/>
              <a:gd name="connsiteY4111" fmla="*/ 9133186 h 10285413"/>
              <a:gd name="connsiteX4112" fmla="*/ 4589915 w 7497054"/>
              <a:gd name="connsiteY4112" fmla="*/ 9138989 h 10285413"/>
              <a:gd name="connsiteX4113" fmla="*/ 4595720 w 7497054"/>
              <a:gd name="connsiteY4113" fmla="*/ 9144790 h 10285413"/>
              <a:gd name="connsiteX4114" fmla="*/ 4601523 w 7497054"/>
              <a:gd name="connsiteY4114" fmla="*/ 9150595 h 10285413"/>
              <a:gd name="connsiteX4115" fmla="*/ 4618929 w 7497054"/>
              <a:gd name="connsiteY4115" fmla="*/ 9156398 h 10285413"/>
              <a:gd name="connsiteX4116" fmla="*/ 4636337 w 7497054"/>
              <a:gd name="connsiteY4116" fmla="*/ 9173805 h 10285413"/>
              <a:gd name="connsiteX4117" fmla="*/ 4642140 w 7497054"/>
              <a:gd name="connsiteY4117" fmla="*/ 9191213 h 10285413"/>
              <a:gd name="connsiteX4118" fmla="*/ 4642140 w 7497054"/>
              <a:gd name="connsiteY4118" fmla="*/ 9202817 h 10285413"/>
              <a:gd name="connsiteX4119" fmla="*/ 4642140 w 7497054"/>
              <a:gd name="connsiteY4119" fmla="*/ 9214424 h 10285413"/>
              <a:gd name="connsiteX4120" fmla="*/ 4659549 w 7497054"/>
              <a:gd name="connsiteY4120" fmla="*/ 9237633 h 10285413"/>
              <a:gd name="connsiteX4121" fmla="*/ 4676956 w 7497054"/>
              <a:gd name="connsiteY4121" fmla="*/ 9249239 h 10285413"/>
              <a:gd name="connsiteX4122" fmla="*/ 4676956 w 7497054"/>
              <a:gd name="connsiteY4122" fmla="*/ 9260844 h 10285413"/>
              <a:gd name="connsiteX4123" fmla="*/ 4676956 w 7497054"/>
              <a:gd name="connsiteY4123" fmla="*/ 9272451 h 10285413"/>
              <a:gd name="connsiteX4124" fmla="*/ 4676956 w 7497054"/>
              <a:gd name="connsiteY4124" fmla="*/ 9284054 h 10285413"/>
              <a:gd name="connsiteX4125" fmla="*/ 4665352 w 7497054"/>
              <a:gd name="connsiteY4125" fmla="*/ 9284054 h 10285413"/>
              <a:gd name="connsiteX4126" fmla="*/ 4676956 w 7497054"/>
              <a:gd name="connsiteY4126" fmla="*/ 9289857 h 10285413"/>
              <a:gd name="connsiteX4127" fmla="*/ 4700167 w 7497054"/>
              <a:gd name="connsiteY4127" fmla="*/ 9318871 h 10285413"/>
              <a:gd name="connsiteX4128" fmla="*/ 4711771 w 7497054"/>
              <a:gd name="connsiteY4128" fmla="*/ 9330477 h 10285413"/>
              <a:gd name="connsiteX4129" fmla="*/ 4723379 w 7497054"/>
              <a:gd name="connsiteY4129" fmla="*/ 9342081 h 10285413"/>
              <a:gd name="connsiteX4130" fmla="*/ 4723379 w 7497054"/>
              <a:gd name="connsiteY4130" fmla="*/ 9365293 h 10285413"/>
              <a:gd name="connsiteX4131" fmla="*/ 4723379 w 7497054"/>
              <a:gd name="connsiteY4131" fmla="*/ 9376897 h 10285413"/>
              <a:gd name="connsiteX4132" fmla="*/ 4734983 w 7497054"/>
              <a:gd name="connsiteY4132" fmla="*/ 9388503 h 10285413"/>
              <a:gd name="connsiteX4133" fmla="*/ 4734983 w 7497054"/>
              <a:gd name="connsiteY4133" fmla="*/ 9365293 h 10285413"/>
              <a:gd name="connsiteX4134" fmla="*/ 4723379 w 7497054"/>
              <a:gd name="connsiteY4134" fmla="*/ 9342081 h 10285413"/>
              <a:gd name="connsiteX4135" fmla="*/ 4746588 w 7497054"/>
              <a:gd name="connsiteY4135" fmla="*/ 9376897 h 10285413"/>
              <a:gd name="connsiteX4136" fmla="*/ 4769798 w 7497054"/>
              <a:gd name="connsiteY4136" fmla="*/ 9400108 h 10285413"/>
              <a:gd name="connsiteX4137" fmla="*/ 4769798 w 7497054"/>
              <a:gd name="connsiteY4137" fmla="*/ 9411714 h 10285413"/>
              <a:gd name="connsiteX4138" fmla="*/ 4758194 w 7497054"/>
              <a:gd name="connsiteY4138" fmla="*/ 9411714 h 10285413"/>
              <a:gd name="connsiteX4139" fmla="*/ 4746588 w 7497054"/>
              <a:gd name="connsiteY4139" fmla="*/ 9400108 h 10285413"/>
              <a:gd name="connsiteX4140" fmla="*/ 4734983 w 7497054"/>
              <a:gd name="connsiteY4140" fmla="*/ 9411714 h 10285413"/>
              <a:gd name="connsiteX4141" fmla="*/ 4723379 w 7497054"/>
              <a:gd name="connsiteY4141" fmla="*/ 9411714 h 10285413"/>
              <a:gd name="connsiteX4142" fmla="*/ 4723379 w 7497054"/>
              <a:gd name="connsiteY4142" fmla="*/ 9400108 h 10285413"/>
              <a:gd name="connsiteX4143" fmla="*/ 4723379 w 7497054"/>
              <a:gd name="connsiteY4143" fmla="*/ 9388503 h 10285413"/>
              <a:gd name="connsiteX4144" fmla="*/ 4688561 w 7497054"/>
              <a:gd name="connsiteY4144" fmla="*/ 9365293 h 10285413"/>
              <a:gd name="connsiteX4145" fmla="*/ 4676956 w 7497054"/>
              <a:gd name="connsiteY4145" fmla="*/ 9353687 h 10285413"/>
              <a:gd name="connsiteX4146" fmla="*/ 4688561 w 7497054"/>
              <a:gd name="connsiteY4146" fmla="*/ 9388503 h 10285413"/>
              <a:gd name="connsiteX4147" fmla="*/ 4723379 w 7497054"/>
              <a:gd name="connsiteY4147" fmla="*/ 9458135 h 10285413"/>
              <a:gd name="connsiteX4148" fmla="*/ 4734983 w 7497054"/>
              <a:gd name="connsiteY4148" fmla="*/ 9469741 h 10285413"/>
              <a:gd name="connsiteX4149" fmla="*/ 4746588 w 7497054"/>
              <a:gd name="connsiteY4149" fmla="*/ 9481347 h 10285413"/>
              <a:gd name="connsiteX4150" fmla="*/ 4746588 w 7497054"/>
              <a:gd name="connsiteY4150" fmla="*/ 9492950 h 10285413"/>
              <a:gd name="connsiteX4151" fmla="*/ 4769798 w 7497054"/>
              <a:gd name="connsiteY4151" fmla="*/ 9539373 h 10285413"/>
              <a:gd name="connsiteX4152" fmla="*/ 4775601 w 7497054"/>
              <a:gd name="connsiteY4152" fmla="*/ 9556779 h 10285413"/>
              <a:gd name="connsiteX4153" fmla="*/ 4781404 w 7497054"/>
              <a:gd name="connsiteY4153" fmla="*/ 9562584 h 10285413"/>
              <a:gd name="connsiteX4154" fmla="*/ 4787206 w 7497054"/>
              <a:gd name="connsiteY4154" fmla="*/ 9579991 h 10285413"/>
              <a:gd name="connsiteX4155" fmla="*/ 4781404 w 7497054"/>
              <a:gd name="connsiteY4155" fmla="*/ 9585793 h 10285413"/>
              <a:gd name="connsiteX4156" fmla="*/ 4793010 w 7497054"/>
              <a:gd name="connsiteY4156" fmla="*/ 9585793 h 10285413"/>
              <a:gd name="connsiteX4157" fmla="*/ 4793010 w 7497054"/>
              <a:gd name="connsiteY4157" fmla="*/ 9597400 h 10285413"/>
              <a:gd name="connsiteX4158" fmla="*/ 4793010 w 7497054"/>
              <a:gd name="connsiteY4158" fmla="*/ 9603203 h 10285413"/>
              <a:gd name="connsiteX4159" fmla="*/ 4804615 w 7497054"/>
              <a:gd name="connsiteY4159" fmla="*/ 9620609 h 10285413"/>
              <a:gd name="connsiteX4160" fmla="*/ 4822023 w 7497054"/>
              <a:gd name="connsiteY4160" fmla="*/ 9661230 h 10285413"/>
              <a:gd name="connsiteX4161" fmla="*/ 4851037 w 7497054"/>
              <a:gd name="connsiteY4161" fmla="*/ 9713452 h 10285413"/>
              <a:gd name="connsiteX4162" fmla="*/ 4862641 w 7497054"/>
              <a:gd name="connsiteY4162" fmla="*/ 9736663 h 10285413"/>
              <a:gd name="connsiteX4163" fmla="*/ 4880050 w 7497054"/>
              <a:gd name="connsiteY4163" fmla="*/ 9765676 h 10285413"/>
              <a:gd name="connsiteX4164" fmla="*/ 4897458 w 7497054"/>
              <a:gd name="connsiteY4164" fmla="*/ 9806296 h 10285413"/>
              <a:gd name="connsiteX4165" fmla="*/ 4990301 w 7497054"/>
              <a:gd name="connsiteY4165" fmla="*/ 9991982 h 10285413"/>
              <a:gd name="connsiteX4166" fmla="*/ 4978694 w 7497054"/>
              <a:gd name="connsiteY4166" fmla="*/ 9991982 h 10285413"/>
              <a:gd name="connsiteX4167" fmla="*/ 4990301 w 7497054"/>
              <a:gd name="connsiteY4167" fmla="*/ 10003585 h 10285413"/>
              <a:gd name="connsiteX4168" fmla="*/ 4990301 w 7497054"/>
              <a:gd name="connsiteY4168" fmla="*/ 10015191 h 10285413"/>
              <a:gd name="connsiteX4169" fmla="*/ 4978694 w 7497054"/>
              <a:gd name="connsiteY4169" fmla="*/ 10026797 h 10285413"/>
              <a:gd name="connsiteX4170" fmla="*/ 4990301 w 7497054"/>
              <a:gd name="connsiteY4170" fmla="*/ 10026797 h 10285413"/>
              <a:gd name="connsiteX4171" fmla="*/ 5025116 w 7497054"/>
              <a:gd name="connsiteY4171" fmla="*/ 10050009 h 10285413"/>
              <a:gd name="connsiteX4172" fmla="*/ 5036723 w 7497054"/>
              <a:gd name="connsiteY4172" fmla="*/ 10084824 h 10285413"/>
              <a:gd name="connsiteX4173" fmla="*/ 5025116 w 7497054"/>
              <a:gd name="connsiteY4173" fmla="*/ 10096428 h 10285413"/>
              <a:gd name="connsiteX4174" fmla="*/ 5030919 w 7497054"/>
              <a:gd name="connsiteY4174" fmla="*/ 10108036 h 10285413"/>
              <a:gd name="connsiteX4175" fmla="*/ 5036723 w 7497054"/>
              <a:gd name="connsiteY4175" fmla="*/ 10096428 h 10285413"/>
              <a:gd name="connsiteX4176" fmla="*/ 5036723 w 7497054"/>
              <a:gd name="connsiteY4176" fmla="*/ 10084824 h 10285413"/>
              <a:gd name="connsiteX4177" fmla="*/ 5071538 w 7497054"/>
              <a:gd name="connsiteY4177" fmla="*/ 10154454 h 10285413"/>
              <a:gd name="connsiteX4178" fmla="*/ 5065735 w 7497054"/>
              <a:gd name="connsiteY4178" fmla="*/ 10148654 h 10285413"/>
              <a:gd name="connsiteX4179" fmla="*/ 5059932 w 7497054"/>
              <a:gd name="connsiteY4179" fmla="*/ 10142851 h 10285413"/>
              <a:gd name="connsiteX4180" fmla="*/ 5048328 w 7497054"/>
              <a:gd name="connsiteY4180" fmla="*/ 10142851 h 10285413"/>
              <a:gd name="connsiteX4181" fmla="*/ 5059932 w 7497054"/>
              <a:gd name="connsiteY4181" fmla="*/ 10166062 h 10285413"/>
              <a:gd name="connsiteX4182" fmla="*/ 5059932 w 7497054"/>
              <a:gd name="connsiteY4182" fmla="*/ 10177666 h 10285413"/>
              <a:gd name="connsiteX4183" fmla="*/ 5071538 w 7497054"/>
              <a:gd name="connsiteY4183" fmla="*/ 10200877 h 10285413"/>
              <a:gd name="connsiteX4184" fmla="*/ 5083143 w 7497054"/>
              <a:gd name="connsiteY4184" fmla="*/ 10218285 h 10285413"/>
              <a:gd name="connsiteX4185" fmla="*/ 5083143 w 7497054"/>
              <a:gd name="connsiteY4185" fmla="*/ 10224088 h 10285413"/>
              <a:gd name="connsiteX4186" fmla="*/ 5117959 w 7497054"/>
              <a:gd name="connsiteY4186" fmla="*/ 10247298 h 10285413"/>
              <a:gd name="connsiteX4187" fmla="*/ 5117959 w 7497054"/>
              <a:gd name="connsiteY4187" fmla="*/ 10270509 h 10285413"/>
              <a:gd name="connsiteX4188" fmla="*/ 5112157 w 7497054"/>
              <a:gd name="connsiteY4188" fmla="*/ 10276312 h 10285413"/>
              <a:gd name="connsiteX4189" fmla="*/ 5106354 w 7497054"/>
              <a:gd name="connsiteY4189" fmla="*/ 10282115 h 10285413"/>
              <a:gd name="connsiteX4190" fmla="*/ 5106354 w 7497054"/>
              <a:gd name="connsiteY4190" fmla="*/ 10270509 h 10285413"/>
              <a:gd name="connsiteX4191" fmla="*/ 5083143 w 7497054"/>
              <a:gd name="connsiteY4191" fmla="*/ 10253101 h 10285413"/>
              <a:gd name="connsiteX4192" fmla="*/ 5065735 w 7497054"/>
              <a:gd name="connsiteY4192" fmla="*/ 10229889 h 10285413"/>
              <a:gd name="connsiteX4193" fmla="*/ 5065735 w 7497054"/>
              <a:gd name="connsiteY4193" fmla="*/ 10212482 h 10285413"/>
              <a:gd name="connsiteX4194" fmla="*/ 5048328 w 7497054"/>
              <a:gd name="connsiteY4194" fmla="*/ 10189271 h 10285413"/>
              <a:gd name="connsiteX4195" fmla="*/ 5001905 w 7497054"/>
              <a:gd name="connsiteY4195" fmla="*/ 10131246 h 10285413"/>
              <a:gd name="connsiteX4196" fmla="*/ 4978694 w 7497054"/>
              <a:gd name="connsiteY4196" fmla="*/ 10061612 h 10285413"/>
              <a:gd name="connsiteX4197" fmla="*/ 4967089 w 7497054"/>
              <a:gd name="connsiteY4197" fmla="*/ 10050009 h 10285413"/>
              <a:gd name="connsiteX4198" fmla="*/ 4955484 w 7497054"/>
              <a:gd name="connsiteY4198" fmla="*/ 10020994 h 10285413"/>
              <a:gd name="connsiteX4199" fmla="*/ 4932274 w 7497054"/>
              <a:gd name="connsiteY4199" fmla="*/ 9991982 h 10285413"/>
              <a:gd name="connsiteX4200" fmla="*/ 4932274 w 7497054"/>
              <a:gd name="connsiteY4200" fmla="*/ 9968770 h 10285413"/>
              <a:gd name="connsiteX4201" fmla="*/ 4920668 w 7497054"/>
              <a:gd name="connsiteY4201" fmla="*/ 9957164 h 10285413"/>
              <a:gd name="connsiteX4202" fmla="*/ 4885852 w 7497054"/>
              <a:gd name="connsiteY4202" fmla="*/ 9887533 h 10285413"/>
              <a:gd name="connsiteX4203" fmla="*/ 4874247 w 7497054"/>
              <a:gd name="connsiteY4203" fmla="*/ 9864322 h 10285413"/>
              <a:gd name="connsiteX4204" fmla="*/ 4856840 w 7497054"/>
              <a:gd name="connsiteY4204" fmla="*/ 9858519 h 10285413"/>
              <a:gd name="connsiteX4205" fmla="*/ 4856840 w 7497054"/>
              <a:gd name="connsiteY4205" fmla="*/ 9846914 h 10285413"/>
              <a:gd name="connsiteX4206" fmla="*/ 4851037 w 7497054"/>
              <a:gd name="connsiteY4206" fmla="*/ 9823703 h 10285413"/>
              <a:gd name="connsiteX4207" fmla="*/ 4833628 w 7497054"/>
              <a:gd name="connsiteY4207" fmla="*/ 9794690 h 10285413"/>
              <a:gd name="connsiteX4208" fmla="*/ 4816221 w 7497054"/>
              <a:gd name="connsiteY4208" fmla="*/ 9771479 h 10285413"/>
              <a:gd name="connsiteX4209" fmla="*/ 4793010 w 7497054"/>
              <a:gd name="connsiteY4209" fmla="*/ 9759875 h 10285413"/>
              <a:gd name="connsiteX4210" fmla="*/ 4816221 w 7497054"/>
              <a:gd name="connsiteY4210" fmla="*/ 9783084 h 10285413"/>
              <a:gd name="connsiteX4211" fmla="*/ 4833628 w 7497054"/>
              <a:gd name="connsiteY4211" fmla="*/ 9817902 h 10285413"/>
              <a:gd name="connsiteX4212" fmla="*/ 4839431 w 7497054"/>
              <a:gd name="connsiteY4212" fmla="*/ 9829506 h 10285413"/>
              <a:gd name="connsiteX4213" fmla="*/ 4862641 w 7497054"/>
              <a:gd name="connsiteY4213" fmla="*/ 9887533 h 10285413"/>
              <a:gd name="connsiteX4214" fmla="*/ 4897458 w 7497054"/>
              <a:gd name="connsiteY4214" fmla="*/ 9957164 h 10285413"/>
              <a:gd name="connsiteX4215" fmla="*/ 4903259 w 7497054"/>
              <a:gd name="connsiteY4215" fmla="*/ 9974573 h 10285413"/>
              <a:gd name="connsiteX4216" fmla="*/ 4909062 w 7497054"/>
              <a:gd name="connsiteY4216" fmla="*/ 9980376 h 10285413"/>
              <a:gd name="connsiteX4217" fmla="*/ 4920668 w 7497054"/>
              <a:gd name="connsiteY4217" fmla="*/ 10003585 h 10285413"/>
              <a:gd name="connsiteX4218" fmla="*/ 4953307 w 7497054"/>
              <a:gd name="connsiteY4218" fmla="*/ 10066691 h 10285413"/>
              <a:gd name="connsiteX4219" fmla="*/ 4953913 w 7497054"/>
              <a:gd name="connsiteY4219" fmla="*/ 10071722 h 10285413"/>
              <a:gd name="connsiteX4220" fmla="*/ 4925020 w 7497054"/>
              <a:gd name="connsiteY4220" fmla="*/ 10044206 h 10285413"/>
              <a:gd name="connsiteX4221" fmla="*/ 4885852 w 7497054"/>
              <a:gd name="connsiteY4221" fmla="*/ 9957164 h 10285413"/>
              <a:gd name="connsiteX4222" fmla="*/ 4885852 w 7497054"/>
              <a:gd name="connsiteY4222" fmla="*/ 9945560 h 10285413"/>
              <a:gd name="connsiteX4223" fmla="*/ 4874247 w 7497054"/>
              <a:gd name="connsiteY4223" fmla="*/ 9939755 h 10285413"/>
              <a:gd name="connsiteX4224" fmla="*/ 4862641 w 7497054"/>
              <a:gd name="connsiteY4224" fmla="*/ 9922349 h 10285413"/>
              <a:gd name="connsiteX4225" fmla="*/ 4816221 w 7497054"/>
              <a:gd name="connsiteY4225" fmla="*/ 9829506 h 10285413"/>
              <a:gd name="connsiteX4226" fmla="*/ 4798813 w 7497054"/>
              <a:gd name="connsiteY4226" fmla="*/ 9806296 h 10285413"/>
              <a:gd name="connsiteX4227" fmla="*/ 4781404 w 7497054"/>
              <a:gd name="connsiteY4227" fmla="*/ 9794690 h 10285413"/>
              <a:gd name="connsiteX4228" fmla="*/ 4781404 w 7497054"/>
              <a:gd name="connsiteY4228" fmla="*/ 9777282 h 10285413"/>
              <a:gd name="connsiteX4229" fmla="*/ 4781404 w 7497054"/>
              <a:gd name="connsiteY4229" fmla="*/ 9771479 h 10285413"/>
              <a:gd name="connsiteX4230" fmla="*/ 4775601 w 7497054"/>
              <a:gd name="connsiteY4230" fmla="*/ 9783084 h 10285413"/>
              <a:gd name="connsiteX4231" fmla="*/ 4769798 w 7497054"/>
              <a:gd name="connsiteY4231" fmla="*/ 9771479 h 10285413"/>
              <a:gd name="connsiteX4232" fmla="*/ 4758194 w 7497054"/>
              <a:gd name="connsiteY4232" fmla="*/ 9736663 h 10285413"/>
              <a:gd name="connsiteX4233" fmla="*/ 4746588 w 7497054"/>
              <a:gd name="connsiteY4233" fmla="*/ 9713452 h 10285413"/>
              <a:gd name="connsiteX4234" fmla="*/ 4734983 w 7497054"/>
              <a:gd name="connsiteY4234" fmla="*/ 9667030 h 10285413"/>
              <a:gd name="connsiteX4235" fmla="*/ 4723379 w 7497054"/>
              <a:gd name="connsiteY4235" fmla="*/ 9667030 h 10285413"/>
              <a:gd name="connsiteX4236" fmla="*/ 4688561 w 7497054"/>
              <a:gd name="connsiteY4236" fmla="*/ 9609003 h 10285413"/>
              <a:gd name="connsiteX4237" fmla="*/ 4682759 w 7497054"/>
              <a:gd name="connsiteY4237" fmla="*/ 9597400 h 10285413"/>
              <a:gd name="connsiteX4238" fmla="*/ 4665352 w 7497054"/>
              <a:gd name="connsiteY4238" fmla="*/ 9574188 h 10285413"/>
              <a:gd name="connsiteX4239" fmla="*/ 4647941 w 7497054"/>
              <a:gd name="connsiteY4239" fmla="*/ 9556779 h 10285413"/>
              <a:gd name="connsiteX4240" fmla="*/ 4642140 w 7497054"/>
              <a:gd name="connsiteY4240" fmla="*/ 9539373 h 10285413"/>
              <a:gd name="connsiteX4241" fmla="*/ 4624732 w 7497054"/>
              <a:gd name="connsiteY4241" fmla="*/ 9516162 h 10285413"/>
              <a:gd name="connsiteX4242" fmla="*/ 4607324 w 7497054"/>
              <a:gd name="connsiteY4242" fmla="*/ 9492950 h 10285413"/>
              <a:gd name="connsiteX4243" fmla="*/ 4601523 w 7497054"/>
              <a:gd name="connsiteY4243" fmla="*/ 9487147 h 10285413"/>
              <a:gd name="connsiteX4244" fmla="*/ 4601523 w 7497054"/>
              <a:gd name="connsiteY4244" fmla="*/ 9475544 h 10285413"/>
              <a:gd name="connsiteX4245" fmla="*/ 4601523 w 7497054"/>
              <a:gd name="connsiteY4245" fmla="*/ 9469741 h 10285413"/>
              <a:gd name="connsiteX4246" fmla="*/ 4595720 w 7497054"/>
              <a:gd name="connsiteY4246" fmla="*/ 9469741 h 10285413"/>
              <a:gd name="connsiteX4247" fmla="*/ 4572508 w 7497054"/>
              <a:gd name="connsiteY4247" fmla="*/ 9446530 h 10285413"/>
              <a:gd name="connsiteX4248" fmla="*/ 4560903 w 7497054"/>
              <a:gd name="connsiteY4248" fmla="*/ 9411714 h 10285413"/>
              <a:gd name="connsiteX4249" fmla="*/ 4560903 w 7497054"/>
              <a:gd name="connsiteY4249" fmla="*/ 9400108 h 10285413"/>
              <a:gd name="connsiteX4250" fmla="*/ 4549297 w 7497054"/>
              <a:gd name="connsiteY4250" fmla="*/ 9376897 h 10285413"/>
              <a:gd name="connsiteX4251" fmla="*/ 4549297 w 7497054"/>
              <a:gd name="connsiteY4251" fmla="*/ 9382700 h 10285413"/>
              <a:gd name="connsiteX4252" fmla="*/ 4549297 w 7497054"/>
              <a:gd name="connsiteY4252" fmla="*/ 9388503 h 10285413"/>
              <a:gd name="connsiteX4253" fmla="*/ 4537693 w 7497054"/>
              <a:gd name="connsiteY4253" fmla="*/ 9376897 h 10285413"/>
              <a:gd name="connsiteX4254" fmla="*/ 4526087 w 7497054"/>
              <a:gd name="connsiteY4254" fmla="*/ 9353687 h 10285413"/>
              <a:gd name="connsiteX4255" fmla="*/ 4520283 w 7497054"/>
              <a:gd name="connsiteY4255" fmla="*/ 9342081 h 10285413"/>
              <a:gd name="connsiteX4256" fmla="*/ 4514480 w 7497054"/>
              <a:gd name="connsiteY4256" fmla="*/ 9330477 h 10285413"/>
              <a:gd name="connsiteX4257" fmla="*/ 4491270 w 7497054"/>
              <a:gd name="connsiteY4257" fmla="*/ 9284054 h 10285413"/>
              <a:gd name="connsiteX4258" fmla="*/ 4485469 w 7497054"/>
              <a:gd name="connsiteY4258" fmla="*/ 9266647 h 10285413"/>
              <a:gd name="connsiteX4259" fmla="*/ 4479665 w 7497054"/>
              <a:gd name="connsiteY4259" fmla="*/ 9260844 h 10285413"/>
              <a:gd name="connsiteX4260" fmla="*/ 4469511 w 7497054"/>
              <a:gd name="connsiteY4260" fmla="*/ 9260844 h 10285413"/>
              <a:gd name="connsiteX4261" fmla="*/ 4473862 w 7497054"/>
              <a:gd name="connsiteY4261" fmla="*/ 9272451 h 10285413"/>
              <a:gd name="connsiteX4262" fmla="*/ 4479665 w 7497054"/>
              <a:gd name="connsiteY4262" fmla="*/ 9295660 h 10285413"/>
              <a:gd name="connsiteX4263" fmla="*/ 4526087 w 7497054"/>
              <a:gd name="connsiteY4263" fmla="*/ 9382700 h 10285413"/>
              <a:gd name="connsiteX4264" fmla="*/ 4572508 w 7497054"/>
              <a:gd name="connsiteY4264" fmla="*/ 9458135 h 10285413"/>
              <a:gd name="connsiteX4265" fmla="*/ 4584114 w 7497054"/>
              <a:gd name="connsiteY4265" fmla="*/ 9481347 h 10285413"/>
              <a:gd name="connsiteX4266" fmla="*/ 4572508 w 7497054"/>
              <a:gd name="connsiteY4266" fmla="*/ 9481347 h 10285413"/>
              <a:gd name="connsiteX4267" fmla="*/ 4560903 w 7497054"/>
              <a:gd name="connsiteY4267" fmla="*/ 9481347 h 10285413"/>
              <a:gd name="connsiteX4268" fmla="*/ 4560903 w 7497054"/>
              <a:gd name="connsiteY4268" fmla="*/ 9469741 h 10285413"/>
              <a:gd name="connsiteX4269" fmla="*/ 4549297 w 7497054"/>
              <a:gd name="connsiteY4269" fmla="*/ 9469741 h 10285413"/>
              <a:gd name="connsiteX4270" fmla="*/ 4549297 w 7497054"/>
              <a:gd name="connsiteY4270" fmla="*/ 9458135 h 10285413"/>
              <a:gd name="connsiteX4271" fmla="*/ 4549297 w 7497054"/>
              <a:gd name="connsiteY4271" fmla="*/ 9440727 h 10285413"/>
              <a:gd name="connsiteX4272" fmla="*/ 4537693 w 7497054"/>
              <a:gd name="connsiteY4272" fmla="*/ 9434923 h 10285413"/>
              <a:gd name="connsiteX4273" fmla="*/ 4526087 w 7497054"/>
              <a:gd name="connsiteY4273" fmla="*/ 9423320 h 10285413"/>
              <a:gd name="connsiteX4274" fmla="*/ 4526087 w 7497054"/>
              <a:gd name="connsiteY4274" fmla="*/ 9400108 h 10285413"/>
              <a:gd name="connsiteX4275" fmla="*/ 4468061 w 7497054"/>
              <a:gd name="connsiteY4275" fmla="*/ 9307266 h 10285413"/>
              <a:gd name="connsiteX4276" fmla="*/ 4421639 w 7497054"/>
              <a:gd name="connsiteY4276" fmla="*/ 9202817 h 10285413"/>
              <a:gd name="connsiteX4277" fmla="*/ 4415836 w 7497054"/>
              <a:gd name="connsiteY4277" fmla="*/ 9191213 h 10285413"/>
              <a:gd name="connsiteX4278" fmla="*/ 4386822 w 7497054"/>
              <a:gd name="connsiteY4278" fmla="*/ 9144790 h 10285413"/>
              <a:gd name="connsiteX4279" fmla="*/ 4363612 w 7497054"/>
              <a:gd name="connsiteY4279" fmla="*/ 9086765 h 10285413"/>
              <a:gd name="connsiteX4280" fmla="*/ 4340400 w 7497054"/>
              <a:gd name="connsiteY4280" fmla="*/ 9046145 h 10285413"/>
              <a:gd name="connsiteX4281" fmla="*/ 4317190 w 7497054"/>
              <a:gd name="connsiteY4281" fmla="*/ 8999725 h 10285413"/>
              <a:gd name="connsiteX4282" fmla="*/ 4305585 w 7497054"/>
              <a:gd name="connsiteY4282" fmla="*/ 8993922 h 10285413"/>
              <a:gd name="connsiteX4283" fmla="*/ 4305585 w 7497054"/>
              <a:gd name="connsiteY4283" fmla="*/ 8982317 h 10285413"/>
              <a:gd name="connsiteX4284" fmla="*/ 4293979 w 7497054"/>
              <a:gd name="connsiteY4284" fmla="*/ 8982317 h 10285413"/>
              <a:gd name="connsiteX4285" fmla="*/ 4293979 w 7497054"/>
              <a:gd name="connsiteY4285" fmla="*/ 8993922 h 10285413"/>
              <a:gd name="connsiteX4286" fmla="*/ 4293979 w 7497054"/>
              <a:gd name="connsiteY4286" fmla="*/ 9005526 h 10285413"/>
              <a:gd name="connsiteX4287" fmla="*/ 4317190 w 7497054"/>
              <a:gd name="connsiteY4287" fmla="*/ 9034541 h 10285413"/>
              <a:gd name="connsiteX4288" fmla="*/ 4334597 w 7497054"/>
              <a:gd name="connsiteY4288" fmla="*/ 9057751 h 10285413"/>
              <a:gd name="connsiteX4289" fmla="*/ 4322993 w 7497054"/>
              <a:gd name="connsiteY4289" fmla="*/ 9051948 h 10285413"/>
              <a:gd name="connsiteX4290" fmla="*/ 4317190 w 7497054"/>
              <a:gd name="connsiteY4290" fmla="*/ 9051948 h 10285413"/>
              <a:gd name="connsiteX4291" fmla="*/ 4305585 w 7497054"/>
              <a:gd name="connsiteY4291" fmla="*/ 9051948 h 10285413"/>
              <a:gd name="connsiteX4292" fmla="*/ 4299783 w 7497054"/>
              <a:gd name="connsiteY4292" fmla="*/ 9034541 h 10285413"/>
              <a:gd name="connsiteX4293" fmla="*/ 4288178 w 7497054"/>
              <a:gd name="connsiteY4293" fmla="*/ 9022934 h 10285413"/>
              <a:gd name="connsiteX4294" fmla="*/ 4276570 w 7497054"/>
              <a:gd name="connsiteY4294" fmla="*/ 9005526 h 10285413"/>
              <a:gd name="connsiteX4295" fmla="*/ 4270769 w 7497054"/>
              <a:gd name="connsiteY4295" fmla="*/ 8982317 h 10285413"/>
              <a:gd name="connsiteX4296" fmla="*/ 4259163 w 7497054"/>
              <a:gd name="connsiteY4296" fmla="*/ 8982317 h 10285413"/>
              <a:gd name="connsiteX4297" fmla="*/ 4276570 w 7497054"/>
              <a:gd name="connsiteY4297" fmla="*/ 9017132 h 10285413"/>
              <a:gd name="connsiteX4298" fmla="*/ 4299783 w 7497054"/>
              <a:gd name="connsiteY4298" fmla="*/ 9057751 h 10285413"/>
              <a:gd name="connsiteX4299" fmla="*/ 4305585 w 7497054"/>
              <a:gd name="connsiteY4299" fmla="*/ 9063553 h 10285413"/>
              <a:gd name="connsiteX4300" fmla="*/ 4282375 w 7497054"/>
              <a:gd name="connsiteY4300" fmla="*/ 9051948 h 10285413"/>
              <a:gd name="connsiteX4301" fmla="*/ 4270769 w 7497054"/>
              <a:gd name="connsiteY4301" fmla="*/ 9034541 h 10285413"/>
              <a:gd name="connsiteX4302" fmla="*/ 4259163 w 7497054"/>
              <a:gd name="connsiteY4302" fmla="*/ 9017132 h 10285413"/>
              <a:gd name="connsiteX4303" fmla="*/ 4259163 w 7497054"/>
              <a:gd name="connsiteY4303" fmla="*/ 9028738 h 10285413"/>
              <a:gd name="connsiteX4304" fmla="*/ 4259163 w 7497054"/>
              <a:gd name="connsiteY4304" fmla="*/ 9063553 h 10285413"/>
              <a:gd name="connsiteX4305" fmla="*/ 4235952 w 7497054"/>
              <a:gd name="connsiteY4305" fmla="*/ 9063553 h 10285413"/>
              <a:gd name="connsiteX4306" fmla="*/ 4166321 w 7497054"/>
              <a:gd name="connsiteY4306" fmla="*/ 8993922 h 10285413"/>
              <a:gd name="connsiteX4307" fmla="*/ 4154716 w 7497054"/>
              <a:gd name="connsiteY4307" fmla="*/ 9005526 h 10285413"/>
              <a:gd name="connsiteX4308" fmla="*/ 4201136 w 7497054"/>
              <a:gd name="connsiteY4308" fmla="*/ 9086765 h 10285413"/>
              <a:gd name="connsiteX4309" fmla="*/ 4212743 w 7497054"/>
              <a:gd name="connsiteY4309" fmla="*/ 9098371 h 10285413"/>
              <a:gd name="connsiteX4310" fmla="*/ 4212743 w 7497054"/>
              <a:gd name="connsiteY4310" fmla="*/ 9086765 h 10285413"/>
              <a:gd name="connsiteX4311" fmla="*/ 4212743 w 7497054"/>
              <a:gd name="connsiteY4311" fmla="*/ 9075159 h 10285413"/>
              <a:gd name="connsiteX4312" fmla="*/ 4224348 w 7497054"/>
              <a:gd name="connsiteY4312" fmla="*/ 9098371 h 10285413"/>
              <a:gd name="connsiteX4313" fmla="*/ 4235952 w 7497054"/>
              <a:gd name="connsiteY4313" fmla="*/ 9133186 h 10285413"/>
              <a:gd name="connsiteX4314" fmla="*/ 4218545 w 7497054"/>
              <a:gd name="connsiteY4314" fmla="*/ 9127383 h 10285413"/>
              <a:gd name="connsiteX4315" fmla="*/ 4224348 w 7497054"/>
              <a:gd name="connsiteY4315" fmla="*/ 9138989 h 10285413"/>
              <a:gd name="connsiteX4316" fmla="*/ 4241755 w 7497054"/>
              <a:gd name="connsiteY4316" fmla="*/ 9162199 h 10285413"/>
              <a:gd name="connsiteX4317" fmla="*/ 4247558 w 7497054"/>
              <a:gd name="connsiteY4317" fmla="*/ 9179607 h 10285413"/>
              <a:gd name="connsiteX4318" fmla="*/ 4247558 w 7497054"/>
              <a:gd name="connsiteY4318" fmla="*/ 9168002 h 10285413"/>
              <a:gd name="connsiteX4319" fmla="*/ 4241755 w 7497054"/>
              <a:gd name="connsiteY4319" fmla="*/ 9144790 h 10285413"/>
              <a:gd name="connsiteX4320" fmla="*/ 4270769 w 7497054"/>
              <a:gd name="connsiteY4320" fmla="*/ 9185410 h 10285413"/>
              <a:gd name="connsiteX4321" fmla="*/ 4340400 w 7497054"/>
              <a:gd name="connsiteY4321" fmla="*/ 9313069 h 10285413"/>
              <a:gd name="connsiteX4322" fmla="*/ 4375217 w 7497054"/>
              <a:gd name="connsiteY4322" fmla="*/ 9411714 h 10285413"/>
              <a:gd name="connsiteX4323" fmla="*/ 4363612 w 7497054"/>
              <a:gd name="connsiteY4323" fmla="*/ 9388503 h 10285413"/>
              <a:gd name="connsiteX4324" fmla="*/ 4363612 w 7497054"/>
              <a:gd name="connsiteY4324" fmla="*/ 9411714 h 10285413"/>
              <a:gd name="connsiteX4325" fmla="*/ 4421639 w 7497054"/>
              <a:gd name="connsiteY4325" fmla="*/ 9527766 h 10285413"/>
              <a:gd name="connsiteX4326" fmla="*/ 4421639 w 7497054"/>
              <a:gd name="connsiteY4326" fmla="*/ 9550977 h 10285413"/>
              <a:gd name="connsiteX4327" fmla="*/ 4410034 w 7497054"/>
              <a:gd name="connsiteY4327" fmla="*/ 9527766 h 10285413"/>
              <a:gd name="connsiteX4328" fmla="*/ 4410034 w 7497054"/>
              <a:gd name="connsiteY4328" fmla="*/ 9516162 h 10285413"/>
              <a:gd name="connsiteX4329" fmla="*/ 4398427 w 7497054"/>
              <a:gd name="connsiteY4329" fmla="*/ 9516162 h 10285413"/>
              <a:gd name="connsiteX4330" fmla="*/ 4381019 w 7497054"/>
              <a:gd name="connsiteY4330" fmla="*/ 9487147 h 10285413"/>
              <a:gd name="connsiteX4331" fmla="*/ 4340400 w 7497054"/>
              <a:gd name="connsiteY4331" fmla="*/ 9417517 h 10285413"/>
              <a:gd name="connsiteX4332" fmla="*/ 4293979 w 7497054"/>
              <a:gd name="connsiteY4332" fmla="*/ 9336278 h 10285413"/>
              <a:gd name="connsiteX4333" fmla="*/ 4270769 w 7497054"/>
              <a:gd name="connsiteY4333" fmla="*/ 9295660 h 10285413"/>
              <a:gd name="connsiteX4334" fmla="*/ 4259163 w 7497054"/>
              <a:gd name="connsiteY4334" fmla="*/ 9284054 h 10285413"/>
              <a:gd name="connsiteX4335" fmla="*/ 4253360 w 7497054"/>
              <a:gd name="connsiteY4335" fmla="*/ 9255042 h 10285413"/>
              <a:gd name="connsiteX4336" fmla="*/ 4230151 w 7497054"/>
              <a:gd name="connsiteY4336" fmla="*/ 9214424 h 10285413"/>
              <a:gd name="connsiteX4337" fmla="*/ 4212743 w 7497054"/>
              <a:gd name="connsiteY4337" fmla="*/ 9214424 h 10285413"/>
              <a:gd name="connsiteX4338" fmla="*/ 4224348 w 7497054"/>
              <a:gd name="connsiteY4338" fmla="*/ 9202817 h 10285413"/>
              <a:gd name="connsiteX4339" fmla="*/ 4212743 w 7497054"/>
              <a:gd name="connsiteY4339" fmla="*/ 9179607 h 10285413"/>
              <a:gd name="connsiteX4340" fmla="*/ 4189531 w 7497054"/>
              <a:gd name="connsiteY4340" fmla="*/ 9133186 h 10285413"/>
              <a:gd name="connsiteX4341" fmla="*/ 4131504 w 7497054"/>
              <a:gd name="connsiteY4341" fmla="*/ 9017132 h 10285413"/>
              <a:gd name="connsiteX4342" fmla="*/ 4119898 w 7497054"/>
              <a:gd name="connsiteY4342" fmla="*/ 9017132 h 10285413"/>
              <a:gd name="connsiteX4343" fmla="*/ 4108295 w 7497054"/>
              <a:gd name="connsiteY4343" fmla="*/ 9005526 h 10285413"/>
              <a:gd name="connsiteX4344" fmla="*/ 4108295 w 7497054"/>
              <a:gd name="connsiteY4344" fmla="*/ 9028738 h 10285413"/>
              <a:gd name="connsiteX4345" fmla="*/ 4108295 w 7497054"/>
              <a:gd name="connsiteY4345" fmla="*/ 9040344 h 10285413"/>
              <a:gd name="connsiteX4346" fmla="*/ 4108295 w 7497054"/>
              <a:gd name="connsiteY4346" fmla="*/ 9063553 h 10285413"/>
              <a:gd name="connsiteX4347" fmla="*/ 4119898 w 7497054"/>
              <a:gd name="connsiteY4347" fmla="*/ 9075159 h 10285413"/>
              <a:gd name="connsiteX4348" fmla="*/ 4131504 w 7497054"/>
              <a:gd name="connsiteY4348" fmla="*/ 9098371 h 10285413"/>
              <a:gd name="connsiteX4349" fmla="*/ 4131504 w 7497054"/>
              <a:gd name="connsiteY4349" fmla="*/ 9121580 h 10285413"/>
              <a:gd name="connsiteX4350" fmla="*/ 4143110 w 7497054"/>
              <a:gd name="connsiteY4350" fmla="*/ 9098371 h 10285413"/>
              <a:gd name="connsiteX4351" fmla="*/ 4143110 w 7497054"/>
              <a:gd name="connsiteY4351" fmla="*/ 9075159 h 10285413"/>
              <a:gd name="connsiteX4352" fmla="*/ 4154716 w 7497054"/>
              <a:gd name="connsiteY4352" fmla="*/ 9098371 h 10285413"/>
              <a:gd name="connsiteX4353" fmla="*/ 4163420 w 7497054"/>
              <a:gd name="connsiteY4353" fmla="*/ 9118680 h 10285413"/>
              <a:gd name="connsiteX4354" fmla="*/ 4154716 w 7497054"/>
              <a:gd name="connsiteY4354" fmla="*/ 9109975 h 10285413"/>
              <a:gd name="connsiteX4355" fmla="*/ 4143110 w 7497054"/>
              <a:gd name="connsiteY4355" fmla="*/ 9109975 h 10285413"/>
              <a:gd name="connsiteX4356" fmla="*/ 4154716 w 7497054"/>
              <a:gd name="connsiteY4356" fmla="*/ 9127383 h 10285413"/>
              <a:gd name="connsiteX4357" fmla="*/ 4154716 w 7497054"/>
              <a:gd name="connsiteY4357" fmla="*/ 9133186 h 10285413"/>
              <a:gd name="connsiteX4358" fmla="*/ 4154716 w 7497054"/>
              <a:gd name="connsiteY4358" fmla="*/ 9156398 h 10285413"/>
              <a:gd name="connsiteX4359" fmla="*/ 4160518 w 7497054"/>
              <a:gd name="connsiteY4359" fmla="*/ 9173805 h 10285413"/>
              <a:gd name="connsiteX4360" fmla="*/ 4177925 w 7497054"/>
              <a:gd name="connsiteY4360" fmla="*/ 9179607 h 10285413"/>
              <a:gd name="connsiteX4361" fmla="*/ 4189531 w 7497054"/>
              <a:gd name="connsiteY4361" fmla="*/ 9191213 h 10285413"/>
              <a:gd name="connsiteX4362" fmla="*/ 4189531 w 7497054"/>
              <a:gd name="connsiteY4362" fmla="*/ 9214424 h 10285413"/>
              <a:gd name="connsiteX4363" fmla="*/ 4201136 w 7497054"/>
              <a:gd name="connsiteY4363" fmla="*/ 9226027 h 10285413"/>
              <a:gd name="connsiteX4364" fmla="*/ 4189531 w 7497054"/>
              <a:gd name="connsiteY4364" fmla="*/ 9226027 h 10285413"/>
              <a:gd name="connsiteX4365" fmla="*/ 4189531 w 7497054"/>
              <a:gd name="connsiteY4365" fmla="*/ 9237633 h 10285413"/>
              <a:gd name="connsiteX4366" fmla="*/ 4195333 w 7497054"/>
              <a:gd name="connsiteY4366" fmla="*/ 9249239 h 10285413"/>
              <a:gd name="connsiteX4367" fmla="*/ 4212743 w 7497054"/>
              <a:gd name="connsiteY4367" fmla="*/ 9272451 h 10285413"/>
              <a:gd name="connsiteX4368" fmla="*/ 4224348 w 7497054"/>
              <a:gd name="connsiteY4368" fmla="*/ 9272451 h 10285413"/>
              <a:gd name="connsiteX4369" fmla="*/ 4241755 w 7497054"/>
              <a:gd name="connsiteY4369" fmla="*/ 9295660 h 10285413"/>
              <a:gd name="connsiteX4370" fmla="*/ 4259163 w 7497054"/>
              <a:gd name="connsiteY4370" fmla="*/ 9330477 h 10285413"/>
              <a:gd name="connsiteX4371" fmla="*/ 4241755 w 7497054"/>
              <a:gd name="connsiteY4371" fmla="*/ 9307266 h 10285413"/>
              <a:gd name="connsiteX4372" fmla="*/ 4224348 w 7497054"/>
              <a:gd name="connsiteY4372" fmla="*/ 9295660 h 10285413"/>
              <a:gd name="connsiteX4373" fmla="*/ 4235952 w 7497054"/>
              <a:gd name="connsiteY4373" fmla="*/ 9307266 h 10285413"/>
              <a:gd name="connsiteX4374" fmla="*/ 4224348 w 7497054"/>
              <a:gd name="connsiteY4374" fmla="*/ 9318871 h 10285413"/>
              <a:gd name="connsiteX4375" fmla="*/ 4235952 w 7497054"/>
              <a:gd name="connsiteY4375" fmla="*/ 9324674 h 10285413"/>
              <a:gd name="connsiteX4376" fmla="*/ 4247558 w 7497054"/>
              <a:gd name="connsiteY4376" fmla="*/ 9342081 h 10285413"/>
              <a:gd name="connsiteX4377" fmla="*/ 4247558 w 7497054"/>
              <a:gd name="connsiteY4377" fmla="*/ 9365293 h 10285413"/>
              <a:gd name="connsiteX4378" fmla="*/ 4235952 w 7497054"/>
              <a:gd name="connsiteY4378" fmla="*/ 9359490 h 10285413"/>
              <a:gd name="connsiteX4379" fmla="*/ 4235952 w 7497054"/>
              <a:gd name="connsiteY4379" fmla="*/ 9342081 h 10285413"/>
              <a:gd name="connsiteX4380" fmla="*/ 4224348 w 7497054"/>
              <a:gd name="connsiteY4380" fmla="*/ 9330477 h 10285413"/>
              <a:gd name="connsiteX4381" fmla="*/ 4212743 w 7497054"/>
              <a:gd name="connsiteY4381" fmla="*/ 9330477 h 10285413"/>
              <a:gd name="connsiteX4382" fmla="*/ 4177925 w 7497054"/>
              <a:gd name="connsiteY4382" fmla="*/ 9284054 h 10285413"/>
              <a:gd name="connsiteX4383" fmla="*/ 4201136 w 7497054"/>
              <a:gd name="connsiteY4383" fmla="*/ 9318871 h 10285413"/>
              <a:gd name="connsiteX4384" fmla="*/ 4201136 w 7497054"/>
              <a:gd name="connsiteY4384" fmla="*/ 9336278 h 10285413"/>
              <a:gd name="connsiteX4385" fmla="*/ 4224348 w 7497054"/>
              <a:gd name="connsiteY4385" fmla="*/ 9365293 h 10285413"/>
              <a:gd name="connsiteX4386" fmla="*/ 4224348 w 7497054"/>
              <a:gd name="connsiteY4386" fmla="*/ 9411714 h 10285413"/>
              <a:gd name="connsiteX4387" fmla="*/ 4235952 w 7497054"/>
              <a:gd name="connsiteY4387" fmla="*/ 9423320 h 10285413"/>
              <a:gd name="connsiteX4388" fmla="*/ 4247558 w 7497054"/>
              <a:gd name="connsiteY4388" fmla="*/ 9411714 h 10285413"/>
              <a:gd name="connsiteX4389" fmla="*/ 4259163 w 7497054"/>
              <a:gd name="connsiteY4389" fmla="*/ 9423320 h 10285413"/>
              <a:gd name="connsiteX4390" fmla="*/ 4259163 w 7497054"/>
              <a:gd name="connsiteY4390" fmla="*/ 9434923 h 10285413"/>
              <a:gd name="connsiteX4391" fmla="*/ 4282375 w 7497054"/>
              <a:gd name="connsiteY4391" fmla="*/ 9481347 h 10285413"/>
              <a:gd name="connsiteX4392" fmla="*/ 4293979 w 7497054"/>
              <a:gd name="connsiteY4392" fmla="*/ 9492950 h 10285413"/>
              <a:gd name="connsiteX4393" fmla="*/ 4305585 w 7497054"/>
              <a:gd name="connsiteY4393" fmla="*/ 9516162 h 10285413"/>
              <a:gd name="connsiteX4394" fmla="*/ 4305585 w 7497054"/>
              <a:gd name="connsiteY4394" fmla="*/ 9527766 h 10285413"/>
              <a:gd name="connsiteX4395" fmla="*/ 4288178 w 7497054"/>
              <a:gd name="connsiteY4395" fmla="*/ 9516162 h 10285413"/>
              <a:gd name="connsiteX4396" fmla="*/ 4299783 w 7497054"/>
              <a:gd name="connsiteY4396" fmla="*/ 9545176 h 10285413"/>
              <a:gd name="connsiteX4397" fmla="*/ 4328796 w 7497054"/>
              <a:gd name="connsiteY4397" fmla="*/ 9597400 h 10285413"/>
              <a:gd name="connsiteX4398" fmla="*/ 4346204 w 7497054"/>
              <a:gd name="connsiteY4398" fmla="*/ 9620609 h 10285413"/>
              <a:gd name="connsiteX4399" fmla="*/ 4352007 w 7497054"/>
              <a:gd name="connsiteY4399" fmla="*/ 9632215 h 10285413"/>
              <a:gd name="connsiteX4400" fmla="*/ 4357809 w 7497054"/>
              <a:gd name="connsiteY4400" fmla="*/ 9649623 h 10285413"/>
              <a:gd name="connsiteX4401" fmla="*/ 4398427 w 7497054"/>
              <a:gd name="connsiteY4401" fmla="*/ 9736663 h 10285413"/>
              <a:gd name="connsiteX4402" fmla="*/ 4433243 w 7497054"/>
              <a:gd name="connsiteY4402" fmla="*/ 9800493 h 10285413"/>
              <a:gd name="connsiteX4403" fmla="*/ 4450652 w 7497054"/>
              <a:gd name="connsiteY4403" fmla="*/ 9835309 h 10285413"/>
              <a:gd name="connsiteX4404" fmla="*/ 4462257 w 7497054"/>
              <a:gd name="connsiteY4404" fmla="*/ 9852717 h 10285413"/>
              <a:gd name="connsiteX4405" fmla="*/ 4468061 w 7497054"/>
              <a:gd name="connsiteY4405" fmla="*/ 9864322 h 10285413"/>
              <a:gd name="connsiteX4406" fmla="*/ 4468061 w 7497054"/>
              <a:gd name="connsiteY4406" fmla="*/ 9875928 h 10285413"/>
              <a:gd name="connsiteX4407" fmla="*/ 4491270 w 7497054"/>
              <a:gd name="connsiteY4407" fmla="*/ 9899137 h 10285413"/>
              <a:gd name="connsiteX4408" fmla="*/ 4497073 w 7497054"/>
              <a:gd name="connsiteY4408" fmla="*/ 9928152 h 10285413"/>
              <a:gd name="connsiteX4409" fmla="*/ 4497073 w 7497054"/>
              <a:gd name="connsiteY4409" fmla="*/ 9945560 h 10285413"/>
              <a:gd name="connsiteX4410" fmla="*/ 4497073 w 7497054"/>
              <a:gd name="connsiteY4410" fmla="*/ 9962967 h 10285413"/>
              <a:gd name="connsiteX4411" fmla="*/ 4491270 w 7497054"/>
              <a:gd name="connsiteY4411" fmla="*/ 9968770 h 10285413"/>
              <a:gd name="connsiteX4412" fmla="*/ 4502876 w 7497054"/>
              <a:gd name="connsiteY4412" fmla="*/ 9968770 h 10285413"/>
              <a:gd name="connsiteX4413" fmla="*/ 4514480 w 7497054"/>
              <a:gd name="connsiteY4413" fmla="*/ 9968770 h 10285413"/>
              <a:gd name="connsiteX4414" fmla="*/ 4537693 w 7497054"/>
              <a:gd name="connsiteY4414" fmla="*/ 9991982 h 10285413"/>
              <a:gd name="connsiteX4415" fmla="*/ 4572508 w 7497054"/>
              <a:gd name="connsiteY4415" fmla="*/ 10084824 h 10285413"/>
              <a:gd name="connsiteX4416" fmla="*/ 4560903 w 7497054"/>
              <a:gd name="connsiteY4416" fmla="*/ 10084824 h 10285413"/>
              <a:gd name="connsiteX4417" fmla="*/ 4560903 w 7497054"/>
              <a:gd name="connsiteY4417" fmla="*/ 10096428 h 10285413"/>
              <a:gd name="connsiteX4418" fmla="*/ 4572508 w 7497054"/>
              <a:gd name="connsiteY4418" fmla="*/ 10119639 h 10285413"/>
              <a:gd name="connsiteX4419" fmla="*/ 4572508 w 7497054"/>
              <a:gd name="connsiteY4419" fmla="*/ 10125442 h 10285413"/>
              <a:gd name="connsiteX4420" fmla="*/ 4584114 w 7497054"/>
              <a:gd name="connsiteY4420" fmla="*/ 10142851 h 10285413"/>
              <a:gd name="connsiteX4421" fmla="*/ 4618929 w 7497054"/>
              <a:gd name="connsiteY4421" fmla="*/ 10224088 h 10285413"/>
              <a:gd name="connsiteX4422" fmla="*/ 4607324 w 7497054"/>
              <a:gd name="connsiteY4422" fmla="*/ 10212482 h 10285413"/>
              <a:gd name="connsiteX4423" fmla="*/ 4595720 w 7497054"/>
              <a:gd name="connsiteY4423" fmla="*/ 10189271 h 10285413"/>
              <a:gd name="connsiteX4424" fmla="*/ 4572508 w 7497054"/>
              <a:gd name="connsiteY4424" fmla="*/ 10166062 h 10285413"/>
              <a:gd name="connsiteX4425" fmla="*/ 4514480 w 7497054"/>
              <a:gd name="connsiteY4425" fmla="*/ 10073219 h 10285413"/>
              <a:gd name="connsiteX4426" fmla="*/ 4514480 w 7497054"/>
              <a:gd name="connsiteY4426" fmla="*/ 10061612 h 10285413"/>
              <a:gd name="connsiteX4427" fmla="*/ 4514480 w 7497054"/>
              <a:gd name="connsiteY4427" fmla="*/ 10050009 h 10285413"/>
              <a:gd name="connsiteX4428" fmla="*/ 4491270 w 7497054"/>
              <a:gd name="connsiteY4428" fmla="*/ 10026797 h 10285413"/>
              <a:gd name="connsiteX4429" fmla="*/ 4479665 w 7497054"/>
              <a:gd name="connsiteY4429" fmla="*/ 9991982 h 10285413"/>
              <a:gd name="connsiteX4430" fmla="*/ 4468061 w 7497054"/>
              <a:gd name="connsiteY4430" fmla="*/ 9980376 h 10285413"/>
              <a:gd name="connsiteX4431" fmla="*/ 4421639 w 7497054"/>
              <a:gd name="connsiteY4431" fmla="*/ 9887533 h 10285413"/>
              <a:gd name="connsiteX4432" fmla="*/ 4398427 w 7497054"/>
              <a:gd name="connsiteY4432" fmla="*/ 9829506 h 10285413"/>
              <a:gd name="connsiteX4433" fmla="*/ 4398427 w 7497054"/>
              <a:gd name="connsiteY4433" fmla="*/ 9817902 h 10285413"/>
              <a:gd name="connsiteX4434" fmla="*/ 4381019 w 7497054"/>
              <a:gd name="connsiteY4434" fmla="*/ 9812099 h 10285413"/>
              <a:gd name="connsiteX4435" fmla="*/ 4363612 w 7497054"/>
              <a:gd name="connsiteY4435" fmla="*/ 9794690 h 10285413"/>
              <a:gd name="connsiteX4436" fmla="*/ 4357809 w 7497054"/>
              <a:gd name="connsiteY4436" fmla="*/ 9765676 h 10285413"/>
              <a:gd name="connsiteX4437" fmla="*/ 4340400 w 7497054"/>
              <a:gd name="connsiteY4437" fmla="*/ 9748269 h 10285413"/>
              <a:gd name="connsiteX4438" fmla="*/ 4340400 w 7497054"/>
              <a:gd name="connsiteY4438" fmla="*/ 9736663 h 10285413"/>
              <a:gd name="connsiteX4439" fmla="*/ 4328796 w 7497054"/>
              <a:gd name="connsiteY4439" fmla="*/ 9725057 h 10285413"/>
              <a:gd name="connsiteX4440" fmla="*/ 4321833 w 7497054"/>
              <a:gd name="connsiteY4440" fmla="*/ 9722737 h 10285413"/>
              <a:gd name="connsiteX4441" fmla="*/ 4328796 w 7497054"/>
              <a:gd name="connsiteY4441" fmla="*/ 9736663 h 10285413"/>
              <a:gd name="connsiteX4442" fmla="*/ 4352007 w 7497054"/>
              <a:gd name="connsiteY4442" fmla="*/ 9783084 h 10285413"/>
              <a:gd name="connsiteX4443" fmla="*/ 4363612 w 7497054"/>
              <a:gd name="connsiteY4443" fmla="*/ 9817902 h 10285413"/>
              <a:gd name="connsiteX4444" fmla="*/ 4386822 w 7497054"/>
              <a:gd name="connsiteY4444" fmla="*/ 9852717 h 10285413"/>
              <a:gd name="connsiteX4445" fmla="*/ 4410034 w 7497054"/>
              <a:gd name="connsiteY4445" fmla="*/ 9875928 h 10285413"/>
              <a:gd name="connsiteX4446" fmla="*/ 4410034 w 7497054"/>
              <a:gd name="connsiteY4446" fmla="*/ 9887533 h 10285413"/>
              <a:gd name="connsiteX4447" fmla="*/ 4421639 w 7497054"/>
              <a:gd name="connsiteY4447" fmla="*/ 9928152 h 10285413"/>
              <a:gd name="connsiteX4448" fmla="*/ 4444849 w 7497054"/>
              <a:gd name="connsiteY4448" fmla="*/ 9980376 h 10285413"/>
              <a:gd name="connsiteX4449" fmla="*/ 4468061 w 7497054"/>
              <a:gd name="connsiteY4449" fmla="*/ 10015191 h 10285413"/>
              <a:gd name="connsiteX4450" fmla="*/ 4479665 w 7497054"/>
              <a:gd name="connsiteY4450" fmla="*/ 10026797 h 10285413"/>
              <a:gd name="connsiteX4451" fmla="*/ 4433243 w 7497054"/>
              <a:gd name="connsiteY4451" fmla="*/ 9980376 h 10285413"/>
              <a:gd name="connsiteX4452" fmla="*/ 4421639 w 7497054"/>
              <a:gd name="connsiteY4452" fmla="*/ 9962967 h 10285413"/>
              <a:gd name="connsiteX4453" fmla="*/ 4410034 w 7497054"/>
              <a:gd name="connsiteY4453" fmla="*/ 9933955 h 10285413"/>
              <a:gd name="connsiteX4454" fmla="*/ 4398427 w 7497054"/>
              <a:gd name="connsiteY4454" fmla="*/ 9922349 h 10285413"/>
              <a:gd name="connsiteX4455" fmla="*/ 4386822 w 7497054"/>
              <a:gd name="connsiteY4455" fmla="*/ 9910743 h 10285413"/>
              <a:gd name="connsiteX4456" fmla="*/ 4381019 w 7497054"/>
              <a:gd name="connsiteY4456" fmla="*/ 9881730 h 10285413"/>
              <a:gd name="connsiteX4457" fmla="*/ 4363612 w 7497054"/>
              <a:gd name="connsiteY4457" fmla="*/ 9864322 h 10285413"/>
              <a:gd name="connsiteX4458" fmla="*/ 4352007 w 7497054"/>
              <a:gd name="connsiteY4458" fmla="*/ 9852717 h 10285413"/>
              <a:gd name="connsiteX4459" fmla="*/ 4352007 w 7497054"/>
              <a:gd name="connsiteY4459" fmla="*/ 9829506 h 10285413"/>
              <a:gd name="connsiteX4460" fmla="*/ 4346204 w 7497054"/>
              <a:gd name="connsiteY4460" fmla="*/ 9817902 h 10285413"/>
              <a:gd name="connsiteX4461" fmla="*/ 4328796 w 7497054"/>
              <a:gd name="connsiteY4461" fmla="*/ 9794690 h 10285413"/>
              <a:gd name="connsiteX4462" fmla="*/ 4322993 w 7497054"/>
              <a:gd name="connsiteY4462" fmla="*/ 9771479 h 10285413"/>
              <a:gd name="connsiteX4463" fmla="*/ 4317190 w 7497054"/>
              <a:gd name="connsiteY4463" fmla="*/ 9759875 h 10285413"/>
              <a:gd name="connsiteX4464" fmla="*/ 4311388 w 7497054"/>
              <a:gd name="connsiteY4464" fmla="*/ 9754072 h 10285413"/>
              <a:gd name="connsiteX4465" fmla="*/ 4293979 w 7497054"/>
              <a:gd name="connsiteY4465" fmla="*/ 9748269 h 10285413"/>
              <a:gd name="connsiteX4466" fmla="*/ 4282375 w 7497054"/>
              <a:gd name="connsiteY4466" fmla="*/ 9725057 h 10285413"/>
              <a:gd name="connsiteX4467" fmla="*/ 4282375 w 7497054"/>
              <a:gd name="connsiteY4467" fmla="*/ 9713452 h 10285413"/>
              <a:gd name="connsiteX4468" fmla="*/ 4282375 w 7497054"/>
              <a:gd name="connsiteY4468" fmla="*/ 9701848 h 10285413"/>
              <a:gd name="connsiteX4469" fmla="*/ 4276570 w 7497054"/>
              <a:gd name="connsiteY4469" fmla="*/ 9690242 h 10285413"/>
              <a:gd name="connsiteX4470" fmla="*/ 4264966 w 7497054"/>
              <a:gd name="connsiteY4470" fmla="*/ 9672833 h 10285413"/>
              <a:gd name="connsiteX4471" fmla="*/ 4259163 w 7497054"/>
              <a:gd name="connsiteY4471" fmla="*/ 9655426 h 10285413"/>
              <a:gd name="connsiteX4472" fmla="*/ 4247558 w 7497054"/>
              <a:gd name="connsiteY4472" fmla="*/ 9655426 h 10285413"/>
              <a:gd name="connsiteX4473" fmla="*/ 4241755 w 7497054"/>
              <a:gd name="connsiteY4473" fmla="*/ 9649623 h 10285413"/>
              <a:gd name="connsiteX4474" fmla="*/ 4235952 w 7497054"/>
              <a:gd name="connsiteY4474" fmla="*/ 9643820 h 10285413"/>
              <a:gd name="connsiteX4475" fmla="*/ 4247558 w 7497054"/>
              <a:gd name="connsiteY4475" fmla="*/ 9643820 h 10285413"/>
              <a:gd name="connsiteX4476" fmla="*/ 4241755 w 7497054"/>
              <a:gd name="connsiteY4476" fmla="*/ 9632215 h 10285413"/>
              <a:gd name="connsiteX4477" fmla="*/ 4235952 w 7497054"/>
              <a:gd name="connsiteY4477" fmla="*/ 9620609 h 10285413"/>
              <a:gd name="connsiteX4478" fmla="*/ 4224348 w 7497054"/>
              <a:gd name="connsiteY4478" fmla="*/ 9603203 h 10285413"/>
              <a:gd name="connsiteX4479" fmla="*/ 4218545 w 7497054"/>
              <a:gd name="connsiteY4479" fmla="*/ 9585793 h 10285413"/>
              <a:gd name="connsiteX4480" fmla="*/ 4212743 w 7497054"/>
              <a:gd name="connsiteY4480" fmla="*/ 9574188 h 10285413"/>
              <a:gd name="connsiteX4481" fmla="*/ 4201136 w 7497054"/>
              <a:gd name="connsiteY4481" fmla="*/ 9562584 h 10285413"/>
              <a:gd name="connsiteX4482" fmla="*/ 4189531 w 7497054"/>
              <a:gd name="connsiteY4482" fmla="*/ 9545176 h 10285413"/>
              <a:gd name="connsiteX4483" fmla="*/ 4177925 w 7497054"/>
              <a:gd name="connsiteY4483" fmla="*/ 9539373 h 10285413"/>
              <a:gd name="connsiteX4484" fmla="*/ 4177925 w 7497054"/>
              <a:gd name="connsiteY4484" fmla="*/ 9527766 h 10285413"/>
              <a:gd name="connsiteX4485" fmla="*/ 4166321 w 7497054"/>
              <a:gd name="connsiteY4485" fmla="*/ 9527766 h 10285413"/>
              <a:gd name="connsiteX4486" fmla="*/ 4154716 w 7497054"/>
              <a:gd name="connsiteY4486" fmla="*/ 9481347 h 10285413"/>
              <a:gd name="connsiteX4487" fmla="*/ 4143110 w 7497054"/>
              <a:gd name="connsiteY4487" fmla="*/ 9469741 h 10285413"/>
              <a:gd name="connsiteX4488" fmla="*/ 4119898 w 7497054"/>
              <a:gd name="connsiteY4488" fmla="*/ 9434923 h 10285413"/>
              <a:gd name="connsiteX4489" fmla="*/ 4108295 w 7497054"/>
              <a:gd name="connsiteY4489" fmla="*/ 9423320 h 10285413"/>
              <a:gd name="connsiteX4490" fmla="*/ 4119898 w 7497054"/>
              <a:gd name="connsiteY4490" fmla="*/ 9417517 h 10285413"/>
              <a:gd name="connsiteX4491" fmla="*/ 4114097 w 7497054"/>
              <a:gd name="connsiteY4491" fmla="*/ 9411714 h 10285413"/>
              <a:gd name="connsiteX4492" fmla="*/ 4096689 w 7497054"/>
              <a:gd name="connsiteY4492" fmla="*/ 9400108 h 10285413"/>
              <a:gd name="connsiteX4493" fmla="*/ 4085083 w 7497054"/>
              <a:gd name="connsiteY4493" fmla="*/ 9400108 h 10285413"/>
              <a:gd name="connsiteX4494" fmla="*/ 4085083 w 7497054"/>
              <a:gd name="connsiteY4494" fmla="*/ 9411714 h 10285413"/>
              <a:gd name="connsiteX4495" fmla="*/ 4096689 w 7497054"/>
              <a:gd name="connsiteY4495" fmla="*/ 9423320 h 10285413"/>
              <a:gd name="connsiteX4496" fmla="*/ 4102492 w 7497054"/>
              <a:gd name="connsiteY4496" fmla="*/ 9452333 h 10285413"/>
              <a:gd name="connsiteX4497" fmla="*/ 4108295 w 7497054"/>
              <a:gd name="connsiteY4497" fmla="*/ 9469741 h 10285413"/>
              <a:gd name="connsiteX4498" fmla="*/ 4119898 w 7497054"/>
              <a:gd name="connsiteY4498" fmla="*/ 9481347 h 10285413"/>
              <a:gd name="connsiteX4499" fmla="*/ 4125701 w 7497054"/>
              <a:gd name="connsiteY4499" fmla="*/ 9475544 h 10285413"/>
              <a:gd name="connsiteX4500" fmla="*/ 4131504 w 7497054"/>
              <a:gd name="connsiteY4500" fmla="*/ 9469741 h 10285413"/>
              <a:gd name="connsiteX4501" fmla="*/ 4137307 w 7497054"/>
              <a:gd name="connsiteY4501" fmla="*/ 9475544 h 10285413"/>
              <a:gd name="connsiteX4502" fmla="*/ 4137307 w 7497054"/>
              <a:gd name="connsiteY4502" fmla="*/ 9510359 h 10285413"/>
              <a:gd name="connsiteX4503" fmla="*/ 4154716 w 7497054"/>
              <a:gd name="connsiteY4503" fmla="*/ 9550977 h 10285413"/>
              <a:gd name="connsiteX4504" fmla="*/ 4154716 w 7497054"/>
              <a:gd name="connsiteY4504" fmla="*/ 9562584 h 10285413"/>
              <a:gd name="connsiteX4505" fmla="*/ 4131504 w 7497054"/>
              <a:gd name="connsiteY4505" fmla="*/ 9516162 h 10285413"/>
              <a:gd name="connsiteX4506" fmla="*/ 4119898 w 7497054"/>
              <a:gd name="connsiteY4506" fmla="*/ 9516162 h 10285413"/>
              <a:gd name="connsiteX4507" fmla="*/ 4108295 w 7497054"/>
              <a:gd name="connsiteY4507" fmla="*/ 9516162 h 10285413"/>
              <a:gd name="connsiteX4508" fmla="*/ 4102492 w 7497054"/>
              <a:gd name="connsiteY4508" fmla="*/ 9498754 h 10285413"/>
              <a:gd name="connsiteX4509" fmla="*/ 4096689 w 7497054"/>
              <a:gd name="connsiteY4509" fmla="*/ 9481347 h 10285413"/>
              <a:gd name="connsiteX4510" fmla="*/ 4085083 w 7497054"/>
              <a:gd name="connsiteY4510" fmla="*/ 9458135 h 10285413"/>
              <a:gd name="connsiteX4511" fmla="*/ 4085083 w 7497054"/>
              <a:gd name="connsiteY4511" fmla="*/ 9434923 h 10285413"/>
              <a:gd name="connsiteX4512" fmla="*/ 4073478 w 7497054"/>
              <a:gd name="connsiteY4512" fmla="*/ 9423320 h 10285413"/>
              <a:gd name="connsiteX4513" fmla="*/ 4050268 w 7497054"/>
              <a:gd name="connsiteY4513" fmla="*/ 9411714 h 10285413"/>
              <a:gd name="connsiteX4514" fmla="*/ 4061872 w 7497054"/>
              <a:gd name="connsiteY4514" fmla="*/ 9411714 h 10285413"/>
              <a:gd name="connsiteX4515" fmla="*/ 4073478 w 7497054"/>
              <a:gd name="connsiteY4515" fmla="*/ 9411714 h 10285413"/>
              <a:gd name="connsiteX4516" fmla="*/ 4067675 w 7497054"/>
              <a:gd name="connsiteY4516" fmla="*/ 9400108 h 10285413"/>
              <a:gd name="connsiteX4517" fmla="*/ 4061872 w 7497054"/>
              <a:gd name="connsiteY4517" fmla="*/ 9388503 h 10285413"/>
              <a:gd name="connsiteX4518" fmla="*/ 4050268 w 7497054"/>
              <a:gd name="connsiteY4518" fmla="*/ 9376897 h 10285413"/>
              <a:gd name="connsiteX4519" fmla="*/ 4027057 w 7497054"/>
              <a:gd name="connsiteY4519" fmla="*/ 9353687 h 10285413"/>
              <a:gd name="connsiteX4520" fmla="*/ 4015451 w 7497054"/>
              <a:gd name="connsiteY4520" fmla="*/ 9353687 h 10285413"/>
              <a:gd name="connsiteX4521" fmla="*/ 4015451 w 7497054"/>
              <a:gd name="connsiteY4521" fmla="*/ 9342081 h 10285413"/>
              <a:gd name="connsiteX4522" fmla="*/ 3992241 w 7497054"/>
              <a:gd name="connsiteY4522" fmla="*/ 9307266 h 10285413"/>
              <a:gd name="connsiteX4523" fmla="*/ 3992241 w 7497054"/>
              <a:gd name="connsiteY4523" fmla="*/ 9284054 h 10285413"/>
              <a:gd name="connsiteX4524" fmla="*/ 3969030 w 7497054"/>
              <a:gd name="connsiteY4524" fmla="*/ 9272451 h 10285413"/>
              <a:gd name="connsiteX4525" fmla="*/ 3980635 w 7497054"/>
              <a:gd name="connsiteY4525" fmla="*/ 9318871 h 10285413"/>
              <a:gd name="connsiteX4526" fmla="*/ 3992241 w 7497054"/>
              <a:gd name="connsiteY4526" fmla="*/ 9342081 h 10285413"/>
              <a:gd name="connsiteX4527" fmla="*/ 4009648 w 7497054"/>
              <a:gd name="connsiteY4527" fmla="*/ 9365293 h 10285413"/>
              <a:gd name="connsiteX4528" fmla="*/ 4027057 w 7497054"/>
              <a:gd name="connsiteY4528" fmla="*/ 9388503 h 10285413"/>
              <a:gd name="connsiteX4529" fmla="*/ 4038662 w 7497054"/>
              <a:gd name="connsiteY4529" fmla="*/ 9411714 h 10285413"/>
              <a:gd name="connsiteX4530" fmla="*/ 4050268 w 7497054"/>
              <a:gd name="connsiteY4530" fmla="*/ 9434923 h 10285413"/>
              <a:gd name="connsiteX4531" fmla="*/ 4056071 w 7497054"/>
              <a:gd name="connsiteY4531" fmla="*/ 9458135 h 10285413"/>
              <a:gd name="connsiteX4532" fmla="*/ 4073478 w 7497054"/>
              <a:gd name="connsiteY4532" fmla="*/ 9481347 h 10285413"/>
              <a:gd name="connsiteX4533" fmla="*/ 4085083 w 7497054"/>
              <a:gd name="connsiteY4533" fmla="*/ 9504557 h 10285413"/>
              <a:gd name="connsiteX4534" fmla="*/ 4096689 w 7497054"/>
              <a:gd name="connsiteY4534" fmla="*/ 9516162 h 10285413"/>
              <a:gd name="connsiteX4535" fmla="*/ 4096689 w 7497054"/>
              <a:gd name="connsiteY4535" fmla="*/ 9527766 h 10285413"/>
              <a:gd name="connsiteX4536" fmla="*/ 4085083 w 7497054"/>
              <a:gd name="connsiteY4536" fmla="*/ 9527766 h 10285413"/>
              <a:gd name="connsiteX4537" fmla="*/ 4073478 w 7497054"/>
              <a:gd name="connsiteY4537" fmla="*/ 9504557 h 10285413"/>
              <a:gd name="connsiteX4538" fmla="*/ 4061872 w 7497054"/>
              <a:gd name="connsiteY4538" fmla="*/ 9498754 h 10285413"/>
              <a:gd name="connsiteX4539" fmla="*/ 4061872 w 7497054"/>
              <a:gd name="connsiteY4539" fmla="*/ 9481347 h 10285413"/>
              <a:gd name="connsiteX4540" fmla="*/ 4027057 w 7497054"/>
              <a:gd name="connsiteY4540" fmla="*/ 9411714 h 10285413"/>
              <a:gd name="connsiteX4541" fmla="*/ 4015451 w 7497054"/>
              <a:gd name="connsiteY4541" fmla="*/ 9394305 h 10285413"/>
              <a:gd name="connsiteX4542" fmla="*/ 4015451 w 7497054"/>
              <a:gd name="connsiteY4542" fmla="*/ 9388503 h 10285413"/>
              <a:gd name="connsiteX4543" fmla="*/ 3992241 w 7497054"/>
              <a:gd name="connsiteY4543" fmla="*/ 9376897 h 10285413"/>
              <a:gd name="connsiteX4544" fmla="*/ 4003845 w 7497054"/>
              <a:gd name="connsiteY4544" fmla="*/ 9388503 h 10285413"/>
              <a:gd name="connsiteX4545" fmla="*/ 4015451 w 7497054"/>
              <a:gd name="connsiteY4545" fmla="*/ 9423320 h 10285413"/>
              <a:gd name="connsiteX4546" fmla="*/ 4015451 w 7497054"/>
              <a:gd name="connsiteY4546" fmla="*/ 9434923 h 10285413"/>
              <a:gd name="connsiteX4547" fmla="*/ 4027057 w 7497054"/>
              <a:gd name="connsiteY4547" fmla="*/ 9446530 h 10285413"/>
              <a:gd name="connsiteX4548" fmla="*/ 4050268 w 7497054"/>
              <a:gd name="connsiteY4548" fmla="*/ 9492950 h 10285413"/>
              <a:gd name="connsiteX4549" fmla="*/ 4096689 w 7497054"/>
              <a:gd name="connsiteY4549" fmla="*/ 9585793 h 10285413"/>
              <a:gd name="connsiteX4550" fmla="*/ 4189531 w 7497054"/>
              <a:gd name="connsiteY4550" fmla="*/ 9771479 h 10285413"/>
              <a:gd name="connsiteX4551" fmla="*/ 4189531 w 7497054"/>
              <a:gd name="connsiteY4551" fmla="*/ 9783084 h 10285413"/>
              <a:gd name="connsiteX4552" fmla="*/ 4189531 w 7497054"/>
              <a:gd name="connsiteY4552" fmla="*/ 9794690 h 10285413"/>
              <a:gd name="connsiteX4553" fmla="*/ 4183728 w 7497054"/>
              <a:gd name="connsiteY4553" fmla="*/ 9812099 h 10285413"/>
              <a:gd name="connsiteX4554" fmla="*/ 4201136 w 7497054"/>
              <a:gd name="connsiteY4554" fmla="*/ 9806296 h 10285413"/>
              <a:gd name="connsiteX4555" fmla="*/ 4224348 w 7497054"/>
              <a:gd name="connsiteY4555" fmla="*/ 9829506 h 10285413"/>
              <a:gd name="connsiteX4556" fmla="*/ 4247558 w 7497054"/>
              <a:gd name="connsiteY4556" fmla="*/ 9864322 h 10285413"/>
              <a:gd name="connsiteX4557" fmla="*/ 4282375 w 7497054"/>
              <a:gd name="connsiteY4557" fmla="*/ 9957164 h 10285413"/>
              <a:gd name="connsiteX4558" fmla="*/ 4270769 w 7497054"/>
              <a:gd name="connsiteY4558" fmla="*/ 9939755 h 10285413"/>
              <a:gd name="connsiteX4559" fmla="*/ 4259163 w 7497054"/>
              <a:gd name="connsiteY4559" fmla="*/ 9922349 h 10285413"/>
              <a:gd name="connsiteX4560" fmla="*/ 4247558 w 7497054"/>
              <a:gd name="connsiteY4560" fmla="*/ 9922349 h 10285413"/>
              <a:gd name="connsiteX4561" fmla="*/ 4259163 w 7497054"/>
              <a:gd name="connsiteY4561" fmla="*/ 9939755 h 10285413"/>
              <a:gd name="connsiteX4562" fmla="*/ 4259163 w 7497054"/>
              <a:gd name="connsiteY4562" fmla="*/ 9945560 h 10285413"/>
              <a:gd name="connsiteX4563" fmla="*/ 4264966 w 7497054"/>
              <a:gd name="connsiteY4563" fmla="*/ 9957164 h 10285413"/>
              <a:gd name="connsiteX4564" fmla="*/ 4276570 w 7497054"/>
              <a:gd name="connsiteY4564" fmla="*/ 9986179 h 10285413"/>
              <a:gd name="connsiteX4565" fmla="*/ 4293979 w 7497054"/>
              <a:gd name="connsiteY4565" fmla="*/ 10003585 h 10285413"/>
              <a:gd name="connsiteX4566" fmla="*/ 4317190 w 7497054"/>
              <a:gd name="connsiteY4566" fmla="*/ 10026797 h 10285413"/>
              <a:gd name="connsiteX4567" fmla="*/ 4317190 w 7497054"/>
              <a:gd name="connsiteY4567" fmla="*/ 10050009 h 10285413"/>
              <a:gd name="connsiteX4568" fmla="*/ 4317190 w 7497054"/>
              <a:gd name="connsiteY4568" fmla="*/ 10061612 h 10285413"/>
              <a:gd name="connsiteX4569" fmla="*/ 4305585 w 7497054"/>
              <a:gd name="connsiteY4569" fmla="*/ 10061612 h 10285413"/>
              <a:gd name="connsiteX4570" fmla="*/ 4305585 w 7497054"/>
              <a:gd name="connsiteY4570" fmla="*/ 10055809 h 10285413"/>
              <a:gd name="connsiteX4571" fmla="*/ 4299783 w 7497054"/>
              <a:gd name="connsiteY4571" fmla="*/ 10044206 h 10285413"/>
              <a:gd name="connsiteX4572" fmla="*/ 4282375 w 7497054"/>
              <a:gd name="connsiteY4572" fmla="*/ 10038401 h 10285413"/>
              <a:gd name="connsiteX4573" fmla="*/ 4270769 w 7497054"/>
              <a:gd name="connsiteY4573" fmla="*/ 10009389 h 10285413"/>
              <a:gd name="connsiteX4574" fmla="*/ 4270769 w 7497054"/>
              <a:gd name="connsiteY4574" fmla="*/ 9991982 h 10285413"/>
              <a:gd name="connsiteX4575" fmla="*/ 4264966 w 7497054"/>
              <a:gd name="connsiteY4575" fmla="*/ 9986179 h 10285413"/>
              <a:gd name="connsiteX4576" fmla="*/ 4247558 w 7497054"/>
              <a:gd name="connsiteY4576" fmla="*/ 9968770 h 10285413"/>
              <a:gd name="connsiteX4577" fmla="*/ 4212743 w 7497054"/>
              <a:gd name="connsiteY4577" fmla="*/ 9910743 h 10285413"/>
              <a:gd name="connsiteX4578" fmla="*/ 4177925 w 7497054"/>
              <a:gd name="connsiteY4578" fmla="*/ 9841111 h 10285413"/>
              <a:gd name="connsiteX4579" fmla="*/ 4166321 w 7497054"/>
              <a:gd name="connsiteY4579" fmla="*/ 9829506 h 10285413"/>
              <a:gd name="connsiteX4580" fmla="*/ 4154716 w 7497054"/>
              <a:gd name="connsiteY4580" fmla="*/ 9800493 h 10285413"/>
              <a:gd name="connsiteX4581" fmla="*/ 4137307 w 7497054"/>
              <a:gd name="connsiteY4581" fmla="*/ 9765676 h 10285413"/>
              <a:gd name="connsiteX4582" fmla="*/ 4131504 w 7497054"/>
              <a:gd name="connsiteY4582" fmla="*/ 9754072 h 10285413"/>
              <a:gd name="connsiteX4583" fmla="*/ 4125701 w 7497054"/>
              <a:gd name="connsiteY4583" fmla="*/ 9736663 h 10285413"/>
              <a:gd name="connsiteX4584" fmla="*/ 4108295 w 7497054"/>
              <a:gd name="connsiteY4584" fmla="*/ 9701848 h 10285413"/>
              <a:gd name="connsiteX4585" fmla="*/ 4096689 w 7497054"/>
              <a:gd name="connsiteY4585" fmla="*/ 9672833 h 10285413"/>
              <a:gd name="connsiteX4586" fmla="*/ 4073478 w 7497054"/>
              <a:gd name="connsiteY4586" fmla="*/ 9643820 h 10285413"/>
              <a:gd name="connsiteX4587" fmla="*/ 4061872 w 7497054"/>
              <a:gd name="connsiteY4587" fmla="*/ 9638018 h 10285413"/>
              <a:gd name="connsiteX4588" fmla="*/ 4056071 w 7497054"/>
              <a:gd name="connsiteY4588" fmla="*/ 9620609 h 10285413"/>
              <a:gd name="connsiteX4589" fmla="*/ 4050268 w 7497054"/>
              <a:gd name="connsiteY4589" fmla="*/ 9603203 h 10285413"/>
              <a:gd name="connsiteX4590" fmla="*/ 4044465 w 7497054"/>
              <a:gd name="connsiteY4590" fmla="*/ 9591596 h 10285413"/>
              <a:gd name="connsiteX4591" fmla="*/ 4038662 w 7497054"/>
              <a:gd name="connsiteY4591" fmla="*/ 9574188 h 10285413"/>
              <a:gd name="connsiteX4592" fmla="*/ 4015451 w 7497054"/>
              <a:gd name="connsiteY4592" fmla="*/ 9550977 h 10285413"/>
              <a:gd name="connsiteX4593" fmla="*/ 4003845 w 7497054"/>
              <a:gd name="connsiteY4593" fmla="*/ 9539373 h 10285413"/>
              <a:gd name="connsiteX4594" fmla="*/ 4015451 w 7497054"/>
              <a:gd name="connsiteY4594" fmla="*/ 9574188 h 10285413"/>
              <a:gd name="connsiteX4595" fmla="*/ 4032860 w 7497054"/>
              <a:gd name="connsiteY4595" fmla="*/ 9591596 h 10285413"/>
              <a:gd name="connsiteX4596" fmla="*/ 4038662 w 7497054"/>
              <a:gd name="connsiteY4596" fmla="*/ 9597400 h 10285413"/>
              <a:gd name="connsiteX4597" fmla="*/ 4038662 w 7497054"/>
              <a:gd name="connsiteY4597" fmla="*/ 9609003 h 10285413"/>
              <a:gd name="connsiteX4598" fmla="*/ 4044465 w 7497054"/>
              <a:gd name="connsiteY4598" fmla="*/ 9638018 h 10285413"/>
              <a:gd name="connsiteX4599" fmla="*/ 4061872 w 7497054"/>
              <a:gd name="connsiteY4599" fmla="*/ 9667030 h 10285413"/>
              <a:gd name="connsiteX4600" fmla="*/ 4108295 w 7497054"/>
              <a:gd name="connsiteY4600" fmla="*/ 9736663 h 10285413"/>
              <a:gd name="connsiteX4601" fmla="*/ 4108295 w 7497054"/>
              <a:gd name="connsiteY4601" fmla="*/ 9748269 h 10285413"/>
              <a:gd name="connsiteX4602" fmla="*/ 4108295 w 7497054"/>
              <a:gd name="connsiteY4602" fmla="*/ 9759875 h 10285413"/>
              <a:gd name="connsiteX4603" fmla="*/ 4119898 w 7497054"/>
              <a:gd name="connsiteY4603" fmla="*/ 9783084 h 10285413"/>
              <a:gd name="connsiteX4604" fmla="*/ 4166321 w 7497054"/>
              <a:gd name="connsiteY4604" fmla="*/ 9864322 h 10285413"/>
              <a:gd name="connsiteX4605" fmla="*/ 4154716 w 7497054"/>
              <a:gd name="connsiteY4605" fmla="*/ 9864322 h 10285413"/>
              <a:gd name="connsiteX4606" fmla="*/ 4096689 w 7497054"/>
              <a:gd name="connsiteY4606" fmla="*/ 9736663 h 10285413"/>
              <a:gd name="connsiteX4607" fmla="*/ 4085083 w 7497054"/>
              <a:gd name="connsiteY4607" fmla="*/ 9736663 h 10285413"/>
              <a:gd name="connsiteX4608" fmla="*/ 4079280 w 7497054"/>
              <a:gd name="connsiteY4608" fmla="*/ 9730860 h 10285413"/>
              <a:gd name="connsiteX4609" fmla="*/ 4073478 w 7497054"/>
              <a:gd name="connsiteY4609" fmla="*/ 9725057 h 10285413"/>
              <a:gd name="connsiteX4610" fmla="*/ 4073478 w 7497054"/>
              <a:gd name="connsiteY4610" fmla="*/ 9701848 h 10285413"/>
              <a:gd name="connsiteX4611" fmla="*/ 4032860 w 7497054"/>
              <a:gd name="connsiteY4611" fmla="*/ 9649623 h 10285413"/>
              <a:gd name="connsiteX4612" fmla="*/ 4015451 w 7497054"/>
              <a:gd name="connsiteY4612" fmla="*/ 9614806 h 10285413"/>
              <a:gd name="connsiteX4613" fmla="*/ 4015451 w 7497054"/>
              <a:gd name="connsiteY4613" fmla="*/ 9603203 h 10285413"/>
              <a:gd name="connsiteX4614" fmla="*/ 4003845 w 7497054"/>
              <a:gd name="connsiteY4614" fmla="*/ 9591596 h 10285413"/>
              <a:gd name="connsiteX4615" fmla="*/ 3992241 w 7497054"/>
              <a:gd name="connsiteY4615" fmla="*/ 9579991 h 10285413"/>
              <a:gd name="connsiteX4616" fmla="*/ 3992241 w 7497054"/>
              <a:gd name="connsiteY4616" fmla="*/ 9574188 h 10285413"/>
              <a:gd name="connsiteX4617" fmla="*/ 3980635 w 7497054"/>
              <a:gd name="connsiteY4617" fmla="*/ 9550977 h 10285413"/>
              <a:gd name="connsiteX4618" fmla="*/ 3980635 w 7497054"/>
              <a:gd name="connsiteY4618" fmla="*/ 9562584 h 10285413"/>
              <a:gd name="connsiteX4619" fmla="*/ 3974833 w 7497054"/>
              <a:gd name="connsiteY4619" fmla="*/ 9550977 h 10285413"/>
              <a:gd name="connsiteX4620" fmla="*/ 3969030 w 7497054"/>
              <a:gd name="connsiteY4620" fmla="*/ 9527766 h 10285413"/>
              <a:gd name="connsiteX4621" fmla="*/ 3957424 w 7497054"/>
              <a:gd name="connsiteY4621" fmla="*/ 9504557 h 10285413"/>
              <a:gd name="connsiteX4622" fmla="*/ 3945818 w 7497054"/>
              <a:gd name="connsiteY4622" fmla="*/ 9492950 h 10285413"/>
              <a:gd name="connsiteX4623" fmla="*/ 3934213 w 7497054"/>
              <a:gd name="connsiteY4623" fmla="*/ 9458135 h 10285413"/>
              <a:gd name="connsiteX4624" fmla="*/ 3934213 w 7497054"/>
              <a:gd name="connsiteY4624" fmla="*/ 9446530 h 10285413"/>
              <a:gd name="connsiteX4625" fmla="*/ 3887791 w 7497054"/>
              <a:gd name="connsiteY4625" fmla="*/ 9400108 h 10285413"/>
              <a:gd name="connsiteX4626" fmla="*/ 3881988 w 7497054"/>
              <a:gd name="connsiteY4626" fmla="*/ 9388503 h 10285413"/>
              <a:gd name="connsiteX4627" fmla="*/ 3864582 w 7497054"/>
              <a:gd name="connsiteY4627" fmla="*/ 9365293 h 10285413"/>
              <a:gd name="connsiteX4628" fmla="*/ 3841372 w 7497054"/>
              <a:gd name="connsiteY4628" fmla="*/ 9318871 h 10285413"/>
              <a:gd name="connsiteX4629" fmla="*/ 3829765 w 7497054"/>
              <a:gd name="connsiteY4629" fmla="*/ 9295660 h 10285413"/>
              <a:gd name="connsiteX4630" fmla="*/ 3823962 w 7497054"/>
              <a:gd name="connsiteY4630" fmla="*/ 9289857 h 10285413"/>
              <a:gd name="connsiteX4631" fmla="*/ 3806555 w 7497054"/>
              <a:gd name="connsiteY4631" fmla="*/ 9272451 h 10285413"/>
              <a:gd name="connsiteX4632" fmla="*/ 3806555 w 7497054"/>
              <a:gd name="connsiteY4632" fmla="*/ 9260844 h 10285413"/>
              <a:gd name="connsiteX4633" fmla="*/ 3794950 w 7497054"/>
              <a:gd name="connsiteY4633" fmla="*/ 9249239 h 10285413"/>
              <a:gd name="connsiteX4634" fmla="*/ 3780822 w 7497054"/>
              <a:gd name="connsiteY4634" fmla="*/ 9245874 h 10285413"/>
              <a:gd name="connsiteX4635" fmla="*/ 3783346 w 7497054"/>
              <a:gd name="connsiteY4635" fmla="*/ 9249239 h 10285413"/>
              <a:gd name="connsiteX4636" fmla="*/ 3783346 w 7497054"/>
              <a:gd name="connsiteY4636" fmla="*/ 9260844 h 10285413"/>
              <a:gd name="connsiteX4637" fmla="*/ 3771740 w 7497054"/>
              <a:gd name="connsiteY4637" fmla="*/ 9260844 h 10285413"/>
              <a:gd name="connsiteX4638" fmla="*/ 3760135 w 7497054"/>
              <a:gd name="connsiteY4638" fmla="*/ 9260844 h 10285413"/>
              <a:gd name="connsiteX4639" fmla="*/ 3760135 w 7497054"/>
              <a:gd name="connsiteY4639" fmla="*/ 9249239 h 10285413"/>
              <a:gd name="connsiteX4640" fmla="*/ 3748528 w 7497054"/>
              <a:gd name="connsiteY4640" fmla="*/ 9249239 h 10285413"/>
              <a:gd name="connsiteX4641" fmla="*/ 3748528 w 7497054"/>
              <a:gd name="connsiteY4641" fmla="*/ 9237633 h 10285413"/>
              <a:gd name="connsiteX4642" fmla="*/ 3742726 w 7497054"/>
              <a:gd name="connsiteY4642" fmla="*/ 9220225 h 10285413"/>
              <a:gd name="connsiteX4643" fmla="*/ 3725318 w 7497054"/>
              <a:gd name="connsiteY4643" fmla="*/ 9202817 h 10285413"/>
              <a:gd name="connsiteX4644" fmla="*/ 3725318 w 7497054"/>
              <a:gd name="connsiteY4644" fmla="*/ 9185410 h 10285413"/>
              <a:gd name="connsiteX4645" fmla="*/ 3713713 w 7497054"/>
              <a:gd name="connsiteY4645" fmla="*/ 9162199 h 10285413"/>
              <a:gd name="connsiteX4646" fmla="*/ 3684699 w 7497054"/>
              <a:gd name="connsiteY4646" fmla="*/ 9115778 h 10285413"/>
              <a:gd name="connsiteX4647" fmla="*/ 3655686 w 7497054"/>
              <a:gd name="connsiteY4647" fmla="*/ 9057751 h 10285413"/>
              <a:gd name="connsiteX4648" fmla="*/ 3638276 w 7497054"/>
              <a:gd name="connsiteY4648" fmla="*/ 9011329 h 10285413"/>
              <a:gd name="connsiteX4649" fmla="*/ 3632474 w 7497054"/>
              <a:gd name="connsiteY4649" fmla="*/ 8993922 h 10285413"/>
              <a:gd name="connsiteX4650" fmla="*/ 3626672 w 7497054"/>
              <a:gd name="connsiteY4650" fmla="*/ 8970711 h 10285413"/>
              <a:gd name="connsiteX4651" fmla="*/ 3609264 w 7497054"/>
              <a:gd name="connsiteY4651" fmla="*/ 8947499 h 10285413"/>
              <a:gd name="connsiteX4652" fmla="*/ 3591856 w 7497054"/>
              <a:gd name="connsiteY4652" fmla="*/ 8930092 h 10285413"/>
              <a:gd name="connsiteX4653" fmla="*/ 3586054 w 7497054"/>
              <a:gd name="connsiteY4653" fmla="*/ 8924290 h 10285413"/>
              <a:gd name="connsiteX4654" fmla="*/ 3574447 w 7497054"/>
              <a:gd name="connsiteY4654" fmla="*/ 8901080 h 10285413"/>
              <a:gd name="connsiteX4655" fmla="*/ 3568646 w 7497054"/>
              <a:gd name="connsiteY4655" fmla="*/ 8883671 h 10285413"/>
              <a:gd name="connsiteX4656" fmla="*/ 3562844 w 7497054"/>
              <a:gd name="connsiteY4656" fmla="*/ 8860461 h 10285413"/>
              <a:gd name="connsiteX4657" fmla="*/ 3562844 w 7497054"/>
              <a:gd name="connsiteY4657" fmla="*/ 8854658 h 10285413"/>
              <a:gd name="connsiteX4658" fmla="*/ 3551237 w 7497054"/>
              <a:gd name="connsiteY4658" fmla="*/ 8889473 h 10285413"/>
              <a:gd name="connsiteX4659" fmla="*/ 3557040 w 7497054"/>
              <a:gd name="connsiteY4659" fmla="*/ 8906881 h 10285413"/>
              <a:gd name="connsiteX4660" fmla="*/ 3574447 w 7497054"/>
              <a:gd name="connsiteY4660" fmla="*/ 8912684 h 10285413"/>
              <a:gd name="connsiteX4661" fmla="*/ 3562844 w 7497054"/>
              <a:gd name="connsiteY4661" fmla="*/ 8912684 h 10285413"/>
              <a:gd name="connsiteX4662" fmla="*/ 3586054 w 7497054"/>
              <a:gd name="connsiteY4662" fmla="*/ 8935895 h 10285413"/>
              <a:gd name="connsiteX4663" fmla="*/ 3574447 w 7497054"/>
              <a:gd name="connsiteY4663" fmla="*/ 8959107 h 10285413"/>
              <a:gd name="connsiteX4664" fmla="*/ 3574447 w 7497054"/>
              <a:gd name="connsiteY4664" fmla="*/ 8947499 h 10285413"/>
              <a:gd name="connsiteX4665" fmla="*/ 3562844 w 7497054"/>
              <a:gd name="connsiteY4665" fmla="*/ 8935895 h 10285413"/>
              <a:gd name="connsiteX4666" fmla="*/ 3562844 w 7497054"/>
              <a:gd name="connsiteY4666" fmla="*/ 8959107 h 10285413"/>
              <a:gd name="connsiteX4667" fmla="*/ 3562844 w 7497054"/>
              <a:gd name="connsiteY4667" fmla="*/ 8970711 h 10285413"/>
              <a:gd name="connsiteX4668" fmla="*/ 3528029 w 7497054"/>
              <a:gd name="connsiteY4668" fmla="*/ 8901080 h 10285413"/>
              <a:gd name="connsiteX4669" fmla="*/ 3493210 w 7497054"/>
              <a:gd name="connsiteY4669" fmla="*/ 8796631 h 10285413"/>
              <a:gd name="connsiteX4670" fmla="*/ 3487408 w 7497054"/>
              <a:gd name="connsiteY4670" fmla="*/ 8785026 h 10285413"/>
              <a:gd name="connsiteX4671" fmla="*/ 3481605 w 7497054"/>
              <a:gd name="connsiteY4671" fmla="*/ 8773420 h 10285413"/>
              <a:gd name="connsiteX4672" fmla="*/ 3470002 w 7497054"/>
              <a:gd name="connsiteY4672" fmla="*/ 8750208 h 10285413"/>
              <a:gd name="connsiteX4673" fmla="*/ 3470002 w 7497054"/>
              <a:gd name="connsiteY4673" fmla="*/ 8738604 h 10285413"/>
              <a:gd name="connsiteX4674" fmla="*/ 3481605 w 7497054"/>
              <a:gd name="connsiteY4674" fmla="*/ 8738604 h 10285413"/>
              <a:gd name="connsiteX4675" fmla="*/ 3470002 w 7497054"/>
              <a:gd name="connsiteY4675" fmla="*/ 8726999 h 10285413"/>
              <a:gd name="connsiteX4676" fmla="*/ 3464198 w 7497054"/>
              <a:gd name="connsiteY4676" fmla="*/ 8709592 h 10285413"/>
              <a:gd name="connsiteX4677" fmla="*/ 3458395 w 7497054"/>
              <a:gd name="connsiteY4677" fmla="*/ 8703789 h 10285413"/>
              <a:gd name="connsiteX4678" fmla="*/ 3435183 w 7497054"/>
              <a:gd name="connsiteY4678" fmla="*/ 8680577 h 10285413"/>
              <a:gd name="connsiteX4679" fmla="*/ 3446790 w 7497054"/>
              <a:gd name="connsiteY4679" fmla="*/ 8680577 h 10285413"/>
              <a:gd name="connsiteX4680" fmla="*/ 3446790 w 7497054"/>
              <a:gd name="connsiteY4680" fmla="*/ 8686380 h 10285413"/>
              <a:gd name="connsiteX4681" fmla="*/ 3458395 w 7497054"/>
              <a:gd name="connsiteY4681" fmla="*/ 8692182 h 10285413"/>
              <a:gd name="connsiteX4682" fmla="*/ 3458395 w 7497054"/>
              <a:gd name="connsiteY4682" fmla="*/ 8680577 h 10285413"/>
              <a:gd name="connsiteX4683" fmla="*/ 3446790 w 7497054"/>
              <a:gd name="connsiteY4683" fmla="*/ 8657367 h 10285413"/>
              <a:gd name="connsiteX4684" fmla="*/ 3435183 w 7497054"/>
              <a:gd name="connsiteY4684" fmla="*/ 8668973 h 10285413"/>
              <a:gd name="connsiteX4685" fmla="*/ 3423578 w 7497054"/>
              <a:gd name="connsiteY4685" fmla="*/ 8657367 h 10285413"/>
              <a:gd name="connsiteX4686" fmla="*/ 3411975 w 7497054"/>
              <a:gd name="connsiteY4686" fmla="*/ 8634155 h 10285413"/>
              <a:gd name="connsiteX4687" fmla="*/ 3423578 w 7497054"/>
              <a:gd name="connsiteY4687" fmla="*/ 8634155 h 10285413"/>
              <a:gd name="connsiteX4688" fmla="*/ 3417775 w 7497054"/>
              <a:gd name="connsiteY4688" fmla="*/ 8610946 h 10285413"/>
              <a:gd name="connsiteX4689" fmla="*/ 3400368 w 7497054"/>
              <a:gd name="connsiteY4689" fmla="*/ 8610946 h 10285413"/>
              <a:gd name="connsiteX4690" fmla="*/ 3377158 w 7497054"/>
              <a:gd name="connsiteY4690" fmla="*/ 8587735 h 10285413"/>
              <a:gd name="connsiteX4691" fmla="*/ 3388763 w 7497054"/>
              <a:gd name="connsiteY4691" fmla="*/ 8576128 h 10285413"/>
              <a:gd name="connsiteX4692" fmla="*/ 3411975 w 7497054"/>
              <a:gd name="connsiteY4692" fmla="*/ 8587735 h 10285413"/>
              <a:gd name="connsiteX4693" fmla="*/ 3400368 w 7497054"/>
              <a:gd name="connsiteY4693" fmla="*/ 8570326 h 10285413"/>
              <a:gd name="connsiteX4694" fmla="*/ 3388763 w 7497054"/>
              <a:gd name="connsiteY4694" fmla="*/ 8564523 h 10285413"/>
              <a:gd name="connsiteX4695" fmla="*/ 3377158 w 7497054"/>
              <a:gd name="connsiteY4695" fmla="*/ 8564523 h 10285413"/>
              <a:gd name="connsiteX4696" fmla="*/ 3382960 w 7497054"/>
              <a:gd name="connsiteY4696" fmla="*/ 8558721 h 10285413"/>
              <a:gd name="connsiteX4697" fmla="*/ 3377158 w 7497054"/>
              <a:gd name="connsiteY4697" fmla="*/ 8552919 h 10285413"/>
              <a:gd name="connsiteX4698" fmla="*/ 3365551 w 7497054"/>
              <a:gd name="connsiteY4698" fmla="*/ 8541313 h 10285413"/>
              <a:gd name="connsiteX4699" fmla="*/ 3342343 w 7497054"/>
              <a:gd name="connsiteY4699" fmla="*/ 8541313 h 10285413"/>
              <a:gd name="connsiteX4700" fmla="*/ 3365551 w 7497054"/>
              <a:gd name="connsiteY4700" fmla="*/ 8634155 h 10285413"/>
              <a:gd name="connsiteX4701" fmla="*/ 3388763 w 7497054"/>
              <a:gd name="connsiteY4701" fmla="*/ 8657367 h 10285413"/>
              <a:gd name="connsiteX4702" fmla="*/ 3400368 w 7497054"/>
              <a:gd name="connsiteY4702" fmla="*/ 8680577 h 10285413"/>
              <a:gd name="connsiteX4703" fmla="*/ 3406171 w 7497054"/>
              <a:gd name="connsiteY4703" fmla="*/ 8697985 h 10285413"/>
              <a:gd name="connsiteX4704" fmla="*/ 3411975 w 7497054"/>
              <a:gd name="connsiteY4704" fmla="*/ 8703789 h 10285413"/>
              <a:gd name="connsiteX4705" fmla="*/ 3423578 w 7497054"/>
              <a:gd name="connsiteY4705" fmla="*/ 8750208 h 10285413"/>
              <a:gd name="connsiteX4706" fmla="*/ 3423578 w 7497054"/>
              <a:gd name="connsiteY4706" fmla="*/ 8738604 h 10285413"/>
              <a:gd name="connsiteX4707" fmla="*/ 3417775 w 7497054"/>
              <a:gd name="connsiteY4707" fmla="*/ 8750208 h 10285413"/>
              <a:gd name="connsiteX4708" fmla="*/ 3423578 w 7497054"/>
              <a:gd name="connsiteY4708" fmla="*/ 8785026 h 10285413"/>
              <a:gd name="connsiteX4709" fmla="*/ 3458395 w 7497054"/>
              <a:gd name="connsiteY4709" fmla="*/ 8843053 h 10285413"/>
              <a:gd name="connsiteX4710" fmla="*/ 3446790 w 7497054"/>
              <a:gd name="connsiteY4710" fmla="*/ 8866263 h 10285413"/>
              <a:gd name="connsiteX4711" fmla="*/ 3446790 w 7497054"/>
              <a:gd name="connsiteY4711" fmla="*/ 8877868 h 10285413"/>
              <a:gd name="connsiteX4712" fmla="*/ 3481605 w 7497054"/>
              <a:gd name="connsiteY4712" fmla="*/ 8982317 h 10285413"/>
              <a:gd name="connsiteX4713" fmla="*/ 3487408 w 7497054"/>
              <a:gd name="connsiteY4713" fmla="*/ 8993922 h 10285413"/>
              <a:gd name="connsiteX4714" fmla="*/ 3493210 w 7497054"/>
              <a:gd name="connsiteY4714" fmla="*/ 9040344 h 10285413"/>
              <a:gd name="connsiteX4715" fmla="*/ 3499013 w 7497054"/>
              <a:gd name="connsiteY4715" fmla="*/ 9063553 h 10285413"/>
              <a:gd name="connsiteX4716" fmla="*/ 3516420 w 7497054"/>
              <a:gd name="connsiteY4716" fmla="*/ 9075159 h 10285413"/>
              <a:gd name="connsiteX4717" fmla="*/ 3516420 w 7497054"/>
              <a:gd name="connsiteY4717" fmla="*/ 9086765 h 10285413"/>
              <a:gd name="connsiteX4718" fmla="*/ 3609264 w 7497054"/>
              <a:gd name="connsiteY4718" fmla="*/ 9260844 h 10285413"/>
              <a:gd name="connsiteX4719" fmla="*/ 3615066 w 7497054"/>
              <a:gd name="connsiteY4719" fmla="*/ 9284054 h 10285413"/>
              <a:gd name="connsiteX4720" fmla="*/ 3620869 w 7497054"/>
              <a:gd name="connsiteY4720" fmla="*/ 9307266 h 10285413"/>
              <a:gd name="connsiteX4721" fmla="*/ 3644081 w 7497054"/>
              <a:gd name="connsiteY4721" fmla="*/ 9365293 h 10285413"/>
              <a:gd name="connsiteX4722" fmla="*/ 3644081 w 7497054"/>
              <a:gd name="connsiteY4722" fmla="*/ 9388503 h 10285413"/>
              <a:gd name="connsiteX4723" fmla="*/ 3655686 w 7497054"/>
              <a:gd name="connsiteY4723" fmla="*/ 9400108 h 10285413"/>
              <a:gd name="connsiteX4724" fmla="*/ 3661488 w 7497054"/>
              <a:gd name="connsiteY4724" fmla="*/ 9405911 h 10285413"/>
              <a:gd name="connsiteX4725" fmla="*/ 3667291 w 7497054"/>
              <a:gd name="connsiteY4725" fmla="*/ 9423320 h 10285413"/>
              <a:gd name="connsiteX4726" fmla="*/ 3678896 w 7497054"/>
              <a:gd name="connsiteY4726" fmla="*/ 9434923 h 10285413"/>
              <a:gd name="connsiteX4727" fmla="*/ 3696303 w 7497054"/>
              <a:gd name="connsiteY4727" fmla="*/ 9463938 h 10285413"/>
              <a:gd name="connsiteX4728" fmla="*/ 3731120 w 7497054"/>
              <a:gd name="connsiteY4728" fmla="*/ 9533570 h 10285413"/>
              <a:gd name="connsiteX4729" fmla="*/ 3754330 w 7497054"/>
              <a:gd name="connsiteY4729" fmla="*/ 9579991 h 10285413"/>
              <a:gd name="connsiteX4730" fmla="*/ 3760135 w 7497054"/>
              <a:gd name="connsiteY4730" fmla="*/ 9591596 h 10285413"/>
              <a:gd name="connsiteX4731" fmla="*/ 3771740 w 7497054"/>
              <a:gd name="connsiteY4731" fmla="*/ 9609003 h 10285413"/>
              <a:gd name="connsiteX4732" fmla="*/ 3760135 w 7497054"/>
              <a:gd name="connsiteY4732" fmla="*/ 9609003 h 10285413"/>
              <a:gd name="connsiteX4733" fmla="*/ 3736923 w 7497054"/>
              <a:gd name="connsiteY4733" fmla="*/ 9597400 h 10285413"/>
              <a:gd name="connsiteX4734" fmla="*/ 3702106 w 7497054"/>
              <a:gd name="connsiteY4734" fmla="*/ 9527766 h 10285413"/>
              <a:gd name="connsiteX4735" fmla="*/ 3678896 w 7497054"/>
              <a:gd name="connsiteY4735" fmla="*/ 9469741 h 10285413"/>
              <a:gd name="connsiteX4736" fmla="*/ 3667291 w 7497054"/>
              <a:gd name="connsiteY4736" fmla="*/ 9458135 h 10285413"/>
              <a:gd name="connsiteX4737" fmla="*/ 3655686 w 7497054"/>
              <a:gd name="connsiteY4737" fmla="*/ 9434923 h 10285413"/>
              <a:gd name="connsiteX4738" fmla="*/ 3644081 w 7497054"/>
              <a:gd name="connsiteY4738" fmla="*/ 9423320 h 10285413"/>
              <a:gd name="connsiteX4739" fmla="*/ 3644081 w 7497054"/>
              <a:gd name="connsiteY4739" fmla="*/ 9417517 h 10285413"/>
              <a:gd name="connsiteX4740" fmla="*/ 3632474 w 7497054"/>
              <a:gd name="connsiteY4740" fmla="*/ 9400108 h 10285413"/>
              <a:gd name="connsiteX4741" fmla="*/ 3632474 w 7497054"/>
              <a:gd name="connsiteY4741" fmla="*/ 9388503 h 10285413"/>
              <a:gd name="connsiteX4742" fmla="*/ 3620869 w 7497054"/>
              <a:gd name="connsiteY4742" fmla="*/ 9365293 h 10285413"/>
              <a:gd name="connsiteX4743" fmla="*/ 3597659 w 7497054"/>
              <a:gd name="connsiteY4743" fmla="*/ 9342081 h 10285413"/>
              <a:gd name="connsiteX4744" fmla="*/ 3597659 w 7497054"/>
              <a:gd name="connsiteY4744" fmla="*/ 9330477 h 10285413"/>
              <a:gd name="connsiteX4745" fmla="*/ 3580251 w 7497054"/>
              <a:gd name="connsiteY4745" fmla="*/ 9307266 h 10285413"/>
              <a:gd name="connsiteX4746" fmla="*/ 3539632 w 7497054"/>
              <a:gd name="connsiteY4746" fmla="*/ 9249239 h 10285413"/>
              <a:gd name="connsiteX4747" fmla="*/ 3504817 w 7497054"/>
              <a:gd name="connsiteY4747" fmla="*/ 9179607 h 10285413"/>
              <a:gd name="connsiteX4748" fmla="*/ 3481605 w 7497054"/>
              <a:gd name="connsiteY4748" fmla="*/ 9156398 h 10285413"/>
              <a:gd name="connsiteX4749" fmla="*/ 3504817 w 7497054"/>
              <a:gd name="connsiteY4749" fmla="*/ 9214424 h 10285413"/>
              <a:gd name="connsiteX4750" fmla="*/ 3522225 w 7497054"/>
              <a:gd name="connsiteY4750" fmla="*/ 9255042 h 10285413"/>
              <a:gd name="connsiteX4751" fmla="*/ 3539632 w 7497054"/>
              <a:gd name="connsiteY4751" fmla="*/ 9284054 h 10285413"/>
              <a:gd name="connsiteX4752" fmla="*/ 3539632 w 7497054"/>
              <a:gd name="connsiteY4752" fmla="*/ 9307266 h 10285413"/>
              <a:gd name="connsiteX4753" fmla="*/ 3562844 w 7497054"/>
              <a:gd name="connsiteY4753" fmla="*/ 9330477 h 10285413"/>
              <a:gd name="connsiteX4754" fmla="*/ 3586054 w 7497054"/>
              <a:gd name="connsiteY4754" fmla="*/ 9376897 h 10285413"/>
              <a:gd name="connsiteX4755" fmla="*/ 3597659 w 7497054"/>
              <a:gd name="connsiteY4755" fmla="*/ 9388503 h 10285413"/>
              <a:gd name="connsiteX4756" fmla="*/ 3586054 w 7497054"/>
              <a:gd name="connsiteY4756" fmla="*/ 9388503 h 10285413"/>
              <a:gd name="connsiteX4757" fmla="*/ 3597659 w 7497054"/>
              <a:gd name="connsiteY4757" fmla="*/ 9405911 h 10285413"/>
              <a:gd name="connsiteX4758" fmla="*/ 3597659 w 7497054"/>
              <a:gd name="connsiteY4758" fmla="*/ 9403011 h 10285413"/>
              <a:gd name="connsiteX4759" fmla="*/ 3597659 w 7497054"/>
              <a:gd name="connsiteY4759" fmla="*/ 9400108 h 10285413"/>
              <a:gd name="connsiteX4760" fmla="*/ 3620869 w 7497054"/>
              <a:gd name="connsiteY4760" fmla="*/ 9423320 h 10285413"/>
              <a:gd name="connsiteX4761" fmla="*/ 3620869 w 7497054"/>
              <a:gd name="connsiteY4761" fmla="*/ 9434923 h 10285413"/>
              <a:gd name="connsiteX4762" fmla="*/ 3609264 w 7497054"/>
              <a:gd name="connsiteY4762" fmla="*/ 9446530 h 10285413"/>
              <a:gd name="connsiteX4763" fmla="*/ 3626672 w 7497054"/>
              <a:gd name="connsiteY4763" fmla="*/ 9458135 h 10285413"/>
              <a:gd name="connsiteX4764" fmla="*/ 3632474 w 7497054"/>
              <a:gd name="connsiteY4764" fmla="*/ 9469741 h 10285413"/>
              <a:gd name="connsiteX4765" fmla="*/ 3632474 w 7497054"/>
              <a:gd name="connsiteY4765" fmla="*/ 9481347 h 10285413"/>
              <a:gd name="connsiteX4766" fmla="*/ 3644081 w 7497054"/>
              <a:gd name="connsiteY4766" fmla="*/ 9492950 h 10285413"/>
              <a:gd name="connsiteX4767" fmla="*/ 3644081 w 7497054"/>
              <a:gd name="connsiteY4767" fmla="*/ 9504557 h 10285413"/>
              <a:gd name="connsiteX4768" fmla="*/ 3655686 w 7497054"/>
              <a:gd name="connsiteY4768" fmla="*/ 9527766 h 10285413"/>
              <a:gd name="connsiteX4769" fmla="*/ 3673093 w 7497054"/>
              <a:gd name="connsiteY4769" fmla="*/ 9550977 h 10285413"/>
              <a:gd name="connsiteX4770" fmla="*/ 3678896 w 7497054"/>
              <a:gd name="connsiteY4770" fmla="*/ 9574188 h 10285413"/>
              <a:gd name="connsiteX4771" fmla="*/ 3702106 w 7497054"/>
              <a:gd name="connsiteY4771" fmla="*/ 9585793 h 10285413"/>
              <a:gd name="connsiteX4772" fmla="*/ 3702106 w 7497054"/>
              <a:gd name="connsiteY4772" fmla="*/ 9597400 h 10285413"/>
              <a:gd name="connsiteX4773" fmla="*/ 3702106 w 7497054"/>
              <a:gd name="connsiteY4773" fmla="*/ 9620609 h 10285413"/>
              <a:gd name="connsiteX4774" fmla="*/ 3713713 w 7497054"/>
              <a:gd name="connsiteY4774" fmla="*/ 9643820 h 10285413"/>
              <a:gd name="connsiteX4775" fmla="*/ 3713713 w 7497054"/>
              <a:gd name="connsiteY4775" fmla="*/ 9655426 h 10285413"/>
              <a:gd name="connsiteX4776" fmla="*/ 3736923 w 7497054"/>
              <a:gd name="connsiteY4776" fmla="*/ 9667030 h 10285413"/>
              <a:gd name="connsiteX4777" fmla="*/ 3725318 w 7497054"/>
              <a:gd name="connsiteY4777" fmla="*/ 9672833 h 10285413"/>
              <a:gd name="connsiteX4778" fmla="*/ 3719516 w 7497054"/>
              <a:gd name="connsiteY4778" fmla="*/ 9678636 h 10285413"/>
              <a:gd name="connsiteX4779" fmla="*/ 3731120 w 7497054"/>
              <a:gd name="connsiteY4779" fmla="*/ 9690242 h 10285413"/>
              <a:gd name="connsiteX4780" fmla="*/ 3736923 w 7497054"/>
              <a:gd name="connsiteY4780" fmla="*/ 9690242 h 10285413"/>
              <a:gd name="connsiteX4781" fmla="*/ 3736923 w 7497054"/>
              <a:gd name="connsiteY4781" fmla="*/ 9713452 h 10285413"/>
              <a:gd name="connsiteX4782" fmla="*/ 3760135 w 7497054"/>
              <a:gd name="connsiteY4782" fmla="*/ 9736663 h 10285413"/>
              <a:gd name="connsiteX4783" fmla="*/ 3771740 w 7497054"/>
              <a:gd name="connsiteY4783" fmla="*/ 9765676 h 10285413"/>
              <a:gd name="connsiteX4784" fmla="*/ 3771740 w 7497054"/>
              <a:gd name="connsiteY4784" fmla="*/ 9783084 h 10285413"/>
              <a:gd name="connsiteX4785" fmla="*/ 3777543 w 7497054"/>
              <a:gd name="connsiteY4785" fmla="*/ 9783084 h 10285413"/>
              <a:gd name="connsiteX4786" fmla="*/ 3783346 w 7497054"/>
              <a:gd name="connsiteY4786" fmla="*/ 9783084 h 10285413"/>
              <a:gd name="connsiteX4787" fmla="*/ 3783346 w 7497054"/>
              <a:gd name="connsiteY4787" fmla="*/ 9794690 h 10285413"/>
              <a:gd name="connsiteX4788" fmla="*/ 3794950 w 7497054"/>
              <a:gd name="connsiteY4788" fmla="*/ 9841111 h 10285413"/>
              <a:gd name="connsiteX4789" fmla="*/ 3841372 w 7497054"/>
              <a:gd name="connsiteY4789" fmla="*/ 9945560 h 10285413"/>
              <a:gd name="connsiteX4790" fmla="*/ 3829765 w 7497054"/>
              <a:gd name="connsiteY4790" fmla="*/ 9939755 h 10285413"/>
              <a:gd name="connsiteX4791" fmla="*/ 3829765 w 7497054"/>
              <a:gd name="connsiteY4791" fmla="*/ 9957164 h 10285413"/>
              <a:gd name="connsiteX4792" fmla="*/ 3818161 w 7497054"/>
              <a:gd name="connsiteY4792" fmla="*/ 9945560 h 10285413"/>
              <a:gd name="connsiteX4793" fmla="*/ 3808005 w 7497054"/>
              <a:gd name="connsiteY4793" fmla="*/ 9939755 h 10285413"/>
              <a:gd name="connsiteX4794" fmla="*/ 3800752 w 7497054"/>
              <a:gd name="connsiteY4794" fmla="*/ 9933955 h 10285413"/>
              <a:gd name="connsiteX4795" fmla="*/ 3805104 w 7497054"/>
              <a:gd name="connsiteY4795" fmla="*/ 9948461 h 10285413"/>
              <a:gd name="connsiteX4796" fmla="*/ 3806555 w 7497054"/>
              <a:gd name="connsiteY4796" fmla="*/ 9968770 h 10285413"/>
              <a:gd name="connsiteX4797" fmla="*/ 3829765 w 7497054"/>
              <a:gd name="connsiteY4797" fmla="*/ 10026797 h 10285413"/>
              <a:gd name="connsiteX4798" fmla="*/ 3852976 w 7497054"/>
              <a:gd name="connsiteY4798" fmla="*/ 10061612 h 10285413"/>
              <a:gd name="connsiteX4799" fmla="*/ 3864582 w 7497054"/>
              <a:gd name="connsiteY4799" fmla="*/ 10131246 h 10285413"/>
              <a:gd name="connsiteX4800" fmla="*/ 3876187 w 7497054"/>
              <a:gd name="connsiteY4800" fmla="*/ 10142851 h 10285413"/>
              <a:gd name="connsiteX4801" fmla="*/ 3864582 w 7497054"/>
              <a:gd name="connsiteY4801" fmla="*/ 10154455 h 10285413"/>
              <a:gd name="connsiteX4802" fmla="*/ 3841372 w 7497054"/>
              <a:gd name="connsiteY4802" fmla="*/ 10096428 h 10285413"/>
              <a:gd name="connsiteX4803" fmla="*/ 3841372 w 7497054"/>
              <a:gd name="connsiteY4803" fmla="*/ 10084824 h 10285413"/>
              <a:gd name="connsiteX4804" fmla="*/ 3847173 w 7497054"/>
              <a:gd name="connsiteY4804" fmla="*/ 10079021 h 10285413"/>
              <a:gd name="connsiteX4805" fmla="*/ 3841372 w 7497054"/>
              <a:gd name="connsiteY4805" fmla="*/ 10073219 h 10285413"/>
              <a:gd name="connsiteX4806" fmla="*/ 3841372 w 7497054"/>
              <a:gd name="connsiteY4806" fmla="*/ 10084824 h 10285413"/>
              <a:gd name="connsiteX4807" fmla="*/ 3818161 w 7497054"/>
              <a:gd name="connsiteY4807" fmla="*/ 10079021 h 10285413"/>
              <a:gd name="connsiteX4808" fmla="*/ 3806555 w 7497054"/>
              <a:gd name="connsiteY4808" fmla="*/ 10073219 h 10285413"/>
              <a:gd name="connsiteX4809" fmla="*/ 3829765 w 7497054"/>
              <a:gd name="connsiteY4809" fmla="*/ 10096428 h 10285413"/>
              <a:gd name="connsiteX4810" fmla="*/ 3829765 w 7497054"/>
              <a:gd name="connsiteY4810" fmla="*/ 10119639 h 10285413"/>
              <a:gd name="connsiteX4811" fmla="*/ 3829765 w 7497054"/>
              <a:gd name="connsiteY4811" fmla="*/ 10131246 h 10285413"/>
              <a:gd name="connsiteX4812" fmla="*/ 3841372 w 7497054"/>
              <a:gd name="connsiteY4812" fmla="*/ 10131246 h 10285413"/>
              <a:gd name="connsiteX4813" fmla="*/ 3876187 w 7497054"/>
              <a:gd name="connsiteY4813" fmla="*/ 10177666 h 10285413"/>
              <a:gd name="connsiteX4814" fmla="*/ 3876187 w 7497054"/>
              <a:gd name="connsiteY4814" fmla="*/ 10171863 h 10285413"/>
              <a:gd name="connsiteX4815" fmla="*/ 3887791 w 7497054"/>
              <a:gd name="connsiteY4815" fmla="*/ 10166062 h 10285413"/>
              <a:gd name="connsiteX4816" fmla="*/ 3899399 w 7497054"/>
              <a:gd name="connsiteY4816" fmla="*/ 10166062 h 10285413"/>
              <a:gd name="connsiteX4817" fmla="*/ 3899399 w 7497054"/>
              <a:gd name="connsiteY4817" fmla="*/ 10177666 h 10285413"/>
              <a:gd name="connsiteX4818" fmla="*/ 3911003 w 7497054"/>
              <a:gd name="connsiteY4818" fmla="*/ 10200877 h 10285413"/>
              <a:gd name="connsiteX4819" fmla="*/ 3922608 w 7497054"/>
              <a:gd name="connsiteY4819" fmla="*/ 10212482 h 10285413"/>
              <a:gd name="connsiteX4820" fmla="*/ 3940017 w 7497054"/>
              <a:gd name="connsiteY4820" fmla="*/ 10218285 h 10285413"/>
              <a:gd name="connsiteX4821" fmla="*/ 3934213 w 7497054"/>
              <a:gd name="connsiteY4821" fmla="*/ 10235692 h 10285413"/>
              <a:gd name="connsiteX4822" fmla="*/ 3963227 w 7497054"/>
              <a:gd name="connsiteY4822" fmla="*/ 10253101 h 10285413"/>
              <a:gd name="connsiteX4823" fmla="*/ 3980635 w 7497054"/>
              <a:gd name="connsiteY4823" fmla="*/ 10282115 h 10285413"/>
              <a:gd name="connsiteX4824" fmla="*/ 3969030 w 7497054"/>
              <a:gd name="connsiteY4824" fmla="*/ 10270509 h 10285413"/>
              <a:gd name="connsiteX4825" fmla="*/ 3957424 w 7497054"/>
              <a:gd name="connsiteY4825" fmla="*/ 10282115 h 10285413"/>
              <a:gd name="connsiteX4826" fmla="*/ 3958947 w 7497054"/>
              <a:gd name="connsiteY4826" fmla="*/ 10285413 h 10285413"/>
              <a:gd name="connsiteX4827" fmla="*/ 3797777 w 7497054"/>
              <a:gd name="connsiteY4827" fmla="*/ 10285413 h 10285413"/>
              <a:gd name="connsiteX4828" fmla="*/ 3794950 w 7497054"/>
              <a:gd name="connsiteY4828" fmla="*/ 10282115 h 10285413"/>
              <a:gd name="connsiteX4829" fmla="*/ 3748528 w 7497054"/>
              <a:gd name="connsiteY4829" fmla="*/ 10247298 h 10285413"/>
              <a:gd name="connsiteX4830" fmla="*/ 3748528 w 7497054"/>
              <a:gd name="connsiteY4830" fmla="*/ 10270509 h 10285413"/>
              <a:gd name="connsiteX4831" fmla="*/ 3736923 w 7497054"/>
              <a:gd name="connsiteY4831" fmla="*/ 10258904 h 10285413"/>
              <a:gd name="connsiteX4832" fmla="*/ 3725318 w 7497054"/>
              <a:gd name="connsiteY4832" fmla="*/ 10247298 h 10285413"/>
              <a:gd name="connsiteX4833" fmla="*/ 3717125 w 7497054"/>
              <a:gd name="connsiteY4833" fmla="*/ 10244569 h 10285413"/>
              <a:gd name="connsiteX4834" fmla="*/ 3717339 w 7497054"/>
              <a:gd name="connsiteY4834" fmla="*/ 10245847 h 10285413"/>
              <a:gd name="connsiteX4835" fmla="*/ 3713713 w 7497054"/>
              <a:gd name="connsiteY4835" fmla="*/ 10247298 h 10285413"/>
              <a:gd name="connsiteX4836" fmla="*/ 3713713 w 7497054"/>
              <a:gd name="connsiteY4836" fmla="*/ 10258904 h 10285413"/>
              <a:gd name="connsiteX4837" fmla="*/ 3702106 w 7497054"/>
              <a:gd name="connsiteY4837" fmla="*/ 10258904 h 10285413"/>
              <a:gd name="connsiteX4838" fmla="*/ 3655686 w 7497054"/>
              <a:gd name="connsiteY4838" fmla="*/ 10189271 h 10285413"/>
              <a:gd name="connsiteX4839" fmla="*/ 3649882 w 7497054"/>
              <a:gd name="connsiteY4839" fmla="*/ 10177666 h 10285413"/>
              <a:gd name="connsiteX4840" fmla="*/ 3644081 w 7497054"/>
              <a:gd name="connsiteY4840" fmla="*/ 10177666 h 10285413"/>
              <a:gd name="connsiteX4841" fmla="*/ 3644081 w 7497054"/>
              <a:gd name="connsiteY4841" fmla="*/ 10189271 h 10285413"/>
              <a:gd name="connsiteX4842" fmla="*/ 3649882 w 7497054"/>
              <a:gd name="connsiteY4842" fmla="*/ 10212482 h 10285413"/>
              <a:gd name="connsiteX4843" fmla="*/ 3655686 w 7497054"/>
              <a:gd name="connsiteY4843" fmla="*/ 10224088 h 10285413"/>
              <a:gd name="connsiteX4844" fmla="*/ 3690501 w 7497054"/>
              <a:gd name="connsiteY4844" fmla="*/ 10258904 h 10285413"/>
              <a:gd name="connsiteX4845" fmla="*/ 3702106 w 7497054"/>
              <a:gd name="connsiteY4845" fmla="*/ 10282115 h 10285413"/>
              <a:gd name="connsiteX4846" fmla="*/ 3705405 w 7497054"/>
              <a:gd name="connsiteY4846" fmla="*/ 10285413 h 10285413"/>
              <a:gd name="connsiteX4847" fmla="*/ 3665606 w 7497054"/>
              <a:gd name="connsiteY4847" fmla="*/ 10285413 h 10285413"/>
              <a:gd name="connsiteX4848" fmla="*/ 3655686 w 7497054"/>
              <a:gd name="connsiteY4848" fmla="*/ 10279213 h 10285413"/>
              <a:gd name="connsiteX4849" fmla="*/ 3655686 w 7497054"/>
              <a:gd name="connsiteY4849" fmla="*/ 10258904 h 10285413"/>
              <a:gd name="connsiteX4850" fmla="*/ 3655686 w 7497054"/>
              <a:gd name="connsiteY4850" fmla="*/ 10247298 h 10285413"/>
              <a:gd name="connsiteX4851" fmla="*/ 3644081 w 7497054"/>
              <a:gd name="connsiteY4851" fmla="*/ 10235692 h 10285413"/>
              <a:gd name="connsiteX4852" fmla="*/ 3626672 w 7497054"/>
              <a:gd name="connsiteY4852" fmla="*/ 10212482 h 10285413"/>
              <a:gd name="connsiteX4853" fmla="*/ 3597659 w 7497054"/>
              <a:gd name="connsiteY4853" fmla="*/ 10166062 h 10285413"/>
              <a:gd name="connsiteX4854" fmla="*/ 3574447 w 7497054"/>
              <a:gd name="connsiteY4854" fmla="*/ 10131246 h 10285413"/>
              <a:gd name="connsiteX4855" fmla="*/ 3597659 w 7497054"/>
              <a:gd name="connsiteY4855" fmla="*/ 10189271 h 10285413"/>
              <a:gd name="connsiteX4856" fmla="*/ 3609264 w 7497054"/>
              <a:gd name="connsiteY4856" fmla="*/ 10195074 h 10285413"/>
              <a:gd name="connsiteX4857" fmla="*/ 3609264 w 7497054"/>
              <a:gd name="connsiteY4857" fmla="*/ 10206680 h 10285413"/>
              <a:gd name="connsiteX4858" fmla="*/ 3615066 w 7497054"/>
              <a:gd name="connsiteY4858" fmla="*/ 10218285 h 10285413"/>
              <a:gd name="connsiteX4859" fmla="*/ 3620869 w 7497054"/>
              <a:gd name="connsiteY4859" fmla="*/ 10235692 h 10285413"/>
              <a:gd name="connsiteX4860" fmla="*/ 3620869 w 7497054"/>
              <a:gd name="connsiteY4860" fmla="*/ 10247298 h 10285413"/>
              <a:gd name="connsiteX4861" fmla="*/ 3597659 w 7497054"/>
              <a:gd name="connsiteY4861" fmla="*/ 10224088 h 10285413"/>
              <a:gd name="connsiteX4862" fmla="*/ 3574447 w 7497054"/>
              <a:gd name="connsiteY4862" fmla="*/ 10200877 h 10285413"/>
              <a:gd name="connsiteX4863" fmla="*/ 3586054 w 7497054"/>
              <a:gd name="connsiteY4863" fmla="*/ 10224088 h 10285413"/>
              <a:gd name="connsiteX4864" fmla="*/ 3597659 w 7497054"/>
              <a:gd name="connsiteY4864" fmla="*/ 10241495 h 10285413"/>
              <a:gd name="connsiteX4865" fmla="*/ 3609264 w 7497054"/>
              <a:gd name="connsiteY4865" fmla="*/ 10258904 h 10285413"/>
              <a:gd name="connsiteX4866" fmla="*/ 3632474 w 7497054"/>
              <a:gd name="connsiteY4866" fmla="*/ 10270509 h 10285413"/>
              <a:gd name="connsiteX4867" fmla="*/ 3644081 w 7497054"/>
              <a:gd name="connsiteY4867" fmla="*/ 10282115 h 10285413"/>
              <a:gd name="connsiteX4868" fmla="*/ 3645730 w 7497054"/>
              <a:gd name="connsiteY4868" fmla="*/ 10285413 h 10285413"/>
              <a:gd name="connsiteX4869" fmla="*/ 3605111 w 7497054"/>
              <a:gd name="connsiteY4869" fmla="*/ 10285413 h 10285413"/>
              <a:gd name="connsiteX4870" fmla="*/ 3597659 w 7497054"/>
              <a:gd name="connsiteY4870" fmla="*/ 10270509 h 10285413"/>
              <a:gd name="connsiteX4871" fmla="*/ 3562844 w 7497054"/>
              <a:gd name="connsiteY4871" fmla="*/ 10224088 h 10285413"/>
              <a:gd name="connsiteX4872" fmla="*/ 3551237 w 7497054"/>
              <a:gd name="connsiteY4872" fmla="*/ 10200877 h 10285413"/>
              <a:gd name="connsiteX4873" fmla="*/ 3551237 w 7497054"/>
              <a:gd name="connsiteY4873" fmla="*/ 10189271 h 10285413"/>
              <a:gd name="connsiteX4874" fmla="*/ 3539632 w 7497054"/>
              <a:gd name="connsiteY4874" fmla="*/ 10189271 h 10285413"/>
              <a:gd name="connsiteX4875" fmla="*/ 3533829 w 7497054"/>
              <a:gd name="connsiteY4875" fmla="*/ 10171863 h 10285413"/>
              <a:gd name="connsiteX4876" fmla="*/ 3522225 w 7497054"/>
              <a:gd name="connsiteY4876" fmla="*/ 10166062 h 10285413"/>
              <a:gd name="connsiteX4877" fmla="*/ 3528029 w 7497054"/>
              <a:gd name="connsiteY4877" fmla="*/ 10183469 h 10285413"/>
              <a:gd name="connsiteX4878" fmla="*/ 3537310 w 7497054"/>
              <a:gd name="connsiteY4878" fmla="*/ 10193914 h 10285413"/>
              <a:gd name="connsiteX4879" fmla="*/ 3528029 w 7497054"/>
              <a:gd name="connsiteY4879" fmla="*/ 10189271 h 10285413"/>
              <a:gd name="connsiteX4880" fmla="*/ 3516420 w 7497054"/>
              <a:gd name="connsiteY4880" fmla="*/ 10189271 h 10285413"/>
              <a:gd name="connsiteX4881" fmla="*/ 3493210 w 7497054"/>
              <a:gd name="connsiteY4881" fmla="*/ 10166062 h 10285413"/>
              <a:gd name="connsiteX4882" fmla="*/ 3481605 w 7497054"/>
              <a:gd name="connsiteY4882" fmla="*/ 10142851 h 10285413"/>
              <a:gd name="connsiteX4883" fmla="*/ 3504817 w 7497054"/>
              <a:gd name="connsiteY4883" fmla="*/ 10142851 h 10285413"/>
              <a:gd name="connsiteX4884" fmla="*/ 3493210 w 7497054"/>
              <a:gd name="connsiteY4884" fmla="*/ 10131246 h 10285413"/>
              <a:gd name="connsiteX4885" fmla="*/ 3481605 w 7497054"/>
              <a:gd name="connsiteY4885" fmla="*/ 10131246 h 10285413"/>
              <a:gd name="connsiteX4886" fmla="*/ 3481605 w 7497054"/>
              <a:gd name="connsiteY4886" fmla="*/ 10125442 h 10285413"/>
              <a:gd name="connsiteX4887" fmla="*/ 3475802 w 7497054"/>
              <a:gd name="connsiteY4887" fmla="*/ 10113836 h 10285413"/>
              <a:gd name="connsiteX4888" fmla="*/ 3464198 w 7497054"/>
              <a:gd name="connsiteY4888" fmla="*/ 10102233 h 10285413"/>
              <a:gd name="connsiteX4889" fmla="*/ 3452590 w 7497054"/>
              <a:gd name="connsiteY4889" fmla="*/ 10084824 h 10285413"/>
              <a:gd name="connsiteX4890" fmla="*/ 3446790 w 7497054"/>
              <a:gd name="connsiteY4890" fmla="*/ 10073219 h 10285413"/>
              <a:gd name="connsiteX4891" fmla="*/ 3423578 w 7497054"/>
              <a:gd name="connsiteY4891" fmla="*/ 10038401 h 10285413"/>
              <a:gd name="connsiteX4892" fmla="*/ 3411975 w 7497054"/>
              <a:gd name="connsiteY4892" fmla="*/ 10015191 h 10285413"/>
              <a:gd name="connsiteX4893" fmla="*/ 3400368 w 7497054"/>
              <a:gd name="connsiteY4893" fmla="*/ 10003585 h 10285413"/>
              <a:gd name="connsiteX4894" fmla="*/ 3388763 w 7497054"/>
              <a:gd name="connsiteY4894" fmla="*/ 9991982 h 10285413"/>
              <a:gd name="connsiteX4895" fmla="*/ 3394565 w 7497054"/>
              <a:gd name="connsiteY4895" fmla="*/ 9974573 h 10285413"/>
              <a:gd name="connsiteX4896" fmla="*/ 3382960 w 7497054"/>
              <a:gd name="connsiteY4896" fmla="*/ 9957164 h 10285413"/>
              <a:gd name="connsiteX4897" fmla="*/ 3371356 w 7497054"/>
              <a:gd name="connsiteY4897" fmla="*/ 9939755 h 10285413"/>
              <a:gd name="connsiteX4898" fmla="*/ 3365551 w 7497054"/>
              <a:gd name="connsiteY4898" fmla="*/ 9922349 h 10285413"/>
              <a:gd name="connsiteX4899" fmla="*/ 3353945 w 7497054"/>
              <a:gd name="connsiteY4899" fmla="*/ 9910743 h 10285413"/>
              <a:gd name="connsiteX4900" fmla="*/ 3342343 w 7497054"/>
              <a:gd name="connsiteY4900" fmla="*/ 9899137 h 10285413"/>
              <a:gd name="connsiteX4901" fmla="*/ 3342343 w 7497054"/>
              <a:gd name="connsiteY4901" fmla="*/ 9887533 h 10285413"/>
              <a:gd name="connsiteX4902" fmla="*/ 3330736 w 7497054"/>
              <a:gd name="connsiteY4902" fmla="*/ 9875928 h 10285413"/>
              <a:gd name="connsiteX4903" fmla="*/ 3330736 w 7497054"/>
              <a:gd name="connsiteY4903" fmla="*/ 9864322 h 10285413"/>
              <a:gd name="connsiteX4904" fmla="*/ 3319131 w 7497054"/>
              <a:gd name="connsiteY4904" fmla="*/ 9852717 h 10285413"/>
              <a:gd name="connsiteX4905" fmla="*/ 3307524 w 7497054"/>
              <a:gd name="connsiteY4905" fmla="*/ 9829506 h 10285413"/>
              <a:gd name="connsiteX4906" fmla="*/ 3284316 w 7497054"/>
              <a:gd name="connsiteY4906" fmla="*/ 9806296 h 10285413"/>
              <a:gd name="connsiteX4907" fmla="*/ 3284316 w 7497054"/>
              <a:gd name="connsiteY4907" fmla="*/ 9794690 h 10285413"/>
              <a:gd name="connsiteX4908" fmla="*/ 3272709 w 7497054"/>
              <a:gd name="connsiteY4908" fmla="*/ 9759875 h 10285413"/>
              <a:gd name="connsiteX4909" fmla="*/ 3261104 w 7497054"/>
              <a:gd name="connsiteY4909" fmla="*/ 9742466 h 10285413"/>
              <a:gd name="connsiteX4910" fmla="*/ 3255303 w 7497054"/>
              <a:gd name="connsiteY4910" fmla="*/ 9736663 h 10285413"/>
              <a:gd name="connsiteX4911" fmla="*/ 3249501 w 7497054"/>
              <a:gd name="connsiteY4911" fmla="*/ 9736663 h 10285413"/>
              <a:gd name="connsiteX4912" fmla="*/ 3272709 w 7497054"/>
              <a:gd name="connsiteY4912" fmla="*/ 9783084 h 10285413"/>
              <a:gd name="connsiteX4913" fmla="*/ 3272709 w 7497054"/>
              <a:gd name="connsiteY4913" fmla="*/ 9794690 h 10285413"/>
              <a:gd name="connsiteX4914" fmla="*/ 3249501 w 7497054"/>
              <a:gd name="connsiteY4914" fmla="*/ 9759875 h 10285413"/>
              <a:gd name="connsiteX4915" fmla="*/ 3232091 w 7497054"/>
              <a:gd name="connsiteY4915" fmla="*/ 9725057 h 10285413"/>
              <a:gd name="connsiteX4916" fmla="*/ 3237892 w 7497054"/>
              <a:gd name="connsiteY4916" fmla="*/ 9713452 h 10285413"/>
              <a:gd name="connsiteX4917" fmla="*/ 3249501 w 7497054"/>
              <a:gd name="connsiteY4917" fmla="*/ 9713452 h 10285413"/>
              <a:gd name="connsiteX4918" fmla="*/ 3226289 w 7497054"/>
              <a:gd name="connsiteY4918" fmla="*/ 9701848 h 10285413"/>
              <a:gd name="connsiteX4919" fmla="*/ 3208880 w 7497054"/>
              <a:gd name="connsiteY4919" fmla="*/ 9690242 h 10285413"/>
              <a:gd name="connsiteX4920" fmla="*/ 3203077 w 7497054"/>
              <a:gd name="connsiteY4920" fmla="*/ 9678636 h 10285413"/>
              <a:gd name="connsiteX4921" fmla="*/ 3191474 w 7497054"/>
              <a:gd name="connsiteY4921" fmla="*/ 9678636 h 10285413"/>
              <a:gd name="connsiteX4922" fmla="*/ 3237892 w 7497054"/>
              <a:gd name="connsiteY4922" fmla="*/ 9748269 h 10285413"/>
              <a:gd name="connsiteX4923" fmla="*/ 3261104 w 7497054"/>
              <a:gd name="connsiteY4923" fmla="*/ 9806296 h 10285413"/>
              <a:gd name="connsiteX4924" fmla="*/ 3272709 w 7497054"/>
              <a:gd name="connsiteY4924" fmla="*/ 9829506 h 10285413"/>
              <a:gd name="connsiteX4925" fmla="*/ 3237892 w 7497054"/>
              <a:gd name="connsiteY4925" fmla="*/ 9783084 h 10285413"/>
              <a:gd name="connsiteX4926" fmla="*/ 3203077 w 7497054"/>
              <a:gd name="connsiteY4926" fmla="*/ 9748269 h 10285413"/>
              <a:gd name="connsiteX4927" fmla="*/ 3208880 w 7497054"/>
              <a:gd name="connsiteY4927" fmla="*/ 9765676 h 10285413"/>
              <a:gd name="connsiteX4928" fmla="*/ 3214684 w 7497054"/>
              <a:gd name="connsiteY4928" fmla="*/ 9777282 h 10285413"/>
              <a:gd name="connsiteX4929" fmla="*/ 3226289 w 7497054"/>
              <a:gd name="connsiteY4929" fmla="*/ 9800493 h 10285413"/>
              <a:gd name="connsiteX4930" fmla="*/ 3249501 w 7497054"/>
              <a:gd name="connsiteY4930" fmla="*/ 9835309 h 10285413"/>
              <a:gd name="connsiteX4931" fmla="*/ 3266907 w 7497054"/>
              <a:gd name="connsiteY4931" fmla="*/ 9846914 h 10285413"/>
              <a:gd name="connsiteX4932" fmla="*/ 3284316 w 7497054"/>
              <a:gd name="connsiteY4932" fmla="*/ 9841111 h 10285413"/>
              <a:gd name="connsiteX4933" fmla="*/ 3295919 w 7497054"/>
              <a:gd name="connsiteY4933" fmla="*/ 9852717 h 10285413"/>
              <a:gd name="connsiteX4934" fmla="*/ 3307524 w 7497054"/>
              <a:gd name="connsiteY4934" fmla="*/ 9875928 h 10285413"/>
              <a:gd name="connsiteX4935" fmla="*/ 3307524 w 7497054"/>
              <a:gd name="connsiteY4935" fmla="*/ 9887533 h 10285413"/>
              <a:gd name="connsiteX4936" fmla="*/ 3295919 w 7497054"/>
              <a:gd name="connsiteY4936" fmla="*/ 9887533 h 10285413"/>
              <a:gd name="connsiteX4937" fmla="*/ 3272709 w 7497054"/>
              <a:gd name="connsiteY4937" fmla="*/ 9852717 h 10285413"/>
              <a:gd name="connsiteX4938" fmla="*/ 3266907 w 7497054"/>
              <a:gd name="connsiteY4938" fmla="*/ 9870125 h 10285413"/>
              <a:gd name="connsiteX4939" fmla="*/ 3261104 w 7497054"/>
              <a:gd name="connsiteY4939" fmla="*/ 9887533 h 10285413"/>
              <a:gd name="connsiteX4940" fmla="*/ 3249501 w 7497054"/>
              <a:gd name="connsiteY4940" fmla="*/ 9875928 h 10285413"/>
              <a:gd name="connsiteX4941" fmla="*/ 3232091 w 7497054"/>
              <a:gd name="connsiteY4941" fmla="*/ 9852717 h 10285413"/>
              <a:gd name="connsiteX4942" fmla="*/ 3226289 w 7497054"/>
              <a:gd name="connsiteY4942" fmla="*/ 9829506 h 10285413"/>
              <a:gd name="connsiteX4943" fmla="*/ 3226289 w 7497054"/>
              <a:gd name="connsiteY4943" fmla="*/ 9812099 h 10285413"/>
              <a:gd name="connsiteX4944" fmla="*/ 3214684 w 7497054"/>
              <a:gd name="connsiteY4944" fmla="*/ 9806296 h 10285413"/>
              <a:gd name="connsiteX4945" fmla="*/ 3203077 w 7497054"/>
              <a:gd name="connsiteY4945" fmla="*/ 9783084 h 10285413"/>
              <a:gd name="connsiteX4946" fmla="*/ 3174064 w 7497054"/>
              <a:gd name="connsiteY4946" fmla="*/ 9742466 h 10285413"/>
              <a:gd name="connsiteX4947" fmla="*/ 3156657 w 7497054"/>
              <a:gd name="connsiteY4947" fmla="*/ 9725057 h 10285413"/>
              <a:gd name="connsiteX4948" fmla="*/ 3145050 w 7497054"/>
              <a:gd name="connsiteY4948" fmla="*/ 9725057 h 10285413"/>
              <a:gd name="connsiteX4949" fmla="*/ 3133447 w 7497054"/>
              <a:gd name="connsiteY4949" fmla="*/ 9701848 h 10285413"/>
              <a:gd name="connsiteX4950" fmla="*/ 3127642 w 7497054"/>
              <a:gd name="connsiteY4950" fmla="*/ 9684439 h 10285413"/>
              <a:gd name="connsiteX4951" fmla="*/ 3121838 w 7497054"/>
              <a:gd name="connsiteY4951" fmla="*/ 9667030 h 10285413"/>
              <a:gd name="connsiteX4952" fmla="*/ 3121838 w 7497054"/>
              <a:gd name="connsiteY4952" fmla="*/ 9655426 h 10285413"/>
              <a:gd name="connsiteX4953" fmla="*/ 3121838 w 7497054"/>
              <a:gd name="connsiteY4953" fmla="*/ 9643820 h 10285413"/>
              <a:gd name="connsiteX4954" fmla="*/ 3110235 w 7497054"/>
              <a:gd name="connsiteY4954" fmla="*/ 9632215 h 10285413"/>
              <a:gd name="connsiteX4955" fmla="*/ 3098630 w 7497054"/>
              <a:gd name="connsiteY4955" fmla="*/ 9620609 h 10285413"/>
              <a:gd name="connsiteX4956" fmla="*/ 3098630 w 7497054"/>
              <a:gd name="connsiteY4956" fmla="*/ 9609003 h 10285413"/>
              <a:gd name="connsiteX4957" fmla="*/ 3087023 w 7497054"/>
              <a:gd name="connsiteY4957" fmla="*/ 9585793 h 10285413"/>
              <a:gd name="connsiteX4958" fmla="*/ 3075420 w 7497054"/>
              <a:gd name="connsiteY4958" fmla="*/ 9574188 h 10285413"/>
              <a:gd name="connsiteX4959" fmla="*/ 3069616 w 7497054"/>
              <a:gd name="connsiteY4959" fmla="*/ 9556779 h 10285413"/>
              <a:gd name="connsiteX4960" fmla="*/ 3052207 w 7497054"/>
              <a:gd name="connsiteY4960" fmla="*/ 9550977 h 10285413"/>
              <a:gd name="connsiteX4961" fmla="*/ 3052207 w 7497054"/>
              <a:gd name="connsiteY4961" fmla="*/ 9556779 h 10285413"/>
              <a:gd name="connsiteX4962" fmla="*/ 3052207 w 7497054"/>
              <a:gd name="connsiteY4962" fmla="*/ 9574188 h 10285413"/>
              <a:gd name="connsiteX4963" fmla="*/ 3063812 w 7497054"/>
              <a:gd name="connsiteY4963" fmla="*/ 9585793 h 10285413"/>
              <a:gd name="connsiteX4964" fmla="*/ 3075420 w 7497054"/>
              <a:gd name="connsiteY4964" fmla="*/ 9609003 h 10285413"/>
              <a:gd name="connsiteX4965" fmla="*/ 3110235 w 7497054"/>
              <a:gd name="connsiteY4965" fmla="*/ 9690242 h 10285413"/>
              <a:gd name="connsiteX4966" fmla="*/ 3098630 w 7497054"/>
              <a:gd name="connsiteY4966" fmla="*/ 9678636 h 10285413"/>
              <a:gd name="connsiteX4967" fmla="*/ 3069616 w 7497054"/>
              <a:gd name="connsiteY4967" fmla="*/ 9620609 h 10285413"/>
              <a:gd name="connsiteX4968" fmla="*/ 3040602 w 7497054"/>
              <a:gd name="connsiteY4968" fmla="*/ 9562584 h 10285413"/>
              <a:gd name="connsiteX4969" fmla="*/ 3034799 w 7497054"/>
              <a:gd name="connsiteY4969" fmla="*/ 9550977 h 10285413"/>
              <a:gd name="connsiteX4970" fmla="*/ 3028997 w 7497054"/>
              <a:gd name="connsiteY4970" fmla="*/ 9539373 h 10285413"/>
              <a:gd name="connsiteX4971" fmla="*/ 3023194 w 7497054"/>
              <a:gd name="connsiteY4971" fmla="*/ 9533570 h 10285413"/>
              <a:gd name="connsiteX4972" fmla="*/ 3017392 w 7497054"/>
              <a:gd name="connsiteY4972" fmla="*/ 9527766 h 10285413"/>
              <a:gd name="connsiteX4973" fmla="*/ 2970970 w 7497054"/>
              <a:gd name="connsiteY4973" fmla="*/ 9434923 h 10285413"/>
              <a:gd name="connsiteX4974" fmla="*/ 2953562 w 7497054"/>
              <a:gd name="connsiteY4974" fmla="*/ 9411714 h 10285413"/>
              <a:gd name="connsiteX4975" fmla="*/ 2936153 w 7497054"/>
              <a:gd name="connsiteY4975" fmla="*/ 9388503 h 10285413"/>
              <a:gd name="connsiteX4976" fmla="*/ 2936153 w 7497054"/>
              <a:gd name="connsiteY4976" fmla="*/ 9376897 h 10285413"/>
              <a:gd name="connsiteX4977" fmla="*/ 2924547 w 7497054"/>
              <a:gd name="connsiteY4977" fmla="*/ 9376897 h 10285413"/>
              <a:gd name="connsiteX4978" fmla="*/ 2924547 w 7497054"/>
              <a:gd name="connsiteY4978" fmla="*/ 9365293 h 10285413"/>
              <a:gd name="connsiteX4979" fmla="*/ 2912943 w 7497054"/>
              <a:gd name="connsiteY4979" fmla="*/ 9342081 h 10285413"/>
              <a:gd name="connsiteX4980" fmla="*/ 2907140 w 7497054"/>
              <a:gd name="connsiteY4980" fmla="*/ 9324674 h 10285413"/>
              <a:gd name="connsiteX4981" fmla="*/ 2889732 w 7497054"/>
              <a:gd name="connsiteY4981" fmla="*/ 9307266 h 10285413"/>
              <a:gd name="connsiteX4982" fmla="*/ 2889732 w 7497054"/>
              <a:gd name="connsiteY4982" fmla="*/ 9295660 h 10285413"/>
              <a:gd name="connsiteX4983" fmla="*/ 2878128 w 7497054"/>
              <a:gd name="connsiteY4983" fmla="*/ 9289857 h 10285413"/>
              <a:gd name="connsiteX4984" fmla="*/ 2878128 w 7497054"/>
              <a:gd name="connsiteY4984" fmla="*/ 9284054 h 10285413"/>
              <a:gd name="connsiteX4985" fmla="*/ 2878128 w 7497054"/>
              <a:gd name="connsiteY4985" fmla="*/ 9272451 h 10285413"/>
              <a:gd name="connsiteX4986" fmla="*/ 2854916 w 7497054"/>
              <a:gd name="connsiteY4986" fmla="*/ 9249239 h 10285413"/>
              <a:gd name="connsiteX4987" fmla="*/ 2849113 w 7497054"/>
              <a:gd name="connsiteY4987" fmla="*/ 9231830 h 10285413"/>
              <a:gd name="connsiteX4988" fmla="*/ 2837509 w 7497054"/>
              <a:gd name="connsiteY4988" fmla="*/ 9214424 h 10285413"/>
              <a:gd name="connsiteX4989" fmla="*/ 2831706 w 7497054"/>
              <a:gd name="connsiteY4989" fmla="*/ 9202817 h 10285413"/>
              <a:gd name="connsiteX4990" fmla="*/ 2808494 w 7497054"/>
              <a:gd name="connsiteY4990" fmla="*/ 9168002 h 10285413"/>
              <a:gd name="connsiteX4991" fmla="*/ 2808494 w 7497054"/>
              <a:gd name="connsiteY4991" fmla="*/ 9156398 h 10285413"/>
              <a:gd name="connsiteX4992" fmla="*/ 2796889 w 7497054"/>
              <a:gd name="connsiteY4992" fmla="*/ 9144790 h 10285413"/>
              <a:gd name="connsiteX4993" fmla="*/ 2785285 w 7497054"/>
              <a:gd name="connsiteY4993" fmla="*/ 9144790 h 10285413"/>
              <a:gd name="connsiteX4994" fmla="*/ 2779482 w 7497054"/>
              <a:gd name="connsiteY4994" fmla="*/ 9156398 h 10285413"/>
              <a:gd name="connsiteX4995" fmla="*/ 2785285 w 7497054"/>
              <a:gd name="connsiteY4995" fmla="*/ 9179607 h 10285413"/>
              <a:gd name="connsiteX4996" fmla="*/ 2791086 w 7497054"/>
              <a:gd name="connsiteY4996" fmla="*/ 9191213 h 10285413"/>
              <a:gd name="connsiteX4997" fmla="*/ 2796889 w 7497054"/>
              <a:gd name="connsiteY4997" fmla="*/ 9202817 h 10285413"/>
              <a:gd name="connsiteX4998" fmla="*/ 2808494 w 7497054"/>
              <a:gd name="connsiteY4998" fmla="*/ 9226027 h 10285413"/>
              <a:gd name="connsiteX4999" fmla="*/ 2773679 w 7497054"/>
              <a:gd name="connsiteY4999" fmla="*/ 9179607 h 10285413"/>
              <a:gd name="connsiteX5000" fmla="*/ 2762074 w 7497054"/>
              <a:gd name="connsiteY5000" fmla="*/ 9168002 h 10285413"/>
              <a:gd name="connsiteX5001" fmla="*/ 2756271 w 7497054"/>
              <a:gd name="connsiteY5001" fmla="*/ 9156398 h 10285413"/>
              <a:gd name="connsiteX5002" fmla="*/ 2750467 w 7497054"/>
              <a:gd name="connsiteY5002" fmla="*/ 9133186 h 10285413"/>
              <a:gd name="connsiteX5003" fmla="*/ 2715652 w 7497054"/>
              <a:gd name="connsiteY5003" fmla="*/ 9086765 h 10285413"/>
              <a:gd name="connsiteX5004" fmla="*/ 2727258 w 7497054"/>
              <a:gd name="connsiteY5004" fmla="*/ 9086765 h 10285413"/>
              <a:gd name="connsiteX5005" fmla="*/ 2727258 w 7497054"/>
              <a:gd name="connsiteY5005" fmla="*/ 9075159 h 10285413"/>
              <a:gd name="connsiteX5006" fmla="*/ 2715652 w 7497054"/>
              <a:gd name="connsiteY5006" fmla="*/ 9086765 h 10285413"/>
              <a:gd name="connsiteX5007" fmla="*/ 2704047 w 7497054"/>
              <a:gd name="connsiteY5007" fmla="*/ 9063553 h 10285413"/>
              <a:gd name="connsiteX5008" fmla="*/ 2704047 w 7497054"/>
              <a:gd name="connsiteY5008" fmla="*/ 9051948 h 10285413"/>
              <a:gd name="connsiteX5009" fmla="*/ 2698245 w 7497054"/>
              <a:gd name="connsiteY5009" fmla="*/ 9046145 h 10285413"/>
              <a:gd name="connsiteX5010" fmla="*/ 2692442 w 7497054"/>
              <a:gd name="connsiteY5010" fmla="*/ 9040344 h 10285413"/>
              <a:gd name="connsiteX5011" fmla="*/ 2669231 w 7497054"/>
              <a:gd name="connsiteY5011" fmla="*/ 9051948 h 10285413"/>
              <a:gd name="connsiteX5012" fmla="*/ 2651822 w 7497054"/>
              <a:gd name="connsiteY5012" fmla="*/ 9051948 h 10285413"/>
              <a:gd name="connsiteX5013" fmla="*/ 2646021 w 7497054"/>
              <a:gd name="connsiteY5013" fmla="*/ 9051948 h 10285413"/>
              <a:gd name="connsiteX5014" fmla="*/ 2646021 w 7497054"/>
              <a:gd name="connsiteY5014" fmla="*/ 9040344 h 10285413"/>
              <a:gd name="connsiteX5015" fmla="*/ 2634415 w 7497054"/>
              <a:gd name="connsiteY5015" fmla="*/ 9028738 h 10285413"/>
              <a:gd name="connsiteX5016" fmla="*/ 2657625 w 7497054"/>
              <a:gd name="connsiteY5016" fmla="*/ 9028738 h 10285413"/>
              <a:gd name="connsiteX5017" fmla="*/ 2669231 w 7497054"/>
              <a:gd name="connsiteY5017" fmla="*/ 9028738 h 10285413"/>
              <a:gd name="connsiteX5018" fmla="*/ 2669231 w 7497054"/>
              <a:gd name="connsiteY5018" fmla="*/ 9022934 h 10285413"/>
              <a:gd name="connsiteX5019" fmla="*/ 2669231 w 7497054"/>
              <a:gd name="connsiteY5019" fmla="*/ 9017132 h 10285413"/>
              <a:gd name="connsiteX5020" fmla="*/ 2657625 w 7497054"/>
              <a:gd name="connsiteY5020" fmla="*/ 9005526 h 10285413"/>
              <a:gd name="connsiteX5021" fmla="*/ 2646021 w 7497054"/>
              <a:gd name="connsiteY5021" fmla="*/ 8970711 h 10285413"/>
              <a:gd name="connsiteX5022" fmla="*/ 2622810 w 7497054"/>
              <a:gd name="connsiteY5022" fmla="*/ 8947499 h 10285413"/>
              <a:gd name="connsiteX5023" fmla="*/ 2628613 w 7497054"/>
              <a:gd name="connsiteY5023" fmla="*/ 8930092 h 10285413"/>
              <a:gd name="connsiteX5024" fmla="*/ 2611203 w 7497054"/>
              <a:gd name="connsiteY5024" fmla="*/ 8901080 h 10285413"/>
              <a:gd name="connsiteX5025" fmla="*/ 2587994 w 7497054"/>
              <a:gd name="connsiteY5025" fmla="*/ 8866263 h 10285413"/>
              <a:gd name="connsiteX5026" fmla="*/ 2576388 w 7497054"/>
              <a:gd name="connsiteY5026" fmla="*/ 8872065 h 10285413"/>
              <a:gd name="connsiteX5027" fmla="*/ 2564783 w 7497054"/>
              <a:gd name="connsiteY5027" fmla="*/ 8866263 h 10285413"/>
              <a:gd name="connsiteX5028" fmla="*/ 2553176 w 7497054"/>
              <a:gd name="connsiteY5028" fmla="*/ 8854658 h 10285413"/>
              <a:gd name="connsiteX5029" fmla="*/ 2553176 w 7497054"/>
              <a:gd name="connsiteY5029" fmla="*/ 8843053 h 10285413"/>
              <a:gd name="connsiteX5030" fmla="*/ 2541572 w 7497054"/>
              <a:gd name="connsiteY5030" fmla="*/ 8837250 h 10285413"/>
              <a:gd name="connsiteX5031" fmla="*/ 2541572 w 7497054"/>
              <a:gd name="connsiteY5031" fmla="*/ 8831446 h 10285413"/>
              <a:gd name="connsiteX5032" fmla="*/ 2553176 w 7497054"/>
              <a:gd name="connsiteY5032" fmla="*/ 8819841 h 10285413"/>
              <a:gd name="connsiteX5033" fmla="*/ 2553176 w 7497054"/>
              <a:gd name="connsiteY5033" fmla="*/ 8831446 h 10285413"/>
              <a:gd name="connsiteX5034" fmla="*/ 2576388 w 7497054"/>
              <a:gd name="connsiteY5034" fmla="*/ 8866263 h 10285413"/>
              <a:gd name="connsiteX5035" fmla="*/ 2576388 w 7497054"/>
              <a:gd name="connsiteY5035" fmla="*/ 8854658 h 10285413"/>
              <a:gd name="connsiteX5036" fmla="*/ 2576388 w 7497054"/>
              <a:gd name="connsiteY5036" fmla="*/ 8843053 h 10285413"/>
              <a:gd name="connsiteX5037" fmla="*/ 2576388 w 7497054"/>
              <a:gd name="connsiteY5037" fmla="*/ 8819841 h 10285413"/>
              <a:gd name="connsiteX5038" fmla="*/ 2564783 w 7497054"/>
              <a:gd name="connsiteY5038" fmla="*/ 8796631 h 10285413"/>
              <a:gd name="connsiteX5039" fmla="*/ 2541572 w 7497054"/>
              <a:gd name="connsiteY5039" fmla="*/ 8773420 h 10285413"/>
              <a:gd name="connsiteX5040" fmla="*/ 2529967 w 7497054"/>
              <a:gd name="connsiteY5040" fmla="*/ 8773420 h 10285413"/>
              <a:gd name="connsiteX5041" fmla="*/ 2518361 w 7497054"/>
              <a:gd name="connsiteY5041" fmla="*/ 8831446 h 10285413"/>
              <a:gd name="connsiteX5042" fmla="*/ 2512560 w 7497054"/>
              <a:gd name="connsiteY5042" fmla="*/ 8883671 h 10285413"/>
              <a:gd name="connsiteX5043" fmla="*/ 2500954 w 7497054"/>
              <a:gd name="connsiteY5043" fmla="*/ 8877868 h 10285413"/>
              <a:gd name="connsiteX5044" fmla="*/ 2489349 w 7497054"/>
              <a:gd name="connsiteY5044" fmla="*/ 8854658 h 10285413"/>
              <a:gd name="connsiteX5045" fmla="*/ 2489349 w 7497054"/>
              <a:gd name="connsiteY5045" fmla="*/ 8837250 h 10285413"/>
              <a:gd name="connsiteX5046" fmla="*/ 2489349 w 7497054"/>
              <a:gd name="connsiteY5046" fmla="*/ 8808235 h 10285413"/>
              <a:gd name="connsiteX5047" fmla="*/ 2483545 w 7497054"/>
              <a:gd name="connsiteY5047" fmla="*/ 8773420 h 10285413"/>
              <a:gd name="connsiteX5048" fmla="*/ 2471940 w 7497054"/>
              <a:gd name="connsiteY5048" fmla="*/ 8761814 h 10285413"/>
              <a:gd name="connsiteX5049" fmla="*/ 2448730 w 7497054"/>
              <a:gd name="connsiteY5049" fmla="*/ 8703789 h 10285413"/>
              <a:gd name="connsiteX5050" fmla="*/ 2425519 w 7497054"/>
              <a:gd name="connsiteY5050" fmla="*/ 8639958 h 10285413"/>
              <a:gd name="connsiteX5051" fmla="*/ 2419715 w 7497054"/>
              <a:gd name="connsiteY5051" fmla="*/ 8593537 h 10285413"/>
              <a:gd name="connsiteX5052" fmla="*/ 2413913 w 7497054"/>
              <a:gd name="connsiteY5052" fmla="*/ 8564523 h 10285413"/>
              <a:gd name="connsiteX5053" fmla="*/ 2408110 w 7497054"/>
              <a:gd name="connsiteY5053" fmla="*/ 8558721 h 10285413"/>
              <a:gd name="connsiteX5054" fmla="*/ 2402307 w 7497054"/>
              <a:gd name="connsiteY5054" fmla="*/ 8541313 h 10285413"/>
              <a:gd name="connsiteX5055" fmla="*/ 2390703 w 7497054"/>
              <a:gd name="connsiteY5055" fmla="*/ 8518103 h 10285413"/>
              <a:gd name="connsiteX5056" fmla="*/ 2390703 w 7497054"/>
              <a:gd name="connsiteY5056" fmla="*/ 8506497 h 10285413"/>
              <a:gd name="connsiteX5057" fmla="*/ 2367493 w 7497054"/>
              <a:gd name="connsiteY5057" fmla="*/ 8471682 h 10285413"/>
              <a:gd name="connsiteX5058" fmla="*/ 2344280 w 7497054"/>
              <a:gd name="connsiteY5058" fmla="*/ 8460076 h 10285413"/>
              <a:gd name="connsiteX5059" fmla="*/ 2297861 w 7497054"/>
              <a:gd name="connsiteY5059" fmla="*/ 8367233 h 10285413"/>
              <a:gd name="connsiteX5060" fmla="*/ 2292057 w 7497054"/>
              <a:gd name="connsiteY5060" fmla="*/ 8349825 h 10285413"/>
              <a:gd name="connsiteX5061" fmla="*/ 2274649 w 7497054"/>
              <a:gd name="connsiteY5061" fmla="*/ 8332418 h 10285413"/>
              <a:gd name="connsiteX5062" fmla="*/ 2251439 w 7497054"/>
              <a:gd name="connsiteY5062" fmla="*/ 8344022 h 10285413"/>
              <a:gd name="connsiteX5063" fmla="*/ 2239832 w 7497054"/>
              <a:gd name="connsiteY5063" fmla="*/ 8344022 h 10285413"/>
              <a:gd name="connsiteX5064" fmla="*/ 2228227 w 7497054"/>
              <a:gd name="connsiteY5064" fmla="*/ 8355628 h 10285413"/>
              <a:gd name="connsiteX5065" fmla="*/ 2216623 w 7497054"/>
              <a:gd name="connsiteY5065" fmla="*/ 8367233 h 10285413"/>
              <a:gd name="connsiteX5066" fmla="*/ 2228227 w 7497054"/>
              <a:gd name="connsiteY5066" fmla="*/ 8436864 h 10285413"/>
              <a:gd name="connsiteX5067" fmla="*/ 2251439 w 7497054"/>
              <a:gd name="connsiteY5067" fmla="*/ 8518103 h 10285413"/>
              <a:gd name="connsiteX5068" fmla="*/ 2251439 w 7497054"/>
              <a:gd name="connsiteY5068" fmla="*/ 8535510 h 10285413"/>
              <a:gd name="connsiteX5069" fmla="*/ 2251439 w 7497054"/>
              <a:gd name="connsiteY5069" fmla="*/ 8541313 h 10285413"/>
              <a:gd name="connsiteX5070" fmla="*/ 2205017 w 7497054"/>
              <a:gd name="connsiteY5070" fmla="*/ 8436864 h 10285413"/>
              <a:gd name="connsiteX5071" fmla="*/ 2158596 w 7497054"/>
              <a:gd name="connsiteY5071" fmla="*/ 8344022 h 10285413"/>
              <a:gd name="connsiteX5072" fmla="*/ 2181806 w 7497054"/>
              <a:gd name="connsiteY5072" fmla="*/ 8494892 h 10285413"/>
              <a:gd name="connsiteX5073" fmla="*/ 2216623 w 7497054"/>
              <a:gd name="connsiteY5073" fmla="*/ 8634155 h 10285413"/>
              <a:gd name="connsiteX5074" fmla="*/ 2205017 w 7497054"/>
              <a:gd name="connsiteY5074" fmla="*/ 8645762 h 10285413"/>
              <a:gd name="connsiteX5075" fmla="*/ 2205017 w 7497054"/>
              <a:gd name="connsiteY5075" fmla="*/ 8610946 h 10285413"/>
              <a:gd name="connsiteX5076" fmla="*/ 2146990 w 7497054"/>
              <a:gd name="connsiteY5076" fmla="*/ 8402049 h 10285413"/>
              <a:gd name="connsiteX5077" fmla="*/ 2123779 w 7497054"/>
              <a:gd name="connsiteY5077" fmla="*/ 8297601 h 10285413"/>
              <a:gd name="connsiteX5078" fmla="*/ 2100569 w 7497054"/>
              <a:gd name="connsiteY5078" fmla="*/ 8233771 h 10285413"/>
              <a:gd name="connsiteX5079" fmla="*/ 2077358 w 7497054"/>
              <a:gd name="connsiteY5079" fmla="*/ 8187349 h 10285413"/>
              <a:gd name="connsiteX5080" fmla="*/ 2054148 w 7497054"/>
              <a:gd name="connsiteY5080" fmla="*/ 8169942 h 10285413"/>
              <a:gd name="connsiteX5081" fmla="*/ 2036739 w 7497054"/>
              <a:gd name="connsiteY5081" fmla="*/ 8152534 h 10285413"/>
              <a:gd name="connsiteX5082" fmla="*/ 2042542 w 7497054"/>
              <a:gd name="connsiteY5082" fmla="*/ 8123521 h 10285413"/>
              <a:gd name="connsiteX5083" fmla="*/ 2019332 w 7497054"/>
              <a:gd name="connsiteY5083" fmla="*/ 8053888 h 10285413"/>
              <a:gd name="connsiteX5084" fmla="*/ 1972909 w 7497054"/>
              <a:gd name="connsiteY5084" fmla="*/ 7868203 h 10285413"/>
              <a:gd name="connsiteX5085" fmla="*/ 1926490 w 7497054"/>
              <a:gd name="connsiteY5085" fmla="*/ 7659307 h 10285413"/>
              <a:gd name="connsiteX5086" fmla="*/ 1914882 w 7497054"/>
              <a:gd name="connsiteY5086" fmla="*/ 7636096 h 10285413"/>
              <a:gd name="connsiteX5087" fmla="*/ 1880067 w 7497054"/>
              <a:gd name="connsiteY5087" fmla="*/ 7589675 h 10285413"/>
              <a:gd name="connsiteX5088" fmla="*/ 1885870 w 7497054"/>
              <a:gd name="connsiteY5088" fmla="*/ 7607083 h 10285413"/>
              <a:gd name="connsiteX5089" fmla="*/ 1891672 w 7497054"/>
              <a:gd name="connsiteY5089" fmla="*/ 7636096 h 10285413"/>
              <a:gd name="connsiteX5090" fmla="*/ 1885870 w 7497054"/>
              <a:gd name="connsiteY5090" fmla="*/ 7630295 h 10285413"/>
              <a:gd name="connsiteX5091" fmla="*/ 1891672 w 7497054"/>
              <a:gd name="connsiteY5091" fmla="*/ 7647702 h 10285413"/>
              <a:gd name="connsiteX5092" fmla="*/ 1891672 w 7497054"/>
              <a:gd name="connsiteY5092" fmla="*/ 7670912 h 10285413"/>
              <a:gd name="connsiteX5093" fmla="*/ 1903278 w 7497054"/>
              <a:gd name="connsiteY5093" fmla="*/ 7705729 h 10285413"/>
              <a:gd name="connsiteX5094" fmla="*/ 1926490 w 7497054"/>
              <a:gd name="connsiteY5094" fmla="*/ 7728939 h 10285413"/>
              <a:gd name="connsiteX5095" fmla="*/ 1926490 w 7497054"/>
              <a:gd name="connsiteY5095" fmla="*/ 7746347 h 10285413"/>
              <a:gd name="connsiteX5096" fmla="*/ 1932291 w 7497054"/>
              <a:gd name="connsiteY5096" fmla="*/ 7746347 h 10285413"/>
              <a:gd name="connsiteX5097" fmla="*/ 1938094 w 7497054"/>
              <a:gd name="connsiteY5097" fmla="*/ 7746347 h 10285413"/>
              <a:gd name="connsiteX5098" fmla="*/ 1938094 w 7497054"/>
              <a:gd name="connsiteY5098" fmla="*/ 7752151 h 10285413"/>
              <a:gd name="connsiteX5099" fmla="*/ 1926490 w 7497054"/>
              <a:gd name="connsiteY5099" fmla="*/ 7763756 h 10285413"/>
              <a:gd name="connsiteX5100" fmla="*/ 1903278 w 7497054"/>
              <a:gd name="connsiteY5100" fmla="*/ 7763756 h 10285413"/>
              <a:gd name="connsiteX5101" fmla="*/ 1914882 w 7497054"/>
              <a:gd name="connsiteY5101" fmla="*/ 7810177 h 10285413"/>
              <a:gd name="connsiteX5102" fmla="*/ 1914882 w 7497054"/>
              <a:gd name="connsiteY5102" fmla="*/ 7821782 h 10285413"/>
              <a:gd name="connsiteX5103" fmla="*/ 1926490 w 7497054"/>
              <a:gd name="connsiteY5103" fmla="*/ 7868203 h 10285413"/>
              <a:gd name="connsiteX5104" fmla="*/ 1891672 w 7497054"/>
              <a:gd name="connsiteY5104" fmla="*/ 7786966 h 10285413"/>
              <a:gd name="connsiteX5105" fmla="*/ 1874265 w 7497054"/>
              <a:gd name="connsiteY5105" fmla="*/ 7752151 h 10285413"/>
              <a:gd name="connsiteX5106" fmla="*/ 1868462 w 7497054"/>
              <a:gd name="connsiteY5106" fmla="*/ 7717333 h 10285413"/>
              <a:gd name="connsiteX5107" fmla="*/ 1822041 w 7497054"/>
              <a:gd name="connsiteY5107" fmla="*/ 7578069 h 10285413"/>
              <a:gd name="connsiteX5108" fmla="*/ 1816238 w 7497054"/>
              <a:gd name="connsiteY5108" fmla="*/ 7572268 h 10285413"/>
              <a:gd name="connsiteX5109" fmla="*/ 1845251 w 7497054"/>
              <a:gd name="connsiteY5109" fmla="*/ 7728939 h 10285413"/>
              <a:gd name="connsiteX5110" fmla="*/ 1862660 w 7497054"/>
              <a:gd name="connsiteY5110" fmla="*/ 7839190 h 10285413"/>
              <a:gd name="connsiteX5111" fmla="*/ 1880067 w 7497054"/>
              <a:gd name="connsiteY5111" fmla="*/ 7937835 h 10285413"/>
              <a:gd name="connsiteX5112" fmla="*/ 1880067 w 7497054"/>
              <a:gd name="connsiteY5112" fmla="*/ 7961046 h 10285413"/>
              <a:gd name="connsiteX5113" fmla="*/ 1868462 w 7497054"/>
              <a:gd name="connsiteY5113" fmla="*/ 7949440 h 10285413"/>
              <a:gd name="connsiteX5114" fmla="*/ 1851053 w 7497054"/>
              <a:gd name="connsiteY5114" fmla="*/ 7821782 h 10285413"/>
              <a:gd name="connsiteX5115" fmla="*/ 1798830 w 7497054"/>
              <a:gd name="connsiteY5115" fmla="*/ 7612886 h 10285413"/>
              <a:gd name="connsiteX5116" fmla="*/ 1775618 w 7497054"/>
              <a:gd name="connsiteY5116" fmla="*/ 7525845 h 10285413"/>
              <a:gd name="connsiteX5117" fmla="*/ 1752408 w 7497054"/>
              <a:gd name="connsiteY5117" fmla="*/ 7473622 h 10285413"/>
              <a:gd name="connsiteX5118" fmla="*/ 1734999 w 7497054"/>
              <a:gd name="connsiteY5118" fmla="*/ 7421396 h 10285413"/>
              <a:gd name="connsiteX5119" fmla="*/ 1717592 w 7497054"/>
              <a:gd name="connsiteY5119" fmla="*/ 7403989 h 10285413"/>
              <a:gd name="connsiteX5120" fmla="*/ 1694381 w 7497054"/>
              <a:gd name="connsiteY5120" fmla="*/ 7345962 h 10285413"/>
              <a:gd name="connsiteX5121" fmla="*/ 1694381 w 7497054"/>
              <a:gd name="connsiteY5121" fmla="*/ 7334358 h 10285413"/>
              <a:gd name="connsiteX5122" fmla="*/ 1682777 w 7497054"/>
              <a:gd name="connsiteY5122" fmla="*/ 7322752 h 10285413"/>
              <a:gd name="connsiteX5123" fmla="*/ 1676974 w 7497054"/>
              <a:gd name="connsiteY5123" fmla="*/ 7276331 h 10285413"/>
              <a:gd name="connsiteX5124" fmla="*/ 1653762 w 7497054"/>
              <a:gd name="connsiteY5124" fmla="*/ 7224107 h 10285413"/>
              <a:gd name="connsiteX5125" fmla="*/ 1636354 w 7497054"/>
              <a:gd name="connsiteY5125" fmla="*/ 7183489 h 10285413"/>
              <a:gd name="connsiteX5126" fmla="*/ 1624750 w 7497054"/>
              <a:gd name="connsiteY5126" fmla="*/ 7171882 h 10285413"/>
              <a:gd name="connsiteX5127" fmla="*/ 1618947 w 7497054"/>
              <a:gd name="connsiteY5127" fmla="*/ 7142870 h 10285413"/>
              <a:gd name="connsiteX5128" fmla="*/ 1601539 w 7497054"/>
              <a:gd name="connsiteY5128" fmla="*/ 7113855 h 10285413"/>
              <a:gd name="connsiteX5129" fmla="*/ 1589933 w 7497054"/>
              <a:gd name="connsiteY5129" fmla="*/ 7102250 h 10285413"/>
              <a:gd name="connsiteX5130" fmla="*/ 1578327 w 7497054"/>
              <a:gd name="connsiteY5130" fmla="*/ 7102250 h 10285413"/>
              <a:gd name="connsiteX5131" fmla="*/ 1566723 w 7497054"/>
              <a:gd name="connsiteY5131" fmla="*/ 7084843 h 10285413"/>
              <a:gd name="connsiteX5132" fmla="*/ 1566723 w 7497054"/>
              <a:gd name="connsiteY5132" fmla="*/ 7079040 h 10285413"/>
              <a:gd name="connsiteX5133" fmla="*/ 1543512 w 7497054"/>
              <a:gd name="connsiteY5133" fmla="*/ 7044223 h 10285413"/>
              <a:gd name="connsiteX5134" fmla="*/ 1537708 w 7497054"/>
              <a:gd name="connsiteY5134" fmla="*/ 7009408 h 10285413"/>
              <a:gd name="connsiteX5135" fmla="*/ 1543512 w 7497054"/>
              <a:gd name="connsiteY5135" fmla="*/ 7090644 h 10285413"/>
              <a:gd name="connsiteX5136" fmla="*/ 1555118 w 7497054"/>
              <a:gd name="connsiteY5136" fmla="*/ 7183489 h 10285413"/>
              <a:gd name="connsiteX5137" fmla="*/ 1549315 w 7497054"/>
              <a:gd name="connsiteY5137" fmla="*/ 7171882 h 10285413"/>
              <a:gd name="connsiteX5138" fmla="*/ 1543512 w 7497054"/>
              <a:gd name="connsiteY5138" fmla="*/ 7148671 h 10285413"/>
              <a:gd name="connsiteX5139" fmla="*/ 1531907 w 7497054"/>
              <a:gd name="connsiteY5139" fmla="*/ 7090644 h 10285413"/>
              <a:gd name="connsiteX5140" fmla="*/ 1520301 w 7497054"/>
              <a:gd name="connsiteY5140" fmla="*/ 7021013 h 10285413"/>
              <a:gd name="connsiteX5141" fmla="*/ 1514499 w 7497054"/>
              <a:gd name="connsiteY5141" fmla="*/ 6991998 h 10285413"/>
              <a:gd name="connsiteX5142" fmla="*/ 1508696 w 7497054"/>
              <a:gd name="connsiteY5142" fmla="*/ 6962986 h 10285413"/>
              <a:gd name="connsiteX5143" fmla="*/ 1497090 w 7497054"/>
              <a:gd name="connsiteY5143" fmla="*/ 6951380 h 10285413"/>
              <a:gd name="connsiteX5144" fmla="*/ 1497090 w 7497054"/>
              <a:gd name="connsiteY5144" fmla="*/ 6974591 h 10285413"/>
              <a:gd name="connsiteX5145" fmla="*/ 1508696 w 7497054"/>
              <a:gd name="connsiteY5145" fmla="*/ 6986197 h 10285413"/>
              <a:gd name="connsiteX5146" fmla="*/ 1497090 w 7497054"/>
              <a:gd name="connsiteY5146" fmla="*/ 6986197 h 10285413"/>
              <a:gd name="connsiteX5147" fmla="*/ 1497090 w 7497054"/>
              <a:gd name="connsiteY5147" fmla="*/ 6997803 h 10285413"/>
              <a:gd name="connsiteX5148" fmla="*/ 1473881 w 7497054"/>
              <a:gd name="connsiteY5148" fmla="*/ 6916564 h 10285413"/>
              <a:gd name="connsiteX5149" fmla="*/ 1450669 w 7497054"/>
              <a:gd name="connsiteY5149" fmla="*/ 6870144 h 10285413"/>
              <a:gd name="connsiteX5150" fmla="*/ 1427459 w 7497054"/>
              <a:gd name="connsiteY5150" fmla="*/ 6841130 h 10285413"/>
              <a:gd name="connsiteX5151" fmla="*/ 1415854 w 7497054"/>
              <a:gd name="connsiteY5151" fmla="*/ 6835327 h 10285413"/>
              <a:gd name="connsiteX5152" fmla="*/ 1415854 w 7497054"/>
              <a:gd name="connsiteY5152" fmla="*/ 6823722 h 10285413"/>
              <a:gd name="connsiteX5153" fmla="*/ 1439065 w 7497054"/>
              <a:gd name="connsiteY5153" fmla="*/ 6835327 h 10285413"/>
              <a:gd name="connsiteX5154" fmla="*/ 1450669 w 7497054"/>
              <a:gd name="connsiteY5154" fmla="*/ 6858537 h 10285413"/>
              <a:gd name="connsiteX5155" fmla="*/ 1450669 w 7497054"/>
              <a:gd name="connsiteY5155" fmla="*/ 6835327 h 10285413"/>
              <a:gd name="connsiteX5156" fmla="*/ 1427459 w 7497054"/>
              <a:gd name="connsiteY5156" fmla="*/ 6806315 h 10285413"/>
              <a:gd name="connsiteX5157" fmla="*/ 1404250 w 7497054"/>
              <a:gd name="connsiteY5157" fmla="*/ 6788906 h 10285413"/>
              <a:gd name="connsiteX5158" fmla="*/ 1415854 w 7497054"/>
              <a:gd name="connsiteY5158" fmla="*/ 6800510 h 10285413"/>
              <a:gd name="connsiteX5159" fmla="*/ 1415854 w 7497054"/>
              <a:gd name="connsiteY5159" fmla="*/ 6823722 h 10285413"/>
              <a:gd name="connsiteX5160" fmla="*/ 1404250 w 7497054"/>
              <a:gd name="connsiteY5160" fmla="*/ 6812118 h 10285413"/>
              <a:gd name="connsiteX5161" fmla="*/ 1357828 w 7497054"/>
              <a:gd name="connsiteY5161" fmla="*/ 6754091 h 10285413"/>
              <a:gd name="connsiteX5162" fmla="*/ 1346220 w 7497054"/>
              <a:gd name="connsiteY5162" fmla="*/ 6742485 h 10285413"/>
              <a:gd name="connsiteX5163" fmla="*/ 1334616 w 7497054"/>
              <a:gd name="connsiteY5163" fmla="*/ 6707668 h 10285413"/>
              <a:gd name="connsiteX5164" fmla="*/ 1299801 w 7497054"/>
              <a:gd name="connsiteY5164" fmla="*/ 6667049 h 10285413"/>
              <a:gd name="connsiteX5165" fmla="*/ 1288196 w 7497054"/>
              <a:gd name="connsiteY5165" fmla="*/ 6649642 h 10285413"/>
              <a:gd name="connsiteX5166" fmla="*/ 1264983 w 7497054"/>
              <a:gd name="connsiteY5166" fmla="*/ 6626431 h 10285413"/>
              <a:gd name="connsiteX5167" fmla="*/ 1276589 w 7497054"/>
              <a:gd name="connsiteY5167" fmla="*/ 6649642 h 10285413"/>
              <a:gd name="connsiteX5168" fmla="*/ 1288196 w 7497054"/>
              <a:gd name="connsiteY5168" fmla="*/ 6672852 h 10285413"/>
              <a:gd name="connsiteX5169" fmla="*/ 1276589 w 7497054"/>
              <a:gd name="connsiteY5169" fmla="*/ 6672852 h 10285413"/>
              <a:gd name="connsiteX5170" fmla="*/ 1299801 w 7497054"/>
              <a:gd name="connsiteY5170" fmla="*/ 6771498 h 10285413"/>
              <a:gd name="connsiteX5171" fmla="*/ 1323011 w 7497054"/>
              <a:gd name="connsiteY5171" fmla="*/ 6893353 h 10285413"/>
              <a:gd name="connsiteX5172" fmla="*/ 1299801 w 7497054"/>
              <a:gd name="connsiteY5172" fmla="*/ 6812118 h 10285413"/>
              <a:gd name="connsiteX5173" fmla="*/ 1276589 w 7497054"/>
              <a:gd name="connsiteY5173" fmla="*/ 6748288 h 10285413"/>
              <a:gd name="connsiteX5174" fmla="*/ 1264983 w 7497054"/>
              <a:gd name="connsiteY5174" fmla="*/ 6707668 h 10285413"/>
              <a:gd name="connsiteX5175" fmla="*/ 1253378 w 7497054"/>
              <a:gd name="connsiteY5175" fmla="*/ 6614827 h 10285413"/>
              <a:gd name="connsiteX5176" fmla="*/ 1241774 w 7497054"/>
              <a:gd name="connsiteY5176" fmla="*/ 6614827 h 10285413"/>
              <a:gd name="connsiteX5177" fmla="*/ 1253378 w 7497054"/>
              <a:gd name="connsiteY5177" fmla="*/ 6649642 h 10285413"/>
              <a:gd name="connsiteX5178" fmla="*/ 1241774 w 7497054"/>
              <a:gd name="connsiteY5178" fmla="*/ 6649642 h 10285413"/>
              <a:gd name="connsiteX5179" fmla="*/ 1230168 w 7497054"/>
              <a:gd name="connsiteY5179" fmla="*/ 6626431 h 10285413"/>
              <a:gd name="connsiteX5180" fmla="*/ 1183747 w 7497054"/>
              <a:gd name="connsiteY5180" fmla="*/ 6545193 h 10285413"/>
              <a:gd name="connsiteX5181" fmla="*/ 1172141 w 7497054"/>
              <a:gd name="connsiteY5181" fmla="*/ 6533588 h 10285413"/>
              <a:gd name="connsiteX5182" fmla="*/ 1172141 w 7497054"/>
              <a:gd name="connsiteY5182" fmla="*/ 6545193 h 10285413"/>
              <a:gd name="connsiteX5183" fmla="*/ 1160537 w 7497054"/>
              <a:gd name="connsiteY5183" fmla="*/ 6510378 h 10285413"/>
              <a:gd name="connsiteX5184" fmla="*/ 1143128 w 7497054"/>
              <a:gd name="connsiteY5184" fmla="*/ 6487166 h 10285413"/>
              <a:gd name="connsiteX5185" fmla="*/ 1137325 w 7497054"/>
              <a:gd name="connsiteY5185" fmla="*/ 6463955 h 10285413"/>
              <a:gd name="connsiteX5186" fmla="*/ 1125719 w 7497054"/>
              <a:gd name="connsiteY5186" fmla="*/ 6452351 h 10285413"/>
              <a:gd name="connsiteX5187" fmla="*/ 1114114 w 7497054"/>
              <a:gd name="connsiteY5187" fmla="*/ 6440746 h 10285413"/>
              <a:gd name="connsiteX5188" fmla="*/ 1108313 w 7497054"/>
              <a:gd name="connsiteY5188" fmla="*/ 6440746 h 10285413"/>
              <a:gd name="connsiteX5189" fmla="*/ 1102510 w 7497054"/>
              <a:gd name="connsiteY5189" fmla="*/ 6452351 h 10285413"/>
              <a:gd name="connsiteX5190" fmla="*/ 1096705 w 7497054"/>
              <a:gd name="connsiteY5190" fmla="*/ 6417534 h 10285413"/>
              <a:gd name="connsiteX5191" fmla="*/ 1079298 w 7497054"/>
              <a:gd name="connsiteY5191" fmla="*/ 6405929 h 10285413"/>
              <a:gd name="connsiteX5192" fmla="*/ 1061890 w 7497054"/>
              <a:gd name="connsiteY5192" fmla="*/ 6417534 h 10285413"/>
              <a:gd name="connsiteX5193" fmla="*/ 1044483 w 7497054"/>
              <a:gd name="connsiteY5193" fmla="*/ 6440746 h 10285413"/>
              <a:gd name="connsiteX5194" fmla="*/ 1032876 w 7497054"/>
              <a:gd name="connsiteY5194" fmla="*/ 6463955 h 10285413"/>
              <a:gd name="connsiteX5195" fmla="*/ 1044483 w 7497054"/>
              <a:gd name="connsiteY5195" fmla="*/ 6510378 h 10285413"/>
              <a:gd name="connsiteX5196" fmla="*/ 1050285 w 7497054"/>
              <a:gd name="connsiteY5196" fmla="*/ 6545193 h 10285413"/>
              <a:gd name="connsiteX5197" fmla="*/ 1067693 w 7497054"/>
              <a:gd name="connsiteY5197" fmla="*/ 6591615 h 10285413"/>
              <a:gd name="connsiteX5198" fmla="*/ 1067693 w 7497054"/>
              <a:gd name="connsiteY5198" fmla="*/ 6626431 h 10285413"/>
              <a:gd name="connsiteX5199" fmla="*/ 1056088 w 7497054"/>
              <a:gd name="connsiteY5199" fmla="*/ 6614827 h 10285413"/>
              <a:gd name="connsiteX5200" fmla="*/ 1021271 w 7497054"/>
              <a:gd name="connsiteY5200" fmla="*/ 6521982 h 10285413"/>
              <a:gd name="connsiteX5201" fmla="*/ 998061 w 7497054"/>
              <a:gd name="connsiteY5201" fmla="*/ 6458154 h 10285413"/>
              <a:gd name="connsiteX5202" fmla="*/ 986456 w 7497054"/>
              <a:gd name="connsiteY5202" fmla="*/ 6429140 h 10285413"/>
              <a:gd name="connsiteX5203" fmla="*/ 986456 w 7497054"/>
              <a:gd name="connsiteY5203" fmla="*/ 6498773 h 10285413"/>
              <a:gd name="connsiteX5204" fmla="*/ 1009667 w 7497054"/>
              <a:gd name="connsiteY5204" fmla="*/ 6591615 h 10285413"/>
              <a:gd name="connsiteX5205" fmla="*/ 1044483 w 7497054"/>
              <a:gd name="connsiteY5205" fmla="*/ 6800510 h 10285413"/>
              <a:gd name="connsiteX5206" fmla="*/ 1044483 w 7497054"/>
              <a:gd name="connsiteY5206" fmla="*/ 6817919 h 10285413"/>
              <a:gd name="connsiteX5207" fmla="*/ 1032876 w 7497054"/>
              <a:gd name="connsiteY5207" fmla="*/ 6823722 h 10285413"/>
              <a:gd name="connsiteX5208" fmla="*/ 1032876 w 7497054"/>
              <a:gd name="connsiteY5208" fmla="*/ 6812118 h 10285413"/>
              <a:gd name="connsiteX5209" fmla="*/ 1015468 w 7497054"/>
              <a:gd name="connsiteY5209" fmla="*/ 6684458 h 10285413"/>
              <a:gd name="connsiteX5210" fmla="*/ 963244 w 7497054"/>
              <a:gd name="connsiteY5210" fmla="*/ 6475561 h 10285413"/>
              <a:gd name="connsiteX5211" fmla="*/ 940034 w 7497054"/>
              <a:gd name="connsiteY5211" fmla="*/ 6382719 h 10285413"/>
              <a:gd name="connsiteX5212" fmla="*/ 922627 w 7497054"/>
              <a:gd name="connsiteY5212" fmla="*/ 6330494 h 10285413"/>
              <a:gd name="connsiteX5213" fmla="*/ 911022 w 7497054"/>
              <a:gd name="connsiteY5213" fmla="*/ 6295679 h 10285413"/>
              <a:gd name="connsiteX5214" fmla="*/ 893612 w 7497054"/>
              <a:gd name="connsiteY5214" fmla="*/ 6272467 h 10285413"/>
              <a:gd name="connsiteX5215" fmla="*/ 870403 w 7497054"/>
              <a:gd name="connsiteY5215" fmla="*/ 6255060 h 10285413"/>
              <a:gd name="connsiteX5216" fmla="*/ 858797 w 7497054"/>
              <a:gd name="connsiteY5216" fmla="*/ 6208638 h 10285413"/>
              <a:gd name="connsiteX5217" fmla="*/ 858797 w 7497054"/>
              <a:gd name="connsiteY5217" fmla="*/ 6185429 h 10285413"/>
              <a:gd name="connsiteX5218" fmla="*/ 847192 w 7497054"/>
              <a:gd name="connsiteY5218" fmla="*/ 6162217 h 10285413"/>
              <a:gd name="connsiteX5219" fmla="*/ 847192 w 7497054"/>
              <a:gd name="connsiteY5219" fmla="*/ 6150611 h 10285413"/>
              <a:gd name="connsiteX5220" fmla="*/ 835586 w 7497054"/>
              <a:gd name="connsiteY5220" fmla="*/ 6139006 h 10285413"/>
              <a:gd name="connsiteX5221" fmla="*/ 835586 w 7497054"/>
              <a:gd name="connsiteY5221" fmla="*/ 6127403 h 10285413"/>
              <a:gd name="connsiteX5222" fmla="*/ 835586 w 7497054"/>
              <a:gd name="connsiteY5222" fmla="*/ 6231848 h 10285413"/>
              <a:gd name="connsiteX5223" fmla="*/ 823980 w 7497054"/>
              <a:gd name="connsiteY5223" fmla="*/ 6313087 h 10285413"/>
              <a:gd name="connsiteX5224" fmla="*/ 812376 w 7497054"/>
              <a:gd name="connsiteY5224" fmla="*/ 6185429 h 10285413"/>
              <a:gd name="connsiteX5225" fmla="*/ 789165 w 7497054"/>
              <a:gd name="connsiteY5225" fmla="*/ 6011348 h 10285413"/>
              <a:gd name="connsiteX5226" fmla="*/ 777559 w 7497054"/>
              <a:gd name="connsiteY5226" fmla="*/ 5999742 h 10285413"/>
              <a:gd name="connsiteX5227" fmla="*/ 777559 w 7497054"/>
              <a:gd name="connsiteY5227" fmla="*/ 5976530 h 10285413"/>
              <a:gd name="connsiteX5228" fmla="*/ 754349 w 7497054"/>
              <a:gd name="connsiteY5228" fmla="*/ 5964926 h 10285413"/>
              <a:gd name="connsiteX5229" fmla="*/ 754349 w 7497054"/>
              <a:gd name="connsiteY5229" fmla="*/ 5959124 h 10285413"/>
              <a:gd name="connsiteX5230" fmla="*/ 765953 w 7497054"/>
              <a:gd name="connsiteY5230" fmla="*/ 5953321 h 10285413"/>
              <a:gd name="connsiteX5231" fmla="*/ 765953 w 7497054"/>
              <a:gd name="connsiteY5231" fmla="*/ 5941715 h 10285413"/>
              <a:gd name="connsiteX5232" fmla="*/ 754349 w 7497054"/>
              <a:gd name="connsiteY5232" fmla="*/ 5895295 h 10285413"/>
              <a:gd name="connsiteX5233" fmla="*/ 748546 w 7497054"/>
              <a:gd name="connsiteY5233" fmla="*/ 5866281 h 10285413"/>
              <a:gd name="connsiteX5234" fmla="*/ 731138 w 7497054"/>
              <a:gd name="connsiteY5234" fmla="*/ 5837266 h 10285413"/>
              <a:gd name="connsiteX5235" fmla="*/ 707928 w 7497054"/>
              <a:gd name="connsiteY5235" fmla="*/ 5819859 h 10285413"/>
              <a:gd name="connsiteX5236" fmla="*/ 696322 w 7497054"/>
              <a:gd name="connsiteY5236" fmla="*/ 5814057 h 10285413"/>
              <a:gd name="connsiteX5237" fmla="*/ 684716 w 7497054"/>
              <a:gd name="connsiteY5237" fmla="*/ 5802452 h 10285413"/>
              <a:gd name="connsiteX5238" fmla="*/ 673112 w 7497054"/>
              <a:gd name="connsiteY5238" fmla="*/ 5790847 h 10285413"/>
              <a:gd name="connsiteX5239" fmla="*/ 661507 w 7497054"/>
              <a:gd name="connsiteY5239" fmla="*/ 5779239 h 10285413"/>
              <a:gd name="connsiteX5240" fmla="*/ 655704 w 7497054"/>
              <a:gd name="connsiteY5240" fmla="*/ 5831465 h 10285413"/>
              <a:gd name="connsiteX5241" fmla="*/ 649901 w 7497054"/>
              <a:gd name="connsiteY5241" fmla="*/ 5906899 h 10285413"/>
              <a:gd name="connsiteX5242" fmla="*/ 649901 w 7497054"/>
              <a:gd name="connsiteY5242" fmla="*/ 5953321 h 10285413"/>
              <a:gd name="connsiteX5243" fmla="*/ 638295 w 7497054"/>
              <a:gd name="connsiteY5243" fmla="*/ 5941715 h 10285413"/>
              <a:gd name="connsiteX5244" fmla="*/ 626689 w 7497054"/>
              <a:gd name="connsiteY5244" fmla="*/ 5860478 h 10285413"/>
              <a:gd name="connsiteX5245" fmla="*/ 609282 w 7497054"/>
              <a:gd name="connsiteY5245" fmla="*/ 5756031 h 10285413"/>
              <a:gd name="connsiteX5246" fmla="*/ 591874 w 7497054"/>
              <a:gd name="connsiteY5246" fmla="*/ 5895295 h 10285413"/>
              <a:gd name="connsiteX5247" fmla="*/ 568663 w 7497054"/>
              <a:gd name="connsiteY5247" fmla="*/ 6139006 h 10285413"/>
              <a:gd name="connsiteX5248" fmla="*/ 568663 w 7497054"/>
              <a:gd name="connsiteY5248" fmla="*/ 6127403 h 10285413"/>
              <a:gd name="connsiteX5249" fmla="*/ 574466 w 7497054"/>
              <a:gd name="connsiteY5249" fmla="*/ 5993939 h 10285413"/>
              <a:gd name="connsiteX5250" fmla="*/ 580270 w 7497054"/>
              <a:gd name="connsiteY5250" fmla="*/ 5790847 h 10285413"/>
              <a:gd name="connsiteX5251" fmla="*/ 557058 w 7497054"/>
              <a:gd name="connsiteY5251" fmla="*/ 5558740 h 10285413"/>
              <a:gd name="connsiteX5252" fmla="*/ 539651 w 7497054"/>
              <a:gd name="connsiteY5252" fmla="*/ 5529726 h 10285413"/>
              <a:gd name="connsiteX5253" fmla="*/ 545452 w 7497054"/>
              <a:gd name="connsiteY5253" fmla="*/ 5512317 h 10285413"/>
              <a:gd name="connsiteX5254" fmla="*/ 545452 w 7497054"/>
              <a:gd name="connsiteY5254" fmla="*/ 5489107 h 10285413"/>
              <a:gd name="connsiteX5255" fmla="*/ 533848 w 7497054"/>
              <a:gd name="connsiteY5255" fmla="*/ 5477502 h 10285413"/>
              <a:gd name="connsiteX5256" fmla="*/ 545452 w 7497054"/>
              <a:gd name="connsiteY5256" fmla="*/ 5477502 h 10285413"/>
              <a:gd name="connsiteX5257" fmla="*/ 545452 w 7497054"/>
              <a:gd name="connsiteY5257" fmla="*/ 5448487 h 10285413"/>
              <a:gd name="connsiteX5258" fmla="*/ 539651 w 7497054"/>
              <a:gd name="connsiteY5258" fmla="*/ 5396264 h 10285413"/>
              <a:gd name="connsiteX5259" fmla="*/ 528045 w 7497054"/>
              <a:gd name="connsiteY5259" fmla="*/ 5349841 h 10285413"/>
              <a:gd name="connsiteX5260" fmla="*/ 522243 w 7497054"/>
              <a:gd name="connsiteY5260" fmla="*/ 5326633 h 10285413"/>
              <a:gd name="connsiteX5261" fmla="*/ 499031 w 7497054"/>
              <a:gd name="connsiteY5261" fmla="*/ 5268605 h 10285413"/>
              <a:gd name="connsiteX5262" fmla="*/ 499031 w 7497054"/>
              <a:gd name="connsiteY5262" fmla="*/ 5245395 h 10285413"/>
              <a:gd name="connsiteX5263" fmla="*/ 487425 w 7497054"/>
              <a:gd name="connsiteY5263" fmla="*/ 5222183 h 10285413"/>
              <a:gd name="connsiteX5264" fmla="*/ 475821 w 7497054"/>
              <a:gd name="connsiteY5264" fmla="*/ 5187368 h 10285413"/>
              <a:gd name="connsiteX5265" fmla="*/ 452609 w 7497054"/>
              <a:gd name="connsiteY5265" fmla="*/ 5106131 h 10285413"/>
              <a:gd name="connsiteX5266" fmla="*/ 429399 w 7497054"/>
              <a:gd name="connsiteY5266" fmla="*/ 5036497 h 10285413"/>
              <a:gd name="connsiteX5267" fmla="*/ 406188 w 7497054"/>
              <a:gd name="connsiteY5267" fmla="*/ 4955261 h 10285413"/>
              <a:gd name="connsiteX5268" fmla="*/ 394582 w 7497054"/>
              <a:gd name="connsiteY5268" fmla="*/ 4920445 h 10285413"/>
              <a:gd name="connsiteX5269" fmla="*/ 348163 w 7497054"/>
              <a:gd name="connsiteY5269" fmla="*/ 4711548 h 10285413"/>
              <a:gd name="connsiteX5270" fmla="*/ 330752 w 7497054"/>
              <a:gd name="connsiteY5270" fmla="*/ 4670930 h 10285413"/>
              <a:gd name="connsiteX5271" fmla="*/ 324951 w 7497054"/>
              <a:gd name="connsiteY5271" fmla="*/ 4641917 h 10285413"/>
              <a:gd name="connsiteX5272" fmla="*/ 266922 w 7497054"/>
              <a:gd name="connsiteY5272" fmla="*/ 4433020 h 10285413"/>
              <a:gd name="connsiteX5273" fmla="*/ 266922 w 7497054"/>
              <a:gd name="connsiteY5273" fmla="*/ 4415612 h 10285413"/>
              <a:gd name="connsiteX5274" fmla="*/ 266922 w 7497054"/>
              <a:gd name="connsiteY5274" fmla="*/ 4409811 h 10285413"/>
              <a:gd name="connsiteX5275" fmla="*/ 255318 w 7497054"/>
              <a:gd name="connsiteY5275" fmla="*/ 4374993 h 10285413"/>
              <a:gd name="connsiteX5276" fmla="*/ 208899 w 7497054"/>
              <a:gd name="connsiteY5276" fmla="*/ 4247335 h 10285413"/>
              <a:gd name="connsiteX5277" fmla="*/ 179884 w 7497054"/>
              <a:gd name="connsiteY5277" fmla="*/ 4160294 h 10285413"/>
              <a:gd name="connsiteX5278" fmla="*/ 150872 w 7497054"/>
              <a:gd name="connsiteY5278" fmla="*/ 4050044 h 10285413"/>
              <a:gd name="connsiteX5279" fmla="*/ 145069 w 7497054"/>
              <a:gd name="connsiteY5279" fmla="*/ 3997820 h 10285413"/>
              <a:gd name="connsiteX5280" fmla="*/ 139264 w 7497054"/>
              <a:gd name="connsiteY5280" fmla="*/ 3945596 h 10285413"/>
              <a:gd name="connsiteX5281" fmla="*/ 133463 w 7497054"/>
              <a:gd name="connsiteY5281" fmla="*/ 3899175 h 10285413"/>
              <a:gd name="connsiteX5282" fmla="*/ 127660 w 7497054"/>
              <a:gd name="connsiteY5282" fmla="*/ 3887568 h 10285413"/>
              <a:gd name="connsiteX5283" fmla="*/ 121857 w 7497054"/>
              <a:gd name="connsiteY5283" fmla="*/ 3881766 h 10285413"/>
              <a:gd name="connsiteX5284" fmla="*/ 116054 w 7497054"/>
              <a:gd name="connsiteY5284" fmla="*/ 3875963 h 10285413"/>
              <a:gd name="connsiteX5285" fmla="*/ 127660 w 7497054"/>
              <a:gd name="connsiteY5285" fmla="*/ 3875963 h 10285413"/>
              <a:gd name="connsiteX5286" fmla="*/ 127660 w 7497054"/>
              <a:gd name="connsiteY5286" fmla="*/ 3852753 h 10285413"/>
              <a:gd name="connsiteX5287" fmla="*/ 139264 w 7497054"/>
              <a:gd name="connsiteY5287" fmla="*/ 3864357 h 10285413"/>
              <a:gd name="connsiteX5288" fmla="*/ 139264 w 7497054"/>
              <a:gd name="connsiteY5288" fmla="*/ 3875963 h 10285413"/>
              <a:gd name="connsiteX5289" fmla="*/ 150872 w 7497054"/>
              <a:gd name="connsiteY5289" fmla="*/ 3864357 h 10285413"/>
              <a:gd name="connsiteX5290" fmla="*/ 150872 w 7497054"/>
              <a:gd name="connsiteY5290" fmla="*/ 3846950 h 10285413"/>
              <a:gd name="connsiteX5291" fmla="*/ 150872 w 7497054"/>
              <a:gd name="connsiteY5291" fmla="*/ 3806331 h 10285413"/>
              <a:gd name="connsiteX5292" fmla="*/ 127660 w 7497054"/>
              <a:gd name="connsiteY5292" fmla="*/ 3678673 h 10285413"/>
              <a:gd name="connsiteX5293" fmla="*/ 81238 w 7497054"/>
              <a:gd name="connsiteY5293" fmla="*/ 3516198 h 10285413"/>
              <a:gd name="connsiteX5294" fmla="*/ 63830 w 7497054"/>
              <a:gd name="connsiteY5294" fmla="*/ 3423355 h 10285413"/>
              <a:gd name="connsiteX5295" fmla="*/ 40620 w 7497054"/>
              <a:gd name="connsiteY5295" fmla="*/ 3353724 h 10285413"/>
              <a:gd name="connsiteX5296" fmla="*/ 34817 w 7497054"/>
              <a:gd name="connsiteY5296" fmla="*/ 3365328 h 10285413"/>
              <a:gd name="connsiteX5297" fmla="*/ 11606 w 7497054"/>
              <a:gd name="connsiteY5297" fmla="*/ 3365328 h 10285413"/>
              <a:gd name="connsiteX5298" fmla="*/ 11606 w 7497054"/>
              <a:gd name="connsiteY5298" fmla="*/ 3342118 h 10285413"/>
              <a:gd name="connsiteX5299" fmla="*/ 11606 w 7497054"/>
              <a:gd name="connsiteY5299" fmla="*/ 3272486 h 10285413"/>
              <a:gd name="connsiteX5300" fmla="*/ 11606 w 7497054"/>
              <a:gd name="connsiteY5300" fmla="*/ 3249274 h 10285413"/>
              <a:gd name="connsiteX5301" fmla="*/ 0 w 7497054"/>
              <a:gd name="connsiteY5301" fmla="*/ 3243471 h 10285413"/>
              <a:gd name="connsiteX5302" fmla="*/ 11606 w 7497054"/>
              <a:gd name="connsiteY5302" fmla="*/ 3226064 h 10285413"/>
              <a:gd name="connsiteX5303" fmla="*/ 23212 w 7497054"/>
              <a:gd name="connsiteY5303" fmla="*/ 3214459 h 10285413"/>
              <a:gd name="connsiteX5304" fmla="*/ 34817 w 7497054"/>
              <a:gd name="connsiteY5304" fmla="*/ 3214459 h 10285413"/>
              <a:gd name="connsiteX5305" fmla="*/ 34817 w 7497054"/>
              <a:gd name="connsiteY5305" fmla="*/ 3202854 h 10285413"/>
              <a:gd name="connsiteX5306" fmla="*/ 40620 w 7497054"/>
              <a:gd name="connsiteY5306" fmla="*/ 3162236 h 10285413"/>
              <a:gd name="connsiteX5307" fmla="*/ 46423 w 7497054"/>
              <a:gd name="connsiteY5307" fmla="*/ 3133222 h 10285413"/>
              <a:gd name="connsiteX5308" fmla="*/ 46423 w 7497054"/>
              <a:gd name="connsiteY5308" fmla="*/ 3098406 h 10285413"/>
              <a:gd name="connsiteX5309" fmla="*/ 46423 w 7497054"/>
              <a:gd name="connsiteY5309" fmla="*/ 3063589 h 10285413"/>
              <a:gd name="connsiteX5310" fmla="*/ 58027 w 7497054"/>
              <a:gd name="connsiteY5310" fmla="*/ 3040379 h 10285413"/>
              <a:gd name="connsiteX5311" fmla="*/ 52226 w 7497054"/>
              <a:gd name="connsiteY5311" fmla="*/ 3005564 h 10285413"/>
              <a:gd name="connsiteX5312" fmla="*/ 58027 w 7497054"/>
              <a:gd name="connsiteY5312" fmla="*/ 2982352 h 10285413"/>
              <a:gd name="connsiteX5313" fmla="*/ 58027 w 7497054"/>
              <a:gd name="connsiteY5313" fmla="*/ 2964943 h 10285413"/>
              <a:gd name="connsiteX5314" fmla="*/ 58027 w 7497054"/>
              <a:gd name="connsiteY5314" fmla="*/ 2959142 h 10285413"/>
              <a:gd name="connsiteX5315" fmla="*/ 81238 w 7497054"/>
              <a:gd name="connsiteY5315" fmla="*/ 2773455 h 10285413"/>
              <a:gd name="connsiteX5316" fmla="*/ 87042 w 7497054"/>
              <a:gd name="connsiteY5316" fmla="*/ 2692217 h 10285413"/>
              <a:gd name="connsiteX5317" fmla="*/ 116054 w 7497054"/>
              <a:gd name="connsiteY5317" fmla="*/ 2669008 h 10285413"/>
              <a:gd name="connsiteX5318" fmla="*/ 121857 w 7497054"/>
              <a:gd name="connsiteY5318" fmla="*/ 2680612 h 10285413"/>
              <a:gd name="connsiteX5319" fmla="*/ 110252 w 7497054"/>
              <a:gd name="connsiteY5319" fmla="*/ 2692217 h 10285413"/>
              <a:gd name="connsiteX5320" fmla="*/ 98646 w 7497054"/>
              <a:gd name="connsiteY5320" fmla="*/ 2709627 h 10285413"/>
              <a:gd name="connsiteX5321" fmla="*/ 92845 w 7497054"/>
              <a:gd name="connsiteY5321" fmla="*/ 2738640 h 10285413"/>
              <a:gd name="connsiteX5322" fmla="*/ 139264 w 7497054"/>
              <a:gd name="connsiteY5322" fmla="*/ 2692217 h 10285413"/>
              <a:gd name="connsiteX5323" fmla="*/ 150872 w 7497054"/>
              <a:gd name="connsiteY5323" fmla="*/ 2692217 h 10285413"/>
              <a:gd name="connsiteX5324" fmla="*/ 162476 w 7497054"/>
              <a:gd name="connsiteY5324" fmla="*/ 2703824 h 10285413"/>
              <a:gd name="connsiteX5325" fmla="*/ 174082 w 7497054"/>
              <a:gd name="connsiteY5325" fmla="*/ 2680612 h 10285413"/>
              <a:gd name="connsiteX5326" fmla="*/ 208899 w 7497054"/>
              <a:gd name="connsiteY5326" fmla="*/ 2680612 h 10285413"/>
              <a:gd name="connsiteX5327" fmla="*/ 232107 w 7497054"/>
              <a:gd name="connsiteY5327" fmla="*/ 2703824 h 10285413"/>
              <a:gd name="connsiteX5328" fmla="*/ 255318 w 7497054"/>
              <a:gd name="connsiteY5328" fmla="*/ 2703824 h 10285413"/>
              <a:gd name="connsiteX5329" fmla="*/ 290134 w 7497054"/>
              <a:gd name="connsiteY5329" fmla="*/ 2715429 h 10285413"/>
              <a:gd name="connsiteX5330" fmla="*/ 313345 w 7497054"/>
              <a:gd name="connsiteY5330" fmla="*/ 2692217 h 10285413"/>
              <a:gd name="connsiteX5331" fmla="*/ 336557 w 7497054"/>
              <a:gd name="connsiteY5331" fmla="*/ 2674809 h 10285413"/>
              <a:gd name="connsiteX5332" fmla="*/ 371372 w 7497054"/>
              <a:gd name="connsiteY5332" fmla="*/ 2669008 h 10285413"/>
              <a:gd name="connsiteX5333" fmla="*/ 394582 w 7497054"/>
              <a:gd name="connsiteY5333" fmla="*/ 2657402 h 10285413"/>
              <a:gd name="connsiteX5334" fmla="*/ 417794 w 7497054"/>
              <a:gd name="connsiteY5334" fmla="*/ 2669008 h 10285413"/>
              <a:gd name="connsiteX5335" fmla="*/ 435201 w 7497054"/>
              <a:gd name="connsiteY5335" fmla="*/ 2674809 h 10285413"/>
              <a:gd name="connsiteX5336" fmla="*/ 452609 w 7497054"/>
              <a:gd name="connsiteY5336" fmla="*/ 2669008 h 10285413"/>
              <a:gd name="connsiteX5337" fmla="*/ 464216 w 7497054"/>
              <a:gd name="connsiteY5337" fmla="*/ 2680612 h 10285413"/>
              <a:gd name="connsiteX5338" fmla="*/ 499031 w 7497054"/>
              <a:gd name="connsiteY5338" fmla="*/ 2692217 h 10285413"/>
              <a:gd name="connsiteX5339" fmla="*/ 499031 w 7497054"/>
              <a:gd name="connsiteY5339" fmla="*/ 2610982 h 10285413"/>
              <a:gd name="connsiteX5340" fmla="*/ 493228 w 7497054"/>
              <a:gd name="connsiteY5340" fmla="*/ 2529744 h 10285413"/>
              <a:gd name="connsiteX5341" fmla="*/ 487425 w 7497054"/>
              <a:gd name="connsiteY5341" fmla="*/ 2541348 h 10285413"/>
              <a:gd name="connsiteX5342" fmla="*/ 475821 w 7497054"/>
              <a:gd name="connsiteY5342" fmla="*/ 2558756 h 10285413"/>
              <a:gd name="connsiteX5343" fmla="*/ 475821 w 7497054"/>
              <a:gd name="connsiteY5343" fmla="*/ 2570362 h 10285413"/>
              <a:gd name="connsiteX5344" fmla="*/ 475821 w 7497054"/>
              <a:gd name="connsiteY5344" fmla="*/ 2576165 h 10285413"/>
              <a:gd name="connsiteX5345" fmla="*/ 487425 w 7497054"/>
              <a:gd name="connsiteY5345" fmla="*/ 2587770 h 10285413"/>
              <a:gd name="connsiteX5346" fmla="*/ 475821 w 7497054"/>
              <a:gd name="connsiteY5346" fmla="*/ 2593573 h 10285413"/>
              <a:gd name="connsiteX5347" fmla="*/ 475821 w 7497054"/>
              <a:gd name="connsiteY5347" fmla="*/ 2552953 h 10285413"/>
              <a:gd name="connsiteX5348" fmla="*/ 475821 w 7497054"/>
              <a:gd name="connsiteY5348" fmla="*/ 2506533 h 10285413"/>
              <a:gd name="connsiteX5349" fmla="*/ 464216 w 7497054"/>
              <a:gd name="connsiteY5349" fmla="*/ 2500729 h 10285413"/>
              <a:gd name="connsiteX5350" fmla="*/ 475821 w 7497054"/>
              <a:gd name="connsiteY5350" fmla="*/ 2483321 h 10285413"/>
              <a:gd name="connsiteX5351" fmla="*/ 475821 w 7497054"/>
              <a:gd name="connsiteY5351" fmla="*/ 2454308 h 10285413"/>
              <a:gd name="connsiteX5352" fmla="*/ 487425 w 7497054"/>
              <a:gd name="connsiteY5352" fmla="*/ 2436900 h 10285413"/>
              <a:gd name="connsiteX5353" fmla="*/ 499031 w 7497054"/>
              <a:gd name="connsiteY5353" fmla="*/ 2436900 h 10285413"/>
              <a:gd name="connsiteX5354" fmla="*/ 499031 w 7497054"/>
              <a:gd name="connsiteY5354" fmla="*/ 2425295 h 10285413"/>
              <a:gd name="connsiteX5355" fmla="*/ 487425 w 7497054"/>
              <a:gd name="connsiteY5355" fmla="*/ 2402084 h 10285413"/>
              <a:gd name="connsiteX5356" fmla="*/ 499031 w 7497054"/>
              <a:gd name="connsiteY5356" fmla="*/ 2402084 h 10285413"/>
              <a:gd name="connsiteX5357" fmla="*/ 510636 w 7497054"/>
              <a:gd name="connsiteY5357" fmla="*/ 2402084 h 10285413"/>
              <a:gd name="connsiteX5358" fmla="*/ 522243 w 7497054"/>
              <a:gd name="connsiteY5358" fmla="*/ 2390480 h 10285413"/>
              <a:gd name="connsiteX5359" fmla="*/ 545452 w 7497054"/>
              <a:gd name="connsiteY5359" fmla="*/ 2344057 h 10285413"/>
              <a:gd name="connsiteX5360" fmla="*/ 551255 w 7497054"/>
              <a:gd name="connsiteY5360" fmla="*/ 2326650 h 10285413"/>
              <a:gd name="connsiteX5361" fmla="*/ 568663 w 7497054"/>
              <a:gd name="connsiteY5361" fmla="*/ 2320847 h 10285413"/>
              <a:gd name="connsiteX5362" fmla="*/ 568663 w 7497054"/>
              <a:gd name="connsiteY5362" fmla="*/ 2297635 h 10285413"/>
              <a:gd name="connsiteX5363" fmla="*/ 580270 w 7497054"/>
              <a:gd name="connsiteY5363" fmla="*/ 2251215 h 10285413"/>
              <a:gd name="connsiteX5364" fmla="*/ 591874 w 7497054"/>
              <a:gd name="connsiteY5364" fmla="*/ 2245412 h 10285413"/>
              <a:gd name="connsiteX5365" fmla="*/ 591874 w 7497054"/>
              <a:gd name="connsiteY5365" fmla="*/ 2228004 h 10285413"/>
              <a:gd name="connsiteX5366" fmla="*/ 603479 w 7497054"/>
              <a:gd name="connsiteY5366" fmla="*/ 2210596 h 10285413"/>
              <a:gd name="connsiteX5367" fmla="*/ 615085 w 7497054"/>
              <a:gd name="connsiteY5367" fmla="*/ 2181582 h 10285413"/>
              <a:gd name="connsiteX5368" fmla="*/ 626689 w 7497054"/>
              <a:gd name="connsiteY5368" fmla="*/ 2158372 h 10285413"/>
              <a:gd name="connsiteX5369" fmla="*/ 632492 w 7497054"/>
              <a:gd name="connsiteY5369" fmla="*/ 2140963 h 10285413"/>
              <a:gd name="connsiteX5370" fmla="*/ 638295 w 7497054"/>
              <a:gd name="connsiteY5370" fmla="*/ 2123556 h 10285413"/>
              <a:gd name="connsiteX5371" fmla="*/ 644097 w 7497054"/>
              <a:gd name="connsiteY5371" fmla="*/ 2100345 h 10285413"/>
              <a:gd name="connsiteX5372" fmla="*/ 661507 w 7497054"/>
              <a:gd name="connsiteY5372" fmla="*/ 2053925 h 10285413"/>
              <a:gd name="connsiteX5373" fmla="*/ 707928 w 7497054"/>
              <a:gd name="connsiteY5373" fmla="*/ 1914659 h 10285413"/>
              <a:gd name="connsiteX5374" fmla="*/ 742743 w 7497054"/>
              <a:gd name="connsiteY5374" fmla="*/ 1891448 h 10285413"/>
              <a:gd name="connsiteX5375" fmla="*/ 777559 w 7497054"/>
              <a:gd name="connsiteY5375" fmla="*/ 1914659 h 10285413"/>
              <a:gd name="connsiteX5376" fmla="*/ 800770 w 7497054"/>
              <a:gd name="connsiteY5376" fmla="*/ 1914659 h 10285413"/>
              <a:gd name="connsiteX5377" fmla="*/ 835586 w 7497054"/>
              <a:gd name="connsiteY5377" fmla="*/ 1937871 h 10285413"/>
              <a:gd name="connsiteX5378" fmla="*/ 847192 w 7497054"/>
              <a:gd name="connsiteY5378" fmla="*/ 1943674 h 10285413"/>
              <a:gd name="connsiteX5379" fmla="*/ 858797 w 7497054"/>
              <a:gd name="connsiteY5379" fmla="*/ 1949475 h 10285413"/>
              <a:gd name="connsiteX5380" fmla="*/ 870403 w 7497054"/>
              <a:gd name="connsiteY5380" fmla="*/ 1972686 h 10285413"/>
              <a:gd name="connsiteX5381" fmla="*/ 905218 w 7497054"/>
              <a:gd name="connsiteY5381" fmla="*/ 1972686 h 10285413"/>
              <a:gd name="connsiteX5382" fmla="*/ 916825 w 7497054"/>
              <a:gd name="connsiteY5382" fmla="*/ 1984290 h 10285413"/>
              <a:gd name="connsiteX5383" fmla="*/ 940034 w 7497054"/>
              <a:gd name="connsiteY5383" fmla="*/ 1972686 h 10285413"/>
              <a:gd name="connsiteX5384" fmla="*/ 969047 w 7497054"/>
              <a:gd name="connsiteY5384" fmla="*/ 1949475 h 10285413"/>
              <a:gd name="connsiteX5385" fmla="*/ 998061 w 7497054"/>
              <a:gd name="connsiteY5385" fmla="*/ 1955278 h 10285413"/>
              <a:gd name="connsiteX5386" fmla="*/ 1021271 w 7497054"/>
              <a:gd name="connsiteY5386" fmla="*/ 1961081 h 10285413"/>
              <a:gd name="connsiteX5387" fmla="*/ 1044483 w 7497054"/>
              <a:gd name="connsiteY5387" fmla="*/ 1972686 h 10285413"/>
              <a:gd name="connsiteX5388" fmla="*/ 1067693 w 7497054"/>
              <a:gd name="connsiteY5388" fmla="*/ 1984290 h 10285413"/>
              <a:gd name="connsiteX5389" fmla="*/ 1090904 w 7497054"/>
              <a:gd name="connsiteY5389" fmla="*/ 2019108 h 10285413"/>
              <a:gd name="connsiteX5390" fmla="*/ 1108313 w 7497054"/>
              <a:gd name="connsiteY5390" fmla="*/ 2024910 h 10285413"/>
              <a:gd name="connsiteX5391" fmla="*/ 1125719 w 7497054"/>
              <a:gd name="connsiteY5391" fmla="*/ 2007502 h 10285413"/>
              <a:gd name="connsiteX5392" fmla="*/ 1137325 w 7497054"/>
              <a:gd name="connsiteY5392" fmla="*/ 2007502 h 10285413"/>
              <a:gd name="connsiteX5393" fmla="*/ 1148931 w 7497054"/>
              <a:gd name="connsiteY5393" fmla="*/ 2042320 h 10285413"/>
              <a:gd name="connsiteX5394" fmla="*/ 1166340 w 7497054"/>
              <a:gd name="connsiteY5394" fmla="*/ 2059728 h 10285413"/>
              <a:gd name="connsiteX5395" fmla="*/ 1183747 w 7497054"/>
              <a:gd name="connsiteY5395" fmla="*/ 2042320 h 10285413"/>
              <a:gd name="connsiteX5396" fmla="*/ 1189549 w 7497054"/>
              <a:gd name="connsiteY5396" fmla="*/ 2024910 h 10285413"/>
              <a:gd name="connsiteX5397" fmla="*/ 1195352 w 7497054"/>
              <a:gd name="connsiteY5397" fmla="*/ 2019108 h 10285413"/>
              <a:gd name="connsiteX5398" fmla="*/ 1206956 w 7497054"/>
              <a:gd name="connsiteY5398" fmla="*/ 2007502 h 10285413"/>
              <a:gd name="connsiteX5399" fmla="*/ 1218562 w 7497054"/>
              <a:gd name="connsiteY5399" fmla="*/ 2007502 h 10285413"/>
              <a:gd name="connsiteX5400" fmla="*/ 1241774 w 7497054"/>
              <a:gd name="connsiteY5400" fmla="*/ 1972686 h 10285413"/>
              <a:gd name="connsiteX5401" fmla="*/ 1288196 w 7497054"/>
              <a:gd name="connsiteY5401" fmla="*/ 1845028 h 10285413"/>
              <a:gd name="connsiteX5402" fmla="*/ 1334616 w 7497054"/>
              <a:gd name="connsiteY5402" fmla="*/ 1775395 h 10285413"/>
              <a:gd name="connsiteX5403" fmla="*/ 1369432 w 7497054"/>
              <a:gd name="connsiteY5403" fmla="*/ 1798605 h 10285413"/>
              <a:gd name="connsiteX5404" fmla="*/ 1375235 w 7497054"/>
              <a:gd name="connsiteY5404" fmla="*/ 1816014 h 10285413"/>
              <a:gd name="connsiteX5405" fmla="*/ 1392642 w 7497054"/>
              <a:gd name="connsiteY5405" fmla="*/ 1804410 h 10285413"/>
              <a:gd name="connsiteX5406" fmla="*/ 1415854 w 7497054"/>
              <a:gd name="connsiteY5406" fmla="*/ 1798605 h 10285413"/>
              <a:gd name="connsiteX5407" fmla="*/ 1427459 w 7497054"/>
              <a:gd name="connsiteY5407" fmla="*/ 1821817 h 10285413"/>
              <a:gd name="connsiteX5408" fmla="*/ 1439065 w 7497054"/>
              <a:gd name="connsiteY5408" fmla="*/ 1833422 h 10285413"/>
              <a:gd name="connsiteX5409" fmla="*/ 1444868 w 7497054"/>
              <a:gd name="connsiteY5409" fmla="*/ 1833422 h 10285413"/>
              <a:gd name="connsiteX5410" fmla="*/ 1456472 w 7497054"/>
              <a:gd name="connsiteY5410" fmla="*/ 1839225 h 10285413"/>
              <a:gd name="connsiteX5411" fmla="*/ 1462274 w 7497054"/>
              <a:gd name="connsiteY5411" fmla="*/ 1856634 h 10285413"/>
              <a:gd name="connsiteX5412" fmla="*/ 1497090 w 7497054"/>
              <a:gd name="connsiteY5412" fmla="*/ 1833422 h 10285413"/>
              <a:gd name="connsiteX5413" fmla="*/ 1543512 w 7497054"/>
              <a:gd name="connsiteY5413" fmla="*/ 1763791 h 10285413"/>
              <a:gd name="connsiteX5414" fmla="*/ 1578327 w 7497054"/>
              <a:gd name="connsiteY5414" fmla="*/ 1728974 h 10285413"/>
              <a:gd name="connsiteX5415" fmla="*/ 1589933 w 7497054"/>
              <a:gd name="connsiteY5415" fmla="*/ 1717368 h 10285413"/>
              <a:gd name="connsiteX5416" fmla="*/ 1624750 w 7497054"/>
              <a:gd name="connsiteY5416" fmla="*/ 1728974 h 10285413"/>
              <a:gd name="connsiteX5417" fmla="*/ 1671172 w 7497054"/>
              <a:gd name="connsiteY5417" fmla="*/ 1787001 h 10285413"/>
              <a:gd name="connsiteX5418" fmla="*/ 1688580 w 7497054"/>
              <a:gd name="connsiteY5418" fmla="*/ 1804410 h 10285413"/>
              <a:gd name="connsiteX5419" fmla="*/ 1694381 w 7497054"/>
              <a:gd name="connsiteY5419" fmla="*/ 1810213 h 10285413"/>
              <a:gd name="connsiteX5420" fmla="*/ 1694381 w 7497054"/>
              <a:gd name="connsiteY5420" fmla="*/ 1763791 h 10285413"/>
              <a:gd name="connsiteX5421" fmla="*/ 1676974 w 7497054"/>
              <a:gd name="connsiteY5421" fmla="*/ 1763791 h 10285413"/>
              <a:gd name="connsiteX5422" fmla="*/ 1671172 w 7497054"/>
              <a:gd name="connsiteY5422" fmla="*/ 1763791 h 10285413"/>
              <a:gd name="connsiteX5423" fmla="*/ 1671172 w 7497054"/>
              <a:gd name="connsiteY5423" fmla="*/ 1752186 h 10285413"/>
              <a:gd name="connsiteX5424" fmla="*/ 1682777 w 7497054"/>
              <a:gd name="connsiteY5424" fmla="*/ 1746383 h 10285413"/>
              <a:gd name="connsiteX5425" fmla="*/ 1694381 w 7497054"/>
              <a:gd name="connsiteY5425" fmla="*/ 1740580 h 10285413"/>
              <a:gd name="connsiteX5426" fmla="*/ 1705987 w 7497054"/>
              <a:gd name="connsiteY5426" fmla="*/ 1728974 h 10285413"/>
              <a:gd name="connsiteX5427" fmla="*/ 1729197 w 7497054"/>
              <a:gd name="connsiteY5427" fmla="*/ 1717368 h 10285413"/>
              <a:gd name="connsiteX5428" fmla="*/ 1729197 w 7497054"/>
              <a:gd name="connsiteY5428" fmla="*/ 1694159 h 10285413"/>
              <a:gd name="connsiteX5429" fmla="*/ 1833645 w 7497054"/>
              <a:gd name="connsiteY5429" fmla="*/ 1694159 h 10285413"/>
              <a:gd name="connsiteX5430" fmla="*/ 2042542 w 7497054"/>
              <a:gd name="connsiteY5430" fmla="*/ 1694159 h 10285413"/>
              <a:gd name="connsiteX5431" fmla="*/ 2152793 w 7497054"/>
              <a:gd name="connsiteY5431" fmla="*/ 1688356 h 10285413"/>
              <a:gd name="connsiteX5432" fmla="*/ 2263043 w 7497054"/>
              <a:gd name="connsiteY5432" fmla="*/ 1670949 h 10285413"/>
              <a:gd name="connsiteX5433" fmla="*/ 2274649 w 7497054"/>
              <a:gd name="connsiteY5433" fmla="*/ 1659341 h 10285413"/>
              <a:gd name="connsiteX5434" fmla="*/ 2263043 w 7497054"/>
              <a:gd name="connsiteY5434" fmla="*/ 1659341 h 10285413"/>
              <a:gd name="connsiteX5435" fmla="*/ 2263043 w 7497054"/>
              <a:gd name="connsiteY5435" fmla="*/ 1647737 h 10285413"/>
              <a:gd name="connsiteX5436" fmla="*/ 2263043 w 7497054"/>
              <a:gd name="connsiteY5436" fmla="*/ 1636132 h 10285413"/>
              <a:gd name="connsiteX5437" fmla="*/ 2274649 w 7497054"/>
              <a:gd name="connsiteY5437" fmla="*/ 1636132 h 10285413"/>
              <a:gd name="connsiteX5438" fmla="*/ 2297861 w 7497054"/>
              <a:gd name="connsiteY5438" fmla="*/ 1618723 h 10285413"/>
              <a:gd name="connsiteX5439" fmla="*/ 2321070 w 7497054"/>
              <a:gd name="connsiteY5439" fmla="*/ 1624526 h 10285413"/>
              <a:gd name="connsiteX5440" fmla="*/ 2321070 w 7497054"/>
              <a:gd name="connsiteY5440" fmla="*/ 1612919 h 10285413"/>
              <a:gd name="connsiteX5441" fmla="*/ 2332676 w 7497054"/>
              <a:gd name="connsiteY5441" fmla="*/ 1612919 h 10285413"/>
              <a:gd name="connsiteX5442" fmla="*/ 2344280 w 7497054"/>
              <a:gd name="connsiteY5442" fmla="*/ 1601315 h 10285413"/>
              <a:gd name="connsiteX5443" fmla="*/ 2332676 w 7497054"/>
              <a:gd name="connsiteY5443" fmla="*/ 1601315 h 10285413"/>
              <a:gd name="connsiteX5444" fmla="*/ 2321070 w 7497054"/>
              <a:gd name="connsiteY5444" fmla="*/ 1595512 h 10285413"/>
              <a:gd name="connsiteX5445" fmla="*/ 2367493 w 7497054"/>
              <a:gd name="connsiteY5445" fmla="*/ 1589710 h 10285413"/>
              <a:gd name="connsiteX5446" fmla="*/ 2413913 w 7497054"/>
              <a:gd name="connsiteY5446" fmla="*/ 1583907 h 10285413"/>
              <a:gd name="connsiteX5447" fmla="*/ 2431322 w 7497054"/>
              <a:gd name="connsiteY5447" fmla="*/ 1578105 h 10285413"/>
              <a:gd name="connsiteX5448" fmla="*/ 2448730 w 7497054"/>
              <a:gd name="connsiteY5448" fmla="*/ 1578105 h 10285413"/>
              <a:gd name="connsiteX5449" fmla="*/ 2605401 w 7497054"/>
              <a:gd name="connsiteY5449" fmla="*/ 1578105 h 10285413"/>
              <a:gd name="connsiteX5450" fmla="*/ 2785285 w 7497054"/>
              <a:gd name="connsiteY5450" fmla="*/ 1578105 h 10285413"/>
              <a:gd name="connsiteX5451" fmla="*/ 3028997 w 7497054"/>
              <a:gd name="connsiteY5451" fmla="*/ 1462050 h 10285413"/>
              <a:gd name="connsiteX5452" fmla="*/ 3040602 w 7497054"/>
              <a:gd name="connsiteY5452" fmla="*/ 1462050 h 10285413"/>
              <a:gd name="connsiteX5453" fmla="*/ 3028997 w 7497054"/>
              <a:gd name="connsiteY5453" fmla="*/ 1496867 h 10285413"/>
              <a:gd name="connsiteX5454" fmla="*/ 3017392 w 7497054"/>
              <a:gd name="connsiteY5454" fmla="*/ 1554894 h 10285413"/>
              <a:gd name="connsiteX5455" fmla="*/ 3017392 w 7497054"/>
              <a:gd name="connsiteY5455" fmla="*/ 1583907 h 10285413"/>
              <a:gd name="connsiteX5456" fmla="*/ 3028997 w 7497054"/>
              <a:gd name="connsiteY5456" fmla="*/ 1578105 h 10285413"/>
              <a:gd name="connsiteX5457" fmla="*/ 3063812 w 7497054"/>
              <a:gd name="connsiteY5457" fmla="*/ 1578105 h 10285413"/>
              <a:gd name="connsiteX5458" fmla="*/ 3087023 w 7497054"/>
              <a:gd name="connsiteY5458" fmla="*/ 1578105 h 10285413"/>
              <a:gd name="connsiteX5459" fmla="*/ 3087023 w 7497054"/>
              <a:gd name="connsiteY5459" fmla="*/ 1601315 h 10285413"/>
              <a:gd name="connsiteX5460" fmla="*/ 3098630 w 7497054"/>
              <a:gd name="connsiteY5460" fmla="*/ 1636132 h 10285413"/>
              <a:gd name="connsiteX5461" fmla="*/ 3121838 w 7497054"/>
              <a:gd name="connsiteY5461" fmla="*/ 1670949 h 10285413"/>
              <a:gd name="connsiteX5462" fmla="*/ 3121838 w 7497054"/>
              <a:gd name="connsiteY5462" fmla="*/ 1682553 h 10285413"/>
              <a:gd name="connsiteX5463" fmla="*/ 3156657 w 7497054"/>
              <a:gd name="connsiteY5463" fmla="*/ 1682553 h 10285413"/>
              <a:gd name="connsiteX5464" fmla="*/ 3208880 w 7497054"/>
              <a:gd name="connsiteY5464" fmla="*/ 1659341 h 10285413"/>
              <a:gd name="connsiteX5465" fmla="*/ 3249501 w 7497054"/>
              <a:gd name="connsiteY5465" fmla="*/ 1612919 h 10285413"/>
              <a:gd name="connsiteX5466" fmla="*/ 3261104 w 7497054"/>
              <a:gd name="connsiteY5466" fmla="*/ 1601315 h 10285413"/>
              <a:gd name="connsiteX5467" fmla="*/ 3249501 w 7497054"/>
              <a:gd name="connsiteY5467" fmla="*/ 1636132 h 10285413"/>
              <a:gd name="connsiteX5468" fmla="*/ 3243695 w 7497054"/>
              <a:gd name="connsiteY5468" fmla="*/ 1665144 h 10285413"/>
              <a:gd name="connsiteX5469" fmla="*/ 3237892 w 7497054"/>
              <a:gd name="connsiteY5469" fmla="*/ 1694159 h 10285413"/>
              <a:gd name="connsiteX5470" fmla="*/ 3243695 w 7497054"/>
              <a:gd name="connsiteY5470" fmla="*/ 1723171 h 10285413"/>
              <a:gd name="connsiteX5471" fmla="*/ 3261104 w 7497054"/>
              <a:gd name="connsiteY5471" fmla="*/ 1717368 h 10285413"/>
              <a:gd name="connsiteX5472" fmla="*/ 3284316 w 7497054"/>
              <a:gd name="connsiteY5472" fmla="*/ 1711565 h 10285413"/>
              <a:gd name="connsiteX5473" fmla="*/ 3307524 w 7497054"/>
              <a:gd name="connsiteY5473" fmla="*/ 1717368 h 10285413"/>
              <a:gd name="connsiteX5474" fmla="*/ 3313329 w 7497054"/>
              <a:gd name="connsiteY5474" fmla="*/ 1746383 h 10285413"/>
              <a:gd name="connsiteX5475" fmla="*/ 3319131 w 7497054"/>
              <a:gd name="connsiteY5475" fmla="*/ 1775395 h 10285413"/>
              <a:gd name="connsiteX5476" fmla="*/ 3330736 w 7497054"/>
              <a:gd name="connsiteY5476" fmla="*/ 1787001 h 10285413"/>
              <a:gd name="connsiteX5477" fmla="*/ 3342343 w 7497054"/>
              <a:gd name="connsiteY5477" fmla="*/ 1798605 h 10285413"/>
              <a:gd name="connsiteX5478" fmla="*/ 3342343 w 7497054"/>
              <a:gd name="connsiteY5478" fmla="*/ 1833422 h 10285413"/>
              <a:gd name="connsiteX5479" fmla="*/ 3365551 w 7497054"/>
              <a:gd name="connsiteY5479" fmla="*/ 1833422 h 10285413"/>
              <a:gd name="connsiteX5480" fmla="*/ 3388763 w 7497054"/>
              <a:gd name="connsiteY5480" fmla="*/ 1827619 h 10285413"/>
              <a:gd name="connsiteX5481" fmla="*/ 3400368 w 7497054"/>
              <a:gd name="connsiteY5481" fmla="*/ 1845028 h 10285413"/>
              <a:gd name="connsiteX5482" fmla="*/ 3377158 w 7497054"/>
              <a:gd name="connsiteY5482" fmla="*/ 1856634 h 10285413"/>
              <a:gd name="connsiteX5483" fmla="*/ 3353945 w 7497054"/>
              <a:gd name="connsiteY5483" fmla="*/ 1856634 h 10285413"/>
              <a:gd name="connsiteX5484" fmla="*/ 3365551 w 7497054"/>
              <a:gd name="connsiteY5484" fmla="*/ 1903054 h 10285413"/>
              <a:gd name="connsiteX5485" fmla="*/ 3388763 w 7497054"/>
              <a:gd name="connsiteY5485" fmla="*/ 1961081 h 10285413"/>
              <a:gd name="connsiteX5486" fmla="*/ 3400368 w 7497054"/>
              <a:gd name="connsiteY5486" fmla="*/ 1995898 h 10285413"/>
              <a:gd name="connsiteX5487" fmla="*/ 3435183 w 7497054"/>
              <a:gd name="connsiteY5487" fmla="*/ 2042320 h 10285413"/>
              <a:gd name="connsiteX5488" fmla="*/ 3446790 w 7497054"/>
              <a:gd name="connsiteY5488" fmla="*/ 2065529 h 10285413"/>
              <a:gd name="connsiteX5489" fmla="*/ 3452590 w 7497054"/>
              <a:gd name="connsiteY5489" fmla="*/ 2129359 h 10285413"/>
              <a:gd name="connsiteX5490" fmla="*/ 3470002 w 7497054"/>
              <a:gd name="connsiteY5490" fmla="*/ 2135162 h 10285413"/>
              <a:gd name="connsiteX5491" fmla="*/ 3551237 w 7497054"/>
              <a:gd name="connsiteY5491" fmla="*/ 2123556 h 10285413"/>
              <a:gd name="connsiteX5492" fmla="*/ 3574447 w 7497054"/>
              <a:gd name="connsiteY5492" fmla="*/ 2111950 h 10285413"/>
              <a:gd name="connsiteX5493" fmla="*/ 3609264 w 7497054"/>
              <a:gd name="connsiteY5493" fmla="*/ 2065529 h 10285413"/>
              <a:gd name="connsiteX5494" fmla="*/ 3615066 w 7497054"/>
              <a:gd name="connsiteY5494" fmla="*/ 2048121 h 10285413"/>
              <a:gd name="connsiteX5495" fmla="*/ 3620869 w 7497054"/>
              <a:gd name="connsiteY5495" fmla="*/ 2042320 h 10285413"/>
              <a:gd name="connsiteX5496" fmla="*/ 3620869 w 7497054"/>
              <a:gd name="connsiteY5496" fmla="*/ 2065529 h 10285413"/>
              <a:gd name="connsiteX5497" fmla="*/ 3609264 w 7497054"/>
              <a:gd name="connsiteY5497" fmla="*/ 2111950 h 10285413"/>
              <a:gd name="connsiteX5498" fmla="*/ 3609264 w 7497054"/>
              <a:gd name="connsiteY5498" fmla="*/ 2146766 h 10285413"/>
              <a:gd name="connsiteX5499" fmla="*/ 3644081 w 7497054"/>
              <a:gd name="connsiteY5499" fmla="*/ 2158372 h 10285413"/>
              <a:gd name="connsiteX5500" fmla="*/ 3678896 w 7497054"/>
              <a:gd name="connsiteY5500" fmla="*/ 2169977 h 10285413"/>
              <a:gd name="connsiteX5501" fmla="*/ 3678896 w 7497054"/>
              <a:gd name="connsiteY5501" fmla="*/ 2193189 h 10285413"/>
              <a:gd name="connsiteX5502" fmla="*/ 3678896 w 7497054"/>
              <a:gd name="connsiteY5502" fmla="*/ 2210596 h 10285413"/>
              <a:gd name="connsiteX5503" fmla="*/ 3690501 w 7497054"/>
              <a:gd name="connsiteY5503" fmla="*/ 2228004 h 10285413"/>
              <a:gd name="connsiteX5504" fmla="*/ 3702106 w 7497054"/>
              <a:gd name="connsiteY5504" fmla="*/ 2251215 h 10285413"/>
              <a:gd name="connsiteX5505" fmla="*/ 3707908 w 7497054"/>
              <a:gd name="connsiteY5505" fmla="*/ 2280227 h 10285413"/>
              <a:gd name="connsiteX5506" fmla="*/ 3731120 w 7497054"/>
              <a:gd name="connsiteY5506" fmla="*/ 2274426 h 10285413"/>
              <a:gd name="connsiteX5507" fmla="*/ 3748528 w 7497054"/>
              <a:gd name="connsiteY5507" fmla="*/ 2274426 h 10285413"/>
              <a:gd name="connsiteX5508" fmla="*/ 3783346 w 7497054"/>
              <a:gd name="connsiteY5508" fmla="*/ 2251215 h 10285413"/>
              <a:gd name="connsiteX5509" fmla="*/ 3806555 w 7497054"/>
              <a:gd name="connsiteY5509" fmla="*/ 2239608 h 10285413"/>
              <a:gd name="connsiteX5510" fmla="*/ 3800752 w 7497054"/>
              <a:gd name="connsiteY5510" fmla="*/ 2251215 h 10285413"/>
              <a:gd name="connsiteX5511" fmla="*/ 3794950 w 7497054"/>
              <a:gd name="connsiteY5511" fmla="*/ 2262820 h 10285413"/>
              <a:gd name="connsiteX5512" fmla="*/ 3794950 w 7497054"/>
              <a:gd name="connsiteY5512" fmla="*/ 2344057 h 10285413"/>
              <a:gd name="connsiteX5513" fmla="*/ 3800752 w 7497054"/>
              <a:gd name="connsiteY5513" fmla="*/ 2344057 h 10285413"/>
              <a:gd name="connsiteX5514" fmla="*/ 3818161 w 7497054"/>
              <a:gd name="connsiteY5514" fmla="*/ 2344057 h 10285413"/>
              <a:gd name="connsiteX5515" fmla="*/ 3864582 w 7497054"/>
              <a:gd name="connsiteY5515" fmla="*/ 2367268 h 10285413"/>
              <a:gd name="connsiteX5516" fmla="*/ 3864582 w 7497054"/>
              <a:gd name="connsiteY5516" fmla="*/ 2390480 h 10285413"/>
              <a:gd name="connsiteX5517" fmla="*/ 3899399 w 7497054"/>
              <a:gd name="connsiteY5517" fmla="*/ 2378874 h 10285413"/>
              <a:gd name="connsiteX5518" fmla="*/ 3911003 w 7497054"/>
              <a:gd name="connsiteY5518" fmla="*/ 2355662 h 10285413"/>
              <a:gd name="connsiteX5519" fmla="*/ 3934213 w 7497054"/>
              <a:gd name="connsiteY5519" fmla="*/ 2344057 h 10285413"/>
              <a:gd name="connsiteX5520" fmla="*/ 3945818 w 7497054"/>
              <a:gd name="connsiteY5520" fmla="*/ 2286030 h 10285413"/>
              <a:gd name="connsiteX5521" fmla="*/ 3957424 w 7497054"/>
              <a:gd name="connsiteY5521" fmla="*/ 2286030 h 10285413"/>
              <a:gd name="connsiteX5522" fmla="*/ 3957424 w 7497054"/>
              <a:gd name="connsiteY5522" fmla="*/ 2297635 h 10285413"/>
              <a:gd name="connsiteX5523" fmla="*/ 3969030 w 7497054"/>
              <a:gd name="connsiteY5523" fmla="*/ 2309242 h 10285413"/>
              <a:gd name="connsiteX5524" fmla="*/ 3957424 w 7497054"/>
              <a:gd name="connsiteY5524" fmla="*/ 2309242 h 10285413"/>
              <a:gd name="connsiteX5525" fmla="*/ 3957424 w 7497054"/>
              <a:gd name="connsiteY5525" fmla="*/ 2320847 h 10285413"/>
              <a:gd name="connsiteX5526" fmla="*/ 3957424 w 7497054"/>
              <a:gd name="connsiteY5526" fmla="*/ 2326650 h 10285413"/>
              <a:gd name="connsiteX5527" fmla="*/ 3969030 w 7497054"/>
              <a:gd name="connsiteY5527" fmla="*/ 2344057 h 10285413"/>
              <a:gd name="connsiteX5528" fmla="*/ 3992241 w 7497054"/>
              <a:gd name="connsiteY5528" fmla="*/ 2355662 h 10285413"/>
              <a:gd name="connsiteX5529" fmla="*/ 4003845 w 7497054"/>
              <a:gd name="connsiteY5529" fmla="*/ 2367268 h 10285413"/>
              <a:gd name="connsiteX5530" fmla="*/ 3992241 w 7497054"/>
              <a:gd name="connsiteY5530" fmla="*/ 2378874 h 10285413"/>
              <a:gd name="connsiteX5531" fmla="*/ 4015451 w 7497054"/>
              <a:gd name="connsiteY5531" fmla="*/ 2367268 h 10285413"/>
              <a:gd name="connsiteX5532" fmla="*/ 4027057 w 7497054"/>
              <a:gd name="connsiteY5532" fmla="*/ 2344057 h 10285413"/>
              <a:gd name="connsiteX5533" fmla="*/ 4038662 w 7497054"/>
              <a:gd name="connsiteY5533" fmla="*/ 2332453 h 10285413"/>
              <a:gd name="connsiteX5534" fmla="*/ 4061872 w 7497054"/>
              <a:gd name="connsiteY5534" fmla="*/ 2344057 h 10285413"/>
              <a:gd name="connsiteX5535" fmla="*/ 4050268 w 7497054"/>
              <a:gd name="connsiteY5535" fmla="*/ 2309242 h 10285413"/>
              <a:gd name="connsiteX5536" fmla="*/ 4038662 w 7497054"/>
              <a:gd name="connsiteY5536" fmla="*/ 2297635 h 10285413"/>
              <a:gd name="connsiteX5537" fmla="*/ 4061872 w 7497054"/>
              <a:gd name="connsiteY5537" fmla="*/ 2309242 h 10285413"/>
              <a:gd name="connsiteX5538" fmla="*/ 4061872 w 7497054"/>
              <a:gd name="connsiteY5538" fmla="*/ 2274426 h 10285413"/>
              <a:gd name="connsiteX5539" fmla="*/ 4061872 w 7497054"/>
              <a:gd name="connsiteY5539" fmla="*/ 2262820 h 10285413"/>
              <a:gd name="connsiteX5540" fmla="*/ 4061872 w 7497054"/>
              <a:gd name="connsiteY5540" fmla="*/ 2239608 h 10285413"/>
              <a:gd name="connsiteX5541" fmla="*/ 4061872 w 7497054"/>
              <a:gd name="connsiteY5541" fmla="*/ 2228004 h 10285413"/>
              <a:gd name="connsiteX5542" fmla="*/ 4061872 w 7497054"/>
              <a:gd name="connsiteY5542" fmla="*/ 2216399 h 10285413"/>
              <a:gd name="connsiteX5543" fmla="*/ 4050268 w 7497054"/>
              <a:gd name="connsiteY5543" fmla="*/ 2193189 h 10285413"/>
              <a:gd name="connsiteX5544" fmla="*/ 4061872 w 7497054"/>
              <a:gd name="connsiteY5544" fmla="*/ 2198990 h 10285413"/>
              <a:gd name="connsiteX5545" fmla="*/ 4073478 w 7497054"/>
              <a:gd name="connsiteY5545" fmla="*/ 2204793 h 10285413"/>
              <a:gd name="connsiteX5546" fmla="*/ 4073478 w 7497054"/>
              <a:gd name="connsiteY5546" fmla="*/ 2193189 h 10285413"/>
              <a:gd name="connsiteX5547" fmla="*/ 4061872 w 7497054"/>
              <a:gd name="connsiteY5547" fmla="*/ 2181582 h 10285413"/>
              <a:gd name="connsiteX5548" fmla="*/ 4061872 w 7497054"/>
              <a:gd name="connsiteY5548" fmla="*/ 2169977 h 10285413"/>
              <a:gd name="connsiteX5549" fmla="*/ 4050268 w 7497054"/>
              <a:gd name="connsiteY5549" fmla="*/ 2169977 h 10285413"/>
              <a:gd name="connsiteX5550" fmla="*/ 4027057 w 7497054"/>
              <a:gd name="connsiteY5550" fmla="*/ 2169977 h 10285413"/>
              <a:gd name="connsiteX5551" fmla="*/ 4032860 w 7497054"/>
              <a:gd name="connsiteY5551" fmla="*/ 2158372 h 10285413"/>
              <a:gd name="connsiteX5552" fmla="*/ 4050268 w 7497054"/>
              <a:gd name="connsiteY5552" fmla="*/ 2158372 h 10285413"/>
              <a:gd name="connsiteX5553" fmla="*/ 4067675 w 7497054"/>
              <a:gd name="connsiteY5553" fmla="*/ 2164174 h 10285413"/>
              <a:gd name="connsiteX5554" fmla="*/ 4073478 w 7497054"/>
              <a:gd name="connsiteY5554" fmla="*/ 2169977 h 10285413"/>
              <a:gd name="connsiteX5555" fmla="*/ 4073478 w 7497054"/>
              <a:gd name="connsiteY5555" fmla="*/ 2158372 h 10285413"/>
              <a:gd name="connsiteX5556" fmla="*/ 4073478 w 7497054"/>
              <a:gd name="connsiteY5556" fmla="*/ 2146766 h 10285413"/>
              <a:gd name="connsiteX5557" fmla="*/ 4073478 w 7497054"/>
              <a:gd name="connsiteY5557" fmla="*/ 2135162 h 10285413"/>
              <a:gd name="connsiteX5558" fmla="*/ 4061872 w 7497054"/>
              <a:gd name="connsiteY5558" fmla="*/ 2111950 h 10285413"/>
              <a:gd name="connsiteX5559" fmla="*/ 4050268 w 7497054"/>
              <a:gd name="connsiteY5559" fmla="*/ 2100345 h 10285413"/>
              <a:gd name="connsiteX5560" fmla="*/ 4050268 w 7497054"/>
              <a:gd name="connsiteY5560" fmla="*/ 2077135 h 10285413"/>
              <a:gd name="connsiteX5561" fmla="*/ 4050268 w 7497054"/>
              <a:gd name="connsiteY5561" fmla="*/ 2065529 h 10285413"/>
              <a:gd name="connsiteX5562" fmla="*/ 4038662 w 7497054"/>
              <a:gd name="connsiteY5562" fmla="*/ 2065529 h 10285413"/>
              <a:gd name="connsiteX5563" fmla="*/ 4038662 w 7497054"/>
              <a:gd name="connsiteY5563" fmla="*/ 2053925 h 10285413"/>
              <a:gd name="connsiteX5564" fmla="*/ 4027057 w 7497054"/>
              <a:gd name="connsiteY5564" fmla="*/ 2042320 h 10285413"/>
              <a:gd name="connsiteX5565" fmla="*/ 4038662 w 7497054"/>
              <a:gd name="connsiteY5565" fmla="*/ 2019108 h 10285413"/>
              <a:gd name="connsiteX5566" fmla="*/ 4038662 w 7497054"/>
              <a:gd name="connsiteY5566" fmla="*/ 1961081 h 10285413"/>
              <a:gd name="connsiteX5567" fmla="*/ 4050268 w 7497054"/>
              <a:gd name="connsiteY5567" fmla="*/ 1961081 h 10285413"/>
              <a:gd name="connsiteX5568" fmla="*/ 4038662 w 7497054"/>
              <a:gd name="connsiteY5568" fmla="*/ 1926263 h 10285413"/>
              <a:gd name="connsiteX5569" fmla="*/ 4032860 w 7497054"/>
              <a:gd name="connsiteY5569" fmla="*/ 1908856 h 10285413"/>
              <a:gd name="connsiteX5570" fmla="*/ 4038662 w 7497054"/>
              <a:gd name="connsiteY5570" fmla="*/ 1897252 h 10285413"/>
              <a:gd name="connsiteX5571" fmla="*/ 4038662 w 7497054"/>
              <a:gd name="connsiteY5571" fmla="*/ 1879844 h 10285413"/>
              <a:gd name="connsiteX5572" fmla="*/ 4038662 w 7497054"/>
              <a:gd name="connsiteY5572" fmla="*/ 1845028 h 10285413"/>
              <a:gd name="connsiteX5573" fmla="*/ 4050268 w 7497054"/>
              <a:gd name="connsiteY5573" fmla="*/ 1787001 h 10285413"/>
              <a:gd name="connsiteX5574" fmla="*/ 4050268 w 7497054"/>
              <a:gd name="connsiteY5574" fmla="*/ 1734777 h 10285413"/>
              <a:gd name="connsiteX5575" fmla="*/ 4056071 w 7497054"/>
              <a:gd name="connsiteY5575" fmla="*/ 1682553 h 10285413"/>
              <a:gd name="connsiteX5576" fmla="*/ 4061872 w 7497054"/>
              <a:gd name="connsiteY5576" fmla="*/ 1647737 h 10285413"/>
              <a:gd name="connsiteX5577" fmla="*/ 4073478 w 7497054"/>
              <a:gd name="connsiteY5577" fmla="*/ 1636132 h 10285413"/>
              <a:gd name="connsiteX5578" fmla="*/ 4090886 w 7497054"/>
              <a:gd name="connsiteY5578" fmla="*/ 1641934 h 10285413"/>
              <a:gd name="connsiteX5579" fmla="*/ 4096689 w 7497054"/>
              <a:gd name="connsiteY5579" fmla="*/ 1636132 h 10285413"/>
              <a:gd name="connsiteX5580" fmla="*/ 4085083 w 7497054"/>
              <a:gd name="connsiteY5580" fmla="*/ 1636132 h 10285413"/>
              <a:gd name="connsiteX5581" fmla="*/ 4073478 w 7497054"/>
              <a:gd name="connsiteY5581" fmla="*/ 1612919 h 10285413"/>
              <a:gd name="connsiteX5582" fmla="*/ 4073478 w 7497054"/>
              <a:gd name="connsiteY5582" fmla="*/ 1601315 h 10285413"/>
              <a:gd name="connsiteX5583" fmla="*/ 4073478 w 7497054"/>
              <a:gd name="connsiteY5583" fmla="*/ 1589710 h 10285413"/>
              <a:gd name="connsiteX5584" fmla="*/ 4085083 w 7497054"/>
              <a:gd name="connsiteY5584" fmla="*/ 1589710 h 10285413"/>
              <a:gd name="connsiteX5585" fmla="*/ 4085083 w 7497054"/>
              <a:gd name="connsiteY5585" fmla="*/ 1595512 h 10285413"/>
              <a:gd name="connsiteX5586" fmla="*/ 4085083 w 7497054"/>
              <a:gd name="connsiteY5586" fmla="*/ 1612919 h 10285413"/>
              <a:gd name="connsiteX5587" fmla="*/ 4108295 w 7497054"/>
              <a:gd name="connsiteY5587" fmla="*/ 1624526 h 10285413"/>
              <a:gd name="connsiteX5588" fmla="*/ 4143110 w 7497054"/>
              <a:gd name="connsiteY5588" fmla="*/ 1636132 h 10285413"/>
              <a:gd name="connsiteX5589" fmla="*/ 4148913 w 7497054"/>
              <a:gd name="connsiteY5589" fmla="*/ 1624526 h 10285413"/>
              <a:gd name="connsiteX5590" fmla="*/ 4143110 w 7497054"/>
              <a:gd name="connsiteY5590" fmla="*/ 1601315 h 10285413"/>
              <a:gd name="connsiteX5591" fmla="*/ 4166321 w 7497054"/>
              <a:gd name="connsiteY5591" fmla="*/ 1624526 h 10285413"/>
              <a:gd name="connsiteX5592" fmla="*/ 4166321 w 7497054"/>
              <a:gd name="connsiteY5592" fmla="*/ 1636132 h 10285413"/>
              <a:gd name="connsiteX5593" fmla="*/ 4177925 w 7497054"/>
              <a:gd name="connsiteY5593" fmla="*/ 1624526 h 10285413"/>
              <a:gd name="connsiteX5594" fmla="*/ 4177925 w 7497054"/>
              <a:gd name="connsiteY5594" fmla="*/ 1612919 h 10285413"/>
              <a:gd name="connsiteX5595" fmla="*/ 4177925 w 7497054"/>
              <a:gd name="connsiteY5595" fmla="*/ 1601315 h 10285413"/>
              <a:gd name="connsiteX5596" fmla="*/ 4183728 w 7497054"/>
              <a:gd name="connsiteY5596" fmla="*/ 1607119 h 10285413"/>
              <a:gd name="connsiteX5597" fmla="*/ 4189531 w 7497054"/>
              <a:gd name="connsiteY5597" fmla="*/ 1601315 h 10285413"/>
              <a:gd name="connsiteX5598" fmla="*/ 4201136 w 7497054"/>
              <a:gd name="connsiteY5598" fmla="*/ 1583907 h 10285413"/>
              <a:gd name="connsiteX5599" fmla="*/ 4218545 w 7497054"/>
              <a:gd name="connsiteY5599" fmla="*/ 1566499 h 10285413"/>
              <a:gd name="connsiteX5600" fmla="*/ 4212743 w 7497054"/>
              <a:gd name="connsiteY5600" fmla="*/ 1554894 h 10285413"/>
              <a:gd name="connsiteX5601" fmla="*/ 4201136 w 7497054"/>
              <a:gd name="connsiteY5601" fmla="*/ 1543288 h 10285413"/>
              <a:gd name="connsiteX5602" fmla="*/ 4189531 w 7497054"/>
              <a:gd name="connsiteY5602" fmla="*/ 1531683 h 10285413"/>
              <a:gd name="connsiteX5603" fmla="*/ 4189531 w 7497054"/>
              <a:gd name="connsiteY5603" fmla="*/ 1520077 h 10285413"/>
              <a:gd name="connsiteX5604" fmla="*/ 4189531 w 7497054"/>
              <a:gd name="connsiteY5604" fmla="*/ 1508473 h 10285413"/>
              <a:gd name="connsiteX5605" fmla="*/ 4183728 w 7497054"/>
              <a:gd name="connsiteY5605" fmla="*/ 1496867 h 10285413"/>
              <a:gd name="connsiteX5606" fmla="*/ 4177925 w 7497054"/>
              <a:gd name="connsiteY5606" fmla="*/ 1485262 h 10285413"/>
              <a:gd name="connsiteX5607" fmla="*/ 4189531 w 7497054"/>
              <a:gd name="connsiteY5607" fmla="*/ 1450446 h 10285413"/>
              <a:gd name="connsiteX5608" fmla="*/ 4177925 w 7497054"/>
              <a:gd name="connsiteY5608" fmla="*/ 1450446 h 10285413"/>
              <a:gd name="connsiteX5609" fmla="*/ 4177925 w 7497054"/>
              <a:gd name="connsiteY5609" fmla="*/ 1438840 h 10285413"/>
              <a:gd name="connsiteX5610" fmla="*/ 4166321 w 7497054"/>
              <a:gd name="connsiteY5610" fmla="*/ 1450446 h 10285413"/>
              <a:gd name="connsiteX5611" fmla="*/ 4166321 w 7497054"/>
              <a:gd name="connsiteY5611" fmla="*/ 1438840 h 10285413"/>
              <a:gd name="connsiteX5612" fmla="*/ 4143110 w 7497054"/>
              <a:gd name="connsiteY5612" fmla="*/ 1427235 h 10285413"/>
              <a:gd name="connsiteX5613" fmla="*/ 4125701 w 7497054"/>
              <a:gd name="connsiteY5613" fmla="*/ 1433038 h 10285413"/>
              <a:gd name="connsiteX5614" fmla="*/ 4108295 w 7497054"/>
              <a:gd name="connsiteY5614" fmla="*/ 1438840 h 10285413"/>
              <a:gd name="connsiteX5615" fmla="*/ 4096689 w 7497054"/>
              <a:gd name="connsiteY5615" fmla="*/ 1462050 h 10285413"/>
              <a:gd name="connsiteX5616" fmla="*/ 4096689 w 7497054"/>
              <a:gd name="connsiteY5616" fmla="*/ 1450446 h 10285413"/>
              <a:gd name="connsiteX5617" fmla="*/ 4090886 w 7497054"/>
              <a:gd name="connsiteY5617" fmla="*/ 1421433 h 10285413"/>
              <a:gd name="connsiteX5618" fmla="*/ 4085083 w 7497054"/>
              <a:gd name="connsiteY5618" fmla="*/ 1404024 h 10285413"/>
              <a:gd name="connsiteX5619" fmla="*/ 4096689 w 7497054"/>
              <a:gd name="connsiteY5619" fmla="*/ 1392419 h 10285413"/>
              <a:gd name="connsiteX5620" fmla="*/ 4073478 w 7497054"/>
              <a:gd name="connsiteY5620" fmla="*/ 1404024 h 10285413"/>
              <a:gd name="connsiteX5621" fmla="*/ 4073478 w 7497054"/>
              <a:gd name="connsiteY5621" fmla="*/ 1415630 h 10285413"/>
              <a:gd name="connsiteX5622" fmla="*/ 4050268 w 7497054"/>
              <a:gd name="connsiteY5622" fmla="*/ 1415630 h 10285413"/>
              <a:gd name="connsiteX5623" fmla="*/ 4050268 w 7497054"/>
              <a:gd name="connsiteY5623" fmla="*/ 1409826 h 10285413"/>
              <a:gd name="connsiteX5624" fmla="*/ 4061872 w 7497054"/>
              <a:gd name="connsiteY5624" fmla="*/ 1392419 h 10285413"/>
              <a:gd name="connsiteX5625" fmla="*/ 4061872 w 7497054"/>
              <a:gd name="connsiteY5625" fmla="*/ 1380813 h 10285413"/>
              <a:gd name="connsiteX5626" fmla="*/ 4061872 w 7497054"/>
              <a:gd name="connsiteY5626" fmla="*/ 1369209 h 10285413"/>
              <a:gd name="connsiteX5627" fmla="*/ 4050268 w 7497054"/>
              <a:gd name="connsiteY5627" fmla="*/ 1357604 h 10285413"/>
              <a:gd name="connsiteX5628" fmla="*/ 4044465 w 7497054"/>
              <a:gd name="connsiteY5628" fmla="*/ 1340194 h 10285413"/>
              <a:gd name="connsiteX5629" fmla="*/ 4038662 w 7497054"/>
              <a:gd name="connsiteY5629" fmla="*/ 1334392 h 10285413"/>
              <a:gd name="connsiteX5630" fmla="*/ 4032860 w 7497054"/>
              <a:gd name="connsiteY5630" fmla="*/ 1322786 h 10285413"/>
              <a:gd name="connsiteX5631" fmla="*/ 4038662 w 7497054"/>
              <a:gd name="connsiteY5631" fmla="*/ 1276365 h 10285413"/>
              <a:gd name="connsiteX5632" fmla="*/ 4046951 w 7497054"/>
              <a:gd name="connsiteY5632" fmla="*/ 1251498 h 10285413"/>
              <a:gd name="connsiteX5633" fmla="*/ 4048818 w 7497054"/>
              <a:gd name="connsiteY5633" fmla="*/ 1250253 h 10285413"/>
              <a:gd name="connsiteX5634" fmla="*/ 4050268 w 7497054"/>
              <a:gd name="connsiteY5634" fmla="*/ 1241549 h 10285413"/>
              <a:gd name="connsiteX5635" fmla="*/ 4067675 w 7497054"/>
              <a:gd name="connsiteY5635" fmla="*/ 1229943 h 10285413"/>
              <a:gd name="connsiteX5636" fmla="*/ 4079280 w 7497054"/>
              <a:gd name="connsiteY5636" fmla="*/ 1224140 h 10285413"/>
              <a:gd name="connsiteX5637" fmla="*/ 4085083 w 7497054"/>
              <a:gd name="connsiteY5637" fmla="*/ 1229943 h 10285413"/>
              <a:gd name="connsiteX5638" fmla="*/ 4166321 w 7497054"/>
              <a:gd name="connsiteY5638" fmla="*/ 1229943 h 10285413"/>
              <a:gd name="connsiteX5639" fmla="*/ 4177925 w 7497054"/>
              <a:gd name="connsiteY5639" fmla="*/ 1229943 h 10285413"/>
              <a:gd name="connsiteX5640" fmla="*/ 4189531 w 7497054"/>
              <a:gd name="connsiteY5640" fmla="*/ 1229943 h 10285413"/>
              <a:gd name="connsiteX5641" fmla="*/ 4201136 w 7497054"/>
              <a:gd name="connsiteY5641" fmla="*/ 1241549 h 10285413"/>
              <a:gd name="connsiteX5642" fmla="*/ 4189531 w 7497054"/>
              <a:gd name="connsiteY5642" fmla="*/ 1253155 h 10285413"/>
              <a:gd name="connsiteX5643" fmla="*/ 4189531 w 7497054"/>
              <a:gd name="connsiteY5643" fmla="*/ 1241549 h 10285413"/>
              <a:gd name="connsiteX5644" fmla="*/ 4177925 w 7497054"/>
              <a:gd name="connsiteY5644" fmla="*/ 1247352 h 10285413"/>
              <a:gd name="connsiteX5645" fmla="*/ 4177925 w 7497054"/>
              <a:gd name="connsiteY5645" fmla="*/ 1276365 h 10285413"/>
              <a:gd name="connsiteX5646" fmla="*/ 4183728 w 7497054"/>
              <a:gd name="connsiteY5646" fmla="*/ 1299577 h 10285413"/>
              <a:gd name="connsiteX5647" fmla="*/ 4189531 w 7497054"/>
              <a:gd name="connsiteY5647" fmla="*/ 1311182 h 10285413"/>
              <a:gd name="connsiteX5648" fmla="*/ 4189531 w 7497054"/>
              <a:gd name="connsiteY5648" fmla="*/ 1322786 h 10285413"/>
              <a:gd name="connsiteX5649" fmla="*/ 4201136 w 7497054"/>
              <a:gd name="connsiteY5649" fmla="*/ 1345997 h 10285413"/>
              <a:gd name="connsiteX5650" fmla="*/ 4201136 w 7497054"/>
              <a:gd name="connsiteY5650" fmla="*/ 1369209 h 10285413"/>
              <a:gd name="connsiteX5651" fmla="*/ 4189531 w 7497054"/>
              <a:gd name="connsiteY5651" fmla="*/ 1392419 h 10285413"/>
              <a:gd name="connsiteX5652" fmla="*/ 4212743 w 7497054"/>
              <a:gd name="connsiteY5652" fmla="*/ 1404024 h 10285413"/>
              <a:gd name="connsiteX5653" fmla="*/ 4224348 w 7497054"/>
              <a:gd name="connsiteY5653" fmla="*/ 1392419 h 10285413"/>
              <a:gd name="connsiteX5654" fmla="*/ 4224348 w 7497054"/>
              <a:gd name="connsiteY5654" fmla="*/ 1380813 h 10285413"/>
              <a:gd name="connsiteX5655" fmla="*/ 4218545 w 7497054"/>
              <a:gd name="connsiteY5655" fmla="*/ 1351800 h 10285413"/>
              <a:gd name="connsiteX5656" fmla="*/ 4206939 w 7497054"/>
              <a:gd name="connsiteY5656" fmla="*/ 1322786 h 10285413"/>
              <a:gd name="connsiteX5657" fmla="*/ 4206939 w 7497054"/>
              <a:gd name="connsiteY5657" fmla="*/ 1316985 h 10285413"/>
              <a:gd name="connsiteX5658" fmla="*/ 4224348 w 7497054"/>
              <a:gd name="connsiteY5658" fmla="*/ 1322786 h 10285413"/>
              <a:gd name="connsiteX5659" fmla="*/ 4235952 w 7497054"/>
              <a:gd name="connsiteY5659" fmla="*/ 1299577 h 10285413"/>
              <a:gd name="connsiteX5660" fmla="*/ 4230151 w 7497054"/>
              <a:gd name="connsiteY5660" fmla="*/ 1264759 h 10285413"/>
              <a:gd name="connsiteX5661" fmla="*/ 4212743 w 7497054"/>
              <a:gd name="connsiteY5661" fmla="*/ 1253155 h 10285413"/>
              <a:gd name="connsiteX5662" fmla="*/ 4201136 w 7497054"/>
              <a:gd name="connsiteY5662" fmla="*/ 1241549 h 10285413"/>
              <a:gd name="connsiteX5663" fmla="*/ 4212743 w 7497054"/>
              <a:gd name="connsiteY5663" fmla="*/ 1241549 h 10285413"/>
              <a:gd name="connsiteX5664" fmla="*/ 4224348 w 7497054"/>
              <a:gd name="connsiteY5664" fmla="*/ 1218339 h 10285413"/>
              <a:gd name="connsiteX5665" fmla="*/ 4212743 w 7497054"/>
              <a:gd name="connsiteY5665" fmla="*/ 1218339 h 10285413"/>
              <a:gd name="connsiteX5666" fmla="*/ 4206939 w 7497054"/>
              <a:gd name="connsiteY5666" fmla="*/ 1200931 h 10285413"/>
              <a:gd name="connsiteX5667" fmla="*/ 4201136 w 7497054"/>
              <a:gd name="connsiteY5667" fmla="*/ 1171918 h 10285413"/>
              <a:gd name="connsiteX5668" fmla="*/ 4201136 w 7497054"/>
              <a:gd name="connsiteY5668" fmla="*/ 1160313 h 10285413"/>
              <a:gd name="connsiteX5669" fmla="*/ 4212743 w 7497054"/>
              <a:gd name="connsiteY5669" fmla="*/ 1148706 h 10285413"/>
              <a:gd name="connsiteX5670" fmla="*/ 4212743 w 7497054"/>
              <a:gd name="connsiteY5670" fmla="*/ 1137101 h 10285413"/>
              <a:gd name="connsiteX5671" fmla="*/ 4224348 w 7497054"/>
              <a:gd name="connsiteY5671" fmla="*/ 1125495 h 10285413"/>
              <a:gd name="connsiteX5672" fmla="*/ 4235952 w 7497054"/>
              <a:gd name="connsiteY5672" fmla="*/ 1125495 h 10285413"/>
              <a:gd name="connsiteX5673" fmla="*/ 4212743 w 7497054"/>
              <a:gd name="connsiteY5673" fmla="*/ 1113891 h 10285413"/>
              <a:gd name="connsiteX5674" fmla="*/ 4177925 w 7497054"/>
              <a:gd name="connsiteY5674" fmla="*/ 1090679 h 10285413"/>
              <a:gd name="connsiteX5675" fmla="*/ 4189531 w 7497054"/>
              <a:gd name="connsiteY5675" fmla="*/ 1090679 h 10285413"/>
              <a:gd name="connsiteX5676" fmla="*/ 4201136 w 7497054"/>
              <a:gd name="connsiteY5676" fmla="*/ 1090679 h 10285413"/>
              <a:gd name="connsiteX5677" fmla="*/ 4201136 w 7497054"/>
              <a:gd name="connsiteY5677" fmla="*/ 1084876 h 10285413"/>
              <a:gd name="connsiteX5678" fmla="*/ 4201136 w 7497054"/>
              <a:gd name="connsiteY5678" fmla="*/ 1079075 h 10285413"/>
              <a:gd name="connsiteX5679" fmla="*/ 4154716 w 7497054"/>
              <a:gd name="connsiteY5679" fmla="*/ 1079075 h 10285413"/>
              <a:gd name="connsiteX5680" fmla="*/ 4166321 w 7497054"/>
              <a:gd name="connsiteY5680" fmla="*/ 1079075 h 10285413"/>
              <a:gd name="connsiteX5681" fmla="*/ 4166321 w 7497054"/>
              <a:gd name="connsiteY5681" fmla="*/ 1055864 h 10285413"/>
              <a:gd name="connsiteX5682" fmla="*/ 4148913 w 7497054"/>
              <a:gd name="connsiteY5682" fmla="*/ 1050061 h 10285413"/>
              <a:gd name="connsiteX5683" fmla="*/ 4166321 w 7497054"/>
              <a:gd name="connsiteY5683" fmla="*/ 1044260 h 10285413"/>
              <a:gd name="connsiteX5684" fmla="*/ 4166321 w 7497054"/>
              <a:gd name="connsiteY5684" fmla="*/ 1032652 h 10285413"/>
              <a:gd name="connsiteX5685" fmla="*/ 4201136 w 7497054"/>
              <a:gd name="connsiteY5685" fmla="*/ 997837 h 10285413"/>
              <a:gd name="connsiteX5686" fmla="*/ 4183728 w 7497054"/>
              <a:gd name="connsiteY5686" fmla="*/ 974625 h 10285413"/>
              <a:gd name="connsiteX5687" fmla="*/ 4160518 w 7497054"/>
              <a:gd name="connsiteY5687" fmla="*/ 951415 h 10285413"/>
              <a:gd name="connsiteX5688" fmla="*/ 4154716 w 7497054"/>
              <a:gd name="connsiteY5688" fmla="*/ 928206 h 10285413"/>
              <a:gd name="connsiteX5689" fmla="*/ 4177925 w 7497054"/>
              <a:gd name="connsiteY5689" fmla="*/ 916600 h 10285413"/>
              <a:gd name="connsiteX5690" fmla="*/ 4189531 w 7497054"/>
              <a:gd name="connsiteY5690" fmla="*/ 916600 h 10285413"/>
              <a:gd name="connsiteX5691" fmla="*/ 4201136 w 7497054"/>
              <a:gd name="connsiteY5691" fmla="*/ 904995 h 10285413"/>
              <a:gd name="connsiteX5692" fmla="*/ 4189531 w 7497054"/>
              <a:gd name="connsiteY5692" fmla="*/ 899191 h 10285413"/>
              <a:gd name="connsiteX5693" fmla="*/ 4195333 w 7497054"/>
              <a:gd name="connsiteY5693" fmla="*/ 881784 h 10285413"/>
              <a:gd name="connsiteX5694" fmla="*/ 4206939 w 7497054"/>
              <a:gd name="connsiteY5694" fmla="*/ 858573 h 10285413"/>
              <a:gd name="connsiteX5695" fmla="*/ 4201136 w 7497054"/>
              <a:gd name="connsiteY5695" fmla="*/ 835361 h 10285413"/>
              <a:gd name="connsiteX5696" fmla="*/ 4189531 w 7497054"/>
              <a:gd name="connsiteY5696" fmla="*/ 835361 h 10285413"/>
              <a:gd name="connsiteX5697" fmla="*/ 4177925 w 7497054"/>
              <a:gd name="connsiteY5697" fmla="*/ 841164 h 10285413"/>
              <a:gd name="connsiteX5698" fmla="*/ 4166321 w 7497054"/>
              <a:gd name="connsiteY5698" fmla="*/ 841164 h 10285413"/>
              <a:gd name="connsiteX5699" fmla="*/ 4148913 w 7497054"/>
              <a:gd name="connsiteY5699" fmla="*/ 841164 h 10285413"/>
              <a:gd name="connsiteX5700" fmla="*/ 4143110 w 7497054"/>
              <a:gd name="connsiteY5700" fmla="*/ 835361 h 10285413"/>
              <a:gd name="connsiteX5701" fmla="*/ 4154716 w 7497054"/>
              <a:gd name="connsiteY5701" fmla="*/ 835361 h 10285413"/>
              <a:gd name="connsiteX5702" fmla="*/ 4177925 w 7497054"/>
              <a:gd name="connsiteY5702" fmla="*/ 823757 h 10285413"/>
              <a:gd name="connsiteX5703" fmla="*/ 4177925 w 7497054"/>
              <a:gd name="connsiteY5703" fmla="*/ 800546 h 10285413"/>
              <a:gd name="connsiteX5704" fmla="*/ 4166321 w 7497054"/>
              <a:gd name="connsiteY5704" fmla="*/ 812151 h 10285413"/>
              <a:gd name="connsiteX5705" fmla="*/ 4154716 w 7497054"/>
              <a:gd name="connsiteY5705" fmla="*/ 823757 h 10285413"/>
              <a:gd name="connsiteX5706" fmla="*/ 4154716 w 7497054"/>
              <a:gd name="connsiteY5706" fmla="*/ 817954 h 10285413"/>
              <a:gd name="connsiteX5707" fmla="*/ 4148913 w 7497054"/>
              <a:gd name="connsiteY5707" fmla="*/ 783137 h 10285413"/>
              <a:gd name="connsiteX5708" fmla="*/ 4131504 w 7497054"/>
              <a:gd name="connsiteY5708" fmla="*/ 719309 h 10285413"/>
              <a:gd name="connsiteX5709" fmla="*/ 4119898 w 7497054"/>
              <a:gd name="connsiteY5709" fmla="*/ 684493 h 10285413"/>
              <a:gd name="connsiteX5710" fmla="*/ 4131504 w 7497054"/>
              <a:gd name="connsiteY5710" fmla="*/ 638071 h 10285413"/>
              <a:gd name="connsiteX5711" fmla="*/ 4131504 w 7497054"/>
              <a:gd name="connsiteY5711" fmla="*/ 603255 h 10285413"/>
              <a:gd name="connsiteX5712" fmla="*/ 4143110 w 7497054"/>
              <a:gd name="connsiteY5712" fmla="*/ 580044 h 10285413"/>
              <a:gd name="connsiteX5713" fmla="*/ 4154716 w 7497054"/>
              <a:gd name="connsiteY5713" fmla="*/ 556835 h 10285413"/>
              <a:gd name="connsiteX5714" fmla="*/ 4148913 w 7497054"/>
              <a:gd name="connsiteY5714" fmla="*/ 545229 h 10285413"/>
              <a:gd name="connsiteX5715" fmla="*/ 4143110 w 7497054"/>
              <a:gd name="connsiteY5715" fmla="*/ 522017 h 10285413"/>
              <a:gd name="connsiteX5716" fmla="*/ 4137307 w 7497054"/>
              <a:gd name="connsiteY5716" fmla="*/ 516215 h 10285413"/>
              <a:gd name="connsiteX5717" fmla="*/ 4131504 w 7497054"/>
              <a:gd name="connsiteY5717" fmla="*/ 498806 h 10285413"/>
              <a:gd name="connsiteX5718" fmla="*/ 4131504 w 7497054"/>
              <a:gd name="connsiteY5718" fmla="*/ 487202 h 10285413"/>
              <a:gd name="connsiteX5719" fmla="*/ 4143110 w 7497054"/>
              <a:gd name="connsiteY5719" fmla="*/ 487202 h 10285413"/>
              <a:gd name="connsiteX5720" fmla="*/ 4154716 w 7497054"/>
              <a:gd name="connsiteY5720" fmla="*/ 475597 h 10285413"/>
              <a:gd name="connsiteX5721" fmla="*/ 4160518 w 7497054"/>
              <a:gd name="connsiteY5721" fmla="*/ 458190 h 10285413"/>
              <a:gd name="connsiteX5722" fmla="*/ 4160518 w 7497054"/>
              <a:gd name="connsiteY5722" fmla="*/ 440780 h 10285413"/>
              <a:gd name="connsiteX5723" fmla="*/ 4166321 w 7497054"/>
              <a:gd name="connsiteY5723" fmla="*/ 429175 h 10285413"/>
              <a:gd name="connsiteX5724" fmla="*/ 4166321 w 7497054"/>
              <a:gd name="connsiteY5724" fmla="*/ 417571 h 10285413"/>
              <a:gd name="connsiteX5725" fmla="*/ 4154716 w 7497054"/>
              <a:gd name="connsiteY5725" fmla="*/ 417571 h 10285413"/>
              <a:gd name="connsiteX5726" fmla="*/ 4143110 w 7497054"/>
              <a:gd name="connsiteY5726" fmla="*/ 423372 h 10285413"/>
              <a:gd name="connsiteX5727" fmla="*/ 4125701 w 7497054"/>
              <a:gd name="connsiteY5727" fmla="*/ 417571 h 10285413"/>
              <a:gd name="connsiteX5728" fmla="*/ 4119898 w 7497054"/>
              <a:gd name="connsiteY5728" fmla="*/ 411768 h 10285413"/>
              <a:gd name="connsiteX5729" fmla="*/ 4131504 w 7497054"/>
              <a:gd name="connsiteY5729" fmla="*/ 405965 h 10285413"/>
              <a:gd name="connsiteX5730" fmla="*/ 4154716 w 7497054"/>
              <a:gd name="connsiteY5730" fmla="*/ 394359 h 10285413"/>
              <a:gd name="connsiteX5731" fmla="*/ 4148913 w 7497054"/>
              <a:gd name="connsiteY5731" fmla="*/ 382753 h 10285413"/>
              <a:gd name="connsiteX5732" fmla="*/ 4143110 w 7497054"/>
              <a:gd name="connsiteY5732" fmla="*/ 394359 h 10285413"/>
              <a:gd name="connsiteX5733" fmla="*/ 4131504 w 7497054"/>
              <a:gd name="connsiteY5733" fmla="*/ 405965 h 10285413"/>
              <a:gd name="connsiteX5734" fmla="*/ 4125701 w 7497054"/>
              <a:gd name="connsiteY5734" fmla="*/ 394359 h 10285413"/>
              <a:gd name="connsiteX5735" fmla="*/ 4119898 w 7497054"/>
              <a:gd name="connsiteY5735" fmla="*/ 359544 h 10285413"/>
              <a:gd name="connsiteX5736" fmla="*/ 4108295 w 7497054"/>
              <a:gd name="connsiteY5736" fmla="*/ 336332 h 10285413"/>
              <a:gd name="connsiteX5737" fmla="*/ 4108295 w 7497054"/>
              <a:gd name="connsiteY5737" fmla="*/ 318924 h 10285413"/>
              <a:gd name="connsiteX5738" fmla="*/ 4108295 w 7497054"/>
              <a:gd name="connsiteY5738" fmla="*/ 301517 h 10285413"/>
              <a:gd name="connsiteX5739" fmla="*/ 4108295 w 7497054"/>
              <a:gd name="connsiteY5739" fmla="*/ 220280 h 10285413"/>
              <a:gd name="connsiteX5740" fmla="*/ 4108295 w 7497054"/>
              <a:gd name="connsiteY5740" fmla="*/ 185463 h 10285413"/>
              <a:gd name="connsiteX5741" fmla="*/ 4119898 w 7497054"/>
              <a:gd name="connsiteY5741" fmla="*/ 162253 h 10285413"/>
              <a:gd name="connsiteX5742" fmla="*/ 4119898 w 7497054"/>
              <a:gd name="connsiteY5742" fmla="*/ 150645 h 10285413"/>
              <a:gd name="connsiteX5743" fmla="*/ 4131504 w 7497054"/>
              <a:gd name="connsiteY5743" fmla="*/ 139041 h 10285413"/>
              <a:gd name="connsiteX5744" fmla="*/ 4143110 w 7497054"/>
              <a:gd name="connsiteY5744" fmla="*/ 133238 h 10285413"/>
              <a:gd name="connsiteX5745" fmla="*/ 4143110 w 7497054"/>
              <a:gd name="connsiteY5745" fmla="*/ 127436 h 10285413"/>
              <a:gd name="connsiteX5746" fmla="*/ 4143110 w 7497054"/>
              <a:gd name="connsiteY5746" fmla="*/ 115831 h 10285413"/>
              <a:gd name="connsiteX5747" fmla="*/ 4143110 w 7497054"/>
              <a:gd name="connsiteY5747" fmla="*/ 104226 h 10285413"/>
              <a:gd name="connsiteX5748" fmla="*/ 4119898 w 7497054"/>
              <a:gd name="connsiteY5748" fmla="*/ 104226 h 10285413"/>
              <a:gd name="connsiteX5749" fmla="*/ 4131504 w 7497054"/>
              <a:gd name="connsiteY5749" fmla="*/ 92620 h 10285413"/>
              <a:gd name="connsiteX5750" fmla="*/ 4143110 w 7497054"/>
              <a:gd name="connsiteY5750" fmla="*/ 92620 h 10285413"/>
              <a:gd name="connsiteX5751" fmla="*/ 4143110 w 7497054"/>
              <a:gd name="connsiteY5751" fmla="*/ 86818 h 10285413"/>
              <a:gd name="connsiteX5752" fmla="*/ 4131504 w 7497054"/>
              <a:gd name="connsiteY5752" fmla="*/ 81014 h 10285413"/>
              <a:gd name="connsiteX5753" fmla="*/ 4131504 w 7497054"/>
              <a:gd name="connsiteY5753" fmla="*/ 69410 h 10285413"/>
              <a:gd name="connsiteX5754" fmla="*/ 4143110 w 7497054"/>
              <a:gd name="connsiteY5754" fmla="*/ 46199 h 10285413"/>
              <a:gd name="connsiteX5755" fmla="*/ 4131504 w 7497054"/>
              <a:gd name="connsiteY5755" fmla="*/ 46199 h 10285413"/>
              <a:gd name="connsiteX5756" fmla="*/ 4131504 w 7497054"/>
              <a:gd name="connsiteY5756" fmla="*/ 34593 h 10285413"/>
              <a:gd name="connsiteX5757" fmla="*/ 4143110 w 7497054"/>
              <a:gd name="connsiteY5757" fmla="*/ 22987 h 10285413"/>
              <a:gd name="connsiteX5758" fmla="*/ 4143110 w 7497054"/>
              <a:gd name="connsiteY5758" fmla="*/ 11383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Lst>
            <a:rect l="l" t="t" r="r" b="b"/>
            <a:pathLst>
              <a:path w="7497054" h="10285413">
                <a:moveTo>
                  <a:pt x="5663409" y="10282115"/>
                </a:moveTo>
                <a:lnTo>
                  <a:pt x="5663409" y="10285413"/>
                </a:lnTo>
                <a:lnTo>
                  <a:pt x="5656222" y="10285413"/>
                </a:lnTo>
                <a:lnTo>
                  <a:pt x="5656156" y="10285016"/>
                </a:lnTo>
                <a:cubicBezTo>
                  <a:pt x="5657123" y="10283082"/>
                  <a:pt x="5659541" y="10282115"/>
                  <a:pt x="5663409" y="10282115"/>
                </a:cubicBezTo>
                <a:close/>
                <a:moveTo>
                  <a:pt x="5616990" y="10282115"/>
                </a:moveTo>
                <a:lnTo>
                  <a:pt x="5621937" y="10285413"/>
                </a:lnTo>
                <a:lnTo>
                  <a:pt x="5620288" y="10285413"/>
                </a:lnTo>
                <a:close/>
                <a:moveTo>
                  <a:pt x="5558963" y="10282115"/>
                </a:moveTo>
                <a:cubicBezTo>
                  <a:pt x="5558963" y="10282115"/>
                  <a:pt x="5560896" y="10282115"/>
                  <a:pt x="5564765" y="10282115"/>
                </a:cubicBezTo>
                <a:lnTo>
                  <a:pt x="5566415" y="10285413"/>
                </a:lnTo>
                <a:lnTo>
                  <a:pt x="5558963" y="10285413"/>
                </a:lnTo>
                <a:close/>
                <a:moveTo>
                  <a:pt x="4003845" y="10282115"/>
                </a:moveTo>
                <a:lnTo>
                  <a:pt x="4015451" y="10282115"/>
                </a:lnTo>
                <a:lnTo>
                  <a:pt x="4017650" y="10285413"/>
                </a:lnTo>
                <a:lnTo>
                  <a:pt x="4007144" y="10285413"/>
                </a:lnTo>
                <a:close/>
                <a:moveTo>
                  <a:pt x="3748528" y="10270509"/>
                </a:moveTo>
                <a:lnTo>
                  <a:pt x="3755981" y="10285413"/>
                </a:lnTo>
                <a:lnTo>
                  <a:pt x="3751825" y="10285413"/>
                </a:lnTo>
                <a:lnTo>
                  <a:pt x="3748528" y="10282115"/>
                </a:lnTo>
                <a:cubicBezTo>
                  <a:pt x="3748528" y="10274377"/>
                  <a:pt x="3748528" y="10270509"/>
                  <a:pt x="3748528" y="10270509"/>
                </a:cubicBezTo>
                <a:close/>
                <a:moveTo>
                  <a:pt x="5500935" y="10258904"/>
                </a:moveTo>
                <a:lnTo>
                  <a:pt x="5512541" y="10258904"/>
                </a:lnTo>
                <a:cubicBezTo>
                  <a:pt x="5512541" y="10266641"/>
                  <a:pt x="5512541" y="10270509"/>
                  <a:pt x="5512541" y="10270509"/>
                </a:cubicBezTo>
                <a:cubicBezTo>
                  <a:pt x="5512541" y="10270509"/>
                  <a:pt x="5516410" y="10274377"/>
                  <a:pt x="5524145" y="10282115"/>
                </a:cubicBezTo>
                <a:lnTo>
                  <a:pt x="5520847" y="10285413"/>
                </a:lnTo>
                <a:lnTo>
                  <a:pt x="5504234" y="10285413"/>
                </a:lnTo>
                <a:lnTo>
                  <a:pt x="5500935" y="10282115"/>
                </a:lnTo>
                <a:cubicBezTo>
                  <a:pt x="5500935" y="10274377"/>
                  <a:pt x="5502870" y="10270509"/>
                  <a:pt x="5506738" y="10270509"/>
                </a:cubicBezTo>
                <a:cubicBezTo>
                  <a:pt x="5510607" y="10270509"/>
                  <a:pt x="5508673" y="10266641"/>
                  <a:pt x="5500935" y="10258904"/>
                </a:cubicBezTo>
                <a:close/>
                <a:moveTo>
                  <a:pt x="3551237" y="10258904"/>
                </a:moveTo>
                <a:cubicBezTo>
                  <a:pt x="3558973" y="10266641"/>
                  <a:pt x="3562844" y="10270509"/>
                  <a:pt x="3562844" y="10270509"/>
                </a:cubicBezTo>
                <a:lnTo>
                  <a:pt x="3565327" y="10285413"/>
                </a:lnTo>
                <a:lnTo>
                  <a:pt x="3554064" y="10285413"/>
                </a:lnTo>
                <a:lnTo>
                  <a:pt x="3551237" y="10282115"/>
                </a:lnTo>
                <a:close/>
                <a:moveTo>
                  <a:pt x="5941939" y="10247298"/>
                </a:moveTo>
                <a:lnTo>
                  <a:pt x="5953543" y="10247298"/>
                </a:lnTo>
                <a:cubicBezTo>
                  <a:pt x="5953543" y="10247298"/>
                  <a:pt x="5953543" y="10251168"/>
                  <a:pt x="5953543" y="10258904"/>
                </a:cubicBezTo>
                <a:close/>
                <a:moveTo>
                  <a:pt x="5524145" y="10247298"/>
                </a:moveTo>
                <a:cubicBezTo>
                  <a:pt x="5524145" y="10247298"/>
                  <a:pt x="5526081" y="10247298"/>
                  <a:pt x="5529948" y="10247298"/>
                </a:cubicBezTo>
                <a:cubicBezTo>
                  <a:pt x="5533818" y="10247298"/>
                  <a:pt x="5537686" y="10249233"/>
                  <a:pt x="5541553" y="10253101"/>
                </a:cubicBezTo>
                <a:cubicBezTo>
                  <a:pt x="5545422" y="10256971"/>
                  <a:pt x="5547356" y="10262774"/>
                  <a:pt x="5547356" y="10270509"/>
                </a:cubicBezTo>
                <a:lnTo>
                  <a:pt x="5535751" y="10258904"/>
                </a:lnTo>
                <a:cubicBezTo>
                  <a:pt x="5528015" y="10251168"/>
                  <a:pt x="5524145" y="10247298"/>
                  <a:pt x="5524145" y="10247298"/>
                </a:cubicBezTo>
                <a:close/>
                <a:moveTo>
                  <a:pt x="4584114" y="10247298"/>
                </a:moveTo>
                <a:cubicBezTo>
                  <a:pt x="4584114" y="10247298"/>
                  <a:pt x="4587981" y="10251168"/>
                  <a:pt x="4595720" y="10258904"/>
                </a:cubicBezTo>
                <a:lnTo>
                  <a:pt x="4595720" y="10282115"/>
                </a:lnTo>
                <a:cubicBezTo>
                  <a:pt x="4595720" y="10282115"/>
                  <a:pt x="4593784" y="10280181"/>
                  <a:pt x="4589915" y="10276312"/>
                </a:cubicBezTo>
                <a:cubicBezTo>
                  <a:pt x="4586048" y="10272444"/>
                  <a:pt x="4584114" y="10266641"/>
                  <a:pt x="4584114" y="10258904"/>
                </a:cubicBezTo>
                <a:close/>
                <a:moveTo>
                  <a:pt x="3815097" y="10244234"/>
                </a:moveTo>
                <a:lnTo>
                  <a:pt x="3817215" y="10246353"/>
                </a:lnTo>
                <a:lnTo>
                  <a:pt x="3816710" y="10245847"/>
                </a:lnTo>
                <a:close/>
                <a:moveTo>
                  <a:pt x="5663409" y="10235692"/>
                </a:moveTo>
                <a:cubicBezTo>
                  <a:pt x="5663409" y="10235692"/>
                  <a:pt x="5665346" y="10239562"/>
                  <a:pt x="5669212" y="10247298"/>
                </a:cubicBezTo>
                <a:cubicBezTo>
                  <a:pt x="5673081" y="10255036"/>
                  <a:pt x="5675017" y="10258904"/>
                  <a:pt x="5675017" y="10258904"/>
                </a:cubicBezTo>
                <a:lnTo>
                  <a:pt x="5663409" y="10247298"/>
                </a:lnTo>
                <a:close/>
                <a:moveTo>
                  <a:pt x="5036723" y="10235692"/>
                </a:moveTo>
                <a:cubicBezTo>
                  <a:pt x="5044459" y="10235692"/>
                  <a:pt x="5048328" y="10239562"/>
                  <a:pt x="5048328" y="10247298"/>
                </a:cubicBezTo>
                <a:cubicBezTo>
                  <a:pt x="5048328" y="10255036"/>
                  <a:pt x="5048328" y="10258904"/>
                  <a:pt x="5048328" y="10258904"/>
                </a:cubicBezTo>
                <a:lnTo>
                  <a:pt x="5059932" y="10282115"/>
                </a:lnTo>
                <a:lnTo>
                  <a:pt x="5048328" y="10270509"/>
                </a:lnTo>
                <a:cubicBezTo>
                  <a:pt x="5048328" y="10262774"/>
                  <a:pt x="5046393" y="10258904"/>
                  <a:pt x="5042525" y="10258904"/>
                </a:cubicBezTo>
                <a:cubicBezTo>
                  <a:pt x="5038657" y="10258904"/>
                  <a:pt x="5036723" y="10255036"/>
                  <a:pt x="5036723" y="10247298"/>
                </a:cubicBezTo>
                <a:close/>
                <a:moveTo>
                  <a:pt x="5686621" y="10224088"/>
                </a:moveTo>
                <a:lnTo>
                  <a:pt x="5709832" y="10247298"/>
                </a:lnTo>
                <a:cubicBezTo>
                  <a:pt x="5709832" y="10255036"/>
                  <a:pt x="5711765" y="10258904"/>
                  <a:pt x="5715635" y="10258904"/>
                </a:cubicBezTo>
                <a:cubicBezTo>
                  <a:pt x="5719503" y="10258904"/>
                  <a:pt x="5725304" y="10264707"/>
                  <a:pt x="5733042" y="10276312"/>
                </a:cubicBezTo>
                <a:lnTo>
                  <a:pt x="5736683" y="10285413"/>
                </a:lnTo>
                <a:lnTo>
                  <a:pt x="5721436" y="10285413"/>
                </a:lnTo>
                <a:lnTo>
                  <a:pt x="5721436" y="10276312"/>
                </a:lnTo>
                <a:cubicBezTo>
                  <a:pt x="5721436" y="10264707"/>
                  <a:pt x="5717569" y="10258904"/>
                  <a:pt x="5709832" y="10258904"/>
                </a:cubicBezTo>
                <a:cubicBezTo>
                  <a:pt x="5694358" y="10258904"/>
                  <a:pt x="5686621" y="10247298"/>
                  <a:pt x="5686621" y="10224088"/>
                </a:cubicBezTo>
                <a:close/>
                <a:moveTo>
                  <a:pt x="3887791" y="10224088"/>
                </a:moveTo>
                <a:cubicBezTo>
                  <a:pt x="3887791" y="10224088"/>
                  <a:pt x="3887791" y="10226023"/>
                  <a:pt x="3887791" y="10229889"/>
                </a:cubicBezTo>
                <a:cubicBezTo>
                  <a:pt x="3887791" y="10233759"/>
                  <a:pt x="3889728" y="10235692"/>
                  <a:pt x="3893594" y="10235692"/>
                </a:cubicBezTo>
                <a:cubicBezTo>
                  <a:pt x="3897463" y="10235692"/>
                  <a:pt x="3899399" y="10235692"/>
                  <a:pt x="3899399" y="10235692"/>
                </a:cubicBezTo>
                <a:cubicBezTo>
                  <a:pt x="3899399" y="10235692"/>
                  <a:pt x="3899399" y="10233759"/>
                  <a:pt x="3899399" y="10229889"/>
                </a:cubicBezTo>
                <a:cubicBezTo>
                  <a:pt x="3899399" y="10226023"/>
                  <a:pt x="3895529" y="10224088"/>
                  <a:pt x="3887791" y="10224088"/>
                </a:cubicBezTo>
                <a:close/>
                <a:moveTo>
                  <a:pt x="3702106" y="10224088"/>
                </a:moveTo>
                <a:cubicBezTo>
                  <a:pt x="3705974" y="10227956"/>
                  <a:pt x="3709119" y="10231341"/>
                  <a:pt x="3711537" y="10234242"/>
                </a:cubicBezTo>
                <a:lnTo>
                  <a:pt x="3714767" y="10238859"/>
                </a:lnTo>
                <a:lnTo>
                  <a:pt x="3713713" y="10235692"/>
                </a:lnTo>
                <a:cubicBezTo>
                  <a:pt x="3713713" y="10227956"/>
                  <a:pt x="3709843" y="10224088"/>
                  <a:pt x="3702106" y="10224088"/>
                </a:cubicBezTo>
                <a:close/>
                <a:moveTo>
                  <a:pt x="5651805" y="10212482"/>
                </a:moveTo>
                <a:lnTo>
                  <a:pt x="5651805" y="10224088"/>
                </a:lnTo>
                <a:cubicBezTo>
                  <a:pt x="5651805" y="10224088"/>
                  <a:pt x="5649870" y="10222154"/>
                  <a:pt x="5646002" y="10218285"/>
                </a:cubicBezTo>
                <a:cubicBezTo>
                  <a:pt x="5642134" y="10214417"/>
                  <a:pt x="5644067" y="10212482"/>
                  <a:pt x="5651805" y="10212482"/>
                </a:cubicBezTo>
                <a:close/>
                <a:moveTo>
                  <a:pt x="5059932" y="10212482"/>
                </a:moveTo>
                <a:lnTo>
                  <a:pt x="5059932" y="10224088"/>
                </a:lnTo>
                <a:cubicBezTo>
                  <a:pt x="5059932" y="10224088"/>
                  <a:pt x="5057997" y="10222154"/>
                  <a:pt x="5054131" y="10218285"/>
                </a:cubicBezTo>
                <a:cubicBezTo>
                  <a:pt x="5050261" y="10214417"/>
                  <a:pt x="5052194" y="10212482"/>
                  <a:pt x="5059932" y="10212482"/>
                </a:cubicBezTo>
                <a:close/>
                <a:moveTo>
                  <a:pt x="4386822" y="10212482"/>
                </a:moveTo>
                <a:lnTo>
                  <a:pt x="4398427" y="10212482"/>
                </a:lnTo>
                <a:cubicBezTo>
                  <a:pt x="4398427" y="10212482"/>
                  <a:pt x="4398427" y="10214417"/>
                  <a:pt x="4398427" y="10218285"/>
                </a:cubicBezTo>
                <a:cubicBezTo>
                  <a:pt x="4398427" y="10222154"/>
                  <a:pt x="4394560" y="10220220"/>
                  <a:pt x="4386822" y="10212482"/>
                </a:cubicBezTo>
                <a:close/>
                <a:moveTo>
                  <a:pt x="5570568" y="10200877"/>
                </a:moveTo>
                <a:lnTo>
                  <a:pt x="5582172" y="10200877"/>
                </a:lnTo>
                <a:cubicBezTo>
                  <a:pt x="5589911" y="10208614"/>
                  <a:pt x="5597646" y="10212482"/>
                  <a:pt x="5605383" y="10212482"/>
                </a:cubicBezTo>
                <a:cubicBezTo>
                  <a:pt x="5605383" y="10212482"/>
                  <a:pt x="5605383" y="10216352"/>
                  <a:pt x="5605383" y="10224088"/>
                </a:cubicBezTo>
                <a:cubicBezTo>
                  <a:pt x="5613120" y="10231826"/>
                  <a:pt x="5616990" y="10235692"/>
                  <a:pt x="5616990" y="10235692"/>
                </a:cubicBezTo>
                <a:cubicBezTo>
                  <a:pt x="5616990" y="10243432"/>
                  <a:pt x="5620857" y="10247298"/>
                  <a:pt x="5628594" y="10247298"/>
                </a:cubicBezTo>
                <a:lnTo>
                  <a:pt x="5628594" y="10270509"/>
                </a:lnTo>
                <a:cubicBezTo>
                  <a:pt x="5628594" y="10270509"/>
                  <a:pt x="5626658" y="10266641"/>
                  <a:pt x="5622791" y="10258904"/>
                </a:cubicBezTo>
                <a:cubicBezTo>
                  <a:pt x="5618923" y="10251168"/>
                  <a:pt x="5613120" y="10251168"/>
                  <a:pt x="5605383" y="10258904"/>
                </a:cubicBezTo>
                <a:lnTo>
                  <a:pt x="5593778" y="10247298"/>
                </a:lnTo>
                <a:cubicBezTo>
                  <a:pt x="5593778" y="10239562"/>
                  <a:pt x="5593778" y="10233759"/>
                  <a:pt x="5593778" y="10229889"/>
                </a:cubicBezTo>
                <a:cubicBezTo>
                  <a:pt x="5593778" y="10226023"/>
                  <a:pt x="5589911" y="10224088"/>
                  <a:pt x="5582172" y="10224088"/>
                </a:cubicBezTo>
                <a:cubicBezTo>
                  <a:pt x="5582172" y="10216352"/>
                  <a:pt x="5580239" y="10212482"/>
                  <a:pt x="5576371" y="10212482"/>
                </a:cubicBezTo>
                <a:cubicBezTo>
                  <a:pt x="5572502" y="10212482"/>
                  <a:pt x="5570568" y="10208614"/>
                  <a:pt x="5570568" y="10200877"/>
                </a:cubicBezTo>
                <a:close/>
                <a:moveTo>
                  <a:pt x="5466118" y="10200877"/>
                </a:moveTo>
                <a:lnTo>
                  <a:pt x="5489330" y="10212482"/>
                </a:lnTo>
                <a:cubicBezTo>
                  <a:pt x="5504803" y="10235692"/>
                  <a:pt x="5508673" y="10247298"/>
                  <a:pt x="5500935" y="10247298"/>
                </a:cubicBezTo>
                <a:cubicBezTo>
                  <a:pt x="5493199" y="10247298"/>
                  <a:pt x="5485462" y="10241495"/>
                  <a:pt x="5477724" y="10229889"/>
                </a:cubicBezTo>
                <a:cubicBezTo>
                  <a:pt x="5469988" y="10218285"/>
                  <a:pt x="5466118" y="10208614"/>
                  <a:pt x="5466118" y="10200877"/>
                </a:cubicBezTo>
                <a:close/>
                <a:moveTo>
                  <a:pt x="5094749" y="10200877"/>
                </a:moveTo>
                <a:lnTo>
                  <a:pt x="5106354" y="10200877"/>
                </a:lnTo>
                <a:lnTo>
                  <a:pt x="5106354" y="10224088"/>
                </a:lnTo>
                <a:cubicBezTo>
                  <a:pt x="5106354" y="10224088"/>
                  <a:pt x="5102486" y="10216352"/>
                  <a:pt x="5094749" y="10200877"/>
                </a:cubicBezTo>
                <a:close/>
                <a:moveTo>
                  <a:pt x="3957424" y="10200877"/>
                </a:moveTo>
                <a:cubicBezTo>
                  <a:pt x="3965162" y="10200877"/>
                  <a:pt x="3969030" y="10202814"/>
                  <a:pt x="3969030" y="10206680"/>
                </a:cubicBezTo>
                <a:cubicBezTo>
                  <a:pt x="3969030" y="10210547"/>
                  <a:pt x="3965162" y="10212482"/>
                  <a:pt x="3957424" y="10212482"/>
                </a:cubicBezTo>
                <a:close/>
                <a:moveTo>
                  <a:pt x="3537310" y="10193914"/>
                </a:moveTo>
                <a:lnTo>
                  <a:pt x="3551237" y="10200877"/>
                </a:lnTo>
                <a:cubicBezTo>
                  <a:pt x="3547368" y="10200877"/>
                  <a:pt x="3543502" y="10199426"/>
                  <a:pt x="3539632" y="10196524"/>
                </a:cubicBezTo>
                <a:close/>
                <a:moveTo>
                  <a:pt x="4549297" y="10189271"/>
                </a:moveTo>
                <a:cubicBezTo>
                  <a:pt x="4549297" y="10189271"/>
                  <a:pt x="4553166" y="10193141"/>
                  <a:pt x="4560903" y="10200877"/>
                </a:cubicBezTo>
                <a:cubicBezTo>
                  <a:pt x="4568640" y="10208614"/>
                  <a:pt x="4572508" y="10214417"/>
                  <a:pt x="4572508" y="10218285"/>
                </a:cubicBezTo>
                <a:cubicBezTo>
                  <a:pt x="4572508" y="10222154"/>
                  <a:pt x="4572508" y="10224088"/>
                  <a:pt x="4572508" y="10224088"/>
                </a:cubicBezTo>
                <a:lnTo>
                  <a:pt x="4549297" y="10212482"/>
                </a:lnTo>
                <a:close/>
                <a:moveTo>
                  <a:pt x="3876187" y="10189271"/>
                </a:moveTo>
                <a:lnTo>
                  <a:pt x="3887791" y="10212482"/>
                </a:lnTo>
                <a:cubicBezTo>
                  <a:pt x="3903266" y="10227956"/>
                  <a:pt x="3914870" y="10239562"/>
                  <a:pt x="3922608" y="10247298"/>
                </a:cubicBezTo>
                <a:lnTo>
                  <a:pt x="3922608" y="10258904"/>
                </a:lnTo>
                <a:cubicBezTo>
                  <a:pt x="3914870" y="10258904"/>
                  <a:pt x="3911003" y="10262774"/>
                  <a:pt x="3911003" y="10270509"/>
                </a:cubicBezTo>
                <a:cubicBezTo>
                  <a:pt x="3911003" y="10278246"/>
                  <a:pt x="3914870" y="10278246"/>
                  <a:pt x="3922608" y="10270509"/>
                </a:cubicBezTo>
                <a:lnTo>
                  <a:pt x="3934213" y="10270509"/>
                </a:lnTo>
                <a:lnTo>
                  <a:pt x="3945818" y="10270509"/>
                </a:lnTo>
                <a:cubicBezTo>
                  <a:pt x="3945818" y="10270509"/>
                  <a:pt x="3941952" y="10266641"/>
                  <a:pt x="3934213" y="10258904"/>
                </a:cubicBezTo>
                <a:cubicBezTo>
                  <a:pt x="3941952" y="10258904"/>
                  <a:pt x="3934213" y="10247298"/>
                  <a:pt x="3911003" y="10224088"/>
                </a:cubicBezTo>
                <a:lnTo>
                  <a:pt x="3899399" y="10212482"/>
                </a:lnTo>
                <a:lnTo>
                  <a:pt x="3887791" y="10200877"/>
                </a:lnTo>
                <a:close/>
                <a:moveTo>
                  <a:pt x="5918727" y="10177666"/>
                </a:moveTo>
                <a:cubicBezTo>
                  <a:pt x="5918727" y="10193141"/>
                  <a:pt x="5914860" y="10197008"/>
                  <a:pt x="5907123" y="10189271"/>
                </a:cubicBezTo>
                <a:cubicBezTo>
                  <a:pt x="5907123" y="10181535"/>
                  <a:pt x="5910991" y="10177666"/>
                  <a:pt x="5918727" y="10177666"/>
                </a:cubicBezTo>
                <a:close/>
                <a:moveTo>
                  <a:pt x="3713713" y="10177666"/>
                </a:moveTo>
                <a:cubicBezTo>
                  <a:pt x="3705974" y="10185403"/>
                  <a:pt x="3704042" y="10191206"/>
                  <a:pt x="3707908" y="10195074"/>
                </a:cubicBezTo>
                <a:cubicBezTo>
                  <a:pt x="3711777" y="10198944"/>
                  <a:pt x="3717580" y="10208614"/>
                  <a:pt x="3725318" y="10224088"/>
                </a:cubicBezTo>
                <a:cubicBezTo>
                  <a:pt x="3740792" y="10239562"/>
                  <a:pt x="3748528" y="10239562"/>
                  <a:pt x="3748528" y="10224088"/>
                </a:cubicBezTo>
                <a:cubicBezTo>
                  <a:pt x="3748528" y="10224088"/>
                  <a:pt x="3746594" y="10224088"/>
                  <a:pt x="3742726" y="10224088"/>
                </a:cubicBezTo>
                <a:cubicBezTo>
                  <a:pt x="3738857" y="10224088"/>
                  <a:pt x="3734989" y="10220220"/>
                  <a:pt x="3731120" y="10212482"/>
                </a:cubicBezTo>
                <a:cubicBezTo>
                  <a:pt x="3727251" y="10204747"/>
                  <a:pt x="3725318" y="10200877"/>
                  <a:pt x="3725318" y="10200877"/>
                </a:cubicBezTo>
                <a:lnTo>
                  <a:pt x="3713713" y="10189271"/>
                </a:lnTo>
                <a:cubicBezTo>
                  <a:pt x="3713713" y="10181535"/>
                  <a:pt x="3713713" y="10177666"/>
                  <a:pt x="3713713" y="10177666"/>
                </a:cubicBezTo>
                <a:close/>
                <a:moveTo>
                  <a:pt x="3458395" y="10177666"/>
                </a:moveTo>
                <a:cubicBezTo>
                  <a:pt x="3466132" y="10177666"/>
                  <a:pt x="3470002" y="10179602"/>
                  <a:pt x="3470002" y="10183469"/>
                </a:cubicBezTo>
                <a:cubicBezTo>
                  <a:pt x="3470002" y="10187338"/>
                  <a:pt x="3470002" y="10189271"/>
                  <a:pt x="3470002" y="10189271"/>
                </a:cubicBezTo>
                <a:cubicBezTo>
                  <a:pt x="3470002" y="10189271"/>
                  <a:pt x="3468066" y="10187338"/>
                  <a:pt x="3464198" y="10183469"/>
                </a:cubicBezTo>
                <a:cubicBezTo>
                  <a:pt x="3460329" y="10179602"/>
                  <a:pt x="3458395" y="10177666"/>
                  <a:pt x="3458395" y="10177666"/>
                </a:cubicBezTo>
                <a:close/>
                <a:moveTo>
                  <a:pt x="5651805" y="10154455"/>
                </a:moveTo>
                <a:cubicBezTo>
                  <a:pt x="5659543" y="10154455"/>
                  <a:pt x="5663409" y="10156390"/>
                  <a:pt x="5663409" y="10160258"/>
                </a:cubicBezTo>
                <a:cubicBezTo>
                  <a:pt x="5663409" y="10164128"/>
                  <a:pt x="5661476" y="10166062"/>
                  <a:pt x="5657606" y="10166062"/>
                </a:cubicBezTo>
                <a:cubicBezTo>
                  <a:pt x="5653738" y="10166062"/>
                  <a:pt x="5651805" y="10162193"/>
                  <a:pt x="5651805" y="10154455"/>
                </a:cubicBezTo>
                <a:close/>
                <a:moveTo>
                  <a:pt x="3748528" y="10154455"/>
                </a:moveTo>
                <a:lnTo>
                  <a:pt x="3760135" y="10177666"/>
                </a:lnTo>
                <a:lnTo>
                  <a:pt x="3771740" y="10189271"/>
                </a:lnTo>
                <a:lnTo>
                  <a:pt x="3783346" y="10200877"/>
                </a:lnTo>
                <a:cubicBezTo>
                  <a:pt x="3783346" y="10208614"/>
                  <a:pt x="3787212" y="10208614"/>
                  <a:pt x="3794950" y="10200877"/>
                </a:cubicBezTo>
                <a:cubicBezTo>
                  <a:pt x="3787212" y="10193141"/>
                  <a:pt x="3779475" y="10185403"/>
                  <a:pt x="3771740" y="10177666"/>
                </a:cubicBezTo>
                <a:close/>
                <a:moveTo>
                  <a:pt x="5071538" y="10154454"/>
                </a:moveTo>
                <a:lnTo>
                  <a:pt x="5083143" y="10177666"/>
                </a:lnTo>
                <a:cubicBezTo>
                  <a:pt x="5075406" y="10169929"/>
                  <a:pt x="5071538" y="10162193"/>
                  <a:pt x="5071538" y="10154455"/>
                </a:cubicBezTo>
                <a:close/>
                <a:moveTo>
                  <a:pt x="3699206" y="10148654"/>
                </a:moveTo>
                <a:cubicBezTo>
                  <a:pt x="3697272" y="10148654"/>
                  <a:pt x="3694370" y="10150587"/>
                  <a:pt x="3690501" y="10154455"/>
                </a:cubicBezTo>
                <a:lnTo>
                  <a:pt x="3690501" y="10166062"/>
                </a:lnTo>
                <a:cubicBezTo>
                  <a:pt x="3698239" y="10166062"/>
                  <a:pt x="3702106" y="10162193"/>
                  <a:pt x="3702106" y="10154455"/>
                </a:cubicBezTo>
                <a:cubicBezTo>
                  <a:pt x="3702106" y="10150587"/>
                  <a:pt x="3701141" y="10148654"/>
                  <a:pt x="3699206" y="10148654"/>
                </a:cubicBezTo>
                <a:close/>
                <a:moveTo>
                  <a:pt x="5965149" y="10142851"/>
                </a:moveTo>
                <a:cubicBezTo>
                  <a:pt x="5972887" y="10142851"/>
                  <a:pt x="5976754" y="10142851"/>
                  <a:pt x="5976754" y="10142851"/>
                </a:cubicBezTo>
                <a:cubicBezTo>
                  <a:pt x="5976754" y="10150587"/>
                  <a:pt x="5974821" y="10154455"/>
                  <a:pt x="5970951" y="10154455"/>
                </a:cubicBezTo>
                <a:cubicBezTo>
                  <a:pt x="5967084" y="10154455"/>
                  <a:pt x="5965149" y="10150587"/>
                  <a:pt x="5965149" y="10142851"/>
                </a:cubicBezTo>
                <a:close/>
                <a:moveTo>
                  <a:pt x="5500935" y="10142851"/>
                </a:moveTo>
                <a:cubicBezTo>
                  <a:pt x="5500935" y="10142851"/>
                  <a:pt x="5502870" y="10146720"/>
                  <a:pt x="5506738" y="10154455"/>
                </a:cubicBezTo>
                <a:cubicBezTo>
                  <a:pt x="5510607" y="10162193"/>
                  <a:pt x="5514476" y="10166062"/>
                  <a:pt x="5518344" y="10166062"/>
                </a:cubicBezTo>
                <a:cubicBezTo>
                  <a:pt x="5522212" y="10166062"/>
                  <a:pt x="5520277" y="10162193"/>
                  <a:pt x="5512541" y="10154455"/>
                </a:cubicBezTo>
                <a:cubicBezTo>
                  <a:pt x="5512541" y="10146720"/>
                  <a:pt x="5510607" y="10142851"/>
                  <a:pt x="5506738" y="10142851"/>
                </a:cubicBezTo>
                <a:cubicBezTo>
                  <a:pt x="5502870" y="10142851"/>
                  <a:pt x="5500935" y="10142851"/>
                  <a:pt x="5500935" y="10142851"/>
                </a:cubicBezTo>
                <a:close/>
                <a:moveTo>
                  <a:pt x="4352007" y="10142851"/>
                </a:moveTo>
                <a:lnTo>
                  <a:pt x="4363612" y="10142851"/>
                </a:lnTo>
                <a:cubicBezTo>
                  <a:pt x="4363612" y="10150587"/>
                  <a:pt x="4363612" y="10154455"/>
                  <a:pt x="4363612" y="10154455"/>
                </a:cubicBezTo>
                <a:cubicBezTo>
                  <a:pt x="4363612" y="10154455"/>
                  <a:pt x="4361679" y="10152520"/>
                  <a:pt x="4357809" y="10148654"/>
                </a:cubicBezTo>
                <a:cubicBezTo>
                  <a:pt x="4353941" y="10144784"/>
                  <a:pt x="4352007" y="10142851"/>
                  <a:pt x="4352007" y="10142851"/>
                </a:cubicBezTo>
                <a:close/>
                <a:moveTo>
                  <a:pt x="3655686" y="10142851"/>
                </a:moveTo>
                <a:lnTo>
                  <a:pt x="3655686" y="10154455"/>
                </a:lnTo>
                <a:lnTo>
                  <a:pt x="3667291" y="10166062"/>
                </a:lnTo>
                <a:close/>
                <a:moveTo>
                  <a:pt x="3899399" y="10140531"/>
                </a:moveTo>
                <a:lnTo>
                  <a:pt x="3900849" y="10141399"/>
                </a:lnTo>
                <a:cubicBezTo>
                  <a:pt x="3903749" y="10142367"/>
                  <a:pt x="3907135" y="10142851"/>
                  <a:pt x="3911003" y="10142851"/>
                </a:cubicBezTo>
                <a:lnTo>
                  <a:pt x="3899399" y="10142851"/>
                </a:lnTo>
                <a:close/>
                <a:moveTo>
                  <a:pt x="3678896" y="10131246"/>
                </a:moveTo>
                <a:lnTo>
                  <a:pt x="3678896" y="10142851"/>
                </a:lnTo>
                <a:cubicBezTo>
                  <a:pt x="3678896" y="10150587"/>
                  <a:pt x="3680830" y="10154455"/>
                  <a:pt x="3684699" y="10154455"/>
                </a:cubicBezTo>
                <a:cubicBezTo>
                  <a:pt x="3688569" y="10154455"/>
                  <a:pt x="3690501" y="10150587"/>
                  <a:pt x="3690501" y="10142851"/>
                </a:cubicBezTo>
                <a:cubicBezTo>
                  <a:pt x="3690501" y="10135114"/>
                  <a:pt x="3686634" y="10131246"/>
                  <a:pt x="3678896" y="10131246"/>
                </a:cubicBezTo>
                <a:close/>
                <a:moveTo>
                  <a:pt x="5580722" y="10122540"/>
                </a:moveTo>
                <a:cubicBezTo>
                  <a:pt x="5581689" y="10122540"/>
                  <a:pt x="5582172" y="10123508"/>
                  <a:pt x="5582172" y="10125442"/>
                </a:cubicBezTo>
                <a:cubicBezTo>
                  <a:pt x="5582172" y="10129311"/>
                  <a:pt x="5580239" y="10133179"/>
                  <a:pt x="5576371" y="10137048"/>
                </a:cubicBezTo>
                <a:cubicBezTo>
                  <a:pt x="5572502" y="10140917"/>
                  <a:pt x="5570568" y="10140917"/>
                  <a:pt x="5570568" y="10137048"/>
                </a:cubicBezTo>
                <a:cubicBezTo>
                  <a:pt x="5570568" y="10133179"/>
                  <a:pt x="5572502" y="10129311"/>
                  <a:pt x="5576371" y="10125442"/>
                </a:cubicBezTo>
                <a:cubicBezTo>
                  <a:pt x="5578304" y="10123508"/>
                  <a:pt x="5579755" y="10122540"/>
                  <a:pt x="5580722" y="10122540"/>
                </a:cubicBezTo>
                <a:close/>
                <a:moveTo>
                  <a:pt x="4967089" y="10119639"/>
                </a:moveTo>
                <a:cubicBezTo>
                  <a:pt x="4974827" y="10119639"/>
                  <a:pt x="4980630" y="10119639"/>
                  <a:pt x="4984498" y="10119639"/>
                </a:cubicBezTo>
                <a:cubicBezTo>
                  <a:pt x="4988366" y="10119639"/>
                  <a:pt x="4990301" y="10123508"/>
                  <a:pt x="4990301" y="10131246"/>
                </a:cubicBezTo>
                <a:lnTo>
                  <a:pt x="4990301" y="10142851"/>
                </a:lnTo>
                <a:cubicBezTo>
                  <a:pt x="4990301" y="10142851"/>
                  <a:pt x="4994168" y="10142851"/>
                  <a:pt x="5001905" y="10142851"/>
                </a:cubicBezTo>
                <a:cubicBezTo>
                  <a:pt x="5001905" y="10150587"/>
                  <a:pt x="5001905" y="10154455"/>
                  <a:pt x="5001905" y="10154455"/>
                </a:cubicBezTo>
                <a:cubicBezTo>
                  <a:pt x="4994168" y="10154455"/>
                  <a:pt x="4990301" y="10154455"/>
                  <a:pt x="4990301" y="10154455"/>
                </a:cubicBezTo>
                <a:lnTo>
                  <a:pt x="4978694" y="10142851"/>
                </a:lnTo>
                <a:cubicBezTo>
                  <a:pt x="4963222" y="10135114"/>
                  <a:pt x="4959353" y="10127376"/>
                  <a:pt x="4967089" y="10119639"/>
                </a:cubicBezTo>
                <a:close/>
                <a:moveTo>
                  <a:pt x="4920668" y="10119639"/>
                </a:moveTo>
                <a:lnTo>
                  <a:pt x="4932274" y="10119639"/>
                </a:lnTo>
                <a:lnTo>
                  <a:pt x="4932274" y="10131246"/>
                </a:lnTo>
                <a:close/>
                <a:moveTo>
                  <a:pt x="3934213" y="10119639"/>
                </a:moveTo>
                <a:lnTo>
                  <a:pt x="3945818" y="10119639"/>
                </a:lnTo>
                <a:lnTo>
                  <a:pt x="3945818" y="10142851"/>
                </a:lnTo>
                <a:close/>
                <a:moveTo>
                  <a:pt x="3725318" y="10119639"/>
                </a:moveTo>
                <a:lnTo>
                  <a:pt x="3736923" y="10131246"/>
                </a:lnTo>
                <a:cubicBezTo>
                  <a:pt x="3744660" y="10131246"/>
                  <a:pt x="3744660" y="10127376"/>
                  <a:pt x="3736923" y="10119639"/>
                </a:cubicBezTo>
                <a:close/>
                <a:moveTo>
                  <a:pt x="5860700" y="10108036"/>
                </a:moveTo>
                <a:cubicBezTo>
                  <a:pt x="5868438" y="10108036"/>
                  <a:pt x="5872306" y="10111902"/>
                  <a:pt x="5872306" y="10119639"/>
                </a:cubicBezTo>
                <a:lnTo>
                  <a:pt x="5860700" y="10119639"/>
                </a:lnTo>
                <a:close/>
                <a:moveTo>
                  <a:pt x="3388763" y="10108036"/>
                </a:moveTo>
                <a:lnTo>
                  <a:pt x="3400368" y="10108036"/>
                </a:lnTo>
                <a:cubicBezTo>
                  <a:pt x="3400368" y="10115771"/>
                  <a:pt x="3400368" y="10119639"/>
                  <a:pt x="3400368" y="10119639"/>
                </a:cubicBezTo>
                <a:cubicBezTo>
                  <a:pt x="3392631" y="10119639"/>
                  <a:pt x="3388763" y="10115771"/>
                  <a:pt x="3388763" y="10108036"/>
                </a:cubicBezTo>
                <a:close/>
                <a:moveTo>
                  <a:pt x="3635560" y="10102600"/>
                </a:moveTo>
                <a:lnTo>
                  <a:pt x="3638276" y="10108036"/>
                </a:lnTo>
                <a:cubicBezTo>
                  <a:pt x="3642147" y="10115771"/>
                  <a:pt x="3644081" y="10119639"/>
                  <a:pt x="3644081" y="10119639"/>
                </a:cubicBezTo>
                <a:close/>
                <a:moveTo>
                  <a:pt x="3880056" y="10100298"/>
                </a:moveTo>
                <a:lnTo>
                  <a:pt x="3881988" y="10102233"/>
                </a:lnTo>
                <a:cubicBezTo>
                  <a:pt x="3885859" y="10106101"/>
                  <a:pt x="3887791" y="10108036"/>
                  <a:pt x="3887791" y="10108036"/>
                </a:cubicBezTo>
                <a:cubicBezTo>
                  <a:pt x="3895529" y="10108036"/>
                  <a:pt x="3899399" y="10111902"/>
                  <a:pt x="3899399" y="10119639"/>
                </a:cubicBezTo>
                <a:cubicBezTo>
                  <a:pt x="3899399" y="10119639"/>
                  <a:pt x="3899399" y="10121574"/>
                  <a:pt x="3899399" y="10125442"/>
                </a:cubicBezTo>
                <a:lnTo>
                  <a:pt x="3899399" y="10140531"/>
                </a:lnTo>
                <a:lnTo>
                  <a:pt x="3893594" y="10137048"/>
                </a:lnTo>
                <a:cubicBezTo>
                  <a:pt x="3889728" y="10133179"/>
                  <a:pt x="3887791" y="10133179"/>
                  <a:pt x="3887791" y="10137048"/>
                </a:cubicBezTo>
                <a:cubicBezTo>
                  <a:pt x="3887791" y="10140917"/>
                  <a:pt x="3883925" y="10142851"/>
                  <a:pt x="3876187" y="10142851"/>
                </a:cubicBezTo>
                <a:cubicBezTo>
                  <a:pt x="3876187" y="10135114"/>
                  <a:pt x="3876187" y="10131246"/>
                  <a:pt x="3876187" y="10131246"/>
                </a:cubicBezTo>
                <a:cubicBezTo>
                  <a:pt x="3883925" y="10131246"/>
                  <a:pt x="3887791" y="10131246"/>
                  <a:pt x="3887791" y="10131246"/>
                </a:cubicBezTo>
                <a:close/>
                <a:moveTo>
                  <a:pt x="5605383" y="10096428"/>
                </a:moveTo>
                <a:cubicBezTo>
                  <a:pt x="5613120" y="10096428"/>
                  <a:pt x="5616990" y="10098363"/>
                  <a:pt x="5616990" y="10102233"/>
                </a:cubicBezTo>
                <a:cubicBezTo>
                  <a:pt x="5616990" y="10106101"/>
                  <a:pt x="5613120" y="10108036"/>
                  <a:pt x="5605383" y="10108036"/>
                </a:cubicBezTo>
                <a:cubicBezTo>
                  <a:pt x="5597646" y="10100298"/>
                  <a:pt x="5597646" y="10096428"/>
                  <a:pt x="5605383" y="10096428"/>
                </a:cubicBezTo>
                <a:close/>
                <a:moveTo>
                  <a:pt x="4967089" y="10096428"/>
                </a:moveTo>
                <a:cubicBezTo>
                  <a:pt x="4967089" y="10096428"/>
                  <a:pt x="4965156" y="10098363"/>
                  <a:pt x="4961286" y="10102233"/>
                </a:cubicBezTo>
                <a:cubicBezTo>
                  <a:pt x="4957419" y="10106101"/>
                  <a:pt x="4955484" y="10106101"/>
                  <a:pt x="4955484" y="10102233"/>
                </a:cubicBezTo>
                <a:cubicBezTo>
                  <a:pt x="4955484" y="10098363"/>
                  <a:pt x="4959353" y="10096428"/>
                  <a:pt x="4967089" y="10096428"/>
                </a:cubicBezTo>
                <a:close/>
                <a:moveTo>
                  <a:pt x="4607324" y="10096428"/>
                </a:moveTo>
                <a:cubicBezTo>
                  <a:pt x="4607324" y="10096428"/>
                  <a:pt x="4611192" y="10100298"/>
                  <a:pt x="4618929" y="10108036"/>
                </a:cubicBezTo>
                <a:lnTo>
                  <a:pt x="4618929" y="10119639"/>
                </a:lnTo>
                <a:close/>
                <a:moveTo>
                  <a:pt x="4584114" y="10096428"/>
                </a:moveTo>
                <a:lnTo>
                  <a:pt x="4607324" y="10131246"/>
                </a:lnTo>
                <a:cubicBezTo>
                  <a:pt x="4615061" y="10154455"/>
                  <a:pt x="4618929" y="10166062"/>
                  <a:pt x="4618929" y="10166062"/>
                </a:cubicBezTo>
                <a:cubicBezTo>
                  <a:pt x="4611192" y="10158325"/>
                  <a:pt x="4607324" y="10150587"/>
                  <a:pt x="4607324" y="10142851"/>
                </a:cubicBezTo>
                <a:cubicBezTo>
                  <a:pt x="4599586" y="10135114"/>
                  <a:pt x="4591851" y="10127376"/>
                  <a:pt x="4584114" y="10119639"/>
                </a:cubicBezTo>
                <a:cubicBezTo>
                  <a:pt x="4584114" y="10119639"/>
                  <a:pt x="4584114" y="10117705"/>
                  <a:pt x="4584114" y="10113836"/>
                </a:cubicBezTo>
                <a:cubicBezTo>
                  <a:pt x="4584114" y="10109969"/>
                  <a:pt x="4584114" y="10104166"/>
                  <a:pt x="4584114" y="10096428"/>
                </a:cubicBezTo>
                <a:close/>
                <a:moveTo>
                  <a:pt x="3411975" y="10096428"/>
                </a:moveTo>
                <a:lnTo>
                  <a:pt x="3423578" y="10096428"/>
                </a:lnTo>
                <a:lnTo>
                  <a:pt x="3423578" y="10119639"/>
                </a:lnTo>
                <a:lnTo>
                  <a:pt x="3411975" y="10108036"/>
                </a:lnTo>
                <a:cubicBezTo>
                  <a:pt x="3411975" y="10100298"/>
                  <a:pt x="3411975" y="10096428"/>
                  <a:pt x="3411975" y="10096428"/>
                </a:cubicBezTo>
                <a:close/>
                <a:moveTo>
                  <a:pt x="5384883" y="10084824"/>
                </a:moveTo>
                <a:lnTo>
                  <a:pt x="5396487" y="10084824"/>
                </a:lnTo>
                <a:cubicBezTo>
                  <a:pt x="5404225" y="10084824"/>
                  <a:pt x="5410028" y="10084824"/>
                  <a:pt x="5413895" y="10084824"/>
                </a:cubicBezTo>
                <a:cubicBezTo>
                  <a:pt x="5417764" y="10084824"/>
                  <a:pt x="5423566" y="10088693"/>
                  <a:pt x="5431304" y="10096428"/>
                </a:cubicBezTo>
                <a:cubicBezTo>
                  <a:pt x="5439040" y="10104166"/>
                  <a:pt x="5442908" y="10108036"/>
                  <a:pt x="5442908" y="10108036"/>
                </a:cubicBezTo>
                <a:lnTo>
                  <a:pt x="5442908" y="10119639"/>
                </a:lnTo>
                <a:cubicBezTo>
                  <a:pt x="5450646" y="10119639"/>
                  <a:pt x="5454514" y="10123508"/>
                  <a:pt x="5454514" y="10131246"/>
                </a:cubicBezTo>
                <a:cubicBezTo>
                  <a:pt x="5454514" y="10138981"/>
                  <a:pt x="5454514" y="10142851"/>
                  <a:pt x="5454514" y="10142851"/>
                </a:cubicBezTo>
                <a:lnTo>
                  <a:pt x="5442908" y="10142851"/>
                </a:lnTo>
                <a:lnTo>
                  <a:pt x="5442908" y="10131246"/>
                </a:lnTo>
                <a:lnTo>
                  <a:pt x="5408093" y="10108036"/>
                </a:lnTo>
                <a:close/>
                <a:moveTo>
                  <a:pt x="5350065" y="10084824"/>
                </a:moveTo>
                <a:lnTo>
                  <a:pt x="5361672" y="10084824"/>
                </a:lnTo>
                <a:lnTo>
                  <a:pt x="5361672" y="10096428"/>
                </a:lnTo>
                <a:cubicBezTo>
                  <a:pt x="5361672" y="10096428"/>
                  <a:pt x="5357804" y="10092560"/>
                  <a:pt x="5350065" y="10084824"/>
                </a:cubicBezTo>
                <a:close/>
                <a:moveTo>
                  <a:pt x="5001905" y="10084824"/>
                </a:moveTo>
                <a:cubicBezTo>
                  <a:pt x="5001905" y="10100298"/>
                  <a:pt x="5005775" y="10104166"/>
                  <a:pt x="5013511" y="10096428"/>
                </a:cubicBezTo>
                <a:lnTo>
                  <a:pt x="5013511" y="10084824"/>
                </a:lnTo>
                <a:close/>
                <a:moveTo>
                  <a:pt x="4502876" y="10084824"/>
                </a:moveTo>
                <a:lnTo>
                  <a:pt x="4514480" y="10096428"/>
                </a:lnTo>
                <a:lnTo>
                  <a:pt x="4526087" y="10108036"/>
                </a:lnTo>
                <a:close/>
                <a:moveTo>
                  <a:pt x="3911003" y="10084824"/>
                </a:moveTo>
                <a:lnTo>
                  <a:pt x="3922608" y="10084824"/>
                </a:lnTo>
                <a:cubicBezTo>
                  <a:pt x="3922608" y="10092560"/>
                  <a:pt x="3918740" y="10096428"/>
                  <a:pt x="3911003" y="10096428"/>
                </a:cubicBezTo>
                <a:cubicBezTo>
                  <a:pt x="3903266" y="10096428"/>
                  <a:pt x="3903266" y="10092560"/>
                  <a:pt x="3911003" y="10084824"/>
                </a:cubicBezTo>
                <a:close/>
                <a:moveTo>
                  <a:pt x="3876187" y="10084824"/>
                </a:moveTo>
                <a:lnTo>
                  <a:pt x="3880056" y="10100298"/>
                </a:lnTo>
                <a:lnTo>
                  <a:pt x="3877637" y="10097878"/>
                </a:lnTo>
                <a:cubicBezTo>
                  <a:pt x="3876670" y="10096914"/>
                  <a:pt x="3876187" y="10096428"/>
                  <a:pt x="3876187" y="10096428"/>
                </a:cubicBezTo>
                <a:cubicBezTo>
                  <a:pt x="3876187" y="10088693"/>
                  <a:pt x="3876187" y="10084824"/>
                  <a:pt x="3876187" y="10084824"/>
                </a:cubicBezTo>
                <a:close/>
                <a:moveTo>
                  <a:pt x="3472902" y="10079021"/>
                </a:moveTo>
                <a:lnTo>
                  <a:pt x="3481605" y="10096428"/>
                </a:lnTo>
                <a:lnTo>
                  <a:pt x="3481605" y="10084824"/>
                </a:lnTo>
                <a:close/>
                <a:moveTo>
                  <a:pt x="5059932" y="10073219"/>
                </a:moveTo>
                <a:lnTo>
                  <a:pt x="5071538" y="10084824"/>
                </a:lnTo>
                <a:cubicBezTo>
                  <a:pt x="5071538" y="10092560"/>
                  <a:pt x="5071538" y="10096428"/>
                  <a:pt x="5071538" y="10096428"/>
                </a:cubicBezTo>
                <a:lnTo>
                  <a:pt x="5059932" y="10096428"/>
                </a:lnTo>
                <a:cubicBezTo>
                  <a:pt x="5059932" y="10088693"/>
                  <a:pt x="5059932" y="10080957"/>
                  <a:pt x="5059932" y="10073219"/>
                </a:cubicBezTo>
                <a:close/>
                <a:moveTo>
                  <a:pt x="4305585" y="10073219"/>
                </a:moveTo>
                <a:lnTo>
                  <a:pt x="4317190" y="10084824"/>
                </a:lnTo>
                <a:lnTo>
                  <a:pt x="4305585" y="10084824"/>
                </a:lnTo>
                <a:close/>
                <a:moveTo>
                  <a:pt x="4953913" y="10071722"/>
                </a:moveTo>
                <a:lnTo>
                  <a:pt x="4955484" y="10073219"/>
                </a:lnTo>
                <a:lnTo>
                  <a:pt x="4955484" y="10084824"/>
                </a:lnTo>
                <a:close/>
                <a:moveTo>
                  <a:pt x="5791069" y="10061612"/>
                </a:moveTo>
                <a:cubicBezTo>
                  <a:pt x="5791069" y="10061612"/>
                  <a:pt x="5794937" y="10061612"/>
                  <a:pt x="5802673" y="10061612"/>
                </a:cubicBezTo>
                <a:cubicBezTo>
                  <a:pt x="5802673" y="10061612"/>
                  <a:pt x="5802673" y="10065482"/>
                  <a:pt x="5802673" y="10073219"/>
                </a:cubicBezTo>
                <a:cubicBezTo>
                  <a:pt x="5802673" y="10073219"/>
                  <a:pt x="5806542" y="10077087"/>
                  <a:pt x="5814279" y="10084824"/>
                </a:cubicBezTo>
                <a:lnTo>
                  <a:pt x="5814279" y="10096428"/>
                </a:lnTo>
                <a:lnTo>
                  <a:pt x="5802673" y="10084824"/>
                </a:lnTo>
                <a:cubicBezTo>
                  <a:pt x="5802673" y="10077087"/>
                  <a:pt x="5800739" y="10073219"/>
                  <a:pt x="5796870" y="10073219"/>
                </a:cubicBezTo>
                <a:cubicBezTo>
                  <a:pt x="5793004" y="10073219"/>
                  <a:pt x="5791069" y="10073219"/>
                  <a:pt x="5791069" y="10073219"/>
                </a:cubicBezTo>
                <a:cubicBezTo>
                  <a:pt x="5791069" y="10065482"/>
                  <a:pt x="5791069" y="10061612"/>
                  <a:pt x="5791069" y="10061612"/>
                </a:cubicBezTo>
                <a:close/>
                <a:moveTo>
                  <a:pt x="5582172" y="10061612"/>
                </a:moveTo>
                <a:lnTo>
                  <a:pt x="5605383" y="10084824"/>
                </a:lnTo>
                <a:lnTo>
                  <a:pt x="5582172" y="10073219"/>
                </a:lnTo>
                <a:close/>
                <a:moveTo>
                  <a:pt x="4479665" y="10061612"/>
                </a:moveTo>
                <a:cubicBezTo>
                  <a:pt x="4495140" y="10061612"/>
                  <a:pt x="4502876" y="10065482"/>
                  <a:pt x="4502876" y="10073219"/>
                </a:cubicBezTo>
                <a:lnTo>
                  <a:pt x="4502876" y="10084824"/>
                </a:lnTo>
                <a:lnTo>
                  <a:pt x="4502876" y="10096428"/>
                </a:lnTo>
                <a:lnTo>
                  <a:pt x="4479665" y="10084824"/>
                </a:lnTo>
                <a:cubicBezTo>
                  <a:pt x="4471928" y="10069350"/>
                  <a:pt x="4471928" y="10061612"/>
                  <a:pt x="4479665" y="10061612"/>
                </a:cubicBezTo>
                <a:close/>
                <a:moveTo>
                  <a:pt x="4433243" y="10061612"/>
                </a:moveTo>
                <a:lnTo>
                  <a:pt x="4444849" y="10073219"/>
                </a:lnTo>
                <a:cubicBezTo>
                  <a:pt x="4444849" y="10080957"/>
                  <a:pt x="4444849" y="10084824"/>
                  <a:pt x="4444849" y="10084824"/>
                </a:cubicBezTo>
                <a:lnTo>
                  <a:pt x="4433243" y="10073219"/>
                </a:lnTo>
                <a:cubicBezTo>
                  <a:pt x="4433243" y="10073219"/>
                  <a:pt x="4433243" y="10069350"/>
                  <a:pt x="4433243" y="10061612"/>
                </a:cubicBezTo>
                <a:close/>
                <a:moveTo>
                  <a:pt x="3388763" y="10061612"/>
                </a:moveTo>
                <a:cubicBezTo>
                  <a:pt x="3388763" y="10061612"/>
                  <a:pt x="3390697" y="10063547"/>
                  <a:pt x="3394565" y="10067416"/>
                </a:cubicBezTo>
                <a:cubicBezTo>
                  <a:pt x="3398434" y="10071284"/>
                  <a:pt x="3400368" y="10073219"/>
                  <a:pt x="3400368" y="10073219"/>
                </a:cubicBezTo>
                <a:cubicBezTo>
                  <a:pt x="3400368" y="10073219"/>
                  <a:pt x="3398434" y="10073219"/>
                  <a:pt x="3394565" y="10073219"/>
                </a:cubicBezTo>
                <a:cubicBezTo>
                  <a:pt x="3390697" y="10073219"/>
                  <a:pt x="3388763" y="10069350"/>
                  <a:pt x="3388763" y="10061612"/>
                </a:cubicBezTo>
                <a:close/>
                <a:moveTo>
                  <a:pt x="5157749" y="10048350"/>
                </a:moveTo>
                <a:lnTo>
                  <a:pt x="5161480" y="10051457"/>
                </a:lnTo>
                <a:cubicBezTo>
                  <a:pt x="5163413" y="10054360"/>
                  <a:pt x="5164380" y="10057745"/>
                  <a:pt x="5164380" y="10061612"/>
                </a:cubicBezTo>
                <a:close/>
                <a:moveTo>
                  <a:pt x="5477724" y="10038401"/>
                </a:moveTo>
                <a:lnTo>
                  <a:pt x="5477724" y="10050009"/>
                </a:lnTo>
                <a:cubicBezTo>
                  <a:pt x="5485462" y="10057745"/>
                  <a:pt x="5489330" y="10061612"/>
                  <a:pt x="5489330" y="10061612"/>
                </a:cubicBezTo>
                <a:cubicBezTo>
                  <a:pt x="5489330" y="10061612"/>
                  <a:pt x="5489330" y="10057745"/>
                  <a:pt x="5489330" y="10050009"/>
                </a:cubicBezTo>
                <a:cubicBezTo>
                  <a:pt x="5489330" y="10042271"/>
                  <a:pt x="5485462" y="10038401"/>
                  <a:pt x="5477724" y="10038401"/>
                </a:cubicBezTo>
                <a:close/>
                <a:moveTo>
                  <a:pt x="5152775" y="10038401"/>
                </a:moveTo>
                <a:lnTo>
                  <a:pt x="5157749" y="10048350"/>
                </a:lnTo>
                <a:lnTo>
                  <a:pt x="5152775" y="10044206"/>
                </a:lnTo>
                <a:cubicBezTo>
                  <a:pt x="5145039" y="10040336"/>
                  <a:pt x="5145039" y="10038401"/>
                  <a:pt x="5152775" y="10038401"/>
                </a:cubicBezTo>
                <a:close/>
                <a:moveTo>
                  <a:pt x="4479665" y="10038401"/>
                </a:moveTo>
                <a:cubicBezTo>
                  <a:pt x="4479665" y="10038401"/>
                  <a:pt x="4479665" y="10042271"/>
                  <a:pt x="4479665" y="10050009"/>
                </a:cubicBezTo>
                <a:cubicBezTo>
                  <a:pt x="4471928" y="10050009"/>
                  <a:pt x="4468061" y="10048074"/>
                  <a:pt x="4468061" y="10044206"/>
                </a:cubicBezTo>
                <a:cubicBezTo>
                  <a:pt x="4468061" y="10040336"/>
                  <a:pt x="4471928" y="10038401"/>
                  <a:pt x="4479665" y="10038401"/>
                </a:cubicBezTo>
                <a:close/>
                <a:moveTo>
                  <a:pt x="4540592" y="10032600"/>
                </a:moveTo>
                <a:cubicBezTo>
                  <a:pt x="4538659" y="10032600"/>
                  <a:pt x="4537693" y="10034533"/>
                  <a:pt x="4537693" y="10038401"/>
                </a:cubicBezTo>
                <a:cubicBezTo>
                  <a:pt x="4537693" y="10046141"/>
                  <a:pt x="4539626" y="10050009"/>
                  <a:pt x="4543496" y="10050009"/>
                </a:cubicBezTo>
                <a:cubicBezTo>
                  <a:pt x="4547362" y="10050009"/>
                  <a:pt x="4549297" y="10046141"/>
                  <a:pt x="4549297" y="10038401"/>
                </a:cubicBezTo>
                <a:cubicBezTo>
                  <a:pt x="4545429" y="10034533"/>
                  <a:pt x="4542529" y="10032600"/>
                  <a:pt x="4540592" y="10032600"/>
                </a:cubicBezTo>
                <a:close/>
                <a:moveTo>
                  <a:pt x="5338460" y="10026797"/>
                </a:moveTo>
                <a:cubicBezTo>
                  <a:pt x="5338460" y="10026797"/>
                  <a:pt x="5338460" y="10030667"/>
                  <a:pt x="5338460" y="10038401"/>
                </a:cubicBezTo>
                <a:cubicBezTo>
                  <a:pt x="5338460" y="10038401"/>
                  <a:pt x="5334594" y="10042271"/>
                  <a:pt x="5326856" y="10050009"/>
                </a:cubicBezTo>
                <a:cubicBezTo>
                  <a:pt x="5326856" y="10050009"/>
                  <a:pt x="5326856" y="10046141"/>
                  <a:pt x="5326856" y="10038401"/>
                </a:cubicBezTo>
                <a:close/>
                <a:moveTo>
                  <a:pt x="5036723" y="10026797"/>
                </a:moveTo>
                <a:cubicBezTo>
                  <a:pt x="5036723" y="10026797"/>
                  <a:pt x="5038657" y="10028733"/>
                  <a:pt x="5042525" y="10032600"/>
                </a:cubicBezTo>
                <a:cubicBezTo>
                  <a:pt x="5046393" y="10036468"/>
                  <a:pt x="5048328" y="10038401"/>
                  <a:pt x="5048328" y="10038401"/>
                </a:cubicBezTo>
                <a:lnTo>
                  <a:pt x="5036723" y="10038401"/>
                </a:lnTo>
                <a:close/>
                <a:moveTo>
                  <a:pt x="4572508" y="10026797"/>
                </a:moveTo>
                <a:cubicBezTo>
                  <a:pt x="4580245" y="10026797"/>
                  <a:pt x="4584114" y="10028733"/>
                  <a:pt x="4584114" y="10032600"/>
                </a:cubicBezTo>
                <a:cubicBezTo>
                  <a:pt x="4584114" y="10036468"/>
                  <a:pt x="4580245" y="10038401"/>
                  <a:pt x="4572508" y="10038401"/>
                </a:cubicBezTo>
                <a:close/>
                <a:moveTo>
                  <a:pt x="4514480" y="10026797"/>
                </a:moveTo>
                <a:cubicBezTo>
                  <a:pt x="4514480" y="10034533"/>
                  <a:pt x="4516417" y="10038401"/>
                  <a:pt x="4520283" y="10038401"/>
                </a:cubicBezTo>
                <a:cubicBezTo>
                  <a:pt x="4524152" y="10038401"/>
                  <a:pt x="4526087" y="10036468"/>
                  <a:pt x="4526087" y="10032600"/>
                </a:cubicBezTo>
                <a:cubicBezTo>
                  <a:pt x="4526087" y="10028733"/>
                  <a:pt x="4522219" y="10026797"/>
                  <a:pt x="4514480" y="10026797"/>
                </a:cubicBezTo>
                <a:close/>
                <a:moveTo>
                  <a:pt x="4247558" y="10026797"/>
                </a:moveTo>
                <a:cubicBezTo>
                  <a:pt x="4247558" y="10034533"/>
                  <a:pt x="4251426" y="10042271"/>
                  <a:pt x="4259163" y="10050009"/>
                </a:cubicBezTo>
                <a:lnTo>
                  <a:pt x="4259163" y="10061612"/>
                </a:lnTo>
                <a:lnTo>
                  <a:pt x="4247558" y="10050009"/>
                </a:lnTo>
                <a:cubicBezTo>
                  <a:pt x="4247558" y="10042271"/>
                  <a:pt x="4247558" y="10038401"/>
                  <a:pt x="4247558" y="10038401"/>
                </a:cubicBezTo>
                <a:cubicBezTo>
                  <a:pt x="4239822" y="10038401"/>
                  <a:pt x="4235952" y="10036468"/>
                  <a:pt x="4235952" y="10032600"/>
                </a:cubicBezTo>
                <a:cubicBezTo>
                  <a:pt x="4235952" y="10028733"/>
                  <a:pt x="4239822" y="10026797"/>
                  <a:pt x="4247558" y="10026797"/>
                </a:cubicBezTo>
                <a:close/>
                <a:moveTo>
                  <a:pt x="3841372" y="10026797"/>
                </a:moveTo>
                <a:cubicBezTo>
                  <a:pt x="3841372" y="10026797"/>
                  <a:pt x="3843305" y="10030667"/>
                  <a:pt x="3847173" y="10038401"/>
                </a:cubicBezTo>
                <a:cubicBezTo>
                  <a:pt x="3851042" y="10046141"/>
                  <a:pt x="3852976" y="10050009"/>
                  <a:pt x="3852976" y="10050009"/>
                </a:cubicBezTo>
                <a:cubicBezTo>
                  <a:pt x="3852976" y="10050009"/>
                  <a:pt x="3849107" y="10046141"/>
                  <a:pt x="3841372" y="10038401"/>
                </a:cubicBezTo>
                <a:close/>
                <a:moveTo>
                  <a:pt x="3794950" y="10026797"/>
                </a:moveTo>
                <a:cubicBezTo>
                  <a:pt x="3787212" y="10026797"/>
                  <a:pt x="3783346" y="10030667"/>
                  <a:pt x="3783346" y="10038401"/>
                </a:cubicBezTo>
                <a:lnTo>
                  <a:pt x="3794950" y="10038401"/>
                </a:lnTo>
                <a:cubicBezTo>
                  <a:pt x="3802687" y="10038401"/>
                  <a:pt x="3806555" y="10036468"/>
                  <a:pt x="3806555" y="10032600"/>
                </a:cubicBezTo>
                <a:cubicBezTo>
                  <a:pt x="3806555" y="10028733"/>
                  <a:pt x="3802687" y="10026797"/>
                  <a:pt x="3794950" y="10026797"/>
                </a:cubicBezTo>
                <a:close/>
                <a:moveTo>
                  <a:pt x="3330736" y="10015191"/>
                </a:moveTo>
                <a:lnTo>
                  <a:pt x="3342343" y="10015191"/>
                </a:lnTo>
                <a:lnTo>
                  <a:pt x="3353945" y="10038401"/>
                </a:lnTo>
                <a:lnTo>
                  <a:pt x="3365551" y="10061612"/>
                </a:lnTo>
                <a:lnTo>
                  <a:pt x="3342343" y="10038401"/>
                </a:lnTo>
                <a:cubicBezTo>
                  <a:pt x="3334604" y="10030667"/>
                  <a:pt x="3330736" y="10026797"/>
                  <a:pt x="3330736" y="10026797"/>
                </a:cubicBezTo>
                <a:cubicBezTo>
                  <a:pt x="3330736" y="10026797"/>
                  <a:pt x="3330736" y="10022930"/>
                  <a:pt x="3330736" y="10015191"/>
                </a:cubicBezTo>
                <a:close/>
                <a:moveTo>
                  <a:pt x="5587975" y="10003585"/>
                </a:moveTo>
                <a:cubicBezTo>
                  <a:pt x="5591843" y="10003585"/>
                  <a:pt x="5597646" y="10015191"/>
                  <a:pt x="5605383" y="10038401"/>
                </a:cubicBezTo>
                <a:cubicBezTo>
                  <a:pt x="5613120" y="10046141"/>
                  <a:pt x="5618923" y="10053876"/>
                  <a:pt x="5622791" y="10061612"/>
                </a:cubicBezTo>
                <a:cubicBezTo>
                  <a:pt x="5626658" y="10069350"/>
                  <a:pt x="5628594" y="10073219"/>
                  <a:pt x="5628594" y="10073219"/>
                </a:cubicBezTo>
                <a:cubicBezTo>
                  <a:pt x="5636331" y="10073219"/>
                  <a:pt x="5636331" y="10077087"/>
                  <a:pt x="5628594" y="10084824"/>
                </a:cubicBezTo>
                <a:lnTo>
                  <a:pt x="5616990" y="10084824"/>
                </a:lnTo>
                <a:cubicBezTo>
                  <a:pt x="5609251" y="10069350"/>
                  <a:pt x="5605383" y="10059679"/>
                  <a:pt x="5605383" y="10055809"/>
                </a:cubicBezTo>
                <a:cubicBezTo>
                  <a:pt x="5605383" y="10051942"/>
                  <a:pt x="5601516" y="10046141"/>
                  <a:pt x="5593778" y="10038401"/>
                </a:cubicBezTo>
                <a:cubicBezTo>
                  <a:pt x="5586040" y="10030667"/>
                  <a:pt x="5582172" y="10022930"/>
                  <a:pt x="5582172" y="10015191"/>
                </a:cubicBezTo>
                <a:cubicBezTo>
                  <a:pt x="5574436" y="10015191"/>
                  <a:pt x="5572502" y="10013258"/>
                  <a:pt x="5576371" y="10009389"/>
                </a:cubicBezTo>
                <a:cubicBezTo>
                  <a:pt x="5580239" y="10005521"/>
                  <a:pt x="5584107" y="10003585"/>
                  <a:pt x="5587975" y="10003585"/>
                </a:cubicBezTo>
                <a:close/>
                <a:moveTo>
                  <a:pt x="5384883" y="10003585"/>
                </a:moveTo>
                <a:lnTo>
                  <a:pt x="5384883" y="10015191"/>
                </a:lnTo>
                <a:lnTo>
                  <a:pt x="5408093" y="10026797"/>
                </a:lnTo>
                <a:cubicBezTo>
                  <a:pt x="5408093" y="10019061"/>
                  <a:pt x="5404225" y="10015191"/>
                  <a:pt x="5396487" y="10015191"/>
                </a:cubicBezTo>
                <a:cubicBezTo>
                  <a:pt x="5396487" y="10015191"/>
                  <a:pt x="5394554" y="10013258"/>
                  <a:pt x="5390684" y="10009389"/>
                </a:cubicBezTo>
                <a:cubicBezTo>
                  <a:pt x="5386816" y="10005521"/>
                  <a:pt x="5384883" y="10003585"/>
                  <a:pt x="5384883" y="10003585"/>
                </a:cubicBezTo>
                <a:close/>
                <a:moveTo>
                  <a:pt x="4259163" y="10003585"/>
                </a:moveTo>
                <a:cubicBezTo>
                  <a:pt x="4266900" y="10003585"/>
                  <a:pt x="4270769" y="10005521"/>
                  <a:pt x="4270769" y="10009389"/>
                </a:cubicBezTo>
                <a:cubicBezTo>
                  <a:pt x="4270769" y="10013258"/>
                  <a:pt x="4268834" y="10015191"/>
                  <a:pt x="4264966" y="10015191"/>
                </a:cubicBezTo>
                <a:cubicBezTo>
                  <a:pt x="4261099" y="10015191"/>
                  <a:pt x="4259163" y="10011323"/>
                  <a:pt x="4259163" y="10003585"/>
                </a:cubicBezTo>
                <a:close/>
                <a:moveTo>
                  <a:pt x="3365551" y="10003585"/>
                </a:moveTo>
                <a:cubicBezTo>
                  <a:pt x="3365551" y="10011323"/>
                  <a:pt x="3369422" y="10011323"/>
                  <a:pt x="3377158" y="10003585"/>
                </a:cubicBezTo>
                <a:lnTo>
                  <a:pt x="3388763" y="10015191"/>
                </a:lnTo>
                <a:cubicBezTo>
                  <a:pt x="3388763" y="10022930"/>
                  <a:pt x="3386828" y="10026797"/>
                  <a:pt x="3382960" y="10026797"/>
                </a:cubicBezTo>
                <a:cubicBezTo>
                  <a:pt x="3379092" y="10026797"/>
                  <a:pt x="3373289" y="10022930"/>
                  <a:pt x="3365551" y="10015191"/>
                </a:cubicBezTo>
                <a:close/>
                <a:moveTo>
                  <a:pt x="3501914" y="9997782"/>
                </a:moveTo>
                <a:cubicBezTo>
                  <a:pt x="3499980" y="9997782"/>
                  <a:pt x="3500947" y="9999718"/>
                  <a:pt x="3504817" y="10003585"/>
                </a:cubicBezTo>
                <a:cubicBezTo>
                  <a:pt x="3512553" y="10011323"/>
                  <a:pt x="3520290" y="10026797"/>
                  <a:pt x="3528029" y="10050009"/>
                </a:cubicBezTo>
                <a:cubicBezTo>
                  <a:pt x="3551237" y="10088693"/>
                  <a:pt x="3562844" y="10108036"/>
                  <a:pt x="3562844" y="10108036"/>
                </a:cubicBezTo>
                <a:lnTo>
                  <a:pt x="3562844" y="10096428"/>
                </a:lnTo>
                <a:cubicBezTo>
                  <a:pt x="3562844" y="10096428"/>
                  <a:pt x="3560909" y="10092560"/>
                  <a:pt x="3557040" y="10084824"/>
                </a:cubicBezTo>
                <a:cubicBezTo>
                  <a:pt x="3553171" y="10077087"/>
                  <a:pt x="3547368" y="10069350"/>
                  <a:pt x="3539632" y="10061612"/>
                </a:cubicBezTo>
                <a:cubicBezTo>
                  <a:pt x="3531894" y="10046141"/>
                  <a:pt x="3529961" y="10036468"/>
                  <a:pt x="3533829" y="10032600"/>
                </a:cubicBezTo>
                <a:cubicBezTo>
                  <a:pt x="3537700" y="10028733"/>
                  <a:pt x="3531894" y="10019061"/>
                  <a:pt x="3516420" y="10003585"/>
                </a:cubicBezTo>
                <a:cubicBezTo>
                  <a:pt x="3508684" y="9999718"/>
                  <a:pt x="3503850" y="9997782"/>
                  <a:pt x="3501914" y="9997782"/>
                </a:cubicBezTo>
                <a:close/>
                <a:moveTo>
                  <a:pt x="5303645" y="9991982"/>
                </a:moveTo>
                <a:lnTo>
                  <a:pt x="5315250" y="9991982"/>
                </a:lnTo>
                <a:lnTo>
                  <a:pt x="5315250" y="10003585"/>
                </a:lnTo>
                <a:cubicBezTo>
                  <a:pt x="5307512" y="9995849"/>
                  <a:pt x="5303645" y="9991982"/>
                  <a:pt x="5303645" y="9991982"/>
                </a:cubicBezTo>
                <a:close/>
                <a:moveTo>
                  <a:pt x="4851037" y="9991982"/>
                </a:moveTo>
                <a:cubicBezTo>
                  <a:pt x="4851037" y="9991982"/>
                  <a:pt x="4854904" y="9991982"/>
                  <a:pt x="4862641" y="9991982"/>
                </a:cubicBezTo>
                <a:lnTo>
                  <a:pt x="4862641" y="10003585"/>
                </a:lnTo>
                <a:cubicBezTo>
                  <a:pt x="4862641" y="10003585"/>
                  <a:pt x="4858773" y="9999718"/>
                  <a:pt x="4851037" y="9991982"/>
                </a:cubicBezTo>
                <a:close/>
                <a:moveTo>
                  <a:pt x="4549297" y="9991982"/>
                </a:moveTo>
                <a:lnTo>
                  <a:pt x="4560903" y="9991982"/>
                </a:lnTo>
                <a:lnTo>
                  <a:pt x="4560903" y="10003585"/>
                </a:lnTo>
                <a:cubicBezTo>
                  <a:pt x="4560903" y="10003585"/>
                  <a:pt x="4558969" y="10001652"/>
                  <a:pt x="4555100" y="9997782"/>
                </a:cubicBezTo>
                <a:cubicBezTo>
                  <a:pt x="4551232" y="9993915"/>
                  <a:pt x="4549297" y="9991982"/>
                  <a:pt x="4549297" y="9991982"/>
                </a:cubicBezTo>
                <a:close/>
                <a:moveTo>
                  <a:pt x="4293979" y="9991982"/>
                </a:moveTo>
                <a:lnTo>
                  <a:pt x="4305585" y="9991982"/>
                </a:lnTo>
                <a:lnTo>
                  <a:pt x="4305585" y="10003585"/>
                </a:lnTo>
                <a:cubicBezTo>
                  <a:pt x="4305585" y="10003585"/>
                  <a:pt x="4301715" y="9999718"/>
                  <a:pt x="4293979" y="9991982"/>
                </a:cubicBezTo>
                <a:close/>
                <a:moveTo>
                  <a:pt x="3317679" y="9983278"/>
                </a:moveTo>
                <a:cubicBezTo>
                  <a:pt x="3320580" y="9983278"/>
                  <a:pt x="3322999" y="9984244"/>
                  <a:pt x="3324933" y="9986179"/>
                </a:cubicBezTo>
                <a:cubicBezTo>
                  <a:pt x="3328802" y="9990047"/>
                  <a:pt x="3326867" y="9991982"/>
                  <a:pt x="3319131" y="9991982"/>
                </a:cubicBezTo>
                <a:lnTo>
                  <a:pt x="3295919" y="9991982"/>
                </a:lnTo>
                <a:cubicBezTo>
                  <a:pt x="3295919" y="9991982"/>
                  <a:pt x="3299789" y="9990047"/>
                  <a:pt x="3307524" y="9986179"/>
                </a:cubicBezTo>
                <a:cubicBezTo>
                  <a:pt x="3311393" y="9984244"/>
                  <a:pt x="3314779" y="9983278"/>
                  <a:pt x="3317679" y="9983278"/>
                </a:cubicBezTo>
                <a:close/>
                <a:moveTo>
                  <a:pt x="5767858" y="9980376"/>
                </a:moveTo>
                <a:cubicBezTo>
                  <a:pt x="5767858" y="9980376"/>
                  <a:pt x="5769792" y="9982311"/>
                  <a:pt x="5773661" y="9986179"/>
                </a:cubicBezTo>
                <a:cubicBezTo>
                  <a:pt x="5777530" y="9990047"/>
                  <a:pt x="5779463" y="9991982"/>
                  <a:pt x="5779463" y="9991982"/>
                </a:cubicBezTo>
                <a:lnTo>
                  <a:pt x="5767858" y="9991982"/>
                </a:lnTo>
                <a:close/>
                <a:moveTo>
                  <a:pt x="4665352" y="9980376"/>
                </a:moveTo>
                <a:cubicBezTo>
                  <a:pt x="4665352" y="9980376"/>
                  <a:pt x="4673088" y="9995849"/>
                  <a:pt x="4688561" y="10026797"/>
                </a:cubicBezTo>
                <a:lnTo>
                  <a:pt x="4676956" y="10026797"/>
                </a:lnTo>
                <a:lnTo>
                  <a:pt x="4665352" y="10015191"/>
                </a:lnTo>
                <a:cubicBezTo>
                  <a:pt x="4673088" y="10007455"/>
                  <a:pt x="4673088" y="9999718"/>
                  <a:pt x="4665352" y="9991982"/>
                </a:cubicBezTo>
                <a:close/>
                <a:moveTo>
                  <a:pt x="5476273" y="9961517"/>
                </a:moveTo>
                <a:cubicBezTo>
                  <a:pt x="5475308" y="9960549"/>
                  <a:pt x="5473858" y="9961034"/>
                  <a:pt x="5471921" y="9962967"/>
                </a:cubicBezTo>
                <a:cubicBezTo>
                  <a:pt x="5468055" y="9966837"/>
                  <a:pt x="5466118" y="9968770"/>
                  <a:pt x="5466118" y="9968770"/>
                </a:cubicBezTo>
                <a:lnTo>
                  <a:pt x="5477724" y="9968770"/>
                </a:lnTo>
                <a:cubicBezTo>
                  <a:pt x="5477724" y="9964901"/>
                  <a:pt x="5477241" y="9962484"/>
                  <a:pt x="5476273" y="9961517"/>
                </a:cubicBezTo>
                <a:close/>
                <a:moveTo>
                  <a:pt x="3854426" y="9961517"/>
                </a:moveTo>
                <a:cubicBezTo>
                  <a:pt x="3857328" y="9962484"/>
                  <a:pt x="3860713" y="9964901"/>
                  <a:pt x="3864582" y="9968770"/>
                </a:cubicBezTo>
                <a:cubicBezTo>
                  <a:pt x="3872317" y="9976507"/>
                  <a:pt x="3876187" y="9984244"/>
                  <a:pt x="3876187" y="9991982"/>
                </a:cubicBezTo>
                <a:cubicBezTo>
                  <a:pt x="3876187" y="9991982"/>
                  <a:pt x="3880056" y="10003585"/>
                  <a:pt x="3887791" y="10026797"/>
                </a:cubicBezTo>
                <a:cubicBezTo>
                  <a:pt x="3895529" y="10042271"/>
                  <a:pt x="3899399" y="10053876"/>
                  <a:pt x="3899399" y="10061612"/>
                </a:cubicBezTo>
                <a:cubicBezTo>
                  <a:pt x="3891662" y="10053876"/>
                  <a:pt x="3885859" y="10050009"/>
                  <a:pt x="3881988" y="10050009"/>
                </a:cubicBezTo>
                <a:cubicBezTo>
                  <a:pt x="3878122" y="10050009"/>
                  <a:pt x="3876187" y="10046141"/>
                  <a:pt x="3876187" y="10038401"/>
                </a:cubicBezTo>
                <a:lnTo>
                  <a:pt x="3876187" y="10026797"/>
                </a:lnTo>
                <a:cubicBezTo>
                  <a:pt x="3876187" y="10026797"/>
                  <a:pt x="3872317" y="10026797"/>
                  <a:pt x="3864582" y="10026797"/>
                </a:cubicBezTo>
                <a:lnTo>
                  <a:pt x="3864582" y="10015191"/>
                </a:lnTo>
                <a:cubicBezTo>
                  <a:pt x="3864582" y="10015191"/>
                  <a:pt x="3860713" y="10007455"/>
                  <a:pt x="3852976" y="9991982"/>
                </a:cubicBezTo>
                <a:cubicBezTo>
                  <a:pt x="3845239" y="9976507"/>
                  <a:pt x="3843305" y="9966837"/>
                  <a:pt x="3847173" y="9962967"/>
                </a:cubicBezTo>
                <a:cubicBezTo>
                  <a:pt x="3849108" y="9961034"/>
                  <a:pt x="3851527" y="9960549"/>
                  <a:pt x="3854426" y="9961517"/>
                </a:cubicBezTo>
                <a:close/>
                <a:moveTo>
                  <a:pt x="4549297" y="9957164"/>
                </a:moveTo>
                <a:cubicBezTo>
                  <a:pt x="4549297" y="9957164"/>
                  <a:pt x="4549297" y="9961034"/>
                  <a:pt x="4549297" y="9968770"/>
                </a:cubicBezTo>
                <a:lnTo>
                  <a:pt x="4537693" y="9968770"/>
                </a:lnTo>
                <a:cubicBezTo>
                  <a:pt x="4537693" y="9961034"/>
                  <a:pt x="4541559" y="9957164"/>
                  <a:pt x="4549297" y="9957164"/>
                </a:cubicBezTo>
                <a:close/>
                <a:moveTo>
                  <a:pt x="3411975" y="9957164"/>
                </a:moveTo>
                <a:lnTo>
                  <a:pt x="3423578" y="9980376"/>
                </a:lnTo>
                <a:cubicBezTo>
                  <a:pt x="3423578" y="9995849"/>
                  <a:pt x="3431317" y="10015191"/>
                  <a:pt x="3446790" y="10038401"/>
                </a:cubicBezTo>
                <a:cubicBezTo>
                  <a:pt x="3462263" y="10061612"/>
                  <a:pt x="3470002" y="10073219"/>
                  <a:pt x="3470002" y="10073219"/>
                </a:cubicBezTo>
                <a:lnTo>
                  <a:pt x="3472902" y="10079019"/>
                </a:lnTo>
                <a:lnTo>
                  <a:pt x="3470002" y="10061612"/>
                </a:lnTo>
                <a:cubicBezTo>
                  <a:pt x="3470002" y="10046141"/>
                  <a:pt x="3462263" y="10034533"/>
                  <a:pt x="3446790" y="10026797"/>
                </a:cubicBezTo>
                <a:lnTo>
                  <a:pt x="3446790" y="10015191"/>
                </a:lnTo>
                <a:cubicBezTo>
                  <a:pt x="3446790" y="10015191"/>
                  <a:pt x="3446790" y="10013258"/>
                  <a:pt x="3446790" y="10009389"/>
                </a:cubicBezTo>
                <a:cubicBezTo>
                  <a:pt x="3446790" y="10005521"/>
                  <a:pt x="3444855" y="10001652"/>
                  <a:pt x="3440987" y="9997782"/>
                </a:cubicBezTo>
                <a:cubicBezTo>
                  <a:pt x="3437118" y="9993915"/>
                  <a:pt x="3435183" y="9991982"/>
                  <a:pt x="3435183" y="9991982"/>
                </a:cubicBezTo>
                <a:cubicBezTo>
                  <a:pt x="3435183" y="9984244"/>
                  <a:pt x="3431317" y="9976507"/>
                  <a:pt x="3423578" y="9968770"/>
                </a:cubicBezTo>
                <a:close/>
                <a:moveTo>
                  <a:pt x="3307524" y="9957164"/>
                </a:moveTo>
                <a:cubicBezTo>
                  <a:pt x="3315262" y="9957164"/>
                  <a:pt x="3319131" y="9961034"/>
                  <a:pt x="3319131" y="9968770"/>
                </a:cubicBezTo>
                <a:lnTo>
                  <a:pt x="3307524" y="9968770"/>
                </a:lnTo>
                <a:close/>
                <a:moveTo>
                  <a:pt x="5292038" y="9945560"/>
                </a:moveTo>
                <a:cubicBezTo>
                  <a:pt x="5299776" y="9945560"/>
                  <a:pt x="5303645" y="9947494"/>
                  <a:pt x="5303645" y="9951363"/>
                </a:cubicBezTo>
                <a:cubicBezTo>
                  <a:pt x="5303645" y="9955231"/>
                  <a:pt x="5303645" y="9957164"/>
                  <a:pt x="5303645" y="9957164"/>
                </a:cubicBezTo>
                <a:cubicBezTo>
                  <a:pt x="5303645" y="9964901"/>
                  <a:pt x="5295908" y="9964901"/>
                  <a:pt x="5280434" y="9957164"/>
                </a:cubicBezTo>
                <a:cubicBezTo>
                  <a:pt x="5280434" y="9957164"/>
                  <a:pt x="5280434" y="9955231"/>
                  <a:pt x="5280434" y="9951363"/>
                </a:cubicBezTo>
                <a:cubicBezTo>
                  <a:pt x="5280434" y="9947494"/>
                  <a:pt x="5284302" y="9945560"/>
                  <a:pt x="5292038" y="9945560"/>
                </a:cubicBezTo>
                <a:close/>
                <a:moveTo>
                  <a:pt x="5245619" y="9945560"/>
                </a:moveTo>
                <a:lnTo>
                  <a:pt x="5257223" y="9945560"/>
                </a:lnTo>
                <a:lnTo>
                  <a:pt x="5257223" y="9957164"/>
                </a:lnTo>
                <a:cubicBezTo>
                  <a:pt x="5249485" y="9957164"/>
                  <a:pt x="5245619" y="9953297"/>
                  <a:pt x="5245619" y="9945560"/>
                </a:cubicBezTo>
                <a:close/>
                <a:moveTo>
                  <a:pt x="5025116" y="9945560"/>
                </a:moveTo>
                <a:cubicBezTo>
                  <a:pt x="5025116" y="9945560"/>
                  <a:pt x="5025116" y="9949428"/>
                  <a:pt x="5025116" y="9957164"/>
                </a:cubicBezTo>
                <a:lnTo>
                  <a:pt x="5013511" y="9957164"/>
                </a:lnTo>
                <a:cubicBezTo>
                  <a:pt x="5021249" y="9949428"/>
                  <a:pt x="5025116" y="9945560"/>
                  <a:pt x="5025116" y="9945560"/>
                </a:cubicBezTo>
                <a:close/>
                <a:moveTo>
                  <a:pt x="5735944" y="9938307"/>
                </a:moveTo>
                <a:cubicBezTo>
                  <a:pt x="5737877" y="9937340"/>
                  <a:pt x="5740778" y="9937822"/>
                  <a:pt x="5744648" y="9939755"/>
                </a:cubicBezTo>
                <a:cubicBezTo>
                  <a:pt x="5752384" y="9943625"/>
                  <a:pt x="5752384" y="9945560"/>
                  <a:pt x="5744648" y="9945560"/>
                </a:cubicBezTo>
                <a:lnTo>
                  <a:pt x="5756253" y="9957164"/>
                </a:lnTo>
                <a:lnTo>
                  <a:pt x="5756253" y="9968770"/>
                </a:lnTo>
                <a:cubicBezTo>
                  <a:pt x="5756253" y="9968770"/>
                  <a:pt x="5756253" y="9972640"/>
                  <a:pt x="5756253" y="9980376"/>
                </a:cubicBezTo>
                <a:lnTo>
                  <a:pt x="5733042" y="9968770"/>
                </a:lnTo>
                <a:cubicBezTo>
                  <a:pt x="5725304" y="9953297"/>
                  <a:pt x="5725304" y="9945560"/>
                  <a:pt x="5733042" y="9945560"/>
                </a:cubicBezTo>
                <a:cubicBezTo>
                  <a:pt x="5733042" y="9941692"/>
                  <a:pt x="5734007" y="9939273"/>
                  <a:pt x="5735944" y="9938307"/>
                </a:cubicBezTo>
                <a:close/>
                <a:moveTo>
                  <a:pt x="5837490" y="9933955"/>
                </a:moveTo>
                <a:lnTo>
                  <a:pt x="5849096" y="9945560"/>
                </a:lnTo>
                <a:lnTo>
                  <a:pt x="5872306" y="9991982"/>
                </a:lnTo>
                <a:lnTo>
                  <a:pt x="5860700" y="9991982"/>
                </a:lnTo>
                <a:cubicBezTo>
                  <a:pt x="5852964" y="9984244"/>
                  <a:pt x="5847161" y="9972640"/>
                  <a:pt x="5843293" y="9957164"/>
                </a:cubicBezTo>
                <a:cubicBezTo>
                  <a:pt x="5839425" y="9941692"/>
                  <a:pt x="5837490" y="9933955"/>
                  <a:pt x="5837490" y="9933955"/>
                </a:cubicBezTo>
                <a:close/>
                <a:moveTo>
                  <a:pt x="5106354" y="9933955"/>
                </a:moveTo>
                <a:lnTo>
                  <a:pt x="5141169" y="10003585"/>
                </a:lnTo>
                <a:lnTo>
                  <a:pt x="5129565" y="9991982"/>
                </a:lnTo>
                <a:lnTo>
                  <a:pt x="5106354" y="9968770"/>
                </a:lnTo>
                <a:lnTo>
                  <a:pt x="5106354" y="9945560"/>
                </a:lnTo>
                <a:close/>
                <a:moveTo>
                  <a:pt x="4978694" y="9922349"/>
                </a:moveTo>
                <a:cubicBezTo>
                  <a:pt x="4986433" y="9930087"/>
                  <a:pt x="4992234" y="9935889"/>
                  <a:pt x="4996104" y="9939755"/>
                </a:cubicBezTo>
                <a:cubicBezTo>
                  <a:pt x="4999972" y="9943625"/>
                  <a:pt x="4998037" y="9945560"/>
                  <a:pt x="4990301" y="9945560"/>
                </a:cubicBezTo>
                <a:lnTo>
                  <a:pt x="4978694" y="9933955"/>
                </a:lnTo>
                <a:cubicBezTo>
                  <a:pt x="4978694" y="9926217"/>
                  <a:pt x="4978694" y="9922349"/>
                  <a:pt x="4978694" y="9922349"/>
                </a:cubicBezTo>
                <a:close/>
                <a:moveTo>
                  <a:pt x="4363612" y="9922349"/>
                </a:moveTo>
                <a:cubicBezTo>
                  <a:pt x="4371348" y="9922349"/>
                  <a:pt x="4375217" y="9926217"/>
                  <a:pt x="4375217" y="9933955"/>
                </a:cubicBezTo>
                <a:cubicBezTo>
                  <a:pt x="4367480" y="9933955"/>
                  <a:pt x="4363612" y="9933955"/>
                  <a:pt x="4363612" y="9933955"/>
                </a:cubicBezTo>
                <a:close/>
                <a:moveTo>
                  <a:pt x="3284316" y="9922349"/>
                </a:moveTo>
                <a:lnTo>
                  <a:pt x="3295919" y="9922349"/>
                </a:lnTo>
                <a:cubicBezTo>
                  <a:pt x="3295919" y="9930087"/>
                  <a:pt x="3295919" y="9933955"/>
                  <a:pt x="3295919" y="9933955"/>
                </a:cubicBezTo>
                <a:cubicBezTo>
                  <a:pt x="3295919" y="9933955"/>
                  <a:pt x="3292050" y="9930087"/>
                  <a:pt x="3284316" y="9922349"/>
                </a:cubicBezTo>
                <a:close/>
                <a:moveTo>
                  <a:pt x="3321065" y="9917513"/>
                </a:moveTo>
                <a:lnTo>
                  <a:pt x="3330736" y="9922349"/>
                </a:lnTo>
                <a:lnTo>
                  <a:pt x="3342343" y="9957164"/>
                </a:lnTo>
                <a:cubicBezTo>
                  <a:pt x="3342343" y="9957164"/>
                  <a:pt x="3338471" y="9953297"/>
                  <a:pt x="3330736" y="9945560"/>
                </a:cubicBezTo>
                <a:cubicBezTo>
                  <a:pt x="3330736" y="9937822"/>
                  <a:pt x="3328802" y="9930087"/>
                  <a:pt x="3324933" y="9922349"/>
                </a:cubicBezTo>
                <a:close/>
                <a:moveTo>
                  <a:pt x="3319131" y="9915095"/>
                </a:moveTo>
                <a:lnTo>
                  <a:pt x="3321065" y="9917513"/>
                </a:lnTo>
                <a:lnTo>
                  <a:pt x="3317196" y="9915580"/>
                </a:lnTo>
                <a:close/>
                <a:moveTo>
                  <a:pt x="5796870" y="9910743"/>
                </a:moveTo>
                <a:cubicBezTo>
                  <a:pt x="5793004" y="9910743"/>
                  <a:pt x="5791069" y="9914612"/>
                  <a:pt x="5791069" y="9922349"/>
                </a:cubicBezTo>
                <a:cubicBezTo>
                  <a:pt x="5791069" y="9922349"/>
                  <a:pt x="5793004" y="9920414"/>
                  <a:pt x="5796870" y="9916546"/>
                </a:cubicBezTo>
                <a:cubicBezTo>
                  <a:pt x="5800739" y="9912677"/>
                  <a:pt x="5800739" y="9910743"/>
                  <a:pt x="5796870" y="9910743"/>
                </a:cubicBezTo>
                <a:close/>
                <a:moveTo>
                  <a:pt x="5721436" y="9910743"/>
                </a:moveTo>
                <a:lnTo>
                  <a:pt x="5733042" y="9910743"/>
                </a:lnTo>
                <a:lnTo>
                  <a:pt x="5721436" y="9922349"/>
                </a:lnTo>
                <a:cubicBezTo>
                  <a:pt x="5721436" y="9922349"/>
                  <a:pt x="5721436" y="9918480"/>
                  <a:pt x="5721436" y="9910743"/>
                </a:cubicBezTo>
                <a:close/>
                <a:moveTo>
                  <a:pt x="5338460" y="9910743"/>
                </a:moveTo>
                <a:cubicBezTo>
                  <a:pt x="5338460" y="9918480"/>
                  <a:pt x="5342329" y="9930087"/>
                  <a:pt x="5350065" y="9945560"/>
                </a:cubicBezTo>
                <a:cubicBezTo>
                  <a:pt x="5357804" y="9961034"/>
                  <a:pt x="5361672" y="9970704"/>
                  <a:pt x="5361672" y="9974573"/>
                </a:cubicBezTo>
                <a:cubicBezTo>
                  <a:pt x="5361672" y="9978441"/>
                  <a:pt x="5365539" y="9980376"/>
                  <a:pt x="5373277" y="9980376"/>
                </a:cubicBezTo>
                <a:cubicBezTo>
                  <a:pt x="5373277" y="9980376"/>
                  <a:pt x="5373277" y="9976507"/>
                  <a:pt x="5373277" y="9968770"/>
                </a:cubicBezTo>
                <a:cubicBezTo>
                  <a:pt x="5373277" y="9961034"/>
                  <a:pt x="5371342" y="9957164"/>
                  <a:pt x="5367475" y="9957164"/>
                </a:cubicBezTo>
                <a:cubicBezTo>
                  <a:pt x="5363606" y="9957164"/>
                  <a:pt x="5361672" y="9949428"/>
                  <a:pt x="5361672" y="9933955"/>
                </a:cubicBezTo>
                <a:close/>
                <a:moveTo>
                  <a:pt x="5268829" y="9910743"/>
                </a:moveTo>
                <a:cubicBezTo>
                  <a:pt x="5276567" y="9910743"/>
                  <a:pt x="5280434" y="9912677"/>
                  <a:pt x="5280434" y="9916546"/>
                </a:cubicBezTo>
                <a:cubicBezTo>
                  <a:pt x="5280434" y="9920414"/>
                  <a:pt x="5278500" y="9922349"/>
                  <a:pt x="5274631" y="9922349"/>
                </a:cubicBezTo>
                <a:cubicBezTo>
                  <a:pt x="5270762" y="9922349"/>
                  <a:pt x="5268829" y="9918480"/>
                  <a:pt x="5268829" y="9910743"/>
                </a:cubicBezTo>
                <a:close/>
                <a:moveTo>
                  <a:pt x="3470002" y="9910743"/>
                </a:moveTo>
                <a:cubicBezTo>
                  <a:pt x="3462263" y="9918480"/>
                  <a:pt x="3462263" y="9928152"/>
                  <a:pt x="3470002" y="9939755"/>
                </a:cubicBezTo>
                <a:cubicBezTo>
                  <a:pt x="3477736" y="9951363"/>
                  <a:pt x="3483539" y="9957164"/>
                  <a:pt x="3487408" y="9957164"/>
                </a:cubicBezTo>
                <a:cubicBezTo>
                  <a:pt x="3491276" y="9957164"/>
                  <a:pt x="3489342" y="9949428"/>
                  <a:pt x="3481605" y="9933955"/>
                </a:cubicBezTo>
                <a:close/>
                <a:moveTo>
                  <a:pt x="3388763" y="9910743"/>
                </a:moveTo>
                <a:cubicBezTo>
                  <a:pt x="3388763" y="9918480"/>
                  <a:pt x="3390697" y="9920414"/>
                  <a:pt x="3394565" y="9916546"/>
                </a:cubicBezTo>
                <a:cubicBezTo>
                  <a:pt x="3398434" y="9912677"/>
                  <a:pt x="3400368" y="9910743"/>
                  <a:pt x="3400368" y="9910743"/>
                </a:cubicBezTo>
                <a:close/>
                <a:moveTo>
                  <a:pt x="3307524" y="9910743"/>
                </a:moveTo>
                <a:lnTo>
                  <a:pt x="3317196" y="9915580"/>
                </a:lnTo>
                <a:lnTo>
                  <a:pt x="3313329" y="9916546"/>
                </a:lnTo>
                <a:cubicBezTo>
                  <a:pt x="3309460" y="9920414"/>
                  <a:pt x="3307524" y="9918480"/>
                  <a:pt x="3307524" y="9910743"/>
                </a:cubicBezTo>
                <a:close/>
                <a:moveTo>
                  <a:pt x="3226289" y="9910743"/>
                </a:moveTo>
                <a:lnTo>
                  <a:pt x="3237892" y="9922349"/>
                </a:lnTo>
                <a:cubicBezTo>
                  <a:pt x="3230157" y="9922349"/>
                  <a:pt x="3226289" y="9922349"/>
                  <a:pt x="3226289" y="9922349"/>
                </a:cubicBezTo>
                <a:close/>
                <a:moveTo>
                  <a:pt x="5509639" y="9904940"/>
                </a:moveTo>
                <a:cubicBezTo>
                  <a:pt x="5511574" y="9904940"/>
                  <a:pt x="5512541" y="9906877"/>
                  <a:pt x="5512541" y="9910743"/>
                </a:cubicBezTo>
                <a:cubicBezTo>
                  <a:pt x="5504803" y="9918480"/>
                  <a:pt x="5500935" y="9918480"/>
                  <a:pt x="5500935" y="9910743"/>
                </a:cubicBezTo>
                <a:cubicBezTo>
                  <a:pt x="5504803" y="9906877"/>
                  <a:pt x="5507706" y="9904940"/>
                  <a:pt x="5509639" y="9904940"/>
                </a:cubicBezTo>
                <a:close/>
                <a:moveTo>
                  <a:pt x="4192433" y="9904940"/>
                </a:moveTo>
                <a:cubicBezTo>
                  <a:pt x="4194366" y="9904940"/>
                  <a:pt x="4193399" y="9906877"/>
                  <a:pt x="4189531" y="9910743"/>
                </a:cubicBezTo>
                <a:lnTo>
                  <a:pt x="4189531" y="9922349"/>
                </a:lnTo>
                <a:cubicBezTo>
                  <a:pt x="4197270" y="9922349"/>
                  <a:pt x="4201136" y="9922349"/>
                  <a:pt x="4201136" y="9922349"/>
                </a:cubicBezTo>
                <a:lnTo>
                  <a:pt x="4201136" y="9933955"/>
                </a:lnTo>
                <a:cubicBezTo>
                  <a:pt x="4201136" y="9933955"/>
                  <a:pt x="4201136" y="9937822"/>
                  <a:pt x="4201136" y="9945560"/>
                </a:cubicBezTo>
                <a:lnTo>
                  <a:pt x="4177925" y="9933955"/>
                </a:lnTo>
                <a:cubicBezTo>
                  <a:pt x="4170188" y="9918480"/>
                  <a:pt x="4166321" y="9910743"/>
                  <a:pt x="4166321" y="9910743"/>
                </a:cubicBezTo>
                <a:cubicBezTo>
                  <a:pt x="4166321" y="9910743"/>
                  <a:pt x="4170188" y="9910743"/>
                  <a:pt x="4177925" y="9910743"/>
                </a:cubicBezTo>
                <a:cubicBezTo>
                  <a:pt x="4185662" y="9906877"/>
                  <a:pt x="4190498" y="9904940"/>
                  <a:pt x="4192433" y="9904940"/>
                </a:cubicBezTo>
                <a:close/>
                <a:moveTo>
                  <a:pt x="5223858" y="9902040"/>
                </a:moveTo>
                <a:cubicBezTo>
                  <a:pt x="5224826" y="9902040"/>
                  <a:pt x="5226276" y="9903007"/>
                  <a:pt x="5228211" y="9904940"/>
                </a:cubicBezTo>
                <a:cubicBezTo>
                  <a:pt x="5232078" y="9908810"/>
                  <a:pt x="5234013" y="9910743"/>
                  <a:pt x="5234013" y="9910743"/>
                </a:cubicBezTo>
                <a:cubicBezTo>
                  <a:pt x="5226275" y="9910743"/>
                  <a:pt x="5222407" y="9908810"/>
                  <a:pt x="5222407" y="9904940"/>
                </a:cubicBezTo>
                <a:cubicBezTo>
                  <a:pt x="5222407" y="9903007"/>
                  <a:pt x="5222890" y="9902040"/>
                  <a:pt x="5223858" y="9902040"/>
                </a:cubicBezTo>
                <a:close/>
                <a:moveTo>
                  <a:pt x="5814279" y="9899137"/>
                </a:moveTo>
                <a:lnTo>
                  <a:pt x="5825885" y="9899137"/>
                </a:lnTo>
                <a:lnTo>
                  <a:pt x="5825885" y="9910743"/>
                </a:lnTo>
                <a:cubicBezTo>
                  <a:pt x="5818148" y="9903007"/>
                  <a:pt x="5814279" y="9899137"/>
                  <a:pt x="5814279" y="9899137"/>
                </a:cubicBezTo>
                <a:close/>
                <a:moveTo>
                  <a:pt x="3295919" y="9899137"/>
                </a:moveTo>
                <a:cubicBezTo>
                  <a:pt x="3295919" y="9899137"/>
                  <a:pt x="3295919" y="9903007"/>
                  <a:pt x="3295919" y="9910743"/>
                </a:cubicBezTo>
                <a:lnTo>
                  <a:pt x="3284316" y="9910743"/>
                </a:lnTo>
                <a:close/>
                <a:moveTo>
                  <a:pt x="4909062" y="9887533"/>
                </a:moveTo>
                <a:cubicBezTo>
                  <a:pt x="4909062" y="9903007"/>
                  <a:pt x="4912930" y="9906877"/>
                  <a:pt x="4920668" y="9899137"/>
                </a:cubicBezTo>
                <a:close/>
                <a:moveTo>
                  <a:pt x="4804615" y="9887533"/>
                </a:moveTo>
                <a:cubicBezTo>
                  <a:pt x="4804615" y="9887533"/>
                  <a:pt x="4808484" y="9891401"/>
                  <a:pt x="4816221" y="9899137"/>
                </a:cubicBezTo>
                <a:cubicBezTo>
                  <a:pt x="4816221" y="9899137"/>
                  <a:pt x="4812351" y="9899137"/>
                  <a:pt x="4804615" y="9899137"/>
                </a:cubicBezTo>
                <a:close/>
                <a:moveTo>
                  <a:pt x="5524145" y="9875928"/>
                </a:moveTo>
                <a:cubicBezTo>
                  <a:pt x="5524145" y="9875928"/>
                  <a:pt x="5529948" y="9883665"/>
                  <a:pt x="5541553" y="9899137"/>
                </a:cubicBezTo>
                <a:cubicBezTo>
                  <a:pt x="5553160" y="9914612"/>
                  <a:pt x="5562830" y="9932022"/>
                  <a:pt x="5570568" y="9951363"/>
                </a:cubicBezTo>
                <a:cubicBezTo>
                  <a:pt x="5578304" y="9970704"/>
                  <a:pt x="5582172" y="9980376"/>
                  <a:pt x="5582172" y="9980376"/>
                </a:cubicBezTo>
                <a:lnTo>
                  <a:pt x="5570568" y="9968770"/>
                </a:lnTo>
                <a:lnTo>
                  <a:pt x="5558963" y="9968770"/>
                </a:lnTo>
                <a:lnTo>
                  <a:pt x="5547356" y="9968770"/>
                </a:lnTo>
                <a:lnTo>
                  <a:pt x="5512541" y="9933955"/>
                </a:lnTo>
                <a:lnTo>
                  <a:pt x="5524145" y="9922349"/>
                </a:lnTo>
                <a:lnTo>
                  <a:pt x="5524145" y="9910743"/>
                </a:lnTo>
                <a:close/>
                <a:moveTo>
                  <a:pt x="5280434" y="9875928"/>
                </a:moveTo>
                <a:cubicBezTo>
                  <a:pt x="5288171" y="9883665"/>
                  <a:pt x="5292038" y="9887533"/>
                  <a:pt x="5292038" y="9887533"/>
                </a:cubicBezTo>
                <a:cubicBezTo>
                  <a:pt x="5292038" y="9887533"/>
                  <a:pt x="5288171" y="9887533"/>
                  <a:pt x="5280434" y="9887533"/>
                </a:cubicBezTo>
                <a:cubicBezTo>
                  <a:pt x="5280434" y="9879795"/>
                  <a:pt x="5280434" y="9875928"/>
                  <a:pt x="5280434" y="9875928"/>
                </a:cubicBezTo>
                <a:close/>
                <a:moveTo>
                  <a:pt x="4955484" y="9875928"/>
                </a:moveTo>
                <a:lnTo>
                  <a:pt x="4967089" y="9887533"/>
                </a:lnTo>
                <a:lnTo>
                  <a:pt x="4967089" y="9899137"/>
                </a:lnTo>
                <a:cubicBezTo>
                  <a:pt x="4959353" y="9891401"/>
                  <a:pt x="4955484" y="9883665"/>
                  <a:pt x="4955484" y="9875928"/>
                </a:cubicBezTo>
                <a:close/>
                <a:moveTo>
                  <a:pt x="4618929" y="9875928"/>
                </a:moveTo>
                <a:cubicBezTo>
                  <a:pt x="4618929" y="9875928"/>
                  <a:pt x="4624732" y="9889468"/>
                  <a:pt x="4636337" y="9916546"/>
                </a:cubicBezTo>
                <a:cubicBezTo>
                  <a:pt x="4647941" y="9943625"/>
                  <a:pt x="4653744" y="9957164"/>
                  <a:pt x="4653744" y="9957164"/>
                </a:cubicBezTo>
                <a:lnTo>
                  <a:pt x="4630535" y="9933955"/>
                </a:lnTo>
                <a:lnTo>
                  <a:pt x="4618929" y="9910743"/>
                </a:lnTo>
                <a:lnTo>
                  <a:pt x="4607324" y="9899137"/>
                </a:lnTo>
                <a:cubicBezTo>
                  <a:pt x="4615061" y="9891401"/>
                  <a:pt x="4618929" y="9885598"/>
                  <a:pt x="4618929" y="9881730"/>
                </a:cubicBezTo>
                <a:cubicBezTo>
                  <a:pt x="4618929" y="9877862"/>
                  <a:pt x="4618929" y="9875928"/>
                  <a:pt x="4618929" y="9875928"/>
                </a:cubicBezTo>
                <a:close/>
                <a:moveTo>
                  <a:pt x="4235952" y="9875928"/>
                </a:moveTo>
                <a:cubicBezTo>
                  <a:pt x="4235952" y="9875928"/>
                  <a:pt x="4235952" y="9877862"/>
                  <a:pt x="4235952" y="9881730"/>
                </a:cubicBezTo>
                <a:cubicBezTo>
                  <a:pt x="4235952" y="9885598"/>
                  <a:pt x="4235952" y="9887533"/>
                  <a:pt x="4235952" y="9887533"/>
                </a:cubicBezTo>
                <a:lnTo>
                  <a:pt x="4247558" y="9875928"/>
                </a:lnTo>
                <a:cubicBezTo>
                  <a:pt x="4247558" y="9875928"/>
                  <a:pt x="4243689" y="9875928"/>
                  <a:pt x="4235952" y="9875928"/>
                </a:cubicBezTo>
                <a:close/>
                <a:moveTo>
                  <a:pt x="4172124" y="9875928"/>
                </a:moveTo>
                <a:cubicBezTo>
                  <a:pt x="4175993" y="9875928"/>
                  <a:pt x="4177925" y="9875928"/>
                  <a:pt x="4177925" y="9875928"/>
                </a:cubicBezTo>
                <a:cubicBezTo>
                  <a:pt x="4177925" y="9875928"/>
                  <a:pt x="4177925" y="9877862"/>
                  <a:pt x="4177925" y="9881730"/>
                </a:cubicBezTo>
                <a:cubicBezTo>
                  <a:pt x="4177925" y="9885598"/>
                  <a:pt x="4174057" y="9887533"/>
                  <a:pt x="4166321" y="9887533"/>
                </a:cubicBezTo>
                <a:cubicBezTo>
                  <a:pt x="4166321" y="9879795"/>
                  <a:pt x="4168254" y="9875928"/>
                  <a:pt x="4172124" y="9875928"/>
                </a:cubicBezTo>
                <a:close/>
                <a:moveTo>
                  <a:pt x="5802673" y="9866643"/>
                </a:moveTo>
                <a:lnTo>
                  <a:pt x="5808478" y="9870125"/>
                </a:lnTo>
                <a:cubicBezTo>
                  <a:pt x="5812345" y="9873995"/>
                  <a:pt x="5814279" y="9875928"/>
                  <a:pt x="5814279" y="9875928"/>
                </a:cubicBezTo>
                <a:cubicBezTo>
                  <a:pt x="5806542" y="9875928"/>
                  <a:pt x="5802673" y="9873995"/>
                  <a:pt x="5802673" y="9870125"/>
                </a:cubicBezTo>
                <a:close/>
                <a:moveTo>
                  <a:pt x="5210802" y="9864322"/>
                </a:moveTo>
                <a:cubicBezTo>
                  <a:pt x="5210802" y="9872060"/>
                  <a:pt x="5214670" y="9872060"/>
                  <a:pt x="5222407" y="9864322"/>
                </a:cubicBezTo>
                <a:lnTo>
                  <a:pt x="5222407" y="9875928"/>
                </a:lnTo>
                <a:lnTo>
                  <a:pt x="5210802" y="9875928"/>
                </a:lnTo>
                <a:cubicBezTo>
                  <a:pt x="5210802" y="9868192"/>
                  <a:pt x="5210802" y="9864322"/>
                  <a:pt x="5210802" y="9864322"/>
                </a:cubicBezTo>
                <a:close/>
                <a:moveTo>
                  <a:pt x="4491270" y="9864322"/>
                </a:moveTo>
                <a:cubicBezTo>
                  <a:pt x="4499007" y="9872060"/>
                  <a:pt x="4504810" y="9877862"/>
                  <a:pt x="4508679" y="9881730"/>
                </a:cubicBezTo>
                <a:cubicBezTo>
                  <a:pt x="4512547" y="9885598"/>
                  <a:pt x="4510614" y="9887533"/>
                  <a:pt x="4502876" y="9887533"/>
                </a:cubicBezTo>
                <a:lnTo>
                  <a:pt x="4491270" y="9875928"/>
                </a:lnTo>
                <a:close/>
                <a:moveTo>
                  <a:pt x="4270769" y="9864322"/>
                </a:moveTo>
                <a:cubicBezTo>
                  <a:pt x="4278506" y="9864322"/>
                  <a:pt x="4278506" y="9868192"/>
                  <a:pt x="4270769" y="9875928"/>
                </a:cubicBezTo>
                <a:cubicBezTo>
                  <a:pt x="4270769" y="9883665"/>
                  <a:pt x="4268834" y="9883665"/>
                  <a:pt x="4264966" y="9875928"/>
                </a:cubicBezTo>
                <a:cubicBezTo>
                  <a:pt x="4261099" y="9868192"/>
                  <a:pt x="4263032" y="9864322"/>
                  <a:pt x="4270769" y="9864322"/>
                </a:cubicBezTo>
                <a:close/>
                <a:moveTo>
                  <a:pt x="4201136" y="9864322"/>
                </a:moveTo>
                <a:lnTo>
                  <a:pt x="4212743" y="9875928"/>
                </a:lnTo>
                <a:lnTo>
                  <a:pt x="4212743" y="9864322"/>
                </a:lnTo>
                <a:close/>
                <a:moveTo>
                  <a:pt x="5907123" y="9852717"/>
                </a:moveTo>
                <a:lnTo>
                  <a:pt x="5930334" y="9887533"/>
                </a:lnTo>
                <a:lnTo>
                  <a:pt x="5930334" y="9910743"/>
                </a:lnTo>
                <a:cubicBezTo>
                  <a:pt x="5922595" y="9895271"/>
                  <a:pt x="5918727" y="9885598"/>
                  <a:pt x="5918727" y="9881730"/>
                </a:cubicBezTo>
                <a:cubicBezTo>
                  <a:pt x="5918727" y="9877862"/>
                  <a:pt x="5916792" y="9873995"/>
                  <a:pt x="5912924" y="9870125"/>
                </a:cubicBezTo>
                <a:cubicBezTo>
                  <a:pt x="5909057" y="9866257"/>
                  <a:pt x="5907123" y="9860454"/>
                  <a:pt x="5907123" y="9852717"/>
                </a:cubicBezTo>
                <a:close/>
                <a:moveTo>
                  <a:pt x="4978694" y="9852717"/>
                </a:moveTo>
                <a:lnTo>
                  <a:pt x="4990301" y="9852717"/>
                </a:lnTo>
                <a:cubicBezTo>
                  <a:pt x="4990301" y="9860454"/>
                  <a:pt x="4990301" y="9864322"/>
                  <a:pt x="4990301" y="9864322"/>
                </a:cubicBezTo>
                <a:lnTo>
                  <a:pt x="4978694" y="9864322"/>
                </a:lnTo>
                <a:cubicBezTo>
                  <a:pt x="4978694" y="9856585"/>
                  <a:pt x="4978694" y="9852717"/>
                  <a:pt x="4978694" y="9852717"/>
                </a:cubicBezTo>
                <a:close/>
                <a:moveTo>
                  <a:pt x="3353945" y="9846914"/>
                </a:moveTo>
                <a:lnTo>
                  <a:pt x="3353945" y="9864322"/>
                </a:lnTo>
                <a:cubicBezTo>
                  <a:pt x="3361682" y="9872060"/>
                  <a:pt x="3365551" y="9879795"/>
                  <a:pt x="3365551" y="9887533"/>
                </a:cubicBezTo>
                <a:cubicBezTo>
                  <a:pt x="3365551" y="9895271"/>
                  <a:pt x="3369422" y="9899137"/>
                  <a:pt x="3377158" y="9899137"/>
                </a:cubicBezTo>
                <a:lnTo>
                  <a:pt x="3365551" y="9875928"/>
                </a:lnTo>
                <a:cubicBezTo>
                  <a:pt x="3365551" y="9875928"/>
                  <a:pt x="3363619" y="9872060"/>
                  <a:pt x="3359748" y="9864322"/>
                </a:cubicBezTo>
                <a:cubicBezTo>
                  <a:pt x="3355880" y="9856585"/>
                  <a:pt x="3353945" y="9850783"/>
                  <a:pt x="3353945" y="9846914"/>
                </a:cubicBezTo>
                <a:close/>
                <a:moveTo>
                  <a:pt x="5802673" y="9841111"/>
                </a:moveTo>
                <a:cubicBezTo>
                  <a:pt x="5802673" y="9848850"/>
                  <a:pt x="5802673" y="9854650"/>
                  <a:pt x="5802673" y="9858519"/>
                </a:cubicBezTo>
                <a:lnTo>
                  <a:pt x="5802673" y="9866643"/>
                </a:lnTo>
                <a:lnTo>
                  <a:pt x="5801223" y="9865772"/>
                </a:lnTo>
                <a:cubicBezTo>
                  <a:pt x="5798323" y="9864804"/>
                  <a:pt x="5794937" y="9864322"/>
                  <a:pt x="5791069" y="9864322"/>
                </a:cubicBezTo>
                <a:close/>
                <a:moveTo>
                  <a:pt x="5744648" y="9841111"/>
                </a:moveTo>
                <a:cubicBezTo>
                  <a:pt x="5736910" y="9848850"/>
                  <a:pt x="5736910" y="9852717"/>
                  <a:pt x="5744648" y="9852717"/>
                </a:cubicBezTo>
                <a:cubicBezTo>
                  <a:pt x="5752384" y="9852717"/>
                  <a:pt x="5756253" y="9850783"/>
                  <a:pt x="5756253" y="9846914"/>
                </a:cubicBezTo>
                <a:cubicBezTo>
                  <a:pt x="5756253" y="9843047"/>
                  <a:pt x="5752384" y="9841111"/>
                  <a:pt x="5744648" y="9841111"/>
                </a:cubicBezTo>
                <a:close/>
                <a:moveTo>
                  <a:pt x="5303645" y="9841111"/>
                </a:moveTo>
                <a:cubicBezTo>
                  <a:pt x="5303645" y="9848850"/>
                  <a:pt x="5307512" y="9860454"/>
                  <a:pt x="5315250" y="9875928"/>
                </a:cubicBezTo>
                <a:cubicBezTo>
                  <a:pt x="5322986" y="9891401"/>
                  <a:pt x="5326856" y="9899137"/>
                  <a:pt x="5326856" y="9899137"/>
                </a:cubicBezTo>
                <a:lnTo>
                  <a:pt x="5326856" y="9875928"/>
                </a:lnTo>
                <a:close/>
                <a:moveTo>
                  <a:pt x="3191474" y="9841111"/>
                </a:moveTo>
                <a:lnTo>
                  <a:pt x="3203077" y="9852717"/>
                </a:lnTo>
                <a:cubicBezTo>
                  <a:pt x="3203077" y="9860454"/>
                  <a:pt x="3203077" y="9864322"/>
                  <a:pt x="3203077" y="9864322"/>
                </a:cubicBezTo>
                <a:lnTo>
                  <a:pt x="3214684" y="9887533"/>
                </a:lnTo>
                <a:cubicBezTo>
                  <a:pt x="3206945" y="9887533"/>
                  <a:pt x="3203077" y="9883665"/>
                  <a:pt x="3203077" y="9875928"/>
                </a:cubicBezTo>
                <a:lnTo>
                  <a:pt x="3191474" y="9864322"/>
                </a:lnTo>
                <a:cubicBezTo>
                  <a:pt x="3191474" y="9864322"/>
                  <a:pt x="3191474" y="9860454"/>
                  <a:pt x="3191474" y="9852717"/>
                </a:cubicBezTo>
                <a:cubicBezTo>
                  <a:pt x="3191474" y="9844980"/>
                  <a:pt x="3191474" y="9841111"/>
                  <a:pt x="3191474" y="9841111"/>
                </a:cubicBezTo>
                <a:close/>
                <a:moveTo>
                  <a:pt x="4584114" y="9829506"/>
                </a:moveTo>
                <a:lnTo>
                  <a:pt x="4595720" y="9841111"/>
                </a:lnTo>
                <a:cubicBezTo>
                  <a:pt x="4587981" y="9841111"/>
                  <a:pt x="4584114" y="9841111"/>
                  <a:pt x="4584114" y="9841111"/>
                </a:cubicBezTo>
                <a:cubicBezTo>
                  <a:pt x="4584114" y="9841111"/>
                  <a:pt x="4584114" y="9837244"/>
                  <a:pt x="4584114" y="9829506"/>
                </a:cubicBezTo>
                <a:close/>
                <a:moveTo>
                  <a:pt x="5553160" y="9817902"/>
                </a:moveTo>
                <a:cubicBezTo>
                  <a:pt x="5557027" y="9817902"/>
                  <a:pt x="5562830" y="9829506"/>
                  <a:pt x="5570568" y="9852717"/>
                </a:cubicBezTo>
                <a:lnTo>
                  <a:pt x="5593778" y="9910743"/>
                </a:lnTo>
                <a:lnTo>
                  <a:pt x="5582172" y="9899137"/>
                </a:lnTo>
                <a:cubicBezTo>
                  <a:pt x="5574436" y="9891401"/>
                  <a:pt x="5570568" y="9885598"/>
                  <a:pt x="5570568" y="9881730"/>
                </a:cubicBezTo>
                <a:cubicBezTo>
                  <a:pt x="5570568" y="9877862"/>
                  <a:pt x="5570568" y="9875928"/>
                  <a:pt x="5570568" y="9875928"/>
                </a:cubicBezTo>
                <a:cubicBezTo>
                  <a:pt x="5570568" y="9875928"/>
                  <a:pt x="5568631" y="9873995"/>
                  <a:pt x="5564765" y="9870125"/>
                </a:cubicBezTo>
                <a:cubicBezTo>
                  <a:pt x="5560896" y="9866257"/>
                  <a:pt x="5557027" y="9862388"/>
                  <a:pt x="5553160" y="9858519"/>
                </a:cubicBezTo>
                <a:cubicBezTo>
                  <a:pt x="5549292" y="9854650"/>
                  <a:pt x="5547356" y="9850783"/>
                  <a:pt x="5547356" y="9846914"/>
                </a:cubicBezTo>
                <a:cubicBezTo>
                  <a:pt x="5547356" y="9843047"/>
                  <a:pt x="5547356" y="9839177"/>
                  <a:pt x="5547356" y="9835309"/>
                </a:cubicBezTo>
                <a:cubicBezTo>
                  <a:pt x="5547356" y="9831441"/>
                  <a:pt x="5547356" y="9829506"/>
                  <a:pt x="5547356" y="9829506"/>
                </a:cubicBezTo>
                <a:cubicBezTo>
                  <a:pt x="5539619" y="9829506"/>
                  <a:pt x="5537686" y="9827571"/>
                  <a:pt x="5541553" y="9823703"/>
                </a:cubicBezTo>
                <a:cubicBezTo>
                  <a:pt x="5545422" y="9819835"/>
                  <a:pt x="5549292" y="9817902"/>
                  <a:pt x="5553160" y="9817902"/>
                </a:cubicBezTo>
                <a:close/>
                <a:moveTo>
                  <a:pt x="5297842" y="9817902"/>
                </a:moveTo>
                <a:cubicBezTo>
                  <a:pt x="5293974" y="9817902"/>
                  <a:pt x="5292038" y="9821768"/>
                  <a:pt x="5292038" y="9829506"/>
                </a:cubicBezTo>
                <a:cubicBezTo>
                  <a:pt x="5292038" y="9837244"/>
                  <a:pt x="5292038" y="9841111"/>
                  <a:pt x="5292038" y="9841111"/>
                </a:cubicBezTo>
                <a:lnTo>
                  <a:pt x="5303645" y="9829506"/>
                </a:lnTo>
                <a:cubicBezTo>
                  <a:pt x="5303645" y="9821768"/>
                  <a:pt x="5301711" y="9817902"/>
                  <a:pt x="5297842" y="9817902"/>
                </a:cubicBezTo>
                <a:close/>
                <a:moveTo>
                  <a:pt x="5036723" y="9817902"/>
                </a:moveTo>
                <a:lnTo>
                  <a:pt x="5036723" y="9829506"/>
                </a:lnTo>
                <a:cubicBezTo>
                  <a:pt x="5036723" y="9829506"/>
                  <a:pt x="5032854" y="9829506"/>
                  <a:pt x="5025116" y="9829506"/>
                </a:cubicBezTo>
                <a:close/>
                <a:moveTo>
                  <a:pt x="4769798" y="9817902"/>
                </a:moveTo>
                <a:cubicBezTo>
                  <a:pt x="4777536" y="9825638"/>
                  <a:pt x="4781404" y="9829506"/>
                  <a:pt x="4781404" y="9829506"/>
                </a:cubicBezTo>
                <a:cubicBezTo>
                  <a:pt x="4781404" y="9837244"/>
                  <a:pt x="4781404" y="9841111"/>
                  <a:pt x="4781404" y="9841111"/>
                </a:cubicBezTo>
                <a:cubicBezTo>
                  <a:pt x="4781404" y="9841111"/>
                  <a:pt x="4785272" y="9844980"/>
                  <a:pt x="4793010" y="9852717"/>
                </a:cubicBezTo>
                <a:lnTo>
                  <a:pt x="4793010" y="9864322"/>
                </a:lnTo>
                <a:lnTo>
                  <a:pt x="4781404" y="9852717"/>
                </a:lnTo>
                <a:lnTo>
                  <a:pt x="4769798" y="9829506"/>
                </a:lnTo>
                <a:close/>
                <a:moveTo>
                  <a:pt x="3214684" y="9817902"/>
                </a:moveTo>
                <a:lnTo>
                  <a:pt x="3214684" y="9829506"/>
                </a:lnTo>
                <a:cubicBezTo>
                  <a:pt x="3214684" y="9829506"/>
                  <a:pt x="3212748" y="9827571"/>
                  <a:pt x="3208880" y="9823703"/>
                </a:cubicBezTo>
                <a:cubicBezTo>
                  <a:pt x="3205011" y="9819835"/>
                  <a:pt x="3206945" y="9817902"/>
                  <a:pt x="3214684" y="9817902"/>
                </a:cubicBezTo>
                <a:close/>
                <a:moveTo>
                  <a:pt x="5616990" y="9806296"/>
                </a:moveTo>
                <a:cubicBezTo>
                  <a:pt x="5624726" y="9806296"/>
                  <a:pt x="5628594" y="9808230"/>
                  <a:pt x="5628594" y="9812099"/>
                </a:cubicBezTo>
                <a:cubicBezTo>
                  <a:pt x="5628594" y="9815968"/>
                  <a:pt x="5626658" y="9817902"/>
                  <a:pt x="5622791" y="9817902"/>
                </a:cubicBezTo>
                <a:cubicBezTo>
                  <a:pt x="5618923" y="9817902"/>
                  <a:pt x="5616990" y="9814032"/>
                  <a:pt x="5616990" y="9806296"/>
                </a:cubicBezTo>
                <a:close/>
                <a:moveTo>
                  <a:pt x="4572508" y="9806296"/>
                </a:moveTo>
                <a:cubicBezTo>
                  <a:pt x="4580245" y="9806296"/>
                  <a:pt x="4584114" y="9808230"/>
                  <a:pt x="4584114" y="9812099"/>
                </a:cubicBezTo>
                <a:cubicBezTo>
                  <a:pt x="4584114" y="9815968"/>
                  <a:pt x="4582178" y="9817902"/>
                  <a:pt x="4578311" y="9817902"/>
                </a:cubicBezTo>
                <a:cubicBezTo>
                  <a:pt x="4574443" y="9817902"/>
                  <a:pt x="4572508" y="9814032"/>
                  <a:pt x="4572508" y="9806296"/>
                </a:cubicBezTo>
                <a:close/>
                <a:moveTo>
                  <a:pt x="4456454" y="9806296"/>
                </a:moveTo>
                <a:lnTo>
                  <a:pt x="4468061" y="9817902"/>
                </a:lnTo>
                <a:cubicBezTo>
                  <a:pt x="4475798" y="9833376"/>
                  <a:pt x="4479665" y="9841111"/>
                  <a:pt x="4479665" y="9841111"/>
                </a:cubicBezTo>
                <a:close/>
                <a:moveTo>
                  <a:pt x="4235952" y="9806296"/>
                </a:moveTo>
                <a:cubicBezTo>
                  <a:pt x="4235952" y="9806296"/>
                  <a:pt x="4237888" y="9806296"/>
                  <a:pt x="4241755" y="9806296"/>
                </a:cubicBezTo>
                <a:cubicBezTo>
                  <a:pt x="4245623" y="9806296"/>
                  <a:pt x="4247558" y="9810165"/>
                  <a:pt x="4247558" y="9817902"/>
                </a:cubicBezTo>
                <a:lnTo>
                  <a:pt x="4235952" y="9817902"/>
                </a:lnTo>
                <a:cubicBezTo>
                  <a:pt x="4235952" y="9810165"/>
                  <a:pt x="4235952" y="9806296"/>
                  <a:pt x="4235952" y="9806296"/>
                </a:cubicBezTo>
                <a:close/>
                <a:moveTo>
                  <a:pt x="3852976" y="9806296"/>
                </a:moveTo>
                <a:lnTo>
                  <a:pt x="3876187" y="9841111"/>
                </a:lnTo>
                <a:cubicBezTo>
                  <a:pt x="3883925" y="9848850"/>
                  <a:pt x="3887791" y="9856585"/>
                  <a:pt x="3887791" y="9864322"/>
                </a:cubicBezTo>
                <a:cubicBezTo>
                  <a:pt x="3880056" y="9848850"/>
                  <a:pt x="3874253" y="9841111"/>
                  <a:pt x="3870384" y="9841111"/>
                </a:cubicBezTo>
                <a:cubicBezTo>
                  <a:pt x="3866514" y="9841111"/>
                  <a:pt x="3864582" y="9839177"/>
                  <a:pt x="3864582" y="9835309"/>
                </a:cubicBezTo>
                <a:cubicBezTo>
                  <a:pt x="3864582" y="9831441"/>
                  <a:pt x="3862648" y="9825638"/>
                  <a:pt x="3858779" y="9817902"/>
                </a:cubicBezTo>
                <a:cubicBezTo>
                  <a:pt x="3854910" y="9810165"/>
                  <a:pt x="3852976" y="9806296"/>
                  <a:pt x="3852976" y="9806296"/>
                </a:cubicBezTo>
                <a:close/>
                <a:moveTo>
                  <a:pt x="4491270" y="9794690"/>
                </a:moveTo>
                <a:lnTo>
                  <a:pt x="4497073" y="9794690"/>
                </a:lnTo>
                <a:cubicBezTo>
                  <a:pt x="4500942" y="9794690"/>
                  <a:pt x="4499007" y="9798558"/>
                  <a:pt x="4491270" y="9806296"/>
                </a:cubicBezTo>
                <a:close/>
                <a:moveTo>
                  <a:pt x="3330736" y="9794690"/>
                </a:moveTo>
                <a:lnTo>
                  <a:pt x="3319131" y="9806296"/>
                </a:lnTo>
                <a:cubicBezTo>
                  <a:pt x="3319131" y="9806296"/>
                  <a:pt x="3322999" y="9806296"/>
                  <a:pt x="3330736" y="9806296"/>
                </a:cubicBezTo>
                <a:cubicBezTo>
                  <a:pt x="3330736" y="9806296"/>
                  <a:pt x="3330736" y="9802427"/>
                  <a:pt x="3330736" y="9794690"/>
                </a:cubicBezTo>
                <a:close/>
                <a:moveTo>
                  <a:pt x="5812828" y="9787437"/>
                </a:moveTo>
                <a:cubicBezTo>
                  <a:pt x="5813796" y="9788403"/>
                  <a:pt x="5814279" y="9790820"/>
                  <a:pt x="5814279" y="9794690"/>
                </a:cubicBezTo>
                <a:lnTo>
                  <a:pt x="5814279" y="9806296"/>
                </a:lnTo>
                <a:cubicBezTo>
                  <a:pt x="5806542" y="9806296"/>
                  <a:pt x="5802673" y="9804362"/>
                  <a:pt x="5802673" y="9800493"/>
                </a:cubicBezTo>
                <a:cubicBezTo>
                  <a:pt x="5802673" y="9796624"/>
                  <a:pt x="5804610" y="9792756"/>
                  <a:pt x="5808478" y="9788887"/>
                </a:cubicBezTo>
                <a:cubicBezTo>
                  <a:pt x="5810411" y="9786953"/>
                  <a:pt x="5811861" y="9786470"/>
                  <a:pt x="5812828" y="9787437"/>
                </a:cubicBezTo>
                <a:close/>
                <a:moveTo>
                  <a:pt x="5268829" y="9783084"/>
                </a:moveTo>
                <a:lnTo>
                  <a:pt x="5268829" y="9794690"/>
                </a:lnTo>
                <a:lnTo>
                  <a:pt x="5280434" y="9794690"/>
                </a:lnTo>
                <a:close/>
                <a:moveTo>
                  <a:pt x="5199196" y="9783084"/>
                </a:moveTo>
                <a:cubicBezTo>
                  <a:pt x="5206933" y="9783084"/>
                  <a:pt x="5210802" y="9785020"/>
                  <a:pt x="5210802" y="9788887"/>
                </a:cubicBezTo>
                <a:cubicBezTo>
                  <a:pt x="5210802" y="9792756"/>
                  <a:pt x="5210802" y="9794690"/>
                  <a:pt x="5210802" y="9794690"/>
                </a:cubicBezTo>
                <a:cubicBezTo>
                  <a:pt x="5218540" y="9802427"/>
                  <a:pt x="5222407" y="9806296"/>
                  <a:pt x="5222407" y="9806296"/>
                </a:cubicBezTo>
                <a:lnTo>
                  <a:pt x="5234013" y="9829506"/>
                </a:lnTo>
                <a:cubicBezTo>
                  <a:pt x="5234013" y="9837244"/>
                  <a:pt x="5237881" y="9841111"/>
                  <a:pt x="5245619" y="9841111"/>
                </a:cubicBezTo>
                <a:lnTo>
                  <a:pt x="5268829" y="9864322"/>
                </a:lnTo>
                <a:lnTo>
                  <a:pt x="5257223" y="9875928"/>
                </a:lnTo>
                <a:lnTo>
                  <a:pt x="5245619" y="9875928"/>
                </a:lnTo>
                <a:cubicBezTo>
                  <a:pt x="5206933" y="9814032"/>
                  <a:pt x="5191460" y="9783084"/>
                  <a:pt x="5199196" y="9783084"/>
                </a:cubicBezTo>
                <a:close/>
                <a:moveTo>
                  <a:pt x="4746588" y="9783084"/>
                </a:moveTo>
                <a:lnTo>
                  <a:pt x="4758194" y="9794690"/>
                </a:lnTo>
                <a:lnTo>
                  <a:pt x="4746588" y="9794690"/>
                </a:lnTo>
                <a:close/>
                <a:moveTo>
                  <a:pt x="5663409" y="9771479"/>
                </a:moveTo>
                <a:cubicBezTo>
                  <a:pt x="5655673" y="9779217"/>
                  <a:pt x="5659543" y="9794690"/>
                  <a:pt x="5675017" y="9817902"/>
                </a:cubicBezTo>
                <a:cubicBezTo>
                  <a:pt x="5682753" y="9825638"/>
                  <a:pt x="5690488" y="9837244"/>
                  <a:pt x="5698226" y="9852717"/>
                </a:cubicBezTo>
                <a:lnTo>
                  <a:pt x="5721436" y="9887533"/>
                </a:lnTo>
                <a:lnTo>
                  <a:pt x="5733042" y="9887533"/>
                </a:lnTo>
                <a:cubicBezTo>
                  <a:pt x="5733042" y="9856585"/>
                  <a:pt x="5721436" y="9837244"/>
                  <a:pt x="5698226" y="9829506"/>
                </a:cubicBezTo>
                <a:cubicBezTo>
                  <a:pt x="5705964" y="9821768"/>
                  <a:pt x="5704029" y="9814032"/>
                  <a:pt x="5692424" y="9806296"/>
                </a:cubicBezTo>
                <a:cubicBezTo>
                  <a:pt x="5680818" y="9798558"/>
                  <a:pt x="5676950" y="9792756"/>
                  <a:pt x="5680818" y="9788887"/>
                </a:cubicBezTo>
                <a:cubicBezTo>
                  <a:pt x="5684685" y="9785020"/>
                  <a:pt x="5682753" y="9779217"/>
                  <a:pt x="5675017" y="9771479"/>
                </a:cubicBezTo>
                <a:close/>
                <a:moveTo>
                  <a:pt x="4909062" y="9771479"/>
                </a:moveTo>
                <a:cubicBezTo>
                  <a:pt x="4909062" y="9771479"/>
                  <a:pt x="4916800" y="9783084"/>
                  <a:pt x="4932274" y="9806296"/>
                </a:cubicBezTo>
                <a:cubicBezTo>
                  <a:pt x="4932274" y="9829506"/>
                  <a:pt x="4932274" y="9841111"/>
                  <a:pt x="4932274" y="9841111"/>
                </a:cubicBezTo>
                <a:close/>
                <a:moveTo>
                  <a:pt x="4061872" y="9771479"/>
                </a:moveTo>
                <a:cubicBezTo>
                  <a:pt x="4061872" y="9771479"/>
                  <a:pt x="4065742" y="9771479"/>
                  <a:pt x="4073478" y="9771479"/>
                </a:cubicBezTo>
                <a:cubicBezTo>
                  <a:pt x="4073478" y="9779217"/>
                  <a:pt x="4073478" y="9783084"/>
                  <a:pt x="4073478" y="9783084"/>
                </a:cubicBezTo>
                <a:cubicBezTo>
                  <a:pt x="4065742" y="9783084"/>
                  <a:pt x="4061872" y="9779217"/>
                  <a:pt x="4061872" y="9771479"/>
                </a:cubicBezTo>
                <a:close/>
                <a:moveTo>
                  <a:pt x="5791069" y="9759875"/>
                </a:moveTo>
                <a:lnTo>
                  <a:pt x="5802673" y="9771479"/>
                </a:lnTo>
                <a:lnTo>
                  <a:pt x="5791069" y="9771479"/>
                </a:lnTo>
                <a:cubicBezTo>
                  <a:pt x="5791069" y="9771479"/>
                  <a:pt x="5787202" y="9771479"/>
                  <a:pt x="5779463" y="9771479"/>
                </a:cubicBezTo>
                <a:cubicBezTo>
                  <a:pt x="5779463" y="9763742"/>
                  <a:pt x="5783331" y="9759875"/>
                  <a:pt x="5791069" y="9759875"/>
                </a:cubicBezTo>
                <a:close/>
                <a:moveTo>
                  <a:pt x="4549297" y="9759875"/>
                </a:moveTo>
                <a:cubicBezTo>
                  <a:pt x="4557034" y="9759875"/>
                  <a:pt x="4560903" y="9763742"/>
                  <a:pt x="4560903" y="9771479"/>
                </a:cubicBezTo>
                <a:lnTo>
                  <a:pt x="4549297" y="9771479"/>
                </a:lnTo>
                <a:close/>
                <a:moveTo>
                  <a:pt x="4433243" y="9759875"/>
                </a:moveTo>
                <a:lnTo>
                  <a:pt x="4444849" y="9759875"/>
                </a:lnTo>
                <a:cubicBezTo>
                  <a:pt x="4452587" y="9775349"/>
                  <a:pt x="4454521" y="9783084"/>
                  <a:pt x="4450652" y="9783084"/>
                </a:cubicBezTo>
                <a:cubicBezTo>
                  <a:pt x="4446783" y="9783084"/>
                  <a:pt x="4440979" y="9775349"/>
                  <a:pt x="4433243" y="9759875"/>
                </a:cubicBezTo>
                <a:close/>
                <a:moveTo>
                  <a:pt x="4282375" y="9759875"/>
                </a:moveTo>
                <a:cubicBezTo>
                  <a:pt x="4290111" y="9759875"/>
                  <a:pt x="4293979" y="9763742"/>
                  <a:pt x="4293979" y="9771479"/>
                </a:cubicBezTo>
                <a:cubicBezTo>
                  <a:pt x="4293979" y="9779217"/>
                  <a:pt x="4297847" y="9786953"/>
                  <a:pt x="4305585" y="9794690"/>
                </a:cubicBezTo>
                <a:lnTo>
                  <a:pt x="4305585" y="9806296"/>
                </a:lnTo>
                <a:cubicBezTo>
                  <a:pt x="4297847" y="9806296"/>
                  <a:pt x="4293979" y="9806296"/>
                  <a:pt x="4293979" y="9806296"/>
                </a:cubicBezTo>
                <a:cubicBezTo>
                  <a:pt x="4293979" y="9806296"/>
                  <a:pt x="4293979" y="9802427"/>
                  <a:pt x="4293979" y="9794690"/>
                </a:cubicBezTo>
                <a:cubicBezTo>
                  <a:pt x="4293979" y="9786953"/>
                  <a:pt x="4290111" y="9783084"/>
                  <a:pt x="4282375" y="9783084"/>
                </a:cubicBezTo>
                <a:close/>
                <a:moveTo>
                  <a:pt x="3736923" y="9759875"/>
                </a:moveTo>
                <a:lnTo>
                  <a:pt x="3736923" y="9771479"/>
                </a:lnTo>
                <a:lnTo>
                  <a:pt x="3748528" y="9771479"/>
                </a:lnTo>
                <a:cubicBezTo>
                  <a:pt x="3748528" y="9771479"/>
                  <a:pt x="3744660" y="9767611"/>
                  <a:pt x="3736923" y="9759875"/>
                </a:cubicBezTo>
                <a:close/>
                <a:moveTo>
                  <a:pt x="3713713" y="9759875"/>
                </a:moveTo>
                <a:cubicBezTo>
                  <a:pt x="3713713" y="9767611"/>
                  <a:pt x="3725318" y="9794690"/>
                  <a:pt x="3748528" y="9841111"/>
                </a:cubicBezTo>
                <a:cubicBezTo>
                  <a:pt x="3756266" y="9856585"/>
                  <a:pt x="3764001" y="9872060"/>
                  <a:pt x="3771740" y="9887533"/>
                </a:cubicBezTo>
                <a:cubicBezTo>
                  <a:pt x="3779475" y="9903007"/>
                  <a:pt x="3783346" y="9910743"/>
                  <a:pt x="3783346" y="9910743"/>
                </a:cubicBezTo>
                <a:cubicBezTo>
                  <a:pt x="3791081" y="9910743"/>
                  <a:pt x="3794950" y="9914612"/>
                  <a:pt x="3794950" y="9922349"/>
                </a:cubicBezTo>
                <a:cubicBezTo>
                  <a:pt x="3794950" y="9914612"/>
                  <a:pt x="3794950" y="9906877"/>
                  <a:pt x="3794950" y="9899137"/>
                </a:cubicBezTo>
                <a:lnTo>
                  <a:pt x="3794950" y="9875928"/>
                </a:lnTo>
                <a:lnTo>
                  <a:pt x="3806555" y="9887533"/>
                </a:lnTo>
                <a:cubicBezTo>
                  <a:pt x="3806555" y="9872060"/>
                  <a:pt x="3798820" y="9864322"/>
                  <a:pt x="3783346" y="9864322"/>
                </a:cubicBezTo>
                <a:lnTo>
                  <a:pt x="3771740" y="9852717"/>
                </a:lnTo>
                <a:cubicBezTo>
                  <a:pt x="3764001" y="9844980"/>
                  <a:pt x="3764001" y="9841111"/>
                  <a:pt x="3771740" y="9841111"/>
                </a:cubicBezTo>
                <a:lnTo>
                  <a:pt x="3760135" y="9829506"/>
                </a:lnTo>
                <a:cubicBezTo>
                  <a:pt x="3760135" y="9829506"/>
                  <a:pt x="3756266" y="9825638"/>
                  <a:pt x="3748528" y="9817902"/>
                </a:cubicBezTo>
                <a:cubicBezTo>
                  <a:pt x="3748528" y="9817902"/>
                  <a:pt x="3746594" y="9815968"/>
                  <a:pt x="3742726" y="9812099"/>
                </a:cubicBezTo>
                <a:cubicBezTo>
                  <a:pt x="3738857" y="9808230"/>
                  <a:pt x="3736923" y="9802427"/>
                  <a:pt x="3736923" y="9794690"/>
                </a:cubicBezTo>
                <a:cubicBezTo>
                  <a:pt x="3729186" y="9794690"/>
                  <a:pt x="3725318" y="9790823"/>
                  <a:pt x="3725318" y="9783084"/>
                </a:cubicBezTo>
                <a:close/>
                <a:moveTo>
                  <a:pt x="3156657" y="9759875"/>
                </a:moveTo>
                <a:cubicBezTo>
                  <a:pt x="3164391" y="9759875"/>
                  <a:pt x="3168260" y="9759875"/>
                  <a:pt x="3168260" y="9759875"/>
                </a:cubicBezTo>
                <a:cubicBezTo>
                  <a:pt x="3168260" y="9759875"/>
                  <a:pt x="3168260" y="9763742"/>
                  <a:pt x="3168260" y="9771479"/>
                </a:cubicBezTo>
                <a:close/>
                <a:moveTo>
                  <a:pt x="5860700" y="9748269"/>
                </a:moveTo>
                <a:cubicBezTo>
                  <a:pt x="5860700" y="9748269"/>
                  <a:pt x="5864568" y="9756005"/>
                  <a:pt x="5872306" y="9771479"/>
                </a:cubicBezTo>
                <a:cubicBezTo>
                  <a:pt x="5880044" y="9786953"/>
                  <a:pt x="5887780" y="9802427"/>
                  <a:pt x="5895517" y="9817902"/>
                </a:cubicBezTo>
                <a:lnTo>
                  <a:pt x="5883912" y="9806296"/>
                </a:lnTo>
                <a:lnTo>
                  <a:pt x="5860700" y="9783084"/>
                </a:lnTo>
                <a:lnTo>
                  <a:pt x="5860700" y="9771479"/>
                </a:lnTo>
                <a:cubicBezTo>
                  <a:pt x="5860700" y="9763742"/>
                  <a:pt x="5860700" y="9757939"/>
                  <a:pt x="5860700" y="9754072"/>
                </a:cubicBezTo>
                <a:cubicBezTo>
                  <a:pt x="5860700" y="9750204"/>
                  <a:pt x="5860700" y="9748269"/>
                  <a:pt x="5860700" y="9748269"/>
                </a:cubicBezTo>
                <a:close/>
                <a:moveTo>
                  <a:pt x="3294471" y="9741014"/>
                </a:moveTo>
                <a:cubicBezTo>
                  <a:pt x="3293502" y="9740049"/>
                  <a:pt x="3292050" y="9740531"/>
                  <a:pt x="3290118" y="9742466"/>
                </a:cubicBezTo>
                <a:cubicBezTo>
                  <a:pt x="3286248" y="9746335"/>
                  <a:pt x="3288184" y="9752138"/>
                  <a:pt x="3295919" y="9759875"/>
                </a:cubicBezTo>
                <a:lnTo>
                  <a:pt x="3295919" y="9748269"/>
                </a:lnTo>
                <a:cubicBezTo>
                  <a:pt x="3295919" y="9744401"/>
                  <a:pt x="3295437" y="9741984"/>
                  <a:pt x="3294471" y="9741014"/>
                </a:cubicBezTo>
                <a:close/>
                <a:moveTo>
                  <a:pt x="5756253" y="9736663"/>
                </a:moveTo>
                <a:cubicBezTo>
                  <a:pt x="5756253" y="9736663"/>
                  <a:pt x="5760121" y="9736663"/>
                  <a:pt x="5767858" y="9736663"/>
                </a:cubicBezTo>
                <a:cubicBezTo>
                  <a:pt x="5767858" y="9736663"/>
                  <a:pt x="5771727" y="9736663"/>
                  <a:pt x="5779463" y="9736663"/>
                </a:cubicBezTo>
                <a:cubicBezTo>
                  <a:pt x="5779463" y="9736663"/>
                  <a:pt x="5779463" y="9740531"/>
                  <a:pt x="5779463" y="9748269"/>
                </a:cubicBezTo>
                <a:cubicBezTo>
                  <a:pt x="5771727" y="9748269"/>
                  <a:pt x="5767858" y="9748269"/>
                  <a:pt x="5767858" y="9748269"/>
                </a:cubicBezTo>
                <a:close/>
                <a:moveTo>
                  <a:pt x="5175986" y="9736663"/>
                </a:moveTo>
                <a:lnTo>
                  <a:pt x="5199196" y="9759875"/>
                </a:lnTo>
                <a:lnTo>
                  <a:pt x="5175986" y="9759875"/>
                </a:lnTo>
                <a:close/>
                <a:moveTo>
                  <a:pt x="4225798" y="9729410"/>
                </a:moveTo>
                <a:cubicBezTo>
                  <a:pt x="4226765" y="9728443"/>
                  <a:pt x="4228214" y="9728927"/>
                  <a:pt x="4230151" y="9730860"/>
                </a:cubicBezTo>
                <a:cubicBezTo>
                  <a:pt x="4234017" y="9734730"/>
                  <a:pt x="4232085" y="9736663"/>
                  <a:pt x="4224348" y="9736663"/>
                </a:cubicBezTo>
                <a:cubicBezTo>
                  <a:pt x="4224348" y="9732796"/>
                  <a:pt x="4224831" y="9730378"/>
                  <a:pt x="4225798" y="9729410"/>
                </a:cubicBezTo>
                <a:close/>
                <a:moveTo>
                  <a:pt x="4259163" y="9725057"/>
                </a:moveTo>
                <a:cubicBezTo>
                  <a:pt x="4266900" y="9732796"/>
                  <a:pt x="4270769" y="9740531"/>
                  <a:pt x="4270769" y="9748269"/>
                </a:cubicBezTo>
                <a:lnTo>
                  <a:pt x="4259163" y="9736663"/>
                </a:lnTo>
                <a:cubicBezTo>
                  <a:pt x="4259163" y="9728927"/>
                  <a:pt x="4259163" y="9725057"/>
                  <a:pt x="4259163" y="9725057"/>
                </a:cubicBezTo>
                <a:close/>
                <a:moveTo>
                  <a:pt x="3121838" y="9725057"/>
                </a:moveTo>
                <a:lnTo>
                  <a:pt x="3145050" y="9736663"/>
                </a:lnTo>
                <a:lnTo>
                  <a:pt x="3145050" y="9748269"/>
                </a:lnTo>
                <a:cubicBezTo>
                  <a:pt x="3145050" y="9740531"/>
                  <a:pt x="3148918" y="9740531"/>
                  <a:pt x="3156657" y="9748269"/>
                </a:cubicBezTo>
                <a:cubicBezTo>
                  <a:pt x="3148918" y="9748269"/>
                  <a:pt x="3145050" y="9752138"/>
                  <a:pt x="3145050" y="9759875"/>
                </a:cubicBezTo>
                <a:lnTo>
                  <a:pt x="3133447" y="9748269"/>
                </a:lnTo>
                <a:close/>
                <a:moveTo>
                  <a:pt x="3075420" y="9725057"/>
                </a:moveTo>
                <a:lnTo>
                  <a:pt x="3087023" y="9725057"/>
                </a:lnTo>
                <a:lnTo>
                  <a:pt x="3087023" y="9736663"/>
                </a:lnTo>
                <a:cubicBezTo>
                  <a:pt x="3079288" y="9736663"/>
                  <a:pt x="3075420" y="9732796"/>
                  <a:pt x="3075420" y="9725057"/>
                </a:cubicBezTo>
                <a:close/>
                <a:moveTo>
                  <a:pt x="5396487" y="9713452"/>
                </a:moveTo>
                <a:cubicBezTo>
                  <a:pt x="5396487" y="9721190"/>
                  <a:pt x="5396487" y="9726993"/>
                  <a:pt x="5396487" y="9730860"/>
                </a:cubicBezTo>
                <a:cubicBezTo>
                  <a:pt x="5396487" y="9734730"/>
                  <a:pt x="5392619" y="9736663"/>
                  <a:pt x="5384883" y="9736663"/>
                </a:cubicBezTo>
                <a:lnTo>
                  <a:pt x="5396487" y="9771479"/>
                </a:lnTo>
                <a:cubicBezTo>
                  <a:pt x="5396487" y="9779217"/>
                  <a:pt x="5398421" y="9785020"/>
                  <a:pt x="5402290" y="9788887"/>
                </a:cubicBezTo>
                <a:cubicBezTo>
                  <a:pt x="5406158" y="9792756"/>
                  <a:pt x="5408093" y="9794690"/>
                  <a:pt x="5408093" y="9794690"/>
                </a:cubicBezTo>
                <a:cubicBezTo>
                  <a:pt x="5408093" y="9802427"/>
                  <a:pt x="5410028" y="9806296"/>
                  <a:pt x="5413895" y="9806296"/>
                </a:cubicBezTo>
                <a:cubicBezTo>
                  <a:pt x="5417764" y="9806296"/>
                  <a:pt x="5417764" y="9800493"/>
                  <a:pt x="5413895" y="9788887"/>
                </a:cubicBezTo>
                <a:cubicBezTo>
                  <a:pt x="5410028" y="9777282"/>
                  <a:pt x="5404225" y="9767611"/>
                  <a:pt x="5396487" y="9759875"/>
                </a:cubicBezTo>
                <a:lnTo>
                  <a:pt x="5396487" y="9736663"/>
                </a:lnTo>
                <a:lnTo>
                  <a:pt x="5408093" y="9736663"/>
                </a:lnTo>
                <a:close/>
                <a:moveTo>
                  <a:pt x="3295919" y="9713452"/>
                </a:moveTo>
                <a:cubicBezTo>
                  <a:pt x="3295919" y="9713452"/>
                  <a:pt x="3295919" y="9717322"/>
                  <a:pt x="3295919" y="9725057"/>
                </a:cubicBezTo>
                <a:cubicBezTo>
                  <a:pt x="3295919" y="9732796"/>
                  <a:pt x="3295919" y="9736663"/>
                  <a:pt x="3295919" y="9736663"/>
                </a:cubicBezTo>
                <a:cubicBezTo>
                  <a:pt x="3303656" y="9736663"/>
                  <a:pt x="3307524" y="9732796"/>
                  <a:pt x="3307524" y="9725057"/>
                </a:cubicBezTo>
                <a:cubicBezTo>
                  <a:pt x="3307524" y="9725057"/>
                  <a:pt x="3303656" y="9721190"/>
                  <a:pt x="3295919" y="9713452"/>
                </a:cubicBezTo>
                <a:close/>
                <a:moveTo>
                  <a:pt x="5664861" y="9704748"/>
                </a:moveTo>
                <a:cubicBezTo>
                  <a:pt x="5663893" y="9704748"/>
                  <a:pt x="5663409" y="9705715"/>
                  <a:pt x="5663409" y="9707649"/>
                </a:cubicBezTo>
                <a:cubicBezTo>
                  <a:pt x="5663409" y="9711519"/>
                  <a:pt x="5663409" y="9713452"/>
                  <a:pt x="5663409" y="9713452"/>
                </a:cubicBezTo>
                <a:lnTo>
                  <a:pt x="5675017" y="9713452"/>
                </a:lnTo>
                <a:cubicBezTo>
                  <a:pt x="5675017" y="9713452"/>
                  <a:pt x="5673081" y="9711519"/>
                  <a:pt x="5669212" y="9707649"/>
                </a:cubicBezTo>
                <a:cubicBezTo>
                  <a:pt x="5667279" y="9705715"/>
                  <a:pt x="5665829" y="9704748"/>
                  <a:pt x="5664861" y="9704748"/>
                </a:cubicBezTo>
                <a:close/>
                <a:moveTo>
                  <a:pt x="5825885" y="9701848"/>
                </a:moveTo>
                <a:lnTo>
                  <a:pt x="5837490" y="9701848"/>
                </a:lnTo>
                <a:cubicBezTo>
                  <a:pt x="5837490" y="9701848"/>
                  <a:pt x="5837490" y="9705715"/>
                  <a:pt x="5837490" y="9713452"/>
                </a:cubicBezTo>
                <a:cubicBezTo>
                  <a:pt x="5837490" y="9713452"/>
                  <a:pt x="5835556" y="9711519"/>
                  <a:pt x="5831688" y="9707649"/>
                </a:cubicBezTo>
                <a:cubicBezTo>
                  <a:pt x="5827819" y="9703781"/>
                  <a:pt x="5825885" y="9701848"/>
                  <a:pt x="5825885" y="9701848"/>
                </a:cubicBezTo>
                <a:close/>
                <a:moveTo>
                  <a:pt x="5756253" y="9701848"/>
                </a:moveTo>
                <a:lnTo>
                  <a:pt x="5767858" y="9713452"/>
                </a:lnTo>
                <a:lnTo>
                  <a:pt x="5756253" y="9713452"/>
                </a:lnTo>
                <a:close/>
                <a:moveTo>
                  <a:pt x="5466118" y="9701848"/>
                </a:moveTo>
                <a:lnTo>
                  <a:pt x="5466118" y="9713452"/>
                </a:lnTo>
                <a:lnTo>
                  <a:pt x="5454514" y="9713452"/>
                </a:lnTo>
                <a:close/>
                <a:moveTo>
                  <a:pt x="4514480" y="9701848"/>
                </a:moveTo>
                <a:lnTo>
                  <a:pt x="4526087" y="9713452"/>
                </a:lnTo>
                <a:cubicBezTo>
                  <a:pt x="4526087" y="9721190"/>
                  <a:pt x="4522219" y="9721190"/>
                  <a:pt x="4514480" y="9713452"/>
                </a:cubicBezTo>
                <a:cubicBezTo>
                  <a:pt x="4506744" y="9705715"/>
                  <a:pt x="4506744" y="9701848"/>
                  <a:pt x="4514480" y="9701848"/>
                </a:cubicBezTo>
                <a:close/>
                <a:moveTo>
                  <a:pt x="3181318" y="9694594"/>
                </a:moveTo>
                <a:cubicBezTo>
                  <a:pt x="3180352" y="9695562"/>
                  <a:pt x="3179865" y="9697978"/>
                  <a:pt x="3179865" y="9701848"/>
                </a:cubicBezTo>
                <a:cubicBezTo>
                  <a:pt x="3179865" y="9709584"/>
                  <a:pt x="3181799" y="9713452"/>
                  <a:pt x="3185668" y="9713452"/>
                </a:cubicBezTo>
                <a:cubicBezTo>
                  <a:pt x="3189537" y="9713452"/>
                  <a:pt x="3191474" y="9711519"/>
                  <a:pt x="3191474" y="9707649"/>
                </a:cubicBezTo>
                <a:cubicBezTo>
                  <a:pt x="3191474" y="9703781"/>
                  <a:pt x="3189537" y="9699912"/>
                  <a:pt x="3185668" y="9696045"/>
                </a:cubicBezTo>
                <a:cubicBezTo>
                  <a:pt x="3183734" y="9694112"/>
                  <a:pt x="3182284" y="9693627"/>
                  <a:pt x="3181318" y="9694594"/>
                </a:cubicBezTo>
                <a:close/>
                <a:moveTo>
                  <a:pt x="5628594" y="9690242"/>
                </a:moveTo>
                <a:cubicBezTo>
                  <a:pt x="5628594" y="9697978"/>
                  <a:pt x="5630529" y="9705715"/>
                  <a:pt x="5634397" y="9713452"/>
                </a:cubicBezTo>
                <a:cubicBezTo>
                  <a:pt x="5638266" y="9721190"/>
                  <a:pt x="5640199" y="9725057"/>
                  <a:pt x="5640199" y="9725057"/>
                </a:cubicBezTo>
                <a:cubicBezTo>
                  <a:pt x="5640199" y="9740531"/>
                  <a:pt x="5644067" y="9748269"/>
                  <a:pt x="5651805" y="9748269"/>
                </a:cubicBezTo>
                <a:lnTo>
                  <a:pt x="5651805" y="9736663"/>
                </a:lnTo>
                <a:cubicBezTo>
                  <a:pt x="5651805" y="9721190"/>
                  <a:pt x="5651805" y="9711519"/>
                  <a:pt x="5651805" y="9707649"/>
                </a:cubicBezTo>
                <a:cubicBezTo>
                  <a:pt x="5651805" y="9703781"/>
                  <a:pt x="5644067" y="9697978"/>
                  <a:pt x="5628594" y="9690242"/>
                </a:cubicBezTo>
                <a:close/>
                <a:moveTo>
                  <a:pt x="5489330" y="9690242"/>
                </a:moveTo>
                <a:cubicBezTo>
                  <a:pt x="5489330" y="9690242"/>
                  <a:pt x="5493199" y="9696045"/>
                  <a:pt x="5500935" y="9707649"/>
                </a:cubicBezTo>
                <a:cubicBezTo>
                  <a:pt x="5508673" y="9719257"/>
                  <a:pt x="5512541" y="9728927"/>
                  <a:pt x="5512541" y="9736663"/>
                </a:cubicBezTo>
                <a:cubicBezTo>
                  <a:pt x="5535751" y="9775349"/>
                  <a:pt x="5547356" y="9794690"/>
                  <a:pt x="5547356" y="9794690"/>
                </a:cubicBezTo>
                <a:lnTo>
                  <a:pt x="5535751" y="9794690"/>
                </a:lnTo>
                <a:cubicBezTo>
                  <a:pt x="5528015" y="9786953"/>
                  <a:pt x="5522212" y="9785020"/>
                  <a:pt x="5518344" y="9788887"/>
                </a:cubicBezTo>
                <a:cubicBezTo>
                  <a:pt x="5514476" y="9792756"/>
                  <a:pt x="5508673" y="9794690"/>
                  <a:pt x="5500935" y="9794690"/>
                </a:cubicBezTo>
                <a:lnTo>
                  <a:pt x="5500935" y="9783084"/>
                </a:lnTo>
                <a:lnTo>
                  <a:pt x="5500935" y="9759875"/>
                </a:lnTo>
                <a:cubicBezTo>
                  <a:pt x="5493199" y="9759875"/>
                  <a:pt x="5489330" y="9757939"/>
                  <a:pt x="5489330" y="9754072"/>
                </a:cubicBezTo>
                <a:cubicBezTo>
                  <a:pt x="5489330" y="9750204"/>
                  <a:pt x="5489330" y="9744401"/>
                  <a:pt x="5489330" y="9736663"/>
                </a:cubicBezTo>
                <a:cubicBezTo>
                  <a:pt x="5489330" y="9736663"/>
                  <a:pt x="5489330" y="9728927"/>
                  <a:pt x="5489330" y="9713452"/>
                </a:cubicBezTo>
                <a:cubicBezTo>
                  <a:pt x="5489330" y="9697978"/>
                  <a:pt x="5489330" y="9690242"/>
                  <a:pt x="5489330" y="9690242"/>
                </a:cubicBezTo>
                <a:close/>
                <a:moveTo>
                  <a:pt x="3121838" y="9690242"/>
                </a:moveTo>
                <a:lnTo>
                  <a:pt x="3121838" y="9701848"/>
                </a:lnTo>
                <a:lnTo>
                  <a:pt x="3110235" y="9701848"/>
                </a:lnTo>
                <a:cubicBezTo>
                  <a:pt x="3110235" y="9701848"/>
                  <a:pt x="3114103" y="9697978"/>
                  <a:pt x="3121838" y="9690242"/>
                </a:cubicBezTo>
                <a:close/>
                <a:moveTo>
                  <a:pt x="5350065" y="9678636"/>
                </a:moveTo>
                <a:cubicBezTo>
                  <a:pt x="5350065" y="9686374"/>
                  <a:pt x="5352001" y="9692177"/>
                  <a:pt x="5355868" y="9696045"/>
                </a:cubicBezTo>
                <a:cubicBezTo>
                  <a:pt x="5359737" y="9699912"/>
                  <a:pt x="5361672" y="9701848"/>
                  <a:pt x="5361672" y="9701848"/>
                </a:cubicBezTo>
                <a:lnTo>
                  <a:pt x="5361672" y="9690242"/>
                </a:lnTo>
                <a:close/>
                <a:moveTo>
                  <a:pt x="5106354" y="9678636"/>
                </a:moveTo>
                <a:cubicBezTo>
                  <a:pt x="5106354" y="9686374"/>
                  <a:pt x="5104420" y="9690242"/>
                  <a:pt x="5100550" y="9690242"/>
                </a:cubicBezTo>
                <a:cubicBezTo>
                  <a:pt x="5096683" y="9690242"/>
                  <a:pt x="5094749" y="9688309"/>
                  <a:pt x="5094749" y="9684439"/>
                </a:cubicBezTo>
                <a:cubicBezTo>
                  <a:pt x="5094749" y="9680571"/>
                  <a:pt x="5098617" y="9678636"/>
                  <a:pt x="5106354" y="9678636"/>
                </a:cubicBezTo>
                <a:close/>
                <a:moveTo>
                  <a:pt x="3156657" y="9678636"/>
                </a:moveTo>
                <a:lnTo>
                  <a:pt x="3168260" y="9690242"/>
                </a:lnTo>
                <a:lnTo>
                  <a:pt x="3168260" y="9678636"/>
                </a:lnTo>
                <a:close/>
                <a:moveTo>
                  <a:pt x="4009648" y="9672836"/>
                </a:moveTo>
                <a:lnTo>
                  <a:pt x="4015451" y="9678636"/>
                </a:lnTo>
                <a:lnTo>
                  <a:pt x="4015451" y="9684439"/>
                </a:lnTo>
                <a:close/>
                <a:moveTo>
                  <a:pt x="5222407" y="9667030"/>
                </a:moveTo>
                <a:lnTo>
                  <a:pt x="5210802" y="9678636"/>
                </a:lnTo>
                <a:lnTo>
                  <a:pt x="5222407" y="9678636"/>
                </a:lnTo>
                <a:cubicBezTo>
                  <a:pt x="5222407" y="9678636"/>
                  <a:pt x="5222407" y="9674769"/>
                  <a:pt x="5222407" y="9667030"/>
                </a:cubicBezTo>
                <a:close/>
                <a:moveTo>
                  <a:pt x="4880050" y="9667030"/>
                </a:moveTo>
                <a:cubicBezTo>
                  <a:pt x="4883918" y="9667030"/>
                  <a:pt x="4885852" y="9670900"/>
                  <a:pt x="4885852" y="9678636"/>
                </a:cubicBezTo>
                <a:lnTo>
                  <a:pt x="4874247" y="9678636"/>
                </a:lnTo>
                <a:cubicBezTo>
                  <a:pt x="4874247" y="9678636"/>
                  <a:pt x="4874247" y="9676703"/>
                  <a:pt x="4874247" y="9672833"/>
                </a:cubicBezTo>
                <a:cubicBezTo>
                  <a:pt x="4874247" y="9668966"/>
                  <a:pt x="4876181" y="9667030"/>
                  <a:pt x="4880050" y="9667030"/>
                </a:cubicBezTo>
                <a:close/>
                <a:moveTo>
                  <a:pt x="4688561" y="9667030"/>
                </a:moveTo>
                <a:lnTo>
                  <a:pt x="4711771" y="9713452"/>
                </a:lnTo>
                <a:lnTo>
                  <a:pt x="4688561" y="9701848"/>
                </a:lnTo>
                <a:cubicBezTo>
                  <a:pt x="4688561" y="9686374"/>
                  <a:pt x="4688561" y="9674769"/>
                  <a:pt x="4688561" y="9667030"/>
                </a:cubicBezTo>
                <a:close/>
                <a:moveTo>
                  <a:pt x="4386822" y="9667030"/>
                </a:moveTo>
                <a:cubicBezTo>
                  <a:pt x="4386822" y="9667030"/>
                  <a:pt x="4390691" y="9670900"/>
                  <a:pt x="4398427" y="9678636"/>
                </a:cubicBezTo>
                <a:cubicBezTo>
                  <a:pt x="4398427" y="9686374"/>
                  <a:pt x="4398427" y="9690242"/>
                  <a:pt x="4398427" y="9690242"/>
                </a:cubicBezTo>
                <a:cubicBezTo>
                  <a:pt x="4390691" y="9690242"/>
                  <a:pt x="4386822" y="9686374"/>
                  <a:pt x="4386822" y="9678636"/>
                </a:cubicBezTo>
                <a:cubicBezTo>
                  <a:pt x="4386822" y="9670900"/>
                  <a:pt x="4386822" y="9667030"/>
                  <a:pt x="4386822" y="9667030"/>
                </a:cubicBezTo>
                <a:close/>
                <a:moveTo>
                  <a:pt x="4108295" y="9667030"/>
                </a:moveTo>
                <a:lnTo>
                  <a:pt x="4119898" y="9678636"/>
                </a:lnTo>
                <a:lnTo>
                  <a:pt x="4119898" y="9667030"/>
                </a:lnTo>
                <a:close/>
                <a:moveTo>
                  <a:pt x="4003845" y="9667030"/>
                </a:moveTo>
                <a:cubicBezTo>
                  <a:pt x="4003845" y="9667030"/>
                  <a:pt x="4005781" y="9668966"/>
                  <a:pt x="4009648" y="9672833"/>
                </a:cubicBezTo>
                <a:lnTo>
                  <a:pt x="4009648" y="9672836"/>
                </a:lnTo>
                <a:close/>
                <a:moveTo>
                  <a:pt x="5466118" y="9655426"/>
                </a:moveTo>
                <a:cubicBezTo>
                  <a:pt x="5473858" y="9663163"/>
                  <a:pt x="5479659" y="9667030"/>
                  <a:pt x="5483526" y="9667030"/>
                </a:cubicBezTo>
                <a:cubicBezTo>
                  <a:pt x="5487396" y="9667030"/>
                  <a:pt x="5489330" y="9670900"/>
                  <a:pt x="5489330" y="9678636"/>
                </a:cubicBezTo>
                <a:cubicBezTo>
                  <a:pt x="5489330" y="9686374"/>
                  <a:pt x="5481593" y="9686374"/>
                  <a:pt x="5466118" y="9678636"/>
                </a:cubicBezTo>
                <a:lnTo>
                  <a:pt x="5466118" y="9667030"/>
                </a:lnTo>
                <a:cubicBezTo>
                  <a:pt x="5466118" y="9667030"/>
                  <a:pt x="5466118" y="9663163"/>
                  <a:pt x="5466118" y="9655426"/>
                </a:cubicBezTo>
                <a:close/>
                <a:moveTo>
                  <a:pt x="5338460" y="9655426"/>
                </a:moveTo>
                <a:cubicBezTo>
                  <a:pt x="5338460" y="9663163"/>
                  <a:pt x="5342329" y="9667030"/>
                  <a:pt x="5350065" y="9667030"/>
                </a:cubicBezTo>
                <a:lnTo>
                  <a:pt x="5350065" y="9655426"/>
                </a:lnTo>
                <a:cubicBezTo>
                  <a:pt x="5350065" y="9655426"/>
                  <a:pt x="5346198" y="9655426"/>
                  <a:pt x="5338460" y="9655426"/>
                </a:cubicBezTo>
                <a:close/>
                <a:moveTo>
                  <a:pt x="4154716" y="9655426"/>
                </a:moveTo>
                <a:lnTo>
                  <a:pt x="4177925" y="9690242"/>
                </a:lnTo>
                <a:cubicBezTo>
                  <a:pt x="4185662" y="9697978"/>
                  <a:pt x="4191465" y="9705715"/>
                  <a:pt x="4195333" y="9713452"/>
                </a:cubicBezTo>
                <a:cubicBezTo>
                  <a:pt x="4199202" y="9721190"/>
                  <a:pt x="4201136" y="9721190"/>
                  <a:pt x="4201136" y="9713452"/>
                </a:cubicBezTo>
                <a:lnTo>
                  <a:pt x="4201136" y="9725057"/>
                </a:lnTo>
                <a:cubicBezTo>
                  <a:pt x="4193399" y="9725057"/>
                  <a:pt x="4189531" y="9725057"/>
                  <a:pt x="4189531" y="9725057"/>
                </a:cubicBezTo>
                <a:cubicBezTo>
                  <a:pt x="4189531" y="9725057"/>
                  <a:pt x="4185662" y="9721190"/>
                  <a:pt x="4177925" y="9713452"/>
                </a:cubicBezTo>
                <a:cubicBezTo>
                  <a:pt x="4177925" y="9697978"/>
                  <a:pt x="4174057" y="9686374"/>
                  <a:pt x="4166321" y="9678636"/>
                </a:cubicBezTo>
                <a:cubicBezTo>
                  <a:pt x="4158584" y="9670900"/>
                  <a:pt x="4154716" y="9663163"/>
                  <a:pt x="4154716" y="9655426"/>
                </a:cubicBezTo>
                <a:close/>
                <a:moveTo>
                  <a:pt x="3249501" y="9655426"/>
                </a:moveTo>
                <a:cubicBezTo>
                  <a:pt x="3249501" y="9663163"/>
                  <a:pt x="3249501" y="9667030"/>
                  <a:pt x="3249501" y="9667030"/>
                </a:cubicBezTo>
                <a:lnTo>
                  <a:pt x="3261104" y="9655426"/>
                </a:lnTo>
                <a:cubicBezTo>
                  <a:pt x="3261104" y="9655426"/>
                  <a:pt x="3257235" y="9655426"/>
                  <a:pt x="3249501" y="9655426"/>
                </a:cubicBezTo>
                <a:close/>
                <a:moveTo>
                  <a:pt x="5715635" y="9643820"/>
                </a:moveTo>
                <a:cubicBezTo>
                  <a:pt x="5719503" y="9643820"/>
                  <a:pt x="5721436" y="9643820"/>
                  <a:pt x="5721436" y="9643820"/>
                </a:cubicBezTo>
                <a:cubicBezTo>
                  <a:pt x="5729175" y="9651557"/>
                  <a:pt x="5733042" y="9655426"/>
                  <a:pt x="5733042" y="9655426"/>
                </a:cubicBezTo>
                <a:lnTo>
                  <a:pt x="5721436" y="9655426"/>
                </a:lnTo>
                <a:cubicBezTo>
                  <a:pt x="5721436" y="9647689"/>
                  <a:pt x="5719503" y="9643820"/>
                  <a:pt x="5715635" y="9643820"/>
                </a:cubicBezTo>
                <a:close/>
                <a:moveTo>
                  <a:pt x="5524145" y="9643820"/>
                </a:moveTo>
                <a:cubicBezTo>
                  <a:pt x="5531884" y="9643820"/>
                  <a:pt x="5535751" y="9647689"/>
                  <a:pt x="5535751" y="9655426"/>
                </a:cubicBezTo>
                <a:lnTo>
                  <a:pt x="5547356" y="9667030"/>
                </a:lnTo>
                <a:lnTo>
                  <a:pt x="5547356" y="9678636"/>
                </a:lnTo>
                <a:cubicBezTo>
                  <a:pt x="5539619" y="9670900"/>
                  <a:pt x="5531884" y="9663163"/>
                  <a:pt x="5524145" y="9655426"/>
                </a:cubicBezTo>
                <a:close/>
                <a:moveTo>
                  <a:pt x="5454514" y="9643820"/>
                </a:moveTo>
                <a:lnTo>
                  <a:pt x="5466118" y="9655426"/>
                </a:lnTo>
                <a:cubicBezTo>
                  <a:pt x="5458384" y="9655426"/>
                  <a:pt x="5454514" y="9655426"/>
                  <a:pt x="5454514" y="9655426"/>
                </a:cubicBezTo>
                <a:cubicBezTo>
                  <a:pt x="5454514" y="9655426"/>
                  <a:pt x="5454514" y="9651557"/>
                  <a:pt x="5454514" y="9643820"/>
                </a:cubicBezTo>
                <a:close/>
                <a:moveTo>
                  <a:pt x="3179865" y="9643820"/>
                </a:moveTo>
                <a:lnTo>
                  <a:pt x="3203077" y="9667030"/>
                </a:lnTo>
                <a:lnTo>
                  <a:pt x="3191474" y="9655426"/>
                </a:lnTo>
                <a:close/>
                <a:moveTo>
                  <a:pt x="4827825" y="9632215"/>
                </a:moveTo>
                <a:cubicBezTo>
                  <a:pt x="4835563" y="9639952"/>
                  <a:pt x="4839431" y="9643820"/>
                  <a:pt x="4839431" y="9643820"/>
                </a:cubicBezTo>
                <a:cubicBezTo>
                  <a:pt x="4839431" y="9643820"/>
                  <a:pt x="4843299" y="9651557"/>
                  <a:pt x="4851037" y="9667030"/>
                </a:cubicBezTo>
                <a:cubicBezTo>
                  <a:pt x="4889721" y="9721190"/>
                  <a:pt x="4901326" y="9748269"/>
                  <a:pt x="4885852" y="9748269"/>
                </a:cubicBezTo>
                <a:lnTo>
                  <a:pt x="4874247" y="9725057"/>
                </a:lnTo>
                <a:cubicBezTo>
                  <a:pt x="4874247" y="9717322"/>
                  <a:pt x="4874247" y="9713452"/>
                  <a:pt x="4874247" y="9713452"/>
                </a:cubicBezTo>
                <a:cubicBezTo>
                  <a:pt x="4874247" y="9713452"/>
                  <a:pt x="4870378" y="9709584"/>
                  <a:pt x="4862641" y="9701848"/>
                </a:cubicBezTo>
                <a:cubicBezTo>
                  <a:pt x="4854904" y="9694112"/>
                  <a:pt x="4843299" y="9678636"/>
                  <a:pt x="4827825" y="9655426"/>
                </a:cubicBezTo>
                <a:cubicBezTo>
                  <a:pt x="4827825" y="9639952"/>
                  <a:pt x="4827825" y="9632215"/>
                  <a:pt x="4827825" y="9632215"/>
                </a:cubicBezTo>
                <a:close/>
                <a:moveTo>
                  <a:pt x="4665352" y="9632215"/>
                </a:moveTo>
                <a:lnTo>
                  <a:pt x="4676956" y="9643820"/>
                </a:lnTo>
                <a:cubicBezTo>
                  <a:pt x="4669219" y="9643820"/>
                  <a:pt x="4665352" y="9643820"/>
                  <a:pt x="4665352" y="9643820"/>
                </a:cubicBezTo>
                <a:close/>
                <a:moveTo>
                  <a:pt x="4154716" y="9632215"/>
                </a:moveTo>
                <a:cubicBezTo>
                  <a:pt x="4154716" y="9632215"/>
                  <a:pt x="4154716" y="9636085"/>
                  <a:pt x="4154716" y="9643820"/>
                </a:cubicBezTo>
                <a:lnTo>
                  <a:pt x="4143110" y="9643820"/>
                </a:lnTo>
                <a:cubicBezTo>
                  <a:pt x="4150847" y="9636085"/>
                  <a:pt x="4154716" y="9632215"/>
                  <a:pt x="4154716" y="9632215"/>
                </a:cubicBezTo>
                <a:close/>
                <a:moveTo>
                  <a:pt x="5582172" y="9620609"/>
                </a:moveTo>
                <a:cubicBezTo>
                  <a:pt x="5582172" y="9620609"/>
                  <a:pt x="5582172" y="9624479"/>
                  <a:pt x="5582172" y="9632215"/>
                </a:cubicBezTo>
                <a:cubicBezTo>
                  <a:pt x="5589911" y="9632215"/>
                  <a:pt x="5593778" y="9634151"/>
                  <a:pt x="5593778" y="9638018"/>
                </a:cubicBezTo>
                <a:cubicBezTo>
                  <a:pt x="5593778" y="9641885"/>
                  <a:pt x="5593778" y="9643820"/>
                  <a:pt x="5593778" y="9643820"/>
                </a:cubicBezTo>
                <a:cubicBezTo>
                  <a:pt x="5593778" y="9659295"/>
                  <a:pt x="5597646" y="9667030"/>
                  <a:pt x="5605383" y="9667030"/>
                </a:cubicBezTo>
                <a:lnTo>
                  <a:pt x="5616990" y="9655426"/>
                </a:lnTo>
                <a:cubicBezTo>
                  <a:pt x="5609251" y="9655426"/>
                  <a:pt x="5605383" y="9651557"/>
                  <a:pt x="5605383" y="9643820"/>
                </a:cubicBezTo>
                <a:cubicBezTo>
                  <a:pt x="5605383" y="9636085"/>
                  <a:pt x="5601516" y="9630282"/>
                  <a:pt x="5593778" y="9626412"/>
                </a:cubicBezTo>
                <a:cubicBezTo>
                  <a:pt x="5586040" y="9622544"/>
                  <a:pt x="5582172" y="9620609"/>
                  <a:pt x="5582172" y="9620609"/>
                </a:cubicBezTo>
                <a:close/>
                <a:moveTo>
                  <a:pt x="3133447" y="9620609"/>
                </a:moveTo>
                <a:lnTo>
                  <a:pt x="3133447" y="9632215"/>
                </a:lnTo>
                <a:cubicBezTo>
                  <a:pt x="3141182" y="9632215"/>
                  <a:pt x="3145050" y="9632215"/>
                  <a:pt x="3145050" y="9632215"/>
                </a:cubicBezTo>
                <a:close/>
                <a:moveTo>
                  <a:pt x="5315250" y="9609003"/>
                </a:moveTo>
                <a:lnTo>
                  <a:pt x="5338460" y="9643820"/>
                </a:lnTo>
                <a:lnTo>
                  <a:pt x="5326856" y="9620609"/>
                </a:lnTo>
                <a:close/>
                <a:moveTo>
                  <a:pt x="4920668" y="9609003"/>
                </a:moveTo>
                <a:cubicBezTo>
                  <a:pt x="4928404" y="9609003"/>
                  <a:pt x="4936142" y="9616741"/>
                  <a:pt x="4943879" y="9632215"/>
                </a:cubicBezTo>
                <a:cubicBezTo>
                  <a:pt x="4951615" y="9647689"/>
                  <a:pt x="4959353" y="9663163"/>
                  <a:pt x="4967089" y="9678636"/>
                </a:cubicBezTo>
                <a:cubicBezTo>
                  <a:pt x="4974827" y="9694112"/>
                  <a:pt x="4978694" y="9701848"/>
                  <a:pt x="4978694" y="9701848"/>
                </a:cubicBezTo>
                <a:cubicBezTo>
                  <a:pt x="4978694" y="9701848"/>
                  <a:pt x="4980630" y="9703781"/>
                  <a:pt x="4984498" y="9707649"/>
                </a:cubicBezTo>
                <a:cubicBezTo>
                  <a:pt x="4988366" y="9711519"/>
                  <a:pt x="4990301" y="9717322"/>
                  <a:pt x="4990301" y="9725057"/>
                </a:cubicBezTo>
                <a:lnTo>
                  <a:pt x="4978694" y="9725057"/>
                </a:lnTo>
                <a:cubicBezTo>
                  <a:pt x="4970957" y="9717322"/>
                  <a:pt x="4969024" y="9711519"/>
                  <a:pt x="4972892" y="9707649"/>
                </a:cubicBezTo>
                <a:cubicBezTo>
                  <a:pt x="4976760" y="9703781"/>
                  <a:pt x="4974827" y="9699912"/>
                  <a:pt x="4967089" y="9696045"/>
                </a:cubicBezTo>
                <a:cubicBezTo>
                  <a:pt x="4959353" y="9692177"/>
                  <a:pt x="4953550" y="9684439"/>
                  <a:pt x="4949682" y="9672833"/>
                </a:cubicBezTo>
                <a:cubicBezTo>
                  <a:pt x="4945813" y="9661230"/>
                  <a:pt x="4943879" y="9655426"/>
                  <a:pt x="4943879" y="9655426"/>
                </a:cubicBezTo>
                <a:cubicBezTo>
                  <a:pt x="4943879" y="9647689"/>
                  <a:pt x="4941945" y="9641885"/>
                  <a:pt x="4938077" y="9638018"/>
                </a:cubicBezTo>
                <a:cubicBezTo>
                  <a:pt x="4934207" y="9634151"/>
                  <a:pt x="4928404" y="9632215"/>
                  <a:pt x="4920668" y="9632215"/>
                </a:cubicBezTo>
                <a:cubicBezTo>
                  <a:pt x="4928404" y="9632215"/>
                  <a:pt x="4928404" y="9628347"/>
                  <a:pt x="4920668" y="9620609"/>
                </a:cubicBezTo>
                <a:close/>
                <a:moveTo>
                  <a:pt x="4723379" y="9609003"/>
                </a:moveTo>
                <a:lnTo>
                  <a:pt x="4723379" y="9620609"/>
                </a:lnTo>
                <a:lnTo>
                  <a:pt x="4746588" y="9678636"/>
                </a:lnTo>
                <a:lnTo>
                  <a:pt x="4793010" y="9748269"/>
                </a:lnTo>
                <a:cubicBezTo>
                  <a:pt x="4793010" y="9732796"/>
                  <a:pt x="4793010" y="9721190"/>
                  <a:pt x="4793010" y="9713452"/>
                </a:cubicBezTo>
                <a:cubicBezTo>
                  <a:pt x="4793010" y="9705715"/>
                  <a:pt x="4787206" y="9699912"/>
                  <a:pt x="4775601" y="9696045"/>
                </a:cubicBezTo>
                <a:cubicBezTo>
                  <a:pt x="4763995" y="9692177"/>
                  <a:pt x="4762062" y="9682506"/>
                  <a:pt x="4769798" y="9667030"/>
                </a:cubicBezTo>
                <a:lnTo>
                  <a:pt x="4758194" y="9667030"/>
                </a:lnTo>
                <a:cubicBezTo>
                  <a:pt x="4758194" y="9667030"/>
                  <a:pt x="4754324" y="9663163"/>
                  <a:pt x="4746588" y="9655426"/>
                </a:cubicBezTo>
                <a:lnTo>
                  <a:pt x="4746588" y="9643820"/>
                </a:lnTo>
                <a:cubicBezTo>
                  <a:pt x="4746588" y="9636085"/>
                  <a:pt x="4742720" y="9632215"/>
                  <a:pt x="4734983" y="9632215"/>
                </a:cubicBezTo>
                <a:cubicBezTo>
                  <a:pt x="4734983" y="9632215"/>
                  <a:pt x="4734983" y="9628347"/>
                  <a:pt x="4734983" y="9620609"/>
                </a:cubicBezTo>
                <a:close/>
                <a:moveTo>
                  <a:pt x="4386822" y="9609003"/>
                </a:moveTo>
                <a:cubicBezTo>
                  <a:pt x="4402297" y="9624479"/>
                  <a:pt x="4410034" y="9632215"/>
                  <a:pt x="4410034" y="9632215"/>
                </a:cubicBezTo>
                <a:lnTo>
                  <a:pt x="4386822" y="9632215"/>
                </a:lnTo>
                <a:close/>
                <a:moveTo>
                  <a:pt x="4212743" y="9609003"/>
                </a:moveTo>
                <a:cubicBezTo>
                  <a:pt x="4220480" y="9609003"/>
                  <a:pt x="4224348" y="9609003"/>
                  <a:pt x="4224348" y="9609003"/>
                </a:cubicBezTo>
                <a:cubicBezTo>
                  <a:pt x="4224348" y="9616741"/>
                  <a:pt x="4224348" y="9620609"/>
                  <a:pt x="4224348" y="9620609"/>
                </a:cubicBezTo>
                <a:cubicBezTo>
                  <a:pt x="4224348" y="9620609"/>
                  <a:pt x="4220480" y="9616741"/>
                  <a:pt x="4212743" y="9609003"/>
                </a:cubicBezTo>
                <a:close/>
                <a:moveTo>
                  <a:pt x="4189531" y="9609003"/>
                </a:moveTo>
                <a:cubicBezTo>
                  <a:pt x="4189531" y="9609003"/>
                  <a:pt x="4191465" y="9610940"/>
                  <a:pt x="4195333" y="9614806"/>
                </a:cubicBezTo>
                <a:cubicBezTo>
                  <a:pt x="4199202" y="9618676"/>
                  <a:pt x="4205005" y="9624479"/>
                  <a:pt x="4212743" y="9632215"/>
                </a:cubicBezTo>
                <a:cubicBezTo>
                  <a:pt x="4220480" y="9655426"/>
                  <a:pt x="4224348" y="9667030"/>
                  <a:pt x="4224348" y="9667030"/>
                </a:cubicBezTo>
                <a:lnTo>
                  <a:pt x="4212743" y="9655426"/>
                </a:lnTo>
                <a:lnTo>
                  <a:pt x="4201136" y="9643820"/>
                </a:lnTo>
                <a:lnTo>
                  <a:pt x="4177925" y="9632215"/>
                </a:lnTo>
                <a:cubicBezTo>
                  <a:pt x="4177925" y="9632215"/>
                  <a:pt x="4181796" y="9632215"/>
                  <a:pt x="4189531" y="9632215"/>
                </a:cubicBezTo>
                <a:cubicBezTo>
                  <a:pt x="4189531" y="9624479"/>
                  <a:pt x="4189531" y="9616741"/>
                  <a:pt x="4189531" y="9609003"/>
                </a:cubicBezTo>
                <a:close/>
                <a:moveTo>
                  <a:pt x="3969030" y="9609003"/>
                </a:moveTo>
                <a:cubicBezTo>
                  <a:pt x="3976767" y="9609003"/>
                  <a:pt x="3980635" y="9610940"/>
                  <a:pt x="3980635" y="9614806"/>
                </a:cubicBezTo>
                <a:cubicBezTo>
                  <a:pt x="3980635" y="9618676"/>
                  <a:pt x="3984504" y="9624479"/>
                  <a:pt x="3992241" y="9632215"/>
                </a:cubicBezTo>
                <a:lnTo>
                  <a:pt x="3992241" y="9643820"/>
                </a:lnTo>
                <a:cubicBezTo>
                  <a:pt x="3984504" y="9636085"/>
                  <a:pt x="3976767" y="9624479"/>
                  <a:pt x="3969030" y="9609003"/>
                </a:cubicBezTo>
                <a:close/>
                <a:moveTo>
                  <a:pt x="3771740" y="9609003"/>
                </a:moveTo>
                <a:cubicBezTo>
                  <a:pt x="3779475" y="9624479"/>
                  <a:pt x="3789147" y="9643820"/>
                  <a:pt x="3800752" y="9667030"/>
                </a:cubicBezTo>
                <a:cubicBezTo>
                  <a:pt x="3812358" y="9690242"/>
                  <a:pt x="3814290" y="9701848"/>
                  <a:pt x="3806555" y="9701848"/>
                </a:cubicBezTo>
                <a:lnTo>
                  <a:pt x="3818161" y="9713452"/>
                </a:lnTo>
                <a:lnTo>
                  <a:pt x="3852976" y="9783084"/>
                </a:lnTo>
                <a:cubicBezTo>
                  <a:pt x="3852976" y="9783084"/>
                  <a:pt x="3849107" y="9783084"/>
                  <a:pt x="3841372" y="9783084"/>
                </a:cubicBezTo>
                <a:cubicBezTo>
                  <a:pt x="3841372" y="9783084"/>
                  <a:pt x="3837502" y="9777282"/>
                  <a:pt x="3829765" y="9765676"/>
                </a:cubicBezTo>
                <a:cubicBezTo>
                  <a:pt x="3822028" y="9754072"/>
                  <a:pt x="3818161" y="9748269"/>
                  <a:pt x="3818161" y="9748269"/>
                </a:cubicBezTo>
                <a:cubicBezTo>
                  <a:pt x="3818161" y="9740531"/>
                  <a:pt x="3818161" y="9736663"/>
                  <a:pt x="3818161" y="9736663"/>
                </a:cubicBezTo>
                <a:cubicBezTo>
                  <a:pt x="3818161" y="9728927"/>
                  <a:pt x="3818161" y="9725057"/>
                  <a:pt x="3818161" y="9725057"/>
                </a:cubicBezTo>
                <a:cubicBezTo>
                  <a:pt x="3810424" y="9732796"/>
                  <a:pt x="3806555" y="9732796"/>
                  <a:pt x="3806555" y="9725057"/>
                </a:cubicBezTo>
                <a:cubicBezTo>
                  <a:pt x="3806555" y="9725057"/>
                  <a:pt x="3806555" y="9721190"/>
                  <a:pt x="3806555" y="9713452"/>
                </a:cubicBezTo>
                <a:cubicBezTo>
                  <a:pt x="3798820" y="9713452"/>
                  <a:pt x="3794950" y="9711519"/>
                  <a:pt x="3794950" y="9707649"/>
                </a:cubicBezTo>
                <a:cubicBezTo>
                  <a:pt x="3794950" y="9703781"/>
                  <a:pt x="3791081" y="9694112"/>
                  <a:pt x="3783346" y="9678636"/>
                </a:cubicBezTo>
                <a:cubicBezTo>
                  <a:pt x="3775607" y="9663163"/>
                  <a:pt x="3771740" y="9651557"/>
                  <a:pt x="3771740" y="9643820"/>
                </a:cubicBezTo>
                <a:cubicBezTo>
                  <a:pt x="3771740" y="9636085"/>
                  <a:pt x="3767869" y="9632215"/>
                  <a:pt x="3760135" y="9632215"/>
                </a:cubicBezTo>
                <a:cubicBezTo>
                  <a:pt x="3760135" y="9624479"/>
                  <a:pt x="3760135" y="9620609"/>
                  <a:pt x="3760135" y="9620609"/>
                </a:cubicBezTo>
                <a:cubicBezTo>
                  <a:pt x="3767869" y="9612873"/>
                  <a:pt x="3771740" y="9609003"/>
                  <a:pt x="3771740" y="9609003"/>
                </a:cubicBezTo>
                <a:close/>
                <a:moveTo>
                  <a:pt x="5094749" y="9597400"/>
                </a:moveTo>
                <a:cubicBezTo>
                  <a:pt x="5102486" y="9597400"/>
                  <a:pt x="5106354" y="9599334"/>
                  <a:pt x="5106354" y="9603203"/>
                </a:cubicBezTo>
                <a:cubicBezTo>
                  <a:pt x="5106354" y="9607070"/>
                  <a:pt x="5106354" y="9609003"/>
                  <a:pt x="5106354" y="9609003"/>
                </a:cubicBezTo>
                <a:lnTo>
                  <a:pt x="5094749" y="9609003"/>
                </a:lnTo>
                <a:cubicBezTo>
                  <a:pt x="5087012" y="9601268"/>
                  <a:pt x="5087012" y="9597400"/>
                  <a:pt x="5094749" y="9597400"/>
                </a:cubicBezTo>
                <a:close/>
                <a:moveTo>
                  <a:pt x="3156657" y="9597400"/>
                </a:moveTo>
                <a:cubicBezTo>
                  <a:pt x="3156657" y="9597400"/>
                  <a:pt x="3156657" y="9601268"/>
                  <a:pt x="3156657" y="9609003"/>
                </a:cubicBezTo>
                <a:lnTo>
                  <a:pt x="3156657" y="9620609"/>
                </a:lnTo>
                <a:cubicBezTo>
                  <a:pt x="3164391" y="9612873"/>
                  <a:pt x="3168260" y="9612873"/>
                  <a:pt x="3168260" y="9620609"/>
                </a:cubicBezTo>
                <a:cubicBezTo>
                  <a:pt x="3175997" y="9636085"/>
                  <a:pt x="3179865" y="9636085"/>
                  <a:pt x="3179865" y="9620609"/>
                </a:cubicBezTo>
                <a:cubicBezTo>
                  <a:pt x="3179865" y="9612873"/>
                  <a:pt x="3175997" y="9609003"/>
                  <a:pt x="3168260" y="9609003"/>
                </a:cubicBezTo>
                <a:lnTo>
                  <a:pt x="3179865" y="9597400"/>
                </a:lnTo>
                <a:lnTo>
                  <a:pt x="3168260" y="9597400"/>
                </a:lnTo>
                <a:close/>
                <a:moveTo>
                  <a:pt x="5663409" y="9585793"/>
                </a:moveTo>
                <a:lnTo>
                  <a:pt x="5667074" y="9596789"/>
                </a:lnTo>
                <a:lnTo>
                  <a:pt x="5667762" y="9596675"/>
                </a:lnTo>
                <a:cubicBezTo>
                  <a:pt x="5670665" y="9595223"/>
                  <a:pt x="5669212" y="9591596"/>
                  <a:pt x="5663409" y="9585793"/>
                </a:cubicBezTo>
                <a:close/>
                <a:moveTo>
                  <a:pt x="5419698" y="9585793"/>
                </a:moveTo>
                <a:lnTo>
                  <a:pt x="5442908" y="9597400"/>
                </a:lnTo>
                <a:lnTo>
                  <a:pt x="5454514" y="9632215"/>
                </a:lnTo>
                <a:cubicBezTo>
                  <a:pt x="5446778" y="9624479"/>
                  <a:pt x="5439040" y="9620609"/>
                  <a:pt x="5431304" y="9620609"/>
                </a:cubicBezTo>
                <a:cubicBezTo>
                  <a:pt x="5423566" y="9605137"/>
                  <a:pt x="5419698" y="9593531"/>
                  <a:pt x="5419698" y="9585793"/>
                </a:cubicBezTo>
                <a:close/>
                <a:moveTo>
                  <a:pt x="3005785" y="9585793"/>
                </a:moveTo>
                <a:cubicBezTo>
                  <a:pt x="3013522" y="9585793"/>
                  <a:pt x="3017392" y="9589662"/>
                  <a:pt x="3017392" y="9597400"/>
                </a:cubicBezTo>
                <a:lnTo>
                  <a:pt x="3005785" y="9597400"/>
                </a:lnTo>
                <a:close/>
                <a:moveTo>
                  <a:pt x="4340400" y="9574188"/>
                </a:moveTo>
                <a:cubicBezTo>
                  <a:pt x="4348138" y="9581925"/>
                  <a:pt x="4352007" y="9589662"/>
                  <a:pt x="4352007" y="9597400"/>
                </a:cubicBezTo>
                <a:cubicBezTo>
                  <a:pt x="4352007" y="9605137"/>
                  <a:pt x="4355874" y="9610940"/>
                  <a:pt x="4363612" y="9614806"/>
                </a:cubicBezTo>
                <a:cubicBezTo>
                  <a:pt x="4371348" y="9618676"/>
                  <a:pt x="4375217" y="9622544"/>
                  <a:pt x="4375217" y="9626412"/>
                </a:cubicBezTo>
                <a:cubicBezTo>
                  <a:pt x="4375217" y="9630282"/>
                  <a:pt x="4379086" y="9636085"/>
                  <a:pt x="4386822" y="9643820"/>
                </a:cubicBezTo>
                <a:cubicBezTo>
                  <a:pt x="4394560" y="9651557"/>
                  <a:pt x="4394560" y="9655426"/>
                  <a:pt x="4386822" y="9655426"/>
                </a:cubicBezTo>
                <a:lnTo>
                  <a:pt x="4363612" y="9643820"/>
                </a:lnTo>
                <a:cubicBezTo>
                  <a:pt x="4355874" y="9628347"/>
                  <a:pt x="4348138" y="9612873"/>
                  <a:pt x="4340400" y="9597400"/>
                </a:cubicBezTo>
                <a:close/>
                <a:moveTo>
                  <a:pt x="4177925" y="9574188"/>
                </a:moveTo>
                <a:cubicBezTo>
                  <a:pt x="4177925" y="9574188"/>
                  <a:pt x="4179861" y="9578058"/>
                  <a:pt x="4183728" y="9585793"/>
                </a:cubicBezTo>
                <a:cubicBezTo>
                  <a:pt x="4187596" y="9593531"/>
                  <a:pt x="4187596" y="9597400"/>
                  <a:pt x="4183728" y="9597400"/>
                </a:cubicBezTo>
                <a:cubicBezTo>
                  <a:pt x="4179861" y="9597400"/>
                  <a:pt x="4177925" y="9593531"/>
                  <a:pt x="4177925" y="9585793"/>
                </a:cubicBezTo>
                <a:cubicBezTo>
                  <a:pt x="4177925" y="9578058"/>
                  <a:pt x="4177925" y="9574188"/>
                  <a:pt x="4177925" y="9574188"/>
                </a:cubicBezTo>
                <a:close/>
                <a:moveTo>
                  <a:pt x="5422599" y="9566934"/>
                </a:moveTo>
                <a:cubicBezTo>
                  <a:pt x="5424532" y="9567901"/>
                  <a:pt x="5427434" y="9570319"/>
                  <a:pt x="5431304" y="9574188"/>
                </a:cubicBezTo>
                <a:lnTo>
                  <a:pt x="5431304" y="9585793"/>
                </a:lnTo>
                <a:cubicBezTo>
                  <a:pt x="5423566" y="9585793"/>
                  <a:pt x="5419698" y="9585793"/>
                  <a:pt x="5419698" y="9585793"/>
                </a:cubicBezTo>
                <a:cubicBezTo>
                  <a:pt x="5419698" y="9578058"/>
                  <a:pt x="5419698" y="9572255"/>
                  <a:pt x="5419698" y="9568385"/>
                </a:cubicBezTo>
                <a:cubicBezTo>
                  <a:pt x="5419698" y="9566452"/>
                  <a:pt x="5420666" y="9565967"/>
                  <a:pt x="5422599" y="9566934"/>
                </a:cubicBezTo>
                <a:close/>
                <a:moveTo>
                  <a:pt x="5651805" y="9562584"/>
                </a:moveTo>
                <a:cubicBezTo>
                  <a:pt x="5651805" y="9562584"/>
                  <a:pt x="5649870" y="9564517"/>
                  <a:pt x="5646002" y="9568385"/>
                </a:cubicBezTo>
                <a:cubicBezTo>
                  <a:pt x="5642134" y="9572255"/>
                  <a:pt x="5640199" y="9574188"/>
                  <a:pt x="5640199" y="9574188"/>
                </a:cubicBezTo>
                <a:lnTo>
                  <a:pt x="5651805" y="9574188"/>
                </a:lnTo>
                <a:cubicBezTo>
                  <a:pt x="5659543" y="9574188"/>
                  <a:pt x="5663409" y="9570319"/>
                  <a:pt x="5663409" y="9562584"/>
                </a:cubicBezTo>
                <a:cubicBezTo>
                  <a:pt x="5663409" y="9562584"/>
                  <a:pt x="5659543" y="9562584"/>
                  <a:pt x="5651805" y="9562584"/>
                </a:cubicBezTo>
                <a:close/>
                <a:moveTo>
                  <a:pt x="4897458" y="9562584"/>
                </a:moveTo>
                <a:cubicBezTo>
                  <a:pt x="4912930" y="9585793"/>
                  <a:pt x="4920668" y="9597400"/>
                  <a:pt x="4920668" y="9597400"/>
                </a:cubicBezTo>
                <a:lnTo>
                  <a:pt x="4897458" y="9585793"/>
                </a:lnTo>
                <a:cubicBezTo>
                  <a:pt x="4897458" y="9578058"/>
                  <a:pt x="4897458" y="9574188"/>
                  <a:pt x="4897458" y="9574188"/>
                </a:cubicBezTo>
                <a:cubicBezTo>
                  <a:pt x="4897458" y="9574188"/>
                  <a:pt x="4897458" y="9570319"/>
                  <a:pt x="4897458" y="9562584"/>
                </a:cubicBezTo>
                <a:close/>
                <a:moveTo>
                  <a:pt x="3609264" y="9562584"/>
                </a:moveTo>
                <a:cubicBezTo>
                  <a:pt x="3609264" y="9570319"/>
                  <a:pt x="3613133" y="9574188"/>
                  <a:pt x="3620869" y="9574188"/>
                </a:cubicBezTo>
                <a:lnTo>
                  <a:pt x="3620869" y="9562584"/>
                </a:lnTo>
                <a:cubicBezTo>
                  <a:pt x="3613133" y="9562584"/>
                  <a:pt x="3609264" y="9562584"/>
                  <a:pt x="3609264" y="9562584"/>
                </a:cubicBezTo>
                <a:close/>
                <a:moveTo>
                  <a:pt x="3145050" y="9562584"/>
                </a:moveTo>
                <a:cubicBezTo>
                  <a:pt x="3137313" y="9570319"/>
                  <a:pt x="3137313" y="9576125"/>
                  <a:pt x="3145050" y="9579991"/>
                </a:cubicBezTo>
                <a:cubicBezTo>
                  <a:pt x="3152787" y="9583858"/>
                  <a:pt x="3158591" y="9585793"/>
                  <a:pt x="3162457" y="9585793"/>
                </a:cubicBezTo>
                <a:cubicBezTo>
                  <a:pt x="3166327" y="9585793"/>
                  <a:pt x="3168260" y="9585793"/>
                  <a:pt x="3168260" y="9585793"/>
                </a:cubicBezTo>
                <a:close/>
                <a:moveTo>
                  <a:pt x="5547356" y="9550977"/>
                </a:moveTo>
                <a:cubicBezTo>
                  <a:pt x="5547356" y="9558716"/>
                  <a:pt x="5547356" y="9562584"/>
                  <a:pt x="5547356" y="9562584"/>
                </a:cubicBezTo>
                <a:cubicBezTo>
                  <a:pt x="5547356" y="9554846"/>
                  <a:pt x="5551225" y="9550977"/>
                  <a:pt x="5558963" y="9550977"/>
                </a:cubicBezTo>
                <a:cubicBezTo>
                  <a:pt x="5558963" y="9550977"/>
                  <a:pt x="5555093" y="9550977"/>
                  <a:pt x="5547356" y="9550977"/>
                </a:cubicBezTo>
                <a:close/>
                <a:moveTo>
                  <a:pt x="5500935" y="9550977"/>
                </a:moveTo>
                <a:lnTo>
                  <a:pt x="5512541" y="9574188"/>
                </a:lnTo>
                <a:cubicBezTo>
                  <a:pt x="5504803" y="9574188"/>
                  <a:pt x="5500935" y="9570319"/>
                  <a:pt x="5500935" y="9562584"/>
                </a:cubicBezTo>
                <a:close/>
                <a:moveTo>
                  <a:pt x="4433243" y="9550977"/>
                </a:moveTo>
                <a:lnTo>
                  <a:pt x="4479665" y="9620609"/>
                </a:lnTo>
                <a:cubicBezTo>
                  <a:pt x="4487402" y="9643820"/>
                  <a:pt x="4495140" y="9659295"/>
                  <a:pt x="4502876" y="9667030"/>
                </a:cubicBezTo>
                <a:lnTo>
                  <a:pt x="4479665" y="9667030"/>
                </a:lnTo>
                <a:cubicBezTo>
                  <a:pt x="4479665" y="9659295"/>
                  <a:pt x="4479665" y="9651557"/>
                  <a:pt x="4479665" y="9643820"/>
                </a:cubicBezTo>
                <a:lnTo>
                  <a:pt x="4468061" y="9632215"/>
                </a:lnTo>
                <a:cubicBezTo>
                  <a:pt x="4460323" y="9624479"/>
                  <a:pt x="4456454" y="9616741"/>
                  <a:pt x="4456454" y="9609003"/>
                </a:cubicBezTo>
                <a:lnTo>
                  <a:pt x="4444849" y="9597400"/>
                </a:lnTo>
                <a:lnTo>
                  <a:pt x="4444849" y="9574188"/>
                </a:lnTo>
                <a:cubicBezTo>
                  <a:pt x="4444849" y="9574188"/>
                  <a:pt x="4442915" y="9572255"/>
                  <a:pt x="4439046" y="9568385"/>
                </a:cubicBezTo>
                <a:cubicBezTo>
                  <a:pt x="4435178" y="9564517"/>
                  <a:pt x="4433243" y="9558716"/>
                  <a:pt x="4433243" y="9550977"/>
                </a:cubicBezTo>
                <a:close/>
                <a:moveTo>
                  <a:pt x="4227248" y="9543724"/>
                </a:moveTo>
                <a:cubicBezTo>
                  <a:pt x="4225315" y="9544692"/>
                  <a:pt x="4224348" y="9547110"/>
                  <a:pt x="4224348" y="9550977"/>
                </a:cubicBezTo>
                <a:cubicBezTo>
                  <a:pt x="4224348" y="9550977"/>
                  <a:pt x="4226282" y="9556779"/>
                  <a:pt x="4230151" y="9568385"/>
                </a:cubicBezTo>
                <a:cubicBezTo>
                  <a:pt x="4234017" y="9579991"/>
                  <a:pt x="4239822" y="9589662"/>
                  <a:pt x="4247558" y="9597400"/>
                </a:cubicBezTo>
                <a:cubicBezTo>
                  <a:pt x="4263032" y="9612873"/>
                  <a:pt x="4270769" y="9624479"/>
                  <a:pt x="4270769" y="9632215"/>
                </a:cubicBezTo>
                <a:cubicBezTo>
                  <a:pt x="4270769" y="9670900"/>
                  <a:pt x="4282375" y="9690242"/>
                  <a:pt x="4305585" y="9690242"/>
                </a:cubicBezTo>
                <a:cubicBezTo>
                  <a:pt x="4305585" y="9690242"/>
                  <a:pt x="4305585" y="9686374"/>
                  <a:pt x="4305585" y="9678636"/>
                </a:cubicBezTo>
                <a:cubicBezTo>
                  <a:pt x="4305585" y="9670900"/>
                  <a:pt x="4305585" y="9663163"/>
                  <a:pt x="4305585" y="9655426"/>
                </a:cubicBezTo>
                <a:lnTo>
                  <a:pt x="4293979" y="9632215"/>
                </a:lnTo>
                <a:cubicBezTo>
                  <a:pt x="4293979" y="9632215"/>
                  <a:pt x="4290111" y="9630282"/>
                  <a:pt x="4282375" y="9626412"/>
                </a:cubicBezTo>
                <a:cubicBezTo>
                  <a:pt x="4274637" y="9622544"/>
                  <a:pt x="4270769" y="9616741"/>
                  <a:pt x="4270769" y="9609003"/>
                </a:cubicBezTo>
                <a:cubicBezTo>
                  <a:pt x="4270769" y="9601268"/>
                  <a:pt x="4266900" y="9597400"/>
                  <a:pt x="4259163" y="9597400"/>
                </a:cubicBezTo>
                <a:cubicBezTo>
                  <a:pt x="4259163" y="9597400"/>
                  <a:pt x="4259163" y="9593531"/>
                  <a:pt x="4259163" y="9585793"/>
                </a:cubicBezTo>
                <a:cubicBezTo>
                  <a:pt x="4259163" y="9578058"/>
                  <a:pt x="4257229" y="9574188"/>
                  <a:pt x="4253360" y="9574188"/>
                </a:cubicBezTo>
                <a:cubicBezTo>
                  <a:pt x="4249492" y="9574188"/>
                  <a:pt x="4247558" y="9570319"/>
                  <a:pt x="4247558" y="9562584"/>
                </a:cubicBezTo>
                <a:cubicBezTo>
                  <a:pt x="4247558" y="9554846"/>
                  <a:pt x="4243689" y="9549043"/>
                  <a:pt x="4235952" y="9545176"/>
                </a:cubicBezTo>
                <a:cubicBezTo>
                  <a:pt x="4232085" y="9543240"/>
                  <a:pt x="4229184" y="9542758"/>
                  <a:pt x="4227248" y="9543724"/>
                </a:cubicBezTo>
                <a:close/>
                <a:moveTo>
                  <a:pt x="5352242" y="9539373"/>
                </a:moveTo>
                <a:cubicBezTo>
                  <a:pt x="5350792" y="9541307"/>
                  <a:pt x="5350065" y="9545176"/>
                  <a:pt x="5350065" y="9550977"/>
                </a:cubicBezTo>
                <a:cubicBezTo>
                  <a:pt x="5350065" y="9550977"/>
                  <a:pt x="5357804" y="9560649"/>
                  <a:pt x="5373277" y="9579991"/>
                </a:cubicBezTo>
                <a:cubicBezTo>
                  <a:pt x="5388751" y="9599334"/>
                  <a:pt x="5396487" y="9609003"/>
                  <a:pt x="5396487" y="9609003"/>
                </a:cubicBezTo>
                <a:cubicBezTo>
                  <a:pt x="5396487" y="9609003"/>
                  <a:pt x="5392619" y="9597400"/>
                  <a:pt x="5384883" y="9574188"/>
                </a:cubicBezTo>
                <a:cubicBezTo>
                  <a:pt x="5367475" y="9545176"/>
                  <a:pt x="5356594" y="9533570"/>
                  <a:pt x="5352242" y="9539373"/>
                </a:cubicBezTo>
                <a:close/>
                <a:moveTo>
                  <a:pt x="5315250" y="9539373"/>
                </a:moveTo>
                <a:lnTo>
                  <a:pt x="5303645" y="9550977"/>
                </a:lnTo>
                <a:cubicBezTo>
                  <a:pt x="5303645" y="9550977"/>
                  <a:pt x="5305579" y="9554846"/>
                  <a:pt x="5309448" y="9562584"/>
                </a:cubicBezTo>
                <a:cubicBezTo>
                  <a:pt x="5313315" y="9570319"/>
                  <a:pt x="5315250" y="9574188"/>
                  <a:pt x="5315250" y="9574188"/>
                </a:cubicBezTo>
                <a:cubicBezTo>
                  <a:pt x="5330724" y="9589662"/>
                  <a:pt x="5342329" y="9605137"/>
                  <a:pt x="5350065" y="9620609"/>
                </a:cubicBezTo>
                <a:cubicBezTo>
                  <a:pt x="5365539" y="9667030"/>
                  <a:pt x="5381013" y="9690242"/>
                  <a:pt x="5396487" y="9690242"/>
                </a:cubicBezTo>
                <a:lnTo>
                  <a:pt x="5419698" y="9690242"/>
                </a:lnTo>
                <a:lnTo>
                  <a:pt x="5396487" y="9678636"/>
                </a:lnTo>
                <a:cubicBezTo>
                  <a:pt x="5388751" y="9670900"/>
                  <a:pt x="5384883" y="9663163"/>
                  <a:pt x="5384883" y="9655426"/>
                </a:cubicBezTo>
                <a:lnTo>
                  <a:pt x="5373277" y="9643820"/>
                </a:lnTo>
                <a:lnTo>
                  <a:pt x="5361672" y="9632215"/>
                </a:lnTo>
                <a:lnTo>
                  <a:pt x="5350065" y="9620609"/>
                </a:lnTo>
                <a:cubicBezTo>
                  <a:pt x="5350065" y="9605137"/>
                  <a:pt x="5348131" y="9597400"/>
                  <a:pt x="5344263" y="9597400"/>
                </a:cubicBezTo>
                <a:cubicBezTo>
                  <a:pt x="5340395" y="9597400"/>
                  <a:pt x="5342329" y="9593531"/>
                  <a:pt x="5350065" y="9585793"/>
                </a:cubicBezTo>
                <a:lnTo>
                  <a:pt x="5350065" y="9574188"/>
                </a:lnTo>
                <a:cubicBezTo>
                  <a:pt x="5342329" y="9574188"/>
                  <a:pt x="5336527" y="9574188"/>
                  <a:pt x="5332657" y="9574188"/>
                </a:cubicBezTo>
                <a:cubicBezTo>
                  <a:pt x="5328789" y="9574188"/>
                  <a:pt x="5326856" y="9570319"/>
                  <a:pt x="5326856" y="9562584"/>
                </a:cubicBezTo>
                <a:cubicBezTo>
                  <a:pt x="5326856" y="9562584"/>
                  <a:pt x="5326856" y="9560649"/>
                  <a:pt x="5326856" y="9556779"/>
                </a:cubicBezTo>
                <a:cubicBezTo>
                  <a:pt x="5326856" y="9552913"/>
                  <a:pt x="5322986" y="9547110"/>
                  <a:pt x="5315250" y="9539373"/>
                </a:cubicBezTo>
                <a:close/>
                <a:moveTo>
                  <a:pt x="4096689" y="9539373"/>
                </a:moveTo>
                <a:lnTo>
                  <a:pt x="4108295" y="9539373"/>
                </a:lnTo>
                <a:lnTo>
                  <a:pt x="4108295" y="9550977"/>
                </a:lnTo>
                <a:lnTo>
                  <a:pt x="4108295" y="9562584"/>
                </a:lnTo>
                <a:lnTo>
                  <a:pt x="4119898" y="9574188"/>
                </a:lnTo>
                <a:cubicBezTo>
                  <a:pt x="4119898" y="9581925"/>
                  <a:pt x="4123769" y="9589662"/>
                  <a:pt x="4131504" y="9597400"/>
                </a:cubicBezTo>
                <a:lnTo>
                  <a:pt x="4143110" y="9609003"/>
                </a:lnTo>
                <a:lnTo>
                  <a:pt x="4143110" y="9620609"/>
                </a:lnTo>
                <a:lnTo>
                  <a:pt x="4131504" y="9609003"/>
                </a:lnTo>
                <a:cubicBezTo>
                  <a:pt x="4123769" y="9593531"/>
                  <a:pt x="4119898" y="9583858"/>
                  <a:pt x="4119898" y="9579991"/>
                </a:cubicBezTo>
                <a:cubicBezTo>
                  <a:pt x="4119898" y="9576125"/>
                  <a:pt x="4112163" y="9566452"/>
                  <a:pt x="4096689" y="9550977"/>
                </a:cubicBezTo>
                <a:close/>
                <a:moveTo>
                  <a:pt x="5280434" y="9527766"/>
                </a:moveTo>
                <a:lnTo>
                  <a:pt x="5268829" y="9539373"/>
                </a:lnTo>
                <a:lnTo>
                  <a:pt x="5280434" y="9539373"/>
                </a:lnTo>
                <a:cubicBezTo>
                  <a:pt x="5280434" y="9531636"/>
                  <a:pt x="5280434" y="9527766"/>
                  <a:pt x="5280434" y="9527766"/>
                </a:cubicBezTo>
                <a:close/>
                <a:moveTo>
                  <a:pt x="4804615" y="9527766"/>
                </a:moveTo>
                <a:lnTo>
                  <a:pt x="4816221" y="9539373"/>
                </a:lnTo>
                <a:lnTo>
                  <a:pt x="4816221" y="9550977"/>
                </a:lnTo>
                <a:close/>
                <a:moveTo>
                  <a:pt x="4665352" y="9527766"/>
                </a:moveTo>
                <a:cubicBezTo>
                  <a:pt x="4665352" y="9527766"/>
                  <a:pt x="4665352" y="9529701"/>
                  <a:pt x="4665352" y="9533570"/>
                </a:cubicBezTo>
                <a:cubicBezTo>
                  <a:pt x="4665352" y="9537439"/>
                  <a:pt x="4669219" y="9539373"/>
                  <a:pt x="4676956" y="9539373"/>
                </a:cubicBezTo>
                <a:cubicBezTo>
                  <a:pt x="4676956" y="9539373"/>
                  <a:pt x="4676956" y="9537439"/>
                  <a:pt x="4676956" y="9533570"/>
                </a:cubicBezTo>
                <a:cubicBezTo>
                  <a:pt x="4676956" y="9529701"/>
                  <a:pt x="4673088" y="9527766"/>
                  <a:pt x="4665352" y="9527766"/>
                </a:cubicBezTo>
                <a:close/>
                <a:moveTo>
                  <a:pt x="5747548" y="9520514"/>
                </a:moveTo>
                <a:cubicBezTo>
                  <a:pt x="5745615" y="9519546"/>
                  <a:pt x="5744648" y="9520031"/>
                  <a:pt x="5744648" y="9521965"/>
                </a:cubicBezTo>
                <a:cubicBezTo>
                  <a:pt x="5744648" y="9525833"/>
                  <a:pt x="5744648" y="9531636"/>
                  <a:pt x="5744648" y="9539373"/>
                </a:cubicBezTo>
                <a:lnTo>
                  <a:pt x="5756253" y="9527766"/>
                </a:lnTo>
                <a:cubicBezTo>
                  <a:pt x="5752384" y="9523898"/>
                  <a:pt x="5749482" y="9521481"/>
                  <a:pt x="5747548" y="9520514"/>
                </a:cubicBezTo>
                <a:close/>
                <a:moveTo>
                  <a:pt x="5535751" y="9516162"/>
                </a:moveTo>
                <a:lnTo>
                  <a:pt x="5524145" y="9527766"/>
                </a:lnTo>
                <a:lnTo>
                  <a:pt x="5535751" y="9539373"/>
                </a:lnTo>
                <a:close/>
                <a:moveTo>
                  <a:pt x="5338460" y="9516162"/>
                </a:moveTo>
                <a:lnTo>
                  <a:pt x="5361672" y="9527766"/>
                </a:lnTo>
                <a:cubicBezTo>
                  <a:pt x="5353934" y="9520031"/>
                  <a:pt x="5348131" y="9516162"/>
                  <a:pt x="5344263" y="9516162"/>
                </a:cubicBezTo>
                <a:cubicBezTo>
                  <a:pt x="5340395" y="9516162"/>
                  <a:pt x="5338460" y="9516162"/>
                  <a:pt x="5338460" y="9516162"/>
                </a:cubicBezTo>
                <a:close/>
                <a:moveTo>
                  <a:pt x="5001905" y="9516162"/>
                </a:moveTo>
                <a:cubicBezTo>
                  <a:pt x="5009642" y="9516162"/>
                  <a:pt x="5013511" y="9516162"/>
                  <a:pt x="5013511" y="9516162"/>
                </a:cubicBezTo>
                <a:cubicBezTo>
                  <a:pt x="5013511" y="9516162"/>
                  <a:pt x="5013511" y="9520031"/>
                  <a:pt x="5013511" y="9527766"/>
                </a:cubicBezTo>
                <a:lnTo>
                  <a:pt x="5013511" y="9539373"/>
                </a:lnTo>
                <a:cubicBezTo>
                  <a:pt x="5013511" y="9554846"/>
                  <a:pt x="5017379" y="9562584"/>
                  <a:pt x="5025116" y="9562584"/>
                </a:cubicBezTo>
                <a:cubicBezTo>
                  <a:pt x="5017379" y="9562584"/>
                  <a:pt x="5009642" y="9554846"/>
                  <a:pt x="5001905" y="9539373"/>
                </a:cubicBezTo>
                <a:cubicBezTo>
                  <a:pt x="4994168" y="9523898"/>
                  <a:pt x="4994168" y="9516162"/>
                  <a:pt x="5001905" y="9516162"/>
                </a:cubicBezTo>
                <a:close/>
                <a:moveTo>
                  <a:pt x="4746588" y="9516162"/>
                </a:moveTo>
                <a:lnTo>
                  <a:pt x="4746588" y="9527766"/>
                </a:lnTo>
                <a:lnTo>
                  <a:pt x="4758194" y="9527766"/>
                </a:lnTo>
                <a:cubicBezTo>
                  <a:pt x="4750457" y="9520031"/>
                  <a:pt x="4746588" y="9516162"/>
                  <a:pt x="4746588" y="9516162"/>
                </a:cubicBezTo>
                <a:close/>
                <a:moveTo>
                  <a:pt x="2982574" y="9516162"/>
                </a:moveTo>
                <a:cubicBezTo>
                  <a:pt x="2982574" y="9523898"/>
                  <a:pt x="2982574" y="9527766"/>
                  <a:pt x="2982574" y="9527766"/>
                </a:cubicBezTo>
                <a:lnTo>
                  <a:pt x="2970970" y="9527766"/>
                </a:lnTo>
                <a:close/>
                <a:moveTo>
                  <a:pt x="5640199" y="9504557"/>
                </a:moveTo>
                <a:lnTo>
                  <a:pt x="5640199" y="9516162"/>
                </a:lnTo>
                <a:lnTo>
                  <a:pt x="5640199" y="9539373"/>
                </a:lnTo>
                <a:lnTo>
                  <a:pt x="5640199" y="9550977"/>
                </a:lnTo>
                <a:lnTo>
                  <a:pt x="5663409" y="9550977"/>
                </a:lnTo>
                <a:close/>
                <a:moveTo>
                  <a:pt x="4572508" y="9492950"/>
                </a:moveTo>
                <a:lnTo>
                  <a:pt x="4584114" y="9504557"/>
                </a:lnTo>
                <a:cubicBezTo>
                  <a:pt x="4599586" y="9520031"/>
                  <a:pt x="4605389" y="9529701"/>
                  <a:pt x="4601523" y="9533570"/>
                </a:cubicBezTo>
                <a:cubicBezTo>
                  <a:pt x="4597652" y="9537439"/>
                  <a:pt x="4599586" y="9539373"/>
                  <a:pt x="4607324" y="9539373"/>
                </a:cubicBezTo>
                <a:cubicBezTo>
                  <a:pt x="4615061" y="9539373"/>
                  <a:pt x="4620863" y="9543240"/>
                  <a:pt x="4624732" y="9550977"/>
                </a:cubicBezTo>
                <a:cubicBezTo>
                  <a:pt x="4628601" y="9558716"/>
                  <a:pt x="4630535" y="9566452"/>
                  <a:pt x="4630535" y="9574188"/>
                </a:cubicBezTo>
                <a:cubicBezTo>
                  <a:pt x="4630535" y="9589662"/>
                  <a:pt x="4634404" y="9599334"/>
                  <a:pt x="4642140" y="9603203"/>
                </a:cubicBezTo>
                <a:cubicBezTo>
                  <a:pt x="4649878" y="9607070"/>
                  <a:pt x="4653744" y="9612873"/>
                  <a:pt x="4653744" y="9620609"/>
                </a:cubicBezTo>
                <a:lnTo>
                  <a:pt x="4630535" y="9609003"/>
                </a:lnTo>
                <a:cubicBezTo>
                  <a:pt x="4630535" y="9601268"/>
                  <a:pt x="4628601" y="9593531"/>
                  <a:pt x="4624732" y="9585793"/>
                </a:cubicBezTo>
                <a:cubicBezTo>
                  <a:pt x="4620863" y="9578058"/>
                  <a:pt x="4618929" y="9574188"/>
                  <a:pt x="4618929" y="9574188"/>
                </a:cubicBezTo>
                <a:close/>
                <a:moveTo>
                  <a:pt x="3690501" y="9492950"/>
                </a:moveTo>
                <a:cubicBezTo>
                  <a:pt x="3698239" y="9492950"/>
                  <a:pt x="3702106" y="9496819"/>
                  <a:pt x="3702106" y="9504557"/>
                </a:cubicBezTo>
                <a:lnTo>
                  <a:pt x="3713713" y="9516162"/>
                </a:lnTo>
                <a:close/>
                <a:moveTo>
                  <a:pt x="5280434" y="9487147"/>
                </a:moveTo>
                <a:lnTo>
                  <a:pt x="5280434" y="9492950"/>
                </a:lnTo>
                <a:lnTo>
                  <a:pt x="5292038" y="9516162"/>
                </a:lnTo>
                <a:cubicBezTo>
                  <a:pt x="5292038" y="9531636"/>
                  <a:pt x="5295908" y="9535504"/>
                  <a:pt x="5303645" y="9527766"/>
                </a:cubicBezTo>
                <a:cubicBezTo>
                  <a:pt x="5311382" y="9520031"/>
                  <a:pt x="5307512" y="9512292"/>
                  <a:pt x="5292038" y="9504557"/>
                </a:cubicBezTo>
                <a:close/>
                <a:moveTo>
                  <a:pt x="5442908" y="9481347"/>
                </a:moveTo>
                <a:cubicBezTo>
                  <a:pt x="5442908" y="9481347"/>
                  <a:pt x="5444843" y="9483280"/>
                  <a:pt x="5448711" y="9487147"/>
                </a:cubicBezTo>
                <a:cubicBezTo>
                  <a:pt x="5452581" y="9491016"/>
                  <a:pt x="5454514" y="9496819"/>
                  <a:pt x="5454514" y="9504557"/>
                </a:cubicBezTo>
                <a:lnTo>
                  <a:pt x="5454514" y="9516162"/>
                </a:lnTo>
                <a:cubicBezTo>
                  <a:pt x="5431304" y="9492950"/>
                  <a:pt x="5427435" y="9481347"/>
                  <a:pt x="5442908" y="9481347"/>
                </a:cubicBezTo>
                <a:close/>
                <a:moveTo>
                  <a:pt x="5326856" y="9481347"/>
                </a:moveTo>
                <a:cubicBezTo>
                  <a:pt x="5319119" y="9481347"/>
                  <a:pt x="5315250" y="9485213"/>
                  <a:pt x="5315250" y="9492950"/>
                </a:cubicBezTo>
                <a:lnTo>
                  <a:pt x="5326856" y="9492950"/>
                </a:lnTo>
                <a:lnTo>
                  <a:pt x="5338460" y="9492950"/>
                </a:lnTo>
                <a:cubicBezTo>
                  <a:pt x="5338460" y="9492950"/>
                  <a:pt x="5336527" y="9491016"/>
                  <a:pt x="5332657" y="9487147"/>
                </a:cubicBezTo>
                <a:cubicBezTo>
                  <a:pt x="5328789" y="9483280"/>
                  <a:pt x="5326856" y="9481347"/>
                  <a:pt x="5326856" y="9481347"/>
                </a:cubicBezTo>
                <a:close/>
                <a:moveTo>
                  <a:pt x="4781404" y="9481347"/>
                </a:moveTo>
                <a:cubicBezTo>
                  <a:pt x="4781404" y="9489083"/>
                  <a:pt x="4781404" y="9492950"/>
                  <a:pt x="4781404" y="9492950"/>
                </a:cubicBezTo>
                <a:cubicBezTo>
                  <a:pt x="4781404" y="9492950"/>
                  <a:pt x="4777536" y="9492950"/>
                  <a:pt x="4769798" y="9492950"/>
                </a:cubicBezTo>
                <a:close/>
                <a:moveTo>
                  <a:pt x="4317190" y="9481347"/>
                </a:moveTo>
                <a:lnTo>
                  <a:pt x="4328796" y="9492950"/>
                </a:lnTo>
                <a:cubicBezTo>
                  <a:pt x="4328796" y="9492950"/>
                  <a:pt x="4326861" y="9492950"/>
                  <a:pt x="4322993" y="9492950"/>
                </a:cubicBezTo>
                <a:cubicBezTo>
                  <a:pt x="4319126" y="9492950"/>
                  <a:pt x="4317190" y="9489083"/>
                  <a:pt x="4317190" y="9481347"/>
                </a:cubicBezTo>
                <a:close/>
                <a:moveTo>
                  <a:pt x="2959365" y="9481347"/>
                </a:moveTo>
                <a:lnTo>
                  <a:pt x="2970970" y="9492950"/>
                </a:lnTo>
                <a:cubicBezTo>
                  <a:pt x="2970970" y="9500689"/>
                  <a:pt x="2970970" y="9506490"/>
                  <a:pt x="2970970" y="9510359"/>
                </a:cubicBezTo>
                <a:cubicBezTo>
                  <a:pt x="2970970" y="9514228"/>
                  <a:pt x="2970970" y="9516162"/>
                  <a:pt x="2970970" y="9516162"/>
                </a:cubicBezTo>
                <a:cubicBezTo>
                  <a:pt x="2970970" y="9516162"/>
                  <a:pt x="2969036" y="9514228"/>
                  <a:pt x="2965167" y="9510359"/>
                </a:cubicBezTo>
                <a:cubicBezTo>
                  <a:pt x="2961299" y="9506490"/>
                  <a:pt x="2959365" y="9500689"/>
                  <a:pt x="2959365" y="9492950"/>
                </a:cubicBezTo>
                <a:close/>
                <a:moveTo>
                  <a:pt x="4517383" y="9474092"/>
                </a:moveTo>
                <a:cubicBezTo>
                  <a:pt x="4519317" y="9475059"/>
                  <a:pt x="4522219" y="9477478"/>
                  <a:pt x="4526087" y="9481347"/>
                </a:cubicBezTo>
                <a:lnTo>
                  <a:pt x="4514480" y="9481347"/>
                </a:lnTo>
                <a:cubicBezTo>
                  <a:pt x="4514480" y="9481347"/>
                  <a:pt x="4514480" y="9479412"/>
                  <a:pt x="4514480" y="9475544"/>
                </a:cubicBezTo>
                <a:cubicBezTo>
                  <a:pt x="4514480" y="9473609"/>
                  <a:pt x="4515447" y="9473126"/>
                  <a:pt x="4517383" y="9474092"/>
                </a:cubicBezTo>
                <a:close/>
                <a:moveTo>
                  <a:pt x="5268829" y="9469741"/>
                </a:moveTo>
                <a:cubicBezTo>
                  <a:pt x="5268829" y="9473609"/>
                  <a:pt x="5269796" y="9476510"/>
                  <a:pt x="5271730" y="9478444"/>
                </a:cubicBezTo>
                <a:lnTo>
                  <a:pt x="5275460" y="9479688"/>
                </a:lnTo>
                <a:close/>
                <a:moveTo>
                  <a:pt x="4967089" y="9469741"/>
                </a:moveTo>
                <a:cubicBezTo>
                  <a:pt x="4967089" y="9477478"/>
                  <a:pt x="4970957" y="9481347"/>
                  <a:pt x="4978694" y="9481347"/>
                </a:cubicBezTo>
                <a:cubicBezTo>
                  <a:pt x="4978694" y="9496819"/>
                  <a:pt x="4974827" y="9500689"/>
                  <a:pt x="4967089" y="9492950"/>
                </a:cubicBezTo>
                <a:close/>
                <a:moveTo>
                  <a:pt x="3017392" y="9469741"/>
                </a:moveTo>
                <a:lnTo>
                  <a:pt x="3028997" y="9492950"/>
                </a:lnTo>
                <a:cubicBezTo>
                  <a:pt x="3036733" y="9500689"/>
                  <a:pt x="3040602" y="9508425"/>
                  <a:pt x="3040602" y="9516162"/>
                </a:cubicBezTo>
                <a:lnTo>
                  <a:pt x="3040602" y="9527766"/>
                </a:lnTo>
                <a:cubicBezTo>
                  <a:pt x="3048337" y="9527766"/>
                  <a:pt x="3052207" y="9529701"/>
                  <a:pt x="3052207" y="9533570"/>
                </a:cubicBezTo>
                <a:cubicBezTo>
                  <a:pt x="3052207" y="9537439"/>
                  <a:pt x="3054142" y="9539373"/>
                  <a:pt x="3058010" y="9539373"/>
                </a:cubicBezTo>
                <a:cubicBezTo>
                  <a:pt x="3061878" y="9539373"/>
                  <a:pt x="3059945" y="9533570"/>
                  <a:pt x="3052207" y="9521965"/>
                </a:cubicBezTo>
                <a:cubicBezTo>
                  <a:pt x="3044471" y="9510359"/>
                  <a:pt x="3040602" y="9500689"/>
                  <a:pt x="3040602" y="9492950"/>
                </a:cubicBezTo>
                <a:cubicBezTo>
                  <a:pt x="3040602" y="9485213"/>
                  <a:pt x="3032866" y="9477478"/>
                  <a:pt x="3017392" y="9469741"/>
                </a:cubicBezTo>
                <a:close/>
                <a:moveTo>
                  <a:pt x="5025116" y="9458135"/>
                </a:moveTo>
                <a:cubicBezTo>
                  <a:pt x="5025116" y="9458135"/>
                  <a:pt x="5027051" y="9462004"/>
                  <a:pt x="5030919" y="9469741"/>
                </a:cubicBezTo>
                <a:cubicBezTo>
                  <a:pt x="5034787" y="9477478"/>
                  <a:pt x="5036723" y="9485213"/>
                  <a:pt x="5036723" y="9492950"/>
                </a:cubicBezTo>
                <a:lnTo>
                  <a:pt x="5059932" y="9481347"/>
                </a:lnTo>
                <a:lnTo>
                  <a:pt x="5048328" y="9469741"/>
                </a:lnTo>
                <a:cubicBezTo>
                  <a:pt x="5048328" y="9469741"/>
                  <a:pt x="5044459" y="9465871"/>
                  <a:pt x="5036723" y="9458135"/>
                </a:cubicBezTo>
                <a:close/>
                <a:moveTo>
                  <a:pt x="4247558" y="9458135"/>
                </a:moveTo>
                <a:lnTo>
                  <a:pt x="4270769" y="9469741"/>
                </a:lnTo>
                <a:cubicBezTo>
                  <a:pt x="4263032" y="9462004"/>
                  <a:pt x="4259163" y="9458135"/>
                  <a:pt x="4259163" y="9458135"/>
                </a:cubicBezTo>
                <a:close/>
                <a:moveTo>
                  <a:pt x="5431304" y="9446530"/>
                </a:moveTo>
                <a:cubicBezTo>
                  <a:pt x="5431304" y="9446530"/>
                  <a:pt x="5431304" y="9450398"/>
                  <a:pt x="5431304" y="9458135"/>
                </a:cubicBezTo>
                <a:lnTo>
                  <a:pt x="5431304" y="9469741"/>
                </a:lnTo>
                <a:lnTo>
                  <a:pt x="5419698" y="9458135"/>
                </a:lnTo>
                <a:cubicBezTo>
                  <a:pt x="5419698" y="9450398"/>
                  <a:pt x="5423566" y="9446530"/>
                  <a:pt x="5431304" y="9446530"/>
                </a:cubicBezTo>
                <a:close/>
                <a:moveTo>
                  <a:pt x="3887791" y="9446530"/>
                </a:moveTo>
                <a:lnTo>
                  <a:pt x="3911003" y="9492950"/>
                </a:lnTo>
                <a:cubicBezTo>
                  <a:pt x="3911003" y="9492950"/>
                  <a:pt x="3907135" y="9489083"/>
                  <a:pt x="3899399" y="9481347"/>
                </a:cubicBezTo>
                <a:close/>
                <a:moveTo>
                  <a:pt x="5640199" y="9434923"/>
                </a:moveTo>
                <a:cubicBezTo>
                  <a:pt x="5640199" y="9434923"/>
                  <a:pt x="5640199" y="9438792"/>
                  <a:pt x="5640199" y="9446530"/>
                </a:cubicBezTo>
                <a:cubicBezTo>
                  <a:pt x="5640199" y="9446530"/>
                  <a:pt x="5638266" y="9444595"/>
                  <a:pt x="5634397" y="9440727"/>
                </a:cubicBezTo>
                <a:cubicBezTo>
                  <a:pt x="5630529" y="9436858"/>
                  <a:pt x="5632461" y="9434923"/>
                  <a:pt x="5640199" y="9434923"/>
                </a:cubicBezTo>
                <a:close/>
                <a:moveTo>
                  <a:pt x="5558963" y="9434923"/>
                </a:moveTo>
                <a:lnTo>
                  <a:pt x="5570568" y="9446530"/>
                </a:lnTo>
                <a:cubicBezTo>
                  <a:pt x="5570568" y="9446530"/>
                  <a:pt x="5570568" y="9442661"/>
                  <a:pt x="5570568" y="9434923"/>
                </a:cubicBezTo>
                <a:close/>
                <a:moveTo>
                  <a:pt x="4949682" y="9434923"/>
                </a:moveTo>
                <a:cubicBezTo>
                  <a:pt x="4953550" y="9434923"/>
                  <a:pt x="4955484" y="9436858"/>
                  <a:pt x="4955484" y="9440727"/>
                </a:cubicBezTo>
                <a:cubicBezTo>
                  <a:pt x="4955484" y="9444595"/>
                  <a:pt x="4955484" y="9446530"/>
                  <a:pt x="4955484" y="9446530"/>
                </a:cubicBezTo>
                <a:cubicBezTo>
                  <a:pt x="4963222" y="9446530"/>
                  <a:pt x="4967089" y="9450398"/>
                  <a:pt x="4967089" y="9458135"/>
                </a:cubicBezTo>
                <a:lnTo>
                  <a:pt x="4943879" y="9446530"/>
                </a:lnTo>
                <a:cubicBezTo>
                  <a:pt x="4943879" y="9438792"/>
                  <a:pt x="4945813" y="9434923"/>
                  <a:pt x="4949682" y="9434923"/>
                </a:cubicBezTo>
                <a:close/>
                <a:moveTo>
                  <a:pt x="2997082" y="9429123"/>
                </a:moveTo>
                <a:cubicBezTo>
                  <a:pt x="2995147" y="9429123"/>
                  <a:pt x="2994180" y="9431056"/>
                  <a:pt x="2994180" y="9434923"/>
                </a:cubicBezTo>
                <a:cubicBezTo>
                  <a:pt x="2994180" y="9442661"/>
                  <a:pt x="2998050" y="9446530"/>
                  <a:pt x="3005785" y="9446530"/>
                </a:cubicBezTo>
                <a:cubicBezTo>
                  <a:pt x="3005785" y="9438792"/>
                  <a:pt x="3005785" y="9434923"/>
                  <a:pt x="3005785" y="9434923"/>
                </a:cubicBezTo>
                <a:cubicBezTo>
                  <a:pt x="3001918" y="9431056"/>
                  <a:pt x="2999016" y="9429123"/>
                  <a:pt x="2997082" y="9429123"/>
                </a:cubicBezTo>
                <a:close/>
                <a:moveTo>
                  <a:pt x="4740786" y="9423320"/>
                </a:moveTo>
                <a:cubicBezTo>
                  <a:pt x="4744654" y="9423320"/>
                  <a:pt x="4750457" y="9427189"/>
                  <a:pt x="4758194" y="9434923"/>
                </a:cubicBezTo>
                <a:lnTo>
                  <a:pt x="4746588" y="9434923"/>
                </a:lnTo>
                <a:cubicBezTo>
                  <a:pt x="4738850" y="9427189"/>
                  <a:pt x="4736917" y="9423320"/>
                  <a:pt x="4740786" y="9423320"/>
                </a:cubicBezTo>
                <a:close/>
                <a:moveTo>
                  <a:pt x="3864582" y="9423320"/>
                </a:moveTo>
                <a:lnTo>
                  <a:pt x="3876187" y="9423320"/>
                </a:lnTo>
                <a:lnTo>
                  <a:pt x="3876187" y="9434923"/>
                </a:lnTo>
                <a:close/>
                <a:moveTo>
                  <a:pt x="2924547" y="9423320"/>
                </a:moveTo>
                <a:cubicBezTo>
                  <a:pt x="2924547" y="9423320"/>
                  <a:pt x="2926484" y="9427189"/>
                  <a:pt x="2930350" y="9434923"/>
                </a:cubicBezTo>
                <a:cubicBezTo>
                  <a:pt x="2934220" y="9442661"/>
                  <a:pt x="2938088" y="9448465"/>
                  <a:pt x="2941958" y="9452333"/>
                </a:cubicBezTo>
                <a:cubicBezTo>
                  <a:pt x="2945824" y="9456201"/>
                  <a:pt x="2947759" y="9462004"/>
                  <a:pt x="2947759" y="9469741"/>
                </a:cubicBezTo>
                <a:cubicBezTo>
                  <a:pt x="2940023" y="9462004"/>
                  <a:pt x="2936153" y="9456201"/>
                  <a:pt x="2936153" y="9452333"/>
                </a:cubicBezTo>
                <a:cubicBezTo>
                  <a:pt x="2936153" y="9448465"/>
                  <a:pt x="2936153" y="9446530"/>
                  <a:pt x="2936153" y="9446530"/>
                </a:cubicBezTo>
                <a:cubicBezTo>
                  <a:pt x="2936153" y="9446530"/>
                  <a:pt x="2934220" y="9446530"/>
                  <a:pt x="2930350" y="9446530"/>
                </a:cubicBezTo>
                <a:cubicBezTo>
                  <a:pt x="2926484" y="9446530"/>
                  <a:pt x="2924547" y="9442661"/>
                  <a:pt x="2924547" y="9434923"/>
                </a:cubicBezTo>
                <a:close/>
                <a:moveTo>
                  <a:pt x="4270769" y="9411714"/>
                </a:moveTo>
                <a:cubicBezTo>
                  <a:pt x="4278506" y="9411714"/>
                  <a:pt x="4286241" y="9415582"/>
                  <a:pt x="4293979" y="9423320"/>
                </a:cubicBezTo>
                <a:lnTo>
                  <a:pt x="4293979" y="9434923"/>
                </a:lnTo>
                <a:cubicBezTo>
                  <a:pt x="4286241" y="9434923"/>
                  <a:pt x="4282375" y="9431056"/>
                  <a:pt x="4282375" y="9423320"/>
                </a:cubicBezTo>
                <a:close/>
                <a:moveTo>
                  <a:pt x="4607324" y="9400108"/>
                </a:moveTo>
                <a:lnTo>
                  <a:pt x="4595720" y="9411714"/>
                </a:lnTo>
                <a:cubicBezTo>
                  <a:pt x="4603455" y="9419452"/>
                  <a:pt x="4611192" y="9431056"/>
                  <a:pt x="4618929" y="9446530"/>
                </a:cubicBezTo>
                <a:cubicBezTo>
                  <a:pt x="4626666" y="9454268"/>
                  <a:pt x="4632469" y="9460068"/>
                  <a:pt x="4636337" y="9463938"/>
                </a:cubicBezTo>
                <a:cubicBezTo>
                  <a:pt x="4640205" y="9467806"/>
                  <a:pt x="4642140" y="9469741"/>
                  <a:pt x="4642140" y="9469741"/>
                </a:cubicBezTo>
                <a:lnTo>
                  <a:pt x="4630535" y="9446530"/>
                </a:lnTo>
                <a:cubicBezTo>
                  <a:pt x="4622798" y="9438792"/>
                  <a:pt x="4618929" y="9432990"/>
                  <a:pt x="4618929" y="9429123"/>
                </a:cubicBezTo>
                <a:cubicBezTo>
                  <a:pt x="4618929" y="9425253"/>
                  <a:pt x="4615061" y="9415582"/>
                  <a:pt x="4607324" y="9400108"/>
                </a:cubicBezTo>
                <a:close/>
                <a:moveTo>
                  <a:pt x="3922608" y="9388503"/>
                </a:moveTo>
                <a:lnTo>
                  <a:pt x="3934213" y="9411714"/>
                </a:lnTo>
                <a:lnTo>
                  <a:pt x="3945818" y="9434923"/>
                </a:lnTo>
                <a:cubicBezTo>
                  <a:pt x="3953556" y="9458135"/>
                  <a:pt x="3957424" y="9473609"/>
                  <a:pt x="3957424" y="9481347"/>
                </a:cubicBezTo>
                <a:lnTo>
                  <a:pt x="4003845" y="9527766"/>
                </a:lnTo>
                <a:cubicBezTo>
                  <a:pt x="4003845" y="9512292"/>
                  <a:pt x="3999977" y="9504557"/>
                  <a:pt x="3992241" y="9504557"/>
                </a:cubicBezTo>
                <a:cubicBezTo>
                  <a:pt x="3992241" y="9489083"/>
                  <a:pt x="3988371" y="9479412"/>
                  <a:pt x="3980635" y="9475544"/>
                </a:cubicBezTo>
                <a:cubicBezTo>
                  <a:pt x="3972897" y="9471674"/>
                  <a:pt x="3969030" y="9465871"/>
                  <a:pt x="3969030" y="9458135"/>
                </a:cubicBezTo>
                <a:lnTo>
                  <a:pt x="3969030" y="9446530"/>
                </a:lnTo>
                <a:cubicBezTo>
                  <a:pt x="3961292" y="9446530"/>
                  <a:pt x="3957424" y="9446530"/>
                  <a:pt x="3957424" y="9446530"/>
                </a:cubicBezTo>
                <a:lnTo>
                  <a:pt x="3957424" y="9434923"/>
                </a:lnTo>
                <a:cubicBezTo>
                  <a:pt x="3957424" y="9434923"/>
                  <a:pt x="3957424" y="9431056"/>
                  <a:pt x="3957424" y="9423320"/>
                </a:cubicBezTo>
                <a:cubicBezTo>
                  <a:pt x="3957424" y="9415582"/>
                  <a:pt x="3953556" y="9411714"/>
                  <a:pt x="3945818" y="9411714"/>
                </a:cubicBezTo>
                <a:cubicBezTo>
                  <a:pt x="3941952" y="9411714"/>
                  <a:pt x="3939048" y="9411714"/>
                  <a:pt x="3937116" y="9411714"/>
                </a:cubicBezTo>
                <a:lnTo>
                  <a:pt x="3934213" y="9411714"/>
                </a:lnTo>
                <a:lnTo>
                  <a:pt x="3932763" y="9401559"/>
                </a:lnTo>
                <a:cubicBezTo>
                  <a:pt x="3931795" y="9398658"/>
                  <a:pt x="3930344" y="9396241"/>
                  <a:pt x="3928411" y="9394305"/>
                </a:cubicBezTo>
                <a:cubicBezTo>
                  <a:pt x="3924543" y="9390438"/>
                  <a:pt x="3922608" y="9388503"/>
                  <a:pt x="3922608" y="9388503"/>
                </a:cubicBezTo>
                <a:close/>
                <a:moveTo>
                  <a:pt x="3667291" y="9388503"/>
                </a:moveTo>
                <a:cubicBezTo>
                  <a:pt x="3667291" y="9388503"/>
                  <a:pt x="3671159" y="9392372"/>
                  <a:pt x="3678896" y="9400108"/>
                </a:cubicBezTo>
                <a:lnTo>
                  <a:pt x="3678896" y="9411714"/>
                </a:lnTo>
                <a:cubicBezTo>
                  <a:pt x="3678896" y="9411714"/>
                  <a:pt x="3675026" y="9407844"/>
                  <a:pt x="3667291" y="9400108"/>
                </a:cubicBezTo>
                <a:close/>
                <a:moveTo>
                  <a:pt x="4920668" y="9376897"/>
                </a:moveTo>
                <a:lnTo>
                  <a:pt x="4932274" y="9376897"/>
                </a:lnTo>
                <a:lnTo>
                  <a:pt x="4932274" y="9388503"/>
                </a:lnTo>
                <a:lnTo>
                  <a:pt x="4955484" y="9411714"/>
                </a:lnTo>
                <a:lnTo>
                  <a:pt x="4932274" y="9411714"/>
                </a:lnTo>
                <a:cubicBezTo>
                  <a:pt x="4924536" y="9411714"/>
                  <a:pt x="4922603" y="9409780"/>
                  <a:pt x="4926471" y="9405911"/>
                </a:cubicBezTo>
                <a:cubicBezTo>
                  <a:pt x="4930339" y="9402041"/>
                  <a:pt x="4928404" y="9400108"/>
                  <a:pt x="4920668" y="9400108"/>
                </a:cubicBezTo>
                <a:lnTo>
                  <a:pt x="4909062" y="9388503"/>
                </a:lnTo>
                <a:cubicBezTo>
                  <a:pt x="4916800" y="9388503"/>
                  <a:pt x="4920668" y="9388503"/>
                  <a:pt x="4920668" y="9388503"/>
                </a:cubicBezTo>
                <a:cubicBezTo>
                  <a:pt x="4920668" y="9388503"/>
                  <a:pt x="4920668" y="9384635"/>
                  <a:pt x="4920668" y="9376897"/>
                </a:cubicBezTo>
                <a:close/>
                <a:moveTo>
                  <a:pt x="2901338" y="9376897"/>
                </a:moveTo>
                <a:cubicBezTo>
                  <a:pt x="2909073" y="9376897"/>
                  <a:pt x="2912943" y="9380766"/>
                  <a:pt x="2912943" y="9388503"/>
                </a:cubicBezTo>
                <a:lnTo>
                  <a:pt x="2901338" y="9400108"/>
                </a:lnTo>
                <a:cubicBezTo>
                  <a:pt x="2893602" y="9384635"/>
                  <a:pt x="2893602" y="9376897"/>
                  <a:pt x="2901338" y="9376897"/>
                </a:cubicBezTo>
                <a:close/>
                <a:moveTo>
                  <a:pt x="4259163" y="9365293"/>
                </a:moveTo>
                <a:lnTo>
                  <a:pt x="4247558" y="9376897"/>
                </a:lnTo>
                <a:cubicBezTo>
                  <a:pt x="4239822" y="9376897"/>
                  <a:pt x="4239822" y="9374963"/>
                  <a:pt x="4247558" y="9371096"/>
                </a:cubicBezTo>
                <a:cubicBezTo>
                  <a:pt x="4255296" y="9367228"/>
                  <a:pt x="4259163" y="9365293"/>
                  <a:pt x="4259163" y="9365293"/>
                </a:cubicBezTo>
                <a:close/>
                <a:moveTo>
                  <a:pt x="5222407" y="9353687"/>
                </a:moveTo>
                <a:lnTo>
                  <a:pt x="5210802" y="9376897"/>
                </a:lnTo>
                <a:lnTo>
                  <a:pt x="5210802" y="9423320"/>
                </a:lnTo>
                <a:lnTo>
                  <a:pt x="5222407" y="9446530"/>
                </a:lnTo>
                <a:cubicBezTo>
                  <a:pt x="5222407" y="9438792"/>
                  <a:pt x="5222407" y="9431056"/>
                  <a:pt x="5222407" y="9423320"/>
                </a:cubicBezTo>
                <a:lnTo>
                  <a:pt x="5222407" y="9400108"/>
                </a:lnTo>
                <a:cubicBezTo>
                  <a:pt x="5230144" y="9407844"/>
                  <a:pt x="5234013" y="9411714"/>
                  <a:pt x="5234013" y="9411714"/>
                </a:cubicBezTo>
                <a:cubicBezTo>
                  <a:pt x="5241749" y="9411714"/>
                  <a:pt x="5245619" y="9415582"/>
                  <a:pt x="5245619" y="9423320"/>
                </a:cubicBezTo>
                <a:lnTo>
                  <a:pt x="5257223" y="9446530"/>
                </a:lnTo>
                <a:lnTo>
                  <a:pt x="5257223" y="9434923"/>
                </a:lnTo>
                <a:cubicBezTo>
                  <a:pt x="5257223" y="9427189"/>
                  <a:pt x="5251422" y="9419452"/>
                  <a:pt x="5239816" y="9411714"/>
                </a:cubicBezTo>
                <a:cubicBezTo>
                  <a:pt x="5228211" y="9403978"/>
                  <a:pt x="5226275" y="9396241"/>
                  <a:pt x="5234013" y="9388503"/>
                </a:cubicBezTo>
                <a:cubicBezTo>
                  <a:pt x="5234013" y="9388503"/>
                  <a:pt x="5232078" y="9386569"/>
                  <a:pt x="5228211" y="9382700"/>
                </a:cubicBezTo>
                <a:cubicBezTo>
                  <a:pt x="5224341" y="9378831"/>
                  <a:pt x="5222407" y="9373029"/>
                  <a:pt x="5222407" y="9365293"/>
                </a:cubicBezTo>
                <a:close/>
                <a:moveTo>
                  <a:pt x="5326391" y="9347188"/>
                </a:moveTo>
                <a:lnTo>
                  <a:pt x="5326856" y="9347884"/>
                </a:lnTo>
                <a:lnTo>
                  <a:pt x="5326723" y="9348279"/>
                </a:lnTo>
                <a:close/>
                <a:moveTo>
                  <a:pt x="4885852" y="9342081"/>
                </a:moveTo>
                <a:lnTo>
                  <a:pt x="4909062" y="9342081"/>
                </a:lnTo>
                <a:cubicBezTo>
                  <a:pt x="4916800" y="9349819"/>
                  <a:pt x="4920668" y="9355622"/>
                  <a:pt x="4920668" y="9359490"/>
                </a:cubicBezTo>
                <a:cubicBezTo>
                  <a:pt x="4920668" y="9363360"/>
                  <a:pt x="4916800" y="9365293"/>
                  <a:pt x="4909062" y="9365293"/>
                </a:cubicBezTo>
                <a:cubicBezTo>
                  <a:pt x="4901326" y="9365293"/>
                  <a:pt x="4897458" y="9361423"/>
                  <a:pt x="4897458" y="9353687"/>
                </a:cubicBezTo>
                <a:cubicBezTo>
                  <a:pt x="4897458" y="9353687"/>
                  <a:pt x="4893589" y="9349819"/>
                  <a:pt x="4885852" y="9342081"/>
                </a:cubicBezTo>
                <a:close/>
                <a:moveTo>
                  <a:pt x="2878128" y="9342081"/>
                </a:moveTo>
                <a:cubicBezTo>
                  <a:pt x="2878128" y="9349819"/>
                  <a:pt x="2881996" y="9353687"/>
                  <a:pt x="2889732" y="9353687"/>
                </a:cubicBezTo>
                <a:cubicBezTo>
                  <a:pt x="2881996" y="9353687"/>
                  <a:pt x="2878128" y="9353687"/>
                  <a:pt x="2878128" y="9353687"/>
                </a:cubicBezTo>
                <a:close/>
                <a:moveTo>
                  <a:pt x="4108295" y="9330477"/>
                </a:moveTo>
                <a:lnTo>
                  <a:pt x="4119898" y="9353687"/>
                </a:lnTo>
                <a:cubicBezTo>
                  <a:pt x="4135373" y="9392372"/>
                  <a:pt x="4145044" y="9409780"/>
                  <a:pt x="4148913" y="9405911"/>
                </a:cubicBezTo>
                <a:cubicBezTo>
                  <a:pt x="4152781" y="9402041"/>
                  <a:pt x="4152781" y="9398175"/>
                  <a:pt x="4148913" y="9394305"/>
                </a:cubicBezTo>
                <a:cubicBezTo>
                  <a:pt x="4145044" y="9390438"/>
                  <a:pt x="4139243" y="9384635"/>
                  <a:pt x="4131504" y="9376897"/>
                </a:cubicBezTo>
                <a:cubicBezTo>
                  <a:pt x="4123769" y="9353687"/>
                  <a:pt x="4116030" y="9338214"/>
                  <a:pt x="4108295" y="9330477"/>
                </a:cubicBezTo>
                <a:close/>
                <a:moveTo>
                  <a:pt x="5558963" y="9318871"/>
                </a:moveTo>
                <a:lnTo>
                  <a:pt x="5570568" y="9318871"/>
                </a:lnTo>
                <a:cubicBezTo>
                  <a:pt x="5578304" y="9326608"/>
                  <a:pt x="5582172" y="9330477"/>
                  <a:pt x="5582172" y="9330477"/>
                </a:cubicBezTo>
                <a:lnTo>
                  <a:pt x="5570568" y="9330477"/>
                </a:lnTo>
                <a:cubicBezTo>
                  <a:pt x="5562830" y="9330477"/>
                  <a:pt x="5558963" y="9326608"/>
                  <a:pt x="5558963" y="9318871"/>
                </a:cubicBezTo>
                <a:close/>
                <a:moveTo>
                  <a:pt x="5181789" y="9318871"/>
                </a:moveTo>
                <a:cubicBezTo>
                  <a:pt x="5177921" y="9318871"/>
                  <a:pt x="5177921" y="9322739"/>
                  <a:pt x="5181789" y="9330477"/>
                </a:cubicBezTo>
                <a:cubicBezTo>
                  <a:pt x="5185656" y="9338214"/>
                  <a:pt x="5191460" y="9342081"/>
                  <a:pt x="5199196" y="9342081"/>
                </a:cubicBezTo>
                <a:cubicBezTo>
                  <a:pt x="5199196" y="9334345"/>
                  <a:pt x="5197263" y="9328543"/>
                  <a:pt x="5193395" y="9324674"/>
                </a:cubicBezTo>
                <a:cubicBezTo>
                  <a:pt x="5189525" y="9320804"/>
                  <a:pt x="5185656" y="9318871"/>
                  <a:pt x="5181789" y="9318871"/>
                </a:cubicBezTo>
                <a:close/>
                <a:moveTo>
                  <a:pt x="4665352" y="9318871"/>
                </a:moveTo>
                <a:cubicBezTo>
                  <a:pt x="4665352" y="9326608"/>
                  <a:pt x="4665352" y="9330477"/>
                  <a:pt x="4665352" y="9330477"/>
                </a:cubicBezTo>
                <a:lnTo>
                  <a:pt x="4676956" y="9330477"/>
                </a:lnTo>
                <a:cubicBezTo>
                  <a:pt x="4676956" y="9322739"/>
                  <a:pt x="4673088" y="9318871"/>
                  <a:pt x="4665352" y="9318871"/>
                </a:cubicBezTo>
                <a:close/>
                <a:moveTo>
                  <a:pt x="4549297" y="9318871"/>
                </a:moveTo>
                <a:cubicBezTo>
                  <a:pt x="4549297" y="9318871"/>
                  <a:pt x="4549297" y="9322739"/>
                  <a:pt x="4549297" y="9330477"/>
                </a:cubicBezTo>
                <a:lnTo>
                  <a:pt x="4560903" y="9342081"/>
                </a:lnTo>
                <a:lnTo>
                  <a:pt x="4584114" y="9353687"/>
                </a:lnTo>
                <a:close/>
                <a:moveTo>
                  <a:pt x="4726279" y="9313069"/>
                </a:moveTo>
                <a:cubicBezTo>
                  <a:pt x="4728212" y="9313069"/>
                  <a:pt x="4731115" y="9315003"/>
                  <a:pt x="4734983" y="9318871"/>
                </a:cubicBezTo>
                <a:cubicBezTo>
                  <a:pt x="4734983" y="9318871"/>
                  <a:pt x="4733048" y="9318871"/>
                  <a:pt x="4729180" y="9318871"/>
                </a:cubicBezTo>
                <a:cubicBezTo>
                  <a:pt x="4725312" y="9318871"/>
                  <a:pt x="4723379" y="9318871"/>
                  <a:pt x="4723379" y="9318871"/>
                </a:cubicBezTo>
                <a:cubicBezTo>
                  <a:pt x="4723379" y="9315003"/>
                  <a:pt x="4724346" y="9313069"/>
                  <a:pt x="4726279" y="9313069"/>
                </a:cubicBezTo>
                <a:close/>
                <a:moveTo>
                  <a:pt x="3876187" y="9307266"/>
                </a:moveTo>
                <a:cubicBezTo>
                  <a:pt x="3868451" y="9307266"/>
                  <a:pt x="3866514" y="9309200"/>
                  <a:pt x="3870384" y="9313069"/>
                </a:cubicBezTo>
                <a:cubicBezTo>
                  <a:pt x="3874253" y="9316936"/>
                  <a:pt x="3876187" y="9318871"/>
                  <a:pt x="3876187" y="9318871"/>
                </a:cubicBezTo>
                <a:cubicBezTo>
                  <a:pt x="3876187" y="9311136"/>
                  <a:pt x="3876187" y="9307266"/>
                  <a:pt x="3876187" y="9307266"/>
                </a:cubicBezTo>
                <a:close/>
                <a:moveTo>
                  <a:pt x="2831706" y="9307266"/>
                </a:moveTo>
                <a:lnTo>
                  <a:pt x="2831706" y="9318871"/>
                </a:lnTo>
                <a:cubicBezTo>
                  <a:pt x="2831706" y="9318871"/>
                  <a:pt x="2827837" y="9318871"/>
                  <a:pt x="2820101" y="9318871"/>
                </a:cubicBezTo>
                <a:cubicBezTo>
                  <a:pt x="2827837" y="9311136"/>
                  <a:pt x="2831706" y="9307266"/>
                  <a:pt x="2831706" y="9307266"/>
                </a:cubicBezTo>
                <a:close/>
                <a:moveTo>
                  <a:pt x="2881028" y="9300012"/>
                </a:moveTo>
                <a:cubicBezTo>
                  <a:pt x="2882964" y="9300978"/>
                  <a:pt x="2885864" y="9303398"/>
                  <a:pt x="2889732" y="9307266"/>
                </a:cubicBezTo>
                <a:cubicBezTo>
                  <a:pt x="2881996" y="9307266"/>
                  <a:pt x="2878128" y="9305333"/>
                  <a:pt x="2878128" y="9301463"/>
                </a:cubicBezTo>
                <a:cubicBezTo>
                  <a:pt x="2878128" y="9299530"/>
                  <a:pt x="2879095" y="9299045"/>
                  <a:pt x="2881028" y="9300012"/>
                </a:cubicBezTo>
                <a:close/>
                <a:moveTo>
                  <a:pt x="5321053" y="9295660"/>
                </a:moveTo>
                <a:cubicBezTo>
                  <a:pt x="5324921" y="9295660"/>
                  <a:pt x="5326856" y="9299530"/>
                  <a:pt x="5326856" y="9307266"/>
                </a:cubicBezTo>
                <a:cubicBezTo>
                  <a:pt x="5319119" y="9307266"/>
                  <a:pt x="5315250" y="9305333"/>
                  <a:pt x="5315250" y="9301463"/>
                </a:cubicBezTo>
                <a:cubicBezTo>
                  <a:pt x="5315250" y="9297595"/>
                  <a:pt x="5317185" y="9295660"/>
                  <a:pt x="5321053" y="9295660"/>
                </a:cubicBezTo>
                <a:close/>
                <a:moveTo>
                  <a:pt x="4700167" y="9295660"/>
                </a:moveTo>
                <a:cubicBezTo>
                  <a:pt x="4715641" y="9311136"/>
                  <a:pt x="4719509" y="9318871"/>
                  <a:pt x="4711771" y="9318871"/>
                </a:cubicBezTo>
                <a:cubicBezTo>
                  <a:pt x="4704035" y="9318871"/>
                  <a:pt x="4700167" y="9316936"/>
                  <a:pt x="4700167" y="9313069"/>
                </a:cubicBezTo>
                <a:cubicBezTo>
                  <a:pt x="4700167" y="9309200"/>
                  <a:pt x="4700167" y="9303397"/>
                  <a:pt x="4700167" y="9295660"/>
                </a:cubicBezTo>
                <a:close/>
                <a:moveTo>
                  <a:pt x="5558963" y="9284054"/>
                </a:moveTo>
                <a:cubicBezTo>
                  <a:pt x="5558963" y="9284054"/>
                  <a:pt x="5560896" y="9285988"/>
                  <a:pt x="5564765" y="9289857"/>
                </a:cubicBezTo>
                <a:cubicBezTo>
                  <a:pt x="5568631" y="9293725"/>
                  <a:pt x="5570568" y="9299530"/>
                  <a:pt x="5570568" y="9307266"/>
                </a:cubicBezTo>
                <a:lnTo>
                  <a:pt x="5558963" y="9295660"/>
                </a:lnTo>
                <a:close/>
                <a:moveTo>
                  <a:pt x="5524145" y="9284054"/>
                </a:moveTo>
                <a:cubicBezTo>
                  <a:pt x="5531884" y="9284054"/>
                  <a:pt x="5535751" y="9287924"/>
                  <a:pt x="5535751" y="9295660"/>
                </a:cubicBezTo>
                <a:cubicBezTo>
                  <a:pt x="5543489" y="9295660"/>
                  <a:pt x="5547356" y="9299530"/>
                  <a:pt x="5547356" y="9307266"/>
                </a:cubicBezTo>
                <a:cubicBezTo>
                  <a:pt x="5547356" y="9322739"/>
                  <a:pt x="5551225" y="9334345"/>
                  <a:pt x="5558963" y="9342081"/>
                </a:cubicBezTo>
                <a:cubicBezTo>
                  <a:pt x="5566699" y="9349819"/>
                  <a:pt x="5572502" y="9353687"/>
                  <a:pt x="5576371" y="9353687"/>
                </a:cubicBezTo>
                <a:cubicBezTo>
                  <a:pt x="5580239" y="9353687"/>
                  <a:pt x="5586040" y="9357555"/>
                  <a:pt x="5593778" y="9365293"/>
                </a:cubicBezTo>
                <a:lnTo>
                  <a:pt x="5593778" y="9376897"/>
                </a:lnTo>
                <a:lnTo>
                  <a:pt x="5593778" y="9388503"/>
                </a:lnTo>
                <a:cubicBezTo>
                  <a:pt x="5593778" y="9388503"/>
                  <a:pt x="5586040" y="9388503"/>
                  <a:pt x="5570568" y="9388503"/>
                </a:cubicBezTo>
                <a:lnTo>
                  <a:pt x="5558963" y="9388503"/>
                </a:lnTo>
                <a:lnTo>
                  <a:pt x="5547356" y="9342081"/>
                </a:lnTo>
                <a:close/>
                <a:moveTo>
                  <a:pt x="5274631" y="9272451"/>
                </a:moveTo>
                <a:cubicBezTo>
                  <a:pt x="5270762" y="9272451"/>
                  <a:pt x="5268829" y="9276318"/>
                  <a:pt x="5268829" y="9284054"/>
                </a:cubicBezTo>
                <a:cubicBezTo>
                  <a:pt x="5268829" y="9291792"/>
                  <a:pt x="5268829" y="9295660"/>
                  <a:pt x="5268829" y="9295660"/>
                </a:cubicBezTo>
                <a:cubicBezTo>
                  <a:pt x="5268829" y="9295660"/>
                  <a:pt x="5270762" y="9291792"/>
                  <a:pt x="5274631" y="9284054"/>
                </a:cubicBezTo>
                <a:cubicBezTo>
                  <a:pt x="5278500" y="9276318"/>
                  <a:pt x="5278500" y="9272451"/>
                  <a:pt x="5274631" y="9272451"/>
                </a:cubicBezTo>
                <a:close/>
                <a:moveTo>
                  <a:pt x="3783346" y="9272451"/>
                </a:moveTo>
                <a:lnTo>
                  <a:pt x="3794950" y="9284054"/>
                </a:lnTo>
                <a:cubicBezTo>
                  <a:pt x="3802687" y="9299530"/>
                  <a:pt x="3806555" y="9309200"/>
                  <a:pt x="3806555" y="9313069"/>
                </a:cubicBezTo>
                <a:cubicBezTo>
                  <a:pt x="3806555" y="9316936"/>
                  <a:pt x="3808487" y="9318871"/>
                  <a:pt x="3812358" y="9318871"/>
                </a:cubicBezTo>
                <a:cubicBezTo>
                  <a:pt x="3816227" y="9318871"/>
                  <a:pt x="3820095" y="9322739"/>
                  <a:pt x="3823962" y="9330477"/>
                </a:cubicBezTo>
                <a:cubicBezTo>
                  <a:pt x="3827831" y="9338214"/>
                  <a:pt x="3833634" y="9349819"/>
                  <a:pt x="3841372" y="9365293"/>
                </a:cubicBezTo>
                <a:cubicBezTo>
                  <a:pt x="3841372" y="9373029"/>
                  <a:pt x="3843305" y="9380766"/>
                  <a:pt x="3847173" y="9388503"/>
                </a:cubicBezTo>
                <a:cubicBezTo>
                  <a:pt x="3851042" y="9396241"/>
                  <a:pt x="3852976" y="9400108"/>
                  <a:pt x="3852976" y="9400108"/>
                </a:cubicBezTo>
                <a:lnTo>
                  <a:pt x="3841372" y="9388503"/>
                </a:lnTo>
                <a:lnTo>
                  <a:pt x="3818161" y="9353687"/>
                </a:lnTo>
                <a:close/>
                <a:moveTo>
                  <a:pt x="5605383" y="9260844"/>
                </a:moveTo>
                <a:lnTo>
                  <a:pt x="5605383" y="9284054"/>
                </a:lnTo>
                <a:cubicBezTo>
                  <a:pt x="5636331" y="9345951"/>
                  <a:pt x="5655673" y="9376897"/>
                  <a:pt x="5663409" y="9376897"/>
                </a:cubicBezTo>
                <a:lnTo>
                  <a:pt x="5675017" y="9388503"/>
                </a:lnTo>
                <a:cubicBezTo>
                  <a:pt x="5675017" y="9388503"/>
                  <a:pt x="5675017" y="9392372"/>
                  <a:pt x="5675017" y="9400108"/>
                </a:cubicBezTo>
                <a:cubicBezTo>
                  <a:pt x="5682753" y="9400108"/>
                  <a:pt x="5686621" y="9396241"/>
                  <a:pt x="5686621" y="9388503"/>
                </a:cubicBezTo>
                <a:cubicBezTo>
                  <a:pt x="5686621" y="9388503"/>
                  <a:pt x="5678883" y="9376897"/>
                  <a:pt x="5663409" y="9353687"/>
                </a:cubicBezTo>
                <a:cubicBezTo>
                  <a:pt x="5647937" y="9330477"/>
                  <a:pt x="5636331" y="9315003"/>
                  <a:pt x="5628594" y="9307266"/>
                </a:cubicBezTo>
                <a:cubicBezTo>
                  <a:pt x="5628594" y="9299530"/>
                  <a:pt x="5620857" y="9284054"/>
                  <a:pt x="5605383" y="9260844"/>
                </a:cubicBezTo>
                <a:close/>
                <a:moveTo>
                  <a:pt x="5152775" y="9260844"/>
                </a:moveTo>
                <a:cubicBezTo>
                  <a:pt x="5152775" y="9268582"/>
                  <a:pt x="5154710" y="9272451"/>
                  <a:pt x="5158577" y="9272451"/>
                </a:cubicBezTo>
                <a:cubicBezTo>
                  <a:pt x="5162446" y="9272451"/>
                  <a:pt x="5164380" y="9270516"/>
                  <a:pt x="5164380" y="9266647"/>
                </a:cubicBezTo>
                <a:cubicBezTo>
                  <a:pt x="5164380" y="9262779"/>
                  <a:pt x="5160513" y="9260844"/>
                  <a:pt x="5152775" y="9260844"/>
                </a:cubicBezTo>
                <a:close/>
                <a:moveTo>
                  <a:pt x="4618929" y="9260844"/>
                </a:moveTo>
                <a:lnTo>
                  <a:pt x="4653744" y="9284054"/>
                </a:lnTo>
                <a:lnTo>
                  <a:pt x="4642140" y="9260844"/>
                </a:lnTo>
                <a:close/>
                <a:moveTo>
                  <a:pt x="4166321" y="9260844"/>
                </a:moveTo>
                <a:lnTo>
                  <a:pt x="4177925" y="9272451"/>
                </a:lnTo>
                <a:lnTo>
                  <a:pt x="4177925" y="9260844"/>
                </a:lnTo>
                <a:close/>
                <a:moveTo>
                  <a:pt x="4061872" y="9260844"/>
                </a:moveTo>
                <a:cubicBezTo>
                  <a:pt x="4061872" y="9284054"/>
                  <a:pt x="4069609" y="9295660"/>
                  <a:pt x="4085083" y="9295660"/>
                </a:cubicBezTo>
                <a:lnTo>
                  <a:pt x="4085083" y="9284054"/>
                </a:lnTo>
                <a:close/>
                <a:moveTo>
                  <a:pt x="3719516" y="9260844"/>
                </a:moveTo>
                <a:cubicBezTo>
                  <a:pt x="3723383" y="9260844"/>
                  <a:pt x="3725318" y="9260844"/>
                  <a:pt x="3725318" y="9260844"/>
                </a:cubicBezTo>
                <a:lnTo>
                  <a:pt x="3725318" y="9272451"/>
                </a:lnTo>
                <a:cubicBezTo>
                  <a:pt x="3717580" y="9264713"/>
                  <a:pt x="3715646" y="9260844"/>
                  <a:pt x="3719516" y="9260844"/>
                </a:cubicBezTo>
                <a:close/>
                <a:moveTo>
                  <a:pt x="2831706" y="9260844"/>
                </a:moveTo>
                <a:cubicBezTo>
                  <a:pt x="2839442" y="9260844"/>
                  <a:pt x="2847180" y="9268582"/>
                  <a:pt x="2854916" y="9284054"/>
                </a:cubicBezTo>
                <a:cubicBezTo>
                  <a:pt x="2862654" y="9299530"/>
                  <a:pt x="2866521" y="9311136"/>
                  <a:pt x="2866521" y="9318871"/>
                </a:cubicBezTo>
                <a:lnTo>
                  <a:pt x="2854916" y="9307266"/>
                </a:lnTo>
                <a:close/>
                <a:moveTo>
                  <a:pt x="5374934" y="9249239"/>
                </a:moveTo>
                <a:lnTo>
                  <a:pt x="5376178" y="9252139"/>
                </a:lnTo>
                <a:cubicBezTo>
                  <a:pt x="5378113" y="9254076"/>
                  <a:pt x="5381013" y="9253109"/>
                  <a:pt x="5384883" y="9249239"/>
                </a:cubicBezTo>
                <a:close/>
                <a:moveTo>
                  <a:pt x="4410034" y="9249239"/>
                </a:moveTo>
                <a:lnTo>
                  <a:pt x="4410034" y="9260844"/>
                </a:lnTo>
                <a:cubicBezTo>
                  <a:pt x="4417771" y="9268582"/>
                  <a:pt x="4417771" y="9272451"/>
                  <a:pt x="4410034" y="9272451"/>
                </a:cubicBezTo>
                <a:lnTo>
                  <a:pt x="4398427" y="9260844"/>
                </a:lnTo>
                <a:cubicBezTo>
                  <a:pt x="4398427" y="9253109"/>
                  <a:pt x="4402297" y="9249239"/>
                  <a:pt x="4410034" y="9249239"/>
                </a:cubicBezTo>
                <a:close/>
                <a:moveTo>
                  <a:pt x="3586054" y="9249239"/>
                </a:moveTo>
                <a:lnTo>
                  <a:pt x="3586054" y="9272451"/>
                </a:lnTo>
                <a:cubicBezTo>
                  <a:pt x="3593789" y="9280185"/>
                  <a:pt x="3599593" y="9287924"/>
                  <a:pt x="3603461" y="9295660"/>
                </a:cubicBezTo>
                <a:cubicBezTo>
                  <a:pt x="3607330" y="9303397"/>
                  <a:pt x="3609264" y="9305333"/>
                  <a:pt x="3609264" y="9301463"/>
                </a:cubicBezTo>
                <a:cubicBezTo>
                  <a:pt x="3609264" y="9297595"/>
                  <a:pt x="3609264" y="9295660"/>
                  <a:pt x="3609264" y="9295660"/>
                </a:cubicBezTo>
                <a:cubicBezTo>
                  <a:pt x="3609264" y="9295660"/>
                  <a:pt x="3609264" y="9291792"/>
                  <a:pt x="3609264" y="9284054"/>
                </a:cubicBezTo>
                <a:cubicBezTo>
                  <a:pt x="3601529" y="9276318"/>
                  <a:pt x="3595724" y="9268582"/>
                  <a:pt x="3591856" y="9260844"/>
                </a:cubicBezTo>
                <a:cubicBezTo>
                  <a:pt x="3587987" y="9253109"/>
                  <a:pt x="3586054" y="9249239"/>
                  <a:pt x="3586054" y="9249239"/>
                </a:cubicBezTo>
                <a:close/>
                <a:moveTo>
                  <a:pt x="2796889" y="9249239"/>
                </a:moveTo>
                <a:cubicBezTo>
                  <a:pt x="2804627" y="9249239"/>
                  <a:pt x="2808494" y="9249239"/>
                  <a:pt x="2808494" y="9249239"/>
                </a:cubicBezTo>
                <a:lnTo>
                  <a:pt x="2796889" y="9260844"/>
                </a:lnTo>
                <a:cubicBezTo>
                  <a:pt x="2796889" y="9253109"/>
                  <a:pt x="2796889" y="9249239"/>
                  <a:pt x="2796889" y="9249239"/>
                </a:cubicBezTo>
                <a:close/>
                <a:moveTo>
                  <a:pt x="5523795" y="9242910"/>
                </a:moveTo>
                <a:lnTo>
                  <a:pt x="5524145" y="9243436"/>
                </a:lnTo>
                <a:cubicBezTo>
                  <a:pt x="5524145" y="9247306"/>
                  <a:pt x="5524145" y="9249239"/>
                  <a:pt x="5524145" y="9249239"/>
                </a:cubicBezTo>
                <a:close/>
                <a:moveTo>
                  <a:pt x="4201136" y="9237633"/>
                </a:moveTo>
                <a:lnTo>
                  <a:pt x="4212743" y="9249239"/>
                </a:lnTo>
                <a:lnTo>
                  <a:pt x="4212743" y="9260844"/>
                </a:lnTo>
                <a:cubicBezTo>
                  <a:pt x="4205005" y="9253109"/>
                  <a:pt x="4201136" y="9245370"/>
                  <a:pt x="4201136" y="9237633"/>
                </a:cubicBezTo>
                <a:close/>
                <a:moveTo>
                  <a:pt x="3969030" y="9237633"/>
                </a:moveTo>
                <a:lnTo>
                  <a:pt x="3980635" y="9260844"/>
                </a:lnTo>
                <a:lnTo>
                  <a:pt x="3980635" y="9249239"/>
                </a:lnTo>
                <a:cubicBezTo>
                  <a:pt x="3972897" y="9241503"/>
                  <a:pt x="3969030" y="9237633"/>
                  <a:pt x="3969030" y="9237633"/>
                </a:cubicBezTo>
                <a:close/>
                <a:moveTo>
                  <a:pt x="3934213" y="9237633"/>
                </a:moveTo>
                <a:cubicBezTo>
                  <a:pt x="3934213" y="9245370"/>
                  <a:pt x="3936147" y="9249239"/>
                  <a:pt x="3940017" y="9249239"/>
                </a:cubicBezTo>
                <a:cubicBezTo>
                  <a:pt x="3943885" y="9249239"/>
                  <a:pt x="3945818" y="9247306"/>
                  <a:pt x="3945818" y="9243436"/>
                </a:cubicBezTo>
                <a:cubicBezTo>
                  <a:pt x="3945818" y="9239568"/>
                  <a:pt x="3941952" y="9237633"/>
                  <a:pt x="3934213" y="9237633"/>
                </a:cubicBezTo>
                <a:close/>
                <a:moveTo>
                  <a:pt x="2820101" y="9237633"/>
                </a:moveTo>
                <a:lnTo>
                  <a:pt x="2831706" y="9249239"/>
                </a:lnTo>
                <a:cubicBezTo>
                  <a:pt x="2823968" y="9249239"/>
                  <a:pt x="2820101" y="9249239"/>
                  <a:pt x="2820101" y="9249239"/>
                </a:cubicBezTo>
                <a:close/>
                <a:moveTo>
                  <a:pt x="4676956" y="9214424"/>
                </a:moveTo>
                <a:lnTo>
                  <a:pt x="4688561" y="9226027"/>
                </a:lnTo>
                <a:cubicBezTo>
                  <a:pt x="4696297" y="9233765"/>
                  <a:pt x="4700167" y="9239568"/>
                  <a:pt x="4700167" y="9243436"/>
                </a:cubicBezTo>
                <a:cubicBezTo>
                  <a:pt x="4700167" y="9247306"/>
                  <a:pt x="4700167" y="9249239"/>
                  <a:pt x="4700167" y="9249239"/>
                </a:cubicBezTo>
                <a:lnTo>
                  <a:pt x="4688561" y="9237633"/>
                </a:lnTo>
                <a:close/>
                <a:moveTo>
                  <a:pt x="4671153" y="9191213"/>
                </a:moveTo>
                <a:cubicBezTo>
                  <a:pt x="4675022" y="9191213"/>
                  <a:pt x="4676956" y="9195082"/>
                  <a:pt x="4676956" y="9202817"/>
                </a:cubicBezTo>
                <a:cubicBezTo>
                  <a:pt x="4676956" y="9210555"/>
                  <a:pt x="4676956" y="9214424"/>
                  <a:pt x="4676956" y="9214424"/>
                </a:cubicBezTo>
                <a:cubicBezTo>
                  <a:pt x="4676956" y="9214424"/>
                  <a:pt x="4675022" y="9210555"/>
                  <a:pt x="4671153" y="9202817"/>
                </a:cubicBezTo>
                <a:cubicBezTo>
                  <a:pt x="4667285" y="9195082"/>
                  <a:pt x="4667285" y="9191213"/>
                  <a:pt x="4671153" y="9191213"/>
                </a:cubicBezTo>
                <a:close/>
                <a:moveTo>
                  <a:pt x="4584114" y="9191213"/>
                </a:moveTo>
                <a:cubicBezTo>
                  <a:pt x="4591851" y="9198949"/>
                  <a:pt x="4595720" y="9200884"/>
                  <a:pt x="4595720" y="9197015"/>
                </a:cubicBezTo>
                <a:cubicBezTo>
                  <a:pt x="4595720" y="9193146"/>
                  <a:pt x="4595720" y="9191213"/>
                  <a:pt x="4595720" y="9191213"/>
                </a:cubicBezTo>
                <a:close/>
                <a:moveTo>
                  <a:pt x="4375217" y="9191213"/>
                </a:moveTo>
                <a:cubicBezTo>
                  <a:pt x="4382953" y="9191213"/>
                  <a:pt x="4386822" y="9191213"/>
                  <a:pt x="4386822" y="9191213"/>
                </a:cubicBezTo>
                <a:cubicBezTo>
                  <a:pt x="4386822" y="9191213"/>
                  <a:pt x="4386822" y="9195082"/>
                  <a:pt x="4386822" y="9202817"/>
                </a:cubicBezTo>
                <a:cubicBezTo>
                  <a:pt x="4386822" y="9210555"/>
                  <a:pt x="4386822" y="9214424"/>
                  <a:pt x="4386822" y="9214424"/>
                </a:cubicBezTo>
                <a:cubicBezTo>
                  <a:pt x="4386822" y="9214424"/>
                  <a:pt x="4382953" y="9210555"/>
                  <a:pt x="4375217" y="9202817"/>
                </a:cubicBezTo>
                <a:cubicBezTo>
                  <a:pt x="4367480" y="9195082"/>
                  <a:pt x="4367480" y="9191213"/>
                  <a:pt x="4375217" y="9191213"/>
                </a:cubicBezTo>
                <a:close/>
                <a:moveTo>
                  <a:pt x="4143110" y="9191213"/>
                </a:moveTo>
                <a:lnTo>
                  <a:pt x="4143110" y="9214424"/>
                </a:lnTo>
                <a:cubicBezTo>
                  <a:pt x="4158584" y="9229897"/>
                  <a:pt x="4166321" y="9233765"/>
                  <a:pt x="4166321" y="9226027"/>
                </a:cubicBezTo>
                <a:cubicBezTo>
                  <a:pt x="4166321" y="9202817"/>
                  <a:pt x="4158584" y="9191213"/>
                  <a:pt x="4143110" y="9191213"/>
                </a:cubicBezTo>
                <a:close/>
                <a:moveTo>
                  <a:pt x="3980635" y="9191213"/>
                </a:moveTo>
                <a:lnTo>
                  <a:pt x="4050268" y="9353687"/>
                </a:lnTo>
                <a:lnTo>
                  <a:pt x="4073478" y="9388503"/>
                </a:lnTo>
                <a:cubicBezTo>
                  <a:pt x="4081215" y="9388503"/>
                  <a:pt x="4081215" y="9380766"/>
                  <a:pt x="4073478" y="9365293"/>
                </a:cubicBezTo>
                <a:cubicBezTo>
                  <a:pt x="4065742" y="9357555"/>
                  <a:pt x="4065742" y="9353687"/>
                  <a:pt x="4073478" y="9353687"/>
                </a:cubicBezTo>
                <a:lnTo>
                  <a:pt x="4073478" y="9342081"/>
                </a:lnTo>
                <a:cubicBezTo>
                  <a:pt x="4073478" y="9334345"/>
                  <a:pt x="4069609" y="9330477"/>
                  <a:pt x="4061872" y="9330477"/>
                </a:cubicBezTo>
                <a:cubicBezTo>
                  <a:pt x="4054135" y="9330477"/>
                  <a:pt x="4050268" y="9326608"/>
                  <a:pt x="4050268" y="9318871"/>
                </a:cubicBezTo>
                <a:cubicBezTo>
                  <a:pt x="4050268" y="9318871"/>
                  <a:pt x="4048334" y="9316936"/>
                  <a:pt x="4044465" y="9313069"/>
                </a:cubicBezTo>
                <a:cubicBezTo>
                  <a:pt x="4040596" y="9309200"/>
                  <a:pt x="4036726" y="9305333"/>
                  <a:pt x="4032860" y="9301463"/>
                </a:cubicBezTo>
                <a:cubicBezTo>
                  <a:pt x="4028991" y="9297595"/>
                  <a:pt x="4027057" y="9293725"/>
                  <a:pt x="4027057" y="9289857"/>
                </a:cubicBezTo>
                <a:cubicBezTo>
                  <a:pt x="4027057" y="9285988"/>
                  <a:pt x="4027057" y="9284054"/>
                  <a:pt x="4027057" y="9284054"/>
                </a:cubicBezTo>
                <a:lnTo>
                  <a:pt x="4015451" y="9260844"/>
                </a:lnTo>
                <a:cubicBezTo>
                  <a:pt x="4007714" y="9253109"/>
                  <a:pt x="4003845" y="9247306"/>
                  <a:pt x="4003845" y="9243436"/>
                </a:cubicBezTo>
                <a:cubicBezTo>
                  <a:pt x="4003845" y="9239568"/>
                  <a:pt x="4003845" y="9233765"/>
                  <a:pt x="4003845" y="9226027"/>
                </a:cubicBezTo>
                <a:close/>
                <a:moveTo>
                  <a:pt x="2854916" y="9191213"/>
                </a:moveTo>
                <a:lnTo>
                  <a:pt x="2866521" y="9214424"/>
                </a:lnTo>
                <a:cubicBezTo>
                  <a:pt x="2866521" y="9214424"/>
                  <a:pt x="2870390" y="9220225"/>
                  <a:pt x="2878128" y="9231830"/>
                </a:cubicBezTo>
                <a:cubicBezTo>
                  <a:pt x="2885864" y="9243436"/>
                  <a:pt x="2889732" y="9253109"/>
                  <a:pt x="2889732" y="9260844"/>
                </a:cubicBezTo>
                <a:cubicBezTo>
                  <a:pt x="2905207" y="9276318"/>
                  <a:pt x="2912943" y="9284054"/>
                  <a:pt x="2912943" y="9284054"/>
                </a:cubicBezTo>
                <a:lnTo>
                  <a:pt x="2924547" y="9307263"/>
                </a:lnTo>
                <a:lnTo>
                  <a:pt x="2924547" y="9307266"/>
                </a:lnTo>
                <a:lnTo>
                  <a:pt x="2924549" y="9307266"/>
                </a:lnTo>
                <a:lnTo>
                  <a:pt x="2930350" y="9318871"/>
                </a:lnTo>
                <a:cubicBezTo>
                  <a:pt x="2941958" y="9334345"/>
                  <a:pt x="2947759" y="9340148"/>
                  <a:pt x="2947759" y="9336278"/>
                </a:cubicBezTo>
                <a:cubicBezTo>
                  <a:pt x="2947759" y="9332411"/>
                  <a:pt x="2945824" y="9328543"/>
                  <a:pt x="2941958" y="9324674"/>
                </a:cubicBezTo>
                <a:cubicBezTo>
                  <a:pt x="2938088" y="9320804"/>
                  <a:pt x="2936153" y="9315003"/>
                  <a:pt x="2936153" y="9307266"/>
                </a:cubicBezTo>
                <a:lnTo>
                  <a:pt x="2924549" y="9307266"/>
                </a:lnTo>
                <a:lnTo>
                  <a:pt x="2924547" y="9307263"/>
                </a:lnTo>
                <a:lnTo>
                  <a:pt x="2924547" y="9295660"/>
                </a:lnTo>
                <a:lnTo>
                  <a:pt x="2901338" y="9237633"/>
                </a:lnTo>
                <a:cubicBezTo>
                  <a:pt x="2893602" y="9237633"/>
                  <a:pt x="2889732" y="9237633"/>
                  <a:pt x="2889732" y="9237633"/>
                </a:cubicBezTo>
                <a:cubicBezTo>
                  <a:pt x="2889732" y="9237633"/>
                  <a:pt x="2889732" y="9233765"/>
                  <a:pt x="2889732" y="9226027"/>
                </a:cubicBezTo>
                <a:lnTo>
                  <a:pt x="2878128" y="9202817"/>
                </a:lnTo>
                <a:close/>
                <a:moveTo>
                  <a:pt x="4714675" y="9185410"/>
                </a:moveTo>
                <a:cubicBezTo>
                  <a:pt x="4712738" y="9185410"/>
                  <a:pt x="4711771" y="9187346"/>
                  <a:pt x="4711771" y="9191213"/>
                </a:cubicBezTo>
                <a:cubicBezTo>
                  <a:pt x="4711771" y="9198949"/>
                  <a:pt x="4715641" y="9202817"/>
                  <a:pt x="4723379" y="9202817"/>
                </a:cubicBezTo>
                <a:cubicBezTo>
                  <a:pt x="4731115" y="9218291"/>
                  <a:pt x="4734983" y="9226027"/>
                  <a:pt x="4734983" y="9226027"/>
                </a:cubicBezTo>
                <a:cubicBezTo>
                  <a:pt x="4734983" y="9233765"/>
                  <a:pt x="4736917" y="9239568"/>
                  <a:pt x="4740786" y="9243436"/>
                </a:cubicBezTo>
                <a:cubicBezTo>
                  <a:pt x="4744654" y="9247306"/>
                  <a:pt x="4750457" y="9249239"/>
                  <a:pt x="4758194" y="9249239"/>
                </a:cubicBezTo>
                <a:cubicBezTo>
                  <a:pt x="4758194" y="9249239"/>
                  <a:pt x="4754324" y="9241503"/>
                  <a:pt x="4746588" y="9226027"/>
                </a:cubicBezTo>
                <a:cubicBezTo>
                  <a:pt x="4738850" y="9210555"/>
                  <a:pt x="4731115" y="9198949"/>
                  <a:pt x="4723379" y="9191213"/>
                </a:cubicBezTo>
                <a:cubicBezTo>
                  <a:pt x="4719509" y="9187346"/>
                  <a:pt x="4716608" y="9185410"/>
                  <a:pt x="4714675" y="9185410"/>
                </a:cubicBezTo>
                <a:close/>
                <a:moveTo>
                  <a:pt x="5280434" y="9179607"/>
                </a:moveTo>
                <a:lnTo>
                  <a:pt x="5315250" y="9249239"/>
                </a:lnTo>
                <a:cubicBezTo>
                  <a:pt x="5315250" y="9249239"/>
                  <a:pt x="5315250" y="9245370"/>
                  <a:pt x="5315250" y="9237633"/>
                </a:cubicBezTo>
                <a:lnTo>
                  <a:pt x="5315250" y="9214424"/>
                </a:lnTo>
                <a:lnTo>
                  <a:pt x="5315250" y="9202817"/>
                </a:lnTo>
                <a:lnTo>
                  <a:pt x="5303645" y="9202817"/>
                </a:lnTo>
                <a:close/>
                <a:moveTo>
                  <a:pt x="3806555" y="9179607"/>
                </a:moveTo>
                <a:lnTo>
                  <a:pt x="3806555" y="9191213"/>
                </a:lnTo>
                <a:cubicBezTo>
                  <a:pt x="3806555" y="9198949"/>
                  <a:pt x="3808487" y="9204752"/>
                  <a:pt x="3812358" y="9208620"/>
                </a:cubicBezTo>
                <a:cubicBezTo>
                  <a:pt x="3816227" y="9212490"/>
                  <a:pt x="3818161" y="9218291"/>
                  <a:pt x="3818161" y="9226027"/>
                </a:cubicBezTo>
                <a:cubicBezTo>
                  <a:pt x="3833634" y="9241503"/>
                  <a:pt x="3841372" y="9249239"/>
                  <a:pt x="3841372" y="9249239"/>
                </a:cubicBezTo>
                <a:cubicBezTo>
                  <a:pt x="3849107" y="9249239"/>
                  <a:pt x="3849107" y="9245370"/>
                  <a:pt x="3841372" y="9237633"/>
                </a:cubicBezTo>
                <a:cubicBezTo>
                  <a:pt x="3833634" y="9229897"/>
                  <a:pt x="3829765" y="9224094"/>
                  <a:pt x="3829765" y="9220225"/>
                </a:cubicBezTo>
                <a:cubicBezTo>
                  <a:pt x="3829765" y="9216358"/>
                  <a:pt x="3822028" y="9202817"/>
                  <a:pt x="3806555" y="9179607"/>
                </a:cubicBezTo>
                <a:close/>
                <a:moveTo>
                  <a:pt x="4363612" y="9168002"/>
                </a:moveTo>
                <a:lnTo>
                  <a:pt x="4375217" y="9168002"/>
                </a:lnTo>
                <a:lnTo>
                  <a:pt x="4375217" y="9179607"/>
                </a:lnTo>
                <a:cubicBezTo>
                  <a:pt x="4367480" y="9179607"/>
                  <a:pt x="4363612" y="9175738"/>
                  <a:pt x="4363612" y="9168002"/>
                </a:cubicBezTo>
                <a:close/>
                <a:moveTo>
                  <a:pt x="4201136" y="9168002"/>
                </a:moveTo>
                <a:cubicBezTo>
                  <a:pt x="4208874" y="9175738"/>
                  <a:pt x="4212743" y="9183476"/>
                  <a:pt x="4212743" y="9191213"/>
                </a:cubicBezTo>
                <a:lnTo>
                  <a:pt x="4201136" y="9179607"/>
                </a:lnTo>
                <a:close/>
                <a:moveTo>
                  <a:pt x="3887791" y="9168002"/>
                </a:moveTo>
                <a:cubicBezTo>
                  <a:pt x="3887791" y="9175738"/>
                  <a:pt x="3889728" y="9179607"/>
                  <a:pt x="3893594" y="9179607"/>
                </a:cubicBezTo>
                <a:cubicBezTo>
                  <a:pt x="3897463" y="9179607"/>
                  <a:pt x="3899399" y="9175738"/>
                  <a:pt x="3899399" y="9168002"/>
                </a:cubicBezTo>
                <a:close/>
                <a:moveTo>
                  <a:pt x="4488368" y="9162199"/>
                </a:moveTo>
                <a:cubicBezTo>
                  <a:pt x="4486435" y="9162199"/>
                  <a:pt x="4483534" y="9164134"/>
                  <a:pt x="4479665" y="9168002"/>
                </a:cubicBezTo>
                <a:cubicBezTo>
                  <a:pt x="4471928" y="9183476"/>
                  <a:pt x="4475798" y="9195082"/>
                  <a:pt x="4491270" y="9202817"/>
                </a:cubicBezTo>
                <a:cubicBezTo>
                  <a:pt x="4499007" y="9210555"/>
                  <a:pt x="4502876" y="9212490"/>
                  <a:pt x="4502876" y="9208620"/>
                </a:cubicBezTo>
                <a:cubicBezTo>
                  <a:pt x="4502876" y="9204752"/>
                  <a:pt x="4502876" y="9198949"/>
                  <a:pt x="4502876" y="9191213"/>
                </a:cubicBezTo>
                <a:cubicBezTo>
                  <a:pt x="4495140" y="9183476"/>
                  <a:pt x="4491270" y="9175738"/>
                  <a:pt x="4491270" y="9168002"/>
                </a:cubicBezTo>
                <a:cubicBezTo>
                  <a:pt x="4491270" y="9164134"/>
                  <a:pt x="4490303" y="9162199"/>
                  <a:pt x="4488368" y="9162199"/>
                </a:cubicBezTo>
                <a:close/>
                <a:moveTo>
                  <a:pt x="4375217" y="9156398"/>
                </a:moveTo>
                <a:lnTo>
                  <a:pt x="4386822" y="9156398"/>
                </a:lnTo>
                <a:lnTo>
                  <a:pt x="4386822" y="9168002"/>
                </a:lnTo>
                <a:cubicBezTo>
                  <a:pt x="4379086" y="9168002"/>
                  <a:pt x="4375217" y="9164133"/>
                  <a:pt x="4375217" y="9156398"/>
                </a:cubicBezTo>
                <a:close/>
                <a:moveTo>
                  <a:pt x="3957424" y="9156398"/>
                </a:moveTo>
                <a:lnTo>
                  <a:pt x="3957424" y="9168002"/>
                </a:lnTo>
                <a:cubicBezTo>
                  <a:pt x="3965162" y="9168002"/>
                  <a:pt x="3969030" y="9168002"/>
                  <a:pt x="3969030" y="9168002"/>
                </a:cubicBezTo>
                <a:cubicBezTo>
                  <a:pt x="3969030" y="9168002"/>
                  <a:pt x="3965162" y="9164133"/>
                  <a:pt x="3957424" y="9156398"/>
                </a:cubicBezTo>
                <a:close/>
                <a:moveTo>
                  <a:pt x="5268829" y="9144790"/>
                </a:moveTo>
                <a:cubicBezTo>
                  <a:pt x="5261093" y="9144790"/>
                  <a:pt x="5261093" y="9148660"/>
                  <a:pt x="5268829" y="9156398"/>
                </a:cubicBezTo>
                <a:lnTo>
                  <a:pt x="5280434" y="9156398"/>
                </a:lnTo>
                <a:close/>
                <a:moveTo>
                  <a:pt x="5489330" y="9133186"/>
                </a:moveTo>
                <a:cubicBezTo>
                  <a:pt x="5497067" y="9140923"/>
                  <a:pt x="5500935" y="9148660"/>
                  <a:pt x="5500935" y="9156398"/>
                </a:cubicBezTo>
                <a:lnTo>
                  <a:pt x="5489330" y="9144790"/>
                </a:lnTo>
                <a:cubicBezTo>
                  <a:pt x="5489330" y="9137055"/>
                  <a:pt x="5489330" y="9133186"/>
                  <a:pt x="5489330" y="9133186"/>
                </a:cubicBezTo>
                <a:close/>
                <a:moveTo>
                  <a:pt x="4410034" y="9133186"/>
                </a:moveTo>
                <a:cubicBezTo>
                  <a:pt x="4402297" y="9133186"/>
                  <a:pt x="4406165" y="9148660"/>
                  <a:pt x="4421639" y="9179607"/>
                </a:cubicBezTo>
                <a:cubicBezTo>
                  <a:pt x="4437113" y="9210555"/>
                  <a:pt x="4448718" y="9229897"/>
                  <a:pt x="4456454" y="9237633"/>
                </a:cubicBezTo>
                <a:lnTo>
                  <a:pt x="4468061" y="9249239"/>
                </a:lnTo>
                <a:cubicBezTo>
                  <a:pt x="4460323" y="9233765"/>
                  <a:pt x="4456454" y="9222158"/>
                  <a:pt x="4456454" y="9214424"/>
                </a:cubicBezTo>
                <a:cubicBezTo>
                  <a:pt x="4448718" y="9214424"/>
                  <a:pt x="4440979" y="9206687"/>
                  <a:pt x="4433243" y="9191213"/>
                </a:cubicBezTo>
                <a:lnTo>
                  <a:pt x="4421639" y="9156398"/>
                </a:lnTo>
                <a:close/>
                <a:moveTo>
                  <a:pt x="4177925" y="9133186"/>
                </a:moveTo>
                <a:lnTo>
                  <a:pt x="4189531" y="9144790"/>
                </a:lnTo>
                <a:cubicBezTo>
                  <a:pt x="4189531" y="9144790"/>
                  <a:pt x="4185662" y="9144790"/>
                  <a:pt x="4177925" y="9144790"/>
                </a:cubicBezTo>
                <a:cubicBezTo>
                  <a:pt x="4177925" y="9144790"/>
                  <a:pt x="4177925" y="9142857"/>
                  <a:pt x="4177925" y="9138989"/>
                </a:cubicBezTo>
                <a:cubicBezTo>
                  <a:pt x="4177925" y="9135121"/>
                  <a:pt x="4177925" y="9133186"/>
                  <a:pt x="4177925" y="9133186"/>
                </a:cubicBezTo>
                <a:close/>
                <a:moveTo>
                  <a:pt x="4560903" y="9121580"/>
                </a:moveTo>
                <a:cubicBezTo>
                  <a:pt x="4560903" y="9121580"/>
                  <a:pt x="4560903" y="9125449"/>
                  <a:pt x="4560903" y="9133186"/>
                </a:cubicBezTo>
                <a:lnTo>
                  <a:pt x="4572508" y="9144790"/>
                </a:lnTo>
                <a:cubicBezTo>
                  <a:pt x="4572508" y="9137055"/>
                  <a:pt x="4572508" y="9133186"/>
                  <a:pt x="4572508" y="9133186"/>
                </a:cubicBezTo>
                <a:cubicBezTo>
                  <a:pt x="4572508" y="9133186"/>
                  <a:pt x="4572508" y="9129318"/>
                  <a:pt x="4572508" y="9121580"/>
                </a:cubicBezTo>
                <a:close/>
                <a:moveTo>
                  <a:pt x="4163420" y="9118680"/>
                </a:moveTo>
                <a:lnTo>
                  <a:pt x="4166321" y="9121580"/>
                </a:lnTo>
                <a:lnTo>
                  <a:pt x="4166321" y="9133186"/>
                </a:lnTo>
                <a:close/>
                <a:moveTo>
                  <a:pt x="5442908" y="9109975"/>
                </a:moveTo>
                <a:lnTo>
                  <a:pt x="5442908" y="9121580"/>
                </a:lnTo>
                <a:cubicBezTo>
                  <a:pt x="5450646" y="9129318"/>
                  <a:pt x="5458384" y="9137055"/>
                  <a:pt x="5466118" y="9144790"/>
                </a:cubicBezTo>
                <a:lnTo>
                  <a:pt x="5466118" y="9133186"/>
                </a:lnTo>
                <a:cubicBezTo>
                  <a:pt x="5466118" y="9133186"/>
                  <a:pt x="5462250" y="9129318"/>
                  <a:pt x="5454514" y="9121580"/>
                </a:cubicBezTo>
                <a:cubicBezTo>
                  <a:pt x="5454514" y="9121580"/>
                  <a:pt x="5452581" y="9119646"/>
                  <a:pt x="5448711" y="9115778"/>
                </a:cubicBezTo>
                <a:cubicBezTo>
                  <a:pt x="5444843" y="9111909"/>
                  <a:pt x="5442908" y="9109975"/>
                  <a:pt x="5442908" y="9109975"/>
                </a:cubicBezTo>
                <a:close/>
                <a:moveTo>
                  <a:pt x="5210802" y="9109975"/>
                </a:moveTo>
                <a:cubicBezTo>
                  <a:pt x="5210802" y="9117712"/>
                  <a:pt x="5218540" y="9137055"/>
                  <a:pt x="5234013" y="9168002"/>
                </a:cubicBezTo>
                <a:cubicBezTo>
                  <a:pt x="5249485" y="9198949"/>
                  <a:pt x="5257223" y="9214424"/>
                  <a:pt x="5257223" y="9214424"/>
                </a:cubicBezTo>
                <a:lnTo>
                  <a:pt x="5268829" y="9237633"/>
                </a:lnTo>
                <a:cubicBezTo>
                  <a:pt x="5268829" y="9237633"/>
                  <a:pt x="5272697" y="9237633"/>
                  <a:pt x="5280434" y="9237633"/>
                </a:cubicBezTo>
                <a:lnTo>
                  <a:pt x="5280434" y="9226027"/>
                </a:lnTo>
                <a:cubicBezTo>
                  <a:pt x="5272697" y="9210555"/>
                  <a:pt x="5264959" y="9202817"/>
                  <a:pt x="5257223" y="9202817"/>
                </a:cubicBezTo>
                <a:lnTo>
                  <a:pt x="5257223" y="9191213"/>
                </a:lnTo>
                <a:lnTo>
                  <a:pt x="5257223" y="9179607"/>
                </a:lnTo>
                <a:lnTo>
                  <a:pt x="5245619" y="9168002"/>
                </a:lnTo>
                <a:cubicBezTo>
                  <a:pt x="5245619" y="9160264"/>
                  <a:pt x="5241749" y="9152528"/>
                  <a:pt x="5234013" y="9144790"/>
                </a:cubicBezTo>
                <a:cubicBezTo>
                  <a:pt x="5226275" y="9137055"/>
                  <a:pt x="5222407" y="9129318"/>
                  <a:pt x="5222407" y="9121580"/>
                </a:cubicBezTo>
                <a:close/>
                <a:moveTo>
                  <a:pt x="4665352" y="9109975"/>
                </a:moveTo>
                <a:lnTo>
                  <a:pt x="4665352" y="9121580"/>
                </a:lnTo>
                <a:cubicBezTo>
                  <a:pt x="4673088" y="9129318"/>
                  <a:pt x="4676956" y="9133186"/>
                  <a:pt x="4676956" y="9133186"/>
                </a:cubicBezTo>
                <a:lnTo>
                  <a:pt x="4676956" y="9121580"/>
                </a:lnTo>
                <a:cubicBezTo>
                  <a:pt x="4669219" y="9113845"/>
                  <a:pt x="4665352" y="9109975"/>
                  <a:pt x="4665352" y="9109975"/>
                </a:cubicBezTo>
                <a:close/>
                <a:moveTo>
                  <a:pt x="4618929" y="9109975"/>
                </a:moveTo>
                <a:lnTo>
                  <a:pt x="4630535" y="9109975"/>
                </a:lnTo>
                <a:lnTo>
                  <a:pt x="4653744" y="9179607"/>
                </a:lnTo>
                <a:lnTo>
                  <a:pt x="4642140" y="9168002"/>
                </a:lnTo>
                <a:cubicBezTo>
                  <a:pt x="4634404" y="9168002"/>
                  <a:pt x="4630535" y="9168002"/>
                  <a:pt x="4630535" y="9168002"/>
                </a:cubicBezTo>
                <a:cubicBezTo>
                  <a:pt x="4630535" y="9160264"/>
                  <a:pt x="4630535" y="9156398"/>
                  <a:pt x="4630535" y="9156398"/>
                </a:cubicBezTo>
                <a:cubicBezTo>
                  <a:pt x="4630535" y="9156398"/>
                  <a:pt x="4632469" y="9156398"/>
                  <a:pt x="4636337" y="9156398"/>
                </a:cubicBezTo>
                <a:cubicBezTo>
                  <a:pt x="4640205" y="9156398"/>
                  <a:pt x="4638270" y="9152528"/>
                  <a:pt x="4630535" y="9144790"/>
                </a:cubicBezTo>
                <a:cubicBezTo>
                  <a:pt x="4630535" y="9137055"/>
                  <a:pt x="4630535" y="9129318"/>
                  <a:pt x="4630535" y="9121580"/>
                </a:cubicBezTo>
                <a:close/>
                <a:moveTo>
                  <a:pt x="3449691" y="9107074"/>
                </a:moveTo>
                <a:cubicBezTo>
                  <a:pt x="3443888" y="9107074"/>
                  <a:pt x="3446790" y="9115778"/>
                  <a:pt x="3458395" y="9133186"/>
                </a:cubicBezTo>
                <a:lnTo>
                  <a:pt x="3470002" y="9156398"/>
                </a:lnTo>
                <a:cubicBezTo>
                  <a:pt x="3477736" y="9148660"/>
                  <a:pt x="3479672" y="9142857"/>
                  <a:pt x="3475802" y="9138989"/>
                </a:cubicBezTo>
                <a:cubicBezTo>
                  <a:pt x="3471935" y="9135121"/>
                  <a:pt x="3470002" y="9129318"/>
                  <a:pt x="3470002" y="9121580"/>
                </a:cubicBezTo>
                <a:lnTo>
                  <a:pt x="3470002" y="9109975"/>
                </a:lnTo>
                <a:cubicBezTo>
                  <a:pt x="3470002" y="9117712"/>
                  <a:pt x="3466132" y="9117712"/>
                  <a:pt x="3458395" y="9109975"/>
                </a:cubicBezTo>
                <a:cubicBezTo>
                  <a:pt x="3454526" y="9108042"/>
                  <a:pt x="3451625" y="9107074"/>
                  <a:pt x="3449691" y="9107074"/>
                </a:cubicBezTo>
                <a:close/>
                <a:moveTo>
                  <a:pt x="5477724" y="9098371"/>
                </a:moveTo>
                <a:cubicBezTo>
                  <a:pt x="5477724" y="9106107"/>
                  <a:pt x="5475791" y="9109975"/>
                  <a:pt x="5471921" y="9109975"/>
                </a:cubicBezTo>
                <a:cubicBezTo>
                  <a:pt x="5468055" y="9109975"/>
                  <a:pt x="5466118" y="9108042"/>
                  <a:pt x="5466118" y="9104172"/>
                </a:cubicBezTo>
                <a:cubicBezTo>
                  <a:pt x="5466118" y="9100304"/>
                  <a:pt x="5469988" y="9098371"/>
                  <a:pt x="5477724" y="9098371"/>
                </a:cubicBezTo>
                <a:close/>
                <a:moveTo>
                  <a:pt x="4328796" y="9098371"/>
                </a:moveTo>
                <a:lnTo>
                  <a:pt x="4340400" y="9098371"/>
                </a:lnTo>
                <a:lnTo>
                  <a:pt x="4352007" y="9109975"/>
                </a:lnTo>
                <a:cubicBezTo>
                  <a:pt x="4352007" y="9117712"/>
                  <a:pt x="4352007" y="9121580"/>
                  <a:pt x="4352007" y="9121580"/>
                </a:cubicBezTo>
                <a:cubicBezTo>
                  <a:pt x="4359744" y="9121580"/>
                  <a:pt x="4363612" y="9121580"/>
                  <a:pt x="4363612" y="9121580"/>
                </a:cubicBezTo>
                <a:lnTo>
                  <a:pt x="4352007" y="9133186"/>
                </a:lnTo>
                <a:cubicBezTo>
                  <a:pt x="4344268" y="9125449"/>
                  <a:pt x="4336533" y="9113845"/>
                  <a:pt x="4328796" y="9098371"/>
                </a:cubicBezTo>
                <a:close/>
                <a:moveTo>
                  <a:pt x="3760135" y="9098371"/>
                </a:moveTo>
                <a:lnTo>
                  <a:pt x="3760135" y="9121580"/>
                </a:lnTo>
                <a:lnTo>
                  <a:pt x="3783346" y="9133186"/>
                </a:lnTo>
                <a:close/>
                <a:moveTo>
                  <a:pt x="3649882" y="9098371"/>
                </a:moveTo>
                <a:cubicBezTo>
                  <a:pt x="3653751" y="9098371"/>
                  <a:pt x="3655686" y="9098371"/>
                  <a:pt x="3655686" y="9098371"/>
                </a:cubicBezTo>
                <a:lnTo>
                  <a:pt x="3644081" y="9109975"/>
                </a:lnTo>
                <a:cubicBezTo>
                  <a:pt x="3644081" y="9102238"/>
                  <a:pt x="3646015" y="9098371"/>
                  <a:pt x="3649882" y="9098371"/>
                </a:cubicBezTo>
                <a:close/>
                <a:moveTo>
                  <a:pt x="2672133" y="9079510"/>
                </a:moveTo>
                <a:cubicBezTo>
                  <a:pt x="2674066" y="9080479"/>
                  <a:pt x="2676969" y="9082897"/>
                  <a:pt x="2680836" y="9086765"/>
                </a:cubicBezTo>
                <a:lnTo>
                  <a:pt x="2669231" y="9086765"/>
                </a:lnTo>
                <a:cubicBezTo>
                  <a:pt x="2669231" y="9086765"/>
                  <a:pt x="2669231" y="9084830"/>
                  <a:pt x="2669231" y="9080963"/>
                </a:cubicBezTo>
                <a:cubicBezTo>
                  <a:pt x="2669231" y="9079027"/>
                  <a:pt x="2670198" y="9078545"/>
                  <a:pt x="2672133" y="9079510"/>
                </a:cubicBezTo>
                <a:close/>
                <a:moveTo>
                  <a:pt x="5384883" y="9075159"/>
                </a:moveTo>
                <a:cubicBezTo>
                  <a:pt x="5384883" y="9082897"/>
                  <a:pt x="5388751" y="9088698"/>
                  <a:pt x="5396487" y="9092568"/>
                </a:cubicBezTo>
                <a:cubicBezTo>
                  <a:pt x="5404225" y="9096436"/>
                  <a:pt x="5408093" y="9098371"/>
                  <a:pt x="5408093" y="9098371"/>
                </a:cubicBezTo>
                <a:lnTo>
                  <a:pt x="5408093" y="9086765"/>
                </a:lnTo>
                <a:close/>
                <a:moveTo>
                  <a:pt x="5222407" y="9075159"/>
                </a:moveTo>
                <a:lnTo>
                  <a:pt x="5257223" y="9133186"/>
                </a:lnTo>
                <a:lnTo>
                  <a:pt x="5257223" y="9121580"/>
                </a:lnTo>
                <a:cubicBezTo>
                  <a:pt x="5249485" y="9113845"/>
                  <a:pt x="5245619" y="9106107"/>
                  <a:pt x="5245619" y="9098371"/>
                </a:cubicBezTo>
                <a:close/>
                <a:moveTo>
                  <a:pt x="4444849" y="9075159"/>
                </a:moveTo>
                <a:cubicBezTo>
                  <a:pt x="4444849" y="9082897"/>
                  <a:pt x="4444849" y="9086765"/>
                  <a:pt x="4444849" y="9086765"/>
                </a:cubicBezTo>
                <a:lnTo>
                  <a:pt x="4456454" y="9098371"/>
                </a:lnTo>
                <a:lnTo>
                  <a:pt x="4456454" y="9086765"/>
                </a:lnTo>
                <a:cubicBezTo>
                  <a:pt x="4456454" y="9086765"/>
                  <a:pt x="4454521" y="9084830"/>
                  <a:pt x="4450652" y="9080963"/>
                </a:cubicBezTo>
                <a:cubicBezTo>
                  <a:pt x="4446783" y="9077094"/>
                  <a:pt x="4444849" y="9075159"/>
                  <a:pt x="4444849" y="9075159"/>
                </a:cubicBezTo>
                <a:close/>
                <a:moveTo>
                  <a:pt x="2738862" y="9075159"/>
                </a:moveTo>
                <a:cubicBezTo>
                  <a:pt x="2738862" y="9082897"/>
                  <a:pt x="2742732" y="9086765"/>
                  <a:pt x="2750467" y="9086765"/>
                </a:cubicBezTo>
                <a:lnTo>
                  <a:pt x="2750467" y="9109975"/>
                </a:lnTo>
                <a:cubicBezTo>
                  <a:pt x="2758205" y="9117712"/>
                  <a:pt x="2762074" y="9125449"/>
                  <a:pt x="2762074" y="9133186"/>
                </a:cubicBezTo>
                <a:lnTo>
                  <a:pt x="2773679" y="9121580"/>
                </a:lnTo>
                <a:cubicBezTo>
                  <a:pt x="2781415" y="9098371"/>
                  <a:pt x="2773679" y="9086765"/>
                  <a:pt x="2750467" y="9086765"/>
                </a:cubicBezTo>
                <a:cubicBezTo>
                  <a:pt x="2750467" y="9086765"/>
                  <a:pt x="2750467" y="9082897"/>
                  <a:pt x="2750467" y="9075159"/>
                </a:cubicBezTo>
                <a:cubicBezTo>
                  <a:pt x="2742732" y="9075159"/>
                  <a:pt x="2738862" y="9075159"/>
                  <a:pt x="2738862" y="9075159"/>
                </a:cubicBezTo>
                <a:close/>
                <a:moveTo>
                  <a:pt x="4537693" y="9063553"/>
                </a:moveTo>
                <a:cubicBezTo>
                  <a:pt x="4537693" y="9063553"/>
                  <a:pt x="4537693" y="9067423"/>
                  <a:pt x="4537693" y="9075159"/>
                </a:cubicBezTo>
                <a:lnTo>
                  <a:pt x="4549297" y="9075159"/>
                </a:lnTo>
                <a:cubicBezTo>
                  <a:pt x="4549297" y="9067423"/>
                  <a:pt x="4549297" y="9063553"/>
                  <a:pt x="4549297" y="9063553"/>
                </a:cubicBezTo>
                <a:cubicBezTo>
                  <a:pt x="4549297" y="9063553"/>
                  <a:pt x="4545429" y="9063553"/>
                  <a:pt x="4537693" y="9063553"/>
                </a:cubicBezTo>
                <a:close/>
                <a:moveTo>
                  <a:pt x="4177925" y="9063553"/>
                </a:moveTo>
                <a:lnTo>
                  <a:pt x="4177925" y="9075159"/>
                </a:lnTo>
                <a:cubicBezTo>
                  <a:pt x="4185662" y="9082897"/>
                  <a:pt x="4189531" y="9086765"/>
                  <a:pt x="4189531" y="9086765"/>
                </a:cubicBezTo>
                <a:lnTo>
                  <a:pt x="4189531" y="9075159"/>
                </a:lnTo>
                <a:cubicBezTo>
                  <a:pt x="4181796" y="9067423"/>
                  <a:pt x="4177925" y="9063553"/>
                  <a:pt x="4177925" y="9063553"/>
                </a:cubicBezTo>
                <a:close/>
                <a:moveTo>
                  <a:pt x="4073478" y="9063553"/>
                </a:moveTo>
                <a:lnTo>
                  <a:pt x="4073478" y="9075159"/>
                </a:lnTo>
                <a:cubicBezTo>
                  <a:pt x="4073478" y="9075159"/>
                  <a:pt x="4075412" y="9077094"/>
                  <a:pt x="4079280" y="9080963"/>
                </a:cubicBezTo>
                <a:cubicBezTo>
                  <a:pt x="4083149" y="9084830"/>
                  <a:pt x="4085083" y="9086765"/>
                  <a:pt x="4085083" y="9086765"/>
                </a:cubicBezTo>
                <a:lnTo>
                  <a:pt x="4085083" y="9075159"/>
                </a:lnTo>
                <a:cubicBezTo>
                  <a:pt x="4077346" y="9067423"/>
                  <a:pt x="4073478" y="9063553"/>
                  <a:pt x="4073478" y="9063553"/>
                </a:cubicBezTo>
                <a:close/>
                <a:moveTo>
                  <a:pt x="4665352" y="9051948"/>
                </a:moveTo>
                <a:cubicBezTo>
                  <a:pt x="4657613" y="9059685"/>
                  <a:pt x="4661482" y="9079027"/>
                  <a:pt x="4676956" y="9109975"/>
                </a:cubicBezTo>
                <a:cubicBezTo>
                  <a:pt x="4684693" y="9125449"/>
                  <a:pt x="4690496" y="9137055"/>
                  <a:pt x="4694364" y="9144790"/>
                </a:cubicBezTo>
                <a:cubicBezTo>
                  <a:pt x="4698232" y="9152528"/>
                  <a:pt x="4700167" y="9156398"/>
                  <a:pt x="4700167" y="9156398"/>
                </a:cubicBezTo>
                <a:lnTo>
                  <a:pt x="4700167" y="9144790"/>
                </a:lnTo>
                <a:lnTo>
                  <a:pt x="4700167" y="9133186"/>
                </a:lnTo>
                <a:cubicBezTo>
                  <a:pt x="4700167" y="9133186"/>
                  <a:pt x="4707905" y="9148660"/>
                  <a:pt x="4723379" y="9179607"/>
                </a:cubicBezTo>
                <a:lnTo>
                  <a:pt x="4758194" y="9226027"/>
                </a:lnTo>
                <a:cubicBezTo>
                  <a:pt x="4750457" y="9210555"/>
                  <a:pt x="4746588" y="9198949"/>
                  <a:pt x="4746588" y="9191213"/>
                </a:cubicBezTo>
                <a:cubicBezTo>
                  <a:pt x="4731115" y="9129318"/>
                  <a:pt x="4715641" y="9090633"/>
                  <a:pt x="4700167" y="9075159"/>
                </a:cubicBezTo>
                <a:cubicBezTo>
                  <a:pt x="4684693" y="9059685"/>
                  <a:pt x="4673088" y="9051948"/>
                  <a:pt x="4665352" y="9051948"/>
                </a:cubicBezTo>
                <a:close/>
                <a:moveTo>
                  <a:pt x="4630535" y="9051948"/>
                </a:moveTo>
                <a:lnTo>
                  <a:pt x="4642140" y="9063553"/>
                </a:lnTo>
                <a:lnTo>
                  <a:pt x="4642140" y="9051948"/>
                </a:lnTo>
                <a:close/>
                <a:moveTo>
                  <a:pt x="4131504" y="9051948"/>
                </a:moveTo>
                <a:cubicBezTo>
                  <a:pt x="4139243" y="9051948"/>
                  <a:pt x="4143110" y="9055818"/>
                  <a:pt x="4143110" y="9063553"/>
                </a:cubicBezTo>
                <a:lnTo>
                  <a:pt x="4131504" y="9063553"/>
                </a:lnTo>
                <a:close/>
                <a:moveTo>
                  <a:pt x="3423578" y="9051948"/>
                </a:moveTo>
                <a:lnTo>
                  <a:pt x="3435183" y="9063553"/>
                </a:lnTo>
                <a:cubicBezTo>
                  <a:pt x="3442921" y="9079027"/>
                  <a:pt x="3446790" y="9088698"/>
                  <a:pt x="3446790" y="9092568"/>
                </a:cubicBezTo>
                <a:cubicBezTo>
                  <a:pt x="3446790" y="9096436"/>
                  <a:pt x="3448724" y="9098371"/>
                  <a:pt x="3452590" y="9098371"/>
                </a:cubicBezTo>
                <a:cubicBezTo>
                  <a:pt x="3456460" y="9098371"/>
                  <a:pt x="3454526" y="9090633"/>
                  <a:pt x="3446790" y="9075159"/>
                </a:cubicBezTo>
                <a:cubicBezTo>
                  <a:pt x="3439052" y="9059685"/>
                  <a:pt x="3431317" y="9051948"/>
                  <a:pt x="3423578" y="9051948"/>
                </a:cubicBezTo>
                <a:close/>
                <a:moveTo>
                  <a:pt x="4000946" y="9046145"/>
                </a:moveTo>
                <a:cubicBezTo>
                  <a:pt x="3999011" y="9046145"/>
                  <a:pt x="3996110" y="9048080"/>
                  <a:pt x="3992241" y="9051948"/>
                </a:cubicBezTo>
                <a:lnTo>
                  <a:pt x="4003845" y="9051948"/>
                </a:lnTo>
                <a:cubicBezTo>
                  <a:pt x="4003845" y="9048080"/>
                  <a:pt x="4002878" y="9046145"/>
                  <a:pt x="4000946" y="9046145"/>
                </a:cubicBezTo>
                <a:close/>
                <a:moveTo>
                  <a:pt x="4526087" y="9040344"/>
                </a:moveTo>
                <a:lnTo>
                  <a:pt x="4514480" y="9051948"/>
                </a:lnTo>
                <a:lnTo>
                  <a:pt x="4514480" y="9063553"/>
                </a:lnTo>
                <a:close/>
                <a:moveTo>
                  <a:pt x="3829765" y="9040344"/>
                </a:moveTo>
                <a:lnTo>
                  <a:pt x="3829765" y="9051948"/>
                </a:lnTo>
                <a:lnTo>
                  <a:pt x="3841372" y="9051948"/>
                </a:lnTo>
                <a:cubicBezTo>
                  <a:pt x="3841372" y="9044212"/>
                  <a:pt x="3837502" y="9040344"/>
                  <a:pt x="3829765" y="9040344"/>
                </a:cubicBezTo>
                <a:close/>
                <a:moveTo>
                  <a:pt x="3667291" y="9028738"/>
                </a:moveTo>
                <a:cubicBezTo>
                  <a:pt x="3667291" y="9028738"/>
                  <a:pt x="3667291" y="9030671"/>
                  <a:pt x="3667291" y="9034541"/>
                </a:cubicBezTo>
                <a:cubicBezTo>
                  <a:pt x="3667291" y="9038411"/>
                  <a:pt x="3669225" y="9044212"/>
                  <a:pt x="3673093" y="9051948"/>
                </a:cubicBezTo>
                <a:cubicBezTo>
                  <a:pt x="3676962" y="9059685"/>
                  <a:pt x="3680830" y="9069356"/>
                  <a:pt x="3684699" y="9080963"/>
                </a:cubicBezTo>
                <a:cubicBezTo>
                  <a:pt x="3688569" y="9092568"/>
                  <a:pt x="3698239" y="9109975"/>
                  <a:pt x="3713713" y="9133186"/>
                </a:cubicBezTo>
                <a:cubicBezTo>
                  <a:pt x="3733054" y="9168002"/>
                  <a:pt x="3748530" y="9195082"/>
                  <a:pt x="3760135" y="9214424"/>
                </a:cubicBezTo>
                <a:lnTo>
                  <a:pt x="3763418" y="9219678"/>
                </a:lnTo>
                <a:lnTo>
                  <a:pt x="3762311" y="9216599"/>
                </a:lnTo>
                <a:cubicBezTo>
                  <a:pt x="3760860" y="9209346"/>
                  <a:pt x="3760135" y="9200884"/>
                  <a:pt x="3760135" y="9191213"/>
                </a:cubicBezTo>
                <a:lnTo>
                  <a:pt x="3771740" y="9191213"/>
                </a:lnTo>
                <a:lnTo>
                  <a:pt x="3760135" y="9179607"/>
                </a:lnTo>
                <a:cubicBezTo>
                  <a:pt x="3760135" y="9171872"/>
                  <a:pt x="3756266" y="9168002"/>
                  <a:pt x="3748528" y="9168002"/>
                </a:cubicBezTo>
                <a:cubicBezTo>
                  <a:pt x="3740792" y="9160264"/>
                  <a:pt x="3736923" y="9154463"/>
                  <a:pt x="3736923" y="9150595"/>
                </a:cubicBezTo>
                <a:cubicBezTo>
                  <a:pt x="3736923" y="9146725"/>
                  <a:pt x="3734989" y="9144790"/>
                  <a:pt x="3731120" y="9144790"/>
                </a:cubicBezTo>
                <a:cubicBezTo>
                  <a:pt x="3727251" y="9144790"/>
                  <a:pt x="3725318" y="9140923"/>
                  <a:pt x="3725318" y="9133186"/>
                </a:cubicBezTo>
                <a:lnTo>
                  <a:pt x="3713713" y="9109975"/>
                </a:lnTo>
                <a:cubicBezTo>
                  <a:pt x="3698239" y="9094501"/>
                  <a:pt x="3690501" y="9079027"/>
                  <a:pt x="3690501" y="9063553"/>
                </a:cubicBezTo>
                <a:cubicBezTo>
                  <a:pt x="3690501" y="9063553"/>
                  <a:pt x="3688569" y="9059685"/>
                  <a:pt x="3684699" y="9051948"/>
                </a:cubicBezTo>
                <a:cubicBezTo>
                  <a:pt x="3680830" y="9044212"/>
                  <a:pt x="3678896" y="9040344"/>
                  <a:pt x="3678896" y="9040344"/>
                </a:cubicBezTo>
                <a:cubicBezTo>
                  <a:pt x="3678896" y="9040344"/>
                  <a:pt x="3678896" y="9038411"/>
                  <a:pt x="3678896" y="9034541"/>
                </a:cubicBezTo>
                <a:cubicBezTo>
                  <a:pt x="3678896" y="9030671"/>
                  <a:pt x="3675026" y="9028738"/>
                  <a:pt x="3667291" y="9028738"/>
                </a:cubicBezTo>
                <a:close/>
                <a:moveTo>
                  <a:pt x="3609264" y="9028738"/>
                </a:moveTo>
                <a:lnTo>
                  <a:pt x="3620869" y="9028738"/>
                </a:lnTo>
                <a:cubicBezTo>
                  <a:pt x="3620869" y="9028738"/>
                  <a:pt x="3620869" y="9032606"/>
                  <a:pt x="3620869" y="9040344"/>
                </a:cubicBezTo>
                <a:cubicBezTo>
                  <a:pt x="3620869" y="9048079"/>
                  <a:pt x="3620869" y="9051948"/>
                  <a:pt x="3620869" y="9051948"/>
                </a:cubicBezTo>
                <a:lnTo>
                  <a:pt x="3609264" y="9040344"/>
                </a:lnTo>
                <a:cubicBezTo>
                  <a:pt x="3609264" y="9032606"/>
                  <a:pt x="3609264" y="9028738"/>
                  <a:pt x="3609264" y="9028738"/>
                </a:cubicBezTo>
                <a:close/>
                <a:moveTo>
                  <a:pt x="2762074" y="9028738"/>
                </a:moveTo>
                <a:cubicBezTo>
                  <a:pt x="2762074" y="9044212"/>
                  <a:pt x="2765941" y="9048079"/>
                  <a:pt x="2773679" y="9040344"/>
                </a:cubicBezTo>
                <a:lnTo>
                  <a:pt x="2773679" y="9028738"/>
                </a:lnTo>
                <a:close/>
                <a:moveTo>
                  <a:pt x="2599598" y="9017132"/>
                </a:moveTo>
                <a:lnTo>
                  <a:pt x="2611203" y="9017132"/>
                </a:lnTo>
                <a:lnTo>
                  <a:pt x="2599598" y="9028738"/>
                </a:lnTo>
                <a:close/>
                <a:moveTo>
                  <a:pt x="3597659" y="9005526"/>
                </a:moveTo>
                <a:cubicBezTo>
                  <a:pt x="3597659" y="9005526"/>
                  <a:pt x="3601529" y="9009396"/>
                  <a:pt x="3609264" y="9017132"/>
                </a:cubicBezTo>
                <a:cubicBezTo>
                  <a:pt x="3609264" y="9017132"/>
                  <a:pt x="3605395" y="9017132"/>
                  <a:pt x="3597659" y="9017132"/>
                </a:cubicBezTo>
                <a:close/>
                <a:moveTo>
                  <a:pt x="2484996" y="8998275"/>
                </a:moveTo>
                <a:cubicBezTo>
                  <a:pt x="2485963" y="8997306"/>
                  <a:pt x="2487413" y="8997791"/>
                  <a:pt x="2489349" y="8999725"/>
                </a:cubicBezTo>
                <a:cubicBezTo>
                  <a:pt x="2493216" y="9003593"/>
                  <a:pt x="2495151" y="9005526"/>
                  <a:pt x="2495151" y="9005526"/>
                </a:cubicBezTo>
                <a:cubicBezTo>
                  <a:pt x="2495151" y="9005526"/>
                  <a:pt x="2491282" y="9005526"/>
                  <a:pt x="2483545" y="9005526"/>
                </a:cubicBezTo>
                <a:cubicBezTo>
                  <a:pt x="2483545" y="9001659"/>
                  <a:pt x="2484029" y="8999241"/>
                  <a:pt x="2484996" y="8998275"/>
                </a:cubicBezTo>
                <a:close/>
                <a:moveTo>
                  <a:pt x="4491270" y="8993922"/>
                </a:moveTo>
                <a:cubicBezTo>
                  <a:pt x="4483533" y="8993922"/>
                  <a:pt x="4483533" y="8997791"/>
                  <a:pt x="4491270" y="9005526"/>
                </a:cubicBezTo>
                <a:lnTo>
                  <a:pt x="4514480" y="9017132"/>
                </a:lnTo>
                <a:cubicBezTo>
                  <a:pt x="4514480" y="9001659"/>
                  <a:pt x="4506744" y="8993922"/>
                  <a:pt x="4491270" y="8993922"/>
                </a:cubicBezTo>
                <a:close/>
                <a:moveTo>
                  <a:pt x="2692442" y="8993922"/>
                </a:moveTo>
                <a:lnTo>
                  <a:pt x="2704047" y="9005526"/>
                </a:lnTo>
                <a:cubicBezTo>
                  <a:pt x="2704047" y="9005526"/>
                  <a:pt x="2704047" y="9001659"/>
                  <a:pt x="2704047" y="8993922"/>
                </a:cubicBezTo>
                <a:cubicBezTo>
                  <a:pt x="2696310" y="8993922"/>
                  <a:pt x="2692442" y="8993922"/>
                  <a:pt x="2692442" y="8993922"/>
                </a:cubicBezTo>
                <a:close/>
                <a:moveTo>
                  <a:pt x="4027057" y="8982317"/>
                </a:moveTo>
                <a:lnTo>
                  <a:pt x="4027057" y="8993922"/>
                </a:lnTo>
                <a:lnTo>
                  <a:pt x="4038662" y="8982317"/>
                </a:lnTo>
                <a:close/>
                <a:moveTo>
                  <a:pt x="3586054" y="8970711"/>
                </a:moveTo>
                <a:lnTo>
                  <a:pt x="3597659" y="8993922"/>
                </a:lnTo>
                <a:cubicBezTo>
                  <a:pt x="3589921" y="8993922"/>
                  <a:pt x="3582184" y="8990052"/>
                  <a:pt x="3574447" y="8982317"/>
                </a:cubicBezTo>
                <a:close/>
                <a:moveTo>
                  <a:pt x="4386822" y="8959107"/>
                </a:moveTo>
                <a:cubicBezTo>
                  <a:pt x="4379086" y="8959107"/>
                  <a:pt x="4382953" y="8970711"/>
                  <a:pt x="4398427" y="8993922"/>
                </a:cubicBezTo>
                <a:cubicBezTo>
                  <a:pt x="4406165" y="9001659"/>
                  <a:pt x="4406165" y="9009396"/>
                  <a:pt x="4398427" y="9017132"/>
                </a:cubicBezTo>
                <a:lnTo>
                  <a:pt x="4410034" y="9028738"/>
                </a:lnTo>
                <a:lnTo>
                  <a:pt x="4421639" y="9040344"/>
                </a:lnTo>
                <a:lnTo>
                  <a:pt x="4421639" y="9028738"/>
                </a:lnTo>
                <a:cubicBezTo>
                  <a:pt x="4421639" y="9028738"/>
                  <a:pt x="4421639" y="9024870"/>
                  <a:pt x="4421639" y="9017132"/>
                </a:cubicBezTo>
                <a:cubicBezTo>
                  <a:pt x="4421639" y="9009396"/>
                  <a:pt x="4417771" y="8999725"/>
                  <a:pt x="4410034" y="8988119"/>
                </a:cubicBezTo>
                <a:cubicBezTo>
                  <a:pt x="4402297" y="8976514"/>
                  <a:pt x="4398427" y="8968776"/>
                  <a:pt x="4398427" y="8964908"/>
                </a:cubicBezTo>
                <a:cubicBezTo>
                  <a:pt x="4398427" y="8961040"/>
                  <a:pt x="4394560" y="8959107"/>
                  <a:pt x="4386822" y="8959107"/>
                </a:cubicBezTo>
                <a:close/>
                <a:moveTo>
                  <a:pt x="3621762" y="8948392"/>
                </a:moveTo>
                <a:lnTo>
                  <a:pt x="3622319" y="8949677"/>
                </a:lnTo>
                <a:cubicBezTo>
                  <a:pt x="3625220" y="8955964"/>
                  <a:pt x="3628607" y="8962973"/>
                  <a:pt x="3632474" y="8970711"/>
                </a:cubicBezTo>
                <a:cubicBezTo>
                  <a:pt x="3647948" y="9001659"/>
                  <a:pt x="3657619" y="9017132"/>
                  <a:pt x="3661488" y="9017132"/>
                </a:cubicBezTo>
                <a:cubicBezTo>
                  <a:pt x="3665356" y="9017132"/>
                  <a:pt x="3667291" y="9013264"/>
                  <a:pt x="3667291" y="9005526"/>
                </a:cubicBezTo>
                <a:cubicBezTo>
                  <a:pt x="3667291" y="8997791"/>
                  <a:pt x="3665356" y="8993922"/>
                  <a:pt x="3661488" y="8993922"/>
                </a:cubicBezTo>
                <a:cubicBezTo>
                  <a:pt x="3657619" y="8993922"/>
                  <a:pt x="3651816" y="8986185"/>
                  <a:pt x="3644081" y="8970711"/>
                </a:cubicBezTo>
                <a:close/>
                <a:moveTo>
                  <a:pt x="4003845" y="8947499"/>
                </a:moveTo>
                <a:lnTo>
                  <a:pt x="4015451" y="8959107"/>
                </a:lnTo>
                <a:cubicBezTo>
                  <a:pt x="4015451" y="8951369"/>
                  <a:pt x="4015451" y="8947499"/>
                  <a:pt x="4015451" y="8947499"/>
                </a:cubicBezTo>
                <a:close/>
                <a:moveTo>
                  <a:pt x="3691954" y="8941698"/>
                </a:moveTo>
                <a:cubicBezTo>
                  <a:pt x="3689050" y="8941698"/>
                  <a:pt x="3686634" y="8943633"/>
                  <a:pt x="3684699" y="8947499"/>
                </a:cubicBezTo>
                <a:cubicBezTo>
                  <a:pt x="3680830" y="8955237"/>
                  <a:pt x="3680830" y="8962973"/>
                  <a:pt x="3684699" y="8970711"/>
                </a:cubicBezTo>
                <a:cubicBezTo>
                  <a:pt x="3688569" y="8978448"/>
                  <a:pt x="3692436" y="8984251"/>
                  <a:pt x="3696303" y="8988119"/>
                </a:cubicBezTo>
                <a:cubicBezTo>
                  <a:pt x="3700173" y="8991988"/>
                  <a:pt x="3704042" y="8993922"/>
                  <a:pt x="3707908" y="8993922"/>
                </a:cubicBezTo>
                <a:cubicBezTo>
                  <a:pt x="3711777" y="8993922"/>
                  <a:pt x="3709843" y="8990052"/>
                  <a:pt x="3702106" y="8982317"/>
                </a:cubicBezTo>
                <a:cubicBezTo>
                  <a:pt x="3702106" y="8974579"/>
                  <a:pt x="3702106" y="8968776"/>
                  <a:pt x="3702106" y="8964908"/>
                </a:cubicBezTo>
                <a:cubicBezTo>
                  <a:pt x="3702106" y="8961040"/>
                  <a:pt x="3702106" y="8955237"/>
                  <a:pt x="3702106" y="8947499"/>
                </a:cubicBezTo>
                <a:cubicBezTo>
                  <a:pt x="3698239" y="8943633"/>
                  <a:pt x="3694853" y="8941698"/>
                  <a:pt x="3691954" y="8941698"/>
                </a:cubicBezTo>
                <a:close/>
                <a:moveTo>
                  <a:pt x="3446790" y="8935895"/>
                </a:moveTo>
                <a:cubicBezTo>
                  <a:pt x="3439052" y="8935895"/>
                  <a:pt x="3442921" y="8947499"/>
                  <a:pt x="3458395" y="8970711"/>
                </a:cubicBezTo>
                <a:lnTo>
                  <a:pt x="3458395" y="8959107"/>
                </a:lnTo>
                <a:cubicBezTo>
                  <a:pt x="3458395" y="8943633"/>
                  <a:pt x="3454526" y="8935895"/>
                  <a:pt x="3446790" y="8935895"/>
                </a:cubicBezTo>
                <a:close/>
                <a:moveTo>
                  <a:pt x="5466118" y="8924290"/>
                </a:moveTo>
                <a:lnTo>
                  <a:pt x="5477724" y="8947499"/>
                </a:lnTo>
                <a:cubicBezTo>
                  <a:pt x="5462250" y="8939764"/>
                  <a:pt x="5458384" y="8932025"/>
                  <a:pt x="5466118" y="8924290"/>
                </a:cubicBezTo>
                <a:close/>
                <a:moveTo>
                  <a:pt x="5500935" y="8912684"/>
                </a:moveTo>
                <a:lnTo>
                  <a:pt x="5512541" y="8912684"/>
                </a:lnTo>
                <a:lnTo>
                  <a:pt x="5500935" y="8924290"/>
                </a:lnTo>
                <a:cubicBezTo>
                  <a:pt x="5500935" y="8924290"/>
                  <a:pt x="5500935" y="8920421"/>
                  <a:pt x="5500935" y="8912684"/>
                </a:cubicBezTo>
                <a:close/>
                <a:moveTo>
                  <a:pt x="4352007" y="8912684"/>
                </a:moveTo>
                <a:lnTo>
                  <a:pt x="4363612" y="8924290"/>
                </a:lnTo>
                <a:lnTo>
                  <a:pt x="4363612" y="8912684"/>
                </a:lnTo>
                <a:close/>
                <a:moveTo>
                  <a:pt x="4259163" y="8912684"/>
                </a:moveTo>
                <a:lnTo>
                  <a:pt x="4270769" y="8959107"/>
                </a:lnTo>
                <a:lnTo>
                  <a:pt x="4282375" y="8959107"/>
                </a:lnTo>
                <a:cubicBezTo>
                  <a:pt x="4282375" y="8951369"/>
                  <a:pt x="4278506" y="8943633"/>
                  <a:pt x="4270769" y="8935895"/>
                </a:cubicBezTo>
                <a:cubicBezTo>
                  <a:pt x="4270769" y="8935895"/>
                  <a:pt x="4270769" y="8932025"/>
                  <a:pt x="4270769" y="8924290"/>
                </a:cubicBezTo>
                <a:cubicBezTo>
                  <a:pt x="4270769" y="8924290"/>
                  <a:pt x="4266900" y="8920421"/>
                  <a:pt x="4259163" y="8912684"/>
                </a:cubicBezTo>
                <a:close/>
                <a:moveTo>
                  <a:pt x="3609264" y="8912684"/>
                </a:moveTo>
                <a:cubicBezTo>
                  <a:pt x="3609264" y="8916554"/>
                  <a:pt x="3611198" y="8923324"/>
                  <a:pt x="3615066" y="8932995"/>
                </a:cubicBezTo>
                <a:lnTo>
                  <a:pt x="3620869" y="8946341"/>
                </a:lnTo>
                <a:lnTo>
                  <a:pt x="3620869" y="8924290"/>
                </a:lnTo>
                <a:cubicBezTo>
                  <a:pt x="3620869" y="8924290"/>
                  <a:pt x="3616999" y="8920421"/>
                  <a:pt x="3609264" y="8912684"/>
                </a:cubicBezTo>
                <a:close/>
                <a:moveTo>
                  <a:pt x="5374021" y="8901971"/>
                </a:moveTo>
                <a:lnTo>
                  <a:pt x="5380530" y="8909783"/>
                </a:lnTo>
                <a:cubicBezTo>
                  <a:pt x="5381496" y="8911718"/>
                  <a:pt x="5381013" y="8912684"/>
                  <a:pt x="5379080" y="8912684"/>
                </a:cubicBezTo>
                <a:cubicBezTo>
                  <a:pt x="5377146" y="8912684"/>
                  <a:pt x="5375695" y="8911234"/>
                  <a:pt x="5374727" y="8908333"/>
                </a:cubicBezTo>
                <a:close/>
                <a:moveTo>
                  <a:pt x="5373857" y="8900500"/>
                </a:moveTo>
                <a:lnTo>
                  <a:pt x="5374021" y="8901971"/>
                </a:lnTo>
                <a:lnTo>
                  <a:pt x="5373277" y="8901080"/>
                </a:lnTo>
                <a:close/>
                <a:moveTo>
                  <a:pt x="4352007" y="8889473"/>
                </a:moveTo>
                <a:cubicBezTo>
                  <a:pt x="4352007" y="8897212"/>
                  <a:pt x="4352007" y="8901080"/>
                  <a:pt x="4352007" y="8901080"/>
                </a:cubicBezTo>
                <a:cubicBezTo>
                  <a:pt x="4359744" y="8901080"/>
                  <a:pt x="4363612" y="8901080"/>
                  <a:pt x="4363612" y="8901080"/>
                </a:cubicBezTo>
                <a:cubicBezTo>
                  <a:pt x="4363612" y="8901080"/>
                  <a:pt x="4363612" y="8897212"/>
                  <a:pt x="4363612" y="8889473"/>
                </a:cubicBezTo>
                <a:cubicBezTo>
                  <a:pt x="4363612" y="8889473"/>
                  <a:pt x="4359744" y="8889473"/>
                  <a:pt x="4352007" y="8889473"/>
                </a:cubicBezTo>
                <a:close/>
                <a:moveTo>
                  <a:pt x="2587994" y="8889473"/>
                </a:moveTo>
                <a:lnTo>
                  <a:pt x="2611203" y="8912684"/>
                </a:lnTo>
                <a:lnTo>
                  <a:pt x="2611203" y="8924290"/>
                </a:lnTo>
                <a:cubicBezTo>
                  <a:pt x="2618941" y="8924290"/>
                  <a:pt x="2618941" y="8928158"/>
                  <a:pt x="2611203" y="8935895"/>
                </a:cubicBezTo>
                <a:cubicBezTo>
                  <a:pt x="2603468" y="8943633"/>
                  <a:pt x="2603468" y="8951369"/>
                  <a:pt x="2611203" y="8959107"/>
                </a:cubicBezTo>
                <a:cubicBezTo>
                  <a:pt x="2611203" y="8966843"/>
                  <a:pt x="2615072" y="8970711"/>
                  <a:pt x="2622810" y="8970711"/>
                </a:cubicBezTo>
                <a:cubicBezTo>
                  <a:pt x="2622810" y="8978448"/>
                  <a:pt x="2622810" y="8982317"/>
                  <a:pt x="2622810" y="8982317"/>
                </a:cubicBezTo>
                <a:cubicBezTo>
                  <a:pt x="2622810" y="8982317"/>
                  <a:pt x="2624744" y="8984251"/>
                  <a:pt x="2628613" y="8988119"/>
                </a:cubicBezTo>
                <a:cubicBezTo>
                  <a:pt x="2632480" y="8991988"/>
                  <a:pt x="2636348" y="8993922"/>
                  <a:pt x="2640218" y="8993922"/>
                </a:cubicBezTo>
                <a:cubicBezTo>
                  <a:pt x="2644087" y="8993922"/>
                  <a:pt x="2646021" y="8997791"/>
                  <a:pt x="2646021" y="9005526"/>
                </a:cubicBezTo>
                <a:lnTo>
                  <a:pt x="2657625" y="9005526"/>
                </a:lnTo>
                <a:cubicBezTo>
                  <a:pt x="2657625" y="9013264"/>
                  <a:pt x="2653756" y="9017132"/>
                  <a:pt x="2646021" y="9017132"/>
                </a:cubicBezTo>
                <a:cubicBezTo>
                  <a:pt x="2638283" y="9017132"/>
                  <a:pt x="2630547" y="9009396"/>
                  <a:pt x="2622810" y="8993922"/>
                </a:cubicBezTo>
                <a:lnTo>
                  <a:pt x="2611203" y="8970711"/>
                </a:lnTo>
                <a:cubicBezTo>
                  <a:pt x="2611203" y="8962973"/>
                  <a:pt x="2609270" y="8959107"/>
                  <a:pt x="2605401" y="8959107"/>
                </a:cubicBezTo>
                <a:cubicBezTo>
                  <a:pt x="2601533" y="8959107"/>
                  <a:pt x="2599598" y="8955237"/>
                  <a:pt x="2599598" y="8947499"/>
                </a:cubicBezTo>
                <a:lnTo>
                  <a:pt x="2599598" y="8935895"/>
                </a:lnTo>
                <a:lnTo>
                  <a:pt x="2587994" y="8901080"/>
                </a:lnTo>
                <a:cubicBezTo>
                  <a:pt x="2587994" y="8893342"/>
                  <a:pt x="2587994" y="8889473"/>
                  <a:pt x="2587994" y="8889473"/>
                </a:cubicBezTo>
                <a:close/>
                <a:moveTo>
                  <a:pt x="5512541" y="8877868"/>
                </a:moveTo>
                <a:cubicBezTo>
                  <a:pt x="5520277" y="8885606"/>
                  <a:pt x="5524145" y="8889473"/>
                  <a:pt x="5524145" y="8889473"/>
                </a:cubicBezTo>
                <a:lnTo>
                  <a:pt x="5512541" y="8889473"/>
                </a:lnTo>
                <a:cubicBezTo>
                  <a:pt x="5512541" y="8889473"/>
                  <a:pt x="5512541" y="8885606"/>
                  <a:pt x="5512541" y="8877868"/>
                </a:cubicBezTo>
                <a:close/>
                <a:moveTo>
                  <a:pt x="5477724" y="8877868"/>
                </a:moveTo>
                <a:lnTo>
                  <a:pt x="5489330" y="8877868"/>
                </a:lnTo>
                <a:cubicBezTo>
                  <a:pt x="5489330" y="8885606"/>
                  <a:pt x="5489330" y="8889473"/>
                  <a:pt x="5489330" y="8889473"/>
                </a:cubicBezTo>
                <a:lnTo>
                  <a:pt x="5477724" y="8889473"/>
                </a:lnTo>
                <a:cubicBezTo>
                  <a:pt x="5477724" y="8881738"/>
                  <a:pt x="5477724" y="8877868"/>
                  <a:pt x="5477724" y="8877868"/>
                </a:cubicBezTo>
                <a:close/>
                <a:moveTo>
                  <a:pt x="3644081" y="8866263"/>
                </a:moveTo>
                <a:lnTo>
                  <a:pt x="3644081" y="8877868"/>
                </a:lnTo>
                <a:lnTo>
                  <a:pt x="3655686" y="8877868"/>
                </a:lnTo>
                <a:lnTo>
                  <a:pt x="3655686" y="8866263"/>
                </a:lnTo>
                <a:cubicBezTo>
                  <a:pt x="3655686" y="8866263"/>
                  <a:pt x="3651816" y="8866263"/>
                  <a:pt x="3644081" y="8866263"/>
                </a:cubicBezTo>
                <a:close/>
                <a:moveTo>
                  <a:pt x="2622810" y="8866263"/>
                </a:moveTo>
                <a:lnTo>
                  <a:pt x="2646021" y="8901080"/>
                </a:lnTo>
                <a:lnTo>
                  <a:pt x="2646021" y="8889473"/>
                </a:lnTo>
                <a:close/>
                <a:moveTo>
                  <a:pt x="3435183" y="8796631"/>
                </a:moveTo>
                <a:cubicBezTo>
                  <a:pt x="3442921" y="8796631"/>
                  <a:pt x="3450657" y="8804367"/>
                  <a:pt x="3458395" y="8819841"/>
                </a:cubicBezTo>
                <a:cubicBezTo>
                  <a:pt x="3466132" y="8835315"/>
                  <a:pt x="3473867" y="8846920"/>
                  <a:pt x="3481605" y="8854658"/>
                </a:cubicBezTo>
                <a:lnTo>
                  <a:pt x="3481605" y="8866263"/>
                </a:lnTo>
                <a:cubicBezTo>
                  <a:pt x="3481605" y="8866263"/>
                  <a:pt x="3479672" y="8864329"/>
                  <a:pt x="3475802" y="8860461"/>
                </a:cubicBezTo>
                <a:cubicBezTo>
                  <a:pt x="3471935" y="8856592"/>
                  <a:pt x="3466132" y="8846920"/>
                  <a:pt x="3458395" y="8831446"/>
                </a:cubicBezTo>
                <a:close/>
                <a:moveTo>
                  <a:pt x="3388763" y="8796631"/>
                </a:moveTo>
                <a:cubicBezTo>
                  <a:pt x="3388763" y="8796631"/>
                  <a:pt x="3390697" y="8796631"/>
                  <a:pt x="3394565" y="8796631"/>
                </a:cubicBezTo>
                <a:cubicBezTo>
                  <a:pt x="3398434" y="8796631"/>
                  <a:pt x="3400368" y="8800500"/>
                  <a:pt x="3400368" y="8808235"/>
                </a:cubicBezTo>
                <a:cubicBezTo>
                  <a:pt x="3392631" y="8808235"/>
                  <a:pt x="3388763" y="8806302"/>
                  <a:pt x="3388763" y="8802434"/>
                </a:cubicBezTo>
                <a:cubicBezTo>
                  <a:pt x="3388763" y="8798566"/>
                  <a:pt x="3388763" y="8796631"/>
                  <a:pt x="3388763" y="8796631"/>
                </a:cubicBezTo>
                <a:close/>
                <a:moveTo>
                  <a:pt x="2541572" y="8796631"/>
                </a:moveTo>
                <a:cubicBezTo>
                  <a:pt x="2541572" y="8796631"/>
                  <a:pt x="2543506" y="8798566"/>
                  <a:pt x="2547375" y="8802434"/>
                </a:cubicBezTo>
                <a:cubicBezTo>
                  <a:pt x="2551243" y="8806302"/>
                  <a:pt x="2553176" y="8808235"/>
                  <a:pt x="2553176" y="8808235"/>
                </a:cubicBezTo>
                <a:lnTo>
                  <a:pt x="2529967" y="8808235"/>
                </a:lnTo>
                <a:close/>
                <a:moveTo>
                  <a:pt x="5457415" y="8790828"/>
                </a:moveTo>
                <a:cubicBezTo>
                  <a:pt x="5459349" y="8790828"/>
                  <a:pt x="5462250" y="8792763"/>
                  <a:pt x="5466118" y="8796631"/>
                </a:cubicBezTo>
                <a:cubicBezTo>
                  <a:pt x="5466118" y="8796631"/>
                  <a:pt x="5466118" y="8800500"/>
                  <a:pt x="5466118" y="8808235"/>
                </a:cubicBezTo>
                <a:cubicBezTo>
                  <a:pt x="5466118" y="8808235"/>
                  <a:pt x="5464185" y="8808235"/>
                  <a:pt x="5460317" y="8808235"/>
                </a:cubicBezTo>
                <a:cubicBezTo>
                  <a:pt x="5456447" y="8808235"/>
                  <a:pt x="5454514" y="8804367"/>
                  <a:pt x="5454514" y="8796631"/>
                </a:cubicBezTo>
                <a:cubicBezTo>
                  <a:pt x="5454514" y="8792763"/>
                  <a:pt x="5455481" y="8790828"/>
                  <a:pt x="5457415" y="8790828"/>
                </a:cubicBezTo>
                <a:close/>
                <a:moveTo>
                  <a:pt x="3470002" y="8785026"/>
                </a:moveTo>
                <a:cubicBezTo>
                  <a:pt x="3477736" y="8785026"/>
                  <a:pt x="3481605" y="8790828"/>
                  <a:pt x="3481605" y="8802434"/>
                </a:cubicBezTo>
                <a:cubicBezTo>
                  <a:pt x="3481605" y="8814038"/>
                  <a:pt x="3481605" y="8819841"/>
                  <a:pt x="3481605" y="8819841"/>
                </a:cubicBezTo>
                <a:lnTo>
                  <a:pt x="3504817" y="8843053"/>
                </a:lnTo>
                <a:lnTo>
                  <a:pt x="3481605" y="8831446"/>
                </a:lnTo>
                <a:lnTo>
                  <a:pt x="3470002" y="8808235"/>
                </a:lnTo>
                <a:cubicBezTo>
                  <a:pt x="3470002" y="8800500"/>
                  <a:pt x="3468066" y="8794697"/>
                  <a:pt x="3464198" y="8790828"/>
                </a:cubicBezTo>
                <a:cubicBezTo>
                  <a:pt x="3460329" y="8786960"/>
                  <a:pt x="3462263" y="8785026"/>
                  <a:pt x="3470002" y="8785026"/>
                </a:cubicBezTo>
                <a:close/>
                <a:moveTo>
                  <a:pt x="5419698" y="8773420"/>
                </a:moveTo>
                <a:lnTo>
                  <a:pt x="5431304" y="8785026"/>
                </a:lnTo>
                <a:lnTo>
                  <a:pt x="5419698" y="8785026"/>
                </a:lnTo>
                <a:close/>
                <a:moveTo>
                  <a:pt x="5152775" y="8773420"/>
                </a:moveTo>
                <a:lnTo>
                  <a:pt x="5141169" y="8785026"/>
                </a:lnTo>
                <a:cubicBezTo>
                  <a:pt x="5141169" y="8785026"/>
                  <a:pt x="5145039" y="8785026"/>
                  <a:pt x="5152775" y="8785026"/>
                </a:cubicBezTo>
                <a:cubicBezTo>
                  <a:pt x="5152775" y="8785026"/>
                  <a:pt x="5152775" y="8781158"/>
                  <a:pt x="5152775" y="8773420"/>
                </a:cubicBezTo>
                <a:close/>
                <a:moveTo>
                  <a:pt x="5454514" y="8761814"/>
                </a:moveTo>
                <a:lnTo>
                  <a:pt x="5477724" y="8796631"/>
                </a:lnTo>
                <a:cubicBezTo>
                  <a:pt x="5477724" y="8796631"/>
                  <a:pt x="5473858" y="8792763"/>
                  <a:pt x="5466118" y="8785026"/>
                </a:cubicBezTo>
                <a:close/>
                <a:moveTo>
                  <a:pt x="5292038" y="8761814"/>
                </a:moveTo>
                <a:lnTo>
                  <a:pt x="5303645" y="8773420"/>
                </a:lnTo>
                <a:cubicBezTo>
                  <a:pt x="5303645" y="8781158"/>
                  <a:pt x="5303645" y="8785026"/>
                  <a:pt x="5303645" y="8785026"/>
                </a:cubicBezTo>
                <a:cubicBezTo>
                  <a:pt x="5303645" y="8785026"/>
                  <a:pt x="5311382" y="8792763"/>
                  <a:pt x="5326856" y="8808235"/>
                </a:cubicBezTo>
                <a:cubicBezTo>
                  <a:pt x="5326856" y="8815973"/>
                  <a:pt x="5328789" y="8821777"/>
                  <a:pt x="5332657" y="8825644"/>
                </a:cubicBezTo>
                <a:cubicBezTo>
                  <a:pt x="5336527" y="8829512"/>
                  <a:pt x="5338460" y="8831446"/>
                  <a:pt x="5338460" y="8831446"/>
                </a:cubicBezTo>
                <a:cubicBezTo>
                  <a:pt x="5338460" y="8839183"/>
                  <a:pt x="5342329" y="8846920"/>
                  <a:pt x="5350065" y="8854658"/>
                </a:cubicBezTo>
                <a:lnTo>
                  <a:pt x="5338460" y="8843053"/>
                </a:lnTo>
                <a:lnTo>
                  <a:pt x="5326856" y="8831446"/>
                </a:lnTo>
                <a:lnTo>
                  <a:pt x="5326856" y="8843053"/>
                </a:lnTo>
                <a:cubicBezTo>
                  <a:pt x="5326856" y="8850789"/>
                  <a:pt x="5328789" y="8858527"/>
                  <a:pt x="5332657" y="8866263"/>
                </a:cubicBezTo>
                <a:cubicBezTo>
                  <a:pt x="5336527" y="8874001"/>
                  <a:pt x="5342329" y="8881738"/>
                  <a:pt x="5350065" y="8889473"/>
                </a:cubicBezTo>
                <a:lnTo>
                  <a:pt x="5361672" y="8935895"/>
                </a:lnTo>
                <a:cubicBezTo>
                  <a:pt x="5361672" y="8943633"/>
                  <a:pt x="5365539" y="8949436"/>
                  <a:pt x="5373277" y="8953302"/>
                </a:cubicBezTo>
                <a:cubicBezTo>
                  <a:pt x="5381013" y="8957172"/>
                  <a:pt x="5384883" y="8959107"/>
                  <a:pt x="5384883" y="8959107"/>
                </a:cubicBezTo>
                <a:lnTo>
                  <a:pt x="5384883" y="8970711"/>
                </a:lnTo>
                <a:cubicBezTo>
                  <a:pt x="5392619" y="8970711"/>
                  <a:pt x="5396487" y="8968776"/>
                  <a:pt x="5396487" y="8964908"/>
                </a:cubicBezTo>
                <a:cubicBezTo>
                  <a:pt x="5396487" y="8961040"/>
                  <a:pt x="5392619" y="8955237"/>
                  <a:pt x="5384883" y="8947499"/>
                </a:cubicBezTo>
                <a:cubicBezTo>
                  <a:pt x="5377146" y="8939764"/>
                  <a:pt x="5373277" y="8939764"/>
                  <a:pt x="5373277" y="8947499"/>
                </a:cubicBezTo>
                <a:lnTo>
                  <a:pt x="5373277" y="8935895"/>
                </a:lnTo>
                <a:cubicBezTo>
                  <a:pt x="5381013" y="8928158"/>
                  <a:pt x="5384883" y="8924290"/>
                  <a:pt x="5384883" y="8924290"/>
                </a:cubicBezTo>
                <a:cubicBezTo>
                  <a:pt x="5384883" y="8924290"/>
                  <a:pt x="5388751" y="8928158"/>
                  <a:pt x="5396487" y="8935895"/>
                </a:cubicBezTo>
                <a:cubicBezTo>
                  <a:pt x="5396487" y="8943633"/>
                  <a:pt x="5396487" y="8949436"/>
                  <a:pt x="5396487" y="8953302"/>
                </a:cubicBezTo>
                <a:cubicBezTo>
                  <a:pt x="5396487" y="8957172"/>
                  <a:pt x="5400355" y="8966843"/>
                  <a:pt x="5408093" y="8982317"/>
                </a:cubicBezTo>
                <a:cubicBezTo>
                  <a:pt x="5415831" y="8982317"/>
                  <a:pt x="5419698" y="8984251"/>
                  <a:pt x="5419698" y="8988119"/>
                </a:cubicBezTo>
                <a:cubicBezTo>
                  <a:pt x="5419698" y="8991988"/>
                  <a:pt x="5419698" y="8997791"/>
                  <a:pt x="5419698" y="9005526"/>
                </a:cubicBezTo>
                <a:cubicBezTo>
                  <a:pt x="5411961" y="9005526"/>
                  <a:pt x="5408093" y="9009396"/>
                  <a:pt x="5408093" y="9017132"/>
                </a:cubicBezTo>
                <a:cubicBezTo>
                  <a:pt x="5408093" y="9024870"/>
                  <a:pt x="5411961" y="9028738"/>
                  <a:pt x="5419698" y="9028738"/>
                </a:cubicBezTo>
                <a:cubicBezTo>
                  <a:pt x="5427435" y="9028738"/>
                  <a:pt x="5427435" y="9024870"/>
                  <a:pt x="5419698" y="9017132"/>
                </a:cubicBezTo>
                <a:cubicBezTo>
                  <a:pt x="5419698" y="9009396"/>
                  <a:pt x="5419698" y="9005526"/>
                  <a:pt x="5419698" y="9005526"/>
                </a:cubicBezTo>
                <a:cubicBezTo>
                  <a:pt x="5419698" y="9005526"/>
                  <a:pt x="5423566" y="9005526"/>
                  <a:pt x="5431304" y="9005526"/>
                </a:cubicBezTo>
                <a:lnTo>
                  <a:pt x="5396487" y="8924290"/>
                </a:lnTo>
                <a:cubicBezTo>
                  <a:pt x="5388751" y="8908816"/>
                  <a:pt x="5384883" y="8901080"/>
                  <a:pt x="5384883" y="8901080"/>
                </a:cubicBezTo>
                <a:cubicBezTo>
                  <a:pt x="5384883" y="8901080"/>
                  <a:pt x="5384883" y="8897212"/>
                  <a:pt x="5384883" y="8889473"/>
                </a:cubicBezTo>
                <a:lnTo>
                  <a:pt x="5373857" y="8900500"/>
                </a:lnTo>
                <a:lnTo>
                  <a:pt x="5373277" y="8895277"/>
                </a:lnTo>
                <a:cubicBezTo>
                  <a:pt x="5373277" y="8883671"/>
                  <a:pt x="5369409" y="8877868"/>
                  <a:pt x="5361672" y="8877868"/>
                </a:cubicBezTo>
                <a:cubicBezTo>
                  <a:pt x="5353934" y="8877868"/>
                  <a:pt x="5353934" y="8874001"/>
                  <a:pt x="5361672" y="8866263"/>
                </a:cubicBezTo>
                <a:cubicBezTo>
                  <a:pt x="5361672" y="8858527"/>
                  <a:pt x="5357804" y="8854658"/>
                  <a:pt x="5350065" y="8854658"/>
                </a:cubicBezTo>
                <a:lnTo>
                  <a:pt x="5350065" y="8843053"/>
                </a:lnTo>
                <a:lnTo>
                  <a:pt x="5326856" y="8785026"/>
                </a:lnTo>
                <a:cubicBezTo>
                  <a:pt x="5311382" y="8769552"/>
                  <a:pt x="5303645" y="8761814"/>
                  <a:pt x="5303645" y="8761814"/>
                </a:cubicBezTo>
                <a:cubicBezTo>
                  <a:pt x="5303645" y="8761814"/>
                  <a:pt x="5299776" y="8761814"/>
                  <a:pt x="5292038" y="8761814"/>
                </a:cubicBezTo>
                <a:close/>
                <a:moveTo>
                  <a:pt x="3458395" y="8761814"/>
                </a:moveTo>
                <a:cubicBezTo>
                  <a:pt x="3458395" y="8761814"/>
                  <a:pt x="3458395" y="8765684"/>
                  <a:pt x="3458395" y="8773420"/>
                </a:cubicBezTo>
                <a:lnTo>
                  <a:pt x="3446790" y="8773420"/>
                </a:lnTo>
                <a:cubicBezTo>
                  <a:pt x="3454526" y="8765684"/>
                  <a:pt x="3458395" y="8761814"/>
                  <a:pt x="3458395" y="8761814"/>
                </a:cubicBezTo>
                <a:close/>
                <a:moveTo>
                  <a:pt x="5429852" y="8742957"/>
                </a:moveTo>
                <a:cubicBezTo>
                  <a:pt x="5430820" y="8743924"/>
                  <a:pt x="5431304" y="8746342"/>
                  <a:pt x="5431304" y="8750208"/>
                </a:cubicBezTo>
                <a:cubicBezTo>
                  <a:pt x="5423566" y="8750208"/>
                  <a:pt x="5421632" y="8748275"/>
                  <a:pt x="5425501" y="8744407"/>
                </a:cubicBezTo>
                <a:cubicBezTo>
                  <a:pt x="5427434" y="8742474"/>
                  <a:pt x="5428885" y="8741989"/>
                  <a:pt x="5429852" y="8742957"/>
                </a:cubicBezTo>
                <a:close/>
                <a:moveTo>
                  <a:pt x="3586054" y="8738604"/>
                </a:moveTo>
                <a:cubicBezTo>
                  <a:pt x="3586054" y="8738604"/>
                  <a:pt x="3586054" y="8742474"/>
                  <a:pt x="3586054" y="8750208"/>
                </a:cubicBezTo>
                <a:cubicBezTo>
                  <a:pt x="3586054" y="8757948"/>
                  <a:pt x="3587987" y="8761814"/>
                  <a:pt x="3591856" y="8761814"/>
                </a:cubicBezTo>
                <a:cubicBezTo>
                  <a:pt x="3595724" y="8761814"/>
                  <a:pt x="3599593" y="8767619"/>
                  <a:pt x="3603461" y="8779223"/>
                </a:cubicBezTo>
                <a:cubicBezTo>
                  <a:pt x="3607330" y="8790828"/>
                  <a:pt x="3609264" y="8800500"/>
                  <a:pt x="3609264" y="8808235"/>
                </a:cubicBezTo>
                <a:cubicBezTo>
                  <a:pt x="3616999" y="8808235"/>
                  <a:pt x="3620869" y="8812105"/>
                  <a:pt x="3620869" y="8819841"/>
                </a:cubicBezTo>
                <a:cubicBezTo>
                  <a:pt x="3620869" y="8819841"/>
                  <a:pt x="3624739" y="8819841"/>
                  <a:pt x="3632474" y="8819841"/>
                </a:cubicBezTo>
                <a:cubicBezTo>
                  <a:pt x="3632474" y="8819841"/>
                  <a:pt x="3632474" y="8815973"/>
                  <a:pt x="3632474" y="8808235"/>
                </a:cubicBezTo>
                <a:cubicBezTo>
                  <a:pt x="3624739" y="8808235"/>
                  <a:pt x="3620869" y="8808235"/>
                  <a:pt x="3620869" y="8808235"/>
                </a:cubicBezTo>
                <a:cubicBezTo>
                  <a:pt x="3620869" y="8808235"/>
                  <a:pt x="3620869" y="8804367"/>
                  <a:pt x="3620869" y="8796631"/>
                </a:cubicBezTo>
                <a:cubicBezTo>
                  <a:pt x="3620869" y="8788893"/>
                  <a:pt x="3616999" y="8781158"/>
                  <a:pt x="3609264" y="8773420"/>
                </a:cubicBezTo>
                <a:lnTo>
                  <a:pt x="3597659" y="8750208"/>
                </a:lnTo>
                <a:close/>
                <a:moveTo>
                  <a:pt x="5292038" y="8726999"/>
                </a:moveTo>
                <a:cubicBezTo>
                  <a:pt x="5292038" y="8742474"/>
                  <a:pt x="5299776" y="8750208"/>
                  <a:pt x="5315250" y="8750208"/>
                </a:cubicBezTo>
                <a:lnTo>
                  <a:pt x="5303645" y="8738604"/>
                </a:lnTo>
                <a:close/>
                <a:moveTo>
                  <a:pt x="5257223" y="8703789"/>
                </a:moveTo>
                <a:lnTo>
                  <a:pt x="5268829" y="8715393"/>
                </a:lnTo>
                <a:lnTo>
                  <a:pt x="5280434" y="8715393"/>
                </a:lnTo>
                <a:close/>
                <a:moveTo>
                  <a:pt x="3345243" y="8684930"/>
                </a:moveTo>
                <a:cubicBezTo>
                  <a:pt x="3343308" y="8683962"/>
                  <a:pt x="3342343" y="8684447"/>
                  <a:pt x="3342343" y="8686380"/>
                </a:cubicBezTo>
                <a:cubicBezTo>
                  <a:pt x="3342343" y="8690248"/>
                  <a:pt x="3342343" y="8692182"/>
                  <a:pt x="3342343" y="8692182"/>
                </a:cubicBezTo>
                <a:lnTo>
                  <a:pt x="3342343" y="8703789"/>
                </a:lnTo>
                <a:lnTo>
                  <a:pt x="3342343" y="8715393"/>
                </a:lnTo>
                <a:cubicBezTo>
                  <a:pt x="3342343" y="8723131"/>
                  <a:pt x="3344275" y="8725066"/>
                  <a:pt x="3348144" y="8721196"/>
                </a:cubicBezTo>
                <a:cubicBezTo>
                  <a:pt x="3352013" y="8717328"/>
                  <a:pt x="3353945" y="8719262"/>
                  <a:pt x="3353945" y="8726999"/>
                </a:cubicBezTo>
                <a:cubicBezTo>
                  <a:pt x="3353945" y="8726999"/>
                  <a:pt x="3352013" y="8728933"/>
                  <a:pt x="3348144" y="8732801"/>
                </a:cubicBezTo>
                <a:cubicBezTo>
                  <a:pt x="3344275" y="8736671"/>
                  <a:pt x="3344275" y="8740539"/>
                  <a:pt x="3348144" y="8744407"/>
                </a:cubicBezTo>
                <a:cubicBezTo>
                  <a:pt x="3352013" y="8748275"/>
                  <a:pt x="3353945" y="8754078"/>
                  <a:pt x="3353945" y="8761814"/>
                </a:cubicBezTo>
                <a:lnTo>
                  <a:pt x="3353945" y="8773420"/>
                </a:lnTo>
                <a:cubicBezTo>
                  <a:pt x="3353945" y="8765684"/>
                  <a:pt x="3355880" y="8761814"/>
                  <a:pt x="3359748" y="8761814"/>
                </a:cubicBezTo>
                <a:cubicBezTo>
                  <a:pt x="3363619" y="8761814"/>
                  <a:pt x="3367486" y="8765684"/>
                  <a:pt x="3371356" y="8773420"/>
                </a:cubicBezTo>
                <a:cubicBezTo>
                  <a:pt x="3375222" y="8781158"/>
                  <a:pt x="3377158" y="8788893"/>
                  <a:pt x="3377158" y="8796631"/>
                </a:cubicBezTo>
                <a:lnTo>
                  <a:pt x="3365551" y="8796631"/>
                </a:lnTo>
                <a:lnTo>
                  <a:pt x="3377158" y="8819841"/>
                </a:lnTo>
                <a:cubicBezTo>
                  <a:pt x="3384894" y="8827579"/>
                  <a:pt x="3390697" y="8833382"/>
                  <a:pt x="3394565" y="8837250"/>
                </a:cubicBezTo>
                <a:cubicBezTo>
                  <a:pt x="3398434" y="8841118"/>
                  <a:pt x="3400368" y="8843053"/>
                  <a:pt x="3400368" y="8843053"/>
                </a:cubicBezTo>
                <a:cubicBezTo>
                  <a:pt x="3400368" y="8850789"/>
                  <a:pt x="3406171" y="8864329"/>
                  <a:pt x="3417775" y="8883671"/>
                </a:cubicBezTo>
                <a:cubicBezTo>
                  <a:pt x="3429381" y="8903013"/>
                  <a:pt x="3435183" y="8912684"/>
                  <a:pt x="3435183" y="8912684"/>
                </a:cubicBezTo>
                <a:lnTo>
                  <a:pt x="3446790" y="8924290"/>
                </a:lnTo>
                <a:cubicBezTo>
                  <a:pt x="3446790" y="8916554"/>
                  <a:pt x="3446790" y="8904947"/>
                  <a:pt x="3446790" y="8889473"/>
                </a:cubicBezTo>
                <a:cubicBezTo>
                  <a:pt x="3423578" y="8819841"/>
                  <a:pt x="3408104" y="8788893"/>
                  <a:pt x="3400368" y="8796631"/>
                </a:cubicBezTo>
                <a:cubicBezTo>
                  <a:pt x="3400368" y="8796631"/>
                  <a:pt x="3398434" y="8792763"/>
                  <a:pt x="3394565" y="8785026"/>
                </a:cubicBezTo>
                <a:cubicBezTo>
                  <a:pt x="3390697" y="8777288"/>
                  <a:pt x="3388763" y="8769552"/>
                  <a:pt x="3388763" y="8761814"/>
                </a:cubicBezTo>
                <a:cubicBezTo>
                  <a:pt x="3373289" y="8738604"/>
                  <a:pt x="3363619" y="8725066"/>
                  <a:pt x="3359748" y="8721196"/>
                </a:cubicBezTo>
                <a:cubicBezTo>
                  <a:pt x="3355880" y="8717328"/>
                  <a:pt x="3353945" y="8711525"/>
                  <a:pt x="3353945" y="8703789"/>
                </a:cubicBezTo>
                <a:lnTo>
                  <a:pt x="3353945" y="8692182"/>
                </a:lnTo>
                <a:cubicBezTo>
                  <a:pt x="3350077" y="8688315"/>
                  <a:pt x="3347177" y="8685897"/>
                  <a:pt x="3345243" y="8684930"/>
                </a:cubicBezTo>
                <a:close/>
                <a:moveTo>
                  <a:pt x="3319131" y="8680577"/>
                </a:moveTo>
                <a:cubicBezTo>
                  <a:pt x="3319131" y="8680577"/>
                  <a:pt x="3321065" y="8684447"/>
                  <a:pt x="3324933" y="8692182"/>
                </a:cubicBezTo>
                <a:cubicBezTo>
                  <a:pt x="3328802" y="8699921"/>
                  <a:pt x="3330736" y="8703789"/>
                  <a:pt x="3330736" y="8703789"/>
                </a:cubicBezTo>
                <a:cubicBezTo>
                  <a:pt x="3330736" y="8703789"/>
                  <a:pt x="3330736" y="8699921"/>
                  <a:pt x="3330736" y="8692182"/>
                </a:cubicBezTo>
                <a:cubicBezTo>
                  <a:pt x="3330736" y="8684447"/>
                  <a:pt x="3326867" y="8680577"/>
                  <a:pt x="3319131" y="8680577"/>
                </a:cubicBezTo>
                <a:close/>
                <a:moveTo>
                  <a:pt x="5315250" y="8668973"/>
                </a:moveTo>
                <a:lnTo>
                  <a:pt x="5326856" y="8692182"/>
                </a:lnTo>
                <a:lnTo>
                  <a:pt x="5326856" y="8680577"/>
                </a:lnTo>
                <a:cubicBezTo>
                  <a:pt x="5326856" y="8672841"/>
                  <a:pt x="5324921" y="8668973"/>
                  <a:pt x="5321053" y="8668973"/>
                </a:cubicBezTo>
                <a:cubicBezTo>
                  <a:pt x="5317185" y="8668973"/>
                  <a:pt x="5315250" y="8668973"/>
                  <a:pt x="5315250" y="8668973"/>
                </a:cubicBezTo>
                <a:close/>
                <a:moveTo>
                  <a:pt x="2379097" y="8634155"/>
                </a:moveTo>
                <a:lnTo>
                  <a:pt x="2402307" y="8668973"/>
                </a:lnTo>
                <a:cubicBezTo>
                  <a:pt x="2402307" y="8684447"/>
                  <a:pt x="2404241" y="8699921"/>
                  <a:pt x="2408110" y="8715393"/>
                </a:cubicBezTo>
                <a:cubicBezTo>
                  <a:pt x="2411980" y="8730868"/>
                  <a:pt x="2413913" y="8744407"/>
                  <a:pt x="2413913" y="8756011"/>
                </a:cubicBezTo>
                <a:cubicBezTo>
                  <a:pt x="2413913" y="8767619"/>
                  <a:pt x="2413913" y="8773420"/>
                  <a:pt x="2413913" y="8773420"/>
                </a:cubicBezTo>
                <a:lnTo>
                  <a:pt x="2390703" y="8715393"/>
                </a:lnTo>
                <a:lnTo>
                  <a:pt x="2379097" y="8645762"/>
                </a:lnTo>
                <a:close/>
                <a:moveTo>
                  <a:pt x="3383684" y="8607319"/>
                </a:moveTo>
                <a:cubicBezTo>
                  <a:pt x="3385136" y="8607802"/>
                  <a:pt x="3386828" y="8609012"/>
                  <a:pt x="3388763" y="8610946"/>
                </a:cubicBezTo>
                <a:lnTo>
                  <a:pt x="3388763" y="8622550"/>
                </a:lnTo>
                <a:cubicBezTo>
                  <a:pt x="3381025" y="8622550"/>
                  <a:pt x="3377158" y="8622550"/>
                  <a:pt x="3377158" y="8622550"/>
                </a:cubicBezTo>
                <a:cubicBezTo>
                  <a:pt x="3377158" y="8610946"/>
                  <a:pt x="3379336" y="8605869"/>
                  <a:pt x="3383684" y="8607319"/>
                </a:cubicBezTo>
                <a:close/>
                <a:moveTo>
                  <a:pt x="5199196" y="8587735"/>
                </a:moveTo>
                <a:cubicBezTo>
                  <a:pt x="5199196" y="8603209"/>
                  <a:pt x="5203066" y="8607076"/>
                  <a:pt x="5210802" y="8599340"/>
                </a:cubicBezTo>
                <a:lnTo>
                  <a:pt x="5210802" y="8587735"/>
                </a:lnTo>
                <a:close/>
                <a:moveTo>
                  <a:pt x="5210802" y="8552919"/>
                </a:moveTo>
                <a:cubicBezTo>
                  <a:pt x="5210802" y="8568393"/>
                  <a:pt x="5214670" y="8572261"/>
                  <a:pt x="5222407" y="8564523"/>
                </a:cubicBezTo>
                <a:lnTo>
                  <a:pt x="5222407" y="8552919"/>
                </a:lnTo>
                <a:close/>
                <a:moveTo>
                  <a:pt x="5274631" y="8549292"/>
                </a:moveTo>
                <a:cubicBezTo>
                  <a:pt x="5272697" y="8549777"/>
                  <a:pt x="5270762" y="8550984"/>
                  <a:pt x="5268829" y="8552919"/>
                </a:cubicBezTo>
                <a:cubicBezTo>
                  <a:pt x="5268829" y="8552919"/>
                  <a:pt x="5270762" y="8554854"/>
                  <a:pt x="5274631" y="8558721"/>
                </a:cubicBezTo>
                <a:cubicBezTo>
                  <a:pt x="5278500" y="8562590"/>
                  <a:pt x="5280434" y="8564523"/>
                  <a:pt x="5280434" y="8564523"/>
                </a:cubicBezTo>
                <a:lnTo>
                  <a:pt x="5292038" y="8564523"/>
                </a:lnTo>
                <a:cubicBezTo>
                  <a:pt x="5286236" y="8552919"/>
                  <a:pt x="5280434" y="8547842"/>
                  <a:pt x="5274631" y="8549292"/>
                </a:cubicBezTo>
                <a:close/>
                <a:moveTo>
                  <a:pt x="5199196" y="8529709"/>
                </a:moveTo>
                <a:lnTo>
                  <a:pt x="5210802" y="8541313"/>
                </a:lnTo>
                <a:cubicBezTo>
                  <a:pt x="5210802" y="8533575"/>
                  <a:pt x="5210802" y="8529709"/>
                  <a:pt x="5210802" y="8529709"/>
                </a:cubicBezTo>
                <a:close/>
                <a:moveTo>
                  <a:pt x="5175986" y="8494892"/>
                </a:moveTo>
                <a:lnTo>
                  <a:pt x="5175986" y="8518103"/>
                </a:lnTo>
                <a:cubicBezTo>
                  <a:pt x="5175986" y="8518103"/>
                  <a:pt x="5179854" y="8518103"/>
                  <a:pt x="5187592" y="8518103"/>
                </a:cubicBezTo>
                <a:lnTo>
                  <a:pt x="5187592" y="8506497"/>
                </a:lnTo>
                <a:cubicBezTo>
                  <a:pt x="5179854" y="8498760"/>
                  <a:pt x="5175986" y="8494892"/>
                  <a:pt x="5175986" y="8494892"/>
                </a:cubicBezTo>
                <a:close/>
                <a:moveTo>
                  <a:pt x="2332676" y="8471682"/>
                </a:moveTo>
                <a:lnTo>
                  <a:pt x="2344280" y="8483286"/>
                </a:lnTo>
                <a:lnTo>
                  <a:pt x="2355887" y="8494892"/>
                </a:lnTo>
                <a:cubicBezTo>
                  <a:pt x="2363623" y="8510366"/>
                  <a:pt x="2367493" y="8520037"/>
                  <a:pt x="2367493" y="8523906"/>
                </a:cubicBezTo>
                <a:cubicBezTo>
                  <a:pt x="2367493" y="8527774"/>
                  <a:pt x="2367493" y="8533575"/>
                  <a:pt x="2367493" y="8541313"/>
                </a:cubicBezTo>
                <a:cubicBezTo>
                  <a:pt x="2375229" y="8541313"/>
                  <a:pt x="2379097" y="8545183"/>
                  <a:pt x="2379097" y="8552919"/>
                </a:cubicBezTo>
                <a:lnTo>
                  <a:pt x="2379097" y="8587735"/>
                </a:lnTo>
                <a:lnTo>
                  <a:pt x="2367493" y="8610946"/>
                </a:lnTo>
                <a:cubicBezTo>
                  <a:pt x="2367493" y="8603209"/>
                  <a:pt x="2369426" y="8593537"/>
                  <a:pt x="2373295" y="8581932"/>
                </a:cubicBezTo>
                <a:cubicBezTo>
                  <a:pt x="2377162" y="8570326"/>
                  <a:pt x="2371361" y="8560657"/>
                  <a:pt x="2355887" y="8552919"/>
                </a:cubicBezTo>
                <a:lnTo>
                  <a:pt x="2344280" y="8529709"/>
                </a:lnTo>
                <a:lnTo>
                  <a:pt x="2332676" y="8506497"/>
                </a:lnTo>
                <a:cubicBezTo>
                  <a:pt x="2332676" y="8506497"/>
                  <a:pt x="2332676" y="8502630"/>
                  <a:pt x="2332676" y="8494892"/>
                </a:cubicBezTo>
                <a:cubicBezTo>
                  <a:pt x="2332676" y="8494892"/>
                  <a:pt x="2332676" y="8491023"/>
                  <a:pt x="2332676" y="8483286"/>
                </a:cubicBezTo>
                <a:close/>
                <a:moveTo>
                  <a:pt x="2310916" y="8464427"/>
                </a:moveTo>
                <a:cubicBezTo>
                  <a:pt x="2313817" y="8465395"/>
                  <a:pt x="2317202" y="8467812"/>
                  <a:pt x="2321070" y="8471682"/>
                </a:cubicBezTo>
                <a:lnTo>
                  <a:pt x="2309465" y="8471682"/>
                </a:lnTo>
                <a:cubicBezTo>
                  <a:pt x="2301728" y="8471682"/>
                  <a:pt x="2299795" y="8469748"/>
                  <a:pt x="2303663" y="8465879"/>
                </a:cubicBezTo>
                <a:cubicBezTo>
                  <a:pt x="2305598" y="8463944"/>
                  <a:pt x="2308014" y="8463461"/>
                  <a:pt x="2310916" y="8464427"/>
                </a:cubicBezTo>
                <a:close/>
                <a:moveTo>
                  <a:pt x="5141169" y="8448470"/>
                </a:moveTo>
                <a:lnTo>
                  <a:pt x="5141169" y="8460076"/>
                </a:lnTo>
                <a:lnTo>
                  <a:pt x="5164380" y="8471682"/>
                </a:lnTo>
                <a:cubicBezTo>
                  <a:pt x="5164380" y="8463944"/>
                  <a:pt x="5164380" y="8460076"/>
                  <a:pt x="5164380" y="8460076"/>
                </a:cubicBezTo>
                <a:cubicBezTo>
                  <a:pt x="5172118" y="8460076"/>
                  <a:pt x="5175986" y="8460076"/>
                  <a:pt x="5175986" y="8460076"/>
                </a:cubicBezTo>
                <a:lnTo>
                  <a:pt x="5164380" y="8448470"/>
                </a:lnTo>
                <a:cubicBezTo>
                  <a:pt x="5164380" y="8448470"/>
                  <a:pt x="5156644" y="8448470"/>
                  <a:pt x="5141169" y="8448470"/>
                </a:cubicBezTo>
                <a:close/>
                <a:moveTo>
                  <a:pt x="3319131" y="8425259"/>
                </a:moveTo>
                <a:cubicBezTo>
                  <a:pt x="3311395" y="8425259"/>
                  <a:pt x="3311395" y="8436864"/>
                  <a:pt x="3319131" y="8460076"/>
                </a:cubicBezTo>
                <a:cubicBezTo>
                  <a:pt x="3326867" y="8483286"/>
                  <a:pt x="3332670" y="8496827"/>
                  <a:pt x="3336539" y="8500694"/>
                </a:cubicBezTo>
                <a:cubicBezTo>
                  <a:pt x="3340407" y="8504563"/>
                  <a:pt x="3346210" y="8510366"/>
                  <a:pt x="3353945" y="8518103"/>
                </a:cubicBezTo>
                <a:cubicBezTo>
                  <a:pt x="3353945" y="8510366"/>
                  <a:pt x="3353945" y="8504563"/>
                  <a:pt x="3353945" y="8500694"/>
                </a:cubicBezTo>
                <a:cubicBezTo>
                  <a:pt x="3353945" y="8496827"/>
                  <a:pt x="3353945" y="8494892"/>
                  <a:pt x="3353945" y="8494892"/>
                </a:cubicBezTo>
                <a:cubicBezTo>
                  <a:pt x="3353945" y="8494892"/>
                  <a:pt x="3350077" y="8487156"/>
                  <a:pt x="3342343" y="8471682"/>
                </a:cubicBezTo>
                <a:cubicBezTo>
                  <a:pt x="3334604" y="8463944"/>
                  <a:pt x="3328802" y="8456208"/>
                  <a:pt x="3324933" y="8448470"/>
                </a:cubicBezTo>
                <a:cubicBezTo>
                  <a:pt x="3321065" y="8440734"/>
                  <a:pt x="3319131" y="8436864"/>
                  <a:pt x="3319131" y="8436864"/>
                </a:cubicBezTo>
                <a:close/>
                <a:moveTo>
                  <a:pt x="5257223" y="8402049"/>
                </a:moveTo>
                <a:lnTo>
                  <a:pt x="5245619" y="8413655"/>
                </a:lnTo>
                <a:cubicBezTo>
                  <a:pt x="5253355" y="8413655"/>
                  <a:pt x="5257223" y="8415588"/>
                  <a:pt x="5257223" y="8419456"/>
                </a:cubicBezTo>
                <a:cubicBezTo>
                  <a:pt x="5257223" y="8423326"/>
                  <a:pt x="5253355" y="8425259"/>
                  <a:pt x="5245619" y="8425259"/>
                </a:cubicBezTo>
                <a:cubicBezTo>
                  <a:pt x="5249485" y="8425259"/>
                  <a:pt x="5253355" y="8426226"/>
                  <a:pt x="5257223" y="8428161"/>
                </a:cubicBezTo>
                <a:lnTo>
                  <a:pt x="5267861" y="8436140"/>
                </a:lnTo>
                <a:lnTo>
                  <a:pt x="5265928" y="8428887"/>
                </a:lnTo>
                <a:cubicBezTo>
                  <a:pt x="5265928" y="8424534"/>
                  <a:pt x="5266894" y="8419456"/>
                  <a:pt x="5268829" y="8413655"/>
                </a:cubicBezTo>
                <a:close/>
                <a:moveTo>
                  <a:pt x="2321070" y="8367233"/>
                </a:moveTo>
                <a:cubicBezTo>
                  <a:pt x="2321070" y="8367233"/>
                  <a:pt x="2319135" y="8369169"/>
                  <a:pt x="2315269" y="8373036"/>
                </a:cubicBezTo>
                <a:cubicBezTo>
                  <a:pt x="2311399" y="8376904"/>
                  <a:pt x="2309465" y="8378837"/>
                  <a:pt x="2309465" y="8378837"/>
                </a:cubicBezTo>
                <a:cubicBezTo>
                  <a:pt x="2309465" y="8378837"/>
                  <a:pt x="2313334" y="8378837"/>
                  <a:pt x="2321070" y="8378837"/>
                </a:cubicBezTo>
                <a:close/>
                <a:moveTo>
                  <a:pt x="5234013" y="8355628"/>
                </a:moveTo>
                <a:cubicBezTo>
                  <a:pt x="5241749" y="8355628"/>
                  <a:pt x="5245619" y="8357561"/>
                  <a:pt x="5245619" y="8361430"/>
                </a:cubicBezTo>
                <a:cubicBezTo>
                  <a:pt x="5245619" y="8365299"/>
                  <a:pt x="5249485" y="8367233"/>
                  <a:pt x="5257223" y="8367233"/>
                </a:cubicBezTo>
                <a:lnTo>
                  <a:pt x="5245619" y="8367233"/>
                </a:lnTo>
                <a:cubicBezTo>
                  <a:pt x="5237881" y="8367233"/>
                  <a:pt x="5234013" y="8363366"/>
                  <a:pt x="5234013" y="8355628"/>
                </a:cubicBezTo>
                <a:close/>
                <a:moveTo>
                  <a:pt x="5195328" y="8345311"/>
                </a:moveTo>
                <a:lnTo>
                  <a:pt x="5197746" y="8346924"/>
                </a:lnTo>
                <a:lnTo>
                  <a:pt x="5198304" y="8350271"/>
                </a:lnTo>
                <a:close/>
                <a:moveTo>
                  <a:pt x="3249501" y="8344022"/>
                </a:moveTo>
                <a:lnTo>
                  <a:pt x="3272709" y="8425259"/>
                </a:lnTo>
                <a:lnTo>
                  <a:pt x="3284316" y="8460076"/>
                </a:lnTo>
                <a:lnTo>
                  <a:pt x="3284316" y="8471682"/>
                </a:lnTo>
                <a:cubicBezTo>
                  <a:pt x="3284316" y="8479418"/>
                  <a:pt x="3286248" y="8485221"/>
                  <a:pt x="3290118" y="8489089"/>
                </a:cubicBezTo>
                <a:cubicBezTo>
                  <a:pt x="3293986" y="8492957"/>
                  <a:pt x="3297855" y="8494892"/>
                  <a:pt x="3301721" y="8494892"/>
                </a:cubicBezTo>
                <a:cubicBezTo>
                  <a:pt x="3305592" y="8494892"/>
                  <a:pt x="3303656" y="8487156"/>
                  <a:pt x="3295919" y="8471682"/>
                </a:cubicBezTo>
                <a:cubicBezTo>
                  <a:pt x="3295919" y="8471682"/>
                  <a:pt x="3295919" y="8467814"/>
                  <a:pt x="3295919" y="8460076"/>
                </a:cubicBezTo>
                <a:cubicBezTo>
                  <a:pt x="3295919" y="8452339"/>
                  <a:pt x="3292050" y="8444603"/>
                  <a:pt x="3284316" y="8436864"/>
                </a:cubicBezTo>
                <a:cubicBezTo>
                  <a:pt x="3276576" y="8374970"/>
                  <a:pt x="3264972" y="8344022"/>
                  <a:pt x="3249501" y="8344022"/>
                </a:cubicBezTo>
                <a:close/>
                <a:moveTo>
                  <a:pt x="5094749" y="8320810"/>
                </a:moveTo>
                <a:lnTo>
                  <a:pt x="5083143" y="8332418"/>
                </a:lnTo>
                <a:lnTo>
                  <a:pt x="5094749" y="8332418"/>
                </a:lnTo>
                <a:cubicBezTo>
                  <a:pt x="5094749" y="8332418"/>
                  <a:pt x="5094749" y="8328549"/>
                  <a:pt x="5094749" y="8320810"/>
                </a:cubicBezTo>
                <a:close/>
                <a:moveTo>
                  <a:pt x="3237892" y="8285995"/>
                </a:moveTo>
                <a:lnTo>
                  <a:pt x="3237892" y="8297601"/>
                </a:lnTo>
                <a:cubicBezTo>
                  <a:pt x="3237892" y="8305339"/>
                  <a:pt x="3239826" y="8309206"/>
                  <a:pt x="3243695" y="8309206"/>
                </a:cubicBezTo>
                <a:cubicBezTo>
                  <a:pt x="3247564" y="8309206"/>
                  <a:pt x="3249501" y="8309206"/>
                  <a:pt x="3249501" y="8309206"/>
                </a:cubicBezTo>
                <a:close/>
                <a:moveTo>
                  <a:pt x="2042542" y="8262784"/>
                </a:moveTo>
                <a:lnTo>
                  <a:pt x="2065752" y="8320810"/>
                </a:lnTo>
                <a:cubicBezTo>
                  <a:pt x="2058016" y="8320810"/>
                  <a:pt x="2054148" y="8316944"/>
                  <a:pt x="2054148" y="8309206"/>
                </a:cubicBezTo>
                <a:close/>
                <a:moveTo>
                  <a:pt x="1972909" y="7972651"/>
                </a:moveTo>
                <a:lnTo>
                  <a:pt x="1984515" y="7972651"/>
                </a:lnTo>
                <a:cubicBezTo>
                  <a:pt x="1984515" y="7972651"/>
                  <a:pt x="1984515" y="7976520"/>
                  <a:pt x="1984515" y="7984257"/>
                </a:cubicBezTo>
                <a:close/>
                <a:moveTo>
                  <a:pt x="5001905" y="7879808"/>
                </a:moveTo>
                <a:cubicBezTo>
                  <a:pt x="4994168" y="7887546"/>
                  <a:pt x="4990301" y="7891414"/>
                  <a:pt x="4990301" y="7891414"/>
                </a:cubicBezTo>
                <a:cubicBezTo>
                  <a:pt x="4998037" y="7899152"/>
                  <a:pt x="4998037" y="7903020"/>
                  <a:pt x="4990301" y="7903020"/>
                </a:cubicBezTo>
                <a:cubicBezTo>
                  <a:pt x="4982563" y="7903020"/>
                  <a:pt x="4982563" y="7906888"/>
                  <a:pt x="4990301" y="7914624"/>
                </a:cubicBezTo>
                <a:cubicBezTo>
                  <a:pt x="4998037" y="7906888"/>
                  <a:pt x="5001905" y="7903020"/>
                  <a:pt x="5001905" y="7903020"/>
                </a:cubicBezTo>
                <a:cubicBezTo>
                  <a:pt x="5001905" y="7895282"/>
                  <a:pt x="5001905" y="7891414"/>
                  <a:pt x="5001905" y="7891414"/>
                </a:cubicBezTo>
                <a:cubicBezTo>
                  <a:pt x="5001905" y="7891414"/>
                  <a:pt x="5001905" y="7887546"/>
                  <a:pt x="5001905" y="7879808"/>
                </a:cubicBezTo>
                <a:close/>
                <a:moveTo>
                  <a:pt x="4967089" y="7879808"/>
                </a:moveTo>
                <a:cubicBezTo>
                  <a:pt x="4967089" y="7887546"/>
                  <a:pt x="4969024" y="7891414"/>
                  <a:pt x="4972892" y="7891414"/>
                </a:cubicBezTo>
                <a:cubicBezTo>
                  <a:pt x="4976760" y="7891414"/>
                  <a:pt x="4978694" y="7887546"/>
                  <a:pt x="4978694" y="7879808"/>
                </a:cubicBezTo>
                <a:cubicBezTo>
                  <a:pt x="4978694" y="7879808"/>
                  <a:pt x="4974827" y="7879808"/>
                  <a:pt x="4967089" y="7879808"/>
                </a:cubicBezTo>
                <a:close/>
                <a:moveTo>
                  <a:pt x="1903278" y="7717333"/>
                </a:moveTo>
                <a:lnTo>
                  <a:pt x="1903278" y="7728939"/>
                </a:lnTo>
                <a:lnTo>
                  <a:pt x="1914882" y="7740544"/>
                </a:lnTo>
                <a:close/>
                <a:moveTo>
                  <a:pt x="4978694" y="7682517"/>
                </a:moveTo>
                <a:cubicBezTo>
                  <a:pt x="4978694" y="7690255"/>
                  <a:pt x="4978694" y="7697991"/>
                  <a:pt x="4978694" y="7705729"/>
                </a:cubicBezTo>
                <a:lnTo>
                  <a:pt x="4967089" y="7694123"/>
                </a:lnTo>
                <a:close/>
                <a:moveTo>
                  <a:pt x="5001905" y="7612886"/>
                </a:moveTo>
                <a:cubicBezTo>
                  <a:pt x="4994168" y="7620623"/>
                  <a:pt x="4990301" y="7624490"/>
                  <a:pt x="4990301" y="7624490"/>
                </a:cubicBezTo>
                <a:cubicBezTo>
                  <a:pt x="4990301" y="7624490"/>
                  <a:pt x="4990301" y="7622557"/>
                  <a:pt x="4990301" y="7618687"/>
                </a:cubicBezTo>
                <a:cubicBezTo>
                  <a:pt x="4990301" y="7614820"/>
                  <a:pt x="4994168" y="7612886"/>
                  <a:pt x="5001905" y="7612886"/>
                </a:cubicBezTo>
                <a:close/>
                <a:moveTo>
                  <a:pt x="5779463" y="7520042"/>
                </a:moveTo>
                <a:cubicBezTo>
                  <a:pt x="5779463" y="7520042"/>
                  <a:pt x="5781399" y="7521977"/>
                  <a:pt x="5785266" y="7525845"/>
                </a:cubicBezTo>
                <a:cubicBezTo>
                  <a:pt x="5789134" y="7529715"/>
                  <a:pt x="5791069" y="7531648"/>
                  <a:pt x="5791069" y="7531648"/>
                </a:cubicBezTo>
                <a:lnTo>
                  <a:pt x="5767858" y="7531648"/>
                </a:lnTo>
                <a:cubicBezTo>
                  <a:pt x="5767858" y="7531648"/>
                  <a:pt x="5767858" y="7529715"/>
                  <a:pt x="5767858" y="7525845"/>
                </a:cubicBezTo>
                <a:cubicBezTo>
                  <a:pt x="5767858" y="7521977"/>
                  <a:pt x="5771727" y="7520042"/>
                  <a:pt x="5779463" y="7520042"/>
                </a:cubicBezTo>
                <a:close/>
                <a:moveTo>
                  <a:pt x="5973854" y="7514241"/>
                </a:moveTo>
                <a:cubicBezTo>
                  <a:pt x="5975787" y="7514241"/>
                  <a:pt x="5976754" y="7516174"/>
                  <a:pt x="5976754" y="7520042"/>
                </a:cubicBezTo>
                <a:cubicBezTo>
                  <a:pt x="5976754" y="7520042"/>
                  <a:pt x="5976754" y="7523912"/>
                  <a:pt x="5976754" y="7531648"/>
                </a:cubicBezTo>
                <a:cubicBezTo>
                  <a:pt x="5976754" y="7531648"/>
                  <a:pt x="5980622" y="7529715"/>
                  <a:pt x="5988361" y="7525845"/>
                </a:cubicBezTo>
                <a:cubicBezTo>
                  <a:pt x="5996098" y="7521977"/>
                  <a:pt x="6001901" y="7521977"/>
                  <a:pt x="6005769" y="7525845"/>
                </a:cubicBezTo>
                <a:cubicBezTo>
                  <a:pt x="6009637" y="7529715"/>
                  <a:pt x="6011570" y="7535517"/>
                  <a:pt x="6011570" y="7543253"/>
                </a:cubicBezTo>
                <a:lnTo>
                  <a:pt x="5999966" y="7543253"/>
                </a:lnTo>
                <a:cubicBezTo>
                  <a:pt x="5976754" y="7550992"/>
                  <a:pt x="5965149" y="7543253"/>
                  <a:pt x="5965149" y="7520042"/>
                </a:cubicBezTo>
                <a:cubicBezTo>
                  <a:pt x="5969018" y="7516174"/>
                  <a:pt x="5971919" y="7514241"/>
                  <a:pt x="5973854" y="7514241"/>
                </a:cubicBezTo>
                <a:close/>
                <a:moveTo>
                  <a:pt x="5849096" y="7508438"/>
                </a:moveTo>
                <a:cubicBezTo>
                  <a:pt x="5856834" y="7508438"/>
                  <a:pt x="5860700" y="7512306"/>
                  <a:pt x="5860700" y="7520042"/>
                </a:cubicBezTo>
                <a:lnTo>
                  <a:pt x="5837490" y="7520042"/>
                </a:lnTo>
                <a:cubicBezTo>
                  <a:pt x="5837490" y="7512306"/>
                  <a:pt x="5841358" y="7508438"/>
                  <a:pt x="5849096" y="7508438"/>
                </a:cubicBezTo>
                <a:close/>
                <a:moveTo>
                  <a:pt x="6005769" y="7496833"/>
                </a:moveTo>
                <a:cubicBezTo>
                  <a:pt x="6001901" y="7496833"/>
                  <a:pt x="6003833" y="7500700"/>
                  <a:pt x="6011570" y="7508438"/>
                </a:cubicBezTo>
                <a:cubicBezTo>
                  <a:pt x="6011570" y="7508438"/>
                  <a:pt x="6011570" y="7506503"/>
                  <a:pt x="6011570" y="7502635"/>
                </a:cubicBezTo>
                <a:cubicBezTo>
                  <a:pt x="6011570" y="7498767"/>
                  <a:pt x="6009637" y="7496833"/>
                  <a:pt x="6005769" y="7496833"/>
                </a:cubicBezTo>
                <a:close/>
                <a:moveTo>
                  <a:pt x="5965149" y="7496833"/>
                </a:moveTo>
                <a:cubicBezTo>
                  <a:pt x="5965149" y="7496833"/>
                  <a:pt x="5969018" y="7496833"/>
                  <a:pt x="5976754" y="7496833"/>
                </a:cubicBezTo>
                <a:cubicBezTo>
                  <a:pt x="5976754" y="7496833"/>
                  <a:pt x="5972887" y="7498767"/>
                  <a:pt x="5965149" y="7502635"/>
                </a:cubicBezTo>
                <a:cubicBezTo>
                  <a:pt x="5957412" y="7506503"/>
                  <a:pt x="5953543" y="7506503"/>
                  <a:pt x="5953543" y="7502635"/>
                </a:cubicBezTo>
                <a:cubicBezTo>
                  <a:pt x="5953543" y="7498767"/>
                  <a:pt x="5957412" y="7496833"/>
                  <a:pt x="5965149" y="7496833"/>
                </a:cubicBezTo>
                <a:close/>
                <a:moveTo>
                  <a:pt x="5837490" y="7496833"/>
                </a:moveTo>
                <a:cubicBezTo>
                  <a:pt x="5837490" y="7496833"/>
                  <a:pt x="5837490" y="7500700"/>
                  <a:pt x="5837490" y="7508438"/>
                </a:cubicBezTo>
                <a:lnTo>
                  <a:pt x="5825885" y="7520042"/>
                </a:lnTo>
                <a:lnTo>
                  <a:pt x="5814279" y="7531648"/>
                </a:lnTo>
                <a:lnTo>
                  <a:pt x="5802673" y="7531648"/>
                </a:lnTo>
                <a:cubicBezTo>
                  <a:pt x="5802673" y="7523912"/>
                  <a:pt x="5806542" y="7516174"/>
                  <a:pt x="5814279" y="7508438"/>
                </a:cubicBezTo>
                <a:cubicBezTo>
                  <a:pt x="5822017" y="7500700"/>
                  <a:pt x="5829753" y="7496833"/>
                  <a:pt x="5837490" y="7496833"/>
                </a:cubicBezTo>
                <a:close/>
                <a:moveTo>
                  <a:pt x="1694381" y="7488129"/>
                </a:moveTo>
                <a:cubicBezTo>
                  <a:pt x="1696316" y="7488129"/>
                  <a:pt x="1698251" y="7489096"/>
                  <a:pt x="1700184" y="7491029"/>
                </a:cubicBezTo>
                <a:cubicBezTo>
                  <a:pt x="1704052" y="7494899"/>
                  <a:pt x="1705987" y="7500700"/>
                  <a:pt x="1705987" y="7508438"/>
                </a:cubicBezTo>
                <a:cubicBezTo>
                  <a:pt x="1705987" y="7516174"/>
                  <a:pt x="1709855" y="7523912"/>
                  <a:pt x="1717592" y="7531648"/>
                </a:cubicBezTo>
                <a:lnTo>
                  <a:pt x="1717592" y="7554859"/>
                </a:lnTo>
                <a:cubicBezTo>
                  <a:pt x="1717592" y="7554859"/>
                  <a:pt x="1715658" y="7552925"/>
                  <a:pt x="1711790" y="7549056"/>
                </a:cubicBezTo>
                <a:cubicBezTo>
                  <a:pt x="1707922" y="7545189"/>
                  <a:pt x="1702117" y="7535517"/>
                  <a:pt x="1694381" y="7520042"/>
                </a:cubicBezTo>
                <a:cubicBezTo>
                  <a:pt x="1686645" y="7504570"/>
                  <a:pt x="1684710" y="7494899"/>
                  <a:pt x="1688580" y="7491029"/>
                </a:cubicBezTo>
                <a:cubicBezTo>
                  <a:pt x="1690513" y="7489096"/>
                  <a:pt x="1692446" y="7488129"/>
                  <a:pt x="1694381" y="7488129"/>
                </a:cubicBezTo>
                <a:close/>
                <a:moveTo>
                  <a:pt x="4874247" y="7485226"/>
                </a:moveTo>
                <a:cubicBezTo>
                  <a:pt x="4878115" y="7489096"/>
                  <a:pt x="4880050" y="7491997"/>
                  <a:pt x="4880050" y="7493931"/>
                </a:cubicBezTo>
                <a:lnTo>
                  <a:pt x="4879221" y="7495175"/>
                </a:lnTo>
                <a:close/>
                <a:moveTo>
                  <a:pt x="5837490" y="7462016"/>
                </a:moveTo>
                <a:cubicBezTo>
                  <a:pt x="5837490" y="7462016"/>
                  <a:pt x="5837490" y="7465885"/>
                  <a:pt x="5837490" y="7473622"/>
                </a:cubicBezTo>
                <a:cubicBezTo>
                  <a:pt x="5845229" y="7473622"/>
                  <a:pt x="5849096" y="7473622"/>
                  <a:pt x="5849096" y="7473622"/>
                </a:cubicBezTo>
                <a:cubicBezTo>
                  <a:pt x="5856834" y="7473622"/>
                  <a:pt x="5856834" y="7471688"/>
                  <a:pt x="5849096" y="7467819"/>
                </a:cubicBezTo>
                <a:cubicBezTo>
                  <a:pt x="5841358" y="7463950"/>
                  <a:pt x="5837490" y="7462016"/>
                  <a:pt x="5837490" y="7462016"/>
                </a:cubicBezTo>
                <a:close/>
                <a:moveTo>
                  <a:pt x="5593778" y="7438807"/>
                </a:moveTo>
                <a:lnTo>
                  <a:pt x="5582172" y="7450411"/>
                </a:lnTo>
                <a:lnTo>
                  <a:pt x="5570568" y="7450411"/>
                </a:lnTo>
                <a:cubicBezTo>
                  <a:pt x="5578304" y="7442673"/>
                  <a:pt x="5586040" y="7438807"/>
                  <a:pt x="5593778" y="7438807"/>
                </a:cubicBezTo>
                <a:close/>
                <a:moveTo>
                  <a:pt x="5547356" y="7438807"/>
                </a:moveTo>
                <a:lnTo>
                  <a:pt x="5558963" y="7450411"/>
                </a:lnTo>
                <a:cubicBezTo>
                  <a:pt x="5551225" y="7458148"/>
                  <a:pt x="5543489" y="7458148"/>
                  <a:pt x="5535751" y="7450411"/>
                </a:cubicBezTo>
                <a:close/>
                <a:moveTo>
                  <a:pt x="4862641" y="7438807"/>
                </a:moveTo>
                <a:cubicBezTo>
                  <a:pt x="4862641" y="7438807"/>
                  <a:pt x="4864576" y="7442673"/>
                  <a:pt x="4868444" y="7450411"/>
                </a:cubicBezTo>
                <a:cubicBezTo>
                  <a:pt x="4872314" y="7458148"/>
                  <a:pt x="4870378" y="7462016"/>
                  <a:pt x="4862641" y="7462016"/>
                </a:cubicBezTo>
                <a:lnTo>
                  <a:pt x="4862641" y="7450411"/>
                </a:lnTo>
                <a:close/>
                <a:moveTo>
                  <a:pt x="4961286" y="7427199"/>
                </a:moveTo>
                <a:cubicBezTo>
                  <a:pt x="4965156" y="7427199"/>
                  <a:pt x="4965156" y="7429135"/>
                  <a:pt x="4961286" y="7433002"/>
                </a:cubicBezTo>
                <a:cubicBezTo>
                  <a:pt x="4957419" y="7436870"/>
                  <a:pt x="4955484" y="7438807"/>
                  <a:pt x="4955484" y="7438807"/>
                </a:cubicBezTo>
                <a:cubicBezTo>
                  <a:pt x="4955484" y="7431069"/>
                  <a:pt x="4957419" y="7427199"/>
                  <a:pt x="4961286" y="7427199"/>
                </a:cubicBezTo>
                <a:close/>
                <a:moveTo>
                  <a:pt x="5547356" y="7415595"/>
                </a:moveTo>
                <a:cubicBezTo>
                  <a:pt x="5547356" y="7415595"/>
                  <a:pt x="5549292" y="7415595"/>
                  <a:pt x="5553160" y="7415595"/>
                </a:cubicBezTo>
                <a:cubicBezTo>
                  <a:pt x="5557027" y="7415595"/>
                  <a:pt x="5558963" y="7419463"/>
                  <a:pt x="5558963" y="7427199"/>
                </a:cubicBezTo>
                <a:cubicBezTo>
                  <a:pt x="5558963" y="7427199"/>
                  <a:pt x="5555093" y="7427199"/>
                  <a:pt x="5547356" y="7427199"/>
                </a:cubicBezTo>
                <a:cubicBezTo>
                  <a:pt x="5539619" y="7427199"/>
                  <a:pt x="5535751" y="7427199"/>
                  <a:pt x="5535751" y="7427199"/>
                </a:cubicBezTo>
                <a:cubicBezTo>
                  <a:pt x="5535751" y="7419463"/>
                  <a:pt x="5539619" y="7415595"/>
                  <a:pt x="5547356" y="7415595"/>
                </a:cubicBezTo>
                <a:close/>
                <a:moveTo>
                  <a:pt x="5326856" y="7415595"/>
                </a:moveTo>
                <a:lnTo>
                  <a:pt x="5338460" y="7415595"/>
                </a:lnTo>
                <a:lnTo>
                  <a:pt x="5338460" y="7427199"/>
                </a:lnTo>
                <a:close/>
                <a:moveTo>
                  <a:pt x="5454514" y="7403989"/>
                </a:moveTo>
                <a:lnTo>
                  <a:pt x="5466118" y="7403989"/>
                </a:lnTo>
                <a:lnTo>
                  <a:pt x="5466118" y="7415595"/>
                </a:lnTo>
                <a:close/>
                <a:moveTo>
                  <a:pt x="5442908" y="7392384"/>
                </a:moveTo>
                <a:cubicBezTo>
                  <a:pt x="5442908" y="7392384"/>
                  <a:pt x="5446778" y="7392384"/>
                  <a:pt x="5454514" y="7392384"/>
                </a:cubicBezTo>
                <a:lnTo>
                  <a:pt x="5442908" y="7403989"/>
                </a:lnTo>
                <a:cubicBezTo>
                  <a:pt x="5442908" y="7403989"/>
                  <a:pt x="5442908" y="7400121"/>
                  <a:pt x="5442908" y="7392384"/>
                </a:cubicBezTo>
                <a:close/>
                <a:moveTo>
                  <a:pt x="5524145" y="7380780"/>
                </a:moveTo>
                <a:cubicBezTo>
                  <a:pt x="5524145" y="7380780"/>
                  <a:pt x="5535751" y="7380780"/>
                  <a:pt x="5558963" y="7380780"/>
                </a:cubicBezTo>
                <a:cubicBezTo>
                  <a:pt x="5535751" y="7380780"/>
                  <a:pt x="5524145" y="7388515"/>
                  <a:pt x="5524145" y="7403989"/>
                </a:cubicBezTo>
                <a:lnTo>
                  <a:pt x="5512541" y="7403989"/>
                </a:lnTo>
                <a:lnTo>
                  <a:pt x="5512541" y="7392384"/>
                </a:lnTo>
                <a:cubicBezTo>
                  <a:pt x="5520277" y="7384647"/>
                  <a:pt x="5524145" y="7380780"/>
                  <a:pt x="5524145" y="7380780"/>
                </a:cubicBezTo>
                <a:close/>
                <a:moveTo>
                  <a:pt x="5350065" y="7380780"/>
                </a:moveTo>
                <a:lnTo>
                  <a:pt x="5338460" y="7392384"/>
                </a:lnTo>
                <a:cubicBezTo>
                  <a:pt x="5330724" y="7400121"/>
                  <a:pt x="5326856" y="7403989"/>
                  <a:pt x="5326856" y="7403989"/>
                </a:cubicBezTo>
                <a:lnTo>
                  <a:pt x="5326856" y="7392384"/>
                </a:lnTo>
                <a:cubicBezTo>
                  <a:pt x="5334594" y="7384647"/>
                  <a:pt x="5342329" y="7380780"/>
                  <a:pt x="5350065" y="7380780"/>
                </a:cubicBezTo>
                <a:close/>
                <a:moveTo>
                  <a:pt x="4827825" y="7380780"/>
                </a:moveTo>
                <a:lnTo>
                  <a:pt x="4827825" y="7392384"/>
                </a:lnTo>
                <a:lnTo>
                  <a:pt x="4839431" y="7415595"/>
                </a:lnTo>
                <a:lnTo>
                  <a:pt x="4839431" y="7392384"/>
                </a:lnTo>
                <a:cubicBezTo>
                  <a:pt x="4831694" y="7384647"/>
                  <a:pt x="4827825" y="7380780"/>
                  <a:pt x="4827825" y="7380780"/>
                </a:cubicBezTo>
                <a:close/>
                <a:moveTo>
                  <a:pt x="5628594" y="7369172"/>
                </a:moveTo>
                <a:lnTo>
                  <a:pt x="5616990" y="7380780"/>
                </a:lnTo>
                <a:cubicBezTo>
                  <a:pt x="5616990" y="7380780"/>
                  <a:pt x="5620857" y="7380780"/>
                  <a:pt x="5628594" y="7380780"/>
                </a:cubicBezTo>
                <a:cubicBezTo>
                  <a:pt x="5628594" y="7373042"/>
                  <a:pt x="5628594" y="7369172"/>
                  <a:pt x="5628594" y="7369172"/>
                </a:cubicBezTo>
                <a:close/>
                <a:moveTo>
                  <a:pt x="5292038" y="7369172"/>
                </a:moveTo>
                <a:lnTo>
                  <a:pt x="5303645" y="7380780"/>
                </a:lnTo>
                <a:lnTo>
                  <a:pt x="5280434" y="7380780"/>
                </a:lnTo>
                <a:cubicBezTo>
                  <a:pt x="5280434" y="7380780"/>
                  <a:pt x="5284302" y="7376910"/>
                  <a:pt x="5292038" y="7369172"/>
                </a:cubicBezTo>
                <a:close/>
                <a:moveTo>
                  <a:pt x="5675017" y="7334358"/>
                </a:moveTo>
                <a:cubicBezTo>
                  <a:pt x="5675017" y="7334358"/>
                  <a:pt x="5671147" y="7338227"/>
                  <a:pt x="5663409" y="7345962"/>
                </a:cubicBezTo>
                <a:lnTo>
                  <a:pt x="5663409" y="7357568"/>
                </a:lnTo>
                <a:cubicBezTo>
                  <a:pt x="5671147" y="7357568"/>
                  <a:pt x="5675017" y="7353700"/>
                  <a:pt x="5675017" y="7345962"/>
                </a:cubicBezTo>
                <a:cubicBezTo>
                  <a:pt x="5675017" y="7338227"/>
                  <a:pt x="5675017" y="7334358"/>
                  <a:pt x="5675017" y="7334358"/>
                </a:cubicBezTo>
                <a:close/>
                <a:moveTo>
                  <a:pt x="5709832" y="7322752"/>
                </a:moveTo>
                <a:lnTo>
                  <a:pt x="5733042" y="7334358"/>
                </a:lnTo>
                <a:lnTo>
                  <a:pt x="5733042" y="7322752"/>
                </a:lnTo>
                <a:cubicBezTo>
                  <a:pt x="5725304" y="7322752"/>
                  <a:pt x="5721436" y="7322752"/>
                  <a:pt x="5721436" y="7322752"/>
                </a:cubicBezTo>
                <a:cubicBezTo>
                  <a:pt x="5721436" y="7322752"/>
                  <a:pt x="5717569" y="7322752"/>
                  <a:pt x="5709832" y="7322752"/>
                </a:cubicBezTo>
                <a:close/>
                <a:moveTo>
                  <a:pt x="5431304" y="7299541"/>
                </a:moveTo>
                <a:lnTo>
                  <a:pt x="5431304" y="7311147"/>
                </a:lnTo>
                <a:cubicBezTo>
                  <a:pt x="5431304" y="7311147"/>
                  <a:pt x="5427435" y="7311147"/>
                  <a:pt x="5419698" y="7311147"/>
                </a:cubicBezTo>
                <a:close/>
                <a:moveTo>
                  <a:pt x="5268829" y="7287935"/>
                </a:moveTo>
                <a:cubicBezTo>
                  <a:pt x="5268829" y="7287935"/>
                  <a:pt x="5270762" y="7287935"/>
                  <a:pt x="5274631" y="7287935"/>
                </a:cubicBezTo>
                <a:cubicBezTo>
                  <a:pt x="5278500" y="7287935"/>
                  <a:pt x="5280434" y="7291805"/>
                  <a:pt x="5280434" y="7299541"/>
                </a:cubicBezTo>
                <a:cubicBezTo>
                  <a:pt x="5280434" y="7299541"/>
                  <a:pt x="5278500" y="7297608"/>
                  <a:pt x="5274631" y="7293738"/>
                </a:cubicBezTo>
                <a:cubicBezTo>
                  <a:pt x="5270762" y="7289869"/>
                  <a:pt x="5268829" y="7287935"/>
                  <a:pt x="5268829" y="7287935"/>
                </a:cubicBezTo>
                <a:close/>
                <a:moveTo>
                  <a:pt x="5431304" y="7276331"/>
                </a:moveTo>
                <a:cubicBezTo>
                  <a:pt x="5431304" y="7284067"/>
                  <a:pt x="5431304" y="7287935"/>
                  <a:pt x="5431304" y="7287935"/>
                </a:cubicBezTo>
                <a:lnTo>
                  <a:pt x="5419698" y="7287935"/>
                </a:lnTo>
                <a:close/>
                <a:moveTo>
                  <a:pt x="5489330" y="7264725"/>
                </a:moveTo>
                <a:cubicBezTo>
                  <a:pt x="5473858" y="7264725"/>
                  <a:pt x="5469988" y="7268594"/>
                  <a:pt x="5477724" y="7276331"/>
                </a:cubicBezTo>
                <a:cubicBezTo>
                  <a:pt x="5485462" y="7284067"/>
                  <a:pt x="5485462" y="7287935"/>
                  <a:pt x="5477724" y="7287935"/>
                </a:cubicBezTo>
                <a:cubicBezTo>
                  <a:pt x="5477724" y="7295673"/>
                  <a:pt x="5481593" y="7295673"/>
                  <a:pt x="5489330" y="7287935"/>
                </a:cubicBezTo>
                <a:lnTo>
                  <a:pt x="5489330" y="7276331"/>
                </a:lnTo>
                <a:cubicBezTo>
                  <a:pt x="5481593" y="7268594"/>
                  <a:pt x="5481593" y="7264725"/>
                  <a:pt x="5489330" y="7264725"/>
                </a:cubicBezTo>
                <a:close/>
                <a:moveTo>
                  <a:pt x="1601539" y="7241514"/>
                </a:moveTo>
                <a:lnTo>
                  <a:pt x="1613145" y="7241514"/>
                </a:lnTo>
                <a:lnTo>
                  <a:pt x="1613145" y="7253120"/>
                </a:lnTo>
                <a:close/>
                <a:moveTo>
                  <a:pt x="5338460" y="7229908"/>
                </a:moveTo>
                <a:cubicBezTo>
                  <a:pt x="5338460" y="7229908"/>
                  <a:pt x="5338460" y="7231843"/>
                  <a:pt x="5338460" y="7235711"/>
                </a:cubicBezTo>
                <a:cubicBezTo>
                  <a:pt x="5338460" y="7239581"/>
                  <a:pt x="5342329" y="7241514"/>
                  <a:pt x="5350065" y="7241514"/>
                </a:cubicBezTo>
                <a:cubicBezTo>
                  <a:pt x="5357804" y="7233778"/>
                  <a:pt x="5361672" y="7229908"/>
                  <a:pt x="5361672" y="7229908"/>
                </a:cubicBezTo>
                <a:lnTo>
                  <a:pt x="5350065" y="7229908"/>
                </a:lnTo>
                <a:cubicBezTo>
                  <a:pt x="5342329" y="7229908"/>
                  <a:pt x="5338460" y="7229908"/>
                  <a:pt x="5338460" y="7229908"/>
                </a:cubicBezTo>
                <a:close/>
                <a:moveTo>
                  <a:pt x="1578327" y="7137067"/>
                </a:moveTo>
                <a:lnTo>
                  <a:pt x="1589933" y="7137067"/>
                </a:lnTo>
                <a:cubicBezTo>
                  <a:pt x="1589933" y="7137067"/>
                  <a:pt x="1589933" y="7140936"/>
                  <a:pt x="1589933" y="7148671"/>
                </a:cubicBezTo>
                <a:close/>
                <a:moveTo>
                  <a:pt x="5268829" y="7090644"/>
                </a:moveTo>
                <a:lnTo>
                  <a:pt x="5257223" y="7102250"/>
                </a:lnTo>
                <a:lnTo>
                  <a:pt x="5268829" y="7102250"/>
                </a:lnTo>
                <a:cubicBezTo>
                  <a:pt x="5268829" y="7094514"/>
                  <a:pt x="5268829" y="7090644"/>
                  <a:pt x="5268829" y="7090644"/>
                </a:cubicBezTo>
                <a:close/>
                <a:moveTo>
                  <a:pt x="5280434" y="7079040"/>
                </a:moveTo>
                <a:cubicBezTo>
                  <a:pt x="5280434" y="7079040"/>
                  <a:pt x="5280434" y="7082909"/>
                  <a:pt x="5280434" y="7090644"/>
                </a:cubicBezTo>
                <a:cubicBezTo>
                  <a:pt x="5280434" y="7098381"/>
                  <a:pt x="5284302" y="7098381"/>
                  <a:pt x="5292038" y="7090644"/>
                </a:cubicBezTo>
                <a:lnTo>
                  <a:pt x="5292038" y="7079040"/>
                </a:lnTo>
                <a:close/>
                <a:moveTo>
                  <a:pt x="6545416" y="6904959"/>
                </a:moveTo>
                <a:cubicBezTo>
                  <a:pt x="6553154" y="6912697"/>
                  <a:pt x="6557021" y="6916564"/>
                  <a:pt x="6557021" y="6916564"/>
                </a:cubicBezTo>
                <a:lnTo>
                  <a:pt x="6545416" y="6916564"/>
                </a:lnTo>
                <a:cubicBezTo>
                  <a:pt x="6537680" y="6916564"/>
                  <a:pt x="6537680" y="6912697"/>
                  <a:pt x="6545416" y="6904959"/>
                </a:cubicBezTo>
                <a:close/>
                <a:moveTo>
                  <a:pt x="6754313" y="6893353"/>
                </a:moveTo>
                <a:lnTo>
                  <a:pt x="6754313" y="6904959"/>
                </a:lnTo>
                <a:cubicBezTo>
                  <a:pt x="6746575" y="6904959"/>
                  <a:pt x="6744643" y="6906893"/>
                  <a:pt x="6748511" y="6910762"/>
                </a:cubicBezTo>
                <a:cubicBezTo>
                  <a:pt x="6752378" y="6914631"/>
                  <a:pt x="6756248" y="6914631"/>
                  <a:pt x="6760116" y="6910762"/>
                </a:cubicBezTo>
                <a:cubicBezTo>
                  <a:pt x="6763983" y="6906893"/>
                  <a:pt x="6769786" y="6906893"/>
                  <a:pt x="6777523" y="6910762"/>
                </a:cubicBezTo>
                <a:cubicBezTo>
                  <a:pt x="6785260" y="6914631"/>
                  <a:pt x="6785260" y="6920433"/>
                  <a:pt x="6777523" y="6928171"/>
                </a:cubicBezTo>
                <a:cubicBezTo>
                  <a:pt x="6769786" y="6928171"/>
                  <a:pt x="6765919" y="6928171"/>
                  <a:pt x="6765919" y="6928171"/>
                </a:cubicBezTo>
                <a:cubicBezTo>
                  <a:pt x="6765919" y="6928171"/>
                  <a:pt x="6762051" y="6926236"/>
                  <a:pt x="6754313" y="6922367"/>
                </a:cubicBezTo>
                <a:cubicBezTo>
                  <a:pt x="6746575" y="6918499"/>
                  <a:pt x="6742707" y="6912697"/>
                  <a:pt x="6742707" y="6904959"/>
                </a:cubicBezTo>
                <a:cubicBezTo>
                  <a:pt x="6742707" y="6897223"/>
                  <a:pt x="6746575" y="6893353"/>
                  <a:pt x="6754313" y="6893353"/>
                </a:cubicBezTo>
                <a:close/>
                <a:moveTo>
                  <a:pt x="6620850" y="6893353"/>
                </a:moveTo>
                <a:cubicBezTo>
                  <a:pt x="6624719" y="6893353"/>
                  <a:pt x="6630522" y="6893353"/>
                  <a:pt x="6638259" y="6893353"/>
                </a:cubicBezTo>
                <a:lnTo>
                  <a:pt x="6626655" y="6904959"/>
                </a:lnTo>
                <a:cubicBezTo>
                  <a:pt x="6618917" y="6904959"/>
                  <a:pt x="6615047" y="6903026"/>
                  <a:pt x="6615047" y="6899156"/>
                </a:cubicBezTo>
                <a:cubicBezTo>
                  <a:pt x="6615047" y="6895287"/>
                  <a:pt x="6616984" y="6893353"/>
                  <a:pt x="6620850" y="6893353"/>
                </a:cubicBezTo>
                <a:close/>
                <a:moveTo>
                  <a:pt x="6731103" y="6881749"/>
                </a:moveTo>
                <a:cubicBezTo>
                  <a:pt x="6738840" y="6881749"/>
                  <a:pt x="6742707" y="6881749"/>
                  <a:pt x="6742707" y="6881749"/>
                </a:cubicBezTo>
                <a:cubicBezTo>
                  <a:pt x="6742707" y="6881749"/>
                  <a:pt x="6740772" y="6883682"/>
                  <a:pt x="6736904" y="6887552"/>
                </a:cubicBezTo>
                <a:cubicBezTo>
                  <a:pt x="6733037" y="6891420"/>
                  <a:pt x="6731103" y="6889485"/>
                  <a:pt x="6731103" y="6881749"/>
                </a:cubicBezTo>
                <a:close/>
                <a:moveTo>
                  <a:pt x="6603443" y="6881749"/>
                </a:moveTo>
                <a:cubicBezTo>
                  <a:pt x="6611181" y="6881749"/>
                  <a:pt x="6611181" y="6885619"/>
                  <a:pt x="6603443" y="6893353"/>
                </a:cubicBezTo>
                <a:lnTo>
                  <a:pt x="6603443" y="6904959"/>
                </a:lnTo>
                <a:lnTo>
                  <a:pt x="6580233" y="6916564"/>
                </a:lnTo>
                <a:cubicBezTo>
                  <a:pt x="6580233" y="6893353"/>
                  <a:pt x="6587970" y="6881749"/>
                  <a:pt x="6603443" y="6881749"/>
                </a:cubicBezTo>
                <a:close/>
                <a:moveTo>
                  <a:pt x="6609246" y="6846933"/>
                </a:moveTo>
                <a:cubicBezTo>
                  <a:pt x="6605379" y="6846933"/>
                  <a:pt x="6607311" y="6850801"/>
                  <a:pt x="6615047" y="6858537"/>
                </a:cubicBezTo>
                <a:cubicBezTo>
                  <a:pt x="6615047" y="6858537"/>
                  <a:pt x="6618917" y="6858537"/>
                  <a:pt x="6626655" y="6858537"/>
                </a:cubicBezTo>
                <a:lnTo>
                  <a:pt x="6615047" y="6846933"/>
                </a:lnTo>
                <a:cubicBezTo>
                  <a:pt x="6615047" y="6846933"/>
                  <a:pt x="6613114" y="6846933"/>
                  <a:pt x="6609246" y="6846933"/>
                </a:cubicBezTo>
                <a:close/>
                <a:moveTo>
                  <a:pt x="6896308" y="6814164"/>
                </a:moveTo>
                <a:lnTo>
                  <a:pt x="6893577" y="6823722"/>
                </a:lnTo>
                <a:cubicBezTo>
                  <a:pt x="6893577" y="6819854"/>
                  <a:pt x="6894060" y="6816954"/>
                  <a:pt x="6895027" y="6815018"/>
                </a:cubicBezTo>
                <a:close/>
                <a:moveTo>
                  <a:pt x="6359731" y="6812118"/>
                </a:moveTo>
                <a:lnTo>
                  <a:pt x="6371337" y="6823722"/>
                </a:lnTo>
                <a:lnTo>
                  <a:pt x="6382942" y="6812118"/>
                </a:lnTo>
                <a:close/>
                <a:moveTo>
                  <a:pt x="6904058" y="6807249"/>
                </a:moveTo>
                <a:lnTo>
                  <a:pt x="6903732" y="6809215"/>
                </a:lnTo>
                <a:cubicBezTo>
                  <a:pt x="6902763" y="6811148"/>
                  <a:pt x="6901313" y="6812118"/>
                  <a:pt x="6899380" y="6812118"/>
                </a:cubicBezTo>
                <a:lnTo>
                  <a:pt x="6896308" y="6814164"/>
                </a:lnTo>
                <a:lnTo>
                  <a:pt x="6896479" y="6813568"/>
                </a:lnTo>
                <a:close/>
                <a:moveTo>
                  <a:pt x="7195317" y="6788906"/>
                </a:moveTo>
                <a:cubicBezTo>
                  <a:pt x="7195317" y="6788906"/>
                  <a:pt x="7199184" y="6792774"/>
                  <a:pt x="7206922" y="6800510"/>
                </a:cubicBezTo>
                <a:cubicBezTo>
                  <a:pt x="7206922" y="6800510"/>
                  <a:pt x="7203053" y="6800510"/>
                  <a:pt x="7195317" y="6800510"/>
                </a:cubicBezTo>
                <a:cubicBezTo>
                  <a:pt x="7195317" y="6792774"/>
                  <a:pt x="7195317" y="6788906"/>
                  <a:pt x="7195317" y="6788906"/>
                </a:cubicBezTo>
                <a:close/>
                <a:moveTo>
                  <a:pt x="6880521" y="6781653"/>
                </a:moveTo>
                <a:cubicBezTo>
                  <a:pt x="6879553" y="6780686"/>
                  <a:pt x="6878103" y="6781169"/>
                  <a:pt x="6876168" y="6783103"/>
                </a:cubicBezTo>
                <a:cubicBezTo>
                  <a:pt x="6872301" y="6786972"/>
                  <a:pt x="6870365" y="6790841"/>
                  <a:pt x="6870365" y="6794707"/>
                </a:cubicBezTo>
                <a:cubicBezTo>
                  <a:pt x="6870365" y="6798577"/>
                  <a:pt x="6874235" y="6796644"/>
                  <a:pt x="6881973" y="6788906"/>
                </a:cubicBezTo>
                <a:cubicBezTo>
                  <a:pt x="6881973" y="6785039"/>
                  <a:pt x="6881489" y="6782619"/>
                  <a:pt x="6880521" y="6781653"/>
                </a:cubicBezTo>
                <a:close/>
                <a:moveTo>
                  <a:pt x="1311405" y="6614827"/>
                </a:moveTo>
                <a:cubicBezTo>
                  <a:pt x="1303669" y="6614827"/>
                  <a:pt x="1303669" y="6618693"/>
                  <a:pt x="1311405" y="6626431"/>
                </a:cubicBezTo>
                <a:lnTo>
                  <a:pt x="1323011" y="6614827"/>
                </a:lnTo>
                <a:cubicBezTo>
                  <a:pt x="1323011" y="6614827"/>
                  <a:pt x="1319142" y="6614827"/>
                  <a:pt x="1311405" y="6614827"/>
                </a:cubicBezTo>
                <a:close/>
                <a:moveTo>
                  <a:pt x="847192" y="6347902"/>
                </a:moveTo>
                <a:cubicBezTo>
                  <a:pt x="854929" y="6347902"/>
                  <a:pt x="860731" y="6355639"/>
                  <a:pt x="864600" y="6371114"/>
                </a:cubicBezTo>
                <a:cubicBezTo>
                  <a:pt x="868469" y="6386588"/>
                  <a:pt x="872336" y="6396257"/>
                  <a:pt x="876204" y="6400127"/>
                </a:cubicBezTo>
                <a:cubicBezTo>
                  <a:pt x="880074" y="6403995"/>
                  <a:pt x="882007" y="6407863"/>
                  <a:pt x="882007" y="6411731"/>
                </a:cubicBezTo>
                <a:cubicBezTo>
                  <a:pt x="882007" y="6415601"/>
                  <a:pt x="880074" y="6415601"/>
                  <a:pt x="876204" y="6411731"/>
                </a:cubicBezTo>
                <a:cubicBezTo>
                  <a:pt x="872336" y="6407863"/>
                  <a:pt x="870403" y="6405929"/>
                  <a:pt x="870403" y="6405929"/>
                </a:cubicBezTo>
                <a:lnTo>
                  <a:pt x="858797" y="6371114"/>
                </a:lnTo>
                <a:cubicBezTo>
                  <a:pt x="858797" y="6363376"/>
                  <a:pt x="854929" y="6359509"/>
                  <a:pt x="847192" y="6359509"/>
                </a:cubicBezTo>
                <a:close/>
                <a:moveTo>
                  <a:pt x="754349" y="5982336"/>
                </a:moveTo>
                <a:cubicBezTo>
                  <a:pt x="754349" y="5986204"/>
                  <a:pt x="756284" y="5999742"/>
                  <a:pt x="760152" y="6022953"/>
                </a:cubicBezTo>
                <a:cubicBezTo>
                  <a:pt x="764020" y="6046164"/>
                  <a:pt x="764020" y="6061639"/>
                  <a:pt x="760152" y="6069375"/>
                </a:cubicBezTo>
                <a:cubicBezTo>
                  <a:pt x="756284" y="6077111"/>
                  <a:pt x="754349" y="6073243"/>
                  <a:pt x="754349" y="6057770"/>
                </a:cubicBezTo>
                <a:cubicBezTo>
                  <a:pt x="754349" y="6057770"/>
                  <a:pt x="754349" y="6050031"/>
                  <a:pt x="754349" y="6034558"/>
                </a:cubicBezTo>
                <a:cubicBezTo>
                  <a:pt x="754349" y="5995874"/>
                  <a:pt x="754349" y="5978465"/>
                  <a:pt x="754349" y="5982336"/>
                </a:cubicBezTo>
                <a:close/>
                <a:moveTo>
                  <a:pt x="742743" y="5802452"/>
                </a:moveTo>
                <a:lnTo>
                  <a:pt x="742743" y="5814057"/>
                </a:lnTo>
                <a:lnTo>
                  <a:pt x="754349" y="5825662"/>
                </a:lnTo>
                <a:cubicBezTo>
                  <a:pt x="754349" y="5817925"/>
                  <a:pt x="750479" y="5810188"/>
                  <a:pt x="742743" y="5802452"/>
                </a:cubicBezTo>
                <a:close/>
                <a:moveTo>
                  <a:pt x="499031" y="5373054"/>
                </a:moveTo>
                <a:cubicBezTo>
                  <a:pt x="499031" y="5380790"/>
                  <a:pt x="499031" y="5384659"/>
                  <a:pt x="499031" y="5384659"/>
                </a:cubicBezTo>
                <a:lnTo>
                  <a:pt x="487425" y="5384659"/>
                </a:lnTo>
                <a:close/>
                <a:moveTo>
                  <a:pt x="313345" y="4874024"/>
                </a:moveTo>
                <a:cubicBezTo>
                  <a:pt x="321082" y="4874024"/>
                  <a:pt x="324951" y="4877892"/>
                  <a:pt x="324951" y="4885628"/>
                </a:cubicBezTo>
                <a:lnTo>
                  <a:pt x="324951" y="4897235"/>
                </a:lnTo>
                <a:cubicBezTo>
                  <a:pt x="317213" y="4889498"/>
                  <a:pt x="313345" y="4885628"/>
                  <a:pt x="313345" y="4885628"/>
                </a:cubicBezTo>
                <a:close/>
                <a:moveTo>
                  <a:pt x="290134" y="4839207"/>
                </a:moveTo>
                <a:cubicBezTo>
                  <a:pt x="297872" y="4846944"/>
                  <a:pt x="301740" y="4854682"/>
                  <a:pt x="301740" y="4862419"/>
                </a:cubicBezTo>
                <a:lnTo>
                  <a:pt x="290134" y="4850813"/>
                </a:lnTo>
                <a:cubicBezTo>
                  <a:pt x="290134" y="4850813"/>
                  <a:pt x="290134" y="4846944"/>
                  <a:pt x="290134" y="4839207"/>
                </a:cubicBezTo>
                <a:close/>
                <a:moveTo>
                  <a:pt x="7450634" y="4154493"/>
                </a:moveTo>
                <a:cubicBezTo>
                  <a:pt x="7458371" y="4154493"/>
                  <a:pt x="7462239" y="4154493"/>
                  <a:pt x="7462239" y="4154493"/>
                </a:cubicBezTo>
                <a:cubicBezTo>
                  <a:pt x="7462239" y="4162229"/>
                  <a:pt x="7458371" y="4166097"/>
                  <a:pt x="7450634" y="4166097"/>
                </a:cubicBezTo>
                <a:cubicBezTo>
                  <a:pt x="7450634" y="4166097"/>
                  <a:pt x="7450634" y="4162229"/>
                  <a:pt x="7450634" y="4154493"/>
                </a:cubicBezTo>
                <a:close/>
                <a:moveTo>
                  <a:pt x="116054" y="3783122"/>
                </a:moveTo>
                <a:cubicBezTo>
                  <a:pt x="116054" y="3790858"/>
                  <a:pt x="116054" y="3794726"/>
                  <a:pt x="116054" y="3794726"/>
                </a:cubicBezTo>
                <a:lnTo>
                  <a:pt x="104449" y="3794726"/>
                </a:lnTo>
                <a:close/>
                <a:moveTo>
                  <a:pt x="81238" y="3701883"/>
                </a:moveTo>
                <a:lnTo>
                  <a:pt x="92845" y="3713489"/>
                </a:lnTo>
                <a:lnTo>
                  <a:pt x="81238" y="3713489"/>
                </a:lnTo>
                <a:cubicBezTo>
                  <a:pt x="81238" y="3705751"/>
                  <a:pt x="81238" y="3701883"/>
                  <a:pt x="81238" y="3701883"/>
                </a:cubicBezTo>
                <a:close/>
                <a:moveTo>
                  <a:pt x="69633" y="3655462"/>
                </a:moveTo>
                <a:cubicBezTo>
                  <a:pt x="77371" y="3655462"/>
                  <a:pt x="81238" y="3657395"/>
                  <a:pt x="81238" y="3661265"/>
                </a:cubicBezTo>
                <a:cubicBezTo>
                  <a:pt x="81238" y="3665133"/>
                  <a:pt x="81238" y="3670936"/>
                  <a:pt x="81238" y="3678673"/>
                </a:cubicBezTo>
                <a:lnTo>
                  <a:pt x="69633" y="3667068"/>
                </a:lnTo>
                <a:cubicBezTo>
                  <a:pt x="69633" y="3667068"/>
                  <a:pt x="69633" y="3665133"/>
                  <a:pt x="69633" y="3661265"/>
                </a:cubicBezTo>
                <a:close/>
                <a:moveTo>
                  <a:pt x="7497054" y="3492986"/>
                </a:moveTo>
                <a:lnTo>
                  <a:pt x="7485450" y="3551013"/>
                </a:lnTo>
                <a:lnTo>
                  <a:pt x="7485450" y="3516198"/>
                </a:lnTo>
                <a:close/>
                <a:moveTo>
                  <a:pt x="7427141" y="3156714"/>
                </a:moveTo>
                <a:lnTo>
                  <a:pt x="7427060" y="3160058"/>
                </a:lnTo>
                <a:cubicBezTo>
                  <a:pt x="7426334" y="3173116"/>
                  <a:pt x="7424522" y="3179642"/>
                  <a:pt x="7421620" y="3179642"/>
                </a:cubicBezTo>
                <a:cubicBezTo>
                  <a:pt x="7417752" y="3179642"/>
                  <a:pt x="7415818" y="3175774"/>
                  <a:pt x="7415818" y="3168037"/>
                </a:cubicBezTo>
                <a:close/>
                <a:moveTo>
                  <a:pt x="7427172" y="3155354"/>
                </a:moveTo>
                <a:lnTo>
                  <a:pt x="7427422" y="3156433"/>
                </a:lnTo>
                <a:lnTo>
                  <a:pt x="7427141" y="3156714"/>
                </a:lnTo>
                <a:close/>
                <a:moveTo>
                  <a:pt x="7421620" y="3110010"/>
                </a:moveTo>
                <a:cubicBezTo>
                  <a:pt x="7425488" y="3110010"/>
                  <a:pt x="7427422" y="3121615"/>
                  <a:pt x="7427422" y="3144826"/>
                </a:cubicBezTo>
                <a:lnTo>
                  <a:pt x="7427172" y="3155354"/>
                </a:lnTo>
                <a:lnTo>
                  <a:pt x="7422708" y="3136122"/>
                </a:lnTo>
                <a:cubicBezTo>
                  <a:pt x="7419081" y="3118715"/>
                  <a:pt x="7418720" y="3110010"/>
                  <a:pt x="7421620" y="3110010"/>
                </a:cubicBezTo>
                <a:close/>
                <a:moveTo>
                  <a:pt x="3934213" y="2355662"/>
                </a:moveTo>
                <a:lnTo>
                  <a:pt x="3911003" y="2413690"/>
                </a:lnTo>
                <a:lnTo>
                  <a:pt x="3934213" y="2367268"/>
                </a:lnTo>
                <a:cubicBezTo>
                  <a:pt x="3934213" y="2367268"/>
                  <a:pt x="3934213" y="2363401"/>
                  <a:pt x="3934213" y="2355662"/>
                </a:cubicBezTo>
                <a:close/>
                <a:moveTo>
                  <a:pt x="3955973" y="2336804"/>
                </a:moveTo>
                <a:cubicBezTo>
                  <a:pt x="3955007" y="2335838"/>
                  <a:pt x="3953556" y="2336321"/>
                  <a:pt x="3951621" y="2338254"/>
                </a:cubicBezTo>
                <a:cubicBezTo>
                  <a:pt x="3947755" y="2342124"/>
                  <a:pt x="3949688" y="2347925"/>
                  <a:pt x="3957424" y="2355662"/>
                </a:cubicBezTo>
                <a:cubicBezTo>
                  <a:pt x="3965162" y="2363401"/>
                  <a:pt x="3969030" y="2367268"/>
                  <a:pt x="3969030" y="2367268"/>
                </a:cubicBezTo>
                <a:lnTo>
                  <a:pt x="3969030" y="2355662"/>
                </a:lnTo>
                <a:cubicBezTo>
                  <a:pt x="3961292" y="2355662"/>
                  <a:pt x="3957424" y="2351795"/>
                  <a:pt x="3957424" y="2344057"/>
                </a:cubicBezTo>
                <a:cubicBezTo>
                  <a:pt x="3957424" y="2340188"/>
                  <a:pt x="3956939" y="2337772"/>
                  <a:pt x="3955973" y="2336804"/>
                </a:cubicBezTo>
                <a:close/>
                <a:moveTo>
                  <a:pt x="7450634" y="2309242"/>
                </a:moveTo>
                <a:lnTo>
                  <a:pt x="7462239" y="2378874"/>
                </a:lnTo>
                <a:cubicBezTo>
                  <a:pt x="7462239" y="2378874"/>
                  <a:pt x="7458371" y="2375005"/>
                  <a:pt x="7450634" y="2367268"/>
                </a:cubicBezTo>
                <a:close/>
                <a:moveTo>
                  <a:pt x="4015451" y="2262820"/>
                </a:moveTo>
                <a:cubicBezTo>
                  <a:pt x="4015451" y="2270558"/>
                  <a:pt x="4015451" y="2274426"/>
                  <a:pt x="4015451" y="2274426"/>
                </a:cubicBezTo>
                <a:cubicBezTo>
                  <a:pt x="4007714" y="2274426"/>
                  <a:pt x="4003845" y="2272491"/>
                  <a:pt x="4003845" y="2268623"/>
                </a:cubicBezTo>
                <a:cubicBezTo>
                  <a:pt x="4003845" y="2264755"/>
                  <a:pt x="4007714" y="2262820"/>
                  <a:pt x="4015451" y="2262820"/>
                </a:cubicBezTo>
                <a:close/>
                <a:moveTo>
                  <a:pt x="7462239" y="2239608"/>
                </a:moveTo>
                <a:cubicBezTo>
                  <a:pt x="7462239" y="2247347"/>
                  <a:pt x="7462239" y="2251215"/>
                  <a:pt x="7462239" y="2251215"/>
                </a:cubicBezTo>
                <a:lnTo>
                  <a:pt x="7450634" y="2251215"/>
                </a:lnTo>
                <a:close/>
                <a:moveTo>
                  <a:pt x="4032860" y="2228004"/>
                </a:moveTo>
                <a:cubicBezTo>
                  <a:pt x="4036726" y="2228004"/>
                  <a:pt x="4038662" y="2229940"/>
                  <a:pt x="4038662" y="2233807"/>
                </a:cubicBezTo>
                <a:cubicBezTo>
                  <a:pt x="4038662" y="2237675"/>
                  <a:pt x="4036726" y="2239608"/>
                  <a:pt x="4032860" y="2239608"/>
                </a:cubicBezTo>
                <a:cubicBezTo>
                  <a:pt x="4028991" y="2239608"/>
                  <a:pt x="4027057" y="2237675"/>
                  <a:pt x="4027057" y="2233807"/>
                </a:cubicBezTo>
                <a:cubicBezTo>
                  <a:pt x="4027057" y="2229940"/>
                  <a:pt x="4028991" y="2228004"/>
                  <a:pt x="4032860" y="2228004"/>
                </a:cubicBezTo>
                <a:close/>
                <a:moveTo>
                  <a:pt x="7439027" y="2053925"/>
                </a:moveTo>
                <a:cubicBezTo>
                  <a:pt x="7439027" y="2053925"/>
                  <a:pt x="7442896" y="2053925"/>
                  <a:pt x="7450634" y="2053925"/>
                </a:cubicBezTo>
                <a:cubicBezTo>
                  <a:pt x="7450634" y="2053925"/>
                  <a:pt x="7450634" y="2057791"/>
                  <a:pt x="7450634" y="2065529"/>
                </a:cubicBezTo>
                <a:cubicBezTo>
                  <a:pt x="7442896" y="2065529"/>
                  <a:pt x="7439027" y="2065529"/>
                  <a:pt x="7439027" y="2065529"/>
                </a:cubicBezTo>
                <a:cubicBezTo>
                  <a:pt x="7439027" y="2057791"/>
                  <a:pt x="7439027" y="2053925"/>
                  <a:pt x="7439027" y="2053925"/>
                </a:cubicBezTo>
                <a:close/>
                <a:moveTo>
                  <a:pt x="4143110" y="2007502"/>
                </a:moveTo>
                <a:lnTo>
                  <a:pt x="4154716" y="2019108"/>
                </a:lnTo>
                <a:cubicBezTo>
                  <a:pt x="4154716" y="2019108"/>
                  <a:pt x="4154716" y="2015240"/>
                  <a:pt x="4154716" y="2007502"/>
                </a:cubicBezTo>
                <a:close/>
                <a:moveTo>
                  <a:pt x="7441930" y="2000248"/>
                </a:moveTo>
                <a:cubicBezTo>
                  <a:pt x="7443864" y="2001217"/>
                  <a:pt x="7446765" y="2003634"/>
                  <a:pt x="7450634" y="2007502"/>
                </a:cubicBezTo>
                <a:cubicBezTo>
                  <a:pt x="7442896" y="2007502"/>
                  <a:pt x="7439027" y="2005569"/>
                  <a:pt x="7439027" y="2001700"/>
                </a:cubicBezTo>
                <a:cubicBezTo>
                  <a:pt x="7439027" y="1999767"/>
                  <a:pt x="7439996" y="1999283"/>
                  <a:pt x="7441930" y="2000248"/>
                </a:cubicBezTo>
                <a:close/>
                <a:moveTo>
                  <a:pt x="4108295" y="1984290"/>
                </a:moveTo>
                <a:cubicBezTo>
                  <a:pt x="4108295" y="1992029"/>
                  <a:pt x="4110227" y="1995898"/>
                  <a:pt x="4114097" y="1995898"/>
                </a:cubicBezTo>
                <a:cubicBezTo>
                  <a:pt x="4117966" y="1995898"/>
                  <a:pt x="4117966" y="1993962"/>
                  <a:pt x="4114097" y="1990095"/>
                </a:cubicBezTo>
                <a:cubicBezTo>
                  <a:pt x="4110227" y="1986227"/>
                  <a:pt x="4108295" y="1984290"/>
                  <a:pt x="4108295" y="1984290"/>
                </a:cubicBezTo>
                <a:close/>
                <a:moveTo>
                  <a:pt x="3934213" y="1961081"/>
                </a:moveTo>
                <a:cubicBezTo>
                  <a:pt x="3934213" y="1968819"/>
                  <a:pt x="3934213" y="1976554"/>
                  <a:pt x="3934213" y="1984290"/>
                </a:cubicBezTo>
                <a:cubicBezTo>
                  <a:pt x="3934213" y="1992029"/>
                  <a:pt x="3936147" y="1995898"/>
                  <a:pt x="3940017" y="1995898"/>
                </a:cubicBezTo>
                <a:cubicBezTo>
                  <a:pt x="3943885" y="1995898"/>
                  <a:pt x="3945818" y="2003634"/>
                  <a:pt x="3945818" y="2019108"/>
                </a:cubicBezTo>
                <a:cubicBezTo>
                  <a:pt x="3953556" y="2026845"/>
                  <a:pt x="3957424" y="2036516"/>
                  <a:pt x="3957424" y="2048121"/>
                </a:cubicBezTo>
                <a:cubicBezTo>
                  <a:pt x="3957424" y="2059728"/>
                  <a:pt x="3957424" y="2073267"/>
                  <a:pt x="3957424" y="2088739"/>
                </a:cubicBezTo>
                <a:cubicBezTo>
                  <a:pt x="3957424" y="2111950"/>
                  <a:pt x="3957424" y="2123556"/>
                  <a:pt x="3957424" y="2123556"/>
                </a:cubicBezTo>
                <a:lnTo>
                  <a:pt x="3969030" y="2135162"/>
                </a:lnTo>
                <a:lnTo>
                  <a:pt x="3969030" y="2146766"/>
                </a:lnTo>
                <a:lnTo>
                  <a:pt x="3945818" y="2146766"/>
                </a:lnTo>
                <a:cubicBezTo>
                  <a:pt x="3945818" y="2139030"/>
                  <a:pt x="3945818" y="2133226"/>
                  <a:pt x="3945818" y="2129359"/>
                </a:cubicBezTo>
                <a:cubicBezTo>
                  <a:pt x="3945818" y="2125491"/>
                  <a:pt x="3945818" y="2123556"/>
                  <a:pt x="3945818" y="2123556"/>
                </a:cubicBezTo>
                <a:cubicBezTo>
                  <a:pt x="3953556" y="2115818"/>
                  <a:pt x="3955489" y="2111950"/>
                  <a:pt x="3951621" y="2111950"/>
                </a:cubicBezTo>
                <a:cubicBezTo>
                  <a:pt x="3947755" y="2111950"/>
                  <a:pt x="3945818" y="2100345"/>
                  <a:pt x="3945818" y="2077135"/>
                </a:cubicBezTo>
                <a:cubicBezTo>
                  <a:pt x="3945818" y="2030713"/>
                  <a:pt x="3934213" y="2007502"/>
                  <a:pt x="3911003" y="2007502"/>
                </a:cubicBezTo>
                <a:cubicBezTo>
                  <a:pt x="3918740" y="1999765"/>
                  <a:pt x="3922608" y="1993962"/>
                  <a:pt x="3922608" y="1990095"/>
                </a:cubicBezTo>
                <a:cubicBezTo>
                  <a:pt x="3922608" y="1986227"/>
                  <a:pt x="3922608" y="1980424"/>
                  <a:pt x="3922608" y="1972686"/>
                </a:cubicBezTo>
                <a:close/>
                <a:moveTo>
                  <a:pt x="4179377" y="1958178"/>
                </a:moveTo>
                <a:cubicBezTo>
                  <a:pt x="4170672" y="1958178"/>
                  <a:pt x="4166321" y="1966883"/>
                  <a:pt x="4166321" y="1984290"/>
                </a:cubicBezTo>
                <a:cubicBezTo>
                  <a:pt x="4166321" y="1992029"/>
                  <a:pt x="4166321" y="2007502"/>
                  <a:pt x="4166321" y="2030713"/>
                </a:cubicBezTo>
                <a:lnTo>
                  <a:pt x="4166321" y="2042320"/>
                </a:lnTo>
                <a:cubicBezTo>
                  <a:pt x="4174057" y="2034581"/>
                  <a:pt x="4177925" y="2030713"/>
                  <a:pt x="4177925" y="2030713"/>
                </a:cubicBezTo>
                <a:cubicBezTo>
                  <a:pt x="4177925" y="2030713"/>
                  <a:pt x="4177925" y="2034581"/>
                  <a:pt x="4177925" y="2042320"/>
                </a:cubicBezTo>
                <a:lnTo>
                  <a:pt x="4201136" y="2053925"/>
                </a:lnTo>
                <a:cubicBezTo>
                  <a:pt x="4208874" y="2038450"/>
                  <a:pt x="4212743" y="2019108"/>
                  <a:pt x="4212743" y="1995898"/>
                </a:cubicBezTo>
                <a:cubicBezTo>
                  <a:pt x="4212743" y="1972686"/>
                  <a:pt x="4205005" y="1961081"/>
                  <a:pt x="4189531" y="1961081"/>
                </a:cubicBezTo>
                <a:cubicBezTo>
                  <a:pt x="4185662" y="1959148"/>
                  <a:pt x="4182278" y="1958178"/>
                  <a:pt x="4179377" y="1958178"/>
                </a:cubicBezTo>
                <a:close/>
                <a:moveTo>
                  <a:pt x="3945818" y="1926263"/>
                </a:moveTo>
                <a:cubicBezTo>
                  <a:pt x="3945818" y="1926263"/>
                  <a:pt x="3951621" y="1930133"/>
                  <a:pt x="3963227" y="1937871"/>
                </a:cubicBezTo>
                <a:cubicBezTo>
                  <a:pt x="3974833" y="1945607"/>
                  <a:pt x="3980635" y="1953344"/>
                  <a:pt x="3980635" y="1961081"/>
                </a:cubicBezTo>
                <a:lnTo>
                  <a:pt x="3969030" y="1949475"/>
                </a:lnTo>
                <a:close/>
                <a:moveTo>
                  <a:pt x="754349" y="1903054"/>
                </a:moveTo>
                <a:cubicBezTo>
                  <a:pt x="754349" y="1910792"/>
                  <a:pt x="750479" y="1914659"/>
                  <a:pt x="742743" y="1914659"/>
                </a:cubicBezTo>
                <a:cubicBezTo>
                  <a:pt x="735005" y="1914659"/>
                  <a:pt x="729204" y="1918527"/>
                  <a:pt x="725335" y="1926263"/>
                </a:cubicBezTo>
                <a:cubicBezTo>
                  <a:pt x="721467" y="1934003"/>
                  <a:pt x="719532" y="1941737"/>
                  <a:pt x="719532" y="1949475"/>
                </a:cubicBezTo>
                <a:cubicBezTo>
                  <a:pt x="719532" y="1957215"/>
                  <a:pt x="719532" y="1961081"/>
                  <a:pt x="719532" y="1961081"/>
                </a:cubicBezTo>
                <a:cubicBezTo>
                  <a:pt x="719532" y="1961081"/>
                  <a:pt x="723401" y="1957215"/>
                  <a:pt x="731138" y="1949475"/>
                </a:cubicBezTo>
                <a:lnTo>
                  <a:pt x="754349" y="1926263"/>
                </a:lnTo>
                <a:close/>
                <a:moveTo>
                  <a:pt x="1114114" y="1891448"/>
                </a:moveTo>
                <a:lnTo>
                  <a:pt x="1125719" y="1914659"/>
                </a:lnTo>
                <a:lnTo>
                  <a:pt x="1125719" y="1926263"/>
                </a:lnTo>
                <a:lnTo>
                  <a:pt x="1114114" y="1914659"/>
                </a:lnTo>
                <a:cubicBezTo>
                  <a:pt x="1114114" y="1906923"/>
                  <a:pt x="1114114" y="1901120"/>
                  <a:pt x="1114114" y="1897252"/>
                </a:cubicBezTo>
                <a:cubicBezTo>
                  <a:pt x="1114114" y="1893383"/>
                  <a:pt x="1114114" y="1891448"/>
                  <a:pt x="1114114" y="1891448"/>
                </a:cubicBezTo>
                <a:close/>
                <a:moveTo>
                  <a:pt x="3934213" y="1879844"/>
                </a:moveTo>
                <a:cubicBezTo>
                  <a:pt x="3934213" y="1887580"/>
                  <a:pt x="3934213" y="1893383"/>
                  <a:pt x="3934213" y="1897252"/>
                </a:cubicBezTo>
                <a:cubicBezTo>
                  <a:pt x="3934213" y="1901120"/>
                  <a:pt x="3934213" y="1903054"/>
                  <a:pt x="3934213" y="1903054"/>
                </a:cubicBezTo>
                <a:cubicBezTo>
                  <a:pt x="3934213" y="1903054"/>
                  <a:pt x="3930344" y="1903054"/>
                  <a:pt x="3922608" y="1903054"/>
                </a:cubicBezTo>
                <a:close/>
                <a:moveTo>
                  <a:pt x="4166321" y="1856634"/>
                </a:moveTo>
                <a:cubicBezTo>
                  <a:pt x="4166321" y="1856634"/>
                  <a:pt x="4166321" y="1860500"/>
                  <a:pt x="4166321" y="1868238"/>
                </a:cubicBezTo>
                <a:cubicBezTo>
                  <a:pt x="4166321" y="1868238"/>
                  <a:pt x="4166321" y="1872105"/>
                  <a:pt x="4166321" y="1879844"/>
                </a:cubicBezTo>
                <a:lnTo>
                  <a:pt x="4177925" y="1868238"/>
                </a:lnTo>
                <a:cubicBezTo>
                  <a:pt x="4177925" y="1875976"/>
                  <a:pt x="4179861" y="1879844"/>
                  <a:pt x="4183728" y="1879844"/>
                </a:cubicBezTo>
                <a:cubicBezTo>
                  <a:pt x="4187596" y="1879844"/>
                  <a:pt x="4189531" y="1875976"/>
                  <a:pt x="4189531" y="1868238"/>
                </a:cubicBezTo>
                <a:lnTo>
                  <a:pt x="4189531" y="1856634"/>
                </a:lnTo>
                <a:cubicBezTo>
                  <a:pt x="4189531" y="1856634"/>
                  <a:pt x="4185662" y="1860500"/>
                  <a:pt x="4177925" y="1868238"/>
                </a:cubicBezTo>
                <a:cubicBezTo>
                  <a:pt x="4177925" y="1860500"/>
                  <a:pt x="4177925" y="1856634"/>
                  <a:pt x="4177925" y="1856634"/>
                </a:cubicBezTo>
                <a:cubicBezTo>
                  <a:pt x="4177925" y="1856634"/>
                  <a:pt x="4174057" y="1856634"/>
                  <a:pt x="4166321" y="1856634"/>
                </a:cubicBezTo>
                <a:close/>
                <a:moveTo>
                  <a:pt x="1183747" y="1833422"/>
                </a:moveTo>
                <a:lnTo>
                  <a:pt x="1195352" y="1833422"/>
                </a:lnTo>
                <a:cubicBezTo>
                  <a:pt x="1195352" y="1841161"/>
                  <a:pt x="1195352" y="1845028"/>
                  <a:pt x="1195352" y="1845028"/>
                </a:cubicBezTo>
                <a:lnTo>
                  <a:pt x="1183747" y="1845028"/>
                </a:lnTo>
                <a:cubicBezTo>
                  <a:pt x="1183747" y="1845028"/>
                  <a:pt x="1183747" y="1841161"/>
                  <a:pt x="1183747" y="1833422"/>
                </a:cubicBezTo>
                <a:close/>
                <a:moveTo>
                  <a:pt x="1334616" y="1798605"/>
                </a:moveTo>
                <a:cubicBezTo>
                  <a:pt x="1311405" y="1798605"/>
                  <a:pt x="1299801" y="1810213"/>
                  <a:pt x="1299801" y="1833422"/>
                </a:cubicBezTo>
                <a:lnTo>
                  <a:pt x="1323011" y="1833422"/>
                </a:lnTo>
                <a:cubicBezTo>
                  <a:pt x="1330749" y="1825685"/>
                  <a:pt x="1334616" y="1814078"/>
                  <a:pt x="1334616" y="1798605"/>
                </a:cubicBezTo>
                <a:close/>
                <a:moveTo>
                  <a:pt x="3934213" y="1775395"/>
                </a:moveTo>
                <a:cubicBezTo>
                  <a:pt x="3934213" y="1775395"/>
                  <a:pt x="3936147" y="1779263"/>
                  <a:pt x="3940017" y="1787001"/>
                </a:cubicBezTo>
                <a:cubicBezTo>
                  <a:pt x="3943885" y="1794739"/>
                  <a:pt x="3943885" y="1798605"/>
                  <a:pt x="3940017" y="1798605"/>
                </a:cubicBezTo>
                <a:cubicBezTo>
                  <a:pt x="3936147" y="1798605"/>
                  <a:pt x="3934213" y="1794739"/>
                  <a:pt x="3934213" y="1787001"/>
                </a:cubicBezTo>
                <a:cubicBezTo>
                  <a:pt x="3934213" y="1779263"/>
                  <a:pt x="3934213" y="1775395"/>
                  <a:pt x="3934213" y="1775395"/>
                </a:cubicBezTo>
                <a:close/>
                <a:moveTo>
                  <a:pt x="4090886" y="1578105"/>
                </a:moveTo>
                <a:cubicBezTo>
                  <a:pt x="4094753" y="1578105"/>
                  <a:pt x="4098623" y="1581972"/>
                  <a:pt x="4102492" y="1589710"/>
                </a:cubicBezTo>
                <a:cubicBezTo>
                  <a:pt x="4106360" y="1597448"/>
                  <a:pt x="4106360" y="1601315"/>
                  <a:pt x="4102492" y="1601315"/>
                </a:cubicBezTo>
                <a:cubicBezTo>
                  <a:pt x="4098623" y="1601315"/>
                  <a:pt x="4094753" y="1597448"/>
                  <a:pt x="4090886" y="1589710"/>
                </a:cubicBezTo>
                <a:cubicBezTo>
                  <a:pt x="4087017" y="1581972"/>
                  <a:pt x="4087017" y="1578105"/>
                  <a:pt x="4090886" y="1578105"/>
                </a:cubicBezTo>
                <a:close/>
                <a:moveTo>
                  <a:pt x="4096689" y="1543288"/>
                </a:moveTo>
                <a:lnTo>
                  <a:pt x="4108295" y="1554894"/>
                </a:lnTo>
                <a:lnTo>
                  <a:pt x="4108295" y="1566499"/>
                </a:lnTo>
                <a:cubicBezTo>
                  <a:pt x="4100557" y="1558762"/>
                  <a:pt x="4096689" y="1554894"/>
                  <a:pt x="4096689" y="1554894"/>
                </a:cubicBezTo>
                <a:close/>
                <a:moveTo>
                  <a:pt x="4085083" y="1473658"/>
                </a:moveTo>
                <a:cubicBezTo>
                  <a:pt x="4092820" y="1473658"/>
                  <a:pt x="4096689" y="1475591"/>
                  <a:pt x="4096689" y="1479458"/>
                </a:cubicBezTo>
                <a:cubicBezTo>
                  <a:pt x="4096689" y="1483326"/>
                  <a:pt x="4094753" y="1485262"/>
                  <a:pt x="4090886" y="1485262"/>
                </a:cubicBezTo>
                <a:cubicBezTo>
                  <a:pt x="4087017" y="1485262"/>
                  <a:pt x="4085083" y="1481394"/>
                  <a:pt x="4085083" y="1473658"/>
                </a:cubicBezTo>
                <a:close/>
                <a:moveTo>
                  <a:pt x="4189531" y="1462050"/>
                </a:moveTo>
                <a:cubicBezTo>
                  <a:pt x="4189531" y="1462050"/>
                  <a:pt x="4189531" y="1465919"/>
                  <a:pt x="4189531" y="1473658"/>
                </a:cubicBezTo>
                <a:cubicBezTo>
                  <a:pt x="4197270" y="1473658"/>
                  <a:pt x="4201136" y="1471722"/>
                  <a:pt x="4201136" y="1467853"/>
                </a:cubicBezTo>
                <a:cubicBezTo>
                  <a:pt x="4201136" y="1463987"/>
                  <a:pt x="4197270" y="1462050"/>
                  <a:pt x="4189531" y="1462050"/>
                </a:cubicBezTo>
                <a:close/>
                <a:moveTo>
                  <a:pt x="4137307" y="1357604"/>
                </a:moveTo>
                <a:cubicBezTo>
                  <a:pt x="4133439" y="1357604"/>
                  <a:pt x="4131504" y="1361471"/>
                  <a:pt x="4131504" y="1369209"/>
                </a:cubicBezTo>
                <a:cubicBezTo>
                  <a:pt x="4139243" y="1369209"/>
                  <a:pt x="4143110" y="1367272"/>
                  <a:pt x="4143110" y="1363406"/>
                </a:cubicBezTo>
                <a:cubicBezTo>
                  <a:pt x="4143110" y="1359538"/>
                  <a:pt x="4141176" y="1357604"/>
                  <a:pt x="4137307" y="1357604"/>
                </a:cubicBezTo>
                <a:close/>
                <a:moveTo>
                  <a:pt x="4154716" y="1334392"/>
                </a:moveTo>
                <a:cubicBezTo>
                  <a:pt x="4146978" y="1342130"/>
                  <a:pt x="4145044" y="1345997"/>
                  <a:pt x="4148913" y="1345997"/>
                </a:cubicBezTo>
                <a:cubicBezTo>
                  <a:pt x="4152781" y="1345997"/>
                  <a:pt x="4154716" y="1349865"/>
                  <a:pt x="4154716" y="1357604"/>
                </a:cubicBezTo>
                <a:cubicBezTo>
                  <a:pt x="4154716" y="1365340"/>
                  <a:pt x="4156650" y="1369209"/>
                  <a:pt x="4160518" y="1369209"/>
                </a:cubicBezTo>
                <a:cubicBezTo>
                  <a:pt x="4164387" y="1369209"/>
                  <a:pt x="4166321" y="1376945"/>
                  <a:pt x="4166321" y="1392419"/>
                </a:cubicBezTo>
                <a:cubicBezTo>
                  <a:pt x="4166321" y="1407892"/>
                  <a:pt x="4174057" y="1415630"/>
                  <a:pt x="4189531" y="1415630"/>
                </a:cubicBezTo>
                <a:cubicBezTo>
                  <a:pt x="4181796" y="1407892"/>
                  <a:pt x="4177925" y="1400157"/>
                  <a:pt x="4177925" y="1392419"/>
                </a:cubicBezTo>
                <a:close/>
                <a:moveTo>
                  <a:pt x="4050268" y="1287971"/>
                </a:moveTo>
                <a:lnTo>
                  <a:pt x="4050268" y="1299577"/>
                </a:lnTo>
                <a:lnTo>
                  <a:pt x="4061872" y="1311182"/>
                </a:lnTo>
                <a:cubicBezTo>
                  <a:pt x="4061872" y="1303444"/>
                  <a:pt x="4061872" y="1295708"/>
                  <a:pt x="4061872" y="1287971"/>
                </a:cubicBezTo>
                <a:cubicBezTo>
                  <a:pt x="4061872" y="1295708"/>
                  <a:pt x="4058003" y="1295708"/>
                  <a:pt x="4050268" y="1287971"/>
                </a:cubicBezTo>
                <a:close/>
                <a:moveTo>
                  <a:pt x="4119898" y="1253155"/>
                </a:moveTo>
                <a:cubicBezTo>
                  <a:pt x="4112163" y="1253155"/>
                  <a:pt x="4108295" y="1255090"/>
                  <a:pt x="4108295" y="1258958"/>
                </a:cubicBezTo>
                <a:cubicBezTo>
                  <a:pt x="4108295" y="1262826"/>
                  <a:pt x="4110227" y="1264759"/>
                  <a:pt x="4114097" y="1264759"/>
                </a:cubicBezTo>
                <a:cubicBezTo>
                  <a:pt x="4117966" y="1264759"/>
                  <a:pt x="4119898" y="1260891"/>
                  <a:pt x="4119898" y="1253155"/>
                </a:cubicBezTo>
                <a:close/>
                <a:moveTo>
                  <a:pt x="4073478" y="1247352"/>
                </a:moveTo>
                <a:cubicBezTo>
                  <a:pt x="4069609" y="1247352"/>
                  <a:pt x="4065742" y="1249285"/>
                  <a:pt x="4061872" y="1253155"/>
                </a:cubicBezTo>
                <a:lnTo>
                  <a:pt x="4061872" y="1264759"/>
                </a:lnTo>
                <a:cubicBezTo>
                  <a:pt x="4061872" y="1264759"/>
                  <a:pt x="4065742" y="1264759"/>
                  <a:pt x="4073478" y="1264759"/>
                </a:cubicBezTo>
                <a:lnTo>
                  <a:pt x="4085083" y="1253155"/>
                </a:lnTo>
                <a:cubicBezTo>
                  <a:pt x="4081214" y="1249285"/>
                  <a:pt x="4077346" y="1247352"/>
                  <a:pt x="4073478" y="1247352"/>
                </a:cubicBezTo>
                <a:close/>
                <a:moveTo>
                  <a:pt x="4050268" y="1241549"/>
                </a:moveTo>
                <a:lnTo>
                  <a:pt x="4046951" y="1251498"/>
                </a:lnTo>
                <a:lnTo>
                  <a:pt x="4044465" y="1253155"/>
                </a:lnTo>
                <a:cubicBezTo>
                  <a:pt x="4040596" y="1253155"/>
                  <a:pt x="4042529" y="1249287"/>
                  <a:pt x="4050268" y="1241549"/>
                </a:cubicBezTo>
                <a:close/>
                <a:moveTo>
                  <a:pt x="4166321" y="1206733"/>
                </a:moveTo>
                <a:lnTo>
                  <a:pt x="4177925" y="1206733"/>
                </a:lnTo>
                <a:cubicBezTo>
                  <a:pt x="4177925" y="1214472"/>
                  <a:pt x="4177925" y="1218339"/>
                  <a:pt x="4177925" y="1218339"/>
                </a:cubicBezTo>
                <a:cubicBezTo>
                  <a:pt x="4177925" y="1218339"/>
                  <a:pt x="4174057" y="1218339"/>
                  <a:pt x="4166321" y="1218339"/>
                </a:cubicBezTo>
                <a:cubicBezTo>
                  <a:pt x="4166321" y="1218339"/>
                  <a:pt x="4166321" y="1214472"/>
                  <a:pt x="4166321" y="1206733"/>
                </a:cubicBezTo>
                <a:close/>
                <a:moveTo>
                  <a:pt x="4119898" y="1183522"/>
                </a:moveTo>
                <a:lnTo>
                  <a:pt x="4131504" y="1183522"/>
                </a:lnTo>
                <a:cubicBezTo>
                  <a:pt x="4139243" y="1191260"/>
                  <a:pt x="4139243" y="1198996"/>
                  <a:pt x="4131504" y="1206733"/>
                </a:cubicBezTo>
                <a:lnTo>
                  <a:pt x="4119898" y="1206733"/>
                </a:lnTo>
                <a:lnTo>
                  <a:pt x="4119898" y="1195128"/>
                </a:lnTo>
                <a:cubicBezTo>
                  <a:pt x="4119898" y="1195128"/>
                  <a:pt x="4119898" y="1191260"/>
                  <a:pt x="4119898" y="1183522"/>
                </a:cubicBezTo>
                <a:close/>
                <a:moveTo>
                  <a:pt x="4166321" y="1171918"/>
                </a:moveTo>
                <a:cubicBezTo>
                  <a:pt x="4174057" y="1171918"/>
                  <a:pt x="4177925" y="1173852"/>
                  <a:pt x="4177925" y="1177721"/>
                </a:cubicBezTo>
                <a:cubicBezTo>
                  <a:pt x="4177925" y="1181587"/>
                  <a:pt x="4177925" y="1183522"/>
                  <a:pt x="4177925" y="1183522"/>
                </a:cubicBezTo>
                <a:cubicBezTo>
                  <a:pt x="4177925" y="1183522"/>
                  <a:pt x="4179861" y="1183522"/>
                  <a:pt x="4183728" y="1183522"/>
                </a:cubicBezTo>
                <a:cubicBezTo>
                  <a:pt x="4187596" y="1183522"/>
                  <a:pt x="4193399" y="1187392"/>
                  <a:pt x="4201136" y="1195128"/>
                </a:cubicBezTo>
                <a:lnTo>
                  <a:pt x="4177925" y="1195128"/>
                </a:lnTo>
                <a:close/>
                <a:moveTo>
                  <a:pt x="6568628" y="1102286"/>
                </a:moveTo>
                <a:lnTo>
                  <a:pt x="6557021" y="1113891"/>
                </a:lnTo>
                <a:lnTo>
                  <a:pt x="6568628" y="1125495"/>
                </a:lnTo>
                <a:close/>
                <a:moveTo>
                  <a:pt x="4189531" y="1055864"/>
                </a:moveTo>
                <a:lnTo>
                  <a:pt x="4189531" y="1067469"/>
                </a:lnTo>
                <a:lnTo>
                  <a:pt x="4201136" y="1067469"/>
                </a:lnTo>
                <a:cubicBezTo>
                  <a:pt x="4201136" y="1059731"/>
                  <a:pt x="4197270" y="1055864"/>
                  <a:pt x="4189531" y="1055864"/>
                </a:cubicBezTo>
                <a:close/>
                <a:moveTo>
                  <a:pt x="4143110" y="893388"/>
                </a:moveTo>
                <a:lnTo>
                  <a:pt x="4143110" y="916600"/>
                </a:lnTo>
                <a:lnTo>
                  <a:pt x="4131504" y="904995"/>
                </a:lnTo>
                <a:close/>
                <a:moveTo>
                  <a:pt x="4166321" y="870178"/>
                </a:moveTo>
                <a:cubicBezTo>
                  <a:pt x="4174057" y="870178"/>
                  <a:pt x="4177925" y="870178"/>
                  <a:pt x="4177925" y="870178"/>
                </a:cubicBezTo>
                <a:cubicBezTo>
                  <a:pt x="4177925" y="877915"/>
                  <a:pt x="4174057" y="881784"/>
                  <a:pt x="4166321" y="881784"/>
                </a:cubicBezTo>
                <a:cubicBezTo>
                  <a:pt x="4166321" y="874047"/>
                  <a:pt x="4166321" y="870178"/>
                  <a:pt x="4166321" y="870178"/>
                </a:cubicBezTo>
                <a:close/>
                <a:moveTo>
                  <a:pt x="7381000" y="649676"/>
                </a:moveTo>
                <a:cubicBezTo>
                  <a:pt x="7381000" y="657414"/>
                  <a:pt x="7384868" y="669019"/>
                  <a:pt x="7392608" y="684493"/>
                </a:cubicBezTo>
                <a:lnTo>
                  <a:pt x="7381000" y="707703"/>
                </a:lnTo>
                <a:cubicBezTo>
                  <a:pt x="7381000" y="699965"/>
                  <a:pt x="7381000" y="688361"/>
                  <a:pt x="7381000" y="672888"/>
                </a:cubicBezTo>
                <a:close/>
                <a:moveTo>
                  <a:pt x="4143110" y="440780"/>
                </a:moveTo>
                <a:cubicBezTo>
                  <a:pt x="4143110" y="440780"/>
                  <a:pt x="4145044" y="442714"/>
                  <a:pt x="4148913" y="446582"/>
                </a:cubicBezTo>
                <a:cubicBezTo>
                  <a:pt x="4152781" y="450451"/>
                  <a:pt x="4154716" y="452385"/>
                  <a:pt x="4154716" y="452385"/>
                </a:cubicBezTo>
                <a:lnTo>
                  <a:pt x="4143110" y="463991"/>
                </a:lnTo>
                <a:lnTo>
                  <a:pt x="4143110" y="452385"/>
                </a:lnTo>
                <a:cubicBezTo>
                  <a:pt x="4143110" y="444649"/>
                  <a:pt x="4143110" y="440780"/>
                  <a:pt x="4143110" y="440780"/>
                </a:cubicBezTo>
                <a:close/>
                <a:moveTo>
                  <a:pt x="6742707" y="417571"/>
                </a:moveTo>
                <a:lnTo>
                  <a:pt x="6742707" y="419746"/>
                </a:lnTo>
                <a:cubicBezTo>
                  <a:pt x="6742707" y="422163"/>
                  <a:pt x="6742707" y="425307"/>
                  <a:pt x="6742707" y="429175"/>
                </a:cubicBezTo>
                <a:cubicBezTo>
                  <a:pt x="6742707" y="429175"/>
                  <a:pt x="6742707" y="436911"/>
                  <a:pt x="6742707" y="452385"/>
                </a:cubicBezTo>
                <a:lnTo>
                  <a:pt x="6754313" y="533624"/>
                </a:lnTo>
                <a:lnTo>
                  <a:pt x="6777523" y="661281"/>
                </a:lnTo>
                <a:lnTo>
                  <a:pt x="6777523" y="742520"/>
                </a:lnTo>
                <a:lnTo>
                  <a:pt x="6765919" y="719309"/>
                </a:lnTo>
                <a:cubicBezTo>
                  <a:pt x="6765919" y="703836"/>
                  <a:pt x="6763983" y="694164"/>
                  <a:pt x="6760116" y="690296"/>
                </a:cubicBezTo>
                <a:cubicBezTo>
                  <a:pt x="6756248" y="686429"/>
                  <a:pt x="6754313" y="672888"/>
                  <a:pt x="6754313" y="649676"/>
                </a:cubicBezTo>
                <a:cubicBezTo>
                  <a:pt x="6754313" y="641939"/>
                  <a:pt x="6754313" y="632269"/>
                  <a:pt x="6754313" y="620663"/>
                </a:cubicBezTo>
                <a:cubicBezTo>
                  <a:pt x="6754313" y="609058"/>
                  <a:pt x="6754313" y="599387"/>
                  <a:pt x="6754313" y="591651"/>
                </a:cubicBezTo>
                <a:cubicBezTo>
                  <a:pt x="6746575" y="583912"/>
                  <a:pt x="6740772" y="556835"/>
                  <a:pt x="6736904" y="510412"/>
                </a:cubicBezTo>
                <a:cubicBezTo>
                  <a:pt x="6733037" y="463991"/>
                  <a:pt x="6734971" y="433043"/>
                  <a:pt x="6742707" y="417571"/>
                </a:cubicBezTo>
                <a:close/>
                <a:moveTo>
                  <a:pt x="6847156" y="371148"/>
                </a:moveTo>
                <a:lnTo>
                  <a:pt x="6847156" y="394359"/>
                </a:lnTo>
                <a:lnTo>
                  <a:pt x="6835550" y="394359"/>
                </a:lnTo>
                <a:cubicBezTo>
                  <a:pt x="6835550" y="378886"/>
                  <a:pt x="6839418" y="371148"/>
                  <a:pt x="6847156" y="371148"/>
                </a:cubicBezTo>
                <a:close/>
                <a:moveTo>
                  <a:pt x="6731103" y="347938"/>
                </a:moveTo>
                <a:lnTo>
                  <a:pt x="6742707" y="347938"/>
                </a:lnTo>
                <a:lnTo>
                  <a:pt x="6742707" y="359544"/>
                </a:lnTo>
                <a:close/>
                <a:moveTo>
                  <a:pt x="7067656" y="336332"/>
                </a:moveTo>
                <a:cubicBezTo>
                  <a:pt x="7067656" y="336332"/>
                  <a:pt x="7067656" y="344070"/>
                  <a:pt x="7067656" y="359544"/>
                </a:cubicBezTo>
                <a:cubicBezTo>
                  <a:pt x="7067656" y="375016"/>
                  <a:pt x="7071524" y="382753"/>
                  <a:pt x="7079263" y="382753"/>
                </a:cubicBezTo>
                <a:lnTo>
                  <a:pt x="7079263" y="359544"/>
                </a:lnTo>
                <a:close/>
                <a:moveTo>
                  <a:pt x="6742707" y="255095"/>
                </a:moveTo>
                <a:cubicBezTo>
                  <a:pt x="6742707" y="262832"/>
                  <a:pt x="6742707" y="268635"/>
                  <a:pt x="6742707" y="272502"/>
                </a:cubicBezTo>
                <a:cubicBezTo>
                  <a:pt x="6742707" y="276370"/>
                  <a:pt x="6742707" y="278306"/>
                  <a:pt x="6742707" y="278306"/>
                </a:cubicBezTo>
                <a:lnTo>
                  <a:pt x="6731103" y="266699"/>
                </a:lnTo>
                <a:close/>
                <a:moveTo>
                  <a:pt x="7322975" y="208672"/>
                </a:moveTo>
                <a:cubicBezTo>
                  <a:pt x="7322975" y="216411"/>
                  <a:pt x="7322975" y="228016"/>
                  <a:pt x="7322975" y="243490"/>
                </a:cubicBezTo>
                <a:lnTo>
                  <a:pt x="7311369" y="266699"/>
                </a:lnTo>
                <a:lnTo>
                  <a:pt x="7311369" y="243490"/>
                </a:lnTo>
                <a:close/>
                <a:moveTo>
                  <a:pt x="7137290" y="197068"/>
                </a:moveTo>
                <a:cubicBezTo>
                  <a:pt x="7145027" y="204806"/>
                  <a:pt x="7146960" y="208672"/>
                  <a:pt x="7143092" y="208672"/>
                </a:cubicBezTo>
                <a:cubicBezTo>
                  <a:pt x="7139224" y="208672"/>
                  <a:pt x="7137290" y="208672"/>
                  <a:pt x="7137290" y="208672"/>
                </a:cubicBezTo>
                <a:close/>
                <a:moveTo>
                  <a:pt x="7322975" y="173857"/>
                </a:moveTo>
                <a:lnTo>
                  <a:pt x="7334581" y="173857"/>
                </a:lnTo>
                <a:lnTo>
                  <a:pt x="7322975" y="185463"/>
                </a:lnTo>
                <a:close/>
                <a:moveTo>
                  <a:pt x="7346186" y="115831"/>
                </a:moveTo>
                <a:cubicBezTo>
                  <a:pt x="7346186" y="123568"/>
                  <a:pt x="7344249" y="129370"/>
                  <a:pt x="7340382" y="133238"/>
                </a:cubicBezTo>
                <a:cubicBezTo>
                  <a:pt x="7336514" y="137106"/>
                  <a:pt x="7334581" y="139041"/>
                  <a:pt x="7334581" y="139041"/>
                </a:cubicBezTo>
                <a:lnTo>
                  <a:pt x="7334581" y="127436"/>
                </a:lnTo>
                <a:close/>
                <a:moveTo>
                  <a:pt x="4131504" y="115831"/>
                </a:moveTo>
                <a:lnTo>
                  <a:pt x="4131504" y="139041"/>
                </a:lnTo>
                <a:cubicBezTo>
                  <a:pt x="4123769" y="139041"/>
                  <a:pt x="4119898" y="137106"/>
                  <a:pt x="4119898" y="133238"/>
                </a:cubicBezTo>
                <a:cubicBezTo>
                  <a:pt x="4119898" y="129370"/>
                  <a:pt x="4119898" y="127436"/>
                  <a:pt x="4119898" y="127436"/>
                </a:cubicBezTo>
                <a:close/>
                <a:moveTo>
                  <a:pt x="4322993" y="69410"/>
                </a:moveTo>
                <a:cubicBezTo>
                  <a:pt x="4319126" y="69410"/>
                  <a:pt x="4317190" y="73278"/>
                  <a:pt x="4317190" y="81014"/>
                </a:cubicBezTo>
                <a:lnTo>
                  <a:pt x="4328796" y="69410"/>
                </a:lnTo>
                <a:cubicBezTo>
                  <a:pt x="4328796" y="69410"/>
                  <a:pt x="4326861" y="69410"/>
                  <a:pt x="4322993" y="69410"/>
                </a:cubicBezTo>
                <a:close/>
                <a:moveTo>
                  <a:pt x="6150834" y="11383"/>
                </a:moveTo>
                <a:lnTo>
                  <a:pt x="6150834" y="22987"/>
                </a:lnTo>
                <a:lnTo>
                  <a:pt x="6139230" y="34593"/>
                </a:lnTo>
                <a:cubicBezTo>
                  <a:pt x="6139230" y="19121"/>
                  <a:pt x="6143098" y="11383"/>
                  <a:pt x="6150834" y="11383"/>
                </a:cubicBezTo>
                <a:close/>
                <a:moveTo>
                  <a:pt x="4148801" y="0"/>
                </a:moveTo>
                <a:lnTo>
                  <a:pt x="4317190" y="0"/>
                </a:lnTo>
                <a:lnTo>
                  <a:pt x="4317190" y="11383"/>
                </a:lnTo>
                <a:cubicBezTo>
                  <a:pt x="4309453" y="19121"/>
                  <a:pt x="4305585" y="26855"/>
                  <a:pt x="4305585" y="34593"/>
                </a:cubicBezTo>
                <a:lnTo>
                  <a:pt x="4305585" y="57804"/>
                </a:lnTo>
                <a:lnTo>
                  <a:pt x="4317190" y="46199"/>
                </a:lnTo>
                <a:lnTo>
                  <a:pt x="4328796" y="46199"/>
                </a:lnTo>
                <a:cubicBezTo>
                  <a:pt x="4328796" y="53935"/>
                  <a:pt x="4332664" y="57804"/>
                  <a:pt x="4340400" y="57804"/>
                </a:cubicBezTo>
                <a:cubicBezTo>
                  <a:pt x="4348138" y="57804"/>
                  <a:pt x="4344268" y="53935"/>
                  <a:pt x="4328796" y="46199"/>
                </a:cubicBezTo>
                <a:lnTo>
                  <a:pt x="4317190" y="34593"/>
                </a:lnTo>
                <a:lnTo>
                  <a:pt x="4328796" y="22987"/>
                </a:lnTo>
                <a:lnTo>
                  <a:pt x="4352007" y="11383"/>
                </a:lnTo>
                <a:lnTo>
                  <a:pt x="4329242" y="0"/>
                </a:lnTo>
                <a:lnTo>
                  <a:pt x="4386599" y="0"/>
                </a:lnTo>
                <a:lnTo>
                  <a:pt x="4375217" y="11383"/>
                </a:lnTo>
                <a:cubicBezTo>
                  <a:pt x="4359744" y="42331"/>
                  <a:pt x="4352007" y="77147"/>
                  <a:pt x="4352007" y="115831"/>
                </a:cubicBezTo>
                <a:lnTo>
                  <a:pt x="4375217" y="104226"/>
                </a:lnTo>
                <a:cubicBezTo>
                  <a:pt x="4382953" y="96487"/>
                  <a:pt x="4386822" y="90685"/>
                  <a:pt x="4386822" y="86818"/>
                </a:cubicBezTo>
                <a:cubicBezTo>
                  <a:pt x="4386822" y="82950"/>
                  <a:pt x="4386822" y="79079"/>
                  <a:pt x="4386822" y="75211"/>
                </a:cubicBezTo>
                <a:cubicBezTo>
                  <a:pt x="4386822" y="71344"/>
                  <a:pt x="4386822" y="67475"/>
                  <a:pt x="4386822" y="63607"/>
                </a:cubicBezTo>
                <a:cubicBezTo>
                  <a:pt x="4386822" y="59739"/>
                  <a:pt x="4386822" y="57804"/>
                  <a:pt x="4386822" y="57804"/>
                </a:cubicBezTo>
                <a:lnTo>
                  <a:pt x="4398427" y="81014"/>
                </a:lnTo>
                <a:cubicBezTo>
                  <a:pt x="4406165" y="81014"/>
                  <a:pt x="4410034" y="71344"/>
                  <a:pt x="4410034" y="52001"/>
                </a:cubicBezTo>
                <a:cubicBezTo>
                  <a:pt x="4410034" y="32659"/>
                  <a:pt x="4406165" y="22987"/>
                  <a:pt x="4398427" y="22987"/>
                </a:cubicBezTo>
                <a:cubicBezTo>
                  <a:pt x="4390691" y="22987"/>
                  <a:pt x="4390691" y="19121"/>
                  <a:pt x="4398427" y="11383"/>
                </a:cubicBezTo>
                <a:lnTo>
                  <a:pt x="4387046" y="0"/>
                </a:lnTo>
                <a:lnTo>
                  <a:pt x="4425470" y="0"/>
                </a:lnTo>
                <a:lnTo>
                  <a:pt x="4421639" y="22987"/>
                </a:lnTo>
                <a:cubicBezTo>
                  <a:pt x="4421639" y="61672"/>
                  <a:pt x="4421639" y="84882"/>
                  <a:pt x="4421639" y="92620"/>
                </a:cubicBezTo>
                <a:lnTo>
                  <a:pt x="4456454" y="104226"/>
                </a:lnTo>
                <a:cubicBezTo>
                  <a:pt x="4479665" y="96487"/>
                  <a:pt x="4491270" y="88752"/>
                  <a:pt x="4491270" y="81014"/>
                </a:cubicBezTo>
                <a:cubicBezTo>
                  <a:pt x="4483533" y="81014"/>
                  <a:pt x="4481599" y="69410"/>
                  <a:pt x="4485469" y="46199"/>
                </a:cubicBezTo>
                <a:cubicBezTo>
                  <a:pt x="4487402" y="34593"/>
                  <a:pt x="4488852" y="24922"/>
                  <a:pt x="4489819" y="17185"/>
                </a:cubicBezTo>
                <a:lnTo>
                  <a:pt x="4491251" y="0"/>
                </a:lnTo>
                <a:lnTo>
                  <a:pt x="4509170" y="0"/>
                </a:lnTo>
                <a:lnTo>
                  <a:pt x="4524636" y="7031"/>
                </a:lnTo>
                <a:cubicBezTo>
                  <a:pt x="4529471" y="7998"/>
                  <a:pt x="4533823" y="7514"/>
                  <a:pt x="4537693" y="5580"/>
                </a:cubicBezTo>
                <a:lnTo>
                  <a:pt x="4571168" y="0"/>
                </a:lnTo>
                <a:lnTo>
                  <a:pt x="5652028" y="0"/>
                </a:lnTo>
                <a:lnTo>
                  <a:pt x="5675017" y="22987"/>
                </a:lnTo>
                <a:cubicBezTo>
                  <a:pt x="5682753" y="30725"/>
                  <a:pt x="5686621" y="34593"/>
                  <a:pt x="5686621" y="34593"/>
                </a:cubicBezTo>
                <a:cubicBezTo>
                  <a:pt x="5686621" y="42331"/>
                  <a:pt x="5688556" y="48133"/>
                  <a:pt x="5692424" y="52001"/>
                </a:cubicBezTo>
                <a:cubicBezTo>
                  <a:pt x="5696291" y="55870"/>
                  <a:pt x="5698226" y="61672"/>
                  <a:pt x="5698226" y="69410"/>
                </a:cubicBezTo>
                <a:cubicBezTo>
                  <a:pt x="5705964" y="77147"/>
                  <a:pt x="5709832" y="81014"/>
                  <a:pt x="5709832" y="81014"/>
                </a:cubicBezTo>
                <a:cubicBezTo>
                  <a:pt x="5709832" y="81014"/>
                  <a:pt x="5715635" y="81014"/>
                  <a:pt x="5727239" y="81014"/>
                </a:cubicBezTo>
                <a:cubicBezTo>
                  <a:pt x="5738844" y="81014"/>
                  <a:pt x="5744648" y="81014"/>
                  <a:pt x="5744648" y="81014"/>
                </a:cubicBezTo>
                <a:cubicBezTo>
                  <a:pt x="5760121" y="65543"/>
                  <a:pt x="5779463" y="77147"/>
                  <a:pt x="5802673" y="115831"/>
                </a:cubicBezTo>
                <a:cubicBezTo>
                  <a:pt x="5802673" y="123568"/>
                  <a:pt x="5806542" y="135174"/>
                  <a:pt x="5814279" y="150645"/>
                </a:cubicBezTo>
                <a:cubicBezTo>
                  <a:pt x="5822017" y="166119"/>
                  <a:pt x="5833622" y="173857"/>
                  <a:pt x="5849096" y="173857"/>
                </a:cubicBezTo>
                <a:cubicBezTo>
                  <a:pt x="5856834" y="173857"/>
                  <a:pt x="5862636" y="171923"/>
                  <a:pt x="5866505" y="168056"/>
                </a:cubicBezTo>
                <a:cubicBezTo>
                  <a:pt x="5870371" y="164186"/>
                  <a:pt x="5872306" y="154515"/>
                  <a:pt x="5872306" y="139041"/>
                </a:cubicBezTo>
                <a:cubicBezTo>
                  <a:pt x="5872306" y="131305"/>
                  <a:pt x="5874241" y="127436"/>
                  <a:pt x="5878109" y="127436"/>
                </a:cubicBezTo>
                <a:cubicBezTo>
                  <a:pt x="5881976" y="127436"/>
                  <a:pt x="5887780" y="131305"/>
                  <a:pt x="5895517" y="139041"/>
                </a:cubicBezTo>
                <a:cubicBezTo>
                  <a:pt x="5903256" y="146779"/>
                  <a:pt x="5909057" y="150645"/>
                  <a:pt x="5912924" y="150645"/>
                </a:cubicBezTo>
                <a:cubicBezTo>
                  <a:pt x="5916792" y="150645"/>
                  <a:pt x="5920663" y="156450"/>
                  <a:pt x="5924531" y="168056"/>
                </a:cubicBezTo>
                <a:cubicBezTo>
                  <a:pt x="5928398" y="179660"/>
                  <a:pt x="5938071" y="181594"/>
                  <a:pt x="5953543" y="173857"/>
                </a:cubicBezTo>
                <a:cubicBezTo>
                  <a:pt x="5961283" y="173857"/>
                  <a:pt x="5965149" y="171923"/>
                  <a:pt x="5965149" y="168056"/>
                </a:cubicBezTo>
                <a:cubicBezTo>
                  <a:pt x="5965149" y="164186"/>
                  <a:pt x="5965149" y="154515"/>
                  <a:pt x="5965149" y="139041"/>
                </a:cubicBezTo>
                <a:cubicBezTo>
                  <a:pt x="5972887" y="115831"/>
                  <a:pt x="5978690" y="96487"/>
                  <a:pt x="5982557" y="81014"/>
                </a:cubicBezTo>
                <a:cubicBezTo>
                  <a:pt x="5986425" y="65543"/>
                  <a:pt x="5988361" y="50067"/>
                  <a:pt x="5988361" y="34593"/>
                </a:cubicBezTo>
                <a:cubicBezTo>
                  <a:pt x="5988361" y="19121"/>
                  <a:pt x="5992228" y="11383"/>
                  <a:pt x="5999966" y="11383"/>
                </a:cubicBezTo>
                <a:cubicBezTo>
                  <a:pt x="5999966" y="11383"/>
                  <a:pt x="6001901" y="15251"/>
                  <a:pt x="6005769" y="22987"/>
                </a:cubicBezTo>
                <a:cubicBezTo>
                  <a:pt x="6009637" y="30725"/>
                  <a:pt x="6015438" y="38460"/>
                  <a:pt x="6023176" y="46199"/>
                </a:cubicBezTo>
                <a:cubicBezTo>
                  <a:pt x="6038649" y="61672"/>
                  <a:pt x="6050255" y="81014"/>
                  <a:pt x="6057993" y="104226"/>
                </a:cubicBezTo>
                <a:cubicBezTo>
                  <a:pt x="6065729" y="127436"/>
                  <a:pt x="6073464" y="139041"/>
                  <a:pt x="6081203" y="139041"/>
                </a:cubicBezTo>
                <a:cubicBezTo>
                  <a:pt x="6104413" y="146779"/>
                  <a:pt x="6123756" y="135174"/>
                  <a:pt x="6139230" y="104226"/>
                </a:cubicBezTo>
                <a:lnTo>
                  <a:pt x="6139230" y="81014"/>
                </a:lnTo>
                <a:lnTo>
                  <a:pt x="6150834" y="69410"/>
                </a:lnTo>
                <a:cubicBezTo>
                  <a:pt x="6150834" y="69410"/>
                  <a:pt x="6150834" y="73278"/>
                  <a:pt x="6150834" y="81014"/>
                </a:cubicBezTo>
                <a:lnTo>
                  <a:pt x="6174045" y="150645"/>
                </a:lnTo>
                <a:cubicBezTo>
                  <a:pt x="6181783" y="150645"/>
                  <a:pt x="6185651" y="152582"/>
                  <a:pt x="6185651" y="156450"/>
                </a:cubicBezTo>
                <a:cubicBezTo>
                  <a:pt x="6185651" y="160317"/>
                  <a:pt x="6185651" y="169989"/>
                  <a:pt x="6185651" y="185463"/>
                </a:cubicBezTo>
                <a:cubicBezTo>
                  <a:pt x="6185651" y="231884"/>
                  <a:pt x="6193388" y="251226"/>
                  <a:pt x="6208861" y="243490"/>
                </a:cubicBezTo>
                <a:cubicBezTo>
                  <a:pt x="6224335" y="243490"/>
                  <a:pt x="6232072" y="228016"/>
                  <a:pt x="6232072" y="197068"/>
                </a:cubicBezTo>
                <a:lnTo>
                  <a:pt x="6232072" y="162253"/>
                </a:lnTo>
                <a:cubicBezTo>
                  <a:pt x="6232072" y="162253"/>
                  <a:pt x="6234008" y="164186"/>
                  <a:pt x="6237875" y="168056"/>
                </a:cubicBezTo>
                <a:cubicBezTo>
                  <a:pt x="6241743" y="171923"/>
                  <a:pt x="6243678" y="177724"/>
                  <a:pt x="6243678" y="185463"/>
                </a:cubicBezTo>
                <a:lnTo>
                  <a:pt x="6266888" y="208672"/>
                </a:lnTo>
                <a:cubicBezTo>
                  <a:pt x="6274626" y="200936"/>
                  <a:pt x="6278494" y="169989"/>
                  <a:pt x="6278494" y="115831"/>
                </a:cubicBezTo>
                <a:cubicBezTo>
                  <a:pt x="6278494" y="61672"/>
                  <a:pt x="6282362" y="34593"/>
                  <a:pt x="6290098" y="34593"/>
                </a:cubicBezTo>
                <a:lnTo>
                  <a:pt x="6303071" y="0"/>
                </a:lnTo>
                <a:lnTo>
                  <a:pt x="6353195" y="0"/>
                </a:lnTo>
                <a:lnTo>
                  <a:pt x="6356830" y="8481"/>
                </a:lnTo>
                <a:cubicBezTo>
                  <a:pt x="6358764" y="18152"/>
                  <a:pt x="6359731" y="30725"/>
                  <a:pt x="6359731" y="46199"/>
                </a:cubicBezTo>
                <a:cubicBezTo>
                  <a:pt x="6367469" y="200936"/>
                  <a:pt x="6382942" y="278306"/>
                  <a:pt x="6406152" y="278306"/>
                </a:cubicBezTo>
                <a:cubicBezTo>
                  <a:pt x="6421626" y="278306"/>
                  <a:pt x="6433231" y="262832"/>
                  <a:pt x="6440968" y="231884"/>
                </a:cubicBezTo>
                <a:cubicBezTo>
                  <a:pt x="6456443" y="231884"/>
                  <a:pt x="6464179" y="231884"/>
                  <a:pt x="6464179" y="231884"/>
                </a:cubicBezTo>
                <a:cubicBezTo>
                  <a:pt x="6464179" y="239620"/>
                  <a:pt x="6466114" y="247358"/>
                  <a:pt x="6469982" y="255095"/>
                </a:cubicBezTo>
                <a:cubicBezTo>
                  <a:pt x="6473850" y="262832"/>
                  <a:pt x="6479653" y="266699"/>
                  <a:pt x="6487389" y="266699"/>
                </a:cubicBezTo>
                <a:cubicBezTo>
                  <a:pt x="6495127" y="274438"/>
                  <a:pt x="6498995" y="284108"/>
                  <a:pt x="6498995" y="295714"/>
                </a:cubicBezTo>
                <a:cubicBezTo>
                  <a:pt x="6498995" y="307318"/>
                  <a:pt x="6502863" y="328594"/>
                  <a:pt x="6510601" y="359544"/>
                </a:cubicBezTo>
                <a:cubicBezTo>
                  <a:pt x="6518338" y="390492"/>
                  <a:pt x="6522206" y="425307"/>
                  <a:pt x="6522206" y="463991"/>
                </a:cubicBezTo>
                <a:cubicBezTo>
                  <a:pt x="6522206" y="479464"/>
                  <a:pt x="6522206" y="493005"/>
                  <a:pt x="6522206" y="504609"/>
                </a:cubicBezTo>
                <a:cubicBezTo>
                  <a:pt x="6522206" y="516215"/>
                  <a:pt x="6522206" y="529756"/>
                  <a:pt x="6522206" y="545229"/>
                </a:cubicBezTo>
                <a:cubicBezTo>
                  <a:pt x="6529943" y="568439"/>
                  <a:pt x="6537680" y="580044"/>
                  <a:pt x="6545416" y="580044"/>
                </a:cubicBezTo>
                <a:lnTo>
                  <a:pt x="6557021" y="568439"/>
                </a:lnTo>
                <a:cubicBezTo>
                  <a:pt x="6572495" y="552965"/>
                  <a:pt x="6580233" y="549095"/>
                  <a:pt x="6580233" y="556835"/>
                </a:cubicBezTo>
                <a:cubicBezTo>
                  <a:pt x="6580233" y="564571"/>
                  <a:pt x="6584099" y="568439"/>
                  <a:pt x="6591838" y="568439"/>
                </a:cubicBezTo>
                <a:cubicBezTo>
                  <a:pt x="6607311" y="568439"/>
                  <a:pt x="6615047" y="545229"/>
                  <a:pt x="6615047" y="498806"/>
                </a:cubicBezTo>
                <a:cubicBezTo>
                  <a:pt x="6615047" y="452385"/>
                  <a:pt x="6622787" y="421439"/>
                  <a:pt x="6638259" y="405965"/>
                </a:cubicBezTo>
                <a:cubicBezTo>
                  <a:pt x="6645997" y="398227"/>
                  <a:pt x="6649865" y="382753"/>
                  <a:pt x="6649865" y="359544"/>
                </a:cubicBezTo>
                <a:lnTo>
                  <a:pt x="6649865" y="313121"/>
                </a:lnTo>
                <a:lnTo>
                  <a:pt x="6661470" y="382753"/>
                </a:lnTo>
                <a:cubicBezTo>
                  <a:pt x="6661470" y="421439"/>
                  <a:pt x="6661470" y="450451"/>
                  <a:pt x="6661470" y="469794"/>
                </a:cubicBezTo>
                <a:cubicBezTo>
                  <a:pt x="6661470" y="489137"/>
                  <a:pt x="6663406" y="504609"/>
                  <a:pt x="6667273" y="516215"/>
                </a:cubicBezTo>
                <a:cubicBezTo>
                  <a:pt x="6671141" y="527820"/>
                  <a:pt x="6676944" y="572307"/>
                  <a:pt x="6684682" y="649676"/>
                </a:cubicBezTo>
                <a:cubicBezTo>
                  <a:pt x="6684682" y="680625"/>
                  <a:pt x="6684682" y="705768"/>
                  <a:pt x="6684682" y="725112"/>
                </a:cubicBezTo>
                <a:cubicBezTo>
                  <a:pt x="6684682" y="744454"/>
                  <a:pt x="6686616" y="767665"/>
                  <a:pt x="6690485" y="794743"/>
                </a:cubicBezTo>
                <a:cubicBezTo>
                  <a:pt x="6694351" y="821822"/>
                  <a:pt x="6696286" y="850836"/>
                  <a:pt x="6696286" y="881784"/>
                </a:cubicBezTo>
                <a:cubicBezTo>
                  <a:pt x="6696286" y="912732"/>
                  <a:pt x="6700153" y="959154"/>
                  <a:pt x="6707892" y="1021048"/>
                </a:cubicBezTo>
                <a:lnTo>
                  <a:pt x="6742707" y="1299577"/>
                </a:lnTo>
                <a:lnTo>
                  <a:pt x="6754313" y="997837"/>
                </a:lnTo>
                <a:cubicBezTo>
                  <a:pt x="6754313" y="827625"/>
                  <a:pt x="6756248" y="746386"/>
                  <a:pt x="6760116" y="754124"/>
                </a:cubicBezTo>
                <a:cubicBezTo>
                  <a:pt x="6763983" y="761862"/>
                  <a:pt x="6765919" y="781203"/>
                  <a:pt x="6765919" y="812151"/>
                </a:cubicBezTo>
                <a:cubicBezTo>
                  <a:pt x="6773655" y="827625"/>
                  <a:pt x="6777523" y="839229"/>
                  <a:pt x="6777523" y="846967"/>
                </a:cubicBezTo>
                <a:lnTo>
                  <a:pt x="6777523" y="904995"/>
                </a:lnTo>
                <a:cubicBezTo>
                  <a:pt x="6777523" y="920467"/>
                  <a:pt x="6779458" y="935942"/>
                  <a:pt x="6783326" y="951415"/>
                </a:cubicBezTo>
                <a:cubicBezTo>
                  <a:pt x="6787195" y="966889"/>
                  <a:pt x="6789129" y="980430"/>
                  <a:pt x="6789129" y="992034"/>
                </a:cubicBezTo>
                <a:cubicBezTo>
                  <a:pt x="6789129" y="1003640"/>
                  <a:pt x="6789129" y="1009442"/>
                  <a:pt x="6789129" y="1009442"/>
                </a:cubicBezTo>
                <a:cubicBezTo>
                  <a:pt x="6789129" y="1017181"/>
                  <a:pt x="6789129" y="1030719"/>
                  <a:pt x="6789129" y="1050061"/>
                </a:cubicBezTo>
                <a:cubicBezTo>
                  <a:pt x="6789129" y="1069403"/>
                  <a:pt x="6789129" y="1090679"/>
                  <a:pt x="6789129" y="1113891"/>
                </a:cubicBezTo>
                <a:lnTo>
                  <a:pt x="6789129" y="1171918"/>
                </a:lnTo>
                <a:cubicBezTo>
                  <a:pt x="6796867" y="1171918"/>
                  <a:pt x="6800734" y="1100350"/>
                  <a:pt x="6800734" y="957218"/>
                </a:cubicBezTo>
                <a:cubicBezTo>
                  <a:pt x="6800734" y="814086"/>
                  <a:pt x="6800734" y="723176"/>
                  <a:pt x="6800734" y="684493"/>
                </a:cubicBezTo>
                <a:lnTo>
                  <a:pt x="6812338" y="696097"/>
                </a:lnTo>
                <a:cubicBezTo>
                  <a:pt x="6820078" y="688361"/>
                  <a:pt x="6823946" y="645810"/>
                  <a:pt x="6823946" y="568439"/>
                </a:cubicBezTo>
                <a:cubicBezTo>
                  <a:pt x="6823946" y="522017"/>
                  <a:pt x="6823946" y="493005"/>
                  <a:pt x="6823946" y="481399"/>
                </a:cubicBezTo>
                <a:cubicBezTo>
                  <a:pt x="6823946" y="469794"/>
                  <a:pt x="6827812" y="460123"/>
                  <a:pt x="6835550" y="452385"/>
                </a:cubicBezTo>
                <a:cubicBezTo>
                  <a:pt x="6843288" y="436911"/>
                  <a:pt x="6847156" y="425307"/>
                  <a:pt x="6847156" y="417571"/>
                </a:cubicBezTo>
                <a:cubicBezTo>
                  <a:pt x="6847156" y="417571"/>
                  <a:pt x="6849090" y="415634"/>
                  <a:pt x="6852958" y="411768"/>
                </a:cubicBezTo>
                <a:cubicBezTo>
                  <a:pt x="6856826" y="407899"/>
                  <a:pt x="6858761" y="402096"/>
                  <a:pt x="6858761" y="394359"/>
                </a:cubicBezTo>
                <a:cubicBezTo>
                  <a:pt x="6866498" y="386621"/>
                  <a:pt x="6870365" y="373083"/>
                  <a:pt x="6870365" y="353741"/>
                </a:cubicBezTo>
                <a:cubicBezTo>
                  <a:pt x="6870365" y="334397"/>
                  <a:pt x="6866498" y="320858"/>
                  <a:pt x="6858761" y="313121"/>
                </a:cubicBezTo>
                <a:cubicBezTo>
                  <a:pt x="6851024" y="305385"/>
                  <a:pt x="6851024" y="297647"/>
                  <a:pt x="6858761" y="289911"/>
                </a:cubicBezTo>
                <a:lnTo>
                  <a:pt x="6858761" y="150645"/>
                </a:lnTo>
                <a:cubicBezTo>
                  <a:pt x="6851024" y="111962"/>
                  <a:pt x="6847156" y="88752"/>
                  <a:pt x="6847156" y="81014"/>
                </a:cubicBezTo>
                <a:cubicBezTo>
                  <a:pt x="6847156" y="73278"/>
                  <a:pt x="6851024" y="65543"/>
                  <a:pt x="6858761" y="57804"/>
                </a:cubicBezTo>
                <a:lnTo>
                  <a:pt x="6870365" y="46199"/>
                </a:lnTo>
                <a:cubicBezTo>
                  <a:pt x="6870365" y="46199"/>
                  <a:pt x="6870365" y="57804"/>
                  <a:pt x="6870365" y="81014"/>
                </a:cubicBezTo>
                <a:lnTo>
                  <a:pt x="6893577" y="173857"/>
                </a:lnTo>
                <a:cubicBezTo>
                  <a:pt x="6893577" y="173857"/>
                  <a:pt x="6897444" y="177724"/>
                  <a:pt x="6905183" y="185463"/>
                </a:cubicBezTo>
                <a:cubicBezTo>
                  <a:pt x="6912919" y="193201"/>
                  <a:pt x="6920656" y="212541"/>
                  <a:pt x="6928392" y="243490"/>
                </a:cubicBezTo>
                <a:lnTo>
                  <a:pt x="6928392" y="301517"/>
                </a:lnTo>
                <a:cubicBezTo>
                  <a:pt x="6928392" y="309253"/>
                  <a:pt x="6928392" y="326662"/>
                  <a:pt x="6928392" y="353741"/>
                </a:cubicBezTo>
                <a:cubicBezTo>
                  <a:pt x="6928392" y="380819"/>
                  <a:pt x="6936131" y="394359"/>
                  <a:pt x="6951604" y="394359"/>
                </a:cubicBezTo>
                <a:cubicBezTo>
                  <a:pt x="6974814" y="402096"/>
                  <a:pt x="6986419" y="402096"/>
                  <a:pt x="6986419" y="394359"/>
                </a:cubicBezTo>
                <a:lnTo>
                  <a:pt x="6998025" y="394359"/>
                </a:lnTo>
                <a:cubicBezTo>
                  <a:pt x="7005763" y="394359"/>
                  <a:pt x="7017368" y="390492"/>
                  <a:pt x="7032841" y="382753"/>
                </a:cubicBezTo>
                <a:lnTo>
                  <a:pt x="7056052" y="371148"/>
                </a:lnTo>
                <a:lnTo>
                  <a:pt x="7056052" y="313121"/>
                </a:lnTo>
                <a:cubicBezTo>
                  <a:pt x="7056052" y="274438"/>
                  <a:pt x="7056052" y="243490"/>
                  <a:pt x="7056052" y="220280"/>
                </a:cubicBezTo>
                <a:cubicBezTo>
                  <a:pt x="7056052" y="197068"/>
                  <a:pt x="7056052" y="164186"/>
                  <a:pt x="7056052" y="121633"/>
                </a:cubicBezTo>
                <a:cubicBezTo>
                  <a:pt x="7056052" y="79079"/>
                  <a:pt x="7057988" y="59739"/>
                  <a:pt x="7061855" y="63607"/>
                </a:cubicBezTo>
                <a:cubicBezTo>
                  <a:pt x="7065723" y="67475"/>
                  <a:pt x="7067656" y="108093"/>
                  <a:pt x="7067656" y="185463"/>
                </a:cubicBezTo>
                <a:cubicBezTo>
                  <a:pt x="7067656" y="216411"/>
                  <a:pt x="7069592" y="245424"/>
                  <a:pt x="7073460" y="272502"/>
                </a:cubicBezTo>
                <a:cubicBezTo>
                  <a:pt x="7077327" y="299581"/>
                  <a:pt x="7079263" y="313121"/>
                  <a:pt x="7079263" y="313121"/>
                </a:cubicBezTo>
                <a:cubicBezTo>
                  <a:pt x="7079263" y="320858"/>
                  <a:pt x="7083130" y="344070"/>
                  <a:pt x="7090868" y="382753"/>
                </a:cubicBezTo>
                <a:cubicBezTo>
                  <a:pt x="7098604" y="429175"/>
                  <a:pt x="7110212" y="456254"/>
                  <a:pt x="7125683" y="463991"/>
                </a:cubicBezTo>
                <a:lnTo>
                  <a:pt x="7137290" y="498806"/>
                </a:lnTo>
                <a:cubicBezTo>
                  <a:pt x="7137290" y="514280"/>
                  <a:pt x="7139224" y="529756"/>
                  <a:pt x="7143092" y="545229"/>
                </a:cubicBezTo>
                <a:cubicBezTo>
                  <a:pt x="7146960" y="560703"/>
                  <a:pt x="7152762" y="568439"/>
                  <a:pt x="7160501" y="568439"/>
                </a:cubicBezTo>
                <a:cubicBezTo>
                  <a:pt x="7160501" y="568439"/>
                  <a:pt x="7160501" y="570374"/>
                  <a:pt x="7160501" y="574242"/>
                </a:cubicBezTo>
                <a:cubicBezTo>
                  <a:pt x="7160501" y="578110"/>
                  <a:pt x="7164369" y="583912"/>
                  <a:pt x="7172105" y="591651"/>
                </a:cubicBezTo>
                <a:cubicBezTo>
                  <a:pt x="7172105" y="599387"/>
                  <a:pt x="7177908" y="601321"/>
                  <a:pt x="7189513" y="597453"/>
                </a:cubicBezTo>
                <a:cubicBezTo>
                  <a:pt x="7201120" y="593584"/>
                  <a:pt x="7212725" y="587783"/>
                  <a:pt x="7224329" y="580044"/>
                </a:cubicBezTo>
                <a:cubicBezTo>
                  <a:pt x="7235935" y="572307"/>
                  <a:pt x="7241737" y="537491"/>
                  <a:pt x="7241737" y="475597"/>
                </a:cubicBezTo>
                <a:lnTo>
                  <a:pt x="7241737" y="382753"/>
                </a:lnTo>
                <a:lnTo>
                  <a:pt x="7253342" y="405965"/>
                </a:lnTo>
                <a:cubicBezTo>
                  <a:pt x="7253342" y="413702"/>
                  <a:pt x="7255277" y="421439"/>
                  <a:pt x="7259146" y="429175"/>
                </a:cubicBezTo>
                <a:cubicBezTo>
                  <a:pt x="7263014" y="436911"/>
                  <a:pt x="7264948" y="448519"/>
                  <a:pt x="7264948" y="463991"/>
                </a:cubicBezTo>
                <a:cubicBezTo>
                  <a:pt x="7264948" y="479464"/>
                  <a:pt x="7264948" y="494938"/>
                  <a:pt x="7264948" y="510412"/>
                </a:cubicBezTo>
                <a:lnTo>
                  <a:pt x="7288158" y="603255"/>
                </a:lnTo>
                <a:cubicBezTo>
                  <a:pt x="7295895" y="595518"/>
                  <a:pt x="7299763" y="549095"/>
                  <a:pt x="7299763" y="463991"/>
                </a:cubicBezTo>
                <a:cubicBezTo>
                  <a:pt x="7299763" y="378886"/>
                  <a:pt x="7303632" y="324726"/>
                  <a:pt x="7311369" y="301517"/>
                </a:cubicBezTo>
                <a:lnTo>
                  <a:pt x="7311369" y="382753"/>
                </a:lnTo>
                <a:cubicBezTo>
                  <a:pt x="7311369" y="622598"/>
                  <a:pt x="7315237" y="754124"/>
                  <a:pt x="7322975" y="777335"/>
                </a:cubicBezTo>
                <a:cubicBezTo>
                  <a:pt x="7330712" y="785074"/>
                  <a:pt x="7338448" y="790875"/>
                  <a:pt x="7346186" y="794743"/>
                </a:cubicBezTo>
                <a:cubicBezTo>
                  <a:pt x="7353922" y="798610"/>
                  <a:pt x="7357790" y="808283"/>
                  <a:pt x="7357790" y="823757"/>
                </a:cubicBezTo>
                <a:cubicBezTo>
                  <a:pt x="7357790" y="839229"/>
                  <a:pt x="7355856" y="846967"/>
                  <a:pt x="7351988" y="846967"/>
                </a:cubicBezTo>
                <a:cubicBezTo>
                  <a:pt x="7348120" y="846967"/>
                  <a:pt x="7342317" y="858573"/>
                  <a:pt x="7334581" y="881784"/>
                </a:cubicBezTo>
                <a:lnTo>
                  <a:pt x="7346186" y="916600"/>
                </a:lnTo>
                <a:lnTo>
                  <a:pt x="7346186" y="1195128"/>
                </a:lnTo>
                <a:lnTo>
                  <a:pt x="7346186" y="1206733"/>
                </a:lnTo>
                <a:cubicBezTo>
                  <a:pt x="7353922" y="1446578"/>
                  <a:pt x="7361660" y="1578105"/>
                  <a:pt x="7369396" y="1601315"/>
                </a:cubicBezTo>
                <a:cubicBezTo>
                  <a:pt x="7369396" y="1601315"/>
                  <a:pt x="7369396" y="1612919"/>
                  <a:pt x="7369396" y="1636132"/>
                </a:cubicBezTo>
                <a:cubicBezTo>
                  <a:pt x="7361660" y="1713501"/>
                  <a:pt x="7369396" y="1763791"/>
                  <a:pt x="7392608" y="1787001"/>
                </a:cubicBezTo>
                <a:cubicBezTo>
                  <a:pt x="7392608" y="1787001"/>
                  <a:pt x="7396474" y="1856634"/>
                  <a:pt x="7404212" y="1995898"/>
                </a:cubicBezTo>
                <a:cubicBezTo>
                  <a:pt x="7404212" y="2050056"/>
                  <a:pt x="7404212" y="2100345"/>
                  <a:pt x="7404212" y="2146766"/>
                </a:cubicBezTo>
                <a:cubicBezTo>
                  <a:pt x="7404212" y="2193189"/>
                  <a:pt x="7404212" y="2220267"/>
                  <a:pt x="7404212" y="2228004"/>
                </a:cubicBezTo>
                <a:cubicBezTo>
                  <a:pt x="7411948" y="2305374"/>
                  <a:pt x="7411948" y="2436900"/>
                  <a:pt x="7404212" y="2622587"/>
                </a:cubicBezTo>
                <a:cubicBezTo>
                  <a:pt x="7404212" y="2653535"/>
                  <a:pt x="7404212" y="2682548"/>
                  <a:pt x="7404212" y="2709627"/>
                </a:cubicBezTo>
                <a:cubicBezTo>
                  <a:pt x="7404212" y="2736705"/>
                  <a:pt x="7400344" y="2757983"/>
                  <a:pt x="7392608" y="2773455"/>
                </a:cubicBezTo>
                <a:cubicBezTo>
                  <a:pt x="7392608" y="2812140"/>
                  <a:pt x="7394541" y="2831482"/>
                  <a:pt x="7398410" y="2831482"/>
                </a:cubicBezTo>
                <a:cubicBezTo>
                  <a:pt x="7402276" y="2831482"/>
                  <a:pt x="7400344" y="2839219"/>
                  <a:pt x="7392608" y="2854693"/>
                </a:cubicBezTo>
                <a:cubicBezTo>
                  <a:pt x="7392608" y="2862432"/>
                  <a:pt x="7390672" y="2870167"/>
                  <a:pt x="7386804" y="2877904"/>
                </a:cubicBezTo>
                <a:cubicBezTo>
                  <a:pt x="7382936" y="2885641"/>
                  <a:pt x="7382936" y="2891442"/>
                  <a:pt x="7386804" y="2895312"/>
                </a:cubicBezTo>
                <a:cubicBezTo>
                  <a:pt x="7390672" y="2899179"/>
                  <a:pt x="7392608" y="2912719"/>
                  <a:pt x="7392608" y="2935931"/>
                </a:cubicBezTo>
                <a:cubicBezTo>
                  <a:pt x="7392608" y="2959142"/>
                  <a:pt x="7392608" y="2986220"/>
                  <a:pt x="7392608" y="3017169"/>
                </a:cubicBezTo>
                <a:cubicBezTo>
                  <a:pt x="7392608" y="3086800"/>
                  <a:pt x="7394541" y="3135155"/>
                  <a:pt x="7398410" y="3162236"/>
                </a:cubicBezTo>
                <a:cubicBezTo>
                  <a:pt x="7402276" y="3189314"/>
                  <a:pt x="7404212" y="3202854"/>
                  <a:pt x="7404212" y="3202854"/>
                </a:cubicBezTo>
                <a:cubicBezTo>
                  <a:pt x="7411948" y="3202854"/>
                  <a:pt x="7415818" y="3202854"/>
                  <a:pt x="7415818" y="3202854"/>
                </a:cubicBezTo>
                <a:cubicBezTo>
                  <a:pt x="7415818" y="3202854"/>
                  <a:pt x="7415818" y="3198985"/>
                  <a:pt x="7415818" y="3191249"/>
                </a:cubicBezTo>
                <a:lnTo>
                  <a:pt x="7427422" y="3179642"/>
                </a:lnTo>
                <a:lnTo>
                  <a:pt x="7439027" y="3272486"/>
                </a:lnTo>
                <a:cubicBezTo>
                  <a:pt x="7439027" y="3295697"/>
                  <a:pt x="7439027" y="3322775"/>
                  <a:pt x="7439027" y="3353724"/>
                </a:cubicBezTo>
                <a:cubicBezTo>
                  <a:pt x="7439027" y="3384672"/>
                  <a:pt x="7442896" y="3415619"/>
                  <a:pt x="7450634" y="3446565"/>
                </a:cubicBezTo>
                <a:cubicBezTo>
                  <a:pt x="7450634" y="3508460"/>
                  <a:pt x="7448698" y="3585831"/>
                  <a:pt x="7444830" y="3678673"/>
                </a:cubicBezTo>
                <a:cubicBezTo>
                  <a:pt x="7440964" y="3771516"/>
                  <a:pt x="7442896" y="3817937"/>
                  <a:pt x="7450634" y="3817937"/>
                </a:cubicBezTo>
                <a:cubicBezTo>
                  <a:pt x="7458371" y="3817937"/>
                  <a:pt x="7462239" y="3817937"/>
                  <a:pt x="7462239" y="3817937"/>
                </a:cubicBezTo>
                <a:cubicBezTo>
                  <a:pt x="7462239" y="3817937"/>
                  <a:pt x="7462239" y="3814068"/>
                  <a:pt x="7462239" y="3806331"/>
                </a:cubicBezTo>
                <a:cubicBezTo>
                  <a:pt x="7462239" y="3806331"/>
                  <a:pt x="7466106" y="3802462"/>
                  <a:pt x="7473845" y="3794726"/>
                </a:cubicBezTo>
                <a:lnTo>
                  <a:pt x="7473845" y="3829541"/>
                </a:lnTo>
                <a:cubicBezTo>
                  <a:pt x="7473845" y="3852753"/>
                  <a:pt x="7473845" y="3870160"/>
                  <a:pt x="7473845" y="3881766"/>
                </a:cubicBezTo>
                <a:cubicBezTo>
                  <a:pt x="7473845" y="3893371"/>
                  <a:pt x="7473845" y="3901109"/>
                  <a:pt x="7473845" y="3904977"/>
                </a:cubicBezTo>
                <a:cubicBezTo>
                  <a:pt x="7473845" y="3908845"/>
                  <a:pt x="7469976" y="3910780"/>
                  <a:pt x="7462239" y="3910780"/>
                </a:cubicBezTo>
                <a:lnTo>
                  <a:pt x="7462239" y="3922384"/>
                </a:lnTo>
                <a:cubicBezTo>
                  <a:pt x="7462239" y="3930121"/>
                  <a:pt x="7458371" y="3937858"/>
                  <a:pt x="7450634" y="3945596"/>
                </a:cubicBezTo>
                <a:cubicBezTo>
                  <a:pt x="7450634" y="3945596"/>
                  <a:pt x="7448698" y="3947531"/>
                  <a:pt x="7444830" y="3951398"/>
                </a:cubicBezTo>
                <a:cubicBezTo>
                  <a:pt x="7440964" y="3955266"/>
                  <a:pt x="7439027" y="3957202"/>
                  <a:pt x="7439027" y="3957202"/>
                </a:cubicBezTo>
                <a:cubicBezTo>
                  <a:pt x="7439027" y="3957202"/>
                  <a:pt x="7439027" y="3959135"/>
                  <a:pt x="7439027" y="3963004"/>
                </a:cubicBezTo>
                <a:cubicBezTo>
                  <a:pt x="7439027" y="3966872"/>
                  <a:pt x="7435160" y="3968807"/>
                  <a:pt x="7427422" y="3968807"/>
                </a:cubicBezTo>
                <a:cubicBezTo>
                  <a:pt x="7427422" y="3968807"/>
                  <a:pt x="7423556" y="3978476"/>
                  <a:pt x="7415818" y="3997820"/>
                </a:cubicBezTo>
                <a:cubicBezTo>
                  <a:pt x="7408079" y="4017162"/>
                  <a:pt x="7404212" y="4026833"/>
                  <a:pt x="7404212" y="4026833"/>
                </a:cubicBezTo>
                <a:cubicBezTo>
                  <a:pt x="7396474" y="4034570"/>
                  <a:pt x="7392608" y="4038439"/>
                  <a:pt x="7392608" y="4038439"/>
                </a:cubicBezTo>
                <a:cubicBezTo>
                  <a:pt x="7377134" y="4038439"/>
                  <a:pt x="7373264" y="4046176"/>
                  <a:pt x="7381000" y="4061648"/>
                </a:cubicBezTo>
                <a:cubicBezTo>
                  <a:pt x="7388740" y="4069387"/>
                  <a:pt x="7388740" y="4080992"/>
                  <a:pt x="7381000" y="4096466"/>
                </a:cubicBezTo>
                <a:cubicBezTo>
                  <a:pt x="7373264" y="4119675"/>
                  <a:pt x="7377134" y="4150623"/>
                  <a:pt x="7392608" y="4189308"/>
                </a:cubicBezTo>
                <a:cubicBezTo>
                  <a:pt x="7400344" y="4220256"/>
                  <a:pt x="7406147" y="4253138"/>
                  <a:pt x="7410015" y="4287954"/>
                </a:cubicBezTo>
                <a:cubicBezTo>
                  <a:pt x="7413884" y="4322769"/>
                  <a:pt x="7415818" y="4351782"/>
                  <a:pt x="7415818" y="4374993"/>
                </a:cubicBezTo>
                <a:cubicBezTo>
                  <a:pt x="7415818" y="4398204"/>
                  <a:pt x="7415818" y="4411744"/>
                  <a:pt x="7415818" y="4415612"/>
                </a:cubicBezTo>
                <a:cubicBezTo>
                  <a:pt x="7415818" y="4419480"/>
                  <a:pt x="7415818" y="4454297"/>
                  <a:pt x="7415818" y="4520060"/>
                </a:cubicBezTo>
                <a:cubicBezTo>
                  <a:pt x="7415818" y="4585824"/>
                  <a:pt x="7419686" y="4653524"/>
                  <a:pt x="7427422" y="4723155"/>
                </a:cubicBezTo>
                <a:cubicBezTo>
                  <a:pt x="7435160" y="4792786"/>
                  <a:pt x="7435160" y="4835339"/>
                  <a:pt x="7427422" y="4850813"/>
                </a:cubicBezTo>
                <a:cubicBezTo>
                  <a:pt x="7427422" y="4858550"/>
                  <a:pt x="7427422" y="4887563"/>
                  <a:pt x="7427422" y="4937852"/>
                </a:cubicBezTo>
                <a:cubicBezTo>
                  <a:pt x="7427422" y="4988143"/>
                  <a:pt x="7427422" y="5021024"/>
                  <a:pt x="7427422" y="5036497"/>
                </a:cubicBezTo>
                <a:lnTo>
                  <a:pt x="7450634" y="5024892"/>
                </a:lnTo>
                <a:cubicBezTo>
                  <a:pt x="7450634" y="5017156"/>
                  <a:pt x="7450634" y="5009418"/>
                  <a:pt x="7450634" y="5001682"/>
                </a:cubicBezTo>
                <a:lnTo>
                  <a:pt x="7462239" y="5036497"/>
                </a:lnTo>
                <a:cubicBezTo>
                  <a:pt x="7462239" y="5098393"/>
                  <a:pt x="7454502" y="5125472"/>
                  <a:pt x="7439027" y="5117735"/>
                </a:cubicBezTo>
                <a:lnTo>
                  <a:pt x="7439027" y="5129341"/>
                </a:lnTo>
                <a:lnTo>
                  <a:pt x="7415818" y="5164158"/>
                </a:lnTo>
                <a:cubicBezTo>
                  <a:pt x="7392608" y="5187368"/>
                  <a:pt x="7381000" y="5210579"/>
                  <a:pt x="7381000" y="5233789"/>
                </a:cubicBezTo>
                <a:cubicBezTo>
                  <a:pt x="7381000" y="5241525"/>
                  <a:pt x="7379067" y="5245395"/>
                  <a:pt x="7375199" y="5245395"/>
                </a:cubicBezTo>
                <a:cubicBezTo>
                  <a:pt x="7371332" y="5245395"/>
                  <a:pt x="7369396" y="5241525"/>
                  <a:pt x="7369396" y="5233789"/>
                </a:cubicBezTo>
                <a:lnTo>
                  <a:pt x="7369396" y="5245395"/>
                </a:lnTo>
                <a:lnTo>
                  <a:pt x="7357790" y="5315026"/>
                </a:lnTo>
                <a:lnTo>
                  <a:pt x="7346186" y="5349841"/>
                </a:lnTo>
                <a:cubicBezTo>
                  <a:pt x="7346186" y="5357579"/>
                  <a:pt x="7344249" y="5369186"/>
                  <a:pt x="7340382" y="5384659"/>
                </a:cubicBezTo>
                <a:cubicBezTo>
                  <a:pt x="7336514" y="5400133"/>
                  <a:pt x="7334581" y="5407868"/>
                  <a:pt x="7334581" y="5407868"/>
                </a:cubicBezTo>
                <a:cubicBezTo>
                  <a:pt x="7334581" y="5407868"/>
                  <a:pt x="7330712" y="5431080"/>
                  <a:pt x="7322975" y="5477502"/>
                </a:cubicBezTo>
                <a:lnTo>
                  <a:pt x="7322975" y="5523923"/>
                </a:lnTo>
                <a:lnTo>
                  <a:pt x="7334581" y="5512317"/>
                </a:lnTo>
                <a:lnTo>
                  <a:pt x="7346186" y="5523923"/>
                </a:lnTo>
                <a:cubicBezTo>
                  <a:pt x="7338448" y="5531660"/>
                  <a:pt x="7338448" y="5535529"/>
                  <a:pt x="7346186" y="5535529"/>
                </a:cubicBezTo>
                <a:lnTo>
                  <a:pt x="7334581" y="5547134"/>
                </a:lnTo>
                <a:lnTo>
                  <a:pt x="7334581" y="5570344"/>
                </a:lnTo>
                <a:lnTo>
                  <a:pt x="7322975" y="5581950"/>
                </a:lnTo>
                <a:lnTo>
                  <a:pt x="7322975" y="5593555"/>
                </a:lnTo>
                <a:cubicBezTo>
                  <a:pt x="7330712" y="5593555"/>
                  <a:pt x="7334581" y="5593555"/>
                  <a:pt x="7334581" y="5593555"/>
                </a:cubicBezTo>
                <a:cubicBezTo>
                  <a:pt x="7334581" y="5593555"/>
                  <a:pt x="7334581" y="5597424"/>
                  <a:pt x="7334581" y="5605160"/>
                </a:cubicBezTo>
                <a:lnTo>
                  <a:pt x="7322975" y="5616766"/>
                </a:lnTo>
                <a:lnTo>
                  <a:pt x="7322975" y="5628372"/>
                </a:lnTo>
                <a:cubicBezTo>
                  <a:pt x="7307502" y="5636107"/>
                  <a:pt x="7301700" y="5645778"/>
                  <a:pt x="7305566" y="5657385"/>
                </a:cubicBezTo>
                <a:cubicBezTo>
                  <a:pt x="7309434" y="5668990"/>
                  <a:pt x="7309434" y="5682530"/>
                  <a:pt x="7305566" y="5698005"/>
                </a:cubicBezTo>
                <a:cubicBezTo>
                  <a:pt x="7301700" y="5713478"/>
                  <a:pt x="7303632" y="5721213"/>
                  <a:pt x="7311369" y="5721213"/>
                </a:cubicBezTo>
                <a:lnTo>
                  <a:pt x="7311369" y="5732820"/>
                </a:lnTo>
                <a:cubicBezTo>
                  <a:pt x="7303632" y="5732820"/>
                  <a:pt x="7299763" y="5740556"/>
                  <a:pt x="7299763" y="5756031"/>
                </a:cubicBezTo>
                <a:cubicBezTo>
                  <a:pt x="7299763" y="5771505"/>
                  <a:pt x="7295895" y="5786977"/>
                  <a:pt x="7288158" y="5802452"/>
                </a:cubicBezTo>
                <a:lnTo>
                  <a:pt x="7299763" y="5814057"/>
                </a:lnTo>
                <a:lnTo>
                  <a:pt x="7299763" y="5872085"/>
                </a:lnTo>
                <a:cubicBezTo>
                  <a:pt x="7299763" y="5910770"/>
                  <a:pt x="7299763" y="5937846"/>
                  <a:pt x="7299763" y="5953321"/>
                </a:cubicBezTo>
                <a:cubicBezTo>
                  <a:pt x="7299763" y="5968795"/>
                  <a:pt x="7303632" y="5976530"/>
                  <a:pt x="7311369" y="5976530"/>
                </a:cubicBezTo>
                <a:lnTo>
                  <a:pt x="7311369" y="5988138"/>
                </a:lnTo>
                <a:cubicBezTo>
                  <a:pt x="7311369" y="5995874"/>
                  <a:pt x="7311369" y="5999742"/>
                  <a:pt x="7311369" y="5999742"/>
                </a:cubicBezTo>
                <a:cubicBezTo>
                  <a:pt x="7303632" y="5999742"/>
                  <a:pt x="7297830" y="6001677"/>
                  <a:pt x="7293962" y="6005545"/>
                </a:cubicBezTo>
                <a:cubicBezTo>
                  <a:pt x="7290094" y="6009416"/>
                  <a:pt x="7288158" y="6015217"/>
                  <a:pt x="7288158" y="6022953"/>
                </a:cubicBezTo>
                <a:cubicBezTo>
                  <a:pt x="7288158" y="6038427"/>
                  <a:pt x="7292027" y="6046164"/>
                  <a:pt x="7299763" y="6046164"/>
                </a:cubicBezTo>
                <a:lnTo>
                  <a:pt x="7299763" y="6057770"/>
                </a:lnTo>
                <a:cubicBezTo>
                  <a:pt x="7292027" y="6057770"/>
                  <a:pt x="7288158" y="6069375"/>
                  <a:pt x="7288158" y="6092584"/>
                </a:cubicBezTo>
                <a:lnTo>
                  <a:pt x="7276554" y="6150611"/>
                </a:lnTo>
                <a:cubicBezTo>
                  <a:pt x="7268815" y="6158349"/>
                  <a:pt x="7266883" y="6162217"/>
                  <a:pt x="7270751" y="6162217"/>
                </a:cubicBezTo>
                <a:cubicBezTo>
                  <a:pt x="7274618" y="6162217"/>
                  <a:pt x="7276554" y="6164152"/>
                  <a:pt x="7276554" y="6168021"/>
                </a:cubicBezTo>
                <a:cubicBezTo>
                  <a:pt x="7276554" y="6171889"/>
                  <a:pt x="7272686" y="6177691"/>
                  <a:pt x="7264948" y="6185429"/>
                </a:cubicBezTo>
                <a:cubicBezTo>
                  <a:pt x="7257210" y="6208638"/>
                  <a:pt x="7257210" y="6227981"/>
                  <a:pt x="7264948" y="6243455"/>
                </a:cubicBezTo>
                <a:cubicBezTo>
                  <a:pt x="7272686" y="6251190"/>
                  <a:pt x="7280422" y="6255060"/>
                  <a:pt x="7288158" y="6255060"/>
                </a:cubicBezTo>
                <a:cubicBezTo>
                  <a:pt x="7288158" y="6262796"/>
                  <a:pt x="7288158" y="6266666"/>
                  <a:pt x="7288158" y="6266666"/>
                </a:cubicBezTo>
                <a:lnTo>
                  <a:pt x="7276554" y="6289875"/>
                </a:lnTo>
                <a:lnTo>
                  <a:pt x="7276554" y="6301482"/>
                </a:lnTo>
                <a:lnTo>
                  <a:pt x="7264948" y="6313087"/>
                </a:lnTo>
                <a:lnTo>
                  <a:pt x="7264948" y="6336297"/>
                </a:lnTo>
                <a:lnTo>
                  <a:pt x="7264948" y="6347902"/>
                </a:lnTo>
                <a:lnTo>
                  <a:pt x="7264948" y="6359509"/>
                </a:lnTo>
                <a:lnTo>
                  <a:pt x="7264948" y="6371114"/>
                </a:lnTo>
                <a:cubicBezTo>
                  <a:pt x="7264948" y="6371114"/>
                  <a:pt x="7263014" y="6373047"/>
                  <a:pt x="7259146" y="6376916"/>
                </a:cubicBezTo>
                <a:cubicBezTo>
                  <a:pt x="7255277" y="6380786"/>
                  <a:pt x="7253342" y="6386588"/>
                  <a:pt x="7253342" y="6394324"/>
                </a:cubicBezTo>
                <a:cubicBezTo>
                  <a:pt x="7253342" y="6402062"/>
                  <a:pt x="7253342" y="6407863"/>
                  <a:pt x="7253342" y="6411731"/>
                </a:cubicBezTo>
                <a:cubicBezTo>
                  <a:pt x="7253342" y="6415601"/>
                  <a:pt x="7253342" y="6419469"/>
                  <a:pt x="7253342" y="6423336"/>
                </a:cubicBezTo>
                <a:cubicBezTo>
                  <a:pt x="7253342" y="6427206"/>
                  <a:pt x="7249476" y="6429140"/>
                  <a:pt x="7241737" y="6429140"/>
                </a:cubicBezTo>
                <a:cubicBezTo>
                  <a:pt x="7241737" y="6452351"/>
                  <a:pt x="7241737" y="6463955"/>
                  <a:pt x="7241737" y="6463955"/>
                </a:cubicBezTo>
                <a:lnTo>
                  <a:pt x="7230132" y="6498773"/>
                </a:lnTo>
                <a:lnTo>
                  <a:pt x="7218527" y="6510378"/>
                </a:lnTo>
                <a:cubicBezTo>
                  <a:pt x="7218527" y="6518114"/>
                  <a:pt x="7220461" y="6525852"/>
                  <a:pt x="7224329" y="6533588"/>
                </a:cubicBezTo>
                <a:cubicBezTo>
                  <a:pt x="7228197" y="6541326"/>
                  <a:pt x="7237870" y="6545193"/>
                  <a:pt x="7253342" y="6545193"/>
                </a:cubicBezTo>
                <a:lnTo>
                  <a:pt x="7253342" y="6556800"/>
                </a:lnTo>
                <a:cubicBezTo>
                  <a:pt x="7245606" y="6564535"/>
                  <a:pt x="7245606" y="6568404"/>
                  <a:pt x="7253342" y="6568404"/>
                </a:cubicBezTo>
                <a:lnTo>
                  <a:pt x="7230132" y="6580009"/>
                </a:lnTo>
                <a:lnTo>
                  <a:pt x="7230132" y="6603219"/>
                </a:lnTo>
                <a:cubicBezTo>
                  <a:pt x="7245606" y="6595484"/>
                  <a:pt x="7249476" y="6595484"/>
                  <a:pt x="7241737" y="6603219"/>
                </a:cubicBezTo>
                <a:cubicBezTo>
                  <a:pt x="7241737" y="6610957"/>
                  <a:pt x="7239803" y="6616760"/>
                  <a:pt x="7235935" y="6620628"/>
                </a:cubicBezTo>
                <a:cubicBezTo>
                  <a:pt x="7232068" y="6624496"/>
                  <a:pt x="7230132" y="6626431"/>
                  <a:pt x="7230132" y="6626431"/>
                </a:cubicBezTo>
                <a:lnTo>
                  <a:pt x="7241737" y="6626431"/>
                </a:lnTo>
                <a:cubicBezTo>
                  <a:pt x="7241737" y="6634168"/>
                  <a:pt x="7241737" y="6638037"/>
                  <a:pt x="7241737" y="6638037"/>
                </a:cubicBezTo>
                <a:cubicBezTo>
                  <a:pt x="7241737" y="6638037"/>
                  <a:pt x="7237870" y="6638037"/>
                  <a:pt x="7230132" y="6638037"/>
                </a:cubicBezTo>
                <a:lnTo>
                  <a:pt x="7230132" y="6661246"/>
                </a:lnTo>
                <a:lnTo>
                  <a:pt x="7241737" y="6661246"/>
                </a:lnTo>
                <a:cubicBezTo>
                  <a:pt x="7234000" y="6661246"/>
                  <a:pt x="7230132" y="6665116"/>
                  <a:pt x="7230132" y="6672852"/>
                </a:cubicBezTo>
                <a:cubicBezTo>
                  <a:pt x="7230132" y="6680588"/>
                  <a:pt x="7226264" y="6688326"/>
                  <a:pt x="7218527" y="6696064"/>
                </a:cubicBezTo>
                <a:lnTo>
                  <a:pt x="7206922" y="6730879"/>
                </a:lnTo>
                <a:cubicBezTo>
                  <a:pt x="7206922" y="6730879"/>
                  <a:pt x="7206922" y="6734747"/>
                  <a:pt x="7206922" y="6742485"/>
                </a:cubicBezTo>
                <a:lnTo>
                  <a:pt x="7218527" y="6754091"/>
                </a:lnTo>
                <a:lnTo>
                  <a:pt x="7206922" y="6765695"/>
                </a:lnTo>
                <a:cubicBezTo>
                  <a:pt x="7199184" y="6765695"/>
                  <a:pt x="7191449" y="6771498"/>
                  <a:pt x="7183710" y="6783103"/>
                </a:cubicBezTo>
                <a:cubicBezTo>
                  <a:pt x="7175973" y="6794707"/>
                  <a:pt x="7172105" y="6800510"/>
                  <a:pt x="7172105" y="6800510"/>
                </a:cubicBezTo>
                <a:lnTo>
                  <a:pt x="7160501" y="6812118"/>
                </a:lnTo>
                <a:lnTo>
                  <a:pt x="7160501" y="6823722"/>
                </a:lnTo>
                <a:cubicBezTo>
                  <a:pt x="7152762" y="6831458"/>
                  <a:pt x="7148895" y="6839196"/>
                  <a:pt x="7148895" y="6846933"/>
                </a:cubicBezTo>
                <a:lnTo>
                  <a:pt x="7125683" y="6846933"/>
                </a:lnTo>
                <a:lnTo>
                  <a:pt x="7125683" y="6858537"/>
                </a:lnTo>
                <a:cubicBezTo>
                  <a:pt x="7125683" y="6866275"/>
                  <a:pt x="7125683" y="6870144"/>
                  <a:pt x="7125683" y="6870144"/>
                </a:cubicBezTo>
                <a:cubicBezTo>
                  <a:pt x="7133422" y="6877879"/>
                  <a:pt x="7137290" y="6889485"/>
                  <a:pt x="7137290" y="6904959"/>
                </a:cubicBezTo>
                <a:lnTo>
                  <a:pt x="7125683" y="6916564"/>
                </a:lnTo>
                <a:cubicBezTo>
                  <a:pt x="7117947" y="6916564"/>
                  <a:pt x="7114078" y="6920433"/>
                  <a:pt x="7114078" y="6928171"/>
                </a:cubicBezTo>
                <a:cubicBezTo>
                  <a:pt x="7106342" y="6928171"/>
                  <a:pt x="7087000" y="6916564"/>
                  <a:pt x="7056052" y="6893353"/>
                </a:cubicBezTo>
                <a:cubicBezTo>
                  <a:pt x="7001893" y="6839196"/>
                  <a:pt x="6963210" y="6812118"/>
                  <a:pt x="6939999" y="6812118"/>
                </a:cubicBezTo>
                <a:lnTo>
                  <a:pt x="6928392" y="6812118"/>
                </a:lnTo>
                <a:cubicBezTo>
                  <a:pt x="6928392" y="6804380"/>
                  <a:pt x="6928392" y="6800510"/>
                  <a:pt x="6928392" y="6800510"/>
                </a:cubicBezTo>
                <a:cubicBezTo>
                  <a:pt x="6920656" y="6800510"/>
                  <a:pt x="6916787" y="6804380"/>
                  <a:pt x="6916787" y="6812118"/>
                </a:cubicBezTo>
                <a:cubicBezTo>
                  <a:pt x="6916787" y="6804380"/>
                  <a:pt x="6912919" y="6802445"/>
                  <a:pt x="6905183" y="6806315"/>
                </a:cubicBezTo>
                <a:lnTo>
                  <a:pt x="6904058" y="6807249"/>
                </a:lnTo>
                <a:lnTo>
                  <a:pt x="6905183" y="6800510"/>
                </a:lnTo>
                <a:lnTo>
                  <a:pt x="6893577" y="6812118"/>
                </a:lnTo>
                <a:cubicBezTo>
                  <a:pt x="6878104" y="6819853"/>
                  <a:pt x="6870365" y="6819853"/>
                  <a:pt x="6870365" y="6812118"/>
                </a:cubicBezTo>
                <a:lnTo>
                  <a:pt x="6870365" y="6823722"/>
                </a:lnTo>
                <a:lnTo>
                  <a:pt x="6870365" y="6835327"/>
                </a:lnTo>
                <a:cubicBezTo>
                  <a:pt x="6862629" y="6827592"/>
                  <a:pt x="6858761" y="6823722"/>
                  <a:pt x="6858761" y="6823722"/>
                </a:cubicBezTo>
                <a:lnTo>
                  <a:pt x="6835550" y="6835327"/>
                </a:lnTo>
                <a:cubicBezTo>
                  <a:pt x="6820078" y="6843063"/>
                  <a:pt x="6812338" y="6850801"/>
                  <a:pt x="6812338" y="6858537"/>
                </a:cubicBezTo>
                <a:cubicBezTo>
                  <a:pt x="6804602" y="6858537"/>
                  <a:pt x="6800734" y="6862407"/>
                  <a:pt x="6800734" y="6870144"/>
                </a:cubicBezTo>
                <a:cubicBezTo>
                  <a:pt x="6785260" y="6862407"/>
                  <a:pt x="6777523" y="6860472"/>
                  <a:pt x="6777523" y="6864340"/>
                </a:cubicBezTo>
                <a:cubicBezTo>
                  <a:pt x="6777523" y="6868210"/>
                  <a:pt x="6781392" y="6874011"/>
                  <a:pt x="6789129" y="6881749"/>
                </a:cubicBezTo>
                <a:cubicBezTo>
                  <a:pt x="6789129" y="6889485"/>
                  <a:pt x="6789129" y="6893353"/>
                  <a:pt x="6789129" y="6893353"/>
                </a:cubicBezTo>
                <a:cubicBezTo>
                  <a:pt x="6789129" y="6885619"/>
                  <a:pt x="6785260" y="6881749"/>
                  <a:pt x="6777523" y="6881749"/>
                </a:cubicBezTo>
                <a:cubicBezTo>
                  <a:pt x="6777523" y="6881749"/>
                  <a:pt x="6779458" y="6883682"/>
                  <a:pt x="6783326" y="6887552"/>
                </a:cubicBezTo>
                <a:cubicBezTo>
                  <a:pt x="6787195" y="6891420"/>
                  <a:pt x="6789129" y="6893353"/>
                  <a:pt x="6789129" y="6893353"/>
                </a:cubicBezTo>
                <a:cubicBezTo>
                  <a:pt x="6789129" y="6908829"/>
                  <a:pt x="6781392" y="6908829"/>
                  <a:pt x="6765919" y="6893353"/>
                </a:cubicBezTo>
                <a:lnTo>
                  <a:pt x="6765919" y="6881749"/>
                </a:lnTo>
                <a:lnTo>
                  <a:pt x="6742707" y="6870144"/>
                </a:lnTo>
                <a:cubicBezTo>
                  <a:pt x="6734971" y="6870144"/>
                  <a:pt x="6727233" y="6874011"/>
                  <a:pt x="6719497" y="6881749"/>
                </a:cubicBezTo>
                <a:lnTo>
                  <a:pt x="6684682" y="6881749"/>
                </a:lnTo>
                <a:cubicBezTo>
                  <a:pt x="6692418" y="6881749"/>
                  <a:pt x="6696286" y="6879814"/>
                  <a:pt x="6696286" y="6875946"/>
                </a:cubicBezTo>
                <a:cubicBezTo>
                  <a:pt x="6696286" y="6872078"/>
                  <a:pt x="6692418" y="6870144"/>
                  <a:pt x="6684682" y="6870144"/>
                </a:cubicBezTo>
                <a:lnTo>
                  <a:pt x="6649865" y="6870144"/>
                </a:lnTo>
                <a:lnTo>
                  <a:pt x="6638259" y="6881749"/>
                </a:lnTo>
                <a:cubicBezTo>
                  <a:pt x="6630522" y="6881749"/>
                  <a:pt x="6622787" y="6881749"/>
                  <a:pt x="6615047" y="6881749"/>
                </a:cubicBezTo>
                <a:cubicBezTo>
                  <a:pt x="6607311" y="6881749"/>
                  <a:pt x="6601508" y="6879814"/>
                  <a:pt x="6597640" y="6875946"/>
                </a:cubicBezTo>
                <a:cubicBezTo>
                  <a:pt x="6593772" y="6872078"/>
                  <a:pt x="6587970" y="6874011"/>
                  <a:pt x="6580233" y="6881749"/>
                </a:cubicBezTo>
                <a:cubicBezTo>
                  <a:pt x="6572495" y="6881749"/>
                  <a:pt x="6568628" y="6877879"/>
                  <a:pt x="6568628" y="6870144"/>
                </a:cubicBezTo>
                <a:cubicBezTo>
                  <a:pt x="6568628" y="6862407"/>
                  <a:pt x="6568628" y="6858537"/>
                  <a:pt x="6568628" y="6858537"/>
                </a:cubicBezTo>
                <a:lnTo>
                  <a:pt x="6557021" y="6870144"/>
                </a:lnTo>
                <a:lnTo>
                  <a:pt x="6557021" y="6881749"/>
                </a:lnTo>
                <a:cubicBezTo>
                  <a:pt x="6564760" y="6889485"/>
                  <a:pt x="6572495" y="6889485"/>
                  <a:pt x="6580233" y="6881749"/>
                </a:cubicBezTo>
                <a:lnTo>
                  <a:pt x="6580233" y="6893353"/>
                </a:lnTo>
                <a:lnTo>
                  <a:pt x="6545416" y="6893353"/>
                </a:lnTo>
                <a:lnTo>
                  <a:pt x="6533812" y="6904959"/>
                </a:lnTo>
                <a:cubicBezTo>
                  <a:pt x="6526074" y="6912697"/>
                  <a:pt x="6522206" y="6916564"/>
                  <a:pt x="6522206" y="6916564"/>
                </a:cubicBezTo>
                <a:lnTo>
                  <a:pt x="6522206" y="6904959"/>
                </a:lnTo>
                <a:cubicBezTo>
                  <a:pt x="6529943" y="6904959"/>
                  <a:pt x="6531877" y="6903026"/>
                  <a:pt x="6528009" y="6899156"/>
                </a:cubicBezTo>
                <a:cubicBezTo>
                  <a:pt x="6524140" y="6895287"/>
                  <a:pt x="6522206" y="6893353"/>
                  <a:pt x="6522206" y="6893353"/>
                </a:cubicBezTo>
                <a:cubicBezTo>
                  <a:pt x="6514468" y="6893353"/>
                  <a:pt x="6510601" y="6893353"/>
                  <a:pt x="6510601" y="6893353"/>
                </a:cubicBezTo>
                <a:cubicBezTo>
                  <a:pt x="6510601" y="6893353"/>
                  <a:pt x="6510601" y="6897223"/>
                  <a:pt x="6510601" y="6904959"/>
                </a:cubicBezTo>
                <a:cubicBezTo>
                  <a:pt x="6518338" y="6904959"/>
                  <a:pt x="6518338" y="6908829"/>
                  <a:pt x="6510601" y="6916564"/>
                </a:cubicBezTo>
                <a:cubicBezTo>
                  <a:pt x="6502863" y="6924302"/>
                  <a:pt x="6498995" y="6932038"/>
                  <a:pt x="6498995" y="6939776"/>
                </a:cubicBezTo>
                <a:cubicBezTo>
                  <a:pt x="6498995" y="6947512"/>
                  <a:pt x="6495127" y="6951380"/>
                  <a:pt x="6487389" y="6951380"/>
                </a:cubicBezTo>
                <a:lnTo>
                  <a:pt x="6487389" y="6939776"/>
                </a:lnTo>
                <a:lnTo>
                  <a:pt x="6487389" y="6928171"/>
                </a:lnTo>
                <a:lnTo>
                  <a:pt x="6475785" y="6928171"/>
                </a:lnTo>
                <a:lnTo>
                  <a:pt x="6498995" y="6893353"/>
                </a:lnTo>
                <a:cubicBezTo>
                  <a:pt x="6491258" y="6893353"/>
                  <a:pt x="6483523" y="6893353"/>
                  <a:pt x="6475785" y="6893353"/>
                </a:cubicBezTo>
                <a:cubicBezTo>
                  <a:pt x="6452574" y="6885619"/>
                  <a:pt x="6433231" y="6877879"/>
                  <a:pt x="6417758" y="6870144"/>
                </a:cubicBezTo>
                <a:cubicBezTo>
                  <a:pt x="6402284" y="6862407"/>
                  <a:pt x="6398416" y="6850801"/>
                  <a:pt x="6406152" y="6835327"/>
                </a:cubicBezTo>
                <a:cubicBezTo>
                  <a:pt x="6406152" y="6835327"/>
                  <a:pt x="6404219" y="6835327"/>
                  <a:pt x="6400349" y="6835327"/>
                </a:cubicBezTo>
                <a:cubicBezTo>
                  <a:pt x="6396481" y="6835327"/>
                  <a:pt x="6392613" y="6835327"/>
                  <a:pt x="6388745" y="6835327"/>
                </a:cubicBezTo>
                <a:cubicBezTo>
                  <a:pt x="6384876" y="6835327"/>
                  <a:pt x="6381007" y="6835327"/>
                  <a:pt x="6377140" y="6835327"/>
                </a:cubicBezTo>
                <a:cubicBezTo>
                  <a:pt x="6373272" y="6835327"/>
                  <a:pt x="6371337" y="6839196"/>
                  <a:pt x="6371337" y="6846933"/>
                </a:cubicBezTo>
                <a:lnTo>
                  <a:pt x="6348125" y="6846933"/>
                </a:lnTo>
                <a:cubicBezTo>
                  <a:pt x="6348125" y="6854670"/>
                  <a:pt x="6346192" y="6858537"/>
                  <a:pt x="6342322" y="6858537"/>
                </a:cubicBezTo>
                <a:cubicBezTo>
                  <a:pt x="6338454" y="6858537"/>
                  <a:pt x="6336521" y="6854670"/>
                  <a:pt x="6336521" y="6846933"/>
                </a:cubicBezTo>
                <a:lnTo>
                  <a:pt x="6313310" y="6858537"/>
                </a:lnTo>
                <a:lnTo>
                  <a:pt x="6348125" y="6870144"/>
                </a:lnTo>
                <a:cubicBezTo>
                  <a:pt x="6348125" y="6862407"/>
                  <a:pt x="6351993" y="6862407"/>
                  <a:pt x="6359731" y="6870144"/>
                </a:cubicBezTo>
                <a:cubicBezTo>
                  <a:pt x="6359731" y="6870144"/>
                  <a:pt x="6355863" y="6874011"/>
                  <a:pt x="6348125" y="6881749"/>
                </a:cubicBezTo>
                <a:cubicBezTo>
                  <a:pt x="6340389" y="6889485"/>
                  <a:pt x="6340389" y="6893353"/>
                  <a:pt x="6348125" y="6893353"/>
                </a:cubicBezTo>
                <a:lnTo>
                  <a:pt x="6324915" y="6904959"/>
                </a:lnTo>
                <a:lnTo>
                  <a:pt x="6324915" y="6928171"/>
                </a:lnTo>
                <a:lnTo>
                  <a:pt x="6336521" y="6928171"/>
                </a:lnTo>
                <a:cubicBezTo>
                  <a:pt x="6321047" y="6935906"/>
                  <a:pt x="6313310" y="6943644"/>
                  <a:pt x="6313310" y="6951380"/>
                </a:cubicBezTo>
                <a:lnTo>
                  <a:pt x="6313310" y="6974591"/>
                </a:lnTo>
                <a:cubicBezTo>
                  <a:pt x="6297836" y="6974591"/>
                  <a:pt x="6286232" y="6978460"/>
                  <a:pt x="6278494" y="6986197"/>
                </a:cubicBezTo>
                <a:lnTo>
                  <a:pt x="6324915" y="6986197"/>
                </a:lnTo>
                <a:lnTo>
                  <a:pt x="6313310" y="6997803"/>
                </a:lnTo>
                <a:cubicBezTo>
                  <a:pt x="6297836" y="7005539"/>
                  <a:pt x="6286232" y="7009408"/>
                  <a:pt x="6278494" y="7009408"/>
                </a:cubicBezTo>
                <a:lnTo>
                  <a:pt x="6255283" y="7021013"/>
                </a:lnTo>
                <a:lnTo>
                  <a:pt x="6278494" y="7032618"/>
                </a:lnTo>
                <a:lnTo>
                  <a:pt x="6290098" y="7032618"/>
                </a:lnTo>
                <a:cubicBezTo>
                  <a:pt x="6282362" y="7032618"/>
                  <a:pt x="6278494" y="7036487"/>
                  <a:pt x="6278494" y="7044223"/>
                </a:cubicBezTo>
                <a:cubicBezTo>
                  <a:pt x="6278494" y="7044223"/>
                  <a:pt x="6274626" y="7044223"/>
                  <a:pt x="6266888" y="7044223"/>
                </a:cubicBezTo>
                <a:cubicBezTo>
                  <a:pt x="6259150" y="7044223"/>
                  <a:pt x="6249481" y="7050025"/>
                  <a:pt x="6237875" y="7061632"/>
                </a:cubicBezTo>
                <a:cubicBezTo>
                  <a:pt x="6226269" y="7073237"/>
                  <a:pt x="6222402" y="7082909"/>
                  <a:pt x="6226269" y="7090644"/>
                </a:cubicBezTo>
                <a:cubicBezTo>
                  <a:pt x="6230137" y="7098381"/>
                  <a:pt x="6228205" y="7102250"/>
                  <a:pt x="6220467" y="7102250"/>
                </a:cubicBezTo>
                <a:cubicBezTo>
                  <a:pt x="6212729" y="7102250"/>
                  <a:pt x="6208861" y="7106118"/>
                  <a:pt x="6208861" y="7113855"/>
                </a:cubicBezTo>
                <a:cubicBezTo>
                  <a:pt x="6201125" y="7106118"/>
                  <a:pt x="6193388" y="7102250"/>
                  <a:pt x="6185651" y="7102250"/>
                </a:cubicBezTo>
                <a:lnTo>
                  <a:pt x="6185651" y="7113855"/>
                </a:lnTo>
                <a:cubicBezTo>
                  <a:pt x="6201125" y="7121593"/>
                  <a:pt x="6204993" y="7129329"/>
                  <a:pt x="6197257" y="7137067"/>
                </a:cubicBezTo>
                <a:cubicBezTo>
                  <a:pt x="6197257" y="7129329"/>
                  <a:pt x="6197257" y="7125462"/>
                  <a:pt x="6197257" y="7125462"/>
                </a:cubicBezTo>
                <a:cubicBezTo>
                  <a:pt x="6197257" y="7125462"/>
                  <a:pt x="6193388" y="7125462"/>
                  <a:pt x="6185651" y="7125462"/>
                </a:cubicBezTo>
                <a:cubicBezTo>
                  <a:pt x="6193388" y="7133197"/>
                  <a:pt x="6197257" y="7137067"/>
                  <a:pt x="6197257" y="7137067"/>
                </a:cubicBezTo>
                <a:lnTo>
                  <a:pt x="6174045" y="7137067"/>
                </a:lnTo>
                <a:lnTo>
                  <a:pt x="6174045" y="7148671"/>
                </a:lnTo>
                <a:cubicBezTo>
                  <a:pt x="6181783" y="7148671"/>
                  <a:pt x="6187586" y="7150605"/>
                  <a:pt x="6191454" y="7154474"/>
                </a:cubicBezTo>
                <a:cubicBezTo>
                  <a:pt x="6195320" y="7158344"/>
                  <a:pt x="6193388" y="7160277"/>
                  <a:pt x="6185651" y="7160277"/>
                </a:cubicBezTo>
                <a:lnTo>
                  <a:pt x="6185651" y="7171882"/>
                </a:lnTo>
                <a:cubicBezTo>
                  <a:pt x="6185651" y="7164145"/>
                  <a:pt x="6183716" y="7160277"/>
                  <a:pt x="6179849" y="7160277"/>
                </a:cubicBezTo>
                <a:cubicBezTo>
                  <a:pt x="6175981" y="7160277"/>
                  <a:pt x="6170178" y="7160277"/>
                  <a:pt x="6162440" y="7160277"/>
                </a:cubicBezTo>
                <a:lnTo>
                  <a:pt x="6150834" y="7160277"/>
                </a:lnTo>
                <a:cubicBezTo>
                  <a:pt x="6150834" y="7168015"/>
                  <a:pt x="6150834" y="7173816"/>
                  <a:pt x="6150834" y="7177685"/>
                </a:cubicBezTo>
                <a:cubicBezTo>
                  <a:pt x="6150834" y="7181554"/>
                  <a:pt x="6150834" y="7183489"/>
                  <a:pt x="6150834" y="7183489"/>
                </a:cubicBezTo>
                <a:cubicBezTo>
                  <a:pt x="6143098" y="7198962"/>
                  <a:pt x="6139230" y="7208631"/>
                  <a:pt x="6139230" y="7212501"/>
                </a:cubicBezTo>
                <a:cubicBezTo>
                  <a:pt x="6139230" y="7216371"/>
                  <a:pt x="6135362" y="7218304"/>
                  <a:pt x="6127624" y="7218304"/>
                </a:cubicBezTo>
                <a:lnTo>
                  <a:pt x="6139230" y="7241514"/>
                </a:lnTo>
                <a:cubicBezTo>
                  <a:pt x="6139230" y="7249251"/>
                  <a:pt x="6146966" y="7253120"/>
                  <a:pt x="6162440" y="7253120"/>
                </a:cubicBezTo>
                <a:lnTo>
                  <a:pt x="6174045" y="7253120"/>
                </a:lnTo>
                <a:cubicBezTo>
                  <a:pt x="6166308" y="7260857"/>
                  <a:pt x="6162440" y="7264725"/>
                  <a:pt x="6162440" y="7264725"/>
                </a:cubicBezTo>
                <a:lnTo>
                  <a:pt x="6150834" y="7287935"/>
                </a:lnTo>
                <a:lnTo>
                  <a:pt x="6139230" y="7311147"/>
                </a:lnTo>
                <a:lnTo>
                  <a:pt x="6150834" y="7311147"/>
                </a:lnTo>
                <a:cubicBezTo>
                  <a:pt x="6143098" y="7318883"/>
                  <a:pt x="6135362" y="7326620"/>
                  <a:pt x="6127624" y="7334358"/>
                </a:cubicBezTo>
                <a:lnTo>
                  <a:pt x="6139230" y="7334358"/>
                </a:lnTo>
                <a:lnTo>
                  <a:pt x="6127624" y="7345962"/>
                </a:lnTo>
                <a:cubicBezTo>
                  <a:pt x="6112151" y="7353700"/>
                  <a:pt x="6100547" y="7357568"/>
                  <a:pt x="6092808" y="7357568"/>
                </a:cubicBezTo>
                <a:lnTo>
                  <a:pt x="6081203" y="7369172"/>
                </a:lnTo>
                <a:lnTo>
                  <a:pt x="6139230" y="7369172"/>
                </a:lnTo>
                <a:lnTo>
                  <a:pt x="6104413" y="7392384"/>
                </a:lnTo>
                <a:cubicBezTo>
                  <a:pt x="6104413" y="7392384"/>
                  <a:pt x="6100547" y="7392384"/>
                  <a:pt x="6092808" y="7392384"/>
                </a:cubicBezTo>
                <a:cubicBezTo>
                  <a:pt x="6085071" y="7392384"/>
                  <a:pt x="6077335" y="7396254"/>
                  <a:pt x="6069597" y="7403989"/>
                </a:cubicBezTo>
                <a:lnTo>
                  <a:pt x="6092808" y="7403989"/>
                </a:lnTo>
                <a:lnTo>
                  <a:pt x="6127624" y="7415595"/>
                </a:lnTo>
                <a:cubicBezTo>
                  <a:pt x="6127624" y="7415595"/>
                  <a:pt x="6119886" y="7415595"/>
                  <a:pt x="6104413" y="7415595"/>
                </a:cubicBezTo>
                <a:cubicBezTo>
                  <a:pt x="6096676" y="7415595"/>
                  <a:pt x="6092808" y="7419463"/>
                  <a:pt x="6092808" y="7427199"/>
                </a:cubicBezTo>
                <a:cubicBezTo>
                  <a:pt x="6092808" y="7427199"/>
                  <a:pt x="6088939" y="7427199"/>
                  <a:pt x="6081203" y="7427199"/>
                </a:cubicBezTo>
                <a:cubicBezTo>
                  <a:pt x="6073464" y="7427199"/>
                  <a:pt x="6065729" y="7433002"/>
                  <a:pt x="6057993" y="7444608"/>
                </a:cubicBezTo>
                <a:cubicBezTo>
                  <a:pt x="6050255" y="7456214"/>
                  <a:pt x="6046387" y="7465885"/>
                  <a:pt x="6046387" y="7473622"/>
                </a:cubicBezTo>
                <a:lnTo>
                  <a:pt x="6034781" y="7473622"/>
                </a:lnTo>
                <a:lnTo>
                  <a:pt x="6034781" y="7485226"/>
                </a:lnTo>
                <a:lnTo>
                  <a:pt x="6023176" y="7485226"/>
                </a:lnTo>
                <a:cubicBezTo>
                  <a:pt x="6015438" y="7477490"/>
                  <a:pt x="6007702" y="7473622"/>
                  <a:pt x="5999966" y="7473622"/>
                </a:cubicBezTo>
                <a:lnTo>
                  <a:pt x="5999966" y="7485226"/>
                </a:lnTo>
                <a:cubicBezTo>
                  <a:pt x="6015438" y="7492964"/>
                  <a:pt x="6019308" y="7504570"/>
                  <a:pt x="6011570" y="7520042"/>
                </a:cubicBezTo>
                <a:cubicBezTo>
                  <a:pt x="6011570" y="7527780"/>
                  <a:pt x="6007702" y="7527780"/>
                  <a:pt x="5999966" y="7520042"/>
                </a:cubicBezTo>
                <a:lnTo>
                  <a:pt x="5988361" y="7496833"/>
                </a:lnTo>
                <a:lnTo>
                  <a:pt x="5976754" y="7485226"/>
                </a:lnTo>
                <a:cubicBezTo>
                  <a:pt x="5969018" y="7485226"/>
                  <a:pt x="5957412" y="7489096"/>
                  <a:pt x="5941939" y="7496833"/>
                </a:cubicBezTo>
                <a:lnTo>
                  <a:pt x="5918727" y="7496833"/>
                </a:lnTo>
                <a:cubicBezTo>
                  <a:pt x="5926465" y="7496833"/>
                  <a:pt x="5930334" y="7494899"/>
                  <a:pt x="5930334" y="7491029"/>
                </a:cubicBezTo>
                <a:cubicBezTo>
                  <a:pt x="5930334" y="7487162"/>
                  <a:pt x="5926465" y="7485226"/>
                  <a:pt x="5918727" y="7485226"/>
                </a:cubicBezTo>
                <a:lnTo>
                  <a:pt x="5883912" y="7485226"/>
                </a:lnTo>
                <a:lnTo>
                  <a:pt x="5872306" y="7496833"/>
                </a:lnTo>
                <a:cubicBezTo>
                  <a:pt x="5856834" y="7496833"/>
                  <a:pt x="5845229" y="7496833"/>
                  <a:pt x="5837490" y="7496833"/>
                </a:cubicBezTo>
                <a:cubicBezTo>
                  <a:pt x="5837490" y="7496833"/>
                  <a:pt x="5833622" y="7494899"/>
                  <a:pt x="5825885" y="7491029"/>
                </a:cubicBezTo>
                <a:cubicBezTo>
                  <a:pt x="5818148" y="7487162"/>
                  <a:pt x="5814279" y="7489096"/>
                  <a:pt x="5814279" y="7496833"/>
                </a:cubicBezTo>
                <a:lnTo>
                  <a:pt x="5802673" y="7485226"/>
                </a:lnTo>
                <a:cubicBezTo>
                  <a:pt x="5802673" y="7477490"/>
                  <a:pt x="5800739" y="7473622"/>
                  <a:pt x="5796870" y="7473622"/>
                </a:cubicBezTo>
                <a:cubicBezTo>
                  <a:pt x="5793004" y="7473622"/>
                  <a:pt x="5791069" y="7477490"/>
                  <a:pt x="5791069" y="7485226"/>
                </a:cubicBezTo>
                <a:lnTo>
                  <a:pt x="5791069" y="7496833"/>
                </a:lnTo>
                <a:cubicBezTo>
                  <a:pt x="5798807" y="7504570"/>
                  <a:pt x="5806542" y="7504570"/>
                  <a:pt x="5814279" y="7496833"/>
                </a:cubicBezTo>
                <a:lnTo>
                  <a:pt x="5802673" y="7508438"/>
                </a:lnTo>
                <a:lnTo>
                  <a:pt x="5779463" y="7508438"/>
                </a:lnTo>
                <a:lnTo>
                  <a:pt x="5767858" y="7520042"/>
                </a:lnTo>
                <a:cubicBezTo>
                  <a:pt x="5760121" y="7520042"/>
                  <a:pt x="5756253" y="7521977"/>
                  <a:pt x="5756253" y="7525845"/>
                </a:cubicBezTo>
                <a:cubicBezTo>
                  <a:pt x="5756253" y="7529715"/>
                  <a:pt x="5752384" y="7531648"/>
                  <a:pt x="5744648" y="7531648"/>
                </a:cubicBezTo>
                <a:lnTo>
                  <a:pt x="5744648" y="7520042"/>
                </a:lnTo>
                <a:lnTo>
                  <a:pt x="5733042" y="7531648"/>
                </a:lnTo>
                <a:cubicBezTo>
                  <a:pt x="5733042" y="7539385"/>
                  <a:pt x="5731107" y="7547123"/>
                  <a:pt x="5727239" y="7554859"/>
                </a:cubicBezTo>
                <a:cubicBezTo>
                  <a:pt x="5723372" y="7562597"/>
                  <a:pt x="5717569" y="7566465"/>
                  <a:pt x="5709832" y="7566465"/>
                </a:cubicBezTo>
                <a:lnTo>
                  <a:pt x="5709832" y="7554859"/>
                </a:lnTo>
                <a:lnTo>
                  <a:pt x="5709832" y="7543253"/>
                </a:lnTo>
                <a:lnTo>
                  <a:pt x="5698226" y="7543253"/>
                </a:lnTo>
                <a:lnTo>
                  <a:pt x="5721436" y="7508438"/>
                </a:lnTo>
                <a:lnTo>
                  <a:pt x="5698226" y="7508438"/>
                </a:lnTo>
                <a:cubicBezTo>
                  <a:pt x="5682753" y="7500700"/>
                  <a:pt x="5667278" y="7492964"/>
                  <a:pt x="5651805" y="7485226"/>
                </a:cubicBezTo>
                <a:cubicBezTo>
                  <a:pt x="5636331" y="7477490"/>
                  <a:pt x="5628594" y="7465885"/>
                  <a:pt x="5628594" y="7450411"/>
                </a:cubicBezTo>
                <a:cubicBezTo>
                  <a:pt x="5620857" y="7450411"/>
                  <a:pt x="5616990" y="7450411"/>
                  <a:pt x="5616990" y="7450411"/>
                </a:cubicBezTo>
                <a:lnTo>
                  <a:pt x="5605383" y="7438807"/>
                </a:lnTo>
                <a:cubicBezTo>
                  <a:pt x="5613120" y="7438807"/>
                  <a:pt x="5616990" y="7434937"/>
                  <a:pt x="5616990" y="7427199"/>
                </a:cubicBezTo>
                <a:cubicBezTo>
                  <a:pt x="5616990" y="7419463"/>
                  <a:pt x="5620857" y="7411725"/>
                  <a:pt x="5628594" y="7403989"/>
                </a:cubicBezTo>
                <a:lnTo>
                  <a:pt x="5616990" y="7403989"/>
                </a:lnTo>
                <a:lnTo>
                  <a:pt x="5605383" y="7403989"/>
                </a:lnTo>
                <a:cubicBezTo>
                  <a:pt x="5613120" y="7403989"/>
                  <a:pt x="5613120" y="7407858"/>
                  <a:pt x="5605383" y="7415595"/>
                </a:cubicBezTo>
                <a:lnTo>
                  <a:pt x="5558963" y="7427199"/>
                </a:lnTo>
                <a:cubicBezTo>
                  <a:pt x="5558963" y="7419463"/>
                  <a:pt x="5562830" y="7415595"/>
                  <a:pt x="5570568" y="7415595"/>
                </a:cubicBezTo>
                <a:cubicBezTo>
                  <a:pt x="5578304" y="7415595"/>
                  <a:pt x="5582172" y="7411725"/>
                  <a:pt x="5582172" y="7403989"/>
                </a:cubicBezTo>
                <a:cubicBezTo>
                  <a:pt x="5582172" y="7396254"/>
                  <a:pt x="5584107" y="7390450"/>
                  <a:pt x="5587975" y="7386581"/>
                </a:cubicBezTo>
                <a:cubicBezTo>
                  <a:pt x="5591843" y="7382713"/>
                  <a:pt x="5582172" y="7380780"/>
                  <a:pt x="5558963" y="7380780"/>
                </a:cubicBezTo>
                <a:lnTo>
                  <a:pt x="5582172" y="7369172"/>
                </a:lnTo>
                <a:lnTo>
                  <a:pt x="5512541" y="7334358"/>
                </a:lnTo>
                <a:cubicBezTo>
                  <a:pt x="5512541" y="7326620"/>
                  <a:pt x="5508673" y="7322752"/>
                  <a:pt x="5500935" y="7322752"/>
                </a:cubicBezTo>
                <a:cubicBezTo>
                  <a:pt x="5508673" y="7315015"/>
                  <a:pt x="5508673" y="7311147"/>
                  <a:pt x="5500935" y="7311147"/>
                </a:cubicBezTo>
                <a:lnTo>
                  <a:pt x="5477724" y="7311147"/>
                </a:lnTo>
                <a:lnTo>
                  <a:pt x="5466118" y="7322752"/>
                </a:lnTo>
                <a:cubicBezTo>
                  <a:pt x="5466118" y="7315015"/>
                  <a:pt x="5462250" y="7311147"/>
                  <a:pt x="5454514" y="7311147"/>
                </a:cubicBezTo>
                <a:lnTo>
                  <a:pt x="5466118" y="7299541"/>
                </a:lnTo>
                <a:lnTo>
                  <a:pt x="5454514" y="7287935"/>
                </a:lnTo>
                <a:lnTo>
                  <a:pt x="5442908" y="7287935"/>
                </a:lnTo>
                <a:cubicBezTo>
                  <a:pt x="5442908" y="7280200"/>
                  <a:pt x="5444843" y="7276331"/>
                  <a:pt x="5448711" y="7276331"/>
                </a:cubicBezTo>
                <a:cubicBezTo>
                  <a:pt x="5452581" y="7276331"/>
                  <a:pt x="5454514" y="7272461"/>
                  <a:pt x="5454514" y="7264725"/>
                </a:cubicBezTo>
                <a:cubicBezTo>
                  <a:pt x="5454514" y="7256988"/>
                  <a:pt x="5446778" y="7256988"/>
                  <a:pt x="5431304" y="7264725"/>
                </a:cubicBezTo>
                <a:lnTo>
                  <a:pt x="5419698" y="7264725"/>
                </a:lnTo>
                <a:lnTo>
                  <a:pt x="5419698" y="7253120"/>
                </a:lnTo>
                <a:cubicBezTo>
                  <a:pt x="5411961" y="7253120"/>
                  <a:pt x="5408093" y="7253120"/>
                  <a:pt x="5408093" y="7253120"/>
                </a:cubicBezTo>
                <a:lnTo>
                  <a:pt x="5419698" y="7264725"/>
                </a:lnTo>
                <a:lnTo>
                  <a:pt x="5396487" y="7264725"/>
                </a:lnTo>
                <a:cubicBezTo>
                  <a:pt x="5381013" y="7264725"/>
                  <a:pt x="5369409" y="7268594"/>
                  <a:pt x="5361672" y="7276331"/>
                </a:cubicBezTo>
                <a:lnTo>
                  <a:pt x="5350065" y="7287935"/>
                </a:lnTo>
                <a:lnTo>
                  <a:pt x="5350065" y="7276331"/>
                </a:lnTo>
                <a:lnTo>
                  <a:pt x="5338460" y="7276331"/>
                </a:lnTo>
                <a:cubicBezTo>
                  <a:pt x="5330724" y="7284067"/>
                  <a:pt x="5326856" y="7284067"/>
                  <a:pt x="5326856" y="7276331"/>
                </a:cubicBezTo>
                <a:lnTo>
                  <a:pt x="5303645" y="7299541"/>
                </a:lnTo>
                <a:cubicBezTo>
                  <a:pt x="5303645" y="7291805"/>
                  <a:pt x="5309448" y="7284067"/>
                  <a:pt x="5321053" y="7276331"/>
                </a:cubicBezTo>
                <a:cubicBezTo>
                  <a:pt x="5332657" y="7268594"/>
                  <a:pt x="5334594" y="7262790"/>
                  <a:pt x="5326856" y="7258923"/>
                </a:cubicBezTo>
                <a:cubicBezTo>
                  <a:pt x="5319119" y="7255054"/>
                  <a:pt x="5311382" y="7255054"/>
                  <a:pt x="5303645" y="7258923"/>
                </a:cubicBezTo>
                <a:cubicBezTo>
                  <a:pt x="5295908" y="7262790"/>
                  <a:pt x="5292038" y="7260857"/>
                  <a:pt x="5292038" y="7253120"/>
                </a:cubicBezTo>
                <a:cubicBezTo>
                  <a:pt x="5292038" y="7253120"/>
                  <a:pt x="5292038" y="7249251"/>
                  <a:pt x="5292038" y="7241514"/>
                </a:cubicBezTo>
                <a:cubicBezTo>
                  <a:pt x="5292038" y="7241514"/>
                  <a:pt x="5290105" y="7245383"/>
                  <a:pt x="5286236" y="7253120"/>
                </a:cubicBezTo>
                <a:cubicBezTo>
                  <a:pt x="5282368" y="7260857"/>
                  <a:pt x="5284302" y="7266658"/>
                  <a:pt x="5292038" y="7270528"/>
                </a:cubicBezTo>
                <a:cubicBezTo>
                  <a:pt x="5299776" y="7274397"/>
                  <a:pt x="5307512" y="7272461"/>
                  <a:pt x="5315250" y="7264725"/>
                </a:cubicBezTo>
                <a:lnTo>
                  <a:pt x="5303645" y="7276331"/>
                </a:lnTo>
                <a:lnTo>
                  <a:pt x="5268829" y="7276331"/>
                </a:lnTo>
                <a:lnTo>
                  <a:pt x="5268829" y="7287935"/>
                </a:lnTo>
                <a:cubicBezTo>
                  <a:pt x="5261093" y="7295673"/>
                  <a:pt x="5253355" y="7299541"/>
                  <a:pt x="5245619" y="7299541"/>
                </a:cubicBezTo>
                <a:lnTo>
                  <a:pt x="5245619" y="7287935"/>
                </a:lnTo>
                <a:cubicBezTo>
                  <a:pt x="5261093" y="7280200"/>
                  <a:pt x="5261093" y="7276331"/>
                  <a:pt x="5245619" y="7276331"/>
                </a:cubicBezTo>
                <a:lnTo>
                  <a:pt x="5234013" y="7299541"/>
                </a:lnTo>
                <a:cubicBezTo>
                  <a:pt x="5226275" y="7307278"/>
                  <a:pt x="5222407" y="7315015"/>
                  <a:pt x="5222407" y="7322752"/>
                </a:cubicBezTo>
                <a:cubicBezTo>
                  <a:pt x="5222407" y="7330488"/>
                  <a:pt x="5218540" y="7334358"/>
                  <a:pt x="5210802" y="7334358"/>
                </a:cubicBezTo>
                <a:lnTo>
                  <a:pt x="5210802" y="7322752"/>
                </a:lnTo>
                <a:cubicBezTo>
                  <a:pt x="5210802" y="7322752"/>
                  <a:pt x="5210802" y="7318883"/>
                  <a:pt x="5210802" y="7311147"/>
                </a:cubicBezTo>
                <a:cubicBezTo>
                  <a:pt x="5203066" y="7311147"/>
                  <a:pt x="5199196" y="7309212"/>
                  <a:pt x="5199196" y="7305343"/>
                </a:cubicBezTo>
                <a:cubicBezTo>
                  <a:pt x="5199196" y="7301476"/>
                  <a:pt x="5203066" y="7295673"/>
                  <a:pt x="5210802" y="7287935"/>
                </a:cubicBezTo>
                <a:lnTo>
                  <a:pt x="5222407" y="7276331"/>
                </a:lnTo>
                <a:lnTo>
                  <a:pt x="5199196" y="7264725"/>
                </a:lnTo>
                <a:lnTo>
                  <a:pt x="5141169" y="7241514"/>
                </a:lnTo>
                <a:cubicBezTo>
                  <a:pt x="5133433" y="7233778"/>
                  <a:pt x="5129565" y="7229908"/>
                  <a:pt x="5129565" y="7229908"/>
                </a:cubicBezTo>
                <a:lnTo>
                  <a:pt x="5117959" y="7218304"/>
                </a:lnTo>
                <a:cubicBezTo>
                  <a:pt x="5117959" y="7210568"/>
                  <a:pt x="5114091" y="7206698"/>
                  <a:pt x="5106354" y="7206698"/>
                </a:cubicBezTo>
                <a:lnTo>
                  <a:pt x="5094749" y="7206698"/>
                </a:lnTo>
                <a:cubicBezTo>
                  <a:pt x="5094749" y="7198962"/>
                  <a:pt x="5090880" y="7195093"/>
                  <a:pt x="5083143" y="7195093"/>
                </a:cubicBezTo>
                <a:lnTo>
                  <a:pt x="5083143" y="7206698"/>
                </a:lnTo>
                <a:cubicBezTo>
                  <a:pt x="5075406" y="7206698"/>
                  <a:pt x="5069603" y="7210568"/>
                  <a:pt x="5065735" y="7218304"/>
                </a:cubicBezTo>
                <a:cubicBezTo>
                  <a:pt x="5061867" y="7226042"/>
                  <a:pt x="5059932" y="7226042"/>
                  <a:pt x="5059932" y="7218304"/>
                </a:cubicBezTo>
                <a:lnTo>
                  <a:pt x="5036723" y="7229908"/>
                </a:lnTo>
                <a:cubicBezTo>
                  <a:pt x="5036723" y="7229908"/>
                  <a:pt x="5034787" y="7227975"/>
                  <a:pt x="5030919" y="7224107"/>
                </a:cubicBezTo>
                <a:cubicBezTo>
                  <a:pt x="5027051" y="7220237"/>
                  <a:pt x="5025116" y="7218304"/>
                  <a:pt x="5025116" y="7218304"/>
                </a:cubicBezTo>
                <a:cubicBezTo>
                  <a:pt x="5025116" y="7218304"/>
                  <a:pt x="5023182" y="7218304"/>
                  <a:pt x="5019313" y="7218304"/>
                </a:cubicBezTo>
                <a:cubicBezTo>
                  <a:pt x="5015445" y="7218304"/>
                  <a:pt x="5009642" y="7222172"/>
                  <a:pt x="5001905" y="7229908"/>
                </a:cubicBezTo>
                <a:lnTo>
                  <a:pt x="4990301" y="7241514"/>
                </a:lnTo>
                <a:cubicBezTo>
                  <a:pt x="4990301" y="7241514"/>
                  <a:pt x="4986433" y="7241514"/>
                  <a:pt x="4978694" y="7241514"/>
                </a:cubicBezTo>
                <a:cubicBezTo>
                  <a:pt x="4970957" y="7241514"/>
                  <a:pt x="4967089" y="7241514"/>
                  <a:pt x="4967089" y="7241514"/>
                </a:cubicBezTo>
                <a:lnTo>
                  <a:pt x="4955484" y="7241514"/>
                </a:lnTo>
                <a:cubicBezTo>
                  <a:pt x="4955484" y="7233778"/>
                  <a:pt x="4955484" y="7229908"/>
                  <a:pt x="4955484" y="7229908"/>
                </a:cubicBezTo>
                <a:cubicBezTo>
                  <a:pt x="4947748" y="7229908"/>
                  <a:pt x="4943879" y="7227975"/>
                  <a:pt x="4943879" y="7224107"/>
                </a:cubicBezTo>
                <a:cubicBezTo>
                  <a:pt x="4943879" y="7220237"/>
                  <a:pt x="4940010" y="7218304"/>
                  <a:pt x="4932274" y="7218304"/>
                </a:cubicBezTo>
                <a:lnTo>
                  <a:pt x="4920668" y="7218304"/>
                </a:lnTo>
                <a:cubicBezTo>
                  <a:pt x="4905195" y="7233778"/>
                  <a:pt x="4893589" y="7229908"/>
                  <a:pt x="4885852" y="7206698"/>
                </a:cubicBezTo>
                <a:cubicBezTo>
                  <a:pt x="4885852" y="7198962"/>
                  <a:pt x="4883918" y="7195093"/>
                  <a:pt x="4880050" y="7195093"/>
                </a:cubicBezTo>
                <a:cubicBezTo>
                  <a:pt x="4876181" y="7195093"/>
                  <a:pt x="4872314" y="7195093"/>
                  <a:pt x="4868444" y="7195093"/>
                </a:cubicBezTo>
                <a:cubicBezTo>
                  <a:pt x="4864576" y="7195093"/>
                  <a:pt x="4860706" y="7195093"/>
                  <a:pt x="4856840" y="7195093"/>
                </a:cubicBezTo>
                <a:cubicBezTo>
                  <a:pt x="4852970" y="7195093"/>
                  <a:pt x="4851037" y="7198962"/>
                  <a:pt x="4851037" y="7206698"/>
                </a:cubicBezTo>
                <a:cubicBezTo>
                  <a:pt x="4851037" y="7214434"/>
                  <a:pt x="4851037" y="7222172"/>
                  <a:pt x="4851037" y="7229908"/>
                </a:cubicBezTo>
                <a:lnTo>
                  <a:pt x="4839431" y="7218304"/>
                </a:lnTo>
                <a:cubicBezTo>
                  <a:pt x="4831694" y="7210568"/>
                  <a:pt x="4831694" y="7206698"/>
                  <a:pt x="4839431" y="7206698"/>
                </a:cubicBezTo>
                <a:lnTo>
                  <a:pt x="4827825" y="7206698"/>
                </a:lnTo>
                <a:cubicBezTo>
                  <a:pt x="4820089" y="7214434"/>
                  <a:pt x="4816221" y="7220237"/>
                  <a:pt x="4816221" y="7224107"/>
                </a:cubicBezTo>
                <a:cubicBezTo>
                  <a:pt x="4816221" y="7227975"/>
                  <a:pt x="4820089" y="7237646"/>
                  <a:pt x="4827825" y="7253120"/>
                </a:cubicBezTo>
                <a:lnTo>
                  <a:pt x="4804615" y="7241514"/>
                </a:lnTo>
                <a:cubicBezTo>
                  <a:pt x="4796877" y="7218304"/>
                  <a:pt x="4791075" y="7204763"/>
                  <a:pt x="4787206" y="7200896"/>
                </a:cubicBezTo>
                <a:cubicBezTo>
                  <a:pt x="4783339" y="7197027"/>
                  <a:pt x="4777536" y="7191224"/>
                  <a:pt x="4769798" y="7183489"/>
                </a:cubicBezTo>
                <a:cubicBezTo>
                  <a:pt x="4769798" y="7198962"/>
                  <a:pt x="4771734" y="7212501"/>
                  <a:pt x="4775601" y="7224107"/>
                </a:cubicBezTo>
                <a:cubicBezTo>
                  <a:pt x="4779469" y="7235711"/>
                  <a:pt x="4787206" y="7255054"/>
                  <a:pt x="4798813" y="7282134"/>
                </a:cubicBezTo>
                <a:cubicBezTo>
                  <a:pt x="4810418" y="7309212"/>
                  <a:pt x="4812351" y="7322752"/>
                  <a:pt x="4804615" y="7322752"/>
                </a:cubicBezTo>
                <a:lnTo>
                  <a:pt x="4804615" y="7334358"/>
                </a:lnTo>
                <a:cubicBezTo>
                  <a:pt x="4812351" y="7334358"/>
                  <a:pt x="4818154" y="7340160"/>
                  <a:pt x="4822023" y="7351765"/>
                </a:cubicBezTo>
                <a:cubicBezTo>
                  <a:pt x="4825892" y="7363370"/>
                  <a:pt x="4833628" y="7378844"/>
                  <a:pt x="4845232" y="7398187"/>
                </a:cubicBezTo>
                <a:cubicBezTo>
                  <a:pt x="4856840" y="7417530"/>
                  <a:pt x="4858773" y="7427199"/>
                  <a:pt x="4851037" y="7427199"/>
                </a:cubicBezTo>
                <a:cubicBezTo>
                  <a:pt x="4851037" y="7427199"/>
                  <a:pt x="4847169" y="7427199"/>
                  <a:pt x="4839431" y="7427199"/>
                </a:cubicBezTo>
                <a:lnTo>
                  <a:pt x="4851037" y="7450411"/>
                </a:lnTo>
                <a:lnTo>
                  <a:pt x="4839431" y="7462016"/>
                </a:lnTo>
                <a:lnTo>
                  <a:pt x="4851037" y="7473622"/>
                </a:lnTo>
                <a:lnTo>
                  <a:pt x="4839431" y="7496833"/>
                </a:lnTo>
                <a:cubicBezTo>
                  <a:pt x="4831694" y="7496833"/>
                  <a:pt x="4831694" y="7500700"/>
                  <a:pt x="4839431" y="7508438"/>
                </a:cubicBezTo>
                <a:cubicBezTo>
                  <a:pt x="4839431" y="7516174"/>
                  <a:pt x="4839431" y="7520042"/>
                  <a:pt x="4839431" y="7520042"/>
                </a:cubicBezTo>
                <a:lnTo>
                  <a:pt x="4851037" y="7508438"/>
                </a:lnTo>
                <a:cubicBezTo>
                  <a:pt x="4858773" y="7500700"/>
                  <a:pt x="4866509" y="7496833"/>
                  <a:pt x="4874247" y="7496833"/>
                </a:cubicBezTo>
                <a:cubicBezTo>
                  <a:pt x="4876181" y="7496833"/>
                  <a:pt x="4877632" y="7496590"/>
                  <a:pt x="4878599" y="7496106"/>
                </a:cubicBezTo>
                <a:lnTo>
                  <a:pt x="4879221" y="7495175"/>
                </a:lnTo>
                <a:lnTo>
                  <a:pt x="4885852" y="7508438"/>
                </a:lnTo>
                <a:lnTo>
                  <a:pt x="4897458" y="7520042"/>
                </a:lnTo>
                <a:cubicBezTo>
                  <a:pt x="4889721" y="7520042"/>
                  <a:pt x="4885852" y="7520042"/>
                  <a:pt x="4885852" y="7520042"/>
                </a:cubicBezTo>
                <a:cubicBezTo>
                  <a:pt x="4885852" y="7527780"/>
                  <a:pt x="4887788" y="7531648"/>
                  <a:pt x="4891655" y="7531648"/>
                </a:cubicBezTo>
                <a:cubicBezTo>
                  <a:pt x="4895523" y="7531648"/>
                  <a:pt x="4897458" y="7531648"/>
                  <a:pt x="4897458" y="7531648"/>
                </a:cubicBezTo>
                <a:cubicBezTo>
                  <a:pt x="4905195" y="7539385"/>
                  <a:pt x="4909062" y="7543253"/>
                  <a:pt x="4909062" y="7543253"/>
                </a:cubicBezTo>
                <a:lnTo>
                  <a:pt x="4885852" y="7531648"/>
                </a:lnTo>
                <a:cubicBezTo>
                  <a:pt x="4878115" y="7516174"/>
                  <a:pt x="4870378" y="7508438"/>
                  <a:pt x="4862641" y="7508438"/>
                </a:cubicBezTo>
                <a:lnTo>
                  <a:pt x="4874247" y="7543253"/>
                </a:lnTo>
                <a:cubicBezTo>
                  <a:pt x="4881984" y="7543253"/>
                  <a:pt x="4885852" y="7550992"/>
                  <a:pt x="4885852" y="7566465"/>
                </a:cubicBezTo>
                <a:lnTo>
                  <a:pt x="4885852" y="7578069"/>
                </a:lnTo>
                <a:cubicBezTo>
                  <a:pt x="4878115" y="7578069"/>
                  <a:pt x="4874247" y="7581937"/>
                  <a:pt x="4874247" y="7589675"/>
                </a:cubicBezTo>
                <a:lnTo>
                  <a:pt x="4885852" y="7601280"/>
                </a:lnTo>
                <a:lnTo>
                  <a:pt x="4897458" y="7612886"/>
                </a:lnTo>
                <a:cubicBezTo>
                  <a:pt x="4905195" y="7612886"/>
                  <a:pt x="4909062" y="7616754"/>
                  <a:pt x="4909062" y="7624490"/>
                </a:cubicBezTo>
                <a:lnTo>
                  <a:pt x="4920668" y="7647702"/>
                </a:lnTo>
                <a:lnTo>
                  <a:pt x="4920668" y="7659307"/>
                </a:lnTo>
                <a:cubicBezTo>
                  <a:pt x="4920668" y="7659307"/>
                  <a:pt x="4922603" y="7661241"/>
                  <a:pt x="4926471" y="7665110"/>
                </a:cubicBezTo>
                <a:cubicBezTo>
                  <a:pt x="4930339" y="7668979"/>
                  <a:pt x="4926471" y="7672847"/>
                  <a:pt x="4914867" y="7676714"/>
                </a:cubicBezTo>
                <a:cubicBezTo>
                  <a:pt x="4903259" y="7680584"/>
                  <a:pt x="4903259" y="7684453"/>
                  <a:pt x="4914867" y="7688321"/>
                </a:cubicBezTo>
                <a:cubicBezTo>
                  <a:pt x="4926471" y="7692188"/>
                  <a:pt x="4932274" y="7690255"/>
                  <a:pt x="4932274" y="7682517"/>
                </a:cubicBezTo>
                <a:lnTo>
                  <a:pt x="4943879" y="7728939"/>
                </a:lnTo>
                <a:cubicBezTo>
                  <a:pt x="4943879" y="7728939"/>
                  <a:pt x="4944362" y="7730389"/>
                  <a:pt x="4945329" y="7733291"/>
                </a:cubicBezTo>
                <a:lnTo>
                  <a:pt x="4947102" y="7738610"/>
                </a:lnTo>
                <a:lnTo>
                  <a:pt x="4949682" y="7734741"/>
                </a:lnTo>
                <a:cubicBezTo>
                  <a:pt x="4953550" y="7730873"/>
                  <a:pt x="4955484" y="7728939"/>
                  <a:pt x="4955484" y="7728939"/>
                </a:cubicBezTo>
                <a:cubicBezTo>
                  <a:pt x="4955484" y="7736677"/>
                  <a:pt x="4953550" y="7740544"/>
                  <a:pt x="4949682" y="7740544"/>
                </a:cubicBezTo>
                <a:lnTo>
                  <a:pt x="4947361" y="7739384"/>
                </a:lnTo>
                <a:lnTo>
                  <a:pt x="4949682" y="7746347"/>
                </a:lnTo>
                <a:cubicBezTo>
                  <a:pt x="4953550" y="7757953"/>
                  <a:pt x="4959353" y="7763756"/>
                  <a:pt x="4967089" y="7763756"/>
                </a:cubicBezTo>
                <a:cubicBezTo>
                  <a:pt x="4974827" y="7763756"/>
                  <a:pt x="4978694" y="7767624"/>
                  <a:pt x="4978694" y="7775360"/>
                </a:cubicBezTo>
                <a:cubicBezTo>
                  <a:pt x="4978694" y="7783098"/>
                  <a:pt x="4978694" y="7788900"/>
                  <a:pt x="4978694" y="7792768"/>
                </a:cubicBezTo>
                <a:cubicBezTo>
                  <a:pt x="4978694" y="7796637"/>
                  <a:pt x="4978694" y="7798571"/>
                  <a:pt x="4978694" y="7798571"/>
                </a:cubicBezTo>
                <a:lnTo>
                  <a:pt x="4990301" y="7810177"/>
                </a:lnTo>
                <a:cubicBezTo>
                  <a:pt x="4982563" y="7810177"/>
                  <a:pt x="4980630" y="7814045"/>
                  <a:pt x="4984498" y="7821782"/>
                </a:cubicBezTo>
                <a:cubicBezTo>
                  <a:pt x="4988366" y="7829519"/>
                  <a:pt x="4994168" y="7833387"/>
                  <a:pt x="5001905" y="7833387"/>
                </a:cubicBezTo>
                <a:lnTo>
                  <a:pt x="5001905" y="7844993"/>
                </a:lnTo>
                <a:lnTo>
                  <a:pt x="5001905" y="7868203"/>
                </a:lnTo>
                <a:cubicBezTo>
                  <a:pt x="5009642" y="7868203"/>
                  <a:pt x="5015445" y="7875941"/>
                  <a:pt x="5019313" y="7891414"/>
                </a:cubicBezTo>
                <a:cubicBezTo>
                  <a:pt x="5023182" y="7906888"/>
                  <a:pt x="5028984" y="7914624"/>
                  <a:pt x="5036723" y="7914624"/>
                </a:cubicBezTo>
                <a:cubicBezTo>
                  <a:pt x="5036723" y="7922363"/>
                  <a:pt x="5036723" y="7926230"/>
                  <a:pt x="5036723" y="7926230"/>
                </a:cubicBezTo>
                <a:lnTo>
                  <a:pt x="5048328" y="7937835"/>
                </a:lnTo>
                <a:cubicBezTo>
                  <a:pt x="5056064" y="7945572"/>
                  <a:pt x="5056064" y="7953309"/>
                  <a:pt x="5048328" y="7961046"/>
                </a:cubicBezTo>
                <a:lnTo>
                  <a:pt x="5025116" y="7914624"/>
                </a:lnTo>
                <a:cubicBezTo>
                  <a:pt x="5025116" y="7906888"/>
                  <a:pt x="5021249" y="7904953"/>
                  <a:pt x="5013511" y="7908821"/>
                </a:cubicBezTo>
                <a:cubicBezTo>
                  <a:pt x="5005775" y="7912691"/>
                  <a:pt x="5003840" y="7918494"/>
                  <a:pt x="5007708" y="7926230"/>
                </a:cubicBezTo>
                <a:cubicBezTo>
                  <a:pt x="5011576" y="7933968"/>
                  <a:pt x="5021249" y="7949440"/>
                  <a:pt x="5036723" y="7972651"/>
                </a:cubicBezTo>
                <a:cubicBezTo>
                  <a:pt x="5044459" y="7995861"/>
                  <a:pt x="5052194" y="8011335"/>
                  <a:pt x="5059932" y="8019073"/>
                </a:cubicBezTo>
                <a:lnTo>
                  <a:pt x="5071538" y="8030678"/>
                </a:lnTo>
                <a:lnTo>
                  <a:pt x="5083143" y="8030678"/>
                </a:lnTo>
                <a:cubicBezTo>
                  <a:pt x="5090880" y="8038415"/>
                  <a:pt x="5090880" y="8046152"/>
                  <a:pt x="5083143" y="8053888"/>
                </a:cubicBezTo>
                <a:cubicBezTo>
                  <a:pt x="5083143" y="8061626"/>
                  <a:pt x="5087012" y="8065493"/>
                  <a:pt x="5094749" y="8065493"/>
                </a:cubicBezTo>
                <a:cubicBezTo>
                  <a:pt x="5102486" y="8080968"/>
                  <a:pt x="5106354" y="8088704"/>
                  <a:pt x="5106354" y="8088704"/>
                </a:cubicBezTo>
                <a:lnTo>
                  <a:pt x="5106354" y="8100310"/>
                </a:lnTo>
                <a:lnTo>
                  <a:pt x="5117959" y="8123521"/>
                </a:lnTo>
                <a:cubicBezTo>
                  <a:pt x="5125695" y="8131259"/>
                  <a:pt x="5131498" y="8138995"/>
                  <a:pt x="5135366" y="8146731"/>
                </a:cubicBezTo>
                <a:cubicBezTo>
                  <a:pt x="5139236" y="8154469"/>
                  <a:pt x="5145039" y="8162205"/>
                  <a:pt x="5152775" y="8169942"/>
                </a:cubicBezTo>
                <a:lnTo>
                  <a:pt x="5175986" y="8204758"/>
                </a:lnTo>
                <a:cubicBezTo>
                  <a:pt x="5175986" y="8204758"/>
                  <a:pt x="5175986" y="8208626"/>
                  <a:pt x="5175986" y="8216364"/>
                </a:cubicBezTo>
                <a:lnTo>
                  <a:pt x="5199196" y="8251179"/>
                </a:lnTo>
                <a:cubicBezTo>
                  <a:pt x="5206933" y="8266653"/>
                  <a:pt x="5210802" y="8278258"/>
                  <a:pt x="5210802" y="8285995"/>
                </a:cubicBezTo>
                <a:lnTo>
                  <a:pt x="5210802" y="8297601"/>
                </a:lnTo>
                <a:lnTo>
                  <a:pt x="5222407" y="8297601"/>
                </a:lnTo>
                <a:lnTo>
                  <a:pt x="5234013" y="8320810"/>
                </a:lnTo>
                <a:lnTo>
                  <a:pt x="5234013" y="8332418"/>
                </a:lnTo>
                <a:cubicBezTo>
                  <a:pt x="5234013" y="8340154"/>
                  <a:pt x="5234013" y="8344022"/>
                  <a:pt x="5234013" y="8344022"/>
                </a:cubicBezTo>
                <a:cubicBezTo>
                  <a:pt x="5241749" y="8351760"/>
                  <a:pt x="5241749" y="8355628"/>
                  <a:pt x="5234013" y="8355628"/>
                </a:cubicBezTo>
                <a:cubicBezTo>
                  <a:pt x="5226275" y="8355628"/>
                  <a:pt x="5220473" y="8349825"/>
                  <a:pt x="5216604" y="8338221"/>
                </a:cubicBezTo>
                <a:cubicBezTo>
                  <a:pt x="5212737" y="8326615"/>
                  <a:pt x="5204999" y="8315009"/>
                  <a:pt x="5193395" y="8303403"/>
                </a:cubicBezTo>
                <a:cubicBezTo>
                  <a:pt x="5181789" y="8291798"/>
                  <a:pt x="5175986" y="8285995"/>
                  <a:pt x="5175986" y="8285995"/>
                </a:cubicBezTo>
                <a:cubicBezTo>
                  <a:pt x="5168248" y="8278258"/>
                  <a:pt x="5164380" y="8274391"/>
                  <a:pt x="5164380" y="8274391"/>
                </a:cubicBezTo>
                <a:lnTo>
                  <a:pt x="5141169" y="8239574"/>
                </a:lnTo>
                <a:cubicBezTo>
                  <a:pt x="5141169" y="8247312"/>
                  <a:pt x="5145039" y="8255049"/>
                  <a:pt x="5152775" y="8262784"/>
                </a:cubicBezTo>
                <a:cubicBezTo>
                  <a:pt x="5152775" y="8270523"/>
                  <a:pt x="5154710" y="8278258"/>
                  <a:pt x="5158577" y="8285995"/>
                </a:cubicBezTo>
                <a:cubicBezTo>
                  <a:pt x="5162446" y="8293733"/>
                  <a:pt x="5168248" y="8301469"/>
                  <a:pt x="5175986" y="8309206"/>
                </a:cubicBezTo>
                <a:lnTo>
                  <a:pt x="5187592" y="8332418"/>
                </a:lnTo>
                <a:lnTo>
                  <a:pt x="5195328" y="8345311"/>
                </a:lnTo>
                <a:lnTo>
                  <a:pt x="5193395" y="8344022"/>
                </a:lnTo>
                <a:cubicBezTo>
                  <a:pt x="5189525" y="8344022"/>
                  <a:pt x="5189525" y="8345957"/>
                  <a:pt x="5193395" y="8349825"/>
                </a:cubicBezTo>
                <a:cubicBezTo>
                  <a:pt x="5197263" y="8353695"/>
                  <a:pt x="5199196" y="8355628"/>
                  <a:pt x="5199196" y="8355628"/>
                </a:cubicBezTo>
                <a:lnTo>
                  <a:pt x="5198304" y="8350271"/>
                </a:lnTo>
                <a:lnTo>
                  <a:pt x="5222407" y="8390444"/>
                </a:lnTo>
                <a:lnTo>
                  <a:pt x="5234013" y="8390444"/>
                </a:lnTo>
                <a:cubicBezTo>
                  <a:pt x="5234013" y="8390444"/>
                  <a:pt x="5237881" y="8392378"/>
                  <a:pt x="5245619" y="8396247"/>
                </a:cubicBezTo>
                <a:cubicBezTo>
                  <a:pt x="5253355" y="8400114"/>
                  <a:pt x="5259158" y="8400114"/>
                  <a:pt x="5263026" y="8396247"/>
                </a:cubicBezTo>
                <a:cubicBezTo>
                  <a:pt x="5266894" y="8392378"/>
                  <a:pt x="5268829" y="8390444"/>
                  <a:pt x="5268829" y="8390444"/>
                </a:cubicBezTo>
                <a:lnTo>
                  <a:pt x="5280434" y="8390444"/>
                </a:lnTo>
                <a:lnTo>
                  <a:pt x="5292038" y="8402049"/>
                </a:lnTo>
                <a:lnTo>
                  <a:pt x="5292038" y="8425259"/>
                </a:lnTo>
                <a:lnTo>
                  <a:pt x="5292038" y="8448470"/>
                </a:lnTo>
                <a:cubicBezTo>
                  <a:pt x="5280434" y="8448470"/>
                  <a:pt x="5272697" y="8445570"/>
                  <a:pt x="5268829" y="8439767"/>
                </a:cubicBezTo>
                <a:lnTo>
                  <a:pt x="5268054" y="8436864"/>
                </a:lnTo>
                <a:lnTo>
                  <a:pt x="5257223" y="8436864"/>
                </a:lnTo>
                <a:lnTo>
                  <a:pt x="5268829" y="8460076"/>
                </a:lnTo>
                <a:cubicBezTo>
                  <a:pt x="5268829" y="8467814"/>
                  <a:pt x="5270762" y="8473615"/>
                  <a:pt x="5274631" y="8477483"/>
                </a:cubicBezTo>
                <a:cubicBezTo>
                  <a:pt x="5278500" y="8481353"/>
                  <a:pt x="5280434" y="8483286"/>
                  <a:pt x="5280434" y="8483286"/>
                </a:cubicBezTo>
                <a:cubicBezTo>
                  <a:pt x="5280434" y="8483286"/>
                  <a:pt x="5284302" y="8487156"/>
                  <a:pt x="5292038" y="8494892"/>
                </a:cubicBezTo>
                <a:lnTo>
                  <a:pt x="5292038" y="8506497"/>
                </a:lnTo>
                <a:cubicBezTo>
                  <a:pt x="5292038" y="8498760"/>
                  <a:pt x="5295908" y="8496827"/>
                  <a:pt x="5303645" y="8500694"/>
                </a:cubicBezTo>
                <a:cubicBezTo>
                  <a:pt x="5311382" y="8504563"/>
                  <a:pt x="5315250" y="8506497"/>
                  <a:pt x="5315250" y="8506497"/>
                </a:cubicBezTo>
                <a:cubicBezTo>
                  <a:pt x="5307512" y="8514234"/>
                  <a:pt x="5305579" y="8523906"/>
                  <a:pt x="5309448" y="8535510"/>
                </a:cubicBezTo>
                <a:cubicBezTo>
                  <a:pt x="5313315" y="8547116"/>
                  <a:pt x="5322986" y="8556787"/>
                  <a:pt x="5338460" y="8564523"/>
                </a:cubicBezTo>
                <a:cubicBezTo>
                  <a:pt x="5338460" y="8564523"/>
                  <a:pt x="5340395" y="8566460"/>
                  <a:pt x="5344263" y="8570326"/>
                </a:cubicBezTo>
                <a:cubicBezTo>
                  <a:pt x="5348131" y="8574195"/>
                  <a:pt x="5350065" y="8579998"/>
                  <a:pt x="5350065" y="8587735"/>
                </a:cubicBezTo>
                <a:cubicBezTo>
                  <a:pt x="5357804" y="8610946"/>
                  <a:pt x="5369409" y="8630288"/>
                  <a:pt x="5384883" y="8645762"/>
                </a:cubicBezTo>
                <a:cubicBezTo>
                  <a:pt x="5392619" y="8645762"/>
                  <a:pt x="5396487" y="8653499"/>
                  <a:pt x="5396487" y="8668973"/>
                </a:cubicBezTo>
                <a:cubicBezTo>
                  <a:pt x="5388751" y="8668973"/>
                  <a:pt x="5388751" y="8672841"/>
                  <a:pt x="5396487" y="8680577"/>
                </a:cubicBezTo>
                <a:cubicBezTo>
                  <a:pt x="5404225" y="8688315"/>
                  <a:pt x="5411961" y="8696051"/>
                  <a:pt x="5419698" y="8703789"/>
                </a:cubicBezTo>
                <a:lnTo>
                  <a:pt x="5408093" y="8703789"/>
                </a:lnTo>
                <a:cubicBezTo>
                  <a:pt x="5408093" y="8719262"/>
                  <a:pt x="5415831" y="8726999"/>
                  <a:pt x="5431304" y="8726999"/>
                </a:cubicBezTo>
                <a:cubicBezTo>
                  <a:pt x="5431304" y="8719262"/>
                  <a:pt x="5435172" y="8719262"/>
                  <a:pt x="5442908" y="8726999"/>
                </a:cubicBezTo>
                <a:lnTo>
                  <a:pt x="5431304" y="8738604"/>
                </a:lnTo>
                <a:cubicBezTo>
                  <a:pt x="5431304" y="8730868"/>
                  <a:pt x="5429369" y="8726999"/>
                  <a:pt x="5425501" y="8726999"/>
                </a:cubicBezTo>
                <a:cubicBezTo>
                  <a:pt x="5421632" y="8726999"/>
                  <a:pt x="5419698" y="8726999"/>
                  <a:pt x="5419698" y="8726999"/>
                </a:cubicBezTo>
                <a:cubicBezTo>
                  <a:pt x="5411961" y="8726999"/>
                  <a:pt x="5404225" y="8723131"/>
                  <a:pt x="5396487" y="8715393"/>
                </a:cubicBezTo>
                <a:cubicBezTo>
                  <a:pt x="5388751" y="8684447"/>
                  <a:pt x="5377146" y="8668973"/>
                  <a:pt x="5361672" y="8668973"/>
                </a:cubicBezTo>
                <a:cubicBezTo>
                  <a:pt x="5353934" y="8668973"/>
                  <a:pt x="5350065" y="8665104"/>
                  <a:pt x="5350065" y="8657367"/>
                </a:cubicBezTo>
                <a:cubicBezTo>
                  <a:pt x="5350065" y="8634155"/>
                  <a:pt x="5338460" y="8622550"/>
                  <a:pt x="5315250" y="8622550"/>
                </a:cubicBezTo>
                <a:lnTo>
                  <a:pt x="5326856" y="8645762"/>
                </a:lnTo>
                <a:lnTo>
                  <a:pt x="5338460" y="8657367"/>
                </a:lnTo>
                <a:lnTo>
                  <a:pt x="5338460" y="8680577"/>
                </a:lnTo>
                <a:cubicBezTo>
                  <a:pt x="5338460" y="8672841"/>
                  <a:pt x="5342329" y="8670906"/>
                  <a:pt x="5350065" y="8674774"/>
                </a:cubicBezTo>
                <a:cubicBezTo>
                  <a:pt x="5357804" y="8678644"/>
                  <a:pt x="5361672" y="8682511"/>
                  <a:pt x="5361672" y="8686380"/>
                </a:cubicBezTo>
                <a:cubicBezTo>
                  <a:pt x="5361672" y="8690248"/>
                  <a:pt x="5357804" y="8692182"/>
                  <a:pt x="5350065" y="8692182"/>
                </a:cubicBezTo>
                <a:lnTo>
                  <a:pt x="5350065" y="8715393"/>
                </a:lnTo>
                <a:cubicBezTo>
                  <a:pt x="5357804" y="8715393"/>
                  <a:pt x="5363606" y="8723131"/>
                  <a:pt x="5367475" y="8738604"/>
                </a:cubicBezTo>
                <a:cubicBezTo>
                  <a:pt x="5371342" y="8754078"/>
                  <a:pt x="5377146" y="8765684"/>
                  <a:pt x="5384883" y="8773420"/>
                </a:cubicBezTo>
                <a:cubicBezTo>
                  <a:pt x="5400355" y="8812105"/>
                  <a:pt x="5411961" y="8831446"/>
                  <a:pt x="5419698" y="8831446"/>
                </a:cubicBezTo>
                <a:cubicBezTo>
                  <a:pt x="5419698" y="8831446"/>
                  <a:pt x="5419698" y="8835315"/>
                  <a:pt x="5419698" y="8843053"/>
                </a:cubicBezTo>
                <a:cubicBezTo>
                  <a:pt x="5419698" y="8850789"/>
                  <a:pt x="5427435" y="8862394"/>
                  <a:pt x="5442908" y="8877868"/>
                </a:cubicBezTo>
                <a:cubicBezTo>
                  <a:pt x="5442908" y="8893342"/>
                  <a:pt x="5439040" y="8901080"/>
                  <a:pt x="5431304" y="8901080"/>
                </a:cubicBezTo>
                <a:lnTo>
                  <a:pt x="5419698" y="8889473"/>
                </a:lnTo>
                <a:lnTo>
                  <a:pt x="5431304" y="8912684"/>
                </a:lnTo>
                <a:lnTo>
                  <a:pt x="5454514" y="8935895"/>
                </a:lnTo>
                <a:lnTo>
                  <a:pt x="5454514" y="8947499"/>
                </a:lnTo>
                <a:cubicBezTo>
                  <a:pt x="5462250" y="8955237"/>
                  <a:pt x="5473858" y="8974579"/>
                  <a:pt x="5489330" y="9005526"/>
                </a:cubicBezTo>
                <a:cubicBezTo>
                  <a:pt x="5504803" y="9036474"/>
                  <a:pt x="5524145" y="9067423"/>
                  <a:pt x="5547356" y="9098371"/>
                </a:cubicBezTo>
                <a:cubicBezTo>
                  <a:pt x="5555093" y="9113845"/>
                  <a:pt x="5562830" y="9133186"/>
                  <a:pt x="5570568" y="9156398"/>
                </a:cubicBezTo>
                <a:cubicBezTo>
                  <a:pt x="5578304" y="9179607"/>
                  <a:pt x="5586040" y="9195082"/>
                  <a:pt x="5593778" y="9202817"/>
                </a:cubicBezTo>
                <a:lnTo>
                  <a:pt x="5628594" y="9260844"/>
                </a:lnTo>
                <a:cubicBezTo>
                  <a:pt x="5628594" y="9260844"/>
                  <a:pt x="5630529" y="9264713"/>
                  <a:pt x="5634397" y="9272451"/>
                </a:cubicBezTo>
                <a:cubicBezTo>
                  <a:pt x="5638266" y="9280185"/>
                  <a:pt x="5644067" y="9291792"/>
                  <a:pt x="5651805" y="9307266"/>
                </a:cubicBezTo>
                <a:cubicBezTo>
                  <a:pt x="5651805" y="9315003"/>
                  <a:pt x="5655673" y="9324674"/>
                  <a:pt x="5663409" y="9336278"/>
                </a:cubicBezTo>
                <a:cubicBezTo>
                  <a:pt x="5671147" y="9347884"/>
                  <a:pt x="5678883" y="9359490"/>
                  <a:pt x="5686621" y="9371096"/>
                </a:cubicBezTo>
                <a:cubicBezTo>
                  <a:pt x="5694358" y="9382700"/>
                  <a:pt x="5698226" y="9396241"/>
                  <a:pt x="5698226" y="9411714"/>
                </a:cubicBezTo>
                <a:lnTo>
                  <a:pt x="5686621" y="9411714"/>
                </a:lnTo>
                <a:cubicBezTo>
                  <a:pt x="5686621" y="9411714"/>
                  <a:pt x="5686621" y="9415582"/>
                  <a:pt x="5686621" y="9423320"/>
                </a:cubicBezTo>
                <a:lnTo>
                  <a:pt x="5698226" y="9411714"/>
                </a:lnTo>
                <a:cubicBezTo>
                  <a:pt x="5721436" y="9442661"/>
                  <a:pt x="5729175" y="9458135"/>
                  <a:pt x="5721436" y="9458135"/>
                </a:cubicBezTo>
                <a:cubicBezTo>
                  <a:pt x="5713700" y="9458135"/>
                  <a:pt x="5709832" y="9454268"/>
                  <a:pt x="5709832" y="9446530"/>
                </a:cubicBezTo>
                <a:cubicBezTo>
                  <a:pt x="5709832" y="9438792"/>
                  <a:pt x="5705964" y="9434923"/>
                  <a:pt x="5698226" y="9434923"/>
                </a:cubicBezTo>
                <a:lnTo>
                  <a:pt x="5709832" y="9458135"/>
                </a:lnTo>
                <a:cubicBezTo>
                  <a:pt x="5709832" y="9473609"/>
                  <a:pt x="5709832" y="9481347"/>
                  <a:pt x="5709832" y="9481347"/>
                </a:cubicBezTo>
                <a:lnTo>
                  <a:pt x="5721436" y="9481347"/>
                </a:lnTo>
                <a:lnTo>
                  <a:pt x="5756253" y="9516162"/>
                </a:lnTo>
                <a:cubicBezTo>
                  <a:pt x="5763990" y="9539373"/>
                  <a:pt x="5767858" y="9550977"/>
                  <a:pt x="5767858" y="9550977"/>
                </a:cubicBezTo>
                <a:lnTo>
                  <a:pt x="5744648" y="9550977"/>
                </a:lnTo>
                <a:cubicBezTo>
                  <a:pt x="5729175" y="9543240"/>
                  <a:pt x="5723372" y="9535504"/>
                  <a:pt x="5727239" y="9527766"/>
                </a:cubicBezTo>
                <a:cubicBezTo>
                  <a:pt x="5731107" y="9520031"/>
                  <a:pt x="5729175" y="9516162"/>
                  <a:pt x="5721436" y="9516162"/>
                </a:cubicBezTo>
                <a:cubicBezTo>
                  <a:pt x="5721436" y="9516162"/>
                  <a:pt x="5719503" y="9514228"/>
                  <a:pt x="5715635" y="9510359"/>
                </a:cubicBezTo>
                <a:cubicBezTo>
                  <a:pt x="5711765" y="9506490"/>
                  <a:pt x="5709832" y="9502622"/>
                  <a:pt x="5709832" y="9498754"/>
                </a:cubicBezTo>
                <a:cubicBezTo>
                  <a:pt x="5709832" y="9494886"/>
                  <a:pt x="5709832" y="9491016"/>
                  <a:pt x="5709832" y="9487147"/>
                </a:cubicBezTo>
                <a:cubicBezTo>
                  <a:pt x="5709832" y="9483280"/>
                  <a:pt x="5705964" y="9481347"/>
                  <a:pt x="5698226" y="9481347"/>
                </a:cubicBezTo>
                <a:cubicBezTo>
                  <a:pt x="5698226" y="9473609"/>
                  <a:pt x="5698226" y="9469741"/>
                  <a:pt x="5698226" y="9469741"/>
                </a:cubicBezTo>
                <a:cubicBezTo>
                  <a:pt x="5698226" y="9462004"/>
                  <a:pt x="5694358" y="9458135"/>
                  <a:pt x="5686621" y="9458135"/>
                </a:cubicBezTo>
                <a:cubicBezTo>
                  <a:pt x="5678883" y="9458135"/>
                  <a:pt x="5678883" y="9450398"/>
                  <a:pt x="5686621" y="9434923"/>
                </a:cubicBezTo>
                <a:lnTo>
                  <a:pt x="5675017" y="9423320"/>
                </a:lnTo>
                <a:cubicBezTo>
                  <a:pt x="5667278" y="9423320"/>
                  <a:pt x="5663409" y="9419452"/>
                  <a:pt x="5663409" y="9411714"/>
                </a:cubicBezTo>
                <a:cubicBezTo>
                  <a:pt x="5663409" y="9403978"/>
                  <a:pt x="5659543" y="9396241"/>
                  <a:pt x="5651805" y="9388503"/>
                </a:cubicBezTo>
                <a:cubicBezTo>
                  <a:pt x="5644067" y="9388503"/>
                  <a:pt x="5636331" y="9378831"/>
                  <a:pt x="5628594" y="9359490"/>
                </a:cubicBezTo>
                <a:cubicBezTo>
                  <a:pt x="5620857" y="9340148"/>
                  <a:pt x="5616990" y="9330477"/>
                  <a:pt x="5616990" y="9330477"/>
                </a:cubicBezTo>
                <a:lnTo>
                  <a:pt x="5605383" y="9318871"/>
                </a:lnTo>
                <a:cubicBezTo>
                  <a:pt x="5597646" y="9303397"/>
                  <a:pt x="5591843" y="9291792"/>
                  <a:pt x="5587975" y="9284054"/>
                </a:cubicBezTo>
                <a:cubicBezTo>
                  <a:pt x="5584107" y="9276318"/>
                  <a:pt x="5574436" y="9264713"/>
                  <a:pt x="5558963" y="9249239"/>
                </a:cubicBezTo>
                <a:cubicBezTo>
                  <a:pt x="5558963" y="9233765"/>
                  <a:pt x="5555093" y="9220225"/>
                  <a:pt x="5547356" y="9208620"/>
                </a:cubicBezTo>
                <a:cubicBezTo>
                  <a:pt x="5539619" y="9197015"/>
                  <a:pt x="5531884" y="9187343"/>
                  <a:pt x="5524145" y="9179607"/>
                </a:cubicBezTo>
                <a:cubicBezTo>
                  <a:pt x="5516410" y="9171872"/>
                  <a:pt x="5512541" y="9168002"/>
                  <a:pt x="5512541" y="9168002"/>
                </a:cubicBezTo>
                <a:lnTo>
                  <a:pt x="5512541" y="9156398"/>
                </a:lnTo>
                <a:cubicBezTo>
                  <a:pt x="5512541" y="9156398"/>
                  <a:pt x="5510607" y="9152528"/>
                  <a:pt x="5506738" y="9144790"/>
                </a:cubicBezTo>
                <a:cubicBezTo>
                  <a:pt x="5502870" y="9137055"/>
                  <a:pt x="5500935" y="9131252"/>
                  <a:pt x="5500935" y="9127383"/>
                </a:cubicBezTo>
                <a:cubicBezTo>
                  <a:pt x="5500935" y="9123513"/>
                  <a:pt x="5499000" y="9119646"/>
                  <a:pt x="5495133" y="9115778"/>
                </a:cubicBezTo>
                <a:cubicBezTo>
                  <a:pt x="5491265" y="9111909"/>
                  <a:pt x="5489330" y="9108042"/>
                  <a:pt x="5489330" y="9104172"/>
                </a:cubicBezTo>
                <a:cubicBezTo>
                  <a:pt x="5489330" y="9100304"/>
                  <a:pt x="5485462" y="9094501"/>
                  <a:pt x="5477724" y="9086765"/>
                </a:cubicBezTo>
                <a:cubicBezTo>
                  <a:pt x="5469988" y="9079027"/>
                  <a:pt x="5462250" y="9075159"/>
                  <a:pt x="5454514" y="9075159"/>
                </a:cubicBezTo>
                <a:lnTo>
                  <a:pt x="5442908" y="9063553"/>
                </a:lnTo>
                <a:lnTo>
                  <a:pt x="5454514" y="9040344"/>
                </a:lnTo>
                <a:cubicBezTo>
                  <a:pt x="5446778" y="9024870"/>
                  <a:pt x="5442908" y="9017132"/>
                  <a:pt x="5442908" y="9017132"/>
                </a:cubicBezTo>
                <a:cubicBezTo>
                  <a:pt x="5442908" y="9017132"/>
                  <a:pt x="5439040" y="9021000"/>
                  <a:pt x="5431304" y="9028738"/>
                </a:cubicBezTo>
                <a:cubicBezTo>
                  <a:pt x="5423566" y="9044212"/>
                  <a:pt x="5415831" y="9044212"/>
                  <a:pt x="5408093" y="9028738"/>
                </a:cubicBezTo>
                <a:lnTo>
                  <a:pt x="5408093" y="9040344"/>
                </a:lnTo>
                <a:cubicBezTo>
                  <a:pt x="5408093" y="9040344"/>
                  <a:pt x="5410028" y="9042277"/>
                  <a:pt x="5413895" y="9046145"/>
                </a:cubicBezTo>
                <a:cubicBezTo>
                  <a:pt x="5417764" y="9050015"/>
                  <a:pt x="5419698" y="9051948"/>
                  <a:pt x="5419698" y="9051948"/>
                </a:cubicBezTo>
                <a:cubicBezTo>
                  <a:pt x="5419698" y="9051948"/>
                  <a:pt x="5423566" y="9055818"/>
                  <a:pt x="5431304" y="9063553"/>
                </a:cubicBezTo>
                <a:cubicBezTo>
                  <a:pt x="5439040" y="9071291"/>
                  <a:pt x="5442908" y="9079027"/>
                  <a:pt x="5442908" y="9086765"/>
                </a:cubicBezTo>
                <a:cubicBezTo>
                  <a:pt x="5442908" y="9094501"/>
                  <a:pt x="5442908" y="9098371"/>
                  <a:pt x="5442908" y="9098371"/>
                </a:cubicBezTo>
                <a:cubicBezTo>
                  <a:pt x="5450646" y="9098371"/>
                  <a:pt x="5468055" y="9121580"/>
                  <a:pt x="5495133" y="9168002"/>
                </a:cubicBezTo>
                <a:cubicBezTo>
                  <a:pt x="5508673" y="9191213"/>
                  <a:pt x="5517860" y="9209588"/>
                  <a:pt x="5522695" y="9223127"/>
                </a:cubicBezTo>
                <a:lnTo>
                  <a:pt x="5523795" y="9242910"/>
                </a:lnTo>
                <a:lnTo>
                  <a:pt x="5512541" y="9226027"/>
                </a:lnTo>
                <a:cubicBezTo>
                  <a:pt x="5504803" y="9218291"/>
                  <a:pt x="5500935" y="9218291"/>
                  <a:pt x="5500935" y="9226027"/>
                </a:cubicBezTo>
                <a:lnTo>
                  <a:pt x="5524145" y="9249239"/>
                </a:lnTo>
                <a:lnTo>
                  <a:pt x="5524145" y="9284054"/>
                </a:lnTo>
                <a:cubicBezTo>
                  <a:pt x="5524145" y="9284054"/>
                  <a:pt x="5522212" y="9282121"/>
                  <a:pt x="5518344" y="9278251"/>
                </a:cubicBezTo>
                <a:cubicBezTo>
                  <a:pt x="5514476" y="9274385"/>
                  <a:pt x="5508673" y="9268582"/>
                  <a:pt x="5500935" y="9260844"/>
                </a:cubicBezTo>
                <a:lnTo>
                  <a:pt x="5489330" y="9237633"/>
                </a:lnTo>
                <a:cubicBezTo>
                  <a:pt x="5489330" y="9229897"/>
                  <a:pt x="5485462" y="9224094"/>
                  <a:pt x="5477724" y="9220225"/>
                </a:cubicBezTo>
                <a:cubicBezTo>
                  <a:pt x="5469988" y="9216358"/>
                  <a:pt x="5466118" y="9212490"/>
                  <a:pt x="5466118" y="9208620"/>
                </a:cubicBezTo>
                <a:cubicBezTo>
                  <a:pt x="5466118" y="9204752"/>
                  <a:pt x="5462250" y="9197015"/>
                  <a:pt x="5454514" y="9185410"/>
                </a:cubicBezTo>
                <a:cubicBezTo>
                  <a:pt x="5446778" y="9173805"/>
                  <a:pt x="5442908" y="9171872"/>
                  <a:pt x="5442908" y="9179607"/>
                </a:cubicBezTo>
                <a:lnTo>
                  <a:pt x="5466118" y="9214424"/>
                </a:lnTo>
                <a:cubicBezTo>
                  <a:pt x="5481593" y="9245370"/>
                  <a:pt x="5489330" y="9253109"/>
                  <a:pt x="5489330" y="9237633"/>
                </a:cubicBezTo>
                <a:lnTo>
                  <a:pt x="5489330" y="9260844"/>
                </a:lnTo>
                <a:cubicBezTo>
                  <a:pt x="5489330" y="9268582"/>
                  <a:pt x="5493199" y="9278251"/>
                  <a:pt x="5500935" y="9289857"/>
                </a:cubicBezTo>
                <a:cubicBezTo>
                  <a:pt x="5508673" y="9301463"/>
                  <a:pt x="5514476" y="9307266"/>
                  <a:pt x="5518344" y="9307266"/>
                </a:cubicBezTo>
                <a:cubicBezTo>
                  <a:pt x="5522212" y="9307266"/>
                  <a:pt x="5524145" y="9309200"/>
                  <a:pt x="5524145" y="9313069"/>
                </a:cubicBezTo>
                <a:cubicBezTo>
                  <a:pt x="5524145" y="9316936"/>
                  <a:pt x="5528015" y="9330477"/>
                  <a:pt x="5535751" y="9353687"/>
                </a:cubicBezTo>
                <a:cubicBezTo>
                  <a:pt x="5543489" y="9361423"/>
                  <a:pt x="5549292" y="9371096"/>
                  <a:pt x="5553160" y="9382700"/>
                </a:cubicBezTo>
                <a:cubicBezTo>
                  <a:pt x="5557027" y="9394305"/>
                  <a:pt x="5558963" y="9403978"/>
                  <a:pt x="5558963" y="9411714"/>
                </a:cubicBezTo>
                <a:cubicBezTo>
                  <a:pt x="5574436" y="9434923"/>
                  <a:pt x="5589911" y="9450398"/>
                  <a:pt x="5605383" y="9458135"/>
                </a:cubicBezTo>
                <a:lnTo>
                  <a:pt x="5628594" y="9469741"/>
                </a:lnTo>
                <a:cubicBezTo>
                  <a:pt x="5628594" y="9469741"/>
                  <a:pt x="5632461" y="9477478"/>
                  <a:pt x="5640199" y="9492950"/>
                </a:cubicBezTo>
                <a:cubicBezTo>
                  <a:pt x="5678883" y="9523898"/>
                  <a:pt x="5690488" y="9543240"/>
                  <a:pt x="5675017" y="9550977"/>
                </a:cubicBezTo>
                <a:cubicBezTo>
                  <a:pt x="5667278" y="9550977"/>
                  <a:pt x="5671147" y="9566452"/>
                  <a:pt x="5686621" y="9597400"/>
                </a:cubicBezTo>
                <a:lnTo>
                  <a:pt x="5686621" y="9620609"/>
                </a:lnTo>
                <a:lnTo>
                  <a:pt x="5675017" y="9609003"/>
                </a:lnTo>
                <a:lnTo>
                  <a:pt x="5698226" y="9643820"/>
                </a:lnTo>
                <a:lnTo>
                  <a:pt x="5709832" y="9655426"/>
                </a:lnTo>
                <a:lnTo>
                  <a:pt x="5698226" y="9667030"/>
                </a:lnTo>
                <a:cubicBezTo>
                  <a:pt x="5698226" y="9674769"/>
                  <a:pt x="5702093" y="9678636"/>
                  <a:pt x="5709832" y="9678636"/>
                </a:cubicBezTo>
                <a:cubicBezTo>
                  <a:pt x="5709832" y="9686374"/>
                  <a:pt x="5709832" y="9690242"/>
                  <a:pt x="5709832" y="9690242"/>
                </a:cubicBezTo>
                <a:cubicBezTo>
                  <a:pt x="5694358" y="9690242"/>
                  <a:pt x="5694358" y="9697978"/>
                  <a:pt x="5709832" y="9713452"/>
                </a:cubicBezTo>
                <a:lnTo>
                  <a:pt x="5721436" y="9725057"/>
                </a:lnTo>
                <a:lnTo>
                  <a:pt x="5733042" y="9736663"/>
                </a:lnTo>
                <a:lnTo>
                  <a:pt x="5744648" y="9748269"/>
                </a:lnTo>
                <a:cubicBezTo>
                  <a:pt x="5752384" y="9756005"/>
                  <a:pt x="5756253" y="9759875"/>
                  <a:pt x="5756253" y="9759875"/>
                </a:cubicBezTo>
                <a:lnTo>
                  <a:pt x="5767858" y="9759875"/>
                </a:lnTo>
                <a:cubicBezTo>
                  <a:pt x="5767858" y="9759875"/>
                  <a:pt x="5763990" y="9763742"/>
                  <a:pt x="5756253" y="9771479"/>
                </a:cubicBezTo>
                <a:cubicBezTo>
                  <a:pt x="5748515" y="9771479"/>
                  <a:pt x="5744648" y="9769544"/>
                  <a:pt x="5744648" y="9765676"/>
                </a:cubicBezTo>
                <a:cubicBezTo>
                  <a:pt x="5744648" y="9761808"/>
                  <a:pt x="5744648" y="9759875"/>
                  <a:pt x="5744648" y="9759875"/>
                </a:cubicBezTo>
                <a:cubicBezTo>
                  <a:pt x="5744648" y="9752138"/>
                  <a:pt x="5740780" y="9752138"/>
                  <a:pt x="5733042" y="9759875"/>
                </a:cubicBezTo>
                <a:cubicBezTo>
                  <a:pt x="5733042" y="9759875"/>
                  <a:pt x="5733042" y="9756005"/>
                  <a:pt x="5733042" y="9748269"/>
                </a:cubicBezTo>
                <a:cubicBezTo>
                  <a:pt x="5733042" y="9748269"/>
                  <a:pt x="5729175" y="9748269"/>
                  <a:pt x="5721436" y="9748269"/>
                </a:cubicBezTo>
                <a:cubicBezTo>
                  <a:pt x="5721436" y="9748269"/>
                  <a:pt x="5727239" y="9759875"/>
                  <a:pt x="5738844" y="9783084"/>
                </a:cubicBezTo>
                <a:cubicBezTo>
                  <a:pt x="5750451" y="9806296"/>
                  <a:pt x="5756253" y="9821768"/>
                  <a:pt x="5756253" y="9829506"/>
                </a:cubicBezTo>
                <a:cubicBezTo>
                  <a:pt x="5756253" y="9829506"/>
                  <a:pt x="5760121" y="9833376"/>
                  <a:pt x="5767858" y="9841111"/>
                </a:cubicBezTo>
                <a:cubicBezTo>
                  <a:pt x="5775595" y="9848850"/>
                  <a:pt x="5783331" y="9860454"/>
                  <a:pt x="5791069" y="9875928"/>
                </a:cubicBezTo>
                <a:cubicBezTo>
                  <a:pt x="5798807" y="9891401"/>
                  <a:pt x="5806542" y="9910743"/>
                  <a:pt x="5814279" y="9933955"/>
                </a:cubicBezTo>
                <a:cubicBezTo>
                  <a:pt x="5829753" y="9957164"/>
                  <a:pt x="5841358" y="9980376"/>
                  <a:pt x="5849096" y="10003585"/>
                </a:cubicBezTo>
                <a:lnTo>
                  <a:pt x="5872306" y="10050009"/>
                </a:lnTo>
                <a:lnTo>
                  <a:pt x="5849096" y="10026797"/>
                </a:lnTo>
                <a:cubicBezTo>
                  <a:pt x="5849096" y="10011323"/>
                  <a:pt x="5845229" y="9999718"/>
                  <a:pt x="5837490" y="9991982"/>
                </a:cubicBezTo>
                <a:lnTo>
                  <a:pt x="5825885" y="9968770"/>
                </a:lnTo>
                <a:lnTo>
                  <a:pt x="5814279" y="9968770"/>
                </a:lnTo>
                <a:cubicBezTo>
                  <a:pt x="5814279" y="9976507"/>
                  <a:pt x="5814279" y="9980376"/>
                  <a:pt x="5814279" y="9980376"/>
                </a:cubicBezTo>
                <a:cubicBezTo>
                  <a:pt x="5814279" y="9980376"/>
                  <a:pt x="5816214" y="9982311"/>
                  <a:pt x="5820082" y="9986179"/>
                </a:cubicBezTo>
                <a:cubicBezTo>
                  <a:pt x="5823949" y="9990047"/>
                  <a:pt x="5825885" y="9991982"/>
                  <a:pt x="5825885" y="9991982"/>
                </a:cubicBezTo>
                <a:lnTo>
                  <a:pt x="5837490" y="10026797"/>
                </a:lnTo>
                <a:cubicBezTo>
                  <a:pt x="5845229" y="10034533"/>
                  <a:pt x="5849096" y="10038401"/>
                  <a:pt x="5849096" y="10038401"/>
                </a:cubicBezTo>
                <a:lnTo>
                  <a:pt x="5872306" y="10073219"/>
                </a:lnTo>
                <a:lnTo>
                  <a:pt x="5872306" y="10084824"/>
                </a:lnTo>
                <a:cubicBezTo>
                  <a:pt x="5872306" y="10092560"/>
                  <a:pt x="5872306" y="10096428"/>
                  <a:pt x="5872306" y="10096428"/>
                </a:cubicBezTo>
                <a:cubicBezTo>
                  <a:pt x="5864568" y="10096428"/>
                  <a:pt x="5860700" y="10096428"/>
                  <a:pt x="5860700" y="10096428"/>
                </a:cubicBezTo>
                <a:cubicBezTo>
                  <a:pt x="5860700" y="10096428"/>
                  <a:pt x="5860700" y="10092560"/>
                  <a:pt x="5860700" y="10084824"/>
                </a:cubicBezTo>
                <a:cubicBezTo>
                  <a:pt x="5860700" y="10084824"/>
                  <a:pt x="5854897" y="10080957"/>
                  <a:pt x="5843293" y="10073219"/>
                </a:cubicBezTo>
                <a:cubicBezTo>
                  <a:pt x="5831688" y="10065482"/>
                  <a:pt x="5825885" y="10055809"/>
                  <a:pt x="5825885" y="10044206"/>
                </a:cubicBezTo>
                <a:lnTo>
                  <a:pt x="5825499" y="10040724"/>
                </a:lnTo>
                <a:lnTo>
                  <a:pt x="5824435" y="10047106"/>
                </a:lnTo>
                <a:cubicBezTo>
                  <a:pt x="5823466" y="10049039"/>
                  <a:pt x="5822016" y="10050009"/>
                  <a:pt x="5820082" y="10050009"/>
                </a:cubicBezTo>
                <a:cubicBezTo>
                  <a:pt x="5816214" y="10050009"/>
                  <a:pt x="5814279" y="10046141"/>
                  <a:pt x="5814279" y="10038401"/>
                </a:cubicBezTo>
                <a:cubicBezTo>
                  <a:pt x="5814279" y="10038401"/>
                  <a:pt x="5815247" y="10038401"/>
                  <a:pt x="5817181" y="10038401"/>
                </a:cubicBezTo>
                <a:lnTo>
                  <a:pt x="5825241" y="10038401"/>
                </a:lnTo>
                <a:lnTo>
                  <a:pt x="5824435" y="10031148"/>
                </a:lnTo>
                <a:cubicBezTo>
                  <a:pt x="5823466" y="10028248"/>
                  <a:pt x="5822016" y="10026797"/>
                  <a:pt x="5820082" y="10026797"/>
                </a:cubicBezTo>
                <a:cubicBezTo>
                  <a:pt x="5816214" y="10026797"/>
                  <a:pt x="5814279" y="10022930"/>
                  <a:pt x="5814279" y="10015191"/>
                </a:cubicBezTo>
                <a:cubicBezTo>
                  <a:pt x="5814279" y="10007455"/>
                  <a:pt x="5812345" y="10001652"/>
                  <a:pt x="5808478" y="9997782"/>
                </a:cubicBezTo>
                <a:cubicBezTo>
                  <a:pt x="5804610" y="9993915"/>
                  <a:pt x="5798807" y="9988112"/>
                  <a:pt x="5791069" y="9980376"/>
                </a:cubicBezTo>
                <a:lnTo>
                  <a:pt x="5779463" y="9968770"/>
                </a:lnTo>
                <a:cubicBezTo>
                  <a:pt x="5779463" y="9961034"/>
                  <a:pt x="5775595" y="9955231"/>
                  <a:pt x="5767858" y="9951363"/>
                </a:cubicBezTo>
                <a:cubicBezTo>
                  <a:pt x="5760121" y="9947494"/>
                  <a:pt x="5752384" y="9937822"/>
                  <a:pt x="5744648" y="9922349"/>
                </a:cubicBezTo>
                <a:cubicBezTo>
                  <a:pt x="5736910" y="9906877"/>
                  <a:pt x="5731107" y="9901074"/>
                  <a:pt x="5727239" y="9904940"/>
                </a:cubicBezTo>
                <a:cubicBezTo>
                  <a:pt x="5723372" y="9908810"/>
                  <a:pt x="5717569" y="9906877"/>
                  <a:pt x="5709832" y="9899137"/>
                </a:cubicBezTo>
                <a:cubicBezTo>
                  <a:pt x="5702093" y="9891401"/>
                  <a:pt x="5690488" y="9870125"/>
                  <a:pt x="5675017" y="9835309"/>
                </a:cubicBezTo>
                <a:cubicBezTo>
                  <a:pt x="5659543" y="9800493"/>
                  <a:pt x="5651805" y="9781150"/>
                  <a:pt x="5651805" y="9777282"/>
                </a:cubicBezTo>
                <a:cubicBezTo>
                  <a:pt x="5651805" y="9773414"/>
                  <a:pt x="5649870" y="9771479"/>
                  <a:pt x="5646002" y="9771479"/>
                </a:cubicBezTo>
                <a:cubicBezTo>
                  <a:pt x="5642134" y="9771479"/>
                  <a:pt x="5636331" y="9767611"/>
                  <a:pt x="5628594" y="9759875"/>
                </a:cubicBezTo>
                <a:cubicBezTo>
                  <a:pt x="5628594" y="9759875"/>
                  <a:pt x="5628594" y="9757939"/>
                  <a:pt x="5628594" y="9754072"/>
                </a:cubicBezTo>
                <a:cubicBezTo>
                  <a:pt x="5628594" y="9750204"/>
                  <a:pt x="5628594" y="9744401"/>
                  <a:pt x="5628594" y="9736663"/>
                </a:cubicBezTo>
                <a:lnTo>
                  <a:pt x="5570568" y="9643820"/>
                </a:lnTo>
                <a:cubicBezTo>
                  <a:pt x="5570568" y="9636085"/>
                  <a:pt x="5566699" y="9628347"/>
                  <a:pt x="5558963" y="9620609"/>
                </a:cubicBezTo>
                <a:cubicBezTo>
                  <a:pt x="5551225" y="9620609"/>
                  <a:pt x="5547356" y="9618676"/>
                  <a:pt x="5547356" y="9614806"/>
                </a:cubicBezTo>
                <a:cubicBezTo>
                  <a:pt x="5547356" y="9610940"/>
                  <a:pt x="5547356" y="9605137"/>
                  <a:pt x="5547356" y="9597400"/>
                </a:cubicBezTo>
                <a:lnTo>
                  <a:pt x="5535751" y="9597400"/>
                </a:lnTo>
                <a:lnTo>
                  <a:pt x="5535751" y="9585793"/>
                </a:lnTo>
                <a:cubicBezTo>
                  <a:pt x="5535751" y="9578058"/>
                  <a:pt x="5531884" y="9570319"/>
                  <a:pt x="5524145" y="9562584"/>
                </a:cubicBezTo>
                <a:cubicBezTo>
                  <a:pt x="5516410" y="9554846"/>
                  <a:pt x="5512541" y="9547110"/>
                  <a:pt x="5512541" y="9539373"/>
                </a:cubicBezTo>
                <a:cubicBezTo>
                  <a:pt x="5512541" y="9531636"/>
                  <a:pt x="5508673" y="9527766"/>
                  <a:pt x="5500935" y="9527766"/>
                </a:cubicBezTo>
                <a:lnTo>
                  <a:pt x="5489330" y="9527766"/>
                </a:lnTo>
                <a:cubicBezTo>
                  <a:pt x="5489330" y="9520031"/>
                  <a:pt x="5489330" y="9516162"/>
                  <a:pt x="5489330" y="9516162"/>
                </a:cubicBezTo>
                <a:lnTo>
                  <a:pt x="5489330" y="9492950"/>
                </a:lnTo>
                <a:lnTo>
                  <a:pt x="5477724" y="9492950"/>
                </a:lnTo>
                <a:lnTo>
                  <a:pt x="5454514" y="9481347"/>
                </a:lnTo>
                <a:lnTo>
                  <a:pt x="5454514" y="9469741"/>
                </a:lnTo>
                <a:cubicBezTo>
                  <a:pt x="5462250" y="9469741"/>
                  <a:pt x="5466118" y="9469741"/>
                  <a:pt x="5466118" y="9469741"/>
                </a:cubicBezTo>
                <a:cubicBezTo>
                  <a:pt x="5466118" y="9469741"/>
                  <a:pt x="5466118" y="9465871"/>
                  <a:pt x="5466118" y="9458135"/>
                </a:cubicBezTo>
                <a:cubicBezTo>
                  <a:pt x="5466118" y="9458135"/>
                  <a:pt x="5462250" y="9458135"/>
                  <a:pt x="5454514" y="9458135"/>
                </a:cubicBezTo>
                <a:cubicBezTo>
                  <a:pt x="5446778" y="9458135"/>
                  <a:pt x="5442908" y="9450398"/>
                  <a:pt x="5442908" y="9434923"/>
                </a:cubicBezTo>
                <a:lnTo>
                  <a:pt x="5442908" y="9423320"/>
                </a:lnTo>
                <a:cubicBezTo>
                  <a:pt x="5442908" y="9423320"/>
                  <a:pt x="5439040" y="9423320"/>
                  <a:pt x="5431304" y="9423320"/>
                </a:cubicBezTo>
                <a:cubicBezTo>
                  <a:pt x="5431304" y="9415582"/>
                  <a:pt x="5431304" y="9411714"/>
                  <a:pt x="5431304" y="9411714"/>
                </a:cubicBezTo>
                <a:cubicBezTo>
                  <a:pt x="5431304" y="9411714"/>
                  <a:pt x="5427435" y="9411714"/>
                  <a:pt x="5419698" y="9411714"/>
                </a:cubicBezTo>
                <a:cubicBezTo>
                  <a:pt x="5419698" y="9403978"/>
                  <a:pt x="5419698" y="9396241"/>
                  <a:pt x="5419698" y="9388503"/>
                </a:cubicBezTo>
                <a:cubicBezTo>
                  <a:pt x="5419698" y="9380766"/>
                  <a:pt x="5413895" y="9373029"/>
                  <a:pt x="5402290" y="9365293"/>
                </a:cubicBezTo>
                <a:cubicBezTo>
                  <a:pt x="5390684" y="9357555"/>
                  <a:pt x="5384883" y="9349819"/>
                  <a:pt x="5384883" y="9342081"/>
                </a:cubicBezTo>
                <a:lnTo>
                  <a:pt x="5373277" y="9318871"/>
                </a:lnTo>
                <a:lnTo>
                  <a:pt x="5361672" y="9295660"/>
                </a:lnTo>
                <a:lnTo>
                  <a:pt x="5350065" y="9284054"/>
                </a:lnTo>
                <a:lnTo>
                  <a:pt x="5326856" y="9260844"/>
                </a:lnTo>
                <a:lnTo>
                  <a:pt x="5338460" y="9284054"/>
                </a:lnTo>
                <a:lnTo>
                  <a:pt x="5326856" y="9295660"/>
                </a:lnTo>
                <a:lnTo>
                  <a:pt x="5315250" y="9284054"/>
                </a:lnTo>
                <a:cubicBezTo>
                  <a:pt x="5315250" y="9291792"/>
                  <a:pt x="5313315" y="9295660"/>
                  <a:pt x="5309448" y="9295660"/>
                </a:cubicBezTo>
                <a:cubicBezTo>
                  <a:pt x="5305579" y="9295660"/>
                  <a:pt x="5303645" y="9287924"/>
                  <a:pt x="5303645" y="9272451"/>
                </a:cubicBezTo>
                <a:lnTo>
                  <a:pt x="5303645" y="9260844"/>
                </a:lnTo>
                <a:lnTo>
                  <a:pt x="5280434" y="9249239"/>
                </a:lnTo>
                <a:lnTo>
                  <a:pt x="5280434" y="9260844"/>
                </a:lnTo>
                <a:lnTo>
                  <a:pt x="5292038" y="9284054"/>
                </a:lnTo>
                <a:cubicBezTo>
                  <a:pt x="5307514" y="9307266"/>
                  <a:pt x="5318151" y="9325640"/>
                  <a:pt x="5323953" y="9339181"/>
                </a:cubicBezTo>
                <a:lnTo>
                  <a:pt x="5326391" y="9347188"/>
                </a:lnTo>
                <a:lnTo>
                  <a:pt x="5323953" y="9343533"/>
                </a:lnTo>
                <a:cubicBezTo>
                  <a:pt x="5322020" y="9342566"/>
                  <a:pt x="5319119" y="9342081"/>
                  <a:pt x="5315250" y="9342081"/>
                </a:cubicBezTo>
                <a:cubicBezTo>
                  <a:pt x="5315250" y="9349819"/>
                  <a:pt x="5317185" y="9353687"/>
                  <a:pt x="5321053" y="9353687"/>
                </a:cubicBezTo>
                <a:cubicBezTo>
                  <a:pt x="5322986" y="9353687"/>
                  <a:pt x="5324438" y="9353205"/>
                  <a:pt x="5325406" y="9352236"/>
                </a:cubicBezTo>
                <a:lnTo>
                  <a:pt x="5326723" y="9348279"/>
                </a:lnTo>
                <a:lnTo>
                  <a:pt x="5329032" y="9355864"/>
                </a:lnTo>
                <a:cubicBezTo>
                  <a:pt x="5329515" y="9360214"/>
                  <a:pt x="5328789" y="9363360"/>
                  <a:pt x="5326856" y="9365293"/>
                </a:cubicBezTo>
                <a:lnTo>
                  <a:pt x="5350065" y="9388503"/>
                </a:lnTo>
                <a:cubicBezTo>
                  <a:pt x="5357804" y="9403978"/>
                  <a:pt x="5363606" y="9411714"/>
                  <a:pt x="5367475" y="9411714"/>
                </a:cubicBezTo>
                <a:cubicBezTo>
                  <a:pt x="5371342" y="9411714"/>
                  <a:pt x="5373277" y="9407844"/>
                  <a:pt x="5373277" y="9400108"/>
                </a:cubicBezTo>
                <a:cubicBezTo>
                  <a:pt x="5373277" y="9392372"/>
                  <a:pt x="5373277" y="9386569"/>
                  <a:pt x="5373277" y="9382700"/>
                </a:cubicBezTo>
                <a:cubicBezTo>
                  <a:pt x="5373277" y="9378831"/>
                  <a:pt x="5369409" y="9373029"/>
                  <a:pt x="5361672" y="9365293"/>
                </a:cubicBezTo>
                <a:cubicBezTo>
                  <a:pt x="5361672" y="9365293"/>
                  <a:pt x="5359737" y="9363360"/>
                  <a:pt x="5355868" y="9359490"/>
                </a:cubicBezTo>
                <a:cubicBezTo>
                  <a:pt x="5352001" y="9355622"/>
                  <a:pt x="5348131" y="9353687"/>
                  <a:pt x="5344263" y="9353687"/>
                </a:cubicBezTo>
                <a:cubicBezTo>
                  <a:pt x="5340395" y="9353687"/>
                  <a:pt x="5338460" y="9353687"/>
                  <a:pt x="5338460" y="9353687"/>
                </a:cubicBezTo>
                <a:cubicBezTo>
                  <a:pt x="5346198" y="9345951"/>
                  <a:pt x="5348131" y="9340148"/>
                  <a:pt x="5344263" y="9336278"/>
                </a:cubicBezTo>
                <a:cubicBezTo>
                  <a:pt x="5340395" y="9332411"/>
                  <a:pt x="5338460" y="9330477"/>
                  <a:pt x="5338460" y="9330477"/>
                </a:cubicBezTo>
                <a:lnTo>
                  <a:pt x="5338460" y="9307266"/>
                </a:lnTo>
                <a:lnTo>
                  <a:pt x="5361672" y="9342081"/>
                </a:lnTo>
                <a:lnTo>
                  <a:pt x="5373277" y="9365293"/>
                </a:lnTo>
                <a:cubicBezTo>
                  <a:pt x="5388751" y="9365293"/>
                  <a:pt x="5396487" y="9376897"/>
                  <a:pt x="5396487" y="9400108"/>
                </a:cubicBezTo>
                <a:cubicBezTo>
                  <a:pt x="5396487" y="9407844"/>
                  <a:pt x="5400355" y="9415582"/>
                  <a:pt x="5408093" y="9423320"/>
                </a:cubicBezTo>
                <a:lnTo>
                  <a:pt x="5408093" y="9446530"/>
                </a:lnTo>
                <a:cubicBezTo>
                  <a:pt x="5408093" y="9446530"/>
                  <a:pt x="5404225" y="9438792"/>
                  <a:pt x="5396487" y="9423320"/>
                </a:cubicBezTo>
                <a:lnTo>
                  <a:pt x="5373277" y="9411714"/>
                </a:lnTo>
                <a:cubicBezTo>
                  <a:pt x="5373277" y="9411714"/>
                  <a:pt x="5375211" y="9417517"/>
                  <a:pt x="5379080" y="9429123"/>
                </a:cubicBezTo>
                <a:cubicBezTo>
                  <a:pt x="5382948" y="9440727"/>
                  <a:pt x="5384883" y="9446530"/>
                  <a:pt x="5384883" y="9446530"/>
                </a:cubicBezTo>
                <a:cubicBezTo>
                  <a:pt x="5384883" y="9446530"/>
                  <a:pt x="5386816" y="9448465"/>
                  <a:pt x="5390684" y="9452333"/>
                </a:cubicBezTo>
                <a:cubicBezTo>
                  <a:pt x="5394554" y="9456201"/>
                  <a:pt x="5396487" y="9462004"/>
                  <a:pt x="5396487" y="9469741"/>
                </a:cubicBezTo>
                <a:lnTo>
                  <a:pt x="5396487" y="9481347"/>
                </a:lnTo>
                <a:cubicBezTo>
                  <a:pt x="5388751" y="9481347"/>
                  <a:pt x="5384883" y="9475544"/>
                  <a:pt x="5384883" y="9463938"/>
                </a:cubicBezTo>
                <a:cubicBezTo>
                  <a:pt x="5384883" y="9452333"/>
                  <a:pt x="5381013" y="9446530"/>
                  <a:pt x="5373277" y="9446530"/>
                </a:cubicBezTo>
                <a:cubicBezTo>
                  <a:pt x="5373277" y="9446530"/>
                  <a:pt x="5369409" y="9446530"/>
                  <a:pt x="5361672" y="9446530"/>
                </a:cubicBezTo>
                <a:lnTo>
                  <a:pt x="5361672" y="9423320"/>
                </a:lnTo>
                <a:cubicBezTo>
                  <a:pt x="5353934" y="9431056"/>
                  <a:pt x="5355868" y="9446530"/>
                  <a:pt x="5367475" y="9469741"/>
                </a:cubicBezTo>
                <a:cubicBezTo>
                  <a:pt x="5379080" y="9492950"/>
                  <a:pt x="5388751" y="9504557"/>
                  <a:pt x="5396487" y="9504557"/>
                </a:cubicBezTo>
                <a:cubicBezTo>
                  <a:pt x="5404225" y="9504557"/>
                  <a:pt x="5404225" y="9508425"/>
                  <a:pt x="5396487" y="9516162"/>
                </a:cubicBezTo>
                <a:cubicBezTo>
                  <a:pt x="5396487" y="9523898"/>
                  <a:pt x="5396487" y="9529701"/>
                  <a:pt x="5396487" y="9533570"/>
                </a:cubicBezTo>
                <a:cubicBezTo>
                  <a:pt x="5396487" y="9537439"/>
                  <a:pt x="5400355" y="9539373"/>
                  <a:pt x="5408093" y="9539373"/>
                </a:cubicBezTo>
                <a:cubicBezTo>
                  <a:pt x="5415831" y="9547110"/>
                  <a:pt x="5417764" y="9554846"/>
                  <a:pt x="5413895" y="9562584"/>
                </a:cubicBezTo>
                <a:cubicBezTo>
                  <a:pt x="5410028" y="9570319"/>
                  <a:pt x="5406158" y="9570319"/>
                  <a:pt x="5402290" y="9562584"/>
                </a:cubicBezTo>
                <a:cubicBezTo>
                  <a:pt x="5398421" y="9554846"/>
                  <a:pt x="5394554" y="9547110"/>
                  <a:pt x="5390684" y="9539373"/>
                </a:cubicBezTo>
                <a:cubicBezTo>
                  <a:pt x="5386816" y="9531636"/>
                  <a:pt x="5382948" y="9523898"/>
                  <a:pt x="5379080" y="9516162"/>
                </a:cubicBezTo>
                <a:cubicBezTo>
                  <a:pt x="5375211" y="9508425"/>
                  <a:pt x="5373277" y="9504557"/>
                  <a:pt x="5373277" y="9504557"/>
                </a:cubicBezTo>
                <a:cubicBezTo>
                  <a:pt x="5373277" y="9504557"/>
                  <a:pt x="5371342" y="9502622"/>
                  <a:pt x="5367475" y="9498754"/>
                </a:cubicBezTo>
                <a:cubicBezTo>
                  <a:pt x="5363606" y="9494886"/>
                  <a:pt x="5361672" y="9492950"/>
                  <a:pt x="5361672" y="9492950"/>
                </a:cubicBezTo>
                <a:cubicBezTo>
                  <a:pt x="5361672" y="9485213"/>
                  <a:pt x="5359737" y="9479412"/>
                  <a:pt x="5355868" y="9475544"/>
                </a:cubicBezTo>
                <a:cubicBezTo>
                  <a:pt x="5352001" y="9471674"/>
                  <a:pt x="5350065" y="9465871"/>
                  <a:pt x="5350065" y="9458135"/>
                </a:cubicBezTo>
                <a:cubicBezTo>
                  <a:pt x="5350065" y="9450398"/>
                  <a:pt x="5346198" y="9446530"/>
                  <a:pt x="5338460" y="9446530"/>
                </a:cubicBezTo>
                <a:cubicBezTo>
                  <a:pt x="5330724" y="9446530"/>
                  <a:pt x="5326856" y="9442661"/>
                  <a:pt x="5326856" y="9434923"/>
                </a:cubicBezTo>
                <a:lnTo>
                  <a:pt x="5326856" y="9423320"/>
                </a:lnTo>
                <a:cubicBezTo>
                  <a:pt x="5319119" y="9415582"/>
                  <a:pt x="5315250" y="9411714"/>
                  <a:pt x="5315250" y="9411714"/>
                </a:cubicBezTo>
                <a:cubicBezTo>
                  <a:pt x="5315250" y="9403978"/>
                  <a:pt x="5315250" y="9396241"/>
                  <a:pt x="5315250" y="9388503"/>
                </a:cubicBezTo>
                <a:cubicBezTo>
                  <a:pt x="5299776" y="9380766"/>
                  <a:pt x="5284302" y="9361423"/>
                  <a:pt x="5268829" y="9330477"/>
                </a:cubicBezTo>
                <a:cubicBezTo>
                  <a:pt x="5245619" y="9284054"/>
                  <a:pt x="5234013" y="9260844"/>
                  <a:pt x="5234013" y="9260844"/>
                </a:cubicBezTo>
                <a:cubicBezTo>
                  <a:pt x="5226275" y="9260844"/>
                  <a:pt x="5230144" y="9274385"/>
                  <a:pt x="5245619" y="9301463"/>
                </a:cubicBezTo>
                <a:cubicBezTo>
                  <a:pt x="5261093" y="9328543"/>
                  <a:pt x="5278500" y="9361423"/>
                  <a:pt x="5297842" y="9400108"/>
                </a:cubicBezTo>
                <a:cubicBezTo>
                  <a:pt x="5317185" y="9438792"/>
                  <a:pt x="5334594" y="9469741"/>
                  <a:pt x="5350065" y="9492950"/>
                </a:cubicBezTo>
                <a:lnTo>
                  <a:pt x="5408093" y="9620609"/>
                </a:lnTo>
                <a:lnTo>
                  <a:pt x="5408093" y="9632215"/>
                </a:lnTo>
                <a:cubicBezTo>
                  <a:pt x="5408093" y="9632215"/>
                  <a:pt x="5408093" y="9634151"/>
                  <a:pt x="5408093" y="9638018"/>
                </a:cubicBezTo>
                <a:cubicBezTo>
                  <a:pt x="5408093" y="9641885"/>
                  <a:pt x="5411961" y="9647689"/>
                  <a:pt x="5419698" y="9655426"/>
                </a:cubicBezTo>
                <a:cubicBezTo>
                  <a:pt x="5427435" y="9678636"/>
                  <a:pt x="5433238" y="9690242"/>
                  <a:pt x="5437106" y="9690242"/>
                </a:cubicBezTo>
                <a:cubicBezTo>
                  <a:pt x="5440973" y="9690242"/>
                  <a:pt x="5440973" y="9694112"/>
                  <a:pt x="5437106" y="9701848"/>
                </a:cubicBezTo>
                <a:cubicBezTo>
                  <a:pt x="5433238" y="9709584"/>
                  <a:pt x="5433238" y="9715387"/>
                  <a:pt x="5437106" y="9719257"/>
                </a:cubicBezTo>
                <a:cubicBezTo>
                  <a:pt x="5440973" y="9723124"/>
                  <a:pt x="5446778" y="9728927"/>
                  <a:pt x="5454514" y="9736663"/>
                </a:cubicBezTo>
                <a:cubicBezTo>
                  <a:pt x="5454514" y="9736663"/>
                  <a:pt x="5454514" y="9738598"/>
                  <a:pt x="5454514" y="9742466"/>
                </a:cubicBezTo>
                <a:cubicBezTo>
                  <a:pt x="5454514" y="9746335"/>
                  <a:pt x="5458384" y="9748269"/>
                  <a:pt x="5466118" y="9748269"/>
                </a:cubicBezTo>
                <a:cubicBezTo>
                  <a:pt x="5473858" y="9756005"/>
                  <a:pt x="5473858" y="9763742"/>
                  <a:pt x="5466118" y="9771479"/>
                </a:cubicBezTo>
                <a:cubicBezTo>
                  <a:pt x="5466118" y="9771479"/>
                  <a:pt x="5466118" y="9773414"/>
                  <a:pt x="5466118" y="9777282"/>
                </a:cubicBezTo>
                <a:cubicBezTo>
                  <a:pt x="5466118" y="9781150"/>
                  <a:pt x="5468055" y="9783084"/>
                  <a:pt x="5471921" y="9783084"/>
                </a:cubicBezTo>
                <a:cubicBezTo>
                  <a:pt x="5475791" y="9783084"/>
                  <a:pt x="5485462" y="9794690"/>
                  <a:pt x="5500935" y="9817902"/>
                </a:cubicBezTo>
                <a:cubicBezTo>
                  <a:pt x="5516410" y="9841111"/>
                  <a:pt x="5524145" y="9856585"/>
                  <a:pt x="5524145" y="9864322"/>
                </a:cubicBezTo>
                <a:lnTo>
                  <a:pt x="5500935" y="9852717"/>
                </a:lnTo>
                <a:lnTo>
                  <a:pt x="5489330" y="9841111"/>
                </a:lnTo>
                <a:lnTo>
                  <a:pt x="5489330" y="9817902"/>
                </a:lnTo>
                <a:cubicBezTo>
                  <a:pt x="5489330" y="9817902"/>
                  <a:pt x="5485462" y="9817902"/>
                  <a:pt x="5477724" y="9817902"/>
                </a:cubicBezTo>
                <a:cubicBezTo>
                  <a:pt x="5469988" y="9817902"/>
                  <a:pt x="5464185" y="9815968"/>
                  <a:pt x="5460317" y="9812099"/>
                </a:cubicBezTo>
                <a:cubicBezTo>
                  <a:pt x="5456447" y="9808230"/>
                  <a:pt x="5454514" y="9802427"/>
                  <a:pt x="5454514" y="9794690"/>
                </a:cubicBezTo>
                <a:lnTo>
                  <a:pt x="5442908" y="9759875"/>
                </a:lnTo>
                <a:lnTo>
                  <a:pt x="5431304" y="9748269"/>
                </a:lnTo>
                <a:cubicBezTo>
                  <a:pt x="5431304" y="9740531"/>
                  <a:pt x="5431304" y="9736663"/>
                  <a:pt x="5431304" y="9736663"/>
                </a:cubicBezTo>
                <a:cubicBezTo>
                  <a:pt x="5431304" y="9736663"/>
                  <a:pt x="5429369" y="9738598"/>
                  <a:pt x="5425501" y="9742466"/>
                </a:cubicBezTo>
                <a:cubicBezTo>
                  <a:pt x="5421632" y="9746335"/>
                  <a:pt x="5419698" y="9748269"/>
                  <a:pt x="5419698" y="9748269"/>
                </a:cubicBezTo>
                <a:cubicBezTo>
                  <a:pt x="5411961" y="9748269"/>
                  <a:pt x="5411961" y="9752138"/>
                  <a:pt x="5419698" y="9759875"/>
                </a:cubicBezTo>
                <a:cubicBezTo>
                  <a:pt x="5419698" y="9759875"/>
                  <a:pt x="5419698" y="9761808"/>
                  <a:pt x="5419698" y="9765676"/>
                </a:cubicBezTo>
                <a:cubicBezTo>
                  <a:pt x="5419698" y="9769544"/>
                  <a:pt x="5419698" y="9775349"/>
                  <a:pt x="5419698" y="9783084"/>
                </a:cubicBezTo>
                <a:cubicBezTo>
                  <a:pt x="5419698" y="9783084"/>
                  <a:pt x="5425501" y="9786953"/>
                  <a:pt x="5437106" y="9794690"/>
                </a:cubicBezTo>
                <a:cubicBezTo>
                  <a:pt x="5448711" y="9802427"/>
                  <a:pt x="5450646" y="9810165"/>
                  <a:pt x="5442908" y="9817902"/>
                </a:cubicBezTo>
                <a:cubicBezTo>
                  <a:pt x="5442908" y="9825638"/>
                  <a:pt x="5442908" y="9829506"/>
                  <a:pt x="5442908" y="9829506"/>
                </a:cubicBezTo>
                <a:cubicBezTo>
                  <a:pt x="5442908" y="9829506"/>
                  <a:pt x="5446778" y="9829506"/>
                  <a:pt x="5454514" y="9829506"/>
                </a:cubicBezTo>
                <a:cubicBezTo>
                  <a:pt x="5454514" y="9829506"/>
                  <a:pt x="5454514" y="9831441"/>
                  <a:pt x="5454514" y="9835309"/>
                </a:cubicBezTo>
                <a:cubicBezTo>
                  <a:pt x="5454514" y="9839177"/>
                  <a:pt x="5450646" y="9841111"/>
                  <a:pt x="5442908" y="9841111"/>
                </a:cubicBezTo>
                <a:lnTo>
                  <a:pt x="5454514" y="9852717"/>
                </a:lnTo>
                <a:lnTo>
                  <a:pt x="5477724" y="9864322"/>
                </a:lnTo>
                <a:lnTo>
                  <a:pt x="5477724" y="9899137"/>
                </a:lnTo>
                <a:cubicBezTo>
                  <a:pt x="5477724" y="9899137"/>
                  <a:pt x="5475791" y="9897204"/>
                  <a:pt x="5471921" y="9893336"/>
                </a:cubicBezTo>
                <a:cubicBezTo>
                  <a:pt x="5468055" y="9889468"/>
                  <a:pt x="5462250" y="9887533"/>
                  <a:pt x="5454514" y="9887533"/>
                </a:cubicBezTo>
                <a:lnTo>
                  <a:pt x="5454514" y="9893336"/>
                </a:lnTo>
                <a:cubicBezTo>
                  <a:pt x="5454514" y="9897204"/>
                  <a:pt x="5454514" y="9899137"/>
                  <a:pt x="5454514" y="9899137"/>
                </a:cubicBezTo>
                <a:lnTo>
                  <a:pt x="5477724" y="9899137"/>
                </a:lnTo>
                <a:cubicBezTo>
                  <a:pt x="5493199" y="9914612"/>
                  <a:pt x="5500935" y="9924284"/>
                  <a:pt x="5500935" y="9928152"/>
                </a:cubicBezTo>
                <a:cubicBezTo>
                  <a:pt x="5500935" y="9932022"/>
                  <a:pt x="5504803" y="9941692"/>
                  <a:pt x="5512541" y="9957164"/>
                </a:cubicBezTo>
                <a:lnTo>
                  <a:pt x="5524145" y="9980376"/>
                </a:lnTo>
                <a:lnTo>
                  <a:pt x="5512541" y="9968770"/>
                </a:lnTo>
                <a:cubicBezTo>
                  <a:pt x="5512541" y="9961034"/>
                  <a:pt x="5508673" y="9961034"/>
                  <a:pt x="5500935" y="9968770"/>
                </a:cubicBezTo>
                <a:lnTo>
                  <a:pt x="5500935" y="9980376"/>
                </a:lnTo>
                <a:lnTo>
                  <a:pt x="5512541" y="10015191"/>
                </a:lnTo>
                <a:cubicBezTo>
                  <a:pt x="5504803" y="10015191"/>
                  <a:pt x="5500935" y="10015191"/>
                  <a:pt x="5500935" y="10015191"/>
                </a:cubicBezTo>
                <a:cubicBezTo>
                  <a:pt x="5500935" y="10022930"/>
                  <a:pt x="5504803" y="10024864"/>
                  <a:pt x="5512541" y="10020994"/>
                </a:cubicBezTo>
                <a:cubicBezTo>
                  <a:pt x="5520277" y="10017127"/>
                  <a:pt x="5524145" y="10019061"/>
                  <a:pt x="5524145" y="10026797"/>
                </a:cubicBezTo>
                <a:lnTo>
                  <a:pt x="5524145" y="10038401"/>
                </a:lnTo>
                <a:lnTo>
                  <a:pt x="5524145" y="10050009"/>
                </a:lnTo>
                <a:lnTo>
                  <a:pt x="5524145" y="10061612"/>
                </a:lnTo>
                <a:lnTo>
                  <a:pt x="5535751" y="10084824"/>
                </a:lnTo>
                <a:cubicBezTo>
                  <a:pt x="5543489" y="10077087"/>
                  <a:pt x="5549292" y="10075153"/>
                  <a:pt x="5553160" y="10079021"/>
                </a:cubicBezTo>
                <a:cubicBezTo>
                  <a:pt x="5557027" y="10082890"/>
                  <a:pt x="5558963" y="10088693"/>
                  <a:pt x="5558963" y="10096428"/>
                </a:cubicBezTo>
                <a:lnTo>
                  <a:pt x="5535751" y="10096428"/>
                </a:lnTo>
                <a:cubicBezTo>
                  <a:pt x="5535751" y="10104166"/>
                  <a:pt x="5537686" y="10109969"/>
                  <a:pt x="5541553" y="10113836"/>
                </a:cubicBezTo>
                <a:cubicBezTo>
                  <a:pt x="5545422" y="10117705"/>
                  <a:pt x="5547356" y="10119639"/>
                  <a:pt x="5547356" y="10119639"/>
                </a:cubicBezTo>
                <a:cubicBezTo>
                  <a:pt x="5555093" y="10127376"/>
                  <a:pt x="5558963" y="10135114"/>
                  <a:pt x="5558963" y="10142851"/>
                </a:cubicBezTo>
                <a:lnTo>
                  <a:pt x="5570568" y="10166062"/>
                </a:lnTo>
                <a:cubicBezTo>
                  <a:pt x="5586040" y="10173799"/>
                  <a:pt x="5589911" y="10177666"/>
                  <a:pt x="5582172" y="10177666"/>
                </a:cubicBezTo>
                <a:cubicBezTo>
                  <a:pt x="5574436" y="10193141"/>
                  <a:pt x="5562830" y="10185403"/>
                  <a:pt x="5547356" y="10154455"/>
                </a:cubicBezTo>
                <a:cubicBezTo>
                  <a:pt x="5539619" y="10138981"/>
                  <a:pt x="5531884" y="10129311"/>
                  <a:pt x="5524145" y="10125442"/>
                </a:cubicBezTo>
                <a:cubicBezTo>
                  <a:pt x="5516410" y="10121574"/>
                  <a:pt x="5514476" y="10117705"/>
                  <a:pt x="5518344" y="10113836"/>
                </a:cubicBezTo>
                <a:cubicBezTo>
                  <a:pt x="5522212" y="10109969"/>
                  <a:pt x="5522212" y="10104166"/>
                  <a:pt x="5518344" y="10096428"/>
                </a:cubicBezTo>
                <a:cubicBezTo>
                  <a:pt x="5514476" y="10088693"/>
                  <a:pt x="5508673" y="10084824"/>
                  <a:pt x="5500935" y="10084824"/>
                </a:cubicBezTo>
                <a:lnTo>
                  <a:pt x="5500935" y="10096428"/>
                </a:lnTo>
                <a:cubicBezTo>
                  <a:pt x="5500935" y="10096428"/>
                  <a:pt x="5504803" y="10100298"/>
                  <a:pt x="5512541" y="10108036"/>
                </a:cubicBezTo>
                <a:lnTo>
                  <a:pt x="5524145" y="10154455"/>
                </a:lnTo>
                <a:cubicBezTo>
                  <a:pt x="5539619" y="10169929"/>
                  <a:pt x="5547356" y="10179602"/>
                  <a:pt x="5547356" y="10183469"/>
                </a:cubicBezTo>
                <a:cubicBezTo>
                  <a:pt x="5547356" y="10187338"/>
                  <a:pt x="5547356" y="10193141"/>
                  <a:pt x="5547356" y="10200877"/>
                </a:cubicBezTo>
                <a:cubicBezTo>
                  <a:pt x="5547356" y="10200877"/>
                  <a:pt x="5549292" y="10202814"/>
                  <a:pt x="5553160" y="10206680"/>
                </a:cubicBezTo>
                <a:cubicBezTo>
                  <a:pt x="5557027" y="10210547"/>
                  <a:pt x="5558963" y="10212482"/>
                  <a:pt x="5558963" y="10212482"/>
                </a:cubicBezTo>
                <a:lnTo>
                  <a:pt x="5558963" y="10224088"/>
                </a:lnTo>
                <a:lnTo>
                  <a:pt x="5547356" y="10235692"/>
                </a:lnTo>
                <a:cubicBezTo>
                  <a:pt x="5555093" y="10235692"/>
                  <a:pt x="5558963" y="10235692"/>
                  <a:pt x="5558963" y="10235692"/>
                </a:cubicBezTo>
                <a:cubicBezTo>
                  <a:pt x="5558963" y="10235692"/>
                  <a:pt x="5564765" y="10241495"/>
                  <a:pt x="5576371" y="10253101"/>
                </a:cubicBezTo>
                <a:lnTo>
                  <a:pt x="5597910" y="10285413"/>
                </a:lnTo>
                <a:lnTo>
                  <a:pt x="5591274" y="10285413"/>
                </a:lnTo>
                <a:lnTo>
                  <a:pt x="5582172" y="10276312"/>
                </a:lnTo>
                <a:cubicBezTo>
                  <a:pt x="5574436" y="10272444"/>
                  <a:pt x="5570568" y="10270509"/>
                  <a:pt x="5570568" y="10270509"/>
                </a:cubicBezTo>
                <a:cubicBezTo>
                  <a:pt x="5562830" y="10270509"/>
                  <a:pt x="5560896" y="10266641"/>
                  <a:pt x="5564765" y="10258904"/>
                </a:cubicBezTo>
                <a:cubicBezTo>
                  <a:pt x="5568631" y="10251168"/>
                  <a:pt x="5566699" y="10247298"/>
                  <a:pt x="5558963" y="10247298"/>
                </a:cubicBezTo>
                <a:cubicBezTo>
                  <a:pt x="5551225" y="10247298"/>
                  <a:pt x="5545422" y="10247298"/>
                  <a:pt x="5541553" y="10247298"/>
                </a:cubicBezTo>
                <a:cubicBezTo>
                  <a:pt x="5537686" y="10247298"/>
                  <a:pt x="5535751" y="10243432"/>
                  <a:pt x="5535751" y="10235692"/>
                </a:cubicBezTo>
                <a:cubicBezTo>
                  <a:pt x="5528015" y="10220220"/>
                  <a:pt x="5522212" y="10212482"/>
                  <a:pt x="5518344" y="10212482"/>
                </a:cubicBezTo>
                <a:cubicBezTo>
                  <a:pt x="5514476" y="10212482"/>
                  <a:pt x="5506738" y="10206680"/>
                  <a:pt x="5495133" y="10195074"/>
                </a:cubicBezTo>
                <a:cubicBezTo>
                  <a:pt x="5483526" y="10183469"/>
                  <a:pt x="5477724" y="10173799"/>
                  <a:pt x="5477724" y="10166062"/>
                </a:cubicBezTo>
                <a:cubicBezTo>
                  <a:pt x="5477724" y="10158325"/>
                  <a:pt x="5477724" y="10152520"/>
                  <a:pt x="5477724" y="10148654"/>
                </a:cubicBezTo>
                <a:cubicBezTo>
                  <a:pt x="5477724" y="10144784"/>
                  <a:pt x="5477724" y="10142851"/>
                  <a:pt x="5477724" y="10142851"/>
                </a:cubicBezTo>
                <a:lnTo>
                  <a:pt x="5466118" y="10142851"/>
                </a:lnTo>
                <a:lnTo>
                  <a:pt x="5431304" y="10084824"/>
                </a:lnTo>
                <a:cubicBezTo>
                  <a:pt x="5423566" y="10077087"/>
                  <a:pt x="5419698" y="10071284"/>
                  <a:pt x="5419698" y="10067416"/>
                </a:cubicBezTo>
                <a:cubicBezTo>
                  <a:pt x="5419698" y="10063547"/>
                  <a:pt x="5415831" y="10061612"/>
                  <a:pt x="5408093" y="10061612"/>
                </a:cubicBezTo>
                <a:cubicBezTo>
                  <a:pt x="5408093" y="10061612"/>
                  <a:pt x="5408093" y="10065482"/>
                  <a:pt x="5408093" y="10073219"/>
                </a:cubicBezTo>
                <a:cubicBezTo>
                  <a:pt x="5400355" y="10073219"/>
                  <a:pt x="5396487" y="10071284"/>
                  <a:pt x="5396487" y="10067416"/>
                </a:cubicBezTo>
                <a:cubicBezTo>
                  <a:pt x="5396487" y="10063547"/>
                  <a:pt x="5390684" y="10053876"/>
                  <a:pt x="5379080" y="10038401"/>
                </a:cubicBezTo>
                <a:cubicBezTo>
                  <a:pt x="5367475" y="10022930"/>
                  <a:pt x="5361672" y="10013258"/>
                  <a:pt x="5361672" y="10009389"/>
                </a:cubicBezTo>
                <a:cubicBezTo>
                  <a:pt x="5361672" y="10005521"/>
                  <a:pt x="5357804" y="9999718"/>
                  <a:pt x="5350065" y="9991982"/>
                </a:cubicBezTo>
                <a:cubicBezTo>
                  <a:pt x="5350065" y="9991982"/>
                  <a:pt x="5348131" y="9988112"/>
                  <a:pt x="5344263" y="9980376"/>
                </a:cubicBezTo>
                <a:cubicBezTo>
                  <a:pt x="5340395" y="9972640"/>
                  <a:pt x="5338460" y="9964901"/>
                  <a:pt x="5338460" y="9957164"/>
                </a:cubicBezTo>
                <a:cubicBezTo>
                  <a:pt x="5330724" y="9941692"/>
                  <a:pt x="5322986" y="9933955"/>
                  <a:pt x="5315250" y="9933955"/>
                </a:cubicBezTo>
                <a:cubicBezTo>
                  <a:pt x="5322986" y="9926217"/>
                  <a:pt x="5322986" y="9918480"/>
                  <a:pt x="5315250" y="9910743"/>
                </a:cubicBezTo>
                <a:cubicBezTo>
                  <a:pt x="5307512" y="9903007"/>
                  <a:pt x="5292038" y="9879795"/>
                  <a:pt x="5268829" y="9841111"/>
                </a:cubicBezTo>
                <a:lnTo>
                  <a:pt x="5245619" y="9794690"/>
                </a:lnTo>
                <a:cubicBezTo>
                  <a:pt x="5245619" y="9786953"/>
                  <a:pt x="5241749" y="9783084"/>
                  <a:pt x="5234013" y="9783084"/>
                </a:cubicBezTo>
                <a:cubicBezTo>
                  <a:pt x="5226275" y="9783084"/>
                  <a:pt x="5222407" y="9775349"/>
                  <a:pt x="5222407" y="9759875"/>
                </a:cubicBezTo>
                <a:cubicBezTo>
                  <a:pt x="5222407" y="9759875"/>
                  <a:pt x="5218540" y="9756005"/>
                  <a:pt x="5210802" y="9748269"/>
                </a:cubicBezTo>
                <a:lnTo>
                  <a:pt x="5187592" y="9725057"/>
                </a:lnTo>
                <a:cubicBezTo>
                  <a:pt x="5195328" y="9725057"/>
                  <a:pt x="5199196" y="9725057"/>
                  <a:pt x="5199196" y="9725057"/>
                </a:cubicBezTo>
                <a:lnTo>
                  <a:pt x="5199196" y="9713452"/>
                </a:lnTo>
                <a:cubicBezTo>
                  <a:pt x="5199196" y="9705715"/>
                  <a:pt x="5191460" y="9701848"/>
                  <a:pt x="5175986" y="9701848"/>
                </a:cubicBezTo>
                <a:cubicBezTo>
                  <a:pt x="5160513" y="9694112"/>
                  <a:pt x="5156644" y="9678636"/>
                  <a:pt x="5164380" y="9655426"/>
                </a:cubicBezTo>
                <a:cubicBezTo>
                  <a:pt x="5164380" y="9647689"/>
                  <a:pt x="5160513" y="9643820"/>
                  <a:pt x="5152775" y="9643820"/>
                </a:cubicBezTo>
                <a:cubicBezTo>
                  <a:pt x="5145039" y="9643820"/>
                  <a:pt x="5141169" y="9639952"/>
                  <a:pt x="5141169" y="9632215"/>
                </a:cubicBezTo>
                <a:cubicBezTo>
                  <a:pt x="5141169" y="9624479"/>
                  <a:pt x="5137301" y="9620609"/>
                  <a:pt x="5129565" y="9620609"/>
                </a:cubicBezTo>
                <a:lnTo>
                  <a:pt x="5141169" y="9655426"/>
                </a:lnTo>
                <a:cubicBezTo>
                  <a:pt x="5164380" y="9694112"/>
                  <a:pt x="5172118" y="9717322"/>
                  <a:pt x="5164380" y="9725057"/>
                </a:cubicBezTo>
                <a:lnTo>
                  <a:pt x="5152775" y="9701848"/>
                </a:lnTo>
                <a:cubicBezTo>
                  <a:pt x="5152775" y="9694112"/>
                  <a:pt x="5148907" y="9686374"/>
                  <a:pt x="5141169" y="9678636"/>
                </a:cubicBezTo>
                <a:cubicBezTo>
                  <a:pt x="5133433" y="9670900"/>
                  <a:pt x="5125695" y="9661230"/>
                  <a:pt x="5117959" y="9649623"/>
                </a:cubicBezTo>
                <a:cubicBezTo>
                  <a:pt x="5110221" y="9638018"/>
                  <a:pt x="5110221" y="9626412"/>
                  <a:pt x="5117959" y="9614806"/>
                </a:cubicBezTo>
                <a:cubicBezTo>
                  <a:pt x="5125695" y="9603203"/>
                  <a:pt x="5129565" y="9601268"/>
                  <a:pt x="5129565" y="9609003"/>
                </a:cubicBezTo>
                <a:lnTo>
                  <a:pt x="5129565" y="9597400"/>
                </a:lnTo>
                <a:cubicBezTo>
                  <a:pt x="5121827" y="9597400"/>
                  <a:pt x="5117959" y="9593531"/>
                  <a:pt x="5117959" y="9585793"/>
                </a:cubicBezTo>
                <a:cubicBezTo>
                  <a:pt x="5117959" y="9578058"/>
                  <a:pt x="5112157" y="9570319"/>
                  <a:pt x="5100550" y="9562584"/>
                </a:cubicBezTo>
                <a:cubicBezTo>
                  <a:pt x="5088946" y="9554846"/>
                  <a:pt x="5087012" y="9547110"/>
                  <a:pt x="5094749" y="9539373"/>
                </a:cubicBezTo>
                <a:lnTo>
                  <a:pt x="5083143" y="9539373"/>
                </a:lnTo>
                <a:lnTo>
                  <a:pt x="5083143" y="9527766"/>
                </a:lnTo>
                <a:cubicBezTo>
                  <a:pt x="5083143" y="9520031"/>
                  <a:pt x="5079274" y="9516162"/>
                  <a:pt x="5071538" y="9516162"/>
                </a:cubicBezTo>
                <a:cubicBezTo>
                  <a:pt x="5063802" y="9508425"/>
                  <a:pt x="5063802" y="9512292"/>
                  <a:pt x="5071538" y="9527766"/>
                </a:cubicBezTo>
                <a:cubicBezTo>
                  <a:pt x="5071538" y="9543240"/>
                  <a:pt x="5071538" y="9550977"/>
                  <a:pt x="5071538" y="9550977"/>
                </a:cubicBezTo>
                <a:cubicBezTo>
                  <a:pt x="5071538" y="9550977"/>
                  <a:pt x="5075406" y="9556779"/>
                  <a:pt x="5083143" y="9568385"/>
                </a:cubicBezTo>
                <a:cubicBezTo>
                  <a:pt x="5090880" y="9579991"/>
                  <a:pt x="5094749" y="9585793"/>
                  <a:pt x="5094749" y="9585793"/>
                </a:cubicBezTo>
                <a:lnTo>
                  <a:pt x="5059932" y="9550977"/>
                </a:lnTo>
                <a:cubicBezTo>
                  <a:pt x="5052194" y="9535504"/>
                  <a:pt x="5048328" y="9527766"/>
                  <a:pt x="5048328" y="9527766"/>
                </a:cubicBezTo>
                <a:cubicBezTo>
                  <a:pt x="5040590" y="9527766"/>
                  <a:pt x="5030919" y="9516162"/>
                  <a:pt x="5019313" y="9492950"/>
                </a:cubicBezTo>
                <a:cubicBezTo>
                  <a:pt x="5007708" y="9469741"/>
                  <a:pt x="5001905" y="9454268"/>
                  <a:pt x="5001905" y="9446530"/>
                </a:cubicBezTo>
                <a:lnTo>
                  <a:pt x="4978694" y="9446530"/>
                </a:lnTo>
                <a:cubicBezTo>
                  <a:pt x="4970957" y="9438792"/>
                  <a:pt x="4970957" y="9432990"/>
                  <a:pt x="4978694" y="9429123"/>
                </a:cubicBezTo>
                <a:cubicBezTo>
                  <a:pt x="4986433" y="9425253"/>
                  <a:pt x="4988366" y="9419452"/>
                  <a:pt x="4984498" y="9411714"/>
                </a:cubicBezTo>
                <a:cubicBezTo>
                  <a:pt x="4980630" y="9403978"/>
                  <a:pt x="4974827" y="9400108"/>
                  <a:pt x="4967089" y="9400108"/>
                </a:cubicBezTo>
                <a:cubicBezTo>
                  <a:pt x="4967089" y="9400108"/>
                  <a:pt x="4963222" y="9396241"/>
                  <a:pt x="4955484" y="9388503"/>
                </a:cubicBezTo>
                <a:cubicBezTo>
                  <a:pt x="4955484" y="9380766"/>
                  <a:pt x="4955484" y="9376897"/>
                  <a:pt x="4955484" y="9376897"/>
                </a:cubicBezTo>
                <a:cubicBezTo>
                  <a:pt x="4955484" y="9376897"/>
                  <a:pt x="4951615" y="9376897"/>
                  <a:pt x="4943879" y="9376897"/>
                </a:cubicBezTo>
                <a:cubicBezTo>
                  <a:pt x="4943879" y="9376897"/>
                  <a:pt x="4940010" y="9373029"/>
                  <a:pt x="4932274" y="9365293"/>
                </a:cubicBezTo>
                <a:lnTo>
                  <a:pt x="4943879" y="9365293"/>
                </a:lnTo>
                <a:lnTo>
                  <a:pt x="4932274" y="9342081"/>
                </a:lnTo>
                <a:cubicBezTo>
                  <a:pt x="4924536" y="9326608"/>
                  <a:pt x="4918733" y="9316936"/>
                  <a:pt x="4914867" y="9313069"/>
                </a:cubicBezTo>
                <a:cubicBezTo>
                  <a:pt x="4910997" y="9309200"/>
                  <a:pt x="4909062" y="9307266"/>
                  <a:pt x="4909062" y="9307266"/>
                </a:cubicBezTo>
                <a:lnTo>
                  <a:pt x="4885852" y="9260844"/>
                </a:lnTo>
                <a:cubicBezTo>
                  <a:pt x="4885852" y="9260844"/>
                  <a:pt x="4885852" y="9258909"/>
                  <a:pt x="4885852" y="9255042"/>
                </a:cubicBezTo>
                <a:cubicBezTo>
                  <a:pt x="4885852" y="9251173"/>
                  <a:pt x="4881984" y="9245370"/>
                  <a:pt x="4874247" y="9237633"/>
                </a:cubicBezTo>
                <a:cubicBezTo>
                  <a:pt x="4866509" y="9237633"/>
                  <a:pt x="4866509" y="9249239"/>
                  <a:pt x="4874247" y="9272451"/>
                </a:cubicBezTo>
                <a:lnTo>
                  <a:pt x="4885852" y="9295660"/>
                </a:lnTo>
                <a:cubicBezTo>
                  <a:pt x="4885852" y="9303397"/>
                  <a:pt x="4885852" y="9311136"/>
                  <a:pt x="4885852" y="9318871"/>
                </a:cubicBezTo>
                <a:cubicBezTo>
                  <a:pt x="4885852" y="9318871"/>
                  <a:pt x="4881984" y="9313069"/>
                  <a:pt x="4874247" y="9301463"/>
                </a:cubicBezTo>
                <a:cubicBezTo>
                  <a:pt x="4866509" y="9289857"/>
                  <a:pt x="4862641" y="9276318"/>
                  <a:pt x="4862641" y="9260844"/>
                </a:cubicBezTo>
                <a:lnTo>
                  <a:pt x="4851037" y="9237633"/>
                </a:lnTo>
                <a:cubicBezTo>
                  <a:pt x="4843299" y="9237633"/>
                  <a:pt x="4835563" y="9233765"/>
                  <a:pt x="4827825" y="9226027"/>
                </a:cubicBezTo>
                <a:cubicBezTo>
                  <a:pt x="4820089" y="9226027"/>
                  <a:pt x="4808484" y="9237633"/>
                  <a:pt x="4793010" y="9260844"/>
                </a:cubicBezTo>
                <a:lnTo>
                  <a:pt x="4781404" y="9295660"/>
                </a:lnTo>
                <a:cubicBezTo>
                  <a:pt x="4789142" y="9295660"/>
                  <a:pt x="4796877" y="9305333"/>
                  <a:pt x="4804615" y="9324674"/>
                </a:cubicBezTo>
                <a:cubicBezTo>
                  <a:pt x="4812351" y="9344015"/>
                  <a:pt x="4822023" y="9365293"/>
                  <a:pt x="4833628" y="9388503"/>
                </a:cubicBezTo>
                <a:cubicBezTo>
                  <a:pt x="4845232" y="9411714"/>
                  <a:pt x="4854904" y="9431056"/>
                  <a:pt x="4862641" y="9446530"/>
                </a:cubicBezTo>
                <a:cubicBezTo>
                  <a:pt x="4870378" y="9462004"/>
                  <a:pt x="4874247" y="9473609"/>
                  <a:pt x="4874247" y="9481347"/>
                </a:cubicBezTo>
                <a:lnTo>
                  <a:pt x="4851037" y="9446530"/>
                </a:lnTo>
                <a:lnTo>
                  <a:pt x="4827825" y="9411714"/>
                </a:lnTo>
                <a:cubicBezTo>
                  <a:pt x="4820089" y="9419452"/>
                  <a:pt x="4843299" y="9469741"/>
                  <a:pt x="4897458" y="9562584"/>
                </a:cubicBezTo>
                <a:cubicBezTo>
                  <a:pt x="4889721" y="9562584"/>
                  <a:pt x="4881984" y="9554846"/>
                  <a:pt x="4874247" y="9539373"/>
                </a:cubicBezTo>
                <a:lnTo>
                  <a:pt x="4862641" y="9516162"/>
                </a:lnTo>
                <a:cubicBezTo>
                  <a:pt x="4854904" y="9516162"/>
                  <a:pt x="4845232" y="9502622"/>
                  <a:pt x="4833628" y="9475544"/>
                </a:cubicBezTo>
                <a:cubicBezTo>
                  <a:pt x="4822023" y="9448465"/>
                  <a:pt x="4808484" y="9423320"/>
                  <a:pt x="4793010" y="9400108"/>
                </a:cubicBezTo>
                <a:lnTo>
                  <a:pt x="4769798" y="9353687"/>
                </a:lnTo>
                <a:cubicBezTo>
                  <a:pt x="4769798" y="9345951"/>
                  <a:pt x="4765931" y="9342081"/>
                  <a:pt x="4758194" y="9342081"/>
                </a:cubicBezTo>
                <a:cubicBezTo>
                  <a:pt x="4758194" y="9342081"/>
                  <a:pt x="4754324" y="9342081"/>
                  <a:pt x="4746588" y="9342081"/>
                </a:cubicBezTo>
                <a:cubicBezTo>
                  <a:pt x="4754324" y="9342081"/>
                  <a:pt x="4754324" y="9332411"/>
                  <a:pt x="4746588" y="9313069"/>
                </a:cubicBezTo>
                <a:cubicBezTo>
                  <a:pt x="4738850" y="9293725"/>
                  <a:pt x="4731115" y="9280185"/>
                  <a:pt x="4723379" y="9272451"/>
                </a:cubicBezTo>
                <a:cubicBezTo>
                  <a:pt x="4715641" y="9264713"/>
                  <a:pt x="4711771" y="9256976"/>
                  <a:pt x="4711771" y="9249239"/>
                </a:cubicBezTo>
                <a:cubicBezTo>
                  <a:pt x="4711771" y="9241503"/>
                  <a:pt x="4707905" y="9229897"/>
                  <a:pt x="4700167" y="9214424"/>
                </a:cubicBezTo>
                <a:lnTo>
                  <a:pt x="4676956" y="9179607"/>
                </a:lnTo>
                <a:lnTo>
                  <a:pt x="4642140" y="9098371"/>
                </a:lnTo>
                <a:cubicBezTo>
                  <a:pt x="4634404" y="9098371"/>
                  <a:pt x="4630535" y="9094501"/>
                  <a:pt x="4630535" y="9086765"/>
                </a:cubicBezTo>
                <a:lnTo>
                  <a:pt x="4618929" y="9075159"/>
                </a:lnTo>
                <a:lnTo>
                  <a:pt x="4607324" y="9063553"/>
                </a:lnTo>
                <a:cubicBezTo>
                  <a:pt x="4607324" y="9055818"/>
                  <a:pt x="4605389" y="9050015"/>
                  <a:pt x="4601523" y="9046145"/>
                </a:cubicBezTo>
                <a:cubicBezTo>
                  <a:pt x="4597652" y="9042277"/>
                  <a:pt x="4595720" y="9036474"/>
                  <a:pt x="4595720" y="9028738"/>
                </a:cubicBezTo>
                <a:cubicBezTo>
                  <a:pt x="4587981" y="9021000"/>
                  <a:pt x="4587981" y="9017132"/>
                  <a:pt x="4595720" y="9017132"/>
                </a:cubicBezTo>
                <a:cubicBezTo>
                  <a:pt x="4595720" y="9009396"/>
                  <a:pt x="4591851" y="9009396"/>
                  <a:pt x="4584114" y="9017132"/>
                </a:cubicBezTo>
                <a:cubicBezTo>
                  <a:pt x="4584114" y="9009396"/>
                  <a:pt x="4584114" y="9005526"/>
                  <a:pt x="4584114" y="9005526"/>
                </a:cubicBezTo>
                <a:cubicBezTo>
                  <a:pt x="4584114" y="8997791"/>
                  <a:pt x="4582178" y="8993922"/>
                  <a:pt x="4578311" y="8993922"/>
                </a:cubicBezTo>
                <a:cubicBezTo>
                  <a:pt x="4574443" y="8993922"/>
                  <a:pt x="4568640" y="8990052"/>
                  <a:pt x="4560903" y="8982317"/>
                </a:cubicBezTo>
                <a:lnTo>
                  <a:pt x="4537693" y="8970711"/>
                </a:lnTo>
                <a:cubicBezTo>
                  <a:pt x="4537693" y="8970711"/>
                  <a:pt x="4537693" y="8966843"/>
                  <a:pt x="4537693" y="8959107"/>
                </a:cubicBezTo>
                <a:cubicBezTo>
                  <a:pt x="4529954" y="8959107"/>
                  <a:pt x="4522219" y="8959107"/>
                  <a:pt x="4514480" y="8959107"/>
                </a:cubicBezTo>
                <a:lnTo>
                  <a:pt x="4537693" y="8970711"/>
                </a:lnTo>
                <a:lnTo>
                  <a:pt x="4549297" y="8982317"/>
                </a:lnTo>
                <a:cubicBezTo>
                  <a:pt x="4549297" y="8997791"/>
                  <a:pt x="4545429" y="9001659"/>
                  <a:pt x="4537693" y="8993922"/>
                </a:cubicBezTo>
                <a:cubicBezTo>
                  <a:pt x="4537693" y="8993922"/>
                  <a:pt x="4535757" y="8991988"/>
                  <a:pt x="4531888" y="8988119"/>
                </a:cubicBezTo>
                <a:cubicBezTo>
                  <a:pt x="4528022" y="8984251"/>
                  <a:pt x="4526087" y="8982317"/>
                  <a:pt x="4526087" y="8982317"/>
                </a:cubicBezTo>
                <a:cubicBezTo>
                  <a:pt x="4526087" y="8982317"/>
                  <a:pt x="4522219" y="8982317"/>
                  <a:pt x="4514480" y="8982317"/>
                </a:cubicBezTo>
                <a:lnTo>
                  <a:pt x="4514480" y="8993922"/>
                </a:lnTo>
                <a:cubicBezTo>
                  <a:pt x="4514480" y="8993922"/>
                  <a:pt x="4518350" y="8997791"/>
                  <a:pt x="4526087" y="9005526"/>
                </a:cubicBezTo>
                <a:lnTo>
                  <a:pt x="4537693" y="9028738"/>
                </a:lnTo>
                <a:lnTo>
                  <a:pt x="4537693" y="9017132"/>
                </a:lnTo>
                <a:cubicBezTo>
                  <a:pt x="4560903" y="9001659"/>
                  <a:pt x="4572508" y="9005526"/>
                  <a:pt x="4572508" y="9028738"/>
                </a:cubicBezTo>
                <a:lnTo>
                  <a:pt x="4560903" y="9028738"/>
                </a:lnTo>
                <a:cubicBezTo>
                  <a:pt x="4553166" y="9028738"/>
                  <a:pt x="4549297" y="9028738"/>
                  <a:pt x="4549297" y="9028738"/>
                </a:cubicBezTo>
                <a:cubicBezTo>
                  <a:pt x="4549297" y="9036474"/>
                  <a:pt x="4553166" y="9048079"/>
                  <a:pt x="4560903" y="9063553"/>
                </a:cubicBezTo>
                <a:lnTo>
                  <a:pt x="4584114" y="9075159"/>
                </a:lnTo>
                <a:cubicBezTo>
                  <a:pt x="4591851" y="9075159"/>
                  <a:pt x="4591851" y="9079027"/>
                  <a:pt x="4584114" y="9086765"/>
                </a:cubicBezTo>
                <a:cubicBezTo>
                  <a:pt x="4576377" y="9094501"/>
                  <a:pt x="4580245" y="9098371"/>
                  <a:pt x="4595720" y="9098371"/>
                </a:cubicBezTo>
                <a:cubicBezTo>
                  <a:pt x="4603455" y="9106107"/>
                  <a:pt x="4605389" y="9111909"/>
                  <a:pt x="4601523" y="9115778"/>
                </a:cubicBezTo>
                <a:cubicBezTo>
                  <a:pt x="4597652" y="9119646"/>
                  <a:pt x="4595720" y="9117712"/>
                  <a:pt x="4595720" y="9109975"/>
                </a:cubicBezTo>
                <a:lnTo>
                  <a:pt x="4595720" y="9133186"/>
                </a:lnTo>
                <a:cubicBezTo>
                  <a:pt x="4587981" y="9133186"/>
                  <a:pt x="4584114" y="9133186"/>
                  <a:pt x="4584114" y="9133186"/>
                </a:cubicBezTo>
                <a:cubicBezTo>
                  <a:pt x="4584114" y="9133186"/>
                  <a:pt x="4586048" y="9135121"/>
                  <a:pt x="4589915" y="9138989"/>
                </a:cubicBezTo>
                <a:cubicBezTo>
                  <a:pt x="4593784" y="9142857"/>
                  <a:pt x="4595720" y="9144790"/>
                  <a:pt x="4595720" y="9144790"/>
                </a:cubicBezTo>
                <a:cubicBezTo>
                  <a:pt x="4595720" y="9144790"/>
                  <a:pt x="4597652" y="9146725"/>
                  <a:pt x="4601523" y="9150595"/>
                </a:cubicBezTo>
                <a:cubicBezTo>
                  <a:pt x="4605389" y="9154463"/>
                  <a:pt x="4611192" y="9156398"/>
                  <a:pt x="4618929" y="9156398"/>
                </a:cubicBezTo>
                <a:cubicBezTo>
                  <a:pt x="4626666" y="9171872"/>
                  <a:pt x="4632469" y="9177673"/>
                  <a:pt x="4636337" y="9173805"/>
                </a:cubicBezTo>
                <a:cubicBezTo>
                  <a:pt x="4640205" y="9169935"/>
                  <a:pt x="4642140" y="9175738"/>
                  <a:pt x="4642140" y="9191213"/>
                </a:cubicBezTo>
                <a:lnTo>
                  <a:pt x="4642140" y="9202817"/>
                </a:lnTo>
                <a:lnTo>
                  <a:pt x="4642140" y="9214424"/>
                </a:lnTo>
                <a:cubicBezTo>
                  <a:pt x="4649878" y="9229897"/>
                  <a:pt x="4655679" y="9237633"/>
                  <a:pt x="4659549" y="9237633"/>
                </a:cubicBezTo>
                <a:cubicBezTo>
                  <a:pt x="4663416" y="9237633"/>
                  <a:pt x="4669219" y="9241503"/>
                  <a:pt x="4676956" y="9249239"/>
                </a:cubicBezTo>
                <a:lnTo>
                  <a:pt x="4676956" y="9260844"/>
                </a:lnTo>
                <a:lnTo>
                  <a:pt x="4676956" y="9272451"/>
                </a:lnTo>
                <a:lnTo>
                  <a:pt x="4676956" y="9284054"/>
                </a:lnTo>
                <a:lnTo>
                  <a:pt x="4665352" y="9284054"/>
                </a:lnTo>
                <a:cubicBezTo>
                  <a:pt x="4665352" y="9284054"/>
                  <a:pt x="4669219" y="9285988"/>
                  <a:pt x="4676956" y="9289857"/>
                </a:cubicBezTo>
                <a:cubicBezTo>
                  <a:pt x="4684693" y="9293725"/>
                  <a:pt x="4692430" y="9303397"/>
                  <a:pt x="4700167" y="9318871"/>
                </a:cubicBezTo>
                <a:lnTo>
                  <a:pt x="4711771" y="9330477"/>
                </a:lnTo>
                <a:lnTo>
                  <a:pt x="4723379" y="9342081"/>
                </a:lnTo>
                <a:lnTo>
                  <a:pt x="4723379" y="9365293"/>
                </a:lnTo>
                <a:lnTo>
                  <a:pt x="4723379" y="9376897"/>
                </a:lnTo>
                <a:cubicBezTo>
                  <a:pt x="4723379" y="9384635"/>
                  <a:pt x="4727245" y="9388503"/>
                  <a:pt x="4734983" y="9388503"/>
                </a:cubicBezTo>
                <a:lnTo>
                  <a:pt x="4734983" y="9365293"/>
                </a:lnTo>
                <a:lnTo>
                  <a:pt x="4723379" y="9342081"/>
                </a:lnTo>
                <a:cubicBezTo>
                  <a:pt x="4731115" y="9342081"/>
                  <a:pt x="4738850" y="9353687"/>
                  <a:pt x="4746588" y="9376897"/>
                </a:cubicBezTo>
                <a:lnTo>
                  <a:pt x="4769798" y="9400108"/>
                </a:lnTo>
                <a:lnTo>
                  <a:pt x="4769798" y="9411714"/>
                </a:lnTo>
                <a:lnTo>
                  <a:pt x="4758194" y="9411714"/>
                </a:lnTo>
                <a:lnTo>
                  <a:pt x="4746588" y="9400108"/>
                </a:lnTo>
                <a:lnTo>
                  <a:pt x="4734983" y="9411714"/>
                </a:lnTo>
                <a:cubicBezTo>
                  <a:pt x="4727245" y="9411714"/>
                  <a:pt x="4723379" y="9411714"/>
                  <a:pt x="4723379" y="9411714"/>
                </a:cubicBezTo>
                <a:cubicBezTo>
                  <a:pt x="4723379" y="9411714"/>
                  <a:pt x="4723379" y="9407844"/>
                  <a:pt x="4723379" y="9400108"/>
                </a:cubicBezTo>
                <a:lnTo>
                  <a:pt x="4723379" y="9388503"/>
                </a:lnTo>
                <a:cubicBezTo>
                  <a:pt x="4715641" y="9388503"/>
                  <a:pt x="4704035" y="9380766"/>
                  <a:pt x="4688561" y="9365293"/>
                </a:cubicBezTo>
                <a:lnTo>
                  <a:pt x="4676956" y="9353687"/>
                </a:lnTo>
                <a:lnTo>
                  <a:pt x="4688561" y="9388503"/>
                </a:lnTo>
                <a:cubicBezTo>
                  <a:pt x="4719509" y="9396241"/>
                  <a:pt x="4731115" y="9419452"/>
                  <a:pt x="4723379" y="9458135"/>
                </a:cubicBezTo>
                <a:cubicBezTo>
                  <a:pt x="4723379" y="9465871"/>
                  <a:pt x="4727245" y="9469741"/>
                  <a:pt x="4734983" y="9469741"/>
                </a:cubicBezTo>
                <a:lnTo>
                  <a:pt x="4746588" y="9481347"/>
                </a:lnTo>
                <a:cubicBezTo>
                  <a:pt x="4746588" y="9489083"/>
                  <a:pt x="4746588" y="9492950"/>
                  <a:pt x="4746588" y="9492950"/>
                </a:cubicBezTo>
                <a:cubicBezTo>
                  <a:pt x="4762062" y="9492950"/>
                  <a:pt x="4769798" y="9508425"/>
                  <a:pt x="4769798" y="9539373"/>
                </a:cubicBezTo>
                <a:cubicBezTo>
                  <a:pt x="4769798" y="9547110"/>
                  <a:pt x="4771734" y="9552913"/>
                  <a:pt x="4775601" y="9556779"/>
                </a:cubicBezTo>
                <a:cubicBezTo>
                  <a:pt x="4779469" y="9560649"/>
                  <a:pt x="4781404" y="9562584"/>
                  <a:pt x="4781404" y="9562584"/>
                </a:cubicBezTo>
                <a:cubicBezTo>
                  <a:pt x="4789142" y="9570319"/>
                  <a:pt x="4791075" y="9576125"/>
                  <a:pt x="4787206" y="9579991"/>
                </a:cubicBezTo>
                <a:cubicBezTo>
                  <a:pt x="4783339" y="9583858"/>
                  <a:pt x="4781404" y="9585793"/>
                  <a:pt x="4781404" y="9585793"/>
                </a:cubicBezTo>
                <a:lnTo>
                  <a:pt x="4793010" y="9585793"/>
                </a:lnTo>
                <a:cubicBezTo>
                  <a:pt x="4800746" y="9585793"/>
                  <a:pt x="4800746" y="9589662"/>
                  <a:pt x="4793010" y="9597400"/>
                </a:cubicBezTo>
                <a:cubicBezTo>
                  <a:pt x="4793010" y="9597400"/>
                  <a:pt x="4793010" y="9599334"/>
                  <a:pt x="4793010" y="9603203"/>
                </a:cubicBezTo>
                <a:cubicBezTo>
                  <a:pt x="4793010" y="9607070"/>
                  <a:pt x="4796877" y="9612873"/>
                  <a:pt x="4804615" y="9620609"/>
                </a:cubicBezTo>
                <a:cubicBezTo>
                  <a:pt x="4812351" y="9643820"/>
                  <a:pt x="4818154" y="9657360"/>
                  <a:pt x="4822023" y="9661230"/>
                </a:cubicBezTo>
                <a:cubicBezTo>
                  <a:pt x="4825892" y="9665097"/>
                  <a:pt x="4835563" y="9682506"/>
                  <a:pt x="4851037" y="9713452"/>
                </a:cubicBezTo>
                <a:cubicBezTo>
                  <a:pt x="4851037" y="9721190"/>
                  <a:pt x="4854904" y="9728927"/>
                  <a:pt x="4862641" y="9736663"/>
                </a:cubicBezTo>
                <a:cubicBezTo>
                  <a:pt x="4870378" y="9744401"/>
                  <a:pt x="4876181" y="9754072"/>
                  <a:pt x="4880050" y="9765676"/>
                </a:cubicBezTo>
                <a:cubicBezTo>
                  <a:pt x="4883918" y="9777282"/>
                  <a:pt x="4889721" y="9790823"/>
                  <a:pt x="4897458" y="9806296"/>
                </a:cubicBezTo>
                <a:cubicBezTo>
                  <a:pt x="4951615" y="9906877"/>
                  <a:pt x="4982563" y="9968770"/>
                  <a:pt x="4990301" y="9991982"/>
                </a:cubicBezTo>
                <a:lnTo>
                  <a:pt x="4978694" y="9991982"/>
                </a:lnTo>
                <a:lnTo>
                  <a:pt x="4990301" y="10003585"/>
                </a:lnTo>
                <a:cubicBezTo>
                  <a:pt x="4990301" y="10011323"/>
                  <a:pt x="4990301" y="10015191"/>
                  <a:pt x="4990301" y="10015191"/>
                </a:cubicBezTo>
                <a:lnTo>
                  <a:pt x="4978694" y="10026797"/>
                </a:lnTo>
                <a:cubicBezTo>
                  <a:pt x="4986433" y="10034533"/>
                  <a:pt x="4990301" y="10034533"/>
                  <a:pt x="4990301" y="10026797"/>
                </a:cubicBezTo>
                <a:cubicBezTo>
                  <a:pt x="4990301" y="10011323"/>
                  <a:pt x="5001905" y="10019061"/>
                  <a:pt x="5025116" y="10050009"/>
                </a:cubicBezTo>
                <a:cubicBezTo>
                  <a:pt x="5025116" y="10057745"/>
                  <a:pt x="5028984" y="10069350"/>
                  <a:pt x="5036723" y="10084824"/>
                </a:cubicBezTo>
                <a:cubicBezTo>
                  <a:pt x="5028984" y="10084824"/>
                  <a:pt x="5025116" y="10088693"/>
                  <a:pt x="5025116" y="10096428"/>
                </a:cubicBezTo>
                <a:cubicBezTo>
                  <a:pt x="5025116" y="10104166"/>
                  <a:pt x="5027051" y="10108036"/>
                  <a:pt x="5030919" y="10108036"/>
                </a:cubicBezTo>
                <a:cubicBezTo>
                  <a:pt x="5034787" y="10108036"/>
                  <a:pt x="5036723" y="10104166"/>
                  <a:pt x="5036723" y="10096428"/>
                </a:cubicBezTo>
                <a:cubicBezTo>
                  <a:pt x="5036723" y="10088693"/>
                  <a:pt x="5036723" y="10084824"/>
                  <a:pt x="5036723" y="10084824"/>
                </a:cubicBezTo>
                <a:lnTo>
                  <a:pt x="5071538" y="10154454"/>
                </a:lnTo>
                <a:lnTo>
                  <a:pt x="5065735" y="10148654"/>
                </a:lnTo>
                <a:cubicBezTo>
                  <a:pt x="5061867" y="10144784"/>
                  <a:pt x="5059932" y="10142851"/>
                  <a:pt x="5059932" y="10142851"/>
                </a:cubicBezTo>
                <a:cubicBezTo>
                  <a:pt x="5052194" y="10135114"/>
                  <a:pt x="5048328" y="10135114"/>
                  <a:pt x="5048328" y="10142851"/>
                </a:cubicBezTo>
                <a:lnTo>
                  <a:pt x="5059932" y="10166062"/>
                </a:lnTo>
                <a:cubicBezTo>
                  <a:pt x="5059932" y="10166062"/>
                  <a:pt x="5059932" y="10169929"/>
                  <a:pt x="5059932" y="10177666"/>
                </a:cubicBezTo>
                <a:cubicBezTo>
                  <a:pt x="5059932" y="10185403"/>
                  <a:pt x="5063802" y="10193141"/>
                  <a:pt x="5071538" y="10200877"/>
                </a:cubicBezTo>
                <a:cubicBezTo>
                  <a:pt x="5079274" y="10208614"/>
                  <a:pt x="5083143" y="10214417"/>
                  <a:pt x="5083143" y="10218285"/>
                </a:cubicBezTo>
                <a:cubicBezTo>
                  <a:pt x="5083143" y="10222154"/>
                  <a:pt x="5083143" y="10224088"/>
                  <a:pt x="5083143" y="10224088"/>
                </a:cubicBezTo>
                <a:lnTo>
                  <a:pt x="5117959" y="10247298"/>
                </a:lnTo>
                <a:lnTo>
                  <a:pt x="5117959" y="10270509"/>
                </a:lnTo>
                <a:cubicBezTo>
                  <a:pt x="5117959" y="10270509"/>
                  <a:pt x="5116024" y="10272444"/>
                  <a:pt x="5112157" y="10276312"/>
                </a:cubicBezTo>
                <a:cubicBezTo>
                  <a:pt x="5108288" y="10280181"/>
                  <a:pt x="5106354" y="10282115"/>
                  <a:pt x="5106354" y="10282115"/>
                </a:cubicBezTo>
                <a:cubicBezTo>
                  <a:pt x="5106354" y="10282115"/>
                  <a:pt x="5106354" y="10278246"/>
                  <a:pt x="5106354" y="10270509"/>
                </a:cubicBezTo>
                <a:cubicBezTo>
                  <a:pt x="5106354" y="10262774"/>
                  <a:pt x="5098617" y="10256971"/>
                  <a:pt x="5083143" y="10253101"/>
                </a:cubicBezTo>
                <a:cubicBezTo>
                  <a:pt x="5067669" y="10249233"/>
                  <a:pt x="5061867" y="10241495"/>
                  <a:pt x="5065735" y="10229889"/>
                </a:cubicBezTo>
                <a:cubicBezTo>
                  <a:pt x="5069603" y="10218285"/>
                  <a:pt x="5069603" y="10212482"/>
                  <a:pt x="5065735" y="10212482"/>
                </a:cubicBezTo>
                <a:cubicBezTo>
                  <a:pt x="5061867" y="10212482"/>
                  <a:pt x="5056064" y="10204747"/>
                  <a:pt x="5048328" y="10189271"/>
                </a:cubicBezTo>
                <a:cubicBezTo>
                  <a:pt x="5025116" y="10150587"/>
                  <a:pt x="5009642" y="10131246"/>
                  <a:pt x="5001905" y="10131246"/>
                </a:cubicBezTo>
                <a:cubicBezTo>
                  <a:pt x="4986433" y="10123508"/>
                  <a:pt x="4978694" y="10100298"/>
                  <a:pt x="4978694" y="10061612"/>
                </a:cubicBezTo>
                <a:lnTo>
                  <a:pt x="4967089" y="10050009"/>
                </a:lnTo>
                <a:cubicBezTo>
                  <a:pt x="4967089" y="10050009"/>
                  <a:pt x="4963222" y="10040336"/>
                  <a:pt x="4955484" y="10020994"/>
                </a:cubicBezTo>
                <a:cubicBezTo>
                  <a:pt x="4947748" y="10001652"/>
                  <a:pt x="4940010" y="9991982"/>
                  <a:pt x="4932274" y="9991982"/>
                </a:cubicBezTo>
                <a:lnTo>
                  <a:pt x="4932274" y="9968770"/>
                </a:lnTo>
                <a:cubicBezTo>
                  <a:pt x="4932274" y="9968770"/>
                  <a:pt x="4928404" y="9964901"/>
                  <a:pt x="4920668" y="9957164"/>
                </a:cubicBezTo>
                <a:cubicBezTo>
                  <a:pt x="4897458" y="9926217"/>
                  <a:pt x="4885852" y="9903007"/>
                  <a:pt x="4885852" y="9887533"/>
                </a:cubicBezTo>
                <a:lnTo>
                  <a:pt x="4874247" y="9864322"/>
                </a:lnTo>
                <a:cubicBezTo>
                  <a:pt x="4866509" y="9864322"/>
                  <a:pt x="4860706" y="9862388"/>
                  <a:pt x="4856840" y="9858519"/>
                </a:cubicBezTo>
                <a:cubicBezTo>
                  <a:pt x="4852970" y="9854650"/>
                  <a:pt x="4852970" y="9850783"/>
                  <a:pt x="4856840" y="9846914"/>
                </a:cubicBezTo>
                <a:cubicBezTo>
                  <a:pt x="4860706" y="9843047"/>
                  <a:pt x="4858773" y="9835309"/>
                  <a:pt x="4851037" y="9823703"/>
                </a:cubicBezTo>
                <a:cubicBezTo>
                  <a:pt x="4843299" y="9812099"/>
                  <a:pt x="4837496" y="9802427"/>
                  <a:pt x="4833628" y="9794690"/>
                </a:cubicBezTo>
                <a:cubicBezTo>
                  <a:pt x="4829761" y="9786953"/>
                  <a:pt x="4823957" y="9779217"/>
                  <a:pt x="4816221" y="9771479"/>
                </a:cubicBezTo>
                <a:lnTo>
                  <a:pt x="4793010" y="9759875"/>
                </a:lnTo>
                <a:lnTo>
                  <a:pt x="4816221" y="9783084"/>
                </a:lnTo>
                <a:cubicBezTo>
                  <a:pt x="4823957" y="9806296"/>
                  <a:pt x="4829761" y="9817902"/>
                  <a:pt x="4833628" y="9817902"/>
                </a:cubicBezTo>
                <a:cubicBezTo>
                  <a:pt x="4837496" y="9817902"/>
                  <a:pt x="4839431" y="9821768"/>
                  <a:pt x="4839431" y="9829506"/>
                </a:cubicBezTo>
                <a:cubicBezTo>
                  <a:pt x="4831694" y="9837244"/>
                  <a:pt x="4839431" y="9856585"/>
                  <a:pt x="4862641" y="9887533"/>
                </a:cubicBezTo>
                <a:lnTo>
                  <a:pt x="4897458" y="9957164"/>
                </a:lnTo>
                <a:cubicBezTo>
                  <a:pt x="4897458" y="9964901"/>
                  <a:pt x="4899392" y="9970704"/>
                  <a:pt x="4903259" y="9974573"/>
                </a:cubicBezTo>
                <a:cubicBezTo>
                  <a:pt x="4907129" y="9978441"/>
                  <a:pt x="4909062" y="9980376"/>
                  <a:pt x="4909062" y="9980376"/>
                </a:cubicBezTo>
                <a:cubicBezTo>
                  <a:pt x="4909062" y="9980376"/>
                  <a:pt x="4912930" y="9988112"/>
                  <a:pt x="4920668" y="10003585"/>
                </a:cubicBezTo>
                <a:cubicBezTo>
                  <a:pt x="4938077" y="10026797"/>
                  <a:pt x="4948956" y="10047832"/>
                  <a:pt x="4953307" y="10066691"/>
                </a:cubicBezTo>
                <a:lnTo>
                  <a:pt x="4953913" y="10071722"/>
                </a:lnTo>
                <a:lnTo>
                  <a:pt x="4925020" y="10044206"/>
                </a:lnTo>
                <a:cubicBezTo>
                  <a:pt x="4898909" y="10015191"/>
                  <a:pt x="4885852" y="9986179"/>
                  <a:pt x="4885852" y="9957164"/>
                </a:cubicBezTo>
                <a:lnTo>
                  <a:pt x="4885852" y="9945560"/>
                </a:lnTo>
                <a:cubicBezTo>
                  <a:pt x="4878115" y="9945560"/>
                  <a:pt x="4874247" y="9943625"/>
                  <a:pt x="4874247" y="9939755"/>
                </a:cubicBezTo>
                <a:cubicBezTo>
                  <a:pt x="4874247" y="9935889"/>
                  <a:pt x="4870378" y="9930087"/>
                  <a:pt x="4862641" y="9922349"/>
                </a:cubicBezTo>
                <a:cubicBezTo>
                  <a:pt x="4831694" y="9868192"/>
                  <a:pt x="4816221" y="9837244"/>
                  <a:pt x="4816221" y="9829506"/>
                </a:cubicBezTo>
                <a:cubicBezTo>
                  <a:pt x="4816221" y="9821768"/>
                  <a:pt x="4810418" y="9814032"/>
                  <a:pt x="4798813" y="9806296"/>
                </a:cubicBezTo>
                <a:cubicBezTo>
                  <a:pt x="4787206" y="9798558"/>
                  <a:pt x="4781404" y="9794690"/>
                  <a:pt x="4781404" y="9794690"/>
                </a:cubicBezTo>
                <a:cubicBezTo>
                  <a:pt x="4781404" y="9786953"/>
                  <a:pt x="4781404" y="9781150"/>
                  <a:pt x="4781404" y="9777282"/>
                </a:cubicBezTo>
                <a:cubicBezTo>
                  <a:pt x="4781404" y="9773414"/>
                  <a:pt x="4781404" y="9771479"/>
                  <a:pt x="4781404" y="9771479"/>
                </a:cubicBezTo>
                <a:cubicBezTo>
                  <a:pt x="4781404" y="9779217"/>
                  <a:pt x="4779469" y="9783084"/>
                  <a:pt x="4775601" y="9783084"/>
                </a:cubicBezTo>
                <a:cubicBezTo>
                  <a:pt x="4771734" y="9783084"/>
                  <a:pt x="4769798" y="9779217"/>
                  <a:pt x="4769798" y="9771479"/>
                </a:cubicBezTo>
                <a:cubicBezTo>
                  <a:pt x="4769798" y="9763742"/>
                  <a:pt x="4765931" y="9752138"/>
                  <a:pt x="4758194" y="9736663"/>
                </a:cubicBezTo>
                <a:lnTo>
                  <a:pt x="4746588" y="9713452"/>
                </a:lnTo>
                <a:cubicBezTo>
                  <a:pt x="4731115" y="9713452"/>
                  <a:pt x="4727245" y="9697978"/>
                  <a:pt x="4734983" y="9667030"/>
                </a:cubicBezTo>
                <a:cubicBezTo>
                  <a:pt x="4727245" y="9667030"/>
                  <a:pt x="4723379" y="9667030"/>
                  <a:pt x="4723379" y="9667030"/>
                </a:cubicBezTo>
                <a:cubicBezTo>
                  <a:pt x="4715641" y="9667030"/>
                  <a:pt x="4704035" y="9647689"/>
                  <a:pt x="4688561" y="9609003"/>
                </a:cubicBezTo>
                <a:cubicBezTo>
                  <a:pt x="4688561" y="9601268"/>
                  <a:pt x="4686627" y="9597400"/>
                  <a:pt x="4682759" y="9597400"/>
                </a:cubicBezTo>
                <a:cubicBezTo>
                  <a:pt x="4678890" y="9597400"/>
                  <a:pt x="4673088" y="9589662"/>
                  <a:pt x="4665352" y="9574188"/>
                </a:cubicBezTo>
                <a:cubicBezTo>
                  <a:pt x="4657613" y="9566452"/>
                  <a:pt x="4651812" y="9560649"/>
                  <a:pt x="4647941" y="9556779"/>
                </a:cubicBezTo>
                <a:cubicBezTo>
                  <a:pt x="4644075" y="9552913"/>
                  <a:pt x="4642140" y="9547110"/>
                  <a:pt x="4642140" y="9539373"/>
                </a:cubicBezTo>
                <a:cubicBezTo>
                  <a:pt x="4634404" y="9539373"/>
                  <a:pt x="4628601" y="9531636"/>
                  <a:pt x="4624732" y="9516162"/>
                </a:cubicBezTo>
                <a:cubicBezTo>
                  <a:pt x="4620863" y="9500689"/>
                  <a:pt x="4615061" y="9492950"/>
                  <a:pt x="4607324" y="9492950"/>
                </a:cubicBezTo>
                <a:cubicBezTo>
                  <a:pt x="4607324" y="9492950"/>
                  <a:pt x="4605389" y="9491016"/>
                  <a:pt x="4601523" y="9487147"/>
                </a:cubicBezTo>
                <a:cubicBezTo>
                  <a:pt x="4597652" y="9483280"/>
                  <a:pt x="4597652" y="9479412"/>
                  <a:pt x="4601523" y="9475544"/>
                </a:cubicBezTo>
                <a:cubicBezTo>
                  <a:pt x="4605389" y="9471674"/>
                  <a:pt x="4605389" y="9469741"/>
                  <a:pt x="4601523" y="9469741"/>
                </a:cubicBezTo>
                <a:cubicBezTo>
                  <a:pt x="4597652" y="9469741"/>
                  <a:pt x="4595720" y="9469741"/>
                  <a:pt x="4595720" y="9469741"/>
                </a:cubicBezTo>
                <a:cubicBezTo>
                  <a:pt x="4587981" y="9469741"/>
                  <a:pt x="4580245" y="9462004"/>
                  <a:pt x="4572508" y="9446530"/>
                </a:cubicBezTo>
                <a:cubicBezTo>
                  <a:pt x="4564771" y="9431056"/>
                  <a:pt x="4560903" y="9419452"/>
                  <a:pt x="4560903" y="9411714"/>
                </a:cubicBezTo>
                <a:lnTo>
                  <a:pt x="4560903" y="9400108"/>
                </a:lnTo>
                <a:lnTo>
                  <a:pt x="4549297" y="9376897"/>
                </a:lnTo>
                <a:cubicBezTo>
                  <a:pt x="4549297" y="9376897"/>
                  <a:pt x="4549297" y="9378831"/>
                  <a:pt x="4549297" y="9382700"/>
                </a:cubicBezTo>
                <a:cubicBezTo>
                  <a:pt x="4549297" y="9386569"/>
                  <a:pt x="4549297" y="9388503"/>
                  <a:pt x="4549297" y="9388503"/>
                </a:cubicBezTo>
                <a:lnTo>
                  <a:pt x="4537693" y="9376897"/>
                </a:lnTo>
                <a:lnTo>
                  <a:pt x="4526087" y="9353687"/>
                </a:lnTo>
                <a:cubicBezTo>
                  <a:pt x="4518350" y="9353687"/>
                  <a:pt x="4516417" y="9349819"/>
                  <a:pt x="4520283" y="9342081"/>
                </a:cubicBezTo>
                <a:cubicBezTo>
                  <a:pt x="4524152" y="9334345"/>
                  <a:pt x="4522219" y="9330477"/>
                  <a:pt x="4514480" y="9330477"/>
                </a:cubicBezTo>
                <a:cubicBezTo>
                  <a:pt x="4499007" y="9315003"/>
                  <a:pt x="4491270" y="9299530"/>
                  <a:pt x="4491270" y="9284054"/>
                </a:cubicBezTo>
                <a:cubicBezTo>
                  <a:pt x="4491270" y="9276318"/>
                  <a:pt x="4489336" y="9270516"/>
                  <a:pt x="4485469" y="9266647"/>
                </a:cubicBezTo>
                <a:cubicBezTo>
                  <a:pt x="4481599" y="9262779"/>
                  <a:pt x="4479665" y="9260844"/>
                  <a:pt x="4479665" y="9260844"/>
                </a:cubicBezTo>
                <a:lnTo>
                  <a:pt x="4469511" y="9260844"/>
                </a:lnTo>
                <a:cubicBezTo>
                  <a:pt x="4470478" y="9264713"/>
                  <a:pt x="4471928" y="9268582"/>
                  <a:pt x="4473862" y="9272451"/>
                </a:cubicBezTo>
                <a:cubicBezTo>
                  <a:pt x="4477731" y="9280185"/>
                  <a:pt x="4479665" y="9287924"/>
                  <a:pt x="4479665" y="9295660"/>
                </a:cubicBezTo>
                <a:cubicBezTo>
                  <a:pt x="4487402" y="9311136"/>
                  <a:pt x="4502876" y="9340148"/>
                  <a:pt x="4526087" y="9382700"/>
                </a:cubicBezTo>
                <a:cubicBezTo>
                  <a:pt x="4549297" y="9425253"/>
                  <a:pt x="4564771" y="9450398"/>
                  <a:pt x="4572508" y="9458135"/>
                </a:cubicBezTo>
                <a:cubicBezTo>
                  <a:pt x="4572508" y="9465871"/>
                  <a:pt x="4576377" y="9473609"/>
                  <a:pt x="4584114" y="9481347"/>
                </a:cubicBezTo>
                <a:lnTo>
                  <a:pt x="4572508" y="9481347"/>
                </a:lnTo>
                <a:lnTo>
                  <a:pt x="4560903" y="9481347"/>
                </a:lnTo>
                <a:lnTo>
                  <a:pt x="4560903" y="9469741"/>
                </a:lnTo>
                <a:lnTo>
                  <a:pt x="4549297" y="9469741"/>
                </a:lnTo>
                <a:lnTo>
                  <a:pt x="4549297" y="9458135"/>
                </a:lnTo>
                <a:cubicBezTo>
                  <a:pt x="4549297" y="9450398"/>
                  <a:pt x="4549297" y="9444595"/>
                  <a:pt x="4549297" y="9440727"/>
                </a:cubicBezTo>
                <a:cubicBezTo>
                  <a:pt x="4549297" y="9436858"/>
                  <a:pt x="4545429" y="9434923"/>
                  <a:pt x="4537693" y="9434923"/>
                </a:cubicBezTo>
                <a:lnTo>
                  <a:pt x="4526087" y="9423320"/>
                </a:lnTo>
                <a:cubicBezTo>
                  <a:pt x="4526087" y="9415582"/>
                  <a:pt x="4526087" y="9407844"/>
                  <a:pt x="4526087" y="9400108"/>
                </a:cubicBezTo>
                <a:cubicBezTo>
                  <a:pt x="4518350" y="9400108"/>
                  <a:pt x="4499007" y="9369163"/>
                  <a:pt x="4468061" y="9307266"/>
                </a:cubicBezTo>
                <a:cubicBezTo>
                  <a:pt x="4437113" y="9245370"/>
                  <a:pt x="4421639" y="9210555"/>
                  <a:pt x="4421639" y="9202817"/>
                </a:cubicBezTo>
                <a:cubicBezTo>
                  <a:pt x="4421639" y="9195082"/>
                  <a:pt x="4419704" y="9191213"/>
                  <a:pt x="4415836" y="9191213"/>
                </a:cubicBezTo>
                <a:cubicBezTo>
                  <a:pt x="4411968" y="9191213"/>
                  <a:pt x="4402297" y="9175738"/>
                  <a:pt x="4386822" y="9144790"/>
                </a:cubicBezTo>
                <a:cubicBezTo>
                  <a:pt x="4371348" y="9113845"/>
                  <a:pt x="4363612" y="9094501"/>
                  <a:pt x="4363612" y="9086765"/>
                </a:cubicBezTo>
                <a:cubicBezTo>
                  <a:pt x="4363612" y="9086765"/>
                  <a:pt x="4355874" y="9073226"/>
                  <a:pt x="4340400" y="9046145"/>
                </a:cubicBezTo>
                <a:cubicBezTo>
                  <a:pt x="4324927" y="9019067"/>
                  <a:pt x="4317190" y="9003593"/>
                  <a:pt x="4317190" y="8999725"/>
                </a:cubicBezTo>
                <a:cubicBezTo>
                  <a:pt x="4317190" y="8995855"/>
                  <a:pt x="4313321" y="8993922"/>
                  <a:pt x="4305585" y="8993922"/>
                </a:cubicBezTo>
                <a:lnTo>
                  <a:pt x="4305585" y="8982317"/>
                </a:lnTo>
                <a:lnTo>
                  <a:pt x="4293979" y="8982317"/>
                </a:lnTo>
                <a:cubicBezTo>
                  <a:pt x="4293979" y="8990052"/>
                  <a:pt x="4293979" y="8993922"/>
                  <a:pt x="4293979" y="8993922"/>
                </a:cubicBezTo>
                <a:cubicBezTo>
                  <a:pt x="4293979" y="8993922"/>
                  <a:pt x="4293979" y="8997791"/>
                  <a:pt x="4293979" y="9005526"/>
                </a:cubicBezTo>
                <a:cubicBezTo>
                  <a:pt x="4293979" y="9013264"/>
                  <a:pt x="4301715" y="9022934"/>
                  <a:pt x="4317190" y="9034541"/>
                </a:cubicBezTo>
                <a:cubicBezTo>
                  <a:pt x="4332664" y="9046145"/>
                  <a:pt x="4338467" y="9053883"/>
                  <a:pt x="4334597" y="9057751"/>
                </a:cubicBezTo>
                <a:cubicBezTo>
                  <a:pt x="4330730" y="9061620"/>
                  <a:pt x="4326861" y="9059685"/>
                  <a:pt x="4322993" y="9051948"/>
                </a:cubicBezTo>
                <a:cubicBezTo>
                  <a:pt x="4319126" y="9044212"/>
                  <a:pt x="4317190" y="9044212"/>
                  <a:pt x="4317190" y="9051948"/>
                </a:cubicBezTo>
                <a:lnTo>
                  <a:pt x="4305585" y="9051948"/>
                </a:lnTo>
                <a:cubicBezTo>
                  <a:pt x="4305585" y="9044212"/>
                  <a:pt x="4303650" y="9038411"/>
                  <a:pt x="4299783" y="9034541"/>
                </a:cubicBezTo>
                <a:cubicBezTo>
                  <a:pt x="4295914" y="9030671"/>
                  <a:pt x="4292044" y="9026803"/>
                  <a:pt x="4288178" y="9022934"/>
                </a:cubicBezTo>
                <a:cubicBezTo>
                  <a:pt x="4284308" y="9019067"/>
                  <a:pt x="4280440" y="9013264"/>
                  <a:pt x="4276570" y="9005526"/>
                </a:cubicBezTo>
                <a:cubicBezTo>
                  <a:pt x="4272703" y="8997791"/>
                  <a:pt x="4270769" y="8990052"/>
                  <a:pt x="4270769" y="8982317"/>
                </a:cubicBezTo>
                <a:lnTo>
                  <a:pt x="4259163" y="8982317"/>
                </a:lnTo>
                <a:cubicBezTo>
                  <a:pt x="4259163" y="8982317"/>
                  <a:pt x="4264966" y="8993922"/>
                  <a:pt x="4276570" y="9017132"/>
                </a:cubicBezTo>
                <a:cubicBezTo>
                  <a:pt x="4288178" y="9040344"/>
                  <a:pt x="4295914" y="9053883"/>
                  <a:pt x="4299783" y="9057751"/>
                </a:cubicBezTo>
                <a:cubicBezTo>
                  <a:pt x="4303650" y="9061620"/>
                  <a:pt x="4305585" y="9063553"/>
                  <a:pt x="4305585" y="9063553"/>
                </a:cubicBezTo>
                <a:lnTo>
                  <a:pt x="4282375" y="9051948"/>
                </a:lnTo>
                <a:cubicBezTo>
                  <a:pt x="4274637" y="9044212"/>
                  <a:pt x="4270769" y="9038411"/>
                  <a:pt x="4270769" y="9034541"/>
                </a:cubicBezTo>
                <a:cubicBezTo>
                  <a:pt x="4270769" y="9030671"/>
                  <a:pt x="4266900" y="9024870"/>
                  <a:pt x="4259163" y="9017132"/>
                </a:cubicBezTo>
                <a:lnTo>
                  <a:pt x="4259163" y="9028738"/>
                </a:lnTo>
                <a:cubicBezTo>
                  <a:pt x="4259163" y="9051948"/>
                  <a:pt x="4259163" y="9063553"/>
                  <a:pt x="4259163" y="9063553"/>
                </a:cubicBezTo>
                <a:cubicBezTo>
                  <a:pt x="4266900" y="9071291"/>
                  <a:pt x="4259163" y="9071291"/>
                  <a:pt x="4235952" y="9063553"/>
                </a:cubicBezTo>
                <a:cubicBezTo>
                  <a:pt x="4212743" y="9055818"/>
                  <a:pt x="4189531" y="9032606"/>
                  <a:pt x="4166321" y="8993922"/>
                </a:cubicBezTo>
                <a:lnTo>
                  <a:pt x="4154716" y="9005526"/>
                </a:lnTo>
                <a:lnTo>
                  <a:pt x="4201136" y="9086765"/>
                </a:lnTo>
                <a:lnTo>
                  <a:pt x="4212743" y="9098371"/>
                </a:lnTo>
                <a:lnTo>
                  <a:pt x="4212743" y="9086765"/>
                </a:lnTo>
                <a:cubicBezTo>
                  <a:pt x="4205005" y="9079027"/>
                  <a:pt x="4205005" y="9075159"/>
                  <a:pt x="4212743" y="9075159"/>
                </a:cubicBezTo>
                <a:lnTo>
                  <a:pt x="4224348" y="9098371"/>
                </a:lnTo>
                <a:cubicBezTo>
                  <a:pt x="4232085" y="9121580"/>
                  <a:pt x="4235952" y="9133186"/>
                  <a:pt x="4235952" y="9133186"/>
                </a:cubicBezTo>
                <a:cubicBezTo>
                  <a:pt x="4228214" y="9125449"/>
                  <a:pt x="4222413" y="9123513"/>
                  <a:pt x="4218545" y="9127383"/>
                </a:cubicBezTo>
                <a:cubicBezTo>
                  <a:pt x="4214677" y="9131252"/>
                  <a:pt x="4216610" y="9135121"/>
                  <a:pt x="4224348" y="9138989"/>
                </a:cubicBezTo>
                <a:cubicBezTo>
                  <a:pt x="4232085" y="9142857"/>
                  <a:pt x="4237888" y="9150595"/>
                  <a:pt x="4241755" y="9162199"/>
                </a:cubicBezTo>
                <a:cubicBezTo>
                  <a:pt x="4245623" y="9173805"/>
                  <a:pt x="4247558" y="9179607"/>
                  <a:pt x="4247558" y="9179607"/>
                </a:cubicBezTo>
                <a:lnTo>
                  <a:pt x="4247558" y="9168002"/>
                </a:lnTo>
                <a:cubicBezTo>
                  <a:pt x="4239822" y="9152528"/>
                  <a:pt x="4237888" y="9144790"/>
                  <a:pt x="4241755" y="9144790"/>
                </a:cubicBezTo>
                <a:cubicBezTo>
                  <a:pt x="4245623" y="9144790"/>
                  <a:pt x="4255296" y="9158331"/>
                  <a:pt x="4270769" y="9185410"/>
                </a:cubicBezTo>
                <a:cubicBezTo>
                  <a:pt x="4286241" y="9212490"/>
                  <a:pt x="4309453" y="9255042"/>
                  <a:pt x="4340400" y="9313069"/>
                </a:cubicBezTo>
                <a:cubicBezTo>
                  <a:pt x="4371348" y="9371096"/>
                  <a:pt x="4382953" y="9403978"/>
                  <a:pt x="4375217" y="9411714"/>
                </a:cubicBezTo>
                <a:lnTo>
                  <a:pt x="4363612" y="9388503"/>
                </a:lnTo>
                <a:lnTo>
                  <a:pt x="4363612" y="9411714"/>
                </a:lnTo>
                <a:cubicBezTo>
                  <a:pt x="4379086" y="9450398"/>
                  <a:pt x="4398427" y="9489083"/>
                  <a:pt x="4421639" y="9527766"/>
                </a:cubicBezTo>
                <a:lnTo>
                  <a:pt x="4421639" y="9550977"/>
                </a:lnTo>
                <a:lnTo>
                  <a:pt x="4410034" y="9527766"/>
                </a:lnTo>
                <a:cubicBezTo>
                  <a:pt x="4410034" y="9520031"/>
                  <a:pt x="4410034" y="9516162"/>
                  <a:pt x="4410034" y="9516162"/>
                </a:cubicBezTo>
                <a:cubicBezTo>
                  <a:pt x="4410034" y="9516162"/>
                  <a:pt x="4406165" y="9516162"/>
                  <a:pt x="4398427" y="9516162"/>
                </a:cubicBezTo>
                <a:cubicBezTo>
                  <a:pt x="4398427" y="9516162"/>
                  <a:pt x="4392624" y="9506490"/>
                  <a:pt x="4381019" y="9487147"/>
                </a:cubicBezTo>
                <a:cubicBezTo>
                  <a:pt x="4369415" y="9467806"/>
                  <a:pt x="4355874" y="9444595"/>
                  <a:pt x="4340400" y="9417517"/>
                </a:cubicBezTo>
                <a:cubicBezTo>
                  <a:pt x="4324927" y="9390438"/>
                  <a:pt x="4309453" y="9363360"/>
                  <a:pt x="4293979" y="9336278"/>
                </a:cubicBezTo>
                <a:cubicBezTo>
                  <a:pt x="4278506" y="9309200"/>
                  <a:pt x="4270769" y="9295660"/>
                  <a:pt x="4270769" y="9295660"/>
                </a:cubicBezTo>
                <a:lnTo>
                  <a:pt x="4259163" y="9284054"/>
                </a:lnTo>
                <a:cubicBezTo>
                  <a:pt x="4266900" y="9284054"/>
                  <a:pt x="4264966" y="9274385"/>
                  <a:pt x="4253360" y="9255042"/>
                </a:cubicBezTo>
                <a:cubicBezTo>
                  <a:pt x="4241755" y="9235700"/>
                  <a:pt x="4234017" y="9222158"/>
                  <a:pt x="4230151" y="9214424"/>
                </a:cubicBezTo>
                <a:cubicBezTo>
                  <a:pt x="4226282" y="9206687"/>
                  <a:pt x="4220480" y="9206687"/>
                  <a:pt x="4212743" y="9214424"/>
                </a:cubicBezTo>
                <a:lnTo>
                  <a:pt x="4224348" y="9202817"/>
                </a:lnTo>
                <a:lnTo>
                  <a:pt x="4212743" y="9179607"/>
                </a:lnTo>
                <a:lnTo>
                  <a:pt x="4189531" y="9133186"/>
                </a:lnTo>
                <a:lnTo>
                  <a:pt x="4131504" y="9017132"/>
                </a:lnTo>
                <a:lnTo>
                  <a:pt x="4119898" y="9017132"/>
                </a:lnTo>
                <a:cubicBezTo>
                  <a:pt x="4112163" y="9009396"/>
                  <a:pt x="4108295" y="9005526"/>
                  <a:pt x="4108295" y="9005526"/>
                </a:cubicBezTo>
                <a:cubicBezTo>
                  <a:pt x="4108295" y="9013264"/>
                  <a:pt x="4108295" y="9021000"/>
                  <a:pt x="4108295" y="9028738"/>
                </a:cubicBezTo>
                <a:cubicBezTo>
                  <a:pt x="4108295" y="9036474"/>
                  <a:pt x="4108295" y="9040344"/>
                  <a:pt x="4108295" y="9040344"/>
                </a:cubicBezTo>
                <a:cubicBezTo>
                  <a:pt x="4108295" y="9048079"/>
                  <a:pt x="4108295" y="9055818"/>
                  <a:pt x="4108295" y="9063553"/>
                </a:cubicBezTo>
                <a:cubicBezTo>
                  <a:pt x="4108295" y="9071291"/>
                  <a:pt x="4112163" y="9075159"/>
                  <a:pt x="4119898" y="9075159"/>
                </a:cubicBezTo>
                <a:lnTo>
                  <a:pt x="4131504" y="9098371"/>
                </a:lnTo>
                <a:cubicBezTo>
                  <a:pt x="4131504" y="9106107"/>
                  <a:pt x="4131504" y="9113845"/>
                  <a:pt x="4131504" y="9121580"/>
                </a:cubicBezTo>
                <a:lnTo>
                  <a:pt x="4143110" y="9098371"/>
                </a:lnTo>
                <a:lnTo>
                  <a:pt x="4143110" y="9075159"/>
                </a:lnTo>
                <a:lnTo>
                  <a:pt x="4154716" y="9098371"/>
                </a:lnTo>
                <a:cubicBezTo>
                  <a:pt x="4158584" y="9106107"/>
                  <a:pt x="4161486" y="9112875"/>
                  <a:pt x="4163420" y="9118680"/>
                </a:cubicBezTo>
                <a:lnTo>
                  <a:pt x="4154716" y="9109975"/>
                </a:lnTo>
                <a:cubicBezTo>
                  <a:pt x="4146978" y="9109975"/>
                  <a:pt x="4143110" y="9109975"/>
                  <a:pt x="4143110" y="9109975"/>
                </a:cubicBezTo>
                <a:cubicBezTo>
                  <a:pt x="4150847" y="9117712"/>
                  <a:pt x="4154716" y="9123513"/>
                  <a:pt x="4154716" y="9127383"/>
                </a:cubicBezTo>
                <a:cubicBezTo>
                  <a:pt x="4154716" y="9131252"/>
                  <a:pt x="4154716" y="9133186"/>
                  <a:pt x="4154716" y="9133186"/>
                </a:cubicBezTo>
                <a:lnTo>
                  <a:pt x="4154716" y="9156398"/>
                </a:lnTo>
                <a:cubicBezTo>
                  <a:pt x="4154716" y="9164133"/>
                  <a:pt x="4156650" y="9169935"/>
                  <a:pt x="4160518" y="9173805"/>
                </a:cubicBezTo>
                <a:cubicBezTo>
                  <a:pt x="4164387" y="9177673"/>
                  <a:pt x="4170188" y="9179607"/>
                  <a:pt x="4177925" y="9179607"/>
                </a:cubicBezTo>
                <a:lnTo>
                  <a:pt x="4189531" y="9191213"/>
                </a:lnTo>
                <a:lnTo>
                  <a:pt x="4189531" y="9214424"/>
                </a:lnTo>
                <a:lnTo>
                  <a:pt x="4201136" y="9226027"/>
                </a:lnTo>
                <a:lnTo>
                  <a:pt x="4189531" y="9226027"/>
                </a:lnTo>
                <a:lnTo>
                  <a:pt x="4189531" y="9237633"/>
                </a:lnTo>
                <a:cubicBezTo>
                  <a:pt x="4189531" y="9237633"/>
                  <a:pt x="4191465" y="9241503"/>
                  <a:pt x="4195333" y="9249239"/>
                </a:cubicBezTo>
                <a:cubicBezTo>
                  <a:pt x="4199202" y="9256976"/>
                  <a:pt x="4205005" y="9264713"/>
                  <a:pt x="4212743" y="9272451"/>
                </a:cubicBezTo>
                <a:lnTo>
                  <a:pt x="4224348" y="9272451"/>
                </a:lnTo>
                <a:cubicBezTo>
                  <a:pt x="4232085" y="9280185"/>
                  <a:pt x="4237888" y="9287924"/>
                  <a:pt x="4241755" y="9295660"/>
                </a:cubicBezTo>
                <a:cubicBezTo>
                  <a:pt x="4245623" y="9303397"/>
                  <a:pt x="4251426" y="9315003"/>
                  <a:pt x="4259163" y="9330477"/>
                </a:cubicBezTo>
                <a:cubicBezTo>
                  <a:pt x="4251426" y="9322739"/>
                  <a:pt x="4245623" y="9315003"/>
                  <a:pt x="4241755" y="9307266"/>
                </a:cubicBezTo>
                <a:cubicBezTo>
                  <a:pt x="4237888" y="9299530"/>
                  <a:pt x="4232085" y="9295660"/>
                  <a:pt x="4224348" y="9295660"/>
                </a:cubicBezTo>
                <a:lnTo>
                  <a:pt x="4235952" y="9307266"/>
                </a:lnTo>
                <a:cubicBezTo>
                  <a:pt x="4235952" y="9315003"/>
                  <a:pt x="4232085" y="9318871"/>
                  <a:pt x="4224348" y="9318871"/>
                </a:cubicBezTo>
                <a:cubicBezTo>
                  <a:pt x="4224348" y="9318871"/>
                  <a:pt x="4228214" y="9320804"/>
                  <a:pt x="4235952" y="9324674"/>
                </a:cubicBezTo>
                <a:cubicBezTo>
                  <a:pt x="4243689" y="9328543"/>
                  <a:pt x="4247558" y="9334345"/>
                  <a:pt x="4247558" y="9342081"/>
                </a:cubicBezTo>
                <a:lnTo>
                  <a:pt x="4247558" y="9365293"/>
                </a:lnTo>
                <a:cubicBezTo>
                  <a:pt x="4239822" y="9365293"/>
                  <a:pt x="4235952" y="9363360"/>
                  <a:pt x="4235952" y="9359490"/>
                </a:cubicBezTo>
                <a:cubicBezTo>
                  <a:pt x="4235952" y="9355622"/>
                  <a:pt x="4235952" y="9349819"/>
                  <a:pt x="4235952" y="9342081"/>
                </a:cubicBezTo>
                <a:cubicBezTo>
                  <a:pt x="4235952" y="9334345"/>
                  <a:pt x="4232085" y="9330477"/>
                  <a:pt x="4224348" y="9330477"/>
                </a:cubicBezTo>
                <a:cubicBezTo>
                  <a:pt x="4216610" y="9330477"/>
                  <a:pt x="4212743" y="9330477"/>
                  <a:pt x="4212743" y="9330477"/>
                </a:cubicBezTo>
                <a:lnTo>
                  <a:pt x="4177925" y="9284054"/>
                </a:lnTo>
                <a:lnTo>
                  <a:pt x="4201136" y="9318871"/>
                </a:lnTo>
                <a:cubicBezTo>
                  <a:pt x="4193399" y="9326608"/>
                  <a:pt x="4193399" y="9332411"/>
                  <a:pt x="4201136" y="9336278"/>
                </a:cubicBezTo>
                <a:cubicBezTo>
                  <a:pt x="4208874" y="9340148"/>
                  <a:pt x="4216610" y="9349819"/>
                  <a:pt x="4224348" y="9365293"/>
                </a:cubicBezTo>
                <a:lnTo>
                  <a:pt x="4224348" y="9411714"/>
                </a:lnTo>
                <a:lnTo>
                  <a:pt x="4235952" y="9423320"/>
                </a:lnTo>
                <a:lnTo>
                  <a:pt x="4247558" y="9411714"/>
                </a:lnTo>
                <a:cubicBezTo>
                  <a:pt x="4255296" y="9419452"/>
                  <a:pt x="4259163" y="9423320"/>
                  <a:pt x="4259163" y="9423320"/>
                </a:cubicBezTo>
                <a:cubicBezTo>
                  <a:pt x="4259163" y="9431056"/>
                  <a:pt x="4259163" y="9434923"/>
                  <a:pt x="4259163" y="9434923"/>
                </a:cubicBezTo>
                <a:lnTo>
                  <a:pt x="4282375" y="9481347"/>
                </a:lnTo>
                <a:lnTo>
                  <a:pt x="4293979" y="9492950"/>
                </a:lnTo>
                <a:cubicBezTo>
                  <a:pt x="4293979" y="9492950"/>
                  <a:pt x="4297847" y="9500689"/>
                  <a:pt x="4305585" y="9516162"/>
                </a:cubicBezTo>
                <a:lnTo>
                  <a:pt x="4305585" y="9527766"/>
                </a:lnTo>
                <a:cubicBezTo>
                  <a:pt x="4297847" y="9520031"/>
                  <a:pt x="4292044" y="9516162"/>
                  <a:pt x="4288178" y="9516162"/>
                </a:cubicBezTo>
                <a:cubicBezTo>
                  <a:pt x="4284308" y="9516162"/>
                  <a:pt x="4288178" y="9525833"/>
                  <a:pt x="4299783" y="9545176"/>
                </a:cubicBezTo>
                <a:cubicBezTo>
                  <a:pt x="4311388" y="9564517"/>
                  <a:pt x="4321059" y="9581925"/>
                  <a:pt x="4328796" y="9597400"/>
                </a:cubicBezTo>
                <a:cubicBezTo>
                  <a:pt x="4336533" y="9612873"/>
                  <a:pt x="4342335" y="9620609"/>
                  <a:pt x="4346204" y="9620609"/>
                </a:cubicBezTo>
                <a:cubicBezTo>
                  <a:pt x="4350071" y="9620609"/>
                  <a:pt x="4352007" y="9624479"/>
                  <a:pt x="4352007" y="9632215"/>
                </a:cubicBezTo>
                <a:cubicBezTo>
                  <a:pt x="4352007" y="9639952"/>
                  <a:pt x="4353941" y="9645755"/>
                  <a:pt x="4357809" y="9649623"/>
                </a:cubicBezTo>
                <a:cubicBezTo>
                  <a:pt x="4361679" y="9653492"/>
                  <a:pt x="4375217" y="9682506"/>
                  <a:pt x="4398427" y="9736663"/>
                </a:cubicBezTo>
                <a:cubicBezTo>
                  <a:pt x="4413901" y="9759875"/>
                  <a:pt x="4425506" y="9781150"/>
                  <a:pt x="4433243" y="9800493"/>
                </a:cubicBezTo>
                <a:cubicBezTo>
                  <a:pt x="4440979" y="9819835"/>
                  <a:pt x="4446783" y="9831441"/>
                  <a:pt x="4450652" y="9835309"/>
                </a:cubicBezTo>
                <a:cubicBezTo>
                  <a:pt x="4454521" y="9839177"/>
                  <a:pt x="4458390" y="9844980"/>
                  <a:pt x="4462257" y="9852717"/>
                </a:cubicBezTo>
                <a:cubicBezTo>
                  <a:pt x="4466125" y="9860454"/>
                  <a:pt x="4468061" y="9864322"/>
                  <a:pt x="4468061" y="9864322"/>
                </a:cubicBezTo>
                <a:cubicBezTo>
                  <a:pt x="4468061" y="9872060"/>
                  <a:pt x="4468061" y="9875928"/>
                  <a:pt x="4468061" y="9875928"/>
                </a:cubicBezTo>
                <a:cubicBezTo>
                  <a:pt x="4475798" y="9875928"/>
                  <a:pt x="4483533" y="9883665"/>
                  <a:pt x="4491270" y="9899137"/>
                </a:cubicBezTo>
                <a:cubicBezTo>
                  <a:pt x="4499007" y="9914612"/>
                  <a:pt x="4500942" y="9924284"/>
                  <a:pt x="4497073" y="9928152"/>
                </a:cubicBezTo>
                <a:cubicBezTo>
                  <a:pt x="4493205" y="9932022"/>
                  <a:pt x="4493205" y="9937822"/>
                  <a:pt x="4497073" y="9945560"/>
                </a:cubicBezTo>
                <a:cubicBezTo>
                  <a:pt x="4500942" y="9953297"/>
                  <a:pt x="4500942" y="9959100"/>
                  <a:pt x="4497073" y="9962967"/>
                </a:cubicBezTo>
                <a:cubicBezTo>
                  <a:pt x="4493205" y="9966837"/>
                  <a:pt x="4491270" y="9968770"/>
                  <a:pt x="4491270" y="9968770"/>
                </a:cubicBezTo>
                <a:lnTo>
                  <a:pt x="4502876" y="9968770"/>
                </a:lnTo>
                <a:cubicBezTo>
                  <a:pt x="4510614" y="9961034"/>
                  <a:pt x="4514480" y="9961034"/>
                  <a:pt x="4514480" y="9968770"/>
                </a:cubicBezTo>
                <a:cubicBezTo>
                  <a:pt x="4522219" y="9968770"/>
                  <a:pt x="4529954" y="9976507"/>
                  <a:pt x="4537693" y="9991982"/>
                </a:cubicBezTo>
                <a:lnTo>
                  <a:pt x="4572508" y="10084824"/>
                </a:lnTo>
                <a:lnTo>
                  <a:pt x="4560903" y="10084824"/>
                </a:lnTo>
                <a:lnTo>
                  <a:pt x="4560903" y="10096428"/>
                </a:lnTo>
                <a:cubicBezTo>
                  <a:pt x="4568640" y="10111902"/>
                  <a:pt x="4572508" y="10119639"/>
                  <a:pt x="4572508" y="10119639"/>
                </a:cubicBezTo>
                <a:cubicBezTo>
                  <a:pt x="4572508" y="10119639"/>
                  <a:pt x="4572508" y="10121574"/>
                  <a:pt x="4572508" y="10125442"/>
                </a:cubicBezTo>
                <a:cubicBezTo>
                  <a:pt x="4572508" y="10129311"/>
                  <a:pt x="4576377" y="10135114"/>
                  <a:pt x="4584114" y="10142851"/>
                </a:cubicBezTo>
                <a:cubicBezTo>
                  <a:pt x="4630535" y="10197008"/>
                  <a:pt x="4642140" y="10224088"/>
                  <a:pt x="4618929" y="10224088"/>
                </a:cubicBezTo>
                <a:cubicBezTo>
                  <a:pt x="4611192" y="10224088"/>
                  <a:pt x="4607324" y="10220220"/>
                  <a:pt x="4607324" y="10212482"/>
                </a:cubicBezTo>
                <a:lnTo>
                  <a:pt x="4595720" y="10189271"/>
                </a:lnTo>
                <a:cubicBezTo>
                  <a:pt x="4580245" y="10181535"/>
                  <a:pt x="4572508" y="10173799"/>
                  <a:pt x="4572508" y="10166062"/>
                </a:cubicBezTo>
                <a:cubicBezTo>
                  <a:pt x="4580245" y="10150587"/>
                  <a:pt x="4560903" y="10119639"/>
                  <a:pt x="4514480" y="10073219"/>
                </a:cubicBezTo>
                <a:lnTo>
                  <a:pt x="4514480" y="10061612"/>
                </a:lnTo>
                <a:lnTo>
                  <a:pt x="4514480" y="10050009"/>
                </a:lnTo>
                <a:cubicBezTo>
                  <a:pt x="4506744" y="10050009"/>
                  <a:pt x="4499007" y="10042271"/>
                  <a:pt x="4491270" y="10026797"/>
                </a:cubicBezTo>
                <a:cubicBezTo>
                  <a:pt x="4483533" y="10011323"/>
                  <a:pt x="4479665" y="9999718"/>
                  <a:pt x="4479665" y="9991982"/>
                </a:cubicBezTo>
                <a:lnTo>
                  <a:pt x="4468061" y="9980376"/>
                </a:lnTo>
                <a:cubicBezTo>
                  <a:pt x="4468061" y="9972640"/>
                  <a:pt x="4452587" y="9941692"/>
                  <a:pt x="4421639" y="9887533"/>
                </a:cubicBezTo>
                <a:cubicBezTo>
                  <a:pt x="4406165" y="9856585"/>
                  <a:pt x="4398427" y="9837244"/>
                  <a:pt x="4398427" y="9829506"/>
                </a:cubicBezTo>
                <a:cubicBezTo>
                  <a:pt x="4398427" y="9829506"/>
                  <a:pt x="4398427" y="9825638"/>
                  <a:pt x="4398427" y="9817902"/>
                </a:cubicBezTo>
                <a:cubicBezTo>
                  <a:pt x="4390691" y="9825638"/>
                  <a:pt x="4384888" y="9823703"/>
                  <a:pt x="4381019" y="9812099"/>
                </a:cubicBezTo>
                <a:cubicBezTo>
                  <a:pt x="4377151" y="9800493"/>
                  <a:pt x="4371348" y="9794690"/>
                  <a:pt x="4363612" y="9794690"/>
                </a:cubicBezTo>
                <a:cubicBezTo>
                  <a:pt x="4363612" y="9786953"/>
                  <a:pt x="4361679" y="9777282"/>
                  <a:pt x="4357809" y="9765676"/>
                </a:cubicBezTo>
                <a:cubicBezTo>
                  <a:pt x="4353941" y="9754072"/>
                  <a:pt x="4348138" y="9748269"/>
                  <a:pt x="4340400" y="9748269"/>
                </a:cubicBezTo>
                <a:lnTo>
                  <a:pt x="4340400" y="9736663"/>
                </a:lnTo>
                <a:cubicBezTo>
                  <a:pt x="4340400" y="9728927"/>
                  <a:pt x="4336533" y="9725057"/>
                  <a:pt x="4328796" y="9725057"/>
                </a:cubicBezTo>
                <a:lnTo>
                  <a:pt x="4321833" y="9722737"/>
                </a:lnTo>
                <a:lnTo>
                  <a:pt x="4328796" y="9736663"/>
                </a:lnTo>
                <a:cubicBezTo>
                  <a:pt x="4336533" y="9752138"/>
                  <a:pt x="4344268" y="9767611"/>
                  <a:pt x="4352007" y="9783084"/>
                </a:cubicBezTo>
                <a:lnTo>
                  <a:pt x="4363612" y="9817902"/>
                </a:lnTo>
                <a:cubicBezTo>
                  <a:pt x="4371348" y="9825638"/>
                  <a:pt x="4379086" y="9837244"/>
                  <a:pt x="4386822" y="9852717"/>
                </a:cubicBezTo>
                <a:lnTo>
                  <a:pt x="4410034" y="9875928"/>
                </a:lnTo>
                <a:cubicBezTo>
                  <a:pt x="4410034" y="9875928"/>
                  <a:pt x="4410034" y="9879795"/>
                  <a:pt x="4410034" y="9887533"/>
                </a:cubicBezTo>
                <a:cubicBezTo>
                  <a:pt x="4410034" y="9895271"/>
                  <a:pt x="4413901" y="9908810"/>
                  <a:pt x="4421639" y="9928152"/>
                </a:cubicBezTo>
                <a:cubicBezTo>
                  <a:pt x="4429375" y="9947494"/>
                  <a:pt x="4437113" y="9964901"/>
                  <a:pt x="4444849" y="9980376"/>
                </a:cubicBezTo>
                <a:cubicBezTo>
                  <a:pt x="4452587" y="9995849"/>
                  <a:pt x="4460323" y="10007455"/>
                  <a:pt x="4468061" y="10015191"/>
                </a:cubicBezTo>
                <a:lnTo>
                  <a:pt x="4479665" y="10026797"/>
                </a:lnTo>
                <a:cubicBezTo>
                  <a:pt x="4448718" y="10026797"/>
                  <a:pt x="4433243" y="10011323"/>
                  <a:pt x="4433243" y="9980376"/>
                </a:cubicBezTo>
                <a:cubicBezTo>
                  <a:pt x="4433243" y="9980376"/>
                  <a:pt x="4429375" y="9974573"/>
                  <a:pt x="4421639" y="9962967"/>
                </a:cubicBezTo>
                <a:cubicBezTo>
                  <a:pt x="4413901" y="9951363"/>
                  <a:pt x="4410034" y="9941692"/>
                  <a:pt x="4410034" y="9933955"/>
                </a:cubicBezTo>
                <a:cubicBezTo>
                  <a:pt x="4410034" y="9926217"/>
                  <a:pt x="4406165" y="9922349"/>
                  <a:pt x="4398427" y="9922349"/>
                </a:cubicBezTo>
                <a:cubicBezTo>
                  <a:pt x="4398427" y="9914612"/>
                  <a:pt x="4394560" y="9910743"/>
                  <a:pt x="4386822" y="9910743"/>
                </a:cubicBezTo>
                <a:cubicBezTo>
                  <a:pt x="4386822" y="9903007"/>
                  <a:pt x="4384888" y="9893336"/>
                  <a:pt x="4381019" y="9881730"/>
                </a:cubicBezTo>
                <a:cubicBezTo>
                  <a:pt x="4377151" y="9870125"/>
                  <a:pt x="4371348" y="9864322"/>
                  <a:pt x="4363612" y="9864322"/>
                </a:cubicBezTo>
                <a:cubicBezTo>
                  <a:pt x="4355874" y="9864322"/>
                  <a:pt x="4352007" y="9860454"/>
                  <a:pt x="4352007" y="9852717"/>
                </a:cubicBezTo>
                <a:cubicBezTo>
                  <a:pt x="4359744" y="9837244"/>
                  <a:pt x="4359744" y="9829506"/>
                  <a:pt x="4352007" y="9829506"/>
                </a:cubicBezTo>
                <a:cubicBezTo>
                  <a:pt x="4344268" y="9829506"/>
                  <a:pt x="4342335" y="9825638"/>
                  <a:pt x="4346204" y="9817902"/>
                </a:cubicBezTo>
                <a:cubicBezTo>
                  <a:pt x="4350071" y="9810165"/>
                  <a:pt x="4344268" y="9802427"/>
                  <a:pt x="4328796" y="9794690"/>
                </a:cubicBezTo>
                <a:cubicBezTo>
                  <a:pt x="4328796" y="9786953"/>
                  <a:pt x="4326861" y="9779217"/>
                  <a:pt x="4322993" y="9771479"/>
                </a:cubicBezTo>
                <a:cubicBezTo>
                  <a:pt x="4319126" y="9763742"/>
                  <a:pt x="4317190" y="9759875"/>
                  <a:pt x="4317190" y="9759875"/>
                </a:cubicBezTo>
                <a:cubicBezTo>
                  <a:pt x="4317190" y="9759875"/>
                  <a:pt x="4315256" y="9757939"/>
                  <a:pt x="4311388" y="9754072"/>
                </a:cubicBezTo>
                <a:cubicBezTo>
                  <a:pt x="4307518" y="9750204"/>
                  <a:pt x="4301715" y="9748269"/>
                  <a:pt x="4293979" y="9748269"/>
                </a:cubicBezTo>
                <a:lnTo>
                  <a:pt x="4282375" y="9725057"/>
                </a:lnTo>
                <a:cubicBezTo>
                  <a:pt x="4282375" y="9725057"/>
                  <a:pt x="4282375" y="9721190"/>
                  <a:pt x="4282375" y="9713452"/>
                </a:cubicBezTo>
                <a:cubicBezTo>
                  <a:pt x="4282375" y="9705715"/>
                  <a:pt x="4282375" y="9701848"/>
                  <a:pt x="4282375" y="9701848"/>
                </a:cubicBezTo>
                <a:cubicBezTo>
                  <a:pt x="4282375" y="9701848"/>
                  <a:pt x="4280440" y="9697978"/>
                  <a:pt x="4276570" y="9690242"/>
                </a:cubicBezTo>
                <a:cubicBezTo>
                  <a:pt x="4272703" y="9682506"/>
                  <a:pt x="4268834" y="9676703"/>
                  <a:pt x="4264966" y="9672833"/>
                </a:cubicBezTo>
                <a:cubicBezTo>
                  <a:pt x="4261099" y="9668966"/>
                  <a:pt x="4259163" y="9663163"/>
                  <a:pt x="4259163" y="9655426"/>
                </a:cubicBezTo>
                <a:cubicBezTo>
                  <a:pt x="4259163" y="9655426"/>
                  <a:pt x="4255296" y="9655426"/>
                  <a:pt x="4247558" y="9655426"/>
                </a:cubicBezTo>
                <a:cubicBezTo>
                  <a:pt x="4247558" y="9655426"/>
                  <a:pt x="4245623" y="9653492"/>
                  <a:pt x="4241755" y="9649623"/>
                </a:cubicBezTo>
                <a:cubicBezTo>
                  <a:pt x="4237888" y="9645755"/>
                  <a:pt x="4235952" y="9643820"/>
                  <a:pt x="4235952" y="9643820"/>
                </a:cubicBezTo>
                <a:lnTo>
                  <a:pt x="4247558" y="9643820"/>
                </a:lnTo>
                <a:cubicBezTo>
                  <a:pt x="4247558" y="9636085"/>
                  <a:pt x="4245623" y="9632215"/>
                  <a:pt x="4241755" y="9632215"/>
                </a:cubicBezTo>
                <a:cubicBezTo>
                  <a:pt x="4237888" y="9632215"/>
                  <a:pt x="4235952" y="9628347"/>
                  <a:pt x="4235952" y="9620609"/>
                </a:cubicBezTo>
                <a:cubicBezTo>
                  <a:pt x="4235952" y="9612873"/>
                  <a:pt x="4232085" y="9607070"/>
                  <a:pt x="4224348" y="9603203"/>
                </a:cubicBezTo>
                <a:cubicBezTo>
                  <a:pt x="4216610" y="9599334"/>
                  <a:pt x="4214677" y="9593531"/>
                  <a:pt x="4218545" y="9585793"/>
                </a:cubicBezTo>
                <a:cubicBezTo>
                  <a:pt x="4222413" y="9578058"/>
                  <a:pt x="4220480" y="9574188"/>
                  <a:pt x="4212743" y="9574188"/>
                </a:cubicBezTo>
                <a:cubicBezTo>
                  <a:pt x="4205005" y="9574188"/>
                  <a:pt x="4201136" y="9570319"/>
                  <a:pt x="4201136" y="9562584"/>
                </a:cubicBezTo>
                <a:cubicBezTo>
                  <a:pt x="4201136" y="9554846"/>
                  <a:pt x="4197270" y="9549043"/>
                  <a:pt x="4189531" y="9545176"/>
                </a:cubicBezTo>
                <a:cubicBezTo>
                  <a:pt x="4181796" y="9541307"/>
                  <a:pt x="4177925" y="9539373"/>
                  <a:pt x="4177925" y="9539373"/>
                </a:cubicBezTo>
                <a:lnTo>
                  <a:pt x="4177925" y="9527766"/>
                </a:lnTo>
                <a:lnTo>
                  <a:pt x="4166321" y="9527766"/>
                </a:lnTo>
                <a:lnTo>
                  <a:pt x="4154716" y="9481347"/>
                </a:lnTo>
                <a:cubicBezTo>
                  <a:pt x="4146978" y="9481347"/>
                  <a:pt x="4143110" y="9477478"/>
                  <a:pt x="4143110" y="9469741"/>
                </a:cubicBezTo>
                <a:cubicBezTo>
                  <a:pt x="4143110" y="9462004"/>
                  <a:pt x="4135373" y="9450398"/>
                  <a:pt x="4119898" y="9434923"/>
                </a:cubicBezTo>
                <a:lnTo>
                  <a:pt x="4108295" y="9423320"/>
                </a:lnTo>
                <a:cubicBezTo>
                  <a:pt x="4116030" y="9423320"/>
                  <a:pt x="4119898" y="9421386"/>
                  <a:pt x="4119898" y="9417517"/>
                </a:cubicBezTo>
                <a:cubicBezTo>
                  <a:pt x="4119898" y="9413649"/>
                  <a:pt x="4117966" y="9411714"/>
                  <a:pt x="4114097" y="9411714"/>
                </a:cubicBezTo>
                <a:cubicBezTo>
                  <a:pt x="4110227" y="9411714"/>
                  <a:pt x="4104426" y="9407844"/>
                  <a:pt x="4096689" y="9400108"/>
                </a:cubicBezTo>
                <a:cubicBezTo>
                  <a:pt x="4096689" y="9400108"/>
                  <a:pt x="4092820" y="9400108"/>
                  <a:pt x="4085083" y="9400108"/>
                </a:cubicBezTo>
                <a:cubicBezTo>
                  <a:pt x="4077346" y="9400108"/>
                  <a:pt x="4077346" y="9403978"/>
                  <a:pt x="4085083" y="9411714"/>
                </a:cubicBezTo>
                <a:cubicBezTo>
                  <a:pt x="4092820" y="9411714"/>
                  <a:pt x="4096689" y="9415582"/>
                  <a:pt x="4096689" y="9423320"/>
                </a:cubicBezTo>
                <a:cubicBezTo>
                  <a:pt x="4088950" y="9431056"/>
                  <a:pt x="4090886" y="9440727"/>
                  <a:pt x="4102492" y="9452333"/>
                </a:cubicBezTo>
                <a:cubicBezTo>
                  <a:pt x="4114097" y="9463938"/>
                  <a:pt x="4116030" y="9469741"/>
                  <a:pt x="4108295" y="9469741"/>
                </a:cubicBezTo>
                <a:lnTo>
                  <a:pt x="4119898" y="9481347"/>
                </a:lnTo>
                <a:cubicBezTo>
                  <a:pt x="4119898" y="9481347"/>
                  <a:pt x="4121833" y="9479412"/>
                  <a:pt x="4125701" y="9475544"/>
                </a:cubicBezTo>
                <a:cubicBezTo>
                  <a:pt x="4129570" y="9471674"/>
                  <a:pt x="4131504" y="9469741"/>
                  <a:pt x="4131504" y="9469741"/>
                </a:cubicBezTo>
                <a:cubicBezTo>
                  <a:pt x="4139243" y="9469741"/>
                  <a:pt x="4141176" y="9471674"/>
                  <a:pt x="4137307" y="9475544"/>
                </a:cubicBezTo>
                <a:cubicBezTo>
                  <a:pt x="4133439" y="9479412"/>
                  <a:pt x="4133439" y="9491016"/>
                  <a:pt x="4137307" y="9510359"/>
                </a:cubicBezTo>
                <a:cubicBezTo>
                  <a:pt x="4141176" y="9529701"/>
                  <a:pt x="4146978" y="9543240"/>
                  <a:pt x="4154716" y="9550977"/>
                </a:cubicBezTo>
                <a:lnTo>
                  <a:pt x="4154716" y="9562584"/>
                </a:lnTo>
                <a:cubicBezTo>
                  <a:pt x="4139243" y="9562584"/>
                  <a:pt x="4131504" y="9547110"/>
                  <a:pt x="4131504" y="9516162"/>
                </a:cubicBezTo>
                <a:cubicBezTo>
                  <a:pt x="4131504" y="9508425"/>
                  <a:pt x="4127635" y="9508425"/>
                  <a:pt x="4119898" y="9516162"/>
                </a:cubicBezTo>
                <a:lnTo>
                  <a:pt x="4108295" y="9516162"/>
                </a:lnTo>
                <a:cubicBezTo>
                  <a:pt x="4108295" y="9508425"/>
                  <a:pt x="4106360" y="9502622"/>
                  <a:pt x="4102492" y="9498754"/>
                </a:cubicBezTo>
                <a:cubicBezTo>
                  <a:pt x="4098623" y="9494886"/>
                  <a:pt x="4096689" y="9489083"/>
                  <a:pt x="4096689" y="9481347"/>
                </a:cubicBezTo>
                <a:cubicBezTo>
                  <a:pt x="4088950" y="9465871"/>
                  <a:pt x="4085083" y="9458135"/>
                  <a:pt x="4085083" y="9458135"/>
                </a:cubicBezTo>
                <a:lnTo>
                  <a:pt x="4085083" y="9434923"/>
                </a:lnTo>
                <a:cubicBezTo>
                  <a:pt x="4085083" y="9427189"/>
                  <a:pt x="4081215" y="9423320"/>
                  <a:pt x="4073478" y="9423320"/>
                </a:cubicBezTo>
                <a:lnTo>
                  <a:pt x="4050268" y="9411714"/>
                </a:lnTo>
                <a:lnTo>
                  <a:pt x="4061872" y="9411714"/>
                </a:lnTo>
                <a:lnTo>
                  <a:pt x="4073478" y="9411714"/>
                </a:lnTo>
                <a:cubicBezTo>
                  <a:pt x="4073478" y="9403978"/>
                  <a:pt x="4071543" y="9400108"/>
                  <a:pt x="4067675" y="9400108"/>
                </a:cubicBezTo>
                <a:cubicBezTo>
                  <a:pt x="4063808" y="9400108"/>
                  <a:pt x="4061872" y="9396241"/>
                  <a:pt x="4061872" y="9388503"/>
                </a:cubicBezTo>
                <a:cubicBezTo>
                  <a:pt x="4061872" y="9380766"/>
                  <a:pt x="4058003" y="9376897"/>
                  <a:pt x="4050268" y="9376897"/>
                </a:cubicBezTo>
                <a:cubicBezTo>
                  <a:pt x="4042529" y="9376897"/>
                  <a:pt x="4034793" y="9369163"/>
                  <a:pt x="4027057" y="9353687"/>
                </a:cubicBezTo>
                <a:lnTo>
                  <a:pt x="4015451" y="9353687"/>
                </a:lnTo>
                <a:lnTo>
                  <a:pt x="4015451" y="9342081"/>
                </a:lnTo>
                <a:cubicBezTo>
                  <a:pt x="4007714" y="9326608"/>
                  <a:pt x="3999977" y="9315003"/>
                  <a:pt x="3992241" y="9307266"/>
                </a:cubicBezTo>
                <a:lnTo>
                  <a:pt x="3992241" y="9284054"/>
                </a:lnTo>
                <a:cubicBezTo>
                  <a:pt x="3976767" y="9276318"/>
                  <a:pt x="3969030" y="9272451"/>
                  <a:pt x="3969030" y="9272451"/>
                </a:cubicBezTo>
                <a:cubicBezTo>
                  <a:pt x="3961292" y="9280185"/>
                  <a:pt x="3965162" y="9295660"/>
                  <a:pt x="3980635" y="9318871"/>
                </a:cubicBezTo>
                <a:cubicBezTo>
                  <a:pt x="3988371" y="9326608"/>
                  <a:pt x="3992241" y="9334345"/>
                  <a:pt x="3992241" y="9342081"/>
                </a:cubicBezTo>
                <a:cubicBezTo>
                  <a:pt x="3992241" y="9349819"/>
                  <a:pt x="3998044" y="9357555"/>
                  <a:pt x="4009648" y="9365293"/>
                </a:cubicBezTo>
                <a:cubicBezTo>
                  <a:pt x="4021253" y="9373029"/>
                  <a:pt x="4027057" y="9380766"/>
                  <a:pt x="4027057" y="9388503"/>
                </a:cubicBezTo>
                <a:cubicBezTo>
                  <a:pt x="4027057" y="9396241"/>
                  <a:pt x="4030923" y="9403978"/>
                  <a:pt x="4038662" y="9411714"/>
                </a:cubicBezTo>
                <a:cubicBezTo>
                  <a:pt x="4046398" y="9419452"/>
                  <a:pt x="4050268" y="9427189"/>
                  <a:pt x="4050268" y="9434923"/>
                </a:cubicBezTo>
                <a:cubicBezTo>
                  <a:pt x="4050268" y="9442661"/>
                  <a:pt x="4052201" y="9450398"/>
                  <a:pt x="4056071" y="9458135"/>
                </a:cubicBezTo>
                <a:cubicBezTo>
                  <a:pt x="4059939" y="9465871"/>
                  <a:pt x="4065742" y="9473609"/>
                  <a:pt x="4073478" y="9481347"/>
                </a:cubicBezTo>
                <a:cubicBezTo>
                  <a:pt x="4081215" y="9489083"/>
                  <a:pt x="4085083" y="9496819"/>
                  <a:pt x="4085083" y="9504557"/>
                </a:cubicBezTo>
                <a:cubicBezTo>
                  <a:pt x="4085083" y="9512292"/>
                  <a:pt x="4088950" y="9516162"/>
                  <a:pt x="4096689" y="9516162"/>
                </a:cubicBezTo>
                <a:cubicBezTo>
                  <a:pt x="4096689" y="9523898"/>
                  <a:pt x="4096689" y="9527766"/>
                  <a:pt x="4096689" y="9527766"/>
                </a:cubicBezTo>
                <a:cubicBezTo>
                  <a:pt x="4096689" y="9527766"/>
                  <a:pt x="4092820" y="9527766"/>
                  <a:pt x="4085083" y="9527766"/>
                </a:cubicBezTo>
                <a:cubicBezTo>
                  <a:pt x="4077346" y="9520031"/>
                  <a:pt x="4073478" y="9512292"/>
                  <a:pt x="4073478" y="9504557"/>
                </a:cubicBezTo>
                <a:cubicBezTo>
                  <a:pt x="4065742" y="9504557"/>
                  <a:pt x="4061872" y="9502622"/>
                  <a:pt x="4061872" y="9498754"/>
                </a:cubicBezTo>
                <a:cubicBezTo>
                  <a:pt x="4061872" y="9494886"/>
                  <a:pt x="4061872" y="9489083"/>
                  <a:pt x="4061872" y="9481347"/>
                </a:cubicBezTo>
                <a:lnTo>
                  <a:pt x="4027057" y="9411714"/>
                </a:lnTo>
                <a:cubicBezTo>
                  <a:pt x="4019319" y="9403978"/>
                  <a:pt x="4015451" y="9398175"/>
                  <a:pt x="4015451" y="9394305"/>
                </a:cubicBezTo>
                <a:cubicBezTo>
                  <a:pt x="4015451" y="9390438"/>
                  <a:pt x="4015451" y="9388503"/>
                  <a:pt x="4015451" y="9388503"/>
                </a:cubicBezTo>
                <a:cubicBezTo>
                  <a:pt x="4007714" y="9388503"/>
                  <a:pt x="3999977" y="9384635"/>
                  <a:pt x="3992241" y="9376897"/>
                </a:cubicBezTo>
                <a:lnTo>
                  <a:pt x="4003845" y="9388503"/>
                </a:lnTo>
                <a:cubicBezTo>
                  <a:pt x="4003845" y="9403978"/>
                  <a:pt x="4007714" y="9415582"/>
                  <a:pt x="4015451" y="9423320"/>
                </a:cubicBezTo>
                <a:cubicBezTo>
                  <a:pt x="4015451" y="9431056"/>
                  <a:pt x="4015451" y="9434923"/>
                  <a:pt x="4015451" y="9434923"/>
                </a:cubicBezTo>
                <a:cubicBezTo>
                  <a:pt x="4015451" y="9434923"/>
                  <a:pt x="4019319" y="9438792"/>
                  <a:pt x="4027057" y="9446530"/>
                </a:cubicBezTo>
                <a:cubicBezTo>
                  <a:pt x="4027057" y="9454268"/>
                  <a:pt x="4034793" y="9469741"/>
                  <a:pt x="4050268" y="9492950"/>
                </a:cubicBezTo>
                <a:cubicBezTo>
                  <a:pt x="4065742" y="9516162"/>
                  <a:pt x="4081215" y="9547110"/>
                  <a:pt x="4096689" y="9585793"/>
                </a:cubicBezTo>
                <a:cubicBezTo>
                  <a:pt x="4158584" y="9701848"/>
                  <a:pt x="4189531" y="9763742"/>
                  <a:pt x="4189531" y="9771479"/>
                </a:cubicBezTo>
                <a:cubicBezTo>
                  <a:pt x="4189531" y="9779217"/>
                  <a:pt x="4189531" y="9783084"/>
                  <a:pt x="4189531" y="9783084"/>
                </a:cubicBezTo>
                <a:lnTo>
                  <a:pt x="4189531" y="9794690"/>
                </a:lnTo>
                <a:cubicBezTo>
                  <a:pt x="4181796" y="9802427"/>
                  <a:pt x="4179861" y="9808230"/>
                  <a:pt x="4183728" y="9812099"/>
                </a:cubicBezTo>
                <a:cubicBezTo>
                  <a:pt x="4187596" y="9815968"/>
                  <a:pt x="4193399" y="9814032"/>
                  <a:pt x="4201136" y="9806296"/>
                </a:cubicBezTo>
                <a:cubicBezTo>
                  <a:pt x="4201136" y="9790823"/>
                  <a:pt x="4208874" y="9798558"/>
                  <a:pt x="4224348" y="9829506"/>
                </a:cubicBezTo>
                <a:cubicBezTo>
                  <a:pt x="4232085" y="9837244"/>
                  <a:pt x="4239822" y="9848850"/>
                  <a:pt x="4247558" y="9864322"/>
                </a:cubicBezTo>
                <a:lnTo>
                  <a:pt x="4282375" y="9957164"/>
                </a:lnTo>
                <a:cubicBezTo>
                  <a:pt x="4274637" y="9949428"/>
                  <a:pt x="4270769" y="9943625"/>
                  <a:pt x="4270769" y="9939755"/>
                </a:cubicBezTo>
                <a:cubicBezTo>
                  <a:pt x="4270769" y="9935889"/>
                  <a:pt x="4266900" y="9930087"/>
                  <a:pt x="4259163" y="9922349"/>
                </a:cubicBezTo>
                <a:cubicBezTo>
                  <a:pt x="4251426" y="9914612"/>
                  <a:pt x="4247558" y="9914612"/>
                  <a:pt x="4247558" y="9922349"/>
                </a:cubicBezTo>
                <a:cubicBezTo>
                  <a:pt x="4255296" y="9930087"/>
                  <a:pt x="4259163" y="9935889"/>
                  <a:pt x="4259163" y="9939755"/>
                </a:cubicBezTo>
                <a:cubicBezTo>
                  <a:pt x="4259163" y="9943625"/>
                  <a:pt x="4259163" y="9945560"/>
                  <a:pt x="4259163" y="9945560"/>
                </a:cubicBezTo>
                <a:cubicBezTo>
                  <a:pt x="4266900" y="9945560"/>
                  <a:pt x="4268834" y="9949428"/>
                  <a:pt x="4264966" y="9957164"/>
                </a:cubicBezTo>
                <a:cubicBezTo>
                  <a:pt x="4261099" y="9964901"/>
                  <a:pt x="4264966" y="9974573"/>
                  <a:pt x="4276570" y="9986179"/>
                </a:cubicBezTo>
                <a:cubicBezTo>
                  <a:pt x="4288178" y="9997782"/>
                  <a:pt x="4293979" y="10003585"/>
                  <a:pt x="4293979" y="10003585"/>
                </a:cubicBezTo>
                <a:lnTo>
                  <a:pt x="4317190" y="10026797"/>
                </a:lnTo>
                <a:lnTo>
                  <a:pt x="4317190" y="10050009"/>
                </a:lnTo>
                <a:cubicBezTo>
                  <a:pt x="4317190" y="10050009"/>
                  <a:pt x="4317190" y="10053876"/>
                  <a:pt x="4317190" y="10061612"/>
                </a:cubicBezTo>
                <a:cubicBezTo>
                  <a:pt x="4309453" y="10061612"/>
                  <a:pt x="4305585" y="10061612"/>
                  <a:pt x="4305585" y="10061612"/>
                </a:cubicBezTo>
                <a:cubicBezTo>
                  <a:pt x="4305585" y="10061612"/>
                  <a:pt x="4305585" y="10059679"/>
                  <a:pt x="4305585" y="10055809"/>
                </a:cubicBezTo>
                <a:cubicBezTo>
                  <a:pt x="4305585" y="10051942"/>
                  <a:pt x="4303650" y="10048074"/>
                  <a:pt x="4299783" y="10044206"/>
                </a:cubicBezTo>
                <a:cubicBezTo>
                  <a:pt x="4295914" y="10040336"/>
                  <a:pt x="4290111" y="10038401"/>
                  <a:pt x="4282375" y="10038401"/>
                </a:cubicBezTo>
                <a:cubicBezTo>
                  <a:pt x="4274637" y="10030667"/>
                  <a:pt x="4270769" y="10020994"/>
                  <a:pt x="4270769" y="10009389"/>
                </a:cubicBezTo>
                <a:cubicBezTo>
                  <a:pt x="4270769" y="9997782"/>
                  <a:pt x="4270769" y="9991982"/>
                  <a:pt x="4270769" y="9991982"/>
                </a:cubicBezTo>
                <a:cubicBezTo>
                  <a:pt x="4270769" y="9991982"/>
                  <a:pt x="4268834" y="9990047"/>
                  <a:pt x="4264966" y="9986179"/>
                </a:cubicBezTo>
                <a:cubicBezTo>
                  <a:pt x="4261099" y="9982311"/>
                  <a:pt x="4255296" y="9976507"/>
                  <a:pt x="4247558" y="9968770"/>
                </a:cubicBezTo>
                <a:cubicBezTo>
                  <a:pt x="4224348" y="9930087"/>
                  <a:pt x="4212743" y="9910743"/>
                  <a:pt x="4212743" y="9910743"/>
                </a:cubicBezTo>
                <a:cubicBezTo>
                  <a:pt x="4197270" y="9910743"/>
                  <a:pt x="4185662" y="9887533"/>
                  <a:pt x="4177925" y="9841111"/>
                </a:cubicBezTo>
                <a:lnTo>
                  <a:pt x="4166321" y="9829506"/>
                </a:lnTo>
                <a:cubicBezTo>
                  <a:pt x="4166321" y="9829506"/>
                  <a:pt x="4162453" y="9819835"/>
                  <a:pt x="4154716" y="9800493"/>
                </a:cubicBezTo>
                <a:cubicBezTo>
                  <a:pt x="4146978" y="9781150"/>
                  <a:pt x="4141176" y="9769544"/>
                  <a:pt x="4137307" y="9765676"/>
                </a:cubicBezTo>
                <a:cubicBezTo>
                  <a:pt x="4133439" y="9761808"/>
                  <a:pt x="4131504" y="9757939"/>
                  <a:pt x="4131504" y="9754072"/>
                </a:cubicBezTo>
                <a:cubicBezTo>
                  <a:pt x="4131504" y="9750204"/>
                  <a:pt x="4129570" y="9744401"/>
                  <a:pt x="4125701" y="9736663"/>
                </a:cubicBezTo>
                <a:cubicBezTo>
                  <a:pt x="4121833" y="9728927"/>
                  <a:pt x="4116030" y="9717322"/>
                  <a:pt x="4108295" y="9701848"/>
                </a:cubicBezTo>
                <a:cubicBezTo>
                  <a:pt x="4100557" y="9686374"/>
                  <a:pt x="4096689" y="9676703"/>
                  <a:pt x="4096689" y="9672833"/>
                </a:cubicBezTo>
                <a:cubicBezTo>
                  <a:pt x="4096689" y="9668966"/>
                  <a:pt x="4088950" y="9659295"/>
                  <a:pt x="4073478" y="9643820"/>
                </a:cubicBezTo>
                <a:cubicBezTo>
                  <a:pt x="4065742" y="9643820"/>
                  <a:pt x="4061872" y="9641885"/>
                  <a:pt x="4061872" y="9638018"/>
                </a:cubicBezTo>
                <a:cubicBezTo>
                  <a:pt x="4061872" y="9634151"/>
                  <a:pt x="4059939" y="9628347"/>
                  <a:pt x="4056071" y="9620609"/>
                </a:cubicBezTo>
                <a:cubicBezTo>
                  <a:pt x="4052201" y="9612873"/>
                  <a:pt x="4050268" y="9607070"/>
                  <a:pt x="4050268" y="9603203"/>
                </a:cubicBezTo>
                <a:cubicBezTo>
                  <a:pt x="4050268" y="9599334"/>
                  <a:pt x="4048334" y="9595465"/>
                  <a:pt x="4044465" y="9591596"/>
                </a:cubicBezTo>
                <a:cubicBezTo>
                  <a:pt x="4040596" y="9587728"/>
                  <a:pt x="4038662" y="9581925"/>
                  <a:pt x="4038662" y="9574188"/>
                </a:cubicBezTo>
                <a:lnTo>
                  <a:pt x="4015451" y="9550977"/>
                </a:lnTo>
                <a:lnTo>
                  <a:pt x="4003845" y="9539373"/>
                </a:lnTo>
                <a:lnTo>
                  <a:pt x="4015451" y="9574188"/>
                </a:lnTo>
                <a:cubicBezTo>
                  <a:pt x="4023189" y="9581925"/>
                  <a:pt x="4028991" y="9587728"/>
                  <a:pt x="4032860" y="9591596"/>
                </a:cubicBezTo>
                <a:cubicBezTo>
                  <a:pt x="4036726" y="9595465"/>
                  <a:pt x="4038662" y="9597400"/>
                  <a:pt x="4038662" y="9597400"/>
                </a:cubicBezTo>
                <a:cubicBezTo>
                  <a:pt x="4038662" y="9597400"/>
                  <a:pt x="4038662" y="9601268"/>
                  <a:pt x="4038662" y="9609003"/>
                </a:cubicBezTo>
                <a:cubicBezTo>
                  <a:pt x="4038662" y="9616741"/>
                  <a:pt x="4040596" y="9626412"/>
                  <a:pt x="4044465" y="9638018"/>
                </a:cubicBezTo>
                <a:cubicBezTo>
                  <a:pt x="4048334" y="9649623"/>
                  <a:pt x="4054135" y="9659295"/>
                  <a:pt x="4061872" y="9667030"/>
                </a:cubicBezTo>
                <a:cubicBezTo>
                  <a:pt x="4092820" y="9705715"/>
                  <a:pt x="4108295" y="9728927"/>
                  <a:pt x="4108295" y="9736663"/>
                </a:cubicBezTo>
                <a:cubicBezTo>
                  <a:pt x="4108295" y="9744401"/>
                  <a:pt x="4108295" y="9748269"/>
                  <a:pt x="4108295" y="9748269"/>
                </a:cubicBezTo>
                <a:cubicBezTo>
                  <a:pt x="4108295" y="9748269"/>
                  <a:pt x="4108295" y="9752138"/>
                  <a:pt x="4108295" y="9759875"/>
                </a:cubicBezTo>
                <a:cubicBezTo>
                  <a:pt x="4108295" y="9767611"/>
                  <a:pt x="4112163" y="9775349"/>
                  <a:pt x="4119898" y="9783084"/>
                </a:cubicBezTo>
                <a:cubicBezTo>
                  <a:pt x="4150847" y="9821768"/>
                  <a:pt x="4166321" y="9848850"/>
                  <a:pt x="4166321" y="9864322"/>
                </a:cubicBezTo>
                <a:lnTo>
                  <a:pt x="4154716" y="9864322"/>
                </a:lnTo>
                <a:cubicBezTo>
                  <a:pt x="4116030" y="9817902"/>
                  <a:pt x="4096689" y="9775349"/>
                  <a:pt x="4096689" y="9736663"/>
                </a:cubicBezTo>
                <a:cubicBezTo>
                  <a:pt x="4096689" y="9736663"/>
                  <a:pt x="4092820" y="9736663"/>
                  <a:pt x="4085083" y="9736663"/>
                </a:cubicBezTo>
                <a:cubicBezTo>
                  <a:pt x="4085083" y="9736663"/>
                  <a:pt x="4083149" y="9734730"/>
                  <a:pt x="4079280" y="9730860"/>
                </a:cubicBezTo>
                <a:cubicBezTo>
                  <a:pt x="4075412" y="9726993"/>
                  <a:pt x="4073478" y="9725057"/>
                  <a:pt x="4073478" y="9725057"/>
                </a:cubicBezTo>
                <a:cubicBezTo>
                  <a:pt x="4073478" y="9717322"/>
                  <a:pt x="4073478" y="9709584"/>
                  <a:pt x="4073478" y="9701848"/>
                </a:cubicBezTo>
                <a:cubicBezTo>
                  <a:pt x="4058003" y="9686374"/>
                  <a:pt x="4044465" y="9668966"/>
                  <a:pt x="4032860" y="9649623"/>
                </a:cubicBezTo>
                <a:cubicBezTo>
                  <a:pt x="4021253" y="9630282"/>
                  <a:pt x="4015451" y="9618676"/>
                  <a:pt x="4015451" y="9614806"/>
                </a:cubicBezTo>
                <a:cubicBezTo>
                  <a:pt x="4015451" y="9610940"/>
                  <a:pt x="4015451" y="9607070"/>
                  <a:pt x="4015451" y="9603203"/>
                </a:cubicBezTo>
                <a:cubicBezTo>
                  <a:pt x="4015451" y="9599334"/>
                  <a:pt x="4011583" y="9595465"/>
                  <a:pt x="4003845" y="9591596"/>
                </a:cubicBezTo>
                <a:cubicBezTo>
                  <a:pt x="3996108" y="9587728"/>
                  <a:pt x="3992241" y="9583858"/>
                  <a:pt x="3992241" y="9579991"/>
                </a:cubicBezTo>
                <a:cubicBezTo>
                  <a:pt x="3992241" y="9576125"/>
                  <a:pt x="3992241" y="9574188"/>
                  <a:pt x="3992241" y="9574188"/>
                </a:cubicBezTo>
                <a:cubicBezTo>
                  <a:pt x="3992241" y="9558716"/>
                  <a:pt x="3988371" y="9550977"/>
                  <a:pt x="3980635" y="9550977"/>
                </a:cubicBezTo>
                <a:lnTo>
                  <a:pt x="3980635" y="9562584"/>
                </a:lnTo>
                <a:cubicBezTo>
                  <a:pt x="3972897" y="9562584"/>
                  <a:pt x="3970964" y="9558716"/>
                  <a:pt x="3974833" y="9550977"/>
                </a:cubicBezTo>
                <a:cubicBezTo>
                  <a:pt x="3978700" y="9543240"/>
                  <a:pt x="3976767" y="9535504"/>
                  <a:pt x="3969030" y="9527766"/>
                </a:cubicBezTo>
                <a:cubicBezTo>
                  <a:pt x="3961292" y="9520031"/>
                  <a:pt x="3957424" y="9512292"/>
                  <a:pt x="3957424" y="9504557"/>
                </a:cubicBezTo>
                <a:cubicBezTo>
                  <a:pt x="3957424" y="9496819"/>
                  <a:pt x="3953556" y="9492950"/>
                  <a:pt x="3945818" y="9492950"/>
                </a:cubicBezTo>
                <a:cubicBezTo>
                  <a:pt x="3938082" y="9492950"/>
                  <a:pt x="3934213" y="9481347"/>
                  <a:pt x="3934213" y="9458135"/>
                </a:cubicBezTo>
                <a:lnTo>
                  <a:pt x="3934213" y="9446530"/>
                </a:lnTo>
                <a:lnTo>
                  <a:pt x="3887791" y="9400108"/>
                </a:lnTo>
                <a:cubicBezTo>
                  <a:pt x="3887791" y="9392372"/>
                  <a:pt x="3885859" y="9388503"/>
                  <a:pt x="3881988" y="9388503"/>
                </a:cubicBezTo>
                <a:cubicBezTo>
                  <a:pt x="3878122" y="9388503"/>
                  <a:pt x="3872317" y="9380766"/>
                  <a:pt x="3864582" y="9365293"/>
                </a:cubicBezTo>
                <a:lnTo>
                  <a:pt x="3841372" y="9318871"/>
                </a:lnTo>
                <a:cubicBezTo>
                  <a:pt x="3833634" y="9311136"/>
                  <a:pt x="3829765" y="9303397"/>
                  <a:pt x="3829765" y="9295660"/>
                </a:cubicBezTo>
                <a:cubicBezTo>
                  <a:pt x="3829765" y="9295660"/>
                  <a:pt x="3827831" y="9293725"/>
                  <a:pt x="3823962" y="9289857"/>
                </a:cubicBezTo>
                <a:cubicBezTo>
                  <a:pt x="3820095" y="9285988"/>
                  <a:pt x="3814290" y="9280185"/>
                  <a:pt x="3806555" y="9272451"/>
                </a:cubicBezTo>
                <a:lnTo>
                  <a:pt x="3806555" y="9260844"/>
                </a:lnTo>
                <a:lnTo>
                  <a:pt x="3794950" y="9249239"/>
                </a:lnTo>
                <a:lnTo>
                  <a:pt x="3780822" y="9245874"/>
                </a:lnTo>
                <a:lnTo>
                  <a:pt x="3783346" y="9249239"/>
                </a:lnTo>
                <a:lnTo>
                  <a:pt x="3783346" y="9260844"/>
                </a:lnTo>
                <a:lnTo>
                  <a:pt x="3771740" y="9260844"/>
                </a:lnTo>
                <a:cubicBezTo>
                  <a:pt x="3764001" y="9260844"/>
                  <a:pt x="3760135" y="9260844"/>
                  <a:pt x="3760135" y="9260844"/>
                </a:cubicBezTo>
                <a:cubicBezTo>
                  <a:pt x="3760135" y="9260844"/>
                  <a:pt x="3760135" y="9256976"/>
                  <a:pt x="3760135" y="9249239"/>
                </a:cubicBezTo>
                <a:lnTo>
                  <a:pt x="3748528" y="9249239"/>
                </a:lnTo>
                <a:lnTo>
                  <a:pt x="3748528" y="9237633"/>
                </a:lnTo>
                <a:cubicBezTo>
                  <a:pt x="3756266" y="9229897"/>
                  <a:pt x="3754330" y="9224094"/>
                  <a:pt x="3742726" y="9220225"/>
                </a:cubicBezTo>
                <a:cubicBezTo>
                  <a:pt x="3731120" y="9216358"/>
                  <a:pt x="3725318" y="9210555"/>
                  <a:pt x="3725318" y="9202817"/>
                </a:cubicBezTo>
                <a:cubicBezTo>
                  <a:pt x="3725318" y="9195082"/>
                  <a:pt x="3725318" y="9189279"/>
                  <a:pt x="3725318" y="9185410"/>
                </a:cubicBezTo>
                <a:cubicBezTo>
                  <a:pt x="3725318" y="9181541"/>
                  <a:pt x="3721449" y="9173805"/>
                  <a:pt x="3713713" y="9162199"/>
                </a:cubicBezTo>
                <a:cubicBezTo>
                  <a:pt x="3705974" y="9150595"/>
                  <a:pt x="3696303" y="9135121"/>
                  <a:pt x="3684699" y="9115778"/>
                </a:cubicBezTo>
                <a:cubicBezTo>
                  <a:pt x="3673093" y="9096436"/>
                  <a:pt x="3663422" y="9077094"/>
                  <a:pt x="3655686" y="9057751"/>
                </a:cubicBezTo>
                <a:cubicBezTo>
                  <a:pt x="3647948" y="9038411"/>
                  <a:pt x="3642147" y="9022934"/>
                  <a:pt x="3638276" y="9011329"/>
                </a:cubicBezTo>
                <a:cubicBezTo>
                  <a:pt x="3634408" y="8999725"/>
                  <a:pt x="3632474" y="8993922"/>
                  <a:pt x="3632474" y="8993922"/>
                </a:cubicBezTo>
                <a:cubicBezTo>
                  <a:pt x="3632474" y="8978448"/>
                  <a:pt x="3630541" y="8970711"/>
                  <a:pt x="3626672" y="8970711"/>
                </a:cubicBezTo>
                <a:cubicBezTo>
                  <a:pt x="3622804" y="8970711"/>
                  <a:pt x="3616999" y="8962973"/>
                  <a:pt x="3609264" y="8947499"/>
                </a:cubicBezTo>
                <a:cubicBezTo>
                  <a:pt x="3601529" y="8939764"/>
                  <a:pt x="3595724" y="8933961"/>
                  <a:pt x="3591856" y="8930092"/>
                </a:cubicBezTo>
                <a:cubicBezTo>
                  <a:pt x="3587987" y="8926224"/>
                  <a:pt x="3586054" y="8924290"/>
                  <a:pt x="3586054" y="8924290"/>
                </a:cubicBezTo>
                <a:lnTo>
                  <a:pt x="3574447" y="8901080"/>
                </a:lnTo>
                <a:cubicBezTo>
                  <a:pt x="3574447" y="8901080"/>
                  <a:pt x="3572514" y="8895277"/>
                  <a:pt x="3568646" y="8883671"/>
                </a:cubicBezTo>
                <a:cubicBezTo>
                  <a:pt x="3564777" y="8872065"/>
                  <a:pt x="3562844" y="8864329"/>
                  <a:pt x="3562844" y="8860461"/>
                </a:cubicBezTo>
                <a:cubicBezTo>
                  <a:pt x="3562844" y="8856592"/>
                  <a:pt x="3562844" y="8854658"/>
                  <a:pt x="3562844" y="8854658"/>
                </a:cubicBezTo>
                <a:lnTo>
                  <a:pt x="3551237" y="8889473"/>
                </a:lnTo>
                <a:cubicBezTo>
                  <a:pt x="3551237" y="8897212"/>
                  <a:pt x="3553171" y="8903013"/>
                  <a:pt x="3557040" y="8906881"/>
                </a:cubicBezTo>
                <a:cubicBezTo>
                  <a:pt x="3560909" y="8910750"/>
                  <a:pt x="3566711" y="8912684"/>
                  <a:pt x="3574447" y="8912684"/>
                </a:cubicBezTo>
                <a:lnTo>
                  <a:pt x="3562844" y="8912684"/>
                </a:lnTo>
                <a:lnTo>
                  <a:pt x="3586054" y="8935895"/>
                </a:lnTo>
                <a:lnTo>
                  <a:pt x="3574447" y="8959107"/>
                </a:lnTo>
                <a:lnTo>
                  <a:pt x="3574447" y="8947499"/>
                </a:lnTo>
                <a:lnTo>
                  <a:pt x="3562844" y="8935895"/>
                </a:lnTo>
                <a:cubicBezTo>
                  <a:pt x="3555106" y="8935895"/>
                  <a:pt x="3555106" y="8943633"/>
                  <a:pt x="3562844" y="8959107"/>
                </a:cubicBezTo>
                <a:lnTo>
                  <a:pt x="3562844" y="8970711"/>
                </a:lnTo>
                <a:cubicBezTo>
                  <a:pt x="3555106" y="8970711"/>
                  <a:pt x="3543502" y="8947499"/>
                  <a:pt x="3528029" y="8901080"/>
                </a:cubicBezTo>
                <a:cubicBezTo>
                  <a:pt x="3512553" y="8854658"/>
                  <a:pt x="3500947" y="8819841"/>
                  <a:pt x="3493210" y="8796631"/>
                </a:cubicBezTo>
                <a:cubicBezTo>
                  <a:pt x="3493210" y="8796631"/>
                  <a:pt x="3491276" y="8792763"/>
                  <a:pt x="3487408" y="8785026"/>
                </a:cubicBezTo>
                <a:cubicBezTo>
                  <a:pt x="3483539" y="8777288"/>
                  <a:pt x="3481605" y="8773420"/>
                  <a:pt x="3481605" y="8773420"/>
                </a:cubicBezTo>
                <a:cubicBezTo>
                  <a:pt x="3481605" y="8765684"/>
                  <a:pt x="3477736" y="8757948"/>
                  <a:pt x="3470002" y="8750208"/>
                </a:cubicBezTo>
                <a:lnTo>
                  <a:pt x="3470002" y="8738604"/>
                </a:lnTo>
                <a:lnTo>
                  <a:pt x="3481605" y="8738604"/>
                </a:lnTo>
                <a:lnTo>
                  <a:pt x="3470002" y="8726999"/>
                </a:lnTo>
                <a:cubicBezTo>
                  <a:pt x="3470002" y="8719262"/>
                  <a:pt x="3468066" y="8713459"/>
                  <a:pt x="3464198" y="8709592"/>
                </a:cubicBezTo>
                <a:cubicBezTo>
                  <a:pt x="3460329" y="8705722"/>
                  <a:pt x="3458395" y="8703789"/>
                  <a:pt x="3458395" y="8703789"/>
                </a:cubicBezTo>
                <a:cubicBezTo>
                  <a:pt x="3442921" y="8703789"/>
                  <a:pt x="3435183" y="8696051"/>
                  <a:pt x="3435183" y="8680577"/>
                </a:cubicBezTo>
                <a:lnTo>
                  <a:pt x="3446790" y="8680577"/>
                </a:lnTo>
                <a:cubicBezTo>
                  <a:pt x="3446790" y="8680577"/>
                  <a:pt x="3446790" y="8682511"/>
                  <a:pt x="3446790" y="8686380"/>
                </a:cubicBezTo>
                <a:cubicBezTo>
                  <a:pt x="3446790" y="8690248"/>
                  <a:pt x="3450657" y="8692182"/>
                  <a:pt x="3458395" y="8692182"/>
                </a:cubicBezTo>
                <a:lnTo>
                  <a:pt x="3458395" y="8680577"/>
                </a:lnTo>
                <a:lnTo>
                  <a:pt x="3446790" y="8657367"/>
                </a:lnTo>
                <a:lnTo>
                  <a:pt x="3435183" y="8668973"/>
                </a:lnTo>
                <a:lnTo>
                  <a:pt x="3423578" y="8657367"/>
                </a:lnTo>
                <a:cubicBezTo>
                  <a:pt x="3415842" y="8649629"/>
                  <a:pt x="3411975" y="8641894"/>
                  <a:pt x="3411975" y="8634155"/>
                </a:cubicBezTo>
                <a:lnTo>
                  <a:pt x="3423578" y="8634155"/>
                </a:lnTo>
                <a:cubicBezTo>
                  <a:pt x="3423578" y="8626420"/>
                  <a:pt x="3421645" y="8618684"/>
                  <a:pt x="3417775" y="8610946"/>
                </a:cubicBezTo>
                <a:cubicBezTo>
                  <a:pt x="3413908" y="8603209"/>
                  <a:pt x="3408104" y="8603209"/>
                  <a:pt x="3400368" y="8610946"/>
                </a:cubicBezTo>
                <a:lnTo>
                  <a:pt x="3377158" y="8587735"/>
                </a:lnTo>
                <a:lnTo>
                  <a:pt x="3388763" y="8576128"/>
                </a:lnTo>
                <a:cubicBezTo>
                  <a:pt x="3404237" y="8591602"/>
                  <a:pt x="3411975" y="8595472"/>
                  <a:pt x="3411975" y="8587735"/>
                </a:cubicBezTo>
                <a:cubicBezTo>
                  <a:pt x="3411975" y="8579998"/>
                  <a:pt x="3408104" y="8574195"/>
                  <a:pt x="3400368" y="8570326"/>
                </a:cubicBezTo>
                <a:cubicBezTo>
                  <a:pt x="3392631" y="8566460"/>
                  <a:pt x="3388763" y="8564523"/>
                  <a:pt x="3388763" y="8564523"/>
                </a:cubicBezTo>
                <a:lnTo>
                  <a:pt x="3377158" y="8564523"/>
                </a:lnTo>
                <a:cubicBezTo>
                  <a:pt x="3384894" y="8564523"/>
                  <a:pt x="3386828" y="8562590"/>
                  <a:pt x="3382960" y="8558721"/>
                </a:cubicBezTo>
                <a:cubicBezTo>
                  <a:pt x="3379092" y="8554854"/>
                  <a:pt x="3377158" y="8552919"/>
                  <a:pt x="3377158" y="8552919"/>
                </a:cubicBezTo>
                <a:cubicBezTo>
                  <a:pt x="3377158" y="8545183"/>
                  <a:pt x="3373289" y="8541313"/>
                  <a:pt x="3365551" y="8541313"/>
                </a:cubicBezTo>
                <a:cubicBezTo>
                  <a:pt x="3357816" y="8541313"/>
                  <a:pt x="3350077" y="8541313"/>
                  <a:pt x="3342343" y="8541313"/>
                </a:cubicBezTo>
                <a:cubicBezTo>
                  <a:pt x="3350077" y="8556787"/>
                  <a:pt x="3357816" y="8587735"/>
                  <a:pt x="3365551" y="8634155"/>
                </a:cubicBezTo>
                <a:cubicBezTo>
                  <a:pt x="3373289" y="8641894"/>
                  <a:pt x="3381025" y="8649629"/>
                  <a:pt x="3388763" y="8657367"/>
                </a:cubicBezTo>
                <a:cubicBezTo>
                  <a:pt x="3396498" y="8665104"/>
                  <a:pt x="3400368" y="8672841"/>
                  <a:pt x="3400368" y="8680577"/>
                </a:cubicBezTo>
                <a:cubicBezTo>
                  <a:pt x="3400368" y="8688315"/>
                  <a:pt x="3402302" y="8694118"/>
                  <a:pt x="3406171" y="8697985"/>
                </a:cubicBezTo>
                <a:cubicBezTo>
                  <a:pt x="3410037" y="8701854"/>
                  <a:pt x="3411975" y="8703789"/>
                  <a:pt x="3411975" y="8703789"/>
                </a:cubicBezTo>
                <a:cubicBezTo>
                  <a:pt x="3435183" y="8734734"/>
                  <a:pt x="3439052" y="8750208"/>
                  <a:pt x="3423578" y="8750208"/>
                </a:cubicBezTo>
                <a:lnTo>
                  <a:pt x="3423578" y="8738604"/>
                </a:lnTo>
                <a:cubicBezTo>
                  <a:pt x="3415842" y="8738604"/>
                  <a:pt x="3413908" y="8742474"/>
                  <a:pt x="3417775" y="8750208"/>
                </a:cubicBezTo>
                <a:cubicBezTo>
                  <a:pt x="3421645" y="8757948"/>
                  <a:pt x="3423578" y="8769552"/>
                  <a:pt x="3423578" y="8785026"/>
                </a:cubicBezTo>
                <a:cubicBezTo>
                  <a:pt x="3431317" y="8800500"/>
                  <a:pt x="3442921" y="8819841"/>
                  <a:pt x="3458395" y="8843053"/>
                </a:cubicBezTo>
                <a:lnTo>
                  <a:pt x="3446790" y="8866263"/>
                </a:lnTo>
                <a:lnTo>
                  <a:pt x="3446790" y="8877868"/>
                </a:lnTo>
                <a:cubicBezTo>
                  <a:pt x="3462263" y="8939764"/>
                  <a:pt x="3473867" y="8974579"/>
                  <a:pt x="3481605" y="8982317"/>
                </a:cubicBezTo>
                <a:cubicBezTo>
                  <a:pt x="3481605" y="8982317"/>
                  <a:pt x="3483539" y="8986185"/>
                  <a:pt x="3487408" y="8993922"/>
                </a:cubicBezTo>
                <a:cubicBezTo>
                  <a:pt x="3491276" y="9001659"/>
                  <a:pt x="3493210" y="9017132"/>
                  <a:pt x="3493210" y="9040344"/>
                </a:cubicBezTo>
                <a:cubicBezTo>
                  <a:pt x="3493210" y="9048079"/>
                  <a:pt x="3495144" y="9055818"/>
                  <a:pt x="3499013" y="9063553"/>
                </a:cubicBezTo>
                <a:cubicBezTo>
                  <a:pt x="3502882" y="9071291"/>
                  <a:pt x="3508684" y="9075159"/>
                  <a:pt x="3516420" y="9075159"/>
                </a:cubicBezTo>
                <a:cubicBezTo>
                  <a:pt x="3516420" y="9082897"/>
                  <a:pt x="3516420" y="9086765"/>
                  <a:pt x="3516420" y="9086765"/>
                </a:cubicBezTo>
                <a:cubicBezTo>
                  <a:pt x="3508684" y="9094501"/>
                  <a:pt x="3539632" y="9152528"/>
                  <a:pt x="3609264" y="9260844"/>
                </a:cubicBezTo>
                <a:cubicBezTo>
                  <a:pt x="3609264" y="9268582"/>
                  <a:pt x="3611196" y="9276318"/>
                  <a:pt x="3615066" y="9284054"/>
                </a:cubicBezTo>
                <a:cubicBezTo>
                  <a:pt x="3618937" y="9291792"/>
                  <a:pt x="3620869" y="9299530"/>
                  <a:pt x="3620869" y="9307266"/>
                </a:cubicBezTo>
                <a:cubicBezTo>
                  <a:pt x="3613133" y="9330477"/>
                  <a:pt x="3620869" y="9349819"/>
                  <a:pt x="3644081" y="9365293"/>
                </a:cubicBezTo>
                <a:cubicBezTo>
                  <a:pt x="3644081" y="9365293"/>
                  <a:pt x="3644081" y="9373029"/>
                  <a:pt x="3644081" y="9388503"/>
                </a:cubicBezTo>
                <a:cubicBezTo>
                  <a:pt x="3651816" y="9388503"/>
                  <a:pt x="3655686" y="9392372"/>
                  <a:pt x="3655686" y="9400108"/>
                </a:cubicBezTo>
                <a:cubicBezTo>
                  <a:pt x="3655686" y="9400108"/>
                  <a:pt x="3657619" y="9402041"/>
                  <a:pt x="3661488" y="9405911"/>
                </a:cubicBezTo>
                <a:cubicBezTo>
                  <a:pt x="3665356" y="9409780"/>
                  <a:pt x="3667291" y="9415582"/>
                  <a:pt x="3667291" y="9423320"/>
                </a:cubicBezTo>
                <a:lnTo>
                  <a:pt x="3678896" y="9434923"/>
                </a:lnTo>
                <a:cubicBezTo>
                  <a:pt x="3678896" y="9434923"/>
                  <a:pt x="3684699" y="9444595"/>
                  <a:pt x="3696303" y="9463938"/>
                </a:cubicBezTo>
                <a:cubicBezTo>
                  <a:pt x="3707908" y="9483280"/>
                  <a:pt x="3719516" y="9506490"/>
                  <a:pt x="3731120" y="9533570"/>
                </a:cubicBezTo>
                <a:cubicBezTo>
                  <a:pt x="3742726" y="9560649"/>
                  <a:pt x="3750462" y="9576125"/>
                  <a:pt x="3754330" y="9579991"/>
                </a:cubicBezTo>
                <a:cubicBezTo>
                  <a:pt x="3758201" y="9583858"/>
                  <a:pt x="3760135" y="9587728"/>
                  <a:pt x="3760135" y="9591596"/>
                </a:cubicBezTo>
                <a:cubicBezTo>
                  <a:pt x="3760135" y="9595465"/>
                  <a:pt x="3764001" y="9601268"/>
                  <a:pt x="3771740" y="9609003"/>
                </a:cubicBezTo>
                <a:lnTo>
                  <a:pt x="3760135" y="9609003"/>
                </a:lnTo>
                <a:lnTo>
                  <a:pt x="3736923" y="9597400"/>
                </a:lnTo>
                <a:cubicBezTo>
                  <a:pt x="3729186" y="9581925"/>
                  <a:pt x="3717580" y="9558716"/>
                  <a:pt x="3702106" y="9527766"/>
                </a:cubicBezTo>
                <a:cubicBezTo>
                  <a:pt x="3686634" y="9496819"/>
                  <a:pt x="3678896" y="9477478"/>
                  <a:pt x="3678896" y="9469741"/>
                </a:cubicBezTo>
                <a:lnTo>
                  <a:pt x="3667291" y="9458135"/>
                </a:lnTo>
                <a:cubicBezTo>
                  <a:pt x="3659554" y="9450398"/>
                  <a:pt x="3655686" y="9442661"/>
                  <a:pt x="3655686" y="9434923"/>
                </a:cubicBezTo>
                <a:cubicBezTo>
                  <a:pt x="3655686" y="9434923"/>
                  <a:pt x="3651816" y="9431056"/>
                  <a:pt x="3644081" y="9423320"/>
                </a:cubicBezTo>
                <a:cubicBezTo>
                  <a:pt x="3644081" y="9423320"/>
                  <a:pt x="3644081" y="9421386"/>
                  <a:pt x="3644081" y="9417517"/>
                </a:cubicBezTo>
                <a:cubicBezTo>
                  <a:pt x="3644081" y="9413649"/>
                  <a:pt x="3640212" y="9407844"/>
                  <a:pt x="3632474" y="9400108"/>
                </a:cubicBezTo>
                <a:cubicBezTo>
                  <a:pt x="3632474" y="9400108"/>
                  <a:pt x="3632474" y="9396241"/>
                  <a:pt x="3632474" y="9388503"/>
                </a:cubicBezTo>
                <a:lnTo>
                  <a:pt x="3620869" y="9365293"/>
                </a:lnTo>
                <a:cubicBezTo>
                  <a:pt x="3605395" y="9357555"/>
                  <a:pt x="3597659" y="9349819"/>
                  <a:pt x="3597659" y="9342081"/>
                </a:cubicBezTo>
                <a:cubicBezTo>
                  <a:pt x="3597659" y="9334345"/>
                  <a:pt x="3597659" y="9330477"/>
                  <a:pt x="3597659" y="9330477"/>
                </a:cubicBezTo>
                <a:cubicBezTo>
                  <a:pt x="3597659" y="9330477"/>
                  <a:pt x="3591856" y="9322739"/>
                  <a:pt x="3580251" y="9307266"/>
                </a:cubicBezTo>
                <a:cubicBezTo>
                  <a:pt x="3568646" y="9291792"/>
                  <a:pt x="3555106" y="9272451"/>
                  <a:pt x="3539632" y="9249239"/>
                </a:cubicBezTo>
                <a:lnTo>
                  <a:pt x="3504817" y="9179607"/>
                </a:lnTo>
                <a:cubicBezTo>
                  <a:pt x="3497079" y="9164133"/>
                  <a:pt x="3489342" y="9156398"/>
                  <a:pt x="3481605" y="9156398"/>
                </a:cubicBezTo>
                <a:lnTo>
                  <a:pt x="3504817" y="9214424"/>
                </a:lnTo>
                <a:cubicBezTo>
                  <a:pt x="3504817" y="9222158"/>
                  <a:pt x="3510617" y="9235700"/>
                  <a:pt x="3522225" y="9255042"/>
                </a:cubicBezTo>
                <a:cubicBezTo>
                  <a:pt x="3533829" y="9274385"/>
                  <a:pt x="3539632" y="9284054"/>
                  <a:pt x="3539632" y="9284054"/>
                </a:cubicBezTo>
                <a:lnTo>
                  <a:pt x="3539632" y="9307266"/>
                </a:lnTo>
                <a:lnTo>
                  <a:pt x="3562844" y="9330477"/>
                </a:lnTo>
                <a:lnTo>
                  <a:pt x="3586054" y="9376897"/>
                </a:lnTo>
                <a:lnTo>
                  <a:pt x="3597659" y="9388503"/>
                </a:lnTo>
                <a:cubicBezTo>
                  <a:pt x="3589921" y="9388503"/>
                  <a:pt x="3586054" y="9388503"/>
                  <a:pt x="3586054" y="9388503"/>
                </a:cubicBezTo>
                <a:lnTo>
                  <a:pt x="3597659" y="9405911"/>
                </a:lnTo>
                <a:lnTo>
                  <a:pt x="3597659" y="9403011"/>
                </a:lnTo>
                <a:cubicBezTo>
                  <a:pt x="3597659" y="9401077"/>
                  <a:pt x="3597659" y="9400108"/>
                  <a:pt x="3597659" y="9400108"/>
                </a:cubicBezTo>
                <a:lnTo>
                  <a:pt x="3620869" y="9423320"/>
                </a:lnTo>
                <a:lnTo>
                  <a:pt x="3620869" y="9434923"/>
                </a:lnTo>
                <a:lnTo>
                  <a:pt x="3609264" y="9446530"/>
                </a:lnTo>
                <a:cubicBezTo>
                  <a:pt x="3616999" y="9454268"/>
                  <a:pt x="3622804" y="9458135"/>
                  <a:pt x="3626672" y="9458135"/>
                </a:cubicBezTo>
                <a:cubicBezTo>
                  <a:pt x="3630541" y="9458135"/>
                  <a:pt x="3632474" y="9462004"/>
                  <a:pt x="3632474" y="9469741"/>
                </a:cubicBezTo>
                <a:cubicBezTo>
                  <a:pt x="3632474" y="9469741"/>
                  <a:pt x="3632474" y="9473609"/>
                  <a:pt x="3632474" y="9481347"/>
                </a:cubicBezTo>
                <a:cubicBezTo>
                  <a:pt x="3640212" y="9481347"/>
                  <a:pt x="3644081" y="9485213"/>
                  <a:pt x="3644081" y="9492950"/>
                </a:cubicBezTo>
                <a:cubicBezTo>
                  <a:pt x="3644081" y="9492950"/>
                  <a:pt x="3644081" y="9496819"/>
                  <a:pt x="3644081" y="9504557"/>
                </a:cubicBezTo>
                <a:lnTo>
                  <a:pt x="3655686" y="9527766"/>
                </a:lnTo>
                <a:cubicBezTo>
                  <a:pt x="3663422" y="9535504"/>
                  <a:pt x="3669225" y="9543240"/>
                  <a:pt x="3673093" y="9550977"/>
                </a:cubicBezTo>
                <a:cubicBezTo>
                  <a:pt x="3676962" y="9558716"/>
                  <a:pt x="3678896" y="9566452"/>
                  <a:pt x="3678896" y="9574188"/>
                </a:cubicBezTo>
                <a:lnTo>
                  <a:pt x="3702106" y="9585793"/>
                </a:lnTo>
                <a:lnTo>
                  <a:pt x="3702106" y="9597400"/>
                </a:lnTo>
                <a:cubicBezTo>
                  <a:pt x="3694370" y="9597400"/>
                  <a:pt x="3694370" y="9605137"/>
                  <a:pt x="3702106" y="9620609"/>
                </a:cubicBezTo>
                <a:cubicBezTo>
                  <a:pt x="3709843" y="9636085"/>
                  <a:pt x="3713713" y="9643820"/>
                  <a:pt x="3713713" y="9643820"/>
                </a:cubicBezTo>
                <a:lnTo>
                  <a:pt x="3713713" y="9655426"/>
                </a:lnTo>
                <a:lnTo>
                  <a:pt x="3736923" y="9667030"/>
                </a:lnTo>
                <a:cubicBezTo>
                  <a:pt x="3736923" y="9674769"/>
                  <a:pt x="3733054" y="9676703"/>
                  <a:pt x="3725318" y="9672833"/>
                </a:cubicBezTo>
                <a:cubicBezTo>
                  <a:pt x="3717580" y="9668966"/>
                  <a:pt x="3715646" y="9670900"/>
                  <a:pt x="3719516" y="9678636"/>
                </a:cubicBezTo>
                <a:cubicBezTo>
                  <a:pt x="3723383" y="9686374"/>
                  <a:pt x="3727251" y="9690242"/>
                  <a:pt x="3731120" y="9690242"/>
                </a:cubicBezTo>
                <a:cubicBezTo>
                  <a:pt x="3734989" y="9690242"/>
                  <a:pt x="3736923" y="9690242"/>
                  <a:pt x="3736923" y="9690242"/>
                </a:cubicBezTo>
                <a:lnTo>
                  <a:pt x="3736923" y="9713452"/>
                </a:lnTo>
                <a:cubicBezTo>
                  <a:pt x="3744660" y="9713452"/>
                  <a:pt x="3752397" y="9721190"/>
                  <a:pt x="3760135" y="9736663"/>
                </a:cubicBezTo>
                <a:cubicBezTo>
                  <a:pt x="3767869" y="9752138"/>
                  <a:pt x="3771740" y="9761808"/>
                  <a:pt x="3771740" y="9765676"/>
                </a:cubicBezTo>
                <a:cubicBezTo>
                  <a:pt x="3771740" y="9769544"/>
                  <a:pt x="3771740" y="9775349"/>
                  <a:pt x="3771740" y="9783084"/>
                </a:cubicBezTo>
                <a:cubicBezTo>
                  <a:pt x="3771740" y="9783084"/>
                  <a:pt x="3773672" y="9783084"/>
                  <a:pt x="3777543" y="9783084"/>
                </a:cubicBezTo>
                <a:cubicBezTo>
                  <a:pt x="3781409" y="9783084"/>
                  <a:pt x="3783346" y="9783084"/>
                  <a:pt x="3783346" y="9783084"/>
                </a:cubicBezTo>
                <a:cubicBezTo>
                  <a:pt x="3783346" y="9783084"/>
                  <a:pt x="3783346" y="9786953"/>
                  <a:pt x="3783346" y="9794690"/>
                </a:cubicBezTo>
                <a:lnTo>
                  <a:pt x="3794950" y="9841111"/>
                </a:lnTo>
                <a:lnTo>
                  <a:pt x="3841372" y="9945560"/>
                </a:lnTo>
                <a:cubicBezTo>
                  <a:pt x="3833634" y="9937822"/>
                  <a:pt x="3829765" y="9935889"/>
                  <a:pt x="3829765" y="9939755"/>
                </a:cubicBezTo>
                <a:cubicBezTo>
                  <a:pt x="3829765" y="9943625"/>
                  <a:pt x="3829765" y="9949428"/>
                  <a:pt x="3829765" y="9957164"/>
                </a:cubicBezTo>
                <a:lnTo>
                  <a:pt x="3818161" y="9945560"/>
                </a:lnTo>
                <a:cubicBezTo>
                  <a:pt x="3814290" y="9943625"/>
                  <a:pt x="3810907" y="9941692"/>
                  <a:pt x="3808005" y="9939755"/>
                </a:cubicBezTo>
                <a:lnTo>
                  <a:pt x="3800752" y="9933955"/>
                </a:lnTo>
                <a:lnTo>
                  <a:pt x="3805104" y="9948461"/>
                </a:lnTo>
                <a:cubicBezTo>
                  <a:pt x="3806071" y="9954264"/>
                  <a:pt x="3806555" y="9961034"/>
                  <a:pt x="3806555" y="9968770"/>
                </a:cubicBezTo>
                <a:cubicBezTo>
                  <a:pt x="3822028" y="9991982"/>
                  <a:pt x="3829765" y="10011323"/>
                  <a:pt x="3829765" y="10026797"/>
                </a:cubicBezTo>
                <a:cubicBezTo>
                  <a:pt x="3829765" y="10042271"/>
                  <a:pt x="3837502" y="10053876"/>
                  <a:pt x="3852976" y="10061612"/>
                </a:cubicBezTo>
                <a:cubicBezTo>
                  <a:pt x="3860713" y="10069350"/>
                  <a:pt x="3864582" y="10092560"/>
                  <a:pt x="3864582" y="10131246"/>
                </a:cubicBezTo>
                <a:cubicBezTo>
                  <a:pt x="3864582" y="10138981"/>
                  <a:pt x="3868451" y="10142851"/>
                  <a:pt x="3876187" y="10142851"/>
                </a:cubicBezTo>
                <a:lnTo>
                  <a:pt x="3864582" y="10154455"/>
                </a:lnTo>
                <a:cubicBezTo>
                  <a:pt x="3841372" y="10138981"/>
                  <a:pt x="3833634" y="10119639"/>
                  <a:pt x="3841372" y="10096428"/>
                </a:cubicBezTo>
                <a:lnTo>
                  <a:pt x="3841372" y="10084824"/>
                </a:lnTo>
                <a:cubicBezTo>
                  <a:pt x="3841372" y="10084824"/>
                  <a:pt x="3843305" y="10082890"/>
                  <a:pt x="3847173" y="10079021"/>
                </a:cubicBezTo>
                <a:cubicBezTo>
                  <a:pt x="3851042" y="10075153"/>
                  <a:pt x="3849107" y="10073219"/>
                  <a:pt x="3841372" y="10073219"/>
                </a:cubicBezTo>
                <a:cubicBezTo>
                  <a:pt x="3841372" y="10080957"/>
                  <a:pt x="3841372" y="10084824"/>
                  <a:pt x="3841372" y="10084824"/>
                </a:cubicBezTo>
                <a:cubicBezTo>
                  <a:pt x="3825896" y="10084824"/>
                  <a:pt x="3818161" y="10082890"/>
                  <a:pt x="3818161" y="10079021"/>
                </a:cubicBezTo>
                <a:cubicBezTo>
                  <a:pt x="3818161" y="10075153"/>
                  <a:pt x="3814290" y="10073219"/>
                  <a:pt x="3806555" y="10073219"/>
                </a:cubicBezTo>
                <a:lnTo>
                  <a:pt x="3829765" y="10096428"/>
                </a:lnTo>
                <a:cubicBezTo>
                  <a:pt x="3829765" y="10096428"/>
                  <a:pt x="3829765" y="10104166"/>
                  <a:pt x="3829765" y="10119639"/>
                </a:cubicBezTo>
                <a:lnTo>
                  <a:pt x="3829765" y="10131246"/>
                </a:lnTo>
                <a:cubicBezTo>
                  <a:pt x="3837502" y="10123508"/>
                  <a:pt x="3841372" y="10123508"/>
                  <a:pt x="3841372" y="10131246"/>
                </a:cubicBezTo>
                <a:cubicBezTo>
                  <a:pt x="3841372" y="10146720"/>
                  <a:pt x="3852976" y="10162193"/>
                  <a:pt x="3876187" y="10177666"/>
                </a:cubicBezTo>
                <a:cubicBezTo>
                  <a:pt x="3876187" y="10177666"/>
                  <a:pt x="3876187" y="10175732"/>
                  <a:pt x="3876187" y="10171863"/>
                </a:cubicBezTo>
                <a:cubicBezTo>
                  <a:pt x="3876187" y="10167996"/>
                  <a:pt x="3880056" y="10166062"/>
                  <a:pt x="3887791" y="10166062"/>
                </a:cubicBezTo>
                <a:cubicBezTo>
                  <a:pt x="3895529" y="10166062"/>
                  <a:pt x="3899399" y="10166062"/>
                  <a:pt x="3899399" y="10166062"/>
                </a:cubicBezTo>
                <a:lnTo>
                  <a:pt x="3899399" y="10177666"/>
                </a:lnTo>
                <a:cubicBezTo>
                  <a:pt x="3899399" y="10177666"/>
                  <a:pt x="3903266" y="10185403"/>
                  <a:pt x="3911003" y="10200877"/>
                </a:cubicBezTo>
                <a:lnTo>
                  <a:pt x="3922608" y="10212482"/>
                </a:lnTo>
                <a:cubicBezTo>
                  <a:pt x="3930344" y="10212482"/>
                  <a:pt x="3936147" y="10214417"/>
                  <a:pt x="3940017" y="10218285"/>
                </a:cubicBezTo>
                <a:cubicBezTo>
                  <a:pt x="3943885" y="10222154"/>
                  <a:pt x="3941952" y="10227956"/>
                  <a:pt x="3934213" y="10235692"/>
                </a:cubicBezTo>
                <a:cubicBezTo>
                  <a:pt x="3941952" y="10235692"/>
                  <a:pt x="3951621" y="10241495"/>
                  <a:pt x="3963227" y="10253101"/>
                </a:cubicBezTo>
                <a:cubicBezTo>
                  <a:pt x="3974833" y="10264707"/>
                  <a:pt x="3980635" y="10274377"/>
                  <a:pt x="3980635" y="10282115"/>
                </a:cubicBezTo>
                <a:lnTo>
                  <a:pt x="3969030" y="10270509"/>
                </a:lnTo>
                <a:lnTo>
                  <a:pt x="3957424" y="10282115"/>
                </a:lnTo>
                <a:lnTo>
                  <a:pt x="3958947" y="10285413"/>
                </a:lnTo>
                <a:lnTo>
                  <a:pt x="3797777" y="10285413"/>
                </a:lnTo>
                <a:lnTo>
                  <a:pt x="3794950" y="10282115"/>
                </a:lnTo>
                <a:cubicBezTo>
                  <a:pt x="3779475" y="10266641"/>
                  <a:pt x="3764001" y="10255036"/>
                  <a:pt x="3748528" y="10247298"/>
                </a:cubicBezTo>
                <a:lnTo>
                  <a:pt x="3748528" y="10270509"/>
                </a:lnTo>
                <a:lnTo>
                  <a:pt x="3736923" y="10258904"/>
                </a:lnTo>
                <a:cubicBezTo>
                  <a:pt x="3736923" y="10251168"/>
                  <a:pt x="3733054" y="10247298"/>
                  <a:pt x="3725318" y="10247298"/>
                </a:cubicBezTo>
                <a:lnTo>
                  <a:pt x="3717125" y="10244569"/>
                </a:lnTo>
                <a:lnTo>
                  <a:pt x="3717339" y="10245847"/>
                </a:lnTo>
                <a:cubicBezTo>
                  <a:pt x="3716856" y="10246816"/>
                  <a:pt x="3715646" y="10247298"/>
                  <a:pt x="3713713" y="10247298"/>
                </a:cubicBezTo>
                <a:cubicBezTo>
                  <a:pt x="3713713" y="10247298"/>
                  <a:pt x="3713713" y="10251168"/>
                  <a:pt x="3713713" y="10258904"/>
                </a:cubicBezTo>
                <a:lnTo>
                  <a:pt x="3702106" y="10258904"/>
                </a:lnTo>
                <a:cubicBezTo>
                  <a:pt x="3694370" y="10258904"/>
                  <a:pt x="3678896" y="10235692"/>
                  <a:pt x="3655686" y="10189271"/>
                </a:cubicBezTo>
                <a:cubicBezTo>
                  <a:pt x="3655686" y="10181535"/>
                  <a:pt x="3653751" y="10177666"/>
                  <a:pt x="3649882" y="10177666"/>
                </a:cubicBezTo>
                <a:cubicBezTo>
                  <a:pt x="3646015" y="10177666"/>
                  <a:pt x="3644081" y="10177666"/>
                  <a:pt x="3644081" y="10177666"/>
                </a:cubicBezTo>
                <a:lnTo>
                  <a:pt x="3644081" y="10189271"/>
                </a:lnTo>
                <a:cubicBezTo>
                  <a:pt x="3651816" y="10204747"/>
                  <a:pt x="3653751" y="10212482"/>
                  <a:pt x="3649882" y="10212482"/>
                </a:cubicBezTo>
                <a:cubicBezTo>
                  <a:pt x="3646015" y="10212482"/>
                  <a:pt x="3647948" y="10216352"/>
                  <a:pt x="3655686" y="10224088"/>
                </a:cubicBezTo>
                <a:cubicBezTo>
                  <a:pt x="3663422" y="10231826"/>
                  <a:pt x="3675026" y="10243432"/>
                  <a:pt x="3690501" y="10258904"/>
                </a:cubicBezTo>
                <a:lnTo>
                  <a:pt x="3702106" y="10282115"/>
                </a:lnTo>
                <a:lnTo>
                  <a:pt x="3705405" y="10285413"/>
                </a:lnTo>
                <a:lnTo>
                  <a:pt x="3665606" y="10285413"/>
                </a:lnTo>
                <a:lnTo>
                  <a:pt x="3655686" y="10279213"/>
                </a:lnTo>
                <a:cubicBezTo>
                  <a:pt x="3651817" y="10273410"/>
                  <a:pt x="3651817" y="10266641"/>
                  <a:pt x="3655686" y="10258904"/>
                </a:cubicBezTo>
                <a:lnTo>
                  <a:pt x="3655686" y="10247298"/>
                </a:lnTo>
                <a:lnTo>
                  <a:pt x="3644081" y="10235692"/>
                </a:lnTo>
                <a:cubicBezTo>
                  <a:pt x="3644081" y="10227956"/>
                  <a:pt x="3638276" y="10220220"/>
                  <a:pt x="3626672" y="10212482"/>
                </a:cubicBezTo>
                <a:cubicBezTo>
                  <a:pt x="3615066" y="10204747"/>
                  <a:pt x="3605395" y="10189271"/>
                  <a:pt x="3597659" y="10166062"/>
                </a:cubicBezTo>
                <a:lnTo>
                  <a:pt x="3574447" y="10131246"/>
                </a:lnTo>
                <a:cubicBezTo>
                  <a:pt x="3566711" y="10138981"/>
                  <a:pt x="3574447" y="10158325"/>
                  <a:pt x="3597659" y="10189271"/>
                </a:cubicBezTo>
                <a:cubicBezTo>
                  <a:pt x="3605395" y="10189271"/>
                  <a:pt x="3609264" y="10191206"/>
                  <a:pt x="3609264" y="10195074"/>
                </a:cubicBezTo>
                <a:cubicBezTo>
                  <a:pt x="3609264" y="10198944"/>
                  <a:pt x="3609264" y="10202814"/>
                  <a:pt x="3609264" y="10206680"/>
                </a:cubicBezTo>
                <a:cubicBezTo>
                  <a:pt x="3609264" y="10210547"/>
                  <a:pt x="3611196" y="10214417"/>
                  <a:pt x="3615066" y="10218285"/>
                </a:cubicBezTo>
                <a:cubicBezTo>
                  <a:pt x="3618937" y="10222154"/>
                  <a:pt x="3620869" y="10227956"/>
                  <a:pt x="3620869" y="10235692"/>
                </a:cubicBezTo>
                <a:lnTo>
                  <a:pt x="3620869" y="10247298"/>
                </a:lnTo>
                <a:lnTo>
                  <a:pt x="3597659" y="10224088"/>
                </a:lnTo>
                <a:cubicBezTo>
                  <a:pt x="3597659" y="10208614"/>
                  <a:pt x="3589921" y="10200877"/>
                  <a:pt x="3574447" y="10200877"/>
                </a:cubicBezTo>
                <a:lnTo>
                  <a:pt x="3586054" y="10224088"/>
                </a:lnTo>
                <a:cubicBezTo>
                  <a:pt x="3593789" y="10231826"/>
                  <a:pt x="3597659" y="10237629"/>
                  <a:pt x="3597659" y="10241495"/>
                </a:cubicBezTo>
                <a:cubicBezTo>
                  <a:pt x="3597659" y="10245365"/>
                  <a:pt x="3601529" y="10251168"/>
                  <a:pt x="3609264" y="10258904"/>
                </a:cubicBezTo>
                <a:cubicBezTo>
                  <a:pt x="3616999" y="10266641"/>
                  <a:pt x="3624739" y="10270509"/>
                  <a:pt x="3632474" y="10270509"/>
                </a:cubicBezTo>
                <a:lnTo>
                  <a:pt x="3644081" y="10282115"/>
                </a:lnTo>
                <a:lnTo>
                  <a:pt x="3645730" y="10285413"/>
                </a:lnTo>
                <a:lnTo>
                  <a:pt x="3605111" y="10285413"/>
                </a:lnTo>
                <a:lnTo>
                  <a:pt x="3597659" y="10270509"/>
                </a:lnTo>
                <a:cubicBezTo>
                  <a:pt x="3574447" y="10262774"/>
                  <a:pt x="3562844" y="10247298"/>
                  <a:pt x="3562844" y="10224088"/>
                </a:cubicBezTo>
                <a:cubicBezTo>
                  <a:pt x="3562844" y="10216352"/>
                  <a:pt x="3558973" y="10208614"/>
                  <a:pt x="3551237" y="10200877"/>
                </a:cubicBezTo>
                <a:cubicBezTo>
                  <a:pt x="3551237" y="10193141"/>
                  <a:pt x="3551237" y="10189271"/>
                  <a:pt x="3551237" y="10189271"/>
                </a:cubicBezTo>
                <a:cubicBezTo>
                  <a:pt x="3551237" y="10189271"/>
                  <a:pt x="3547368" y="10189271"/>
                  <a:pt x="3539632" y="10189271"/>
                </a:cubicBezTo>
                <a:cubicBezTo>
                  <a:pt x="3539632" y="10181535"/>
                  <a:pt x="3537700" y="10175732"/>
                  <a:pt x="3533829" y="10171863"/>
                </a:cubicBezTo>
                <a:cubicBezTo>
                  <a:pt x="3529961" y="10167996"/>
                  <a:pt x="3526093" y="10166062"/>
                  <a:pt x="3522225" y="10166062"/>
                </a:cubicBezTo>
                <a:cubicBezTo>
                  <a:pt x="3518356" y="10166062"/>
                  <a:pt x="3520290" y="10171863"/>
                  <a:pt x="3528029" y="10183469"/>
                </a:cubicBezTo>
                <a:lnTo>
                  <a:pt x="3537310" y="10193914"/>
                </a:lnTo>
                <a:lnTo>
                  <a:pt x="3528029" y="10189271"/>
                </a:lnTo>
                <a:lnTo>
                  <a:pt x="3516420" y="10189271"/>
                </a:lnTo>
                <a:lnTo>
                  <a:pt x="3493210" y="10166062"/>
                </a:lnTo>
                <a:cubicBezTo>
                  <a:pt x="3477736" y="10150587"/>
                  <a:pt x="3473867" y="10142851"/>
                  <a:pt x="3481605" y="10142851"/>
                </a:cubicBezTo>
                <a:cubicBezTo>
                  <a:pt x="3489342" y="10142851"/>
                  <a:pt x="3497079" y="10142851"/>
                  <a:pt x="3504817" y="10142851"/>
                </a:cubicBezTo>
                <a:lnTo>
                  <a:pt x="3493210" y="10131246"/>
                </a:lnTo>
                <a:cubicBezTo>
                  <a:pt x="3485475" y="10131246"/>
                  <a:pt x="3481605" y="10131246"/>
                  <a:pt x="3481605" y="10131246"/>
                </a:cubicBezTo>
                <a:cubicBezTo>
                  <a:pt x="3481605" y="10131246"/>
                  <a:pt x="3481605" y="10129311"/>
                  <a:pt x="3481605" y="10125442"/>
                </a:cubicBezTo>
                <a:cubicBezTo>
                  <a:pt x="3481605" y="10121574"/>
                  <a:pt x="3479672" y="10117705"/>
                  <a:pt x="3475802" y="10113836"/>
                </a:cubicBezTo>
                <a:cubicBezTo>
                  <a:pt x="3471935" y="10109969"/>
                  <a:pt x="3468066" y="10106101"/>
                  <a:pt x="3464198" y="10102233"/>
                </a:cubicBezTo>
                <a:cubicBezTo>
                  <a:pt x="3460329" y="10098363"/>
                  <a:pt x="3456460" y="10092560"/>
                  <a:pt x="3452590" y="10084824"/>
                </a:cubicBezTo>
                <a:cubicBezTo>
                  <a:pt x="3448724" y="10077087"/>
                  <a:pt x="3446790" y="10073219"/>
                  <a:pt x="3446790" y="10073219"/>
                </a:cubicBezTo>
                <a:cubicBezTo>
                  <a:pt x="3439052" y="10057745"/>
                  <a:pt x="3431317" y="10046141"/>
                  <a:pt x="3423578" y="10038401"/>
                </a:cubicBezTo>
                <a:lnTo>
                  <a:pt x="3411975" y="10015191"/>
                </a:lnTo>
                <a:lnTo>
                  <a:pt x="3400368" y="10003585"/>
                </a:lnTo>
                <a:cubicBezTo>
                  <a:pt x="3392631" y="10003585"/>
                  <a:pt x="3388763" y="9999718"/>
                  <a:pt x="3388763" y="9991982"/>
                </a:cubicBezTo>
                <a:cubicBezTo>
                  <a:pt x="3396498" y="9984244"/>
                  <a:pt x="3398434" y="9978441"/>
                  <a:pt x="3394565" y="9974573"/>
                </a:cubicBezTo>
                <a:cubicBezTo>
                  <a:pt x="3390697" y="9970704"/>
                  <a:pt x="3386828" y="9964901"/>
                  <a:pt x="3382960" y="9957164"/>
                </a:cubicBezTo>
                <a:cubicBezTo>
                  <a:pt x="3379092" y="9949428"/>
                  <a:pt x="3375222" y="9943625"/>
                  <a:pt x="3371356" y="9939755"/>
                </a:cubicBezTo>
                <a:cubicBezTo>
                  <a:pt x="3367486" y="9935889"/>
                  <a:pt x="3365551" y="9930087"/>
                  <a:pt x="3365551" y="9922349"/>
                </a:cubicBezTo>
                <a:cubicBezTo>
                  <a:pt x="3365551" y="9914612"/>
                  <a:pt x="3361682" y="9910743"/>
                  <a:pt x="3353945" y="9910743"/>
                </a:cubicBezTo>
                <a:cubicBezTo>
                  <a:pt x="3346210" y="9910743"/>
                  <a:pt x="3342343" y="9906877"/>
                  <a:pt x="3342343" y="9899137"/>
                </a:cubicBezTo>
                <a:lnTo>
                  <a:pt x="3342343" y="9887533"/>
                </a:lnTo>
                <a:lnTo>
                  <a:pt x="3330736" y="9875928"/>
                </a:lnTo>
                <a:cubicBezTo>
                  <a:pt x="3338471" y="9875928"/>
                  <a:pt x="3338471" y="9872060"/>
                  <a:pt x="3330736" y="9864322"/>
                </a:cubicBezTo>
                <a:lnTo>
                  <a:pt x="3319131" y="9852717"/>
                </a:lnTo>
                <a:lnTo>
                  <a:pt x="3307524" y="9829506"/>
                </a:lnTo>
                <a:cubicBezTo>
                  <a:pt x="3292050" y="9814032"/>
                  <a:pt x="3284316" y="9806296"/>
                  <a:pt x="3284316" y="9806296"/>
                </a:cubicBezTo>
                <a:lnTo>
                  <a:pt x="3284316" y="9794690"/>
                </a:lnTo>
                <a:lnTo>
                  <a:pt x="3272709" y="9759875"/>
                </a:lnTo>
                <a:cubicBezTo>
                  <a:pt x="3264972" y="9752138"/>
                  <a:pt x="3261104" y="9746335"/>
                  <a:pt x="3261104" y="9742466"/>
                </a:cubicBezTo>
                <a:cubicBezTo>
                  <a:pt x="3261104" y="9738598"/>
                  <a:pt x="3259169" y="9736663"/>
                  <a:pt x="3255303" y="9736663"/>
                </a:cubicBezTo>
                <a:cubicBezTo>
                  <a:pt x="3251433" y="9736663"/>
                  <a:pt x="3249501" y="9736663"/>
                  <a:pt x="3249501" y="9736663"/>
                </a:cubicBezTo>
                <a:lnTo>
                  <a:pt x="3272709" y="9783084"/>
                </a:lnTo>
                <a:cubicBezTo>
                  <a:pt x="3272709" y="9783084"/>
                  <a:pt x="3272709" y="9786953"/>
                  <a:pt x="3272709" y="9794690"/>
                </a:cubicBezTo>
                <a:cubicBezTo>
                  <a:pt x="3264972" y="9786953"/>
                  <a:pt x="3257235" y="9775349"/>
                  <a:pt x="3249501" y="9759875"/>
                </a:cubicBezTo>
                <a:cubicBezTo>
                  <a:pt x="3241761" y="9744401"/>
                  <a:pt x="3235958" y="9732796"/>
                  <a:pt x="3232091" y="9725057"/>
                </a:cubicBezTo>
                <a:cubicBezTo>
                  <a:pt x="3228221" y="9717322"/>
                  <a:pt x="3230157" y="9713452"/>
                  <a:pt x="3237892" y="9713452"/>
                </a:cubicBezTo>
                <a:lnTo>
                  <a:pt x="3249501" y="9713452"/>
                </a:lnTo>
                <a:lnTo>
                  <a:pt x="3226289" y="9701848"/>
                </a:lnTo>
                <a:cubicBezTo>
                  <a:pt x="3218549" y="9701848"/>
                  <a:pt x="3212748" y="9697978"/>
                  <a:pt x="3208880" y="9690242"/>
                </a:cubicBezTo>
                <a:cubicBezTo>
                  <a:pt x="3205011" y="9682506"/>
                  <a:pt x="3203077" y="9678636"/>
                  <a:pt x="3203077" y="9678636"/>
                </a:cubicBezTo>
                <a:lnTo>
                  <a:pt x="3191474" y="9678636"/>
                </a:lnTo>
                <a:cubicBezTo>
                  <a:pt x="3214684" y="9694112"/>
                  <a:pt x="3230157" y="9717322"/>
                  <a:pt x="3237892" y="9748269"/>
                </a:cubicBezTo>
                <a:lnTo>
                  <a:pt x="3261104" y="9806296"/>
                </a:lnTo>
                <a:lnTo>
                  <a:pt x="3272709" y="9829506"/>
                </a:lnTo>
                <a:cubicBezTo>
                  <a:pt x="3264972" y="9829506"/>
                  <a:pt x="3253368" y="9814032"/>
                  <a:pt x="3237892" y="9783084"/>
                </a:cubicBezTo>
                <a:cubicBezTo>
                  <a:pt x="3222418" y="9759875"/>
                  <a:pt x="3210814" y="9748269"/>
                  <a:pt x="3203077" y="9748269"/>
                </a:cubicBezTo>
                <a:cubicBezTo>
                  <a:pt x="3203077" y="9756005"/>
                  <a:pt x="3205011" y="9761808"/>
                  <a:pt x="3208880" y="9765676"/>
                </a:cubicBezTo>
                <a:cubicBezTo>
                  <a:pt x="3212748" y="9769544"/>
                  <a:pt x="3214684" y="9773414"/>
                  <a:pt x="3214684" y="9777282"/>
                </a:cubicBezTo>
                <a:cubicBezTo>
                  <a:pt x="3214684" y="9781150"/>
                  <a:pt x="3218549" y="9788887"/>
                  <a:pt x="3226289" y="9800493"/>
                </a:cubicBezTo>
                <a:cubicBezTo>
                  <a:pt x="3234024" y="9812099"/>
                  <a:pt x="3241761" y="9823703"/>
                  <a:pt x="3249501" y="9835309"/>
                </a:cubicBezTo>
                <a:cubicBezTo>
                  <a:pt x="3257235" y="9846914"/>
                  <a:pt x="3263038" y="9850783"/>
                  <a:pt x="3266907" y="9846914"/>
                </a:cubicBezTo>
                <a:cubicBezTo>
                  <a:pt x="3270775" y="9843047"/>
                  <a:pt x="3276576" y="9841111"/>
                  <a:pt x="3284316" y="9841111"/>
                </a:cubicBezTo>
                <a:cubicBezTo>
                  <a:pt x="3292050" y="9841111"/>
                  <a:pt x="3295919" y="9844980"/>
                  <a:pt x="3295919" y="9852717"/>
                </a:cubicBezTo>
                <a:cubicBezTo>
                  <a:pt x="3295919" y="9860454"/>
                  <a:pt x="3299789" y="9868192"/>
                  <a:pt x="3307524" y="9875928"/>
                </a:cubicBezTo>
                <a:lnTo>
                  <a:pt x="3307524" y="9887533"/>
                </a:lnTo>
                <a:cubicBezTo>
                  <a:pt x="3299789" y="9887533"/>
                  <a:pt x="3295919" y="9887533"/>
                  <a:pt x="3295919" y="9887533"/>
                </a:cubicBezTo>
                <a:lnTo>
                  <a:pt x="3272709" y="9852717"/>
                </a:lnTo>
                <a:cubicBezTo>
                  <a:pt x="3264972" y="9852717"/>
                  <a:pt x="3263038" y="9858519"/>
                  <a:pt x="3266907" y="9870125"/>
                </a:cubicBezTo>
                <a:cubicBezTo>
                  <a:pt x="3270775" y="9881730"/>
                  <a:pt x="3268840" y="9887533"/>
                  <a:pt x="3261104" y="9887533"/>
                </a:cubicBezTo>
                <a:cubicBezTo>
                  <a:pt x="3253368" y="9887533"/>
                  <a:pt x="3249501" y="9883665"/>
                  <a:pt x="3249501" y="9875928"/>
                </a:cubicBezTo>
                <a:cubicBezTo>
                  <a:pt x="3249501" y="9868192"/>
                  <a:pt x="3243695" y="9860454"/>
                  <a:pt x="3232091" y="9852717"/>
                </a:cubicBezTo>
                <a:cubicBezTo>
                  <a:pt x="3220485" y="9844980"/>
                  <a:pt x="3218549" y="9837244"/>
                  <a:pt x="3226289" y="9829506"/>
                </a:cubicBezTo>
                <a:cubicBezTo>
                  <a:pt x="3226289" y="9821768"/>
                  <a:pt x="3226289" y="9815968"/>
                  <a:pt x="3226289" y="9812099"/>
                </a:cubicBezTo>
                <a:cubicBezTo>
                  <a:pt x="3226289" y="9808230"/>
                  <a:pt x="3222418" y="9806296"/>
                  <a:pt x="3214684" y="9806296"/>
                </a:cubicBezTo>
                <a:cubicBezTo>
                  <a:pt x="3214684" y="9806296"/>
                  <a:pt x="3210814" y="9798558"/>
                  <a:pt x="3203077" y="9783084"/>
                </a:cubicBezTo>
                <a:cubicBezTo>
                  <a:pt x="3195339" y="9767611"/>
                  <a:pt x="3185668" y="9754072"/>
                  <a:pt x="3174064" y="9742466"/>
                </a:cubicBezTo>
                <a:cubicBezTo>
                  <a:pt x="3162457" y="9730860"/>
                  <a:pt x="3156657" y="9725057"/>
                  <a:pt x="3156657" y="9725057"/>
                </a:cubicBezTo>
                <a:cubicBezTo>
                  <a:pt x="3148918" y="9725057"/>
                  <a:pt x="3145050" y="9725057"/>
                  <a:pt x="3145050" y="9725057"/>
                </a:cubicBezTo>
                <a:lnTo>
                  <a:pt x="3133447" y="9701848"/>
                </a:lnTo>
                <a:cubicBezTo>
                  <a:pt x="3133447" y="9694112"/>
                  <a:pt x="3131511" y="9688309"/>
                  <a:pt x="3127642" y="9684439"/>
                </a:cubicBezTo>
                <a:cubicBezTo>
                  <a:pt x="3123774" y="9680571"/>
                  <a:pt x="3121838" y="9674769"/>
                  <a:pt x="3121838" y="9667030"/>
                </a:cubicBezTo>
                <a:cubicBezTo>
                  <a:pt x="3121838" y="9659295"/>
                  <a:pt x="3121838" y="9655426"/>
                  <a:pt x="3121838" y="9655426"/>
                </a:cubicBezTo>
                <a:lnTo>
                  <a:pt x="3121838" y="9643820"/>
                </a:lnTo>
                <a:cubicBezTo>
                  <a:pt x="3114103" y="9643820"/>
                  <a:pt x="3110235" y="9639952"/>
                  <a:pt x="3110235" y="9632215"/>
                </a:cubicBezTo>
                <a:cubicBezTo>
                  <a:pt x="3110235" y="9624479"/>
                  <a:pt x="3106364" y="9620609"/>
                  <a:pt x="3098630" y="9620609"/>
                </a:cubicBezTo>
                <a:cubicBezTo>
                  <a:pt x="3098630" y="9620609"/>
                  <a:pt x="3098630" y="9616741"/>
                  <a:pt x="3098630" y="9609003"/>
                </a:cubicBezTo>
                <a:cubicBezTo>
                  <a:pt x="3098630" y="9601268"/>
                  <a:pt x="3094760" y="9593531"/>
                  <a:pt x="3087023" y="9585793"/>
                </a:cubicBezTo>
                <a:lnTo>
                  <a:pt x="3075420" y="9574188"/>
                </a:lnTo>
                <a:cubicBezTo>
                  <a:pt x="3075420" y="9566452"/>
                  <a:pt x="3073485" y="9560649"/>
                  <a:pt x="3069616" y="9556779"/>
                </a:cubicBezTo>
                <a:cubicBezTo>
                  <a:pt x="3065747" y="9552913"/>
                  <a:pt x="3059945" y="9550977"/>
                  <a:pt x="3052207" y="9550977"/>
                </a:cubicBezTo>
                <a:cubicBezTo>
                  <a:pt x="3052207" y="9550977"/>
                  <a:pt x="3052207" y="9552913"/>
                  <a:pt x="3052207" y="9556779"/>
                </a:cubicBezTo>
                <a:cubicBezTo>
                  <a:pt x="3052207" y="9560649"/>
                  <a:pt x="3052207" y="9566452"/>
                  <a:pt x="3052207" y="9574188"/>
                </a:cubicBezTo>
                <a:lnTo>
                  <a:pt x="3063812" y="9585793"/>
                </a:lnTo>
                <a:lnTo>
                  <a:pt x="3075420" y="9609003"/>
                </a:lnTo>
                <a:cubicBezTo>
                  <a:pt x="3098630" y="9639952"/>
                  <a:pt x="3110235" y="9667030"/>
                  <a:pt x="3110235" y="9690242"/>
                </a:cubicBezTo>
                <a:lnTo>
                  <a:pt x="3098630" y="9678636"/>
                </a:lnTo>
                <a:cubicBezTo>
                  <a:pt x="3098630" y="9670900"/>
                  <a:pt x="3088957" y="9651557"/>
                  <a:pt x="3069616" y="9620609"/>
                </a:cubicBezTo>
                <a:cubicBezTo>
                  <a:pt x="3050274" y="9589662"/>
                  <a:pt x="3040602" y="9570319"/>
                  <a:pt x="3040602" y="9562584"/>
                </a:cubicBezTo>
                <a:cubicBezTo>
                  <a:pt x="3040602" y="9554846"/>
                  <a:pt x="3038668" y="9550977"/>
                  <a:pt x="3034799" y="9550977"/>
                </a:cubicBezTo>
                <a:cubicBezTo>
                  <a:pt x="3030930" y="9550977"/>
                  <a:pt x="3028997" y="9547110"/>
                  <a:pt x="3028997" y="9539373"/>
                </a:cubicBezTo>
                <a:cubicBezTo>
                  <a:pt x="3028997" y="9539373"/>
                  <a:pt x="3027062" y="9537439"/>
                  <a:pt x="3023194" y="9533570"/>
                </a:cubicBezTo>
                <a:cubicBezTo>
                  <a:pt x="3019325" y="9529701"/>
                  <a:pt x="3017392" y="9527766"/>
                  <a:pt x="3017392" y="9527766"/>
                </a:cubicBezTo>
                <a:cubicBezTo>
                  <a:pt x="2986444" y="9473609"/>
                  <a:pt x="2970970" y="9442661"/>
                  <a:pt x="2970970" y="9434923"/>
                </a:cubicBezTo>
                <a:cubicBezTo>
                  <a:pt x="2970970" y="9427189"/>
                  <a:pt x="2965167" y="9419452"/>
                  <a:pt x="2953562" y="9411714"/>
                </a:cubicBezTo>
                <a:cubicBezTo>
                  <a:pt x="2941958" y="9403978"/>
                  <a:pt x="2936153" y="9396241"/>
                  <a:pt x="2936153" y="9388503"/>
                </a:cubicBezTo>
                <a:cubicBezTo>
                  <a:pt x="2936153" y="9388503"/>
                  <a:pt x="2936153" y="9384635"/>
                  <a:pt x="2936153" y="9376897"/>
                </a:cubicBezTo>
                <a:cubicBezTo>
                  <a:pt x="2928417" y="9376897"/>
                  <a:pt x="2924547" y="9376897"/>
                  <a:pt x="2924547" y="9376897"/>
                </a:cubicBezTo>
                <a:lnTo>
                  <a:pt x="2924547" y="9365293"/>
                </a:lnTo>
                <a:lnTo>
                  <a:pt x="2912943" y="9342081"/>
                </a:lnTo>
                <a:cubicBezTo>
                  <a:pt x="2912943" y="9342081"/>
                  <a:pt x="2911010" y="9336278"/>
                  <a:pt x="2907140" y="9324674"/>
                </a:cubicBezTo>
                <a:cubicBezTo>
                  <a:pt x="2903272" y="9313069"/>
                  <a:pt x="2897469" y="9307266"/>
                  <a:pt x="2889732" y="9307266"/>
                </a:cubicBezTo>
                <a:cubicBezTo>
                  <a:pt x="2889732" y="9307266"/>
                  <a:pt x="2889732" y="9303397"/>
                  <a:pt x="2889732" y="9295660"/>
                </a:cubicBezTo>
                <a:cubicBezTo>
                  <a:pt x="2881996" y="9295660"/>
                  <a:pt x="2878128" y="9293725"/>
                  <a:pt x="2878128" y="9289857"/>
                </a:cubicBezTo>
                <a:cubicBezTo>
                  <a:pt x="2878128" y="9285988"/>
                  <a:pt x="2878128" y="9284054"/>
                  <a:pt x="2878128" y="9284054"/>
                </a:cubicBezTo>
                <a:cubicBezTo>
                  <a:pt x="2878128" y="9276318"/>
                  <a:pt x="2878128" y="9272451"/>
                  <a:pt x="2878128" y="9272451"/>
                </a:cubicBezTo>
                <a:lnTo>
                  <a:pt x="2854916" y="9249239"/>
                </a:lnTo>
                <a:cubicBezTo>
                  <a:pt x="2862654" y="9241503"/>
                  <a:pt x="2860719" y="9235700"/>
                  <a:pt x="2849113" y="9231830"/>
                </a:cubicBezTo>
                <a:cubicBezTo>
                  <a:pt x="2837509" y="9227962"/>
                  <a:pt x="2833639" y="9222158"/>
                  <a:pt x="2837509" y="9214424"/>
                </a:cubicBezTo>
                <a:cubicBezTo>
                  <a:pt x="2841378" y="9206687"/>
                  <a:pt x="2839442" y="9202817"/>
                  <a:pt x="2831706" y="9202817"/>
                </a:cubicBezTo>
                <a:cubicBezTo>
                  <a:pt x="2800759" y="9195082"/>
                  <a:pt x="2793021" y="9183476"/>
                  <a:pt x="2808494" y="9168002"/>
                </a:cubicBezTo>
                <a:cubicBezTo>
                  <a:pt x="2808494" y="9168002"/>
                  <a:pt x="2808494" y="9164133"/>
                  <a:pt x="2808494" y="9156398"/>
                </a:cubicBezTo>
                <a:cubicBezTo>
                  <a:pt x="2808494" y="9148660"/>
                  <a:pt x="2804627" y="9144790"/>
                  <a:pt x="2796889" y="9144790"/>
                </a:cubicBezTo>
                <a:cubicBezTo>
                  <a:pt x="2789153" y="9144790"/>
                  <a:pt x="2785285" y="9144790"/>
                  <a:pt x="2785285" y="9144790"/>
                </a:cubicBezTo>
                <a:cubicBezTo>
                  <a:pt x="2777548" y="9144790"/>
                  <a:pt x="2775612" y="9148660"/>
                  <a:pt x="2779482" y="9156398"/>
                </a:cubicBezTo>
                <a:cubicBezTo>
                  <a:pt x="2783351" y="9164133"/>
                  <a:pt x="2785285" y="9171872"/>
                  <a:pt x="2785285" y="9179607"/>
                </a:cubicBezTo>
                <a:cubicBezTo>
                  <a:pt x="2785285" y="9179607"/>
                  <a:pt x="2787220" y="9183476"/>
                  <a:pt x="2791086" y="9191213"/>
                </a:cubicBezTo>
                <a:cubicBezTo>
                  <a:pt x="2794956" y="9198949"/>
                  <a:pt x="2796889" y="9202817"/>
                  <a:pt x="2796889" y="9202817"/>
                </a:cubicBezTo>
                <a:cubicBezTo>
                  <a:pt x="2804627" y="9218291"/>
                  <a:pt x="2808494" y="9226027"/>
                  <a:pt x="2808494" y="9226027"/>
                </a:cubicBezTo>
                <a:lnTo>
                  <a:pt x="2773679" y="9179607"/>
                </a:lnTo>
                <a:cubicBezTo>
                  <a:pt x="2773679" y="9171872"/>
                  <a:pt x="2769810" y="9168002"/>
                  <a:pt x="2762074" y="9168002"/>
                </a:cubicBezTo>
                <a:cubicBezTo>
                  <a:pt x="2762074" y="9168002"/>
                  <a:pt x="2760140" y="9164133"/>
                  <a:pt x="2756271" y="9156398"/>
                </a:cubicBezTo>
                <a:cubicBezTo>
                  <a:pt x="2752402" y="9148660"/>
                  <a:pt x="2750467" y="9140923"/>
                  <a:pt x="2750467" y="9133186"/>
                </a:cubicBezTo>
                <a:cubicBezTo>
                  <a:pt x="2734994" y="9109975"/>
                  <a:pt x="2723390" y="9094501"/>
                  <a:pt x="2715652" y="9086765"/>
                </a:cubicBezTo>
                <a:cubicBezTo>
                  <a:pt x="2723390" y="9086765"/>
                  <a:pt x="2727258" y="9086765"/>
                  <a:pt x="2727258" y="9086765"/>
                </a:cubicBezTo>
                <a:cubicBezTo>
                  <a:pt x="2727258" y="9086765"/>
                  <a:pt x="2727258" y="9082897"/>
                  <a:pt x="2727258" y="9075159"/>
                </a:cubicBezTo>
                <a:lnTo>
                  <a:pt x="2715652" y="9086765"/>
                </a:lnTo>
                <a:lnTo>
                  <a:pt x="2704047" y="9063553"/>
                </a:lnTo>
                <a:lnTo>
                  <a:pt x="2704047" y="9051948"/>
                </a:lnTo>
                <a:cubicBezTo>
                  <a:pt x="2704047" y="9051948"/>
                  <a:pt x="2702114" y="9050015"/>
                  <a:pt x="2698245" y="9046145"/>
                </a:cubicBezTo>
                <a:cubicBezTo>
                  <a:pt x="2694375" y="9042277"/>
                  <a:pt x="2692442" y="9040344"/>
                  <a:pt x="2692442" y="9040344"/>
                </a:cubicBezTo>
                <a:cubicBezTo>
                  <a:pt x="2676967" y="9032606"/>
                  <a:pt x="2669231" y="9036474"/>
                  <a:pt x="2669231" y="9051948"/>
                </a:cubicBezTo>
                <a:cubicBezTo>
                  <a:pt x="2661495" y="9051948"/>
                  <a:pt x="2655692" y="9051948"/>
                  <a:pt x="2651822" y="9051948"/>
                </a:cubicBezTo>
                <a:cubicBezTo>
                  <a:pt x="2647954" y="9051948"/>
                  <a:pt x="2646021" y="9051948"/>
                  <a:pt x="2646021" y="9051948"/>
                </a:cubicBezTo>
                <a:cubicBezTo>
                  <a:pt x="2646021" y="9051948"/>
                  <a:pt x="2646021" y="9048079"/>
                  <a:pt x="2646021" y="9040344"/>
                </a:cubicBezTo>
                <a:cubicBezTo>
                  <a:pt x="2646021" y="9032606"/>
                  <a:pt x="2642151" y="9028738"/>
                  <a:pt x="2634415" y="9028738"/>
                </a:cubicBezTo>
                <a:lnTo>
                  <a:pt x="2657625" y="9028738"/>
                </a:lnTo>
                <a:cubicBezTo>
                  <a:pt x="2657625" y="9028738"/>
                  <a:pt x="2661495" y="9028738"/>
                  <a:pt x="2669231" y="9028738"/>
                </a:cubicBezTo>
                <a:cubicBezTo>
                  <a:pt x="2669231" y="9024870"/>
                  <a:pt x="2669231" y="9022934"/>
                  <a:pt x="2669231" y="9022934"/>
                </a:cubicBezTo>
                <a:lnTo>
                  <a:pt x="2669231" y="9017132"/>
                </a:lnTo>
                <a:lnTo>
                  <a:pt x="2657625" y="9005526"/>
                </a:lnTo>
                <a:cubicBezTo>
                  <a:pt x="2657625" y="8997791"/>
                  <a:pt x="2653756" y="8986185"/>
                  <a:pt x="2646021" y="8970711"/>
                </a:cubicBezTo>
                <a:cubicBezTo>
                  <a:pt x="2638283" y="8955237"/>
                  <a:pt x="2630547" y="8947499"/>
                  <a:pt x="2622810" y="8947499"/>
                </a:cubicBezTo>
                <a:cubicBezTo>
                  <a:pt x="2630547" y="8939764"/>
                  <a:pt x="2632480" y="8933961"/>
                  <a:pt x="2628613" y="8930092"/>
                </a:cubicBezTo>
                <a:cubicBezTo>
                  <a:pt x="2624744" y="8926224"/>
                  <a:pt x="2618941" y="8916554"/>
                  <a:pt x="2611203" y="8901080"/>
                </a:cubicBezTo>
                <a:cubicBezTo>
                  <a:pt x="2603468" y="8877868"/>
                  <a:pt x="2595729" y="8866263"/>
                  <a:pt x="2587994" y="8866263"/>
                </a:cubicBezTo>
                <a:cubicBezTo>
                  <a:pt x="2580258" y="8866263"/>
                  <a:pt x="2576388" y="8868197"/>
                  <a:pt x="2576388" y="8872065"/>
                </a:cubicBezTo>
                <a:cubicBezTo>
                  <a:pt x="2576388" y="8875935"/>
                  <a:pt x="2572520" y="8874001"/>
                  <a:pt x="2564783" y="8866263"/>
                </a:cubicBezTo>
                <a:lnTo>
                  <a:pt x="2553176" y="8854658"/>
                </a:lnTo>
                <a:cubicBezTo>
                  <a:pt x="2553176" y="8854658"/>
                  <a:pt x="2553176" y="8850789"/>
                  <a:pt x="2553176" y="8843053"/>
                </a:cubicBezTo>
                <a:cubicBezTo>
                  <a:pt x="2545441" y="8843053"/>
                  <a:pt x="2541572" y="8841118"/>
                  <a:pt x="2541572" y="8837250"/>
                </a:cubicBezTo>
                <a:cubicBezTo>
                  <a:pt x="2541572" y="8833382"/>
                  <a:pt x="2541572" y="8831446"/>
                  <a:pt x="2541572" y="8831446"/>
                </a:cubicBezTo>
                <a:cubicBezTo>
                  <a:pt x="2541572" y="8823711"/>
                  <a:pt x="2545441" y="8819841"/>
                  <a:pt x="2553176" y="8819841"/>
                </a:cubicBezTo>
                <a:cubicBezTo>
                  <a:pt x="2560914" y="8819841"/>
                  <a:pt x="2560914" y="8823711"/>
                  <a:pt x="2553176" y="8831446"/>
                </a:cubicBezTo>
                <a:lnTo>
                  <a:pt x="2576388" y="8866263"/>
                </a:lnTo>
                <a:cubicBezTo>
                  <a:pt x="2584124" y="8866263"/>
                  <a:pt x="2584124" y="8862394"/>
                  <a:pt x="2576388" y="8854658"/>
                </a:cubicBezTo>
                <a:cubicBezTo>
                  <a:pt x="2576388" y="8854658"/>
                  <a:pt x="2576388" y="8850789"/>
                  <a:pt x="2576388" y="8843053"/>
                </a:cubicBezTo>
                <a:cubicBezTo>
                  <a:pt x="2576388" y="8835315"/>
                  <a:pt x="2576388" y="8827579"/>
                  <a:pt x="2576388" y="8819841"/>
                </a:cubicBezTo>
                <a:lnTo>
                  <a:pt x="2564783" y="8796631"/>
                </a:lnTo>
                <a:cubicBezTo>
                  <a:pt x="2549309" y="8804367"/>
                  <a:pt x="2541572" y="8796631"/>
                  <a:pt x="2541572" y="8773420"/>
                </a:cubicBezTo>
                <a:lnTo>
                  <a:pt x="2529967" y="8773420"/>
                </a:lnTo>
                <a:cubicBezTo>
                  <a:pt x="2522231" y="8781158"/>
                  <a:pt x="2518361" y="8800500"/>
                  <a:pt x="2518361" y="8831446"/>
                </a:cubicBezTo>
                <a:cubicBezTo>
                  <a:pt x="2518361" y="8862394"/>
                  <a:pt x="2516426" y="8879804"/>
                  <a:pt x="2512560" y="8883671"/>
                </a:cubicBezTo>
                <a:cubicBezTo>
                  <a:pt x="2508690" y="8887539"/>
                  <a:pt x="2504822" y="8885606"/>
                  <a:pt x="2500954" y="8877868"/>
                </a:cubicBezTo>
                <a:cubicBezTo>
                  <a:pt x="2497084" y="8870132"/>
                  <a:pt x="2493216" y="8862394"/>
                  <a:pt x="2489349" y="8854658"/>
                </a:cubicBezTo>
                <a:cubicBezTo>
                  <a:pt x="2485480" y="8846920"/>
                  <a:pt x="2485480" y="8841118"/>
                  <a:pt x="2489349" y="8837250"/>
                </a:cubicBezTo>
                <a:cubicBezTo>
                  <a:pt x="2493216" y="8833382"/>
                  <a:pt x="2493216" y="8823711"/>
                  <a:pt x="2489349" y="8808235"/>
                </a:cubicBezTo>
                <a:cubicBezTo>
                  <a:pt x="2485480" y="8792763"/>
                  <a:pt x="2483545" y="8781158"/>
                  <a:pt x="2483545" y="8773420"/>
                </a:cubicBezTo>
                <a:lnTo>
                  <a:pt x="2471940" y="8761814"/>
                </a:lnTo>
                <a:lnTo>
                  <a:pt x="2448730" y="8703789"/>
                </a:lnTo>
                <a:cubicBezTo>
                  <a:pt x="2440992" y="8680577"/>
                  <a:pt x="2433256" y="8659300"/>
                  <a:pt x="2425519" y="8639958"/>
                </a:cubicBezTo>
                <a:cubicBezTo>
                  <a:pt x="2417782" y="8620617"/>
                  <a:pt x="2415848" y="8605143"/>
                  <a:pt x="2419715" y="8593537"/>
                </a:cubicBezTo>
                <a:cubicBezTo>
                  <a:pt x="2423585" y="8581932"/>
                  <a:pt x="2421650" y="8572261"/>
                  <a:pt x="2413913" y="8564523"/>
                </a:cubicBezTo>
                <a:cubicBezTo>
                  <a:pt x="2413913" y="8564523"/>
                  <a:pt x="2411980" y="8562590"/>
                  <a:pt x="2408110" y="8558721"/>
                </a:cubicBezTo>
                <a:cubicBezTo>
                  <a:pt x="2404241" y="8554854"/>
                  <a:pt x="2402307" y="8549049"/>
                  <a:pt x="2402307" y="8541313"/>
                </a:cubicBezTo>
                <a:lnTo>
                  <a:pt x="2390703" y="8518103"/>
                </a:lnTo>
                <a:lnTo>
                  <a:pt x="2390703" y="8506497"/>
                </a:lnTo>
                <a:cubicBezTo>
                  <a:pt x="2398439" y="8506497"/>
                  <a:pt x="2390703" y="8494892"/>
                  <a:pt x="2367493" y="8471682"/>
                </a:cubicBezTo>
                <a:cubicBezTo>
                  <a:pt x="2352018" y="8456208"/>
                  <a:pt x="2344280" y="8452339"/>
                  <a:pt x="2344280" y="8460076"/>
                </a:cubicBezTo>
                <a:cubicBezTo>
                  <a:pt x="2313334" y="8405917"/>
                  <a:pt x="2297861" y="8374970"/>
                  <a:pt x="2297861" y="8367233"/>
                </a:cubicBezTo>
                <a:cubicBezTo>
                  <a:pt x="2297861" y="8359496"/>
                  <a:pt x="2295925" y="8353695"/>
                  <a:pt x="2292057" y="8349825"/>
                </a:cubicBezTo>
                <a:cubicBezTo>
                  <a:pt x="2288189" y="8345957"/>
                  <a:pt x="2282384" y="8340154"/>
                  <a:pt x="2274649" y="8332418"/>
                </a:cubicBezTo>
                <a:cubicBezTo>
                  <a:pt x="2266913" y="8332418"/>
                  <a:pt x="2259175" y="8336284"/>
                  <a:pt x="2251439" y="8344022"/>
                </a:cubicBezTo>
                <a:lnTo>
                  <a:pt x="2239832" y="8344022"/>
                </a:lnTo>
                <a:lnTo>
                  <a:pt x="2228227" y="8355628"/>
                </a:lnTo>
                <a:lnTo>
                  <a:pt x="2216623" y="8367233"/>
                </a:lnTo>
                <a:lnTo>
                  <a:pt x="2228227" y="8436864"/>
                </a:lnTo>
                <a:cubicBezTo>
                  <a:pt x="2235965" y="8483286"/>
                  <a:pt x="2243701" y="8510366"/>
                  <a:pt x="2251439" y="8518103"/>
                </a:cubicBezTo>
                <a:cubicBezTo>
                  <a:pt x="2251439" y="8525839"/>
                  <a:pt x="2251439" y="8531642"/>
                  <a:pt x="2251439" y="8535510"/>
                </a:cubicBezTo>
                <a:cubicBezTo>
                  <a:pt x="2251439" y="8539380"/>
                  <a:pt x="2251439" y="8541313"/>
                  <a:pt x="2251439" y="8541313"/>
                </a:cubicBezTo>
                <a:lnTo>
                  <a:pt x="2205017" y="8436864"/>
                </a:lnTo>
                <a:lnTo>
                  <a:pt x="2158596" y="8344022"/>
                </a:lnTo>
                <a:cubicBezTo>
                  <a:pt x="2150859" y="8344022"/>
                  <a:pt x="2158596" y="8394313"/>
                  <a:pt x="2181806" y="8494892"/>
                </a:cubicBezTo>
                <a:cubicBezTo>
                  <a:pt x="2197282" y="8564523"/>
                  <a:pt x="2208886" y="8610946"/>
                  <a:pt x="2216623" y="8634155"/>
                </a:cubicBezTo>
                <a:cubicBezTo>
                  <a:pt x="2216623" y="8657367"/>
                  <a:pt x="2212753" y="8661236"/>
                  <a:pt x="2205017" y="8645762"/>
                </a:cubicBezTo>
                <a:lnTo>
                  <a:pt x="2205017" y="8610946"/>
                </a:lnTo>
                <a:cubicBezTo>
                  <a:pt x="2189542" y="8541313"/>
                  <a:pt x="2170200" y="8471682"/>
                  <a:pt x="2146990" y="8402049"/>
                </a:cubicBezTo>
                <a:lnTo>
                  <a:pt x="2123779" y="8297601"/>
                </a:lnTo>
                <a:cubicBezTo>
                  <a:pt x="2116043" y="8274391"/>
                  <a:pt x="2108305" y="8253115"/>
                  <a:pt x="2100569" y="8233771"/>
                </a:cubicBezTo>
                <a:cubicBezTo>
                  <a:pt x="2092832" y="8214429"/>
                  <a:pt x="2085095" y="8198957"/>
                  <a:pt x="2077358" y="8187349"/>
                </a:cubicBezTo>
                <a:cubicBezTo>
                  <a:pt x="2069622" y="8175745"/>
                  <a:pt x="2061884" y="8169942"/>
                  <a:pt x="2054148" y="8169942"/>
                </a:cubicBezTo>
                <a:cubicBezTo>
                  <a:pt x="2046410" y="8169942"/>
                  <a:pt x="2040609" y="8164139"/>
                  <a:pt x="2036739" y="8152534"/>
                </a:cubicBezTo>
                <a:cubicBezTo>
                  <a:pt x="2032869" y="8140930"/>
                  <a:pt x="2034806" y="8131259"/>
                  <a:pt x="2042542" y="8123521"/>
                </a:cubicBezTo>
                <a:cubicBezTo>
                  <a:pt x="2050278" y="8115784"/>
                  <a:pt x="2042542" y="8092574"/>
                  <a:pt x="2019332" y="8053888"/>
                </a:cubicBezTo>
                <a:cubicBezTo>
                  <a:pt x="1996121" y="8007466"/>
                  <a:pt x="1980647" y="7945572"/>
                  <a:pt x="1972909" y="7868203"/>
                </a:cubicBezTo>
                <a:cubicBezTo>
                  <a:pt x="1965173" y="7790834"/>
                  <a:pt x="1949699" y="7721203"/>
                  <a:pt x="1926490" y="7659307"/>
                </a:cubicBezTo>
                <a:cubicBezTo>
                  <a:pt x="1918752" y="7651572"/>
                  <a:pt x="1914882" y="7643834"/>
                  <a:pt x="1914882" y="7636096"/>
                </a:cubicBezTo>
                <a:lnTo>
                  <a:pt x="1880067" y="7589675"/>
                </a:lnTo>
                <a:cubicBezTo>
                  <a:pt x="1880067" y="7589675"/>
                  <a:pt x="1882001" y="7595478"/>
                  <a:pt x="1885870" y="7607083"/>
                </a:cubicBezTo>
                <a:cubicBezTo>
                  <a:pt x="1889739" y="7618687"/>
                  <a:pt x="1891672" y="7628360"/>
                  <a:pt x="1891672" y="7636096"/>
                </a:cubicBezTo>
                <a:lnTo>
                  <a:pt x="1885870" y="7630295"/>
                </a:lnTo>
                <a:lnTo>
                  <a:pt x="1891672" y="7647702"/>
                </a:lnTo>
                <a:lnTo>
                  <a:pt x="1891672" y="7670912"/>
                </a:lnTo>
                <a:cubicBezTo>
                  <a:pt x="1891672" y="7686387"/>
                  <a:pt x="1895542" y="7697991"/>
                  <a:pt x="1903278" y="7705729"/>
                </a:cubicBezTo>
                <a:cubicBezTo>
                  <a:pt x="1911014" y="7713465"/>
                  <a:pt x="1918752" y="7721203"/>
                  <a:pt x="1926490" y="7728939"/>
                </a:cubicBezTo>
                <a:cubicBezTo>
                  <a:pt x="1926490" y="7736677"/>
                  <a:pt x="1926490" y="7742480"/>
                  <a:pt x="1926490" y="7746347"/>
                </a:cubicBezTo>
                <a:cubicBezTo>
                  <a:pt x="1926490" y="7750215"/>
                  <a:pt x="1928423" y="7750215"/>
                  <a:pt x="1932291" y="7746347"/>
                </a:cubicBezTo>
                <a:cubicBezTo>
                  <a:pt x="1936161" y="7742480"/>
                  <a:pt x="1938094" y="7742480"/>
                  <a:pt x="1938094" y="7746347"/>
                </a:cubicBezTo>
                <a:cubicBezTo>
                  <a:pt x="1938094" y="7750215"/>
                  <a:pt x="1938094" y="7752151"/>
                  <a:pt x="1938094" y="7752151"/>
                </a:cubicBezTo>
                <a:lnTo>
                  <a:pt x="1926490" y="7763756"/>
                </a:lnTo>
                <a:cubicBezTo>
                  <a:pt x="1918752" y="7771492"/>
                  <a:pt x="1911014" y="7771492"/>
                  <a:pt x="1903278" y="7763756"/>
                </a:cubicBezTo>
                <a:lnTo>
                  <a:pt x="1914882" y="7810177"/>
                </a:lnTo>
                <a:lnTo>
                  <a:pt x="1914882" y="7821782"/>
                </a:lnTo>
                <a:cubicBezTo>
                  <a:pt x="1922620" y="7844993"/>
                  <a:pt x="1926490" y="7860467"/>
                  <a:pt x="1926490" y="7868203"/>
                </a:cubicBezTo>
                <a:lnTo>
                  <a:pt x="1891672" y="7786966"/>
                </a:lnTo>
                <a:cubicBezTo>
                  <a:pt x="1883937" y="7763756"/>
                  <a:pt x="1878134" y="7752151"/>
                  <a:pt x="1874265" y="7752151"/>
                </a:cubicBezTo>
                <a:cubicBezTo>
                  <a:pt x="1870396" y="7752151"/>
                  <a:pt x="1868462" y="7740544"/>
                  <a:pt x="1868462" y="7717333"/>
                </a:cubicBezTo>
                <a:cubicBezTo>
                  <a:pt x="1852987" y="7639964"/>
                  <a:pt x="1837515" y="7593543"/>
                  <a:pt x="1822041" y="7578069"/>
                </a:cubicBezTo>
                <a:cubicBezTo>
                  <a:pt x="1822041" y="7570333"/>
                  <a:pt x="1820107" y="7568400"/>
                  <a:pt x="1816238" y="7572268"/>
                </a:cubicBezTo>
                <a:cubicBezTo>
                  <a:pt x="1812370" y="7576135"/>
                  <a:pt x="1822041" y="7628360"/>
                  <a:pt x="1845251" y="7728939"/>
                </a:cubicBezTo>
                <a:cubicBezTo>
                  <a:pt x="1845251" y="7759887"/>
                  <a:pt x="1851053" y="7796637"/>
                  <a:pt x="1862660" y="7839190"/>
                </a:cubicBezTo>
                <a:cubicBezTo>
                  <a:pt x="1874265" y="7881744"/>
                  <a:pt x="1880067" y="7914624"/>
                  <a:pt x="1880067" y="7937835"/>
                </a:cubicBezTo>
                <a:lnTo>
                  <a:pt x="1880067" y="7961046"/>
                </a:lnTo>
                <a:lnTo>
                  <a:pt x="1868462" y="7949440"/>
                </a:lnTo>
                <a:cubicBezTo>
                  <a:pt x="1868462" y="7926230"/>
                  <a:pt x="1862660" y="7883677"/>
                  <a:pt x="1851053" y="7821782"/>
                </a:cubicBezTo>
                <a:cubicBezTo>
                  <a:pt x="1839448" y="7759887"/>
                  <a:pt x="1822041" y="7690255"/>
                  <a:pt x="1798830" y="7612886"/>
                </a:cubicBezTo>
                <a:cubicBezTo>
                  <a:pt x="1791092" y="7581937"/>
                  <a:pt x="1783356" y="7552925"/>
                  <a:pt x="1775618" y="7525845"/>
                </a:cubicBezTo>
                <a:cubicBezTo>
                  <a:pt x="1767883" y="7498767"/>
                  <a:pt x="1760144" y="7481359"/>
                  <a:pt x="1752408" y="7473622"/>
                </a:cubicBezTo>
                <a:cubicBezTo>
                  <a:pt x="1744670" y="7442673"/>
                  <a:pt x="1738869" y="7425266"/>
                  <a:pt x="1734999" y="7421396"/>
                </a:cubicBezTo>
                <a:cubicBezTo>
                  <a:pt x="1731132" y="7417530"/>
                  <a:pt x="1725329" y="7411725"/>
                  <a:pt x="1717592" y="7403989"/>
                </a:cubicBezTo>
                <a:cubicBezTo>
                  <a:pt x="1694381" y="7396254"/>
                  <a:pt x="1686645" y="7376910"/>
                  <a:pt x="1694381" y="7345962"/>
                </a:cubicBezTo>
                <a:lnTo>
                  <a:pt x="1694381" y="7334358"/>
                </a:lnTo>
                <a:lnTo>
                  <a:pt x="1682777" y="7322752"/>
                </a:lnTo>
                <a:cubicBezTo>
                  <a:pt x="1690513" y="7315015"/>
                  <a:pt x="1688580" y="7299541"/>
                  <a:pt x="1676974" y="7276331"/>
                </a:cubicBezTo>
                <a:cubicBezTo>
                  <a:pt x="1665369" y="7253120"/>
                  <a:pt x="1657631" y="7235711"/>
                  <a:pt x="1653762" y="7224107"/>
                </a:cubicBezTo>
                <a:cubicBezTo>
                  <a:pt x="1649895" y="7212501"/>
                  <a:pt x="1644091" y="7198962"/>
                  <a:pt x="1636354" y="7183489"/>
                </a:cubicBezTo>
                <a:cubicBezTo>
                  <a:pt x="1636354" y="7183489"/>
                  <a:pt x="1632486" y="7179619"/>
                  <a:pt x="1624750" y="7171882"/>
                </a:cubicBezTo>
                <a:cubicBezTo>
                  <a:pt x="1632486" y="7164145"/>
                  <a:pt x="1630553" y="7154474"/>
                  <a:pt x="1618947" y="7142870"/>
                </a:cubicBezTo>
                <a:cubicBezTo>
                  <a:pt x="1607342" y="7131264"/>
                  <a:pt x="1601539" y="7121593"/>
                  <a:pt x="1601539" y="7113855"/>
                </a:cubicBezTo>
                <a:cubicBezTo>
                  <a:pt x="1601539" y="7113855"/>
                  <a:pt x="1597671" y="7109988"/>
                  <a:pt x="1589933" y="7102250"/>
                </a:cubicBezTo>
                <a:lnTo>
                  <a:pt x="1578327" y="7102250"/>
                </a:lnTo>
                <a:cubicBezTo>
                  <a:pt x="1570593" y="7094514"/>
                  <a:pt x="1566723" y="7088711"/>
                  <a:pt x="1566723" y="7084843"/>
                </a:cubicBezTo>
                <a:cubicBezTo>
                  <a:pt x="1566723" y="7080973"/>
                  <a:pt x="1566723" y="7079040"/>
                  <a:pt x="1566723" y="7079040"/>
                </a:cubicBezTo>
                <a:lnTo>
                  <a:pt x="1543512" y="7044223"/>
                </a:lnTo>
                <a:cubicBezTo>
                  <a:pt x="1543512" y="7021013"/>
                  <a:pt x="1541578" y="7009408"/>
                  <a:pt x="1537708" y="7009408"/>
                </a:cubicBezTo>
                <a:cubicBezTo>
                  <a:pt x="1533841" y="7009408"/>
                  <a:pt x="1535775" y="7036487"/>
                  <a:pt x="1543512" y="7090644"/>
                </a:cubicBezTo>
                <a:lnTo>
                  <a:pt x="1555118" y="7183489"/>
                </a:lnTo>
                <a:cubicBezTo>
                  <a:pt x="1555118" y="7183489"/>
                  <a:pt x="1553182" y="7179619"/>
                  <a:pt x="1549315" y="7171882"/>
                </a:cubicBezTo>
                <a:cubicBezTo>
                  <a:pt x="1545446" y="7164145"/>
                  <a:pt x="1543512" y="7156408"/>
                  <a:pt x="1543512" y="7148671"/>
                </a:cubicBezTo>
                <a:cubicBezTo>
                  <a:pt x="1543512" y="7133197"/>
                  <a:pt x="1539644" y="7113855"/>
                  <a:pt x="1531907" y="7090644"/>
                </a:cubicBezTo>
                <a:lnTo>
                  <a:pt x="1520301" y="7021013"/>
                </a:lnTo>
                <a:cubicBezTo>
                  <a:pt x="1520301" y="7013275"/>
                  <a:pt x="1518367" y="7003606"/>
                  <a:pt x="1514499" y="6991998"/>
                </a:cubicBezTo>
                <a:cubicBezTo>
                  <a:pt x="1510630" y="6980394"/>
                  <a:pt x="1508696" y="6970724"/>
                  <a:pt x="1508696" y="6962986"/>
                </a:cubicBezTo>
                <a:lnTo>
                  <a:pt x="1497090" y="6951380"/>
                </a:lnTo>
                <a:lnTo>
                  <a:pt x="1497090" y="6974591"/>
                </a:lnTo>
                <a:cubicBezTo>
                  <a:pt x="1504826" y="6982328"/>
                  <a:pt x="1508696" y="6986197"/>
                  <a:pt x="1508696" y="6986197"/>
                </a:cubicBezTo>
                <a:cubicBezTo>
                  <a:pt x="1508696" y="6986197"/>
                  <a:pt x="1504826" y="6986197"/>
                  <a:pt x="1497090" y="6986197"/>
                </a:cubicBezTo>
                <a:cubicBezTo>
                  <a:pt x="1497090" y="6986197"/>
                  <a:pt x="1497090" y="6990065"/>
                  <a:pt x="1497090" y="6997803"/>
                </a:cubicBezTo>
                <a:lnTo>
                  <a:pt x="1473881" y="6916564"/>
                </a:lnTo>
                <a:cubicBezTo>
                  <a:pt x="1473881" y="6901090"/>
                  <a:pt x="1466143" y="6885619"/>
                  <a:pt x="1450669" y="6870144"/>
                </a:cubicBezTo>
                <a:cubicBezTo>
                  <a:pt x="1435195" y="6854670"/>
                  <a:pt x="1427459" y="6844999"/>
                  <a:pt x="1427459" y="6841130"/>
                </a:cubicBezTo>
                <a:cubicBezTo>
                  <a:pt x="1427459" y="6837260"/>
                  <a:pt x="1423591" y="6835327"/>
                  <a:pt x="1415854" y="6835327"/>
                </a:cubicBezTo>
                <a:lnTo>
                  <a:pt x="1415854" y="6823722"/>
                </a:lnTo>
                <a:cubicBezTo>
                  <a:pt x="1423591" y="6823722"/>
                  <a:pt x="1431327" y="6827592"/>
                  <a:pt x="1439065" y="6835327"/>
                </a:cubicBezTo>
                <a:lnTo>
                  <a:pt x="1450669" y="6858537"/>
                </a:lnTo>
                <a:lnTo>
                  <a:pt x="1450669" y="6835327"/>
                </a:lnTo>
                <a:cubicBezTo>
                  <a:pt x="1442933" y="6827592"/>
                  <a:pt x="1435195" y="6817919"/>
                  <a:pt x="1427459" y="6806315"/>
                </a:cubicBezTo>
                <a:cubicBezTo>
                  <a:pt x="1419721" y="6794707"/>
                  <a:pt x="1411986" y="6788906"/>
                  <a:pt x="1404250" y="6788906"/>
                </a:cubicBezTo>
                <a:lnTo>
                  <a:pt x="1415854" y="6800510"/>
                </a:lnTo>
                <a:cubicBezTo>
                  <a:pt x="1415854" y="6808248"/>
                  <a:pt x="1415854" y="6815984"/>
                  <a:pt x="1415854" y="6823722"/>
                </a:cubicBezTo>
                <a:lnTo>
                  <a:pt x="1404250" y="6812118"/>
                </a:lnTo>
                <a:lnTo>
                  <a:pt x="1357828" y="6754091"/>
                </a:lnTo>
                <a:cubicBezTo>
                  <a:pt x="1357828" y="6754091"/>
                  <a:pt x="1353958" y="6750221"/>
                  <a:pt x="1346220" y="6742485"/>
                </a:cubicBezTo>
                <a:cubicBezTo>
                  <a:pt x="1338485" y="6734747"/>
                  <a:pt x="1334616" y="6723143"/>
                  <a:pt x="1334616" y="6707668"/>
                </a:cubicBezTo>
                <a:cubicBezTo>
                  <a:pt x="1311405" y="6684458"/>
                  <a:pt x="1299801" y="6670919"/>
                  <a:pt x="1299801" y="6667049"/>
                </a:cubicBezTo>
                <a:cubicBezTo>
                  <a:pt x="1299801" y="6663181"/>
                  <a:pt x="1295931" y="6657379"/>
                  <a:pt x="1288196" y="6649642"/>
                </a:cubicBezTo>
                <a:lnTo>
                  <a:pt x="1264983" y="6626431"/>
                </a:lnTo>
                <a:cubicBezTo>
                  <a:pt x="1264983" y="6634168"/>
                  <a:pt x="1268853" y="6641905"/>
                  <a:pt x="1276589" y="6649642"/>
                </a:cubicBezTo>
                <a:cubicBezTo>
                  <a:pt x="1284327" y="6657379"/>
                  <a:pt x="1288196" y="6665116"/>
                  <a:pt x="1288196" y="6672852"/>
                </a:cubicBezTo>
                <a:lnTo>
                  <a:pt x="1276589" y="6672852"/>
                </a:lnTo>
                <a:cubicBezTo>
                  <a:pt x="1276589" y="6672852"/>
                  <a:pt x="1284327" y="6705735"/>
                  <a:pt x="1299801" y="6771498"/>
                </a:cubicBezTo>
                <a:cubicBezTo>
                  <a:pt x="1315275" y="6837260"/>
                  <a:pt x="1323011" y="6877879"/>
                  <a:pt x="1323011" y="6893353"/>
                </a:cubicBezTo>
                <a:lnTo>
                  <a:pt x="1299801" y="6812118"/>
                </a:lnTo>
                <a:cubicBezTo>
                  <a:pt x="1292063" y="6788906"/>
                  <a:pt x="1284327" y="6767629"/>
                  <a:pt x="1276589" y="6748288"/>
                </a:cubicBezTo>
                <a:cubicBezTo>
                  <a:pt x="1268853" y="6728946"/>
                  <a:pt x="1264983" y="6715405"/>
                  <a:pt x="1264983" y="6707668"/>
                </a:cubicBezTo>
                <a:cubicBezTo>
                  <a:pt x="1257247" y="6684458"/>
                  <a:pt x="1253378" y="6653511"/>
                  <a:pt x="1253378" y="6614827"/>
                </a:cubicBezTo>
                <a:cubicBezTo>
                  <a:pt x="1253378" y="6614827"/>
                  <a:pt x="1249510" y="6614827"/>
                  <a:pt x="1241774" y="6614827"/>
                </a:cubicBezTo>
                <a:cubicBezTo>
                  <a:pt x="1234036" y="6614827"/>
                  <a:pt x="1237904" y="6626431"/>
                  <a:pt x="1253378" y="6649642"/>
                </a:cubicBezTo>
                <a:lnTo>
                  <a:pt x="1241774" y="6649642"/>
                </a:lnTo>
                <a:cubicBezTo>
                  <a:pt x="1234036" y="6641905"/>
                  <a:pt x="1230168" y="6634168"/>
                  <a:pt x="1230168" y="6626431"/>
                </a:cubicBezTo>
                <a:cubicBezTo>
                  <a:pt x="1222430" y="6587745"/>
                  <a:pt x="1206956" y="6560667"/>
                  <a:pt x="1183747" y="6545193"/>
                </a:cubicBezTo>
                <a:lnTo>
                  <a:pt x="1172141" y="6533588"/>
                </a:lnTo>
                <a:lnTo>
                  <a:pt x="1172141" y="6545193"/>
                </a:lnTo>
                <a:lnTo>
                  <a:pt x="1160537" y="6510378"/>
                </a:lnTo>
                <a:cubicBezTo>
                  <a:pt x="1152799" y="6502640"/>
                  <a:pt x="1146996" y="6494904"/>
                  <a:pt x="1143128" y="6487166"/>
                </a:cubicBezTo>
                <a:cubicBezTo>
                  <a:pt x="1139258" y="6479429"/>
                  <a:pt x="1137325" y="6471693"/>
                  <a:pt x="1137325" y="6463955"/>
                </a:cubicBezTo>
                <a:cubicBezTo>
                  <a:pt x="1129588" y="6456220"/>
                  <a:pt x="1125719" y="6452351"/>
                  <a:pt x="1125719" y="6452351"/>
                </a:cubicBezTo>
                <a:cubicBezTo>
                  <a:pt x="1125719" y="6452351"/>
                  <a:pt x="1121851" y="6448481"/>
                  <a:pt x="1114114" y="6440746"/>
                </a:cubicBezTo>
                <a:cubicBezTo>
                  <a:pt x="1114114" y="6440746"/>
                  <a:pt x="1112181" y="6440746"/>
                  <a:pt x="1108313" y="6440746"/>
                </a:cubicBezTo>
                <a:cubicBezTo>
                  <a:pt x="1104443" y="6440746"/>
                  <a:pt x="1102510" y="6444614"/>
                  <a:pt x="1102510" y="6452351"/>
                </a:cubicBezTo>
                <a:cubicBezTo>
                  <a:pt x="1102510" y="6436877"/>
                  <a:pt x="1100575" y="6425272"/>
                  <a:pt x="1096705" y="6417534"/>
                </a:cubicBezTo>
                <a:cubicBezTo>
                  <a:pt x="1092837" y="6409798"/>
                  <a:pt x="1087036" y="6405929"/>
                  <a:pt x="1079298" y="6405929"/>
                </a:cubicBezTo>
                <a:cubicBezTo>
                  <a:pt x="1071562" y="6405929"/>
                  <a:pt x="1065759" y="6409798"/>
                  <a:pt x="1061890" y="6417534"/>
                </a:cubicBezTo>
                <a:cubicBezTo>
                  <a:pt x="1058021" y="6425272"/>
                  <a:pt x="1052219" y="6433009"/>
                  <a:pt x="1044483" y="6440746"/>
                </a:cubicBezTo>
                <a:lnTo>
                  <a:pt x="1032876" y="6463955"/>
                </a:lnTo>
                <a:lnTo>
                  <a:pt x="1044483" y="6510378"/>
                </a:lnTo>
                <a:cubicBezTo>
                  <a:pt x="1044483" y="6518114"/>
                  <a:pt x="1046416" y="6529718"/>
                  <a:pt x="1050285" y="6545193"/>
                </a:cubicBezTo>
                <a:cubicBezTo>
                  <a:pt x="1054154" y="6560667"/>
                  <a:pt x="1059957" y="6576141"/>
                  <a:pt x="1067693" y="6591615"/>
                </a:cubicBezTo>
                <a:cubicBezTo>
                  <a:pt x="1075430" y="6614827"/>
                  <a:pt x="1075430" y="6626431"/>
                  <a:pt x="1067693" y="6626431"/>
                </a:cubicBezTo>
                <a:cubicBezTo>
                  <a:pt x="1059957" y="6626431"/>
                  <a:pt x="1056088" y="6622562"/>
                  <a:pt x="1056088" y="6614827"/>
                </a:cubicBezTo>
                <a:cubicBezTo>
                  <a:pt x="1048353" y="6614827"/>
                  <a:pt x="1036745" y="6583879"/>
                  <a:pt x="1021271" y="6521982"/>
                </a:cubicBezTo>
                <a:cubicBezTo>
                  <a:pt x="1013535" y="6498773"/>
                  <a:pt x="1005798" y="6477496"/>
                  <a:pt x="998061" y="6458154"/>
                </a:cubicBezTo>
                <a:cubicBezTo>
                  <a:pt x="990323" y="6438813"/>
                  <a:pt x="986456" y="6429140"/>
                  <a:pt x="986456" y="6429140"/>
                </a:cubicBezTo>
                <a:lnTo>
                  <a:pt x="986456" y="6498773"/>
                </a:lnTo>
                <a:cubicBezTo>
                  <a:pt x="986456" y="6529718"/>
                  <a:pt x="994193" y="6560667"/>
                  <a:pt x="1009667" y="6591615"/>
                </a:cubicBezTo>
                <a:cubicBezTo>
                  <a:pt x="1025141" y="6668984"/>
                  <a:pt x="1036745" y="6738617"/>
                  <a:pt x="1044483" y="6800510"/>
                </a:cubicBezTo>
                <a:cubicBezTo>
                  <a:pt x="1044483" y="6808248"/>
                  <a:pt x="1044483" y="6814051"/>
                  <a:pt x="1044483" y="6817919"/>
                </a:cubicBezTo>
                <a:cubicBezTo>
                  <a:pt x="1044483" y="6821787"/>
                  <a:pt x="1040613" y="6823722"/>
                  <a:pt x="1032876" y="6823722"/>
                </a:cubicBezTo>
                <a:lnTo>
                  <a:pt x="1032876" y="6812118"/>
                </a:lnTo>
                <a:cubicBezTo>
                  <a:pt x="1032876" y="6788906"/>
                  <a:pt x="1027074" y="6746353"/>
                  <a:pt x="1015468" y="6684458"/>
                </a:cubicBezTo>
                <a:cubicBezTo>
                  <a:pt x="1003864" y="6622562"/>
                  <a:pt x="986456" y="6552930"/>
                  <a:pt x="963244" y="6475561"/>
                </a:cubicBezTo>
                <a:cubicBezTo>
                  <a:pt x="955508" y="6444614"/>
                  <a:pt x="947772" y="6413666"/>
                  <a:pt x="940034" y="6382719"/>
                </a:cubicBezTo>
                <a:cubicBezTo>
                  <a:pt x="932298" y="6359509"/>
                  <a:pt x="926493" y="6342100"/>
                  <a:pt x="922627" y="6330494"/>
                </a:cubicBezTo>
                <a:cubicBezTo>
                  <a:pt x="918757" y="6318890"/>
                  <a:pt x="914889" y="6307284"/>
                  <a:pt x="911022" y="6295679"/>
                </a:cubicBezTo>
                <a:cubicBezTo>
                  <a:pt x="907152" y="6284073"/>
                  <a:pt x="901351" y="6276337"/>
                  <a:pt x="893612" y="6272467"/>
                </a:cubicBezTo>
                <a:cubicBezTo>
                  <a:pt x="885877" y="6268599"/>
                  <a:pt x="878140" y="6262796"/>
                  <a:pt x="870403" y="6255060"/>
                </a:cubicBezTo>
                <a:cubicBezTo>
                  <a:pt x="847192" y="6247322"/>
                  <a:pt x="843324" y="6231848"/>
                  <a:pt x="858797" y="6208638"/>
                </a:cubicBezTo>
                <a:cubicBezTo>
                  <a:pt x="866533" y="6200903"/>
                  <a:pt x="866533" y="6193164"/>
                  <a:pt x="858797" y="6185429"/>
                </a:cubicBezTo>
                <a:cubicBezTo>
                  <a:pt x="851059" y="6177691"/>
                  <a:pt x="847192" y="6169954"/>
                  <a:pt x="847192" y="6162217"/>
                </a:cubicBezTo>
                <a:lnTo>
                  <a:pt x="847192" y="6150611"/>
                </a:lnTo>
                <a:cubicBezTo>
                  <a:pt x="839454" y="6150611"/>
                  <a:pt x="835586" y="6146744"/>
                  <a:pt x="835586" y="6139006"/>
                </a:cubicBezTo>
                <a:cubicBezTo>
                  <a:pt x="835586" y="6131270"/>
                  <a:pt x="835586" y="6127403"/>
                  <a:pt x="835586" y="6127403"/>
                </a:cubicBezTo>
                <a:cubicBezTo>
                  <a:pt x="827850" y="6127403"/>
                  <a:pt x="827850" y="6162217"/>
                  <a:pt x="835586" y="6231848"/>
                </a:cubicBezTo>
                <a:lnTo>
                  <a:pt x="823980" y="6313087"/>
                </a:lnTo>
                <a:cubicBezTo>
                  <a:pt x="816244" y="6297613"/>
                  <a:pt x="812376" y="6255060"/>
                  <a:pt x="812376" y="6185429"/>
                </a:cubicBezTo>
                <a:cubicBezTo>
                  <a:pt x="812376" y="6069375"/>
                  <a:pt x="804639" y="6011348"/>
                  <a:pt x="789165" y="6011348"/>
                </a:cubicBezTo>
                <a:lnTo>
                  <a:pt x="777559" y="5999742"/>
                </a:lnTo>
                <a:cubicBezTo>
                  <a:pt x="785297" y="5992005"/>
                  <a:pt x="785297" y="5984268"/>
                  <a:pt x="777559" y="5976530"/>
                </a:cubicBezTo>
                <a:cubicBezTo>
                  <a:pt x="769822" y="5968795"/>
                  <a:pt x="762087" y="5964926"/>
                  <a:pt x="754349" y="5964926"/>
                </a:cubicBezTo>
                <a:cubicBezTo>
                  <a:pt x="754349" y="5964926"/>
                  <a:pt x="754349" y="5962992"/>
                  <a:pt x="754349" y="5959124"/>
                </a:cubicBezTo>
                <a:cubicBezTo>
                  <a:pt x="754349" y="5955255"/>
                  <a:pt x="758217" y="5953321"/>
                  <a:pt x="765953" y="5953321"/>
                </a:cubicBezTo>
                <a:lnTo>
                  <a:pt x="765953" y="5941715"/>
                </a:lnTo>
                <a:cubicBezTo>
                  <a:pt x="758217" y="5933978"/>
                  <a:pt x="754349" y="5918505"/>
                  <a:pt x="754349" y="5895295"/>
                </a:cubicBezTo>
                <a:cubicBezTo>
                  <a:pt x="754349" y="5879819"/>
                  <a:pt x="752414" y="5870151"/>
                  <a:pt x="748546" y="5866281"/>
                </a:cubicBezTo>
                <a:cubicBezTo>
                  <a:pt x="744678" y="5862412"/>
                  <a:pt x="738875" y="5852742"/>
                  <a:pt x="731138" y="5837266"/>
                </a:cubicBezTo>
                <a:cubicBezTo>
                  <a:pt x="715664" y="5821792"/>
                  <a:pt x="707928" y="5815992"/>
                  <a:pt x="707928" y="5819859"/>
                </a:cubicBezTo>
                <a:cubicBezTo>
                  <a:pt x="707928" y="5823728"/>
                  <a:pt x="704060" y="5821792"/>
                  <a:pt x="696322" y="5814057"/>
                </a:cubicBezTo>
                <a:cubicBezTo>
                  <a:pt x="688586" y="5806319"/>
                  <a:pt x="684716" y="5802452"/>
                  <a:pt x="684716" y="5802452"/>
                </a:cubicBezTo>
                <a:cubicBezTo>
                  <a:pt x="684716" y="5802452"/>
                  <a:pt x="680848" y="5798584"/>
                  <a:pt x="673112" y="5790847"/>
                </a:cubicBezTo>
                <a:cubicBezTo>
                  <a:pt x="673112" y="5783109"/>
                  <a:pt x="669244" y="5779239"/>
                  <a:pt x="661507" y="5779239"/>
                </a:cubicBezTo>
                <a:cubicBezTo>
                  <a:pt x="661507" y="5786977"/>
                  <a:pt x="659571" y="5804385"/>
                  <a:pt x="655704" y="5831465"/>
                </a:cubicBezTo>
                <a:cubicBezTo>
                  <a:pt x="651834" y="5858543"/>
                  <a:pt x="649901" y="5883690"/>
                  <a:pt x="649901" y="5906899"/>
                </a:cubicBezTo>
                <a:cubicBezTo>
                  <a:pt x="649901" y="5930111"/>
                  <a:pt x="649901" y="5945585"/>
                  <a:pt x="649901" y="5953321"/>
                </a:cubicBezTo>
                <a:lnTo>
                  <a:pt x="638295" y="5941715"/>
                </a:lnTo>
                <a:cubicBezTo>
                  <a:pt x="630558" y="5933978"/>
                  <a:pt x="626689" y="5906899"/>
                  <a:pt x="626689" y="5860478"/>
                </a:cubicBezTo>
                <a:cubicBezTo>
                  <a:pt x="626689" y="5790847"/>
                  <a:pt x="620888" y="5756031"/>
                  <a:pt x="609282" y="5756031"/>
                </a:cubicBezTo>
                <a:cubicBezTo>
                  <a:pt x="597677" y="5756031"/>
                  <a:pt x="591874" y="5802452"/>
                  <a:pt x="591874" y="5895295"/>
                </a:cubicBezTo>
                <a:cubicBezTo>
                  <a:pt x="584137" y="6050031"/>
                  <a:pt x="576400" y="6131270"/>
                  <a:pt x="568663" y="6139006"/>
                </a:cubicBezTo>
                <a:lnTo>
                  <a:pt x="568663" y="6127403"/>
                </a:lnTo>
                <a:cubicBezTo>
                  <a:pt x="568663" y="6096454"/>
                  <a:pt x="570596" y="6051966"/>
                  <a:pt x="574466" y="5993939"/>
                </a:cubicBezTo>
                <a:cubicBezTo>
                  <a:pt x="578334" y="5935912"/>
                  <a:pt x="580270" y="5868214"/>
                  <a:pt x="580270" y="5790847"/>
                </a:cubicBezTo>
                <a:cubicBezTo>
                  <a:pt x="580270" y="5651581"/>
                  <a:pt x="572532" y="5574214"/>
                  <a:pt x="557058" y="5558740"/>
                </a:cubicBezTo>
                <a:cubicBezTo>
                  <a:pt x="549322" y="5551002"/>
                  <a:pt x="543517" y="5541332"/>
                  <a:pt x="539651" y="5529726"/>
                </a:cubicBezTo>
                <a:cubicBezTo>
                  <a:pt x="535781" y="5518120"/>
                  <a:pt x="537714" y="5512317"/>
                  <a:pt x="545452" y="5512317"/>
                </a:cubicBezTo>
                <a:cubicBezTo>
                  <a:pt x="560926" y="5496843"/>
                  <a:pt x="560926" y="5489107"/>
                  <a:pt x="545452" y="5489107"/>
                </a:cubicBezTo>
                <a:cubicBezTo>
                  <a:pt x="537714" y="5489107"/>
                  <a:pt x="533848" y="5485240"/>
                  <a:pt x="533848" y="5477502"/>
                </a:cubicBezTo>
                <a:cubicBezTo>
                  <a:pt x="533848" y="5477502"/>
                  <a:pt x="537714" y="5477502"/>
                  <a:pt x="545452" y="5477502"/>
                </a:cubicBezTo>
                <a:cubicBezTo>
                  <a:pt x="545452" y="5469765"/>
                  <a:pt x="545452" y="5460093"/>
                  <a:pt x="545452" y="5448487"/>
                </a:cubicBezTo>
                <a:cubicBezTo>
                  <a:pt x="545452" y="5436883"/>
                  <a:pt x="543517" y="5419475"/>
                  <a:pt x="539651" y="5396264"/>
                </a:cubicBezTo>
                <a:cubicBezTo>
                  <a:pt x="535781" y="5373054"/>
                  <a:pt x="531913" y="5357579"/>
                  <a:pt x="528045" y="5349841"/>
                </a:cubicBezTo>
                <a:cubicBezTo>
                  <a:pt x="524176" y="5342106"/>
                  <a:pt x="522243" y="5334367"/>
                  <a:pt x="522243" y="5326633"/>
                </a:cubicBezTo>
                <a:cubicBezTo>
                  <a:pt x="522243" y="5287948"/>
                  <a:pt x="514505" y="5268605"/>
                  <a:pt x="499031" y="5268605"/>
                </a:cubicBezTo>
                <a:lnTo>
                  <a:pt x="499031" y="5245395"/>
                </a:lnTo>
                <a:cubicBezTo>
                  <a:pt x="491295" y="5237657"/>
                  <a:pt x="487425" y="5229921"/>
                  <a:pt x="487425" y="5222183"/>
                </a:cubicBezTo>
                <a:cubicBezTo>
                  <a:pt x="487425" y="5214447"/>
                  <a:pt x="483557" y="5202842"/>
                  <a:pt x="475821" y="5187368"/>
                </a:cubicBezTo>
                <a:cubicBezTo>
                  <a:pt x="468083" y="5171894"/>
                  <a:pt x="460347" y="5144815"/>
                  <a:pt x="452609" y="5106131"/>
                </a:cubicBezTo>
                <a:lnTo>
                  <a:pt x="429399" y="5036497"/>
                </a:lnTo>
                <a:cubicBezTo>
                  <a:pt x="421661" y="5005551"/>
                  <a:pt x="413926" y="4978471"/>
                  <a:pt x="406188" y="4955261"/>
                </a:cubicBezTo>
                <a:cubicBezTo>
                  <a:pt x="406188" y="4955261"/>
                  <a:pt x="402320" y="4943656"/>
                  <a:pt x="394582" y="4920445"/>
                </a:cubicBezTo>
                <a:cubicBezTo>
                  <a:pt x="371372" y="4835339"/>
                  <a:pt x="355897" y="4765706"/>
                  <a:pt x="348163" y="4711548"/>
                </a:cubicBezTo>
                <a:cubicBezTo>
                  <a:pt x="340425" y="4696074"/>
                  <a:pt x="334622" y="4682536"/>
                  <a:pt x="330752" y="4670930"/>
                </a:cubicBezTo>
                <a:cubicBezTo>
                  <a:pt x="326885" y="4659325"/>
                  <a:pt x="324951" y="4649654"/>
                  <a:pt x="324951" y="4641917"/>
                </a:cubicBezTo>
                <a:cubicBezTo>
                  <a:pt x="294004" y="4564547"/>
                  <a:pt x="274662" y="4494917"/>
                  <a:pt x="266922" y="4433020"/>
                </a:cubicBezTo>
                <a:cubicBezTo>
                  <a:pt x="266922" y="4425285"/>
                  <a:pt x="266922" y="4419480"/>
                  <a:pt x="266922" y="4415612"/>
                </a:cubicBezTo>
                <a:cubicBezTo>
                  <a:pt x="266922" y="4411744"/>
                  <a:pt x="266922" y="4409811"/>
                  <a:pt x="266922" y="4409811"/>
                </a:cubicBezTo>
                <a:cubicBezTo>
                  <a:pt x="266922" y="4409811"/>
                  <a:pt x="263056" y="4398204"/>
                  <a:pt x="255318" y="4374993"/>
                </a:cubicBezTo>
                <a:cubicBezTo>
                  <a:pt x="239844" y="4336310"/>
                  <a:pt x="224370" y="4293757"/>
                  <a:pt x="208899" y="4247335"/>
                </a:cubicBezTo>
                <a:cubicBezTo>
                  <a:pt x="201161" y="4231861"/>
                  <a:pt x="191488" y="4202850"/>
                  <a:pt x="179884" y="4160294"/>
                </a:cubicBezTo>
                <a:cubicBezTo>
                  <a:pt x="168279" y="4117742"/>
                  <a:pt x="158608" y="4080992"/>
                  <a:pt x="150872" y="4050044"/>
                </a:cubicBezTo>
                <a:cubicBezTo>
                  <a:pt x="150872" y="4034570"/>
                  <a:pt x="148936" y="4017162"/>
                  <a:pt x="145069" y="3997820"/>
                </a:cubicBezTo>
                <a:cubicBezTo>
                  <a:pt x="141201" y="3978476"/>
                  <a:pt x="139264" y="3961069"/>
                  <a:pt x="139264" y="3945596"/>
                </a:cubicBezTo>
                <a:cubicBezTo>
                  <a:pt x="139264" y="3922384"/>
                  <a:pt x="137331" y="3906912"/>
                  <a:pt x="133463" y="3899175"/>
                </a:cubicBezTo>
                <a:cubicBezTo>
                  <a:pt x="129595" y="3891437"/>
                  <a:pt x="127660" y="3887568"/>
                  <a:pt x="127660" y="3887568"/>
                </a:cubicBezTo>
                <a:cubicBezTo>
                  <a:pt x="127660" y="3887568"/>
                  <a:pt x="125725" y="3885634"/>
                  <a:pt x="121857" y="3881766"/>
                </a:cubicBezTo>
                <a:cubicBezTo>
                  <a:pt x="117989" y="3877898"/>
                  <a:pt x="116054" y="3875963"/>
                  <a:pt x="116054" y="3875963"/>
                </a:cubicBezTo>
                <a:lnTo>
                  <a:pt x="127660" y="3875963"/>
                </a:lnTo>
                <a:lnTo>
                  <a:pt x="127660" y="3852753"/>
                </a:lnTo>
                <a:lnTo>
                  <a:pt x="139264" y="3864357"/>
                </a:lnTo>
                <a:cubicBezTo>
                  <a:pt x="139264" y="3872094"/>
                  <a:pt x="139264" y="3875963"/>
                  <a:pt x="139264" y="3875963"/>
                </a:cubicBezTo>
                <a:cubicBezTo>
                  <a:pt x="139264" y="3875963"/>
                  <a:pt x="143134" y="3872094"/>
                  <a:pt x="150872" y="3864357"/>
                </a:cubicBezTo>
                <a:cubicBezTo>
                  <a:pt x="150872" y="3864357"/>
                  <a:pt x="150872" y="3858556"/>
                  <a:pt x="150872" y="3846950"/>
                </a:cubicBezTo>
                <a:cubicBezTo>
                  <a:pt x="150872" y="3835345"/>
                  <a:pt x="150872" y="3821805"/>
                  <a:pt x="150872" y="3806331"/>
                </a:cubicBezTo>
                <a:cubicBezTo>
                  <a:pt x="150872" y="3775384"/>
                  <a:pt x="143134" y="3732831"/>
                  <a:pt x="127660" y="3678673"/>
                </a:cubicBezTo>
                <a:cubicBezTo>
                  <a:pt x="96712" y="3585831"/>
                  <a:pt x="81238" y="3531671"/>
                  <a:pt x="81238" y="3516198"/>
                </a:cubicBezTo>
                <a:cubicBezTo>
                  <a:pt x="81238" y="3500724"/>
                  <a:pt x="75435" y="3469777"/>
                  <a:pt x="63830" y="3423355"/>
                </a:cubicBezTo>
                <a:cubicBezTo>
                  <a:pt x="52226" y="3376933"/>
                  <a:pt x="44489" y="3353724"/>
                  <a:pt x="40620" y="3353724"/>
                </a:cubicBezTo>
                <a:cubicBezTo>
                  <a:pt x="36752" y="3353724"/>
                  <a:pt x="34817" y="3357591"/>
                  <a:pt x="34817" y="3365328"/>
                </a:cubicBezTo>
                <a:lnTo>
                  <a:pt x="11606" y="3365328"/>
                </a:lnTo>
                <a:cubicBezTo>
                  <a:pt x="11606" y="3349854"/>
                  <a:pt x="11606" y="3342118"/>
                  <a:pt x="11606" y="3342118"/>
                </a:cubicBezTo>
                <a:lnTo>
                  <a:pt x="11606" y="3272486"/>
                </a:lnTo>
                <a:lnTo>
                  <a:pt x="11606" y="3249274"/>
                </a:lnTo>
                <a:cubicBezTo>
                  <a:pt x="3870" y="3249274"/>
                  <a:pt x="0" y="3247341"/>
                  <a:pt x="0" y="3243471"/>
                </a:cubicBezTo>
                <a:cubicBezTo>
                  <a:pt x="0" y="3239605"/>
                  <a:pt x="3870" y="3233802"/>
                  <a:pt x="11606" y="3226064"/>
                </a:cubicBezTo>
                <a:cubicBezTo>
                  <a:pt x="19344" y="3218326"/>
                  <a:pt x="23212" y="3214459"/>
                  <a:pt x="23212" y="3214459"/>
                </a:cubicBezTo>
                <a:cubicBezTo>
                  <a:pt x="30949" y="3214459"/>
                  <a:pt x="34817" y="3214459"/>
                  <a:pt x="34817" y="3214459"/>
                </a:cubicBezTo>
                <a:cubicBezTo>
                  <a:pt x="34817" y="3214459"/>
                  <a:pt x="34817" y="3210590"/>
                  <a:pt x="34817" y="3202854"/>
                </a:cubicBezTo>
                <a:cubicBezTo>
                  <a:pt x="34817" y="3195116"/>
                  <a:pt x="36752" y="3181578"/>
                  <a:pt x="40620" y="3162236"/>
                </a:cubicBezTo>
                <a:cubicBezTo>
                  <a:pt x="44489" y="3142893"/>
                  <a:pt x="46423" y="3133222"/>
                  <a:pt x="46423" y="3133222"/>
                </a:cubicBezTo>
                <a:lnTo>
                  <a:pt x="46423" y="3098406"/>
                </a:lnTo>
                <a:lnTo>
                  <a:pt x="46423" y="3063589"/>
                </a:lnTo>
                <a:cubicBezTo>
                  <a:pt x="61897" y="3063589"/>
                  <a:pt x="65765" y="3055852"/>
                  <a:pt x="58027" y="3040379"/>
                </a:cubicBezTo>
                <a:cubicBezTo>
                  <a:pt x="50291" y="3032643"/>
                  <a:pt x="48356" y="3021037"/>
                  <a:pt x="52226" y="3005564"/>
                </a:cubicBezTo>
                <a:cubicBezTo>
                  <a:pt x="56094" y="2990090"/>
                  <a:pt x="58027" y="2982352"/>
                  <a:pt x="58027" y="2982352"/>
                </a:cubicBezTo>
                <a:cubicBezTo>
                  <a:pt x="58027" y="2974616"/>
                  <a:pt x="58027" y="2968813"/>
                  <a:pt x="58027" y="2964943"/>
                </a:cubicBezTo>
                <a:cubicBezTo>
                  <a:pt x="58027" y="2961075"/>
                  <a:pt x="58027" y="2959142"/>
                  <a:pt x="58027" y="2959142"/>
                </a:cubicBezTo>
                <a:cubicBezTo>
                  <a:pt x="73501" y="2943668"/>
                  <a:pt x="81238" y="2881771"/>
                  <a:pt x="81238" y="2773455"/>
                </a:cubicBezTo>
                <a:cubicBezTo>
                  <a:pt x="81238" y="2734772"/>
                  <a:pt x="83172" y="2707692"/>
                  <a:pt x="87042" y="2692217"/>
                </a:cubicBezTo>
                <a:cubicBezTo>
                  <a:pt x="90909" y="2676745"/>
                  <a:pt x="100581" y="2669008"/>
                  <a:pt x="116054" y="2669008"/>
                </a:cubicBezTo>
                <a:cubicBezTo>
                  <a:pt x="123790" y="2669008"/>
                  <a:pt x="125725" y="2672876"/>
                  <a:pt x="121857" y="2680612"/>
                </a:cubicBezTo>
                <a:cubicBezTo>
                  <a:pt x="117989" y="2688350"/>
                  <a:pt x="114121" y="2692217"/>
                  <a:pt x="110252" y="2692217"/>
                </a:cubicBezTo>
                <a:cubicBezTo>
                  <a:pt x="106383" y="2692217"/>
                  <a:pt x="102516" y="2698021"/>
                  <a:pt x="98646" y="2709627"/>
                </a:cubicBezTo>
                <a:cubicBezTo>
                  <a:pt x="94778" y="2721232"/>
                  <a:pt x="92845" y="2730903"/>
                  <a:pt x="92845" y="2738640"/>
                </a:cubicBezTo>
                <a:cubicBezTo>
                  <a:pt x="108318" y="2738640"/>
                  <a:pt x="123790" y="2723165"/>
                  <a:pt x="139264" y="2692217"/>
                </a:cubicBezTo>
                <a:cubicBezTo>
                  <a:pt x="131528" y="2676745"/>
                  <a:pt x="135398" y="2676745"/>
                  <a:pt x="150872" y="2692217"/>
                </a:cubicBezTo>
                <a:lnTo>
                  <a:pt x="162476" y="2703824"/>
                </a:lnTo>
                <a:lnTo>
                  <a:pt x="174082" y="2680612"/>
                </a:lnTo>
                <a:cubicBezTo>
                  <a:pt x="181817" y="2657402"/>
                  <a:pt x="193424" y="2657402"/>
                  <a:pt x="208899" y="2680612"/>
                </a:cubicBezTo>
                <a:cubicBezTo>
                  <a:pt x="216635" y="2696088"/>
                  <a:pt x="224370" y="2703824"/>
                  <a:pt x="232107" y="2703824"/>
                </a:cubicBezTo>
                <a:lnTo>
                  <a:pt x="255318" y="2703824"/>
                </a:lnTo>
                <a:cubicBezTo>
                  <a:pt x="263056" y="2711560"/>
                  <a:pt x="274662" y="2715429"/>
                  <a:pt x="290134" y="2715429"/>
                </a:cubicBezTo>
                <a:lnTo>
                  <a:pt x="313345" y="2692217"/>
                </a:lnTo>
                <a:cubicBezTo>
                  <a:pt x="321082" y="2684480"/>
                  <a:pt x="328819" y="2678677"/>
                  <a:pt x="336557" y="2674809"/>
                </a:cubicBezTo>
                <a:cubicBezTo>
                  <a:pt x="344293" y="2670942"/>
                  <a:pt x="355897" y="2669008"/>
                  <a:pt x="371372" y="2669008"/>
                </a:cubicBezTo>
                <a:lnTo>
                  <a:pt x="394582" y="2657402"/>
                </a:lnTo>
                <a:lnTo>
                  <a:pt x="417794" y="2669008"/>
                </a:lnTo>
                <a:cubicBezTo>
                  <a:pt x="425530" y="2669008"/>
                  <a:pt x="431333" y="2670942"/>
                  <a:pt x="435201" y="2674809"/>
                </a:cubicBezTo>
                <a:cubicBezTo>
                  <a:pt x="439070" y="2678677"/>
                  <a:pt x="444873" y="2676745"/>
                  <a:pt x="452609" y="2669008"/>
                </a:cubicBezTo>
                <a:cubicBezTo>
                  <a:pt x="460347" y="2669008"/>
                  <a:pt x="464216" y="2672876"/>
                  <a:pt x="464216" y="2680612"/>
                </a:cubicBezTo>
                <a:cubicBezTo>
                  <a:pt x="479688" y="2703824"/>
                  <a:pt x="491295" y="2707692"/>
                  <a:pt x="499031" y="2692217"/>
                </a:cubicBezTo>
                <a:cubicBezTo>
                  <a:pt x="499031" y="2692217"/>
                  <a:pt x="499031" y="2665140"/>
                  <a:pt x="499031" y="2610982"/>
                </a:cubicBezTo>
                <a:cubicBezTo>
                  <a:pt x="499031" y="2556821"/>
                  <a:pt x="497098" y="2529744"/>
                  <a:pt x="493228" y="2529744"/>
                </a:cubicBezTo>
                <a:cubicBezTo>
                  <a:pt x="489360" y="2529744"/>
                  <a:pt x="487425" y="2533612"/>
                  <a:pt x="487425" y="2541348"/>
                </a:cubicBezTo>
                <a:cubicBezTo>
                  <a:pt x="479688" y="2549086"/>
                  <a:pt x="475821" y="2554889"/>
                  <a:pt x="475821" y="2558756"/>
                </a:cubicBezTo>
                <a:cubicBezTo>
                  <a:pt x="475821" y="2562624"/>
                  <a:pt x="475821" y="2566493"/>
                  <a:pt x="475821" y="2570362"/>
                </a:cubicBezTo>
                <a:cubicBezTo>
                  <a:pt x="475821" y="2574231"/>
                  <a:pt x="475821" y="2576165"/>
                  <a:pt x="475821" y="2576165"/>
                </a:cubicBezTo>
                <a:cubicBezTo>
                  <a:pt x="475821" y="2576165"/>
                  <a:pt x="479688" y="2580031"/>
                  <a:pt x="487425" y="2587770"/>
                </a:cubicBezTo>
                <a:cubicBezTo>
                  <a:pt x="487425" y="2595507"/>
                  <a:pt x="483557" y="2597440"/>
                  <a:pt x="475821" y="2593573"/>
                </a:cubicBezTo>
                <a:cubicBezTo>
                  <a:pt x="468083" y="2589704"/>
                  <a:pt x="468083" y="2576165"/>
                  <a:pt x="475821" y="2552953"/>
                </a:cubicBezTo>
                <a:lnTo>
                  <a:pt x="475821" y="2506533"/>
                </a:lnTo>
                <a:cubicBezTo>
                  <a:pt x="468083" y="2506533"/>
                  <a:pt x="464216" y="2504597"/>
                  <a:pt x="464216" y="2500729"/>
                </a:cubicBezTo>
                <a:cubicBezTo>
                  <a:pt x="464216" y="2496862"/>
                  <a:pt x="468083" y="2491059"/>
                  <a:pt x="475821" y="2483321"/>
                </a:cubicBezTo>
                <a:cubicBezTo>
                  <a:pt x="475821" y="2475585"/>
                  <a:pt x="475821" y="2465914"/>
                  <a:pt x="475821" y="2454308"/>
                </a:cubicBezTo>
                <a:cubicBezTo>
                  <a:pt x="475821" y="2442703"/>
                  <a:pt x="479688" y="2436900"/>
                  <a:pt x="487425" y="2436900"/>
                </a:cubicBezTo>
                <a:cubicBezTo>
                  <a:pt x="487425" y="2436900"/>
                  <a:pt x="491295" y="2436900"/>
                  <a:pt x="499031" y="2436900"/>
                </a:cubicBezTo>
                <a:lnTo>
                  <a:pt x="499031" y="2425295"/>
                </a:lnTo>
                <a:lnTo>
                  <a:pt x="487425" y="2402084"/>
                </a:lnTo>
                <a:lnTo>
                  <a:pt x="499031" y="2402084"/>
                </a:lnTo>
                <a:lnTo>
                  <a:pt x="510636" y="2402084"/>
                </a:lnTo>
                <a:cubicBezTo>
                  <a:pt x="510636" y="2402084"/>
                  <a:pt x="514505" y="2398216"/>
                  <a:pt x="522243" y="2390480"/>
                </a:cubicBezTo>
                <a:lnTo>
                  <a:pt x="545452" y="2344057"/>
                </a:lnTo>
                <a:cubicBezTo>
                  <a:pt x="545452" y="2336321"/>
                  <a:pt x="547387" y="2330517"/>
                  <a:pt x="551255" y="2326650"/>
                </a:cubicBezTo>
                <a:cubicBezTo>
                  <a:pt x="555123" y="2322782"/>
                  <a:pt x="560926" y="2320847"/>
                  <a:pt x="568663" y="2320847"/>
                </a:cubicBezTo>
                <a:cubicBezTo>
                  <a:pt x="576400" y="2328585"/>
                  <a:pt x="576400" y="2320847"/>
                  <a:pt x="568663" y="2297635"/>
                </a:cubicBezTo>
                <a:cubicBezTo>
                  <a:pt x="560926" y="2266688"/>
                  <a:pt x="564794" y="2251215"/>
                  <a:pt x="580270" y="2251215"/>
                </a:cubicBezTo>
                <a:cubicBezTo>
                  <a:pt x="588006" y="2251215"/>
                  <a:pt x="591874" y="2249279"/>
                  <a:pt x="591874" y="2245412"/>
                </a:cubicBezTo>
                <a:cubicBezTo>
                  <a:pt x="591874" y="2241544"/>
                  <a:pt x="591874" y="2235741"/>
                  <a:pt x="591874" y="2228004"/>
                </a:cubicBezTo>
                <a:cubicBezTo>
                  <a:pt x="591874" y="2228004"/>
                  <a:pt x="595743" y="2222201"/>
                  <a:pt x="603479" y="2210596"/>
                </a:cubicBezTo>
                <a:cubicBezTo>
                  <a:pt x="611215" y="2198990"/>
                  <a:pt x="615085" y="2189320"/>
                  <a:pt x="615085" y="2181582"/>
                </a:cubicBezTo>
                <a:cubicBezTo>
                  <a:pt x="615085" y="2173845"/>
                  <a:pt x="618953" y="2166110"/>
                  <a:pt x="626689" y="2158372"/>
                </a:cubicBezTo>
                <a:cubicBezTo>
                  <a:pt x="626689" y="2150635"/>
                  <a:pt x="628626" y="2144833"/>
                  <a:pt x="632492" y="2140963"/>
                </a:cubicBezTo>
                <a:cubicBezTo>
                  <a:pt x="636361" y="2137095"/>
                  <a:pt x="638295" y="2131294"/>
                  <a:pt x="638295" y="2123556"/>
                </a:cubicBezTo>
                <a:cubicBezTo>
                  <a:pt x="638295" y="2108083"/>
                  <a:pt x="640230" y="2100345"/>
                  <a:pt x="644097" y="2100345"/>
                </a:cubicBezTo>
                <a:cubicBezTo>
                  <a:pt x="647966" y="2100345"/>
                  <a:pt x="653768" y="2084871"/>
                  <a:pt x="661507" y="2053925"/>
                </a:cubicBezTo>
                <a:cubicBezTo>
                  <a:pt x="684716" y="1976554"/>
                  <a:pt x="700190" y="1930133"/>
                  <a:pt x="707928" y="1914659"/>
                </a:cubicBezTo>
                <a:cubicBezTo>
                  <a:pt x="715664" y="1899186"/>
                  <a:pt x="727269" y="1891448"/>
                  <a:pt x="742743" y="1891448"/>
                </a:cubicBezTo>
                <a:lnTo>
                  <a:pt x="777559" y="1914659"/>
                </a:lnTo>
                <a:cubicBezTo>
                  <a:pt x="785297" y="1930133"/>
                  <a:pt x="793032" y="1930133"/>
                  <a:pt x="800770" y="1914659"/>
                </a:cubicBezTo>
                <a:cubicBezTo>
                  <a:pt x="816244" y="1899186"/>
                  <a:pt x="827850" y="1906923"/>
                  <a:pt x="835586" y="1937871"/>
                </a:cubicBezTo>
                <a:cubicBezTo>
                  <a:pt x="843324" y="1937871"/>
                  <a:pt x="847192" y="1939804"/>
                  <a:pt x="847192" y="1943674"/>
                </a:cubicBezTo>
                <a:cubicBezTo>
                  <a:pt x="847192" y="1947541"/>
                  <a:pt x="851059" y="1949475"/>
                  <a:pt x="858797" y="1949475"/>
                </a:cubicBezTo>
                <a:cubicBezTo>
                  <a:pt x="866533" y="1949475"/>
                  <a:pt x="870403" y="1957215"/>
                  <a:pt x="870403" y="1972686"/>
                </a:cubicBezTo>
                <a:cubicBezTo>
                  <a:pt x="878140" y="1988160"/>
                  <a:pt x="889745" y="1988160"/>
                  <a:pt x="905218" y="1972686"/>
                </a:cubicBezTo>
                <a:lnTo>
                  <a:pt x="916825" y="1984290"/>
                </a:lnTo>
                <a:cubicBezTo>
                  <a:pt x="916825" y="1992029"/>
                  <a:pt x="924560" y="1988160"/>
                  <a:pt x="940034" y="1972686"/>
                </a:cubicBezTo>
                <a:cubicBezTo>
                  <a:pt x="947772" y="1957215"/>
                  <a:pt x="957441" y="1949475"/>
                  <a:pt x="969047" y="1949475"/>
                </a:cubicBezTo>
                <a:cubicBezTo>
                  <a:pt x="980653" y="1949475"/>
                  <a:pt x="990323" y="1951410"/>
                  <a:pt x="998061" y="1955278"/>
                </a:cubicBezTo>
                <a:cubicBezTo>
                  <a:pt x="1005798" y="1959146"/>
                  <a:pt x="1013535" y="1961081"/>
                  <a:pt x="1021271" y="1961081"/>
                </a:cubicBezTo>
                <a:lnTo>
                  <a:pt x="1044483" y="1972686"/>
                </a:lnTo>
                <a:cubicBezTo>
                  <a:pt x="1052219" y="1980424"/>
                  <a:pt x="1059957" y="1984290"/>
                  <a:pt x="1067693" y="1984290"/>
                </a:cubicBezTo>
                <a:cubicBezTo>
                  <a:pt x="1075430" y="1984290"/>
                  <a:pt x="1083168" y="1995898"/>
                  <a:pt x="1090904" y="2019108"/>
                </a:cubicBezTo>
                <a:cubicBezTo>
                  <a:pt x="1090904" y="2019108"/>
                  <a:pt x="1096705" y="2021042"/>
                  <a:pt x="1108313" y="2024910"/>
                </a:cubicBezTo>
                <a:cubicBezTo>
                  <a:pt x="1119917" y="2028778"/>
                  <a:pt x="1125719" y="2022976"/>
                  <a:pt x="1125719" y="2007502"/>
                </a:cubicBezTo>
                <a:lnTo>
                  <a:pt x="1137325" y="2007502"/>
                </a:lnTo>
                <a:cubicBezTo>
                  <a:pt x="1137325" y="2015240"/>
                  <a:pt x="1141194" y="2026845"/>
                  <a:pt x="1148931" y="2042320"/>
                </a:cubicBezTo>
                <a:cubicBezTo>
                  <a:pt x="1156668" y="2057791"/>
                  <a:pt x="1162470" y="2063594"/>
                  <a:pt x="1166340" y="2059728"/>
                </a:cubicBezTo>
                <a:cubicBezTo>
                  <a:pt x="1170206" y="2055859"/>
                  <a:pt x="1176011" y="2050056"/>
                  <a:pt x="1183747" y="2042320"/>
                </a:cubicBezTo>
                <a:cubicBezTo>
                  <a:pt x="1183747" y="2034581"/>
                  <a:pt x="1185680" y="2028778"/>
                  <a:pt x="1189549" y="2024910"/>
                </a:cubicBezTo>
                <a:cubicBezTo>
                  <a:pt x="1193418" y="2021042"/>
                  <a:pt x="1195352" y="2019108"/>
                  <a:pt x="1195352" y="2019108"/>
                </a:cubicBezTo>
                <a:cubicBezTo>
                  <a:pt x="1203088" y="2026845"/>
                  <a:pt x="1206956" y="2022976"/>
                  <a:pt x="1206956" y="2007502"/>
                </a:cubicBezTo>
                <a:lnTo>
                  <a:pt x="1218562" y="2007502"/>
                </a:lnTo>
                <a:lnTo>
                  <a:pt x="1241774" y="1972686"/>
                </a:lnTo>
                <a:cubicBezTo>
                  <a:pt x="1249510" y="1949475"/>
                  <a:pt x="1264983" y="1906923"/>
                  <a:pt x="1288196" y="1845028"/>
                </a:cubicBezTo>
                <a:cubicBezTo>
                  <a:pt x="1303669" y="1806343"/>
                  <a:pt x="1319142" y="1783134"/>
                  <a:pt x="1334616" y="1775395"/>
                </a:cubicBezTo>
                <a:cubicBezTo>
                  <a:pt x="1357828" y="1775395"/>
                  <a:pt x="1369432" y="1783134"/>
                  <a:pt x="1369432" y="1798605"/>
                </a:cubicBezTo>
                <a:cubicBezTo>
                  <a:pt x="1369432" y="1806343"/>
                  <a:pt x="1371365" y="1812146"/>
                  <a:pt x="1375235" y="1816014"/>
                </a:cubicBezTo>
                <a:cubicBezTo>
                  <a:pt x="1379103" y="1819882"/>
                  <a:pt x="1384906" y="1816014"/>
                  <a:pt x="1392642" y="1804410"/>
                </a:cubicBezTo>
                <a:cubicBezTo>
                  <a:pt x="1400380" y="1792802"/>
                  <a:pt x="1408117" y="1790869"/>
                  <a:pt x="1415854" y="1798605"/>
                </a:cubicBezTo>
                <a:cubicBezTo>
                  <a:pt x="1423591" y="1806343"/>
                  <a:pt x="1427459" y="1814078"/>
                  <a:pt x="1427459" y="1821817"/>
                </a:cubicBezTo>
                <a:cubicBezTo>
                  <a:pt x="1435195" y="1829553"/>
                  <a:pt x="1439065" y="1833422"/>
                  <a:pt x="1439065" y="1833422"/>
                </a:cubicBezTo>
                <a:cubicBezTo>
                  <a:pt x="1439065" y="1833422"/>
                  <a:pt x="1440998" y="1833422"/>
                  <a:pt x="1444868" y="1833422"/>
                </a:cubicBezTo>
                <a:cubicBezTo>
                  <a:pt x="1448736" y="1833422"/>
                  <a:pt x="1452603" y="1835358"/>
                  <a:pt x="1456472" y="1839225"/>
                </a:cubicBezTo>
                <a:cubicBezTo>
                  <a:pt x="1460340" y="1843093"/>
                  <a:pt x="1462274" y="1848896"/>
                  <a:pt x="1462274" y="1856634"/>
                </a:cubicBezTo>
                <a:cubicBezTo>
                  <a:pt x="1485486" y="1887580"/>
                  <a:pt x="1497090" y="1879844"/>
                  <a:pt x="1497090" y="1833422"/>
                </a:cubicBezTo>
                <a:lnTo>
                  <a:pt x="1543512" y="1763791"/>
                </a:lnTo>
                <a:cubicBezTo>
                  <a:pt x="1551249" y="1756051"/>
                  <a:pt x="1562855" y="1744447"/>
                  <a:pt x="1578327" y="1728974"/>
                </a:cubicBezTo>
                <a:lnTo>
                  <a:pt x="1589933" y="1717368"/>
                </a:lnTo>
                <a:lnTo>
                  <a:pt x="1624750" y="1728974"/>
                </a:lnTo>
                <a:cubicBezTo>
                  <a:pt x="1640224" y="1744447"/>
                  <a:pt x="1655698" y="1763791"/>
                  <a:pt x="1671172" y="1787001"/>
                </a:cubicBezTo>
                <a:cubicBezTo>
                  <a:pt x="1678908" y="1794739"/>
                  <a:pt x="1684710" y="1800542"/>
                  <a:pt x="1688580" y="1804410"/>
                </a:cubicBezTo>
                <a:cubicBezTo>
                  <a:pt x="1692446" y="1808277"/>
                  <a:pt x="1694381" y="1810213"/>
                  <a:pt x="1694381" y="1810213"/>
                </a:cubicBezTo>
                <a:lnTo>
                  <a:pt x="1694381" y="1763791"/>
                </a:lnTo>
                <a:cubicBezTo>
                  <a:pt x="1686645" y="1763791"/>
                  <a:pt x="1680842" y="1763791"/>
                  <a:pt x="1676974" y="1763791"/>
                </a:cubicBezTo>
                <a:cubicBezTo>
                  <a:pt x="1673105" y="1763791"/>
                  <a:pt x="1671172" y="1763791"/>
                  <a:pt x="1671172" y="1763791"/>
                </a:cubicBezTo>
                <a:lnTo>
                  <a:pt x="1671172" y="1752186"/>
                </a:lnTo>
                <a:cubicBezTo>
                  <a:pt x="1678908" y="1752186"/>
                  <a:pt x="1682777" y="1750250"/>
                  <a:pt x="1682777" y="1746383"/>
                </a:cubicBezTo>
                <a:cubicBezTo>
                  <a:pt x="1682777" y="1742515"/>
                  <a:pt x="1686645" y="1740580"/>
                  <a:pt x="1694381" y="1740580"/>
                </a:cubicBezTo>
                <a:lnTo>
                  <a:pt x="1705987" y="1728974"/>
                </a:lnTo>
                <a:cubicBezTo>
                  <a:pt x="1721461" y="1728974"/>
                  <a:pt x="1729197" y="1725107"/>
                  <a:pt x="1729197" y="1717368"/>
                </a:cubicBezTo>
                <a:lnTo>
                  <a:pt x="1729197" y="1694159"/>
                </a:lnTo>
                <a:lnTo>
                  <a:pt x="1833645" y="1694159"/>
                </a:lnTo>
                <a:cubicBezTo>
                  <a:pt x="1903278" y="1694159"/>
                  <a:pt x="1972909" y="1694159"/>
                  <a:pt x="2042542" y="1694159"/>
                </a:cubicBezTo>
                <a:cubicBezTo>
                  <a:pt x="2096701" y="1694159"/>
                  <a:pt x="2133452" y="1692224"/>
                  <a:pt x="2152793" y="1688356"/>
                </a:cubicBezTo>
                <a:cubicBezTo>
                  <a:pt x="2172135" y="1684488"/>
                  <a:pt x="2208886" y="1678685"/>
                  <a:pt x="2263043" y="1670949"/>
                </a:cubicBezTo>
                <a:lnTo>
                  <a:pt x="2274649" y="1659341"/>
                </a:lnTo>
                <a:cubicBezTo>
                  <a:pt x="2266913" y="1659341"/>
                  <a:pt x="2263043" y="1659341"/>
                  <a:pt x="2263043" y="1659341"/>
                </a:cubicBezTo>
                <a:cubicBezTo>
                  <a:pt x="2263043" y="1651605"/>
                  <a:pt x="2263043" y="1647737"/>
                  <a:pt x="2263043" y="1647737"/>
                </a:cubicBezTo>
                <a:cubicBezTo>
                  <a:pt x="2263043" y="1639999"/>
                  <a:pt x="2263043" y="1636132"/>
                  <a:pt x="2263043" y="1636132"/>
                </a:cubicBezTo>
                <a:cubicBezTo>
                  <a:pt x="2270780" y="1636132"/>
                  <a:pt x="2274649" y="1636132"/>
                  <a:pt x="2274649" y="1636132"/>
                </a:cubicBezTo>
                <a:cubicBezTo>
                  <a:pt x="2282384" y="1628393"/>
                  <a:pt x="2290123" y="1622590"/>
                  <a:pt x="2297861" y="1618723"/>
                </a:cubicBezTo>
                <a:cubicBezTo>
                  <a:pt x="2305596" y="1614855"/>
                  <a:pt x="2313334" y="1616788"/>
                  <a:pt x="2321070" y="1624526"/>
                </a:cubicBezTo>
                <a:cubicBezTo>
                  <a:pt x="2321070" y="1624526"/>
                  <a:pt x="2321070" y="1620658"/>
                  <a:pt x="2321070" y="1612919"/>
                </a:cubicBezTo>
                <a:cubicBezTo>
                  <a:pt x="2321070" y="1612919"/>
                  <a:pt x="2324938" y="1612919"/>
                  <a:pt x="2332676" y="1612919"/>
                </a:cubicBezTo>
                <a:lnTo>
                  <a:pt x="2344280" y="1601315"/>
                </a:lnTo>
                <a:lnTo>
                  <a:pt x="2332676" y="1601315"/>
                </a:lnTo>
                <a:cubicBezTo>
                  <a:pt x="2324938" y="1601315"/>
                  <a:pt x="2321070" y="1599380"/>
                  <a:pt x="2321070" y="1595512"/>
                </a:cubicBezTo>
                <a:cubicBezTo>
                  <a:pt x="2321070" y="1591645"/>
                  <a:pt x="2336544" y="1589710"/>
                  <a:pt x="2367493" y="1589710"/>
                </a:cubicBezTo>
                <a:cubicBezTo>
                  <a:pt x="2390703" y="1589710"/>
                  <a:pt x="2406177" y="1587775"/>
                  <a:pt x="2413913" y="1583907"/>
                </a:cubicBezTo>
                <a:cubicBezTo>
                  <a:pt x="2421650" y="1580039"/>
                  <a:pt x="2427453" y="1578105"/>
                  <a:pt x="2431322" y="1578105"/>
                </a:cubicBezTo>
                <a:cubicBezTo>
                  <a:pt x="2435189" y="1578105"/>
                  <a:pt x="2440992" y="1578105"/>
                  <a:pt x="2448730" y="1578105"/>
                </a:cubicBezTo>
                <a:cubicBezTo>
                  <a:pt x="2456466" y="1578105"/>
                  <a:pt x="2508690" y="1578105"/>
                  <a:pt x="2605401" y="1578105"/>
                </a:cubicBezTo>
                <a:cubicBezTo>
                  <a:pt x="2702114" y="1578105"/>
                  <a:pt x="2762074" y="1578105"/>
                  <a:pt x="2785285" y="1578105"/>
                </a:cubicBezTo>
                <a:cubicBezTo>
                  <a:pt x="2932285" y="1547156"/>
                  <a:pt x="3013522" y="1508473"/>
                  <a:pt x="3028997" y="1462050"/>
                </a:cubicBezTo>
                <a:cubicBezTo>
                  <a:pt x="3028997" y="1454314"/>
                  <a:pt x="3032866" y="1454314"/>
                  <a:pt x="3040602" y="1462050"/>
                </a:cubicBezTo>
                <a:lnTo>
                  <a:pt x="3028997" y="1496867"/>
                </a:lnTo>
                <a:cubicBezTo>
                  <a:pt x="3021260" y="1512341"/>
                  <a:pt x="3017392" y="1531683"/>
                  <a:pt x="3017392" y="1554894"/>
                </a:cubicBezTo>
                <a:cubicBezTo>
                  <a:pt x="3017392" y="1570368"/>
                  <a:pt x="3017392" y="1580039"/>
                  <a:pt x="3017392" y="1583907"/>
                </a:cubicBezTo>
                <a:cubicBezTo>
                  <a:pt x="3017392" y="1587775"/>
                  <a:pt x="3021260" y="1585843"/>
                  <a:pt x="3028997" y="1578105"/>
                </a:cubicBezTo>
                <a:lnTo>
                  <a:pt x="3063812" y="1578105"/>
                </a:lnTo>
                <a:cubicBezTo>
                  <a:pt x="3071549" y="1570368"/>
                  <a:pt x="3079288" y="1570368"/>
                  <a:pt x="3087023" y="1578105"/>
                </a:cubicBezTo>
                <a:cubicBezTo>
                  <a:pt x="3094760" y="1585843"/>
                  <a:pt x="3094760" y="1593578"/>
                  <a:pt x="3087023" y="1601315"/>
                </a:cubicBezTo>
                <a:cubicBezTo>
                  <a:pt x="3094760" y="1624526"/>
                  <a:pt x="3098630" y="1636132"/>
                  <a:pt x="3098630" y="1636132"/>
                </a:cubicBezTo>
                <a:cubicBezTo>
                  <a:pt x="3114103" y="1643869"/>
                  <a:pt x="3121838" y="1655475"/>
                  <a:pt x="3121838" y="1670949"/>
                </a:cubicBezTo>
                <a:cubicBezTo>
                  <a:pt x="3121838" y="1678685"/>
                  <a:pt x="3121838" y="1682553"/>
                  <a:pt x="3121838" y="1682553"/>
                </a:cubicBezTo>
                <a:lnTo>
                  <a:pt x="3156657" y="1682553"/>
                </a:lnTo>
                <a:cubicBezTo>
                  <a:pt x="3172130" y="1682553"/>
                  <a:pt x="3189537" y="1674815"/>
                  <a:pt x="3208880" y="1659341"/>
                </a:cubicBezTo>
                <a:cubicBezTo>
                  <a:pt x="3228221" y="1643869"/>
                  <a:pt x="3241761" y="1628393"/>
                  <a:pt x="3249501" y="1612919"/>
                </a:cubicBezTo>
                <a:lnTo>
                  <a:pt x="3261104" y="1601315"/>
                </a:lnTo>
                <a:cubicBezTo>
                  <a:pt x="3261104" y="1609052"/>
                  <a:pt x="3257235" y="1620658"/>
                  <a:pt x="3249501" y="1636132"/>
                </a:cubicBezTo>
                <a:cubicBezTo>
                  <a:pt x="3249501" y="1643869"/>
                  <a:pt x="3247564" y="1653538"/>
                  <a:pt x="3243695" y="1665144"/>
                </a:cubicBezTo>
                <a:cubicBezTo>
                  <a:pt x="3239826" y="1676750"/>
                  <a:pt x="3237892" y="1686420"/>
                  <a:pt x="3237892" y="1694159"/>
                </a:cubicBezTo>
                <a:cubicBezTo>
                  <a:pt x="3237892" y="1709632"/>
                  <a:pt x="3239826" y="1719304"/>
                  <a:pt x="3243695" y="1723171"/>
                </a:cubicBezTo>
                <a:cubicBezTo>
                  <a:pt x="3247564" y="1727039"/>
                  <a:pt x="3253368" y="1725107"/>
                  <a:pt x="3261104" y="1717368"/>
                </a:cubicBezTo>
                <a:cubicBezTo>
                  <a:pt x="3268840" y="1717368"/>
                  <a:pt x="3276576" y="1715435"/>
                  <a:pt x="3284316" y="1711565"/>
                </a:cubicBezTo>
                <a:cubicBezTo>
                  <a:pt x="3292050" y="1707697"/>
                  <a:pt x="3299789" y="1709632"/>
                  <a:pt x="3307524" y="1717368"/>
                </a:cubicBezTo>
                <a:cubicBezTo>
                  <a:pt x="3315262" y="1725107"/>
                  <a:pt x="3317196" y="1734777"/>
                  <a:pt x="3313329" y="1746383"/>
                </a:cubicBezTo>
                <a:cubicBezTo>
                  <a:pt x="3309460" y="1757988"/>
                  <a:pt x="3311395" y="1767659"/>
                  <a:pt x="3319131" y="1775395"/>
                </a:cubicBezTo>
                <a:cubicBezTo>
                  <a:pt x="3326867" y="1783134"/>
                  <a:pt x="3330736" y="1787001"/>
                  <a:pt x="3330736" y="1787001"/>
                </a:cubicBezTo>
                <a:lnTo>
                  <a:pt x="3342343" y="1798605"/>
                </a:lnTo>
                <a:lnTo>
                  <a:pt x="3342343" y="1833422"/>
                </a:lnTo>
                <a:cubicBezTo>
                  <a:pt x="3342343" y="1841161"/>
                  <a:pt x="3350077" y="1841161"/>
                  <a:pt x="3365551" y="1833422"/>
                </a:cubicBezTo>
                <a:cubicBezTo>
                  <a:pt x="3373289" y="1825685"/>
                  <a:pt x="3381025" y="1823751"/>
                  <a:pt x="3388763" y="1827619"/>
                </a:cubicBezTo>
                <a:cubicBezTo>
                  <a:pt x="3396498" y="1831488"/>
                  <a:pt x="3400368" y="1837290"/>
                  <a:pt x="3400368" y="1845028"/>
                </a:cubicBezTo>
                <a:cubicBezTo>
                  <a:pt x="3400368" y="1852765"/>
                  <a:pt x="3392631" y="1856634"/>
                  <a:pt x="3377158" y="1856634"/>
                </a:cubicBezTo>
                <a:cubicBezTo>
                  <a:pt x="3361682" y="1848896"/>
                  <a:pt x="3353945" y="1848896"/>
                  <a:pt x="3353945" y="1856634"/>
                </a:cubicBezTo>
                <a:cubicBezTo>
                  <a:pt x="3353945" y="1864370"/>
                  <a:pt x="3357816" y="1879844"/>
                  <a:pt x="3365551" y="1903054"/>
                </a:cubicBezTo>
                <a:lnTo>
                  <a:pt x="3388763" y="1961081"/>
                </a:lnTo>
                <a:cubicBezTo>
                  <a:pt x="3396498" y="1976554"/>
                  <a:pt x="3400368" y="1988160"/>
                  <a:pt x="3400368" y="1995898"/>
                </a:cubicBezTo>
                <a:cubicBezTo>
                  <a:pt x="3400368" y="2019108"/>
                  <a:pt x="3411975" y="2034581"/>
                  <a:pt x="3435183" y="2042320"/>
                </a:cubicBezTo>
                <a:cubicBezTo>
                  <a:pt x="3435183" y="2042320"/>
                  <a:pt x="3439052" y="2050056"/>
                  <a:pt x="3446790" y="2065529"/>
                </a:cubicBezTo>
                <a:cubicBezTo>
                  <a:pt x="3446790" y="2104214"/>
                  <a:pt x="3448724" y="2125491"/>
                  <a:pt x="3452590" y="2129359"/>
                </a:cubicBezTo>
                <a:cubicBezTo>
                  <a:pt x="3456460" y="2133226"/>
                  <a:pt x="3462263" y="2135162"/>
                  <a:pt x="3470002" y="2135162"/>
                </a:cubicBezTo>
                <a:cubicBezTo>
                  <a:pt x="3508684" y="2135162"/>
                  <a:pt x="3535762" y="2131294"/>
                  <a:pt x="3551237" y="2123556"/>
                </a:cubicBezTo>
                <a:lnTo>
                  <a:pt x="3574447" y="2111950"/>
                </a:lnTo>
                <a:lnTo>
                  <a:pt x="3609264" y="2065529"/>
                </a:lnTo>
                <a:cubicBezTo>
                  <a:pt x="3609264" y="2057791"/>
                  <a:pt x="3611196" y="2051988"/>
                  <a:pt x="3615066" y="2048121"/>
                </a:cubicBezTo>
                <a:cubicBezTo>
                  <a:pt x="3618937" y="2044253"/>
                  <a:pt x="3620869" y="2042320"/>
                  <a:pt x="3620869" y="2042320"/>
                </a:cubicBezTo>
                <a:lnTo>
                  <a:pt x="3620869" y="2065529"/>
                </a:lnTo>
                <a:cubicBezTo>
                  <a:pt x="3613133" y="2081003"/>
                  <a:pt x="3609264" y="2096477"/>
                  <a:pt x="3609264" y="2111950"/>
                </a:cubicBezTo>
                <a:cubicBezTo>
                  <a:pt x="3609264" y="2127423"/>
                  <a:pt x="3609264" y="2139030"/>
                  <a:pt x="3609264" y="2146766"/>
                </a:cubicBezTo>
                <a:cubicBezTo>
                  <a:pt x="3609264" y="2162240"/>
                  <a:pt x="3620869" y="2166110"/>
                  <a:pt x="3644081" y="2158372"/>
                </a:cubicBezTo>
                <a:cubicBezTo>
                  <a:pt x="3659554" y="2150635"/>
                  <a:pt x="3671159" y="2154503"/>
                  <a:pt x="3678896" y="2169977"/>
                </a:cubicBezTo>
                <a:cubicBezTo>
                  <a:pt x="3678896" y="2177716"/>
                  <a:pt x="3678896" y="2185449"/>
                  <a:pt x="3678896" y="2193189"/>
                </a:cubicBezTo>
                <a:cubicBezTo>
                  <a:pt x="3678896" y="2200925"/>
                  <a:pt x="3678896" y="2206728"/>
                  <a:pt x="3678896" y="2210596"/>
                </a:cubicBezTo>
                <a:cubicBezTo>
                  <a:pt x="3678896" y="2214464"/>
                  <a:pt x="3682765" y="2220267"/>
                  <a:pt x="3690501" y="2228004"/>
                </a:cubicBezTo>
                <a:cubicBezTo>
                  <a:pt x="3698239" y="2228004"/>
                  <a:pt x="3702106" y="2235741"/>
                  <a:pt x="3702106" y="2251215"/>
                </a:cubicBezTo>
                <a:cubicBezTo>
                  <a:pt x="3702106" y="2266688"/>
                  <a:pt x="3704042" y="2276359"/>
                  <a:pt x="3707908" y="2280227"/>
                </a:cubicBezTo>
                <a:cubicBezTo>
                  <a:pt x="3711777" y="2284097"/>
                  <a:pt x="3719516" y="2282162"/>
                  <a:pt x="3731120" y="2274426"/>
                </a:cubicBezTo>
                <a:cubicBezTo>
                  <a:pt x="3742726" y="2266688"/>
                  <a:pt x="3748528" y="2266688"/>
                  <a:pt x="3748528" y="2274426"/>
                </a:cubicBezTo>
                <a:cubicBezTo>
                  <a:pt x="3764001" y="2282162"/>
                  <a:pt x="3775607" y="2274426"/>
                  <a:pt x="3783346" y="2251215"/>
                </a:cubicBezTo>
                <a:lnTo>
                  <a:pt x="3806555" y="2239608"/>
                </a:lnTo>
                <a:cubicBezTo>
                  <a:pt x="3806555" y="2239608"/>
                  <a:pt x="3804621" y="2243476"/>
                  <a:pt x="3800752" y="2251215"/>
                </a:cubicBezTo>
                <a:cubicBezTo>
                  <a:pt x="3796884" y="2258952"/>
                  <a:pt x="3794950" y="2262820"/>
                  <a:pt x="3794950" y="2262820"/>
                </a:cubicBezTo>
                <a:lnTo>
                  <a:pt x="3794950" y="2344057"/>
                </a:lnTo>
                <a:cubicBezTo>
                  <a:pt x="3794950" y="2344057"/>
                  <a:pt x="3796884" y="2344057"/>
                  <a:pt x="3800752" y="2344057"/>
                </a:cubicBezTo>
                <a:cubicBezTo>
                  <a:pt x="3804621" y="2344057"/>
                  <a:pt x="3810424" y="2344057"/>
                  <a:pt x="3818161" y="2344057"/>
                </a:cubicBezTo>
                <a:cubicBezTo>
                  <a:pt x="3841372" y="2351795"/>
                  <a:pt x="3856847" y="2359531"/>
                  <a:pt x="3864582" y="2367268"/>
                </a:cubicBezTo>
                <a:cubicBezTo>
                  <a:pt x="3856847" y="2382740"/>
                  <a:pt x="3856847" y="2390480"/>
                  <a:pt x="3864582" y="2390480"/>
                </a:cubicBezTo>
                <a:cubicBezTo>
                  <a:pt x="3880056" y="2405952"/>
                  <a:pt x="3891662" y="2402084"/>
                  <a:pt x="3899399" y="2378874"/>
                </a:cubicBezTo>
                <a:cubicBezTo>
                  <a:pt x="3899399" y="2371136"/>
                  <a:pt x="3903266" y="2363401"/>
                  <a:pt x="3911003" y="2355662"/>
                </a:cubicBezTo>
                <a:cubicBezTo>
                  <a:pt x="3918740" y="2347925"/>
                  <a:pt x="3926477" y="2344057"/>
                  <a:pt x="3934213" y="2344057"/>
                </a:cubicBezTo>
                <a:lnTo>
                  <a:pt x="3945818" y="2286030"/>
                </a:lnTo>
                <a:lnTo>
                  <a:pt x="3957424" y="2286030"/>
                </a:lnTo>
                <a:lnTo>
                  <a:pt x="3957424" y="2297635"/>
                </a:lnTo>
                <a:cubicBezTo>
                  <a:pt x="3965162" y="2297635"/>
                  <a:pt x="3969030" y="2301504"/>
                  <a:pt x="3969030" y="2309242"/>
                </a:cubicBezTo>
                <a:lnTo>
                  <a:pt x="3957424" y="2309242"/>
                </a:lnTo>
                <a:lnTo>
                  <a:pt x="3957424" y="2320847"/>
                </a:lnTo>
                <a:cubicBezTo>
                  <a:pt x="3957424" y="2320847"/>
                  <a:pt x="3957424" y="2322782"/>
                  <a:pt x="3957424" y="2326650"/>
                </a:cubicBezTo>
                <a:cubicBezTo>
                  <a:pt x="3957424" y="2330517"/>
                  <a:pt x="3961292" y="2336321"/>
                  <a:pt x="3969030" y="2344057"/>
                </a:cubicBezTo>
                <a:lnTo>
                  <a:pt x="3992241" y="2355662"/>
                </a:lnTo>
                <a:lnTo>
                  <a:pt x="4003845" y="2367268"/>
                </a:lnTo>
                <a:lnTo>
                  <a:pt x="3992241" y="2378874"/>
                </a:lnTo>
                <a:cubicBezTo>
                  <a:pt x="3999977" y="2394347"/>
                  <a:pt x="4007714" y="2390480"/>
                  <a:pt x="4015451" y="2367268"/>
                </a:cubicBezTo>
                <a:cubicBezTo>
                  <a:pt x="4023189" y="2359531"/>
                  <a:pt x="4027057" y="2351795"/>
                  <a:pt x="4027057" y="2344057"/>
                </a:cubicBezTo>
                <a:lnTo>
                  <a:pt x="4038662" y="2332453"/>
                </a:lnTo>
                <a:lnTo>
                  <a:pt x="4061872" y="2344057"/>
                </a:lnTo>
                <a:lnTo>
                  <a:pt x="4050268" y="2309242"/>
                </a:lnTo>
                <a:cubicBezTo>
                  <a:pt x="4042529" y="2309242"/>
                  <a:pt x="4038662" y="2305374"/>
                  <a:pt x="4038662" y="2297635"/>
                </a:cubicBezTo>
                <a:lnTo>
                  <a:pt x="4061872" y="2309242"/>
                </a:lnTo>
                <a:lnTo>
                  <a:pt x="4061872" y="2274426"/>
                </a:lnTo>
                <a:cubicBezTo>
                  <a:pt x="4069609" y="2266688"/>
                  <a:pt x="4069609" y="2262820"/>
                  <a:pt x="4061872" y="2262820"/>
                </a:cubicBezTo>
                <a:lnTo>
                  <a:pt x="4061872" y="2239608"/>
                </a:lnTo>
                <a:lnTo>
                  <a:pt x="4061872" y="2228004"/>
                </a:lnTo>
                <a:lnTo>
                  <a:pt x="4061872" y="2216399"/>
                </a:lnTo>
                <a:lnTo>
                  <a:pt x="4050268" y="2193189"/>
                </a:lnTo>
                <a:cubicBezTo>
                  <a:pt x="4058003" y="2193189"/>
                  <a:pt x="4061872" y="2195122"/>
                  <a:pt x="4061872" y="2198990"/>
                </a:cubicBezTo>
                <a:cubicBezTo>
                  <a:pt x="4061872" y="2202860"/>
                  <a:pt x="4065742" y="2204793"/>
                  <a:pt x="4073478" y="2204793"/>
                </a:cubicBezTo>
                <a:lnTo>
                  <a:pt x="4073478" y="2193189"/>
                </a:lnTo>
                <a:cubicBezTo>
                  <a:pt x="4073478" y="2185449"/>
                  <a:pt x="4069609" y="2181582"/>
                  <a:pt x="4061872" y="2181582"/>
                </a:cubicBezTo>
                <a:cubicBezTo>
                  <a:pt x="4054135" y="2181582"/>
                  <a:pt x="4054135" y="2177716"/>
                  <a:pt x="4061872" y="2169977"/>
                </a:cubicBezTo>
                <a:lnTo>
                  <a:pt x="4050268" y="2169977"/>
                </a:lnTo>
                <a:cubicBezTo>
                  <a:pt x="4034793" y="2169977"/>
                  <a:pt x="4027057" y="2169977"/>
                  <a:pt x="4027057" y="2169977"/>
                </a:cubicBezTo>
                <a:cubicBezTo>
                  <a:pt x="4027057" y="2162240"/>
                  <a:pt x="4028991" y="2158372"/>
                  <a:pt x="4032860" y="2158372"/>
                </a:cubicBezTo>
                <a:cubicBezTo>
                  <a:pt x="4036726" y="2158372"/>
                  <a:pt x="4042529" y="2158372"/>
                  <a:pt x="4050268" y="2158372"/>
                </a:cubicBezTo>
                <a:cubicBezTo>
                  <a:pt x="4065742" y="2158372"/>
                  <a:pt x="4071543" y="2160307"/>
                  <a:pt x="4067675" y="2164174"/>
                </a:cubicBezTo>
                <a:cubicBezTo>
                  <a:pt x="4063808" y="2168043"/>
                  <a:pt x="4065742" y="2169977"/>
                  <a:pt x="4073478" y="2169977"/>
                </a:cubicBezTo>
                <a:cubicBezTo>
                  <a:pt x="4081215" y="2169977"/>
                  <a:pt x="4081215" y="2166110"/>
                  <a:pt x="4073478" y="2158372"/>
                </a:cubicBezTo>
                <a:cubicBezTo>
                  <a:pt x="4073478" y="2150635"/>
                  <a:pt x="4073478" y="2146766"/>
                  <a:pt x="4073478" y="2146766"/>
                </a:cubicBezTo>
                <a:cubicBezTo>
                  <a:pt x="4073478" y="2146766"/>
                  <a:pt x="4073478" y="2142898"/>
                  <a:pt x="4073478" y="2135162"/>
                </a:cubicBezTo>
                <a:cubicBezTo>
                  <a:pt x="4065742" y="2127423"/>
                  <a:pt x="4061872" y="2119689"/>
                  <a:pt x="4061872" y="2111950"/>
                </a:cubicBezTo>
                <a:cubicBezTo>
                  <a:pt x="4061872" y="2104214"/>
                  <a:pt x="4058003" y="2100345"/>
                  <a:pt x="4050268" y="2100345"/>
                </a:cubicBezTo>
                <a:cubicBezTo>
                  <a:pt x="4058003" y="2092608"/>
                  <a:pt x="4058003" y="2084871"/>
                  <a:pt x="4050268" y="2077135"/>
                </a:cubicBezTo>
                <a:lnTo>
                  <a:pt x="4050268" y="2065529"/>
                </a:lnTo>
                <a:cubicBezTo>
                  <a:pt x="4042529" y="2073267"/>
                  <a:pt x="4038662" y="2073267"/>
                  <a:pt x="4038662" y="2065529"/>
                </a:cubicBezTo>
                <a:lnTo>
                  <a:pt x="4038662" y="2053925"/>
                </a:lnTo>
                <a:cubicBezTo>
                  <a:pt x="4038662" y="2046187"/>
                  <a:pt x="4034793" y="2042320"/>
                  <a:pt x="4027057" y="2042320"/>
                </a:cubicBezTo>
                <a:cubicBezTo>
                  <a:pt x="4042529" y="2034581"/>
                  <a:pt x="4046398" y="2026845"/>
                  <a:pt x="4038662" y="2019108"/>
                </a:cubicBezTo>
                <a:lnTo>
                  <a:pt x="4038662" y="1961081"/>
                </a:lnTo>
                <a:cubicBezTo>
                  <a:pt x="4046398" y="1961081"/>
                  <a:pt x="4050268" y="1961081"/>
                  <a:pt x="4050268" y="1961081"/>
                </a:cubicBezTo>
                <a:lnTo>
                  <a:pt x="4038662" y="1926263"/>
                </a:lnTo>
                <a:cubicBezTo>
                  <a:pt x="4038662" y="1918527"/>
                  <a:pt x="4036726" y="1912724"/>
                  <a:pt x="4032860" y="1908856"/>
                </a:cubicBezTo>
                <a:cubicBezTo>
                  <a:pt x="4028991" y="1904989"/>
                  <a:pt x="4030923" y="1901120"/>
                  <a:pt x="4038662" y="1897252"/>
                </a:cubicBezTo>
                <a:cubicBezTo>
                  <a:pt x="4046398" y="1893383"/>
                  <a:pt x="4046398" y="1887580"/>
                  <a:pt x="4038662" y="1879844"/>
                </a:cubicBezTo>
                <a:cubicBezTo>
                  <a:pt x="4038662" y="1872105"/>
                  <a:pt x="4038662" y="1860500"/>
                  <a:pt x="4038662" y="1845028"/>
                </a:cubicBezTo>
                <a:cubicBezTo>
                  <a:pt x="4038662" y="1829553"/>
                  <a:pt x="4042529" y="1810213"/>
                  <a:pt x="4050268" y="1787001"/>
                </a:cubicBezTo>
                <a:cubicBezTo>
                  <a:pt x="4050268" y="1771527"/>
                  <a:pt x="4050268" y="1754119"/>
                  <a:pt x="4050268" y="1734777"/>
                </a:cubicBezTo>
                <a:cubicBezTo>
                  <a:pt x="4050268" y="1715435"/>
                  <a:pt x="4052201" y="1698025"/>
                  <a:pt x="4056071" y="1682553"/>
                </a:cubicBezTo>
                <a:cubicBezTo>
                  <a:pt x="4059939" y="1667080"/>
                  <a:pt x="4061872" y="1655475"/>
                  <a:pt x="4061872" y="1647737"/>
                </a:cubicBezTo>
                <a:cubicBezTo>
                  <a:pt x="4061872" y="1639999"/>
                  <a:pt x="4065742" y="1636132"/>
                  <a:pt x="4073478" y="1636132"/>
                </a:cubicBezTo>
                <a:cubicBezTo>
                  <a:pt x="4081215" y="1636132"/>
                  <a:pt x="4087017" y="1638066"/>
                  <a:pt x="4090886" y="1641934"/>
                </a:cubicBezTo>
                <a:cubicBezTo>
                  <a:pt x="4094753" y="1645802"/>
                  <a:pt x="4096689" y="1643869"/>
                  <a:pt x="4096689" y="1636132"/>
                </a:cubicBezTo>
                <a:cubicBezTo>
                  <a:pt x="4096689" y="1628393"/>
                  <a:pt x="4092820" y="1628393"/>
                  <a:pt x="4085083" y="1636132"/>
                </a:cubicBezTo>
                <a:lnTo>
                  <a:pt x="4073478" y="1612919"/>
                </a:lnTo>
                <a:cubicBezTo>
                  <a:pt x="4081215" y="1612919"/>
                  <a:pt x="4081215" y="1609052"/>
                  <a:pt x="4073478" y="1601315"/>
                </a:cubicBezTo>
                <a:lnTo>
                  <a:pt x="4073478" y="1589710"/>
                </a:lnTo>
                <a:lnTo>
                  <a:pt x="4085083" y="1589710"/>
                </a:lnTo>
                <a:cubicBezTo>
                  <a:pt x="4085083" y="1589710"/>
                  <a:pt x="4085083" y="1591645"/>
                  <a:pt x="4085083" y="1595512"/>
                </a:cubicBezTo>
                <a:cubicBezTo>
                  <a:pt x="4085083" y="1599380"/>
                  <a:pt x="4085083" y="1605183"/>
                  <a:pt x="4085083" y="1612919"/>
                </a:cubicBezTo>
                <a:cubicBezTo>
                  <a:pt x="4100557" y="1620658"/>
                  <a:pt x="4108295" y="1624526"/>
                  <a:pt x="4108295" y="1624526"/>
                </a:cubicBezTo>
                <a:cubicBezTo>
                  <a:pt x="4116030" y="1639999"/>
                  <a:pt x="4127635" y="1643869"/>
                  <a:pt x="4143110" y="1636132"/>
                </a:cubicBezTo>
                <a:cubicBezTo>
                  <a:pt x="4150847" y="1636132"/>
                  <a:pt x="4152781" y="1632263"/>
                  <a:pt x="4148913" y="1624526"/>
                </a:cubicBezTo>
                <a:cubicBezTo>
                  <a:pt x="4145044" y="1616788"/>
                  <a:pt x="4143110" y="1609052"/>
                  <a:pt x="4143110" y="1601315"/>
                </a:cubicBezTo>
                <a:cubicBezTo>
                  <a:pt x="4150847" y="1593578"/>
                  <a:pt x="4158584" y="1601315"/>
                  <a:pt x="4166321" y="1624526"/>
                </a:cubicBezTo>
                <a:cubicBezTo>
                  <a:pt x="4166321" y="1632263"/>
                  <a:pt x="4166321" y="1636132"/>
                  <a:pt x="4166321" y="1636132"/>
                </a:cubicBezTo>
                <a:cubicBezTo>
                  <a:pt x="4166321" y="1636132"/>
                  <a:pt x="4170188" y="1632263"/>
                  <a:pt x="4177925" y="1624526"/>
                </a:cubicBezTo>
                <a:cubicBezTo>
                  <a:pt x="4185662" y="1624526"/>
                  <a:pt x="4185662" y="1620658"/>
                  <a:pt x="4177925" y="1612919"/>
                </a:cubicBezTo>
                <a:lnTo>
                  <a:pt x="4177925" y="1601315"/>
                </a:lnTo>
                <a:cubicBezTo>
                  <a:pt x="4177925" y="1609052"/>
                  <a:pt x="4179861" y="1610986"/>
                  <a:pt x="4183728" y="1607119"/>
                </a:cubicBezTo>
                <a:cubicBezTo>
                  <a:pt x="4187596" y="1603251"/>
                  <a:pt x="4189531" y="1601315"/>
                  <a:pt x="4189531" y="1601315"/>
                </a:cubicBezTo>
                <a:cubicBezTo>
                  <a:pt x="4189531" y="1593578"/>
                  <a:pt x="4193399" y="1587775"/>
                  <a:pt x="4201136" y="1583907"/>
                </a:cubicBezTo>
                <a:cubicBezTo>
                  <a:pt x="4208874" y="1580039"/>
                  <a:pt x="4214677" y="1574236"/>
                  <a:pt x="4218545" y="1566499"/>
                </a:cubicBezTo>
                <a:cubicBezTo>
                  <a:pt x="4222413" y="1558762"/>
                  <a:pt x="4220480" y="1554894"/>
                  <a:pt x="4212743" y="1554894"/>
                </a:cubicBezTo>
                <a:lnTo>
                  <a:pt x="4201136" y="1543288"/>
                </a:lnTo>
                <a:lnTo>
                  <a:pt x="4189531" y="1531683"/>
                </a:lnTo>
                <a:lnTo>
                  <a:pt x="4189531" y="1520077"/>
                </a:lnTo>
                <a:cubicBezTo>
                  <a:pt x="4197270" y="1512341"/>
                  <a:pt x="4197270" y="1508473"/>
                  <a:pt x="4189531" y="1508473"/>
                </a:cubicBezTo>
                <a:cubicBezTo>
                  <a:pt x="4181796" y="1508473"/>
                  <a:pt x="4179861" y="1504605"/>
                  <a:pt x="4183728" y="1496867"/>
                </a:cubicBezTo>
                <a:cubicBezTo>
                  <a:pt x="4187596" y="1489129"/>
                  <a:pt x="4185662" y="1485262"/>
                  <a:pt x="4177925" y="1485262"/>
                </a:cubicBezTo>
                <a:cubicBezTo>
                  <a:pt x="4185662" y="1469789"/>
                  <a:pt x="4189531" y="1458182"/>
                  <a:pt x="4189531" y="1450446"/>
                </a:cubicBezTo>
                <a:lnTo>
                  <a:pt x="4177925" y="1450446"/>
                </a:lnTo>
                <a:lnTo>
                  <a:pt x="4177925" y="1438840"/>
                </a:lnTo>
                <a:cubicBezTo>
                  <a:pt x="4177925" y="1438840"/>
                  <a:pt x="4174057" y="1442710"/>
                  <a:pt x="4166321" y="1450446"/>
                </a:cubicBezTo>
                <a:lnTo>
                  <a:pt x="4166321" y="1438840"/>
                </a:lnTo>
                <a:lnTo>
                  <a:pt x="4143110" y="1427235"/>
                </a:lnTo>
                <a:cubicBezTo>
                  <a:pt x="4143110" y="1434972"/>
                  <a:pt x="4137307" y="1436905"/>
                  <a:pt x="4125701" y="1433038"/>
                </a:cubicBezTo>
                <a:cubicBezTo>
                  <a:pt x="4114097" y="1429170"/>
                  <a:pt x="4108295" y="1431102"/>
                  <a:pt x="4108295" y="1438840"/>
                </a:cubicBezTo>
                <a:lnTo>
                  <a:pt x="4096689" y="1462050"/>
                </a:lnTo>
                <a:cubicBezTo>
                  <a:pt x="4096689" y="1462050"/>
                  <a:pt x="4096689" y="1458182"/>
                  <a:pt x="4096689" y="1450446"/>
                </a:cubicBezTo>
                <a:cubicBezTo>
                  <a:pt x="4088950" y="1442710"/>
                  <a:pt x="4087017" y="1433038"/>
                  <a:pt x="4090886" y="1421433"/>
                </a:cubicBezTo>
                <a:cubicBezTo>
                  <a:pt x="4094753" y="1409826"/>
                  <a:pt x="4092820" y="1404024"/>
                  <a:pt x="4085083" y="1404024"/>
                </a:cubicBezTo>
                <a:lnTo>
                  <a:pt x="4096689" y="1392419"/>
                </a:lnTo>
                <a:cubicBezTo>
                  <a:pt x="4081215" y="1392419"/>
                  <a:pt x="4073478" y="1396287"/>
                  <a:pt x="4073478" y="1404024"/>
                </a:cubicBezTo>
                <a:lnTo>
                  <a:pt x="4073478" y="1415630"/>
                </a:lnTo>
                <a:lnTo>
                  <a:pt x="4050268" y="1415630"/>
                </a:lnTo>
                <a:cubicBezTo>
                  <a:pt x="4050268" y="1415630"/>
                  <a:pt x="4050268" y="1413695"/>
                  <a:pt x="4050268" y="1409826"/>
                </a:cubicBezTo>
                <a:cubicBezTo>
                  <a:pt x="4050268" y="1405960"/>
                  <a:pt x="4054135" y="1400157"/>
                  <a:pt x="4061872" y="1392419"/>
                </a:cubicBezTo>
                <a:lnTo>
                  <a:pt x="4061872" y="1380813"/>
                </a:lnTo>
                <a:lnTo>
                  <a:pt x="4061872" y="1369209"/>
                </a:lnTo>
                <a:cubicBezTo>
                  <a:pt x="4061872" y="1369209"/>
                  <a:pt x="4058003" y="1365340"/>
                  <a:pt x="4050268" y="1357604"/>
                </a:cubicBezTo>
                <a:cubicBezTo>
                  <a:pt x="4042529" y="1349865"/>
                  <a:pt x="4040596" y="1344063"/>
                  <a:pt x="4044465" y="1340194"/>
                </a:cubicBezTo>
                <a:cubicBezTo>
                  <a:pt x="4048334" y="1336327"/>
                  <a:pt x="4046398" y="1334392"/>
                  <a:pt x="4038662" y="1334392"/>
                </a:cubicBezTo>
                <a:cubicBezTo>
                  <a:pt x="4030923" y="1334392"/>
                  <a:pt x="4028991" y="1330525"/>
                  <a:pt x="4032860" y="1322786"/>
                </a:cubicBezTo>
                <a:cubicBezTo>
                  <a:pt x="4036726" y="1315049"/>
                  <a:pt x="4038662" y="1299577"/>
                  <a:pt x="4038662" y="1276365"/>
                </a:cubicBezTo>
                <a:lnTo>
                  <a:pt x="4046951" y="1251498"/>
                </a:lnTo>
                <a:lnTo>
                  <a:pt x="4048818" y="1250253"/>
                </a:lnTo>
                <a:cubicBezTo>
                  <a:pt x="4049784" y="1248319"/>
                  <a:pt x="4050268" y="1245419"/>
                  <a:pt x="4050268" y="1241549"/>
                </a:cubicBezTo>
                <a:cubicBezTo>
                  <a:pt x="4058003" y="1241549"/>
                  <a:pt x="4063808" y="1237681"/>
                  <a:pt x="4067675" y="1229943"/>
                </a:cubicBezTo>
                <a:cubicBezTo>
                  <a:pt x="4071543" y="1222207"/>
                  <a:pt x="4075412" y="1220275"/>
                  <a:pt x="4079280" y="1224140"/>
                </a:cubicBezTo>
                <a:cubicBezTo>
                  <a:pt x="4083149" y="1228008"/>
                  <a:pt x="4085083" y="1229943"/>
                  <a:pt x="4085083" y="1229943"/>
                </a:cubicBezTo>
                <a:lnTo>
                  <a:pt x="4166321" y="1229943"/>
                </a:lnTo>
                <a:lnTo>
                  <a:pt x="4177925" y="1229943"/>
                </a:lnTo>
                <a:cubicBezTo>
                  <a:pt x="4177925" y="1229943"/>
                  <a:pt x="4181796" y="1229943"/>
                  <a:pt x="4189531" y="1229943"/>
                </a:cubicBezTo>
                <a:cubicBezTo>
                  <a:pt x="4197270" y="1229943"/>
                  <a:pt x="4201136" y="1233811"/>
                  <a:pt x="4201136" y="1241549"/>
                </a:cubicBezTo>
                <a:cubicBezTo>
                  <a:pt x="4201136" y="1249287"/>
                  <a:pt x="4197270" y="1253155"/>
                  <a:pt x="4189531" y="1253155"/>
                </a:cubicBezTo>
                <a:lnTo>
                  <a:pt x="4189531" y="1241549"/>
                </a:lnTo>
                <a:cubicBezTo>
                  <a:pt x="4181796" y="1241549"/>
                  <a:pt x="4177925" y="1243484"/>
                  <a:pt x="4177925" y="1247352"/>
                </a:cubicBezTo>
                <a:cubicBezTo>
                  <a:pt x="4177925" y="1251220"/>
                  <a:pt x="4177925" y="1260891"/>
                  <a:pt x="4177925" y="1276365"/>
                </a:cubicBezTo>
                <a:cubicBezTo>
                  <a:pt x="4177925" y="1284103"/>
                  <a:pt x="4179861" y="1291838"/>
                  <a:pt x="4183728" y="1299577"/>
                </a:cubicBezTo>
                <a:cubicBezTo>
                  <a:pt x="4187596" y="1307314"/>
                  <a:pt x="4189531" y="1311182"/>
                  <a:pt x="4189531" y="1311182"/>
                </a:cubicBezTo>
                <a:cubicBezTo>
                  <a:pt x="4189531" y="1318918"/>
                  <a:pt x="4189531" y="1322786"/>
                  <a:pt x="4189531" y="1322786"/>
                </a:cubicBezTo>
                <a:cubicBezTo>
                  <a:pt x="4189531" y="1322786"/>
                  <a:pt x="4193399" y="1330525"/>
                  <a:pt x="4201136" y="1345997"/>
                </a:cubicBezTo>
                <a:lnTo>
                  <a:pt x="4201136" y="1369209"/>
                </a:lnTo>
                <a:cubicBezTo>
                  <a:pt x="4185662" y="1369209"/>
                  <a:pt x="4181796" y="1376945"/>
                  <a:pt x="4189531" y="1392419"/>
                </a:cubicBezTo>
                <a:cubicBezTo>
                  <a:pt x="4197270" y="1407892"/>
                  <a:pt x="4205005" y="1411761"/>
                  <a:pt x="4212743" y="1404024"/>
                </a:cubicBezTo>
                <a:lnTo>
                  <a:pt x="4224348" y="1392419"/>
                </a:lnTo>
                <a:lnTo>
                  <a:pt x="4224348" y="1380813"/>
                </a:lnTo>
                <a:cubicBezTo>
                  <a:pt x="4224348" y="1380813"/>
                  <a:pt x="4222413" y="1371143"/>
                  <a:pt x="4218545" y="1351800"/>
                </a:cubicBezTo>
                <a:cubicBezTo>
                  <a:pt x="4214677" y="1332458"/>
                  <a:pt x="4210807" y="1322786"/>
                  <a:pt x="4206939" y="1322786"/>
                </a:cubicBezTo>
                <a:cubicBezTo>
                  <a:pt x="4203071" y="1322786"/>
                  <a:pt x="4203071" y="1320853"/>
                  <a:pt x="4206939" y="1316985"/>
                </a:cubicBezTo>
                <a:cubicBezTo>
                  <a:pt x="4210807" y="1313117"/>
                  <a:pt x="4216610" y="1315049"/>
                  <a:pt x="4224348" y="1322786"/>
                </a:cubicBezTo>
                <a:lnTo>
                  <a:pt x="4235952" y="1299577"/>
                </a:lnTo>
                <a:cubicBezTo>
                  <a:pt x="4235952" y="1284103"/>
                  <a:pt x="4234017" y="1272499"/>
                  <a:pt x="4230151" y="1264759"/>
                </a:cubicBezTo>
                <a:cubicBezTo>
                  <a:pt x="4226282" y="1257023"/>
                  <a:pt x="4220480" y="1253155"/>
                  <a:pt x="4212743" y="1253155"/>
                </a:cubicBezTo>
                <a:lnTo>
                  <a:pt x="4201136" y="1241549"/>
                </a:lnTo>
                <a:lnTo>
                  <a:pt x="4212743" y="1241549"/>
                </a:lnTo>
                <a:cubicBezTo>
                  <a:pt x="4228214" y="1233811"/>
                  <a:pt x="4232085" y="1226076"/>
                  <a:pt x="4224348" y="1218339"/>
                </a:cubicBezTo>
                <a:cubicBezTo>
                  <a:pt x="4216610" y="1218339"/>
                  <a:pt x="4212743" y="1218339"/>
                  <a:pt x="4212743" y="1218339"/>
                </a:cubicBezTo>
                <a:cubicBezTo>
                  <a:pt x="4205005" y="1218339"/>
                  <a:pt x="4203071" y="1212536"/>
                  <a:pt x="4206939" y="1200931"/>
                </a:cubicBezTo>
                <a:cubicBezTo>
                  <a:pt x="4210807" y="1189325"/>
                  <a:pt x="4208874" y="1179654"/>
                  <a:pt x="4201136" y="1171918"/>
                </a:cubicBezTo>
                <a:lnTo>
                  <a:pt x="4201136" y="1160313"/>
                </a:lnTo>
                <a:cubicBezTo>
                  <a:pt x="4208874" y="1160313"/>
                  <a:pt x="4212743" y="1156445"/>
                  <a:pt x="4212743" y="1148706"/>
                </a:cubicBezTo>
                <a:lnTo>
                  <a:pt x="4212743" y="1137101"/>
                </a:lnTo>
                <a:cubicBezTo>
                  <a:pt x="4212743" y="1129362"/>
                  <a:pt x="4216610" y="1125495"/>
                  <a:pt x="4224348" y="1125495"/>
                </a:cubicBezTo>
                <a:lnTo>
                  <a:pt x="4235952" y="1125495"/>
                </a:lnTo>
                <a:lnTo>
                  <a:pt x="4212743" y="1113891"/>
                </a:lnTo>
                <a:cubicBezTo>
                  <a:pt x="4189531" y="1113891"/>
                  <a:pt x="4177925" y="1106153"/>
                  <a:pt x="4177925" y="1090679"/>
                </a:cubicBezTo>
                <a:lnTo>
                  <a:pt x="4189531" y="1090679"/>
                </a:lnTo>
                <a:cubicBezTo>
                  <a:pt x="4189531" y="1090679"/>
                  <a:pt x="4193399" y="1090679"/>
                  <a:pt x="4201136" y="1090679"/>
                </a:cubicBezTo>
                <a:cubicBezTo>
                  <a:pt x="4201136" y="1090679"/>
                  <a:pt x="4201136" y="1088746"/>
                  <a:pt x="4201136" y="1084876"/>
                </a:cubicBezTo>
                <a:cubicBezTo>
                  <a:pt x="4201136" y="1081009"/>
                  <a:pt x="4201136" y="1079075"/>
                  <a:pt x="4201136" y="1079075"/>
                </a:cubicBezTo>
                <a:cubicBezTo>
                  <a:pt x="4170188" y="1086812"/>
                  <a:pt x="4154716" y="1086812"/>
                  <a:pt x="4154716" y="1079075"/>
                </a:cubicBezTo>
                <a:cubicBezTo>
                  <a:pt x="4154716" y="1071337"/>
                  <a:pt x="4158584" y="1071337"/>
                  <a:pt x="4166321" y="1079075"/>
                </a:cubicBezTo>
                <a:lnTo>
                  <a:pt x="4166321" y="1055864"/>
                </a:lnTo>
                <a:cubicBezTo>
                  <a:pt x="4150847" y="1055864"/>
                  <a:pt x="4145044" y="1053928"/>
                  <a:pt x="4148913" y="1050061"/>
                </a:cubicBezTo>
                <a:cubicBezTo>
                  <a:pt x="4152781" y="1046193"/>
                  <a:pt x="4158584" y="1044260"/>
                  <a:pt x="4166321" y="1044260"/>
                </a:cubicBezTo>
                <a:lnTo>
                  <a:pt x="4166321" y="1032652"/>
                </a:lnTo>
                <a:cubicBezTo>
                  <a:pt x="4189531" y="1040390"/>
                  <a:pt x="4201136" y="1028785"/>
                  <a:pt x="4201136" y="997837"/>
                </a:cubicBezTo>
                <a:cubicBezTo>
                  <a:pt x="4201136" y="990101"/>
                  <a:pt x="4195333" y="982363"/>
                  <a:pt x="4183728" y="974625"/>
                </a:cubicBezTo>
                <a:cubicBezTo>
                  <a:pt x="4172124" y="966889"/>
                  <a:pt x="4164387" y="959154"/>
                  <a:pt x="4160518" y="951415"/>
                </a:cubicBezTo>
                <a:cubicBezTo>
                  <a:pt x="4156650" y="943679"/>
                  <a:pt x="4154716" y="935942"/>
                  <a:pt x="4154716" y="928206"/>
                </a:cubicBezTo>
                <a:lnTo>
                  <a:pt x="4177925" y="916600"/>
                </a:lnTo>
                <a:cubicBezTo>
                  <a:pt x="4177925" y="916600"/>
                  <a:pt x="4181796" y="916600"/>
                  <a:pt x="4189531" y="916600"/>
                </a:cubicBezTo>
                <a:lnTo>
                  <a:pt x="4201136" y="904995"/>
                </a:lnTo>
                <a:cubicBezTo>
                  <a:pt x="4193399" y="904995"/>
                  <a:pt x="4189531" y="903059"/>
                  <a:pt x="4189531" y="899191"/>
                </a:cubicBezTo>
                <a:cubicBezTo>
                  <a:pt x="4189531" y="895324"/>
                  <a:pt x="4191465" y="889520"/>
                  <a:pt x="4195333" y="881784"/>
                </a:cubicBezTo>
                <a:cubicBezTo>
                  <a:pt x="4199202" y="874047"/>
                  <a:pt x="4203071" y="866309"/>
                  <a:pt x="4206939" y="858573"/>
                </a:cubicBezTo>
                <a:cubicBezTo>
                  <a:pt x="4210807" y="850836"/>
                  <a:pt x="4208874" y="843100"/>
                  <a:pt x="4201136" y="835361"/>
                </a:cubicBezTo>
                <a:cubicBezTo>
                  <a:pt x="4201136" y="835361"/>
                  <a:pt x="4197270" y="835361"/>
                  <a:pt x="4189531" y="835361"/>
                </a:cubicBezTo>
                <a:cubicBezTo>
                  <a:pt x="4181796" y="835361"/>
                  <a:pt x="4177925" y="837298"/>
                  <a:pt x="4177925" y="841164"/>
                </a:cubicBezTo>
                <a:cubicBezTo>
                  <a:pt x="4177925" y="845032"/>
                  <a:pt x="4174057" y="845032"/>
                  <a:pt x="4166321" y="841164"/>
                </a:cubicBezTo>
                <a:cubicBezTo>
                  <a:pt x="4158584" y="837298"/>
                  <a:pt x="4152781" y="837298"/>
                  <a:pt x="4148913" y="841164"/>
                </a:cubicBezTo>
                <a:cubicBezTo>
                  <a:pt x="4145044" y="845032"/>
                  <a:pt x="4143110" y="843100"/>
                  <a:pt x="4143110" y="835361"/>
                </a:cubicBezTo>
                <a:cubicBezTo>
                  <a:pt x="4143110" y="827625"/>
                  <a:pt x="4146978" y="827625"/>
                  <a:pt x="4154716" y="835361"/>
                </a:cubicBezTo>
                <a:cubicBezTo>
                  <a:pt x="4162453" y="835361"/>
                  <a:pt x="4170188" y="831495"/>
                  <a:pt x="4177925" y="823757"/>
                </a:cubicBezTo>
                <a:lnTo>
                  <a:pt x="4177925" y="800546"/>
                </a:lnTo>
                <a:lnTo>
                  <a:pt x="4166321" y="812151"/>
                </a:lnTo>
                <a:cubicBezTo>
                  <a:pt x="4166321" y="819890"/>
                  <a:pt x="4162453" y="823757"/>
                  <a:pt x="4154716" y="823757"/>
                </a:cubicBezTo>
                <a:cubicBezTo>
                  <a:pt x="4154716" y="823757"/>
                  <a:pt x="4154716" y="821822"/>
                  <a:pt x="4154716" y="817954"/>
                </a:cubicBezTo>
                <a:cubicBezTo>
                  <a:pt x="4154716" y="814086"/>
                  <a:pt x="4152781" y="802481"/>
                  <a:pt x="4148913" y="783137"/>
                </a:cubicBezTo>
                <a:cubicBezTo>
                  <a:pt x="4145044" y="763795"/>
                  <a:pt x="4139243" y="742520"/>
                  <a:pt x="4131504" y="719309"/>
                </a:cubicBezTo>
                <a:cubicBezTo>
                  <a:pt x="4123769" y="711571"/>
                  <a:pt x="4119898" y="699965"/>
                  <a:pt x="4119898" y="684493"/>
                </a:cubicBezTo>
                <a:cubicBezTo>
                  <a:pt x="4119898" y="669019"/>
                  <a:pt x="4123769" y="653545"/>
                  <a:pt x="4131504" y="638071"/>
                </a:cubicBezTo>
                <a:cubicBezTo>
                  <a:pt x="4139243" y="630334"/>
                  <a:pt x="4139243" y="618728"/>
                  <a:pt x="4131504" y="603255"/>
                </a:cubicBezTo>
                <a:lnTo>
                  <a:pt x="4143110" y="580044"/>
                </a:lnTo>
                <a:cubicBezTo>
                  <a:pt x="4150847" y="572307"/>
                  <a:pt x="4154716" y="564571"/>
                  <a:pt x="4154716" y="556835"/>
                </a:cubicBezTo>
                <a:cubicBezTo>
                  <a:pt x="4146978" y="556835"/>
                  <a:pt x="4145044" y="552965"/>
                  <a:pt x="4148913" y="545229"/>
                </a:cubicBezTo>
                <a:cubicBezTo>
                  <a:pt x="4152781" y="537491"/>
                  <a:pt x="4150847" y="529756"/>
                  <a:pt x="4143110" y="522017"/>
                </a:cubicBezTo>
                <a:cubicBezTo>
                  <a:pt x="4143110" y="522017"/>
                  <a:pt x="4141176" y="520083"/>
                  <a:pt x="4137307" y="516215"/>
                </a:cubicBezTo>
                <a:cubicBezTo>
                  <a:pt x="4133439" y="512348"/>
                  <a:pt x="4131504" y="506546"/>
                  <a:pt x="4131504" y="498806"/>
                </a:cubicBezTo>
                <a:cubicBezTo>
                  <a:pt x="4131504" y="491070"/>
                  <a:pt x="4131504" y="487202"/>
                  <a:pt x="4131504" y="487202"/>
                </a:cubicBezTo>
                <a:cubicBezTo>
                  <a:pt x="4131504" y="487202"/>
                  <a:pt x="4135373" y="487202"/>
                  <a:pt x="4143110" y="487202"/>
                </a:cubicBezTo>
                <a:cubicBezTo>
                  <a:pt x="4158584" y="487202"/>
                  <a:pt x="4162453" y="483334"/>
                  <a:pt x="4154716" y="475597"/>
                </a:cubicBezTo>
                <a:cubicBezTo>
                  <a:pt x="4154716" y="467858"/>
                  <a:pt x="4156650" y="462057"/>
                  <a:pt x="4160518" y="458190"/>
                </a:cubicBezTo>
                <a:cubicBezTo>
                  <a:pt x="4164387" y="454320"/>
                  <a:pt x="4164387" y="448519"/>
                  <a:pt x="4160518" y="440780"/>
                </a:cubicBezTo>
                <a:cubicBezTo>
                  <a:pt x="4156650" y="433043"/>
                  <a:pt x="4158584" y="429175"/>
                  <a:pt x="4166321" y="429175"/>
                </a:cubicBezTo>
                <a:cubicBezTo>
                  <a:pt x="4174057" y="429175"/>
                  <a:pt x="4174057" y="425307"/>
                  <a:pt x="4166321" y="417571"/>
                </a:cubicBezTo>
                <a:cubicBezTo>
                  <a:pt x="4158584" y="402096"/>
                  <a:pt x="4154716" y="402096"/>
                  <a:pt x="4154716" y="417571"/>
                </a:cubicBezTo>
                <a:cubicBezTo>
                  <a:pt x="4154716" y="425307"/>
                  <a:pt x="4150847" y="427239"/>
                  <a:pt x="4143110" y="423372"/>
                </a:cubicBezTo>
                <a:cubicBezTo>
                  <a:pt x="4135373" y="419504"/>
                  <a:pt x="4129570" y="417571"/>
                  <a:pt x="4125701" y="417571"/>
                </a:cubicBezTo>
                <a:cubicBezTo>
                  <a:pt x="4121833" y="417571"/>
                  <a:pt x="4119898" y="415634"/>
                  <a:pt x="4119898" y="411768"/>
                </a:cubicBezTo>
                <a:cubicBezTo>
                  <a:pt x="4119898" y="407899"/>
                  <a:pt x="4123769" y="405965"/>
                  <a:pt x="4131504" y="405965"/>
                </a:cubicBezTo>
                <a:cubicBezTo>
                  <a:pt x="4146978" y="413702"/>
                  <a:pt x="4154716" y="409831"/>
                  <a:pt x="4154716" y="394359"/>
                </a:cubicBezTo>
                <a:cubicBezTo>
                  <a:pt x="4154716" y="386621"/>
                  <a:pt x="4152781" y="382753"/>
                  <a:pt x="4148913" y="382753"/>
                </a:cubicBezTo>
                <a:cubicBezTo>
                  <a:pt x="4145044" y="382753"/>
                  <a:pt x="4143110" y="386621"/>
                  <a:pt x="4143110" y="394359"/>
                </a:cubicBezTo>
                <a:cubicBezTo>
                  <a:pt x="4143110" y="402096"/>
                  <a:pt x="4139243" y="405965"/>
                  <a:pt x="4131504" y="405965"/>
                </a:cubicBezTo>
                <a:cubicBezTo>
                  <a:pt x="4123769" y="405965"/>
                  <a:pt x="4121833" y="402096"/>
                  <a:pt x="4125701" y="394359"/>
                </a:cubicBezTo>
                <a:cubicBezTo>
                  <a:pt x="4129570" y="386621"/>
                  <a:pt x="4127635" y="375016"/>
                  <a:pt x="4119898" y="359544"/>
                </a:cubicBezTo>
                <a:lnTo>
                  <a:pt x="4108295" y="336332"/>
                </a:lnTo>
                <a:cubicBezTo>
                  <a:pt x="4108295" y="328594"/>
                  <a:pt x="4108295" y="322792"/>
                  <a:pt x="4108295" y="318924"/>
                </a:cubicBezTo>
                <a:cubicBezTo>
                  <a:pt x="4108295" y="315056"/>
                  <a:pt x="4108295" y="309253"/>
                  <a:pt x="4108295" y="301517"/>
                </a:cubicBezTo>
                <a:cubicBezTo>
                  <a:pt x="4092820" y="278306"/>
                  <a:pt x="4092820" y="251226"/>
                  <a:pt x="4108295" y="220280"/>
                </a:cubicBezTo>
                <a:cubicBezTo>
                  <a:pt x="4108295" y="212541"/>
                  <a:pt x="4108295" y="200936"/>
                  <a:pt x="4108295" y="185463"/>
                </a:cubicBezTo>
                <a:cubicBezTo>
                  <a:pt x="4108295" y="169989"/>
                  <a:pt x="4112163" y="162253"/>
                  <a:pt x="4119898" y="162253"/>
                </a:cubicBezTo>
                <a:cubicBezTo>
                  <a:pt x="4119898" y="162253"/>
                  <a:pt x="4119898" y="158385"/>
                  <a:pt x="4119898" y="150645"/>
                </a:cubicBezTo>
                <a:cubicBezTo>
                  <a:pt x="4119898" y="142909"/>
                  <a:pt x="4123769" y="139041"/>
                  <a:pt x="4131504" y="139041"/>
                </a:cubicBezTo>
                <a:cubicBezTo>
                  <a:pt x="4139243" y="139041"/>
                  <a:pt x="4143110" y="137106"/>
                  <a:pt x="4143110" y="133238"/>
                </a:cubicBezTo>
                <a:cubicBezTo>
                  <a:pt x="4143110" y="129370"/>
                  <a:pt x="4143110" y="127436"/>
                  <a:pt x="4143110" y="127436"/>
                </a:cubicBezTo>
                <a:cubicBezTo>
                  <a:pt x="4143110" y="119699"/>
                  <a:pt x="4143110" y="115831"/>
                  <a:pt x="4143110" y="115831"/>
                </a:cubicBezTo>
                <a:lnTo>
                  <a:pt x="4143110" y="104226"/>
                </a:lnTo>
                <a:lnTo>
                  <a:pt x="4119898" y="104226"/>
                </a:lnTo>
                <a:cubicBezTo>
                  <a:pt x="4119898" y="96487"/>
                  <a:pt x="4123769" y="92620"/>
                  <a:pt x="4131504" y="92620"/>
                </a:cubicBezTo>
                <a:lnTo>
                  <a:pt x="4143110" y="92620"/>
                </a:lnTo>
                <a:cubicBezTo>
                  <a:pt x="4150847" y="84882"/>
                  <a:pt x="4150847" y="82950"/>
                  <a:pt x="4143110" y="86818"/>
                </a:cubicBezTo>
                <a:cubicBezTo>
                  <a:pt x="4135373" y="90685"/>
                  <a:pt x="4131504" y="88752"/>
                  <a:pt x="4131504" y="81014"/>
                </a:cubicBezTo>
                <a:lnTo>
                  <a:pt x="4131504" y="69410"/>
                </a:lnTo>
                <a:lnTo>
                  <a:pt x="4143110" y="46199"/>
                </a:lnTo>
                <a:cubicBezTo>
                  <a:pt x="4143110" y="38460"/>
                  <a:pt x="4139243" y="38460"/>
                  <a:pt x="4131504" y="46199"/>
                </a:cubicBezTo>
                <a:lnTo>
                  <a:pt x="4131504" y="34593"/>
                </a:lnTo>
                <a:cubicBezTo>
                  <a:pt x="4139243" y="34593"/>
                  <a:pt x="4143110" y="30725"/>
                  <a:pt x="4143110" y="22987"/>
                </a:cubicBezTo>
                <a:lnTo>
                  <a:pt x="4143110" y="11383"/>
                </a:lnTo>
                <a:close/>
              </a:path>
            </a:pathLst>
          </a:custGeom>
          <a:solidFill>
            <a:schemeClr val="tx1">
              <a:lumMod val="40000"/>
              <a:lumOff val="60000"/>
            </a:schemeClr>
          </a:solidFill>
        </p:spPr>
        <p:txBody>
          <a:bodyPr wrap="square">
            <a:noAutofit/>
          </a:bodyPr>
          <a:lstStyle>
            <a:lvl1pPr>
              <a:defRPr baseline="0"/>
            </a:lvl1pPr>
          </a:lstStyle>
          <a:p>
            <a:r>
              <a:rPr kumimoji="1" lang="en-US" altLang="ja-JP" dirty="0"/>
              <a:t>Click icon to add picture</a:t>
            </a:r>
            <a:endParaRPr kumimoji="1" lang="ja-JP" altLang="en-US" dirty="0"/>
          </a:p>
        </p:txBody>
      </p:sp>
      <p:sp>
        <p:nvSpPr>
          <p:cNvPr id="14" name="Title 1"/>
          <p:cNvSpPr>
            <a:spLocks noGrp="1"/>
          </p:cNvSpPr>
          <p:nvPr>
            <p:ph type="title" hasCustomPrompt="1"/>
          </p:nvPr>
        </p:nvSpPr>
        <p:spPr>
          <a:xfrm>
            <a:off x="9744768" y="2337161"/>
            <a:ext cx="7431676" cy="3118156"/>
          </a:xfrm>
        </p:spPr>
        <p:txBody>
          <a:bodyPr/>
          <a:lstStyle>
            <a:lvl1pPr algn="l">
              <a:lnSpc>
                <a:spcPct val="80000"/>
              </a:lnSpc>
              <a:defRPr sz="9600" baseline="0">
                <a:solidFill>
                  <a:schemeClr val="tx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cxnSp>
        <p:nvCxnSpPr>
          <p:cNvPr id="15" name="Straight Connector 14"/>
          <p:cNvCxnSpPr/>
          <p:nvPr userDrawn="1"/>
        </p:nvCxnSpPr>
        <p:spPr>
          <a:xfrm>
            <a:off x="9859056" y="5462367"/>
            <a:ext cx="2482635"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3"/>
          <p:cNvSpPr>
            <a:spLocks noGrp="1"/>
          </p:cNvSpPr>
          <p:nvPr>
            <p:ph type="body" sz="quarter" idx="13" hasCustomPrompt="1"/>
          </p:nvPr>
        </p:nvSpPr>
        <p:spPr>
          <a:xfrm>
            <a:off x="9754645" y="5666012"/>
            <a:ext cx="7421798" cy="3062047"/>
          </a:xfrm>
        </p:spPr>
        <p:txBody>
          <a:bodyPr anchor="t">
            <a:normAutofit/>
          </a:bodyPr>
          <a:lstStyle>
            <a:lvl1pPr>
              <a:defRPr sz="180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544936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par>
                                <p:cTn id="8" presetID="22" presetClass="entr" presetSubtype="1" fill="hold" grpId="0"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wipe(up)">
                                      <p:cBhvr>
                                        <p:cTn id="10" dur="500"/>
                                        <p:tgtEl>
                                          <p:spTgt spid="10"/>
                                        </p:tgtEl>
                                      </p:cBhvr>
                                    </p:animEffect>
                                  </p:childTnLst>
                                </p:cTn>
                              </p:par>
                            </p:childTnLst>
                          </p:cTn>
                        </p:par>
                        <p:par>
                          <p:cTn id="11" fill="hold">
                            <p:stCondLst>
                              <p:cond delay="750"/>
                            </p:stCondLst>
                            <p:childTnLst>
                              <p:par>
                                <p:cTn id="12" presetID="2" presetClass="entr" presetSubtype="4" decel="100000" fill="hold" grpId="0" nodeType="afterEffect">
                                  <p:stCondLst>
                                    <p:cond delay="250"/>
                                  </p:stCondLst>
                                  <p:iterate type="wd">
                                    <p:tmPct val="10000"/>
                                  </p:iterate>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750" fill="hold"/>
                                        <p:tgtEl>
                                          <p:spTgt spid="14"/>
                                        </p:tgtEl>
                                        <p:attrNameLst>
                                          <p:attrName>ppt_x</p:attrName>
                                        </p:attrNameLst>
                                      </p:cBhvr>
                                      <p:tavLst>
                                        <p:tav tm="0">
                                          <p:val>
                                            <p:strVal val="#ppt_x"/>
                                          </p:val>
                                        </p:tav>
                                        <p:tav tm="100000">
                                          <p:val>
                                            <p:strVal val="#ppt_x"/>
                                          </p:val>
                                        </p:tav>
                                      </p:tavLst>
                                    </p:anim>
                                    <p:anim calcmode="lin" valueType="num">
                                      <p:cBhvr additive="base">
                                        <p:cTn id="15" dur="750" fill="hold"/>
                                        <p:tgtEl>
                                          <p:spTgt spid="14"/>
                                        </p:tgtEl>
                                        <p:attrNameLst>
                                          <p:attrName>ppt_y</p:attrName>
                                        </p:attrNameLst>
                                      </p:cBhvr>
                                      <p:tavLst>
                                        <p:tav tm="0">
                                          <p:val>
                                            <p:strVal val="1+#ppt_h/2"/>
                                          </p:val>
                                        </p:tav>
                                        <p:tav tm="100000">
                                          <p:val>
                                            <p:strVal val="#ppt_y"/>
                                          </p:val>
                                        </p:tav>
                                      </p:tavLst>
                                    </p:anim>
                                  </p:childTnLst>
                                </p:cTn>
                              </p:par>
                            </p:childTnLst>
                          </p:cTn>
                        </p:par>
                        <p:par>
                          <p:cTn id="16" fill="hold">
                            <p:stCondLst>
                              <p:cond delay="1975"/>
                            </p:stCondLst>
                            <p:childTnLst>
                              <p:par>
                                <p:cTn id="17" presetID="2" presetClass="entr" presetSubtype="4" decel="10000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750" fill="hold"/>
                                        <p:tgtEl>
                                          <p:spTgt spid="15"/>
                                        </p:tgtEl>
                                        <p:attrNameLst>
                                          <p:attrName>ppt_x</p:attrName>
                                        </p:attrNameLst>
                                      </p:cBhvr>
                                      <p:tavLst>
                                        <p:tav tm="0">
                                          <p:val>
                                            <p:strVal val="#ppt_x"/>
                                          </p:val>
                                        </p:tav>
                                        <p:tav tm="100000">
                                          <p:val>
                                            <p:strVal val="#ppt_x"/>
                                          </p:val>
                                        </p:tav>
                                      </p:tavLst>
                                    </p:anim>
                                    <p:anim calcmode="lin" valueType="num">
                                      <p:cBhvr additive="base">
                                        <p:cTn id="20" dur="750" fill="hold"/>
                                        <p:tgtEl>
                                          <p:spTgt spid="15"/>
                                        </p:tgtEl>
                                        <p:attrNameLst>
                                          <p:attrName>ppt_y</p:attrName>
                                        </p:attrNameLst>
                                      </p:cBhvr>
                                      <p:tavLst>
                                        <p:tav tm="0">
                                          <p:val>
                                            <p:strVal val="1+#ppt_h/2"/>
                                          </p:val>
                                        </p:tav>
                                        <p:tav tm="100000">
                                          <p:val>
                                            <p:strVal val="#ppt_y"/>
                                          </p:val>
                                        </p:tav>
                                      </p:tavLst>
                                    </p:anim>
                                  </p:childTnLst>
                                </p:cTn>
                              </p:par>
                            </p:childTnLst>
                          </p:cTn>
                        </p:par>
                        <p:par>
                          <p:cTn id="21" fill="hold">
                            <p:stCondLst>
                              <p:cond delay="2725"/>
                            </p:stCondLst>
                            <p:childTnLst>
                              <p:par>
                                <p:cTn id="22" presetID="10" presetClass="entr" presetSubtype="0" fill="hold" grpId="0" nodeType="after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Effect transition="in" filter="fade">
                                      <p:cBhvr>
                                        <p:cTn id="24"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0" grpId="0" animBg="1"/>
      <p:bldP spid="14"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ig Image &amp; Text">
    <p:spTree>
      <p:nvGrpSpPr>
        <p:cNvPr id="1" name=""/>
        <p:cNvGrpSpPr/>
        <p:nvPr/>
      </p:nvGrpSpPr>
      <p:grpSpPr>
        <a:xfrm>
          <a:off x="0" y="0"/>
          <a:ext cx="0" cy="0"/>
          <a:chOff x="0" y="0"/>
          <a:chExt cx="0" cy="0"/>
        </a:xfrm>
      </p:grpSpPr>
      <p:sp>
        <p:nvSpPr>
          <p:cNvPr id="41" name="正方形/長方形 40"/>
          <p:cNvSpPr/>
          <p:nvPr userDrawn="1"/>
        </p:nvSpPr>
        <p:spPr>
          <a:xfrm>
            <a:off x="0" y="0"/>
            <a:ext cx="9142414" cy="102869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5" name="図プレースホルダー 3"/>
          <p:cNvSpPr>
            <a:spLocks noGrp="1"/>
          </p:cNvSpPr>
          <p:nvPr>
            <p:ph type="pic" sz="quarter" idx="12" hasCustomPrompt="1"/>
          </p:nvPr>
        </p:nvSpPr>
        <p:spPr>
          <a:xfrm>
            <a:off x="-1" y="0"/>
            <a:ext cx="8999191" cy="10287000"/>
          </a:xfrm>
          <a:noFill/>
        </p:spPr>
        <p:txBody>
          <a:bodyPr/>
          <a:lstStyle>
            <a:lvl1pPr>
              <a:defRPr/>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9575254" y="1364343"/>
            <a:ext cx="7990959" cy="3096985"/>
          </a:xfrm>
          <a:prstGeom prst="rect">
            <a:avLst/>
          </a:prstGeom>
        </p:spPr>
        <p:txBody>
          <a:bodyPr vert="horz" lIns="163275" tIns="81638" rIns="163275" bIns="81638" rtlCol="0" anchor="b">
            <a:normAutofit/>
          </a:bodyPr>
          <a:lstStyle>
            <a:lvl1pPr>
              <a:defRPr baseline="0"/>
            </a:lvl1pPr>
          </a:lstStyle>
          <a:p>
            <a:r>
              <a:rPr kumimoji="1" lang="en-US" altLang="ja-JP" dirty="0"/>
              <a:t>Slide Title Goes Here</a:t>
            </a:r>
            <a:endParaRPr kumimoji="1" lang="ja-JP" altLang="en-US" dirty="0"/>
          </a:p>
        </p:txBody>
      </p:sp>
      <p:sp>
        <p:nvSpPr>
          <p:cNvPr id="8" name="正方形/長方形 7"/>
          <p:cNvSpPr/>
          <p:nvPr userDrawn="1"/>
        </p:nvSpPr>
        <p:spPr>
          <a:xfrm>
            <a:off x="9719270" y="4497389"/>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プレースホルダー 6"/>
          <p:cNvSpPr>
            <a:spLocks noGrp="1"/>
          </p:cNvSpPr>
          <p:nvPr>
            <p:ph type="body" sz="quarter" idx="24" hasCustomPrompt="1"/>
          </p:nvPr>
        </p:nvSpPr>
        <p:spPr>
          <a:xfrm>
            <a:off x="9593943" y="4702627"/>
            <a:ext cx="7996244" cy="3018971"/>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42"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131173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randombar(horizontal)">
                                      <p:cBhvr>
                                        <p:cTn id="7" dur="500"/>
                                        <p:tgtEl>
                                          <p:spTgt spid="41"/>
                                        </p:tgtEl>
                                      </p:cBhvr>
                                    </p:animEffect>
                                  </p:childTnLst>
                                </p:cTn>
                              </p:par>
                              <p:par>
                                <p:cTn id="8" presetID="14" presetClass="entr" presetSubtype="10"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2" presetClass="entr" presetSubtype="3" decel="100000" fill="hold" grpId="0" nodeType="withEffect">
                                  <p:stCondLst>
                                    <p:cond delay="1250"/>
                                  </p:stCondLst>
                                  <p:iterate type="wd">
                                    <p:tmPct val="10000"/>
                                  </p:iterate>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1+#ppt_w/2"/>
                                          </p:val>
                                        </p:tav>
                                        <p:tav tm="100000">
                                          <p:val>
                                            <p:strVal val="#ppt_x"/>
                                          </p:val>
                                        </p:tav>
                                      </p:tavLst>
                                    </p:anim>
                                    <p:anim calcmode="lin" valueType="num">
                                      <p:cBhvr additive="base">
                                        <p:cTn id="14" dur="500" fill="hold"/>
                                        <p:tgtEl>
                                          <p:spTgt spid="6"/>
                                        </p:tgtEl>
                                        <p:attrNameLst>
                                          <p:attrName>ppt_y</p:attrName>
                                        </p:attrNameLst>
                                      </p:cBhvr>
                                      <p:tavLst>
                                        <p:tav tm="0">
                                          <p:val>
                                            <p:strVal val="0-#ppt_h/2"/>
                                          </p:val>
                                        </p:tav>
                                        <p:tav tm="100000">
                                          <p:val>
                                            <p:strVal val="#ppt_y"/>
                                          </p:val>
                                        </p:tav>
                                      </p:tavLst>
                                    </p:anim>
                                  </p:childTnLst>
                                </p:cTn>
                              </p:par>
                            </p:childTnLst>
                          </p:cTn>
                        </p:par>
                        <p:par>
                          <p:cTn id="15" fill="hold">
                            <p:stCondLst>
                              <p:cond delay="1900"/>
                            </p:stCondLst>
                            <p:childTnLst>
                              <p:par>
                                <p:cTn id="16" presetID="2" presetClass="entr" presetSubtype="2" decel="10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par>
                                <p:cTn id="20" presetID="2" presetClass="entr" presetSubtype="4" decel="100000" fill="hold" grpId="0" nodeType="withEffect">
                                  <p:stCondLst>
                                    <p:cond delay="0"/>
                                  </p:stCondLst>
                                  <p:childTnLst>
                                    <p:set>
                                      <p:cBhvr>
                                        <p:cTn id="21" dur="1" fill="hold">
                                          <p:stCondLst>
                                            <p:cond delay="0"/>
                                          </p:stCondLst>
                                        </p:cTn>
                                        <p:tgtEl>
                                          <p:spTgt spid="15">
                                            <p:txEl>
                                              <p:pRg st="0" end="0"/>
                                            </p:txEl>
                                          </p:spTgt>
                                        </p:tgtEl>
                                        <p:attrNameLst>
                                          <p:attrName>style.visibility</p:attrName>
                                        </p:attrNameLst>
                                      </p:cBhvr>
                                      <p:to>
                                        <p:strVal val="visible"/>
                                      </p:to>
                                    </p:set>
                                    <p:anim calcmode="lin" valueType="num">
                                      <p:cBhvr additive="base">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5" grpId="0"/>
      <p:bldP spid="6" grpId="0"/>
      <p:bldP spid="8" grpId="0" animBg="1"/>
      <p:bldP spid="15" grpId="0" build="p">
        <p:tmplLst>
          <p:tmpl lvl="1">
            <p:tnLst>
              <p:par>
                <p:cTn presetID="2" presetClass="entr" presetSubtype="4" decel="10000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1 Image and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297509" y="6731486"/>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0" name="円/楕円 39"/>
          <p:cNvSpPr/>
          <p:nvPr userDrawn="1"/>
        </p:nvSpPr>
        <p:spPr>
          <a:xfrm>
            <a:off x="2067923" y="3222046"/>
            <a:ext cx="5060429" cy="506042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0"/>
          <p:cNvSpPr/>
          <p:nvPr userDrawn="1"/>
        </p:nvSpPr>
        <p:spPr>
          <a:xfrm>
            <a:off x="1465789" y="3814949"/>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2" name="円/楕円 41"/>
          <p:cNvSpPr/>
          <p:nvPr userDrawn="1"/>
        </p:nvSpPr>
        <p:spPr>
          <a:xfrm>
            <a:off x="1904038" y="3097899"/>
            <a:ext cx="5060429" cy="506042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図プレースホルダー 5"/>
          <p:cNvSpPr>
            <a:spLocks noGrp="1"/>
          </p:cNvSpPr>
          <p:nvPr>
            <p:ph type="pic" sz="quarter" idx="14" hasCustomPrompt="1"/>
          </p:nvPr>
        </p:nvSpPr>
        <p:spPr>
          <a:xfrm>
            <a:off x="2067923" y="3222046"/>
            <a:ext cx="4916413" cy="491641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44" name="円/楕円 43"/>
          <p:cNvSpPr/>
          <p:nvPr userDrawn="1"/>
        </p:nvSpPr>
        <p:spPr>
          <a:xfrm>
            <a:off x="771779" y="3078030"/>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5" name="円/楕円 44"/>
          <p:cNvSpPr/>
          <p:nvPr userDrawn="1"/>
        </p:nvSpPr>
        <p:spPr>
          <a:xfrm>
            <a:off x="2149865" y="3125836"/>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6" name="円/楕円 45"/>
          <p:cNvSpPr/>
          <p:nvPr userDrawn="1"/>
        </p:nvSpPr>
        <p:spPr>
          <a:xfrm>
            <a:off x="7300185" y="6347336"/>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7" name="テキスト プレースホルダー 6"/>
          <p:cNvSpPr>
            <a:spLocks noGrp="1"/>
          </p:cNvSpPr>
          <p:nvPr>
            <p:ph type="body" sz="quarter" idx="15" hasCustomPrompt="1"/>
          </p:nvPr>
        </p:nvSpPr>
        <p:spPr>
          <a:xfrm>
            <a:off x="8011062" y="4280927"/>
            <a:ext cx="8732894" cy="386702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48" name="正方形/長方形 47"/>
          <p:cNvSpPr/>
          <p:nvPr userDrawn="1"/>
        </p:nvSpPr>
        <p:spPr>
          <a:xfrm>
            <a:off x="8155077" y="4097534"/>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テキスト プレースホルダー 6"/>
          <p:cNvSpPr>
            <a:spLocks noGrp="1"/>
          </p:cNvSpPr>
          <p:nvPr>
            <p:ph type="body" sz="quarter" idx="16" hasCustomPrompt="1"/>
          </p:nvPr>
        </p:nvSpPr>
        <p:spPr>
          <a:xfrm>
            <a:off x="8011061" y="3129723"/>
            <a:ext cx="8732894" cy="936104"/>
          </a:xfrm>
        </p:spPr>
        <p:txBody>
          <a:bodyPr anchor="b">
            <a:norm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397140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1000" fill="hold"/>
                                        <p:tgtEl>
                                          <p:spTgt spid="44"/>
                                        </p:tgtEl>
                                        <p:attrNameLst>
                                          <p:attrName>ppt_w</p:attrName>
                                        </p:attrNameLst>
                                      </p:cBhvr>
                                      <p:tavLst>
                                        <p:tav tm="0">
                                          <p:val>
                                            <p:fltVal val="0"/>
                                          </p:val>
                                        </p:tav>
                                        <p:tav tm="100000">
                                          <p:val>
                                            <p:strVal val="#ppt_w"/>
                                          </p:val>
                                        </p:tav>
                                      </p:tavLst>
                                    </p:anim>
                                    <p:anim calcmode="lin" valueType="num">
                                      <p:cBhvr>
                                        <p:cTn id="16" dur="1000" fill="hold"/>
                                        <p:tgtEl>
                                          <p:spTgt spid="44"/>
                                        </p:tgtEl>
                                        <p:attrNameLst>
                                          <p:attrName>ppt_h</p:attrName>
                                        </p:attrNameLst>
                                      </p:cBhvr>
                                      <p:tavLst>
                                        <p:tav tm="0">
                                          <p:val>
                                            <p:fltVal val="0"/>
                                          </p:val>
                                        </p:tav>
                                        <p:tav tm="100000">
                                          <p:val>
                                            <p:strVal val="#ppt_h"/>
                                          </p:val>
                                        </p:tav>
                                      </p:tavLst>
                                    </p:anim>
                                    <p:animEffect transition="in" filter="fade">
                                      <p:cBhvr>
                                        <p:cTn id="17" dur="1000"/>
                                        <p:tgtEl>
                                          <p:spTgt spid="44"/>
                                        </p:tgtEl>
                                      </p:cBhvr>
                                    </p:animEffect>
                                  </p:childTnLst>
                                </p:cTn>
                              </p:par>
                              <p:par>
                                <p:cTn id="18" presetID="2" presetClass="entr" presetSubtype="12" decel="100000" fill="hold" grpId="1" nodeType="withEffect">
                                  <p:stCondLst>
                                    <p:cond delay="0"/>
                                  </p:stCondLst>
                                  <p:childTnLst>
                                    <p:set>
                                      <p:cBhvr>
                                        <p:cTn id="19" dur="1" fill="hold">
                                          <p:stCondLst>
                                            <p:cond delay="0"/>
                                          </p:stCondLst>
                                        </p:cTn>
                                        <p:tgtEl>
                                          <p:spTgt spid="44"/>
                                        </p:tgtEl>
                                        <p:attrNameLst>
                                          <p:attrName>style.visibility</p:attrName>
                                        </p:attrNameLst>
                                      </p:cBhvr>
                                      <p:to>
                                        <p:strVal val="visible"/>
                                      </p:to>
                                    </p:set>
                                    <p:anim calcmode="lin" valueType="num">
                                      <p:cBhvr additive="base">
                                        <p:cTn id="20" dur="1000" fill="hold"/>
                                        <p:tgtEl>
                                          <p:spTgt spid="44"/>
                                        </p:tgtEl>
                                        <p:attrNameLst>
                                          <p:attrName>ppt_x</p:attrName>
                                        </p:attrNameLst>
                                      </p:cBhvr>
                                      <p:tavLst>
                                        <p:tav tm="0">
                                          <p:val>
                                            <p:strVal val="0-#ppt_w/2"/>
                                          </p:val>
                                        </p:tav>
                                        <p:tav tm="100000">
                                          <p:val>
                                            <p:strVal val="#ppt_x"/>
                                          </p:val>
                                        </p:tav>
                                      </p:tavLst>
                                    </p:anim>
                                    <p:anim calcmode="lin" valueType="num">
                                      <p:cBhvr additive="base">
                                        <p:cTn id="21" dur="1000" fill="hold"/>
                                        <p:tgtEl>
                                          <p:spTgt spid="44"/>
                                        </p:tgtEl>
                                        <p:attrNameLst>
                                          <p:attrName>ppt_y</p:attrName>
                                        </p:attrNameLst>
                                      </p:cBhvr>
                                      <p:tavLst>
                                        <p:tav tm="0">
                                          <p:val>
                                            <p:strVal val="1+#ppt_h/2"/>
                                          </p:val>
                                        </p:tav>
                                        <p:tav tm="100000">
                                          <p:val>
                                            <p:strVal val="#ppt_y"/>
                                          </p:val>
                                        </p:tav>
                                      </p:tavLst>
                                    </p:anim>
                                  </p:childTnLst>
                                </p:cTn>
                              </p:par>
                              <p:par>
                                <p:cTn id="22" presetID="53" presetClass="entr" presetSubtype="16" fill="hold" grpId="0" nodeType="withEffect">
                                  <p:stCondLst>
                                    <p:cond delay="100"/>
                                  </p:stCondLst>
                                  <p:childTnLst>
                                    <p:set>
                                      <p:cBhvr>
                                        <p:cTn id="23" dur="1" fill="hold">
                                          <p:stCondLst>
                                            <p:cond delay="0"/>
                                          </p:stCondLst>
                                        </p:cTn>
                                        <p:tgtEl>
                                          <p:spTgt spid="41"/>
                                        </p:tgtEl>
                                        <p:attrNameLst>
                                          <p:attrName>style.visibility</p:attrName>
                                        </p:attrNameLst>
                                      </p:cBhvr>
                                      <p:to>
                                        <p:strVal val="visible"/>
                                      </p:to>
                                    </p:set>
                                    <p:anim calcmode="lin" valueType="num">
                                      <p:cBhvr>
                                        <p:cTn id="24" dur="1000" fill="hold"/>
                                        <p:tgtEl>
                                          <p:spTgt spid="41"/>
                                        </p:tgtEl>
                                        <p:attrNameLst>
                                          <p:attrName>ppt_w</p:attrName>
                                        </p:attrNameLst>
                                      </p:cBhvr>
                                      <p:tavLst>
                                        <p:tav tm="0">
                                          <p:val>
                                            <p:fltVal val="0"/>
                                          </p:val>
                                        </p:tav>
                                        <p:tav tm="100000">
                                          <p:val>
                                            <p:strVal val="#ppt_w"/>
                                          </p:val>
                                        </p:tav>
                                      </p:tavLst>
                                    </p:anim>
                                    <p:anim calcmode="lin" valueType="num">
                                      <p:cBhvr>
                                        <p:cTn id="25" dur="1000" fill="hold"/>
                                        <p:tgtEl>
                                          <p:spTgt spid="41"/>
                                        </p:tgtEl>
                                        <p:attrNameLst>
                                          <p:attrName>ppt_h</p:attrName>
                                        </p:attrNameLst>
                                      </p:cBhvr>
                                      <p:tavLst>
                                        <p:tav tm="0">
                                          <p:val>
                                            <p:fltVal val="0"/>
                                          </p:val>
                                        </p:tav>
                                        <p:tav tm="100000">
                                          <p:val>
                                            <p:strVal val="#ppt_h"/>
                                          </p:val>
                                        </p:tav>
                                      </p:tavLst>
                                    </p:anim>
                                    <p:animEffect transition="in" filter="fade">
                                      <p:cBhvr>
                                        <p:cTn id="26" dur="1000"/>
                                        <p:tgtEl>
                                          <p:spTgt spid="41"/>
                                        </p:tgtEl>
                                      </p:cBhvr>
                                    </p:animEffect>
                                  </p:childTnLst>
                                </p:cTn>
                              </p:par>
                              <p:par>
                                <p:cTn id="27" presetID="2" presetClass="entr" presetSubtype="12" decel="100000" fill="hold" grpId="1" nodeType="withEffect">
                                  <p:stCondLst>
                                    <p:cond delay="1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000" fill="hold"/>
                                        <p:tgtEl>
                                          <p:spTgt spid="41"/>
                                        </p:tgtEl>
                                        <p:attrNameLst>
                                          <p:attrName>ppt_x</p:attrName>
                                        </p:attrNameLst>
                                      </p:cBhvr>
                                      <p:tavLst>
                                        <p:tav tm="0">
                                          <p:val>
                                            <p:strVal val="0-#ppt_w/2"/>
                                          </p:val>
                                        </p:tav>
                                        <p:tav tm="100000">
                                          <p:val>
                                            <p:strVal val="#ppt_x"/>
                                          </p:val>
                                        </p:tav>
                                      </p:tavLst>
                                    </p:anim>
                                    <p:anim calcmode="lin" valueType="num">
                                      <p:cBhvr additive="base">
                                        <p:cTn id="30" dur="1000" fill="hold"/>
                                        <p:tgtEl>
                                          <p:spTgt spid="41"/>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200"/>
                                  </p:stCondLst>
                                  <p:childTnLst>
                                    <p:set>
                                      <p:cBhvr>
                                        <p:cTn id="32" dur="1" fill="hold">
                                          <p:stCondLst>
                                            <p:cond delay="0"/>
                                          </p:stCondLst>
                                        </p:cTn>
                                        <p:tgtEl>
                                          <p:spTgt spid="45"/>
                                        </p:tgtEl>
                                        <p:attrNameLst>
                                          <p:attrName>style.visibility</p:attrName>
                                        </p:attrNameLst>
                                      </p:cBhvr>
                                      <p:to>
                                        <p:strVal val="visible"/>
                                      </p:to>
                                    </p:set>
                                    <p:anim calcmode="lin" valueType="num">
                                      <p:cBhvr>
                                        <p:cTn id="33" dur="1000" fill="hold"/>
                                        <p:tgtEl>
                                          <p:spTgt spid="45"/>
                                        </p:tgtEl>
                                        <p:attrNameLst>
                                          <p:attrName>ppt_w</p:attrName>
                                        </p:attrNameLst>
                                      </p:cBhvr>
                                      <p:tavLst>
                                        <p:tav tm="0">
                                          <p:val>
                                            <p:fltVal val="0"/>
                                          </p:val>
                                        </p:tav>
                                        <p:tav tm="100000">
                                          <p:val>
                                            <p:strVal val="#ppt_w"/>
                                          </p:val>
                                        </p:tav>
                                      </p:tavLst>
                                    </p:anim>
                                    <p:anim calcmode="lin" valueType="num">
                                      <p:cBhvr>
                                        <p:cTn id="34" dur="1000" fill="hold"/>
                                        <p:tgtEl>
                                          <p:spTgt spid="45"/>
                                        </p:tgtEl>
                                        <p:attrNameLst>
                                          <p:attrName>ppt_h</p:attrName>
                                        </p:attrNameLst>
                                      </p:cBhvr>
                                      <p:tavLst>
                                        <p:tav tm="0">
                                          <p:val>
                                            <p:fltVal val="0"/>
                                          </p:val>
                                        </p:tav>
                                        <p:tav tm="100000">
                                          <p:val>
                                            <p:strVal val="#ppt_h"/>
                                          </p:val>
                                        </p:tav>
                                      </p:tavLst>
                                    </p:anim>
                                    <p:animEffect transition="in" filter="fade">
                                      <p:cBhvr>
                                        <p:cTn id="35" dur="1000"/>
                                        <p:tgtEl>
                                          <p:spTgt spid="45"/>
                                        </p:tgtEl>
                                      </p:cBhvr>
                                    </p:animEffect>
                                  </p:childTnLst>
                                </p:cTn>
                              </p:par>
                              <p:par>
                                <p:cTn id="36" presetID="2" presetClass="entr" presetSubtype="12" decel="100000" fill="hold" grpId="1" nodeType="withEffect">
                                  <p:stCondLst>
                                    <p:cond delay="200"/>
                                  </p:stCondLst>
                                  <p:childTnLst>
                                    <p:set>
                                      <p:cBhvr>
                                        <p:cTn id="37" dur="1" fill="hold">
                                          <p:stCondLst>
                                            <p:cond delay="0"/>
                                          </p:stCondLst>
                                        </p:cTn>
                                        <p:tgtEl>
                                          <p:spTgt spid="45"/>
                                        </p:tgtEl>
                                        <p:attrNameLst>
                                          <p:attrName>style.visibility</p:attrName>
                                        </p:attrNameLst>
                                      </p:cBhvr>
                                      <p:to>
                                        <p:strVal val="visible"/>
                                      </p:to>
                                    </p:set>
                                    <p:anim calcmode="lin" valueType="num">
                                      <p:cBhvr additive="base">
                                        <p:cTn id="38" dur="1000" fill="hold"/>
                                        <p:tgtEl>
                                          <p:spTgt spid="45"/>
                                        </p:tgtEl>
                                        <p:attrNameLst>
                                          <p:attrName>ppt_x</p:attrName>
                                        </p:attrNameLst>
                                      </p:cBhvr>
                                      <p:tavLst>
                                        <p:tav tm="0">
                                          <p:val>
                                            <p:strVal val="0-#ppt_w/2"/>
                                          </p:val>
                                        </p:tav>
                                        <p:tav tm="100000">
                                          <p:val>
                                            <p:strVal val="#ppt_x"/>
                                          </p:val>
                                        </p:tav>
                                      </p:tavLst>
                                    </p:anim>
                                    <p:anim calcmode="lin" valueType="num">
                                      <p:cBhvr additive="base">
                                        <p:cTn id="39" dur="1000" fill="hold"/>
                                        <p:tgtEl>
                                          <p:spTgt spid="45"/>
                                        </p:tgtEl>
                                        <p:attrNameLst>
                                          <p:attrName>ppt_y</p:attrName>
                                        </p:attrNameLst>
                                      </p:cBhvr>
                                      <p:tavLst>
                                        <p:tav tm="0">
                                          <p:val>
                                            <p:strVal val="1+#ppt_h/2"/>
                                          </p:val>
                                        </p:tav>
                                        <p:tav tm="100000">
                                          <p:val>
                                            <p:strVal val="#ppt_y"/>
                                          </p:val>
                                        </p:tav>
                                      </p:tavLst>
                                    </p:anim>
                                  </p:childTnLst>
                                </p:cTn>
                              </p:par>
                              <p:par>
                                <p:cTn id="40" presetID="53" presetClass="entr" presetSubtype="16" fill="hold" grpId="0" nodeType="withEffect">
                                  <p:stCondLst>
                                    <p:cond delay="300"/>
                                  </p:stCondLst>
                                  <p:childTnLst>
                                    <p:set>
                                      <p:cBhvr>
                                        <p:cTn id="41" dur="1" fill="hold">
                                          <p:stCondLst>
                                            <p:cond delay="0"/>
                                          </p:stCondLst>
                                        </p:cTn>
                                        <p:tgtEl>
                                          <p:spTgt spid="39"/>
                                        </p:tgtEl>
                                        <p:attrNameLst>
                                          <p:attrName>style.visibility</p:attrName>
                                        </p:attrNameLst>
                                      </p:cBhvr>
                                      <p:to>
                                        <p:strVal val="visible"/>
                                      </p:to>
                                    </p:set>
                                    <p:anim calcmode="lin" valueType="num">
                                      <p:cBhvr>
                                        <p:cTn id="42" dur="1000" fill="hold"/>
                                        <p:tgtEl>
                                          <p:spTgt spid="39"/>
                                        </p:tgtEl>
                                        <p:attrNameLst>
                                          <p:attrName>ppt_w</p:attrName>
                                        </p:attrNameLst>
                                      </p:cBhvr>
                                      <p:tavLst>
                                        <p:tav tm="0">
                                          <p:val>
                                            <p:fltVal val="0"/>
                                          </p:val>
                                        </p:tav>
                                        <p:tav tm="100000">
                                          <p:val>
                                            <p:strVal val="#ppt_w"/>
                                          </p:val>
                                        </p:tav>
                                      </p:tavLst>
                                    </p:anim>
                                    <p:anim calcmode="lin" valueType="num">
                                      <p:cBhvr>
                                        <p:cTn id="43" dur="1000" fill="hold"/>
                                        <p:tgtEl>
                                          <p:spTgt spid="39"/>
                                        </p:tgtEl>
                                        <p:attrNameLst>
                                          <p:attrName>ppt_h</p:attrName>
                                        </p:attrNameLst>
                                      </p:cBhvr>
                                      <p:tavLst>
                                        <p:tav tm="0">
                                          <p:val>
                                            <p:fltVal val="0"/>
                                          </p:val>
                                        </p:tav>
                                        <p:tav tm="100000">
                                          <p:val>
                                            <p:strVal val="#ppt_h"/>
                                          </p:val>
                                        </p:tav>
                                      </p:tavLst>
                                    </p:anim>
                                    <p:animEffect transition="in" filter="fade">
                                      <p:cBhvr>
                                        <p:cTn id="44" dur="1000"/>
                                        <p:tgtEl>
                                          <p:spTgt spid="39"/>
                                        </p:tgtEl>
                                      </p:cBhvr>
                                    </p:animEffect>
                                  </p:childTnLst>
                                </p:cTn>
                              </p:par>
                              <p:par>
                                <p:cTn id="45" presetID="2" presetClass="entr" presetSubtype="12" decel="100000" fill="hold" grpId="1" nodeType="withEffect">
                                  <p:stCondLst>
                                    <p:cond delay="300"/>
                                  </p:stCondLst>
                                  <p:childTnLst>
                                    <p:set>
                                      <p:cBhvr>
                                        <p:cTn id="46" dur="1" fill="hold">
                                          <p:stCondLst>
                                            <p:cond delay="0"/>
                                          </p:stCondLst>
                                        </p:cTn>
                                        <p:tgtEl>
                                          <p:spTgt spid="39"/>
                                        </p:tgtEl>
                                        <p:attrNameLst>
                                          <p:attrName>style.visibility</p:attrName>
                                        </p:attrNameLst>
                                      </p:cBhvr>
                                      <p:to>
                                        <p:strVal val="visible"/>
                                      </p:to>
                                    </p:set>
                                    <p:anim calcmode="lin" valueType="num">
                                      <p:cBhvr additive="base">
                                        <p:cTn id="47" dur="1000" fill="hold"/>
                                        <p:tgtEl>
                                          <p:spTgt spid="39"/>
                                        </p:tgtEl>
                                        <p:attrNameLst>
                                          <p:attrName>ppt_x</p:attrName>
                                        </p:attrNameLst>
                                      </p:cBhvr>
                                      <p:tavLst>
                                        <p:tav tm="0">
                                          <p:val>
                                            <p:strVal val="0-#ppt_w/2"/>
                                          </p:val>
                                        </p:tav>
                                        <p:tav tm="100000">
                                          <p:val>
                                            <p:strVal val="#ppt_x"/>
                                          </p:val>
                                        </p:tav>
                                      </p:tavLst>
                                    </p:anim>
                                    <p:anim calcmode="lin" valueType="num">
                                      <p:cBhvr additive="base">
                                        <p:cTn id="48" dur="1000" fill="hold"/>
                                        <p:tgtEl>
                                          <p:spTgt spid="39"/>
                                        </p:tgtEl>
                                        <p:attrNameLst>
                                          <p:attrName>ppt_y</p:attrName>
                                        </p:attrNameLst>
                                      </p:cBhvr>
                                      <p:tavLst>
                                        <p:tav tm="0">
                                          <p:val>
                                            <p:strVal val="1+#ppt_h/2"/>
                                          </p:val>
                                        </p:tav>
                                        <p:tav tm="100000">
                                          <p:val>
                                            <p:strVal val="#ppt_y"/>
                                          </p:val>
                                        </p:tav>
                                      </p:tavLst>
                                    </p:anim>
                                  </p:childTnLst>
                                </p:cTn>
                              </p:par>
                              <p:par>
                                <p:cTn id="49" presetID="53" presetClass="entr" presetSubtype="16" fill="hold" grpId="0" nodeType="withEffect">
                                  <p:stCondLst>
                                    <p:cond delay="400"/>
                                  </p:stCondLst>
                                  <p:childTnLst>
                                    <p:set>
                                      <p:cBhvr>
                                        <p:cTn id="50" dur="1" fill="hold">
                                          <p:stCondLst>
                                            <p:cond delay="0"/>
                                          </p:stCondLst>
                                        </p:cTn>
                                        <p:tgtEl>
                                          <p:spTgt spid="46"/>
                                        </p:tgtEl>
                                        <p:attrNameLst>
                                          <p:attrName>style.visibility</p:attrName>
                                        </p:attrNameLst>
                                      </p:cBhvr>
                                      <p:to>
                                        <p:strVal val="visible"/>
                                      </p:to>
                                    </p:set>
                                    <p:anim calcmode="lin" valueType="num">
                                      <p:cBhvr>
                                        <p:cTn id="51" dur="1000" fill="hold"/>
                                        <p:tgtEl>
                                          <p:spTgt spid="46"/>
                                        </p:tgtEl>
                                        <p:attrNameLst>
                                          <p:attrName>ppt_w</p:attrName>
                                        </p:attrNameLst>
                                      </p:cBhvr>
                                      <p:tavLst>
                                        <p:tav tm="0">
                                          <p:val>
                                            <p:fltVal val="0"/>
                                          </p:val>
                                        </p:tav>
                                        <p:tav tm="100000">
                                          <p:val>
                                            <p:strVal val="#ppt_w"/>
                                          </p:val>
                                        </p:tav>
                                      </p:tavLst>
                                    </p:anim>
                                    <p:anim calcmode="lin" valueType="num">
                                      <p:cBhvr>
                                        <p:cTn id="52" dur="1000" fill="hold"/>
                                        <p:tgtEl>
                                          <p:spTgt spid="46"/>
                                        </p:tgtEl>
                                        <p:attrNameLst>
                                          <p:attrName>ppt_h</p:attrName>
                                        </p:attrNameLst>
                                      </p:cBhvr>
                                      <p:tavLst>
                                        <p:tav tm="0">
                                          <p:val>
                                            <p:fltVal val="0"/>
                                          </p:val>
                                        </p:tav>
                                        <p:tav tm="100000">
                                          <p:val>
                                            <p:strVal val="#ppt_h"/>
                                          </p:val>
                                        </p:tav>
                                      </p:tavLst>
                                    </p:anim>
                                    <p:animEffect transition="in" filter="fade">
                                      <p:cBhvr>
                                        <p:cTn id="53" dur="1000"/>
                                        <p:tgtEl>
                                          <p:spTgt spid="46"/>
                                        </p:tgtEl>
                                      </p:cBhvr>
                                    </p:animEffect>
                                  </p:childTnLst>
                                </p:cTn>
                              </p:par>
                              <p:par>
                                <p:cTn id="54" presetID="2" presetClass="entr" presetSubtype="12" decel="100000" fill="hold" grpId="1" nodeType="withEffect">
                                  <p:stCondLst>
                                    <p:cond delay="400"/>
                                  </p:stCondLst>
                                  <p:childTnLst>
                                    <p:set>
                                      <p:cBhvr>
                                        <p:cTn id="55" dur="1" fill="hold">
                                          <p:stCondLst>
                                            <p:cond delay="0"/>
                                          </p:stCondLst>
                                        </p:cTn>
                                        <p:tgtEl>
                                          <p:spTgt spid="46"/>
                                        </p:tgtEl>
                                        <p:attrNameLst>
                                          <p:attrName>style.visibility</p:attrName>
                                        </p:attrNameLst>
                                      </p:cBhvr>
                                      <p:to>
                                        <p:strVal val="visible"/>
                                      </p:to>
                                    </p:set>
                                    <p:anim calcmode="lin" valueType="num">
                                      <p:cBhvr additive="base">
                                        <p:cTn id="56" dur="1000" fill="hold"/>
                                        <p:tgtEl>
                                          <p:spTgt spid="46"/>
                                        </p:tgtEl>
                                        <p:attrNameLst>
                                          <p:attrName>ppt_x</p:attrName>
                                        </p:attrNameLst>
                                      </p:cBhvr>
                                      <p:tavLst>
                                        <p:tav tm="0">
                                          <p:val>
                                            <p:strVal val="0-#ppt_w/2"/>
                                          </p:val>
                                        </p:tav>
                                        <p:tav tm="100000">
                                          <p:val>
                                            <p:strVal val="#ppt_x"/>
                                          </p:val>
                                        </p:tav>
                                      </p:tavLst>
                                    </p:anim>
                                    <p:anim calcmode="lin" valueType="num">
                                      <p:cBhvr additive="base">
                                        <p:cTn id="57" dur="1000" fill="hold"/>
                                        <p:tgtEl>
                                          <p:spTgt spid="46"/>
                                        </p:tgtEl>
                                        <p:attrNameLst>
                                          <p:attrName>ppt_y</p:attrName>
                                        </p:attrNameLst>
                                      </p:cBhvr>
                                      <p:tavLst>
                                        <p:tav tm="0">
                                          <p:val>
                                            <p:strVal val="1+#ppt_h/2"/>
                                          </p:val>
                                        </p:tav>
                                        <p:tav tm="100000">
                                          <p:val>
                                            <p:strVal val="#ppt_y"/>
                                          </p:val>
                                        </p:tav>
                                      </p:tavLst>
                                    </p:anim>
                                  </p:childTnLst>
                                </p:cTn>
                              </p:par>
                              <p:par>
                                <p:cTn id="58" presetID="2" presetClass="entr" presetSubtype="1" decel="100000" fill="hold" grpId="0" nodeType="withEffect">
                                  <p:stCondLst>
                                    <p:cond delay="400"/>
                                  </p:stCondLst>
                                  <p:childTnLst>
                                    <p:set>
                                      <p:cBhvr>
                                        <p:cTn id="59" dur="1" fill="hold">
                                          <p:stCondLst>
                                            <p:cond delay="0"/>
                                          </p:stCondLst>
                                        </p:cTn>
                                        <p:tgtEl>
                                          <p:spTgt spid="40"/>
                                        </p:tgtEl>
                                        <p:attrNameLst>
                                          <p:attrName>style.visibility</p:attrName>
                                        </p:attrNameLst>
                                      </p:cBhvr>
                                      <p:to>
                                        <p:strVal val="visible"/>
                                      </p:to>
                                    </p:set>
                                    <p:anim calcmode="lin" valueType="num">
                                      <p:cBhvr additive="base">
                                        <p:cTn id="60" dur="1000" fill="hold"/>
                                        <p:tgtEl>
                                          <p:spTgt spid="40"/>
                                        </p:tgtEl>
                                        <p:attrNameLst>
                                          <p:attrName>ppt_x</p:attrName>
                                        </p:attrNameLst>
                                      </p:cBhvr>
                                      <p:tavLst>
                                        <p:tav tm="0">
                                          <p:val>
                                            <p:strVal val="#ppt_x"/>
                                          </p:val>
                                        </p:tav>
                                        <p:tav tm="100000">
                                          <p:val>
                                            <p:strVal val="#ppt_x"/>
                                          </p:val>
                                        </p:tav>
                                      </p:tavLst>
                                    </p:anim>
                                    <p:anim calcmode="lin" valueType="num">
                                      <p:cBhvr additive="base">
                                        <p:cTn id="61" dur="1000" fill="hold"/>
                                        <p:tgtEl>
                                          <p:spTgt spid="40"/>
                                        </p:tgtEl>
                                        <p:attrNameLst>
                                          <p:attrName>ppt_y</p:attrName>
                                        </p:attrNameLst>
                                      </p:cBhvr>
                                      <p:tavLst>
                                        <p:tav tm="0">
                                          <p:val>
                                            <p:strVal val="0-#ppt_h/2"/>
                                          </p:val>
                                        </p:tav>
                                        <p:tav tm="100000">
                                          <p:val>
                                            <p:strVal val="#ppt_y"/>
                                          </p:val>
                                        </p:tav>
                                      </p:tavLst>
                                    </p:anim>
                                  </p:childTnLst>
                                </p:cTn>
                              </p:par>
                              <p:par>
                                <p:cTn id="62" presetID="10" presetClass="entr" presetSubtype="0" fill="hold" grpId="1" nodeType="withEffect">
                                  <p:stCondLst>
                                    <p:cond delay="4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1500"/>
                                        <p:tgtEl>
                                          <p:spTgt spid="40"/>
                                        </p:tgtEl>
                                      </p:cBhvr>
                                    </p:animEffect>
                                  </p:childTnLst>
                                </p:cTn>
                              </p:par>
                              <p:par>
                                <p:cTn id="65" presetID="2" presetClass="entr" presetSubtype="1" decel="100000"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1000" fill="hold"/>
                                        <p:tgtEl>
                                          <p:spTgt spid="42"/>
                                        </p:tgtEl>
                                        <p:attrNameLst>
                                          <p:attrName>ppt_x</p:attrName>
                                        </p:attrNameLst>
                                      </p:cBhvr>
                                      <p:tavLst>
                                        <p:tav tm="0">
                                          <p:val>
                                            <p:strVal val="#ppt_x"/>
                                          </p:val>
                                        </p:tav>
                                        <p:tav tm="100000">
                                          <p:val>
                                            <p:strVal val="#ppt_x"/>
                                          </p:val>
                                        </p:tav>
                                      </p:tavLst>
                                    </p:anim>
                                    <p:anim calcmode="lin" valueType="num">
                                      <p:cBhvr additive="base">
                                        <p:cTn id="68" dur="1000" fill="hold"/>
                                        <p:tgtEl>
                                          <p:spTgt spid="42"/>
                                        </p:tgtEl>
                                        <p:attrNameLst>
                                          <p:attrName>ppt_y</p:attrName>
                                        </p:attrNameLst>
                                      </p:cBhvr>
                                      <p:tavLst>
                                        <p:tav tm="0">
                                          <p:val>
                                            <p:strVal val="0-#ppt_h/2"/>
                                          </p:val>
                                        </p:tav>
                                        <p:tav tm="100000">
                                          <p:val>
                                            <p:strVal val="#ppt_y"/>
                                          </p:val>
                                        </p:tav>
                                      </p:tavLst>
                                    </p:anim>
                                  </p:childTnLst>
                                </p:cTn>
                              </p:par>
                              <p:par>
                                <p:cTn id="69" presetID="10" presetClass="entr" presetSubtype="0" fill="hold" grpId="1" nodeType="withEffect">
                                  <p:stCondLst>
                                    <p:cond delay="50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1500"/>
                                        <p:tgtEl>
                                          <p:spTgt spid="42"/>
                                        </p:tgtEl>
                                      </p:cBhvr>
                                    </p:animEffect>
                                  </p:childTnLst>
                                </p:cTn>
                              </p:par>
                              <p:par>
                                <p:cTn id="72" presetID="2" presetClass="entr" presetSubtype="1" decel="100000" fill="hold" grpId="0" nodeType="withEffect">
                                  <p:stCondLst>
                                    <p:cond delay="60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1000" fill="hold"/>
                                        <p:tgtEl>
                                          <p:spTgt spid="43"/>
                                        </p:tgtEl>
                                        <p:attrNameLst>
                                          <p:attrName>ppt_x</p:attrName>
                                        </p:attrNameLst>
                                      </p:cBhvr>
                                      <p:tavLst>
                                        <p:tav tm="0">
                                          <p:val>
                                            <p:strVal val="#ppt_x"/>
                                          </p:val>
                                        </p:tav>
                                        <p:tav tm="100000">
                                          <p:val>
                                            <p:strVal val="#ppt_x"/>
                                          </p:val>
                                        </p:tav>
                                      </p:tavLst>
                                    </p:anim>
                                    <p:anim calcmode="lin" valueType="num">
                                      <p:cBhvr additive="base">
                                        <p:cTn id="75" dur="1000" fill="hold"/>
                                        <p:tgtEl>
                                          <p:spTgt spid="43"/>
                                        </p:tgtEl>
                                        <p:attrNameLst>
                                          <p:attrName>ppt_y</p:attrName>
                                        </p:attrNameLst>
                                      </p:cBhvr>
                                      <p:tavLst>
                                        <p:tav tm="0">
                                          <p:val>
                                            <p:strVal val="0-#ppt_h/2"/>
                                          </p:val>
                                        </p:tav>
                                        <p:tav tm="100000">
                                          <p:val>
                                            <p:strVal val="#ppt_y"/>
                                          </p:val>
                                        </p:tav>
                                      </p:tavLst>
                                    </p:anim>
                                  </p:childTnLst>
                                </p:cTn>
                              </p:par>
                              <p:par>
                                <p:cTn id="76" presetID="10" presetClass="entr" presetSubtype="0" fill="hold" grpId="1" nodeType="withEffect">
                                  <p:stCondLst>
                                    <p:cond delay="600"/>
                                  </p:stCondLst>
                                  <p:childTnLst>
                                    <p:set>
                                      <p:cBhvr>
                                        <p:cTn id="77" dur="1" fill="hold">
                                          <p:stCondLst>
                                            <p:cond delay="0"/>
                                          </p:stCondLst>
                                        </p:cTn>
                                        <p:tgtEl>
                                          <p:spTgt spid="43"/>
                                        </p:tgtEl>
                                        <p:attrNameLst>
                                          <p:attrName>style.visibility</p:attrName>
                                        </p:attrNameLst>
                                      </p:cBhvr>
                                      <p:to>
                                        <p:strVal val="visible"/>
                                      </p:to>
                                    </p:set>
                                    <p:animEffect transition="in" filter="fade">
                                      <p:cBhvr>
                                        <p:cTn id="78" dur="1500"/>
                                        <p:tgtEl>
                                          <p:spTgt spid="43"/>
                                        </p:tgtEl>
                                      </p:cBhvr>
                                    </p:animEffect>
                                  </p:childTnLst>
                                </p:cTn>
                              </p:par>
                            </p:childTnLst>
                          </p:cTn>
                        </p:par>
                        <p:par>
                          <p:cTn id="79" fill="hold">
                            <p:stCondLst>
                              <p:cond delay="2600"/>
                            </p:stCondLst>
                            <p:childTnLst>
                              <p:par>
                                <p:cTn id="80" presetID="2" presetClass="entr" presetSubtype="3" decel="100000" fill="hold" grpId="0" nodeType="afterEffect">
                                  <p:stCondLst>
                                    <p:cond delay="0"/>
                                  </p:stCondLst>
                                  <p:iterate type="wd">
                                    <p:tmPct val="10000"/>
                                  </p:iterate>
                                  <p:childTnLst>
                                    <p:set>
                                      <p:cBhvr>
                                        <p:cTn id="81" dur="1" fill="hold">
                                          <p:stCondLst>
                                            <p:cond delay="0"/>
                                          </p:stCondLst>
                                        </p:cTn>
                                        <p:tgtEl>
                                          <p:spTgt spid="49">
                                            <p:txEl>
                                              <p:pRg st="0" end="0"/>
                                            </p:txEl>
                                          </p:spTgt>
                                        </p:tgtEl>
                                        <p:attrNameLst>
                                          <p:attrName>style.visibility</p:attrName>
                                        </p:attrNameLst>
                                      </p:cBhvr>
                                      <p:to>
                                        <p:strVal val="visible"/>
                                      </p:to>
                                    </p:set>
                                    <p:anim calcmode="lin" valueType="num">
                                      <p:cBhvr additive="base">
                                        <p:cTn id="82"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49">
                                            <p:txEl>
                                              <p:pRg st="0" end="0"/>
                                            </p:txEl>
                                          </p:spTgt>
                                        </p:tgtEl>
                                        <p:attrNameLst>
                                          <p:attrName>ppt_y</p:attrName>
                                        </p:attrNameLst>
                                      </p:cBhvr>
                                      <p:tavLst>
                                        <p:tav tm="0">
                                          <p:val>
                                            <p:strVal val="0-#ppt_h/2"/>
                                          </p:val>
                                        </p:tav>
                                        <p:tav tm="100000">
                                          <p:val>
                                            <p:strVal val="#ppt_y"/>
                                          </p:val>
                                        </p:tav>
                                      </p:tavLst>
                                    </p:anim>
                                  </p:childTnLst>
                                </p:cTn>
                              </p:par>
                              <p:par>
                                <p:cTn id="84" presetID="2" presetClass="entr" presetSubtype="8" decel="100000" fill="hold" grpId="0" nodeType="with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additive="base">
                                        <p:cTn id="86" dur="500" fill="hold"/>
                                        <p:tgtEl>
                                          <p:spTgt spid="48"/>
                                        </p:tgtEl>
                                        <p:attrNameLst>
                                          <p:attrName>ppt_x</p:attrName>
                                        </p:attrNameLst>
                                      </p:cBhvr>
                                      <p:tavLst>
                                        <p:tav tm="0">
                                          <p:val>
                                            <p:strVal val="0-#ppt_w/2"/>
                                          </p:val>
                                        </p:tav>
                                        <p:tav tm="100000">
                                          <p:val>
                                            <p:strVal val="#ppt_x"/>
                                          </p:val>
                                        </p:tav>
                                      </p:tavLst>
                                    </p:anim>
                                    <p:anim calcmode="lin" valueType="num">
                                      <p:cBhvr additive="base">
                                        <p:cTn id="87" dur="500" fill="hold"/>
                                        <p:tgtEl>
                                          <p:spTgt spid="48"/>
                                        </p:tgtEl>
                                        <p:attrNameLst>
                                          <p:attrName>ppt_y</p:attrName>
                                        </p:attrNameLst>
                                      </p:cBhvr>
                                      <p:tavLst>
                                        <p:tav tm="0">
                                          <p:val>
                                            <p:strVal val="#ppt_y"/>
                                          </p:val>
                                        </p:tav>
                                        <p:tav tm="100000">
                                          <p:val>
                                            <p:strVal val="#ppt_y"/>
                                          </p:val>
                                        </p:tav>
                                      </p:tavLst>
                                    </p:anim>
                                  </p:childTnLst>
                                </p:cTn>
                              </p:par>
                            </p:childTnLst>
                          </p:cTn>
                        </p:par>
                        <p:par>
                          <p:cTn id="88" fill="hold">
                            <p:stCondLst>
                              <p:cond delay="3200"/>
                            </p:stCondLst>
                            <p:childTnLst>
                              <p:par>
                                <p:cTn id="89" presetID="2" presetClass="entr" presetSubtype="2" decel="100000" fill="hold" grpId="0" nodeType="afterEffect">
                                  <p:stCondLst>
                                    <p:cond delay="0"/>
                                  </p:stCondLst>
                                  <p:childTnLst>
                                    <p:set>
                                      <p:cBhvr>
                                        <p:cTn id="90" dur="1" fill="hold">
                                          <p:stCondLst>
                                            <p:cond delay="0"/>
                                          </p:stCondLst>
                                        </p:cTn>
                                        <p:tgtEl>
                                          <p:spTgt spid="47">
                                            <p:txEl>
                                              <p:pRg st="0" end="0"/>
                                            </p:txEl>
                                          </p:spTgt>
                                        </p:tgtEl>
                                        <p:attrNameLst>
                                          <p:attrName>style.visibility</p:attrName>
                                        </p:attrNameLst>
                                      </p:cBhvr>
                                      <p:to>
                                        <p:strVal val="visible"/>
                                      </p:to>
                                    </p:set>
                                    <p:anim calcmode="lin" valueType="num">
                                      <p:cBhvr additive="base">
                                        <p:cTn id="91"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7" grpId="0" build="allAtOnce">
        <p:tmplLst>
          <p:tmpl lvl="1">
            <p:tnLst>
              <p:par>
                <p:cTn presetID="2" presetClass="entr" presetSubtype="2"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1+#ppt_w/2"/>
                          </p:val>
                        </p:tav>
                        <p:tav tm="100000">
                          <p:val>
                            <p:strVal val="#ppt_x"/>
                          </p:val>
                        </p:tav>
                      </p:tavLst>
                    </p:anim>
                    <p:anim calcmode="lin" valueType="num">
                      <p:cBhvr additive="base">
                        <p:cTn dur="500" fill="hold"/>
                        <p:tgtEl>
                          <p:spTgt spid="4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Process">
    <p:spTree>
      <p:nvGrpSpPr>
        <p:cNvPr id="1" name=""/>
        <p:cNvGrpSpPr/>
        <p:nvPr/>
      </p:nvGrpSpPr>
      <p:grpSpPr>
        <a:xfrm>
          <a:off x="0" y="0"/>
          <a:ext cx="0" cy="0"/>
          <a:chOff x="0" y="0"/>
          <a:chExt cx="0" cy="0"/>
        </a:xfrm>
      </p:grpSpPr>
      <p:sp>
        <p:nvSpPr>
          <p:cNvPr id="76" name="フリーフォーム 75"/>
          <p:cNvSpPr/>
          <p:nvPr userDrawn="1"/>
        </p:nvSpPr>
        <p:spPr>
          <a:xfrm>
            <a:off x="0" y="4364182"/>
            <a:ext cx="18288000" cy="2604654"/>
          </a:xfrm>
          <a:custGeom>
            <a:avLst/>
            <a:gdLst>
              <a:gd name="connsiteX0" fmla="*/ 0 w 18288000"/>
              <a:gd name="connsiteY0" fmla="*/ 1343891 h 2604654"/>
              <a:gd name="connsiteX1" fmla="*/ 2854036 w 18288000"/>
              <a:gd name="connsiteY1" fmla="*/ 2604654 h 2604654"/>
              <a:gd name="connsiteX2" fmla="*/ 5320145 w 18288000"/>
              <a:gd name="connsiteY2" fmla="*/ 1052945 h 2604654"/>
              <a:gd name="connsiteX3" fmla="*/ 7772400 w 18288000"/>
              <a:gd name="connsiteY3" fmla="*/ 2119745 h 2604654"/>
              <a:gd name="connsiteX4" fmla="*/ 10224655 w 18288000"/>
              <a:gd name="connsiteY4" fmla="*/ 512618 h 2604654"/>
              <a:gd name="connsiteX5" fmla="*/ 12718473 w 18288000"/>
              <a:gd name="connsiteY5" fmla="*/ 1579418 h 2604654"/>
              <a:gd name="connsiteX6" fmla="*/ 15184582 w 18288000"/>
              <a:gd name="connsiteY6" fmla="*/ 0 h 2604654"/>
              <a:gd name="connsiteX7" fmla="*/ 18288000 w 18288000"/>
              <a:gd name="connsiteY7" fmla="*/ 969818 h 2604654"/>
              <a:gd name="connsiteX8" fmla="*/ 18288000 w 18288000"/>
              <a:gd name="connsiteY8" fmla="*/ 969818 h 2604654"/>
              <a:gd name="connsiteX9" fmla="*/ 18288000 w 18288000"/>
              <a:gd name="connsiteY9" fmla="*/ 969818 h 2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2604654">
                <a:moveTo>
                  <a:pt x="0" y="1343891"/>
                </a:moveTo>
                <a:lnTo>
                  <a:pt x="2854036" y="2604654"/>
                </a:lnTo>
                <a:lnTo>
                  <a:pt x="5320145" y="1052945"/>
                </a:lnTo>
                <a:lnTo>
                  <a:pt x="7772400" y="2119745"/>
                </a:lnTo>
                <a:lnTo>
                  <a:pt x="10224655" y="512618"/>
                </a:lnTo>
                <a:lnTo>
                  <a:pt x="12718473" y="1579418"/>
                </a:lnTo>
                <a:lnTo>
                  <a:pt x="15184582" y="0"/>
                </a:lnTo>
                <a:lnTo>
                  <a:pt x="18288000" y="969818"/>
                </a:lnTo>
                <a:lnTo>
                  <a:pt x="18288000" y="969818"/>
                </a:lnTo>
                <a:lnTo>
                  <a:pt x="18288000" y="969818"/>
                </a:lnTo>
              </a:path>
            </a:pathLst>
          </a:custGeom>
          <a:noFill/>
          <a:ln>
            <a:solidFill>
              <a:schemeClr val="tx2">
                <a:lumMod val="60000"/>
                <a:lumOff val="4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円/楕円 15"/>
          <p:cNvSpPr/>
          <p:nvPr userDrawn="1"/>
        </p:nvSpPr>
        <p:spPr>
          <a:xfrm>
            <a:off x="2492804" y="6636573"/>
            <a:ext cx="711250" cy="711250"/>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4958781" y="5060322"/>
            <a:ext cx="711250" cy="711250"/>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7424758" y="6111156"/>
            <a:ext cx="711250" cy="711250"/>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円/楕円 18"/>
          <p:cNvSpPr/>
          <p:nvPr userDrawn="1"/>
        </p:nvSpPr>
        <p:spPr>
          <a:xfrm>
            <a:off x="9890735" y="4534905"/>
            <a:ext cx="711250" cy="711250"/>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12356712" y="5585739"/>
            <a:ext cx="711250" cy="711250"/>
          </a:xfrm>
          <a:prstGeom prst="ellipse">
            <a:avLst/>
          </a:prstGeom>
          <a:solidFill>
            <a:schemeClr val="bg1"/>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14822689" y="4009488"/>
            <a:ext cx="711250" cy="711250"/>
          </a:xfrm>
          <a:prstGeom prst="ellipse">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9774395"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円/楕円 4"/>
          <p:cNvSpPr/>
          <p:nvPr userDrawn="1"/>
        </p:nvSpPr>
        <p:spPr>
          <a:xfrm>
            <a:off x="2619829" y="6763598"/>
            <a:ext cx="457200" cy="457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5085806" y="5187347"/>
            <a:ext cx="457200" cy="457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11"/>
          <p:cNvSpPr/>
          <p:nvPr userDrawn="1"/>
        </p:nvSpPr>
        <p:spPr>
          <a:xfrm>
            <a:off x="7551783" y="6238181"/>
            <a:ext cx="457200" cy="457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円/楕円 12"/>
          <p:cNvSpPr/>
          <p:nvPr userDrawn="1"/>
        </p:nvSpPr>
        <p:spPr>
          <a:xfrm>
            <a:off x="10017760" y="4661930"/>
            <a:ext cx="457200" cy="4572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13"/>
          <p:cNvSpPr/>
          <p:nvPr userDrawn="1"/>
        </p:nvSpPr>
        <p:spPr>
          <a:xfrm>
            <a:off x="12483737" y="5712764"/>
            <a:ext cx="457200" cy="457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円/楕円 14"/>
          <p:cNvSpPr/>
          <p:nvPr userDrawn="1"/>
        </p:nvSpPr>
        <p:spPr>
          <a:xfrm>
            <a:off x="14949714" y="4136513"/>
            <a:ext cx="457200" cy="4572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テキスト プレースホルダー 6"/>
          <p:cNvSpPr>
            <a:spLocks noGrp="1"/>
          </p:cNvSpPr>
          <p:nvPr>
            <p:ph type="body" sz="quarter" idx="21" hasCustomPrompt="1"/>
          </p:nvPr>
        </p:nvSpPr>
        <p:spPr>
          <a:xfrm>
            <a:off x="828986" y="7499181"/>
            <a:ext cx="4038886" cy="720080"/>
          </a:xfrm>
        </p:spPr>
        <p:txBody>
          <a:bodyPr anchor="b">
            <a:noAutofit/>
          </a:bodyPr>
          <a:lstStyle>
            <a:lvl1pPr algn="ct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49" name="テキスト プレースホルダー 6"/>
          <p:cNvSpPr>
            <a:spLocks noGrp="1"/>
          </p:cNvSpPr>
          <p:nvPr>
            <p:ph type="body" sz="quarter" idx="24" hasCustomPrompt="1"/>
          </p:nvPr>
        </p:nvSpPr>
        <p:spPr>
          <a:xfrm>
            <a:off x="820329" y="8254825"/>
            <a:ext cx="4056201" cy="1223322"/>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0" name="正方形/長方形 49"/>
          <p:cNvSpPr/>
          <p:nvPr userDrawn="1"/>
        </p:nvSpPr>
        <p:spPr>
          <a:xfrm>
            <a:off x="1228249" y="8157417"/>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テキスト プレースホルダー 6"/>
          <p:cNvSpPr>
            <a:spLocks noGrp="1"/>
          </p:cNvSpPr>
          <p:nvPr>
            <p:ph type="body" sz="quarter" idx="25" hasCustomPrompt="1"/>
          </p:nvPr>
        </p:nvSpPr>
        <p:spPr>
          <a:xfrm>
            <a:off x="3269317" y="4166956"/>
            <a:ext cx="4038886" cy="720080"/>
          </a:xfrm>
        </p:spPr>
        <p:txBody>
          <a:bodyPr anchor="b">
            <a:noAutofit/>
          </a:bodyPr>
          <a:lstStyle>
            <a:lvl1pPr algn="ct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5" name="テキスト プレースホルダー 6"/>
          <p:cNvSpPr>
            <a:spLocks noGrp="1"/>
          </p:cNvSpPr>
          <p:nvPr>
            <p:ph type="body" sz="quarter" idx="26" hasCustomPrompt="1"/>
          </p:nvPr>
        </p:nvSpPr>
        <p:spPr>
          <a:xfrm>
            <a:off x="3260660" y="2857771"/>
            <a:ext cx="4056201" cy="1223322"/>
          </a:xfrm>
        </p:spPr>
        <p:txBody>
          <a:bodyPr anchor="b">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6" name="正方形/長方形 55"/>
          <p:cNvSpPr/>
          <p:nvPr userDrawn="1"/>
        </p:nvSpPr>
        <p:spPr>
          <a:xfrm>
            <a:off x="3668580" y="4136513"/>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テキスト プレースホルダー 6"/>
          <p:cNvSpPr>
            <a:spLocks noGrp="1"/>
          </p:cNvSpPr>
          <p:nvPr>
            <p:ph type="body" sz="quarter" idx="27" hasCustomPrompt="1"/>
          </p:nvPr>
        </p:nvSpPr>
        <p:spPr>
          <a:xfrm>
            <a:off x="5780871" y="6987783"/>
            <a:ext cx="4038886" cy="720080"/>
          </a:xfrm>
        </p:spPr>
        <p:txBody>
          <a:bodyPr anchor="b">
            <a:noAutofit/>
          </a:bodyPr>
          <a:lstStyle>
            <a:lvl1pPr algn="ct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61" name="テキスト プレースホルダー 6"/>
          <p:cNvSpPr>
            <a:spLocks noGrp="1"/>
          </p:cNvSpPr>
          <p:nvPr>
            <p:ph type="body" sz="quarter" idx="28" hasCustomPrompt="1"/>
          </p:nvPr>
        </p:nvSpPr>
        <p:spPr>
          <a:xfrm>
            <a:off x="5772214" y="7743427"/>
            <a:ext cx="4056201" cy="1223322"/>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62" name="正方形/長方形 61"/>
          <p:cNvSpPr/>
          <p:nvPr userDrawn="1"/>
        </p:nvSpPr>
        <p:spPr>
          <a:xfrm>
            <a:off x="6180134" y="7646019"/>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テキスト プレースホルダー 6"/>
          <p:cNvSpPr>
            <a:spLocks noGrp="1"/>
          </p:cNvSpPr>
          <p:nvPr>
            <p:ph type="body" sz="quarter" idx="29" hasCustomPrompt="1"/>
          </p:nvPr>
        </p:nvSpPr>
        <p:spPr>
          <a:xfrm>
            <a:off x="8213061" y="3710116"/>
            <a:ext cx="4038886" cy="720080"/>
          </a:xfrm>
        </p:spPr>
        <p:txBody>
          <a:bodyPr anchor="b">
            <a:noAutofit/>
          </a:bodyPr>
          <a:lstStyle>
            <a:lvl1pPr algn="ctr">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64" name="テキスト プレースホルダー 6"/>
          <p:cNvSpPr>
            <a:spLocks noGrp="1"/>
          </p:cNvSpPr>
          <p:nvPr>
            <p:ph type="body" sz="quarter" idx="30" hasCustomPrompt="1"/>
          </p:nvPr>
        </p:nvSpPr>
        <p:spPr>
          <a:xfrm>
            <a:off x="8204404" y="2400931"/>
            <a:ext cx="4056201" cy="1223322"/>
          </a:xfrm>
        </p:spPr>
        <p:txBody>
          <a:bodyPr anchor="b">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65" name="正方形/長方形 64"/>
          <p:cNvSpPr/>
          <p:nvPr userDrawn="1"/>
        </p:nvSpPr>
        <p:spPr>
          <a:xfrm>
            <a:off x="8612324" y="3679673"/>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プレースホルダー 6"/>
          <p:cNvSpPr>
            <a:spLocks noGrp="1"/>
          </p:cNvSpPr>
          <p:nvPr>
            <p:ph type="body" sz="quarter" idx="31" hasCustomPrompt="1"/>
          </p:nvPr>
        </p:nvSpPr>
        <p:spPr>
          <a:xfrm>
            <a:off x="10698970" y="6448511"/>
            <a:ext cx="4038886" cy="720080"/>
          </a:xfrm>
        </p:spPr>
        <p:txBody>
          <a:bodyPr anchor="b">
            <a:noAutofit/>
          </a:bodyPr>
          <a:lstStyle>
            <a:lvl1pPr algn="ctr">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7" name="テキスト プレースホルダー 6"/>
          <p:cNvSpPr>
            <a:spLocks noGrp="1"/>
          </p:cNvSpPr>
          <p:nvPr>
            <p:ph type="body" sz="quarter" idx="32" hasCustomPrompt="1"/>
          </p:nvPr>
        </p:nvSpPr>
        <p:spPr>
          <a:xfrm>
            <a:off x="10690313" y="7204155"/>
            <a:ext cx="4056201" cy="1223322"/>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68" name="正方形/長方形 67"/>
          <p:cNvSpPr/>
          <p:nvPr userDrawn="1"/>
        </p:nvSpPr>
        <p:spPr>
          <a:xfrm>
            <a:off x="11098233" y="7106747"/>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テキスト プレースホルダー 6"/>
          <p:cNvSpPr>
            <a:spLocks noGrp="1"/>
          </p:cNvSpPr>
          <p:nvPr>
            <p:ph type="body" sz="quarter" idx="33" hasCustomPrompt="1"/>
          </p:nvPr>
        </p:nvSpPr>
        <p:spPr>
          <a:xfrm>
            <a:off x="13145015" y="3169429"/>
            <a:ext cx="4038886" cy="720080"/>
          </a:xfrm>
        </p:spPr>
        <p:txBody>
          <a:bodyPr anchor="b">
            <a:noAutofit/>
          </a:bodyPr>
          <a:lstStyle>
            <a:lvl1pPr algn="ctr">
              <a:defRPr sz="28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70" name="テキスト プレースホルダー 6"/>
          <p:cNvSpPr>
            <a:spLocks noGrp="1"/>
          </p:cNvSpPr>
          <p:nvPr>
            <p:ph type="body" sz="quarter" idx="34" hasCustomPrompt="1"/>
          </p:nvPr>
        </p:nvSpPr>
        <p:spPr>
          <a:xfrm>
            <a:off x="13136358" y="1860244"/>
            <a:ext cx="4056201" cy="1223322"/>
          </a:xfrm>
        </p:spPr>
        <p:txBody>
          <a:bodyPr anchor="b">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71" name="正方形/長方形 70"/>
          <p:cNvSpPr/>
          <p:nvPr userDrawn="1"/>
        </p:nvSpPr>
        <p:spPr>
          <a:xfrm>
            <a:off x="13544278" y="3138986"/>
            <a:ext cx="3240360"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204881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2" decel="10000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750" fill="hold"/>
                                        <p:tgtEl>
                                          <p:spTgt spid="5"/>
                                        </p:tgtEl>
                                        <p:attrNameLst>
                                          <p:attrName>ppt_x</p:attrName>
                                        </p:attrNameLst>
                                      </p:cBhvr>
                                      <p:tavLst>
                                        <p:tav tm="0">
                                          <p:val>
                                            <p:strVal val="0-#ppt_w/2"/>
                                          </p:val>
                                        </p:tav>
                                        <p:tav tm="100000">
                                          <p:val>
                                            <p:strVal val="#ppt_x"/>
                                          </p:val>
                                        </p:tav>
                                      </p:tavLst>
                                    </p:anim>
                                    <p:anim calcmode="lin" valueType="num">
                                      <p:cBhvr additive="base">
                                        <p:cTn id="16" dur="75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0-#ppt_w/2"/>
                                          </p:val>
                                        </p:tav>
                                        <p:tav tm="100000">
                                          <p:val>
                                            <p:strVal val="#ppt_x"/>
                                          </p:val>
                                        </p:tav>
                                      </p:tavLst>
                                    </p:anim>
                                    <p:anim calcmode="lin" valueType="num">
                                      <p:cBhvr additive="base">
                                        <p:cTn id="20" dur="75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750" fill="hold"/>
                                        <p:tgtEl>
                                          <p:spTgt spid="12"/>
                                        </p:tgtEl>
                                        <p:attrNameLst>
                                          <p:attrName>ppt_x</p:attrName>
                                        </p:attrNameLst>
                                      </p:cBhvr>
                                      <p:tavLst>
                                        <p:tav tm="0">
                                          <p:val>
                                            <p:strVal val="0-#ppt_w/2"/>
                                          </p:val>
                                        </p:tav>
                                        <p:tav tm="100000">
                                          <p:val>
                                            <p:strVal val="#ppt_x"/>
                                          </p:val>
                                        </p:tav>
                                      </p:tavLst>
                                    </p:anim>
                                    <p:anim calcmode="lin" valueType="num">
                                      <p:cBhvr additive="base">
                                        <p:cTn id="24" dur="75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750" fill="hold"/>
                                        <p:tgtEl>
                                          <p:spTgt spid="13"/>
                                        </p:tgtEl>
                                        <p:attrNameLst>
                                          <p:attrName>ppt_x</p:attrName>
                                        </p:attrNameLst>
                                      </p:cBhvr>
                                      <p:tavLst>
                                        <p:tav tm="0">
                                          <p:val>
                                            <p:strVal val="0-#ppt_w/2"/>
                                          </p:val>
                                        </p:tav>
                                        <p:tav tm="100000">
                                          <p:val>
                                            <p:strVal val="#ppt_x"/>
                                          </p:val>
                                        </p:tav>
                                      </p:tavLst>
                                    </p:anim>
                                    <p:anim calcmode="lin" valueType="num">
                                      <p:cBhvr additive="base">
                                        <p:cTn id="28" dur="75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12" decel="10000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750" fill="hold"/>
                                        <p:tgtEl>
                                          <p:spTgt spid="14"/>
                                        </p:tgtEl>
                                        <p:attrNameLst>
                                          <p:attrName>ppt_x</p:attrName>
                                        </p:attrNameLst>
                                      </p:cBhvr>
                                      <p:tavLst>
                                        <p:tav tm="0">
                                          <p:val>
                                            <p:strVal val="0-#ppt_w/2"/>
                                          </p:val>
                                        </p:tav>
                                        <p:tav tm="100000">
                                          <p:val>
                                            <p:strVal val="#ppt_x"/>
                                          </p:val>
                                        </p:tav>
                                      </p:tavLst>
                                    </p:anim>
                                    <p:anim calcmode="lin" valueType="num">
                                      <p:cBhvr additive="base">
                                        <p:cTn id="32" dur="750" fill="hold"/>
                                        <p:tgtEl>
                                          <p:spTgt spid="14"/>
                                        </p:tgtEl>
                                        <p:attrNameLst>
                                          <p:attrName>ppt_y</p:attrName>
                                        </p:attrNameLst>
                                      </p:cBhvr>
                                      <p:tavLst>
                                        <p:tav tm="0">
                                          <p:val>
                                            <p:strVal val="1+#ppt_h/2"/>
                                          </p:val>
                                        </p:tav>
                                        <p:tav tm="100000">
                                          <p:val>
                                            <p:strVal val="#ppt_y"/>
                                          </p:val>
                                        </p:tav>
                                      </p:tavLst>
                                    </p:anim>
                                  </p:childTnLst>
                                </p:cTn>
                              </p:par>
                              <p:par>
                                <p:cTn id="33" presetID="2" presetClass="entr" presetSubtype="12" decel="10000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750" fill="hold"/>
                                        <p:tgtEl>
                                          <p:spTgt spid="15"/>
                                        </p:tgtEl>
                                        <p:attrNameLst>
                                          <p:attrName>ppt_x</p:attrName>
                                        </p:attrNameLst>
                                      </p:cBhvr>
                                      <p:tavLst>
                                        <p:tav tm="0">
                                          <p:val>
                                            <p:strVal val="0-#ppt_w/2"/>
                                          </p:val>
                                        </p:tav>
                                        <p:tav tm="100000">
                                          <p:val>
                                            <p:strVal val="#ppt_x"/>
                                          </p:val>
                                        </p:tav>
                                      </p:tavLst>
                                    </p:anim>
                                    <p:anim calcmode="lin" valueType="num">
                                      <p:cBhvr additive="base">
                                        <p:cTn id="36" dur="750" fill="hold"/>
                                        <p:tgtEl>
                                          <p:spTgt spid="15"/>
                                        </p:tgtEl>
                                        <p:attrNameLst>
                                          <p:attrName>ppt_y</p:attrName>
                                        </p:attrNameLst>
                                      </p:cBhvr>
                                      <p:tavLst>
                                        <p:tav tm="0">
                                          <p:val>
                                            <p:strVal val="1+#ppt_h/2"/>
                                          </p:val>
                                        </p:tav>
                                        <p:tav tm="100000">
                                          <p:val>
                                            <p:strVal val="#ppt_y"/>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76"/>
                                        </p:tgtEl>
                                        <p:attrNameLst>
                                          <p:attrName>style.visibility</p:attrName>
                                        </p:attrNameLst>
                                      </p:cBhvr>
                                      <p:to>
                                        <p:strVal val="visible"/>
                                      </p:to>
                                    </p:set>
                                    <p:animEffect transition="in" filter="wipe(left)">
                                      <p:cBhvr>
                                        <p:cTn id="39" dur="1250"/>
                                        <p:tgtEl>
                                          <p:spTgt spid="76"/>
                                        </p:tgtEl>
                                      </p:cBhvr>
                                    </p:animEffect>
                                  </p:childTnLst>
                                </p:cTn>
                              </p:par>
                            </p:childTnLst>
                          </p:cTn>
                        </p:par>
                        <p:par>
                          <p:cTn id="40" fill="hold">
                            <p:stCondLst>
                              <p:cond delay="1750"/>
                            </p:stCondLst>
                            <p:childTnLst>
                              <p:par>
                                <p:cTn id="41" presetID="2" presetClass="entr" presetSubtype="4" decel="10000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 calcmode="lin" valueType="num">
                                      <p:cBhvr additive="base">
                                        <p:cTn id="43"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45" presetID="21" presetClass="entr" presetSubtype="1"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wheel(1)">
                                      <p:cBhvr>
                                        <p:cTn id="47" dur="1500"/>
                                        <p:tgtEl>
                                          <p:spTgt spid="16"/>
                                        </p:tgtEl>
                                      </p:cBhvr>
                                    </p:animEffect>
                                  </p:childTnLst>
                                </p:cTn>
                              </p:par>
                              <p:par>
                                <p:cTn id="48" presetID="2" presetClass="entr" presetSubtype="4" decel="100000" fill="hold" grpId="0" nodeType="withEffect">
                                  <p:stCondLst>
                                    <p:cond delay="100"/>
                                  </p:stCondLst>
                                  <p:childTnLst>
                                    <p:set>
                                      <p:cBhvr>
                                        <p:cTn id="49" dur="1" fill="hold">
                                          <p:stCondLst>
                                            <p:cond delay="0"/>
                                          </p:stCondLst>
                                        </p:cTn>
                                        <p:tgtEl>
                                          <p:spTgt spid="50"/>
                                        </p:tgtEl>
                                        <p:attrNameLst>
                                          <p:attrName>style.visibility</p:attrName>
                                        </p:attrNameLst>
                                      </p:cBhvr>
                                      <p:to>
                                        <p:strVal val="visible"/>
                                      </p:to>
                                    </p:set>
                                    <p:anim calcmode="lin" valueType="num">
                                      <p:cBhvr additive="base">
                                        <p:cTn id="50" dur="500" fill="hold"/>
                                        <p:tgtEl>
                                          <p:spTgt spid="50"/>
                                        </p:tgtEl>
                                        <p:attrNameLst>
                                          <p:attrName>ppt_x</p:attrName>
                                        </p:attrNameLst>
                                      </p:cBhvr>
                                      <p:tavLst>
                                        <p:tav tm="0">
                                          <p:val>
                                            <p:strVal val="#ppt_x"/>
                                          </p:val>
                                        </p:tav>
                                        <p:tav tm="100000">
                                          <p:val>
                                            <p:strVal val="#ppt_x"/>
                                          </p:val>
                                        </p:tav>
                                      </p:tavLst>
                                    </p:anim>
                                    <p:anim calcmode="lin" valueType="num">
                                      <p:cBhvr additive="base">
                                        <p:cTn id="51" dur="500" fill="hold"/>
                                        <p:tgtEl>
                                          <p:spTgt spid="50"/>
                                        </p:tgtEl>
                                        <p:attrNameLst>
                                          <p:attrName>ppt_y</p:attrName>
                                        </p:attrNameLst>
                                      </p:cBhvr>
                                      <p:tavLst>
                                        <p:tav tm="0">
                                          <p:val>
                                            <p:strVal val="1+#ppt_h/2"/>
                                          </p:val>
                                        </p:tav>
                                        <p:tav tm="100000">
                                          <p:val>
                                            <p:strVal val="#ppt_y"/>
                                          </p:val>
                                        </p:tav>
                                      </p:tavLst>
                                    </p:anim>
                                  </p:childTnLst>
                                </p:cTn>
                              </p:par>
                            </p:childTnLst>
                          </p:cTn>
                        </p:par>
                        <p:par>
                          <p:cTn id="52" fill="hold">
                            <p:stCondLst>
                              <p:cond delay="3250"/>
                            </p:stCondLst>
                            <p:childTnLst>
                              <p:par>
                                <p:cTn id="53" presetID="22" presetClass="entr" presetSubtype="8" fill="hold" grpId="0" nodeType="after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Effect transition="in" filter="wipe(left)">
                                      <p:cBhvr>
                                        <p:cTn id="55" dur="500"/>
                                        <p:tgtEl>
                                          <p:spTgt spid="49">
                                            <p:txEl>
                                              <p:pRg st="0" end="0"/>
                                            </p:txEl>
                                          </p:spTgt>
                                        </p:tgtEl>
                                      </p:cBhvr>
                                    </p:animEffect>
                                  </p:childTnLst>
                                </p:cTn>
                              </p:par>
                            </p:childTnLst>
                          </p:cTn>
                        </p:par>
                        <p:par>
                          <p:cTn id="56" fill="hold">
                            <p:stCondLst>
                              <p:cond delay="3750"/>
                            </p:stCondLst>
                            <p:childTnLst>
                              <p:par>
                                <p:cTn id="57" presetID="2" presetClass="entr" presetSubtype="1" decel="100000" fill="hold" grpId="0" nodeType="afterEffect">
                                  <p:stCondLst>
                                    <p:cond delay="250"/>
                                  </p:stCondLst>
                                  <p:childTnLst>
                                    <p:set>
                                      <p:cBhvr>
                                        <p:cTn id="58" dur="1" fill="hold">
                                          <p:stCondLst>
                                            <p:cond delay="0"/>
                                          </p:stCondLst>
                                        </p:cTn>
                                        <p:tgtEl>
                                          <p:spTgt spid="54">
                                            <p:txEl>
                                              <p:pRg st="0" end="0"/>
                                            </p:txEl>
                                          </p:spTgt>
                                        </p:tgtEl>
                                        <p:attrNameLst>
                                          <p:attrName>style.visibility</p:attrName>
                                        </p:attrNameLst>
                                      </p:cBhvr>
                                      <p:to>
                                        <p:strVal val="visible"/>
                                      </p:to>
                                    </p:set>
                                    <p:anim calcmode="lin" valueType="num">
                                      <p:cBhvr additive="base">
                                        <p:cTn id="59"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4">
                                            <p:txEl>
                                              <p:pRg st="0" end="0"/>
                                            </p:txEl>
                                          </p:spTgt>
                                        </p:tgtEl>
                                        <p:attrNameLst>
                                          <p:attrName>ppt_y</p:attrName>
                                        </p:attrNameLst>
                                      </p:cBhvr>
                                      <p:tavLst>
                                        <p:tav tm="0">
                                          <p:val>
                                            <p:strVal val="0-#ppt_h/2"/>
                                          </p:val>
                                        </p:tav>
                                        <p:tav tm="100000">
                                          <p:val>
                                            <p:strVal val="#ppt_y"/>
                                          </p:val>
                                        </p:tav>
                                      </p:tavLst>
                                    </p:anim>
                                  </p:childTnLst>
                                </p:cTn>
                              </p:par>
                              <p:par>
                                <p:cTn id="61" presetID="21" presetClass="entr" presetSubtype="1" fill="hold" grpId="0" nodeType="withEffect">
                                  <p:stCondLst>
                                    <p:cond delay="250"/>
                                  </p:stCondLst>
                                  <p:childTnLst>
                                    <p:set>
                                      <p:cBhvr>
                                        <p:cTn id="62" dur="1" fill="hold">
                                          <p:stCondLst>
                                            <p:cond delay="0"/>
                                          </p:stCondLst>
                                        </p:cTn>
                                        <p:tgtEl>
                                          <p:spTgt spid="17"/>
                                        </p:tgtEl>
                                        <p:attrNameLst>
                                          <p:attrName>style.visibility</p:attrName>
                                        </p:attrNameLst>
                                      </p:cBhvr>
                                      <p:to>
                                        <p:strVal val="visible"/>
                                      </p:to>
                                    </p:set>
                                    <p:animEffect transition="in" filter="wheel(1)">
                                      <p:cBhvr>
                                        <p:cTn id="63" dur="1500"/>
                                        <p:tgtEl>
                                          <p:spTgt spid="17"/>
                                        </p:tgtEl>
                                      </p:cBhvr>
                                    </p:animEffect>
                                  </p:childTnLst>
                                </p:cTn>
                              </p:par>
                              <p:par>
                                <p:cTn id="64" presetID="2" presetClass="entr" presetSubtype="1" decel="100000" fill="hold" grpId="0" nodeType="withEffect">
                                  <p:stCondLst>
                                    <p:cond delay="350"/>
                                  </p:stCondLst>
                                  <p:childTnLst>
                                    <p:set>
                                      <p:cBhvr>
                                        <p:cTn id="65" dur="1" fill="hold">
                                          <p:stCondLst>
                                            <p:cond delay="0"/>
                                          </p:stCondLst>
                                        </p:cTn>
                                        <p:tgtEl>
                                          <p:spTgt spid="56"/>
                                        </p:tgtEl>
                                        <p:attrNameLst>
                                          <p:attrName>style.visibility</p:attrName>
                                        </p:attrNameLst>
                                      </p:cBhvr>
                                      <p:to>
                                        <p:strVal val="visible"/>
                                      </p:to>
                                    </p:set>
                                    <p:anim calcmode="lin" valueType="num">
                                      <p:cBhvr additive="base">
                                        <p:cTn id="66" dur="500" fill="hold"/>
                                        <p:tgtEl>
                                          <p:spTgt spid="56"/>
                                        </p:tgtEl>
                                        <p:attrNameLst>
                                          <p:attrName>ppt_x</p:attrName>
                                        </p:attrNameLst>
                                      </p:cBhvr>
                                      <p:tavLst>
                                        <p:tav tm="0">
                                          <p:val>
                                            <p:strVal val="#ppt_x"/>
                                          </p:val>
                                        </p:tav>
                                        <p:tav tm="100000">
                                          <p:val>
                                            <p:strVal val="#ppt_x"/>
                                          </p:val>
                                        </p:tav>
                                      </p:tavLst>
                                    </p:anim>
                                    <p:anim calcmode="lin" valueType="num">
                                      <p:cBhvr additive="base">
                                        <p:cTn id="67" dur="500" fill="hold"/>
                                        <p:tgtEl>
                                          <p:spTgt spid="56"/>
                                        </p:tgtEl>
                                        <p:attrNameLst>
                                          <p:attrName>ppt_y</p:attrName>
                                        </p:attrNameLst>
                                      </p:cBhvr>
                                      <p:tavLst>
                                        <p:tav tm="0">
                                          <p:val>
                                            <p:strVal val="0-#ppt_h/2"/>
                                          </p:val>
                                        </p:tav>
                                        <p:tav tm="100000">
                                          <p:val>
                                            <p:strVal val="#ppt_y"/>
                                          </p:val>
                                        </p:tav>
                                      </p:tavLst>
                                    </p:anim>
                                  </p:childTnLst>
                                </p:cTn>
                              </p:par>
                            </p:childTnLst>
                          </p:cTn>
                        </p:par>
                        <p:par>
                          <p:cTn id="68" fill="hold">
                            <p:stCondLst>
                              <p:cond delay="5500"/>
                            </p:stCondLst>
                            <p:childTnLst>
                              <p:par>
                                <p:cTn id="69" presetID="22" presetClass="entr" presetSubtype="8" fill="hold" grpId="0" nodeType="afterEffect">
                                  <p:stCondLst>
                                    <p:cond delay="0"/>
                                  </p:stCondLst>
                                  <p:childTnLst>
                                    <p:set>
                                      <p:cBhvr>
                                        <p:cTn id="70" dur="1" fill="hold">
                                          <p:stCondLst>
                                            <p:cond delay="0"/>
                                          </p:stCondLst>
                                        </p:cTn>
                                        <p:tgtEl>
                                          <p:spTgt spid="55">
                                            <p:txEl>
                                              <p:pRg st="0" end="0"/>
                                            </p:txEl>
                                          </p:spTgt>
                                        </p:tgtEl>
                                        <p:attrNameLst>
                                          <p:attrName>style.visibility</p:attrName>
                                        </p:attrNameLst>
                                      </p:cBhvr>
                                      <p:to>
                                        <p:strVal val="visible"/>
                                      </p:to>
                                    </p:set>
                                    <p:animEffect transition="in" filter="wipe(left)">
                                      <p:cBhvr>
                                        <p:cTn id="71" dur="500"/>
                                        <p:tgtEl>
                                          <p:spTgt spid="55">
                                            <p:txEl>
                                              <p:pRg st="0" end="0"/>
                                            </p:txEl>
                                          </p:spTgt>
                                        </p:tgtEl>
                                      </p:cBhvr>
                                    </p:animEffect>
                                  </p:childTnLst>
                                </p:cTn>
                              </p:par>
                            </p:childTnLst>
                          </p:cTn>
                        </p:par>
                        <p:par>
                          <p:cTn id="72" fill="hold">
                            <p:stCondLst>
                              <p:cond delay="6000"/>
                            </p:stCondLst>
                            <p:childTnLst>
                              <p:par>
                                <p:cTn id="73" presetID="2" presetClass="entr" presetSubtype="4" decel="100000" fill="hold" grpId="0" nodeType="afterEffect">
                                  <p:stCondLst>
                                    <p:cond delay="250"/>
                                  </p:stCondLst>
                                  <p:childTnLst>
                                    <p:set>
                                      <p:cBhvr>
                                        <p:cTn id="74" dur="1" fill="hold">
                                          <p:stCondLst>
                                            <p:cond delay="0"/>
                                          </p:stCondLst>
                                        </p:cTn>
                                        <p:tgtEl>
                                          <p:spTgt spid="60">
                                            <p:txEl>
                                              <p:pRg st="0" end="0"/>
                                            </p:txEl>
                                          </p:spTgt>
                                        </p:tgtEl>
                                        <p:attrNameLst>
                                          <p:attrName>style.visibility</p:attrName>
                                        </p:attrNameLst>
                                      </p:cBhvr>
                                      <p:to>
                                        <p:strVal val="visible"/>
                                      </p:to>
                                    </p:set>
                                    <p:anim calcmode="lin" valueType="num">
                                      <p:cBhvr additive="base">
                                        <p:cTn id="75"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60">
                                            <p:txEl>
                                              <p:pRg st="0" end="0"/>
                                            </p:txEl>
                                          </p:spTgt>
                                        </p:tgtEl>
                                        <p:attrNameLst>
                                          <p:attrName>ppt_y</p:attrName>
                                        </p:attrNameLst>
                                      </p:cBhvr>
                                      <p:tavLst>
                                        <p:tav tm="0">
                                          <p:val>
                                            <p:strVal val="1+#ppt_h/2"/>
                                          </p:val>
                                        </p:tav>
                                        <p:tav tm="100000">
                                          <p:val>
                                            <p:strVal val="#ppt_y"/>
                                          </p:val>
                                        </p:tav>
                                      </p:tavLst>
                                    </p:anim>
                                  </p:childTnLst>
                                </p:cTn>
                              </p:par>
                              <p:par>
                                <p:cTn id="77" presetID="21" presetClass="entr" presetSubtype="1" fill="hold" grpId="0" nodeType="withEffect">
                                  <p:stCondLst>
                                    <p:cond delay="250"/>
                                  </p:stCondLst>
                                  <p:childTnLst>
                                    <p:set>
                                      <p:cBhvr>
                                        <p:cTn id="78" dur="1" fill="hold">
                                          <p:stCondLst>
                                            <p:cond delay="0"/>
                                          </p:stCondLst>
                                        </p:cTn>
                                        <p:tgtEl>
                                          <p:spTgt spid="18"/>
                                        </p:tgtEl>
                                        <p:attrNameLst>
                                          <p:attrName>style.visibility</p:attrName>
                                        </p:attrNameLst>
                                      </p:cBhvr>
                                      <p:to>
                                        <p:strVal val="visible"/>
                                      </p:to>
                                    </p:set>
                                    <p:animEffect transition="in" filter="wheel(1)">
                                      <p:cBhvr>
                                        <p:cTn id="79" dur="1500"/>
                                        <p:tgtEl>
                                          <p:spTgt spid="18"/>
                                        </p:tgtEl>
                                      </p:cBhvr>
                                    </p:animEffect>
                                  </p:childTnLst>
                                </p:cTn>
                              </p:par>
                              <p:par>
                                <p:cTn id="80" presetID="2" presetClass="entr" presetSubtype="4" decel="100000" fill="hold" grpId="0" nodeType="withEffect">
                                  <p:stCondLst>
                                    <p:cond delay="350"/>
                                  </p:stCondLst>
                                  <p:childTnLst>
                                    <p:set>
                                      <p:cBhvr>
                                        <p:cTn id="81" dur="1" fill="hold">
                                          <p:stCondLst>
                                            <p:cond delay="0"/>
                                          </p:stCondLst>
                                        </p:cTn>
                                        <p:tgtEl>
                                          <p:spTgt spid="62"/>
                                        </p:tgtEl>
                                        <p:attrNameLst>
                                          <p:attrName>style.visibility</p:attrName>
                                        </p:attrNameLst>
                                      </p:cBhvr>
                                      <p:to>
                                        <p:strVal val="visible"/>
                                      </p:to>
                                    </p:set>
                                    <p:anim calcmode="lin" valueType="num">
                                      <p:cBhvr additive="base">
                                        <p:cTn id="82" dur="500" fill="hold"/>
                                        <p:tgtEl>
                                          <p:spTgt spid="62"/>
                                        </p:tgtEl>
                                        <p:attrNameLst>
                                          <p:attrName>ppt_x</p:attrName>
                                        </p:attrNameLst>
                                      </p:cBhvr>
                                      <p:tavLst>
                                        <p:tav tm="0">
                                          <p:val>
                                            <p:strVal val="#ppt_x"/>
                                          </p:val>
                                        </p:tav>
                                        <p:tav tm="100000">
                                          <p:val>
                                            <p:strVal val="#ppt_x"/>
                                          </p:val>
                                        </p:tav>
                                      </p:tavLst>
                                    </p:anim>
                                    <p:anim calcmode="lin" valueType="num">
                                      <p:cBhvr additive="base">
                                        <p:cTn id="83" dur="500" fill="hold"/>
                                        <p:tgtEl>
                                          <p:spTgt spid="62"/>
                                        </p:tgtEl>
                                        <p:attrNameLst>
                                          <p:attrName>ppt_y</p:attrName>
                                        </p:attrNameLst>
                                      </p:cBhvr>
                                      <p:tavLst>
                                        <p:tav tm="0">
                                          <p:val>
                                            <p:strVal val="1+#ppt_h/2"/>
                                          </p:val>
                                        </p:tav>
                                        <p:tav tm="100000">
                                          <p:val>
                                            <p:strVal val="#ppt_y"/>
                                          </p:val>
                                        </p:tav>
                                      </p:tavLst>
                                    </p:anim>
                                  </p:childTnLst>
                                </p:cTn>
                              </p:par>
                            </p:childTnLst>
                          </p:cTn>
                        </p:par>
                        <p:par>
                          <p:cTn id="84" fill="hold">
                            <p:stCondLst>
                              <p:cond delay="7750"/>
                            </p:stCondLst>
                            <p:childTnLst>
                              <p:par>
                                <p:cTn id="85" presetID="22" presetClass="entr" presetSubtype="8" fill="hold" grpId="0" nodeType="afterEffect">
                                  <p:stCondLst>
                                    <p:cond delay="0"/>
                                  </p:stCondLst>
                                  <p:childTnLst>
                                    <p:set>
                                      <p:cBhvr>
                                        <p:cTn id="86" dur="1" fill="hold">
                                          <p:stCondLst>
                                            <p:cond delay="0"/>
                                          </p:stCondLst>
                                        </p:cTn>
                                        <p:tgtEl>
                                          <p:spTgt spid="61">
                                            <p:txEl>
                                              <p:pRg st="0" end="0"/>
                                            </p:txEl>
                                          </p:spTgt>
                                        </p:tgtEl>
                                        <p:attrNameLst>
                                          <p:attrName>style.visibility</p:attrName>
                                        </p:attrNameLst>
                                      </p:cBhvr>
                                      <p:to>
                                        <p:strVal val="visible"/>
                                      </p:to>
                                    </p:set>
                                    <p:animEffect transition="in" filter="wipe(left)">
                                      <p:cBhvr>
                                        <p:cTn id="87" dur="500"/>
                                        <p:tgtEl>
                                          <p:spTgt spid="61">
                                            <p:txEl>
                                              <p:pRg st="0" end="0"/>
                                            </p:txEl>
                                          </p:spTgt>
                                        </p:tgtEl>
                                      </p:cBhvr>
                                    </p:animEffect>
                                  </p:childTnLst>
                                </p:cTn>
                              </p:par>
                            </p:childTnLst>
                          </p:cTn>
                        </p:par>
                        <p:par>
                          <p:cTn id="88" fill="hold">
                            <p:stCondLst>
                              <p:cond delay="8250"/>
                            </p:stCondLst>
                            <p:childTnLst>
                              <p:par>
                                <p:cTn id="89" presetID="2" presetClass="entr" presetSubtype="1" decel="100000" fill="hold" grpId="0" nodeType="afterEffect">
                                  <p:stCondLst>
                                    <p:cond delay="250"/>
                                  </p:stCondLst>
                                  <p:childTnLst>
                                    <p:set>
                                      <p:cBhvr>
                                        <p:cTn id="90" dur="1" fill="hold">
                                          <p:stCondLst>
                                            <p:cond delay="0"/>
                                          </p:stCondLst>
                                        </p:cTn>
                                        <p:tgtEl>
                                          <p:spTgt spid="63">
                                            <p:txEl>
                                              <p:pRg st="0" end="0"/>
                                            </p:txEl>
                                          </p:spTgt>
                                        </p:tgtEl>
                                        <p:attrNameLst>
                                          <p:attrName>style.visibility</p:attrName>
                                        </p:attrNameLst>
                                      </p:cBhvr>
                                      <p:to>
                                        <p:strVal val="visible"/>
                                      </p:to>
                                    </p:set>
                                    <p:anim calcmode="lin" valueType="num">
                                      <p:cBhvr additive="base">
                                        <p:cTn id="91"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63">
                                            <p:txEl>
                                              <p:pRg st="0" end="0"/>
                                            </p:txEl>
                                          </p:spTgt>
                                        </p:tgtEl>
                                        <p:attrNameLst>
                                          <p:attrName>ppt_y</p:attrName>
                                        </p:attrNameLst>
                                      </p:cBhvr>
                                      <p:tavLst>
                                        <p:tav tm="0">
                                          <p:val>
                                            <p:strVal val="0-#ppt_h/2"/>
                                          </p:val>
                                        </p:tav>
                                        <p:tav tm="100000">
                                          <p:val>
                                            <p:strVal val="#ppt_y"/>
                                          </p:val>
                                        </p:tav>
                                      </p:tavLst>
                                    </p:anim>
                                  </p:childTnLst>
                                </p:cTn>
                              </p:par>
                              <p:par>
                                <p:cTn id="93" presetID="21" presetClass="entr" presetSubtype="1" fill="hold" grpId="0" nodeType="withEffect">
                                  <p:stCondLst>
                                    <p:cond delay="250"/>
                                  </p:stCondLst>
                                  <p:childTnLst>
                                    <p:set>
                                      <p:cBhvr>
                                        <p:cTn id="94" dur="1" fill="hold">
                                          <p:stCondLst>
                                            <p:cond delay="0"/>
                                          </p:stCondLst>
                                        </p:cTn>
                                        <p:tgtEl>
                                          <p:spTgt spid="19"/>
                                        </p:tgtEl>
                                        <p:attrNameLst>
                                          <p:attrName>style.visibility</p:attrName>
                                        </p:attrNameLst>
                                      </p:cBhvr>
                                      <p:to>
                                        <p:strVal val="visible"/>
                                      </p:to>
                                    </p:set>
                                    <p:animEffect transition="in" filter="wheel(1)">
                                      <p:cBhvr>
                                        <p:cTn id="95" dur="1500"/>
                                        <p:tgtEl>
                                          <p:spTgt spid="19"/>
                                        </p:tgtEl>
                                      </p:cBhvr>
                                    </p:animEffect>
                                  </p:childTnLst>
                                </p:cTn>
                              </p:par>
                              <p:par>
                                <p:cTn id="96" presetID="2" presetClass="entr" presetSubtype="1" decel="100000" fill="hold" grpId="0" nodeType="withEffect">
                                  <p:stCondLst>
                                    <p:cond delay="350"/>
                                  </p:stCondLst>
                                  <p:childTnLst>
                                    <p:set>
                                      <p:cBhvr>
                                        <p:cTn id="97" dur="1" fill="hold">
                                          <p:stCondLst>
                                            <p:cond delay="0"/>
                                          </p:stCondLst>
                                        </p:cTn>
                                        <p:tgtEl>
                                          <p:spTgt spid="65"/>
                                        </p:tgtEl>
                                        <p:attrNameLst>
                                          <p:attrName>style.visibility</p:attrName>
                                        </p:attrNameLst>
                                      </p:cBhvr>
                                      <p:to>
                                        <p:strVal val="visible"/>
                                      </p:to>
                                    </p:set>
                                    <p:anim calcmode="lin" valueType="num">
                                      <p:cBhvr additive="base">
                                        <p:cTn id="98" dur="500" fill="hold"/>
                                        <p:tgtEl>
                                          <p:spTgt spid="65"/>
                                        </p:tgtEl>
                                        <p:attrNameLst>
                                          <p:attrName>ppt_x</p:attrName>
                                        </p:attrNameLst>
                                      </p:cBhvr>
                                      <p:tavLst>
                                        <p:tav tm="0">
                                          <p:val>
                                            <p:strVal val="#ppt_x"/>
                                          </p:val>
                                        </p:tav>
                                        <p:tav tm="100000">
                                          <p:val>
                                            <p:strVal val="#ppt_x"/>
                                          </p:val>
                                        </p:tav>
                                      </p:tavLst>
                                    </p:anim>
                                    <p:anim calcmode="lin" valueType="num">
                                      <p:cBhvr additive="base">
                                        <p:cTn id="99" dur="500" fill="hold"/>
                                        <p:tgtEl>
                                          <p:spTgt spid="65"/>
                                        </p:tgtEl>
                                        <p:attrNameLst>
                                          <p:attrName>ppt_y</p:attrName>
                                        </p:attrNameLst>
                                      </p:cBhvr>
                                      <p:tavLst>
                                        <p:tav tm="0">
                                          <p:val>
                                            <p:strVal val="0-#ppt_h/2"/>
                                          </p:val>
                                        </p:tav>
                                        <p:tav tm="100000">
                                          <p:val>
                                            <p:strVal val="#ppt_y"/>
                                          </p:val>
                                        </p:tav>
                                      </p:tavLst>
                                    </p:anim>
                                  </p:childTnLst>
                                </p:cTn>
                              </p:par>
                            </p:childTnLst>
                          </p:cTn>
                        </p:par>
                        <p:par>
                          <p:cTn id="100" fill="hold">
                            <p:stCondLst>
                              <p:cond delay="10000"/>
                            </p:stCondLst>
                            <p:childTnLst>
                              <p:par>
                                <p:cTn id="101" presetID="22" presetClass="entr" presetSubtype="8" fill="hold" grpId="0" nodeType="afterEffect">
                                  <p:stCondLst>
                                    <p:cond delay="0"/>
                                  </p:stCondLst>
                                  <p:childTnLst>
                                    <p:set>
                                      <p:cBhvr>
                                        <p:cTn id="102" dur="1" fill="hold">
                                          <p:stCondLst>
                                            <p:cond delay="0"/>
                                          </p:stCondLst>
                                        </p:cTn>
                                        <p:tgtEl>
                                          <p:spTgt spid="64">
                                            <p:txEl>
                                              <p:pRg st="0" end="0"/>
                                            </p:txEl>
                                          </p:spTgt>
                                        </p:tgtEl>
                                        <p:attrNameLst>
                                          <p:attrName>style.visibility</p:attrName>
                                        </p:attrNameLst>
                                      </p:cBhvr>
                                      <p:to>
                                        <p:strVal val="visible"/>
                                      </p:to>
                                    </p:set>
                                    <p:animEffect transition="in" filter="wipe(left)">
                                      <p:cBhvr>
                                        <p:cTn id="103" dur="500"/>
                                        <p:tgtEl>
                                          <p:spTgt spid="64">
                                            <p:txEl>
                                              <p:pRg st="0" end="0"/>
                                            </p:txEl>
                                          </p:spTgt>
                                        </p:tgtEl>
                                      </p:cBhvr>
                                    </p:animEffect>
                                  </p:childTnLst>
                                </p:cTn>
                              </p:par>
                            </p:childTnLst>
                          </p:cTn>
                        </p:par>
                        <p:par>
                          <p:cTn id="104" fill="hold">
                            <p:stCondLst>
                              <p:cond delay="10500"/>
                            </p:stCondLst>
                            <p:childTnLst>
                              <p:par>
                                <p:cTn id="105" presetID="2" presetClass="entr" presetSubtype="4" decel="100000" fill="hold" grpId="0" nodeType="afterEffect">
                                  <p:stCondLst>
                                    <p:cond delay="250"/>
                                  </p:stCondLst>
                                  <p:childTnLst>
                                    <p:set>
                                      <p:cBhvr>
                                        <p:cTn id="106" dur="1" fill="hold">
                                          <p:stCondLst>
                                            <p:cond delay="0"/>
                                          </p:stCondLst>
                                        </p:cTn>
                                        <p:tgtEl>
                                          <p:spTgt spid="66">
                                            <p:txEl>
                                              <p:pRg st="0" end="0"/>
                                            </p:txEl>
                                          </p:spTgt>
                                        </p:tgtEl>
                                        <p:attrNameLst>
                                          <p:attrName>style.visibility</p:attrName>
                                        </p:attrNameLst>
                                      </p:cBhvr>
                                      <p:to>
                                        <p:strVal val="visible"/>
                                      </p:to>
                                    </p:set>
                                    <p:anim calcmode="lin" valueType="num">
                                      <p:cBhvr additive="base">
                                        <p:cTn id="107" dur="500" fill="hold"/>
                                        <p:tgtEl>
                                          <p:spTgt spid="66">
                                            <p:txEl>
                                              <p:pRg st="0" end="0"/>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66">
                                            <p:txEl>
                                              <p:pRg st="0" end="0"/>
                                            </p:txEl>
                                          </p:spTgt>
                                        </p:tgtEl>
                                        <p:attrNameLst>
                                          <p:attrName>ppt_y</p:attrName>
                                        </p:attrNameLst>
                                      </p:cBhvr>
                                      <p:tavLst>
                                        <p:tav tm="0">
                                          <p:val>
                                            <p:strVal val="1+#ppt_h/2"/>
                                          </p:val>
                                        </p:tav>
                                        <p:tav tm="100000">
                                          <p:val>
                                            <p:strVal val="#ppt_y"/>
                                          </p:val>
                                        </p:tav>
                                      </p:tavLst>
                                    </p:anim>
                                  </p:childTnLst>
                                </p:cTn>
                              </p:par>
                              <p:par>
                                <p:cTn id="109" presetID="21" presetClass="entr" presetSubtype="1" fill="hold" grpId="0" nodeType="withEffect">
                                  <p:stCondLst>
                                    <p:cond delay="250"/>
                                  </p:stCondLst>
                                  <p:childTnLst>
                                    <p:set>
                                      <p:cBhvr>
                                        <p:cTn id="110" dur="1" fill="hold">
                                          <p:stCondLst>
                                            <p:cond delay="0"/>
                                          </p:stCondLst>
                                        </p:cTn>
                                        <p:tgtEl>
                                          <p:spTgt spid="20"/>
                                        </p:tgtEl>
                                        <p:attrNameLst>
                                          <p:attrName>style.visibility</p:attrName>
                                        </p:attrNameLst>
                                      </p:cBhvr>
                                      <p:to>
                                        <p:strVal val="visible"/>
                                      </p:to>
                                    </p:set>
                                    <p:animEffect transition="in" filter="wheel(1)">
                                      <p:cBhvr>
                                        <p:cTn id="111" dur="1500"/>
                                        <p:tgtEl>
                                          <p:spTgt spid="20"/>
                                        </p:tgtEl>
                                      </p:cBhvr>
                                    </p:animEffect>
                                  </p:childTnLst>
                                </p:cTn>
                              </p:par>
                              <p:par>
                                <p:cTn id="112" presetID="2" presetClass="entr" presetSubtype="4" decel="100000" fill="hold" grpId="0" nodeType="withEffect">
                                  <p:stCondLst>
                                    <p:cond delay="350"/>
                                  </p:stCondLst>
                                  <p:childTnLst>
                                    <p:set>
                                      <p:cBhvr>
                                        <p:cTn id="113" dur="1" fill="hold">
                                          <p:stCondLst>
                                            <p:cond delay="0"/>
                                          </p:stCondLst>
                                        </p:cTn>
                                        <p:tgtEl>
                                          <p:spTgt spid="68"/>
                                        </p:tgtEl>
                                        <p:attrNameLst>
                                          <p:attrName>style.visibility</p:attrName>
                                        </p:attrNameLst>
                                      </p:cBhvr>
                                      <p:to>
                                        <p:strVal val="visible"/>
                                      </p:to>
                                    </p:set>
                                    <p:anim calcmode="lin" valueType="num">
                                      <p:cBhvr additive="base">
                                        <p:cTn id="114" dur="500" fill="hold"/>
                                        <p:tgtEl>
                                          <p:spTgt spid="68"/>
                                        </p:tgtEl>
                                        <p:attrNameLst>
                                          <p:attrName>ppt_x</p:attrName>
                                        </p:attrNameLst>
                                      </p:cBhvr>
                                      <p:tavLst>
                                        <p:tav tm="0">
                                          <p:val>
                                            <p:strVal val="#ppt_x"/>
                                          </p:val>
                                        </p:tav>
                                        <p:tav tm="100000">
                                          <p:val>
                                            <p:strVal val="#ppt_x"/>
                                          </p:val>
                                        </p:tav>
                                      </p:tavLst>
                                    </p:anim>
                                    <p:anim calcmode="lin" valueType="num">
                                      <p:cBhvr additive="base">
                                        <p:cTn id="115" dur="500" fill="hold"/>
                                        <p:tgtEl>
                                          <p:spTgt spid="68"/>
                                        </p:tgtEl>
                                        <p:attrNameLst>
                                          <p:attrName>ppt_y</p:attrName>
                                        </p:attrNameLst>
                                      </p:cBhvr>
                                      <p:tavLst>
                                        <p:tav tm="0">
                                          <p:val>
                                            <p:strVal val="1+#ppt_h/2"/>
                                          </p:val>
                                        </p:tav>
                                        <p:tav tm="100000">
                                          <p:val>
                                            <p:strVal val="#ppt_y"/>
                                          </p:val>
                                        </p:tav>
                                      </p:tavLst>
                                    </p:anim>
                                  </p:childTnLst>
                                </p:cTn>
                              </p:par>
                            </p:childTnLst>
                          </p:cTn>
                        </p:par>
                        <p:par>
                          <p:cTn id="116" fill="hold">
                            <p:stCondLst>
                              <p:cond delay="12250"/>
                            </p:stCondLst>
                            <p:childTnLst>
                              <p:par>
                                <p:cTn id="117" presetID="22" presetClass="entr" presetSubtype="8" fill="hold" grpId="0" nodeType="afterEffect">
                                  <p:stCondLst>
                                    <p:cond delay="0"/>
                                  </p:stCondLst>
                                  <p:childTnLst>
                                    <p:set>
                                      <p:cBhvr>
                                        <p:cTn id="118" dur="1" fill="hold">
                                          <p:stCondLst>
                                            <p:cond delay="0"/>
                                          </p:stCondLst>
                                        </p:cTn>
                                        <p:tgtEl>
                                          <p:spTgt spid="67">
                                            <p:txEl>
                                              <p:pRg st="0" end="0"/>
                                            </p:txEl>
                                          </p:spTgt>
                                        </p:tgtEl>
                                        <p:attrNameLst>
                                          <p:attrName>style.visibility</p:attrName>
                                        </p:attrNameLst>
                                      </p:cBhvr>
                                      <p:to>
                                        <p:strVal val="visible"/>
                                      </p:to>
                                    </p:set>
                                    <p:animEffect transition="in" filter="wipe(left)">
                                      <p:cBhvr>
                                        <p:cTn id="119" dur="500"/>
                                        <p:tgtEl>
                                          <p:spTgt spid="67">
                                            <p:txEl>
                                              <p:pRg st="0" end="0"/>
                                            </p:txEl>
                                          </p:spTgt>
                                        </p:tgtEl>
                                      </p:cBhvr>
                                    </p:animEffect>
                                  </p:childTnLst>
                                </p:cTn>
                              </p:par>
                            </p:childTnLst>
                          </p:cTn>
                        </p:par>
                        <p:par>
                          <p:cTn id="120" fill="hold">
                            <p:stCondLst>
                              <p:cond delay="12750"/>
                            </p:stCondLst>
                            <p:childTnLst>
                              <p:par>
                                <p:cTn id="121" presetID="2" presetClass="entr" presetSubtype="1" decel="100000" fill="hold" grpId="0" nodeType="afterEffect">
                                  <p:stCondLst>
                                    <p:cond delay="250"/>
                                  </p:stCondLst>
                                  <p:childTnLst>
                                    <p:set>
                                      <p:cBhvr>
                                        <p:cTn id="122" dur="1" fill="hold">
                                          <p:stCondLst>
                                            <p:cond delay="0"/>
                                          </p:stCondLst>
                                        </p:cTn>
                                        <p:tgtEl>
                                          <p:spTgt spid="69">
                                            <p:txEl>
                                              <p:pRg st="0" end="0"/>
                                            </p:txEl>
                                          </p:spTgt>
                                        </p:tgtEl>
                                        <p:attrNameLst>
                                          <p:attrName>style.visibility</p:attrName>
                                        </p:attrNameLst>
                                      </p:cBhvr>
                                      <p:to>
                                        <p:strVal val="visible"/>
                                      </p:to>
                                    </p:set>
                                    <p:anim calcmode="lin" valueType="num">
                                      <p:cBhvr additive="base">
                                        <p:cTn id="123"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124" dur="500" fill="hold"/>
                                        <p:tgtEl>
                                          <p:spTgt spid="69">
                                            <p:txEl>
                                              <p:pRg st="0" end="0"/>
                                            </p:txEl>
                                          </p:spTgt>
                                        </p:tgtEl>
                                        <p:attrNameLst>
                                          <p:attrName>ppt_y</p:attrName>
                                        </p:attrNameLst>
                                      </p:cBhvr>
                                      <p:tavLst>
                                        <p:tav tm="0">
                                          <p:val>
                                            <p:strVal val="0-#ppt_h/2"/>
                                          </p:val>
                                        </p:tav>
                                        <p:tav tm="100000">
                                          <p:val>
                                            <p:strVal val="#ppt_y"/>
                                          </p:val>
                                        </p:tav>
                                      </p:tavLst>
                                    </p:anim>
                                  </p:childTnLst>
                                </p:cTn>
                              </p:par>
                              <p:par>
                                <p:cTn id="125" presetID="21" presetClass="entr" presetSubtype="1" fill="hold" grpId="0" nodeType="withEffect">
                                  <p:stCondLst>
                                    <p:cond delay="250"/>
                                  </p:stCondLst>
                                  <p:childTnLst>
                                    <p:set>
                                      <p:cBhvr>
                                        <p:cTn id="126" dur="1" fill="hold">
                                          <p:stCondLst>
                                            <p:cond delay="0"/>
                                          </p:stCondLst>
                                        </p:cTn>
                                        <p:tgtEl>
                                          <p:spTgt spid="21"/>
                                        </p:tgtEl>
                                        <p:attrNameLst>
                                          <p:attrName>style.visibility</p:attrName>
                                        </p:attrNameLst>
                                      </p:cBhvr>
                                      <p:to>
                                        <p:strVal val="visible"/>
                                      </p:to>
                                    </p:set>
                                    <p:animEffect transition="in" filter="wheel(1)">
                                      <p:cBhvr>
                                        <p:cTn id="127" dur="1500"/>
                                        <p:tgtEl>
                                          <p:spTgt spid="21"/>
                                        </p:tgtEl>
                                      </p:cBhvr>
                                    </p:animEffect>
                                  </p:childTnLst>
                                </p:cTn>
                              </p:par>
                              <p:par>
                                <p:cTn id="128" presetID="2" presetClass="entr" presetSubtype="1" decel="100000" fill="hold" grpId="0" nodeType="withEffect">
                                  <p:stCondLst>
                                    <p:cond delay="350"/>
                                  </p:stCondLst>
                                  <p:childTnLst>
                                    <p:set>
                                      <p:cBhvr>
                                        <p:cTn id="129" dur="1" fill="hold">
                                          <p:stCondLst>
                                            <p:cond delay="0"/>
                                          </p:stCondLst>
                                        </p:cTn>
                                        <p:tgtEl>
                                          <p:spTgt spid="71"/>
                                        </p:tgtEl>
                                        <p:attrNameLst>
                                          <p:attrName>style.visibility</p:attrName>
                                        </p:attrNameLst>
                                      </p:cBhvr>
                                      <p:to>
                                        <p:strVal val="visible"/>
                                      </p:to>
                                    </p:set>
                                    <p:anim calcmode="lin" valueType="num">
                                      <p:cBhvr additive="base">
                                        <p:cTn id="130" dur="500" fill="hold"/>
                                        <p:tgtEl>
                                          <p:spTgt spid="71"/>
                                        </p:tgtEl>
                                        <p:attrNameLst>
                                          <p:attrName>ppt_x</p:attrName>
                                        </p:attrNameLst>
                                      </p:cBhvr>
                                      <p:tavLst>
                                        <p:tav tm="0">
                                          <p:val>
                                            <p:strVal val="#ppt_x"/>
                                          </p:val>
                                        </p:tav>
                                        <p:tav tm="100000">
                                          <p:val>
                                            <p:strVal val="#ppt_x"/>
                                          </p:val>
                                        </p:tav>
                                      </p:tavLst>
                                    </p:anim>
                                    <p:anim calcmode="lin" valueType="num">
                                      <p:cBhvr additive="base">
                                        <p:cTn id="131" dur="500" fill="hold"/>
                                        <p:tgtEl>
                                          <p:spTgt spid="71"/>
                                        </p:tgtEl>
                                        <p:attrNameLst>
                                          <p:attrName>ppt_y</p:attrName>
                                        </p:attrNameLst>
                                      </p:cBhvr>
                                      <p:tavLst>
                                        <p:tav tm="0">
                                          <p:val>
                                            <p:strVal val="0-#ppt_h/2"/>
                                          </p:val>
                                        </p:tav>
                                        <p:tav tm="100000">
                                          <p:val>
                                            <p:strVal val="#ppt_y"/>
                                          </p:val>
                                        </p:tav>
                                      </p:tavLst>
                                    </p:anim>
                                  </p:childTnLst>
                                </p:cTn>
                              </p:par>
                            </p:childTnLst>
                          </p:cTn>
                        </p:par>
                        <p:par>
                          <p:cTn id="132" fill="hold">
                            <p:stCondLst>
                              <p:cond delay="14500"/>
                            </p:stCondLst>
                            <p:childTnLst>
                              <p:par>
                                <p:cTn id="133" presetID="22" presetClass="entr" presetSubtype="8" fill="hold" grpId="0" nodeType="afterEffect">
                                  <p:stCondLst>
                                    <p:cond delay="0"/>
                                  </p:stCondLst>
                                  <p:childTnLst>
                                    <p:set>
                                      <p:cBhvr>
                                        <p:cTn id="134" dur="1" fill="hold">
                                          <p:stCondLst>
                                            <p:cond delay="0"/>
                                          </p:stCondLst>
                                        </p:cTn>
                                        <p:tgtEl>
                                          <p:spTgt spid="70">
                                            <p:txEl>
                                              <p:pRg st="0" end="0"/>
                                            </p:txEl>
                                          </p:spTgt>
                                        </p:tgtEl>
                                        <p:attrNameLst>
                                          <p:attrName>style.visibility</p:attrName>
                                        </p:attrNameLst>
                                      </p:cBhvr>
                                      <p:to>
                                        <p:strVal val="visible"/>
                                      </p:to>
                                    </p:set>
                                    <p:animEffect transition="in" filter="wipe(left)">
                                      <p:cBhvr>
                                        <p:cTn id="135"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16" grpId="0" animBg="1"/>
      <p:bldP spid="17" grpId="0" animBg="1"/>
      <p:bldP spid="18" grpId="0" animBg="1"/>
      <p:bldP spid="19" grpId="0" animBg="1"/>
      <p:bldP spid="20" grpId="0" animBg="1"/>
      <p:bldP spid="21"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11" grpId="0" animBg="1"/>
      <p:bldP spid="12" grpId="0" animBg="1"/>
      <p:bldP spid="13" grpId="0" animBg="1"/>
      <p:bldP spid="14" grpId="0" animBg="1"/>
      <p:bldP spid="15" grpId="0" animBg="1"/>
      <p:bldP spid="48" grpId="0" build="p">
        <p:tmplLst>
          <p:tmpl lvl="1">
            <p:tnLst>
              <p:par>
                <p:cTn presetID="2" presetClass="entr" presetSubtype="4"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animBg="1"/>
      <p:bldP spid="54" grpId="0" build="p">
        <p:tmplLst>
          <p:tmpl lvl="1">
            <p:tnLst>
              <p:par>
                <p:cTn presetID="2" presetClass="entr" presetSubtype="1" decel="100000" fill="hold" nodeType="afterEffect">
                  <p:stCondLst>
                    <p:cond delay="25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ppt_x"/>
                          </p:val>
                        </p:tav>
                        <p:tav tm="100000">
                          <p:val>
                            <p:strVal val="#ppt_x"/>
                          </p:val>
                        </p:tav>
                      </p:tavLst>
                    </p:anim>
                    <p:anim calcmode="lin" valueType="num">
                      <p:cBhvr additive="base">
                        <p:cTn dur="500" fill="hold"/>
                        <p:tgtEl>
                          <p:spTgt spid="54"/>
                        </p:tgtEl>
                        <p:attrNameLst>
                          <p:attrName>ppt_y</p:attrName>
                        </p:attrNameLst>
                      </p:cBhvr>
                      <p:tavLst>
                        <p:tav tm="0">
                          <p:val>
                            <p:strVal val="0-#ppt_h/2"/>
                          </p:val>
                        </p:tav>
                        <p:tav tm="100000">
                          <p:val>
                            <p:strVal val="#ppt_y"/>
                          </p:val>
                        </p:tav>
                      </p:tavLst>
                    </p:anim>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6" grpId="0" animBg="1"/>
      <p:bldP spid="60" grpId="0" build="p">
        <p:tmplLst>
          <p:tmpl lvl="1">
            <p:tnLst>
              <p:par>
                <p:cTn presetID="2" presetClass="entr" presetSubtype="4"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ppt_x"/>
                          </p:val>
                        </p:tav>
                        <p:tav tm="100000">
                          <p:val>
                            <p:strVal val="#ppt_x"/>
                          </p:val>
                        </p:tav>
                      </p:tavLst>
                    </p:anim>
                    <p:anim calcmode="lin" valueType="num">
                      <p:cBhvr additive="base">
                        <p:cTn dur="500" fill="hold"/>
                        <p:tgtEl>
                          <p:spTgt spid="60"/>
                        </p:tgtEl>
                        <p:attrNameLst>
                          <p:attrName>ppt_y</p:attrName>
                        </p:attrNameLst>
                      </p:cBhvr>
                      <p:tavLst>
                        <p:tav tm="0">
                          <p:val>
                            <p:strVal val="1+#ppt_h/2"/>
                          </p:val>
                        </p:tav>
                        <p:tav tm="100000">
                          <p:val>
                            <p:strVal val="#ppt_y"/>
                          </p:val>
                        </p:tav>
                      </p:tavLst>
                    </p:anim>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animBg="1"/>
      <p:bldP spid="63" grpId="0" build="p">
        <p:tmplLst>
          <p:tmpl lvl="1">
            <p:tnLst>
              <p:par>
                <p:cTn presetID="2" presetClass="entr" presetSubtype="1" decel="100000" fill="hold" nodeType="afterEffect">
                  <p:stCondLst>
                    <p:cond delay="25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0-#ppt_h/2"/>
                          </p:val>
                        </p:tav>
                        <p:tav tm="100000">
                          <p:val>
                            <p:strVal val="#ppt_y"/>
                          </p:val>
                        </p:tav>
                      </p:tavLst>
                    </p:anim>
                  </p:childTnLst>
                </p:cTn>
              </p:par>
            </p:tnLst>
          </p:tmpl>
        </p:tmplLst>
      </p:bldP>
      <p:bldP spid="64" grpId="0" build="p">
        <p:tmplLst>
          <p:tmpl lvl="1">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65" grpId="0" animBg="1"/>
      <p:bldP spid="66" grpId="0" build="p">
        <p:tmplLst>
          <p:tmpl lvl="1">
            <p:tnLst>
              <p:par>
                <p:cTn presetID="2" presetClass="entr" presetSubtype="4" decel="100000" fill="hold" nodeType="afterEffect">
                  <p:stCondLst>
                    <p:cond delay="25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500" fill="hold"/>
                        <p:tgtEl>
                          <p:spTgt spid="66"/>
                        </p:tgtEl>
                        <p:attrNameLst>
                          <p:attrName>ppt_x</p:attrName>
                        </p:attrNameLst>
                      </p:cBhvr>
                      <p:tavLst>
                        <p:tav tm="0">
                          <p:val>
                            <p:strVal val="#ppt_x"/>
                          </p:val>
                        </p:tav>
                        <p:tav tm="100000">
                          <p:val>
                            <p:strVal val="#ppt_x"/>
                          </p:val>
                        </p:tav>
                      </p:tavLst>
                    </p:anim>
                    <p:anim calcmode="lin" valueType="num">
                      <p:cBhvr additive="base">
                        <p:cTn dur="500" fill="hold"/>
                        <p:tgtEl>
                          <p:spTgt spid="66"/>
                        </p:tgtEl>
                        <p:attrNameLst>
                          <p:attrName>ppt_y</p:attrName>
                        </p:attrNameLst>
                      </p:cBhvr>
                      <p:tavLst>
                        <p:tav tm="0">
                          <p:val>
                            <p:strVal val="1+#ppt_h/2"/>
                          </p:val>
                        </p:tav>
                        <p:tav tm="100000">
                          <p:val>
                            <p:strVal val="#ppt_y"/>
                          </p:val>
                        </p:tav>
                      </p:tavLst>
                    </p:anim>
                  </p:childTnLst>
                </p:cTn>
              </p:par>
            </p:tnLst>
          </p:tmpl>
        </p:tmplLst>
      </p:bldP>
      <p:bldP spid="67" grpId="0" build="p">
        <p:tmplLst>
          <p:tmpl lvl="1">
            <p:tnLst>
              <p:par>
                <p:cTn presetID="22" presetClass="entr" presetSubtype="8"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left)">
                      <p:cBhvr>
                        <p:cTn dur="500"/>
                        <p:tgtEl>
                          <p:spTgt spid="67"/>
                        </p:tgtEl>
                      </p:cBhvr>
                    </p:animEffect>
                  </p:childTnLst>
                </p:cTn>
              </p:par>
            </p:tnLst>
          </p:tmpl>
        </p:tmplLst>
      </p:bldP>
      <p:bldP spid="68" grpId="0" animBg="1"/>
      <p:bldP spid="69" grpId="0" build="p">
        <p:tmplLst>
          <p:tmpl lvl="1">
            <p:tnLst>
              <p:par>
                <p:cTn presetID="2" presetClass="entr" presetSubtype="1" decel="100000" fill="hold" nodeType="afterEffect">
                  <p:stCondLst>
                    <p:cond delay="25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ppt_x"/>
                          </p:val>
                        </p:tav>
                        <p:tav tm="100000">
                          <p:val>
                            <p:strVal val="#ppt_x"/>
                          </p:val>
                        </p:tav>
                      </p:tavLst>
                    </p:anim>
                    <p:anim calcmode="lin" valueType="num">
                      <p:cBhvr additive="base">
                        <p:cTn dur="500" fill="hold"/>
                        <p:tgtEl>
                          <p:spTgt spid="69"/>
                        </p:tgtEl>
                        <p:attrNameLst>
                          <p:attrName>ppt_y</p:attrName>
                        </p:attrNameLst>
                      </p:cBhvr>
                      <p:tavLst>
                        <p:tav tm="0">
                          <p:val>
                            <p:strVal val="0-#ppt_h/2"/>
                          </p:val>
                        </p:tav>
                        <p:tav tm="100000">
                          <p:val>
                            <p:strVal val="#ppt_y"/>
                          </p:val>
                        </p:tav>
                      </p:tavLst>
                    </p:anim>
                  </p:childTnLst>
                </p:cTn>
              </p:par>
            </p:tnLst>
          </p:tmpl>
        </p:tmplLst>
      </p:bldP>
      <p:bldP spid="70" grpId="0" build="p">
        <p:tmplLst>
          <p:tmpl lvl="1">
            <p:tnLst>
              <p:par>
                <p:cTn presetID="22" presetClass="entr" presetSubtype="8"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Effect transition="in" filter="wipe(left)">
                      <p:cBhvr>
                        <p:cTn dur="500"/>
                        <p:tgtEl>
                          <p:spTgt spid="70"/>
                        </p:tgtEl>
                      </p:cBhvr>
                    </p:animEffect>
                  </p:childTnLst>
                </p:cTn>
              </p:par>
            </p:tnLst>
          </p:tmpl>
        </p:tmplLst>
      </p:bldP>
      <p:bldP spid="71"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Big text &amp; Description">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0" y="0"/>
            <a:ext cx="9142414" cy="102869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タイトル 1"/>
          <p:cNvSpPr>
            <a:spLocks noGrp="1"/>
          </p:cNvSpPr>
          <p:nvPr>
            <p:ph type="title" hasCustomPrompt="1"/>
          </p:nvPr>
        </p:nvSpPr>
        <p:spPr>
          <a:xfrm>
            <a:off x="610767" y="1173479"/>
            <a:ext cx="7920880" cy="8207948"/>
          </a:xfrm>
        </p:spPr>
        <p:txBody>
          <a:bodyPr>
            <a:normAutofit/>
          </a:bodyPr>
          <a:lstStyle>
            <a:lvl1pPr algn="ctr">
              <a:defRPr sz="7200">
                <a:solidFill>
                  <a:schemeClr val="bg1"/>
                </a:solidFill>
                <a:latin typeface="Route 159 UltraLight" pitchFamily="50" charset="0"/>
              </a:defRPr>
            </a:lvl1pPr>
          </a:lstStyle>
          <a:p>
            <a:r>
              <a:rPr kumimoji="1" lang="en-US" altLang="ja-JP" dirty="0"/>
              <a:t>Text</a:t>
            </a:r>
            <a:endParaRPr kumimoji="1" lang="ja-JP" altLang="en-US" dirty="0"/>
          </a:p>
        </p:txBody>
      </p:sp>
      <p:sp>
        <p:nvSpPr>
          <p:cNvPr id="7" name="テキスト プレースホルダー 6"/>
          <p:cNvSpPr>
            <a:spLocks noGrp="1"/>
          </p:cNvSpPr>
          <p:nvPr>
            <p:ph type="body" sz="quarter" idx="24" hasCustomPrompt="1"/>
          </p:nvPr>
        </p:nvSpPr>
        <p:spPr>
          <a:xfrm>
            <a:off x="9593943" y="2486299"/>
            <a:ext cx="7996244" cy="5314402"/>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807693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build="p">
        <p:tmplLst>
          <p:tmpl lvl="1">
            <p:tnLst>
              <p:par>
                <p:cTn presetID="2" presetClass="entr" presetSubtype="4" decel="10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ppt_x"/>
                          </p:val>
                        </p:tav>
                        <p:tav tm="100000">
                          <p:val>
                            <p:strVal val="#ppt_x"/>
                          </p:val>
                        </p:tav>
                      </p:tavLst>
                    </p:anim>
                    <p:anim calcmode="lin" valueType="num">
                      <p:cBhvr additive="base">
                        <p:cTn dur="500" fill="hold"/>
                        <p:tgtEl>
                          <p:spTgt spid="7"/>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Flow star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5" name="Picture Placeholder 4"/>
          <p:cNvSpPr>
            <a:spLocks noGrp="1"/>
          </p:cNvSpPr>
          <p:nvPr>
            <p:ph type="pic" sz="quarter" idx="19"/>
          </p:nvPr>
        </p:nvSpPr>
        <p:spPr>
          <a:xfrm>
            <a:off x="342871" y="356863"/>
            <a:ext cx="8428892" cy="9573272"/>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6" name="Isosceles Triangle 5"/>
          <p:cNvSpPr/>
          <p:nvPr userDrawn="1"/>
        </p:nvSpPr>
        <p:spPr>
          <a:xfrm rot="10800000">
            <a:off x="11154216"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Isosceles Triangle 6"/>
          <p:cNvSpPr/>
          <p:nvPr userDrawn="1"/>
        </p:nvSpPr>
        <p:spPr>
          <a:xfrm rot="5400000">
            <a:off x="9045332" y="5010203"/>
            <a:ext cx="471497" cy="27574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Straight Connector 7"/>
          <p:cNvCxnSpPr>
            <a:stCxn id="7" idx="0"/>
            <a:endCxn id="6" idx="2"/>
          </p:cNvCxnSpPr>
          <p:nvPr userDrawn="1"/>
        </p:nvCxnSpPr>
        <p:spPr>
          <a:xfrm flipV="1">
            <a:off x="9418954" y="5146795"/>
            <a:ext cx="2041901" cy="128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5" hasCustomPrompt="1"/>
          </p:nvPr>
        </p:nvSpPr>
        <p:spPr>
          <a:xfrm>
            <a:off x="11154215" y="6139686"/>
            <a:ext cx="4427977" cy="2334107"/>
          </a:xfrm>
        </p:spPr>
        <p:txBody>
          <a:bodyPr anchor="t">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10" name="Text Placeholder 3"/>
          <p:cNvSpPr>
            <a:spLocks noGrp="1"/>
          </p:cNvSpPr>
          <p:nvPr>
            <p:ph type="body" sz="quarter" idx="17" hasCustomPrompt="1"/>
          </p:nvPr>
        </p:nvSpPr>
        <p:spPr>
          <a:xfrm>
            <a:off x="11154215" y="544345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15" name="Title 1"/>
          <p:cNvSpPr>
            <a:spLocks noGrp="1"/>
          </p:cNvSpPr>
          <p:nvPr>
            <p:ph type="title" hasCustomPrompt="1"/>
          </p:nvPr>
        </p:nvSpPr>
        <p:spPr>
          <a:xfrm>
            <a:off x="7757439" y="722420"/>
            <a:ext cx="9526944" cy="2501963"/>
          </a:xfrm>
        </p:spPr>
        <p:txBody>
          <a:bodyPr anchor="t"/>
          <a:lstStyle>
            <a:lvl1pPr algn="l">
              <a:lnSpc>
                <a:spcPct val="80000"/>
              </a:lnSpc>
              <a:defRPr sz="9600" baseline="0">
                <a:solidFill>
                  <a:schemeClr val="tx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sp>
        <p:nvSpPr>
          <p:cNvPr id="16" name="Rectangle 15"/>
          <p:cNvSpPr/>
          <p:nvPr userDrawn="1"/>
        </p:nvSpPr>
        <p:spPr>
          <a:xfrm>
            <a:off x="10509320"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17" name="Text Placeholder 3"/>
          <p:cNvSpPr>
            <a:spLocks noGrp="1"/>
          </p:cNvSpPr>
          <p:nvPr>
            <p:ph type="body" sz="quarter" idx="20" hasCustomPrompt="1"/>
          </p:nvPr>
        </p:nvSpPr>
        <p:spPr>
          <a:xfrm>
            <a:off x="10835782"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cxnSp>
        <p:nvCxnSpPr>
          <p:cNvPr id="18" name="Straight Connector 17"/>
          <p:cNvCxnSpPr>
            <a:stCxn id="6" idx="2"/>
          </p:cNvCxnSpPr>
          <p:nvPr userDrawn="1"/>
        </p:nvCxnSpPr>
        <p:spPr>
          <a:xfrm>
            <a:off x="11460855" y="5146795"/>
            <a:ext cx="6825558"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6609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2" presetClass="entr" presetSubtype="1" decel="100000" fill="hold" grpId="0" nodeType="withEffect">
                                  <p:stCondLst>
                                    <p:cond delay="0"/>
                                  </p:stCondLst>
                                  <p:iterate type="wd">
                                    <p:tmPct val="10000"/>
                                  </p:iterate>
                                  <p:childTnLst>
                                    <p:set>
                                      <p:cBhvr>
                                        <p:cTn id="9" dur="1" fill="hold">
                                          <p:stCondLst>
                                            <p:cond delay="0"/>
                                          </p:stCondLst>
                                        </p:cTn>
                                        <p:tgtEl>
                                          <p:spTgt spid="15"/>
                                        </p:tgtEl>
                                        <p:attrNameLst>
                                          <p:attrName>style.visibility</p:attrName>
                                        </p:attrNameLst>
                                      </p:cBhvr>
                                      <p:to>
                                        <p:strVal val="visible"/>
                                      </p:to>
                                    </p:set>
                                    <p:anim calcmode="lin" valueType="num">
                                      <p:cBhvr additive="base">
                                        <p:cTn id="10" dur="750" fill="hold"/>
                                        <p:tgtEl>
                                          <p:spTgt spid="15"/>
                                        </p:tgtEl>
                                        <p:attrNameLst>
                                          <p:attrName>ppt_x</p:attrName>
                                        </p:attrNameLst>
                                      </p:cBhvr>
                                      <p:tavLst>
                                        <p:tav tm="0">
                                          <p:val>
                                            <p:strVal val="#ppt_x"/>
                                          </p:val>
                                        </p:tav>
                                        <p:tav tm="100000">
                                          <p:val>
                                            <p:strVal val="#ppt_x"/>
                                          </p:val>
                                        </p:tav>
                                      </p:tavLst>
                                    </p:anim>
                                    <p:anim calcmode="lin" valueType="num">
                                      <p:cBhvr additive="base">
                                        <p:cTn id="11" dur="750" fill="hold"/>
                                        <p:tgtEl>
                                          <p:spTgt spid="15"/>
                                        </p:tgtEl>
                                        <p:attrNameLst>
                                          <p:attrName>ppt_y</p:attrName>
                                        </p:attrNameLst>
                                      </p:cBhvr>
                                      <p:tavLst>
                                        <p:tav tm="0">
                                          <p:val>
                                            <p:strVal val="0-#ppt_h/2"/>
                                          </p:val>
                                        </p:tav>
                                        <p:tav tm="100000">
                                          <p:val>
                                            <p:strVal val="#ppt_y"/>
                                          </p:val>
                                        </p:tav>
                                      </p:tavLst>
                                    </p:anim>
                                  </p:childTnLst>
                                </p:cTn>
                              </p:par>
                            </p:childTnLst>
                          </p:cTn>
                        </p:par>
                        <p:par>
                          <p:cTn id="12" fill="hold">
                            <p:stCondLst>
                              <p:cond delay="975"/>
                            </p:stCondLst>
                            <p:childTnLst>
                              <p:par>
                                <p:cTn id="13" presetID="2" presetClass="entr" presetSubtype="8" decel="10000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childTnLst>
                          </p:cTn>
                        </p:par>
                        <p:par>
                          <p:cTn id="17" fill="hold">
                            <p:stCondLst>
                              <p:cond delay="1475"/>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par>
                                <p:cTn id="21" presetID="2" presetClass="entr" presetSubtype="1"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ppt_x"/>
                                          </p:val>
                                        </p:tav>
                                        <p:tav tm="100000">
                                          <p:val>
                                            <p:strVal val="#ppt_x"/>
                                          </p:val>
                                        </p:tav>
                                      </p:tavLst>
                                    </p:anim>
                                    <p:anim calcmode="lin" valueType="num">
                                      <p:cBhvr additive="base">
                                        <p:cTn id="24" dur="75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750" fill="hold"/>
                                        <p:tgtEl>
                                          <p:spTgt spid="16"/>
                                        </p:tgtEl>
                                        <p:attrNameLst>
                                          <p:attrName>ppt_x</p:attrName>
                                        </p:attrNameLst>
                                      </p:cBhvr>
                                      <p:tavLst>
                                        <p:tav tm="0">
                                          <p:val>
                                            <p:strVal val="#ppt_x"/>
                                          </p:val>
                                        </p:tav>
                                        <p:tav tm="100000">
                                          <p:val>
                                            <p:strVal val="#ppt_x"/>
                                          </p:val>
                                        </p:tav>
                                      </p:tavLst>
                                    </p:anim>
                                    <p:anim calcmode="lin" valueType="num">
                                      <p:cBhvr additive="base">
                                        <p:cTn id="28" dur="750" fill="hold"/>
                                        <p:tgtEl>
                                          <p:spTgt spid="16"/>
                                        </p:tgtEl>
                                        <p:attrNameLst>
                                          <p:attrName>ppt_y</p:attrName>
                                        </p:attrNameLst>
                                      </p:cBhvr>
                                      <p:tavLst>
                                        <p:tav tm="0">
                                          <p:val>
                                            <p:strVal val="0-#ppt_h/2"/>
                                          </p:val>
                                        </p:tav>
                                        <p:tav tm="100000">
                                          <p:val>
                                            <p:strVal val="#ppt_y"/>
                                          </p:val>
                                        </p:tav>
                                      </p:tavLst>
                                    </p:anim>
                                  </p:childTnLst>
                                </p:cTn>
                              </p:par>
                              <p:par>
                                <p:cTn id="29" presetID="49" presetClass="entr" presetSubtype="0" decel="100000" fill="hold" grpId="1"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750" fill="hold"/>
                                        <p:tgtEl>
                                          <p:spTgt spid="16"/>
                                        </p:tgtEl>
                                        <p:attrNameLst>
                                          <p:attrName>ppt_w</p:attrName>
                                        </p:attrNameLst>
                                      </p:cBhvr>
                                      <p:tavLst>
                                        <p:tav tm="0">
                                          <p:val>
                                            <p:fltVal val="0"/>
                                          </p:val>
                                        </p:tav>
                                        <p:tav tm="100000">
                                          <p:val>
                                            <p:strVal val="#ppt_w"/>
                                          </p:val>
                                        </p:tav>
                                      </p:tavLst>
                                    </p:anim>
                                    <p:anim calcmode="lin" valueType="num">
                                      <p:cBhvr>
                                        <p:cTn id="32" dur="750" fill="hold"/>
                                        <p:tgtEl>
                                          <p:spTgt spid="16"/>
                                        </p:tgtEl>
                                        <p:attrNameLst>
                                          <p:attrName>ppt_h</p:attrName>
                                        </p:attrNameLst>
                                      </p:cBhvr>
                                      <p:tavLst>
                                        <p:tav tm="0">
                                          <p:val>
                                            <p:fltVal val="0"/>
                                          </p:val>
                                        </p:tav>
                                        <p:tav tm="100000">
                                          <p:val>
                                            <p:strVal val="#ppt_h"/>
                                          </p:val>
                                        </p:tav>
                                      </p:tavLst>
                                    </p:anim>
                                    <p:anim calcmode="lin" valueType="num">
                                      <p:cBhvr>
                                        <p:cTn id="33" dur="750" fill="hold"/>
                                        <p:tgtEl>
                                          <p:spTgt spid="16"/>
                                        </p:tgtEl>
                                        <p:attrNameLst>
                                          <p:attrName>style.rotation</p:attrName>
                                        </p:attrNameLst>
                                      </p:cBhvr>
                                      <p:tavLst>
                                        <p:tav tm="0">
                                          <p:val>
                                            <p:fltVal val="360"/>
                                          </p:val>
                                        </p:tav>
                                        <p:tav tm="100000">
                                          <p:val>
                                            <p:fltVal val="0"/>
                                          </p:val>
                                        </p:tav>
                                      </p:tavLst>
                                    </p:anim>
                                    <p:animEffect transition="in" filter="fade">
                                      <p:cBhvr>
                                        <p:cTn id="34" dur="750"/>
                                        <p:tgtEl>
                                          <p:spTgt spid="16"/>
                                        </p:tgtEl>
                                      </p:cBhvr>
                                    </p:animEffect>
                                  </p:childTnLst>
                                </p:cTn>
                              </p:par>
                              <p:par>
                                <p:cTn id="35" presetID="2" presetClass="entr" presetSubtype="1" decel="10000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750" fill="hold"/>
                                        <p:tgtEl>
                                          <p:spTgt spid="17"/>
                                        </p:tgtEl>
                                        <p:attrNameLst>
                                          <p:attrName>ppt_x</p:attrName>
                                        </p:attrNameLst>
                                      </p:cBhvr>
                                      <p:tavLst>
                                        <p:tav tm="0">
                                          <p:val>
                                            <p:strVal val="#ppt_x"/>
                                          </p:val>
                                        </p:tav>
                                        <p:tav tm="100000">
                                          <p:val>
                                            <p:strVal val="#ppt_x"/>
                                          </p:val>
                                        </p:tav>
                                      </p:tavLst>
                                    </p:anim>
                                    <p:anim calcmode="lin" valueType="num">
                                      <p:cBhvr additive="base">
                                        <p:cTn id="38" dur="750" fill="hold"/>
                                        <p:tgtEl>
                                          <p:spTgt spid="17"/>
                                        </p:tgtEl>
                                        <p:attrNameLst>
                                          <p:attrName>ppt_y</p:attrName>
                                        </p:attrNameLst>
                                      </p:cBhvr>
                                      <p:tavLst>
                                        <p:tav tm="0">
                                          <p:val>
                                            <p:strVal val="0-#ppt_h/2"/>
                                          </p:val>
                                        </p:tav>
                                        <p:tav tm="100000">
                                          <p:val>
                                            <p:strVal val="#ppt_y"/>
                                          </p:val>
                                        </p:tav>
                                      </p:tavLst>
                                    </p:anim>
                                  </p:childTnLst>
                                </p:cTn>
                              </p:par>
                              <p:par>
                                <p:cTn id="39" presetID="49" presetClass="entr" presetSubtype="0" decel="100000" fill="hold" grpId="1"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750" fill="hold"/>
                                        <p:tgtEl>
                                          <p:spTgt spid="17"/>
                                        </p:tgtEl>
                                        <p:attrNameLst>
                                          <p:attrName>ppt_w</p:attrName>
                                        </p:attrNameLst>
                                      </p:cBhvr>
                                      <p:tavLst>
                                        <p:tav tm="0">
                                          <p:val>
                                            <p:fltVal val="0"/>
                                          </p:val>
                                        </p:tav>
                                        <p:tav tm="100000">
                                          <p:val>
                                            <p:strVal val="#ppt_w"/>
                                          </p:val>
                                        </p:tav>
                                      </p:tavLst>
                                    </p:anim>
                                    <p:anim calcmode="lin" valueType="num">
                                      <p:cBhvr>
                                        <p:cTn id="42" dur="750" fill="hold"/>
                                        <p:tgtEl>
                                          <p:spTgt spid="17"/>
                                        </p:tgtEl>
                                        <p:attrNameLst>
                                          <p:attrName>ppt_h</p:attrName>
                                        </p:attrNameLst>
                                      </p:cBhvr>
                                      <p:tavLst>
                                        <p:tav tm="0">
                                          <p:val>
                                            <p:fltVal val="0"/>
                                          </p:val>
                                        </p:tav>
                                        <p:tav tm="100000">
                                          <p:val>
                                            <p:strVal val="#ppt_h"/>
                                          </p:val>
                                        </p:tav>
                                      </p:tavLst>
                                    </p:anim>
                                    <p:anim calcmode="lin" valueType="num">
                                      <p:cBhvr>
                                        <p:cTn id="43" dur="750" fill="hold"/>
                                        <p:tgtEl>
                                          <p:spTgt spid="17"/>
                                        </p:tgtEl>
                                        <p:attrNameLst>
                                          <p:attrName>style.rotation</p:attrName>
                                        </p:attrNameLst>
                                      </p:cBhvr>
                                      <p:tavLst>
                                        <p:tav tm="0">
                                          <p:val>
                                            <p:fltVal val="360"/>
                                          </p:val>
                                        </p:tav>
                                        <p:tav tm="100000">
                                          <p:val>
                                            <p:fltVal val="0"/>
                                          </p:val>
                                        </p:tav>
                                      </p:tavLst>
                                    </p:anim>
                                    <p:animEffect transition="in" filter="fade">
                                      <p:cBhvr>
                                        <p:cTn id="44" dur="750"/>
                                        <p:tgtEl>
                                          <p:spTgt spid="17"/>
                                        </p:tgtEl>
                                      </p:cBhvr>
                                    </p:animEffect>
                                  </p:childTnLst>
                                </p:cTn>
                              </p:par>
                            </p:childTnLst>
                          </p:cTn>
                        </p:par>
                        <p:par>
                          <p:cTn id="45" fill="hold">
                            <p:stCondLst>
                              <p:cond delay="2225"/>
                            </p:stCondLst>
                            <p:childTnLst>
                              <p:par>
                                <p:cTn id="46" presetID="2" presetClass="entr" presetSubtype="4" decel="100000" fill="hold" grpId="0" nodeType="afterEffect">
                                  <p:stCondLst>
                                    <p:cond delay="0"/>
                                  </p:stCondLst>
                                  <p:childTnLst>
                                    <p:set>
                                      <p:cBhvr>
                                        <p:cTn id="47" dur="1" fill="hold">
                                          <p:stCondLst>
                                            <p:cond delay="0"/>
                                          </p:stCondLst>
                                        </p:cTn>
                                        <p:tgtEl>
                                          <p:spTgt spid="10">
                                            <p:txEl>
                                              <p:pRg st="0" end="0"/>
                                            </p:txEl>
                                          </p:spTgt>
                                        </p:tgtEl>
                                        <p:attrNameLst>
                                          <p:attrName>style.visibility</p:attrName>
                                        </p:attrNameLst>
                                      </p:cBhvr>
                                      <p:to>
                                        <p:strVal val="visible"/>
                                      </p:to>
                                    </p:set>
                                    <p:anim calcmode="lin" valueType="num">
                                      <p:cBhvr additive="base">
                                        <p:cTn id="48" dur="75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par>
                          <p:cTn id="50" fill="hold">
                            <p:stCondLst>
                              <p:cond delay="2975"/>
                            </p:stCondLst>
                            <p:childTnLst>
                              <p:par>
                                <p:cTn id="51" presetID="10" presetClass="entr" presetSubtype="0" fill="hold" grpId="0"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fade">
                                      <p:cBhvr>
                                        <p:cTn id="53" dur="500"/>
                                        <p:tgtEl>
                                          <p:spTgt spid="9"/>
                                        </p:tgtEl>
                                      </p:cBhvr>
                                    </p:animEffect>
                                  </p:childTnLst>
                                </p:cTn>
                              </p:par>
                            </p:childTnLst>
                          </p:cTn>
                        </p:par>
                        <p:par>
                          <p:cTn id="54" fill="hold">
                            <p:stCondLst>
                              <p:cond delay="3475"/>
                            </p:stCondLst>
                            <p:childTnLst>
                              <p:par>
                                <p:cTn id="55" presetID="22" presetClass="entr" presetSubtype="8"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tmplLst>
          <p:tmpl>
            <p:tnLst>
              <p:par>
                <p:cTn presetID="10" presetClass="entr" presetSubtype="0"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10" grpId="0" build="p">
        <p:tmplLst>
          <p:tmpl lvl="1">
            <p:tnLst>
              <p:par>
                <p:cTn presetID="2" presetClass="entr" presetSubtype="4" decel="100000"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ppt_x"/>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5" grpId="0"/>
      <p:bldP spid="16" grpId="0" animBg="1"/>
      <p:bldP spid="16" grpId="1" animBg="1"/>
      <p:bldP spid="17" grpId="0">
        <p:tmplLst>
          <p:tmpl>
            <p:tnLst>
              <p:par>
                <p:cTn presetID="2" presetClass="entr" presetSubtype="1"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ppt_x"/>
                          </p:val>
                        </p:tav>
                        <p:tav tm="100000">
                          <p:val>
                            <p:strVal val="#ppt_x"/>
                          </p:val>
                        </p:tav>
                      </p:tavLst>
                    </p:anim>
                    <p:anim calcmode="lin" valueType="num">
                      <p:cBhvr additive="base">
                        <p:cTn dur="750" fill="hold"/>
                        <p:tgtEl>
                          <p:spTgt spid="17"/>
                        </p:tgtEl>
                        <p:attrNameLst>
                          <p:attrName>ppt_y</p:attrName>
                        </p:attrNameLst>
                      </p:cBhvr>
                      <p:tavLst>
                        <p:tav tm="0">
                          <p:val>
                            <p:strVal val="0-#ppt_h/2"/>
                          </p:val>
                        </p:tav>
                        <p:tav tm="100000">
                          <p:val>
                            <p:strVal val="#ppt_y"/>
                          </p:val>
                        </p:tav>
                      </p:tavLst>
                    </p:anim>
                  </p:childTnLst>
                </p:cTn>
              </p:par>
            </p:tnLst>
          </p:tmpl>
        </p:tmplLst>
      </p:bldP>
      <p:bldP spid="17" grpId="1">
        <p:tmplLst>
          <p:tmpl>
            <p:tnLst>
              <p:par>
                <p:cTn presetID="49" presetClass="entr" presetSubtype="0"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p:cTn dur="750" fill="hold"/>
                        <p:tgtEl>
                          <p:spTgt spid="17"/>
                        </p:tgtEl>
                        <p:attrNameLst>
                          <p:attrName>ppt_w</p:attrName>
                        </p:attrNameLst>
                      </p:cBhvr>
                      <p:tavLst>
                        <p:tav tm="0">
                          <p:val>
                            <p:fltVal val="0"/>
                          </p:val>
                        </p:tav>
                        <p:tav tm="100000">
                          <p:val>
                            <p:strVal val="#ppt_w"/>
                          </p:val>
                        </p:tav>
                      </p:tavLst>
                    </p:anim>
                    <p:anim calcmode="lin" valueType="num">
                      <p:cBhvr>
                        <p:cTn dur="750" fill="hold"/>
                        <p:tgtEl>
                          <p:spTgt spid="17"/>
                        </p:tgtEl>
                        <p:attrNameLst>
                          <p:attrName>ppt_h</p:attrName>
                        </p:attrNameLst>
                      </p:cBhvr>
                      <p:tavLst>
                        <p:tav tm="0">
                          <p:val>
                            <p:fltVal val="0"/>
                          </p:val>
                        </p:tav>
                        <p:tav tm="100000">
                          <p:val>
                            <p:strVal val="#ppt_h"/>
                          </p:val>
                        </p:tav>
                      </p:tavLst>
                    </p:anim>
                    <p:anim calcmode="lin" valueType="num">
                      <p:cBhvr>
                        <p:cTn dur="750" fill="hold"/>
                        <p:tgtEl>
                          <p:spTgt spid="17"/>
                        </p:tgtEl>
                        <p:attrNameLst>
                          <p:attrName>style.rotation</p:attrName>
                        </p:attrNameLst>
                      </p:cBhvr>
                      <p:tavLst>
                        <p:tav tm="0">
                          <p:val>
                            <p:fltVal val="360"/>
                          </p:val>
                        </p:tav>
                        <p:tav tm="100000">
                          <p:val>
                            <p:fltVal val="0"/>
                          </p:val>
                        </p:tav>
                      </p:tavLst>
                    </p:anim>
                    <p:animEffect transition="in" filter="fade">
                      <p:cBhvr>
                        <p:cTn dur="750"/>
                        <p:tgtEl>
                          <p:spTgt spid="17"/>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Flow middle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30" name="Isosceles Triangle 29"/>
          <p:cNvSpPr/>
          <p:nvPr userDrawn="1"/>
        </p:nvSpPr>
        <p:spPr>
          <a:xfrm rot="10800000">
            <a:off x="1595574"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1" name="Straight Connector 30"/>
          <p:cNvCxnSpPr>
            <a:endCxn id="30" idx="2"/>
          </p:cNvCxnSpPr>
          <p:nvPr userDrawn="1"/>
        </p:nvCxnSpPr>
        <p:spPr>
          <a:xfrm>
            <a:off x="0" y="5145699"/>
            <a:ext cx="1902213" cy="109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 name="Text Placeholder 3"/>
          <p:cNvSpPr>
            <a:spLocks noGrp="1"/>
          </p:cNvSpPr>
          <p:nvPr>
            <p:ph type="body" sz="quarter" idx="15" hasCustomPrompt="1"/>
          </p:nvPr>
        </p:nvSpPr>
        <p:spPr>
          <a:xfrm>
            <a:off x="1595573" y="6139686"/>
            <a:ext cx="4427977" cy="2334107"/>
          </a:xfrm>
        </p:spPr>
        <p:txBody>
          <a:bodyPr anchor="t">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33" name="Text Placeholder 3"/>
          <p:cNvSpPr>
            <a:spLocks noGrp="1"/>
          </p:cNvSpPr>
          <p:nvPr>
            <p:ph type="body" sz="quarter" idx="17" hasCustomPrompt="1"/>
          </p:nvPr>
        </p:nvSpPr>
        <p:spPr>
          <a:xfrm>
            <a:off x="1595573" y="544345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34" name="Rectangle 33"/>
          <p:cNvSpPr/>
          <p:nvPr userDrawn="1"/>
        </p:nvSpPr>
        <p:spPr>
          <a:xfrm>
            <a:off x="950677"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35" name="Text Placeholder 3"/>
          <p:cNvSpPr>
            <a:spLocks noGrp="1"/>
          </p:cNvSpPr>
          <p:nvPr>
            <p:ph type="body" sz="quarter" idx="20" hasCustomPrompt="1"/>
          </p:nvPr>
        </p:nvSpPr>
        <p:spPr>
          <a:xfrm>
            <a:off x="1277140"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cxnSp>
        <p:nvCxnSpPr>
          <p:cNvPr id="36" name="Straight Connector 35"/>
          <p:cNvCxnSpPr>
            <a:stCxn id="30" idx="2"/>
            <a:endCxn id="76" idx="4"/>
          </p:cNvCxnSpPr>
          <p:nvPr userDrawn="1"/>
        </p:nvCxnSpPr>
        <p:spPr>
          <a:xfrm>
            <a:off x="1902213" y="5146796"/>
            <a:ext cx="5211702" cy="237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50" name="Text Placeholder 3"/>
          <p:cNvSpPr>
            <a:spLocks noGrp="1"/>
          </p:cNvSpPr>
          <p:nvPr>
            <p:ph type="body" sz="quarter" idx="21" hasCustomPrompt="1"/>
          </p:nvPr>
        </p:nvSpPr>
        <p:spPr>
          <a:xfrm>
            <a:off x="6836301" y="1772707"/>
            <a:ext cx="4427977" cy="2334107"/>
          </a:xfrm>
        </p:spPr>
        <p:txBody>
          <a:bodyPr anchor="b">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51" name="Text Placeholder 3"/>
          <p:cNvSpPr>
            <a:spLocks noGrp="1"/>
          </p:cNvSpPr>
          <p:nvPr>
            <p:ph type="body" sz="quarter" idx="22" hasCustomPrompt="1"/>
          </p:nvPr>
        </p:nvSpPr>
        <p:spPr>
          <a:xfrm>
            <a:off x="6836301" y="415030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52" name="Rectangle 51"/>
          <p:cNvSpPr/>
          <p:nvPr userDrawn="1"/>
        </p:nvSpPr>
        <p:spPr>
          <a:xfrm>
            <a:off x="6162379" y="5370045"/>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53" name="Text Placeholder 3"/>
          <p:cNvSpPr>
            <a:spLocks noGrp="1"/>
          </p:cNvSpPr>
          <p:nvPr>
            <p:ph type="body" sz="quarter" idx="23" hasCustomPrompt="1"/>
          </p:nvPr>
        </p:nvSpPr>
        <p:spPr>
          <a:xfrm>
            <a:off x="6488841" y="5759814"/>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cxnSp>
        <p:nvCxnSpPr>
          <p:cNvPr id="54" name="Straight Connector 53"/>
          <p:cNvCxnSpPr>
            <a:stCxn id="76" idx="4"/>
          </p:cNvCxnSpPr>
          <p:nvPr userDrawn="1"/>
        </p:nvCxnSpPr>
        <p:spPr>
          <a:xfrm flipV="1">
            <a:off x="7113915" y="5146796"/>
            <a:ext cx="6201786" cy="237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65" name="Picture Placeholder 4"/>
          <p:cNvSpPr>
            <a:spLocks noGrp="1"/>
          </p:cNvSpPr>
          <p:nvPr>
            <p:ph type="pic" sz="quarter" idx="24"/>
          </p:nvPr>
        </p:nvSpPr>
        <p:spPr>
          <a:xfrm>
            <a:off x="7835004" y="5370045"/>
            <a:ext cx="4817362" cy="3103748"/>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76" name="Isosceles Triangle 75"/>
          <p:cNvSpPr/>
          <p:nvPr userDrawn="1"/>
        </p:nvSpPr>
        <p:spPr>
          <a:xfrm>
            <a:off x="6807275" y="4969752"/>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Isosceles Triangle 83"/>
          <p:cNvSpPr/>
          <p:nvPr userDrawn="1"/>
        </p:nvSpPr>
        <p:spPr>
          <a:xfrm rot="10800000">
            <a:off x="13075733"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Text Placeholder 3"/>
          <p:cNvSpPr>
            <a:spLocks noGrp="1"/>
          </p:cNvSpPr>
          <p:nvPr>
            <p:ph type="body" sz="quarter" idx="25" hasCustomPrompt="1"/>
          </p:nvPr>
        </p:nvSpPr>
        <p:spPr>
          <a:xfrm>
            <a:off x="13075733" y="6139686"/>
            <a:ext cx="4427977" cy="2334107"/>
          </a:xfrm>
        </p:spPr>
        <p:txBody>
          <a:bodyPr anchor="t">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86" name="Text Placeholder 3"/>
          <p:cNvSpPr>
            <a:spLocks noGrp="1"/>
          </p:cNvSpPr>
          <p:nvPr>
            <p:ph type="body" sz="quarter" idx="26" hasCustomPrompt="1"/>
          </p:nvPr>
        </p:nvSpPr>
        <p:spPr>
          <a:xfrm>
            <a:off x="13075733" y="544345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87" name="Rectangle 86"/>
          <p:cNvSpPr/>
          <p:nvPr userDrawn="1"/>
        </p:nvSpPr>
        <p:spPr>
          <a:xfrm>
            <a:off x="12430837"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88" name="Text Placeholder 3"/>
          <p:cNvSpPr>
            <a:spLocks noGrp="1"/>
          </p:cNvSpPr>
          <p:nvPr>
            <p:ph type="body" sz="quarter" idx="27" hasCustomPrompt="1"/>
          </p:nvPr>
        </p:nvSpPr>
        <p:spPr>
          <a:xfrm>
            <a:off x="12757299"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cxnSp>
        <p:nvCxnSpPr>
          <p:cNvPr id="89" name="Straight Connector 88"/>
          <p:cNvCxnSpPr>
            <a:stCxn id="84" idx="2"/>
          </p:cNvCxnSpPr>
          <p:nvPr userDrawn="1"/>
        </p:nvCxnSpPr>
        <p:spPr>
          <a:xfrm flipV="1">
            <a:off x="13382373" y="5145699"/>
            <a:ext cx="4905061" cy="109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38047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750" fill="hold"/>
                                        <p:tgtEl>
                                          <p:spTgt spid="30"/>
                                        </p:tgtEl>
                                        <p:attrNameLst>
                                          <p:attrName>ppt_x</p:attrName>
                                        </p:attrNameLst>
                                      </p:cBhvr>
                                      <p:tavLst>
                                        <p:tav tm="0">
                                          <p:val>
                                            <p:strVal val="#ppt_x"/>
                                          </p:val>
                                        </p:tav>
                                        <p:tav tm="100000">
                                          <p:val>
                                            <p:strVal val="#ppt_x"/>
                                          </p:val>
                                        </p:tav>
                                      </p:tavLst>
                                    </p:anim>
                                    <p:anim calcmode="lin" valueType="num">
                                      <p:cBhvr additive="base">
                                        <p:cTn id="8" dur="750" fill="hold"/>
                                        <p:tgtEl>
                                          <p:spTgt spid="30"/>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750" fill="hold"/>
                                        <p:tgtEl>
                                          <p:spTgt spid="34"/>
                                        </p:tgtEl>
                                        <p:attrNameLst>
                                          <p:attrName>ppt_x</p:attrName>
                                        </p:attrNameLst>
                                      </p:cBhvr>
                                      <p:tavLst>
                                        <p:tav tm="0">
                                          <p:val>
                                            <p:strVal val="#ppt_x"/>
                                          </p:val>
                                        </p:tav>
                                        <p:tav tm="100000">
                                          <p:val>
                                            <p:strVal val="#ppt_x"/>
                                          </p:val>
                                        </p:tav>
                                      </p:tavLst>
                                    </p:anim>
                                    <p:anim calcmode="lin" valueType="num">
                                      <p:cBhvr additive="base">
                                        <p:cTn id="12" dur="750" fill="hold"/>
                                        <p:tgtEl>
                                          <p:spTgt spid="34"/>
                                        </p:tgtEl>
                                        <p:attrNameLst>
                                          <p:attrName>ppt_y</p:attrName>
                                        </p:attrNameLst>
                                      </p:cBhvr>
                                      <p:tavLst>
                                        <p:tav tm="0">
                                          <p:val>
                                            <p:strVal val="0-#ppt_h/2"/>
                                          </p:val>
                                        </p:tav>
                                        <p:tav tm="100000">
                                          <p:val>
                                            <p:strVal val="#ppt_y"/>
                                          </p:val>
                                        </p:tav>
                                      </p:tavLst>
                                    </p:anim>
                                  </p:childTnLst>
                                </p:cTn>
                              </p:par>
                              <p:par>
                                <p:cTn id="13" presetID="49" presetClass="entr" presetSubtype="0" decel="100000" fill="hold" grpId="1" nodeType="with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p:cTn id="15" dur="750" fill="hold"/>
                                        <p:tgtEl>
                                          <p:spTgt spid="34"/>
                                        </p:tgtEl>
                                        <p:attrNameLst>
                                          <p:attrName>ppt_w</p:attrName>
                                        </p:attrNameLst>
                                      </p:cBhvr>
                                      <p:tavLst>
                                        <p:tav tm="0">
                                          <p:val>
                                            <p:fltVal val="0"/>
                                          </p:val>
                                        </p:tav>
                                        <p:tav tm="100000">
                                          <p:val>
                                            <p:strVal val="#ppt_w"/>
                                          </p:val>
                                        </p:tav>
                                      </p:tavLst>
                                    </p:anim>
                                    <p:anim calcmode="lin" valueType="num">
                                      <p:cBhvr>
                                        <p:cTn id="16" dur="750" fill="hold"/>
                                        <p:tgtEl>
                                          <p:spTgt spid="34"/>
                                        </p:tgtEl>
                                        <p:attrNameLst>
                                          <p:attrName>ppt_h</p:attrName>
                                        </p:attrNameLst>
                                      </p:cBhvr>
                                      <p:tavLst>
                                        <p:tav tm="0">
                                          <p:val>
                                            <p:fltVal val="0"/>
                                          </p:val>
                                        </p:tav>
                                        <p:tav tm="100000">
                                          <p:val>
                                            <p:strVal val="#ppt_h"/>
                                          </p:val>
                                        </p:tav>
                                      </p:tavLst>
                                    </p:anim>
                                    <p:anim calcmode="lin" valueType="num">
                                      <p:cBhvr>
                                        <p:cTn id="17" dur="750" fill="hold"/>
                                        <p:tgtEl>
                                          <p:spTgt spid="34"/>
                                        </p:tgtEl>
                                        <p:attrNameLst>
                                          <p:attrName>style.rotation</p:attrName>
                                        </p:attrNameLst>
                                      </p:cBhvr>
                                      <p:tavLst>
                                        <p:tav tm="0">
                                          <p:val>
                                            <p:fltVal val="360"/>
                                          </p:val>
                                        </p:tav>
                                        <p:tav tm="100000">
                                          <p:val>
                                            <p:fltVal val="0"/>
                                          </p:val>
                                        </p:tav>
                                      </p:tavLst>
                                    </p:anim>
                                    <p:animEffect transition="in" filter="fade">
                                      <p:cBhvr>
                                        <p:cTn id="18" dur="750"/>
                                        <p:tgtEl>
                                          <p:spTgt spid="34"/>
                                        </p:tgtEl>
                                      </p:cBhvr>
                                    </p:animEffect>
                                  </p:childTnLst>
                                </p:cTn>
                              </p:par>
                              <p:par>
                                <p:cTn id="19" presetID="2" presetClass="entr" presetSubtype="1" decel="100000"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additive="base">
                                        <p:cTn id="21" dur="750" fill="hold"/>
                                        <p:tgtEl>
                                          <p:spTgt spid="35"/>
                                        </p:tgtEl>
                                        <p:attrNameLst>
                                          <p:attrName>ppt_x</p:attrName>
                                        </p:attrNameLst>
                                      </p:cBhvr>
                                      <p:tavLst>
                                        <p:tav tm="0">
                                          <p:val>
                                            <p:strVal val="#ppt_x"/>
                                          </p:val>
                                        </p:tav>
                                        <p:tav tm="100000">
                                          <p:val>
                                            <p:strVal val="#ppt_x"/>
                                          </p:val>
                                        </p:tav>
                                      </p:tavLst>
                                    </p:anim>
                                    <p:anim calcmode="lin" valueType="num">
                                      <p:cBhvr additive="base">
                                        <p:cTn id="22" dur="750" fill="hold"/>
                                        <p:tgtEl>
                                          <p:spTgt spid="35"/>
                                        </p:tgtEl>
                                        <p:attrNameLst>
                                          <p:attrName>ppt_y</p:attrName>
                                        </p:attrNameLst>
                                      </p:cBhvr>
                                      <p:tavLst>
                                        <p:tav tm="0">
                                          <p:val>
                                            <p:strVal val="0-#ppt_h/2"/>
                                          </p:val>
                                        </p:tav>
                                        <p:tav tm="100000">
                                          <p:val>
                                            <p:strVal val="#ppt_y"/>
                                          </p:val>
                                        </p:tav>
                                      </p:tavLst>
                                    </p:anim>
                                  </p:childTnLst>
                                </p:cTn>
                              </p:par>
                              <p:par>
                                <p:cTn id="23" presetID="49" presetClass="entr" presetSubtype="0" decel="100000" fill="hold" grpId="1" nodeType="with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p:cTn id="25" dur="750" fill="hold"/>
                                        <p:tgtEl>
                                          <p:spTgt spid="35"/>
                                        </p:tgtEl>
                                        <p:attrNameLst>
                                          <p:attrName>ppt_w</p:attrName>
                                        </p:attrNameLst>
                                      </p:cBhvr>
                                      <p:tavLst>
                                        <p:tav tm="0">
                                          <p:val>
                                            <p:fltVal val="0"/>
                                          </p:val>
                                        </p:tav>
                                        <p:tav tm="100000">
                                          <p:val>
                                            <p:strVal val="#ppt_w"/>
                                          </p:val>
                                        </p:tav>
                                      </p:tavLst>
                                    </p:anim>
                                    <p:anim calcmode="lin" valueType="num">
                                      <p:cBhvr>
                                        <p:cTn id="26" dur="750" fill="hold"/>
                                        <p:tgtEl>
                                          <p:spTgt spid="35"/>
                                        </p:tgtEl>
                                        <p:attrNameLst>
                                          <p:attrName>ppt_h</p:attrName>
                                        </p:attrNameLst>
                                      </p:cBhvr>
                                      <p:tavLst>
                                        <p:tav tm="0">
                                          <p:val>
                                            <p:fltVal val="0"/>
                                          </p:val>
                                        </p:tav>
                                        <p:tav tm="100000">
                                          <p:val>
                                            <p:strVal val="#ppt_h"/>
                                          </p:val>
                                        </p:tav>
                                      </p:tavLst>
                                    </p:anim>
                                    <p:anim calcmode="lin" valueType="num">
                                      <p:cBhvr>
                                        <p:cTn id="27" dur="750" fill="hold"/>
                                        <p:tgtEl>
                                          <p:spTgt spid="35"/>
                                        </p:tgtEl>
                                        <p:attrNameLst>
                                          <p:attrName>style.rotation</p:attrName>
                                        </p:attrNameLst>
                                      </p:cBhvr>
                                      <p:tavLst>
                                        <p:tav tm="0">
                                          <p:val>
                                            <p:fltVal val="360"/>
                                          </p:val>
                                        </p:tav>
                                        <p:tav tm="100000">
                                          <p:val>
                                            <p:fltVal val="0"/>
                                          </p:val>
                                        </p:tav>
                                      </p:tavLst>
                                    </p:anim>
                                    <p:animEffect transition="in" filter="fade">
                                      <p:cBhvr>
                                        <p:cTn id="28" dur="750"/>
                                        <p:tgtEl>
                                          <p:spTgt spid="35"/>
                                        </p:tgtEl>
                                      </p:cBhvr>
                                    </p:animEffect>
                                  </p:childTnLst>
                                </p:cTn>
                              </p:par>
                            </p:childTnLst>
                          </p:cTn>
                        </p:par>
                        <p:par>
                          <p:cTn id="29" fill="hold">
                            <p:stCondLst>
                              <p:cond delay="750"/>
                            </p:stCondLst>
                            <p:childTnLst>
                              <p:par>
                                <p:cTn id="30" presetID="2" presetClass="entr" presetSubtype="4" decel="100000" fill="hold" grpId="0" nodeType="afterEffect">
                                  <p:stCondLst>
                                    <p:cond delay="0"/>
                                  </p:stCondLst>
                                  <p:childTnLst>
                                    <p:set>
                                      <p:cBhvr>
                                        <p:cTn id="31" dur="1" fill="hold">
                                          <p:stCondLst>
                                            <p:cond delay="0"/>
                                          </p:stCondLst>
                                        </p:cTn>
                                        <p:tgtEl>
                                          <p:spTgt spid="33">
                                            <p:txEl>
                                              <p:pRg st="0" end="0"/>
                                            </p:txEl>
                                          </p:spTgt>
                                        </p:tgtEl>
                                        <p:attrNameLst>
                                          <p:attrName>style.visibility</p:attrName>
                                        </p:attrNameLst>
                                      </p:cBhvr>
                                      <p:to>
                                        <p:strVal val="visible"/>
                                      </p:to>
                                    </p:set>
                                    <p:anim calcmode="lin" valueType="num">
                                      <p:cBhvr additive="base">
                                        <p:cTn id="32"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33" dur="75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fade">
                                      <p:cBhvr>
                                        <p:cTn id="37" dur="500"/>
                                        <p:tgtEl>
                                          <p:spTgt spid="32"/>
                                        </p:tgtEl>
                                      </p:cBhvr>
                                    </p:animEffect>
                                  </p:childTnLst>
                                </p:cTn>
                              </p:par>
                            </p:childTnLst>
                          </p:cTn>
                        </p:par>
                        <p:par>
                          <p:cTn id="38" fill="hold">
                            <p:stCondLst>
                              <p:cond delay="2000"/>
                            </p:stCondLst>
                            <p:childTnLst>
                              <p:par>
                                <p:cTn id="39" presetID="22" presetClass="entr" presetSubtype="8" fill="hold" nodeType="afterEffect">
                                  <p:stCondLst>
                                    <p:cond delay="0"/>
                                  </p:stCondLst>
                                  <p:childTnLst>
                                    <p:set>
                                      <p:cBhvr>
                                        <p:cTn id="40" dur="1" fill="hold">
                                          <p:stCondLst>
                                            <p:cond delay="0"/>
                                          </p:stCondLst>
                                        </p:cTn>
                                        <p:tgtEl>
                                          <p:spTgt spid="36"/>
                                        </p:tgtEl>
                                        <p:attrNameLst>
                                          <p:attrName>style.visibility</p:attrName>
                                        </p:attrNameLst>
                                      </p:cBhvr>
                                      <p:to>
                                        <p:strVal val="visible"/>
                                      </p:to>
                                    </p:set>
                                    <p:animEffect transition="in" filter="wipe(left)">
                                      <p:cBhvr>
                                        <p:cTn id="41" dur="500"/>
                                        <p:tgtEl>
                                          <p:spTgt spid="36"/>
                                        </p:tgtEl>
                                      </p:cBhvr>
                                    </p:animEffect>
                                  </p:childTnLst>
                                </p:cTn>
                              </p:par>
                            </p:childTnLst>
                          </p:cTn>
                        </p:par>
                        <p:par>
                          <p:cTn id="42" fill="hold">
                            <p:stCondLst>
                              <p:cond delay="2500"/>
                            </p:stCondLst>
                            <p:childTnLst>
                              <p:par>
                                <p:cTn id="43" presetID="14" presetClass="entr" presetSubtype="10"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randombar(horizontal)">
                                      <p:cBhvr>
                                        <p:cTn id="45" dur="500"/>
                                        <p:tgtEl>
                                          <p:spTgt spid="65"/>
                                        </p:tgtEl>
                                      </p:cBhvr>
                                    </p:animEffect>
                                  </p:childTnLst>
                                </p:cTn>
                              </p:par>
                              <p:par>
                                <p:cTn id="46" presetID="2" presetClass="entr" presetSubtype="4" decel="100000" fill="hold" grpId="0" nodeType="withEffect">
                                  <p:stCondLst>
                                    <p:cond delay="0"/>
                                  </p:stCondLst>
                                  <p:childTnLst>
                                    <p:set>
                                      <p:cBhvr>
                                        <p:cTn id="47" dur="1" fill="hold">
                                          <p:stCondLst>
                                            <p:cond delay="0"/>
                                          </p:stCondLst>
                                        </p:cTn>
                                        <p:tgtEl>
                                          <p:spTgt spid="52"/>
                                        </p:tgtEl>
                                        <p:attrNameLst>
                                          <p:attrName>style.visibility</p:attrName>
                                        </p:attrNameLst>
                                      </p:cBhvr>
                                      <p:to>
                                        <p:strVal val="visible"/>
                                      </p:to>
                                    </p:set>
                                    <p:anim calcmode="lin" valueType="num">
                                      <p:cBhvr additive="base">
                                        <p:cTn id="48" dur="750" fill="hold"/>
                                        <p:tgtEl>
                                          <p:spTgt spid="52"/>
                                        </p:tgtEl>
                                        <p:attrNameLst>
                                          <p:attrName>ppt_x</p:attrName>
                                        </p:attrNameLst>
                                      </p:cBhvr>
                                      <p:tavLst>
                                        <p:tav tm="0">
                                          <p:val>
                                            <p:strVal val="#ppt_x"/>
                                          </p:val>
                                        </p:tav>
                                        <p:tav tm="100000">
                                          <p:val>
                                            <p:strVal val="#ppt_x"/>
                                          </p:val>
                                        </p:tav>
                                      </p:tavLst>
                                    </p:anim>
                                    <p:anim calcmode="lin" valueType="num">
                                      <p:cBhvr additive="base">
                                        <p:cTn id="49" dur="750" fill="hold"/>
                                        <p:tgtEl>
                                          <p:spTgt spid="52"/>
                                        </p:tgtEl>
                                        <p:attrNameLst>
                                          <p:attrName>ppt_y</p:attrName>
                                        </p:attrNameLst>
                                      </p:cBhvr>
                                      <p:tavLst>
                                        <p:tav tm="0">
                                          <p:val>
                                            <p:strVal val="1+#ppt_h/2"/>
                                          </p:val>
                                        </p:tav>
                                        <p:tav tm="100000">
                                          <p:val>
                                            <p:strVal val="#ppt_y"/>
                                          </p:val>
                                        </p:tav>
                                      </p:tavLst>
                                    </p:anim>
                                  </p:childTnLst>
                                </p:cTn>
                              </p:par>
                              <p:par>
                                <p:cTn id="50" presetID="49" presetClass="entr" presetSubtype="0" decel="100000" fill="hold" grpId="1" nodeType="withEffect">
                                  <p:stCondLst>
                                    <p:cond delay="0"/>
                                  </p:stCondLst>
                                  <p:childTnLst>
                                    <p:set>
                                      <p:cBhvr>
                                        <p:cTn id="51" dur="1" fill="hold">
                                          <p:stCondLst>
                                            <p:cond delay="0"/>
                                          </p:stCondLst>
                                        </p:cTn>
                                        <p:tgtEl>
                                          <p:spTgt spid="52"/>
                                        </p:tgtEl>
                                        <p:attrNameLst>
                                          <p:attrName>style.visibility</p:attrName>
                                        </p:attrNameLst>
                                      </p:cBhvr>
                                      <p:to>
                                        <p:strVal val="visible"/>
                                      </p:to>
                                    </p:set>
                                    <p:anim calcmode="lin" valueType="num">
                                      <p:cBhvr>
                                        <p:cTn id="52" dur="750" fill="hold"/>
                                        <p:tgtEl>
                                          <p:spTgt spid="52"/>
                                        </p:tgtEl>
                                        <p:attrNameLst>
                                          <p:attrName>ppt_w</p:attrName>
                                        </p:attrNameLst>
                                      </p:cBhvr>
                                      <p:tavLst>
                                        <p:tav tm="0">
                                          <p:val>
                                            <p:fltVal val="0"/>
                                          </p:val>
                                        </p:tav>
                                        <p:tav tm="100000">
                                          <p:val>
                                            <p:strVal val="#ppt_w"/>
                                          </p:val>
                                        </p:tav>
                                      </p:tavLst>
                                    </p:anim>
                                    <p:anim calcmode="lin" valueType="num">
                                      <p:cBhvr>
                                        <p:cTn id="53" dur="750" fill="hold"/>
                                        <p:tgtEl>
                                          <p:spTgt spid="52"/>
                                        </p:tgtEl>
                                        <p:attrNameLst>
                                          <p:attrName>ppt_h</p:attrName>
                                        </p:attrNameLst>
                                      </p:cBhvr>
                                      <p:tavLst>
                                        <p:tav tm="0">
                                          <p:val>
                                            <p:fltVal val="0"/>
                                          </p:val>
                                        </p:tav>
                                        <p:tav tm="100000">
                                          <p:val>
                                            <p:strVal val="#ppt_h"/>
                                          </p:val>
                                        </p:tav>
                                      </p:tavLst>
                                    </p:anim>
                                    <p:anim calcmode="lin" valueType="num">
                                      <p:cBhvr>
                                        <p:cTn id="54" dur="750" fill="hold"/>
                                        <p:tgtEl>
                                          <p:spTgt spid="52"/>
                                        </p:tgtEl>
                                        <p:attrNameLst>
                                          <p:attrName>style.rotation</p:attrName>
                                        </p:attrNameLst>
                                      </p:cBhvr>
                                      <p:tavLst>
                                        <p:tav tm="0">
                                          <p:val>
                                            <p:fltVal val="360"/>
                                          </p:val>
                                        </p:tav>
                                        <p:tav tm="100000">
                                          <p:val>
                                            <p:fltVal val="0"/>
                                          </p:val>
                                        </p:tav>
                                      </p:tavLst>
                                    </p:anim>
                                    <p:animEffect transition="in" filter="fade">
                                      <p:cBhvr>
                                        <p:cTn id="55" dur="750"/>
                                        <p:tgtEl>
                                          <p:spTgt spid="52"/>
                                        </p:tgtEl>
                                      </p:cBhvr>
                                    </p:animEffect>
                                  </p:childTnLst>
                                </p:cTn>
                              </p:par>
                              <p:par>
                                <p:cTn id="56" presetID="2" presetClass="entr" presetSubtype="4" decel="100000" fill="hold" grpId="0" nodeType="withEffect">
                                  <p:stCondLst>
                                    <p:cond delay="0"/>
                                  </p:stCondLst>
                                  <p:childTnLst>
                                    <p:set>
                                      <p:cBhvr>
                                        <p:cTn id="57" dur="1" fill="hold">
                                          <p:stCondLst>
                                            <p:cond delay="0"/>
                                          </p:stCondLst>
                                        </p:cTn>
                                        <p:tgtEl>
                                          <p:spTgt spid="53"/>
                                        </p:tgtEl>
                                        <p:attrNameLst>
                                          <p:attrName>style.visibility</p:attrName>
                                        </p:attrNameLst>
                                      </p:cBhvr>
                                      <p:to>
                                        <p:strVal val="visible"/>
                                      </p:to>
                                    </p:set>
                                    <p:anim calcmode="lin" valueType="num">
                                      <p:cBhvr additive="base">
                                        <p:cTn id="58" dur="750" fill="hold"/>
                                        <p:tgtEl>
                                          <p:spTgt spid="53"/>
                                        </p:tgtEl>
                                        <p:attrNameLst>
                                          <p:attrName>ppt_x</p:attrName>
                                        </p:attrNameLst>
                                      </p:cBhvr>
                                      <p:tavLst>
                                        <p:tav tm="0">
                                          <p:val>
                                            <p:strVal val="#ppt_x"/>
                                          </p:val>
                                        </p:tav>
                                        <p:tav tm="100000">
                                          <p:val>
                                            <p:strVal val="#ppt_x"/>
                                          </p:val>
                                        </p:tav>
                                      </p:tavLst>
                                    </p:anim>
                                    <p:anim calcmode="lin" valueType="num">
                                      <p:cBhvr additive="base">
                                        <p:cTn id="59" dur="750" fill="hold"/>
                                        <p:tgtEl>
                                          <p:spTgt spid="53"/>
                                        </p:tgtEl>
                                        <p:attrNameLst>
                                          <p:attrName>ppt_y</p:attrName>
                                        </p:attrNameLst>
                                      </p:cBhvr>
                                      <p:tavLst>
                                        <p:tav tm="0">
                                          <p:val>
                                            <p:strVal val="1+#ppt_h/2"/>
                                          </p:val>
                                        </p:tav>
                                        <p:tav tm="100000">
                                          <p:val>
                                            <p:strVal val="#ppt_y"/>
                                          </p:val>
                                        </p:tav>
                                      </p:tavLst>
                                    </p:anim>
                                  </p:childTnLst>
                                </p:cTn>
                              </p:par>
                              <p:par>
                                <p:cTn id="60" presetID="49" presetClass="entr" presetSubtype="0" decel="100000" fill="hold" grpId="1" nodeType="withEffect">
                                  <p:stCondLst>
                                    <p:cond delay="0"/>
                                  </p:stCondLst>
                                  <p:childTnLst>
                                    <p:set>
                                      <p:cBhvr>
                                        <p:cTn id="61" dur="1" fill="hold">
                                          <p:stCondLst>
                                            <p:cond delay="0"/>
                                          </p:stCondLst>
                                        </p:cTn>
                                        <p:tgtEl>
                                          <p:spTgt spid="53"/>
                                        </p:tgtEl>
                                        <p:attrNameLst>
                                          <p:attrName>style.visibility</p:attrName>
                                        </p:attrNameLst>
                                      </p:cBhvr>
                                      <p:to>
                                        <p:strVal val="visible"/>
                                      </p:to>
                                    </p:set>
                                    <p:anim calcmode="lin" valueType="num">
                                      <p:cBhvr>
                                        <p:cTn id="62" dur="750" fill="hold"/>
                                        <p:tgtEl>
                                          <p:spTgt spid="53"/>
                                        </p:tgtEl>
                                        <p:attrNameLst>
                                          <p:attrName>ppt_w</p:attrName>
                                        </p:attrNameLst>
                                      </p:cBhvr>
                                      <p:tavLst>
                                        <p:tav tm="0">
                                          <p:val>
                                            <p:fltVal val="0"/>
                                          </p:val>
                                        </p:tav>
                                        <p:tav tm="100000">
                                          <p:val>
                                            <p:strVal val="#ppt_w"/>
                                          </p:val>
                                        </p:tav>
                                      </p:tavLst>
                                    </p:anim>
                                    <p:anim calcmode="lin" valueType="num">
                                      <p:cBhvr>
                                        <p:cTn id="63" dur="750" fill="hold"/>
                                        <p:tgtEl>
                                          <p:spTgt spid="53"/>
                                        </p:tgtEl>
                                        <p:attrNameLst>
                                          <p:attrName>ppt_h</p:attrName>
                                        </p:attrNameLst>
                                      </p:cBhvr>
                                      <p:tavLst>
                                        <p:tav tm="0">
                                          <p:val>
                                            <p:fltVal val="0"/>
                                          </p:val>
                                        </p:tav>
                                        <p:tav tm="100000">
                                          <p:val>
                                            <p:strVal val="#ppt_h"/>
                                          </p:val>
                                        </p:tav>
                                      </p:tavLst>
                                    </p:anim>
                                    <p:anim calcmode="lin" valueType="num">
                                      <p:cBhvr>
                                        <p:cTn id="64" dur="750" fill="hold"/>
                                        <p:tgtEl>
                                          <p:spTgt spid="53"/>
                                        </p:tgtEl>
                                        <p:attrNameLst>
                                          <p:attrName>style.rotation</p:attrName>
                                        </p:attrNameLst>
                                      </p:cBhvr>
                                      <p:tavLst>
                                        <p:tav tm="0">
                                          <p:val>
                                            <p:fltVal val="360"/>
                                          </p:val>
                                        </p:tav>
                                        <p:tav tm="100000">
                                          <p:val>
                                            <p:fltVal val="0"/>
                                          </p:val>
                                        </p:tav>
                                      </p:tavLst>
                                    </p:anim>
                                    <p:animEffect transition="in" filter="fade">
                                      <p:cBhvr>
                                        <p:cTn id="65" dur="750"/>
                                        <p:tgtEl>
                                          <p:spTgt spid="53"/>
                                        </p:tgtEl>
                                      </p:cBhvr>
                                    </p:animEffect>
                                  </p:childTnLst>
                                </p:cTn>
                              </p:par>
                              <p:par>
                                <p:cTn id="66" presetID="2" presetClass="entr" presetSubtype="4" decel="100000" fill="hold" grpId="0" nodeType="withEffect">
                                  <p:stCondLst>
                                    <p:cond delay="0"/>
                                  </p:stCondLst>
                                  <p:childTnLst>
                                    <p:set>
                                      <p:cBhvr>
                                        <p:cTn id="67" dur="1" fill="hold">
                                          <p:stCondLst>
                                            <p:cond delay="0"/>
                                          </p:stCondLst>
                                        </p:cTn>
                                        <p:tgtEl>
                                          <p:spTgt spid="76"/>
                                        </p:tgtEl>
                                        <p:attrNameLst>
                                          <p:attrName>style.visibility</p:attrName>
                                        </p:attrNameLst>
                                      </p:cBhvr>
                                      <p:to>
                                        <p:strVal val="visible"/>
                                      </p:to>
                                    </p:set>
                                    <p:anim calcmode="lin" valueType="num">
                                      <p:cBhvr additive="base">
                                        <p:cTn id="68" dur="750" fill="hold"/>
                                        <p:tgtEl>
                                          <p:spTgt spid="76"/>
                                        </p:tgtEl>
                                        <p:attrNameLst>
                                          <p:attrName>ppt_x</p:attrName>
                                        </p:attrNameLst>
                                      </p:cBhvr>
                                      <p:tavLst>
                                        <p:tav tm="0">
                                          <p:val>
                                            <p:strVal val="#ppt_x"/>
                                          </p:val>
                                        </p:tav>
                                        <p:tav tm="100000">
                                          <p:val>
                                            <p:strVal val="#ppt_x"/>
                                          </p:val>
                                        </p:tav>
                                      </p:tavLst>
                                    </p:anim>
                                    <p:anim calcmode="lin" valueType="num">
                                      <p:cBhvr additive="base">
                                        <p:cTn id="69" dur="750" fill="hold"/>
                                        <p:tgtEl>
                                          <p:spTgt spid="76"/>
                                        </p:tgtEl>
                                        <p:attrNameLst>
                                          <p:attrName>ppt_y</p:attrName>
                                        </p:attrNameLst>
                                      </p:cBhvr>
                                      <p:tavLst>
                                        <p:tav tm="0">
                                          <p:val>
                                            <p:strVal val="1+#ppt_h/2"/>
                                          </p:val>
                                        </p:tav>
                                        <p:tav tm="100000">
                                          <p:val>
                                            <p:strVal val="#ppt_y"/>
                                          </p:val>
                                        </p:tav>
                                      </p:tavLst>
                                    </p:anim>
                                  </p:childTnLst>
                                </p:cTn>
                              </p:par>
                            </p:childTnLst>
                          </p:cTn>
                        </p:par>
                        <p:par>
                          <p:cTn id="70" fill="hold">
                            <p:stCondLst>
                              <p:cond delay="3250"/>
                            </p:stCondLst>
                            <p:childTnLst>
                              <p:par>
                                <p:cTn id="71" presetID="2" presetClass="entr" presetSubtype="4" decel="100000" fill="hold" grpId="0" nodeType="afterEffect">
                                  <p:stCondLst>
                                    <p:cond delay="0"/>
                                  </p:stCondLst>
                                  <p:childTnLst>
                                    <p:set>
                                      <p:cBhvr>
                                        <p:cTn id="72" dur="1" fill="hold">
                                          <p:stCondLst>
                                            <p:cond delay="0"/>
                                          </p:stCondLst>
                                        </p:cTn>
                                        <p:tgtEl>
                                          <p:spTgt spid="51">
                                            <p:txEl>
                                              <p:pRg st="0" end="0"/>
                                            </p:txEl>
                                          </p:spTgt>
                                        </p:tgtEl>
                                        <p:attrNameLst>
                                          <p:attrName>style.visibility</p:attrName>
                                        </p:attrNameLst>
                                      </p:cBhvr>
                                      <p:to>
                                        <p:strVal val="visible"/>
                                      </p:to>
                                    </p:set>
                                    <p:anim calcmode="lin" valueType="num">
                                      <p:cBhvr additive="base">
                                        <p:cTn id="73" dur="750" fill="hold"/>
                                        <p:tgtEl>
                                          <p:spTgt spid="51">
                                            <p:txEl>
                                              <p:pRg st="0" end="0"/>
                                            </p:txEl>
                                          </p:spTgt>
                                        </p:tgtEl>
                                        <p:attrNameLst>
                                          <p:attrName>ppt_x</p:attrName>
                                        </p:attrNameLst>
                                      </p:cBhvr>
                                      <p:tavLst>
                                        <p:tav tm="0">
                                          <p:val>
                                            <p:strVal val="#ppt_x"/>
                                          </p:val>
                                        </p:tav>
                                        <p:tav tm="100000">
                                          <p:val>
                                            <p:strVal val="#ppt_x"/>
                                          </p:val>
                                        </p:tav>
                                      </p:tavLst>
                                    </p:anim>
                                    <p:anim calcmode="lin" valueType="num">
                                      <p:cBhvr additive="base">
                                        <p:cTn id="74" dur="750" fill="hold"/>
                                        <p:tgtEl>
                                          <p:spTgt spid="51">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4000"/>
                            </p:stCondLst>
                            <p:childTnLst>
                              <p:par>
                                <p:cTn id="76" presetID="10" presetClass="entr" presetSubtype="0" fill="hold" grpId="0" nodeType="afterEffect">
                                  <p:stCondLst>
                                    <p:cond delay="0"/>
                                  </p:stCondLst>
                                  <p:childTnLst>
                                    <p:set>
                                      <p:cBhvr>
                                        <p:cTn id="77" dur="1" fill="hold">
                                          <p:stCondLst>
                                            <p:cond delay="0"/>
                                          </p:stCondLst>
                                        </p:cTn>
                                        <p:tgtEl>
                                          <p:spTgt spid="50"/>
                                        </p:tgtEl>
                                        <p:attrNameLst>
                                          <p:attrName>style.visibility</p:attrName>
                                        </p:attrNameLst>
                                      </p:cBhvr>
                                      <p:to>
                                        <p:strVal val="visible"/>
                                      </p:to>
                                    </p:set>
                                    <p:animEffect transition="in" filter="fade">
                                      <p:cBhvr>
                                        <p:cTn id="78" dur="500"/>
                                        <p:tgtEl>
                                          <p:spTgt spid="50"/>
                                        </p:tgtEl>
                                      </p:cBhvr>
                                    </p:animEffect>
                                  </p:childTnLst>
                                </p:cTn>
                              </p:par>
                            </p:childTnLst>
                          </p:cTn>
                        </p:par>
                        <p:par>
                          <p:cTn id="79" fill="hold">
                            <p:stCondLst>
                              <p:cond delay="4500"/>
                            </p:stCondLst>
                            <p:childTnLst>
                              <p:par>
                                <p:cTn id="80" presetID="22" presetClass="entr" presetSubtype="8" fill="hold" nodeType="after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wipe(left)">
                                      <p:cBhvr>
                                        <p:cTn id="82" dur="500"/>
                                        <p:tgtEl>
                                          <p:spTgt spid="54"/>
                                        </p:tgtEl>
                                      </p:cBhvr>
                                    </p:animEffect>
                                  </p:childTnLst>
                                </p:cTn>
                              </p:par>
                              <p:par>
                                <p:cTn id="83" presetID="2" presetClass="entr" presetSubtype="1" decel="100000" fill="hold" grpId="0" nodeType="with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additive="base">
                                        <p:cTn id="85" dur="750" fill="hold"/>
                                        <p:tgtEl>
                                          <p:spTgt spid="84"/>
                                        </p:tgtEl>
                                        <p:attrNameLst>
                                          <p:attrName>ppt_x</p:attrName>
                                        </p:attrNameLst>
                                      </p:cBhvr>
                                      <p:tavLst>
                                        <p:tav tm="0">
                                          <p:val>
                                            <p:strVal val="#ppt_x"/>
                                          </p:val>
                                        </p:tav>
                                        <p:tav tm="100000">
                                          <p:val>
                                            <p:strVal val="#ppt_x"/>
                                          </p:val>
                                        </p:tav>
                                      </p:tavLst>
                                    </p:anim>
                                    <p:anim calcmode="lin" valueType="num">
                                      <p:cBhvr additive="base">
                                        <p:cTn id="86" dur="750" fill="hold"/>
                                        <p:tgtEl>
                                          <p:spTgt spid="84"/>
                                        </p:tgtEl>
                                        <p:attrNameLst>
                                          <p:attrName>ppt_y</p:attrName>
                                        </p:attrNameLst>
                                      </p:cBhvr>
                                      <p:tavLst>
                                        <p:tav tm="0">
                                          <p:val>
                                            <p:strVal val="0-#ppt_h/2"/>
                                          </p:val>
                                        </p:tav>
                                        <p:tav tm="100000">
                                          <p:val>
                                            <p:strVal val="#ppt_y"/>
                                          </p:val>
                                        </p:tav>
                                      </p:tavLst>
                                    </p:anim>
                                  </p:childTnLst>
                                </p:cTn>
                              </p:par>
                              <p:par>
                                <p:cTn id="87" presetID="2" presetClass="entr" presetSubtype="1" decel="100000" fill="hold" grpId="0" nodeType="withEffect">
                                  <p:stCondLst>
                                    <p:cond delay="0"/>
                                  </p:stCondLst>
                                  <p:childTnLst>
                                    <p:set>
                                      <p:cBhvr>
                                        <p:cTn id="88" dur="1" fill="hold">
                                          <p:stCondLst>
                                            <p:cond delay="0"/>
                                          </p:stCondLst>
                                        </p:cTn>
                                        <p:tgtEl>
                                          <p:spTgt spid="87"/>
                                        </p:tgtEl>
                                        <p:attrNameLst>
                                          <p:attrName>style.visibility</p:attrName>
                                        </p:attrNameLst>
                                      </p:cBhvr>
                                      <p:to>
                                        <p:strVal val="visible"/>
                                      </p:to>
                                    </p:set>
                                    <p:anim calcmode="lin" valueType="num">
                                      <p:cBhvr additive="base">
                                        <p:cTn id="89" dur="750" fill="hold"/>
                                        <p:tgtEl>
                                          <p:spTgt spid="87"/>
                                        </p:tgtEl>
                                        <p:attrNameLst>
                                          <p:attrName>ppt_x</p:attrName>
                                        </p:attrNameLst>
                                      </p:cBhvr>
                                      <p:tavLst>
                                        <p:tav tm="0">
                                          <p:val>
                                            <p:strVal val="#ppt_x"/>
                                          </p:val>
                                        </p:tav>
                                        <p:tav tm="100000">
                                          <p:val>
                                            <p:strVal val="#ppt_x"/>
                                          </p:val>
                                        </p:tav>
                                      </p:tavLst>
                                    </p:anim>
                                    <p:anim calcmode="lin" valueType="num">
                                      <p:cBhvr additive="base">
                                        <p:cTn id="90" dur="750" fill="hold"/>
                                        <p:tgtEl>
                                          <p:spTgt spid="87"/>
                                        </p:tgtEl>
                                        <p:attrNameLst>
                                          <p:attrName>ppt_y</p:attrName>
                                        </p:attrNameLst>
                                      </p:cBhvr>
                                      <p:tavLst>
                                        <p:tav tm="0">
                                          <p:val>
                                            <p:strVal val="0-#ppt_h/2"/>
                                          </p:val>
                                        </p:tav>
                                        <p:tav tm="100000">
                                          <p:val>
                                            <p:strVal val="#ppt_y"/>
                                          </p:val>
                                        </p:tav>
                                      </p:tavLst>
                                    </p:anim>
                                  </p:childTnLst>
                                </p:cTn>
                              </p:par>
                              <p:par>
                                <p:cTn id="91" presetID="49" presetClass="entr" presetSubtype="0" decel="100000" fill="hold" grpId="1" nodeType="withEffect">
                                  <p:stCondLst>
                                    <p:cond delay="0"/>
                                  </p:stCondLst>
                                  <p:childTnLst>
                                    <p:set>
                                      <p:cBhvr>
                                        <p:cTn id="92" dur="1" fill="hold">
                                          <p:stCondLst>
                                            <p:cond delay="0"/>
                                          </p:stCondLst>
                                        </p:cTn>
                                        <p:tgtEl>
                                          <p:spTgt spid="87"/>
                                        </p:tgtEl>
                                        <p:attrNameLst>
                                          <p:attrName>style.visibility</p:attrName>
                                        </p:attrNameLst>
                                      </p:cBhvr>
                                      <p:to>
                                        <p:strVal val="visible"/>
                                      </p:to>
                                    </p:set>
                                    <p:anim calcmode="lin" valueType="num">
                                      <p:cBhvr>
                                        <p:cTn id="93" dur="750" fill="hold"/>
                                        <p:tgtEl>
                                          <p:spTgt spid="87"/>
                                        </p:tgtEl>
                                        <p:attrNameLst>
                                          <p:attrName>ppt_w</p:attrName>
                                        </p:attrNameLst>
                                      </p:cBhvr>
                                      <p:tavLst>
                                        <p:tav tm="0">
                                          <p:val>
                                            <p:fltVal val="0"/>
                                          </p:val>
                                        </p:tav>
                                        <p:tav tm="100000">
                                          <p:val>
                                            <p:strVal val="#ppt_w"/>
                                          </p:val>
                                        </p:tav>
                                      </p:tavLst>
                                    </p:anim>
                                    <p:anim calcmode="lin" valueType="num">
                                      <p:cBhvr>
                                        <p:cTn id="94" dur="750" fill="hold"/>
                                        <p:tgtEl>
                                          <p:spTgt spid="87"/>
                                        </p:tgtEl>
                                        <p:attrNameLst>
                                          <p:attrName>ppt_h</p:attrName>
                                        </p:attrNameLst>
                                      </p:cBhvr>
                                      <p:tavLst>
                                        <p:tav tm="0">
                                          <p:val>
                                            <p:fltVal val="0"/>
                                          </p:val>
                                        </p:tav>
                                        <p:tav tm="100000">
                                          <p:val>
                                            <p:strVal val="#ppt_h"/>
                                          </p:val>
                                        </p:tav>
                                      </p:tavLst>
                                    </p:anim>
                                    <p:anim calcmode="lin" valueType="num">
                                      <p:cBhvr>
                                        <p:cTn id="95" dur="750" fill="hold"/>
                                        <p:tgtEl>
                                          <p:spTgt spid="87"/>
                                        </p:tgtEl>
                                        <p:attrNameLst>
                                          <p:attrName>style.rotation</p:attrName>
                                        </p:attrNameLst>
                                      </p:cBhvr>
                                      <p:tavLst>
                                        <p:tav tm="0">
                                          <p:val>
                                            <p:fltVal val="360"/>
                                          </p:val>
                                        </p:tav>
                                        <p:tav tm="100000">
                                          <p:val>
                                            <p:fltVal val="0"/>
                                          </p:val>
                                        </p:tav>
                                      </p:tavLst>
                                    </p:anim>
                                    <p:animEffect transition="in" filter="fade">
                                      <p:cBhvr>
                                        <p:cTn id="96" dur="750"/>
                                        <p:tgtEl>
                                          <p:spTgt spid="87"/>
                                        </p:tgtEl>
                                      </p:cBhvr>
                                    </p:animEffect>
                                  </p:childTnLst>
                                </p:cTn>
                              </p:par>
                              <p:par>
                                <p:cTn id="97" presetID="2" presetClass="entr" presetSubtype="1" decel="100000" fill="hold" grpId="0" nodeType="withEffect">
                                  <p:stCondLst>
                                    <p:cond delay="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750" fill="hold"/>
                                        <p:tgtEl>
                                          <p:spTgt spid="88"/>
                                        </p:tgtEl>
                                        <p:attrNameLst>
                                          <p:attrName>ppt_x</p:attrName>
                                        </p:attrNameLst>
                                      </p:cBhvr>
                                      <p:tavLst>
                                        <p:tav tm="0">
                                          <p:val>
                                            <p:strVal val="#ppt_x"/>
                                          </p:val>
                                        </p:tav>
                                        <p:tav tm="100000">
                                          <p:val>
                                            <p:strVal val="#ppt_x"/>
                                          </p:val>
                                        </p:tav>
                                      </p:tavLst>
                                    </p:anim>
                                    <p:anim calcmode="lin" valueType="num">
                                      <p:cBhvr additive="base">
                                        <p:cTn id="100" dur="750" fill="hold"/>
                                        <p:tgtEl>
                                          <p:spTgt spid="88"/>
                                        </p:tgtEl>
                                        <p:attrNameLst>
                                          <p:attrName>ppt_y</p:attrName>
                                        </p:attrNameLst>
                                      </p:cBhvr>
                                      <p:tavLst>
                                        <p:tav tm="0">
                                          <p:val>
                                            <p:strVal val="0-#ppt_h/2"/>
                                          </p:val>
                                        </p:tav>
                                        <p:tav tm="100000">
                                          <p:val>
                                            <p:strVal val="#ppt_y"/>
                                          </p:val>
                                        </p:tav>
                                      </p:tavLst>
                                    </p:anim>
                                  </p:childTnLst>
                                </p:cTn>
                              </p:par>
                              <p:par>
                                <p:cTn id="101" presetID="49" presetClass="entr" presetSubtype="0" decel="100000" fill="hold" grpId="1" nodeType="withEffect">
                                  <p:stCondLst>
                                    <p:cond delay="0"/>
                                  </p:stCondLst>
                                  <p:childTnLst>
                                    <p:set>
                                      <p:cBhvr>
                                        <p:cTn id="102" dur="1" fill="hold">
                                          <p:stCondLst>
                                            <p:cond delay="0"/>
                                          </p:stCondLst>
                                        </p:cTn>
                                        <p:tgtEl>
                                          <p:spTgt spid="88"/>
                                        </p:tgtEl>
                                        <p:attrNameLst>
                                          <p:attrName>style.visibility</p:attrName>
                                        </p:attrNameLst>
                                      </p:cBhvr>
                                      <p:to>
                                        <p:strVal val="visible"/>
                                      </p:to>
                                    </p:set>
                                    <p:anim calcmode="lin" valueType="num">
                                      <p:cBhvr>
                                        <p:cTn id="103" dur="750" fill="hold"/>
                                        <p:tgtEl>
                                          <p:spTgt spid="88"/>
                                        </p:tgtEl>
                                        <p:attrNameLst>
                                          <p:attrName>ppt_w</p:attrName>
                                        </p:attrNameLst>
                                      </p:cBhvr>
                                      <p:tavLst>
                                        <p:tav tm="0">
                                          <p:val>
                                            <p:fltVal val="0"/>
                                          </p:val>
                                        </p:tav>
                                        <p:tav tm="100000">
                                          <p:val>
                                            <p:strVal val="#ppt_w"/>
                                          </p:val>
                                        </p:tav>
                                      </p:tavLst>
                                    </p:anim>
                                    <p:anim calcmode="lin" valueType="num">
                                      <p:cBhvr>
                                        <p:cTn id="104" dur="750" fill="hold"/>
                                        <p:tgtEl>
                                          <p:spTgt spid="88"/>
                                        </p:tgtEl>
                                        <p:attrNameLst>
                                          <p:attrName>ppt_h</p:attrName>
                                        </p:attrNameLst>
                                      </p:cBhvr>
                                      <p:tavLst>
                                        <p:tav tm="0">
                                          <p:val>
                                            <p:fltVal val="0"/>
                                          </p:val>
                                        </p:tav>
                                        <p:tav tm="100000">
                                          <p:val>
                                            <p:strVal val="#ppt_h"/>
                                          </p:val>
                                        </p:tav>
                                      </p:tavLst>
                                    </p:anim>
                                    <p:anim calcmode="lin" valueType="num">
                                      <p:cBhvr>
                                        <p:cTn id="105" dur="750" fill="hold"/>
                                        <p:tgtEl>
                                          <p:spTgt spid="88"/>
                                        </p:tgtEl>
                                        <p:attrNameLst>
                                          <p:attrName>style.rotation</p:attrName>
                                        </p:attrNameLst>
                                      </p:cBhvr>
                                      <p:tavLst>
                                        <p:tav tm="0">
                                          <p:val>
                                            <p:fltVal val="360"/>
                                          </p:val>
                                        </p:tav>
                                        <p:tav tm="100000">
                                          <p:val>
                                            <p:fltVal val="0"/>
                                          </p:val>
                                        </p:tav>
                                      </p:tavLst>
                                    </p:anim>
                                    <p:animEffect transition="in" filter="fade">
                                      <p:cBhvr>
                                        <p:cTn id="106" dur="750"/>
                                        <p:tgtEl>
                                          <p:spTgt spid="88"/>
                                        </p:tgtEl>
                                      </p:cBhvr>
                                    </p:animEffect>
                                  </p:childTnLst>
                                </p:cTn>
                              </p:par>
                            </p:childTnLst>
                          </p:cTn>
                        </p:par>
                        <p:par>
                          <p:cTn id="107" fill="hold">
                            <p:stCondLst>
                              <p:cond delay="5250"/>
                            </p:stCondLst>
                            <p:childTnLst>
                              <p:par>
                                <p:cTn id="108" presetID="2" presetClass="entr" presetSubtype="4" decel="100000" fill="hold" grpId="0" nodeType="afterEffect">
                                  <p:stCondLst>
                                    <p:cond delay="0"/>
                                  </p:stCondLst>
                                  <p:childTnLst>
                                    <p:set>
                                      <p:cBhvr>
                                        <p:cTn id="109" dur="1" fill="hold">
                                          <p:stCondLst>
                                            <p:cond delay="0"/>
                                          </p:stCondLst>
                                        </p:cTn>
                                        <p:tgtEl>
                                          <p:spTgt spid="86">
                                            <p:txEl>
                                              <p:pRg st="0" end="0"/>
                                            </p:txEl>
                                          </p:spTgt>
                                        </p:tgtEl>
                                        <p:attrNameLst>
                                          <p:attrName>style.visibility</p:attrName>
                                        </p:attrNameLst>
                                      </p:cBhvr>
                                      <p:to>
                                        <p:strVal val="visible"/>
                                      </p:to>
                                    </p:set>
                                    <p:anim calcmode="lin" valueType="num">
                                      <p:cBhvr additive="base">
                                        <p:cTn id="110" dur="750" fill="hold"/>
                                        <p:tgtEl>
                                          <p:spTgt spid="86">
                                            <p:txEl>
                                              <p:pRg st="0" end="0"/>
                                            </p:txEl>
                                          </p:spTgt>
                                        </p:tgtEl>
                                        <p:attrNameLst>
                                          <p:attrName>ppt_x</p:attrName>
                                        </p:attrNameLst>
                                      </p:cBhvr>
                                      <p:tavLst>
                                        <p:tav tm="0">
                                          <p:val>
                                            <p:strVal val="#ppt_x"/>
                                          </p:val>
                                        </p:tav>
                                        <p:tav tm="100000">
                                          <p:val>
                                            <p:strVal val="#ppt_x"/>
                                          </p:val>
                                        </p:tav>
                                      </p:tavLst>
                                    </p:anim>
                                    <p:anim calcmode="lin" valueType="num">
                                      <p:cBhvr additive="base">
                                        <p:cTn id="111" dur="750" fill="hold"/>
                                        <p:tgtEl>
                                          <p:spTgt spid="86">
                                            <p:txEl>
                                              <p:pRg st="0" end="0"/>
                                            </p:txEl>
                                          </p:spTgt>
                                        </p:tgtEl>
                                        <p:attrNameLst>
                                          <p:attrName>ppt_y</p:attrName>
                                        </p:attrNameLst>
                                      </p:cBhvr>
                                      <p:tavLst>
                                        <p:tav tm="0">
                                          <p:val>
                                            <p:strVal val="1+#ppt_h/2"/>
                                          </p:val>
                                        </p:tav>
                                        <p:tav tm="100000">
                                          <p:val>
                                            <p:strVal val="#ppt_y"/>
                                          </p:val>
                                        </p:tav>
                                      </p:tavLst>
                                    </p:anim>
                                  </p:childTnLst>
                                </p:cTn>
                              </p:par>
                            </p:childTnLst>
                          </p:cTn>
                        </p:par>
                        <p:par>
                          <p:cTn id="112" fill="hold">
                            <p:stCondLst>
                              <p:cond delay="6000"/>
                            </p:stCondLst>
                            <p:childTnLst>
                              <p:par>
                                <p:cTn id="113" presetID="10" presetClass="entr" presetSubtype="0" fill="hold" grpId="0" nodeType="afterEffect">
                                  <p:stCondLst>
                                    <p:cond delay="0"/>
                                  </p:stCondLst>
                                  <p:childTnLst>
                                    <p:set>
                                      <p:cBhvr>
                                        <p:cTn id="114" dur="1" fill="hold">
                                          <p:stCondLst>
                                            <p:cond delay="0"/>
                                          </p:stCondLst>
                                        </p:cTn>
                                        <p:tgtEl>
                                          <p:spTgt spid="85"/>
                                        </p:tgtEl>
                                        <p:attrNameLst>
                                          <p:attrName>style.visibility</p:attrName>
                                        </p:attrNameLst>
                                      </p:cBhvr>
                                      <p:to>
                                        <p:strVal val="visible"/>
                                      </p:to>
                                    </p:set>
                                    <p:animEffect transition="in" filter="fade">
                                      <p:cBhvr>
                                        <p:cTn id="115" dur="500"/>
                                        <p:tgtEl>
                                          <p:spTgt spid="85"/>
                                        </p:tgtEl>
                                      </p:cBhvr>
                                    </p:animEffect>
                                  </p:childTnLst>
                                </p:cTn>
                              </p:par>
                            </p:childTnLst>
                          </p:cTn>
                        </p:par>
                        <p:par>
                          <p:cTn id="116" fill="hold">
                            <p:stCondLst>
                              <p:cond delay="6500"/>
                            </p:stCondLst>
                            <p:childTnLst>
                              <p:par>
                                <p:cTn id="117" presetID="22" presetClass="entr" presetSubtype="8" fill="hold" nodeType="afterEffect">
                                  <p:stCondLst>
                                    <p:cond delay="0"/>
                                  </p:stCondLst>
                                  <p:childTnLst>
                                    <p:set>
                                      <p:cBhvr>
                                        <p:cTn id="118" dur="1" fill="hold">
                                          <p:stCondLst>
                                            <p:cond delay="0"/>
                                          </p:stCondLst>
                                        </p:cTn>
                                        <p:tgtEl>
                                          <p:spTgt spid="89"/>
                                        </p:tgtEl>
                                        <p:attrNameLst>
                                          <p:attrName>style.visibility</p:attrName>
                                        </p:attrNameLst>
                                      </p:cBhvr>
                                      <p:to>
                                        <p:strVal val="visible"/>
                                      </p:to>
                                    </p:set>
                                    <p:animEffect transition="in" filter="wipe(left)">
                                      <p:cBhvr>
                                        <p:cTn id="119"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tmplLst>
          <p:tmpl>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build="p">
        <p:tmplLst>
          <p:tmpl lvl="1">
            <p:tnLst>
              <p:par>
                <p:cTn presetID="2" presetClass="entr" presetSubtype="4"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4" grpId="1" animBg="1"/>
      <p:bldP spid="35" grpId="0">
        <p:tmplLst>
          <p:tmpl>
            <p:tnLst>
              <p:par>
                <p:cTn presetID="2" presetClass="entr" presetSubtype="1" decel="10000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5" grpId="1">
        <p:tmplLst>
          <p:tmpl>
            <p:tnLst>
              <p:par>
                <p:cTn presetID="49" presetClass="entr" presetSubtype="0" decel="10000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p:cTn dur="750" fill="hold"/>
                        <p:tgtEl>
                          <p:spTgt spid="35"/>
                        </p:tgtEl>
                        <p:attrNameLst>
                          <p:attrName>ppt_w</p:attrName>
                        </p:attrNameLst>
                      </p:cBhvr>
                      <p:tavLst>
                        <p:tav tm="0">
                          <p:val>
                            <p:fltVal val="0"/>
                          </p:val>
                        </p:tav>
                        <p:tav tm="100000">
                          <p:val>
                            <p:strVal val="#ppt_w"/>
                          </p:val>
                        </p:tav>
                      </p:tavLst>
                    </p:anim>
                    <p:anim calcmode="lin" valueType="num">
                      <p:cBhvr>
                        <p:cTn dur="750" fill="hold"/>
                        <p:tgtEl>
                          <p:spTgt spid="35"/>
                        </p:tgtEl>
                        <p:attrNameLst>
                          <p:attrName>ppt_h</p:attrName>
                        </p:attrNameLst>
                      </p:cBhvr>
                      <p:tavLst>
                        <p:tav tm="0">
                          <p:val>
                            <p:fltVal val="0"/>
                          </p:val>
                        </p:tav>
                        <p:tav tm="100000">
                          <p:val>
                            <p:strVal val="#ppt_h"/>
                          </p:val>
                        </p:tav>
                      </p:tavLst>
                    </p:anim>
                    <p:anim calcmode="lin" valueType="num">
                      <p:cBhvr>
                        <p:cTn dur="750" fill="hold"/>
                        <p:tgtEl>
                          <p:spTgt spid="35"/>
                        </p:tgtEl>
                        <p:attrNameLst>
                          <p:attrName>style.rotation</p:attrName>
                        </p:attrNameLst>
                      </p:cBhvr>
                      <p:tavLst>
                        <p:tav tm="0">
                          <p:val>
                            <p:fltVal val="360"/>
                          </p:val>
                        </p:tav>
                        <p:tav tm="100000">
                          <p:val>
                            <p:fltVal val="0"/>
                          </p:val>
                        </p:tav>
                      </p:tavLst>
                    </p:anim>
                    <p:animEffect transition="in" filter="fade">
                      <p:cBhvr>
                        <p:cTn dur="750"/>
                        <p:tgtEl>
                          <p:spTgt spid="35"/>
                        </p:tgtEl>
                      </p:cBhvr>
                    </p:animEffect>
                  </p:childTnLst>
                </p:cTn>
              </p:par>
            </p:tnLst>
          </p:tmpl>
        </p:tmplLst>
      </p:bldP>
      <p:bldP spid="50" grpId="0">
        <p:tmplLst>
          <p:tmpl>
            <p:tnLst>
              <p:par>
                <p:cTn presetID="10"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1" grpId="0" build="p">
        <p:tmplLst>
          <p:tmpl lvl="1">
            <p:tnLst>
              <p:par>
                <p:cTn presetID="2" presetClass="entr" presetSubtype="4" decel="100000"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750" fill="hold"/>
                        <p:tgtEl>
                          <p:spTgt spid="51"/>
                        </p:tgtEl>
                        <p:attrNameLst>
                          <p:attrName>ppt_x</p:attrName>
                        </p:attrNameLst>
                      </p:cBhvr>
                      <p:tavLst>
                        <p:tav tm="0">
                          <p:val>
                            <p:strVal val="#ppt_x"/>
                          </p:val>
                        </p:tav>
                        <p:tav tm="100000">
                          <p:val>
                            <p:strVal val="#ppt_x"/>
                          </p:val>
                        </p:tav>
                      </p:tavLst>
                    </p:anim>
                    <p:anim calcmode="lin" valueType="num">
                      <p:cBhvr additive="base">
                        <p:cTn dur="750" fill="hold"/>
                        <p:tgtEl>
                          <p:spTgt spid="51"/>
                        </p:tgtEl>
                        <p:attrNameLst>
                          <p:attrName>ppt_y</p:attrName>
                        </p:attrNameLst>
                      </p:cBhvr>
                      <p:tavLst>
                        <p:tav tm="0">
                          <p:val>
                            <p:strVal val="1+#ppt_h/2"/>
                          </p:val>
                        </p:tav>
                        <p:tav tm="100000">
                          <p:val>
                            <p:strVal val="#ppt_y"/>
                          </p:val>
                        </p:tav>
                      </p:tavLst>
                    </p:anim>
                  </p:childTnLst>
                </p:cTn>
              </p:par>
            </p:tnLst>
          </p:tmpl>
        </p:tmplLst>
      </p:bldP>
      <p:bldP spid="52" grpId="0" animBg="1"/>
      <p:bldP spid="52" grpId="1" animBg="1"/>
      <p:bldP spid="53" grpId="0">
        <p:tmplLst>
          <p:tmpl>
            <p:tnLst>
              <p:par>
                <p:cTn presetID="2" presetClass="entr" presetSubtype="4"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750" fill="hold"/>
                        <p:tgtEl>
                          <p:spTgt spid="53"/>
                        </p:tgtEl>
                        <p:attrNameLst>
                          <p:attrName>ppt_x</p:attrName>
                        </p:attrNameLst>
                      </p:cBhvr>
                      <p:tavLst>
                        <p:tav tm="0">
                          <p:val>
                            <p:strVal val="#ppt_x"/>
                          </p:val>
                        </p:tav>
                        <p:tav tm="100000">
                          <p:val>
                            <p:strVal val="#ppt_x"/>
                          </p:val>
                        </p:tav>
                      </p:tavLst>
                    </p:anim>
                    <p:anim calcmode="lin" valueType="num">
                      <p:cBhvr additive="base">
                        <p:cTn dur="750" fill="hold"/>
                        <p:tgtEl>
                          <p:spTgt spid="53"/>
                        </p:tgtEl>
                        <p:attrNameLst>
                          <p:attrName>ppt_y</p:attrName>
                        </p:attrNameLst>
                      </p:cBhvr>
                      <p:tavLst>
                        <p:tav tm="0">
                          <p:val>
                            <p:strVal val="1+#ppt_h/2"/>
                          </p:val>
                        </p:tav>
                        <p:tav tm="100000">
                          <p:val>
                            <p:strVal val="#ppt_y"/>
                          </p:val>
                        </p:tav>
                      </p:tavLst>
                    </p:anim>
                  </p:childTnLst>
                </p:cTn>
              </p:par>
            </p:tnLst>
          </p:tmpl>
        </p:tmplLst>
      </p:bldP>
      <p:bldP spid="53" grpId="1">
        <p:tmplLst>
          <p:tmpl>
            <p:tnLst>
              <p:par>
                <p:cTn presetID="49" presetClass="entr" presetSubtype="0"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p:cTn dur="750" fill="hold"/>
                        <p:tgtEl>
                          <p:spTgt spid="53"/>
                        </p:tgtEl>
                        <p:attrNameLst>
                          <p:attrName>ppt_w</p:attrName>
                        </p:attrNameLst>
                      </p:cBhvr>
                      <p:tavLst>
                        <p:tav tm="0">
                          <p:val>
                            <p:fltVal val="0"/>
                          </p:val>
                        </p:tav>
                        <p:tav tm="100000">
                          <p:val>
                            <p:strVal val="#ppt_w"/>
                          </p:val>
                        </p:tav>
                      </p:tavLst>
                    </p:anim>
                    <p:anim calcmode="lin" valueType="num">
                      <p:cBhvr>
                        <p:cTn dur="750" fill="hold"/>
                        <p:tgtEl>
                          <p:spTgt spid="53"/>
                        </p:tgtEl>
                        <p:attrNameLst>
                          <p:attrName>ppt_h</p:attrName>
                        </p:attrNameLst>
                      </p:cBhvr>
                      <p:tavLst>
                        <p:tav tm="0">
                          <p:val>
                            <p:fltVal val="0"/>
                          </p:val>
                        </p:tav>
                        <p:tav tm="100000">
                          <p:val>
                            <p:strVal val="#ppt_h"/>
                          </p:val>
                        </p:tav>
                      </p:tavLst>
                    </p:anim>
                    <p:anim calcmode="lin" valueType="num">
                      <p:cBhvr>
                        <p:cTn dur="750" fill="hold"/>
                        <p:tgtEl>
                          <p:spTgt spid="53"/>
                        </p:tgtEl>
                        <p:attrNameLst>
                          <p:attrName>style.rotation</p:attrName>
                        </p:attrNameLst>
                      </p:cBhvr>
                      <p:tavLst>
                        <p:tav tm="0">
                          <p:val>
                            <p:fltVal val="360"/>
                          </p:val>
                        </p:tav>
                        <p:tav tm="100000">
                          <p:val>
                            <p:fltVal val="0"/>
                          </p:val>
                        </p:tav>
                      </p:tavLst>
                    </p:anim>
                    <p:animEffect transition="in" filter="fade">
                      <p:cBhvr>
                        <p:cTn dur="750"/>
                        <p:tgtEl>
                          <p:spTgt spid="53"/>
                        </p:tgtEl>
                      </p:cBhvr>
                    </p:animEffect>
                  </p:childTnLst>
                </p:cTn>
              </p:par>
            </p:tnLst>
          </p:tmpl>
        </p:tmplLst>
      </p:bldP>
      <p:bldP spid="65" grpId="0" animBg="1"/>
      <p:bldP spid="76" grpId="0" animBg="1"/>
      <p:bldP spid="84" grpId="0" animBg="1"/>
      <p:bldP spid="85" grpId="0">
        <p:tmplLst>
          <p:tmpl>
            <p:tnLst>
              <p:par>
                <p:cTn presetID="10" presetClass="entr" presetSubtype="0" fill="hold" nodeType="afterEffect">
                  <p:stCondLst>
                    <p:cond delay="0"/>
                  </p:stCondLst>
                  <p:childTnLst>
                    <p:set>
                      <p:cBhvr>
                        <p:cTn dur="1" fill="hold">
                          <p:stCondLst>
                            <p:cond delay="0"/>
                          </p:stCondLst>
                        </p:cTn>
                        <p:tgtEl>
                          <p:spTgt spid="85"/>
                        </p:tgtEl>
                        <p:attrNameLst>
                          <p:attrName>style.visibility</p:attrName>
                        </p:attrNameLst>
                      </p:cBhvr>
                      <p:to>
                        <p:strVal val="visible"/>
                      </p:to>
                    </p:set>
                    <p:animEffect transition="in" filter="fade">
                      <p:cBhvr>
                        <p:cTn dur="500"/>
                        <p:tgtEl>
                          <p:spTgt spid="85"/>
                        </p:tgtEl>
                      </p:cBhvr>
                    </p:animEffect>
                  </p:childTnLst>
                </p:cTn>
              </p:par>
            </p:tnLst>
          </p:tmpl>
        </p:tmplLst>
      </p:bldP>
      <p:bldP spid="86" grpId="0" build="p">
        <p:tmplLst>
          <p:tmpl lvl="1">
            <p:tnLst>
              <p:par>
                <p:cTn presetID="2" presetClass="entr" presetSubtype="4" decel="100000"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 calcmode="lin" valueType="num">
                      <p:cBhvr additive="base">
                        <p:cTn dur="750" fill="hold"/>
                        <p:tgtEl>
                          <p:spTgt spid="86"/>
                        </p:tgtEl>
                        <p:attrNameLst>
                          <p:attrName>ppt_x</p:attrName>
                        </p:attrNameLst>
                      </p:cBhvr>
                      <p:tavLst>
                        <p:tav tm="0">
                          <p:val>
                            <p:strVal val="#ppt_x"/>
                          </p:val>
                        </p:tav>
                        <p:tav tm="100000">
                          <p:val>
                            <p:strVal val="#ppt_x"/>
                          </p:val>
                        </p:tav>
                      </p:tavLst>
                    </p:anim>
                    <p:anim calcmode="lin" valueType="num">
                      <p:cBhvr additive="base">
                        <p:cTn dur="750" fill="hold"/>
                        <p:tgtEl>
                          <p:spTgt spid="86"/>
                        </p:tgtEl>
                        <p:attrNameLst>
                          <p:attrName>ppt_y</p:attrName>
                        </p:attrNameLst>
                      </p:cBhvr>
                      <p:tavLst>
                        <p:tav tm="0">
                          <p:val>
                            <p:strVal val="1+#ppt_h/2"/>
                          </p:val>
                        </p:tav>
                        <p:tav tm="100000">
                          <p:val>
                            <p:strVal val="#ppt_y"/>
                          </p:val>
                        </p:tav>
                      </p:tavLst>
                    </p:anim>
                  </p:childTnLst>
                </p:cTn>
              </p:par>
            </p:tnLst>
          </p:tmpl>
        </p:tmplLst>
      </p:bldP>
      <p:bldP spid="87" grpId="0" animBg="1"/>
      <p:bldP spid="87" grpId="1" animBg="1"/>
      <p:bldP spid="88" grpId="0">
        <p:tmplLst>
          <p:tmpl>
            <p:tnLst>
              <p:par>
                <p:cTn presetID="2" presetClass="entr" presetSubtype="1" decel="100000" fill="hold" nodeType="withEffect">
                  <p:stCondLst>
                    <p:cond delay="0"/>
                  </p:stCondLst>
                  <p:childTnLst>
                    <p:set>
                      <p:cBhvr>
                        <p:cTn dur="1" fill="hold">
                          <p:stCondLst>
                            <p:cond delay="0"/>
                          </p:stCondLst>
                        </p:cTn>
                        <p:tgtEl>
                          <p:spTgt spid="88"/>
                        </p:tgtEl>
                        <p:attrNameLst>
                          <p:attrName>style.visibility</p:attrName>
                        </p:attrNameLst>
                      </p:cBhvr>
                      <p:to>
                        <p:strVal val="visible"/>
                      </p:to>
                    </p:set>
                    <p:anim calcmode="lin" valueType="num">
                      <p:cBhvr additive="base">
                        <p:cTn dur="750" fill="hold"/>
                        <p:tgtEl>
                          <p:spTgt spid="88"/>
                        </p:tgtEl>
                        <p:attrNameLst>
                          <p:attrName>ppt_x</p:attrName>
                        </p:attrNameLst>
                      </p:cBhvr>
                      <p:tavLst>
                        <p:tav tm="0">
                          <p:val>
                            <p:strVal val="#ppt_x"/>
                          </p:val>
                        </p:tav>
                        <p:tav tm="100000">
                          <p:val>
                            <p:strVal val="#ppt_x"/>
                          </p:val>
                        </p:tav>
                      </p:tavLst>
                    </p:anim>
                    <p:anim calcmode="lin" valueType="num">
                      <p:cBhvr additive="base">
                        <p:cTn dur="750" fill="hold"/>
                        <p:tgtEl>
                          <p:spTgt spid="88"/>
                        </p:tgtEl>
                        <p:attrNameLst>
                          <p:attrName>ppt_y</p:attrName>
                        </p:attrNameLst>
                      </p:cBhvr>
                      <p:tavLst>
                        <p:tav tm="0">
                          <p:val>
                            <p:strVal val="0-#ppt_h/2"/>
                          </p:val>
                        </p:tav>
                        <p:tav tm="100000">
                          <p:val>
                            <p:strVal val="#ppt_y"/>
                          </p:val>
                        </p:tav>
                      </p:tavLst>
                    </p:anim>
                  </p:childTnLst>
                </p:cTn>
              </p:par>
            </p:tnLst>
          </p:tmpl>
        </p:tmplLst>
      </p:bldP>
      <p:bldP spid="88" grpId="1">
        <p:tmplLst>
          <p:tmpl>
            <p:tnLst>
              <p:par>
                <p:cTn presetID="49" presetClass="entr" presetSubtype="0" decel="100000" fill="hold" nodeType="withEffect">
                  <p:stCondLst>
                    <p:cond delay="0"/>
                  </p:stCondLst>
                  <p:childTnLst>
                    <p:set>
                      <p:cBhvr>
                        <p:cTn dur="1" fill="hold">
                          <p:stCondLst>
                            <p:cond delay="0"/>
                          </p:stCondLst>
                        </p:cTn>
                        <p:tgtEl>
                          <p:spTgt spid="88"/>
                        </p:tgtEl>
                        <p:attrNameLst>
                          <p:attrName>style.visibility</p:attrName>
                        </p:attrNameLst>
                      </p:cBhvr>
                      <p:to>
                        <p:strVal val="visible"/>
                      </p:to>
                    </p:set>
                    <p:anim calcmode="lin" valueType="num">
                      <p:cBhvr>
                        <p:cTn dur="750" fill="hold"/>
                        <p:tgtEl>
                          <p:spTgt spid="88"/>
                        </p:tgtEl>
                        <p:attrNameLst>
                          <p:attrName>ppt_w</p:attrName>
                        </p:attrNameLst>
                      </p:cBhvr>
                      <p:tavLst>
                        <p:tav tm="0">
                          <p:val>
                            <p:fltVal val="0"/>
                          </p:val>
                        </p:tav>
                        <p:tav tm="100000">
                          <p:val>
                            <p:strVal val="#ppt_w"/>
                          </p:val>
                        </p:tav>
                      </p:tavLst>
                    </p:anim>
                    <p:anim calcmode="lin" valueType="num">
                      <p:cBhvr>
                        <p:cTn dur="750" fill="hold"/>
                        <p:tgtEl>
                          <p:spTgt spid="88"/>
                        </p:tgtEl>
                        <p:attrNameLst>
                          <p:attrName>ppt_h</p:attrName>
                        </p:attrNameLst>
                      </p:cBhvr>
                      <p:tavLst>
                        <p:tav tm="0">
                          <p:val>
                            <p:fltVal val="0"/>
                          </p:val>
                        </p:tav>
                        <p:tav tm="100000">
                          <p:val>
                            <p:strVal val="#ppt_h"/>
                          </p:val>
                        </p:tav>
                      </p:tavLst>
                    </p:anim>
                    <p:anim calcmode="lin" valueType="num">
                      <p:cBhvr>
                        <p:cTn dur="750" fill="hold"/>
                        <p:tgtEl>
                          <p:spTgt spid="88"/>
                        </p:tgtEl>
                        <p:attrNameLst>
                          <p:attrName>style.rotation</p:attrName>
                        </p:attrNameLst>
                      </p:cBhvr>
                      <p:tavLst>
                        <p:tav tm="0">
                          <p:val>
                            <p:fltVal val="360"/>
                          </p:val>
                        </p:tav>
                        <p:tav tm="100000">
                          <p:val>
                            <p:fltVal val="0"/>
                          </p:val>
                        </p:tav>
                      </p:tavLst>
                    </p:anim>
                    <p:animEffect transition="in" filter="fade">
                      <p:cBhvr>
                        <p:cTn dur="750"/>
                        <p:tgtEl>
                          <p:spTgt spid="88"/>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Flow middle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cxnSp>
        <p:nvCxnSpPr>
          <p:cNvPr id="6" name="Straight Connector 5"/>
          <p:cNvCxnSpPr/>
          <p:nvPr userDrawn="1"/>
        </p:nvCxnSpPr>
        <p:spPr>
          <a:xfrm>
            <a:off x="0" y="5145699"/>
            <a:ext cx="1902213" cy="109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0" name="Text Placeholder 3"/>
          <p:cNvSpPr>
            <a:spLocks noGrp="1"/>
          </p:cNvSpPr>
          <p:nvPr>
            <p:ph type="body" sz="quarter" idx="21" hasCustomPrompt="1"/>
          </p:nvPr>
        </p:nvSpPr>
        <p:spPr>
          <a:xfrm>
            <a:off x="1621817" y="1772707"/>
            <a:ext cx="4427977" cy="2334107"/>
          </a:xfrm>
        </p:spPr>
        <p:txBody>
          <a:bodyPr anchor="b">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21" name="Text Placeholder 3"/>
          <p:cNvSpPr>
            <a:spLocks noGrp="1"/>
          </p:cNvSpPr>
          <p:nvPr>
            <p:ph type="body" sz="quarter" idx="22" hasCustomPrompt="1"/>
          </p:nvPr>
        </p:nvSpPr>
        <p:spPr>
          <a:xfrm>
            <a:off x="1621817" y="415030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22" name="Rectangle 21"/>
          <p:cNvSpPr/>
          <p:nvPr userDrawn="1"/>
        </p:nvSpPr>
        <p:spPr>
          <a:xfrm>
            <a:off x="947894" y="5370045"/>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23" name="Text Placeholder 3"/>
          <p:cNvSpPr>
            <a:spLocks noGrp="1"/>
          </p:cNvSpPr>
          <p:nvPr>
            <p:ph type="body" sz="quarter" idx="23" hasCustomPrompt="1"/>
          </p:nvPr>
        </p:nvSpPr>
        <p:spPr>
          <a:xfrm>
            <a:off x="1274357" y="5759814"/>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sp>
        <p:nvSpPr>
          <p:cNvPr id="24" name="Isosceles Triangle 23"/>
          <p:cNvSpPr/>
          <p:nvPr userDrawn="1"/>
        </p:nvSpPr>
        <p:spPr>
          <a:xfrm>
            <a:off x="1592791" y="4969752"/>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5" name="Straight Connector 24"/>
          <p:cNvCxnSpPr>
            <a:stCxn id="24" idx="4"/>
            <a:endCxn id="27" idx="2"/>
          </p:cNvCxnSpPr>
          <p:nvPr userDrawn="1"/>
        </p:nvCxnSpPr>
        <p:spPr>
          <a:xfrm flipV="1">
            <a:off x="1899430" y="5146796"/>
            <a:ext cx="5982757" cy="237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7" name="Isosceles Triangle 26"/>
          <p:cNvSpPr/>
          <p:nvPr userDrawn="1"/>
        </p:nvSpPr>
        <p:spPr>
          <a:xfrm rot="10800000">
            <a:off x="7575548"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Text Placeholder 3"/>
          <p:cNvSpPr>
            <a:spLocks noGrp="1"/>
          </p:cNvSpPr>
          <p:nvPr>
            <p:ph type="body" sz="quarter" idx="15" hasCustomPrompt="1"/>
          </p:nvPr>
        </p:nvSpPr>
        <p:spPr>
          <a:xfrm>
            <a:off x="7612460" y="6121266"/>
            <a:ext cx="8024748" cy="2866959"/>
          </a:xfrm>
        </p:spPr>
        <p:txBody>
          <a:bodyPr anchor="t">
            <a:normAutofit/>
          </a:bodyPr>
          <a:lstStyle>
            <a:lvl1pPr marL="285750" indent="-285750" algn="l">
              <a:spcBef>
                <a:spcPts val="1200"/>
              </a:spcBef>
              <a:buFont typeface="Wingdings" panose="05000000000000000000" pitchFamily="2" charset="2"/>
              <a:buChar char="n"/>
              <a:defRPr sz="1800">
                <a:solidFill>
                  <a:schemeClr val="tx2"/>
                </a:solidFill>
              </a:defRPr>
            </a:lvl1pPr>
          </a:lstStyle>
          <a:p>
            <a:pPr lvl="0"/>
            <a:r>
              <a:rPr kumimoji="1" lang="en-US" altLang="ja-JP" dirty="0"/>
              <a:t>Text goes here</a:t>
            </a:r>
            <a:endParaRPr kumimoji="1" lang="ja-JP" altLang="en-US" dirty="0"/>
          </a:p>
        </p:txBody>
      </p:sp>
      <p:sp>
        <p:nvSpPr>
          <p:cNvPr id="29" name="Text Placeholder 3"/>
          <p:cNvSpPr>
            <a:spLocks noGrp="1"/>
          </p:cNvSpPr>
          <p:nvPr>
            <p:ph type="body" sz="quarter" idx="17" hasCustomPrompt="1"/>
          </p:nvPr>
        </p:nvSpPr>
        <p:spPr>
          <a:xfrm>
            <a:off x="7612460" y="5425031"/>
            <a:ext cx="8024748"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30" name="Rectangle 29"/>
          <p:cNvSpPr/>
          <p:nvPr userDrawn="1"/>
        </p:nvSpPr>
        <p:spPr>
          <a:xfrm>
            <a:off x="6930651"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31" name="Text Placeholder 3"/>
          <p:cNvSpPr>
            <a:spLocks noGrp="1"/>
          </p:cNvSpPr>
          <p:nvPr>
            <p:ph type="body" sz="quarter" idx="20" hasCustomPrompt="1"/>
          </p:nvPr>
        </p:nvSpPr>
        <p:spPr>
          <a:xfrm>
            <a:off x="7257114"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sp>
        <p:nvSpPr>
          <p:cNvPr id="36" name="Picture Placeholder 4"/>
          <p:cNvSpPr>
            <a:spLocks noGrp="1"/>
          </p:cNvSpPr>
          <p:nvPr>
            <p:ph type="pic" sz="quarter" idx="24"/>
          </p:nvPr>
        </p:nvSpPr>
        <p:spPr>
          <a:xfrm>
            <a:off x="8612803" y="356863"/>
            <a:ext cx="7896168" cy="4611793"/>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cxnSp>
        <p:nvCxnSpPr>
          <p:cNvPr id="40" name="Straight Connector 39"/>
          <p:cNvCxnSpPr>
            <a:stCxn id="27" idx="2"/>
          </p:cNvCxnSpPr>
          <p:nvPr userDrawn="1"/>
        </p:nvCxnSpPr>
        <p:spPr>
          <a:xfrm>
            <a:off x="7882187" y="5146795"/>
            <a:ext cx="10404226"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29857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1+#ppt_h/2"/>
                                          </p:val>
                                        </p:tav>
                                        <p:tav tm="100000">
                                          <p:val>
                                            <p:strVal val="#ppt_y"/>
                                          </p:val>
                                        </p:tav>
                                      </p:tavLst>
                                    </p:anim>
                                  </p:childTnLst>
                                </p:cTn>
                              </p:par>
                              <p:par>
                                <p:cTn id="9" presetID="49" presetClass="entr" presetSubtype="0" decel="100000" fill="hold" grpId="1"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750" fill="hold"/>
                                        <p:tgtEl>
                                          <p:spTgt spid="22"/>
                                        </p:tgtEl>
                                        <p:attrNameLst>
                                          <p:attrName>ppt_w</p:attrName>
                                        </p:attrNameLst>
                                      </p:cBhvr>
                                      <p:tavLst>
                                        <p:tav tm="0">
                                          <p:val>
                                            <p:fltVal val="0"/>
                                          </p:val>
                                        </p:tav>
                                        <p:tav tm="100000">
                                          <p:val>
                                            <p:strVal val="#ppt_w"/>
                                          </p:val>
                                        </p:tav>
                                      </p:tavLst>
                                    </p:anim>
                                    <p:anim calcmode="lin" valueType="num">
                                      <p:cBhvr>
                                        <p:cTn id="12" dur="750" fill="hold"/>
                                        <p:tgtEl>
                                          <p:spTgt spid="22"/>
                                        </p:tgtEl>
                                        <p:attrNameLst>
                                          <p:attrName>ppt_h</p:attrName>
                                        </p:attrNameLst>
                                      </p:cBhvr>
                                      <p:tavLst>
                                        <p:tav tm="0">
                                          <p:val>
                                            <p:fltVal val="0"/>
                                          </p:val>
                                        </p:tav>
                                        <p:tav tm="100000">
                                          <p:val>
                                            <p:strVal val="#ppt_h"/>
                                          </p:val>
                                        </p:tav>
                                      </p:tavLst>
                                    </p:anim>
                                    <p:anim calcmode="lin" valueType="num">
                                      <p:cBhvr>
                                        <p:cTn id="13" dur="750" fill="hold"/>
                                        <p:tgtEl>
                                          <p:spTgt spid="22"/>
                                        </p:tgtEl>
                                        <p:attrNameLst>
                                          <p:attrName>style.rotation</p:attrName>
                                        </p:attrNameLst>
                                      </p:cBhvr>
                                      <p:tavLst>
                                        <p:tav tm="0">
                                          <p:val>
                                            <p:fltVal val="360"/>
                                          </p:val>
                                        </p:tav>
                                        <p:tav tm="100000">
                                          <p:val>
                                            <p:fltVal val="0"/>
                                          </p:val>
                                        </p:tav>
                                      </p:tavLst>
                                    </p:anim>
                                    <p:animEffect transition="in" filter="fade">
                                      <p:cBhvr>
                                        <p:cTn id="14" dur="750"/>
                                        <p:tgtEl>
                                          <p:spTgt spid="22"/>
                                        </p:tgtEl>
                                      </p:cBhvr>
                                    </p:animEffect>
                                  </p:childTnLst>
                                </p:cTn>
                              </p:par>
                              <p:par>
                                <p:cTn id="15" presetID="2" presetClass="entr" presetSubtype="4" decel="10000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750" fill="hold"/>
                                        <p:tgtEl>
                                          <p:spTgt spid="23"/>
                                        </p:tgtEl>
                                        <p:attrNameLst>
                                          <p:attrName>ppt_x</p:attrName>
                                        </p:attrNameLst>
                                      </p:cBhvr>
                                      <p:tavLst>
                                        <p:tav tm="0">
                                          <p:val>
                                            <p:strVal val="#ppt_x"/>
                                          </p:val>
                                        </p:tav>
                                        <p:tav tm="100000">
                                          <p:val>
                                            <p:strVal val="#ppt_x"/>
                                          </p:val>
                                        </p:tav>
                                      </p:tavLst>
                                    </p:anim>
                                    <p:anim calcmode="lin" valueType="num">
                                      <p:cBhvr additive="base">
                                        <p:cTn id="18" dur="750" fill="hold"/>
                                        <p:tgtEl>
                                          <p:spTgt spid="23"/>
                                        </p:tgtEl>
                                        <p:attrNameLst>
                                          <p:attrName>ppt_y</p:attrName>
                                        </p:attrNameLst>
                                      </p:cBhvr>
                                      <p:tavLst>
                                        <p:tav tm="0">
                                          <p:val>
                                            <p:strVal val="1+#ppt_h/2"/>
                                          </p:val>
                                        </p:tav>
                                        <p:tav tm="100000">
                                          <p:val>
                                            <p:strVal val="#ppt_y"/>
                                          </p:val>
                                        </p:tav>
                                      </p:tavLst>
                                    </p:anim>
                                  </p:childTnLst>
                                </p:cTn>
                              </p:par>
                              <p:par>
                                <p:cTn id="19" presetID="49" presetClass="entr" presetSubtype="0" decel="100000" fill="hold" grpId="1"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750" fill="hold"/>
                                        <p:tgtEl>
                                          <p:spTgt spid="23"/>
                                        </p:tgtEl>
                                        <p:attrNameLst>
                                          <p:attrName>ppt_w</p:attrName>
                                        </p:attrNameLst>
                                      </p:cBhvr>
                                      <p:tavLst>
                                        <p:tav tm="0">
                                          <p:val>
                                            <p:fltVal val="0"/>
                                          </p:val>
                                        </p:tav>
                                        <p:tav tm="100000">
                                          <p:val>
                                            <p:strVal val="#ppt_w"/>
                                          </p:val>
                                        </p:tav>
                                      </p:tavLst>
                                    </p:anim>
                                    <p:anim calcmode="lin" valueType="num">
                                      <p:cBhvr>
                                        <p:cTn id="22" dur="750" fill="hold"/>
                                        <p:tgtEl>
                                          <p:spTgt spid="23"/>
                                        </p:tgtEl>
                                        <p:attrNameLst>
                                          <p:attrName>ppt_h</p:attrName>
                                        </p:attrNameLst>
                                      </p:cBhvr>
                                      <p:tavLst>
                                        <p:tav tm="0">
                                          <p:val>
                                            <p:fltVal val="0"/>
                                          </p:val>
                                        </p:tav>
                                        <p:tav tm="100000">
                                          <p:val>
                                            <p:strVal val="#ppt_h"/>
                                          </p:val>
                                        </p:tav>
                                      </p:tavLst>
                                    </p:anim>
                                    <p:anim calcmode="lin" valueType="num">
                                      <p:cBhvr>
                                        <p:cTn id="23" dur="750" fill="hold"/>
                                        <p:tgtEl>
                                          <p:spTgt spid="23"/>
                                        </p:tgtEl>
                                        <p:attrNameLst>
                                          <p:attrName>style.rotation</p:attrName>
                                        </p:attrNameLst>
                                      </p:cBhvr>
                                      <p:tavLst>
                                        <p:tav tm="0">
                                          <p:val>
                                            <p:fltVal val="360"/>
                                          </p:val>
                                        </p:tav>
                                        <p:tav tm="100000">
                                          <p:val>
                                            <p:fltVal val="0"/>
                                          </p:val>
                                        </p:tav>
                                      </p:tavLst>
                                    </p:anim>
                                    <p:animEffect transition="in" filter="fade">
                                      <p:cBhvr>
                                        <p:cTn id="24" dur="750"/>
                                        <p:tgtEl>
                                          <p:spTgt spid="23"/>
                                        </p:tgtEl>
                                      </p:cBhvr>
                                    </p:animEffect>
                                  </p:childTnLst>
                                </p:cTn>
                              </p:par>
                              <p:par>
                                <p:cTn id="25" presetID="2" presetClass="entr" presetSubtype="4" decel="10000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750" fill="hold"/>
                                        <p:tgtEl>
                                          <p:spTgt spid="24"/>
                                        </p:tgtEl>
                                        <p:attrNameLst>
                                          <p:attrName>ppt_x</p:attrName>
                                        </p:attrNameLst>
                                      </p:cBhvr>
                                      <p:tavLst>
                                        <p:tav tm="0">
                                          <p:val>
                                            <p:strVal val="#ppt_x"/>
                                          </p:val>
                                        </p:tav>
                                        <p:tav tm="100000">
                                          <p:val>
                                            <p:strVal val="#ppt_x"/>
                                          </p:val>
                                        </p:tav>
                                      </p:tavLst>
                                    </p:anim>
                                    <p:anim calcmode="lin" valueType="num">
                                      <p:cBhvr additive="base">
                                        <p:cTn id="28" dur="750" fill="hold"/>
                                        <p:tgtEl>
                                          <p:spTgt spid="24"/>
                                        </p:tgtEl>
                                        <p:attrNameLst>
                                          <p:attrName>ppt_y</p:attrName>
                                        </p:attrNameLst>
                                      </p:cBhvr>
                                      <p:tavLst>
                                        <p:tav tm="0">
                                          <p:val>
                                            <p:strVal val="1+#ppt_h/2"/>
                                          </p:val>
                                        </p:tav>
                                        <p:tav tm="100000">
                                          <p:val>
                                            <p:strVal val="#ppt_y"/>
                                          </p:val>
                                        </p:tav>
                                      </p:tavLst>
                                    </p:anim>
                                  </p:childTnLst>
                                </p:cTn>
                              </p:par>
                            </p:childTnLst>
                          </p:cTn>
                        </p:par>
                        <p:par>
                          <p:cTn id="29" fill="hold">
                            <p:stCondLst>
                              <p:cond delay="750"/>
                            </p:stCondLst>
                            <p:childTnLst>
                              <p:par>
                                <p:cTn id="30" presetID="2" presetClass="entr" presetSubtype="4" decel="100000" fill="hold" grpId="0" nodeType="afterEffect">
                                  <p:stCondLst>
                                    <p:cond delay="0"/>
                                  </p:stCondLst>
                                  <p:childTnLst>
                                    <p:set>
                                      <p:cBhvr>
                                        <p:cTn id="31" dur="1" fill="hold">
                                          <p:stCondLst>
                                            <p:cond delay="0"/>
                                          </p:stCondLst>
                                        </p:cTn>
                                        <p:tgtEl>
                                          <p:spTgt spid="21">
                                            <p:txEl>
                                              <p:pRg st="0" end="0"/>
                                            </p:txEl>
                                          </p:spTgt>
                                        </p:tgtEl>
                                        <p:attrNameLst>
                                          <p:attrName>style.visibility</p:attrName>
                                        </p:attrNameLst>
                                      </p:cBhvr>
                                      <p:to>
                                        <p:strVal val="visible"/>
                                      </p:to>
                                    </p:set>
                                    <p:anim calcmode="lin" valueType="num">
                                      <p:cBhvr additive="base">
                                        <p:cTn id="32" dur="75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33" dur="75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par>
                          <p:cTn id="38" fill="hold">
                            <p:stCondLst>
                              <p:cond delay="2000"/>
                            </p:stCondLst>
                            <p:childTnLst>
                              <p:par>
                                <p:cTn id="39" presetID="22" presetClass="entr" presetSubtype="8" fill="hold" nodeType="after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wipe(left)">
                                      <p:cBhvr>
                                        <p:cTn id="41" dur="500"/>
                                        <p:tgtEl>
                                          <p:spTgt spid="25"/>
                                        </p:tgtEl>
                                      </p:cBhvr>
                                    </p:animEffect>
                                  </p:childTnLst>
                                </p:cTn>
                              </p:par>
                              <p:par>
                                <p:cTn id="42" presetID="2" presetClass="entr" presetSubtype="1" decel="10000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 calcmode="lin" valueType="num">
                                      <p:cBhvr additive="base">
                                        <p:cTn id="44" dur="750" fill="hold"/>
                                        <p:tgtEl>
                                          <p:spTgt spid="27"/>
                                        </p:tgtEl>
                                        <p:attrNameLst>
                                          <p:attrName>ppt_x</p:attrName>
                                        </p:attrNameLst>
                                      </p:cBhvr>
                                      <p:tavLst>
                                        <p:tav tm="0">
                                          <p:val>
                                            <p:strVal val="#ppt_x"/>
                                          </p:val>
                                        </p:tav>
                                        <p:tav tm="100000">
                                          <p:val>
                                            <p:strVal val="#ppt_x"/>
                                          </p:val>
                                        </p:tav>
                                      </p:tavLst>
                                    </p:anim>
                                    <p:anim calcmode="lin" valueType="num">
                                      <p:cBhvr additive="base">
                                        <p:cTn id="45" dur="750" fill="hold"/>
                                        <p:tgtEl>
                                          <p:spTgt spid="27"/>
                                        </p:tgtEl>
                                        <p:attrNameLst>
                                          <p:attrName>ppt_y</p:attrName>
                                        </p:attrNameLst>
                                      </p:cBhvr>
                                      <p:tavLst>
                                        <p:tav tm="0">
                                          <p:val>
                                            <p:strVal val="0-#ppt_h/2"/>
                                          </p:val>
                                        </p:tav>
                                        <p:tav tm="100000">
                                          <p:val>
                                            <p:strVal val="#ppt_y"/>
                                          </p:val>
                                        </p:tav>
                                      </p:tavLst>
                                    </p:anim>
                                  </p:childTnLst>
                                </p:cTn>
                              </p:par>
                              <p:par>
                                <p:cTn id="46" presetID="2" presetClass="entr" presetSubtype="1" decel="100000" fill="hold" grpId="0" nodeType="withEffect">
                                  <p:stCondLst>
                                    <p:cond delay="0"/>
                                  </p:stCondLst>
                                  <p:childTnLst>
                                    <p:set>
                                      <p:cBhvr>
                                        <p:cTn id="47" dur="1" fill="hold">
                                          <p:stCondLst>
                                            <p:cond delay="0"/>
                                          </p:stCondLst>
                                        </p:cTn>
                                        <p:tgtEl>
                                          <p:spTgt spid="30"/>
                                        </p:tgtEl>
                                        <p:attrNameLst>
                                          <p:attrName>style.visibility</p:attrName>
                                        </p:attrNameLst>
                                      </p:cBhvr>
                                      <p:to>
                                        <p:strVal val="visible"/>
                                      </p:to>
                                    </p:set>
                                    <p:anim calcmode="lin" valueType="num">
                                      <p:cBhvr additive="base">
                                        <p:cTn id="48" dur="750" fill="hold"/>
                                        <p:tgtEl>
                                          <p:spTgt spid="30"/>
                                        </p:tgtEl>
                                        <p:attrNameLst>
                                          <p:attrName>ppt_x</p:attrName>
                                        </p:attrNameLst>
                                      </p:cBhvr>
                                      <p:tavLst>
                                        <p:tav tm="0">
                                          <p:val>
                                            <p:strVal val="#ppt_x"/>
                                          </p:val>
                                        </p:tav>
                                        <p:tav tm="100000">
                                          <p:val>
                                            <p:strVal val="#ppt_x"/>
                                          </p:val>
                                        </p:tav>
                                      </p:tavLst>
                                    </p:anim>
                                    <p:anim calcmode="lin" valueType="num">
                                      <p:cBhvr additive="base">
                                        <p:cTn id="49" dur="750" fill="hold"/>
                                        <p:tgtEl>
                                          <p:spTgt spid="30"/>
                                        </p:tgtEl>
                                        <p:attrNameLst>
                                          <p:attrName>ppt_y</p:attrName>
                                        </p:attrNameLst>
                                      </p:cBhvr>
                                      <p:tavLst>
                                        <p:tav tm="0">
                                          <p:val>
                                            <p:strVal val="0-#ppt_h/2"/>
                                          </p:val>
                                        </p:tav>
                                        <p:tav tm="100000">
                                          <p:val>
                                            <p:strVal val="#ppt_y"/>
                                          </p:val>
                                        </p:tav>
                                      </p:tavLst>
                                    </p:anim>
                                  </p:childTnLst>
                                </p:cTn>
                              </p:par>
                              <p:par>
                                <p:cTn id="50" presetID="49" presetClass="entr" presetSubtype="0" decel="100000" fill="hold" grpId="1" nodeType="withEffect">
                                  <p:stCondLst>
                                    <p:cond delay="0"/>
                                  </p:stCondLst>
                                  <p:childTnLst>
                                    <p:set>
                                      <p:cBhvr>
                                        <p:cTn id="51" dur="1" fill="hold">
                                          <p:stCondLst>
                                            <p:cond delay="0"/>
                                          </p:stCondLst>
                                        </p:cTn>
                                        <p:tgtEl>
                                          <p:spTgt spid="30"/>
                                        </p:tgtEl>
                                        <p:attrNameLst>
                                          <p:attrName>style.visibility</p:attrName>
                                        </p:attrNameLst>
                                      </p:cBhvr>
                                      <p:to>
                                        <p:strVal val="visible"/>
                                      </p:to>
                                    </p:set>
                                    <p:anim calcmode="lin" valueType="num">
                                      <p:cBhvr>
                                        <p:cTn id="52" dur="750" fill="hold"/>
                                        <p:tgtEl>
                                          <p:spTgt spid="30"/>
                                        </p:tgtEl>
                                        <p:attrNameLst>
                                          <p:attrName>ppt_w</p:attrName>
                                        </p:attrNameLst>
                                      </p:cBhvr>
                                      <p:tavLst>
                                        <p:tav tm="0">
                                          <p:val>
                                            <p:fltVal val="0"/>
                                          </p:val>
                                        </p:tav>
                                        <p:tav tm="100000">
                                          <p:val>
                                            <p:strVal val="#ppt_w"/>
                                          </p:val>
                                        </p:tav>
                                      </p:tavLst>
                                    </p:anim>
                                    <p:anim calcmode="lin" valueType="num">
                                      <p:cBhvr>
                                        <p:cTn id="53" dur="750" fill="hold"/>
                                        <p:tgtEl>
                                          <p:spTgt spid="30"/>
                                        </p:tgtEl>
                                        <p:attrNameLst>
                                          <p:attrName>ppt_h</p:attrName>
                                        </p:attrNameLst>
                                      </p:cBhvr>
                                      <p:tavLst>
                                        <p:tav tm="0">
                                          <p:val>
                                            <p:fltVal val="0"/>
                                          </p:val>
                                        </p:tav>
                                        <p:tav tm="100000">
                                          <p:val>
                                            <p:strVal val="#ppt_h"/>
                                          </p:val>
                                        </p:tav>
                                      </p:tavLst>
                                    </p:anim>
                                    <p:anim calcmode="lin" valueType="num">
                                      <p:cBhvr>
                                        <p:cTn id="54" dur="750" fill="hold"/>
                                        <p:tgtEl>
                                          <p:spTgt spid="30"/>
                                        </p:tgtEl>
                                        <p:attrNameLst>
                                          <p:attrName>style.rotation</p:attrName>
                                        </p:attrNameLst>
                                      </p:cBhvr>
                                      <p:tavLst>
                                        <p:tav tm="0">
                                          <p:val>
                                            <p:fltVal val="360"/>
                                          </p:val>
                                        </p:tav>
                                        <p:tav tm="100000">
                                          <p:val>
                                            <p:fltVal val="0"/>
                                          </p:val>
                                        </p:tav>
                                      </p:tavLst>
                                    </p:anim>
                                    <p:animEffect transition="in" filter="fade">
                                      <p:cBhvr>
                                        <p:cTn id="55" dur="750"/>
                                        <p:tgtEl>
                                          <p:spTgt spid="30"/>
                                        </p:tgtEl>
                                      </p:cBhvr>
                                    </p:animEffect>
                                  </p:childTnLst>
                                </p:cTn>
                              </p:par>
                              <p:par>
                                <p:cTn id="56" presetID="2" presetClass="entr" presetSubtype="1" decel="100000" fill="hold" grpId="0" nodeType="with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additive="base">
                                        <p:cTn id="58" dur="750" fill="hold"/>
                                        <p:tgtEl>
                                          <p:spTgt spid="31"/>
                                        </p:tgtEl>
                                        <p:attrNameLst>
                                          <p:attrName>ppt_x</p:attrName>
                                        </p:attrNameLst>
                                      </p:cBhvr>
                                      <p:tavLst>
                                        <p:tav tm="0">
                                          <p:val>
                                            <p:strVal val="#ppt_x"/>
                                          </p:val>
                                        </p:tav>
                                        <p:tav tm="100000">
                                          <p:val>
                                            <p:strVal val="#ppt_x"/>
                                          </p:val>
                                        </p:tav>
                                      </p:tavLst>
                                    </p:anim>
                                    <p:anim calcmode="lin" valueType="num">
                                      <p:cBhvr additive="base">
                                        <p:cTn id="59" dur="750" fill="hold"/>
                                        <p:tgtEl>
                                          <p:spTgt spid="31"/>
                                        </p:tgtEl>
                                        <p:attrNameLst>
                                          <p:attrName>ppt_y</p:attrName>
                                        </p:attrNameLst>
                                      </p:cBhvr>
                                      <p:tavLst>
                                        <p:tav tm="0">
                                          <p:val>
                                            <p:strVal val="0-#ppt_h/2"/>
                                          </p:val>
                                        </p:tav>
                                        <p:tav tm="100000">
                                          <p:val>
                                            <p:strVal val="#ppt_y"/>
                                          </p:val>
                                        </p:tav>
                                      </p:tavLst>
                                    </p:anim>
                                  </p:childTnLst>
                                </p:cTn>
                              </p:par>
                              <p:par>
                                <p:cTn id="60" presetID="49" presetClass="entr" presetSubtype="0" decel="100000" fill="hold" grpId="1" nodeType="withEffect">
                                  <p:stCondLst>
                                    <p:cond delay="0"/>
                                  </p:stCondLst>
                                  <p:childTnLst>
                                    <p:set>
                                      <p:cBhvr>
                                        <p:cTn id="61" dur="1" fill="hold">
                                          <p:stCondLst>
                                            <p:cond delay="0"/>
                                          </p:stCondLst>
                                        </p:cTn>
                                        <p:tgtEl>
                                          <p:spTgt spid="31"/>
                                        </p:tgtEl>
                                        <p:attrNameLst>
                                          <p:attrName>style.visibility</p:attrName>
                                        </p:attrNameLst>
                                      </p:cBhvr>
                                      <p:to>
                                        <p:strVal val="visible"/>
                                      </p:to>
                                    </p:set>
                                    <p:anim calcmode="lin" valueType="num">
                                      <p:cBhvr>
                                        <p:cTn id="62" dur="750" fill="hold"/>
                                        <p:tgtEl>
                                          <p:spTgt spid="31"/>
                                        </p:tgtEl>
                                        <p:attrNameLst>
                                          <p:attrName>ppt_w</p:attrName>
                                        </p:attrNameLst>
                                      </p:cBhvr>
                                      <p:tavLst>
                                        <p:tav tm="0">
                                          <p:val>
                                            <p:fltVal val="0"/>
                                          </p:val>
                                        </p:tav>
                                        <p:tav tm="100000">
                                          <p:val>
                                            <p:strVal val="#ppt_w"/>
                                          </p:val>
                                        </p:tav>
                                      </p:tavLst>
                                    </p:anim>
                                    <p:anim calcmode="lin" valueType="num">
                                      <p:cBhvr>
                                        <p:cTn id="63" dur="750" fill="hold"/>
                                        <p:tgtEl>
                                          <p:spTgt spid="31"/>
                                        </p:tgtEl>
                                        <p:attrNameLst>
                                          <p:attrName>ppt_h</p:attrName>
                                        </p:attrNameLst>
                                      </p:cBhvr>
                                      <p:tavLst>
                                        <p:tav tm="0">
                                          <p:val>
                                            <p:fltVal val="0"/>
                                          </p:val>
                                        </p:tav>
                                        <p:tav tm="100000">
                                          <p:val>
                                            <p:strVal val="#ppt_h"/>
                                          </p:val>
                                        </p:tav>
                                      </p:tavLst>
                                    </p:anim>
                                    <p:anim calcmode="lin" valueType="num">
                                      <p:cBhvr>
                                        <p:cTn id="64" dur="750" fill="hold"/>
                                        <p:tgtEl>
                                          <p:spTgt spid="31"/>
                                        </p:tgtEl>
                                        <p:attrNameLst>
                                          <p:attrName>style.rotation</p:attrName>
                                        </p:attrNameLst>
                                      </p:cBhvr>
                                      <p:tavLst>
                                        <p:tav tm="0">
                                          <p:val>
                                            <p:fltVal val="360"/>
                                          </p:val>
                                        </p:tav>
                                        <p:tav tm="100000">
                                          <p:val>
                                            <p:fltVal val="0"/>
                                          </p:val>
                                        </p:tav>
                                      </p:tavLst>
                                    </p:anim>
                                    <p:animEffect transition="in" filter="fade">
                                      <p:cBhvr>
                                        <p:cTn id="65" dur="750"/>
                                        <p:tgtEl>
                                          <p:spTgt spid="31"/>
                                        </p:tgtEl>
                                      </p:cBhvr>
                                    </p:animEffect>
                                  </p:childTnLst>
                                </p:cTn>
                              </p:par>
                            </p:childTnLst>
                          </p:cTn>
                        </p:par>
                        <p:par>
                          <p:cTn id="66" fill="hold">
                            <p:stCondLst>
                              <p:cond delay="2750"/>
                            </p:stCondLst>
                            <p:childTnLst>
                              <p:par>
                                <p:cTn id="67" presetID="2" presetClass="entr" presetSubtype="4" decel="100000" fill="hold" grpId="0" nodeType="afterEffect">
                                  <p:stCondLst>
                                    <p:cond delay="0"/>
                                  </p:stCondLst>
                                  <p:childTnLst>
                                    <p:set>
                                      <p:cBhvr>
                                        <p:cTn id="68" dur="1" fill="hold">
                                          <p:stCondLst>
                                            <p:cond delay="0"/>
                                          </p:stCondLst>
                                        </p:cTn>
                                        <p:tgtEl>
                                          <p:spTgt spid="29">
                                            <p:txEl>
                                              <p:pRg st="0" end="0"/>
                                            </p:txEl>
                                          </p:spTgt>
                                        </p:tgtEl>
                                        <p:attrNameLst>
                                          <p:attrName>style.visibility</p:attrName>
                                        </p:attrNameLst>
                                      </p:cBhvr>
                                      <p:to>
                                        <p:strVal val="visible"/>
                                      </p:to>
                                    </p:set>
                                    <p:anim calcmode="lin" valueType="num">
                                      <p:cBhvr additive="base">
                                        <p:cTn id="69" dur="75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70" dur="75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71" fill="hold">
                            <p:stCondLst>
                              <p:cond delay="3500"/>
                            </p:stCondLst>
                            <p:childTnLst>
                              <p:par>
                                <p:cTn id="72" presetID="10" presetClass="entr" presetSubtype="0"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Effect transition="in" filter="fade">
                                      <p:cBhvr>
                                        <p:cTn id="74" dur="500"/>
                                        <p:tgtEl>
                                          <p:spTgt spid="28"/>
                                        </p:tgtEl>
                                      </p:cBhvr>
                                    </p:animEffect>
                                  </p:childTnLst>
                                </p:cTn>
                              </p:par>
                            </p:childTnLst>
                          </p:cTn>
                        </p:par>
                        <p:par>
                          <p:cTn id="75" fill="hold">
                            <p:stCondLst>
                              <p:cond delay="4000"/>
                            </p:stCondLst>
                            <p:childTnLst>
                              <p:par>
                                <p:cTn id="76" presetID="14" presetClass="entr" presetSubtype="10" fill="hold" grpId="0" nodeType="afterEffect">
                                  <p:stCondLst>
                                    <p:cond delay="0"/>
                                  </p:stCondLst>
                                  <p:childTnLst>
                                    <p:set>
                                      <p:cBhvr>
                                        <p:cTn id="77" dur="1" fill="hold">
                                          <p:stCondLst>
                                            <p:cond delay="0"/>
                                          </p:stCondLst>
                                        </p:cTn>
                                        <p:tgtEl>
                                          <p:spTgt spid="36"/>
                                        </p:tgtEl>
                                        <p:attrNameLst>
                                          <p:attrName>style.visibility</p:attrName>
                                        </p:attrNameLst>
                                      </p:cBhvr>
                                      <p:to>
                                        <p:strVal val="visible"/>
                                      </p:to>
                                    </p:set>
                                    <p:animEffect transition="in" filter="randombar(horizontal)">
                                      <p:cBhvr>
                                        <p:cTn id="78" dur="500"/>
                                        <p:tgtEl>
                                          <p:spTgt spid="36"/>
                                        </p:tgtEl>
                                      </p:cBhvr>
                                    </p:animEffect>
                                  </p:childTnLst>
                                </p:cTn>
                              </p:par>
                            </p:childTnLst>
                          </p:cTn>
                        </p:par>
                        <p:par>
                          <p:cTn id="79" fill="hold">
                            <p:stCondLst>
                              <p:cond delay="4500"/>
                            </p:stCondLst>
                            <p:childTnLst>
                              <p:par>
                                <p:cTn id="80" presetID="22" presetClass="entr" presetSubtype="8" fill="hold" nodeType="afterEffect">
                                  <p:stCondLst>
                                    <p:cond delay="0"/>
                                  </p:stCondLst>
                                  <p:childTnLst>
                                    <p:set>
                                      <p:cBhvr>
                                        <p:cTn id="81" dur="1" fill="hold">
                                          <p:stCondLst>
                                            <p:cond delay="0"/>
                                          </p:stCondLst>
                                        </p:cTn>
                                        <p:tgtEl>
                                          <p:spTgt spid="40"/>
                                        </p:tgtEl>
                                        <p:attrNameLst>
                                          <p:attrName>style.visibility</p:attrName>
                                        </p:attrNameLst>
                                      </p:cBhvr>
                                      <p:to>
                                        <p:strVal val="visible"/>
                                      </p:to>
                                    </p:set>
                                    <p:animEffect transition="in" filter="wipe(left)">
                                      <p:cBhvr>
                                        <p:cTn id="82"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tmplLst>
          <p:tmpl>
            <p:tnLst>
              <p:par>
                <p:cTn presetID="10"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2" presetClass="entr" presetSubtype="4"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ppt_x"/>
                          </p:val>
                        </p:tav>
                        <p:tav tm="100000">
                          <p:val>
                            <p:strVal val="#ppt_x"/>
                          </p:val>
                        </p:tav>
                      </p:tavLst>
                    </p:anim>
                    <p:anim calcmode="lin" valueType="num">
                      <p:cBhvr additive="base">
                        <p:cTn dur="75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2" grpId="1" animBg="1"/>
      <p:bldP spid="23" grpId="0">
        <p:tmplLst>
          <p:tmpl>
            <p:tnLst>
              <p:par>
                <p:cTn presetID="2" presetClass="entr" presetSubtype="4"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ppt_x"/>
                          </p:val>
                        </p:tav>
                        <p:tav tm="100000">
                          <p:val>
                            <p:strVal val="#ppt_x"/>
                          </p:val>
                        </p:tav>
                      </p:tavLst>
                    </p:anim>
                    <p:anim calcmode="lin" valueType="num">
                      <p:cBhvr additive="base">
                        <p:cTn dur="750" fill="hold"/>
                        <p:tgtEl>
                          <p:spTgt spid="23"/>
                        </p:tgtEl>
                        <p:attrNameLst>
                          <p:attrName>ppt_y</p:attrName>
                        </p:attrNameLst>
                      </p:cBhvr>
                      <p:tavLst>
                        <p:tav tm="0">
                          <p:val>
                            <p:strVal val="1+#ppt_h/2"/>
                          </p:val>
                        </p:tav>
                        <p:tav tm="100000">
                          <p:val>
                            <p:strVal val="#ppt_y"/>
                          </p:val>
                        </p:tav>
                      </p:tavLst>
                    </p:anim>
                  </p:childTnLst>
                </p:cTn>
              </p:par>
            </p:tnLst>
          </p:tmpl>
        </p:tmplLst>
      </p:bldP>
      <p:bldP spid="23" grpId="1">
        <p:tmplLst>
          <p:tmpl>
            <p:tnLst>
              <p:par>
                <p:cTn presetID="49" presetClass="entr" presetSubtype="0"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p:cTn dur="750" fill="hold"/>
                        <p:tgtEl>
                          <p:spTgt spid="23"/>
                        </p:tgtEl>
                        <p:attrNameLst>
                          <p:attrName>ppt_w</p:attrName>
                        </p:attrNameLst>
                      </p:cBhvr>
                      <p:tavLst>
                        <p:tav tm="0">
                          <p:val>
                            <p:fltVal val="0"/>
                          </p:val>
                        </p:tav>
                        <p:tav tm="100000">
                          <p:val>
                            <p:strVal val="#ppt_w"/>
                          </p:val>
                        </p:tav>
                      </p:tavLst>
                    </p:anim>
                    <p:anim calcmode="lin" valueType="num">
                      <p:cBhvr>
                        <p:cTn dur="750" fill="hold"/>
                        <p:tgtEl>
                          <p:spTgt spid="23"/>
                        </p:tgtEl>
                        <p:attrNameLst>
                          <p:attrName>ppt_h</p:attrName>
                        </p:attrNameLst>
                      </p:cBhvr>
                      <p:tavLst>
                        <p:tav tm="0">
                          <p:val>
                            <p:fltVal val="0"/>
                          </p:val>
                        </p:tav>
                        <p:tav tm="100000">
                          <p:val>
                            <p:strVal val="#ppt_h"/>
                          </p:val>
                        </p:tav>
                      </p:tavLst>
                    </p:anim>
                    <p:anim calcmode="lin" valueType="num">
                      <p:cBhvr>
                        <p:cTn dur="750" fill="hold"/>
                        <p:tgtEl>
                          <p:spTgt spid="23"/>
                        </p:tgtEl>
                        <p:attrNameLst>
                          <p:attrName>style.rotation</p:attrName>
                        </p:attrNameLst>
                      </p:cBhvr>
                      <p:tavLst>
                        <p:tav tm="0">
                          <p:val>
                            <p:fltVal val="360"/>
                          </p:val>
                        </p:tav>
                        <p:tav tm="100000">
                          <p:val>
                            <p:fltVal val="0"/>
                          </p:val>
                        </p:tav>
                      </p:tavLst>
                    </p:anim>
                    <p:animEffect transition="in" filter="fade">
                      <p:cBhvr>
                        <p:cTn dur="750"/>
                        <p:tgtEl>
                          <p:spTgt spid="23"/>
                        </p:tgtEl>
                      </p:cBhvr>
                    </p:animEffect>
                  </p:childTnLst>
                </p:cTn>
              </p:par>
            </p:tnLst>
          </p:tmpl>
        </p:tmplLst>
      </p:bldP>
      <p:bldP spid="24" grpId="0" animBg="1"/>
      <p:bldP spid="27" grpId="0" animBg="1"/>
      <p:bldP spid="28" grpId="0">
        <p:tmplLst>
          <p:tmpl>
            <p:tnLst>
              <p:par>
                <p:cTn presetID="10"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build="p">
        <p:tmplLst>
          <p:tmpl lvl="1">
            <p:tnLst>
              <p:par>
                <p:cTn presetID="2" presetClass="entr" presetSubtype="4"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ppt_x"/>
                          </p:val>
                        </p:tav>
                        <p:tav tm="100000">
                          <p:val>
                            <p:strVal val="#ppt_x"/>
                          </p:val>
                        </p:tav>
                      </p:tavLst>
                    </p:anim>
                    <p:anim calcmode="lin" valueType="num">
                      <p:cBhvr additive="base">
                        <p:cTn dur="75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0" grpId="1" animBg="1"/>
      <p:bldP spid="31" grpId="0">
        <p:tmplLst>
          <p:tmpl>
            <p:tnLst>
              <p:par>
                <p:cTn presetID="2" presetClass="entr" presetSubtype="1" decel="10000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ppt_x"/>
                          </p:val>
                        </p:tav>
                        <p:tav tm="100000">
                          <p:val>
                            <p:strVal val="#ppt_x"/>
                          </p:val>
                        </p:tav>
                      </p:tavLst>
                    </p:anim>
                    <p:anim calcmode="lin" valueType="num">
                      <p:cBhvr additive="base">
                        <p:cTn dur="750" fill="hold"/>
                        <p:tgtEl>
                          <p:spTgt spid="31"/>
                        </p:tgtEl>
                        <p:attrNameLst>
                          <p:attrName>ppt_y</p:attrName>
                        </p:attrNameLst>
                      </p:cBhvr>
                      <p:tavLst>
                        <p:tav tm="0">
                          <p:val>
                            <p:strVal val="0-#ppt_h/2"/>
                          </p:val>
                        </p:tav>
                        <p:tav tm="100000">
                          <p:val>
                            <p:strVal val="#ppt_y"/>
                          </p:val>
                        </p:tav>
                      </p:tavLst>
                    </p:anim>
                  </p:childTnLst>
                </p:cTn>
              </p:par>
            </p:tnLst>
          </p:tmpl>
        </p:tmplLst>
      </p:bldP>
      <p:bldP spid="31" grpId="1">
        <p:tmplLst>
          <p:tmpl>
            <p:tnLst>
              <p:par>
                <p:cTn presetID="49" presetClass="entr" presetSubtype="0" decel="10000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p:cTn dur="750" fill="hold"/>
                        <p:tgtEl>
                          <p:spTgt spid="31"/>
                        </p:tgtEl>
                        <p:attrNameLst>
                          <p:attrName>ppt_w</p:attrName>
                        </p:attrNameLst>
                      </p:cBhvr>
                      <p:tavLst>
                        <p:tav tm="0">
                          <p:val>
                            <p:fltVal val="0"/>
                          </p:val>
                        </p:tav>
                        <p:tav tm="100000">
                          <p:val>
                            <p:strVal val="#ppt_w"/>
                          </p:val>
                        </p:tav>
                      </p:tavLst>
                    </p:anim>
                    <p:anim calcmode="lin" valueType="num">
                      <p:cBhvr>
                        <p:cTn dur="750" fill="hold"/>
                        <p:tgtEl>
                          <p:spTgt spid="31"/>
                        </p:tgtEl>
                        <p:attrNameLst>
                          <p:attrName>ppt_h</p:attrName>
                        </p:attrNameLst>
                      </p:cBhvr>
                      <p:tavLst>
                        <p:tav tm="0">
                          <p:val>
                            <p:fltVal val="0"/>
                          </p:val>
                        </p:tav>
                        <p:tav tm="100000">
                          <p:val>
                            <p:strVal val="#ppt_h"/>
                          </p:val>
                        </p:tav>
                      </p:tavLst>
                    </p:anim>
                    <p:anim calcmode="lin" valueType="num">
                      <p:cBhvr>
                        <p:cTn dur="750" fill="hold"/>
                        <p:tgtEl>
                          <p:spTgt spid="31"/>
                        </p:tgtEl>
                        <p:attrNameLst>
                          <p:attrName>style.rotation</p:attrName>
                        </p:attrNameLst>
                      </p:cBhvr>
                      <p:tavLst>
                        <p:tav tm="0">
                          <p:val>
                            <p:fltVal val="360"/>
                          </p:val>
                        </p:tav>
                        <p:tav tm="100000">
                          <p:val>
                            <p:fltVal val="0"/>
                          </p:val>
                        </p:tav>
                      </p:tavLst>
                    </p:anim>
                    <p:animEffect transition="in" filter="fade">
                      <p:cBhvr>
                        <p:cTn dur="750"/>
                        <p:tgtEl>
                          <p:spTgt spid="31"/>
                        </p:tgtEl>
                      </p:cBhvr>
                    </p:animEffect>
                  </p:childTnLst>
                </p:cTn>
              </p:par>
            </p:tnLst>
          </p:tmpl>
        </p:tmplLst>
      </p:bldP>
      <p:bldP spid="36" grpId="0" animBg="1"/>
    </p:bldLst>
  </p:timing>
  <p:extLst>
    <p:ext uri="{DCECCB84-F9BA-43D5-87BE-67443E8EF086}">
      <p15:sldGuideLst xmlns:p15="http://schemas.microsoft.com/office/powerpoint/2012/main">
        <p15:guide id="1" orient="horz" pos="3240">
          <p15:clr>
            <a:srgbClr val="FBAE40"/>
          </p15:clr>
        </p15:guide>
        <p15:guide id="2" pos="5760">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Flow middle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cxnSp>
        <p:nvCxnSpPr>
          <p:cNvPr id="5" name="Straight Connector 4"/>
          <p:cNvCxnSpPr/>
          <p:nvPr userDrawn="1"/>
        </p:nvCxnSpPr>
        <p:spPr>
          <a:xfrm>
            <a:off x="0" y="5145699"/>
            <a:ext cx="1902213" cy="109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6" name="Isosceles Triangle 5"/>
          <p:cNvSpPr/>
          <p:nvPr userDrawn="1"/>
        </p:nvSpPr>
        <p:spPr>
          <a:xfrm rot="10800000">
            <a:off x="1595574"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Text Placeholder 3"/>
          <p:cNvSpPr>
            <a:spLocks noGrp="1"/>
          </p:cNvSpPr>
          <p:nvPr>
            <p:ph type="body" sz="quarter" idx="17" hasCustomPrompt="1"/>
          </p:nvPr>
        </p:nvSpPr>
        <p:spPr>
          <a:xfrm>
            <a:off x="1595573" y="544345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9" name="Rectangle 8"/>
          <p:cNvSpPr/>
          <p:nvPr userDrawn="1"/>
        </p:nvSpPr>
        <p:spPr>
          <a:xfrm>
            <a:off x="950677"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10" name="Text Placeholder 3"/>
          <p:cNvSpPr>
            <a:spLocks noGrp="1"/>
          </p:cNvSpPr>
          <p:nvPr>
            <p:ph type="body" sz="quarter" idx="20" hasCustomPrompt="1"/>
          </p:nvPr>
        </p:nvSpPr>
        <p:spPr>
          <a:xfrm>
            <a:off x="1277140"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sp>
        <p:nvSpPr>
          <p:cNvPr id="11" name="Picture Placeholder 4"/>
          <p:cNvSpPr>
            <a:spLocks noGrp="1"/>
          </p:cNvSpPr>
          <p:nvPr>
            <p:ph type="pic" sz="quarter" idx="24"/>
          </p:nvPr>
        </p:nvSpPr>
        <p:spPr>
          <a:xfrm>
            <a:off x="2649092" y="0"/>
            <a:ext cx="2665397" cy="4968656"/>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12" name="Picture Placeholder 4"/>
          <p:cNvSpPr>
            <a:spLocks noGrp="1"/>
          </p:cNvSpPr>
          <p:nvPr>
            <p:ph type="pic" sz="quarter" idx="25"/>
          </p:nvPr>
        </p:nvSpPr>
        <p:spPr>
          <a:xfrm>
            <a:off x="5416472" y="1929111"/>
            <a:ext cx="4303231" cy="3039545"/>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13" name="Text Placeholder 3"/>
          <p:cNvSpPr>
            <a:spLocks noGrp="1"/>
          </p:cNvSpPr>
          <p:nvPr>
            <p:ph type="body" sz="quarter" idx="15" hasCustomPrompt="1"/>
          </p:nvPr>
        </p:nvSpPr>
        <p:spPr>
          <a:xfrm>
            <a:off x="1595573" y="6139686"/>
            <a:ext cx="4427977" cy="2334107"/>
          </a:xfrm>
        </p:spPr>
        <p:txBody>
          <a:bodyPr anchor="t">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cxnSp>
        <p:nvCxnSpPr>
          <p:cNvPr id="14" name="Straight Connector 13"/>
          <p:cNvCxnSpPr>
            <a:endCxn id="19" idx="4"/>
          </p:cNvCxnSpPr>
          <p:nvPr userDrawn="1"/>
        </p:nvCxnSpPr>
        <p:spPr>
          <a:xfrm flipV="1">
            <a:off x="1899430" y="5149172"/>
            <a:ext cx="9143206" cy="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Rectangle 15"/>
          <p:cNvSpPr/>
          <p:nvPr userDrawn="1"/>
        </p:nvSpPr>
        <p:spPr>
          <a:xfrm>
            <a:off x="10091100" y="5370045"/>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17" name="Text Placeholder 3"/>
          <p:cNvSpPr>
            <a:spLocks noGrp="1"/>
          </p:cNvSpPr>
          <p:nvPr>
            <p:ph type="body" sz="quarter" idx="23" hasCustomPrompt="1"/>
          </p:nvPr>
        </p:nvSpPr>
        <p:spPr>
          <a:xfrm>
            <a:off x="10417562" y="5759814"/>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sp>
        <p:nvSpPr>
          <p:cNvPr id="18" name="Picture Placeholder 4"/>
          <p:cNvSpPr>
            <a:spLocks noGrp="1"/>
          </p:cNvSpPr>
          <p:nvPr>
            <p:ph type="pic" sz="quarter" idx="26"/>
          </p:nvPr>
        </p:nvSpPr>
        <p:spPr>
          <a:xfrm>
            <a:off x="11763725" y="5370045"/>
            <a:ext cx="3991357" cy="4239565"/>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19" name="Isosceles Triangle 18"/>
          <p:cNvSpPr/>
          <p:nvPr userDrawn="1"/>
        </p:nvSpPr>
        <p:spPr>
          <a:xfrm>
            <a:off x="10735996" y="4969752"/>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Picture Placeholder 4"/>
          <p:cNvSpPr>
            <a:spLocks noGrp="1"/>
          </p:cNvSpPr>
          <p:nvPr>
            <p:ph type="pic" sz="quarter" idx="27"/>
          </p:nvPr>
        </p:nvSpPr>
        <p:spPr>
          <a:xfrm>
            <a:off x="7696175" y="7056439"/>
            <a:ext cx="3991357" cy="2553171"/>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21" name="Text Placeholder 3"/>
          <p:cNvSpPr>
            <a:spLocks noGrp="1"/>
          </p:cNvSpPr>
          <p:nvPr>
            <p:ph type="body" sz="quarter" idx="21" hasCustomPrompt="1"/>
          </p:nvPr>
        </p:nvSpPr>
        <p:spPr>
          <a:xfrm>
            <a:off x="10739488" y="1772707"/>
            <a:ext cx="4427977" cy="2334107"/>
          </a:xfrm>
        </p:spPr>
        <p:txBody>
          <a:bodyPr anchor="b">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22" name="Text Placeholder 3"/>
          <p:cNvSpPr>
            <a:spLocks noGrp="1"/>
          </p:cNvSpPr>
          <p:nvPr>
            <p:ph type="body" sz="quarter" idx="22" hasCustomPrompt="1"/>
          </p:nvPr>
        </p:nvSpPr>
        <p:spPr>
          <a:xfrm>
            <a:off x="10739488" y="415030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cxnSp>
        <p:nvCxnSpPr>
          <p:cNvPr id="24" name="Straight Connector 23"/>
          <p:cNvCxnSpPr>
            <a:stCxn id="19" idx="4"/>
          </p:cNvCxnSpPr>
          <p:nvPr userDrawn="1"/>
        </p:nvCxnSpPr>
        <p:spPr>
          <a:xfrm flipV="1">
            <a:off x="11042636" y="5145699"/>
            <a:ext cx="7244798" cy="347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9741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ppt_x"/>
                                          </p:val>
                                        </p:tav>
                                        <p:tav tm="100000">
                                          <p:val>
                                            <p:strVal val="#ppt_x"/>
                                          </p:val>
                                        </p:tav>
                                      </p:tavLst>
                                    </p:anim>
                                    <p:anim calcmode="lin" valueType="num">
                                      <p:cBhvr additive="base">
                                        <p:cTn id="8" dur="75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49" presetClass="entr" presetSubtype="0" decel="100000" fill="hold" grpId="1"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 calcmode="lin" valueType="num">
                                      <p:cBhvr>
                                        <p:cTn id="17" dur="750" fill="hold"/>
                                        <p:tgtEl>
                                          <p:spTgt spid="9"/>
                                        </p:tgtEl>
                                        <p:attrNameLst>
                                          <p:attrName>style.rotation</p:attrName>
                                        </p:attrNameLst>
                                      </p:cBhvr>
                                      <p:tavLst>
                                        <p:tav tm="0">
                                          <p:val>
                                            <p:fltVal val="360"/>
                                          </p:val>
                                        </p:tav>
                                        <p:tav tm="100000">
                                          <p:val>
                                            <p:fltVal val="0"/>
                                          </p:val>
                                        </p:tav>
                                      </p:tavLst>
                                    </p:anim>
                                    <p:animEffect transition="in" filter="fade">
                                      <p:cBhvr>
                                        <p:cTn id="18" dur="750"/>
                                        <p:tgtEl>
                                          <p:spTgt spid="9"/>
                                        </p:tgtEl>
                                      </p:cBhvr>
                                    </p:animEffect>
                                  </p:childTnLst>
                                </p:cTn>
                              </p:par>
                              <p:par>
                                <p:cTn id="19" presetID="2" presetClass="entr" presetSubtype="1" decel="10000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750" fill="hold"/>
                                        <p:tgtEl>
                                          <p:spTgt spid="10"/>
                                        </p:tgtEl>
                                        <p:attrNameLst>
                                          <p:attrName>ppt_x</p:attrName>
                                        </p:attrNameLst>
                                      </p:cBhvr>
                                      <p:tavLst>
                                        <p:tav tm="0">
                                          <p:val>
                                            <p:strVal val="#ppt_x"/>
                                          </p:val>
                                        </p:tav>
                                        <p:tav tm="100000">
                                          <p:val>
                                            <p:strVal val="#ppt_x"/>
                                          </p:val>
                                        </p:tav>
                                      </p:tavLst>
                                    </p:anim>
                                    <p:anim calcmode="lin" valueType="num">
                                      <p:cBhvr additive="base">
                                        <p:cTn id="22" dur="750" fill="hold"/>
                                        <p:tgtEl>
                                          <p:spTgt spid="10"/>
                                        </p:tgtEl>
                                        <p:attrNameLst>
                                          <p:attrName>ppt_y</p:attrName>
                                        </p:attrNameLst>
                                      </p:cBhvr>
                                      <p:tavLst>
                                        <p:tav tm="0">
                                          <p:val>
                                            <p:strVal val="0-#ppt_h/2"/>
                                          </p:val>
                                        </p:tav>
                                        <p:tav tm="100000">
                                          <p:val>
                                            <p:strVal val="#ppt_y"/>
                                          </p:val>
                                        </p:tav>
                                      </p:tavLst>
                                    </p:anim>
                                  </p:childTnLst>
                                </p:cTn>
                              </p:par>
                              <p:par>
                                <p:cTn id="23" presetID="49" presetClass="entr" presetSubtype="0" decel="100000" fill="hold" grpId="1"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750" fill="hold"/>
                                        <p:tgtEl>
                                          <p:spTgt spid="10"/>
                                        </p:tgtEl>
                                        <p:attrNameLst>
                                          <p:attrName>ppt_w</p:attrName>
                                        </p:attrNameLst>
                                      </p:cBhvr>
                                      <p:tavLst>
                                        <p:tav tm="0">
                                          <p:val>
                                            <p:fltVal val="0"/>
                                          </p:val>
                                        </p:tav>
                                        <p:tav tm="100000">
                                          <p:val>
                                            <p:strVal val="#ppt_w"/>
                                          </p:val>
                                        </p:tav>
                                      </p:tavLst>
                                    </p:anim>
                                    <p:anim calcmode="lin" valueType="num">
                                      <p:cBhvr>
                                        <p:cTn id="26" dur="750" fill="hold"/>
                                        <p:tgtEl>
                                          <p:spTgt spid="10"/>
                                        </p:tgtEl>
                                        <p:attrNameLst>
                                          <p:attrName>ppt_h</p:attrName>
                                        </p:attrNameLst>
                                      </p:cBhvr>
                                      <p:tavLst>
                                        <p:tav tm="0">
                                          <p:val>
                                            <p:fltVal val="0"/>
                                          </p:val>
                                        </p:tav>
                                        <p:tav tm="100000">
                                          <p:val>
                                            <p:strVal val="#ppt_h"/>
                                          </p:val>
                                        </p:tav>
                                      </p:tavLst>
                                    </p:anim>
                                    <p:anim calcmode="lin" valueType="num">
                                      <p:cBhvr>
                                        <p:cTn id="27" dur="750" fill="hold"/>
                                        <p:tgtEl>
                                          <p:spTgt spid="10"/>
                                        </p:tgtEl>
                                        <p:attrNameLst>
                                          <p:attrName>style.rotation</p:attrName>
                                        </p:attrNameLst>
                                      </p:cBhvr>
                                      <p:tavLst>
                                        <p:tav tm="0">
                                          <p:val>
                                            <p:fltVal val="360"/>
                                          </p:val>
                                        </p:tav>
                                        <p:tav tm="100000">
                                          <p:val>
                                            <p:fltVal val="0"/>
                                          </p:val>
                                        </p:tav>
                                      </p:tavLst>
                                    </p:anim>
                                    <p:animEffect transition="in" filter="fade">
                                      <p:cBhvr>
                                        <p:cTn id="28" dur="750"/>
                                        <p:tgtEl>
                                          <p:spTgt spid="10"/>
                                        </p:tgtEl>
                                      </p:cBhvr>
                                    </p:animEffect>
                                  </p:childTnLst>
                                </p:cTn>
                              </p:par>
                            </p:childTnLst>
                          </p:cTn>
                        </p:par>
                        <p:par>
                          <p:cTn id="29" fill="hold">
                            <p:stCondLst>
                              <p:cond delay="750"/>
                            </p:stCondLst>
                            <p:childTnLst>
                              <p:par>
                                <p:cTn id="30" presetID="14" presetClass="entr" presetSubtype="1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randombar(horizontal)">
                                      <p:cBhvr>
                                        <p:cTn id="32" dur="500"/>
                                        <p:tgtEl>
                                          <p:spTgt spid="11"/>
                                        </p:tgtEl>
                                      </p:cBhvr>
                                    </p:animEffect>
                                  </p:childTnLst>
                                </p:cTn>
                              </p:par>
                              <p:par>
                                <p:cTn id="33" presetID="14" presetClass="entr" presetSubtype="10" fill="hold" grpId="0" nodeType="withEffect">
                                  <p:stCondLst>
                                    <p:cond delay="200"/>
                                  </p:stCondLst>
                                  <p:childTnLst>
                                    <p:set>
                                      <p:cBhvr>
                                        <p:cTn id="34" dur="1" fill="hold">
                                          <p:stCondLst>
                                            <p:cond delay="0"/>
                                          </p:stCondLst>
                                        </p:cTn>
                                        <p:tgtEl>
                                          <p:spTgt spid="12"/>
                                        </p:tgtEl>
                                        <p:attrNameLst>
                                          <p:attrName>style.visibility</p:attrName>
                                        </p:attrNameLst>
                                      </p:cBhvr>
                                      <p:to>
                                        <p:strVal val="visible"/>
                                      </p:to>
                                    </p:set>
                                    <p:animEffect transition="in" filter="randombar(horizontal)">
                                      <p:cBhvr>
                                        <p:cTn id="35" dur="500"/>
                                        <p:tgtEl>
                                          <p:spTgt spid="12"/>
                                        </p:tgtEl>
                                      </p:cBhvr>
                                    </p:animEffect>
                                  </p:childTnLst>
                                </p:cTn>
                              </p:par>
                            </p:childTnLst>
                          </p:cTn>
                        </p:par>
                        <p:par>
                          <p:cTn id="36" fill="hold">
                            <p:stCondLst>
                              <p:cond delay="1450"/>
                            </p:stCondLst>
                            <p:childTnLst>
                              <p:par>
                                <p:cTn id="37" presetID="2" presetClass="entr" presetSubtype="4" decel="100000" fill="hold" grpId="0" nodeType="afterEffect">
                                  <p:stCondLst>
                                    <p:cond delay="0"/>
                                  </p:stCondLst>
                                  <p:childTnLst>
                                    <p:set>
                                      <p:cBhvr>
                                        <p:cTn id="38" dur="1" fill="hold">
                                          <p:stCondLst>
                                            <p:cond delay="0"/>
                                          </p:stCondLst>
                                        </p:cTn>
                                        <p:tgtEl>
                                          <p:spTgt spid="8">
                                            <p:txEl>
                                              <p:pRg st="0" end="0"/>
                                            </p:txEl>
                                          </p:spTgt>
                                        </p:tgtEl>
                                        <p:attrNameLst>
                                          <p:attrName>style.visibility</p:attrName>
                                        </p:attrNameLst>
                                      </p:cBhvr>
                                      <p:to>
                                        <p:strVal val="visible"/>
                                      </p:to>
                                    </p:set>
                                    <p:anim calcmode="lin" valueType="num">
                                      <p:cBhvr additive="base">
                                        <p:cTn id="39"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0"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2200"/>
                            </p:stCondLst>
                            <p:childTnLst>
                              <p:par>
                                <p:cTn id="42" presetID="10" presetClass="entr" presetSubtype="0"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fade">
                                      <p:cBhvr>
                                        <p:cTn id="44" dur="500"/>
                                        <p:tgtEl>
                                          <p:spTgt spid="13"/>
                                        </p:tgtEl>
                                      </p:cBhvr>
                                    </p:animEffect>
                                  </p:childTnLst>
                                </p:cTn>
                              </p:par>
                            </p:childTnLst>
                          </p:cTn>
                        </p:par>
                        <p:par>
                          <p:cTn id="45" fill="hold">
                            <p:stCondLst>
                              <p:cond delay="2700"/>
                            </p:stCondLst>
                            <p:childTnLst>
                              <p:par>
                                <p:cTn id="46" presetID="22" presetClass="entr" presetSubtype="8"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 presetClass="entr" presetSubtype="4" decel="100000"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750" fill="hold"/>
                                        <p:tgtEl>
                                          <p:spTgt spid="16"/>
                                        </p:tgtEl>
                                        <p:attrNameLst>
                                          <p:attrName>ppt_x</p:attrName>
                                        </p:attrNameLst>
                                      </p:cBhvr>
                                      <p:tavLst>
                                        <p:tav tm="0">
                                          <p:val>
                                            <p:strVal val="#ppt_x"/>
                                          </p:val>
                                        </p:tav>
                                        <p:tav tm="100000">
                                          <p:val>
                                            <p:strVal val="#ppt_x"/>
                                          </p:val>
                                        </p:tav>
                                      </p:tavLst>
                                    </p:anim>
                                    <p:anim calcmode="lin" valueType="num">
                                      <p:cBhvr additive="base">
                                        <p:cTn id="52" dur="750" fill="hold"/>
                                        <p:tgtEl>
                                          <p:spTgt spid="16"/>
                                        </p:tgtEl>
                                        <p:attrNameLst>
                                          <p:attrName>ppt_y</p:attrName>
                                        </p:attrNameLst>
                                      </p:cBhvr>
                                      <p:tavLst>
                                        <p:tav tm="0">
                                          <p:val>
                                            <p:strVal val="1+#ppt_h/2"/>
                                          </p:val>
                                        </p:tav>
                                        <p:tav tm="100000">
                                          <p:val>
                                            <p:strVal val="#ppt_y"/>
                                          </p:val>
                                        </p:tav>
                                      </p:tavLst>
                                    </p:anim>
                                  </p:childTnLst>
                                </p:cTn>
                              </p:par>
                              <p:par>
                                <p:cTn id="53" presetID="49" presetClass="entr" presetSubtype="0" decel="100000" fill="hold" grpId="1"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750" fill="hold"/>
                                        <p:tgtEl>
                                          <p:spTgt spid="16"/>
                                        </p:tgtEl>
                                        <p:attrNameLst>
                                          <p:attrName>ppt_w</p:attrName>
                                        </p:attrNameLst>
                                      </p:cBhvr>
                                      <p:tavLst>
                                        <p:tav tm="0">
                                          <p:val>
                                            <p:fltVal val="0"/>
                                          </p:val>
                                        </p:tav>
                                        <p:tav tm="100000">
                                          <p:val>
                                            <p:strVal val="#ppt_w"/>
                                          </p:val>
                                        </p:tav>
                                      </p:tavLst>
                                    </p:anim>
                                    <p:anim calcmode="lin" valueType="num">
                                      <p:cBhvr>
                                        <p:cTn id="56" dur="750" fill="hold"/>
                                        <p:tgtEl>
                                          <p:spTgt spid="16"/>
                                        </p:tgtEl>
                                        <p:attrNameLst>
                                          <p:attrName>ppt_h</p:attrName>
                                        </p:attrNameLst>
                                      </p:cBhvr>
                                      <p:tavLst>
                                        <p:tav tm="0">
                                          <p:val>
                                            <p:fltVal val="0"/>
                                          </p:val>
                                        </p:tav>
                                        <p:tav tm="100000">
                                          <p:val>
                                            <p:strVal val="#ppt_h"/>
                                          </p:val>
                                        </p:tav>
                                      </p:tavLst>
                                    </p:anim>
                                    <p:anim calcmode="lin" valueType="num">
                                      <p:cBhvr>
                                        <p:cTn id="57" dur="750" fill="hold"/>
                                        <p:tgtEl>
                                          <p:spTgt spid="16"/>
                                        </p:tgtEl>
                                        <p:attrNameLst>
                                          <p:attrName>style.rotation</p:attrName>
                                        </p:attrNameLst>
                                      </p:cBhvr>
                                      <p:tavLst>
                                        <p:tav tm="0">
                                          <p:val>
                                            <p:fltVal val="360"/>
                                          </p:val>
                                        </p:tav>
                                        <p:tav tm="100000">
                                          <p:val>
                                            <p:fltVal val="0"/>
                                          </p:val>
                                        </p:tav>
                                      </p:tavLst>
                                    </p:anim>
                                    <p:animEffect transition="in" filter="fade">
                                      <p:cBhvr>
                                        <p:cTn id="58" dur="750"/>
                                        <p:tgtEl>
                                          <p:spTgt spid="16"/>
                                        </p:tgtEl>
                                      </p:cBhvr>
                                    </p:animEffect>
                                  </p:childTnLst>
                                </p:cTn>
                              </p:par>
                              <p:par>
                                <p:cTn id="59" presetID="2" presetClass="entr" presetSubtype="4" decel="100000"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750" fill="hold"/>
                                        <p:tgtEl>
                                          <p:spTgt spid="17"/>
                                        </p:tgtEl>
                                        <p:attrNameLst>
                                          <p:attrName>ppt_x</p:attrName>
                                        </p:attrNameLst>
                                      </p:cBhvr>
                                      <p:tavLst>
                                        <p:tav tm="0">
                                          <p:val>
                                            <p:strVal val="#ppt_x"/>
                                          </p:val>
                                        </p:tav>
                                        <p:tav tm="100000">
                                          <p:val>
                                            <p:strVal val="#ppt_x"/>
                                          </p:val>
                                        </p:tav>
                                      </p:tavLst>
                                    </p:anim>
                                    <p:anim calcmode="lin" valueType="num">
                                      <p:cBhvr additive="base">
                                        <p:cTn id="62" dur="750" fill="hold"/>
                                        <p:tgtEl>
                                          <p:spTgt spid="17"/>
                                        </p:tgtEl>
                                        <p:attrNameLst>
                                          <p:attrName>ppt_y</p:attrName>
                                        </p:attrNameLst>
                                      </p:cBhvr>
                                      <p:tavLst>
                                        <p:tav tm="0">
                                          <p:val>
                                            <p:strVal val="1+#ppt_h/2"/>
                                          </p:val>
                                        </p:tav>
                                        <p:tav tm="100000">
                                          <p:val>
                                            <p:strVal val="#ppt_y"/>
                                          </p:val>
                                        </p:tav>
                                      </p:tavLst>
                                    </p:anim>
                                  </p:childTnLst>
                                </p:cTn>
                              </p:par>
                              <p:par>
                                <p:cTn id="63" presetID="49" presetClass="entr" presetSubtype="0" decel="100000" fill="hold" grpId="1"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p:cTn id="65" dur="750" fill="hold"/>
                                        <p:tgtEl>
                                          <p:spTgt spid="17"/>
                                        </p:tgtEl>
                                        <p:attrNameLst>
                                          <p:attrName>ppt_w</p:attrName>
                                        </p:attrNameLst>
                                      </p:cBhvr>
                                      <p:tavLst>
                                        <p:tav tm="0">
                                          <p:val>
                                            <p:fltVal val="0"/>
                                          </p:val>
                                        </p:tav>
                                        <p:tav tm="100000">
                                          <p:val>
                                            <p:strVal val="#ppt_w"/>
                                          </p:val>
                                        </p:tav>
                                      </p:tavLst>
                                    </p:anim>
                                    <p:anim calcmode="lin" valueType="num">
                                      <p:cBhvr>
                                        <p:cTn id="66" dur="750" fill="hold"/>
                                        <p:tgtEl>
                                          <p:spTgt spid="17"/>
                                        </p:tgtEl>
                                        <p:attrNameLst>
                                          <p:attrName>ppt_h</p:attrName>
                                        </p:attrNameLst>
                                      </p:cBhvr>
                                      <p:tavLst>
                                        <p:tav tm="0">
                                          <p:val>
                                            <p:fltVal val="0"/>
                                          </p:val>
                                        </p:tav>
                                        <p:tav tm="100000">
                                          <p:val>
                                            <p:strVal val="#ppt_h"/>
                                          </p:val>
                                        </p:tav>
                                      </p:tavLst>
                                    </p:anim>
                                    <p:anim calcmode="lin" valueType="num">
                                      <p:cBhvr>
                                        <p:cTn id="67" dur="750" fill="hold"/>
                                        <p:tgtEl>
                                          <p:spTgt spid="17"/>
                                        </p:tgtEl>
                                        <p:attrNameLst>
                                          <p:attrName>style.rotation</p:attrName>
                                        </p:attrNameLst>
                                      </p:cBhvr>
                                      <p:tavLst>
                                        <p:tav tm="0">
                                          <p:val>
                                            <p:fltVal val="360"/>
                                          </p:val>
                                        </p:tav>
                                        <p:tav tm="100000">
                                          <p:val>
                                            <p:fltVal val="0"/>
                                          </p:val>
                                        </p:tav>
                                      </p:tavLst>
                                    </p:anim>
                                    <p:animEffect transition="in" filter="fade">
                                      <p:cBhvr>
                                        <p:cTn id="68" dur="750"/>
                                        <p:tgtEl>
                                          <p:spTgt spid="17"/>
                                        </p:tgtEl>
                                      </p:cBhvr>
                                    </p:animEffect>
                                  </p:childTnLst>
                                </p:cTn>
                              </p:par>
                              <p:par>
                                <p:cTn id="69" presetID="2" presetClass="entr" presetSubtype="4" decel="100000"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750" fill="hold"/>
                                        <p:tgtEl>
                                          <p:spTgt spid="19"/>
                                        </p:tgtEl>
                                        <p:attrNameLst>
                                          <p:attrName>ppt_x</p:attrName>
                                        </p:attrNameLst>
                                      </p:cBhvr>
                                      <p:tavLst>
                                        <p:tav tm="0">
                                          <p:val>
                                            <p:strVal val="#ppt_x"/>
                                          </p:val>
                                        </p:tav>
                                        <p:tav tm="100000">
                                          <p:val>
                                            <p:strVal val="#ppt_x"/>
                                          </p:val>
                                        </p:tav>
                                      </p:tavLst>
                                    </p:anim>
                                    <p:anim calcmode="lin" valueType="num">
                                      <p:cBhvr additive="base">
                                        <p:cTn id="72" dur="750" fill="hold"/>
                                        <p:tgtEl>
                                          <p:spTgt spid="19"/>
                                        </p:tgtEl>
                                        <p:attrNameLst>
                                          <p:attrName>ppt_y</p:attrName>
                                        </p:attrNameLst>
                                      </p:cBhvr>
                                      <p:tavLst>
                                        <p:tav tm="0">
                                          <p:val>
                                            <p:strVal val="1+#ppt_h/2"/>
                                          </p:val>
                                        </p:tav>
                                        <p:tav tm="100000">
                                          <p:val>
                                            <p:strVal val="#ppt_y"/>
                                          </p:val>
                                        </p:tav>
                                      </p:tavLst>
                                    </p:anim>
                                  </p:childTnLst>
                                </p:cTn>
                              </p:par>
                            </p:childTnLst>
                          </p:cTn>
                        </p:par>
                        <p:par>
                          <p:cTn id="73" fill="hold">
                            <p:stCondLst>
                              <p:cond delay="3450"/>
                            </p:stCondLst>
                            <p:childTnLst>
                              <p:par>
                                <p:cTn id="74" presetID="14" presetClass="entr" presetSubtype="10"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randombar(horizontal)">
                                      <p:cBhvr>
                                        <p:cTn id="76" dur="500"/>
                                        <p:tgtEl>
                                          <p:spTgt spid="18"/>
                                        </p:tgtEl>
                                      </p:cBhvr>
                                    </p:animEffect>
                                  </p:childTnLst>
                                </p:cTn>
                              </p:par>
                              <p:par>
                                <p:cTn id="77" presetID="14" presetClass="entr" presetSubtype="10" fill="hold" grpId="0" nodeType="withEffect">
                                  <p:stCondLst>
                                    <p:cond delay="200"/>
                                  </p:stCondLst>
                                  <p:childTnLst>
                                    <p:set>
                                      <p:cBhvr>
                                        <p:cTn id="78" dur="1" fill="hold">
                                          <p:stCondLst>
                                            <p:cond delay="0"/>
                                          </p:stCondLst>
                                        </p:cTn>
                                        <p:tgtEl>
                                          <p:spTgt spid="20"/>
                                        </p:tgtEl>
                                        <p:attrNameLst>
                                          <p:attrName>style.visibility</p:attrName>
                                        </p:attrNameLst>
                                      </p:cBhvr>
                                      <p:to>
                                        <p:strVal val="visible"/>
                                      </p:to>
                                    </p:set>
                                    <p:animEffect transition="in" filter="randombar(horizontal)">
                                      <p:cBhvr>
                                        <p:cTn id="79" dur="500"/>
                                        <p:tgtEl>
                                          <p:spTgt spid="20"/>
                                        </p:tgtEl>
                                      </p:cBhvr>
                                    </p:animEffect>
                                  </p:childTnLst>
                                </p:cTn>
                              </p:par>
                            </p:childTnLst>
                          </p:cTn>
                        </p:par>
                        <p:par>
                          <p:cTn id="80" fill="hold">
                            <p:stCondLst>
                              <p:cond delay="4150"/>
                            </p:stCondLst>
                            <p:childTnLst>
                              <p:par>
                                <p:cTn id="81" presetID="2" presetClass="entr" presetSubtype="4" decel="100000" fill="hold" grpId="0" nodeType="afterEffect">
                                  <p:stCondLst>
                                    <p:cond delay="0"/>
                                  </p:stCondLst>
                                  <p:childTnLst>
                                    <p:set>
                                      <p:cBhvr>
                                        <p:cTn id="82" dur="1" fill="hold">
                                          <p:stCondLst>
                                            <p:cond delay="0"/>
                                          </p:stCondLst>
                                        </p:cTn>
                                        <p:tgtEl>
                                          <p:spTgt spid="22">
                                            <p:txEl>
                                              <p:pRg st="0" end="0"/>
                                            </p:txEl>
                                          </p:spTgt>
                                        </p:tgtEl>
                                        <p:attrNameLst>
                                          <p:attrName>style.visibility</p:attrName>
                                        </p:attrNameLst>
                                      </p:cBhvr>
                                      <p:to>
                                        <p:strVal val="visible"/>
                                      </p:to>
                                    </p:set>
                                    <p:anim calcmode="lin" valueType="num">
                                      <p:cBhvr additive="base">
                                        <p:cTn id="83" dur="75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4" dur="75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85" fill="hold">
                            <p:stCondLst>
                              <p:cond delay="4900"/>
                            </p:stCondLst>
                            <p:childTnLst>
                              <p:par>
                                <p:cTn id="86" presetID="10" presetClass="entr" presetSubtype="0"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fade">
                                      <p:cBhvr>
                                        <p:cTn id="88" dur="500"/>
                                        <p:tgtEl>
                                          <p:spTgt spid="21"/>
                                        </p:tgtEl>
                                      </p:cBhvr>
                                    </p:animEffect>
                                  </p:childTnLst>
                                </p:cTn>
                              </p:par>
                            </p:childTnLst>
                          </p:cTn>
                        </p:par>
                        <p:par>
                          <p:cTn id="89" fill="hold">
                            <p:stCondLst>
                              <p:cond delay="5400"/>
                            </p:stCondLst>
                            <p:childTnLst>
                              <p:par>
                                <p:cTn id="90" presetID="22" presetClass="entr" presetSubtype="8" fill="hold" nodeType="after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wipe(left)">
                                      <p:cBhvr>
                                        <p:cTn id="9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tmplLst>
          <p:tmpl lvl="1">
            <p:tnLst>
              <p:par>
                <p:cTn presetID="2" presetClass="entr" presetSubtype="4"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bldP spid="9" grpId="1" animBg="1"/>
      <p:bldP spid="10" grpId="0">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ppt_x"/>
                          </p:val>
                        </p:tav>
                        <p:tav tm="100000">
                          <p:val>
                            <p:strVal val="#ppt_x"/>
                          </p:val>
                        </p:tav>
                      </p:tavLst>
                    </p:anim>
                    <p:anim calcmode="lin" valueType="num">
                      <p:cBhvr additive="base">
                        <p:cTn dur="750" fill="hold"/>
                        <p:tgtEl>
                          <p:spTgt spid="10"/>
                        </p:tgtEl>
                        <p:attrNameLst>
                          <p:attrName>ppt_y</p:attrName>
                        </p:attrNameLst>
                      </p:cBhvr>
                      <p:tavLst>
                        <p:tav tm="0">
                          <p:val>
                            <p:strVal val="0-#ppt_h/2"/>
                          </p:val>
                        </p:tav>
                        <p:tav tm="100000">
                          <p:val>
                            <p:strVal val="#ppt_y"/>
                          </p:val>
                        </p:tav>
                      </p:tavLst>
                    </p:anim>
                  </p:childTnLst>
                </p:cTn>
              </p:par>
            </p:tnLst>
          </p:tmpl>
        </p:tmplLst>
      </p:bldP>
      <p:bldP spid="10" grpId="1">
        <p:tmplLst>
          <p:tmpl>
            <p:tnLst>
              <p:par>
                <p:cTn presetID="49" presetClass="entr" presetSubtype="0"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p:cTn dur="750" fill="hold"/>
                        <p:tgtEl>
                          <p:spTgt spid="10"/>
                        </p:tgtEl>
                        <p:attrNameLst>
                          <p:attrName>ppt_w</p:attrName>
                        </p:attrNameLst>
                      </p:cBhvr>
                      <p:tavLst>
                        <p:tav tm="0">
                          <p:val>
                            <p:fltVal val="0"/>
                          </p:val>
                        </p:tav>
                        <p:tav tm="100000">
                          <p:val>
                            <p:strVal val="#ppt_w"/>
                          </p:val>
                        </p:tav>
                      </p:tavLst>
                    </p:anim>
                    <p:anim calcmode="lin" valueType="num">
                      <p:cBhvr>
                        <p:cTn dur="750" fill="hold"/>
                        <p:tgtEl>
                          <p:spTgt spid="10"/>
                        </p:tgtEl>
                        <p:attrNameLst>
                          <p:attrName>ppt_h</p:attrName>
                        </p:attrNameLst>
                      </p:cBhvr>
                      <p:tavLst>
                        <p:tav tm="0">
                          <p:val>
                            <p:fltVal val="0"/>
                          </p:val>
                        </p:tav>
                        <p:tav tm="100000">
                          <p:val>
                            <p:strVal val="#ppt_h"/>
                          </p:val>
                        </p:tav>
                      </p:tavLst>
                    </p:anim>
                    <p:anim calcmode="lin" valueType="num">
                      <p:cBhvr>
                        <p:cTn dur="750" fill="hold"/>
                        <p:tgtEl>
                          <p:spTgt spid="10"/>
                        </p:tgtEl>
                        <p:attrNameLst>
                          <p:attrName>style.rotation</p:attrName>
                        </p:attrNameLst>
                      </p:cBhvr>
                      <p:tavLst>
                        <p:tav tm="0">
                          <p:val>
                            <p:fltVal val="360"/>
                          </p:val>
                        </p:tav>
                        <p:tav tm="100000">
                          <p:val>
                            <p:fltVal val="0"/>
                          </p:val>
                        </p:tav>
                      </p:tavLst>
                    </p:anim>
                    <p:animEffect transition="in" filter="fade">
                      <p:cBhvr>
                        <p:cTn dur="750"/>
                        <p:tgtEl>
                          <p:spTgt spid="10"/>
                        </p:tgtEl>
                      </p:cBhvr>
                    </p:animEffect>
                  </p:childTnLst>
                </p:cTn>
              </p:par>
            </p:tnLst>
          </p:tmpl>
        </p:tmplLst>
      </p:bldP>
      <p:bldP spid="11" grpId="0" animBg="1"/>
      <p:bldP spid="12" grpId="0" animBg="1"/>
      <p:bldP spid="13" grpId="0">
        <p:tmplLst>
          <p:tmpl>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6" grpId="0" animBg="1"/>
      <p:bldP spid="16" grpId="1" animBg="1"/>
      <p:bldP spid="17" grpId="0">
        <p:tmplLst>
          <p:tmpl>
            <p:tnLst>
              <p:par>
                <p:cTn presetID="2" presetClass="entr" presetSubtype="4"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ppt_x"/>
                          </p:val>
                        </p:tav>
                        <p:tav tm="100000">
                          <p:val>
                            <p:strVal val="#ppt_x"/>
                          </p:val>
                        </p:tav>
                      </p:tavLst>
                    </p:anim>
                    <p:anim calcmode="lin" valueType="num">
                      <p:cBhvr additive="base">
                        <p:cTn dur="750" fill="hold"/>
                        <p:tgtEl>
                          <p:spTgt spid="17"/>
                        </p:tgtEl>
                        <p:attrNameLst>
                          <p:attrName>ppt_y</p:attrName>
                        </p:attrNameLst>
                      </p:cBhvr>
                      <p:tavLst>
                        <p:tav tm="0">
                          <p:val>
                            <p:strVal val="1+#ppt_h/2"/>
                          </p:val>
                        </p:tav>
                        <p:tav tm="100000">
                          <p:val>
                            <p:strVal val="#ppt_y"/>
                          </p:val>
                        </p:tav>
                      </p:tavLst>
                    </p:anim>
                  </p:childTnLst>
                </p:cTn>
              </p:par>
            </p:tnLst>
          </p:tmpl>
        </p:tmplLst>
      </p:bldP>
      <p:bldP spid="17" grpId="1">
        <p:tmplLst>
          <p:tmpl>
            <p:tnLst>
              <p:par>
                <p:cTn presetID="49" presetClass="entr" presetSubtype="0"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p:cTn dur="750" fill="hold"/>
                        <p:tgtEl>
                          <p:spTgt spid="17"/>
                        </p:tgtEl>
                        <p:attrNameLst>
                          <p:attrName>ppt_w</p:attrName>
                        </p:attrNameLst>
                      </p:cBhvr>
                      <p:tavLst>
                        <p:tav tm="0">
                          <p:val>
                            <p:fltVal val="0"/>
                          </p:val>
                        </p:tav>
                        <p:tav tm="100000">
                          <p:val>
                            <p:strVal val="#ppt_w"/>
                          </p:val>
                        </p:tav>
                      </p:tavLst>
                    </p:anim>
                    <p:anim calcmode="lin" valueType="num">
                      <p:cBhvr>
                        <p:cTn dur="750" fill="hold"/>
                        <p:tgtEl>
                          <p:spTgt spid="17"/>
                        </p:tgtEl>
                        <p:attrNameLst>
                          <p:attrName>ppt_h</p:attrName>
                        </p:attrNameLst>
                      </p:cBhvr>
                      <p:tavLst>
                        <p:tav tm="0">
                          <p:val>
                            <p:fltVal val="0"/>
                          </p:val>
                        </p:tav>
                        <p:tav tm="100000">
                          <p:val>
                            <p:strVal val="#ppt_h"/>
                          </p:val>
                        </p:tav>
                      </p:tavLst>
                    </p:anim>
                    <p:anim calcmode="lin" valueType="num">
                      <p:cBhvr>
                        <p:cTn dur="750" fill="hold"/>
                        <p:tgtEl>
                          <p:spTgt spid="17"/>
                        </p:tgtEl>
                        <p:attrNameLst>
                          <p:attrName>style.rotation</p:attrName>
                        </p:attrNameLst>
                      </p:cBhvr>
                      <p:tavLst>
                        <p:tav tm="0">
                          <p:val>
                            <p:fltVal val="360"/>
                          </p:val>
                        </p:tav>
                        <p:tav tm="100000">
                          <p:val>
                            <p:fltVal val="0"/>
                          </p:val>
                        </p:tav>
                      </p:tavLst>
                    </p:anim>
                    <p:animEffect transition="in" filter="fade">
                      <p:cBhvr>
                        <p:cTn dur="750"/>
                        <p:tgtEl>
                          <p:spTgt spid="17"/>
                        </p:tgtEl>
                      </p:cBhvr>
                    </p:animEffect>
                  </p:childTnLst>
                </p:cTn>
              </p:par>
            </p:tnLst>
          </p:tmpl>
        </p:tmplLst>
      </p:bldP>
      <p:bldP spid="18" grpId="0" animBg="1"/>
      <p:bldP spid="19" grpId="0" animBg="1"/>
      <p:bldP spid="20" grpId="0" animBg="1"/>
      <p:bldP spid="21" grpId="0">
        <p:tmplLst>
          <p:tmpl>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750" fill="hold"/>
                        <p:tgtEl>
                          <p:spTgt spid="22"/>
                        </p:tgtEl>
                        <p:attrNameLst>
                          <p:attrName>ppt_x</p:attrName>
                        </p:attrNameLst>
                      </p:cBhvr>
                      <p:tavLst>
                        <p:tav tm="0">
                          <p:val>
                            <p:strVal val="#ppt_x"/>
                          </p:val>
                        </p:tav>
                        <p:tav tm="100000">
                          <p:val>
                            <p:strVal val="#ppt_x"/>
                          </p:val>
                        </p:tav>
                      </p:tavLst>
                    </p:anim>
                    <p:anim calcmode="lin" valueType="num">
                      <p:cBhvr additive="base">
                        <p:cTn dur="750" fill="hold"/>
                        <p:tgtEl>
                          <p:spTgt spid="2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Numeric List - 5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8280234" y="2652267"/>
            <a:ext cx="648072" cy="64807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12" name="円/楕円 11"/>
          <p:cNvSpPr/>
          <p:nvPr userDrawn="1"/>
        </p:nvSpPr>
        <p:spPr>
          <a:xfrm>
            <a:off x="8280234" y="4013157"/>
            <a:ext cx="648072" cy="6480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endParaRPr kumimoji="1" lang="ja-JP" altLang="en-US" dirty="0"/>
          </a:p>
        </p:txBody>
      </p:sp>
      <p:sp>
        <p:nvSpPr>
          <p:cNvPr id="13" name="円/楕円 12"/>
          <p:cNvSpPr/>
          <p:nvPr userDrawn="1"/>
        </p:nvSpPr>
        <p:spPr>
          <a:xfrm>
            <a:off x="8280234" y="5374047"/>
            <a:ext cx="648072" cy="6480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14" name="円/楕円 13"/>
          <p:cNvSpPr/>
          <p:nvPr userDrawn="1"/>
        </p:nvSpPr>
        <p:spPr>
          <a:xfrm>
            <a:off x="8280234" y="6734937"/>
            <a:ext cx="648072" cy="6480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4</a:t>
            </a:r>
            <a:endParaRPr kumimoji="1" lang="ja-JP" altLang="en-US" dirty="0"/>
          </a:p>
        </p:txBody>
      </p:sp>
      <p:sp>
        <p:nvSpPr>
          <p:cNvPr id="15" name="円/楕円 14"/>
          <p:cNvSpPr/>
          <p:nvPr userDrawn="1"/>
        </p:nvSpPr>
        <p:spPr>
          <a:xfrm>
            <a:off x="8280234" y="8095827"/>
            <a:ext cx="648072" cy="6480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5</a:t>
            </a:r>
            <a:endParaRPr kumimoji="1" lang="ja-JP" altLang="en-US" dirty="0"/>
          </a:p>
        </p:txBody>
      </p:sp>
      <p:sp>
        <p:nvSpPr>
          <p:cNvPr id="18" name="テキスト プレースホルダー 6"/>
          <p:cNvSpPr>
            <a:spLocks noGrp="1"/>
          </p:cNvSpPr>
          <p:nvPr>
            <p:ph type="body" sz="quarter" idx="16" hasCustomPrompt="1"/>
          </p:nvPr>
        </p:nvSpPr>
        <p:spPr>
          <a:xfrm>
            <a:off x="9000876" y="2442119"/>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9000876" y="3804747"/>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9000876" y="5167375"/>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9000876" y="6530003"/>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6" hasCustomPrompt="1"/>
          </p:nvPr>
        </p:nvSpPr>
        <p:spPr>
          <a:xfrm>
            <a:off x="9000876" y="7892631"/>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783772" y="3226163"/>
            <a:ext cx="6894286" cy="4974412"/>
          </a:xfrm>
        </p:spPr>
        <p:txBody>
          <a:bodyPr anchor="ctr">
            <a:noAutofit/>
          </a:bodyPr>
          <a:lstStyle>
            <a:lvl1pPr algn="ctr">
              <a:defRPr sz="4000" i="0" baseline="0">
                <a:solidFill>
                  <a:schemeClr val="tx2"/>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894028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9" decel="100000" fill="hold" grpId="0" nodeType="afterEffect">
                                  <p:stCondLst>
                                    <p:cond delay="0"/>
                                  </p:stCondLst>
                                  <p:iterate type="wd">
                                    <p:tmPct val="10000"/>
                                  </p:iterate>
                                  <p:childTnLst>
                                    <p:set>
                                      <p:cBhvr>
                                        <p:cTn id="14" dur="1" fill="hold">
                                          <p:stCondLst>
                                            <p:cond delay="0"/>
                                          </p:stCondLst>
                                        </p:cTn>
                                        <p:tgtEl>
                                          <p:spTgt spid="29">
                                            <p:txEl>
                                              <p:pRg st="0" end="0"/>
                                            </p:txEl>
                                          </p:spTgt>
                                        </p:tgtEl>
                                        <p:attrNameLst>
                                          <p:attrName>style.visibility</p:attrName>
                                        </p:attrNameLst>
                                      </p:cBhvr>
                                      <p:to>
                                        <p:strVal val="visible"/>
                                      </p:to>
                                    </p:set>
                                    <p:anim calcmode="lin" valueType="num">
                                      <p:cBhvr additive="base">
                                        <p:cTn id="15"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100"/>
                            </p:stCondLst>
                            <p:childTnLst>
                              <p:par>
                                <p:cTn id="18" presetID="2" presetClass="entr" presetSubtype="1" decel="100000" fill="hold" grpId="0" nodeType="after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8">
                                            <p:txEl>
                                              <p:pRg st="0" end="0"/>
                                            </p:txEl>
                                          </p:spTgt>
                                        </p:tgtEl>
                                        <p:attrNameLst>
                                          <p:attrName>style.visibility</p:attrName>
                                        </p:attrNameLst>
                                      </p:cBhvr>
                                      <p:to>
                                        <p:strVal val="visible"/>
                                      </p:to>
                                    </p:set>
                                    <p:anim calcmode="lin" valueType="num">
                                      <p:cBhvr additive="base">
                                        <p:cTn id="24"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850"/>
                            </p:stCondLst>
                            <p:childTnLst>
                              <p:par>
                                <p:cTn id="27" presetID="2" presetClass="entr" presetSubtype="1" decel="100000" fill="hold" grpId="0" nodeType="afterEffect">
                                  <p:stCondLst>
                                    <p:cond delay="2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2" decel="100000" fill="hold" grpId="0" nodeType="withEffect">
                                  <p:stCondLst>
                                    <p:cond delay="250"/>
                                  </p:stCondLst>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2600"/>
                            </p:stCondLst>
                            <p:childTnLst>
                              <p:par>
                                <p:cTn id="36" presetID="2" presetClass="entr" presetSubtype="1" decel="100000" fill="hold" grpId="0" nodeType="afterEffect">
                                  <p:stCondLst>
                                    <p:cond delay="25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ppt_x"/>
                                          </p:val>
                                        </p:tav>
                                        <p:tav tm="100000">
                                          <p:val>
                                            <p:strVal val="#ppt_x"/>
                                          </p:val>
                                        </p:tav>
                                      </p:tavLst>
                                    </p:anim>
                                    <p:anim calcmode="lin" valueType="num">
                                      <p:cBhvr additive="base">
                                        <p:cTn id="39" dur="500" fill="hold"/>
                                        <p:tgtEl>
                                          <p:spTgt spid="13"/>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24">
                                            <p:txEl>
                                              <p:pRg st="0" end="0"/>
                                            </p:txEl>
                                          </p:spTgt>
                                        </p:tgtEl>
                                        <p:attrNameLst>
                                          <p:attrName>style.visibility</p:attrName>
                                        </p:attrNameLst>
                                      </p:cBhvr>
                                      <p:to>
                                        <p:strVal val="visible"/>
                                      </p:to>
                                    </p:set>
                                    <p:anim calcmode="lin" valueType="num">
                                      <p:cBhvr additive="base">
                                        <p:cTn id="42"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3350"/>
                            </p:stCondLst>
                            <p:childTnLst>
                              <p:par>
                                <p:cTn id="45" presetID="2" presetClass="entr" presetSubtype="1" decel="100000" fill="hold" grpId="0" nodeType="afterEffect">
                                  <p:stCondLst>
                                    <p:cond delay="25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0-#ppt_h/2"/>
                                          </p:val>
                                        </p:tav>
                                        <p:tav tm="100000">
                                          <p:val>
                                            <p:strVal val="#ppt_y"/>
                                          </p:val>
                                        </p:tav>
                                      </p:tavLst>
                                    </p:anim>
                                  </p:childTnLst>
                                </p:cTn>
                              </p:par>
                              <p:par>
                                <p:cTn id="49" presetID="2" presetClass="entr" presetSubtype="2" decel="100000" fill="hold" grpId="0" nodeType="withEffect">
                                  <p:stCondLst>
                                    <p:cond delay="250"/>
                                  </p:stCondLst>
                                  <p:childTnLst>
                                    <p:set>
                                      <p:cBhvr>
                                        <p:cTn id="50" dur="1" fill="hold">
                                          <p:stCondLst>
                                            <p:cond delay="0"/>
                                          </p:stCondLst>
                                        </p:cTn>
                                        <p:tgtEl>
                                          <p:spTgt spid="26">
                                            <p:txEl>
                                              <p:pRg st="0" end="0"/>
                                            </p:txEl>
                                          </p:spTgt>
                                        </p:tgtEl>
                                        <p:attrNameLst>
                                          <p:attrName>style.visibility</p:attrName>
                                        </p:attrNameLst>
                                      </p:cBhvr>
                                      <p:to>
                                        <p:strVal val="visible"/>
                                      </p:to>
                                    </p:set>
                                    <p:anim calcmode="lin" valueType="num">
                                      <p:cBhvr additive="base">
                                        <p:cTn id="5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4100"/>
                            </p:stCondLst>
                            <p:childTnLst>
                              <p:par>
                                <p:cTn id="54" presetID="2" presetClass="entr" presetSubtype="1" decel="100000" fill="hold" grpId="0" nodeType="afterEffect">
                                  <p:stCondLst>
                                    <p:cond delay="25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0-#ppt_h/2"/>
                                          </p:val>
                                        </p:tav>
                                        <p:tav tm="100000">
                                          <p:val>
                                            <p:strVal val="#ppt_y"/>
                                          </p:val>
                                        </p:tav>
                                      </p:tavLst>
                                    </p:anim>
                                  </p:childTnLst>
                                </p:cTn>
                              </p:par>
                              <p:par>
                                <p:cTn id="58" presetID="2" presetClass="entr" presetSubtype="2" decel="100000" fill="hold" grpId="0" nodeType="withEffect">
                                  <p:stCondLst>
                                    <p:cond delay="250"/>
                                  </p:stCondLst>
                                  <p:childTnLst>
                                    <p:set>
                                      <p:cBhvr>
                                        <p:cTn id="59" dur="1" fill="hold">
                                          <p:stCondLst>
                                            <p:cond delay="0"/>
                                          </p:stCondLst>
                                        </p:cTn>
                                        <p:tgtEl>
                                          <p:spTgt spid="28">
                                            <p:txEl>
                                              <p:pRg st="0" end="0"/>
                                            </p:txEl>
                                          </p:spTgt>
                                        </p:tgtEl>
                                        <p:attrNameLst>
                                          <p:attrName>style.visibility</p:attrName>
                                        </p:attrNameLst>
                                      </p:cBhvr>
                                      <p:to>
                                        <p:strVal val="visible"/>
                                      </p:to>
                                    </p:set>
                                    <p:anim calcmode="lin" valueType="num">
                                      <p:cBhvr additive="base">
                                        <p:cTn id="6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6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animBg="1"/>
      <p:bldP spid="13" grpId="0" animBg="1"/>
      <p:bldP spid="14" grpId="0" animBg="1"/>
      <p:bldP spid="15" grpId="0" animBg="1"/>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 presetClass="entr" presetSubtype="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2"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1+#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0-#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Big Title and Text">
    <p:spTree>
      <p:nvGrpSpPr>
        <p:cNvPr id="1" name=""/>
        <p:cNvGrpSpPr/>
        <p:nvPr/>
      </p:nvGrpSpPr>
      <p:grpSpPr>
        <a:xfrm>
          <a:off x="0" y="0"/>
          <a:ext cx="0" cy="0"/>
          <a:chOff x="0" y="0"/>
          <a:chExt cx="0" cy="0"/>
        </a:xfrm>
      </p:grpSpPr>
      <p:sp>
        <p:nvSpPr>
          <p:cNvPr id="14" name="正方形/長方形 13"/>
          <p:cNvSpPr/>
          <p:nvPr userDrawn="1"/>
        </p:nvSpPr>
        <p:spPr>
          <a:xfrm>
            <a:off x="0" y="0"/>
            <a:ext cx="18286413" cy="44849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タイトル プレースホルダー 1"/>
          <p:cNvSpPr>
            <a:spLocks noGrp="1"/>
          </p:cNvSpPr>
          <p:nvPr>
            <p:ph type="title" hasCustomPrompt="1"/>
          </p:nvPr>
        </p:nvSpPr>
        <p:spPr>
          <a:xfrm>
            <a:off x="682170" y="986976"/>
            <a:ext cx="17199429" cy="3381824"/>
          </a:xfrm>
          <a:prstGeom prst="rect">
            <a:avLst/>
          </a:prstGeom>
        </p:spPr>
        <p:txBody>
          <a:bodyPr vert="horz" lIns="163275" tIns="81638" rIns="163275" bIns="81638" rtlCol="0" anchor="b">
            <a:noAutofit/>
          </a:bodyPr>
          <a:lstStyle>
            <a:lvl1pPr>
              <a:defRPr sz="18000" baseline="0">
                <a:solidFill>
                  <a:schemeClr val="bg1"/>
                </a:solidFill>
              </a:defRPr>
            </a:lvl1pPr>
          </a:lstStyle>
          <a:p>
            <a:r>
              <a:rPr kumimoji="1" lang="en-US" altLang="ja-JP" dirty="0"/>
              <a:t>Title goes here</a:t>
            </a:r>
            <a:endParaRPr kumimoji="1" lang="ja-JP" altLang="en-US" dirty="0"/>
          </a:p>
        </p:txBody>
      </p:sp>
      <p:sp>
        <p:nvSpPr>
          <p:cNvPr id="8" name="テキスト プレースホルダー 8"/>
          <p:cNvSpPr>
            <a:spLocks noGrp="1"/>
          </p:cNvSpPr>
          <p:nvPr>
            <p:ph type="body" sz="quarter" idx="12" hasCustomPrompt="1"/>
          </p:nvPr>
        </p:nvSpPr>
        <p:spPr>
          <a:xfrm>
            <a:off x="682172" y="4571998"/>
            <a:ext cx="8069942" cy="4542971"/>
          </a:xfrm>
        </p:spPr>
        <p:txBody>
          <a:bodyPr anchor="t">
            <a:noAutofit/>
          </a:bodyPr>
          <a:lstStyle>
            <a:lvl1pPr algn="l">
              <a:lnSpc>
                <a:spcPct val="100000"/>
              </a:lnSpc>
              <a:spcBef>
                <a:spcPts val="0"/>
              </a:spcBef>
              <a:defRPr sz="7200" baseline="0">
                <a:solidFill>
                  <a:schemeClr val="accent2"/>
                </a:solidFill>
                <a:latin typeface="Route 159 UltraLight" pitchFamily="50" charset="0"/>
              </a:defRPr>
            </a:lvl1pPr>
          </a:lstStyle>
          <a:p>
            <a:pPr lvl="0"/>
            <a:r>
              <a:rPr kumimoji="1" lang="en-US" altLang="ja-JP" dirty="0"/>
              <a:t>Subtitle goes here</a:t>
            </a:r>
            <a:endParaRPr kumimoji="1" lang="ja-JP" altLang="en-US" dirty="0"/>
          </a:p>
        </p:txBody>
      </p:sp>
      <p:sp>
        <p:nvSpPr>
          <p:cNvPr id="10" name="テキスト プレースホルダー 6"/>
          <p:cNvSpPr>
            <a:spLocks noGrp="1"/>
          </p:cNvSpPr>
          <p:nvPr>
            <p:ph type="body" sz="quarter" idx="24" hasCustomPrompt="1"/>
          </p:nvPr>
        </p:nvSpPr>
        <p:spPr>
          <a:xfrm>
            <a:off x="8768342" y="4760682"/>
            <a:ext cx="9113257" cy="4339775"/>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1" name="テキスト プレースホルダー 25"/>
          <p:cNvSpPr>
            <a:spLocks noGrp="1"/>
          </p:cNvSpPr>
          <p:nvPr>
            <p:ph type="body" sz="quarter" idx="17" hasCustomPrompt="1"/>
          </p:nvPr>
        </p:nvSpPr>
        <p:spPr>
          <a:xfrm flipH="1">
            <a:off x="-9496426" y="0"/>
            <a:ext cx="5353051" cy="10287000"/>
          </a:xfrm>
          <a:prstGeom prst="parallelogram">
            <a:avLst>
              <a:gd name="adj" fmla="val 67559"/>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12" name="テキスト プレースホルダー 25"/>
          <p:cNvSpPr>
            <a:spLocks noGrp="1"/>
          </p:cNvSpPr>
          <p:nvPr>
            <p:ph type="body" sz="quarter" idx="18" hasCustomPrompt="1"/>
          </p:nvPr>
        </p:nvSpPr>
        <p:spPr>
          <a:xfrm flipH="1">
            <a:off x="-6619883" y="0"/>
            <a:ext cx="4648207" cy="10287000"/>
          </a:xfrm>
          <a:prstGeom prst="parallelogram">
            <a:avLst>
              <a:gd name="adj" fmla="val 77247"/>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23" name="正方形/長方形 22"/>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60312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decel="100000" fill="hold" grpId="0" nodeType="withEffect">
                                  <p:stCondLst>
                                    <p:cond delay="0"/>
                                  </p:stCondLst>
                                  <p:iterate type="wd">
                                    <p:tmPct val="10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accel="100000" fill="hold" grpId="0" nodeType="withEffect">
                                  <p:stCondLst>
                                    <p:cond delay="2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1+#ppt_w/2"/>
                                          </p:val>
                                        </p:tav>
                                        <p:tav tm="100000">
                                          <p:val>
                                            <p:strVal val="#ppt_x"/>
                                          </p:val>
                                        </p:tav>
                                      </p:tavLst>
                                    </p:anim>
                                    <p:anim calcmode="lin" valueType="num">
                                      <p:cBhvr additive="base">
                                        <p:cTn id="12" dur="75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2" ac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1+#ppt_w/2"/>
                                          </p:val>
                                        </p:tav>
                                        <p:tav tm="100000">
                                          <p:val>
                                            <p:strVal val="#ppt_x"/>
                                          </p:val>
                                        </p:tav>
                                      </p:tavLst>
                                    </p:anim>
                                    <p:anim calcmode="lin" valueType="num">
                                      <p:cBhvr additive="base">
                                        <p:cTn id="16" dur="750" fill="hold"/>
                                        <p:tgtEl>
                                          <p:spTgt spid="11"/>
                                        </p:tgtEl>
                                        <p:attrNameLst>
                                          <p:attrName>ppt_y</p:attrName>
                                        </p:attrNameLst>
                                      </p:cBhvr>
                                      <p:tavLst>
                                        <p:tav tm="0">
                                          <p:val>
                                            <p:strVal val="#ppt_y"/>
                                          </p:val>
                                        </p:tav>
                                        <p:tav tm="100000">
                                          <p:val>
                                            <p:strVal val="#ppt_y"/>
                                          </p:val>
                                        </p:tav>
                                      </p:tavLst>
                                    </p:anim>
                                  </p:childTnLst>
                                </p:cTn>
                              </p:par>
                              <p:par>
                                <p:cTn id="17" presetID="22" presetClass="entr" presetSubtype="8" fill="hold" grpId="0" nodeType="withEffect">
                                  <p:stCondLst>
                                    <p:cond delay="25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par>
                                <p:cTn id="20" presetID="2" presetClass="entr" presetSubtype="2" decel="100000" fill="hold" grpId="0" nodeType="withEffect">
                                  <p:stCondLst>
                                    <p:cond delay="750"/>
                                  </p:stCondLst>
                                  <p:iterate type="wd">
                                    <p:tmPct val="10000"/>
                                  </p:iterate>
                                  <p:childTnLst>
                                    <p:set>
                                      <p:cBhvr>
                                        <p:cTn id="21" dur="1" fill="hold">
                                          <p:stCondLst>
                                            <p:cond delay="0"/>
                                          </p:stCondLst>
                                        </p:cTn>
                                        <p:tgtEl>
                                          <p:spTgt spid="8">
                                            <p:txEl>
                                              <p:pRg st="0" end="0"/>
                                            </p:txEl>
                                          </p:spTgt>
                                        </p:tgtEl>
                                        <p:attrNameLst>
                                          <p:attrName>style.visibility</p:attrName>
                                        </p:attrNameLst>
                                      </p:cBhvr>
                                      <p:to>
                                        <p:strVal val="visible"/>
                                      </p:to>
                                    </p:set>
                                    <p:anim calcmode="lin" valueType="num">
                                      <p:cBhvr additive="base">
                                        <p:cTn id="22" dur="75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8">
                                            <p:txEl>
                                              <p:pRg st="0" end="0"/>
                                            </p:txEl>
                                          </p:spTgt>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50" fill="hold"/>
                                        <p:tgtEl>
                                          <p:spTgt spid="10"/>
                                        </p:tgtEl>
                                        <p:attrNameLst>
                                          <p:attrName>ppt_x</p:attrName>
                                        </p:attrNameLst>
                                      </p:cBhvr>
                                      <p:tavLst>
                                        <p:tav tm="0">
                                          <p:val>
                                            <p:strVal val="1+#ppt_w/2"/>
                                          </p:val>
                                        </p:tav>
                                        <p:tav tm="100000">
                                          <p:val>
                                            <p:strVal val="#ppt_x"/>
                                          </p:val>
                                        </p:tav>
                                      </p:tavLst>
                                    </p:anim>
                                    <p:anim calcmode="lin" valueType="num">
                                      <p:cBhvr additive="base">
                                        <p:cTn id="27" dur="75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p:bldP spid="8" grpId="0" build="p">
        <p:tmplLst>
          <p:tmpl lvl="1">
            <p:tnLst>
              <p:par>
                <p:cTn presetID="2" presetClass="entr" presetSubtype="2" decel="100000" fill="hold" nodeType="withEffect">
                  <p:stCondLst>
                    <p:cond delay="7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ppt_y"/>
                          </p:val>
                        </p:tav>
                        <p:tav tm="100000">
                          <p:val>
                            <p:strVal val="#ppt_y"/>
                          </p:val>
                        </p:tav>
                      </p:tavLst>
                    </p:anim>
                  </p:childTnLst>
                </p:cTn>
              </p:par>
            </p:tnLst>
          </p:tmpl>
        </p:tmplLst>
      </p:bldP>
      <p:bldP spid="10" grpId="0">
        <p:tmplLst>
          <p:tmpl>
            <p:tnLst>
              <p:par>
                <p:cTn presetID="2" presetClass="entr" presetSubtype="2" decel="100000" fill="hold" nodeType="withEffect">
                  <p:stCondLst>
                    <p:cond delay="100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ppt_y"/>
                          </p:val>
                        </p:tav>
                        <p:tav tm="100000">
                          <p:val>
                            <p:strVal val="#ppt_y"/>
                          </p:val>
                        </p:tav>
                      </p:tavLst>
                    </p:anim>
                  </p:childTnLst>
                </p:cTn>
              </p:par>
            </p:tnLst>
          </p:tmpl>
        </p:tmplLst>
      </p:bldP>
      <p:bldP spid="11" grpId="0" animBg="1">
        <p:tmplLst>
          <p:tmpl>
            <p:tnLst>
              <p:par>
                <p:cTn presetID="2" presetClass="entr" presetSubtype="2" ac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1+#ppt_w/2"/>
                          </p:val>
                        </p:tav>
                        <p:tav tm="100000">
                          <p:val>
                            <p:strVal val="#ppt_x"/>
                          </p:val>
                        </p:tav>
                      </p:tavLst>
                    </p:anim>
                    <p:anim calcmode="lin" valueType="num">
                      <p:cBhvr additive="base">
                        <p:cTn dur="75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tmplLst>
          <p:tmpl>
            <p:tnLst>
              <p:par>
                <p:cTn presetID="2" presetClass="entr" presetSubtype="2" accel="100000" fill="hold" nodeType="withEffect">
                  <p:stCondLst>
                    <p:cond delay="2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Images and Text">
    <p:spTree>
      <p:nvGrpSpPr>
        <p:cNvPr id="1" name=""/>
        <p:cNvGrpSpPr/>
        <p:nvPr/>
      </p:nvGrpSpPr>
      <p:grpSpPr>
        <a:xfrm>
          <a:off x="0" y="0"/>
          <a:ext cx="0" cy="0"/>
          <a:chOff x="0" y="0"/>
          <a:chExt cx="0" cy="0"/>
        </a:xfrm>
      </p:grpSpPr>
      <p:sp>
        <p:nvSpPr>
          <p:cNvPr id="40" name="円/楕円 39"/>
          <p:cNvSpPr/>
          <p:nvPr userDrawn="1"/>
        </p:nvSpPr>
        <p:spPr>
          <a:xfrm>
            <a:off x="4458345" y="3412627"/>
            <a:ext cx="4022085" cy="4022085"/>
          </a:xfrm>
          <a:prstGeom prst="ellips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1" name="円/楕円 40"/>
          <p:cNvSpPr/>
          <p:nvPr userDrawn="1"/>
        </p:nvSpPr>
        <p:spPr>
          <a:xfrm>
            <a:off x="2445722" y="6065022"/>
            <a:ext cx="2917180" cy="2917180"/>
          </a:xfrm>
          <a:prstGeom prst="ellips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 name="円/楕円 4"/>
          <p:cNvSpPr/>
          <p:nvPr userDrawn="1"/>
        </p:nvSpPr>
        <p:spPr>
          <a:xfrm>
            <a:off x="1869641" y="2792663"/>
            <a:ext cx="3079949" cy="3079949"/>
          </a:xfrm>
          <a:prstGeom prst="ellips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0" name="円/楕円 29"/>
          <p:cNvSpPr/>
          <p:nvPr userDrawn="1"/>
        </p:nvSpPr>
        <p:spPr>
          <a:xfrm>
            <a:off x="7175549" y="7260833"/>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31" name="円/楕円 30"/>
          <p:cNvSpPr/>
          <p:nvPr userDrawn="1"/>
        </p:nvSpPr>
        <p:spPr>
          <a:xfrm>
            <a:off x="1574220" y="6165309"/>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図プレースホルダー 5"/>
          <p:cNvSpPr>
            <a:spLocks noGrp="1"/>
          </p:cNvSpPr>
          <p:nvPr>
            <p:ph type="pic" sz="quarter" idx="14" hasCustomPrompt="1"/>
          </p:nvPr>
        </p:nvSpPr>
        <p:spPr>
          <a:xfrm>
            <a:off x="1768041" y="2685392"/>
            <a:ext cx="3063073" cy="306307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4" name="図プレースホルダー 5"/>
          <p:cNvSpPr>
            <a:spLocks noGrp="1"/>
          </p:cNvSpPr>
          <p:nvPr>
            <p:ph type="pic" sz="quarter" idx="15" hasCustomPrompt="1"/>
          </p:nvPr>
        </p:nvSpPr>
        <p:spPr>
          <a:xfrm>
            <a:off x="4379821" y="3328309"/>
            <a:ext cx="3976216" cy="3976216"/>
          </a:xfrm>
          <a:prstGeom prst="ellipse">
            <a:avLst/>
          </a:prstGeom>
          <a:solidFill>
            <a:schemeClr val="bg1"/>
          </a:solidFill>
          <a:ln w="28575" cmpd="sng">
            <a:solidFill>
              <a:schemeClr val="accent3"/>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7" name="図プレースホルダー 5"/>
          <p:cNvSpPr>
            <a:spLocks noGrp="1"/>
          </p:cNvSpPr>
          <p:nvPr>
            <p:ph type="pic" sz="quarter" idx="16" hasCustomPrompt="1"/>
          </p:nvPr>
        </p:nvSpPr>
        <p:spPr>
          <a:xfrm>
            <a:off x="2409803" y="6018154"/>
            <a:ext cx="2843075" cy="2843075"/>
          </a:xfrm>
          <a:prstGeom prst="ellipse">
            <a:avLst/>
          </a:prstGeom>
          <a:solidFill>
            <a:schemeClr val="bg1"/>
          </a:solidFill>
          <a:ln w="28575" cmpd="sng">
            <a:solidFill>
              <a:schemeClr val="accent2"/>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32" name="円/楕円 31"/>
          <p:cNvSpPr/>
          <p:nvPr userDrawn="1"/>
        </p:nvSpPr>
        <p:spPr>
          <a:xfrm>
            <a:off x="903945" y="5316417"/>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3" name="円/楕円 32"/>
          <p:cNvSpPr/>
          <p:nvPr userDrawn="1"/>
        </p:nvSpPr>
        <p:spPr>
          <a:xfrm>
            <a:off x="2064474" y="5656588"/>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4" name="円/楕円 33"/>
          <p:cNvSpPr/>
          <p:nvPr userDrawn="1"/>
        </p:nvSpPr>
        <p:spPr>
          <a:xfrm>
            <a:off x="6367929" y="7855916"/>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1" name="アーチ 20"/>
          <p:cNvSpPr/>
          <p:nvPr userDrawn="1"/>
        </p:nvSpPr>
        <p:spPr>
          <a:xfrm rot="3600000">
            <a:off x="9163259" y="2420421"/>
            <a:ext cx="1492195" cy="1492195"/>
          </a:xfrm>
          <a:prstGeom prst="blockArc">
            <a:avLst>
              <a:gd name="adj1" fmla="val 18941412"/>
              <a:gd name="adj2" fmla="val 11732646"/>
              <a:gd name="adj3" fmla="val 4340"/>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アーチ 21"/>
          <p:cNvSpPr/>
          <p:nvPr userDrawn="1"/>
        </p:nvSpPr>
        <p:spPr>
          <a:xfrm rot="6618510">
            <a:off x="9279847" y="2537009"/>
            <a:ext cx="1259018" cy="1259018"/>
          </a:xfrm>
          <a:prstGeom prst="blockArc">
            <a:avLst>
              <a:gd name="adj1" fmla="val 19452122"/>
              <a:gd name="adj2" fmla="val 11742259"/>
              <a:gd name="adj3" fmla="val 4894"/>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テキスト プレースホルダー 6"/>
          <p:cNvSpPr>
            <a:spLocks noGrp="1"/>
          </p:cNvSpPr>
          <p:nvPr>
            <p:ph type="body" sz="quarter" idx="17" hasCustomPrompt="1"/>
          </p:nvPr>
        </p:nvSpPr>
        <p:spPr>
          <a:xfrm>
            <a:off x="10020638" y="2655891"/>
            <a:ext cx="7119363" cy="790352"/>
          </a:xfrm>
        </p:spPr>
        <p:txBody>
          <a:bodyPr anchor="b">
            <a:noAutofit/>
          </a:bodyPr>
          <a:lstStyle>
            <a:lvl1pPr algn="l">
              <a:defRPr sz="36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18" hasCustomPrompt="1"/>
          </p:nvPr>
        </p:nvSpPr>
        <p:spPr>
          <a:xfrm>
            <a:off x="10706654" y="3362068"/>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6" name="アーチ 35"/>
          <p:cNvSpPr/>
          <p:nvPr userDrawn="1"/>
        </p:nvSpPr>
        <p:spPr>
          <a:xfrm rot="3600000">
            <a:off x="9163259" y="5835460"/>
            <a:ext cx="1492195" cy="1492195"/>
          </a:xfrm>
          <a:prstGeom prst="blockArc">
            <a:avLst>
              <a:gd name="adj1" fmla="val 18941412"/>
              <a:gd name="adj2" fmla="val 11732646"/>
              <a:gd name="adj3" fmla="val 4340"/>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7" name="アーチ 36"/>
          <p:cNvSpPr/>
          <p:nvPr userDrawn="1"/>
        </p:nvSpPr>
        <p:spPr>
          <a:xfrm rot="6618510">
            <a:off x="9279847" y="5952048"/>
            <a:ext cx="1259018" cy="1259018"/>
          </a:xfrm>
          <a:prstGeom prst="blockArc">
            <a:avLst>
              <a:gd name="adj1" fmla="val 19452122"/>
              <a:gd name="adj2" fmla="val 11742259"/>
              <a:gd name="adj3" fmla="val 4894"/>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8" name="テキスト プレースホルダー 6"/>
          <p:cNvSpPr>
            <a:spLocks noGrp="1"/>
          </p:cNvSpPr>
          <p:nvPr>
            <p:ph type="body" sz="quarter" idx="19" hasCustomPrompt="1"/>
          </p:nvPr>
        </p:nvSpPr>
        <p:spPr>
          <a:xfrm>
            <a:off x="10020638" y="6070930"/>
            <a:ext cx="7119363" cy="790352"/>
          </a:xfrm>
        </p:spPr>
        <p:txBody>
          <a:bodyPr anchor="b">
            <a:noAutofit/>
          </a:bodyPr>
          <a:lstStyle>
            <a:lvl1pPr algn="l">
              <a:defRPr sz="36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20" hasCustomPrompt="1"/>
          </p:nvPr>
        </p:nvSpPr>
        <p:spPr>
          <a:xfrm>
            <a:off x="10706654" y="6777107"/>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937251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0-#ppt_h/2"/>
                                          </p:val>
                                        </p:tav>
                                        <p:tav tm="100000">
                                          <p:val>
                                            <p:strVal val="#ppt_y"/>
                                          </p:val>
                                        </p:tav>
                                      </p:tavLst>
                                    </p:anim>
                                  </p:childTnLst>
                                </p:cTn>
                              </p:par>
                              <p:par>
                                <p:cTn id="17" presetID="45"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ppt_w</p:attrName>
                                        </p:attrNameLst>
                                      </p:cBhvr>
                                      <p:tavLst>
                                        <p:tav tm="0" fmla="#ppt_w*sin(2.5*pi*$)">
                                          <p:val>
                                            <p:fltVal val="0"/>
                                          </p:val>
                                        </p:tav>
                                        <p:tav tm="100000">
                                          <p:val>
                                            <p:fltVal val="1"/>
                                          </p:val>
                                        </p:tav>
                                      </p:tavLst>
                                    </p:anim>
                                    <p:anim calcmode="lin" valueType="num">
                                      <p:cBhvr>
                                        <p:cTn id="21" dur="1000" fill="hold"/>
                                        <p:tgtEl>
                                          <p:spTgt spid="11"/>
                                        </p:tgtEl>
                                        <p:attrNameLst>
                                          <p:attrName>ppt_h</p:attrName>
                                        </p:attrNameLst>
                                      </p:cBhvr>
                                      <p:tavLst>
                                        <p:tav tm="0">
                                          <p:val>
                                            <p:strVal val="#ppt_h"/>
                                          </p:val>
                                        </p:tav>
                                        <p:tav tm="100000">
                                          <p:val>
                                            <p:strVal val="#ppt_h"/>
                                          </p:val>
                                        </p:tav>
                                      </p:tavLst>
                                    </p:anim>
                                  </p:childTnLst>
                                </p:cTn>
                              </p:par>
                              <p:par>
                                <p:cTn id="22" presetID="2" presetClass="entr" presetSubtype="1" decel="10000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ppt_x"/>
                                          </p:val>
                                        </p:tav>
                                        <p:tav tm="100000">
                                          <p:val>
                                            <p:strVal val="#ppt_x"/>
                                          </p:val>
                                        </p:tav>
                                      </p:tavLst>
                                    </p:anim>
                                    <p:anim calcmode="lin" valueType="num">
                                      <p:cBhvr additive="base">
                                        <p:cTn id="25" dur="1000" fill="hold"/>
                                        <p:tgtEl>
                                          <p:spTgt spid="5"/>
                                        </p:tgtEl>
                                        <p:attrNameLst>
                                          <p:attrName>ppt_y</p:attrName>
                                        </p:attrNameLst>
                                      </p:cBhvr>
                                      <p:tavLst>
                                        <p:tav tm="0">
                                          <p:val>
                                            <p:strVal val="0-#ppt_h/2"/>
                                          </p:val>
                                        </p:tav>
                                        <p:tav tm="100000">
                                          <p:val>
                                            <p:strVal val="#ppt_y"/>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ppt_w</p:attrName>
                                        </p:attrNameLst>
                                      </p:cBhvr>
                                      <p:tavLst>
                                        <p:tav tm="0" fmla="#ppt_w*sin(2.5*pi*$)">
                                          <p:val>
                                            <p:fltVal val="0"/>
                                          </p:val>
                                        </p:tav>
                                        <p:tav tm="100000">
                                          <p:val>
                                            <p:fltVal val="1"/>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1000" fill="hold"/>
                                        <p:tgtEl>
                                          <p:spTgt spid="14"/>
                                        </p:tgtEl>
                                        <p:attrNameLst>
                                          <p:attrName>ppt_x</p:attrName>
                                        </p:attrNameLst>
                                      </p:cBhvr>
                                      <p:tavLst>
                                        <p:tav tm="0">
                                          <p:val>
                                            <p:strVal val="#ppt_x"/>
                                          </p:val>
                                        </p:tav>
                                        <p:tav tm="100000">
                                          <p:val>
                                            <p:strVal val="#ppt_x"/>
                                          </p:val>
                                        </p:tav>
                                      </p:tavLst>
                                    </p:anim>
                                    <p:anim calcmode="lin" valueType="num">
                                      <p:cBhvr additive="base">
                                        <p:cTn id="34" dur="1000" fill="hold"/>
                                        <p:tgtEl>
                                          <p:spTgt spid="14"/>
                                        </p:tgtEl>
                                        <p:attrNameLst>
                                          <p:attrName>ppt_y</p:attrName>
                                        </p:attrNameLst>
                                      </p:cBhvr>
                                      <p:tavLst>
                                        <p:tav tm="0">
                                          <p:val>
                                            <p:strVal val="0-#ppt_h/2"/>
                                          </p:val>
                                        </p:tav>
                                        <p:tav tm="100000">
                                          <p:val>
                                            <p:strVal val="#ppt_y"/>
                                          </p:val>
                                        </p:tav>
                                      </p:tavLst>
                                    </p:anim>
                                  </p:childTnLst>
                                </p:cTn>
                              </p:par>
                              <p:par>
                                <p:cTn id="35" presetID="45" presetClass="entr" presetSubtype="0" fill="hold" grpId="1" nodeType="withEffect">
                                  <p:stCondLst>
                                    <p:cond delay="25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ppt_w</p:attrName>
                                        </p:attrNameLst>
                                      </p:cBhvr>
                                      <p:tavLst>
                                        <p:tav tm="0" fmla="#ppt_w*sin(2.5*pi*$)">
                                          <p:val>
                                            <p:fltVal val="0"/>
                                          </p:val>
                                        </p:tav>
                                        <p:tav tm="100000">
                                          <p:val>
                                            <p:fltVal val="1"/>
                                          </p:val>
                                        </p:tav>
                                      </p:tavLst>
                                    </p:anim>
                                    <p:anim calcmode="lin" valueType="num">
                                      <p:cBhvr>
                                        <p:cTn id="39" dur="1000" fill="hold"/>
                                        <p:tgtEl>
                                          <p:spTgt spid="14"/>
                                        </p:tgtEl>
                                        <p:attrNameLst>
                                          <p:attrName>ppt_h</p:attrName>
                                        </p:attrNameLst>
                                      </p:cBhvr>
                                      <p:tavLst>
                                        <p:tav tm="0">
                                          <p:val>
                                            <p:strVal val="#ppt_h"/>
                                          </p:val>
                                        </p:tav>
                                        <p:tav tm="100000">
                                          <p:val>
                                            <p:strVal val="#ppt_h"/>
                                          </p:val>
                                        </p:tav>
                                      </p:tavLst>
                                    </p:anim>
                                  </p:childTnLst>
                                </p:cTn>
                              </p:par>
                              <p:par>
                                <p:cTn id="40" presetID="2" presetClass="entr" presetSubtype="1" decel="100000" fill="hold" grpId="0" nodeType="withEffect">
                                  <p:stCondLst>
                                    <p:cond delay="25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1000" fill="hold"/>
                                        <p:tgtEl>
                                          <p:spTgt spid="40"/>
                                        </p:tgtEl>
                                        <p:attrNameLst>
                                          <p:attrName>ppt_x</p:attrName>
                                        </p:attrNameLst>
                                      </p:cBhvr>
                                      <p:tavLst>
                                        <p:tav tm="0">
                                          <p:val>
                                            <p:strVal val="#ppt_x"/>
                                          </p:val>
                                        </p:tav>
                                        <p:tav tm="100000">
                                          <p:val>
                                            <p:strVal val="#ppt_x"/>
                                          </p:val>
                                        </p:tav>
                                      </p:tavLst>
                                    </p:anim>
                                    <p:anim calcmode="lin" valueType="num">
                                      <p:cBhvr additive="base">
                                        <p:cTn id="43" dur="1000" fill="hold"/>
                                        <p:tgtEl>
                                          <p:spTgt spid="40"/>
                                        </p:tgtEl>
                                        <p:attrNameLst>
                                          <p:attrName>ppt_y</p:attrName>
                                        </p:attrNameLst>
                                      </p:cBhvr>
                                      <p:tavLst>
                                        <p:tav tm="0">
                                          <p:val>
                                            <p:strVal val="0-#ppt_h/2"/>
                                          </p:val>
                                        </p:tav>
                                        <p:tav tm="100000">
                                          <p:val>
                                            <p:strVal val="#ppt_y"/>
                                          </p:val>
                                        </p:tav>
                                      </p:tavLst>
                                    </p:anim>
                                  </p:childTnLst>
                                </p:cTn>
                              </p:par>
                              <p:par>
                                <p:cTn id="44" presetID="45" presetClass="entr" presetSubtype="0" fill="hold" grpId="1" nodeType="withEffect">
                                  <p:stCondLst>
                                    <p:cond delay="25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1000"/>
                                        <p:tgtEl>
                                          <p:spTgt spid="40"/>
                                        </p:tgtEl>
                                      </p:cBhvr>
                                    </p:animEffect>
                                    <p:anim calcmode="lin" valueType="num">
                                      <p:cBhvr>
                                        <p:cTn id="47" dur="1000" fill="hold"/>
                                        <p:tgtEl>
                                          <p:spTgt spid="40"/>
                                        </p:tgtEl>
                                        <p:attrNameLst>
                                          <p:attrName>ppt_w</p:attrName>
                                        </p:attrNameLst>
                                      </p:cBhvr>
                                      <p:tavLst>
                                        <p:tav tm="0" fmla="#ppt_w*sin(2.5*pi*$)">
                                          <p:val>
                                            <p:fltVal val="0"/>
                                          </p:val>
                                        </p:tav>
                                        <p:tav tm="100000">
                                          <p:val>
                                            <p:fltVal val="1"/>
                                          </p:val>
                                        </p:tav>
                                      </p:tavLst>
                                    </p:anim>
                                    <p:anim calcmode="lin" valueType="num">
                                      <p:cBhvr>
                                        <p:cTn id="48" dur="1000" fill="hold"/>
                                        <p:tgtEl>
                                          <p:spTgt spid="40"/>
                                        </p:tgtEl>
                                        <p:attrNameLst>
                                          <p:attrName>ppt_h</p:attrName>
                                        </p:attrNameLst>
                                      </p:cBhvr>
                                      <p:tavLst>
                                        <p:tav tm="0">
                                          <p:val>
                                            <p:strVal val="#ppt_h"/>
                                          </p:val>
                                        </p:tav>
                                        <p:tav tm="100000">
                                          <p:val>
                                            <p:strVal val="#ppt_h"/>
                                          </p:val>
                                        </p:tav>
                                      </p:tavLst>
                                    </p:anim>
                                  </p:childTnLst>
                                </p:cTn>
                              </p:par>
                              <p:par>
                                <p:cTn id="49" presetID="2" presetClass="entr" presetSubtype="1" decel="100000"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ppt_x"/>
                                          </p:val>
                                        </p:tav>
                                        <p:tav tm="100000">
                                          <p:val>
                                            <p:strVal val="#ppt_x"/>
                                          </p:val>
                                        </p:tav>
                                      </p:tavLst>
                                    </p:anim>
                                    <p:anim calcmode="lin" valueType="num">
                                      <p:cBhvr additive="base">
                                        <p:cTn id="52" dur="1000" fill="hold"/>
                                        <p:tgtEl>
                                          <p:spTgt spid="17"/>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50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1000"/>
                                        <p:tgtEl>
                                          <p:spTgt spid="17"/>
                                        </p:tgtEl>
                                      </p:cBhvr>
                                    </p:animEffect>
                                    <p:anim calcmode="lin" valueType="num">
                                      <p:cBhvr>
                                        <p:cTn id="56" dur="1000" fill="hold"/>
                                        <p:tgtEl>
                                          <p:spTgt spid="17"/>
                                        </p:tgtEl>
                                        <p:attrNameLst>
                                          <p:attrName>ppt_w</p:attrName>
                                        </p:attrNameLst>
                                      </p:cBhvr>
                                      <p:tavLst>
                                        <p:tav tm="0" fmla="#ppt_w*sin(2.5*pi*$)">
                                          <p:val>
                                            <p:fltVal val="0"/>
                                          </p:val>
                                        </p:tav>
                                        <p:tav tm="100000">
                                          <p:val>
                                            <p:fltVal val="1"/>
                                          </p:val>
                                        </p:tav>
                                      </p:tavLst>
                                    </p:anim>
                                    <p:anim calcmode="lin" valueType="num">
                                      <p:cBhvr>
                                        <p:cTn id="57" dur="1000" fill="hold"/>
                                        <p:tgtEl>
                                          <p:spTgt spid="17"/>
                                        </p:tgtEl>
                                        <p:attrNameLst>
                                          <p:attrName>ppt_h</p:attrName>
                                        </p:attrNameLst>
                                      </p:cBhvr>
                                      <p:tavLst>
                                        <p:tav tm="0">
                                          <p:val>
                                            <p:strVal val="#ppt_h"/>
                                          </p:val>
                                        </p:tav>
                                        <p:tav tm="100000">
                                          <p:val>
                                            <p:strVal val="#ppt_h"/>
                                          </p:val>
                                        </p:tav>
                                      </p:tavLst>
                                    </p:anim>
                                  </p:childTnLst>
                                </p:cTn>
                              </p:par>
                              <p:par>
                                <p:cTn id="58" presetID="2" presetClass="entr" presetSubtype="1" decel="100000" fill="hold" grpId="0" nodeType="withEffect">
                                  <p:stCondLst>
                                    <p:cond delay="500"/>
                                  </p:stCondLst>
                                  <p:childTnLst>
                                    <p:set>
                                      <p:cBhvr>
                                        <p:cTn id="59" dur="1" fill="hold">
                                          <p:stCondLst>
                                            <p:cond delay="0"/>
                                          </p:stCondLst>
                                        </p:cTn>
                                        <p:tgtEl>
                                          <p:spTgt spid="41"/>
                                        </p:tgtEl>
                                        <p:attrNameLst>
                                          <p:attrName>style.visibility</p:attrName>
                                        </p:attrNameLst>
                                      </p:cBhvr>
                                      <p:to>
                                        <p:strVal val="visible"/>
                                      </p:to>
                                    </p:set>
                                    <p:anim calcmode="lin" valueType="num">
                                      <p:cBhvr additive="base">
                                        <p:cTn id="60" dur="1000" fill="hold"/>
                                        <p:tgtEl>
                                          <p:spTgt spid="41"/>
                                        </p:tgtEl>
                                        <p:attrNameLst>
                                          <p:attrName>ppt_x</p:attrName>
                                        </p:attrNameLst>
                                      </p:cBhvr>
                                      <p:tavLst>
                                        <p:tav tm="0">
                                          <p:val>
                                            <p:strVal val="#ppt_x"/>
                                          </p:val>
                                        </p:tav>
                                        <p:tav tm="100000">
                                          <p:val>
                                            <p:strVal val="#ppt_x"/>
                                          </p:val>
                                        </p:tav>
                                      </p:tavLst>
                                    </p:anim>
                                    <p:anim calcmode="lin" valueType="num">
                                      <p:cBhvr additive="base">
                                        <p:cTn id="61" dur="1000" fill="hold"/>
                                        <p:tgtEl>
                                          <p:spTgt spid="41"/>
                                        </p:tgtEl>
                                        <p:attrNameLst>
                                          <p:attrName>ppt_y</p:attrName>
                                        </p:attrNameLst>
                                      </p:cBhvr>
                                      <p:tavLst>
                                        <p:tav tm="0">
                                          <p:val>
                                            <p:strVal val="0-#ppt_h/2"/>
                                          </p:val>
                                        </p:tav>
                                        <p:tav tm="100000">
                                          <p:val>
                                            <p:strVal val="#ppt_y"/>
                                          </p:val>
                                        </p:tav>
                                      </p:tavLst>
                                    </p:anim>
                                  </p:childTnLst>
                                </p:cTn>
                              </p:par>
                              <p:par>
                                <p:cTn id="62" presetID="45" presetClass="entr" presetSubtype="0" fill="hold" grpId="1" nodeType="withEffect">
                                  <p:stCondLst>
                                    <p:cond delay="500"/>
                                  </p:stCondLst>
                                  <p:childTnLst>
                                    <p:set>
                                      <p:cBhvr>
                                        <p:cTn id="63" dur="1" fill="hold">
                                          <p:stCondLst>
                                            <p:cond delay="0"/>
                                          </p:stCondLst>
                                        </p:cTn>
                                        <p:tgtEl>
                                          <p:spTgt spid="41"/>
                                        </p:tgtEl>
                                        <p:attrNameLst>
                                          <p:attrName>style.visibility</p:attrName>
                                        </p:attrNameLst>
                                      </p:cBhvr>
                                      <p:to>
                                        <p:strVal val="visible"/>
                                      </p:to>
                                    </p:set>
                                    <p:animEffect transition="in" filter="fade">
                                      <p:cBhvr>
                                        <p:cTn id="64" dur="1000"/>
                                        <p:tgtEl>
                                          <p:spTgt spid="41"/>
                                        </p:tgtEl>
                                      </p:cBhvr>
                                    </p:animEffect>
                                    <p:anim calcmode="lin" valueType="num">
                                      <p:cBhvr>
                                        <p:cTn id="65" dur="1000" fill="hold"/>
                                        <p:tgtEl>
                                          <p:spTgt spid="41"/>
                                        </p:tgtEl>
                                        <p:attrNameLst>
                                          <p:attrName>ppt_w</p:attrName>
                                        </p:attrNameLst>
                                      </p:cBhvr>
                                      <p:tavLst>
                                        <p:tav tm="0" fmla="#ppt_w*sin(2.5*pi*$)">
                                          <p:val>
                                            <p:fltVal val="0"/>
                                          </p:val>
                                        </p:tav>
                                        <p:tav tm="100000">
                                          <p:val>
                                            <p:fltVal val="1"/>
                                          </p:val>
                                        </p:tav>
                                      </p:tavLst>
                                    </p:anim>
                                    <p:anim calcmode="lin" valueType="num">
                                      <p:cBhvr>
                                        <p:cTn id="66" dur="1000" fill="hold"/>
                                        <p:tgtEl>
                                          <p:spTgt spid="41"/>
                                        </p:tgtEl>
                                        <p:attrNameLst>
                                          <p:attrName>ppt_h</p:attrName>
                                        </p:attrNameLst>
                                      </p:cBhvr>
                                      <p:tavLst>
                                        <p:tav tm="0">
                                          <p:val>
                                            <p:strVal val="#ppt_h"/>
                                          </p:val>
                                        </p:tav>
                                        <p:tav tm="100000">
                                          <p:val>
                                            <p:strVal val="#ppt_h"/>
                                          </p:val>
                                        </p:tav>
                                      </p:tavLst>
                                    </p:anim>
                                  </p:childTnLst>
                                </p:cTn>
                              </p:par>
                              <p:par>
                                <p:cTn id="67" presetID="53" presetClass="entr" presetSubtype="16"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 calcmode="lin" valueType="num">
                                      <p:cBhvr>
                                        <p:cTn id="69" dur="400" fill="hold"/>
                                        <p:tgtEl>
                                          <p:spTgt spid="32"/>
                                        </p:tgtEl>
                                        <p:attrNameLst>
                                          <p:attrName>ppt_w</p:attrName>
                                        </p:attrNameLst>
                                      </p:cBhvr>
                                      <p:tavLst>
                                        <p:tav tm="0">
                                          <p:val>
                                            <p:fltVal val="0"/>
                                          </p:val>
                                        </p:tav>
                                        <p:tav tm="100000">
                                          <p:val>
                                            <p:strVal val="#ppt_w"/>
                                          </p:val>
                                        </p:tav>
                                      </p:tavLst>
                                    </p:anim>
                                    <p:anim calcmode="lin" valueType="num">
                                      <p:cBhvr>
                                        <p:cTn id="70" dur="400" fill="hold"/>
                                        <p:tgtEl>
                                          <p:spTgt spid="32"/>
                                        </p:tgtEl>
                                        <p:attrNameLst>
                                          <p:attrName>ppt_h</p:attrName>
                                        </p:attrNameLst>
                                      </p:cBhvr>
                                      <p:tavLst>
                                        <p:tav tm="0">
                                          <p:val>
                                            <p:fltVal val="0"/>
                                          </p:val>
                                        </p:tav>
                                        <p:tav tm="100000">
                                          <p:val>
                                            <p:strVal val="#ppt_h"/>
                                          </p:val>
                                        </p:tav>
                                      </p:tavLst>
                                    </p:anim>
                                    <p:animEffect transition="in" filter="fade">
                                      <p:cBhvr>
                                        <p:cTn id="71" dur="400"/>
                                        <p:tgtEl>
                                          <p:spTgt spid="32"/>
                                        </p:tgtEl>
                                      </p:cBhvr>
                                    </p:animEffect>
                                  </p:childTnLst>
                                </p:cTn>
                              </p:par>
                              <p:par>
                                <p:cTn id="72" presetID="2" presetClass="entr" presetSubtype="12" decel="100000" fill="hold" grpId="1"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0-#ppt_w/2"/>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53" presetClass="entr" presetSubtype="16" fill="hold" grpId="0" nodeType="withEffect">
                                  <p:stCondLst>
                                    <p:cond delay="100"/>
                                  </p:stCondLst>
                                  <p:childTnLst>
                                    <p:set>
                                      <p:cBhvr>
                                        <p:cTn id="77" dur="1" fill="hold">
                                          <p:stCondLst>
                                            <p:cond delay="0"/>
                                          </p:stCondLst>
                                        </p:cTn>
                                        <p:tgtEl>
                                          <p:spTgt spid="31"/>
                                        </p:tgtEl>
                                        <p:attrNameLst>
                                          <p:attrName>style.visibility</p:attrName>
                                        </p:attrNameLst>
                                      </p:cBhvr>
                                      <p:to>
                                        <p:strVal val="visible"/>
                                      </p:to>
                                    </p:set>
                                    <p:anim calcmode="lin" valueType="num">
                                      <p:cBhvr>
                                        <p:cTn id="78" dur="400" fill="hold"/>
                                        <p:tgtEl>
                                          <p:spTgt spid="31"/>
                                        </p:tgtEl>
                                        <p:attrNameLst>
                                          <p:attrName>ppt_w</p:attrName>
                                        </p:attrNameLst>
                                      </p:cBhvr>
                                      <p:tavLst>
                                        <p:tav tm="0">
                                          <p:val>
                                            <p:fltVal val="0"/>
                                          </p:val>
                                        </p:tav>
                                        <p:tav tm="100000">
                                          <p:val>
                                            <p:strVal val="#ppt_w"/>
                                          </p:val>
                                        </p:tav>
                                      </p:tavLst>
                                    </p:anim>
                                    <p:anim calcmode="lin" valueType="num">
                                      <p:cBhvr>
                                        <p:cTn id="79" dur="400" fill="hold"/>
                                        <p:tgtEl>
                                          <p:spTgt spid="31"/>
                                        </p:tgtEl>
                                        <p:attrNameLst>
                                          <p:attrName>ppt_h</p:attrName>
                                        </p:attrNameLst>
                                      </p:cBhvr>
                                      <p:tavLst>
                                        <p:tav tm="0">
                                          <p:val>
                                            <p:fltVal val="0"/>
                                          </p:val>
                                        </p:tav>
                                        <p:tav tm="100000">
                                          <p:val>
                                            <p:strVal val="#ppt_h"/>
                                          </p:val>
                                        </p:tav>
                                      </p:tavLst>
                                    </p:anim>
                                    <p:animEffect transition="in" filter="fade">
                                      <p:cBhvr>
                                        <p:cTn id="80" dur="400"/>
                                        <p:tgtEl>
                                          <p:spTgt spid="31"/>
                                        </p:tgtEl>
                                      </p:cBhvr>
                                    </p:animEffect>
                                  </p:childTnLst>
                                </p:cTn>
                              </p:par>
                              <p:par>
                                <p:cTn id="81" presetID="2" presetClass="entr" presetSubtype="12" decel="100000" fill="hold" grpId="1" nodeType="withEffect">
                                  <p:stCondLst>
                                    <p:cond delay="10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0-#ppt_w/2"/>
                                          </p:val>
                                        </p:tav>
                                        <p:tav tm="100000">
                                          <p:val>
                                            <p:strVal val="#ppt_x"/>
                                          </p:val>
                                        </p:tav>
                                      </p:tavLst>
                                    </p:anim>
                                    <p:anim calcmode="lin" valueType="num">
                                      <p:cBhvr additive="base">
                                        <p:cTn id="84" dur="500" fill="hold"/>
                                        <p:tgtEl>
                                          <p:spTgt spid="31"/>
                                        </p:tgtEl>
                                        <p:attrNameLst>
                                          <p:attrName>ppt_y</p:attrName>
                                        </p:attrNameLst>
                                      </p:cBhvr>
                                      <p:tavLst>
                                        <p:tav tm="0">
                                          <p:val>
                                            <p:strVal val="1+#ppt_h/2"/>
                                          </p:val>
                                        </p:tav>
                                        <p:tav tm="100000">
                                          <p:val>
                                            <p:strVal val="#ppt_y"/>
                                          </p:val>
                                        </p:tav>
                                      </p:tavLst>
                                    </p:anim>
                                  </p:childTnLst>
                                </p:cTn>
                              </p:par>
                              <p:par>
                                <p:cTn id="85" presetID="53" presetClass="entr" presetSubtype="16" fill="hold" grpId="0" nodeType="withEffect">
                                  <p:stCondLst>
                                    <p:cond delay="200"/>
                                  </p:stCondLst>
                                  <p:childTnLst>
                                    <p:set>
                                      <p:cBhvr>
                                        <p:cTn id="86" dur="1" fill="hold">
                                          <p:stCondLst>
                                            <p:cond delay="0"/>
                                          </p:stCondLst>
                                        </p:cTn>
                                        <p:tgtEl>
                                          <p:spTgt spid="33"/>
                                        </p:tgtEl>
                                        <p:attrNameLst>
                                          <p:attrName>style.visibility</p:attrName>
                                        </p:attrNameLst>
                                      </p:cBhvr>
                                      <p:to>
                                        <p:strVal val="visible"/>
                                      </p:to>
                                    </p:set>
                                    <p:anim calcmode="lin" valueType="num">
                                      <p:cBhvr>
                                        <p:cTn id="87" dur="400" fill="hold"/>
                                        <p:tgtEl>
                                          <p:spTgt spid="33"/>
                                        </p:tgtEl>
                                        <p:attrNameLst>
                                          <p:attrName>ppt_w</p:attrName>
                                        </p:attrNameLst>
                                      </p:cBhvr>
                                      <p:tavLst>
                                        <p:tav tm="0">
                                          <p:val>
                                            <p:fltVal val="0"/>
                                          </p:val>
                                        </p:tav>
                                        <p:tav tm="100000">
                                          <p:val>
                                            <p:strVal val="#ppt_w"/>
                                          </p:val>
                                        </p:tav>
                                      </p:tavLst>
                                    </p:anim>
                                    <p:anim calcmode="lin" valueType="num">
                                      <p:cBhvr>
                                        <p:cTn id="88" dur="400" fill="hold"/>
                                        <p:tgtEl>
                                          <p:spTgt spid="33"/>
                                        </p:tgtEl>
                                        <p:attrNameLst>
                                          <p:attrName>ppt_h</p:attrName>
                                        </p:attrNameLst>
                                      </p:cBhvr>
                                      <p:tavLst>
                                        <p:tav tm="0">
                                          <p:val>
                                            <p:fltVal val="0"/>
                                          </p:val>
                                        </p:tav>
                                        <p:tav tm="100000">
                                          <p:val>
                                            <p:strVal val="#ppt_h"/>
                                          </p:val>
                                        </p:tav>
                                      </p:tavLst>
                                    </p:anim>
                                    <p:animEffect transition="in" filter="fade">
                                      <p:cBhvr>
                                        <p:cTn id="89" dur="400"/>
                                        <p:tgtEl>
                                          <p:spTgt spid="33"/>
                                        </p:tgtEl>
                                      </p:cBhvr>
                                    </p:animEffect>
                                  </p:childTnLst>
                                </p:cTn>
                              </p:par>
                              <p:par>
                                <p:cTn id="90" presetID="2" presetClass="entr" presetSubtype="12" decel="100000" fill="hold" grpId="1" nodeType="withEffect">
                                  <p:stCondLst>
                                    <p:cond delay="200"/>
                                  </p:stCondLst>
                                  <p:childTnLst>
                                    <p:set>
                                      <p:cBhvr>
                                        <p:cTn id="91" dur="1" fill="hold">
                                          <p:stCondLst>
                                            <p:cond delay="0"/>
                                          </p:stCondLst>
                                        </p:cTn>
                                        <p:tgtEl>
                                          <p:spTgt spid="33"/>
                                        </p:tgtEl>
                                        <p:attrNameLst>
                                          <p:attrName>style.visibility</p:attrName>
                                        </p:attrNameLst>
                                      </p:cBhvr>
                                      <p:to>
                                        <p:strVal val="visible"/>
                                      </p:to>
                                    </p:set>
                                    <p:anim calcmode="lin" valueType="num">
                                      <p:cBhvr additive="base">
                                        <p:cTn id="92" dur="500" fill="hold"/>
                                        <p:tgtEl>
                                          <p:spTgt spid="33"/>
                                        </p:tgtEl>
                                        <p:attrNameLst>
                                          <p:attrName>ppt_x</p:attrName>
                                        </p:attrNameLst>
                                      </p:cBhvr>
                                      <p:tavLst>
                                        <p:tav tm="0">
                                          <p:val>
                                            <p:strVal val="0-#ppt_w/2"/>
                                          </p:val>
                                        </p:tav>
                                        <p:tav tm="100000">
                                          <p:val>
                                            <p:strVal val="#ppt_x"/>
                                          </p:val>
                                        </p:tav>
                                      </p:tavLst>
                                    </p:anim>
                                    <p:anim calcmode="lin" valueType="num">
                                      <p:cBhvr additive="base">
                                        <p:cTn id="93" dur="500" fill="hold"/>
                                        <p:tgtEl>
                                          <p:spTgt spid="33"/>
                                        </p:tgtEl>
                                        <p:attrNameLst>
                                          <p:attrName>ppt_y</p:attrName>
                                        </p:attrNameLst>
                                      </p:cBhvr>
                                      <p:tavLst>
                                        <p:tav tm="0">
                                          <p:val>
                                            <p:strVal val="1+#ppt_h/2"/>
                                          </p:val>
                                        </p:tav>
                                        <p:tav tm="100000">
                                          <p:val>
                                            <p:strVal val="#ppt_y"/>
                                          </p:val>
                                        </p:tav>
                                      </p:tavLst>
                                    </p:anim>
                                  </p:childTnLst>
                                </p:cTn>
                              </p:par>
                              <p:par>
                                <p:cTn id="94" presetID="53" presetClass="entr" presetSubtype="16" fill="hold" grpId="0" nodeType="withEffect">
                                  <p:stCondLst>
                                    <p:cond delay="300"/>
                                  </p:stCondLst>
                                  <p:childTnLst>
                                    <p:set>
                                      <p:cBhvr>
                                        <p:cTn id="95" dur="1" fill="hold">
                                          <p:stCondLst>
                                            <p:cond delay="0"/>
                                          </p:stCondLst>
                                        </p:cTn>
                                        <p:tgtEl>
                                          <p:spTgt spid="34"/>
                                        </p:tgtEl>
                                        <p:attrNameLst>
                                          <p:attrName>style.visibility</p:attrName>
                                        </p:attrNameLst>
                                      </p:cBhvr>
                                      <p:to>
                                        <p:strVal val="visible"/>
                                      </p:to>
                                    </p:set>
                                    <p:anim calcmode="lin" valueType="num">
                                      <p:cBhvr>
                                        <p:cTn id="96" dur="400" fill="hold"/>
                                        <p:tgtEl>
                                          <p:spTgt spid="34"/>
                                        </p:tgtEl>
                                        <p:attrNameLst>
                                          <p:attrName>ppt_w</p:attrName>
                                        </p:attrNameLst>
                                      </p:cBhvr>
                                      <p:tavLst>
                                        <p:tav tm="0">
                                          <p:val>
                                            <p:fltVal val="0"/>
                                          </p:val>
                                        </p:tav>
                                        <p:tav tm="100000">
                                          <p:val>
                                            <p:strVal val="#ppt_w"/>
                                          </p:val>
                                        </p:tav>
                                      </p:tavLst>
                                    </p:anim>
                                    <p:anim calcmode="lin" valueType="num">
                                      <p:cBhvr>
                                        <p:cTn id="97" dur="400" fill="hold"/>
                                        <p:tgtEl>
                                          <p:spTgt spid="34"/>
                                        </p:tgtEl>
                                        <p:attrNameLst>
                                          <p:attrName>ppt_h</p:attrName>
                                        </p:attrNameLst>
                                      </p:cBhvr>
                                      <p:tavLst>
                                        <p:tav tm="0">
                                          <p:val>
                                            <p:fltVal val="0"/>
                                          </p:val>
                                        </p:tav>
                                        <p:tav tm="100000">
                                          <p:val>
                                            <p:strVal val="#ppt_h"/>
                                          </p:val>
                                        </p:tav>
                                      </p:tavLst>
                                    </p:anim>
                                    <p:animEffect transition="in" filter="fade">
                                      <p:cBhvr>
                                        <p:cTn id="98" dur="400"/>
                                        <p:tgtEl>
                                          <p:spTgt spid="34"/>
                                        </p:tgtEl>
                                      </p:cBhvr>
                                    </p:animEffect>
                                  </p:childTnLst>
                                </p:cTn>
                              </p:par>
                              <p:par>
                                <p:cTn id="99" presetID="2" presetClass="entr" presetSubtype="12" decel="100000" fill="hold" grpId="1" nodeType="withEffect">
                                  <p:stCondLst>
                                    <p:cond delay="300"/>
                                  </p:stCondLst>
                                  <p:childTnLst>
                                    <p:set>
                                      <p:cBhvr>
                                        <p:cTn id="100" dur="1" fill="hold">
                                          <p:stCondLst>
                                            <p:cond delay="0"/>
                                          </p:stCondLst>
                                        </p:cTn>
                                        <p:tgtEl>
                                          <p:spTgt spid="34"/>
                                        </p:tgtEl>
                                        <p:attrNameLst>
                                          <p:attrName>style.visibility</p:attrName>
                                        </p:attrNameLst>
                                      </p:cBhvr>
                                      <p:to>
                                        <p:strVal val="visible"/>
                                      </p:to>
                                    </p:set>
                                    <p:anim calcmode="lin" valueType="num">
                                      <p:cBhvr additive="base">
                                        <p:cTn id="101" dur="500" fill="hold"/>
                                        <p:tgtEl>
                                          <p:spTgt spid="34"/>
                                        </p:tgtEl>
                                        <p:attrNameLst>
                                          <p:attrName>ppt_x</p:attrName>
                                        </p:attrNameLst>
                                      </p:cBhvr>
                                      <p:tavLst>
                                        <p:tav tm="0">
                                          <p:val>
                                            <p:strVal val="0-#ppt_w/2"/>
                                          </p:val>
                                        </p:tav>
                                        <p:tav tm="100000">
                                          <p:val>
                                            <p:strVal val="#ppt_x"/>
                                          </p:val>
                                        </p:tav>
                                      </p:tavLst>
                                    </p:anim>
                                    <p:anim calcmode="lin" valueType="num">
                                      <p:cBhvr additive="base">
                                        <p:cTn id="102" dur="500" fill="hold"/>
                                        <p:tgtEl>
                                          <p:spTgt spid="34"/>
                                        </p:tgtEl>
                                        <p:attrNameLst>
                                          <p:attrName>ppt_y</p:attrName>
                                        </p:attrNameLst>
                                      </p:cBhvr>
                                      <p:tavLst>
                                        <p:tav tm="0">
                                          <p:val>
                                            <p:strVal val="1+#ppt_h/2"/>
                                          </p:val>
                                        </p:tav>
                                        <p:tav tm="100000">
                                          <p:val>
                                            <p:strVal val="#ppt_y"/>
                                          </p:val>
                                        </p:tav>
                                      </p:tavLst>
                                    </p:anim>
                                  </p:childTnLst>
                                </p:cTn>
                              </p:par>
                              <p:par>
                                <p:cTn id="103" presetID="53" presetClass="entr" presetSubtype="16" fill="hold" grpId="0" nodeType="withEffect">
                                  <p:stCondLst>
                                    <p:cond delay="40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400" fill="hold"/>
                                        <p:tgtEl>
                                          <p:spTgt spid="30"/>
                                        </p:tgtEl>
                                        <p:attrNameLst>
                                          <p:attrName>ppt_w</p:attrName>
                                        </p:attrNameLst>
                                      </p:cBhvr>
                                      <p:tavLst>
                                        <p:tav tm="0">
                                          <p:val>
                                            <p:fltVal val="0"/>
                                          </p:val>
                                        </p:tav>
                                        <p:tav tm="100000">
                                          <p:val>
                                            <p:strVal val="#ppt_w"/>
                                          </p:val>
                                        </p:tav>
                                      </p:tavLst>
                                    </p:anim>
                                    <p:anim calcmode="lin" valueType="num">
                                      <p:cBhvr>
                                        <p:cTn id="106" dur="400" fill="hold"/>
                                        <p:tgtEl>
                                          <p:spTgt spid="30"/>
                                        </p:tgtEl>
                                        <p:attrNameLst>
                                          <p:attrName>ppt_h</p:attrName>
                                        </p:attrNameLst>
                                      </p:cBhvr>
                                      <p:tavLst>
                                        <p:tav tm="0">
                                          <p:val>
                                            <p:fltVal val="0"/>
                                          </p:val>
                                        </p:tav>
                                        <p:tav tm="100000">
                                          <p:val>
                                            <p:strVal val="#ppt_h"/>
                                          </p:val>
                                        </p:tav>
                                      </p:tavLst>
                                    </p:anim>
                                    <p:animEffect transition="in" filter="fade">
                                      <p:cBhvr>
                                        <p:cTn id="107" dur="400"/>
                                        <p:tgtEl>
                                          <p:spTgt spid="30"/>
                                        </p:tgtEl>
                                      </p:cBhvr>
                                    </p:animEffect>
                                  </p:childTnLst>
                                </p:cTn>
                              </p:par>
                              <p:par>
                                <p:cTn id="108" presetID="2" presetClass="entr" presetSubtype="12" decel="100000" fill="hold" grpId="1" nodeType="withEffect">
                                  <p:stCondLst>
                                    <p:cond delay="400"/>
                                  </p:stCondLst>
                                  <p:childTnLst>
                                    <p:set>
                                      <p:cBhvr>
                                        <p:cTn id="109" dur="1" fill="hold">
                                          <p:stCondLst>
                                            <p:cond delay="0"/>
                                          </p:stCondLst>
                                        </p:cTn>
                                        <p:tgtEl>
                                          <p:spTgt spid="30"/>
                                        </p:tgtEl>
                                        <p:attrNameLst>
                                          <p:attrName>style.visibility</p:attrName>
                                        </p:attrNameLst>
                                      </p:cBhvr>
                                      <p:to>
                                        <p:strVal val="visible"/>
                                      </p:to>
                                    </p:set>
                                    <p:anim calcmode="lin" valueType="num">
                                      <p:cBhvr additive="base">
                                        <p:cTn id="110" dur="500" fill="hold"/>
                                        <p:tgtEl>
                                          <p:spTgt spid="30"/>
                                        </p:tgtEl>
                                        <p:attrNameLst>
                                          <p:attrName>ppt_x</p:attrName>
                                        </p:attrNameLst>
                                      </p:cBhvr>
                                      <p:tavLst>
                                        <p:tav tm="0">
                                          <p:val>
                                            <p:strVal val="0-#ppt_w/2"/>
                                          </p:val>
                                        </p:tav>
                                        <p:tav tm="100000">
                                          <p:val>
                                            <p:strVal val="#ppt_x"/>
                                          </p:val>
                                        </p:tav>
                                      </p:tavLst>
                                    </p:anim>
                                    <p:anim calcmode="lin" valueType="num">
                                      <p:cBhvr additive="base">
                                        <p:cTn id="111" dur="500" fill="hold"/>
                                        <p:tgtEl>
                                          <p:spTgt spid="30"/>
                                        </p:tgtEl>
                                        <p:attrNameLst>
                                          <p:attrName>ppt_y</p:attrName>
                                        </p:attrNameLst>
                                      </p:cBhvr>
                                      <p:tavLst>
                                        <p:tav tm="0">
                                          <p:val>
                                            <p:strVal val="1+#ppt_h/2"/>
                                          </p:val>
                                        </p:tav>
                                        <p:tav tm="100000">
                                          <p:val>
                                            <p:strVal val="#ppt_y"/>
                                          </p:val>
                                        </p:tav>
                                      </p:tavLst>
                                    </p:anim>
                                  </p:childTnLst>
                                </p:cTn>
                              </p:par>
                            </p:childTnLst>
                          </p:cTn>
                        </p:par>
                        <p:par>
                          <p:cTn id="112" fill="hold">
                            <p:stCondLst>
                              <p:cond delay="2000"/>
                            </p:stCondLst>
                            <p:childTnLst>
                              <p:par>
                                <p:cTn id="113" presetID="2" presetClass="entr" presetSubtype="4" decel="100000" fill="hold" grpId="0" nodeType="after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750" fill="hold"/>
                                        <p:tgtEl>
                                          <p:spTgt spid="22"/>
                                        </p:tgtEl>
                                        <p:attrNameLst>
                                          <p:attrName>ppt_x</p:attrName>
                                        </p:attrNameLst>
                                      </p:cBhvr>
                                      <p:tavLst>
                                        <p:tav tm="0">
                                          <p:val>
                                            <p:strVal val="#ppt_x"/>
                                          </p:val>
                                        </p:tav>
                                        <p:tav tm="100000">
                                          <p:val>
                                            <p:strVal val="#ppt_x"/>
                                          </p:val>
                                        </p:tav>
                                      </p:tavLst>
                                    </p:anim>
                                    <p:anim calcmode="lin" valueType="num">
                                      <p:cBhvr additive="base">
                                        <p:cTn id="116" dur="750" fill="hold"/>
                                        <p:tgtEl>
                                          <p:spTgt spid="22"/>
                                        </p:tgtEl>
                                        <p:attrNameLst>
                                          <p:attrName>ppt_y</p:attrName>
                                        </p:attrNameLst>
                                      </p:cBhvr>
                                      <p:tavLst>
                                        <p:tav tm="0">
                                          <p:val>
                                            <p:strVal val="1+#ppt_h/2"/>
                                          </p:val>
                                        </p:tav>
                                        <p:tav tm="100000">
                                          <p:val>
                                            <p:strVal val="#ppt_y"/>
                                          </p:val>
                                        </p:tav>
                                      </p:tavLst>
                                    </p:anim>
                                  </p:childTnLst>
                                </p:cTn>
                              </p:par>
                              <p:par>
                                <p:cTn id="117" presetID="2" presetClass="entr" presetSubtype="8" decel="100000" fill="hold" grpId="0" nodeType="withEffect">
                                  <p:stCondLst>
                                    <p:cond delay="0"/>
                                  </p:stCondLst>
                                  <p:childTnLst>
                                    <p:set>
                                      <p:cBhvr>
                                        <p:cTn id="118" dur="1" fill="hold">
                                          <p:stCondLst>
                                            <p:cond delay="0"/>
                                          </p:stCondLst>
                                        </p:cTn>
                                        <p:tgtEl>
                                          <p:spTgt spid="21"/>
                                        </p:tgtEl>
                                        <p:attrNameLst>
                                          <p:attrName>style.visibility</p:attrName>
                                        </p:attrNameLst>
                                      </p:cBhvr>
                                      <p:to>
                                        <p:strVal val="visible"/>
                                      </p:to>
                                    </p:set>
                                    <p:anim calcmode="lin" valueType="num">
                                      <p:cBhvr additive="base">
                                        <p:cTn id="119" dur="750" fill="hold"/>
                                        <p:tgtEl>
                                          <p:spTgt spid="21"/>
                                        </p:tgtEl>
                                        <p:attrNameLst>
                                          <p:attrName>ppt_x</p:attrName>
                                        </p:attrNameLst>
                                      </p:cBhvr>
                                      <p:tavLst>
                                        <p:tav tm="0">
                                          <p:val>
                                            <p:strVal val="0-#ppt_w/2"/>
                                          </p:val>
                                        </p:tav>
                                        <p:tav tm="100000">
                                          <p:val>
                                            <p:strVal val="#ppt_x"/>
                                          </p:val>
                                        </p:tav>
                                      </p:tavLst>
                                    </p:anim>
                                    <p:anim calcmode="lin" valueType="num">
                                      <p:cBhvr additive="base">
                                        <p:cTn id="120" dur="750" fill="hold"/>
                                        <p:tgtEl>
                                          <p:spTgt spid="21"/>
                                        </p:tgtEl>
                                        <p:attrNameLst>
                                          <p:attrName>ppt_y</p:attrName>
                                        </p:attrNameLst>
                                      </p:cBhvr>
                                      <p:tavLst>
                                        <p:tav tm="0">
                                          <p:val>
                                            <p:strVal val="#ppt_y"/>
                                          </p:val>
                                        </p:tav>
                                        <p:tav tm="100000">
                                          <p:val>
                                            <p:strVal val="#ppt_y"/>
                                          </p:val>
                                        </p:tav>
                                      </p:tavLst>
                                    </p:anim>
                                  </p:childTnLst>
                                </p:cTn>
                              </p:par>
                              <p:par>
                                <p:cTn id="121" presetID="45" presetClass="entr" presetSubtype="0" fill="hold" grpId="1" nodeType="withEffect">
                                  <p:stCondLst>
                                    <p:cond delay="0"/>
                                  </p:stCondLst>
                                  <p:childTnLst>
                                    <p:set>
                                      <p:cBhvr>
                                        <p:cTn id="122" dur="1" fill="hold">
                                          <p:stCondLst>
                                            <p:cond delay="0"/>
                                          </p:stCondLst>
                                        </p:cTn>
                                        <p:tgtEl>
                                          <p:spTgt spid="22"/>
                                        </p:tgtEl>
                                        <p:attrNameLst>
                                          <p:attrName>style.visibility</p:attrName>
                                        </p:attrNameLst>
                                      </p:cBhvr>
                                      <p:to>
                                        <p:strVal val="visible"/>
                                      </p:to>
                                    </p:set>
                                    <p:animEffect transition="in" filter="fade">
                                      <p:cBhvr>
                                        <p:cTn id="123" dur="750"/>
                                        <p:tgtEl>
                                          <p:spTgt spid="22"/>
                                        </p:tgtEl>
                                      </p:cBhvr>
                                    </p:animEffect>
                                    <p:anim calcmode="lin" valueType="num">
                                      <p:cBhvr>
                                        <p:cTn id="124" dur="750" fill="hold"/>
                                        <p:tgtEl>
                                          <p:spTgt spid="22"/>
                                        </p:tgtEl>
                                        <p:attrNameLst>
                                          <p:attrName>ppt_w</p:attrName>
                                        </p:attrNameLst>
                                      </p:cBhvr>
                                      <p:tavLst>
                                        <p:tav tm="0" fmla="#ppt_w*sin(2.5*pi*$)">
                                          <p:val>
                                            <p:fltVal val="0"/>
                                          </p:val>
                                        </p:tav>
                                        <p:tav tm="100000">
                                          <p:val>
                                            <p:fltVal val="1"/>
                                          </p:val>
                                        </p:tav>
                                      </p:tavLst>
                                    </p:anim>
                                    <p:anim calcmode="lin" valueType="num">
                                      <p:cBhvr>
                                        <p:cTn id="125" dur="750" fill="hold"/>
                                        <p:tgtEl>
                                          <p:spTgt spid="22"/>
                                        </p:tgtEl>
                                        <p:attrNameLst>
                                          <p:attrName>ppt_h</p:attrName>
                                        </p:attrNameLst>
                                      </p:cBhvr>
                                      <p:tavLst>
                                        <p:tav tm="0">
                                          <p:val>
                                            <p:strVal val="#ppt_h"/>
                                          </p:val>
                                        </p:tav>
                                        <p:tav tm="100000">
                                          <p:val>
                                            <p:strVal val="#ppt_h"/>
                                          </p:val>
                                        </p:tav>
                                      </p:tavLst>
                                    </p:anim>
                                  </p:childTnLst>
                                </p:cTn>
                              </p:par>
                              <p:par>
                                <p:cTn id="126" presetID="45" presetClass="entr" presetSubtype="0" fill="hold" grpId="1"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750"/>
                                        <p:tgtEl>
                                          <p:spTgt spid="21"/>
                                        </p:tgtEl>
                                      </p:cBhvr>
                                    </p:animEffect>
                                    <p:anim calcmode="lin" valueType="num">
                                      <p:cBhvr>
                                        <p:cTn id="129" dur="750" fill="hold"/>
                                        <p:tgtEl>
                                          <p:spTgt spid="21"/>
                                        </p:tgtEl>
                                        <p:attrNameLst>
                                          <p:attrName>ppt_w</p:attrName>
                                        </p:attrNameLst>
                                      </p:cBhvr>
                                      <p:tavLst>
                                        <p:tav tm="0" fmla="#ppt_w*sin(2.5*pi*$)">
                                          <p:val>
                                            <p:fltVal val="0"/>
                                          </p:val>
                                        </p:tav>
                                        <p:tav tm="100000">
                                          <p:val>
                                            <p:fltVal val="1"/>
                                          </p:val>
                                        </p:tav>
                                      </p:tavLst>
                                    </p:anim>
                                    <p:anim calcmode="lin" valueType="num">
                                      <p:cBhvr>
                                        <p:cTn id="130" dur="750" fill="hold"/>
                                        <p:tgtEl>
                                          <p:spTgt spid="21"/>
                                        </p:tgtEl>
                                        <p:attrNameLst>
                                          <p:attrName>ppt_h</p:attrName>
                                        </p:attrNameLst>
                                      </p:cBhvr>
                                      <p:tavLst>
                                        <p:tav tm="0">
                                          <p:val>
                                            <p:strVal val="#ppt_h"/>
                                          </p:val>
                                        </p:tav>
                                        <p:tav tm="100000">
                                          <p:val>
                                            <p:strVal val="#ppt_h"/>
                                          </p:val>
                                        </p:tav>
                                      </p:tavLst>
                                    </p:anim>
                                  </p:childTnLst>
                                </p:cTn>
                              </p:par>
                              <p:par>
                                <p:cTn id="131" presetID="2" presetClass="entr" presetSubtype="3" decel="100000" fill="hold" grpId="0" nodeType="withEffect">
                                  <p:stCondLst>
                                    <p:cond delay="500"/>
                                  </p:stCondLst>
                                  <p:iterate type="wd">
                                    <p:tmPct val="10000"/>
                                  </p:iterate>
                                  <p:childTnLst>
                                    <p:set>
                                      <p:cBhvr>
                                        <p:cTn id="132" dur="1" fill="hold">
                                          <p:stCondLst>
                                            <p:cond delay="0"/>
                                          </p:stCondLst>
                                        </p:cTn>
                                        <p:tgtEl>
                                          <p:spTgt spid="23">
                                            <p:txEl>
                                              <p:pRg st="0" end="0"/>
                                            </p:txEl>
                                          </p:spTgt>
                                        </p:tgtEl>
                                        <p:attrNameLst>
                                          <p:attrName>style.visibility</p:attrName>
                                        </p:attrNameLst>
                                      </p:cBhvr>
                                      <p:to>
                                        <p:strVal val="visible"/>
                                      </p:to>
                                    </p:set>
                                    <p:anim calcmode="lin" valueType="num">
                                      <p:cBhvr additive="base">
                                        <p:cTn id="133"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134" dur="500" fill="hold"/>
                                        <p:tgtEl>
                                          <p:spTgt spid="23">
                                            <p:txEl>
                                              <p:pRg st="0" end="0"/>
                                            </p:txEl>
                                          </p:spTgt>
                                        </p:tgtEl>
                                        <p:attrNameLst>
                                          <p:attrName>ppt_y</p:attrName>
                                        </p:attrNameLst>
                                      </p:cBhvr>
                                      <p:tavLst>
                                        <p:tav tm="0">
                                          <p:val>
                                            <p:strVal val="0-#ppt_h/2"/>
                                          </p:val>
                                        </p:tav>
                                        <p:tav tm="100000">
                                          <p:val>
                                            <p:strVal val="#ppt_y"/>
                                          </p:val>
                                        </p:tav>
                                      </p:tavLst>
                                    </p:anim>
                                  </p:childTnLst>
                                </p:cTn>
                              </p:par>
                            </p:childTnLst>
                          </p:cTn>
                        </p:par>
                        <p:par>
                          <p:cTn id="135" fill="hold">
                            <p:stCondLst>
                              <p:cond delay="3100"/>
                            </p:stCondLst>
                            <p:childTnLst>
                              <p:par>
                                <p:cTn id="136" presetID="2" presetClass="entr" presetSubtype="2" decel="100000" fill="hold" grpId="0" nodeType="afterEffect">
                                  <p:stCondLst>
                                    <p:cond delay="250"/>
                                  </p:stCondLst>
                                  <p:childTnLst>
                                    <p:set>
                                      <p:cBhvr>
                                        <p:cTn id="137" dur="1" fill="hold">
                                          <p:stCondLst>
                                            <p:cond delay="0"/>
                                          </p:stCondLst>
                                        </p:cTn>
                                        <p:tgtEl>
                                          <p:spTgt spid="35">
                                            <p:txEl>
                                              <p:pRg st="0" end="0"/>
                                            </p:txEl>
                                          </p:spTgt>
                                        </p:tgtEl>
                                        <p:attrNameLst>
                                          <p:attrName>style.visibility</p:attrName>
                                        </p:attrNameLst>
                                      </p:cBhvr>
                                      <p:to>
                                        <p:strVal val="visible"/>
                                      </p:to>
                                    </p:set>
                                    <p:anim calcmode="lin" valueType="num">
                                      <p:cBhvr additive="base">
                                        <p:cTn id="138"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139"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par>
                          <p:cTn id="140" fill="hold">
                            <p:stCondLst>
                              <p:cond delay="3850"/>
                            </p:stCondLst>
                            <p:childTnLst>
                              <p:par>
                                <p:cTn id="141" presetID="2" presetClass="entr" presetSubtype="4" decel="100000" fill="hold" grpId="0" nodeType="afterEffect">
                                  <p:stCondLst>
                                    <p:cond delay="0"/>
                                  </p:stCondLst>
                                  <p:childTnLst>
                                    <p:set>
                                      <p:cBhvr>
                                        <p:cTn id="142" dur="1" fill="hold">
                                          <p:stCondLst>
                                            <p:cond delay="0"/>
                                          </p:stCondLst>
                                        </p:cTn>
                                        <p:tgtEl>
                                          <p:spTgt spid="37"/>
                                        </p:tgtEl>
                                        <p:attrNameLst>
                                          <p:attrName>style.visibility</p:attrName>
                                        </p:attrNameLst>
                                      </p:cBhvr>
                                      <p:to>
                                        <p:strVal val="visible"/>
                                      </p:to>
                                    </p:set>
                                    <p:anim calcmode="lin" valueType="num">
                                      <p:cBhvr additive="base">
                                        <p:cTn id="143" dur="750" fill="hold"/>
                                        <p:tgtEl>
                                          <p:spTgt spid="37"/>
                                        </p:tgtEl>
                                        <p:attrNameLst>
                                          <p:attrName>ppt_x</p:attrName>
                                        </p:attrNameLst>
                                      </p:cBhvr>
                                      <p:tavLst>
                                        <p:tav tm="0">
                                          <p:val>
                                            <p:strVal val="#ppt_x"/>
                                          </p:val>
                                        </p:tav>
                                        <p:tav tm="100000">
                                          <p:val>
                                            <p:strVal val="#ppt_x"/>
                                          </p:val>
                                        </p:tav>
                                      </p:tavLst>
                                    </p:anim>
                                    <p:anim calcmode="lin" valueType="num">
                                      <p:cBhvr additive="base">
                                        <p:cTn id="144" dur="750" fill="hold"/>
                                        <p:tgtEl>
                                          <p:spTgt spid="37"/>
                                        </p:tgtEl>
                                        <p:attrNameLst>
                                          <p:attrName>ppt_y</p:attrName>
                                        </p:attrNameLst>
                                      </p:cBhvr>
                                      <p:tavLst>
                                        <p:tav tm="0">
                                          <p:val>
                                            <p:strVal val="1+#ppt_h/2"/>
                                          </p:val>
                                        </p:tav>
                                        <p:tav tm="100000">
                                          <p:val>
                                            <p:strVal val="#ppt_y"/>
                                          </p:val>
                                        </p:tav>
                                      </p:tavLst>
                                    </p:anim>
                                  </p:childTnLst>
                                </p:cTn>
                              </p:par>
                              <p:par>
                                <p:cTn id="145" presetID="2" presetClass="entr" presetSubtype="8" decel="100000" fill="hold" grpId="0" nodeType="with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750" fill="hold"/>
                                        <p:tgtEl>
                                          <p:spTgt spid="36"/>
                                        </p:tgtEl>
                                        <p:attrNameLst>
                                          <p:attrName>ppt_x</p:attrName>
                                        </p:attrNameLst>
                                      </p:cBhvr>
                                      <p:tavLst>
                                        <p:tav tm="0">
                                          <p:val>
                                            <p:strVal val="0-#ppt_w/2"/>
                                          </p:val>
                                        </p:tav>
                                        <p:tav tm="100000">
                                          <p:val>
                                            <p:strVal val="#ppt_x"/>
                                          </p:val>
                                        </p:tav>
                                      </p:tavLst>
                                    </p:anim>
                                    <p:anim calcmode="lin" valueType="num">
                                      <p:cBhvr additive="base">
                                        <p:cTn id="148" dur="750" fill="hold"/>
                                        <p:tgtEl>
                                          <p:spTgt spid="36"/>
                                        </p:tgtEl>
                                        <p:attrNameLst>
                                          <p:attrName>ppt_y</p:attrName>
                                        </p:attrNameLst>
                                      </p:cBhvr>
                                      <p:tavLst>
                                        <p:tav tm="0">
                                          <p:val>
                                            <p:strVal val="#ppt_y"/>
                                          </p:val>
                                        </p:tav>
                                        <p:tav tm="100000">
                                          <p:val>
                                            <p:strVal val="#ppt_y"/>
                                          </p:val>
                                        </p:tav>
                                      </p:tavLst>
                                    </p:anim>
                                  </p:childTnLst>
                                </p:cTn>
                              </p:par>
                              <p:par>
                                <p:cTn id="149" presetID="45" presetClass="entr" presetSubtype="0" fill="hold" grpId="1" nodeType="withEffect">
                                  <p:stCondLst>
                                    <p:cond delay="0"/>
                                  </p:stCondLst>
                                  <p:childTnLst>
                                    <p:set>
                                      <p:cBhvr>
                                        <p:cTn id="150" dur="1" fill="hold">
                                          <p:stCondLst>
                                            <p:cond delay="0"/>
                                          </p:stCondLst>
                                        </p:cTn>
                                        <p:tgtEl>
                                          <p:spTgt spid="37"/>
                                        </p:tgtEl>
                                        <p:attrNameLst>
                                          <p:attrName>style.visibility</p:attrName>
                                        </p:attrNameLst>
                                      </p:cBhvr>
                                      <p:to>
                                        <p:strVal val="visible"/>
                                      </p:to>
                                    </p:set>
                                    <p:animEffect transition="in" filter="fade">
                                      <p:cBhvr>
                                        <p:cTn id="151" dur="750"/>
                                        <p:tgtEl>
                                          <p:spTgt spid="37"/>
                                        </p:tgtEl>
                                      </p:cBhvr>
                                    </p:animEffect>
                                    <p:anim calcmode="lin" valueType="num">
                                      <p:cBhvr>
                                        <p:cTn id="152" dur="750" fill="hold"/>
                                        <p:tgtEl>
                                          <p:spTgt spid="37"/>
                                        </p:tgtEl>
                                        <p:attrNameLst>
                                          <p:attrName>ppt_w</p:attrName>
                                        </p:attrNameLst>
                                      </p:cBhvr>
                                      <p:tavLst>
                                        <p:tav tm="0" fmla="#ppt_w*sin(2.5*pi*$)">
                                          <p:val>
                                            <p:fltVal val="0"/>
                                          </p:val>
                                        </p:tav>
                                        <p:tav tm="100000">
                                          <p:val>
                                            <p:fltVal val="1"/>
                                          </p:val>
                                        </p:tav>
                                      </p:tavLst>
                                    </p:anim>
                                    <p:anim calcmode="lin" valueType="num">
                                      <p:cBhvr>
                                        <p:cTn id="153" dur="750" fill="hold"/>
                                        <p:tgtEl>
                                          <p:spTgt spid="37"/>
                                        </p:tgtEl>
                                        <p:attrNameLst>
                                          <p:attrName>ppt_h</p:attrName>
                                        </p:attrNameLst>
                                      </p:cBhvr>
                                      <p:tavLst>
                                        <p:tav tm="0">
                                          <p:val>
                                            <p:strVal val="#ppt_h"/>
                                          </p:val>
                                        </p:tav>
                                        <p:tav tm="100000">
                                          <p:val>
                                            <p:strVal val="#ppt_h"/>
                                          </p:val>
                                        </p:tav>
                                      </p:tavLst>
                                    </p:anim>
                                  </p:childTnLst>
                                </p:cTn>
                              </p:par>
                              <p:par>
                                <p:cTn id="154" presetID="45" presetClass="entr" presetSubtype="0" fill="hold" grpId="1" nodeType="withEffect">
                                  <p:stCondLst>
                                    <p:cond delay="0"/>
                                  </p:stCondLst>
                                  <p:childTnLst>
                                    <p:set>
                                      <p:cBhvr>
                                        <p:cTn id="155" dur="1" fill="hold">
                                          <p:stCondLst>
                                            <p:cond delay="0"/>
                                          </p:stCondLst>
                                        </p:cTn>
                                        <p:tgtEl>
                                          <p:spTgt spid="36"/>
                                        </p:tgtEl>
                                        <p:attrNameLst>
                                          <p:attrName>style.visibility</p:attrName>
                                        </p:attrNameLst>
                                      </p:cBhvr>
                                      <p:to>
                                        <p:strVal val="visible"/>
                                      </p:to>
                                    </p:set>
                                    <p:animEffect transition="in" filter="fade">
                                      <p:cBhvr>
                                        <p:cTn id="156" dur="750"/>
                                        <p:tgtEl>
                                          <p:spTgt spid="36"/>
                                        </p:tgtEl>
                                      </p:cBhvr>
                                    </p:animEffect>
                                    <p:anim calcmode="lin" valueType="num">
                                      <p:cBhvr>
                                        <p:cTn id="157" dur="750" fill="hold"/>
                                        <p:tgtEl>
                                          <p:spTgt spid="36"/>
                                        </p:tgtEl>
                                        <p:attrNameLst>
                                          <p:attrName>ppt_w</p:attrName>
                                        </p:attrNameLst>
                                      </p:cBhvr>
                                      <p:tavLst>
                                        <p:tav tm="0" fmla="#ppt_w*sin(2.5*pi*$)">
                                          <p:val>
                                            <p:fltVal val="0"/>
                                          </p:val>
                                        </p:tav>
                                        <p:tav tm="100000">
                                          <p:val>
                                            <p:fltVal val="1"/>
                                          </p:val>
                                        </p:tav>
                                      </p:tavLst>
                                    </p:anim>
                                    <p:anim calcmode="lin" valueType="num">
                                      <p:cBhvr>
                                        <p:cTn id="158" dur="750" fill="hold"/>
                                        <p:tgtEl>
                                          <p:spTgt spid="36"/>
                                        </p:tgtEl>
                                        <p:attrNameLst>
                                          <p:attrName>ppt_h</p:attrName>
                                        </p:attrNameLst>
                                      </p:cBhvr>
                                      <p:tavLst>
                                        <p:tav tm="0">
                                          <p:val>
                                            <p:strVal val="#ppt_h"/>
                                          </p:val>
                                        </p:tav>
                                        <p:tav tm="100000">
                                          <p:val>
                                            <p:strVal val="#ppt_h"/>
                                          </p:val>
                                        </p:tav>
                                      </p:tavLst>
                                    </p:anim>
                                  </p:childTnLst>
                                </p:cTn>
                              </p:par>
                              <p:par>
                                <p:cTn id="159" presetID="2" presetClass="entr" presetSubtype="3" decel="100000" fill="hold" grpId="0" nodeType="withEffect">
                                  <p:stCondLst>
                                    <p:cond delay="500"/>
                                  </p:stCondLst>
                                  <p:iterate type="wd">
                                    <p:tmPct val="10000"/>
                                  </p:iterate>
                                  <p:childTnLst>
                                    <p:set>
                                      <p:cBhvr>
                                        <p:cTn id="160" dur="1" fill="hold">
                                          <p:stCondLst>
                                            <p:cond delay="0"/>
                                          </p:stCondLst>
                                        </p:cTn>
                                        <p:tgtEl>
                                          <p:spTgt spid="38">
                                            <p:txEl>
                                              <p:pRg st="0" end="0"/>
                                            </p:txEl>
                                          </p:spTgt>
                                        </p:tgtEl>
                                        <p:attrNameLst>
                                          <p:attrName>style.visibility</p:attrName>
                                        </p:attrNameLst>
                                      </p:cBhvr>
                                      <p:to>
                                        <p:strVal val="visible"/>
                                      </p:to>
                                    </p:set>
                                    <p:anim calcmode="lin" valueType="num">
                                      <p:cBhvr additive="base">
                                        <p:cTn id="16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62" dur="50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163" fill="hold">
                            <p:stCondLst>
                              <p:cond delay="4950"/>
                            </p:stCondLst>
                            <p:childTnLst>
                              <p:par>
                                <p:cTn id="164" presetID="2" presetClass="entr" presetSubtype="2" decel="100000" fill="hold" grpId="0" nodeType="afterEffect">
                                  <p:stCondLst>
                                    <p:cond delay="250"/>
                                  </p:stCondLst>
                                  <p:childTnLst>
                                    <p:set>
                                      <p:cBhvr>
                                        <p:cTn id="165" dur="1" fill="hold">
                                          <p:stCondLst>
                                            <p:cond delay="0"/>
                                          </p:stCondLst>
                                        </p:cTn>
                                        <p:tgtEl>
                                          <p:spTgt spid="39">
                                            <p:txEl>
                                              <p:pRg st="0" end="0"/>
                                            </p:txEl>
                                          </p:spTgt>
                                        </p:tgtEl>
                                        <p:attrNameLst>
                                          <p:attrName>style.visibility</p:attrName>
                                        </p:attrNameLst>
                                      </p:cBhvr>
                                      <p:to>
                                        <p:strVal val="visible"/>
                                      </p:to>
                                    </p:set>
                                    <p:anim calcmode="lin" valueType="num">
                                      <p:cBhvr additive="base">
                                        <p:cTn id="166"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67"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animBg="1"/>
      <p:bldP spid="41" grpId="1" animBg="1"/>
      <p:bldP spid="5" grpId="0" animBg="1"/>
      <p:bldP spid="5" grpId="1" animBg="1"/>
      <p:bldP spid="30" grpId="0" animBg="1"/>
      <p:bldP spid="30" grpId="1" animBg="1"/>
      <p:bldP spid="31" grpId="0" animBg="1"/>
      <p:bldP spid="3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1" grpId="1" animBg="1"/>
      <p:bldP spid="14" grpId="0" animBg="1"/>
      <p:bldP spid="14" grpId="1" animBg="1"/>
      <p:bldP spid="17" grpId="0" animBg="1"/>
      <p:bldP spid="17" grpId="1" animBg="1"/>
      <p:bldP spid="32" grpId="0" animBg="1"/>
      <p:bldP spid="32" grpId="1" animBg="1"/>
      <p:bldP spid="33" grpId="0" animBg="1"/>
      <p:bldP spid="33" grpId="1" animBg="1"/>
      <p:bldP spid="34" grpId="0" animBg="1"/>
      <p:bldP spid="34" grpId="1" animBg="1"/>
      <p:bldP spid="21" grpId="0" animBg="1"/>
      <p:bldP spid="21" grpId="1" animBg="1"/>
      <p:bldP spid="22" grpId="0" animBg="1"/>
      <p:bldP spid="22" grpId="1" animBg="1"/>
      <p:bldP spid="23"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35"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animBg="1"/>
      <p:bldP spid="36" grpId="1" animBg="1"/>
      <p:bldP spid="37" grpId="0" animBg="1"/>
      <p:bldP spid="37" grpId="1" animBg="1"/>
      <p:bldP spid="38"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ig text &amp; Description">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0" y="0"/>
            <a:ext cx="9142414" cy="102869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タイトル 1"/>
          <p:cNvSpPr>
            <a:spLocks noGrp="1"/>
          </p:cNvSpPr>
          <p:nvPr>
            <p:ph type="title" hasCustomPrompt="1"/>
          </p:nvPr>
        </p:nvSpPr>
        <p:spPr>
          <a:xfrm>
            <a:off x="610767" y="1173479"/>
            <a:ext cx="7920880" cy="8207948"/>
          </a:xfrm>
        </p:spPr>
        <p:txBody>
          <a:bodyPr>
            <a:normAutofit/>
          </a:bodyPr>
          <a:lstStyle>
            <a:lvl1pPr algn="ctr">
              <a:defRPr sz="7200">
                <a:solidFill>
                  <a:schemeClr val="bg1"/>
                </a:solidFill>
                <a:latin typeface="Route 159 UltraLight" pitchFamily="50" charset="0"/>
              </a:defRPr>
            </a:lvl1pPr>
          </a:lstStyle>
          <a:p>
            <a:r>
              <a:rPr kumimoji="1" lang="en-US" altLang="ja-JP" dirty="0"/>
              <a:t>Text</a:t>
            </a:r>
            <a:endParaRPr kumimoji="1" lang="ja-JP" altLang="en-US" dirty="0"/>
          </a:p>
        </p:txBody>
      </p:sp>
      <p:sp>
        <p:nvSpPr>
          <p:cNvPr id="7" name="テキスト プレースホルダー 6"/>
          <p:cNvSpPr>
            <a:spLocks noGrp="1"/>
          </p:cNvSpPr>
          <p:nvPr>
            <p:ph type="body" sz="quarter" idx="24" hasCustomPrompt="1"/>
          </p:nvPr>
        </p:nvSpPr>
        <p:spPr>
          <a:xfrm>
            <a:off x="9593943" y="2486299"/>
            <a:ext cx="7996244" cy="5314402"/>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95090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build="p">
        <p:tmplLst>
          <p:tmpl lvl="1">
            <p:tnLst>
              <p:par>
                <p:cTn presetID="2" presetClass="entr" presetSubtype="4" decel="10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ppt_x"/>
                          </p:val>
                        </p:tav>
                        <p:tav tm="100000">
                          <p:val>
                            <p:strVal val="#ppt_x"/>
                          </p:val>
                        </p:tav>
                      </p:tavLst>
                    </p:anim>
                    <p:anim calcmode="lin" valueType="num">
                      <p:cBhvr additive="base">
                        <p:cTn dur="500" fill="hold"/>
                        <p:tgtEl>
                          <p:spTgt spid="7"/>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Image and text 7">
    <p:spTree>
      <p:nvGrpSpPr>
        <p:cNvPr id="1" name=""/>
        <p:cNvGrpSpPr/>
        <p:nvPr/>
      </p:nvGrpSpPr>
      <p:grpSpPr>
        <a:xfrm>
          <a:off x="0" y="0"/>
          <a:ext cx="0" cy="0"/>
          <a:chOff x="0" y="0"/>
          <a:chExt cx="0" cy="0"/>
        </a:xfrm>
      </p:grpSpPr>
      <p:sp>
        <p:nvSpPr>
          <p:cNvPr id="23" name="Freeform: Shape 22"/>
          <p:cNvSpPr/>
          <p:nvPr userDrawn="1"/>
        </p:nvSpPr>
        <p:spPr>
          <a:xfrm>
            <a:off x="1938913" y="2"/>
            <a:ext cx="16347500" cy="10287000"/>
          </a:xfrm>
          <a:custGeom>
            <a:avLst/>
            <a:gdLst>
              <a:gd name="connsiteX0" fmla="*/ 14011723 w 16348919"/>
              <a:gd name="connsiteY0" fmla="*/ 10188713 h 10285413"/>
              <a:gd name="connsiteX1" fmla="*/ 14021588 w 16348919"/>
              <a:gd name="connsiteY1" fmla="*/ 10208447 h 10285413"/>
              <a:gd name="connsiteX2" fmla="*/ 14051193 w 16348919"/>
              <a:gd name="connsiteY2" fmla="*/ 10208447 h 10285413"/>
              <a:gd name="connsiteX3" fmla="*/ 14031456 w 16348919"/>
              <a:gd name="connsiteY3" fmla="*/ 10188713 h 10285413"/>
              <a:gd name="connsiteX4" fmla="*/ 14021588 w 16348919"/>
              <a:gd name="connsiteY4" fmla="*/ 10188713 h 10285413"/>
              <a:gd name="connsiteX5" fmla="*/ 13518353 w 16348919"/>
              <a:gd name="connsiteY5" fmla="*/ 10109773 h 10285413"/>
              <a:gd name="connsiteX6" fmla="*/ 13538086 w 16348919"/>
              <a:gd name="connsiteY6" fmla="*/ 10109773 h 10285413"/>
              <a:gd name="connsiteX7" fmla="*/ 13557820 w 16348919"/>
              <a:gd name="connsiteY7" fmla="*/ 10129507 h 10285413"/>
              <a:gd name="connsiteX8" fmla="*/ 13528218 w 16348919"/>
              <a:gd name="connsiteY8" fmla="*/ 10119641 h 10285413"/>
              <a:gd name="connsiteX9" fmla="*/ 13518353 w 16348919"/>
              <a:gd name="connsiteY9" fmla="*/ 10109773 h 10285413"/>
              <a:gd name="connsiteX10" fmla="*/ 13439412 w 16348919"/>
              <a:gd name="connsiteY10" fmla="*/ 10050569 h 10285413"/>
              <a:gd name="connsiteX11" fmla="*/ 13449280 w 16348919"/>
              <a:gd name="connsiteY11" fmla="*/ 10050569 h 10285413"/>
              <a:gd name="connsiteX12" fmla="*/ 13459146 w 16348919"/>
              <a:gd name="connsiteY12" fmla="*/ 10070303 h 10285413"/>
              <a:gd name="connsiteX13" fmla="*/ 13429544 w 16348919"/>
              <a:gd name="connsiteY13" fmla="*/ 10060435 h 10285413"/>
              <a:gd name="connsiteX14" fmla="*/ 13439412 w 16348919"/>
              <a:gd name="connsiteY14" fmla="*/ 10050569 h 10285413"/>
              <a:gd name="connsiteX15" fmla="*/ 13182860 w 16348919"/>
              <a:gd name="connsiteY15" fmla="*/ 9951895 h 10285413"/>
              <a:gd name="connsiteX16" fmla="*/ 13202594 w 16348919"/>
              <a:gd name="connsiteY16" fmla="*/ 9961761 h 10285413"/>
              <a:gd name="connsiteX17" fmla="*/ 13202594 w 16348919"/>
              <a:gd name="connsiteY17" fmla="*/ 9971629 h 10285413"/>
              <a:gd name="connsiteX18" fmla="*/ 13182860 w 16348919"/>
              <a:gd name="connsiteY18" fmla="*/ 9971629 h 10285413"/>
              <a:gd name="connsiteX19" fmla="*/ 13103920 w 16348919"/>
              <a:gd name="connsiteY19" fmla="*/ 9912425 h 10285413"/>
              <a:gd name="connsiteX20" fmla="*/ 13143390 w 16348919"/>
              <a:gd name="connsiteY20" fmla="*/ 9932159 h 10285413"/>
              <a:gd name="connsiteX21" fmla="*/ 13143390 w 16348919"/>
              <a:gd name="connsiteY21" fmla="*/ 9951895 h 10285413"/>
              <a:gd name="connsiteX22" fmla="*/ 13123654 w 16348919"/>
              <a:gd name="connsiteY22" fmla="*/ 9951895 h 10285413"/>
              <a:gd name="connsiteX23" fmla="*/ 13103920 w 16348919"/>
              <a:gd name="connsiteY23" fmla="*/ 9912425 h 10285413"/>
              <a:gd name="connsiteX24" fmla="*/ 12891771 w 16348919"/>
              <a:gd name="connsiteY24" fmla="*/ 9902557 h 10285413"/>
              <a:gd name="connsiteX25" fmla="*/ 12906572 w 16348919"/>
              <a:gd name="connsiteY25" fmla="*/ 9912425 h 10285413"/>
              <a:gd name="connsiteX26" fmla="*/ 12886838 w 16348919"/>
              <a:gd name="connsiteY26" fmla="*/ 9912425 h 10285413"/>
              <a:gd name="connsiteX27" fmla="*/ 12891771 w 16348919"/>
              <a:gd name="connsiteY27" fmla="*/ 9902557 h 10285413"/>
              <a:gd name="connsiteX28" fmla="*/ 13163124 w 16348919"/>
              <a:gd name="connsiteY28" fmla="*/ 9872955 h 10285413"/>
              <a:gd name="connsiteX29" fmla="*/ 13143390 w 16348919"/>
              <a:gd name="connsiteY29" fmla="*/ 9882823 h 10285413"/>
              <a:gd name="connsiteX30" fmla="*/ 13163124 w 16348919"/>
              <a:gd name="connsiteY30" fmla="*/ 9892691 h 10285413"/>
              <a:gd name="connsiteX31" fmla="*/ 13182860 w 16348919"/>
              <a:gd name="connsiteY31" fmla="*/ 9872955 h 10285413"/>
              <a:gd name="connsiteX32" fmla="*/ 13024980 w 16348919"/>
              <a:gd name="connsiteY32" fmla="*/ 9872955 h 10285413"/>
              <a:gd name="connsiteX33" fmla="*/ 13044716 w 16348919"/>
              <a:gd name="connsiteY33" fmla="*/ 9892691 h 10285413"/>
              <a:gd name="connsiteX34" fmla="*/ 13034848 w 16348919"/>
              <a:gd name="connsiteY34" fmla="*/ 9902557 h 10285413"/>
              <a:gd name="connsiteX35" fmla="*/ 13024980 w 16348919"/>
              <a:gd name="connsiteY35" fmla="*/ 9912425 h 10285413"/>
              <a:gd name="connsiteX36" fmla="*/ 13005246 w 16348919"/>
              <a:gd name="connsiteY36" fmla="*/ 9892691 h 10285413"/>
              <a:gd name="connsiteX37" fmla="*/ 13024980 w 16348919"/>
              <a:gd name="connsiteY37" fmla="*/ 9872955 h 10285413"/>
              <a:gd name="connsiteX38" fmla="*/ 12077710 w 16348919"/>
              <a:gd name="connsiteY38" fmla="*/ 9616403 h 10285413"/>
              <a:gd name="connsiteX39" fmla="*/ 12166518 w 16348919"/>
              <a:gd name="connsiteY39" fmla="*/ 9636137 h 10285413"/>
              <a:gd name="connsiteX40" fmla="*/ 12255324 w 16348919"/>
              <a:gd name="connsiteY40" fmla="*/ 9655873 h 10285413"/>
              <a:gd name="connsiteX41" fmla="*/ 12215854 w 16348919"/>
              <a:gd name="connsiteY41" fmla="*/ 9655873 h 10285413"/>
              <a:gd name="connsiteX42" fmla="*/ 12166518 w 16348919"/>
              <a:gd name="connsiteY42" fmla="*/ 9655873 h 10285413"/>
              <a:gd name="connsiteX43" fmla="*/ 12117180 w 16348919"/>
              <a:gd name="connsiteY43" fmla="*/ 9636137 h 10285413"/>
              <a:gd name="connsiteX44" fmla="*/ 12275058 w 16348919"/>
              <a:gd name="connsiteY44" fmla="*/ 9596667 h 10285413"/>
              <a:gd name="connsiteX45" fmla="*/ 12314528 w 16348919"/>
              <a:gd name="connsiteY45" fmla="*/ 9616403 h 10285413"/>
              <a:gd name="connsiteX46" fmla="*/ 12393468 w 16348919"/>
              <a:gd name="connsiteY46" fmla="*/ 9636137 h 10285413"/>
              <a:gd name="connsiteX47" fmla="*/ 12432938 w 16348919"/>
              <a:gd name="connsiteY47" fmla="*/ 9646005 h 10285413"/>
              <a:gd name="connsiteX48" fmla="*/ 12452672 w 16348919"/>
              <a:gd name="connsiteY48" fmla="*/ 9655873 h 10285413"/>
              <a:gd name="connsiteX49" fmla="*/ 12511876 w 16348919"/>
              <a:gd name="connsiteY49" fmla="*/ 9675607 h 10285413"/>
              <a:gd name="connsiteX50" fmla="*/ 12689490 w 16348919"/>
              <a:gd name="connsiteY50" fmla="*/ 9734811 h 10285413"/>
              <a:gd name="connsiteX51" fmla="*/ 12837500 w 16348919"/>
              <a:gd name="connsiteY51" fmla="*/ 9784149 h 10285413"/>
              <a:gd name="connsiteX52" fmla="*/ 12886838 w 16348919"/>
              <a:gd name="connsiteY52" fmla="*/ 9803883 h 10285413"/>
              <a:gd name="connsiteX53" fmla="*/ 12955910 w 16348919"/>
              <a:gd name="connsiteY53" fmla="*/ 9823619 h 10285413"/>
              <a:gd name="connsiteX54" fmla="*/ 12995378 w 16348919"/>
              <a:gd name="connsiteY54" fmla="*/ 9833485 h 10285413"/>
              <a:gd name="connsiteX55" fmla="*/ 13024980 w 16348919"/>
              <a:gd name="connsiteY55" fmla="*/ 9843353 h 10285413"/>
              <a:gd name="connsiteX56" fmla="*/ 12975644 w 16348919"/>
              <a:gd name="connsiteY56" fmla="*/ 9843353 h 10285413"/>
              <a:gd name="connsiteX57" fmla="*/ 12906572 w 16348919"/>
              <a:gd name="connsiteY57" fmla="*/ 9853221 h 10285413"/>
              <a:gd name="connsiteX58" fmla="*/ 12867102 w 16348919"/>
              <a:gd name="connsiteY58" fmla="*/ 9872955 h 10285413"/>
              <a:gd name="connsiteX59" fmla="*/ 12827632 w 16348919"/>
              <a:gd name="connsiteY59" fmla="*/ 9833485 h 10285413"/>
              <a:gd name="connsiteX60" fmla="*/ 12778296 w 16348919"/>
              <a:gd name="connsiteY60" fmla="*/ 9813751 h 10285413"/>
              <a:gd name="connsiteX61" fmla="*/ 12689490 w 16348919"/>
              <a:gd name="connsiteY61" fmla="*/ 9794015 h 10285413"/>
              <a:gd name="connsiteX62" fmla="*/ 12630284 w 16348919"/>
              <a:gd name="connsiteY62" fmla="*/ 9774281 h 10285413"/>
              <a:gd name="connsiteX63" fmla="*/ 12551346 w 16348919"/>
              <a:gd name="connsiteY63" fmla="*/ 9734811 h 10285413"/>
              <a:gd name="connsiteX64" fmla="*/ 12393468 w 16348919"/>
              <a:gd name="connsiteY64" fmla="*/ 9695341 h 10285413"/>
              <a:gd name="connsiteX65" fmla="*/ 12413202 w 16348919"/>
              <a:gd name="connsiteY65" fmla="*/ 9695341 h 10285413"/>
              <a:gd name="connsiteX66" fmla="*/ 12432938 w 16348919"/>
              <a:gd name="connsiteY66" fmla="*/ 9695341 h 10285413"/>
              <a:gd name="connsiteX67" fmla="*/ 12413202 w 16348919"/>
              <a:gd name="connsiteY67" fmla="*/ 9675607 h 10285413"/>
              <a:gd name="connsiteX68" fmla="*/ 12363866 w 16348919"/>
              <a:gd name="connsiteY68" fmla="*/ 9655873 h 10285413"/>
              <a:gd name="connsiteX69" fmla="*/ 12314528 w 16348919"/>
              <a:gd name="connsiteY69" fmla="*/ 9636137 h 10285413"/>
              <a:gd name="connsiteX70" fmla="*/ 12284926 w 16348919"/>
              <a:gd name="connsiteY70" fmla="*/ 9636137 h 10285413"/>
              <a:gd name="connsiteX71" fmla="*/ 12275058 w 16348919"/>
              <a:gd name="connsiteY71" fmla="*/ 9616403 h 10285413"/>
              <a:gd name="connsiteX72" fmla="*/ 12097446 w 16348919"/>
              <a:gd name="connsiteY72" fmla="*/ 9537463 h 10285413"/>
              <a:gd name="connsiteX73" fmla="*/ 12136913 w 16348919"/>
              <a:gd name="connsiteY73" fmla="*/ 9576933 h 10285413"/>
              <a:gd name="connsiteX74" fmla="*/ 12077710 w 16348919"/>
              <a:gd name="connsiteY74" fmla="*/ 9557199 h 10285413"/>
              <a:gd name="connsiteX75" fmla="*/ 12038239 w 16348919"/>
              <a:gd name="connsiteY75" fmla="*/ 9537463 h 10285413"/>
              <a:gd name="connsiteX76" fmla="*/ 12057976 w 16348919"/>
              <a:gd name="connsiteY76" fmla="*/ 9537463 h 10285413"/>
              <a:gd name="connsiteX77" fmla="*/ 12048108 w 16348919"/>
              <a:gd name="connsiteY77" fmla="*/ 9557199 h 10285413"/>
              <a:gd name="connsiteX78" fmla="*/ 12038239 w 16348919"/>
              <a:gd name="connsiteY78" fmla="*/ 9537463 h 10285413"/>
              <a:gd name="connsiteX79" fmla="*/ 11979036 w 16348919"/>
              <a:gd name="connsiteY79" fmla="*/ 9497993 h 10285413"/>
              <a:gd name="connsiteX80" fmla="*/ 11998773 w 16348919"/>
              <a:gd name="connsiteY80" fmla="*/ 9517729 h 10285413"/>
              <a:gd name="connsiteX81" fmla="*/ 11979036 w 16348919"/>
              <a:gd name="connsiteY81" fmla="*/ 9517729 h 10285413"/>
              <a:gd name="connsiteX82" fmla="*/ 11821158 w 16348919"/>
              <a:gd name="connsiteY82" fmla="*/ 9458525 h 10285413"/>
              <a:gd name="connsiteX83" fmla="*/ 11880362 w 16348919"/>
              <a:gd name="connsiteY83" fmla="*/ 9468391 h 10285413"/>
              <a:gd name="connsiteX84" fmla="*/ 11939565 w 16348919"/>
              <a:gd name="connsiteY84" fmla="*/ 9497993 h 10285413"/>
              <a:gd name="connsiteX85" fmla="*/ 11880362 w 16348919"/>
              <a:gd name="connsiteY85" fmla="*/ 9478259 h 10285413"/>
              <a:gd name="connsiteX86" fmla="*/ 11821158 w 16348919"/>
              <a:gd name="connsiteY86" fmla="*/ 9458525 h 10285413"/>
              <a:gd name="connsiteX87" fmla="*/ 11747153 w 16348919"/>
              <a:gd name="connsiteY87" fmla="*/ 9428921 h 10285413"/>
              <a:gd name="connsiteX88" fmla="*/ 11761954 w 16348919"/>
              <a:gd name="connsiteY88" fmla="*/ 9438789 h 10285413"/>
              <a:gd name="connsiteX89" fmla="*/ 11742217 w 16348919"/>
              <a:gd name="connsiteY89" fmla="*/ 9438789 h 10285413"/>
              <a:gd name="connsiteX90" fmla="*/ 11747153 w 16348919"/>
              <a:gd name="connsiteY90" fmla="*/ 9428921 h 10285413"/>
              <a:gd name="connsiteX91" fmla="*/ 11623810 w 16348919"/>
              <a:gd name="connsiteY91" fmla="*/ 9399319 h 10285413"/>
              <a:gd name="connsiteX92" fmla="*/ 11643543 w 16348919"/>
              <a:gd name="connsiteY92" fmla="*/ 9399319 h 10285413"/>
              <a:gd name="connsiteX93" fmla="*/ 11683013 w 16348919"/>
              <a:gd name="connsiteY93" fmla="*/ 9419055 h 10285413"/>
              <a:gd name="connsiteX94" fmla="*/ 10696273 w 16348919"/>
              <a:gd name="connsiteY94" fmla="*/ 9379585 h 10285413"/>
              <a:gd name="connsiteX95" fmla="*/ 10745609 w 16348919"/>
              <a:gd name="connsiteY95" fmla="*/ 9389453 h 10285413"/>
              <a:gd name="connsiteX96" fmla="*/ 10794947 w 16348919"/>
              <a:gd name="connsiteY96" fmla="*/ 9419055 h 10285413"/>
              <a:gd name="connsiteX97" fmla="*/ 10755477 w 16348919"/>
              <a:gd name="connsiteY97" fmla="*/ 9419055 h 10285413"/>
              <a:gd name="connsiteX98" fmla="*/ 10716008 w 16348919"/>
              <a:gd name="connsiteY98" fmla="*/ 9399319 h 10285413"/>
              <a:gd name="connsiteX99" fmla="*/ 10281841 w 16348919"/>
              <a:gd name="connsiteY99" fmla="*/ 9142767 h 10285413"/>
              <a:gd name="connsiteX100" fmla="*/ 10301577 w 16348919"/>
              <a:gd name="connsiteY100" fmla="*/ 9162500 h 10285413"/>
              <a:gd name="connsiteX101" fmla="*/ 10281841 w 16348919"/>
              <a:gd name="connsiteY101" fmla="*/ 9162500 h 10285413"/>
              <a:gd name="connsiteX102" fmla="*/ 10281841 w 16348919"/>
              <a:gd name="connsiteY102" fmla="*/ 9142767 h 10285413"/>
              <a:gd name="connsiteX103" fmla="*/ 9472712 w 16348919"/>
              <a:gd name="connsiteY103" fmla="*/ 9083563 h 10285413"/>
              <a:gd name="connsiteX104" fmla="*/ 9492448 w 16348919"/>
              <a:gd name="connsiteY104" fmla="*/ 9103297 h 10285413"/>
              <a:gd name="connsiteX105" fmla="*/ 9472712 w 16348919"/>
              <a:gd name="connsiteY105" fmla="*/ 9103297 h 10285413"/>
              <a:gd name="connsiteX106" fmla="*/ 11007096 w 16348919"/>
              <a:gd name="connsiteY106" fmla="*/ 9073695 h 10285413"/>
              <a:gd name="connsiteX107" fmla="*/ 11010796 w 16348919"/>
              <a:gd name="connsiteY107" fmla="*/ 9076161 h 10285413"/>
              <a:gd name="connsiteX108" fmla="*/ 11011090 w 16348919"/>
              <a:gd name="connsiteY108" fmla="*/ 9077925 h 10285413"/>
              <a:gd name="connsiteX109" fmla="*/ 11006022 w 16348919"/>
              <a:gd name="connsiteY109" fmla="*/ 9074124 h 10285413"/>
              <a:gd name="connsiteX110" fmla="*/ 10617333 w 16348919"/>
              <a:gd name="connsiteY110" fmla="*/ 8994757 h 10285413"/>
              <a:gd name="connsiteX111" fmla="*/ 10637069 w 16348919"/>
              <a:gd name="connsiteY111" fmla="*/ 9004622 h 10285413"/>
              <a:gd name="connsiteX112" fmla="*/ 10617333 w 16348919"/>
              <a:gd name="connsiteY112" fmla="*/ 9004622 h 10285413"/>
              <a:gd name="connsiteX113" fmla="*/ 10597599 w 16348919"/>
              <a:gd name="connsiteY113" fmla="*/ 9004622 h 10285413"/>
              <a:gd name="connsiteX114" fmla="*/ 10617333 w 16348919"/>
              <a:gd name="connsiteY114" fmla="*/ 8994757 h 10285413"/>
              <a:gd name="connsiteX115" fmla="*/ 10709430 w 16348919"/>
              <a:gd name="connsiteY115" fmla="*/ 8991466 h 10285413"/>
              <a:gd name="connsiteX116" fmla="*/ 10775211 w 16348919"/>
              <a:gd name="connsiteY116" fmla="*/ 9004622 h 10285413"/>
              <a:gd name="connsiteX117" fmla="*/ 10834417 w 16348919"/>
              <a:gd name="connsiteY117" fmla="*/ 9004622 h 10285413"/>
              <a:gd name="connsiteX118" fmla="*/ 10854152 w 16348919"/>
              <a:gd name="connsiteY118" fmla="*/ 9014491 h 10285413"/>
              <a:gd name="connsiteX119" fmla="*/ 10873885 w 16348919"/>
              <a:gd name="connsiteY119" fmla="*/ 9044093 h 10285413"/>
              <a:gd name="connsiteX120" fmla="*/ 10893621 w 16348919"/>
              <a:gd name="connsiteY120" fmla="*/ 9044093 h 10285413"/>
              <a:gd name="connsiteX121" fmla="*/ 10913355 w 16348919"/>
              <a:gd name="connsiteY121" fmla="*/ 9044093 h 10285413"/>
              <a:gd name="connsiteX122" fmla="*/ 10952825 w 16348919"/>
              <a:gd name="connsiteY122" fmla="*/ 9063826 h 10285413"/>
              <a:gd name="connsiteX123" fmla="*/ 10992295 w 16348919"/>
              <a:gd name="connsiteY123" fmla="*/ 9063826 h 10285413"/>
              <a:gd name="connsiteX124" fmla="*/ 11006022 w 16348919"/>
              <a:gd name="connsiteY124" fmla="*/ 9074124 h 10285413"/>
              <a:gd name="connsiteX125" fmla="*/ 11000928 w 16348919"/>
              <a:gd name="connsiteY125" fmla="*/ 9076161 h 10285413"/>
              <a:gd name="connsiteX126" fmla="*/ 10992295 w 16348919"/>
              <a:gd name="connsiteY126" fmla="*/ 9083563 h 10285413"/>
              <a:gd name="connsiteX127" fmla="*/ 11012029 w 16348919"/>
              <a:gd name="connsiteY127" fmla="*/ 9083563 h 10285413"/>
              <a:gd name="connsiteX128" fmla="*/ 11011090 w 16348919"/>
              <a:gd name="connsiteY128" fmla="*/ 9077925 h 10285413"/>
              <a:gd name="connsiteX129" fmla="*/ 11012029 w 16348919"/>
              <a:gd name="connsiteY129" fmla="*/ 9078630 h 10285413"/>
              <a:gd name="connsiteX130" fmla="*/ 11031765 w 16348919"/>
              <a:gd name="connsiteY130" fmla="*/ 9083563 h 10285413"/>
              <a:gd name="connsiteX131" fmla="*/ 10972560 w 16348919"/>
              <a:gd name="connsiteY131" fmla="*/ 9083563 h 10285413"/>
              <a:gd name="connsiteX132" fmla="*/ 10923223 w 16348919"/>
              <a:gd name="connsiteY132" fmla="*/ 9063826 h 10285413"/>
              <a:gd name="connsiteX133" fmla="*/ 10864019 w 16348919"/>
              <a:gd name="connsiteY133" fmla="*/ 9044093 h 10285413"/>
              <a:gd name="connsiteX134" fmla="*/ 10814681 w 16348919"/>
              <a:gd name="connsiteY134" fmla="*/ 9044093 h 10285413"/>
              <a:gd name="connsiteX135" fmla="*/ 10794947 w 16348919"/>
              <a:gd name="connsiteY135" fmla="*/ 9024359 h 10285413"/>
              <a:gd name="connsiteX136" fmla="*/ 10716008 w 16348919"/>
              <a:gd name="connsiteY136" fmla="*/ 9004622 h 10285413"/>
              <a:gd name="connsiteX137" fmla="*/ 10696273 w 16348919"/>
              <a:gd name="connsiteY137" fmla="*/ 9004622 h 10285413"/>
              <a:gd name="connsiteX138" fmla="*/ 10676537 w 16348919"/>
              <a:gd name="connsiteY138" fmla="*/ 8984889 h 10285413"/>
              <a:gd name="connsiteX139" fmla="*/ 10716008 w 16348919"/>
              <a:gd name="connsiteY139" fmla="*/ 8984889 h 10285413"/>
              <a:gd name="connsiteX140" fmla="*/ 10709430 w 16348919"/>
              <a:gd name="connsiteY140" fmla="*/ 8991466 h 10285413"/>
              <a:gd name="connsiteX141" fmla="*/ 10459456 w 16348919"/>
              <a:gd name="connsiteY141" fmla="*/ 8965152 h 10285413"/>
              <a:gd name="connsiteX142" fmla="*/ 10498925 w 16348919"/>
              <a:gd name="connsiteY142" fmla="*/ 8965152 h 10285413"/>
              <a:gd name="connsiteX143" fmla="*/ 10479189 w 16348919"/>
              <a:gd name="connsiteY143" fmla="*/ 8984889 h 10285413"/>
              <a:gd name="connsiteX144" fmla="*/ 10380515 w 16348919"/>
              <a:gd name="connsiteY144" fmla="*/ 8905948 h 10285413"/>
              <a:gd name="connsiteX145" fmla="*/ 10390383 w 16348919"/>
              <a:gd name="connsiteY145" fmla="*/ 8905948 h 10285413"/>
              <a:gd name="connsiteX146" fmla="*/ 10400251 w 16348919"/>
              <a:gd name="connsiteY146" fmla="*/ 8925685 h 10285413"/>
              <a:gd name="connsiteX147" fmla="*/ 10055373 w 16348919"/>
              <a:gd name="connsiteY147" fmla="*/ 8857095 h 10285413"/>
              <a:gd name="connsiteX148" fmla="*/ 10064760 w 16348919"/>
              <a:gd name="connsiteY148" fmla="*/ 8866478 h 10285413"/>
              <a:gd name="connsiteX149" fmla="*/ 10123963 w 16348919"/>
              <a:gd name="connsiteY149" fmla="*/ 8905948 h 10285413"/>
              <a:gd name="connsiteX150" fmla="*/ 10123963 w 16348919"/>
              <a:gd name="connsiteY150" fmla="*/ 8925685 h 10285413"/>
              <a:gd name="connsiteX151" fmla="*/ 10045022 w 16348919"/>
              <a:gd name="connsiteY151" fmla="*/ 8846745 h 10285413"/>
              <a:gd name="connsiteX152" fmla="*/ 10049958 w 16348919"/>
              <a:gd name="connsiteY152" fmla="*/ 8851677 h 10285413"/>
              <a:gd name="connsiteX153" fmla="*/ 10055373 w 16348919"/>
              <a:gd name="connsiteY153" fmla="*/ 8857095 h 10285413"/>
              <a:gd name="connsiteX154" fmla="*/ 9749000 w 16348919"/>
              <a:gd name="connsiteY154" fmla="*/ 8748071 h 10285413"/>
              <a:gd name="connsiteX155" fmla="*/ 9768737 w 16348919"/>
              <a:gd name="connsiteY155" fmla="*/ 8748071 h 10285413"/>
              <a:gd name="connsiteX156" fmla="*/ 9788471 w 16348919"/>
              <a:gd name="connsiteY156" fmla="*/ 8757939 h 10285413"/>
              <a:gd name="connsiteX157" fmla="*/ 9827941 w 16348919"/>
              <a:gd name="connsiteY157" fmla="*/ 8767804 h 10285413"/>
              <a:gd name="connsiteX158" fmla="*/ 9847674 w 16348919"/>
              <a:gd name="connsiteY158" fmla="*/ 8787541 h 10285413"/>
              <a:gd name="connsiteX159" fmla="*/ 9827941 w 16348919"/>
              <a:gd name="connsiteY159" fmla="*/ 8787541 h 10285413"/>
              <a:gd name="connsiteX160" fmla="*/ 9788471 w 16348919"/>
              <a:gd name="connsiteY160" fmla="*/ 8767804 h 10285413"/>
              <a:gd name="connsiteX161" fmla="*/ 9749000 w 16348919"/>
              <a:gd name="connsiteY161" fmla="*/ 8748071 h 10285413"/>
              <a:gd name="connsiteX162" fmla="*/ 9808204 w 16348919"/>
              <a:gd name="connsiteY162" fmla="*/ 8688867 h 10285413"/>
              <a:gd name="connsiteX163" fmla="*/ 9857543 w 16348919"/>
              <a:gd name="connsiteY163" fmla="*/ 8698732 h 10285413"/>
              <a:gd name="connsiteX164" fmla="*/ 9926615 w 16348919"/>
              <a:gd name="connsiteY164" fmla="*/ 8728337 h 10285413"/>
              <a:gd name="connsiteX165" fmla="*/ 10104226 w 16348919"/>
              <a:gd name="connsiteY165" fmla="*/ 8767804 h 10285413"/>
              <a:gd name="connsiteX166" fmla="*/ 9966085 w 16348919"/>
              <a:gd name="connsiteY166" fmla="*/ 8767804 h 10285413"/>
              <a:gd name="connsiteX167" fmla="*/ 9946348 w 16348919"/>
              <a:gd name="connsiteY167" fmla="*/ 8748071 h 10285413"/>
              <a:gd name="connsiteX168" fmla="*/ 9867411 w 16348919"/>
              <a:gd name="connsiteY168" fmla="*/ 8728337 h 10285413"/>
              <a:gd name="connsiteX169" fmla="*/ 9571387 w 16348919"/>
              <a:gd name="connsiteY169" fmla="*/ 8669130 h 10285413"/>
              <a:gd name="connsiteX170" fmla="*/ 9591122 w 16348919"/>
              <a:gd name="connsiteY170" fmla="*/ 8688867 h 10285413"/>
              <a:gd name="connsiteX171" fmla="*/ 9571387 w 16348919"/>
              <a:gd name="connsiteY171" fmla="*/ 8708600 h 10285413"/>
              <a:gd name="connsiteX172" fmla="*/ 9571387 w 16348919"/>
              <a:gd name="connsiteY172" fmla="*/ 8688867 h 10285413"/>
              <a:gd name="connsiteX173" fmla="*/ 9561521 w 16348919"/>
              <a:gd name="connsiteY173" fmla="*/ 8678998 h 10285413"/>
              <a:gd name="connsiteX174" fmla="*/ 9571387 w 16348919"/>
              <a:gd name="connsiteY174" fmla="*/ 8669130 h 10285413"/>
              <a:gd name="connsiteX175" fmla="*/ 9906878 w 16348919"/>
              <a:gd name="connsiteY175" fmla="*/ 8629663 h 10285413"/>
              <a:gd name="connsiteX176" fmla="*/ 9916747 w 16348919"/>
              <a:gd name="connsiteY176" fmla="*/ 8649397 h 10285413"/>
              <a:gd name="connsiteX177" fmla="*/ 9926615 w 16348919"/>
              <a:gd name="connsiteY177" fmla="*/ 8649397 h 10285413"/>
              <a:gd name="connsiteX178" fmla="*/ 9926615 w 16348919"/>
              <a:gd name="connsiteY178" fmla="*/ 8629663 h 10285413"/>
              <a:gd name="connsiteX179" fmla="*/ 9620724 w 16348919"/>
              <a:gd name="connsiteY179" fmla="*/ 8629663 h 10285413"/>
              <a:gd name="connsiteX180" fmla="*/ 9650326 w 16348919"/>
              <a:gd name="connsiteY180" fmla="*/ 8649397 h 10285413"/>
              <a:gd name="connsiteX181" fmla="*/ 9630593 w 16348919"/>
              <a:gd name="connsiteY181" fmla="*/ 8649397 h 10285413"/>
              <a:gd name="connsiteX182" fmla="*/ 9610856 w 16348919"/>
              <a:gd name="connsiteY182" fmla="*/ 8649397 h 10285413"/>
              <a:gd name="connsiteX183" fmla="*/ 9610856 w 16348919"/>
              <a:gd name="connsiteY183" fmla="*/ 8669130 h 10285413"/>
              <a:gd name="connsiteX184" fmla="*/ 9591122 w 16348919"/>
              <a:gd name="connsiteY184" fmla="*/ 8669130 h 10285413"/>
              <a:gd name="connsiteX185" fmla="*/ 9581254 w 16348919"/>
              <a:gd name="connsiteY185" fmla="*/ 8639528 h 10285413"/>
              <a:gd name="connsiteX186" fmla="*/ 9620724 w 16348919"/>
              <a:gd name="connsiteY186" fmla="*/ 8629663 h 10285413"/>
              <a:gd name="connsiteX187" fmla="*/ 9452978 w 16348919"/>
              <a:gd name="connsiteY187" fmla="*/ 8590193 h 10285413"/>
              <a:gd name="connsiteX188" fmla="*/ 9472712 w 16348919"/>
              <a:gd name="connsiteY188" fmla="*/ 8590193 h 10285413"/>
              <a:gd name="connsiteX189" fmla="*/ 9531919 w 16348919"/>
              <a:gd name="connsiteY189" fmla="*/ 8629663 h 10285413"/>
              <a:gd name="connsiteX190" fmla="*/ 9551652 w 16348919"/>
              <a:gd name="connsiteY190" fmla="*/ 8669130 h 10285413"/>
              <a:gd name="connsiteX191" fmla="*/ 9531919 w 16348919"/>
              <a:gd name="connsiteY191" fmla="*/ 8669130 h 10285413"/>
              <a:gd name="connsiteX192" fmla="*/ 9512182 w 16348919"/>
              <a:gd name="connsiteY192" fmla="*/ 8669130 h 10285413"/>
              <a:gd name="connsiteX193" fmla="*/ 9472712 w 16348919"/>
              <a:gd name="connsiteY193" fmla="*/ 8649397 h 10285413"/>
              <a:gd name="connsiteX194" fmla="*/ 9452978 w 16348919"/>
              <a:gd name="connsiteY194" fmla="*/ 8629663 h 10285413"/>
              <a:gd name="connsiteX195" fmla="*/ 9472712 w 16348919"/>
              <a:gd name="connsiteY195" fmla="*/ 8629663 h 10285413"/>
              <a:gd name="connsiteX196" fmla="*/ 9452978 w 16348919"/>
              <a:gd name="connsiteY196" fmla="*/ 8609926 h 10285413"/>
              <a:gd name="connsiteX197" fmla="*/ 9452978 w 16348919"/>
              <a:gd name="connsiteY197" fmla="*/ 8629663 h 10285413"/>
              <a:gd name="connsiteX198" fmla="*/ 9433245 w 16348919"/>
              <a:gd name="connsiteY198" fmla="*/ 8609926 h 10285413"/>
              <a:gd name="connsiteX199" fmla="*/ 9452978 w 16348919"/>
              <a:gd name="connsiteY199" fmla="*/ 8590193 h 10285413"/>
              <a:gd name="connsiteX200" fmla="*/ 9354304 w 16348919"/>
              <a:gd name="connsiteY200" fmla="*/ 8550722 h 10285413"/>
              <a:gd name="connsiteX201" fmla="*/ 9374038 w 16348919"/>
              <a:gd name="connsiteY201" fmla="*/ 8570456 h 10285413"/>
              <a:gd name="connsiteX202" fmla="*/ 9344436 w 16348919"/>
              <a:gd name="connsiteY202" fmla="*/ 8590193 h 10285413"/>
              <a:gd name="connsiteX203" fmla="*/ 9304969 w 16348919"/>
              <a:gd name="connsiteY203" fmla="*/ 8570456 h 10285413"/>
              <a:gd name="connsiteX204" fmla="*/ 9314835 w 16348919"/>
              <a:gd name="connsiteY204" fmla="*/ 8560591 h 10285413"/>
              <a:gd name="connsiteX205" fmla="*/ 9324702 w 16348919"/>
              <a:gd name="connsiteY205" fmla="*/ 8560591 h 10285413"/>
              <a:gd name="connsiteX206" fmla="*/ 9354304 w 16348919"/>
              <a:gd name="connsiteY206" fmla="*/ 8550722 h 10285413"/>
              <a:gd name="connsiteX207" fmla="*/ 9216160 w 16348919"/>
              <a:gd name="connsiteY207" fmla="*/ 8491519 h 10285413"/>
              <a:gd name="connsiteX208" fmla="*/ 9295100 w 16348919"/>
              <a:gd name="connsiteY208" fmla="*/ 8511252 h 10285413"/>
              <a:gd name="connsiteX209" fmla="*/ 9295100 w 16348919"/>
              <a:gd name="connsiteY209" fmla="*/ 8530986 h 10285413"/>
              <a:gd name="connsiteX210" fmla="*/ 9275367 w 16348919"/>
              <a:gd name="connsiteY210" fmla="*/ 8550722 h 10285413"/>
              <a:gd name="connsiteX211" fmla="*/ 9255630 w 16348919"/>
              <a:gd name="connsiteY211" fmla="*/ 8570456 h 10285413"/>
              <a:gd name="connsiteX212" fmla="*/ 9216160 w 16348919"/>
              <a:gd name="connsiteY212" fmla="*/ 8570456 h 10285413"/>
              <a:gd name="connsiteX213" fmla="*/ 9255630 w 16348919"/>
              <a:gd name="connsiteY213" fmla="*/ 8550722 h 10285413"/>
              <a:gd name="connsiteX214" fmla="*/ 9255630 w 16348919"/>
              <a:gd name="connsiteY214" fmla="*/ 8530986 h 10285413"/>
              <a:gd name="connsiteX215" fmla="*/ 9235897 w 16348919"/>
              <a:gd name="connsiteY215" fmla="*/ 8511252 h 10285413"/>
              <a:gd name="connsiteX216" fmla="*/ 9216160 w 16348919"/>
              <a:gd name="connsiteY216" fmla="*/ 8491519 h 10285413"/>
              <a:gd name="connsiteX217" fmla="*/ 9255630 w 16348919"/>
              <a:gd name="connsiteY217" fmla="*/ 8412578 h 10285413"/>
              <a:gd name="connsiteX218" fmla="*/ 9295100 w 16348919"/>
              <a:gd name="connsiteY218" fmla="*/ 8412578 h 10285413"/>
              <a:gd name="connsiteX219" fmla="*/ 9354304 w 16348919"/>
              <a:gd name="connsiteY219" fmla="*/ 8452048 h 10285413"/>
              <a:gd name="connsiteX220" fmla="*/ 9334571 w 16348919"/>
              <a:gd name="connsiteY220" fmla="*/ 8471782 h 10285413"/>
              <a:gd name="connsiteX221" fmla="*/ 9314835 w 16348919"/>
              <a:gd name="connsiteY221" fmla="*/ 8452048 h 10285413"/>
              <a:gd name="connsiteX222" fmla="*/ 9295100 w 16348919"/>
              <a:gd name="connsiteY222" fmla="*/ 8432312 h 10285413"/>
              <a:gd name="connsiteX223" fmla="*/ 8979342 w 16348919"/>
              <a:gd name="connsiteY223" fmla="*/ 8392845 h 10285413"/>
              <a:gd name="connsiteX224" fmla="*/ 9018812 w 16348919"/>
              <a:gd name="connsiteY224" fmla="*/ 8392845 h 10285413"/>
              <a:gd name="connsiteX225" fmla="*/ 9008944 w 16348919"/>
              <a:gd name="connsiteY225" fmla="*/ 8412578 h 10285413"/>
              <a:gd name="connsiteX226" fmla="*/ 8979342 w 16348919"/>
              <a:gd name="connsiteY226" fmla="*/ 8392845 h 10285413"/>
              <a:gd name="connsiteX227" fmla="*/ 8712922 w 16348919"/>
              <a:gd name="connsiteY227" fmla="*/ 8392845 h 10285413"/>
              <a:gd name="connsiteX228" fmla="*/ 8722790 w 16348919"/>
              <a:gd name="connsiteY228" fmla="*/ 8412578 h 10285413"/>
              <a:gd name="connsiteX229" fmla="*/ 8703056 w 16348919"/>
              <a:gd name="connsiteY229" fmla="*/ 8412578 h 10285413"/>
              <a:gd name="connsiteX230" fmla="*/ 8712922 w 16348919"/>
              <a:gd name="connsiteY230" fmla="*/ 8392845 h 10285413"/>
              <a:gd name="connsiteX231" fmla="*/ 9154490 w 16348919"/>
              <a:gd name="connsiteY231" fmla="*/ 8378044 h 10285413"/>
              <a:gd name="connsiteX232" fmla="*/ 9156956 w 16348919"/>
              <a:gd name="connsiteY232" fmla="*/ 8382976 h 10285413"/>
              <a:gd name="connsiteX233" fmla="*/ 9156956 w 16348919"/>
              <a:gd name="connsiteY233" fmla="*/ 8392845 h 10285413"/>
              <a:gd name="connsiteX234" fmla="*/ 9156956 w 16348919"/>
              <a:gd name="connsiteY234" fmla="*/ 8412578 h 10285413"/>
              <a:gd name="connsiteX235" fmla="*/ 9137222 w 16348919"/>
              <a:gd name="connsiteY235" fmla="*/ 8392845 h 10285413"/>
              <a:gd name="connsiteX236" fmla="*/ 9147088 w 16348919"/>
              <a:gd name="connsiteY236" fmla="*/ 8382976 h 10285413"/>
              <a:gd name="connsiteX237" fmla="*/ 9154490 w 16348919"/>
              <a:gd name="connsiteY237" fmla="*/ 8378044 h 10285413"/>
              <a:gd name="connsiteX238" fmla="*/ 9097752 w 16348919"/>
              <a:gd name="connsiteY238" fmla="*/ 8353374 h 10285413"/>
              <a:gd name="connsiteX239" fmla="*/ 9117486 w 16348919"/>
              <a:gd name="connsiteY239" fmla="*/ 8373108 h 10285413"/>
              <a:gd name="connsiteX240" fmla="*/ 9087884 w 16348919"/>
              <a:gd name="connsiteY240" fmla="*/ 8392845 h 10285413"/>
              <a:gd name="connsiteX241" fmla="*/ 9058283 w 16348919"/>
              <a:gd name="connsiteY241" fmla="*/ 8373108 h 10285413"/>
              <a:gd name="connsiteX242" fmla="*/ 8387297 w 16348919"/>
              <a:gd name="connsiteY242" fmla="*/ 8353374 h 10285413"/>
              <a:gd name="connsiteX243" fmla="*/ 8407035 w 16348919"/>
              <a:gd name="connsiteY243" fmla="*/ 8353374 h 10285413"/>
              <a:gd name="connsiteX244" fmla="*/ 8407035 w 16348919"/>
              <a:gd name="connsiteY244" fmla="*/ 8373108 h 10285413"/>
              <a:gd name="connsiteX245" fmla="*/ 8387297 w 16348919"/>
              <a:gd name="connsiteY245" fmla="*/ 8353374 h 10285413"/>
              <a:gd name="connsiteX246" fmla="*/ 8703056 w 16348919"/>
              <a:gd name="connsiteY246" fmla="*/ 8333638 h 10285413"/>
              <a:gd name="connsiteX247" fmla="*/ 8742524 w 16348919"/>
              <a:gd name="connsiteY247" fmla="*/ 8353374 h 10285413"/>
              <a:gd name="connsiteX248" fmla="*/ 8781994 w 16348919"/>
              <a:gd name="connsiteY248" fmla="*/ 8353374 h 10285413"/>
              <a:gd name="connsiteX249" fmla="*/ 8860934 w 16348919"/>
              <a:gd name="connsiteY249" fmla="*/ 8392845 h 10285413"/>
              <a:gd name="connsiteX250" fmla="*/ 8939872 w 16348919"/>
              <a:gd name="connsiteY250" fmla="*/ 8432312 h 10285413"/>
              <a:gd name="connsiteX251" fmla="*/ 8959608 w 16348919"/>
              <a:gd name="connsiteY251" fmla="*/ 8432312 h 10285413"/>
              <a:gd name="connsiteX252" fmla="*/ 8999078 w 16348919"/>
              <a:gd name="connsiteY252" fmla="*/ 8452048 h 10285413"/>
              <a:gd name="connsiteX253" fmla="*/ 9097752 w 16348919"/>
              <a:gd name="connsiteY253" fmla="*/ 8471782 h 10285413"/>
              <a:gd name="connsiteX254" fmla="*/ 9156956 w 16348919"/>
              <a:gd name="connsiteY254" fmla="*/ 8511252 h 10285413"/>
              <a:gd name="connsiteX255" fmla="*/ 9196426 w 16348919"/>
              <a:gd name="connsiteY255" fmla="*/ 8530986 h 10285413"/>
              <a:gd name="connsiteX256" fmla="*/ 9156956 w 16348919"/>
              <a:gd name="connsiteY256" fmla="*/ 8530986 h 10285413"/>
              <a:gd name="connsiteX257" fmla="*/ 9127354 w 16348919"/>
              <a:gd name="connsiteY257" fmla="*/ 8521121 h 10285413"/>
              <a:gd name="connsiteX258" fmla="*/ 9097752 w 16348919"/>
              <a:gd name="connsiteY258" fmla="*/ 8511252 h 10285413"/>
              <a:gd name="connsiteX259" fmla="*/ 9048415 w 16348919"/>
              <a:gd name="connsiteY259" fmla="*/ 8491519 h 10285413"/>
              <a:gd name="connsiteX260" fmla="*/ 8979342 w 16348919"/>
              <a:gd name="connsiteY260" fmla="*/ 8471782 h 10285413"/>
              <a:gd name="connsiteX261" fmla="*/ 8959608 w 16348919"/>
              <a:gd name="connsiteY261" fmla="*/ 8471782 h 10285413"/>
              <a:gd name="connsiteX262" fmla="*/ 8860934 w 16348919"/>
              <a:gd name="connsiteY262" fmla="*/ 8432312 h 10285413"/>
              <a:gd name="connsiteX263" fmla="*/ 8841198 w 16348919"/>
              <a:gd name="connsiteY263" fmla="*/ 8432312 h 10285413"/>
              <a:gd name="connsiteX264" fmla="*/ 8860934 w 16348919"/>
              <a:gd name="connsiteY264" fmla="*/ 8412578 h 10285413"/>
              <a:gd name="connsiteX265" fmla="*/ 8841198 w 16348919"/>
              <a:gd name="connsiteY265" fmla="*/ 8412578 h 10285413"/>
              <a:gd name="connsiteX266" fmla="*/ 8801730 w 16348919"/>
              <a:gd name="connsiteY266" fmla="*/ 8392845 h 10285413"/>
              <a:gd name="connsiteX267" fmla="*/ 8781994 w 16348919"/>
              <a:gd name="connsiteY267" fmla="*/ 8392845 h 10285413"/>
              <a:gd name="connsiteX268" fmla="*/ 8683320 w 16348919"/>
              <a:gd name="connsiteY268" fmla="*/ 8353374 h 10285413"/>
              <a:gd name="connsiteX269" fmla="*/ 8584646 w 16348919"/>
              <a:gd name="connsiteY269" fmla="*/ 8313904 h 10285413"/>
              <a:gd name="connsiteX270" fmla="*/ 8643850 w 16348919"/>
              <a:gd name="connsiteY270" fmla="*/ 8333638 h 10285413"/>
              <a:gd name="connsiteX271" fmla="*/ 8663587 w 16348919"/>
              <a:gd name="connsiteY271" fmla="*/ 8353374 h 10285413"/>
              <a:gd name="connsiteX272" fmla="*/ 8604382 w 16348919"/>
              <a:gd name="connsiteY272" fmla="*/ 8333638 h 10285413"/>
              <a:gd name="connsiteX273" fmla="*/ 8407035 w 16348919"/>
              <a:gd name="connsiteY273" fmla="*/ 8313904 h 10285413"/>
              <a:gd name="connsiteX274" fmla="*/ 8446504 w 16348919"/>
              <a:gd name="connsiteY274" fmla="*/ 8313904 h 10285413"/>
              <a:gd name="connsiteX275" fmla="*/ 8485972 w 16348919"/>
              <a:gd name="connsiteY275" fmla="*/ 8333638 h 10285413"/>
              <a:gd name="connsiteX276" fmla="*/ 8485972 w 16348919"/>
              <a:gd name="connsiteY276" fmla="*/ 8353374 h 10285413"/>
              <a:gd name="connsiteX277" fmla="*/ 8446504 w 16348919"/>
              <a:gd name="connsiteY277" fmla="*/ 8333638 h 10285413"/>
              <a:gd name="connsiteX278" fmla="*/ 8266423 w 16348919"/>
              <a:gd name="connsiteY278" fmla="*/ 8281836 h 10285413"/>
              <a:gd name="connsiteX279" fmla="*/ 8278755 w 16348919"/>
              <a:gd name="connsiteY279" fmla="*/ 8284302 h 10285413"/>
              <a:gd name="connsiteX280" fmla="*/ 8268891 w 16348919"/>
              <a:gd name="connsiteY280" fmla="*/ 8294171 h 10285413"/>
              <a:gd name="connsiteX281" fmla="*/ 8249153 w 16348919"/>
              <a:gd name="connsiteY281" fmla="*/ 8294171 h 10285413"/>
              <a:gd name="connsiteX282" fmla="*/ 8266423 w 16348919"/>
              <a:gd name="connsiteY282" fmla="*/ 8281836 h 10285413"/>
              <a:gd name="connsiteX283" fmla="*/ 8160347 w 16348919"/>
              <a:gd name="connsiteY283" fmla="*/ 8274434 h 10285413"/>
              <a:gd name="connsiteX284" fmla="*/ 8177615 w 16348919"/>
              <a:gd name="connsiteY284" fmla="*/ 8274434 h 10285413"/>
              <a:gd name="connsiteX285" fmla="*/ 8189949 w 16348919"/>
              <a:gd name="connsiteY285" fmla="*/ 8274434 h 10285413"/>
              <a:gd name="connsiteX286" fmla="*/ 8189949 w 16348919"/>
              <a:gd name="connsiteY286" fmla="*/ 8294171 h 10285413"/>
              <a:gd name="connsiteX287" fmla="*/ 8880668 w 16348919"/>
              <a:gd name="connsiteY287" fmla="*/ 8254700 h 10285413"/>
              <a:gd name="connsiteX288" fmla="*/ 8920139 w 16348919"/>
              <a:gd name="connsiteY288" fmla="*/ 8274434 h 10285413"/>
              <a:gd name="connsiteX289" fmla="*/ 8920139 w 16348919"/>
              <a:gd name="connsiteY289" fmla="*/ 8294171 h 10285413"/>
              <a:gd name="connsiteX290" fmla="*/ 8880668 w 16348919"/>
              <a:gd name="connsiteY290" fmla="*/ 8274434 h 10285413"/>
              <a:gd name="connsiteX291" fmla="*/ 8367564 w 16348919"/>
              <a:gd name="connsiteY291" fmla="*/ 8254700 h 10285413"/>
              <a:gd name="connsiteX292" fmla="*/ 8387297 w 16348919"/>
              <a:gd name="connsiteY292" fmla="*/ 8254700 h 10285413"/>
              <a:gd name="connsiteX293" fmla="*/ 8387297 w 16348919"/>
              <a:gd name="connsiteY293" fmla="*/ 8274434 h 10285413"/>
              <a:gd name="connsiteX294" fmla="*/ 8101144 w 16348919"/>
              <a:gd name="connsiteY294" fmla="*/ 8244832 h 10285413"/>
              <a:gd name="connsiteX295" fmla="*/ 8130746 w 16348919"/>
              <a:gd name="connsiteY295" fmla="*/ 8254700 h 10285413"/>
              <a:gd name="connsiteX296" fmla="*/ 8160347 w 16348919"/>
              <a:gd name="connsiteY296" fmla="*/ 8274434 h 10285413"/>
              <a:gd name="connsiteX297" fmla="*/ 8140615 w 16348919"/>
              <a:gd name="connsiteY297" fmla="*/ 8274434 h 10285413"/>
              <a:gd name="connsiteX298" fmla="*/ 8091275 w 16348919"/>
              <a:gd name="connsiteY298" fmla="*/ 8254700 h 10285413"/>
              <a:gd name="connsiteX299" fmla="*/ 8101144 w 16348919"/>
              <a:gd name="connsiteY299" fmla="*/ 8244832 h 10285413"/>
              <a:gd name="connsiteX300" fmla="*/ 8900404 w 16348919"/>
              <a:gd name="connsiteY300" fmla="*/ 8215230 h 10285413"/>
              <a:gd name="connsiteX301" fmla="*/ 8920139 w 16348919"/>
              <a:gd name="connsiteY301" fmla="*/ 8234964 h 10285413"/>
              <a:gd name="connsiteX302" fmla="*/ 8900404 w 16348919"/>
              <a:gd name="connsiteY302" fmla="*/ 8234964 h 10285413"/>
              <a:gd name="connsiteX303" fmla="*/ 8574778 w 16348919"/>
              <a:gd name="connsiteY303" fmla="*/ 8215230 h 10285413"/>
              <a:gd name="connsiteX304" fmla="*/ 8584646 w 16348919"/>
              <a:gd name="connsiteY304" fmla="*/ 8215230 h 10285413"/>
              <a:gd name="connsiteX305" fmla="*/ 8584646 w 16348919"/>
              <a:gd name="connsiteY305" fmla="*/ 8234964 h 10285413"/>
              <a:gd name="connsiteX306" fmla="*/ 8564912 w 16348919"/>
              <a:gd name="connsiteY306" fmla="*/ 8234964 h 10285413"/>
              <a:gd name="connsiteX307" fmla="*/ 8574778 w 16348919"/>
              <a:gd name="connsiteY307" fmla="*/ 8215230 h 10285413"/>
              <a:gd name="connsiteX308" fmla="*/ 8448971 w 16348919"/>
              <a:gd name="connsiteY308" fmla="*/ 8185628 h 10285413"/>
              <a:gd name="connsiteX309" fmla="*/ 8466238 w 16348919"/>
              <a:gd name="connsiteY309" fmla="*/ 8195497 h 10285413"/>
              <a:gd name="connsiteX310" fmla="*/ 8485972 w 16348919"/>
              <a:gd name="connsiteY310" fmla="*/ 8215230 h 10285413"/>
              <a:gd name="connsiteX311" fmla="*/ 8505708 w 16348919"/>
              <a:gd name="connsiteY311" fmla="*/ 8234964 h 10285413"/>
              <a:gd name="connsiteX312" fmla="*/ 8456370 w 16348919"/>
              <a:gd name="connsiteY312" fmla="*/ 8225098 h 10285413"/>
              <a:gd name="connsiteX313" fmla="*/ 8436636 w 16348919"/>
              <a:gd name="connsiteY313" fmla="*/ 8195497 h 10285413"/>
              <a:gd name="connsiteX314" fmla="*/ 8448971 w 16348919"/>
              <a:gd name="connsiteY314" fmla="*/ 8185628 h 10285413"/>
              <a:gd name="connsiteX315" fmla="*/ 8387297 w 16348919"/>
              <a:gd name="connsiteY315" fmla="*/ 8175760 h 10285413"/>
              <a:gd name="connsiteX316" fmla="*/ 8407035 w 16348919"/>
              <a:gd name="connsiteY316" fmla="*/ 8195497 h 10285413"/>
              <a:gd name="connsiteX317" fmla="*/ 8387297 w 16348919"/>
              <a:gd name="connsiteY317" fmla="*/ 8195497 h 10285413"/>
              <a:gd name="connsiteX318" fmla="*/ 8367564 w 16348919"/>
              <a:gd name="connsiteY318" fmla="*/ 8195497 h 10285413"/>
              <a:gd name="connsiteX319" fmla="*/ 7913661 w 16348919"/>
              <a:gd name="connsiteY319" fmla="*/ 8175760 h 10285413"/>
              <a:gd name="connsiteX320" fmla="*/ 7953131 w 16348919"/>
              <a:gd name="connsiteY320" fmla="*/ 8195497 h 10285413"/>
              <a:gd name="connsiteX321" fmla="*/ 7953131 w 16348919"/>
              <a:gd name="connsiteY321" fmla="*/ 8215230 h 10285413"/>
              <a:gd name="connsiteX322" fmla="*/ 7893927 w 16348919"/>
              <a:gd name="connsiteY322" fmla="*/ 8195497 h 10285413"/>
              <a:gd name="connsiteX323" fmla="*/ 8584646 w 16348919"/>
              <a:gd name="connsiteY323" fmla="*/ 8156026 h 10285413"/>
              <a:gd name="connsiteX324" fmla="*/ 8604382 w 16348919"/>
              <a:gd name="connsiteY324" fmla="*/ 8156026 h 10285413"/>
              <a:gd name="connsiteX325" fmla="*/ 8604382 w 16348919"/>
              <a:gd name="connsiteY325" fmla="*/ 8175760 h 10285413"/>
              <a:gd name="connsiteX326" fmla="*/ 8584646 w 16348919"/>
              <a:gd name="connsiteY326" fmla="*/ 8156026 h 10285413"/>
              <a:gd name="connsiteX327" fmla="*/ 8111009 w 16348919"/>
              <a:gd name="connsiteY327" fmla="*/ 8156026 h 10285413"/>
              <a:gd name="connsiteX328" fmla="*/ 8130746 w 16348919"/>
              <a:gd name="connsiteY328" fmla="*/ 8156026 h 10285413"/>
              <a:gd name="connsiteX329" fmla="*/ 8150479 w 16348919"/>
              <a:gd name="connsiteY329" fmla="*/ 8165892 h 10285413"/>
              <a:gd name="connsiteX330" fmla="*/ 8130746 w 16348919"/>
              <a:gd name="connsiteY330" fmla="*/ 8175760 h 10285413"/>
              <a:gd name="connsiteX331" fmla="*/ 8700587 w 16348919"/>
              <a:gd name="connsiteY331" fmla="*/ 8148625 h 10285413"/>
              <a:gd name="connsiteX332" fmla="*/ 8752392 w 16348919"/>
              <a:gd name="connsiteY332" fmla="*/ 8165892 h 10285413"/>
              <a:gd name="connsiteX333" fmla="*/ 8841198 w 16348919"/>
              <a:gd name="connsiteY333" fmla="*/ 8195497 h 10285413"/>
              <a:gd name="connsiteX334" fmla="*/ 8781994 w 16348919"/>
              <a:gd name="connsiteY334" fmla="*/ 8195497 h 10285413"/>
              <a:gd name="connsiteX335" fmla="*/ 8752392 w 16348919"/>
              <a:gd name="connsiteY335" fmla="*/ 8185628 h 10285413"/>
              <a:gd name="connsiteX336" fmla="*/ 8722790 w 16348919"/>
              <a:gd name="connsiteY336" fmla="*/ 8175760 h 10285413"/>
              <a:gd name="connsiteX337" fmla="*/ 8683320 w 16348919"/>
              <a:gd name="connsiteY337" fmla="*/ 8156026 h 10285413"/>
              <a:gd name="connsiteX338" fmla="*/ 8700587 w 16348919"/>
              <a:gd name="connsiteY338" fmla="*/ 8148625 h 10285413"/>
              <a:gd name="connsiteX339" fmla="*/ 8273823 w 16348919"/>
              <a:gd name="connsiteY339" fmla="*/ 8123955 h 10285413"/>
              <a:gd name="connsiteX340" fmla="*/ 8288623 w 16348919"/>
              <a:gd name="connsiteY340" fmla="*/ 8126424 h 10285413"/>
              <a:gd name="connsiteX341" fmla="*/ 8328094 w 16348919"/>
              <a:gd name="connsiteY341" fmla="*/ 8136290 h 10285413"/>
              <a:gd name="connsiteX342" fmla="*/ 8328094 w 16348919"/>
              <a:gd name="connsiteY342" fmla="*/ 8156026 h 10285413"/>
              <a:gd name="connsiteX343" fmla="*/ 8347827 w 16348919"/>
              <a:gd name="connsiteY343" fmla="*/ 8175760 h 10285413"/>
              <a:gd name="connsiteX344" fmla="*/ 8288623 w 16348919"/>
              <a:gd name="connsiteY344" fmla="*/ 8175760 h 10285413"/>
              <a:gd name="connsiteX345" fmla="*/ 8268891 w 16348919"/>
              <a:gd name="connsiteY345" fmla="*/ 8136290 h 10285413"/>
              <a:gd name="connsiteX346" fmla="*/ 8273823 w 16348919"/>
              <a:gd name="connsiteY346" fmla="*/ 8123955 h 10285413"/>
              <a:gd name="connsiteX347" fmla="*/ 8525443 w 16348919"/>
              <a:gd name="connsiteY347" fmla="*/ 8116556 h 10285413"/>
              <a:gd name="connsiteX348" fmla="*/ 8564912 w 16348919"/>
              <a:gd name="connsiteY348" fmla="*/ 8136290 h 10285413"/>
              <a:gd name="connsiteX349" fmla="*/ 8545176 w 16348919"/>
              <a:gd name="connsiteY349" fmla="*/ 8136290 h 10285413"/>
              <a:gd name="connsiteX350" fmla="*/ 8525443 w 16348919"/>
              <a:gd name="connsiteY350" fmla="*/ 8136290 h 10285413"/>
              <a:gd name="connsiteX351" fmla="*/ 8032072 w 16348919"/>
              <a:gd name="connsiteY351" fmla="*/ 8116556 h 10285413"/>
              <a:gd name="connsiteX352" fmla="*/ 8041940 w 16348919"/>
              <a:gd name="connsiteY352" fmla="*/ 8126424 h 10285413"/>
              <a:gd name="connsiteX353" fmla="*/ 8051805 w 16348919"/>
              <a:gd name="connsiteY353" fmla="*/ 8136290 h 10285413"/>
              <a:gd name="connsiteX354" fmla="*/ 8051805 w 16348919"/>
              <a:gd name="connsiteY354" fmla="*/ 8156026 h 10285413"/>
              <a:gd name="connsiteX355" fmla="*/ 8032072 w 16348919"/>
              <a:gd name="connsiteY355" fmla="*/ 8136290 h 10285413"/>
              <a:gd name="connsiteX356" fmla="*/ 8032072 w 16348919"/>
              <a:gd name="connsiteY356" fmla="*/ 8116556 h 10285413"/>
              <a:gd name="connsiteX357" fmla="*/ 7755783 w 16348919"/>
              <a:gd name="connsiteY357" fmla="*/ 8116556 h 10285413"/>
              <a:gd name="connsiteX358" fmla="*/ 7775520 w 16348919"/>
              <a:gd name="connsiteY358" fmla="*/ 8136290 h 10285413"/>
              <a:gd name="connsiteX359" fmla="*/ 7775520 w 16348919"/>
              <a:gd name="connsiteY359" fmla="*/ 8156026 h 10285413"/>
              <a:gd name="connsiteX360" fmla="*/ 7755783 w 16348919"/>
              <a:gd name="connsiteY360" fmla="*/ 8136290 h 10285413"/>
              <a:gd name="connsiteX361" fmla="*/ 7657109 w 16348919"/>
              <a:gd name="connsiteY361" fmla="*/ 8096822 h 10285413"/>
              <a:gd name="connsiteX362" fmla="*/ 7676843 w 16348919"/>
              <a:gd name="connsiteY362" fmla="*/ 8116556 h 10285413"/>
              <a:gd name="connsiteX363" fmla="*/ 7657109 w 16348919"/>
              <a:gd name="connsiteY363" fmla="*/ 8116556 h 10285413"/>
              <a:gd name="connsiteX364" fmla="*/ 7617642 w 16348919"/>
              <a:gd name="connsiteY364" fmla="*/ 8077086 h 10285413"/>
              <a:gd name="connsiteX365" fmla="*/ 7637375 w 16348919"/>
              <a:gd name="connsiteY365" fmla="*/ 8077086 h 10285413"/>
              <a:gd name="connsiteX366" fmla="*/ 7617642 w 16348919"/>
              <a:gd name="connsiteY366" fmla="*/ 8096822 h 10285413"/>
              <a:gd name="connsiteX367" fmla="*/ 8446504 w 16348919"/>
              <a:gd name="connsiteY367" fmla="*/ 8057352 h 10285413"/>
              <a:gd name="connsiteX368" fmla="*/ 8545176 w 16348919"/>
              <a:gd name="connsiteY368" fmla="*/ 8086954 h 10285413"/>
              <a:gd name="connsiteX369" fmla="*/ 8663587 w 16348919"/>
              <a:gd name="connsiteY369" fmla="*/ 8136290 h 10285413"/>
              <a:gd name="connsiteX370" fmla="*/ 8604382 w 16348919"/>
              <a:gd name="connsiteY370" fmla="*/ 8136290 h 10285413"/>
              <a:gd name="connsiteX371" fmla="*/ 8564912 w 16348919"/>
              <a:gd name="connsiteY371" fmla="*/ 8116556 h 10285413"/>
              <a:gd name="connsiteX372" fmla="*/ 8111009 w 16348919"/>
              <a:gd name="connsiteY372" fmla="*/ 8057352 h 10285413"/>
              <a:gd name="connsiteX373" fmla="*/ 8140615 w 16348919"/>
              <a:gd name="connsiteY373" fmla="*/ 8067218 h 10285413"/>
              <a:gd name="connsiteX374" fmla="*/ 8170216 w 16348919"/>
              <a:gd name="connsiteY374" fmla="*/ 8077086 h 10285413"/>
              <a:gd name="connsiteX375" fmla="*/ 8170216 w 16348919"/>
              <a:gd name="connsiteY375" fmla="*/ 8096822 h 10285413"/>
              <a:gd name="connsiteX376" fmla="*/ 8130746 w 16348919"/>
              <a:gd name="connsiteY376" fmla="*/ 8077086 h 10285413"/>
              <a:gd name="connsiteX377" fmla="*/ 8120877 w 16348919"/>
              <a:gd name="connsiteY377" fmla="*/ 8067218 h 10285413"/>
              <a:gd name="connsiteX378" fmla="*/ 8111009 w 16348919"/>
              <a:gd name="connsiteY378" fmla="*/ 8057352 h 10285413"/>
              <a:gd name="connsiteX379" fmla="*/ 7440027 w 16348919"/>
              <a:gd name="connsiteY379" fmla="*/ 8037616 h 10285413"/>
              <a:gd name="connsiteX380" fmla="*/ 7459761 w 16348919"/>
              <a:gd name="connsiteY380" fmla="*/ 8047484 h 10285413"/>
              <a:gd name="connsiteX381" fmla="*/ 7459761 w 16348919"/>
              <a:gd name="connsiteY381" fmla="*/ 8057352 h 10285413"/>
              <a:gd name="connsiteX382" fmla="*/ 7440027 w 16348919"/>
              <a:gd name="connsiteY382" fmla="*/ 8057352 h 10285413"/>
              <a:gd name="connsiteX383" fmla="*/ 7440027 w 16348919"/>
              <a:gd name="connsiteY383" fmla="*/ 8037616 h 10285413"/>
              <a:gd name="connsiteX384" fmla="*/ 7361087 w 16348919"/>
              <a:gd name="connsiteY384" fmla="*/ 8017882 h 10285413"/>
              <a:gd name="connsiteX385" fmla="*/ 7370955 w 16348919"/>
              <a:gd name="connsiteY385" fmla="*/ 8017882 h 10285413"/>
              <a:gd name="connsiteX386" fmla="*/ 7380822 w 16348919"/>
              <a:gd name="connsiteY386" fmla="*/ 8037616 h 10285413"/>
              <a:gd name="connsiteX387" fmla="*/ 7341353 w 16348919"/>
              <a:gd name="connsiteY387" fmla="*/ 8037616 h 10285413"/>
              <a:gd name="connsiteX388" fmla="*/ 7361087 w 16348919"/>
              <a:gd name="connsiteY388" fmla="*/ 8017882 h 10285413"/>
              <a:gd name="connsiteX389" fmla="*/ 8012335 w 16348919"/>
              <a:gd name="connsiteY389" fmla="*/ 7998148 h 10285413"/>
              <a:gd name="connsiteX390" fmla="*/ 8032072 w 16348919"/>
              <a:gd name="connsiteY390" fmla="*/ 8017882 h 10285413"/>
              <a:gd name="connsiteX391" fmla="*/ 8022203 w 16348919"/>
              <a:gd name="connsiteY391" fmla="*/ 8037616 h 10285413"/>
              <a:gd name="connsiteX392" fmla="*/ 8012335 w 16348919"/>
              <a:gd name="connsiteY392" fmla="*/ 8017882 h 10285413"/>
              <a:gd name="connsiteX393" fmla="*/ 7854457 w 16348919"/>
              <a:gd name="connsiteY393" fmla="*/ 7958678 h 10285413"/>
              <a:gd name="connsiteX394" fmla="*/ 7953131 w 16348919"/>
              <a:gd name="connsiteY394" fmla="*/ 8017882 h 10285413"/>
              <a:gd name="connsiteX395" fmla="*/ 7874194 w 16348919"/>
              <a:gd name="connsiteY395" fmla="*/ 7998148 h 10285413"/>
              <a:gd name="connsiteX396" fmla="*/ 7736049 w 16348919"/>
              <a:gd name="connsiteY396" fmla="*/ 7938942 h 10285413"/>
              <a:gd name="connsiteX397" fmla="*/ 7755783 w 16348919"/>
              <a:gd name="connsiteY397" fmla="*/ 7938942 h 10285413"/>
              <a:gd name="connsiteX398" fmla="*/ 7775520 w 16348919"/>
              <a:gd name="connsiteY398" fmla="*/ 7958678 h 10285413"/>
              <a:gd name="connsiteX399" fmla="*/ 7736049 w 16348919"/>
              <a:gd name="connsiteY399" fmla="*/ 7958678 h 10285413"/>
              <a:gd name="connsiteX400" fmla="*/ 7736049 w 16348919"/>
              <a:gd name="connsiteY400" fmla="*/ 7938942 h 10285413"/>
              <a:gd name="connsiteX401" fmla="*/ 7953131 w 16348919"/>
              <a:gd name="connsiteY401" fmla="*/ 7919208 h 10285413"/>
              <a:gd name="connsiteX402" fmla="*/ 8012335 w 16348919"/>
              <a:gd name="connsiteY402" fmla="*/ 7938942 h 10285413"/>
              <a:gd name="connsiteX403" fmla="*/ 8071542 w 16348919"/>
              <a:gd name="connsiteY403" fmla="*/ 7958678 h 10285413"/>
              <a:gd name="connsiteX404" fmla="*/ 8032072 w 16348919"/>
              <a:gd name="connsiteY404" fmla="*/ 7958678 h 10285413"/>
              <a:gd name="connsiteX405" fmla="*/ 8012335 w 16348919"/>
              <a:gd name="connsiteY405" fmla="*/ 7958678 h 10285413"/>
              <a:gd name="connsiteX406" fmla="*/ 7992601 w 16348919"/>
              <a:gd name="connsiteY406" fmla="*/ 7958678 h 10285413"/>
              <a:gd name="connsiteX407" fmla="*/ 7972868 w 16348919"/>
              <a:gd name="connsiteY407" fmla="*/ 7938942 h 10285413"/>
              <a:gd name="connsiteX408" fmla="*/ 8130746 w 16348919"/>
              <a:gd name="connsiteY408" fmla="*/ 7879738 h 10285413"/>
              <a:gd name="connsiteX409" fmla="*/ 8150479 w 16348919"/>
              <a:gd name="connsiteY409" fmla="*/ 7899472 h 10285413"/>
              <a:gd name="connsiteX410" fmla="*/ 8130746 w 16348919"/>
              <a:gd name="connsiteY410" fmla="*/ 7919208 h 10285413"/>
              <a:gd name="connsiteX411" fmla="*/ 8111009 w 16348919"/>
              <a:gd name="connsiteY411" fmla="*/ 7899472 h 10285413"/>
              <a:gd name="connsiteX412" fmla="*/ 8120877 w 16348919"/>
              <a:gd name="connsiteY412" fmla="*/ 7889606 h 10285413"/>
              <a:gd name="connsiteX413" fmla="*/ 8130746 w 16348919"/>
              <a:gd name="connsiteY413" fmla="*/ 7879738 h 10285413"/>
              <a:gd name="connsiteX414" fmla="*/ 7834723 w 16348919"/>
              <a:gd name="connsiteY414" fmla="*/ 7879738 h 10285413"/>
              <a:gd name="connsiteX415" fmla="*/ 7854457 w 16348919"/>
              <a:gd name="connsiteY415" fmla="*/ 7879738 h 10285413"/>
              <a:gd name="connsiteX416" fmla="*/ 7893927 w 16348919"/>
              <a:gd name="connsiteY416" fmla="*/ 7899472 h 10285413"/>
              <a:gd name="connsiteX417" fmla="*/ 7854457 w 16348919"/>
              <a:gd name="connsiteY417" fmla="*/ 7899472 h 10285413"/>
              <a:gd name="connsiteX418" fmla="*/ 7834723 w 16348919"/>
              <a:gd name="connsiteY418" fmla="*/ 7879738 h 10285413"/>
              <a:gd name="connsiteX419" fmla="*/ 6808513 w 16348919"/>
              <a:gd name="connsiteY419" fmla="*/ 7879738 h 10285413"/>
              <a:gd name="connsiteX420" fmla="*/ 6847981 w 16348919"/>
              <a:gd name="connsiteY420" fmla="*/ 7899472 h 10285413"/>
              <a:gd name="connsiteX421" fmla="*/ 6828247 w 16348919"/>
              <a:gd name="connsiteY421" fmla="*/ 7919208 h 10285413"/>
              <a:gd name="connsiteX422" fmla="*/ 6808513 w 16348919"/>
              <a:gd name="connsiteY422" fmla="*/ 7899472 h 10285413"/>
              <a:gd name="connsiteX423" fmla="*/ 6808513 w 16348919"/>
              <a:gd name="connsiteY423" fmla="*/ 7879738 h 10285413"/>
              <a:gd name="connsiteX424" fmla="*/ 7755783 w 16348919"/>
              <a:gd name="connsiteY424" fmla="*/ 7860004 h 10285413"/>
              <a:gd name="connsiteX425" fmla="*/ 7795253 w 16348919"/>
              <a:gd name="connsiteY425" fmla="*/ 7879738 h 10285413"/>
              <a:gd name="connsiteX426" fmla="*/ 7775520 w 16348919"/>
              <a:gd name="connsiteY426" fmla="*/ 7879738 h 10285413"/>
              <a:gd name="connsiteX427" fmla="*/ 7716316 w 16348919"/>
              <a:gd name="connsiteY427" fmla="*/ 7840268 h 10285413"/>
              <a:gd name="connsiteX428" fmla="*/ 7736049 w 16348919"/>
              <a:gd name="connsiteY428" fmla="*/ 7840268 h 10285413"/>
              <a:gd name="connsiteX429" fmla="*/ 7716316 w 16348919"/>
              <a:gd name="connsiteY429" fmla="*/ 7860004 h 10285413"/>
              <a:gd name="connsiteX430" fmla="*/ 7578169 w 16348919"/>
              <a:gd name="connsiteY430" fmla="*/ 7840268 h 10285413"/>
              <a:gd name="connsiteX431" fmla="*/ 7637375 w 16348919"/>
              <a:gd name="connsiteY431" fmla="*/ 7840268 h 10285413"/>
              <a:gd name="connsiteX432" fmla="*/ 7647242 w 16348919"/>
              <a:gd name="connsiteY432" fmla="*/ 7850136 h 10285413"/>
              <a:gd name="connsiteX433" fmla="*/ 7666977 w 16348919"/>
              <a:gd name="connsiteY433" fmla="*/ 7869870 h 10285413"/>
              <a:gd name="connsiteX434" fmla="*/ 7676843 w 16348919"/>
              <a:gd name="connsiteY434" fmla="*/ 7879738 h 10285413"/>
              <a:gd name="connsiteX435" fmla="*/ 7696579 w 16348919"/>
              <a:gd name="connsiteY435" fmla="*/ 7879738 h 10285413"/>
              <a:gd name="connsiteX436" fmla="*/ 7696579 w 16348919"/>
              <a:gd name="connsiteY436" fmla="*/ 7919208 h 10285413"/>
              <a:gd name="connsiteX437" fmla="*/ 7676843 w 16348919"/>
              <a:gd name="connsiteY437" fmla="*/ 7919208 h 10285413"/>
              <a:gd name="connsiteX438" fmla="*/ 7617642 w 16348919"/>
              <a:gd name="connsiteY438" fmla="*/ 7899472 h 10285413"/>
              <a:gd name="connsiteX439" fmla="*/ 7578169 w 16348919"/>
              <a:gd name="connsiteY439" fmla="*/ 7840268 h 10285413"/>
              <a:gd name="connsiteX440" fmla="*/ 7913661 w 16348919"/>
              <a:gd name="connsiteY440" fmla="*/ 7820534 h 10285413"/>
              <a:gd name="connsiteX441" fmla="*/ 7953131 w 16348919"/>
              <a:gd name="connsiteY441" fmla="*/ 7840268 h 10285413"/>
              <a:gd name="connsiteX442" fmla="*/ 7953131 w 16348919"/>
              <a:gd name="connsiteY442" fmla="*/ 7860004 h 10285413"/>
              <a:gd name="connsiteX443" fmla="*/ 7933397 w 16348919"/>
              <a:gd name="connsiteY443" fmla="*/ 7840268 h 10285413"/>
              <a:gd name="connsiteX444" fmla="*/ 7124270 w 16348919"/>
              <a:gd name="connsiteY444" fmla="*/ 7800798 h 10285413"/>
              <a:gd name="connsiteX445" fmla="*/ 7144005 w 16348919"/>
              <a:gd name="connsiteY445" fmla="*/ 7800798 h 10285413"/>
              <a:gd name="connsiteX446" fmla="*/ 7124270 w 16348919"/>
              <a:gd name="connsiteY446" fmla="*/ 7820534 h 10285413"/>
              <a:gd name="connsiteX447" fmla="*/ 7040396 w 16348919"/>
              <a:gd name="connsiteY447" fmla="*/ 7790932 h 10285413"/>
              <a:gd name="connsiteX448" fmla="*/ 7045331 w 16348919"/>
              <a:gd name="connsiteY448" fmla="*/ 7800798 h 10285413"/>
              <a:gd name="connsiteX449" fmla="*/ 7025595 w 16348919"/>
              <a:gd name="connsiteY449" fmla="*/ 7800798 h 10285413"/>
              <a:gd name="connsiteX450" fmla="*/ 7040396 w 16348919"/>
              <a:gd name="connsiteY450" fmla="*/ 7790932 h 10285413"/>
              <a:gd name="connsiteX451" fmla="*/ 7553503 w 16348919"/>
              <a:gd name="connsiteY451" fmla="*/ 7788466 h 10285413"/>
              <a:gd name="connsiteX452" fmla="*/ 7558435 w 16348919"/>
              <a:gd name="connsiteY452" fmla="*/ 7800798 h 10285413"/>
              <a:gd name="connsiteX453" fmla="*/ 7538701 w 16348919"/>
              <a:gd name="connsiteY453" fmla="*/ 7820534 h 10285413"/>
              <a:gd name="connsiteX454" fmla="*/ 7499231 w 16348919"/>
              <a:gd name="connsiteY454" fmla="*/ 7800798 h 10285413"/>
              <a:gd name="connsiteX455" fmla="*/ 7538701 w 16348919"/>
              <a:gd name="connsiteY455" fmla="*/ 7790932 h 10285413"/>
              <a:gd name="connsiteX456" fmla="*/ 7553503 w 16348919"/>
              <a:gd name="connsiteY456" fmla="*/ 7788466 h 10285413"/>
              <a:gd name="connsiteX457" fmla="*/ 7459761 w 16348919"/>
              <a:gd name="connsiteY457" fmla="*/ 7781064 h 10285413"/>
              <a:gd name="connsiteX458" fmla="*/ 7489363 w 16348919"/>
              <a:gd name="connsiteY458" fmla="*/ 7781064 h 10285413"/>
              <a:gd name="connsiteX459" fmla="*/ 7499231 w 16348919"/>
              <a:gd name="connsiteY459" fmla="*/ 7800798 h 10285413"/>
              <a:gd name="connsiteX460" fmla="*/ 7718783 w 16348919"/>
              <a:gd name="connsiteY460" fmla="*/ 7748996 h 10285413"/>
              <a:gd name="connsiteX461" fmla="*/ 7736049 w 16348919"/>
              <a:gd name="connsiteY461" fmla="*/ 7761330 h 10285413"/>
              <a:gd name="connsiteX462" fmla="*/ 7716316 w 16348919"/>
              <a:gd name="connsiteY462" fmla="*/ 7761330 h 10285413"/>
              <a:gd name="connsiteX463" fmla="*/ 7706447 w 16348919"/>
              <a:gd name="connsiteY463" fmla="*/ 7751462 h 10285413"/>
              <a:gd name="connsiteX464" fmla="*/ 7718783 w 16348919"/>
              <a:gd name="connsiteY464" fmla="*/ 7748996 h 10285413"/>
              <a:gd name="connsiteX465" fmla="*/ 7538701 w 16348919"/>
              <a:gd name="connsiteY465" fmla="*/ 7721860 h 10285413"/>
              <a:gd name="connsiteX466" fmla="*/ 7597905 w 16348919"/>
              <a:gd name="connsiteY466" fmla="*/ 7741594 h 10285413"/>
              <a:gd name="connsiteX467" fmla="*/ 7558435 w 16348919"/>
              <a:gd name="connsiteY467" fmla="*/ 7761330 h 10285413"/>
              <a:gd name="connsiteX468" fmla="*/ 7242679 w 16348919"/>
              <a:gd name="connsiteY468" fmla="*/ 7702124 h 10285413"/>
              <a:gd name="connsiteX469" fmla="*/ 7321617 w 16348919"/>
              <a:gd name="connsiteY469" fmla="*/ 7702124 h 10285413"/>
              <a:gd name="connsiteX470" fmla="*/ 7390690 w 16348919"/>
              <a:gd name="connsiteY470" fmla="*/ 7731728 h 10285413"/>
              <a:gd name="connsiteX471" fmla="*/ 7420291 w 16348919"/>
              <a:gd name="connsiteY471" fmla="*/ 7741594 h 10285413"/>
              <a:gd name="connsiteX472" fmla="*/ 7400557 w 16348919"/>
              <a:gd name="connsiteY472" fmla="*/ 7800798 h 10285413"/>
              <a:gd name="connsiteX473" fmla="*/ 7341353 w 16348919"/>
              <a:gd name="connsiteY473" fmla="*/ 7781064 h 10285413"/>
              <a:gd name="connsiteX474" fmla="*/ 7311749 w 16348919"/>
              <a:gd name="connsiteY474" fmla="*/ 7771196 h 10285413"/>
              <a:gd name="connsiteX475" fmla="*/ 7301883 w 16348919"/>
              <a:gd name="connsiteY475" fmla="*/ 7761330 h 10285413"/>
              <a:gd name="connsiteX476" fmla="*/ 7282147 w 16348919"/>
              <a:gd name="connsiteY476" fmla="*/ 7761330 h 10285413"/>
              <a:gd name="connsiteX477" fmla="*/ 7242679 w 16348919"/>
              <a:gd name="connsiteY477" fmla="*/ 7741594 h 10285413"/>
              <a:gd name="connsiteX478" fmla="*/ 7222943 w 16348919"/>
              <a:gd name="connsiteY478" fmla="*/ 7721860 h 10285413"/>
              <a:gd name="connsiteX479" fmla="*/ 7242679 w 16348919"/>
              <a:gd name="connsiteY479" fmla="*/ 7702124 h 10285413"/>
              <a:gd name="connsiteX480" fmla="*/ 7499231 w 16348919"/>
              <a:gd name="connsiteY480" fmla="*/ 7682390 h 10285413"/>
              <a:gd name="connsiteX481" fmla="*/ 7518966 w 16348919"/>
              <a:gd name="connsiteY481" fmla="*/ 7682390 h 10285413"/>
              <a:gd name="connsiteX482" fmla="*/ 7518966 w 16348919"/>
              <a:gd name="connsiteY482" fmla="*/ 7702124 h 10285413"/>
              <a:gd name="connsiteX483" fmla="*/ 7499231 w 16348919"/>
              <a:gd name="connsiteY483" fmla="*/ 7682390 h 10285413"/>
              <a:gd name="connsiteX484" fmla="*/ 7163739 w 16348919"/>
              <a:gd name="connsiteY484" fmla="*/ 7662656 h 10285413"/>
              <a:gd name="connsiteX485" fmla="*/ 7183473 w 16348919"/>
              <a:gd name="connsiteY485" fmla="*/ 7682390 h 10285413"/>
              <a:gd name="connsiteX486" fmla="*/ 7183473 w 16348919"/>
              <a:gd name="connsiteY486" fmla="*/ 7702124 h 10285413"/>
              <a:gd name="connsiteX487" fmla="*/ 7203209 w 16348919"/>
              <a:gd name="connsiteY487" fmla="*/ 7721860 h 10285413"/>
              <a:gd name="connsiteX488" fmla="*/ 7183473 w 16348919"/>
              <a:gd name="connsiteY488" fmla="*/ 7721860 h 10285413"/>
              <a:gd name="connsiteX489" fmla="*/ 7124270 w 16348919"/>
              <a:gd name="connsiteY489" fmla="*/ 7702124 h 10285413"/>
              <a:gd name="connsiteX490" fmla="*/ 7104535 w 16348919"/>
              <a:gd name="connsiteY490" fmla="*/ 7692258 h 10285413"/>
              <a:gd name="connsiteX491" fmla="*/ 7124270 w 16348919"/>
              <a:gd name="connsiteY491" fmla="*/ 7682390 h 10285413"/>
              <a:gd name="connsiteX492" fmla="*/ 7163739 w 16348919"/>
              <a:gd name="connsiteY492" fmla="*/ 7662656 h 10285413"/>
              <a:gd name="connsiteX493" fmla="*/ 7047798 w 16348919"/>
              <a:gd name="connsiteY493" fmla="*/ 7650322 h 10285413"/>
              <a:gd name="connsiteX494" fmla="*/ 7055197 w 16348919"/>
              <a:gd name="connsiteY494" fmla="*/ 7652788 h 10285413"/>
              <a:gd name="connsiteX495" fmla="*/ 7065065 w 16348919"/>
              <a:gd name="connsiteY495" fmla="*/ 7662656 h 10285413"/>
              <a:gd name="connsiteX496" fmla="*/ 7045331 w 16348919"/>
              <a:gd name="connsiteY496" fmla="*/ 7662656 h 10285413"/>
              <a:gd name="connsiteX497" fmla="*/ 7047798 w 16348919"/>
              <a:gd name="connsiteY497" fmla="*/ 7650322 h 10285413"/>
              <a:gd name="connsiteX498" fmla="*/ 7400557 w 16348919"/>
              <a:gd name="connsiteY498" fmla="*/ 7642920 h 10285413"/>
              <a:gd name="connsiteX499" fmla="*/ 7459761 w 16348919"/>
              <a:gd name="connsiteY499" fmla="*/ 7662656 h 10285413"/>
              <a:gd name="connsiteX500" fmla="*/ 7440027 w 16348919"/>
              <a:gd name="connsiteY500" fmla="*/ 7662656 h 10285413"/>
              <a:gd name="connsiteX501" fmla="*/ 7400557 w 16348919"/>
              <a:gd name="connsiteY501" fmla="*/ 7662656 h 10285413"/>
              <a:gd name="connsiteX502" fmla="*/ 7065065 w 16348919"/>
              <a:gd name="connsiteY502" fmla="*/ 7642920 h 10285413"/>
              <a:gd name="connsiteX503" fmla="*/ 7084799 w 16348919"/>
              <a:gd name="connsiteY503" fmla="*/ 7642920 h 10285413"/>
              <a:gd name="connsiteX504" fmla="*/ 7104535 w 16348919"/>
              <a:gd name="connsiteY504" fmla="*/ 7662656 h 10285413"/>
              <a:gd name="connsiteX505" fmla="*/ 6926921 w 16348919"/>
              <a:gd name="connsiteY505" fmla="*/ 7642920 h 10285413"/>
              <a:gd name="connsiteX506" fmla="*/ 6936789 w 16348919"/>
              <a:gd name="connsiteY506" fmla="*/ 7652788 h 10285413"/>
              <a:gd name="connsiteX507" fmla="*/ 6946655 w 16348919"/>
              <a:gd name="connsiteY507" fmla="*/ 7662656 h 10285413"/>
              <a:gd name="connsiteX508" fmla="*/ 6926921 w 16348919"/>
              <a:gd name="connsiteY508" fmla="*/ 7662656 h 10285413"/>
              <a:gd name="connsiteX509" fmla="*/ 6907187 w 16348919"/>
              <a:gd name="connsiteY509" fmla="*/ 7662656 h 10285413"/>
              <a:gd name="connsiteX510" fmla="*/ 6926921 w 16348919"/>
              <a:gd name="connsiteY510" fmla="*/ 7642920 h 10285413"/>
              <a:gd name="connsiteX511" fmla="*/ 7222943 w 16348919"/>
              <a:gd name="connsiteY511" fmla="*/ 7563982 h 10285413"/>
              <a:gd name="connsiteX512" fmla="*/ 7252547 w 16348919"/>
              <a:gd name="connsiteY512" fmla="*/ 7573848 h 10285413"/>
              <a:gd name="connsiteX513" fmla="*/ 7282147 w 16348919"/>
              <a:gd name="connsiteY513" fmla="*/ 7583716 h 10285413"/>
              <a:gd name="connsiteX514" fmla="*/ 7242679 w 16348919"/>
              <a:gd name="connsiteY514" fmla="*/ 7583716 h 10285413"/>
              <a:gd name="connsiteX515" fmla="*/ 6512491 w 16348919"/>
              <a:gd name="connsiteY515" fmla="*/ 7563982 h 10285413"/>
              <a:gd name="connsiteX516" fmla="*/ 6532225 w 16348919"/>
              <a:gd name="connsiteY516" fmla="*/ 7563982 h 10285413"/>
              <a:gd name="connsiteX517" fmla="*/ 6512491 w 16348919"/>
              <a:gd name="connsiteY517" fmla="*/ 7583716 h 10285413"/>
              <a:gd name="connsiteX518" fmla="*/ 7069998 w 16348919"/>
              <a:gd name="connsiteY518" fmla="*/ 7518343 h 10285413"/>
              <a:gd name="connsiteX519" fmla="*/ 7144005 w 16348919"/>
              <a:gd name="connsiteY519" fmla="*/ 7544246 h 10285413"/>
              <a:gd name="connsiteX520" fmla="*/ 7203209 w 16348919"/>
              <a:gd name="connsiteY520" fmla="*/ 7563982 h 10285413"/>
              <a:gd name="connsiteX521" fmla="*/ 7163739 w 16348919"/>
              <a:gd name="connsiteY521" fmla="*/ 7563982 h 10285413"/>
              <a:gd name="connsiteX522" fmla="*/ 7104535 w 16348919"/>
              <a:gd name="connsiteY522" fmla="*/ 7563982 h 10285413"/>
              <a:gd name="connsiteX523" fmla="*/ 7065065 w 16348919"/>
              <a:gd name="connsiteY523" fmla="*/ 7544246 h 10285413"/>
              <a:gd name="connsiteX524" fmla="*/ 7065065 w 16348919"/>
              <a:gd name="connsiteY524" fmla="*/ 7524512 h 10285413"/>
              <a:gd name="connsiteX525" fmla="*/ 7069998 w 16348919"/>
              <a:gd name="connsiteY525" fmla="*/ 7518343 h 10285413"/>
              <a:gd name="connsiteX526" fmla="*/ 6995994 w 16348919"/>
              <a:gd name="connsiteY526" fmla="*/ 7472707 h 10285413"/>
              <a:gd name="connsiteX527" fmla="*/ 7025595 w 16348919"/>
              <a:gd name="connsiteY527" fmla="*/ 7485042 h 10285413"/>
              <a:gd name="connsiteX528" fmla="*/ 7005861 w 16348919"/>
              <a:gd name="connsiteY528" fmla="*/ 7504776 h 10285413"/>
              <a:gd name="connsiteX529" fmla="*/ 6986125 w 16348919"/>
              <a:gd name="connsiteY529" fmla="*/ 7475174 h 10285413"/>
              <a:gd name="connsiteX530" fmla="*/ 6995994 w 16348919"/>
              <a:gd name="connsiteY530" fmla="*/ 7472707 h 10285413"/>
              <a:gd name="connsiteX531" fmla="*/ 6157263 w 16348919"/>
              <a:gd name="connsiteY531" fmla="*/ 7445572 h 10285413"/>
              <a:gd name="connsiteX532" fmla="*/ 6216470 w 16348919"/>
              <a:gd name="connsiteY532" fmla="*/ 7455440 h 10285413"/>
              <a:gd name="connsiteX533" fmla="*/ 6275675 w 16348919"/>
              <a:gd name="connsiteY533" fmla="*/ 7485042 h 10285413"/>
              <a:gd name="connsiteX534" fmla="*/ 6196734 w 16348919"/>
              <a:gd name="connsiteY534" fmla="*/ 7465308 h 10285413"/>
              <a:gd name="connsiteX535" fmla="*/ 6088194 w 16348919"/>
              <a:gd name="connsiteY535" fmla="*/ 7415970 h 10285413"/>
              <a:gd name="connsiteX536" fmla="*/ 6117794 w 16348919"/>
              <a:gd name="connsiteY536" fmla="*/ 7425838 h 10285413"/>
              <a:gd name="connsiteX537" fmla="*/ 6107929 w 16348919"/>
              <a:gd name="connsiteY537" fmla="*/ 7425838 h 10285413"/>
              <a:gd name="connsiteX538" fmla="*/ 6098060 w 16348919"/>
              <a:gd name="connsiteY538" fmla="*/ 7423372 h 10285413"/>
              <a:gd name="connsiteX539" fmla="*/ 6064510 w 16348919"/>
              <a:gd name="connsiteY539" fmla="*/ 7408075 h 10285413"/>
              <a:gd name="connsiteX540" fmla="*/ 6070924 w 16348919"/>
              <a:gd name="connsiteY540" fmla="*/ 7408568 h 10285413"/>
              <a:gd name="connsiteX541" fmla="*/ 6088194 w 16348919"/>
              <a:gd name="connsiteY541" fmla="*/ 7415970 h 10285413"/>
              <a:gd name="connsiteX542" fmla="*/ 6808513 w 16348919"/>
              <a:gd name="connsiteY542" fmla="*/ 7406102 h 10285413"/>
              <a:gd name="connsiteX543" fmla="*/ 6828247 w 16348919"/>
              <a:gd name="connsiteY543" fmla="*/ 7406102 h 10285413"/>
              <a:gd name="connsiteX544" fmla="*/ 6857850 w 16348919"/>
              <a:gd name="connsiteY544" fmla="*/ 7435704 h 10285413"/>
              <a:gd name="connsiteX545" fmla="*/ 6867718 w 16348919"/>
              <a:gd name="connsiteY545" fmla="*/ 7445572 h 10285413"/>
              <a:gd name="connsiteX546" fmla="*/ 6828247 w 16348919"/>
              <a:gd name="connsiteY546" fmla="*/ 7445572 h 10285413"/>
              <a:gd name="connsiteX547" fmla="*/ 6788779 w 16348919"/>
              <a:gd name="connsiteY547" fmla="*/ 7425838 h 10285413"/>
              <a:gd name="connsiteX548" fmla="*/ 6354614 w 16348919"/>
              <a:gd name="connsiteY548" fmla="*/ 7406102 h 10285413"/>
              <a:gd name="connsiteX549" fmla="*/ 6433553 w 16348919"/>
              <a:gd name="connsiteY549" fmla="*/ 7406102 h 10285413"/>
              <a:gd name="connsiteX550" fmla="*/ 6571695 w 16348919"/>
              <a:gd name="connsiteY550" fmla="*/ 7445572 h 10285413"/>
              <a:gd name="connsiteX551" fmla="*/ 6601298 w 16348919"/>
              <a:gd name="connsiteY551" fmla="*/ 7465308 h 10285413"/>
              <a:gd name="connsiteX552" fmla="*/ 6630899 w 16348919"/>
              <a:gd name="connsiteY552" fmla="*/ 7465308 h 10285413"/>
              <a:gd name="connsiteX553" fmla="*/ 6690103 w 16348919"/>
              <a:gd name="connsiteY553" fmla="*/ 7504776 h 10285413"/>
              <a:gd name="connsiteX554" fmla="*/ 6788779 w 16348919"/>
              <a:gd name="connsiteY554" fmla="*/ 7544246 h 10285413"/>
              <a:gd name="connsiteX555" fmla="*/ 6877585 w 16348919"/>
              <a:gd name="connsiteY555" fmla="*/ 7563982 h 10285413"/>
              <a:gd name="connsiteX556" fmla="*/ 6956523 w 16348919"/>
              <a:gd name="connsiteY556" fmla="*/ 7603450 h 10285413"/>
              <a:gd name="connsiteX557" fmla="*/ 7005861 w 16348919"/>
              <a:gd name="connsiteY557" fmla="*/ 7623186 h 10285413"/>
              <a:gd name="connsiteX558" fmla="*/ 7005861 w 16348919"/>
              <a:gd name="connsiteY558" fmla="*/ 7662656 h 10285413"/>
              <a:gd name="connsiteX559" fmla="*/ 6966392 w 16348919"/>
              <a:gd name="connsiteY559" fmla="*/ 7633052 h 10285413"/>
              <a:gd name="connsiteX560" fmla="*/ 6907187 w 16348919"/>
              <a:gd name="connsiteY560" fmla="*/ 7613318 h 10285413"/>
              <a:gd name="connsiteX561" fmla="*/ 6828247 w 16348919"/>
              <a:gd name="connsiteY561" fmla="*/ 7583716 h 10285413"/>
              <a:gd name="connsiteX562" fmla="*/ 6769045 w 16348919"/>
              <a:gd name="connsiteY562" fmla="*/ 7563982 h 10285413"/>
              <a:gd name="connsiteX563" fmla="*/ 6729574 w 16348919"/>
              <a:gd name="connsiteY563" fmla="*/ 7544246 h 10285413"/>
              <a:gd name="connsiteX564" fmla="*/ 6650634 w 16348919"/>
              <a:gd name="connsiteY564" fmla="*/ 7524512 h 10285413"/>
              <a:gd name="connsiteX565" fmla="*/ 6611166 w 16348919"/>
              <a:gd name="connsiteY565" fmla="*/ 7504776 h 10285413"/>
              <a:gd name="connsiteX566" fmla="*/ 6394083 w 16348919"/>
              <a:gd name="connsiteY566" fmla="*/ 7425838 h 10285413"/>
              <a:gd name="connsiteX567" fmla="*/ 6374349 w 16348919"/>
              <a:gd name="connsiteY567" fmla="*/ 7415970 h 10285413"/>
              <a:gd name="connsiteX568" fmla="*/ 6354614 w 16348919"/>
              <a:gd name="connsiteY568" fmla="*/ 7406102 h 10285413"/>
              <a:gd name="connsiteX569" fmla="*/ 6887453 w 16348919"/>
              <a:gd name="connsiteY569" fmla="*/ 7386368 h 10285413"/>
              <a:gd name="connsiteX570" fmla="*/ 6907187 w 16348919"/>
              <a:gd name="connsiteY570" fmla="*/ 7406102 h 10285413"/>
              <a:gd name="connsiteX571" fmla="*/ 6926921 w 16348919"/>
              <a:gd name="connsiteY571" fmla="*/ 7406102 h 10285413"/>
              <a:gd name="connsiteX572" fmla="*/ 6887453 w 16348919"/>
              <a:gd name="connsiteY572" fmla="*/ 7386368 h 10285413"/>
              <a:gd name="connsiteX573" fmla="*/ 5999386 w 16348919"/>
              <a:gd name="connsiteY573" fmla="*/ 7386368 h 10285413"/>
              <a:gd name="connsiteX574" fmla="*/ 6064510 w 16348919"/>
              <a:gd name="connsiteY574" fmla="*/ 7408075 h 10285413"/>
              <a:gd name="connsiteX575" fmla="*/ 6038857 w 16348919"/>
              <a:gd name="connsiteY575" fmla="*/ 7406102 h 10285413"/>
              <a:gd name="connsiteX576" fmla="*/ 6611166 w 16348919"/>
              <a:gd name="connsiteY576" fmla="*/ 7346898 h 10285413"/>
              <a:gd name="connsiteX577" fmla="*/ 6650634 w 16348919"/>
              <a:gd name="connsiteY577" fmla="*/ 7346898 h 10285413"/>
              <a:gd name="connsiteX578" fmla="*/ 6749308 w 16348919"/>
              <a:gd name="connsiteY578" fmla="*/ 7406102 h 10285413"/>
              <a:gd name="connsiteX579" fmla="*/ 6670370 w 16348919"/>
              <a:gd name="connsiteY579" fmla="*/ 7366634 h 10285413"/>
              <a:gd name="connsiteX580" fmla="*/ 6177001 w 16348919"/>
              <a:gd name="connsiteY580" fmla="*/ 7346898 h 10285413"/>
              <a:gd name="connsiteX581" fmla="*/ 6255938 w 16348919"/>
              <a:gd name="connsiteY581" fmla="*/ 7386368 h 10285413"/>
              <a:gd name="connsiteX582" fmla="*/ 6216470 w 16348919"/>
              <a:gd name="connsiteY582" fmla="*/ 7386368 h 10285413"/>
              <a:gd name="connsiteX583" fmla="*/ 6186869 w 16348919"/>
              <a:gd name="connsiteY583" fmla="*/ 7366634 h 10285413"/>
              <a:gd name="connsiteX584" fmla="*/ 6177001 w 16348919"/>
              <a:gd name="connsiteY584" fmla="*/ 7346898 h 10285413"/>
              <a:gd name="connsiteX585" fmla="*/ 5861245 w 16348919"/>
              <a:gd name="connsiteY585" fmla="*/ 7327164 h 10285413"/>
              <a:gd name="connsiteX586" fmla="*/ 5920449 w 16348919"/>
              <a:gd name="connsiteY586" fmla="*/ 7346898 h 10285413"/>
              <a:gd name="connsiteX587" fmla="*/ 5880979 w 16348919"/>
              <a:gd name="connsiteY587" fmla="*/ 7346898 h 10285413"/>
              <a:gd name="connsiteX588" fmla="*/ 5861245 w 16348919"/>
              <a:gd name="connsiteY588" fmla="*/ 7327164 h 10285413"/>
              <a:gd name="connsiteX589" fmla="*/ 6492755 w 16348919"/>
              <a:gd name="connsiteY589" fmla="*/ 7307429 h 10285413"/>
              <a:gd name="connsiteX590" fmla="*/ 6512491 w 16348919"/>
              <a:gd name="connsiteY590" fmla="*/ 7307429 h 10285413"/>
              <a:gd name="connsiteX591" fmla="*/ 6591429 w 16348919"/>
              <a:gd name="connsiteY591" fmla="*/ 7346898 h 10285413"/>
              <a:gd name="connsiteX592" fmla="*/ 6255938 w 16348919"/>
              <a:gd name="connsiteY592" fmla="*/ 7307429 h 10285413"/>
              <a:gd name="connsiteX593" fmla="*/ 6285543 w 16348919"/>
              <a:gd name="connsiteY593" fmla="*/ 7317296 h 10285413"/>
              <a:gd name="connsiteX594" fmla="*/ 6295407 w 16348919"/>
              <a:gd name="connsiteY594" fmla="*/ 7327164 h 10285413"/>
              <a:gd name="connsiteX595" fmla="*/ 6255938 w 16348919"/>
              <a:gd name="connsiteY595" fmla="*/ 7327164 h 10285413"/>
              <a:gd name="connsiteX596" fmla="*/ 6394083 w 16348919"/>
              <a:gd name="connsiteY596" fmla="*/ 7267957 h 10285413"/>
              <a:gd name="connsiteX597" fmla="*/ 6453286 w 16348919"/>
              <a:gd name="connsiteY597" fmla="*/ 7267957 h 10285413"/>
              <a:gd name="connsiteX598" fmla="*/ 6413818 w 16348919"/>
              <a:gd name="connsiteY598" fmla="*/ 7287694 h 10285413"/>
              <a:gd name="connsiteX599" fmla="*/ 6394083 w 16348919"/>
              <a:gd name="connsiteY599" fmla="*/ 7267957 h 10285413"/>
              <a:gd name="connsiteX600" fmla="*/ 5723101 w 16348919"/>
              <a:gd name="connsiteY600" fmla="*/ 7267957 h 10285413"/>
              <a:gd name="connsiteX601" fmla="*/ 5782305 w 16348919"/>
              <a:gd name="connsiteY601" fmla="*/ 7307429 h 10285413"/>
              <a:gd name="connsiteX602" fmla="*/ 5703364 w 16348919"/>
              <a:gd name="connsiteY602" fmla="*/ 7287694 h 10285413"/>
              <a:gd name="connsiteX603" fmla="*/ 5920449 w 16348919"/>
              <a:gd name="connsiteY603" fmla="*/ 7248225 h 10285413"/>
              <a:gd name="connsiteX604" fmla="*/ 5940182 w 16348919"/>
              <a:gd name="connsiteY604" fmla="*/ 7267957 h 10285413"/>
              <a:gd name="connsiteX605" fmla="*/ 5959918 w 16348919"/>
              <a:gd name="connsiteY605" fmla="*/ 7287694 h 10285413"/>
              <a:gd name="connsiteX606" fmla="*/ 5802038 w 16348919"/>
              <a:gd name="connsiteY606" fmla="*/ 7228491 h 10285413"/>
              <a:gd name="connsiteX607" fmla="*/ 5880979 w 16348919"/>
              <a:gd name="connsiteY607" fmla="*/ 7248225 h 10285413"/>
              <a:gd name="connsiteX608" fmla="*/ 5880979 w 16348919"/>
              <a:gd name="connsiteY608" fmla="*/ 7267957 h 10285413"/>
              <a:gd name="connsiteX609" fmla="*/ 5841508 w 16348919"/>
              <a:gd name="connsiteY609" fmla="*/ 7248225 h 10285413"/>
              <a:gd name="connsiteX610" fmla="*/ 5811906 w 16348919"/>
              <a:gd name="connsiteY610" fmla="*/ 7248225 h 10285413"/>
              <a:gd name="connsiteX611" fmla="*/ 5802038 w 16348919"/>
              <a:gd name="connsiteY611" fmla="*/ 7228491 h 10285413"/>
              <a:gd name="connsiteX612" fmla="*/ 5545486 w 16348919"/>
              <a:gd name="connsiteY612" fmla="*/ 7228491 h 10285413"/>
              <a:gd name="connsiteX613" fmla="*/ 5604690 w 16348919"/>
              <a:gd name="connsiteY613" fmla="*/ 7248225 h 10285413"/>
              <a:gd name="connsiteX614" fmla="*/ 5624427 w 16348919"/>
              <a:gd name="connsiteY614" fmla="*/ 7267957 h 10285413"/>
              <a:gd name="connsiteX615" fmla="*/ 5604690 w 16348919"/>
              <a:gd name="connsiteY615" fmla="*/ 7258092 h 10285413"/>
              <a:gd name="connsiteX616" fmla="*/ 5545486 w 16348919"/>
              <a:gd name="connsiteY616" fmla="*/ 7248225 h 10285413"/>
              <a:gd name="connsiteX617" fmla="*/ 5723101 w 16348919"/>
              <a:gd name="connsiteY617" fmla="*/ 7218623 h 10285413"/>
              <a:gd name="connsiteX618" fmla="*/ 5742834 w 16348919"/>
              <a:gd name="connsiteY618" fmla="*/ 7228491 h 10285413"/>
              <a:gd name="connsiteX619" fmla="*/ 5723101 w 16348919"/>
              <a:gd name="connsiteY619" fmla="*/ 7228491 h 10285413"/>
              <a:gd name="connsiteX620" fmla="*/ 5703364 w 16348919"/>
              <a:gd name="connsiteY620" fmla="*/ 7228491 h 10285413"/>
              <a:gd name="connsiteX621" fmla="*/ 5723101 w 16348919"/>
              <a:gd name="connsiteY621" fmla="*/ 7218623 h 10285413"/>
              <a:gd name="connsiteX622" fmla="*/ 5427075 w 16348919"/>
              <a:gd name="connsiteY622" fmla="*/ 7189021 h 10285413"/>
              <a:gd name="connsiteX623" fmla="*/ 5486283 w 16348919"/>
              <a:gd name="connsiteY623" fmla="*/ 7208754 h 10285413"/>
              <a:gd name="connsiteX624" fmla="*/ 5446812 w 16348919"/>
              <a:gd name="connsiteY624" fmla="*/ 7208754 h 10285413"/>
              <a:gd name="connsiteX625" fmla="*/ 5328405 w 16348919"/>
              <a:gd name="connsiteY625" fmla="*/ 7149550 h 10285413"/>
              <a:gd name="connsiteX626" fmla="*/ 5348138 w 16348919"/>
              <a:gd name="connsiteY626" fmla="*/ 7169284 h 10285413"/>
              <a:gd name="connsiteX627" fmla="*/ 5348138 w 16348919"/>
              <a:gd name="connsiteY627" fmla="*/ 7189021 h 10285413"/>
              <a:gd name="connsiteX628" fmla="*/ 5328405 w 16348919"/>
              <a:gd name="connsiteY628" fmla="*/ 7169284 h 10285413"/>
              <a:gd name="connsiteX629" fmla="*/ 5328405 w 16348919"/>
              <a:gd name="connsiteY629" fmla="*/ 7149550 h 10285413"/>
              <a:gd name="connsiteX630" fmla="*/ 5249463 w 16348919"/>
              <a:gd name="connsiteY630" fmla="*/ 7129816 h 10285413"/>
              <a:gd name="connsiteX631" fmla="*/ 5259333 w 16348919"/>
              <a:gd name="connsiteY631" fmla="*/ 7129816 h 10285413"/>
              <a:gd name="connsiteX632" fmla="*/ 5269198 w 16348919"/>
              <a:gd name="connsiteY632" fmla="*/ 7149550 h 10285413"/>
              <a:gd name="connsiteX633" fmla="*/ 5249463 w 16348919"/>
              <a:gd name="connsiteY633" fmla="*/ 7149550 h 10285413"/>
              <a:gd name="connsiteX634" fmla="*/ 5249463 w 16348919"/>
              <a:gd name="connsiteY634" fmla="*/ 7129816 h 10285413"/>
              <a:gd name="connsiteX635" fmla="*/ 6433553 w 16348919"/>
              <a:gd name="connsiteY635" fmla="*/ 7110081 h 10285413"/>
              <a:gd name="connsiteX636" fmla="*/ 6532225 w 16348919"/>
              <a:gd name="connsiteY636" fmla="*/ 7149550 h 10285413"/>
              <a:gd name="connsiteX637" fmla="*/ 6611166 w 16348919"/>
              <a:gd name="connsiteY637" fmla="*/ 7189021 h 10285413"/>
              <a:gd name="connsiteX638" fmla="*/ 6512491 w 16348919"/>
              <a:gd name="connsiteY638" fmla="*/ 7149550 h 10285413"/>
              <a:gd name="connsiteX639" fmla="*/ 5071849 w 16348919"/>
              <a:gd name="connsiteY639" fmla="*/ 7090347 h 10285413"/>
              <a:gd name="connsiteX640" fmla="*/ 5111320 w 16348919"/>
              <a:gd name="connsiteY640" fmla="*/ 7100214 h 10285413"/>
              <a:gd name="connsiteX641" fmla="*/ 5150790 w 16348919"/>
              <a:gd name="connsiteY641" fmla="*/ 7110081 h 10285413"/>
              <a:gd name="connsiteX642" fmla="*/ 5190260 w 16348919"/>
              <a:gd name="connsiteY642" fmla="*/ 7139683 h 10285413"/>
              <a:gd name="connsiteX643" fmla="*/ 5111320 w 16348919"/>
              <a:gd name="connsiteY643" fmla="*/ 7129816 h 10285413"/>
              <a:gd name="connsiteX644" fmla="*/ 5052116 w 16348919"/>
              <a:gd name="connsiteY644" fmla="*/ 7110081 h 10285413"/>
              <a:gd name="connsiteX645" fmla="*/ 6246073 w 16348919"/>
              <a:gd name="connsiteY645" fmla="*/ 7050877 h 10285413"/>
              <a:gd name="connsiteX646" fmla="*/ 6275675 w 16348919"/>
              <a:gd name="connsiteY646" fmla="*/ 7070609 h 10285413"/>
              <a:gd name="connsiteX647" fmla="*/ 6255938 w 16348919"/>
              <a:gd name="connsiteY647" fmla="*/ 7070609 h 10285413"/>
              <a:gd name="connsiteX648" fmla="*/ 6236205 w 16348919"/>
              <a:gd name="connsiteY648" fmla="*/ 7060745 h 10285413"/>
              <a:gd name="connsiteX649" fmla="*/ 6246073 w 16348919"/>
              <a:gd name="connsiteY649" fmla="*/ 7050877 h 10285413"/>
              <a:gd name="connsiteX650" fmla="*/ 6098060 w 16348919"/>
              <a:gd name="connsiteY650" fmla="*/ 7031143 h 10285413"/>
              <a:gd name="connsiteX651" fmla="*/ 6137531 w 16348919"/>
              <a:gd name="connsiteY651" fmla="*/ 7031143 h 10285413"/>
              <a:gd name="connsiteX652" fmla="*/ 6157263 w 16348919"/>
              <a:gd name="connsiteY652" fmla="*/ 7050877 h 10285413"/>
              <a:gd name="connsiteX653" fmla="*/ 6098060 w 16348919"/>
              <a:gd name="connsiteY653" fmla="*/ 7031143 h 10285413"/>
              <a:gd name="connsiteX654" fmla="*/ 4617950 w 16348919"/>
              <a:gd name="connsiteY654" fmla="*/ 6991672 h 10285413"/>
              <a:gd name="connsiteX655" fmla="*/ 4657420 w 16348919"/>
              <a:gd name="connsiteY655" fmla="*/ 7011406 h 10285413"/>
              <a:gd name="connsiteX656" fmla="*/ 4617950 w 16348919"/>
              <a:gd name="connsiteY656" fmla="*/ 7011406 h 10285413"/>
              <a:gd name="connsiteX657" fmla="*/ 4617950 w 16348919"/>
              <a:gd name="connsiteY657" fmla="*/ 6991672 h 10285413"/>
              <a:gd name="connsiteX658" fmla="*/ 5900711 w 16348919"/>
              <a:gd name="connsiteY658" fmla="*/ 6971937 h 10285413"/>
              <a:gd name="connsiteX659" fmla="*/ 5940182 w 16348919"/>
              <a:gd name="connsiteY659" fmla="*/ 6991672 h 10285413"/>
              <a:gd name="connsiteX660" fmla="*/ 5900711 w 16348919"/>
              <a:gd name="connsiteY660" fmla="*/ 6991672 h 10285413"/>
              <a:gd name="connsiteX661" fmla="*/ 5288934 w 16348919"/>
              <a:gd name="connsiteY661" fmla="*/ 6952203 h 10285413"/>
              <a:gd name="connsiteX662" fmla="*/ 5308668 w 16348919"/>
              <a:gd name="connsiteY662" fmla="*/ 6971937 h 10285413"/>
              <a:gd name="connsiteX663" fmla="*/ 5288934 w 16348919"/>
              <a:gd name="connsiteY663" fmla="*/ 6971937 h 10285413"/>
              <a:gd name="connsiteX664" fmla="*/ 6788779 w 16348919"/>
              <a:gd name="connsiteY664" fmla="*/ 6892999 h 10285413"/>
              <a:gd name="connsiteX665" fmla="*/ 6808513 w 16348919"/>
              <a:gd name="connsiteY665" fmla="*/ 6892999 h 10285413"/>
              <a:gd name="connsiteX666" fmla="*/ 6788779 w 16348919"/>
              <a:gd name="connsiteY666" fmla="*/ 6912733 h 10285413"/>
              <a:gd name="connsiteX667" fmla="*/ 6236205 w 16348919"/>
              <a:gd name="connsiteY667" fmla="*/ 6892999 h 10285413"/>
              <a:gd name="connsiteX668" fmla="*/ 6255938 w 16348919"/>
              <a:gd name="connsiteY668" fmla="*/ 6892999 h 10285413"/>
              <a:gd name="connsiteX669" fmla="*/ 6236205 w 16348919"/>
              <a:gd name="connsiteY669" fmla="*/ 6912733 h 10285413"/>
              <a:gd name="connsiteX670" fmla="*/ 6078326 w 16348919"/>
              <a:gd name="connsiteY670" fmla="*/ 6892999 h 10285413"/>
              <a:gd name="connsiteX671" fmla="*/ 6098060 w 16348919"/>
              <a:gd name="connsiteY671" fmla="*/ 6932468 h 10285413"/>
              <a:gd name="connsiteX672" fmla="*/ 6107929 w 16348919"/>
              <a:gd name="connsiteY672" fmla="*/ 6952203 h 10285413"/>
              <a:gd name="connsiteX673" fmla="*/ 6058590 w 16348919"/>
              <a:gd name="connsiteY673" fmla="*/ 6952203 h 10285413"/>
              <a:gd name="connsiteX674" fmla="*/ 5999386 w 16348919"/>
              <a:gd name="connsiteY674" fmla="*/ 6912733 h 10285413"/>
              <a:gd name="connsiteX675" fmla="*/ 6019122 w 16348919"/>
              <a:gd name="connsiteY675" fmla="*/ 6912733 h 10285413"/>
              <a:gd name="connsiteX676" fmla="*/ 6078326 w 16348919"/>
              <a:gd name="connsiteY676" fmla="*/ 6892999 h 10285413"/>
              <a:gd name="connsiteX677" fmla="*/ 5920449 w 16348919"/>
              <a:gd name="connsiteY677" fmla="*/ 6892999 h 10285413"/>
              <a:gd name="connsiteX678" fmla="*/ 5959918 w 16348919"/>
              <a:gd name="connsiteY678" fmla="*/ 6892999 h 10285413"/>
              <a:gd name="connsiteX679" fmla="*/ 5940182 w 16348919"/>
              <a:gd name="connsiteY679" fmla="*/ 6912733 h 10285413"/>
              <a:gd name="connsiteX680" fmla="*/ 5673762 w 16348919"/>
              <a:gd name="connsiteY680" fmla="*/ 6892999 h 10285413"/>
              <a:gd name="connsiteX681" fmla="*/ 5683630 w 16348919"/>
              <a:gd name="connsiteY681" fmla="*/ 6892999 h 10285413"/>
              <a:gd name="connsiteX682" fmla="*/ 5683630 w 16348919"/>
              <a:gd name="connsiteY682" fmla="*/ 6912733 h 10285413"/>
              <a:gd name="connsiteX683" fmla="*/ 5663894 w 16348919"/>
              <a:gd name="connsiteY683" fmla="*/ 6902864 h 10285413"/>
              <a:gd name="connsiteX684" fmla="*/ 5673762 w 16348919"/>
              <a:gd name="connsiteY684" fmla="*/ 6892999 h 10285413"/>
              <a:gd name="connsiteX685" fmla="*/ 5604690 w 16348919"/>
              <a:gd name="connsiteY685" fmla="*/ 6873262 h 10285413"/>
              <a:gd name="connsiteX686" fmla="*/ 5624427 w 16348919"/>
              <a:gd name="connsiteY686" fmla="*/ 6873262 h 10285413"/>
              <a:gd name="connsiteX687" fmla="*/ 5624427 w 16348919"/>
              <a:gd name="connsiteY687" fmla="*/ 6892999 h 10285413"/>
              <a:gd name="connsiteX688" fmla="*/ 5604690 w 16348919"/>
              <a:gd name="connsiteY688" fmla="*/ 6873262 h 10285413"/>
              <a:gd name="connsiteX689" fmla="*/ 4736358 w 16348919"/>
              <a:gd name="connsiteY689" fmla="*/ 6873262 h 10285413"/>
              <a:gd name="connsiteX690" fmla="*/ 4765960 w 16348919"/>
              <a:gd name="connsiteY690" fmla="*/ 6873262 h 10285413"/>
              <a:gd name="connsiteX691" fmla="*/ 4835032 w 16348919"/>
              <a:gd name="connsiteY691" fmla="*/ 6892999 h 10285413"/>
              <a:gd name="connsiteX692" fmla="*/ 4973176 w 16348919"/>
              <a:gd name="connsiteY692" fmla="*/ 6902864 h 10285413"/>
              <a:gd name="connsiteX693" fmla="*/ 5032380 w 16348919"/>
              <a:gd name="connsiteY693" fmla="*/ 6932468 h 10285413"/>
              <a:gd name="connsiteX694" fmla="*/ 4992911 w 16348919"/>
              <a:gd name="connsiteY694" fmla="*/ 6932468 h 10285413"/>
              <a:gd name="connsiteX695" fmla="*/ 4874502 w 16348919"/>
              <a:gd name="connsiteY695" fmla="*/ 6912733 h 10285413"/>
              <a:gd name="connsiteX696" fmla="*/ 4736358 w 16348919"/>
              <a:gd name="connsiteY696" fmla="*/ 6873262 h 10285413"/>
              <a:gd name="connsiteX697" fmla="*/ 6650634 w 16348919"/>
              <a:gd name="connsiteY697" fmla="*/ 6853528 h 10285413"/>
              <a:gd name="connsiteX698" fmla="*/ 6670370 w 16348919"/>
              <a:gd name="connsiteY698" fmla="*/ 6853528 h 10285413"/>
              <a:gd name="connsiteX699" fmla="*/ 6673657 w 16348919"/>
              <a:gd name="connsiteY699" fmla="*/ 6855172 h 10285413"/>
              <a:gd name="connsiteX700" fmla="*/ 6569979 w 16348919"/>
              <a:gd name="connsiteY700" fmla="*/ 6823497 h 10285413"/>
              <a:gd name="connsiteX701" fmla="*/ 6611166 w 16348919"/>
              <a:gd name="connsiteY701" fmla="*/ 6833795 h 10285413"/>
              <a:gd name="connsiteX702" fmla="*/ 6577861 w 16348919"/>
              <a:gd name="connsiteY702" fmla="*/ 6826393 h 10285413"/>
              <a:gd name="connsiteX703" fmla="*/ 5762568 w 16348919"/>
              <a:gd name="connsiteY703" fmla="*/ 6774589 h 10285413"/>
              <a:gd name="connsiteX704" fmla="*/ 5802038 w 16348919"/>
              <a:gd name="connsiteY704" fmla="*/ 6774589 h 10285413"/>
              <a:gd name="connsiteX705" fmla="*/ 5782305 w 16348919"/>
              <a:gd name="connsiteY705" fmla="*/ 6794324 h 10285413"/>
              <a:gd name="connsiteX706" fmla="*/ 6571695 w 16348919"/>
              <a:gd name="connsiteY706" fmla="*/ 6735121 h 10285413"/>
              <a:gd name="connsiteX707" fmla="*/ 6640767 w 16348919"/>
              <a:gd name="connsiteY707" fmla="*/ 6764723 h 10285413"/>
              <a:gd name="connsiteX708" fmla="*/ 6729574 w 16348919"/>
              <a:gd name="connsiteY708" fmla="*/ 6814059 h 10285413"/>
              <a:gd name="connsiteX709" fmla="*/ 6709839 w 16348919"/>
              <a:gd name="connsiteY709" fmla="*/ 6814059 h 10285413"/>
              <a:gd name="connsiteX710" fmla="*/ 6690103 w 16348919"/>
              <a:gd name="connsiteY710" fmla="*/ 6814059 h 10285413"/>
              <a:gd name="connsiteX711" fmla="*/ 6670370 w 16348919"/>
              <a:gd name="connsiteY711" fmla="*/ 6794324 h 10285413"/>
              <a:gd name="connsiteX712" fmla="*/ 6650634 w 16348919"/>
              <a:gd name="connsiteY712" fmla="*/ 6794324 h 10285413"/>
              <a:gd name="connsiteX713" fmla="*/ 5940182 w 16348919"/>
              <a:gd name="connsiteY713" fmla="*/ 6715384 h 10285413"/>
              <a:gd name="connsiteX714" fmla="*/ 6019122 w 16348919"/>
              <a:gd name="connsiteY714" fmla="*/ 6754855 h 10285413"/>
              <a:gd name="connsiteX715" fmla="*/ 5979653 w 16348919"/>
              <a:gd name="connsiteY715" fmla="*/ 6754855 h 10285413"/>
              <a:gd name="connsiteX716" fmla="*/ 5888873 w 16348919"/>
              <a:gd name="connsiteY716" fmla="*/ 6699597 h 10285413"/>
              <a:gd name="connsiteX717" fmla="*/ 5895779 w 16348919"/>
              <a:gd name="connsiteY717" fmla="*/ 6700583 h 10285413"/>
              <a:gd name="connsiteX718" fmla="*/ 5920449 w 16348919"/>
              <a:gd name="connsiteY718" fmla="*/ 6715384 h 10285413"/>
              <a:gd name="connsiteX719" fmla="*/ 5861245 w 16348919"/>
              <a:gd name="connsiteY719" fmla="*/ 6695651 h 10285413"/>
              <a:gd name="connsiteX720" fmla="*/ 5880979 w 16348919"/>
              <a:gd name="connsiteY720" fmla="*/ 6695651 h 10285413"/>
              <a:gd name="connsiteX721" fmla="*/ 5888873 w 16348919"/>
              <a:gd name="connsiteY721" fmla="*/ 6699597 h 10285413"/>
              <a:gd name="connsiteX722" fmla="*/ 5387607 w 16348919"/>
              <a:gd name="connsiteY722" fmla="*/ 6695651 h 10285413"/>
              <a:gd name="connsiteX723" fmla="*/ 5407342 w 16348919"/>
              <a:gd name="connsiteY723" fmla="*/ 6705517 h 10285413"/>
              <a:gd name="connsiteX724" fmla="*/ 5397474 w 16348919"/>
              <a:gd name="connsiteY724" fmla="*/ 6715384 h 10285413"/>
              <a:gd name="connsiteX725" fmla="*/ 5387607 w 16348919"/>
              <a:gd name="connsiteY725" fmla="*/ 6695651 h 10285413"/>
              <a:gd name="connsiteX726" fmla="*/ 7637375 w 16348919"/>
              <a:gd name="connsiteY726" fmla="*/ 6675915 h 10285413"/>
              <a:gd name="connsiteX727" fmla="*/ 7716316 w 16348919"/>
              <a:gd name="connsiteY727" fmla="*/ 6715384 h 10285413"/>
              <a:gd name="connsiteX728" fmla="*/ 7716316 w 16348919"/>
              <a:gd name="connsiteY728" fmla="*/ 6695651 h 10285413"/>
              <a:gd name="connsiteX729" fmla="*/ 6413818 w 16348919"/>
              <a:gd name="connsiteY729" fmla="*/ 6656180 h 10285413"/>
              <a:gd name="connsiteX730" fmla="*/ 6394083 w 16348919"/>
              <a:gd name="connsiteY730" fmla="*/ 6675915 h 10285413"/>
              <a:gd name="connsiteX731" fmla="*/ 6374349 w 16348919"/>
              <a:gd name="connsiteY731" fmla="*/ 6675915 h 10285413"/>
              <a:gd name="connsiteX732" fmla="*/ 6413818 w 16348919"/>
              <a:gd name="connsiteY732" fmla="*/ 6656180 h 10285413"/>
              <a:gd name="connsiteX733" fmla="*/ 5209994 w 16348919"/>
              <a:gd name="connsiteY733" fmla="*/ 6656180 h 10285413"/>
              <a:gd name="connsiteX734" fmla="*/ 5288934 w 16348919"/>
              <a:gd name="connsiteY734" fmla="*/ 6675915 h 10285413"/>
              <a:gd name="connsiteX735" fmla="*/ 5249463 w 16348919"/>
              <a:gd name="connsiteY735" fmla="*/ 6675915 h 10285413"/>
              <a:gd name="connsiteX736" fmla="*/ 5209994 w 16348919"/>
              <a:gd name="connsiteY736" fmla="*/ 6656180 h 10285413"/>
              <a:gd name="connsiteX737" fmla="*/ 6216470 w 16348919"/>
              <a:gd name="connsiteY737" fmla="*/ 6616711 h 10285413"/>
              <a:gd name="connsiteX738" fmla="*/ 6236205 w 16348919"/>
              <a:gd name="connsiteY738" fmla="*/ 6626579 h 10285413"/>
              <a:gd name="connsiteX739" fmla="*/ 6255938 w 16348919"/>
              <a:gd name="connsiteY739" fmla="*/ 6636443 h 10285413"/>
              <a:gd name="connsiteX740" fmla="*/ 6255938 w 16348919"/>
              <a:gd name="connsiteY740" fmla="*/ 6656180 h 10285413"/>
              <a:gd name="connsiteX741" fmla="*/ 6236205 w 16348919"/>
              <a:gd name="connsiteY741" fmla="*/ 6636443 h 10285413"/>
              <a:gd name="connsiteX742" fmla="*/ 6216470 w 16348919"/>
              <a:gd name="connsiteY742" fmla="*/ 6626579 h 10285413"/>
              <a:gd name="connsiteX743" fmla="*/ 6216470 w 16348919"/>
              <a:gd name="connsiteY743" fmla="*/ 6616711 h 10285413"/>
              <a:gd name="connsiteX744" fmla="*/ 5596230 w 16348919"/>
              <a:gd name="connsiteY744" fmla="*/ 6605433 h 10285413"/>
              <a:gd name="connsiteX745" fmla="*/ 5663894 w 16348919"/>
              <a:gd name="connsiteY745" fmla="*/ 6616711 h 10285413"/>
              <a:gd name="connsiteX746" fmla="*/ 5762568 w 16348919"/>
              <a:gd name="connsiteY746" fmla="*/ 6656180 h 10285413"/>
              <a:gd name="connsiteX747" fmla="*/ 5742834 w 16348919"/>
              <a:gd name="connsiteY747" fmla="*/ 6656180 h 10285413"/>
              <a:gd name="connsiteX748" fmla="*/ 5723101 w 16348919"/>
              <a:gd name="connsiteY748" fmla="*/ 6656180 h 10285413"/>
              <a:gd name="connsiteX749" fmla="*/ 5644159 w 16348919"/>
              <a:gd name="connsiteY749" fmla="*/ 6616711 h 10285413"/>
              <a:gd name="connsiteX750" fmla="*/ 5608389 w 16348919"/>
              <a:gd name="connsiteY750" fmla="*/ 6608075 h 10285413"/>
              <a:gd name="connsiteX751" fmla="*/ 6749308 w 16348919"/>
              <a:gd name="connsiteY751" fmla="*/ 6596977 h 10285413"/>
              <a:gd name="connsiteX752" fmla="*/ 6808513 w 16348919"/>
              <a:gd name="connsiteY752" fmla="*/ 6616711 h 10285413"/>
              <a:gd name="connsiteX753" fmla="*/ 6769045 w 16348919"/>
              <a:gd name="connsiteY753" fmla="*/ 6596977 h 10285413"/>
              <a:gd name="connsiteX754" fmla="*/ 5545486 w 16348919"/>
              <a:gd name="connsiteY754" fmla="*/ 6596977 h 10285413"/>
              <a:gd name="connsiteX755" fmla="*/ 5580021 w 16348919"/>
              <a:gd name="connsiteY755" fmla="*/ 6601910 h 10285413"/>
              <a:gd name="connsiteX756" fmla="*/ 5596230 w 16348919"/>
              <a:gd name="connsiteY756" fmla="*/ 6605433 h 10285413"/>
              <a:gd name="connsiteX757" fmla="*/ 6394083 w 16348919"/>
              <a:gd name="connsiteY757" fmla="*/ 6577240 h 10285413"/>
              <a:gd name="connsiteX758" fmla="*/ 6403951 w 16348919"/>
              <a:gd name="connsiteY758" fmla="*/ 6577240 h 10285413"/>
              <a:gd name="connsiteX759" fmla="*/ 6413818 w 16348919"/>
              <a:gd name="connsiteY759" fmla="*/ 6596977 h 10285413"/>
              <a:gd name="connsiteX760" fmla="*/ 6374349 w 16348919"/>
              <a:gd name="connsiteY760" fmla="*/ 6596977 h 10285413"/>
              <a:gd name="connsiteX761" fmla="*/ 4923840 w 16348919"/>
              <a:gd name="connsiteY761" fmla="*/ 6557507 h 10285413"/>
              <a:gd name="connsiteX762" fmla="*/ 4933705 w 16348919"/>
              <a:gd name="connsiteY762" fmla="*/ 6577240 h 10285413"/>
              <a:gd name="connsiteX763" fmla="*/ 4913972 w 16348919"/>
              <a:gd name="connsiteY763" fmla="*/ 6567375 h 10285413"/>
              <a:gd name="connsiteX764" fmla="*/ 4923840 w 16348919"/>
              <a:gd name="connsiteY764" fmla="*/ 6557507 h 10285413"/>
              <a:gd name="connsiteX765" fmla="*/ 4835032 w 16348919"/>
              <a:gd name="connsiteY765" fmla="*/ 6537770 h 10285413"/>
              <a:gd name="connsiteX766" fmla="*/ 4874502 w 16348919"/>
              <a:gd name="connsiteY766" fmla="*/ 6557507 h 10285413"/>
              <a:gd name="connsiteX767" fmla="*/ 4835032 w 16348919"/>
              <a:gd name="connsiteY767" fmla="*/ 6557507 h 10285413"/>
              <a:gd name="connsiteX768" fmla="*/ 5624427 w 16348919"/>
              <a:gd name="connsiteY768" fmla="*/ 6518036 h 10285413"/>
              <a:gd name="connsiteX769" fmla="*/ 5624427 w 16348919"/>
              <a:gd name="connsiteY769" fmla="*/ 6537770 h 10285413"/>
              <a:gd name="connsiteX770" fmla="*/ 5624427 w 16348919"/>
              <a:gd name="connsiteY770" fmla="*/ 6557507 h 10285413"/>
              <a:gd name="connsiteX771" fmla="*/ 5604690 w 16348919"/>
              <a:gd name="connsiteY771" fmla="*/ 6537770 h 10285413"/>
              <a:gd name="connsiteX772" fmla="*/ 5639225 w 16348919"/>
              <a:gd name="connsiteY772" fmla="*/ 6488435 h 10285413"/>
              <a:gd name="connsiteX773" fmla="*/ 5644159 w 16348919"/>
              <a:gd name="connsiteY773" fmla="*/ 6498302 h 10285413"/>
              <a:gd name="connsiteX774" fmla="*/ 5673762 w 16348919"/>
              <a:gd name="connsiteY774" fmla="*/ 6508167 h 10285413"/>
              <a:gd name="connsiteX775" fmla="*/ 5703364 w 16348919"/>
              <a:gd name="connsiteY775" fmla="*/ 6518036 h 10285413"/>
              <a:gd name="connsiteX776" fmla="*/ 5782305 w 16348919"/>
              <a:gd name="connsiteY776" fmla="*/ 6537770 h 10285413"/>
              <a:gd name="connsiteX777" fmla="*/ 5762568 w 16348919"/>
              <a:gd name="connsiteY777" fmla="*/ 6537770 h 10285413"/>
              <a:gd name="connsiteX778" fmla="*/ 5703364 w 16348919"/>
              <a:gd name="connsiteY778" fmla="*/ 6537770 h 10285413"/>
              <a:gd name="connsiteX779" fmla="*/ 5644159 w 16348919"/>
              <a:gd name="connsiteY779" fmla="*/ 6518036 h 10285413"/>
              <a:gd name="connsiteX780" fmla="*/ 5624427 w 16348919"/>
              <a:gd name="connsiteY780" fmla="*/ 6498302 h 10285413"/>
              <a:gd name="connsiteX781" fmla="*/ 5639225 w 16348919"/>
              <a:gd name="connsiteY781" fmla="*/ 6488435 h 10285413"/>
              <a:gd name="connsiteX782" fmla="*/ 5506016 w 16348919"/>
              <a:gd name="connsiteY782" fmla="*/ 6478567 h 10285413"/>
              <a:gd name="connsiteX783" fmla="*/ 5515883 w 16348919"/>
              <a:gd name="connsiteY783" fmla="*/ 6478567 h 10285413"/>
              <a:gd name="connsiteX784" fmla="*/ 5545486 w 16348919"/>
              <a:gd name="connsiteY784" fmla="*/ 6498302 h 10285413"/>
              <a:gd name="connsiteX785" fmla="*/ 5506016 w 16348919"/>
              <a:gd name="connsiteY785" fmla="*/ 6498302 h 10285413"/>
              <a:gd name="connsiteX786" fmla="*/ 4687021 w 16348919"/>
              <a:gd name="connsiteY786" fmla="*/ 6478567 h 10285413"/>
              <a:gd name="connsiteX787" fmla="*/ 4696888 w 16348919"/>
              <a:gd name="connsiteY787" fmla="*/ 6498302 h 10285413"/>
              <a:gd name="connsiteX788" fmla="*/ 4677153 w 16348919"/>
              <a:gd name="connsiteY788" fmla="*/ 6488435 h 10285413"/>
              <a:gd name="connsiteX789" fmla="*/ 4687021 w 16348919"/>
              <a:gd name="connsiteY789" fmla="*/ 6478567 h 10285413"/>
              <a:gd name="connsiteX790" fmla="*/ 6769045 w 16348919"/>
              <a:gd name="connsiteY790" fmla="*/ 6439096 h 10285413"/>
              <a:gd name="connsiteX791" fmla="*/ 6788779 w 16348919"/>
              <a:gd name="connsiteY791" fmla="*/ 6458833 h 10285413"/>
              <a:gd name="connsiteX792" fmla="*/ 6808513 w 16348919"/>
              <a:gd name="connsiteY792" fmla="*/ 6458833 h 10285413"/>
              <a:gd name="connsiteX793" fmla="*/ 6788779 w 16348919"/>
              <a:gd name="connsiteY793" fmla="*/ 6439096 h 10285413"/>
              <a:gd name="connsiteX794" fmla="*/ 5367872 w 16348919"/>
              <a:gd name="connsiteY794" fmla="*/ 6419362 h 10285413"/>
              <a:gd name="connsiteX795" fmla="*/ 5387607 w 16348919"/>
              <a:gd name="connsiteY795" fmla="*/ 6419362 h 10285413"/>
              <a:gd name="connsiteX796" fmla="*/ 5407342 w 16348919"/>
              <a:gd name="connsiteY796" fmla="*/ 6458833 h 10285413"/>
              <a:gd name="connsiteX797" fmla="*/ 5446812 w 16348919"/>
              <a:gd name="connsiteY797" fmla="*/ 6458833 h 10285413"/>
              <a:gd name="connsiteX798" fmla="*/ 5446812 w 16348919"/>
              <a:gd name="connsiteY798" fmla="*/ 6478567 h 10285413"/>
              <a:gd name="connsiteX799" fmla="*/ 5427075 w 16348919"/>
              <a:gd name="connsiteY799" fmla="*/ 6478567 h 10285413"/>
              <a:gd name="connsiteX800" fmla="*/ 5387607 w 16348919"/>
              <a:gd name="connsiteY800" fmla="*/ 6458833 h 10285413"/>
              <a:gd name="connsiteX801" fmla="*/ 5367872 w 16348919"/>
              <a:gd name="connsiteY801" fmla="*/ 6458833 h 10285413"/>
              <a:gd name="connsiteX802" fmla="*/ 5367872 w 16348919"/>
              <a:gd name="connsiteY802" fmla="*/ 6439096 h 10285413"/>
              <a:gd name="connsiteX803" fmla="*/ 5367872 w 16348919"/>
              <a:gd name="connsiteY803" fmla="*/ 6419362 h 10285413"/>
              <a:gd name="connsiteX804" fmla="*/ 5091586 w 16348919"/>
              <a:gd name="connsiteY804" fmla="*/ 6419362 h 10285413"/>
              <a:gd name="connsiteX805" fmla="*/ 5200125 w 16348919"/>
              <a:gd name="connsiteY805" fmla="*/ 6448965 h 10285413"/>
              <a:gd name="connsiteX806" fmla="*/ 5407342 w 16348919"/>
              <a:gd name="connsiteY806" fmla="*/ 6518036 h 10285413"/>
              <a:gd name="connsiteX807" fmla="*/ 5466546 w 16348919"/>
              <a:gd name="connsiteY807" fmla="*/ 6537770 h 10285413"/>
              <a:gd name="connsiteX808" fmla="*/ 5496148 w 16348919"/>
              <a:gd name="connsiteY808" fmla="*/ 6557507 h 10285413"/>
              <a:gd name="connsiteX809" fmla="*/ 5506016 w 16348919"/>
              <a:gd name="connsiteY809" fmla="*/ 6557507 h 10285413"/>
              <a:gd name="connsiteX810" fmla="*/ 5466546 w 16348919"/>
              <a:gd name="connsiteY810" fmla="*/ 6577240 h 10285413"/>
              <a:gd name="connsiteX811" fmla="*/ 5358007 w 16348919"/>
              <a:gd name="connsiteY811" fmla="*/ 6527904 h 10285413"/>
              <a:gd name="connsiteX812" fmla="*/ 5229727 w 16348919"/>
              <a:gd name="connsiteY812" fmla="*/ 6498302 h 10285413"/>
              <a:gd name="connsiteX813" fmla="*/ 5209994 w 16348919"/>
              <a:gd name="connsiteY813" fmla="*/ 6498302 h 10285413"/>
              <a:gd name="connsiteX814" fmla="*/ 5150790 w 16348919"/>
              <a:gd name="connsiteY814" fmla="*/ 6458833 h 10285413"/>
              <a:gd name="connsiteX815" fmla="*/ 6611166 w 16348919"/>
              <a:gd name="connsiteY815" fmla="*/ 6360158 h 10285413"/>
              <a:gd name="connsiteX816" fmla="*/ 6630899 w 16348919"/>
              <a:gd name="connsiteY816" fmla="*/ 6399629 h 10285413"/>
              <a:gd name="connsiteX817" fmla="*/ 6670370 w 16348919"/>
              <a:gd name="connsiteY817" fmla="*/ 6399629 h 10285413"/>
              <a:gd name="connsiteX818" fmla="*/ 6630899 w 16348919"/>
              <a:gd name="connsiteY818" fmla="*/ 6379892 h 10285413"/>
              <a:gd name="connsiteX819" fmla="*/ 6611166 w 16348919"/>
              <a:gd name="connsiteY819" fmla="*/ 6360158 h 10285413"/>
              <a:gd name="connsiteX820" fmla="*/ 6177001 w 16348919"/>
              <a:gd name="connsiteY820" fmla="*/ 6360158 h 10285413"/>
              <a:gd name="connsiteX821" fmla="*/ 6186869 w 16348919"/>
              <a:gd name="connsiteY821" fmla="*/ 6370023 h 10285413"/>
              <a:gd name="connsiteX822" fmla="*/ 6196734 w 16348919"/>
              <a:gd name="connsiteY822" fmla="*/ 6379892 h 10285413"/>
              <a:gd name="connsiteX823" fmla="*/ 6177001 w 16348919"/>
              <a:gd name="connsiteY823" fmla="*/ 6379892 h 10285413"/>
              <a:gd name="connsiteX824" fmla="*/ 6771509 w 16348919"/>
              <a:gd name="connsiteY824" fmla="*/ 6347824 h 10285413"/>
              <a:gd name="connsiteX825" fmla="*/ 6769045 w 16348919"/>
              <a:gd name="connsiteY825" fmla="*/ 6360158 h 10285413"/>
              <a:gd name="connsiteX826" fmla="*/ 6778911 w 16348919"/>
              <a:gd name="connsiteY826" fmla="*/ 6379892 h 10285413"/>
              <a:gd name="connsiteX827" fmla="*/ 6788779 w 16348919"/>
              <a:gd name="connsiteY827" fmla="*/ 6370023 h 10285413"/>
              <a:gd name="connsiteX828" fmla="*/ 6778911 w 16348919"/>
              <a:gd name="connsiteY828" fmla="*/ 6350291 h 10285413"/>
              <a:gd name="connsiteX829" fmla="*/ 6771509 w 16348919"/>
              <a:gd name="connsiteY829" fmla="*/ 6347824 h 10285413"/>
              <a:gd name="connsiteX830" fmla="*/ 6473022 w 16348919"/>
              <a:gd name="connsiteY830" fmla="*/ 6340421 h 10285413"/>
              <a:gd name="connsiteX831" fmla="*/ 6551960 w 16348919"/>
              <a:gd name="connsiteY831" fmla="*/ 6360158 h 10285413"/>
              <a:gd name="connsiteX832" fmla="*/ 6512491 w 16348919"/>
              <a:gd name="connsiteY832" fmla="*/ 6340421 h 10285413"/>
              <a:gd name="connsiteX833" fmla="*/ 6611166 w 16348919"/>
              <a:gd name="connsiteY833" fmla="*/ 6300955 h 10285413"/>
              <a:gd name="connsiteX834" fmla="*/ 6709839 w 16348919"/>
              <a:gd name="connsiteY834" fmla="*/ 6360158 h 10285413"/>
              <a:gd name="connsiteX835" fmla="*/ 6690103 w 16348919"/>
              <a:gd name="connsiteY835" fmla="*/ 6340421 h 10285413"/>
              <a:gd name="connsiteX836" fmla="*/ 6413818 w 16348919"/>
              <a:gd name="connsiteY836" fmla="*/ 6300955 h 10285413"/>
              <a:gd name="connsiteX837" fmla="*/ 6413818 w 16348919"/>
              <a:gd name="connsiteY837" fmla="*/ 6320689 h 10285413"/>
              <a:gd name="connsiteX838" fmla="*/ 6453286 w 16348919"/>
              <a:gd name="connsiteY838" fmla="*/ 6320689 h 10285413"/>
              <a:gd name="connsiteX839" fmla="*/ 6443421 w 16348919"/>
              <a:gd name="connsiteY839" fmla="*/ 6300955 h 10285413"/>
              <a:gd name="connsiteX840" fmla="*/ 6413818 w 16348919"/>
              <a:gd name="connsiteY840" fmla="*/ 6300955 h 10285413"/>
              <a:gd name="connsiteX841" fmla="*/ 5584953 w 16348919"/>
              <a:gd name="connsiteY841" fmla="*/ 6300955 h 10285413"/>
              <a:gd name="connsiteX842" fmla="*/ 5624427 w 16348919"/>
              <a:gd name="connsiteY842" fmla="*/ 6320689 h 10285413"/>
              <a:gd name="connsiteX843" fmla="*/ 5604690 w 16348919"/>
              <a:gd name="connsiteY843" fmla="*/ 6320689 h 10285413"/>
              <a:gd name="connsiteX844" fmla="*/ 5584953 w 16348919"/>
              <a:gd name="connsiteY844" fmla="*/ 6320689 h 10285413"/>
              <a:gd name="connsiteX845" fmla="*/ 5565220 w 16348919"/>
              <a:gd name="connsiteY845" fmla="*/ 6320689 h 10285413"/>
              <a:gd name="connsiteX846" fmla="*/ 5584953 w 16348919"/>
              <a:gd name="connsiteY846" fmla="*/ 6300955 h 10285413"/>
              <a:gd name="connsiteX847" fmla="*/ 6749308 w 16348919"/>
              <a:gd name="connsiteY847" fmla="*/ 6281217 h 10285413"/>
              <a:gd name="connsiteX848" fmla="*/ 6788779 w 16348919"/>
              <a:gd name="connsiteY848" fmla="*/ 6300955 h 10285413"/>
              <a:gd name="connsiteX849" fmla="*/ 6828247 w 16348919"/>
              <a:gd name="connsiteY849" fmla="*/ 6300955 h 10285413"/>
              <a:gd name="connsiteX850" fmla="*/ 6808513 w 16348919"/>
              <a:gd name="connsiteY850" fmla="*/ 6291087 h 10285413"/>
              <a:gd name="connsiteX851" fmla="*/ 6769045 w 16348919"/>
              <a:gd name="connsiteY851" fmla="*/ 6281217 h 10285413"/>
              <a:gd name="connsiteX852" fmla="*/ 5229727 w 16348919"/>
              <a:gd name="connsiteY852" fmla="*/ 6281217 h 10285413"/>
              <a:gd name="connsiteX853" fmla="*/ 5259333 w 16348919"/>
              <a:gd name="connsiteY853" fmla="*/ 6281217 h 10285413"/>
              <a:gd name="connsiteX854" fmla="*/ 5269198 w 16348919"/>
              <a:gd name="connsiteY854" fmla="*/ 6281217 h 10285413"/>
              <a:gd name="connsiteX855" fmla="*/ 5249463 w 16348919"/>
              <a:gd name="connsiteY855" fmla="*/ 6300955 h 10285413"/>
              <a:gd name="connsiteX856" fmla="*/ 6196734 w 16348919"/>
              <a:gd name="connsiteY856" fmla="*/ 6261485 h 10285413"/>
              <a:gd name="connsiteX857" fmla="*/ 6236205 w 16348919"/>
              <a:gd name="connsiteY857" fmla="*/ 6261485 h 10285413"/>
              <a:gd name="connsiteX858" fmla="*/ 6236205 w 16348919"/>
              <a:gd name="connsiteY858" fmla="*/ 6281217 h 10285413"/>
              <a:gd name="connsiteX859" fmla="*/ 5131053 w 16348919"/>
              <a:gd name="connsiteY859" fmla="*/ 6261485 h 10285413"/>
              <a:gd name="connsiteX860" fmla="*/ 5150790 w 16348919"/>
              <a:gd name="connsiteY860" fmla="*/ 6261485 h 10285413"/>
              <a:gd name="connsiteX861" fmla="*/ 5131053 w 16348919"/>
              <a:gd name="connsiteY861" fmla="*/ 6281217 h 10285413"/>
              <a:gd name="connsiteX862" fmla="*/ 6611166 w 16348919"/>
              <a:gd name="connsiteY862" fmla="*/ 6226947 h 10285413"/>
              <a:gd name="connsiteX863" fmla="*/ 6571695 w 16348919"/>
              <a:gd name="connsiteY863" fmla="*/ 6241748 h 10285413"/>
              <a:gd name="connsiteX864" fmla="*/ 6591429 w 16348919"/>
              <a:gd name="connsiteY864" fmla="*/ 6261485 h 10285413"/>
              <a:gd name="connsiteX865" fmla="*/ 6650634 w 16348919"/>
              <a:gd name="connsiteY865" fmla="*/ 6261485 h 10285413"/>
              <a:gd name="connsiteX866" fmla="*/ 6611166 w 16348919"/>
              <a:gd name="connsiteY866" fmla="*/ 6226947 h 10285413"/>
              <a:gd name="connsiteX867" fmla="*/ 5979653 w 16348919"/>
              <a:gd name="connsiteY867" fmla="*/ 6202280 h 10285413"/>
              <a:gd name="connsiteX868" fmla="*/ 6009255 w 16348919"/>
              <a:gd name="connsiteY868" fmla="*/ 6202280 h 10285413"/>
              <a:gd name="connsiteX869" fmla="*/ 6019122 w 16348919"/>
              <a:gd name="connsiteY869" fmla="*/ 6202280 h 10285413"/>
              <a:gd name="connsiteX870" fmla="*/ 6009255 w 16348919"/>
              <a:gd name="connsiteY870" fmla="*/ 6222014 h 10285413"/>
              <a:gd name="connsiteX871" fmla="*/ 5999386 w 16348919"/>
              <a:gd name="connsiteY871" fmla="*/ 6241748 h 10285413"/>
              <a:gd name="connsiteX872" fmla="*/ 5959918 w 16348919"/>
              <a:gd name="connsiteY872" fmla="*/ 6241748 h 10285413"/>
              <a:gd name="connsiteX873" fmla="*/ 5979653 w 16348919"/>
              <a:gd name="connsiteY873" fmla="*/ 6202280 h 10285413"/>
              <a:gd name="connsiteX874" fmla="*/ 6157263 w 16348919"/>
              <a:gd name="connsiteY874" fmla="*/ 6162811 h 10285413"/>
              <a:gd name="connsiteX875" fmla="*/ 6196734 w 16348919"/>
              <a:gd name="connsiteY875" fmla="*/ 6202280 h 10285413"/>
              <a:gd name="connsiteX876" fmla="*/ 6295407 w 16348919"/>
              <a:gd name="connsiteY876" fmla="*/ 6202280 h 10285413"/>
              <a:gd name="connsiteX877" fmla="*/ 6255938 w 16348919"/>
              <a:gd name="connsiteY877" fmla="*/ 6182544 h 10285413"/>
              <a:gd name="connsiteX878" fmla="*/ 6216470 w 16348919"/>
              <a:gd name="connsiteY878" fmla="*/ 6182544 h 10285413"/>
              <a:gd name="connsiteX879" fmla="*/ 6196734 w 16348919"/>
              <a:gd name="connsiteY879" fmla="*/ 6182544 h 10285413"/>
              <a:gd name="connsiteX880" fmla="*/ 6157263 w 16348919"/>
              <a:gd name="connsiteY880" fmla="*/ 6162811 h 10285413"/>
              <a:gd name="connsiteX881" fmla="*/ 5836576 w 16348919"/>
              <a:gd name="connsiteY881" fmla="*/ 6148010 h 10285413"/>
              <a:gd name="connsiteX882" fmla="*/ 5900711 w 16348919"/>
              <a:gd name="connsiteY882" fmla="*/ 6182544 h 10285413"/>
              <a:gd name="connsiteX883" fmla="*/ 5900711 w 16348919"/>
              <a:gd name="connsiteY883" fmla="*/ 6202280 h 10285413"/>
              <a:gd name="connsiteX884" fmla="*/ 5880979 w 16348919"/>
              <a:gd name="connsiteY884" fmla="*/ 6202280 h 10285413"/>
              <a:gd name="connsiteX885" fmla="*/ 5821774 w 16348919"/>
              <a:gd name="connsiteY885" fmla="*/ 6182544 h 10285413"/>
              <a:gd name="connsiteX886" fmla="*/ 5811906 w 16348919"/>
              <a:gd name="connsiteY886" fmla="*/ 6172675 h 10285413"/>
              <a:gd name="connsiteX887" fmla="*/ 5802038 w 16348919"/>
              <a:gd name="connsiteY887" fmla="*/ 6162811 h 10285413"/>
              <a:gd name="connsiteX888" fmla="*/ 5836576 w 16348919"/>
              <a:gd name="connsiteY888" fmla="*/ 6148010 h 10285413"/>
              <a:gd name="connsiteX889" fmla="*/ 5704404 w 16348919"/>
              <a:gd name="connsiteY889" fmla="*/ 6140998 h 10285413"/>
              <a:gd name="connsiteX890" fmla="*/ 5762568 w 16348919"/>
              <a:gd name="connsiteY890" fmla="*/ 6162811 h 10285413"/>
              <a:gd name="connsiteX891" fmla="*/ 5782305 w 16348919"/>
              <a:gd name="connsiteY891" fmla="*/ 6182544 h 10285413"/>
              <a:gd name="connsiteX892" fmla="*/ 5762568 w 16348919"/>
              <a:gd name="connsiteY892" fmla="*/ 6182544 h 10285413"/>
              <a:gd name="connsiteX893" fmla="*/ 5723101 w 16348919"/>
              <a:gd name="connsiteY893" fmla="*/ 6162811 h 10285413"/>
              <a:gd name="connsiteX894" fmla="*/ 5708297 w 16348919"/>
              <a:gd name="connsiteY894" fmla="*/ 6143073 h 10285413"/>
              <a:gd name="connsiteX895" fmla="*/ 6492755 w 16348919"/>
              <a:gd name="connsiteY895" fmla="*/ 6113475 h 10285413"/>
              <a:gd name="connsiteX896" fmla="*/ 6473022 w 16348919"/>
              <a:gd name="connsiteY896" fmla="*/ 6123341 h 10285413"/>
              <a:gd name="connsiteX897" fmla="*/ 6492755 w 16348919"/>
              <a:gd name="connsiteY897" fmla="*/ 6143073 h 10285413"/>
              <a:gd name="connsiteX898" fmla="*/ 6512491 w 16348919"/>
              <a:gd name="connsiteY898" fmla="*/ 6123341 h 10285413"/>
              <a:gd name="connsiteX899" fmla="*/ 6492755 w 16348919"/>
              <a:gd name="connsiteY899" fmla="*/ 6113475 h 10285413"/>
              <a:gd name="connsiteX900" fmla="*/ 6196734 w 16348919"/>
              <a:gd name="connsiteY900" fmla="*/ 6103607 h 10285413"/>
              <a:gd name="connsiteX901" fmla="*/ 6216470 w 16348919"/>
              <a:gd name="connsiteY901" fmla="*/ 6123341 h 10285413"/>
              <a:gd name="connsiteX902" fmla="*/ 6196734 w 16348919"/>
              <a:gd name="connsiteY902" fmla="*/ 6123341 h 10285413"/>
              <a:gd name="connsiteX903" fmla="*/ 6196734 w 16348919"/>
              <a:gd name="connsiteY903" fmla="*/ 6103607 h 10285413"/>
              <a:gd name="connsiteX904" fmla="*/ 5604690 w 16348919"/>
              <a:gd name="connsiteY904" fmla="*/ 6103607 h 10285413"/>
              <a:gd name="connsiteX905" fmla="*/ 5663894 w 16348919"/>
              <a:gd name="connsiteY905" fmla="*/ 6123341 h 10285413"/>
              <a:gd name="connsiteX906" fmla="*/ 5689797 w 16348919"/>
              <a:gd name="connsiteY906" fmla="*/ 6133209 h 10285413"/>
              <a:gd name="connsiteX907" fmla="*/ 5704404 w 16348919"/>
              <a:gd name="connsiteY907" fmla="*/ 6140998 h 10285413"/>
              <a:gd name="connsiteX908" fmla="*/ 6418751 w 16348919"/>
              <a:gd name="connsiteY908" fmla="*/ 6093739 h 10285413"/>
              <a:gd name="connsiteX909" fmla="*/ 6413818 w 16348919"/>
              <a:gd name="connsiteY909" fmla="*/ 6103607 h 10285413"/>
              <a:gd name="connsiteX910" fmla="*/ 6453286 w 16348919"/>
              <a:gd name="connsiteY910" fmla="*/ 6123341 h 10285413"/>
              <a:gd name="connsiteX911" fmla="*/ 6453286 w 16348919"/>
              <a:gd name="connsiteY911" fmla="*/ 6103607 h 10285413"/>
              <a:gd name="connsiteX912" fmla="*/ 6433553 w 16348919"/>
              <a:gd name="connsiteY912" fmla="*/ 6103607 h 10285413"/>
              <a:gd name="connsiteX913" fmla="*/ 6418751 w 16348919"/>
              <a:gd name="connsiteY913" fmla="*/ 6093739 h 10285413"/>
              <a:gd name="connsiteX914" fmla="*/ 6058590 w 16348919"/>
              <a:gd name="connsiteY914" fmla="*/ 6083870 h 10285413"/>
              <a:gd name="connsiteX915" fmla="*/ 6078326 w 16348919"/>
              <a:gd name="connsiteY915" fmla="*/ 6083870 h 10285413"/>
              <a:gd name="connsiteX916" fmla="*/ 6098060 w 16348919"/>
              <a:gd name="connsiteY916" fmla="*/ 6083870 h 10285413"/>
              <a:gd name="connsiteX917" fmla="*/ 6078326 w 16348919"/>
              <a:gd name="connsiteY917" fmla="*/ 6103607 h 10285413"/>
              <a:gd name="connsiteX918" fmla="*/ 6058590 w 16348919"/>
              <a:gd name="connsiteY918" fmla="*/ 6083870 h 10285413"/>
              <a:gd name="connsiteX919" fmla="*/ 6259887 w 16348919"/>
              <a:gd name="connsiteY919" fmla="*/ 6070055 h 10285413"/>
              <a:gd name="connsiteX920" fmla="*/ 6263531 w 16348919"/>
              <a:gd name="connsiteY920" fmla="*/ 6070210 h 10285413"/>
              <a:gd name="connsiteX921" fmla="*/ 6263340 w 16348919"/>
              <a:gd name="connsiteY921" fmla="*/ 6070303 h 10285413"/>
              <a:gd name="connsiteX922" fmla="*/ 6334878 w 16348919"/>
              <a:gd name="connsiteY922" fmla="*/ 6064136 h 10285413"/>
              <a:gd name="connsiteX923" fmla="*/ 6354614 w 16348919"/>
              <a:gd name="connsiteY923" fmla="*/ 6083870 h 10285413"/>
              <a:gd name="connsiteX924" fmla="*/ 6354614 w 16348919"/>
              <a:gd name="connsiteY924" fmla="*/ 6103607 h 10285413"/>
              <a:gd name="connsiteX925" fmla="*/ 6374349 w 16348919"/>
              <a:gd name="connsiteY925" fmla="*/ 6083870 h 10285413"/>
              <a:gd name="connsiteX926" fmla="*/ 6354614 w 16348919"/>
              <a:gd name="connsiteY926" fmla="*/ 6064136 h 10285413"/>
              <a:gd name="connsiteX927" fmla="*/ 6275675 w 16348919"/>
              <a:gd name="connsiteY927" fmla="*/ 6064136 h 10285413"/>
              <a:gd name="connsiteX928" fmla="*/ 6265807 w 16348919"/>
              <a:gd name="connsiteY928" fmla="*/ 6070303 h 10285413"/>
              <a:gd name="connsiteX929" fmla="*/ 6263531 w 16348919"/>
              <a:gd name="connsiteY929" fmla="*/ 6070210 h 10285413"/>
              <a:gd name="connsiteX930" fmla="*/ 5999386 w 16348919"/>
              <a:gd name="connsiteY930" fmla="*/ 6064136 h 10285413"/>
              <a:gd name="connsiteX931" fmla="*/ 5999386 w 16348919"/>
              <a:gd name="connsiteY931" fmla="*/ 6083870 h 10285413"/>
              <a:gd name="connsiteX932" fmla="*/ 5979653 w 16348919"/>
              <a:gd name="connsiteY932" fmla="*/ 6083870 h 10285413"/>
              <a:gd name="connsiteX933" fmla="*/ 5663894 w 16348919"/>
              <a:gd name="connsiteY933" fmla="*/ 6064136 h 10285413"/>
              <a:gd name="connsiteX934" fmla="*/ 5703364 w 16348919"/>
              <a:gd name="connsiteY934" fmla="*/ 6064136 h 10285413"/>
              <a:gd name="connsiteX935" fmla="*/ 5683630 w 16348919"/>
              <a:gd name="connsiteY935" fmla="*/ 6083870 h 10285413"/>
              <a:gd name="connsiteX936" fmla="*/ 5663894 w 16348919"/>
              <a:gd name="connsiteY936" fmla="*/ 6064136 h 10285413"/>
              <a:gd name="connsiteX937" fmla="*/ 5506016 w 16348919"/>
              <a:gd name="connsiteY937" fmla="*/ 6064136 h 10285413"/>
              <a:gd name="connsiteX938" fmla="*/ 5525750 w 16348919"/>
              <a:gd name="connsiteY938" fmla="*/ 6064136 h 10285413"/>
              <a:gd name="connsiteX939" fmla="*/ 5545486 w 16348919"/>
              <a:gd name="connsiteY939" fmla="*/ 6083870 h 10285413"/>
              <a:gd name="connsiteX940" fmla="*/ 5525750 w 16348919"/>
              <a:gd name="connsiteY940" fmla="*/ 6083870 h 10285413"/>
              <a:gd name="connsiteX941" fmla="*/ 5506016 w 16348919"/>
              <a:gd name="connsiteY941" fmla="*/ 6083870 h 10285413"/>
              <a:gd name="connsiteX942" fmla="*/ 5506016 w 16348919"/>
              <a:gd name="connsiteY942" fmla="*/ 6064136 h 10285413"/>
              <a:gd name="connsiteX943" fmla="*/ 5880979 w 16348919"/>
              <a:gd name="connsiteY943" fmla="*/ 6024667 h 10285413"/>
              <a:gd name="connsiteX944" fmla="*/ 5920449 w 16348919"/>
              <a:gd name="connsiteY944" fmla="*/ 6044399 h 10285413"/>
              <a:gd name="connsiteX945" fmla="*/ 5880979 w 16348919"/>
              <a:gd name="connsiteY945" fmla="*/ 6044399 h 10285413"/>
              <a:gd name="connsiteX946" fmla="*/ 5880979 w 16348919"/>
              <a:gd name="connsiteY946" fmla="*/ 6024667 h 10285413"/>
              <a:gd name="connsiteX947" fmla="*/ 4953442 w 16348919"/>
              <a:gd name="connsiteY947" fmla="*/ 6004929 h 10285413"/>
              <a:gd name="connsiteX948" fmla="*/ 4973176 w 16348919"/>
              <a:gd name="connsiteY948" fmla="*/ 6004929 h 10285413"/>
              <a:gd name="connsiteX949" fmla="*/ 4992911 w 16348919"/>
              <a:gd name="connsiteY949" fmla="*/ 6024667 h 10285413"/>
              <a:gd name="connsiteX950" fmla="*/ 4953442 w 16348919"/>
              <a:gd name="connsiteY950" fmla="*/ 6004929 h 10285413"/>
              <a:gd name="connsiteX951" fmla="*/ 5506016 w 16348919"/>
              <a:gd name="connsiteY951" fmla="*/ 5985195 h 10285413"/>
              <a:gd name="connsiteX952" fmla="*/ 5506016 w 16348919"/>
              <a:gd name="connsiteY952" fmla="*/ 6004929 h 10285413"/>
              <a:gd name="connsiteX953" fmla="*/ 5486283 w 16348919"/>
              <a:gd name="connsiteY953" fmla="*/ 6024667 h 10285413"/>
              <a:gd name="connsiteX954" fmla="*/ 5486283 w 16348919"/>
              <a:gd name="connsiteY954" fmla="*/ 6004929 h 10285413"/>
              <a:gd name="connsiteX955" fmla="*/ 5821774 w 16348919"/>
              <a:gd name="connsiteY955" fmla="*/ 5945726 h 10285413"/>
              <a:gd name="connsiteX956" fmla="*/ 5861245 w 16348919"/>
              <a:gd name="connsiteY956" fmla="*/ 5945726 h 10285413"/>
              <a:gd name="connsiteX957" fmla="*/ 5841508 w 16348919"/>
              <a:gd name="connsiteY957" fmla="*/ 5965463 h 10285413"/>
              <a:gd name="connsiteX958" fmla="*/ 5821774 w 16348919"/>
              <a:gd name="connsiteY958" fmla="*/ 5945726 h 10285413"/>
              <a:gd name="connsiteX959" fmla="*/ 5525750 w 16348919"/>
              <a:gd name="connsiteY959" fmla="*/ 5945726 h 10285413"/>
              <a:gd name="connsiteX960" fmla="*/ 5624427 w 16348919"/>
              <a:gd name="connsiteY960" fmla="*/ 5985195 h 10285413"/>
              <a:gd name="connsiteX961" fmla="*/ 5565220 w 16348919"/>
              <a:gd name="connsiteY961" fmla="*/ 5985195 h 10285413"/>
              <a:gd name="connsiteX962" fmla="*/ 5525750 w 16348919"/>
              <a:gd name="connsiteY962" fmla="*/ 5965463 h 10285413"/>
              <a:gd name="connsiteX963" fmla="*/ 5525750 w 16348919"/>
              <a:gd name="connsiteY963" fmla="*/ 5945726 h 10285413"/>
              <a:gd name="connsiteX964" fmla="*/ 6157263 w 16348919"/>
              <a:gd name="connsiteY964" fmla="*/ 5925992 h 10285413"/>
              <a:gd name="connsiteX965" fmla="*/ 6177001 w 16348919"/>
              <a:gd name="connsiteY965" fmla="*/ 5945726 h 10285413"/>
              <a:gd name="connsiteX966" fmla="*/ 6196734 w 16348919"/>
              <a:gd name="connsiteY966" fmla="*/ 5945726 h 10285413"/>
              <a:gd name="connsiteX967" fmla="*/ 6177001 w 16348919"/>
              <a:gd name="connsiteY967" fmla="*/ 5925992 h 10285413"/>
              <a:gd name="connsiteX968" fmla="*/ 5466546 w 16348919"/>
              <a:gd name="connsiteY968" fmla="*/ 5925992 h 10285413"/>
              <a:gd name="connsiteX969" fmla="*/ 5486283 w 16348919"/>
              <a:gd name="connsiteY969" fmla="*/ 5945726 h 10285413"/>
              <a:gd name="connsiteX970" fmla="*/ 5466546 w 16348919"/>
              <a:gd name="connsiteY970" fmla="*/ 5945726 h 10285413"/>
              <a:gd name="connsiteX971" fmla="*/ 4933705 w 16348919"/>
              <a:gd name="connsiteY971" fmla="*/ 5925992 h 10285413"/>
              <a:gd name="connsiteX972" fmla="*/ 4953442 w 16348919"/>
              <a:gd name="connsiteY972" fmla="*/ 5935861 h 10285413"/>
              <a:gd name="connsiteX973" fmla="*/ 4953442 w 16348919"/>
              <a:gd name="connsiteY973" fmla="*/ 5945726 h 10285413"/>
              <a:gd name="connsiteX974" fmla="*/ 4933705 w 16348919"/>
              <a:gd name="connsiteY974" fmla="*/ 5945726 h 10285413"/>
              <a:gd name="connsiteX975" fmla="*/ 4716624 w 16348919"/>
              <a:gd name="connsiteY975" fmla="*/ 5925992 h 10285413"/>
              <a:gd name="connsiteX976" fmla="*/ 4726492 w 16348919"/>
              <a:gd name="connsiteY976" fmla="*/ 5935861 h 10285413"/>
              <a:gd name="connsiteX977" fmla="*/ 4736358 w 16348919"/>
              <a:gd name="connsiteY977" fmla="*/ 5945726 h 10285413"/>
              <a:gd name="connsiteX978" fmla="*/ 4716624 w 16348919"/>
              <a:gd name="connsiteY978" fmla="*/ 5945726 h 10285413"/>
              <a:gd name="connsiteX979" fmla="*/ 4716624 w 16348919"/>
              <a:gd name="connsiteY979" fmla="*/ 5925992 h 10285413"/>
              <a:gd name="connsiteX980" fmla="*/ 4786929 w 16348919"/>
              <a:gd name="connsiteY980" fmla="*/ 5919824 h 10285413"/>
              <a:gd name="connsiteX981" fmla="*/ 4795564 w 16348919"/>
              <a:gd name="connsiteY981" fmla="*/ 5925992 h 10285413"/>
              <a:gd name="connsiteX982" fmla="*/ 4854768 w 16348919"/>
              <a:gd name="connsiteY982" fmla="*/ 5945726 h 10285413"/>
              <a:gd name="connsiteX983" fmla="*/ 4913972 w 16348919"/>
              <a:gd name="connsiteY983" fmla="*/ 6004929 h 10285413"/>
              <a:gd name="connsiteX984" fmla="*/ 4884370 w 16348919"/>
              <a:gd name="connsiteY984" fmla="*/ 5995065 h 10285413"/>
              <a:gd name="connsiteX985" fmla="*/ 4854768 w 16348919"/>
              <a:gd name="connsiteY985" fmla="*/ 5985195 h 10285413"/>
              <a:gd name="connsiteX986" fmla="*/ 4815297 w 16348919"/>
              <a:gd name="connsiteY986" fmla="*/ 5965463 h 10285413"/>
              <a:gd name="connsiteX987" fmla="*/ 4795564 w 16348919"/>
              <a:gd name="connsiteY987" fmla="*/ 5945726 h 10285413"/>
              <a:gd name="connsiteX988" fmla="*/ 4775828 w 16348919"/>
              <a:gd name="connsiteY988" fmla="*/ 5945726 h 10285413"/>
              <a:gd name="connsiteX989" fmla="*/ 4786929 w 16348919"/>
              <a:gd name="connsiteY989" fmla="*/ 5919824 h 10285413"/>
              <a:gd name="connsiteX990" fmla="*/ 5387607 w 16348919"/>
              <a:gd name="connsiteY990" fmla="*/ 5906255 h 10285413"/>
              <a:gd name="connsiteX991" fmla="*/ 5407342 w 16348919"/>
              <a:gd name="connsiteY991" fmla="*/ 5945726 h 10285413"/>
              <a:gd name="connsiteX992" fmla="*/ 5387607 w 16348919"/>
              <a:gd name="connsiteY992" fmla="*/ 5925992 h 10285413"/>
              <a:gd name="connsiteX993" fmla="*/ 5367872 w 16348919"/>
              <a:gd name="connsiteY993" fmla="*/ 5916124 h 10285413"/>
              <a:gd name="connsiteX994" fmla="*/ 5387607 w 16348919"/>
              <a:gd name="connsiteY994" fmla="*/ 5906255 h 10285413"/>
              <a:gd name="connsiteX995" fmla="*/ 4617950 w 16348919"/>
              <a:gd name="connsiteY995" fmla="*/ 5906255 h 10285413"/>
              <a:gd name="connsiteX996" fmla="*/ 4657420 w 16348919"/>
              <a:gd name="connsiteY996" fmla="*/ 5906255 h 10285413"/>
              <a:gd name="connsiteX997" fmla="*/ 4696888 w 16348919"/>
              <a:gd name="connsiteY997" fmla="*/ 5925992 h 10285413"/>
              <a:gd name="connsiteX998" fmla="*/ 4657420 w 16348919"/>
              <a:gd name="connsiteY998" fmla="*/ 5945726 h 10285413"/>
              <a:gd name="connsiteX999" fmla="*/ 4637684 w 16348919"/>
              <a:gd name="connsiteY999" fmla="*/ 5945726 h 10285413"/>
              <a:gd name="connsiteX1000" fmla="*/ 4637684 w 16348919"/>
              <a:gd name="connsiteY1000" fmla="*/ 5925992 h 10285413"/>
              <a:gd name="connsiteX1001" fmla="*/ 4025903 w 16348919"/>
              <a:gd name="connsiteY1001" fmla="*/ 5906255 h 10285413"/>
              <a:gd name="connsiteX1002" fmla="*/ 4065373 w 16348919"/>
              <a:gd name="connsiteY1002" fmla="*/ 5906255 h 10285413"/>
              <a:gd name="connsiteX1003" fmla="*/ 4045640 w 16348919"/>
              <a:gd name="connsiteY1003" fmla="*/ 5925992 h 10285413"/>
              <a:gd name="connsiteX1004" fmla="*/ 4025903 w 16348919"/>
              <a:gd name="connsiteY1004" fmla="*/ 5906255 h 10285413"/>
              <a:gd name="connsiteX1005" fmla="*/ 5269198 w 16348919"/>
              <a:gd name="connsiteY1005" fmla="*/ 5886522 h 10285413"/>
              <a:gd name="connsiteX1006" fmla="*/ 5288934 w 16348919"/>
              <a:gd name="connsiteY1006" fmla="*/ 5886522 h 10285413"/>
              <a:gd name="connsiteX1007" fmla="*/ 5328405 w 16348919"/>
              <a:gd name="connsiteY1007" fmla="*/ 5906255 h 10285413"/>
              <a:gd name="connsiteX1008" fmla="*/ 5348138 w 16348919"/>
              <a:gd name="connsiteY1008" fmla="*/ 5906255 h 10285413"/>
              <a:gd name="connsiteX1009" fmla="*/ 5328405 w 16348919"/>
              <a:gd name="connsiteY1009" fmla="*/ 5925992 h 10285413"/>
              <a:gd name="connsiteX1010" fmla="*/ 5308668 w 16348919"/>
              <a:gd name="connsiteY1010" fmla="*/ 5945726 h 10285413"/>
              <a:gd name="connsiteX1011" fmla="*/ 5239596 w 16348919"/>
              <a:gd name="connsiteY1011" fmla="*/ 5925992 h 10285413"/>
              <a:gd name="connsiteX1012" fmla="*/ 5190260 w 16348919"/>
              <a:gd name="connsiteY1012" fmla="*/ 5906255 h 10285413"/>
              <a:gd name="connsiteX1013" fmla="*/ 5229727 w 16348919"/>
              <a:gd name="connsiteY1013" fmla="*/ 5906255 h 10285413"/>
              <a:gd name="connsiteX1014" fmla="*/ 5269198 w 16348919"/>
              <a:gd name="connsiteY1014" fmla="*/ 5906255 h 10285413"/>
              <a:gd name="connsiteX1015" fmla="*/ 5052116 w 16348919"/>
              <a:gd name="connsiteY1015" fmla="*/ 5886522 h 10285413"/>
              <a:gd name="connsiteX1016" fmla="*/ 5071849 w 16348919"/>
              <a:gd name="connsiteY1016" fmla="*/ 5886522 h 10285413"/>
              <a:gd name="connsiteX1017" fmla="*/ 5071849 w 16348919"/>
              <a:gd name="connsiteY1017" fmla="*/ 5906255 h 10285413"/>
              <a:gd name="connsiteX1018" fmla="*/ 5052116 w 16348919"/>
              <a:gd name="connsiteY1018" fmla="*/ 5886522 h 10285413"/>
              <a:gd name="connsiteX1019" fmla="*/ 3986434 w 16348919"/>
              <a:gd name="connsiteY1019" fmla="*/ 5886522 h 10285413"/>
              <a:gd name="connsiteX1020" fmla="*/ 4006170 w 16348919"/>
              <a:gd name="connsiteY1020" fmla="*/ 5886522 h 10285413"/>
              <a:gd name="connsiteX1021" fmla="*/ 3986434 w 16348919"/>
              <a:gd name="connsiteY1021" fmla="*/ 5906255 h 10285413"/>
              <a:gd name="connsiteX1022" fmla="*/ 5752703 w 16348919"/>
              <a:gd name="connsiteY1022" fmla="*/ 5827317 h 10285413"/>
              <a:gd name="connsiteX1023" fmla="*/ 5762568 w 16348919"/>
              <a:gd name="connsiteY1023" fmla="*/ 5847051 h 10285413"/>
              <a:gd name="connsiteX1024" fmla="*/ 5742834 w 16348919"/>
              <a:gd name="connsiteY1024" fmla="*/ 5866788 h 10285413"/>
              <a:gd name="connsiteX1025" fmla="*/ 5742834 w 16348919"/>
              <a:gd name="connsiteY1025" fmla="*/ 5847051 h 10285413"/>
              <a:gd name="connsiteX1026" fmla="*/ 5752703 w 16348919"/>
              <a:gd name="connsiteY1026" fmla="*/ 5827317 h 10285413"/>
              <a:gd name="connsiteX1027" fmla="*/ 4578479 w 16348919"/>
              <a:gd name="connsiteY1027" fmla="*/ 5827317 h 10285413"/>
              <a:gd name="connsiteX1028" fmla="*/ 4608081 w 16348919"/>
              <a:gd name="connsiteY1028" fmla="*/ 5837187 h 10285413"/>
              <a:gd name="connsiteX1029" fmla="*/ 4598214 w 16348919"/>
              <a:gd name="connsiteY1029" fmla="*/ 5847051 h 10285413"/>
              <a:gd name="connsiteX1030" fmla="*/ 4588348 w 16348919"/>
              <a:gd name="connsiteY1030" fmla="*/ 5847051 h 10285413"/>
              <a:gd name="connsiteX1031" fmla="*/ 4578479 w 16348919"/>
              <a:gd name="connsiteY1031" fmla="*/ 5827317 h 10285413"/>
              <a:gd name="connsiteX1032" fmla="*/ 5545486 w 16348919"/>
              <a:gd name="connsiteY1032" fmla="*/ 5807582 h 10285413"/>
              <a:gd name="connsiteX1033" fmla="*/ 5565220 w 16348919"/>
              <a:gd name="connsiteY1033" fmla="*/ 5807582 h 10285413"/>
              <a:gd name="connsiteX1034" fmla="*/ 5604690 w 16348919"/>
              <a:gd name="connsiteY1034" fmla="*/ 5827317 h 10285413"/>
              <a:gd name="connsiteX1035" fmla="*/ 5644159 w 16348919"/>
              <a:gd name="connsiteY1035" fmla="*/ 5827317 h 10285413"/>
              <a:gd name="connsiteX1036" fmla="*/ 5683630 w 16348919"/>
              <a:gd name="connsiteY1036" fmla="*/ 5837187 h 10285413"/>
              <a:gd name="connsiteX1037" fmla="*/ 5693496 w 16348919"/>
              <a:gd name="connsiteY1037" fmla="*/ 5847051 h 10285413"/>
              <a:gd name="connsiteX1038" fmla="*/ 5723101 w 16348919"/>
              <a:gd name="connsiteY1038" fmla="*/ 5866788 h 10285413"/>
              <a:gd name="connsiteX1039" fmla="*/ 5703364 w 16348919"/>
              <a:gd name="connsiteY1039" fmla="*/ 5866788 h 10285413"/>
              <a:gd name="connsiteX1040" fmla="*/ 5663894 w 16348919"/>
              <a:gd name="connsiteY1040" fmla="*/ 5886522 h 10285413"/>
              <a:gd name="connsiteX1041" fmla="*/ 5644159 w 16348919"/>
              <a:gd name="connsiteY1041" fmla="*/ 5886522 h 10285413"/>
              <a:gd name="connsiteX1042" fmla="*/ 5654029 w 16348919"/>
              <a:gd name="connsiteY1042" fmla="*/ 5847051 h 10285413"/>
              <a:gd name="connsiteX1043" fmla="*/ 5644159 w 16348919"/>
              <a:gd name="connsiteY1043" fmla="*/ 5847051 h 10285413"/>
              <a:gd name="connsiteX1044" fmla="*/ 5584953 w 16348919"/>
              <a:gd name="connsiteY1044" fmla="*/ 5847051 h 10285413"/>
              <a:gd name="connsiteX1045" fmla="*/ 5584953 w 16348919"/>
              <a:gd name="connsiteY1045" fmla="*/ 5827317 h 10285413"/>
              <a:gd name="connsiteX1046" fmla="*/ 5545486 w 16348919"/>
              <a:gd name="connsiteY1046" fmla="*/ 5807582 h 10285413"/>
              <a:gd name="connsiteX1047" fmla="*/ 5071849 w 16348919"/>
              <a:gd name="connsiteY1047" fmla="*/ 5807582 h 10285413"/>
              <a:gd name="connsiteX1048" fmla="*/ 5091586 w 16348919"/>
              <a:gd name="connsiteY1048" fmla="*/ 5807582 h 10285413"/>
              <a:gd name="connsiteX1049" fmla="*/ 5111320 w 16348919"/>
              <a:gd name="connsiteY1049" fmla="*/ 5817449 h 10285413"/>
              <a:gd name="connsiteX1050" fmla="*/ 5091586 w 16348919"/>
              <a:gd name="connsiteY1050" fmla="*/ 5827317 h 10285413"/>
              <a:gd name="connsiteX1051" fmla="*/ 5081718 w 16348919"/>
              <a:gd name="connsiteY1051" fmla="*/ 5817449 h 10285413"/>
              <a:gd name="connsiteX1052" fmla="*/ 5071849 w 16348919"/>
              <a:gd name="connsiteY1052" fmla="*/ 5807582 h 10285413"/>
              <a:gd name="connsiteX1053" fmla="*/ 4763492 w 16348919"/>
              <a:gd name="connsiteY1053" fmla="*/ 5797717 h 10285413"/>
              <a:gd name="connsiteX1054" fmla="*/ 4775828 w 16348919"/>
              <a:gd name="connsiteY1054" fmla="*/ 5807582 h 10285413"/>
              <a:gd name="connsiteX1055" fmla="*/ 4805429 w 16348919"/>
              <a:gd name="connsiteY1055" fmla="*/ 5817449 h 10285413"/>
              <a:gd name="connsiteX1056" fmla="*/ 4913972 w 16348919"/>
              <a:gd name="connsiteY1056" fmla="*/ 5827317 h 10285413"/>
              <a:gd name="connsiteX1057" fmla="*/ 4874502 w 16348919"/>
              <a:gd name="connsiteY1057" fmla="*/ 5847051 h 10285413"/>
              <a:gd name="connsiteX1058" fmla="*/ 4835032 w 16348919"/>
              <a:gd name="connsiteY1058" fmla="*/ 5847051 h 10285413"/>
              <a:gd name="connsiteX1059" fmla="*/ 4795564 w 16348919"/>
              <a:gd name="connsiteY1059" fmla="*/ 5827317 h 10285413"/>
              <a:gd name="connsiteX1060" fmla="*/ 4765960 w 16348919"/>
              <a:gd name="connsiteY1060" fmla="*/ 5807582 h 10285413"/>
              <a:gd name="connsiteX1061" fmla="*/ 4763492 w 16348919"/>
              <a:gd name="connsiteY1061" fmla="*/ 5797717 h 10285413"/>
              <a:gd name="connsiteX1062" fmla="*/ 5821774 w 16348919"/>
              <a:gd name="connsiteY1062" fmla="*/ 5768115 h 10285413"/>
              <a:gd name="connsiteX1063" fmla="*/ 5841508 w 16348919"/>
              <a:gd name="connsiteY1063" fmla="*/ 5807582 h 10285413"/>
              <a:gd name="connsiteX1064" fmla="*/ 5920449 w 16348919"/>
              <a:gd name="connsiteY1064" fmla="*/ 5807582 h 10285413"/>
              <a:gd name="connsiteX1065" fmla="*/ 5900711 w 16348919"/>
              <a:gd name="connsiteY1065" fmla="*/ 5797717 h 10285413"/>
              <a:gd name="connsiteX1066" fmla="*/ 5861245 w 16348919"/>
              <a:gd name="connsiteY1066" fmla="*/ 5787848 h 10285413"/>
              <a:gd name="connsiteX1067" fmla="*/ 5821774 w 16348919"/>
              <a:gd name="connsiteY1067" fmla="*/ 5768115 h 10285413"/>
              <a:gd name="connsiteX1068" fmla="*/ 5190260 w 16348919"/>
              <a:gd name="connsiteY1068" fmla="*/ 5768115 h 10285413"/>
              <a:gd name="connsiteX1069" fmla="*/ 5190260 w 16348919"/>
              <a:gd name="connsiteY1069" fmla="*/ 5787848 h 10285413"/>
              <a:gd name="connsiteX1070" fmla="*/ 5209994 w 16348919"/>
              <a:gd name="connsiteY1070" fmla="*/ 5787848 h 10285413"/>
              <a:gd name="connsiteX1071" fmla="*/ 5209994 w 16348919"/>
              <a:gd name="connsiteY1071" fmla="*/ 5777980 h 10285413"/>
              <a:gd name="connsiteX1072" fmla="*/ 5190260 w 16348919"/>
              <a:gd name="connsiteY1072" fmla="*/ 5768115 h 10285413"/>
              <a:gd name="connsiteX1073" fmla="*/ 4696888 w 16348919"/>
              <a:gd name="connsiteY1073" fmla="*/ 5768115 h 10285413"/>
              <a:gd name="connsiteX1074" fmla="*/ 4726492 w 16348919"/>
              <a:gd name="connsiteY1074" fmla="*/ 5777980 h 10285413"/>
              <a:gd name="connsiteX1075" fmla="*/ 4736358 w 16348919"/>
              <a:gd name="connsiteY1075" fmla="*/ 5787848 h 10285413"/>
              <a:gd name="connsiteX1076" fmla="*/ 4716624 w 16348919"/>
              <a:gd name="connsiteY1076" fmla="*/ 5787848 h 10285413"/>
              <a:gd name="connsiteX1077" fmla="*/ 5180392 w 16348919"/>
              <a:gd name="connsiteY1077" fmla="*/ 5748378 h 10285413"/>
              <a:gd name="connsiteX1078" fmla="*/ 5209994 w 16348919"/>
              <a:gd name="connsiteY1078" fmla="*/ 5768115 h 10285413"/>
              <a:gd name="connsiteX1079" fmla="*/ 5249463 w 16348919"/>
              <a:gd name="connsiteY1079" fmla="*/ 5787848 h 10285413"/>
              <a:gd name="connsiteX1080" fmla="*/ 5288934 w 16348919"/>
              <a:gd name="connsiteY1080" fmla="*/ 5807582 h 10285413"/>
              <a:gd name="connsiteX1081" fmla="*/ 5288934 w 16348919"/>
              <a:gd name="connsiteY1081" fmla="*/ 5787848 h 10285413"/>
              <a:gd name="connsiteX1082" fmla="*/ 5269198 w 16348919"/>
              <a:gd name="connsiteY1082" fmla="*/ 5748378 h 10285413"/>
              <a:gd name="connsiteX1083" fmla="*/ 5288934 w 16348919"/>
              <a:gd name="connsiteY1083" fmla="*/ 5748378 h 10285413"/>
              <a:gd name="connsiteX1084" fmla="*/ 5387607 w 16348919"/>
              <a:gd name="connsiteY1084" fmla="*/ 5787848 h 10285413"/>
              <a:gd name="connsiteX1085" fmla="*/ 5407342 w 16348919"/>
              <a:gd name="connsiteY1085" fmla="*/ 5768115 h 10285413"/>
              <a:gd name="connsiteX1086" fmla="*/ 5407342 w 16348919"/>
              <a:gd name="connsiteY1086" fmla="*/ 5787848 h 10285413"/>
              <a:gd name="connsiteX1087" fmla="*/ 5624427 w 16348919"/>
              <a:gd name="connsiteY1087" fmla="*/ 5886522 h 10285413"/>
              <a:gd name="connsiteX1088" fmla="*/ 5644159 w 16348919"/>
              <a:gd name="connsiteY1088" fmla="*/ 5906255 h 10285413"/>
              <a:gd name="connsiteX1089" fmla="*/ 5663894 w 16348919"/>
              <a:gd name="connsiteY1089" fmla="*/ 5945726 h 10285413"/>
              <a:gd name="connsiteX1090" fmla="*/ 5604690 w 16348919"/>
              <a:gd name="connsiteY1090" fmla="*/ 5925992 h 10285413"/>
              <a:gd name="connsiteX1091" fmla="*/ 5565220 w 16348919"/>
              <a:gd name="connsiteY1091" fmla="*/ 5925992 h 10285413"/>
              <a:gd name="connsiteX1092" fmla="*/ 5545486 w 16348919"/>
              <a:gd name="connsiteY1092" fmla="*/ 5925992 h 10285413"/>
              <a:gd name="connsiteX1093" fmla="*/ 5565220 w 16348919"/>
              <a:gd name="connsiteY1093" fmla="*/ 5906255 h 10285413"/>
              <a:gd name="connsiteX1094" fmla="*/ 5584953 w 16348919"/>
              <a:gd name="connsiteY1094" fmla="*/ 5886522 h 10285413"/>
              <a:gd name="connsiteX1095" fmla="*/ 5565220 w 16348919"/>
              <a:gd name="connsiteY1095" fmla="*/ 5886522 h 10285413"/>
              <a:gd name="connsiteX1096" fmla="*/ 5535618 w 16348919"/>
              <a:gd name="connsiteY1096" fmla="*/ 5886522 h 10285413"/>
              <a:gd name="connsiteX1097" fmla="*/ 5506016 w 16348919"/>
              <a:gd name="connsiteY1097" fmla="*/ 5886522 h 10285413"/>
              <a:gd name="connsiteX1098" fmla="*/ 5367872 w 16348919"/>
              <a:gd name="connsiteY1098" fmla="*/ 5847051 h 10285413"/>
              <a:gd name="connsiteX1099" fmla="*/ 5348138 w 16348919"/>
              <a:gd name="connsiteY1099" fmla="*/ 5827317 h 10285413"/>
              <a:gd name="connsiteX1100" fmla="*/ 5348138 w 16348919"/>
              <a:gd name="connsiteY1100" fmla="*/ 5847051 h 10285413"/>
              <a:gd name="connsiteX1101" fmla="*/ 5328405 w 16348919"/>
              <a:gd name="connsiteY1101" fmla="*/ 5847051 h 10285413"/>
              <a:gd name="connsiteX1102" fmla="*/ 5308668 w 16348919"/>
              <a:gd name="connsiteY1102" fmla="*/ 5827317 h 10285413"/>
              <a:gd name="connsiteX1103" fmla="*/ 5269198 w 16348919"/>
              <a:gd name="connsiteY1103" fmla="*/ 5827317 h 10285413"/>
              <a:gd name="connsiteX1104" fmla="*/ 5170524 w 16348919"/>
              <a:gd name="connsiteY1104" fmla="*/ 5787848 h 10285413"/>
              <a:gd name="connsiteX1105" fmla="*/ 5170524 w 16348919"/>
              <a:gd name="connsiteY1105" fmla="*/ 5768115 h 10285413"/>
              <a:gd name="connsiteX1106" fmla="*/ 5180392 w 16348919"/>
              <a:gd name="connsiteY1106" fmla="*/ 5748378 h 10285413"/>
              <a:gd name="connsiteX1107" fmla="*/ 5111320 w 16348919"/>
              <a:gd name="connsiteY1107" fmla="*/ 5748378 h 10285413"/>
              <a:gd name="connsiteX1108" fmla="*/ 5111320 w 16348919"/>
              <a:gd name="connsiteY1108" fmla="*/ 5768115 h 10285413"/>
              <a:gd name="connsiteX1109" fmla="*/ 5111320 w 16348919"/>
              <a:gd name="connsiteY1109" fmla="*/ 5787848 h 10285413"/>
              <a:gd name="connsiteX1110" fmla="*/ 5091586 w 16348919"/>
              <a:gd name="connsiteY1110" fmla="*/ 5768115 h 10285413"/>
              <a:gd name="connsiteX1111" fmla="*/ 5111320 w 16348919"/>
              <a:gd name="connsiteY1111" fmla="*/ 5748378 h 10285413"/>
              <a:gd name="connsiteX1112" fmla="*/ 4775828 w 16348919"/>
              <a:gd name="connsiteY1112" fmla="*/ 5728644 h 10285413"/>
              <a:gd name="connsiteX1113" fmla="*/ 4835032 w 16348919"/>
              <a:gd name="connsiteY1113" fmla="*/ 5748378 h 10285413"/>
              <a:gd name="connsiteX1114" fmla="*/ 4795564 w 16348919"/>
              <a:gd name="connsiteY1114" fmla="*/ 5748378 h 10285413"/>
              <a:gd name="connsiteX1115" fmla="*/ 5407342 w 16348919"/>
              <a:gd name="connsiteY1115" fmla="*/ 5708907 h 10285413"/>
              <a:gd name="connsiteX1116" fmla="*/ 5466546 w 16348919"/>
              <a:gd name="connsiteY1116" fmla="*/ 5708907 h 10285413"/>
              <a:gd name="connsiteX1117" fmla="*/ 5486283 w 16348919"/>
              <a:gd name="connsiteY1117" fmla="*/ 5728644 h 10285413"/>
              <a:gd name="connsiteX1118" fmla="*/ 5506016 w 16348919"/>
              <a:gd name="connsiteY1118" fmla="*/ 5728644 h 10285413"/>
              <a:gd name="connsiteX1119" fmla="*/ 5486283 w 16348919"/>
              <a:gd name="connsiteY1119" fmla="*/ 5748378 h 10285413"/>
              <a:gd name="connsiteX1120" fmla="*/ 5446812 w 16348919"/>
              <a:gd name="connsiteY1120" fmla="*/ 5728644 h 10285413"/>
              <a:gd name="connsiteX1121" fmla="*/ 5407342 w 16348919"/>
              <a:gd name="connsiteY1121" fmla="*/ 5708907 h 10285413"/>
              <a:gd name="connsiteX1122" fmla="*/ 4716624 w 16348919"/>
              <a:gd name="connsiteY1122" fmla="*/ 5708907 h 10285413"/>
              <a:gd name="connsiteX1123" fmla="*/ 4736358 w 16348919"/>
              <a:gd name="connsiteY1123" fmla="*/ 5728644 h 10285413"/>
              <a:gd name="connsiteX1124" fmla="*/ 4736358 w 16348919"/>
              <a:gd name="connsiteY1124" fmla="*/ 5748378 h 10285413"/>
              <a:gd name="connsiteX1125" fmla="*/ 4716624 w 16348919"/>
              <a:gd name="connsiteY1125" fmla="*/ 5728644 h 10285413"/>
              <a:gd name="connsiteX1126" fmla="*/ 5229727 w 16348919"/>
              <a:gd name="connsiteY1126" fmla="*/ 5689173 h 10285413"/>
              <a:gd name="connsiteX1127" fmla="*/ 5239596 w 16348919"/>
              <a:gd name="connsiteY1127" fmla="*/ 5699043 h 10285413"/>
              <a:gd name="connsiteX1128" fmla="*/ 5249463 w 16348919"/>
              <a:gd name="connsiteY1128" fmla="*/ 5708907 h 10285413"/>
              <a:gd name="connsiteX1129" fmla="*/ 5229727 w 16348919"/>
              <a:gd name="connsiteY1129" fmla="*/ 5708907 h 10285413"/>
              <a:gd name="connsiteX1130" fmla="*/ 4756094 w 16348919"/>
              <a:gd name="connsiteY1130" fmla="*/ 5669441 h 10285413"/>
              <a:gd name="connsiteX1131" fmla="*/ 4775828 w 16348919"/>
              <a:gd name="connsiteY1131" fmla="*/ 5689173 h 10285413"/>
              <a:gd name="connsiteX1132" fmla="*/ 4736358 w 16348919"/>
              <a:gd name="connsiteY1132" fmla="*/ 5689173 h 10285413"/>
              <a:gd name="connsiteX1133" fmla="*/ 4756094 w 16348919"/>
              <a:gd name="connsiteY1133" fmla="*/ 5669441 h 10285413"/>
              <a:gd name="connsiteX1134" fmla="*/ 4558745 w 16348919"/>
              <a:gd name="connsiteY1134" fmla="*/ 5669441 h 10285413"/>
              <a:gd name="connsiteX1135" fmla="*/ 4578479 w 16348919"/>
              <a:gd name="connsiteY1135" fmla="*/ 5689173 h 10285413"/>
              <a:gd name="connsiteX1136" fmla="*/ 4558745 w 16348919"/>
              <a:gd name="connsiteY1136" fmla="*/ 5689173 h 10285413"/>
              <a:gd name="connsiteX1137" fmla="*/ 4400865 w 16348919"/>
              <a:gd name="connsiteY1137" fmla="*/ 5669441 h 10285413"/>
              <a:gd name="connsiteX1138" fmla="*/ 4410733 w 16348919"/>
              <a:gd name="connsiteY1138" fmla="*/ 5679305 h 10285413"/>
              <a:gd name="connsiteX1139" fmla="*/ 4420601 w 16348919"/>
              <a:gd name="connsiteY1139" fmla="*/ 5689173 h 10285413"/>
              <a:gd name="connsiteX1140" fmla="*/ 4420601 w 16348919"/>
              <a:gd name="connsiteY1140" fmla="*/ 5708907 h 10285413"/>
              <a:gd name="connsiteX1141" fmla="*/ 4400865 w 16348919"/>
              <a:gd name="connsiteY1141" fmla="*/ 5699043 h 10285413"/>
              <a:gd name="connsiteX1142" fmla="*/ 4400865 w 16348919"/>
              <a:gd name="connsiteY1142" fmla="*/ 5689173 h 10285413"/>
              <a:gd name="connsiteX1143" fmla="*/ 4400865 w 16348919"/>
              <a:gd name="connsiteY1143" fmla="*/ 5669441 h 10285413"/>
              <a:gd name="connsiteX1144" fmla="*/ 5209994 w 16348919"/>
              <a:gd name="connsiteY1144" fmla="*/ 5649704 h 10285413"/>
              <a:gd name="connsiteX1145" fmla="*/ 5209994 w 16348919"/>
              <a:gd name="connsiteY1145" fmla="*/ 5669441 h 10285413"/>
              <a:gd name="connsiteX1146" fmla="*/ 5190260 w 16348919"/>
              <a:gd name="connsiteY1146" fmla="*/ 5669441 h 10285413"/>
              <a:gd name="connsiteX1147" fmla="*/ 5131053 w 16348919"/>
              <a:gd name="connsiteY1147" fmla="*/ 5649704 h 10285413"/>
              <a:gd name="connsiteX1148" fmla="*/ 5170524 w 16348919"/>
              <a:gd name="connsiteY1148" fmla="*/ 5649704 h 10285413"/>
              <a:gd name="connsiteX1149" fmla="*/ 5150790 w 16348919"/>
              <a:gd name="connsiteY1149" fmla="*/ 5669441 h 10285413"/>
              <a:gd name="connsiteX1150" fmla="*/ 4933705 w 16348919"/>
              <a:gd name="connsiteY1150" fmla="*/ 5649704 h 10285413"/>
              <a:gd name="connsiteX1151" fmla="*/ 4953442 w 16348919"/>
              <a:gd name="connsiteY1151" fmla="*/ 5649704 h 10285413"/>
              <a:gd name="connsiteX1152" fmla="*/ 4992911 w 16348919"/>
              <a:gd name="connsiteY1152" fmla="*/ 5649704 h 10285413"/>
              <a:gd name="connsiteX1153" fmla="*/ 5012646 w 16348919"/>
              <a:gd name="connsiteY1153" fmla="*/ 5669441 h 10285413"/>
              <a:gd name="connsiteX1154" fmla="*/ 5071849 w 16348919"/>
              <a:gd name="connsiteY1154" fmla="*/ 5689173 h 10285413"/>
              <a:gd name="connsiteX1155" fmla="*/ 5150790 w 16348919"/>
              <a:gd name="connsiteY1155" fmla="*/ 5708907 h 10285413"/>
              <a:gd name="connsiteX1156" fmla="*/ 5209994 w 16348919"/>
              <a:gd name="connsiteY1156" fmla="*/ 5728644 h 10285413"/>
              <a:gd name="connsiteX1157" fmla="*/ 5150790 w 16348919"/>
              <a:gd name="connsiteY1157" fmla="*/ 5728644 h 10285413"/>
              <a:gd name="connsiteX1158" fmla="*/ 5091586 w 16348919"/>
              <a:gd name="connsiteY1158" fmla="*/ 5718776 h 10285413"/>
              <a:gd name="connsiteX1159" fmla="*/ 5052116 w 16348919"/>
              <a:gd name="connsiteY1159" fmla="*/ 5708907 h 10285413"/>
              <a:gd name="connsiteX1160" fmla="*/ 5002777 w 16348919"/>
              <a:gd name="connsiteY1160" fmla="*/ 5699043 h 10285413"/>
              <a:gd name="connsiteX1161" fmla="*/ 5012646 w 16348919"/>
              <a:gd name="connsiteY1161" fmla="*/ 5738509 h 10285413"/>
              <a:gd name="connsiteX1162" fmla="*/ 5022514 w 16348919"/>
              <a:gd name="connsiteY1162" fmla="*/ 5777980 h 10285413"/>
              <a:gd name="connsiteX1163" fmla="*/ 4983044 w 16348919"/>
              <a:gd name="connsiteY1163" fmla="*/ 5787848 h 10285413"/>
              <a:gd name="connsiteX1164" fmla="*/ 4963308 w 16348919"/>
              <a:gd name="connsiteY1164" fmla="*/ 5768115 h 10285413"/>
              <a:gd name="connsiteX1165" fmla="*/ 4973176 w 16348919"/>
              <a:gd name="connsiteY1165" fmla="*/ 5748378 h 10285413"/>
              <a:gd name="connsiteX1166" fmla="*/ 4992911 w 16348919"/>
              <a:gd name="connsiteY1166" fmla="*/ 5748378 h 10285413"/>
              <a:gd name="connsiteX1167" fmla="*/ 5012646 w 16348919"/>
              <a:gd name="connsiteY1167" fmla="*/ 5748378 h 10285413"/>
              <a:gd name="connsiteX1168" fmla="*/ 4973176 w 16348919"/>
              <a:gd name="connsiteY1168" fmla="*/ 5728644 h 10285413"/>
              <a:gd name="connsiteX1169" fmla="*/ 4963308 w 16348919"/>
              <a:gd name="connsiteY1169" fmla="*/ 5748378 h 10285413"/>
              <a:gd name="connsiteX1170" fmla="*/ 4933705 w 16348919"/>
              <a:gd name="connsiteY1170" fmla="*/ 5748378 h 10285413"/>
              <a:gd name="connsiteX1171" fmla="*/ 4904102 w 16348919"/>
              <a:gd name="connsiteY1171" fmla="*/ 5768115 h 10285413"/>
              <a:gd name="connsiteX1172" fmla="*/ 4884370 w 16348919"/>
              <a:gd name="connsiteY1172" fmla="*/ 5768115 h 10285413"/>
              <a:gd name="connsiteX1173" fmla="*/ 4894236 w 16348919"/>
              <a:gd name="connsiteY1173" fmla="*/ 5748378 h 10285413"/>
              <a:gd name="connsiteX1174" fmla="*/ 4874502 w 16348919"/>
              <a:gd name="connsiteY1174" fmla="*/ 5728644 h 10285413"/>
              <a:gd name="connsiteX1175" fmla="*/ 4854768 w 16348919"/>
              <a:gd name="connsiteY1175" fmla="*/ 5738509 h 10285413"/>
              <a:gd name="connsiteX1176" fmla="*/ 4835032 w 16348919"/>
              <a:gd name="connsiteY1176" fmla="*/ 5728644 h 10285413"/>
              <a:gd name="connsiteX1177" fmla="*/ 4805429 w 16348919"/>
              <a:gd name="connsiteY1177" fmla="*/ 5708907 h 10285413"/>
              <a:gd name="connsiteX1178" fmla="*/ 4795564 w 16348919"/>
              <a:gd name="connsiteY1178" fmla="*/ 5689173 h 10285413"/>
              <a:gd name="connsiteX1179" fmla="*/ 4815297 w 16348919"/>
              <a:gd name="connsiteY1179" fmla="*/ 5689173 h 10285413"/>
              <a:gd name="connsiteX1180" fmla="*/ 4913972 w 16348919"/>
              <a:gd name="connsiteY1180" fmla="*/ 5708907 h 10285413"/>
              <a:gd name="connsiteX1181" fmla="*/ 4973176 w 16348919"/>
              <a:gd name="connsiteY1181" fmla="*/ 5689173 h 10285413"/>
              <a:gd name="connsiteX1182" fmla="*/ 4933705 w 16348919"/>
              <a:gd name="connsiteY1182" fmla="*/ 5649704 h 10285413"/>
              <a:gd name="connsiteX1183" fmla="*/ 4701823 w 16348919"/>
              <a:gd name="connsiteY1183" fmla="*/ 5639839 h 10285413"/>
              <a:gd name="connsiteX1184" fmla="*/ 4716624 w 16348919"/>
              <a:gd name="connsiteY1184" fmla="*/ 5649704 h 10285413"/>
              <a:gd name="connsiteX1185" fmla="*/ 4726492 w 16348919"/>
              <a:gd name="connsiteY1185" fmla="*/ 5669441 h 10285413"/>
              <a:gd name="connsiteX1186" fmla="*/ 4716624 w 16348919"/>
              <a:gd name="connsiteY1186" fmla="*/ 5669441 h 10285413"/>
              <a:gd name="connsiteX1187" fmla="*/ 4696888 w 16348919"/>
              <a:gd name="connsiteY1187" fmla="*/ 5649704 h 10285413"/>
              <a:gd name="connsiteX1188" fmla="*/ 4701823 w 16348919"/>
              <a:gd name="connsiteY1188" fmla="*/ 5639839 h 10285413"/>
              <a:gd name="connsiteX1189" fmla="*/ 5752703 w 16348919"/>
              <a:gd name="connsiteY1189" fmla="*/ 5639836 h 10285413"/>
              <a:gd name="connsiteX1190" fmla="*/ 5762568 w 16348919"/>
              <a:gd name="connsiteY1190" fmla="*/ 5649704 h 10285413"/>
              <a:gd name="connsiteX1191" fmla="*/ 5782305 w 16348919"/>
              <a:gd name="connsiteY1191" fmla="*/ 5669441 h 10285413"/>
              <a:gd name="connsiteX1192" fmla="*/ 5782305 w 16348919"/>
              <a:gd name="connsiteY1192" fmla="*/ 5649704 h 10285413"/>
              <a:gd name="connsiteX1193" fmla="*/ 5765033 w 16348919"/>
              <a:gd name="connsiteY1193" fmla="*/ 5647237 h 10285413"/>
              <a:gd name="connsiteX1194" fmla="*/ 5742834 w 16348919"/>
              <a:gd name="connsiteY1194" fmla="*/ 5629969 h 10285413"/>
              <a:gd name="connsiteX1195" fmla="*/ 5746644 w 16348919"/>
              <a:gd name="connsiteY1195" fmla="*/ 5633781 h 10285413"/>
              <a:gd name="connsiteX1196" fmla="*/ 5745301 w 16348919"/>
              <a:gd name="connsiteY1196" fmla="*/ 5632436 h 10285413"/>
              <a:gd name="connsiteX1197" fmla="*/ 5742834 w 16348919"/>
              <a:gd name="connsiteY1197" fmla="*/ 5629969 h 10285413"/>
              <a:gd name="connsiteX1198" fmla="*/ 4835032 w 16348919"/>
              <a:gd name="connsiteY1198" fmla="*/ 5629969 h 10285413"/>
              <a:gd name="connsiteX1199" fmla="*/ 4874502 w 16348919"/>
              <a:gd name="connsiteY1199" fmla="*/ 5629969 h 10285413"/>
              <a:gd name="connsiteX1200" fmla="*/ 4894236 w 16348919"/>
              <a:gd name="connsiteY1200" fmla="*/ 5629969 h 10285413"/>
              <a:gd name="connsiteX1201" fmla="*/ 4913972 w 16348919"/>
              <a:gd name="connsiteY1201" fmla="*/ 5649704 h 10285413"/>
              <a:gd name="connsiteX1202" fmla="*/ 4894236 w 16348919"/>
              <a:gd name="connsiteY1202" fmla="*/ 5659571 h 10285413"/>
              <a:gd name="connsiteX1203" fmla="*/ 4835032 w 16348919"/>
              <a:gd name="connsiteY1203" fmla="*/ 5629969 h 10285413"/>
              <a:gd name="connsiteX1204" fmla="*/ 4677153 w 16348919"/>
              <a:gd name="connsiteY1204" fmla="*/ 5629969 h 10285413"/>
              <a:gd name="connsiteX1205" fmla="*/ 4657420 w 16348919"/>
              <a:gd name="connsiteY1205" fmla="*/ 5649704 h 10285413"/>
              <a:gd name="connsiteX1206" fmla="*/ 4637684 w 16348919"/>
              <a:gd name="connsiteY1206" fmla="*/ 5669441 h 10285413"/>
              <a:gd name="connsiteX1207" fmla="*/ 4637684 w 16348919"/>
              <a:gd name="connsiteY1207" fmla="*/ 5649704 h 10285413"/>
              <a:gd name="connsiteX1208" fmla="*/ 4677153 w 16348919"/>
              <a:gd name="connsiteY1208" fmla="*/ 5629969 h 10285413"/>
              <a:gd name="connsiteX1209" fmla="*/ 4203517 w 16348919"/>
              <a:gd name="connsiteY1209" fmla="*/ 5629969 h 10285413"/>
              <a:gd name="connsiteX1210" fmla="*/ 4223254 w 16348919"/>
              <a:gd name="connsiteY1210" fmla="*/ 5649704 h 10285413"/>
              <a:gd name="connsiteX1211" fmla="*/ 4203517 w 16348919"/>
              <a:gd name="connsiteY1211" fmla="*/ 5649704 h 10285413"/>
              <a:gd name="connsiteX1212" fmla="*/ 5821774 w 16348919"/>
              <a:gd name="connsiteY1212" fmla="*/ 5590500 h 10285413"/>
              <a:gd name="connsiteX1213" fmla="*/ 5841508 w 16348919"/>
              <a:gd name="connsiteY1213" fmla="*/ 5610234 h 10285413"/>
              <a:gd name="connsiteX1214" fmla="*/ 5861245 w 16348919"/>
              <a:gd name="connsiteY1214" fmla="*/ 5590500 h 10285413"/>
              <a:gd name="connsiteX1215" fmla="*/ 5841508 w 16348919"/>
              <a:gd name="connsiteY1215" fmla="*/ 5590500 h 10285413"/>
              <a:gd name="connsiteX1216" fmla="*/ 4420601 w 16348919"/>
              <a:gd name="connsiteY1216" fmla="*/ 5590500 h 10285413"/>
              <a:gd name="connsiteX1217" fmla="*/ 4440336 w 16348919"/>
              <a:gd name="connsiteY1217" fmla="*/ 5610234 h 10285413"/>
              <a:gd name="connsiteX1218" fmla="*/ 4420601 w 16348919"/>
              <a:gd name="connsiteY1218" fmla="*/ 5610234 h 10285413"/>
              <a:gd name="connsiteX1219" fmla="*/ 4775828 w 16348919"/>
              <a:gd name="connsiteY1219" fmla="*/ 5551029 h 10285413"/>
              <a:gd name="connsiteX1220" fmla="*/ 5170524 w 16348919"/>
              <a:gd name="connsiteY1220" fmla="*/ 5551029 h 10285413"/>
              <a:gd name="connsiteX1221" fmla="*/ 5170524 w 16348919"/>
              <a:gd name="connsiteY1221" fmla="*/ 5560898 h 10285413"/>
              <a:gd name="connsiteX1222" fmla="*/ 5180392 w 16348919"/>
              <a:gd name="connsiteY1222" fmla="*/ 5580632 h 10285413"/>
              <a:gd name="connsiteX1223" fmla="*/ 5209994 w 16348919"/>
              <a:gd name="connsiteY1223" fmla="*/ 5590500 h 10285413"/>
              <a:gd name="connsiteX1224" fmla="*/ 5209994 w 16348919"/>
              <a:gd name="connsiteY1224" fmla="*/ 5570766 h 10285413"/>
              <a:gd name="connsiteX1225" fmla="*/ 5190260 w 16348919"/>
              <a:gd name="connsiteY1225" fmla="*/ 5551029 h 10285413"/>
              <a:gd name="connsiteX1226" fmla="*/ 5269198 w 16348919"/>
              <a:gd name="connsiteY1226" fmla="*/ 5570766 h 10285413"/>
              <a:gd name="connsiteX1227" fmla="*/ 5308668 w 16348919"/>
              <a:gd name="connsiteY1227" fmla="*/ 5570766 h 10285413"/>
              <a:gd name="connsiteX1228" fmla="*/ 5308668 w 16348919"/>
              <a:gd name="connsiteY1228" fmla="*/ 5590500 h 10285413"/>
              <a:gd name="connsiteX1229" fmla="*/ 5308668 w 16348919"/>
              <a:gd name="connsiteY1229" fmla="*/ 5610234 h 10285413"/>
              <a:gd name="connsiteX1230" fmla="*/ 5328405 w 16348919"/>
              <a:gd name="connsiteY1230" fmla="*/ 5610234 h 10285413"/>
              <a:gd name="connsiteX1231" fmla="*/ 5367872 w 16348919"/>
              <a:gd name="connsiteY1231" fmla="*/ 5610234 h 10285413"/>
              <a:gd name="connsiteX1232" fmla="*/ 5387607 w 16348919"/>
              <a:gd name="connsiteY1232" fmla="*/ 5610234 h 10285413"/>
              <a:gd name="connsiteX1233" fmla="*/ 5407342 w 16348919"/>
              <a:gd name="connsiteY1233" fmla="*/ 5610234 h 10285413"/>
              <a:gd name="connsiteX1234" fmla="*/ 5436944 w 16348919"/>
              <a:gd name="connsiteY1234" fmla="*/ 5639836 h 10285413"/>
              <a:gd name="connsiteX1235" fmla="*/ 5506016 w 16348919"/>
              <a:gd name="connsiteY1235" fmla="*/ 5669441 h 10285413"/>
              <a:gd name="connsiteX1236" fmla="*/ 5584953 w 16348919"/>
              <a:gd name="connsiteY1236" fmla="*/ 5708907 h 10285413"/>
              <a:gd name="connsiteX1237" fmla="*/ 5604690 w 16348919"/>
              <a:gd name="connsiteY1237" fmla="*/ 5708907 h 10285413"/>
              <a:gd name="connsiteX1238" fmla="*/ 5624427 w 16348919"/>
              <a:gd name="connsiteY1238" fmla="*/ 5708907 h 10285413"/>
              <a:gd name="connsiteX1239" fmla="*/ 5624427 w 16348919"/>
              <a:gd name="connsiteY1239" fmla="*/ 5748378 h 10285413"/>
              <a:gd name="connsiteX1240" fmla="*/ 5604690 w 16348919"/>
              <a:gd name="connsiteY1240" fmla="*/ 5748378 h 10285413"/>
              <a:gd name="connsiteX1241" fmla="*/ 5584953 w 16348919"/>
              <a:gd name="connsiteY1241" fmla="*/ 5748378 h 10285413"/>
              <a:gd name="connsiteX1242" fmla="*/ 5565220 w 16348919"/>
              <a:gd name="connsiteY1242" fmla="*/ 5728644 h 10285413"/>
              <a:gd name="connsiteX1243" fmla="*/ 5486283 w 16348919"/>
              <a:gd name="connsiteY1243" fmla="*/ 5708907 h 10285413"/>
              <a:gd name="connsiteX1244" fmla="*/ 5466546 w 16348919"/>
              <a:gd name="connsiteY1244" fmla="*/ 5689173 h 10285413"/>
              <a:gd name="connsiteX1245" fmla="*/ 5427075 w 16348919"/>
              <a:gd name="connsiteY1245" fmla="*/ 5669441 h 10285413"/>
              <a:gd name="connsiteX1246" fmla="*/ 5407342 w 16348919"/>
              <a:gd name="connsiteY1246" fmla="*/ 5669441 h 10285413"/>
              <a:gd name="connsiteX1247" fmla="*/ 5387607 w 16348919"/>
              <a:gd name="connsiteY1247" fmla="*/ 5689173 h 10285413"/>
              <a:gd name="connsiteX1248" fmla="*/ 5367872 w 16348919"/>
              <a:gd name="connsiteY1248" fmla="*/ 5689173 h 10285413"/>
              <a:gd name="connsiteX1249" fmla="*/ 5387607 w 16348919"/>
              <a:gd name="connsiteY1249" fmla="*/ 5669441 h 10285413"/>
              <a:gd name="connsiteX1250" fmla="*/ 5358007 w 16348919"/>
              <a:gd name="connsiteY1250" fmla="*/ 5649704 h 10285413"/>
              <a:gd name="connsiteX1251" fmla="*/ 5288934 w 16348919"/>
              <a:gd name="connsiteY1251" fmla="*/ 5629969 h 10285413"/>
              <a:gd name="connsiteX1252" fmla="*/ 5239596 w 16348919"/>
              <a:gd name="connsiteY1252" fmla="*/ 5629969 h 10285413"/>
              <a:gd name="connsiteX1253" fmla="*/ 5190260 w 16348919"/>
              <a:gd name="connsiteY1253" fmla="*/ 5629969 h 10285413"/>
              <a:gd name="connsiteX1254" fmla="*/ 4953442 w 16348919"/>
              <a:gd name="connsiteY1254" fmla="*/ 5610234 h 10285413"/>
              <a:gd name="connsiteX1255" fmla="*/ 4835032 w 16348919"/>
              <a:gd name="connsiteY1255" fmla="*/ 5629969 h 10285413"/>
              <a:gd name="connsiteX1256" fmla="*/ 4775828 w 16348919"/>
              <a:gd name="connsiteY1256" fmla="*/ 5610234 h 10285413"/>
              <a:gd name="connsiteX1257" fmla="*/ 4746226 w 16348919"/>
              <a:gd name="connsiteY1257" fmla="*/ 5590500 h 10285413"/>
              <a:gd name="connsiteX1258" fmla="*/ 4726492 w 16348919"/>
              <a:gd name="connsiteY1258" fmla="*/ 5580632 h 10285413"/>
              <a:gd name="connsiteX1259" fmla="*/ 4696888 w 16348919"/>
              <a:gd name="connsiteY1259" fmla="*/ 5590500 h 10285413"/>
              <a:gd name="connsiteX1260" fmla="*/ 4696888 w 16348919"/>
              <a:gd name="connsiteY1260" fmla="*/ 5570766 h 10285413"/>
              <a:gd name="connsiteX1261" fmla="*/ 4775828 w 16348919"/>
              <a:gd name="connsiteY1261" fmla="*/ 5551029 h 10285413"/>
              <a:gd name="connsiteX1262" fmla="*/ 4637684 w 16348919"/>
              <a:gd name="connsiteY1262" fmla="*/ 5551029 h 10285413"/>
              <a:gd name="connsiteX1263" fmla="*/ 4617950 w 16348919"/>
              <a:gd name="connsiteY1263" fmla="*/ 5570766 h 10285413"/>
              <a:gd name="connsiteX1264" fmla="*/ 4578479 w 16348919"/>
              <a:gd name="connsiteY1264" fmla="*/ 5570766 h 10285413"/>
              <a:gd name="connsiteX1265" fmla="*/ 4637684 w 16348919"/>
              <a:gd name="connsiteY1265" fmla="*/ 5551029 h 10285413"/>
              <a:gd name="connsiteX1266" fmla="*/ 5071849 w 16348919"/>
              <a:gd name="connsiteY1266" fmla="*/ 5531296 h 10285413"/>
              <a:gd name="connsiteX1267" fmla="*/ 5091586 w 16348919"/>
              <a:gd name="connsiteY1267" fmla="*/ 5551029 h 10285413"/>
              <a:gd name="connsiteX1268" fmla="*/ 5081718 w 16348919"/>
              <a:gd name="connsiteY1268" fmla="*/ 5551029 h 10285413"/>
              <a:gd name="connsiteX1269" fmla="*/ 5071849 w 16348919"/>
              <a:gd name="connsiteY1269" fmla="*/ 5551029 h 10285413"/>
              <a:gd name="connsiteX1270" fmla="*/ 3769351 w 16348919"/>
              <a:gd name="connsiteY1270" fmla="*/ 5531296 h 10285413"/>
              <a:gd name="connsiteX1271" fmla="*/ 3808822 w 16348919"/>
              <a:gd name="connsiteY1271" fmla="*/ 5551029 h 10285413"/>
              <a:gd name="connsiteX1272" fmla="*/ 3789088 w 16348919"/>
              <a:gd name="connsiteY1272" fmla="*/ 5551029 h 10285413"/>
              <a:gd name="connsiteX1273" fmla="*/ 3769351 w 16348919"/>
              <a:gd name="connsiteY1273" fmla="*/ 5551029 h 10285413"/>
              <a:gd name="connsiteX1274" fmla="*/ 3769351 w 16348919"/>
              <a:gd name="connsiteY1274" fmla="*/ 5531296 h 10285413"/>
              <a:gd name="connsiteX1275" fmla="*/ 4696888 w 16348919"/>
              <a:gd name="connsiteY1275" fmla="*/ 5511560 h 10285413"/>
              <a:gd name="connsiteX1276" fmla="*/ 4696888 w 16348919"/>
              <a:gd name="connsiteY1276" fmla="*/ 5531296 h 10285413"/>
              <a:gd name="connsiteX1277" fmla="*/ 4696888 w 16348919"/>
              <a:gd name="connsiteY1277" fmla="*/ 5551029 h 10285413"/>
              <a:gd name="connsiteX1278" fmla="*/ 4677153 w 16348919"/>
              <a:gd name="connsiteY1278" fmla="*/ 5531296 h 10285413"/>
              <a:gd name="connsiteX1279" fmla="*/ 4696888 w 16348919"/>
              <a:gd name="connsiteY1279" fmla="*/ 5511560 h 10285413"/>
              <a:gd name="connsiteX1280" fmla="*/ 4479805 w 16348919"/>
              <a:gd name="connsiteY1280" fmla="*/ 5511560 h 10285413"/>
              <a:gd name="connsiteX1281" fmla="*/ 4519276 w 16348919"/>
              <a:gd name="connsiteY1281" fmla="*/ 5511560 h 10285413"/>
              <a:gd name="connsiteX1282" fmla="*/ 4558745 w 16348919"/>
              <a:gd name="connsiteY1282" fmla="*/ 5531296 h 10285413"/>
              <a:gd name="connsiteX1283" fmla="*/ 4519276 w 16348919"/>
              <a:gd name="connsiteY1283" fmla="*/ 5531296 h 10285413"/>
              <a:gd name="connsiteX1284" fmla="*/ 5525750 w 16348919"/>
              <a:gd name="connsiteY1284" fmla="*/ 5491825 h 10285413"/>
              <a:gd name="connsiteX1285" fmla="*/ 5525750 w 16348919"/>
              <a:gd name="connsiteY1285" fmla="*/ 5501693 h 10285413"/>
              <a:gd name="connsiteX1286" fmla="*/ 5545486 w 16348919"/>
              <a:gd name="connsiteY1286" fmla="*/ 5511560 h 10285413"/>
              <a:gd name="connsiteX1287" fmla="*/ 5545486 w 16348919"/>
              <a:gd name="connsiteY1287" fmla="*/ 5531296 h 10285413"/>
              <a:gd name="connsiteX1288" fmla="*/ 5545486 w 16348919"/>
              <a:gd name="connsiteY1288" fmla="*/ 5541161 h 10285413"/>
              <a:gd name="connsiteX1289" fmla="*/ 5565220 w 16348919"/>
              <a:gd name="connsiteY1289" fmla="*/ 5551029 h 10285413"/>
              <a:gd name="connsiteX1290" fmla="*/ 5584953 w 16348919"/>
              <a:gd name="connsiteY1290" fmla="*/ 5531296 h 10285413"/>
              <a:gd name="connsiteX1291" fmla="*/ 5644159 w 16348919"/>
              <a:gd name="connsiteY1291" fmla="*/ 5551029 h 10285413"/>
              <a:gd name="connsiteX1292" fmla="*/ 5742834 w 16348919"/>
              <a:gd name="connsiteY1292" fmla="*/ 5551029 h 10285413"/>
              <a:gd name="connsiteX1293" fmla="*/ 5634292 w 16348919"/>
              <a:gd name="connsiteY1293" fmla="*/ 5521427 h 10285413"/>
              <a:gd name="connsiteX1294" fmla="*/ 5525750 w 16348919"/>
              <a:gd name="connsiteY1294" fmla="*/ 5491825 h 10285413"/>
              <a:gd name="connsiteX1295" fmla="*/ 5121187 w 16348919"/>
              <a:gd name="connsiteY1295" fmla="*/ 5491825 h 10285413"/>
              <a:gd name="connsiteX1296" fmla="*/ 5131053 w 16348919"/>
              <a:gd name="connsiteY1296" fmla="*/ 5511560 h 10285413"/>
              <a:gd name="connsiteX1297" fmla="*/ 5170524 w 16348919"/>
              <a:gd name="connsiteY1297" fmla="*/ 5531296 h 10285413"/>
              <a:gd name="connsiteX1298" fmla="*/ 5131053 w 16348919"/>
              <a:gd name="connsiteY1298" fmla="*/ 5531296 h 10285413"/>
              <a:gd name="connsiteX1299" fmla="*/ 5111320 w 16348919"/>
              <a:gd name="connsiteY1299" fmla="*/ 5531296 h 10285413"/>
              <a:gd name="connsiteX1300" fmla="*/ 5111320 w 16348919"/>
              <a:gd name="connsiteY1300" fmla="*/ 5511560 h 10285413"/>
              <a:gd name="connsiteX1301" fmla="*/ 5121187 w 16348919"/>
              <a:gd name="connsiteY1301" fmla="*/ 5491825 h 10285413"/>
              <a:gd name="connsiteX1302" fmla="*/ 5427075 w 16348919"/>
              <a:gd name="connsiteY1302" fmla="*/ 5472093 h 10285413"/>
              <a:gd name="connsiteX1303" fmla="*/ 5427075 w 16348919"/>
              <a:gd name="connsiteY1303" fmla="*/ 5491825 h 10285413"/>
              <a:gd name="connsiteX1304" fmla="*/ 5446812 w 16348919"/>
              <a:gd name="connsiteY1304" fmla="*/ 5491825 h 10285413"/>
              <a:gd name="connsiteX1305" fmla="*/ 5436944 w 16348919"/>
              <a:gd name="connsiteY1305" fmla="*/ 5472093 h 10285413"/>
              <a:gd name="connsiteX1306" fmla="*/ 5427075 w 16348919"/>
              <a:gd name="connsiteY1306" fmla="*/ 5472093 h 10285413"/>
              <a:gd name="connsiteX1307" fmla="*/ 4854768 w 16348919"/>
              <a:gd name="connsiteY1307" fmla="*/ 5472093 h 10285413"/>
              <a:gd name="connsiteX1308" fmla="*/ 4913972 w 16348919"/>
              <a:gd name="connsiteY1308" fmla="*/ 5472093 h 10285413"/>
              <a:gd name="connsiteX1309" fmla="*/ 4973176 w 16348919"/>
              <a:gd name="connsiteY1309" fmla="*/ 5491825 h 10285413"/>
              <a:gd name="connsiteX1310" fmla="*/ 4933705 w 16348919"/>
              <a:gd name="connsiteY1310" fmla="*/ 5511560 h 10285413"/>
              <a:gd name="connsiteX1311" fmla="*/ 4874502 w 16348919"/>
              <a:gd name="connsiteY1311" fmla="*/ 5491825 h 10285413"/>
              <a:gd name="connsiteX1312" fmla="*/ 4854768 w 16348919"/>
              <a:gd name="connsiteY1312" fmla="*/ 5491825 h 10285413"/>
              <a:gd name="connsiteX1313" fmla="*/ 4854768 w 16348919"/>
              <a:gd name="connsiteY1313" fmla="*/ 5472093 h 10285413"/>
              <a:gd name="connsiteX1314" fmla="*/ 5999386 w 16348919"/>
              <a:gd name="connsiteY1314" fmla="*/ 5452356 h 10285413"/>
              <a:gd name="connsiteX1315" fmla="*/ 6038857 w 16348919"/>
              <a:gd name="connsiteY1315" fmla="*/ 5472093 h 10285413"/>
              <a:gd name="connsiteX1316" fmla="*/ 6028987 w 16348919"/>
              <a:gd name="connsiteY1316" fmla="*/ 5462224 h 10285413"/>
              <a:gd name="connsiteX1317" fmla="*/ 5999386 w 16348919"/>
              <a:gd name="connsiteY1317" fmla="*/ 5452356 h 10285413"/>
              <a:gd name="connsiteX1318" fmla="*/ 5308668 w 16348919"/>
              <a:gd name="connsiteY1318" fmla="*/ 5452356 h 10285413"/>
              <a:gd name="connsiteX1319" fmla="*/ 5328405 w 16348919"/>
              <a:gd name="connsiteY1319" fmla="*/ 5472093 h 10285413"/>
              <a:gd name="connsiteX1320" fmla="*/ 5328405 w 16348919"/>
              <a:gd name="connsiteY1320" fmla="*/ 5452356 h 10285413"/>
              <a:gd name="connsiteX1321" fmla="*/ 5308668 w 16348919"/>
              <a:gd name="connsiteY1321" fmla="*/ 5452356 h 10285413"/>
              <a:gd name="connsiteX1322" fmla="*/ 5269198 w 16348919"/>
              <a:gd name="connsiteY1322" fmla="*/ 5452356 h 10285413"/>
              <a:gd name="connsiteX1323" fmla="*/ 5249463 w 16348919"/>
              <a:gd name="connsiteY1323" fmla="*/ 5472093 h 10285413"/>
              <a:gd name="connsiteX1324" fmla="*/ 5308668 w 16348919"/>
              <a:gd name="connsiteY1324" fmla="*/ 5511560 h 10285413"/>
              <a:gd name="connsiteX1325" fmla="*/ 5446812 w 16348919"/>
              <a:gd name="connsiteY1325" fmla="*/ 5560898 h 10285413"/>
              <a:gd name="connsiteX1326" fmla="*/ 5506016 w 16348919"/>
              <a:gd name="connsiteY1326" fmla="*/ 5570766 h 10285413"/>
              <a:gd name="connsiteX1327" fmla="*/ 5486283 w 16348919"/>
              <a:gd name="connsiteY1327" fmla="*/ 5551029 h 10285413"/>
              <a:gd name="connsiteX1328" fmla="*/ 5387607 w 16348919"/>
              <a:gd name="connsiteY1328" fmla="*/ 5521427 h 10285413"/>
              <a:gd name="connsiteX1329" fmla="*/ 5328405 w 16348919"/>
              <a:gd name="connsiteY1329" fmla="*/ 5491825 h 10285413"/>
              <a:gd name="connsiteX1330" fmla="*/ 5308668 w 16348919"/>
              <a:gd name="connsiteY1330" fmla="*/ 5472093 h 10285413"/>
              <a:gd name="connsiteX1331" fmla="*/ 5269198 w 16348919"/>
              <a:gd name="connsiteY1331" fmla="*/ 5452356 h 10285413"/>
              <a:gd name="connsiteX1332" fmla="*/ 4085109 w 16348919"/>
              <a:gd name="connsiteY1332" fmla="*/ 5452356 h 10285413"/>
              <a:gd name="connsiteX1333" fmla="*/ 4104844 w 16348919"/>
              <a:gd name="connsiteY1333" fmla="*/ 5452356 h 10285413"/>
              <a:gd name="connsiteX1334" fmla="*/ 4085109 w 16348919"/>
              <a:gd name="connsiteY1334" fmla="*/ 5472093 h 10285413"/>
              <a:gd name="connsiteX1335" fmla="*/ 4001237 w 16348919"/>
              <a:gd name="connsiteY1335" fmla="*/ 5442488 h 10285413"/>
              <a:gd name="connsiteX1336" fmla="*/ 4006170 w 16348919"/>
              <a:gd name="connsiteY1336" fmla="*/ 5452356 h 10285413"/>
              <a:gd name="connsiteX1337" fmla="*/ 3986434 w 16348919"/>
              <a:gd name="connsiteY1337" fmla="*/ 5452356 h 10285413"/>
              <a:gd name="connsiteX1338" fmla="*/ 4001237 w 16348919"/>
              <a:gd name="connsiteY1338" fmla="*/ 5442488 h 10285413"/>
              <a:gd name="connsiteX1339" fmla="*/ 5190260 w 16348919"/>
              <a:gd name="connsiteY1339" fmla="*/ 5432622 h 10285413"/>
              <a:gd name="connsiteX1340" fmla="*/ 5190260 w 16348919"/>
              <a:gd name="connsiteY1340" fmla="*/ 5452356 h 10285413"/>
              <a:gd name="connsiteX1341" fmla="*/ 5209994 w 16348919"/>
              <a:gd name="connsiteY1341" fmla="*/ 5452356 h 10285413"/>
              <a:gd name="connsiteX1342" fmla="*/ 5190260 w 16348919"/>
              <a:gd name="connsiteY1342" fmla="*/ 5432622 h 10285413"/>
              <a:gd name="connsiteX1343" fmla="*/ 4736358 w 16348919"/>
              <a:gd name="connsiteY1343" fmla="*/ 5393152 h 10285413"/>
              <a:gd name="connsiteX1344" fmla="*/ 4756094 w 16348919"/>
              <a:gd name="connsiteY1344" fmla="*/ 5412885 h 10285413"/>
              <a:gd name="connsiteX1345" fmla="*/ 4736358 w 16348919"/>
              <a:gd name="connsiteY1345" fmla="*/ 5412885 h 10285413"/>
              <a:gd name="connsiteX1346" fmla="*/ 4736358 w 16348919"/>
              <a:gd name="connsiteY1346" fmla="*/ 5393152 h 10285413"/>
              <a:gd name="connsiteX1347" fmla="*/ 4677153 w 16348919"/>
              <a:gd name="connsiteY1347" fmla="*/ 5393152 h 10285413"/>
              <a:gd name="connsiteX1348" fmla="*/ 4696888 w 16348919"/>
              <a:gd name="connsiteY1348" fmla="*/ 5393152 h 10285413"/>
              <a:gd name="connsiteX1349" fmla="*/ 4696888 w 16348919"/>
              <a:gd name="connsiteY1349" fmla="*/ 5412885 h 10285413"/>
              <a:gd name="connsiteX1350" fmla="*/ 4677153 w 16348919"/>
              <a:gd name="connsiteY1350" fmla="*/ 5393152 h 10285413"/>
              <a:gd name="connsiteX1351" fmla="*/ 5683630 w 16348919"/>
              <a:gd name="connsiteY1351" fmla="*/ 5373416 h 10285413"/>
              <a:gd name="connsiteX1352" fmla="*/ 5683630 w 16348919"/>
              <a:gd name="connsiteY1352" fmla="*/ 5393152 h 10285413"/>
              <a:gd name="connsiteX1353" fmla="*/ 5762568 w 16348919"/>
              <a:gd name="connsiteY1353" fmla="*/ 5393152 h 10285413"/>
              <a:gd name="connsiteX1354" fmla="*/ 5732966 w 16348919"/>
              <a:gd name="connsiteY1354" fmla="*/ 5393152 h 10285413"/>
              <a:gd name="connsiteX1355" fmla="*/ 5683630 w 16348919"/>
              <a:gd name="connsiteY1355" fmla="*/ 5373416 h 10285413"/>
              <a:gd name="connsiteX1356" fmla="*/ 5624427 w 16348919"/>
              <a:gd name="connsiteY1356" fmla="*/ 5373416 h 10285413"/>
              <a:gd name="connsiteX1357" fmla="*/ 5644159 w 16348919"/>
              <a:gd name="connsiteY1357" fmla="*/ 5393152 h 10285413"/>
              <a:gd name="connsiteX1358" fmla="*/ 5644159 w 16348919"/>
              <a:gd name="connsiteY1358" fmla="*/ 5373416 h 10285413"/>
              <a:gd name="connsiteX1359" fmla="*/ 5545486 w 16348919"/>
              <a:gd name="connsiteY1359" fmla="*/ 5333947 h 10285413"/>
              <a:gd name="connsiteX1360" fmla="*/ 5525750 w 16348919"/>
              <a:gd name="connsiteY1360" fmla="*/ 5353681 h 10285413"/>
              <a:gd name="connsiteX1361" fmla="*/ 5565220 w 16348919"/>
              <a:gd name="connsiteY1361" fmla="*/ 5353681 h 10285413"/>
              <a:gd name="connsiteX1362" fmla="*/ 5575088 w 16348919"/>
              <a:gd name="connsiteY1362" fmla="*/ 5343814 h 10285413"/>
              <a:gd name="connsiteX1363" fmla="*/ 5545486 w 16348919"/>
              <a:gd name="connsiteY1363" fmla="*/ 5333947 h 10285413"/>
              <a:gd name="connsiteX1364" fmla="*/ 5303734 w 16348919"/>
              <a:gd name="connsiteY1364" fmla="*/ 5324080 h 10285413"/>
              <a:gd name="connsiteX1365" fmla="*/ 5288934 w 16348919"/>
              <a:gd name="connsiteY1365" fmla="*/ 5333947 h 10285413"/>
              <a:gd name="connsiteX1366" fmla="*/ 5308668 w 16348919"/>
              <a:gd name="connsiteY1366" fmla="*/ 5333947 h 10285413"/>
              <a:gd name="connsiteX1367" fmla="*/ 5303734 w 16348919"/>
              <a:gd name="connsiteY1367" fmla="*/ 5324080 h 10285413"/>
              <a:gd name="connsiteX1368" fmla="*/ 5486283 w 16348919"/>
              <a:gd name="connsiteY1368" fmla="*/ 5314212 h 10285413"/>
              <a:gd name="connsiteX1369" fmla="*/ 5496148 w 16348919"/>
              <a:gd name="connsiteY1369" fmla="*/ 5333947 h 10285413"/>
              <a:gd name="connsiteX1370" fmla="*/ 5506016 w 16348919"/>
              <a:gd name="connsiteY1370" fmla="*/ 5324080 h 10285413"/>
              <a:gd name="connsiteX1371" fmla="*/ 5486283 w 16348919"/>
              <a:gd name="connsiteY1371" fmla="*/ 5314212 h 10285413"/>
              <a:gd name="connsiteX1372" fmla="*/ 5427075 w 16348919"/>
              <a:gd name="connsiteY1372" fmla="*/ 5294478 h 10285413"/>
              <a:gd name="connsiteX1373" fmla="*/ 5427075 w 16348919"/>
              <a:gd name="connsiteY1373" fmla="*/ 5314212 h 10285413"/>
              <a:gd name="connsiteX1374" fmla="*/ 5446812 w 16348919"/>
              <a:gd name="connsiteY1374" fmla="*/ 5294478 h 10285413"/>
              <a:gd name="connsiteX1375" fmla="*/ 5427075 w 16348919"/>
              <a:gd name="connsiteY1375" fmla="*/ 5294478 h 10285413"/>
              <a:gd name="connsiteX1376" fmla="*/ 4958923 w 16348919"/>
              <a:gd name="connsiteY1376" fmla="*/ 5294478 h 10285413"/>
              <a:gd name="connsiteX1377" fmla="*/ 4963308 w 16348919"/>
              <a:gd name="connsiteY1377" fmla="*/ 5304345 h 10285413"/>
              <a:gd name="connsiteX1378" fmla="*/ 5042248 w 16348919"/>
              <a:gd name="connsiteY1378" fmla="*/ 5343814 h 10285413"/>
              <a:gd name="connsiteX1379" fmla="*/ 5121187 w 16348919"/>
              <a:gd name="connsiteY1379" fmla="*/ 5333947 h 10285413"/>
              <a:gd name="connsiteX1380" fmla="*/ 5131053 w 16348919"/>
              <a:gd name="connsiteY1380" fmla="*/ 5333947 h 10285413"/>
              <a:gd name="connsiteX1381" fmla="*/ 5229727 w 16348919"/>
              <a:gd name="connsiteY1381" fmla="*/ 5353681 h 10285413"/>
              <a:gd name="connsiteX1382" fmla="*/ 5190260 w 16348919"/>
              <a:gd name="connsiteY1382" fmla="*/ 5324080 h 10285413"/>
              <a:gd name="connsiteX1383" fmla="*/ 5101451 w 16348919"/>
              <a:gd name="connsiteY1383" fmla="*/ 5304345 h 10285413"/>
              <a:gd name="connsiteX1384" fmla="*/ 5052116 w 16348919"/>
              <a:gd name="connsiteY1384" fmla="*/ 5294478 h 10285413"/>
              <a:gd name="connsiteX1385" fmla="*/ 5032380 w 16348919"/>
              <a:gd name="connsiteY1385" fmla="*/ 5294478 h 10285413"/>
              <a:gd name="connsiteX1386" fmla="*/ 4361394 w 16348919"/>
              <a:gd name="connsiteY1386" fmla="*/ 5294478 h 10285413"/>
              <a:gd name="connsiteX1387" fmla="*/ 4381130 w 16348919"/>
              <a:gd name="connsiteY1387" fmla="*/ 5294478 h 10285413"/>
              <a:gd name="connsiteX1388" fmla="*/ 4400865 w 16348919"/>
              <a:gd name="connsiteY1388" fmla="*/ 5333947 h 10285413"/>
              <a:gd name="connsiteX1389" fmla="*/ 4381130 w 16348919"/>
              <a:gd name="connsiteY1389" fmla="*/ 5314212 h 10285413"/>
              <a:gd name="connsiteX1390" fmla="*/ 4361394 w 16348919"/>
              <a:gd name="connsiteY1390" fmla="*/ 5294478 h 10285413"/>
              <a:gd name="connsiteX1391" fmla="*/ 5229727 w 16348919"/>
              <a:gd name="connsiteY1391" fmla="*/ 5255008 h 10285413"/>
              <a:gd name="connsiteX1392" fmla="*/ 5209994 w 16348919"/>
              <a:gd name="connsiteY1392" fmla="*/ 5274741 h 10285413"/>
              <a:gd name="connsiteX1393" fmla="*/ 5269198 w 16348919"/>
              <a:gd name="connsiteY1393" fmla="*/ 5274741 h 10285413"/>
              <a:gd name="connsiteX1394" fmla="*/ 5229727 w 16348919"/>
              <a:gd name="connsiteY1394" fmla="*/ 5255008 h 10285413"/>
              <a:gd name="connsiteX1395" fmla="*/ 4756094 w 16348919"/>
              <a:gd name="connsiteY1395" fmla="*/ 5255008 h 10285413"/>
              <a:gd name="connsiteX1396" fmla="*/ 4775828 w 16348919"/>
              <a:gd name="connsiteY1396" fmla="*/ 5255008 h 10285413"/>
              <a:gd name="connsiteX1397" fmla="*/ 4775828 w 16348919"/>
              <a:gd name="connsiteY1397" fmla="*/ 5274741 h 10285413"/>
              <a:gd name="connsiteX1398" fmla="*/ 4756094 w 16348919"/>
              <a:gd name="connsiteY1398" fmla="*/ 5274741 h 10285413"/>
              <a:gd name="connsiteX1399" fmla="*/ 4756094 w 16348919"/>
              <a:gd name="connsiteY1399" fmla="*/ 5255008 h 10285413"/>
              <a:gd name="connsiteX1400" fmla="*/ 5506016 w 16348919"/>
              <a:gd name="connsiteY1400" fmla="*/ 5245139 h 10285413"/>
              <a:gd name="connsiteX1401" fmla="*/ 5486283 w 16348919"/>
              <a:gd name="connsiteY1401" fmla="*/ 5255008 h 10285413"/>
              <a:gd name="connsiteX1402" fmla="*/ 5506016 w 16348919"/>
              <a:gd name="connsiteY1402" fmla="*/ 5274741 h 10285413"/>
              <a:gd name="connsiteX1403" fmla="*/ 5545486 w 16348919"/>
              <a:gd name="connsiteY1403" fmla="*/ 5294478 h 10285413"/>
              <a:gd name="connsiteX1404" fmla="*/ 5614558 w 16348919"/>
              <a:gd name="connsiteY1404" fmla="*/ 5304345 h 10285413"/>
              <a:gd name="connsiteX1405" fmla="*/ 5614558 w 16348919"/>
              <a:gd name="connsiteY1405" fmla="*/ 5284610 h 10285413"/>
              <a:gd name="connsiteX1406" fmla="*/ 5575088 w 16348919"/>
              <a:gd name="connsiteY1406" fmla="*/ 5284610 h 10285413"/>
              <a:gd name="connsiteX1407" fmla="*/ 5545486 w 16348919"/>
              <a:gd name="connsiteY1407" fmla="*/ 5255008 h 10285413"/>
              <a:gd name="connsiteX1408" fmla="*/ 5535618 w 16348919"/>
              <a:gd name="connsiteY1408" fmla="*/ 5274741 h 10285413"/>
              <a:gd name="connsiteX1409" fmla="*/ 5525750 w 16348919"/>
              <a:gd name="connsiteY1409" fmla="*/ 5255008 h 10285413"/>
              <a:gd name="connsiteX1410" fmla="*/ 5506016 w 16348919"/>
              <a:gd name="connsiteY1410" fmla="*/ 5245139 h 10285413"/>
              <a:gd name="connsiteX1411" fmla="*/ 4854768 w 16348919"/>
              <a:gd name="connsiteY1411" fmla="*/ 5215537 h 10285413"/>
              <a:gd name="connsiteX1412" fmla="*/ 4854768 w 16348919"/>
              <a:gd name="connsiteY1412" fmla="*/ 5235274 h 10285413"/>
              <a:gd name="connsiteX1413" fmla="*/ 4874502 w 16348919"/>
              <a:gd name="connsiteY1413" fmla="*/ 5235274 h 10285413"/>
              <a:gd name="connsiteX1414" fmla="*/ 4864634 w 16348919"/>
              <a:gd name="connsiteY1414" fmla="*/ 5215537 h 10285413"/>
              <a:gd name="connsiteX1415" fmla="*/ 4854768 w 16348919"/>
              <a:gd name="connsiteY1415" fmla="*/ 5215537 h 10285413"/>
              <a:gd name="connsiteX1416" fmla="*/ 5032380 w 16348919"/>
              <a:gd name="connsiteY1416" fmla="*/ 5205672 h 10285413"/>
              <a:gd name="connsiteX1417" fmla="*/ 5032380 w 16348919"/>
              <a:gd name="connsiteY1417" fmla="*/ 5215537 h 10285413"/>
              <a:gd name="connsiteX1418" fmla="*/ 5042248 w 16348919"/>
              <a:gd name="connsiteY1418" fmla="*/ 5235274 h 10285413"/>
              <a:gd name="connsiteX1419" fmla="*/ 5052116 w 16348919"/>
              <a:gd name="connsiteY1419" fmla="*/ 5215537 h 10285413"/>
              <a:gd name="connsiteX1420" fmla="*/ 5032380 w 16348919"/>
              <a:gd name="connsiteY1420" fmla="*/ 5205672 h 10285413"/>
              <a:gd name="connsiteX1421" fmla="*/ 5227073 w 16348919"/>
              <a:gd name="connsiteY1421" fmla="*/ 5159254 h 10285413"/>
              <a:gd name="connsiteX1422" fmla="*/ 5217396 w 16348919"/>
              <a:gd name="connsiteY1422" fmla="*/ 5169901 h 10285413"/>
              <a:gd name="connsiteX1423" fmla="*/ 5215539 w 16348919"/>
              <a:gd name="connsiteY1423" fmla="*/ 5170034 h 10285413"/>
              <a:gd name="connsiteX1424" fmla="*/ 5221095 w 16348919"/>
              <a:gd name="connsiteY1424" fmla="*/ 5160034 h 10285413"/>
              <a:gd name="connsiteX1425" fmla="*/ 5486283 w 16348919"/>
              <a:gd name="connsiteY1425" fmla="*/ 5136600 h 10285413"/>
              <a:gd name="connsiteX1426" fmla="*/ 5466546 w 16348919"/>
              <a:gd name="connsiteY1426" fmla="*/ 5156334 h 10285413"/>
              <a:gd name="connsiteX1427" fmla="*/ 5486283 w 16348919"/>
              <a:gd name="connsiteY1427" fmla="*/ 5176068 h 10285413"/>
              <a:gd name="connsiteX1428" fmla="*/ 5506016 w 16348919"/>
              <a:gd name="connsiteY1428" fmla="*/ 5195803 h 10285413"/>
              <a:gd name="connsiteX1429" fmla="*/ 5525750 w 16348919"/>
              <a:gd name="connsiteY1429" fmla="*/ 5215537 h 10285413"/>
              <a:gd name="connsiteX1430" fmla="*/ 5565220 w 16348919"/>
              <a:gd name="connsiteY1430" fmla="*/ 5215537 h 10285413"/>
              <a:gd name="connsiteX1431" fmla="*/ 5624427 w 16348919"/>
              <a:gd name="connsiteY1431" fmla="*/ 5245139 h 10285413"/>
              <a:gd name="connsiteX1432" fmla="*/ 5683630 w 16348919"/>
              <a:gd name="connsiteY1432" fmla="*/ 5274741 h 10285413"/>
              <a:gd name="connsiteX1433" fmla="*/ 5782305 w 16348919"/>
              <a:gd name="connsiteY1433" fmla="*/ 5294478 h 10285413"/>
              <a:gd name="connsiteX1434" fmla="*/ 5802038 w 16348919"/>
              <a:gd name="connsiteY1434" fmla="*/ 5304345 h 10285413"/>
              <a:gd name="connsiteX1435" fmla="*/ 5811906 w 16348919"/>
              <a:gd name="connsiteY1435" fmla="*/ 5314212 h 10285413"/>
              <a:gd name="connsiteX1436" fmla="*/ 5831640 w 16348919"/>
              <a:gd name="connsiteY1436" fmla="*/ 5324080 h 10285413"/>
              <a:gd name="connsiteX1437" fmla="*/ 5851377 w 16348919"/>
              <a:gd name="connsiteY1437" fmla="*/ 5333947 h 10285413"/>
              <a:gd name="connsiteX1438" fmla="*/ 5861245 w 16348919"/>
              <a:gd name="connsiteY1438" fmla="*/ 5333947 h 10285413"/>
              <a:gd name="connsiteX1439" fmla="*/ 5871110 w 16348919"/>
              <a:gd name="connsiteY1439" fmla="*/ 5343814 h 10285413"/>
              <a:gd name="connsiteX1440" fmla="*/ 5900711 w 16348919"/>
              <a:gd name="connsiteY1440" fmla="*/ 5363549 h 10285413"/>
              <a:gd name="connsiteX1441" fmla="*/ 5940182 w 16348919"/>
              <a:gd name="connsiteY1441" fmla="*/ 5373416 h 10285413"/>
              <a:gd name="connsiteX1442" fmla="*/ 5920449 w 16348919"/>
              <a:gd name="connsiteY1442" fmla="*/ 5353681 h 10285413"/>
              <a:gd name="connsiteX1443" fmla="*/ 5910581 w 16348919"/>
              <a:gd name="connsiteY1443" fmla="*/ 5343814 h 10285413"/>
              <a:gd name="connsiteX1444" fmla="*/ 5890844 w 16348919"/>
              <a:gd name="connsiteY1444" fmla="*/ 5324080 h 10285413"/>
              <a:gd name="connsiteX1445" fmla="*/ 5871110 w 16348919"/>
              <a:gd name="connsiteY1445" fmla="*/ 5304345 h 10285413"/>
              <a:gd name="connsiteX1446" fmla="*/ 5851377 w 16348919"/>
              <a:gd name="connsiteY1446" fmla="*/ 5294478 h 10285413"/>
              <a:gd name="connsiteX1447" fmla="*/ 5841508 w 16348919"/>
              <a:gd name="connsiteY1447" fmla="*/ 5294478 h 10285413"/>
              <a:gd name="connsiteX1448" fmla="*/ 5841508 w 16348919"/>
              <a:gd name="connsiteY1448" fmla="*/ 5274741 h 10285413"/>
              <a:gd name="connsiteX1449" fmla="*/ 5821774 w 16348919"/>
              <a:gd name="connsiteY1449" fmla="*/ 5274741 h 10285413"/>
              <a:gd name="connsiteX1450" fmla="*/ 5723101 w 16348919"/>
              <a:gd name="connsiteY1450" fmla="*/ 5215537 h 10285413"/>
              <a:gd name="connsiteX1451" fmla="*/ 5683630 w 16348919"/>
              <a:gd name="connsiteY1451" fmla="*/ 5205672 h 10285413"/>
              <a:gd name="connsiteX1452" fmla="*/ 5644159 w 16348919"/>
              <a:gd name="connsiteY1452" fmla="*/ 5235274 h 10285413"/>
              <a:gd name="connsiteX1453" fmla="*/ 5624427 w 16348919"/>
              <a:gd name="connsiteY1453" fmla="*/ 5195803 h 10285413"/>
              <a:gd name="connsiteX1454" fmla="*/ 5604690 w 16348919"/>
              <a:gd name="connsiteY1454" fmla="*/ 5195803 h 10285413"/>
              <a:gd name="connsiteX1455" fmla="*/ 5584953 w 16348919"/>
              <a:gd name="connsiteY1455" fmla="*/ 5176068 h 10285413"/>
              <a:gd name="connsiteX1456" fmla="*/ 5506016 w 16348919"/>
              <a:gd name="connsiteY1456" fmla="*/ 5136600 h 10285413"/>
              <a:gd name="connsiteX1457" fmla="*/ 5111320 w 16348919"/>
              <a:gd name="connsiteY1457" fmla="*/ 5116864 h 10285413"/>
              <a:gd name="connsiteX1458" fmla="*/ 5150790 w 16348919"/>
              <a:gd name="connsiteY1458" fmla="*/ 5136600 h 10285413"/>
              <a:gd name="connsiteX1459" fmla="*/ 5200125 w 16348919"/>
              <a:gd name="connsiteY1459" fmla="*/ 5171135 h 10285413"/>
              <a:gd name="connsiteX1460" fmla="*/ 5215539 w 16348919"/>
              <a:gd name="connsiteY1460" fmla="*/ 5170034 h 10285413"/>
              <a:gd name="connsiteX1461" fmla="*/ 5214927 w 16348919"/>
              <a:gd name="connsiteY1461" fmla="*/ 5171135 h 10285413"/>
              <a:gd name="connsiteX1462" fmla="*/ 5269198 w 16348919"/>
              <a:gd name="connsiteY1462" fmla="*/ 5215537 h 10285413"/>
              <a:gd name="connsiteX1463" fmla="*/ 5367872 w 16348919"/>
              <a:gd name="connsiteY1463" fmla="*/ 5215537 h 10285413"/>
              <a:gd name="connsiteX1464" fmla="*/ 5348138 w 16348919"/>
              <a:gd name="connsiteY1464" fmla="*/ 5195803 h 10285413"/>
              <a:gd name="connsiteX1465" fmla="*/ 5328405 w 16348919"/>
              <a:gd name="connsiteY1465" fmla="*/ 5185936 h 10285413"/>
              <a:gd name="connsiteX1466" fmla="*/ 5328405 w 16348919"/>
              <a:gd name="connsiteY1466" fmla="*/ 5176068 h 10285413"/>
              <a:gd name="connsiteX1467" fmla="*/ 5328405 w 16348919"/>
              <a:gd name="connsiteY1467" fmla="*/ 5156334 h 10285413"/>
              <a:gd name="connsiteX1468" fmla="*/ 5308668 w 16348919"/>
              <a:gd name="connsiteY1468" fmla="*/ 5176068 h 10285413"/>
              <a:gd name="connsiteX1469" fmla="*/ 5288934 w 16348919"/>
              <a:gd name="connsiteY1469" fmla="*/ 5176068 h 10285413"/>
              <a:gd name="connsiteX1470" fmla="*/ 5288934 w 16348919"/>
              <a:gd name="connsiteY1470" fmla="*/ 5156334 h 10285413"/>
              <a:gd name="connsiteX1471" fmla="*/ 5288934 w 16348919"/>
              <a:gd name="connsiteY1471" fmla="*/ 5136600 h 10285413"/>
              <a:gd name="connsiteX1472" fmla="*/ 5269198 w 16348919"/>
              <a:gd name="connsiteY1472" fmla="*/ 5156334 h 10285413"/>
              <a:gd name="connsiteX1473" fmla="*/ 5249463 w 16348919"/>
              <a:gd name="connsiteY1473" fmla="*/ 5156334 h 10285413"/>
              <a:gd name="connsiteX1474" fmla="*/ 5227073 w 16348919"/>
              <a:gd name="connsiteY1474" fmla="*/ 5159254 h 10285413"/>
              <a:gd name="connsiteX1475" fmla="*/ 5229727 w 16348919"/>
              <a:gd name="connsiteY1475" fmla="*/ 5156334 h 10285413"/>
              <a:gd name="connsiteX1476" fmla="*/ 5190260 w 16348919"/>
              <a:gd name="connsiteY1476" fmla="*/ 5136600 h 10285413"/>
              <a:gd name="connsiteX1477" fmla="*/ 5150790 w 16348919"/>
              <a:gd name="connsiteY1477" fmla="*/ 5126732 h 10285413"/>
              <a:gd name="connsiteX1478" fmla="*/ 5111320 w 16348919"/>
              <a:gd name="connsiteY1478" fmla="*/ 5116864 h 10285413"/>
              <a:gd name="connsiteX1479" fmla="*/ 4874502 w 16348919"/>
              <a:gd name="connsiteY1479" fmla="*/ 5097130 h 10285413"/>
              <a:gd name="connsiteX1480" fmla="*/ 4933705 w 16348919"/>
              <a:gd name="connsiteY1480" fmla="*/ 5116864 h 10285413"/>
              <a:gd name="connsiteX1481" fmla="*/ 4953442 w 16348919"/>
              <a:gd name="connsiteY1481" fmla="*/ 5136600 h 10285413"/>
              <a:gd name="connsiteX1482" fmla="*/ 4973176 w 16348919"/>
              <a:gd name="connsiteY1482" fmla="*/ 5146466 h 10285413"/>
              <a:gd name="connsiteX1483" fmla="*/ 4973176 w 16348919"/>
              <a:gd name="connsiteY1483" fmla="*/ 5116864 h 10285413"/>
              <a:gd name="connsiteX1484" fmla="*/ 4953442 w 16348919"/>
              <a:gd name="connsiteY1484" fmla="*/ 5106995 h 10285413"/>
              <a:gd name="connsiteX1485" fmla="*/ 4913972 w 16348919"/>
              <a:gd name="connsiteY1485" fmla="*/ 5097130 h 10285413"/>
              <a:gd name="connsiteX1486" fmla="*/ 5283998 w 16348919"/>
              <a:gd name="connsiteY1486" fmla="*/ 5087261 h 10285413"/>
              <a:gd name="connsiteX1487" fmla="*/ 5269198 w 16348919"/>
              <a:gd name="connsiteY1487" fmla="*/ 5097130 h 10285413"/>
              <a:gd name="connsiteX1488" fmla="*/ 5288934 w 16348919"/>
              <a:gd name="connsiteY1488" fmla="*/ 5116864 h 10285413"/>
              <a:gd name="connsiteX1489" fmla="*/ 5298800 w 16348919"/>
              <a:gd name="connsiteY1489" fmla="*/ 5116864 h 10285413"/>
              <a:gd name="connsiteX1490" fmla="*/ 5328405 w 16348919"/>
              <a:gd name="connsiteY1490" fmla="*/ 5136600 h 10285413"/>
              <a:gd name="connsiteX1491" fmla="*/ 5427075 w 16348919"/>
              <a:gd name="connsiteY1491" fmla="*/ 5156334 h 10285413"/>
              <a:gd name="connsiteX1492" fmla="*/ 5446812 w 16348919"/>
              <a:gd name="connsiteY1492" fmla="*/ 5156334 h 10285413"/>
              <a:gd name="connsiteX1493" fmla="*/ 5328405 w 16348919"/>
              <a:gd name="connsiteY1493" fmla="*/ 5097130 h 10285413"/>
              <a:gd name="connsiteX1494" fmla="*/ 5283998 w 16348919"/>
              <a:gd name="connsiteY1494" fmla="*/ 5087261 h 10285413"/>
              <a:gd name="connsiteX1495" fmla="*/ 5047181 w 16348919"/>
              <a:gd name="connsiteY1495" fmla="*/ 5084796 h 10285413"/>
              <a:gd name="connsiteX1496" fmla="*/ 5032380 w 16348919"/>
              <a:gd name="connsiteY1496" fmla="*/ 5087261 h 10285413"/>
              <a:gd name="connsiteX1497" fmla="*/ 5012646 w 16348919"/>
              <a:gd name="connsiteY1497" fmla="*/ 5106995 h 10285413"/>
              <a:gd name="connsiteX1498" fmla="*/ 5032380 w 16348919"/>
              <a:gd name="connsiteY1498" fmla="*/ 5116864 h 10285413"/>
              <a:gd name="connsiteX1499" fmla="*/ 5052116 w 16348919"/>
              <a:gd name="connsiteY1499" fmla="*/ 5097130 h 10285413"/>
              <a:gd name="connsiteX1500" fmla="*/ 5047181 w 16348919"/>
              <a:gd name="connsiteY1500" fmla="*/ 5084796 h 10285413"/>
              <a:gd name="connsiteX1501" fmla="*/ 5170524 w 16348919"/>
              <a:gd name="connsiteY1501" fmla="*/ 5077393 h 10285413"/>
              <a:gd name="connsiteX1502" fmla="*/ 5170524 w 16348919"/>
              <a:gd name="connsiteY1502" fmla="*/ 5097130 h 10285413"/>
              <a:gd name="connsiteX1503" fmla="*/ 5190260 w 16348919"/>
              <a:gd name="connsiteY1503" fmla="*/ 5097130 h 10285413"/>
              <a:gd name="connsiteX1504" fmla="*/ 5170524 w 16348919"/>
              <a:gd name="connsiteY1504" fmla="*/ 5077393 h 10285413"/>
              <a:gd name="connsiteX1505" fmla="*/ 4756094 w 16348919"/>
              <a:gd name="connsiteY1505" fmla="*/ 5077393 h 10285413"/>
              <a:gd name="connsiteX1506" fmla="*/ 4775828 w 16348919"/>
              <a:gd name="connsiteY1506" fmla="*/ 5077393 h 10285413"/>
              <a:gd name="connsiteX1507" fmla="*/ 4765960 w 16348919"/>
              <a:gd name="connsiteY1507" fmla="*/ 5097130 h 10285413"/>
              <a:gd name="connsiteX1508" fmla="*/ 4756094 w 16348919"/>
              <a:gd name="connsiteY1508" fmla="*/ 5077393 h 10285413"/>
              <a:gd name="connsiteX1509" fmla="*/ 5387607 w 16348919"/>
              <a:gd name="connsiteY1509" fmla="*/ 5057659 h 10285413"/>
              <a:gd name="connsiteX1510" fmla="*/ 5367872 w 16348919"/>
              <a:gd name="connsiteY1510" fmla="*/ 5077393 h 10285413"/>
              <a:gd name="connsiteX1511" fmla="*/ 5407342 w 16348919"/>
              <a:gd name="connsiteY1511" fmla="*/ 5077393 h 10285413"/>
              <a:gd name="connsiteX1512" fmla="*/ 5209994 w 16348919"/>
              <a:gd name="connsiteY1512" fmla="*/ 5018190 h 10285413"/>
              <a:gd name="connsiteX1513" fmla="*/ 5229727 w 16348919"/>
              <a:gd name="connsiteY1513" fmla="*/ 5037925 h 10285413"/>
              <a:gd name="connsiteX1514" fmla="*/ 5229727 w 16348919"/>
              <a:gd name="connsiteY1514" fmla="*/ 5018190 h 10285413"/>
              <a:gd name="connsiteX1515" fmla="*/ 5209994 w 16348919"/>
              <a:gd name="connsiteY1515" fmla="*/ 5018190 h 10285413"/>
              <a:gd name="connsiteX1516" fmla="*/ 5624427 w 16348919"/>
              <a:gd name="connsiteY1516" fmla="*/ 4998456 h 10285413"/>
              <a:gd name="connsiteX1517" fmla="*/ 5703364 w 16348919"/>
              <a:gd name="connsiteY1517" fmla="*/ 5037925 h 10285413"/>
              <a:gd name="connsiteX1518" fmla="*/ 5742834 w 16348919"/>
              <a:gd name="connsiteY1518" fmla="*/ 5057659 h 10285413"/>
              <a:gd name="connsiteX1519" fmla="*/ 5782305 w 16348919"/>
              <a:gd name="connsiteY1519" fmla="*/ 5077393 h 10285413"/>
              <a:gd name="connsiteX1520" fmla="*/ 5762568 w 16348919"/>
              <a:gd name="connsiteY1520" fmla="*/ 5057659 h 10285413"/>
              <a:gd name="connsiteX1521" fmla="*/ 5723101 w 16348919"/>
              <a:gd name="connsiteY1521" fmla="*/ 5037925 h 10285413"/>
              <a:gd name="connsiteX1522" fmla="*/ 5703364 w 16348919"/>
              <a:gd name="connsiteY1522" fmla="*/ 5028057 h 10285413"/>
              <a:gd name="connsiteX1523" fmla="*/ 5683630 w 16348919"/>
              <a:gd name="connsiteY1523" fmla="*/ 5018190 h 10285413"/>
              <a:gd name="connsiteX1524" fmla="*/ 4953442 w 16348919"/>
              <a:gd name="connsiteY1524" fmla="*/ 4998456 h 10285413"/>
              <a:gd name="connsiteX1525" fmla="*/ 4983044 w 16348919"/>
              <a:gd name="connsiteY1525" fmla="*/ 4998456 h 10285413"/>
              <a:gd name="connsiteX1526" fmla="*/ 4983044 w 16348919"/>
              <a:gd name="connsiteY1526" fmla="*/ 5018190 h 10285413"/>
              <a:gd name="connsiteX1527" fmla="*/ 4953442 w 16348919"/>
              <a:gd name="connsiteY1527" fmla="*/ 5018190 h 10285413"/>
              <a:gd name="connsiteX1528" fmla="*/ 4953442 w 16348919"/>
              <a:gd name="connsiteY1528" fmla="*/ 4998456 h 10285413"/>
              <a:gd name="connsiteX1529" fmla="*/ 4341662 w 16348919"/>
              <a:gd name="connsiteY1529" fmla="*/ 4998456 h 10285413"/>
              <a:gd name="connsiteX1530" fmla="*/ 4410733 w 16348919"/>
              <a:gd name="connsiteY1530" fmla="*/ 5008322 h 10285413"/>
              <a:gd name="connsiteX1531" fmla="*/ 4469938 w 16348919"/>
              <a:gd name="connsiteY1531" fmla="*/ 5028057 h 10285413"/>
              <a:gd name="connsiteX1532" fmla="*/ 4499540 w 16348919"/>
              <a:gd name="connsiteY1532" fmla="*/ 5018190 h 10285413"/>
              <a:gd name="connsiteX1533" fmla="*/ 4519276 w 16348919"/>
              <a:gd name="connsiteY1533" fmla="*/ 5018190 h 10285413"/>
              <a:gd name="connsiteX1534" fmla="*/ 4558745 w 16348919"/>
              <a:gd name="connsiteY1534" fmla="*/ 4998456 h 10285413"/>
              <a:gd name="connsiteX1535" fmla="*/ 4598214 w 16348919"/>
              <a:gd name="connsiteY1535" fmla="*/ 4998456 h 10285413"/>
              <a:gd name="connsiteX1536" fmla="*/ 4598214 w 16348919"/>
              <a:gd name="connsiteY1536" fmla="*/ 5018190 h 10285413"/>
              <a:gd name="connsiteX1537" fmla="*/ 4617950 w 16348919"/>
              <a:gd name="connsiteY1537" fmla="*/ 5037925 h 10285413"/>
              <a:gd name="connsiteX1538" fmla="*/ 4598214 w 16348919"/>
              <a:gd name="connsiteY1538" fmla="*/ 5037925 h 10285413"/>
              <a:gd name="connsiteX1539" fmla="*/ 4588348 w 16348919"/>
              <a:gd name="connsiteY1539" fmla="*/ 5037925 h 10285413"/>
              <a:gd name="connsiteX1540" fmla="*/ 4578479 w 16348919"/>
              <a:gd name="connsiteY1540" fmla="*/ 5018190 h 10285413"/>
              <a:gd name="connsiteX1541" fmla="*/ 4539009 w 16348919"/>
              <a:gd name="connsiteY1541" fmla="*/ 5018190 h 10285413"/>
              <a:gd name="connsiteX1542" fmla="*/ 4499540 w 16348919"/>
              <a:gd name="connsiteY1542" fmla="*/ 5057659 h 10285413"/>
              <a:gd name="connsiteX1543" fmla="*/ 4479805 w 16348919"/>
              <a:gd name="connsiteY1543" fmla="*/ 5057659 h 10285413"/>
              <a:gd name="connsiteX1544" fmla="*/ 4479805 w 16348919"/>
              <a:gd name="connsiteY1544" fmla="*/ 5037925 h 10285413"/>
              <a:gd name="connsiteX1545" fmla="*/ 4440336 w 16348919"/>
              <a:gd name="connsiteY1545" fmla="*/ 5037925 h 10285413"/>
              <a:gd name="connsiteX1546" fmla="*/ 4361394 w 16348919"/>
              <a:gd name="connsiteY1546" fmla="*/ 5018190 h 10285413"/>
              <a:gd name="connsiteX1547" fmla="*/ 5584953 w 16348919"/>
              <a:gd name="connsiteY1547" fmla="*/ 4978720 h 10285413"/>
              <a:gd name="connsiteX1548" fmla="*/ 5604690 w 16348919"/>
              <a:gd name="connsiteY1548" fmla="*/ 4998456 h 10285413"/>
              <a:gd name="connsiteX1549" fmla="*/ 5604690 w 16348919"/>
              <a:gd name="connsiteY1549" fmla="*/ 4978720 h 10285413"/>
              <a:gd name="connsiteX1550" fmla="*/ 5584953 w 16348919"/>
              <a:gd name="connsiteY1550" fmla="*/ 4978720 h 10285413"/>
              <a:gd name="connsiteX1551" fmla="*/ 4884370 w 16348919"/>
              <a:gd name="connsiteY1551" fmla="*/ 4978720 h 10285413"/>
              <a:gd name="connsiteX1552" fmla="*/ 4874502 w 16348919"/>
              <a:gd name="connsiteY1552" fmla="*/ 4998456 h 10285413"/>
              <a:gd name="connsiteX1553" fmla="*/ 4884370 w 16348919"/>
              <a:gd name="connsiteY1553" fmla="*/ 5028057 h 10285413"/>
              <a:gd name="connsiteX1554" fmla="*/ 4913972 w 16348919"/>
              <a:gd name="connsiteY1554" fmla="*/ 5037925 h 10285413"/>
              <a:gd name="connsiteX1555" fmla="*/ 4953442 w 16348919"/>
              <a:gd name="connsiteY1555" fmla="*/ 5057659 h 10285413"/>
              <a:gd name="connsiteX1556" fmla="*/ 4983044 w 16348919"/>
              <a:gd name="connsiteY1556" fmla="*/ 5077393 h 10285413"/>
              <a:gd name="connsiteX1557" fmla="*/ 4992911 w 16348919"/>
              <a:gd name="connsiteY1557" fmla="*/ 5077393 h 10285413"/>
              <a:gd name="connsiteX1558" fmla="*/ 5012646 w 16348919"/>
              <a:gd name="connsiteY1558" fmla="*/ 5057659 h 10285413"/>
              <a:gd name="connsiteX1559" fmla="*/ 5052116 w 16348919"/>
              <a:gd name="connsiteY1559" fmla="*/ 5057659 h 10285413"/>
              <a:gd name="connsiteX1560" fmla="*/ 5042248 w 16348919"/>
              <a:gd name="connsiteY1560" fmla="*/ 5028057 h 10285413"/>
              <a:gd name="connsiteX1561" fmla="*/ 5071849 w 16348919"/>
              <a:gd name="connsiteY1561" fmla="*/ 5037925 h 10285413"/>
              <a:gd name="connsiteX1562" fmla="*/ 5111320 w 16348919"/>
              <a:gd name="connsiteY1562" fmla="*/ 5067528 h 10285413"/>
              <a:gd name="connsiteX1563" fmla="*/ 5150790 w 16348919"/>
              <a:gd name="connsiteY1563" fmla="*/ 5067528 h 10285413"/>
              <a:gd name="connsiteX1564" fmla="*/ 5209994 w 16348919"/>
              <a:gd name="connsiteY1564" fmla="*/ 5077393 h 10285413"/>
              <a:gd name="connsiteX1565" fmla="*/ 5249463 w 16348919"/>
              <a:gd name="connsiteY1565" fmla="*/ 5077393 h 10285413"/>
              <a:gd name="connsiteX1566" fmla="*/ 5190260 w 16348919"/>
              <a:gd name="connsiteY1566" fmla="*/ 5057659 h 10285413"/>
              <a:gd name="connsiteX1567" fmla="*/ 5131053 w 16348919"/>
              <a:gd name="connsiteY1567" fmla="*/ 5018190 h 10285413"/>
              <a:gd name="connsiteX1568" fmla="*/ 5091586 w 16348919"/>
              <a:gd name="connsiteY1568" fmla="*/ 4998456 h 10285413"/>
              <a:gd name="connsiteX1569" fmla="*/ 5012646 w 16348919"/>
              <a:gd name="connsiteY1569" fmla="*/ 4978720 h 10285413"/>
              <a:gd name="connsiteX1570" fmla="*/ 4953442 w 16348919"/>
              <a:gd name="connsiteY1570" fmla="*/ 4978720 h 10285413"/>
              <a:gd name="connsiteX1571" fmla="*/ 4913972 w 16348919"/>
              <a:gd name="connsiteY1571" fmla="*/ 4978720 h 10285413"/>
              <a:gd name="connsiteX1572" fmla="*/ 4884370 w 16348919"/>
              <a:gd name="connsiteY1572" fmla="*/ 4978720 h 10285413"/>
              <a:gd name="connsiteX1573" fmla="*/ 4262724 w 16348919"/>
              <a:gd name="connsiteY1573" fmla="*/ 4978720 h 10285413"/>
              <a:gd name="connsiteX1574" fmla="*/ 4282457 w 16348919"/>
              <a:gd name="connsiteY1574" fmla="*/ 4978720 h 10285413"/>
              <a:gd name="connsiteX1575" fmla="*/ 4282457 w 16348919"/>
              <a:gd name="connsiteY1575" fmla="*/ 4998456 h 10285413"/>
              <a:gd name="connsiteX1576" fmla="*/ 4696888 w 16348919"/>
              <a:gd name="connsiteY1576" fmla="*/ 4939252 h 10285413"/>
              <a:gd name="connsiteX1577" fmla="*/ 4696888 w 16348919"/>
              <a:gd name="connsiteY1577" fmla="*/ 4949117 h 10285413"/>
              <a:gd name="connsiteX1578" fmla="*/ 4716624 w 16348919"/>
              <a:gd name="connsiteY1578" fmla="*/ 4958986 h 10285413"/>
              <a:gd name="connsiteX1579" fmla="*/ 4736358 w 16348919"/>
              <a:gd name="connsiteY1579" fmla="*/ 4958986 h 10285413"/>
              <a:gd name="connsiteX1580" fmla="*/ 4716624 w 16348919"/>
              <a:gd name="connsiteY1580" fmla="*/ 4939252 h 10285413"/>
              <a:gd name="connsiteX1581" fmla="*/ 4696888 w 16348919"/>
              <a:gd name="connsiteY1581" fmla="*/ 4939252 h 10285413"/>
              <a:gd name="connsiteX1582" fmla="*/ 5802038 w 16348919"/>
              <a:gd name="connsiteY1582" fmla="*/ 4919515 h 10285413"/>
              <a:gd name="connsiteX1583" fmla="*/ 5821774 w 16348919"/>
              <a:gd name="connsiteY1583" fmla="*/ 4939252 h 10285413"/>
              <a:gd name="connsiteX1584" fmla="*/ 5821774 w 16348919"/>
              <a:gd name="connsiteY1584" fmla="*/ 4919515 h 10285413"/>
              <a:gd name="connsiteX1585" fmla="*/ 5802038 w 16348919"/>
              <a:gd name="connsiteY1585" fmla="*/ 4919515 h 10285413"/>
              <a:gd name="connsiteX1586" fmla="*/ 5032380 w 16348919"/>
              <a:gd name="connsiteY1586" fmla="*/ 4919515 h 10285413"/>
              <a:gd name="connsiteX1587" fmla="*/ 5052116 w 16348919"/>
              <a:gd name="connsiteY1587" fmla="*/ 4939252 h 10285413"/>
              <a:gd name="connsiteX1588" fmla="*/ 5071849 w 16348919"/>
              <a:gd name="connsiteY1588" fmla="*/ 4919515 h 10285413"/>
              <a:gd name="connsiteX1589" fmla="*/ 5032380 w 16348919"/>
              <a:gd name="connsiteY1589" fmla="*/ 4919515 h 10285413"/>
              <a:gd name="connsiteX1590" fmla="*/ 4558745 w 16348919"/>
              <a:gd name="connsiteY1590" fmla="*/ 4919515 h 10285413"/>
              <a:gd name="connsiteX1591" fmla="*/ 4578479 w 16348919"/>
              <a:gd name="connsiteY1591" fmla="*/ 4939252 h 10285413"/>
              <a:gd name="connsiteX1592" fmla="*/ 4558745 w 16348919"/>
              <a:gd name="connsiteY1592" fmla="*/ 4958986 h 10285413"/>
              <a:gd name="connsiteX1593" fmla="*/ 4558745 w 16348919"/>
              <a:gd name="connsiteY1593" fmla="*/ 4939252 h 10285413"/>
              <a:gd name="connsiteX1594" fmla="*/ 4558745 w 16348919"/>
              <a:gd name="connsiteY1594" fmla="*/ 4919515 h 10285413"/>
              <a:gd name="connsiteX1595" fmla="*/ 5308668 w 16348919"/>
              <a:gd name="connsiteY1595" fmla="*/ 4899781 h 10285413"/>
              <a:gd name="connsiteX1596" fmla="*/ 5348138 w 16348919"/>
              <a:gd name="connsiteY1596" fmla="*/ 4919515 h 10285413"/>
              <a:gd name="connsiteX1597" fmla="*/ 5427075 w 16348919"/>
              <a:gd name="connsiteY1597" fmla="*/ 4919515 h 10285413"/>
              <a:gd name="connsiteX1598" fmla="*/ 4499540 w 16348919"/>
              <a:gd name="connsiteY1598" fmla="*/ 4880046 h 10285413"/>
              <a:gd name="connsiteX1599" fmla="*/ 4499540 w 16348919"/>
              <a:gd name="connsiteY1599" fmla="*/ 4899781 h 10285413"/>
              <a:gd name="connsiteX1600" fmla="*/ 4479805 w 16348919"/>
              <a:gd name="connsiteY1600" fmla="*/ 4919515 h 10285413"/>
              <a:gd name="connsiteX1601" fmla="*/ 4479805 w 16348919"/>
              <a:gd name="connsiteY1601" fmla="*/ 4899781 h 10285413"/>
              <a:gd name="connsiteX1602" fmla="*/ 4489674 w 16348919"/>
              <a:gd name="connsiteY1602" fmla="*/ 4889913 h 10285413"/>
              <a:gd name="connsiteX1603" fmla="*/ 4499540 w 16348919"/>
              <a:gd name="connsiteY1603" fmla="*/ 4880046 h 10285413"/>
              <a:gd name="connsiteX1604" fmla="*/ 5209994 w 16348919"/>
              <a:gd name="connsiteY1604" fmla="*/ 4860312 h 10285413"/>
              <a:gd name="connsiteX1605" fmla="*/ 5209994 w 16348919"/>
              <a:gd name="connsiteY1605" fmla="*/ 4880046 h 10285413"/>
              <a:gd name="connsiteX1606" fmla="*/ 5229727 w 16348919"/>
              <a:gd name="connsiteY1606" fmla="*/ 4860312 h 10285413"/>
              <a:gd name="connsiteX1607" fmla="*/ 5209994 w 16348919"/>
              <a:gd name="connsiteY1607" fmla="*/ 4860312 h 10285413"/>
              <a:gd name="connsiteX1608" fmla="*/ 4874502 w 16348919"/>
              <a:gd name="connsiteY1608" fmla="*/ 4860312 h 10285413"/>
              <a:gd name="connsiteX1609" fmla="*/ 4874502 w 16348919"/>
              <a:gd name="connsiteY1609" fmla="*/ 4880046 h 10285413"/>
              <a:gd name="connsiteX1610" fmla="*/ 4913972 w 16348919"/>
              <a:gd name="connsiteY1610" fmla="*/ 4899781 h 10285413"/>
              <a:gd name="connsiteX1611" fmla="*/ 4933705 w 16348919"/>
              <a:gd name="connsiteY1611" fmla="*/ 4899781 h 10285413"/>
              <a:gd name="connsiteX1612" fmla="*/ 4933705 w 16348919"/>
              <a:gd name="connsiteY1612" fmla="*/ 4939252 h 10285413"/>
              <a:gd name="connsiteX1613" fmla="*/ 4953442 w 16348919"/>
              <a:gd name="connsiteY1613" fmla="*/ 4929384 h 10285413"/>
              <a:gd name="connsiteX1614" fmla="*/ 4973176 w 16348919"/>
              <a:gd name="connsiteY1614" fmla="*/ 4919515 h 10285413"/>
              <a:gd name="connsiteX1615" fmla="*/ 4992911 w 16348919"/>
              <a:gd name="connsiteY1615" fmla="*/ 4919515 h 10285413"/>
              <a:gd name="connsiteX1616" fmla="*/ 4943573 w 16348919"/>
              <a:gd name="connsiteY1616" fmla="*/ 4880046 h 10285413"/>
              <a:gd name="connsiteX1617" fmla="*/ 4874502 w 16348919"/>
              <a:gd name="connsiteY1617" fmla="*/ 4860312 h 10285413"/>
              <a:gd name="connsiteX1618" fmla="*/ 5782305 w 16348919"/>
              <a:gd name="connsiteY1618" fmla="*/ 4801108 h 10285413"/>
              <a:gd name="connsiteX1619" fmla="*/ 5782305 w 16348919"/>
              <a:gd name="connsiteY1619" fmla="*/ 4820842 h 10285413"/>
              <a:gd name="connsiteX1620" fmla="*/ 5802038 w 16348919"/>
              <a:gd name="connsiteY1620" fmla="*/ 4820842 h 10285413"/>
              <a:gd name="connsiteX1621" fmla="*/ 5792170 w 16348919"/>
              <a:gd name="connsiteY1621" fmla="*/ 4801108 h 10285413"/>
              <a:gd name="connsiteX1622" fmla="*/ 5782305 w 16348919"/>
              <a:gd name="connsiteY1622" fmla="*/ 4801108 h 10285413"/>
              <a:gd name="connsiteX1623" fmla="*/ 5131053 w 16348919"/>
              <a:gd name="connsiteY1623" fmla="*/ 4801108 h 10285413"/>
              <a:gd name="connsiteX1624" fmla="*/ 5131053 w 16348919"/>
              <a:gd name="connsiteY1624" fmla="*/ 4820842 h 10285413"/>
              <a:gd name="connsiteX1625" fmla="*/ 5150790 w 16348919"/>
              <a:gd name="connsiteY1625" fmla="*/ 4820842 h 10285413"/>
              <a:gd name="connsiteX1626" fmla="*/ 5140922 w 16348919"/>
              <a:gd name="connsiteY1626" fmla="*/ 4801108 h 10285413"/>
              <a:gd name="connsiteX1627" fmla="*/ 5131053 w 16348919"/>
              <a:gd name="connsiteY1627" fmla="*/ 4801108 h 10285413"/>
              <a:gd name="connsiteX1628" fmla="*/ 4756094 w 16348919"/>
              <a:gd name="connsiteY1628" fmla="*/ 4801108 h 10285413"/>
              <a:gd name="connsiteX1629" fmla="*/ 4756094 w 16348919"/>
              <a:gd name="connsiteY1629" fmla="*/ 4820842 h 10285413"/>
              <a:gd name="connsiteX1630" fmla="*/ 4775828 w 16348919"/>
              <a:gd name="connsiteY1630" fmla="*/ 4801108 h 10285413"/>
              <a:gd name="connsiteX1631" fmla="*/ 4756094 w 16348919"/>
              <a:gd name="connsiteY1631" fmla="*/ 4801108 h 10285413"/>
              <a:gd name="connsiteX1632" fmla="*/ 4731425 w 16348919"/>
              <a:gd name="connsiteY1632" fmla="*/ 4791243 h 10285413"/>
              <a:gd name="connsiteX1633" fmla="*/ 4716624 w 16348919"/>
              <a:gd name="connsiteY1633" fmla="*/ 4801108 h 10285413"/>
              <a:gd name="connsiteX1634" fmla="*/ 4736358 w 16348919"/>
              <a:gd name="connsiteY1634" fmla="*/ 4801108 h 10285413"/>
              <a:gd name="connsiteX1635" fmla="*/ 4731425 w 16348919"/>
              <a:gd name="connsiteY1635" fmla="*/ 4791243 h 10285413"/>
              <a:gd name="connsiteX1636" fmla="*/ 5308668 w 16348919"/>
              <a:gd name="connsiteY1636" fmla="*/ 4761637 h 10285413"/>
              <a:gd name="connsiteX1637" fmla="*/ 5308668 w 16348919"/>
              <a:gd name="connsiteY1637" fmla="*/ 4781371 h 10285413"/>
              <a:gd name="connsiteX1638" fmla="*/ 5328405 w 16348919"/>
              <a:gd name="connsiteY1638" fmla="*/ 4761637 h 10285413"/>
              <a:gd name="connsiteX1639" fmla="*/ 5308668 w 16348919"/>
              <a:gd name="connsiteY1639" fmla="*/ 4761637 h 10285413"/>
              <a:gd name="connsiteX1640" fmla="*/ 5195193 w 16348919"/>
              <a:gd name="connsiteY1640" fmla="*/ 4732035 h 10285413"/>
              <a:gd name="connsiteX1641" fmla="*/ 5190260 w 16348919"/>
              <a:gd name="connsiteY1641" fmla="*/ 4741902 h 10285413"/>
              <a:gd name="connsiteX1642" fmla="*/ 5200125 w 16348919"/>
              <a:gd name="connsiteY1642" fmla="*/ 4751769 h 10285413"/>
              <a:gd name="connsiteX1643" fmla="*/ 5209994 w 16348919"/>
              <a:gd name="connsiteY1643" fmla="*/ 4741902 h 10285413"/>
              <a:gd name="connsiteX1644" fmla="*/ 5195193 w 16348919"/>
              <a:gd name="connsiteY1644" fmla="*/ 4732035 h 10285413"/>
              <a:gd name="connsiteX1645" fmla="*/ 4810365 w 16348919"/>
              <a:gd name="connsiteY1645" fmla="*/ 4712301 h 10285413"/>
              <a:gd name="connsiteX1646" fmla="*/ 4795564 w 16348919"/>
              <a:gd name="connsiteY1646" fmla="*/ 4722168 h 10285413"/>
              <a:gd name="connsiteX1647" fmla="*/ 4815297 w 16348919"/>
              <a:gd name="connsiteY1647" fmla="*/ 4722168 h 10285413"/>
              <a:gd name="connsiteX1648" fmla="*/ 4810365 w 16348919"/>
              <a:gd name="connsiteY1648" fmla="*/ 4712301 h 10285413"/>
              <a:gd name="connsiteX1649" fmla="*/ 4420601 w 16348919"/>
              <a:gd name="connsiteY1649" fmla="*/ 4682698 h 10285413"/>
              <a:gd name="connsiteX1650" fmla="*/ 4499540 w 16348919"/>
              <a:gd name="connsiteY1650" fmla="*/ 4682698 h 10285413"/>
              <a:gd name="connsiteX1651" fmla="*/ 4539009 w 16348919"/>
              <a:gd name="connsiteY1651" fmla="*/ 4702433 h 10285413"/>
              <a:gd name="connsiteX1652" fmla="*/ 4361394 w 16348919"/>
              <a:gd name="connsiteY1652" fmla="*/ 4702433 h 10285413"/>
              <a:gd name="connsiteX1653" fmla="*/ 4854768 w 16348919"/>
              <a:gd name="connsiteY1653" fmla="*/ 4662964 h 10285413"/>
              <a:gd name="connsiteX1654" fmla="*/ 4894236 w 16348919"/>
              <a:gd name="connsiteY1654" fmla="*/ 4682698 h 10285413"/>
              <a:gd name="connsiteX1655" fmla="*/ 4913972 w 16348919"/>
              <a:gd name="connsiteY1655" fmla="*/ 4741902 h 10285413"/>
              <a:gd name="connsiteX1656" fmla="*/ 4933705 w 16348919"/>
              <a:gd name="connsiteY1656" fmla="*/ 4761637 h 10285413"/>
              <a:gd name="connsiteX1657" fmla="*/ 4992911 w 16348919"/>
              <a:gd name="connsiteY1657" fmla="*/ 4741902 h 10285413"/>
              <a:gd name="connsiteX1658" fmla="*/ 5032380 w 16348919"/>
              <a:gd name="connsiteY1658" fmla="*/ 4741902 h 10285413"/>
              <a:gd name="connsiteX1659" fmla="*/ 5012646 w 16348919"/>
              <a:gd name="connsiteY1659" fmla="*/ 4722168 h 10285413"/>
              <a:gd name="connsiteX1660" fmla="*/ 4983044 w 16348919"/>
              <a:gd name="connsiteY1660" fmla="*/ 4712300 h 10285413"/>
              <a:gd name="connsiteX1661" fmla="*/ 4973176 w 16348919"/>
              <a:gd name="connsiteY1661" fmla="*/ 4702433 h 10285413"/>
              <a:gd name="connsiteX1662" fmla="*/ 4973176 w 16348919"/>
              <a:gd name="connsiteY1662" fmla="*/ 4682698 h 10285413"/>
              <a:gd name="connsiteX1663" fmla="*/ 4953442 w 16348919"/>
              <a:gd name="connsiteY1663" fmla="*/ 4682698 h 10285413"/>
              <a:gd name="connsiteX1664" fmla="*/ 4933705 w 16348919"/>
              <a:gd name="connsiteY1664" fmla="*/ 4682698 h 10285413"/>
              <a:gd name="connsiteX1665" fmla="*/ 4923840 w 16348919"/>
              <a:gd name="connsiteY1665" fmla="*/ 4672831 h 10285413"/>
              <a:gd name="connsiteX1666" fmla="*/ 4894236 w 16348919"/>
              <a:gd name="connsiteY1666" fmla="*/ 4662964 h 10285413"/>
              <a:gd name="connsiteX1667" fmla="*/ 5158188 w 16348919"/>
              <a:gd name="connsiteY1667" fmla="*/ 4656794 h 10285413"/>
              <a:gd name="connsiteX1668" fmla="*/ 5150790 w 16348919"/>
              <a:gd name="connsiteY1668" fmla="*/ 4662964 h 10285413"/>
              <a:gd name="connsiteX1669" fmla="*/ 5190260 w 16348919"/>
              <a:gd name="connsiteY1669" fmla="*/ 4682698 h 10285413"/>
              <a:gd name="connsiteX1670" fmla="*/ 5288934 w 16348919"/>
              <a:gd name="connsiteY1670" fmla="*/ 4722168 h 10285413"/>
              <a:gd name="connsiteX1671" fmla="*/ 5308668 w 16348919"/>
              <a:gd name="connsiteY1671" fmla="*/ 4732035 h 10285413"/>
              <a:gd name="connsiteX1672" fmla="*/ 5348138 w 16348919"/>
              <a:gd name="connsiteY1672" fmla="*/ 4722168 h 10285413"/>
              <a:gd name="connsiteX1673" fmla="*/ 5269198 w 16348919"/>
              <a:gd name="connsiteY1673" fmla="*/ 4682698 h 10285413"/>
              <a:gd name="connsiteX1674" fmla="*/ 5158188 w 16348919"/>
              <a:gd name="connsiteY1674" fmla="*/ 4656794 h 10285413"/>
              <a:gd name="connsiteX1675" fmla="*/ 5604690 w 16348919"/>
              <a:gd name="connsiteY1675" fmla="*/ 4643227 h 10285413"/>
              <a:gd name="connsiteX1676" fmla="*/ 5584953 w 16348919"/>
              <a:gd name="connsiteY1676" fmla="*/ 4662964 h 10285413"/>
              <a:gd name="connsiteX1677" fmla="*/ 5584953 w 16348919"/>
              <a:gd name="connsiteY1677" fmla="*/ 4682698 h 10285413"/>
              <a:gd name="connsiteX1678" fmla="*/ 5604690 w 16348919"/>
              <a:gd name="connsiteY1678" fmla="*/ 4662964 h 10285413"/>
              <a:gd name="connsiteX1679" fmla="*/ 5407342 w 16348919"/>
              <a:gd name="connsiteY1679" fmla="*/ 4643227 h 10285413"/>
              <a:gd name="connsiteX1680" fmla="*/ 5427075 w 16348919"/>
              <a:gd name="connsiteY1680" fmla="*/ 4662964 h 10285413"/>
              <a:gd name="connsiteX1681" fmla="*/ 5427075 w 16348919"/>
              <a:gd name="connsiteY1681" fmla="*/ 4643227 h 10285413"/>
              <a:gd name="connsiteX1682" fmla="*/ 5407342 w 16348919"/>
              <a:gd name="connsiteY1682" fmla="*/ 4643227 h 10285413"/>
              <a:gd name="connsiteX1683" fmla="*/ 5071849 w 16348919"/>
              <a:gd name="connsiteY1683" fmla="*/ 4643227 h 10285413"/>
              <a:gd name="connsiteX1684" fmla="*/ 5012646 w 16348919"/>
              <a:gd name="connsiteY1684" fmla="*/ 4662964 h 10285413"/>
              <a:gd name="connsiteX1685" fmla="*/ 5012646 w 16348919"/>
              <a:gd name="connsiteY1685" fmla="*/ 4682698 h 10285413"/>
              <a:gd name="connsiteX1686" fmla="*/ 5052116 w 16348919"/>
              <a:gd name="connsiteY1686" fmla="*/ 4702433 h 10285413"/>
              <a:gd name="connsiteX1687" fmla="*/ 5052116 w 16348919"/>
              <a:gd name="connsiteY1687" fmla="*/ 4682698 h 10285413"/>
              <a:gd name="connsiteX1688" fmla="*/ 5071849 w 16348919"/>
              <a:gd name="connsiteY1688" fmla="*/ 4662964 h 10285413"/>
              <a:gd name="connsiteX1689" fmla="*/ 5091586 w 16348919"/>
              <a:gd name="connsiteY1689" fmla="*/ 4682698 h 10285413"/>
              <a:gd name="connsiteX1690" fmla="*/ 4795564 w 16348919"/>
              <a:gd name="connsiteY1690" fmla="*/ 4643227 h 10285413"/>
              <a:gd name="connsiteX1691" fmla="*/ 4835032 w 16348919"/>
              <a:gd name="connsiteY1691" fmla="*/ 4662964 h 10285413"/>
              <a:gd name="connsiteX1692" fmla="*/ 4835032 w 16348919"/>
              <a:gd name="connsiteY1692" fmla="*/ 4643227 h 10285413"/>
              <a:gd name="connsiteX1693" fmla="*/ 4736358 w 16348919"/>
              <a:gd name="connsiteY1693" fmla="*/ 4643227 h 10285413"/>
              <a:gd name="connsiteX1694" fmla="*/ 4716624 w 16348919"/>
              <a:gd name="connsiteY1694" fmla="*/ 4662964 h 10285413"/>
              <a:gd name="connsiteX1695" fmla="*/ 4736358 w 16348919"/>
              <a:gd name="connsiteY1695" fmla="*/ 4682698 h 10285413"/>
              <a:gd name="connsiteX1696" fmla="*/ 4756094 w 16348919"/>
              <a:gd name="connsiteY1696" fmla="*/ 4662964 h 10285413"/>
              <a:gd name="connsiteX1697" fmla="*/ 4736358 w 16348919"/>
              <a:gd name="connsiteY1697" fmla="*/ 4643227 h 10285413"/>
              <a:gd name="connsiteX1698" fmla="*/ 5328405 w 16348919"/>
              <a:gd name="connsiteY1698" fmla="*/ 4623493 h 10285413"/>
              <a:gd name="connsiteX1699" fmla="*/ 5328405 w 16348919"/>
              <a:gd name="connsiteY1699" fmla="*/ 4643227 h 10285413"/>
              <a:gd name="connsiteX1700" fmla="*/ 5367872 w 16348919"/>
              <a:gd name="connsiteY1700" fmla="*/ 4643227 h 10285413"/>
              <a:gd name="connsiteX1701" fmla="*/ 4864634 w 16348919"/>
              <a:gd name="connsiteY1701" fmla="*/ 4603760 h 10285413"/>
              <a:gd name="connsiteX1702" fmla="*/ 4874502 w 16348919"/>
              <a:gd name="connsiteY1702" fmla="*/ 4623493 h 10285413"/>
              <a:gd name="connsiteX1703" fmla="*/ 4913972 w 16348919"/>
              <a:gd name="connsiteY1703" fmla="*/ 4643227 h 10285413"/>
              <a:gd name="connsiteX1704" fmla="*/ 4973176 w 16348919"/>
              <a:gd name="connsiteY1704" fmla="*/ 4662964 h 10285413"/>
              <a:gd name="connsiteX1705" fmla="*/ 4973176 w 16348919"/>
              <a:gd name="connsiteY1705" fmla="*/ 4643227 h 10285413"/>
              <a:gd name="connsiteX1706" fmla="*/ 4953442 w 16348919"/>
              <a:gd name="connsiteY1706" fmla="*/ 4643227 h 10285413"/>
              <a:gd name="connsiteX1707" fmla="*/ 4953442 w 16348919"/>
              <a:gd name="connsiteY1707" fmla="*/ 4623493 h 10285413"/>
              <a:gd name="connsiteX1708" fmla="*/ 4913972 w 16348919"/>
              <a:gd name="connsiteY1708" fmla="*/ 4603760 h 10285413"/>
              <a:gd name="connsiteX1709" fmla="*/ 4904102 w 16348919"/>
              <a:gd name="connsiteY1709" fmla="*/ 4623493 h 10285413"/>
              <a:gd name="connsiteX1710" fmla="*/ 4894236 w 16348919"/>
              <a:gd name="connsiteY1710" fmla="*/ 4603760 h 10285413"/>
              <a:gd name="connsiteX1711" fmla="*/ 4864634 w 16348919"/>
              <a:gd name="connsiteY1711" fmla="*/ 4603760 h 10285413"/>
              <a:gd name="connsiteX1712" fmla="*/ 5604690 w 16348919"/>
              <a:gd name="connsiteY1712" fmla="*/ 4593894 h 10285413"/>
              <a:gd name="connsiteX1713" fmla="*/ 5584953 w 16348919"/>
              <a:gd name="connsiteY1713" fmla="*/ 4603760 h 10285413"/>
              <a:gd name="connsiteX1714" fmla="*/ 5604690 w 16348919"/>
              <a:gd name="connsiteY1714" fmla="*/ 4603760 h 10285413"/>
              <a:gd name="connsiteX1715" fmla="*/ 5624427 w 16348919"/>
              <a:gd name="connsiteY1715" fmla="*/ 4603760 h 10285413"/>
              <a:gd name="connsiteX1716" fmla="*/ 5604690 w 16348919"/>
              <a:gd name="connsiteY1716" fmla="*/ 4593894 h 10285413"/>
              <a:gd name="connsiteX1717" fmla="*/ 5293866 w 16348919"/>
              <a:gd name="connsiteY1717" fmla="*/ 4593894 h 10285413"/>
              <a:gd name="connsiteX1718" fmla="*/ 5288934 w 16348919"/>
              <a:gd name="connsiteY1718" fmla="*/ 4603760 h 10285413"/>
              <a:gd name="connsiteX1719" fmla="*/ 5308668 w 16348919"/>
              <a:gd name="connsiteY1719" fmla="*/ 4603760 h 10285413"/>
              <a:gd name="connsiteX1720" fmla="*/ 5293866 w 16348919"/>
              <a:gd name="connsiteY1720" fmla="*/ 4593894 h 10285413"/>
              <a:gd name="connsiteX1721" fmla="*/ 4835032 w 16348919"/>
              <a:gd name="connsiteY1721" fmla="*/ 4584024 h 10285413"/>
              <a:gd name="connsiteX1722" fmla="*/ 4815297 w 16348919"/>
              <a:gd name="connsiteY1722" fmla="*/ 4603760 h 10285413"/>
              <a:gd name="connsiteX1723" fmla="*/ 4795564 w 16348919"/>
              <a:gd name="connsiteY1723" fmla="*/ 4603760 h 10285413"/>
              <a:gd name="connsiteX1724" fmla="*/ 4805429 w 16348919"/>
              <a:gd name="connsiteY1724" fmla="*/ 4623493 h 10285413"/>
              <a:gd name="connsiteX1725" fmla="*/ 4835032 w 16348919"/>
              <a:gd name="connsiteY1725" fmla="*/ 4603760 h 10285413"/>
              <a:gd name="connsiteX1726" fmla="*/ 4835032 w 16348919"/>
              <a:gd name="connsiteY1726" fmla="*/ 4584024 h 10285413"/>
              <a:gd name="connsiteX1727" fmla="*/ 5407342 w 16348919"/>
              <a:gd name="connsiteY1727" fmla="*/ 4564289 h 10285413"/>
              <a:gd name="connsiteX1728" fmla="*/ 5387607 w 16348919"/>
              <a:gd name="connsiteY1728" fmla="*/ 4584024 h 10285413"/>
              <a:gd name="connsiteX1729" fmla="*/ 5397474 w 16348919"/>
              <a:gd name="connsiteY1729" fmla="*/ 4603760 h 10285413"/>
              <a:gd name="connsiteX1730" fmla="*/ 5417210 w 16348919"/>
              <a:gd name="connsiteY1730" fmla="*/ 4603760 h 10285413"/>
              <a:gd name="connsiteX1731" fmla="*/ 5427075 w 16348919"/>
              <a:gd name="connsiteY1731" fmla="*/ 4603760 h 10285413"/>
              <a:gd name="connsiteX1732" fmla="*/ 5427075 w 16348919"/>
              <a:gd name="connsiteY1732" fmla="*/ 4584024 h 10285413"/>
              <a:gd name="connsiteX1733" fmla="*/ 5407342 w 16348919"/>
              <a:gd name="connsiteY1733" fmla="*/ 4564289 h 10285413"/>
              <a:gd name="connsiteX1734" fmla="*/ 5061981 w 16348919"/>
              <a:gd name="connsiteY1734" fmla="*/ 4564289 h 10285413"/>
              <a:gd name="connsiteX1735" fmla="*/ 5071849 w 16348919"/>
              <a:gd name="connsiteY1735" fmla="*/ 4584024 h 10285413"/>
              <a:gd name="connsiteX1736" fmla="*/ 5091586 w 16348919"/>
              <a:gd name="connsiteY1736" fmla="*/ 4603760 h 10285413"/>
              <a:gd name="connsiteX1737" fmla="*/ 5190260 w 16348919"/>
              <a:gd name="connsiteY1737" fmla="*/ 4603760 h 10285413"/>
              <a:gd name="connsiteX1738" fmla="*/ 5219862 w 16348919"/>
              <a:gd name="connsiteY1738" fmla="*/ 4613625 h 10285413"/>
              <a:gd name="connsiteX1739" fmla="*/ 5219862 w 16348919"/>
              <a:gd name="connsiteY1739" fmla="*/ 4593891 h 10285413"/>
              <a:gd name="connsiteX1740" fmla="*/ 5140922 w 16348919"/>
              <a:gd name="connsiteY1740" fmla="*/ 4574157 h 10285413"/>
              <a:gd name="connsiteX1741" fmla="*/ 5061981 w 16348919"/>
              <a:gd name="connsiteY1741" fmla="*/ 4564289 h 10285413"/>
              <a:gd name="connsiteX1742" fmla="*/ 4608081 w 16348919"/>
              <a:gd name="connsiteY1742" fmla="*/ 4564289 h 10285413"/>
              <a:gd name="connsiteX1743" fmla="*/ 4598214 w 16348919"/>
              <a:gd name="connsiteY1743" fmla="*/ 4584024 h 10285413"/>
              <a:gd name="connsiteX1744" fmla="*/ 4578479 w 16348919"/>
              <a:gd name="connsiteY1744" fmla="*/ 4584024 h 10285413"/>
              <a:gd name="connsiteX1745" fmla="*/ 4539009 w 16348919"/>
              <a:gd name="connsiteY1745" fmla="*/ 4603760 h 10285413"/>
              <a:gd name="connsiteX1746" fmla="*/ 4558745 w 16348919"/>
              <a:gd name="connsiteY1746" fmla="*/ 4603760 h 10285413"/>
              <a:gd name="connsiteX1747" fmla="*/ 4558745 w 16348919"/>
              <a:gd name="connsiteY1747" fmla="*/ 4623493 h 10285413"/>
              <a:gd name="connsiteX1748" fmla="*/ 4598214 w 16348919"/>
              <a:gd name="connsiteY1748" fmla="*/ 4643227 h 10285413"/>
              <a:gd name="connsiteX1749" fmla="*/ 4637684 w 16348919"/>
              <a:gd name="connsiteY1749" fmla="*/ 4662964 h 10285413"/>
              <a:gd name="connsiteX1750" fmla="*/ 4637684 w 16348919"/>
              <a:gd name="connsiteY1750" fmla="*/ 4643227 h 10285413"/>
              <a:gd name="connsiteX1751" fmla="*/ 4637684 w 16348919"/>
              <a:gd name="connsiteY1751" fmla="*/ 4623493 h 10285413"/>
              <a:gd name="connsiteX1752" fmla="*/ 4657420 w 16348919"/>
              <a:gd name="connsiteY1752" fmla="*/ 4623493 h 10285413"/>
              <a:gd name="connsiteX1753" fmla="*/ 4677153 w 16348919"/>
              <a:gd name="connsiteY1753" fmla="*/ 4623493 h 10285413"/>
              <a:gd name="connsiteX1754" fmla="*/ 4706755 w 16348919"/>
              <a:gd name="connsiteY1754" fmla="*/ 4623493 h 10285413"/>
              <a:gd name="connsiteX1755" fmla="*/ 4716624 w 16348919"/>
              <a:gd name="connsiteY1755" fmla="*/ 4623493 h 10285413"/>
              <a:gd name="connsiteX1756" fmla="*/ 4677153 w 16348919"/>
              <a:gd name="connsiteY1756" fmla="*/ 4603760 h 10285413"/>
              <a:gd name="connsiteX1757" fmla="*/ 4677153 w 16348919"/>
              <a:gd name="connsiteY1757" fmla="*/ 4584024 h 10285413"/>
              <a:gd name="connsiteX1758" fmla="*/ 4637684 w 16348919"/>
              <a:gd name="connsiteY1758" fmla="*/ 4564289 h 10285413"/>
              <a:gd name="connsiteX1759" fmla="*/ 4608081 w 16348919"/>
              <a:gd name="connsiteY1759" fmla="*/ 4564289 h 10285413"/>
              <a:gd name="connsiteX1760" fmla="*/ 5328405 w 16348919"/>
              <a:gd name="connsiteY1760" fmla="*/ 4544552 h 10285413"/>
              <a:gd name="connsiteX1761" fmla="*/ 5288934 w 16348919"/>
              <a:gd name="connsiteY1761" fmla="*/ 4564289 h 10285413"/>
              <a:gd name="connsiteX1762" fmla="*/ 5288934 w 16348919"/>
              <a:gd name="connsiteY1762" fmla="*/ 4584024 h 10285413"/>
              <a:gd name="connsiteX1763" fmla="*/ 5318533 w 16348919"/>
              <a:gd name="connsiteY1763" fmla="*/ 4584024 h 10285413"/>
              <a:gd name="connsiteX1764" fmla="*/ 5328405 w 16348919"/>
              <a:gd name="connsiteY1764" fmla="*/ 4584024 h 10285413"/>
              <a:gd name="connsiteX1765" fmla="*/ 5348138 w 16348919"/>
              <a:gd name="connsiteY1765" fmla="*/ 4584024 h 10285413"/>
              <a:gd name="connsiteX1766" fmla="*/ 5328405 w 16348919"/>
              <a:gd name="connsiteY1766" fmla="*/ 4564289 h 10285413"/>
              <a:gd name="connsiteX1767" fmla="*/ 4701823 w 16348919"/>
              <a:gd name="connsiteY1767" fmla="*/ 4532221 h 10285413"/>
              <a:gd name="connsiteX1768" fmla="*/ 4696888 w 16348919"/>
              <a:gd name="connsiteY1768" fmla="*/ 4544552 h 10285413"/>
              <a:gd name="connsiteX1769" fmla="*/ 4677153 w 16348919"/>
              <a:gd name="connsiteY1769" fmla="*/ 4564289 h 10285413"/>
              <a:gd name="connsiteX1770" fmla="*/ 4696888 w 16348919"/>
              <a:gd name="connsiteY1770" fmla="*/ 4554422 h 10285413"/>
              <a:gd name="connsiteX1771" fmla="*/ 4706755 w 16348919"/>
              <a:gd name="connsiteY1771" fmla="*/ 4554422 h 10285413"/>
              <a:gd name="connsiteX1772" fmla="*/ 4736358 w 16348919"/>
              <a:gd name="connsiteY1772" fmla="*/ 4584024 h 10285413"/>
              <a:gd name="connsiteX1773" fmla="*/ 4736358 w 16348919"/>
              <a:gd name="connsiteY1773" fmla="*/ 4603760 h 10285413"/>
              <a:gd name="connsiteX1774" fmla="*/ 4756094 w 16348919"/>
              <a:gd name="connsiteY1774" fmla="*/ 4623493 h 10285413"/>
              <a:gd name="connsiteX1775" fmla="*/ 4775828 w 16348919"/>
              <a:gd name="connsiteY1775" fmla="*/ 4584024 h 10285413"/>
              <a:gd name="connsiteX1776" fmla="*/ 4775828 w 16348919"/>
              <a:gd name="connsiteY1776" fmla="*/ 4544552 h 10285413"/>
              <a:gd name="connsiteX1777" fmla="*/ 4756094 w 16348919"/>
              <a:gd name="connsiteY1777" fmla="*/ 4544552 h 10285413"/>
              <a:gd name="connsiteX1778" fmla="*/ 4716624 w 16348919"/>
              <a:gd name="connsiteY1778" fmla="*/ 4534688 h 10285413"/>
              <a:gd name="connsiteX1779" fmla="*/ 4701823 w 16348919"/>
              <a:gd name="connsiteY1779" fmla="*/ 4532221 h 10285413"/>
              <a:gd name="connsiteX1780" fmla="*/ 5229727 w 16348919"/>
              <a:gd name="connsiteY1780" fmla="*/ 4524820 h 10285413"/>
              <a:gd name="connsiteX1781" fmla="*/ 5249463 w 16348919"/>
              <a:gd name="connsiteY1781" fmla="*/ 4544552 h 10285413"/>
              <a:gd name="connsiteX1782" fmla="*/ 5249463 w 16348919"/>
              <a:gd name="connsiteY1782" fmla="*/ 4524820 h 10285413"/>
              <a:gd name="connsiteX1783" fmla="*/ 5229727 w 16348919"/>
              <a:gd name="connsiteY1783" fmla="*/ 4524820 h 10285413"/>
              <a:gd name="connsiteX1784" fmla="*/ 4617950 w 16348919"/>
              <a:gd name="connsiteY1784" fmla="*/ 4524820 h 10285413"/>
              <a:gd name="connsiteX1785" fmla="*/ 4598214 w 16348919"/>
              <a:gd name="connsiteY1785" fmla="*/ 4544552 h 10285413"/>
              <a:gd name="connsiteX1786" fmla="*/ 4637684 w 16348919"/>
              <a:gd name="connsiteY1786" fmla="*/ 4544552 h 10285413"/>
              <a:gd name="connsiteX1787" fmla="*/ 4657420 w 16348919"/>
              <a:gd name="connsiteY1787" fmla="*/ 4544552 h 10285413"/>
              <a:gd name="connsiteX1788" fmla="*/ 4006170 w 16348919"/>
              <a:gd name="connsiteY1788" fmla="*/ 4505086 h 10285413"/>
              <a:gd name="connsiteX1789" fmla="*/ 4025903 w 16348919"/>
              <a:gd name="connsiteY1789" fmla="*/ 4524820 h 10285413"/>
              <a:gd name="connsiteX1790" fmla="*/ 4006170 w 16348919"/>
              <a:gd name="connsiteY1790" fmla="*/ 4524820 h 10285413"/>
              <a:gd name="connsiteX1791" fmla="*/ 4329327 w 16348919"/>
              <a:gd name="connsiteY1791" fmla="*/ 4492751 h 10285413"/>
              <a:gd name="connsiteX1792" fmla="*/ 4351530 w 16348919"/>
              <a:gd name="connsiteY1792" fmla="*/ 4495218 h 10285413"/>
              <a:gd name="connsiteX1793" fmla="*/ 4420601 w 16348919"/>
              <a:gd name="connsiteY1793" fmla="*/ 4505086 h 10285413"/>
              <a:gd name="connsiteX1794" fmla="*/ 4479805 w 16348919"/>
              <a:gd name="connsiteY1794" fmla="*/ 4505086 h 10285413"/>
              <a:gd name="connsiteX1795" fmla="*/ 4479805 w 16348919"/>
              <a:gd name="connsiteY1795" fmla="*/ 4544552 h 10285413"/>
              <a:gd name="connsiteX1796" fmla="*/ 4440336 w 16348919"/>
              <a:gd name="connsiteY1796" fmla="*/ 4564289 h 10285413"/>
              <a:gd name="connsiteX1797" fmla="*/ 4400865 w 16348919"/>
              <a:gd name="connsiteY1797" fmla="*/ 4544552 h 10285413"/>
              <a:gd name="connsiteX1798" fmla="*/ 4341662 w 16348919"/>
              <a:gd name="connsiteY1798" fmla="*/ 4524820 h 10285413"/>
              <a:gd name="connsiteX1799" fmla="*/ 4321928 w 16348919"/>
              <a:gd name="connsiteY1799" fmla="*/ 4505086 h 10285413"/>
              <a:gd name="connsiteX1800" fmla="*/ 4329327 w 16348919"/>
              <a:gd name="connsiteY1800" fmla="*/ 4492751 h 10285413"/>
              <a:gd name="connsiteX1801" fmla="*/ 5742834 w 16348919"/>
              <a:gd name="connsiteY1801" fmla="*/ 4485349 h 10285413"/>
              <a:gd name="connsiteX1802" fmla="*/ 5742834 w 16348919"/>
              <a:gd name="connsiteY1802" fmla="*/ 4505086 h 10285413"/>
              <a:gd name="connsiteX1803" fmla="*/ 5762568 w 16348919"/>
              <a:gd name="connsiteY1803" fmla="*/ 4485349 h 10285413"/>
              <a:gd name="connsiteX1804" fmla="*/ 5742834 w 16348919"/>
              <a:gd name="connsiteY1804" fmla="*/ 4485349 h 10285413"/>
              <a:gd name="connsiteX1805" fmla="*/ 4242988 w 16348919"/>
              <a:gd name="connsiteY1805" fmla="*/ 4485349 h 10285413"/>
              <a:gd name="connsiteX1806" fmla="*/ 4272589 w 16348919"/>
              <a:gd name="connsiteY1806" fmla="*/ 4495218 h 10285413"/>
              <a:gd name="connsiteX1807" fmla="*/ 4282457 w 16348919"/>
              <a:gd name="connsiteY1807" fmla="*/ 4505086 h 10285413"/>
              <a:gd name="connsiteX1808" fmla="*/ 4262724 w 16348919"/>
              <a:gd name="connsiteY1808" fmla="*/ 4505086 h 10285413"/>
              <a:gd name="connsiteX1809" fmla="*/ 4164047 w 16348919"/>
              <a:gd name="connsiteY1809" fmla="*/ 4485349 h 10285413"/>
              <a:gd name="connsiteX1810" fmla="*/ 4183783 w 16348919"/>
              <a:gd name="connsiteY1810" fmla="*/ 4485349 h 10285413"/>
              <a:gd name="connsiteX1811" fmla="*/ 4203517 w 16348919"/>
              <a:gd name="connsiteY1811" fmla="*/ 4485349 h 10285413"/>
              <a:gd name="connsiteX1812" fmla="*/ 4242988 w 16348919"/>
              <a:gd name="connsiteY1812" fmla="*/ 4505086 h 10285413"/>
              <a:gd name="connsiteX1813" fmla="*/ 4203517 w 16348919"/>
              <a:gd name="connsiteY1813" fmla="*/ 4505086 h 10285413"/>
              <a:gd name="connsiteX1814" fmla="*/ 4183783 w 16348919"/>
              <a:gd name="connsiteY1814" fmla="*/ 4524820 h 10285413"/>
              <a:gd name="connsiteX1815" fmla="*/ 4164047 w 16348919"/>
              <a:gd name="connsiteY1815" fmla="*/ 4505086 h 10285413"/>
              <a:gd name="connsiteX1816" fmla="*/ 4164047 w 16348919"/>
              <a:gd name="connsiteY1816" fmla="*/ 4485349 h 10285413"/>
              <a:gd name="connsiteX1817" fmla="*/ 4953442 w 16348919"/>
              <a:gd name="connsiteY1817" fmla="*/ 4465616 h 10285413"/>
              <a:gd name="connsiteX1818" fmla="*/ 4933705 w 16348919"/>
              <a:gd name="connsiteY1818" fmla="*/ 4485349 h 10285413"/>
              <a:gd name="connsiteX1819" fmla="*/ 5012646 w 16348919"/>
              <a:gd name="connsiteY1819" fmla="*/ 4505086 h 10285413"/>
              <a:gd name="connsiteX1820" fmla="*/ 5032380 w 16348919"/>
              <a:gd name="connsiteY1820" fmla="*/ 4485349 h 10285413"/>
              <a:gd name="connsiteX1821" fmla="*/ 4825166 w 16348919"/>
              <a:gd name="connsiteY1821" fmla="*/ 4445879 h 10285413"/>
              <a:gd name="connsiteX1822" fmla="*/ 4815297 w 16348919"/>
              <a:gd name="connsiteY1822" fmla="*/ 4465616 h 10285413"/>
              <a:gd name="connsiteX1823" fmla="*/ 4835032 w 16348919"/>
              <a:gd name="connsiteY1823" fmla="*/ 4485349 h 10285413"/>
              <a:gd name="connsiteX1824" fmla="*/ 4844900 w 16348919"/>
              <a:gd name="connsiteY1824" fmla="*/ 4465616 h 10285413"/>
              <a:gd name="connsiteX1825" fmla="*/ 4825166 w 16348919"/>
              <a:gd name="connsiteY1825" fmla="*/ 4445879 h 10285413"/>
              <a:gd name="connsiteX1826" fmla="*/ 4366331 w 16348919"/>
              <a:gd name="connsiteY1826" fmla="*/ 4436013 h 10285413"/>
              <a:gd name="connsiteX1827" fmla="*/ 4400865 w 16348919"/>
              <a:gd name="connsiteY1827" fmla="*/ 4445879 h 10285413"/>
              <a:gd name="connsiteX1828" fmla="*/ 4361394 w 16348919"/>
              <a:gd name="connsiteY1828" fmla="*/ 4465616 h 10285413"/>
              <a:gd name="connsiteX1829" fmla="*/ 4341662 w 16348919"/>
              <a:gd name="connsiteY1829" fmla="*/ 4445879 h 10285413"/>
              <a:gd name="connsiteX1830" fmla="*/ 4366331 w 16348919"/>
              <a:gd name="connsiteY1830" fmla="*/ 4436013 h 10285413"/>
              <a:gd name="connsiteX1831" fmla="*/ 5308668 w 16348919"/>
              <a:gd name="connsiteY1831" fmla="*/ 4426145 h 10285413"/>
              <a:gd name="connsiteX1832" fmla="*/ 5328405 w 16348919"/>
              <a:gd name="connsiteY1832" fmla="*/ 4445879 h 10285413"/>
              <a:gd name="connsiteX1833" fmla="*/ 5328405 w 16348919"/>
              <a:gd name="connsiteY1833" fmla="*/ 4426145 h 10285413"/>
              <a:gd name="connsiteX1834" fmla="*/ 5308668 w 16348919"/>
              <a:gd name="connsiteY1834" fmla="*/ 4426145 h 10285413"/>
              <a:gd name="connsiteX1835" fmla="*/ 4341662 w 16348919"/>
              <a:gd name="connsiteY1835" fmla="*/ 4406411 h 10285413"/>
              <a:gd name="connsiteX1836" fmla="*/ 4341662 w 16348919"/>
              <a:gd name="connsiteY1836" fmla="*/ 4416278 h 10285413"/>
              <a:gd name="connsiteX1837" fmla="*/ 4331793 w 16348919"/>
              <a:gd name="connsiteY1837" fmla="*/ 4426145 h 10285413"/>
              <a:gd name="connsiteX1838" fmla="*/ 4321928 w 16348919"/>
              <a:gd name="connsiteY1838" fmla="*/ 4416278 h 10285413"/>
              <a:gd name="connsiteX1839" fmla="*/ 4341662 w 16348919"/>
              <a:gd name="connsiteY1839" fmla="*/ 4406411 h 10285413"/>
              <a:gd name="connsiteX1840" fmla="*/ 5081718 w 16348919"/>
              <a:gd name="connsiteY1840" fmla="*/ 4386676 h 10285413"/>
              <a:gd name="connsiteX1841" fmla="*/ 5071849 w 16348919"/>
              <a:gd name="connsiteY1841" fmla="*/ 4406411 h 10285413"/>
              <a:gd name="connsiteX1842" fmla="*/ 5091586 w 16348919"/>
              <a:gd name="connsiteY1842" fmla="*/ 4406411 h 10285413"/>
              <a:gd name="connsiteX1843" fmla="*/ 5111320 w 16348919"/>
              <a:gd name="connsiteY1843" fmla="*/ 4406411 h 10285413"/>
              <a:gd name="connsiteX1844" fmla="*/ 5101451 w 16348919"/>
              <a:gd name="connsiteY1844" fmla="*/ 4386676 h 10285413"/>
              <a:gd name="connsiteX1845" fmla="*/ 5091586 w 16348919"/>
              <a:gd name="connsiteY1845" fmla="*/ 4386676 h 10285413"/>
              <a:gd name="connsiteX1846" fmla="*/ 5081718 w 16348919"/>
              <a:gd name="connsiteY1846" fmla="*/ 4386676 h 10285413"/>
              <a:gd name="connsiteX1847" fmla="*/ 4785696 w 16348919"/>
              <a:gd name="connsiteY1847" fmla="*/ 4317606 h 10285413"/>
              <a:gd name="connsiteX1848" fmla="*/ 4756094 w 16348919"/>
              <a:gd name="connsiteY1848" fmla="*/ 4327472 h 10285413"/>
              <a:gd name="connsiteX1849" fmla="*/ 4756094 w 16348919"/>
              <a:gd name="connsiteY1849" fmla="*/ 4347205 h 10285413"/>
              <a:gd name="connsiteX1850" fmla="*/ 4775828 w 16348919"/>
              <a:gd name="connsiteY1850" fmla="*/ 4347205 h 10285413"/>
              <a:gd name="connsiteX1851" fmla="*/ 4795564 w 16348919"/>
              <a:gd name="connsiteY1851" fmla="*/ 4327472 h 10285413"/>
              <a:gd name="connsiteX1852" fmla="*/ 4785696 w 16348919"/>
              <a:gd name="connsiteY1852" fmla="*/ 4317606 h 10285413"/>
              <a:gd name="connsiteX1853" fmla="*/ 4341662 w 16348919"/>
              <a:gd name="connsiteY1853" fmla="*/ 4307738 h 10285413"/>
              <a:gd name="connsiteX1854" fmla="*/ 4361394 w 16348919"/>
              <a:gd name="connsiteY1854" fmla="*/ 4307738 h 10285413"/>
              <a:gd name="connsiteX1855" fmla="*/ 4351530 w 16348919"/>
              <a:gd name="connsiteY1855" fmla="*/ 4327472 h 10285413"/>
              <a:gd name="connsiteX1856" fmla="*/ 4341662 w 16348919"/>
              <a:gd name="connsiteY1856" fmla="*/ 4307738 h 10285413"/>
              <a:gd name="connsiteX1857" fmla="*/ 4539009 w 16348919"/>
              <a:gd name="connsiteY1857" fmla="*/ 4288001 h 10285413"/>
              <a:gd name="connsiteX1858" fmla="*/ 4548877 w 16348919"/>
              <a:gd name="connsiteY1858" fmla="*/ 4317603 h 10285413"/>
              <a:gd name="connsiteX1859" fmla="*/ 4558745 w 16348919"/>
              <a:gd name="connsiteY1859" fmla="*/ 4327472 h 10285413"/>
              <a:gd name="connsiteX1860" fmla="*/ 4539009 w 16348919"/>
              <a:gd name="connsiteY1860" fmla="*/ 4347205 h 10285413"/>
              <a:gd name="connsiteX1861" fmla="*/ 4558745 w 16348919"/>
              <a:gd name="connsiteY1861" fmla="*/ 4366942 h 10285413"/>
              <a:gd name="connsiteX1862" fmla="*/ 4637684 w 16348919"/>
              <a:gd name="connsiteY1862" fmla="*/ 4386676 h 10285413"/>
              <a:gd name="connsiteX1863" fmla="*/ 4647552 w 16348919"/>
              <a:gd name="connsiteY1863" fmla="*/ 4366942 h 10285413"/>
              <a:gd name="connsiteX1864" fmla="*/ 4647552 w 16348919"/>
              <a:gd name="connsiteY1864" fmla="*/ 4386676 h 10285413"/>
              <a:gd name="connsiteX1865" fmla="*/ 4677153 w 16348919"/>
              <a:gd name="connsiteY1865" fmla="*/ 4406411 h 10285413"/>
              <a:gd name="connsiteX1866" fmla="*/ 4716624 w 16348919"/>
              <a:gd name="connsiteY1866" fmla="*/ 4376806 h 10285413"/>
              <a:gd name="connsiteX1867" fmla="*/ 4696888 w 16348919"/>
              <a:gd name="connsiteY1867" fmla="*/ 4357074 h 10285413"/>
              <a:gd name="connsiteX1868" fmla="*/ 4657420 w 16348919"/>
              <a:gd name="connsiteY1868" fmla="*/ 4357074 h 10285413"/>
              <a:gd name="connsiteX1869" fmla="*/ 4657420 w 16348919"/>
              <a:gd name="connsiteY1869" fmla="*/ 4327472 h 10285413"/>
              <a:gd name="connsiteX1870" fmla="*/ 4637684 w 16348919"/>
              <a:gd name="connsiteY1870" fmla="*/ 4327472 h 10285413"/>
              <a:gd name="connsiteX1871" fmla="*/ 4617950 w 16348919"/>
              <a:gd name="connsiteY1871" fmla="*/ 4327472 h 10285413"/>
              <a:gd name="connsiteX1872" fmla="*/ 4588348 w 16348919"/>
              <a:gd name="connsiteY1872" fmla="*/ 4307738 h 10285413"/>
              <a:gd name="connsiteX1873" fmla="*/ 4558745 w 16348919"/>
              <a:gd name="connsiteY1873" fmla="*/ 4288001 h 10285413"/>
              <a:gd name="connsiteX1874" fmla="*/ 4949124 w 16348919"/>
              <a:gd name="connsiteY1874" fmla="*/ 4276284 h 10285413"/>
              <a:gd name="connsiteX1875" fmla="*/ 4943573 w 16348919"/>
              <a:gd name="connsiteY1875" fmla="*/ 4278133 h 10285413"/>
              <a:gd name="connsiteX1876" fmla="*/ 4953442 w 16348919"/>
              <a:gd name="connsiteY1876" fmla="*/ 4307738 h 10285413"/>
              <a:gd name="connsiteX1877" fmla="*/ 4973176 w 16348919"/>
              <a:gd name="connsiteY1877" fmla="*/ 4307738 h 10285413"/>
              <a:gd name="connsiteX1878" fmla="*/ 4949124 w 16348919"/>
              <a:gd name="connsiteY1878" fmla="*/ 4276284 h 10285413"/>
              <a:gd name="connsiteX1879" fmla="*/ 4736358 w 16348919"/>
              <a:gd name="connsiteY1879" fmla="*/ 4248530 h 10285413"/>
              <a:gd name="connsiteX1880" fmla="*/ 4716624 w 16348919"/>
              <a:gd name="connsiteY1880" fmla="*/ 4268267 h 10285413"/>
              <a:gd name="connsiteX1881" fmla="*/ 4736358 w 16348919"/>
              <a:gd name="connsiteY1881" fmla="*/ 4268267 h 10285413"/>
              <a:gd name="connsiteX1882" fmla="*/ 4736358 w 16348919"/>
              <a:gd name="connsiteY1882" fmla="*/ 4288001 h 10285413"/>
              <a:gd name="connsiteX1883" fmla="*/ 4756094 w 16348919"/>
              <a:gd name="connsiteY1883" fmla="*/ 4268267 h 10285413"/>
              <a:gd name="connsiteX1884" fmla="*/ 4795564 w 16348919"/>
              <a:gd name="connsiteY1884" fmla="*/ 4307738 h 10285413"/>
              <a:gd name="connsiteX1885" fmla="*/ 4835032 w 16348919"/>
              <a:gd name="connsiteY1885" fmla="*/ 4297869 h 10285413"/>
              <a:gd name="connsiteX1886" fmla="*/ 4795564 w 16348919"/>
              <a:gd name="connsiteY1886" fmla="*/ 4288001 h 10285413"/>
              <a:gd name="connsiteX1887" fmla="*/ 4785696 w 16348919"/>
              <a:gd name="connsiteY1887" fmla="*/ 4278133 h 10285413"/>
              <a:gd name="connsiteX1888" fmla="*/ 4775828 w 16348919"/>
              <a:gd name="connsiteY1888" fmla="*/ 4268267 h 10285413"/>
              <a:gd name="connsiteX1889" fmla="*/ 4775828 w 16348919"/>
              <a:gd name="connsiteY1889" fmla="*/ 4248530 h 10285413"/>
              <a:gd name="connsiteX1890" fmla="*/ 4756094 w 16348919"/>
              <a:gd name="connsiteY1890" fmla="*/ 4268267 h 10285413"/>
              <a:gd name="connsiteX1891" fmla="*/ 4736358 w 16348919"/>
              <a:gd name="connsiteY1891" fmla="*/ 4248530 h 10285413"/>
              <a:gd name="connsiteX1892" fmla="*/ 4657420 w 16348919"/>
              <a:gd name="connsiteY1892" fmla="*/ 4238665 h 10285413"/>
              <a:gd name="connsiteX1893" fmla="*/ 4637684 w 16348919"/>
              <a:gd name="connsiteY1893" fmla="*/ 4248530 h 10285413"/>
              <a:gd name="connsiteX1894" fmla="*/ 4627816 w 16348919"/>
              <a:gd name="connsiteY1894" fmla="*/ 4258400 h 10285413"/>
              <a:gd name="connsiteX1895" fmla="*/ 4617950 w 16348919"/>
              <a:gd name="connsiteY1895" fmla="*/ 4268267 h 10285413"/>
              <a:gd name="connsiteX1896" fmla="*/ 4627816 w 16348919"/>
              <a:gd name="connsiteY1896" fmla="*/ 4288001 h 10285413"/>
              <a:gd name="connsiteX1897" fmla="*/ 4637684 w 16348919"/>
              <a:gd name="connsiteY1897" fmla="*/ 4278133 h 10285413"/>
              <a:gd name="connsiteX1898" fmla="*/ 4657420 w 16348919"/>
              <a:gd name="connsiteY1898" fmla="*/ 4268267 h 10285413"/>
              <a:gd name="connsiteX1899" fmla="*/ 4657420 w 16348919"/>
              <a:gd name="connsiteY1899" fmla="*/ 4288001 h 10285413"/>
              <a:gd name="connsiteX1900" fmla="*/ 4677153 w 16348919"/>
              <a:gd name="connsiteY1900" fmla="*/ 4327472 h 10285413"/>
              <a:gd name="connsiteX1901" fmla="*/ 4716624 w 16348919"/>
              <a:gd name="connsiteY1901" fmla="*/ 4327472 h 10285413"/>
              <a:gd name="connsiteX1902" fmla="*/ 4696888 w 16348919"/>
              <a:gd name="connsiteY1902" fmla="*/ 4307738 h 10285413"/>
              <a:gd name="connsiteX1903" fmla="*/ 4677153 w 16348919"/>
              <a:gd name="connsiteY1903" fmla="*/ 4288001 h 10285413"/>
              <a:gd name="connsiteX1904" fmla="*/ 4677153 w 16348919"/>
              <a:gd name="connsiteY1904" fmla="*/ 4248530 h 10285413"/>
              <a:gd name="connsiteX1905" fmla="*/ 4657420 w 16348919"/>
              <a:gd name="connsiteY1905" fmla="*/ 4238665 h 10285413"/>
              <a:gd name="connsiteX1906" fmla="*/ 3988902 w 16348919"/>
              <a:gd name="connsiteY1906" fmla="*/ 4236196 h 10285413"/>
              <a:gd name="connsiteX1907" fmla="*/ 3996304 w 16348919"/>
              <a:gd name="connsiteY1907" fmla="*/ 4238665 h 10285413"/>
              <a:gd name="connsiteX1908" fmla="*/ 4006170 w 16348919"/>
              <a:gd name="connsiteY1908" fmla="*/ 4268267 h 10285413"/>
              <a:gd name="connsiteX1909" fmla="*/ 3986434 w 16348919"/>
              <a:gd name="connsiteY1909" fmla="*/ 4248530 h 10285413"/>
              <a:gd name="connsiteX1910" fmla="*/ 3988902 w 16348919"/>
              <a:gd name="connsiteY1910" fmla="*/ 4236196 h 10285413"/>
              <a:gd name="connsiteX1911" fmla="*/ 5565220 w 16348919"/>
              <a:gd name="connsiteY1911" fmla="*/ 4209063 h 10285413"/>
              <a:gd name="connsiteX1912" fmla="*/ 5545486 w 16348919"/>
              <a:gd name="connsiteY1912" fmla="*/ 4228798 h 10285413"/>
              <a:gd name="connsiteX1913" fmla="*/ 5624427 w 16348919"/>
              <a:gd name="connsiteY1913" fmla="*/ 4228798 h 10285413"/>
              <a:gd name="connsiteX1914" fmla="*/ 5614558 w 16348919"/>
              <a:gd name="connsiteY1914" fmla="*/ 4218928 h 10285413"/>
              <a:gd name="connsiteX1915" fmla="*/ 5604690 w 16348919"/>
              <a:gd name="connsiteY1915" fmla="*/ 4209063 h 10285413"/>
              <a:gd name="connsiteX1916" fmla="*/ 4539009 w 16348919"/>
              <a:gd name="connsiteY1916" fmla="*/ 4130123 h 10285413"/>
              <a:gd name="connsiteX1917" fmla="*/ 4519276 w 16348919"/>
              <a:gd name="connsiteY1917" fmla="*/ 4149856 h 10285413"/>
              <a:gd name="connsiteX1918" fmla="*/ 4539009 w 16348919"/>
              <a:gd name="connsiteY1918" fmla="*/ 4149856 h 10285413"/>
              <a:gd name="connsiteX1919" fmla="*/ 4045640 w 16348919"/>
              <a:gd name="connsiteY1919" fmla="*/ 4130123 h 10285413"/>
              <a:gd name="connsiteX1920" fmla="*/ 4085109 w 16348919"/>
              <a:gd name="connsiteY1920" fmla="*/ 4130123 h 10285413"/>
              <a:gd name="connsiteX1921" fmla="*/ 4124580 w 16348919"/>
              <a:gd name="connsiteY1921" fmla="*/ 4130123 h 10285413"/>
              <a:gd name="connsiteX1922" fmla="*/ 4104844 w 16348919"/>
              <a:gd name="connsiteY1922" fmla="*/ 4149856 h 10285413"/>
              <a:gd name="connsiteX1923" fmla="*/ 4045640 w 16348919"/>
              <a:gd name="connsiteY1923" fmla="*/ 4130123 h 10285413"/>
              <a:gd name="connsiteX1924" fmla="*/ 5348138 w 16348919"/>
              <a:gd name="connsiteY1924" fmla="*/ 4110386 h 10285413"/>
              <a:gd name="connsiteX1925" fmla="*/ 5348138 w 16348919"/>
              <a:gd name="connsiteY1925" fmla="*/ 4130123 h 10285413"/>
              <a:gd name="connsiteX1926" fmla="*/ 5358007 w 16348919"/>
              <a:gd name="connsiteY1926" fmla="*/ 4149856 h 10285413"/>
              <a:gd name="connsiteX1927" fmla="*/ 5367872 w 16348919"/>
              <a:gd name="connsiteY1927" fmla="*/ 4130123 h 10285413"/>
              <a:gd name="connsiteX1928" fmla="*/ 5348138 w 16348919"/>
              <a:gd name="connsiteY1928" fmla="*/ 4110386 h 10285413"/>
              <a:gd name="connsiteX1929" fmla="*/ 4963308 w 16348919"/>
              <a:gd name="connsiteY1929" fmla="*/ 4110386 h 10285413"/>
              <a:gd name="connsiteX1930" fmla="*/ 4933705 w 16348919"/>
              <a:gd name="connsiteY1930" fmla="*/ 4130123 h 10285413"/>
              <a:gd name="connsiteX1931" fmla="*/ 4953442 w 16348919"/>
              <a:gd name="connsiteY1931" fmla="*/ 4139991 h 10285413"/>
              <a:gd name="connsiteX1932" fmla="*/ 4973176 w 16348919"/>
              <a:gd name="connsiteY1932" fmla="*/ 4149856 h 10285413"/>
              <a:gd name="connsiteX1933" fmla="*/ 4983044 w 16348919"/>
              <a:gd name="connsiteY1933" fmla="*/ 4159725 h 10285413"/>
              <a:gd name="connsiteX1934" fmla="*/ 4992911 w 16348919"/>
              <a:gd name="connsiteY1934" fmla="*/ 4130123 h 10285413"/>
              <a:gd name="connsiteX1935" fmla="*/ 4963308 w 16348919"/>
              <a:gd name="connsiteY1935" fmla="*/ 4110386 h 10285413"/>
              <a:gd name="connsiteX1936" fmla="*/ 4578479 w 16348919"/>
              <a:gd name="connsiteY1936" fmla="*/ 4110386 h 10285413"/>
              <a:gd name="connsiteX1937" fmla="*/ 4558745 w 16348919"/>
              <a:gd name="connsiteY1937" fmla="*/ 4130123 h 10285413"/>
              <a:gd name="connsiteX1938" fmla="*/ 4578479 w 16348919"/>
              <a:gd name="connsiteY1938" fmla="*/ 4139991 h 10285413"/>
              <a:gd name="connsiteX1939" fmla="*/ 4598214 w 16348919"/>
              <a:gd name="connsiteY1939" fmla="*/ 4130123 h 10285413"/>
              <a:gd name="connsiteX1940" fmla="*/ 4588348 w 16348919"/>
              <a:gd name="connsiteY1940" fmla="*/ 4120254 h 10285413"/>
              <a:gd name="connsiteX1941" fmla="*/ 4578479 w 16348919"/>
              <a:gd name="connsiteY1941" fmla="*/ 4110386 h 10285413"/>
              <a:gd name="connsiteX1942" fmla="*/ 3887761 w 16348919"/>
              <a:gd name="connsiteY1942" fmla="*/ 4110386 h 10285413"/>
              <a:gd name="connsiteX1943" fmla="*/ 3927232 w 16348919"/>
              <a:gd name="connsiteY1943" fmla="*/ 4110386 h 10285413"/>
              <a:gd name="connsiteX1944" fmla="*/ 3946966 w 16348919"/>
              <a:gd name="connsiteY1944" fmla="*/ 4149856 h 10285413"/>
              <a:gd name="connsiteX1945" fmla="*/ 4006170 w 16348919"/>
              <a:gd name="connsiteY1945" fmla="*/ 4189327 h 10285413"/>
              <a:gd name="connsiteX1946" fmla="*/ 4001237 w 16348919"/>
              <a:gd name="connsiteY1946" fmla="*/ 4189327 h 10285413"/>
              <a:gd name="connsiteX1947" fmla="*/ 3966699 w 16348919"/>
              <a:gd name="connsiteY1947" fmla="*/ 4189327 h 10285413"/>
              <a:gd name="connsiteX1948" fmla="*/ 3937097 w 16348919"/>
              <a:gd name="connsiteY1948" fmla="*/ 4159725 h 10285413"/>
              <a:gd name="connsiteX1949" fmla="*/ 3917364 w 16348919"/>
              <a:gd name="connsiteY1949" fmla="*/ 4149856 h 10285413"/>
              <a:gd name="connsiteX1950" fmla="*/ 3897627 w 16348919"/>
              <a:gd name="connsiteY1950" fmla="*/ 4139991 h 10285413"/>
              <a:gd name="connsiteX1951" fmla="*/ 3868025 w 16348919"/>
              <a:gd name="connsiteY1951" fmla="*/ 4130123 h 10285413"/>
              <a:gd name="connsiteX1952" fmla="*/ 4884370 w 16348919"/>
              <a:gd name="connsiteY1952" fmla="*/ 4090652 h 10285413"/>
              <a:gd name="connsiteX1953" fmla="*/ 4854768 w 16348919"/>
              <a:gd name="connsiteY1953" fmla="*/ 4110386 h 10285413"/>
              <a:gd name="connsiteX1954" fmla="*/ 4864634 w 16348919"/>
              <a:gd name="connsiteY1954" fmla="*/ 4110386 h 10285413"/>
              <a:gd name="connsiteX1955" fmla="*/ 4874502 w 16348919"/>
              <a:gd name="connsiteY1955" fmla="*/ 4130123 h 10285413"/>
              <a:gd name="connsiteX1956" fmla="*/ 4884370 w 16348919"/>
              <a:gd name="connsiteY1956" fmla="*/ 4130123 h 10285413"/>
              <a:gd name="connsiteX1957" fmla="*/ 4894236 w 16348919"/>
              <a:gd name="connsiteY1957" fmla="*/ 4110386 h 10285413"/>
              <a:gd name="connsiteX1958" fmla="*/ 4884370 w 16348919"/>
              <a:gd name="connsiteY1958" fmla="*/ 4090652 h 10285413"/>
              <a:gd name="connsiteX1959" fmla="*/ 4795564 w 16348919"/>
              <a:gd name="connsiteY1959" fmla="*/ 4090652 h 10285413"/>
              <a:gd name="connsiteX1960" fmla="*/ 4795564 w 16348919"/>
              <a:gd name="connsiteY1960" fmla="*/ 4110386 h 10285413"/>
              <a:gd name="connsiteX1961" fmla="*/ 4815297 w 16348919"/>
              <a:gd name="connsiteY1961" fmla="*/ 4090652 h 10285413"/>
              <a:gd name="connsiteX1962" fmla="*/ 4795564 w 16348919"/>
              <a:gd name="connsiteY1962" fmla="*/ 4090652 h 10285413"/>
              <a:gd name="connsiteX1963" fmla="*/ 4617950 w 16348919"/>
              <a:gd name="connsiteY1963" fmla="*/ 4090652 h 10285413"/>
              <a:gd name="connsiteX1964" fmla="*/ 4627816 w 16348919"/>
              <a:gd name="connsiteY1964" fmla="*/ 4110386 h 10285413"/>
              <a:gd name="connsiteX1965" fmla="*/ 4637684 w 16348919"/>
              <a:gd name="connsiteY1965" fmla="*/ 4130123 h 10285413"/>
              <a:gd name="connsiteX1966" fmla="*/ 4736358 w 16348919"/>
              <a:gd name="connsiteY1966" fmla="*/ 4130123 h 10285413"/>
              <a:gd name="connsiteX1967" fmla="*/ 4716624 w 16348919"/>
              <a:gd name="connsiteY1967" fmla="*/ 4120254 h 10285413"/>
              <a:gd name="connsiteX1968" fmla="*/ 4677153 w 16348919"/>
              <a:gd name="connsiteY1968" fmla="*/ 4090652 h 10285413"/>
              <a:gd name="connsiteX1969" fmla="*/ 4617950 w 16348919"/>
              <a:gd name="connsiteY1969" fmla="*/ 4090652 h 10285413"/>
              <a:gd name="connsiteX1970" fmla="*/ 4765960 w 16348919"/>
              <a:gd name="connsiteY1970" fmla="*/ 4080787 h 10285413"/>
              <a:gd name="connsiteX1971" fmla="*/ 4736358 w 16348919"/>
              <a:gd name="connsiteY1971" fmla="*/ 4090652 h 10285413"/>
              <a:gd name="connsiteX1972" fmla="*/ 4765960 w 16348919"/>
              <a:gd name="connsiteY1972" fmla="*/ 4100521 h 10285413"/>
              <a:gd name="connsiteX1973" fmla="*/ 4775828 w 16348919"/>
              <a:gd name="connsiteY1973" fmla="*/ 4110386 h 10285413"/>
              <a:gd name="connsiteX1974" fmla="*/ 4775828 w 16348919"/>
              <a:gd name="connsiteY1974" fmla="*/ 4090652 h 10285413"/>
              <a:gd name="connsiteX1975" fmla="*/ 4765960 w 16348919"/>
              <a:gd name="connsiteY1975" fmla="*/ 4080787 h 10285413"/>
              <a:gd name="connsiteX1976" fmla="*/ 4183783 w 16348919"/>
              <a:gd name="connsiteY1976" fmla="*/ 4070919 h 10285413"/>
              <a:gd name="connsiteX1977" fmla="*/ 4193652 w 16348919"/>
              <a:gd name="connsiteY1977" fmla="*/ 4080784 h 10285413"/>
              <a:gd name="connsiteX1978" fmla="*/ 4183783 w 16348919"/>
              <a:gd name="connsiteY1978" fmla="*/ 4090652 h 10285413"/>
              <a:gd name="connsiteX1979" fmla="*/ 3670677 w 16348919"/>
              <a:gd name="connsiteY1979" fmla="*/ 4051182 h 10285413"/>
              <a:gd name="connsiteX1980" fmla="*/ 3710147 w 16348919"/>
              <a:gd name="connsiteY1980" fmla="*/ 4070919 h 10285413"/>
              <a:gd name="connsiteX1981" fmla="*/ 3670677 w 16348919"/>
              <a:gd name="connsiteY1981" fmla="*/ 4070919 h 10285413"/>
              <a:gd name="connsiteX1982" fmla="*/ 5565220 w 16348919"/>
              <a:gd name="connsiteY1982" fmla="*/ 4041318 h 10285413"/>
              <a:gd name="connsiteX1983" fmla="*/ 5565220 w 16348919"/>
              <a:gd name="connsiteY1983" fmla="*/ 4051182 h 10285413"/>
              <a:gd name="connsiteX1984" fmla="*/ 5584953 w 16348919"/>
              <a:gd name="connsiteY1984" fmla="*/ 4051182 h 10285413"/>
              <a:gd name="connsiteX1985" fmla="*/ 5565220 w 16348919"/>
              <a:gd name="connsiteY1985" fmla="*/ 4041318 h 10285413"/>
              <a:gd name="connsiteX1986" fmla="*/ 4815297 w 16348919"/>
              <a:gd name="connsiteY1986" fmla="*/ 4011712 h 10285413"/>
              <a:gd name="connsiteX1987" fmla="*/ 4815297 w 16348919"/>
              <a:gd name="connsiteY1987" fmla="*/ 4031449 h 10285413"/>
              <a:gd name="connsiteX1988" fmla="*/ 4835032 w 16348919"/>
              <a:gd name="connsiteY1988" fmla="*/ 4011712 h 10285413"/>
              <a:gd name="connsiteX1989" fmla="*/ 4815297 w 16348919"/>
              <a:gd name="connsiteY1989" fmla="*/ 4011712 h 10285413"/>
              <a:gd name="connsiteX1990" fmla="*/ 4617950 w 16348919"/>
              <a:gd name="connsiteY1990" fmla="*/ 4011712 h 10285413"/>
              <a:gd name="connsiteX1991" fmla="*/ 4617950 w 16348919"/>
              <a:gd name="connsiteY1991" fmla="*/ 4031449 h 10285413"/>
              <a:gd name="connsiteX1992" fmla="*/ 4637684 w 16348919"/>
              <a:gd name="connsiteY1992" fmla="*/ 4031449 h 10285413"/>
              <a:gd name="connsiteX1993" fmla="*/ 4617950 w 16348919"/>
              <a:gd name="connsiteY1993" fmla="*/ 4011712 h 10285413"/>
              <a:gd name="connsiteX1994" fmla="*/ 4045640 w 16348919"/>
              <a:gd name="connsiteY1994" fmla="*/ 4011712 h 10285413"/>
              <a:gd name="connsiteX1995" fmla="*/ 4065373 w 16348919"/>
              <a:gd name="connsiteY1995" fmla="*/ 4011712 h 10285413"/>
              <a:gd name="connsiteX1996" fmla="*/ 4104844 w 16348919"/>
              <a:gd name="connsiteY1996" fmla="*/ 4051182 h 10285413"/>
              <a:gd name="connsiteX1997" fmla="*/ 4025903 w 16348919"/>
              <a:gd name="connsiteY1997" fmla="*/ 4031449 h 10285413"/>
              <a:gd name="connsiteX1998" fmla="*/ 4045640 w 16348919"/>
              <a:gd name="connsiteY1998" fmla="*/ 4031449 h 10285413"/>
              <a:gd name="connsiteX1999" fmla="*/ 12645085 w 16348919"/>
              <a:gd name="connsiteY1999" fmla="*/ 4001847 h 10285413"/>
              <a:gd name="connsiteX2000" fmla="*/ 12630284 w 16348919"/>
              <a:gd name="connsiteY2000" fmla="*/ 4011712 h 10285413"/>
              <a:gd name="connsiteX2001" fmla="*/ 12650020 w 16348919"/>
              <a:gd name="connsiteY2001" fmla="*/ 4011712 h 10285413"/>
              <a:gd name="connsiteX2002" fmla="*/ 12645085 w 16348919"/>
              <a:gd name="connsiteY2002" fmla="*/ 4001847 h 10285413"/>
              <a:gd name="connsiteX2003" fmla="*/ 4936174 w 16348919"/>
              <a:gd name="connsiteY2003" fmla="*/ 3959910 h 10285413"/>
              <a:gd name="connsiteX2004" fmla="*/ 4923840 w 16348919"/>
              <a:gd name="connsiteY2004" fmla="*/ 3962377 h 10285413"/>
              <a:gd name="connsiteX2005" fmla="*/ 4933705 w 16348919"/>
              <a:gd name="connsiteY2005" fmla="*/ 3991979 h 10285413"/>
              <a:gd name="connsiteX2006" fmla="*/ 4953442 w 16348919"/>
              <a:gd name="connsiteY2006" fmla="*/ 3972245 h 10285413"/>
              <a:gd name="connsiteX2007" fmla="*/ 4936174 w 16348919"/>
              <a:gd name="connsiteY2007" fmla="*/ 3959910 h 10285413"/>
              <a:gd name="connsiteX2008" fmla="*/ 4109779 w 16348919"/>
              <a:gd name="connsiteY2008" fmla="*/ 3959910 h 10285413"/>
              <a:gd name="connsiteX2009" fmla="*/ 4124580 w 16348919"/>
              <a:gd name="connsiteY2009" fmla="*/ 3962377 h 10285413"/>
              <a:gd name="connsiteX2010" fmla="*/ 4144313 w 16348919"/>
              <a:gd name="connsiteY2010" fmla="*/ 3982110 h 10285413"/>
              <a:gd name="connsiteX2011" fmla="*/ 4124580 w 16348919"/>
              <a:gd name="connsiteY2011" fmla="*/ 3991979 h 10285413"/>
              <a:gd name="connsiteX2012" fmla="*/ 4104844 w 16348919"/>
              <a:gd name="connsiteY2012" fmla="*/ 3972245 h 10285413"/>
              <a:gd name="connsiteX2013" fmla="*/ 4109779 w 16348919"/>
              <a:gd name="connsiteY2013" fmla="*/ 3959910 h 10285413"/>
              <a:gd name="connsiteX2014" fmla="*/ 3986434 w 16348919"/>
              <a:gd name="connsiteY2014" fmla="*/ 3906872 h 10285413"/>
              <a:gd name="connsiteX2015" fmla="*/ 4045640 w 16348919"/>
              <a:gd name="connsiteY2015" fmla="*/ 3932776 h 10285413"/>
              <a:gd name="connsiteX2016" fmla="*/ 4006170 w 16348919"/>
              <a:gd name="connsiteY2016" fmla="*/ 3932776 h 10285413"/>
              <a:gd name="connsiteX2017" fmla="*/ 3966699 w 16348919"/>
              <a:gd name="connsiteY2017" fmla="*/ 3913038 h 10285413"/>
              <a:gd name="connsiteX2018" fmla="*/ 3986434 w 16348919"/>
              <a:gd name="connsiteY2018" fmla="*/ 3906872 h 10285413"/>
              <a:gd name="connsiteX2019" fmla="*/ 5308668 w 16348919"/>
              <a:gd name="connsiteY2019" fmla="*/ 3893304 h 10285413"/>
              <a:gd name="connsiteX2020" fmla="*/ 5367872 w 16348919"/>
              <a:gd name="connsiteY2020" fmla="*/ 3913038 h 10285413"/>
              <a:gd name="connsiteX2021" fmla="*/ 5328405 w 16348919"/>
              <a:gd name="connsiteY2021" fmla="*/ 3893304 h 10285413"/>
              <a:gd name="connsiteX2022" fmla="*/ 5308668 w 16348919"/>
              <a:gd name="connsiteY2022" fmla="*/ 3893304 h 10285413"/>
              <a:gd name="connsiteX2023" fmla="*/ 4124580 w 16348919"/>
              <a:gd name="connsiteY2023" fmla="*/ 3883439 h 10285413"/>
              <a:gd name="connsiteX2024" fmla="*/ 4144313 w 16348919"/>
              <a:gd name="connsiteY2024" fmla="*/ 3893304 h 10285413"/>
              <a:gd name="connsiteX2025" fmla="*/ 4124580 w 16348919"/>
              <a:gd name="connsiteY2025" fmla="*/ 3893304 h 10285413"/>
              <a:gd name="connsiteX2026" fmla="*/ 4104844 w 16348919"/>
              <a:gd name="connsiteY2026" fmla="*/ 3893304 h 10285413"/>
              <a:gd name="connsiteX2027" fmla="*/ 4124580 w 16348919"/>
              <a:gd name="connsiteY2027" fmla="*/ 3883439 h 10285413"/>
              <a:gd name="connsiteX2028" fmla="*/ 4440336 w 16348919"/>
              <a:gd name="connsiteY2028" fmla="*/ 3873571 h 10285413"/>
              <a:gd name="connsiteX2029" fmla="*/ 4450204 w 16348919"/>
              <a:gd name="connsiteY2029" fmla="*/ 3893304 h 10285413"/>
              <a:gd name="connsiteX2030" fmla="*/ 4460072 w 16348919"/>
              <a:gd name="connsiteY2030" fmla="*/ 3893304 h 10285413"/>
              <a:gd name="connsiteX2031" fmla="*/ 4479805 w 16348919"/>
              <a:gd name="connsiteY2031" fmla="*/ 3873571 h 10285413"/>
              <a:gd name="connsiteX2032" fmla="*/ 4460072 w 16348919"/>
              <a:gd name="connsiteY2032" fmla="*/ 3873571 h 10285413"/>
              <a:gd name="connsiteX2033" fmla="*/ 4440336 w 16348919"/>
              <a:gd name="connsiteY2033" fmla="*/ 3873571 h 10285413"/>
              <a:gd name="connsiteX2034" fmla="*/ 4474873 w 16348919"/>
              <a:gd name="connsiteY2034" fmla="*/ 3843969 h 10285413"/>
              <a:gd name="connsiteX2035" fmla="*/ 4460072 w 16348919"/>
              <a:gd name="connsiteY2035" fmla="*/ 3853834 h 10285413"/>
              <a:gd name="connsiteX2036" fmla="*/ 4479805 w 16348919"/>
              <a:gd name="connsiteY2036" fmla="*/ 3853834 h 10285413"/>
              <a:gd name="connsiteX2037" fmla="*/ 4474873 w 16348919"/>
              <a:gd name="connsiteY2037" fmla="*/ 3843969 h 10285413"/>
              <a:gd name="connsiteX2038" fmla="*/ 4677153 w 16348919"/>
              <a:gd name="connsiteY2038" fmla="*/ 3841501 h 10285413"/>
              <a:gd name="connsiteX2039" fmla="*/ 4657420 w 16348919"/>
              <a:gd name="connsiteY2039" fmla="*/ 3843966 h 10285413"/>
              <a:gd name="connsiteX2040" fmla="*/ 4647552 w 16348919"/>
              <a:gd name="connsiteY2040" fmla="*/ 3863702 h 10285413"/>
              <a:gd name="connsiteX2041" fmla="*/ 4677153 w 16348919"/>
              <a:gd name="connsiteY2041" fmla="*/ 3873571 h 10285413"/>
              <a:gd name="connsiteX2042" fmla="*/ 4696888 w 16348919"/>
              <a:gd name="connsiteY2042" fmla="*/ 3853834 h 10285413"/>
              <a:gd name="connsiteX2043" fmla="*/ 4677153 w 16348919"/>
              <a:gd name="connsiteY2043" fmla="*/ 3841501 h 10285413"/>
              <a:gd name="connsiteX2044" fmla="*/ 4519276 w 16348919"/>
              <a:gd name="connsiteY2044" fmla="*/ 3834101 h 10285413"/>
              <a:gd name="connsiteX2045" fmla="*/ 4519276 w 16348919"/>
              <a:gd name="connsiteY2045" fmla="*/ 3853834 h 10285413"/>
              <a:gd name="connsiteX2046" fmla="*/ 4539009 w 16348919"/>
              <a:gd name="connsiteY2046" fmla="*/ 3873571 h 10285413"/>
              <a:gd name="connsiteX2047" fmla="*/ 4558745 w 16348919"/>
              <a:gd name="connsiteY2047" fmla="*/ 3893304 h 10285413"/>
              <a:gd name="connsiteX2048" fmla="*/ 4578479 w 16348919"/>
              <a:gd name="connsiteY2048" fmla="*/ 3873571 h 10285413"/>
              <a:gd name="connsiteX2049" fmla="*/ 4588348 w 16348919"/>
              <a:gd name="connsiteY2049" fmla="*/ 3863702 h 10285413"/>
              <a:gd name="connsiteX2050" fmla="*/ 4598214 w 16348919"/>
              <a:gd name="connsiteY2050" fmla="*/ 3853834 h 10285413"/>
              <a:gd name="connsiteX2051" fmla="*/ 12748694 w 16348919"/>
              <a:gd name="connsiteY2051" fmla="*/ 3814364 h 10285413"/>
              <a:gd name="connsiteX2052" fmla="*/ 12728958 w 16348919"/>
              <a:gd name="connsiteY2052" fmla="*/ 3853834 h 10285413"/>
              <a:gd name="connsiteX2053" fmla="*/ 12748694 w 16348919"/>
              <a:gd name="connsiteY2053" fmla="*/ 3843966 h 10285413"/>
              <a:gd name="connsiteX2054" fmla="*/ 12748694 w 16348919"/>
              <a:gd name="connsiteY2054" fmla="*/ 3814364 h 10285413"/>
              <a:gd name="connsiteX2055" fmla="*/ 4815297 w 16348919"/>
              <a:gd name="connsiteY2055" fmla="*/ 3814364 h 10285413"/>
              <a:gd name="connsiteX2056" fmla="*/ 4874502 w 16348919"/>
              <a:gd name="connsiteY2056" fmla="*/ 3843966 h 10285413"/>
              <a:gd name="connsiteX2057" fmla="*/ 4923840 w 16348919"/>
              <a:gd name="connsiteY2057" fmla="*/ 3843966 h 10285413"/>
              <a:gd name="connsiteX2058" fmla="*/ 4953442 w 16348919"/>
              <a:gd name="connsiteY2058" fmla="*/ 3834101 h 10285413"/>
              <a:gd name="connsiteX2059" fmla="*/ 4953442 w 16348919"/>
              <a:gd name="connsiteY2059" fmla="*/ 3853834 h 10285413"/>
              <a:gd name="connsiteX2060" fmla="*/ 4953442 w 16348919"/>
              <a:gd name="connsiteY2060" fmla="*/ 3873571 h 10285413"/>
              <a:gd name="connsiteX2061" fmla="*/ 4973176 w 16348919"/>
              <a:gd name="connsiteY2061" fmla="*/ 3853834 h 10285413"/>
              <a:gd name="connsiteX2062" fmla="*/ 4953442 w 16348919"/>
              <a:gd name="connsiteY2062" fmla="*/ 3814364 h 10285413"/>
              <a:gd name="connsiteX2063" fmla="*/ 4913972 w 16348919"/>
              <a:gd name="connsiteY2063" fmla="*/ 3814364 h 10285413"/>
              <a:gd name="connsiteX2064" fmla="*/ 4854768 w 16348919"/>
              <a:gd name="connsiteY2064" fmla="*/ 3814364 h 10285413"/>
              <a:gd name="connsiteX2065" fmla="*/ 4815297 w 16348919"/>
              <a:gd name="connsiteY2065" fmla="*/ 3814364 h 10285413"/>
              <a:gd name="connsiteX2066" fmla="*/ 4756094 w 16348919"/>
              <a:gd name="connsiteY2066" fmla="*/ 3774897 h 10285413"/>
              <a:gd name="connsiteX2067" fmla="*/ 4756094 w 16348919"/>
              <a:gd name="connsiteY2067" fmla="*/ 3794630 h 10285413"/>
              <a:gd name="connsiteX2068" fmla="*/ 4775828 w 16348919"/>
              <a:gd name="connsiteY2068" fmla="*/ 3794630 h 10285413"/>
              <a:gd name="connsiteX2069" fmla="*/ 4756094 w 16348919"/>
              <a:gd name="connsiteY2069" fmla="*/ 3774897 h 10285413"/>
              <a:gd name="connsiteX2070" fmla="*/ 4519276 w 16348919"/>
              <a:gd name="connsiteY2070" fmla="*/ 3755160 h 10285413"/>
              <a:gd name="connsiteX2071" fmla="*/ 4540804 w 16348919"/>
              <a:gd name="connsiteY2071" fmla="*/ 3769513 h 10285413"/>
              <a:gd name="connsiteX2072" fmla="*/ 4539009 w 16348919"/>
              <a:gd name="connsiteY2072" fmla="*/ 3765028 h 10285413"/>
              <a:gd name="connsiteX2073" fmla="*/ 4519276 w 16348919"/>
              <a:gd name="connsiteY2073" fmla="*/ 3755160 h 10285413"/>
              <a:gd name="connsiteX2074" fmla="*/ 4913972 w 16348919"/>
              <a:gd name="connsiteY2074" fmla="*/ 3735427 h 10285413"/>
              <a:gd name="connsiteX2075" fmla="*/ 4913972 w 16348919"/>
              <a:gd name="connsiteY2075" fmla="*/ 3755160 h 10285413"/>
              <a:gd name="connsiteX2076" fmla="*/ 4933705 w 16348919"/>
              <a:gd name="connsiteY2076" fmla="*/ 3755160 h 10285413"/>
              <a:gd name="connsiteX2077" fmla="*/ 4933705 w 16348919"/>
              <a:gd name="connsiteY2077" fmla="*/ 3745293 h 10285413"/>
              <a:gd name="connsiteX2078" fmla="*/ 4913972 w 16348919"/>
              <a:gd name="connsiteY2078" fmla="*/ 3735427 h 10285413"/>
              <a:gd name="connsiteX2079" fmla="*/ 3986434 w 16348919"/>
              <a:gd name="connsiteY2079" fmla="*/ 3735427 h 10285413"/>
              <a:gd name="connsiteX2080" fmla="*/ 4025903 w 16348919"/>
              <a:gd name="connsiteY2080" fmla="*/ 3755160 h 10285413"/>
              <a:gd name="connsiteX2081" fmla="*/ 4045640 w 16348919"/>
              <a:gd name="connsiteY2081" fmla="*/ 3755160 h 10285413"/>
              <a:gd name="connsiteX2082" fmla="*/ 3986434 w 16348919"/>
              <a:gd name="connsiteY2082" fmla="*/ 3774897 h 10285413"/>
              <a:gd name="connsiteX2083" fmla="*/ 3937097 w 16348919"/>
              <a:gd name="connsiteY2083" fmla="*/ 3745293 h 10285413"/>
              <a:gd name="connsiteX2084" fmla="*/ 3986434 w 16348919"/>
              <a:gd name="connsiteY2084" fmla="*/ 3735427 h 10285413"/>
              <a:gd name="connsiteX2085" fmla="*/ 4127046 w 16348919"/>
              <a:gd name="connsiteY2085" fmla="*/ 3723092 h 10285413"/>
              <a:gd name="connsiteX2086" fmla="*/ 4134446 w 16348919"/>
              <a:gd name="connsiteY2086" fmla="*/ 3725558 h 10285413"/>
              <a:gd name="connsiteX2087" fmla="*/ 4183783 w 16348919"/>
              <a:gd name="connsiteY2087" fmla="*/ 3735427 h 10285413"/>
              <a:gd name="connsiteX2088" fmla="*/ 4242988 w 16348919"/>
              <a:gd name="connsiteY2088" fmla="*/ 3755160 h 10285413"/>
              <a:gd name="connsiteX2089" fmla="*/ 4272589 w 16348919"/>
              <a:gd name="connsiteY2089" fmla="*/ 3755160 h 10285413"/>
              <a:gd name="connsiteX2090" fmla="*/ 4312060 w 16348919"/>
              <a:gd name="connsiteY2090" fmla="*/ 3755160 h 10285413"/>
              <a:gd name="connsiteX2091" fmla="*/ 4381130 w 16348919"/>
              <a:gd name="connsiteY2091" fmla="*/ 3774897 h 10285413"/>
              <a:gd name="connsiteX2092" fmla="*/ 4400865 w 16348919"/>
              <a:gd name="connsiteY2092" fmla="*/ 3794630 h 10285413"/>
              <a:gd name="connsiteX2093" fmla="*/ 4361394 w 16348919"/>
              <a:gd name="connsiteY2093" fmla="*/ 3794630 h 10285413"/>
              <a:gd name="connsiteX2094" fmla="*/ 4341662 w 16348919"/>
              <a:gd name="connsiteY2094" fmla="*/ 3794630 h 10285413"/>
              <a:gd name="connsiteX2095" fmla="*/ 4321928 w 16348919"/>
              <a:gd name="connsiteY2095" fmla="*/ 3794630 h 10285413"/>
              <a:gd name="connsiteX2096" fmla="*/ 4292325 w 16348919"/>
              <a:gd name="connsiteY2096" fmla="*/ 3784762 h 10285413"/>
              <a:gd name="connsiteX2097" fmla="*/ 4302192 w 16348919"/>
              <a:gd name="connsiteY2097" fmla="*/ 3814364 h 10285413"/>
              <a:gd name="connsiteX2098" fmla="*/ 4321928 w 16348919"/>
              <a:gd name="connsiteY2098" fmla="*/ 3834101 h 10285413"/>
              <a:gd name="connsiteX2099" fmla="*/ 4302192 w 16348919"/>
              <a:gd name="connsiteY2099" fmla="*/ 3834101 h 10285413"/>
              <a:gd name="connsiteX2100" fmla="*/ 4282457 w 16348919"/>
              <a:gd name="connsiteY2100" fmla="*/ 3834101 h 10285413"/>
              <a:gd name="connsiteX2101" fmla="*/ 4276289 w 16348919"/>
              <a:gd name="connsiteY2101" fmla="*/ 3825468 h 10285413"/>
              <a:gd name="connsiteX2102" fmla="*/ 4257789 w 16348919"/>
              <a:gd name="connsiteY2102" fmla="*/ 3819300 h 10285413"/>
              <a:gd name="connsiteX2103" fmla="*/ 4242988 w 16348919"/>
              <a:gd name="connsiteY2103" fmla="*/ 3834101 h 10285413"/>
              <a:gd name="connsiteX2104" fmla="*/ 4242988 w 16348919"/>
              <a:gd name="connsiteY2104" fmla="*/ 3817523 h 10285413"/>
              <a:gd name="connsiteX2105" fmla="*/ 4226952 w 16348919"/>
              <a:gd name="connsiteY2105" fmla="*/ 3815597 h 10285413"/>
              <a:gd name="connsiteX2106" fmla="*/ 4183783 w 16348919"/>
              <a:gd name="connsiteY2106" fmla="*/ 3814364 h 10285413"/>
              <a:gd name="connsiteX2107" fmla="*/ 4065373 w 16348919"/>
              <a:gd name="connsiteY2107" fmla="*/ 3794630 h 10285413"/>
              <a:gd name="connsiteX2108" fmla="*/ 4065373 w 16348919"/>
              <a:gd name="connsiteY2108" fmla="*/ 3755160 h 10285413"/>
              <a:gd name="connsiteX2109" fmla="*/ 4094975 w 16348919"/>
              <a:gd name="connsiteY2109" fmla="*/ 3755160 h 10285413"/>
              <a:gd name="connsiteX2110" fmla="*/ 4104844 w 16348919"/>
              <a:gd name="connsiteY2110" fmla="*/ 3755160 h 10285413"/>
              <a:gd name="connsiteX2111" fmla="*/ 4104844 w 16348919"/>
              <a:gd name="connsiteY2111" fmla="*/ 3774897 h 10285413"/>
              <a:gd name="connsiteX2112" fmla="*/ 4144313 w 16348919"/>
              <a:gd name="connsiteY2112" fmla="*/ 3774897 h 10285413"/>
              <a:gd name="connsiteX2113" fmla="*/ 4203517 w 16348919"/>
              <a:gd name="connsiteY2113" fmla="*/ 3774897 h 10285413"/>
              <a:gd name="connsiteX2114" fmla="*/ 4193652 w 16348919"/>
              <a:gd name="connsiteY2114" fmla="*/ 3765028 h 10285413"/>
              <a:gd name="connsiteX2115" fmla="*/ 4183783 w 16348919"/>
              <a:gd name="connsiteY2115" fmla="*/ 3755160 h 10285413"/>
              <a:gd name="connsiteX2116" fmla="*/ 4124580 w 16348919"/>
              <a:gd name="connsiteY2116" fmla="*/ 3735427 h 10285413"/>
              <a:gd name="connsiteX2117" fmla="*/ 4127046 w 16348919"/>
              <a:gd name="connsiteY2117" fmla="*/ 3723092 h 10285413"/>
              <a:gd name="connsiteX2118" fmla="*/ 12156650 w 16348919"/>
              <a:gd name="connsiteY2118" fmla="*/ 3715690 h 10285413"/>
              <a:gd name="connsiteX2119" fmla="*/ 12166518 w 16348919"/>
              <a:gd name="connsiteY2119" fmla="*/ 3735427 h 10285413"/>
              <a:gd name="connsiteX2120" fmla="*/ 12176384 w 16348919"/>
              <a:gd name="connsiteY2120" fmla="*/ 3735427 h 10285413"/>
              <a:gd name="connsiteX2121" fmla="*/ 12215854 w 16348919"/>
              <a:gd name="connsiteY2121" fmla="*/ 3755160 h 10285413"/>
              <a:gd name="connsiteX2122" fmla="*/ 12225722 w 16348919"/>
              <a:gd name="connsiteY2122" fmla="*/ 3745293 h 10285413"/>
              <a:gd name="connsiteX2123" fmla="*/ 12235588 w 16348919"/>
              <a:gd name="connsiteY2123" fmla="*/ 3735427 h 10285413"/>
              <a:gd name="connsiteX2124" fmla="*/ 12176384 w 16348919"/>
              <a:gd name="connsiteY2124" fmla="*/ 3715690 h 10285413"/>
              <a:gd name="connsiteX2125" fmla="*/ 12156650 w 16348919"/>
              <a:gd name="connsiteY2125" fmla="*/ 3715690 h 10285413"/>
              <a:gd name="connsiteX2126" fmla="*/ 4696888 w 16348919"/>
              <a:gd name="connsiteY2126" fmla="*/ 3715690 h 10285413"/>
              <a:gd name="connsiteX2127" fmla="*/ 4667285 w 16348919"/>
              <a:gd name="connsiteY2127" fmla="*/ 3725558 h 10285413"/>
              <a:gd name="connsiteX2128" fmla="*/ 4657420 w 16348919"/>
              <a:gd name="connsiteY2128" fmla="*/ 3735427 h 10285413"/>
              <a:gd name="connsiteX2129" fmla="*/ 4657420 w 16348919"/>
              <a:gd name="connsiteY2129" fmla="*/ 3755160 h 10285413"/>
              <a:gd name="connsiteX2130" fmla="*/ 4677153 w 16348919"/>
              <a:gd name="connsiteY2130" fmla="*/ 3745293 h 10285413"/>
              <a:gd name="connsiteX2131" fmla="*/ 4696888 w 16348919"/>
              <a:gd name="connsiteY2131" fmla="*/ 3735427 h 10285413"/>
              <a:gd name="connsiteX2132" fmla="*/ 4302192 w 16348919"/>
              <a:gd name="connsiteY2132" fmla="*/ 3695956 h 10285413"/>
              <a:gd name="connsiteX2133" fmla="*/ 4321928 w 16348919"/>
              <a:gd name="connsiteY2133" fmla="*/ 3715690 h 10285413"/>
              <a:gd name="connsiteX2134" fmla="*/ 4321928 w 16348919"/>
              <a:gd name="connsiteY2134" fmla="*/ 3735427 h 10285413"/>
              <a:gd name="connsiteX2135" fmla="*/ 4302192 w 16348919"/>
              <a:gd name="connsiteY2135" fmla="*/ 3715690 h 10285413"/>
              <a:gd name="connsiteX2136" fmla="*/ 4302192 w 16348919"/>
              <a:gd name="connsiteY2136" fmla="*/ 3695956 h 10285413"/>
              <a:gd name="connsiteX2137" fmla="*/ 5012646 w 16348919"/>
              <a:gd name="connsiteY2137" fmla="*/ 3676223 h 10285413"/>
              <a:gd name="connsiteX2138" fmla="*/ 5032380 w 16348919"/>
              <a:gd name="connsiteY2138" fmla="*/ 3695956 h 10285413"/>
              <a:gd name="connsiteX2139" fmla="*/ 5071849 w 16348919"/>
              <a:gd name="connsiteY2139" fmla="*/ 3695956 h 10285413"/>
              <a:gd name="connsiteX2140" fmla="*/ 5071849 w 16348919"/>
              <a:gd name="connsiteY2140" fmla="*/ 3686088 h 10285413"/>
              <a:gd name="connsiteX2141" fmla="*/ 5052116 w 16348919"/>
              <a:gd name="connsiteY2141" fmla="*/ 3676223 h 10285413"/>
              <a:gd name="connsiteX2142" fmla="*/ 4203517 w 16348919"/>
              <a:gd name="connsiteY2142" fmla="*/ 3676223 h 10285413"/>
              <a:gd name="connsiteX2143" fmla="*/ 4223254 w 16348919"/>
              <a:gd name="connsiteY2143" fmla="*/ 3676223 h 10285413"/>
              <a:gd name="connsiteX2144" fmla="*/ 4262724 w 16348919"/>
              <a:gd name="connsiteY2144" fmla="*/ 3676223 h 10285413"/>
              <a:gd name="connsiteX2145" fmla="*/ 4242988 w 16348919"/>
              <a:gd name="connsiteY2145" fmla="*/ 3695956 h 10285413"/>
              <a:gd name="connsiteX2146" fmla="*/ 4223254 w 16348919"/>
              <a:gd name="connsiteY2146" fmla="*/ 3715690 h 10285413"/>
              <a:gd name="connsiteX2147" fmla="*/ 4223254 w 16348919"/>
              <a:gd name="connsiteY2147" fmla="*/ 3695956 h 10285413"/>
              <a:gd name="connsiteX2148" fmla="*/ 4992911 w 16348919"/>
              <a:gd name="connsiteY2148" fmla="*/ 3656486 h 10285413"/>
              <a:gd name="connsiteX2149" fmla="*/ 4973176 w 16348919"/>
              <a:gd name="connsiteY2149" fmla="*/ 3676223 h 10285413"/>
              <a:gd name="connsiteX2150" fmla="*/ 4992911 w 16348919"/>
              <a:gd name="connsiteY2150" fmla="*/ 3676223 h 10285413"/>
              <a:gd name="connsiteX2151" fmla="*/ 4440336 w 16348919"/>
              <a:gd name="connsiteY2151" fmla="*/ 3656486 h 10285413"/>
              <a:gd name="connsiteX2152" fmla="*/ 4499540 w 16348919"/>
              <a:gd name="connsiteY2152" fmla="*/ 3695956 h 10285413"/>
              <a:gd name="connsiteX2153" fmla="*/ 4539009 w 16348919"/>
              <a:gd name="connsiteY2153" fmla="*/ 3676223 h 10285413"/>
              <a:gd name="connsiteX2154" fmla="*/ 4548877 w 16348919"/>
              <a:gd name="connsiteY2154" fmla="*/ 3695956 h 10285413"/>
              <a:gd name="connsiteX2155" fmla="*/ 4558745 w 16348919"/>
              <a:gd name="connsiteY2155" fmla="*/ 3676223 h 10285413"/>
              <a:gd name="connsiteX2156" fmla="*/ 4558745 w 16348919"/>
              <a:gd name="connsiteY2156" fmla="*/ 3666355 h 10285413"/>
              <a:gd name="connsiteX2157" fmla="*/ 4539009 w 16348919"/>
              <a:gd name="connsiteY2157" fmla="*/ 3656486 h 10285413"/>
              <a:gd name="connsiteX2158" fmla="*/ 4479805 w 16348919"/>
              <a:gd name="connsiteY2158" fmla="*/ 3656486 h 10285413"/>
              <a:gd name="connsiteX2159" fmla="*/ 4440336 w 16348919"/>
              <a:gd name="connsiteY2159" fmla="*/ 3656486 h 10285413"/>
              <a:gd name="connsiteX2160" fmla="*/ 4292325 w 16348919"/>
              <a:gd name="connsiteY2160" fmla="*/ 3636752 h 10285413"/>
              <a:gd name="connsiteX2161" fmla="*/ 4302192 w 16348919"/>
              <a:gd name="connsiteY2161" fmla="*/ 3656486 h 10285413"/>
              <a:gd name="connsiteX2162" fmla="*/ 4282457 w 16348919"/>
              <a:gd name="connsiteY2162" fmla="*/ 3656486 h 10285413"/>
              <a:gd name="connsiteX2163" fmla="*/ 4292325 w 16348919"/>
              <a:gd name="connsiteY2163" fmla="*/ 3636752 h 10285413"/>
              <a:gd name="connsiteX2164" fmla="*/ 3808822 w 16348919"/>
              <a:gd name="connsiteY2164" fmla="*/ 3636752 h 10285413"/>
              <a:gd name="connsiteX2165" fmla="*/ 3848292 w 16348919"/>
              <a:gd name="connsiteY2165" fmla="*/ 3656486 h 10285413"/>
              <a:gd name="connsiteX2166" fmla="*/ 3789088 w 16348919"/>
              <a:gd name="connsiteY2166" fmla="*/ 3656486 h 10285413"/>
              <a:gd name="connsiteX2167" fmla="*/ 4159115 w 16348919"/>
              <a:gd name="connsiteY2167" fmla="*/ 3626884 h 10285413"/>
              <a:gd name="connsiteX2168" fmla="*/ 4164047 w 16348919"/>
              <a:gd name="connsiteY2168" fmla="*/ 3636752 h 10285413"/>
              <a:gd name="connsiteX2169" fmla="*/ 4164047 w 16348919"/>
              <a:gd name="connsiteY2169" fmla="*/ 3656486 h 10285413"/>
              <a:gd name="connsiteX2170" fmla="*/ 4144313 w 16348919"/>
              <a:gd name="connsiteY2170" fmla="*/ 3656486 h 10285413"/>
              <a:gd name="connsiteX2171" fmla="*/ 4144313 w 16348919"/>
              <a:gd name="connsiteY2171" fmla="*/ 3636752 h 10285413"/>
              <a:gd name="connsiteX2172" fmla="*/ 4159115 w 16348919"/>
              <a:gd name="connsiteY2172" fmla="*/ 3626884 h 10285413"/>
              <a:gd name="connsiteX2173" fmla="*/ 12018506 w 16348919"/>
              <a:gd name="connsiteY2173" fmla="*/ 3597282 h 10285413"/>
              <a:gd name="connsiteX2174" fmla="*/ 12038239 w 16348919"/>
              <a:gd name="connsiteY2174" fmla="*/ 3617016 h 10285413"/>
              <a:gd name="connsiteX2175" fmla="*/ 12048108 w 16348919"/>
              <a:gd name="connsiteY2175" fmla="*/ 3607151 h 10285413"/>
              <a:gd name="connsiteX2176" fmla="*/ 12038239 w 16348919"/>
              <a:gd name="connsiteY2176" fmla="*/ 3597282 h 10285413"/>
              <a:gd name="connsiteX2177" fmla="*/ 12018506 w 16348919"/>
              <a:gd name="connsiteY2177" fmla="*/ 3597282 h 10285413"/>
              <a:gd name="connsiteX2178" fmla="*/ 3868025 w 16348919"/>
              <a:gd name="connsiteY2178" fmla="*/ 3597282 h 10285413"/>
              <a:gd name="connsiteX2179" fmla="*/ 3887761 w 16348919"/>
              <a:gd name="connsiteY2179" fmla="*/ 3607151 h 10285413"/>
              <a:gd name="connsiteX2180" fmla="*/ 3868025 w 16348919"/>
              <a:gd name="connsiteY2180" fmla="*/ 3617016 h 10285413"/>
              <a:gd name="connsiteX2181" fmla="*/ 5446812 w 16348919"/>
              <a:gd name="connsiteY2181" fmla="*/ 3577550 h 10285413"/>
              <a:gd name="connsiteX2182" fmla="*/ 5446812 w 16348919"/>
              <a:gd name="connsiteY2182" fmla="*/ 3597282 h 10285413"/>
              <a:gd name="connsiteX2183" fmla="*/ 5466546 w 16348919"/>
              <a:gd name="connsiteY2183" fmla="*/ 3597282 h 10285413"/>
              <a:gd name="connsiteX2184" fmla="*/ 5456681 w 16348919"/>
              <a:gd name="connsiteY2184" fmla="*/ 3587414 h 10285413"/>
              <a:gd name="connsiteX2185" fmla="*/ 5446812 w 16348919"/>
              <a:gd name="connsiteY2185" fmla="*/ 3577550 h 10285413"/>
              <a:gd name="connsiteX2186" fmla="*/ 4489674 w 16348919"/>
              <a:gd name="connsiteY2186" fmla="*/ 3577550 h 10285413"/>
              <a:gd name="connsiteX2187" fmla="*/ 4499540 w 16348919"/>
              <a:gd name="connsiteY2187" fmla="*/ 3597282 h 10285413"/>
              <a:gd name="connsiteX2188" fmla="*/ 4558745 w 16348919"/>
              <a:gd name="connsiteY2188" fmla="*/ 3597282 h 10285413"/>
              <a:gd name="connsiteX2189" fmla="*/ 4578479 w 16348919"/>
              <a:gd name="connsiteY2189" fmla="*/ 3597282 h 10285413"/>
              <a:gd name="connsiteX2190" fmla="*/ 4519276 w 16348919"/>
              <a:gd name="connsiteY2190" fmla="*/ 3577550 h 10285413"/>
              <a:gd name="connsiteX2191" fmla="*/ 4489674 w 16348919"/>
              <a:gd name="connsiteY2191" fmla="*/ 3577550 h 10285413"/>
              <a:gd name="connsiteX2192" fmla="*/ 3966699 w 16348919"/>
              <a:gd name="connsiteY2192" fmla="*/ 3577550 h 10285413"/>
              <a:gd name="connsiteX2193" fmla="*/ 3976568 w 16348919"/>
              <a:gd name="connsiteY2193" fmla="*/ 3577550 h 10285413"/>
              <a:gd name="connsiteX2194" fmla="*/ 4006170 w 16348919"/>
              <a:gd name="connsiteY2194" fmla="*/ 3577550 h 10285413"/>
              <a:gd name="connsiteX2195" fmla="*/ 4045640 w 16348919"/>
              <a:gd name="connsiteY2195" fmla="*/ 3597282 h 10285413"/>
              <a:gd name="connsiteX2196" fmla="*/ 4006170 w 16348919"/>
              <a:gd name="connsiteY2196" fmla="*/ 3617016 h 10285413"/>
              <a:gd name="connsiteX2197" fmla="*/ 3986434 w 16348919"/>
              <a:gd name="connsiteY2197" fmla="*/ 3617016 h 10285413"/>
              <a:gd name="connsiteX2198" fmla="*/ 3986434 w 16348919"/>
              <a:gd name="connsiteY2198" fmla="*/ 3626884 h 10285413"/>
              <a:gd name="connsiteX2199" fmla="*/ 3966699 w 16348919"/>
              <a:gd name="connsiteY2199" fmla="*/ 3636752 h 10285413"/>
              <a:gd name="connsiteX2200" fmla="*/ 3966699 w 16348919"/>
              <a:gd name="connsiteY2200" fmla="*/ 3577550 h 10285413"/>
              <a:gd name="connsiteX2201" fmla="*/ 4341662 w 16348919"/>
              <a:gd name="connsiteY2201" fmla="*/ 3557812 h 10285413"/>
              <a:gd name="connsiteX2202" fmla="*/ 4381130 w 16348919"/>
              <a:gd name="connsiteY2202" fmla="*/ 3577550 h 10285413"/>
              <a:gd name="connsiteX2203" fmla="*/ 4460072 w 16348919"/>
              <a:gd name="connsiteY2203" fmla="*/ 3597282 h 10285413"/>
              <a:gd name="connsiteX2204" fmla="*/ 4460072 w 16348919"/>
              <a:gd name="connsiteY2204" fmla="*/ 3577550 h 10285413"/>
              <a:gd name="connsiteX2205" fmla="*/ 4430467 w 16348919"/>
              <a:gd name="connsiteY2205" fmla="*/ 3567680 h 10285413"/>
              <a:gd name="connsiteX2206" fmla="*/ 4400865 w 16348919"/>
              <a:gd name="connsiteY2206" fmla="*/ 3567680 h 10285413"/>
              <a:gd name="connsiteX2207" fmla="*/ 4371264 w 16348919"/>
              <a:gd name="connsiteY2207" fmla="*/ 3557812 h 10285413"/>
              <a:gd name="connsiteX2208" fmla="*/ 4341662 w 16348919"/>
              <a:gd name="connsiteY2208" fmla="*/ 3557812 h 10285413"/>
              <a:gd name="connsiteX2209" fmla="*/ 4127046 w 16348919"/>
              <a:gd name="connsiteY2209" fmla="*/ 3543014 h 10285413"/>
              <a:gd name="connsiteX2210" fmla="*/ 4134446 w 16348919"/>
              <a:gd name="connsiteY2210" fmla="*/ 3547944 h 10285413"/>
              <a:gd name="connsiteX2211" fmla="*/ 4144313 w 16348919"/>
              <a:gd name="connsiteY2211" fmla="*/ 3557812 h 10285413"/>
              <a:gd name="connsiteX2212" fmla="*/ 4124580 w 16348919"/>
              <a:gd name="connsiteY2212" fmla="*/ 3547944 h 10285413"/>
              <a:gd name="connsiteX2213" fmla="*/ 4127046 w 16348919"/>
              <a:gd name="connsiteY2213" fmla="*/ 3543014 h 10285413"/>
              <a:gd name="connsiteX2214" fmla="*/ 4973176 w 16348919"/>
              <a:gd name="connsiteY2214" fmla="*/ 3538078 h 10285413"/>
              <a:gd name="connsiteX2215" fmla="*/ 4953442 w 16348919"/>
              <a:gd name="connsiteY2215" fmla="*/ 3557812 h 10285413"/>
              <a:gd name="connsiteX2216" fmla="*/ 4992911 w 16348919"/>
              <a:gd name="connsiteY2216" fmla="*/ 3557812 h 10285413"/>
              <a:gd name="connsiteX2217" fmla="*/ 4973176 w 16348919"/>
              <a:gd name="connsiteY2217" fmla="*/ 3538078 h 10285413"/>
              <a:gd name="connsiteX2218" fmla="*/ 4894236 w 16348919"/>
              <a:gd name="connsiteY2218" fmla="*/ 3538078 h 10285413"/>
              <a:gd name="connsiteX2219" fmla="*/ 4913972 w 16348919"/>
              <a:gd name="connsiteY2219" fmla="*/ 3557812 h 10285413"/>
              <a:gd name="connsiteX2220" fmla="*/ 4894236 w 16348919"/>
              <a:gd name="connsiteY2220" fmla="*/ 3538078 h 10285413"/>
              <a:gd name="connsiteX2221" fmla="*/ 3868025 w 16348919"/>
              <a:gd name="connsiteY2221" fmla="*/ 3538078 h 10285413"/>
              <a:gd name="connsiteX2222" fmla="*/ 3907496 w 16348919"/>
              <a:gd name="connsiteY2222" fmla="*/ 3538078 h 10285413"/>
              <a:gd name="connsiteX2223" fmla="*/ 3976568 w 16348919"/>
              <a:gd name="connsiteY2223" fmla="*/ 3557812 h 10285413"/>
              <a:gd name="connsiteX2224" fmla="*/ 3956833 w 16348919"/>
              <a:gd name="connsiteY2224" fmla="*/ 3567680 h 10285413"/>
              <a:gd name="connsiteX2225" fmla="*/ 3946966 w 16348919"/>
              <a:gd name="connsiteY2225" fmla="*/ 3577550 h 10285413"/>
              <a:gd name="connsiteX2226" fmla="*/ 3907496 w 16348919"/>
              <a:gd name="connsiteY2226" fmla="*/ 3577550 h 10285413"/>
              <a:gd name="connsiteX2227" fmla="*/ 3887761 w 16348919"/>
              <a:gd name="connsiteY2227" fmla="*/ 3547944 h 10285413"/>
              <a:gd name="connsiteX2228" fmla="*/ 3868025 w 16348919"/>
              <a:gd name="connsiteY2228" fmla="*/ 3538078 h 10285413"/>
              <a:gd name="connsiteX2229" fmla="*/ 12314528 w 16348919"/>
              <a:gd name="connsiteY2229" fmla="*/ 3498608 h 10285413"/>
              <a:gd name="connsiteX2230" fmla="*/ 12294794 w 16348919"/>
              <a:gd name="connsiteY2230" fmla="*/ 3508477 h 10285413"/>
              <a:gd name="connsiteX2231" fmla="*/ 12294794 w 16348919"/>
              <a:gd name="connsiteY2231" fmla="*/ 3518342 h 10285413"/>
              <a:gd name="connsiteX2232" fmla="*/ 12304660 w 16348919"/>
              <a:gd name="connsiteY2232" fmla="*/ 3518342 h 10285413"/>
              <a:gd name="connsiteX2233" fmla="*/ 12334262 w 16348919"/>
              <a:gd name="connsiteY2233" fmla="*/ 3518342 h 10285413"/>
              <a:gd name="connsiteX2234" fmla="*/ 4815297 w 16348919"/>
              <a:gd name="connsiteY2234" fmla="*/ 3498608 h 10285413"/>
              <a:gd name="connsiteX2235" fmla="*/ 4835032 w 16348919"/>
              <a:gd name="connsiteY2235" fmla="*/ 3518342 h 10285413"/>
              <a:gd name="connsiteX2236" fmla="*/ 4835032 w 16348919"/>
              <a:gd name="connsiteY2236" fmla="*/ 3498608 h 10285413"/>
              <a:gd name="connsiteX2237" fmla="*/ 4815297 w 16348919"/>
              <a:gd name="connsiteY2237" fmla="*/ 3498608 h 10285413"/>
              <a:gd name="connsiteX2238" fmla="*/ 3779220 w 16348919"/>
              <a:gd name="connsiteY2238" fmla="*/ 3469006 h 10285413"/>
              <a:gd name="connsiteX2239" fmla="*/ 3808822 w 16348919"/>
              <a:gd name="connsiteY2239" fmla="*/ 3478872 h 10285413"/>
              <a:gd name="connsiteX2240" fmla="*/ 3828555 w 16348919"/>
              <a:gd name="connsiteY2240" fmla="*/ 3498608 h 10285413"/>
              <a:gd name="connsiteX2241" fmla="*/ 3808822 w 16348919"/>
              <a:gd name="connsiteY2241" fmla="*/ 3498608 h 10285413"/>
              <a:gd name="connsiteX2242" fmla="*/ 3789088 w 16348919"/>
              <a:gd name="connsiteY2242" fmla="*/ 3478872 h 10285413"/>
              <a:gd name="connsiteX2243" fmla="*/ 3769351 w 16348919"/>
              <a:gd name="connsiteY2243" fmla="*/ 3478872 h 10285413"/>
              <a:gd name="connsiteX2244" fmla="*/ 3779220 w 16348919"/>
              <a:gd name="connsiteY2244" fmla="*/ 3469006 h 10285413"/>
              <a:gd name="connsiteX2245" fmla="*/ 11571223 w 16348919"/>
              <a:gd name="connsiteY2245" fmla="*/ 3452521 h 10285413"/>
              <a:gd name="connsiteX2246" fmla="*/ 11564606 w 16348919"/>
              <a:gd name="connsiteY2246" fmla="*/ 3459138 h 10285413"/>
              <a:gd name="connsiteX2247" fmla="*/ 11567072 w 16348919"/>
              <a:gd name="connsiteY2247" fmla="*/ 3456672 h 10285413"/>
              <a:gd name="connsiteX2248" fmla="*/ 12965776 w 16348919"/>
              <a:gd name="connsiteY2248" fmla="*/ 3439404 h 10285413"/>
              <a:gd name="connsiteX2249" fmla="*/ 12985512 w 16348919"/>
              <a:gd name="connsiteY2249" fmla="*/ 3459138 h 10285413"/>
              <a:gd name="connsiteX2250" fmla="*/ 12985512 w 16348919"/>
              <a:gd name="connsiteY2250" fmla="*/ 3439404 h 10285413"/>
              <a:gd name="connsiteX2251" fmla="*/ 12965776 w 16348919"/>
              <a:gd name="connsiteY2251" fmla="*/ 3439404 h 10285413"/>
              <a:gd name="connsiteX2252" fmla="*/ 4479805 w 16348919"/>
              <a:gd name="connsiteY2252" fmla="*/ 3439404 h 10285413"/>
              <a:gd name="connsiteX2253" fmla="*/ 4499540 w 16348919"/>
              <a:gd name="connsiteY2253" fmla="*/ 3459138 h 10285413"/>
              <a:gd name="connsiteX2254" fmla="*/ 4539009 w 16348919"/>
              <a:gd name="connsiteY2254" fmla="*/ 3478872 h 10285413"/>
              <a:gd name="connsiteX2255" fmla="*/ 4548877 w 16348919"/>
              <a:gd name="connsiteY2255" fmla="*/ 3469006 h 10285413"/>
              <a:gd name="connsiteX2256" fmla="*/ 4558745 w 16348919"/>
              <a:gd name="connsiteY2256" fmla="*/ 3459138 h 10285413"/>
              <a:gd name="connsiteX2257" fmla="*/ 4539009 w 16348919"/>
              <a:gd name="connsiteY2257" fmla="*/ 3439404 h 10285413"/>
              <a:gd name="connsiteX2258" fmla="*/ 4499540 w 16348919"/>
              <a:gd name="connsiteY2258" fmla="*/ 3439404 h 10285413"/>
              <a:gd name="connsiteX2259" fmla="*/ 4262724 w 16348919"/>
              <a:gd name="connsiteY2259" fmla="*/ 3427070 h 10285413"/>
              <a:gd name="connsiteX2260" fmla="*/ 4282457 w 16348919"/>
              <a:gd name="connsiteY2260" fmla="*/ 3429536 h 10285413"/>
              <a:gd name="connsiteX2261" fmla="*/ 4302192 w 16348919"/>
              <a:gd name="connsiteY2261" fmla="*/ 3439404 h 10285413"/>
              <a:gd name="connsiteX2262" fmla="*/ 4321928 w 16348919"/>
              <a:gd name="connsiteY2262" fmla="*/ 3459138 h 10285413"/>
              <a:gd name="connsiteX2263" fmla="*/ 4302192 w 16348919"/>
              <a:gd name="connsiteY2263" fmla="*/ 3459138 h 10285413"/>
              <a:gd name="connsiteX2264" fmla="*/ 4262724 w 16348919"/>
              <a:gd name="connsiteY2264" fmla="*/ 3459138 h 10285413"/>
              <a:gd name="connsiteX2265" fmla="*/ 4242988 w 16348919"/>
              <a:gd name="connsiteY2265" fmla="*/ 3439404 h 10285413"/>
              <a:gd name="connsiteX2266" fmla="*/ 4262724 w 16348919"/>
              <a:gd name="connsiteY2266" fmla="*/ 3427070 h 10285413"/>
              <a:gd name="connsiteX2267" fmla="*/ 11525136 w 16348919"/>
              <a:gd name="connsiteY2267" fmla="*/ 3419669 h 10285413"/>
              <a:gd name="connsiteX2268" fmla="*/ 11544869 w 16348919"/>
              <a:gd name="connsiteY2268" fmla="*/ 3439404 h 10285413"/>
              <a:gd name="connsiteX2269" fmla="*/ 11544869 w 16348919"/>
              <a:gd name="connsiteY2269" fmla="*/ 3419669 h 10285413"/>
              <a:gd name="connsiteX2270" fmla="*/ 11488132 w 16348919"/>
              <a:gd name="connsiteY2270" fmla="*/ 3407333 h 10285413"/>
              <a:gd name="connsiteX2271" fmla="*/ 11475797 w 16348919"/>
              <a:gd name="connsiteY2271" fmla="*/ 3409802 h 10285413"/>
              <a:gd name="connsiteX2272" fmla="*/ 11465932 w 16348919"/>
              <a:gd name="connsiteY2272" fmla="*/ 3439404 h 10285413"/>
              <a:gd name="connsiteX2273" fmla="*/ 11485665 w 16348919"/>
              <a:gd name="connsiteY2273" fmla="*/ 3459138 h 10285413"/>
              <a:gd name="connsiteX2274" fmla="*/ 11515267 w 16348919"/>
              <a:gd name="connsiteY2274" fmla="*/ 3449270 h 10285413"/>
              <a:gd name="connsiteX2275" fmla="*/ 11505399 w 16348919"/>
              <a:gd name="connsiteY2275" fmla="*/ 3419669 h 10285413"/>
              <a:gd name="connsiteX2276" fmla="*/ 11488132 w 16348919"/>
              <a:gd name="connsiteY2276" fmla="*/ 3407333 h 10285413"/>
              <a:gd name="connsiteX2277" fmla="*/ 12294794 w 16348919"/>
              <a:gd name="connsiteY2277" fmla="*/ 3399934 h 10285413"/>
              <a:gd name="connsiteX2278" fmla="*/ 12275058 w 16348919"/>
              <a:gd name="connsiteY2278" fmla="*/ 3419669 h 10285413"/>
              <a:gd name="connsiteX2279" fmla="*/ 12275058 w 16348919"/>
              <a:gd name="connsiteY2279" fmla="*/ 3439404 h 10285413"/>
              <a:gd name="connsiteX2280" fmla="*/ 12294794 w 16348919"/>
              <a:gd name="connsiteY2280" fmla="*/ 3419669 h 10285413"/>
              <a:gd name="connsiteX2281" fmla="*/ 11367258 w 16348919"/>
              <a:gd name="connsiteY2281" fmla="*/ 3399934 h 10285413"/>
              <a:gd name="connsiteX2282" fmla="*/ 11386991 w 16348919"/>
              <a:gd name="connsiteY2282" fmla="*/ 3419669 h 10285413"/>
              <a:gd name="connsiteX2283" fmla="*/ 11406725 w 16348919"/>
              <a:gd name="connsiteY2283" fmla="*/ 3419669 h 10285413"/>
              <a:gd name="connsiteX2284" fmla="*/ 11406725 w 16348919"/>
              <a:gd name="connsiteY2284" fmla="*/ 3439404 h 10285413"/>
              <a:gd name="connsiteX2285" fmla="*/ 11416593 w 16348919"/>
              <a:gd name="connsiteY2285" fmla="*/ 3429536 h 10285413"/>
              <a:gd name="connsiteX2286" fmla="*/ 11422513 w 16348919"/>
              <a:gd name="connsiteY2286" fmla="*/ 3423614 h 10285413"/>
              <a:gd name="connsiteX2287" fmla="*/ 11426462 w 16348919"/>
              <a:gd name="connsiteY2287" fmla="*/ 3426248 h 10285413"/>
              <a:gd name="connsiteX2288" fmla="*/ 11426462 w 16348919"/>
              <a:gd name="connsiteY2288" fmla="*/ 3439404 h 10285413"/>
              <a:gd name="connsiteX2289" fmla="*/ 11446195 w 16348919"/>
              <a:gd name="connsiteY2289" fmla="*/ 3439404 h 10285413"/>
              <a:gd name="connsiteX2290" fmla="*/ 11426462 w 16348919"/>
              <a:gd name="connsiteY2290" fmla="*/ 3426248 h 10285413"/>
              <a:gd name="connsiteX2291" fmla="*/ 11426462 w 16348919"/>
              <a:gd name="connsiteY2291" fmla="*/ 3419669 h 10285413"/>
              <a:gd name="connsiteX2292" fmla="*/ 11422513 w 16348919"/>
              <a:gd name="connsiteY2292" fmla="*/ 3423614 h 10285413"/>
              <a:gd name="connsiteX2293" fmla="*/ 11386991 w 16348919"/>
              <a:gd name="connsiteY2293" fmla="*/ 3399934 h 10285413"/>
              <a:gd name="connsiteX2294" fmla="*/ 11367258 w 16348919"/>
              <a:gd name="connsiteY2294" fmla="*/ 3399934 h 10285413"/>
              <a:gd name="connsiteX2295" fmla="*/ 11327788 w 16348919"/>
              <a:gd name="connsiteY2295" fmla="*/ 3399934 h 10285413"/>
              <a:gd name="connsiteX2296" fmla="*/ 11317919 w 16348919"/>
              <a:gd name="connsiteY2296" fmla="*/ 3419669 h 10285413"/>
              <a:gd name="connsiteX2297" fmla="*/ 11347521 w 16348919"/>
              <a:gd name="connsiteY2297" fmla="*/ 3439404 h 10285413"/>
              <a:gd name="connsiteX2298" fmla="*/ 11347521 w 16348919"/>
              <a:gd name="connsiteY2298" fmla="*/ 3419669 h 10285413"/>
              <a:gd name="connsiteX2299" fmla="*/ 4183783 w 16348919"/>
              <a:gd name="connsiteY2299" fmla="*/ 3399934 h 10285413"/>
              <a:gd name="connsiteX2300" fmla="*/ 4242988 w 16348919"/>
              <a:gd name="connsiteY2300" fmla="*/ 3399934 h 10285413"/>
              <a:gd name="connsiteX2301" fmla="*/ 4203517 w 16348919"/>
              <a:gd name="connsiteY2301" fmla="*/ 3459138 h 10285413"/>
              <a:gd name="connsiteX2302" fmla="*/ 4173916 w 16348919"/>
              <a:gd name="connsiteY2302" fmla="*/ 3449270 h 10285413"/>
              <a:gd name="connsiteX2303" fmla="*/ 4164047 w 16348919"/>
              <a:gd name="connsiteY2303" fmla="*/ 3429536 h 10285413"/>
              <a:gd name="connsiteX2304" fmla="*/ 4144313 w 16348919"/>
              <a:gd name="connsiteY2304" fmla="*/ 3419669 h 10285413"/>
              <a:gd name="connsiteX2305" fmla="*/ 4124580 w 16348919"/>
              <a:gd name="connsiteY2305" fmla="*/ 3409802 h 10285413"/>
              <a:gd name="connsiteX2306" fmla="*/ 4183783 w 16348919"/>
              <a:gd name="connsiteY2306" fmla="*/ 3399934 h 10285413"/>
              <a:gd name="connsiteX2307" fmla="*/ 3795254 w 16348919"/>
              <a:gd name="connsiteY2307" fmla="*/ 3393766 h 10285413"/>
              <a:gd name="connsiteX2308" fmla="*/ 3828555 w 16348919"/>
              <a:gd name="connsiteY2308" fmla="*/ 3419669 h 10285413"/>
              <a:gd name="connsiteX2309" fmla="*/ 3769351 w 16348919"/>
              <a:gd name="connsiteY2309" fmla="*/ 3419669 h 10285413"/>
              <a:gd name="connsiteX2310" fmla="*/ 3729884 w 16348919"/>
              <a:gd name="connsiteY2310" fmla="*/ 3419669 h 10285413"/>
              <a:gd name="connsiteX2311" fmla="*/ 3769351 w 16348919"/>
              <a:gd name="connsiteY2311" fmla="*/ 3399934 h 10285413"/>
              <a:gd name="connsiteX2312" fmla="*/ 3795254 w 16348919"/>
              <a:gd name="connsiteY2312" fmla="*/ 3393766 h 10285413"/>
              <a:gd name="connsiteX2313" fmla="*/ 12748694 w 16348919"/>
              <a:gd name="connsiteY2313" fmla="*/ 3380198 h 10285413"/>
              <a:gd name="connsiteX2314" fmla="*/ 12748694 w 16348919"/>
              <a:gd name="connsiteY2314" fmla="*/ 3399934 h 10285413"/>
              <a:gd name="connsiteX2315" fmla="*/ 12768428 w 16348919"/>
              <a:gd name="connsiteY2315" fmla="*/ 3380198 h 10285413"/>
              <a:gd name="connsiteX2316" fmla="*/ 12748694 w 16348919"/>
              <a:gd name="connsiteY2316" fmla="*/ 3380198 h 10285413"/>
              <a:gd name="connsiteX2317" fmla="*/ 12255324 w 16348919"/>
              <a:gd name="connsiteY2317" fmla="*/ 3380198 h 10285413"/>
              <a:gd name="connsiteX2318" fmla="*/ 12255324 w 16348919"/>
              <a:gd name="connsiteY2318" fmla="*/ 3399934 h 10285413"/>
              <a:gd name="connsiteX2319" fmla="*/ 12275058 w 16348919"/>
              <a:gd name="connsiteY2319" fmla="*/ 3399934 h 10285413"/>
              <a:gd name="connsiteX2320" fmla="*/ 12255324 w 16348919"/>
              <a:gd name="connsiteY2320" fmla="*/ 3380198 h 10285413"/>
              <a:gd name="connsiteX2321" fmla="*/ 3927232 w 16348919"/>
              <a:gd name="connsiteY2321" fmla="*/ 3380198 h 10285413"/>
              <a:gd name="connsiteX2322" fmla="*/ 3986434 w 16348919"/>
              <a:gd name="connsiteY2322" fmla="*/ 3380198 h 10285413"/>
              <a:gd name="connsiteX2323" fmla="*/ 4016037 w 16348919"/>
              <a:gd name="connsiteY2323" fmla="*/ 3380198 h 10285413"/>
              <a:gd name="connsiteX2324" fmla="*/ 4025903 w 16348919"/>
              <a:gd name="connsiteY2324" fmla="*/ 3380198 h 10285413"/>
              <a:gd name="connsiteX2325" fmla="*/ 4045640 w 16348919"/>
              <a:gd name="connsiteY2325" fmla="*/ 3380198 h 10285413"/>
              <a:gd name="connsiteX2326" fmla="*/ 4065373 w 16348919"/>
              <a:gd name="connsiteY2326" fmla="*/ 3380198 h 10285413"/>
              <a:gd name="connsiteX2327" fmla="*/ 3996304 w 16348919"/>
              <a:gd name="connsiteY2327" fmla="*/ 3399934 h 10285413"/>
              <a:gd name="connsiteX2328" fmla="*/ 3927232 w 16348919"/>
              <a:gd name="connsiteY2328" fmla="*/ 3390067 h 10285413"/>
              <a:gd name="connsiteX2329" fmla="*/ 3927232 w 16348919"/>
              <a:gd name="connsiteY2329" fmla="*/ 3380198 h 10285413"/>
              <a:gd name="connsiteX2330" fmla="*/ 12294794 w 16348919"/>
              <a:gd name="connsiteY2330" fmla="*/ 3360464 h 10285413"/>
              <a:gd name="connsiteX2331" fmla="*/ 12314528 w 16348919"/>
              <a:gd name="connsiteY2331" fmla="*/ 3380198 h 10285413"/>
              <a:gd name="connsiteX2332" fmla="*/ 12324396 w 16348919"/>
              <a:gd name="connsiteY2332" fmla="*/ 3380198 h 10285413"/>
              <a:gd name="connsiteX2333" fmla="*/ 12334262 w 16348919"/>
              <a:gd name="connsiteY2333" fmla="*/ 3360464 h 10285413"/>
              <a:gd name="connsiteX2334" fmla="*/ 12314528 w 16348919"/>
              <a:gd name="connsiteY2334" fmla="*/ 3360464 h 10285413"/>
              <a:gd name="connsiteX2335" fmla="*/ 12196120 w 16348919"/>
              <a:gd name="connsiteY2335" fmla="*/ 3360464 h 10285413"/>
              <a:gd name="connsiteX2336" fmla="*/ 12166518 w 16348919"/>
              <a:gd name="connsiteY2336" fmla="*/ 3380198 h 10285413"/>
              <a:gd name="connsiteX2337" fmla="*/ 12196120 w 16348919"/>
              <a:gd name="connsiteY2337" fmla="*/ 3399934 h 10285413"/>
              <a:gd name="connsiteX2338" fmla="*/ 12215854 w 16348919"/>
              <a:gd name="connsiteY2338" fmla="*/ 3380198 h 10285413"/>
              <a:gd name="connsiteX2339" fmla="*/ 12205986 w 16348919"/>
              <a:gd name="connsiteY2339" fmla="*/ 3370332 h 10285413"/>
              <a:gd name="connsiteX2340" fmla="*/ 12196120 w 16348919"/>
              <a:gd name="connsiteY2340" fmla="*/ 3360464 h 10285413"/>
              <a:gd name="connsiteX2341" fmla="*/ 12117180 w 16348919"/>
              <a:gd name="connsiteY2341" fmla="*/ 3360464 h 10285413"/>
              <a:gd name="connsiteX2342" fmla="*/ 12117180 w 16348919"/>
              <a:gd name="connsiteY2342" fmla="*/ 3380198 h 10285413"/>
              <a:gd name="connsiteX2343" fmla="*/ 12136913 w 16348919"/>
              <a:gd name="connsiteY2343" fmla="*/ 3360464 h 10285413"/>
              <a:gd name="connsiteX2344" fmla="*/ 12117180 w 16348919"/>
              <a:gd name="connsiteY2344" fmla="*/ 3360464 h 10285413"/>
              <a:gd name="connsiteX2345" fmla="*/ 3572003 w 16348919"/>
              <a:gd name="connsiteY2345" fmla="*/ 3340731 h 10285413"/>
              <a:gd name="connsiteX2346" fmla="*/ 3591740 w 16348919"/>
              <a:gd name="connsiteY2346" fmla="*/ 3340731 h 10285413"/>
              <a:gd name="connsiteX2347" fmla="*/ 3631207 w 16348919"/>
              <a:gd name="connsiteY2347" fmla="*/ 3340731 h 10285413"/>
              <a:gd name="connsiteX2348" fmla="*/ 3611473 w 16348919"/>
              <a:gd name="connsiteY2348" fmla="*/ 3360464 h 10285413"/>
              <a:gd name="connsiteX2349" fmla="*/ 12077710 w 16348919"/>
              <a:gd name="connsiteY2349" fmla="*/ 3320994 h 10285413"/>
              <a:gd name="connsiteX2350" fmla="*/ 12057976 w 16348919"/>
              <a:gd name="connsiteY2350" fmla="*/ 3340731 h 10285413"/>
              <a:gd name="connsiteX2351" fmla="*/ 12077710 w 16348919"/>
              <a:gd name="connsiteY2351" fmla="*/ 3340731 h 10285413"/>
              <a:gd name="connsiteX2352" fmla="*/ 12077710 w 16348919"/>
              <a:gd name="connsiteY2352" fmla="*/ 3320994 h 10285413"/>
              <a:gd name="connsiteX2353" fmla="*/ 12393468 w 16348919"/>
              <a:gd name="connsiteY2353" fmla="*/ 3301260 h 10285413"/>
              <a:gd name="connsiteX2354" fmla="*/ 12432938 w 16348919"/>
              <a:gd name="connsiteY2354" fmla="*/ 3320994 h 10285413"/>
              <a:gd name="connsiteX2355" fmla="*/ 12482274 w 16348919"/>
              <a:gd name="connsiteY2355" fmla="*/ 3330862 h 10285413"/>
              <a:gd name="connsiteX2356" fmla="*/ 12492139 w 16348919"/>
              <a:gd name="connsiteY2356" fmla="*/ 3340731 h 10285413"/>
              <a:gd name="connsiteX2357" fmla="*/ 12511876 w 16348919"/>
              <a:gd name="connsiteY2357" fmla="*/ 3350596 h 10285413"/>
              <a:gd name="connsiteX2358" fmla="*/ 12521744 w 16348919"/>
              <a:gd name="connsiteY2358" fmla="*/ 3360464 h 10285413"/>
              <a:gd name="connsiteX2359" fmla="*/ 12531610 w 16348919"/>
              <a:gd name="connsiteY2359" fmla="*/ 3390067 h 10285413"/>
              <a:gd name="connsiteX2360" fmla="*/ 12551346 w 16348919"/>
              <a:gd name="connsiteY2360" fmla="*/ 3399934 h 10285413"/>
              <a:gd name="connsiteX2361" fmla="*/ 12551346 w 16348919"/>
              <a:gd name="connsiteY2361" fmla="*/ 3380198 h 10285413"/>
              <a:gd name="connsiteX2362" fmla="*/ 12571080 w 16348919"/>
              <a:gd name="connsiteY2362" fmla="*/ 3380198 h 10285413"/>
              <a:gd name="connsiteX2363" fmla="*/ 12590813 w 16348919"/>
              <a:gd name="connsiteY2363" fmla="*/ 3399934 h 10285413"/>
              <a:gd name="connsiteX2364" fmla="*/ 12630284 w 16348919"/>
              <a:gd name="connsiteY2364" fmla="*/ 3399934 h 10285413"/>
              <a:gd name="connsiteX2365" fmla="*/ 12669754 w 16348919"/>
              <a:gd name="connsiteY2365" fmla="*/ 3390067 h 10285413"/>
              <a:gd name="connsiteX2366" fmla="*/ 12630284 w 16348919"/>
              <a:gd name="connsiteY2366" fmla="*/ 3380198 h 10285413"/>
              <a:gd name="connsiteX2367" fmla="*/ 12580948 w 16348919"/>
              <a:gd name="connsiteY2367" fmla="*/ 3350596 h 10285413"/>
              <a:gd name="connsiteX2368" fmla="*/ 12531610 w 16348919"/>
              <a:gd name="connsiteY2368" fmla="*/ 3301260 h 10285413"/>
              <a:gd name="connsiteX2369" fmla="*/ 12472406 w 16348919"/>
              <a:gd name="connsiteY2369" fmla="*/ 3301260 h 10285413"/>
              <a:gd name="connsiteX2370" fmla="*/ 12225722 w 16348919"/>
              <a:gd name="connsiteY2370" fmla="*/ 3301260 h 10285413"/>
              <a:gd name="connsiteX2371" fmla="*/ 12205986 w 16348919"/>
              <a:gd name="connsiteY2371" fmla="*/ 3320994 h 10285413"/>
              <a:gd name="connsiteX2372" fmla="*/ 12225722 w 16348919"/>
              <a:gd name="connsiteY2372" fmla="*/ 3340731 h 10285413"/>
              <a:gd name="connsiteX2373" fmla="*/ 12245456 w 16348919"/>
              <a:gd name="connsiteY2373" fmla="*/ 3320994 h 10285413"/>
              <a:gd name="connsiteX2374" fmla="*/ 12225722 w 16348919"/>
              <a:gd name="connsiteY2374" fmla="*/ 3301260 h 10285413"/>
              <a:gd name="connsiteX2375" fmla="*/ 3769351 w 16348919"/>
              <a:gd name="connsiteY2375" fmla="*/ 3301260 h 10285413"/>
              <a:gd name="connsiteX2376" fmla="*/ 3868025 w 16348919"/>
              <a:gd name="connsiteY2376" fmla="*/ 3301260 h 10285413"/>
              <a:gd name="connsiteX2377" fmla="*/ 3946966 w 16348919"/>
              <a:gd name="connsiteY2377" fmla="*/ 3320994 h 10285413"/>
              <a:gd name="connsiteX2378" fmla="*/ 3828555 w 16348919"/>
              <a:gd name="connsiteY2378" fmla="*/ 3320994 h 10285413"/>
              <a:gd name="connsiteX2379" fmla="*/ 3769351 w 16348919"/>
              <a:gd name="connsiteY2379" fmla="*/ 3301260 h 10285413"/>
              <a:gd name="connsiteX2380" fmla="*/ 12156650 w 16348919"/>
              <a:gd name="connsiteY2380" fmla="*/ 3281525 h 10285413"/>
              <a:gd name="connsiteX2381" fmla="*/ 12097446 w 16348919"/>
              <a:gd name="connsiteY2381" fmla="*/ 3301260 h 10285413"/>
              <a:gd name="connsiteX2382" fmla="*/ 12176384 w 16348919"/>
              <a:gd name="connsiteY2382" fmla="*/ 3301260 h 10285413"/>
              <a:gd name="connsiteX2383" fmla="*/ 10577864 w 16348919"/>
              <a:gd name="connsiteY2383" fmla="*/ 3281525 h 10285413"/>
              <a:gd name="connsiteX2384" fmla="*/ 10597599 w 16348919"/>
              <a:gd name="connsiteY2384" fmla="*/ 3301260 h 10285413"/>
              <a:gd name="connsiteX2385" fmla="*/ 10637069 w 16348919"/>
              <a:gd name="connsiteY2385" fmla="*/ 3320994 h 10285413"/>
              <a:gd name="connsiteX2386" fmla="*/ 10617333 w 16348919"/>
              <a:gd name="connsiteY2386" fmla="*/ 3301260 h 10285413"/>
              <a:gd name="connsiteX2387" fmla="*/ 10577864 w 16348919"/>
              <a:gd name="connsiteY2387" fmla="*/ 3281525 h 10285413"/>
              <a:gd name="connsiteX2388" fmla="*/ 10479189 w 16348919"/>
              <a:gd name="connsiteY2388" fmla="*/ 3281525 h 10285413"/>
              <a:gd name="connsiteX2389" fmla="*/ 10479189 w 16348919"/>
              <a:gd name="connsiteY2389" fmla="*/ 3301260 h 10285413"/>
              <a:gd name="connsiteX2390" fmla="*/ 10479189 w 16348919"/>
              <a:gd name="connsiteY2390" fmla="*/ 3320994 h 10285413"/>
              <a:gd name="connsiteX2391" fmla="*/ 10498925 w 16348919"/>
              <a:gd name="connsiteY2391" fmla="*/ 3301260 h 10285413"/>
              <a:gd name="connsiteX2392" fmla="*/ 4598214 w 16348919"/>
              <a:gd name="connsiteY2392" fmla="*/ 3281525 h 10285413"/>
              <a:gd name="connsiteX2393" fmla="*/ 4598214 w 16348919"/>
              <a:gd name="connsiteY2393" fmla="*/ 3301260 h 10285413"/>
              <a:gd name="connsiteX2394" fmla="*/ 4617950 w 16348919"/>
              <a:gd name="connsiteY2394" fmla="*/ 3320994 h 10285413"/>
              <a:gd name="connsiteX2395" fmla="*/ 4617950 w 16348919"/>
              <a:gd name="connsiteY2395" fmla="*/ 3301260 h 10285413"/>
              <a:gd name="connsiteX2396" fmla="*/ 11998773 w 16348919"/>
              <a:gd name="connsiteY2396" fmla="*/ 3261790 h 10285413"/>
              <a:gd name="connsiteX2397" fmla="*/ 11972779 w 16348919"/>
              <a:gd name="connsiteY2397" fmla="*/ 3283452 h 10285413"/>
              <a:gd name="connsiteX2398" fmla="*/ 11976569 w 16348919"/>
              <a:gd name="connsiteY2398" fmla="*/ 3283993 h 10285413"/>
              <a:gd name="connsiteX2399" fmla="*/ 11988905 w 16348919"/>
              <a:gd name="connsiteY2399" fmla="*/ 3291392 h 10285413"/>
              <a:gd name="connsiteX2400" fmla="*/ 11998773 w 16348919"/>
              <a:gd name="connsiteY2400" fmla="*/ 3301260 h 10285413"/>
              <a:gd name="connsiteX2401" fmla="*/ 12008638 w 16348919"/>
              <a:gd name="connsiteY2401" fmla="*/ 3311128 h 10285413"/>
              <a:gd name="connsiteX2402" fmla="*/ 12038239 w 16348919"/>
              <a:gd name="connsiteY2402" fmla="*/ 3301260 h 10285413"/>
              <a:gd name="connsiteX2403" fmla="*/ 12057976 w 16348919"/>
              <a:gd name="connsiteY2403" fmla="*/ 3301260 h 10285413"/>
              <a:gd name="connsiteX2404" fmla="*/ 12048108 w 16348919"/>
              <a:gd name="connsiteY2404" fmla="*/ 3281525 h 10285413"/>
              <a:gd name="connsiteX2405" fmla="*/ 12028374 w 16348919"/>
              <a:gd name="connsiteY2405" fmla="*/ 3281525 h 10285413"/>
              <a:gd name="connsiteX2406" fmla="*/ 12008638 w 16348919"/>
              <a:gd name="connsiteY2406" fmla="*/ 3271658 h 10285413"/>
              <a:gd name="connsiteX2407" fmla="*/ 11998773 w 16348919"/>
              <a:gd name="connsiteY2407" fmla="*/ 3261790 h 10285413"/>
              <a:gd name="connsiteX2408" fmla="*/ 10538393 w 16348919"/>
              <a:gd name="connsiteY2408" fmla="*/ 3261790 h 10285413"/>
              <a:gd name="connsiteX2409" fmla="*/ 10538393 w 16348919"/>
              <a:gd name="connsiteY2409" fmla="*/ 3281525 h 10285413"/>
              <a:gd name="connsiteX2410" fmla="*/ 10558129 w 16348919"/>
              <a:gd name="connsiteY2410" fmla="*/ 3261790 h 10285413"/>
              <a:gd name="connsiteX2411" fmla="*/ 10538393 w 16348919"/>
              <a:gd name="connsiteY2411" fmla="*/ 3261790 h 10285413"/>
              <a:gd name="connsiteX2412" fmla="*/ 12511876 w 16348919"/>
              <a:gd name="connsiteY2412" fmla="*/ 3242056 h 10285413"/>
              <a:gd name="connsiteX2413" fmla="*/ 12511876 w 16348919"/>
              <a:gd name="connsiteY2413" fmla="*/ 3271658 h 10285413"/>
              <a:gd name="connsiteX2414" fmla="*/ 12551346 w 16348919"/>
              <a:gd name="connsiteY2414" fmla="*/ 3271658 h 10285413"/>
              <a:gd name="connsiteX2415" fmla="*/ 12551346 w 16348919"/>
              <a:gd name="connsiteY2415" fmla="*/ 3242056 h 10285413"/>
              <a:gd name="connsiteX2416" fmla="*/ 12541478 w 16348919"/>
              <a:gd name="connsiteY2416" fmla="*/ 3242056 h 10285413"/>
              <a:gd name="connsiteX2417" fmla="*/ 12511876 w 16348919"/>
              <a:gd name="connsiteY2417" fmla="*/ 3242056 h 10285413"/>
              <a:gd name="connsiteX2418" fmla="*/ 4321928 w 16348919"/>
              <a:gd name="connsiteY2418" fmla="*/ 3242056 h 10285413"/>
              <a:gd name="connsiteX2419" fmla="*/ 4341662 w 16348919"/>
              <a:gd name="connsiteY2419" fmla="*/ 3261790 h 10285413"/>
              <a:gd name="connsiteX2420" fmla="*/ 4321928 w 16348919"/>
              <a:gd name="connsiteY2420" fmla="*/ 3261790 h 10285413"/>
              <a:gd name="connsiteX2421" fmla="*/ 4302192 w 16348919"/>
              <a:gd name="connsiteY2421" fmla="*/ 3242056 h 10285413"/>
              <a:gd name="connsiteX2422" fmla="*/ 4302192 w 16348919"/>
              <a:gd name="connsiteY2422" fmla="*/ 3261790 h 10285413"/>
              <a:gd name="connsiteX2423" fmla="*/ 4282457 w 16348919"/>
              <a:gd name="connsiteY2423" fmla="*/ 3251922 h 10285413"/>
              <a:gd name="connsiteX2424" fmla="*/ 4302192 w 16348919"/>
              <a:gd name="connsiteY2424" fmla="*/ 3242056 h 10285413"/>
              <a:gd name="connsiteX2425" fmla="*/ 12740059 w 16348919"/>
              <a:gd name="connsiteY2425" fmla="*/ 3235889 h 10285413"/>
              <a:gd name="connsiteX2426" fmla="*/ 12728958 w 16348919"/>
              <a:gd name="connsiteY2426" fmla="*/ 3242056 h 10285413"/>
              <a:gd name="connsiteX2427" fmla="*/ 12748694 w 16348919"/>
              <a:gd name="connsiteY2427" fmla="*/ 3242056 h 10285413"/>
              <a:gd name="connsiteX2428" fmla="*/ 12768428 w 16348919"/>
              <a:gd name="connsiteY2428" fmla="*/ 3261790 h 10285413"/>
              <a:gd name="connsiteX2429" fmla="*/ 12748694 w 16348919"/>
              <a:gd name="connsiteY2429" fmla="*/ 3281525 h 10285413"/>
              <a:gd name="connsiteX2430" fmla="*/ 12768428 w 16348919"/>
              <a:gd name="connsiteY2430" fmla="*/ 3281525 h 10285413"/>
              <a:gd name="connsiteX2431" fmla="*/ 12807898 w 16348919"/>
              <a:gd name="connsiteY2431" fmla="*/ 3281525 h 10285413"/>
              <a:gd name="connsiteX2432" fmla="*/ 12926306 w 16348919"/>
              <a:gd name="connsiteY2432" fmla="*/ 3320994 h 10285413"/>
              <a:gd name="connsiteX2433" fmla="*/ 13044716 w 16348919"/>
              <a:gd name="connsiteY2433" fmla="*/ 3360464 h 10285413"/>
              <a:gd name="connsiteX2434" fmla="*/ 13044716 w 16348919"/>
              <a:gd name="connsiteY2434" fmla="*/ 3320994 h 10285413"/>
              <a:gd name="connsiteX2435" fmla="*/ 13024980 w 16348919"/>
              <a:gd name="connsiteY2435" fmla="*/ 3320994 h 10285413"/>
              <a:gd name="connsiteX2436" fmla="*/ 13005246 w 16348919"/>
              <a:gd name="connsiteY2436" fmla="*/ 3320994 h 10285413"/>
              <a:gd name="connsiteX2437" fmla="*/ 13005246 w 16348919"/>
              <a:gd name="connsiteY2437" fmla="*/ 3281525 h 10285413"/>
              <a:gd name="connsiteX2438" fmla="*/ 13005246 w 16348919"/>
              <a:gd name="connsiteY2438" fmla="*/ 3261790 h 10285413"/>
              <a:gd name="connsiteX2439" fmla="*/ 12965776 w 16348919"/>
              <a:gd name="connsiteY2439" fmla="*/ 3301260 h 10285413"/>
              <a:gd name="connsiteX2440" fmla="*/ 12965776 w 16348919"/>
              <a:gd name="connsiteY2440" fmla="*/ 3320994 h 10285413"/>
              <a:gd name="connsiteX2441" fmla="*/ 12955910 w 16348919"/>
              <a:gd name="connsiteY2441" fmla="*/ 3291392 h 10285413"/>
              <a:gd name="connsiteX2442" fmla="*/ 12926306 w 16348919"/>
              <a:gd name="connsiteY2442" fmla="*/ 3261790 h 10285413"/>
              <a:gd name="connsiteX2443" fmla="*/ 12906572 w 16348919"/>
              <a:gd name="connsiteY2443" fmla="*/ 3281525 h 10285413"/>
              <a:gd name="connsiteX2444" fmla="*/ 12906572 w 16348919"/>
              <a:gd name="connsiteY2444" fmla="*/ 3242056 h 10285413"/>
              <a:gd name="connsiteX2445" fmla="*/ 12847368 w 16348919"/>
              <a:gd name="connsiteY2445" fmla="*/ 3242056 h 10285413"/>
              <a:gd name="connsiteX2446" fmla="*/ 12847368 w 16348919"/>
              <a:gd name="connsiteY2446" fmla="*/ 3261790 h 10285413"/>
              <a:gd name="connsiteX2447" fmla="*/ 12857234 w 16348919"/>
              <a:gd name="connsiteY2447" fmla="*/ 3271658 h 10285413"/>
              <a:gd name="connsiteX2448" fmla="*/ 12867102 w 16348919"/>
              <a:gd name="connsiteY2448" fmla="*/ 3281525 h 10285413"/>
              <a:gd name="connsiteX2449" fmla="*/ 12788164 w 16348919"/>
              <a:gd name="connsiteY2449" fmla="*/ 3261790 h 10285413"/>
              <a:gd name="connsiteX2450" fmla="*/ 12740059 w 16348919"/>
              <a:gd name="connsiteY2450" fmla="*/ 3235889 h 10285413"/>
              <a:gd name="connsiteX2451" fmla="*/ 12630284 w 16348919"/>
              <a:gd name="connsiteY2451" fmla="*/ 3202587 h 10285413"/>
              <a:gd name="connsiteX2452" fmla="*/ 12630284 w 16348919"/>
              <a:gd name="connsiteY2452" fmla="*/ 3222320 h 10285413"/>
              <a:gd name="connsiteX2453" fmla="*/ 12650020 w 16348919"/>
              <a:gd name="connsiteY2453" fmla="*/ 3242056 h 10285413"/>
              <a:gd name="connsiteX2454" fmla="*/ 12669754 w 16348919"/>
              <a:gd name="connsiteY2454" fmla="*/ 3222320 h 10285413"/>
              <a:gd name="connsiteX2455" fmla="*/ 12502008 w 16348919"/>
              <a:gd name="connsiteY2455" fmla="*/ 3202587 h 10285413"/>
              <a:gd name="connsiteX2456" fmla="*/ 12472406 w 16348919"/>
              <a:gd name="connsiteY2456" fmla="*/ 3222320 h 10285413"/>
              <a:gd name="connsiteX2457" fmla="*/ 12492139 w 16348919"/>
              <a:gd name="connsiteY2457" fmla="*/ 3222320 h 10285413"/>
              <a:gd name="connsiteX2458" fmla="*/ 12521744 w 16348919"/>
              <a:gd name="connsiteY2458" fmla="*/ 3222320 h 10285413"/>
              <a:gd name="connsiteX2459" fmla="*/ 12531610 w 16348919"/>
              <a:gd name="connsiteY2459" fmla="*/ 3212452 h 10285413"/>
              <a:gd name="connsiteX2460" fmla="*/ 12502008 w 16348919"/>
              <a:gd name="connsiteY2460" fmla="*/ 3202587 h 10285413"/>
              <a:gd name="connsiteX2461" fmla="*/ 12008638 w 16348919"/>
              <a:gd name="connsiteY2461" fmla="*/ 3202587 h 10285413"/>
              <a:gd name="connsiteX2462" fmla="*/ 11988905 w 16348919"/>
              <a:gd name="connsiteY2462" fmla="*/ 3222320 h 10285413"/>
              <a:gd name="connsiteX2463" fmla="*/ 12028374 w 16348919"/>
              <a:gd name="connsiteY2463" fmla="*/ 3242056 h 10285413"/>
              <a:gd name="connsiteX2464" fmla="*/ 12077710 w 16348919"/>
              <a:gd name="connsiteY2464" fmla="*/ 3222320 h 10285413"/>
              <a:gd name="connsiteX2465" fmla="*/ 12087578 w 16348919"/>
              <a:gd name="connsiteY2465" fmla="*/ 3232188 h 10285413"/>
              <a:gd name="connsiteX2466" fmla="*/ 12097446 w 16348919"/>
              <a:gd name="connsiteY2466" fmla="*/ 3242056 h 10285413"/>
              <a:gd name="connsiteX2467" fmla="*/ 12117180 w 16348919"/>
              <a:gd name="connsiteY2467" fmla="*/ 3242056 h 10285413"/>
              <a:gd name="connsiteX2468" fmla="*/ 12136913 w 16348919"/>
              <a:gd name="connsiteY2468" fmla="*/ 3242056 h 10285413"/>
              <a:gd name="connsiteX2469" fmla="*/ 12117180 w 16348919"/>
              <a:gd name="connsiteY2469" fmla="*/ 3222320 h 10285413"/>
              <a:gd name="connsiteX2470" fmla="*/ 12077710 w 16348919"/>
              <a:gd name="connsiteY2470" fmla="*/ 3222320 h 10285413"/>
              <a:gd name="connsiteX2471" fmla="*/ 12057976 w 16348919"/>
              <a:gd name="connsiteY2471" fmla="*/ 3212452 h 10285413"/>
              <a:gd name="connsiteX2472" fmla="*/ 12028374 w 16348919"/>
              <a:gd name="connsiteY2472" fmla="*/ 3212452 h 10285413"/>
              <a:gd name="connsiteX2473" fmla="*/ 12008638 w 16348919"/>
              <a:gd name="connsiteY2473" fmla="*/ 3202587 h 10285413"/>
              <a:gd name="connsiteX2474" fmla="*/ 4598214 w 16348919"/>
              <a:gd name="connsiteY2474" fmla="*/ 3202587 h 10285413"/>
              <a:gd name="connsiteX2475" fmla="*/ 4617950 w 16348919"/>
              <a:gd name="connsiteY2475" fmla="*/ 3222320 h 10285413"/>
              <a:gd name="connsiteX2476" fmla="*/ 4617950 w 16348919"/>
              <a:gd name="connsiteY2476" fmla="*/ 3202587 h 10285413"/>
              <a:gd name="connsiteX2477" fmla="*/ 4598214 w 16348919"/>
              <a:gd name="connsiteY2477" fmla="*/ 3202587 h 10285413"/>
              <a:gd name="connsiteX2478" fmla="*/ 12377681 w 16348919"/>
              <a:gd name="connsiteY2478" fmla="*/ 3190746 h 10285413"/>
              <a:gd name="connsiteX2479" fmla="*/ 12393468 w 16348919"/>
              <a:gd name="connsiteY2479" fmla="*/ 3202587 h 10285413"/>
              <a:gd name="connsiteX2480" fmla="*/ 12413202 w 16348919"/>
              <a:gd name="connsiteY2480" fmla="*/ 3202587 h 10285413"/>
              <a:gd name="connsiteX2481" fmla="*/ 13024980 w 16348919"/>
              <a:gd name="connsiteY2481" fmla="*/ 3182850 h 10285413"/>
              <a:gd name="connsiteX2482" fmla="*/ 13024980 w 16348919"/>
              <a:gd name="connsiteY2482" fmla="*/ 3202587 h 10285413"/>
              <a:gd name="connsiteX2483" fmla="*/ 13064450 w 16348919"/>
              <a:gd name="connsiteY2483" fmla="*/ 3202587 h 10285413"/>
              <a:gd name="connsiteX2484" fmla="*/ 13024980 w 16348919"/>
              <a:gd name="connsiteY2484" fmla="*/ 3182850 h 10285413"/>
              <a:gd name="connsiteX2485" fmla="*/ 11169910 w 16348919"/>
              <a:gd name="connsiteY2485" fmla="*/ 3182850 h 10285413"/>
              <a:gd name="connsiteX2486" fmla="*/ 11169910 w 16348919"/>
              <a:gd name="connsiteY2486" fmla="*/ 3202587 h 10285413"/>
              <a:gd name="connsiteX2487" fmla="*/ 11189643 w 16348919"/>
              <a:gd name="connsiteY2487" fmla="*/ 3202587 h 10285413"/>
              <a:gd name="connsiteX2488" fmla="*/ 11169910 w 16348919"/>
              <a:gd name="connsiteY2488" fmla="*/ 3182850 h 10285413"/>
              <a:gd name="connsiteX2489" fmla="*/ 10597599 w 16348919"/>
              <a:gd name="connsiteY2489" fmla="*/ 3182850 h 10285413"/>
              <a:gd name="connsiteX2490" fmla="*/ 10597599 w 16348919"/>
              <a:gd name="connsiteY2490" fmla="*/ 3202587 h 10285413"/>
              <a:gd name="connsiteX2491" fmla="*/ 10617333 w 16348919"/>
              <a:gd name="connsiteY2491" fmla="*/ 3182850 h 10285413"/>
              <a:gd name="connsiteX2492" fmla="*/ 10597599 w 16348919"/>
              <a:gd name="connsiteY2492" fmla="*/ 3182850 h 10285413"/>
              <a:gd name="connsiteX2493" fmla="*/ 10400251 w 16348919"/>
              <a:gd name="connsiteY2493" fmla="*/ 3182850 h 10285413"/>
              <a:gd name="connsiteX2494" fmla="*/ 10380515 w 16348919"/>
              <a:gd name="connsiteY2494" fmla="*/ 3202587 h 10285413"/>
              <a:gd name="connsiteX2495" fmla="*/ 10400251 w 16348919"/>
              <a:gd name="connsiteY2495" fmla="*/ 3222320 h 10285413"/>
              <a:gd name="connsiteX2496" fmla="*/ 10439719 w 16348919"/>
              <a:gd name="connsiteY2496" fmla="*/ 3222320 h 10285413"/>
              <a:gd name="connsiteX2497" fmla="*/ 10439719 w 16348919"/>
              <a:gd name="connsiteY2497" fmla="*/ 3202587 h 10285413"/>
              <a:gd name="connsiteX2498" fmla="*/ 10518659 w 16348919"/>
              <a:gd name="connsiteY2498" fmla="*/ 3222320 h 10285413"/>
              <a:gd name="connsiteX2499" fmla="*/ 10538393 w 16348919"/>
              <a:gd name="connsiteY2499" fmla="*/ 3212452 h 10285413"/>
              <a:gd name="connsiteX2500" fmla="*/ 10518659 w 16348919"/>
              <a:gd name="connsiteY2500" fmla="*/ 3202587 h 10285413"/>
              <a:gd name="connsiteX2501" fmla="*/ 10498925 w 16348919"/>
              <a:gd name="connsiteY2501" fmla="*/ 3202587 h 10285413"/>
              <a:gd name="connsiteX2502" fmla="*/ 10439719 w 16348919"/>
              <a:gd name="connsiteY2502" fmla="*/ 3202587 h 10285413"/>
              <a:gd name="connsiteX2503" fmla="*/ 10439719 w 16348919"/>
              <a:gd name="connsiteY2503" fmla="*/ 3182850 h 10285413"/>
              <a:gd name="connsiteX2504" fmla="*/ 10400251 w 16348919"/>
              <a:gd name="connsiteY2504" fmla="*/ 3182850 h 10285413"/>
              <a:gd name="connsiteX2505" fmla="*/ 3848292 w 16348919"/>
              <a:gd name="connsiteY2505" fmla="*/ 3182850 h 10285413"/>
              <a:gd name="connsiteX2506" fmla="*/ 3868025 w 16348919"/>
              <a:gd name="connsiteY2506" fmla="*/ 3182850 h 10285413"/>
              <a:gd name="connsiteX2507" fmla="*/ 3887761 w 16348919"/>
              <a:gd name="connsiteY2507" fmla="*/ 3182850 h 10285413"/>
              <a:gd name="connsiteX2508" fmla="*/ 3868025 w 16348919"/>
              <a:gd name="connsiteY2508" fmla="*/ 3202587 h 10285413"/>
              <a:gd name="connsiteX2509" fmla="*/ 11959302 w 16348919"/>
              <a:gd name="connsiteY2509" fmla="*/ 3163116 h 10285413"/>
              <a:gd name="connsiteX2510" fmla="*/ 11939565 w 16348919"/>
              <a:gd name="connsiteY2510" fmla="*/ 3182850 h 10285413"/>
              <a:gd name="connsiteX2511" fmla="*/ 11919832 w 16348919"/>
              <a:gd name="connsiteY2511" fmla="*/ 3202587 h 10285413"/>
              <a:gd name="connsiteX2512" fmla="*/ 11979036 w 16348919"/>
              <a:gd name="connsiteY2512" fmla="*/ 3182850 h 10285413"/>
              <a:gd name="connsiteX2513" fmla="*/ 11979036 w 16348919"/>
              <a:gd name="connsiteY2513" fmla="*/ 3163116 h 10285413"/>
              <a:gd name="connsiteX2514" fmla="*/ 10992295 w 16348919"/>
              <a:gd name="connsiteY2514" fmla="*/ 3163116 h 10285413"/>
              <a:gd name="connsiteX2515" fmla="*/ 11012029 w 16348919"/>
              <a:gd name="connsiteY2515" fmla="*/ 3182850 h 10285413"/>
              <a:gd name="connsiteX2516" fmla="*/ 11012029 w 16348919"/>
              <a:gd name="connsiteY2516" fmla="*/ 3163116 h 10285413"/>
              <a:gd name="connsiteX2517" fmla="*/ 10696273 w 16348919"/>
              <a:gd name="connsiteY2517" fmla="*/ 3163116 h 10285413"/>
              <a:gd name="connsiteX2518" fmla="*/ 10706139 w 16348919"/>
              <a:gd name="connsiteY2518" fmla="*/ 3182850 h 10285413"/>
              <a:gd name="connsiteX2519" fmla="*/ 10735743 w 16348919"/>
              <a:gd name="connsiteY2519" fmla="*/ 3182850 h 10285413"/>
              <a:gd name="connsiteX2520" fmla="*/ 10755477 w 16348919"/>
              <a:gd name="connsiteY2520" fmla="*/ 3192718 h 10285413"/>
              <a:gd name="connsiteX2521" fmla="*/ 10755477 w 16348919"/>
              <a:gd name="connsiteY2521" fmla="*/ 3222320 h 10285413"/>
              <a:gd name="connsiteX2522" fmla="*/ 10735743 w 16348919"/>
              <a:gd name="connsiteY2522" fmla="*/ 3222320 h 10285413"/>
              <a:gd name="connsiteX2523" fmla="*/ 10735743 w 16348919"/>
              <a:gd name="connsiteY2523" fmla="*/ 3202587 h 10285413"/>
              <a:gd name="connsiteX2524" fmla="*/ 10696273 w 16348919"/>
              <a:gd name="connsiteY2524" fmla="*/ 3202587 h 10285413"/>
              <a:gd name="connsiteX2525" fmla="*/ 10656803 w 16348919"/>
              <a:gd name="connsiteY2525" fmla="*/ 3202587 h 10285413"/>
              <a:gd name="connsiteX2526" fmla="*/ 10637069 w 16348919"/>
              <a:gd name="connsiteY2526" fmla="*/ 3202587 h 10285413"/>
              <a:gd name="connsiteX2527" fmla="*/ 10656803 w 16348919"/>
              <a:gd name="connsiteY2527" fmla="*/ 3222320 h 10285413"/>
              <a:gd name="connsiteX2528" fmla="*/ 10676537 w 16348919"/>
              <a:gd name="connsiteY2528" fmla="*/ 3242056 h 10285413"/>
              <a:gd name="connsiteX2529" fmla="*/ 10696273 w 16348919"/>
              <a:gd name="connsiteY2529" fmla="*/ 3242056 h 10285413"/>
              <a:gd name="connsiteX2530" fmla="*/ 10706139 w 16348919"/>
              <a:gd name="connsiteY2530" fmla="*/ 3222320 h 10285413"/>
              <a:gd name="connsiteX2531" fmla="*/ 10735743 w 16348919"/>
              <a:gd name="connsiteY2531" fmla="*/ 3242056 h 10285413"/>
              <a:gd name="connsiteX2532" fmla="*/ 10775211 w 16348919"/>
              <a:gd name="connsiteY2532" fmla="*/ 3222320 h 10285413"/>
              <a:gd name="connsiteX2533" fmla="*/ 10794947 w 16348919"/>
              <a:gd name="connsiteY2533" fmla="*/ 3202587 h 10285413"/>
              <a:gd name="connsiteX2534" fmla="*/ 10775211 w 16348919"/>
              <a:gd name="connsiteY2534" fmla="*/ 3163116 h 10285413"/>
              <a:gd name="connsiteX2535" fmla="*/ 10735743 w 16348919"/>
              <a:gd name="connsiteY2535" fmla="*/ 3163116 h 10285413"/>
              <a:gd name="connsiteX2536" fmla="*/ 10696273 w 16348919"/>
              <a:gd name="connsiteY2536" fmla="*/ 3163116 h 10285413"/>
              <a:gd name="connsiteX2537" fmla="*/ 9985819 w 16348919"/>
              <a:gd name="connsiteY2537" fmla="*/ 3163116 h 10285413"/>
              <a:gd name="connsiteX2538" fmla="*/ 9995687 w 16348919"/>
              <a:gd name="connsiteY2538" fmla="*/ 3182850 h 10285413"/>
              <a:gd name="connsiteX2539" fmla="*/ 10005552 w 16348919"/>
              <a:gd name="connsiteY2539" fmla="*/ 3182850 h 10285413"/>
              <a:gd name="connsiteX2540" fmla="*/ 9995687 w 16348919"/>
              <a:gd name="connsiteY2540" fmla="*/ 3163116 h 10285413"/>
              <a:gd name="connsiteX2541" fmla="*/ 9985819 w 16348919"/>
              <a:gd name="connsiteY2541" fmla="*/ 3163116 h 10285413"/>
              <a:gd name="connsiteX2542" fmla="*/ 4657420 w 16348919"/>
              <a:gd name="connsiteY2542" fmla="*/ 3163116 h 10285413"/>
              <a:gd name="connsiteX2543" fmla="*/ 4657420 w 16348919"/>
              <a:gd name="connsiteY2543" fmla="*/ 3202587 h 10285413"/>
              <a:gd name="connsiteX2544" fmla="*/ 4677153 w 16348919"/>
              <a:gd name="connsiteY2544" fmla="*/ 3182850 h 10285413"/>
              <a:gd name="connsiteX2545" fmla="*/ 4657420 w 16348919"/>
              <a:gd name="connsiteY2545" fmla="*/ 3163116 h 10285413"/>
              <a:gd name="connsiteX2546" fmla="*/ 4183783 w 16348919"/>
              <a:gd name="connsiteY2546" fmla="*/ 3163116 h 10285413"/>
              <a:gd name="connsiteX2547" fmla="*/ 4242988 w 16348919"/>
              <a:gd name="connsiteY2547" fmla="*/ 3163116 h 10285413"/>
              <a:gd name="connsiteX2548" fmla="*/ 4282457 w 16348919"/>
              <a:gd name="connsiteY2548" fmla="*/ 3182850 h 10285413"/>
              <a:gd name="connsiteX2549" fmla="*/ 4272589 w 16348919"/>
              <a:gd name="connsiteY2549" fmla="*/ 3182850 h 10285413"/>
              <a:gd name="connsiteX2550" fmla="*/ 4242988 w 16348919"/>
              <a:gd name="connsiteY2550" fmla="*/ 3182850 h 10285413"/>
              <a:gd name="connsiteX2551" fmla="*/ 12946042 w 16348919"/>
              <a:gd name="connsiteY2551" fmla="*/ 3143382 h 10285413"/>
              <a:gd name="connsiteX2552" fmla="*/ 12906572 w 16348919"/>
              <a:gd name="connsiteY2552" fmla="*/ 3163116 h 10285413"/>
              <a:gd name="connsiteX2553" fmla="*/ 12946042 w 16348919"/>
              <a:gd name="connsiteY2553" fmla="*/ 3163116 h 10285413"/>
              <a:gd name="connsiteX2554" fmla="*/ 12985512 w 16348919"/>
              <a:gd name="connsiteY2554" fmla="*/ 3143382 h 10285413"/>
              <a:gd name="connsiteX2555" fmla="*/ 12748694 w 16348919"/>
              <a:gd name="connsiteY2555" fmla="*/ 3143382 h 10285413"/>
              <a:gd name="connsiteX2556" fmla="*/ 12768428 w 16348919"/>
              <a:gd name="connsiteY2556" fmla="*/ 3163116 h 10285413"/>
              <a:gd name="connsiteX2557" fmla="*/ 12788164 w 16348919"/>
              <a:gd name="connsiteY2557" fmla="*/ 3163116 h 10285413"/>
              <a:gd name="connsiteX2558" fmla="*/ 12778296 w 16348919"/>
              <a:gd name="connsiteY2558" fmla="*/ 3143382 h 10285413"/>
              <a:gd name="connsiteX2559" fmla="*/ 12748694 w 16348919"/>
              <a:gd name="connsiteY2559" fmla="*/ 3143382 h 10285413"/>
              <a:gd name="connsiteX2560" fmla="*/ 12492139 w 16348919"/>
              <a:gd name="connsiteY2560" fmla="*/ 3143382 h 10285413"/>
              <a:gd name="connsiteX2561" fmla="*/ 12531610 w 16348919"/>
              <a:gd name="connsiteY2561" fmla="*/ 3163116 h 10285413"/>
              <a:gd name="connsiteX2562" fmla="*/ 12551346 w 16348919"/>
              <a:gd name="connsiteY2562" fmla="*/ 3143382 h 10285413"/>
              <a:gd name="connsiteX2563" fmla="*/ 11189643 w 16348919"/>
              <a:gd name="connsiteY2563" fmla="*/ 3143382 h 10285413"/>
              <a:gd name="connsiteX2564" fmla="*/ 11209377 w 16348919"/>
              <a:gd name="connsiteY2564" fmla="*/ 3153248 h 10285413"/>
              <a:gd name="connsiteX2565" fmla="*/ 11229113 w 16348919"/>
              <a:gd name="connsiteY2565" fmla="*/ 3163116 h 10285413"/>
              <a:gd name="connsiteX2566" fmla="*/ 11229113 w 16348919"/>
              <a:gd name="connsiteY2566" fmla="*/ 3143382 h 10285413"/>
              <a:gd name="connsiteX2567" fmla="*/ 11465932 w 16348919"/>
              <a:gd name="connsiteY2567" fmla="*/ 3123646 h 10285413"/>
              <a:gd name="connsiteX2568" fmla="*/ 11505399 w 16348919"/>
              <a:gd name="connsiteY2568" fmla="*/ 3163116 h 10285413"/>
              <a:gd name="connsiteX2569" fmla="*/ 11485665 w 16348919"/>
              <a:gd name="connsiteY2569" fmla="*/ 3143382 h 10285413"/>
              <a:gd name="connsiteX2570" fmla="*/ 10617333 w 16348919"/>
              <a:gd name="connsiteY2570" fmla="*/ 3123646 h 10285413"/>
              <a:gd name="connsiteX2571" fmla="*/ 10627201 w 16348919"/>
              <a:gd name="connsiteY2571" fmla="*/ 3153248 h 10285413"/>
              <a:gd name="connsiteX2572" fmla="*/ 10656803 w 16348919"/>
              <a:gd name="connsiteY2572" fmla="*/ 3163116 h 10285413"/>
              <a:gd name="connsiteX2573" fmla="*/ 10637069 w 16348919"/>
              <a:gd name="connsiteY2573" fmla="*/ 3123646 h 10285413"/>
              <a:gd name="connsiteX2574" fmla="*/ 10518659 w 16348919"/>
              <a:gd name="connsiteY2574" fmla="*/ 3123646 h 10285413"/>
              <a:gd name="connsiteX2575" fmla="*/ 10538393 w 16348919"/>
              <a:gd name="connsiteY2575" fmla="*/ 3163116 h 10285413"/>
              <a:gd name="connsiteX2576" fmla="*/ 10558129 w 16348919"/>
              <a:gd name="connsiteY2576" fmla="*/ 3143382 h 10285413"/>
              <a:gd name="connsiteX2577" fmla="*/ 10577864 w 16348919"/>
              <a:gd name="connsiteY2577" fmla="*/ 3143382 h 10285413"/>
              <a:gd name="connsiteX2578" fmla="*/ 10558129 w 16348919"/>
              <a:gd name="connsiteY2578" fmla="*/ 3123646 h 10285413"/>
              <a:gd name="connsiteX2579" fmla="*/ 10518659 w 16348919"/>
              <a:gd name="connsiteY2579" fmla="*/ 3123646 h 10285413"/>
              <a:gd name="connsiteX2580" fmla="*/ 10281841 w 16348919"/>
              <a:gd name="connsiteY2580" fmla="*/ 3123646 h 10285413"/>
              <a:gd name="connsiteX2581" fmla="*/ 10262107 w 16348919"/>
              <a:gd name="connsiteY2581" fmla="*/ 3143382 h 10285413"/>
              <a:gd name="connsiteX2582" fmla="*/ 10271972 w 16348919"/>
              <a:gd name="connsiteY2582" fmla="*/ 3163116 h 10285413"/>
              <a:gd name="connsiteX2583" fmla="*/ 10281841 w 16348919"/>
              <a:gd name="connsiteY2583" fmla="*/ 3143382 h 10285413"/>
              <a:gd name="connsiteX2584" fmla="*/ 10281841 w 16348919"/>
              <a:gd name="connsiteY2584" fmla="*/ 3123646 h 10285413"/>
              <a:gd name="connsiteX2585" fmla="*/ 4598214 w 16348919"/>
              <a:gd name="connsiteY2585" fmla="*/ 3123646 h 10285413"/>
              <a:gd name="connsiteX2586" fmla="*/ 4617950 w 16348919"/>
              <a:gd name="connsiteY2586" fmla="*/ 3143382 h 10285413"/>
              <a:gd name="connsiteX2587" fmla="*/ 4637684 w 16348919"/>
              <a:gd name="connsiteY2587" fmla="*/ 3143382 h 10285413"/>
              <a:gd name="connsiteX2588" fmla="*/ 4637684 w 16348919"/>
              <a:gd name="connsiteY2588" fmla="*/ 3133514 h 10285413"/>
              <a:gd name="connsiteX2589" fmla="*/ 4617950 w 16348919"/>
              <a:gd name="connsiteY2589" fmla="*/ 3123646 h 10285413"/>
              <a:gd name="connsiteX2590" fmla="*/ 4598214 w 16348919"/>
              <a:gd name="connsiteY2590" fmla="*/ 3123646 h 10285413"/>
              <a:gd name="connsiteX2591" fmla="*/ 3650944 w 16348919"/>
              <a:gd name="connsiteY2591" fmla="*/ 3123646 h 10285413"/>
              <a:gd name="connsiteX2592" fmla="*/ 3670677 w 16348919"/>
              <a:gd name="connsiteY2592" fmla="*/ 3123646 h 10285413"/>
              <a:gd name="connsiteX2593" fmla="*/ 3670677 w 16348919"/>
              <a:gd name="connsiteY2593" fmla="*/ 3143382 h 10285413"/>
              <a:gd name="connsiteX2594" fmla="*/ 3650944 w 16348919"/>
              <a:gd name="connsiteY2594" fmla="*/ 3123646 h 10285413"/>
              <a:gd name="connsiteX2595" fmla="*/ 12675922 w 16348919"/>
              <a:gd name="connsiteY2595" fmla="*/ 3117480 h 10285413"/>
              <a:gd name="connsiteX2596" fmla="*/ 12650020 w 16348919"/>
              <a:gd name="connsiteY2596" fmla="*/ 3123646 h 10285413"/>
              <a:gd name="connsiteX2597" fmla="*/ 12630284 w 16348919"/>
              <a:gd name="connsiteY2597" fmla="*/ 3143382 h 10285413"/>
              <a:gd name="connsiteX2598" fmla="*/ 12630284 w 16348919"/>
              <a:gd name="connsiteY2598" fmla="*/ 3163116 h 10285413"/>
              <a:gd name="connsiteX2599" fmla="*/ 12610550 w 16348919"/>
              <a:gd name="connsiteY2599" fmla="*/ 3163116 h 10285413"/>
              <a:gd name="connsiteX2600" fmla="*/ 12590813 w 16348919"/>
              <a:gd name="connsiteY2600" fmla="*/ 3163116 h 10285413"/>
              <a:gd name="connsiteX2601" fmla="*/ 12610550 w 16348919"/>
              <a:gd name="connsiteY2601" fmla="*/ 3182850 h 10285413"/>
              <a:gd name="connsiteX2602" fmla="*/ 12650020 w 16348919"/>
              <a:gd name="connsiteY2602" fmla="*/ 3182850 h 10285413"/>
              <a:gd name="connsiteX2603" fmla="*/ 12669754 w 16348919"/>
              <a:gd name="connsiteY2603" fmla="*/ 3163116 h 10285413"/>
              <a:gd name="connsiteX2604" fmla="*/ 12689490 w 16348919"/>
              <a:gd name="connsiteY2604" fmla="*/ 3163116 h 10285413"/>
              <a:gd name="connsiteX2605" fmla="*/ 12709224 w 16348919"/>
              <a:gd name="connsiteY2605" fmla="*/ 3143382 h 10285413"/>
              <a:gd name="connsiteX2606" fmla="*/ 12675922 w 16348919"/>
              <a:gd name="connsiteY2606" fmla="*/ 3117480 h 10285413"/>
              <a:gd name="connsiteX2607" fmla="*/ 12393468 w 16348919"/>
              <a:gd name="connsiteY2607" fmla="*/ 3103912 h 10285413"/>
              <a:gd name="connsiteX2608" fmla="*/ 12373732 w 16348919"/>
              <a:gd name="connsiteY2608" fmla="*/ 3123646 h 10285413"/>
              <a:gd name="connsiteX2609" fmla="*/ 12393468 w 16348919"/>
              <a:gd name="connsiteY2609" fmla="*/ 3163116 h 10285413"/>
              <a:gd name="connsiteX2610" fmla="*/ 12432938 w 16348919"/>
              <a:gd name="connsiteY2610" fmla="*/ 3202587 h 10285413"/>
              <a:gd name="connsiteX2611" fmla="*/ 12452672 w 16348919"/>
              <a:gd name="connsiteY2611" fmla="*/ 3242056 h 10285413"/>
              <a:gd name="connsiteX2612" fmla="*/ 12452672 w 16348919"/>
              <a:gd name="connsiteY2612" fmla="*/ 3222320 h 10285413"/>
              <a:gd name="connsiteX2613" fmla="*/ 12472406 w 16348919"/>
              <a:gd name="connsiteY2613" fmla="*/ 3202587 h 10285413"/>
              <a:gd name="connsiteX2614" fmla="*/ 12472406 w 16348919"/>
              <a:gd name="connsiteY2614" fmla="*/ 3163116 h 10285413"/>
              <a:gd name="connsiteX2615" fmla="*/ 12452672 w 16348919"/>
              <a:gd name="connsiteY2615" fmla="*/ 3123646 h 10285413"/>
              <a:gd name="connsiteX2616" fmla="*/ 12393468 w 16348919"/>
              <a:gd name="connsiteY2616" fmla="*/ 3123646 h 10285413"/>
              <a:gd name="connsiteX2617" fmla="*/ 12393468 w 16348919"/>
              <a:gd name="connsiteY2617" fmla="*/ 3103912 h 10285413"/>
              <a:gd name="connsiteX2618" fmla="*/ 10696273 w 16348919"/>
              <a:gd name="connsiteY2618" fmla="*/ 3103912 h 10285413"/>
              <a:gd name="connsiteX2619" fmla="*/ 10676537 w 16348919"/>
              <a:gd name="connsiteY2619" fmla="*/ 3123646 h 10285413"/>
              <a:gd name="connsiteX2620" fmla="*/ 10696273 w 16348919"/>
              <a:gd name="connsiteY2620" fmla="*/ 3123646 h 10285413"/>
              <a:gd name="connsiteX2621" fmla="*/ 10716008 w 16348919"/>
              <a:gd name="connsiteY2621" fmla="*/ 3103912 h 10285413"/>
              <a:gd name="connsiteX2622" fmla="*/ 9788471 w 16348919"/>
              <a:gd name="connsiteY2622" fmla="*/ 3103912 h 10285413"/>
              <a:gd name="connsiteX2623" fmla="*/ 9887145 w 16348919"/>
              <a:gd name="connsiteY2623" fmla="*/ 3143382 h 10285413"/>
              <a:gd name="connsiteX2624" fmla="*/ 9966085 w 16348919"/>
              <a:gd name="connsiteY2624" fmla="*/ 3163116 h 10285413"/>
              <a:gd name="connsiteX2625" fmla="*/ 9788471 w 16348919"/>
              <a:gd name="connsiteY2625" fmla="*/ 3103912 h 10285413"/>
              <a:gd name="connsiteX2626" fmla="*/ 10992295 w 16348919"/>
              <a:gd name="connsiteY2626" fmla="*/ 3084176 h 10285413"/>
              <a:gd name="connsiteX2627" fmla="*/ 11012029 w 16348919"/>
              <a:gd name="connsiteY2627" fmla="*/ 3103912 h 10285413"/>
              <a:gd name="connsiteX2628" fmla="*/ 10992295 w 16348919"/>
              <a:gd name="connsiteY2628" fmla="*/ 3123646 h 10285413"/>
              <a:gd name="connsiteX2629" fmla="*/ 10972560 w 16348919"/>
              <a:gd name="connsiteY2629" fmla="*/ 3103912 h 10285413"/>
              <a:gd name="connsiteX2630" fmla="*/ 10992295 w 16348919"/>
              <a:gd name="connsiteY2630" fmla="*/ 3084176 h 10285413"/>
              <a:gd name="connsiteX2631" fmla="*/ 9709530 w 16348919"/>
              <a:gd name="connsiteY2631" fmla="*/ 3084176 h 10285413"/>
              <a:gd name="connsiteX2632" fmla="*/ 9729267 w 16348919"/>
              <a:gd name="connsiteY2632" fmla="*/ 3103912 h 10285413"/>
              <a:gd name="connsiteX2633" fmla="*/ 9729267 w 16348919"/>
              <a:gd name="connsiteY2633" fmla="*/ 3084176 h 10285413"/>
              <a:gd name="connsiteX2634" fmla="*/ 9709530 w 16348919"/>
              <a:gd name="connsiteY2634" fmla="*/ 3084176 h 10285413"/>
              <a:gd name="connsiteX2635" fmla="*/ 4420601 w 16348919"/>
              <a:gd name="connsiteY2635" fmla="*/ 3084176 h 10285413"/>
              <a:gd name="connsiteX2636" fmla="*/ 4460072 w 16348919"/>
              <a:gd name="connsiteY2636" fmla="*/ 3103912 h 10285413"/>
              <a:gd name="connsiteX2637" fmla="*/ 4460072 w 16348919"/>
              <a:gd name="connsiteY2637" fmla="*/ 3084176 h 10285413"/>
              <a:gd name="connsiteX2638" fmla="*/ 12748694 w 16348919"/>
              <a:gd name="connsiteY2638" fmla="*/ 3064443 h 10285413"/>
              <a:gd name="connsiteX2639" fmla="*/ 12719092 w 16348919"/>
              <a:gd name="connsiteY2639" fmla="*/ 3084176 h 10285413"/>
              <a:gd name="connsiteX2640" fmla="*/ 12728958 w 16348919"/>
              <a:gd name="connsiteY2640" fmla="*/ 3103912 h 10285413"/>
              <a:gd name="connsiteX2641" fmla="*/ 12807898 w 16348919"/>
              <a:gd name="connsiteY2641" fmla="*/ 3123646 h 10285413"/>
              <a:gd name="connsiteX2642" fmla="*/ 12807898 w 16348919"/>
              <a:gd name="connsiteY2642" fmla="*/ 3163116 h 10285413"/>
              <a:gd name="connsiteX2643" fmla="*/ 12817766 w 16348919"/>
              <a:gd name="connsiteY2643" fmla="*/ 3172984 h 10285413"/>
              <a:gd name="connsiteX2644" fmla="*/ 12847368 w 16348919"/>
              <a:gd name="connsiteY2644" fmla="*/ 3163116 h 10285413"/>
              <a:gd name="connsiteX2645" fmla="*/ 12886838 w 16348919"/>
              <a:gd name="connsiteY2645" fmla="*/ 3163116 h 10285413"/>
              <a:gd name="connsiteX2646" fmla="*/ 12867102 w 16348919"/>
              <a:gd name="connsiteY2646" fmla="*/ 3143382 h 10285413"/>
              <a:gd name="connsiteX2647" fmla="*/ 12837500 w 16348919"/>
              <a:gd name="connsiteY2647" fmla="*/ 3133514 h 10285413"/>
              <a:gd name="connsiteX2648" fmla="*/ 12827632 w 16348919"/>
              <a:gd name="connsiteY2648" fmla="*/ 3133514 h 10285413"/>
              <a:gd name="connsiteX2649" fmla="*/ 12807898 w 16348919"/>
              <a:gd name="connsiteY2649" fmla="*/ 3123646 h 10285413"/>
              <a:gd name="connsiteX2650" fmla="*/ 12807898 w 16348919"/>
              <a:gd name="connsiteY2650" fmla="*/ 3103912 h 10285413"/>
              <a:gd name="connsiteX2651" fmla="*/ 12827632 w 16348919"/>
              <a:gd name="connsiteY2651" fmla="*/ 3103912 h 10285413"/>
              <a:gd name="connsiteX2652" fmla="*/ 12847368 w 16348919"/>
              <a:gd name="connsiteY2652" fmla="*/ 3084176 h 10285413"/>
              <a:gd name="connsiteX2653" fmla="*/ 12827632 w 16348919"/>
              <a:gd name="connsiteY2653" fmla="*/ 3064443 h 10285413"/>
              <a:gd name="connsiteX2654" fmla="*/ 12748694 w 16348919"/>
              <a:gd name="connsiteY2654" fmla="*/ 3064443 h 10285413"/>
              <a:gd name="connsiteX2655" fmla="*/ 12511876 w 16348919"/>
              <a:gd name="connsiteY2655" fmla="*/ 3064443 h 10285413"/>
              <a:gd name="connsiteX2656" fmla="*/ 12472406 w 16348919"/>
              <a:gd name="connsiteY2656" fmla="*/ 3084176 h 10285413"/>
              <a:gd name="connsiteX2657" fmla="*/ 12531610 w 16348919"/>
              <a:gd name="connsiteY2657" fmla="*/ 3084176 h 10285413"/>
              <a:gd name="connsiteX2658" fmla="*/ 12334262 w 16348919"/>
              <a:gd name="connsiteY2658" fmla="*/ 3064443 h 10285413"/>
              <a:gd name="connsiteX2659" fmla="*/ 12334262 w 16348919"/>
              <a:gd name="connsiteY2659" fmla="*/ 3084176 h 10285413"/>
              <a:gd name="connsiteX2660" fmla="*/ 12353998 w 16348919"/>
              <a:gd name="connsiteY2660" fmla="*/ 3084176 h 10285413"/>
              <a:gd name="connsiteX2661" fmla="*/ 12334262 w 16348919"/>
              <a:gd name="connsiteY2661" fmla="*/ 3064443 h 10285413"/>
              <a:gd name="connsiteX2662" fmla="*/ 12117180 w 16348919"/>
              <a:gd name="connsiteY2662" fmla="*/ 3064443 h 10285413"/>
              <a:gd name="connsiteX2663" fmla="*/ 12117180 w 16348919"/>
              <a:gd name="connsiteY2663" fmla="*/ 3084176 h 10285413"/>
              <a:gd name="connsiteX2664" fmla="*/ 12127048 w 16348919"/>
              <a:gd name="connsiteY2664" fmla="*/ 3074310 h 10285413"/>
              <a:gd name="connsiteX2665" fmla="*/ 12136913 w 16348919"/>
              <a:gd name="connsiteY2665" fmla="*/ 3064443 h 10285413"/>
              <a:gd name="connsiteX2666" fmla="*/ 12117180 w 16348919"/>
              <a:gd name="connsiteY2666" fmla="*/ 3064443 h 10285413"/>
              <a:gd name="connsiteX2667" fmla="*/ 10350913 w 16348919"/>
              <a:gd name="connsiteY2667" fmla="*/ 3064443 h 10285413"/>
              <a:gd name="connsiteX2668" fmla="*/ 10341045 w 16348919"/>
              <a:gd name="connsiteY2668" fmla="*/ 3084176 h 10285413"/>
              <a:gd name="connsiteX2669" fmla="*/ 10380515 w 16348919"/>
              <a:gd name="connsiteY2669" fmla="*/ 3084176 h 10285413"/>
              <a:gd name="connsiteX2670" fmla="*/ 10350913 w 16348919"/>
              <a:gd name="connsiteY2670" fmla="*/ 3064443 h 10285413"/>
              <a:gd name="connsiteX2671" fmla="*/ 4085109 w 16348919"/>
              <a:gd name="connsiteY2671" fmla="*/ 3064443 h 10285413"/>
              <a:gd name="connsiteX2672" fmla="*/ 4104844 w 16348919"/>
              <a:gd name="connsiteY2672" fmla="*/ 3064443 h 10285413"/>
              <a:gd name="connsiteX2673" fmla="*/ 4104844 w 16348919"/>
              <a:gd name="connsiteY2673" fmla="*/ 3084176 h 10285413"/>
              <a:gd name="connsiteX2674" fmla="*/ 4094975 w 16348919"/>
              <a:gd name="connsiteY2674" fmla="*/ 3103912 h 10285413"/>
              <a:gd name="connsiteX2675" fmla="*/ 4085109 w 16348919"/>
              <a:gd name="connsiteY2675" fmla="*/ 3084176 h 10285413"/>
              <a:gd name="connsiteX2676" fmla="*/ 4085109 w 16348919"/>
              <a:gd name="connsiteY2676" fmla="*/ 3064443 h 10285413"/>
              <a:gd name="connsiteX2677" fmla="*/ 3552270 w 16348919"/>
              <a:gd name="connsiteY2677" fmla="*/ 3064443 h 10285413"/>
              <a:gd name="connsiteX2678" fmla="*/ 3611473 w 16348919"/>
              <a:gd name="connsiteY2678" fmla="*/ 3064443 h 10285413"/>
              <a:gd name="connsiteX2679" fmla="*/ 3591740 w 16348919"/>
              <a:gd name="connsiteY2679" fmla="*/ 3084176 h 10285413"/>
              <a:gd name="connsiteX2680" fmla="*/ 3562137 w 16348919"/>
              <a:gd name="connsiteY2680" fmla="*/ 3074310 h 10285413"/>
              <a:gd name="connsiteX2681" fmla="*/ 3552270 w 16348919"/>
              <a:gd name="connsiteY2681" fmla="*/ 3064443 h 10285413"/>
              <a:gd name="connsiteX2682" fmla="*/ 10035157 w 16348919"/>
              <a:gd name="connsiteY2682" fmla="*/ 3054574 h 10285413"/>
              <a:gd name="connsiteX2683" fmla="*/ 10025289 w 16348919"/>
              <a:gd name="connsiteY2683" fmla="*/ 3064443 h 10285413"/>
              <a:gd name="connsiteX2684" fmla="*/ 10025289 w 16348919"/>
              <a:gd name="connsiteY2684" fmla="*/ 3084176 h 10285413"/>
              <a:gd name="connsiteX2685" fmla="*/ 10064760 w 16348919"/>
              <a:gd name="connsiteY2685" fmla="*/ 3094044 h 10285413"/>
              <a:gd name="connsiteX2686" fmla="*/ 10084493 w 16348919"/>
              <a:gd name="connsiteY2686" fmla="*/ 3103912 h 10285413"/>
              <a:gd name="connsiteX2687" fmla="*/ 10133831 w 16348919"/>
              <a:gd name="connsiteY2687" fmla="*/ 3133514 h 10285413"/>
              <a:gd name="connsiteX2688" fmla="*/ 10163433 w 16348919"/>
              <a:gd name="connsiteY2688" fmla="*/ 3123646 h 10285413"/>
              <a:gd name="connsiteX2689" fmla="*/ 10143697 w 16348919"/>
              <a:gd name="connsiteY2689" fmla="*/ 3103912 h 10285413"/>
              <a:gd name="connsiteX2690" fmla="*/ 10123963 w 16348919"/>
              <a:gd name="connsiteY2690" fmla="*/ 3103912 h 10285413"/>
              <a:gd name="connsiteX2691" fmla="*/ 10064760 w 16348919"/>
              <a:gd name="connsiteY2691" fmla="*/ 3064443 h 10285413"/>
              <a:gd name="connsiteX2692" fmla="*/ 10035157 w 16348919"/>
              <a:gd name="connsiteY2692" fmla="*/ 3054574 h 10285413"/>
              <a:gd name="connsiteX2693" fmla="*/ 12196120 w 16348919"/>
              <a:gd name="connsiteY2693" fmla="*/ 3044708 h 10285413"/>
              <a:gd name="connsiteX2694" fmla="*/ 12156650 w 16348919"/>
              <a:gd name="connsiteY2694" fmla="*/ 3074310 h 10285413"/>
              <a:gd name="connsiteX2695" fmla="*/ 12136913 w 16348919"/>
              <a:gd name="connsiteY2695" fmla="*/ 3103912 h 10285413"/>
              <a:gd name="connsiteX2696" fmla="*/ 12176384 w 16348919"/>
              <a:gd name="connsiteY2696" fmla="*/ 3103912 h 10285413"/>
              <a:gd name="connsiteX2697" fmla="*/ 12215854 w 16348919"/>
              <a:gd name="connsiteY2697" fmla="*/ 3094044 h 10285413"/>
              <a:gd name="connsiteX2698" fmla="*/ 12255324 w 16348919"/>
              <a:gd name="connsiteY2698" fmla="*/ 3084176 h 10285413"/>
              <a:gd name="connsiteX2699" fmla="*/ 12215854 w 16348919"/>
              <a:gd name="connsiteY2699" fmla="*/ 3064443 h 10285413"/>
              <a:gd name="connsiteX2700" fmla="*/ 12176384 w 16348919"/>
              <a:gd name="connsiteY2700" fmla="*/ 3064443 h 10285413"/>
              <a:gd name="connsiteX2701" fmla="*/ 11406725 w 16348919"/>
              <a:gd name="connsiteY2701" fmla="*/ 3044708 h 10285413"/>
              <a:gd name="connsiteX2702" fmla="*/ 11386991 w 16348919"/>
              <a:gd name="connsiteY2702" fmla="*/ 3064443 h 10285413"/>
              <a:gd name="connsiteX2703" fmla="*/ 11386991 w 16348919"/>
              <a:gd name="connsiteY2703" fmla="*/ 3103912 h 10285413"/>
              <a:gd name="connsiteX2704" fmla="*/ 11386991 w 16348919"/>
              <a:gd name="connsiteY2704" fmla="*/ 3123646 h 10285413"/>
              <a:gd name="connsiteX2705" fmla="*/ 11406725 w 16348919"/>
              <a:gd name="connsiteY2705" fmla="*/ 3123646 h 10285413"/>
              <a:gd name="connsiteX2706" fmla="*/ 11485665 w 16348919"/>
              <a:gd name="connsiteY2706" fmla="*/ 3103912 h 10285413"/>
              <a:gd name="connsiteX2707" fmla="*/ 11465932 w 16348919"/>
              <a:gd name="connsiteY2707" fmla="*/ 3064443 h 10285413"/>
              <a:gd name="connsiteX2708" fmla="*/ 11446195 w 16348919"/>
              <a:gd name="connsiteY2708" fmla="*/ 3084176 h 10285413"/>
              <a:gd name="connsiteX2709" fmla="*/ 11426462 w 16348919"/>
              <a:gd name="connsiteY2709" fmla="*/ 3084176 h 10285413"/>
              <a:gd name="connsiteX2710" fmla="*/ 11426462 w 16348919"/>
              <a:gd name="connsiteY2710" fmla="*/ 3064443 h 10285413"/>
              <a:gd name="connsiteX2711" fmla="*/ 11406725 w 16348919"/>
              <a:gd name="connsiteY2711" fmla="*/ 3044708 h 10285413"/>
              <a:gd name="connsiteX2712" fmla="*/ 10992295 w 16348919"/>
              <a:gd name="connsiteY2712" fmla="*/ 3044708 h 10285413"/>
              <a:gd name="connsiteX2713" fmla="*/ 11012029 w 16348919"/>
              <a:gd name="connsiteY2713" fmla="*/ 3054574 h 10285413"/>
              <a:gd name="connsiteX2714" fmla="*/ 11012029 w 16348919"/>
              <a:gd name="connsiteY2714" fmla="*/ 3064443 h 10285413"/>
              <a:gd name="connsiteX2715" fmla="*/ 11012029 w 16348919"/>
              <a:gd name="connsiteY2715" fmla="*/ 3084176 h 10285413"/>
              <a:gd name="connsiteX2716" fmla="*/ 10992295 w 16348919"/>
              <a:gd name="connsiteY2716" fmla="*/ 3064443 h 10285413"/>
              <a:gd name="connsiteX2717" fmla="*/ 10992295 w 16348919"/>
              <a:gd name="connsiteY2717" fmla="*/ 3044708 h 10285413"/>
              <a:gd name="connsiteX2718" fmla="*/ 10262107 w 16348919"/>
              <a:gd name="connsiteY2718" fmla="*/ 3044708 h 10285413"/>
              <a:gd name="connsiteX2719" fmla="*/ 10222637 w 16348919"/>
              <a:gd name="connsiteY2719" fmla="*/ 3064443 h 10285413"/>
              <a:gd name="connsiteX2720" fmla="*/ 10262107 w 16348919"/>
              <a:gd name="connsiteY2720" fmla="*/ 3064443 h 10285413"/>
              <a:gd name="connsiteX2721" fmla="*/ 10281841 w 16348919"/>
              <a:gd name="connsiteY2721" fmla="*/ 3054574 h 10285413"/>
              <a:gd name="connsiteX2722" fmla="*/ 10262107 w 16348919"/>
              <a:gd name="connsiteY2722" fmla="*/ 3044708 h 10285413"/>
              <a:gd name="connsiteX2723" fmla="*/ 10143697 w 16348919"/>
              <a:gd name="connsiteY2723" fmla="*/ 3044708 h 10285413"/>
              <a:gd name="connsiteX2724" fmla="*/ 10143697 w 16348919"/>
              <a:gd name="connsiteY2724" fmla="*/ 3064443 h 10285413"/>
              <a:gd name="connsiteX2725" fmla="*/ 10163433 w 16348919"/>
              <a:gd name="connsiteY2725" fmla="*/ 3064443 h 10285413"/>
              <a:gd name="connsiteX2726" fmla="*/ 10143697 w 16348919"/>
              <a:gd name="connsiteY2726" fmla="*/ 3044708 h 10285413"/>
              <a:gd name="connsiteX2727" fmla="*/ 3956833 w 16348919"/>
              <a:gd name="connsiteY2727" fmla="*/ 3044708 h 10285413"/>
              <a:gd name="connsiteX2728" fmla="*/ 3976568 w 16348919"/>
              <a:gd name="connsiteY2728" fmla="*/ 3054574 h 10285413"/>
              <a:gd name="connsiteX2729" fmla="*/ 3966699 w 16348919"/>
              <a:gd name="connsiteY2729" fmla="*/ 3064443 h 10285413"/>
              <a:gd name="connsiteX2730" fmla="*/ 3946966 w 16348919"/>
              <a:gd name="connsiteY2730" fmla="*/ 3054574 h 10285413"/>
              <a:gd name="connsiteX2731" fmla="*/ 3956833 w 16348919"/>
              <a:gd name="connsiteY2731" fmla="*/ 3044708 h 10285413"/>
              <a:gd name="connsiteX2732" fmla="*/ 3769351 w 16348919"/>
              <a:gd name="connsiteY2732" fmla="*/ 3044708 h 10285413"/>
              <a:gd name="connsiteX2733" fmla="*/ 3808822 w 16348919"/>
              <a:gd name="connsiteY2733" fmla="*/ 3064443 h 10285413"/>
              <a:gd name="connsiteX2734" fmla="*/ 3789088 w 16348919"/>
              <a:gd name="connsiteY2734" fmla="*/ 3064443 h 10285413"/>
              <a:gd name="connsiteX2735" fmla="*/ 3769351 w 16348919"/>
              <a:gd name="connsiteY2735" fmla="*/ 3044708 h 10285413"/>
              <a:gd name="connsiteX2736" fmla="*/ 9847674 w 16348919"/>
              <a:gd name="connsiteY2736" fmla="*/ 3024972 h 10285413"/>
              <a:gd name="connsiteX2737" fmla="*/ 9887145 w 16348919"/>
              <a:gd name="connsiteY2737" fmla="*/ 3044708 h 10285413"/>
              <a:gd name="connsiteX2738" fmla="*/ 9906878 w 16348919"/>
              <a:gd name="connsiteY2738" fmla="*/ 3024972 h 10285413"/>
              <a:gd name="connsiteX2739" fmla="*/ 12511876 w 16348919"/>
              <a:gd name="connsiteY2739" fmla="*/ 3005238 h 10285413"/>
              <a:gd name="connsiteX2740" fmla="*/ 12492139 w 16348919"/>
              <a:gd name="connsiteY2740" fmla="*/ 3024972 h 10285413"/>
              <a:gd name="connsiteX2741" fmla="*/ 12511876 w 16348919"/>
              <a:gd name="connsiteY2741" fmla="*/ 3044708 h 10285413"/>
              <a:gd name="connsiteX2742" fmla="*/ 12521744 w 16348919"/>
              <a:gd name="connsiteY2742" fmla="*/ 3044708 h 10285413"/>
              <a:gd name="connsiteX2743" fmla="*/ 12531610 w 16348919"/>
              <a:gd name="connsiteY2743" fmla="*/ 3024972 h 10285413"/>
              <a:gd name="connsiteX2744" fmla="*/ 12018506 w 16348919"/>
              <a:gd name="connsiteY2744" fmla="*/ 3005238 h 10285413"/>
              <a:gd name="connsiteX2745" fmla="*/ 11998773 w 16348919"/>
              <a:gd name="connsiteY2745" fmla="*/ 3024972 h 10285413"/>
              <a:gd name="connsiteX2746" fmla="*/ 12018506 w 16348919"/>
              <a:gd name="connsiteY2746" fmla="*/ 3044708 h 10285413"/>
              <a:gd name="connsiteX2747" fmla="*/ 12018506 w 16348919"/>
              <a:gd name="connsiteY2747" fmla="*/ 3024972 h 10285413"/>
              <a:gd name="connsiteX2748" fmla="*/ 12018506 w 16348919"/>
              <a:gd name="connsiteY2748" fmla="*/ 3005238 h 10285413"/>
              <a:gd name="connsiteX2749" fmla="*/ 15057667 w 16348919"/>
              <a:gd name="connsiteY2749" fmla="*/ 2985502 h 10285413"/>
              <a:gd name="connsiteX2750" fmla="*/ 15057667 w 16348919"/>
              <a:gd name="connsiteY2750" fmla="*/ 3005238 h 10285413"/>
              <a:gd name="connsiteX2751" fmla="*/ 15077403 w 16348919"/>
              <a:gd name="connsiteY2751" fmla="*/ 2995370 h 10285413"/>
              <a:gd name="connsiteX2752" fmla="*/ 15097137 w 16348919"/>
              <a:gd name="connsiteY2752" fmla="*/ 2985502 h 10285413"/>
              <a:gd name="connsiteX2753" fmla="*/ 12590813 w 16348919"/>
              <a:gd name="connsiteY2753" fmla="*/ 2985502 h 10285413"/>
              <a:gd name="connsiteX2754" fmla="*/ 12590813 w 16348919"/>
              <a:gd name="connsiteY2754" fmla="*/ 3005238 h 10285413"/>
              <a:gd name="connsiteX2755" fmla="*/ 12630284 w 16348919"/>
              <a:gd name="connsiteY2755" fmla="*/ 3005238 h 10285413"/>
              <a:gd name="connsiteX2756" fmla="*/ 12590813 w 16348919"/>
              <a:gd name="connsiteY2756" fmla="*/ 2985502 h 10285413"/>
              <a:gd name="connsiteX2757" fmla="*/ 10637069 w 16348919"/>
              <a:gd name="connsiteY2757" fmla="*/ 2985502 h 10285413"/>
              <a:gd name="connsiteX2758" fmla="*/ 10617333 w 16348919"/>
              <a:gd name="connsiteY2758" fmla="*/ 3005238 h 10285413"/>
              <a:gd name="connsiteX2759" fmla="*/ 10617333 w 16348919"/>
              <a:gd name="connsiteY2759" fmla="*/ 3024972 h 10285413"/>
              <a:gd name="connsiteX2760" fmla="*/ 10637069 w 16348919"/>
              <a:gd name="connsiteY2760" fmla="*/ 3064443 h 10285413"/>
              <a:gd name="connsiteX2761" fmla="*/ 10696273 w 16348919"/>
              <a:gd name="connsiteY2761" fmla="*/ 3044708 h 10285413"/>
              <a:gd name="connsiteX2762" fmla="*/ 10775211 w 16348919"/>
              <a:gd name="connsiteY2762" fmla="*/ 3084176 h 10285413"/>
              <a:gd name="connsiteX2763" fmla="*/ 10794947 w 16348919"/>
              <a:gd name="connsiteY2763" fmla="*/ 3064443 h 10285413"/>
              <a:gd name="connsiteX2764" fmla="*/ 10794947 w 16348919"/>
              <a:gd name="connsiteY2764" fmla="*/ 3044708 h 10285413"/>
              <a:gd name="connsiteX2765" fmla="*/ 10755477 w 16348919"/>
              <a:gd name="connsiteY2765" fmla="*/ 3044708 h 10285413"/>
              <a:gd name="connsiteX2766" fmla="*/ 10735743 w 16348919"/>
              <a:gd name="connsiteY2766" fmla="*/ 3044708 h 10285413"/>
              <a:gd name="connsiteX2767" fmla="*/ 10755477 w 16348919"/>
              <a:gd name="connsiteY2767" fmla="*/ 3024972 h 10285413"/>
              <a:gd name="connsiteX2768" fmla="*/ 10706139 w 16348919"/>
              <a:gd name="connsiteY2768" fmla="*/ 3005238 h 10285413"/>
              <a:gd name="connsiteX2769" fmla="*/ 10637069 w 16348919"/>
              <a:gd name="connsiteY2769" fmla="*/ 2985502 h 10285413"/>
              <a:gd name="connsiteX2770" fmla="*/ 11870493 w 16348919"/>
              <a:gd name="connsiteY2770" fmla="*/ 2965768 h 10285413"/>
              <a:gd name="connsiteX2771" fmla="*/ 11860629 w 16348919"/>
              <a:gd name="connsiteY2771" fmla="*/ 2985502 h 10285413"/>
              <a:gd name="connsiteX2772" fmla="*/ 11840891 w 16348919"/>
              <a:gd name="connsiteY2772" fmla="*/ 3015104 h 10285413"/>
              <a:gd name="connsiteX2773" fmla="*/ 11860629 w 16348919"/>
              <a:gd name="connsiteY2773" fmla="*/ 3034840 h 10285413"/>
              <a:gd name="connsiteX2774" fmla="*/ 11919832 w 16348919"/>
              <a:gd name="connsiteY2774" fmla="*/ 3044708 h 10285413"/>
              <a:gd name="connsiteX2775" fmla="*/ 11959302 w 16348919"/>
              <a:gd name="connsiteY2775" fmla="*/ 3024972 h 10285413"/>
              <a:gd name="connsiteX2776" fmla="*/ 11919832 w 16348919"/>
              <a:gd name="connsiteY2776" fmla="*/ 2985502 h 10285413"/>
              <a:gd name="connsiteX2777" fmla="*/ 11870493 w 16348919"/>
              <a:gd name="connsiteY2777" fmla="*/ 2965768 h 10285413"/>
              <a:gd name="connsiteX2778" fmla="*/ 11702747 w 16348919"/>
              <a:gd name="connsiteY2778" fmla="*/ 2965768 h 10285413"/>
              <a:gd name="connsiteX2779" fmla="*/ 11722484 w 16348919"/>
              <a:gd name="connsiteY2779" fmla="*/ 2985502 h 10285413"/>
              <a:gd name="connsiteX2780" fmla="*/ 11702747 w 16348919"/>
              <a:gd name="connsiteY2780" fmla="*/ 2985502 h 10285413"/>
              <a:gd name="connsiteX2781" fmla="*/ 11702747 w 16348919"/>
              <a:gd name="connsiteY2781" fmla="*/ 2965768 h 10285413"/>
              <a:gd name="connsiteX2782" fmla="*/ 11268584 w 16348919"/>
              <a:gd name="connsiteY2782" fmla="*/ 2965768 h 10285413"/>
              <a:gd name="connsiteX2783" fmla="*/ 11248847 w 16348919"/>
              <a:gd name="connsiteY2783" fmla="*/ 2985502 h 10285413"/>
              <a:gd name="connsiteX2784" fmla="*/ 11268584 w 16348919"/>
              <a:gd name="connsiteY2784" fmla="*/ 3005238 h 10285413"/>
              <a:gd name="connsiteX2785" fmla="*/ 11288317 w 16348919"/>
              <a:gd name="connsiteY2785" fmla="*/ 3044708 h 10285413"/>
              <a:gd name="connsiteX2786" fmla="*/ 11268584 w 16348919"/>
              <a:gd name="connsiteY2786" fmla="*/ 3044708 h 10285413"/>
              <a:gd name="connsiteX2787" fmla="*/ 11189643 w 16348919"/>
              <a:gd name="connsiteY2787" fmla="*/ 3044708 h 10285413"/>
              <a:gd name="connsiteX2788" fmla="*/ 11169910 w 16348919"/>
              <a:gd name="connsiteY2788" fmla="*/ 3054574 h 10285413"/>
              <a:gd name="connsiteX2789" fmla="*/ 11150173 w 16348919"/>
              <a:gd name="connsiteY2789" fmla="*/ 3044708 h 10285413"/>
              <a:gd name="connsiteX2790" fmla="*/ 11130439 w 16348919"/>
              <a:gd name="connsiteY2790" fmla="*/ 3005238 h 10285413"/>
              <a:gd name="connsiteX2791" fmla="*/ 11090969 w 16348919"/>
              <a:gd name="connsiteY2791" fmla="*/ 2985502 h 10285413"/>
              <a:gd name="connsiteX2792" fmla="*/ 11051499 w 16348919"/>
              <a:gd name="connsiteY2792" fmla="*/ 2985502 h 10285413"/>
              <a:gd name="connsiteX2793" fmla="*/ 11051499 w 16348919"/>
              <a:gd name="connsiteY2793" fmla="*/ 3005238 h 10285413"/>
              <a:gd name="connsiteX2794" fmla="*/ 11090969 w 16348919"/>
              <a:gd name="connsiteY2794" fmla="*/ 3044708 h 10285413"/>
              <a:gd name="connsiteX2795" fmla="*/ 11090969 w 16348919"/>
              <a:gd name="connsiteY2795" fmla="*/ 3064443 h 10285413"/>
              <a:gd name="connsiteX2796" fmla="*/ 11071233 w 16348919"/>
              <a:gd name="connsiteY2796" fmla="*/ 3064443 h 10285413"/>
              <a:gd name="connsiteX2797" fmla="*/ 11071233 w 16348919"/>
              <a:gd name="connsiteY2797" fmla="*/ 3044708 h 10285413"/>
              <a:gd name="connsiteX2798" fmla="*/ 10992295 w 16348919"/>
              <a:gd name="connsiteY2798" fmla="*/ 3015104 h 10285413"/>
              <a:gd name="connsiteX2799" fmla="*/ 10893621 w 16348919"/>
              <a:gd name="connsiteY2799" fmla="*/ 2985502 h 10285413"/>
              <a:gd name="connsiteX2800" fmla="*/ 10893621 w 16348919"/>
              <a:gd name="connsiteY2800" fmla="*/ 3005238 h 10285413"/>
              <a:gd name="connsiteX2801" fmla="*/ 10913355 w 16348919"/>
              <a:gd name="connsiteY2801" fmla="*/ 3005238 h 10285413"/>
              <a:gd name="connsiteX2802" fmla="*/ 10933091 w 16348919"/>
              <a:gd name="connsiteY2802" fmla="*/ 3024972 h 10285413"/>
              <a:gd name="connsiteX2803" fmla="*/ 10913355 w 16348919"/>
              <a:gd name="connsiteY2803" fmla="*/ 3064443 h 10285413"/>
              <a:gd name="connsiteX2804" fmla="*/ 10893621 w 16348919"/>
              <a:gd name="connsiteY2804" fmla="*/ 3064443 h 10285413"/>
              <a:gd name="connsiteX2805" fmla="*/ 10893621 w 16348919"/>
              <a:gd name="connsiteY2805" fmla="*/ 3084176 h 10285413"/>
              <a:gd name="connsiteX2806" fmla="*/ 10903489 w 16348919"/>
              <a:gd name="connsiteY2806" fmla="*/ 3103912 h 10285413"/>
              <a:gd name="connsiteX2807" fmla="*/ 10933091 w 16348919"/>
              <a:gd name="connsiteY2807" fmla="*/ 3143382 h 10285413"/>
              <a:gd name="connsiteX2808" fmla="*/ 10972560 w 16348919"/>
              <a:gd name="connsiteY2808" fmla="*/ 3182850 h 10285413"/>
              <a:gd name="connsiteX2809" fmla="*/ 11031765 w 16348919"/>
              <a:gd name="connsiteY2809" fmla="*/ 3222320 h 10285413"/>
              <a:gd name="connsiteX2810" fmla="*/ 11031765 w 16348919"/>
              <a:gd name="connsiteY2810" fmla="*/ 3202587 h 10285413"/>
              <a:gd name="connsiteX2811" fmla="*/ 11012029 w 16348919"/>
              <a:gd name="connsiteY2811" fmla="*/ 3202587 h 10285413"/>
              <a:gd name="connsiteX2812" fmla="*/ 10972560 w 16348919"/>
              <a:gd name="connsiteY2812" fmla="*/ 3182850 h 10285413"/>
              <a:gd name="connsiteX2813" fmla="*/ 10952825 w 16348919"/>
              <a:gd name="connsiteY2813" fmla="*/ 3143382 h 10285413"/>
              <a:gd name="connsiteX2814" fmla="*/ 10972560 w 16348919"/>
              <a:gd name="connsiteY2814" fmla="*/ 3143382 h 10285413"/>
              <a:gd name="connsiteX2815" fmla="*/ 11031765 w 16348919"/>
              <a:gd name="connsiteY2815" fmla="*/ 3163116 h 10285413"/>
              <a:gd name="connsiteX2816" fmla="*/ 11051499 w 16348919"/>
              <a:gd name="connsiteY2816" fmla="*/ 3163116 h 10285413"/>
              <a:gd name="connsiteX2817" fmla="*/ 11071233 w 16348919"/>
              <a:gd name="connsiteY2817" fmla="*/ 3123646 h 10285413"/>
              <a:gd name="connsiteX2818" fmla="*/ 11110704 w 16348919"/>
              <a:gd name="connsiteY2818" fmla="*/ 3143382 h 10285413"/>
              <a:gd name="connsiteX2819" fmla="*/ 11150173 w 16348919"/>
              <a:gd name="connsiteY2819" fmla="*/ 3143382 h 10285413"/>
              <a:gd name="connsiteX2820" fmla="*/ 11090969 w 16348919"/>
              <a:gd name="connsiteY2820" fmla="*/ 3123646 h 10285413"/>
              <a:gd name="connsiteX2821" fmla="*/ 11150173 w 16348919"/>
              <a:gd name="connsiteY2821" fmla="*/ 3084176 h 10285413"/>
              <a:gd name="connsiteX2822" fmla="*/ 11169910 w 16348919"/>
              <a:gd name="connsiteY2822" fmla="*/ 3074310 h 10285413"/>
              <a:gd name="connsiteX2823" fmla="*/ 11209377 w 16348919"/>
              <a:gd name="connsiteY2823" fmla="*/ 3064443 h 10285413"/>
              <a:gd name="connsiteX2824" fmla="*/ 11248847 w 16348919"/>
              <a:gd name="connsiteY2824" fmla="*/ 3064443 h 10285413"/>
              <a:gd name="connsiteX2825" fmla="*/ 11308051 w 16348919"/>
              <a:gd name="connsiteY2825" fmla="*/ 3084176 h 10285413"/>
              <a:gd name="connsiteX2826" fmla="*/ 11337653 w 16348919"/>
              <a:gd name="connsiteY2826" fmla="*/ 3074310 h 10285413"/>
              <a:gd name="connsiteX2827" fmla="*/ 11367258 w 16348919"/>
              <a:gd name="connsiteY2827" fmla="*/ 3084176 h 10285413"/>
              <a:gd name="connsiteX2828" fmla="*/ 11367258 w 16348919"/>
              <a:gd name="connsiteY2828" fmla="*/ 3064443 h 10285413"/>
              <a:gd name="connsiteX2829" fmla="*/ 11347521 w 16348919"/>
              <a:gd name="connsiteY2829" fmla="*/ 3064443 h 10285413"/>
              <a:gd name="connsiteX2830" fmla="*/ 11327788 w 16348919"/>
              <a:gd name="connsiteY2830" fmla="*/ 3024972 h 10285413"/>
              <a:gd name="connsiteX2831" fmla="*/ 11268584 w 16348919"/>
              <a:gd name="connsiteY2831" fmla="*/ 2965768 h 10285413"/>
              <a:gd name="connsiteX2832" fmla="*/ 4479805 w 16348919"/>
              <a:gd name="connsiteY2832" fmla="*/ 2965768 h 10285413"/>
              <a:gd name="connsiteX2833" fmla="*/ 4479805 w 16348919"/>
              <a:gd name="connsiteY2833" fmla="*/ 2985502 h 10285413"/>
              <a:gd name="connsiteX2834" fmla="*/ 4499540 w 16348919"/>
              <a:gd name="connsiteY2834" fmla="*/ 3005238 h 10285413"/>
              <a:gd name="connsiteX2835" fmla="*/ 4499540 w 16348919"/>
              <a:gd name="connsiteY2835" fmla="*/ 2985502 h 10285413"/>
              <a:gd name="connsiteX2836" fmla="*/ 4499540 w 16348919"/>
              <a:gd name="connsiteY2836" fmla="*/ 2975636 h 10285413"/>
              <a:gd name="connsiteX2837" fmla="*/ 4479805 w 16348919"/>
              <a:gd name="connsiteY2837" fmla="*/ 2965768 h 10285413"/>
              <a:gd name="connsiteX2838" fmla="*/ 11446195 w 16348919"/>
              <a:gd name="connsiteY2838" fmla="*/ 2946034 h 10285413"/>
              <a:gd name="connsiteX2839" fmla="*/ 11426462 w 16348919"/>
              <a:gd name="connsiteY2839" fmla="*/ 2965768 h 10285413"/>
              <a:gd name="connsiteX2840" fmla="*/ 11446195 w 16348919"/>
              <a:gd name="connsiteY2840" fmla="*/ 2965768 h 10285413"/>
              <a:gd name="connsiteX2841" fmla="*/ 11465932 w 16348919"/>
              <a:gd name="connsiteY2841" fmla="*/ 2965768 h 10285413"/>
              <a:gd name="connsiteX2842" fmla="*/ 11446195 w 16348919"/>
              <a:gd name="connsiteY2842" fmla="*/ 2946034 h 10285413"/>
              <a:gd name="connsiteX2843" fmla="*/ 9946348 w 16348919"/>
              <a:gd name="connsiteY2843" fmla="*/ 2926299 h 10285413"/>
              <a:gd name="connsiteX2844" fmla="*/ 9966085 w 16348919"/>
              <a:gd name="connsiteY2844" fmla="*/ 2946034 h 10285413"/>
              <a:gd name="connsiteX2845" fmla="*/ 9985819 w 16348919"/>
              <a:gd name="connsiteY2845" fmla="*/ 2946034 h 10285413"/>
              <a:gd name="connsiteX2846" fmla="*/ 9946348 w 16348919"/>
              <a:gd name="connsiteY2846" fmla="*/ 2926299 h 10285413"/>
              <a:gd name="connsiteX2847" fmla="*/ 4578479 w 16348919"/>
              <a:gd name="connsiteY2847" fmla="*/ 2926299 h 10285413"/>
              <a:gd name="connsiteX2848" fmla="*/ 4578479 w 16348919"/>
              <a:gd name="connsiteY2848" fmla="*/ 2946034 h 10285413"/>
              <a:gd name="connsiteX2849" fmla="*/ 4578479 w 16348919"/>
              <a:gd name="connsiteY2849" fmla="*/ 2965768 h 10285413"/>
              <a:gd name="connsiteX2850" fmla="*/ 4598214 w 16348919"/>
              <a:gd name="connsiteY2850" fmla="*/ 2946034 h 10285413"/>
              <a:gd name="connsiteX2851" fmla="*/ 4588348 w 16348919"/>
              <a:gd name="connsiteY2851" fmla="*/ 2936166 h 10285413"/>
              <a:gd name="connsiteX2852" fmla="*/ 4578479 w 16348919"/>
              <a:gd name="connsiteY2852" fmla="*/ 2926299 h 10285413"/>
              <a:gd name="connsiteX2853" fmla="*/ 4381130 w 16348919"/>
              <a:gd name="connsiteY2853" fmla="*/ 2926299 h 10285413"/>
              <a:gd name="connsiteX2854" fmla="*/ 4420601 w 16348919"/>
              <a:gd name="connsiteY2854" fmla="*/ 2965768 h 10285413"/>
              <a:gd name="connsiteX2855" fmla="*/ 4420601 w 16348919"/>
              <a:gd name="connsiteY2855" fmla="*/ 2985502 h 10285413"/>
              <a:gd name="connsiteX2856" fmla="*/ 4420601 w 16348919"/>
              <a:gd name="connsiteY2856" fmla="*/ 3005238 h 10285413"/>
              <a:gd name="connsiteX2857" fmla="*/ 4440336 w 16348919"/>
              <a:gd name="connsiteY2857" fmla="*/ 2985502 h 10285413"/>
              <a:gd name="connsiteX2858" fmla="*/ 4420601 w 16348919"/>
              <a:gd name="connsiteY2858" fmla="*/ 2965768 h 10285413"/>
              <a:gd name="connsiteX2859" fmla="*/ 4420601 w 16348919"/>
              <a:gd name="connsiteY2859" fmla="*/ 2946034 h 10285413"/>
              <a:gd name="connsiteX2860" fmla="*/ 4381130 w 16348919"/>
              <a:gd name="connsiteY2860" fmla="*/ 2926299 h 10285413"/>
              <a:gd name="connsiteX2861" fmla="*/ 4025903 w 16348919"/>
              <a:gd name="connsiteY2861" fmla="*/ 2926299 h 10285413"/>
              <a:gd name="connsiteX2862" fmla="*/ 4065373 w 16348919"/>
              <a:gd name="connsiteY2862" fmla="*/ 2926299 h 10285413"/>
              <a:gd name="connsiteX2863" fmla="*/ 4085109 w 16348919"/>
              <a:gd name="connsiteY2863" fmla="*/ 2946034 h 10285413"/>
              <a:gd name="connsiteX2864" fmla="*/ 4104844 w 16348919"/>
              <a:gd name="connsiteY2864" fmla="*/ 2965768 h 10285413"/>
              <a:gd name="connsiteX2865" fmla="*/ 4104844 w 16348919"/>
              <a:gd name="connsiteY2865" fmla="*/ 2985502 h 10285413"/>
              <a:gd name="connsiteX2866" fmla="*/ 4045640 w 16348919"/>
              <a:gd name="connsiteY2866" fmla="*/ 2965768 h 10285413"/>
              <a:gd name="connsiteX2867" fmla="*/ 4065373 w 16348919"/>
              <a:gd name="connsiteY2867" fmla="*/ 2965768 h 10285413"/>
              <a:gd name="connsiteX2868" fmla="*/ 4045640 w 16348919"/>
              <a:gd name="connsiteY2868" fmla="*/ 2946034 h 10285413"/>
              <a:gd name="connsiteX2869" fmla="*/ 3638609 w 16348919"/>
              <a:gd name="connsiteY2869" fmla="*/ 2913963 h 10285413"/>
              <a:gd name="connsiteX2870" fmla="*/ 3660811 w 16348919"/>
              <a:gd name="connsiteY2870" fmla="*/ 2916430 h 10285413"/>
              <a:gd name="connsiteX2871" fmla="*/ 3690414 w 16348919"/>
              <a:gd name="connsiteY2871" fmla="*/ 2926299 h 10285413"/>
              <a:gd name="connsiteX2872" fmla="*/ 3650944 w 16348919"/>
              <a:gd name="connsiteY2872" fmla="*/ 2926299 h 10285413"/>
              <a:gd name="connsiteX2873" fmla="*/ 3631207 w 16348919"/>
              <a:gd name="connsiteY2873" fmla="*/ 2926299 h 10285413"/>
              <a:gd name="connsiteX2874" fmla="*/ 3638609 w 16348919"/>
              <a:gd name="connsiteY2874" fmla="*/ 2913963 h 10285413"/>
              <a:gd name="connsiteX2875" fmla="*/ 11505399 w 16348919"/>
              <a:gd name="connsiteY2875" fmla="*/ 2906564 h 10285413"/>
              <a:gd name="connsiteX2876" fmla="*/ 11505399 w 16348919"/>
              <a:gd name="connsiteY2876" fmla="*/ 2926299 h 10285413"/>
              <a:gd name="connsiteX2877" fmla="*/ 11525136 w 16348919"/>
              <a:gd name="connsiteY2877" fmla="*/ 2926299 h 10285413"/>
              <a:gd name="connsiteX2878" fmla="*/ 11505399 w 16348919"/>
              <a:gd name="connsiteY2878" fmla="*/ 2906564 h 10285413"/>
              <a:gd name="connsiteX2879" fmla="*/ 11426462 w 16348919"/>
              <a:gd name="connsiteY2879" fmla="*/ 2906564 h 10285413"/>
              <a:gd name="connsiteX2880" fmla="*/ 11426462 w 16348919"/>
              <a:gd name="connsiteY2880" fmla="*/ 2926299 h 10285413"/>
              <a:gd name="connsiteX2881" fmla="*/ 11446195 w 16348919"/>
              <a:gd name="connsiteY2881" fmla="*/ 2926299 h 10285413"/>
              <a:gd name="connsiteX2882" fmla="*/ 11426462 w 16348919"/>
              <a:gd name="connsiteY2882" fmla="*/ 2906564 h 10285413"/>
              <a:gd name="connsiteX2883" fmla="*/ 10459456 w 16348919"/>
              <a:gd name="connsiteY2883" fmla="*/ 2906564 h 10285413"/>
              <a:gd name="connsiteX2884" fmla="*/ 10400251 w 16348919"/>
              <a:gd name="connsiteY2884" fmla="*/ 2926299 h 10285413"/>
              <a:gd name="connsiteX2885" fmla="*/ 10380515 w 16348919"/>
              <a:gd name="connsiteY2885" fmla="*/ 2926299 h 10285413"/>
              <a:gd name="connsiteX2886" fmla="*/ 10380515 w 16348919"/>
              <a:gd name="connsiteY2886" fmla="*/ 2965768 h 10285413"/>
              <a:gd name="connsiteX2887" fmla="*/ 10400251 w 16348919"/>
              <a:gd name="connsiteY2887" fmla="*/ 2985502 h 10285413"/>
              <a:gd name="connsiteX2888" fmla="*/ 10380515 w 16348919"/>
              <a:gd name="connsiteY2888" fmla="*/ 3005238 h 10285413"/>
              <a:gd name="connsiteX2889" fmla="*/ 10439719 w 16348919"/>
              <a:gd name="connsiteY2889" fmla="*/ 2985502 h 10285413"/>
              <a:gd name="connsiteX2890" fmla="*/ 10479189 w 16348919"/>
              <a:gd name="connsiteY2890" fmla="*/ 2985502 h 10285413"/>
              <a:gd name="connsiteX2891" fmla="*/ 10439719 w 16348919"/>
              <a:gd name="connsiteY2891" fmla="*/ 2946034 h 10285413"/>
              <a:gd name="connsiteX2892" fmla="*/ 10419985 w 16348919"/>
              <a:gd name="connsiteY2892" fmla="*/ 2926299 h 10285413"/>
              <a:gd name="connsiteX2893" fmla="*/ 10439719 w 16348919"/>
              <a:gd name="connsiteY2893" fmla="*/ 2926299 h 10285413"/>
              <a:gd name="connsiteX2894" fmla="*/ 10467581 w 16348919"/>
              <a:gd name="connsiteY2894" fmla="*/ 2930942 h 10285413"/>
              <a:gd name="connsiteX2895" fmla="*/ 12018506 w 16348919"/>
              <a:gd name="connsiteY2895" fmla="*/ 2886828 h 10285413"/>
              <a:gd name="connsiteX2896" fmla="*/ 12038239 w 16348919"/>
              <a:gd name="connsiteY2896" fmla="*/ 2906564 h 10285413"/>
              <a:gd name="connsiteX2897" fmla="*/ 12038239 w 16348919"/>
              <a:gd name="connsiteY2897" fmla="*/ 2926299 h 10285413"/>
              <a:gd name="connsiteX2898" fmla="*/ 12057976 w 16348919"/>
              <a:gd name="connsiteY2898" fmla="*/ 2926299 h 10285413"/>
              <a:gd name="connsiteX2899" fmla="*/ 12077710 w 16348919"/>
              <a:gd name="connsiteY2899" fmla="*/ 2926299 h 10285413"/>
              <a:gd name="connsiteX2900" fmla="*/ 12077710 w 16348919"/>
              <a:gd name="connsiteY2900" fmla="*/ 2936166 h 10285413"/>
              <a:gd name="connsiteX2901" fmla="*/ 12057976 w 16348919"/>
              <a:gd name="connsiteY2901" fmla="*/ 2946034 h 10285413"/>
              <a:gd name="connsiteX2902" fmla="*/ 12097446 w 16348919"/>
              <a:gd name="connsiteY2902" fmla="*/ 2965768 h 10285413"/>
              <a:gd name="connsiteX2903" fmla="*/ 12117180 w 16348919"/>
              <a:gd name="connsiteY2903" fmla="*/ 2965768 h 10285413"/>
              <a:gd name="connsiteX2904" fmla="*/ 12136913 w 16348919"/>
              <a:gd name="connsiteY2904" fmla="*/ 2926299 h 10285413"/>
              <a:gd name="connsiteX2905" fmla="*/ 12057976 w 16348919"/>
              <a:gd name="connsiteY2905" fmla="*/ 2906564 h 10285413"/>
              <a:gd name="connsiteX2906" fmla="*/ 12018506 w 16348919"/>
              <a:gd name="connsiteY2906" fmla="*/ 2886828 h 10285413"/>
              <a:gd name="connsiteX2907" fmla="*/ 10952825 w 16348919"/>
              <a:gd name="connsiteY2907" fmla="*/ 2886828 h 10285413"/>
              <a:gd name="connsiteX2908" fmla="*/ 10972560 w 16348919"/>
              <a:gd name="connsiteY2908" fmla="*/ 2906564 h 10285413"/>
              <a:gd name="connsiteX2909" fmla="*/ 10972560 w 16348919"/>
              <a:gd name="connsiteY2909" fmla="*/ 2886828 h 10285413"/>
              <a:gd name="connsiteX2910" fmla="*/ 10952825 w 16348919"/>
              <a:gd name="connsiteY2910" fmla="*/ 2886828 h 10285413"/>
              <a:gd name="connsiteX2911" fmla="*/ 10281841 w 16348919"/>
              <a:gd name="connsiteY2911" fmla="*/ 2886828 h 10285413"/>
              <a:gd name="connsiteX2912" fmla="*/ 10262107 w 16348919"/>
              <a:gd name="connsiteY2912" fmla="*/ 2926299 h 10285413"/>
              <a:gd name="connsiteX2913" fmla="*/ 10242371 w 16348919"/>
              <a:gd name="connsiteY2913" fmla="*/ 2946034 h 10285413"/>
              <a:gd name="connsiteX2914" fmla="*/ 10222637 w 16348919"/>
              <a:gd name="connsiteY2914" fmla="*/ 2906564 h 10285413"/>
              <a:gd name="connsiteX2915" fmla="*/ 10183167 w 16348919"/>
              <a:gd name="connsiteY2915" fmla="*/ 2906564 h 10285413"/>
              <a:gd name="connsiteX2916" fmla="*/ 10202900 w 16348919"/>
              <a:gd name="connsiteY2916" fmla="*/ 2926299 h 10285413"/>
              <a:gd name="connsiteX2917" fmla="*/ 10202900 w 16348919"/>
              <a:gd name="connsiteY2917" fmla="*/ 2946034 h 10285413"/>
              <a:gd name="connsiteX2918" fmla="*/ 10202900 w 16348919"/>
              <a:gd name="connsiteY2918" fmla="*/ 2965768 h 10285413"/>
              <a:gd name="connsiteX2919" fmla="*/ 10242371 w 16348919"/>
              <a:gd name="connsiteY2919" fmla="*/ 2955900 h 10285413"/>
              <a:gd name="connsiteX2920" fmla="*/ 10281841 w 16348919"/>
              <a:gd name="connsiteY2920" fmla="*/ 2985502 h 10285413"/>
              <a:gd name="connsiteX2921" fmla="*/ 10321312 w 16348919"/>
              <a:gd name="connsiteY2921" fmla="*/ 2985502 h 10285413"/>
              <a:gd name="connsiteX2922" fmla="*/ 10321312 w 16348919"/>
              <a:gd name="connsiteY2922" fmla="*/ 2926299 h 10285413"/>
              <a:gd name="connsiteX2923" fmla="*/ 10281841 w 16348919"/>
              <a:gd name="connsiteY2923" fmla="*/ 2886828 h 10285413"/>
              <a:gd name="connsiteX2924" fmla="*/ 10143697 w 16348919"/>
              <a:gd name="connsiteY2924" fmla="*/ 2886828 h 10285413"/>
              <a:gd name="connsiteX2925" fmla="*/ 10143697 w 16348919"/>
              <a:gd name="connsiteY2925" fmla="*/ 2926299 h 10285413"/>
              <a:gd name="connsiteX2926" fmla="*/ 10163433 w 16348919"/>
              <a:gd name="connsiteY2926" fmla="*/ 2906564 h 10285413"/>
              <a:gd name="connsiteX2927" fmla="*/ 3868025 w 16348919"/>
              <a:gd name="connsiteY2927" fmla="*/ 2886828 h 10285413"/>
              <a:gd name="connsiteX2928" fmla="*/ 3887761 w 16348919"/>
              <a:gd name="connsiteY2928" fmla="*/ 2886828 h 10285413"/>
              <a:gd name="connsiteX2929" fmla="*/ 3946966 w 16348919"/>
              <a:gd name="connsiteY2929" fmla="*/ 2906564 h 10285413"/>
              <a:gd name="connsiteX2930" fmla="*/ 3996304 w 16348919"/>
              <a:gd name="connsiteY2930" fmla="*/ 2936166 h 10285413"/>
              <a:gd name="connsiteX2931" fmla="*/ 3986434 w 16348919"/>
              <a:gd name="connsiteY2931" fmla="*/ 2965768 h 10285413"/>
              <a:gd name="connsiteX2932" fmla="*/ 3946966 w 16348919"/>
              <a:gd name="connsiteY2932" fmla="*/ 2946034 h 10285413"/>
              <a:gd name="connsiteX2933" fmla="*/ 3868025 w 16348919"/>
              <a:gd name="connsiteY2933" fmla="*/ 2886828 h 10285413"/>
              <a:gd name="connsiteX2934" fmla="*/ 11604073 w 16348919"/>
              <a:gd name="connsiteY2934" fmla="*/ 2867094 h 10285413"/>
              <a:gd name="connsiteX2935" fmla="*/ 11604073 w 16348919"/>
              <a:gd name="connsiteY2935" fmla="*/ 2886828 h 10285413"/>
              <a:gd name="connsiteX2936" fmla="*/ 11623810 w 16348919"/>
              <a:gd name="connsiteY2936" fmla="*/ 2896696 h 10285413"/>
              <a:gd name="connsiteX2937" fmla="*/ 11623810 w 16348919"/>
              <a:gd name="connsiteY2937" fmla="*/ 2906564 h 10285413"/>
              <a:gd name="connsiteX2938" fmla="*/ 11663280 w 16348919"/>
              <a:gd name="connsiteY2938" fmla="*/ 2965768 h 10285413"/>
              <a:gd name="connsiteX2939" fmla="*/ 11683013 w 16348919"/>
              <a:gd name="connsiteY2939" fmla="*/ 3024972 h 10285413"/>
              <a:gd name="connsiteX2940" fmla="*/ 11781688 w 16348919"/>
              <a:gd name="connsiteY2940" fmla="*/ 3084176 h 10285413"/>
              <a:gd name="connsiteX2941" fmla="*/ 11801424 w 16348919"/>
              <a:gd name="connsiteY2941" fmla="*/ 3084176 h 10285413"/>
              <a:gd name="connsiteX2942" fmla="*/ 11801424 w 16348919"/>
              <a:gd name="connsiteY2942" fmla="*/ 3103912 h 10285413"/>
              <a:gd name="connsiteX2943" fmla="*/ 11821158 w 16348919"/>
              <a:gd name="connsiteY2943" fmla="*/ 3103912 h 10285413"/>
              <a:gd name="connsiteX2944" fmla="*/ 11831026 w 16348919"/>
              <a:gd name="connsiteY2944" fmla="*/ 3123646 h 10285413"/>
              <a:gd name="connsiteX2945" fmla="*/ 11840891 w 16348919"/>
              <a:gd name="connsiteY2945" fmla="*/ 3103912 h 10285413"/>
              <a:gd name="connsiteX2946" fmla="*/ 11781688 w 16348919"/>
              <a:gd name="connsiteY2946" fmla="*/ 3064443 h 10285413"/>
              <a:gd name="connsiteX2947" fmla="*/ 11732353 w 16348919"/>
              <a:gd name="connsiteY2947" fmla="*/ 3034840 h 10285413"/>
              <a:gd name="connsiteX2948" fmla="*/ 11722484 w 16348919"/>
              <a:gd name="connsiteY2948" fmla="*/ 3024972 h 10285413"/>
              <a:gd name="connsiteX2949" fmla="*/ 11742217 w 16348919"/>
              <a:gd name="connsiteY2949" fmla="*/ 3015104 h 10285413"/>
              <a:gd name="connsiteX2950" fmla="*/ 11761954 w 16348919"/>
              <a:gd name="connsiteY2950" fmla="*/ 3005238 h 10285413"/>
              <a:gd name="connsiteX2951" fmla="*/ 11761954 w 16348919"/>
              <a:gd name="connsiteY2951" fmla="*/ 2985502 h 10285413"/>
              <a:gd name="connsiteX2952" fmla="*/ 11742217 w 16348919"/>
              <a:gd name="connsiteY2952" fmla="*/ 2965768 h 10285413"/>
              <a:gd name="connsiteX2953" fmla="*/ 11761954 w 16348919"/>
              <a:gd name="connsiteY2953" fmla="*/ 2946034 h 10285413"/>
              <a:gd name="connsiteX2954" fmla="*/ 11742217 w 16348919"/>
              <a:gd name="connsiteY2954" fmla="*/ 2946034 h 10285413"/>
              <a:gd name="connsiteX2955" fmla="*/ 11722484 w 16348919"/>
              <a:gd name="connsiteY2955" fmla="*/ 2906564 h 10285413"/>
              <a:gd name="connsiteX2956" fmla="*/ 11604073 w 16348919"/>
              <a:gd name="connsiteY2956" fmla="*/ 2867094 h 10285413"/>
              <a:gd name="connsiteX2957" fmla="*/ 4262724 w 16348919"/>
              <a:gd name="connsiteY2957" fmla="*/ 2867094 h 10285413"/>
              <a:gd name="connsiteX2958" fmla="*/ 4242988 w 16348919"/>
              <a:gd name="connsiteY2958" fmla="*/ 2886828 h 10285413"/>
              <a:gd name="connsiteX2959" fmla="*/ 4282457 w 16348919"/>
              <a:gd name="connsiteY2959" fmla="*/ 2886828 h 10285413"/>
              <a:gd name="connsiteX2960" fmla="*/ 4262724 w 16348919"/>
              <a:gd name="connsiteY2960" fmla="*/ 2867094 h 10285413"/>
              <a:gd name="connsiteX2961" fmla="*/ 3986434 w 16348919"/>
              <a:gd name="connsiteY2961" fmla="*/ 2847360 h 10285413"/>
              <a:gd name="connsiteX2962" fmla="*/ 4045640 w 16348919"/>
              <a:gd name="connsiteY2962" fmla="*/ 2867094 h 10285413"/>
              <a:gd name="connsiteX2963" fmla="*/ 4085109 w 16348919"/>
              <a:gd name="connsiteY2963" fmla="*/ 2886828 h 10285413"/>
              <a:gd name="connsiteX2964" fmla="*/ 4065373 w 16348919"/>
              <a:gd name="connsiteY2964" fmla="*/ 2906564 h 10285413"/>
              <a:gd name="connsiteX2965" fmla="*/ 4006170 w 16348919"/>
              <a:gd name="connsiteY2965" fmla="*/ 2886828 h 10285413"/>
              <a:gd name="connsiteX2966" fmla="*/ 3966699 w 16348919"/>
              <a:gd name="connsiteY2966" fmla="*/ 2886828 h 10285413"/>
              <a:gd name="connsiteX2967" fmla="*/ 3966699 w 16348919"/>
              <a:gd name="connsiteY2967" fmla="*/ 2867094 h 10285413"/>
              <a:gd name="connsiteX2968" fmla="*/ 3986434 w 16348919"/>
              <a:gd name="connsiteY2968" fmla="*/ 2847360 h 10285413"/>
              <a:gd name="connsiteX2969" fmla="*/ 10341045 w 16348919"/>
              <a:gd name="connsiteY2969" fmla="*/ 2847358 h 10285413"/>
              <a:gd name="connsiteX2970" fmla="*/ 10360781 w 16348919"/>
              <a:gd name="connsiteY2970" fmla="*/ 2867094 h 10285413"/>
              <a:gd name="connsiteX2971" fmla="*/ 10341045 w 16348919"/>
              <a:gd name="connsiteY2971" fmla="*/ 2886828 h 10285413"/>
              <a:gd name="connsiteX2972" fmla="*/ 10341045 w 16348919"/>
              <a:gd name="connsiteY2972" fmla="*/ 2847358 h 10285413"/>
              <a:gd name="connsiteX2973" fmla="*/ 4361394 w 16348919"/>
              <a:gd name="connsiteY2973" fmla="*/ 2847358 h 10285413"/>
              <a:gd name="connsiteX2974" fmla="*/ 4361394 w 16348919"/>
              <a:gd name="connsiteY2974" fmla="*/ 2867094 h 10285413"/>
              <a:gd name="connsiteX2975" fmla="*/ 4381130 w 16348919"/>
              <a:gd name="connsiteY2975" fmla="*/ 2867094 h 10285413"/>
              <a:gd name="connsiteX2976" fmla="*/ 4361394 w 16348919"/>
              <a:gd name="connsiteY2976" fmla="*/ 2847358 h 10285413"/>
              <a:gd name="connsiteX2977" fmla="*/ 4321928 w 16348919"/>
              <a:gd name="connsiteY2977" fmla="*/ 2847358 h 10285413"/>
              <a:gd name="connsiteX2978" fmla="*/ 4321928 w 16348919"/>
              <a:gd name="connsiteY2978" fmla="*/ 2867094 h 10285413"/>
              <a:gd name="connsiteX2979" fmla="*/ 4341662 w 16348919"/>
              <a:gd name="connsiteY2979" fmla="*/ 2886828 h 10285413"/>
              <a:gd name="connsiteX2980" fmla="*/ 4341662 w 16348919"/>
              <a:gd name="connsiteY2980" fmla="*/ 2867094 h 10285413"/>
              <a:gd name="connsiteX2981" fmla="*/ 4331793 w 16348919"/>
              <a:gd name="connsiteY2981" fmla="*/ 2857226 h 10285413"/>
              <a:gd name="connsiteX2982" fmla="*/ 4321928 w 16348919"/>
              <a:gd name="connsiteY2982" fmla="*/ 2847358 h 10285413"/>
              <a:gd name="connsiteX2983" fmla="*/ 9827941 w 16348919"/>
              <a:gd name="connsiteY2983" fmla="*/ 2832557 h 10285413"/>
              <a:gd name="connsiteX2984" fmla="*/ 9818072 w 16348919"/>
              <a:gd name="connsiteY2984" fmla="*/ 2837492 h 10285413"/>
              <a:gd name="connsiteX2985" fmla="*/ 9827941 w 16348919"/>
              <a:gd name="connsiteY2985" fmla="*/ 2847358 h 10285413"/>
              <a:gd name="connsiteX2986" fmla="*/ 9847674 w 16348919"/>
              <a:gd name="connsiteY2986" fmla="*/ 2847358 h 10285413"/>
              <a:gd name="connsiteX2987" fmla="*/ 9837806 w 16348919"/>
              <a:gd name="connsiteY2987" fmla="*/ 2837492 h 10285413"/>
              <a:gd name="connsiteX2988" fmla="*/ 9827941 w 16348919"/>
              <a:gd name="connsiteY2988" fmla="*/ 2832557 h 10285413"/>
              <a:gd name="connsiteX2989" fmla="*/ 4144313 w 16348919"/>
              <a:gd name="connsiteY2989" fmla="*/ 2827624 h 10285413"/>
              <a:gd name="connsiteX2990" fmla="*/ 4164047 w 16348919"/>
              <a:gd name="connsiteY2990" fmla="*/ 2847358 h 10285413"/>
              <a:gd name="connsiteX2991" fmla="*/ 4164047 w 16348919"/>
              <a:gd name="connsiteY2991" fmla="*/ 2876963 h 10285413"/>
              <a:gd name="connsiteX2992" fmla="*/ 4183783 w 16348919"/>
              <a:gd name="connsiteY2992" fmla="*/ 2886828 h 10285413"/>
              <a:gd name="connsiteX2993" fmla="*/ 4203517 w 16348919"/>
              <a:gd name="connsiteY2993" fmla="*/ 2886828 h 10285413"/>
              <a:gd name="connsiteX2994" fmla="*/ 4203517 w 16348919"/>
              <a:gd name="connsiteY2994" fmla="*/ 2926299 h 10285413"/>
              <a:gd name="connsiteX2995" fmla="*/ 4164047 w 16348919"/>
              <a:gd name="connsiteY2995" fmla="*/ 2906564 h 10285413"/>
              <a:gd name="connsiteX2996" fmla="*/ 4144313 w 16348919"/>
              <a:gd name="connsiteY2996" fmla="*/ 2886828 h 10285413"/>
              <a:gd name="connsiteX2997" fmla="*/ 4124580 w 16348919"/>
              <a:gd name="connsiteY2997" fmla="*/ 2857226 h 10285413"/>
              <a:gd name="connsiteX2998" fmla="*/ 4144313 w 16348919"/>
              <a:gd name="connsiteY2998" fmla="*/ 2827624 h 10285413"/>
              <a:gd name="connsiteX2999" fmla="*/ 4085109 w 16348919"/>
              <a:gd name="connsiteY2999" fmla="*/ 2827624 h 10285413"/>
              <a:gd name="connsiteX3000" fmla="*/ 4085109 w 16348919"/>
              <a:gd name="connsiteY3000" fmla="*/ 2847358 h 10285413"/>
              <a:gd name="connsiteX3001" fmla="*/ 4075242 w 16348919"/>
              <a:gd name="connsiteY3001" fmla="*/ 2847358 h 10285413"/>
              <a:gd name="connsiteX3002" fmla="*/ 4065373 w 16348919"/>
              <a:gd name="connsiteY3002" fmla="*/ 2837492 h 10285413"/>
              <a:gd name="connsiteX3003" fmla="*/ 4085109 w 16348919"/>
              <a:gd name="connsiteY3003" fmla="*/ 2827624 h 10285413"/>
              <a:gd name="connsiteX3004" fmla="*/ 3848292 w 16348919"/>
              <a:gd name="connsiteY3004" fmla="*/ 2827624 h 10285413"/>
              <a:gd name="connsiteX3005" fmla="*/ 3887761 w 16348919"/>
              <a:gd name="connsiteY3005" fmla="*/ 2847358 h 10285413"/>
              <a:gd name="connsiteX3006" fmla="*/ 3848292 w 16348919"/>
              <a:gd name="connsiteY3006" fmla="*/ 2847358 h 10285413"/>
              <a:gd name="connsiteX3007" fmla="*/ 3848292 w 16348919"/>
              <a:gd name="connsiteY3007" fmla="*/ 2827624 h 10285413"/>
              <a:gd name="connsiteX3008" fmla="*/ 3690414 w 16348919"/>
              <a:gd name="connsiteY3008" fmla="*/ 2827624 h 10285413"/>
              <a:gd name="connsiteX3009" fmla="*/ 3690414 w 16348919"/>
              <a:gd name="connsiteY3009" fmla="*/ 2847358 h 10285413"/>
              <a:gd name="connsiteX3010" fmla="*/ 3690414 w 16348919"/>
              <a:gd name="connsiteY3010" fmla="*/ 2867094 h 10285413"/>
              <a:gd name="connsiteX3011" fmla="*/ 3670677 w 16348919"/>
              <a:gd name="connsiteY3011" fmla="*/ 2857226 h 10285413"/>
              <a:gd name="connsiteX3012" fmla="*/ 3670677 w 16348919"/>
              <a:gd name="connsiteY3012" fmla="*/ 2847358 h 10285413"/>
              <a:gd name="connsiteX3013" fmla="*/ 11801424 w 16348919"/>
              <a:gd name="connsiteY3013" fmla="*/ 2807890 h 10285413"/>
              <a:gd name="connsiteX3014" fmla="*/ 11821158 w 16348919"/>
              <a:gd name="connsiteY3014" fmla="*/ 2867094 h 10285413"/>
              <a:gd name="connsiteX3015" fmla="*/ 11860629 w 16348919"/>
              <a:gd name="connsiteY3015" fmla="*/ 2867094 h 10285413"/>
              <a:gd name="connsiteX3016" fmla="*/ 11860629 w 16348919"/>
              <a:gd name="connsiteY3016" fmla="*/ 2886828 h 10285413"/>
              <a:gd name="connsiteX3017" fmla="*/ 11900098 w 16348919"/>
              <a:gd name="connsiteY3017" fmla="*/ 2906564 h 10285413"/>
              <a:gd name="connsiteX3018" fmla="*/ 11959302 w 16348919"/>
              <a:gd name="connsiteY3018" fmla="*/ 2926299 h 10285413"/>
              <a:gd name="connsiteX3019" fmla="*/ 11998773 w 16348919"/>
              <a:gd name="connsiteY3019" fmla="*/ 2906564 h 10285413"/>
              <a:gd name="connsiteX3020" fmla="*/ 11979036 w 16348919"/>
              <a:gd name="connsiteY3020" fmla="*/ 2867094 h 10285413"/>
              <a:gd name="connsiteX3021" fmla="*/ 11919832 w 16348919"/>
              <a:gd name="connsiteY3021" fmla="*/ 2837492 h 10285413"/>
              <a:gd name="connsiteX3022" fmla="*/ 11860629 w 16348919"/>
              <a:gd name="connsiteY3022" fmla="*/ 2827624 h 10285413"/>
              <a:gd name="connsiteX3023" fmla="*/ 11821158 w 16348919"/>
              <a:gd name="connsiteY3023" fmla="*/ 2807890 h 10285413"/>
              <a:gd name="connsiteX3024" fmla="*/ 11308051 w 16348919"/>
              <a:gd name="connsiteY3024" fmla="*/ 2807890 h 10285413"/>
              <a:gd name="connsiteX3025" fmla="*/ 11327788 w 16348919"/>
              <a:gd name="connsiteY3025" fmla="*/ 2827624 h 10285413"/>
              <a:gd name="connsiteX3026" fmla="*/ 11317919 w 16348919"/>
              <a:gd name="connsiteY3026" fmla="*/ 2807890 h 10285413"/>
              <a:gd name="connsiteX3027" fmla="*/ 11308051 w 16348919"/>
              <a:gd name="connsiteY3027" fmla="*/ 2807890 h 10285413"/>
              <a:gd name="connsiteX3028" fmla="*/ 10873885 w 16348919"/>
              <a:gd name="connsiteY3028" fmla="*/ 2807890 h 10285413"/>
              <a:gd name="connsiteX3029" fmla="*/ 10893621 w 16348919"/>
              <a:gd name="connsiteY3029" fmla="*/ 2827624 h 10285413"/>
              <a:gd name="connsiteX3030" fmla="*/ 10893621 w 16348919"/>
              <a:gd name="connsiteY3030" fmla="*/ 2807890 h 10285413"/>
              <a:gd name="connsiteX3031" fmla="*/ 9551652 w 16348919"/>
              <a:gd name="connsiteY3031" fmla="*/ 2807890 h 10285413"/>
              <a:gd name="connsiteX3032" fmla="*/ 9610856 w 16348919"/>
              <a:gd name="connsiteY3032" fmla="*/ 2827624 h 10285413"/>
              <a:gd name="connsiteX3033" fmla="*/ 9591122 w 16348919"/>
              <a:gd name="connsiteY3033" fmla="*/ 2807890 h 10285413"/>
              <a:gd name="connsiteX3034" fmla="*/ 10770278 w 16348919"/>
              <a:gd name="connsiteY3034" fmla="*/ 2798022 h 10285413"/>
              <a:gd name="connsiteX3035" fmla="*/ 10755477 w 16348919"/>
              <a:gd name="connsiteY3035" fmla="*/ 2807890 h 10285413"/>
              <a:gd name="connsiteX3036" fmla="*/ 10775211 w 16348919"/>
              <a:gd name="connsiteY3036" fmla="*/ 2807890 h 10285413"/>
              <a:gd name="connsiteX3037" fmla="*/ 10770278 w 16348919"/>
              <a:gd name="connsiteY3037" fmla="*/ 2798022 h 10285413"/>
              <a:gd name="connsiteX3038" fmla="*/ 11781688 w 16348919"/>
              <a:gd name="connsiteY3038" fmla="*/ 2788155 h 10285413"/>
              <a:gd name="connsiteX3039" fmla="*/ 11761954 w 16348919"/>
              <a:gd name="connsiteY3039" fmla="*/ 2807890 h 10285413"/>
              <a:gd name="connsiteX3040" fmla="*/ 11781688 w 16348919"/>
              <a:gd name="connsiteY3040" fmla="*/ 2807890 h 10285413"/>
              <a:gd name="connsiteX3041" fmla="*/ 11406725 w 16348919"/>
              <a:gd name="connsiteY3041" fmla="*/ 2788155 h 10285413"/>
              <a:gd name="connsiteX3042" fmla="*/ 11406725 w 16348919"/>
              <a:gd name="connsiteY3042" fmla="*/ 2807890 h 10285413"/>
              <a:gd name="connsiteX3043" fmla="*/ 11426462 w 16348919"/>
              <a:gd name="connsiteY3043" fmla="*/ 2827624 h 10285413"/>
              <a:gd name="connsiteX3044" fmla="*/ 11456063 w 16348919"/>
              <a:gd name="connsiteY3044" fmla="*/ 2827624 h 10285413"/>
              <a:gd name="connsiteX3045" fmla="*/ 11485665 w 16348919"/>
              <a:gd name="connsiteY3045" fmla="*/ 2847358 h 10285413"/>
              <a:gd name="connsiteX3046" fmla="*/ 11525136 w 16348919"/>
              <a:gd name="connsiteY3046" fmla="*/ 2847358 h 10285413"/>
              <a:gd name="connsiteX3047" fmla="*/ 11505399 w 16348919"/>
              <a:gd name="connsiteY3047" fmla="*/ 2827624 h 10285413"/>
              <a:gd name="connsiteX3048" fmla="*/ 11485665 w 16348919"/>
              <a:gd name="connsiteY3048" fmla="*/ 2807890 h 10285413"/>
              <a:gd name="connsiteX3049" fmla="*/ 11446195 w 16348919"/>
              <a:gd name="connsiteY3049" fmla="*/ 2807890 h 10285413"/>
              <a:gd name="connsiteX3050" fmla="*/ 11426462 w 16348919"/>
              <a:gd name="connsiteY3050" fmla="*/ 2788155 h 10285413"/>
              <a:gd name="connsiteX3051" fmla="*/ 4001237 w 16348919"/>
              <a:gd name="connsiteY3051" fmla="*/ 2778288 h 10285413"/>
              <a:gd name="connsiteX3052" fmla="*/ 4006170 w 16348919"/>
              <a:gd name="connsiteY3052" fmla="*/ 2788155 h 10285413"/>
              <a:gd name="connsiteX3053" fmla="*/ 3986434 w 16348919"/>
              <a:gd name="connsiteY3053" fmla="*/ 2788155 h 10285413"/>
              <a:gd name="connsiteX3054" fmla="*/ 4001237 w 16348919"/>
              <a:gd name="connsiteY3054" fmla="*/ 2778288 h 10285413"/>
              <a:gd name="connsiteX3055" fmla="*/ 11248847 w 16348919"/>
              <a:gd name="connsiteY3055" fmla="*/ 2768420 h 10285413"/>
              <a:gd name="connsiteX3056" fmla="*/ 11248847 w 16348919"/>
              <a:gd name="connsiteY3056" fmla="*/ 2788155 h 10285413"/>
              <a:gd name="connsiteX3057" fmla="*/ 11288317 w 16348919"/>
              <a:gd name="connsiteY3057" fmla="*/ 2788155 h 10285413"/>
              <a:gd name="connsiteX3058" fmla="*/ 11248847 w 16348919"/>
              <a:gd name="connsiteY3058" fmla="*/ 2768420 h 10285413"/>
              <a:gd name="connsiteX3059" fmla="*/ 10834417 w 16348919"/>
              <a:gd name="connsiteY3059" fmla="*/ 2768420 h 10285413"/>
              <a:gd name="connsiteX3060" fmla="*/ 10814681 w 16348919"/>
              <a:gd name="connsiteY3060" fmla="*/ 2788155 h 10285413"/>
              <a:gd name="connsiteX3061" fmla="*/ 10814681 w 16348919"/>
              <a:gd name="connsiteY3061" fmla="*/ 2807890 h 10285413"/>
              <a:gd name="connsiteX3062" fmla="*/ 10814681 w 16348919"/>
              <a:gd name="connsiteY3062" fmla="*/ 2827624 h 10285413"/>
              <a:gd name="connsiteX3063" fmla="*/ 10854152 w 16348919"/>
              <a:gd name="connsiteY3063" fmla="*/ 2807890 h 10285413"/>
              <a:gd name="connsiteX3064" fmla="*/ 10854152 w 16348919"/>
              <a:gd name="connsiteY3064" fmla="*/ 2778288 h 10285413"/>
              <a:gd name="connsiteX3065" fmla="*/ 10834417 w 16348919"/>
              <a:gd name="connsiteY3065" fmla="*/ 2768420 h 10285413"/>
              <a:gd name="connsiteX3066" fmla="*/ 10123963 w 16348919"/>
              <a:gd name="connsiteY3066" fmla="*/ 2768420 h 10285413"/>
              <a:gd name="connsiteX3067" fmla="*/ 10104226 w 16348919"/>
              <a:gd name="connsiteY3067" fmla="*/ 2788155 h 10285413"/>
              <a:gd name="connsiteX3068" fmla="*/ 10104226 w 16348919"/>
              <a:gd name="connsiteY3068" fmla="*/ 2807890 h 10285413"/>
              <a:gd name="connsiteX3069" fmla="*/ 10123963 w 16348919"/>
              <a:gd name="connsiteY3069" fmla="*/ 2788155 h 10285413"/>
              <a:gd name="connsiteX3070" fmla="*/ 10123963 w 16348919"/>
              <a:gd name="connsiteY3070" fmla="*/ 2768420 h 10285413"/>
              <a:gd name="connsiteX3071" fmla="*/ 10005552 w 16348919"/>
              <a:gd name="connsiteY3071" fmla="*/ 2768420 h 10285413"/>
              <a:gd name="connsiteX3072" fmla="*/ 10025289 w 16348919"/>
              <a:gd name="connsiteY3072" fmla="*/ 2788155 h 10285413"/>
              <a:gd name="connsiteX3073" fmla="*/ 10005552 w 16348919"/>
              <a:gd name="connsiteY3073" fmla="*/ 2798022 h 10285413"/>
              <a:gd name="connsiteX3074" fmla="*/ 10005552 w 16348919"/>
              <a:gd name="connsiteY3074" fmla="*/ 2827624 h 10285413"/>
              <a:gd name="connsiteX3075" fmla="*/ 10035157 w 16348919"/>
              <a:gd name="connsiteY3075" fmla="*/ 2847358 h 10285413"/>
              <a:gd name="connsiteX3076" fmla="*/ 10084493 w 16348919"/>
              <a:gd name="connsiteY3076" fmla="*/ 2867094 h 10285413"/>
              <a:gd name="connsiteX3077" fmla="*/ 10123963 w 16348919"/>
              <a:gd name="connsiteY3077" fmla="*/ 2867094 h 10285413"/>
              <a:gd name="connsiteX3078" fmla="*/ 10143697 w 16348919"/>
              <a:gd name="connsiteY3078" fmla="*/ 2867094 h 10285413"/>
              <a:gd name="connsiteX3079" fmla="*/ 10163433 w 16348919"/>
              <a:gd name="connsiteY3079" fmla="*/ 2847358 h 10285413"/>
              <a:gd name="connsiteX3080" fmla="*/ 10123963 w 16348919"/>
              <a:gd name="connsiteY3080" fmla="*/ 2847358 h 10285413"/>
              <a:gd name="connsiteX3081" fmla="*/ 10104226 w 16348919"/>
              <a:gd name="connsiteY3081" fmla="*/ 2827624 h 10285413"/>
              <a:gd name="connsiteX3082" fmla="*/ 10064760 w 16348919"/>
              <a:gd name="connsiteY3082" fmla="*/ 2827624 h 10285413"/>
              <a:gd name="connsiteX3083" fmla="*/ 10054891 w 16348919"/>
              <a:gd name="connsiteY3083" fmla="*/ 2817757 h 10285413"/>
              <a:gd name="connsiteX3084" fmla="*/ 10025289 w 16348919"/>
              <a:gd name="connsiteY3084" fmla="*/ 2768420 h 10285413"/>
              <a:gd name="connsiteX3085" fmla="*/ 9768737 w 16348919"/>
              <a:gd name="connsiteY3085" fmla="*/ 2768420 h 10285413"/>
              <a:gd name="connsiteX3086" fmla="*/ 9689797 w 16348919"/>
              <a:gd name="connsiteY3086" fmla="*/ 2827624 h 10285413"/>
              <a:gd name="connsiteX3087" fmla="*/ 9709530 w 16348919"/>
              <a:gd name="connsiteY3087" fmla="*/ 2847358 h 10285413"/>
              <a:gd name="connsiteX3088" fmla="*/ 9709530 w 16348919"/>
              <a:gd name="connsiteY3088" fmla="*/ 2827624 h 10285413"/>
              <a:gd name="connsiteX3089" fmla="*/ 9729267 w 16348919"/>
              <a:gd name="connsiteY3089" fmla="*/ 2827624 h 10285413"/>
              <a:gd name="connsiteX3090" fmla="*/ 9788471 w 16348919"/>
              <a:gd name="connsiteY3090" fmla="*/ 2827624 h 10285413"/>
              <a:gd name="connsiteX3091" fmla="*/ 9808204 w 16348919"/>
              <a:gd name="connsiteY3091" fmla="*/ 2807890 h 10285413"/>
              <a:gd name="connsiteX3092" fmla="*/ 9788471 w 16348919"/>
              <a:gd name="connsiteY3092" fmla="*/ 2807890 h 10285413"/>
              <a:gd name="connsiteX3093" fmla="*/ 9749000 w 16348919"/>
              <a:gd name="connsiteY3093" fmla="*/ 2807890 h 10285413"/>
              <a:gd name="connsiteX3094" fmla="*/ 9749000 w 16348919"/>
              <a:gd name="connsiteY3094" fmla="*/ 2788155 h 10285413"/>
              <a:gd name="connsiteX3095" fmla="*/ 9768737 w 16348919"/>
              <a:gd name="connsiteY3095" fmla="*/ 2788155 h 10285413"/>
              <a:gd name="connsiteX3096" fmla="*/ 10228803 w 16348919"/>
              <a:gd name="connsiteY3096" fmla="*/ 2763487 h 10285413"/>
              <a:gd name="connsiteX3097" fmla="*/ 10202900 w 16348919"/>
              <a:gd name="connsiteY3097" fmla="*/ 2768420 h 10285413"/>
              <a:gd name="connsiteX3098" fmla="*/ 10183167 w 16348919"/>
              <a:gd name="connsiteY3098" fmla="*/ 2788155 h 10285413"/>
              <a:gd name="connsiteX3099" fmla="*/ 10183167 w 16348919"/>
              <a:gd name="connsiteY3099" fmla="*/ 2807890 h 10285413"/>
              <a:gd name="connsiteX3100" fmla="*/ 10163433 w 16348919"/>
              <a:gd name="connsiteY3100" fmla="*/ 2807890 h 10285413"/>
              <a:gd name="connsiteX3101" fmla="*/ 10183167 w 16348919"/>
              <a:gd name="connsiteY3101" fmla="*/ 2827624 h 10285413"/>
              <a:gd name="connsiteX3102" fmla="*/ 10202900 w 16348919"/>
              <a:gd name="connsiteY3102" fmla="*/ 2847358 h 10285413"/>
              <a:gd name="connsiteX3103" fmla="*/ 10222637 w 16348919"/>
              <a:gd name="connsiteY3103" fmla="*/ 2807890 h 10285413"/>
              <a:gd name="connsiteX3104" fmla="*/ 10242371 w 16348919"/>
              <a:gd name="connsiteY3104" fmla="*/ 2827624 h 10285413"/>
              <a:gd name="connsiteX3105" fmla="*/ 10262107 w 16348919"/>
              <a:gd name="connsiteY3105" fmla="*/ 2847358 h 10285413"/>
              <a:gd name="connsiteX3106" fmla="*/ 10281841 w 16348919"/>
              <a:gd name="connsiteY3106" fmla="*/ 2847358 h 10285413"/>
              <a:gd name="connsiteX3107" fmla="*/ 10301577 w 16348919"/>
              <a:gd name="connsiteY3107" fmla="*/ 2827624 h 10285413"/>
              <a:gd name="connsiteX3108" fmla="*/ 10341045 w 16348919"/>
              <a:gd name="connsiteY3108" fmla="*/ 2886828 h 10285413"/>
              <a:gd name="connsiteX3109" fmla="*/ 10360781 w 16348919"/>
              <a:gd name="connsiteY3109" fmla="*/ 2906564 h 10285413"/>
              <a:gd name="connsiteX3110" fmla="*/ 10380515 w 16348919"/>
              <a:gd name="connsiteY3110" fmla="*/ 2886828 h 10285413"/>
              <a:gd name="connsiteX3111" fmla="*/ 10380515 w 16348919"/>
              <a:gd name="connsiteY3111" fmla="*/ 2867094 h 10285413"/>
              <a:gd name="connsiteX3112" fmla="*/ 10400251 w 16348919"/>
              <a:gd name="connsiteY3112" fmla="*/ 2867094 h 10285413"/>
              <a:gd name="connsiteX3113" fmla="*/ 10439719 w 16348919"/>
              <a:gd name="connsiteY3113" fmla="*/ 2857226 h 10285413"/>
              <a:gd name="connsiteX3114" fmla="*/ 10459456 w 16348919"/>
              <a:gd name="connsiteY3114" fmla="*/ 2867094 h 10285413"/>
              <a:gd name="connsiteX3115" fmla="*/ 10459456 w 16348919"/>
              <a:gd name="connsiteY3115" fmla="*/ 2847358 h 10285413"/>
              <a:gd name="connsiteX3116" fmla="*/ 10410117 w 16348919"/>
              <a:gd name="connsiteY3116" fmla="*/ 2837492 h 10285413"/>
              <a:gd name="connsiteX3117" fmla="*/ 10400251 w 16348919"/>
              <a:gd name="connsiteY3117" fmla="*/ 2827624 h 10285413"/>
              <a:gd name="connsiteX3118" fmla="*/ 10380515 w 16348919"/>
              <a:gd name="connsiteY3118" fmla="*/ 2807890 h 10285413"/>
              <a:gd name="connsiteX3119" fmla="*/ 10370647 w 16348919"/>
              <a:gd name="connsiteY3119" fmla="*/ 2807890 h 10285413"/>
              <a:gd name="connsiteX3120" fmla="*/ 10341045 w 16348919"/>
              <a:gd name="connsiteY3120" fmla="*/ 2807890 h 10285413"/>
              <a:gd name="connsiteX3121" fmla="*/ 10301577 w 16348919"/>
              <a:gd name="connsiteY3121" fmla="*/ 2827624 h 10285413"/>
              <a:gd name="connsiteX3122" fmla="*/ 10281841 w 16348919"/>
              <a:gd name="connsiteY3122" fmla="*/ 2807890 h 10285413"/>
              <a:gd name="connsiteX3123" fmla="*/ 10262107 w 16348919"/>
              <a:gd name="connsiteY3123" fmla="*/ 2807890 h 10285413"/>
              <a:gd name="connsiteX3124" fmla="*/ 10228803 w 16348919"/>
              <a:gd name="connsiteY3124" fmla="*/ 2763487 h 10285413"/>
              <a:gd name="connsiteX3125" fmla="*/ 10133831 w 16348919"/>
              <a:gd name="connsiteY3125" fmla="*/ 2748684 h 10285413"/>
              <a:gd name="connsiteX3126" fmla="*/ 10133831 w 16348919"/>
              <a:gd name="connsiteY3126" fmla="*/ 2768420 h 10285413"/>
              <a:gd name="connsiteX3127" fmla="*/ 10153565 w 16348919"/>
              <a:gd name="connsiteY3127" fmla="*/ 2778288 h 10285413"/>
              <a:gd name="connsiteX3128" fmla="*/ 10153565 w 16348919"/>
              <a:gd name="connsiteY3128" fmla="*/ 2758552 h 10285413"/>
              <a:gd name="connsiteX3129" fmla="*/ 10133831 w 16348919"/>
              <a:gd name="connsiteY3129" fmla="*/ 2748684 h 10285413"/>
              <a:gd name="connsiteX3130" fmla="*/ 9867411 w 16348919"/>
              <a:gd name="connsiteY3130" fmla="*/ 2748684 h 10285413"/>
              <a:gd name="connsiteX3131" fmla="*/ 9847674 w 16348919"/>
              <a:gd name="connsiteY3131" fmla="*/ 2758552 h 10285413"/>
              <a:gd name="connsiteX3132" fmla="*/ 9867411 w 16348919"/>
              <a:gd name="connsiteY3132" fmla="*/ 2768420 h 10285413"/>
              <a:gd name="connsiteX3133" fmla="*/ 9053349 w 16348919"/>
              <a:gd name="connsiteY3133" fmla="*/ 2738819 h 10285413"/>
              <a:gd name="connsiteX3134" fmla="*/ 9038548 w 16348919"/>
              <a:gd name="connsiteY3134" fmla="*/ 2748684 h 10285413"/>
              <a:gd name="connsiteX3135" fmla="*/ 9038548 w 16348919"/>
              <a:gd name="connsiteY3135" fmla="*/ 2768420 h 10285413"/>
              <a:gd name="connsiteX3136" fmla="*/ 9058283 w 16348919"/>
              <a:gd name="connsiteY3136" fmla="*/ 2748684 h 10285413"/>
              <a:gd name="connsiteX3137" fmla="*/ 9053349 w 16348919"/>
              <a:gd name="connsiteY3137" fmla="*/ 2738819 h 10285413"/>
              <a:gd name="connsiteX3138" fmla="*/ 11288317 w 16348919"/>
              <a:gd name="connsiteY3138" fmla="*/ 2728950 h 10285413"/>
              <a:gd name="connsiteX3139" fmla="*/ 11288317 w 16348919"/>
              <a:gd name="connsiteY3139" fmla="*/ 2748684 h 10285413"/>
              <a:gd name="connsiteX3140" fmla="*/ 11308051 w 16348919"/>
              <a:gd name="connsiteY3140" fmla="*/ 2748684 h 10285413"/>
              <a:gd name="connsiteX3141" fmla="*/ 11308051 w 16348919"/>
              <a:gd name="connsiteY3141" fmla="*/ 2728950 h 10285413"/>
              <a:gd name="connsiteX3142" fmla="*/ 11288317 w 16348919"/>
              <a:gd name="connsiteY3142" fmla="*/ 2728950 h 10285413"/>
              <a:gd name="connsiteX3143" fmla="*/ 6157263 w 16348919"/>
              <a:gd name="connsiteY3143" fmla="*/ 2728950 h 10285413"/>
              <a:gd name="connsiteX3144" fmla="*/ 6177001 w 16348919"/>
              <a:gd name="connsiteY3144" fmla="*/ 2748684 h 10285413"/>
              <a:gd name="connsiteX3145" fmla="*/ 6196734 w 16348919"/>
              <a:gd name="connsiteY3145" fmla="*/ 2748684 h 10285413"/>
              <a:gd name="connsiteX3146" fmla="*/ 6157263 w 16348919"/>
              <a:gd name="connsiteY3146" fmla="*/ 2728950 h 10285413"/>
              <a:gd name="connsiteX3147" fmla="*/ 4519276 w 16348919"/>
              <a:gd name="connsiteY3147" fmla="*/ 2728950 h 10285413"/>
              <a:gd name="connsiteX3148" fmla="*/ 4519276 w 16348919"/>
              <a:gd name="connsiteY3148" fmla="*/ 2748684 h 10285413"/>
              <a:gd name="connsiteX3149" fmla="*/ 4539009 w 16348919"/>
              <a:gd name="connsiteY3149" fmla="*/ 2738819 h 10285413"/>
              <a:gd name="connsiteX3150" fmla="*/ 4539009 w 16348919"/>
              <a:gd name="connsiteY3150" fmla="*/ 2728950 h 10285413"/>
              <a:gd name="connsiteX3151" fmla="*/ 4519276 w 16348919"/>
              <a:gd name="connsiteY3151" fmla="*/ 2728950 h 10285413"/>
              <a:gd name="connsiteX3152" fmla="*/ 3137836 w 16348919"/>
              <a:gd name="connsiteY3152" fmla="*/ 2728950 h 10285413"/>
              <a:gd name="connsiteX3153" fmla="*/ 3157573 w 16348919"/>
              <a:gd name="connsiteY3153" fmla="*/ 2728950 h 10285413"/>
              <a:gd name="connsiteX3154" fmla="*/ 3177307 w 16348919"/>
              <a:gd name="connsiteY3154" fmla="*/ 2728950 h 10285413"/>
              <a:gd name="connsiteX3155" fmla="*/ 3177307 w 16348919"/>
              <a:gd name="connsiteY3155" fmla="*/ 2738819 h 10285413"/>
              <a:gd name="connsiteX3156" fmla="*/ 3177307 w 16348919"/>
              <a:gd name="connsiteY3156" fmla="*/ 2768420 h 10285413"/>
              <a:gd name="connsiteX3157" fmla="*/ 3167439 w 16348919"/>
              <a:gd name="connsiteY3157" fmla="*/ 2768420 h 10285413"/>
              <a:gd name="connsiteX3158" fmla="*/ 3137836 w 16348919"/>
              <a:gd name="connsiteY3158" fmla="*/ 2748684 h 10285413"/>
              <a:gd name="connsiteX3159" fmla="*/ 11071233 w 16348919"/>
              <a:gd name="connsiteY3159" fmla="*/ 2709216 h 10285413"/>
              <a:gd name="connsiteX3160" fmla="*/ 11090969 w 16348919"/>
              <a:gd name="connsiteY3160" fmla="*/ 2709216 h 10285413"/>
              <a:gd name="connsiteX3161" fmla="*/ 11090969 w 16348919"/>
              <a:gd name="connsiteY3161" fmla="*/ 2728950 h 10285413"/>
              <a:gd name="connsiteX3162" fmla="*/ 11051499 w 16348919"/>
              <a:gd name="connsiteY3162" fmla="*/ 2728950 h 10285413"/>
              <a:gd name="connsiteX3163" fmla="*/ 11071233 w 16348919"/>
              <a:gd name="connsiteY3163" fmla="*/ 2709216 h 10285413"/>
              <a:gd name="connsiteX3164" fmla="*/ 9512182 w 16348919"/>
              <a:gd name="connsiteY3164" fmla="*/ 2709216 h 10285413"/>
              <a:gd name="connsiteX3165" fmla="*/ 9512182 w 16348919"/>
              <a:gd name="connsiteY3165" fmla="*/ 2728950 h 10285413"/>
              <a:gd name="connsiteX3166" fmla="*/ 9531919 w 16348919"/>
              <a:gd name="connsiteY3166" fmla="*/ 2728950 h 10285413"/>
              <a:gd name="connsiteX3167" fmla="*/ 9512182 w 16348919"/>
              <a:gd name="connsiteY3167" fmla="*/ 2709216 h 10285413"/>
              <a:gd name="connsiteX3168" fmla="*/ 4415667 w 16348919"/>
              <a:gd name="connsiteY3168" fmla="*/ 2699348 h 10285413"/>
              <a:gd name="connsiteX3169" fmla="*/ 4400865 w 16348919"/>
              <a:gd name="connsiteY3169" fmla="*/ 2709216 h 10285413"/>
              <a:gd name="connsiteX3170" fmla="*/ 4420601 w 16348919"/>
              <a:gd name="connsiteY3170" fmla="*/ 2728950 h 10285413"/>
              <a:gd name="connsiteX3171" fmla="*/ 4420601 w 16348919"/>
              <a:gd name="connsiteY3171" fmla="*/ 2709216 h 10285413"/>
              <a:gd name="connsiteX3172" fmla="*/ 4415667 w 16348919"/>
              <a:gd name="connsiteY3172" fmla="*/ 2699348 h 10285413"/>
              <a:gd name="connsiteX3173" fmla="*/ 11051499 w 16348919"/>
              <a:gd name="connsiteY3173" fmla="*/ 2689480 h 10285413"/>
              <a:gd name="connsiteX3174" fmla="*/ 11051499 w 16348919"/>
              <a:gd name="connsiteY3174" fmla="*/ 2709216 h 10285413"/>
              <a:gd name="connsiteX3175" fmla="*/ 11031765 w 16348919"/>
              <a:gd name="connsiteY3175" fmla="*/ 2709216 h 10285413"/>
              <a:gd name="connsiteX3176" fmla="*/ 11031765 w 16348919"/>
              <a:gd name="connsiteY3176" fmla="*/ 2728950 h 10285413"/>
              <a:gd name="connsiteX3177" fmla="*/ 11012029 w 16348919"/>
              <a:gd name="connsiteY3177" fmla="*/ 2728950 h 10285413"/>
              <a:gd name="connsiteX3178" fmla="*/ 10992295 w 16348919"/>
              <a:gd name="connsiteY3178" fmla="*/ 2728950 h 10285413"/>
              <a:gd name="connsiteX3179" fmla="*/ 10992295 w 16348919"/>
              <a:gd name="connsiteY3179" fmla="*/ 2748684 h 10285413"/>
              <a:gd name="connsiteX3180" fmla="*/ 11012029 w 16348919"/>
              <a:gd name="connsiteY3180" fmla="*/ 2748684 h 10285413"/>
              <a:gd name="connsiteX3181" fmla="*/ 11012029 w 16348919"/>
              <a:gd name="connsiteY3181" fmla="*/ 2788155 h 10285413"/>
              <a:gd name="connsiteX3182" fmla="*/ 10992295 w 16348919"/>
              <a:gd name="connsiteY3182" fmla="*/ 2788155 h 10285413"/>
              <a:gd name="connsiteX3183" fmla="*/ 10972560 w 16348919"/>
              <a:gd name="connsiteY3183" fmla="*/ 2788155 h 10285413"/>
              <a:gd name="connsiteX3184" fmla="*/ 10952825 w 16348919"/>
              <a:gd name="connsiteY3184" fmla="*/ 2768420 h 10285413"/>
              <a:gd name="connsiteX3185" fmla="*/ 10913355 w 16348919"/>
              <a:gd name="connsiteY3185" fmla="*/ 2748684 h 10285413"/>
              <a:gd name="connsiteX3186" fmla="*/ 10893621 w 16348919"/>
              <a:gd name="connsiteY3186" fmla="*/ 2748684 h 10285413"/>
              <a:gd name="connsiteX3187" fmla="*/ 10913355 w 16348919"/>
              <a:gd name="connsiteY3187" fmla="*/ 2778288 h 10285413"/>
              <a:gd name="connsiteX3188" fmla="*/ 10952825 w 16348919"/>
              <a:gd name="connsiteY3188" fmla="*/ 2807890 h 10285413"/>
              <a:gd name="connsiteX3189" fmla="*/ 10972560 w 16348919"/>
              <a:gd name="connsiteY3189" fmla="*/ 2807890 h 10285413"/>
              <a:gd name="connsiteX3190" fmla="*/ 11031765 w 16348919"/>
              <a:gd name="connsiteY3190" fmla="*/ 2817757 h 10285413"/>
              <a:gd name="connsiteX3191" fmla="*/ 11051499 w 16348919"/>
              <a:gd name="connsiteY3191" fmla="*/ 2847358 h 10285413"/>
              <a:gd name="connsiteX3192" fmla="*/ 11061367 w 16348919"/>
              <a:gd name="connsiteY3192" fmla="*/ 2857226 h 10285413"/>
              <a:gd name="connsiteX3193" fmla="*/ 11071233 w 16348919"/>
              <a:gd name="connsiteY3193" fmla="*/ 2867094 h 10285413"/>
              <a:gd name="connsiteX3194" fmla="*/ 11090969 w 16348919"/>
              <a:gd name="connsiteY3194" fmla="*/ 2886828 h 10285413"/>
              <a:gd name="connsiteX3195" fmla="*/ 11130439 w 16348919"/>
              <a:gd name="connsiteY3195" fmla="*/ 2926299 h 10285413"/>
              <a:gd name="connsiteX3196" fmla="*/ 11160041 w 16348919"/>
              <a:gd name="connsiteY3196" fmla="*/ 2946034 h 10285413"/>
              <a:gd name="connsiteX3197" fmla="*/ 11189643 w 16348919"/>
              <a:gd name="connsiteY3197" fmla="*/ 2955900 h 10285413"/>
              <a:gd name="connsiteX3198" fmla="*/ 11229113 w 16348919"/>
              <a:gd name="connsiteY3198" fmla="*/ 2965768 h 10285413"/>
              <a:gd name="connsiteX3199" fmla="*/ 11248847 w 16348919"/>
              <a:gd name="connsiteY3199" fmla="*/ 2965768 h 10285413"/>
              <a:gd name="connsiteX3200" fmla="*/ 11189643 w 16348919"/>
              <a:gd name="connsiteY3200" fmla="*/ 2946034 h 10285413"/>
              <a:gd name="connsiteX3201" fmla="*/ 11169910 w 16348919"/>
              <a:gd name="connsiteY3201" fmla="*/ 2926299 h 10285413"/>
              <a:gd name="connsiteX3202" fmla="*/ 11150173 w 16348919"/>
              <a:gd name="connsiteY3202" fmla="*/ 2896696 h 10285413"/>
              <a:gd name="connsiteX3203" fmla="*/ 11160041 w 16348919"/>
              <a:gd name="connsiteY3203" fmla="*/ 2896696 h 10285413"/>
              <a:gd name="connsiteX3204" fmla="*/ 11209377 w 16348919"/>
              <a:gd name="connsiteY3204" fmla="*/ 2906564 h 10285413"/>
              <a:gd name="connsiteX3205" fmla="*/ 11268584 w 16348919"/>
              <a:gd name="connsiteY3205" fmla="*/ 2926299 h 10285413"/>
              <a:gd name="connsiteX3206" fmla="*/ 11268584 w 16348919"/>
              <a:gd name="connsiteY3206" fmla="*/ 2906564 h 10285413"/>
              <a:gd name="connsiteX3207" fmla="*/ 11229113 w 16348919"/>
              <a:gd name="connsiteY3207" fmla="*/ 2886828 h 10285413"/>
              <a:gd name="connsiteX3208" fmla="*/ 11209377 w 16348919"/>
              <a:gd name="connsiteY3208" fmla="*/ 2867094 h 10285413"/>
              <a:gd name="connsiteX3209" fmla="*/ 11209377 w 16348919"/>
              <a:gd name="connsiteY3209" fmla="*/ 2837492 h 10285413"/>
              <a:gd name="connsiteX3210" fmla="*/ 11189643 w 16348919"/>
              <a:gd name="connsiteY3210" fmla="*/ 2827624 h 10285413"/>
              <a:gd name="connsiteX3211" fmla="*/ 11189643 w 16348919"/>
              <a:gd name="connsiteY3211" fmla="*/ 2788155 h 10285413"/>
              <a:gd name="connsiteX3212" fmla="*/ 11219245 w 16348919"/>
              <a:gd name="connsiteY3212" fmla="*/ 2778288 h 10285413"/>
              <a:gd name="connsiteX3213" fmla="*/ 11209377 w 16348919"/>
              <a:gd name="connsiteY3213" fmla="*/ 2748684 h 10285413"/>
              <a:gd name="connsiteX3214" fmla="*/ 11169910 w 16348919"/>
              <a:gd name="connsiteY3214" fmla="*/ 2728950 h 10285413"/>
              <a:gd name="connsiteX3215" fmla="*/ 11150173 w 16348919"/>
              <a:gd name="connsiteY3215" fmla="*/ 2728950 h 10285413"/>
              <a:gd name="connsiteX3216" fmla="*/ 11130439 w 16348919"/>
              <a:gd name="connsiteY3216" fmla="*/ 2728950 h 10285413"/>
              <a:gd name="connsiteX3217" fmla="*/ 11110704 w 16348919"/>
              <a:gd name="connsiteY3217" fmla="*/ 2728950 h 10285413"/>
              <a:gd name="connsiteX3218" fmla="*/ 11120571 w 16348919"/>
              <a:gd name="connsiteY3218" fmla="*/ 2709216 h 10285413"/>
              <a:gd name="connsiteX3219" fmla="*/ 11090969 w 16348919"/>
              <a:gd name="connsiteY3219" fmla="*/ 2689480 h 10285413"/>
              <a:gd name="connsiteX3220" fmla="*/ 10933091 w 16348919"/>
              <a:gd name="connsiteY3220" fmla="*/ 2689480 h 10285413"/>
              <a:gd name="connsiteX3221" fmla="*/ 10913355 w 16348919"/>
              <a:gd name="connsiteY3221" fmla="*/ 2699348 h 10285413"/>
              <a:gd name="connsiteX3222" fmla="*/ 10933091 w 16348919"/>
              <a:gd name="connsiteY3222" fmla="*/ 2719082 h 10285413"/>
              <a:gd name="connsiteX3223" fmla="*/ 10972560 w 16348919"/>
              <a:gd name="connsiteY3223" fmla="*/ 2709216 h 10285413"/>
              <a:gd name="connsiteX3224" fmla="*/ 10933091 w 16348919"/>
              <a:gd name="connsiteY3224" fmla="*/ 2689480 h 10285413"/>
              <a:gd name="connsiteX3225" fmla="*/ 10025289 w 16348919"/>
              <a:gd name="connsiteY3225" fmla="*/ 2689480 h 10285413"/>
              <a:gd name="connsiteX3226" fmla="*/ 10005552 w 16348919"/>
              <a:gd name="connsiteY3226" fmla="*/ 2709216 h 10285413"/>
              <a:gd name="connsiteX3227" fmla="*/ 10025289 w 16348919"/>
              <a:gd name="connsiteY3227" fmla="*/ 2709216 h 10285413"/>
              <a:gd name="connsiteX3228" fmla="*/ 10045022 w 16348919"/>
              <a:gd name="connsiteY3228" fmla="*/ 2728950 h 10285413"/>
              <a:gd name="connsiteX3229" fmla="*/ 10064760 w 16348919"/>
              <a:gd name="connsiteY3229" fmla="*/ 2768420 h 10285413"/>
              <a:gd name="connsiteX3230" fmla="*/ 10064760 w 16348919"/>
              <a:gd name="connsiteY3230" fmla="*/ 2748684 h 10285413"/>
              <a:gd name="connsiteX3231" fmla="*/ 10064760 w 16348919"/>
              <a:gd name="connsiteY3231" fmla="*/ 2728950 h 10285413"/>
              <a:gd name="connsiteX3232" fmla="*/ 9531919 w 16348919"/>
              <a:gd name="connsiteY3232" fmla="*/ 2689480 h 10285413"/>
              <a:gd name="connsiteX3233" fmla="*/ 9571387 w 16348919"/>
              <a:gd name="connsiteY3233" fmla="*/ 2709216 h 10285413"/>
              <a:gd name="connsiteX3234" fmla="*/ 9571387 w 16348919"/>
              <a:gd name="connsiteY3234" fmla="*/ 2699348 h 10285413"/>
              <a:gd name="connsiteX3235" fmla="*/ 9551652 w 16348919"/>
              <a:gd name="connsiteY3235" fmla="*/ 2689480 h 10285413"/>
              <a:gd name="connsiteX3236" fmla="*/ 5091586 w 16348919"/>
              <a:gd name="connsiteY3236" fmla="*/ 2689480 h 10285413"/>
              <a:gd name="connsiteX3237" fmla="*/ 5071849 w 16348919"/>
              <a:gd name="connsiteY3237" fmla="*/ 2709216 h 10285413"/>
              <a:gd name="connsiteX3238" fmla="*/ 5101451 w 16348919"/>
              <a:gd name="connsiteY3238" fmla="*/ 2719082 h 10285413"/>
              <a:gd name="connsiteX3239" fmla="*/ 5091586 w 16348919"/>
              <a:gd name="connsiteY3239" fmla="*/ 2689480 h 10285413"/>
              <a:gd name="connsiteX3240" fmla="*/ 10345980 w 16348919"/>
              <a:gd name="connsiteY3240" fmla="*/ 2679614 h 10285413"/>
              <a:gd name="connsiteX3241" fmla="*/ 10341045 w 16348919"/>
              <a:gd name="connsiteY3241" fmla="*/ 2689480 h 10285413"/>
              <a:gd name="connsiteX3242" fmla="*/ 10321312 w 16348919"/>
              <a:gd name="connsiteY3242" fmla="*/ 2689480 h 10285413"/>
              <a:gd name="connsiteX3243" fmla="*/ 10321312 w 16348919"/>
              <a:gd name="connsiteY3243" fmla="*/ 2709216 h 10285413"/>
              <a:gd name="connsiteX3244" fmla="*/ 10360781 w 16348919"/>
              <a:gd name="connsiteY3244" fmla="*/ 2728950 h 10285413"/>
              <a:gd name="connsiteX3245" fmla="*/ 10380515 w 16348919"/>
              <a:gd name="connsiteY3245" fmla="*/ 2728950 h 10285413"/>
              <a:gd name="connsiteX3246" fmla="*/ 10360781 w 16348919"/>
              <a:gd name="connsiteY3246" fmla="*/ 2689480 h 10285413"/>
              <a:gd name="connsiteX3247" fmla="*/ 10345980 w 16348919"/>
              <a:gd name="connsiteY3247" fmla="*/ 2679614 h 10285413"/>
              <a:gd name="connsiteX3248" fmla="*/ 11347521 w 16348919"/>
              <a:gd name="connsiteY3248" fmla="*/ 2669746 h 10285413"/>
              <a:gd name="connsiteX3249" fmla="*/ 11347521 w 16348919"/>
              <a:gd name="connsiteY3249" fmla="*/ 2689480 h 10285413"/>
              <a:gd name="connsiteX3250" fmla="*/ 11367258 w 16348919"/>
              <a:gd name="connsiteY3250" fmla="*/ 2709216 h 10285413"/>
              <a:gd name="connsiteX3251" fmla="*/ 11347521 w 16348919"/>
              <a:gd name="connsiteY3251" fmla="*/ 2669746 h 10285413"/>
              <a:gd name="connsiteX3252" fmla="*/ 11229113 w 16348919"/>
              <a:gd name="connsiteY3252" fmla="*/ 2669746 h 10285413"/>
              <a:gd name="connsiteX3253" fmla="*/ 11268584 w 16348919"/>
              <a:gd name="connsiteY3253" fmla="*/ 2689480 h 10285413"/>
              <a:gd name="connsiteX3254" fmla="*/ 11248847 w 16348919"/>
              <a:gd name="connsiteY3254" fmla="*/ 2669746 h 10285413"/>
              <a:gd name="connsiteX3255" fmla="*/ 10242371 w 16348919"/>
              <a:gd name="connsiteY3255" fmla="*/ 2669746 h 10285413"/>
              <a:gd name="connsiteX3256" fmla="*/ 10242371 w 16348919"/>
              <a:gd name="connsiteY3256" fmla="*/ 2689480 h 10285413"/>
              <a:gd name="connsiteX3257" fmla="*/ 10262107 w 16348919"/>
              <a:gd name="connsiteY3257" fmla="*/ 2689480 h 10285413"/>
              <a:gd name="connsiteX3258" fmla="*/ 10242371 w 16348919"/>
              <a:gd name="connsiteY3258" fmla="*/ 2669746 h 10285413"/>
              <a:gd name="connsiteX3259" fmla="*/ 9788471 w 16348919"/>
              <a:gd name="connsiteY3259" fmla="*/ 2669746 h 10285413"/>
              <a:gd name="connsiteX3260" fmla="*/ 9808204 w 16348919"/>
              <a:gd name="connsiteY3260" fmla="*/ 2689480 h 10285413"/>
              <a:gd name="connsiteX3261" fmla="*/ 9788471 w 16348919"/>
              <a:gd name="connsiteY3261" fmla="*/ 2689480 h 10285413"/>
              <a:gd name="connsiteX3262" fmla="*/ 9788471 w 16348919"/>
              <a:gd name="connsiteY3262" fmla="*/ 2669746 h 10285413"/>
              <a:gd name="connsiteX3263" fmla="*/ 9610856 w 16348919"/>
              <a:gd name="connsiteY3263" fmla="*/ 2669746 h 10285413"/>
              <a:gd name="connsiteX3264" fmla="*/ 9610856 w 16348919"/>
              <a:gd name="connsiteY3264" fmla="*/ 2689480 h 10285413"/>
              <a:gd name="connsiteX3265" fmla="*/ 9610856 w 16348919"/>
              <a:gd name="connsiteY3265" fmla="*/ 2709216 h 10285413"/>
              <a:gd name="connsiteX3266" fmla="*/ 9630593 w 16348919"/>
              <a:gd name="connsiteY3266" fmla="*/ 2709216 h 10285413"/>
              <a:gd name="connsiteX3267" fmla="*/ 9670063 w 16348919"/>
              <a:gd name="connsiteY3267" fmla="*/ 2709216 h 10285413"/>
              <a:gd name="connsiteX3268" fmla="*/ 9630593 w 16348919"/>
              <a:gd name="connsiteY3268" fmla="*/ 2689480 h 10285413"/>
              <a:gd name="connsiteX3269" fmla="*/ 9610856 w 16348919"/>
              <a:gd name="connsiteY3269" fmla="*/ 2669746 h 10285413"/>
              <a:gd name="connsiteX3270" fmla="*/ 11031765 w 16348919"/>
              <a:gd name="connsiteY3270" fmla="*/ 2650011 h 10285413"/>
              <a:gd name="connsiteX3271" fmla="*/ 11031765 w 16348919"/>
              <a:gd name="connsiteY3271" fmla="*/ 2669746 h 10285413"/>
              <a:gd name="connsiteX3272" fmla="*/ 11031765 w 16348919"/>
              <a:gd name="connsiteY3272" fmla="*/ 2689480 h 10285413"/>
              <a:gd name="connsiteX3273" fmla="*/ 11051499 w 16348919"/>
              <a:gd name="connsiteY3273" fmla="*/ 2669746 h 10285413"/>
              <a:gd name="connsiteX3274" fmla="*/ 11031765 w 16348919"/>
              <a:gd name="connsiteY3274" fmla="*/ 2650011 h 10285413"/>
              <a:gd name="connsiteX3275" fmla="*/ 11012029 w 16348919"/>
              <a:gd name="connsiteY3275" fmla="*/ 2650011 h 10285413"/>
              <a:gd name="connsiteX3276" fmla="*/ 10972560 w 16348919"/>
              <a:gd name="connsiteY3276" fmla="*/ 2669746 h 10285413"/>
              <a:gd name="connsiteX3277" fmla="*/ 10992295 w 16348919"/>
              <a:gd name="connsiteY3277" fmla="*/ 2689480 h 10285413"/>
              <a:gd name="connsiteX3278" fmla="*/ 11012029 w 16348919"/>
              <a:gd name="connsiteY3278" fmla="*/ 2669746 h 10285413"/>
              <a:gd name="connsiteX3279" fmla="*/ 10025289 w 16348919"/>
              <a:gd name="connsiteY3279" fmla="*/ 2650011 h 10285413"/>
              <a:gd name="connsiteX3280" fmla="*/ 10025289 w 16348919"/>
              <a:gd name="connsiteY3280" fmla="*/ 2669746 h 10285413"/>
              <a:gd name="connsiteX3281" fmla="*/ 10045022 w 16348919"/>
              <a:gd name="connsiteY3281" fmla="*/ 2659878 h 10285413"/>
              <a:gd name="connsiteX3282" fmla="*/ 10045022 w 16348919"/>
              <a:gd name="connsiteY3282" fmla="*/ 2650011 h 10285413"/>
              <a:gd name="connsiteX3283" fmla="*/ 10025289 w 16348919"/>
              <a:gd name="connsiteY3283" fmla="*/ 2650011 h 10285413"/>
              <a:gd name="connsiteX3284" fmla="*/ 9255630 w 16348919"/>
              <a:gd name="connsiteY3284" fmla="*/ 2650011 h 10285413"/>
              <a:gd name="connsiteX3285" fmla="*/ 9275367 w 16348919"/>
              <a:gd name="connsiteY3285" fmla="*/ 2669746 h 10285413"/>
              <a:gd name="connsiteX3286" fmla="*/ 9275367 w 16348919"/>
              <a:gd name="connsiteY3286" fmla="*/ 2650011 h 10285413"/>
              <a:gd name="connsiteX3287" fmla="*/ 9255630 w 16348919"/>
              <a:gd name="connsiteY3287" fmla="*/ 2650011 h 10285413"/>
              <a:gd name="connsiteX3288" fmla="*/ 8209683 w 16348919"/>
              <a:gd name="connsiteY3288" fmla="*/ 2650011 h 10285413"/>
              <a:gd name="connsiteX3289" fmla="*/ 8209683 w 16348919"/>
              <a:gd name="connsiteY3289" fmla="*/ 2669746 h 10285413"/>
              <a:gd name="connsiteX3290" fmla="*/ 8229420 w 16348919"/>
              <a:gd name="connsiteY3290" fmla="*/ 2650011 h 10285413"/>
              <a:gd name="connsiteX3291" fmla="*/ 8209683 w 16348919"/>
              <a:gd name="connsiteY3291" fmla="*/ 2650011 h 10285413"/>
              <a:gd name="connsiteX3292" fmla="*/ 4953442 w 16348919"/>
              <a:gd name="connsiteY3292" fmla="*/ 2650011 h 10285413"/>
              <a:gd name="connsiteX3293" fmla="*/ 4953442 w 16348919"/>
              <a:gd name="connsiteY3293" fmla="*/ 2669746 h 10285413"/>
              <a:gd name="connsiteX3294" fmla="*/ 4992911 w 16348919"/>
              <a:gd name="connsiteY3294" fmla="*/ 2669746 h 10285413"/>
              <a:gd name="connsiteX3295" fmla="*/ 4983044 w 16348919"/>
              <a:gd name="connsiteY3295" fmla="*/ 2659878 h 10285413"/>
              <a:gd name="connsiteX3296" fmla="*/ 4953442 w 16348919"/>
              <a:gd name="connsiteY3296" fmla="*/ 2650011 h 10285413"/>
              <a:gd name="connsiteX3297" fmla="*/ 3729884 w 16348919"/>
              <a:gd name="connsiteY3297" fmla="*/ 2650011 h 10285413"/>
              <a:gd name="connsiteX3298" fmla="*/ 3710147 w 16348919"/>
              <a:gd name="connsiteY3298" fmla="*/ 2669746 h 10285413"/>
              <a:gd name="connsiteX3299" fmla="*/ 3729884 w 16348919"/>
              <a:gd name="connsiteY3299" fmla="*/ 2689480 h 10285413"/>
              <a:gd name="connsiteX3300" fmla="*/ 3749618 w 16348919"/>
              <a:gd name="connsiteY3300" fmla="*/ 2669746 h 10285413"/>
              <a:gd name="connsiteX3301" fmla="*/ 3729884 w 16348919"/>
              <a:gd name="connsiteY3301" fmla="*/ 2650011 h 10285413"/>
              <a:gd name="connsiteX3302" fmla="*/ 10064760 w 16348919"/>
              <a:gd name="connsiteY3302" fmla="*/ 2630276 h 10285413"/>
              <a:gd name="connsiteX3303" fmla="*/ 10064760 w 16348919"/>
              <a:gd name="connsiteY3303" fmla="*/ 2650011 h 10285413"/>
              <a:gd name="connsiteX3304" fmla="*/ 10064760 w 16348919"/>
              <a:gd name="connsiteY3304" fmla="*/ 2689480 h 10285413"/>
              <a:gd name="connsiteX3305" fmla="*/ 10104226 w 16348919"/>
              <a:gd name="connsiteY3305" fmla="*/ 2669746 h 10285413"/>
              <a:gd name="connsiteX3306" fmla="*/ 10123963 w 16348919"/>
              <a:gd name="connsiteY3306" fmla="*/ 2650011 h 10285413"/>
              <a:gd name="connsiteX3307" fmla="*/ 10104226 w 16348919"/>
              <a:gd name="connsiteY3307" fmla="*/ 2640144 h 10285413"/>
              <a:gd name="connsiteX3308" fmla="*/ 10064760 w 16348919"/>
              <a:gd name="connsiteY3308" fmla="*/ 2630276 h 10285413"/>
              <a:gd name="connsiteX3309" fmla="*/ 9551652 w 16348919"/>
              <a:gd name="connsiteY3309" fmla="*/ 2630276 h 10285413"/>
              <a:gd name="connsiteX3310" fmla="*/ 9551652 w 16348919"/>
              <a:gd name="connsiteY3310" fmla="*/ 2650011 h 10285413"/>
              <a:gd name="connsiteX3311" fmla="*/ 9591122 w 16348919"/>
              <a:gd name="connsiteY3311" fmla="*/ 2650011 h 10285413"/>
              <a:gd name="connsiteX3312" fmla="*/ 9581254 w 16348919"/>
              <a:gd name="connsiteY3312" fmla="*/ 2630276 h 10285413"/>
              <a:gd name="connsiteX3313" fmla="*/ 9551652 w 16348919"/>
              <a:gd name="connsiteY3313" fmla="*/ 2630276 h 10285413"/>
              <a:gd name="connsiteX3314" fmla="*/ 9393774 w 16348919"/>
              <a:gd name="connsiteY3314" fmla="*/ 2630276 h 10285413"/>
              <a:gd name="connsiteX3315" fmla="*/ 9403643 w 16348919"/>
              <a:gd name="connsiteY3315" fmla="*/ 2659878 h 10285413"/>
              <a:gd name="connsiteX3316" fmla="*/ 9393774 w 16348919"/>
              <a:gd name="connsiteY3316" fmla="*/ 2669746 h 10285413"/>
              <a:gd name="connsiteX3317" fmla="*/ 9334571 w 16348919"/>
              <a:gd name="connsiteY3317" fmla="*/ 2689480 h 10285413"/>
              <a:gd name="connsiteX3318" fmla="*/ 9344436 w 16348919"/>
              <a:gd name="connsiteY3318" fmla="*/ 2699348 h 10285413"/>
              <a:gd name="connsiteX3319" fmla="*/ 9413508 w 16348919"/>
              <a:gd name="connsiteY3319" fmla="*/ 2728950 h 10285413"/>
              <a:gd name="connsiteX3320" fmla="*/ 9472712 w 16348919"/>
              <a:gd name="connsiteY3320" fmla="*/ 2728950 h 10285413"/>
              <a:gd name="connsiteX3321" fmla="*/ 9452978 w 16348919"/>
              <a:gd name="connsiteY3321" fmla="*/ 2709216 h 10285413"/>
              <a:gd name="connsiteX3322" fmla="*/ 9433245 w 16348919"/>
              <a:gd name="connsiteY3322" fmla="*/ 2689480 h 10285413"/>
              <a:gd name="connsiteX3323" fmla="*/ 9433245 w 16348919"/>
              <a:gd name="connsiteY3323" fmla="*/ 2669746 h 10285413"/>
              <a:gd name="connsiteX3324" fmla="*/ 9512182 w 16348919"/>
              <a:gd name="connsiteY3324" fmla="*/ 2669746 h 10285413"/>
              <a:gd name="connsiteX3325" fmla="*/ 9452978 w 16348919"/>
              <a:gd name="connsiteY3325" fmla="*/ 2650011 h 10285413"/>
              <a:gd name="connsiteX3326" fmla="*/ 9413508 w 16348919"/>
              <a:gd name="connsiteY3326" fmla="*/ 2630276 h 10285413"/>
              <a:gd name="connsiteX3327" fmla="*/ 8426768 w 16348919"/>
              <a:gd name="connsiteY3327" fmla="*/ 2630276 h 10285413"/>
              <a:gd name="connsiteX3328" fmla="*/ 8407035 w 16348919"/>
              <a:gd name="connsiteY3328" fmla="*/ 2650011 h 10285413"/>
              <a:gd name="connsiteX3329" fmla="*/ 8426768 w 16348919"/>
              <a:gd name="connsiteY3329" fmla="*/ 2650011 h 10285413"/>
              <a:gd name="connsiteX3330" fmla="*/ 8426768 w 16348919"/>
              <a:gd name="connsiteY3330" fmla="*/ 2630276 h 10285413"/>
              <a:gd name="connsiteX3331" fmla="*/ 8130746 w 16348919"/>
              <a:gd name="connsiteY3331" fmla="*/ 2630276 h 10285413"/>
              <a:gd name="connsiteX3332" fmla="*/ 8130746 w 16348919"/>
              <a:gd name="connsiteY3332" fmla="*/ 2650011 h 10285413"/>
              <a:gd name="connsiteX3333" fmla="*/ 8150479 w 16348919"/>
              <a:gd name="connsiteY3333" fmla="*/ 2650011 h 10285413"/>
              <a:gd name="connsiteX3334" fmla="*/ 8130746 w 16348919"/>
              <a:gd name="connsiteY3334" fmla="*/ 2630276 h 10285413"/>
              <a:gd name="connsiteX3335" fmla="*/ 10755477 w 16348919"/>
              <a:gd name="connsiteY3335" fmla="*/ 2610542 h 10285413"/>
              <a:gd name="connsiteX3336" fmla="*/ 10755477 w 16348919"/>
              <a:gd name="connsiteY3336" fmla="*/ 2630276 h 10285413"/>
              <a:gd name="connsiteX3337" fmla="*/ 10755477 w 16348919"/>
              <a:gd name="connsiteY3337" fmla="*/ 2650011 h 10285413"/>
              <a:gd name="connsiteX3338" fmla="*/ 10735743 w 16348919"/>
              <a:gd name="connsiteY3338" fmla="*/ 2689480 h 10285413"/>
              <a:gd name="connsiteX3339" fmla="*/ 10775211 w 16348919"/>
              <a:gd name="connsiteY3339" fmla="*/ 2709216 h 10285413"/>
              <a:gd name="connsiteX3340" fmla="*/ 10794947 w 16348919"/>
              <a:gd name="connsiteY3340" fmla="*/ 2709216 h 10285413"/>
              <a:gd name="connsiteX3341" fmla="*/ 10824549 w 16348919"/>
              <a:gd name="connsiteY3341" fmla="*/ 2689480 h 10285413"/>
              <a:gd name="connsiteX3342" fmla="*/ 10834417 w 16348919"/>
              <a:gd name="connsiteY3342" fmla="*/ 2669746 h 10285413"/>
              <a:gd name="connsiteX3343" fmla="*/ 10794947 w 16348919"/>
              <a:gd name="connsiteY3343" fmla="*/ 2650011 h 10285413"/>
              <a:gd name="connsiteX3344" fmla="*/ 10775211 w 16348919"/>
              <a:gd name="connsiteY3344" fmla="*/ 2650011 h 10285413"/>
              <a:gd name="connsiteX3345" fmla="*/ 10755477 w 16348919"/>
              <a:gd name="connsiteY3345" fmla="*/ 2650011 h 10285413"/>
              <a:gd name="connsiteX3346" fmla="*/ 10775211 w 16348919"/>
              <a:gd name="connsiteY3346" fmla="*/ 2630276 h 10285413"/>
              <a:gd name="connsiteX3347" fmla="*/ 5841508 w 16348919"/>
              <a:gd name="connsiteY3347" fmla="*/ 2610542 h 10285413"/>
              <a:gd name="connsiteX3348" fmla="*/ 5851377 w 16348919"/>
              <a:gd name="connsiteY3348" fmla="*/ 2620408 h 10285413"/>
              <a:gd name="connsiteX3349" fmla="*/ 5861245 w 16348919"/>
              <a:gd name="connsiteY3349" fmla="*/ 2630276 h 10285413"/>
              <a:gd name="connsiteX3350" fmla="*/ 5880979 w 16348919"/>
              <a:gd name="connsiteY3350" fmla="*/ 2630276 h 10285413"/>
              <a:gd name="connsiteX3351" fmla="*/ 5861245 w 16348919"/>
              <a:gd name="connsiteY3351" fmla="*/ 2610542 h 10285413"/>
              <a:gd name="connsiteX3352" fmla="*/ 9285232 w 16348919"/>
              <a:gd name="connsiteY3352" fmla="*/ 2590806 h 10285413"/>
              <a:gd name="connsiteX3353" fmla="*/ 9265498 w 16348919"/>
              <a:gd name="connsiteY3353" fmla="*/ 2610542 h 10285413"/>
              <a:gd name="connsiteX3354" fmla="*/ 9295100 w 16348919"/>
              <a:gd name="connsiteY3354" fmla="*/ 2630276 h 10285413"/>
              <a:gd name="connsiteX3355" fmla="*/ 9314835 w 16348919"/>
              <a:gd name="connsiteY3355" fmla="*/ 2650011 h 10285413"/>
              <a:gd name="connsiteX3356" fmla="*/ 9314835 w 16348919"/>
              <a:gd name="connsiteY3356" fmla="*/ 2669746 h 10285413"/>
              <a:gd name="connsiteX3357" fmla="*/ 9334571 w 16348919"/>
              <a:gd name="connsiteY3357" fmla="*/ 2650011 h 10285413"/>
              <a:gd name="connsiteX3358" fmla="*/ 9354304 w 16348919"/>
              <a:gd name="connsiteY3358" fmla="*/ 2630276 h 10285413"/>
              <a:gd name="connsiteX3359" fmla="*/ 9334571 w 16348919"/>
              <a:gd name="connsiteY3359" fmla="*/ 2610542 h 10285413"/>
              <a:gd name="connsiteX3360" fmla="*/ 9314835 w 16348919"/>
              <a:gd name="connsiteY3360" fmla="*/ 2600675 h 10285413"/>
              <a:gd name="connsiteX3361" fmla="*/ 9285232 w 16348919"/>
              <a:gd name="connsiteY3361" fmla="*/ 2590806 h 10285413"/>
              <a:gd name="connsiteX3362" fmla="*/ 8328094 w 16348919"/>
              <a:gd name="connsiteY3362" fmla="*/ 2590806 h 10285413"/>
              <a:gd name="connsiteX3363" fmla="*/ 8328094 w 16348919"/>
              <a:gd name="connsiteY3363" fmla="*/ 2610542 h 10285413"/>
              <a:gd name="connsiteX3364" fmla="*/ 8347827 w 16348919"/>
              <a:gd name="connsiteY3364" fmla="*/ 2610542 h 10285413"/>
              <a:gd name="connsiteX3365" fmla="*/ 8328094 w 16348919"/>
              <a:gd name="connsiteY3365" fmla="*/ 2590806 h 10285413"/>
              <a:gd name="connsiteX3366" fmla="*/ 10045022 w 16348919"/>
              <a:gd name="connsiteY3366" fmla="*/ 2571072 h 10285413"/>
              <a:gd name="connsiteX3367" fmla="*/ 10084493 w 16348919"/>
              <a:gd name="connsiteY3367" fmla="*/ 2590806 h 10285413"/>
              <a:gd name="connsiteX3368" fmla="*/ 10064760 w 16348919"/>
              <a:gd name="connsiteY3368" fmla="*/ 2571072 h 10285413"/>
              <a:gd name="connsiteX3369" fmla="*/ 9512182 w 16348919"/>
              <a:gd name="connsiteY3369" fmla="*/ 2571072 h 10285413"/>
              <a:gd name="connsiteX3370" fmla="*/ 9492448 w 16348919"/>
              <a:gd name="connsiteY3370" fmla="*/ 2580938 h 10285413"/>
              <a:gd name="connsiteX3371" fmla="*/ 9492448 w 16348919"/>
              <a:gd name="connsiteY3371" fmla="*/ 2590806 h 10285413"/>
              <a:gd name="connsiteX3372" fmla="*/ 9502317 w 16348919"/>
              <a:gd name="connsiteY3372" fmla="*/ 2610542 h 10285413"/>
              <a:gd name="connsiteX3373" fmla="*/ 9522050 w 16348919"/>
              <a:gd name="connsiteY3373" fmla="*/ 2600675 h 10285413"/>
              <a:gd name="connsiteX3374" fmla="*/ 9531919 w 16348919"/>
              <a:gd name="connsiteY3374" fmla="*/ 2590806 h 10285413"/>
              <a:gd name="connsiteX3375" fmla="*/ 9512182 w 16348919"/>
              <a:gd name="connsiteY3375" fmla="*/ 2571072 h 10285413"/>
              <a:gd name="connsiteX3376" fmla="*/ 3670677 w 16348919"/>
              <a:gd name="connsiteY3376" fmla="*/ 2571072 h 10285413"/>
              <a:gd name="connsiteX3377" fmla="*/ 3690414 w 16348919"/>
              <a:gd name="connsiteY3377" fmla="*/ 2590806 h 10285413"/>
              <a:gd name="connsiteX3378" fmla="*/ 3670677 w 16348919"/>
              <a:gd name="connsiteY3378" fmla="*/ 2610542 h 10285413"/>
              <a:gd name="connsiteX3379" fmla="*/ 3660811 w 16348919"/>
              <a:gd name="connsiteY3379" fmla="*/ 2600675 h 10285413"/>
              <a:gd name="connsiteX3380" fmla="*/ 3650944 w 16348919"/>
              <a:gd name="connsiteY3380" fmla="*/ 2590806 h 10285413"/>
              <a:gd name="connsiteX3381" fmla="*/ 3670677 w 16348919"/>
              <a:gd name="connsiteY3381" fmla="*/ 2571072 h 10285413"/>
              <a:gd name="connsiteX3382" fmla="*/ 10617333 w 16348919"/>
              <a:gd name="connsiteY3382" fmla="*/ 2551336 h 10285413"/>
              <a:gd name="connsiteX3383" fmla="*/ 10617333 w 16348919"/>
              <a:gd name="connsiteY3383" fmla="*/ 2571072 h 10285413"/>
              <a:gd name="connsiteX3384" fmla="*/ 10637069 w 16348919"/>
              <a:gd name="connsiteY3384" fmla="*/ 2551336 h 10285413"/>
              <a:gd name="connsiteX3385" fmla="*/ 10617333 w 16348919"/>
              <a:gd name="connsiteY3385" fmla="*/ 2551336 h 10285413"/>
              <a:gd name="connsiteX3386" fmla="*/ 9768737 w 16348919"/>
              <a:gd name="connsiteY3386" fmla="*/ 2551336 h 10285413"/>
              <a:gd name="connsiteX3387" fmla="*/ 9788471 w 16348919"/>
              <a:gd name="connsiteY3387" fmla="*/ 2571072 h 10285413"/>
              <a:gd name="connsiteX3388" fmla="*/ 9768737 w 16348919"/>
              <a:gd name="connsiteY3388" fmla="*/ 2590806 h 10285413"/>
              <a:gd name="connsiteX3389" fmla="*/ 9768737 w 16348919"/>
              <a:gd name="connsiteY3389" fmla="*/ 2571072 h 10285413"/>
              <a:gd name="connsiteX3390" fmla="*/ 9768737 w 16348919"/>
              <a:gd name="connsiteY3390" fmla="*/ 2551336 h 10285413"/>
              <a:gd name="connsiteX3391" fmla="*/ 3946966 w 16348919"/>
              <a:gd name="connsiteY3391" fmla="*/ 2551336 h 10285413"/>
              <a:gd name="connsiteX3392" fmla="*/ 3946966 w 16348919"/>
              <a:gd name="connsiteY3392" fmla="*/ 2561204 h 10285413"/>
              <a:gd name="connsiteX3393" fmla="*/ 3966699 w 16348919"/>
              <a:gd name="connsiteY3393" fmla="*/ 2571072 h 10285413"/>
              <a:gd name="connsiteX3394" fmla="*/ 3433859 w 16348919"/>
              <a:gd name="connsiteY3394" fmla="*/ 2551336 h 10285413"/>
              <a:gd name="connsiteX3395" fmla="*/ 3453596 w 16348919"/>
              <a:gd name="connsiteY3395" fmla="*/ 2571072 h 10285413"/>
              <a:gd name="connsiteX3396" fmla="*/ 3473329 w 16348919"/>
              <a:gd name="connsiteY3396" fmla="*/ 2571072 h 10285413"/>
              <a:gd name="connsiteX3397" fmla="*/ 3433859 w 16348919"/>
              <a:gd name="connsiteY3397" fmla="*/ 2551336 h 10285413"/>
              <a:gd name="connsiteX3398" fmla="*/ 10687638 w 16348919"/>
              <a:gd name="connsiteY3398" fmla="*/ 2545170 h 10285413"/>
              <a:gd name="connsiteX3399" fmla="*/ 10676537 w 16348919"/>
              <a:gd name="connsiteY3399" fmla="*/ 2571072 h 10285413"/>
              <a:gd name="connsiteX3400" fmla="*/ 10617333 w 16348919"/>
              <a:gd name="connsiteY3400" fmla="*/ 2590806 h 10285413"/>
              <a:gd name="connsiteX3401" fmla="*/ 10607465 w 16348919"/>
              <a:gd name="connsiteY3401" fmla="*/ 2580938 h 10285413"/>
              <a:gd name="connsiteX3402" fmla="*/ 10577864 w 16348919"/>
              <a:gd name="connsiteY3402" fmla="*/ 2571072 h 10285413"/>
              <a:gd name="connsiteX3403" fmla="*/ 10548261 w 16348919"/>
              <a:gd name="connsiteY3403" fmla="*/ 2571072 h 10285413"/>
              <a:gd name="connsiteX3404" fmla="*/ 10538393 w 16348919"/>
              <a:gd name="connsiteY3404" fmla="*/ 2551336 h 10285413"/>
              <a:gd name="connsiteX3405" fmla="*/ 10518659 w 16348919"/>
              <a:gd name="connsiteY3405" fmla="*/ 2551336 h 10285413"/>
              <a:gd name="connsiteX3406" fmla="*/ 10508791 w 16348919"/>
              <a:gd name="connsiteY3406" fmla="*/ 2571072 h 10285413"/>
              <a:gd name="connsiteX3407" fmla="*/ 10479189 w 16348919"/>
              <a:gd name="connsiteY3407" fmla="*/ 2551336 h 10285413"/>
              <a:gd name="connsiteX3408" fmla="*/ 10439719 w 16348919"/>
              <a:gd name="connsiteY3408" fmla="*/ 2590806 h 10285413"/>
              <a:gd name="connsiteX3409" fmla="*/ 10459456 w 16348919"/>
              <a:gd name="connsiteY3409" fmla="*/ 2571072 h 10285413"/>
              <a:gd name="connsiteX3410" fmla="*/ 10479189 w 16348919"/>
              <a:gd name="connsiteY3410" fmla="*/ 2571072 h 10285413"/>
              <a:gd name="connsiteX3411" fmla="*/ 10479189 w 16348919"/>
              <a:gd name="connsiteY3411" fmla="*/ 2590806 h 10285413"/>
              <a:gd name="connsiteX3412" fmla="*/ 10498925 w 16348919"/>
              <a:gd name="connsiteY3412" fmla="*/ 2590806 h 10285413"/>
              <a:gd name="connsiteX3413" fmla="*/ 10528527 w 16348919"/>
              <a:gd name="connsiteY3413" fmla="*/ 2630276 h 10285413"/>
              <a:gd name="connsiteX3414" fmla="*/ 10567997 w 16348919"/>
              <a:gd name="connsiteY3414" fmla="*/ 2640144 h 10285413"/>
              <a:gd name="connsiteX3415" fmla="*/ 10617333 w 16348919"/>
              <a:gd name="connsiteY3415" fmla="*/ 2640144 h 10285413"/>
              <a:gd name="connsiteX3416" fmla="*/ 10656803 w 16348919"/>
              <a:gd name="connsiteY3416" fmla="*/ 2669746 h 10285413"/>
              <a:gd name="connsiteX3417" fmla="*/ 10637069 w 16348919"/>
              <a:gd name="connsiteY3417" fmla="*/ 2699348 h 10285413"/>
              <a:gd name="connsiteX3418" fmla="*/ 10624509 w 16348919"/>
              <a:gd name="connsiteY3418" fmla="*/ 2702936 h 10285413"/>
              <a:gd name="connsiteX3419" fmla="*/ 10627201 w 16348919"/>
              <a:gd name="connsiteY3419" fmla="*/ 2704281 h 10285413"/>
              <a:gd name="connsiteX3420" fmla="*/ 10676537 w 16348919"/>
              <a:gd name="connsiteY3420" fmla="*/ 2709216 h 10285413"/>
              <a:gd name="connsiteX3421" fmla="*/ 10696273 w 16348919"/>
              <a:gd name="connsiteY3421" fmla="*/ 2709216 h 10285413"/>
              <a:gd name="connsiteX3422" fmla="*/ 10696273 w 16348919"/>
              <a:gd name="connsiteY3422" fmla="*/ 2689480 h 10285413"/>
              <a:gd name="connsiteX3423" fmla="*/ 10696273 w 16348919"/>
              <a:gd name="connsiteY3423" fmla="*/ 2630276 h 10285413"/>
              <a:gd name="connsiteX3424" fmla="*/ 10656803 w 16348919"/>
              <a:gd name="connsiteY3424" fmla="*/ 2610542 h 10285413"/>
              <a:gd name="connsiteX3425" fmla="*/ 10676537 w 16348919"/>
              <a:gd name="connsiteY3425" fmla="*/ 2590806 h 10285413"/>
              <a:gd name="connsiteX3426" fmla="*/ 10716008 w 16348919"/>
              <a:gd name="connsiteY3426" fmla="*/ 2590806 h 10285413"/>
              <a:gd name="connsiteX3427" fmla="*/ 10735743 w 16348919"/>
              <a:gd name="connsiteY3427" fmla="*/ 2590806 h 10285413"/>
              <a:gd name="connsiteX3428" fmla="*/ 10725875 w 16348919"/>
              <a:gd name="connsiteY3428" fmla="*/ 2561204 h 10285413"/>
              <a:gd name="connsiteX3429" fmla="*/ 10696273 w 16348919"/>
              <a:gd name="connsiteY3429" fmla="*/ 2551336 h 10285413"/>
              <a:gd name="connsiteX3430" fmla="*/ 10687638 w 16348919"/>
              <a:gd name="connsiteY3430" fmla="*/ 2545170 h 10285413"/>
              <a:gd name="connsiteX3431" fmla="*/ 10868952 w 16348919"/>
              <a:gd name="connsiteY3431" fmla="*/ 2541470 h 10285413"/>
              <a:gd name="connsiteX3432" fmla="*/ 10854152 w 16348919"/>
              <a:gd name="connsiteY3432" fmla="*/ 2551336 h 10285413"/>
              <a:gd name="connsiteX3433" fmla="*/ 10873885 w 16348919"/>
              <a:gd name="connsiteY3433" fmla="*/ 2551336 h 10285413"/>
              <a:gd name="connsiteX3434" fmla="*/ 10868952 w 16348919"/>
              <a:gd name="connsiteY3434" fmla="*/ 2541470 h 10285413"/>
              <a:gd name="connsiteX3435" fmla="*/ 10242371 w 16348919"/>
              <a:gd name="connsiteY3435" fmla="*/ 2531602 h 10285413"/>
              <a:gd name="connsiteX3436" fmla="*/ 10242371 w 16348919"/>
              <a:gd name="connsiteY3436" fmla="*/ 2551336 h 10285413"/>
              <a:gd name="connsiteX3437" fmla="*/ 10262107 w 16348919"/>
              <a:gd name="connsiteY3437" fmla="*/ 2531602 h 10285413"/>
              <a:gd name="connsiteX3438" fmla="*/ 10242371 w 16348919"/>
              <a:gd name="connsiteY3438" fmla="*/ 2531602 h 10285413"/>
              <a:gd name="connsiteX3439" fmla="*/ 9887145 w 16348919"/>
              <a:gd name="connsiteY3439" fmla="*/ 2531602 h 10285413"/>
              <a:gd name="connsiteX3440" fmla="*/ 9906878 w 16348919"/>
              <a:gd name="connsiteY3440" fmla="*/ 2551336 h 10285413"/>
              <a:gd name="connsiteX3441" fmla="*/ 9926615 w 16348919"/>
              <a:gd name="connsiteY3441" fmla="*/ 2551336 h 10285413"/>
              <a:gd name="connsiteX3442" fmla="*/ 9926615 w 16348919"/>
              <a:gd name="connsiteY3442" fmla="*/ 2531602 h 10285413"/>
              <a:gd name="connsiteX3443" fmla="*/ 9906878 w 16348919"/>
              <a:gd name="connsiteY3443" fmla="*/ 2531602 h 10285413"/>
              <a:gd name="connsiteX3444" fmla="*/ 9887145 w 16348919"/>
              <a:gd name="connsiteY3444" fmla="*/ 2531602 h 10285413"/>
              <a:gd name="connsiteX3445" fmla="*/ 3532536 w 16348919"/>
              <a:gd name="connsiteY3445" fmla="*/ 2519267 h 10285413"/>
              <a:gd name="connsiteX3446" fmla="*/ 3522668 w 16348919"/>
              <a:gd name="connsiteY3446" fmla="*/ 2525436 h 10285413"/>
              <a:gd name="connsiteX3447" fmla="*/ 3552270 w 16348919"/>
              <a:gd name="connsiteY3447" fmla="*/ 2551336 h 10285413"/>
              <a:gd name="connsiteX3448" fmla="*/ 3552270 w 16348919"/>
              <a:gd name="connsiteY3448" fmla="*/ 2561204 h 10285413"/>
              <a:gd name="connsiteX3449" fmla="*/ 3572003 w 16348919"/>
              <a:gd name="connsiteY3449" fmla="*/ 2590806 h 10285413"/>
              <a:gd name="connsiteX3450" fmla="*/ 3572003 w 16348919"/>
              <a:gd name="connsiteY3450" fmla="*/ 2610542 h 10285413"/>
              <a:gd name="connsiteX3451" fmla="*/ 3532536 w 16348919"/>
              <a:gd name="connsiteY3451" fmla="*/ 2610542 h 10285413"/>
              <a:gd name="connsiteX3452" fmla="*/ 3631207 w 16348919"/>
              <a:gd name="connsiteY3452" fmla="*/ 2650011 h 10285413"/>
              <a:gd name="connsiteX3453" fmla="*/ 3650944 w 16348919"/>
              <a:gd name="connsiteY3453" fmla="*/ 2630276 h 10285413"/>
              <a:gd name="connsiteX3454" fmla="*/ 3641075 w 16348919"/>
              <a:gd name="connsiteY3454" fmla="*/ 2620408 h 10285413"/>
              <a:gd name="connsiteX3455" fmla="*/ 3670677 w 16348919"/>
              <a:gd name="connsiteY3455" fmla="*/ 2610542 h 10285413"/>
              <a:gd name="connsiteX3456" fmla="*/ 3700279 w 16348919"/>
              <a:gd name="connsiteY3456" fmla="*/ 2630276 h 10285413"/>
              <a:gd name="connsiteX3457" fmla="*/ 3729884 w 16348919"/>
              <a:gd name="connsiteY3457" fmla="*/ 2610542 h 10285413"/>
              <a:gd name="connsiteX3458" fmla="*/ 3710147 w 16348919"/>
              <a:gd name="connsiteY3458" fmla="*/ 2571072 h 10285413"/>
              <a:gd name="connsiteX3459" fmla="*/ 3670677 w 16348919"/>
              <a:gd name="connsiteY3459" fmla="*/ 2551336 h 10285413"/>
              <a:gd name="connsiteX3460" fmla="*/ 3641075 w 16348919"/>
              <a:gd name="connsiteY3460" fmla="*/ 2541470 h 10285413"/>
              <a:gd name="connsiteX3461" fmla="*/ 3650944 w 16348919"/>
              <a:gd name="connsiteY3461" fmla="*/ 2571072 h 10285413"/>
              <a:gd name="connsiteX3462" fmla="*/ 3631207 w 16348919"/>
              <a:gd name="connsiteY3462" fmla="*/ 2571072 h 10285413"/>
              <a:gd name="connsiteX3463" fmla="*/ 3601605 w 16348919"/>
              <a:gd name="connsiteY3463" fmla="*/ 2571072 h 10285413"/>
              <a:gd name="connsiteX3464" fmla="*/ 3572003 w 16348919"/>
              <a:gd name="connsiteY3464" fmla="*/ 2551336 h 10285413"/>
              <a:gd name="connsiteX3465" fmla="*/ 3552270 w 16348919"/>
              <a:gd name="connsiteY3465" fmla="*/ 2521734 h 10285413"/>
              <a:gd name="connsiteX3466" fmla="*/ 3532536 w 16348919"/>
              <a:gd name="connsiteY3466" fmla="*/ 2519267 h 10285413"/>
              <a:gd name="connsiteX3467" fmla="*/ 10952825 w 16348919"/>
              <a:gd name="connsiteY3467" fmla="*/ 2511868 h 10285413"/>
              <a:gd name="connsiteX3468" fmla="*/ 10933091 w 16348919"/>
              <a:gd name="connsiteY3468" fmla="*/ 2531602 h 10285413"/>
              <a:gd name="connsiteX3469" fmla="*/ 10952825 w 16348919"/>
              <a:gd name="connsiteY3469" fmla="*/ 2551336 h 10285413"/>
              <a:gd name="connsiteX3470" fmla="*/ 10952825 w 16348919"/>
              <a:gd name="connsiteY3470" fmla="*/ 2511868 h 10285413"/>
              <a:gd name="connsiteX3471" fmla="*/ 8466238 w 16348919"/>
              <a:gd name="connsiteY3471" fmla="*/ 2511868 h 10285413"/>
              <a:gd name="connsiteX3472" fmla="*/ 8466238 w 16348919"/>
              <a:gd name="connsiteY3472" fmla="*/ 2531602 h 10285413"/>
              <a:gd name="connsiteX3473" fmla="*/ 8485972 w 16348919"/>
              <a:gd name="connsiteY3473" fmla="*/ 2531602 h 10285413"/>
              <a:gd name="connsiteX3474" fmla="*/ 8466238 w 16348919"/>
              <a:gd name="connsiteY3474" fmla="*/ 2511868 h 10285413"/>
              <a:gd name="connsiteX3475" fmla="*/ 3690414 w 16348919"/>
              <a:gd name="connsiteY3475" fmla="*/ 2511868 h 10285413"/>
              <a:gd name="connsiteX3476" fmla="*/ 3670677 w 16348919"/>
              <a:gd name="connsiteY3476" fmla="*/ 2531602 h 10285413"/>
              <a:gd name="connsiteX3477" fmla="*/ 3690414 w 16348919"/>
              <a:gd name="connsiteY3477" fmla="*/ 2531602 h 10285413"/>
              <a:gd name="connsiteX3478" fmla="*/ 3690414 w 16348919"/>
              <a:gd name="connsiteY3478" fmla="*/ 2511868 h 10285413"/>
              <a:gd name="connsiteX3479" fmla="*/ 10222637 w 16348919"/>
              <a:gd name="connsiteY3479" fmla="*/ 2492132 h 10285413"/>
              <a:gd name="connsiteX3480" fmla="*/ 10222637 w 16348919"/>
              <a:gd name="connsiteY3480" fmla="*/ 2511868 h 10285413"/>
              <a:gd name="connsiteX3481" fmla="*/ 10242371 w 16348919"/>
              <a:gd name="connsiteY3481" fmla="*/ 2492132 h 10285413"/>
              <a:gd name="connsiteX3482" fmla="*/ 10222637 w 16348919"/>
              <a:gd name="connsiteY3482" fmla="*/ 2492132 h 10285413"/>
              <a:gd name="connsiteX3483" fmla="*/ 9156956 w 16348919"/>
              <a:gd name="connsiteY3483" fmla="*/ 2492132 h 10285413"/>
              <a:gd name="connsiteX3484" fmla="*/ 9156956 w 16348919"/>
              <a:gd name="connsiteY3484" fmla="*/ 2531602 h 10285413"/>
              <a:gd name="connsiteX3485" fmla="*/ 9176693 w 16348919"/>
              <a:gd name="connsiteY3485" fmla="*/ 2511868 h 10285413"/>
              <a:gd name="connsiteX3486" fmla="*/ 9176693 w 16348919"/>
              <a:gd name="connsiteY3486" fmla="*/ 2531602 h 10285413"/>
              <a:gd name="connsiteX3487" fmla="*/ 9176693 w 16348919"/>
              <a:gd name="connsiteY3487" fmla="*/ 2551336 h 10285413"/>
              <a:gd name="connsiteX3488" fmla="*/ 9196426 w 16348919"/>
              <a:gd name="connsiteY3488" fmla="*/ 2551336 h 10285413"/>
              <a:gd name="connsiteX3489" fmla="*/ 9186559 w 16348919"/>
              <a:gd name="connsiteY3489" fmla="*/ 2511868 h 10285413"/>
              <a:gd name="connsiteX3490" fmla="*/ 9156956 w 16348919"/>
              <a:gd name="connsiteY3490" fmla="*/ 2492132 h 10285413"/>
              <a:gd name="connsiteX3491" fmla="*/ 9038548 w 16348919"/>
              <a:gd name="connsiteY3491" fmla="*/ 2492132 h 10285413"/>
              <a:gd name="connsiteX3492" fmla="*/ 9038548 w 16348919"/>
              <a:gd name="connsiteY3492" fmla="*/ 2511868 h 10285413"/>
              <a:gd name="connsiteX3493" fmla="*/ 9058283 w 16348919"/>
              <a:gd name="connsiteY3493" fmla="*/ 2511868 h 10285413"/>
              <a:gd name="connsiteX3494" fmla="*/ 9038548 w 16348919"/>
              <a:gd name="connsiteY3494" fmla="*/ 2492132 h 10285413"/>
              <a:gd name="connsiteX3495" fmla="*/ 7755783 w 16348919"/>
              <a:gd name="connsiteY3495" fmla="*/ 2492132 h 10285413"/>
              <a:gd name="connsiteX3496" fmla="*/ 7736049 w 16348919"/>
              <a:gd name="connsiteY3496" fmla="*/ 2511868 h 10285413"/>
              <a:gd name="connsiteX3497" fmla="*/ 7795253 w 16348919"/>
              <a:gd name="connsiteY3497" fmla="*/ 2531602 h 10285413"/>
              <a:gd name="connsiteX3498" fmla="*/ 7834723 w 16348919"/>
              <a:gd name="connsiteY3498" fmla="*/ 2541470 h 10285413"/>
              <a:gd name="connsiteX3499" fmla="*/ 7844589 w 16348919"/>
              <a:gd name="connsiteY3499" fmla="*/ 2551336 h 10285413"/>
              <a:gd name="connsiteX3500" fmla="*/ 7854457 w 16348919"/>
              <a:gd name="connsiteY3500" fmla="*/ 2541470 h 10285413"/>
              <a:gd name="connsiteX3501" fmla="*/ 7834723 w 16348919"/>
              <a:gd name="connsiteY3501" fmla="*/ 2521734 h 10285413"/>
              <a:gd name="connsiteX3502" fmla="*/ 7755783 w 16348919"/>
              <a:gd name="connsiteY3502" fmla="*/ 2492132 h 10285413"/>
              <a:gd name="connsiteX3503" fmla="*/ 4973176 w 16348919"/>
              <a:gd name="connsiteY3503" fmla="*/ 2492132 h 10285413"/>
              <a:gd name="connsiteX3504" fmla="*/ 4978109 w 16348919"/>
              <a:gd name="connsiteY3504" fmla="*/ 2497067 h 10285413"/>
              <a:gd name="connsiteX3505" fmla="*/ 4987503 w 16348919"/>
              <a:gd name="connsiteY3505" fmla="*/ 2506463 h 10285413"/>
              <a:gd name="connsiteX3506" fmla="*/ 4983044 w 16348919"/>
              <a:gd name="connsiteY3506" fmla="*/ 2502000 h 10285413"/>
              <a:gd name="connsiteX3507" fmla="*/ 4973176 w 16348919"/>
              <a:gd name="connsiteY3507" fmla="*/ 2492132 h 10285413"/>
              <a:gd name="connsiteX3508" fmla="*/ 4756094 w 16348919"/>
              <a:gd name="connsiteY3508" fmla="*/ 2492132 h 10285413"/>
              <a:gd name="connsiteX3509" fmla="*/ 4756094 w 16348919"/>
              <a:gd name="connsiteY3509" fmla="*/ 2511868 h 10285413"/>
              <a:gd name="connsiteX3510" fmla="*/ 4775828 w 16348919"/>
              <a:gd name="connsiteY3510" fmla="*/ 2492132 h 10285413"/>
              <a:gd name="connsiteX3511" fmla="*/ 4756094 w 16348919"/>
              <a:gd name="connsiteY3511" fmla="*/ 2492132 h 10285413"/>
              <a:gd name="connsiteX3512" fmla="*/ 3275980 w 16348919"/>
              <a:gd name="connsiteY3512" fmla="*/ 2492132 h 10285413"/>
              <a:gd name="connsiteX3513" fmla="*/ 3256247 w 16348919"/>
              <a:gd name="connsiteY3513" fmla="*/ 2531602 h 10285413"/>
              <a:gd name="connsiteX3514" fmla="*/ 3275980 w 16348919"/>
              <a:gd name="connsiteY3514" fmla="*/ 2511868 h 10285413"/>
              <a:gd name="connsiteX3515" fmla="*/ 3275980 w 16348919"/>
              <a:gd name="connsiteY3515" fmla="*/ 2492132 h 10285413"/>
              <a:gd name="connsiteX3516" fmla="*/ 10794947 w 16348919"/>
              <a:gd name="connsiteY3516" fmla="*/ 2472398 h 10285413"/>
              <a:gd name="connsiteX3517" fmla="*/ 10794947 w 16348919"/>
              <a:gd name="connsiteY3517" fmla="*/ 2482264 h 10285413"/>
              <a:gd name="connsiteX3518" fmla="*/ 10804815 w 16348919"/>
              <a:gd name="connsiteY3518" fmla="*/ 2492132 h 10285413"/>
              <a:gd name="connsiteX3519" fmla="*/ 10824549 w 16348919"/>
              <a:gd name="connsiteY3519" fmla="*/ 2502000 h 10285413"/>
              <a:gd name="connsiteX3520" fmla="*/ 10854152 w 16348919"/>
              <a:gd name="connsiteY3520" fmla="*/ 2511868 h 10285413"/>
              <a:gd name="connsiteX3521" fmla="*/ 10883753 w 16348919"/>
              <a:gd name="connsiteY3521" fmla="*/ 2511868 h 10285413"/>
              <a:gd name="connsiteX3522" fmla="*/ 10893621 w 16348919"/>
              <a:gd name="connsiteY3522" fmla="*/ 2531602 h 10285413"/>
              <a:gd name="connsiteX3523" fmla="*/ 10913355 w 16348919"/>
              <a:gd name="connsiteY3523" fmla="*/ 2531602 h 10285413"/>
              <a:gd name="connsiteX3524" fmla="*/ 10913355 w 16348919"/>
              <a:gd name="connsiteY3524" fmla="*/ 2511868 h 10285413"/>
              <a:gd name="connsiteX3525" fmla="*/ 10864019 w 16348919"/>
              <a:gd name="connsiteY3525" fmla="*/ 2492132 h 10285413"/>
              <a:gd name="connsiteX3526" fmla="*/ 10794947 w 16348919"/>
              <a:gd name="connsiteY3526" fmla="*/ 2472398 h 10285413"/>
              <a:gd name="connsiteX3527" fmla="*/ 7893927 w 16348919"/>
              <a:gd name="connsiteY3527" fmla="*/ 2472398 h 10285413"/>
              <a:gd name="connsiteX3528" fmla="*/ 7893927 w 16348919"/>
              <a:gd name="connsiteY3528" fmla="*/ 2492132 h 10285413"/>
              <a:gd name="connsiteX3529" fmla="*/ 7953131 w 16348919"/>
              <a:gd name="connsiteY3529" fmla="*/ 2492132 h 10285413"/>
              <a:gd name="connsiteX3530" fmla="*/ 7953131 w 16348919"/>
              <a:gd name="connsiteY3530" fmla="*/ 2472398 h 10285413"/>
              <a:gd name="connsiteX3531" fmla="*/ 7893927 w 16348919"/>
              <a:gd name="connsiteY3531" fmla="*/ 2472398 h 10285413"/>
              <a:gd name="connsiteX3532" fmla="*/ 7814987 w 16348919"/>
              <a:gd name="connsiteY3532" fmla="*/ 2472398 h 10285413"/>
              <a:gd name="connsiteX3533" fmla="*/ 7814987 w 16348919"/>
              <a:gd name="connsiteY3533" fmla="*/ 2492132 h 10285413"/>
              <a:gd name="connsiteX3534" fmla="*/ 7834723 w 16348919"/>
              <a:gd name="connsiteY3534" fmla="*/ 2472398 h 10285413"/>
              <a:gd name="connsiteX3535" fmla="*/ 7814987 w 16348919"/>
              <a:gd name="connsiteY3535" fmla="*/ 2472398 h 10285413"/>
              <a:gd name="connsiteX3536" fmla="*/ 3019428 w 16348919"/>
              <a:gd name="connsiteY3536" fmla="*/ 2472398 h 10285413"/>
              <a:gd name="connsiteX3537" fmla="*/ 3137836 w 16348919"/>
              <a:gd name="connsiteY3537" fmla="*/ 2511868 h 10285413"/>
              <a:gd name="connsiteX3538" fmla="*/ 3216777 w 16348919"/>
              <a:gd name="connsiteY3538" fmla="*/ 2571072 h 10285413"/>
              <a:gd name="connsiteX3539" fmla="*/ 3157573 w 16348919"/>
              <a:gd name="connsiteY3539" fmla="*/ 2551336 h 10285413"/>
              <a:gd name="connsiteX3540" fmla="*/ 3098365 w 16348919"/>
              <a:gd name="connsiteY3540" fmla="*/ 2531602 h 10285413"/>
              <a:gd name="connsiteX3541" fmla="*/ 3088501 w 16348919"/>
              <a:gd name="connsiteY3541" fmla="*/ 2531602 h 10285413"/>
              <a:gd name="connsiteX3542" fmla="*/ 3078633 w 16348919"/>
              <a:gd name="connsiteY3542" fmla="*/ 2511868 h 10285413"/>
              <a:gd name="connsiteX3543" fmla="*/ 3039163 w 16348919"/>
              <a:gd name="connsiteY3543" fmla="*/ 2492132 h 10285413"/>
              <a:gd name="connsiteX3544" fmla="*/ 3451129 w 16348919"/>
              <a:gd name="connsiteY3544" fmla="*/ 2462531 h 10285413"/>
              <a:gd name="connsiteX3545" fmla="*/ 3433859 w 16348919"/>
              <a:gd name="connsiteY3545" fmla="*/ 2472398 h 10285413"/>
              <a:gd name="connsiteX3546" fmla="*/ 3433859 w 16348919"/>
              <a:gd name="connsiteY3546" fmla="*/ 2492132 h 10285413"/>
              <a:gd name="connsiteX3547" fmla="*/ 3463462 w 16348919"/>
              <a:gd name="connsiteY3547" fmla="*/ 2502000 h 10285413"/>
              <a:gd name="connsiteX3548" fmla="*/ 3463462 w 16348919"/>
              <a:gd name="connsiteY3548" fmla="*/ 2472398 h 10285413"/>
              <a:gd name="connsiteX3549" fmla="*/ 3451129 w 16348919"/>
              <a:gd name="connsiteY3549" fmla="*/ 2462531 h 10285413"/>
              <a:gd name="connsiteX3550" fmla="*/ 10518659 w 16348919"/>
              <a:gd name="connsiteY3550" fmla="*/ 2452662 h 10285413"/>
              <a:gd name="connsiteX3551" fmla="*/ 10479189 w 16348919"/>
              <a:gd name="connsiteY3551" fmla="*/ 2472398 h 10285413"/>
              <a:gd name="connsiteX3552" fmla="*/ 10558129 w 16348919"/>
              <a:gd name="connsiteY3552" fmla="*/ 2492132 h 10285413"/>
              <a:gd name="connsiteX3553" fmla="*/ 10548261 w 16348919"/>
              <a:gd name="connsiteY3553" fmla="*/ 2472398 h 10285413"/>
              <a:gd name="connsiteX3554" fmla="*/ 10518659 w 16348919"/>
              <a:gd name="connsiteY3554" fmla="*/ 2452662 h 10285413"/>
              <a:gd name="connsiteX3555" fmla="*/ 10084493 w 16348919"/>
              <a:gd name="connsiteY3555" fmla="*/ 2452662 h 10285413"/>
              <a:gd name="connsiteX3556" fmla="*/ 10104226 w 16348919"/>
              <a:gd name="connsiteY3556" fmla="*/ 2472398 h 10285413"/>
              <a:gd name="connsiteX3557" fmla="*/ 10104226 w 16348919"/>
              <a:gd name="connsiteY3557" fmla="*/ 2492132 h 10285413"/>
              <a:gd name="connsiteX3558" fmla="*/ 10123963 w 16348919"/>
              <a:gd name="connsiteY3558" fmla="*/ 2492132 h 10285413"/>
              <a:gd name="connsiteX3559" fmla="*/ 10143697 w 16348919"/>
              <a:gd name="connsiteY3559" fmla="*/ 2472398 h 10285413"/>
              <a:gd name="connsiteX3560" fmla="*/ 10183167 w 16348919"/>
              <a:gd name="connsiteY3560" fmla="*/ 2492132 h 10285413"/>
              <a:gd name="connsiteX3561" fmla="*/ 10104226 w 16348919"/>
              <a:gd name="connsiteY3561" fmla="*/ 2452662 h 10285413"/>
              <a:gd name="connsiteX3562" fmla="*/ 8505708 w 16348919"/>
              <a:gd name="connsiteY3562" fmla="*/ 2452662 h 10285413"/>
              <a:gd name="connsiteX3563" fmla="*/ 8485972 w 16348919"/>
              <a:gd name="connsiteY3563" fmla="*/ 2472398 h 10285413"/>
              <a:gd name="connsiteX3564" fmla="*/ 8545176 w 16348919"/>
              <a:gd name="connsiteY3564" fmla="*/ 2472398 h 10285413"/>
              <a:gd name="connsiteX3565" fmla="*/ 8505708 w 16348919"/>
              <a:gd name="connsiteY3565" fmla="*/ 2452662 h 10285413"/>
              <a:gd name="connsiteX3566" fmla="*/ 4440336 w 16348919"/>
              <a:gd name="connsiteY3566" fmla="*/ 2452662 h 10285413"/>
              <a:gd name="connsiteX3567" fmla="*/ 4420601 w 16348919"/>
              <a:gd name="connsiteY3567" fmla="*/ 2472398 h 10285413"/>
              <a:gd name="connsiteX3568" fmla="*/ 4479805 w 16348919"/>
              <a:gd name="connsiteY3568" fmla="*/ 2492132 h 10285413"/>
              <a:gd name="connsiteX3569" fmla="*/ 4499540 w 16348919"/>
              <a:gd name="connsiteY3569" fmla="*/ 2492132 h 10285413"/>
              <a:gd name="connsiteX3570" fmla="*/ 4479805 w 16348919"/>
              <a:gd name="connsiteY3570" fmla="*/ 2472398 h 10285413"/>
              <a:gd name="connsiteX3571" fmla="*/ 10735743 w 16348919"/>
              <a:gd name="connsiteY3571" fmla="*/ 2432928 h 10285413"/>
              <a:gd name="connsiteX3572" fmla="*/ 10735743 w 16348919"/>
              <a:gd name="connsiteY3572" fmla="*/ 2452662 h 10285413"/>
              <a:gd name="connsiteX3573" fmla="*/ 10755477 w 16348919"/>
              <a:gd name="connsiteY3573" fmla="*/ 2452662 h 10285413"/>
              <a:gd name="connsiteX3574" fmla="*/ 7775520 w 16348919"/>
              <a:gd name="connsiteY3574" fmla="*/ 2432928 h 10285413"/>
              <a:gd name="connsiteX3575" fmla="*/ 7795253 w 16348919"/>
              <a:gd name="connsiteY3575" fmla="*/ 2452662 h 10285413"/>
              <a:gd name="connsiteX3576" fmla="*/ 7795253 w 16348919"/>
              <a:gd name="connsiteY3576" fmla="*/ 2432928 h 10285413"/>
              <a:gd name="connsiteX3577" fmla="*/ 3098365 w 16348919"/>
              <a:gd name="connsiteY3577" fmla="*/ 2432928 h 10285413"/>
              <a:gd name="connsiteX3578" fmla="*/ 3108235 w 16348919"/>
              <a:gd name="connsiteY3578" fmla="*/ 2452662 h 10285413"/>
              <a:gd name="connsiteX3579" fmla="*/ 3137836 w 16348919"/>
              <a:gd name="connsiteY3579" fmla="*/ 2452662 h 10285413"/>
              <a:gd name="connsiteX3580" fmla="*/ 3197040 w 16348919"/>
              <a:gd name="connsiteY3580" fmla="*/ 2472398 h 10285413"/>
              <a:gd name="connsiteX3581" fmla="*/ 3177307 w 16348919"/>
              <a:gd name="connsiteY3581" fmla="*/ 2492132 h 10285413"/>
              <a:gd name="connsiteX3582" fmla="*/ 3137836 w 16348919"/>
              <a:gd name="connsiteY3582" fmla="*/ 2492132 h 10285413"/>
              <a:gd name="connsiteX3583" fmla="*/ 3098365 w 16348919"/>
              <a:gd name="connsiteY3583" fmla="*/ 2472398 h 10285413"/>
              <a:gd name="connsiteX3584" fmla="*/ 3078633 w 16348919"/>
              <a:gd name="connsiteY3584" fmla="*/ 2452662 h 10285413"/>
              <a:gd name="connsiteX3585" fmla="*/ 2881284 w 16348919"/>
              <a:gd name="connsiteY3585" fmla="*/ 2432928 h 10285413"/>
              <a:gd name="connsiteX3586" fmla="*/ 2940489 w 16348919"/>
              <a:gd name="connsiteY3586" fmla="*/ 2472398 h 10285413"/>
              <a:gd name="connsiteX3587" fmla="*/ 2901019 w 16348919"/>
              <a:gd name="connsiteY3587" fmla="*/ 2472398 h 10285413"/>
              <a:gd name="connsiteX3588" fmla="*/ 10005552 w 16348919"/>
              <a:gd name="connsiteY3588" fmla="*/ 2413195 h 10285413"/>
              <a:gd name="connsiteX3589" fmla="*/ 10005552 w 16348919"/>
              <a:gd name="connsiteY3589" fmla="*/ 2432928 h 10285413"/>
              <a:gd name="connsiteX3590" fmla="*/ 10025289 w 16348919"/>
              <a:gd name="connsiteY3590" fmla="*/ 2452662 h 10285413"/>
              <a:gd name="connsiteX3591" fmla="*/ 10045022 w 16348919"/>
              <a:gd name="connsiteY3591" fmla="*/ 2432928 h 10285413"/>
              <a:gd name="connsiteX3592" fmla="*/ 10025289 w 16348919"/>
              <a:gd name="connsiteY3592" fmla="*/ 2432928 h 10285413"/>
              <a:gd name="connsiteX3593" fmla="*/ 9255630 w 16348919"/>
              <a:gd name="connsiteY3593" fmla="*/ 2413195 h 10285413"/>
              <a:gd name="connsiteX3594" fmla="*/ 9275367 w 16348919"/>
              <a:gd name="connsiteY3594" fmla="*/ 2432928 h 10285413"/>
              <a:gd name="connsiteX3595" fmla="*/ 9275367 w 16348919"/>
              <a:gd name="connsiteY3595" fmla="*/ 2413195 h 10285413"/>
              <a:gd name="connsiteX3596" fmla="*/ 4519276 w 16348919"/>
              <a:gd name="connsiteY3596" fmla="*/ 2413195 h 10285413"/>
              <a:gd name="connsiteX3597" fmla="*/ 4539009 w 16348919"/>
              <a:gd name="connsiteY3597" fmla="*/ 2432928 h 10285413"/>
              <a:gd name="connsiteX3598" fmla="*/ 4558745 w 16348919"/>
              <a:gd name="connsiteY3598" fmla="*/ 2432928 h 10285413"/>
              <a:gd name="connsiteX3599" fmla="*/ 4539009 w 16348919"/>
              <a:gd name="connsiteY3599" fmla="*/ 2413195 h 10285413"/>
              <a:gd name="connsiteX3600" fmla="*/ 4519276 w 16348919"/>
              <a:gd name="connsiteY3600" fmla="*/ 2413195 h 10285413"/>
              <a:gd name="connsiteX3601" fmla="*/ 8350294 w 16348919"/>
              <a:gd name="connsiteY3601" fmla="*/ 2400861 h 10285413"/>
              <a:gd name="connsiteX3602" fmla="*/ 8347827 w 16348919"/>
              <a:gd name="connsiteY3602" fmla="*/ 2413195 h 10285413"/>
              <a:gd name="connsiteX3603" fmla="*/ 8357696 w 16348919"/>
              <a:gd name="connsiteY3603" fmla="*/ 2432928 h 10285413"/>
              <a:gd name="connsiteX3604" fmla="*/ 8367564 w 16348919"/>
              <a:gd name="connsiteY3604" fmla="*/ 2423060 h 10285413"/>
              <a:gd name="connsiteX3605" fmla="*/ 8357696 w 16348919"/>
              <a:gd name="connsiteY3605" fmla="*/ 2403326 h 10285413"/>
              <a:gd name="connsiteX3606" fmla="*/ 8350294 w 16348919"/>
              <a:gd name="connsiteY3606" fmla="*/ 2400861 h 10285413"/>
              <a:gd name="connsiteX3607" fmla="*/ 9295100 w 16348919"/>
              <a:gd name="connsiteY3607" fmla="*/ 2393458 h 10285413"/>
              <a:gd name="connsiteX3608" fmla="*/ 9295100 w 16348919"/>
              <a:gd name="connsiteY3608" fmla="*/ 2413195 h 10285413"/>
              <a:gd name="connsiteX3609" fmla="*/ 9334571 w 16348919"/>
              <a:gd name="connsiteY3609" fmla="*/ 2452662 h 10285413"/>
              <a:gd name="connsiteX3610" fmla="*/ 9354304 w 16348919"/>
              <a:gd name="connsiteY3610" fmla="*/ 2452662 h 10285413"/>
              <a:gd name="connsiteX3611" fmla="*/ 9364172 w 16348919"/>
              <a:gd name="connsiteY3611" fmla="*/ 2492132 h 10285413"/>
              <a:gd name="connsiteX3612" fmla="*/ 9374038 w 16348919"/>
              <a:gd name="connsiteY3612" fmla="*/ 2472398 h 10285413"/>
              <a:gd name="connsiteX3613" fmla="*/ 9393774 w 16348919"/>
              <a:gd name="connsiteY3613" fmla="*/ 2472398 h 10285413"/>
              <a:gd name="connsiteX3614" fmla="*/ 9393774 w 16348919"/>
              <a:gd name="connsiteY3614" fmla="*/ 2452662 h 10285413"/>
              <a:gd name="connsiteX3615" fmla="*/ 9364172 w 16348919"/>
              <a:gd name="connsiteY3615" fmla="*/ 2442796 h 10285413"/>
              <a:gd name="connsiteX3616" fmla="*/ 9354304 w 16348919"/>
              <a:gd name="connsiteY3616" fmla="*/ 2432928 h 10285413"/>
              <a:gd name="connsiteX3617" fmla="*/ 9324702 w 16348919"/>
              <a:gd name="connsiteY3617" fmla="*/ 2413195 h 10285413"/>
              <a:gd name="connsiteX3618" fmla="*/ 9295100 w 16348919"/>
              <a:gd name="connsiteY3618" fmla="*/ 2393458 h 10285413"/>
              <a:gd name="connsiteX3619" fmla="*/ 7736049 w 16348919"/>
              <a:gd name="connsiteY3619" fmla="*/ 2393458 h 10285413"/>
              <a:gd name="connsiteX3620" fmla="*/ 7775520 w 16348919"/>
              <a:gd name="connsiteY3620" fmla="*/ 2413195 h 10285413"/>
              <a:gd name="connsiteX3621" fmla="*/ 7775520 w 16348919"/>
              <a:gd name="connsiteY3621" fmla="*/ 2393458 h 10285413"/>
              <a:gd name="connsiteX3622" fmla="*/ 7755783 w 16348919"/>
              <a:gd name="connsiteY3622" fmla="*/ 2393458 h 10285413"/>
              <a:gd name="connsiteX3623" fmla="*/ 7736049 w 16348919"/>
              <a:gd name="connsiteY3623" fmla="*/ 2393458 h 10285413"/>
              <a:gd name="connsiteX3624" fmla="*/ 4479805 w 16348919"/>
              <a:gd name="connsiteY3624" fmla="*/ 2393458 h 10285413"/>
              <a:gd name="connsiteX3625" fmla="*/ 4499540 w 16348919"/>
              <a:gd name="connsiteY3625" fmla="*/ 2413195 h 10285413"/>
              <a:gd name="connsiteX3626" fmla="*/ 4499540 w 16348919"/>
              <a:gd name="connsiteY3626" fmla="*/ 2393458 h 10285413"/>
              <a:gd name="connsiteX3627" fmla="*/ 4479805 w 16348919"/>
              <a:gd name="connsiteY3627" fmla="*/ 2393458 h 10285413"/>
              <a:gd name="connsiteX3628" fmla="*/ 8387297 w 16348919"/>
              <a:gd name="connsiteY3628" fmla="*/ 2373724 h 10285413"/>
              <a:gd name="connsiteX3629" fmla="*/ 8387297 w 16348919"/>
              <a:gd name="connsiteY3629" fmla="*/ 2413195 h 10285413"/>
              <a:gd name="connsiteX3630" fmla="*/ 8426768 w 16348919"/>
              <a:gd name="connsiteY3630" fmla="*/ 2393458 h 10285413"/>
              <a:gd name="connsiteX3631" fmla="*/ 8387297 w 16348919"/>
              <a:gd name="connsiteY3631" fmla="*/ 2373724 h 10285413"/>
              <a:gd name="connsiteX3632" fmla="*/ 4302192 w 16348919"/>
              <a:gd name="connsiteY3632" fmla="*/ 2373724 h 10285413"/>
              <a:gd name="connsiteX3633" fmla="*/ 4282457 w 16348919"/>
              <a:gd name="connsiteY3633" fmla="*/ 2383590 h 10285413"/>
              <a:gd name="connsiteX3634" fmla="*/ 4302192 w 16348919"/>
              <a:gd name="connsiteY3634" fmla="*/ 2393458 h 10285413"/>
              <a:gd name="connsiteX3635" fmla="*/ 8288623 w 16348919"/>
              <a:gd name="connsiteY3635" fmla="*/ 2334254 h 10285413"/>
              <a:gd name="connsiteX3636" fmla="*/ 8288623 w 16348919"/>
              <a:gd name="connsiteY3636" fmla="*/ 2353988 h 10285413"/>
              <a:gd name="connsiteX3637" fmla="*/ 8308357 w 16348919"/>
              <a:gd name="connsiteY3637" fmla="*/ 2353988 h 10285413"/>
              <a:gd name="connsiteX3638" fmla="*/ 8288623 w 16348919"/>
              <a:gd name="connsiteY3638" fmla="*/ 2334254 h 10285413"/>
              <a:gd name="connsiteX3639" fmla="*/ 7893927 w 16348919"/>
              <a:gd name="connsiteY3639" fmla="*/ 2334254 h 10285413"/>
              <a:gd name="connsiteX3640" fmla="*/ 7874194 w 16348919"/>
              <a:gd name="connsiteY3640" fmla="*/ 2344122 h 10285413"/>
              <a:gd name="connsiteX3641" fmla="*/ 7874194 w 16348919"/>
              <a:gd name="connsiteY3641" fmla="*/ 2353988 h 10285413"/>
              <a:gd name="connsiteX3642" fmla="*/ 7893927 w 16348919"/>
              <a:gd name="connsiteY3642" fmla="*/ 2353988 h 10285413"/>
              <a:gd name="connsiteX3643" fmla="*/ 7893927 w 16348919"/>
              <a:gd name="connsiteY3643" fmla="*/ 2334254 h 10285413"/>
              <a:gd name="connsiteX3644" fmla="*/ 7854457 w 16348919"/>
              <a:gd name="connsiteY3644" fmla="*/ 2334254 h 10285413"/>
              <a:gd name="connsiteX3645" fmla="*/ 7834723 w 16348919"/>
              <a:gd name="connsiteY3645" fmla="*/ 2353988 h 10285413"/>
              <a:gd name="connsiteX3646" fmla="*/ 7854457 w 16348919"/>
              <a:gd name="connsiteY3646" fmla="*/ 2353988 h 10285413"/>
              <a:gd name="connsiteX3647" fmla="*/ 2871416 w 16348919"/>
              <a:gd name="connsiteY3647" fmla="*/ 2334254 h 10285413"/>
              <a:gd name="connsiteX3648" fmla="*/ 2881284 w 16348919"/>
              <a:gd name="connsiteY3648" fmla="*/ 2353988 h 10285413"/>
              <a:gd name="connsiteX3649" fmla="*/ 2901019 w 16348919"/>
              <a:gd name="connsiteY3649" fmla="*/ 2353988 h 10285413"/>
              <a:gd name="connsiteX3650" fmla="*/ 2871416 w 16348919"/>
              <a:gd name="connsiteY3650" fmla="*/ 2334254 h 10285413"/>
              <a:gd name="connsiteX3651" fmla="*/ 10168366 w 16348919"/>
              <a:gd name="connsiteY3651" fmla="*/ 2324387 h 10285413"/>
              <a:gd name="connsiteX3652" fmla="*/ 10163433 w 16348919"/>
              <a:gd name="connsiteY3652" fmla="*/ 2334254 h 10285413"/>
              <a:gd name="connsiteX3653" fmla="*/ 10222637 w 16348919"/>
              <a:gd name="connsiteY3653" fmla="*/ 2383590 h 10285413"/>
              <a:gd name="connsiteX3654" fmla="*/ 10301577 w 16348919"/>
              <a:gd name="connsiteY3654" fmla="*/ 2413195 h 10285413"/>
              <a:gd name="connsiteX3655" fmla="*/ 10341045 w 16348919"/>
              <a:gd name="connsiteY3655" fmla="*/ 2442796 h 10285413"/>
              <a:gd name="connsiteX3656" fmla="*/ 10400251 w 16348919"/>
              <a:gd name="connsiteY3656" fmla="*/ 2452662 h 10285413"/>
              <a:gd name="connsiteX3657" fmla="*/ 10479189 w 16348919"/>
              <a:gd name="connsiteY3657" fmla="*/ 2492132 h 10285413"/>
              <a:gd name="connsiteX3658" fmla="*/ 10449588 w 16348919"/>
              <a:gd name="connsiteY3658" fmla="*/ 2442796 h 10285413"/>
              <a:gd name="connsiteX3659" fmla="*/ 10400251 w 16348919"/>
              <a:gd name="connsiteY3659" fmla="*/ 2413195 h 10285413"/>
              <a:gd name="connsiteX3660" fmla="*/ 10380515 w 16348919"/>
              <a:gd name="connsiteY3660" fmla="*/ 2413195 h 10285413"/>
              <a:gd name="connsiteX3661" fmla="*/ 10360781 w 16348919"/>
              <a:gd name="connsiteY3661" fmla="*/ 2413195 h 10285413"/>
              <a:gd name="connsiteX3662" fmla="*/ 10341045 w 16348919"/>
              <a:gd name="connsiteY3662" fmla="*/ 2413195 h 10285413"/>
              <a:gd name="connsiteX3663" fmla="*/ 10281841 w 16348919"/>
              <a:gd name="connsiteY3663" fmla="*/ 2373724 h 10285413"/>
              <a:gd name="connsiteX3664" fmla="*/ 10183167 w 16348919"/>
              <a:gd name="connsiteY3664" fmla="*/ 2334254 h 10285413"/>
              <a:gd name="connsiteX3665" fmla="*/ 10168366 w 16348919"/>
              <a:gd name="connsiteY3665" fmla="*/ 2324387 h 10285413"/>
              <a:gd name="connsiteX3666" fmla="*/ 9946348 w 16348919"/>
              <a:gd name="connsiteY3666" fmla="*/ 2314520 h 10285413"/>
              <a:gd name="connsiteX3667" fmla="*/ 9946348 w 16348919"/>
              <a:gd name="connsiteY3667" fmla="*/ 2334254 h 10285413"/>
              <a:gd name="connsiteX3668" fmla="*/ 9966085 w 16348919"/>
              <a:gd name="connsiteY3668" fmla="*/ 2353988 h 10285413"/>
              <a:gd name="connsiteX3669" fmla="*/ 9966085 w 16348919"/>
              <a:gd name="connsiteY3669" fmla="*/ 2334254 h 10285413"/>
              <a:gd name="connsiteX3670" fmla="*/ 9946348 w 16348919"/>
              <a:gd name="connsiteY3670" fmla="*/ 2314520 h 10285413"/>
              <a:gd name="connsiteX3671" fmla="*/ 9906878 w 16348919"/>
              <a:gd name="connsiteY3671" fmla="*/ 2314520 h 10285413"/>
              <a:gd name="connsiteX3672" fmla="*/ 9887145 w 16348919"/>
              <a:gd name="connsiteY3672" fmla="*/ 2373724 h 10285413"/>
              <a:gd name="connsiteX3673" fmla="*/ 9906878 w 16348919"/>
              <a:gd name="connsiteY3673" fmla="*/ 2353988 h 10285413"/>
              <a:gd name="connsiteX3674" fmla="*/ 9847674 w 16348919"/>
              <a:gd name="connsiteY3674" fmla="*/ 2314520 h 10285413"/>
              <a:gd name="connsiteX3675" fmla="*/ 9867411 w 16348919"/>
              <a:gd name="connsiteY3675" fmla="*/ 2334254 h 10285413"/>
              <a:gd name="connsiteX3676" fmla="*/ 9857543 w 16348919"/>
              <a:gd name="connsiteY3676" fmla="*/ 2314520 h 10285413"/>
              <a:gd name="connsiteX3677" fmla="*/ 9847674 w 16348919"/>
              <a:gd name="connsiteY3677" fmla="*/ 2314520 h 10285413"/>
              <a:gd name="connsiteX3678" fmla="*/ 9413508 w 16348919"/>
              <a:gd name="connsiteY3678" fmla="*/ 2314520 h 10285413"/>
              <a:gd name="connsiteX3679" fmla="*/ 9433245 w 16348919"/>
              <a:gd name="connsiteY3679" fmla="*/ 2314520 h 10285413"/>
              <a:gd name="connsiteX3680" fmla="*/ 9452978 w 16348919"/>
              <a:gd name="connsiteY3680" fmla="*/ 2314520 h 10285413"/>
              <a:gd name="connsiteX3681" fmla="*/ 9433245 w 16348919"/>
              <a:gd name="connsiteY3681" fmla="*/ 2334254 h 10285413"/>
              <a:gd name="connsiteX3682" fmla="*/ 9413508 w 16348919"/>
              <a:gd name="connsiteY3682" fmla="*/ 2314520 h 10285413"/>
              <a:gd name="connsiteX3683" fmla="*/ 9393774 w 16348919"/>
              <a:gd name="connsiteY3683" fmla="*/ 2314520 h 10285413"/>
              <a:gd name="connsiteX3684" fmla="*/ 9413508 w 16348919"/>
              <a:gd name="connsiteY3684" fmla="*/ 2334254 h 10285413"/>
              <a:gd name="connsiteX3685" fmla="*/ 9403643 w 16348919"/>
              <a:gd name="connsiteY3685" fmla="*/ 2334254 h 10285413"/>
              <a:gd name="connsiteX3686" fmla="*/ 9393774 w 16348919"/>
              <a:gd name="connsiteY3686" fmla="*/ 2314520 h 10285413"/>
              <a:gd name="connsiteX3687" fmla="*/ 9038548 w 16348919"/>
              <a:gd name="connsiteY3687" fmla="*/ 2314520 h 10285413"/>
              <a:gd name="connsiteX3688" fmla="*/ 9038548 w 16348919"/>
              <a:gd name="connsiteY3688" fmla="*/ 2334254 h 10285413"/>
              <a:gd name="connsiteX3689" fmla="*/ 9058283 w 16348919"/>
              <a:gd name="connsiteY3689" fmla="*/ 2353988 h 10285413"/>
              <a:gd name="connsiteX3690" fmla="*/ 9058283 w 16348919"/>
              <a:gd name="connsiteY3690" fmla="*/ 2334254 h 10285413"/>
              <a:gd name="connsiteX3691" fmla="*/ 9038548 w 16348919"/>
              <a:gd name="connsiteY3691" fmla="*/ 2314520 h 10285413"/>
              <a:gd name="connsiteX3692" fmla="*/ 8111009 w 16348919"/>
              <a:gd name="connsiteY3692" fmla="*/ 2314520 h 10285413"/>
              <a:gd name="connsiteX3693" fmla="*/ 8120877 w 16348919"/>
              <a:gd name="connsiteY3693" fmla="*/ 2334254 h 10285413"/>
              <a:gd name="connsiteX3694" fmla="*/ 8130746 w 16348919"/>
              <a:gd name="connsiteY3694" fmla="*/ 2353988 h 10285413"/>
              <a:gd name="connsiteX3695" fmla="*/ 8189949 w 16348919"/>
              <a:gd name="connsiteY3695" fmla="*/ 2353988 h 10285413"/>
              <a:gd name="connsiteX3696" fmla="*/ 8150479 w 16348919"/>
              <a:gd name="connsiteY3696" fmla="*/ 2334254 h 10285413"/>
              <a:gd name="connsiteX3697" fmla="*/ 8130746 w 16348919"/>
              <a:gd name="connsiteY3697" fmla="*/ 2314520 h 10285413"/>
              <a:gd name="connsiteX3698" fmla="*/ 8111009 w 16348919"/>
              <a:gd name="connsiteY3698" fmla="*/ 2314520 h 10285413"/>
              <a:gd name="connsiteX3699" fmla="*/ 2787543 w 16348919"/>
              <a:gd name="connsiteY3699" fmla="*/ 2304652 h 10285413"/>
              <a:gd name="connsiteX3700" fmla="*/ 2782611 w 16348919"/>
              <a:gd name="connsiteY3700" fmla="*/ 2314520 h 10285413"/>
              <a:gd name="connsiteX3701" fmla="*/ 2762875 w 16348919"/>
              <a:gd name="connsiteY3701" fmla="*/ 2314520 h 10285413"/>
              <a:gd name="connsiteX3702" fmla="*/ 2743140 w 16348919"/>
              <a:gd name="connsiteY3702" fmla="*/ 2314520 h 10285413"/>
              <a:gd name="connsiteX3703" fmla="*/ 2753008 w 16348919"/>
              <a:gd name="connsiteY3703" fmla="*/ 2334254 h 10285413"/>
              <a:gd name="connsiteX3704" fmla="*/ 2782611 w 16348919"/>
              <a:gd name="connsiteY3704" fmla="*/ 2334254 h 10285413"/>
              <a:gd name="connsiteX3705" fmla="*/ 2802345 w 16348919"/>
              <a:gd name="connsiteY3705" fmla="*/ 2314520 h 10285413"/>
              <a:gd name="connsiteX3706" fmla="*/ 2787543 w 16348919"/>
              <a:gd name="connsiteY3706" fmla="*/ 2304652 h 10285413"/>
              <a:gd name="connsiteX3707" fmla="*/ 8229420 w 16348919"/>
              <a:gd name="connsiteY3707" fmla="*/ 2294784 h 10285413"/>
              <a:gd name="connsiteX3708" fmla="*/ 8229420 w 16348919"/>
              <a:gd name="connsiteY3708" fmla="*/ 2334254 h 10285413"/>
              <a:gd name="connsiteX3709" fmla="*/ 8249153 w 16348919"/>
              <a:gd name="connsiteY3709" fmla="*/ 2314520 h 10285413"/>
              <a:gd name="connsiteX3710" fmla="*/ 8249153 w 16348919"/>
              <a:gd name="connsiteY3710" fmla="*/ 2294784 h 10285413"/>
              <a:gd name="connsiteX3711" fmla="*/ 7282147 w 16348919"/>
              <a:gd name="connsiteY3711" fmla="*/ 2294784 h 10285413"/>
              <a:gd name="connsiteX3712" fmla="*/ 7242679 w 16348919"/>
              <a:gd name="connsiteY3712" fmla="*/ 2314520 h 10285413"/>
              <a:gd name="connsiteX3713" fmla="*/ 7262414 w 16348919"/>
              <a:gd name="connsiteY3713" fmla="*/ 2314520 h 10285413"/>
              <a:gd name="connsiteX3714" fmla="*/ 7301883 w 16348919"/>
              <a:gd name="connsiteY3714" fmla="*/ 2314520 h 10285413"/>
              <a:gd name="connsiteX3715" fmla="*/ 7321617 w 16348919"/>
              <a:gd name="connsiteY3715" fmla="*/ 2324387 h 10285413"/>
              <a:gd name="connsiteX3716" fmla="*/ 7331485 w 16348919"/>
              <a:gd name="connsiteY3716" fmla="*/ 2324387 h 10285413"/>
              <a:gd name="connsiteX3717" fmla="*/ 7331485 w 16348919"/>
              <a:gd name="connsiteY3717" fmla="*/ 2304652 h 10285413"/>
              <a:gd name="connsiteX3718" fmla="*/ 7282147 w 16348919"/>
              <a:gd name="connsiteY3718" fmla="*/ 2294784 h 10285413"/>
              <a:gd name="connsiteX3719" fmla="*/ 7620109 w 16348919"/>
              <a:gd name="connsiteY3719" fmla="*/ 2284916 h 10285413"/>
              <a:gd name="connsiteX3720" fmla="*/ 7607773 w 16348919"/>
              <a:gd name="connsiteY3720" fmla="*/ 2294784 h 10285413"/>
              <a:gd name="connsiteX3721" fmla="*/ 7617642 w 16348919"/>
              <a:gd name="connsiteY3721" fmla="*/ 2314520 h 10285413"/>
              <a:gd name="connsiteX3722" fmla="*/ 7627507 w 16348919"/>
              <a:gd name="connsiteY3722" fmla="*/ 2304652 h 10285413"/>
              <a:gd name="connsiteX3723" fmla="*/ 7637375 w 16348919"/>
              <a:gd name="connsiteY3723" fmla="*/ 2294784 h 10285413"/>
              <a:gd name="connsiteX3724" fmla="*/ 7620109 w 16348919"/>
              <a:gd name="connsiteY3724" fmla="*/ 2284916 h 10285413"/>
              <a:gd name="connsiteX3725" fmla="*/ 9696859 w 16348919"/>
              <a:gd name="connsiteY3725" fmla="*/ 2281387 h 10285413"/>
              <a:gd name="connsiteX3726" fmla="*/ 9689797 w 16348919"/>
              <a:gd name="connsiteY3726" fmla="*/ 2284916 h 10285413"/>
              <a:gd name="connsiteX3727" fmla="*/ 9670063 w 16348919"/>
              <a:gd name="connsiteY3727" fmla="*/ 2294784 h 10285413"/>
              <a:gd name="connsiteX3728" fmla="*/ 9314835 w 16348919"/>
              <a:gd name="connsiteY3728" fmla="*/ 2275051 h 10285413"/>
              <a:gd name="connsiteX3729" fmla="*/ 9334571 w 16348919"/>
              <a:gd name="connsiteY3729" fmla="*/ 2294784 h 10285413"/>
              <a:gd name="connsiteX3730" fmla="*/ 9314835 w 16348919"/>
              <a:gd name="connsiteY3730" fmla="*/ 2314520 h 10285413"/>
              <a:gd name="connsiteX3731" fmla="*/ 9314835 w 16348919"/>
              <a:gd name="connsiteY3731" fmla="*/ 2294784 h 10285413"/>
              <a:gd name="connsiteX3732" fmla="*/ 9137222 w 16348919"/>
              <a:gd name="connsiteY3732" fmla="*/ 2275051 h 10285413"/>
              <a:gd name="connsiteX3733" fmla="*/ 9137222 w 16348919"/>
              <a:gd name="connsiteY3733" fmla="*/ 2294784 h 10285413"/>
              <a:gd name="connsiteX3734" fmla="*/ 9137222 w 16348919"/>
              <a:gd name="connsiteY3734" fmla="*/ 2314520 h 10285413"/>
              <a:gd name="connsiteX3735" fmla="*/ 9156956 w 16348919"/>
              <a:gd name="connsiteY3735" fmla="*/ 2334254 h 10285413"/>
              <a:gd name="connsiteX3736" fmla="*/ 9216160 w 16348919"/>
              <a:gd name="connsiteY3736" fmla="*/ 2353988 h 10285413"/>
              <a:gd name="connsiteX3737" fmla="*/ 9176693 w 16348919"/>
              <a:gd name="connsiteY3737" fmla="*/ 2314520 h 10285413"/>
              <a:gd name="connsiteX3738" fmla="*/ 9156956 w 16348919"/>
              <a:gd name="connsiteY3738" fmla="*/ 2294784 h 10285413"/>
              <a:gd name="connsiteX3739" fmla="*/ 9137222 w 16348919"/>
              <a:gd name="connsiteY3739" fmla="*/ 2275051 h 10285413"/>
              <a:gd name="connsiteX3740" fmla="*/ 9018812 w 16348919"/>
              <a:gd name="connsiteY3740" fmla="*/ 2275051 h 10285413"/>
              <a:gd name="connsiteX3741" fmla="*/ 9018812 w 16348919"/>
              <a:gd name="connsiteY3741" fmla="*/ 2294784 h 10285413"/>
              <a:gd name="connsiteX3742" fmla="*/ 9018812 w 16348919"/>
              <a:gd name="connsiteY3742" fmla="*/ 2314520 h 10285413"/>
              <a:gd name="connsiteX3743" fmla="*/ 9038548 w 16348919"/>
              <a:gd name="connsiteY3743" fmla="*/ 2294784 h 10285413"/>
              <a:gd name="connsiteX3744" fmla="*/ 9018812 w 16348919"/>
              <a:gd name="connsiteY3744" fmla="*/ 2275051 h 10285413"/>
              <a:gd name="connsiteX3745" fmla="*/ 7716316 w 16348919"/>
              <a:gd name="connsiteY3745" fmla="*/ 2275051 h 10285413"/>
              <a:gd name="connsiteX3746" fmla="*/ 7736049 w 16348919"/>
              <a:gd name="connsiteY3746" fmla="*/ 2294784 h 10285413"/>
              <a:gd name="connsiteX3747" fmla="*/ 7736049 w 16348919"/>
              <a:gd name="connsiteY3747" fmla="*/ 2275051 h 10285413"/>
              <a:gd name="connsiteX3748" fmla="*/ 7716316 w 16348919"/>
              <a:gd name="connsiteY3748" fmla="*/ 2275051 h 10285413"/>
              <a:gd name="connsiteX3749" fmla="*/ 2683937 w 16348919"/>
              <a:gd name="connsiteY3749" fmla="*/ 2275051 h 10285413"/>
              <a:gd name="connsiteX3750" fmla="*/ 2683937 w 16348919"/>
              <a:gd name="connsiteY3750" fmla="*/ 2294784 h 10285413"/>
              <a:gd name="connsiteX3751" fmla="*/ 2703671 w 16348919"/>
              <a:gd name="connsiteY3751" fmla="*/ 2294784 h 10285413"/>
              <a:gd name="connsiteX3752" fmla="*/ 2565527 w 16348919"/>
              <a:gd name="connsiteY3752" fmla="*/ 2275051 h 10285413"/>
              <a:gd name="connsiteX3753" fmla="*/ 2575393 w 16348919"/>
              <a:gd name="connsiteY3753" fmla="*/ 2294784 h 10285413"/>
              <a:gd name="connsiteX3754" fmla="*/ 2585263 w 16348919"/>
              <a:gd name="connsiteY3754" fmla="*/ 2294784 h 10285413"/>
              <a:gd name="connsiteX3755" fmla="*/ 2575393 w 16348919"/>
              <a:gd name="connsiteY3755" fmla="*/ 2284916 h 10285413"/>
              <a:gd name="connsiteX3756" fmla="*/ 2565527 w 16348919"/>
              <a:gd name="connsiteY3756" fmla="*/ 2275051 h 10285413"/>
              <a:gd name="connsiteX3757" fmla="*/ 2957755 w 16348919"/>
              <a:gd name="connsiteY3757" fmla="*/ 2260250 h 10285413"/>
              <a:gd name="connsiteX3758" fmla="*/ 2950357 w 16348919"/>
              <a:gd name="connsiteY3758" fmla="*/ 2265182 h 10285413"/>
              <a:gd name="connsiteX3759" fmla="*/ 2940489 w 16348919"/>
              <a:gd name="connsiteY3759" fmla="*/ 2275051 h 10285413"/>
              <a:gd name="connsiteX3760" fmla="*/ 2979959 w 16348919"/>
              <a:gd name="connsiteY3760" fmla="*/ 2275051 h 10285413"/>
              <a:gd name="connsiteX3761" fmla="*/ 2960225 w 16348919"/>
              <a:gd name="connsiteY3761" fmla="*/ 2265182 h 10285413"/>
              <a:gd name="connsiteX3762" fmla="*/ 2957755 w 16348919"/>
              <a:gd name="connsiteY3762" fmla="*/ 2260250 h 10285413"/>
              <a:gd name="connsiteX3763" fmla="*/ 7479495 w 16348919"/>
              <a:gd name="connsiteY3763" fmla="*/ 2255314 h 10285413"/>
              <a:gd name="connsiteX3764" fmla="*/ 7440027 w 16348919"/>
              <a:gd name="connsiteY3764" fmla="*/ 2275051 h 10285413"/>
              <a:gd name="connsiteX3765" fmla="*/ 7499231 w 16348919"/>
              <a:gd name="connsiteY3765" fmla="*/ 2294784 h 10285413"/>
              <a:gd name="connsiteX3766" fmla="*/ 7538701 w 16348919"/>
              <a:gd name="connsiteY3766" fmla="*/ 2275051 h 10285413"/>
              <a:gd name="connsiteX3767" fmla="*/ 7479495 w 16348919"/>
              <a:gd name="connsiteY3767" fmla="*/ 2255314 h 10285413"/>
              <a:gd name="connsiteX3768" fmla="*/ 2881284 w 16348919"/>
              <a:gd name="connsiteY3768" fmla="*/ 2255314 h 10285413"/>
              <a:gd name="connsiteX3769" fmla="*/ 2881284 w 16348919"/>
              <a:gd name="connsiteY3769" fmla="*/ 2275051 h 10285413"/>
              <a:gd name="connsiteX3770" fmla="*/ 2901019 w 16348919"/>
              <a:gd name="connsiteY3770" fmla="*/ 2255314 h 10285413"/>
              <a:gd name="connsiteX3771" fmla="*/ 2881284 w 16348919"/>
              <a:gd name="connsiteY3771" fmla="*/ 2255314 h 10285413"/>
              <a:gd name="connsiteX3772" fmla="*/ 10617333 w 16348919"/>
              <a:gd name="connsiteY3772" fmla="*/ 2235580 h 10285413"/>
              <a:gd name="connsiteX3773" fmla="*/ 10637069 w 16348919"/>
              <a:gd name="connsiteY3773" fmla="*/ 2275051 h 10285413"/>
              <a:gd name="connsiteX3774" fmla="*/ 10696273 w 16348919"/>
              <a:gd name="connsiteY3774" fmla="*/ 2275051 h 10285413"/>
              <a:gd name="connsiteX3775" fmla="*/ 10716008 w 16348919"/>
              <a:gd name="connsiteY3775" fmla="*/ 2294784 h 10285413"/>
              <a:gd name="connsiteX3776" fmla="*/ 10745609 w 16348919"/>
              <a:gd name="connsiteY3776" fmla="*/ 2304652 h 10285413"/>
              <a:gd name="connsiteX3777" fmla="*/ 10765345 w 16348919"/>
              <a:gd name="connsiteY3777" fmla="*/ 2294784 h 10285413"/>
              <a:gd name="connsiteX3778" fmla="*/ 10765345 w 16348919"/>
              <a:gd name="connsiteY3778" fmla="*/ 2284916 h 10285413"/>
              <a:gd name="connsiteX3779" fmla="*/ 10706139 w 16348919"/>
              <a:gd name="connsiteY3779" fmla="*/ 2265182 h 10285413"/>
              <a:gd name="connsiteX3780" fmla="*/ 10646935 w 16348919"/>
              <a:gd name="connsiteY3780" fmla="*/ 2245448 h 10285413"/>
              <a:gd name="connsiteX3781" fmla="*/ 10617333 w 16348919"/>
              <a:gd name="connsiteY3781" fmla="*/ 2235580 h 10285413"/>
              <a:gd name="connsiteX3782" fmla="*/ 9137222 w 16348919"/>
              <a:gd name="connsiteY3782" fmla="*/ 2235580 h 10285413"/>
              <a:gd name="connsiteX3783" fmla="*/ 9156956 w 16348919"/>
              <a:gd name="connsiteY3783" fmla="*/ 2255314 h 10285413"/>
              <a:gd name="connsiteX3784" fmla="*/ 9176693 w 16348919"/>
              <a:gd name="connsiteY3784" fmla="*/ 2255314 h 10285413"/>
              <a:gd name="connsiteX3785" fmla="*/ 9137222 w 16348919"/>
              <a:gd name="connsiteY3785" fmla="*/ 2235580 h 10285413"/>
              <a:gd name="connsiteX3786" fmla="*/ 8466238 w 16348919"/>
              <a:gd name="connsiteY3786" fmla="*/ 2235580 h 10285413"/>
              <a:gd name="connsiteX3787" fmla="*/ 8476104 w 16348919"/>
              <a:gd name="connsiteY3787" fmla="*/ 2245448 h 10285413"/>
              <a:gd name="connsiteX3788" fmla="*/ 8476104 w 16348919"/>
              <a:gd name="connsiteY3788" fmla="*/ 2265182 h 10285413"/>
              <a:gd name="connsiteX3789" fmla="*/ 8476104 w 16348919"/>
              <a:gd name="connsiteY3789" fmla="*/ 2284916 h 10285413"/>
              <a:gd name="connsiteX3790" fmla="*/ 8505708 w 16348919"/>
              <a:gd name="connsiteY3790" fmla="*/ 2314520 h 10285413"/>
              <a:gd name="connsiteX3791" fmla="*/ 8545176 w 16348919"/>
              <a:gd name="connsiteY3791" fmla="*/ 2344122 h 10285413"/>
              <a:gd name="connsiteX3792" fmla="*/ 8564912 w 16348919"/>
              <a:gd name="connsiteY3792" fmla="*/ 2373724 h 10285413"/>
              <a:gd name="connsiteX3793" fmla="*/ 8594514 w 16348919"/>
              <a:gd name="connsiteY3793" fmla="*/ 2373724 h 10285413"/>
              <a:gd name="connsiteX3794" fmla="*/ 8624116 w 16348919"/>
              <a:gd name="connsiteY3794" fmla="*/ 2373724 h 10285413"/>
              <a:gd name="connsiteX3795" fmla="*/ 8693188 w 16348919"/>
              <a:gd name="connsiteY3795" fmla="*/ 2344122 h 10285413"/>
              <a:gd name="connsiteX3796" fmla="*/ 8703056 w 16348919"/>
              <a:gd name="connsiteY3796" fmla="*/ 2334254 h 10285413"/>
              <a:gd name="connsiteX3797" fmla="*/ 8683320 w 16348919"/>
              <a:gd name="connsiteY3797" fmla="*/ 2334254 h 10285413"/>
              <a:gd name="connsiteX3798" fmla="*/ 8633984 w 16348919"/>
              <a:gd name="connsiteY3798" fmla="*/ 2344122 h 10285413"/>
              <a:gd name="connsiteX3799" fmla="*/ 8604382 w 16348919"/>
              <a:gd name="connsiteY3799" fmla="*/ 2334254 h 10285413"/>
              <a:gd name="connsiteX3800" fmla="*/ 8564912 w 16348919"/>
              <a:gd name="connsiteY3800" fmla="*/ 2294784 h 10285413"/>
              <a:gd name="connsiteX3801" fmla="*/ 8545176 w 16348919"/>
              <a:gd name="connsiteY3801" fmla="*/ 2275051 h 10285413"/>
              <a:gd name="connsiteX3802" fmla="*/ 8505708 w 16348919"/>
              <a:gd name="connsiteY3802" fmla="*/ 2255314 h 10285413"/>
              <a:gd name="connsiteX3803" fmla="*/ 8466238 w 16348919"/>
              <a:gd name="connsiteY3803" fmla="*/ 2235580 h 10285413"/>
              <a:gd name="connsiteX3804" fmla="*/ 8229420 w 16348919"/>
              <a:gd name="connsiteY3804" fmla="*/ 2235580 h 10285413"/>
              <a:gd name="connsiteX3805" fmla="*/ 8189949 w 16348919"/>
              <a:gd name="connsiteY3805" fmla="*/ 2245448 h 10285413"/>
              <a:gd name="connsiteX3806" fmla="*/ 8189949 w 16348919"/>
              <a:gd name="connsiteY3806" fmla="*/ 2275051 h 10285413"/>
              <a:gd name="connsiteX3807" fmla="*/ 8229420 w 16348919"/>
              <a:gd name="connsiteY3807" fmla="*/ 2255314 h 10285413"/>
              <a:gd name="connsiteX3808" fmla="*/ 7637375 w 16348919"/>
              <a:gd name="connsiteY3808" fmla="*/ 2235580 h 10285413"/>
              <a:gd name="connsiteX3809" fmla="*/ 7657109 w 16348919"/>
              <a:gd name="connsiteY3809" fmla="*/ 2255314 h 10285413"/>
              <a:gd name="connsiteX3810" fmla="*/ 7676843 w 16348919"/>
              <a:gd name="connsiteY3810" fmla="*/ 2235580 h 10285413"/>
              <a:gd name="connsiteX3811" fmla="*/ 5466546 w 16348919"/>
              <a:gd name="connsiteY3811" fmla="*/ 2235580 h 10285413"/>
              <a:gd name="connsiteX3812" fmla="*/ 5446812 w 16348919"/>
              <a:gd name="connsiteY3812" fmla="*/ 2255314 h 10285413"/>
              <a:gd name="connsiteX3813" fmla="*/ 5446812 w 16348919"/>
              <a:gd name="connsiteY3813" fmla="*/ 2275051 h 10285413"/>
              <a:gd name="connsiteX3814" fmla="*/ 5466546 w 16348919"/>
              <a:gd name="connsiteY3814" fmla="*/ 2294784 h 10285413"/>
              <a:gd name="connsiteX3815" fmla="*/ 5476414 w 16348919"/>
              <a:gd name="connsiteY3815" fmla="*/ 2275051 h 10285413"/>
              <a:gd name="connsiteX3816" fmla="*/ 5506016 w 16348919"/>
              <a:gd name="connsiteY3816" fmla="*/ 2275051 h 10285413"/>
              <a:gd name="connsiteX3817" fmla="*/ 5525750 w 16348919"/>
              <a:gd name="connsiteY3817" fmla="*/ 2265182 h 10285413"/>
              <a:gd name="connsiteX3818" fmla="*/ 5506016 w 16348919"/>
              <a:gd name="connsiteY3818" fmla="*/ 2255314 h 10285413"/>
              <a:gd name="connsiteX3819" fmla="*/ 5466546 w 16348919"/>
              <a:gd name="connsiteY3819" fmla="*/ 2255314 h 10285413"/>
              <a:gd name="connsiteX3820" fmla="*/ 8703056 w 16348919"/>
              <a:gd name="connsiteY3820" fmla="*/ 2215843 h 10285413"/>
              <a:gd name="connsiteX3821" fmla="*/ 8703056 w 16348919"/>
              <a:gd name="connsiteY3821" fmla="*/ 2235580 h 10285413"/>
              <a:gd name="connsiteX3822" fmla="*/ 8722790 w 16348919"/>
              <a:gd name="connsiteY3822" fmla="*/ 2255314 h 10285413"/>
              <a:gd name="connsiteX3823" fmla="*/ 7928463 w 16348919"/>
              <a:gd name="connsiteY3823" fmla="*/ 2205978 h 10285413"/>
              <a:gd name="connsiteX3824" fmla="*/ 7913661 w 16348919"/>
              <a:gd name="connsiteY3824" fmla="*/ 2215843 h 10285413"/>
              <a:gd name="connsiteX3825" fmla="*/ 7913661 w 16348919"/>
              <a:gd name="connsiteY3825" fmla="*/ 2255314 h 10285413"/>
              <a:gd name="connsiteX3826" fmla="*/ 7943263 w 16348919"/>
              <a:gd name="connsiteY3826" fmla="*/ 2275051 h 10285413"/>
              <a:gd name="connsiteX3827" fmla="*/ 7953131 w 16348919"/>
              <a:gd name="connsiteY3827" fmla="*/ 2275051 h 10285413"/>
              <a:gd name="connsiteX3828" fmla="*/ 7972868 w 16348919"/>
              <a:gd name="connsiteY3828" fmla="*/ 2275051 h 10285413"/>
              <a:gd name="connsiteX3829" fmla="*/ 8002470 w 16348919"/>
              <a:gd name="connsiteY3829" fmla="*/ 2275051 h 10285413"/>
              <a:gd name="connsiteX3830" fmla="*/ 8012335 w 16348919"/>
              <a:gd name="connsiteY3830" fmla="*/ 2294784 h 10285413"/>
              <a:gd name="connsiteX3831" fmla="*/ 8032072 w 16348919"/>
              <a:gd name="connsiteY3831" fmla="*/ 2294784 h 10285413"/>
              <a:gd name="connsiteX3832" fmla="*/ 8012335 w 16348919"/>
              <a:gd name="connsiteY3832" fmla="*/ 2255314 h 10285413"/>
              <a:gd name="connsiteX3833" fmla="*/ 8032072 w 16348919"/>
              <a:gd name="connsiteY3833" fmla="*/ 2235580 h 10285413"/>
              <a:gd name="connsiteX3834" fmla="*/ 8032072 w 16348919"/>
              <a:gd name="connsiteY3834" fmla="*/ 2215843 h 10285413"/>
              <a:gd name="connsiteX3835" fmla="*/ 7992601 w 16348919"/>
              <a:gd name="connsiteY3835" fmla="*/ 2215843 h 10285413"/>
              <a:gd name="connsiteX3836" fmla="*/ 7972868 w 16348919"/>
              <a:gd name="connsiteY3836" fmla="*/ 2235580 h 10285413"/>
              <a:gd name="connsiteX3837" fmla="*/ 7992601 w 16348919"/>
              <a:gd name="connsiteY3837" fmla="*/ 2235580 h 10285413"/>
              <a:gd name="connsiteX3838" fmla="*/ 7953131 w 16348919"/>
              <a:gd name="connsiteY3838" fmla="*/ 2245448 h 10285413"/>
              <a:gd name="connsiteX3839" fmla="*/ 7933397 w 16348919"/>
              <a:gd name="connsiteY3839" fmla="*/ 2215843 h 10285413"/>
              <a:gd name="connsiteX3840" fmla="*/ 7928463 w 16348919"/>
              <a:gd name="connsiteY3840" fmla="*/ 2205978 h 10285413"/>
              <a:gd name="connsiteX3841" fmla="*/ 9492448 w 16348919"/>
              <a:gd name="connsiteY3841" fmla="*/ 2196110 h 10285413"/>
              <a:gd name="connsiteX3842" fmla="*/ 9512182 w 16348919"/>
              <a:gd name="connsiteY3842" fmla="*/ 2215843 h 10285413"/>
              <a:gd name="connsiteX3843" fmla="*/ 9512182 w 16348919"/>
              <a:gd name="connsiteY3843" fmla="*/ 2255314 h 10285413"/>
              <a:gd name="connsiteX3844" fmla="*/ 9522050 w 16348919"/>
              <a:gd name="connsiteY3844" fmla="*/ 2265182 h 10285413"/>
              <a:gd name="connsiteX3845" fmla="*/ 9531919 w 16348919"/>
              <a:gd name="connsiteY3845" fmla="*/ 2275051 h 10285413"/>
              <a:gd name="connsiteX3846" fmla="*/ 9531919 w 16348919"/>
              <a:gd name="connsiteY3846" fmla="*/ 2255314 h 10285413"/>
              <a:gd name="connsiteX3847" fmla="*/ 9551652 w 16348919"/>
              <a:gd name="connsiteY3847" fmla="*/ 2255314 h 10285413"/>
              <a:gd name="connsiteX3848" fmla="*/ 9581254 w 16348919"/>
              <a:gd name="connsiteY3848" fmla="*/ 2284916 h 10285413"/>
              <a:gd name="connsiteX3849" fmla="*/ 9591122 w 16348919"/>
              <a:gd name="connsiteY3849" fmla="*/ 2294784 h 10285413"/>
              <a:gd name="connsiteX3850" fmla="*/ 9610856 w 16348919"/>
              <a:gd name="connsiteY3850" fmla="*/ 2294784 h 10285413"/>
              <a:gd name="connsiteX3851" fmla="*/ 9620724 w 16348919"/>
              <a:gd name="connsiteY3851" fmla="*/ 2304652 h 10285413"/>
              <a:gd name="connsiteX3852" fmla="*/ 9630593 w 16348919"/>
              <a:gd name="connsiteY3852" fmla="*/ 2314520 h 10285413"/>
              <a:gd name="connsiteX3853" fmla="*/ 9670063 w 16348919"/>
              <a:gd name="connsiteY3853" fmla="*/ 2334254 h 10285413"/>
              <a:gd name="connsiteX3854" fmla="*/ 9650326 w 16348919"/>
              <a:gd name="connsiteY3854" fmla="*/ 2294784 h 10285413"/>
              <a:gd name="connsiteX3855" fmla="*/ 9610856 w 16348919"/>
              <a:gd name="connsiteY3855" fmla="*/ 2265182 h 10285413"/>
              <a:gd name="connsiteX3856" fmla="*/ 9561521 w 16348919"/>
              <a:gd name="connsiteY3856" fmla="*/ 2245448 h 10285413"/>
              <a:gd name="connsiteX3857" fmla="*/ 9531919 w 16348919"/>
              <a:gd name="connsiteY3857" fmla="*/ 2235580 h 10285413"/>
              <a:gd name="connsiteX3858" fmla="*/ 9522050 w 16348919"/>
              <a:gd name="connsiteY3858" fmla="*/ 2225712 h 10285413"/>
              <a:gd name="connsiteX3859" fmla="*/ 9512182 w 16348919"/>
              <a:gd name="connsiteY3859" fmla="*/ 2205978 h 10285413"/>
              <a:gd name="connsiteX3860" fmla="*/ 9512182 w 16348919"/>
              <a:gd name="connsiteY3860" fmla="*/ 2196110 h 10285413"/>
              <a:gd name="connsiteX3861" fmla="*/ 9492448 w 16348919"/>
              <a:gd name="connsiteY3861" fmla="*/ 2196110 h 10285413"/>
              <a:gd name="connsiteX3862" fmla="*/ 9078016 w 16348919"/>
              <a:gd name="connsiteY3862" fmla="*/ 2196110 h 10285413"/>
              <a:gd name="connsiteX3863" fmla="*/ 9078016 w 16348919"/>
              <a:gd name="connsiteY3863" fmla="*/ 2215843 h 10285413"/>
              <a:gd name="connsiteX3864" fmla="*/ 9117486 w 16348919"/>
              <a:gd name="connsiteY3864" fmla="*/ 2235580 h 10285413"/>
              <a:gd name="connsiteX3865" fmla="*/ 9097752 w 16348919"/>
              <a:gd name="connsiteY3865" fmla="*/ 2215843 h 10285413"/>
              <a:gd name="connsiteX3866" fmla="*/ 9087884 w 16348919"/>
              <a:gd name="connsiteY3866" fmla="*/ 2205978 h 10285413"/>
              <a:gd name="connsiteX3867" fmla="*/ 9078016 w 16348919"/>
              <a:gd name="connsiteY3867" fmla="*/ 2196110 h 10285413"/>
              <a:gd name="connsiteX3868" fmla="*/ 2506323 w 16348919"/>
              <a:gd name="connsiteY3868" fmla="*/ 2196110 h 10285413"/>
              <a:gd name="connsiteX3869" fmla="*/ 2496455 w 16348919"/>
              <a:gd name="connsiteY3869" fmla="*/ 2215843 h 10285413"/>
              <a:gd name="connsiteX3870" fmla="*/ 2516191 w 16348919"/>
              <a:gd name="connsiteY3870" fmla="*/ 2235580 h 10285413"/>
              <a:gd name="connsiteX3871" fmla="*/ 2526059 w 16348919"/>
              <a:gd name="connsiteY3871" fmla="*/ 2225712 h 10285413"/>
              <a:gd name="connsiteX3872" fmla="*/ 2526059 w 16348919"/>
              <a:gd name="connsiteY3872" fmla="*/ 2215843 h 10285413"/>
              <a:gd name="connsiteX3873" fmla="*/ 9857543 w 16348919"/>
              <a:gd name="connsiteY3873" fmla="*/ 2189944 h 10285413"/>
              <a:gd name="connsiteX3874" fmla="*/ 9847674 w 16348919"/>
              <a:gd name="connsiteY3874" fmla="*/ 2196110 h 10285413"/>
              <a:gd name="connsiteX3875" fmla="*/ 9827941 w 16348919"/>
              <a:gd name="connsiteY3875" fmla="*/ 2196110 h 10285413"/>
              <a:gd name="connsiteX3876" fmla="*/ 9768737 w 16348919"/>
              <a:gd name="connsiteY3876" fmla="*/ 2196110 h 10285413"/>
              <a:gd name="connsiteX3877" fmla="*/ 9758869 w 16348919"/>
              <a:gd name="connsiteY3877" fmla="*/ 2225712 h 10285413"/>
              <a:gd name="connsiteX3878" fmla="*/ 9788471 w 16348919"/>
              <a:gd name="connsiteY3878" fmla="*/ 2235580 h 10285413"/>
              <a:gd name="connsiteX3879" fmla="*/ 9808204 w 16348919"/>
              <a:gd name="connsiteY3879" fmla="*/ 2235580 h 10285413"/>
              <a:gd name="connsiteX3880" fmla="*/ 9827941 w 16348919"/>
              <a:gd name="connsiteY3880" fmla="*/ 2275051 h 10285413"/>
              <a:gd name="connsiteX3881" fmla="*/ 9867411 w 16348919"/>
              <a:gd name="connsiteY3881" fmla="*/ 2275051 h 10285413"/>
              <a:gd name="connsiteX3882" fmla="*/ 9887145 w 16348919"/>
              <a:gd name="connsiteY3882" fmla="*/ 2275051 h 10285413"/>
              <a:gd name="connsiteX3883" fmla="*/ 9887145 w 16348919"/>
              <a:gd name="connsiteY3883" fmla="*/ 2255314 h 10285413"/>
              <a:gd name="connsiteX3884" fmla="*/ 9887145 w 16348919"/>
              <a:gd name="connsiteY3884" fmla="*/ 2215843 h 10285413"/>
              <a:gd name="connsiteX3885" fmla="*/ 9857543 w 16348919"/>
              <a:gd name="connsiteY3885" fmla="*/ 2189944 h 10285413"/>
              <a:gd name="connsiteX3886" fmla="*/ 7874194 w 16348919"/>
              <a:gd name="connsiteY3886" fmla="*/ 2176376 h 10285413"/>
              <a:gd name="connsiteX3887" fmla="*/ 7874194 w 16348919"/>
              <a:gd name="connsiteY3887" fmla="*/ 2196110 h 10285413"/>
              <a:gd name="connsiteX3888" fmla="*/ 7893927 w 16348919"/>
              <a:gd name="connsiteY3888" fmla="*/ 2196110 h 10285413"/>
              <a:gd name="connsiteX3889" fmla="*/ 7874194 w 16348919"/>
              <a:gd name="connsiteY3889" fmla="*/ 2176376 h 10285413"/>
              <a:gd name="connsiteX3890" fmla="*/ 5367872 w 16348919"/>
              <a:gd name="connsiteY3890" fmla="*/ 2176376 h 10285413"/>
              <a:gd name="connsiteX3891" fmla="*/ 5387607 w 16348919"/>
              <a:gd name="connsiteY3891" fmla="*/ 2196110 h 10285413"/>
              <a:gd name="connsiteX3892" fmla="*/ 5407342 w 16348919"/>
              <a:gd name="connsiteY3892" fmla="*/ 2196110 h 10285413"/>
              <a:gd name="connsiteX3893" fmla="*/ 5407342 w 16348919"/>
              <a:gd name="connsiteY3893" fmla="*/ 2215843 h 10285413"/>
              <a:gd name="connsiteX3894" fmla="*/ 5407342 w 16348919"/>
              <a:gd name="connsiteY3894" fmla="*/ 2235580 h 10285413"/>
              <a:gd name="connsiteX3895" fmla="*/ 5427075 w 16348919"/>
              <a:gd name="connsiteY3895" fmla="*/ 2215843 h 10285413"/>
              <a:gd name="connsiteX3896" fmla="*/ 5427075 w 16348919"/>
              <a:gd name="connsiteY3896" fmla="*/ 2196110 h 10285413"/>
              <a:gd name="connsiteX3897" fmla="*/ 2328711 w 16348919"/>
              <a:gd name="connsiteY3897" fmla="*/ 2176376 h 10285413"/>
              <a:gd name="connsiteX3898" fmla="*/ 2368179 w 16348919"/>
              <a:gd name="connsiteY3898" fmla="*/ 2176376 h 10285413"/>
              <a:gd name="connsiteX3899" fmla="*/ 2407649 w 16348919"/>
              <a:gd name="connsiteY3899" fmla="*/ 2196110 h 10285413"/>
              <a:gd name="connsiteX3900" fmla="*/ 2407649 w 16348919"/>
              <a:gd name="connsiteY3900" fmla="*/ 2215843 h 10285413"/>
              <a:gd name="connsiteX3901" fmla="*/ 2358312 w 16348919"/>
              <a:gd name="connsiteY3901" fmla="*/ 2196110 h 10285413"/>
              <a:gd name="connsiteX3902" fmla="*/ 2328711 w 16348919"/>
              <a:gd name="connsiteY3902" fmla="*/ 2176376 h 10285413"/>
              <a:gd name="connsiteX3903" fmla="*/ 8229420 w 16348919"/>
              <a:gd name="connsiteY3903" fmla="*/ 2156640 h 10285413"/>
              <a:gd name="connsiteX3904" fmla="*/ 8209683 w 16348919"/>
              <a:gd name="connsiteY3904" fmla="*/ 2176376 h 10285413"/>
              <a:gd name="connsiteX3905" fmla="*/ 8209683 w 16348919"/>
              <a:gd name="connsiteY3905" fmla="*/ 2196110 h 10285413"/>
              <a:gd name="connsiteX3906" fmla="*/ 8229420 w 16348919"/>
              <a:gd name="connsiteY3906" fmla="*/ 2186243 h 10285413"/>
              <a:gd name="connsiteX3907" fmla="*/ 8229420 w 16348919"/>
              <a:gd name="connsiteY3907" fmla="*/ 2176376 h 10285413"/>
              <a:gd name="connsiteX3908" fmla="*/ 7637375 w 16348919"/>
              <a:gd name="connsiteY3908" fmla="*/ 2156640 h 10285413"/>
              <a:gd name="connsiteX3909" fmla="*/ 7627507 w 16348919"/>
              <a:gd name="connsiteY3909" fmla="*/ 2166508 h 10285413"/>
              <a:gd name="connsiteX3910" fmla="*/ 7637375 w 16348919"/>
              <a:gd name="connsiteY3910" fmla="*/ 2176376 h 10285413"/>
              <a:gd name="connsiteX3911" fmla="*/ 7657109 w 16348919"/>
              <a:gd name="connsiteY3911" fmla="*/ 2156640 h 10285413"/>
              <a:gd name="connsiteX3912" fmla="*/ 5288934 w 16348919"/>
              <a:gd name="connsiteY3912" fmla="*/ 2156640 h 10285413"/>
              <a:gd name="connsiteX3913" fmla="*/ 5298800 w 16348919"/>
              <a:gd name="connsiteY3913" fmla="*/ 2176376 h 10285413"/>
              <a:gd name="connsiteX3914" fmla="*/ 5308668 w 16348919"/>
              <a:gd name="connsiteY3914" fmla="*/ 2176376 h 10285413"/>
              <a:gd name="connsiteX3915" fmla="*/ 5308668 w 16348919"/>
              <a:gd name="connsiteY3915" fmla="*/ 2156640 h 10285413"/>
              <a:gd name="connsiteX3916" fmla="*/ 5288934 w 16348919"/>
              <a:gd name="connsiteY3916" fmla="*/ 2156640 h 10285413"/>
              <a:gd name="connsiteX3917" fmla="*/ 8352763 w 16348919"/>
              <a:gd name="connsiteY3917" fmla="*/ 2144305 h 10285413"/>
              <a:gd name="connsiteX3918" fmla="*/ 8347827 w 16348919"/>
              <a:gd name="connsiteY3918" fmla="*/ 2156640 h 10285413"/>
              <a:gd name="connsiteX3919" fmla="*/ 8377429 w 16348919"/>
              <a:gd name="connsiteY3919" fmla="*/ 2176376 h 10285413"/>
              <a:gd name="connsiteX3920" fmla="*/ 8426768 w 16348919"/>
              <a:gd name="connsiteY3920" fmla="*/ 2196110 h 10285413"/>
              <a:gd name="connsiteX3921" fmla="*/ 8407035 w 16348919"/>
              <a:gd name="connsiteY3921" fmla="*/ 2176376 h 10285413"/>
              <a:gd name="connsiteX3922" fmla="*/ 8397167 w 16348919"/>
              <a:gd name="connsiteY3922" fmla="*/ 2166508 h 10285413"/>
              <a:gd name="connsiteX3923" fmla="*/ 8387297 w 16348919"/>
              <a:gd name="connsiteY3923" fmla="*/ 2156640 h 10285413"/>
              <a:gd name="connsiteX3924" fmla="*/ 8367564 w 16348919"/>
              <a:gd name="connsiteY3924" fmla="*/ 2146774 h 10285413"/>
              <a:gd name="connsiteX3925" fmla="*/ 8352763 w 16348919"/>
              <a:gd name="connsiteY3925" fmla="*/ 2144305 h 10285413"/>
              <a:gd name="connsiteX3926" fmla="*/ 7992601 w 16348919"/>
              <a:gd name="connsiteY3926" fmla="*/ 2136907 h 10285413"/>
              <a:gd name="connsiteX3927" fmla="*/ 7953131 w 16348919"/>
              <a:gd name="connsiteY3927" fmla="*/ 2156640 h 10285413"/>
              <a:gd name="connsiteX3928" fmla="*/ 7972868 w 16348919"/>
              <a:gd name="connsiteY3928" fmla="*/ 2156640 h 10285413"/>
              <a:gd name="connsiteX3929" fmla="*/ 2249770 w 16348919"/>
              <a:gd name="connsiteY3929" fmla="*/ 2136907 h 10285413"/>
              <a:gd name="connsiteX3930" fmla="*/ 2269505 w 16348919"/>
              <a:gd name="connsiteY3930" fmla="*/ 2136907 h 10285413"/>
              <a:gd name="connsiteX3931" fmla="*/ 2249770 w 16348919"/>
              <a:gd name="connsiteY3931" fmla="*/ 2156640 h 10285413"/>
              <a:gd name="connsiteX3932" fmla="*/ 9026214 w 16348919"/>
              <a:gd name="connsiteY3932" fmla="*/ 2124571 h 10285413"/>
              <a:gd name="connsiteX3933" fmla="*/ 9018812 w 16348919"/>
              <a:gd name="connsiteY3933" fmla="*/ 2136907 h 10285413"/>
              <a:gd name="connsiteX3934" fmla="*/ 9048415 w 16348919"/>
              <a:gd name="connsiteY3934" fmla="*/ 2166508 h 10285413"/>
              <a:gd name="connsiteX3935" fmla="*/ 9117486 w 16348919"/>
              <a:gd name="connsiteY3935" fmla="*/ 2205978 h 10285413"/>
              <a:gd name="connsiteX3936" fmla="*/ 9156956 w 16348919"/>
              <a:gd name="connsiteY3936" fmla="*/ 2215843 h 10285413"/>
              <a:gd name="connsiteX3937" fmla="*/ 9176693 w 16348919"/>
              <a:gd name="connsiteY3937" fmla="*/ 2215843 h 10285413"/>
              <a:gd name="connsiteX3938" fmla="*/ 9196426 w 16348919"/>
              <a:gd name="connsiteY3938" fmla="*/ 2235580 h 10285413"/>
              <a:gd name="connsiteX3939" fmla="*/ 9196426 w 16348919"/>
              <a:gd name="connsiteY3939" fmla="*/ 2255314 h 10285413"/>
              <a:gd name="connsiteX3940" fmla="*/ 9216160 w 16348919"/>
              <a:gd name="connsiteY3940" fmla="*/ 2255314 h 10285413"/>
              <a:gd name="connsiteX3941" fmla="*/ 9216160 w 16348919"/>
              <a:gd name="connsiteY3941" fmla="*/ 2275051 h 10285413"/>
              <a:gd name="connsiteX3942" fmla="*/ 9196426 w 16348919"/>
              <a:gd name="connsiteY3942" fmla="*/ 2275051 h 10285413"/>
              <a:gd name="connsiteX3943" fmla="*/ 9206292 w 16348919"/>
              <a:gd name="connsiteY3943" fmla="*/ 2294784 h 10285413"/>
              <a:gd name="connsiteX3944" fmla="*/ 9226028 w 16348919"/>
              <a:gd name="connsiteY3944" fmla="*/ 2294784 h 10285413"/>
              <a:gd name="connsiteX3945" fmla="*/ 9255630 w 16348919"/>
              <a:gd name="connsiteY3945" fmla="*/ 2304652 h 10285413"/>
              <a:gd name="connsiteX3946" fmla="*/ 9304969 w 16348919"/>
              <a:gd name="connsiteY3946" fmla="*/ 2324387 h 10285413"/>
              <a:gd name="connsiteX3947" fmla="*/ 9334571 w 16348919"/>
              <a:gd name="connsiteY3947" fmla="*/ 2334254 h 10285413"/>
              <a:gd name="connsiteX3948" fmla="*/ 9452978 w 16348919"/>
              <a:gd name="connsiteY3948" fmla="*/ 2373724 h 10285413"/>
              <a:gd name="connsiteX3949" fmla="*/ 9571387 w 16348919"/>
              <a:gd name="connsiteY3949" fmla="*/ 2413195 h 10285413"/>
              <a:gd name="connsiteX3950" fmla="*/ 9591122 w 16348919"/>
              <a:gd name="connsiteY3950" fmla="*/ 2423060 h 10285413"/>
              <a:gd name="connsiteX3951" fmla="*/ 9610856 w 16348919"/>
              <a:gd name="connsiteY3951" fmla="*/ 2432928 h 10285413"/>
              <a:gd name="connsiteX3952" fmla="*/ 9591122 w 16348919"/>
              <a:gd name="connsiteY3952" fmla="*/ 2403326 h 10285413"/>
              <a:gd name="connsiteX3953" fmla="*/ 9561521 w 16348919"/>
              <a:gd name="connsiteY3953" fmla="*/ 2383590 h 10285413"/>
              <a:gd name="connsiteX3954" fmla="*/ 9551652 w 16348919"/>
              <a:gd name="connsiteY3954" fmla="*/ 2373724 h 10285413"/>
              <a:gd name="connsiteX3955" fmla="*/ 9610856 w 16348919"/>
              <a:gd name="connsiteY3955" fmla="*/ 2393458 h 10285413"/>
              <a:gd name="connsiteX3956" fmla="*/ 9650326 w 16348919"/>
              <a:gd name="connsiteY3956" fmla="*/ 2442796 h 10285413"/>
              <a:gd name="connsiteX3957" fmla="*/ 9679928 w 16348919"/>
              <a:gd name="connsiteY3957" fmla="*/ 2472398 h 10285413"/>
              <a:gd name="connsiteX3958" fmla="*/ 9719398 w 16348919"/>
              <a:gd name="connsiteY3958" fmla="*/ 2482264 h 10285413"/>
              <a:gd name="connsiteX3959" fmla="*/ 9729267 w 16348919"/>
              <a:gd name="connsiteY3959" fmla="*/ 2472398 h 10285413"/>
              <a:gd name="connsiteX3960" fmla="*/ 9749000 w 16348919"/>
              <a:gd name="connsiteY3960" fmla="*/ 2492132 h 10285413"/>
              <a:gd name="connsiteX3961" fmla="*/ 9808204 w 16348919"/>
              <a:gd name="connsiteY3961" fmla="*/ 2531602 h 10285413"/>
              <a:gd name="connsiteX3962" fmla="*/ 9689797 w 16348919"/>
              <a:gd name="connsiteY3962" fmla="*/ 2511868 h 10285413"/>
              <a:gd name="connsiteX3963" fmla="*/ 9571387 w 16348919"/>
              <a:gd name="connsiteY3963" fmla="*/ 2452662 h 10285413"/>
              <a:gd name="connsiteX3964" fmla="*/ 9452978 w 16348919"/>
              <a:gd name="connsiteY3964" fmla="*/ 2413195 h 10285413"/>
              <a:gd name="connsiteX3965" fmla="*/ 9472712 w 16348919"/>
              <a:gd name="connsiteY3965" fmla="*/ 2432928 h 10285413"/>
              <a:gd name="connsiteX3966" fmla="*/ 9492448 w 16348919"/>
              <a:gd name="connsiteY3966" fmla="*/ 2432928 h 10285413"/>
              <a:gd name="connsiteX3967" fmla="*/ 9591122 w 16348919"/>
              <a:gd name="connsiteY3967" fmla="*/ 2492132 h 10285413"/>
              <a:gd name="connsiteX3968" fmla="*/ 9600991 w 16348919"/>
              <a:gd name="connsiteY3968" fmla="*/ 2502000 h 10285413"/>
              <a:gd name="connsiteX3969" fmla="*/ 9610856 w 16348919"/>
              <a:gd name="connsiteY3969" fmla="*/ 2511868 h 10285413"/>
              <a:gd name="connsiteX3970" fmla="*/ 9630593 w 16348919"/>
              <a:gd name="connsiteY3970" fmla="*/ 2531602 h 10285413"/>
              <a:gd name="connsiteX3971" fmla="*/ 9650326 w 16348919"/>
              <a:gd name="connsiteY3971" fmla="*/ 2551336 h 10285413"/>
              <a:gd name="connsiteX3972" fmla="*/ 9630593 w 16348919"/>
              <a:gd name="connsiteY3972" fmla="*/ 2551336 h 10285413"/>
              <a:gd name="connsiteX3973" fmla="*/ 9600991 w 16348919"/>
              <a:gd name="connsiteY3973" fmla="*/ 2541470 h 10285413"/>
              <a:gd name="connsiteX3974" fmla="*/ 9551652 w 16348919"/>
              <a:gd name="connsiteY3974" fmla="*/ 2511868 h 10285413"/>
              <a:gd name="connsiteX3975" fmla="*/ 9522050 w 16348919"/>
              <a:gd name="connsiteY3975" fmla="*/ 2511868 h 10285413"/>
              <a:gd name="connsiteX3976" fmla="*/ 9512182 w 16348919"/>
              <a:gd name="connsiteY3976" fmla="*/ 2531602 h 10285413"/>
              <a:gd name="connsiteX3977" fmla="*/ 9531919 w 16348919"/>
              <a:gd name="connsiteY3977" fmla="*/ 2531602 h 10285413"/>
              <a:gd name="connsiteX3978" fmla="*/ 9571387 w 16348919"/>
              <a:gd name="connsiteY3978" fmla="*/ 2551336 h 10285413"/>
              <a:gd name="connsiteX3979" fmla="*/ 9610856 w 16348919"/>
              <a:gd name="connsiteY3979" fmla="*/ 2571072 h 10285413"/>
              <a:gd name="connsiteX3980" fmla="*/ 9640458 w 16348919"/>
              <a:gd name="connsiteY3980" fmla="*/ 2571072 h 10285413"/>
              <a:gd name="connsiteX3981" fmla="*/ 9650326 w 16348919"/>
              <a:gd name="connsiteY3981" fmla="*/ 2590806 h 10285413"/>
              <a:gd name="connsiteX3982" fmla="*/ 9709530 w 16348919"/>
              <a:gd name="connsiteY3982" fmla="*/ 2571072 h 10285413"/>
              <a:gd name="connsiteX3983" fmla="*/ 9709530 w 16348919"/>
              <a:gd name="connsiteY3983" fmla="*/ 2590806 h 10285413"/>
              <a:gd name="connsiteX3984" fmla="*/ 9729267 w 16348919"/>
              <a:gd name="connsiteY3984" fmla="*/ 2590806 h 10285413"/>
              <a:gd name="connsiteX3985" fmla="*/ 9709530 w 16348919"/>
              <a:gd name="connsiteY3985" fmla="*/ 2610542 h 10285413"/>
              <a:gd name="connsiteX3986" fmla="*/ 9689797 w 16348919"/>
              <a:gd name="connsiteY3986" fmla="*/ 2610542 h 10285413"/>
              <a:gd name="connsiteX3987" fmla="*/ 9709530 w 16348919"/>
              <a:gd name="connsiteY3987" fmla="*/ 2630276 h 10285413"/>
              <a:gd name="connsiteX3988" fmla="*/ 9689797 w 16348919"/>
              <a:gd name="connsiteY3988" fmla="*/ 2650011 h 10285413"/>
              <a:gd name="connsiteX3989" fmla="*/ 9679928 w 16348919"/>
              <a:gd name="connsiteY3989" fmla="*/ 2640144 h 10285413"/>
              <a:gd name="connsiteX3990" fmla="*/ 9670063 w 16348919"/>
              <a:gd name="connsiteY3990" fmla="*/ 2610542 h 10285413"/>
              <a:gd name="connsiteX3991" fmla="*/ 9709530 w 16348919"/>
              <a:gd name="connsiteY3991" fmla="*/ 2669746 h 10285413"/>
              <a:gd name="connsiteX3992" fmla="*/ 9768737 w 16348919"/>
              <a:gd name="connsiteY3992" fmla="*/ 2728950 h 10285413"/>
              <a:gd name="connsiteX3993" fmla="*/ 9788471 w 16348919"/>
              <a:gd name="connsiteY3993" fmla="*/ 2748684 h 10285413"/>
              <a:gd name="connsiteX3994" fmla="*/ 9788471 w 16348919"/>
              <a:gd name="connsiteY3994" fmla="*/ 2728950 h 10285413"/>
              <a:gd name="connsiteX3995" fmla="*/ 9808204 w 16348919"/>
              <a:gd name="connsiteY3995" fmla="*/ 2709216 h 10285413"/>
              <a:gd name="connsiteX3996" fmla="*/ 9827941 w 16348919"/>
              <a:gd name="connsiteY3996" fmla="*/ 2768420 h 10285413"/>
              <a:gd name="connsiteX3997" fmla="*/ 9827941 w 16348919"/>
              <a:gd name="connsiteY3997" fmla="*/ 2748684 h 10285413"/>
              <a:gd name="connsiteX3998" fmla="*/ 9827941 w 16348919"/>
              <a:gd name="connsiteY3998" fmla="*/ 2728950 h 10285413"/>
              <a:gd name="connsiteX3999" fmla="*/ 9837806 w 16348919"/>
              <a:gd name="connsiteY3999" fmla="*/ 2709216 h 10285413"/>
              <a:gd name="connsiteX4000" fmla="*/ 9827941 w 16348919"/>
              <a:gd name="connsiteY4000" fmla="*/ 2669746 h 10285413"/>
              <a:gd name="connsiteX4001" fmla="*/ 9827941 w 16348919"/>
              <a:gd name="connsiteY4001" fmla="*/ 2650011 h 10285413"/>
              <a:gd name="connsiteX4002" fmla="*/ 9818072 w 16348919"/>
              <a:gd name="connsiteY4002" fmla="*/ 2630276 h 10285413"/>
              <a:gd name="connsiteX4003" fmla="*/ 9788471 w 16348919"/>
              <a:gd name="connsiteY4003" fmla="*/ 2630276 h 10285413"/>
              <a:gd name="connsiteX4004" fmla="*/ 9768737 w 16348919"/>
              <a:gd name="connsiteY4004" fmla="*/ 2650011 h 10285413"/>
              <a:gd name="connsiteX4005" fmla="*/ 9749000 w 16348919"/>
              <a:gd name="connsiteY4005" fmla="*/ 2650011 h 10285413"/>
              <a:gd name="connsiteX4006" fmla="*/ 9729267 w 16348919"/>
              <a:gd name="connsiteY4006" fmla="*/ 2650011 h 10285413"/>
              <a:gd name="connsiteX4007" fmla="*/ 9768737 w 16348919"/>
              <a:gd name="connsiteY4007" fmla="*/ 2630276 h 10285413"/>
              <a:gd name="connsiteX4008" fmla="*/ 9808204 w 16348919"/>
              <a:gd name="connsiteY4008" fmla="*/ 2610542 h 10285413"/>
              <a:gd name="connsiteX4009" fmla="*/ 9847674 w 16348919"/>
              <a:gd name="connsiteY4009" fmla="*/ 2650011 h 10285413"/>
              <a:gd name="connsiteX4010" fmla="*/ 9867411 w 16348919"/>
              <a:gd name="connsiteY4010" fmla="*/ 2669746 h 10285413"/>
              <a:gd name="connsiteX4011" fmla="*/ 9887145 w 16348919"/>
              <a:gd name="connsiteY4011" fmla="*/ 2650011 h 10285413"/>
              <a:gd name="connsiteX4012" fmla="*/ 9906878 w 16348919"/>
              <a:gd name="connsiteY4012" fmla="*/ 2669746 h 10285413"/>
              <a:gd name="connsiteX4013" fmla="*/ 9887145 w 16348919"/>
              <a:gd name="connsiteY4013" fmla="*/ 2669746 h 10285413"/>
              <a:gd name="connsiteX4014" fmla="*/ 9906878 w 16348919"/>
              <a:gd name="connsiteY4014" fmla="*/ 2699348 h 10285413"/>
              <a:gd name="connsiteX4015" fmla="*/ 9926615 w 16348919"/>
              <a:gd name="connsiteY4015" fmla="*/ 2709216 h 10285413"/>
              <a:gd name="connsiteX4016" fmla="*/ 9946348 w 16348919"/>
              <a:gd name="connsiteY4016" fmla="*/ 2689480 h 10285413"/>
              <a:gd name="connsiteX4017" fmla="*/ 9936484 w 16348919"/>
              <a:gd name="connsiteY4017" fmla="*/ 2669746 h 10285413"/>
              <a:gd name="connsiteX4018" fmla="*/ 9926615 w 16348919"/>
              <a:gd name="connsiteY4018" fmla="*/ 2650011 h 10285413"/>
              <a:gd name="connsiteX4019" fmla="*/ 9906878 w 16348919"/>
              <a:gd name="connsiteY4019" fmla="*/ 2610542 h 10285413"/>
              <a:gd name="connsiteX4020" fmla="*/ 9887145 w 16348919"/>
              <a:gd name="connsiteY4020" fmla="*/ 2610542 h 10285413"/>
              <a:gd name="connsiteX4021" fmla="*/ 9887145 w 16348919"/>
              <a:gd name="connsiteY4021" fmla="*/ 2650011 h 10285413"/>
              <a:gd name="connsiteX4022" fmla="*/ 9867411 w 16348919"/>
              <a:gd name="connsiteY4022" fmla="*/ 2630276 h 10285413"/>
              <a:gd name="connsiteX4023" fmla="*/ 9867411 w 16348919"/>
              <a:gd name="connsiteY4023" fmla="*/ 2610542 h 10285413"/>
              <a:gd name="connsiteX4024" fmla="*/ 9867411 w 16348919"/>
              <a:gd name="connsiteY4024" fmla="*/ 2571072 h 10285413"/>
              <a:gd name="connsiteX4025" fmla="*/ 9847674 w 16348919"/>
              <a:gd name="connsiteY4025" fmla="*/ 2551336 h 10285413"/>
              <a:gd name="connsiteX4026" fmla="*/ 9818072 w 16348919"/>
              <a:gd name="connsiteY4026" fmla="*/ 2541470 h 10285413"/>
              <a:gd name="connsiteX4027" fmla="*/ 9808204 w 16348919"/>
              <a:gd name="connsiteY4027" fmla="*/ 2531602 h 10285413"/>
              <a:gd name="connsiteX4028" fmla="*/ 9847674 w 16348919"/>
              <a:gd name="connsiteY4028" fmla="*/ 2531602 h 10285413"/>
              <a:gd name="connsiteX4029" fmla="*/ 9827941 w 16348919"/>
              <a:gd name="connsiteY4029" fmla="*/ 2502000 h 10285413"/>
              <a:gd name="connsiteX4030" fmla="*/ 9808204 w 16348919"/>
              <a:gd name="connsiteY4030" fmla="*/ 2472398 h 10285413"/>
              <a:gd name="connsiteX4031" fmla="*/ 9847674 w 16348919"/>
              <a:gd name="connsiteY4031" fmla="*/ 2492132 h 10285413"/>
              <a:gd name="connsiteX4032" fmla="*/ 9906878 w 16348919"/>
              <a:gd name="connsiteY4032" fmla="*/ 2511868 h 10285413"/>
              <a:gd name="connsiteX4033" fmla="*/ 9926615 w 16348919"/>
              <a:gd name="connsiteY4033" fmla="*/ 2492132 h 10285413"/>
              <a:gd name="connsiteX4034" fmla="*/ 9906878 w 16348919"/>
              <a:gd name="connsiteY4034" fmla="*/ 2472398 h 10285413"/>
              <a:gd name="connsiteX4035" fmla="*/ 9887145 w 16348919"/>
              <a:gd name="connsiteY4035" fmla="*/ 2452662 h 10285413"/>
              <a:gd name="connsiteX4036" fmla="*/ 9867411 w 16348919"/>
              <a:gd name="connsiteY4036" fmla="*/ 2452662 h 10285413"/>
              <a:gd name="connsiteX4037" fmla="*/ 9650326 w 16348919"/>
              <a:gd name="connsiteY4037" fmla="*/ 2373724 h 10285413"/>
              <a:gd name="connsiteX4038" fmla="*/ 9610856 w 16348919"/>
              <a:gd name="connsiteY4038" fmla="*/ 2363856 h 10285413"/>
              <a:gd name="connsiteX4039" fmla="*/ 9591122 w 16348919"/>
              <a:gd name="connsiteY4039" fmla="*/ 2334254 h 10285413"/>
              <a:gd name="connsiteX4040" fmla="*/ 9531919 w 16348919"/>
              <a:gd name="connsiteY4040" fmla="*/ 2314520 h 10285413"/>
              <a:gd name="connsiteX4041" fmla="*/ 9492448 w 16348919"/>
              <a:gd name="connsiteY4041" fmla="*/ 2304652 h 10285413"/>
              <a:gd name="connsiteX4042" fmla="*/ 9452978 w 16348919"/>
              <a:gd name="connsiteY4042" fmla="*/ 2294784 h 10285413"/>
              <a:gd name="connsiteX4043" fmla="*/ 9433245 w 16348919"/>
              <a:gd name="connsiteY4043" fmla="*/ 2294784 h 10285413"/>
              <a:gd name="connsiteX4044" fmla="*/ 9413508 w 16348919"/>
              <a:gd name="connsiteY4044" fmla="*/ 2275051 h 10285413"/>
              <a:gd name="connsiteX4045" fmla="*/ 9255630 w 16348919"/>
              <a:gd name="connsiteY4045" fmla="*/ 2196110 h 10285413"/>
              <a:gd name="connsiteX4046" fmla="*/ 9216160 w 16348919"/>
              <a:gd name="connsiteY4046" fmla="*/ 2186243 h 10285413"/>
              <a:gd name="connsiteX4047" fmla="*/ 9156956 w 16348919"/>
              <a:gd name="connsiteY4047" fmla="*/ 2166508 h 10285413"/>
              <a:gd name="connsiteX4048" fmla="*/ 9097752 w 16348919"/>
              <a:gd name="connsiteY4048" fmla="*/ 2146774 h 10285413"/>
              <a:gd name="connsiteX4049" fmla="*/ 9048415 w 16348919"/>
              <a:gd name="connsiteY4049" fmla="*/ 2127038 h 10285413"/>
              <a:gd name="connsiteX4050" fmla="*/ 9026214 w 16348919"/>
              <a:gd name="connsiteY4050" fmla="*/ 2124571 h 10285413"/>
              <a:gd name="connsiteX4051" fmla="*/ 10627201 w 16348919"/>
              <a:gd name="connsiteY4051" fmla="*/ 2117169 h 10285413"/>
              <a:gd name="connsiteX4052" fmla="*/ 10597599 w 16348919"/>
              <a:gd name="connsiteY4052" fmla="*/ 2136907 h 10285413"/>
              <a:gd name="connsiteX4053" fmla="*/ 10617333 w 16348919"/>
              <a:gd name="connsiteY4053" fmla="*/ 2136907 h 10285413"/>
              <a:gd name="connsiteX4054" fmla="*/ 10637069 w 16348919"/>
              <a:gd name="connsiteY4054" fmla="*/ 2156640 h 10285413"/>
              <a:gd name="connsiteX4055" fmla="*/ 10617333 w 16348919"/>
              <a:gd name="connsiteY4055" fmla="*/ 2156640 h 10285413"/>
              <a:gd name="connsiteX4056" fmla="*/ 10597599 w 16348919"/>
              <a:gd name="connsiteY4056" fmla="*/ 2176376 h 10285413"/>
              <a:gd name="connsiteX4057" fmla="*/ 10637069 w 16348919"/>
              <a:gd name="connsiteY4057" fmla="*/ 2196110 h 10285413"/>
              <a:gd name="connsiteX4058" fmla="*/ 10656803 w 16348919"/>
              <a:gd name="connsiteY4058" fmla="*/ 2196110 h 10285413"/>
              <a:gd name="connsiteX4059" fmla="*/ 10696273 w 16348919"/>
              <a:gd name="connsiteY4059" fmla="*/ 2196110 h 10285413"/>
              <a:gd name="connsiteX4060" fmla="*/ 10735743 w 16348919"/>
              <a:gd name="connsiteY4060" fmla="*/ 2196110 h 10285413"/>
              <a:gd name="connsiteX4061" fmla="*/ 10696273 w 16348919"/>
              <a:gd name="connsiteY4061" fmla="*/ 2176376 h 10285413"/>
              <a:gd name="connsiteX4062" fmla="*/ 10676537 w 16348919"/>
              <a:gd name="connsiteY4062" fmla="*/ 2156640 h 10285413"/>
              <a:gd name="connsiteX4063" fmla="*/ 10716008 w 16348919"/>
              <a:gd name="connsiteY4063" fmla="*/ 2136907 h 10285413"/>
              <a:gd name="connsiteX4064" fmla="*/ 10725875 w 16348919"/>
              <a:gd name="connsiteY4064" fmla="*/ 2146774 h 10285413"/>
              <a:gd name="connsiteX4065" fmla="*/ 10735743 w 16348919"/>
              <a:gd name="connsiteY4065" fmla="*/ 2136907 h 10285413"/>
              <a:gd name="connsiteX4066" fmla="*/ 10696273 w 16348919"/>
              <a:gd name="connsiteY4066" fmla="*/ 2117169 h 10285413"/>
              <a:gd name="connsiteX4067" fmla="*/ 10627201 w 16348919"/>
              <a:gd name="connsiteY4067" fmla="*/ 2117169 h 10285413"/>
              <a:gd name="connsiteX4068" fmla="*/ 7913661 w 16348919"/>
              <a:gd name="connsiteY4068" fmla="*/ 2117169 h 10285413"/>
              <a:gd name="connsiteX4069" fmla="*/ 7893927 w 16348919"/>
              <a:gd name="connsiteY4069" fmla="*/ 2136907 h 10285413"/>
              <a:gd name="connsiteX4070" fmla="*/ 7913661 w 16348919"/>
              <a:gd name="connsiteY4070" fmla="*/ 2156640 h 10285413"/>
              <a:gd name="connsiteX4071" fmla="*/ 7913661 w 16348919"/>
              <a:gd name="connsiteY4071" fmla="*/ 2136907 h 10285413"/>
              <a:gd name="connsiteX4072" fmla="*/ 7913661 w 16348919"/>
              <a:gd name="connsiteY4072" fmla="*/ 2117169 h 10285413"/>
              <a:gd name="connsiteX4073" fmla="*/ 2703671 w 16348919"/>
              <a:gd name="connsiteY4073" fmla="*/ 2117169 h 10285413"/>
              <a:gd name="connsiteX4074" fmla="*/ 2683937 w 16348919"/>
              <a:gd name="connsiteY4074" fmla="*/ 2156640 h 10285413"/>
              <a:gd name="connsiteX4075" fmla="*/ 2713539 w 16348919"/>
              <a:gd name="connsiteY4075" fmla="*/ 2127038 h 10285413"/>
              <a:gd name="connsiteX4076" fmla="*/ 2703671 w 16348919"/>
              <a:gd name="connsiteY4076" fmla="*/ 2117169 h 10285413"/>
              <a:gd name="connsiteX4077" fmla="*/ 2387915 w 16348919"/>
              <a:gd name="connsiteY4077" fmla="*/ 2117169 h 10285413"/>
              <a:gd name="connsiteX4078" fmla="*/ 2387915 w 16348919"/>
              <a:gd name="connsiteY4078" fmla="*/ 2136907 h 10285413"/>
              <a:gd name="connsiteX4079" fmla="*/ 2387915 w 16348919"/>
              <a:gd name="connsiteY4079" fmla="*/ 2156640 h 10285413"/>
              <a:gd name="connsiteX4080" fmla="*/ 2368179 w 16348919"/>
              <a:gd name="connsiteY4080" fmla="*/ 2136907 h 10285413"/>
              <a:gd name="connsiteX4081" fmla="*/ 10518659 w 16348919"/>
              <a:gd name="connsiteY4081" fmla="*/ 2097436 h 10285413"/>
              <a:gd name="connsiteX4082" fmla="*/ 10518659 w 16348919"/>
              <a:gd name="connsiteY4082" fmla="*/ 2117169 h 10285413"/>
              <a:gd name="connsiteX4083" fmla="*/ 10538393 w 16348919"/>
              <a:gd name="connsiteY4083" fmla="*/ 2117169 h 10285413"/>
              <a:gd name="connsiteX4084" fmla="*/ 10558129 w 16348919"/>
              <a:gd name="connsiteY4084" fmla="*/ 2117169 h 10285413"/>
              <a:gd name="connsiteX4085" fmla="*/ 10518659 w 16348919"/>
              <a:gd name="connsiteY4085" fmla="*/ 2097436 h 10285413"/>
              <a:gd name="connsiteX4086" fmla="*/ 10400251 w 16348919"/>
              <a:gd name="connsiteY4086" fmla="*/ 2077702 h 10285413"/>
              <a:gd name="connsiteX4087" fmla="*/ 10400251 w 16348919"/>
              <a:gd name="connsiteY4087" fmla="*/ 2097436 h 10285413"/>
              <a:gd name="connsiteX4088" fmla="*/ 10380515 w 16348919"/>
              <a:gd name="connsiteY4088" fmla="*/ 2097436 h 10285413"/>
              <a:gd name="connsiteX4089" fmla="*/ 10380515 w 16348919"/>
              <a:gd name="connsiteY4089" fmla="*/ 2117169 h 10285413"/>
              <a:gd name="connsiteX4090" fmla="*/ 10370647 w 16348919"/>
              <a:gd name="connsiteY4090" fmla="*/ 2136907 h 10285413"/>
              <a:gd name="connsiteX4091" fmla="*/ 10360781 w 16348919"/>
              <a:gd name="connsiteY4091" fmla="*/ 2136907 h 10285413"/>
              <a:gd name="connsiteX4092" fmla="*/ 10380515 w 16348919"/>
              <a:gd name="connsiteY4092" fmla="*/ 2166508 h 10285413"/>
              <a:gd name="connsiteX4093" fmla="*/ 10419985 w 16348919"/>
              <a:gd name="connsiteY4093" fmla="*/ 2176376 h 10285413"/>
              <a:gd name="connsiteX4094" fmla="*/ 10439719 w 16348919"/>
              <a:gd name="connsiteY4094" fmla="*/ 2156640 h 10285413"/>
              <a:gd name="connsiteX4095" fmla="*/ 10439719 w 16348919"/>
              <a:gd name="connsiteY4095" fmla="*/ 2136907 h 10285413"/>
              <a:gd name="connsiteX4096" fmla="*/ 10419985 w 16348919"/>
              <a:gd name="connsiteY4096" fmla="*/ 2136907 h 10285413"/>
              <a:gd name="connsiteX4097" fmla="*/ 10439719 w 16348919"/>
              <a:gd name="connsiteY4097" fmla="*/ 2117169 h 10285413"/>
              <a:gd name="connsiteX4098" fmla="*/ 10439719 w 16348919"/>
              <a:gd name="connsiteY4098" fmla="*/ 2097436 h 10285413"/>
              <a:gd name="connsiteX4099" fmla="*/ 10350913 w 16348919"/>
              <a:gd name="connsiteY4099" fmla="*/ 2077702 h 10285413"/>
              <a:gd name="connsiteX4100" fmla="*/ 10341045 w 16348919"/>
              <a:gd name="connsiteY4100" fmla="*/ 2097436 h 10285413"/>
              <a:gd name="connsiteX4101" fmla="*/ 10341045 w 16348919"/>
              <a:gd name="connsiteY4101" fmla="*/ 2117169 h 10285413"/>
              <a:gd name="connsiteX4102" fmla="*/ 10360781 w 16348919"/>
              <a:gd name="connsiteY4102" fmla="*/ 2097436 h 10285413"/>
              <a:gd name="connsiteX4103" fmla="*/ 10350913 w 16348919"/>
              <a:gd name="connsiteY4103" fmla="*/ 2077702 h 10285413"/>
              <a:gd name="connsiteX4104" fmla="*/ 8407035 w 16348919"/>
              <a:gd name="connsiteY4104" fmla="*/ 2077702 h 10285413"/>
              <a:gd name="connsiteX4105" fmla="*/ 8426768 w 16348919"/>
              <a:gd name="connsiteY4105" fmla="*/ 2097436 h 10285413"/>
              <a:gd name="connsiteX4106" fmla="*/ 8426768 w 16348919"/>
              <a:gd name="connsiteY4106" fmla="*/ 2077702 h 10285413"/>
              <a:gd name="connsiteX4107" fmla="*/ 7637375 w 16348919"/>
              <a:gd name="connsiteY4107" fmla="*/ 2077702 h 10285413"/>
              <a:gd name="connsiteX4108" fmla="*/ 7637375 w 16348919"/>
              <a:gd name="connsiteY4108" fmla="*/ 2097436 h 10285413"/>
              <a:gd name="connsiteX4109" fmla="*/ 7637375 w 16348919"/>
              <a:gd name="connsiteY4109" fmla="*/ 2117169 h 10285413"/>
              <a:gd name="connsiteX4110" fmla="*/ 7657109 w 16348919"/>
              <a:gd name="connsiteY4110" fmla="*/ 2107304 h 10285413"/>
              <a:gd name="connsiteX4111" fmla="*/ 7657109 w 16348919"/>
              <a:gd name="connsiteY4111" fmla="*/ 2097436 h 10285413"/>
              <a:gd name="connsiteX4112" fmla="*/ 7025595 w 16348919"/>
              <a:gd name="connsiteY4112" fmla="*/ 2077702 h 10285413"/>
              <a:gd name="connsiteX4113" fmla="*/ 7025595 w 16348919"/>
              <a:gd name="connsiteY4113" fmla="*/ 2097436 h 10285413"/>
              <a:gd name="connsiteX4114" fmla="*/ 7035463 w 16348919"/>
              <a:gd name="connsiteY4114" fmla="*/ 2097436 h 10285413"/>
              <a:gd name="connsiteX4115" fmla="*/ 7045331 w 16348919"/>
              <a:gd name="connsiteY4115" fmla="*/ 2077702 h 10285413"/>
              <a:gd name="connsiteX4116" fmla="*/ 2417517 w 16348919"/>
              <a:gd name="connsiteY4116" fmla="*/ 2077702 h 10285413"/>
              <a:gd name="connsiteX4117" fmla="*/ 2447117 w 16348919"/>
              <a:gd name="connsiteY4117" fmla="*/ 2077702 h 10285413"/>
              <a:gd name="connsiteX4118" fmla="*/ 2447117 w 16348919"/>
              <a:gd name="connsiteY4118" fmla="*/ 2097436 h 10285413"/>
              <a:gd name="connsiteX4119" fmla="*/ 2417517 w 16348919"/>
              <a:gd name="connsiteY4119" fmla="*/ 2117169 h 10285413"/>
              <a:gd name="connsiteX4120" fmla="*/ 2407649 w 16348919"/>
              <a:gd name="connsiteY4120" fmla="*/ 2097436 h 10285413"/>
              <a:gd name="connsiteX4121" fmla="*/ 2417517 w 16348919"/>
              <a:gd name="connsiteY4121" fmla="*/ 2077702 h 10285413"/>
              <a:gd name="connsiteX4122" fmla="*/ 8821464 w 16348919"/>
              <a:gd name="connsiteY4122" fmla="*/ 2057965 h 10285413"/>
              <a:gd name="connsiteX4123" fmla="*/ 8900404 w 16348919"/>
              <a:gd name="connsiteY4123" fmla="*/ 2117169 h 10285413"/>
              <a:gd name="connsiteX4124" fmla="*/ 8939872 w 16348919"/>
              <a:gd name="connsiteY4124" fmla="*/ 2117169 h 10285413"/>
              <a:gd name="connsiteX4125" fmla="*/ 8969476 w 16348919"/>
              <a:gd name="connsiteY4125" fmla="*/ 2136907 h 10285413"/>
              <a:gd name="connsiteX4126" fmla="*/ 8999078 w 16348919"/>
              <a:gd name="connsiteY4126" fmla="*/ 2136907 h 10285413"/>
              <a:gd name="connsiteX4127" fmla="*/ 8643850 w 16348919"/>
              <a:gd name="connsiteY4127" fmla="*/ 2057965 h 10285413"/>
              <a:gd name="connsiteX4128" fmla="*/ 8643850 w 16348919"/>
              <a:gd name="connsiteY4128" fmla="*/ 2077702 h 10285413"/>
              <a:gd name="connsiteX4129" fmla="*/ 8663587 w 16348919"/>
              <a:gd name="connsiteY4129" fmla="*/ 2077702 h 10285413"/>
              <a:gd name="connsiteX4130" fmla="*/ 8643850 w 16348919"/>
              <a:gd name="connsiteY4130" fmla="*/ 2057965 h 10285413"/>
              <a:gd name="connsiteX4131" fmla="*/ 7775520 w 16348919"/>
              <a:gd name="connsiteY4131" fmla="*/ 2057965 h 10285413"/>
              <a:gd name="connsiteX4132" fmla="*/ 7775520 w 16348919"/>
              <a:gd name="connsiteY4132" fmla="*/ 2067834 h 10285413"/>
              <a:gd name="connsiteX4133" fmla="*/ 7795253 w 16348919"/>
              <a:gd name="connsiteY4133" fmla="*/ 2077702 h 10285413"/>
              <a:gd name="connsiteX4134" fmla="*/ 7814987 w 16348919"/>
              <a:gd name="connsiteY4134" fmla="*/ 2057965 h 10285413"/>
              <a:gd name="connsiteX4135" fmla="*/ 7163739 w 16348919"/>
              <a:gd name="connsiteY4135" fmla="*/ 2057965 h 10285413"/>
              <a:gd name="connsiteX4136" fmla="*/ 7144005 w 16348919"/>
              <a:gd name="connsiteY4136" fmla="*/ 2077702 h 10285413"/>
              <a:gd name="connsiteX4137" fmla="*/ 7144005 w 16348919"/>
              <a:gd name="connsiteY4137" fmla="*/ 2097436 h 10285413"/>
              <a:gd name="connsiteX4138" fmla="*/ 7153871 w 16348919"/>
              <a:gd name="connsiteY4138" fmla="*/ 2117169 h 10285413"/>
              <a:gd name="connsiteX4139" fmla="*/ 7183473 w 16348919"/>
              <a:gd name="connsiteY4139" fmla="*/ 2117169 h 10285413"/>
              <a:gd name="connsiteX4140" fmla="*/ 7203209 w 16348919"/>
              <a:gd name="connsiteY4140" fmla="*/ 2136907 h 10285413"/>
              <a:gd name="connsiteX4141" fmla="*/ 7222943 w 16348919"/>
              <a:gd name="connsiteY4141" fmla="*/ 2146774 h 10285413"/>
              <a:gd name="connsiteX4142" fmla="*/ 7282147 w 16348919"/>
              <a:gd name="connsiteY4142" fmla="*/ 2156640 h 10285413"/>
              <a:gd name="connsiteX4143" fmla="*/ 7301883 w 16348919"/>
              <a:gd name="connsiteY4143" fmla="*/ 2156640 h 10285413"/>
              <a:gd name="connsiteX4144" fmla="*/ 7292015 w 16348919"/>
              <a:gd name="connsiteY4144" fmla="*/ 2146774 h 10285413"/>
              <a:gd name="connsiteX4145" fmla="*/ 7282147 w 16348919"/>
              <a:gd name="connsiteY4145" fmla="*/ 2136907 h 10285413"/>
              <a:gd name="connsiteX4146" fmla="*/ 7262414 w 16348919"/>
              <a:gd name="connsiteY4146" fmla="*/ 2117169 h 10285413"/>
              <a:gd name="connsiteX4147" fmla="*/ 7242679 w 16348919"/>
              <a:gd name="connsiteY4147" fmla="*/ 2117169 h 10285413"/>
              <a:gd name="connsiteX4148" fmla="*/ 7222943 w 16348919"/>
              <a:gd name="connsiteY4148" fmla="*/ 2117169 h 10285413"/>
              <a:gd name="connsiteX4149" fmla="*/ 7203209 w 16348919"/>
              <a:gd name="connsiteY4149" fmla="*/ 2097436 h 10285413"/>
              <a:gd name="connsiteX4150" fmla="*/ 7222943 w 16348919"/>
              <a:gd name="connsiteY4150" fmla="*/ 2097436 h 10285413"/>
              <a:gd name="connsiteX4151" fmla="*/ 7242679 w 16348919"/>
              <a:gd name="connsiteY4151" fmla="*/ 2077702 h 10285413"/>
              <a:gd name="connsiteX4152" fmla="*/ 7203209 w 16348919"/>
              <a:gd name="connsiteY4152" fmla="*/ 2057965 h 10285413"/>
              <a:gd name="connsiteX4153" fmla="*/ 7183473 w 16348919"/>
              <a:gd name="connsiteY4153" fmla="*/ 2077702 h 10285413"/>
              <a:gd name="connsiteX4154" fmla="*/ 7183473 w 16348919"/>
              <a:gd name="connsiteY4154" fmla="*/ 2097436 h 10285413"/>
              <a:gd name="connsiteX4155" fmla="*/ 7163739 w 16348919"/>
              <a:gd name="connsiteY4155" fmla="*/ 2077702 h 10285413"/>
              <a:gd name="connsiteX4156" fmla="*/ 6709839 w 16348919"/>
              <a:gd name="connsiteY4156" fmla="*/ 2057965 h 10285413"/>
              <a:gd name="connsiteX4157" fmla="*/ 6690103 w 16348919"/>
              <a:gd name="connsiteY4157" fmla="*/ 2077702 h 10285413"/>
              <a:gd name="connsiteX4158" fmla="*/ 6749308 w 16348919"/>
              <a:gd name="connsiteY4158" fmla="*/ 2097436 h 10285413"/>
              <a:gd name="connsiteX4159" fmla="*/ 6828247 w 16348919"/>
              <a:gd name="connsiteY4159" fmla="*/ 2117169 h 10285413"/>
              <a:gd name="connsiteX4160" fmla="*/ 6907187 w 16348919"/>
              <a:gd name="connsiteY4160" fmla="*/ 2136907 h 10285413"/>
              <a:gd name="connsiteX4161" fmla="*/ 6926921 w 16348919"/>
              <a:gd name="connsiteY4161" fmla="*/ 2156640 h 10285413"/>
              <a:gd name="connsiteX4162" fmla="*/ 6946655 w 16348919"/>
              <a:gd name="connsiteY4162" fmla="*/ 2156640 h 10285413"/>
              <a:gd name="connsiteX4163" fmla="*/ 6986125 w 16348919"/>
              <a:gd name="connsiteY4163" fmla="*/ 2156640 h 10285413"/>
              <a:gd name="connsiteX4164" fmla="*/ 7084799 w 16348919"/>
              <a:gd name="connsiteY4164" fmla="*/ 2196110 h 10285413"/>
              <a:gd name="connsiteX4165" fmla="*/ 7163739 w 16348919"/>
              <a:gd name="connsiteY4165" fmla="*/ 2215843 h 10285413"/>
              <a:gd name="connsiteX4166" fmla="*/ 7183473 w 16348919"/>
              <a:gd name="connsiteY4166" fmla="*/ 2215843 h 10285413"/>
              <a:gd name="connsiteX4167" fmla="*/ 7222943 w 16348919"/>
              <a:gd name="connsiteY4167" fmla="*/ 2215843 h 10285413"/>
              <a:gd name="connsiteX4168" fmla="*/ 7262414 w 16348919"/>
              <a:gd name="connsiteY4168" fmla="*/ 2235580 h 10285413"/>
              <a:gd name="connsiteX4169" fmla="*/ 7282147 w 16348919"/>
              <a:gd name="connsiteY4169" fmla="*/ 2235580 h 10285413"/>
              <a:gd name="connsiteX4170" fmla="*/ 7321617 w 16348919"/>
              <a:gd name="connsiteY4170" fmla="*/ 2235580 h 10285413"/>
              <a:gd name="connsiteX4171" fmla="*/ 7262414 w 16348919"/>
              <a:gd name="connsiteY4171" fmla="*/ 2215843 h 10285413"/>
              <a:gd name="connsiteX4172" fmla="*/ 7045331 w 16348919"/>
              <a:gd name="connsiteY4172" fmla="*/ 2136907 h 10285413"/>
              <a:gd name="connsiteX4173" fmla="*/ 6887453 w 16348919"/>
              <a:gd name="connsiteY4173" fmla="*/ 2097436 h 10285413"/>
              <a:gd name="connsiteX4174" fmla="*/ 6759175 w 16348919"/>
              <a:gd name="connsiteY4174" fmla="*/ 2077702 h 10285413"/>
              <a:gd name="connsiteX4175" fmla="*/ 6709839 w 16348919"/>
              <a:gd name="connsiteY4175" fmla="*/ 2057965 h 10285413"/>
              <a:gd name="connsiteX4176" fmla="*/ 2604996 w 16348919"/>
              <a:gd name="connsiteY4176" fmla="*/ 2057965 h 10285413"/>
              <a:gd name="connsiteX4177" fmla="*/ 2604996 w 16348919"/>
              <a:gd name="connsiteY4177" fmla="*/ 2077702 h 10285413"/>
              <a:gd name="connsiteX4178" fmla="*/ 2624732 w 16348919"/>
              <a:gd name="connsiteY4178" fmla="*/ 2077702 h 10285413"/>
              <a:gd name="connsiteX4179" fmla="*/ 2604996 w 16348919"/>
              <a:gd name="connsiteY4179" fmla="*/ 2057965 h 10285413"/>
              <a:gd name="connsiteX4180" fmla="*/ 2561212 w 16348919"/>
              <a:gd name="connsiteY4180" fmla="*/ 2046249 h 10285413"/>
              <a:gd name="connsiteX4181" fmla="*/ 2555661 w 16348919"/>
              <a:gd name="connsiteY4181" fmla="*/ 2048100 h 10285413"/>
              <a:gd name="connsiteX4182" fmla="*/ 2565527 w 16348919"/>
              <a:gd name="connsiteY4182" fmla="*/ 2077702 h 10285413"/>
              <a:gd name="connsiteX4183" fmla="*/ 2604996 w 16348919"/>
              <a:gd name="connsiteY4183" fmla="*/ 2097436 h 10285413"/>
              <a:gd name="connsiteX4184" fmla="*/ 2585263 w 16348919"/>
              <a:gd name="connsiteY4184" fmla="*/ 2077702 h 10285413"/>
              <a:gd name="connsiteX4185" fmla="*/ 2561212 w 16348919"/>
              <a:gd name="connsiteY4185" fmla="*/ 2046249 h 10285413"/>
              <a:gd name="connsiteX4186" fmla="*/ 2429851 w 16348919"/>
              <a:gd name="connsiteY4186" fmla="*/ 2043164 h 10285413"/>
              <a:gd name="connsiteX4187" fmla="*/ 2437251 w 16348919"/>
              <a:gd name="connsiteY4187" fmla="*/ 2048100 h 10285413"/>
              <a:gd name="connsiteX4188" fmla="*/ 2447117 w 16348919"/>
              <a:gd name="connsiteY4188" fmla="*/ 2057965 h 10285413"/>
              <a:gd name="connsiteX4189" fmla="*/ 2427385 w 16348919"/>
              <a:gd name="connsiteY4189" fmla="*/ 2048100 h 10285413"/>
              <a:gd name="connsiteX4190" fmla="*/ 2429851 w 16348919"/>
              <a:gd name="connsiteY4190" fmla="*/ 2043164 h 10285413"/>
              <a:gd name="connsiteX4191" fmla="*/ 11012029 w 16348919"/>
              <a:gd name="connsiteY4191" fmla="*/ 2038232 h 10285413"/>
              <a:gd name="connsiteX4192" fmla="*/ 11012029 w 16348919"/>
              <a:gd name="connsiteY4192" fmla="*/ 2057965 h 10285413"/>
              <a:gd name="connsiteX4193" fmla="*/ 11031765 w 16348919"/>
              <a:gd name="connsiteY4193" fmla="*/ 2057965 h 10285413"/>
              <a:gd name="connsiteX4194" fmla="*/ 6966392 w 16348919"/>
              <a:gd name="connsiteY4194" fmla="*/ 2038232 h 10285413"/>
              <a:gd name="connsiteX4195" fmla="*/ 6956523 w 16348919"/>
              <a:gd name="connsiteY4195" fmla="*/ 2048100 h 10285413"/>
              <a:gd name="connsiteX4196" fmla="*/ 6946655 w 16348919"/>
              <a:gd name="connsiteY4196" fmla="*/ 2057965 h 10285413"/>
              <a:gd name="connsiteX4197" fmla="*/ 6966392 w 16348919"/>
              <a:gd name="connsiteY4197" fmla="*/ 2077702 h 10285413"/>
              <a:gd name="connsiteX4198" fmla="*/ 6966392 w 16348919"/>
              <a:gd name="connsiteY4198" fmla="*/ 2057965 h 10285413"/>
              <a:gd name="connsiteX4199" fmla="*/ 10755477 w 16348919"/>
              <a:gd name="connsiteY4199" fmla="*/ 2018495 h 10285413"/>
              <a:gd name="connsiteX4200" fmla="*/ 10775211 w 16348919"/>
              <a:gd name="connsiteY4200" fmla="*/ 2038232 h 10285413"/>
              <a:gd name="connsiteX4201" fmla="*/ 10794947 w 16348919"/>
              <a:gd name="connsiteY4201" fmla="*/ 2038232 h 10285413"/>
              <a:gd name="connsiteX4202" fmla="*/ 10775211 w 16348919"/>
              <a:gd name="connsiteY4202" fmla="*/ 2018495 h 10285413"/>
              <a:gd name="connsiteX4203" fmla="*/ 10755477 w 16348919"/>
              <a:gd name="connsiteY4203" fmla="*/ 2018495 h 10285413"/>
              <a:gd name="connsiteX4204" fmla="*/ 7301883 w 16348919"/>
              <a:gd name="connsiteY4204" fmla="*/ 1998762 h 10285413"/>
              <a:gd name="connsiteX4205" fmla="*/ 7301883 w 16348919"/>
              <a:gd name="connsiteY4205" fmla="*/ 2038232 h 10285413"/>
              <a:gd name="connsiteX4206" fmla="*/ 7311749 w 16348919"/>
              <a:gd name="connsiteY4206" fmla="*/ 2048100 h 10285413"/>
              <a:gd name="connsiteX4207" fmla="*/ 7331485 w 16348919"/>
              <a:gd name="connsiteY4207" fmla="*/ 2048100 h 10285413"/>
              <a:gd name="connsiteX4208" fmla="*/ 7331485 w 16348919"/>
              <a:gd name="connsiteY4208" fmla="*/ 2018495 h 10285413"/>
              <a:gd name="connsiteX4209" fmla="*/ 7301883 w 16348919"/>
              <a:gd name="connsiteY4209" fmla="*/ 1998762 h 10285413"/>
              <a:gd name="connsiteX4210" fmla="*/ 6946655 w 16348919"/>
              <a:gd name="connsiteY4210" fmla="*/ 1998762 h 10285413"/>
              <a:gd name="connsiteX4211" fmla="*/ 6986125 w 16348919"/>
              <a:gd name="connsiteY4211" fmla="*/ 2018495 h 10285413"/>
              <a:gd name="connsiteX4212" fmla="*/ 6966392 w 16348919"/>
              <a:gd name="connsiteY4212" fmla="*/ 1998762 h 10285413"/>
              <a:gd name="connsiteX4213" fmla="*/ 6946655 w 16348919"/>
              <a:gd name="connsiteY4213" fmla="*/ 1998762 h 10285413"/>
              <a:gd name="connsiteX4214" fmla="*/ 2052421 w 16348919"/>
              <a:gd name="connsiteY4214" fmla="*/ 1998762 h 10285413"/>
              <a:gd name="connsiteX4215" fmla="*/ 2072156 w 16348919"/>
              <a:gd name="connsiteY4215" fmla="*/ 2018495 h 10285413"/>
              <a:gd name="connsiteX4216" fmla="*/ 2101757 w 16348919"/>
              <a:gd name="connsiteY4216" fmla="*/ 2028363 h 10285413"/>
              <a:gd name="connsiteX4217" fmla="*/ 2121494 w 16348919"/>
              <a:gd name="connsiteY4217" fmla="*/ 2038232 h 10285413"/>
              <a:gd name="connsiteX4218" fmla="*/ 2141227 w 16348919"/>
              <a:gd name="connsiteY4218" fmla="*/ 2038232 h 10285413"/>
              <a:gd name="connsiteX4219" fmla="*/ 2131363 w 16348919"/>
              <a:gd name="connsiteY4219" fmla="*/ 2057965 h 10285413"/>
              <a:gd name="connsiteX4220" fmla="*/ 2151095 w 16348919"/>
              <a:gd name="connsiteY4220" fmla="*/ 2057965 h 10285413"/>
              <a:gd name="connsiteX4221" fmla="*/ 2151095 w 16348919"/>
              <a:gd name="connsiteY4221" fmla="*/ 2077702 h 10285413"/>
              <a:gd name="connsiteX4222" fmla="*/ 2091892 w 16348919"/>
              <a:gd name="connsiteY4222" fmla="*/ 2057965 h 10285413"/>
              <a:gd name="connsiteX4223" fmla="*/ 2052421 w 16348919"/>
              <a:gd name="connsiteY4223" fmla="*/ 1998762 h 10285413"/>
              <a:gd name="connsiteX4224" fmla="*/ 2012951 w 16348919"/>
              <a:gd name="connsiteY4224" fmla="*/ 1998762 h 10285413"/>
              <a:gd name="connsiteX4225" fmla="*/ 2032686 w 16348919"/>
              <a:gd name="connsiteY4225" fmla="*/ 2018495 h 10285413"/>
              <a:gd name="connsiteX4226" fmla="*/ 2032686 w 16348919"/>
              <a:gd name="connsiteY4226" fmla="*/ 2038232 h 10285413"/>
              <a:gd name="connsiteX4227" fmla="*/ 2012951 w 16348919"/>
              <a:gd name="connsiteY4227" fmla="*/ 2018495 h 10285413"/>
              <a:gd name="connsiteX4228" fmla="*/ 7025595 w 16348919"/>
              <a:gd name="connsiteY4228" fmla="*/ 1979028 h 10285413"/>
              <a:gd name="connsiteX4229" fmla="*/ 7104535 w 16348919"/>
              <a:gd name="connsiteY4229" fmla="*/ 2038232 h 10285413"/>
              <a:gd name="connsiteX4230" fmla="*/ 7084799 w 16348919"/>
              <a:gd name="connsiteY4230" fmla="*/ 1998762 h 10285413"/>
              <a:gd name="connsiteX4231" fmla="*/ 7025595 w 16348919"/>
              <a:gd name="connsiteY4231" fmla="*/ 1979028 h 10285413"/>
              <a:gd name="connsiteX4232" fmla="*/ 2348444 w 16348919"/>
              <a:gd name="connsiteY4232" fmla="*/ 1959292 h 10285413"/>
              <a:gd name="connsiteX4233" fmla="*/ 2328711 w 16348919"/>
              <a:gd name="connsiteY4233" fmla="*/ 1979028 h 10285413"/>
              <a:gd name="connsiteX4234" fmla="*/ 2328711 w 16348919"/>
              <a:gd name="connsiteY4234" fmla="*/ 1998762 h 10285413"/>
              <a:gd name="connsiteX4235" fmla="*/ 2358312 w 16348919"/>
              <a:gd name="connsiteY4235" fmla="*/ 1979028 h 10285413"/>
              <a:gd name="connsiteX4236" fmla="*/ 2348444 w 16348919"/>
              <a:gd name="connsiteY4236" fmla="*/ 1959292 h 10285413"/>
              <a:gd name="connsiteX4237" fmla="*/ 9938950 w 16348919"/>
              <a:gd name="connsiteY4237" fmla="*/ 1946957 h 10285413"/>
              <a:gd name="connsiteX4238" fmla="*/ 9916747 w 16348919"/>
              <a:gd name="connsiteY4238" fmla="*/ 1949423 h 10285413"/>
              <a:gd name="connsiteX4239" fmla="*/ 9887145 w 16348919"/>
              <a:gd name="connsiteY4239" fmla="*/ 1959292 h 10285413"/>
              <a:gd name="connsiteX4240" fmla="*/ 9926615 w 16348919"/>
              <a:gd name="connsiteY4240" fmla="*/ 1959292 h 10285413"/>
              <a:gd name="connsiteX4241" fmla="*/ 9946348 w 16348919"/>
              <a:gd name="connsiteY4241" fmla="*/ 1959292 h 10285413"/>
              <a:gd name="connsiteX4242" fmla="*/ 9938950 w 16348919"/>
              <a:gd name="connsiteY4242" fmla="*/ 1946957 h 10285413"/>
              <a:gd name="connsiteX4243" fmla="*/ 10015421 w 16348919"/>
              <a:gd name="connsiteY4243" fmla="*/ 1939558 h 10285413"/>
              <a:gd name="connsiteX4244" fmla="*/ 9985819 w 16348919"/>
              <a:gd name="connsiteY4244" fmla="*/ 1959292 h 10285413"/>
              <a:gd name="connsiteX4245" fmla="*/ 10005552 w 16348919"/>
              <a:gd name="connsiteY4245" fmla="*/ 1959292 h 10285413"/>
              <a:gd name="connsiteX4246" fmla="*/ 10015421 w 16348919"/>
              <a:gd name="connsiteY4246" fmla="*/ 1939558 h 10285413"/>
              <a:gd name="connsiteX4247" fmla="*/ 9827941 w 16348919"/>
              <a:gd name="connsiteY4247" fmla="*/ 1939558 h 10285413"/>
              <a:gd name="connsiteX4248" fmla="*/ 9827941 w 16348919"/>
              <a:gd name="connsiteY4248" fmla="*/ 1959292 h 10285413"/>
              <a:gd name="connsiteX4249" fmla="*/ 9847674 w 16348919"/>
              <a:gd name="connsiteY4249" fmla="*/ 1959292 h 10285413"/>
              <a:gd name="connsiteX4250" fmla="*/ 9827941 w 16348919"/>
              <a:gd name="connsiteY4250" fmla="*/ 1939558 h 10285413"/>
              <a:gd name="connsiteX4251" fmla="*/ 8525443 w 16348919"/>
              <a:gd name="connsiteY4251" fmla="*/ 1939558 h 10285413"/>
              <a:gd name="connsiteX4252" fmla="*/ 8545176 w 16348919"/>
              <a:gd name="connsiteY4252" fmla="*/ 1959292 h 10285413"/>
              <a:gd name="connsiteX4253" fmla="*/ 8545176 w 16348919"/>
              <a:gd name="connsiteY4253" fmla="*/ 1939558 h 10285413"/>
              <a:gd name="connsiteX4254" fmla="*/ 8525443 w 16348919"/>
              <a:gd name="connsiteY4254" fmla="*/ 1939558 h 10285413"/>
              <a:gd name="connsiteX4255" fmla="*/ 6946655 w 16348919"/>
              <a:gd name="connsiteY4255" fmla="*/ 1939558 h 10285413"/>
              <a:gd name="connsiteX4256" fmla="*/ 6966392 w 16348919"/>
              <a:gd name="connsiteY4256" fmla="*/ 1979028 h 10285413"/>
              <a:gd name="connsiteX4257" fmla="*/ 6995994 w 16348919"/>
              <a:gd name="connsiteY4257" fmla="*/ 1998762 h 10285413"/>
              <a:gd name="connsiteX4258" fmla="*/ 7005861 w 16348919"/>
              <a:gd name="connsiteY4258" fmla="*/ 2018495 h 10285413"/>
              <a:gd name="connsiteX4259" fmla="*/ 7015727 w 16348919"/>
              <a:gd name="connsiteY4259" fmla="*/ 2028363 h 10285413"/>
              <a:gd name="connsiteX4260" fmla="*/ 7035463 w 16348919"/>
              <a:gd name="connsiteY4260" fmla="*/ 2038232 h 10285413"/>
              <a:gd name="connsiteX4261" fmla="*/ 7065065 w 16348919"/>
              <a:gd name="connsiteY4261" fmla="*/ 2057965 h 10285413"/>
              <a:gd name="connsiteX4262" fmla="*/ 7104535 w 16348919"/>
              <a:gd name="connsiteY4262" fmla="*/ 2077702 h 10285413"/>
              <a:gd name="connsiteX4263" fmla="*/ 7094667 w 16348919"/>
              <a:gd name="connsiteY4263" fmla="*/ 2067834 h 10285413"/>
              <a:gd name="connsiteX4264" fmla="*/ 7074933 w 16348919"/>
              <a:gd name="connsiteY4264" fmla="*/ 2048100 h 10285413"/>
              <a:gd name="connsiteX4265" fmla="*/ 7055197 w 16348919"/>
              <a:gd name="connsiteY4265" fmla="*/ 2028363 h 10285413"/>
              <a:gd name="connsiteX4266" fmla="*/ 7045331 w 16348919"/>
              <a:gd name="connsiteY4266" fmla="*/ 2018495 h 10285413"/>
              <a:gd name="connsiteX4267" fmla="*/ 7005861 w 16348919"/>
              <a:gd name="connsiteY4267" fmla="*/ 1979028 h 10285413"/>
              <a:gd name="connsiteX4268" fmla="*/ 6986125 w 16348919"/>
              <a:gd name="connsiteY4268" fmla="*/ 1959292 h 10285413"/>
              <a:gd name="connsiteX4269" fmla="*/ 2190565 w 16348919"/>
              <a:gd name="connsiteY4269" fmla="*/ 1939558 h 10285413"/>
              <a:gd name="connsiteX4270" fmla="*/ 2190565 w 16348919"/>
              <a:gd name="connsiteY4270" fmla="*/ 1959292 h 10285413"/>
              <a:gd name="connsiteX4271" fmla="*/ 2205365 w 16348919"/>
              <a:gd name="connsiteY4271" fmla="*/ 1969158 h 10285413"/>
              <a:gd name="connsiteX4272" fmla="*/ 2205368 w 16348919"/>
              <a:gd name="connsiteY4272" fmla="*/ 1969162 h 10285413"/>
              <a:gd name="connsiteX4273" fmla="*/ 2210300 w 16348919"/>
              <a:gd name="connsiteY4273" fmla="*/ 1998762 h 10285413"/>
              <a:gd name="connsiteX4274" fmla="*/ 2259639 w 16348919"/>
              <a:gd name="connsiteY4274" fmla="*/ 2053033 h 10285413"/>
              <a:gd name="connsiteX4275" fmla="*/ 2307456 w 16348919"/>
              <a:gd name="connsiteY4275" fmla="*/ 2056449 h 10285413"/>
              <a:gd name="connsiteX4276" fmla="*/ 2308975 w 16348919"/>
              <a:gd name="connsiteY4276" fmla="*/ 2057965 h 10285413"/>
              <a:gd name="connsiteX4277" fmla="*/ 2328711 w 16348919"/>
              <a:gd name="connsiteY4277" fmla="*/ 2057965 h 10285413"/>
              <a:gd name="connsiteX4278" fmla="*/ 2307456 w 16348919"/>
              <a:gd name="connsiteY4278" fmla="*/ 2056449 h 10285413"/>
              <a:gd name="connsiteX4279" fmla="*/ 2289241 w 16348919"/>
              <a:gd name="connsiteY4279" fmla="*/ 2038232 h 10285413"/>
              <a:gd name="connsiteX4280" fmla="*/ 2269505 w 16348919"/>
              <a:gd name="connsiteY4280" fmla="*/ 2038232 h 10285413"/>
              <a:gd name="connsiteX4281" fmla="*/ 2269505 w 16348919"/>
              <a:gd name="connsiteY4281" fmla="*/ 2018495 h 10285413"/>
              <a:gd name="connsiteX4282" fmla="*/ 2239901 w 16348919"/>
              <a:gd name="connsiteY4282" fmla="*/ 2008630 h 10285413"/>
              <a:gd name="connsiteX4283" fmla="*/ 2210300 w 16348919"/>
              <a:gd name="connsiteY4283" fmla="*/ 1979028 h 10285413"/>
              <a:gd name="connsiteX4284" fmla="*/ 2205368 w 16348919"/>
              <a:gd name="connsiteY4284" fmla="*/ 1969162 h 10285413"/>
              <a:gd name="connsiteX4285" fmla="*/ 2205366 w 16348919"/>
              <a:gd name="connsiteY4285" fmla="*/ 1969159 h 10285413"/>
              <a:gd name="connsiteX4286" fmla="*/ 2205365 w 16348919"/>
              <a:gd name="connsiteY4286" fmla="*/ 1969158 h 10285413"/>
              <a:gd name="connsiteX4287" fmla="*/ 7267350 w 16348919"/>
              <a:gd name="connsiteY4287" fmla="*/ 1929689 h 10285413"/>
              <a:gd name="connsiteX4288" fmla="*/ 7262414 w 16348919"/>
              <a:gd name="connsiteY4288" fmla="*/ 1939558 h 10285413"/>
              <a:gd name="connsiteX4289" fmla="*/ 7282147 w 16348919"/>
              <a:gd name="connsiteY4289" fmla="*/ 1959292 h 10285413"/>
              <a:gd name="connsiteX4290" fmla="*/ 7301883 w 16348919"/>
              <a:gd name="connsiteY4290" fmla="*/ 1949423 h 10285413"/>
              <a:gd name="connsiteX4291" fmla="*/ 7282147 w 16348919"/>
              <a:gd name="connsiteY4291" fmla="*/ 1939558 h 10285413"/>
              <a:gd name="connsiteX4292" fmla="*/ 7267350 w 16348919"/>
              <a:gd name="connsiteY4292" fmla="*/ 1929689 h 10285413"/>
              <a:gd name="connsiteX4293" fmla="*/ 10792481 w 16348919"/>
              <a:gd name="connsiteY4293" fmla="*/ 1927223 h 10285413"/>
              <a:gd name="connsiteX4294" fmla="*/ 10785079 w 16348919"/>
              <a:gd name="connsiteY4294" fmla="*/ 1929689 h 10285413"/>
              <a:gd name="connsiteX4295" fmla="*/ 10775211 w 16348919"/>
              <a:gd name="connsiteY4295" fmla="*/ 1939558 h 10285413"/>
              <a:gd name="connsiteX4296" fmla="*/ 10794947 w 16348919"/>
              <a:gd name="connsiteY4296" fmla="*/ 1939558 h 10285413"/>
              <a:gd name="connsiteX4297" fmla="*/ 10792481 w 16348919"/>
              <a:gd name="connsiteY4297" fmla="*/ 1927223 h 10285413"/>
              <a:gd name="connsiteX4298" fmla="*/ 8328094 w 16348919"/>
              <a:gd name="connsiteY4298" fmla="*/ 1919821 h 10285413"/>
              <a:gd name="connsiteX4299" fmla="*/ 8347827 w 16348919"/>
              <a:gd name="connsiteY4299" fmla="*/ 1939558 h 10285413"/>
              <a:gd name="connsiteX4300" fmla="*/ 8347827 w 16348919"/>
              <a:gd name="connsiteY4300" fmla="*/ 1919821 h 10285413"/>
              <a:gd name="connsiteX4301" fmla="*/ 8291090 w 16348919"/>
              <a:gd name="connsiteY4301" fmla="*/ 1905023 h 10285413"/>
              <a:gd name="connsiteX4302" fmla="*/ 8288623 w 16348919"/>
              <a:gd name="connsiteY4302" fmla="*/ 1909956 h 10285413"/>
              <a:gd name="connsiteX4303" fmla="*/ 8308357 w 16348919"/>
              <a:gd name="connsiteY4303" fmla="*/ 1919821 h 10285413"/>
              <a:gd name="connsiteX4304" fmla="*/ 8298492 w 16348919"/>
              <a:gd name="connsiteY4304" fmla="*/ 1909956 h 10285413"/>
              <a:gd name="connsiteX4305" fmla="*/ 8291090 w 16348919"/>
              <a:gd name="connsiteY4305" fmla="*/ 1905023 h 10285413"/>
              <a:gd name="connsiteX4306" fmla="*/ 9709530 w 16348919"/>
              <a:gd name="connsiteY4306" fmla="*/ 1900087 h 10285413"/>
              <a:gd name="connsiteX4307" fmla="*/ 9729267 w 16348919"/>
              <a:gd name="connsiteY4307" fmla="*/ 1919821 h 10285413"/>
              <a:gd name="connsiteX4308" fmla="*/ 9749000 w 16348919"/>
              <a:gd name="connsiteY4308" fmla="*/ 1919821 h 10285413"/>
              <a:gd name="connsiteX4309" fmla="*/ 9739132 w 16348919"/>
              <a:gd name="connsiteY4309" fmla="*/ 1900087 h 10285413"/>
              <a:gd name="connsiteX4310" fmla="*/ 9729267 w 16348919"/>
              <a:gd name="connsiteY4310" fmla="*/ 1900087 h 10285413"/>
              <a:gd name="connsiteX4311" fmla="*/ 9709530 w 16348919"/>
              <a:gd name="connsiteY4311" fmla="*/ 1900087 h 10285413"/>
              <a:gd name="connsiteX4312" fmla="*/ 4400865 w 16348919"/>
              <a:gd name="connsiteY4312" fmla="*/ 1900087 h 10285413"/>
              <a:gd name="connsiteX4313" fmla="*/ 4400865 w 16348919"/>
              <a:gd name="connsiteY4313" fmla="*/ 1919821 h 10285413"/>
              <a:gd name="connsiteX4314" fmla="*/ 4420601 w 16348919"/>
              <a:gd name="connsiteY4314" fmla="*/ 1900087 h 10285413"/>
              <a:gd name="connsiteX4315" fmla="*/ 4400865 w 16348919"/>
              <a:gd name="connsiteY4315" fmla="*/ 1900087 h 10285413"/>
              <a:gd name="connsiteX4316" fmla="*/ 2151095 w 16348919"/>
              <a:gd name="connsiteY4316" fmla="*/ 1900087 h 10285413"/>
              <a:gd name="connsiteX4317" fmla="*/ 2131363 w 16348919"/>
              <a:gd name="connsiteY4317" fmla="*/ 1919821 h 10285413"/>
              <a:gd name="connsiteX4318" fmla="*/ 10400251 w 16348919"/>
              <a:gd name="connsiteY4318" fmla="*/ 1880354 h 10285413"/>
              <a:gd name="connsiteX4319" fmla="*/ 10380515 w 16348919"/>
              <a:gd name="connsiteY4319" fmla="*/ 1900087 h 10285413"/>
              <a:gd name="connsiteX4320" fmla="*/ 10390383 w 16348919"/>
              <a:gd name="connsiteY4320" fmla="*/ 1909956 h 10285413"/>
              <a:gd name="connsiteX4321" fmla="*/ 10400251 w 16348919"/>
              <a:gd name="connsiteY4321" fmla="*/ 1919821 h 10285413"/>
              <a:gd name="connsiteX4322" fmla="*/ 10400251 w 16348919"/>
              <a:gd name="connsiteY4322" fmla="*/ 1900087 h 10285413"/>
              <a:gd name="connsiteX4323" fmla="*/ 10400251 w 16348919"/>
              <a:gd name="connsiteY4323" fmla="*/ 1880354 h 10285413"/>
              <a:gd name="connsiteX4324" fmla="*/ 10301577 w 16348919"/>
              <a:gd name="connsiteY4324" fmla="*/ 1880354 h 10285413"/>
              <a:gd name="connsiteX4325" fmla="*/ 10281841 w 16348919"/>
              <a:gd name="connsiteY4325" fmla="*/ 1900087 h 10285413"/>
              <a:gd name="connsiteX4326" fmla="*/ 10291709 w 16348919"/>
              <a:gd name="connsiteY4326" fmla="*/ 1929689 h 10285413"/>
              <a:gd name="connsiteX4327" fmla="*/ 10341045 w 16348919"/>
              <a:gd name="connsiteY4327" fmla="*/ 1939558 h 10285413"/>
              <a:gd name="connsiteX4328" fmla="*/ 10360781 w 16348919"/>
              <a:gd name="connsiteY4328" fmla="*/ 1919821 h 10285413"/>
              <a:gd name="connsiteX4329" fmla="*/ 10341045 w 16348919"/>
              <a:gd name="connsiteY4329" fmla="*/ 1909956 h 10285413"/>
              <a:gd name="connsiteX4330" fmla="*/ 10360781 w 16348919"/>
              <a:gd name="connsiteY4330" fmla="*/ 1900087 h 10285413"/>
              <a:gd name="connsiteX4331" fmla="*/ 10341045 w 16348919"/>
              <a:gd name="connsiteY4331" fmla="*/ 1900087 h 10285413"/>
              <a:gd name="connsiteX4332" fmla="*/ 10321312 w 16348919"/>
              <a:gd name="connsiteY4332" fmla="*/ 1880354 h 10285413"/>
              <a:gd name="connsiteX4333" fmla="*/ 10301577 w 16348919"/>
              <a:gd name="connsiteY4333" fmla="*/ 1880354 h 10285413"/>
              <a:gd name="connsiteX4334" fmla="*/ 6374349 w 16348919"/>
              <a:gd name="connsiteY4334" fmla="*/ 1880354 h 10285413"/>
              <a:gd name="connsiteX4335" fmla="*/ 6413818 w 16348919"/>
              <a:gd name="connsiteY4335" fmla="*/ 1900087 h 10285413"/>
              <a:gd name="connsiteX4336" fmla="*/ 6453286 w 16348919"/>
              <a:gd name="connsiteY4336" fmla="*/ 1919821 h 10285413"/>
              <a:gd name="connsiteX4337" fmla="*/ 6453286 w 16348919"/>
              <a:gd name="connsiteY4337" fmla="*/ 1900087 h 10285413"/>
              <a:gd name="connsiteX4338" fmla="*/ 2526059 w 16348919"/>
              <a:gd name="connsiteY4338" fmla="*/ 1880354 h 10285413"/>
              <a:gd name="connsiteX4339" fmla="*/ 2526059 w 16348919"/>
              <a:gd name="connsiteY4339" fmla="*/ 1900087 h 10285413"/>
              <a:gd name="connsiteX4340" fmla="*/ 2565527 w 16348919"/>
              <a:gd name="connsiteY4340" fmla="*/ 1919821 h 10285413"/>
              <a:gd name="connsiteX4341" fmla="*/ 2585263 w 16348919"/>
              <a:gd name="connsiteY4341" fmla="*/ 1900087 h 10285413"/>
              <a:gd name="connsiteX4342" fmla="*/ 2575393 w 16348919"/>
              <a:gd name="connsiteY4342" fmla="*/ 1890219 h 10285413"/>
              <a:gd name="connsiteX4343" fmla="*/ 2545793 w 16348919"/>
              <a:gd name="connsiteY4343" fmla="*/ 1880354 h 10285413"/>
              <a:gd name="connsiteX4344" fmla="*/ 1835337 w 16348919"/>
              <a:gd name="connsiteY4344" fmla="*/ 1880354 h 10285413"/>
              <a:gd name="connsiteX4345" fmla="*/ 1855073 w 16348919"/>
              <a:gd name="connsiteY4345" fmla="*/ 1900087 h 10285413"/>
              <a:gd name="connsiteX4346" fmla="*/ 1835337 w 16348919"/>
              <a:gd name="connsiteY4346" fmla="*/ 1900087 h 10285413"/>
              <a:gd name="connsiteX4347" fmla="*/ 9847674 w 16348919"/>
              <a:gd name="connsiteY4347" fmla="*/ 1860617 h 10285413"/>
              <a:gd name="connsiteX4348" fmla="*/ 9847674 w 16348919"/>
              <a:gd name="connsiteY4348" fmla="*/ 1880354 h 10285413"/>
              <a:gd name="connsiteX4349" fmla="*/ 9867411 w 16348919"/>
              <a:gd name="connsiteY4349" fmla="*/ 1880354 h 10285413"/>
              <a:gd name="connsiteX4350" fmla="*/ 9857543 w 16348919"/>
              <a:gd name="connsiteY4350" fmla="*/ 1870486 h 10285413"/>
              <a:gd name="connsiteX4351" fmla="*/ 9847674 w 16348919"/>
              <a:gd name="connsiteY4351" fmla="*/ 1860617 h 10285413"/>
              <a:gd name="connsiteX4352" fmla="*/ 8387297 w 16348919"/>
              <a:gd name="connsiteY4352" fmla="*/ 1860617 h 10285413"/>
              <a:gd name="connsiteX4353" fmla="*/ 8387297 w 16348919"/>
              <a:gd name="connsiteY4353" fmla="*/ 1900087 h 10285413"/>
              <a:gd name="connsiteX4354" fmla="*/ 8426768 w 16348919"/>
              <a:gd name="connsiteY4354" fmla="*/ 1919821 h 10285413"/>
              <a:gd name="connsiteX4355" fmla="*/ 8446504 w 16348919"/>
              <a:gd name="connsiteY4355" fmla="*/ 1900087 h 10285413"/>
              <a:gd name="connsiteX4356" fmla="*/ 8446504 w 16348919"/>
              <a:gd name="connsiteY4356" fmla="*/ 1880354 h 10285413"/>
              <a:gd name="connsiteX4357" fmla="*/ 8426768 w 16348919"/>
              <a:gd name="connsiteY4357" fmla="*/ 1900087 h 10285413"/>
              <a:gd name="connsiteX4358" fmla="*/ 8407035 w 16348919"/>
              <a:gd name="connsiteY4358" fmla="*/ 1900087 h 10285413"/>
              <a:gd name="connsiteX4359" fmla="*/ 8407035 w 16348919"/>
              <a:gd name="connsiteY4359" fmla="*/ 1880354 h 10285413"/>
              <a:gd name="connsiteX4360" fmla="*/ 8387297 w 16348919"/>
              <a:gd name="connsiteY4360" fmla="*/ 1860617 h 10285413"/>
              <a:gd name="connsiteX4361" fmla="*/ 6709839 w 16348919"/>
              <a:gd name="connsiteY4361" fmla="*/ 1860617 h 10285413"/>
              <a:gd name="connsiteX4362" fmla="*/ 6690103 w 16348919"/>
              <a:gd name="connsiteY4362" fmla="*/ 1880354 h 10285413"/>
              <a:gd name="connsiteX4363" fmla="*/ 6709839 w 16348919"/>
              <a:gd name="connsiteY4363" fmla="*/ 1880354 h 10285413"/>
              <a:gd name="connsiteX4364" fmla="*/ 6551960 w 16348919"/>
              <a:gd name="connsiteY4364" fmla="*/ 1860617 h 10285413"/>
              <a:gd name="connsiteX4365" fmla="*/ 6532225 w 16348919"/>
              <a:gd name="connsiteY4365" fmla="*/ 1880354 h 10285413"/>
              <a:gd name="connsiteX4366" fmla="*/ 6551960 w 16348919"/>
              <a:gd name="connsiteY4366" fmla="*/ 1900087 h 10285413"/>
              <a:gd name="connsiteX4367" fmla="*/ 6561827 w 16348919"/>
              <a:gd name="connsiteY4367" fmla="*/ 1890219 h 10285413"/>
              <a:gd name="connsiteX4368" fmla="*/ 6571695 w 16348919"/>
              <a:gd name="connsiteY4368" fmla="*/ 1880354 h 10285413"/>
              <a:gd name="connsiteX4369" fmla="*/ 6551960 w 16348919"/>
              <a:gd name="connsiteY4369" fmla="*/ 1860617 h 10285413"/>
              <a:gd name="connsiteX4370" fmla="*/ 2269505 w 16348919"/>
              <a:gd name="connsiteY4370" fmla="*/ 1860617 h 10285413"/>
              <a:gd name="connsiteX4371" fmla="*/ 2269505 w 16348919"/>
              <a:gd name="connsiteY4371" fmla="*/ 1880354 h 10285413"/>
              <a:gd name="connsiteX4372" fmla="*/ 2269505 w 16348919"/>
              <a:gd name="connsiteY4372" fmla="*/ 1900087 h 10285413"/>
              <a:gd name="connsiteX4373" fmla="*/ 2269505 w 16348919"/>
              <a:gd name="connsiteY4373" fmla="*/ 1919821 h 10285413"/>
              <a:gd name="connsiteX4374" fmla="*/ 2269505 w 16348919"/>
              <a:gd name="connsiteY4374" fmla="*/ 1959292 h 10285413"/>
              <a:gd name="connsiteX4375" fmla="*/ 2308975 w 16348919"/>
              <a:gd name="connsiteY4375" fmla="*/ 1959292 h 10285413"/>
              <a:gd name="connsiteX4376" fmla="*/ 2308975 w 16348919"/>
              <a:gd name="connsiteY4376" fmla="*/ 1939558 h 10285413"/>
              <a:gd name="connsiteX4377" fmla="*/ 2299106 w 16348919"/>
              <a:gd name="connsiteY4377" fmla="*/ 1929689 h 10285413"/>
              <a:gd name="connsiteX4378" fmla="*/ 2308975 w 16348919"/>
              <a:gd name="connsiteY4378" fmla="*/ 1919821 h 10285413"/>
              <a:gd name="connsiteX4379" fmla="*/ 2328711 w 16348919"/>
              <a:gd name="connsiteY4379" fmla="*/ 1919821 h 10285413"/>
              <a:gd name="connsiteX4380" fmla="*/ 15768121 w 16348919"/>
              <a:gd name="connsiteY4380" fmla="*/ 1840884 h 10285413"/>
              <a:gd name="connsiteX4381" fmla="*/ 15787855 w 16348919"/>
              <a:gd name="connsiteY4381" fmla="*/ 1840884 h 10285413"/>
              <a:gd name="connsiteX4382" fmla="*/ 15787855 w 16348919"/>
              <a:gd name="connsiteY4382" fmla="*/ 1860617 h 10285413"/>
              <a:gd name="connsiteX4383" fmla="*/ 15768121 w 16348919"/>
              <a:gd name="connsiteY4383" fmla="*/ 1840884 h 10285413"/>
              <a:gd name="connsiteX4384" fmla="*/ 9729267 w 16348919"/>
              <a:gd name="connsiteY4384" fmla="*/ 1840884 h 10285413"/>
              <a:gd name="connsiteX4385" fmla="*/ 9768737 w 16348919"/>
              <a:gd name="connsiteY4385" fmla="*/ 1860617 h 10285413"/>
              <a:gd name="connsiteX4386" fmla="*/ 9827941 w 16348919"/>
              <a:gd name="connsiteY4386" fmla="*/ 1860617 h 10285413"/>
              <a:gd name="connsiteX4387" fmla="*/ 9768737 w 16348919"/>
              <a:gd name="connsiteY4387" fmla="*/ 1840884 h 10285413"/>
              <a:gd name="connsiteX4388" fmla="*/ 9670063 w 16348919"/>
              <a:gd name="connsiteY4388" fmla="*/ 1840884 h 10285413"/>
              <a:gd name="connsiteX4389" fmla="*/ 9670063 w 16348919"/>
              <a:gd name="connsiteY4389" fmla="*/ 1860617 h 10285413"/>
              <a:gd name="connsiteX4390" fmla="*/ 9689797 w 16348919"/>
              <a:gd name="connsiteY4390" fmla="*/ 1860617 h 10285413"/>
              <a:gd name="connsiteX4391" fmla="*/ 9670063 w 16348919"/>
              <a:gd name="connsiteY4391" fmla="*/ 1840884 h 10285413"/>
              <a:gd name="connsiteX4392" fmla="*/ 7025595 w 16348919"/>
              <a:gd name="connsiteY4392" fmla="*/ 1840884 h 10285413"/>
              <a:gd name="connsiteX4393" fmla="*/ 7045331 w 16348919"/>
              <a:gd name="connsiteY4393" fmla="*/ 1900087 h 10285413"/>
              <a:gd name="connsiteX4394" fmla="*/ 7084799 w 16348919"/>
              <a:gd name="connsiteY4394" fmla="*/ 1939558 h 10285413"/>
              <a:gd name="connsiteX4395" fmla="*/ 7104535 w 16348919"/>
              <a:gd name="connsiteY4395" fmla="*/ 1939558 h 10285413"/>
              <a:gd name="connsiteX4396" fmla="*/ 7124270 w 16348919"/>
              <a:gd name="connsiteY4396" fmla="*/ 1959292 h 10285413"/>
              <a:gd name="connsiteX4397" fmla="*/ 7183473 w 16348919"/>
              <a:gd name="connsiteY4397" fmla="*/ 1979028 h 10285413"/>
              <a:gd name="connsiteX4398" fmla="*/ 7203209 w 16348919"/>
              <a:gd name="connsiteY4398" fmla="*/ 1979028 h 10285413"/>
              <a:gd name="connsiteX4399" fmla="*/ 7173607 w 16348919"/>
              <a:gd name="connsiteY4399" fmla="*/ 1939558 h 10285413"/>
              <a:gd name="connsiteX4400" fmla="*/ 7144005 w 16348919"/>
              <a:gd name="connsiteY4400" fmla="*/ 1929689 h 10285413"/>
              <a:gd name="connsiteX4401" fmla="*/ 7124270 w 16348919"/>
              <a:gd name="connsiteY4401" fmla="*/ 1929689 h 10285413"/>
              <a:gd name="connsiteX4402" fmla="*/ 7144005 w 16348919"/>
              <a:gd name="connsiteY4402" fmla="*/ 1919821 h 10285413"/>
              <a:gd name="connsiteX4403" fmla="*/ 7104535 w 16348919"/>
              <a:gd name="connsiteY4403" fmla="*/ 1880354 h 10285413"/>
              <a:gd name="connsiteX4404" fmla="*/ 7045331 w 16348919"/>
              <a:gd name="connsiteY4404" fmla="*/ 1860617 h 10285413"/>
              <a:gd name="connsiteX4405" fmla="*/ 7025595 w 16348919"/>
              <a:gd name="connsiteY4405" fmla="*/ 1840884 h 10285413"/>
              <a:gd name="connsiteX4406" fmla="*/ 6759175 w 16348919"/>
              <a:gd name="connsiteY4406" fmla="*/ 1840884 h 10285413"/>
              <a:gd name="connsiteX4407" fmla="*/ 6769045 w 16348919"/>
              <a:gd name="connsiteY4407" fmla="*/ 1860617 h 10285413"/>
              <a:gd name="connsiteX4408" fmla="*/ 6788779 w 16348919"/>
              <a:gd name="connsiteY4408" fmla="*/ 1860617 h 10285413"/>
              <a:gd name="connsiteX4409" fmla="*/ 6798645 w 16348919"/>
              <a:gd name="connsiteY4409" fmla="*/ 1860617 h 10285413"/>
              <a:gd name="connsiteX4410" fmla="*/ 6828247 w 16348919"/>
              <a:gd name="connsiteY4410" fmla="*/ 1880354 h 10285413"/>
              <a:gd name="connsiteX4411" fmla="*/ 6907187 w 16348919"/>
              <a:gd name="connsiteY4411" fmla="*/ 1880354 h 10285413"/>
              <a:gd name="connsiteX4412" fmla="*/ 6867718 w 16348919"/>
              <a:gd name="connsiteY4412" fmla="*/ 1880354 h 10285413"/>
              <a:gd name="connsiteX4413" fmla="*/ 6838115 w 16348919"/>
              <a:gd name="connsiteY4413" fmla="*/ 1870486 h 10285413"/>
              <a:gd name="connsiteX4414" fmla="*/ 6828247 w 16348919"/>
              <a:gd name="connsiteY4414" fmla="*/ 1850749 h 10285413"/>
              <a:gd name="connsiteX4415" fmla="*/ 6808513 w 16348919"/>
              <a:gd name="connsiteY4415" fmla="*/ 1840884 h 10285413"/>
              <a:gd name="connsiteX4416" fmla="*/ 6788779 w 16348919"/>
              <a:gd name="connsiteY4416" fmla="*/ 1840884 h 10285413"/>
              <a:gd name="connsiteX4417" fmla="*/ 6759175 w 16348919"/>
              <a:gd name="connsiteY4417" fmla="*/ 1840884 h 10285413"/>
              <a:gd name="connsiteX4418" fmla="*/ 1657726 w 16348919"/>
              <a:gd name="connsiteY4418" fmla="*/ 1840884 h 10285413"/>
              <a:gd name="connsiteX4419" fmla="*/ 1677460 w 16348919"/>
              <a:gd name="connsiteY4419" fmla="*/ 1840884 h 10285413"/>
              <a:gd name="connsiteX4420" fmla="*/ 1677460 w 16348919"/>
              <a:gd name="connsiteY4420" fmla="*/ 1860617 h 10285413"/>
              <a:gd name="connsiteX4421" fmla="*/ 1657726 w 16348919"/>
              <a:gd name="connsiteY4421" fmla="*/ 1840884 h 10285413"/>
              <a:gd name="connsiteX4422" fmla="*/ 15610243 w 16348919"/>
              <a:gd name="connsiteY4422" fmla="*/ 1821147 h 10285413"/>
              <a:gd name="connsiteX4423" fmla="*/ 15629977 w 16348919"/>
              <a:gd name="connsiteY4423" fmla="*/ 1840884 h 10285413"/>
              <a:gd name="connsiteX4424" fmla="*/ 15610243 w 16348919"/>
              <a:gd name="connsiteY4424" fmla="*/ 1840884 h 10285413"/>
              <a:gd name="connsiteX4425" fmla="*/ 15610243 w 16348919"/>
              <a:gd name="connsiteY4425" fmla="*/ 1821147 h 10285413"/>
              <a:gd name="connsiteX4426" fmla="*/ 2506323 w 16348919"/>
              <a:gd name="connsiteY4426" fmla="*/ 1821147 h 10285413"/>
              <a:gd name="connsiteX4427" fmla="*/ 2506323 w 16348919"/>
              <a:gd name="connsiteY4427" fmla="*/ 1840884 h 10285413"/>
              <a:gd name="connsiteX4428" fmla="*/ 2526059 w 16348919"/>
              <a:gd name="connsiteY4428" fmla="*/ 1840884 h 10285413"/>
              <a:gd name="connsiteX4429" fmla="*/ 2506323 w 16348919"/>
              <a:gd name="connsiteY4429" fmla="*/ 1821147 h 10285413"/>
              <a:gd name="connsiteX4430" fmla="*/ 2136295 w 16348919"/>
              <a:gd name="connsiteY4430" fmla="*/ 1806346 h 10285413"/>
              <a:gd name="connsiteX4431" fmla="*/ 2111625 w 16348919"/>
              <a:gd name="connsiteY4431" fmla="*/ 1840884 h 10285413"/>
              <a:gd name="connsiteX4432" fmla="*/ 2131363 w 16348919"/>
              <a:gd name="connsiteY4432" fmla="*/ 1840884 h 10285413"/>
              <a:gd name="connsiteX4433" fmla="*/ 2170830 w 16348919"/>
              <a:gd name="connsiteY4433" fmla="*/ 1860617 h 10285413"/>
              <a:gd name="connsiteX4434" fmla="*/ 2169596 w 16348919"/>
              <a:gd name="connsiteY4434" fmla="*/ 1877885 h 10285413"/>
              <a:gd name="connsiteX4435" fmla="*/ 2168011 w 16348919"/>
              <a:gd name="connsiteY4435" fmla="*/ 1883173 h 10285413"/>
              <a:gd name="connsiteX4436" fmla="*/ 2170830 w 16348919"/>
              <a:gd name="connsiteY4436" fmla="*/ 1880354 h 10285413"/>
              <a:gd name="connsiteX4437" fmla="*/ 2210300 w 16348919"/>
              <a:gd name="connsiteY4437" fmla="*/ 1860617 h 10285413"/>
              <a:gd name="connsiteX4438" fmla="*/ 2210300 w 16348919"/>
              <a:gd name="connsiteY4438" fmla="*/ 1880354 h 10285413"/>
              <a:gd name="connsiteX4439" fmla="*/ 2210300 w 16348919"/>
              <a:gd name="connsiteY4439" fmla="*/ 1919821 h 10285413"/>
              <a:gd name="connsiteX4440" fmla="*/ 2230033 w 16348919"/>
              <a:gd name="connsiteY4440" fmla="*/ 1939558 h 10285413"/>
              <a:gd name="connsiteX4441" fmla="*/ 2230033 w 16348919"/>
              <a:gd name="connsiteY4441" fmla="*/ 1900087 h 10285413"/>
              <a:gd name="connsiteX4442" fmla="*/ 2230033 w 16348919"/>
              <a:gd name="connsiteY4442" fmla="*/ 1880354 h 10285413"/>
              <a:gd name="connsiteX4443" fmla="*/ 2210300 w 16348919"/>
              <a:gd name="connsiteY4443" fmla="*/ 1821147 h 10285413"/>
              <a:gd name="connsiteX4444" fmla="*/ 2136295 w 16348919"/>
              <a:gd name="connsiteY4444" fmla="*/ 1806346 h 10285413"/>
              <a:gd name="connsiteX4445" fmla="*/ 15580643 w 16348919"/>
              <a:gd name="connsiteY4445" fmla="*/ 1801413 h 10285413"/>
              <a:gd name="connsiteX4446" fmla="*/ 15590507 w 16348919"/>
              <a:gd name="connsiteY4446" fmla="*/ 1821147 h 10285413"/>
              <a:gd name="connsiteX4447" fmla="*/ 15570773 w 16348919"/>
              <a:gd name="connsiteY4447" fmla="*/ 1840884 h 10285413"/>
              <a:gd name="connsiteX4448" fmla="*/ 15570773 w 16348919"/>
              <a:gd name="connsiteY4448" fmla="*/ 1821147 h 10285413"/>
              <a:gd name="connsiteX4449" fmla="*/ 15580643 w 16348919"/>
              <a:gd name="connsiteY4449" fmla="*/ 1801413 h 10285413"/>
              <a:gd name="connsiteX4450" fmla="*/ 1795869 w 16348919"/>
              <a:gd name="connsiteY4450" fmla="*/ 1801413 h 10285413"/>
              <a:gd name="connsiteX4451" fmla="*/ 1815604 w 16348919"/>
              <a:gd name="connsiteY4451" fmla="*/ 1821147 h 10285413"/>
              <a:gd name="connsiteX4452" fmla="*/ 1835337 w 16348919"/>
              <a:gd name="connsiteY4452" fmla="*/ 1821147 h 10285413"/>
              <a:gd name="connsiteX4453" fmla="*/ 1795869 w 16348919"/>
              <a:gd name="connsiteY4453" fmla="*/ 1801413 h 10285413"/>
              <a:gd name="connsiteX4454" fmla="*/ 7620105 w 16348919"/>
              <a:gd name="connsiteY4454" fmla="*/ 1789079 h 10285413"/>
              <a:gd name="connsiteX4455" fmla="*/ 7617642 w 16348919"/>
              <a:gd name="connsiteY4455" fmla="*/ 1801413 h 10285413"/>
              <a:gd name="connsiteX4456" fmla="*/ 7637375 w 16348919"/>
              <a:gd name="connsiteY4456" fmla="*/ 1801413 h 10285413"/>
              <a:gd name="connsiteX4457" fmla="*/ 7627507 w 16348919"/>
              <a:gd name="connsiteY4457" fmla="*/ 1791545 h 10285413"/>
              <a:gd name="connsiteX4458" fmla="*/ 7620105 w 16348919"/>
              <a:gd name="connsiteY4458" fmla="*/ 1789079 h 10285413"/>
              <a:gd name="connsiteX4459" fmla="*/ 10992295 w 16348919"/>
              <a:gd name="connsiteY4459" fmla="*/ 1781680 h 10285413"/>
              <a:gd name="connsiteX4460" fmla="*/ 11012029 w 16348919"/>
              <a:gd name="connsiteY4460" fmla="*/ 1801413 h 10285413"/>
              <a:gd name="connsiteX4461" fmla="*/ 11031765 w 16348919"/>
              <a:gd name="connsiteY4461" fmla="*/ 1781680 h 10285413"/>
              <a:gd name="connsiteX4462" fmla="*/ 10992295 w 16348919"/>
              <a:gd name="connsiteY4462" fmla="*/ 1781680 h 10285413"/>
              <a:gd name="connsiteX4463" fmla="*/ 10617333 w 16348919"/>
              <a:gd name="connsiteY4463" fmla="*/ 1781680 h 10285413"/>
              <a:gd name="connsiteX4464" fmla="*/ 10637069 w 16348919"/>
              <a:gd name="connsiteY4464" fmla="*/ 1801413 h 10285413"/>
              <a:gd name="connsiteX4465" fmla="*/ 10656803 w 16348919"/>
              <a:gd name="connsiteY4465" fmla="*/ 1781680 h 10285413"/>
              <a:gd name="connsiteX4466" fmla="*/ 10646935 w 16348919"/>
              <a:gd name="connsiteY4466" fmla="*/ 1781680 h 10285413"/>
              <a:gd name="connsiteX4467" fmla="*/ 10617333 w 16348919"/>
              <a:gd name="connsiteY4467" fmla="*/ 1781680 h 10285413"/>
              <a:gd name="connsiteX4468" fmla="*/ 8367564 w 16348919"/>
              <a:gd name="connsiteY4468" fmla="*/ 1781680 h 10285413"/>
              <a:gd name="connsiteX4469" fmla="*/ 8367564 w 16348919"/>
              <a:gd name="connsiteY4469" fmla="*/ 1801413 h 10285413"/>
              <a:gd name="connsiteX4470" fmla="*/ 8387297 w 16348919"/>
              <a:gd name="connsiteY4470" fmla="*/ 1801413 h 10285413"/>
              <a:gd name="connsiteX4471" fmla="*/ 8367564 w 16348919"/>
              <a:gd name="connsiteY4471" fmla="*/ 1781680 h 10285413"/>
              <a:gd name="connsiteX4472" fmla="*/ 9181625 w 16348919"/>
              <a:gd name="connsiteY4472" fmla="*/ 1771811 h 10285413"/>
              <a:gd name="connsiteX4473" fmla="*/ 9156956 w 16348919"/>
              <a:gd name="connsiteY4473" fmla="*/ 1781680 h 10285413"/>
              <a:gd name="connsiteX4474" fmla="*/ 9166824 w 16348919"/>
              <a:gd name="connsiteY4474" fmla="*/ 1781680 h 10285413"/>
              <a:gd name="connsiteX4475" fmla="*/ 9196426 w 16348919"/>
              <a:gd name="connsiteY4475" fmla="*/ 1801413 h 10285413"/>
              <a:gd name="connsiteX4476" fmla="*/ 9235897 w 16348919"/>
              <a:gd name="connsiteY4476" fmla="*/ 1801413 h 10285413"/>
              <a:gd name="connsiteX4477" fmla="*/ 9255630 w 16348919"/>
              <a:gd name="connsiteY4477" fmla="*/ 1821147 h 10285413"/>
              <a:gd name="connsiteX4478" fmla="*/ 9295100 w 16348919"/>
              <a:gd name="connsiteY4478" fmla="*/ 1860617 h 10285413"/>
              <a:gd name="connsiteX4479" fmla="*/ 9334571 w 16348919"/>
              <a:gd name="connsiteY4479" fmla="*/ 1840884 h 10285413"/>
              <a:gd name="connsiteX4480" fmla="*/ 9314835 w 16348919"/>
              <a:gd name="connsiteY4480" fmla="*/ 1821147 h 10285413"/>
              <a:gd name="connsiteX4481" fmla="*/ 9265498 w 16348919"/>
              <a:gd name="connsiteY4481" fmla="*/ 1801413 h 10285413"/>
              <a:gd name="connsiteX4482" fmla="*/ 9216160 w 16348919"/>
              <a:gd name="connsiteY4482" fmla="*/ 1781680 h 10285413"/>
              <a:gd name="connsiteX4483" fmla="*/ 9181625 w 16348919"/>
              <a:gd name="connsiteY4483" fmla="*/ 1771811 h 10285413"/>
              <a:gd name="connsiteX4484" fmla="*/ 7790322 w 16348919"/>
              <a:gd name="connsiteY4484" fmla="*/ 1771811 h 10285413"/>
              <a:gd name="connsiteX4485" fmla="*/ 7775520 w 16348919"/>
              <a:gd name="connsiteY4485" fmla="*/ 1781680 h 10285413"/>
              <a:gd name="connsiteX4486" fmla="*/ 7795253 w 16348919"/>
              <a:gd name="connsiteY4486" fmla="*/ 1781680 h 10285413"/>
              <a:gd name="connsiteX4487" fmla="*/ 7790322 w 16348919"/>
              <a:gd name="connsiteY4487" fmla="*/ 1771811 h 10285413"/>
              <a:gd name="connsiteX4488" fmla="*/ 10301577 w 16348919"/>
              <a:gd name="connsiteY4488" fmla="*/ 1761943 h 10285413"/>
              <a:gd name="connsiteX4489" fmla="*/ 10331180 w 16348919"/>
              <a:gd name="connsiteY4489" fmla="*/ 1781680 h 10285413"/>
              <a:gd name="connsiteX4490" fmla="*/ 10380515 w 16348919"/>
              <a:gd name="connsiteY4490" fmla="*/ 1761943 h 10285413"/>
              <a:gd name="connsiteX4491" fmla="*/ 10360781 w 16348919"/>
              <a:gd name="connsiteY4491" fmla="*/ 1761943 h 10285413"/>
              <a:gd name="connsiteX4492" fmla="*/ 10400251 w 16348919"/>
              <a:gd name="connsiteY4492" fmla="*/ 1742210 h 10285413"/>
              <a:gd name="connsiteX4493" fmla="*/ 10419985 w 16348919"/>
              <a:gd name="connsiteY4493" fmla="*/ 1781680 h 10285413"/>
              <a:gd name="connsiteX4494" fmla="*/ 10419985 w 16348919"/>
              <a:gd name="connsiteY4494" fmla="*/ 1761943 h 10285413"/>
              <a:gd name="connsiteX4495" fmla="*/ 10400251 w 16348919"/>
              <a:gd name="connsiteY4495" fmla="*/ 1742210 h 10285413"/>
              <a:gd name="connsiteX4496" fmla="*/ 10084493 w 16348919"/>
              <a:gd name="connsiteY4496" fmla="*/ 1742210 h 10285413"/>
              <a:gd name="connsiteX4497" fmla="*/ 10084493 w 16348919"/>
              <a:gd name="connsiteY4497" fmla="*/ 1761943 h 10285413"/>
              <a:gd name="connsiteX4498" fmla="*/ 10104226 w 16348919"/>
              <a:gd name="connsiteY4498" fmla="*/ 1742210 h 10285413"/>
              <a:gd name="connsiteX4499" fmla="*/ 10084493 w 16348919"/>
              <a:gd name="connsiteY4499" fmla="*/ 1742210 h 10285413"/>
              <a:gd name="connsiteX4500" fmla="*/ 6611166 w 16348919"/>
              <a:gd name="connsiteY4500" fmla="*/ 1742210 h 10285413"/>
              <a:gd name="connsiteX4501" fmla="*/ 6591429 w 16348919"/>
              <a:gd name="connsiteY4501" fmla="*/ 1761943 h 10285413"/>
              <a:gd name="connsiteX4502" fmla="*/ 6611166 w 16348919"/>
              <a:gd name="connsiteY4502" fmla="*/ 1761943 h 10285413"/>
              <a:gd name="connsiteX4503" fmla="*/ 6630899 w 16348919"/>
              <a:gd name="connsiteY4503" fmla="*/ 1761943 h 10285413"/>
              <a:gd name="connsiteX4504" fmla="*/ 6611166 w 16348919"/>
              <a:gd name="connsiteY4504" fmla="*/ 1742210 h 10285413"/>
              <a:gd name="connsiteX4505" fmla="*/ 2476720 w 16348919"/>
              <a:gd name="connsiteY4505" fmla="*/ 1742210 h 10285413"/>
              <a:gd name="connsiteX4506" fmla="*/ 2466853 w 16348919"/>
              <a:gd name="connsiteY4506" fmla="*/ 1761943 h 10285413"/>
              <a:gd name="connsiteX4507" fmla="*/ 2506323 w 16348919"/>
              <a:gd name="connsiteY4507" fmla="*/ 1761943 h 10285413"/>
              <a:gd name="connsiteX4508" fmla="*/ 2476720 w 16348919"/>
              <a:gd name="connsiteY4508" fmla="*/ 1742210 h 10285413"/>
              <a:gd name="connsiteX4509" fmla="*/ 9184093 w 16348919"/>
              <a:gd name="connsiteY4509" fmla="*/ 1727409 h 10285413"/>
              <a:gd name="connsiteX4510" fmla="*/ 9176693 w 16348919"/>
              <a:gd name="connsiteY4510" fmla="*/ 1732342 h 10285413"/>
              <a:gd name="connsiteX4511" fmla="*/ 9196426 w 16348919"/>
              <a:gd name="connsiteY4511" fmla="*/ 1742210 h 10285413"/>
              <a:gd name="connsiteX4512" fmla="*/ 9226028 w 16348919"/>
              <a:gd name="connsiteY4512" fmla="*/ 1752075 h 10285413"/>
              <a:gd name="connsiteX4513" fmla="*/ 9255630 w 16348919"/>
              <a:gd name="connsiteY4513" fmla="*/ 1761943 h 10285413"/>
              <a:gd name="connsiteX4514" fmla="*/ 9275367 w 16348919"/>
              <a:gd name="connsiteY4514" fmla="*/ 1761943 h 10285413"/>
              <a:gd name="connsiteX4515" fmla="*/ 9374038 w 16348919"/>
              <a:gd name="connsiteY4515" fmla="*/ 1801413 h 10285413"/>
              <a:gd name="connsiteX4516" fmla="*/ 9403643 w 16348919"/>
              <a:gd name="connsiteY4516" fmla="*/ 1801413 h 10285413"/>
              <a:gd name="connsiteX4517" fmla="*/ 9433245 w 16348919"/>
              <a:gd name="connsiteY4517" fmla="*/ 1821147 h 10285413"/>
              <a:gd name="connsiteX4518" fmla="*/ 9472712 w 16348919"/>
              <a:gd name="connsiteY4518" fmla="*/ 1821147 h 10285413"/>
              <a:gd name="connsiteX4519" fmla="*/ 9354304 w 16348919"/>
              <a:gd name="connsiteY4519" fmla="*/ 1761943 h 10285413"/>
              <a:gd name="connsiteX4520" fmla="*/ 9275367 w 16348919"/>
              <a:gd name="connsiteY4520" fmla="*/ 1742210 h 10285413"/>
              <a:gd name="connsiteX4521" fmla="*/ 9255630 w 16348919"/>
              <a:gd name="connsiteY4521" fmla="*/ 1742210 h 10285413"/>
              <a:gd name="connsiteX4522" fmla="*/ 9206292 w 16348919"/>
              <a:gd name="connsiteY4522" fmla="*/ 1732342 h 10285413"/>
              <a:gd name="connsiteX4523" fmla="*/ 9184093 w 16348919"/>
              <a:gd name="connsiteY4523" fmla="*/ 1727409 h 10285413"/>
              <a:gd name="connsiteX4524" fmla="*/ 12561212 w 16348919"/>
              <a:gd name="connsiteY4524" fmla="*/ 1722473 h 10285413"/>
              <a:gd name="connsiteX4525" fmla="*/ 12541478 w 16348919"/>
              <a:gd name="connsiteY4525" fmla="*/ 1732342 h 10285413"/>
              <a:gd name="connsiteX4526" fmla="*/ 12531610 w 16348919"/>
              <a:gd name="connsiteY4526" fmla="*/ 1742210 h 10285413"/>
              <a:gd name="connsiteX4527" fmla="*/ 12571080 w 16348919"/>
              <a:gd name="connsiteY4527" fmla="*/ 1742210 h 10285413"/>
              <a:gd name="connsiteX4528" fmla="*/ 12580948 w 16348919"/>
              <a:gd name="connsiteY4528" fmla="*/ 1742210 h 10285413"/>
              <a:gd name="connsiteX4529" fmla="*/ 12590813 w 16348919"/>
              <a:gd name="connsiteY4529" fmla="*/ 1722473 h 10285413"/>
              <a:gd name="connsiteX4530" fmla="*/ 12561212 w 16348919"/>
              <a:gd name="connsiteY4530" fmla="*/ 1722473 h 10285413"/>
              <a:gd name="connsiteX4531" fmla="*/ 12136913 w 16348919"/>
              <a:gd name="connsiteY4531" fmla="*/ 1722473 h 10285413"/>
              <a:gd name="connsiteX4532" fmla="*/ 12186252 w 16348919"/>
              <a:gd name="connsiteY4532" fmla="*/ 1742210 h 10285413"/>
              <a:gd name="connsiteX4533" fmla="*/ 12255324 w 16348919"/>
              <a:gd name="connsiteY4533" fmla="*/ 1742210 h 10285413"/>
              <a:gd name="connsiteX4534" fmla="*/ 12196120 w 16348919"/>
              <a:gd name="connsiteY4534" fmla="*/ 1722473 h 10285413"/>
              <a:gd name="connsiteX4535" fmla="*/ 11939565 w 16348919"/>
              <a:gd name="connsiteY4535" fmla="*/ 1722473 h 10285413"/>
              <a:gd name="connsiteX4536" fmla="*/ 11870493 w 16348919"/>
              <a:gd name="connsiteY4536" fmla="*/ 1732342 h 10285413"/>
              <a:gd name="connsiteX4537" fmla="*/ 11840891 w 16348919"/>
              <a:gd name="connsiteY4537" fmla="*/ 1742210 h 10285413"/>
              <a:gd name="connsiteX4538" fmla="*/ 11880362 w 16348919"/>
              <a:gd name="connsiteY4538" fmla="*/ 1761943 h 10285413"/>
              <a:gd name="connsiteX4539" fmla="*/ 11939565 w 16348919"/>
              <a:gd name="connsiteY4539" fmla="*/ 1742210 h 10285413"/>
              <a:gd name="connsiteX4540" fmla="*/ 12008638 w 16348919"/>
              <a:gd name="connsiteY4540" fmla="*/ 1752075 h 10285413"/>
              <a:gd name="connsiteX4541" fmla="*/ 12038239 w 16348919"/>
              <a:gd name="connsiteY4541" fmla="*/ 1722473 h 10285413"/>
              <a:gd name="connsiteX4542" fmla="*/ 12008638 w 16348919"/>
              <a:gd name="connsiteY4542" fmla="*/ 1722473 h 10285413"/>
              <a:gd name="connsiteX4543" fmla="*/ 11939565 w 16348919"/>
              <a:gd name="connsiteY4543" fmla="*/ 1722473 h 10285413"/>
              <a:gd name="connsiteX4544" fmla="*/ 11604073 w 16348919"/>
              <a:gd name="connsiteY4544" fmla="*/ 1722473 h 10285413"/>
              <a:gd name="connsiteX4545" fmla="*/ 11337653 w 16348919"/>
              <a:gd name="connsiteY4545" fmla="*/ 1742210 h 10285413"/>
              <a:gd name="connsiteX4546" fmla="*/ 11219245 w 16348919"/>
              <a:gd name="connsiteY4546" fmla="*/ 1732342 h 10285413"/>
              <a:gd name="connsiteX4547" fmla="*/ 11160041 w 16348919"/>
              <a:gd name="connsiteY4547" fmla="*/ 1732342 h 10285413"/>
              <a:gd name="connsiteX4548" fmla="*/ 11110704 w 16348919"/>
              <a:gd name="connsiteY4548" fmla="*/ 1752075 h 10285413"/>
              <a:gd name="connsiteX4549" fmla="*/ 11130439 w 16348919"/>
              <a:gd name="connsiteY4549" fmla="*/ 1771811 h 10285413"/>
              <a:gd name="connsiteX4550" fmla="*/ 11248847 w 16348919"/>
              <a:gd name="connsiteY4550" fmla="*/ 1781680 h 10285413"/>
              <a:gd name="connsiteX4551" fmla="*/ 11367258 w 16348919"/>
              <a:gd name="connsiteY4551" fmla="*/ 1801413 h 10285413"/>
              <a:gd name="connsiteX4552" fmla="*/ 11436330 w 16348919"/>
              <a:gd name="connsiteY4552" fmla="*/ 1801413 h 10285413"/>
              <a:gd name="connsiteX4553" fmla="*/ 11505399 w 16348919"/>
              <a:gd name="connsiteY4553" fmla="*/ 1781680 h 10285413"/>
              <a:gd name="connsiteX4554" fmla="*/ 11525136 w 16348919"/>
              <a:gd name="connsiteY4554" fmla="*/ 1781680 h 10285413"/>
              <a:gd name="connsiteX4555" fmla="*/ 11554738 w 16348919"/>
              <a:gd name="connsiteY4555" fmla="*/ 1801413 h 10285413"/>
              <a:gd name="connsiteX4556" fmla="*/ 11584339 w 16348919"/>
              <a:gd name="connsiteY4556" fmla="*/ 1781680 h 10285413"/>
              <a:gd name="connsiteX4557" fmla="*/ 11663280 w 16348919"/>
              <a:gd name="connsiteY4557" fmla="*/ 1761943 h 10285413"/>
              <a:gd name="connsiteX4558" fmla="*/ 11742217 w 16348919"/>
              <a:gd name="connsiteY4558" fmla="*/ 1742210 h 10285413"/>
              <a:gd name="connsiteX4559" fmla="*/ 7834723 w 16348919"/>
              <a:gd name="connsiteY4559" fmla="*/ 1722473 h 10285413"/>
              <a:gd name="connsiteX4560" fmla="*/ 7814987 w 16348919"/>
              <a:gd name="connsiteY4560" fmla="*/ 1742210 h 10285413"/>
              <a:gd name="connsiteX4561" fmla="*/ 7834723 w 16348919"/>
              <a:gd name="connsiteY4561" fmla="*/ 1761943 h 10285413"/>
              <a:gd name="connsiteX4562" fmla="*/ 7854457 w 16348919"/>
              <a:gd name="connsiteY4562" fmla="*/ 1771811 h 10285413"/>
              <a:gd name="connsiteX4563" fmla="*/ 7874194 w 16348919"/>
              <a:gd name="connsiteY4563" fmla="*/ 1801413 h 10285413"/>
              <a:gd name="connsiteX4564" fmla="*/ 7893927 w 16348919"/>
              <a:gd name="connsiteY4564" fmla="*/ 1840884 h 10285413"/>
              <a:gd name="connsiteX4565" fmla="*/ 7913661 w 16348919"/>
              <a:gd name="connsiteY4565" fmla="*/ 1821147 h 10285413"/>
              <a:gd name="connsiteX4566" fmla="*/ 7893927 w 16348919"/>
              <a:gd name="connsiteY4566" fmla="*/ 1801413 h 10285413"/>
              <a:gd name="connsiteX4567" fmla="*/ 7923529 w 16348919"/>
              <a:gd name="connsiteY4567" fmla="*/ 1831016 h 10285413"/>
              <a:gd name="connsiteX4568" fmla="*/ 7943263 w 16348919"/>
              <a:gd name="connsiteY4568" fmla="*/ 1860617 h 10285413"/>
              <a:gd name="connsiteX4569" fmla="*/ 7953131 w 16348919"/>
              <a:gd name="connsiteY4569" fmla="*/ 1831016 h 10285413"/>
              <a:gd name="connsiteX4570" fmla="*/ 7972868 w 16348919"/>
              <a:gd name="connsiteY4570" fmla="*/ 1801413 h 10285413"/>
              <a:gd name="connsiteX4571" fmla="*/ 7972868 w 16348919"/>
              <a:gd name="connsiteY4571" fmla="*/ 1781680 h 10285413"/>
              <a:gd name="connsiteX4572" fmla="*/ 7913661 w 16348919"/>
              <a:gd name="connsiteY4572" fmla="*/ 1771811 h 10285413"/>
              <a:gd name="connsiteX4573" fmla="*/ 7874194 w 16348919"/>
              <a:gd name="connsiteY4573" fmla="*/ 1752075 h 10285413"/>
              <a:gd name="connsiteX4574" fmla="*/ 7854457 w 16348919"/>
              <a:gd name="connsiteY4574" fmla="*/ 1722473 h 10285413"/>
              <a:gd name="connsiteX4575" fmla="*/ 6650634 w 16348919"/>
              <a:gd name="connsiteY4575" fmla="*/ 1722473 h 10285413"/>
              <a:gd name="connsiteX4576" fmla="*/ 6650634 w 16348919"/>
              <a:gd name="connsiteY4576" fmla="*/ 1742210 h 10285413"/>
              <a:gd name="connsiteX4577" fmla="*/ 6660501 w 16348919"/>
              <a:gd name="connsiteY4577" fmla="*/ 1742210 h 10285413"/>
              <a:gd name="connsiteX4578" fmla="*/ 6670370 w 16348919"/>
              <a:gd name="connsiteY4578" fmla="*/ 1722473 h 10285413"/>
              <a:gd name="connsiteX4579" fmla="*/ 6650634 w 16348919"/>
              <a:gd name="connsiteY4579" fmla="*/ 1722473 h 10285413"/>
              <a:gd name="connsiteX4580" fmla="*/ 7901329 w 16348919"/>
              <a:gd name="connsiteY4580" fmla="*/ 1710139 h 10285413"/>
              <a:gd name="connsiteX4581" fmla="*/ 7893927 w 16348919"/>
              <a:gd name="connsiteY4581" fmla="*/ 1722473 h 10285413"/>
              <a:gd name="connsiteX4582" fmla="*/ 7933397 w 16348919"/>
              <a:gd name="connsiteY4582" fmla="*/ 1742210 h 10285413"/>
              <a:gd name="connsiteX4583" fmla="*/ 7953131 w 16348919"/>
              <a:gd name="connsiteY4583" fmla="*/ 1742210 h 10285413"/>
              <a:gd name="connsiteX4584" fmla="*/ 7923529 w 16348919"/>
              <a:gd name="connsiteY4584" fmla="*/ 1712608 h 10285413"/>
              <a:gd name="connsiteX4585" fmla="*/ 7901329 w 16348919"/>
              <a:gd name="connsiteY4585" fmla="*/ 1710139 h 10285413"/>
              <a:gd name="connsiteX4586" fmla="*/ 15294485 w 16348919"/>
              <a:gd name="connsiteY4586" fmla="*/ 1702740 h 10285413"/>
              <a:gd name="connsiteX4587" fmla="*/ 15314221 w 16348919"/>
              <a:gd name="connsiteY4587" fmla="*/ 1722473 h 10285413"/>
              <a:gd name="connsiteX4588" fmla="*/ 15294485 w 16348919"/>
              <a:gd name="connsiteY4588" fmla="*/ 1722473 h 10285413"/>
              <a:gd name="connsiteX4589" fmla="*/ 15294485 w 16348919"/>
              <a:gd name="connsiteY4589" fmla="*/ 1702740 h 10285413"/>
              <a:gd name="connsiteX4590" fmla="*/ 12689490 w 16348919"/>
              <a:gd name="connsiteY4590" fmla="*/ 1702740 h 10285413"/>
              <a:gd name="connsiteX4591" fmla="*/ 12728958 w 16348919"/>
              <a:gd name="connsiteY4591" fmla="*/ 1722473 h 10285413"/>
              <a:gd name="connsiteX4592" fmla="*/ 12748694 w 16348919"/>
              <a:gd name="connsiteY4592" fmla="*/ 1702740 h 10285413"/>
              <a:gd name="connsiteX4593" fmla="*/ 9413508 w 16348919"/>
              <a:gd name="connsiteY4593" fmla="*/ 1702740 h 10285413"/>
              <a:gd name="connsiteX4594" fmla="*/ 9472712 w 16348919"/>
              <a:gd name="connsiteY4594" fmla="*/ 1722473 h 10285413"/>
              <a:gd name="connsiteX4595" fmla="*/ 9571387 w 16348919"/>
              <a:gd name="connsiteY4595" fmla="*/ 1761943 h 10285413"/>
              <a:gd name="connsiteX4596" fmla="*/ 9591122 w 16348919"/>
              <a:gd name="connsiteY4596" fmla="*/ 1742210 h 10285413"/>
              <a:gd name="connsiteX4597" fmla="*/ 1499845 w 16348919"/>
              <a:gd name="connsiteY4597" fmla="*/ 1702740 h 10285413"/>
              <a:gd name="connsiteX4598" fmla="*/ 1499845 w 16348919"/>
              <a:gd name="connsiteY4598" fmla="*/ 1722473 h 10285413"/>
              <a:gd name="connsiteX4599" fmla="*/ 1539316 w 16348919"/>
              <a:gd name="connsiteY4599" fmla="*/ 1722473 h 10285413"/>
              <a:gd name="connsiteX4600" fmla="*/ 1519582 w 16348919"/>
              <a:gd name="connsiteY4600" fmla="*/ 1702740 h 10285413"/>
              <a:gd name="connsiteX4601" fmla="*/ 1499845 w 16348919"/>
              <a:gd name="connsiteY4601" fmla="*/ 1702740 h 10285413"/>
              <a:gd name="connsiteX4602" fmla="*/ 12289859 w 16348919"/>
              <a:gd name="connsiteY4602" fmla="*/ 1692871 h 10285413"/>
              <a:gd name="connsiteX4603" fmla="*/ 12275058 w 16348919"/>
              <a:gd name="connsiteY4603" fmla="*/ 1702740 h 10285413"/>
              <a:gd name="connsiteX4604" fmla="*/ 12294794 w 16348919"/>
              <a:gd name="connsiteY4604" fmla="*/ 1702740 h 10285413"/>
              <a:gd name="connsiteX4605" fmla="*/ 12289859 w 16348919"/>
              <a:gd name="connsiteY4605" fmla="*/ 1692871 h 10285413"/>
              <a:gd name="connsiteX4606" fmla="*/ 1716929 w 16348919"/>
              <a:gd name="connsiteY4606" fmla="*/ 1692871 h 10285413"/>
              <a:gd name="connsiteX4607" fmla="*/ 1716929 w 16348919"/>
              <a:gd name="connsiteY4607" fmla="*/ 1702740 h 10285413"/>
              <a:gd name="connsiteX4608" fmla="*/ 1756399 w 16348919"/>
              <a:gd name="connsiteY4608" fmla="*/ 1722473 h 10285413"/>
              <a:gd name="connsiteX4609" fmla="*/ 1795869 w 16348919"/>
              <a:gd name="connsiteY4609" fmla="*/ 1722473 h 10285413"/>
              <a:gd name="connsiteX4610" fmla="*/ 1756399 w 16348919"/>
              <a:gd name="connsiteY4610" fmla="*/ 1702740 h 10285413"/>
              <a:gd name="connsiteX4611" fmla="*/ 1716929 w 16348919"/>
              <a:gd name="connsiteY4611" fmla="*/ 1692871 h 10285413"/>
              <a:gd name="connsiteX4612" fmla="*/ 12353998 w 16348919"/>
              <a:gd name="connsiteY4612" fmla="*/ 1683006 h 10285413"/>
              <a:gd name="connsiteX4613" fmla="*/ 12314528 w 16348919"/>
              <a:gd name="connsiteY4613" fmla="*/ 1702740 h 10285413"/>
              <a:gd name="connsiteX4614" fmla="*/ 12294794 w 16348919"/>
              <a:gd name="connsiteY4614" fmla="*/ 1722473 h 10285413"/>
              <a:gd name="connsiteX4615" fmla="*/ 12334262 w 16348919"/>
              <a:gd name="connsiteY4615" fmla="*/ 1722473 h 10285413"/>
              <a:gd name="connsiteX4616" fmla="*/ 12413202 w 16348919"/>
              <a:gd name="connsiteY4616" fmla="*/ 1722473 h 10285413"/>
              <a:gd name="connsiteX4617" fmla="*/ 12403334 w 16348919"/>
              <a:gd name="connsiteY4617" fmla="*/ 1692871 h 10285413"/>
              <a:gd name="connsiteX4618" fmla="*/ 12353998 w 16348919"/>
              <a:gd name="connsiteY4618" fmla="*/ 1683006 h 10285413"/>
              <a:gd name="connsiteX4619" fmla="*/ 12205986 w 16348919"/>
              <a:gd name="connsiteY4619" fmla="*/ 1683006 h 10285413"/>
              <a:gd name="connsiteX4620" fmla="*/ 12196120 w 16348919"/>
              <a:gd name="connsiteY4620" fmla="*/ 1702740 h 10285413"/>
              <a:gd name="connsiteX4621" fmla="*/ 12215854 w 16348919"/>
              <a:gd name="connsiteY4621" fmla="*/ 1702740 h 10285413"/>
              <a:gd name="connsiteX4622" fmla="*/ 12235588 w 16348919"/>
              <a:gd name="connsiteY4622" fmla="*/ 1702740 h 10285413"/>
              <a:gd name="connsiteX4623" fmla="*/ 12205986 w 16348919"/>
              <a:gd name="connsiteY4623" fmla="*/ 1683006 h 10285413"/>
              <a:gd name="connsiteX4624" fmla="*/ 8920139 w 16348919"/>
              <a:gd name="connsiteY4624" fmla="*/ 1683006 h 10285413"/>
              <a:gd name="connsiteX4625" fmla="*/ 8949740 w 16348919"/>
              <a:gd name="connsiteY4625" fmla="*/ 1712608 h 10285413"/>
              <a:gd name="connsiteX4626" fmla="*/ 8999078 w 16348919"/>
              <a:gd name="connsiteY4626" fmla="*/ 1742210 h 10285413"/>
              <a:gd name="connsiteX4627" fmla="*/ 9048415 w 16348919"/>
              <a:gd name="connsiteY4627" fmla="*/ 1761943 h 10285413"/>
              <a:gd name="connsiteX4628" fmla="*/ 9068150 w 16348919"/>
              <a:gd name="connsiteY4628" fmla="*/ 1771811 h 10285413"/>
              <a:gd name="connsiteX4629" fmla="*/ 9087884 w 16348919"/>
              <a:gd name="connsiteY4629" fmla="*/ 1781680 h 10285413"/>
              <a:gd name="connsiteX4630" fmla="*/ 9107618 w 16348919"/>
              <a:gd name="connsiteY4630" fmla="*/ 1801413 h 10285413"/>
              <a:gd name="connsiteX4631" fmla="*/ 9117486 w 16348919"/>
              <a:gd name="connsiteY4631" fmla="*/ 1781680 h 10285413"/>
              <a:gd name="connsiteX4632" fmla="*/ 9097752 w 16348919"/>
              <a:gd name="connsiteY4632" fmla="*/ 1742210 h 10285413"/>
              <a:gd name="connsiteX4633" fmla="*/ 9038548 w 16348919"/>
              <a:gd name="connsiteY4633" fmla="*/ 1722473 h 10285413"/>
              <a:gd name="connsiteX4634" fmla="*/ 9028680 w 16348919"/>
              <a:gd name="connsiteY4634" fmla="*/ 1712608 h 10285413"/>
              <a:gd name="connsiteX4635" fmla="*/ 8999078 w 16348919"/>
              <a:gd name="connsiteY4635" fmla="*/ 1702740 h 10285413"/>
              <a:gd name="connsiteX4636" fmla="*/ 12437871 w 16348919"/>
              <a:gd name="connsiteY4636" fmla="*/ 1668202 h 10285413"/>
              <a:gd name="connsiteX4637" fmla="*/ 12413202 w 16348919"/>
              <a:gd name="connsiteY4637" fmla="*/ 1702740 h 10285413"/>
              <a:gd name="connsiteX4638" fmla="*/ 12423070 w 16348919"/>
              <a:gd name="connsiteY4638" fmla="*/ 1722473 h 10285413"/>
              <a:gd name="connsiteX4639" fmla="*/ 12452672 w 16348919"/>
              <a:gd name="connsiteY4639" fmla="*/ 1722473 h 10285413"/>
              <a:gd name="connsiteX4640" fmla="*/ 12472406 w 16348919"/>
              <a:gd name="connsiteY4640" fmla="*/ 1702740 h 10285413"/>
              <a:gd name="connsiteX4641" fmla="*/ 12472406 w 16348919"/>
              <a:gd name="connsiteY4641" fmla="*/ 1683006 h 10285413"/>
              <a:gd name="connsiteX4642" fmla="*/ 12437871 w 16348919"/>
              <a:gd name="connsiteY4642" fmla="*/ 1668202 h 10285413"/>
              <a:gd name="connsiteX4643" fmla="*/ 9295100 w 16348919"/>
              <a:gd name="connsiteY4643" fmla="*/ 1663269 h 10285413"/>
              <a:gd name="connsiteX4644" fmla="*/ 9275367 w 16348919"/>
              <a:gd name="connsiteY4644" fmla="*/ 1702740 h 10285413"/>
              <a:gd name="connsiteX4645" fmla="*/ 9334571 w 16348919"/>
              <a:gd name="connsiteY4645" fmla="*/ 1722473 h 10285413"/>
              <a:gd name="connsiteX4646" fmla="*/ 9374038 w 16348919"/>
              <a:gd name="connsiteY4646" fmla="*/ 1722473 h 10285413"/>
              <a:gd name="connsiteX4647" fmla="*/ 9334571 w 16348919"/>
              <a:gd name="connsiteY4647" fmla="*/ 1702740 h 10285413"/>
              <a:gd name="connsiteX4648" fmla="*/ 9334571 w 16348919"/>
              <a:gd name="connsiteY4648" fmla="*/ 1683006 h 10285413"/>
              <a:gd name="connsiteX4649" fmla="*/ 7755783 w 16348919"/>
              <a:gd name="connsiteY4649" fmla="*/ 1663269 h 10285413"/>
              <a:gd name="connsiteX4650" fmla="*/ 7765651 w 16348919"/>
              <a:gd name="connsiteY4650" fmla="*/ 1683006 h 10285413"/>
              <a:gd name="connsiteX4651" fmla="*/ 7785385 w 16348919"/>
              <a:gd name="connsiteY4651" fmla="*/ 1702740 h 10285413"/>
              <a:gd name="connsiteX4652" fmla="*/ 7795253 w 16348919"/>
              <a:gd name="connsiteY4652" fmla="*/ 1683006 h 10285413"/>
              <a:gd name="connsiteX4653" fmla="*/ 1263030 w 16348919"/>
              <a:gd name="connsiteY4653" fmla="*/ 1663269 h 10285413"/>
              <a:gd name="connsiteX4654" fmla="*/ 1322233 w 16348919"/>
              <a:gd name="connsiteY4654" fmla="*/ 1742210 h 10285413"/>
              <a:gd name="connsiteX4655" fmla="*/ 1302496 w 16348919"/>
              <a:gd name="connsiteY4655" fmla="*/ 1722473 h 10285413"/>
              <a:gd name="connsiteX4656" fmla="*/ 1282764 w 16348919"/>
              <a:gd name="connsiteY4656" fmla="*/ 1722473 h 10285413"/>
              <a:gd name="connsiteX4657" fmla="*/ 1243294 w 16348919"/>
              <a:gd name="connsiteY4657" fmla="*/ 1683006 h 10285413"/>
              <a:gd name="connsiteX4658" fmla="*/ 1263030 w 16348919"/>
              <a:gd name="connsiteY4658" fmla="*/ 1663269 h 10285413"/>
              <a:gd name="connsiteX4659" fmla="*/ 11169910 w 16348919"/>
              <a:gd name="connsiteY4659" fmla="*/ 1643535 h 10285413"/>
              <a:gd name="connsiteX4660" fmla="*/ 11189643 w 16348919"/>
              <a:gd name="connsiteY4660" fmla="*/ 1663269 h 10285413"/>
              <a:gd name="connsiteX4661" fmla="*/ 11229113 w 16348919"/>
              <a:gd name="connsiteY4661" fmla="*/ 1643535 h 10285413"/>
              <a:gd name="connsiteX4662" fmla="*/ 11189643 w 16348919"/>
              <a:gd name="connsiteY4662" fmla="*/ 1643535 h 10285413"/>
              <a:gd name="connsiteX4663" fmla="*/ 8170216 w 16348919"/>
              <a:gd name="connsiteY4663" fmla="*/ 1643535 h 10285413"/>
              <a:gd name="connsiteX4664" fmla="*/ 8170216 w 16348919"/>
              <a:gd name="connsiteY4664" fmla="*/ 1683006 h 10285413"/>
              <a:gd name="connsiteX4665" fmla="*/ 8170216 w 16348919"/>
              <a:gd name="connsiteY4665" fmla="*/ 1702740 h 10285413"/>
              <a:gd name="connsiteX4666" fmla="*/ 8189949 w 16348919"/>
              <a:gd name="connsiteY4666" fmla="*/ 1722473 h 10285413"/>
              <a:gd name="connsiteX4667" fmla="*/ 8229420 w 16348919"/>
              <a:gd name="connsiteY4667" fmla="*/ 1722473 h 10285413"/>
              <a:gd name="connsiteX4668" fmla="*/ 8180081 w 16348919"/>
              <a:gd name="connsiteY4668" fmla="*/ 1663269 h 10285413"/>
              <a:gd name="connsiteX4669" fmla="*/ 8170216 w 16348919"/>
              <a:gd name="connsiteY4669" fmla="*/ 1643535 h 10285413"/>
              <a:gd name="connsiteX4670" fmla="*/ 6354614 w 16348919"/>
              <a:gd name="connsiteY4670" fmla="*/ 1643535 h 10285413"/>
              <a:gd name="connsiteX4671" fmla="*/ 6354614 w 16348919"/>
              <a:gd name="connsiteY4671" fmla="*/ 1663269 h 10285413"/>
              <a:gd name="connsiteX4672" fmla="*/ 6374349 w 16348919"/>
              <a:gd name="connsiteY4672" fmla="*/ 1653401 h 10285413"/>
              <a:gd name="connsiteX4673" fmla="*/ 6354614 w 16348919"/>
              <a:gd name="connsiteY4673" fmla="*/ 1643535 h 10285413"/>
              <a:gd name="connsiteX4674" fmla="*/ 13064450 w 16348919"/>
              <a:gd name="connsiteY4674" fmla="*/ 1623799 h 10285413"/>
              <a:gd name="connsiteX4675" fmla="*/ 13044716 w 16348919"/>
              <a:gd name="connsiteY4675" fmla="*/ 1643535 h 10285413"/>
              <a:gd name="connsiteX4676" fmla="*/ 13064450 w 16348919"/>
              <a:gd name="connsiteY4676" fmla="*/ 1663269 h 10285413"/>
              <a:gd name="connsiteX4677" fmla="*/ 13064450 w 16348919"/>
              <a:gd name="connsiteY4677" fmla="*/ 1623799 h 10285413"/>
              <a:gd name="connsiteX4678" fmla="*/ 10834417 w 16348919"/>
              <a:gd name="connsiteY4678" fmla="*/ 1623799 h 10285413"/>
              <a:gd name="connsiteX4679" fmla="*/ 10775211 w 16348919"/>
              <a:gd name="connsiteY4679" fmla="*/ 1643535 h 10285413"/>
              <a:gd name="connsiteX4680" fmla="*/ 10893621 w 16348919"/>
              <a:gd name="connsiteY4680" fmla="*/ 1643535 h 10285413"/>
              <a:gd name="connsiteX4681" fmla="*/ 10873885 w 16348919"/>
              <a:gd name="connsiteY4681" fmla="*/ 1623799 h 10285413"/>
              <a:gd name="connsiteX4682" fmla="*/ 8979342 w 16348919"/>
              <a:gd name="connsiteY4682" fmla="*/ 1623799 h 10285413"/>
              <a:gd name="connsiteX4683" fmla="*/ 8979342 w 16348919"/>
              <a:gd name="connsiteY4683" fmla="*/ 1643535 h 10285413"/>
              <a:gd name="connsiteX4684" fmla="*/ 8999078 w 16348919"/>
              <a:gd name="connsiteY4684" fmla="*/ 1623799 h 10285413"/>
              <a:gd name="connsiteX4685" fmla="*/ 8979342 w 16348919"/>
              <a:gd name="connsiteY4685" fmla="*/ 1623799 h 10285413"/>
              <a:gd name="connsiteX4686" fmla="*/ 6808513 w 16348919"/>
              <a:gd name="connsiteY4686" fmla="*/ 1623799 h 10285413"/>
              <a:gd name="connsiteX4687" fmla="*/ 6887453 w 16348919"/>
              <a:gd name="connsiteY4687" fmla="*/ 1722473 h 10285413"/>
              <a:gd name="connsiteX4688" fmla="*/ 6907187 w 16348919"/>
              <a:gd name="connsiteY4688" fmla="*/ 1722473 h 10285413"/>
              <a:gd name="connsiteX4689" fmla="*/ 6907187 w 16348919"/>
              <a:gd name="connsiteY4689" fmla="*/ 1702740 h 10285413"/>
              <a:gd name="connsiteX4690" fmla="*/ 6926921 w 16348919"/>
              <a:gd name="connsiteY4690" fmla="*/ 1712608 h 10285413"/>
              <a:gd name="connsiteX4691" fmla="*/ 6926921 w 16348919"/>
              <a:gd name="connsiteY4691" fmla="*/ 1722473 h 10285413"/>
              <a:gd name="connsiteX4692" fmla="*/ 6946655 w 16348919"/>
              <a:gd name="connsiteY4692" fmla="*/ 1732342 h 10285413"/>
              <a:gd name="connsiteX4693" fmla="*/ 6976259 w 16348919"/>
              <a:gd name="connsiteY4693" fmla="*/ 1742210 h 10285413"/>
              <a:gd name="connsiteX4694" fmla="*/ 7005861 w 16348919"/>
              <a:gd name="connsiteY4694" fmla="*/ 1761943 h 10285413"/>
              <a:gd name="connsiteX4695" fmla="*/ 7025595 w 16348919"/>
              <a:gd name="connsiteY4695" fmla="*/ 1761943 h 10285413"/>
              <a:gd name="connsiteX4696" fmla="*/ 7084799 w 16348919"/>
              <a:gd name="connsiteY4696" fmla="*/ 1801413 h 10285413"/>
              <a:gd name="connsiteX4697" fmla="*/ 7124270 w 16348919"/>
              <a:gd name="connsiteY4697" fmla="*/ 1831016 h 10285413"/>
              <a:gd name="connsiteX4698" fmla="*/ 7173607 w 16348919"/>
              <a:gd name="connsiteY4698" fmla="*/ 1880354 h 10285413"/>
              <a:gd name="connsiteX4699" fmla="*/ 7203209 w 16348919"/>
              <a:gd name="connsiteY4699" fmla="*/ 1919821 h 10285413"/>
              <a:gd name="connsiteX4700" fmla="*/ 7222943 w 16348919"/>
              <a:gd name="connsiteY4700" fmla="*/ 1900087 h 10285413"/>
              <a:gd name="connsiteX4701" fmla="*/ 7222943 w 16348919"/>
              <a:gd name="connsiteY4701" fmla="*/ 1880354 h 10285413"/>
              <a:gd name="connsiteX4702" fmla="*/ 7242679 w 16348919"/>
              <a:gd name="connsiteY4702" fmla="*/ 1880354 h 10285413"/>
              <a:gd name="connsiteX4703" fmla="*/ 7282147 w 16348919"/>
              <a:gd name="connsiteY4703" fmla="*/ 1900087 h 10285413"/>
              <a:gd name="connsiteX4704" fmla="*/ 7321617 w 16348919"/>
              <a:gd name="connsiteY4704" fmla="*/ 1939558 h 10285413"/>
              <a:gd name="connsiteX4705" fmla="*/ 7282147 w 16348919"/>
              <a:gd name="connsiteY4705" fmla="*/ 1880354 h 10285413"/>
              <a:gd name="connsiteX4706" fmla="*/ 7242679 w 16348919"/>
              <a:gd name="connsiteY4706" fmla="*/ 1850749 h 10285413"/>
              <a:gd name="connsiteX4707" fmla="*/ 7222943 w 16348919"/>
              <a:gd name="connsiteY4707" fmla="*/ 1840884 h 10285413"/>
              <a:gd name="connsiteX4708" fmla="*/ 7203209 w 16348919"/>
              <a:gd name="connsiteY4708" fmla="*/ 1840884 h 10285413"/>
              <a:gd name="connsiteX4709" fmla="*/ 7173607 w 16348919"/>
              <a:gd name="connsiteY4709" fmla="*/ 1811282 h 10285413"/>
              <a:gd name="connsiteX4710" fmla="*/ 7124270 w 16348919"/>
              <a:gd name="connsiteY4710" fmla="*/ 1761943 h 10285413"/>
              <a:gd name="connsiteX4711" fmla="*/ 7084799 w 16348919"/>
              <a:gd name="connsiteY4711" fmla="*/ 1761943 h 10285413"/>
              <a:gd name="connsiteX4712" fmla="*/ 7065065 w 16348919"/>
              <a:gd name="connsiteY4712" fmla="*/ 1742210 h 10285413"/>
              <a:gd name="connsiteX4713" fmla="*/ 7005861 w 16348919"/>
              <a:gd name="connsiteY4713" fmla="*/ 1702740 h 10285413"/>
              <a:gd name="connsiteX4714" fmla="*/ 6986125 w 16348919"/>
              <a:gd name="connsiteY4714" fmla="*/ 1692871 h 10285413"/>
              <a:gd name="connsiteX4715" fmla="*/ 6946655 w 16348919"/>
              <a:gd name="connsiteY4715" fmla="*/ 1683006 h 10285413"/>
              <a:gd name="connsiteX4716" fmla="*/ 6907187 w 16348919"/>
              <a:gd name="connsiteY4716" fmla="*/ 1673137 h 10285413"/>
              <a:gd name="connsiteX4717" fmla="*/ 6877585 w 16348919"/>
              <a:gd name="connsiteY4717" fmla="*/ 1663269 h 10285413"/>
              <a:gd name="connsiteX4718" fmla="*/ 6847981 w 16348919"/>
              <a:gd name="connsiteY4718" fmla="*/ 1643535 h 10285413"/>
              <a:gd name="connsiteX4719" fmla="*/ 6828247 w 16348919"/>
              <a:gd name="connsiteY4719" fmla="*/ 1643535 h 10285413"/>
              <a:gd name="connsiteX4720" fmla="*/ 6808513 w 16348919"/>
              <a:gd name="connsiteY4720" fmla="*/ 1623799 h 10285413"/>
              <a:gd name="connsiteX4721" fmla="*/ 1322233 w 16348919"/>
              <a:gd name="connsiteY4721" fmla="*/ 1623799 h 10285413"/>
              <a:gd name="connsiteX4722" fmla="*/ 1302496 w 16348919"/>
              <a:gd name="connsiteY4722" fmla="*/ 1643535 h 10285413"/>
              <a:gd name="connsiteX4723" fmla="*/ 1332101 w 16348919"/>
              <a:gd name="connsiteY4723" fmla="*/ 1643535 h 10285413"/>
              <a:gd name="connsiteX4724" fmla="*/ 1341967 w 16348919"/>
              <a:gd name="connsiteY4724" fmla="*/ 1643535 h 10285413"/>
              <a:gd name="connsiteX4725" fmla="*/ 1322233 w 16348919"/>
              <a:gd name="connsiteY4725" fmla="*/ 1623799 h 10285413"/>
              <a:gd name="connsiteX4726" fmla="*/ 1203825 w 16348919"/>
              <a:gd name="connsiteY4726" fmla="*/ 1623799 h 10285413"/>
              <a:gd name="connsiteX4727" fmla="*/ 1203825 w 16348919"/>
              <a:gd name="connsiteY4727" fmla="*/ 1643535 h 10285413"/>
              <a:gd name="connsiteX4728" fmla="*/ 1223559 w 16348919"/>
              <a:gd name="connsiteY4728" fmla="*/ 1623799 h 10285413"/>
              <a:gd name="connsiteX4729" fmla="*/ 1203825 w 16348919"/>
              <a:gd name="connsiteY4729" fmla="*/ 1623799 h 10285413"/>
              <a:gd name="connsiteX4730" fmla="*/ 13084186 w 16348919"/>
              <a:gd name="connsiteY4730" fmla="*/ 1604066 h 10285413"/>
              <a:gd name="connsiteX4731" fmla="*/ 13103920 w 16348919"/>
              <a:gd name="connsiteY4731" fmla="*/ 1623799 h 10285413"/>
              <a:gd name="connsiteX4732" fmla="*/ 13103920 w 16348919"/>
              <a:gd name="connsiteY4732" fmla="*/ 1604066 h 10285413"/>
              <a:gd name="connsiteX4733" fmla="*/ 13084186 w 16348919"/>
              <a:gd name="connsiteY4733" fmla="*/ 1604066 h 10285413"/>
              <a:gd name="connsiteX4734" fmla="*/ 12196120 w 16348919"/>
              <a:gd name="connsiteY4734" fmla="*/ 1604066 h 10285413"/>
              <a:gd name="connsiteX4735" fmla="*/ 12196120 w 16348919"/>
              <a:gd name="connsiteY4735" fmla="*/ 1623799 h 10285413"/>
              <a:gd name="connsiteX4736" fmla="*/ 12215854 w 16348919"/>
              <a:gd name="connsiteY4736" fmla="*/ 1623799 h 10285413"/>
              <a:gd name="connsiteX4737" fmla="*/ 12215854 w 16348919"/>
              <a:gd name="connsiteY4737" fmla="*/ 1604066 h 10285413"/>
              <a:gd name="connsiteX4738" fmla="*/ 12196120 w 16348919"/>
              <a:gd name="connsiteY4738" fmla="*/ 1604066 h 10285413"/>
              <a:gd name="connsiteX4739" fmla="*/ 12146782 w 16348919"/>
              <a:gd name="connsiteY4739" fmla="*/ 1604066 h 10285413"/>
              <a:gd name="connsiteX4740" fmla="*/ 12136913 w 16348919"/>
              <a:gd name="connsiteY4740" fmla="*/ 1623799 h 10285413"/>
              <a:gd name="connsiteX4741" fmla="*/ 12156650 w 16348919"/>
              <a:gd name="connsiteY4741" fmla="*/ 1623799 h 10285413"/>
              <a:gd name="connsiteX4742" fmla="*/ 12146782 w 16348919"/>
              <a:gd name="connsiteY4742" fmla="*/ 1604066 h 10285413"/>
              <a:gd name="connsiteX4743" fmla="*/ 11604073 w 16348919"/>
              <a:gd name="connsiteY4743" fmla="*/ 1604066 h 10285413"/>
              <a:gd name="connsiteX4744" fmla="*/ 11683013 w 16348919"/>
              <a:gd name="connsiteY4744" fmla="*/ 1643535 h 10285413"/>
              <a:gd name="connsiteX4745" fmla="*/ 11702747 w 16348919"/>
              <a:gd name="connsiteY4745" fmla="*/ 1623799 h 10285413"/>
              <a:gd name="connsiteX4746" fmla="*/ 11683013 w 16348919"/>
              <a:gd name="connsiteY4746" fmla="*/ 1604066 h 10285413"/>
              <a:gd name="connsiteX4747" fmla="*/ 11623810 w 16348919"/>
              <a:gd name="connsiteY4747" fmla="*/ 1604066 h 10285413"/>
              <a:gd name="connsiteX4748" fmla="*/ 11604073 w 16348919"/>
              <a:gd name="connsiteY4748" fmla="*/ 1604066 h 10285413"/>
              <a:gd name="connsiteX4749" fmla="*/ 11446195 w 16348919"/>
              <a:gd name="connsiteY4749" fmla="*/ 1604066 h 10285413"/>
              <a:gd name="connsiteX4750" fmla="*/ 11465932 w 16348919"/>
              <a:gd name="connsiteY4750" fmla="*/ 1643535 h 10285413"/>
              <a:gd name="connsiteX4751" fmla="*/ 11535004 w 16348919"/>
              <a:gd name="connsiteY4751" fmla="*/ 1643535 h 10285413"/>
              <a:gd name="connsiteX4752" fmla="*/ 11564606 w 16348919"/>
              <a:gd name="connsiteY4752" fmla="*/ 1623799 h 10285413"/>
              <a:gd name="connsiteX4753" fmla="*/ 11544869 w 16348919"/>
              <a:gd name="connsiteY4753" fmla="*/ 1604066 h 10285413"/>
              <a:gd name="connsiteX4754" fmla="*/ 11505399 w 16348919"/>
              <a:gd name="connsiteY4754" fmla="*/ 1604066 h 10285413"/>
              <a:gd name="connsiteX4755" fmla="*/ 11446195 w 16348919"/>
              <a:gd name="connsiteY4755" fmla="*/ 1604066 h 10285413"/>
              <a:gd name="connsiteX4756" fmla="*/ 8722790 w 16348919"/>
              <a:gd name="connsiteY4756" fmla="*/ 1604066 h 10285413"/>
              <a:gd name="connsiteX4757" fmla="*/ 8722790 w 16348919"/>
              <a:gd name="connsiteY4757" fmla="*/ 1613934 h 10285413"/>
              <a:gd name="connsiteX4758" fmla="*/ 8742524 w 16348919"/>
              <a:gd name="connsiteY4758" fmla="*/ 1623799 h 10285413"/>
              <a:gd name="connsiteX4759" fmla="*/ 8032072 w 16348919"/>
              <a:gd name="connsiteY4759" fmla="*/ 1604066 h 10285413"/>
              <a:gd name="connsiteX4760" fmla="*/ 8032072 w 16348919"/>
              <a:gd name="connsiteY4760" fmla="*/ 1623799 h 10285413"/>
              <a:gd name="connsiteX4761" fmla="*/ 8032072 w 16348919"/>
              <a:gd name="connsiteY4761" fmla="*/ 1643535 h 10285413"/>
              <a:gd name="connsiteX4762" fmla="*/ 8091275 w 16348919"/>
              <a:gd name="connsiteY4762" fmla="*/ 1643535 h 10285413"/>
              <a:gd name="connsiteX4763" fmla="*/ 8111009 w 16348919"/>
              <a:gd name="connsiteY4763" fmla="*/ 1646824 h 10285413"/>
              <a:gd name="connsiteX4764" fmla="*/ 8091275 w 16348919"/>
              <a:gd name="connsiteY4764" fmla="*/ 1633667 h 10285413"/>
              <a:gd name="connsiteX4765" fmla="*/ 8051805 w 16348919"/>
              <a:gd name="connsiteY4765" fmla="*/ 1604066 h 10285413"/>
              <a:gd name="connsiteX4766" fmla="*/ 1282764 w 16348919"/>
              <a:gd name="connsiteY4766" fmla="*/ 1604066 h 10285413"/>
              <a:gd name="connsiteX4767" fmla="*/ 1282764 w 16348919"/>
              <a:gd name="connsiteY4767" fmla="*/ 1623799 h 10285413"/>
              <a:gd name="connsiteX4768" fmla="*/ 1302496 w 16348919"/>
              <a:gd name="connsiteY4768" fmla="*/ 1604066 h 10285413"/>
              <a:gd name="connsiteX4769" fmla="*/ 1282764 w 16348919"/>
              <a:gd name="connsiteY4769" fmla="*/ 1604066 h 10285413"/>
              <a:gd name="connsiteX4770" fmla="*/ 1164352 w 16348919"/>
              <a:gd name="connsiteY4770" fmla="*/ 1604066 h 10285413"/>
              <a:gd name="connsiteX4771" fmla="*/ 1184089 w 16348919"/>
              <a:gd name="connsiteY4771" fmla="*/ 1623799 h 10285413"/>
              <a:gd name="connsiteX4772" fmla="*/ 1184089 w 16348919"/>
              <a:gd name="connsiteY4772" fmla="*/ 1604066 h 10285413"/>
              <a:gd name="connsiteX4773" fmla="*/ 1164352 w 16348919"/>
              <a:gd name="connsiteY4773" fmla="*/ 1604066 h 10285413"/>
              <a:gd name="connsiteX4774" fmla="*/ 8446504 w 16348919"/>
              <a:gd name="connsiteY4774" fmla="*/ 1584329 h 10285413"/>
              <a:gd name="connsiteX4775" fmla="*/ 8485972 w 16348919"/>
              <a:gd name="connsiteY4775" fmla="*/ 1623799 h 10285413"/>
              <a:gd name="connsiteX4776" fmla="*/ 8584646 w 16348919"/>
              <a:gd name="connsiteY4776" fmla="*/ 1643535 h 10285413"/>
              <a:gd name="connsiteX4777" fmla="*/ 8505708 w 16348919"/>
              <a:gd name="connsiteY4777" fmla="*/ 1604066 h 10285413"/>
              <a:gd name="connsiteX4778" fmla="*/ 8466238 w 16348919"/>
              <a:gd name="connsiteY4778" fmla="*/ 1584329 h 10285413"/>
              <a:gd name="connsiteX4779" fmla="*/ 8446504 w 16348919"/>
              <a:gd name="connsiteY4779" fmla="*/ 1584329 h 10285413"/>
              <a:gd name="connsiteX4780" fmla="*/ 11860629 w 16348919"/>
              <a:gd name="connsiteY4780" fmla="*/ 1564595 h 10285413"/>
              <a:gd name="connsiteX4781" fmla="*/ 11860629 w 16348919"/>
              <a:gd name="connsiteY4781" fmla="*/ 1584329 h 10285413"/>
              <a:gd name="connsiteX4782" fmla="*/ 11880362 w 16348919"/>
              <a:gd name="connsiteY4782" fmla="*/ 1564595 h 10285413"/>
              <a:gd name="connsiteX4783" fmla="*/ 11860629 w 16348919"/>
              <a:gd name="connsiteY4783" fmla="*/ 1564595 h 10285413"/>
              <a:gd name="connsiteX4784" fmla="*/ 11702747 w 16348919"/>
              <a:gd name="connsiteY4784" fmla="*/ 1564595 h 10285413"/>
              <a:gd name="connsiteX4785" fmla="*/ 11781688 w 16348919"/>
              <a:gd name="connsiteY4785" fmla="*/ 1584329 h 10285413"/>
              <a:gd name="connsiteX4786" fmla="*/ 11821158 w 16348919"/>
              <a:gd name="connsiteY4786" fmla="*/ 1564595 h 10285413"/>
              <a:gd name="connsiteX4787" fmla="*/ 11801424 w 16348919"/>
              <a:gd name="connsiteY4787" fmla="*/ 1564595 h 10285413"/>
              <a:gd name="connsiteX4788" fmla="*/ 11781688 w 16348919"/>
              <a:gd name="connsiteY4788" fmla="*/ 1564595 h 10285413"/>
              <a:gd name="connsiteX4789" fmla="*/ 11761954 w 16348919"/>
              <a:gd name="connsiteY4789" fmla="*/ 1564595 h 10285413"/>
              <a:gd name="connsiteX4790" fmla="*/ 9591122 w 16348919"/>
              <a:gd name="connsiteY4790" fmla="*/ 1564595 h 10285413"/>
              <a:gd name="connsiteX4791" fmla="*/ 9571387 w 16348919"/>
              <a:gd name="connsiteY4791" fmla="*/ 1574464 h 10285413"/>
              <a:gd name="connsiteX4792" fmla="*/ 9591122 w 16348919"/>
              <a:gd name="connsiteY4792" fmla="*/ 1584329 h 10285413"/>
              <a:gd name="connsiteX4793" fmla="*/ 9610856 w 16348919"/>
              <a:gd name="connsiteY4793" fmla="*/ 1564595 h 10285413"/>
              <a:gd name="connsiteX4794" fmla="*/ 9591122 w 16348919"/>
              <a:gd name="connsiteY4794" fmla="*/ 1564595 h 10285413"/>
              <a:gd name="connsiteX4795" fmla="*/ 927537 w 16348919"/>
              <a:gd name="connsiteY4795" fmla="*/ 1564595 h 10285413"/>
              <a:gd name="connsiteX4796" fmla="*/ 937405 w 16348919"/>
              <a:gd name="connsiteY4796" fmla="*/ 1564595 h 10285413"/>
              <a:gd name="connsiteX4797" fmla="*/ 947271 w 16348919"/>
              <a:gd name="connsiteY4797" fmla="*/ 1564595 h 10285413"/>
              <a:gd name="connsiteX4798" fmla="*/ 947271 w 16348919"/>
              <a:gd name="connsiteY4798" fmla="*/ 1584329 h 10285413"/>
              <a:gd name="connsiteX4799" fmla="*/ 927537 w 16348919"/>
              <a:gd name="connsiteY4799" fmla="*/ 1564595 h 10285413"/>
              <a:gd name="connsiteX4800" fmla="*/ 11539937 w 16348919"/>
              <a:gd name="connsiteY4800" fmla="*/ 1549794 h 10285413"/>
              <a:gd name="connsiteX4801" fmla="*/ 11515267 w 16348919"/>
              <a:gd name="connsiteY4801" fmla="*/ 1554727 h 10285413"/>
              <a:gd name="connsiteX4802" fmla="*/ 11564606 w 16348919"/>
              <a:gd name="connsiteY4802" fmla="*/ 1564595 h 10285413"/>
              <a:gd name="connsiteX4803" fmla="*/ 11643543 w 16348919"/>
              <a:gd name="connsiteY4803" fmla="*/ 1584329 h 10285413"/>
              <a:gd name="connsiteX4804" fmla="*/ 11663280 w 16348919"/>
              <a:gd name="connsiteY4804" fmla="*/ 1574464 h 10285413"/>
              <a:gd name="connsiteX4805" fmla="*/ 11594208 w 16348919"/>
              <a:gd name="connsiteY4805" fmla="*/ 1554727 h 10285413"/>
              <a:gd name="connsiteX4806" fmla="*/ 11539937 w 16348919"/>
              <a:gd name="connsiteY4806" fmla="*/ 1549794 h 10285413"/>
              <a:gd name="connsiteX4807" fmla="*/ 9630593 w 16348919"/>
              <a:gd name="connsiteY4807" fmla="*/ 1544861 h 10285413"/>
              <a:gd name="connsiteX4808" fmla="*/ 9630593 w 16348919"/>
              <a:gd name="connsiteY4808" fmla="*/ 1564595 h 10285413"/>
              <a:gd name="connsiteX4809" fmla="*/ 9650326 w 16348919"/>
              <a:gd name="connsiteY4809" fmla="*/ 1564595 h 10285413"/>
              <a:gd name="connsiteX4810" fmla="*/ 9630593 w 16348919"/>
              <a:gd name="connsiteY4810" fmla="*/ 1544861 h 10285413"/>
              <a:gd name="connsiteX4811" fmla="*/ 7538701 w 16348919"/>
              <a:gd name="connsiteY4811" fmla="*/ 1544861 h 10285413"/>
              <a:gd name="connsiteX4812" fmla="*/ 7597905 w 16348919"/>
              <a:gd name="connsiteY4812" fmla="*/ 1584329 h 10285413"/>
              <a:gd name="connsiteX4813" fmla="*/ 7617642 w 16348919"/>
              <a:gd name="connsiteY4813" fmla="*/ 1594197 h 10285413"/>
              <a:gd name="connsiteX4814" fmla="*/ 7657109 w 16348919"/>
              <a:gd name="connsiteY4814" fmla="*/ 1623799 h 10285413"/>
              <a:gd name="connsiteX4815" fmla="*/ 7696579 w 16348919"/>
              <a:gd name="connsiteY4815" fmla="*/ 1623799 h 10285413"/>
              <a:gd name="connsiteX4816" fmla="*/ 7617642 w 16348919"/>
              <a:gd name="connsiteY4816" fmla="*/ 1584329 h 10285413"/>
              <a:gd name="connsiteX4817" fmla="*/ 7538701 w 16348919"/>
              <a:gd name="connsiteY4817" fmla="*/ 1544861 h 10285413"/>
              <a:gd name="connsiteX4818" fmla="*/ 12521744 w 16348919"/>
              <a:gd name="connsiteY4818" fmla="*/ 1534993 h 10285413"/>
              <a:gd name="connsiteX4819" fmla="*/ 12472406 w 16348919"/>
              <a:gd name="connsiteY4819" fmla="*/ 1544861 h 10285413"/>
              <a:gd name="connsiteX4820" fmla="*/ 12492139 w 16348919"/>
              <a:gd name="connsiteY4820" fmla="*/ 1564595 h 10285413"/>
              <a:gd name="connsiteX4821" fmla="*/ 12571080 w 16348919"/>
              <a:gd name="connsiteY4821" fmla="*/ 1564595 h 10285413"/>
              <a:gd name="connsiteX4822" fmla="*/ 12551346 w 16348919"/>
              <a:gd name="connsiteY4822" fmla="*/ 1544861 h 10285413"/>
              <a:gd name="connsiteX4823" fmla="*/ 12521744 w 16348919"/>
              <a:gd name="connsiteY4823" fmla="*/ 1534993 h 10285413"/>
              <a:gd name="connsiteX4824" fmla="*/ 9709530 w 16348919"/>
              <a:gd name="connsiteY4824" fmla="*/ 1525125 h 10285413"/>
              <a:gd name="connsiteX4825" fmla="*/ 9709530 w 16348919"/>
              <a:gd name="connsiteY4825" fmla="*/ 1564595 h 10285413"/>
              <a:gd name="connsiteX4826" fmla="*/ 9689797 w 16348919"/>
              <a:gd name="connsiteY4826" fmla="*/ 1544861 h 10285413"/>
              <a:gd name="connsiteX4827" fmla="*/ 9670063 w 16348919"/>
              <a:gd name="connsiteY4827" fmla="*/ 1544861 h 10285413"/>
              <a:gd name="connsiteX4828" fmla="*/ 9709530 w 16348919"/>
              <a:gd name="connsiteY4828" fmla="*/ 1584329 h 10285413"/>
              <a:gd name="connsiteX4829" fmla="*/ 9749000 w 16348919"/>
              <a:gd name="connsiteY4829" fmla="*/ 1584329 h 10285413"/>
              <a:gd name="connsiteX4830" fmla="*/ 9798339 w 16348919"/>
              <a:gd name="connsiteY4830" fmla="*/ 1584329 h 10285413"/>
              <a:gd name="connsiteX4831" fmla="*/ 9808204 w 16348919"/>
              <a:gd name="connsiteY4831" fmla="*/ 1564595 h 10285413"/>
              <a:gd name="connsiteX4832" fmla="*/ 9906878 w 16348919"/>
              <a:gd name="connsiteY4832" fmla="*/ 1604066 h 10285413"/>
              <a:gd name="connsiteX4833" fmla="*/ 9966085 w 16348919"/>
              <a:gd name="connsiteY4833" fmla="*/ 1604066 h 10285413"/>
              <a:gd name="connsiteX4834" fmla="*/ 9946348 w 16348919"/>
              <a:gd name="connsiteY4834" fmla="*/ 1564595 h 10285413"/>
              <a:gd name="connsiteX4835" fmla="*/ 9808204 w 16348919"/>
              <a:gd name="connsiteY4835" fmla="*/ 1564595 h 10285413"/>
              <a:gd name="connsiteX4836" fmla="*/ 9768737 w 16348919"/>
              <a:gd name="connsiteY4836" fmla="*/ 1525125 h 10285413"/>
              <a:gd name="connsiteX4837" fmla="*/ 9314835 w 16348919"/>
              <a:gd name="connsiteY4837" fmla="*/ 1525125 h 10285413"/>
              <a:gd name="connsiteX4838" fmla="*/ 9314835 w 16348919"/>
              <a:gd name="connsiteY4838" fmla="*/ 1544861 h 10285413"/>
              <a:gd name="connsiteX4839" fmla="*/ 9334571 w 16348919"/>
              <a:gd name="connsiteY4839" fmla="*/ 1544861 h 10285413"/>
              <a:gd name="connsiteX4840" fmla="*/ 9344436 w 16348919"/>
              <a:gd name="connsiteY4840" fmla="*/ 1534993 h 10285413"/>
              <a:gd name="connsiteX4841" fmla="*/ 9314835 w 16348919"/>
              <a:gd name="connsiteY4841" fmla="*/ 1525125 h 10285413"/>
              <a:gd name="connsiteX4842" fmla="*/ 14524827 w 16348919"/>
              <a:gd name="connsiteY4842" fmla="*/ 1505392 h 10285413"/>
              <a:gd name="connsiteX4843" fmla="*/ 14544563 w 16348919"/>
              <a:gd name="connsiteY4843" fmla="*/ 1544861 h 10285413"/>
              <a:gd name="connsiteX4844" fmla="*/ 14603767 w 16348919"/>
              <a:gd name="connsiteY4844" fmla="*/ 1544861 h 10285413"/>
              <a:gd name="connsiteX4845" fmla="*/ 9255630 w 16348919"/>
              <a:gd name="connsiteY4845" fmla="*/ 1505392 h 10285413"/>
              <a:gd name="connsiteX4846" fmla="*/ 9255630 w 16348919"/>
              <a:gd name="connsiteY4846" fmla="*/ 1525125 h 10285413"/>
              <a:gd name="connsiteX4847" fmla="*/ 9275367 w 16348919"/>
              <a:gd name="connsiteY4847" fmla="*/ 1544861 h 10285413"/>
              <a:gd name="connsiteX4848" fmla="*/ 9285232 w 16348919"/>
              <a:gd name="connsiteY4848" fmla="*/ 1515259 h 10285413"/>
              <a:gd name="connsiteX4849" fmla="*/ 9255630 w 16348919"/>
              <a:gd name="connsiteY4849" fmla="*/ 1505392 h 10285413"/>
              <a:gd name="connsiteX4850" fmla="*/ 11678081 w 16348919"/>
              <a:gd name="connsiteY4850" fmla="*/ 1495523 h 10285413"/>
              <a:gd name="connsiteX4851" fmla="*/ 11663280 w 16348919"/>
              <a:gd name="connsiteY4851" fmla="*/ 1505392 h 10285413"/>
              <a:gd name="connsiteX4852" fmla="*/ 11683013 w 16348919"/>
              <a:gd name="connsiteY4852" fmla="*/ 1505392 h 10285413"/>
              <a:gd name="connsiteX4853" fmla="*/ 11678081 w 16348919"/>
              <a:gd name="connsiteY4853" fmla="*/ 1495523 h 10285413"/>
              <a:gd name="connsiteX4854" fmla="*/ 14623501 w 16348919"/>
              <a:gd name="connsiteY4854" fmla="*/ 1485655 h 10285413"/>
              <a:gd name="connsiteX4855" fmla="*/ 14603767 w 16348919"/>
              <a:gd name="connsiteY4855" fmla="*/ 1495523 h 10285413"/>
              <a:gd name="connsiteX4856" fmla="*/ 14603767 w 16348919"/>
              <a:gd name="connsiteY4856" fmla="*/ 1525125 h 10285413"/>
              <a:gd name="connsiteX4857" fmla="*/ 14633369 w 16348919"/>
              <a:gd name="connsiteY4857" fmla="*/ 1544861 h 10285413"/>
              <a:gd name="connsiteX4858" fmla="*/ 14643237 w 16348919"/>
              <a:gd name="connsiteY4858" fmla="*/ 1515259 h 10285413"/>
              <a:gd name="connsiteX4859" fmla="*/ 14623501 w 16348919"/>
              <a:gd name="connsiteY4859" fmla="*/ 1485655 h 10285413"/>
              <a:gd name="connsiteX4860" fmla="*/ 14288008 w 16348919"/>
              <a:gd name="connsiteY4860" fmla="*/ 1485655 h 10285413"/>
              <a:gd name="connsiteX4861" fmla="*/ 14307745 w 16348919"/>
              <a:gd name="connsiteY4861" fmla="*/ 1505392 h 10285413"/>
              <a:gd name="connsiteX4862" fmla="*/ 14327479 w 16348919"/>
              <a:gd name="connsiteY4862" fmla="*/ 1485655 h 10285413"/>
              <a:gd name="connsiteX4863" fmla="*/ 14307745 w 16348919"/>
              <a:gd name="connsiteY4863" fmla="*/ 1485655 h 10285413"/>
              <a:gd name="connsiteX4864" fmla="*/ 14288008 w 16348919"/>
              <a:gd name="connsiteY4864" fmla="*/ 1485655 h 10285413"/>
              <a:gd name="connsiteX4865" fmla="*/ 13419679 w 16348919"/>
              <a:gd name="connsiteY4865" fmla="*/ 1485655 h 10285413"/>
              <a:gd name="connsiteX4866" fmla="*/ 13439412 w 16348919"/>
              <a:gd name="connsiteY4866" fmla="*/ 1485655 h 10285413"/>
              <a:gd name="connsiteX4867" fmla="*/ 13459146 w 16348919"/>
              <a:gd name="connsiteY4867" fmla="*/ 1485655 h 10285413"/>
              <a:gd name="connsiteX4868" fmla="*/ 13449280 w 16348919"/>
              <a:gd name="connsiteY4868" fmla="*/ 1505392 h 10285413"/>
              <a:gd name="connsiteX4869" fmla="*/ 13439412 w 16348919"/>
              <a:gd name="connsiteY4869" fmla="*/ 1505392 h 10285413"/>
              <a:gd name="connsiteX4870" fmla="*/ 13419679 w 16348919"/>
              <a:gd name="connsiteY4870" fmla="*/ 1485655 h 10285413"/>
              <a:gd name="connsiteX4871" fmla="*/ 12215854 w 16348919"/>
              <a:gd name="connsiteY4871" fmla="*/ 1485655 h 10285413"/>
              <a:gd name="connsiteX4872" fmla="*/ 12176384 w 16348919"/>
              <a:gd name="connsiteY4872" fmla="*/ 1495523 h 10285413"/>
              <a:gd name="connsiteX4873" fmla="*/ 12215854 w 16348919"/>
              <a:gd name="connsiteY4873" fmla="*/ 1505392 h 10285413"/>
              <a:gd name="connsiteX4874" fmla="*/ 12255324 w 16348919"/>
              <a:gd name="connsiteY4874" fmla="*/ 1485655 h 10285413"/>
              <a:gd name="connsiteX4875" fmla="*/ 11840891 w 16348919"/>
              <a:gd name="connsiteY4875" fmla="*/ 1485655 h 10285413"/>
              <a:gd name="connsiteX4876" fmla="*/ 11840891 w 16348919"/>
              <a:gd name="connsiteY4876" fmla="*/ 1505392 h 10285413"/>
              <a:gd name="connsiteX4877" fmla="*/ 11860629 w 16348919"/>
              <a:gd name="connsiteY4877" fmla="*/ 1505392 h 10285413"/>
              <a:gd name="connsiteX4878" fmla="*/ 11860629 w 16348919"/>
              <a:gd name="connsiteY4878" fmla="*/ 1495523 h 10285413"/>
              <a:gd name="connsiteX4879" fmla="*/ 11860629 w 16348919"/>
              <a:gd name="connsiteY4879" fmla="*/ 1485655 h 10285413"/>
              <a:gd name="connsiteX4880" fmla="*/ 11702747 w 16348919"/>
              <a:gd name="connsiteY4880" fmla="*/ 1485655 h 10285413"/>
              <a:gd name="connsiteX4881" fmla="*/ 11722484 w 16348919"/>
              <a:gd name="connsiteY4881" fmla="*/ 1505392 h 10285413"/>
              <a:gd name="connsiteX4882" fmla="*/ 11722484 w 16348919"/>
              <a:gd name="connsiteY4882" fmla="*/ 1485655 h 10285413"/>
              <a:gd name="connsiteX4883" fmla="*/ 10479189 w 16348919"/>
              <a:gd name="connsiteY4883" fmla="*/ 1485655 h 10285413"/>
              <a:gd name="connsiteX4884" fmla="*/ 10518659 w 16348919"/>
              <a:gd name="connsiteY4884" fmla="*/ 1525125 h 10285413"/>
              <a:gd name="connsiteX4885" fmla="*/ 10735743 w 16348919"/>
              <a:gd name="connsiteY4885" fmla="*/ 1544861 h 10285413"/>
              <a:gd name="connsiteX4886" fmla="*/ 10913355 w 16348919"/>
              <a:gd name="connsiteY4886" fmla="*/ 1525125 h 10285413"/>
              <a:gd name="connsiteX4887" fmla="*/ 10775211 w 16348919"/>
              <a:gd name="connsiteY4887" fmla="*/ 1525125 h 10285413"/>
              <a:gd name="connsiteX4888" fmla="*/ 10755477 w 16348919"/>
              <a:gd name="connsiteY4888" fmla="*/ 1525125 h 10285413"/>
              <a:gd name="connsiteX4889" fmla="*/ 10577864 w 16348919"/>
              <a:gd name="connsiteY4889" fmla="*/ 1485655 h 10285413"/>
              <a:gd name="connsiteX4890" fmla="*/ 10548261 w 16348919"/>
              <a:gd name="connsiteY4890" fmla="*/ 1485655 h 10285413"/>
              <a:gd name="connsiteX4891" fmla="*/ 10479189 w 16348919"/>
              <a:gd name="connsiteY4891" fmla="*/ 1485655 h 10285413"/>
              <a:gd name="connsiteX4892" fmla="*/ 9709530 w 16348919"/>
              <a:gd name="connsiteY4892" fmla="*/ 1485655 h 10285413"/>
              <a:gd name="connsiteX4893" fmla="*/ 9709530 w 16348919"/>
              <a:gd name="connsiteY4893" fmla="*/ 1505392 h 10285413"/>
              <a:gd name="connsiteX4894" fmla="*/ 9719398 w 16348919"/>
              <a:gd name="connsiteY4894" fmla="*/ 1505392 h 10285413"/>
              <a:gd name="connsiteX4895" fmla="*/ 9729267 w 16348919"/>
              <a:gd name="connsiteY4895" fmla="*/ 1485655 h 10285413"/>
              <a:gd name="connsiteX4896" fmla="*/ 9709530 w 16348919"/>
              <a:gd name="connsiteY4896" fmla="*/ 1485655 h 10285413"/>
              <a:gd name="connsiteX4897" fmla="*/ 9334571 w 16348919"/>
              <a:gd name="connsiteY4897" fmla="*/ 1485655 h 10285413"/>
              <a:gd name="connsiteX4898" fmla="*/ 9334571 w 16348919"/>
              <a:gd name="connsiteY4898" fmla="*/ 1505392 h 10285413"/>
              <a:gd name="connsiteX4899" fmla="*/ 9354304 w 16348919"/>
              <a:gd name="connsiteY4899" fmla="*/ 1505392 h 10285413"/>
              <a:gd name="connsiteX4900" fmla="*/ 9334571 w 16348919"/>
              <a:gd name="connsiteY4900" fmla="*/ 1485655 h 10285413"/>
              <a:gd name="connsiteX4901" fmla="*/ 9235897 w 16348919"/>
              <a:gd name="connsiteY4901" fmla="*/ 1485655 h 10285413"/>
              <a:gd name="connsiteX4902" fmla="*/ 9216160 w 16348919"/>
              <a:gd name="connsiteY4902" fmla="*/ 1495523 h 10285413"/>
              <a:gd name="connsiteX4903" fmla="*/ 9196426 w 16348919"/>
              <a:gd name="connsiteY4903" fmla="*/ 1505392 h 10285413"/>
              <a:gd name="connsiteX4904" fmla="*/ 9216160 w 16348919"/>
              <a:gd name="connsiteY4904" fmla="*/ 1525125 h 10285413"/>
              <a:gd name="connsiteX4905" fmla="*/ 9216160 w 16348919"/>
              <a:gd name="connsiteY4905" fmla="*/ 1544861 h 10285413"/>
              <a:gd name="connsiteX4906" fmla="*/ 9235897 w 16348919"/>
              <a:gd name="connsiteY4906" fmla="*/ 1525125 h 10285413"/>
              <a:gd name="connsiteX4907" fmla="*/ 1835337 w 16348919"/>
              <a:gd name="connsiteY4907" fmla="*/ 1485655 h 10285413"/>
              <a:gd name="connsiteX4908" fmla="*/ 1874807 w 16348919"/>
              <a:gd name="connsiteY4908" fmla="*/ 1505392 h 10285413"/>
              <a:gd name="connsiteX4909" fmla="*/ 1874807 w 16348919"/>
              <a:gd name="connsiteY4909" fmla="*/ 1495523 h 10285413"/>
              <a:gd name="connsiteX4910" fmla="*/ 1835337 w 16348919"/>
              <a:gd name="connsiteY4910" fmla="*/ 1485655 h 10285413"/>
              <a:gd name="connsiteX4911" fmla="*/ 14781381 w 16348919"/>
              <a:gd name="connsiteY4911" fmla="*/ 1478256 h 10285413"/>
              <a:gd name="connsiteX4912" fmla="*/ 14791247 w 16348919"/>
              <a:gd name="connsiteY4912" fmla="*/ 1485655 h 10285413"/>
              <a:gd name="connsiteX4913" fmla="*/ 14781381 w 16348919"/>
              <a:gd name="connsiteY4913" fmla="*/ 1534993 h 10285413"/>
              <a:gd name="connsiteX4914" fmla="*/ 14722175 w 16348919"/>
              <a:gd name="connsiteY4914" fmla="*/ 1564595 h 10285413"/>
              <a:gd name="connsiteX4915" fmla="*/ 14702441 w 16348919"/>
              <a:gd name="connsiteY4915" fmla="*/ 1564595 h 10285413"/>
              <a:gd name="connsiteX4916" fmla="*/ 14722175 w 16348919"/>
              <a:gd name="connsiteY4916" fmla="*/ 1544861 h 10285413"/>
              <a:gd name="connsiteX4917" fmla="*/ 14771513 w 16348919"/>
              <a:gd name="connsiteY4917" fmla="*/ 1495523 h 10285413"/>
              <a:gd name="connsiteX4918" fmla="*/ 14781381 w 16348919"/>
              <a:gd name="connsiteY4918" fmla="*/ 1478256 h 10285413"/>
              <a:gd name="connsiteX4919" fmla="*/ 13991986 w 16348919"/>
              <a:gd name="connsiteY4919" fmla="*/ 1465921 h 10285413"/>
              <a:gd name="connsiteX4920" fmla="*/ 14011723 w 16348919"/>
              <a:gd name="connsiteY4920" fmla="*/ 1485655 h 10285413"/>
              <a:gd name="connsiteX4921" fmla="*/ 14051193 w 16348919"/>
              <a:gd name="connsiteY4921" fmla="*/ 1505392 h 10285413"/>
              <a:gd name="connsiteX4922" fmla="*/ 13972253 w 16348919"/>
              <a:gd name="connsiteY4922" fmla="*/ 1505392 h 10285413"/>
              <a:gd name="connsiteX4923" fmla="*/ 13972253 w 16348919"/>
              <a:gd name="connsiteY4923" fmla="*/ 1495523 h 10285413"/>
              <a:gd name="connsiteX4924" fmla="*/ 13982121 w 16348919"/>
              <a:gd name="connsiteY4924" fmla="*/ 1475790 h 10285413"/>
              <a:gd name="connsiteX4925" fmla="*/ 13991986 w 16348919"/>
              <a:gd name="connsiteY4925" fmla="*/ 1465921 h 10285413"/>
              <a:gd name="connsiteX4926" fmla="*/ 12393468 w 16348919"/>
              <a:gd name="connsiteY4926" fmla="*/ 1465921 h 10285413"/>
              <a:gd name="connsiteX4927" fmla="*/ 12393468 w 16348919"/>
              <a:gd name="connsiteY4927" fmla="*/ 1485655 h 10285413"/>
              <a:gd name="connsiteX4928" fmla="*/ 12413202 w 16348919"/>
              <a:gd name="connsiteY4928" fmla="*/ 1485655 h 10285413"/>
              <a:gd name="connsiteX4929" fmla="*/ 12413202 w 16348919"/>
              <a:gd name="connsiteY4929" fmla="*/ 1465921 h 10285413"/>
              <a:gd name="connsiteX4930" fmla="*/ 12393468 w 16348919"/>
              <a:gd name="connsiteY4930" fmla="*/ 1465921 h 10285413"/>
              <a:gd name="connsiteX4931" fmla="*/ 12353998 w 16348919"/>
              <a:gd name="connsiteY4931" fmla="*/ 1465921 h 10285413"/>
              <a:gd name="connsiteX4932" fmla="*/ 12314528 w 16348919"/>
              <a:gd name="connsiteY4932" fmla="*/ 1485655 h 10285413"/>
              <a:gd name="connsiteX4933" fmla="*/ 12284926 w 16348919"/>
              <a:gd name="connsiteY4933" fmla="*/ 1485655 h 10285413"/>
              <a:gd name="connsiteX4934" fmla="*/ 12275058 w 16348919"/>
              <a:gd name="connsiteY4934" fmla="*/ 1485655 h 10285413"/>
              <a:gd name="connsiteX4935" fmla="*/ 12373732 w 16348919"/>
              <a:gd name="connsiteY4935" fmla="*/ 1465921 h 10285413"/>
              <a:gd name="connsiteX4936" fmla="*/ 10341045 w 16348919"/>
              <a:gd name="connsiteY4936" fmla="*/ 1465921 h 10285413"/>
              <a:gd name="connsiteX4937" fmla="*/ 10281841 w 16348919"/>
              <a:gd name="connsiteY4937" fmla="*/ 1505392 h 10285413"/>
              <a:gd name="connsiteX4938" fmla="*/ 10400251 w 16348919"/>
              <a:gd name="connsiteY4938" fmla="*/ 1505392 h 10285413"/>
              <a:gd name="connsiteX4939" fmla="*/ 10380515 w 16348919"/>
              <a:gd name="connsiteY4939" fmla="*/ 1485655 h 10285413"/>
              <a:gd name="connsiteX4940" fmla="*/ 9492448 w 16348919"/>
              <a:gd name="connsiteY4940" fmla="*/ 1465921 h 10285413"/>
              <a:gd name="connsiteX4941" fmla="*/ 9492448 w 16348919"/>
              <a:gd name="connsiteY4941" fmla="*/ 1485655 h 10285413"/>
              <a:gd name="connsiteX4942" fmla="*/ 9531919 w 16348919"/>
              <a:gd name="connsiteY4942" fmla="*/ 1525125 h 10285413"/>
              <a:gd name="connsiteX4943" fmla="*/ 9571387 w 16348919"/>
              <a:gd name="connsiteY4943" fmla="*/ 1525125 h 10285413"/>
              <a:gd name="connsiteX4944" fmla="*/ 9561521 w 16348919"/>
              <a:gd name="connsiteY4944" fmla="*/ 1495523 h 10285413"/>
              <a:gd name="connsiteX4945" fmla="*/ 9512182 w 16348919"/>
              <a:gd name="connsiteY4945" fmla="*/ 1485655 h 10285413"/>
              <a:gd name="connsiteX4946" fmla="*/ 9255630 w 16348919"/>
              <a:gd name="connsiteY4946" fmla="*/ 1465921 h 10285413"/>
              <a:gd name="connsiteX4947" fmla="*/ 9255630 w 16348919"/>
              <a:gd name="connsiteY4947" fmla="*/ 1485655 h 10285413"/>
              <a:gd name="connsiteX4948" fmla="*/ 9275367 w 16348919"/>
              <a:gd name="connsiteY4948" fmla="*/ 1485655 h 10285413"/>
              <a:gd name="connsiteX4949" fmla="*/ 9255630 w 16348919"/>
              <a:gd name="connsiteY4949" fmla="*/ 1465921 h 10285413"/>
              <a:gd name="connsiteX4950" fmla="*/ 809127 w 16348919"/>
              <a:gd name="connsiteY4950" fmla="*/ 1465921 h 10285413"/>
              <a:gd name="connsiteX4951" fmla="*/ 828863 w 16348919"/>
              <a:gd name="connsiteY4951" fmla="*/ 1485655 h 10285413"/>
              <a:gd name="connsiteX4952" fmla="*/ 809127 w 16348919"/>
              <a:gd name="connsiteY4952" fmla="*/ 1505392 h 10285413"/>
              <a:gd name="connsiteX4953" fmla="*/ 14110397 w 16348919"/>
              <a:gd name="connsiteY4953" fmla="*/ 1446187 h 10285413"/>
              <a:gd name="connsiteX4954" fmla="*/ 14130130 w 16348919"/>
              <a:gd name="connsiteY4954" fmla="*/ 1465921 h 10285413"/>
              <a:gd name="connsiteX4955" fmla="*/ 14130130 w 16348919"/>
              <a:gd name="connsiteY4955" fmla="*/ 1485655 h 10285413"/>
              <a:gd name="connsiteX4956" fmla="*/ 14110397 w 16348919"/>
              <a:gd name="connsiteY4956" fmla="*/ 1465921 h 10285413"/>
              <a:gd name="connsiteX4957" fmla="*/ 14110397 w 16348919"/>
              <a:gd name="connsiteY4957" fmla="*/ 1446187 h 10285413"/>
              <a:gd name="connsiteX4958" fmla="*/ 9749000 w 16348919"/>
              <a:gd name="connsiteY4958" fmla="*/ 1446187 h 10285413"/>
              <a:gd name="connsiteX4959" fmla="*/ 9768737 w 16348919"/>
              <a:gd name="connsiteY4959" fmla="*/ 1465921 h 10285413"/>
              <a:gd name="connsiteX4960" fmla="*/ 9768737 w 16348919"/>
              <a:gd name="connsiteY4960" fmla="*/ 1446187 h 10285413"/>
              <a:gd name="connsiteX4961" fmla="*/ 9749000 w 16348919"/>
              <a:gd name="connsiteY4961" fmla="*/ 1446187 h 10285413"/>
              <a:gd name="connsiteX4962" fmla="*/ 8643850 w 16348919"/>
              <a:gd name="connsiteY4962" fmla="*/ 1446187 h 10285413"/>
              <a:gd name="connsiteX4963" fmla="*/ 8624116 w 16348919"/>
              <a:gd name="connsiteY4963" fmla="*/ 1465921 h 10285413"/>
              <a:gd name="connsiteX4964" fmla="*/ 8633984 w 16348919"/>
              <a:gd name="connsiteY4964" fmla="*/ 1485655 h 10285413"/>
              <a:gd name="connsiteX4965" fmla="*/ 8643850 w 16348919"/>
              <a:gd name="connsiteY4965" fmla="*/ 1465921 h 10285413"/>
              <a:gd name="connsiteX4966" fmla="*/ 8643850 w 16348919"/>
              <a:gd name="connsiteY4966" fmla="*/ 1446187 h 10285413"/>
              <a:gd name="connsiteX4967" fmla="*/ 14011723 w 16348919"/>
              <a:gd name="connsiteY4967" fmla="*/ 1426451 h 10285413"/>
              <a:gd name="connsiteX4968" fmla="*/ 14051193 w 16348919"/>
              <a:gd name="connsiteY4968" fmla="*/ 1426451 h 10285413"/>
              <a:gd name="connsiteX4969" fmla="*/ 14090660 w 16348919"/>
              <a:gd name="connsiteY4969" fmla="*/ 1426451 h 10285413"/>
              <a:gd name="connsiteX4970" fmla="*/ 14080795 w 16348919"/>
              <a:gd name="connsiteY4970" fmla="*/ 1446187 h 10285413"/>
              <a:gd name="connsiteX4971" fmla="*/ 14070927 w 16348919"/>
              <a:gd name="connsiteY4971" fmla="*/ 1465921 h 10285413"/>
              <a:gd name="connsiteX4972" fmla="*/ 14011723 w 16348919"/>
              <a:gd name="connsiteY4972" fmla="*/ 1446187 h 10285413"/>
              <a:gd name="connsiteX4973" fmla="*/ 14011723 w 16348919"/>
              <a:gd name="connsiteY4973" fmla="*/ 1426451 h 10285413"/>
              <a:gd name="connsiteX4974" fmla="*/ 13715701 w 16348919"/>
              <a:gd name="connsiteY4974" fmla="*/ 1426451 h 10285413"/>
              <a:gd name="connsiteX4975" fmla="*/ 13695964 w 16348919"/>
              <a:gd name="connsiteY4975" fmla="*/ 1446187 h 10285413"/>
              <a:gd name="connsiteX4976" fmla="*/ 13715701 w 16348919"/>
              <a:gd name="connsiteY4976" fmla="*/ 1446187 h 10285413"/>
              <a:gd name="connsiteX4977" fmla="*/ 13735434 w 16348919"/>
              <a:gd name="connsiteY4977" fmla="*/ 1446187 h 10285413"/>
              <a:gd name="connsiteX4978" fmla="*/ 13735434 w 16348919"/>
              <a:gd name="connsiteY4978" fmla="*/ 1426451 h 10285413"/>
              <a:gd name="connsiteX4979" fmla="*/ 13715701 w 16348919"/>
              <a:gd name="connsiteY4979" fmla="*/ 1426451 h 10285413"/>
              <a:gd name="connsiteX4980" fmla="*/ 11801424 w 16348919"/>
              <a:gd name="connsiteY4980" fmla="*/ 1426451 h 10285413"/>
              <a:gd name="connsiteX4981" fmla="*/ 11840891 w 16348919"/>
              <a:gd name="connsiteY4981" fmla="*/ 1426451 h 10285413"/>
              <a:gd name="connsiteX4982" fmla="*/ 11821158 w 16348919"/>
              <a:gd name="connsiteY4982" fmla="*/ 1446187 h 10285413"/>
              <a:gd name="connsiteX4983" fmla="*/ 11465932 w 16348919"/>
              <a:gd name="connsiteY4983" fmla="*/ 1426451 h 10285413"/>
              <a:gd name="connsiteX4984" fmla="*/ 11426462 w 16348919"/>
              <a:gd name="connsiteY4984" fmla="*/ 1446187 h 10285413"/>
              <a:gd name="connsiteX4985" fmla="*/ 11485665 w 16348919"/>
              <a:gd name="connsiteY4985" fmla="*/ 1446187 h 10285413"/>
              <a:gd name="connsiteX4986" fmla="*/ 8722790 w 16348919"/>
              <a:gd name="connsiteY4986" fmla="*/ 1426451 h 10285413"/>
              <a:gd name="connsiteX4987" fmla="*/ 8703056 w 16348919"/>
              <a:gd name="connsiteY4987" fmla="*/ 1465921 h 10285413"/>
              <a:gd name="connsiteX4988" fmla="*/ 8722790 w 16348919"/>
              <a:gd name="connsiteY4988" fmla="*/ 1475790 h 10285413"/>
              <a:gd name="connsiteX4989" fmla="*/ 8722790 w 16348919"/>
              <a:gd name="connsiteY4989" fmla="*/ 1495523 h 10285413"/>
              <a:gd name="connsiteX4990" fmla="*/ 8791863 w 16348919"/>
              <a:gd name="connsiteY4990" fmla="*/ 1505392 h 10285413"/>
              <a:gd name="connsiteX4991" fmla="*/ 8880668 w 16348919"/>
              <a:gd name="connsiteY4991" fmla="*/ 1485655 h 10285413"/>
              <a:gd name="connsiteX4992" fmla="*/ 8781994 w 16348919"/>
              <a:gd name="connsiteY4992" fmla="*/ 1446187 h 10285413"/>
              <a:gd name="connsiteX4993" fmla="*/ 8781994 w 16348919"/>
              <a:gd name="connsiteY4993" fmla="*/ 1465921 h 10285413"/>
              <a:gd name="connsiteX4994" fmla="*/ 8781994 w 16348919"/>
              <a:gd name="connsiteY4994" fmla="*/ 1485655 h 10285413"/>
              <a:gd name="connsiteX4995" fmla="*/ 8762260 w 16348919"/>
              <a:gd name="connsiteY4995" fmla="*/ 1485655 h 10285413"/>
              <a:gd name="connsiteX4996" fmla="*/ 8762260 w 16348919"/>
              <a:gd name="connsiteY4996" fmla="*/ 1465921 h 10285413"/>
              <a:gd name="connsiteX4997" fmla="*/ 7879127 w 16348919"/>
              <a:gd name="connsiteY4997" fmla="*/ 1416585 h 10285413"/>
              <a:gd name="connsiteX4998" fmla="*/ 7874194 w 16348919"/>
              <a:gd name="connsiteY4998" fmla="*/ 1426451 h 10285413"/>
              <a:gd name="connsiteX4999" fmla="*/ 7854457 w 16348919"/>
              <a:gd name="connsiteY4999" fmla="*/ 1446187 h 10285413"/>
              <a:gd name="connsiteX5000" fmla="*/ 7834723 w 16348919"/>
              <a:gd name="connsiteY5000" fmla="*/ 1485655 h 10285413"/>
              <a:gd name="connsiteX5001" fmla="*/ 7854457 w 16348919"/>
              <a:gd name="connsiteY5001" fmla="*/ 1544861 h 10285413"/>
              <a:gd name="connsiteX5002" fmla="*/ 7913661 w 16348919"/>
              <a:gd name="connsiteY5002" fmla="*/ 1564595 h 10285413"/>
              <a:gd name="connsiteX5003" fmla="*/ 7953131 w 16348919"/>
              <a:gd name="connsiteY5003" fmla="*/ 1584329 h 10285413"/>
              <a:gd name="connsiteX5004" fmla="*/ 7992601 w 16348919"/>
              <a:gd name="connsiteY5004" fmla="*/ 1584329 h 10285413"/>
              <a:gd name="connsiteX5005" fmla="*/ 7992601 w 16348919"/>
              <a:gd name="connsiteY5005" fmla="*/ 1505392 h 10285413"/>
              <a:gd name="connsiteX5006" fmla="*/ 7972868 w 16348919"/>
              <a:gd name="connsiteY5006" fmla="*/ 1505392 h 10285413"/>
              <a:gd name="connsiteX5007" fmla="*/ 7933397 w 16348919"/>
              <a:gd name="connsiteY5007" fmla="*/ 1525125 h 10285413"/>
              <a:gd name="connsiteX5008" fmla="*/ 7913661 w 16348919"/>
              <a:gd name="connsiteY5008" fmla="*/ 1525125 h 10285413"/>
              <a:gd name="connsiteX5009" fmla="*/ 7913661 w 16348919"/>
              <a:gd name="connsiteY5009" fmla="*/ 1485655 h 10285413"/>
              <a:gd name="connsiteX5010" fmla="*/ 7913661 w 16348919"/>
              <a:gd name="connsiteY5010" fmla="*/ 1465921 h 10285413"/>
              <a:gd name="connsiteX5011" fmla="*/ 7903796 w 16348919"/>
              <a:gd name="connsiteY5011" fmla="*/ 1436319 h 10285413"/>
              <a:gd name="connsiteX5012" fmla="*/ 7893927 w 16348919"/>
              <a:gd name="connsiteY5012" fmla="*/ 1426451 h 10285413"/>
              <a:gd name="connsiteX5013" fmla="*/ 7879127 w 16348919"/>
              <a:gd name="connsiteY5013" fmla="*/ 1416585 h 10285413"/>
              <a:gd name="connsiteX5014" fmla="*/ 11271050 w 16348919"/>
              <a:gd name="connsiteY5014" fmla="*/ 1411650 h 10285413"/>
              <a:gd name="connsiteX5015" fmla="*/ 11258715 w 16348919"/>
              <a:gd name="connsiteY5015" fmla="*/ 1416585 h 10285413"/>
              <a:gd name="connsiteX5016" fmla="*/ 11268584 w 16348919"/>
              <a:gd name="connsiteY5016" fmla="*/ 1446187 h 10285413"/>
              <a:gd name="connsiteX5017" fmla="*/ 11308051 w 16348919"/>
              <a:gd name="connsiteY5017" fmla="*/ 1446187 h 10285413"/>
              <a:gd name="connsiteX5018" fmla="*/ 11288317 w 16348919"/>
              <a:gd name="connsiteY5018" fmla="*/ 1416585 h 10285413"/>
              <a:gd name="connsiteX5019" fmla="*/ 11271050 w 16348919"/>
              <a:gd name="connsiteY5019" fmla="*/ 1411650 h 10285413"/>
              <a:gd name="connsiteX5020" fmla="*/ 13399942 w 16348919"/>
              <a:gd name="connsiteY5020" fmla="*/ 1406717 h 10285413"/>
              <a:gd name="connsiteX5021" fmla="*/ 13380208 w 16348919"/>
              <a:gd name="connsiteY5021" fmla="*/ 1446187 h 10285413"/>
              <a:gd name="connsiteX5022" fmla="*/ 13350606 w 16348919"/>
              <a:gd name="connsiteY5022" fmla="*/ 1456053 h 10285413"/>
              <a:gd name="connsiteX5023" fmla="*/ 13340738 w 16348919"/>
              <a:gd name="connsiteY5023" fmla="*/ 1446187 h 10285413"/>
              <a:gd name="connsiteX5024" fmla="*/ 13301268 w 16348919"/>
              <a:gd name="connsiteY5024" fmla="*/ 1426451 h 10285413"/>
              <a:gd name="connsiteX5025" fmla="*/ 13321004 w 16348919"/>
              <a:gd name="connsiteY5025" fmla="*/ 1426451 h 10285413"/>
              <a:gd name="connsiteX5026" fmla="*/ 13360472 w 16348919"/>
              <a:gd name="connsiteY5026" fmla="*/ 1426451 h 10285413"/>
              <a:gd name="connsiteX5027" fmla="*/ 13399942 w 16348919"/>
              <a:gd name="connsiteY5027" fmla="*/ 1406717 h 10285413"/>
              <a:gd name="connsiteX5028" fmla="*/ 13143390 w 16348919"/>
              <a:gd name="connsiteY5028" fmla="*/ 1406717 h 10285413"/>
              <a:gd name="connsiteX5029" fmla="*/ 13163124 w 16348919"/>
              <a:gd name="connsiteY5029" fmla="*/ 1416585 h 10285413"/>
              <a:gd name="connsiteX5030" fmla="*/ 13163124 w 16348919"/>
              <a:gd name="connsiteY5030" fmla="*/ 1446187 h 10285413"/>
              <a:gd name="connsiteX5031" fmla="*/ 13143390 w 16348919"/>
              <a:gd name="connsiteY5031" fmla="*/ 1485655 h 10285413"/>
              <a:gd name="connsiteX5032" fmla="*/ 13123654 w 16348919"/>
              <a:gd name="connsiteY5032" fmla="*/ 1505392 h 10285413"/>
              <a:gd name="connsiteX5033" fmla="*/ 13103920 w 16348919"/>
              <a:gd name="connsiteY5033" fmla="*/ 1505392 h 10285413"/>
              <a:gd name="connsiteX5034" fmla="*/ 13064450 w 16348919"/>
              <a:gd name="connsiteY5034" fmla="*/ 1505392 h 10285413"/>
              <a:gd name="connsiteX5035" fmla="*/ 13024980 w 16348919"/>
              <a:gd name="connsiteY5035" fmla="*/ 1485655 h 10285413"/>
              <a:gd name="connsiteX5036" fmla="*/ 13044716 w 16348919"/>
              <a:gd name="connsiteY5036" fmla="*/ 1485655 h 10285413"/>
              <a:gd name="connsiteX5037" fmla="*/ 13044716 w 16348919"/>
              <a:gd name="connsiteY5037" fmla="*/ 1465921 h 10285413"/>
              <a:gd name="connsiteX5038" fmla="*/ 13064450 w 16348919"/>
              <a:gd name="connsiteY5038" fmla="*/ 1456053 h 10285413"/>
              <a:gd name="connsiteX5039" fmla="*/ 13123654 w 16348919"/>
              <a:gd name="connsiteY5039" fmla="*/ 1446187 h 10285413"/>
              <a:gd name="connsiteX5040" fmla="*/ 13143390 w 16348919"/>
              <a:gd name="connsiteY5040" fmla="*/ 1426451 h 10285413"/>
              <a:gd name="connsiteX5041" fmla="*/ 13143390 w 16348919"/>
              <a:gd name="connsiteY5041" fmla="*/ 1406717 h 10285413"/>
              <a:gd name="connsiteX5042" fmla="*/ 13084186 w 16348919"/>
              <a:gd name="connsiteY5042" fmla="*/ 1406717 h 10285413"/>
              <a:gd name="connsiteX5043" fmla="*/ 13113788 w 16348919"/>
              <a:gd name="connsiteY5043" fmla="*/ 1406717 h 10285413"/>
              <a:gd name="connsiteX5044" fmla="*/ 13123654 w 16348919"/>
              <a:gd name="connsiteY5044" fmla="*/ 1406717 h 10285413"/>
              <a:gd name="connsiteX5045" fmla="*/ 13103920 w 16348919"/>
              <a:gd name="connsiteY5045" fmla="*/ 1426451 h 10285413"/>
              <a:gd name="connsiteX5046" fmla="*/ 13084186 w 16348919"/>
              <a:gd name="connsiteY5046" fmla="*/ 1426451 h 10285413"/>
              <a:gd name="connsiteX5047" fmla="*/ 13084186 w 16348919"/>
              <a:gd name="connsiteY5047" fmla="*/ 1406717 h 10285413"/>
              <a:gd name="connsiteX5048" fmla="*/ 13024980 w 16348919"/>
              <a:gd name="connsiteY5048" fmla="*/ 1406717 h 10285413"/>
              <a:gd name="connsiteX5049" fmla="*/ 13044716 w 16348919"/>
              <a:gd name="connsiteY5049" fmla="*/ 1406717 h 10285413"/>
              <a:gd name="connsiteX5050" fmla="*/ 13044716 w 16348919"/>
              <a:gd name="connsiteY5050" fmla="*/ 1426451 h 10285413"/>
              <a:gd name="connsiteX5051" fmla="*/ 11564606 w 16348919"/>
              <a:gd name="connsiteY5051" fmla="*/ 1406717 h 10285413"/>
              <a:gd name="connsiteX5052" fmla="*/ 11584339 w 16348919"/>
              <a:gd name="connsiteY5052" fmla="*/ 1426451 h 10285413"/>
              <a:gd name="connsiteX5053" fmla="*/ 11604073 w 16348919"/>
              <a:gd name="connsiteY5053" fmla="*/ 1446187 h 10285413"/>
              <a:gd name="connsiteX5054" fmla="*/ 11564606 w 16348919"/>
              <a:gd name="connsiteY5054" fmla="*/ 1446187 h 10285413"/>
              <a:gd name="connsiteX5055" fmla="*/ 11604073 w 16348919"/>
              <a:gd name="connsiteY5055" fmla="*/ 1465921 h 10285413"/>
              <a:gd name="connsiteX5056" fmla="*/ 11702747 w 16348919"/>
              <a:gd name="connsiteY5056" fmla="*/ 1465921 h 10285413"/>
              <a:gd name="connsiteX5057" fmla="*/ 11761954 w 16348919"/>
              <a:gd name="connsiteY5057" fmla="*/ 1485655 h 10285413"/>
              <a:gd name="connsiteX5058" fmla="*/ 11742217 w 16348919"/>
              <a:gd name="connsiteY5058" fmla="*/ 1505392 h 10285413"/>
              <a:gd name="connsiteX5059" fmla="*/ 11761954 w 16348919"/>
              <a:gd name="connsiteY5059" fmla="*/ 1505392 h 10285413"/>
              <a:gd name="connsiteX5060" fmla="*/ 11781688 w 16348919"/>
              <a:gd name="connsiteY5060" fmla="*/ 1505392 h 10285413"/>
              <a:gd name="connsiteX5061" fmla="*/ 11781688 w 16348919"/>
              <a:gd name="connsiteY5061" fmla="*/ 1485655 h 10285413"/>
              <a:gd name="connsiteX5062" fmla="*/ 11771819 w 16348919"/>
              <a:gd name="connsiteY5062" fmla="*/ 1456053 h 10285413"/>
              <a:gd name="connsiteX5063" fmla="*/ 11821158 w 16348919"/>
              <a:gd name="connsiteY5063" fmla="*/ 1446187 h 10285413"/>
              <a:gd name="connsiteX5064" fmla="*/ 11890230 w 16348919"/>
              <a:gd name="connsiteY5064" fmla="*/ 1436319 h 10285413"/>
              <a:gd name="connsiteX5065" fmla="*/ 11919832 w 16348919"/>
              <a:gd name="connsiteY5065" fmla="*/ 1446187 h 10285413"/>
              <a:gd name="connsiteX5066" fmla="*/ 11919832 w 16348919"/>
              <a:gd name="connsiteY5066" fmla="*/ 1465921 h 10285413"/>
              <a:gd name="connsiteX5067" fmla="*/ 11900098 w 16348919"/>
              <a:gd name="connsiteY5067" fmla="*/ 1475790 h 10285413"/>
              <a:gd name="connsiteX5068" fmla="*/ 11919832 w 16348919"/>
              <a:gd name="connsiteY5068" fmla="*/ 1475790 h 10285413"/>
              <a:gd name="connsiteX5069" fmla="*/ 11939565 w 16348919"/>
              <a:gd name="connsiteY5069" fmla="*/ 1465921 h 10285413"/>
              <a:gd name="connsiteX5070" fmla="*/ 11959302 w 16348919"/>
              <a:gd name="connsiteY5070" fmla="*/ 1465921 h 10285413"/>
              <a:gd name="connsiteX5071" fmla="*/ 11988905 w 16348919"/>
              <a:gd name="connsiteY5071" fmla="*/ 1465921 h 10285413"/>
              <a:gd name="connsiteX5072" fmla="*/ 11998773 w 16348919"/>
              <a:gd name="connsiteY5072" fmla="*/ 1446187 h 10285413"/>
              <a:gd name="connsiteX5073" fmla="*/ 11998773 w 16348919"/>
              <a:gd name="connsiteY5073" fmla="*/ 1426451 h 10285413"/>
              <a:gd name="connsiteX5074" fmla="*/ 11939565 w 16348919"/>
              <a:gd name="connsiteY5074" fmla="*/ 1426451 h 10285413"/>
              <a:gd name="connsiteX5075" fmla="*/ 11860629 w 16348919"/>
              <a:gd name="connsiteY5075" fmla="*/ 1426451 h 10285413"/>
              <a:gd name="connsiteX5076" fmla="*/ 11811289 w 16348919"/>
              <a:gd name="connsiteY5076" fmla="*/ 1416585 h 10285413"/>
              <a:gd name="connsiteX5077" fmla="*/ 11752086 w 16348919"/>
              <a:gd name="connsiteY5077" fmla="*/ 1406717 h 10285413"/>
              <a:gd name="connsiteX5078" fmla="*/ 11702747 w 16348919"/>
              <a:gd name="connsiteY5078" fmla="*/ 1406717 h 10285413"/>
              <a:gd name="connsiteX5079" fmla="*/ 11663280 w 16348919"/>
              <a:gd name="connsiteY5079" fmla="*/ 1406717 h 10285413"/>
              <a:gd name="connsiteX5080" fmla="*/ 11623810 w 16348919"/>
              <a:gd name="connsiteY5080" fmla="*/ 1406717 h 10285413"/>
              <a:gd name="connsiteX5081" fmla="*/ 11564606 w 16348919"/>
              <a:gd name="connsiteY5081" fmla="*/ 1406717 h 10285413"/>
              <a:gd name="connsiteX5082" fmla="*/ 11140305 w 16348919"/>
              <a:gd name="connsiteY5082" fmla="*/ 1406717 h 10285413"/>
              <a:gd name="connsiteX5083" fmla="*/ 11071233 w 16348919"/>
              <a:gd name="connsiteY5083" fmla="*/ 1426451 h 10285413"/>
              <a:gd name="connsiteX5084" fmla="*/ 11130439 w 16348919"/>
              <a:gd name="connsiteY5084" fmla="*/ 1446187 h 10285413"/>
              <a:gd name="connsiteX5085" fmla="*/ 11229113 w 16348919"/>
              <a:gd name="connsiteY5085" fmla="*/ 1446187 h 10285413"/>
              <a:gd name="connsiteX5086" fmla="*/ 11229113 w 16348919"/>
              <a:gd name="connsiteY5086" fmla="*/ 1426451 h 10285413"/>
              <a:gd name="connsiteX5087" fmla="*/ 11140305 w 16348919"/>
              <a:gd name="connsiteY5087" fmla="*/ 1406717 h 10285413"/>
              <a:gd name="connsiteX5088" fmla="*/ 10952825 w 16348919"/>
              <a:gd name="connsiteY5088" fmla="*/ 1406717 h 10285413"/>
              <a:gd name="connsiteX5089" fmla="*/ 10933091 w 16348919"/>
              <a:gd name="connsiteY5089" fmla="*/ 1426451 h 10285413"/>
              <a:gd name="connsiteX5090" fmla="*/ 10972560 w 16348919"/>
              <a:gd name="connsiteY5090" fmla="*/ 1426451 h 10285413"/>
              <a:gd name="connsiteX5091" fmla="*/ 10962693 w 16348919"/>
              <a:gd name="connsiteY5091" fmla="*/ 1416585 h 10285413"/>
              <a:gd name="connsiteX5092" fmla="*/ 10952825 w 16348919"/>
              <a:gd name="connsiteY5092" fmla="*/ 1406717 h 10285413"/>
              <a:gd name="connsiteX5093" fmla="*/ 10873885 w 16348919"/>
              <a:gd name="connsiteY5093" fmla="*/ 1406717 h 10285413"/>
              <a:gd name="connsiteX5094" fmla="*/ 10893621 w 16348919"/>
              <a:gd name="connsiteY5094" fmla="*/ 1426451 h 10285413"/>
              <a:gd name="connsiteX5095" fmla="*/ 10893621 w 16348919"/>
              <a:gd name="connsiteY5095" fmla="*/ 1406717 h 10285413"/>
              <a:gd name="connsiteX5096" fmla="*/ 10873885 w 16348919"/>
              <a:gd name="connsiteY5096" fmla="*/ 1406717 h 10285413"/>
              <a:gd name="connsiteX5097" fmla="*/ 8545176 w 16348919"/>
              <a:gd name="connsiteY5097" fmla="*/ 1406717 h 10285413"/>
              <a:gd name="connsiteX5098" fmla="*/ 8525443 w 16348919"/>
              <a:gd name="connsiteY5098" fmla="*/ 1446187 h 10285413"/>
              <a:gd name="connsiteX5099" fmla="*/ 8545176 w 16348919"/>
              <a:gd name="connsiteY5099" fmla="*/ 1426451 h 10285413"/>
              <a:gd name="connsiteX5100" fmla="*/ 8545176 w 16348919"/>
              <a:gd name="connsiteY5100" fmla="*/ 1406717 h 10285413"/>
              <a:gd name="connsiteX5101" fmla="*/ 13419679 w 16348919"/>
              <a:gd name="connsiteY5101" fmla="*/ 1386981 h 10285413"/>
              <a:gd name="connsiteX5102" fmla="*/ 13459146 w 16348919"/>
              <a:gd name="connsiteY5102" fmla="*/ 1386981 h 10285413"/>
              <a:gd name="connsiteX5103" fmla="*/ 13439412 w 16348919"/>
              <a:gd name="connsiteY5103" fmla="*/ 1406717 h 10285413"/>
              <a:gd name="connsiteX5104" fmla="*/ 13291400 w 16348919"/>
              <a:gd name="connsiteY5104" fmla="*/ 1386981 h 10285413"/>
              <a:gd name="connsiteX5105" fmla="*/ 13340738 w 16348919"/>
              <a:gd name="connsiteY5105" fmla="*/ 1406717 h 10285413"/>
              <a:gd name="connsiteX5106" fmla="*/ 13281534 w 16348919"/>
              <a:gd name="connsiteY5106" fmla="*/ 1406717 h 10285413"/>
              <a:gd name="connsiteX5107" fmla="*/ 13222328 w 16348919"/>
              <a:gd name="connsiteY5107" fmla="*/ 1406717 h 10285413"/>
              <a:gd name="connsiteX5108" fmla="*/ 13291400 w 16348919"/>
              <a:gd name="connsiteY5108" fmla="*/ 1386981 h 10285413"/>
              <a:gd name="connsiteX5109" fmla="*/ 8900404 w 16348919"/>
              <a:gd name="connsiteY5109" fmla="*/ 1386981 h 10285413"/>
              <a:gd name="connsiteX5110" fmla="*/ 8860934 w 16348919"/>
              <a:gd name="connsiteY5110" fmla="*/ 1396849 h 10285413"/>
              <a:gd name="connsiteX5111" fmla="*/ 8900404 w 16348919"/>
              <a:gd name="connsiteY5111" fmla="*/ 1406717 h 10285413"/>
              <a:gd name="connsiteX5112" fmla="*/ 8930007 w 16348919"/>
              <a:gd name="connsiteY5112" fmla="*/ 1436319 h 10285413"/>
              <a:gd name="connsiteX5113" fmla="*/ 8939872 w 16348919"/>
              <a:gd name="connsiteY5113" fmla="*/ 1446187 h 10285413"/>
              <a:gd name="connsiteX5114" fmla="*/ 8959608 w 16348919"/>
              <a:gd name="connsiteY5114" fmla="*/ 1465921 h 10285413"/>
              <a:gd name="connsiteX5115" fmla="*/ 8959608 w 16348919"/>
              <a:gd name="connsiteY5115" fmla="*/ 1485655 h 10285413"/>
              <a:gd name="connsiteX5116" fmla="*/ 8949740 w 16348919"/>
              <a:gd name="connsiteY5116" fmla="*/ 1485655 h 10285413"/>
              <a:gd name="connsiteX5117" fmla="*/ 8920139 w 16348919"/>
              <a:gd name="connsiteY5117" fmla="*/ 1485655 h 10285413"/>
              <a:gd name="connsiteX5118" fmla="*/ 8939872 w 16348919"/>
              <a:gd name="connsiteY5118" fmla="*/ 1505392 h 10285413"/>
              <a:gd name="connsiteX5119" fmla="*/ 8979342 w 16348919"/>
              <a:gd name="connsiteY5119" fmla="*/ 1505392 h 10285413"/>
              <a:gd name="connsiteX5120" fmla="*/ 9018812 w 16348919"/>
              <a:gd name="connsiteY5120" fmla="*/ 1525125 h 10285413"/>
              <a:gd name="connsiteX5121" fmla="*/ 9117486 w 16348919"/>
              <a:gd name="connsiteY5121" fmla="*/ 1505392 h 10285413"/>
              <a:gd name="connsiteX5122" fmla="*/ 9107618 w 16348919"/>
              <a:gd name="connsiteY5122" fmla="*/ 1485655 h 10285413"/>
              <a:gd name="connsiteX5123" fmla="*/ 9087884 w 16348919"/>
              <a:gd name="connsiteY5123" fmla="*/ 1475790 h 10285413"/>
              <a:gd name="connsiteX5124" fmla="*/ 9018812 w 16348919"/>
              <a:gd name="connsiteY5124" fmla="*/ 1465921 h 10285413"/>
              <a:gd name="connsiteX5125" fmla="*/ 8979342 w 16348919"/>
              <a:gd name="connsiteY5125" fmla="*/ 1446187 h 10285413"/>
              <a:gd name="connsiteX5126" fmla="*/ 8900404 w 16348919"/>
              <a:gd name="connsiteY5126" fmla="*/ 1386981 h 10285413"/>
              <a:gd name="connsiteX5127" fmla="*/ 8308357 w 16348919"/>
              <a:gd name="connsiteY5127" fmla="*/ 1386981 h 10285413"/>
              <a:gd name="connsiteX5128" fmla="*/ 8328094 w 16348919"/>
              <a:gd name="connsiteY5128" fmla="*/ 1406717 h 10285413"/>
              <a:gd name="connsiteX5129" fmla="*/ 8407035 w 16348919"/>
              <a:gd name="connsiteY5129" fmla="*/ 1426451 h 10285413"/>
              <a:gd name="connsiteX5130" fmla="*/ 8466238 w 16348919"/>
              <a:gd name="connsiteY5130" fmla="*/ 1446187 h 10285413"/>
              <a:gd name="connsiteX5131" fmla="*/ 8466238 w 16348919"/>
              <a:gd name="connsiteY5131" fmla="*/ 1426451 h 10285413"/>
              <a:gd name="connsiteX5132" fmla="*/ 8456370 w 16348919"/>
              <a:gd name="connsiteY5132" fmla="*/ 1416585 h 10285413"/>
              <a:gd name="connsiteX5133" fmla="*/ 8426768 w 16348919"/>
              <a:gd name="connsiteY5133" fmla="*/ 1406717 h 10285413"/>
              <a:gd name="connsiteX5134" fmla="*/ 8387297 w 16348919"/>
              <a:gd name="connsiteY5134" fmla="*/ 1406717 h 10285413"/>
              <a:gd name="connsiteX5135" fmla="*/ 8347827 w 16348919"/>
              <a:gd name="connsiteY5135" fmla="*/ 1386981 h 10285413"/>
              <a:gd name="connsiteX5136" fmla="*/ 8712922 w 16348919"/>
              <a:gd name="connsiteY5136" fmla="*/ 1367247 h 10285413"/>
              <a:gd name="connsiteX5137" fmla="*/ 8703056 w 16348919"/>
              <a:gd name="connsiteY5137" fmla="*/ 1386981 h 10285413"/>
              <a:gd name="connsiteX5138" fmla="*/ 8712922 w 16348919"/>
              <a:gd name="connsiteY5138" fmla="*/ 1416585 h 10285413"/>
              <a:gd name="connsiteX5139" fmla="*/ 8732658 w 16348919"/>
              <a:gd name="connsiteY5139" fmla="*/ 1416585 h 10285413"/>
              <a:gd name="connsiteX5140" fmla="*/ 8722790 w 16348919"/>
              <a:gd name="connsiteY5140" fmla="*/ 1386981 h 10285413"/>
              <a:gd name="connsiteX5141" fmla="*/ 8712922 w 16348919"/>
              <a:gd name="connsiteY5141" fmla="*/ 1367247 h 10285413"/>
              <a:gd name="connsiteX5142" fmla="*/ 8653719 w 16348919"/>
              <a:gd name="connsiteY5142" fmla="*/ 1367247 h 10285413"/>
              <a:gd name="connsiteX5143" fmla="*/ 8643850 w 16348919"/>
              <a:gd name="connsiteY5143" fmla="*/ 1386981 h 10285413"/>
              <a:gd name="connsiteX5144" fmla="*/ 8683320 w 16348919"/>
              <a:gd name="connsiteY5144" fmla="*/ 1386981 h 10285413"/>
              <a:gd name="connsiteX5145" fmla="*/ 8683320 w 16348919"/>
              <a:gd name="connsiteY5145" fmla="*/ 1367247 h 10285413"/>
              <a:gd name="connsiteX5146" fmla="*/ 8653719 w 16348919"/>
              <a:gd name="connsiteY5146" fmla="*/ 1367247 h 10285413"/>
              <a:gd name="connsiteX5147" fmla="*/ 7380822 w 16348919"/>
              <a:gd name="connsiteY5147" fmla="*/ 1367247 h 10285413"/>
              <a:gd name="connsiteX5148" fmla="*/ 7400557 w 16348919"/>
              <a:gd name="connsiteY5148" fmla="*/ 1406717 h 10285413"/>
              <a:gd name="connsiteX5149" fmla="*/ 7459761 w 16348919"/>
              <a:gd name="connsiteY5149" fmla="*/ 1426451 h 10285413"/>
              <a:gd name="connsiteX5150" fmla="*/ 7449893 w 16348919"/>
              <a:gd name="connsiteY5150" fmla="*/ 1416585 h 10285413"/>
              <a:gd name="connsiteX5151" fmla="*/ 7440027 w 16348919"/>
              <a:gd name="connsiteY5151" fmla="*/ 1406717 h 10285413"/>
              <a:gd name="connsiteX5152" fmla="*/ 7400557 w 16348919"/>
              <a:gd name="connsiteY5152" fmla="*/ 1386981 h 10285413"/>
              <a:gd name="connsiteX5153" fmla="*/ 7380822 w 16348919"/>
              <a:gd name="connsiteY5153" fmla="*/ 1367247 h 10285413"/>
              <a:gd name="connsiteX5154" fmla="*/ 11954366 w 16348919"/>
              <a:gd name="connsiteY5154" fmla="*/ 1357379 h 10285413"/>
              <a:gd name="connsiteX5155" fmla="*/ 11939565 w 16348919"/>
              <a:gd name="connsiteY5155" fmla="*/ 1367247 h 10285413"/>
              <a:gd name="connsiteX5156" fmla="*/ 11959302 w 16348919"/>
              <a:gd name="connsiteY5156" fmla="*/ 1367247 h 10285413"/>
              <a:gd name="connsiteX5157" fmla="*/ 11954366 w 16348919"/>
              <a:gd name="connsiteY5157" fmla="*/ 1357379 h 10285413"/>
              <a:gd name="connsiteX5158" fmla="*/ 8564912 w 16348919"/>
              <a:gd name="connsiteY5158" fmla="*/ 1352446 h 10285413"/>
              <a:gd name="connsiteX5159" fmla="*/ 8555044 w 16348919"/>
              <a:gd name="connsiteY5159" fmla="*/ 1357379 h 10285413"/>
              <a:gd name="connsiteX5160" fmla="*/ 8545176 w 16348919"/>
              <a:gd name="connsiteY5160" fmla="*/ 1367247 h 10285413"/>
              <a:gd name="connsiteX5161" fmla="*/ 8584646 w 16348919"/>
              <a:gd name="connsiteY5161" fmla="*/ 1367247 h 10285413"/>
              <a:gd name="connsiteX5162" fmla="*/ 8574778 w 16348919"/>
              <a:gd name="connsiteY5162" fmla="*/ 1357379 h 10285413"/>
              <a:gd name="connsiteX5163" fmla="*/ 8564912 w 16348919"/>
              <a:gd name="connsiteY5163" fmla="*/ 1352446 h 10285413"/>
              <a:gd name="connsiteX5164" fmla="*/ 14426153 w 16348919"/>
              <a:gd name="connsiteY5164" fmla="*/ 1347514 h 10285413"/>
              <a:gd name="connsiteX5165" fmla="*/ 14445889 w 16348919"/>
              <a:gd name="connsiteY5165" fmla="*/ 1357379 h 10285413"/>
              <a:gd name="connsiteX5166" fmla="*/ 14436021 w 16348919"/>
              <a:gd name="connsiteY5166" fmla="*/ 1367247 h 10285413"/>
              <a:gd name="connsiteX5167" fmla="*/ 14416287 w 16348919"/>
              <a:gd name="connsiteY5167" fmla="*/ 1357379 h 10285413"/>
              <a:gd name="connsiteX5168" fmla="*/ 14426153 w 16348919"/>
              <a:gd name="connsiteY5168" fmla="*/ 1347514 h 10285413"/>
              <a:gd name="connsiteX5169" fmla="*/ 8111009 w 16348919"/>
              <a:gd name="connsiteY5169" fmla="*/ 1347514 h 10285413"/>
              <a:gd name="connsiteX5170" fmla="*/ 8130746 w 16348919"/>
              <a:gd name="connsiteY5170" fmla="*/ 1367247 h 10285413"/>
              <a:gd name="connsiteX5171" fmla="*/ 8111009 w 16348919"/>
              <a:gd name="connsiteY5171" fmla="*/ 1367247 h 10285413"/>
              <a:gd name="connsiteX5172" fmla="*/ 611778 w 16348919"/>
              <a:gd name="connsiteY5172" fmla="*/ 1347514 h 10285413"/>
              <a:gd name="connsiteX5173" fmla="*/ 651249 w 16348919"/>
              <a:gd name="connsiteY5173" fmla="*/ 1386981 h 10285413"/>
              <a:gd name="connsiteX5174" fmla="*/ 690719 w 16348919"/>
              <a:gd name="connsiteY5174" fmla="*/ 1386981 h 10285413"/>
              <a:gd name="connsiteX5175" fmla="*/ 710452 w 16348919"/>
              <a:gd name="connsiteY5175" fmla="*/ 1367247 h 10285413"/>
              <a:gd name="connsiteX5176" fmla="*/ 690719 w 16348919"/>
              <a:gd name="connsiteY5176" fmla="*/ 1357379 h 10285413"/>
              <a:gd name="connsiteX5177" fmla="*/ 651249 w 16348919"/>
              <a:gd name="connsiteY5177" fmla="*/ 1347514 h 10285413"/>
              <a:gd name="connsiteX5178" fmla="*/ 611778 w 16348919"/>
              <a:gd name="connsiteY5178" fmla="*/ 1347514 h 10285413"/>
              <a:gd name="connsiteX5179" fmla="*/ 12368799 w 16348919"/>
              <a:gd name="connsiteY5179" fmla="*/ 1337645 h 10285413"/>
              <a:gd name="connsiteX5180" fmla="*/ 12353998 w 16348919"/>
              <a:gd name="connsiteY5180" fmla="*/ 1347514 h 10285413"/>
              <a:gd name="connsiteX5181" fmla="*/ 12353998 w 16348919"/>
              <a:gd name="connsiteY5181" fmla="*/ 1367247 h 10285413"/>
              <a:gd name="connsiteX5182" fmla="*/ 12373732 w 16348919"/>
              <a:gd name="connsiteY5182" fmla="*/ 1347514 h 10285413"/>
              <a:gd name="connsiteX5183" fmla="*/ 12368799 w 16348919"/>
              <a:gd name="connsiteY5183" fmla="*/ 1337645 h 10285413"/>
              <a:gd name="connsiteX5184" fmla="*/ 10730808 w 16348919"/>
              <a:gd name="connsiteY5184" fmla="*/ 1335179 h 10285413"/>
              <a:gd name="connsiteX5185" fmla="*/ 10696273 w 16348919"/>
              <a:gd name="connsiteY5185" fmla="*/ 1337645 h 10285413"/>
              <a:gd name="connsiteX5186" fmla="*/ 10656803 w 16348919"/>
              <a:gd name="connsiteY5186" fmla="*/ 1367247 h 10285413"/>
              <a:gd name="connsiteX5187" fmla="*/ 10646935 w 16348919"/>
              <a:gd name="connsiteY5187" fmla="*/ 1386981 h 10285413"/>
              <a:gd name="connsiteX5188" fmla="*/ 10637069 w 16348919"/>
              <a:gd name="connsiteY5188" fmla="*/ 1377116 h 10285413"/>
              <a:gd name="connsiteX5189" fmla="*/ 10587732 w 16348919"/>
              <a:gd name="connsiteY5189" fmla="*/ 1377116 h 10285413"/>
              <a:gd name="connsiteX5190" fmla="*/ 10419985 w 16348919"/>
              <a:gd name="connsiteY5190" fmla="*/ 1386981 h 10285413"/>
              <a:gd name="connsiteX5191" fmla="*/ 10321312 w 16348919"/>
              <a:gd name="connsiteY5191" fmla="*/ 1386981 h 10285413"/>
              <a:gd name="connsiteX5192" fmla="*/ 10360781 w 16348919"/>
              <a:gd name="connsiteY5192" fmla="*/ 1406717 h 10285413"/>
              <a:gd name="connsiteX5193" fmla="*/ 10489057 w 16348919"/>
              <a:gd name="connsiteY5193" fmla="*/ 1416585 h 10285413"/>
              <a:gd name="connsiteX5194" fmla="*/ 10755477 w 16348919"/>
              <a:gd name="connsiteY5194" fmla="*/ 1446187 h 10285413"/>
              <a:gd name="connsiteX5195" fmla="*/ 10775211 w 16348919"/>
              <a:gd name="connsiteY5195" fmla="*/ 1446187 h 10285413"/>
              <a:gd name="connsiteX5196" fmla="*/ 10794947 w 16348919"/>
              <a:gd name="connsiteY5196" fmla="*/ 1446187 h 10285413"/>
              <a:gd name="connsiteX5197" fmla="*/ 10814681 w 16348919"/>
              <a:gd name="connsiteY5197" fmla="*/ 1426451 h 10285413"/>
              <a:gd name="connsiteX5198" fmla="*/ 10854152 w 16348919"/>
              <a:gd name="connsiteY5198" fmla="*/ 1396849 h 10285413"/>
              <a:gd name="connsiteX5199" fmla="*/ 10775211 w 16348919"/>
              <a:gd name="connsiteY5199" fmla="*/ 1386981 h 10285413"/>
              <a:gd name="connsiteX5200" fmla="*/ 10755477 w 16348919"/>
              <a:gd name="connsiteY5200" fmla="*/ 1367247 h 10285413"/>
              <a:gd name="connsiteX5201" fmla="*/ 10755477 w 16348919"/>
              <a:gd name="connsiteY5201" fmla="*/ 1347514 h 10285413"/>
              <a:gd name="connsiteX5202" fmla="*/ 10730808 w 16348919"/>
              <a:gd name="connsiteY5202" fmla="*/ 1335179 h 10285413"/>
              <a:gd name="connsiteX5203" fmla="*/ 11544869 w 16348919"/>
              <a:gd name="connsiteY5203" fmla="*/ 1327777 h 10285413"/>
              <a:gd name="connsiteX5204" fmla="*/ 11584339 w 16348919"/>
              <a:gd name="connsiteY5204" fmla="*/ 1347514 h 10285413"/>
              <a:gd name="connsiteX5205" fmla="*/ 11525136 w 16348919"/>
              <a:gd name="connsiteY5205" fmla="*/ 1347514 h 10285413"/>
              <a:gd name="connsiteX5206" fmla="*/ 7992601 w 16348919"/>
              <a:gd name="connsiteY5206" fmla="*/ 1308043 h 10285413"/>
              <a:gd name="connsiteX5207" fmla="*/ 8032072 w 16348919"/>
              <a:gd name="connsiteY5207" fmla="*/ 1308043 h 10285413"/>
              <a:gd name="connsiteX5208" fmla="*/ 8071542 w 16348919"/>
              <a:gd name="connsiteY5208" fmla="*/ 1327777 h 10285413"/>
              <a:gd name="connsiteX5209" fmla="*/ 8032072 w 16348919"/>
              <a:gd name="connsiteY5209" fmla="*/ 1327777 h 10285413"/>
              <a:gd name="connsiteX5210" fmla="*/ 7992601 w 16348919"/>
              <a:gd name="connsiteY5210" fmla="*/ 1308043 h 10285413"/>
              <a:gd name="connsiteX5211" fmla="*/ 11724951 w 16348919"/>
              <a:gd name="connsiteY5211" fmla="*/ 1301875 h 10285413"/>
              <a:gd name="connsiteX5212" fmla="*/ 11742217 w 16348919"/>
              <a:gd name="connsiteY5212" fmla="*/ 1308043 h 10285413"/>
              <a:gd name="connsiteX5213" fmla="*/ 11761954 w 16348919"/>
              <a:gd name="connsiteY5213" fmla="*/ 1337645 h 10285413"/>
              <a:gd name="connsiteX5214" fmla="*/ 11722484 w 16348919"/>
              <a:gd name="connsiteY5214" fmla="*/ 1347514 h 10285413"/>
              <a:gd name="connsiteX5215" fmla="*/ 11702747 w 16348919"/>
              <a:gd name="connsiteY5215" fmla="*/ 1327777 h 10285413"/>
              <a:gd name="connsiteX5216" fmla="*/ 11724951 w 16348919"/>
              <a:gd name="connsiteY5216" fmla="*/ 1301875 h 10285413"/>
              <a:gd name="connsiteX5217" fmla="*/ 12965776 w 16348919"/>
              <a:gd name="connsiteY5217" fmla="*/ 1288307 h 10285413"/>
              <a:gd name="connsiteX5218" fmla="*/ 12985512 w 16348919"/>
              <a:gd name="connsiteY5218" fmla="*/ 1308043 h 10285413"/>
              <a:gd name="connsiteX5219" fmla="*/ 12965776 w 16348919"/>
              <a:gd name="connsiteY5219" fmla="*/ 1308043 h 10285413"/>
              <a:gd name="connsiteX5220" fmla="*/ 12965776 w 16348919"/>
              <a:gd name="connsiteY5220" fmla="*/ 1288307 h 10285413"/>
              <a:gd name="connsiteX5221" fmla="*/ 9334571 w 16348919"/>
              <a:gd name="connsiteY5221" fmla="*/ 1288307 h 10285413"/>
              <a:gd name="connsiteX5222" fmla="*/ 9334571 w 16348919"/>
              <a:gd name="connsiteY5222" fmla="*/ 1308043 h 10285413"/>
              <a:gd name="connsiteX5223" fmla="*/ 9354304 w 16348919"/>
              <a:gd name="connsiteY5223" fmla="*/ 1327777 h 10285413"/>
              <a:gd name="connsiteX5224" fmla="*/ 9374038 w 16348919"/>
              <a:gd name="connsiteY5224" fmla="*/ 1308043 h 10285413"/>
              <a:gd name="connsiteX5225" fmla="*/ 8268891 w 16348919"/>
              <a:gd name="connsiteY5225" fmla="*/ 1288307 h 10285413"/>
              <a:gd name="connsiteX5226" fmla="*/ 8268891 w 16348919"/>
              <a:gd name="connsiteY5226" fmla="*/ 1308043 h 10285413"/>
              <a:gd name="connsiteX5227" fmla="*/ 8288623 w 16348919"/>
              <a:gd name="connsiteY5227" fmla="*/ 1327777 h 10285413"/>
              <a:gd name="connsiteX5228" fmla="*/ 8288623 w 16348919"/>
              <a:gd name="connsiteY5228" fmla="*/ 1308043 h 10285413"/>
              <a:gd name="connsiteX5229" fmla="*/ 8268891 w 16348919"/>
              <a:gd name="connsiteY5229" fmla="*/ 1288307 h 10285413"/>
              <a:gd name="connsiteX5230" fmla="*/ 10834417 w 16348919"/>
              <a:gd name="connsiteY5230" fmla="*/ 1268573 h 10285413"/>
              <a:gd name="connsiteX5231" fmla="*/ 10854152 w 16348919"/>
              <a:gd name="connsiteY5231" fmla="*/ 1268573 h 10285413"/>
              <a:gd name="connsiteX5232" fmla="*/ 10854152 w 16348919"/>
              <a:gd name="connsiteY5232" fmla="*/ 1288307 h 10285413"/>
              <a:gd name="connsiteX5233" fmla="*/ 10834417 w 16348919"/>
              <a:gd name="connsiteY5233" fmla="*/ 1268573 h 10285413"/>
              <a:gd name="connsiteX5234" fmla="*/ 9156956 w 16348919"/>
              <a:gd name="connsiteY5234" fmla="*/ 1268573 h 10285413"/>
              <a:gd name="connsiteX5235" fmla="*/ 9176693 w 16348919"/>
              <a:gd name="connsiteY5235" fmla="*/ 1298175 h 10285413"/>
              <a:gd name="connsiteX5236" fmla="*/ 9216160 w 16348919"/>
              <a:gd name="connsiteY5236" fmla="*/ 1308043 h 10285413"/>
              <a:gd name="connsiteX5237" fmla="*/ 9235897 w 16348919"/>
              <a:gd name="connsiteY5237" fmla="*/ 1317909 h 10285413"/>
              <a:gd name="connsiteX5238" fmla="*/ 9235897 w 16348919"/>
              <a:gd name="connsiteY5238" fmla="*/ 1327777 h 10285413"/>
              <a:gd name="connsiteX5239" fmla="*/ 9255630 w 16348919"/>
              <a:gd name="connsiteY5239" fmla="*/ 1308043 h 10285413"/>
              <a:gd name="connsiteX5240" fmla="*/ 9275367 w 16348919"/>
              <a:gd name="connsiteY5240" fmla="*/ 1298175 h 10285413"/>
              <a:gd name="connsiteX5241" fmla="*/ 9255630 w 16348919"/>
              <a:gd name="connsiteY5241" fmla="*/ 1288307 h 10285413"/>
              <a:gd name="connsiteX5242" fmla="*/ 9235897 w 16348919"/>
              <a:gd name="connsiteY5242" fmla="*/ 1278442 h 10285413"/>
              <a:gd name="connsiteX5243" fmla="*/ 9216160 w 16348919"/>
              <a:gd name="connsiteY5243" fmla="*/ 1268573 h 10285413"/>
              <a:gd name="connsiteX5244" fmla="*/ 9058283 w 16348919"/>
              <a:gd name="connsiteY5244" fmla="*/ 1268573 h 10285413"/>
              <a:gd name="connsiteX5245" fmla="*/ 9058283 w 16348919"/>
              <a:gd name="connsiteY5245" fmla="*/ 1288307 h 10285413"/>
              <a:gd name="connsiteX5246" fmla="*/ 9078016 w 16348919"/>
              <a:gd name="connsiteY5246" fmla="*/ 1288307 h 10285413"/>
              <a:gd name="connsiteX5247" fmla="*/ 9753933 w 16348919"/>
              <a:gd name="connsiteY5247" fmla="*/ 1258705 h 10285413"/>
              <a:gd name="connsiteX5248" fmla="*/ 9729267 w 16348919"/>
              <a:gd name="connsiteY5248" fmla="*/ 1268573 h 10285413"/>
              <a:gd name="connsiteX5249" fmla="*/ 9689797 w 16348919"/>
              <a:gd name="connsiteY5249" fmla="*/ 1278442 h 10285413"/>
              <a:gd name="connsiteX5250" fmla="*/ 9670063 w 16348919"/>
              <a:gd name="connsiteY5250" fmla="*/ 1288307 h 10285413"/>
              <a:gd name="connsiteX5251" fmla="*/ 9689797 w 16348919"/>
              <a:gd name="connsiteY5251" fmla="*/ 1308043 h 10285413"/>
              <a:gd name="connsiteX5252" fmla="*/ 9749000 w 16348919"/>
              <a:gd name="connsiteY5252" fmla="*/ 1327777 h 10285413"/>
              <a:gd name="connsiteX5253" fmla="*/ 9808204 w 16348919"/>
              <a:gd name="connsiteY5253" fmla="*/ 1327777 h 10285413"/>
              <a:gd name="connsiteX5254" fmla="*/ 9827941 w 16348919"/>
              <a:gd name="connsiteY5254" fmla="*/ 1327777 h 10285413"/>
              <a:gd name="connsiteX5255" fmla="*/ 9847674 w 16348919"/>
              <a:gd name="connsiteY5255" fmla="*/ 1308043 h 10285413"/>
              <a:gd name="connsiteX5256" fmla="*/ 9788471 w 16348919"/>
              <a:gd name="connsiteY5256" fmla="*/ 1268573 h 10285413"/>
              <a:gd name="connsiteX5257" fmla="*/ 9753933 w 16348919"/>
              <a:gd name="connsiteY5257" fmla="*/ 1258705 h 10285413"/>
              <a:gd name="connsiteX5258" fmla="*/ 8022203 w 16348919"/>
              <a:gd name="connsiteY5258" fmla="*/ 1258705 h 10285413"/>
              <a:gd name="connsiteX5259" fmla="*/ 8012335 w 16348919"/>
              <a:gd name="connsiteY5259" fmla="*/ 1259803 h 10285413"/>
              <a:gd name="connsiteX5260" fmla="*/ 8012335 w 16348919"/>
              <a:gd name="connsiteY5260" fmla="*/ 1268573 h 10285413"/>
              <a:gd name="connsiteX5261" fmla="*/ 8012335 w 16348919"/>
              <a:gd name="connsiteY5261" fmla="*/ 1288307 h 10285413"/>
              <a:gd name="connsiteX5262" fmla="*/ 7992601 w 16348919"/>
              <a:gd name="connsiteY5262" fmla="*/ 1268573 h 10285413"/>
              <a:gd name="connsiteX5263" fmla="*/ 8000003 w 16348919"/>
              <a:gd name="connsiteY5263" fmla="*/ 1261172 h 10285413"/>
              <a:gd name="connsiteX5264" fmla="*/ 7972868 w 16348919"/>
              <a:gd name="connsiteY5264" fmla="*/ 1268573 h 10285413"/>
              <a:gd name="connsiteX5265" fmla="*/ 7972868 w 16348919"/>
              <a:gd name="connsiteY5265" fmla="*/ 1288307 h 10285413"/>
              <a:gd name="connsiteX5266" fmla="*/ 7913661 w 16348919"/>
              <a:gd name="connsiteY5266" fmla="*/ 1288307 h 10285413"/>
              <a:gd name="connsiteX5267" fmla="*/ 7874194 w 16348919"/>
              <a:gd name="connsiteY5267" fmla="*/ 1288307 h 10285413"/>
              <a:gd name="connsiteX5268" fmla="*/ 8071542 w 16348919"/>
              <a:gd name="connsiteY5268" fmla="*/ 1367247 h 10285413"/>
              <a:gd name="connsiteX5269" fmla="*/ 8130746 w 16348919"/>
              <a:gd name="connsiteY5269" fmla="*/ 1386981 h 10285413"/>
              <a:gd name="connsiteX5270" fmla="*/ 8150479 w 16348919"/>
              <a:gd name="connsiteY5270" fmla="*/ 1367247 h 10285413"/>
              <a:gd name="connsiteX5271" fmla="*/ 8120877 w 16348919"/>
              <a:gd name="connsiteY5271" fmla="*/ 1327777 h 10285413"/>
              <a:gd name="connsiteX5272" fmla="*/ 8071542 w 16348919"/>
              <a:gd name="connsiteY5272" fmla="*/ 1288307 h 10285413"/>
              <a:gd name="connsiteX5273" fmla="*/ 8071542 w 16348919"/>
              <a:gd name="connsiteY5273" fmla="*/ 1268573 h 10285413"/>
              <a:gd name="connsiteX5274" fmla="*/ 8051805 w 16348919"/>
              <a:gd name="connsiteY5274" fmla="*/ 1268573 h 10285413"/>
              <a:gd name="connsiteX5275" fmla="*/ 8022203 w 16348919"/>
              <a:gd name="connsiteY5275" fmla="*/ 1258705 h 10285413"/>
              <a:gd name="connsiteX5276" fmla="*/ 7617642 w 16348919"/>
              <a:gd name="connsiteY5276" fmla="*/ 1248840 h 10285413"/>
              <a:gd name="connsiteX5277" fmla="*/ 7637375 w 16348919"/>
              <a:gd name="connsiteY5277" fmla="*/ 1268573 h 10285413"/>
              <a:gd name="connsiteX5278" fmla="*/ 7657109 w 16348919"/>
              <a:gd name="connsiteY5278" fmla="*/ 1268573 h 10285413"/>
              <a:gd name="connsiteX5279" fmla="*/ 7617642 w 16348919"/>
              <a:gd name="connsiteY5279" fmla="*/ 1248840 h 10285413"/>
              <a:gd name="connsiteX5280" fmla="*/ 9028680 w 16348919"/>
              <a:gd name="connsiteY5280" fmla="*/ 1234039 h 10285413"/>
              <a:gd name="connsiteX5281" fmla="*/ 8999078 w 16348919"/>
              <a:gd name="connsiteY5281" fmla="*/ 1248840 h 10285413"/>
              <a:gd name="connsiteX5282" fmla="*/ 8999078 w 16348919"/>
              <a:gd name="connsiteY5282" fmla="*/ 1268573 h 10285413"/>
              <a:gd name="connsiteX5283" fmla="*/ 9028680 w 16348919"/>
              <a:gd name="connsiteY5283" fmla="*/ 1288307 h 10285413"/>
              <a:gd name="connsiteX5284" fmla="*/ 9038548 w 16348919"/>
              <a:gd name="connsiteY5284" fmla="*/ 1268573 h 10285413"/>
              <a:gd name="connsiteX5285" fmla="*/ 9028680 w 16348919"/>
              <a:gd name="connsiteY5285" fmla="*/ 1234039 h 10285413"/>
              <a:gd name="connsiteX5286" fmla="*/ 8900404 w 16348919"/>
              <a:gd name="connsiteY5286" fmla="*/ 1229103 h 10285413"/>
              <a:gd name="connsiteX5287" fmla="*/ 8920139 w 16348919"/>
              <a:gd name="connsiteY5287" fmla="*/ 1248840 h 10285413"/>
              <a:gd name="connsiteX5288" fmla="*/ 8959608 w 16348919"/>
              <a:gd name="connsiteY5288" fmla="*/ 1248840 h 10285413"/>
              <a:gd name="connsiteX5289" fmla="*/ 8979342 w 16348919"/>
              <a:gd name="connsiteY5289" fmla="*/ 1229103 h 10285413"/>
              <a:gd name="connsiteX5290" fmla="*/ 8959608 w 16348919"/>
              <a:gd name="connsiteY5290" fmla="*/ 1229103 h 10285413"/>
              <a:gd name="connsiteX5291" fmla="*/ 8920139 w 16348919"/>
              <a:gd name="connsiteY5291" fmla="*/ 1229103 h 10285413"/>
              <a:gd name="connsiteX5292" fmla="*/ 8860934 w 16348919"/>
              <a:gd name="connsiteY5292" fmla="*/ 1229103 h 10285413"/>
              <a:gd name="connsiteX5293" fmla="*/ 8860934 w 16348919"/>
              <a:gd name="connsiteY5293" fmla="*/ 1248840 h 10285413"/>
              <a:gd name="connsiteX5294" fmla="*/ 8880668 w 16348919"/>
              <a:gd name="connsiteY5294" fmla="*/ 1248840 h 10285413"/>
              <a:gd name="connsiteX5295" fmla="*/ 8860934 w 16348919"/>
              <a:gd name="connsiteY5295" fmla="*/ 1229103 h 10285413"/>
              <a:gd name="connsiteX5296" fmla="*/ 7499231 w 16348919"/>
              <a:gd name="connsiteY5296" fmla="*/ 1229103 h 10285413"/>
              <a:gd name="connsiteX5297" fmla="*/ 7528833 w 16348919"/>
              <a:gd name="connsiteY5297" fmla="*/ 1248840 h 10285413"/>
              <a:gd name="connsiteX5298" fmla="*/ 7578169 w 16348919"/>
              <a:gd name="connsiteY5298" fmla="*/ 1268573 h 10285413"/>
              <a:gd name="connsiteX5299" fmla="*/ 7578169 w 16348919"/>
              <a:gd name="connsiteY5299" fmla="*/ 1248840 h 10285413"/>
              <a:gd name="connsiteX5300" fmla="*/ 7538701 w 16348919"/>
              <a:gd name="connsiteY5300" fmla="*/ 1229103 h 10285413"/>
              <a:gd name="connsiteX5301" fmla="*/ 9408576 w 16348919"/>
              <a:gd name="connsiteY5301" fmla="*/ 1219235 h 10285413"/>
              <a:gd name="connsiteX5302" fmla="*/ 9374038 w 16348919"/>
              <a:gd name="connsiteY5302" fmla="*/ 1229103 h 10285413"/>
              <a:gd name="connsiteX5303" fmla="*/ 9383906 w 16348919"/>
              <a:gd name="connsiteY5303" fmla="*/ 1248840 h 10285413"/>
              <a:gd name="connsiteX5304" fmla="*/ 9393774 w 16348919"/>
              <a:gd name="connsiteY5304" fmla="*/ 1248840 h 10285413"/>
              <a:gd name="connsiteX5305" fmla="*/ 9433245 w 16348919"/>
              <a:gd name="connsiteY5305" fmla="*/ 1248840 h 10285413"/>
              <a:gd name="connsiteX5306" fmla="*/ 9413508 w 16348919"/>
              <a:gd name="connsiteY5306" fmla="*/ 1268573 h 10285413"/>
              <a:gd name="connsiteX5307" fmla="*/ 9452978 w 16348919"/>
              <a:gd name="connsiteY5307" fmla="*/ 1268573 h 10285413"/>
              <a:gd name="connsiteX5308" fmla="*/ 9512182 w 16348919"/>
              <a:gd name="connsiteY5308" fmla="*/ 1288307 h 10285413"/>
              <a:gd name="connsiteX5309" fmla="*/ 9522050 w 16348919"/>
              <a:gd name="connsiteY5309" fmla="*/ 1288307 h 10285413"/>
              <a:gd name="connsiteX5310" fmla="*/ 9551652 w 16348919"/>
              <a:gd name="connsiteY5310" fmla="*/ 1288307 h 10285413"/>
              <a:gd name="connsiteX5311" fmla="*/ 9591122 w 16348919"/>
              <a:gd name="connsiteY5311" fmla="*/ 1288307 h 10285413"/>
              <a:gd name="connsiteX5312" fmla="*/ 9630593 w 16348919"/>
              <a:gd name="connsiteY5312" fmla="*/ 1288307 h 10285413"/>
              <a:gd name="connsiteX5313" fmla="*/ 9591122 w 16348919"/>
              <a:gd name="connsiteY5313" fmla="*/ 1248840 h 10285413"/>
              <a:gd name="connsiteX5314" fmla="*/ 9561521 w 16348919"/>
              <a:gd name="connsiteY5314" fmla="*/ 1229103 h 10285413"/>
              <a:gd name="connsiteX5315" fmla="*/ 9531919 w 16348919"/>
              <a:gd name="connsiteY5315" fmla="*/ 1229103 h 10285413"/>
              <a:gd name="connsiteX5316" fmla="*/ 9512182 w 16348919"/>
              <a:gd name="connsiteY5316" fmla="*/ 1229103 h 10285413"/>
              <a:gd name="connsiteX5317" fmla="*/ 9472712 w 16348919"/>
              <a:gd name="connsiteY5317" fmla="*/ 1229103 h 10285413"/>
              <a:gd name="connsiteX5318" fmla="*/ 9408576 w 16348919"/>
              <a:gd name="connsiteY5318" fmla="*/ 1219235 h 10285413"/>
              <a:gd name="connsiteX5319" fmla="*/ 7107002 w 16348919"/>
              <a:gd name="connsiteY5319" fmla="*/ 1214302 h 10285413"/>
              <a:gd name="connsiteX5320" fmla="*/ 7094667 w 16348919"/>
              <a:gd name="connsiteY5320" fmla="*/ 1219235 h 10285413"/>
              <a:gd name="connsiteX5321" fmla="*/ 7104535 w 16348919"/>
              <a:gd name="connsiteY5321" fmla="*/ 1248840 h 10285413"/>
              <a:gd name="connsiteX5322" fmla="*/ 7124270 w 16348919"/>
              <a:gd name="connsiteY5322" fmla="*/ 1248840 h 10285413"/>
              <a:gd name="connsiteX5323" fmla="*/ 7124270 w 16348919"/>
              <a:gd name="connsiteY5323" fmla="*/ 1219235 h 10285413"/>
              <a:gd name="connsiteX5324" fmla="*/ 7107002 w 16348919"/>
              <a:gd name="connsiteY5324" fmla="*/ 1214302 h 10285413"/>
              <a:gd name="connsiteX5325" fmla="*/ 12255324 w 16348919"/>
              <a:gd name="connsiteY5325" fmla="*/ 1209369 h 10285413"/>
              <a:gd name="connsiteX5326" fmla="*/ 12235588 w 16348919"/>
              <a:gd name="connsiteY5326" fmla="*/ 1229103 h 10285413"/>
              <a:gd name="connsiteX5327" fmla="*/ 12235588 w 16348919"/>
              <a:gd name="connsiteY5327" fmla="*/ 1248840 h 10285413"/>
              <a:gd name="connsiteX5328" fmla="*/ 12255324 w 16348919"/>
              <a:gd name="connsiteY5328" fmla="*/ 1229103 h 10285413"/>
              <a:gd name="connsiteX5329" fmla="*/ 8101144 w 16348919"/>
              <a:gd name="connsiteY5329" fmla="*/ 1209369 h 10285413"/>
              <a:gd name="connsiteX5330" fmla="*/ 8101144 w 16348919"/>
              <a:gd name="connsiteY5330" fmla="*/ 1229103 h 10285413"/>
              <a:gd name="connsiteX5331" fmla="*/ 8130746 w 16348919"/>
              <a:gd name="connsiteY5331" fmla="*/ 1238971 h 10285413"/>
              <a:gd name="connsiteX5332" fmla="*/ 8130746 w 16348919"/>
              <a:gd name="connsiteY5332" fmla="*/ 1219235 h 10285413"/>
              <a:gd name="connsiteX5333" fmla="*/ 8101144 w 16348919"/>
              <a:gd name="connsiteY5333" fmla="*/ 1209369 h 10285413"/>
              <a:gd name="connsiteX5334" fmla="*/ 7795253 w 16348919"/>
              <a:gd name="connsiteY5334" fmla="*/ 1209369 h 10285413"/>
              <a:gd name="connsiteX5335" fmla="*/ 7814987 w 16348919"/>
              <a:gd name="connsiteY5335" fmla="*/ 1229103 h 10285413"/>
              <a:gd name="connsiteX5336" fmla="*/ 7814987 w 16348919"/>
              <a:gd name="connsiteY5336" fmla="*/ 1209369 h 10285413"/>
              <a:gd name="connsiteX5337" fmla="*/ 7795253 w 16348919"/>
              <a:gd name="connsiteY5337" fmla="*/ 1209369 h 10285413"/>
              <a:gd name="connsiteX5338" fmla="*/ 552575 w 16348919"/>
              <a:gd name="connsiteY5338" fmla="*/ 1209369 h 10285413"/>
              <a:gd name="connsiteX5339" fmla="*/ 562443 w 16348919"/>
              <a:gd name="connsiteY5339" fmla="*/ 1209369 h 10285413"/>
              <a:gd name="connsiteX5340" fmla="*/ 572308 w 16348919"/>
              <a:gd name="connsiteY5340" fmla="*/ 1209369 h 10285413"/>
              <a:gd name="connsiteX5341" fmla="*/ 552575 w 16348919"/>
              <a:gd name="connsiteY5341" fmla="*/ 1229103 h 10285413"/>
              <a:gd name="connsiteX5342" fmla="*/ 552575 w 16348919"/>
              <a:gd name="connsiteY5342" fmla="*/ 1209369 h 10285413"/>
              <a:gd name="connsiteX5343" fmla="*/ 12082645 w 16348919"/>
              <a:gd name="connsiteY5343" fmla="*/ 1199501 h 10285413"/>
              <a:gd name="connsiteX5344" fmla="*/ 12097446 w 16348919"/>
              <a:gd name="connsiteY5344" fmla="*/ 1209369 h 10285413"/>
              <a:gd name="connsiteX5345" fmla="*/ 12077710 w 16348919"/>
              <a:gd name="connsiteY5345" fmla="*/ 1209369 h 10285413"/>
              <a:gd name="connsiteX5346" fmla="*/ 12082645 w 16348919"/>
              <a:gd name="connsiteY5346" fmla="*/ 1199501 h 10285413"/>
              <a:gd name="connsiteX5347" fmla="*/ 13972253 w 16348919"/>
              <a:gd name="connsiteY5347" fmla="*/ 1169899 h 10285413"/>
              <a:gd name="connsiteX5348" fmla="*/ 14011723 w 16348919"/>
              <a:gd name="connsiteY5348" fmla="*/ 1189633 h 10285413"/>
              <a:gd name="connsiteX5349" fmla="*/ 14031456 w 16348919"/>
              <a:gd name="connsiteY5349" fmla="*/ 1209369 h 10285413"/>
              <a:gd name="connsiteX5350" fmla="*/ 13952519 w 16348919"/>
              <a:gd name="connsiteY5350" fmla="*/ 1209369 h 10285413"/>
              <a:gd name="connsiteX5351" fmla="*/ 8821464 w 16348919"/>
              <a:gd name="connsiteY5351" fmla="*/ 1169899 h 10285413"/>
              <a:gd name="connsiteX5352" fmla="*/ 8811598 w 16348919"/>
              <a:gd name="connsiteY5352" fmla="*/ 1189633 h 10285413"/>
              <a:gd name="connsiteX5353" fmla="*/ 8841198 w 16348919"/>
              <a:gd name="connsiteY5353" fmla="*/ 1209369 h 10285413"/>
              <a:gd name="connsiteX5354" fmla="*/ 8841198 w 16348919"/>
              <a:gd name="connsiteY5354" fmla="*/ 1189633 h 10285413"/>
              <a:gd name="connsiteX5355" fmla="*/ 8762260 w 16348919"/>
              <a:gd name="connsiteY5355" fmla="*/ 1169899 h 10285413"/>
              <a:gd name="connsiteX5356" fmla="*/ 8781994 w 16348919"/>
              <a:gd name="connsiteY5356" fmla="*/ 1169899 h 10285413"/>
              <a:gd name="connsiteX5357" fmla="*/ 8762260 w 16348919"/>
              <a:gd name="connsiteY5357" fmla="*/ 1169899 h 10285413"/>
              <a:gd name="connsiteX5358" fmla="*/ 6551960 w 16348919"/>
              <a:gd name="connsiteY5358" fmla="*/ 1169899 h 10285413"/>
              <a:gd name="connsiteX5359" fmla="*/ 6571695 w 16348919"/>
              <a:gd name="connsiteY5359" fmla="*/ 1189633 h 10285413"/>
              <a:gd name="connsiteX5360" fmla="*/ 6561827 w 16348919"/>
              <a:gd name="connsiteY5360" fmla="*/ 1169899 h 10285413"/>
              <a:gd name="connsiteX5361" fmla="*/ 6551960 w 16348919"/>
              <a:gd name="connsiteY5361" fmla="*/ 1169899 h 10285413"/>
              <a:gd name="connsiteX5362" fmla="*/ 10247306 w 16348919"/>
              <a:gd name="connsiteY5362" fmla="*/ 1157565 h 10285413"/>
              <a:gd name="connsiteX5363" fmla="*/ 10252239 w 16348919"/>
              <a:gd name="connsiteY5363" fmla="*/ 1160031 h 10285413"/>
              <a:gd name="connsiteX5364" fmla="*/ 10262107 w 16348919"/>
              <a:gd name="connsiteY5364" fmla="*/ 1189633 h 10285413"/>
              <a:gd name="connsiteX5365" fmla="*/ 10281841 w 16348919"/>
              <a:gd name="connsiteY5365" fmla="*/ 1209369 h 10285413"/>
              <a:gd name="connsiteX5366" fmla="*/ 10498925 w 16348919"/>
              <a:gd name="connsiteY5366" fmla="*/ 1209369 h 10285413"/>
              <a:gd name="connsiteX5367" fmla="*/ 10479189 w 16348919"/>
              <a:gd name="connsiteY5367" fmla="*/ 1229103 h 10285413"/>
              <a:gd name="connsiteX5368" fmla="*/ 10449588 w 16348919"/>
              <a:gd name="connsiteY5368" fmla="*/ 1229103 h 10285413"/>
              <a:gd name="connsiteX5369" fmla="*/ 10439719 w 16348919"/>
              <a:gd name="connsiteY5369" fmla="*/ 1248840 h 10285413"/>
              <a:gd name="connsiteX5370" fmla="*/ 10419985 w 16348919"/>
              <a:gd name="connsiteY5370" fmla="*/ 1248840 h 10285413"/>
              <a:gd name="connsiteX5371" fmla="*/ 10380515 w 16348919"/>
              <a:gd name="connsiteY5371" fmla="*/ 1248840 h 10285413"/>
              <a:gd name="connsiteX5372" fmla="*/ 10360781 w 16348919"/>
              <a:gd name="connsiteY5372" fmla="*/ 1229103 h 10285413"/>
              <a:gd name="connsiteX5373" fmla="*/ 10321312 w 16348919"/>
              <a:gd name="connsiteY5373" fmla="*/ 1229103 h 10285413"/>
              <a:gd name="connsiteX5374" fmla="*/ 10242371 w 16348919"/>
              <a:gd name="connsiteY5374" fmla="*/ 1219235 h 10285413"/>
              <a:gd name="connsiteX5375" fmla="*/ 10232505 w 16348919"/>
              <a:gd name="connsiteY5375" fmla="*/ 1179767 h 10285413"/>
              <a:gd name="connsiteX5376" fmla="*/ 10247306 w 16348919"/>
              <a:gd name="connsiteY5376" fmla="*/ 1157565 h 10285413"/>
              <a:gd name="connsiteX5377" fmla="*/ 8426768 w 16348919"/>
              <a:gd name="connsiteY5377" fmla="*/ 1150166 h 10285413"/>
              <a:gd name="connsiteX5378" fmla="*/ 8456370 w 16348919"/>
              <a:gd name="connsiteY5378" fmla="*/ 1160031 h 10285413"/>
              <a:gd name="connsiteX5379" fmla="*/ 8466238 w 16348919"/>
              <a:gd name="connsiteY5379" fmla="*/ 1189633 h 10285413"/>
              <a:gd name="connsiteX5380" fmla="*/ 8466238 w 16348919"/>
              <a:gd name="connsiteY5380" fmla="*/ 1209369 h 10285413"/>
              <a:gd name="connsiteX5381" fmla="*/ 8525443 w 16348919"/>
              <a:gd name="connsiteY5381" fmla="*/ 1209369 h 10285413"/>
              <a:gd name="connsiteX5382" fmla="*/ 8564912 w 16348919"/>
              <a:gd name="connsiteY5382" fmla="*/ 1229103 h 10285413"/>
              <a:gd name="connsiteX5383" fmla="*/ 8604382 w 16348919"/>
              <a:gd name="connsiteY5383" fmla="*/ 1209369 h 10285413"/>
              <a:gd name="connsiteX5384" fmla="*/ 8574778 w 16348919"/>
              <a:gd name="connsiteY5384" fmla="*/ 1199501 h 10285413"/>
              <a:gd name="connsiteX5385" fmla="*/ 8525443 w 16348919"/>
              <a:gd name="connsiteY5385" fmla="*/ 1169899 h 10285413"/>
              <a:gd name="connsiteX5386" fmla="*/ 6413818 w 16348919"/>
              <a:gd name="connsiteY5386" fmla="*/ 1150166 h 10285413"/>
              <a:gd name="connsiteX5387" fmla="*/ 6551960 w 16348919"/>
              <a:gd name="connsiteY5387" fmla="*/ 1229103 h 10285413"/>
              <a:gd name="connsiteX5388" fmla="*/ 6551960 w 16348919"/>
              <a:gd name="connsiteY5388" fmla="*/ 1209369 h 10285413"/>
              <a:gd name="connsiteX5389" fmla="*/ 6522359 w 16348919"/>
              <a:gd name="connsiteY5389" fmla="*/ 1199501 h 10285413"/>
              <a:gd name="connsiteX5390" fmla="*/ 6492755 w 16348919"/>
              <a:gd name="connsiteY5390" fmla="*/ 1169899 h 10285413"/>
              <a:gd name="connsiteX5391" fmla="*/ 12235588 w 16348919"/>
              <a:gd name="connsiteY5391" fmla="*/ 1130429 h 10285413"/>
              <a:gd name="connsiteX5392" fmla="*/ 12275058 w 16348919"/>
              <a:gd name="connsiteY5392" fmla="*/ 1150166 h 10285413"/>
              <a:gd name="connsiteX5393" fmla="*/ 12235588 w 16348919"/>
              <a:gd name="connsiteY5393" fmla="*/ 1150166 h 10285413"/>
              <a:gd name="connsiteX5394" fmla="*/ 9670063 w 16348919"/>
              <a:gd name="connsiteY5394" fmla="*/ 1130429 h 10285413"/>
              <a:gd name="connsiteX5395" fmla="*/ 9709530 w 16348919"/>
              <a:gd name="connsiteY5395" fmla="*/ 1130429 h 10285413"/>
              <a:gd name="connsiteX5396" fmla="*/ 9689797 w 16348919"/>
              <a:gd name="connsiteY5396" fmla="*/ 1150166 h 10285413"/>
              <a:gd name="connsiteX5397" fmla="*/ 276287 w 16348919"/>
              <a:gd name="connsiteY5397" fmla="*/ 1130429 h 10285413"/>
              <a:gd name="connsiteX5398" fmla="*/ 296023 w 16348919"/>
              <a:gd name="connsiteY5398" fmla="*/ 1150166 h 10285413"/>
              <a:gd name="connsiteX5399" fmla="*/ 296023 w 16348919"/>
              <a:gd name="connsiteY5399" fmla="*/ 1169899 h 10285413"/>
              <a:gd name="connsiteX5400" fmla="*/ 276287 w 16348919"/>
              <a:gd name="connsiteY5400" fmla="*/ 1150166 h 10285413"/>
              <a:gd name="connsiteX5401" fmla="*/ 6374349 w 16348919"/>
              <a:gd name="connsiteY5401" fmla="*/ 1110695 h 10285413"/>
              <a:gd name="connsiteX5402" fmla="*/ 6374349 w 16348919"/>
              <a:gd name="connsiteY5402" fmla="*/ 1130429 h 10285413"/>
              <a:gd name="connsiteX5403" fmla="*/ 6413818 w 16348919"/>
              <a:gd name="connsiteY5403" fmla="*/ 1130429 h 10285413"/>
              <a:gd name="connsiteX5404" fmla="*/ 6394083 w 16348919"/>
              <a:gd name="connsiteY5404" fmla="*/ 1110695 h 10285413"/>
              <a:gd name="connsiteX5405" fmla="*/ 6374349 w 16348919"/>
              <a:gd name="connsiteY5405" fmla="*/ 1110695 h 10285413"/>
              <a:gd name="connsiteX5406" fmla="*/ 12191185 w 16348919"/>
              <a:gd name="connsiteY5406" fmla="*/ 1098361 h 10285413"/>
              <a:gd name="connsiteX5407" fmla="*/ 12196120 w 16348919"/>
              <a:gd name="connsiteY5407" fmla="*/ 1110695 h 10285413"/>
              <a:gd name="connsiteX5408" fmla="*/ 12176384 w 16348919"/>
              <a:gd name="connsiteY5408" fmla="*/ 1130429 h 10285413"/>
              <a:gd name="connsiteX5409" fmla="*/ 12156650 w 16348919"/>
              <a:gd name="connsiteY5409" fmla="*/ 1120561 h 10285413"/>
              <a:gd name="connsiteX5410" fmla="*/ 12176384 w 16348919"/>
              <a:gd name="connsiteY5410" fmla="*/ 1100827 h 10285413"/>
              <a:gd name="connsiteX5411" fmla="*/ 12191185 w 16348919"/>
              <a:gd name="connsiteY5411" fmla="*/ 1098361 h 10285413"/>
              <a:gd name="connsiteX5412" fmla="*/ 7992601 w 16348919"/>
              <a:gd name="connsiteY5412" fmla="*/ 1090959 h 10285413"/>
              <a:gd name="connsiteX5413" fmla="*/ 8012335 w 16348919"/>
              <a:gd name="connsiteY5413" fmla="*/ 1110695 h 10285413"/>
              <a:gd name="connsiteX5414" fmla="*/ 8032072 w 16348919"/>
              <a:gd name="connsiteY5414" fmla="*/ 1120561 h 10285413"/>
              <a:gd name="connsiteX5415" fmla="*/ 8051805 w 16348919"/>
              <a:gd name="connsiteY5415" fmla="*/ 1130429 h 10285413"/>
              <a:gd name="connsiteX5416" fmla="*/ 8091275 w 16348919"/>
              <a:gd name="connsiteY5416" fmla="*/ 1130429 h 10285413"/>
              <a:gd name="connsiteX5417" fmla="*/ 8012335 w 16348919"/>
              <a:gd name="connsiteY5417" fmla="*/ 1090959 h 10285413"/>
              <a:gd name="connsiteX5418" fmla="*/ 7400557 w 16348919"/>
              <a:gd name="connsiteY5418" fmla="*/ 1090959 h 10285413"/>
              <a:gd name="connsiteX5419" fmla="*/ 7420291 w 16348919"/>
              <a:gd name="connsiteY5419" fmla="*/ 1130429 h 10285413"/>
              <a:gd name="connsiteX5420" fmla="*/ 7449893 w 16348919"/>
              <a:gd name="connsiteY5420" fmla="*/ 1130429 h 10285413"/>
              <a:gd name="connsiteX5421" fmla="*/ 7440027 w 16348919"/>
              <a:gd name="connsiteY5421" fmla="*/ 1110695 h 10285413"/>
              <a:gd name="connsiteX5422" fmla="*/ 261485 w 16348919"/>
              <a:gd name="connsiteY5422" fmla="*/ 1081093 h 10285413"/>
              <a:gd name="connsiteX5423" fmla="*/ 276287 w 16348919"/>
              <a:gd name="connsiteY5423" fmla="*/ 1090959 h 10285413"/>
              <a:gd name="connsiteX5424" fmla="*/ 286155 w 16348919"/>
              <a:gd name="connsiteY5424" fmla="*/ 1110695 h 10285413"/>
              <a:gd name="connsiteX5425" fmla="*/ 296023 w 16348919"/>
              <a:gd name="connsiteY5425" fmla="*/ 1120561 h 10285413"/>
              <a:gd name="connsiteX5426" fmla="*/ 276287 w 16348919"/>
              <a:gd name="connsiteY5426" fmla="*/ 1130429 h 10285413"/>
              <a:gd name="connsiteX5427" fmla="*/ 256552 w 16348919"/>
              <a:gd name="connsiteY5427" fmla="*/ 1120561 h 10285413"/>
              <a:gd name="connsiteX5428" fmla="*/ 256552 w 16348919"/>
              <a:gd name="connsiteY5428" fmla="*/ 1090959 h 10285413"/>
              <a:gd name="connsiteX5429" fmla="*/ 261485 w 16348919"/>
              <a:gd name="connsiteY5429" fmla="*/ 1081093 h 10285413"/>
              <a:gd name="connsiteX5430" fmla="*/ 10933091 w 16348919"/>
              <a:gd name="connsiteY5430" fmla="*/ 1071225 h 10285413"/>
              <a:gd name="connsiteX5431" fmla="*/ 10972560 w 16348919"/>
              <a:gd name="connsiteY5431" fmla="*/ 1071225 h 10285413"/>
              <a:gd name="connsiteX5432" fmla="*/ 11090969 w 16348919"/>
              <a:gd name="connsiteY5432" fmla="*/ 1071225 h 10285413"/>
              <a:gd name="connsiteX5433" fmla="*/ 11150173 w 16348919"/>
              <a:gd name="connsiteY5433" fmla="*/ 1090959 h 10285413"/>
              <a:gd name="connsiteX5434" fmla="*/ 11169910 w 16348919"/>
              <a:gd name="connsiteY5434" fmla="*/ 1090959 h 10285413"/>
              <a:gd name="connsiteX5435" fmla="*/ 11189643 w 16348919"/>
              <a:gd name="connsiteY5435" fmla="*/ 1090959 h 10285413"/>
              <a:gd name="connsiteX5436" fmla="*/ 11169910 w 16348919"/>
              <a:gd name="connsiteY5436" fmla="*/ 1100827 h 10285413"/>
              <a:gd name="connsiteX5437" fmla="*/ 11130439 w 16348919"/>
              <a:gd name="connsiteY5437" fmla="*/ 1110695 h 10285413"/>
              <a:gd name="connsiteX5438" fmla="*/ 11051499 w 16348919"/>
              <a:gd name="connsiteY5438" fmla="*/ 1110695 h 10285413"/>
              <a:gd name="connsiteX5439" fmla="*/ 10972560 w 16348919"/>
              <a:gd name="connsiteY5439" fmla="*/ 1110695 h 10285413"/>
              <a:gd name="connsiteX5440" fmla="*/ 10923223 w 16348919"/>
              <a:gd name="connsiteY5440" fmla="*/ 1110695 h 10285413"/>
              <a:gd name="connsiteX5441" fmla="*/ 10864019 w 16348919"/>
              <a:gd name="connsiteY5441" fmla="*/ 1110695 h 10285413"/>
              <a:gd name="connsiteX5442" fmla="*/ 10814681 w 16348919"/>
              <a:gd name="connsiteY5442" fmla="*/ 1100827 h 10285413"/>
              <a:gd name="connsiteX5443" fmla="*/ 10794947 w 16348919"/>
              <a:gd name="connsiteY5443" fmla="*/ 1090959 h 10285413"/>
              <a:gd name="connsiteX5444" fmla="*/ 10933091 w 16348919"/>
              <a:gd name="connsiteY5444" fmla="*/ 1071225 h 10285413"/>
              <a:gd name="connsiteX5445" fmla="*/ 10143697 w 16348919"/>
              <a:gd name="connsiteY5445" fmla="*/ 1071225 h 10285413"/>
              <a:gd name="connsiteX5446" fmla="*/ 10143697 w 16348919"/>
              <a:gd name="connsiteY5446" fmla="*/ 1090959 h 10285413"/>
              <a:gd name="connsiteX5447" fmla="*/ 10163433 w 16348919"/>
              <a:gd name="connsiteY5447" fmla="*/ 1090959 h 10285413"/>
              <a:gd name="connsiteX5448" fmla="*/ 10163433 w 16348919"/>
              <a:gd name="connsiteY5448" fmla="*/ 1071225 h 10285413"/>
              <a:gd name="connsiteX5449" fmla="*/ 10143697 w 16348919"/>
              <a:gd name="connsiteY5449" fmla="*/ 1071225 h 10285413"/>
              <a:gd name="connsiteX5450" fmla="*/ 9466135 w 16348919"/>
              <a:gd name="connsiteY5450" fmla="*/ 1058069 h 10285413"/>
              <a:gd name="connsiteX5451" fmla="*/ 9492448 w 16348919"/>
              <a:gd name="connsiteY5451" fmla="*/ 1071225 h 10285413"/>
              <a:gd name="connsiteX5452" fmla="*/ 9472712 w 16348919"/>
              <a:gd name="connsiteY5452" fmla="*/ 1071225 h 10285413"/>
              <a:gd name="connsiteX5453" fmla="*/ 12156650 w 16348919"/>
              <a:gd name="connsiteY5453" fmla="*/ 1051492 h 10285413"/>
              <a:gd name="connsiteX5454" fmla="*/ 12156650 w 16348919"/>
              <a:gd name="connsiteY5454" fmla="*/ 1071225 h 10285413"/>
              <a:gd name="connsiteX5455" fmla="*/ 12156650 w 16348919"/>
              <a:gd name="connsiteY5455" fmla="*/ 1090959 h 10285413"/>
              <a:gd name="connsiteX5456" fmla="*/ 12136913 w 16348919"/>
              <a:gd name="connsiteY5456" fmla="*/ 1071225 h 10285413"/>
              <a:gd name="connsiteX5457" fmla="*/ 12156650 w 16348919"/>
              <a:gd name="connsiteY5457" fmla="*/ 1051492 h 10285413"/>
              <a:gd name="connsiteX5458" fmla="*/ 11130439 w 16348919"/>
              <a:gd name="connsiteY5458" fmla="*/ 1051492 h 10285413"/>
              <a:gd name="connsiteX5459" fmla="*/ 11150173 w 16348919"/>
              <a:gd name="connsiteY5459" fmla="*/ 1051492 h 10285413"/>
              <a:gd name="connsiteX5460" fmla="*/ 11150173 w 16348919"/>
              <a:gd name="connsiteY5460" fmla="*/ 1071225 h 10285413"/>
              <a:gd name="connsiteX5461" fmla="*/ 9571387 w 16348919"/>
              <a:gd name="connsiteY5461" fmla="*/ 1051492 h 10285413"/>
              <a:gd name="connsiteX5462" fmla="*/ 9610856 w 16348919"/>
              <a:gd name="connsiteY5462" fmla="*/ 1071225 h 10285413"/>
              <a:gd name="connsiteX5463" fmla="*/ 9729267 w 16348919"/>
              <a:gd name="connsiteY5463" fmla="*/ 1071225 h 10285413"/>
              <a:gd name="connsiteX5464" fmla="*/ 9768737 w 16348919"/>
              <a:gd name="connsiteY5464" fmla="*/ 1071225 h 10285413"/>
              <a:gd name="connsiteX5465" fmla="*/ 9788471 w 16348919"/>
              <a:gd name="connsiteY5465" fmla="*/ 1090959 h 10285413"/>
              <a:gd name="connsiteX5466" fmla="*/ 9650326 w 16348919"/>
              <a:gd name="connsiteY5466" fmla="*/ 1110695 h 10285413"/>
              <a:gd name="connsiteX5467" fmla="*/ 9571387 w 16348919"/>
              <a:gd name="connsiteY5467" fmla="*/ 1090959 h 10285413"/>
              <a:gd name="connsiteX5468" fmla="*/ 157879 w 16348919"/>
              <a:gd name="connsiteY5468" fmla="*/ 1051492 h 10285413"/>
              <a:gd name="connsiteX5469" fmla="*/ 177612 w 16348919"/>
              <a:gd name="connsiteY5469" fmla="*/ 1090959 h 10285413"/>
              <a:gd name="connsiteX5470" fmla="*/ 138145 w 16348919"/>
              <a:gd name="connsiteY5470" fmla="*/ 1071225 h 10285413"/>
              <a:gd name="connsiteX5471" fmla="*/ 10696273 w 16348919"/>
              <a:gd name="connsiteY5471" fmla="*/ 1031755 h 10285413"/>
              <a:gd name="connsiteX5472" fmla="*/ 10716008 w 16348919"/>
              <a:gd name="connsiteY5472" fmla="*/ 1031755 h 10285413"/>
              <a:gd name="connsiteX5473" fmla="*/ 10735743 w 16348919"/>
              <a:gd name="connsiteY5473" fmla="*/ 1051492 h 10285413"/>
              <a:gd name="connsiteX5474" fmla="*/ 10775211 w 16348919"/>
              <a:gd name="connsiteY5474" fmla="*/ 1041623 h 10285413"/>
              <a:gd name="connsiteX5475" fmla="*/ 10794947 w 16348919"/>
              <a:gd name="connsiteY5475" fmla="*/ 1071225 h 10285413"/>
              <a:gd name="connsiteX5476" fmla="*/ 10775211 w 16348919"/>
              <a:gd name="connsiteY5476" fmla="*/ 1090959 h 10285413"/>
              <a:gd name="connsiteX5477" fmla="*/ 10745609 w 16348919"/>
              <a:gd name="connsiteY5477" fmla="*/ 1081093 h 10285413"/>
              <a:gd name="connsiteX5478" fmla="*/ 10716008 w 16348919"/>
              <a:gd name="connsiteY5478" fmla="*/ 1071225 h 10285413"/>
              <a:gd name="connsiteX5479" fmla="*/ 10696273 w 16348919"/>
              <a:gd name="connsiteY5479" fmla="*/ 1071225 h 10285413"/>
              <a:gd name="connsiteX5480" fmla="*/ 10676537 w 16348919"/>
              <a:gd name="connsiteY5480" fmla="*/ 1051492 h 10285413"/>
              <a:gd name="connsiteX5481" fmla="*/ 10686405 w 16348919"/>
              <a:gd name="connsiteY5481" fmla="*/ 1041623 h 10285413"/>
              <a:gd name="connsiteX5482" fmla="*/ 10696273 w 16348919"/>
              <a:gd name="connsiteY5482" fmla="*/ 1031755 h 10285413"/>
              <a:gd name="connsiteX5483" fmla="*/ 7755783 w 16348919"/>
              <a:gd name="connsiteY5483" fmla="*/ 1031755 h 10285413"/>
              <a:gd name="connsiteX5484" fmla="*/ 7755783 w 16348919"/>
              <a:gd name="connsiteY5484" fmla="*/ 1051492 h 10285413"/>
              <a:gd name="connsiteX5485" fmla="*/ 7785385 w 16348919"/>
              <a:gd name="connsiteY5485" fmla="*/ 1051492 h 10285413"/>
              <a:gd name="connsiteX5486" fmla="*/ 7795253 w 16348919"/>
              <a:gd name="connsiteY5486" fmla="*/ 1051492 h 10285413"/>
              <a:gd name="connsiteX5487" fmla="*/ 7755783 w 16348919"/>
              <a:gd name="connsiteY5487" fmla="*/ 1031755 h 10285413"/>
              <a:gd name="connsiteX5488" fmla="*/ 11959302 w 16348919"/>
              <a:gd name="connsiteY5488" fmla="*/ 1012021 h 10285413"/>
              <a:gd name="connsiteX5489" fmla="*/ 11979036 w 16348919"/>
              <a:gd name="connsiteY5489" fmla="*/ 1012021 h 10285413"/>
              <a:gd name="connsiteX5490" fmla="*/ 11959302 w 16348919"/>
              <a:gd name="connsiteY5490" fmla="*/ 1031755 h 10285413"/>
              <a:gd name="connsiteX5491" fmla="*/ 7499231 w 16348919"/>
              <a:gd name="connsiteY5491" fmla="*/ 1012021 h 10285413"/>
              <a:gd name="connsiteX5492" fmla="*/ 7538701 w 16348919"/>
              <a:gd name="connsiteY5492" fmla="*/ 1031755 h 10285413"/>
              <a:gd name="connsiteX5493" fmla="*/ 7518966 w 16348919"/>
              <a:gd name="connsiteY5493" fmla="*/ 1012021 h 10285413"/>
              <a:gd name="connsiteX5494" fmla="*/ 6630899 w 16348919"/>
              <a:gd name="connsiteY5494" fmla="*/ 1012021 h 10285413"/>
              <a:gd name="connsiteX5495" fmla="*/ 6611166 w 16348919"/>
              <a:gd name="connsiteY5495" fmla="*/ 1031755 h 10285413"/>
              <a:gd name="connsiteX5496" fmla="*/ 6630899 w 16348919"/>
              <a:gd name="connsiteY5496" fmla="*/ 1051492 h 10285413"/>
              <a:gd name="connsiteX5497" fmla="*/ 6630899 w 16348919"/>
              <a:gd name="connsiteY5497" fmla="*/ 1031755 h 10285413"/>
              <a:gd name="connsiteX5498" fmla="*/ 83874 w 16348919"/>
              <a:gd name="connsiteY5498" fmla="*/ 999687 h 10285413"/>
              <a:gd name="connsiteX5499" fmla="*/ 98674 w 16348919"/>
              <a:gd name="connsiteY5499" fmla="*/ 1002153 h 10285413"/>
              <a:gd name="connsiteX5500" fmla="*/ 108541 w 16348919"/>
              <a:gd name="connsiteY5500" fmla="*/ 1021887 h 10285413"/>
              <a:gd name="connsiteX5501" fmla="*/ 98674 w 16348919"/>
              <a:gd name="connsiteY5501" fmla="*/ 1031755 h 10285413"/>
              <a:gd name="connsiteX5502" fmla="*/ 98674 w 16348919"/>
              <a:gd name="connsiteY5502" fmla="*/ 1051492 h 10285413"/>
              <a:gd name="connsiteX5503" fmla="*/ 78938 w 16348919"/>
              <a:gd name="connsiteY5503" fmla="*/ 1012021 h 10285413"/>
              <a:gd name="connsiteX5504" fmla="*/ 83874 w 16348919"/>
              <a:gd name="connsiteY5504" fmla="*/ 999687 h 10285413"/>
              <a:gd name="connsiteX5505" fmla="*/ 10834417 w 16348919"/>
              <a:gd name="connsiteY5505" fmla="*/ 992285 h 10285413"/>
              <a:gd name="connsiteX5506" fmla="*/ 10854152 w 16348919"/>
              <a:gd name="connsiteY5506" fmla="*/ 992285 h 10285413"/>
              <a:gd name="connsiteX5507" fmla="*/ 10834417 w 16348919"/>
              <a:gd name="connsiteY5507" fmla="*/ 1012021 h 10285413"/>
              <a:gd name="connsiteX5508" fmla="*/ 9255630 w 16348919"/>
              <a:gd name="connsiteY5508" fmla="*/ 992285 h 10285413"/>
              <a:gd name="connsiteX5509" fmla="*/ 9275367 w 16348919"/>
              <a:gd name="connsiteY5509" fmla="*/ 992285 h 10285413"/>
              <a:gd name="connsiteX5510" fmla="*/ 9314835 w 16348919"/>
              <a:gd name="connsiteY5510" fmla="*/ 1012021 h 10285413"/>
              <a:gd name="connsiteX5511" fmla="*/ 9393774 w 16348919"/>
              <a:gd name="connsiteY5511" fmla="*/ 1012021 h 10285413"/>
              <a:gd name="connsiteX5512" fmla="*/ 9433245 w 16348919"/>
              <a:gd name="connsiteY5512" fmla="*/ 1012021 h 10285413"/>
              <a:gd name="connsiteX5513" fmla="*/ 9452978 w 16348919"/>
              <a:gd name="connsiteY5513" fmla="*/ 1031755 h 10285413"/>
              <a:gd name="connsiteX5514" fmla="*/ 9466135 w 16348919"/>
              <a:gd name="connsiteY5514" fmla="*/ 1058069 h 10285413"/>
              <a:gd name="connsiteX5515" fmla="*/ 9452978 w 16348919"/>
              <a:gd name="connsiteY5515" fmla="*/ 1051492 h 10285413"/>
              <a:gd name="connsiteX5516" fmla="*/ 9403643 w 16348919"/>
              <a:gd name="connsiteY5516" fmla="*/ 1031755 h 10285413"/>
              <a:gd name="connsiteX5517" fmla="*/ 9364172 w 16348919"/>
              <a:gd name="connsiteY5517" fmla="*/ 1041623 h 10285413"/>
              <a:gd name="connsiteX5518" fmla="*/ 9295100 w 16348919"/>
              <a:gd name="connsiteY5518" fmla="*/ 1031755 h 10285413"/>
              <a:gd name="connsiteX5519" fmla="*/ 9255630 w 16348919"/>
              <a:gd name="connsiteY5519" fmla="*/ 1012021 h 10285413"/>
              <a:gd name="connsiteX5520" fmla="*/ 9255630 w 16348919"/>
              <a:gd name="connsiteY5520" fmla="*/ 992285 h 10285413"/>
              <a:gd name="connsiteX5521" fmla="*/ 6177001 w 16348919"/>
              <a:gd name="connsiteY5521" fmla="*/ 992285 h 10285413"/>
              <a:gd name="connsiteX5522" fmla="*/ 6177001 w 16348919"/>
              <a:gd name="connsiteY5522" fmla="*/ 1012021 h 10285413"/>
              <a:gd name="connsiteX5523" fmla="*/ 6098060 w 16348919"/>
              <a:gd name="connsiteY5523" fmla="*/ 1012021 h 10285413"/>
              <a:gd name="connsiteX5524" fmla="*/ 6078326 w 16348919"/>
              <a:gd name="connsiteY5524" fmla="*/ 1012021 h 10285413"/>
              <a:gd name="connsiteX5525" fmla="*/ 6078326 w 16348919"/>
              <a:gd name="connsiteY5525" fmla="*/ 1031755 h 10285413"/>
              <a:gd name="connsiteX5526" fmla="*/ 6157263 w 16348919"/>
              <a:gd name="connsiteY5526" fmla="*/ 1051492 h 10285413"/>
              <a:gd name="connsiteX5527" fmla="*/ 6226336 w 16348919"/>
              <a:gd name="connsiteY5527" fmla="*/ 1071225 h 10285413"/>
              <a:gd name="connsiteX5528" fmla="*/ 6255938 w 16348919"/>
              <a:gd name="connsiteY5528" fmla="*/ 1071225 h 10285413"/>
              <a:gd name="connsiteX5529" fmla="*/ 6255938 w 16348919"/>
              <a:gd name="connsiteY5529" fmla="*/ 1051492 h 10285413"/>
              <a:gd name="connsiteX5530" fmla="*/ 6246073 w 16348919"/>
              <a:gd name="connsiteY5530" fmla="*/ 1051492 h 10285413"/>
              <a:gd name="connsiteX5531" fmla="*/ 6236205 w 16348919"/>
              <a:gd name="connsiteY5531" fmla="*/ 1031755 h 10285413"/>
              <a:gd name="connsiteX5532" fmla="*/ 6196734 w 16348919"/>
              <a:gd name="connsiteY5532" fmla="*/ 992285 h 10285413"/>
              <a:gd name="connsiteX5533" fmla="*/ 374961 w 16348919"/>
              <a:gd name="connsiteY5533" fmla="*/ 992285 h 10285413"/>
              <a:gd name="connsiteX5534" fmla="*/ 394697 w 16348919"/>
              <a:gd name="connsiteY5534" fmla="*/ 992285 h 10285413"/>
              <a:gd name="connsiteX5535" fmla="*/ 394697 w 16348919"/>
              <a:gd name="connsiteY5535" fmla="*/ 1012021 h 10285413"/>
              <a:gd name="connsiteX5536" fmla="*/ 374961 w 16348919"/>
              <a:gd name="connsiteY5536" fmla="*/ 1012021 h 10285413"/>
              <a:gd name="connsiteX5537" fmla="*/ 374961 w 16348919"/>
              <a:gd name="connsiteY5537" fmla="*/ 992285 h 10285413"/>
              <a:gd name="connsiteX5538" fmla="*/ 8999078 w 16348919"/>
              <a:gd name="connsiteY5538" fmla="*/ 972551 h 10285413"/>
              <a:gd name="connsiteX5539" fmla="*/ 9018812 w 16348919"/>
              <a:gd name="connsiteY5539" fmla="*/ 972551 h 10285413"/>
              <a:gd name="connsiteX5540" fmla="*/ 8999078 w 16348919"/>
              <a:gd name="connsiteY5540" fmla="*/ 992285 h 10285413"/>
              <a:gd name="connsiteX5541" fmla="*/ 6769045 w 16348919"/>
              <a:gd name="connsiteY5541" fmla="*/ 972551 h 10285413"/>
              <a:gd name="connsiteX5542" fmla="*/ 6788779 w 16348919"/>
              <a:gd name="connsiteY5542" fmla="*/ 992285 h 10285413"/>
              <a:gd name="connsiteX5543" fmla="*/ 6828247 w 16348919"/>
              <a:gd name="connsiteY5543" fmla="*/ 992285 h 10285413"/>
              <a:gd name="connsiteX5544" fmla="*/ 6808513 w 16348919"/>
              <a:gd name="connsiteY5544" fmla="*/ 982417 h 10285413"/>
              <a:gd name="connsiteX5545" fmla="*/ 6788779 w 16348919"/>
              <a:gd name="connsiteY5545" fmla="*/ 972551 h 10285413"/>
              <a:gd name="connsiteX5546" fmla="*/ 6769045 w 16348919"/>
              <a:gd name="connsiteY5546" fmla="*/ 972551 h 10285413"/>
              <a:gd name="connsiteX5547" fmla="*/ 197350 w 16348919"/>
              <a:gd name="connsiteY5547" fmla="*/ 972551 h 10285413"/>
              <a:gd name="connsiteX5548" fmla="*/ 217082 w 16348919"/>
              <a:gd name="connsiteY5548" fmla="*/ 992285 h 10285413"/>
              <a:gd name="connsiteX5549" fmla="*/ 207214 w 16348919"/>
              <a:gd name="connsiteY5549" fmla="*/ 1012021 h 10285413"/>
              <a:gd name="connsiteX5550" fmla="*/ 197350 w 16348919"/>
              <a:gd name="connsiteY5550" fmla="*/ 1012021 h 10285413"/>
              <a:gd name="connsiteX5551" fmla="*/ 197350 w 16348919"/>
              <a:gd name="connsiteY5551" fmla="*/ 992285 h 10285413"/>
              <a:gd name="connsiteX5552" fmla="*/ 6625966 w 16348919"/>
              <a:gd name="connsiteY5552" fmla="*/ 962683 h 10285413"/>
              <a:gd name="connsiteX5553" fmla="*/ 6611166 w 16348919"/>
              <a:gd name="connsiteY5553" fmla="*/ 972551 h 10285413"/>
              <a:gd name="connsiteX5554" fmla="*/ 6630899 w 16348919"/>
              <a:gd name="connsiteY5554" fmla="*/ 972551 h 10285413"/>
              <a:gd name="connsiteX5555" fmla="*/ 6625966 w 16348919"/>
              <a:gd name="connsiteY5555" fmla="*/ 962683 h 10285413"/>
              <a:gd name="connsiteX5556" fmla="*/ 7995068 w 16348919"/>
              <a:gd name="connsiteY5556" fmla="*/ 960216 h 10285413"/>
              <a:gd name="connsiteX5557" fmla="*/ 8002470 w 16348919"/>
              <a:gd name="connsiteY5557" fmla="*/ 962683 h 10285413"/>
              <a:gd name="connsiteX5558" fmla="*/ 8012335 w 16348919"/>
              <a:gd name="connsiteY5558" fmla="*/ 992285 h 10285413"/>
              <a:gd name="connsiteX5559" fmla="*/ 7992601 w 16348919"/>
              <a:gd name="connsiteY5559" fmla="*/ 972551 h 10285413"/>
              <a:gd name="connsiteX5560" fmla="*/ 7995068 w 16348919"/>
              <a:gd name="connsiteY5560" fmla="*/ 960216 h 10285413"/>
              <a:gd name="connsiteX5561" fmla="*/ 13439412 w 16348919"/>
              <a:gd name="connsiteY5561" fmla="*/ 952815 h 10285413"/>
              <a:gd name="connsiteX5562" fmla="*/ 13518353 w 16348919"/>
              <a:gd name="connsiteY5562" fmla="*/ 982417 h 10285413"/>
              <a:gd name="connsiteX5563" fmla="*/ 13577556 w 16348919"/>
              <a:gd name="connsiteY5563" fmla="*/ 1012021 h 10285413"/>
              <a:gd name="connsiteX5564" fmla="*/ 13617027 w 16348919"/>
              <a:gd name="connsiteY5564" fmla="*/ 1031755 h 10285413"/>
              <a:gd name="connsiteX5565" fmla="*/ 13735434 w 16348919"/>
              <a:gd name="connsiteY5565" fmla="*/ 1051492 h 10285413"/>
              <a:gd name="connsiteX5566" fmla="*/ 13735434 w 16348919"/>
              <a:gd name="connsiteY5566" fmla="*/ 1071225 h 10285413"/>
              <a:gd name="connsiteX5567" fmla="*/ 13755168 w 16348919"/>
              <a:gd name="connsiteY5567" fmla="*/ 1130429 h 10285413"/>
              <a:gd name="connsiteX5568" fmla="*/ 13794638 w 16348919"/>
              <a:gd name="connsiteY5568" fmla="*/ 1169899 h 10285413"/>
              <a:gd name="connsiteX5569" fmla="*/ 13784773 w 16348919"/>
              <a:gd name="connsiteY5569" fmla="*/ 1189633 h 10285413"/>
              <a:gd name="connsiteX5570" fmla="*/ 13765036 w 16348919"/>
              <a:gd name="connsiteY5570" fmla="*/ 1169899 h 10285413"/>
              <a:gd name="connsiteX5571" fmla="*/ 13735434 w 16348919"/>
              <a:gd name="connsiteY5571" fmla="*/ 1150166 h 10285413"/>
              <a:gd name="connsiteX5572" fmla="*/ 13715701 w 16348919"/>
              <a:gd name="connsiteY5572" fmla="*/ 1150166 h 10285413"/>
              <a:gd name="connsiteX5573" fmla="*/ 13676230 w 16348919"/>
              <a:gd name="connsiteY5573" fmla="*/ 1130429 h 10285413"/>
              <a:gd name="connsiteX5574" fmla="*/ 13636760 w 16348919"/>
              <a:gd name="connsiteY5574" fmla="*/ 1110695 h 10285413"/>
              <a:gd name="connsiteX5575" fmla="*/ 13597290 w 16348919"/>
              <a:gd name="connsiteY5575" fmla="*/ 1090959 h 10285413"/>
              <a:gd name="connsiteX5576" fmla="*/ 13577556 w 16348919"/>
              <a:gd name="connsiteY5576" fmla="*/ 1071225 h 10285413"/>
              <a:gd name="connsiteX5577" fmla="*/ 13538086 w 16348919"/>
              <a:gd name="connsiteY5577" fmla="*/ 1041623 h 10285413"/>
              <a:gd name="connsiteX5578" fmla="*/ 13478882 w 16348919"/>
              <a:gd name="connsiteY5578" fmla="*/ 1012021 h 10285413"/>
              <a:gd name="connsiteX5579" fmla="*/ 13419679 w 16348919"/>
              <a:gd name="connsiteY5579" fmla="*/ 992285 h 10285413"/>
              <a:gd name="connsiteX5580" fmla="*/ 11900098 w 16348919"/>
              <a:gd name="connsiteY5580" fmla="*/ 952815 h 10285413"/>
              <a:gd name="connsiteX5581" fmla="*/ 11909963 w 16348919"/>
              <a:gd name="connsiteY5581" fmla="*/ 962683 h 10285413"/>
              <a:gd name="connsiteX5582" fmla="*/ 11909963 w 16348919"/>
              <a:gd name="connsiteY5582" fmla="*/ 982417 h 10285413"/>
              <a:gd name="connsiteX5583" fmla="*/ 11900098 w 16348919"/>
              <a:gd name="connsiteY5583" fmla="*/ 972551 h 10285413"/>
              <a:gd name="connsiteX5584" fmla="*/ 9472712 w 16348919"/>
              <a:gd name="connsiteY5584" fmla="*/ 952815 h 10285413"/>
              <a:gd name="connsiteX5585" fmla="*/ 9492448 w 16348919"/>
              <a:gd name="connsiteY5585" fmla="*/ 952815 h 10285413"/>
              <a:gd name="connsiteX5586" fmla="*/ 9492448 w 16348919"/>
              <a:gd name="connsiteY5586" fmla="*/ 972551 h 10285413"/>
              <a:gd name="connsiteX5587" fmla="*/ 9482580 w 16348919"/>
              <a:gd name="connsiteY5587" fmla="*/ 972551 h 10285413"/>
              <a:gd name="connsiteX5588" fmla="*/ 9472712 w 16348919"/>
              <a:gd name="connsiteY5588" fmla="*/ 972551 h 10285413"/>
              <a:gd name="connsiteX5589" fmla="*/ 9472712 w 16348919"/>
              <a:gd name="connsiteY5589" fmla="*/ 952815 h 10285413"/>
              <a:gd name="connsiteX5590" fmla="*/ 9433245 w 16348919"/>
              <a:gd name="connsiteY5590" fmla="*/ 952815 h 10285413"/>
              <a:gd name="connsiteX5591" fmla="*/ 9452978 w 16348919"/>
              <a:gd name="connsiteY5591" fmla="*/ 962683 h 10285413"/>
              <a:gd name="connsiteX5592" fmla="*/ 9443111 w 16348919"/>
              <a:gd name="connsiteY5592" fmla="*/ 972551 h 10285413"/>
              <a:gd name="connsiteX5593" fmla="*/ 9433245 w 16348919"/>
              <a:gd name="connsiteY5593" fmla="*/ 952815 h 10285413"/>
              <a:gd name="connsiteX5594" fmla="*/ 9107618 w 16348919"/>
              <a:gd name="connsiteY5594" fmla="*/ 952815 h 10285413"/>
              <a:gd name="connsiteX5595" fmla="*/ 9137222 w 16348919"/>
              <a:gd name="connsiteY5595" fmla="*/ 962683 h 10285413"/>
              <a:gd name="connsiteX5596" fmla="*/ 9176693 w 16348919"/>
              <a:gd name="connsiteY5596" fmla="*/ 992285 h 10285413"/>
              <a:gd name="connsiteX5597" fmla="*/ 9206292 w 16348919"/>
              <a:gd name="connsiteY5597" fmla="*/ 992285 h 10285413"/>
              <a:gd name="connsiteX5598" fmla="*/ 9216160 w 16348919"/>
              <a:gd name="connsiteY5598" fmla="*/ 1012021 h 10285413"/>
              <a:gd name="connsiteX5599" fmla="*/ 9235897 w 16348919"/>
              <a:gd name="connsiteY5599" fmla="*/ 1012021 h 10285413"/>
              <a:gd name="connsiteX5600" fmla="*/ 9235897 w 16348919"/>
              <a:gd name="connsiteY5600" fmla="*/ 1031755 h 10285413"/>
              <a:gd name="connsiteX5601" fmla="*/ 9255630 w 16348919"/>
              <a:gd name="connsiteY5601" fmla="*/ 1051492 h 10285413"/>
              <a:gd name="connsiteX5602" fmla="*/ 9295100 w 16348919"/>
              <a:gd name="connsiteY5602" fmla="*/ 1071225 h 10285413"/>
              <a:gd name="connsiteX5603" fmla="*/ 9295100 w 16348919"/>
              <a:gd name="connsiteY5603" fmla="*/ 1090959 h 10285413"/>
              <a:gd name="connsiteX5604" fmla="*/ 9275367 w 16348919"/>
              <a:gd name="connsiteY5604" fmla="*/ 1090959 h 10285413"/>
              <a:gd name="connsiteX5605" fmla="*/ 9255630 w 16348919"/>
              <a:gd name="connsiteY5605" fmla="*/ 1071225 h 10285413"/>
              <a:gd name="connsiteX5606" fmla="*/ 9226028 w 16348919"/>
              <a:gd name="connsiteY5606" fmla="*/ 1071225 h 10285413"/>
              <a:gd name="connsiteX5607" fmla="*/ 9196426 w 16348919"/>
              <a:gd name="connsiteY5607" fmla="*/ 1051492 h 10285413"/>
              <a:gd name="connsiteX5608" fmla="*/ 9156956 w 16348919"/>
              <a:gd name="connsiteY5608" fmla="*/ 992285 h 10285413"/>
              <a:gd name="connsiteX5609" fmla="*/ 9107618 w 16348919"/>
              <a:gd name="connsiteY5609" fmla="*/ 992285 h 10285413"/>
              <a:gd name="connsiteX5610" fmla="*/ 9058283 w 16348919"/>
              <a:gd name="connsiteY5610" fmla="*/ 1012021 h 10285413"/>
              <a:gd name="connsiteX5611" fmla="*/ 9058283 w 16348919"/>
              <a:gd name="connsiteY5611" fmla="*/ 972551 h 10285413"/>
              <a:gd name="connsiteX5612" fmla="*/ 9107618 w 16348919"/>
              <a:gd name="connsiteY5612" fmla="*/ 952815 h 10285413"/>
              <a:gd name="connsiteX5613" fmla="*/ 8584646 w 16348919"/>
              <a:gd name="connsiteY5613" fmla="*/ 952815 h 10285413"/>
              <a:gd name="connsiteX5614" fmla="*/ 8594514 w 16348919"/>
              <a:gd name="connsiteY5614" fmla="*/ 952815 h 10285413"/>
              <a:gd name="connsiteX5615" fmla="*/ 8604382 w 16348919"/>
              <a:gd name="connsiteY5615" fmla="*/ 972551 h 10285413"/>
              <a:gd name="connsiteX5616" fmla="*/ 8584646 w 16348919"/>
              <a:gd name="connsiteY5616" fmla="*/ 972551 h 10285413"/>
              <a:gd name="connsiteX5617" fmla="*/ 7203209 w 16348919"/>
              <a:gd name="connsiteY5617" fmla="*/ 952815 h 10285413"/>
              <a:gd name="connsiteX5618" fmla="*/ 7222943 w 16348919"/>
              <a:gd name="connsiteY5618" fmla="*/ 972551 h 10285413"/>
              <a:gd name="connsiteX5619" fmla="*/ 7222943 w 16348919"/>
              <a:gd name="connsiteY5619" fmla="*/ 952815 h 10285413"/>
              <a:gd name="connsiteX5620" fmla="*/ 286155 w 16348919"/>
              <a:gd name="connsiteY5620" fmla="*/ 938014 h 10285413"/>
              <a:gd name="connsiteX5621" fmla="*/ 315756 w 16348919"/>
              <a:gd name="connsiteY5621" fmla="*/ 972551 h 10285413"/>
              <a:gd name="connsiteX5622" fmla="*/ 296023 w 16348919"/>
              <a:gd name="connsiteY5622" fmla="*/ 992285 h 10285413"/>
              <a:gd name="connsiteX5623" fmla="*/ 276287 w 16348919"/>
              <a:gd name="connsiteY5623" fmla="*/ 972551 h 10285413"/>
              <a:gd name="connsiteX5624" fmla="*/ 236817 w 16348919"/>
              <a:gd name="connsiteY5624" fmla="*/ 952815 h 10285413"/>
              <a:gd name="connsiteX5625" fmla="*/ 286155 w 16348919"/>
              <a:gd name="connsiteY5625" fmla="*/ 938014 h 10285413"/>
              <a:gd name="connsiteX5626" fmla="*/ 10498925 w 16348919"/>
              <a:gd name="connsiteY5626" fmla="*/ 933081 h 10285413"/>
              <a:gd name="connsiteX5627" fmla="*/ 10538393 w 16348919"/>
              <a:gd name="connsiteY5627" fmla="*/ 942949 h 10285413"/>
              <a:gd name="connsiteX5628" fmla="*/ 10538393 w 16348919"/>
              <a:gd name="connsiteY5628" fmla="*/ 952815 h 10285413"/>
              <a:gd name="connsiteX5629" fmla="*/ 10538393 w 16348919"/>
              <a:gd name="connsiteY5629" fmla="*/ 972551 h 10285413"/>
              <a:gd name="connsiteX5630" fmla="*/ 10558129 w 16348919"/>
              <a:gd name="connsiteY5630" fmla="*/ 972551 h 10285413"/>
              <a:gd name="connsiteX5631" fmla="*/ 10587732 w 16348919"/>
              <a:gd name="connsiteY5631" fmla="*/ 972551 h 10285413"/>
              <a:gd name="connsiteX5632" fmla="*/ 10597599 w 16348919"/>
              <a:gd name="connsiteY5632" fmla="*/ 952815 h 10285413"/>
              <a:gd name="connsiteX5633" fmla="*/ 10627201 w 16348919"/>
              <a:gd name="connsiteY5633" fmla="*/ 942949 h 10285413"/>
              <a:gd name="connsiteX5634" fmla="*/ 10656803 w 16348919"/>
              <a:gd name="connsiteY5634" fmla="*/ 962683 h 10285413"/>
              <a:gd name="connsiteX5635" fmla="*/ 10617333 w 16348919"/>
              <a:gd name="connsiteY5635" fmla="*/ 1012021 h 10285413"/>
              <a:gd name="connsiteX5636" fmla="*/ 10597599 w 16348919"/>
              <a:gd name="connsiteY5636" fmla="*/ 1090959 h 10285413"/>
              <a:gd name="connsiteX5637" fmla="*/ 10617333 w 16348919"/>
              <a:gd name="connsiteY5637" fmla="*/ 1110695 h 10285413"/>
              <a:gd name="connsiteX5638" fmla="*/ 10637069 w 16348919"/>
              <a:gd name="connsiteY5638" fmla="*/ 1130429 h 10285413"/>
              <a:gd name="connsiteX5639" fmla="*/ 10696273 w 16348919"/>
              <a:gd name="connsiteY5639" fmla="*/ 1110695 h 10285413"/>
              <a:gd name="connsiteX5640" fmla="*/ 10735743 w 16348919"/>
              <a:gd name="connsiteY5640" fmla="*/ 1120561 h 10285413"/>
              <a:gd name="connsiteX5641" fmla="*/ 10755477 w 16348919"/>
              <a:gd name="connsiteY5641" fmla="*/ 1130429 h 10285413"/>
              <a:gd name="connsiteX5642" fmla="*/ 10794947 w 16348919"/>
              <a:gd name="connsiteY5642" fmla="*/ 1150166 h 10285413"/>
              <a:gd name="connsiteX5643" fmla="*/ 10824549 w 16348919"/>
              <a:gd name="connsiteY5643" fmla="*/ 1150166 h 10285413"/>
              <a:gd name="connsiteX5644" fmla="*/ 10854152 w 16348919"/>
              <a:gd name="connsiteY5644" fmla="*/ 1150166 h 10285413"/>
              <a:gd name="connsiteX5645" fmla="*/ 10903489 w 16348919"/>
              <a:gd name="connsiteY5645" fmla="*/ 1160031 h 10285413"/>
              <a:gd name="connsiteX5646" fmla="*/ 10923223 w 16348919"/>
              <a:gd name="connsiteY5646" fmla="*/ 1169899 h 10285413"/>
              <a:gd name="connsiteX5647" fmla="*/ 11051499 w 16348919"/>
              <a:gd name="connsiteY5647" fmla="*/ 1160031 h 10285413"/>
              <a:gd name="connsiteX5648" fmla="*/ 11229113 w 16348919"/>
              <a:gd name="connsiteY5648" fmla="*/ 1169899 h 10285413"/>
              <a:gd name="connsiteX5649" fmla="*/ 11268584 w 16348919"/>
              <a:gd name="connsiteY5649" fmla="*/ 1169899 h 10285413"/>
              <a:gd name="connsiteX5650" fmla="*/ 11288317 w 16348919"/>
              <a:gd name="connsiteY5650" fmla="*/ 1169899 h 10285413"/>
              <a:gd name="connsiteX5651" fmla="*/ 11268584 w 16348919"/>
              <a:gd name="connsiteY5651" fmla="*/ 1189633 h 10285413"/>
              <a:gd name="connsiteX5652" fmla="*/ 11012029 w 16348919"/>
              <a:gd name="connsiteY5652" fmla="*/ 1189633 h 10285413"/>
              <a:gd name="connsiteX5653" fmla="*/ 10952825 w 16348919"/>
              <a:gd name="connsiteY5653" fmla="*/ 1189633 h 10285413"/>
              <a:gd name="connsiteX5654" fmla="*/ 10814681 w 16348919"/>
              <a:gd name="connsiteY5654" fmla="*/ 1189633 h 10285413"/>
              <a:gd name="connsiteX5655" fmla="*/ 10794947 w 16348919"/>
              <a:gd name="connsiteY5655" fmla="*/ 1189633 h 10285413"/>
              <a:gd name="connsiteX5656" fmla="*/ 10794947 w 16348919"/>
              <a:gd name="connsiteY5656" fmla="*/ 1229103 h 10285413"/>
              <a:gd name="connsiteX5657" fmla="*/ 10814681 w 16348919"/>
              <a:gd name="connsiteY5657" fmla="*/ 1248840 h 10285413"/>
              <a:gd name="connsiteX5658" fmla="*/ 10814681 w 16348919"/>
              <a:gd name="connsiteY5658" fmla="*/ 1268573 h 10285413"/>
              <a:gd name="connsiteX5659" fmla="*/ 10794947 w 16348919"/>
              <a:gd name="connsiteY5659" fmla="*/ 1288307 h 10285413"/>
              <a:gd name="connsiteX5660" fmla="*/ 10775211 w 16348919"/>
              <a:gd name="connsiteY5660" fmla="*/ 1288307 h 10285413"/>
              <a:gd name="connsiteX5661" fmla="*/ 10725875 w 16348919"/>
              <a:gd name="connsiteY5661" fmla="*/ 1258705 h 10285413"/>
              <a:gd name="connsiteX5662" fmla="*/ 10637069 w 16348919"/>
              <a:gd name="connsiteY5662" fmla="*/ 1248840 h 10285413"/>
              <a:gd name="connsiteX5663" fmla="*/ 10538393 w 16348919"/>
              <a:gd name="connsiteY5663" fmla="*/ 1209369 h 10285413"/>
              <a:gd name="connsiteX5664" fmla="*/ 10597599 w 16348919"/>
              <a:gd name="connsiteY5664" fmla="*/ 1209369 h 10285413"/>
              <a:gd name="connsiteX5665" fmla="*/ 10716008 w 16348919"/>
              <a:gd name="connsiteY5665" fmla="*/ 1209369 h 10285413"/>
              <a:gd name="connsiteX5666" fmla="*/ 10775211 w 16348919"/>
              <a:gd name="connsiteY5666" fmla="*/ 1189633 h 10285413"/>
              <a:gd name="connsiteX5667" fmla="*/ 10617333 w 16348919"/>
              <a:gd name="connsiteY5667" fmla="*/ 1169899 h 10285413"/>
              <a:gd name="connsiteX5668" fmla="*/ 10360781 w 16348919"/>
              <a:gd name="connsiteY5668" fmla="*/ 1150166 h 10285413"/>
              <a:gd name="connsiteX5669" fmla="*/ 10262107 w 16348919"/>
              <a:gd name="connsiteY5669" fmla="*/ 1110695 h 10285413"/>
              <a:gd name="connsiteX5670" fmla="*/ 10341045 w 16348919"/>
              <a:gd name="connsiteY5670" fmla="*/ 1110695 h 10285413"/>
              <a:gd name="connsiteX5671" fmla="*/ 10459456 w 16348919"/>
              <a:gd name="connsiteY5671" fmla="*/ 1090959 h 10285413"/>
              <a:gd name="connsiteX5672" fmla="*/ 10479189 w 16348919"/>
              <a:gd name="connsiteY5672" fmla="*/ 1090959 h 10285413"/>
              <a:gd name="connsiteX5673" fmla="*/ 10479189 w 16348919"/>
              <a:gd name="connsiteY5673" fmla="*/ 1051492 h 10285413"/>
              <a:gd name="connsiteX5674" fmla="*/ 10202900 w 16348919"/>
              <a:gd name="connsiteY5674" fmla="*/ 1051492 h 10285413"/>
              <a:gd name="connsiteX5675" fmla="*/ 10183167 w 16348919"/>
              <a:gd name="connsiteY5675" fmla="*/ 1071225 h 10285413"/>
              <a:gd name="connsiteX5676" fmla="*/ 10202900 w 16348919"/>
              <a:gd name="connsiteY5676" fmla="*/ 1090959 h 10285413"/>
              <a:gd name="connsiteX5677" fmla="*/ 10212769 w 16348919"/>
              <a:gd name="connsiteY5677" fmla="*/ 1090959 h 10285413"/>
              <a:gd name="connsiteX5678" fmla="*/ 10222637 w 16348919"/>
              <a:gd name="connsiteY5678" fmla="*/ 1110695 h 10285413"/>
              <a:gd name="connsiteX5679" fmla="*/ 10163433 w 16348919"/>
              <a:gd name="connsiteY5679" fmla="*/ 1110695 h 10285413"/>
              <a:gd name="connsiteX5680" fmla="*/ 10045022 w 16348919"/>
              <a:gd name="connsiteY5680" fmla="*/ 1120561 h 10285413"/>
              <a:gd name="connsiteX5681" fmla="*/ 9975950 w 16348919"/>
              <a:gd name="connsiteY5681" fmla="*/ 1140297 h 10285413"/>
              <a:gd name="connsiteX5682" fmla="*/ 9926615 w 16348919"/>
              <a:gd name="connsiteY5682" fmla="*/ 1130429 h 10285413"/>
              <a:gd name="connsiteX5683" fmla="*/ 9906878 w 16348919"/>
              <a:gd name="connsiteY5683" fmla="*/ 1120561 h 10285413"/>
              <a:gd name="connsiteX5684" fmla="*/ 9867411 w 16348919"/>
              <a:gd name="connsiteY5684" fmla="*/ 1110695 h 10285413"/>
              <a:gd name="connsiteX5685" fmla="*/ 9827941 w 16348919"/>
              <a:gd name="connsiteY5685" fmla="*/ 1090959 h 10285413"/>
              <a:gd name="connsiteX5686" fmla="*/ 9887145 w 16348919"/>
              <a:gd name="connsiteY5686" fmla="*/ 1090959 h 10285413"/>
              <a:gd name="connsiteX5687" fmla="*/ 9906878 w 16348919"/>
              <a:gd name="connsiteY5687" fmla="*/ 1071225 h 10285413"/>
              <a:gd name="connsiteX5688" fmla="*/ 9926615 w 16348919"/>
              <a:gd name="connsiteY5688" fmla="*/ 1051492 h 10285413"/>
              <a:gd name="connsiteX5689" fmla="*/ 10005552 w 16348919"/>
              <a:gd name="connsiteY5689" fmla="*/ 1051492 h 10285413"/>
              <a:gd name="connsiteX5690" fmla="*/ 10025289 w 16348919"/>
              <a:gd name="connsiteY5690" fmla="*/ 1071225 h 10285413"/>
              <a:gd name="connsiteX5691" fmla="*/ 10045022 w 16348919"/>
              <a:gd name="connsiteY5691" fmla="*/ 1051492 h 10285413"/>
              <a:gd name="connsiteX5692" fmla="*/ 10045022 w 16348919"/>
              <a:gd name="connsiteY5692" fmla="*/ 1031755 h 10285413"/>
              <a:gd name="connsiteX5693" fmla="*/ 10123963 w 16348919"/>
              <a:gd name="connsiteY5693" fmla="*/ 1031755 h 10285413"/>
              <a:gd name="connsiteX5694" fmla="*/ 10143697 w 16348919"/>
              <a:gd name="connsiteY5694" fmla="*/ 1012021 h 10285413"/>
              <a:gd name="connsiteX5695" fmla="*/ 10301577 w 16348919"/>
              <a:gd name="connsiteY5695" fmla="*/ 1012021 h 10285413"/>
              <a:gd name="connsiteX5696" fmla="*/ 10360781 w 16348919"/>
              <a:gd name="connsiteY5696" fmla="*/ 1012021 h 10285413"/>
              <a:gd name="connsiteX5697" fmla="*/ 10410117 w 16348919"/>
              <a:gd name="connsiteY5697" fmla="*/ 1012021 h 10285413"/>
              <a:gd name="connsiteX5698" fmla="*/ 10459456 w 16348919"/>
              <a:gd name="connsiteY5698" fmla="*/ 1021887 h 10285413"/>
              <a:gd name="connsiteX5699" fmla="*/ 10518659 w 16348919"/>
              <a:gd name="connsiteY5699" fmla="*/ 1012021 h 10285413"/>
              <a:gd name="connsiteX5700" fmla="*/ 10558129 w 16348919"/>
              <a:gd name="connsiteY5700" fmla="*/ 1012021 h 10285413"/>
              <a:gd name="connsiteX5701" fmla="*/ 10538393 w 16348919"/>
              <a:gd name="connsiteY5701" fmla="*/ 992285 h 10285413"/>
              <a:gd name="connsiteX5702" fmla="*/ 10498925 w 16348919"/>
              <a:gd name="connsiteY5702" fmla="*/ 933081 h 10285413"/>
              <a:gd name="connsiteX5703" fmla="*/ 9709530 w 16348919"/>
              <a:gd name="connsiteY5703" fmla="*/ 933081 h 10285413"/>
              <a:gd name="connsiteX5704" fmla="*/ 9808204 w 16348919"/>
              <a:gd name="connsiteY5704" fmla="*/ 972551 h 10285413"/>
              <a:gd name="connsiteX5705" fmla="*/ 9739132 w 16348919"/>
              <a:gd name="connsiteY5705" fmla="*/ 972551 h 10285413"/>
              <a:gd name="connsiteX5706" fmla="*/ 9689797 w 16348919"/>
              <a:gd name="connsiteY5706" fmla="*/ 972551 h 10285413"/>
              <a:gd name="connsiteX5707" fmla="*/ 9591122 w 16348919"/>
              <a:gd name="connsiteY5707" fmla="*/ 933081 h 10285413"/>
              <a:gd name="connsiteX5708" fmla="*/ 9650326 w 16348919"/>
              <a:gd name="connsiteY5708" fmla="*/ 933081 h 10285413"/>
              <a:gd name="connsiteX5709" fmla="*/ 9630593 w 16348919"/>
              <a:gd name="connsiteY5709" fmla="*/ 952815 h 10285413"/>
              <a:gd name="connsiteX5710" fmla="*/ 9591122 w 16348919"/>
              <a:gd name="connsiteY5710" fmla="*/ 933081 h 10285413"/>
              <a:gd name="connsiteX5711" fmla="*/ 8446504 w 16348919"/>
              <a:gd name="connsiteY5711" fmla="*/ 933081 h 10285413"/>
              <a:gd name="connsiteX5712" fmla="*/ 8466238 w 16348919"/>
              <a:gd name="connsiteY5712" fmla="*/ 933081 h 10285413"/>
              <a:gd name="connsiteX5713" fmla="*/ 8485972 w 16348919"/>
              <a:gd name="connsiteY5713" fmla="*/ 952815 h 10285413"/>
              <a:gd name="connsiteX5714" fmla="*/ 8466238 w 16348919"/>
              <a:gd name="connsiteY5714" fmla="*/ 952815 h 10285413"/>
              <a:gd name="connsiteX5715" fmla="*/ 8456370 w 16348919"/>
              <a:gd name="connsiteY5715" fmla="*/ 952815 h 10285413"/>
              <a:gd name="connsiteX5716" fmla="*/ 8446504 w 16348919"/>
              <a:gd name="connsiteY5716" fmla="*/ 933081 h 10285413"/>
              <a:gd name="connsiteX5717" fmla="*/ 8051805 w 16348919"/>
              <a:gd name="connsiteY5717" fmla="*/ 933081 h 10285413"/>
              <a:gd name="connsiteX5718" fmla="*/ 8051805 w 16348919"/>
              <a:gd name="connsiteY5718" fmla="*/ 982417 h 10285413"/>
              <a:gd name="connsiteX5719" fmla="*/ 8071542 w 16348919"/>
              <a:gd name="connsiteY5719" fmla="*/ 982417 h 10285413"/>
              <a:gd name="connsiteX5720" fmla="*/ 8081410 w 16348919"/>
              <a:gd name="connsiteY5720" fmla="*/ 942949 h 10285413"/>
              <a:gd name="connsiteX5721" fmla="*/ 8051805 w 16348919"/>
              <a:gd name="connsiteY5721" fmla="*/ 933081 h 10285413"/>
              <a:gd name="connsiteX5722" fmla="*/ 7953131 w 16348919"/>
              <a:gd name="connsiteY5722" fmla="*/ 933081 h 10285413"/>
              <a:gd name="connsiteX5723" fmla="*/ 7933397 w 16348919"/>
              <a:gd name="connsiteY5723" fmla="*/ 952815 h 10285413"/>
              <a:gd name="connsiteX5724" fmla="*/ 7933397 w 16348919"/>
              <a:gd name="connsiteY5724" fmla="*/ 972551 h 10285413"/>
              <a:gd name="connsiteX5725" fmla="*/ 7953131 w 16348919"/>
              <a:gd name="connsiteY5725" fmla="*/ 972551 h 10285413"/>
              <a:gd name="connsiteX5726" fmla="*/ 7962999 w 16348919"/>
              <a:gd name="connsiteY5726" fmla="*/ 982417 h 10285413"/>
              <a:gd name="connsiteX5727" fmla="*/ 7972868 w 16348919"/>
              <a:gd name="connsiteY5727" fmla="*/ 992285 h 10285413"/>
              <a:gd name="connsiteX5728" fmla="*/ 7972868 w 16348919"/>
              <a:gd name="connsiteY5728" fmla="*/ 1012021 h 10285413"/>
              <a:gd name="connsiteX5729" fmla="*/ 7933397 w 16348919"/>
              <a:gd name="connsiteY5729" fmla="*/ 1021887 h 10285413"/>
              <a:gd name="connsiteX5730" fmla="*/ 7913661 w 16348919"/>
              <a:gd name="connsiteY5730" fmla="*/ 1012021 h 10285413"/>
              <a:gd name="connsiteX5731" fmla="*/ 7913661 w 16348919"/>
              <a:gd name="connsiteY5731" fmla="*/ 1051492 h 10285413"/>
              <a:gd name="connsiteX5732" fmla="*/ 7933397 w 16348919"/>
              <a:gd name="connsiteY5732" fmla="*/ 1051492 h 10285413"/>
              <a:gd name="connsiteX5733" fmla="*/ 8012335 w 16348919"/>
              <a:gd name="connsiteY5733" fmla="*/ 1051492 h 10285413"/>
              <a:gd name="connsiteX5734" fmla="*/ 8032072 w 16348919"/>
              <a:gd name="connsiteY5734" fmla="*/ 1031755 h 10285413"/>
              <a:gd name="connsiteX5735" fmla="*/ 8032072 w 16348919"/>
              <a:gd name="connsiteY5735" fmla="*/ 992285 h 10285413"/>
              <a:gd name="connsiteX5736" fmla="*/ 8022203 w 16348919"/>
              <a:gd name="connsiteY5736" fmla="*/ 962683 h 10285413"/>
              <a:gd name="connsiteX5737" fmla="*/ 7992601 w 16348919"/>
              <a:gd name="connsiteY5737" fmla="*/ 952815 h 10285413"/>
              <a:gd name="connsiteX5738" fmla="*/ 7972868 w 16348919"/>
              <a:gd name="connsiteY5738" fmla="*/ 952815 h 10285413"/>
              <a:gd name="connsiteX5739" fmla="*/ 5950050 w 16348919"/>
              <a:gd name="connsiteY5739" fmla="*/ 933081 h 10285413"/>
              <a:gd name="connsiteX5740" fmla="*/ 5940182 w 16348919"/>
              <a:gd name="connsiteY5740" fmla="*/ 952815 h 10285413"/>
              <a:gd name="connsiteX5741" fmla="*/ 5959918 w 16348919"/>
              <a:gd name="connsiteY5741" fmla="*/ 952815 h 10285413"/>
              <a:gd name="connsiteX5742" fmla="*/ 5979653 w 16348919"/>
              <a:gd name="connsiteY5742" fmla="*/ 933081 h 10285413"/>
              <a:gd name="connsiteX5743" fmla="*/ 5950050 w 16348919"/>
              <a:gd name="connsiteY5743" fmla="*/ 933081 h 10285413"/>
              <a:gd name="connsiteX5744" fmla="*/ 8791863 w 16348919"/>
              <a:gd name="connsiteY5744" fmla="*/ 923213 h 10285413"/>
              <a:gd name="connsiteX5745" fmla="*/ 8801730 w 16348919"/>
              <a:gd name="connsiteY5745" fmla="*/ 933081 h 10285413"/>
              <a:gd name="connsiteX5746" fmla="*/ 8791863 w 16348919"/>
              <a:gd name="connsiteY5746" fmla="*/ 942949 h 10285413"/>
              <a:gd name="connsiteX5747" fmla="*/ 8781994 w 16348919"/>
              <a:gd name="connsiteY5747" fmla="*/ 952815 h 10285413"/>
              <a:gd name="connsiteX5748" fmla="*/ 8762260 w 16348919"/>
              <a:gd name="connsiteY5748" fmla="*/ 933081 h 10285413"/>
              <a:gd name="connsiteX5749" fmla="*/ 8791863 w 16348919"/>
              <a:gd name="connsiteY5749" fmla="*/ 923213 h 10285413"/>
              <a:gd name="connsiteX5750" fmla="*/ 8525443 w 16348919"/>
              <a:gd name="connsiteY5750" fmla="*/ 913347 h 10285413"/>
              <a:gd name="connsiteX5751" fmla="*/ 8525443 w 16348919"/>
              <a:gd name="connsiteY5751" fmla="*/ 933081 h 10285413"/>
              <a:gd name="connsiteX5752" fmla="*/ 8505708 w 16348919"/>
              <a:gd name="connsiteY5752" fmla="*/ 933081 h 10285413"/>
              <a:gd name="connsiteX5753" fmla="*/ 8525443 w 16348919"/>
              <a:gd name="connsiteY5753" fmla="*/ 913347 h 10285413"/>
              <a:gd name="connsiteX5754" fmla="*/ 6709839 w 16348919"/>
              <a:gd name="connsiteY5754" fmla="*/ 913347 h 10285413"/>
              <a:gd name="connsiteX5755" fmla="*/ 6670370 w 16348919"/>
              <a:gd name="connsiteY5755" fmla="*/ 933081 h 10285413"/>
              <a:gd name="connsiteX5756" fmla="*/ 6729574 w 16348919"/>
              <a:gd name="connsiteY5756" fmla="*/ 952815 h 10285413"/>
              <a:gd name="connsiteX5757" fmla="*/ 6729574 w 16348919"/>
              <a:gd name="connsiteY5757" fmla="*/ 933081 h 10285413"/>
              <a:gd name="connsiteX5758" fmla="*/ 1776134 w 16348919"/>
              <a:gd name="connsiteY5758" fmla="*/ 913347 h 10285413"/>
              <a:gd name="connsiteX5759" fmla="*/ 1815604 w 16348919"/>
              <a:gd name="connsiteY5759" fmla="*/ 952815 h 10285413"/>
              <a:gd name="connsiteX5760" fmla="*/ 1815604 w 16348919"/>
              <a:gd name="connsiteY5760" fmla="*/ 933081 h 10285413"/>
              <a:gd name="connsiteX5761" fmla="*/ 1776134 w 16348919"/>
              <a:gd name="connsiteY5761" fmla="*/ 913347 h 10285413"/>
              <a:gd name="connsiteX5762" fmla="*/ 453901 w 16348919"/>
              <a:gd name="connsiteY5762" fmla="*/ 913347 h 10285413"/>
              <a:gd name="connsiteX5763" fmla="*/ 453901 w 16348919"/>
              <a:gd name="connsiteY5763" fmla="*/ 933081 h 10285413"/>
              <a:gd name="connsiteX5764" fmla="*/ 473634 w 16348919"/>
              <a:gd name="connsiteY5764" fmla="*/ 913347 h 10285413"/>
              <a:gd name="connsiteX5765" fmla="*/ 453901 w 16348919"/>
              <a:gd name="connsiteY5765" fmla="*/ 913347 h 10285413"/>
              <a:gd name="connsiteX5766" fmla="*/ 13301268 w 16348919"/>
              <a:gd name="connsiteY5766" fmla="*/ 893611 h 10285413"/>
              <a:gd name="connsiteX5767" fmla="*/ 13340738 w 16348919"/>
              <a:gd name="connsiteY5767" fmla="*/ 913347 h 10285413"/>
              <a:gd name="connsiteX5768" fmla="*/ 13321004 w 16348919"/>
              <a:gd name="connsiteY5768" fmla="*/ 933081 h 10285413"/>
              <a:gd name="connsiteX5769" fmla="*/ 11308051 w 16348919"/>
              <a:gd name="connsiteY5769" fmla="*/ 893611 h 10285413"/>
              <a:gd name="connsiteX5770" fmla="*/ 11327788 w 16348919"/>
              <a:gd name="connsiteY5770" fmla="*/ 913347 h 10285413"/>
              <a:gd name="connsiteX5771" fmla="*/ 11308051 w 16348919"/>
              <a:gd name="connsiteY5771" fmla="*/ 933081 h 10285413"/>
              <a:gd name="connsiteX5772" fmla="*/ 11308051 w 16348919"/>
              <a:gd name="connsiteY5772" fmla="*/ 913347 h 10285413"/>
              <a:gd name="connsiteX5773" fmla="*/ 11308051 w 16348919"/>
              <a:gd name="connsiteY5773" fmla="*/ 893611 h 10285413"/>
              <a:gd name="connsiteX5774" fmla="*/ 11268584 w 16348919"/>
              <a:gd name="connsiteY5774" fmla="*/ 893611 h 10285413"/>
              <a:gd name="connsiteX5775" fmla="*/ 11268584 w 16348919"/>
              <a:gd name="connsiteY5775" fmla="*/ 913347 h 10285413"/>
              <a:gd name="connsiteX5776" fmla="*/ 11268584 w 16348919"/>
              <a:gd name="connsiteY5776" fmla="*/ 933081 h 10285413"/>
              <a:gd name="connsiteX5777" fmla="*/ 11258715 w 16348919"/>
              <a:gd name="connsiteY5777" fmla="*/ 913347 h 10285413"/>
              <a:gd name="connsiteX5778" fmla="*/ 11268584 w 16348919"/>
              <a:gd name="connsiteY5778" fmla="*/ 893611 h 10285413"/>
              <a:gd name="connsiteX5779" fmla="*/ 9078016 w 16348919"/>
              <a:gd name="connsiteY5779" fmla="*/ 893611 h 10285413"/>
              <a:gd name="connsiteX5780" fmla="*/ 9117486 w 16348919"/>
              <a:gd name="connsiteY5780" fmla="*/ 913347 h 10285413"/>
              <a:gd name="connsiteX5781" fmla="*/ 9058283 w 16348919"/>
              <a:gd name="connsiteY5781" fmla="*/ 913347 h 10285413"/>
              <a:gd name="connsiteX5782" fmla="*/ 7972868 w 16348919"/>
              <a:gd name="connsiteY5782" fmla="*/ 893611 h 10285413"/>
              <a:gd name="connsiteX5783" fmla="*/ 7962999 w 16348919"/>
              <a:gd name="connsiteY5783" fmla="*/ 913347 h 10285413"/>
              <a:gd name="connsiteX5784" fmla="*/ 7992601 w 16348919"/>
              <a:gd name="connsiteY5784" fmla="*/ 913347 h 10285413"/>
              <a:gd name="connsiteX5785" fmla="*/ 7972868 w 16348919"/>
              <a:gd name="connsiteY5785" fmla="*/ 893611 h 10285413"/>
              <a:gd name="connsiteX5786" fmla="*/ 7499231 w 16348919"/>
              <a:gd name="connsiteY5786" fmla="*/ 893611 h 10285413"/>
              <a:gd name="connsiteX5787" fmla="*/ 7479495 w 16348919"/>
              <a:gd name="connsiteY5787" fmla="*/ 913347 h 10285413"/>
              <a:gd name="connsiteX5788" fmla="*/ 7518966 w 16348919"/>
              <a:gd name="connsiteY5788" fmla="*/ 913347 h 10285413"/>
              <a:gd name="connsiteX5789" fmla="*/ 7499231 w 16348919"/>
              <a:gd name="connsiteY5789" fmla="*/ 893611 h 10285413"/>
              <a:gd name="connsiteX5790" fmla="*/ 7144005 w 16348919"/>
              <a:gd name="connsiteY5790" fmla="*/ 893611 h 10285413"/>
              <a:gd name="connsiteX5791" fmla="*/ 7124270 w 16348919"/>
              <a:gd name="connsiteY5791" fmla="*/ 903479 h 10285413"/>
              <a:gd name="connsiteX5792" fmla="*/ 7124270 w 16348919"/>
              <a:gd name="connsiteY5792" fmla="*/ 913347 h 10285413"/>
              <a:gd name="connsiteX5793" fmla="*/ 7144005 w 16348919"/>
              <a:gd name="connsiteY5793" fmla="*/ 933081 h 10285413"/>
              <a:gd name="connsiteX5794" fmla="*/ 7163739 w 16348919"/>
              <a:gd name="connsiteY5794" fmla="*/ 913347 h 10285413"/>
              <a:gd name="connsiteX5795" fmla="*/ 7144005 w 16348919"/>
              <a:gd name="connsiteY5795" fmla="*/ 893611 h 10285413"/>
              <a:gd name="connsiteX5796" fmla="*/ 256552 w 16348919"/>
              <a:gd name="connsiteY5796" fmla="*/ 893611 h 10285413"/>
              <a:gd name="connsiteX5797" fmla="*/ 276287 w 16348919"/>
              <a:gd name="connsiteY5797" fmla="*/ 903479 h 10285413"/>
              <a:gd name="connsiteX5798" fmla="*/ 276287 w 16348919"/>
              <a:gd name="connsiteY5798" fmla="*/ 913347 h 10285413"/>
              <a:gd name="connsiteX5799" fmla="*/ 276287 w 16348919"/>
              <a:gd name="connsiteY5799" fmla="*/ 933081 h 10285413"/>
              <a:gd name="connsiteX5800" fmla="*/ 256552 w 16348919"/>
              <a:gd name="connsiteY5800" fmla="*/ 913347 h 10285413"/>
              <a:gd name="connsiteX5801" fmla="*/ 177612 w 16348919"/>
              <a:gd name="connsiteY5801" fmla="*/ 893611 h 10285413"/>
              <a:gd name="connsiteX5802" fmla="*/ 177612 w 16348919"/>
              <a:gd name="connsiteY5802" fmla="*/ 913347 h 10285413"/>
              <a:gd name="connsiteX5803" fmla="*/ 177612 w 16348919"/>
              <a:gd name="connsiteY5803" fmla="*/ 933081 h 10285413"/>
              <a:gd name="connsiteX5804" fmla="*/ 157879 w 16348919"/>
              <a:gd name="connsiteY5804" fmla="*/ 913347 h 10285413"/>
              <a:gd name="connsiteX5805" fmla="*/ 177612 w 16348919"/>
              <a:gd name="connsiteY5805" fmla="*/ 893611 h 10285413"/>
              <a:gd name="connsiteX5806" fmla="*/ 11781688 w 16348919"/>
              <a:gd name="connsiteY5806" fmla="*/ 873877 h 10285413"/>
              <a:gd name="connsiteX5807" fmla="*/ 11801424 w 16348919"/>
              <a:gd name="connsiteY5807" fmla="*/ 873877 h 10285413"/>
              <a:gd name="connsiteX5808" fmla="*/ 11801424 w 16348919"/>
              <a:gd name="connsiteY5808" fmla="*/ 893611 h 10285413"/>
              <a:gd name="connsiteX5809" fmla="*/ 11742217 w 16348919"/>
              <a:gd name="connsiteY5809" fmla="*/ 913347 h 10285413"/>
              <a:gd name="connsiteX5810" fmla="*/ 11742217 w 16348919"/>
              <a:gd name="connsiteY5810" fmla="*/ 893611 h 10285413"/>
              <a:gd name="connsiteX5811" fmla="*/ 11761954 w 16348919"/>
              <a:gd name="connsiteY5811" fmla="*/ 883743 h 10285413"/>
              <a:gd name="connsiteX5812" fmla="*/ 11781688 w 16348919"/>
              <a:gd name="connsiteY5812" fmla="*/ 873877 h 10285413"/>
              <a:gd name="connsiteX5813" fmla="*/ 9413508 w 16348919"/>
              <a:gd name="connsiteY5813" fmla="*/ 873877 h 10285413"/>
              <a:gd name="connsiteX5814" fmla="*/ 9472712 w 16348919"/>
              <a:gd name="connsiteY5814" fmla="*/ 893611 h 10285413"/>
              <a:gd name="connsiteX5815" fmla="*/ 9591122 w 16348919"/>
              <a:gd name="connsiteY5815" fmla="*/ 933081 h 10285413"/>
              <a:gd name="connsiteX5816" fmla="*/ 9492448 w 16348919"/>
              <a:gd name="connsiteY5816" fmla="*/ 913347 h 10285413"/>
              <a:gd name="connsiteX5817" fmla="*/ 9413508 w 16348919"/>
              <a:gd name="connsiteY5817" fmla="*/ 893611 h 10285413"/>
              <a:gd name="connsiteX5818" fmla="*/ 9374038 w 16348919"/>
              <a:gd name="connsiteY5818" fmla="*/ 873877 h 10285413"/>
              <a:gd name="connsiteX5819" fmla="*/ 9393774 w 16348919"/>
              <a:gd name="connsiteY5819" fmla="*/ 873877 h 10285413"/>
              <a:gd name="connsiteX5820" fmla="*/ 9374038 w 16348919"/>
              <a:gd name="connsiteY5820" fmla="*/ 893611 h 10285413"/>
              <a:gd name="connsiteX5821" fmla="*/ 9374038 w 16348919"/>
              <a:gd name="connsiteY5821" fmla="*/ 883743 h 10285413"/>
              <a:gd name="connsiteX5822" fmla="*/ 9374038 w 16348919"/>
              <a:gd name="connsiteY5822" fmla="*/ 873877 h 10285413"/>
              <a:gd name="connsiteX5823" fmla="*/ 8959608 w 16348919"/>
              <a:gd name="connsiteY5823" fmla="*/ 873877 h 10285413"/>
              <a:gd name="connsiteX5824" fmla="*/ 8959608 w 16348919"/>
              <a:gd name="connsiteY5824" fmla="*/ 893611 h 10285413"/>
              <a:gd name="connsiteX5825" fmla="*/ 8939872 w 16348919"/>
              <a:gd name="connsiteY5825" fmla="*/ 883743 h 10285413"/>
              <a:gd name="connsiteX5826" fmla="*/ 8959608 w 16348919"/>
              <a:gd name="connsiteY5826" fmla="*/ 873877 h 10285413"/>
              <a:gd name="connsiteX5827" fmla="*/ 9334571 w 16348919"/>
              <a:gd name="connsiteY5827" fmla="*/ 864009 h 10285413"/>
              <a:gd name="connsiteX5828" fmla="*/ 9354304 w 16348919"/>
              <a:gd name="connsiteY5828" fmla="*/ 893611 h 10285413"/>
              <a:gd name="connsiteX5829" fmla="*/ 9334571 w 16348919"/>
              <a:gd name="connsiteY5829" fmla="*/ 873877 h 10285413"/>
              <a:gd name="connsiteX5830" fmla="*/ 6043789 w 16348919"/>
              <a:gd name="connsiteY5830" fmla="*/ 861542 h 10285413"/>
              <a:gd name="connsiteX5831" fmla="*/ 6038857 w 16348919"/>
              <a:gd name="connsiteY5831" fmla="*/ 873877 h 10285413"/>
              <a:gd name="connsiteX5832" fmla="*/ 6048722 w 16348919"/>
              <a:gd name="connsiteY5832" fmla="*/ 893611 h 10285413"/>
              <a:gd name="connsiteX5833" fmla="*/ 6058590 w 16348919"/>
              <a:gd name="connsiteY5833" fmla="*/ 903479 h 10285413"/>
              <a:gd name="connsiteX5834" fmla="*/ 6078326 w 16348919"/>
              <a:gd name="connsiteY5834" fmla="*/ 883743 h 10285413"/>
              <a:gd name="connsiteX5835" fmla="*/ 6058590 w 16348919"/>
              <a:gd name="connsiteY5835" fmla="*/ 864009 h 10285413"/>
              <a:gd name="connsiteX5836" fmla="*/ 6043789 w 16348919"/>
              <a:gd name="connsiteY5836" fmla="*/ 861542 h 10285413"/>
              <a:gd name="connsiteX5837" fmla="*/ 13222328 w 16348919"/>
              <a:gd name="connsiteY5837" fmla="*/ 854141 h 10285413"/>
              <a:gd name="connsiteX5838" fmla="*/ 13281534 w 16348919"/>
              <a:gd name="connsiteY5838" fmla="*/ 873877 h 10285413"/>
              <a:gd name="connsiteX5839" fmla="*/ 13222328 w 16348919"/>
              <a:gd name="connsiteY5839" fmla="*/ 873877 h 10285413"/>
              <a:gd name="connsiteX5840" fmla="*/ 13222328 w 16348919"/>
              <a:gd name="connsiteY5840" fmla="*/ 854141 h 10285413"/>
              <a:gd name="connsiteX5841" fmla="*/ 7301883 w 16348919"/>
              <a:gd name="connsiteY5841" fmla="*/ 854141 h 10285413"/>
              <a:gd name="connsiteX5842" fmla="*/ 7321617 w 16348919"/>
              <a:gd name="connsiteY5842" fmla="*/ 893611 h 10285413"/>
              <a:gd name="connsiteX5843" fmla="*/ 7380822 w 16348919"/>
              <a:gd name="connsiteY5843" fmla="*/ 873877 h 10285413"/>
              <a:gd name="connsiteX5844" fmla="*/ 7440027 w 16348919"/>
              <a:gd name="connsiteY5844" fmla="*/ 933081 h 10285413"/>
              <a:gd name="connsiteX5845" fmla="*/ 7449893 w 16348919"/>
              <a:gd name="connsiteY5845" fmla="*/ 903479 h 10285413"/>
              <a:gd name="connsiteX5846" fmla="*/ 7400557 w 16348919"/>
              <a:gd name="connsiteY5846" fmla="*/ 854141 h 10285413"/>
              <a:gd name="connsiteX5847" fmla="*/ 7380822 w 16348919"/>
              <a:gd name="connsiteY5847" fmla="*/ 873877 h 10285413"/>
              <a:gd name="connsiteX5848" fmla="*/ 7361087 w 16348919"/>
              <a:gd name="connsiteY5848" fmla="*/ 873877 h 10285413"/>
              <a:gd name="connsiteX5849" fmla="*/ 7321617 w 16348919"/>
              <a:gd name="connsiteY5849" fmla="*/ 873877 h 10285413"/>
              <a:gd name="connsiteX5850" fmla="*/ 7301883 w 16348919"/>
              <a:gd name="connsiteY5850" fmla="*/ 854141 h 10285413"/>
              <a:gd name="connsiteX5851" fmla="*/ 6295407 w 16348919"/>
              <a:gd name="connsiteY5851" fmla="*/ 854141 h 10285413"/>
              <a:gd name="connsiteX5852" fmla="*/ 6295407 w 16348919"/>
              <a:gd name="connsiteY5852" fmla="*/ 873877 h 10285413"/>
              <a:gd name="connsiteX5853" fmla="*/ 6315143 w 16348919"/>
              <a:gd name="connsiteY5853" fmla="*/ 893611 h 10285413"/>
              <a:gd name="connsiteX5854" fmla="*/ 6315143 w 16348919"/>
              <a:gd name="connsiteY5854" fmla="*/ 873877 h 10285413"/>
              <a:gd name="connsiteX5855" fmla="*/ 6315143 w 16348919"/>
              <a:gd name="connsiteY5855" fmla="*/ 864009 h 10285413"/>
              <a:gd name="connsiteX5856" fmla="*/ 6295407 w 16348919"/>
              <a:gd name="connsiteY5856" fmla="*/ 854141 h 10285413"/>
              <a:gd name="connsiteX5857" fmla="*/ 1677460 w 16348919"/>
              <a:gd name="connsiteY5857" fmla="*/ 854141 h 10285413"/>
              <a:gd name="connsiteX5858" fmla="*/ 1677460 w 16348919"/>
              <a:gd name="connsiteY5858" fmla="*/ 893611 h 10285413"/>
              <a:gd name="connsiteX5859" fmla="*/ 1736663 w 16348919"/>
              <a:gd name="connsiteY5859" fmla="*/ 893611 h 10285413"/>
              <a:gd name="connsiteX5860" fmla="*/ 1756399 w 16348919"/>
              <a:gd name="connsiteY5860" fmla="*/ 913347 h 10285413"/>
              <a:gd name="connsiteX5861" fmla="*/ 1756399 w 16348919"/>
              <a:gd name="connsiteY5861" fmla="*/ 893611 h 10285413"/>
              <a:gd name="connsiteX5862" fmla="*/ 1736663 w 16348919"/>
              <a:gd name="connsiteY5862" fmla="*/ 893611 h 10285413"/>
              <a:gd name="connsiteX5863" fmla="*/ 1697196 w 16348919"/>
              <a:gd name="connsiteY5863" fmla="*/ 873877 h 10285413"/>
              <a:gd name="connsiteX5864" fmla="*/ 1697196 w 16348919"/>
              <a:gd name="connsiteY5864" fmla="*/ 854141 h 10285413"/>
              <a:gd name="connsiteX5865" fmla="*/ 1677460 w 16348919"/>
              <a:gd name="connsiteY5865" fmla="*/ 854141 h 10285413"/>
              <a:gd name="connsiteX5866" fmla="*/ 13191339 w 16348919"/>
              <a:gd name="connsiteY5866" fmla="*/ 845662 h 10285413"/>
              <a:gd name="connsiteX5867" fmla="*/ 13182860 w 16348919"/>
              <a:gd name="connsiteY5867" fmla="*/ 854141 h 10285413"/>
              <a:gd name="connsiteX5868" fmla="*/ 13185327 w 16348919"/>
              <a:gd name="connsiteY5868" fmla="*/ 851674 h 10285413"/>
              <a:gd name="connsiteX5869" fmla="*/ 13202594 w 16348919"/>
              <a:gd name="connsiteY5869" fmla="*/ 834407 h 10285413"/>
              <a:gd name="connsiteX5870" fmla="*/ 13191339 w 16348919"/>
              <a:gd name="connsiteY5870" fmla="*/ 845662 h 10285413"/>
              <a:gd name="connsiteX5871" fmla="*/ 13192726 w 16348919"/>
              <a:gd name="connsiteY5871" fmla="*/ 844275 h 10285413"/>
              <a:gd name="connsiteX5872" fmla="*/ 13202594 w 16348919"/>
              <a:gd name="connsiteY5872" fmla="*/ 834407 h 10285413"/>
              <a:gd name="connsiteX5873" fmla="*/ 7222943 w 16348919"/>
              <a:gd name="connsiteY5873" fmla="*/ 834407 h 10285413"/>
              <a:gd name="connsiteX5874" fmla="*/ 7203209 w 16348919"/>
              <a:gd name="connsiteY5874" fmla="*/ 854141 h 10285413"/>
              <a:gd name="connsiteX5875" fmla="*/ 7222943 w 16348919"/>
              <a:gd name="connsiteY5875" fmla="*/ 854141 h 10285413"/>
              <a:gd name="connsiteX5876" fmla="*/ 7242679 w 16348919"/>
              <a:gd name="connsiteY5876" fmla="*/ 854141 h 10285413"/>
              <a:gd name="connsiteX5877" fmla="*/ 5979653 w 16348919"/>
              <a:gd name="connsiteY5877" fmla="*/ 834407 h 10285413"/>
              <a:gd name="connsiteX5878" fmla="*/ 5959918 w 16348919"/>
              <a:gd name="connsiteY5878" fmla="*/ 854141 h 10285413"/>
              <a:gd name="connsiteX5879" fmla="*/ 5940182 w 16348919"/>
              <a:gd name="connsiteY5879" fmla="*/ 873877 h 10285413"/>
              <a:gd name="connsiteX5880" fmla="*/ 5979653 w 16348919"/>
              <a:gd name="connsiteY5880" fmla="*/ 893611 h 10285413"/>
              <a:gd name="connsiteX5881" fmla="*/ 5999386 w 16348919"/>
              <a:gd name="connsiteY5881" fmla="*/ 873877 h 10285413"/>
              <a:gd name="connsiteX5882" fmla="*/ 5999386 w 16348919"/>
              <a:gd name="connsiteY5882" fmla="*/ 854141 h 10285413"/>
              <a:gd name="connsiteX5883" fmla="*/ 5999386 w 16348919"/>
              <a:gd name="connsiteY5883" fmla="*/ 834407 h 10285413"/>
              <a:gd name="connsiteX5884" fmla="*/ 5979653 w 16348919"/>
              <a:gd name="connsiteY5884" fmla="*/ 834407 h 10285413"/>
              <a:gd name="connsiteX5885" fmla="*/ 1618255 w 16348919"/>
              <a:gd name="connsiteY5885" fmla="*/ 834407 h 10285413"/>
              <a:gd name="connsiteX5886" fmla="*/ 1598521 w 16348919"/>
              <a:gd name="connsiteY5886" fmla="*/ 844275 h 10285413"/>
              <a:gd name="connsiteX5887" fmla="*/ 1618255 w 16348919"/>
              <a:gd name="connsiteY5887" fmla="*/ 854141 h 10285413"/>
              <a:gd name="connsiteX5888" fmla="*/ 1618255 w 16348919"/>
              <a:gd name="connsiteY5888" fmla="*/ 844275 h 10285413"/>
              <a:gd name="connsiteX5889" fmla="*/ 1618255 w 16348919"/>
              <a:gd name="connsiteY5889" fmla="*/ 834407 h 10285413"/>
              <a:gd name="connsiteX5890" fmla="*/ 256552 w 16348919"/>
              <a:gd name="connsiteY5890" fmla="*/ 834407 h 10285413"/>
              <a:gd name="connsiteX5891" fmla="*/ 296023 w 16348919"/>
              <a:gd name="connsiteY5891" fmla="*/ 864009 h 10285413"/>
              <a:gd name="connsiteX5892" fmla="*/ 296023 w 16348919"/>
              <a:gd name="connsiteY5892" fmla="*/ 883743 h 10285413"/>
              <a:gd name="connsiteX5893" fmla="*/ 286155 w 16348919"/>
              <a:gd name="connsiteY5893" fmla="*/ 873877 h 10285413"/>
              <a:gd name="connsiteX5894" fmla="*/ 256552 w 16348919"/>
              <a:gd name="connsiteY5894" fmla="*/ 873877 h 10285413"/>
              <a:gd name="connsiteX5895" fmla="*/ 11574471 w 16348919"/>
              <a:gd name="connsiteY5895" fmla="*/ 814673 h 10285413"/>
              <a:gd name="connsiteX5896" fmla="*/ 11584339 w 16348919"/>
              <a:gd name="connsiteY5896" fmla="*/ 814673 h 10285413"/>
              <a:gd name="connsiteX5897" fmla="*/ 11594208 w 16348919"/>
              <a:gd name="connsiteY5897" fmla="*/ 844275 h 10285413"/>
              <a:gd name="connsiteX5898" fmla="*/ 11564606 w 16348919"/>
              <a:gd name="connsiteY5898" fmla="*/ 854141 h 10285413"/>
              <a:gd name="connsiteX5899" fmla="*/ 11564606 w 16348919"/>
              <a:gd name="connsiteY5899" fmla="*/ 834407 h 10285413"/>
              <a:gd name="connsiteX5900" fmla="*/ 11574471 w 16348919"/>
              <a:gd name="connsiteY5900" fmla="*/ 814673 h 10285413"/>
              <a:gd name="connsiteX5901" fmla="*/ 9393774 w 16348919"/>
              <a:gd name="connsiteY5901" fmla="*/ 814673 h 10285413"/>
              <a:gd name="connsiteX5902" fmla="*/ 9423376 w 16348919"/>
              <a:gd name="connsiteY5902" fmla="*/ 814673 h 10285413"/>
              <a:gd name="connsiteX5903" fmla="*/ 9433245 w 16348919"/>
              <a:gd name="connsiteY5903" fmla="*/ 814673 h 10285413"/>
              <a:gd name="connsiteX5904" fmla="*/ 9413508 w 16348919"/>
              <a:gd name="connsiteY5904" fmla="*/ 834407 h 10285413"/>
              <a:gd name="connsiteX5905" fmla="*/ 6433553 w 16348919"/>
              <a:gd name="connsiteY5905" fmla="*/ 814673 h 10285413"/>
              <a:gd name="connsiteX5906" fmla="*/ 6433553 w 16348919"/>
              <a:gd name="connsiteY5906" fmla="*/ 834407 h 10285413"/>
              <a:gd name="connsiteX5907" fmla="*/ 6453286 w 16348919"/>
              <a:gd name="connsiteY5907" fmla="*/ 864009 h 10285413"/>
              <a:gd name="connsiteX5908" fmla="*/ 6413818 w 16348919"/>
              <a:gd name="connsiteY5908" fmla="*/ 873877 h 10285413"/>
              <a:gd name="connsiteX5909" fmla="*/ 6473022 w 16348919"/>
              <a:gd name="connsiteY5909" fmla="*/ 893611 h 10285413"/>
              <a:gd name="connsiteX5910" fmla="*/ 6551960 w 16348919"/>
              <a:gd name="connsiteY5910" fmla="*/ 933081 h 10285413"/>
              <a:gd name="connsiteX5911" fmla="*/ 6532225 w 16348919"/>
              <a:gd name="connsiteY5911" fmla="*/ 933081 h 10285413"/>
              <a:gd name="connsiteX5912" fmla="*/ 6482890 w 16348919"/>
              <a:gd name="connsiteY5912" fmla="*/ 923213 h 10285413"/>
              <a:gd name="connsiteX5913" fmla="*/ 6433555 w 16348919"/>
              <a:gd name="connsiteY5913" fmla="*/ 903479 h 10285413"/>
              <a:gd name="connsiteX5914" fmla="*/ 6420502 w 16348919"/>
              <a:gd name="connsiteY5914" fmla="*/ 896953 h 10285413"/>
              <a:gd name="connsiteX5915" fmla="*/ 6418751 w 16348919"/>
              <a:gd name="connsiteY5915" fmla="*/ 896078 h 10285413"/>
              <a:gd name="connsiteX5916" fmla="*/ 6413818 w 16348919"/>
              <a:gd name="connsiteY5916" fmla="*/ 893611 h 10285413"/>
              <a:gd name="connsiteX5917" fmla="*/ 6420502 w 16348919"/>
              <a:gd name="connsiteY5917" fmla="*/ 896953 h 10285413"/>
              <a:gd name="connsiteX5918" fmla="*/ 6433553 w 16348919"/>
              <a:gd name="connsiteY5918" fmla="*/ 903479 h 10285413"/>
              <a:gd name="connsiteX5919" fmla="*/ 6433555 w 16348919"/>
              <a:gd name="connsiteY5919" fmla="*/ 903479 h 10285413"/>
              <a:gd name="connsiteX5920" fmla="*/ 6492755 w 16348919"/>
              <a:gd name="connsiteY5920" fmla="*/ 933081 h 10285413"/>
              <a:gd name="connsiteX5921" fmla="*/ 6571695 w 16348919"/>
              <a:gd name="connsiteY5921" fmla="*/ 952815 h 10285413"/>
              <a:gd name="connsiteX5922" fmla="*/ 6571695 w 16348919"/>
              <a:gd name="connsiteY5922" fmla="*/ 942949 h 10285413"/>
              <a:gd name="connsiteX5923" fmla="*/ 6571695 w 16348919"/>
              <a:gd name="connsiteY5923" fmla="*/ 913347 h 10285413"/>
              <a:gd name="connsiteX5924" fmla="*/ 6532225 w 16348919"/>
              <a:gd name="connsiteY5924" fmla="*/ 873877 h 10285413"/>
              <a:gd name="connsiteX5925" fmla="*/ 6512491 w 16348919"/>
              <a:gd name="connsiteY5925" fmla="*/ 873877 h 10285413"/>
              <a:gd name="connsiteX5926" fmla="*/ 6433553 w 16348919"/>
              <a:gd name="connsiteY5926" fmla="*/ 814673 h 10285413"/>
              <a:gd name="connsiteX5927" fmla="*/ 572308 w 16348919"/>
              <a:gd name="connsiteY5927" fmla="*/ 814673 h 10285413"/>
              <a:gd name="connsiteX5928" fmla="*/ 651249 w 16348919"/>
              <a:gd name="connsiteY5928" fmla="*/ 893611 h 10285413"/>
              <a:gd name="connsiteX5929" fmla="*/ 651249 w 16348919"/>
              <a:gd name="connsiteY5929" fmla="*/ 873877 h 10285413"/>
              <a:gd name="connsiteX5930" fmla="*/ 572308 w 16348919"/>
              <a:gd name="connsiteY5930" fmla="*/ 814673 h 10285413"/>
              <a:gd name="connsiteX5931" fmla="*/ 503237 w 16348919"/>
              <a:gd name="connsiteY5931" fmla="*/ 814673 h 10285413"/>
              <a:gd name="connsiteX5932" fmla="*/ 513104 w 16348919"/>
              <a:gd name="connsiteY5932" fmla="*/ 834407 h 10285413"/>
              <a:gd name="connsiteX5933" fmla="*/ 532841 w 16348919"/>
              <a:gd name="connsiteY5933" fmla="*/ 834407 h 10285413"/>
              <a:gd name="connsiteX5934" fmla="*/ 503237 w 16348919"/>
              <a:gd name="connsiteY5934" fmla="*/ 814673 h 10285413"/>
              <a:gd name="connsiteX5935" fmla="*/ 9334571 w 16348919"/>
              <a:gd name="connsiteY5935" fmla="*/ 794937 h 10285413"/>
              <a:gd name="connsiteX5936" fmla="*/ 9334571 w 16348919"/>
              <a:gd name="connsiteY5936" fmla="*/ 834407 h 10285413"/>
              <a:gd name="connsiteX5937" fmla="*/ 9334571 w 16348919"/>
              <a:gd name="connsiteY5937" fmla="*/ 864009 h 10285413"/>
              <a:gd name="connsiteX5938" fmla="*/ 9314835 w 16348919"/>
              <a:gd name="connsiteY5938" fmla="*/ 814673 h 10285413"/>
              <a:gd name="connsiteX5939" fmla="*/ 9334571 w 16348919"/>
              <a:gd name="connsiteY5939" fmla="*/ 794937 h 10285413"/>
              <a:gd name="connsiteX5940" fmla="*/ 7953131 w 16348919"/>
              <a:gd name="connsiteY5940" fmla="*/ 794937 h 10285413"/>
              <a:gd name="connsiteX5941" fmla="*/ 7982736 w 16348919"/>
              <a:gd name="connsiteY5941" fmla="*/ 794937 h 10285413"/>
              <a:gd name="connsiteX5942" fmla="*/ 7992601 w 16348919"/>
              <a:gd name="connsiteY5942" fmla="*/ 794937 h 10285413"/>
              <a:gd name="connsiteX5943" fmla="*/ 8012335 w 16348919"/>
              <a:gd name="connsiteY5943" fmla="*/ 814673 h 10285413"/>
              <a:gd name="connsiteX5944" fmla="*/ 7953131 w 16348919"/>
              <a:gd name="connsiteY5944" fmla="*/ 814673 h 10285413"/>
              <a:gd name="connsiteX5945" fmla="*/ 7943263 w 16348919"/>
              <a:gd name="connsiteY5945" fmla="*/ 804805 h 10285413"/>
              <a:gd name="connsiteX5946" fmla="*/ 7953131 w 16348919"/>
              <a:gd name="connsiteY5946" fmla="*/ 794937 h 10285413"/>
              <a:gd name="connsiteX5947" fmla="*/ 7341353 w 16348919"/>
              <a:gd name="connsiteY5947" fmla="*/ 794937 h 10285413"/>
              <a:gd name="connsiteX5948" fmla="*/ 7361087 w 16348919"/>
              <a:gd name="connsiteY5948" fmla="*/ 814673 h 10285413"/>
              <a:gd name="connsiteX5949" fmla="*/ 7400557 w 16348919"/>
              <a:gd name="connsiteY5949" fmla="*/ 814673 h 10285413"/>
              <a:gd name="connsiteX5950" fmla="*/ 7361087 w 16348919"/>
              <a:gd name="connsiteY5950" fmla="*/ 794937 h 10285413"/>
              <a:gd name="connsiteX5951" fmla="*/ 6828247 w 16348919"/>
              <a:gd name="connsiteY5951" fmla="*/ 794937 h 10285413"/>
              <a:gd name="connsiteX5952" fmla="*/ 6847981 w 16348919"/>
              <a:gd name="connsiteY5952" fmla="*/ 814673 h 10285413"/>
              <a:gd name="connsiteX5953" fmla="*/ 6847981 w 16348919"/>
              <a:gd name="connsiteY5953" fmla="*/ 794937 h 10285413"/>
              <a:gd name="connsiteX5954" fmla="*/ 6136297 w 16348919"/>
              <a:gd name="connsiteY5954" fmla="*/ 783220 h 10285413"/>
              <a:gd name="connsiteX5955" fmla="*/ 6127662 w 16348919"/>
              <a:gd name="connsiteY5955" fmla="*/ 785069 h 10285413"/>
              <a:gd name="connsiteX5956" fmla="*/ 6127662 w 16348919"/>
              <a:gd name="connsiteY5956" fmla="*/ 814673 h 10285413"/>
              <a:gd name="connsiteX5957" fmla="*/ 6157263 w 16348919"/>
              <a:gd name="connsiteY5957" fmla="*/ 834407 h 10285413"/>
              <a:gd name="connsiteX5958" fmla="*/ 6177001 w 16348919"/>
              <a:gd name="connsiteY5958" fmla="*/ 834407 h 10285413"/>
              <a:gd name="connsiteX5959" fmla="*/ 6196734 w 16348919"/>
              <a:gd name="connsiteY5959" fmla="*/ 854141 h 10285413"/>
              <a:gd name="connsiteX5960" fmla="*/ 6275675 w 16348919"/>
              <a:gd name="connsiteY5960" fmla="*/ 854141 h 10285413"/>
              <a:gd name="connsiteX5961" fmla="*/ 6206602 w 16348919"/>
              <a:gd name="connsiteY5961" fmla="*/ 814673 h 10285413"/>
              <a:gd name="connsiteX5962" fmla="*/ 6136297 w 16348919"/>
              <a:gd name="connsiteY5962" fmla="*/ 783220 h 10285413"/>
              <a:gd name="connsiteX5963" fmla="*/ 246685 w 16348919"/>
              <a:gd name="connsiteY5963" fmla="*/ 775203 h 10285413"/>
              <a:gd name="connsiteX5964" fmla="*/ 236817 w 16348919"/>
              <a:gd name="connsiteY5964" fmla="*/ 794937 h 10285413"/>
              <a:gd name="connsiteX5965" fmla="*/ 276287 w 16348919"/>
              <a:gd name="connsiteY5965" fmla="*/ 794937 h 10285413"/>
              <a:gd name="connsiteX5966" fmla="*/ 246685 w 16348919"/>
              <a:gd name="connsiteY5966" fmla="*/ 775203 h 10285413"/>
              <a:gd name="connsiteX5967" fmla="*/ 8150479 w 16348919"/>
              <a:gd name="connsiteY5967" fmla="*/ 755467 h 10285413"/>
              <a:gd name="connsiteX5968" fmla="*/ 8170216 w 16348919"/>
              <a:gd name="connsiteY5968" fmla="*/ 755467 h 10285413"/>
              <a:gd name="connsiteX5969" fmla="*/ 8189949 w 16348919"/>
              <a:gd name="connsiteY5969" fmla="*/ 775203 h 10285413"/>
              <a:gd name="connsiteX5970" fmla="*/ 8160347 w 16348919"/>
              <a:gd name="connsiteY5970" fmla="*/ 794937 h 10285413"/>
              <a:gd name="connsiteX5971" fmla="*/ 8140615 w 16348919"/>
              <a:gd name="connsiteY5971" fmla="*/ 814673 h 10285413"/>
              <a:gd name="connsiteX5972" fmla="*/ 8120877 w 16348919"/>
              <a:gd name="connsiteY5972" fmla="*/ 804805 h 10285413"/>
              <a:gd name="connsiteX5973" fmla="*/ 8130746 w 16348919"/>
              <a:gd name="connsiteY5973" fmla="*/ 785069 h 10285413"/>
              <a:gd name="connsiteX5974" fmla="*/ 8150479 w 16348919"/>
              <a:gd name="connsiteY5974" fmla="*/ 755467 h 10285413"/>
              <a:gd name="connsiteX5975" fmla="*/ 7301883 w 16348919"/>
              <a:gd name="connsiteY5975" fmla="*/ 755467 h 10285413"/>
              <a:gd name="connsiteX5976" fmla="*/ 7301883 w 16348919"/>
              <a:gd name="connsiteY5976" fmla="*/ 775203 h 10285413"/>
              <a:gd name="connsiteX5977" fmla="*/ 7321617 w 16348919"/>
              <a:gd name="connsiteY5977" fmla="*/ 775203 h 10285413"/>
              <a:gd name="connsiteX5978" fmla="*/ 7301883 w 16348919"/>
              <a:gd name="connsiteY5978" fmla="*/ 755467 h 10285413"/>
              <a:gd name="connsiteX5979" fmla="*/ 6670370 w 16348919"/>
              <a:gd name="connsiteY5979" fmla="*/ 755467 h 10285413"/>
              <a:gd name="connsiteX5980" fmla="*/ 6729574 w 16348919"/>
              <a:gd name="connsiteY5980" fmla="*/ 794937 h 10285413"/>
              <a:gd name="connsiteX5981" fmla="*/ 6729574 w 16348919"/>
              <a:gd name="connsiteY5981" fmla="*/ 775203 h 10285413"/>
              <a:gd name="connsiteX5982" fmla="*/ 5999386 w 16348919"/>
              <a:gd name="connsiteY5982" fmla="*/ 755467 h 10285413"/>
              <a:gd name="connsiteX5983" fmla="*/ 5999386 w 16348919"/>
              <a:gd name="connsiteY5983" fmla="*/ 775203 h 10285413"/>
              <a:gd name="connsiteX5984" fmla="*/ 6058590 w 16348919"/>
              <a:gd name="connsiteY5984" fmla="*/ 775203 h 10285413"/>
              <a:gd name="connsiteX5985" fmla="*/ 6019122 w 16348919"/>
              <a:gd name="connsiteY5985" fmla="*/ 755467 h 10285413"/>
              <a:gd name="connsiteX5986" fmla="*/ 5999386 w 16348919"/>
              <a:gd name="connsiteY5986" fmla="*/ 755467 h 10285413"/>
              <a:gd name="connsiteX5987" fmla="*/ 8071542 w 16348919"/>
              <a:gd name="connsiteY5987" fmla="*/ 735733 h 10285413"/>
              <a:gd name="connsiteX5988" fmla="*/ 8091275 w 16348919"/>
              <a:gd name="connsiteY5988" fmla="*/ 735733 h 10285413"/>
              <a:gd name="connsiteX5989" fmla="*/ 8071542 w 16348919"/>
              <a:gd name="connsiteY5989" fmla="*/ 755467 h 10285413"/>
              <a:gd name="connsiteX5990" fmla="*/ 5959918 w 16348919"/>
              <a:gd name="connsiteY5990" fmla="*/ 735733 h 10285413"/>
              <a:gd name="connsiteX5991" fmla="*/ 5959918 w 16348919"/>
              <a:gd name="connsiteY5991" fmla="*/ 755467 h 10285413"/>
              <a:gd name="connsiteX5992" fmla="*/ 5979653 w 16348919"/>
              <a:gd name="connsiteY5992" fmla="*/ 775203 h 10285413"/>
              <a:gd name="connsiteX5993" fmla="*/ 5979653 w 16348919"/>
              <a:gd name="connsiteY5993" fmla="*/ 755467 h 10285413"/>
              <a:gd name="connsiteX5994" fmla="*/ 5969784 w 16348919"/>
              <a:gd name="connsiteY5994" fmla="*/ 735733 h 10285413"/>
              <a:gd name="connsiteX5995" fmla="*/ 5959918 w 16348919"/>
              <a:gd name="connsiteY5995" fmla="*/ 735733 h 10285413"/>
              <a:gd name="connsiteX5996" fmla="*/ 12748694 w 16348919"/>
              <a:gd name="connsiteY5996" fmla="*/ 715997 h 10285413"/>
              <a:gd name="connsiteX5997" fmla="*/ 12827632 w 16348919"/>
              <a:gd name="connsiteY5997" fmla="*/ 735733 h 10285413"/>
              <a:gd name="connsiteX5998" fmla="*/ 12788164 w 16348919"/>
              <a:gd name="connsiteY5998" fmla="*/ 735733 h 10285413"/>
              <a:gd name="connsiteX5999" fmla="*/ 6216470 w 16348919"/>
              <a:gd name="connsiteY5999" fmla="*/ 715997 h 10285413"/>
              <a:gd name="connsiteX6000" fmla="*/ 6315143 w 16348919"/>
              <a:gd name="connsiteY6000" fmla="*/ 775203 h 10285413"/>
              <a:gd name="connsiteX6001" fmla="*/ 6275675 w 16348919"/>
              <a:gd name="connsiteY6001" fmla="*/ 735733 h 10285413"/>
              <a:gd name="connsiteX6002" fmla="*/ 6216470 w 16348919"/>
              <a:gd name="connsiteY6002" fmla="*/ 715997 h 10285413"/>
              <a:gd name="connsiteX6003" fmla="*/ 39468 w 16348919"/>
              <a:gd name="connsiteY6003" fmla="*/ 715997 h 10285413"/>
              <a:gd name="connsiteX6004" fmla="*/ 69074 w 16348919"/>
              <a:gd name="connsiteY6004" fmla="*/ 715997 h 10285413"/>
              <a:gd name="connsiteX6005" fmla="*/ 78938 w 16348919"/>
              <a:gd name="connsiteY6005" fmla="*/ 735733 h 10285413"/>
              <a:gd name="connsiteX6006" fmla="*/ 39468 w 16348919"/>
              <a:gd name="connsiteY6006" fmla="*/ 735733 h 10285413"/>
              <a:gd name="connsiteX6007" fmla="*/ 19735 w 16348919"/>
              <a:gd name="connsiteY6007" fmla="*/ 735733 h 10285413"/>
              <a:gd name="connsiteX6008" fmla="*/ 39468 w 16348919"/>
              <a:gd name="connsiteY6008" fmla="*/ 715997 h 10285413"/>
              <a:gd name="connsiteX6009" fmla="*/ 12906572 w 16348919"/>
              <a:gd name="connsiteY6009" fmla="*/ 696263 h 10285413"/>
              <a:gd name="connsiteX6010" fmla="*/ 12926306 w 16348919"/>
              <a:gd name="connsiteY6010" fmla="*/ 696263 h 10285413"/>
              <a:gd name="connsiteX6011" fmla="*/ 12965776 w 16348919"/>
              <a:gd name="connsiteY6011" fmla="*/ 715997 h 10285413"/>
              <a:gd name="connsiteX6012" fmla="*/ 12985512 w 16348919"/>
              <a:gd name="connsiteY6012" fmla="*/ 735733 h 10285413"/>
              <a:gd name="connsiteX6013" fmla="*/ 13005246 w 16348919"/>
              <a:gd name="connsiteY6013" fmla="*/ 755467 h 10285413"/>
              <a:gd name="connsiteX6014" fmla="*/ 12985512 w 16348919"/>
              <a:gd name="connsiteY6014" fmla="*/ 775203 h 10285413"/>
              <a:gd name="connsiteX6015" fmla="*/ 12955910 w 16348919"/>
              <a:gd name="connsiteY6015" fmla="*/ 794937 h 10285413"/>
              <a:gd name="connsiteX6016" fmla="*/ 12926306 w 16348919"/>
              <a:gd name="connsiteY6016" fmla="*/ 775203 h 10285413"/>
              <a:gd name="connsiteX6017" fmla="*/ 12906572 w 16348919"/>
              <a:gd name="connsiteY6017" fmla="*/ 755467 h 10285413"/>
              <a:gd name="connsiteX6018" fmla="*/ 12926306 w 16348919"/>
              <a:gd name="connsiteY6018" fmla="*/ 735733 h 10285413"/>
              <a:gd name="connsiteX6019" fmla="*/ 12926306 w 16348919"/>
              <a:gd name="connsiteY6019" fmla="*/ 715997 h 10285413"/>
              <a:gd name="connsiteX6020" fmla="*/ 12906572 w 16348919"/>
              <a:gd name="connsiteY6020" fmla="*/ 696263 h 10285413"/>
              <a:gd name="connsiteX6021" fmla="*/ 9038548 w 16348919"/>
              <a:gd name="connsiteY6021" fmla="*/ 696263 h 10285413"/>
              <a:gd name="connsiteX6022" fmla="*/ 9058283 w 16348919"/>
              <a:gd name="connsiteY6022" fmla="*/ 715997 h 10285413"/>
              <a:gd name="connsiteX6023" fmla="*/ 9078016 w 16348919"/>
              <a:gd name="connsiteY6023" fmla="*/ 715997 h 10285413"/>
              <a:gd name="connsiteX6024" fmla="*/ 9097752 w 16348919"/>
              <a:gd name="connsiteY6024" fmla="*/ 735733 h 10285413"/>
              <a:gd name="connsiteX6025" fmla="*/ 9166824 w 16348919"/>
              <a:gd name="connsiteY6025" fmla="*/ 725865 h 10285413"/>
              <a:gd name="connsiteX6026" fmla="*/ 9235897 w 16348919"/>
              <a:gd name="connsiteY6026" fmla="*/ 735733 h 10285413"/>
              <a:gd name="connsiteX6027" fmla="*/ 9265498 w 16348919"/>
              <a:gd name="connsiteY6027" fmla="*/ 735733 h 10285413"/>
              <a:gd name="connsiteX6028" fmla="*/ 9275367 w 16348919"/>
              <a:gd name="connsiteY6028" fmla="*/ 735733 h 10285413"/>
              <a:gd name="connsiteX6029" fmla="*/ 9275367 w 16348919"/>
              <a:gd name="connsiteY6029" fmla="*/ 755467 h 10285413"/>
              <a:gd name="connsiteX6030" fmla="*/ 9255630 w 16348919"/>
              <a:gd name="connsiteY6030" fmla="*/ 775203 h 10285413"/>
              <a:gd name="connsiteX6031" fmla="*/ 9216160 w 16348919"/>
              <a:gd name="connsiteY6031" fmla="*/ 794937 h 10285413"/>
              <a:gd name="connsiteX6032" fmla="*/ 9176693 w 16348919"/>
              <a:gd name="connsiteY6032" fmla="*/ 794937 h 10285413"/>
              <a:gd name="connsiteX6033" fmla="*/ 9137222 w 16348919"/>
              <a:gd name="connsiteY6033" fmla="*/ 775203 h 10285413"/>
              <a:gd name="connsiteX6034" fmla="*/ 9097752 w 16348919"/>
              <a:gd name="connsiteY6034" fmla="*/ 794937 h 10285413"/>
              <a:gd name="connsiteX6035" fmla="*/ 9117486 w 16348919"/>
              <a:gd name="connsiteY6035" fmla="*/ 814673 h 10285413"/>
              <a:gd name="connsiteX6036" fmla="*/ 9078016 w 16348919"/>
              <a:gd name="connsiteY6036" fmla="*/ 814673 h 10285413"/>
              <a:gd name="connsiteX6037" fmla="*/ 9068150 w 16348919"/>
              <a:gd name="connsiteY6037" fmla="*/ 785069 h 10285413"/>
              <a:gd name="connsiteX6038" fmla="*/ 9018812 w 16348919"/>
              <a:gd name="connsiteY6038" fmla="*/ 755467 h 10285413"/>
              <a:gd name="connsiteX6039" fmla="*/ 8801730 w 16348919"/>
              <a:gd name="connsiteY6039" fmla="*/ 715997 h 10285413"/>
              <a:gd name="connsiteX6040" fmla="*/ 8979342 w 16348919"/>
              <a:gd name="connsiteY6040" fmla="*/ 715997 h 10285413"/>
              <a:gd name="connsiteX6041" fmla="*/ 7637375 w 16348919"/>
              <a:gd name="connsiteY6041" fmla="*/ 696263 h 10285413"/>
              <a:gd name="connsiteX6042" fmla="*/ 7657109 w 16348919"/>
              <a:gd name="connsiteY6042" fmla="*/ 715997 h 10285413"/>
              <a:gd name="connsiteX6043" fmla="*/ 7716316 w 16348919"/>
              <a:gd name="connsiteY6043" fmla="*/ 715997 h 10285413"/>
              <a:gd name="connsiteX6044" fmla="*/ 7657109 w 16348919"/>
              <a:gd name="connsiteY6044" fmla="*/ 696263 h 10285413"/>
              <a:gd name="connsiteX6045" fmla="*/ 7065065 w 16348919"/>
              <a:gd name="connsiteY6045" fmla="*/ 696263 h 10285413"/>
              <a:gd name="connsiteX6046" fmla="*/ 7084799 w 16348919"/>
              <a:gd name="connsiteY6046" fmla="*/ 735733 h 10285413"/>
              <a:gd name="connsiteX6047" fmla="*/ 7084799 w 16348919"/>
              <a:gd name="connsiteY6047" fmla="*/ 755467 h 10285413"/>
              <a:gd name="connsiteX6048" fmla="*/ 7065065 w 16348919"/>
              <a:gd name="connsiteY6048" fmla="*/ 755467 h 10285413"/>
              <a:gd name="connsiteX6049" fmla="*/ 7074933 w 16348919"/>
              <a:gd name="connsiteY6049" fmla="*/ 765335 h 10285413"/>
              <a:gd name="connsiteX6050" fmla="*/ 7084799 w 16348919"/>
              <a:gd name="connsiteY6050" fmla="*/ 775203 h 10285413"/>
              <a:gd name="connsiteX6051" fmla="*/ 7065065 w 16348919"/>
              <a:gd name="connsiteY6051" fmla="*/ 814673 h 10285413"/>
              <a:gd name="connsiteX6052" fmla="*/ 7065065 w 16348919"/>
              <a:gd name="connsiteY6052" fmla="*/ 854141 h 10285413"/>
              <a:gd name="connsiteX6053" fmla="*/ 7124270 w 16348919"/>
              <a:gd name="connsiteY6053" fmla="*/ 854141 h 10285413"/>
              <a:gd name="connsiteX6054" fmla="*/ 7124270 w 16348919"/>
              <a:gd name="connsiteY6054" fmla="*/ 814673 h 10285413"/>
              <a:gd name="connsiteX6055" fmla="*/ 7163739 w 16348919"/>
              <a:gd name="connsiteY6055" fmla="*/ 814673 h 10285413"/>
              <a:gd name="connsiteX6056" fmla="*/ 7183473 w 16348919"/>
              <a:gd name="connsiteY6056" fmla="*/ 814673 h 10285413"/>
              <a:gd name="connsiteX6057" fmla="*/ 7203209 w 16348919"/>
              <a:gd name="connsiteY6057" fmla="*/ 814673 h 10285413"/>
              <a:gd name="connsiteX6058" fmla="*/ 7222943 w 16348919"/>
              <a:gd name="connsiteY6058" fmla="*/ 794937 h 10285413"/>
              <a:gd name="connsiteX6059" fmla="*/ 7183473 w 16348919"/>
              <a:gd name="connsiteY6059" fmla="*/ 755467 h 10285413"/>
              <a:gd name="connsiteX6060" fmla="*/ 7144005 w 16348919"/>
              <a:gd name="connsiteY6060" fmla="*/ 755467 h 10285413"/>
              <a:gd name="connsiteX6061" fmla="*/ 7124270 w 16348919"/>
              <a:gd name="connsiteY6061" fmla="*/ 735733 h 10285413"/>
              <a:gd name="connsiteX6062" fmla="*/ 7104535 w 16348919"/>
              <a:gd name="connsiteY6062" fmla="*/ 715997 h 10285413"/>
              <a:gd name="connsiteX6063" fmla="*/ 7084799 w 16348919"/>
              <a:gd name="connsiteY6063" fmla="*/ 715997 h 10285413"/>
              <a:gd name="connsiteX6064" fmla="*/ 7065065 w 16348919"/>
              <a:gd name="connsiteY6064" fmla="*/ 696263 h 10285413"/>
              <a:gd name="connsiteX6065" fmla="*/ 7005861 w 16348919"/>
              <a:gd name="connsiteY6065" fmla="*/ 696263 h 10285413"/>
              <a:gd name="connsiteX6066" fmla="*/ 7015727 w 16348919"/>
              <a:gd name="connsiteY6066" fmla="*/ 706131 h 10285413"/>
              <a:gd name="connsiteX6067" fmla="*/ 7025595 w 16348919"/>
              <a:gd name="connsiteY6067" fmla="*/ 715997 h 10285413"/>
              <a:gd name="connsiteX6068" fmla="*/ 7045331 w 16348919"/>
              <a:gd name="connsiteY6068" fmla="*/ 696263 h 10285413"/>
              <a:gd name="connsiteX6069" fmla="*/ 217082 w 16348919"/>
              <a:gd name="connsiteY6069" fmla="*/ 696263 h 10285413"/>
              <a:gd name="connsiteX6070" fmla="*/ 236817 w 16348919"/>
              <a:gd name="connsiteY6070" fmla="*/ 735733 h 10285413"/>
              <a:gd name="connsiteX6071" fmla="*/ 236817 w 16348919"/>
              <a:gd name="connsiteY6071" fmla="*/ 696263 h 10285413"/>
              <a:gd name="connsiteX6072" fmla="*/ 8959608 w 16348919"/>
              <a:gd name="connsiteY6072" fmla="*/ 676529 h 10285413"/>
              <a:gd name="connsiteX6073" fmla="*/ 8979342 w 16348919"/>
              <a:gd name="connsiteY6073" fmla="*/ 676529 h 10285413"/>
              <a:gd name="connsiteX6074" fmla="*/ 8979342 w 16348919"/>
              <a:gd name="connsiteY6074" fmla="*/ 696263 h 10285413"/>
              <a:gd name="connsiteX6075" fmla="*/ 8426768 w 16348919"/>
              <a:gd name="connsiteY6075" fmla="*/ 676529 h 10285413"/>
              <a:gd name="connsiteX6076" fmla="*/ 8505708 w 16348919"/>
              <a:gd name="connsiteY6076" fmla="*/ 735733 h 10285413"/>
              <a:gd name="connsiteX6077" fmla="*/ 8466238 w 16348919"/>
              <a:gd name="connsiteY6077" fmla="*/ 715997 h 10285413"/>
              <a:gd name="connsiteX6078" fmla="*/ 8426768 w 16348919"/>
              <a:gd name="connsiteY6078" fmla="*/ 706131 h 10285413"/>
              <a:gd name="connsiteX6079" fmla="*/ 8407035 w 16348919"/>
              <a:gd name="connsiteY6079" fmla="*/ 696263 h 10285413"/>
              <a:gd name="connsiteX6080" fmla="*/ 8367564 w 16348919"/>
              <a:gd name="connsiteY6080" fmla="*/ 676529 h 10285413"/>
              <a:gd name="connsiteX6081" fmla="*/ 8387297 w 16348919"/>
              <a:gd name="connsiteY6081" fmla="*/ 696263 h 10285413"/>
              <a:gd name="connsiteX6082" fmla="*/ 8367564 w 16348919"/>
              <a:gd name="connsiteY6082" fmla="*/ 696263 h 10285413"/>
              <a:gd name="connsiteX6083" fmla="*/ 7834723 w 16348919"/>
              <a:gd name="connsiteY6083" fmla="*/ 656793 h 10285413"/>
              <a:gd name="connsiteX6084" fmla="*/ 7874194 w 16348919"/>
              <a:gd name="connsiteY6084" fmla="*/ 676529 h 10285413"/>
              <a:gd name="connsiteX6085" fmla="*/ 7893927 w 16348919"/>
              <a:gd name="connsiteY6085" fmla="*/ 696263 h 10285413"/>
              <a:gd name="connsiteX6086" fmla="*/ 7884059 w 16348919"/>
              <a:gd name="connsiteY6086" fmla="*/ 696263 h 10285413"/>
              <a:gd name="connsiteX6087" fmla="*/ 7854457 w 16348919"/>
              <a:gd name="connsiteY6087" fmla="*/ 696263 h 10285413"/>
              <a:gd name="connsiteX6088" fmla="*/ 7834723 w 16348919"/>
              <a:gd name="connsiteY6088" fmla="*/ 656793 h 10285413"/>
              <a:gd name="connsiteX6089" fmla="*/ 7025595 w 16348919"/>
              <a:gd name="connsiteY6089" fmla="*/ 656793 h 10285413"/>
              <a:gd name="connsiteX6090" fmla="*/ 7045331 w 16348919"/>
              <a:gd name="connsiteY6090" fmla="*/ 676529 h 10285413"/>
              <a:gd name="connsiteX6091" fmla="*/ 7045331 w 16348919"/>
              <a:gd name="connsiteY6091" fmla="*/ 656793 h 10285413"/>
              <a:gd name="connsiteX6092" fmla="*/ 7025595 w 16348919"/>
              <a:gd name="connsiteY6092" fmla="*/ 656793 h 10285413"/>
              <a:gd name="connsiteX6093" fmla="*/ 6058590 w 16348919"/>
              <a:gd name="connsiteY6093" fmla="*/ 656793 h 10285413"/>
              <a:gd name="connsiteX6094" fmla="*/ 6098060 w 16348919"/>
              <a:gd name="connsiteY6094" fmla="*/ 696263 h 10285413"/>
              <a:gd name="connsiteX6095" fmla="*/ 6196734 w 16348919"/>
              <a:gd name="connsiteY6095" fmla="*/ 715997 h 10285413"/>
              <a:gd name="connsiteX6096" fmla="*/ 6177001 w 16348919"/>
              <a:gd name="connsiteY6096" fmla="*/ 696263 h 10285413"/>
              <a:gd name="connsiteX6097" fmla="*/ 6127662 w 16348919"/>
              <a:gd name="connsiteY6097" fmla="*/ 676529 h 10285413"/>
              <a:gd name="connsiteX6098" fmla="*/ 6058590 w 16348919"/>
              <a:gd name="connsiteY6098" fmla="*/ 656793 h 10285413"/>
              <a:gd name="connsiteX6099" fmla="*/ 5782305 w 16348919"/>
              <a:gd name="connsiteY6099" fmla="*/ 656793 h 10285413"/>
              <a:gd name="connsiteX6100" fmla="*/ 5782305 w 16348919"/>
              <a:gd name="connsiteY6100" fmla="*/ 676529 h 10285413"/>
              <a:gd name="connsiteX6101" fmla="*/ 5782305 w 16348919"/>
              <a:gd name="connsiteY6101" fmla="*/ 696263 h 10285413"/>
              <a:gd name="connsiteX6102" fmla="*/ 5802038 w 16348919"/>
              <a:gd name="connsiteY6102" fmla="*/ 676529 h 10285413"/>
              <a:gd name="connsiteX6103" fmla="*/ 5782305 w 16348919"/>
              <a:gd name="connsiteY6103" fmla="*/ 656793 h 10285413"/>
              <a:gd name="connsiteX6104" fmla="*/ 157879 w 16348919"/>
              <a:gd name="connsiteY6104" fmla="*/ 656793 h 10285413"/>
              <a:gd name="connsiteX6105" fmla="*/ 148011 w 16348919"/>
              <a:gd name="connsiteY6105" fmla="*/ 696263 h 10285413"/>
              <a:gd name="connsiteX6106" fmla="*/ 118409 w 16348919"/>
              <a:gd name="connsiteY6106" fmla="*/ 735733 h 10285413"/>
              <a:gd name="connsiteX6107" fmla="*/ 98674 w 16348919"/>
              <a:gd name="connsiteY6107" fmla="*/ 794937 h 10285413"/>
              <a:gd name="connsiteX6108" fmla="*/ 118409 w 16348919"/>
              <a:gd name="connsiteY6108" fmla="*/ 794937 h 10285413"/>
              <a:gd name="connsiteX6109" fmla="*/ 197350 w 16348919"/>
              <a:gd name="connsiteY6109" fmla="*/ 775203 h 10285413"/>
              <a:gd name="connsiteX6110" fmla="*/ 217082 w 16348919"/>
              <a:gd name="connsiteY6110" fmla="*/ 755467 h 10285413"/>
              <a:gd name="connsiteX6111" fmla="*/ 197350 w 16348919"/>
              <a:gd name="connsiteY6111" fmla="*/ 755467 h 10285413"/>
              <a:gd name="connsiteX6112" fmla="*/ 177612 w 16348919"/>
              <a:gd name="connsiteY6112" fmla="*/ 745601 h 10285413"/>
              <a:gd name="connsiteX6113" fmla="*/ 177612 w 16348919"/>
              <a:gd name="connsiteY6113" fmla="*/ 715997 h 10285413"/>
              <a:gd name="connsiteX6114" fmla="*/ 177612 w 16348919"/>
              <a:gd name="connsiteY6114" fmla="*/ 696263 h 10285413"/>
              <a:gd name="connsiteX6115" fmla="*/ 177612 w 16348919"/>
              <a:gd name="connsiteY6115" fmla="*/ 676529 h 10285413"/>
              <a:gd name="connsiteX6116" fmla="*/ 8604382 w 16348919"/>
              <a:gd name="connsiteY6116" fmla="*/ 637059 h 10285413"/>
              <a:gd name="connsiteX6117" fmla="*/ 8604382 w 16348919"/>
              <a:gd name="connsiteY6117" fmla="*/ 656793 h 10285413"/>
              <a:gd name="connsiteX6118" fmla="*/ 8604382 w 16348919"/>
              <a:gd name="connsiteY6118" fmla="*/ 666661 h 10285413"/>
              <a:gd name="connsiteX6119" fmla="*/ 8594514 w 16348919"/>
              <a:gd name="connsiteY6119" fmla="*/ 676529 h 10285413"/>
              <a:gd name="connsiteX6120" fmla="*/ 8584646 w 16348919"/>
              <a:gd name="connsiteY6120" fmla="*/ 656793 h 10285413"/>
              <a:gd name="connsiteX6121" fmla="*/ 8604382 w 16348919"/>
              <a:gd name="connsiteY6121" fmla="*/ 637059 h 10285413"/>
              <a:gd name="connsiteX6122" fmla="*/ 8564912 w 16348919"/>
              <a:gd name="connsiteY6122" fmla="*/ 637059 h 10285413"/>
              <a:gd name="connsiteX6123" fmla="*/ 8584646 w 16348919"/>
              <a:gd name="connsiteY6123" fmla="*/ 656793 h 10285413"/>
              <a:gd name="connsiteX6124" fmla="*/ 8564912 w 16348919"/>
              <a:gd name="connsiteY6124" fmla="*/ 656793 h 10285413"/>
              <a:gd name="connsiteX6125" fmla="*/ 8545176 w 16348919"/>
              <a:gd name="connsiteY6125" fmla="*/ 656793 h 10285413"/>
              <a:gd name="connsiteX6126" fmla="*/ 8564912 w 16348919"/>
              <a:gd name="connsiteY6126" fmla="*/ 637059 h 10285413"/>
              <a:gd name="connsiteX6127" fmla="*/ 8150479 w 16348919"/>
              <a:gd name="connsiteY6127" fmla="*/ 637059 h 10285413"/>
              <a:gd name="connsiteX6128" fmla="*/ 8229420 w 16348919"/>
              <a:gd name="connsiteY6128" fmla="*/ 637059 h 10285413"/>
              <a:gd name="connsiteX6129" fmla="*/ 8249153 w 16348919"/>
              <a:gd name="connsiteY6129" fmla="*/ 656793 h 10285413"/>
              <a:gd name="connsiteX6130" fmla="*/ 8189949 w 16348919"/>
              <a:gd name="connsiteY6130" fmla="*/ 646927 h 10285413"/>
              <a:gd name="connsiteX6131" fmla="*/ 8150479 w 16348919"/>
              <a:gd name="connsiteY6131" fmla="*/ 637059 h 10285413"/>
              <a:gd name="connsiteX6132" fmla="*/ 7104535 w 16348919"/>
              <a:gd name="connsiteY6132" fmla="*/ 637059 h 10285413"/>
              <a:gd name="connsiteX6133" fmla="*/ 7084799 w 16348919"/>
              <a:gd name="connsiteY6133" fmla="*/ 666661 h 10285413"/>
              <a:gd name="connsiteX6134" fmla="*/ 7114401 w 16348919"/>
              <a:gd name="connsiteY6134" fmla="*/ 696263 h 10285413"/>
              <a:gd name="connsiteX6135" fmla="*/ 7163739 w 16348919"/>
              <a:gd name="connsiteY6135" fmla="*/ 715997 h 10285413"/>
              <a:gd name="connsiteX6136" fmla="*/ 7183473 w 16348919"/>
              <a:gd name="connsiteY6136" fmla="*/ 735733 h 10285413"/>
              <a:gd name="connsiteX6137" fmla="*/ 7183473 w 16348919"/>
              <a:gd name="connsiteY6137" fmla="*/ 715997 h 10285413"/>
              <a:gd name="connsiteX6138" fmla="*/ 7163739 w 16348919"/>
              <a:gd name="connsiteY6138" fmla="*/ 676529 h 10285413"/>
              <a:gd name="connsiteX6139" fmla="*/ 7104535 w 16348919"/>
              <a:gd name="connsiteY6139" fmla="*/ 637059 h 10285413"/>
              <a:gd name="connsiteX6140" fmla="*/ 188714 w 16348919"/>
              <a:gd name="connsiteY6140" fmla="*/ 625342 h 10285413"/>
              <a:gd name="connsiteX6141" fmla="*/ 177612 w 16348919"/>
              <a:gd name="connsiteY6141" fmla="*/ 656793 h 10285413"/>
              <a:gd name="connsiteX6142" fmla="*/ 187480 w 16348919"/>
              <a:gd name="connsiteY6142" fmla="*/ 676529 h 10285413"/>
              <a:gd name="connsiteX6143" fmla="*/ 217082 w 16348919"/>
              <a:gd name="connsiteY6143" fmla="*/ 656793 h 10285413"/>
              <a:gd name="connsiteX6144" fmla="*/ 197350 w 16348919"/>
              <a:gd name="connsiteY6144" fmla="*/ 627191 h 10285413"/>
              <a:gd name="connsiteX6145" fmla="*/ 188714 w 16348919"/>
              <a:gd name="connsiteY6145" fmla="*/ 625342 h 10285413"/>
              <a:gd name="connsiteX6146" fmla="*/ 6001853 w 16348919"/>
              <a:gd name="connsiteY6146" fmla="*/ 622258 h 10285413"/>
              <a:gd name="connsiteX6147" fmla="*/ 6009255 w 16348919"/>
              <a:gd name="connsiteY6147" fmla="*/ 627191 h 10285413"/>
              <a:gd name="connsiteX6148" fmla="*/ 6019122 w 16348919"/>
              <a:gd name="connsiteY6148" fmla="*/ 637059 h 10285413"/>
              <a:gd name="connsiteX6149" fmla="*/ 5999386 w 16348919"/>
              <a:gd name="connsiteY6149" fmla="*/ 627191 h 10285413"/>
              <a:gd name="connsiteX6150" fmla="*/ 6001853 w 16348919"/>
              <a:gd name="connsiteY6150" fmla="*/ 622258 h 10285413"/>
              <a:gd name="connsiteX6151" fmla="*/ 6769045 w 16348919"/>
              <a:gd name="connsiteY6151" fmla="*/ 617323 h 10285413"/>
              <a:gd name="connsiteX6152" fmla="*/ 6769045 w 16348919"/>
              <a:gd name="connsiteY6152" fmla="*/ 637059 h 10285413"/>
              <a:gd name="connsiteX6153" fmla="*/ 6749308 w 16348919"/>
              <a:gd name="connsiteY6153" fmla="*/ 656793 h 10285413"/>
              <a:gd name="connsiteX6154" fmla="*/ 6709839 w 16348919"/>
              <a:gd name="connsiteY6154" fmla="*/ 656793 h 10285413"/>
              <a:gd name="connsiteX6155" fmla="*/ 6729574 w 16348919"/>
              <a:gd name="connsiteY6155" fmla="*/ 676529 h 10285413"/>
              <a:gd name="connsiteX6156" fmla="*/ 6749308 w 16348919"/>
              <a:gd name="connsiteY6156" fmla="*/ 696263 h 10285413"/>
              <a:gd name="connsiteX6157" fmla="*/ 6808513 w 16348919"/>
              <a:gd name="connsiteY6157" fmla="*/ 715997 h 10285413"/>
              <a:gd name="connsiteX6158" fmla="*/ 6847981 w 16348919"/>
              <a:gd name="connsiteY6158" fmla="*/ 755467 h 10285413"/>
              <a:gd name="connsiteX6159" fmla="*/ 6867718 w 16348919"/>
              <a:gd name="connsiteY6159" fmla="*/ 755467 h 10285413"/>
              <a:gd name="connsiteX6160" fmla="*/ 6907187 w 16348919"/>
              <a:gd name="connsiteY6160" fmla="*/ 755467 h 10285413"/>
              <a:gd name="connsiteX6161" fmla="*/ 6926921 w 16348919"/>
              <a:gd name="connsiteY6161" fmla="*/ 775203 h 10285413"/>
              <a:gd name="connsiteX6162" fmla="*/ 6946655 w 16348919"/>
              <a:gd name="connsiteY6162" fmla="*/ 775203 h 10285413"/>
              <a:gd name="connsiteX6163" fmla="*/ 6986125 w 16348919"/>
              <a:gd name="connsiteY6163" fmla="*/ 785069 h 10285413"/>
              <a:gd name="connsiteX6164" fmla="*/ 7005861 w 16348919"/>
              <a:gd name="connsiteY6164" fmla="*/ 794937 h 10285413"/>
              <a:gd name="connsiteX6165" fmla="*/ 6995994 w 16348919"/>
              <a:gd name="connsiteY6165" fmla="*/ 765335 h 10285413"/>
              <a:gd name="connsiteX6166" fmla="*/ 6946655 w 16348919"/>
              <a:gd name="connsiteY6166" fmla="*/ 755467 h 10285413"/>
              <a:gd name="connsiteX6167" fmla="*/ 6926921 w 16348919"/>
              <a:gd name="connsiteY6167" fmla="*/ 735733 h 10285413"/>
              <a:gd name="connsiteX6168" fmla="*/ 6847981 w 16348919"/>
              <a:gd name="connsiteY6168" fmla="*/ 656793 h 10285413"/>
              <a:gd name="connsiteX6169" fmla="*/ 6828247 w 16348919"/>
              <a:gd name="connsiteY6169" fmla="*/ 676529 h 10285413"/>
              <a:gd name="connsiteX6170" fmla="*/ 6788779 w 16348919"/>
              <a:gd name="connsiteY6170" fmla="*/ 656793 h 10285413"/>
              <a:gd name="connsiteX6171" fmla="*/ 6769045 w 16348919"/>
              <a:gd name="connsiteY6171" fmla="*/ 617323 h 10285413"/>
              <a:gd name="connsiteX6172" fmla="*/ 5940182 w 16348919"/>
              <a:gd name="connsiteY6172" fmla="*/ 617323 h 10285413"/>
              <a:gd name="connsiteX6173" fmla="*/ 5940182 w 16348919"/>
              <a:gd name="connsiteY6173" fmla="*/ 656793 h 10285413"/>
              <a:gd name="connsiteX6174" fmla="*/ 5959918 w 16348919"/>
              <a:gd name="connsiteY6174" fmla="*/ 696263 h 10285413"/>
              <a:gd name="connsiteX6175" fmla="*/ 5940182 w 16348919"/>
              <a:gd name="connsiteY6175" fmla="*/ 696263 h 10285413"/>
              <a:gd name="connsiteX6176" fmla="*/ 5920449 w 16348919"/>
              <a:gd name="connsiteY6176" fmla="*/ 686395 h 10285413"/>
              <a:gd name="connsiteX6177" fmla="*/ 5920449 w 16348919"/>
              <a:gd name="connsiteY6177" fmla="*/ 656793 h 10285413"/>
              <a:gd name="connsiteX6178" fmla="*/ 355226 w 16348919"/>
              <a:gd name="connsiteY6178" fmla="*/ 617323 h 10285413"/>
              <a:gd name="connsiteX6179" fmla="*/ 355226 w 16348919"/>
              <a:gd name="connsiteY6179" fmla="*/ 637059 h 10285413"/>
              <a:gd name="connsiteX6180" fmla="*/ 374961 w 16348919"/>
              <a:gd name="connsiteY6180" fmla="*/ 637059 h 10285413"/>
              <a:gd name="connsiteX6181" fmla="*/ 8032072 w 16348919"/>
              <a:gd name="connsiteY6181" fmla="*/ 597589 h 10285413"/>
              <a:gd name="connsiteX6182" fmla="*/ 8111009 w 16348919"/>
              <a:gd name="connsiteY6182" fmla="*/ 617323 h 10285413"/>
              <a:gd name="connsiteX6183" fmla="*/ 8111009 w 16348919"/>
              <a:gd name="connsiteY6183" fmla="*/ 637059 h 10285413"/>
              <a:gd name="connsiteX6184" fmla="*/ 8051805 w 16348919"/>
              <a:gd name="connsiteY6184" fmla="*/ 617323 h 10285413"/>
              <a:gd name="connsiteX6185" fmla="*/ 6944191 w 16348919"/>
              <a:gd name="connsiteY6185" fmla="*/ 582790 h 10285413"/>
              <a:gd name="connsiteX6186" fmla="*/ 6936789 w 16348919"/>
              <a:gd name="connsiteY6186" fmla="*/ 587721 h 10285413"/>
              <a:gd name="connsiteX6187" fmla="*/ 6926921 w 16348919"/>
              <a:gd name="connsiteY6187" fmla="*/ 597589 h 10285413"/>
              <a:gd name="connsiteX6188" fmla="*/ 6966392 w 16348919"/>
              <a:gd name="connsiteY6188" fmla="*/ 597589 h 10285413"/>
              <a:gd name="connsiteX6189" fmla="*/ 6946655 w 16348919"/>
              <a:gd name="connsiteY6189" fmla="*/ 587721 h 10285413"/>
              <a:gd name="connsiteX6190" fmla="*/ 6944191 w 16348919"/>
              <a:gd name="connsiteY6190" fmla="*/ 582790 h 10285413"/>
              <a:gd name="connsiteX6191" fmla="*/ 107307 w 16348919"/>
              <a:gd name="connsiteY6191" fmla="*/ 571686 h 10285413"/>
              <a:gd name="connsiteX6192" fmla="*/ 98674 w 16348919"/>
              <a:gd name="connsiteY6192" fmla="*/ 577855 h 10285413"/>
              <a:gd name="connsiteX6193" fmla="*/ 98674 w 16348919"/>
              <a:gd name="connsiteY6193" fmla="*/ 597589 h 10285413"/>
              <a:gd name="connsiteX6194" fmla="*/ 118409 w 16348919"/>
              <a:gd name="connsiteY6194" fmla="*/ 597589 h 10285413"/>
              <a:gd name="connsiteX6195" fmla="*/ 107307 w 16348919"/>
              <a:gd name="connsiteY6195" fmla="*/ 571686 h 10285413"/>
              <a:gd name="connsiteX6196" fmla="*/ 7854457 w 16348919"/>
              <a:gd name="connsiteY6196" fmla="*/ 558119 h 10285413"/>
              <a:gd name="connsiteX6197" fmla="*/ 7874194 w 16348919"/>
              <a:gd name="connsiteY6197" fmla="*/ 558119 h 10285413"/>
              <a:gd name="connsiteX6198" fmla="*/ 7874194 w 16348919"/>
              <a:gd name="connsiteY6198" fmla="*/ 577855 h 10285413"/>
              <a:gd name="connsiteX6199" fmla="*/ 7854457 w 16348919"/>
              <a:gd name="connsiteY6199" fmla="*/ 558119 h 10285413"/>
              <a:gd name="connsiteX6200" fmla="*/ 7262414 w 16348919"/>
              <a:gd name="connsiteY6200" fmla="*/ 558119 h 10285413"/>
              <a:gd name="connsiteX6201" fmla="*/ 7262414 w 16348919"/>
              <a:gd name="connsiteY6201" fmla="*/ 577855 h 10285413"/>
              <a:gd name="connsiteX6202" fmla="*/ 7262414 w 16348919"/>
              <a:gd name="connsiteY6202" fmla="*/ 558119 h 10285413"/>
              <a:gd name="connsiteX6203" fmla="*/ 7336421 w 16348919"/>
              <a:gd name="connsiteY6203" fmla="*/ 548253 h 10285413"/>
              <a:gd name="connsiteX6204" fmla="*/ 7361087 w 16348919"/>
              <a:gd name="connsiteY6204" fmla="*/ 558119 h 10285413"/>
              <a:gd name="connsiteX6205" fmla="*/ 7420291 w 16348919"/>
              <a:gd name="connsiteY6205" fmla="*/ 617323 h 10285413"/>
              <a:gd name="connsiteX6206" fmla="*/ 7380822 w 16348919"/>
              <a:gd name="connsiteY6206" fmla="*/ 617323 h 10285413"/>
              <a:gd name="connsiteX6207" fmla="*/ 7341353 w 16348919"/>
              <a:gd name="connsiteY6207" fmla="*/ 597589 h 10285413"/>
              <a:gd name="connsiteX6208" fmla="*/ 7301883 w 16348919"/>
              <a:gd name="connsiteY6208" fmla="*/ 597589 h 10285413"/>
              <a:gd name="connsiteX6209" fmla="*/ 7301883 w 16348919"/>
              <a:gd name="connsiteY6209" fmla="*/ 558119 h 10285413"/>
              <a:gd name="connsiteX6210" fmla="*/ 7336421 w 16348919"/>
              <a:gd name="connsiteY6210" fmla="*/ 548253 h 10285413"/>
              <a:gd name="connsiteX6211" fmla="*/ 212150 w 16348919"/>
              <a:gd name="connsiteY6211" fmla="*/ 548253 h 10285413"/>
              <a:gd name="connsiteX6212" fmla="*/ 197350 w 16348919"/>
              <a:gd name="connsiteY6212" fmla="*/ 558119 h 10285413"/>
              <a:gd name="connsiteX6213" fmla="*/ 207214 w 16348919"/>
              <a:gd name="connsiteY6213" fmla="*/ 577855 h 10285413"/>
              <a:gd name="connsiteX6214" fmla="*/ 226951 w 16348919"/>
              <a:gd name="connsiteY6214" fmla="*/ 567987 h 10285413"/>
              <a:gd name="connsiteX6215" fmla="*/ 236817 w 16348919"/>
              <a:gd name="connsiteY6215" fmla="*/ 558119 h 10285413"/>
              <a:gd name="connsiteX6216" fmla="*/ 217082 w 16348919"/>
              <a:gd name="connsiteY6216" fmla="*/ 558119 h 10285413"/>
              <a:gd name="connsiteX6217" fmla="*/ 212150 w 16348919"/>
              <a:gd name="connsiteY6217" fmla="*/ 548253 h 10285413"/>
              <a:gd name="connsiteX6218" fmla="*/ 5624427 w 16348919"/>
              <a:gd name="connsiteY6218" fmla="*/ 538385 h 10285413"/>
              <a:gd name="connsiteX6219" fmla="*/ 5614558 w 16348919"/>
              <a:gd name="connsiteY6219" fmla="*/ 548253 h 10285413"/>
              <a:gd name="connsiteX6220" fmla="*/ 5624427 w 16348919"/>
              <a:gd name="connsiteY6220" fmla="*/ 567987 h 10285413"/>
              <a:gd name="connsiteX6221" fmla="*/ 5624427 w 16348919"/>
              <a:gd name="connsiteY6221" fmla="*/ 587721 h 10285413"/>
              <a:gd name="connsiteX6222" fmla="*/ 5624427 w 16348919"/>
              <a:gd name="connsiteY6222" fmla="*/ 607457 h 10285413"/>
              <a:gd name="connsiteX6223" fmla="*/ 5624427 w 16348919"/>
              <a:gd name="connsiteY6223" fmla="*/ 637059 h 10285413"/>
              <a:gd name="connsiteX6224" fmla="*/ 5663894 w 16348919"/>
              <a:gd name="connsiteY6224" fmla="*/ 646927 h 10285413"/>
              <a:gd name="connsiteX6225" fmla="*/ 5683630 w 16348919"/>
              <a:gd name="connsiteY6225" fmla="*/ 617323 h 10285413"/>
              <a:gd name="connsiteX6226" fmla="*/ 5644159 w 16348919"/>
              <a:gd name="connsiteY6226" fmla="*/ 558119 h 10285413"/>
              <a:gd name="connsiteX6227" fmla="*/ 5624427 w 16348919"/>
              <a:gd name="connsiteY6227" fmla="*/ 538385 h 10285413"/>
              <a:gd name="connsiteX6228" fmla="*/ 5269198 w 16348919"/>
              <a:gd name="connsiteY6228" fmla="*/ 538385 h 10285413"/>
              <a:gd name="connsiteX6229" fmla="*/ 5288934 w 16348919"/>
              <a:gd name="connsiteY6229" fmla="*/ 538385 h 10285413"/>
              <a:gd name="connsiteX6230" fmla="*/ 5269198 w 16348919"/>
              <a:gd name="connsiteY6230" fmla="*/ 558119 h 10285413"/>
              <a:gd name="connsiteX6231" fmla="*/ 6473022 w 16348919"/>
              <a:gd name="connsiteY6231" fmla="*/ 518648 h 10285413"/>
              <a:gd name="connsiteX6232" fmla="*/ 6512491 w 16348919"/>
              <a:gd name="connsiteY6232" fmla="*/ 518648 h 10285413"/>
              <a:gd name="connsiteX6233" fmla="*/ 6492755 w 16348919"/>
              <a:gd name="connsiteY6233" fmla="*/ 538385 h 10285413"/>
              <a:gd name="connsiteX6234" fmla="*/ 5032380 w 16348919"/>
              <a:gd name="connsiteY6234" fmla="*/ 518648 h 10285413"/>
              <a:gd name="connsiteX6235" fmla="*/ 5091586 w 16348919"/>
              <a:gd name="connsiteY6235" fmla="*/ 558119 h 10285413"/>
              <a:gd name="connsiteX6236" fmla="*/ 5091586 w 16348919"/>
              <a:gd name="connsiteY6236" fmla="*/ 538385 h 10285413"/>
              <a:gd name="connsiteX6237" fmla="*/ 5032380 w 16348919"/>
              <a:gd name="connsiteY6237" fmla="*/ 518648 h 10285413"/>
              <a:gd name="connsiteX6238" fmla="*/ 135676 w 16348919"/>
              <a:gd name="connsiteY6238" fmla="*/ 492749 h 10285413"/>
              <a:gd name="connsiteX6239" fmla="*/ 118409 w 16348919"/>
              <a:gd name="connsiteY6239" fmla="*/ 498915 h 10285413"/>
              <a:gd name="connsiteX6240" fmla="*/ 118409 w 16348919"/>
              <a:gd name="connsiteY6240" fmla="*/ 528517 h 10285413"/>
              <a:gd name="connsiteX6241" fmla="*/ 98674 w 16348919"/>
              <a:gd name="connsiteY6241" fmla="*/ 558119 h 10285413"/>
              <a:gd name="connsiteX6242" fmla="*/ 138145 w 16348919"/>
              <a:gd name="connsiteY6242" fmla="*/ 558119 h 10285413"/>
              <a:gd name="connsiteX6243" fmla="*/ 157879 w 16348919"/>
              <a:gd name="connsiteY6243" fmla="*/ 558119 h 10285413"/>
              <a:gd name="connsiteX6244" fmla="*/ 157879 w 16348919"/>
              <a:gd name="connsiteY6244" fmla="*/ 538385 h 10285413"/>
              <a:gd name="connsiteX6245" fmla="*/ 177612 w 16348919"/>
              <a:gd name="connsiteY6245" fmla="*/ 518648 h 10285413"/>
              <a:gd name="connsiteX6246" fmla="*/ 157879 w 16348919"/>
              <a:gd name="connsiteY6246" fmla="*/ 518648 h 10285413"/>
              <a:gd name="connsiteX6247" fmla="*/ 135676 w 16348919"/>
              <a:gd name="connsiteY6247" fmla="*/ 492749 h 10285413"/>
              <a:gd name="connsiteX6248" fmla="*/ 6403951 w 16348919"/>
              <a:gd name="connsiteY6248" fmla="*/ 489047 h 10285413"/>
              <a:gd name="connsiteX6249" fmla="*/ 6433553 w 16348919"/>
              <a:gd name="connsiteY6249" fmla="*/ 498915 h 10285413"/>
              <a:gd name="connsiteX6250" fmla="*/ 6453286 w 16348919"/>
              <a:gd name="connsiteY6250" fmla="*/ 508783 h 10285413"/>
              <a:gd name="connsiteX6251" fmla="*/ 6433553 w 16348919"/>
              <a:gd name="connsiteY6251" fmla="*/ 518648 h 10285413"/>
              <a:gd name="connsiteX6252" fmla="*/ 6394083 w 16348919"/>
              <a:gd name="connsiteY6252" fmla="*/ 498915 h 10285413"/>
              <a:gd name="connsiteX6253" fmla="*/ 6403951 w 16348919"/>
              <a:gd name="connsiteY6253" fmla="*/ 489047 h 10285413"/>
              <a:gd name="connsiteX6254" fmla="*/ 217082 w 16348919"/>
              <a:gd name="connsiteY6254" fmla="*/ 489047 h 10285413"/>
              <a:gd name="connsiteX6255" fmla="*/ 197350 w 16348919"/>
              <a:gd name="connsiteY6255" fmla="*/ 498915 h 10285413"/>
              <a:gd name="connsiteX6256" fmla="*/ 197350 w 16348919"/>
              <a:gd name="connsiteY6256" fmla="*/ 538385 h 10285413"/>
              <a:gd name="connsiteX6257" fmla="*/ 236817 w 16348919"/>
              <a:gd name="connsiteY6257" fmla="*/ 518648 h 10285413"/>
              <a:gd name="connsiteX6258" fmla="*/ 236817 w 16348919"/>
              <a:gd name="connsiteY6258" fmla="*/ 498915 h 10285413"/>
              <a:gd name="connsiteX6259" fmla="*/ 217082 w 16348919"/>
              <a:gd name="connsiteY6259" fmla="*/ 489047 h 10285413"/>
              <a:gd name="connsiteX6260" fmla="*/ 7617642 w 16348919"/>
              <a:gd name="connsiteY6260" fmla="*/ 479181 h 10285413"/>
              <a:gd name="connsiteX6261" fmla="*/ 7617642 w 16348919"/>
              <a:gd name="connsiteY6261" fmla="*/ 498915 h 10285413"/>
              <a:gd name="connsiteX6262" fmla="*/ 7607773 w 16348919"/>
              <a:gd name="connsiteY6262" fmla="*/ 489047 h 10285413"/>
              <a:gd name="connsiteX6263" fmla="*/ 7617642 w 16348919"/>
              <a:gd name="connsiteY6263" fmla="*/ 479181 h 10285413"/>
              <a:gd name="connsiteX6264" fmla="*/ 5540554 w 16348919"/>
              <a:gd name="connsiteY6264" fmla="*/ 469313 h 10285413"/>
              <a:gd name="connsiteX6265" fmla="*/ 5525750 w 16348919"/>
              <a:gd name="connsiteY6265" fmla="*/ 479181 h 10285413"/>
              <a:gd name="connsiteX6266" fmla="*/ 5624427 w 16348919"/>
              <a:gd name="connsiteY6266" fmla="*/ 518648 h 10285413"/>
              <a:gd name="connsiteX6267" fmla="*/ 5663894 w 16348919"/>
              <a:gd name="connsiteY6267" fmla="*/ 518648 h 10285413"/>
              <a:gd name="connsiteX6268" fmla="*/ 5663894 w 16348919"/>
              <a:gd name="connsiteY6268" fmla="*/ 528517 h 10285413"/>
              <a:gd name="connsiteX6269" fmla="*/ 5663894 w 16348919"/>
              <a:gd name="connsiteY6269" fmla="*/ 558119 h 10285413"/>
              <a:gd name="connsiteX6270" fmla="*/ 5683630 w 16348919"/>
              <a:gd name="connsiteY6270" fmla="*/ 538385 h 10285413"/>
              <a:gd name="connsiteX6271" fmla="*/ 5723101 w 16348919"/>
              <a:gd name="connsiteY6271" fmla="*/ 528517 h 10285413"/>
              <a:gd name="connsiteX6272" fmla="*/ 5723101 w 16348919"/>
              <a:gd name="connsiteY6272" fmla="*/ 548253 h 10285413"/>
              <a:gd name="connsiteX6273" fmla="*/ 5703364 w 16348919"/>
              <a:gd name="connsiteY6273" fmla="*/ 577855 h 10285413"/>
              <a:gd name="connsiteX6274" fmla="*/ 5742834 w 16348919"/>
              <a:gd name="connsiteY6274" fmla="*/ 617323 h 10285413"/>
              <a:gd name="connsiteX6275" fmla="*/ 5772435 w 16348919"/>
              <a:gd name="connsiteY6275" fmla="*/ 627191 h 10285413"/>
              <a:gd name="connsiteX6276" fmla="*/ 5782305 w 16348919"/>
              <a:gd name="connsiteY6276" fmla="*/ 637059 h 10285413"/>
              <a:gd name="connsiteX6277" fmla="*/ 5821774 w 16348919"/>
              <a:gd name="connsiteY6277" fmla="*/ 637059 h 10285413"/>
              <a:gd name="connsiteX6278" fmla="*/ 5861245 w 16348919"/>
              <a:gd name="connsiteY6278" fmla="*/ 656793 h 10285413"/>
              <a:gd name="connsiteX6279" fmla="*/ 5880979 w 16348919"/>
              <a:gd name="connsiteY6279" fmla="*/ 676529 h 10285413"/>
              <a:gd name="connsiteX6280" fmla="*/ 5880979 w 16348919"/>
              <a:gd name="connsiteY6280" fmla="*/ 715997 h 10285413"/>
              <a:gd name="connsiteX6281" fmla="*/ 5900711 w 16348919"/>
              <a:gd name="connsiteY6281" fmla="*/ 735733 h 10285413"/>
              <a:gd name="connsiteX6282" fmla="*/ 5920449 w 16348919"/>
              <a:gd name="connsiteY6282" fmla="*/ 715997 h 10285413"/>
              <a:gd name="connsiteX6283" fmla="*/ 5920449 w 16348919"/>
              <a:gd name="connsiteY6283" fmla="*/ 735733 h 10285413"/>
              <a:gd name="connsiteX6284" fmla="*/ 5959918 w 16348919"/>
              <a:gd name="connsiteY6284" fmla="*/ 696263 h 10285413"/>
              <a:gd name="connsiteX6285" fmla="*/ 5999386 w 16348919"/>
              <a:gd name="connsiteY6285" fmla="*/ 715997 h 10285413"/>
              <a:gd name="connsiteX6286" fmla="*/ 6038857 w 16348919"/>
              <a:gd name="connsiteY6286" fmla="*/ 715997 h 10285413"/>
              <a:gd name="connsiteX6287" fmla="*/ 6078326 w 16348919"/>
              <a:gd name="connsiteY6287" fmla="*/ 755467 h 10285413"/>
              <a:gd name="connsiteX6288" fmla="*/ 6117794 w 16348919"/>
              <a:gd name="connsiteY6288" fmla="*/ 785069 h 10285413"/>
              <a:gd name="connsiteX6289" fmla="*/ 6078326 w 16348919"/>
              <a:gd name="connsiteY6289" fmla="*/ 735733 h 10285413"/>
              <a:gd name="connsiteX6290" fmla="*/ 6038857 w 16348919"/>
              <a:gd name="connsiteY6290" fmla="*/ 715997 h 10285413"/>
              <a:gd name="connsiteX6291" fmla="*/ 5999386 w 16348919"/>
              <a:gd name="connsiteY6291" fmla="*/ 696263 h 10285413"/>
              <a:gd name="connsiteX6292" fmla="*/ 5999386 w 16348919"/>
              <a:gd name="connsiteY6292" fmla="*/ 676529 h 10285413"/>
              <a:gd name="connsiteX6293" fmla="*/ 6038857 w 16348919"/>
              <a:gd name="connsiteY6293" fmla="*/ 637059 h 10285413"/>
              <a:gd name="connsiteX6294" fmla="*/ 5999386 w 16348919"/>
              <a:gd name="connsiteY6294" fmla="*/ 597589 h 10285413"/>
              <a:gd name="connsiteX6295" fmla="*/ 5959918 w 16348919"/>
              <a:gd name="connsiteY6295" fmla="*/ 617323 h 10285413"/>
              <a:gd name="connsiteX6296" fmla="*/ 5940182 w 16348919"/>
              <a:gd name="connsiteY6296" fmla="*/ 617323 h 10285413"/>
              <a:gd name="connsiteX6297" fmla="*/ 5940182 w 16348919"/>
              <a:gd name="connsiteY6297" fmla="*/ 597589 h 10285413"/>
              <a:gd name="connsiteX6298" fmla="*/ 5959918 w 16348919"/>
              <a:gd name="connsiteY6298" fmla="*/ 587721 h 10285413"/>
              <a:gd name="connsiteX6299" fmla="*/ 5959918 w 16348919"/>
              <a:gd name="connsiteY6299" fmla="*/ 577855 h 10285413"/>
              <a:gd name="connsiteX6300" fmla="*/ 5940182 w 16348919"/>
              <a:gd name="connsiteY6300" fmla="*/ 558119 h 10285413"/>
              <a:gd name="connsiteX6301" fmla="*/ 5880979 w 16348919"/>
              <a:gd name="connsiteY6301" fmla="*/ 538385 h 10285413"/>
              <a:gd name="connsiteX6302" fmla="*/ 5841508 w 16348919"/>
              <a:gd name="connsiteY6302" fmla="*/ 538385 h 10285413"/>
              <a:gd name="connsiteX6303" fmla="*/ 5821774 w 16348919"/>
              <a:gd name="connsiteY6303" fmla="*/ 538385 h 10285413"/>
              <a:gd name="connsiteX6304" fmla="*/ 5792170 w 16348919"/>
              <a:gd name="connsiteY6304" fmla="*/ 538385 h 10285413"/>
              <a:gd name="connsiteX6305" fmla="*/ 5762568 w 16348919"/>
              <a:gd name="connsiteY6305" fmla="*/ 518648 h 10285413"/>
              <a:gd name="connsiteX6306" fmla="*/ 5673762 w 16348919"/>
              <a:gd name="connsiteY6306" fmla="*/ 489047 h 10285413"/>
              <a:gd name="connsiteX6307" fmla="*/ 5584953 w 16348919"/>
              <a:gd name="connsiteY6307" fmla="*/ 479181 h 10285413"/>
              <a:gd name="connsiteX6308" fmla="*/ 5540554 w 16348919"/>
              <a:gd name="connsiteY6308" fmla="*/ 469313 h 10285413"/>
              <a:gd name="connsiteX6309" fmla="*/ 5057049 w 16348919"/>
              <a:gd name="connsiteY6309" fmla="*/ 469313 h 10285413"/>
              <a:gd name="connsiteX6310" fmla="*/ 5052116 w 16348919"/>
              <a:gd name="connsiteY6310" fmla="*/ 479181 h 10285413"/>
              <a:gd name="connsiteX6311" fmla="*/ 5071849 w 16348919"/>
              <a:gd name="connsiteY6311" fmla="*/ 479181 h 10285413"/>
              <a:gd name="connsiteX6312" fmla="*/ 5057049 w 16348919"/>
              <a:gd name="connsiteY6312" fmla="*/ 469313 h 10285413"/>
              <a:gd name="connsiteX6313" fmla="*/ 6512491 w 16348919"/>
              <a:gd name="connsiteY6313" fmla="*/ 439711 h 10285413"/>
              <a:gd name="connsiteX6314" fmla="*/ 6551960 w 16348919"/>
              <a:gd name="connsiteY6314" fmla="*/ 449576 h 10285413"/>
              <a:gd name="connsiteX6315" fmla="*/ 6551960 w 16348919"/>
              <a:gd name="connsiteY6315" fmla="*/ 459445 h 10285413"/>
              <a:gd name="connsiteX6316" fmla="*/ 6581561 w 16348919"/>
              <a:gd name="connsiteY6316" fmla="*/ 459445 h 10285413"/>
              <a:gd name="connsiteX6317" fmla="*/ 6591429 w 16348919"/>
              <a:gd name="connsiteY6317" fmla="*/ 459445 h 10285413"/>
              <a:gd name="connsiteX6318" fmla="*/ 6591429 w 16348919"/>
              <a:gd name="connsiteY6318" fmla="*/ 479181 h 10285413"/>
              <a:gd name="connsiteX6319" fmla="*/ 6512491 w 16348919"/>
              <a:gd name="connsiteY6319" fmla="*/ 479181 h 10285413"/>
              <a:gd name="connsiteX6320" fmla="*/ 6473022 w 16348919"/>
              <a:gd name="connsiteY6320" fmla="*/ 459445 h 10285413"/>
              <a:gd name="connsiteX6321" fmla="*/ 6512491 w 16348919"/>
              <a:gd name="connsiteY6321" fmla="*/ 439711 h 10285413"/>
              <a:gd name="connsiteX6322" fmla="*/ 6295407 w 16348919"/>
              <a:gd name="connsiteY6322" fmla="*/ 439711 h 10285413"/>
              <a:gd name="connsiteX6323" fmla="*/ 6334878 w 16348919"/>
              <a:gd name="connsiteY6323" fmla="*/ 459445 h 10285413"/>
              <a:gd name="connsiteX6324" fmla="*/ 6275675 w 16348919"/>
              <a:gd name="connsiteY6324" fmla="*/ 459445 h 10285413"/>
              <a:gd name="connsiteX6325" fmla="*/ 6216470 w 16348919"/>
              <a:gd name="connsiteY6325" fmla="*/ 419974 h 10285413"/>
              <a:gd name="connsiteX6326" fmla="*/ 6236205 w 16348919"/>
              <a:gd name="connsiteY6326" fmla="*/ 439711 h 10285413"/>
              <a:gd name="connsiteX6327" fmla="*/ 6216470 w 16348919"/>
              <a:gd name="connsiteY6327" fmla="*/ 439711 h 10285413"/>
              <a:gd name="connsiteX6328" fmla="*/ 611778 w 16348919"/>
              <a:gd name="connsiteY6328" fmla="*/ 380507 h 10285413"/>
              <a:gd name="connsiteX6329" fmla="*/ 592046 w 16348919"/>
              <a:gd name="connsiteY6329" fmla="*/ 400241 h 10285413"/>
              <a:gd name="connsiteX6330" fmla="*/ 611778 w 16348919"/>
              <a:gd name="connsiteY6330" fmla="*/ 400241 h 10285413"/>
              <a:gd name="connsiteX6331" fmla="*/ 611778 w 16348919"/>
              <a:gd name="connsiteY6331" fmla="*/ 380507 h 10285413"/>
              <a:gd name="connsiteX6332" fmla="*/ 5920449 w 16348919"/>
              <a:gd name="connsiteY6332" fmla="*/ 301567 h 10285413"/>
              <a:gd name="connsiteX6333" fmla="*/ 5950050 w 16348919"/>
              <a:gd name="connsiteY6333" fmla="*/ 311435 h 10285413"/>
              <a:gd name="connsiteX6334" fmla="*/ 6019122 w 16348919"/>
              <a:gd name="connsiteY6334" fmla="*/ 341037 h 10285413"/>
              <a:gd name="connsiteX6335" fmla="*/ 6068458 w 16348919"/>
              <a:gd name="connsiteY6335" fmla="*/ 370639 h 10285413"/>
              <a:gd name="connsiteX6336" fmla="*/ 6127662 w 16348919"/>
              <a:gd name="connsiteY6336" fmla="*/ 390372 h 10285413"/>
              <a:gd name="connsiteX6337" fmla="*/ 6177001 w 16348919"/>
              <a:gd name="connsiteY6337" fmla="*/ 419974 h 10285413"/>
              <a:gd name="connsiteX6338" fmla="*/ 6117794 w 16348919"/>
              <a:gd name="connsiteY6338" fmla="*/ 400241 h 10285413"/>
              <a:gd name="connsiteX6339" fmla="*/ 5999386 w 16348919"/>
              <a:gd name="connsiteY6339" fmla="*/ 360771 h 10285413"/>
              <a:gd name="connsiteX6340" fmla="*/ 5861245 w 16348919"/>
              <a:gd name="connsiteY6340" fmla="*/ 281833 h 10285413"/>
              <a:gd name="connsiteX6341" fmla="*/ 5900711 w 16348919"/>
              <a:gd name="connsiteY6341" fmla="*/ 301567 h 10285413"/>
              <a:gd name="connsiteX6342" fmla="*/ 5861245 w 16348919"/>
              <a:gd name="connsiteY6342" fmla="*/ 301567 h 10285413"/>
              <a:gd name="connsiteX6343" fmla="*/ 5861245 w 16348919"/>
              <a:gd name="connsiteY6343" fmla="*/ 281833 h 10285413"/>
              <a:gd name="connsiteX6344" fmla="*/ 5723101 w 16348919"/>
              <a:gd name="connsiteY6344" fmla="*/ 242363 h 10285413"/>
              <a:gd name="connsiteX6345" fmla="*/ 5802038 w 16348919"/>
              <a:gd name="connsiteY6345" fmla="*/ 281833 h 10285413"/>
              <a:gd name="connsiteX6346" fmla="*/ 5742834 w 16348919"/>
              <a:gd name="connsiteY6346" fmla="*/ 262096 h 10285413"/>
              <a:gd name="connsiteX6347" fmla="*/ 4923840 w 16348919"/>
              <a:gd name="connsiteY6347" fmla="*/ 242363 h 10285413"/>
              <a:gd name="connsiteX6348" fmla="*/ 4894236 w 16348919"/>
              <a:gd name="connsiteY6348" fmla="*/ 262096 h 10285413"/>
              <a:gd name="connsiteX6349" fmla="*/ 4953442 w 16348919"/>
              <a:gd name="connsiteY6349" fmla="*/ 380507 h 10285413"/>
              <a:gd name="connsiteX6350" fmla="*/ 4973176 w 16348919"/>
              <a:gd name="connsiteY6350" fmla="*/ 390372 h 10285413"/>
              <a:gd name="connsiteX6351" fmla="*/ 4992911 w 16348919"/>
              <a:gd name="connsiteY6351" fmla="*/ 400241 h 10285413"/>
              <a:gd name="connsiteX6352" fmla="*/ 5032380 w 16348919"/>
              <a:gd name="connsiteY6352" fmla="*/ 419974 h 10285413"/>
              <a:gd name="connsiteX6353" fmla="*/ 5091586 w 16348919"/>
              <a:gd name="connsiteY6353" fmla="*/ 400241 h 10285413"/>
              <a:gd name="connsiteX6354" fmla="*/ 5111320 w 16348919"/>
              <a:gd name="connsiteY6354" fmla="*/ 419974 h 10285413"/>
              <a:gd name="connsiteX6355" fmla="*/ 5131053 w 16348919"/>
              <a:gd name="connsiteY6355" fmla="*/ 429843 h 10285413"/>
              <a:gd name="connsiteX6356" fmla="*/ 5131053 w 16348919"/>
              <a:gd name="connsiteY6356" fmla="*/ 439711 h 10285413"/>
              <a:gd name="connsiteX6357" fmla="*/ 5140922 w 16348919"/>
              <a:gd name="connsiteY6357" fmla="*/ 449576 h 10285413"/>
              <a:gd name="connsiteX6358" fmla="*/ 5170524 w 16348919"/>
              <a:gd name="connsiteY6358" fmla="*/ 479181 h 10285413"/>
              <a:gd name="connsiteX6359" fmla="*/ 5190260 w 16348919"/>
              <a:gd name="connsiteY6359" fmla="*/ 498915 h 10285413"/>
              <a:gd name="connsiteX6360" fmla="*/ 5209994 w 16348919"/>
              <a:gd name="connsiteY6360" fmla="*/ 518648 h 10285413"/>
              <a:gd name="connsiteX6361" fmla="*/ 5190260 w 16348919"/>
              <a:gd name="connsiteY6361" fmla="*/ 518648 h 10285413"/>
              <a:gd name="connsiteX6362" fmla="*/ 5170524 w 16348919"/>
              <a:gd name="connsiteY6362" fmla="*/ 538385 h 10285413"/>
              <a:gd name="connsiteX6363" fmla="*/ 5190260 w 16348919"/>
              <a:gd name="connsiteY6363" fmla="*/ 558119 h 10285413"/>
              <a:gd name="connsiteX6364" fmla="*/ 5229727 w 16348919"/>
              <a:gd name="connsiteY6364" fmla="*/ 577855 h 10285413"/>
              <a:gd name="connsiteX6365" fmla="*/ 5328405 w 16348919"/>
              <a:gd name="connsiteY6365" fmla="*/ 597589 h 10285413"/>
              <a:gd name="connsiteX6366" fmla="*/ 5348138 w 16348919"/>
              <a:gd name="connsiteY6366" fmla="*/ 597589 h 10285413"/>
              <a:gd name="connsiteX6367" fmla="*/ 5367872 w 16348919"/>
              <a:gd name="connsiteY6367" fmla="*/ 558119 h 10285413"/>
              <a:gd name="connsiteX6368" fmla="*/ 5397474 w 16348919"/>
              <a:gd name="connsiteY6368" fmla="*/ 577855 h 10285413"/>
              <a:gd name="connsiteX6369" fmla="*/ 5407342 w 16348919"/>
              <a:gd name="connsiteY6369" fmla="*/ 558119 h 10285413"/>
              <a:gd name="connsiteX6370" fmla="*/ 5387607 w 16348919"/>
              <a:gd name="connsiteY6370" fmla="*/ 538385 h 10285413"/>
              <a:gd name="connsiteX6371" fmla="*/ 5486283 w 16348919"/>
              <a:gd name="connsiteY6371" fmla="*/ 597589 h 10285413"/>
              <a:gd name="connsiteX6372" fmla="*/ 5555354 w 16348919"/>
              <a:gd name="connsiteY6372" fmla="*/ 617323 h 10285413"/>
              <a:gd name="connsiteX6373" fmla="*/ 5584953 w 16348919"/>
              <a:gd name="connsiteY6373" fmla="*/ 597589 h 10285413"/>
              <a:gd name="connsiteX6374" fmla="*/ 5575088 w 16348919"/>
              <a:gd name="connsiteY6374" fmla="*/ 548253 h 10285413"/>
              <a:gd name="connsiteX6375" fmla="*/ 5545486 w 16348919"/>
              <a:gd name="connsiteY6375" fmla="*/ 528517 h 10285413"/>
              <a:gd name="connsiteX6376" fmla="*/ 5525750 w 16348919"/>
              <a:gd name="connsiteY6376" fmla="*/ 518648 h 10285413"/>
              <a:gd name="connsiteX6377" fmla="*/ 5496148 w 16348919"/>
              <a:gd name="connsiteY6377" fmla="*/ 508783 h 10285413"/>
              <a:gd name="connsiteX6378" fmla="*/ 5427075 w 16348919"/>
              <a:gd name="connsiteY6378" fmla="*/ 498915 h 10285413"/>
              <a:gd name="connsiteX6379" fmla="*/ 5298800 w 16348919"/>
              <a:gd name="connsiteY6379" fmla="*/ 449576 h 10285413"/>
              <a:gd name="connsiteX6380" fmla="*/ 5219862 w 16348919"/>
              <a:gd name="connsiteY6380" fmla="*/ 419974 h 10285413"/>
              <a:gd name="connsiteX6381" fmla="*/ 5170524 w 16348919"/>
              <a:gd name="connsiteY6381" fmla="*/ 400241 h 10285413"/>
              <a:gd name="connsiteX6382" fmla="*/ 5190260 w 16348919"/>
              <a:gd name="connsiteY6382" fmla="*/ 380507 h 10285413"/>
              <a:gd name="connsiteX6383" fmla="*/ 5229727 w 16348919"/>
              <a:gd name="connsiteY6383" fmla="*/ 380507 h 10285413"/>
              <a:gd name="connsiteX6384" fmla="*/ 5190260 w 16348919"/>
              <a:gd name="connsiteY6384" fmla="*/ 360771 h 10285413"/>
              <a:gd name="connsiteX6385" fmla="*/ 5032380 w 16348919"/>
              <a:gd name="connsiteY6385" fmla="*/ 281833 h 10285413"/>
              <a:gd name="connsiteX6386" fmla="*/ 4973176 w 16348919"/>
              <a:gd name="connsiteY6386" fmla="*/ 262096 h 10285413"/>
              <a:gd name="connsiteX6387" fmla="*/ 4923840 w 16348919"/>
              <a:gd name="connsiteY6387" fmla="*/ 242363 h 10285413"/>
              <a:gd name="connsiteX6388" fmla="*/ 4775828 w 16348919"/>
              <a:gd name="connsiteY6388" fmla="*/ 242363 h 10285413"/>
              <a:gd name="connsiteX6389" fmla="*/ 4775828 w 16348919"/>
              <a:gd name="connsiteY6389" fmla="*/ 262096 h 10285413"/>
              <a:gd name="connsiteX6390" fmla="*/ 4795564 w 16348919"/>
              <a:gd name="connsiteY6390" fmla="*/ 262096 h 10285413"/>
              <a:gd name="connsiteX6391" fmla="*/ 4775828 w 16348919"/>
              <a:gd name="connsiteY6391" fmla="*/ 242363 h 10285413"/>
              <a:gd name="connsiteX6392" fmla="*/ 118409 w 16348919"/>
              <a:gd name="connsiteY6392" fmla="*/ 242363 h 10285413"/>
              <a:gd name="connsiteX6393" fmla="*/ 138145 w 16348919"/>
              <a:gd name="connsiteY6393" fmla="*/ 242363 h 10285413"/>
              <a:gd name="connsiteX6394" fmla="*/ 138145 w 16348919"/>
              <a:gd name="connsiteY6394" fmla="*/ 262096 h 10285413"/>
              <a:gd name="connsiteX6395" fmla="*/ 128276 w 16348919"/>
              <a:gd name="connsiteY6395" fmla="*/ 271965 h 10285413"/>
              <a:gd name="connsiteX6396" fmla="*/ 118409 w 16348919"/>
              <a:gd name="connsiteY6396" fmla="*/ 262096 h 10285413"/>
              <a:gd name="connsiteX6397" fmla="*/ 256552 w 16348919"/>
              <a:gd name="connsiteY6397" fmla="*/ 222626 h 10285413"/>
              <a:gd name="connsiteX6398" fmla="*/ 256552 w 16348919"/>
              <a:gd name="connsiteY6398" fmla="*/ 271965 h 10285413"/>
              <a:gd name="connsiteX6399" fmla="*/ 266421 w 16348919"/>
              <a:gd name="connsiteY6399" fmla="*/ 301567 h 10285413"/>
              <a:gd name="connsiteX6400" fmla="*/ 276287 w 16348919"/>
              <a:gd name="connsiteY6400" fmla="*/ 262096 h 10285413"/>
              <a:gd name="connsiteX6401" fmla="*/ 256552 w 16348919"/>
              <a:gd name="connsiteY6401" fmla="*/ 222626 h 10285413"/>
              <a:gd name="connsiteX6402" fmla="*/ 751156 w 16348919"/>
              <a:gd name="connsiteY6402" fmla="*/ 216460 h 10285413"/>
              <a:gd name="connsiteX6403" fmla="*/ 769656 w 16348919"/>
              <a:gd name="connsiteY6403" fmla="*/ 242363 h 10285413"/>
              <a:gd name="connsiteX6404" fmla="*/ 769656 w 16348919"/>
              <a:gd name="connsiteY6404" fmla="*/ 262096 h 10285413"/>
              <a:gd name="connsiteX6405" fmla="*/ 749924 w 16348919"/>
              <a:gd name="connsiteY6405" fmla="*/ 262096 h 10285413"/>
              <a:gd name="connsiteX6406" fmla="*/ 749924 w 16348919"/>
              <a:gd name="connsiteY6406" fmla="*/ 222626 h 10285413"/>
              <a:gd name="connsiteX6407" fmla="*/ 751156 w 16348919"/>
              <a:gd name="connsiteY6407" fmla="*/ 216460 h 10285413"/>
              <a:gd name="connsiteX6408" fmla="*/ 685783 w 16348919"/>
              <a:gd name="connsiteY6408" fmla="*/ 207828 h 10285413"/>
              <a:gd name="connsiteX6409" fmla="*/ 670985 w 16348919"/>
              <a:gd name="connsiteY6409" fmla="*/ 212761 h 10285413"/>
              <a:gd name="connsiteX6410" fmla="*/ 651249 w 16348919"/>
              <a:gd name="connsiteY6410" fmla="*/ 242363 h 10285413"/>
              <a:gd name="connsiteX6411" fmla="*/ 670985 w 16348919"/>
              <a:gd name="connsiteY6411" fmla="*/ 242363 h 10285413"/>
              <a:gd name="connsiteX6412" fmla="*/ 690719 w 16348919"/>
              <a:gd name="connsiteY6412" fmla="*/ 212761 h 10285413"/>
              <a:gd name="connsiteX6413" fmla="*/ 685783 w 16348919"/>
              <a:gd name="connsiteY6413" fmla="*/ 207828 h 10285413"/>
              <a:gd name="connsiteX6414" fmla="*/ 774593 w 16348919"/>
              <a:gd name="connsiteY6414" fmla="*/ 173291 h 10285413"/>
              <a:gd name="connsiteX6415" fmla="*/ 769656 w 16348919"/>
              <a:gd name="connsiteY6415" fmla="*/ 183159 h 10285413"/>
              <a:gd name="connsiteX6416" fmla="*/ 749924 w 16348919"/>
              <a:gd name="connsiteY6416" fmla="*/ 183159 h 10285413"/>
              <a:gd name="connsiteX6417" fmla="*/ 730190 w 16348919"/>
              <a:gd name="connsiteY6417" fmla="*/ 242363 h 10285413"/>
              <a:gd name="connsiteX6418" fmla="*/ 730190 w 16348919"/>
              <a:gd name="connsiteY6418" fmla="*/ 262096 h 10285413"/>
              <a:gd name="connsiteX6419" fmla="*/ 690719 w 16348919"/>
              <a:gd name="connsiteY6419" fmla="*/ 262096 h 10285413"/>
              <a:gd name="connsiteX6420" fmla="*/ 661117 w 16348919"/>
              <a:gd name="connsiteY6420" fmla="*/ 262096 h 10285413"/>
              <a:gd name="connsiteX6421" fmla="*/ 651249 w 16348919"/>
              <a:gd name="connsiteY6421" fmla="*/ 281833 h 10285413"/>
              <a:gd name="connsiteX6422" fmla="*/ 670985 w 16348919"/>
              <a:gd name="connsiteY6422" fmla="*/ 281833 h 10285413"/>
              <a:gd name="connsiteX6423" fmla="*/ 700584 w 16348919"/>
              <a:gd name="connsiteY6423" fmla="*/ 281833 h 10285413"/>
              <a:gd name="connsiteX6424" fmla="*/ 730190 w 16348919"/>
              <a:gd name="connsiteY6424" fmla="*/ 281833 h 10285413"/>
              <a:gd name="connsiteX6425" fmla="*/ 789393 w 16348919"/>
              <a:gd name="connsiteY6425" fmla="*/ 281833 h 10285413"/>
              <a:gd name="connsiteX6426" fmla="*/ 828863 w 16348919"/>
              <a:gd name="connsiteY6426" fmla="*/ 262096 h 10285413"/>
              <a:gd name="connsiteX6427" fmla="*/ 828863 w 16348919"/>
              <a:gd name="connsiteY6427" fmla="*/ 242363 h 10285413"/>
              <a:gd name="connsiteX6428" fmla="*/ 809127 w 16348919"/>
              <a:gd name="connsiteY6428" fmla="*/ 202893 h 10285413"/>
              <a:gd name="connsiteX6429" fmla="*/ 789393 w 16348919"/>
              <a:gd name="connsiteY6429" fmla="*/ 183159 h 10285413"/>
              <a:gd name="connsiteX6430" fmla="*/ 774593 w 16348919"/>
              <a:gd name="connsiteY6430" fmla="*/ 173291 h 10285413"/>
              <a:gd name="connsiteX6431" fmla="*/ 4933705 w 16348919"/>
              <a:gd name="connsiteY6431" fmla="*/ 104219 h 10285413"/>
              <a:gd name="connsiteX6432" fmla="*/ 4992911 w 16348919"/>
              <a:gd name="connsiteY6432" fmla="*/ 123952 h 10285413"/>
              <a:gd name="connsiteX6433" fmla="*/ 4983044 w 16348919"/>
              <a:gd name="connsiteY6433" fmla="*/ 123952 h 10285413"/>
              <a:gd name="connsiteX6434" fmla="*/ 4953442 w 16348919"/>
              <a:gd name="connsiteY6434" fmla="*/ 123952 h 10285413"/>
              <a:gd name="connsiteX6435" fmla="*/ 4752188 w 16348919"/>
              <a:gd name="connsiteY6435" fmla="*/ 90033 h 10285413"/>
              <a:gd name="connsiteX6436" fmla="*/ 4775828 w 16348919"/>
              <a:gd name="connsiteY6436" fmla="*/ 123952 h 10285413"/>
              <a:gd name="connsiteX6437" fmla="*/ 4805429 w 16348919"/>
              <a:gd name="connsiteY6437" fmla="*/ 123952 h 10285413"/>
              <a:gd name="connsiteX6438" fmla="*/ 4795564 w 16348919"/>
              <a:gd name="connsiteY6438" fmla="*/ 104219 h 10285413"/>
              <a:gd name="connsiteX6439" fmla="*/ 4769662 w 16348919"/>
              <a:gd name="connsiteY6439" fmla="*/ 100519 h 10285413"/>
              <a:gd name="connsiteX6440" fmla="*/ 207214 w 16348919"/>
              <a:gd name="connsiteY6440" fmla="*/ 84482 h 10285413"/>
              <a:gd name="connsiteX6441" fmla="*/ 226951 w 16348919"/>
              <a:gd name="connsiteY6441" fmla="*/ 104219 h 10285413"/>
              <a:gd name="connsiteX6442" fmla="*/ 236817 w 16348919"/>
              <a:gd name="connsiteY6442" fmla="*/ 123952 h 10285413"/>
              <a:gd name="connsiteX6443" fmla="*/ 217082 w 16348919"/>
              <a:gd name="connsiteY6443" fmla="*/ 104219 h 10285413"/>
              <a:gd name="connsiteX6444" fmla="*/ 207214 w 16348919"/>
              <a:gd name="connsiteY6444" fmla="*/ 84482 h 10285413"/>
              <a:gd name="connsiteX6445" fmla="*/ 473634 w 16348919"/>
              <a:gd name="connsiteY6445" fmla="*/ 25278 h 10285413"/>
              <a:gd name="connsiteX6446" fmla="*/ 473634 w 16348919"/>
              <a:gd name="connsiteY6446" fmla="*/ 45015 h 10285413"/>
              <a:gd name="connsiteX6447" fmla="*/ 493372 w 16348919"/>
              <a:gd name="connsiteY6447" fmla="*/ 45015 h 10285413"/>
              <a:gd name="connsiteX6448" fmla="*/ 483502 w 16348919"/>
              <a:gd name="connsiteY6448" fmla="*/ 25278 h 10285413"/>
              <a:gd name="connsiteX6449" fmla="*/ 473634 w 16348919"/>
              <a:gd name="connsiteY6449" fmla="*/ 25278 h 10285413"/>
              <a:gd name="connsiteX6450" fmla="*/ 3887761 w 16348919"/>
              <a:gd name="connsiteY6450" fmla="*/ 5545 h 10285413"/>
              <a:gd name="connsiteX6451" fmla="*/ 3907496 w 16348919"/>
              <a:gd name="connsiteY6451" fmla="*/ 25278 h 10285413"/>
              <a:gd name="connsiteX6452" fmla="*/ 3927232 w 16348919"/>
              <a:gd name="connsiteY6452" fmla="*/ 25278 h 10285413"/>
              <a:gd name="connsiteX6453" fmla="*/ 3887761 w 16348919"/>
              <a:gd name="connsiteY6453" fmla="*/ 5545 h 10285413"/>
              <a:gd name="connsiteX6454" fmla="*/ 940803 w 16348919"/>
              <a:gd name="connsiteY6454" fmla="*/ 0 h 10285413"/>
              <a:gd name="connsiteX6455" fmla="*/ 972549 w 16348919"/>
              <a:gd name="connsiteY6455" fmla="*/ 0 h 10285413"/>
              <a:gd name="connsiteX6456" fmla="*/ 967004 w 16348919"/>
              <a:gd name="connsiteY6456" fmla="*/ 5545 h 10285413"/>
              <a:gd name="connsiteX6457" fmla="*/ 947271 w 16348919"/>
              <a:gd name="connsiteY6457" fmla="*/ 5545 h 10285413"/>
              <a:gd name="connsiteX6458" fmla="*/ 414431 w 16348919"/>
              <a:gd name="connsiteY6458" fmla="*/ 0 h 10285413"/>
              <a:gd name="connsiteX6459" fmla="*/ 421527 w 16348919"/>
              <a:gd name="connsiteY6459" fmla="*/ 0 h 10285413"/>
              <a:gd name="connsiteX6460" fmla="*/ 434164 w 16348919"/>
              <a:gd name="connsiteY6460" fmla="*/ 25278 h 10285413"/>
              <a:gd name="connsiteX6461" fmla="*/ 434164 w 16348919"/>
              <a:gd name="connsiteY6461" fmla="*/ 45015 h 10285413"/>
              <a:gd name="connsiteX6462" fmla="*/ 453901 w 16348919"/>
              <a:gd name="connsiteY6462" fmla="*/ 25278 h 10285413"/>
              <a:gd name="connsiteX6463" fmla="*/ 453901 w 16348919"/>
              <a:gd name="connsiteY6463" fmla="*/ 0 h 10285413"/>
              <a:gd name="connsiteX6464" fmla="*/ 710452 w 16348919"/>
              <a:gd name="connsiteY6464" fmla="*/ 0 h 10285413"/>
              <a:gd name="connsiteX6465" fmla="*/ 710452 w 16348919"/>
              <a:gd name="connsiteY6465" fmla="*/ 611 h 10285413"/>
              <a:gd name="connsiteX6466" fmla="*/ 710452 w 16348919"/>
              <a:gd name="connsiteY6466" fmla="*/ 5545 h 10285413"/>
              <a:gd name="connsiteX6467" fmla="*/ 715997 w 16348919"/>
              <a:gd name="connsiteY6467" fmla="*/ 0 h 10285413"/>
              <a:gd name="connsiteX6468" fmla="*/ 908725 w 16348919"/>
              <a:gd name="connsiteY6468" fmla="*/ 0 h 10285413"/>
              <a:gd name="connsiteX6469" fmla="*/ 907800 w 16348919"/>
              <a:gd name="connsiteY6469" fmla="*/ 5545 h 10285413"/>
              <a:gd name="connsiteX6470" fmla="*/ 927537 w 16348919"/>
              <a:gd name="connsiteY6470" fmla="*/ 45015 h 10285413"/>
              <a:gd name="connsiteX6471" fmla="*/ 947271 w 16348919"/>
              <a:gd name="connsiteY6471" fmla="*/ 25278 h 10285413"/>
              <a:gd name="connsiteX6472" fmla="*/ 967004 w 16348919"/>
              <a:gd name="connsiteY6472" fmla="*/ 64748 h 10285413"/>
              <a:gd name="connsiteX6473" fmla="*/ 1026212 w 16348919"/>
              <a:gd name="connsiteY6473" fmla="*/ 84482 h 10285413"/>
              <a:gd name="connsiteX6474" fmla="*/ 1065681 w 16348919"/>
              <a:gd name="connsiteY6474" fmla="*/ 104219 h 10285413"/>
              <a:gd name="connsiteX6475" fmla="*/ 1085415 w 16348919"/>
              <a:gd name="connsiteY6475" fmla="*/ 104219 h 10285413"/>
              <a:gd name="connsiteX6476" fmla="*/ 1105149 w 16348919"/>
              <a:gd name="connsiteY6476" fmla="*/ 64748 h 10285413"/>
              <a:gd name="connsiteX6477" fmla="*/ 1085415 w 16348919"/>
              <a:gd name="connsiteY6477" fmla="*/ 25278 h 10285413"/>
              <a:gd name="connsiteX6478" fmla="*/ 1085415 w 16348919"/>
              <a:gd name="connsiteY6478" fmla="*/ 45015 h 10285413"/>
              <a:gd name="connsiteX6479" fmla="*/ 1065681 w 16348919"/>
              <a:gd name="connsiteY6479" fmla="*/ 35146 h 10285413"/>
              <a:gd name="connsiteX6480" fmla="*/ 1045945 w 16348919"/>
              <a:gd name="connsiteY6480" fmla="*/ 15413 h 10285413"/>
              <a:gd name="connsiteX6481" fmla="*/ 1016344 w 16348919"/>
              <a:gd name="connsiteY6481" fmla="*/ 15413 h 10285413"/>
              <a:gd name="connsiteX6482" fmla="*/ 996610 w 16348919"/>
              <a:gd name="connsiteY6482" fmla="*/ 35146 h 10285413"/>
              <a:gd name="connsiteX6483" fmla="*/ 986742 w 16348919"/>
              <a:gd name="connsiteY6483" fmla="*/ 5545 h 10285413"/>
              <a:gd name="connsiteX6484" fmla="*/ 986742 w 16348919"/>
              <a:gd name="connsiteY6484" fmla="*/ 611 h 10285413"/>
              <a:gd name="connsiteX6485" fmla="*/ 986742 w 16348919"/>
              <a:gd name="connsiteY6485" fmla="*/ 0 h 10285413"/>
              <a:gd name="connsiteX6486" fmla="*/ 3456699 w 16348919"/>
              <a:gd name="connsiteY6486" fmla="*/ 0 h 10285413"/>
              <a:gd name="connsiteX6487" fmla="*/ 3465928 w 16348919"/>
              <a:gd name="connsiteY6487" fmla="*/ 3077 h 10285413"/>
              <a:gd name="connsiteX6488" fmla="*/ 3473329 w 16348919"/>
              <a:gd name="connsiteY6488" fmla="*/ 5545 h 10285413"/>
              <a:gd name="connsiteX6489" fmla="*/ 3473329 w 16348919"/>
              <a:gd name="connsiteY6489" fmla="*/ 0 h 10285413"/>
              <a:gd name="connsiteX6490" fmla="*/ 3579099 w 16348919"/>
              <a:gd name="connsiteY6490" fmla="*/ 0 h 10285413"/>
              <a:gd name="connsiteX6491" fmla="*/ 3586805 w 16348919"/>
              <a:gd name="connsiteY6491" fmla="*/ 15411 h 10285413"/>
              <a:gd name="connsiteX6492" fmla="*/ 3631207 w 16348919"/>
              <a:gd name="connsiteY6492" fmla="*/ 25278 h 10285413"/>
              <a:gd name="connsiteX6493" fmla="*/ 3631207 w 16348919"/>
              <a:gd name="connsiteY6493" fmla="*/ 5545 h 10285413"/>
              <a:gd name="connsiteX6494" fmla="*/ 3614575 w 16348919"/>
              <a:gd name="connsiteY6494" fmla="*/ 0 h 10285413"/>
              <a:gd name="connsiteX6495" fmla="*/ 3988801 w 16348919"/>
              <a:gd name="connsiteY6495" fmla="*/ 0 h 10285413"/>
              <a:gd name="connsiteX6496" fmla="*/ 3991369 w 16348919"/>
              <a:gd name="connsiteY6496" fmla="*/ 15411 h 10285413"/>
              <a:gd name="connsiteX6497" fmla="*/ 4006170 w 16348919"/>
              <a:gd name="connsiteY6497" fmla="*/ 25278 h 10285413"/>
              <a:gd name="connsiteX6498" fmla="*/ 4006170 w 16348919"/>
              <a:gd name="connsiteY6498" fmla="*/ 5545 h 10285413"/>
              <a:gd name="connsiteX6499" fmla="*/ 4011712 w 16348919"/>
              <a:gd name="connsiteY6499" fmla="*/ 0 h 10285413"/>
              <a:gd name="connsiteX6500" fmla="*/ 4045640 w 16348919"/>
              <a:gd name="connsiteY6500" fmla="*/ 0 h 10285413"/>
              <a:gd name="connsiteX6501" fmla="*/ 4045640 w 16348919"/>
              <a:gd name="connsiteY6501" fmla="*/ 611 h 10285413"/>
              <a:gd name="connsiteX6502" fmla="*/ 4045640 w 16348919"/>
              <a:gd name="connsiteY6502" fmla="*/ 5545 h 10285413"/>
              <a:gd name="connsiteX6503" fmla="*/ 4085109 w 16348919"/>
              <a:gd name="connsiteY6503" fmla="*/ 25278 h 10285413"/>
              <a:gd name="connsiteX6504" fmla="*/ 4124580 w 16348919"/>
              <a:gd name="connsiteY6504" fmla="*/ 25278 h 10285413"/>
              <a:gd name="connsiteX6505" fmla="*/ 4124580 w 16348919"/>
              <a:gd name="connsiteY6505" fmla="*/ 35146 h 10285413"/>
              <a:gd name="connsiteX6506" fmla="*/ 4144313 w 16348919"/>
              <a:gd name="connsiteY6506" fmla="*/ 45015 h 10285413"/>
              <a:gd name="connsiteX6507" fmla="*/ 4144313 w 16348919"/>
              <a:gd name="connsiteY6507" fmla="*/ 5545 h 10285413"/>
              <a:gd name="connsiteX6508" fmla="*/ 4127681 w 16348919"/>
              <a:gd name="connsiteY6508" fmla="*/ 0 h 10285413"/>
              <a:gd name="connsiteX6509" fmla="*/ 4481984 w 16348919"/>
              <a:gd name="connsiteY6509" fmla="*/ 0 h 10285413"/>
              <a:gd name="connsiteX6510" fmla="*/ 4484739 w 16348919"/>
              <a:gd name="connsiteY6510" fmla="*/ 11712 h 10285413"/>
              <a:gd name="connsiteX6511" fmla="*/ 4479805 w 16348919"/>
              <a:gd name="connsiteY6511" fmla="*/ 45015 h 10285413"/>
              <a:gd name="connsiteX6512" fmla="*/ 4519276 w 16348919"/>
              <a:gd name="connsiteY6512" fmla="*/ 45015 h 10285413"/>
              <a:gd name="connsiteX6513" fmla="*/ 4548877 w 16348919"/>
              <a:gd name="connsiteY6513" fmla="*/ 45015 h 10285413"/>
              <a:gd name="connsiteX6514" fmla="*/ 4558745 w 16348919"/>
              <a:gd name="connsiteY6514" fmla="*/ 25278 h 10285413"/>
              <a:gd name="connsiteX6515" fmla="*/ 4598214 w 16348919"/>
              <a:gd name="connsiteY6515" fmla="*/ 25278 h 10285413"/>
              <a:gd name="connsiteX6516" fmla="*/ 4637684 w 16348919"/>
              <a:gd name="connsiteY6516" fmla="*/ 5545 h 10285413"/>
              <a:gd name="connsiteX6517" fmla="*/ 4598214 w 16348919"/>
              <a:gd name="connsiteY6517" fmla="*/ 5545 h 10285413"/>
              <a:gd name="connsiteX6518" fmla="*/ 4598214 w 16348919"/>
              <a:gd name="connsiteY6518" fmla="*/ 611 h 10285413"/>
              <a:gd name="connsiteX6519" fmla="*/ 4598214 w 16348919"/>
              <a:gd name="connsiteY6519" fmla="*/ 0 h 10285413"/>
              <a:gd name="connsiteX6520" fmla="*/ 4732200 w 16348919"/>
              <a:gd name="connsiteY6520" fmla="*/ 0 h 10285413"/>
              <a:gd name="connsiteX6521" fmla="*/ 4736358 w 16348919"/>
              <a:gd name="connsiteY6521" fmla="*/ 5545 h 10285413"/>
              <a:gd name="connsiteX6522" fmla="*/ 4677153 w 16348919"/>
              <a:gd name="connsiteY6522" fmla="*/ 25278 h 10285413"/>
              <a:gd name="connsiteX6523" fmla="*/ 4657420 w 16348919"/>
              <a:gd name="connsiteY6523" fmla="*/ 35146 h 10285413"/>
              <a:gd name="connsiteX6524" fmla="*/ 4617950 w 16348919"/>
              <a:gd name="connsiteY6524" fmla="*/ 45015 h 10285413"/>
              <a:gd name="connsiteX6525" fmla="*/ 4578479 w 16348919"/>
              <a:gd name="connsiteY6525" fmla="*/ 64748 h 10285413"/>
              <a:gd name="connsiteX6526" fmla="*/ 4677153 w 16348919"/>
              <a:gd name="connsiteY6526" fmla="*/ 64748 h 10285413"/>
              <a:gd name="connsiteX6527" fmla="*/ 4727801 w 16348919"/>
              <a:gd name="connsiteY6527" fmla="*/ 64056 h 10285413"/>
              <a:gd name="connsiteX6528" fmla="*/ 4747457 w 16348919"/>
              <a:gd name="connsiteY6528" fmla="*/ 83247 h 10285413"/>
              <a:gd name="connsiteX6529" fmla="*/ 4747462 w 16348919"/>
              <a:gd name="connsiteY6529" fmla="*/ 83254 h 10285413"/>
              <a:gd name="connsiteX6530" fmla="*/ 4747458 w 16348919"/>
              <a:gd name="connsiteY6530" fmla="*/ 83249 h 10285413"/>
              <a:gd name="connsiteX6531" fmla="*/ 4747457 w 16348919"/>
              <a:gd name="connsiteY6531" fmla="*/ 83247 h 10285413"/>
              <a:gd name="connsiteX6532" fmla="*/ 4740056 w 16348919"/>
              <a:gd name="connsiteY6532" fmla="*/ 70917 h 10285413"/>
              <a:gd name="connsiteX6533" fmla="*/ 4736358 w 16348919"/>
              <a:gd name="connsiteY6533" fmla="*/ 45015 h 10285413"/>
              <a:gd name="connsiteX6534" fmla="*/ 4765960 w 16348919"/>
              <a:gd name="connsiteY6534" fmla="*/ 35146 h 10285413"/>
              <a:gd name="connsiteX6535" fmla="*/ 4795564 w 16348919"/>
              <a:gd name="connsiteY6535" fmla="*/ 25278 h 10285413"/>
              <a:gd name="connsiteX6536" fmla="*/ 4854768 w 16348919"/>
              <a:gd name="connsiteY6536" fmla="*/ 45015 h 10285413"/>
              <a:gd name="connsiteX6537" fmla="*/ 4854768 w 16348919"/>
              <a:gd name="connsiteY6537" fmla="*/ 84482 h 10285413"/>
              <a:gd name="connsiteX6538" fmla="*/ 4894236 w 16348919"/>
              <a:gd name="connsiteY6538" fmla="*/ 163422 h 10285413"/>
              <a:gd name="connsiteX6539" fmla="*/ 4933705 w 16348919"/>
              <a:gd name="connsiteY6539" fmla="*/ 183159 h 10285413"/>
              <a:gd name="connsiteX6540" fmla="*/ 5209994 w 16348919"/>
              <a:gd name="connsiteY6540" fmla="*/ 301567 h 10285413"/>
              <a:gd name="connsiteX6541" fmla="*/ 5269198 w 16348919"/>
              <a:gd name="connsiteY6541" fmla="*/ 321300 h 10285413"/>
              <a:gd name="connsiteX6542" fmla="*/ 5298800 w 16348919"/>
              <a:gd name="connsiteY6542" fmla="*/ 331169 h 10285413"/>
              <a:gd name="connsiteX6543" fmla="*/ 5367872 w 16348919"/>
              <a:gd name="connsiteY6543" fmla="*/ 341037 h 10285413"/>
              <a:gd name="connsiteX6544" fmla="*/ 5525750 w 16348919"/>
              <a:gd name="connsiteY6544" fmla="*/ 400241 h 10285413"/>
              <a:gd name="connsiteX6545" fmla="*/ 5584953 w 16348919"/>
              <a:gd name="connsiteY6545" fmla="*/ 400241 h 10285413"/>
              <a:gd name="connsiteX6546" fmla="*/ 5644159 w 16348919"/>
              <a:gd name="connsiteY6546" fmla="*/ 419974 h 10285413"/>
              <a:gd name="connsiteX6547" fmla="*/ 5663894 w 16348919"/>
              <a:gd name="connsiteY6547" fmla="*/ 419974 h 10285413"/>
              <a:gd name="connsiteX6548" fmla="*/ 5703364 w 16348919"/>
              <a:gd name="connsiteY6548" fmla="*/ 419974 h 10285413"/>
              <a:gd name="connsiteX6549" fmla="*/ 5703364 w 16348919"/>
              <a:gd name="connsiteY6549" fmla="*/ 439711 h 10285413"/>
              <a:gd name="connsiteX6550" fmla="*/ 5762568 w 16348919"/>
              <a:gd name="connsiteY6550" fmla="*/ 479181 h 10285413"/>
              <a:gd name="connsiteX6551" fmla="*/ 5821774 w 16348919"/>
              <a:gd name="connsiteY6551" fmla="*/ 498915 h 10285413"/>
              <a:gd name="connsiteX6552" fmla="*/ 5900711 w 16348919"/>
              <a:gd name="connsiteY6552" fmla="*/ 518648 h 10285413"/>
              <a:gd name="connsiteX6553" fmla="*/ 6117794 w 16348919"/>
              <a:gd name="connsiteY6553" fmla="*/ 597589 h 10285413"/>
              <a:gd name="connsiteX6554" fmla="*/ 6186869 w 16348919"/>
              <a:gd name="connsiteY6554" fmla="*/ 607457 h 10285413"/>
              <a:gd name="connsiteX6555" fmla="*/ 6236205 w 16348919"/>
              <a:gd name="connsiteY6555" fmla="*/ 627191 h 10285413"/>
              <a:gd name="connsiteX6556" fmla="*/ 6295407 w 16348919"/>
              <a:gd name="connsiteY6556" fmla="*/ 637059 h 10285413"/>
              <a:gd name="connsiteX6557" fmla="*/ 6334878 w 16348919"/>
              <a:gd name="connsiteY6557" fmla="*/ 617323 h 10285413"/>
              <a:gd name="connsiteX6558" fmla="*/ 6374349 w 16348919"/>
              <a:gd name="connsiteY6558" fmla="*/ 627191 h 10285413"/>
              <a:gd name="connsiteX6559" fmla="*/ 6354614 w 16348919"/>
              <a:gd name="connsiteY6559" fmla="*/ 656793 h 10285413"/>
              <a:gd name="connsiteX6560" fmla="*/ 6591429 w 16348919"/>
              <a:gd name="connsiteY6560" fmla="*/ 735733 h 10285413"/>
              <a:gd name="connsiteX6561" fmla="*/ 6611166 w 16348919"/>
              <a:gd name="connsiteY6561" fmla="*/ 696263 h 10285413"/>
              <a:gd name="connsiteX6562" fmla="*/ 6591429 w 16348919"/>
              <a:gd name="connsiteY6562" fmla="*/ 715997 h 10285413"/>
              <a:gd name="connsiteX6563" fmla="*/ 6561827 w 16348919"/>
              <a:gd name="connsiteY6563" fmla="*/ 686395 h 10285413"/>
              <a:gd name="connsiteX6564" fmla="*/ 6532225 w 16348919"/>
              <a:gd name="connsiteY6564" fmla="*/ 617323 h 10285413"/>
              <a:gd name="connsiteX6565" fmla="*/ 6591429 w 16348919"/>
              <a:gd name="connsiteY6565" fmla="*/ 637059 h 10285413"/>
              <a:gd name="connsiteX6566" fmla="*/ 6630899 w 16348919"/>
              <a:gd name="connsiteY6566" fmla="*/ 637059 h 10285413"/>
              <a:gd name="connsiteX6567" fmla="*/ 6611166 w 16348919"/>
              <a:gd name="connsiteY6567" fmla="*/ 617323 h 10285413"/>
              <a:gd name="connsiteX6568" fmla="*/ 6611166 w 16348919"/>
              <a:gd name="connsiteY6568" fmla="*/ 558119 h 10285413"/>
              <a:gd name="connsiteX6569" fmla="*/ 6670370 w 16348919"/>
              <a:gd name="connsiteY6569" fmla="*/ 558119 h 10285413"/>
              <a:gd name="connsiteX6570" fmla="*/ 6749308 w 16348919"/>
              <a:gd name="connsiteY6570" fmla="*/ 558119 h 10285413"/>
              <a:gd name="connsiteX6571" fmla="*/ 6709839 w 16348919"/>
              <a:gd name="connsiteY6571" fmla="*/ 479181 h 10285413"/>
              <a:gd name="connsiteX6572" fmla="*/ 6739442 w 16348919"/>
              <a:gd name="connsiteY6572" fmla="*/ 489047 h 10285413"/>
              <a:gd name="connsiteX6573" fmla="*/ 6749308 w 16348919"/>
              <a:gd name="connsiteY6573" fmla="*/ 498915 h 10285413"/>
              <a:gd name="connsiteX6574" fmla="*/ 6788779 w 16348919"/>
              <a:gd name="connsiteY6574" fmla="*/ 518648 h 10285413"/>
              <a:gd name="connsiteX6575" fmla="*/ 6798645 w 16348919"/>
              <a:gd name="connsiteY6575" fmla="*/ 508783 h 10285413"/>
              <a:gd name="connsiteX6576" fmla="*/ 6808513 w 16348919"/>
              <a:gd name="connsiteY6576" fmla="*/ 538385 h 10285413"/>
              <a:gd name="connsiteX6577" fmla="*/ 6808513 w 16348919"/>
              <a:gd name="connsiteY6577" fmla="*/ 558119 h 10285413"/>
              <a:gd name="connsiteX6578" fmla="*/ 6828247 w 16348919"/>
              <a:gd name="connsiteY6578" fmla="*/ 538385 h 10285413"/>
              <a:gd name="connsiteX6579" fmla="*/ 6847981 w 16348919"/>
              <a:gd name="connsiteY6579" fmla="*/ 518648 h 10285413"/>
              <a:gd name="connsiteX6580" fmla="*/ 6847981 w 16348919"/>
              <a:gd name="connsiteY6580" fmla="*/ 538385 h 10285413"/>
              <a:gd name="connsiteX6581" fmla="*/ 6838115 w 16348919"/>
              <a:gd name="connsiteY6581" fmla="*/ 558119 h 10285413"/>
              <a:gd name="connsiteX6582" fmla="*/ 6828247 w 16348919"/>
              <a:gd name="connsiteY6582" fmla="*/ 577855 h 10285413"/>
              <a:gd name="connsiteX6583" fmla="*/ 6847981 w 16348919"/>
              <a:gd name="connsiteY6583" fmla="*/ 577855 h 10285413"/>
              <a:gd name="connsiteX6584" fmla="*/ 6877585 w 16348919"/>
              <a:gd name="connsiteY6584" fmla="*/ 587721 h 10285413"/>
              <a:gd name="connsiteX6585" fmla="*/ 6887453 w 16348919"/>
              <a:gd name="connsiteY6585" fmla="*/ 597589 h 10285413"/>
              <a:gd name="connsiteX6586" fmla="*/ 6926921 w 16348919"/>
              <a:gd name="connsiteY6586" fmla="*/ 538385 h 10285413"/>
              <a:gd name="connsiteX6587" fmla="*/ 6926921 w 16348919"/>
              <a:gd name="connsiteY6587" fmla="*/ 518648 h 10285413"/>
              <a:gd name="connsiteX6588" fmla="*/ 6946655 w 16348919"/>
              <a:gd name="connsiteY6588" fmla="*/ 538385 h 10285413"/>
              <a:gd name="connsiteX6589" fmla="*/ 6966392 w 16348919"/>
              <a:gd name="connsiteY6589" fmla="*/ 558119 h 10285413"/>
              <a:gd name="connsiteX6590" fmla="*/ 6986125 w 16348919"/>
              <a:gd name="connsiteY6590" fmla="*/ 558119 h 10285413"/>
              <a:gd name="connsiteX6591" fmla="*/ 7005861 w 16348919"/>
              <a:gd name="connsiteY6591" fmla="*/ 597589 h 10285413"/>
              <a:gd name="connsiteX6592" fmla="*/ 7005861 w 16348919"/>
              <a:gd name="connsiteY6592" fmla="*/ 627191 h 10285413"/>
              <a:gd name="connsiteX6593" fmla="*/ 7005861 w 16348919"/>
              <a:gd name="connsiteY6593" fmla="*/ 637059 h 10285413"/>
              <a:gd name="connsiteX6594" fmla="*/ 6986125 w 16348919"/>
              <a:gd name="connsiteY6594" fmla="*/ 637059 h 10285413"/>
              <a:gd name="connsiteX6595" fmla="*/ 6986125 w 16348919"/>
              <a:gd name="connsiteY6595" fmla="*/ 656793 h 10285413"/>
              <a:gd name="connsiteX6596" fmla="*/ 7005861 w 16348919"/>
              <a:gd name="connsiteY6596" fmla="*/ 646927 h 10285413"/>
              <a:gd name="connsiteX6597" fmla="*/ 7025595 w 16348919"/>
              <a:gd name="connsiteY6597" fmla="*/ 617323 h 10285413"/>
              <a:gd name="connsiteX6598" fmla="*/ 7084799 w 16348919"/>
              <a:gd name="connsiteY6598" fmla="*/ 597589 h 10285413"/>
              <a:gd name="connsiteX6599" fmla="*/ 7104535 w 16348919"/>
              <a:gd name="connsiteY6599" fmla="*/ 577855 h 10285413"/>
              <a:gd name="connsiteX6600" fmla="*/ 7074933 w 16348919"/>
              <a:gd name="connsiteY6600" fmla="*/ 528517 h 10285413"/>
              <a:gd name="connsiteX6601" fmla="*/ 7074933 w 16348919"/>
              <a:gd name="connsiteY6601" fmla="*/ 498915 h 10285413"/>
              <a:gd name="connsiteX6602" fmla="*/ 7124270 w 16348919"/>
              <a:gd name="connsiteY6602" fmla="*/ 508783 h 10285413"/>
              <a:gd name="connsiteX6603" fmla="*/ 7144005 w 16348919"/>
              <a:gd name="connsiteY6603" fmla="*/ 538385 h 10285413"/>
              <a:gd name="connsiteX6604" fmla="*/ 7173607 w 16348919"/>
              <a:gd name="connsiteY6604" fmla="*/ 567987 h 10285413"/>
              <a:gd name="connsiteX6605" fmla="*/ 7232811 w 16348919"/>
              <a:gd name="connsiteY6605" fmla="*/ 597589 h 10285413"/>
              <a:gd name="connsiteX6606" fmla="*/ 7242679 w 16348919"/>
              <a:gd name="connsiteY6606" fmla="*/ 617323 h 10285413"/>
              <a:gd name="connsiteX6607" fmla="*/ 7262414 w 16348919"/>
              <a:gd name="connsiteY6607" fmla="*/ 656793 h 10285413"/>
              <a:gd name="connsiteX6608" fmla="*/ 7282147 w 16348919"/>
              <a:gd name="connsiteY6608" fmla="*/ 637059 h 10285413"/>
              <a:gd name="connsiteX6609" fmla="*/ 7321617 w 16348919"/>
              <a:gd name="connsiteY6609" fmla="*/ 617323 h 10285413"/>
              <a:gd name="connsiteX6610" fmla="*/ 7361087 w 16348919"/>
              <a:gd name="connsiteY6610" fmla="*/ 627191 h 10285413"/>
              <a:gd name="connsiteX6611" fmla="*/ 7410425 w 16348919"/>
              <a:gd name="connsiteY6611" fmla="*/ 637059 h 10285413"/>
              <a:gd name="connsiteX6612" fmla="*/ 7440027 w 16348919"/>
              <a:gd name="connsiteY6612" fmla="*/ 637059 h 10285413"/>
              <a:gd name="connsiteX6613" fmla="*/ 7459761 w 16348919"/>
              <a:gd name="connsiteY6613" fmla="*/ 656793 h 10285413"/>
              <a:gd name="connsiteX6614" fmla="*/ 7459761 w 16348919"/>
              <a:gd name="connsiteY6614" fmla="*/ 676529 h 10285413"/>
              <a:gd name="connsiteX6615" fmla="*/ 7459761 w 16348919"/>
              <a:gd name="connsiteY6615" fmla="*/ 696263 h 10285413"/>
              <a:gd name="connsiteX6616" fmla="*/ 7420291 w 16348919"/>
              <a:gd name="connsiteY6616" fmla="*/ 715997 h 10285413"/>
              <a:gd name="connsiteX6617" fmla="*/ 7420291 w 16348919"/>
              <a:gd name="connsiteY6617" fmla="*/ 725865 h 10285413"/>
              <a:gd name="connsiteX6618" fmla="*/ 7410425 w 16348919"/>
              <a:gd name="connsiteY6618" fmla="*/ 745601 h 10285413"/>
              <a:gd name="connsiteX6619" fmla="*/ 7380822 w 16348919"/>
              <a:gd name="connsiteY6619" fmla="*/ 755467 h 10285413"/>
              <a:gd name="connsiteX6620" fmla="*/ 7400557 w 16348919"/>
              <a:gd name="connsiteY6620" fmla="*/ 775203 h 10285413"/>
              <a:gd name="connsiteX6621" fmla="*/ 7440027 w 16348919"/>
              <a:gd name="connsiteY6621" fmla="*/ 824539 h 10285413"/>
              <a:gd name="connsiteX6622" fmla="*/ 7518966 w 16348919"/>
              <a:gd name="connsiteY6622" fmla="*/ 864009 h 10285413"/>
              <a:gd name="connsiteX6623" fmla="*/ 7588037 w 16348919"/>
              <a:gd name="connsiteY6623" fmla="*/ 883743 h 10285413"/>
              <a:gd name="connsiteX6624" fmla="*/ 7597905 w 16348919"/>
              <a:gd name="connsiteY6624" fmla="*/ 883743 h 10285413"/>
              <a:gd name="connsiteX6625" fmla="*/ 7617642 w 16348919"/>
              <a:gd name="connsiteY6625" fmla="*/ 893611 h 10285413"/>
              <a:gd name="connsiteX6626" fmla="*/ 7637375 w 16348919"/>
              <a:gd name="connsiteY6626" fmla="*/ 903479 h 10285413"/>
              <a:gd name="connsiteX6627" fmla="*/ 7676843 w 16348919"/>
              <a:gd name="connsiteY6627" fmla="*/ 923213 h 10285413"/>
              <a:gd name="connsiteX6628" fmla="*/ 7736049 w 16348919"/>
              <a:gd name="connsiteY6628" fmla="*/ 952815 h 10285413"/>
              <a:gd name="connsiteX6629" fmla="*/ 7775520 w 16348919"/>
              <a:gd name="connsiteY6629" fmla="*/ 933081 h 10285413"/>
              <a:gd name="connsiteX6630" fmla="*/ 7745915 w 16348919"/>
              <a:gd name="connsiteY6630" fmla="*/ 893611 h 10285413"/>
              <a:gd name="connsiteX6631" fmla="*/ 7716316 w 16348919"/>
              <a:gd name="connsiteY6631" fmla="*/ 844275 h 10285413"/>
              <a:gd name="connsiteX6632" fmla="*/ 7696579 w 16348919"/>
              <a:gd name="connsiteY6632" fmla="*/ 834407 h 10285413"/>
              <a:gd name="connsiteX6633" fmla="*/ 7676843 w 16348919"/>
              <a:gd name="connsiteY6633" fmla="*/ 814673 h 10285413"/>
              <a:gd name="connsiteX6634" fmla="*/ 7657109 w 16348919"/>
              <a:gd name="connsiteY6634" fmla="*/ 794937 h 10285413"/>
              <a:gd name="connsiteX6635" fmla="*/ 7657109 w 16348919"/>
              <a:gd name="connsiteY6635" fmla="*/ 814673 h 10285413"/>
              <a:gd name="connsiteX6636" fmla="*/ 7617642 w 16348919"/>
              <a:gd name="connsiteY6636" fmla="*/ 814673 h 10285413"/>
              <a:gd name="connsiteX6637" fmla="*/ 7578169 w 16348919"/>
              <a:gd name="connsiteY6637" fmla="*/ 775203 h 10285413"/>
              <a:gd name="connsiteX6638" fmla="*/ 7558435 w 16348919"/>
              <a:gd name="connsiteY6638" fmla="*/ 794937 h 10285413"/>
              <a:gd name="connsiteX6639" fmla="*/ 7538701 w 16348919"/>
              <a:gd name="connsiteY6639" fmla="*/ 794937 h 10285413"/>
              <a:gd name="connsiteX6640" fmla="*/ 7538701 w 16348919"/>
              <a:gd name="connsiteY6640" fmla="*/ 775203 h 10285413"/>
              <a:gd name="connsiteX6641" fmla="*/ 7538701 w 16348919"/>
              <a:gd name="connsiteY6641" fmla="*/ 765335 h 10285413"/>
              <a:gd name="connsiteX6642" fmla="*/ 7548567 w 16348919"/>
              <a:gd name="connsiteY6642" fmla="*/ 745601 h 10285413"/>
              <a:gd name="connsiteX6643" fmla="*/ 7568303 w 16348919"/>
              <a:gd name="connsiteY6643" fmla="*/ 725865 h 10285413"/>
              <a:gd name="connsiteX6644" fmla="*/ 7578169 w 16348919"/>
              <a:gd name="connsiteY6644" fmla="*/ 715997 h 10285413"/>
              <a:gd name="connsiteX6645" fmla="*/ 7597905 w 16348919"/>
              <a:gd name="connsiteY6645" fmla="*/ 735733 h 10285413"/>
              <a:gd name="connsiteX6646" fmla="*/ 7617642 w 16348919"/>
              <a:gd name="connsiteY6646" fmla="*/ 755467 h 10285413"/>
              <a:gd name="connsiteX6647" fmla="*/ 7617642 w 16348919"/>
              <a:gd name="connsiteY6647" fmla="*/ 735733 h 10285413"/>
              <a:gd name="connsiteX6648" fmla="*/ 7617642 w 16348919"/>
              <a:gd name="connsiteY6648" fmla="*/ 706131 h 10285413"/>
              <a:gd name="connsiteX6649" fmla="*/ 7617642 w 16348919"/>
              <a:gd name="connsiteY6649" fmla="*/ 686395 h 10285413"/>
              <a:gd name="connsiteX6650" fmla="*/ 7597905 w 16348919"/>
              <a:gd name="connsiteY6650" fmla="*/ 676529 h 10285413"/>
              <a:gd name="connsiteX6651" fmla="*/ 7578169 w 16348919"/>
              <a:gd name="connsiteY6651" fmla="*/ 656793 h 10285413"/>
              <a:gd name="connsiteX6652" fmla="*/ 7518966 w 16348919"/>
              <a:gd name="connsiteY6652" fmla="*/ 637059 h 10285413"/>
              <a:gd name="connsiteX6653" fmla="*/ 7538701 w 16348919"/>
              <a:gd name="connsiteY6653" fmla="*/ 627191 h 10285413"/>
              <a:gd name="connsiteX6654" fmla="*/ 7597905 w 16348919"/>
              <a:gd name="connsiteY6654" fmla="*/ 637059 h 10285413"/>
              <a:gd name="connsiteX6655" fmla="*/ 7686711 w 16348919"/>
              <a:gd name="connsiteY6655" fmla="*/ 666661 h 10285413"/>
              <a:gd name="connsiteX6656" fmla="*/ 7736049 w 16348919"/>
              <a:gd name="connsiteY6656" fmla="*/ 715997 h 10285413"/>
              <a:gd name="connsiteX6657" fmla="*/ 7775520 w 16348919"/>
              <a:gd name="connsiteY6657" fmla="*/ 696263 h 10285413"/>
              <a:gd name="connsiteX6658" fmla="*/ 7795253 w 16348919"/>
              <a:gd name="connsiteY6658" fmla="*/ 715997 h 10285413"/>
              <a:gd name="connsiteX6659" fmla="*/ 7814987 w 16348919"/>
              <a:gd name="connsiteY6659" fmla="*/ 696263 h 10285413"/>
              <a:gd name="connsiteX6660" fmla="*/ 7854457 w 16348919"/>
              <a:gd name="connsiteY6660" fmla="*/ 706131 h 10285413"/>
              <a:gd name="connsiteX6661" fmla="*/ 7854457 w 16348919"/>
              <a:gd name="connsiteY6661" fmla="*/ 725865 h 10285413"/>
              <a:gd name="connsiteX6662" fmla="*/ 7864325 w 16348919"/>
              <a:gd name="connsiteY6662" fmla="*/ 745601 h 10285413"/>
              <a:gd name="connsiteX6663" fmla="*/ 7893927 w 16348919"/>
              <a:gd name="connsiteY6663" fmla="*/ 765335 h 10285413"/>
              <a:gd name="connsiteX6664" fmla="*/ 7874194 w 16348919"/>
              <a:gd name="connsiteY6664" fmla="*/ 785069 h 10285413"/>
              <a:gd name="connsiteX6665" fmla="*/ 7834723 w 16348919"/>
              <a:gd name="connsiteY6665" fmla="*/ 775203 h 10285413"/>
              <a:gd name="connsiteX6666" fmla="*/ 7736049 w 16348919"/>
              <a:gd name="connsiteY6666" fmla="*/ 735733 h 10285413"/>
              <a:gd name="connsiteX6667" fmla="*/ 7913661 w 16348919"/>
              <a:gd name="connsiteY6667" fmla="*/ 854141 h 10285413"/>
              <a:gd name="connsiteX6668" fmla="*/ 7982736 w 16348919"/>
              <a:gd name="connsiteY6668" fmla="*/ 873877 h 10285413"/>
              <a:gd name="connsiteX6669" fmla="*/ 8051805 w 16348919"/>
              <a:gd name="connsiteY6669" fmla="*/ 873877 h 10285413"/>
              <a:gd name="connsiteX6670" fmla="*/ 8061673 w 16348919"/>
              <a:gd name="connsiteY6670" fmla="*/ 854141 h 10285413"/>
              <a:gd name="connsiteX6671" fmla="*/ 8091275 w 16348919"/>
              <a:gd name="connsiteY6671" fmla="*/ 854141 h 10285413"/>
              <a:gd name="connsiteX6672" fmla="*/ 8071542 w 16348919"/>
              <a:gd name="connsiteY6672" fmla="*/ 873877 h 10285413"/>
              <a:gd name="connsiteX6673" fmla="*/ 8071542 w 16348919"/>
              <a:gd name="connsiteY6673" fmla="*/ 893611 h 10285413"/>
              <a:gd name="connsiteX6674" fmla="*/ 8091275 w 16348919"/>
              <a:gd name="connsiteY6674" fmla="*/ 893611 h 10285413"/>
              <a:gd name="connsiteX6675" fmla="*/ 8130746 w 16348919"/>
              <a:gd name="connsiteY6675" fmla="*/ 913347 h 10285413"/>
              <a:gd name="connsiteX6676" fmla="*/ 8150479 w 16348919"/>
              <a:gd name="connsiteY6676" fmla="*/ 923213 h 10285413"/>
              <a:gd name="connsiteX6677" fmla="*/ 8189949 w 16348919"/>
              <a:gd name="connsiteY6677" fmla="*/ 933081 h 10285413"/>
              <a:gd name="connsiteX6678" fmla="*/ 8268891 w 16348919"/>
              <a:gd name="connsiteY6678" fmla="*/ 952815 h 10285413"/>
              <a:gd name="connsiteX6679" fmla="*/ 8318225 w 16348919"/>
              <a:gd name="connsiteY6679" fmla="*/ 962683 h 10285413"/>
              <a:gd name="connsiteX6680" fmla="*/ 8357696 w 16348919"/>
              <a:gd name="connsiteY6680" fmla="*/ 972551 h 10285413"/>
              <a:gd name="connsiteX6681" fmla="*/ 8407035 w 16348919"/>
              <a:gd name="connsiteY6681" fmla="*/ 972551 h 10285413"/>
              <a:gd name="connsiteX6682" fmla="*/ 8466238 w 16348919"/>
              <a:gd name="connsiteY6682" fmla="*/ 972551 h 10285413"/>
              <a:gd name="connsiteX6683" fmla="*/ 8574778 w 16348919"/>
              <a:gd name="connsiteY6683" fmla="*/ 992285 h 10285413"/>
              <a:gd name="connsiteX6684" fmla="*/ 8673454 w 16348919"/>
              <a:gd name="connsiteY6684" fmla="*/ 1012021 h 10285413"/>
              <a:gd name="connsiteX6685" fmla="*/ 8722790 w 16348919"/>
              <a:gd name="connsiteY6685" fmla="*/ 1012021 h 10285413"/>
              <a:gd name="connsiteX6686" fmla="*/ 8860934 w 16348919"/>
              <a:gd name="connsiteY6686" fmla="*/ 1071225 h 10285413"/>
              <a:gd name="connsiteX6687" fmla="*/ 8900404 w 16348919"/>
              <a:gd name="connsiteY6687" fmla="*/ 1071225 h 10285413"/>
              <a:gd name="connsiteX6688" fmla="*/ 8979342 w 16348919"/>
              <a:gd name="connsiteY6688" fmla="*/ 1090959 h 10285413"/>
              <a:gd name="connsiteX6689" fmla="*/ 9097752 w 16348919"/>
              <a:gd name="connsiteY6689" fmla="*/ 1071225 h 10285413"/>
              <a:gd name="connsiteX6690" fmla="*/ 9117486 w 16348919"/>
              <a:gd name="connsiteY6690" fmla="*/ 1051492 h 10285413"/>
              <a:gd name="connsiteX6691" fmla="*/ 9137222 w 16348919"/>
              <a:gd name="connsiteY6691" fmla="*/ 1071225 h 10285413"/>
              <a:gd name="connsiteX6692" fmla="*/ 9137222 w 16348919"/>
              <a:gd name="connsiteY6692" fmla="*/ 1090959 h 10285413"/>
              <a:gd name="connsiteX6693" fmla="*/ 9156956 w 16348919"/>
              <a:gd name="connsiteY6693" fmla="*/ 1110695 h 10285413"/>
              <a:gd name="connsiteX6694" fmla="*/ 9196426 w 16348919"/>
              <a:gd name="connsiteY6694" fmla="*/ 1110695 h 10285413"/>
              <a:gd name="connsiteX6695" fmla="*/ 9216160 w 16348919"/>
              <a:gd name="connsiteY6695" fmla="*/ 1110695 h 10285413"/>
              <a:gd name="connsiteX6696" fmla="*/ 9265498 w 16348919"/>
              <a:gd name="connsiteY6696" fmla="*/ 1120561 h 10285413"/>
              <a:gd name="connsiteX6697" fmla="*/ 9295100 w 16348919"/>
              <a:gd name="connsiteY6697" fmla="*/ 1130429 h 10285413"/>
              <a:gd name="connsiteX6698" fmla="*/ 9334571 w 16348919"/>
              <a:gd name="connsiteY6698" fmla="*/ 1130429 h 10285413"/>
              <a:gd name="connsiteX6699" fmla="*/ 9334571 w 16348919"/>
              <a:gd name="connsiteY6699" fmla="*/ 1100827 h 10285413"/>
              <a:gd name="connsiteX6700" fmla="*/ 9344436 w 16348919"/>
              <a:gd name="connsiteY6700" fmla="*/ 1071225 h 10285413"/>
              <a:gd name="connsiteX6701" fmla="*/ 9374038 w 16348919"/>
              <a:gd name="connsiteY6701" fmla="*/ 1090959 h 10285413"/>
              <a:gd name="connsiteX6702" fmla="*/ 9452978 w 16348919"/>
              <a:gd name="connsiteY6702" fmla="*/ 1071225 h 10285413"/>
              <a:gd name="connsiteX6703" fmla="*/ 9472712 w 16348919"/>
              <a:gd name="connsiteY6703" fmla="*/ 1071225 h 10285413"/>
              <a:gd name="connsiteX6704" fmla="*/ 9512182 w 16348919"/>
              <a:gd name="connsiteY6704" fmla="*/ 1090959 h 10285413"/>
              <a:gd name="connsiteX6705" fmla="*/ 9551652 w 16348919"/>
              <a:gd name="connsiteY6705" fmla="*/ 1110695 h 10285413"/>
              <a:gd name="connsiteX6706" fmla="*/ 9512182 w 16348919"/>
              <a:gd name="connsiteY6706" fmla="*/ 1110695 h 10285413"/>
              <a:gd name="connsiteX6707" fmla="*/ 9492448 w 16348919"/>
              <a:gd name="connsiteY6707" fmla="*/ 1130429 h 10285413"/>
              <a:gd name="connsiteX6708" fmla="*/ 9561521 w 16348919"/>
              <a:gd name="connsiteY6708" fmla="*/ 1150166 h 10285413"/>
              <a:gd name="connsiteX6709" fmla="*/ 9610856 w 16348919"/>
              <a:gd name="connsiteY6709" fmla="*/ 1169899 h 10285413"/>
              <a:gd name="connsiteX6710" fmla="*/ 9610856 w 16348919"/>
              <a:gd name="connsiteY6710" fmla="*/ 1179767 h 10285413"/>
              <a:gd name="connsiteX6711" fmla="*/ 9620724 w 16348919"/>
              <a:gd name="connsiteY6711" fmla="*/ 1179767 h 10285413"/>
              <a:gd name="connsiteX6712" fmla="*/ 9650326 w 16348919"/>
              <a:gd name="connsiteY6712" fmla="*/ 1179767 h 10285413"/>
              <a:gd name="connsiteX6713" fmla="*/ 9689797 w 16348919"/>
              <a:gd name="connsiteY6713" fmla="*/ 1189633 h 10285413"/>
              <a:gd name="connsiteX6714" fmla="*/ 9729267 w 16348919"/>
              <a:gd name="connsiteY6714" fmla="*/ 1209369 h 10285413"/>
              <a:gd name="connsiteX6715" fmla="*/ 9749000 w 16348919"/>
              <a:gd name="connsiteY6715" fmla="*/ 1189633 h 10285413"/>
              <a:gd name="connsiteX6716" fmla="*/ 9749000 w 16348919"/>
              <a:gd name="connsiteY6716" fmla="*/ 1209369 h 10285413"/>
              <a:gd name="connsiteX6717" fmla="*/ 9749000 w 16348919"/>
              <a:gd name="connsiteY6717" fmla="*/ 1229103 h 10285413"/>
              <a:gd name="connsiteX6718" fmla="*/ 9768737 w 16348919"/>
              <a:gd name="connsiteY6718" fmla="*/ 1209369 h 10285413"/>
              <a:gd name="connsiteX6719" fmla="*/ 9778602 w 16348919"/>
              <a:gd name="connsiteY6719" fmla="*/ 1199501 h 10285413"/>
              <a:gd name="connsiteX6720" fmla="*/ 9827941 w 16348919"/>
              <a:gd name="connsiteY6720" fmla="*/ 1209369 h 10285413"/>
              <a:gd name="connsiteX6721" fmla="*/ 9788471 w 16348919"/>
              <a:gd name="connsiteY6721" fmla="*/ 1229103 h 10285413"/>
              <a:gd name="connsiteX6722" fmla="*/ 9847674 w 16348919"/>
              <a:gd name="connsiteY6722" fmla="*/ 1229103 h 10285413"/>
              <a:gd name="connsiteX6723" fmla="*/ 9827941 w 16348919"/>
              <a:gd name="connsiteY6723" fmla="*/ 1209369 h 10285413"/>
              <a:gd name="connsiteX6724" fmla="*/ 9926615 w 16348919"/>
              <a:gd name="connsiteY6724" fmla="*/ 1229103 h 10285413"/>
              <a:gd name="connsiteX6725" fmla="*/ 10242371 w 16348919"/>
              <a:gd name="connsiteY6725" fmla="*/ 1268573 h 10285413"/>
              <a:gd name="connsiteX6726" fmla="*/ 10380515 w 16348919"/>
              <a:gd name="connsiteY6726" fmla="*/ 1248840 h 10285413"/>
              <a:gd name="connsiteX6727" fmla="*/ 10410117 w 16348919"/>
              <a:gd name="connsiteY6727" fmla="*/ 1278442 h 10285413"/>
              <a:gd name="connsiteX6728" fmla="*/ 10469321 w 16348919"/>
              <a:gd name="connsiteY6728" fmla="*/ 1278442 h 10285413"/>
              <a:gd name="connsiteX6729" fmla="*/ 10518659 w 16348919"/>
              <a:gd name="connsiteY6729" fmla="*/ 1288307 h 10285413"/>
              <a:gd name="connsiteX6730" fmla="*/ 10716008 w 16348919"/>
              <a:gd name="connsiteY6730" fmla="*/ 1308043 h 10285413"/>
              <a:gd name="connsiteX6731" fmla="*/ 10735743 w 16348919"/>
              <a:gd name="connsiteY6731" fmla="*/ 1288307 h 10285413"/>
              <a:gd name="connsiteX6732" fmla="*/ 10755477 w 16348919"/>
              <a:gd name="connsiteY6732" fmla="*/ 1288307 h 10285413"/>
              <a:gd name="connsiteX6733" fmla="*/ 10785079 w 16348919"/>
              <a:gd name="connsiteY6733" fmla="*/ 1298175 h 10285413"/>
              <a:gd name="connsiteX6734" fmla="*/ 10794947 w 16348919"/>
              <a:gd name="connsiteY6734" fmla="*/ 1308043 h 10285413"/>
              <a:gd name="connsiteX6735" fmla="*/ 10814681 w 16348919"/>
              <a:gd name="connsiteY6735" fmla="*/ 1327777 h 10285413"/>
              <a:gd name="connsiteX6736" fmla="*/ 10854152 w 16348919"/>
              <a:gd name="connsiteY6736" fmla="*/ 1347514 h 10285413"/>
              <a:gd name="connsiteX6737" fmla="*/ 10873885 w 16348919"/>
              <a:gd name="connsiteY6737" fmla="*/ 1347514 h 10285413"/>
              <a:gd name="connsiteX6738" fmla="*/ 10873885 w 16348919"/>
              <a:gd name="connsiteY6738" fmla="*/ 1327777 h 10285413"/>
              <a:gd name="connsiteX6739" fmla="*/ 10854152 w 16348919"/>
              <a:gd name="connsiteY6739" fmla="*/ 1327777 h 10285413"/>
              <a:gd name="connsiteX6740" fmla="*/ 10913355 w 16348919"/>
              <a:gd name="connsiteY6740" fmla="*/ 1308043 h 10285413"/>
              <a:gd name="connsiteX6741" fmla="*/ 10952825 w 16348919"/>
              <a:gd name="connsiteY6741" fmla="*/ 1327777 h 10285413"/>
              <a:gd name="connsiteX6742" fmla="*/ 10962693 w 16348919"/>
              <a:gd name="connsiteY6742" fmla="*/ 1347514 h 10285413"/>
              <a:gd name="connsiteX6743" fmla="*/ 10992295 w 16348919"/>
              <a:gd name="connsiteY6743" fmla="*/ 1347514 h 10285413"/>
              <a:gd name="connsiteX6744" fmla="*/ 10992295 w 16348919"/>
              <a:gd name="connsiteY6744" fmla="*/ 1327777 h 10285413"/>
              <a:gd name="connsiteX6745" fmla="*/ 11012029 w 16348919"/>
              <a:gd name="connsiteY6745" fmla="*/ 1327777 h 10285413"/>
              <a:gd name="connsiteX6746" fmla="*/ 10992295 w 16348919"/>
              <a:gd name="connsiteY6746" fmla="*/ 1308043 h 10285413"/>
              <a:gd name="connsiteX6747" fmla="*/ 10972560 w 16348919"/>
              <a:gd name="connsiteY6747" fmla="*/ 1288307 h 10285413"/>
              <a:gd name="connsiteX6748" fmla="*/ 11051499 w 16348919"/>
              <a:gd name="connsiteY6748" fmla="*/ 1288307 h 10285413"/>
              <a:gd name="connsiteX6749" fmla="*/ 11189643 w 16348919"/>
              <a:gd name="connsiteY6749" fmla="*/ 1308043 h 10285413"/>
              <a:gd name="connsiteX6750" fmla="*/ 11367258 w 16348919"/>
              <a:gd name="connsiteY6750" fmla="*/ 1288307 h 10285413"/>
              <a:gd name="connsiteX6751" fmla="*/ 11574471 w 16348919"/>
              <a:gd name="connsiteY6751" fmla="*/ 1288307 h 10285413"/>
              <a:gd name="connsiteX6752" fmla="*/ 11643543 w 16348919"/>
              <a:gd name="connsiteY6752" fmla="*/ 1308043 h 10285413"/>
              <a:gd name="connsiteX6753" fmla="*/ 11643543 w 16348919"/>
              <a:gd name="connsiteY6753" fmla="*/ 1327777 h 10285413"/>
              <a:gd name="connsiteX6754" fmla="*/ 11613941 w 16348919"/>
              <a:gd name="connsiteY6754" fmla="*/ 1327777 h 10285413"/>
              <a:gd name="connsiteX6755" fmla="*/ 11525136 w 16348919"/>
              <a:gd name="connsiteY6755" fmla="*/ 1308043 h 10285413"/>
              <a:gd name="connsiteX6756" fmla="*/ 11436330 w 16348919"/>
              <a:gd name="connsiteY6756" fmla="*/ 1327777 h 10285413"/>
              <a:gd name="connsiteX6757" fmla="*/ 11406725 w 16348919"/>
              <a:gd name="connsiteY6757" fmla="*/ 1337645 h 10285413"/>
              <a:gd name="connsiteX6758" fmla="*/ 11317919 w 16348919"/>
              <a:gd name="connsiteY6758" fmla="*/ 1337645 h 10285413"/>
              <a:gd name="connsiteX6759" fmla="*/ 11219245 w 16348919"/>
              <a:gd name="connsiteY6759" fmla="*/ 1337645 h 10285413"/>
              <a:gd name="connsiteX6760" fmla="*/ 11130439 w 16348919"/>
              <a:gd name="connsiteY6760" fmla="*/ 1347514 h 10285413"/>
              <a:gd name="connsiteX6761" fmla="*/ 11081101 w 16348919"/>
              <a:gd name="connsiteY6761" fmla="*/ 1367247 h 10285413"/>
              <a:gd name="connsiteX6762" fmla="*/ 11061367 w 16348919"/>
              <a:gd name="connsiteY6762" fmla="*/ 1357379 h 10285413"/>
              <a:gd name="connsiteX6763" fmla="*/ 11051499 w 16348919"/>
              <a:gd name="connsiteY6763" fmla="*/ 1347514 h 10285413"/>
              <a:gd name="connsiteX6764" fmla="*/ 11031765 w 16348919"/>
              <a:gd name="connsiteY6764" fmla="*/ 1347514 h 10285413"/>
              <a:gd name="connsiteX6765" fmla="*/ 11031765 w 16348919"/>
              <a:gd name="connsiteY6765" fmla="*/ 1367247 h 10285413"/>
              <a:gd name="connsiteX6766" fmla="*/ 11130439 w 16348919"/>
              <a:gd name="connsiteY6766" fmla="*/ 1386981 h 10285413"/>
              <a:gd name="connsiteX6767" fmla="*/ 11189643 w 16348919"/>
              <a:gd name="connsiteY6767" fmla="*/ 1386981 h 10285413"/>
              <a:gd name="connsiteX6768" fmla="*/ 11298186 w 16348919"/>
              <a:gd name="connsiteY6768" fmla="*/ 1386981 h 10285413"/>
              <a:gd name="connsiteX6769" fmla="*/ 11465932 w 16348919"/>
              <a:gd name="connsiteY6769" fmla="*/ 1386981 h 10285413"/>
              <a:gd name="connsiteX6770" fmla="*/ 11505399 w 16348919"/>
              <a:gd name="connsiteY6770" fmla="*/ 1386981 h 10285413"/>
              <a:gd name="connsiteX6771" fmla="*/ 11525136 w 16348919"/>
              <a:gd name="connsiteY6771" fmla="*/ 1386981 h 10285413"/>
              <a:gd name="connsiteX6772" fmla="*/ 11564606 w 16348919"/>
              <a:gd name="connsiteY6772" fmla="*/ 1386981 h 10285413"/>
              <a:gd name="connsiteX6773" fmla="*/ 11761954 w 16348919"/>
              <a:gd name="connsiteY6773" fmla="*/ 1386981 h 10285413"/>
              <a:gd name="connsiteX6774" fmla="*/ 11919832 w 16348919"/>
              <a:gd name="connsiteY6774" fmla="*/ 1367247 h 10285413"/>
              <a:gd name="connsiteX6775" fmla="*/ 11900098 w 16348919"/>
              <a:gd name="connsiteY6775" fmla="*/ 1367247 h 10285413"/>
              <a:gd name="connsiteX6776" fmla="*/ 11880362 w 16348919"/>
              <a:gd name="connsiteY6776" fmla="*/ 1357379 h 10285413"/>
              <a:gd name="connsiteX6777" fmla="*/ 11860629 w 16348919"/>
              <a:gd name="connsiteY6777" fmla="*/ 1347514 h 10285413"/>
              <a:gd name="connsiteX6778" fmla="*/ 11831026 w 16348919"/>
              <a:gd name="connsiteY6778" fmla="*/ 1327777 h 10285413"/>
              <a:gd name="connsiteX6779" fmla="*/ 11821158 w 16348919"/>
              <a:gd name="connsiteY6779" fmla="*/ 1308043 h 10285413"/>
              <a:gd name="connsiteX6780" fmla="*/ 11919832 w 16348919"/>
              <a:gd name="connsiteY6780" fmla="*/ 1308043 h 10285413"/>
              <a:gd name="connsiteX6781" fmla="*/ 11988905 w 16348919"/>
              <a:gd name="connsiteY6781" fmla="*/ 1298175 h 10285413"/>
              <a:gd name="connsiteX6782" fmla="*/ 12018506 w 16348919"/>
              <a:gd name="connsiteY6782" fmla="*/ 1288307 h 10285413"/>
              <a:gd name="connsiteX6783" fmla="*/ 12038239 w 16348919"/>
              <a:gd name="connsiteY6783" fmla="*/ 1288307 h 10285413"/>
              <a:gd name="connsiteX6784" fmla="*/ 12136913 w 16348919"/>
              <a:gd name="connsiteY6784" fmla="*/ 1268573 h 10285413"/>
              <a:gd name="connsiteX6785" fmla="*/ 12136913 w 16348919"/>
              <a:gd name="connsiteY6785" fmla="*/ 1258705 h 10285413"/>
              <a:gd name="connsiteX6786" fmla="*/ 12156650 w 16348919"/>
              <a:gd name="connsiteY6786" fmla="*/ 1248840 h 10285413"/>
              <a:gd name="connsiteX6787" fmla="*/ 12146782 w 16348919"/>
              <a:gd name="connsiteY6787" fmla="*/ 1229103 h 10285413"/>
              <a:gd name="connsiteX6788" fmla="*/ 12136913 w 16348919"/>
              <a:gd name="connsiteY6788" fmla="*/ 1209369 h 10285413"/>
              <a:gd name="connsiteX6789" fmla="*/ 12176384 w 16348919"/>
              <a:gd name="connsiteY6789" fmla="*/ 1209369 h 10285413"/>
              <a:gd name="connsiteX6790" fmla="*/ 12215854 w 16348919"/>
              <a:gd name="connsiteY6790" fmla="*/ 1199501 h 10285413"/>
              <a:gd name="connsiteX6791" fmla="*/ 12255324 w 16348919"/>
              <a:gd name="connsiteY6791" fmla="*/ 1189633 h 10285413"/>
              <a:gd name="connsiteX6792" fmla="*/ 12294794 w 16348919"/>
              <a:gd name="connsiteY6792" fmla="*/ 1189633 h 10285413"/>
              <a:gd name="connsiteX6793" fmla="*/ 12294794 w 16348919"/>
              <a:gd name="connsiteY6793" fmla="*/ 1209369 h 10285413"/>
              <a:gd name="connsiteX6794" fmla="*/ 12314528 w 16348919"/>
              <a:gd name="connsiteY6794" fmla="*/ 1209369 h 10285413"/>
              <a:gd name="connsiteX6795" fmla="*/ 12334262 w 16348919"/>
              <a:gd name="connsiteY6795" fmla="*/ 1219235 h 10285413"/>
              <a:gd name="connsiteX6796" fmla="*/ 12334262 w 16348919"/>
              <a:gd name="connsiteY6796" fmla="*/ 1229103 h 10285413"/>
              <a:gd name="connsiteX6797" fmla="*/ 12413202 w 16348919"/>
              <a:gd name="connsiteY6797" fmla="*/ 1288307 h 10285413"/>
              <a:gd name="connsiteX6798" fmla="*/ 12432938 w 16348919"/>
              <a:gd name="connsiteY6798" fmla="*/ 1248840 h 10285413"/>
              <a:gd name="connsiteX6799" fmla="*/ 12432938 w 16348919"/>
              <a:gd name="connsiteY6799" fmla="*/ 1229103 h 10285413"/>
              <a:gd name="connsiteX6800" fmla="*/ 12610550 w 16348919"/>
              <a:gd name="connsiteY6800" fmla="*/ 1288307 h 10285413"/>
              <a:gd name="connsiteX6801" fmla="*/ 12630284 w 16348919"/>
              <a:gd name="connsiteY6801" fmla="*/ 1308043 h 10285413"/>
              <a:gd name="connsiteX6802" fmla="*/ 12561212 w 16348919"/>
              <a:gd name="connsiteY6802" fmla="*/ 1308043 h 10285413"/>
              <a:gd name="connsiteX6803" fmla="*/ 12472406 w 16348919"/>
              <a:gd name="connsiteY6803" fmla="*/ 1327777 h 10285413"/>
              <a:gd name="connsiteX6804" fmla="*/ 12423070 w 16348919"/>
              <a:gd name="connsiteY6804" fmla="*/ 1327777 h 10285413"/>
              <a:gd name="connsiteX6805" fmla="*/ 12432938 w 16348919"/>
              <a:gd name="connsiteY6805" fmla="*/ 1347514 h 10285413"/>
              <a:gd name="connsiteX6806" fmla="*/ 12492139 w 16348919"/>
              <a:gd name="connsiteY6806" fmla="*/ 1347514 h 10285413"/>
              <a:gd name="connsiteX6807" fmla="*/ 12531610 w 16348919"/>
              <a:gd name="connsiteY6807" fmla="*/ 1347514 h 10285413"/>
              <a:gd name="connsiteX6808" fmla="*/ 12571080 w 16348919"/>
              <a:gd name="connsiteY6808" fmla="*/ 1347514 h 10285413"/>
              <a:gd name="connsiteX6809" fmla="*/ 12610550 w 16348919"/>
              <a:gd name="connsiteY6809" fmla="*/ 1347514 h 10285413"/>
              <a:gd name="connsiteX6810" fmla="*/ 12659886 w 16348919"/>
              <a:gd name="connsiteY6810" fmla="*/ 1347514 h 10285413"/>
              <a:gd name="connsiteX6811" fmla="*/ 12709224 w 16348919"/>
              <a:gd name="connsiteY6811" fmla="*/ 1347514 h 10285413"/>
              <a:gd name="connsiteX6812" fmla="*/ 12768428 w 16348919"/>
              <a:gd name="connsiteY6812" fmla="*/ 1347514 h 10285413"/>
              <a:gd name="connsiteX6813" fmla="*/ 12788164 w 16348919"/>
              <a:gd name="connsiteY6813" fmla="*/ 1367247 h 10285413"/>
              <a:gd name="connsiteX6814" fmla="*/ 12728958 w 16348919"/>
              <a:gd name="connsiteY6814" fmla="*/ 1386981 h 10285413"/>
              <a:gd name="connsiteX6815" fmla="*/ 12768428 w 16348919"/>
              <a:gd name="connsiteY6815" fmla="*/ 1406717 h 10285413"/>
              <a:gd name="connsiteX6816" fmla="*/ 12886838 w 16348919"/>
              <a:gd name="connsiteY6816" fmla="*/ 1406717 h 10285413"/>
              <a:gd name="connsiteX6817" fmla="*/ 12867102 w 16348919"/>
              <a:gd name="connsiteY6817" fmla="*/ 1446187 h 10285413"/>
              <a:gd name="connsiteX6818" fmla="*/ 12847368 w 16348919"/>
              <a:gd name="connsiteY6818" fmla="*/ 1446187 h 10285413"/>
              <a:gd name="connsiteX6819" fmla="*/ 12817766 w 16348919"/>
              <a:gd name="connsiteY6819" fmla="*/ 1446187 h 10285413"/>
              <a:gd name="connsiteX6820" fmla="*/ 12748694 w 16348919"/>
              <a:gd name="connsiteY6820" fmla="*/ 1446187 h 10285413"/>
              <a:gd name="connsiteX6821" fmla="*/ 12689490 w 16348919"/>
              <a:gd name="connsiteY6821" fmla="*/ 1446187 h 10285413"/>
              <a:gd name="connsiteX6822" fmla="*/ 12669754 w 16348919"/>
              <a:gd name="connsiteY6822" fmla="*/ 1465921 h 10285413"/>
              <a:gd name="connsiteX6823" fmla="*/ 12689490 w 16348919"/>
              <a:gd name="connsiteY6823" fmla="*/ 1436319 h 10285413"/>
              <a:gd name="connsiteX6824" fmla="*/ 12590813 w 16348919"/>
              <a:gd name="connsiteY6824" fmla="*/ 1426451 h 10285413"/>
              <a:gd name="connsiteX6825" fmla="*/ 12511876 w 16348919"/>
              <a:gd name="connsiteY6825" fmla="*/ 1446187 h 10285413"/>
              <a:gd name="connsiteX6826" fmla="*/ 12571080 w 16348919"/>
              <a:gd name="connsiteY6826" fmla="*/ 1465921 h 10285413"/>
              <a:gd name="connsiteX6827" fmla="*/ 12630284 w 16348919"/>
              <a:gd name="connsiteY6827" fmla="*/ 1485655 h 10285413"/>
              <a:gd name="connsiteX6828" fmla="*/ 12669754 w 16348919"/>
              <a:gd name="connsiteY6828" fmla="*/ 1525125 h 10285413"/>
              <a:gd name="connsiteX6829" fmla="*/ 12689490 w 16348919"/>
              <a:gd name="connsiteY6829" fmla="*/ 1525125 h 10285413"/>
              <a:gd name="connsiteX6830" fmla="*/ 12788164 w 16348919"/>
              <a:gd name="connsiteY6830" fmla="*/ 1544861 h 10285413"/>
              <a:gd name="connsiteX6831" fmla="*/ 12837500 w 16348919"/>
              <a:gd name="connsiteY6831" fmla="*/ 1544861 h 10285413"/>
              <a:gd name="connsiteX6832" fmla="*/ 12867102 w 16348919"/>
              <a:gd name="connsiteY6832" fmla="*/ 1544861 h 10285413"/>
              <a:gd name="connsiteX6833" fmla="*/ 12886838 w 16348919"/>
              <a:gd name="connsiteY6833" fmla="*/ 1544861 h 10285413"/>
              <a:gd name="connsiteX6834" fmla="*/ 12886838 w 16348919"/>
              <a:gd name="connsiteY6834" fmla="*/ 1525125 h 10285413"/>
              <a:gd name="connsiteX6835" fmla="*/ 12807898 w 16348919"/>
              <a:gd name="connsiteY6835" fmla="*/ 1505392 h 10285413"/>
              <a:gd name="connsiteX6836" fmla="*/ 12788164 w 16348919"/>
              <a:gd name="connsiteY6836" fmla="*/ 1485655 h 10285413"/>
              <a:gd name="connsiteX6837" fmla="*/ 12817766 w 16348919"/>
              <a:gd name="connsiteY6837" fmla="*/ 1485655 h 10285413"/>
              <a:gd name="connsiteX6838" fmla="*/ 12886838 w 16348919"/>
              <a:gd name="connsiteY6838" fmla="*/ 1485655 h 10285413"/>
              <a:gd name="connsiteX6839" fmla="*/ 12916440 w 16348919"/>
              <a:gd name="connsiteY6839" fmla="*/ 1475790 h 10285413"/>
              <a:gd name="connsiteX6840" fmla="*/ 12926306 w 16348919"/>
              <a:gd name="connsiteY6840" fmla="*/ 1465921 h 10285413"/>
              <a:gd name="connsiteX6841" fmla="*/ 12946042 w 16348919"/>
              <a:gd name="connsiteY6841" fmla="*/ 1446187 h 10285413"/>
              <a:gd name="connsiteX6842" fmla="*/ 12946042 w 16348919"/>
              <a:gd name="connsiteY6842" fmla="*/ 1406717 h 10285413"/>
              <a:gd name="connsiteX6843" fmla="*/ 12926306 w 16348919"/>
              <a:gd name="connsiteY6843" fmla="*/ 1367247 h 10285413"/>
              <a:gd name="connsiteX6844" fmla="*/ 12886838 w 16348919"/>
              <a:gd name="connsiteY6844" fmla="*/ 1367247 h 10285413"/>
              <a:gd name="connsiteX6845" fmla="*/ 12926306 w 16348919"/>
              <a:gd name="connsiteY6845" fmla="*/ 1347514 h 10285413"/>
              <a:gd name="connsiteX6846" fmla="*/ 12985512 w 16348919"/>
              <a:gd name="connsiteY6846" fmla="*/ 1367247 h 10285413"/>
              <a:gd name="connsiteX6847" fmla="*/ 12985512 w 16348919"/>
              <a:gd name="connsiteY6847" fmla="*/ 1386981 h 10285413"/>
              <a:gd name="connsiteX6848" fmla="*/ 13005246 w 16348919"/>
              <a:gd name="connsiteY6848" fmla="*/ 1396849 h 10285413"/>
              <a:gd name="connsiteX6849" fmla="*/ 13005246 w 16348919"/>
              <a:gd name="connsiteY6849" fmla="*/ 1426451 h 10285413"/>
              <a:gd name="connsiteX6850" fmla="*/ 12985512 w 16348919"/>
              <a:gd name="connsiteY6850" fmla="*/ 1485655 h 10285413"/>
              <a:gd name="connsiteX6851" fmla="*/ 13005246 w 16348919"/>
              <a:gd name="connsiteY6851" fmla="*/ 1525125 h 10285413"/>
              <a:gd name="connsiteX6852" fmla="*/ 13064450 w 16348919"/>
              <a:gd name="connsiteY6852" fmla="*/ 1525125 h 10285413"/>
              <a:gd name="connsiteX6853" fmla="*/ 13212462 w 16348919"/>
              <a:gd name="connsiteY6853" fmla="*/ 1505392 h 10285413"/>
              <a:gd name="connsiteX6854" fmla="*/ 13242064 w 16348919"/>
              <a:gd name="connsiteY6854" fmla="*/ 1485655 h 10285413"/>
              <a:gd name="connsiteX6855" fmla="*/ 13242064 w 16348919"/>
              <a:gd name="connsiteY6855" fmla="*/ 1446187 h 10285413"/>
              <a:gd name="connsiteX6856" fmla="*/ 13281534 w 16348919"/>
              <a:gd name="connsiteY6856" fmla="*/ 1446187 h 10285413"/>
              <a:gd name="connsiteX6857" fmla="*/ 13281534 w 16348919"/>
              <a:gd name="connsiteY6857" fmla="*/ 1465921 h 10285413"/>
              <a:gd name="connsiteX6858" fmla="*/ 13281534 w 16348919"/>
              <a:gd name="connsiteY6858" fmla="*/ 1505392 h 10285413"/>
              <a:gd name="connsiteX6859" fmla="*/ 13261798 w 16348919"/>
              <a:gd name="connsiteY6859" fmla="*/ 1515259 h 10285413"/>
              <a:gd name="connsiteX6860" fmla="*/ 13281534 w 16348919"/>
              <a:gd name="connsiteY6860" fmla="*/ 1525125 h 10285413"/>
              <a:gd name="connsiteX6861" fmla="*/ 13311136 w 16348919"/>
              <a:gd name="connsiteY6861" fmla="*/ 1544861 h 10285413"/>
              <a:gd name="connsiteX6862" fmla="*/ 13380208 w 16348919"/>
              <a:gd name="connsiteY6862" fmla="*/ 1554727 h 10285413"/>
              <a:gd name="connsiteX6863" fmla="*/ 13449280 w 16348919"/>
              <a:gd name="connsiteY6863" fmla="*/ 1534993 h 10285413"/>
              <a:gd name="connsiteX6864" fmla="*/ 13478882 w 16348919"/>
              <a:gd name="connsiteY6864" fmla="*/ 1525125 h 10285413"/>
              <a:gd name="connsiteX6865" fmla="*/ 13498616 w 16348919"/>
              <a:gd name="connsiteY6865" fmla="*/ 1525125 h 10285413"/>
              <a:gd name="connsiteX6866" fmla="*/ 13617027 w 16348919"/>
              <a:gd name="connsiteY6866" fmla="*/ 1485655 h 10285413"/>
              <a:gd name="connsiteX6867" fmla="*/ 13617027 w 16348919"/>
              <a:gd name="connsiteY6867" fmla="*/ 1446187 h 10285413"/>
              <a:gd name="connsiteX6868" fmla="*/ 13597290 w 16348919"/>
              <a:gd name="connsiteY6868" fmla="*/ 1426451 h 10285413"/>
              <a:gd name="connsiteX6869" fmla="*/ 13617027 w 16348919"/>
              <a:gd name="connsiteY6869" fmla="*/ 1426451 h 10285413"/>
              <a:gd name="connsiteX6870" fmla="*/ 13636760 w 16348919"/>
              <a:gd name="connsiteY6870" fmla="*/ 1406717 h 10285413"/>
              <a:gd name="connsiteX6871" fmla="*/ 13656494 w 16348919"/>
              <a:gd name="connsiteY6871" fmla="*/ 1386981 h 10285413"/>
              <a:gd name="connsiteX6872" fmla="*/ 13695964 w 16348919"/>
              <a:gd name="connsiteY6872" fmla="*/ 1386981 h 10285413"/>
              <a:gd name="connsiteX6873" fmla="*/ 13774904 w 16348919"/>
              <a:gd name="connsiteY6873" fmla="*/ 1386981 h 10285413"/>
              <a:gd name="connsiteX6874" fmla="*/ 13774904 w 16348919"/>
              <a:gd name="connsiteY6874" fmla="*/ 1406717 h 10285413"/>
              <a:gd name="connsiteX6875" fmla="*/ 13794638 w 16348919"/>
              <a:gd name="connsiteY6875" fmla="*/ 1406717 h 10285413"/>
              <a:gd name="connsiteX6876" fmla="*/ 13794638 w 16348919"/>
              <a:gd name="connsiteY6876" fmla="*/ 1426451 h 10285413"/>
              <a:gd name="connsiteX6877" fmla="*/ 13794638 w 16348919"/>
              <a:gd name="connsiteY6877" fmla="*/ 1446187 h 10285413"/>
              <a:gd name="connsiteX6878" fmla="*/ 13794638 w 16348919"/>
              <a:gd name="connsiteY6878" fmla="*/ 1465921 h 10285413"/>
              <a:gd name="connsiteX6879" fmla="*/ 13814375 w 16348919"/>
              <a:gd name="connsiteY6879" fmla="*/ 1446187 h 10285413"/>
              <a:gd name="connsiteX6880" fmla="*/ 13824240 w 16348919"/>
              <a:gd name="connsiteY6880" fmla="*/ 1426451 h 10285413"/>
              <a:gd name="connsiteX6881" fmla="*/ 13834108 w 16348919"/>
              <a:gd name="connsiteY6881" fmla="*/ 1456053 h 10285413"/>
              <a:gd name="connsiteX6882" fmla="*/ 13794638 w 16348919"/>
              <a:gd name="connsiteY6882" fmla="*/ 1505392 h 10285413"/>
              <a:gd name="connsiteX6883" fmla="*/ 13705832 w 16348919"/>
              <a:gd name="connsiteY6883" fmla="*/ 1495523 h 10285413"/>
              <a:gd name="connsiteX6884" fmla="*/ 13676230 w 16348919"/>
              <a:gd name="connsiteY6884" fmla="*/ 1465921 h 10285413"/>
              <a:gd name="connsiteX6885" fmla="*/ 13666362 w 16348919"/>
              <a:gd name="connsiteY6885" fmla="*/ 1446187 h 10285413"/>
              <a:gd name="connsiteX6886" fmla="*/ 13656494 w 16348919"/>
              <a:gd name="connsiteY6886" fmla="*/ 1446187 h 10285413"/>
              <a:gd name="connsiteX6887" fmla="*/ 13656494 w 16348919"/>
              <a:gd name="connsiteY6887" fmla="*/ 1456053 h 10285413"/>
              <a:gd name="connsiteX6888" fmla="*/ 13656494 w 16348919"/>
              <a:gd name="connsiteY6888" fmla="*/ 1485655 h 10285413"/>
              <a:gd name="connsiteX6889" fmla="*/ 13656494 w 16348919"/>
              <a:gd name="connsiteY6889" fmla="*/ 1525125 h 10285413"/>
              <a:gd name="connsiteX6890" fmla="*/ 13686099 w 16348919"/>
              <a:gd name="connsiteY6890" fmla="*/ 1525125 h 10285413"/>
              <a:gd name="connsiteX6891" fmla="*/ 13715701 w 16348919"/>
              <a:gd name="connsiteY6891" fmla="*/ 1525125 h 10285413"/>
              <a:gd name="connsiteX6892" fmla="*/ 13577556 w 16348919"/>
              <a:gd name="connsiteY6892" fmla="*/ 1584329 h 10285413"/>
              <a:gd name="connsiteX6893" fmla="*/ 13508484 w 16348919"/>
              <a:gd name="connsiteY6893" fmla="*/ 1584329 h 10285413"/>
              <a:gd name="connsiteX6894" fmla="*/ 13478882 w 16348919"/>
              <a:gd name="connsiteY6894" fmla="*/ 1604066 h 10285413"/>
              <a:gd name="connsiteX6895" fmla="*/ 13483815 w 16348919"/>
              <a:gd name="connsiteY6895" fmla="*/ 1604066 h 10285413"/>
              <a:gd name="connsiteX6896" fmla="*/ 13538086 w 16348919"/>
              <a:gd name="connsiteY6896" fmla="*/ 1604066 h 10285413"/>
              <a:gd name="connsiteX6897" fmla="*/ 13676230 w 16348919"/>
              <a:gd name="connsiteY6897" fmla="*/ 1594197 h 10285413"/>
              <a:gd name="connsiteX6898" fmla="*/ 13774904 w 16348919"/>
              <a:gd name="connsiteY6898" fmla="*/ 1574464 h 10285413"/>
              <a:gd name="connsiteX6899" fmla="*/ 13814375 w 16348919"/>
              <a:gd name="connsiteY6899" fmla="*/ 1564595 h 10285413"/>
              <a:gd name="connsiteX6900" fmla="*/ 13834108 w 16348919"/>
              <a:gd name="connsiteY6900" fmla="*/ 1544861 h 10285413"/>
              <a:gd name="connsiteX6901" fmla="*/ 13853842 w 16348919"/>
              <a:gd name="connsiteY6901" fmla="*/ 1544861 h 10285413"/>
              <a:gd name="connsiteX6902" fmla="*/ 13952519 w 16348919"/>
              <a:gd name="connsiteY6902" fmla="*/ 1564595 h 10285413"/>
              <a:gd name="connsiteX6903" fmla="*/ 14090660 w 16348919"/>
              <a:gd name="connsiteY6903" fmla="*/ 1525125 h 10285413"/>
              <a:gd name="connsiteX6904" fmla="*/ 14110397 w 16348919"/>
              <a:gd name="connsiteY6904" fmla="*/ 1505392 h 10285413"/>
              <a:gd name="connsiteX6905" fmla="*/ 14120262 w 16348919"/>
              <a:gd name="connsiteY6905" fmla="*/ 1485655 h 10285413"/>
              <a:gd name="connsiteX6906" fmla="*/ 14130130 w 16348919"/>
              <a:gd name="connsiteY6906" fmla="*/ 1485655 h 10285413"/>
              <a:gd name="connsiteX6907" fmla="*/ 14149867 w 16348919"/>
              <a:gd name="connsiteY6907" fmla="*/ 1485655 h 10285413"/>
              <a:gd name="connsiteX6908" fmla="*/ 14209071 w 16348919"/>
              <a:gd name="connsiteY6908" fmla="*/ 1465921 h 10285413"/>
              <a:gd name="connsiteX6909" fmla="*/ 14228804 w 16348919"/>
              <a:gd name="connsiteY6909" fmla="*/ 1426451 h 10285413"/>
              <a:gd name="connsiteX6910" fmla="*/ 14169601 w 16348919"/>
              <a:gd name="connsiteY6910" fmla="*/ 1426451 h 10285413"/>
              <a:gd name="connsiteX6911" fmla="*/ 14130130 w 16348919"/>
              <a:gd name="connsiteY6911" fmla="*/ 1406717 h 10285413"/>
              <a:gd name="connsiteX6912" fmla="*/ 14070927 w 16348919"/>
              <a:gd name="connsiteY6912" fmla="*/ 1367247 h 10285413"/>
              <a:gd name="connsiteX6913" fmla="*/ 14011723 w 16348919"/>
              <a:gd name="connsiteY6913" fmla="*/ 1367247 h 10285413"/>
              <a:gd name="connsiteX6914" fmla="*/ 14031456 w 16348919"/>
              <a:gd name="connsiteY6914" fmla="*/ 1347514 h 10285413"/>
              <a:gd name="connsiteX6915" fmla="*/ 13853842 w 16348919"/>
              <a:gd name="connsiteY6915" fmla="*/ 1248840 h 10285413"/>
              <a:gd name="connsiteX6916" fmla="*/ 13824240 w 16348919"/>
              <a:gd name="connsiteY6916" fmla="*/ 1248840 h 10285413"/>
              <a:gd name="connsiteX6917" fmla="*/ 13794638 w 16348919"/>
              <a:gd name="connsiteY6917" fmla="*/ 1229103 h 10285413"/>
              <a:gd name="connsiteX6918" fmla="*/ 13873579 w 16348919"/>
              <a:gd name="connsiteY6918" fmla="*/ 1229103 h 10285413"/>
              <a:gd name="connsiteX6919" fmla="*/ 13913049 w 16348919"/>
              <a:gd name="connsiteY6919" fmla="*/ 1229103 h 10285413"/>
              <a:gd name="connsiteX6920" fmla="*/ 13932782 w 16348919"/>
              <a:gd name="connsiteY6920" fmla="*/ 1248840 h 10285413"/>
              <a:gd name="connsiteX6921" fmla="*/ 14011723 w 16348919"/>
              <a:gd name="connsiteY6921" fmla="*/ 1268573 h 10285413"/>
              <a:gd name="connsiteX6922" fmla="*/ 14051193 w 16348919"/>
              <a:gd name="connsiteY6922" fmla="*/ 1248840 h 10285413"/>
              <a:gd name="connsiteX6923" fmla="*/ 14051193 w 16348919"/>
              <a:gd name="connsiteY6923" fmla="*/ 1229103 h 10285413"/>
              <a:gd name="connsiteX6924" fmla="*/ 14169601 w 16348919"/>
              <a:gd name="connsiteY6924" fmla="*/ 1308043 h 10285413"/>
              <a:gd name="connsiteX6925" fmla="*/ 14189334 w 16348919"/>
              <a:gd name="connsiteY6925" fmla="*/ 1327777 h 10285413"/>
              <a:gd name="connsiteX6926" fmla="*/ 14228804 w 16348919"/>
              <a:gd name="connsiteY6926" fmla="*/ 1347514 h 10285413"/>
              <a:gd name="connsiteX6927" fmla="*/ 14248541 w 16348919"/>
              <a:gd name="connsiteY6927" fmla="*/ 1367247 h 10285413"/>
              <a:gd name="connsiteX6928" fmla="*/ 14347215 w 16348919"/>
              <a:gd name="connsiteY6928" fmla="*/ 1426451 h 10285413"/>
              <a:gd name="connsiteX6929" fmla="*/ 14406419 w 16348919"/>
              <a:gd name="connsiteY6929" fmla="*/ 1406717 h 10285413"/>
              <a:gd name="connsiteX6930" fmla="*/ 14445889 w 16348919"/>
              <a:gd name="connsiteY6930" fmla="*/ 1426451 h 10285413"/>
              <a:gd name="connsiteX6931" fmla="*/ 14465623 w 16348919"/>
              <a:gd name="connsiteY6931" fmla="*/ 1456053 h 10285413"/>
              <a:gd name="connsiteX6932" fmla="*/ 14505093 w 16348919"/>
              <a:gd name="connsiteY6932" fmla="*/ 1465921 h 10285413"/>
              <a:gd name="connsiteX6933" fmla="*/ 14544563 w 16348919"/>
              <a:gd name="connsiteY6933" fmla="*/ 1446187 h 10285413"/>
              <a:gd name="connsiteX6934" fmla="*/ 14564297 w 16348919"/>
              <a:gd name="connsiteY6934" fmla="*/ 1406717 h 10285413"/>
              <a:gd name="connsiteX6935" fmla="*/ 14623501 w 16348919"/>
              <a:gd name="connsiteY6935" fmla="*/ 1426451 h 10285413"/>
              <a:gd name="connsiteX6936" fmla="*/ 14662971 w 16348919"/>
              <a:gd name="connsiteY6936" fmla="*/ 1446187 h 10285413"/>
              <a:gd name="connsiteX6937" fmla="*/ 14702441 w 16348919"/>
              <a:gd name="connsiteY6937" fmla="*/ 1485655 h 10285413"/>
              <a:gd name="connsiteX6938" fmla="*/ 14712309 w 16348919"/>
              <a:gd name="connsiteY6938" fmla="*/ 1525125 h 10285413"/>
              <a:gd name="connsiteX6939" fmla="*/ 14692573 w 16348919"/>
              <a:gd name="connsiteY6939" fmla="*/ 1544861 h 10285413"/>
              <a:gd name="connsiteX6940" fmla="*/ 14682707 w 16348919"/>
              <a:gd name="connsiteY6940" fmla="*/ 1574464 h 10285413"/>
              <a:gd name="connsiteX6941" fmla="*/ 14722175 w 16348919"/>
              <a:gd name="connsiteY6941" fmla="*/ 1584329 h 10285413"/>
              <a:gd name="connsiteX6942" fmla="*/ 14761645 w 16348919"/>
              <a:gd name="connsiteY6942" fmla="*/ 1564595 h 10285413"/>
              <a:gd name="connsiteX6943" fmla="*/ 14791247 w 16348919"/>
              <a:gd name="connsiteY6943" fmla="*/ 1564595 h 10285413"/>
              <a:gd name="connsiteX6944" fmla="*/ 14801115 w 16348919"/>
              <a:gd name="connsiteY6944" fmla="*/ 1544861 h 10285413"/>
              <a:gd name="connsiteX6945" fmla="*/ 14820849 w 16348919"/>
              <a:gd name="connsiteY6945" fmla="*/ 1544861 h 10285413"/>
              <a:gd name="connsiteX6946" fmla="*/ 14860319 w 16348919"/>
              <a:gd name="connsiteY6946" fmla="*/ 1544861 h 10285413"/>
              <a:gd name="connsiteX6947" fmla="*/ 14870187 w 16348919"/>
              <a:gd name="connsiteY6947" fmla="*/ 1584329 h 10285413"/>
              <a:gd name="connsiteX6948" fmla="*/ 14899789 w 16348919"/>
              <a:gd name="connsiteY6948" fmla="*/ 1643535 h 10285413"/>
              <a:gd name="connsiteX6949" fmla="*/ 14939259 w 16348919"/>
              <a:gd name="connsiteY6949" fmla="*/ 1623799 h 10285413"/>
              <a:gd name="connsiteX6950" fmla="*/ 14978729 w 16348919"/>
              <a:gd name="connsiteY6950" fmla="*/ 1564595 h 10285413"/>
              <a:gd name="connsiteX6951" fmla="*/ 14998463 w 16348919"/>
              <a:gd name="connsiteY6951" fmla="*/ 1564595 h 10285413"/>
              <a:gd name="connsiteX6952" fmla="*/ 15037933 w 16348919"/>
              <a:gd name="connsiteY6952" fmla="*/ 1584329 h 10285413"/>
              <a:gd name="connsiteX6953" fmla="*/ 15057667 w 16348919"/>
              <a:gd name="connsiteY6953" fmla="*/ 1623799 h 10285413"/>
              <a:gd name="connsiteX6954" fmla="*/ 15037933 w 16348919"/>
              <a:gd name="connsiteY6954" fmla="*/ 1653401 h 10285413"/>
              <a:gd name="connsiteX6955" fmla="*/ 15057667 w 16348919"/>
              <a:gd name="connsiteY6955" fmla="*/ 1663269 h 10285413"/>
              <a:gd name="connsiteX6956" fmla="*/ 15087269 w 16348919"/>
              <a:gd name="connsiteY6956" fmla="*/ 1683006 h 10285413"/>
              <a:gd name="connsiteX6957" fmla="*/ 15136607 w 16348919"/>
              <a:gd name="connsiteY6957" fmla="*/ 1673137 h 10285413"/>
              <a:gd name="connsiteX6958" fmla="*/ 15176077 w 16348919"/>
              <a:gd name="connsiteY6958" fmla="*/ 1702740 h 10285413"/>
              <a:gd name="connsiteX6959" fmla="*/ 15235281 w 16348919"/>
              <a:gd name="connsiteY6959" fmla="*/ 1702740 h 10285413"/>
              <a:gd name="connsiteX6960" fmla="*/ 15274751 w 16348919"/>
              <a:gd name="connsiteY6960" fmla="*/ 1702740 h 10285413"/>
              <a:gd name="connsiteX6961" fmla="*/ 15284617 w 16348919"/>
              <a:gd name="connsiteY6961" fmla="*/ 1732342 h 10285413"/>
              <a:gd name="connsiteX6962" fmla="*/ 15294485 w 16348919"/>
              <a:gd name="connsiteY6962" fmla="*/ 1742210 h 10285413"/>
              <a:gd name="connsiteX6963" fmla="*/ 15314221 w 16348919"/>
              <a:gd name="connsiteY6963" fmla="*/ 1781680 h 10285413"/>
              <a:gd name="connsiteX6964" fmla="*/ 15353689 w 16348919"/>
              <a:gd name="connsiteY6964" fmla="*/ 1761943 h 10285413"/>
              <a:gd name="connsiteX6965" fmla="*/ 15393159 w 16348919"/>
              <a:gd name="connsiteY6965" fmla="*/ 1761943 h 10285413"/>
              <a:gd name="connsiteX6966" fmla="*/ 15412895 w 16348919"/>
              <a:gd name="connsiteY6966" fmla="*/ 1761943 h 10285413"/>
              <a:gd name="connsiteX6967" fmla="*/ 15432629 w 16348919"/>
              <a:gd name="connsiteY6967" fmla="*/ 1761943 h 10285413"/>
              <a:gd name="connsiteX6968" fmla="*/ 15452363 w 16348919"/>
              <a:gd name="connsiteY6968" fmla="*/ 1781680 h 10285413"/>
              <a:gd name="connsiteX6969" fmla="*/ 15472099 w 16348919"/>
              <a:gd name="connsiteY6969" fmla="*/ 1801413 h 10285413"/>
              <a:gd name="connsiteX6970" fmla="*/ 15472099 w 16348919"/>
              <a:gd name="connsiteY6970" fmla="*/ 1821147 h 10285413"/>
              <a:gd name="connsiteX6971" fmla="*/ 15481967 w 16348919"/>
              <a:gd name="connsiteY6971" fmla="*/ 1801413 h 10285413"/>
              <a:gd name="connsiteX6972" fmla="*/ 15511571 w 16348919"/>
              <a:gd name="connsiteY6972" fmla="*/ 1781680 h 10285413"/>
              <a:gd name="connsiteX6973" fmla="*/ 15511571 w 16348919"/>
              <a:gd name="connsiteY6973" fmla="*/ 1801413 h 10285413"/>
              <a:gd name="connsiteX6974" fmla="*/ 15531303 w 16348919"/>
              <a:gd name="connsiteY6974" fmla="*/ 1840884 h 10285413"/>
              <a:gd name="connsiteX6975" fmla="*/ 15570773 w 16348919"/>
              <a:gd name="connsiteY6975" fmla="*/ 1860617 h 10285413"/>
              <a:gd name="connsiteX6976" fmla="*/ 15629977 w 16348919"/>
              <a:gd name="connsiteY6976" fmla="*/ 1860617 h 10285413"/>
              <a:gd name="connsiteX6977" fmla="*/ 15649711 w 16348919"/>
              <a:gd name="connsiteY6977" fmla="*/ 1860617 h 10285413"/>
              <a:gd name="connsiteX6978" fmla="*/ 15669447 w 16348919"/>
              <a:gd name="connsiteY6978" fmla="*/ 1870486 h 10285413"/>
              <a:gd name="connsiteX6979" fmla="*/ 15708919 w 16348919"/>
              <a:gd name="connsiteY6979" fmla="*/ 1880354 h 10285413"/>
              <a:gd name="connsiteX6980" fmla="*/ 15728651 w 16348919"/>
              <a:gd name="connsiteY6980" fmla="*/ 1880354 h 10285413"/>
              <a:gd name="connsiteX6981" fmla="*/ 15748385 w 16348919"/>
              <a:gd name="connsiteY6981" fmla="*/ 1880354 h 10285413"/>
              <a:gd name="connsiteX6982" fmla="*/ 15748385 w 16348919"/>
              <a:gd name="connsiteY6982" fmla="*/ 1919821 h 10285413"/>
              <a:gd name="connsiteX6983" fmla="*/ 15787855 w 16348919"/>
              <a:gd name="connsiteY6983" fmla="*/ 1900087 h 10285413"/>
              <a:gd name="connsiteX6984" fmla="*/ 15827325 w 16348919"/>
              <a:gd name="connsiteY6984" fmla="*/ 1880354 h 10285413"/>
              <a:gd name="connsiteX6985" fmla="*/ 15827325 w 16348919"/>
              <a:gd name="connsiteY6985" fmla="*/ 1900087 h 10285413"/>
              <a:gd name="connsiteX6986" fmla="*/ 15847063 w 16348919"/>
              <a:gd name="connsiteY6986" fmla="*/ 1939558 h 10285413"/>
              <a:gd name="connsiteX6987" fmla="*/ 15906267 w 16348919"/>
              <a:gd name="connsiteY6987" fmla="*/ 1959292 h 10285413"/>
              <a:gd name="connsiteX6988" fmla="*/ 15975339 w 16348919"/>
              <a:gd name="connsiteY6988" fmla="*/ 1988893 h 10285413"/>
              <a:gd name="connsiteX6989" fmla="*/ 16014805 w 16348919"/>
              <a:gd name="connsiteY6989" fmla="*/ 1998762 h 10285413"/>
              <a:gd name="connsiteX6990" fmla="*/ 16044411 w 16348919"/>
              <a:gd name="connsiteY6990" fmla="*/ 1998762 h 10285413"/>
              <a:gd name="connsiteX6991" fmla="*/ 16044411 w 16348919"/>
              <a:gd name="connsiteY6991" fmla="*/ 2018495 h 10285413"/>
              <a:gd name="connsiteX6992" fmla="*/ 16064143 w 16348919"/>
              <a:gd name="connsiteY6992" fmla="*/ 2018495 h 10285413"/>
              <a:gd name="connsiteX6993" fmla="*/ 16123347 w 16348919"/>
              <a:gd name="connsiteY6993" fmla="*/ 2038232 h 10285413"/>
              <a:gd name="connsiteX6994" fmla="*/ 16202287 w 16348919"/>
              <a:gd name="connsiteY6994" fmla="*/ 2048100 h 10285413"/>
              <a:gd name="connsiteX6995" fmla="*/ 16261491 w 16348919"/>
              <a:gd name="connsiteY6995" fmla="*/ 2057965 h 10285413"/>
              <a:gd name="connsiteX6996" fmla="*/ 16323163 w 16348919"/>
              <a:gd name="connsiteY6996" fmla="*/ 2065366 h 10285413"/>
              <a:gd name="connsiteX6997" fmla="*/ 16348919 w 16348919"/>
              <a:gd name="connsiteY6997" fmla="*/ 2066722 h 10285413"/>
              <a:gd name="connsiteX6998" fmla="*/ 16348919 w 16348919"/>
              <a:gd name="connsiteY6998" fmla="*/ 10285413 h 10285413"/>
              <a:gd name="connsiteX6999" fmla="*/ 14443586 w 16348919"/>
              <a:gd name="connsiteY6999" fmla="*/ 10285413 h 10285413"/>
              <a:gd name="connsiteX7000" fmla="*/ 14428620 w 16348919"/>
              <a:gd name="connsiteY7000" fmla="*/ 10272585 h 10285413"/>
              <a:gd name="connsiteX7001" fmla="*/ 14416287 w 16348919"/>
              <a:gd name="connsiteY7001" fmla="*/ 10267651 h 10285413"/>
              <a:gd name="connsiteX7002" fmla="*/ 14386682 w 16348919"/>
              <a:gd name="connsiteY7002" fmla="*/ 10267651 h 10285413"/>
              <a:gd name="connsiteX7003" fmla="*/ 14366949 w 16348919"/>
              <a:gd name="connsiteY7003" fmla="*/ 10247917 h 10285413"/>
              <a:gd name="connsiteX7004" fmla="*/ 14288008 w 16348919"/>
              <a:gd name="connsiteY7004" fmla="*/ 10208447 h 10285413"/>
              <a:gd name="connsiteX7005" fmla="*/ 14149867 w 16348919"/>
              <a:gd name="connsiteY7005" fmla="*/ 10168977 h 10285413"/>
              <a:gd name="connsiteX7006" fmla="*/ 14120262 w 16348919"/>
              <a:gd name="connsiteY7006" fmla="*/ 10159109 h 10285413"/>
              <a:gd name="connsiteX7007" fmla="*/ 14110397 w 16348919"/>
              <a:gd name="connsiteY7007" fmla="*/ 10168977 h 10285413"/>
              <a:gd name="connsiteX7008" fmla="*/ 14288008 w 16348919"/>
              <a:gd name="connsiteY7008" fmla="*/ 10247917 h 10285413"/>
              <a:gd name="connsiteX7009" fmla="*/ 14358314 w 16348919"/>
              <a:gd name="connsiteY7009" fmla="*/ 10273819 h 10285413"/>
              <a:gd name="connsiteX7010" fmla="*/ 14391551 w 16348919"/>
              <a:gd name="connsiteY7010" fmla="*/ 10285413 h 10285413"/>
              <a:gd name="connsiteX7011" fmla="*/ 14267617 w 16348919"/>
              <a:gd name="connsiteY7011" fmla="*/ 10285413 h 10285413"/>
              <a:gd name="connsiteX7012" fmla="*/ 14263342 w 16348919"/>
              <a:gd name="connsiteY7012" fmla="*/ 10272585 h 10285413"/>
              <a:gd name="connsiteX7013" fmla="*/ 14248541 w 16348919"/>
              <a:gd name="connsiteY7013" fmla="*/ 10267651 h 10285413"/>
              <a:gd name="connsiteX7014" fmla="*/ 14189334 w 16348919"/>
              <a:gd name="connsiteY7014" fmla="*/ 10267651 h 10285413"/>
              <a:gd name="connsiteX7015" fmla="*/ 14051193 w 16348919"/>
              <a:gd name="connsiteY7015" fmla="*/ 10247917 h 10285413"/>
              <a:gd name="connsiteX7016" fmla="*/ 13922914 w 16348919"/>
              <a:gd name="connsiteY7016" fmla="*/ 10198579 h 10285413"/>
              <a:gd name="connsiteX7017" fmla="*/ 13853842 w 16348919"/>
              <a:gd name="connsiteY7017" fmla="*/ 10159109 h 10285413"/>
              <a:gd name="connsiteX7018" fmla="*/ 13834108 w 16348919"/>
              <a:gd name="connsiteY7018" fmla="*/ 10149243 h 10285413"/>
              <a:gd name="connsiteX7019" fmla="*/ 13814375 w 16348919"/>
              <a:gd name="connsiteY7019" fmla="*/ 10129507 h 10285413"/>
              <a:gd name="connsiteX7020" fmla="*/ 13794638 w 16348919"/>
              <a:gd name="connsiteY7020" fmla="*/ 10129507 h 10285413"/>
              <a:gd name="connsiteX7021" fmla="*/ 13774904 w 16348919"/>
              <a:gd name="connsiteY7021" fmla="*/ 10109773 h 10285413"/>
              <a:gd name="connsiteX7022" fmla="*/ 13735434 w 16348919"/>
              <a:gd name="connsiteY7022" fmla="*/ 10090039 h 10285413"/>
              <a:gd name="connsiteX7023" fmla="*/ 13695964 w 16348919"/>
              <a:gd name="connsiteY7023" fmla="*/ 10090039 h 10285413"/>
              <a:gd name="connsiteX7024" fmla="*/ 13666362 w 16348919"/>
              <a:gd name="connsiteY7024" fmla="*/ 10090039 h 10285413"/>
              <a:gd name="connsiteX7025" fmla="*/ 13656494 w 16348919"/>
              <a:gd name="connsiteY7025" fmla="*/ 10070303 h 10285413"/>
              <a:gd name="connsiteX7026" fmla="*/ 13636760 w 16348919"/>
              <a:gd name="connsiteY7026" fmla="*/ 10050569 h 10285413"/>
              <a:gd name="connsiteX7027" fmla="*/ 13587425 w 16348919"/>
              <a:gd name="connsiteY7027" fmla="*/ 10020967 h 10285413"/>
              <a:gd name="connsiteX7028" fmla="*/ 13528218 w 16348919"/>
              <a:gd name="connsiteY7028" fmla="*/ 10001231 h 10285413"/>
              <a:gd name="connsiteX7029" fmla="*/ 13498616 w 16348919"/>
              <a:gd name="connsiteY7029" fmla="*/ 9971629 h 10285413"/>
              <a:gd name="connsiteX7030" fmla="*/ 13459146 w 16348919"/>
              <a:gd name="connsiteY7030" fmla="*/ 9961761 h 10285413"/>
              <a:gd name="connsiteX7031" fmla="*/ 13321004 w 16348919"/>
              <a:gd name="connsiteY7031" fmla="*/ 9932159 h 10285413"/>
              <a:gd name="connsiteX7032" fmla="*/ 13214053 w 16348919"/>
              <a:gd name="connsiteY7032" fmla="*/ 9901602 h 10285413"/>
              <a:gd name="connsiteX7033" fmla="*/ 13224797 w 16348919"/>
              <a:gd name="connsiteY7033" fmla="*/ 9909959 h 10285413"/>
              <a:gd name="connsiteX7034" fmla="*/ 13251932 w 16348919"/>
              <a:gd name="connsiteY7034" fmla="*/ 9922293 h 10285413"/>
              <a:gd name="connsiteX7035" fmla="*/ 13281534 w 16348919"/>
              <a:gd name="connsiteY7035" fmla="*/ 9932159 h 10285413"/>
              <a:gd name="connsiteX7036" fmla="*/ 13291400 w 16348919"/>
              <a:gd name="connsiteY7036" fmla="*/ 9942027 h 10285413"/>
              <a:gd name="connsiteX7037" fmla="*/ 13301268 w 16348919"/>
              <a:gd name="connsiteY7037" fmla="*/ 9951895 h 10285413"/>
              <a:gd name="connsiteX7038" fmla="*/ 13399942 w 16348919"/>
              <a:gd name="connsiteY7038" fmla="*/ 9971629 h 10285413"/>
              <a:gd name="connsiteX7039" fmla="*/ 13419679 w 16348919"/>
              <a:gd name="connsiteY7039" fmla="*/ 9991365 h 10285413"/>
              <a:gd name="connsiteX7040" fmla="*/ 13469014 w 16348919"/>
              <a:gd name="connsiteY7040" fmla="*/ 10011099 h 10285413"/>
              <a:gd name="connsiteX7041" fmla="*/ 13538086 w 16348919"/>
              <a:gd name="connsiteY7041" fmla="*/ 10030833 h 10285413"/>
              <a:gd name="connsiteX7042" fmla="*/ 13538086 w 16348919"/>
              <a:gd name="connsiteY7042" fmla="*/ 10050569 h 10285413"/>
              <a:gd name="connsiteX7043" fmla="*/ 13419679 w 16348919"/>
              <a:gd name="connsiteY7043" fmla="*/ 10030833 h 10285413"/>
              <a:gd name="connsiteX7044" fmla="*/ 13340738 w 16348919"/>
              <a:gd name="connsiteY7044" fmla="*/ 10020967 h 10285413"/>
              <a:gd name="connsiteX7045" fmla="*/ 13321004 w 16348919"/>
              <a:gd name="connsiteY7045" fmla="*/ 9991365 h 10285413"/>
              <a:gd name="connsiteX7046" fmla="*/ 13281534 w 16348919"/>
              <a:gd name="connsiteY7046" fmla="*/ 9971629 h 10285413"/>
              <a:gd name="connsiteX7047" fmla="*/ 13222328 w 16348919"/>
              <a:gd name="connsiteY7047" fmla="*/ 9951895 h 10285413"/>
              <a:gd name="connsiteX7048" fmla="*/ 13172992 w 16348919"/>
              <a:gd name="connsiteY7048" fmla="*/ 9922293 h 10285413"/>
              <a:gd name="connsiteX7049" fmla="*/ 13123654 w 16348919"/>
              <a:gd name="connsiteY7049" fmla="*/ 9912425 h 10285413"/>
              <a:gd name="connsiteX7050" fmla="*/ 13103920 w 16348919"/>
              <a:gd name="connsiteY7050" fmla="*/ 9882823 h 10285413"/>
              <a:gd name="connsiteX7051" fmla="*/ 13103920 w 16348919"/>
              <a:gd name="connsiteY7051" fmla="*/ 9872955 h 10285413"/>
              <a:gd name="connsiteX7052" fmla="*/ 13123654 w 16348919"/>
              <a:gd name="connsiteY7052" fmla="*/ 9853221 h 10285413"/>
              <a:gd name="connsiteX7053" fmla="*/ 13094052 w 16348919"/>
              <a:gd name="connsiteY7053" fmla="*/ 9863087 h 10285413"/>
              <a:gd name="connsiteX7054" fmla="*/ 13064450 w 16348919"/>
              <a:gd name="connsiteY7054" fmla="*/ 9863087 h 10285413"/>
              <a:gd name="connsiteX7055" fmla="*/ 13054584 w 16348919"/>
              <a:gd name="connsiteY7055" fmla="*/ 9843353 h 10285413"/>
              <a:gd name="connsiteX7056" fmla="*/ 13024980 w 16348919"/>
              <a:gd name="connsiteY7056" fmla="*/ 9813751 h 10285413"/>
              <a:gd name="connsiteX7057" fmla="*/ 12995378 w 16348919"/>
              <a:gd name="connsiteY7057" fmla="*/ 9803883 h 10285413"/>
              <a:gd name="connsiteX7058" fmla="*/ 12985512 w 16348919"/>
              <a:gd name="connsiteY7058" fmla="*/ 9794015 h 10285413"/>
              <a:gd name="connsiteX7059" fmla="*/ 12946042 w 16348919"/>
              <a:gd name="connsiteY7059" fmla="*/ 9774281 h 10285413"/>
              <a:gd name="connsiteX7060" fmla="*/ 12827632 w 16348919"/>
              <a:gd name="connsiteY7060" fmla="*/ 9734811 h 10285413"/>
              <a:gd name="connsiteX7061" fmla="*/ 12768428 w 16348919"/>
              <a:gd name="connsiteY7061" fmla="*/ 9715077 h 10285413"/>
              <a:gd name="connsiteX7062" fmla="*/ 12758560 w 16348919"/>
              <a:gd name="connsiteY7062" fmla="*/ 9715077 h 10285413"/>
              <a:gd name="connsiteX7063" fmla="*/ 12689490 w 16348919"/>
              <a:gd name="connsiteY7063" fmla="*/ 9715077 h 10285413"/>
              <a:gd name="connsiteX7064" fmla="*/ 12590813 w 16348919"/>
              <a:gd name="connsiteY7064" fmla="*/ 9675607 h 10285413"/>
              <a:gd name="connsiteX7065" fmla="*/ 12551346 w 16348919"/>
              <a:gd name="connsiteY7065" fmla="*/ 9655873 h 10285413"/>
              <a:gd name="connsiteX7066" fmla="*/ 12492139 w 16348919"/>
              <a:gd name="connsiteY7066" fmla="*/ 9636137 h 10285413"/>
              <a:gd name="connsiteX7067" fmla="*/ 12442804 w 16348919"/>
              <a:gd name="connsiteY7067" fmla="*/ 9606535 h 10285413"/>
              <a:gd name="connsiteX7068" fmla="*/ 12393468 w 16348919"/>
              <a:gd name="connsiteY7068" fmla="*/ 9596667 h 10285413"/>
              <a:gd name="connsiteX7069" fmla="*/ 12156650 w 16348919"/>
              <a:gd name="connsiteY7069" fmla="*/ 9517729 h 10285413"/>
              <a:gd name="connsiteX7070" fmla="*/ 12136913 w 16348919"/>
              <a:gd name="connsiteY7070" fmla="*/ 9517729 h 10285413"/>
              <a:gd name="connsiteX7071" fmla="*/ 12127048 w 16348919"/>
              <a:gd name="connsiteY7071" fmla="*/ 9527595 h 10285413"/>
              <a:gd name="connsiteX7072" fmla="*/ 12057976 w 16348919"/>
              <a:gd name="connsiteY7072" fmla="*/ 9507861 h 10285413"/>
              <a:gd name="connsiteX7073" fmla="*/ 12018506 w 16348919"/>
              <a:gd name="connsiteY7073" fmla="*/ 9497993 h 10285413"/>
              <a:gd name="connsiteX7074" fmla="*/ 11880362 w 16348919"/>
              <a:gd name="connsiteY7074" fmla="*/ 9438789 h 10285413"/>
              <a:gd name="connsiteX7075" fmla="*/ 11860629 w 16348919"/>
              <a:gd name="connsiteY7075" fmla="*/ 9419055 h 10285413"/>
              <a:gd name="connsiteX7076" fmla="*/ 11821158 w 16348919"/>
              <a:gd name="connsiteY7076" fmla="*/ 9419055 h 10285413"/>
              <a:gd name="connsiteX7077" fmla="*/ 11781688 w 16348919"/>
              <a:gd name="connsiteY7077" fmla="*/ 9399319 h 10285413"/>
              <a:gd name="connsiteX7078" fmla="*/ 11761954 w 16348919"/>
              <a:gd name="connsiteY7078" fmla="*/ 9379585 h 10285413"/>
              <a:gd name="connsiteX7079" fmla="*/ 11702747 w 16348919"/>
              <a:gd name="connsiteY7079" fmla="*/ 9359851 h 10285413"/>
              <a:gd name="connsiteX7080" fmla="*/ 11584339 w 16348919"/>
              <a:gd name="connsiteY7080" fmla="*/ 9320381 h 10285413"/>
              <a:gd name="connsiteX7081" fmla="*/ 11564606 w 16348919"/>
              <a:gd name="connsiteY7081" fmla="*/ 9300645 h 10285413"/>
              <a:gd name="connsiteX7082" fmla="*/ 11544869 w 16348919"/>
              <a:gd name="connsiteY7082" fmla="*/ 9300645 h 10285413"/>
              <a:gd name="connsiteX7083" fmla="*/ 11386991 w 16348919"/>
              <a:gd name="connsiteY7083" fmla="*/ 9241441 h 10285413"/>
              <a:gd name="connsiteX7084" fmla="*/ 11298186 w 16348919"/>
              <a:gd name="connsiteY7084" fmla="*/ 9211839 h 10285413"/>
              <a:gd name="connsiteX7085" fmla="*/ 11209377 w 16348919"/>
              <a:gd name="connsiteY7085" fmla="*/ 9172369 h 10285413"/>
              <a:gd name="connsiteX7086" fmla="*/ 11150173 w 16348919"/>
              <a:gd name="connsiteY7086" fmla="*/ 9142767 h 10285413"/>
              <a:gd name="connsiteX7087" fmla="*/ 11169910 w 16348919"/>
              <a:gd name="connsiteY7087" fmla="*/ 9142767 h 10285413"/>
              <a:gd name="connsiteX7088" fmla="*/ 11199512 w 16348919"/>
              <a:gd name="connsiteY7088" fmla="*/ 9132898 h 10285413"/>
              <a:gd name="connsiteX7089" fmla="*/ 11179775 w 16348919"/>
              <a:gd name="connsiteY7089" fmla="*/ 9113165 h 10285413"/>
              <a:gd name="connsiteX7090" fmla="*/ 11130439 w 16348919"/>
              <a:gd name="connsiteY7090" fmla="*/ 9093431 h 10285413"/>
              <a:gd name="connsiteX7091" fmla="*/ 11071233 w 16348919"/>
              <a:gd name="connsiteY7091" fmla="*/ 9063826 h 10285413"/>
              <a:gd name="connsiteX7092" fmla="*/ 11041631 w 16348919"/>
              <a:gd name="connsiteY7092" fmla="*/ 9053961 h 10285413"/>
              <a:gd name="connsiteX7093" fmla="*/ 10972560 w 16348919"/>
              <a:gd name="connsiteY7093" fmla="*/ 9024359 h 10285413"/>
              <a:gd name="connsiteX7094" fmla="*/ 10893621 w 16348919"/>
              <a:gd name="connsiteY7094" fmla="*/ 8984889 h 10285413"/>
              <a:gd name="connsiteX7095" fmla="*/ 10834417 w 16348919"/>
              <a:gd name="connsiteY7095" fmla="*/ 8965152 h 10285413"/>
              <a:gd name="connsiteX7096" fmla="*/ 10637069 w 16348919"/>
              <a:gd name="connsiteY7096" fmla="*/ 8905948 h 10285413"/>
              <a:gd name="connsiteX7097" fmla="*/ 10607465 w 16348919"/>
              <a:gd name="connsiteY7097" fmla="*/ 8896080 h 10285413"/>
              <a:gd name="connsiteX7098" fmla="*/ 10538393 w 16348919"/>
              <a:gd name="connsiteY7098" fmla="*/ 8886215 h 10285413"/>
              <a:gd name="connsiteX7099" fmla="*/ 10439719 w 16348919"/>
              <a:gd name="connsiteY7099" fmla="*/ 8846745 h 10285413"/>
              <a:gd name="connsiteX7100" fmla="*/ 10341045 w 16348919"/>
              <a:gd name="connsiteY7100" fmla="*/ 8846745 h 10285413"/>
              <a:gd name="connsiteX7101" fmla="*/ 10321312 w 16348919"/>
              <a:gd name="connsiteY7101" fmla="*/ 8846745 h 10285413"/>
              <a:gd name="connsiteX7102" fmla="*/ 10301577 w 16348919"/>
              <a:gd name="connsiteY7102" fmla="*/ 8827011 h 10285413"/>
              <a:gd name="connsiteX7103" fmla="*/ 10301577 w 16348919"/>
              <a:gd name="connsiteY7103" fmla="*/ 8846745 h 10285413"/>
              <a:gd name="connsiteX7104" fmla="*/ 10143697 w 16348919"/>
              <a:gd name="connsiteY7104" fmla="*/ 8787541 h 10285413"/>
              <a:gd name="connsiteX7105" fmla="*/ 10212769 w 16348919"/>
              <a:gd name="connsiteY7105" fmla="*/ 8787541 h 10285413"/>
              <a:gd name="connsiteX7106" fmla="*/ 10301577 w 16348919"/>
              <a:gd name="connsiteY7106" fmla="*/ 8807274 h 10285413"/>
              <a:gd name="connsiteX7107" fmla="*/ 10163433 w 16348919"/>
              <a:gd name="connsiteY7107" fmla="*/ 8748071 h 10285413"/>
              <a:gd name="connsiteX7108" fmla="*/ 10005552 w 16348919"/>
              <a:gd name="connsiteY7108" fmla="*/ 8688867 h 10285413"/>
              <a:gd name="connsiteX7109" fmla="*/ 10025289 w 16348919"/>
              <a:gd name="connsiteY7109" fmla="*/ 8688867 h 10285413"/>
              <a:gd name="connsiteX7110" fmla="*/ 10064760 w 16348919"/>
              <a:gd name="connsiteY7110" fmla="*/ 8688867 h 10285413"/>
              <a:gd name="connsiteX7111" fmla="*/ 10094361 w 16348919"/>
              <a:gd name="connsiteY7111" fmla="*/ 8698732 h 10285413"/>
              <a:gd name="connsiteX7112" fmla="*/ 10123963 w 16348919"/>
              <a:gd name="connsiteY7112" fmla="*/ 8708600 h 10285413"/>
              <a:gd name="connsiteX7113" fmla="*/ 10153565 w 16348919"/>
              <a:gd name="connsiteY7113" fmla="*/ 8718469 h 10285413"/>
              <a:gd name="connsiteX7114" fmla="*/ 10163433 w 16348919"/>
              <a:gd name="connsiteY7114" fmla="*/ 8728337 h 10285413"/>
              <a:gd name="connsiteX7115" fmla="*/ 10202900 w 16348919"/>
              <a:gd name="connsiteY7115" fmla="*/ 8748071 h 10285413"/>
              <a:gd name="connsiteX7116" fmla="*/ 10262107 w 16348919"/>
              <a:gd name="connsiteY7116" fmla="*/ 8748071 h 10285413"/>
              <a:gd name="connsiteX7117" fmla="*/ 10380515 w 16348919"/>
              <a:gd name="connsiteY7117" fmla="*/ 8787541 h 10285413"/>
              <a:gd name="connsiteX7118" fmla="*/ 10341045 w 16348919"/>
              <a:gd name="connsiteY7118" fmla="*/ 8767804 h 10285413"/>
              <a:gd name="connsiteX7119" fmla="*/ 10262107 w 16348919"/>
              <a:gd name="connsiteY7119" fmla="*/ 8748071 h 10285413"/>
              <a:gd name="connsiteX7120" fmla="*/ 10222637 w 16348919"/>
              <a:gd name="connsiteY7120" fmla="*/ 8728337 h 10285413"/>
              <a:gd name="connsiteX7121" fmla="*/ 10173298 w 16348919"/>
              <a:gd name="connsiteY7121" fmla="*/ 8698732 h 10285413"/>
              <a:gd name="connsiteX7122" fmla="*/ 10074624 w 16348919"/>
              <a:gd name="connsiteY7122" fmla="*/ 8669130 h 10285413"/>
              <a:gd name="connsiteX7123" fmla="*/ 9966085 w 16348919"/>
              <a:gd name="connsiteY7123" fmla="*/ 8639528 h 10285413"/>
              <a:gd name="connsiteX7124" fmla="*/ 9946348 w 16348919"/>
              <a:gd name="connsiteY7124" fmla="*/ 8649397 h 10285413"/>
              <a:gd name="connsiteX7125" fmla="*/ 9847674 w 16348919"/>
              <a:gd name="connsiteY7125" fmla="*/ 8649397 h 10285413"/>
              <a:gd name="connsiteX7126" fmla="*/ 9768737 w 16348919"/>
              <a:gd name="connsiteY7126" fmla="*/ 8629663 h 10285413"/>
              <a:gd name="connsiteX7127" fmla="*/ 9768737 w 16348919"/>
              <a:gd name="connsiteY7127" fmla="*/ 8649397 h 10285413"/>
              <a:gd name="connsiteX7128" fmla="*/ 9729267 w 16348919"/>
              <a:gd name="connsiteY7128" fmla="*/ 8629663 h 10285413"/>
              <a:gd name="connsiteX7129" fmla="*/ 9679928 w 16348919"/>
              <a:gd name="connsiteY7129" fmla="*/ 8590193 h 10285413"/>
              <a:gd name="connsiteX7130" fmla="*/ 9571387 w 16348919"/>
              <a:gd name="connsiteY7130" fmla="*/ 8550722 h 10285413"/>
              <a:gd name="connsiteX7131" fmla="*/ 9472712 w 16348919"/>
              <a:gd name="connsiteY7131" fmla="*/ 8530986 h 10285413"/>
              <a:gd name="connsiteX7132" fmla="*/ 9433245 w 16348919"/>
              <a:gd name="connsiteY7132" fmla="*/ 8511252 h 10285413"/>
              <a:gd name="connsiteX7133" fmla="*/ 9512182 w 16348919"/>
              <a:gd name="connsiteY7133" fmla="*/ 8511252 h 10285413"/>
              <a:gd name="connsiteX7134" fmla="*/ 9541787 w 16348919"/>
              <a:gd name="connsiteY7134" fmla="*/ 8530986 h 10285413"/>
              <a:gd name="connsiteX7135" fmla="*/ 9571387 w 16348919"/>
              <a:gd name="connsiteY7135" fmla="*/ 8530986 h 10285413"/>
              <a:gd name="connsiteX7136" fmla="*/ 9610856 w 16348919"/>
              <a:gd name="connsiteY7136" fmla="*/ 8550722 h 10285413"/>
              <a:gd name="connsiteX7137" fmla="*/ 9768737 w 16348919"/>
              <a:gd name="connsiteY7137" fmla="*/ 8609926 h 10285413"/>
              <a:gd name="connsiteX7138" fmla="*/ 9837806 w 16348919"/>
              <a:gd name="connsiteY7138" fmla="*/ 8619795 h 10285413"/>
              <a:gd name="connsiteX7139" fmla="*/ 9887145 w 16348919"/>
              <a:gd name="connsiteY7139" fmla="*/ 8629663 h 10285413"/>
              <a:gd name="connsiteX7140" fmla="*/ 9867411 w 16348919"/>
              <a:gd name="connsiteY7140" fmla="*/ 8609926 h 10285413"/>
              <a:gd name="connsiteX7141" fmla="*/ 9827941 w 16348919"/>
              <a:gd name="connsiteY7141" fmla="*/ 8590193 h 10285413"/>
              <a:gd name="connsiteX7142" fmla="*/ 9709530 w 16348919"/>
              <a:gd name="connsiteY7142" fmla="*/ 8550722 h 10285413"/>
              <a:gd name="connsiteX7143" fmla="*/ 9591122 w 16348919"/>
              <a:gd name="connsiteY7143" fmla="*/ 8511252 h 10285413"/>
              <a:gd name="connsiteX7144" fmla="*/ 9571387 w 16348919"/>
              <a:gd name="connsiteY7144" fmla="*/ 8491519 h 10285413"/>
              <a:gd name="connsiteX7145" fmla="*/ 9512182 w 16348919"/>
              <a:gd name="connsiteY7145" fmla="*/ 8471782 h 10285413"/>
              <a:gd name="connsiteX7146" fmla="*/ 9393774 w 16348919"/>
              <a:gd name="connsiteY7146" fmla="*/ 8412578 h 10285413"/>
              <a:gd name="connsiteX7147" fmla="*/ 9275367 w 16348919"/>
              <a:gd name="connsiteY7147" fmla="*/ 8373108 h 10285413"/>
              <a:gd name="connsiteX7148" fmla="*/ 9196426 w 16348919"/>
              <a:gd name="connsiteY7148" fmla="*/ 8353374 h 10285413"/>
              <a:gd name="connsiteX7149" fmla="*/ 9137222 w 16348919"/>
              <a:gd name="connsiteY7149" fmla="*/ 8333638 h 10285413"/>
              <a:gd name="connsiteX7150" fmla="*/ 9117486 w 16348919"/>
              <a:gd name="connsiteY7150" fmla="*/ 8333638 h 10285413"/>
              <a:gd name="connsiteX7151" fmla="*/ 9078016 w 16348919"/>
              <a:gd name="connsiteY7151" fmla="*/ 8313904 h 10285413"/>
              <a:gd name="connsiteX7152" fmla="*/ 8989210 w 16348919"/>
              <a:gd name="connsiteY7152" fmla="*/ 8264566 h 10285413"/>
              <a:gd name="connsiteX7153" fmla="*/ 8939872 w 16348919"/>
              <a:gd name="connsiteY7153" fmla="*/ 8234964 h 10285413"/>
              <a:gd name="connsiteX7154" fmla="*/ 8959608 w 16348919"/>
              <a:gd name="connsiteY7154" fmla="*/ 8234964 h 10285413"/>
              <a:gd name="connsiteX7155" fmla="*/ 8979342 w 16348919"/>
              <a:gd name="connsiteY7155" fmla="*/ 8215230 h 10285413"/>
              <a:gd name="connsiteX7156" fmla="*/ 8939872 w 16348919"/>
              <a:gd name="connsiteY7156" fmla="*/ 8195497 h 10285413"/>
              <a:gd name="connsiteX7157" fmla="*/ 8920139 w 16348919"/>
              <a:gd name="connsiteY7157" fmla="*/ 8195497 h 10285413"/>
              <a:gd name="connsiteX7158" fmla="*/ 8811598 w 16348919"/>
              <a:gd name="connsiteY7158" fmla="*/ 8136290 h 10285413"/>
              <a:gd name="connsiteX7159" fmla="*/ 8663587 w 16348919"/>
              <a:gd name="connsiteY7159" fmla="*/ 8086954 h 10285413"/>
              <a:gd name="connsiteX7160" fmla="*/ 8564912 w 16348919"/>
              <a:gd name="connsiteY7160" fmla="*/ 8057352 h 10285413"/>
              <a:gd name="connsiteX7161" fmla="*/ 8466238 w 16348919"/>
              <a:gd name="connsiteY7161" fmla="*/ 8017882 h 10285413"/>
              <a:gd name="connsiteX7162" fmla="*/ 8288623 w 16348919"/>
              <a:gd name="connsiteY7162" fmla="*/ 7938942 h 10285413"/>
              <a:gd name="connsiteX7163" fmla="*/ 8249153 w 16348919"/>
              <a:gd name="connsiteY7163" fmla="*/ 7938942 h 10285413"/>
              <a:gd name="connsiteX7164" fmla="*/ 8219551 w 16348919"/>
              <a:gd name="connsiteY7164" fmla="*/ 7929076 h 10285413"/>
              <a:gd name="connsiteX7165" fmla="*/ 8209683 w 16348919"/>
              <a:gd name="connsiteY7165" fmla="*/ 7919208 h 10285413"/>
              <a:gd name="connsiteX7166" fmla="*/ 8130746 w 16348919"/>
              <a:gd name="connsiteY7166" fmla="*/ 7879738 h 10285413"/>
              <a:gd name="connsiteX7167" fmla="*/ 8081410 w 16348919"/>
              <a:gd name="connsiteY7167" fmla="*/ 7850136 h 10285413"/>
              <a:gd name="connsiteX7168" fmla="*/ 8022203 w 16348919"/>
              <a:gd name="connsiteY7168" fmla="*/ 7830402 h 10285413"/>
              <a:gd name="connsiteX7169" fmla="*/ 7953131 w 16348919"/>
              <a:gd name="connsiteY7169" fmla="*/ 7800798 h 10285413"/>
              <a:gd name="connsiteX7170" fmla="*/ 7814987 w 16348919"/>
              <a:gd name="connsiteY7170" fmla="*/ 7741594 h 10285413"/>
              <a:gd name="connsiteX7171" fmla="*/ 7775520 w 16348919"/>
              <a:gd name="connsiteY7171" fmla="*/ 7731728 h 10285413"/>
              <a:gd name="connsiteX7172" fmla="*/ 7736049 w 16348919"/>
              <a:gd name="connsiteY7172" fmla="*/ 7721860 h 10285413"/>
              <a:gd name="connsiteX7173" fmla="*/ 7716316 w 16348919"/>
              <a:gd name="connsiteY7173" fmla="*/ 7702124 h 10285413"/>
              <a:gd name="connsiteX7174" fmla="*/ 7686711 w 16348919"/>
              <a:gd name="connsiteY7174" fmla="*/ 7692258 h 10285413"/>
              <a:gd name="connsiteX7175" fmla="*/ 7637375 w 16348919"/>
              <a:gd name="connsiteY7175" fmla="*/ 7672522 h 10285413"/>
              <a:gd name="connsiteX7176" fmla="*/ 7578169 w 16348919"/>
              <a:gd name="connsiteY7176" fmla="*/ 7662656 h 10285413"/>
              <a:gd name="connsiteX7177" fmla="*/ 7499231 w 16348919"/>
              <a:gd name="connsiteY7177" fmla="*/ 7642920 h 10285413"/>
              <a:gd name="connsiteX7178" fmla="*/ 7410425 w 16348919"/>
              <a:gd name="connsiteY7178" fmla="*/ 7613318 h 10285413"/>
              <a:gd name="connsiteX7179" fmla="*/ 7321617 w 16348919"/>
              <a:gd name="connsiteY7179" fmla="*/ 7573848 h 10285413"/>
              <a:gd name="connsiteX7180" fmla="*/ 7124270 w 16348919"/>
              <a:gd name="connsiteY7180" fmla="*/ 7504776 h 10285413"/>
              <a:gd name="connsiteX7181" fmla="*/ 6986125 w 16348919"/>
              <a:gd name="connsiteY7181" fmla="*/ 7445572 h 10285413"/>
              <a:gd name="connsiteX7182" fmla="*/ 6897319 w 16348919"/>
              <a:gd name="connsiteY7182" fmla="*/ 7425838 h 10285413"/>
              <a:gd name="connsiteX7183" fmla="*/ 6877585 w 16348919"/>
              <a:gd name="connsiteY7183" fmla="*/ 7396236 h 10285413"/>
              <a:gd name="connsiteX7184" fmla="*/ 6847981 w 16348919"/>
              <a:gd name="connsiteY7184" fmla="*/ 7366634 h 10285413"/>
              <a:gd name="connsiteX7185" fmla="*/ 6828247 w 16348919"/>
              <a:gd name="connsiteY7185" fmla="*/ 7346898 h 10285413"/>
              <a:gd name="connsiteX7186" fmla="*/ 7065065 w 16348919"/>
              <a:gd name="connsiteY7186" fmla="*/ 7425838 h 10285413"/>
              <a:gd name="connsiteX7187" fmla="*/ 7183473 w 16348919"/>
              <a:gd name="connsiteY7187" fmla="*/ 7465308 h 10285413"/>
              <a:gd name="connsiteX7188" fmla="*/ 7183473 w 16348919"/>
              <a:gd name="connsiteY7188" fmla="*/ 7455440 h 10285413"/>
              <a:gd name="connsiteX7189" fmla="*/ 7203209 w 16348919"/>
              <a:gd name="connsiteY7189" fmla="*/ 7445572 h 10285413"/>
              <a:gd name="connsiteX7190" fmla="*/ 7203209 w 16348919"/>
              <a:gd name="connsiteY7190" fmla="*/ 7465308 h 10285413"/>
              <a:gd name="connsiteX7191" fmla="*/ 7242679 w 16348919"/>
              <a:gd name="connsiteY7191" fmla="*/ 7485042 h 10285413"/>
              <a:gd name="connsiteX7192" fmla="*/ 7242679 w 16348919"/>
              <a:gd name="connsiteY7192" fmla="*/ 7465308 h 10285413"/>
              <a:gd name="connsiteX7193" fmla="*/ 7222943 w 16348919"/>
              <a:gd name="connsiteY7193" fmla="*/ 7445572 h 10285413"/>
              <a:gd name="connsiteX7194" fmla="*/ 7163739 w 16348919"/>
              <a:gd name="connsiteY7194" fmla="*/ 7425838 h 10285413"/>
              <a:gd name="connsiteX7195" fmla="*/ 7094667 w 16348919"/>
              <a:gd name="connsiteY7195" fmla="*/ 7406102 h 10285413"/>
              <a:gd name="connsiteX7196" fmla="*/ 7065065 w 16348919"/>
              <a:gd name="connsiteY7196" fmla="*/ 7386368 h 10285413"/>
              <a:gd name="connsiteX7197" fmla="*/ 6986125 w 16348919"/>
              <a:gd name="connsiteY7197" fmla="*/ 7366634 h 10285413"/>
              <a:gd name="connsiteX7198" fmla="*/ 6966392 w 16348919"/>
              <a:gd name="connsiteY7198" fmla="*/ 7327164 h 10285413"/>
              <a:gd name="connsiteX7199" fmla="*/ 6946655 w 16348919"/>
              <a:gd name="connsiteY7199" fmla="*/ 7307429 h 10285413"/>
              <a:gd name="connsiteX7200" fmla="*/ 6907187 w 16348919"/>
              <a:gd name="connsiteY7200" fmla="*/ 7307429 h 10285413"/>
              <a:gd name="connsiteX7201" fmla="*/ 6749308 w 16348919"/>
              <a:gd name="connsiteY7201" fmla="*/ 7248225 h 10285413"/>
              <a:gd name="connsiteX7202" fmla="*/ 6690103 w 16348919"/>
              <a:gd name="connsiteY7202" fmla="*/ 7208754 h 10285413"/>
              <a:gd name="connsiteX7203" fmla="*/ 6769045 w 16348919"/>
              <a:gd name="connsiteY7203" fmla="*/ 7228491 h 10285413"/>
              <a:gd name="connsiteX7204" fmla="*/ 6828247 w 16348919"/>
              <a:gd name="connsiteY7204" fmla="*/ 7248225 h 10285413"/>
              <a:gd name="connsiteX7205" fmla="*/ 6887453 w 16348919"/>
              <a:gd name="connsiteY7205" fmla="*/ 7267957 h 10285413"/>
              <a:gd name="connsiteX7206" fmla="*/ 6936789 w 16348919"/>
              <a:gd name="connsiteY7206" fmla="*/ 7297563 h 10285413"/>
              <a:gd name="connsiteX7207" fmla="*/ 7025595 w 16348919"/>
              <a:gd name="connsiteY7207" fmla="*/ 7307429 h 10285413"/>
              <a:gd name="connsiteX7208" fmla="*/ 7025595 w 16348919"/>
              <a:gd name="connsiteY7208" fmla="*/ 7287694 h 10285413"/>
              <a:gd name="connsiteX7209" fmla="*/ 6946655 w 16348919"/>
              <a:gd name="connsiteY7209" fmla="*/ 7258092 h 10285413"/>
              <a:gd name="connsiteX7210" fmla="*/ 6867718 w 16348919"/>
              <a:gd name="connsiteY7210" fmla="*/ 7228491 h 10285413"/>
              <a:gd name="connsiteX7211" fmla="*/ 6749308 w 16348919"/>
              <a:gd name="connsiteY7211" fmla="*/ 7179152 h 10285413"/>
              <a:gd name="connsiteX7212" fmla="*/ 6690103 w 16348919"/>
              <a:gd name="connsiteY7212" fmla="*/ 7149550 h 10285413"/>
              <a:gd name="connsiteX7213" fmla="*/ 6650634 w 16348919"/>
              <a:gd name="connsiteY7213" fmla="*/ 7110081 h 10285413"/>
              <a:gd name="connsiteX7214" fmla="*/ 6670370 w 16348919"/>
              <a:gd name="connsiteY7214" fmla="*/ 7110081 h 10285413"/>
              <a:gd name="connsiteX7215" fmla="*/ 6690103 w 16348919"/>
              <a:gd name="connsiteY7215" fmla="*/ 7129816 h 10285413"/>
              <a:gd name="connsiteX7216" fmla="*/ 6709839 w 16348919"/>
              <a:gd name="connsiteY7216" fmla="*/ 7129816 h 10285413"/>
              <a:gd name="connsiteX7217" fmla="*/ 6699971 w 16348919"/>
              <a:gd name="connsiteY7217" fmla="*/ 7139683 h 10285413"/>
              <a:gd name="connsiteX7218" fmla="*/ 6729574 w 16348919"/>
              <a:gd name="connsiteY7218" fmla="*/ 7149550 h 10285413"/>
              <a:gd name="connsiteX7219" fmla="*/ 6828247 w 16348919"/>
              <a:gd name="connsiteY7219" fmla="*/ 7169284 h 10285413"/>
              <a:gd name="connsiteX7220" fmla="*/ 6926921 w 16348919"/>
              <a:gd name="connsiteY7220" fmla="*/ 7189021 h 10285413"/>
              <a:gd name="connsiteX7221" fmla="*/ 6887453 w 16348919"/>
              <a:gd name="connsiteY7221" fmla="*/ 7149550 h 10285413"/>
              <a:gd name="connsiteX7222" fmla="*/ 6788779 w 16348919"/>
              <a:gd name="connsiteY7222" fmla="*/ 7110081 h 10285413"/>
              <a:gd name="connsiteX7223" fmla="*/ 6690103 w 16348919"/>
              <a:gd name="connsiteY7223" fmla="*/ 7050877 h 10285413"/>
              <a:gd name="connsiteX7224" fmla="*/ 6680237 w 16348919"/>
              <a:gd name="connsiteY7224" fmla="*/ 7031143 h 10285413"/>
              <a:gd name="connsiteX7225" fmla="*/ 6670370 w 16348919"/>
              <a:gd name="connsiteY7225" fmla="*/ 7050877 h 10285413"/>
              <a:gd name="connsiteX7226" fmla="*/ 6670370 w 16348919"/>
              <a:gd name="connsiteY7226" fmla="*/ 7070609 h 10285413"/>
              <a:gd name="connsiteX7227" fmla="*/ 6650634 w 16348919"/>
              <a:gd name="connsiteY7227" fmla="*/ 7060745 h 10285413"/>
              <a:gd name="connsiteX7228" fmla="*/ 6630899 w 16348919"/>
              <a:gd name="connsiteY7228" fmla="*/ 7050877 h 10285413"/>
              <a:gd name="connsiteX7229" fmla="*/ 6611166 w 16348919"/>
              <a:gd name="connsiteY7229" fmla="*/ 7031143 h 10285413"/>
              <a:gd name="connsiteX7230" fmla="*/ 6591429 w 16348919"/>
              <a:gd name="connsiteY7230" fmla="*/ 7011406 h 10285413"/>
              <a:gd name="connsiteX7231" fmla="*/ 6581561 w 16348919"/>
              <a:gd name="connsiteY7231" fmla="*/ 7001538 h 10285413"/>
              <a:gd name="connsiteX7232" fmla="*/ 6551960 w 16348919"/>
              <a:gd name="connsiteY7232" fmla="*/ 6991672 h 10285413"/>
              <a:gd name="connsiteX7233" fmla="*/ 6532225 w 16348919"/>
              <a:gd name="connsiteY7233" fmla="*/ 6981804 h 10285413"/>
              <a:gd name="connsiteX7234" fmla="*/ 6512491 w 16348919"/>
              <a:gd name="connsiteY7234" fmla="*/ 6971937 h 10285413"/>
              <a:gd name="connsiteX7235" fmla="*/ 6453286 w 16348919"/>
              <a:gd name="connsiteY7235" fmla="*/ 6952203 h 10285413"/>
              <a:gd name="connsiteX7236" fmla="*/ 6394083 w 16348919"/>
              <a:gd name="connsiteY7236" fmla="*/ 6912733 h 10285413"/>
              <a:gd name="connsiteX7237" fmla="*/ 6384214 w 16348919"/>
              <a:gd name="connsiteY7237" fmla="*/ 6912733 h 10285413"/>
              <a:gd name="connsiteX7238" fmla="*/ 6354614 w 16348919"/>
              <a:gd name="connsiteY7238" fmla="*/ 6892999 h 10285413"/>
              <a:gd name="connsiteX7239" fmla="*/ 6157263 w 16348919"/>
              <a:gd name="connsiteY7239" fmla="*/ 6814059 h 10285413"/>
              <a:gd name="connsiteX7240" fmla="*/ 6098060 w 16348919"/>
              <a:gd name="connsiteY7240" fmla="*/ 6804191 h 10285413"/>
              <a:gd name="connsiteX7241" fmla="*/ 6078326 w 16348919"/>
              <a:gd name="connsiteY7241" fmla="*/ 6774589 h 10285413"/>
              <a:gd name="connsiteX7242" fmla="*/ 6078326 w 16348919"/>
              <a:gd name="connsiteY7242" fmla="*/ 6754855 h 10285413"/>
              <a:gd name="connsiteX7243" fmla="*/ 6117794 w 16348919"/>
              <a:gd name="connsiteY7243" fmla="*/ 6774589 h 10285413"/>
              <a:gd name="connsiteX7244" fmla="*/ 6157263 w 16348919"/>
              <a:gd name="connsiteY7244" fmla="*/ 6774589 h 10285413"/>
              <a:gd name="connsiteX7245" fmla="*/ 6137531 w 16348919"/>
              <a:gd name="connsiteY7245" fmla="*/ 6715384 h 10285413"/>
              <a:gd name="connsiteX7246" fmla="*/ 5900711 w 16348919"/>
              <a:gd name="connsiteY7246" fmla="*/ 6636443 h 10285413"/>
              <a:gd name="connsiteX7247" fmla="*/ 5841508 w 16348919"/>
              <a:gd name="connsiteY7247" fmla="*/ 6616711 h 10285413"/>
              <a:gd name="connsiteX7248" fmla="*/ 5762568 w 16348919"/>
              <a:gd name="connsiteY7248" fmla="*/ 6577240 h 10285413"/>
              <a:gd name="connsiteX7249" fmla="*/ 5703364 w 16348919"/>
              <a:gd name="connsiteY7249" fmla="*/ 6557507 h 10285413"/>
              <a:gd name="connsiteX7250" fmla="*/ 5742834 w 16348919"/>
              <a:gd name="connsiteY7250" fmla="*/ 6557507 h 10285413"/>
              <a:gd name="connsiteX7251" fmla="*/ 5802038 w 16348919"/>
              <a:gd name="connsiteY7251" fmla="*/ 6577240 h 10285413"/>
              <a:gd name="connsiteX7252" fmla="*/ 5831640 w 16348919"/>
              <a:gd name="connsiteY7252" fmla="*/ 6577240 h 10285413"/>
              <a:gd name="connsiteX7253" fmla="*/ 5821774 w 16348919"/>
              <a:gd name="connsiteY7253" fmla="*/ 6557507 h 10285413"/>
              <a:gd name="connsiteX7254" fmla="*/ 5841508 w 16348919"/>
              <a:gd name="connsiteY7254" fmla="*/ 6557507 h 10285413"/>
              <a:gd name="connsiteX7255" fmla="*/ 5880979 w 16348919"/>
              <a:gd name="connsiteY7255" fmla="*/ 6577240 h 10285413"/>
              <a:gd name="connsiteX7256" fmla="*/ 5900711 w 16348919"/>
              <a:gd name="connsiteY7256" fmla="*/ 6577240 h 10285413"/>
              <a:gd name="connsiteX7257" fmla="*/ 5959918 w 16348919"/>
              <a:gd name="connsiteY7257" fmla="*/ 6596977 h 10285413"/>
              <a:gd name="connsiteX7258" fmla="*/ 5979653 w 16348919"/>
              <a:gd name="connsiteY7258" fmla="*/ 6616711 h 10285413"/>
              <a:gd name="connsiteX7259" fmla="*/ 6009255 w 16348919"/>
              <a:gd name="connsiteY7259" fmla="*/ 6616711 h 10285413"/>
              <a:gd name="connsiteX7260" fmla="*/ 6048722 w 16348919"/>
              <a:gd name="connsiteY7260" fmla="*/ 6626579 h 10285413"/>
              <a:gd name="connsiteX7261" fmla="*/ 6107929 w 16348919"/>
              <a:gd name="connsiteY7261" fmla="*/ 6646313 h 10285413"/>
              <a:gd name="connsiteX7262" fmla="*/ 6216470 w 16348919"/>
              <a:gd name="connsiteY7262" fmla="*/ 6695651 h 10285413"/>
              <a:gd name="connsiteX7263" fmla="*/ 6305277 w 16348919"/>
              <a:gd name="connsiteY7263" fmla="*/ 6715384 h 10285413"/>
              <a:gd name="connsiteX7264" fmla="*/ 6315143 w 16348919"/>
              <a:gd name="connsiteY7264" fmla="*/ 6715384 h 10285413"/>
              <a:gd name="connsiteX7265" fmla="*/ 6517424 w 16348919"/>
              <a:gd name="connsiteY7265" fmla="*/ 6804191 h 10285413"/>
              <a:gd name="connsiteX7266" fmla="*/ 6569979 w 16348919"/>
              <a:gd name="connsiteY7266" fmla="*/ 6823497 h 10285413"/>
              <a:gd name="connsiteX7267" fmla="*/ 6532225 w 16348919"/>
              <a:gd name="connsiteY7267" fmla="*/ 6814059 h 10285413"/>
              <a:gd name="connsiteX7268" fmla="*/ 6453286 w 16348919"/>
              <a:gd name="connsiteY7268" fmla="*/ 6814059 h 10285413"/>
              <a:gd name="connsiteX7269" fmla="*/ 6433553 w 16348919"/>
              <a:gd name="connsiteY7269" fmla="*/ 6794324 h 10285413"/>
              <a:gd name="connsiteX7270" fmla="*/ 6413818 w 16348919"/>
              <a:gd name="connsiteY7270" fmla="*/ 6794324 h 10285413"/>
              <a:gd name="connsiteX7271" fmla="*/ 6275675 w 16348919"/>
              <a:gd name="connsiteY7271" fmla="*/ 6735121 h 10285413"/>
              <a:gd name="connsiteX7272" fmla="*/ 6216470 w 16348919"/>
              <a:gd name="connsiteY7272" fmla="*/ 6735121 h 10285413"/>
              <a:gd name="connsiteX7273" fmla="*/ 6255938 w 16348919"/>
              <a:gd name="connsiteY7273" fmla="*/ 6754855 h 10285413"/>
              <a:gd name="connsiteX7274" fmla="*/ 6315143 w 16348919"/>
              <a:gd name="connsiteY7274" fmla="*/ 6774589 h 10285413"/>
              <a:gd name="connsiteX7275" fmla="*/ 6453286 w 16348919"/>
              <a:gd name="connsiteY7275" fmla="*/ 6843660 h 10285413"/>
              <a:gd name="connsiteX7276" fmla="*/ 6571695 w 16348919"/>
              <a:gd name="connsiteY7276" fmla="*/ 6892999 h 10285413"/>
              <a:gd name="connsiteX7277" fmla="*/ 6591429 w 16348919"/>
              <a:gd name="connsiteY7277" fmla="*/ 6892999 h 10285413"/>
              <a:gd name="connsiteX7278" fmla="*/ 6640767 w 16348919"/>
              <a:gd name="connsiteY7278" fmla="*/ 6922601 h 10285413"/>
              <a:gd name="connsiteX7279" fmla="*/ 6650634 w 16348919"/>
              <a:gd name="connsiteY7279" fmla="*/ 6912733 h 10285413"/>
              <a:gd name="connsiteX7280" fmla="*/ 6670370 w 16348919"/>
              <a:gd name="connsiteY7280" fmla="*/ 6892999 h 10285413"/>
              <a:gd name="connsiteX7281" fmla="*/ 6729574 w 16348919"/>
              <a:gd name="connsiteY7281" fmla="*/ 6912733 h 10285413"/>
              <a:gd name="connsiteX7282" fmla="*/ 6739442 w 16348919"/>
              <a:gd name="connsiteY7282" fmla="*/ 6912733 h 10285413"/>
              <a:gd name="connsiteX7283" fmla="*/ 6769045 w 16348919"/>
              <a:gd name="connsiteY7283" fmla="*/ 6932468 h 10285413"/>
              <a:gd name="connsiteX7284" fmla="*/ 6808513 w 16348919"/>
              <a:gd name="connsiteY7284" fmla="*/ 6952203 h 10285413"/>
              <a:gd name="connsiteX7285" fmla="*/ 6867718 w 16348919"/>
              <a:gd name="connsiteY7285" fmla="*/ 6971937 h 10285413"/>
              <a:gd name="connsiteX7286" fmla="*/ 6907187 w 16348919"/>
              <a:gd name="connsiteY7286" fmla="*/ 6981804 h 10285413"/>
              <a:gd name="connsiteX7287" fmla="*/ 6986125 w 16348919"/>
              <a:gd name="connsiteY7287" fmla="*/ 7011406 h 10285413"/>
              <a:gd name="connsiteX7288" fmla="*/ 7084799 w 16348919"/>
              <a:gd name="connsiteY7288" fmla="*/ 7031143 h 10285413"/>
              <a:gd name="connsiteX7289" fmla="*/ 7104535 w 16348919"/>
              <a:gd name="connsiteY7289" fmla="*/ 7031143 h 10285413"/>
              <a:gd name="connsiteX7290" fmla="*/ 7045331 w 16348919"/>
              <a:gd name="connsiteY7290" fmla="*/ 7011406 h 10285413"/>
              <a:gd name="connsiteX7291" fmla="*/ 7025595 w 16348919"/>
              <a:gd name="connsiteY7291" fmla="*/ 6991672 h 10285413"/>
              <a:gd name="connsiteX7292" fmla="*/ 6966392 w 16348919"/>
              <a:gd name="connsiteY7292" fmla="*/ 6952203 h 10285413"/>
              <a:gd name="connsiteX7293" fmla="*/ 6867718 w 16348919"/>
              <a:gd name="connsiteY7293" fmla="*/ 6932468 h 10285413"/>
              <a:gd name="connsiteX7294" fmla="*/ 6867718 w 16348919"/>
              <a:gd name="connsiteY7294" fmla="*/ 6912733 h 10285413"/>
              <a:gd name="connsiteX7295" fmla="*/ 6867718 w 16348919"/>
              <a:gd name="connsiteY7295" fmla="*/ 6892999 h 10285413"/>
              <a:gd name="connsiteX7296" fmla="*/ 6818379 w 16348919"/>
              <a:gd name="connsiteY7296" fmla="*/ 6873262 h 10285413"/>
              <a:gd name="connsiteX7297" fmla="*/ 6788779 w 16348919"/>
              <a:gd name="connsiteY7297" fmla="*/ 6863397 h 10285413"/>
              <a:gd name="connsiteX7298" fmla="*/ 6759175 w 16348919"/>
              <a:gd name="connsiteY7298" fmla="*/ 6853528 h 10285413"/>
              <a:gd name="connsiteX7299" fmla="*/ 6749308 w 16348919"/>
              <a:gd name="connsiteY7299" fmla="*/ 6853528 h 10285413"/>
              <a:gd name="connsiteX7300" fmla="*/ 6749308 w 16348919"/>
              <a:gd name="connsiteY7300" fmla="*/ 6892999 h 10285413"/>
              <a:gd name="connsiteX7301" fmla="*/ 6673657 w 16348919"/>
              <a:gd name="connsiteY7301" fmla="*/ 6855172 h 10285413"/>
              <a:gd name="connsiteX7302" fmla="*/ 6685170 w 16348919"/>
              <a:gd name="connsiteY7302" fmla="*/ 6855995 h 10285413"/>
              <a:gd name="connsiteX7303" fmla="*/ 6709839 w 16348919"/>
              <a:gd name="connsiteY7303" fmla="*/ 6863397 h 10285413"/>
              <a:gd name="connsiteX7304" fmla="*/ 6749308 w 16348919"/>
              <a:gd name="connsiteY7304" fmla="*/ 6833795 h 10285413"/>
              <a:gd name="connsiteX7305" fmla="*/ 6749308 w 16348919"/>
              <a:gd name="connsiteY7305" fmla="*/ 6814059 h 10285413"/>
              <a:gd name="connsiteX7306" fmla="*/ 6769045 w 16348919"/>
              <a:gd name="connsiteY7306" fmla="*/ 6814059 h 10285413"/>
              <a:gd name="connsiteX7307" fmla="*/ 6769045 w 16348919"/>
              <a:gd name="connsiteY7307" fmla="*/ 6794324 h 10285413"/>
              <a:gd name="connsiteX7308" fmla="*/ 6630899 w 16348919"/>
              <a:gd name="connsiteY7308" fmla="*/ 6715384 h 10285413"/>
              <a:gd name="connsiteX7309" fmla="*/ 6571695 w 16348919"/>
              <a:gd name="connsiteY7309" fmla="*/ 6675915 h 10285413"/>
              <a:gd name="connsiteX7310" fmla="*/ 6532225 w 16348919"/>
              <a:gd name="connsiteY7310" fmla="*/ 6675915 h 10285413"/>
              <a:gd name="connsiteX7311" fmla="*/ 6433553 w 16348919"/>
              <a:gd name="connsiteY7311" fmla="*/ 6616711 h 10285413"/>
              <a:gd name="connsiteX7312" fmla="*/ 6611166 w 16348919"/>
              <a:gd name="connsiteY7312" fmla="*/ 6656180 h 10285413"/>
              <a:gd name="connsiteX7313" fmla="*/ 6709839 w 16348919"/>
              <a:gd name="connsiteY7313" fmla="*/ 6695651 h 10285413"/>
              <a:gd name="connsiteX7314" fmla="*/ 6670370 w 16348919"/>
              <a:gd name="connsiteY7314" fmla="*/ 6666048 h 10285413"/>
              <a:gd name="connsiteX7315" fmla="*/ 6621031 w 16348919"/>
              <a:gd name="connsiteY7315" fmla="*/ 6636443 h 10285413"/>
              <a:gd name="connsiteX7316" fmla="*/ 6571695 w 16348919"/>
              <a:gd name="connsiteY7316" fmla="*/ 6616711 h 10285413"/>
              <a:gd name="connsiteX7317" fmla="*/ 6522359 w 16348919"/>
              <a:gd name="connsiteY7317" fmla="*/ 6596977 h 10285413"/>
              <a:gd name="connsiteX7318" fmla="*/ 6453286 w 16348919"/>
              <a:gd name="connsiteY7318" fmla="*/ 6567375 h 10285413"/>
              <a:gd name="connsiteX7319" fmla="*/ 6374349 w 16348919"/>
              <a:gd name="connsiteY7319" fmla="*/ 6537770 h 10285413"/>
              <a:gd name="connsiteX7320" fmla="*/ 6315143 w 16348919"/>
              <a:gd name="connsiteY7320" fmla="*/ 6518036 h 10285413"/>
              <a:gd name="connsiteX7321" fmla="*/ 6275675 w 16348919"/>
              <a:gd name="connsiteY7321" fmla="*/ 6498302 h 10285413"/>
              <a:gd name="connsiteX7322" fmla="*/ 6019122 w 16348919"/>
              <a:gd name="connsiteY7322" fmla="*/ 6419362 h 10285413"/>
              <a:gd name="connsiteX7323" fmla="*/ 5900711 w 16348919"/>
              <a:gd name="connsiteY7323" fmla="*/ 6379892 h 10285413"/>
              <a:gd name="connsiteX7324" fmla="*/ 5999386 w 16348919"/>
              <a:gd name="connsiteY7324" fmla="*/ 6399629 h 10285413"/>
              <a:gd name="connsiteX7325" fmla="*/ 5979653 w 16348919"/>
              <a:gd name="connsiteY7325" fmla="*/ 6379892 h 10285413"/>
              <a:gd name="connsiteX7326" fmla="*/ 5950050 w 16348919"/>
              <a:gd name="connsiteY7326" fmla="*/ 6350291 h 10285413"/>
              <a:gd name="connsiteX7327" fmla="*/ 5900711 w 16348919"/>
              <a:gd name="connsiteY7327" fmla="*/ 6340421 h 10285413"/>
              <a:gd name="connsiteX7328" fmla="*/ 5762568 w 16348919"/>
              <a:gd name="connsiteY7328" fmla="*/ 6281217 h 10285413"/>
              <a:gd name="connsiteX7329" fmla="*/ 5525750 w 16348919"/>
              <a:gd name="connsiteY7329" fmla="*/ 6182544 h 10285413"/>
              <a:gd name="connsiteX7330" fmla="*/ 5446812 w 16348919"/>
              <a:gd name="connsiteY7330" fmla="*/ 6162811 h 10285413"/>
              <a:gd name="connsiteX7331" fmla="*/ 5387607 w 16348919"/>
              <a:gd name="connsiteY7331" fmla="*/ 6143073 h 10285413"/>
              <a:gd name="connsiteX7332" fmla="*/ 5318533 w 16348919"/>
              <a:gd name="connsiteY7332" fmla="*/ 6113472 h 10285413"/>
              <a:gd name="connsiteX7333" fmla="*/ 5259333 w 16348919"/>
              <a:gd name="connsiteY7333" fmla="*/ 6093739 h 10285413"/>
              <a:gd name="connsiteX7334" fmla="*/ 5170524 w 16348919"/>
              <a:gd name="connsiteY7334" fmla="*/ 6083870 h 10285413"/>
              <a:gd name="connsiteX7335" fmla="*/ 5091586 w 16348919"/>
              <a:gd name="connsiteY7335" fmla="*/ 6064136 h 10285413"/>
              <a:gd name="connsiteX7336" fmla="*/ 5042248 w 16348919"/>
              <a:gd name="connsiteY7336" fmla="*/ 6054268 h 10285413"/>
              <a:gd name="connsiteX7337" fmla="*/ 5012646 w 16348919"/>
              <a:gd name="connsiteY7337" fmla="*/ 6044399 h 10285413"/>
              <a:gd name="connsiteX7338" fmla="*/ 5012646 w 16348919"/>
              <a:gd name="connsiteY7338" fmla="*/ 6024667 h 10285413"/>
              <a:gd name="connsiteX7339" fmla="*/ 5071849 w 16348919"/>
              <a:gd name="connsiteY7339" fmla="*/ 6024667 h 10285413"/>
              <a:gd name="connsiteX7340" fmla="*/ 5131053 w 16348919"/>
              <a:gd name="connsiteY7340" fmla="*/ 6024667 h 10285413"/>
              <a:gd name="connsiteX7341" fmla="*/ 5091586 w 16348919"/>
              <a:gd name="connsiteY7341" fmla="*/ 6004929 h 10285413"/>
              <a:gd name="connsiteX7342" fmla="*/ 5012646 w 16348919"/>
              <a:gd name="connsiteY7342" fmla="*/ 5965463 h 10285413"/>
              <a:gd name="connsiteX7343" fmla="*/ 4992911 w 16348919"/>
              <a:gd name="connsiteY7343" fmla="*/ 5955593 h 10285413"/>
              <a:gd name="connsiteX7344" fmla="*/ 5012646 w 16348919"/>
              <a:gd name="connsiteY7344" fmla="*/ 5935861 h 10285413"/>
              <a:gd name="connsiteX7345" fmla="*/ 5111320 w 16348919"/>
              <a:gd name="connsiteY7345" fmla="*/ 5935861 h 10285413"/>
              <a:gd name="connsiteX7346" fmla="*/ 5209994 w 16348919"/>
              <a:gd name="connsiteY7346" fmla="*/ 5945726 h 10285413"/>
              <a:gd name="connsiteX7347" fmla="*/ 5348138 w 16348919"/>
              <a:gd name="connsiteY7347" fmla="*/ 6004929 h 10285413"/>
              <a:gd name="connsiteX7348" fmla="*/ 5377740 w 16348919"/>
              <a:gd name="connsiteY7348" fmla="*/ 5995065 h 10285413"/>
              <a:gd name="connsiteX7349" fmla="*/ 5397474 w 16348919"/>
              <a:gd name="connsiteY7349" fmla="*/ 6004929 h 10285413"/>
              <a:gd name="connsiteX7350" fmla="*/ 5427075 w 16348919"/>
              <a:gd name="connsiteY7350" fmla="*/ 6024667 h 10285413"/>
              <a:gd name="connsiteX7351" fmla="*/ 5446812 w 16348919"/>
              <a:gd name="connsiteY7351" fmla="*/ 6064136 h 10285413"/>
              <a:gd name="connsiteX7352" fmla="*/ 5427075 w 16348919"/>
              <a:gd name="connsiteY7352" fmla="*/ 6044399 h 10285413"/>
              <a:gd name="connsiteX7353" fmla="*/ 5358007 w 16348919"/>
              <a:gd name="connsiteY7353" fmla="*/ 6024667 h 10285413"/>
              <a:gd name="connsiteX7354" fmla="*/ 5328405 w 16348919"/>
              <a:gd name="connsiteY7354" fmla="*/ 6004929 h 10285413"/>
              <a:gd name="connsiteX7355" fmla="*/ 5288934 w 16348919"/>
              <a:gd name="connsiteY7355" fmla="*/ 6004929 h 10285413"/>
              <a:gd name="connsiteX7356" fmla="*/ 5249463 w 16348919"/>
              <a:gd name="connsiteY7356" fmla="*/ 6004929 h 10285413"/>
              <a:gd name="connsiteX7357" fmla="*/ 5160656 w 16348919"/>
              <a:gd name="connsiteY7357" fmla="*/ 5975328 h 10285413"/>
              <a:gd name="connsiteX7358" fmla="*/ 5091586 w 16348919"/>
              <a:gd name="connsiteY7358" fmla="*/ 5965463 h 10285413"/>
              <a:gd name="connsiteX7359" fmla="*/ 5052116 w 16348919"/>
              <a:gd name="connsiteY7359" fmla="*/ 5965463 h 10285413"/>
              <a:gd name="connsiteX7360" fmla="*/ 5091586 w 16348919"/>
              <a:gd name="connsiteY7360" fmla="*/ 5975328 h 10285413"/>
              <a:gd name="connsiteX7361" fmla="*/ 5160656 w 16348919"/>
              <a:gd name="connsiteY7361" fmla="*/ 5995065 h 10285413"/>
              <a:gd name="connsiteX7362" fmla="*/ 5209994 w 16348919"/>
              <a:gd name="connsiteY7362" fmla="*/ 6004929 h 10285413"/>
              <a:gd name="connsiteX7363" fmla="*/ 5229727 w 16348919"/>
              <a:gd name="connsiteY7363" fmla="*/ 6024667 h 10285413"/>
              <a:gd name="connsiteX7364" fmla="*/ 5288934 w 16348919"/>
              <a:gd name="connsiteY7364" fmla="*/ 6044399 h 10285413"/>
              <a:gd name="connsiteX7365" fmla="*/ 5545486 w 16348919"/>
              <a:gd name="connsiteY7365" fmla="*/ 6143073 h 10285413"/>
              <a:gd name="connsiteX7366" fmla="*/ 5604690 w 16348919"/>
              <a:gd name="connsiteY7366" fmla="*/ 6172675 h 10285413"/>
              <a:gd name="connsiteX7367" fmla="*/ 5732966 w 16348919"/>
              <a:gd name="connsiteY7367" fmla="*/ 6222014 h 10285413"/>
              <a:gd name="connsiteX7368" fmla="*/ 5802038 w 16348919"/>
              <a:gd name="connsiteY7368" fmla="*/ 6241748 h 10285413"/>
              <a:gd name="connsiteX7369" fmla="*/ 5841508 w 16348919"/>
              <a:gd name="connsiteY7369" fmla="*/ 6241748 h 10285413"/>
              <a:gd name="connsiteX7370" fmla="*/ 5900711 w 16348919"/>
              <a:gd name="connsiteY7370" fmla="*/ 6261485 h 10285413"/>
              <a:gd name="connsiteX7371" fmla="*/ 5920449 w 16348919"/>
              <a:gd name="connsiteY7371" fmla="*/ 6281217 h 10285413"/>
              <a:gd name="connsiteX7372" fmla="*/ 5940182 w 16348919"/>
              <a:gd name="connsiteY7372" fmla="*/ 6281217 h 10285413"/>
              <a:gd name="connsiteX7373" fmla="*/ 5959918 w 16348919"/>
              <a:gd name="connsiteY7373" fmla="*/ 6300955 h 10285413"/>
              <a:gd name="connsiteX7374" fmla="*/ 5999386 w 16348919"/>
              <a:gd name="connsiteY7374" fmla="*/ 6320689 h 10285413"/>
              <a:gd name="connsiteX7375" fmla="*/ 6009255 w 16348919"/>
              <a:gd name="connsiteY7375" fmla="*/ 6320689 h 10285413"/>
              <a:gd name="connsiteX7376" fmla="*/ 6019122 w 16348919"/>
              <a:gd name="connsiteY7376" fmla="*/ 6300955 h 10285413"/>
              <a:gd name="connsiteX7377" fmla="*/ 6038857 w 16348919"/>
              <a:gd name="connsiteY7377" fmla="*/ 6320689 h 10285413"/>
              <a:gd name="connsiteX7378" fmla="*/ 6078326 w 16348919"/>
              <a:gd name="connsiteY7378" fmla="*/ 6340421 h 10285413"/>
              <a:gd name="connsiteX7379" fmla="*/ 6098060 w 16348919"/>
              <a:gd name="connsiteY7379" fmla="*/ 6340421 h 10285413"/>
              <a:gd name="connsiteX7380" fmla="*/ 6117794 w 16348919"/>
              <a:gd name="connsiteY7380" fmla="*/ 6360158 h 10285413"/>
              <a:gd name="connsiteX7381" fmla="*/ 6137531 w 16348919"/>
              <a:gd name="connsiteY7381" fmla="*/ 6360158 h 10285413"/>
              <a:gd name="connsiteX7382" fmla="*/ 6216470 w 16348919"/>
              <a:gd name="connsiteY7382" fmla="*/ 6399629 h 10285413"/>
              <a:gd name="connsiteX7383" fmla="*/ 6275675 w 16348919"/>
              <a:gd name="connsiteY7383" fmla="*/ 6419362 h 10285413"/>
              <a:gd name="connsiteX7384" fmla="*/ 6374349 w 16348919"/>
              <a:gd name="connsiteY7384" fmla="*/ 6458833 h 10285413"/>
              <a:gd name="connsiteX7385" fmla="*/ 6453286 w 16348919"/>
              <a:gd name="connsiteY7385" fmla="*/ 6498302 h 10285413"/>
              <a:gd name="connsiteX7386" fmla="*/ 6473022 w 16348919"/>
              <a:gd name="connsiteY7386" fmla="*/ 6498302 h 10285413"/>
              <a:gd name="connsiteX7387" fmla="*/ 6492755 w 16348919"/>
              <a:gd name="connsiteY7387" fmla="*/ 6498302 h 10285413"/>
              <a:gd name="connsiteX7388" fmla="*/ 6492755 w 16348919"/>
              <a:gd name="connsiteY7388" fmla="*/ 6518036 h 10285413"/>
              <a:gd name="connsiteX7389" fmla="*/ 6512491 w 16348919"/>
              <a:gd name="connsiteY7389" fmla="*/ 6518036 h 10285413"/>
              <a:gd name="connsiteX7390" fmla="*/ 6532225 w 16348919"/>
              <a:gd name="connsiteY7390" fmla="*/ 6518036 h 10285413"/>
              <a:gd name="connsiteX7391" fmla="*/ 6542094 w 16348919"/>
              <a:gd name="connsiteY7391" fmla="*/ 6518036 h 10285413"/>
              <a:gd name="connsiteX7392" fmla="*/ 6561827 w 16348919"/>
              <a:gd name="connsiteY7392" fmla="*/ 6537770 h 10285413"/>
              <a:gd name="connsiteX7393" fmla="*/ 6591429 w 16348919"/>
              <a:gd name="connsiteY7393" fmla="*/ 6557507 h 10285413"/>
              <a:gd name="connsiteX7394" fmla="*/ 6709839 w 16348919"/>
              <a:gd name="connsiteY7394" fmla="*/ 6577240 h 10285413"/>
              <a:gd name="connsiteX7395" fmla="*/ 6729574 w 16348919"/>
              <a:gd name="connsiteY7395" fmla="*/ 6567375 h 10285413"/>
              <a:gd name="connsiteX7396" fmla="*/ 6729574 w 16348919"/>
              <a:gd name="connsiteY7396" fmla="*/ 6557507 h 10285413"/>
              <a:gd name="connsiteX7397" fmla="*/ 6670370 w 16348919"/>
              <a:gd name="connsiteY7397" fmla="*/ 6547638 h 10285413"/>
              <a:gd name="connsiteX7398" fmla="*/ 6630899 w 16348919"/>
              <a:gd name="connsiteY7398" fmla="*/ 6537770 h 10285413"/>
              <a:gd name="connsiteX7399" fmla="*/ 6542094 w 16348919"/>
              <a:gd name="connsiteY7399" fmla="*/ 6478567 h 10285413"/>
              <a:gd name="connsiteX7400" fmla="*/ 6413818 w 16348919"/>
              <a:gd name="connsiteY7400" fmla="*/ 6439096 h 10285413"/>
              <a:gd name="connsiteX7401" fmla="*/ 6394083 w 16348919"/>
              <a:gd name="connsiteY7401" fmla="*/ 6439096 h 10285413"/>
              <a:gd name="connsiteX7402" fmla="*/ 6374349 w 16348919"/>
              <a:gd name="connsiteY7402" fmla="*/ 6439096 h 10285413"/>
              <a:gd name="connsiteX7403" fmla="*/ 6364481 w 16348919"/>
              <a:gd name="connsiteY7403" fmla="*/ 6409494 h 10285413"/>
              <a:gd name="connsiteX7404" fmla="*/ 6334878 w 16348919"/>
              <a:gd name="connsiteY7404" fmla="*/ 6399629 h 10285413"/>
              <a:gd name="connsiteX7405" fmla="*/ 6334878 w 16348919"/>
              <a:gd name="connsiteY7405" fmla="*/ 6379892 h 10285413"/>
              <a:gd name="connsiteX7406" fmla="*/ 6315143 w 16348919"/>
              <a:gd name="connsiteY7406" fmla="*/ 6379892 h 10285413"/>
              <a:gd name="connsiteX7407" fmla="*/ 6334878 w 16348919"/>
              <a:gd name="connsiteY7407" fmla="*/ 6399629 h 10285413"/>
              <a:gd name="connsiteX7408" fmla="*/ 6236205 w 16348919"/>
              <a:gd name="connsiteY7408" fmla="*/ 6379892 h 10285413"/>
              <a:gd name="connsiteX7409" fmla="*/ 6275675 w 16348919"/>
              <a:gd name="connsiteY7409" fmla="*/ 6379892 h 10285413"/>
              <a:gd name="connsiteX7410" fmla="*/ 6295407 w 16348919"/>
              <a:gd name="connsiteY7410" fmla="*/ 6360158 h 10285413"/>
              <a:gd name="connsiteX7411" fmla="*/ 6265807 w 16348919"/>
              <a:gd name="connsiteY7411" fmla="*/ 6350291 h 10285413"/>
              <a:gd name="connsiteX7412" fmla="*/ 6255938 w 16348919"/>
              <a:gd name="connsiteY7412" fmla="*/ 6340421 h 10285413"/>
              <a:gd name="connsiteX7413" fmla="*/ 6177001 w 16348919"/>
              <a:gd name="connsiteY7413" fmla="*/ 6320689 h 10285413"/>
              <a:gd name="connsiteX7414" fmla="*/ 6117794 w 16348919"/>
              <a:gd name="connsiteY7414" fmla="*/ 6300955 h 10285413"/>
              <a:gd name="connsiteX7415" fmla="*/ 6098060 w 16348919"/>
              <a:gd name="connsiteY7415" fmla="*/ 6281217 h 10285413"/>
              <a:gd name="connsiteX7416" fmla="*/ 6078326 w 16348919"/>
              <a:gd name="connsiteY7416" fmla="*/ 6261485 h 10285413"/>
              <a:gd name="connsiteX7417" fmla="*/ 6038857 w 16348919"/>
              <a:gd name="connsiteY7417" fmla="*/ 6222014 h 10285413"/>
              <a:gd name="connsiteX7418" fmla="*/ 6088194 w 16348919"/>
              <a:gd name="connsiteY7418" fmla="*/ 6222014 h 10285413"/>
              <a:gd name="connsiteX7419" fmla="*/ 6137531 w 16348919"/>
              <a:gd name="connsiteY7419" fmla="*/ 6241748 h 10285413"/>
              <a:gd name="connsiteX7420" fmla="*/ 6315143 w 16348919"/>
              <a:gd name="connsiteY7420" fmla="*/ 6320689 h 10285413"/>
              <a:gd name="connsiteX7421" fmla="*/ 6354614 w 16348919"/>
              <a:gd name="connsiteY7421" fmla="*/ 6340421 h 10285413"/>
              <a:gd name="connsiteX7422" fmla="*/ 6354614 w 16348919"/>
              <a:gd name="connsiteY7422" fmla="*/ 6320689 h 10285413"/>
              <a:gd name="connsiteX7423" fmla="*/ 6334878 w 16348919"/>
              <a:gd name="connsiteY7423" fmla="*/ 6281217 h 10285413"/>
              <a:gd name="connsiteX7424" fmla="*/ 6275675 w 16348919"/>
              <a:gd name="connsiteY7424" fmla="*/ 6241748 h 10285413"/>
              <a:gd name="connsiteX7425" fmla="*/ 6255938 w 16348919"/>
              <a:gd name="connsiteY7425" fmla="*/ 6241748 h 10285413"/>
              <a:gd name="connsiteX7426" fmla="*/ 6186869 w 16348919"/>
              <a:gd name="connsiteY7426" fmla="*/ 6222014 h 10285413"/>
              <a:gd name="connsiteX7427" fmla="*/ 6137531 w 16348919"/>
              <a:gd name="connsiteY7427" fmla="*/ 6202280 h 10285413"/>
              <a:gd name="connsiteX7428" fmla="*/ 6117794 w 16348919"/>
              <a:gd name="connsiteY7428" fmla="*/ 6202280 h 10285413"/>
              <a:gd name="connsiteX7429" fmla="*/ 6107929 w 16348919"/>
              <a:gd name="connsiteY7429" fmla="*/ 6172675 h 10285413"/>
              <a:gd name="connsiteX7430" fmla="*/ 6078326 w 16348919"/>
              <a:gd name="connsiteY7430" fmla="*/ 6162811 h 10285413"/>
              <a:gd name="connsiteX7431" fmla="*/ 6038857 w 16348919"/>
              <a:gd name="connsiteY7431" fmla="*/ 6152941 h 10285413"/>
              <a:gd name="connsiteX7432" fmla="*/ 6019122 w 16348919"/>
              <a:gd name="connsiteY7432" fmla="*/ 6143073 h 10285413"/>
              <a:gd name="connsiteX7433" fmla="*/ 6019122 w 16348919"/>
              <a:gd name="connsiteY7433" fmla="*/ 6162811 h 10285413"/>
              <a:gd name="connsiteX7434" fmla="*/ 5979653 w 16348919"/>
              <a:gd name="connsiteY7434" fmla="*/ 6182544 h 10285413"/>
              <a:gd name="connsiteX7435" fmla="*/ 5940182 w 16348919"/>
              <a:gd name="connsiteY7435" fmla="*/ 6162811 h 10285413"/>
              <a:gd name="connsiteX7436" fmla="*/ 5920449 w 16348919"/>
              <a:gd name="connsiteY7436" fmla="*/ 6162811 h 10285413"/>
              <a:gd name="connsiteX7437" fmla="*/ 5950050 w 16348919"/>
              <a:gd name="connsiteY7437" fmla="*/ 6152941 h 10285413"/>
              <a:gd name="connsiteX7438" fmla="*/ 5979653 w 16348919"/>
              <a:gd name="connsiteY7438" fmla="*/ 6143073 h 10285413"/>
              <a:gd name="connsiteX7439" fmla="*/ 5940182 w 16348919"/>
              <a:gd name="connsiteY7439" fmla="*/ 6123341 h 10285413"/>
              <a:gd name="connsiteX7440" fmla="*/ 5861245 w 16348919"/>
              <a:gd name="connsiteY7440" fmla="*/ 6103607 h 10285413"/>
              <a:gd name="connsiteX7441" fmla="*/ 5861245 w 16348919"/>
              <a:gd name="connsiteY7441" fmla="*/ 6083870 h 10285413"/>
              <a:gd name="connsiteX7442" fmla="*/ 5841508 w 16348919"/>
              <a:gd name="connsiteY7442" fmla="*/ 6083870 h 10285413"/>
              <a:gd name="connsiteX7443" fmla="*/ 5811906 w 16348919"/>
              <a:gd name="connsiteY7443" fmla="*/ 6083870 h 10285413"/>
              <a:gd name="connsiteX7444" fmla="*/ 5792170 w 16348919"/>
              <a:gd name="connsiteY7444" fmla="*/ 6093739 h 10285413"/>
              <a:gd name="connsiteX7445" fmla="*/ 5802038 w 16348919"/>
              <a:gd name="connsiteY7445" fmla="*/ 6123341 h 10285413"/>
              <a:gd name="connsiteX7446" fmla="*/ 5782305 w 16348919"/>
              <a:gd name="connsiteY7446" fmla="*/ 6123341 h 10285413"/>
              <a:gd name="connsiteX7447" fmla="*/ 5723101 w 16348919"/>
              <a:gd name="connsiteY7447" fmla="*/ 6044399 h 10285413"/>
              <a:gd name="connsiteX7448" fmla="*/ 5644159 w 16348919"/>
              <a:gd name="connsiteY7448" fmla="*/ 6004929 h 10285413"/>
              <a:gd name="connsiteX7449" fmla="*/ 5683630 w 16348919"/>
              <a:gd name="connsiteY7449" fmla="*/ 6004929 h 10285413"/>
              <a:gd name="connsiteX7450" fmla="*/ 5723101 w 16348919"/>
              <a:gd name="connsiteY7450" fmla="*/ 6004929 h 10285413"/>
              <a:gd name="connsiteX7451" fmla="*/ 5742834 w 16348919"/>
              <a:gd name="connsiteY7451" fmla="*/ 6004929 h 10285413"/>
              <a:gd name="connsiteX7452" fmla="*/ 5762568 w 16348919"/>
              <a:gd name="connsiteY7452" fmla="*/ 6004929 h 10285413"/>
              <a:gd name="connsiteX7453" fmla="*/ 5802038 w 16348919"/>
              <a:gd name="connsiteY7453" fmla="*/ 6024667 h 10285413"/>
              <a:gd name="connsiteX7454" fmla="*/ 5819306 w 16348919"/>
              <a:gd name="connsiteY7454" fmla="*/ 6027133 h 10285413"/>
              <a:gd name="connsiteX7455" fmla="*/ 5822504 w 16348919"/>
              <a:gd name="connsiteY7455" fmla="*/ 6029053 h 10285413"/>
              <a:gd name="connsiteX7456" fmla="*/ 5821774 w 16348919"/>
              <a:gd name="connsiteY7456" fmla="*/ 6024667 h 10285413"/>
              <a:gd name="connsiteX7457" fmla="*/ 5841508 w 16348919"/>
              <a:gd name="connsiteY7457" fmla="*/ 6004929 h 10285413"/>
              <a:gd name="connsiteX7458" fmla="*/ 5861245 w 16348919"/>
              <a:gd name="connsiteY7458" fmla="*/ 6014797 h 10285413"/>
              <a:gd name="connsiteX7459" fmla="*/ 5841508 w 16348919"/>
              <a:gd name="connsiteY7459" fmla="*/ 6024667 h 10285413"/>
              <a:gd name="connsiteX7460" fmla="*/ 5832872 w 16348919"/>
              <a:gd name="connsiteY7460" fmla="*/ 6032066 h 10285413"/>
              <a:gd name="connsiteX7461" fmla="*/ 5829666 w 16348919"/>
              <a:gd name="connsiteY7461" fmla="*/ 6033348 h 10285413"/>
              <a:gd name="connsiteX7462" fmla="*/ 5831640 w 16348919"/>
              <a:gd name="connsiteY7462" fmla="*/ 6034534 h 10285413"/>
              <a:gd name="connsiteX7463" fmla="*/ 5841508 w 16348919"/>
              <a:gd name="connsiteY7463" fmla="*/ 6044399 h 10285413"/>
              <a:gd name="connsiteX7464" fmla="*/ 5861245 w 16348919"/>
              <a:gd name="connsiteY7464" fmla="*/ 6064136 h 10285413"/>
              <a:gd name="connsiteX7465" fmla="*/ 5900711 w 16348919"/>
              <a:gd name="connsiteY7465" fmla="*/ 6083870 h 10285413"/>
              <a:gd name="connsiteX7466" fmla="*/ 6078326 w 16348919"/>
              <a:gd name="connsiteY7466" fmla="*/ 6143073 h 10285413"/>
              <a:gd name="connsiteX7467" fmla="*/ 6117794 w 16348919"/>
              <a:gd name="connsiteY7467" fmla="*/ 6143073 h 10285413"/>
              <a:gd name="connsiteX7468" fmla="*/ 6098060 w 16348919"/>
              <a:gd name="connsiteY7468" fmla="*/ 6123341 h 10285413"/>
              <a:gd name="connsiteX7469" fmla="*/ 6078326 w 16348919"/>
              <a:gd name="connsiteY7469" fmla="*/ 6103607 h 10285413"/>
              <a:gd name="connsiteX7470" fmla="*/ 6117794 w 16348919"/>
              <a:gd name="connsiteY7470" fmla="*/ 6123341 h 10285413"/>
              <a:gd name="connsiteX7471" fmla="*/ 6216470 w 16348919"/>
              <a:gd name="connsiteY7471" fmla="*/ 6143073 h 10285413"/>
              <a:gd name="connsiteX7472" fmla="*/ 6413818 w 16348919"/>
              <a:gd name="connsiteY7472" fmla="*/ 6202280 h 10285413"/>
              <a:gd name="connsiteX7473" fmla="*/ 6453286 w 16348919"/>
              <a:gd name="connsiteY7473" fmla="*/ 6202280 h 10285413"/>
              <a:gd name="connsiteX7474" fmla="*/ 6534339 w 16348919"/>
              <a:gd name="connsiteY7474" fmla="*/ 6218493 h 10285413"/>
              <a:gd name="connsiteX7475" fmla="*/ 6532225 w 16348919"/>
              <a:gd name="connsiteY7475" fmla="*/ 6212146 h 10285413"/>
              <a:gd name="connsiteX7476" fmla="*/ 6512491 w 16348919"/>
              <a:gd name="connsiteY7476" fmla="*/ 6202280 h 10285413"/>
              <a:gd name="connsiteX7477" fmla="*/ 6473022 w 16348919"/>
              <a:gd name="connsiteY7477" fmla="*/ 6202280 h 10285413"/>
              <a:gd name="connsiteX7478" fmla="*/ 6413818 w 16348919"/>
              <a:gd name="connsiteY7478" fmla="*/ 6143073 h 10285413"/>
              <a:gd name="connsiteX7479" fmla="*/ 6394083 w 16348919"/>
              <a:gd name="connsiteY7479" fmla="*/ 6143073 h 10285413"/>
              <a:gd name="connsiteX7480" fmla="*/ 6374349 w 16348919"/>
              <a:gd name="connsiteY7480" fmla="*/ 6133209 h 10285413"/>
              <a:gd name="connsiteX7481" fmla="*/ 6354614 w 16348919"/>
              <a:gd name="connsiteY7481" fmla="*/ 6123341 h 10285413"/>
              <a:gd name="connsiteX7482" fmla="*/ 6334878 w 16348919"/>
              <a:gd name="connsiteY7482" fmla="*/ 6143073 h 10285413"/>
              <a:gd name="connsiteX7483" fmla="*/ 6315143 w 16348919"/>
              <a:gd name="connsiteY7483" fmla="*/ 6162811 h 10285413"/>
              <a:gd name="connsiteX7484" fmla="*/ 6295407 w 16348919"/>
              <a:gd name="connsiteY7484" fmla="*/ 6123341 h 10285413"/>
              <a:gd name="connsiteX7485" fmla="*/ 6305277 w 16348919"/>
              <a:gd name="connsiteY7485" fmla="*/ 6103607 h 10285413"/>
              <a:gd name="connsiteX7486" fmla="*/ 6295407 w 16348919"/>
              <a:gd name="connsiteY7486" fmla="*/ 6083870 h 10285413"/>
              <a:gd name="connsiteX7487" fmla="*/ 6285543 w 16348919"/>
              <a:gd name="connsiteY7487" fmla="*/ 6044399 h 10285413"/>
              <a:gd name="connsiteX7488" fmla="*/ 6216470 w 16348919"/>
              <a:gd name="connsiteY7488" fmla="*/ 6024667 h 10285413"/>
              <a:gd name="connsiteX7489" fmla="*/ 6078326 w 16348919"/>
              <a:gd name="connsiteY7489" fmla="*/ 5985195 h 10285413"/>
              <a:gd name="connsiteX7490" fmla="*/ 6058590 w 16348919"/>
              <a:gd name="connsiteY7490" fmla="*/ 6004929 h 10285413"/>
              <a:gd name="connsiteX7491" fmla="*/ 6196734 w 16348919"/>
              <a:gd name="connsiteY7491" fmla="*/ 6044399 h 10285413"/>
              <a:gd name="connsiteX7492" fmla="*/ 6246073 w 16348919"/>
              <a:gd name="connsiteY7492" fmla="*/ 6069069 h 10285413"/>
              <a:gd name="connsiteX7493" fmla="*/ 6259887 w 16348919"/>
              <a:gd name="connsiteY7493" fmla="*/ 6070055 h 10285413"/>
              <a:gd name="connsiteX7494" fmla="*/ 6236205 w 16348919"/>
              <a:gd name="connsiteY7494" fmla="*/ 6069069 h 10285413"/>
              <a:gd name="connsiteX7495" fmla="*/ 6117794 w 16348919"/>
              <a:gd name="connsiteY7495" fmla="*/ 6044399 h 10285413"/>
              <a:gd name="connsiteX7496" fmla="*/ 5979653 w 16348919"/>
              <a:gd name="connsiteY7496" fmla="*/ 5995065 h 10285413"/>
              <a:gd name="connsiteX7497" fmla="*/ 5959918 w 16348919"/>
              <a:gd name="connsiteY7497" fmla="*/ 5965463 h 10285413"/>
              <a:gd name="connsiteX7498" fmla="*/ 5930314 w 16348919"/>
              <a:gd name="connsiteY7498" fmla="*/ 5945726 h 10285413"/>
              <a:gd name="connsiteX7499" fmla="*/ 5890844 w 16348919"/>
              <a:gd name="connsiteY7499" fmla="*/ 5935861 h 10285413"/>
              <a:gd name="connsiteX7500" fmla="*/ 5821774 w 16348919"/>
              <a:gd name="connsiteY7500" fmla="*/ 5906255 h 10285413"/>
              <a:gd name="connsiteX7501" fmla="*/ 5742834 w 16348919"/>
              <a:gd name="connsiteY7501" fmla="*/ 5906255 h 10285413"/>
              <a:gd name="connsiteX7502" fmla="*/ 5742834 w 16348919"/>
              <a:gd name="connsiteY7502" fmla="*/ 5925992 h 10285413"/>
              <a:gd name="connsiteX7503" fmla="*/ 5762568 w 16348919"/>
              <a:gd name="connsiteY7503" fmla="*/ 5935861 h 10285413"/>
              <a:gd name="connsiteX7504" fmla="*/ 5742834 w 16348919"/>
              <a:gd name="connsiteY7504" fmla="*/ 5945726 h 10285413"/>
              <a:gd name="connsiteX7505" fmla="*/ 5762568 w 16348919"/>
              <a:gd name="connsiteY7505" fmla="*/ 5965463 h 10285413"/>
              <a:gd name="connsiteX7506" fmla="*/ 5762568 w 16348919"/>
              <a:gd name="connsiteY7506" fmla="*/ 5985195 h 10285413"/>
              <a:gd name="connsiteX7507" fmla="*/ 5703364 w 16348919"/>
              <a:gd name="connsiteY7507" fmla="*/ 5965463 h 10285413"/>
              <a:gd name="connsiteX7508" fmla="*/ 5683630 w 16348919"/>
              <a:gd name="connsiteY7508" fmla="*/ 5925992 h 10285413"/>
              <a:gd name="connsiteX7509" fmla="*/ 5713233 w 16348919"/>
              <a:gd name="connsiteY7509" fmla="*/ 5935861 h 10285413"/>
              <a:gd name="connsiteX7510" fmla="*/ 5703364 w 16348919"/>
              <a:gd name="connsiteY7510" fmla="*/ 5925992 h 10285413"/>
              <a:gd name="connsiteX7511" fmla="*/ 5723101 w 16348919"/>
              <a:gd name="connsiteY7511" fmla="*/ 5906255 h 10285413"/>
              <a:gd name="connsiteX7512" fmla="*/ 5732966 w 16348919"/>
              <a:gd name="connsiteY7512" fmla="*/ 5906255 h 10285413"/>
              <a:gd name="connsiteX7513" fmla="*/ 5742834 w 16348919"/>
              <a:gd name="connsiteY7513" fmla="*/ 5886522 h 10285413"/>
              <a:gd name="connsiteX7514" fmla="*/ 5782305 w 16348919"/>
              <a:gd name="connsiteY7514" fmla="*/ 5886522 h 10285413"/>
              <a:gd name="connsiteX7515" fmla="*/ 5821774 w 16348919"/>
              <a:gd name="connsiteY7515" fmla="*/ 5876653 h 10285413"/>
              <a:gd name="connsiteX7516" fmla="*/ 5841508 w 16348919"/>
              <a:gd name="connsiteY7516" fmla="*/ 5866788 h 10285413"/>
              <a:gd name="connsiteX7517" fmla="*/ 5900711 w 16348919"/>
              <a:gd name="connsiteY7517" fmla="*/ 5886522 h 10285413"/>
              <a:gd name="connsiteX7518" fmla="*/ 5940182 w 16348919"/>
              <a:gd name="connsiteY7518" fmla="*/ 5886522 h 10285413"/>
              <a:gd name="connsiteX7519" fmla="*/ 5999386 w 16348919"/>
              <a:gd name="connsiteY7519" fmla="*/ 5886522 h 10285413"/>
              <a:gd name="connsiteX7520" fmla="*/ 6137531 w 16348919"/>
              <a:gd name="connsiteY7520" fmla="*/ 5925992 h 10285413"/>
              <a:gd name="connsiteX7521" fmla="*/ 6127662 w 16348919"/>
              <a:gd name="connsiteY7521" fmla="*/ 5906255 h 10285413"/>
              <a:gd name="connsiteX7522" fmla="*/ 6098060 w 16348919"/>
              <a:gd name="connsiteY7522" fmla="*/ 5886522 h 10285413"/>
              <a:gd name="connsiteX7523" fmla="*/ 6038857 w 16348919"/>
              <a:gd name="connsiteY7523" fmla="*/ 5876653 h 10285413"/>
              <a:gd name="connsiteX7524" fmla="*/ 5940182 w 16348919"/>
              <a:gd name="connsiteY7524" fmla="*/ 5847051 h 10285413"/>
              <a:gd name="connsiteX7525" fmla="*/ 5861245 w 16348919"/>
              <a:gd name="connsiteY7525" fmla="*/ 5837187 h 10285413"/>
              <a:gd name="connsiteX7526" fmla="*/ 5792170 w 16348919"/>
              <a:gd name="connsiteY7526" fmla="*/ 5807582 h 10285413"/>
              <a:gd name="connsiteX7527" fmla="*/ 5782305 w 16348919"/>
              <a:gd name="connsiteY7527" fmla="*/ 5787848 h 10285413"/>
              <a:gd name="connsiteX7528" fmla="*/ 5782305 w 16348919"/>
              <a:gd name="connsiteY7528" fmla="*/ 5768115 h 10285413"/>
              <a:gd name="connsiteX7529" fmla="*/ 5772435 w 16348919"/>
              <a:gd name="connsiteY7529" fmla="*/ 5768115 h 10285413"/>
              <a:gd name="connsiteX7530" fmla="*/ 5742834 w 16348919"/>
              <a:gd name="connsiteY7530" fmla="*/ 5787848 h 10285413"/>
              <a:gd name="connsiteX7531" fmla="*/ 5723101 w 16348919"/>
              <a:gd name="connsiteY7531" fmla="*/ 5787848 h 10285413"/>
              <a:gd name="connsiteX7532" fmla="*/ 5723101 w 16348919"/>
              <a:gd name="connsiteY7532" fmla="*/ 5768115 h 10285413"/>
              <a:gd name="connsiteX7533" fmla="*/ 5713233 w 16348919"/>
              <a:gd name="connsiteY7533" fmla="*/ 5748378 h 10285413"/>
              <a:gd name="connsiteX7534" fmla="*/ 5703364 w 16348919"/>
              <a:gd name="connsiteY7534" fmla="*/ 5748378 h 10285413"/>
              <a:gd name="connsiteX7535" fmla="*/ 5683630 w 16348919"/>
              <a:gd name="connsiteY7535" fmla="*/ 5748378 h 10285413"/>
              <a:gd name="connsiteX7536" fmla="*/ 5663894 w 16348919"/>
              <a:gd name="connsiteY7536" fmla="*/ 5748378 h 10285413"/>
              <a:gd name="connsiteX7537" fmla="*/ 5644159 w 16348919"/>
              <a:gd name="connsiteY7537" fmla="*/ 5669441 h 10285413"/>
              <a:gd name="connsiteX7538" fmla="*/ 5703364 w 16348919"/>
              <a:gd name="connsiteY7538" fmla="*/ 5708907 h 10285413"/>
              <a:gd name="connsiteX7539" fmla="*/ 5861245 w 16348919"/>
              <a:gd name="connsiteY7539" fmla="*/ 5748378 h 10285413"/>
              <a:gd name="connsiteX7540" fmla="*/ 5821774 w 16348919"/>
              <a:gd name="connsiteY7540" fmla="*/ 5728644 h 10285413"/>
              <a:gd name="connsiteX7541" fmla="*/ 5792170 w 16348919"/>
              <a:gd name="connsiteY7541" fmla="*/ 5718776 h 10285413"/>
              <a:gd name="connsiteX7542" fmla="*/ 5762568 w 16348919"/>
              <a:gd name="connsiteY7542" fmla="*/ 5708907 h 10285413"/>
              <a:gd name="connsiteX7543" fmla="*/ 5762568 w 16348919"/>
              <a:gd name="connsiteY7543" fmla="*/ 5699043 h 10285413"/>
              <a:gd name="connsiteX7544" fmla="*/ 5742834 w 16348919"/>
              <a:gd name="connsiteY7544" fmla="*/ 5708907 h 10285413"/>
              <a:gd name="connsiteX7545" fmla="*/ 5723101 w 16348919"/>
              <a:gd name="connsiteY7545" fmla="*/ 5689173 h 10285413"/>
              <a:gd name="connsiteX7546" fmla="*/ 5624427 w 16348919"/>
              <a:gd name="connsiteY7546" fmla="*/ 5649704 h 10285413"/>
              <a:gd name="connsiteX7547" fmla="*/ 5604690 w 16348919"/>
              <a:gd name="connsiteY7547" fmla="*/ 5669441 h 10285413"/>
              <a:gd name="connsiteX7548" fmla="*/ 5584953 w 16348919"/>
              <a:gd name="connsiteY7548" fmla="*/ 5669441 h 10285413"/>
              <a:gd name="connsiteX7549" fmla="*/ 5584953 w 16348919"/>
              <a:gd name="connsiteY7549" fmla="*/ 5649704 h 10285413"/>
              <a:gd name="connsiteX7550" fmla="*/ 5486283 w 16348919"/>
              <a:gd name="connsiteY7550" fmla="*/ 5610234 h 10285413"/>
              <a:gd name="connsiteX7551" fmla="*/ 5446812 w 16348919"/>
              <a:gd name="connsiteY7551" fmla="*/ 5590500 h 10285413"/>
              <a:gd name="connsiteX7552" fmla="*/ 5427075 w 16348919"/>
              <a:gd name="connsiteY7552" fmla="*/ 5580632 h 10285413"/>
              <a:gd name="connsiteX7553" fmla="*/ 5387607 w 16348919"/>
              <a:gd name="connsiteY7553" fmla="*/ 5570766 h 10285413"/>
              <a:gd name="connsiteX7554" fmla="*/ 5348138 w 16348919"/>
              <a:gd name="connsiteY7554" fmla="*/ 5551029 h 10285413"/>
              <a:gd name="connsiteX7555" fmla="*/ 5229727 w 16348919"/>
              <a:gd name="connsiteY7555" fmla="*/ 5511560 h 10285413"/>
              <a:gd name="connsiteX7556" fmla="*/ 5190260 w 16348919"/>
              <a:gd name="connsiteY7556" fmla="*/ 5491825 h 10285413"/>
              <a:gd name="connsiteX7557" fmla="*/ 5111320 w 16348919"/>
              <a:gd name="connsiteY7557" fmla="*/ 5452356 h 10285413"/>
              <a:gd name="connsiteX7558" fmla="*/ 5052116 w 16348919"/>
              <a:gd name="connsiteY7558" fmla="*/ 5452356 h 10285413"/>
              <a:gd name="connsiteX7559" fmla="*/ 5091586 w 16348919"/>
              <a:gd name="connsiteY7559" fmla="*/ 5472093 h 10285413"/>
              <a:gd name="connsiteX7560" fmla="*/ 5071849 w 16348919"/>
              <a:gd name="connsiteY7560" fmla="*/ 5531296 h 10285413"/>
              <a:gd name="connsiteX7561" fmla="*/ 5032380 w 16348919"/>
              <a:gd name="connsiteY7561" fmla="*/ 5531296 h 10285413"/>
              <a:gd name="connsiteX7562" fmla="*/ 5012646 w 16348919"/>
              <a:gd name="connsiteY7562" fmla="*/ 5511560 h 10285413"/>
              <a:gd name="connsiteX7563" fmla="*/ 4992911 w 16348919"/>
              <a:gd name="connsiteY7563" fmla="*/ 5511560 h 10285413"/>
              <a:gd name="connsiteX7564" fmla="*/ 4992911 w 16348919"/>
              <a:gd name="connsiteY7564" fmla="*/ 5491825 h 10285413"/>
              <a:gd name="connsiteX7565" fmla="*/ 5012646 w 16348919"/>
              <a:gd name="connsiteY7565" fmla="*/ 5472093 h 10285413"/>
              <a:gd name="connsiteX7566" fmla="*/ 5032380 w 16348919"/>
              <a:gd name="connsiteY7566" fmla="*/ 5472093 h 10285413"/>
              <a:gd name="connsiteX7567" fmla="*/ 4913972 w 16348919"/>
              <a:gd name="connsiteY7567" fmla="*/ 5432622 h 10285413"/>
              <a:gd name="connsiteX7568" fmla="*/ 4874502 w 16348919"/>
              <a:gd name="connsiteY7568" fmla="*/ 5412885 h 10285413"/>
              <a:gd name="connsiteX7569" fmla="*/ 4854768 w 16348919"/>
              <a:gd name="connsiteY7569" fmla="*/ 5393152 h 10285413"/>
              <a:gd name="connsiteX7570" fmla="*/ 4844900 w 16348919"/>
              <a:gd name="connsiteY7570" fmla="*/ 5412885 h 10285413"/>
              <a:gd name="connsiteX7571" fmla="*/ 4835032 w 16348919"/>
              <a:gd name="connsiteY7571" fmla="*/ 5412885 h 10285413"/>
              <a:gd name="connsiteX7572" fmla="*/ 4805429 w 16348919"/>
              <a:gd name="connsiteY7572" fmla="*/ 5403020 h 10285413"/>
              <a:gd name="connsiteX7573" fmla="*/ 4795564 w 16348919"/>
              <a:gd name="connsiteY7573" fmla="*/ 5373416 h 10285413"/>
              <a:gd name="connsiteX7574" fmla="*/ 4835032 w 16348919"/>
              <a:gd name="connsiteY7574" fmla="*/ 5373416 h 10285413"/>
              <a:gd name="connsiteX7575" fmla="*/ 4913972 w 16348919"/>
              <a:gd name="connsiteY7575" fmla="*/ 5373416 h 10285413"/>
              <a:gd name="connsiteX7576" fmla="*/ 4894236 w 16348919"/>
              <a:gd name="connsiteY7576" fmla="*/ 5393152 h 10285413"/>
              <a:gd name="connsiteX7577" fmla="*/ 4894236 w 16348919"/>
              <a:gd name="connsiteY7577" fmla="*/ 5412885 h 10285413"/>
              <a:gd name="connsiteX7578" fmla="*/ 4973176 w 16348919"/>
              <a:gd name="connsiteY7578" fmla="*/ 5393152 h 10285413"/>
              <a:gd name="connsiteX7579" fmla="*/ 4992911 w 16348919"/>
              <a:gd name="connsiteY7579" fmla="*/ 5393152 h 10285413"/>
              <a:gd name="connsiteX7580" fmla="*/ 5012646 w 16348919"/>
              <a:gd name="connsiteY7580" fmla="*/ 5393152 h 10285413"/>
              <a:gd name="connsiteX7581" fmla="*/ 5032380 w 16348919"/>
              <a:gd name="connsiteY7581" fmla="*/ 5373416 h 10285413"/>
              <a:gd name="connsiteX7582" fmla="*/ 4992911 w 16348919"/>
              <a:gd name="connsiteY7582" fmla="*/ 5353681 h 10285413"/>
              <a:gd name="connsiteX7583" fmla="*/ 4874502 w 16348919"/>
              <a:gd name="connsiteY7583" fmla="*/ 5333947 h 10285413"/>
              <a:gd name="connsiteX7584" fmla="*/ 4913972 w 16348919"/>
              <a:gd name="connsiteY7584" fmla="*/ 5314212 h 10285413"/>
              <a:gd name="connsiteX7585" fmla="*/ 4943573 w 16348919"/>
              <a:gd name="connsiteY7585" fmla="*/ 5314212 h 10285413"/>
              <a:gd name="connsiteX7586" fmla="*/ 4933705 w 16348919"/>
              <a:gd name="connsiteY7586" fmla="*/ 5294478 h 10285413"/>
              <a:gd name="connsiteX7587" fmla="*/ 4913972 w 16348919"/>
              <a:gd name="connsiteY7587" fmla="*/ 5294478 h 10285413"/>
              <a:gd name="connsiteX7588" fmla="*/ 4913972 w 16348919"/>
              <a:gd name="connsiteY7588" fmla="*/ 5274741 h 10285413"/>
              <a:gd name="connsiteX7589" fmla="*/ 4913972 w 16348919"/>
              <a:gd name="connsiteY7589" fmla="*/ 5255008 h 10285413"/>
              <a:gd name="connsiteX7590" fmla="*/ 4894236 w 16348919"/>
              <a:gd name="connsiteY7590" fmla="*/ 5274741 h 10285413"/>
              <a:gd name="connsiteX7591" fmla="*/ 4854768 w 16348919"/>
              <a:gd name="connsiteY7591" fmla="*/ 5274741 h 10285413"/>
              <a:gd name="connsiteX7592" fmla="*/ 4844900 w 16348919"/>
              <a:gd name="connsiteY7592" fmla="*/ 5264876 h 10285413"/>
              <a:gd name="connsiteX7593" fmla="*/ 4815297 w 16348919"/>
              <a:gd name="connsiteY7593" fmla="*/ 5255008 h 10285413"/>
              <a:gd name="connsiteX7594" fmla="*/ 4795564 w 16348919"/>
              <a:gd name="connsiteY7594" fmla="*/ 5235274 h 10285413"/>
              <a:gd name="connsiteX7595" fmla="*/ 4795564 w 16348919"/>
              <a:gd name="connsiteY7595" fmla="*/ 5215537 h 10285413"/>
              <a:gd name="connsiteX7596" fmla="*/ 4785696 w 16348919"/>
              <a:gd name="connsiteY7596" fmla="*/ 5205672 h 10285413"/>
              <a:gd name="connsiteX7597" fmla="*/ 4835032 w 16348919"/>
              <a:gd name="connsiteY7597" fmla="*/ 5195803 h 10285413"/>
              <a:gd name="connsiteX7598" fmla="*/ 4854768 w 16348919"/>
              <a:gd name="connsiteY7598" fmla="*/ 5195803 h 10285413"/>
              <a:gd name="connsiteX7599" fmla="*/ 4913972 w 16348919"/>
              <a:gd name="connsiteY7599" fmla="*/ 5195803 h 10285413"/>
              <a:gd name="connsiteX7600" fmla="*/ 4973176 w 16348919"/>
              <a:gd name="connsiteY7600" fmla="*/ 5195803 h 10285413"/>
              <a:gd name="connsiteX7601" fmla="*/ 4933705 w 16348919"/>
              <a:gd name="connsiteY7601" fmla="*/ 5176068 h 10285413"/>
              <a:gd name="connsiteX7602" fmla="*/ 4923840 w 16348919"/>
              <a:gd name="connsiteY7602" fmla="*/ 5176068 h 10285413"/>
              <a:gd name="connsiteX7603" fmla="*/ 4913972 w 16348919"/>
              <a:gd name="connsiteY7603" fmla="*/ 5166201 h 10285413"/>
              <a:gd name="connsiteX7604" fmla="*/ 4933705 w 16348919"/>
              <a:gd name="connsiteY7604" fmla="*/ 5156334 h 10285413"/>
              <a:gd name="connsiteX7605" fmla="*/ 4913972 w 16348919"/>
              <a:gd name="connsiteY7605" fmla="*/ 5136600 h 10285413"/>
              <a:gd name="connsiteX7606" fmla="*/ 4795564 w 16348919"/>
              <a:gd name="connsiteY7606" fmla="*/ 5077393 h 10285413"/>
              <a:gd name="connsiteX7607" fmla="*/ 4736358 w 16348919"/>
              <a:gd name="connsiteY7607" fmla="*/ 5057659 h 10285413"/>
              <a:gd name="connsiteX7608" fmla="*/ 4736358 w 16348919"/>
              <a:gd name="connsiteY7608" fmla="*/ 5077393 h 10285413"/>
              <a:gd name="connsiteX7609" fmla="*/ 4736358 w 16348919"/>
              <a:gd name="connsiteY7609" fmla="*/ 5097130 h 10285413"/>
              <a:gd name="connsiteX7610" fmla="*/ 4756094 w 16348919"/>
              <a:gd name="connsiteY7610" fmla="*/ 5136600 h 10285413"/>
              <a:gd name="connsiteX7611" fmla="*/ 4795564 w 16348919"/>
              <a:gd name="connsiteY7611" fmla="*/ 5156334 h 10285413"/>
              <a:gd name="connsiteX7612" fmla="*/ 4756094 w 16348919"/>
              <a:gd name="connsiteY7612" fmla="*/ 5176068 h 10285413"/>
              <a:gd name="connsiteX7613" fmla="*/ 4716624 w 16348919"/>
              <a:gd name="connsiteY7613" fmla="*/ 5156334 h 10285413"/>
              <a:gd name="connsiteX7614" fmla="*/ 4716624 w 16348919"/>
              <a:gd name="connsiteY7614" fmla="*/ 5136600 h 10285413"/>
              <a:gd name="connsiteX7615" fmla="*/ 4677153 w 16348919"/>
              <a:gd name="connsiteY7615" fmla="*/ 5126732 h 10285413"/>
              <a:gd name="connsiteX7616" fmla="*/ 4637684 w 16348919"/>
              <a:gd name="connsiteY7616" fmla="*/ 5116864 h 10285413"/>
              <a:gd name="connsiteX7617" fmla="*/ 4617950 w 16348919"/>
              <a:gd name="connsiteY7617" fmla="*/ 5077393 h 10285413"/>
              <a:gd name="connsiteX7618" fmla="*/ 4637684 w 16348919"/>
              <a:gd name="connsiteY7618" fmla="*/ 5057659 h 10285413"/>
              <a:gd name="connsiteX7619" fmla="*/ 4657420 w 16348919"/>
              <a:gd name="connsiteY7619" fmla="*/ 5018190 h 10285413"/>
              <a:gd name="connsiteX7620" fmla="*/ 4696888 w 16348919"/>
              <a:gd name="connsiteY7620" fmla="*/ 5018190 h 10285413"/>
              <a:gd name="connsiteX7621" fmla="*/ 4756094 w 16348919"/>
              <a:gd name="connsiteY7621" fmla="*/ 5028057 h 10285413"/>
              <a:gd name="connsiteX7622" fmla="*/ 4696888 w 16348919"/>
              <a:gd name="connsiteY7622" fmla="*/ 4988588 h 10285413"/>
              <a:gd name="connsiteX7623" fmla="*/ 4617950 w 16348919"/>
              <a:gd name="connsiteY7623" fmla="*/ 4958986 h 10285413"/>
              <a:gd name="connsiteX7624" fmla="*/ 4588348 w 16348919"/>
              <a:gd name="connsiteY7624" fmla="*/ 4939252 h 10285413"/>
              <a:gd name="connsiteX7625" fmla="*/ 4647552 w 16348919"/>
              <a:gd name="connsiteY7625" fmla="*/ 4919515 h 10285413"/>
              <a:gd name="connsiteX7626" fmla="*/ 4736358 w 16348919"/>
              <a:gd name="connsiteY7626" fmla="*/ 4929384 h 10285413"/>
              <a:gd name="connsiteX7627" fmla="*/ 4785696 w 16348919"/>
              <a:gd name="connsiteY7627" fmla="*/ 4929384 h 10285413"/>
              <a:gd name="connsiteX7628" fmla="*/ 4805429 w 16348919"/>
              <a:gd name="connsiteY7628" fmla="*/ 4939252 h 10285413"/>
              <a:gd name="connsiteX7629" fmla="*/ 4795564 w 16348919"/>
              <a:gd name="connsiteY7629" fmla="*/ 4958986 h 10285413"/>
              <a:gd name="connsiteX7630" fmla="*/ 4815297 w 16348919"/>
              <a:gd name="connsiteY7630" fmla="*/ 4958986 h 10285413"/>
              <a:gd name="connsiteX7631" fmla="*/ 4835032 w 16348919"/>
              <a:gd name="connsiteY7631" fmla="*/ 4939252 h 10285413"/>
              <a:gd name="connsiteX7632" fmla="*/ 4775828 w 16348919"/>
              <a:gd name="connsiteY7632" fmla="*/ 4919515 h 10285413"/>
              <a:gd name="connsiteX7633" fmla="*/ 4756094 w 16348919"/>
              <a:gd name="connsiteY7633" fmla="*/ 4899781 h 10285413"/>
              <a:gd name="connsiteX7634" fmla="*/ 4578479 w 16348919"/>
              <a:gd name="connsiteY7634" fmla="*/ 4880046 h 10285413"/>
              <a:gd name="connsiteX7635" fmla="*/ 4598214 w 16348919"/>
              <a:gd name="connsiteY7635" fmla="*/ 4860312 h 10285413"/>
              <a:gd name="connsiteX7636" fmla="*/ 4677153 w 16348919"/>
              <a:gd name="connsiteY7636" fmla="*/ 4840577 h 10285413"/>
              <a:gd name="connsiteX7637" fmla="*/ 4696888 w 16348919"/>
              <a:gd name="connsiteY7637" fmla="*/ 4840577 h 10285413"/>
              <a:gd name="connsiteX7638" fmla="*/ 4716624 w 16348919"/>
              <a:gd name="connsiteY7638" fmla="*/ 4840577 h 10285413"/>
              <a:gd name="connsiteX7639" fmla="*/ 4736358 w 16348919"/>
              <a:gd name="connsiteY7639" fmla="*/ 4840577 h 10285413"/>
              <a:gd name="connsiteX7640" fmla="*/ 4706755 w 16348919"/>
              <a:gd name="connsiteY7640" fmla="*/ 4830710 h 10285413"/>
              <a:gd name="connsiteX7641" fmla="*/ 4677153 w 16348919"/>
              <a:gd name="connsiteY7641" fmla="*/ 4820842 h 10285413"/>
              <a:gd name="connsiteX7642" fmla="*/ 4647552 w 16348919"/>
              <a:gd name="connsiteY7642" fmla="*/ 4820842 h 10285413"/>
              <a:gd name="connsiteX7643" fmla="*/ 4637684 w 16348919"/>
              <a:gd name="connsiteY7643" fmla="*/ 4801108 h 10285413"/>
              <a:gd name="connsiteX7644" fmla="*/ 4519276 w 16348919"/>
              <a:gd name="connsiteY7644" fmla="*/ 4801108 h 10285413"/>
              <a:gd name="connsiteX7645" fmla="*/ 4420601 w 16348919"/>
              <a:gd name="connsiteY7645" fmla="*/ 4801108 h 10285413"/>
              <a:gd name="connsiteX7646" fmla="*/ 4499540 w 16348919"/>
              <a:gd name="connsiteY7646" fmla="*/ 4781371 h 10285413"/>
              <a:gd name="connsiteX7647" fmla="*/ 4548877 w 16348919"/>
              <a:gd name="connsiteY7647" fmla="*/ 4781371 h 10285413"/>
              <a:gd name="connsiteX7648" fmla="*/ 4598214 w 16348919"/>
              <a:gd name="connsiteY7648" fmla="*/ 4781371 h 10285413"/>
              <a:gd name="connsiteX7649" fmla="*/ 4647552 w 16348919"/>
              <a:gd name="connsiteY7649" fmla="*/ 4791240 h 10285413"/>
              <a:gd name="connsiteX7650" fmla="*/ 4696888 w 16348919"/>
              <a:gd name="connsiteY7650" fmla="*/ 4801108 h 10285413"/>
              <a:gd name="connsiteX7651" fmla="*/ 4539009 w 16348919"/>
              <a:gd name="connsiteY7651" fmla="*/ 4741902 h 10285413"/>
              <a:gd name="connsiteX7652" fmla="*/ 4519276 w 16348919"/>
              <a:gd name="connsiteY7652" fmla="*/ 4741902 h 10285413"/>
              <a:gd name="connsiteX7653" fmla="*/ 4558745 w 16348919"/>
              <a:gd name="connsiteY7653" fmla="*/ 4722168 h 10285413"/>
              <a:gd name="connsiteX7654" fmla="*/ 4578479 w 16348919"/>
              <a:gd name="connsiteY7654" fmla="*/ 4722168 h 10285413"/>
              <a:gd name="connsiteX7655" fmla="*/ 4568612 w 16348919"/>
              <a:gd name="connsiteY7655" fmla="*/ 4692566 h 10285413"/>
              <a:gd name="connsiteX7656" fmla="*/ 4539009 w 16348919"/>
              <a:gd name="connsiteY7656" fmla="*/ 4682698 h 10285413"/>
              <a:gd name="connsiteX7657" fmla="*/ 4321928 w 16348919"/>
              <a:gd name="connsiteY7657" fmla="*/ 4623493 h 10285413"/>
              <a:gd name="connsiteX7658" fmla="*/ 4262724 w 16348919"/>
              <a:gd name="connsiteY7658" fmla="*/ 4603760 h 10285413"/>
              <a:gd name="connsiteX7659" fmla="*/ 4203517 w 16348919"/>
              <a:gd name="connsiteY7659" fmla="*/ 4603760 h 10285413"/>
              <a:gd name="connsiteX7660" fmla="*/ 4183783 w 16348919"/>
              <a:gd name="connsiteY7660" fmla="*/ 4593891 h 10285413"/>
              <a:gd name="connsiteX7661" fmla="*/ 4164047 w 16348919"/>
              <a:gd name="connsiteY7661" fmla="*/ 4584024 h 10285413"/>
              <a:gd name="connsiteX7662" fmla="*/ 4242988 w 16348919"/>
              <a:gd name="connsiteY7662" fmla="*/ 4584024 h 10285413"/>
              <a:gd name="connsiteX7663" fmla="*/ 4302192 w 16348919"/>
              <a:gd name="connsiteY7663" fmla="*/ 4584024 h 10285413"/>
              <a:gd name="connsiteX7664" fmla="*/ 4262724 w 16348919"/>
              <a:gd name="connsiteY7664" fmla="*/ 4564289 h 10285413"/>
              <a:gd name="connsiteX7665" fmla="*/ 4242988 w 16348919"/>
              <a:gd name="connsiteY7665" fmla="*/ 4524820 h 10285413"/>
              <a:gd name="connsiteX7666" fmla="*/ 4312060 w 16348919"/>
              <a:gd name="connsiteY7666" fmla="*/ 4544552 h 10285413"/>
              <a:gd name="connsiteX7667" fmla="*/ 4381130 w 16348919"/>
              <a:gd name="connsiteY7667" fmla="*/ 4584024 h 10285413"/>
              <a:gd name="connsiteX7668" fmla="*/ 4479805 w 16348919"/>
              <a:gd name="connsiteY7668" fmla="*/ 4603760 h 10285413"/>
              <a:gd name="connsiteX7669" fmla="*/ 4489674 w 16348919"/>
              <a:gd name="connsiteY7669" fmla="*/ 4574157 h 10285413"/>
              <a:gd name="connsiteX7670" fmla="*/ 4499540 w 16348919"/>
              <a:gd name="connsiteY7670" fmla="*/ 4544552 h 10285413"/>
              <a:gd name="connsiteX7671" fmla="*/ 4529144 w 16348919"/>
              <a:gd name="connsiteY7671" fmla="*/ 4514952 h 10285413"/>
              <a:gd name="connsiteX7672" fmla="*/ 4578479 w 16348919"/>
              <a:gd name="connsiteY7672" fmla="*/ 4505086 h 10285413"/>
              <a:gd name="connsiteX7673" fmla="*/ 4598214 w 16348919"/>
              <a:gd name="connsiteY7673" fmla="*/ 4485349 h 10285413"/>
              <a:gd name="connsiteX7674" fmla="*/ 4539009 w 16348919"/>
              <a:gd name="connsiteY7674" fmla="*/ 4485349 h 10285413"/>
              <a:gd name="connsiteX7675" fmla="*/ 4519276 w 16348919"/>
              <a:gd name="connsiteY7675" fmla="*/ 4465616 h 10285413"/>
              <a:gd name="connsiteX7676" fmla="*/ 4539009 w 16348919"/>
              <a:gd name="connsiteY7676" fmla="*/ 4445879 h 10285413"/>
              <a:gd name="connsiteX7677" fmla="*/ 4588348 w 16348919"/>
              <a:gd name="connsiteY7677" fmla="*/ 4465616 h 10285413"/>
              <a:gd name="connsiteX7678" fmla="*/ 4637684 w 16348919"/>
              <a:gd name="connsiteY7678" fmla="*/ 4485349 h 10285413"/>
              <a:gd name="connsiteX7679" fmla="*/ 4696888 w 16348919"/>
              <a:gd name="connsiteY7679" fmla="*/ 4505086 h 10285413"/>
              <a:gd name="connsiteX7680" fmla="*/ 4775828 w 16348919"/>
              <a:gd name="connsiteY7680" fmla="*/ 4485349 h 10285413"/>
              <a:gd name="connsiteX7681" fmla="*/ 4756094 w 16348919"/>
              <a:gd name="connsiteY7681" fmla="*/ 4475481 h 10285413"/>
              <a:gd name="connsiteX7682" fmla="*/ 4736358 w 16348919"/>
              <a:gd name="connsiteY7682" fmla="*/ 4455747 h 10285413"/>
              <a:gd name="connsiteX7683" fmla="*/ 4716624 w 16348919"/>
              <a:gd name="connsiteY7683" fmla="*/ 4445879 h 10285413"/>
              <a:gd name="connsiteX7684" fmla="*/ 4677153 w 16348919"/>
              <a:gd name="connsiteY7684" fmla="*/ 4445879 h 10285413"/>
              <a:gd name="connsiteX7685" fmla="*/ 4617950 w 16348919"/>
              <a:gd name="connsiteY7685" fmla="*/ 4445879 h 10285413"/>
              <a:gd name="connsiteX7686" fmla="*/ 4578479 w 16348919"/>
              <a:gd name="connsiteY7686" fmla="*/ 4426145 h 10285413"/>
              <a:gd name="connsiteX7687" fmla="*/ 4519276 w 16348919"/>
              <a:gd name="connsiteY7687" fmla="*/ 4406411 h 10285413"/>
              <a:gd name="connsiteX7688" fmla="*/ 4460072 w 16348919"/>
              <a:gd name="connsiteY7688" fmla="*/ 4366942 h 10285413"/>
              <a:gd name="connsiteX7689" fmla="*/ 4440336 w 16348919"/>
              <a:gd name="connsiteY7689" fmla="*/ 4347205 h 10285413"/>
              <a:gd name="connsiteX7690" fmla="*/ 4469938 w 16348919"/>
              <a:gd name="connsiteY7690" fmla="*/ 4327472 h 10285413"/>
              <a:gd name="connsiteX7691" fmla="*/ 4499540 w 16348919"/>
              <a:gd name="connsiteY7691" fmla="*/ 4317603 h 10285413"/>
              <a:gd name="connsiteX7692" fmla="*/ 4519276 w 16348919"/>
              <a:gd name="connsiteY7692" fmla="*/ 4307738 h 10285413"/>
              <a:gd name="connsiteX7693" fmla="*/ 4509406 w 16348919"/>
              <a:gd name="connsiteY7693" fmla="*/ 4288001 h 10285413"/>
              <a:gd name="connsiteX7694" fmla="*/ 4499540 w 16348919"/>
              <a:gd name="connsiteY7694" fmla="*/ 4268267 h 10285413"/>
              <a:gd name="connsiteX7695" fmla="*/ 4509406 w 16348919"/>
              <a:gd name="connsiteY7695" fmla="*/ 4248530 h 10285413"/>
              <a:gd name="connsiteX7696" fmla="*/ 4529144 w 16348919"/>
              <a:gd name="connsiteY7696" fmla="*/ 4258400 h 10285413"/>
              <a:gd name="connsiteX7697" fmla="*/ 4548877 w 16348919"/>
              <a:gd name="connsiteY7697" fmla="*/ 4258400 h 10285413"/>
              <a:gd name="connsiteX7698" fmla="*/ 4558745 w 16348919"/>
              <a:gd name="connsiteY7698" fmla="*/ 4248530 h 10285413"/>
              <a:gd name="connsiteX7699" fmla="*/ 4578479 w 16348919"/>
              <a:gd name="connsiteY7699" fmla="*/ 4248530 h 10285413"/>
              <a:gd name="connsiteX7700" fmla="*/ 4588348 w 16348919"/>
              <a:gd name="connsiteY7700" fmla="*/ 4258400 h 10285413"/>
              <a:gd name="connsiteX7701" fmla="*/ 4617950 w 16348919"/>
              <a:gd name="connsiteY7701" fmla="*/ 4228798 h 10285413"/>
              <a:gd name="connsiteX7702" fmla="*/ 4578479 w 16348919"/>
              <a:gd name="connsiteY7702" fmla="*/ 4209063 h 10285413"/>
              <a:gd name="connsiteX7703" fmla="*/ 4558745 w 16348919"/>
              <a:gd name="connsiteY7703" fmla="*/ 4189327 h 10285413"/>
              <a:gd name="connsiteX7704" fmla="*/ 4657420 w 16348919"/>
              <a:gd name="connsiteY7704" fmla="*/ 4209063 h 10285413"/>
              <a:gd name="connsiteX7705" fmla="*/ 4736358 w 16348919"/>
              <a:gd name="connsiteY7705" fmla="*/ 4228798 h 10285413"/>
              <a:gd name="connsiteX7706" fmla="*/ 4696888 w 16348919"/>
              <a:gd name="connsiteY7706" fmla="*/ 4189327 h 10285413"/>
              <a:gd name="connsiteX7707" fmla="*/ 4637684 w 16348919"/>
              <a:gd name="connsiteY7707" fmla="*/ 4169593 h 10285413"/>
              <a:gd name="connsiteX7708" fmla="*/ 4617950 w 16348919"/>
              <a:gd name="connsiteY7708" fmla="*/ 4169593 h 10285413"/>
              <a:gd name="connsiteX7709" fmla="*/ 4578479 w 16348919"/>
              <a:gd name="connsiteY7709" fmla="*/ 4169593 h 10285413"/>
              <a:gd name="connsiteX7710" fmla="*/ 4558745 w 16348919"/>
              <a:gd name="connsiteY7710" fmla="*/ 4169593 h 10285413"/>
              <a:gd name="connsiteX7711" fmla="*/ 4548877 w 16348919"/>
              <a:gd name="connsiteY7711" fmla="*/ 4209063 h 10285413"/>
              <a:gd name="connsiteX7712" fmla="*/ 4499540 w 16348919"/>
              <a:gd name="connsiteY7712" fmla="*/ 4228798 h 10285413"/>
              <a:gd name="connsiteX7713" fmla="*/ 4469938 w 16348919"/>
              <a:gd name="connsiteY7713" fmla="*/ 4228798 h 10285413"/>
              <a:gd name="connsiteX7714" fmla="*/ 4440336 w 16348919"/>
              <a:gd name="connsiteY7714" fmla="*/ 4248530 h 10285413"/>
              <a:gd name="connsiteX7715" fmla="*/ 4479805 w 16348919"/>
              <a:gd name="connsiteY7715" fmla="*/ 4209063 h 10285413"/>
              <a:gd name="connsiteX7716" fmla="*/ 4341662 w 16348919"/>
              <a:gd name="connsiteY7716" fmla="*/ 4169593 h 10285413"/>
              <a:gd name="connsiteX7717" fmla="*/ 4282457 w 16348919"/>
              <a:gd name="connsiteY7717" fmla="*/ 4149856 h 10285413"/>
              <a:gd name="connsiteX7718" fmla="*/ 4262724 w 16348919"/>
              <a:gd name="connsiteY7718" fmla="*/ 4149856 h 10285413"/>
              <a:gd name="connsiteX7719" fmla="*/ 4242988 w 16348919"/>
              <a:gd name="connsiteY7719" fmla="*/ 4130123 h 10285413"/>
              <a:gd name="connsiteX7720" fmla="*/ 4341662 w 16348919"/>
              <a:gd name="connsiteY7720" fmla="*/ 4130123 h 10285413"/>
              <a:gd name="connsiteX7721" fmla="*/ 4381130 w 16348919"/>
              <a:gd name="connsiteY7721" fmla="*/ 4130123 h 10285413"/>
              <a:gd name="connsiteX7722" fmla="*/ 4400865 w 16348919"/>
              <a:gd name="connsiteY7722" fmla="*/ 4130123 h 10285413"/>
              <a:gd name="connsiteX7723" fmla="*/ 4437869 w 16348919"/>
              <a:gd name="connsiteY7723" fmla="*/ 4142457 h 10285413"/>
              <a:gd name="connsiteX7724" fmla="*/ 4460072 w 16348919"/>
              <a:gd name="connsiteY7724" fmla="*/ 4149856 h 10285413"/>
              <a:gd name="connsiteX7725" fmla="*/ 4479805 w 16348919"/>
              <a:gd name="connsiteY7725" fmla="*/ 4149856 h 10285413"/>
              <a:gd name="connsiteX7726" fmla="*/ 4462538 w 16348919"/>
              <a:gd name="connsiteY7726" fmla="*/ 4137522 h 10285413"/>
              <a:gd name="connsiteX7727" fmla="*/ 4450204 w 16348919"/>
              <a:gd name="connsiteY7727" fmla="*/ 4139991 h 10285413"/>
              <a:gd name="connsiteX7728" fmla="*/ 4437869 w 16348919"/>
              <a:gd name="connsiteY7728" fmla="*/ 4142457 h 10285413"/>
              <a:gd name="connsiteX7729" fmla="*/ 4420601 w 16348919"/>
              <a:gd name="connsiteY7729" fmla="*/ 4130123 h 10285413"/>
              <a:gd name="connsiteX7730" fmla="*/ 4400865 w 16348919"/>
              <a:gd name="connsiteY7730" fmla="*/ 4130123 h 10285413"/>
              <a:gd name="connsiteX7731" fmla="*/ 4440336 w 16348919"/>
              <a:gd name="connsiteY7731" fmla="*/ 4110386 h 10285413"/>
              <a:gd name="connsiteX7732" fmla="*/ 4499540 w 16348919"/>
              <a:gd name="connsiteY7732" fmla="*/ 4090652 h 10285413"/>
              <a:gd name="connsiteX7733" fmla="*/ 4469938 w 16348919"/>
              <a:gd name="connsiteY7733" fmla="*/ 4070919 h 10285413"/>
              <a:gd name="connsiteX7734" fmla="*/ 4420601 w 16348919"/>
              <a:gd name="connsiteY7734" fmla="*/ 4051182 h 10285413"/>
              <a:gd name="connsiteX7735" fmla="*/ 4381130 w 16348919"/>
              <a:gd name="connsiteY7735" fmla="*/ 4051182 h 10285413"/>
              <a:gd name="connsiteX7736" fmla="*/ 4381130 w 16348919"/>
              <a:gd name="connsiteY7736" fmla="*/ 4080784 h 10285413"/>
              <a:gd name="connsiteX7737" fmla="*/ 4381130 w 16348919"/>
              <a:gd name="connsiteY7737" fmla="*/ 4090652 h 10285413"/>
              <a:gd name="connsiteX7738" fmla="*/ 4361394 w 16348919"/>
              <a:gd name="connsiteY7738" fmla="*/ 4080784 h 10285413"/>
              <a:gd name="connsiteX7739" fmla="*/ 4321928 w 16348919"/>
              <a:gd name="connsiteY7739" fmla="*/ 4070919 h 10285413"/>
              <a:gd name="connsiteX7740" fmla="*/ 4321928 w 16348919"/>
              <a:gd name="connsiteY7740" fmla="*/ 4011712 h 10285413"/>
              <a:gd name="connsiteX7741" fmla="*/ 4321928 w 16348919"/>
              <a:gd name="connsiteY7741" fmla="*/ 3991979 h 10285413"/>
              <a:gd name="connsiteX7742" fmla="*/ 4341662 w 16348919"/>
              <a:gd name="connsiteY7742" fmla="*/ 3991979 h 10285413"/>
              <a:gd name="connsiteX7743" fmla="*/ 4499540 w 16348919"/>
              <a:gd name="connsiteY7743" fmla="*/ 4070919 h 10285413"/>
              <a:gd name="connsiteX7744" fmla="*/ 4519276 w 16348919"/>
              <a:gd name="connsiteY7744" fmla="*/ 4070919 h 10285413"/>
              <a:gd name="connsiteX7745" fmla="*/ 4539009 w 16348919"/>
              <a:gd name="connsiteY7745" fmla="*/ 4070919 h 10285413"/>
              <a:gd name="connsiteX7746" fmla="*/ 4499540 w 16348919"/>
              <a:gd name="connsiteY7746" fmla="*/ 4031449 h 10285413"/>
              <a:gd name="connsiteX7747" fmla="*/ 4558745 w 16348919"/>
              <a:gd name="connsiteY7747" fmla="*/ 4031449 h 10285413"/>
              <a:gd name="connsiteX7748" fmla="*/ 4558745 w 16348919"/>
              <a:gd name="connsiteY7748" fmla="*/ 4011712 h 10285413"/>
              <a:gd name="connsiteX7749" fmla="*/ 4539009 w 16348919"/>
              <a:gd name="connsiteY7749" fmla="*/ 4011712 h 10285413"/>
              <a:gd name="connsiteX7750" fmla="*/ 4509406 w 16348919"/>
              <a:gd name="connsiteY7750" fmla="*/ 4011712 h 10285413"/>
              <a:gd name="connsiteX7751" fmla="*/ 4499540 w 16348919"/>
              <a:gd name="connsiteY7751" fmla="*/ 4011712 h 10285413"/>
              <a:gd name="connsiteX7752" fmla="*/ 4479805 w 16348919"/>
              <a:gd name="connsiteY7752" fmla="*/ 4011712 h 10285413"/>
              <a:gd name="connsiteX7753" fmla="*/ 4499540 w 16348919"/>
              <a:gd name="connsiteY7753" fmla="*/ 4031449 h 10285413"/>
              <a:gd name="connsiteX7754" fmla="*/ 4440336 w 16348919"/>
              <a:gd name="connsiteY7754" fmla="*/ 4011712 h 10285413"/>
              <a:gd name="connsiteX7755" fmla="*/ 4420601 w 16348919"/>
              <a:gd name="connsiteY7755" fmla="*/ 3991979 h 10285413"/>
              <a:gd name="connsiteX7756" fmla="*/ 4400865 w 16348919"/>
              <a:gd name="connsiteY7756" fmla="*/ 3991979 h 10285413"/>
              <a:gd name="connsiteX7757" fmla="*/ 4371264 w 16348919"/>
              <a:gd name="connsiteY7757" fmla="*/ 3972245 h 10285413"/>
              <a:gd name="connsiteX7758" fmla="*/ 4321928 w 16348919"/>
              <a:gd name="connsiteY7758" fmla="*/ 3972245 h 10285413"/>
              <a:gd name="connsiteX7759" fmla="*/ 4282457 w 16348919"/>
              <a:gd name="connsiteY7759" fmla="*/ 3972245 h 10285413"/>
              <a:gd name="connsiteX7760" fmla="*/ 4242988 w 16348919"/>
              <a:gd name="connsiteY7760" fmla="*/ 3982110 h 10285413"/>
              <a:gd name="connsiteX7761" fmla="*/ 4183783 w 16348919"/>
              <a:gd name="connsiteY7761" fmla="*/ 3982110 h 10285413"/>
              <a:gd name="connsiteX7762" fmla="*/ 4144313 w 16348919"/>
              <a:gd name="connsiteY7762" fmla="*/ 3962377 h 10285413"/>
              <a:gd name="connsiteX7763" fmla="*/ 4124580 w 16348919"/>
              <a:gd name="connsiteY7763" fmla="*/ 3952508 h 10285413"/>
              <a:gd name="connsiteX7764" fmla="*/ 4124580 w 16348919"/>
              <a:gd name="connsiteY7764" fmla="*/ 3913038 h 10285413"/>
              <a:gd name="connsiteX7765" fmla="*/ 4134446 w 16348919"/>
              <a:gd name="connsiteY7765" fmla="*/ 3913038 h 10285413"/>
              <a:gd name="connsiteX7766" fmla="*/ 4164047 w 16348919"/>
              <a:gd name="connsiteY7766" fmla="*/ 3932776 h 10285413"/>
              <a:gd name="connsiteX7767" fmla="*/ 4242988 w 16348919"/>
              <a:gd name="connsiteY7767" fmla="*/ 3932776 h 10285413"/>
              <a:gd name="connsiteX7768" fmla="*/ 4203517 w 16348919"/>
              <a:gd name="connsiteY7768" fmla="*/ 3913038 h 10285413"/>
              <a:gd name="connsiteX7769" fmla="*/ 4223254 w 16348919"/>
              <a:gd name="connsiteY7769" fmla="*/ 3893304 h 10285413"/>
              <a:gd name="connsiteX7770" fmla="*/ 4262724 w 16348919"/>
              <a:gd name="connsiteY7770" fmla="*/ 3893304 h 10285413"/>
              <a:gd name="connsiteX7771" fmla="*/ 4252856 w 16348919"/>
              <a:gd name="connsiteY7771" fmla="*/ 3863702 h 10285413"/>
              <a:gd name="connsiteX7772" fmla="*/ 4282457 w 16348919"/>
              <a:gd name="connsiteY7772" fmla="*/ 3853834 h 10285413"/>
              <a:gd name="connsiteX7773" fmla="*/ 4282457 w 16348919"/>
              <a:gd name="connsiteY7773" fmla="*/ 3893304 h 10285413"/>
              <a:gd name="connsiteX7774" fmla="*/ 4302192 w 16348919"/>
              <a:gd name="connsiteY7774" fmla="*/ 3893304 h 10285413"/>
              <a:gd name="connsiteX7775" fmla="*/ 4341662 w 16348919"/>
              <a:gd name="connsiteY7775" fmla="*/ 3834101 h 10285413"/>
              <a:gd name="connsiteX7776" fmla="*/ 4361394 w 16348919"/>
              <a:gd name="connsiteY7776" fmla="*/ 3853834 h 10285413"/>
              <a:gd name="connsiteX7777" fmla="*/ 4361394 w 16348919"/>
              <a:gd name="connsiteY7777" fmla="*/ 3873571 h 10285413"/>
              <a:gd name="connsiteX7778" fmla="*/ 4341662 w 16348919"/>
              <a:gd name="connsiteY7778" fmla="*/ 3893304 h 10285413"/>
              <a:gd name="connsiteX7779" fmla="*/ 4381130 w 16348919"/>
              <a:gd name="connsiteY7779" fmla="*/ 3913038 h 10285413"/>
              <a:gd name="connsiteX7780" fmla="*/ 4420601 w 16348919"/>
              <a:gd name="connsiteY7780" fmla="*/ 3893304 h 10285413"/>
              <a:gd name="connsiteX7781" fmla="*/ 4430467 w 16348919"/>
              <a:gd name="connsiteY7781" fmla="*/ 3863702 h 10285413"/>
              <a:gd name="connsiteX7782" fmla="*/ 4400865 w 16348919"/>
              <a:gd name="connsiteY7782" fmla="*/ 3873571 h 10285413"/>
              <a:gd name="connsiteX7783" fmla="*/ 4400865 w 16348919"/>
              <a:gd name="connsiteY7783" fmla="*/ 3853834 h 10285413"/>
              <a:gd name="connsiteX7784" fmla="*/ 4420601 w 16348919"/>
              <a:gd name="connsiteY7784" fmla="*/ 3834101 h 10285413"/>
              <a:gd name="connsiteX7785" fmla="*/ 4440336 w 16348919"/>
              <a:gd name="connsiteY7785" fmla="*/ 3814364 h 10285413"/>
              <a:gd name="connsiteX7786" fmla="*/ 4450204 w 16348919"/>
              <a:gd name="connsiteY7786" fmla="*/ 3784762 h 10285413"/>
              <a:gd name="connsiteX7787" fmla="*/ 4479805 w 16348919"/>
              <a:gd name="connsiteY7787" fmla="*/ 3774897 h 10285413"/>
              <a:gd name="connsiteX7788" fmla="*/ 4460072 w 16348919"/>
              <a:gd name="connsiteY7788" fmla="*/ 3755160 h 10285413"/>
              <a:gd name="connsiteX7789" fmla="*/ 4460072 w 16348919"/>
              <a:gd name="connsiteY7789" fmla="*/ 3735427 h 10285413"/>
              <a:gd name="connsiteX7790" fmla="*/ 4499540 w 16348919"/>
              <a:gd name="connsiteY7790" fmla="*/ 3715690 h 10285413"/>
              <a:gd name="connsiteX7791" fmla="*/ 4410733 w 16348919"/>
              <a:gd name="connsiteY7791" fmla="*/ 3686088 h 10285413"/>
              <a:gd name="connsiteX7792" fmla="*/ 4420601 w 16348919"/>
              <a:gd name="connsiteY7792" fmla="*/ 3695956 h 10285413"/>
              <a:gd name="connsiteX7793" fmla="*/ 4381130 w 16348919"/>
              <a:gd name="connsiteY7793" fmla="*/ 3695956 h 10285413"/>
              <a:gd name="connsiteX7794" fmla="*/ 4386064 w 16348919"/>
              <a:gd name="connsiteY7794" fmla="*/ 3681156 h 10285413"/>
              <a:gd name="connsiteX7795" fmla="*/ 4391000 w 16348919"/>
              <a:gd name="connsiteY7795" fmla="*/ 3679511 h 10285413"/>
              <a:gd name="connsiteX7796" fmla="*/ 4381130 w 16348919"/>
              <a:gd name="connsiteY7796" fmla="*/ 3676223 h 10285413"/>
              <a:gd name="connsiteX7797" fmla="*/ 4361394 w 16348919"/>
              <a:gd name="connsiteY7797" fmla="*/ 3676223 h 10285413"/>
              <a:gd name="connsiteX7798" fmla="*/ 4341662 w 16348919"/>
              <a:gd name="connsiteY7798" fmla="*/ 3636752 h 10285413"/>
              <a:gd name="connsiteX7799" fmla="*/ 4361394 w 16348919"/>
              <a:gd name="connsiteY7799" fmla="*/ 3617016 h 10285413"/>
              <a:gd name="connsiteX7800" fmla="*/ 4381130 w 16348919"/>
              <a:gd name="connsiteY7800" fmla="*/ 3597282 h 10285413"/>
              <a:gd name="connsiteX7801" fmla="*/ 4312060 w 16348919"/>
              <a:gd name="connsiteY7801" fmla="*/ 3577550 h 10285413"/>
              <a:gd name="connsiteX7802" fmla="*/ 4302192 w 16348919"/>
              <a:gd name="connsiteY7802" fmla="*/ 3557812 h 10285413"/>
              <a:gd name="connsiteX7803" fmla="*/ 4302192 w 16348919"/>
              <a:gd name="connsiteY7803" fmla="*/ 3538078 h 10285413"/>
              <a:gd name="connsiteX7804" fmla="*/ 4252856 w 16348919"/>
              <a:gd name="connsiteY7804" fmla="*/ 3538078 h 10285413"/>
              <a:gd name="connsiteX7805" fmla="*/ 4203517 w 16348919"/>
              <a:gd name="connsiteY7805" fmla="*/ 3538078 h 10285413"/>
              <a:gd name="connsiteX7806" fmla="*/ 4144313 w 16348919"/>
              <a:gd name="connsiteY7806" fmla="*/ 3528211 h 10285413"/>
              <a:gd name="connsiteX7807" fmla="*/ 4085109 w 16348919"/>
              <a:gd name="connsiteY7807" fmla="*/ 3518342 h 10285413"/>
              <a:gd name="connsiteX7808" fmla="*/ 4035772 w 16348919"/>
              <a:gd name="connsiteY7808" fmla="*/ 3518342 h 10285413"/>
              <a:gd name="connsiteX7809" fmla="*/ 4006170 w 16348919"/>
              <a:gd name="connsiteY7809" fmla="*/ 3498608 h 10285413"/>
              <a:gd name="connsiteX7810" fmla="*/ 4025903 w 16348919"/>
              <a:gd name="connsiteY7810" fmla="*/ 3498608 h 10285413"/>
              <a:gd name="connsiteX7811" fmla="*/ 4025903 w 16348919"/>
              <a:gd name="connsiteY7811" fmla="*/ 3488740 h 10285413"/>
              <a:gd name="connsiteX7812" fmla="*/ 3996304 w 16348919"/>
              <a:gd name="connsiteY7812" fmla="*/ 3478872 h 10285413"/>
              <a:gd name="connsiteX7813" fmla="*/ 3946966 w 16348919"/>
              <a:gd name="connsiteY7813" fmla="*/ 3459138 h 10285413"/>
              <a:gd name="connsiteX7814" fmla="*/ 3966699 w 16348919"/>
              <a:gd name="connsiteY7814" fmla="*/ 3459138 h 10285413"/>
              <a:gd name="connsiteX7815" fmla="*/ 4006170 w 16348919"/>
              <a:gd name="connsiteY7815" fmla="*/ 3459138 h 10285413"/>
              <a:gd name="connsiteX7816" fmla="*/ 4025903 w 16348919"/>
              <a:gd name="connsiteY7816" fmla="*/ 3478872 h 10285413"/>
              <a:gd name="connsiteX7817" fmla="*/ 4065373 w 16348919"/>
              <a:gd name="connsiteY7817" fmla="*/ 3488740 h 10285413"/>
              <a:gd name="connsiteX7818" fmla="*/ 4144313 w 16348919"/>
              <a:gd name="connsiteY7818" fmla="*/ 3459138 h 10285413"/>
              <a:gd name="connsiteX7819" fmla="*/ 4164047 w 16348919"/>
              <a:gd name="connsiteY7819" fmla="*/ 3478872 h 10285413"/>
              <a:gd name="connsiteX7820" fmla="*/ 4203517 w 16348919"/>
              <a:gd name="connsiteY7820" fmla="*/ 3498608 h 10285413"/>
              <a:gd name="connsiteX7821" fmla="*/ 4242988 w 16348919"/>
              <a:gd name="connsiteY7821" fmla="*/ 3498608 h 10285413"/>
              <a:gd name="connsiteX7822" fmla="*/ 4262724 w 16348919"/>
              <a:gd name="connsiteY7822" fmla="*/ 3498608 h 10285413"/>
              <a:gd name="connsiteX7823" fmla="*/ 4242988 w 16348919"/>
              <a:gd name="connsiteY7823" fmla="*/ 3459138 h 10285413"/>
              <a:gd name="connsiteX7824" fmla="*/ 4302192 w 16348919"/>
              <a:gd name="connsiteY7824" fmla="*/ 3498608 h 10285413"/>
              <a:gd name="connsiteX7825" fmla="*/ 4361394 w 16348919"/>
              <a:gd name="connsiteY7825" fmla="*/ 3518342 h 10285413"/>
              <a:gd name="connsiteX7826" fmla="*/ 4361394 w 16348919"/>
              <a:gd name="connsiteY7826" fmla="*/ 3498608 h 10285413"/>
              <a:gd name="connsiteX7827" fmla="*/ 4400865 w 16348919"/>
              <a:gd name="connsiteY7827" fmla="*/ 3518342 h 10285413"/>
              <a:gd name="connsiteX7828" fmla="*/ 4381130 w 16348919"/>
              <a:gd name="connsiteY7828" fmla="*/ 3518342 h 10285413"/>
              <a:gd name="connsiteX7829" fmla="*/ 4381130 w 16348919"/>
              <a:gd name="connsiteY7829" fmla="*/ 3538078 h 10285413"/>
              <a:gd name="connsiteX7830" fmla="*/ 4420601 w 16348919"/>
              <a:gd name="connsiteY7830" fmla="*/ 3528211 h 10285413"/>
              <a:gd name="connsiteX7831" fmla="*/ 4440336 w 16348919"/>
              <a:gd name="connsiteY7831" fmla="*/ 3528211 h 10285413"/>
              <a:gd name="connsiteX7832" fmla="*/ 4450204 w 16348919"/>
              <a:gd name="connsiteY7832" fmla="*/ 3538078 h 10285413"/>
              <a:gd name="connsiteX7833" fmla="*/ 4460072 w 16348919"/>
              <a:gd name="connsiteY7833" fmla="*/ 3518342 h 10285413"/>
              <a:gd name="connsiteX7834" fmla="*/ 4479805 w 16348919"/>
              <a:gd name="connsiteY7834" fmla="*/ 3538078 h 10285413"/>
              <a:gd name="connsiteX7835" fmla="*/ 4499540 w 16348919"/>
              <a:gd name="connsiteY7835" fmla="*/ 3518342 h 10285413"/>
              <a:gd name="connsiteX7836" fmla="*/ 4499540 w 16348919"/>
              <a:gd name="connsiteY7836" fmla="*/ 3498608 h 10285413"/>
              <a:gd name="connsiteX7837" fmla="*/ 4440336 w 16348919"/>
              <a:gd name="connsiteY7837" fmla="*/ 3478872 h 10285413"/>
              <a:gd name="connsiteX7838" fmla="*/ 4361394 w 16348919"/>
              <a:gd name="connsiteY7838" fmla="*/ 3459138 h 10285413"/>
              <a:gd name="connsiteX7839" fmla="*/ 4361394 w 16348919"/>
              <a:gd name="connsiteY7839" fmla="*/ 3478872 h 10285413"/>
              <a:gd name="connsiteX7840" fmla="*/ 4341662 w 16348919"/>
              <a:gd name="connsiteY7840" fmla="*/ 3478872 h 10285413"/>
              <a:gd name="connsiteX7841" fmla="*/ 4351530 w 16348919"/>
              <a:gd name="connsiteY7841" fmla="*/ 3449270 h 10285413"/>
              <a:gd name="connsiteX7842" fmla="*/ 4400865 w 16348919"/>
              <a:gd name="connsiteY7842" fmla="*/ 3439404 h 10285413"/>
              <a:gd name="connsiteX7843" fmla="*/ 4440336 w 16348919"/>
              <a:gd name="connsiteY7843" fmla="*/ 3419669 h 10285413"/>
              <a:gd name="connsiteX7844" fmla="*/ 4460072 w 16348919"/>
              <a:gd name="connsiteY7844" fmla="*/ 3399934 h 10285413"/>
              <a:gd name="connsiteX7845" fmla="*/ 4440336 w 16348919"/>
              <a:gd name="connsiteY7845" fmla="*/ 3399934 h 10285413"/>
              <a:gd name="connsiteX7846" fmla="*/ 4420601 w 16348919"/>
              <a:gd name="connsiteY7846" fmla="*/ 3380198 h 10285413"/>
              <a:gd name="connsiteX7847" fmla="*/ 4381130 w 16348919"/>
              <a:gd name="connsiteY7847" fmla="*/ 3360464 h 10285413"/>
              <a:gd name="connsiteX7848" fmla="*/ 4341662 w 16348919"/>
              <a:gd name="connsiteY7848" fmla="*/ 3360464 h 10285413"/>
              <a:gd name="connsiteX7849" fmla="*/ 4262724 w 16348919"/>
              <a:gd name="connsiteY7849" fmla="*/ 3340731 h 10285413"/>
              <a:gd name="connsiteX7850" fmla="*/ 4252856 w 16348919"/>
              <a:gd name="connsiteY7850" fmla="*/ 3350596 h 10285413"/>
              <a:gd name="connsiteX7851" fmla="*/ 4282457 w 16348919"/>
              <a:gd name="connsiteY7851" fmla="*/ 3360464 h 10285413"/>
              <a:gd name="connsiteX7852" fmla="*/ 4302192 w 16348919"/>
              <a:gd name="connsiteY7852" fmla="*/ 3360464 h 10285413"/>
              <a:gd name="connsiteX7853" fmla="*/ 4341662 w 16348919"/>
              <a:gd name="connsiteY7853" fmla="*/ 3380198 h 10285413"/>
              <a:gd name="connsiteX7854" fmla="*/ 4400865 w 16348919"/>
              <a:gd name="connsiteY7854" fmla="*/ 3399934 h 10285413"/>
              <a:gd name="connsiteX7855" fmla="*/ 4312060 w 16348919"/>
              <a:gd name="connsiteY7855" fmla="*/ 3390067 h 10285413"/>
              <a:gd name="connsiteX7856" fmla="*/ 4252856 w 16348919"/>
              <a:gd name="connsiteY7856" fmla="*/ 3370332 h 10285413"/>
              <a:gd name="connsiteX7857" fmla="*/ 4242988 w 16348919"/>
              <a:gd name="connsiteY7857" fmla="*/ 3360464 h 10285413"/>
              <a:gd name="connsiteX7858" fmla="*/ 4242988 w 16348919"/>
              <a:gd name="connsiteY7858" fmla="*/ 3330862 h 10285413"/>
              <a:gd name="connsiteX7859" fmla="*/ 4223254 w 16348919"/>
              <a:gd name="connsiteY7859" fmla="*/ 3320994 h 10285413"/>
              <a:gd name="connsiteX7860" fmla="*/ 4193652 w 16348919"/>
              <a:gd name="connsiteY7860" fmla="*/ 3320994 h 10285413"/>
              <a:gd name="connsiteX7861" fmla="*/ 4183783 w 16348919"/>
              <a:gd name="connsiteY7861" fmla="*/ 3340731 h 10285413"/>
              <a:gd name="connsiteX7862" fmla="*/ 4144313 w 16348919"/>
              <a:gd name="connsiteY7862" fmla="*/ 3350596 h 10285413"/>
              <a:gd name="connsiteX7863" fmla="*/ 4114712 w 16348919"/>
              <a:gd name="connsiteY7863" fmla="*/ 3350596 h 10285413"/>
              <a:gd name="connsiteX7864" fmla="*/ 4065373 w 16348919"/>
              <a:gd name="connsiteY7864" fmla="*/ 3340731 h 10285413"/>
              <a:gd name="connsiteX7865" fmla="*/ 3986434 w 16348919"/>
              <a:gd name="connsiteY7865" fmla="*/ 3281525 h 10285413"/>
              <a:gd name="connsiteX7866" fmla="*/ 3927232 w 16348919"/>
              <a:gd name="connsiteY7866" fmla="*/ 3271658 h 10285413"/>
              <a:gd name="connsiteX7867" fmla="*/ 3907496 w 16348919"/>
              <a:gd name="connsiteY7867" fmla="*/ 3251922 h 10285413"/>
              <a:gd name="connsiteX7868" fmla="*/ 3907496 w 16348919"/>
              <a:gd name="connsiteY7868" fmla="*/ 3222320 h 10285413"/>
              <a:gd name="connsiteX7869" fmla="*/ 3927232 w 16348919"/>
              <a:gd name="connsiteY7869" fmla="*/ 3222320 h 10285413"/>
              <a:gd name="connsiteX7870" fmla="*/ 3927232 w 16348919"/>
              <a:gd name="connsiteY7870" fmla="*/ 3202587 h 10285413"/>
              <a:gd name="connsiteX7871" fmla="*/ 3946966 w 16348919"/>
              <a:gd name="connsiteY7871" fmla="*/ 3202587 h 10285413"/>
              <a:gd name="connsiteX7872" fmla="*/ 3986434 w 16348919"/>
              <a:gd name="connsiteY7872" fmla="*/ 3222320 h 10285413"/>
              <a:gd name="connsiteX7873" fmla="*/ 4045640 w 16348919"/>
              <a:gd name="connsiteY7873" fmla="*/ 3242056 h 10285413"/>
              <a:gd name="connsiteX7874" fmla="*/ 4085109 w 16348919"/>
              <a:gd name="connsiteY7874" fmla="*/ 3261790 h 10285413"/>
              <a:gd name="connsiteX7875" fmla="*/ 4045640 w 16348919"/>
              <a:gd name="connsiteY7875" fmla="*/ 3261790 h 10285413"/>
              <a:gd name="connsiteX7876" fmla="*/ 3996304 w 16348919"/>
              <a:gd name="connsiteY7876" fmla="*/ 3251922 h 10285413"/>
              <a:gd name="connsiteX7877" fmla="*/ 4025903 w 16348919"/>
              <a:gd name="connsiteY7877" fmla="*/ 3281525 h 10285413"/>
              <a:gd name="connsiteX7878" fmla="*/ 4164047 w 16348919"/>
              <a:gd name="connsiteY7878" fmla="*/ 3301260 h 10285413"/>
              <a:gd name="connsiteX7879" fmla="*/ 4203517 w 16348919"/>
              <a:gd name="connsiteY7879" fmla="*/ 3301260 h 10285413"/>
              <a:gd name="connsiteX7880" fmla="*/ 4242988 w 16348919"/>
              <a:gd name="connsiteY7880" fmla="*/ 3281525 h 10285413"/>
              <a:gd name="connsiteX7881" fmla="*/ 4262724 w 16348919"/>
              <a:gd name="connsiteY7881" fmla="*/ 3281525 h 10285413"/>
              <a:gd name="connsiteX7882" fmla="*/ 4282457 w 16348919"/>
              <a:gd name="connsiteY7882" fmla="*/ 3301260 h 10285413"/>
              <a:gd name="connsiteX7883" fmla="*/ 4321928 w 16348919"/>
              <a:gd name="connsiteY7883" fmla="*/ 3320994 h 10285413"/>
              <a:gd name="connsiteX7884" fmla="*/ 4420601 w 16348919"/>
              <a:gd name="connsiteY7884" fmla="*/ 3320994 h 10285413"/>
              <a:gd name="connsiteX7885" fmla="*/ 4479805 w 16348919"/>
              <a:gd name="connsiteY7885" fmla="*/ 3330862 h 10285413"/>
              <a:gd name="connsiteX7886" fmla="*/ 4479805 w 16348919"/>
              <a:gd name="connsiteY7886" fmla="*/ 3320994 h 10285413"/>
              <a:gd name="connsiteX7887" fmla="*/ 4460072 w 16348919"/>
              <a:gd name="connsiteY7887" fmla="*/ 3311128 h 10285413"/>
              <a:gd name="connsiteX7888" fmla="*/ 4400865 w 16348919"/>
              <a:gd name="connsiteY7888" fmla="*/ 3281525 h 10285413"/>
              <a:gd name="connsiteX7889" fmla="*/ 4361394 w 16348919"/>
              <a:gd name="connsiteY7889" fmla="*/ 3261790 h 10285413"/>
              <a:gd name="connsiteX7890" fmla="*/ 4381130 w 16348919"/>
              <a:gd name="connsiteY7890" fmla="*/ 3261790 h 10285413"/>
              <a:gd name="connsiteX7891" fmla="*/ 4519276 w 16348919"/>
              <a:gd name="connsiteY7891" fmla="*/ 3281525 h 10285413"/>
              <a:gd name="connsiteX7892" fmla="*/ 4499540 w 16348919"/>
              <a:gd name="connsiteY7892" fmla="*/ 3261790 h 10285413"/>
              <a:gd name="connsiteX7893" fmla="*/ 4420601 w 16348919"/>
              <a:gd name="connsiteY7893" fmla="*/ 3222320 h 10285413"/>
              <a:gd name="connsiteX7894" fmla="*/ 4381130 w 16348919"/>
              <a:gd name="connsiteY7894" fmla="*/ 3202587 h 10285413"/>
              <a:gd name="connsiteX7895" fmla="*/ 4341662 w 16348919"/>
              <a:gd name="connsiteY7895" fmla="*/ 3182850 h 10285413"/>
              <a:gd name="connsiteX7896" fmla="*/ 4351530 w 16348919"/>
              <a:gd name="connsiteY7896" fmla="*/ 3163116 h 10285413"/>
              <a:gd name="connsiteX7897" fmla="*/ 4420601 w 16348919"/>
              <a:gd name="connsiteY7897" fmla="*/ 3192718 h 10285413"/>
              <a:gd name="connsiteX7898" fmla="*/ 4499540 w 16348919"/>
              <a:gd name="connsiteY7898" fmla="*/ 3202587 h 10285413"/>
              <a:gd name="connsiteX7899" fmla="*/ 4519276 w 16348919"/>
              <a:gd name="connsiteY7899" fmla="*/ 3182850 h 10285413"/>
              <a:gd name="connsiteX7900" fmla="*/ 4479805 w 16348919"/>
              <a:gd name="connsiteY7900" fmla="*/ 3172984 h 10285413"/>
              <a:gd name="connsiteX7901" fmla="*/ 4440336 w 16348919"/>
              <a:gd name="connsiteY7901" fmla="*/ 3172984 h 10285413"/>
              <a:gd name="connsiteX7902" fmla="*/ 4460072 w 16348919"/>
              <a:gd name="connsiteY7902" fmla="*/ 3163116 h 10285413"/>
              <a:gd name="connsiteX7903" fmla="*/ 4479805 w 16348919"/>
              <a:gd name="connsiteY7903" fmla="*/ 3143382 h 10285413"/>
              <a:gd name="connsiteX7904" fmla="*/ 4420601 w 16348919"/>
              <a:gd name="connsiteY7904" fmla="*/ 3123646 h 10285413"/>
              <a:gd name="connsiteX7905" fmla="*/ 4361394 w 16348919"/>
              <a:gd name="connsiteY7905" fmla="*/ 3084176 h 10285413"/>
              <a:gd name="connsiteX7906" fmla="*/ 4381130 w 16348919"/>
              <a:gd name="connsiteY7906" fmla="*/ 3084176 h 10285413"/>
              <a:gd name="connsiteX7907" fmla="*/ 4400865 w 16348919"/>
              <a:gd name="connsiteY7907" fmla="*/ 3054574 h 10285413"/>
              <a:gd name="connsiteX7908" fmla="*/ 4381130 w 16348919"/>
              <a:gd name="connsiteY7908" fmla="*/ 3024972 h 10285413"/>
              <a:gd name="connsiteX7909" fmla="*/ 4361394 w 16348919"/>
              <a:gd name="connsiteY7909" fmla="*/ 3044708 h 10285413"/>
              <a:gd name="connsiteX7910" fmla="*/ 4321928 w 16348919"/>
              <a:gd name="connsiteY7910" fmla="*/ 3024972 h 10285413"/>
              <a:gd name="connsiteX7911" fmla="*/ 4282457 w 16348919"/>
              <a:gd name="connsiteY7911" fmla="*/ 3005238 h 10285413"/>
              <a:gd name="connsiteX7912" fmla="*/ 4164047 w 16348919"/>
              <a:gd name="connsiteY7912" fmla="*/ 2985502 h 10285413"/>
              <a:gd name="connsiteX7913" fmla="*/ 4144313 w 16348919"/>
              <a:gd name="connsiteY7913" fmla="*/ 2946034 h 10285413"/>
              <a:gd name="connsiteX7914" fmla="*/ 4164047 w 16348919"/>
              <a:gd name="connsiteY7914" fmla="*/ 2946034 h 10285413"/>
              <a:gd name="connsiteX7915" fmla="*/ 4183783 w 16348919"/>
              <a:gd name="connsiteY7915" fmla="*/ 2965768 h 10285413"/>
              <a:gd name="connsiteX7916" fmla="*/ 4203517 w 16348919"/>
              <a:gd name="connsiteY7916" fmla="*/ 2955900 h 10285413"/>
              <a:gd name="connsiteX7917" fmla="*/ 4223254 w 16348919"/>
              <a:gd name="connsiteY7917" fmla="*/ 2955900 h 10285413"/>
              <a:gd name="connsiteX7918" fmla="*/ 4262724 w 16348919"/>
              <a:gd name="connsiteY7918" fmla="*/ 2955900 h 10285413"/>
              <a:gd name="connsiteX7919" fmla="*/ 4282457 w 16348919"/>
              <a:gd name="connsiteY7919" fmla="*/ 2936166 h 10285413"/>
              <a:gd name="connsiteX7920" fmla="*/ 4262724 w 16348919"/>
              <a:gd name="connsiteY7920" fmla="*/ 2926299 h 10285413"/>
              <a:gd name="connsiteX7921" fmla="*/ 4223254 w 16348919"/>
              <a:gd name="connsiteY7921" fmla="*/ 2886828 h 10285413"/>
              <a:gd name="connsiteX7922" fmla="*/ 4183783 w 16348919"/>
              <a:gd name="connsiteY7922" fmla="*/ 2847358 h 10285413"/>
              <a:gd name="connsiteX7923" fmla="*/ 4242988 w 16348919"/>
              <a:gd name="connsiteY7923" fmla="*/ 2847358 h 10285413"/>
              <a:gd name="connsiteX7924" fmla="*/ 4282457 w 16348919"/>
              <a:gd name="connsiteY7924" fmla="*/ 2837492 h 10285413"/>
              <a:gd name="connsiteX7925" fmla="*/ 4262724 w 16348919"/>
              <a:gd name="connsiteY7925" fmla="*/ 2827624 h 10285413"/>
              <a:gd name="connsiteX7926" fmla="*/ 4144313 w 16348919"/>
              <a:gd name="connsiteY7926" fmla="*/ 2788155 h 10285413"/>
              <a:gd name="connsiteX7927" fmla="*/ 4124580 w 16348919"/>
              <a:gd name="connsiteY7927" fmla="*/ 2768420 h 10285413"/>
              <a:gd name="connsiteX7928" fmla="*/ 4124580 w 16348919"/>
              <a:gd name="connsiteY7928" fmla="*/ 2788155 h 10285413"/>
              <a:gd name="connsiteX7929" fmla="*/ 4085109 w 16348919"/>
              <a:gd name="connsiteY7929" fmla="*/ 2788155 h 10285413"/>
              <a:gd name="connsiteX7930" fmla="*/ 4065373 w 16348919"/>
              <a:gd name="connsiteY7930" fmla="*/ 2768420 h 10285413"/>
              <a:gd name="connsiteX7931" fmla="*/ 4065373 w 16348919"/>
              <a:gd name="connsiteY7931" fmla="*/ 2748684 h 10285413"/>
              <a:gd name="connsiteX7932" fmla="*/ 4065373 w 16348919"/>
              <a:gd name="connsiteY7932" fmla="*/ 2728950 h 10285413"/>
              <a:gd name="connsiteX7933" fmla="*/ 3966699 w 16348919"/>
              <a:gd name="connsiteY7933" fmla="*/ 2728950 h 10285413"/>
              <a:gd name="connsiteX7934" fmla="*/ 3946966 w 16348919"/>
              <a:gd name="connsiteY7934" fmla="*/ 2728950 h 10285413"/>
              <a:gd name="connsiteX7935" fmla="*/ 3887761 w 16348919"/>
              <a:gd name="connsiteY7935" fmla="*/ 2709216 h 10285413"/>
              <a:gd name="connsiteX7936" fmla="*/ 4006170 w 16348919"/>
              <a:gd name="connsiteY7936" fmla="*/ 2709216 h 10285413"/>
              <a:gd name="connsiteX7937" fmla="*/ 4045640 w 16348919"/>
              <a:gd name="connsiteY7937" fmla="*/ 2709216 h 10285413"/>
              <a:gd name="connsiteX7938" fmla="*/ 4144313 w 16348919"/>
              <a:gd name="connsiteY7938" fmla="*/ 2709216 h 10285413"/>
              <a:gd name="connsiteX7939" fmla="*/ 4223254 w 16348919"/>
              <a:gd name="connsiteY7939" fmla="*/ 2699348 h 10285413"/>
              <a:gd name="connsiteX7940" fmla="*/ 4262724 w 16348919"/>
              <a:gd name="connsiteY7940" fmla="*/ 2689480 h 10285413"/>
              <a:gd name="connsiteX7941" fmla="*/ 4282457 w 16348919"/>
              <a:gd name="connsiteY7941" fmla="*/ 2689480 h 10285413"/>
              <a:gd name="connsiteX7942" fmla="*/ 4321928 w 16348919"/>
              <a:gd name="connsiteY7942" fmla="*/ 2709216 h 10285413"/>
              <a:gd name="connsiteX7943" fmla="*/ 4361394 w 16348919"/>
              <a:gd name="connsiteY7943" fmla="*/ 2709216 h 10285413"/>
              <a:gd name="connsiteX7944" fmla="*/ 4341662 w 16348919"/>
              <a:gd name="connsiteY7944" fmla="*/ 2669746 h 10285413"/>
              <a:gd name="connsiteX7945" fmla="*/ 4361394 w 16348919"/>
              <a:gd name="connsiteY7945" fmla="*/ 2650011 h 10285413"/>
              <a:gd name="connsiteX7946" fmla="*/ 4321928 w 16348919"/>
              <a:gd name="connsiteY7946" fmla="*/ 2650011 h 10285413"/>
              <a:gd name="connsiteX7947" fmla="*/ 4262724 w 16348919"/>
              <a:gd name="connsiteY7947" fmla="*/ 2650011 h 10285413"/>
              <a:gd name="connsiteX7948" fmla="*/ 4203517 w 16348919"/>
              <a:gd name="connsiteY7948" fmla="*/ 2640144 h 10285413"/>
              <a:gd name="connsiteX7949" fmla="*/ 4203517 w 16348919"/>
              <a:gd name="connsiteY7949" fmla="*/ 2669746 h 10285413"/>
              <a:gd name="connsiteX7950" fmla="*/ 4183783 w 16348919"/>
              <a:gd name="connsiteY7950" fmla="*/ 2689480 h 10285413"/>
              <a:gd name="connsiteX7951" fmla="*/ 4124580 w 16348919"/>
              <a:gd name="connsiteY7951" fmla="*/ 2669746 h 10285413"/>
              <a:gd name="connsiteX7952" fmla="*/ 4065373 w 16348919"/>
              <a:gd name="connsiteY7952" fmla="*/ 2669746 h 10285413"/>
              <a:gd name="connsiteX7953" fmla="*/ 4045640 w 16348919"/>
              <a:gd name="connsiteY7953" fmla="*/ 2650011 h 10285413"/>
              <a:gd name="connsiteX7954" fmla="*/ 4025903 w 16348919"/>
              <a:gd name="connsiteY7954" fmla="*/ 2650011 h 10285413"/>
              <a:gd name="connsiteX7955" fmla="*/ 4006170 w 16348919"/>
              <a:gd name="connsiteY7955" fmla="*/ 2650011 h 10285413"/>
              <a:gd name="connsiteX7956" fmla="*/ 3887761 w 16348919"/>
              <a:gd name="connsiteY7956" fmla="*/ 2630276 h 10285413"/>
              <a:gd name="connsiteX7957" fmla="*/ 3828555 w 16348919"/>
              <a:gd name="connsiteY7957" fmla="*/ 2610542 h 10285413"/>
              <a:gd name="connsiteX7958" fmla="*/ 3828555 w 16348919"/>
              <a:gd name="connsiteY7958" fmla="*/ 2590806 h 10285413"/>
              <a:gd name="connsiteX7959" fmla="*/ 3808822 w 16348919"/>
              <a:gd name="connsiteY7959" fmla="*/ 2590806 h 10285413"/>
              <a:gd name="connsiteX7960" fmla="*/ 3808822 w 16348919"/>
              <a:gd name="connsiteY7960" fmla="*/ 2571072 h 10285413"/>
              <a:gd name="connsiteX7961" fmla="*/ 3789088 w 16348919"/>
              <a:gd name="connsiteY7961" fmla="*/ 2590806 h 10285413"/>
              <a:gd name="connsiteX7962" fmla="*/ 3779220 w 16348919"/>
              <a:gd name="connsiteY7962" fmla="*/ 2610542 h 10285413"/>
              <a:gd name="connsiteX7963" fmla="*/ 3759485 w 16348919"/>
              <a:gd name="connsiteY7963" fmla="*/ 2620408 h 10285413"/>
              <a:gd name="connsiteX7964" fmla="*/ 3769351 w 16348919"/>
              <a:gd name="connsiteY7964" fmla="*/ 2650011 h 10285413"/>
              <a:gd name="connsiteX7965" fmla="*/ 3789088 w 16348919"/>
              <a:gd name="connsiteY7965" fmla="*/ 2689480 h 10285413"/>
              <a:gd name="connsiteX7966" fmla="*/ 3769351 w 16348919"/>
              <a:gd name="connsiteY7966" fmla="*/ 2709216 h 10285413"/>
              <a:gd name="connsiteX7967" fmla="*/ 3789088 w 16348919"/>
              <a:gd name="connsiteY7967" fmla="*/ 2719082 h 10285413"/>
              <a:gd name="connsiteX7968" fmla="*/ 3818690 w 16348919"/>
              <a:gd name="connsiteY7968" fmla="*/ 2719082 h 10285413"/>
              <a:gd name="connsiteX7969" fmla="*/ 3848292 w 16348919"/>
              <a:gd name="connsiteY7969" fmla="*/ 2709216 h 10285413"/>
              <a:gd name="connsiteX7970" fmla="*/ 3868025 w 16348919"/>
              <a:gd name="connsiteY7970" fmla="*/ 2709216 h 10285413"/>
              <a:gd name="connsiteX7971" fmla="*/ 3907496 w 16348919"/>
              <a:gd name="connsiteY7971" fmla="*/ 2748684 h 10285413"/>
              <a:gd name="connsiteX7972" fmla="*/ 3966699 w 16348919"/>
              <a:gd name="connsiteY7972" fmla="*/ 2768420 h 10285413"/>
              <a:gd name="connsiteX7973" fmla="*/ 3986434 w 16348919"/>
              <a:gd name="connsiteY7973" fmla="*/ 2788155 h 10285413"/>
              <a:gd name="connsiteX7974" fmla="*/ 3927232 w 16348919"/>
              <a:gd name="connsiteY7974" fmla="*/ 2778288 h 10285413"/>
              <a:gd name="connsiteX7975" fmla="*/ 3887761 w 16348919"/>
              <a:gd name="connsiteY7975" fmla="*/ 2768420 h 10285413"/>
              <a:gd name="connsiteX7976" fmla="*/ 3868025 w 16348919"/>
              <a:gd name="connsiteY7976" fmla="*/ 2748684 h 10285413"/>
              <a:gd name="connsiteX7977" fmla="*/ 3789088 w 16348919"/>
              <a:gd name="connsiteY7977" fmla="*/ 2748684 h 10285413"/>
              <a:gd name="connsiteX7978" fmla="*/ 3690414 w 16348919"/>
              <a:gd name="connsiteY7978" fmla="*/ 2748684 h 10285413"/>
              <a:gd name="connsiteX7979" fmla="*/ 3631207 w 16348919"/>
              <a:gd name="connsiteY7979" fmla="*/ 2748684 h 10285413"/>
              <a:gd name="connsiteX7980" fmla="*/ 3552270 w 16348919"/>
              <a:gd name="connsiteY7980" fmla="*/ 2709216 h 10285413"/>
              <a:gd name="connsiteX7981" fmla="*/ 3473329 w 16348919"/>
              <a:gd name="connsiteY7981" fmla="*/ 2669746 h 10285413"/>
              <a:gd name="connsiteX7982" fmla="*/ 3453596 w 16348919"/>
              <a:gd name="connsiteY7982" fmla="*/ 2659878 h 10285413"/>
              <a:gd name="connsiteX7983" fmla="*/ 3414125 w 16348919"/>
              <a:gd name="connsiteY7983" fmla="*/ 2640144 h 10285413"/>
              <a:gd name="connsiteX7984" fmla="*/ 3374655 w 16348919"/>
              <a:gd name="connsiteY7984" fmla="*/ 2620408 h 10285413"/>
              <a:gd name="connsiteX7985" fmla="*/ 3354922 w 16348919"/>
              <a:gd name="connsiteY7985" fmla="*/ 2610542 h 10285413"/>
              <a:gd name="connsiteX7986" fmla="*/ 3364787 w 16348919"/>
              <a:gd name="connsiteY7986" fmla="*/ 2610542 h 10285413"/>
              <a:gd name="connsiteX7987" fmla="*/ 3394392 w 16348919"/>
              <a:gd name="connsiteY7987" fmla="*/ 2610542 h 10285413"/>
              <a:gd name="connsiteX7988" fmla="*/ 3414125 w 16348919"/>
              <a:gd name="connsiteY7988" fmla="*/ 2590806 h 10285413"/>
              <a:gd name="connsiteX7989" fmla="*/ 3394392 w 16348919"/>
              <a:gd name="connsiteY7989" fmla="*/ 2571072 h 10285413"/>
              <a:gd name="connsiteX7990" fmla="*/ 3364787 w 16348919"/>
              <a:gd name="connsiteY7990" fmla="*/ 2551336 h 10285413"/>
              <a:gd name="connsiteX7991" fmla="*/ 3354922 w 16348919"/>
              <a:gd name="connsiteY7991" fmla="*/ 2571072 h 10285413"/>
              <a:gd name="connsiteX7992" fmla="*/ 3335185 w 16348919"/>
              <a:gd name="connsiteY7992" fmla="*/ 2590806 h 10285413"/>
              <a:gd name="connsiteX7993" fmla="*/ 3275980 w 16348919"/>
              <a:gd name="connsiteY7993" fmla="*/ 2551336 h 10285413"/>
              <a:gd name="connsiteX7994" fmla="*/ 3226646 w 16348919"/>
              <a:gd name="connsiteY7994" fmla="*/ 2521734 h 10285413"/>
              <a:gd name="connsiteX7995" fmla="*/ 3236511 w 16348919"/>
              <a:gd name="connsiteY7995" fmla="*/ 2472398 h 10285413"/>
              <a:gd name="connsiteX7996" fmla="*/ 3236511 w 16348919"/>
              <a:gd name="connsiteY7996" fmla="*/ 2432928 h 10285413"/>
              <a:gd name="connsiteX7997" fmla="*/ 3315451 w 16348919"/>
              <a:gd name="connsiteY7997" fmla="*/ 2452662 h 10285413"/>
              <a:gd name="connsiteX7998" fmla="*/ 3374655 w 16348919"/>
              <a:gd name="connsiteY7998" fmla="*/ 2472398 h 10285413"/>
              <a:gd name="connsiteX7999" fmla="*/ 3374655 w 16348919"/>
              <a:gd name="connsiteY7999" fmla="*/ 2452662 h 10285413"/>
              <a:gd name="connsiteX8000" fmla="*/ 3325320 w 16348919"/>
              <a:gd name="connsiteY8000" fmla="*/ 2413195 h 10285413"/>
              <a:gd name="connsiteX8001" fmla="*/ 3236511 w 16348919"/>
              <a:gd name="connsiteY8001" fmla="*/ 2373724 h 10285413"/>
              <a:gd name="connsiteX8002" fmla="*/ 3177307 w 16348919"/>
              <a:gd name="connsiteY8002" fmla="*/ 2353988 h 10285413"/>
              <a:gd name="connsiteX8003" fmla="*/ 3157573 w 16348919"/>
              <a:gd name="connsiteY8003" fmla="*/ 2353988 h 10285413"/>
              <a:gd name="connsiteX8004" fmla="*/ 3098365 w 16348919"/>
              <a:gd name="connsiteY8004" fmla="*/ 2334254 h 10285413"/>
              <a:gd name="connsiteX8005" fmla="*/ 3078633 w 16348919"/>
              <a:gd name="connsiteY8005" fmla="*/ 2334254 h 10285413"/>
              <a:gd name="connsiteX8006" fmla="*/ 3078633 w 16348919"/>
              <a:gd name="connsiteY8006" fmla="*/ 2314520 h 10285413"/>
              <a:gd name="connsiteX8007" fmla="*/ 3058899 w 16348919"/>
              <a:gd name="connsiteY8007" fmla="*/ 2304652 h 10285413"/>
              <a:gd name="connsiteX8008" fmla="*/ 3039163 w 16348919"/>
              <a:gd name="connsiteY8008" fmla="*/ 2314520 h 10285413"/>
              <a:gd name="connsiteX8009" fmla="*/ 3068764 w 16348919"/>
              <a:gd name="connsiteY8009" fmla="*/ 2353988 h 10285413"/>
              <a:gd name="connsiteX8010" fmla="*/ 3098365 w 16348919"/>
              <a:gd name="connsiteY8010" fmla="*/ 2373724 h 10285413"/>
              <a:gd name="connsiteX8011" fmla="*/ 3108235 w 16348919"/>
              <a:gd name="connsiteY8011" fmla="*/ 2383590 h 10285413"/>
              <a:gd name="connsiteX8012" fmla="*/ 3137836 w 16348919"/>
              <a:gd name="connsiteY8012" fmla="*/ 2393458 h 10285413"/>
              <a:gd name="connsiteX8013" fmla="*/ 3187175 w 16348919"/>
              <a:gd name="connsiteY8013" fmla="*/ 2423060 h 10285413"/>
              <a:gd name="connsiteX8014" fmla="*/ 3216777 w 16348919"/>
              <a:gd name="connsiteY8014" fmla="*/ 2432928 h 10285413"/>
              <a:gd name="connsiteX8015" fmla="*/ 3236511 w 16348919"/>
              <a:gd name="connsiteY8015" fmla="*/ 2432928 h 10285413"/>
              <a:gd name="connsiteX8016" fmla="*/ 3216777 w 16348919"/>
              <a:gd name="connsiteY8016" fmla="*/ 2452662 h 10285413"/>
              <a:gd name="connsiteX8017" fmla="*/ 3177307 w 16348919"/>
              <a:gd name="connsiteY8017" fmla="*/ 2452662 h 10285413"/>
              <a:gd name="connsiteX8018" fmla="*/ 3118103 w 16348919"/>
              <a:gd name="connsiteY8018" fmla="*/ 2432928 h 10285413"/>
              <a:gd name="connsiteX8019" fmla="*/ 3108235 w 16348919"/>
              <a:gd name="connsiteY8019" fmla="*/ 2423060 h 10285413"/>
              <a:gd name="connsiteX8020" fmla="*/ 3078633 w 16348919"/>
              <a:gd name="connsiteY8020" fmla="*/ 2393458 h 10285413"/>
              <a:gd name="connsiteX8021" fmla="*/ 3058899 w 16348919"/>
              <a:gd name="connsiteY8021" fmla="*/ 2373724 h 10285413"/>
              <a:gd name="connsiteX8022" fmla="*/ 3019428 w 16348919"/>
              <a:gd name="connsiteY8022" fmla="*/ 2373724 h 10285413"/>
              <a:gd name="connsiteX8023" fmla="*/ 2979959 w 16348919"/>
              <a:gd name="connsiteY8023" fmla="*/ 2373724 h 10285413"/>
              <a:gd name="connsiteX8024" fmla="*/ 3019428 w 16348919"/>
              <a:gd name="connsiteY8024" fmla="*/ 2393458 h 10285413"/>
              <a:gd name="connsiteX8025" fmla="*/ 3039163 w 16348919"/>
              <a:gd name="connsiteY8025" fmla="*/ 2452662 h 10285413"/>
              <a:gd name="connsiteX8026" fmla="*/ 3019428 w 16348919"/>
              <a:gd name="connsiteY8026" fmla="*/ 2432928 h 10285413"/>
              <a:gd name="connsiteX8027" fmla="*/ 2989827 w 16348919"/>
              <a:gd name="connsiteY8027" fmla="*/ 2423060 h 10285413"/>
              <a:gd name="connsiteX8028" fmla="*/ 2940489 w 16348919"/>
              <a:gd name="connsiteY8028" fmla="*/ 2403326 h 10285413"/>
              <a:gd name="connsiteX8029" fmla="*/ 2901019 w 16348919"/>
              <a:gd name="connsiteY8029" fmla="*/ 2393458 h 10285413"/>
              <a:gd name="connsiteX8030" fmla="*/ 2920755 w 16348919"/>
              <a:gd name="connsiteY8030" fmla="*/ 2413195 h 10285413"/>
              <a:gd name="connsiteX8031" fmla="*/ 2920755 w 16348919"/>
              <a:gd name="connsiteY8031" fmla="*/ 2432928 h 10285413"/>
              <a:gd name="connsiteX8032" fmla="*/ 2891152 w 16348919"/>
              <a:gd name="connsiteY8032" fmla="*/ 2393458 h 10285413"/>
              <a:gd name="connsiteX8033" fmla="*/ 2861551 w 16348919"/>
              <a:gd name="connsiteY8033" fmla="*/ 2353988 h 10285413"/>
              <a:gd name="connsiteX8034" fmla="*/ 2861551 w 16348919"/>
              <a:gd name="connsiteY8034" fmla="*/ 2373724 h 10285413"/>
              <a:gd name="connsiteX8035" fmla="*/ 2861551 w 16348919"/>
              <a:gd name="connsiteY8035" fmla="*/ 2393458 h 10285413"/>
              <a:gd name="connsiteX8036" fmla="*/ 2831947 w 16348919"/>
              <a:gd name="connsiteY8036" fmla="*/ 2383590 h 10285413"/>
              <a:gd name="connsiteX8037" fmla="*/ 2792479 w 16348919"/>
              <a:gd name="connsiteY8037" fmla="*/ 2363856 h 10285413"/>
              <a:gd name="connsiteX8038" fmla="*/ 2743140 w 16348919"/>
              <a:gd name="connsiteY8038" fmla="*/ 2334254 h 10285413"/>
              <a:gd name="connsiteX8039" fmla="*/ 2723407 w 16348919"/>
              <a:gd name="connsiteY8039" fmla="*/ 2324387 h 10285413"/>
              <a:gd name="connsiteX8040" fmla="*/ 2703671 w 16348919"/>
              <a:gd name="connsiteY8040" fmla="*/ 2314520 h 10285413"/>
              <a:gd name="connsiteX8041" fmla="*/ 2644467 w 16348919"/>
              <a:gd name="connsiteY8041" fmla="*/ 2314520 h 10285413"/>
              <a:gd name="connsiteX8042" fmla="*/ 2604996 w 16348919"/>
              <a:gd name="connsiteY8042" fmla="*/ 2294784 h 10285413"/>
              <a:gd name="connsiteX8043" fmla="*/ 2585263 w 16348919"/>
              <a:gd name="connsiteY8043" fmla="*/ 2314520 h 10285413"/>
              <a:gd name="connsiteX8044" fmla="*/ 2565527 w 16348919"/>
              <a:gd name="connsiteY8044" fmla="*/ 2294784 h 10285413"/>
              <a:gd name="connsiteX8045" fmla="*/ 2486588 w 16348919"/>
              <a:gd name="connsiteY8045" fmla="*/ 2235580 h 10285413"/>
              <a:gd name="connsiteX8046" fmla="*/ 2427385 w 16348919"/>
              <a:gd name="connsiteY8046" fmla="*/ 2186243 h 10285413"/>
              <a:gd name="connsiteX8047" fmla="*/ 2437251 w 16348919"/>
              <a:gd name="connsiteY8047" fmla="*/ 2186243 h 10285413"/>
              <a:gd name="connsiteX8048" fmla="*/ 2456987 w 16348919"/>
              <a:gd name="connsiteY8048" fmla="*/ 2176376 h 10285413"/>
              <a:gd name="connsiteX8049" fmla="*/ 2486588 w 16348919"/>
              <a:gd name="connsiteY8049" fmla="*/ 2176376 h 10285413"/>
              <a:gd name="connsiteX8050" fmla="*/ 2506323 w 16348919"/>
              <a:gd name="connsiteY8050" fmla="*/ 2186243 h 10285413"/>
              <a:gd name="connsiteX8051" fmla="*/ 2526059 w 16348919"/>
              <a:gd name="connsiteY8051" fmla="*/ 2176376 h 10285413"/>
              <a:gd name="connsiteX8052" fmla="*/ 2565527 w 16348919"/>
              <a:gd name="connsiteY8052" fmla="*/ 2196110 h 10285413"/>
              <a:gd name="connsiteX8053" fmla="*/ 2604996 w 16348919"/>
              <a:gd name="connsiteY8053" fmla="*/ 2215843 h 10285413"/>
              <a:gd name="connsiteX8054" fmla="*/ 2624732 w 16348919"/>
              <a:gd name="connsiteY8054" fmla="*/ 2196110 h 10285413"/>
              <a:gd name="connsiteX8055" fmla="*/ 2644467 w 16348919"/>
              <a:gd name="connsiteY8055" fmla="*/ 2215843 h 10285413"/>
              <a:gd name="connsiteX8056" fmla="*/ 2664201 w 16348919"/>
              <a:gd name="connsiteY8056" fmla="*/ 2235580 h 10285413"/>
              <a:gd name="connsiteX8057" fmla="*/ 2664201 w 16348919"/>
              <a:gd name="connsiteY8057" fmla="*/ 2245448 h 10285413"/>
              <a:gd name="connsiteX8058" fmla="*/ 2693805 w 16348919"/>
              <a:gd name="connsiteY8058" fmla="*/ 2235580 h 10285413"/>
              <a:gd name="connsiteX8059" fmla="*/ 2703671 w 16348919"/>
              <a:gd name="connsiteY8059" fmla="*/ 2215843 h 10285413"/>
              <a:gd name="connsiteX8060" fmla="*/ 2674068 w 16348919"/>
              <a:gd name="connsiteY8060" fmla="*/ 2205978 h 10285413"/>
              <a:gd name="connsiteX8061" fmla="*/ 2664201 w 16348919"/>
              <a:gd name="connsiteY8061" fmla="*/ 2196110 h 10285413"/>
              <a:gd name="connsiteX8062" fmla="*/ 2654335 w 16348919"/>
              <a:gd name="connsiteY8062" fmla="*/ 2166508 h 10285413"/>
              <a:gd name="connsiteX8063" fmla="*/ 2604996 w 16348919"/>
              <a:gd name="connsiteY8063" fmla="*/ 2136907 h 10285413"/>
              <a:gd name="connsiteX8064" fmla="*/ 2526059 w 16348919"/>
              <a:gd name="connsiteY8064" fmla="*/ 2097436 h 10285413"/>
              <a:gd name="connsiteX8065" fmla="*/ 2506323 w 16348919"/>
              <a:gd name="connsiteY8065" fmla="*/ 2077702 h 10285413"/>
              <a:gd name="connsiteX8066" fmla="*/ 2526059 w 16348919"/>
              <a:gd name="connsiteY8066" fmla="*/ 2057965 h 10285413"/>
              <a:gd name="connsiteX8067" fmla="*/ 2526059 w 16348919"/>
              <a:gd name="connsiteY8067" fmla="*/ 2038232 h 10285413"/>
              <a:gd name="connsiteX8068" fmla="*/ 2516191 w 16348919"/>
              <a:gd name="connsiteY8068" fmla="*/ 2028363 h 10285413"/>
              <a:gd name="connsiteX8069" fmla="*/ 2506323 w 16348919"/>
              <a:gd name="connsiteY8069" fmla="*/ 2038232 h 10285413"/>
              <a:gd name="connsiteX8070" fmla="*/ 2486588 w 16348919"/>
              <a:gd name="connsiteY8070" fmla="*/ 2038232 h 10285413"/>
              <a:gd name="connsiteX8071" fmla="*/ 2506323 w 16348919"/>
              <a:gd name="connsiteY8071" fmla="*/ 2018495 h 10285413"/>
              <a:gd name="connsiteX8072" fmla="*/ 2506323 w 16348919"/>
              <a:gd name="connsiteY8072" fmla="*/ 1998762 h 10285413"/>
              <a:gd name="connsiteX8073" fmla="*/ 2476720 w 16348919"/>
              <a:gd name="connsiteY8073" fmla="*/ 1998762 h 10285413"/>
              <a:gd name="connsiteX8074" fmla="*/ 2447117 w 16348919"/>
              <a:gd name="connsiteY8074" fmla="*/ 2018495 h 10285413"/>
              <a:gd name="connsiteX8075" fmla="*/ 2427385 w 16348919"/>
              <a:gd name="connsiteY8075" fmla="*/ 2018495 h 10285413"/>
              <a:gd name="connsiteX8076" fmla="*/ 2427385 w 16348919"/>
              <a:gd name="connsiteY8076" fmla="*/ 1998762 h 10285413"/>
              <a:gd name="connsiteX8077" fmla="*/ 2407649 w 16348919"/>
              <a:gd name="connsiteY8077" fmla="*/ 1979028 h 10285413"/>
              <a:gd name="connsiteX8078" fmla="*/ 2368179 w 16348919"/>
              <a:gd name="connsiteY8078" fmla="*/ 1979028 h 10285413"/>
              <a:gd name="connsiteX8079" fmla="*/ 2387915 w 16348919"/>
              <a:gd name="connsiteY8079" fmla="*/ 1998762 h 10285413"/>
              <a:gd name="connsiteX8080" fmla="*/ 2427385 w 16348919"/>
              <a:gd name="connsiteY8080" fmla="*/ 2038232 h 10285413"/>
              <a:gd name="connsiteX8081" fmla="*/ 2407649 w 16348919"/>
              <a:gd name="connsiteY8081" fmla="*/ 2038232 h 10285413"/>
              <a:gd name="connsiteX8082" fmla="*/ 2368179 w 16348919"/>
              <a:gd name="connsiteY8082" fmla="*/ 2057965 h 10285413"/>
              <a:gd name="connsiteX8083" fmla="*/ 2368179 w 16348919"/>
              <a:gd name="connsiteY8083" fmla="*/ 2067834 h 10285413"/>
              <a:gd name="connsiteX8084" fmla="*/ 2338577 w 16348919"/>
              <a:gd name="connsiteY8084" fmla="*/ 2077702 h 10285413"/>
              <a:gd name="connsiteX8085" fmla="*/ 2348444 w 16348919"/>
              <a:gd name="connsiteY8085" fmla="*/ 2117169 h 10285413"/>
              <a:gd name="connsiteX8086" fmla="*/ 2348444 w 16348919"/>
              <a:gd name="connsiteY8086" fmla="*/ 2136907 h 10285413"/>
              <a:gd name="connsiteX8087" fmla="*/ 2328711 w 16348919"/>
              <a:gd name="connsiteY8087" fmla="*/ 2117169 h 10285413"/>
              <a:gd name="connsiteX8088" fmla="*/ 2308975 w 16348919"/>
              <a:gd name="connsiteY8088" fmla="*/ 2097436 h 10285413"/>
              <a:gd name="connsiteX8089" fmla="*/ 2289241 w 16348919"/>
              <a:gd name="connsiteY8089" fmla="*/ 2097436 h 10285413"/>
              <a:gd name="connsiteX8090" fmla="*/ 2269505 w 16348919"/>
              <a:gd name="connsiteY8090" fmla="*/ 2097436 h 10285413"/>
              <a:gd name="connsiteX8091" fmla="*/ 2249770 w 16348919"/>
              <a:gd name="connsiteY8091" fmla="*/ 2097436 h 10285413"/>
              <a:gd name="connsiteX8092" fmla="*/ 2230033 w 16348919"/>
              <a:gd name="connsiteY8092" fmla="*/ 2077702 h 10285413"/>
              <a:gd name="connsiteX8093" fmla="*/ 2151095 w 16348919"/>
              <a:gd name="connsiteY8093" fmla="*/ 2018495 h 10285413"/>
              <a:gd name="connsiteX8094" fmla="*/ 2131363 w 16348919"/>
              <a:gd name="connsiteY8094" fmla="*/ 1979028 h 10285413"/>
              <a:gd name="connsiteX8095" fmla="*/ 2091892 w 16348919"/>
              <a:gd name="connsiteY8095" fmla="*/ 1979028 h 10285413"/>
              <a:gd name="connsiteX8096" fmla="*/ 2062289 w 16348919"/>
              <a:gd name="connsiteY8096" fmla="*/ 1959292 h 10285413"/>
              <a:gd name="connsiteX8097" fmla="*/ 2032686 w 16348919"/>
              <a:gd name="connsiteY8097" fmla="*/ 1959292 h 10285413"/>
              <a:gd name="connsiteX8098" fmla="*/ 2032686 w 16348919"/>
              <a:gd name="connsiteY8098" fmla="*/ 1979028 h 10285413"/>
              <a:gd name="connsiteX8099" fmla="*/ 2012951 w 16348919"/>
              <a:gd name="connsiteY8099" fmla="*/ 1969160 h 10285413"/>
              <a:gd name="connsiteX8100" fmla="*/ 1993218 w 16348919"/>
              <a:gd name="connsiteY8100" fmla="*/ 1959292 h 10285413"/>
              <a:gd name="connsiteX8101" fmla="*/ 1963613 w 16348919"/>
              <a:gd name="connsiteY8101" fmla="*/ 1929689 h 10285413"/>
              <a:gd name="connsiteX8102" fmla="*/ 1914278 w 16348919"/>
              <a:gd name="connsiteY8102" fmla="*/ 1919821 h 10285413"/>
              <a:gd name="connsiteX8103" fmla="*/ 1855073 w 16348919"/>
              <a:gd name="connsiteY8103" fmla="*/ 1880354 h 10285413"/>
              <a:gd name="connsiteX8104" fmla="*/ 1795869 w 16348919"/>
              <a:gd name="connsiteY8104" fmla="*/ 1840884 h 10285413"/>
              <a:gd name="connsiteX8105" fmla="*/ 1766266 w 16348919"/>
              <a:gd name="connsiteY8105" fmla="*/ 1811282 h 10285413"/>
              <a:gd name="connsiteX8106" fmla="*/ 1736663 w 16348919"/>
              <a:gd name="connsiteY8106" fmla="*/ 1801413 h 10285413"/>
              <a:gd name="connsiteX8107" fmla="*/ 1716929 w 16348919"/>
              <a:gd name="connsiteY8107" fmla="*/ 1801413 h 10285413"/>
              <a:gd name="connsiteX8108" fmla="*/ 1746531 w 16348919"/>
              <a:gd name="connsiteY8108" fmla="*/ 1821147 h 10285413"/>
              <a:gd name="connsiteX8109" fmla="*/ 1766266 w 16348919"/>
              <a:gd name="connsiteY8109" fmla="*/ 1850749 h 10285413"/>
              <a:gd name="connsiteX8110" fmla="*/ 1776134 w 16348919"/>
              <a:gd name="connsiteY8110" fmla="*/ 1860617 h 10285413"/>
              <a:gd name="connsiteX8111" fmla="*/ 1795869 w 16348919"/>
              <a:gd name="connsiteY8111" fmla="*/ 1880354 h 10285413"/>
              <a:gd name="connsiteX8112" fmla="*/ 1776134 w 16348919"/>
              <a:gd name="connsiteY8112" fmla="*/ 1900087 h 10285413"/>
              <a:gd name="connsiteX8113" fmla="*/ 1756399 w 16348919"/>
              <a:gd name="connsiteY8113" fmla="*/ 1880354 h 10285413"/>
              <a:gd name="connsiteX8114" fmla="*/ 1736663 w 16348919"/>
              <a:gd name="connsiteY8114" fmla="*/ 1880354 h 10285413"/>
              <a:gd name="connsiteX8115" fmla="*/ 1697196 w 16348919"/>
              <a:gd name="connsiteY8115" fmla="*/ 1840884 h 10285413"/>
              <a:gd name="connsiteX8116" fmla="*/ 1657726 w 16348919"/>
              <a:gd name="connsiteY8116" fmla="*/ 1801413 h 10285413"/>
              <a:gd name="connsiteX8117" fmla="*/ 1637990 w 16348919"/>
              <a:gd name="connsiteY8117" fmla="*/ 1821147 h 10285413"/>
              <a:gd name="connsiteX8118" fmla="*/ 1637990 w 16348919"/>
              <a:gd name="connsiteY8118" fmla="*/ 1840884 h 10285413"/>
              <a:gd name="connsiteX8119" fmla="*/ 1598521 w 16348919"/>
              <a:gd name="connsiteY8119" fmla="*/ 1840884 h 10285413"/>
              <a:gd name="connsiteX8120" fmla="*/ 1588653 w 16348919"/>
              <a:gd name="connsiteY8120" fmla="*/ 1811282 h 10285413"/>
              <a:gd name="connsiteX8121" fmla="*/ 1578785 w 16348919"/>
              <a:gd name="connsiteY8121" fmla="*/ 1791545 h 10285413"/>
              <a:gd name="connsiteX8122" fmla="*/ 1578785 w 16348919"/>
              <a:gd name="connsiteY8122" fmla="*/ 1781680 h 10285413"/>
              <a:gd name="connsiteX8123" fmla="*/ 1559052 w 16348919"/>
              <a:gd name="connsiteY8123" fmla="*/ 1781680 h 10285413"/>
              <a:gd name="connsiteX8124" fmla="*/ 1519582 w 16348919"/>
              <a:gd name="connsiteY8124" fmla="*/ 1801413 h 10285413"/>
              <a:gd name="connsiteX8125" fmla="*/ 1480111 w 16348919"/>
              <a:gd name="connsiteY8125" fmla="*/ 1781680 h 10285413"/>
              <a:gd name="connsiteX8126" fmla="*/ 1460377 w 16348919"/>
              <a:gd name="connsiteY8126" fmla="*/ 1781680 h 10285413"/>
              <a:gd name="connsiteX8127" fmla="*/ 1470243 w 16348919"/>
              <a:gd name="connsiteY8127" fmla="*/ 1752075 h 10285413"/>
              <a:gd name="connsiteX8128" fmla="*/ 1440641 w 16348919"/>
              <a:gd name="connsiteY8128" fmla="*/ 1742210 h 10285413"/>
              <a:gd name="connsiteX8129" fmla="*/ 1401173 w 16348919"/>
              <a:gd name="connsiteY8129" fmla="*/ 1752075 h 10285413"/>
              <a:gd name="connsiteX8130" fmla="*/ 1391306 w 16348919"/>
              <a:gd name="connsiteY8130" fmla="*/ 1761943 h 10285413"/>
              <a:gd name="connsiteX8131" fmla="*/ 1391306 w 16348919"/>
              <a:gd name="connsiteY8131" fmla="*/ 1742210 h 10285413"/>
              <a:gd name="connsiteX8132" fmla="*/ 1322233 w 16348919"/>
              <a:gd name="connsiteY8132" fmla="*/ 1683006 h 10285413"/>
              <a:gd name="connsiteX8133" fmla="*/ 1243294 w 16348919"/>
              <a:gd name="connsiteY8133" fmla="*/ 1643535 h 10285413"/>
              <a:gd name="connsiteX8134" fmla="*/ 1223559 w 16348919"/>
              <a:gd name="connsiteY8134" fmla="*/ 1663269 h 10285413"/>
              <a:gd name="connsiteX8135" fmla="*/ 1223559 w 16348919"/>
              <a:gd name="connsiteY8135" fmla="*/ 1683006 h 10285413"/>
              <a:gd name="connsiteX8136" fmla="*/ 1233425 w 16348919"/>
              <a:gd name="connsiteY8136" fmla="*/ 1692871 h 10285413"/>
              <a:gd name="connsiteX8137" fmla="*/ 1184089 w 16348919"/>
              <a:gd name="connsiteY8137" fmla="*/ 1702740 h 10285413"/>
              <a:gd name="connsiteX8138" fmla="*/ 1164352 w 16348919"/>
              <a:gd name="connsiteY8138" fmla="*/ 1722473 h 10285413"/>
              <a:gd name="connsiteX8139" fmla="*/ 1144620 w 16348919"/>
              <a:gd name="connsiteY8139" fmla="*/ 1722473 h 10285413"/>
              <a:gd name="connsiteX8140" fmla="*/ 1085415 w 16348919"/>
              <a:gd name="connsiteY8140" fmla="*/ 1702740 h 10285413"/>
              <a:gd name="connsiteX8141" fmla="*/ 1105149 w 16348919"/>
              <a:gd name="connsiteY8141" fmla="*/ 1683006 h 10285413"/>
              <a:gd name="connsiteX8142" fmla="*/ 1144620 w 16348919"/>
              <a:gd name="connsiteY8142" fmla="*/ 1673137 h 10285413"/>
              <a:gd name="connsiteX8143" fmla="*/ 1164352 w 16348919"/>
              <a:gd name="connsiteY8143" fmla="*/ 1683006 h 10285413"/>
              <a:gd name="connsiteX8144" fmla="*/ 1174220 w 16348919"/>
              <a:gd name="connsiteY8144" fmla="*/ 1663269 h 10285413"/>
              <a:gd name="connsiteX8145" fmla="*/ 1154488 w 16348919"/>
              <a:gd name="connsiteY8145" fmla="*/ 1643535 h 10285413"/>
              <a:gd name="connsiteX8146" fmla="*/ 1124886 w 16348919"/>
              <a:gd name="connsiteY8146" fmla="*/ 1623799 h 10285413"/>
              <a:gd name="connsiteX8147" fmla="*/ 1095283 w 16348919"/>
              <a:gd name="connsiteY8147" fmla="*/ 1613934 h 10285413"/>
              <a:gd name="connsiteX8148" fmla="*/ 1065681 w 16348919"/>
              <a:gd name="connsiteY8148" fmla="*/ 1584329 h 10285413"/>
              <a:gd name="connsiteX8149" fmla="*/ 1045945 w 16348919"/>
              <a:gd name="connsiteY8149" fmla="*/ 1584329 h 10285413"/>
              <a:gd name="connsiteX8150" fmla="*/ 1065681 w 16348919"/>
              <a:gd name="connsiteY8150" fmla="*/ 1604066 h 10285413"/>
              <a:gd name="connsiteX8151" fmla="*/ 1105149 w 16348919"/>
              <a:gd name="connsiteY8151" fmla="*/ 1643535 h 10285413"/>
              <a:gd name="connsiteX8152" fmla="*/ 1045945 w 16348919"/>
              <a:gd name="connsiteY8152" fmla="*/ 1643535 h 10285413"/>
              <a:gd name="connsiteX8153" fmla="*/ 1026212 w 16348919"/>
              <a:gd name="connsiteY8153" fmla="*/ 1584329 h 10285413"/>
              <a:gd name="connsiteX8154" fmla="*/ 1016344 w 16348919"/>
              <a:gd name="connsiteY8154" fmla="*/ 1544861 h 10285413"/>
              <a:gd name="connsiteX8155" fmla="*/ 957139 w 16348919"/>
              <a:gd name="connsiteY8155" fmla="*/ 1525125 h 10285413"/>
              <a:gd name="connsiteX8156" fmla="*/ 927537 w 16348919"/>
              <a:gd name="connsiteY8156" fmla="*/ 1525125 h 10285413"/>
              <a:gd name="connsiteX8157" fmla="*/ 927537 w 16348919"/>
              <a:gd name="connsiteY8157" fmla="*/ 1505392 h 10285413"/>
              <a:gd name="connsiteX8158" fmla="*/ 907800 w 16348919"/>
              <a:gd name="connsiteY8158" fmla="*/ 1505392 h 10285413"/>
              <a:gd name="connsiteX8159" fmla="*/ 907800 w 16348919"/>
              <a:gd name="connsiteY8159" fmla="*/ 1485655 h 10285413"/>
              <a:gd name="connsiteX8160" fmla="*/ 888068 w 16348919"/>
              <a:gd name="connsiteY8160" fmla="*/ 1465921 h 10285413"/>
              <a:gd name="connsiteX8161" fmla="*/ 848598 w 16348919"/>
              <a:gd name="connsiteY8161" fmla="*/ 1465921 h 10285413"/>
              <a:gd name="connsiteX8162" fmla="*/ 789393 w 16348919"/>
              <a:gd name="connsiteY8162" fmla="*/ 1436319 h 10285413"/>
              <a:gd name="connsiteX8163" fmla="*/ 749924 w 16348919"/>
              <a:gd name="connsiteY8163" fmla="*/ 1426451 h 10285413"/>
              <a:gd name="connsiteX8164" fmla="*/ 740054 w 16348919"/>
              <a:gd name="connsiteY8164" fmla="*/ 1416585 h 10285413"/>
              <a:gd name="connsiteX8165" fmla="*/ 710452 w 16348919"/>
              <a:gd name="connsiteY8165" fmla="*/ 1406717 h 10285413"/>
              <a:gd name="connsiteX8166" fmla="*/ 690719 w 16348919"/>
              <a:gd name="connsiteY8166" fmla="*/ 1406717 h 10285413"/>
              <a:gd name="connsiteX8167" fmla="*/ 710452 w 16348919"/>
              <a:gd name="connsiteY8167" fmla="*/ 1426451 h 10285413"/>
              <a:gd name="connsiteX8168" fmla="*/ 749924 w 16348919"/>
              <a:gd name="connsiteY8168" fmla="*/ 1465921 h 10285413"/>
              <a:gd name="connsiteX8169" fmla="*/ 769656 w 16348919"/>
              <a:gd name="connsiteY8169" fmla="*/ 1485655 h 10285413"/>
              <a:gd name="connsiteX8170" fmla="*/ 749924 w 16348919"/>
              <a:gd name="connsiteY8170" fmla="*/ 1505392 h 10285413"/>
              <a:gd name="connsiteX8171" fmla="*/ 749924 w 16348919"/>
              <a:gd name="connsiteY8171" fmla="*/ 1485655 h 10285413"/>
              <a:gd name="connsiteX8172" fmla="*/ 670985 w 16348919"/>
              <a:gd name="connsiteY8172" fmla="*/ 1446187 h 10285413"/>
              <a:gd name="connsiteX8173" fmla="*/ 651249 w 16348919"/>
              <a:gd name="connsiteY8173" fmla="*/ 1446187 h 10285413"/>
              <a:gd name="connsiteX8174" fmla="*/ 611778 w 16348919"/>
              <a:gd name="connsiteY8174" fmla="*/ 1446187 h 10285413"/>
              <a:gd name="connsiteX8175" fmla="*/ 592046 w 16348919"/>
              <a:gd name="connsiteY8175" fmla="*/ 1426451 h 10285413"/>
              <a:gd name="connsiteX8176" fmla="*/ 532841 w 16348919"/>
              <a:gd name="connsiteY8176" fmla="*/ 1406717 h 10285413"/>
              <a:gd name="connsiteX8177" fmla="*/ 473634 w 16348919"/>
              <a:gd name="connsiteY8177" fmla="*/ 1406717 h 10285413"/>
              <a:gd name="connsiteX8178" fmla="*/ 414431 w 16348919"/>
              <a:gd name="connsiteY8178" fmla="*/ 1406717 h 10285413"/>
              <a:gd name="connsiteX8179" fmla="*/ 394697 w 16348919"/>
              <a:gd name="connsiteY8179" fmla="*/ 1367247 h 10285413"/>
              <a:gd name="connsiteX8180" fmla="*/ 414431 w 16348919"/>
              <a:gd name="connsiteY8180" fmla="*/ 1367247 h 10285413"/>
              <a:gd name="connsiteX8181" fmla="*/ 434164 w 16348919"/>
              <a:gd name="connsiteY8181" fmla="*/ 1367247 h 10285413"/>
              <a:gd name="connsiteX8182" fmla="*/ 315756 w 16348919"/>
              <a:gd name="connsiteY8182" fmla="*/ 1308043 h 10285413"/>
              <a:gd name="connsiteX8183" fmla="*/ 276287 w 16348919"/>
              <a:gd name="connsiteY8183" fmla="*/ 1288307 h 10285413"/>
              <a:gd name="connsiteX8184" fmla="*/ 256552 w 16348919"/>
              <a:gd name="connsiteY8184" fmla="*/ 1258705 h 10285413"/>
              <a:gd name="connsiteX8185" fmla="*/ 276287 w 16348919"/>
              <a:gd name="connsiteY8185" fmla="*/ 1248840 h 10285413"/>
              <a:gd name="connsiteX8186" fmla="*/ 296023 w 16348919"/>
              <a:gd name="connsiteY8186" fmla="*/ 1229103 h 10285413"/>
              <a:gd name="connsiteX8187" fmla="*/ 315756 w 16348919"/>
              <a:gd name="connsiteY8187" fmla="*/ 1209369 h 10285413"/>
              <a:gd name="connsiteX8188" fmla="*/ 355226 w 16348919"/>
              <a:gd name="connsiteY8188" fmla="*/ 1209369 h 10285413"/>
              <a:gd name="connsiteX8189" fmla="*/ 394697 w 16348919"/>
              <a:gd name="connsiteY8189" fmla="*/ 1209369 h 10285413"/>
              <a:gd name="connsiteX8190" fmla="*/ 434164 w 16348919"/>
              <a:gd name="connsiteY8190" fmla="*/ 1229103 h 10285413"/>
              <a:gd name="connsiteX8191" fmla="*/ 434164 w 16348919"/>
              <a:gd name="connsiteY8191" fmla="*/ 1248840 h 10285413"/>
              <a:gd name="connsiteX8192" fmla="*/ 453901 w 16348919"/>
              <a:gd name="connsiteY8192" fmla="*/ 1229103 h 10285413"/>
              <a:gd name="connsiteX8193" fmla="*/ 463770 w 16348919"/>
              <a:gd name="connsiteY8193" fmla="*/ 1209369 h 10285413"/>
              <a:gd name="connsiteX8194" fmla="*/ 473634 w 16348919"/>
              <a:gd name="connsiteY8194" fmla="*/ 1209369 h 10285413"/>
              <a:gd name="connsiteX8195" fmla="*/ 542707 w 16348919"/>
              <a:gd name="connsiteY8195" fmla="*/ 1238971 h 10285413"/>
              <a:gd name="connsiteX8196" fmla="*/ 631516 w 16348919"/>
              <a:gd name="connsiteY8196" fmla="*/ 1288307 h 10285413"/>
              <a:gd name="connsiteX8197" fmla="*/ 661117 w 16348919"/>
              <a:gd name="connsiteY8197" fmla="*/ 1317909 h 10285413"/>
              <a:gd name="connsiteX8198" fmla="*/ 690719 w 16348919"/>
              <a:gd name="connsiteY8198" fmla="*/ 1308043 h 10285413"/>
              <a:gd name="connsiteX8199" fmla="*/ 651249 w 16348919"/>
              <a:gd name="connsiteY8199" fmla="*/ 1288307 h 10285413"/>
              <a:gd name="connsiteX8200" fmla="*/ 621648 w 16348919"/>
              <a:gd name="connsiteY8200" fmla="*/ 1278442 h 10285413"/>
              <a:gd name="connsiteX8201" fmla="*/ 631516 w 16348919"/>
              <a:gd name="connsiteY8201" fmla="*/ 1248840 h 10285413"/>
              <a:gd name="connsiteX8202" fmla="*/ 680851 w 16348919"/>
              <a:gd name="connsiteY8202" fmla="*/ 1248840 h 10285413"/>
              <a:gd name="connsiteX8203" fmla="*/ 670985 w 16348919"/>
              <a:gd name="connsiteY8203" fmla="*/ 1229103 h 10285413"/>
              <a:gd name="connsiteX8204" fmla="*/ 710452 w 16348919"/>
              <a:gd name="connsiteY8204" fmla="*/ 1229103 h 10285413"/>
              <a:gd name="connsiteX8205" fmla="*/ 749924 w 16348919"/>
              <a:gd name="connsiteY8205" fmla="*/ 1248840 h 10285413"/>
              <a:gd name="connsiteX8206" fmla="*/ 730190 w 16348919"/>
              <a:gd name="connsiteY8206" fmla="*/ 1189633 h 10285413"/>
              <a:gd name="connsiteX8207" fmla="*/ 690719 w 16348919"/>
              <a:gd name="connsiteY8207" fmla="*/ 1169899 h 10285413"/>
              <a:gd name="connsiteX8208" fmla="*/ 690719 w 16348919"/>
              <a:gd name="connsiteY8208" fmla="*/ 1150166 h 10285413"/>
              <a:gd name="connsiteX8209" fmla="*/ 710452 w 16348919"/>
              <a:gd name="connsiteY8209" fmla="*/ 1130429 h 10285413"/>
              <a:gd name="connsiteX8210" fmla="*/ 690719 w 16348919"/>
              <a:gd name="connsiteY8210" fmla="*/ 1130429 h 10285413"/>
              <a:gd name="connsiteX8211" fmla="*/ 592046 w 16348919"/>
              <a:gd name="connsiteY8211" fmla="*/ 1071225 h 10285413"/>
              <a:gd name="connsiteX8212" fmla="*/ 582177 w 16348919"/>
              <a:gd name="connsiteY8212" fmla="*/ 1031755 h 10285413"/>
              <a:gd name="connsiteX8213" fmla="*/ 552575 w 16348919"/>
              <a:gd name="connsiteY8213" fmla="*/ 1012021 h 10285413"/>
              <a:gd name="connsiteX8214" fmla="*/ 532841 w 16348919"/>
              <a:gd name="connsiteY8214" fmla="*/ 1012021 h 10285413"/>
              <a:gd name="connsiteX8215" fmla="*/ 513104 w 16348919"/>
              <a:gd name="connsiteY8215" fmla="*/ 1031755 h 10285413"/>
              <a:gd name="connsiteX8216" fmla="*/ 453901 w 16348919"/>
              <a:gd name="connsiteY8216" fmla="*/ 1071225 h 10285413"/>
              <a:gd name="connsiteX8217" fmla="*/ 434164 w 16348919"/>
              <a:gd name="connsiteY8217" fmla="*/ 1071225 h 10285413"/>
              <a:gd name="connsiteX8218" fmla="*/ 414431 w 16348919"/>
              <a:gd name="connsiteY8218" fmla="*/ 1051492 h 10285413"/>
              <a:gd name="connsiteX8219" fmla="*/ 394697 w 16348919"/>
              <a:gd name="connsiteY8219" fmla="*/ 1031755 h 10285413"/>
              <a:gd name="connsiteX8220" fmla="*/ 414431 w 16348919"/>
              <a:gd name="connsiteY8220" fmla="*/ 1012021 h 10285413"/>
              <a:gd name="connsiteX8221" fmla="*/ 414431 w 16348919"/>
              <a:gd name="connsiteY8221" fmla="*/ 992285 h 10285413"/>
              <a:gd name="connsiteX8222" fmla="*/ 434164 w 16348919"/>
              <a:gd name="connsiteY8222" fmla="*/ 992285 h 10285413"/>
              <a:gd name="connsiteX8223" fmla="*/ 473634 w 16348919"/>
              <a:gd name="connsiteY8223" fmla="*/ 972551 h 10285413"/>
              <a:gd name="connsiteX8224" fmla="*/ 453901 w 16348919"/>
              <a:gd name="connsiteY8224" fmla="*/ 952815 h 10285413"/>
              <a:gd name="connsiteX8225" fmla="*/ 394697 w 16348919"/>
              <a:gd name="connsiteY8225" fmla="*/ 933081 h 10285413"/>
              <a:gd name="connsiteX8226" fmla="*/ 374961 w 16348919"/>
              <a:gd name="connsiteY8226" fmla="*/ 913347 h 10285413"/>
              <a:gd name="connsiteX8227" fmla="*/ 384828 w 16348919"/>
              <a:gd name="connsiteY8227" fmla="*/ 873877 h 10285413"/>
              <a:gd name="connsiteX8228" fmla="*/ 374961 w 16348919"/>
              <a:gd name="connsiteY8228" fmla="*/ 883743 h 10285413"/>
              <a:gd name="connsiteX8229" fmla="*/ 345358 w 16348919"/>
              <a:gd name="connsiteY8229" fmla="*/ 893611 h 10285413"/>
              <a:gd name="connsiteX8230" fmla="*/ 325626 w 16348919"/>
              <a:gd name="connsiteY8230" fmla="*/ 873877 h 10285413"/>
              <a:gd name="connsiteX8231" fmla="*/ 315756 w 16348919"/>
              <a:gd name="connsiteY8231" fmla="*/ 844275 h 10285413"/>
              <a:gd name="connsiteX8232" fmla="*/ 276287 w 16348919"/>
              <a:gd name="connsiteY8232" fmla="*/ 834407 h 10285413"/>
              <a:gd name="connsiteX8233" fmla="*/ 246685 w 16348919"/>
              <a:gd name="connsiteY8233" fmla="*/ 814673 h 10285413"/>
              <a:gd name="connsiteX8234" fmla="*/ 217082 w 16348919"/>
              <a:gd name="connsiteY8234" fmla="*/ 814673 h 10285413"/>
              <a:gd name="connsiteX8235" fmla="*/ 177612 w 16348919"/>
              <a:gd name="connsiteY8235" fmla="*/ 814673 h 10285413"/>
              <a:gd name="connsiteX8236" fmla="*/ 118409 w 16348919"/>
              <a:gd name="connsiteY8236" fmla="*/ 834407 h 10285413"/>
              <a:gd name="connsiteX8237" fmla="*/ 98674 w 16348919"/>
              <a:gd name="connsiteY8237" fmla="*/ 814673 h 10285413"/>
              <a:gd name="connsiteX8238" fmla="*/ 39468 w 16348919"/>
              <a:gd name="connsiteY8238" fmla="*/ 814673 h 10285413"/>
              <a:gd name="connsiteX8239" fmla="*/ 39468 w 16348919"/>
              <a:gd name="connsiteY8239" fmla="*/ 775203 h 10285413"/>
              <a:gd name="connsiteX8240" fmla="*/ 98674 w 16348919"/>
              <a:gd name="connsiteY8240" fmla="*/ 735733 h 10285413"/>
              <a:gd name="connsiteX8241" fmla="*/ 118409 w 16348919"/>
              <a:gd name="connsiteY8241" fmla="*/ 715997 h 10285413"/>
              <a:gd name="connsiteX8242" fmla="*/ 138145 w 16348919"/>
              <a:gd name="connsiteY8242" fmla="*/ 696263 h 10285413"/>
              <a:gd name="connsiteX8243" fmla="*/ 59204 w 16348919"/>
              <a:gd name="connsiteY8243" fmla="*/ 617323 h 10285413"/>
              <a:gd name="connsiteX8244" fmla="*/ 19735 w 16348919"/>
              <a:gd name="connsiteY8244" fmla="*/ 597589 h 10285413"/>
              <a:gd name="connsiteX8245" fmla="*/ 0 w 16348919"/>
              <a:gd name="connsiteY8245" fmla="*/ 587721 h 10285413"/>
              <a:gd name="connsiteX8246" fmla="*/ 0 w 16348919"/>
              <a:gd name="connsiteY8246" fmla="*/ 558119 h 10285413"/>
              <a:gd name="connsiteX8247" fmla="*/ 19735 w 16348919"/>
              <a:gd name="connsiteY8247" fmla="*/ 538385 h 10285413"/>
              <a:gd name="connsiteX8248" fmla="*/ 59204 w 16348919"/>
              <a:gd name="connsiteY8248" fmla="*/ 558119 h 10285413"/>
              <a:gd name="connsiteX8249" fmla="*/ 59204 w 16348919"/>
              <a:gd name="connsiteY8249" fmla="*/ 479181 h 10285413"/>
              <a:gd name="connsiteX8250" fmla="*/ 88806 w 16348919"/>
              <a:gd name="connsiteY8250" fmla="*/ 449576 h 10285413"/>
              <a:gd name="connsiteX8251" fmla="*/ 98674 w 16348919"/>
              <a:gd name="connsiteY8251" fmla="*/ 380507 h 10285413"/>
              <a:gd name="connsiteX8252" fmla="*/ 98674 w 16348919"/>
              <a:gd name="connsiteY8252" fmla="*/ 360771 h 10285413"/>
              <a:gd name="connsiteX8253" fmla="*/ 118409 w 16348919"/>
              <a:gd name="connsiteY8253" fmla="*/ 341037 h 10285413"/>
              <a:gd name="connsiteX8254" fmla="*/ 157879 w 16348919"/>
              <a:gd name="connsiteY8254" fmla="*/ 360771 h 10285413"/>
              <a:gd name="connsiteX8255" fmla="*/ 197350 w 16348919"/>
              <a:gd name="connsiteY8255" fmla="*/ 360771 h 10285413"/>
              <a:gd name="connsiteX8256" fmla="*/ 177612 w 16348919"/>
              <a:gd name="connsiteY8256" fmla="*/ 321300 h 10285413"/>
              <a:gd name="connsiteX8257" fmla="*/ 197350 w 16348919"/>
              <a:gd name="connsiteY8257" fmla="*/ 202893 h 10285413"/>
              <a:gd name="connsiteX8258" fmla="*/ 197350 w 16348919"/>
              <a:gd name="connsiteY8258" fmla="*/ 183159 h 10285413"/>
              <a:gd name="connsiteX8259" fmla="*/ 236817 w 16348919"/>
              <a:gd name="connsiteY8259" fmla="*/ 163422 h 10285413"/>
              <a:gd name="connsiteX8260" fmla="*/ 236817 w 16348919"/>
              <a:gd name="connsiteY8260" fmla="*/ 202893 h 10285413"/>
              <a:gd name="connsiteX8261" fmla="*/ 256552 w 16348919"/>
              <a:gd name="connsiteY8261" fmla="*/ 183159 h 10285413"/>
              <a:gd name="connsiteX8262" fmla="*/ 315756 w 16348919"/>
              <a:gd name="connsiteY8262" fmla="*/ 163422 h 10285413"/>
              <a:gd name="connsiteX8263" fmla="*/ 325626 w 16348919"/>
              <a:gd name="connsiteY8263" fmla="*/ 193024 h 10285413"/>
              <a:gd name="connsiteX8264" fmla="*/ 325626 w 16348919"/>
              <a:gd name="connsiteY8264" fmla="*/ 212761 h 10285413"/>
              <a:gd name="connsiteX8265" fmla="*/ 335490 w 16348919"/>
              <a:gd name="connsiteY8265" fmla="*/ 202893 h 10285413"/>
              <a:gd name="connsiteX8266" fmla="*/ 335490 w 16348919"/>
              <a:gd name="connsiteY8266" fmla="*/ 163422 h 10285413"/>
              <a:gd name="connsiteX8267" fmla="*/ 355226 w 16348919"/>
              <a:gd name="connsiteY8267" fmla="*/ 104219 h 10285413"/>
              <a:gd name="connsiteX8268" fmla="*/ 394697 w 16348919"/>
              <a:gd name="connsiteY8268" fmla="*/ 64748 h 10285413"/>
              <a:gd name="connsiteX8269" fmla="*/ 414431 w 16348919"/>
              <a:gd name="connsiteY8269" fmla="*/ 25278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Lst>
            <a:rect l="l" t="t" r="r" b="b"/>
            <a:pathLst>
              <a:path w="16348919" h="10285413">
                <a:moveTo>
                  <a:pt x="14011723" y="10188713"/>
                </a:moveTo>
                <a:cubicBezTo>
                  <a:pt x="14011723" y="10201870"/>
                  <a:pt x="14015011" y="10208447"/>
                  <a:pt x="14021588" y="10208447"/>
                </a:cubicBezTo>
                <a:cubicBezTo>
                  <a:pt x="14028168" y="10208447"/>
                  <a:pt x="14038033" y="10208447"/>
                  <a:pt x="14051193" y="10208447"/>
                </a:cubicBezTo>
                <a:lnTo>
                  <a:pt x="14031456" y="10188713"/>
                </a:lnTo>
                <a:cubicBezTo>
                  <a:pt x="14031456" y="10188713"/>
                  <a:pt x="14028168" y="10188713"/>
                  <a:pt x="14021588" y="10188713"/>
                </a:cubicBezTo>
                <a:close/>
                <a:moveTo>
                  <a:pt x="13518353" y="10109773"/>
                </a:moveTo>
                <a:lnTo>
                  <a:pt x="13538086" y="10109773"/>
                </a:lnTo>
                <a:lnTo>
                  <a:pt x="13557820" y="10129507"/>
                </a:lnTo>
                <a:cubicBezTo>
                  <a:pt x="13544663" y="10129507"/>
                  <a:pt x="13534795" y="10126218"/>
                  <a:pt x="13528218" y="10119641"/>
                </a:cubicBezTo>
                <a:cubicBezTo>
                  <a:pt x="13521641" y="10113064"/>
                  <a:pt x="13518353" y="10109773"/>
                  <a:pt x="13518353" y="10109773"/>
                </a:cubicBezTo>
                <a:close/>
                <a:moveTo>
                  <a:pt x="13439412" y="10050569"/>
                </a:moveTo>
                <a:cubicBezTo>
                  <a:pt x="13439412" y="10050569"/>
                  <a:pt x="13442703" y="10050569"/>
                  <a:pt x="13449280" y="10050569"/>
                </a:cubicBezTo>
                <a:cubicBezTo>
                  <a:pt x="13455857" y="10050569"/>
                  <a:pt x="13459146" y="10057146"/>
                  <a:pt x="13459146" y="10070303"/>
                </a:cubicBezTo>
                <a:cubicBezTo>
                  <a:pt x="13445989" y="10070303"/>
                  <a:pt x="13436121" y="10067015"/>
                  <a:pt x="13429544" y="10060435"/>
                </a:cubicBezTo>
                <a:cubicBezTo>
                  <a:pt x="13422967" y="10053858"/>
                  <a:pt x="13426256" y="10050569"/>
                  <a:pt x="13439412" y="10050569"/>
                </a:cubicBezTo>
                <a:close/>
                <a:moveTo>
                  <a:pt x="13182860" y="9951895"/>
                </a:moveTo>
                <a:cubicBezTo>
                  <a:pt x="13196017" y="9951895"/>
                  <a:pt x="13202594" y="9955184"/>
                  <a:pt x="13202594" y="9961761"/>
                </a:cubicBezTo>
                <a:cubicBezTo>
                  <a:pt x="13202594" y="9968340"/>
                  <a:pt x="13202594" y="9971629"/>
                  <a:pt x="13202594" y="9971629"/>
                </a:cubicBezTo>
                <a:cubicBezTo>
                  <a:pt x="13202594" y="9971629"/>
                  <a:pt x="13196017" y="9971629"/>
                  <a:pt x="13182860" y="9971629"/>
                </a:cubicBezTo>
                <a:close/>
                <a:moveTo>
                  <a:pt x="13103920" y="9912425"/>
                </a:moveTo>
                <a:lnTo>
                  <a:pt x="13143390" y="9932159"/>
                </a:lnTo>
                <a:cubicBezTo>
                  <a:pt x="13156547" y="9932159"/>
                  <a:pt x="13156547" y="9938739"/>
                  <a:pt x="13143390" y="9951895"/>
                </a:cubicBezTo>
                <a:lnTo>
                  <a:pt x="13123654" y="9951895"/>
                </a:lnTo>
                <a:cubicBezTo>
                  <a:pt x="13123654" y="9938739"/>
                  <a:pt x="13117077" y="9925582"/>
                  <a:pt x="13103920" y="9912425"/>
                </a:cubicBezTo>
                <a:close/>
                <a:moveTo>
                  <a:pt x="12891771" y="9902557"/>
                </a:moveTo>
                <a:cubicBezTo>
                  <a:pt x="12895060" y="9902557"/>
                  <a:pt x="12899992" y="9905845"/>
                  <a:pt x="12906572" y="9912425"/>
                </a:cubicBezTo>
                <a:lnTo>
                  <a:pt x="12886838" y="9912425"/>
                </a:lnTo>
                <a:cubicBezTo>
                  <a:pt x="12886838" y="9905845"/>
                  <a:pt x="12888480" y="9902557"/>
                  <a:pt x="12891771" y="9902557"/>
                </a:cubicBezTo>
                <a:close/>
                <a:moveTo>
                  <a:pt x="13163124" y="9872955"/>
                </a:moveTo>
                <a:cubicBezTo>
                  <a:pt x="13149967" y="9872955"/>
                  <a:pt x="13143390" y="9876246"/>
                  <a:pt x="13143390" y="9882823"/>
                </a:cubicBezTo>
                <a:cubicBezTo>
                  <a:pt x="13143390" y="9889400"/>
                  <a:pt x="13149967" y="9892691"/>
                  <a:pt x="13163124" y="9892691"/>
                </a:cubicBezTo>
                <a:cubicBezTo>
                  <a:pt x="13176283" y="9892691"/>
                  <a:pt x="13182860" y="9886112"/>
                  <a:pt x="13182860" y="9872955"/>
                </a:cubicBezTo>
                <a:close/>
                <a:moveTo>
                  <a:pt x="13024980" y="9872955"/>
                </a:moveTo>
                <a:cubicBezTo>
                  <a:pt x="13038139" y="9872955"/>
                  <a:pt x="13044716" y="9879535"/>
                  <a:pt x="13044716" y="9892691"/>
                </a:cubicBezTo>
                <a:cubicBezTo>
                  <a:pt x="13044716" y="9892691"/>
                  <a:pt x="13041425" y="9895980"/>
                  <a:pt x="13034848" y="9902557"/>
                </a:cubicBezTo>
                <a:cubicBezTo>
                  <a:pt x="13028271" y="9909137"/>
                  <a:pt x="13024980" y="9912425"/>
                  <a:pt x="13024980" y="9912425"/>
                </a:cubicBezTo>
                <a:cubicBezTo>
                  <a:pt x="13011823" y="9912425"/>
                  <a:pt x="13005246" y="9905848"/>
                  <a:pt x="13005246" y="9892691"/>
                </a:cubicBezTo>
                <a:cubicBezTo>
                  <a:pt x="13005246" y="9892691"/>
                  <a:pt x="13011823" y="9886112"/>
                  <a:pt x="13024980" y="9872955"/>
                </a:cubicBezTo>
                <a:close/>
                <a:moveTo>
                  <a:pt x="12077710" y="9616403"/>
                </a:moveTo>
                <a:cubicBezTo>
                  <a:pt x="12104023" y="9629560"/>
                  <a:pt x="12133625" y="9636137"/>
                  <a:pt x="12166518" y="9636137"/>
                </a:cubicBezTo>
                <a:cubicBezTo>
                  <a:pt x="12199409" y="9636137"/>
                  <a:pt x="12229010" y="9642716"/>
                  <a:pt x="12255324" y="9655873"/>
                </a:cubicBezTo>
                <a:lnTo>
                  <a:pt x="12215854" y="9655873"/>
                </a:lnTo>
                <a:cubicBezTo>
                  <a:pt x="12202697" y="9655873"/>
                  <a:pt x="12186252" y="9655873"/>
                  <a:pt x="12166518" y="9655873"/>
                </a:cubicBezTo>
                <a:cubicBezTo>
                  <a:pt x="12146782" y="9655873"/>
                  <a:pt x="12130336" y="9649296"/>
                  <a:pt x="12117180" y="9636137"/>
                </a:cubicBezTo>
                <a:close/>
                <a:moveTo>
                  <a:pt x="12275058" y="9596667"/>
                </a:moveTo>
                <a:lnTo>
                  <a:pt x="12314528" y="9616403"/>
                </a:lnTo>
                <a:lnTo>
                  <a:pt x="12393468" y="9636137"/>
                </a:lnTo>
                <a:cubicBezTo>
                  <a:pt x="12406625" y="9636137"/>
                  <a:pt x="12419779" y="9639428"/>
                  <a:pt x="12432938" y="9646005"/>
                </a:cubicBezTo>
                <a:cubicBezTo>
                  <a:pt x="12446095" y="9652585"/>
                  <a:pt x="12452672" y="9655873"/>
                  <a:pt x="12452672" y="9655873"/>
                </a:cubicBezTo>
                <a:cubicBezTo>
                  <a:pt x="12465829" y="9655873"/>
                  <a:pt x="12485562" y="9662450"/>
                  <a:pt x="12511876" y="9675607"/>
                </a:cubicBezTo>
                <a:cubicBezTo>
                  <a:pt x="12538189" y="9688764"/>
                  <a:pt x="12597393" y="9708500"/>
                  <a:pt x="12689490" y="9734811"/>
                </a:cubicBezTo>
                <a:cubicBezTo>
                  <a:pt x="12781585" y="9761124"/>
                  <a:pt x="12830923" y="9777572"/>
                  <a:pt x="12837500" y="9784149"/>
                </a:cubicBezTo>
                <a:cubicBezTo>
                  <a:pt x="12844077" y="9790726"/>
                  <a:pt x="12860525" y="9797306"/>
                  <a:pt x="12886838" y="9803883"/>
                </a:cubicBezTo>
                <a:cubicBezTo>
                  <a:pt x="12913149" y="9810463"/>
                  <a:pt x="12936174" y="9817042"/>
                  <a:pt x="12955910" y="9823619"/>
                </a:cubicBezTo>
                <a:cubicBezTo>
                  <a:pt x="12975644" y="9830196"/>
                  <a:pt x="12988801" y="9833485"/>
                  <a:pt x="12995378" y="9833485"/>
                </a:cubicBezTo>
                <a:cubicBezTo>
                  <a:pt x="13001955" y="9833485"/>
                  <a:pt x="13011823" y="9836776"/>
                  <a:pt x="13024980" y="9843353"/>
                </a:cubicBezTo>
                <a:cubicBezTo>
                  <a:pt x="13038139" y="9849933"/>
                  <a:pt x="13021691" y="9849933"/>
                  <a:pt x="12975644" y="9843353"/>
                </a:cubicBezTo>
                <a:cubicBezTo>
                  <a:pt x="12929597" y="9836776"/>
                  <a:pt x="12906572" y="9840065"/>
                  <a:pt x="12906572" y="9853221"/>
                </a:cubicBezTo>
                <a:cubicBezTo>
                  <a:pt x="12880259" y="9866378"/>
                  <a:pt x="12867102" y="9872955"/>
                  <a:pt x="12867102" y="9872955"/>
                </a:cubicBezTo>
                <a:cubicBezTo>
                  <a:pt x="12853945" y="9846644"/>
                  <a:pt x="12840791" y="9833485"/>
                  <a:pt x="12827632" y="9833485"/>
                </a:cubicBezTo>
                <a:cubicBezTo>
                  <a:pt x="12814475" y="9833485"/>
                  <a:pt x="12798030" y="9826908"/>
                  <a:pt x="12778296" y="9813751"/>
                </a:cubicBezTo>
                <a:cubicBezTo>
                  <a:pt x="12758560" y="9800594"/>
                  <a:pt x="12728958" y="9794015"/>
                  <a:pt x="12689490" y="9794015"/>
                </a:cubicBezTo>
                <a:lnTo>
                  <a:pt x="12630284" y="9774281"/>
                </a:lnTo>
                <a:cubicBezTo>
                  <a:pt x="12617130" y="9761124"/>
                  <a:pt x="12590813" y="9747970"/>
                  <a:pt x="12551346" y="9734811"/>
                </a:cubicBezTo>
                <a:cubicBezTo>
                  <a:pt x="12459249" y="9721657"/>
                  <a:pt x="12406625" y="9708500"/>
                  <a:pt x="12393468" y="9695341"/>
                </a:cubicBezTo>
                <a:lnTo>
                  <a:pt x="12413202" y="9695341"/>
                </a:lnTo>
                <a:lnTo>
                  <a:pt x="12432938" y="9695341"/>
                </a:lnTo>
                <a:cubicBezTo>
                  <a:pt x="12432938" y="9682187"/>
                  <a:pt x="12426359" y="9675607"/>
                  <a:pt x="12413202" y="9675607"/>
                </a:cubicBezTo>
                <a:cubicBezTo>
                  <a:pt x="12400045" y="9675607"/>
                  <a:pt x="12383600" y="9669030"/>
                  <a:pt x="12363866" y="9655873"/>
                </a:cubicBezTo>
                <a:cubicBezTo>
                  <a:pt x="12344130" y="9642716"/>
                  <a:pt x="12327685" y="9636137"/>
                  <a:pt x="12314528" y="9636137"/>
                </a:cubicBezTo>
                <a:cubicBezTo>
                  <a:pt x="12301371" y="9636137"/>
                  <a:pt x="12291503" y="9636137"/>
                  <a:pt x="12284926" y="9636137"/>
                </a:cubicBezTo>
                <a:cubicBezTo>
                  <a:pt x="12278349" y="9636137"/>
                  <a:pt x="12275058" y="9629560"/>
                  <a:pt x="12275058" y="9616403"/>
                </a:cubicBezTo>
                <a:close/>
                <a:moveTo>
                  <a:pt x="12097446" y="9537463"/>
                </a:moveTo>
                <a:lnTo>
                  <a:pt x="12136913" y="9576933"/>
                </a:lnTo>
                <a:lnTo>
                  <a:pt x="12077710" y="9557199"/>
                </a:lnTo>
                <a:close/>
                <a:moveTo>
                  <a:pt x="12038239" y="9537463"/>
                </a:moveTo>
                <a:cubicBezTo>
                  <a:pt x="12051396" y="9537463"/>
                  <a:pt x="12057976" y="9537463"/>
                  <a:pt x="12057976" y="9537463"/>
                </a:cubicBezTo>
                <a:cubicBezTo>
                  <a:pt x="12057976" y="9550622"/>
                  <a:pt x="12054685" y="9557199"/>
                  <a:pt x="12048108" y="9557199"/>
                </a:cubicBezTo>
                <a:cubicBezTo>
                  <a:pt x="12041531" y="9557199"/>
                  <a:pt x="12038239" y="9550622"/>
                  <a:pt x="12038239" y="9537463"/>
                </a:cubicBezTo>
                <a:close/>
                <a:moveTo>
                  <a:pt x="11979036" y="9497993"/>
                </a:moveTo>
                <a:cubicBezTo>
                  <a:pt x="11979036" y="9497993"/>
                  <a:pt x="11985616" y="9504572"/>
                  <a:pt x="11998773" y="9517729"/>
                </a:cubicBezTo>
                <a:lnTo>
                  <a:pt x="11979036" y="9517729"/>
                </a:lnTo>
                <a:close/>
                <a:moveTo>
                  <a:pt x="11821158" y="9458525"/>
                </a:moveTo>
                <a:cubicBezTo>
                  <a:pt x="11834315" y="9458525"/>
                  <a:pt x="11854048" y="9461814"/>
                  <a:pt x="11880362" y="9468391"/>
                </a:cubicBezTo>
                <a:cubicBezTo>
                  <a:pt x="11906675" y="9474970"/>
                  <a:pt x="11926409" y="9484839"/>
                  <a:pt x="11939565" y="9497993"/>
                </a:cubicBezTo>
                <a:lnTo>
                  <a:pt x="11880362" y="9478259"/>
                </a:lnTo>
                <a:cubicBezTo>
                  <a:pt x="11854048" y="9465102"/>
                  <a:pt x="11834315" y="9458525"/>
                  <a:pt x="11821158" y="9458525"/>
                </a:cubicBezTo>
                <a:close/>
                <a:moveTo>
                  <a:pt x="11747153" y="9428921"/>
                </a:moveTo>
                <a:cubicBezTo>
                  <a:pt x="11750441" y="9428921"/>
                  <a:pt x="11755374" y="9432212"/>
                  <a:pt x="11761954" y="9438789"/>
                </a:cubicBezTo>
                <a:lnTo>
                  <a:pt x="11742217" y="9438789"/>
                </a:lnTo>
                <a:cubicBezTo>
                  <a:pt x="11742217" y="9432212"/>
                  <a:pt x="11743863" y="9428921"/>
                  <a:pt x="11747153" y="9428921"/>
                </a:cubicBezTo>
                <a:close/>
                <a:moveTo>
                  <a:pt x="11623810" y="9399319"/>
                </a:moveTo>
                <a:lnTo>
                  <a:pt x="11643543" y="9399319"/>
                </a:lnTo>
                <a:cubicBezTo>
                  <a:pt x="11669857" y="9399319"/>
                  <a:pt x="11683013" y="9405898"/>
                  <a:pt x="11683013" y="9419055"/>
                </a:cubicBezTo>
                <a:close/>
                <a:moveTo>
                  <a:pt x="10696273" y="9379585"/>
                </a:moveTo>
                <a:cubicBezTo>
                  <a:pt x="10696273" y="9379585"/>
                  <a:pt x="10712719" y="9382876"/>
                  <a:pt x="10745609" y="9389453"/>
                </a:cubicBezTo>
                <a:cubicBezTo>
                  <a:pt x="10778502" y="9396030"/>
                  <a:pt x="10794947" y="9405898"/>
                  <a:pt x="10794947" y="9419055"/>
                </a:cubicBezTo>
                <a:lnTo>
                  <a:pt x="10755477" y="9419055"/>
                </a:lnTo>
                <a:cubicBezTo>
                  <a:pt x="10755477" y="9405898"/>
                  <a:pt x="10742320" y="9399319"/>
                  <a:pt x="10716008" y="9399319"/>
                </a:cubicBezTo>
                <a:close/>
                <a:moveTo>
                  <a:pt x="10281841" y="9142767"/>
                </a:moveTo>
                <a:lnTo>
                  <a:pt x="10301577" y="9162500"/>
                </a:lnTo>
                <a:cubicBezTo>
                  <a:pt x="10301577" y="9162500"/>
                  <a:pt x="10294998" y="9162500"/>
                  <a:pt x="10281841" y="9162500"/>
                </a:cubicBezTo>
                <a:cubicBezTo>
                  <a:pt x="10281841" y="9162500"/>
                  <a:pt x="10281841" y="9155923"/>
                  <a:pt x="10281841" y="9142767"/>
                </a:cubicBezTo>
                <a:close/>
                <a:moveTo>
                  <a:pt x="9472712" y="9083563"/>
                </a:moveTo>
                <a:cubicBezTo>
                  <a:pt x="9485869" y="9083563"/>
                  <a:pt x="9492448" y="9090142"/>
                  <a:pt x="9492448" y="9103297"/>
                </a:cubicBezTo>
                <a:lnTo>
                  <a:pt x="9472712" y="9103297"/>
                </a:lnTo>
                <a:close/>
                <a:moveTo>
                  <a:pt x="11007096" y="9073695"/>
                </a:moveTo>
                <a:cubicBezTo>
                  <a:pt x="11008742" y="9073695"/>
                  <a:pt x="11009974" y="9074517"/>
                  <a:pt x="11010796" y="9076161"/>
                </a:cubicBezTo>
                <a:lnTo>
                  <a:pt x="11011090" y="9077925"/>
                </a:lnTo>
                <a:lnTo>
                  <a:pt x="11006022" y="9074124"/>
                </a:lnTo>
                <a:close/>
                <a:moveTo>
                  <a:pt x="10617333" y="8994757"/>
                </a:moveTo>
                <a:cubicBezTo>
                  <a:pt x="10623910" y="8994757"/>
                  <a:pt x="10630490" y="8998045"/>
                  <a:pt x="10637069" y="9004622"/>
                </a:cubicBezTo>
                <a:lnTo>
                  <a:pt x="10617333" y="9004622"/>
                </a:lnTo>
                <a:lnTo>
                  <a:pt x="10597599" y="9004622"/>
                </a:lnTo>
                <a:cubicBezTo>
                  <a:pt x="10604176" y="8998045"/>
                  <a:pt x="10610756" y="8994757"/>
                  <a:pt x="10617333" y="8994757"/>
                </a:cubicBezTo>
                <a:close/>
                <a:moveTo>
                  <a:pt x="10709430" y="8991466"/>
                </a:moveTo>
                <a:lnTo>
                  <a:pt x="10775211" y="9004622"/>
                </a:lnTo>
                <a:cubicBezTo>
                  <a:pt x="10801524" y="9017782"/>
                  <a:pt x="10821261" y="9017782"/>
                  <a:pt x="10834417" y="9004622"/>
                </a:cubicBezTo>
                <a:cubicBezTo>
                  <a:pt x="10834417" y="9004622"/>
                  <a:pt x="10840995" y="9007914"/>
                  <a:pt x="10854152" y="9014491"/>
                </a:cubicBezTo>
                <a:cubicBezTo>
                  <a:pt x="10867309" y="9021070"/>
                  <a:pt x="10873885" y="9030936"/>
                  <a:pt x="10873885" y="9044093"/>
                </a:cubicBezTo>
                <a:lnTo>
                  <a:pt x="10893621" y="9044093"/>
                </a:lnTo>
                <a:lnTo>
                  <a:pt x="10913355" y="9044093"/>
                </a:lnTo>
                <a:lnTo>
                  <a:pt x="10952825" y="9063826"/>
                </a:lnTo>
                <a:cubicBezTo>
                  <a:pt x="10952825" y="9076986"/>
                  <a:pt x="10965982" y="9076986"/>
                  <a:pt x="10992295" y="9063826"/>
                </a:cubicBezTo>
                <a:lnTo>
                  <a:pt x="11006022" y="9074124"/>
                </a:lnTo>
                <a:lnTo>
                  <a:pt x="11000928" y="9076161"/>
                </a:lnTo>
                <a:cubicBezTo>
                  <a:pt x="10998461" y="9077808"/>
                  <a:pt x="10995585" y="9080274"/>
                  <a:pt x="10992295" y="9083563"/>
                </a:cubicBezTo>
                <a:lnTo>
                  <a:pt x="11012029" y="9083563"/>
                </a:lnTo>
                <a:lnTo>
                  <a:pt x="11011090" y="9077925"/>
                </a:lnTo>
                <a:lnTo>
                  <a:pt x="11012029" y="9078630"/>
                </a:lnTo>
                <a:cubicBezTo>
                  <a:pt x="11018609" y="9081919"/>
                  <a:pt x="11025186" y="9083563"/>
                  <a:pt x="11031765" y="9083563"/>
                </a:cubicBezTo>
                <a:cubicBezTo>
                  <a:pt x="11018609" y="9109876"/>
                  <a:pt x="10998872" y="9109876"/>
                  <a:pt x="10972560" y="9083563"/>
                </a:cubicBezTo>
                <a:cubicBezTo>
                  <a:pt x="10959403" y="9070406"/>
                  <a:pt x="10942957" y="9063826"/>
                  <a:pt x="10923223" y="9063826"/>
                </a:cubicBezTo>
                <a:cubicBezTo>
                  <a:pt x="10903489" y="9063826"/>
                  <a:pt x="10883753" y="9057249"/>
                  <a:pt x="10864019" y="9044093"/>
                </a:cubicBezTo>
                <a:cubicBezTo>
                  <a:pt x="10844284" y="9030936"/>
                  <a:pt x="10827838" y="9030936"/>
                  <a:pt x="10814681" y="9044093"/>
                </a:cubicBezTo>
                <a:cubicBezTo>
                  <a:pt x="10801524" y="9030936"/>
                  <a:pt x="10794947" y="9024359"/>
                  <a:pt x="10794947" y="9024359"/>
                </a:cubicBezTo>
                <a:cubicBezTo>
                  <a:pt x="10768634" y="9011202"/>
                  <a:pt x="10742320" y="9004622"/>
                  <a:pt x="10716008" y="9004622"/>
                </a:cubicBezTo>
                <a:lnTo>
                  <a:pt x="10696273" y="9004622"/>
                </a:lnTo>
                <a:close/>
                <a:moveTo>
                  <a:pt x="10676537" y="8984889"/>
                </a:moveTo>
                <a:cubicBezTo>
                  <a:pt x="10689694" y="8984889"/>
                  <a:pt x="10702851" y="8984889"/>
                  <a:pt x="10716008" y="8984889"/>
                </a:cubicBezTo>
                <a:lnTo>
                  <a:pt x="10709430" y="8991466"/>
                </a:lnTo>
                <a:close/>
                <a:moveTo>
                  <a:pt x="10459456" y="8965152"/>
                </a:moveTo>
                <a:lnTo>
                  <a:pt x="10498925" y="8965152"/>
                </a:lnTo>
                <a:lnTo>
                  <a:pt x="10479189" y="8984889"/>
                </a:lnTo>
                <a:close/>
                <a:moveTo>
                  <a:pt x="10380515" y="8905948"/>
                </a:moveTo>
                <a:cubicBezTo>
                  <a:pt x="10380515" y="8905948"/>
                  <a:pt x="10383803" y="8905948"/>
                  <a:pt x="10390383" y="8905948"/>
                </a:cubicBezTo>
                <a:cubicBezTo>
                  <a:pt x="10396960" y="8905948"/>
                  <a:pt x="10400251" y="8912528"/>
                  <a:pt x="10400251" y="8925685"/>
                </a:cubicBezTo>
                <a:close/>
                <a:moveTo>
                  <a:pt x="10055373" y="8857095"/>
                </a:moveTo>
                <a:lnTo>
                  <a:pt x="10064760" y="8866478"/>
                </a:lnTo>
                <a:lnTo>
                  <a:pt x="10123963" y="8905948"/>
                </a:lnTo>
                <a:lnTo>
                  <a:pt x="10123963" y="8925685"/>
                </a:lnTo>
                <a:close/>
                <a:moveTo>
                  <a:pt x="10045022" y="8846745"/>
                </a:moveTo>
                <a:cubicBezTo>
                  <a:pt x="10045022" y="8846745"/>
                  <a:pt x="10046667" y="8848389"/>
                  <a:pt x="10049958" y="8851677"/>
                </a:cubicBezTo>
                <a:lnTo>
                  <a:pt x="10055373" y="8857095"/>
                </a:lnTo>
                <a:close/>
                <a:moveTo>
                  <a:pt x="9749000" y="8748071"/>
                </a:moveTo>
                <a:lnTo>
                  <a:pt x="9768737" y="8748071"/>
                </a:lnTo>
                <a:cubicBezTo>
                  <a:pt x="9768737" y="8748071"/>
                  <a:pt x="9775314" y="8751362"/>
                  <a:pt x="9788471" y="8757939"/>
                </a:cubicBezTo>
                <a:cubicBezTo>
                  <a:pt x="9801627" y="8764516"/>
                  <a:pt x="9814784" y="8767804"/>
                  <a:pt x="9827941" y="8767804"/>
                </a:cubicBezTo>
                <a:lnTo>
                  <a:pt x="9847674" y="8787541"/>
                </a:lnTo>
                <a:cubicBezTo>
                  <a:pt x="9847674" y="8787541"/>
                  <a:pt x="9841097" y="8787541"/>
                  <a:pt x="9827941" y="8787541"/>
                </a:cubicBezTo>
                <a:lnTo>
                  <a:pt x="9788471" y="8767804"/>
                </a:lnTo>
                <a:cubicBezTo>
                  <a:pt x="9775314" y="8767804"/>
                  <a:pt x="9762157" y="8761227"/>
                  <a:pt x="9749000" y="8748071"/>
                </a:cubicBezTo>
                <a:close/>
                <a:moveTo>
                  <a:pt x="9808204" y="8688867"/>
                </a:moveTo>
                <a:cubicBezTo>
                  <a:pt x="9808204" y="8688867"/>
                  <a:pt x="9824652" y="8692155"/>
                  <a:pt x="9857543" y="8698732"/>
                </a:cubicBezTo>
                <a:cubicBezTo>
                  <a:pt x="9890433" y="8705312"/>
                  <a:pt x="9913458" y="8715180"/>
                  <a:pt x="9926615" y="8728337"/>
                </a:cubicBezTo>
                <a:cubicBezTo>
                  <a:pt x="10031866" y="8741494"/>
                  <a:pt x="10091070" y="8754650"/>
                  <a:pt x="10104226" y="8767804"/>
                </a:cubicBezTo>
                <a:lnTo>
                  <a:pt x="9966085" y="8767804"/>
                </a:lnTo>
                <a:lnTo>
                  <a:pt x="9946348" y="8748071"/>
                </a:lnTo>
                <a:cubicBezTo>
                  <a:pt x="9906878" y="8734914"/>
                  <a:pt x="9880568" y="8728337"/>
                  <a:pt x="9867411" y="8728337"/>
                </a:cubicBezTo>
                <a:close/>
                <a:moveTo>
                  <a:pt x="9571387" y="8669130"/>
                </a:moveTo>
                <a:cubicBezTo>
                  <a:pt x="9571387" y="8669130"/>
                  <a:pt x="9577966" y="8675710"/>
                  <a:pt x="9591122" y="8688867"/>
                </a:cubicBezTo>
                <a:cubicBezTo>
                  <a:pt x="9591122" y="8702021"/>
                  <a:pt x="9584544" y="8708600"/>
                  <a:pt x="9571387" y="8708600"/>
                </a:cubicBezTo>
                <a:cubicBezTo>
                  <a:pt x="9571387" y="8708600"/>
                  <a:pt x="9571387" y="8702021"/>
                  <a:pt x="9571387" y="8688867"/>
                </a:cubicBezTo>
                <a:cubicBezTo>
                  <a:pt x="9558232" y="8688867"/>
                  <a:pt x="9554941" y="8685578"/>
                  <a:pt x="9561521" y="8678998"/>
                </a:cubicBezTo>
                <a:cubicBezTo>
                  <a:pt x="9568098" y="8672419"/>
                  <a:pt x="9571387" y="8669130"/>
                  <a:pt x="9571387" y="8669130"/>
                </a:cubicBezTo>
                <a:close/>
                <a:moveTo>
                  <a:pt x="9906878" y="8629663"/>
                </a:moveTo>
                <a:cubicBezTo>
                  <a:pt x="9906878" y="8642817"/>
                  <a:pt x="9910170" y="8649397"/>
                  <a:pt x="9916747" y="8649397"/>
                </a:cubicBezTo>
                <a:cubicBezTo>
                  <a:pt x="9923324" y="8649397"/>
                  <a:pt x="9926615" y="8649397"/>
                  <a:pt x="9926615" y="8649397"/>
                </a:cubicBezTo>
                <a:cubicBezTo>
                  <a:pt x="9939771" y="8649397"/>
                  <a:pt x="9939771" y="8642817"/>
                  <a:pt x="9926615" y="8629663"/>
                </a:cubicBezTo>
                <a:close/>
                <a:moveTo>
                  <a:pt x="9620724" y="8629663"/>
                </a:moveTo>
                <a:cubicBezTo>
                  <a:pt x="9640458" y="8629663"/>
                  <a:pt x="9650326" y="8636240"/>
                  <a:pt x="9650326" y="8649397"/>
                </a:cubicBezTo>
                <a:lnTo>
                  <a:pt x="9630593" y="8649397"/>
                </a:lnTo>
                <a:lnTo>
                  <a:pt x="9610856" y="8649397"/>
                </a:lnTo>
                <a:cubicBezTo>
                  <a:pt x="9624013" y="8662553"/>
                  <a:pt x="9624013" y="8669130"/>
                  <a:pt x="9610856" y="8669130"/>
                </a:cubicBezTo>
                <a:lnTo>
                  <a:pt x="9591122" y="8669130"/>
                </a:lnTo>
                <a:cubicBezTo>
                  <a:pt x="9577966" y="8655976"/>
                  <a:pt x="9574677" y="8646108"/>
                  <a:pt x="9581254" y="8639528"/>
                </a:cubicBezTo>
                <a:cubicBezTo>
                  <a:pt x="9587834" y="8632951"/>
                  <a:pt x="9600991" y="8629663"/>
                  <a:pt x="9620724" y="8629663"/>
                </a:cubicBezTo>
                <a:close/>
                <a:moveTo>
                  <a:pt x="9452978" y="8590193"/>
                </a:moveTo>
                <a:lnTo>
                  <a:pt x="9472712" y="8590193"/>
                </a:lnTo>
                <a:cubicBezTo>
                  <a:pt x="9499028" y="8603347"/>
                  <a:pt x="9518762" y="8616506"/>
                  <a:pt x="9531919" y="8629663"/>
                </a:cubicBezTo>
                <a:lnTo>
                  <a:pt x="9551652" y="8669130"/>
                </a:lnTo>
                <a:cubicBezTo>
                  <a:pt x="9538496" y="8655976"/>
                  <a:pt x="9531919" y="8655976"/>
                  <a:pt x="9531919" y="8669130"/>
                </a:cubicBezTo>
                <a:lnTo>
                  <a:pt x="9512182" y="8669130"/>
                </a:lnTo>
                <a:cubicBezTo>
                  <a:pt x="9512182" y="8669130"/>
                  <a:pt x="9499028" y="8662553"/>
                  <a:pt x="9472712" y="8649397"/>
                </a:cubicBezTo>
                <a:lnTo>
                  <a:pt x="9452978" y="8629663"/>
                </a:lnTo>
                <a:cubicBezTo>
                  <a:pt x="9466135" y="8629663"/>
                  <a:pt x="9472712" y="8629663"/>
                  <a:pt x="9472712" y="8629663"/>
                </a:cubicBezTo>
                <a:lnTo>
                  <a:pt x="9452978" y="8609926"/>
                </a:lnTo>
                <a:cubicBezTo>
                  <a:pt x="9452978" y="8609926"/>
                  <a:pt x="9452978" y="8616506"/>
                  <a:pt x="9452978" y="8629663"/>
                </a:cubicBezTo>
                <a:lnTo>
                  <a:pt x="9433245" y="8609926"/>
                </a:lnTo>
                <a:cubicBezTo>
                  <a:pt x="9446400" y="8609926"/>
                  <a:pt x="9452978" y="8603347"/>
                  <a:pt x="9452978" y="8590193"/>
                </a:cubicBezTo>
                <a:close/>
                <a:moveTo>
                  <a:pt x="9354304" y="8550722"/>
                </a:moveTo>
                <a:cubicBezTo>
                  <a:pt x="9367461" y="8563879"/>
                  <a:pt x="9374038" y="8570456"/>
                  <a:pt x="9374038" y="8570456"/>
                </a:cubicBezTo>
                <a:cubicBezTo>
                  <a:pt x="9374038" y="8583613"/>
                  <a:pt x="9364172" y="8590193"/>
                  <a:pt x="9344436" y="8590193"/>
                </a:cubicBezTo>
                <a:cubicBezTo>
                  <a:pt x="9324702" y="8590193"/>
                  <a:pt x="9311546" y="8583613"/>
                  <a:pt x="9304969" y="8570456"/>
                </a:cubicBezTo>
                <a:cubicBezTo>
                  <a:pt x="9298389" y="8557302"/>
                  <a:pt x="9301678" y="8554011"/>
                  <a:pt x="9314835" y="8560591"/>
                </a:cubicBezTo>
                <a:cubicBezTo>
                  <a:pt x="9327992" y="8567168"/>
                  <a:pt x="9331282" y="8567168"/>
                  <a:pt x="9324702" y="8560591"/>
                </a:cubicBezTo>
                <a:cubicBezTo>
                  <a:pt x="9318124" y="8554011"/>
                  <a:pt x="9327992" y="8550722"/>
                  <a:pt x="9354304" y="8550722"/>
                </a:cubicBezTo>
                <a:close/>
                <a:moveTo>
                  <a:pt x="9216160" y="8491519"/>
                </a:moveTo>
                <a:cubicBezTo>
                  <a:pt x="9242474" y="8491519"/>
                  <a:pt x="9268787" y="8498096"/>
                  <a:pt x="9295100" y="8511252"/>
                </a:cubicBezTo>
                <a:lnTo>
                  <a:pt x="9295100" y="8530986"/>
                </a:lnTo>
                <a:cubicBezTo>
                  <a:pt x="9281944" y="8544143"/>
                  <a:pt x="9275367" y="8550722"/>
                  <a:pt x="9275367" y="8550722"/>
                </a:cubicBezTo>
                <a:lnTo>
                  <a:pt x="9255630" y="8570456"/>
                </a:lnTo>
                <a:lnTo>
                  <a:pt x="9216160" y="8570456"/>
                </a:lnTo>
                <a:lnTo>
                  <a:pt x="9255630" y="8550722"/>
                </a:lnTo>
                <a:cubicBezTo>
                  <a:pt x="9281944" y="8537566"/>
                  <a:pt x="9281944" y="8530986"/>
                  <a:pt x="9255630" y="8530986"/>
                </a:cubicBezTo>
                <a:cubicBezTo>
                  <a:pt x="9255630" y="8517832"/>
                  <a:pt x="9249051" y="8511252"/>
                  <a:pt x="9235897" y="8511252"/>
                </a:cubicBezTo>
                <a:cubicBezTo>
                  <a:pt x="9222740" y="8511252"/>
                  <a:pt x="9216160" y="8504673"/>
                  <a:pt x="9216160" y="8491519"/>
                </a:cubicBezTo>
                <a:close/>
                <a:moveTo>
                  <a:pt x="9255630" y="8412578"/>
                </a:moveTo>
                <a:lnTo>
                  <a:pt x="9295100" y="8412578"/>
                </a:lnTo>
                <a:cubicBezTo>
                  <a:pt x="9321414" y="8425735"/>
                  <a:pt x="9341149" y="8438892"/>
                  <a:pt x="9354304" y="8452048"/>
                </a:cubicBezTo>
                <a:lnTo>
                  <a:pt x="9334571" y="8471782"/>
                </a:lnTo>
                <a:lnTo>
                  <a:pt x="9314835" y="8452048"/>
                </a:lnTo>
                <a:lnTo>
                  <a:pt x="9295100" y="8432312"/>
                </a:lnTo>
                <a:close/>
                <a:moveTo>
                  <a:pt x="8979342" y="8392845"/>
                </a:moveTo>
                <a:lnTo>
                  <a:pt x="9018812" y="8392845"/>
                </a:lnTo>
                <a:cubicBezTo>
                  <a:pt x="9031969" y="8405999"/>
                  <a:pt x="9028680" y="8412578"/>
                  <a:pt x="9008944" y="8412578"/>
                </a:cubicBezTo>
                <a:cubicBezTo>
                  <a:pt x="8989210" y="8412578"/>
                  <a:pt x="8979342" y="8405999"/>
                  <a:pt x="8979342" y="8392845"/>
                </a:cubicBezTo>
                <a:close/>
                <a:moveTo>
                  <a:pt x="8712922" y="8392845"/>
                </a:moveTo>
                <a:cubicBezTo>
                  <a:pt x="8719501" y="8392845"/>
                  <a:pt x="8722790" y="8399422"/>
                  <a:pt x="8722790" y="8412578"/>
                </a:cubicBezTo>
                <a:lnTo>
                  <a:pt x="8703056" y="8412578"/>
                </a:lnTo>
                <a:cubicBezTo>
                  <a:pt x="8703056" y="8399422"/>
                  <a:pt x="8706345" y="8392845"/>
                  <a:pt x="8712922" y="8392845"/>
                </a:cubicBezTo>
                <a:close/>
                <a:moveTo>
                  <a:pt x="9154490" y="8378044"/>
                </a:moveTo>
                <a:cubicBezTo>
                  <a:pt x="9156134" y="8378044"/>
                  <a:pt x="9156956" y="8379688"/>
                  <a:pt x="9156956" y="8382976"/>
                </a:cubicBezTo>
                <a:cubicBezTo>
                  <a:pt x="9156956" y="8389556"/>
                  <a:pt x="9156956" y="8392845"/>
                  <a:pt x="9156956" y="8392845"/>
                </a:cubicBezTo>
                <a:lnTo>
                  <a:pt x="9156956" y="8412578"/>
                </a:lnTo>
                <a:cubicBezTo>
                  <a:pt x="9143800" y="8412578"/>
                  <a:pt x="9137222" y="8405999"/>
                  <a:pt x="9137222" y="8392845"/>
                </a:cubicBezTo>
                <a:cubicBezTo>
                  <a:pt x="9137222" y="8392845"/>
                  <a:pt x="9140511" y="8389556"/>
                  <a:pt x="9147088" y="8382976"/>
                </a:cubicBezTo>
                <a:cubicBezTo>
                  <a:pt x="9150379" y="8379688"/>
                  <a:pt x="9152846" y="8378044"/>
                  <a:pt x="9154490" y="8378044"/>
                </a:cubicBezTo>
                <a:close/>
                <a:moveTo>
                  <a:pt x="9097752" y="8353374"/>
                </a:moveTo>
                <a:lnTo>
                  <a:pt x="9117486" y="8373108"/>
                </a:lnTo>
                <a:cubicBezTo>
                  <a:pt x="9117486" y="8386265"/>
                  <a:pt x="9107618" y="8392845"/>
                  <a:pt x="9087884" y="8392845"/>
                </a:cubicBezTo>
                <a:cubicBezTo>
                  <a:pt x="9068150" y="8392845"/>
                  <a:pt x="9058283" y="8386265"/>
                  <a:pt x="9058283" y="8373108"/>
                </a:cubicBezTo>
                <a:close/>
                <a:moveTo>
                  <a:pt x="8387297" y="8353374"/>
                </a:moveTo>
                <a:cubicBezTo>
                  <a:pt x="8387297" y="8353374"/>
                  <a:pt x="8393878" y="8353374"/>
                  <a:pt x="8407035" y="8353374"/>
                </a:cubicBezTo>
                <a:lnTo>
                  <a:pt x="8407035" y="8373108"/>
                </a:lnTo>
                <a:cubicBezTo>
                  <a:pt x="8407035" y="8373108"/>
                  <a:pt x="8400454" y="8366531"/>
                  <a:pt x="8387297" y="8353374"/>
                </a:cubicBezTo>
                <a:close/>
                <a:moveTo>
                  <a:pt x="8703056" y="8333638"/>
                </a:moveTo>
                <a:cubicBezTo>
                  <a:pt x="8716213" y="8333638"/>
                  <a:pt x="8729370" y="8340218"/>
                  <a:pt x="8742524" y="8353374"/>
                </a:cubicBezTo>
                <a:cubicBezTo>
                  <a:pt x="8755680" y="8353374"/>
                  <a:pt x="8768840" y="8353374"/>
                  <a:pt x="8781994" y="8353374"/>
                </a:cubicBezTo>
                <a:cubicBezTo>
                  <a:pt x="8795152" y="8353374"/>
                  <a:pt x="8821464" y="8366531"/>
                  <a:pt x="8860934" y="8392845"/>
                </a:cubicBezTo>
                <a:lnTo>
                  <a:pt x="8939872" y="8432312"/>
                </a:lnTo>
                <a:lnTo>
                  <a:pt x="8959608" y="8432312"/>
                </a:lnTo>
                <a:cubicBezTo>
                  <a:pt x="8972765" y="8445469"/>
                  <a:pt x="8985922" y="8452048"/>
                  <a:pt x="8999078" y="8452048"/>
                </a:cubicBezTo>
                <a:lnTo>
                  <a:pt x="9097752" y="8471782"/>
                </a:lnTo>
                <a:lnTo>
                  <a:pt x="9156956" y="8511252"/>
                </a:lnTo>
                <a:lnTo>
                  <a:pt x="9196426" y="8530986"/>
                </a:lnTo>
                <a:cubicBezTo>
                  <a:pt x="9196426" y="8530986"/>
                  <a:pt x="9183270" y="8530986"/>
                  <a:pt x="9156956" y="8530986"/>
                </a:cubicBezTo>
                <a:cubicBezTo>
                  <a:pt x="9143800" y="8530986"/>
                  <a:pt x="9133934" y="8527698"/>
                  <a:pt x="9127354" y="8521121"/>
                </a:cubicBezTo>
                <a:cubicBezTo>
                  <a:pt x="9120775" y="8514541"/>
                  <a:pt x="9110906" y="8511252"/>
                  <a:pt x="9097752" y="8511252"/>
                </a:cubicBezTo>
                <a:cubicBezTo>
                  <a:pt x="9084597" y="8511252"/>
                  <a:pt x="9068150" y="8504673"/>
                  <a:pt x="9048415" y="8491519"/>
                </a:cubicBezTo>
                <a:cubicBezTo>
                  <a:pt x="9028680" y="8478362"/>
                  <a:pt x="9005655" y="8471782"/>
                  <a:pt x="8979342" y="8471782"/>
                </a:cubicBezTo>
                <a:lnTo>
                  <a:pt x="8959608" y="8471782"/>
                </a:lnTo>
                <a:lnTo>
                  <a:pt x="8860934" y="8432312"/>
                </a:lnTo>
                <a:lnTo>
                  <a:pt x="8841198" y="8432312"/>
                </a:lnTo>
                <a:cubicBezTo>
                  <a:pt x="8854354" y="8419158"/>
                  <a:pt x="8860934" y="8412578"/>
                  <a:pt x="8860934" y="8412578"/>
                </a:cubicBezTo>
                <a:cubicBezTo>
                  <a:pt x="8860934" y="8412578"/>
                  <a:pt x="8854354" y="8412578"/>
                  <a:pt x="8841198" y="8412578"/>
                </a:cubicBezTo>
                <a:lnTo>
                  <a:pt x="8801730" y="8392845"/>
                </a:lnTo>
                <a:cubicBezTo>
                  <a:pt x="8801730" y="8392845"/>
                  <a:pt x="8795152" y="8392845"/>
                  <a:pt x="8781994" y="8392845"/>
                </a:cubicBezTo>
                <a:cubicBezTo>
                  <a:pt x="8729370" y="8392845"/>
                  <a:pt x="8696477" y="8379688"/>
                  <a:pt x="8683320" y="8353374"/>
                </a:cubicBezTo>
                <a:close/>
                <a:moveTo>
                  <a:pt x="8584646" y="8313904"/>
                </a:moveTo>
                <a:lnTo>
                  <a:pt x="8643850" y="8333638"/>
                </a:lnTo>
                <a:lnTo>
                  <a:pt x="8663587" y="8353374"/>
                </a:lnTo>
                <a:lnTo>
                  <a:pt x="8604382" y="8333638"/>
                </a:lnTo>
                <a:close/>
                <a:moveTo>
                  <a:pt x="8407035" y="8313904"/>
                </a:moveTo>
                <a:lnTo>
                  <a:pt x="8446504" y="8313904"/>
                </a:lnTo>
                <a:cubicBezTo>
                  <a:pt x="8459658" y="8313904"/>
                  <a:pt x="8472815" y="8320484"/>
                  <a:pt x="8485972" y="8333638"/>
                </a:cubicBezTo>
                <a:lnTo>
                  <a:pt x="8485972" y="8353374"/>
                </a:lnTo>
                <a:cubicBezTo>
                  <a:pt x="8472815" y="8340218"/>
                  <a:pt x="8459658" y="8333638"/>
                  <a:pt x="8446504" y="8333638"/>
                </a:cubicBezTo>
                <a:close/>
                <a:moveTo>
                  <a:pt x="8266423" y="8281836"/>
                </a:moveTo>
                <a:cubicBezTo>
                  <a:pt x="8271357" y="8280189"/>
                  <a:pt x="8275467" y="8281014"/>
                  <a:pt x="8278755" y="8284302"/>
                </a:cubicBezTo>
                <a:cubicBezTo>
                  <a:pt x="8285335" y="8290882"/>
                  <a:pt x="8282044" y="8294171"/>
                  <a:pt x="8268891" y="8294171"/>
                </a:cubicBezTo>
                <a:lnTo>
                  <a:pt x="8249153" y="8294171"/>
                </a:lnTo>
                <a:cubicBezTo>
                  <a:pt x="8255734" y="8287591"/>
                  <a:pt x="8261489" y="8283480"/>
                  <a:pt x="8266423" y="8281836"/>
                </a:cubicBezTo>
                <a:close/>
                <a:moveTo>
                  <a:pt x="8160347" y="8274434"/>
                </a:moveTo>
                <a:lnTo>
                  <a:pt x="8177615" y="8274434"/>
                </a:lnTo>
                <a:cubicBezTo>
                  <a:pt x="8185839" y="8274434"/>
                  <a:pt x="8189949" y="8274434"/>
                  <a:pt x="8189949" y="8274434"/>
                </a:cubicBezTo>
                <a:lnTo>
                  <a:pt x="8189949" y="8294171"/>
                </a:lnTo>
                <a:close/>
                <a:moveTo>
                  <a:pt x="8880668" y="8254700"/>
                </a:moveTo>
                <a:cubicBezTo>
                  <a:pt x="8893825" y="8254700"/>
                  <a:pt x="8906984" y="8261277"/>
                  <a:pt x="8920139" y="8274434"/>
                </a:cubicBezTo>
                <a:lnTo>
                  <a:pt x="8920139" y="8294171"/>
                </a:lnTo>
                <a:cubicBezTo>
                  <a:pt x="8920139" y="8294171"/>
                  <a:pt x="8906984" y="8287591"/>
                  <a:pt x="8880668" y="8274434"/>
                </a:cubicBezTo>
                <a:close/>
                <a:moveTo>
                  <a:pt x="8367564" y="8254700"/>
                </a:moveTo>
                <a:cubicBezTo>
                  <a:pt x="8367564" y="8254700"/>
                  <a:pt x="8374141" y="8254700"/>
                  <a:pt x="8387297" y="8254700"/>
                </a:cubicBezTo>
                <a:lnTo>
                  <a:pt x="8387297" y="8274434"/>
                </a:lnTo>
                <a:close/>
                <a:moveTo>
                  <a:pt x="8101144" y="8244832"/>
                </a:moveTo>
                <a:cubicBezTo>
                  <a:pt x="8107721" y="8244832"/>
                  <a:pt x="8117589" y="8248123"/>
                  <a:pt x="8130746" y="8254700"/>
                </a:cubicBezTo>
                <a:lnTo>
                  <a:pt x="8160347" y="8274434"/>
                </a:lnTo>
                <a:lnTo>
                  <a:pt x="8140615" y="8274434"/>
                </a:lnTo>
                <a:cubicBezTo>
                  <a:pt x="8107721" y="8274434"/>
                  <a:pt x="8091275" y="8267857"/>
                  <a:pt x="8091275" y="8254700"/>
                </a:cubicBezTo>
                <a:cubicBezTo>
                  <a:pt x="8091275" y="8248123"/>
                  <a:pt x="8094564" y="8244832"/>
                  <a:pt x="8101144" y="8244832"/>
                </a:cubicBezTo>
                <a:close/>
                <a:moveTo>
                  <a:pt x="8900404" y="8215230"/>
                </a:moveTo>
                <a:cubicBezTo>
                  <a:pt x="8913558" y="8215230"/>
                  <a:pt x="8920139" y="8221810"/>
                  <a:pt x="8920139" y="8234964"/>
                </a:cubicBezTo>
                <a:cubicBezTo>
                  <a:pt x="8920139" y="8234964"/>
                  <a:pt x="8913558" y="8234964"/>
                  <a:pt x="8900404" y="8234964"/>
                </a:cubicBezTo>
                <a:close/>
                <a:moveTo>
                  <a:pt x="8574778" y="8215230"/>
                </a:moveTo>
                <a:cubicBezTo>
                  <a:pt x="8581357" y="8215230"/>
                  <a:pt x="8584646" y="8215230"/>
                  <a:pt x="8584646" y="8215230"/>
                </a:cubicBezTo>
                <a:cubicBezTo>
                  <a:pt x="8584646" y="8215230"/>
                  <a:pt x="8584646" y="8221810"/>
                  <a:pt x="8584646" y="8234964"/>
                </a:cubicBezTo>
                <a:cubicBezTo>
                  <a:pt x="8584646" y="8234964"/>
                  <a:pt x="8578069" y="8234964"/>
                  <a:pt x="8564912" y="8234964"/>
                </a:cubicBezTo>
                <a:cubicBezTo>
                  <a:pt x="8564912" y="8221810"/>
                  <a:pt x="8568201" y="8215230"/>
                  <a:pt x="8574778" y="8215230"/>
                </a:cubicBezTo>
                <a:close/>
                <a:moveTo>
                  <a:pt x="8448971" y="8185628"/>
                </a:moveTo>
                <a:cubicBezTo>
                  <a:pt x="8453903" y="8185628"/>
                  <a:pt x="8459658" y="8188917"/>
                  <a:pt x="8466238" y="8195497"/>
                </a:cubicBezTo>
                <a:lnTo>
                  <a:pt x="8485972" y="8215230"/>
                </a:lnTo>
                <a:lnTo>
                  <a:pt x="8505708" y="8234964"/>
                </a:lnTo>
                <a:cubicBezTo>
                  <a:pt x="8492551" y="8234964"/>
                  <a:pt x="8476104" y="8231675"/>
                  <a:pt x="8456370" y="8225098"/>
                </a:cubicBezTo>
                <a:cubicBezTo>
                  <a:pt x="8436636" y="8218519"/>
                  <a:pt x="8430056" y="8208651"/>
                  <a:pt x="8436636" y="8195497"/>
                </a:cubicBezTo>
                <a:cubicBezTo>
                  <a:pt x="8439925" y="8188917"/>
                  <a:pt x="8444035" y="8185628"/>
                  <a:pt x="8448971" y="8185628"/>
                </a:cubicBezTo>
                <a:close/>
                <a:moveTo>
                  <a:pt x="8387297" y="8175760"/>
                </a:moveTo>
                <a:cubicBezTo>
                  <a:pt x="8400454" y="8175760"/>
                  <a:pt x="8407035" y="8182340"/>
                  <a:pt x="8407035" y="8195497"/>
                </a:cubicBezTo>
                <a:cubicBezTo>
                  <a:pt x="8407035" y="8195497"/>
                  <a:pt x="8400454" y="8195497"/>
                  <a:pt x="8387297" y="8195497"/>
                </a:cubicBezTo>
                <a:cubicBezTo>
                  <a:pt x="8374141" y="8195497"/>
                  <a:pt x="8367564" y="8195497"/>
                  <a:pt x="8367564" y="8195497"/>
                </a:cubicBezTo>
                <a:close/>
                <a:moveTo>
                  <a:pt x="7913661" y="8175760"/>
                </a:moveTo>
                <a:lnTo>
                  <a:pt x="7953131" y="8195497"/>
                </a:lnTo>
                <a:lnTo>
                  <a:pt x="7953131" y="8215230"/>
                </a:lnTo>
                <a:cubicBezTo>
                  <a:pt x="7939975" y="8202074"/>
                  <a:pt x="7920241" y="8195497"/>
                  <a:pt x="7893927" y="8195497"/>
                </a:cubicBezTo>
                <a:close/>
                <a:moveTo>
                  <a:pt x="8584646" y="8156026"/>
                </a:moveTo>
                <a:lnTo>
                  <a:pt x="8604382" y="8156026"/>
                </a:lnTo>
                <a:lnTo>
                  <a:pt x="8604382" y="8175760"/>
                </a:lnTo>
                <a:cubicBezTo>
                  <a:pt x="8591225" y="8175760"/>
                  <a:pt x="8584646" y="8169183"/>
                  <a:pt x="8584646" y="8156026"/>
                </a:cubicBezTo>
                <a:close/>
                <a:moveTo>
                  <a:pt x="8111009" y="8156026"/>
                </a:moveTo>
                <a:cubicBezTo>
                  <a:pt x="8111009" y="8156026"/>
                  <a:pt x="8117589" y="8156026"/>
                  <a:pt x="8130746" y="8156026"/>
                </a:cubicBezTo>
                <a:cubicBezTo>
                  <a:pt x="8143903" y="8156026"/>
                  <a:pt x="8150479" y="8159315"/>
                  <a:pt x="8150479" y="8165892"/>
                </a:cubicBezTo>
                <a:cubicBezTo>
                  <a:pt x="8150479" y="8172472"/>
                  <a:pt x="8143903" y="8175760"/>
                  <a:pt x="8130746" y="8175760"/>
                </a:cubicBezTo>
                <a:close/>
                <a:moveTo>
                  <a:pt x="8700587" y="8148625"/>
                </a:moveTo>
                <a:cubicBezTo>
                  <a:pt x="8712100" y="8150271"/>
                  <a:pt x="8729367" y="8156026"/>
                  <a:pt x="8752392" y="8165892"/>
                </a:cubicBezTo>
                <a:cubicBezTo>
                  <a:pt x="8798442" y="8185628"/>
                  <a:pt x="8828044" y="8195497"/>
                  <a:pt x="8841198" y="8195497"/>
                </a:cubicBezTo>
                <a:lnTo>
                  <a:pt x="8781994" y="8195497"/>
                </a:lnTo>
                <a:cubicBezTo>
                  <a:pt x="8781994" y="8195497"/>
                  <a:pt x="8772128" y="8192208"/>
                  <a:pt x="8752392" y="8185628"/>
                </a:cubicBezTo>
                <a:cubicBezTo>
                  <a:pt x="8732658" y="8179049"/>
                  <a:pt x="8722790" y="8175760"/>
                  <a:pt x="8722790" y="8175760"/>
                </a:cubicBezTo>
                <a:lnTo>
                  <a:pt x="8683320" y="8156026"/>
                </a:lnTo>
                <a:cubicBezTo>
                  <a:pt x="8683320" y="8149447"/>
                  <a:pt x="8689077" y="8146980"/>
                  <a:pt x="8700587" y="8148625"/>
                </a:cubicBezTo>
                <a:close/>
                <a:moveTo>
                  <a:pt x="8273823" y="8123955"/>
                </a:moveTo>
                <a:cubicBezTo>
                  <a:pt x="8277112" y="8122311"/>
                  <a:pt x="8282048" y="8123136"/>
                  <a:pt x="8288623" y="8126424"/>
                </a:cubicBezTo>
                <a:cubicBezTo>
                  <a:pt x="8301781" y="8133001"/>
                  <a:pt x="8314937" y="8136290"/>
                  <a:pt x="8328094" y="8136290"/>
                </a:cubicBezTo>
                <a:cubicBezTo>
                  <a:pt x="8341251" y="8136290"/>
                  <a:pt x="8341251" y="8142870"/>
                  <a:pt x="8328094" y="8156026"/>
                </a:cubicBezTo>
                <a:cubicBezTo>
                  <a:pt x="8341251" y="8156026"/>
                  <a:pt x="8347827" y="8162603"/>
                  <a:pt x="8347827" y="8175760"/>
                </a:cubicBezTo>
                <a:cubicBezTo>
                  <a:pt x="8321514" y="8175760"/>
                  <a:pt x="8301781" y="8175760"/>
                  <a:pt x="8288623" y="8175760"/>
                </a:cubicBezTo>
                <a:lnTo>
                  <a:pt x="8268891" y="8136290"/>
                </a:lnTo>
                <a:cubicBezTo>
                  <a:pt x="8268891" y="8129713"/>
                  <a:pt x="8270534" y="8125602"/>
                  <a:pt x="8273823" y="8123955"/>
                </a:cubicBezTo>
                <a:close/>
                <a:moveTo>
                  <a:pt x="8525443" y="8116556"/>
                </a:moveTo>
                <a:cubicBezTo>
                  <a:pt x="8551755" y="8129713"/>
                  <a:pt x="8564912" y="8136290"/>
                  <a:pt x="8564912" y="8136290"/>
                </a:cubicBezTo>
                <a:lnTo>
                  <a:pt x="8545176" y="8136290"/>
                </a:lnTo>
                <a:lnTo>
                  <a:pt x="8525443" y="8136290"/>
                </a:lnTo>
                <a:close/>
                <a:moveTo>
                  <a:pt x="8032072" y="8116556"/>
                </a:moveTo>
                <a:cubicBezTo>
                  <a:pt x="8032072" y="8116556"/>
                  <a:pt x="8035361" y="8119845"/>
                  <a:pt x="8041940" y="8126424"/>
                </a:cubicBezTo>
                <a:cubicBezTo>
                  <a:pt x="8048517" y="8133001"/>
                  <a:pt x="8051805" y="8136290"/>
                  <a:pt x="8051805" y="8136290"/>
                </a:cubicBezTo>
                <a:cubicBezTo>
                  <a:pt x="8051805" y="8149447"/>
                  <a:pt x="8051805" y="8156026"/>
                  <a:pt x="8051805" y="8156026"/>
                </a:cubicBezTo>
                <a:lnTo>
                  <a:pt x="8032072" y="8136290"/>
                </a:lnTo>
                <a:cubicBezTo>
                  <a:pt x="8032072" y="8123136"/>
                  <a:pt x="8032072" y="8116556"/>
                  <a:pt x="8032072" y="8116556"/>
                </a:cubicBezTo>
                <a:close/>
                <a:moveTo>
                  <a:pt x="7755783" y="8116556"/>
                </a:moveTo>
                <a:lnTo>
                  <a:pt x="7775520" y="8136290"/>
                </a:lnTo>
                <a:lnTo>
                  <a:pt x="7775520" y="8156026"/>
                </a:lnTo>
                <a:cubicBezTo>
                  <a:pt x="7775520" y="8142870"/>
                  <a:pt x="7768940" y="8136290"/>
                  <a:pt x="7755783" y="8136290"/>
                </a:cubicBezTo>
                <a:close/>
                <a:moveTo>
                  <a:pt x="7657109" y="8096822"/>
                </a:moveTo>
                <a:cubicBezTo>
                  <a:pt x="7657109" y="8096822"/>
                  <a:pt x="7663689" y="8103400"/>
                  <a:pt x="7676843" y="8116556"/>
                </a:cubicBezTo>
                <a:lnTo>
                  <a:pt x="7657109" y="8116556"/>
                </a:lnTo>
                <a:close/>
                <a:moveTo>
                  <a:pt x="7617642" y="8077086"/>
                </a:moveTo>
                <a:cubicBezTo>
                  <a:pt x="7617642" y="8077086"/>
                  <a:pt x="7624219" y="8077086"/>
                  <a:pt x="7637375" y="8077086"/>
                </a:cubicBezTo>
                <a:lnTo>
                  <a:pt x="7617642" y="8096822"/>
                </a:lnTo>
                <a:close/>
                <a:moveTo>
                  <a:pt x="8446504" y="8057352"/>
                </a:moveTo>
                <a:cubicBezTo>
                  <a:pt x="8446504" y="8057352"/>
                  <a:pt x="8479392" y="8067218"/>
                  <a:pt x="8545176" y="8086954"/>
                </a:cubicBezTo>
                <a:cubicBezTo>
                  <a:pt x="8610959" y="8106688"/>
                  <a:pt x="8650430" y="8123136"/>
                  <a:pt x="8663587" y="8136290"/>
                </a:cubicBezTo>
                <a:lnTo>
                  <a:pt x="8604382" y="8136290"/>
                </a:lnTo>
                <a:lnTo>
                  <a:pt x="8564912" y="8116556"/>
                </a:lnTo>
                <a:close/>
                <a:moveTo>
                  <a:pt x="8111009" y="8057352"/>
                </a:moveTo>
                <a:cubicBezTo>
                  <a:pt x="8111009" y="8057352"/>
                  <a:pt x="8120877" y="8060641"/>
                  <a:pt x="8140615" y="8067218"/>
                </a:cubicBezTo>
                <a:cubicBezTo>
                  <a:pt x="8160347" y="8073798"/>
                  <a:pt x="8170216" y="8077086"/>
                  <a:pt x="8170216" y="8077086"/>
                </a:cubicBezTo>
                <a:lnTo>
                  <a:pt x="8170216" y="8096822"/>
                </a:lnTo>
                <a:cubicBezTo>
                  <a:pt x="8157059" y="8096822"/>
                  <a:pt x="8143903" y="8090243"/>
                  <a:pt x="8130746" y="8077086"/>
                </a:cubicBezTo>
                <a:cubicBezTo>
                  <a:pt x="8130746" y="8077086"/>
                  <a:pt x="8127458" y="8073798"/>
                  <a:pt x="8120877" y="8067218"/>
                </a:cubicBezTo>
                <a:cubicBezTo>
                  <a:pt x="8114298" y="8060641"/>
                  <a:pt x="8111009" y="8057352"/>
                  <a:pt x="8111009" y="8057352"/>
                </a:cubicBezTo>
                <a:close/>
                <a:moveTo>
                  <a:pt x="7440027" y="8037616"/>
                </a:moveTo>
                <a:cubicBezTo>
                  <a:pt x="7453181" y="8037616"/>
                  <a:pt x="7459761" y="8040904"/>
                  <a:pt x="7459761" y="8047484"/>
                </a:cubicBezTo>
                <a:cubicBezTo>
                  <a:pt x="7459761" y="8054064"/>
                  <a:pt x="7459761" y="8057352"/>
                  <a:pt x="7459761" y="8057352"/>
                </a:cubicBezTo>
                <a:cubicBezTo>
                  <a:pt x="7446605" y="8057352"/>
                  <a:pt x="7440027" y="8057352"/>
                  <a:pt x="7440027" y="8057352"/>
                </a:cubicBezTo>
                <a:cubicBezTo>
                  <a:pt x="7440027" y="8057352"/>
                  <a:pt x="7440027" y="8050773"/>
                  <a:pt x="7440027" y="8037616"/>
                </a:cubicBezTo>
                <a:close/>
                <a:moveTo>
                  <a:pt x="7361087" y="8017882"/>
                </a:moveTo>
                <a:cubicBezTo>
                  <a:pt x="7361087" y="8017882"/>
                  <a:pt x="7364376" y="8017882"/>
                  <a:pt x="7370955" y="8017882"/>
                </a:cubicBezTo>
                <a:cubicBezTo>
                  <a:pt x="7377533" y="8017882"/>
                  <a:pt x="7380822" y="8024462"/>
                  <a:pt x="7380822" y="8037616"/>
                </a:cubicBezTo>
                <a:lnTo>
                  <a:pt x="7341353" y="8037616"/>
                </a:lnTo>
                <a:cubicBezTo>
                  <a:pt x="7328197" y="8024462"/>
                  <a:pt x="7334774" y="8017882"/>
                  <a:pt x="7361087" y="8017882"/>
                </a:cubicBezTo>
                <a:close/>
                <a:moveTo>
                  <a:pt x="8012335" y="7998148"/>
                </a:moveTo>
                <a:cubicBezTo>
                  <a:pt x="8025492" y="7998148"/>
                  <a:pt x="8032072" y="8004725"/>
                  <a:pt x="8032072" y="8017882"/>
                </a:cubicBezTo>
                <a:cubicBezTo>
                  <a:pt x="8032072" y="8031039"/>
                  <a:pt x="8028783" y="8037616"/>
                  <a:pt x="8022203" y="8037616"/>
                </a:cubicBezTo>
                <a:cubicBezTo>
                  <a:pt x="8015624" y="8037616"/>
                  <a:pt x="8012335" y="8031039"/>
                  <a:pt x="8012335" y="8017882"/>
                </a:cubicBezTo>
                <a:close/>
                <a:moveTo>
                  <a:pt x="7854457" y="7958678"/>
                </a:moveTo>
                <a:cubicBezTo>
                  <a:pt x="7920241" y="7958678"/>
                  <a:pt x="7953131" y="7978412"/>
                  <a:pt x="7953131" y="8017882"/>
                </a:cubicBezTo>
                <a:cubicBezTo>
                  <a:pt x="7939975" y="8017882"/>
                  <a:pt x="7913661" y="8011303"/>
                  <a:pt x="7874194" y="7998148"/>
                </a:cubicBezTo>
                <a:close/>
                <a:moveTo>
                  <a:pt x="7736049" y="7938942"/>
                </a:moveTo>
                <a:lnTo>
                  <a:pt x="7755783" y="7938942"/>
                </a:lnTo>
                <a:cubicBezTo>
                  <a:pt x="7768940" y="7938942"/>
                  <a:pt x="7775520" y="7945522"/>
                  <a:pt x="7775520" y="7958678"/>
                </a:cubicBezTo>
                <a:cubicBezTo>
                  <a:pt x="7749204" y="7958678"/>
                  <a:pt x="7736049" y="7958678"/>
                  <a:pt x="7736049" y="7958678"/>
                </a:cubicBezTo>
                <a:cubicBezTo>
                  <a:pt x="7749204" y="7958678"/>
                  <a:pt x="7749204" y="7952099"/>
                  <a:pt x="7736049" y="7938942"/>
                </a:cubicBezTo>
                <a:close/>
                <a:moveTo>
                  <a:pt x="7953131" y="7919208"/>
                </a:moveTo>
                <a:cubicBezTo>
                  <a:pt x="7953131" y="7919208"/>
                  <a:pt x="7972868" y="7925788"/>
                  <a:pt x="8012335" y="7938942"/>
                </a:cubicBezTo>
                <a:cubicBezTo>
                  <a:pt x="8051805" y="7952099"/>
                  <a:pt x="8071542" y="7958678"/>
                  <a:pt x="8071542" y="7958678"/>
                </a:cubicBezTo>
                <a:lnTo>
                  <a:pt x="8032072" y="7958678"/>
                </a:lnTo>
                <a:cubicBezTo>
                  <a:pt x="8032072" y="7945522"/>
                  <a:pt x="8025492" y="7945522"/>
                  <a:pt x="8012335" y="7958678"/>
                </a:cubicBezTo>
                <a:cubicBezTo>
                  <a:pt x="8012335" y="7958678"/>
                  <a:pt x="8005759" y="7958678"/>
                  <a:pt x="7992601" y="7958678"/>
                </a:cubicBezTo>
                <a:lnTo>
                  <a:pt x="7972868" y="7938942"/>
                </a:lnTo>
                <a:close/>
                <a:moveTo>
                  <a:pt x="8130746" y="7879738"/>
                </a:moveTo>
                <a:cubicBezTo>
                  <a:pt x="8143903" y="7879738"/>
                  <a:pt x="8150479" y="7886318"/>
                  <a:pt x="8150479" y="7899472"/>
                </a:cubicBezTo>
                <a:cubicBezTo>
                  <a:pt x="8150479" y="7912629"/>
                  <a:pt x="8143903" y="7919208"/>
                  <a:pt x="8130746" y="7919208"/>
                </a:cubicBezTo>
                <a:cubicBezTo>
                  <a:pt x="8117589" y="7919208"/>
                  <a:pt x="8111009" y="7912629"/>
                  <a:pt x="8111009" y="7899472"/>
                </a:cubicBezTo>
                <a:cubicBezTo>
                  <a:pt x="8111009" y="7899472"/>
                  <a:pt x="8114298" y="7896183"/>
                  <a:pt x="8120877" y="7889606"/>
                </a:cubicBezTo>
                <a:cubicBezTo>
                  <a:pt x="8127458" y="7883027"/>
                  <a:pt x="8130746" y="7879738"/>
                  <a:pt x="8130746" y="7879738"/>
                </a:cubicBezTo>
                <a:close/>
                <a:moveTo>
                  <a:pt x="7834723" y="7879738"/>
                </a:moveTo>
                <a:cubicBezTo>
                  <a:pt x="7834723" y="7879738"/>
                  <a:pt x="7841301" y="7879738"/>
                  <a:pt x="7854457" y="7879738"/>
                </a:cubicBezTo>
                <a:cubicBezTo>
                  <a:pt x="7867614" y="7879738"/>
                  <a:pt x="7880771" y="7886318"/>
                  <a:pt x="7893927" y="7899472"/>
                </a:cubicBezTo>
                <a:cubicBezTo>
                  <a:pt x="7880771" y="7899472"/>
                  <a:pt x="7867614" y="7899472"/>
                  <a:pt x="7854457" y="7899472"/>
                </a:cubicBezTo>
                <a:cubicBezTo>
                  <a:pt x="7841301" y="7886318"/>
                  <a:pt x="7834723" y="7879738"/>
                  <a:pt x="7834723" y="7879738"/>
                </a:cubicBezTo>
                <a:close/>
                <a:moveTo>
                  <a:pt x="6808513" y="7879738"/>
                </a:moveTo>
                <a:cubicBezTo>
                  <a:pt x="6821668" y="7879738"/>
                  <a:pt x="6834827" y="7886318"/>
                  <a:pt x="6847981" y="7899472"/>
                </a:cubicBezTo>
                <a:cubicBezTo>
                  <a:pt x="6834827" y="7912629"/>
                  <a:pt x="6828247" y="7919208"/>
                  <a:pt x="6828247" y="7919208"/>
                </a:cubicBezTo>
                <a:cubicBezTo>
                  <a:pt x="6815091" y="7919208"/>
                  <a:pt x="6808513" y="7912629"/>
                  <a:pt x="6808513" y="7899472"/>
                </a:cubicBezTo>
                <a:cubicBezTo>
                  <a:pt x="6808513" y="7899472"/>
                  <a:pt x="6808513" y="7892895"/>
                  <a:pt x="6808513" y="7879738"/>
                </a:cubicBezTo>
                <a:close/>
                <a:moveTo>
                  <a:pt x="7755783" y="7860004"/>
                </a:moveTo>
                <a:cubicBezTo>
                  <a:pt x="7768940" y="7860004"/>
                  <a:pt x="7782097" y="7866581"/>
                  <a:pt x="7795253" y="7879738"/>
                </a:cubicBezTo>
                <a:lnTo>
                  <a:pt x="7775520" y="7879738"/>
                </a:lnTo>
                <a:close/>
                <a:moveTo>
                  <a:pt x="7716316" y="7840268"/>
                </a:moveTo>
                <a:lnTo>
                  <a:pt x="7736049" y="7840268"/>
                </a:lnTo>
                <a:lnTo>
                  <a:pt x="7716316" y="7860004"/>
                </a:lnTo>
                <a:close/>
                <a:moveTo>
                  <a:pt x="7578169" y="7840268"/>
                </a:moveTo>
                <a:cubicBezTo>
                  <a:pt x="7604485" y="7840268"/>
                  <a:pt x="7624219" y="7840268"/>
                  <a:pt x="7637375" y="7840268"/>
                </a:cubicBezTo>
                <a:cubicBezTo>
                  <a:pt x="7637375" y="7840268"/>
                  <a:pt x="7640664" y="7843556"/>
                  <a:pt x="7647242" y="7850136"/>
                </a:cubicBezTo>
                <a:cubicBezTo>
                  <a:pt x="7653821" y="7856716"/>
                  <a:pt x="7660399" y="7863293"/>
                  <a:pt x="7666977" y="7869870"/>
                </a:cubicBezTo>
                <a:cubicBezTo>
                  <a:pt x="7673556" y="7876450"/>
                  <a:pt x="7676843" y="7879738"/>
                  <a:pt x="7676843" y="7879738"/>
                </a:cubicBezTo>
                <a:cubicBezTo>
                  <a:pt x="7676843" y="7879738"/>
                  <a:pt x="7683423" y="7879738"/>
                  <a:pt x="7696579" y="7879738"/>
                </a:cubicBezTo>
                <a:cubicBezTo>
                  <a:pt x="7709737" y="7879738"/>
                  <a:pt x="7709737" y="7892895"/>
                  <a:pt x="7696579" y="7919208"/>
                </a:cubicBezTo>
                <a:lnTo>
                  <a:pt x="7676843" y="7919208"/>
                </a:lnTo>
                <a:cubicBezTo>
                  <a:pt x="7676843" y="7919208"/>
                  <a:pt x="7657109" y="7912629"/>
                  <a:pt x="7617642" y="7899472"/>
                </a:cubicBezTo>
                <a:cubicBezTo>
                  <a:pt x="7525545" y="7860004"/>
                  <a:pt x="7512388" y="7840268"/>
                  <a:pt x="7578169" y="7840268"/>
                </a:cubicBezTo>
                <a:close/>
                <a:moveTo>
                  <a:pt x="7913661" y="7820534"/>
                </a:moveTo>
                <a:cubicBezTo>
                  <a:pt x="7926818" y="7820534"/>
                  <a:pt x="7939975" y="7827114"/>
                  <a:pt x="7953131" y="7840268"/>
                </a:cubicBezTo>
                <a:lnTo>
                  <a:pt x="7953131" y="7860004"/>
                </a:lnTo>
                <a:cubicBezTo>
                  <a:pt x="7953131" y="7860004"/>
                  <a:pt x="7946555" y="7853425"/>
                  <a:pt x="7933397" y="7840268"/>
                </a:cubicBezTo>
                <a:close/>
                <a:moveTo>
                  <a:pt x="7124270" y="7800798"/>
                </a:moveTo>
                <a:cubicBezTo>
                  <a:pt x="7124270" y="7800798"/>
                  <a:pt x="7130849" y="7800798"/>
                  <a:pt x="7144005" y="7800798"/>
                </a:cubicBezTo>
                <a:lnTo>
                  <a:pt x="7124270" y="7820534"/>
                </a:lnTo>
                <a:close/>
                <a:moveTo>
                  <a:pt x="7040396" y="7790932"/>
                </a:moveTo>
                <a:cubicBezTo>
                  <a:pt x="7043686" y="7790932"/>
                  <a:pt x="7045331" y="7794221"/>
                  <a:pt x="7045331" y="7800798"/>
                </a:cubicBezTo>
                <a:lnTo>
                  <a:pt x="7025595" y="7800798"/>
                </a:lnTo>
                <a:cubicBezTo>
                  <a:pt x="7032172" y="7794221"/>
                  <a:pt x="7037107" y="7790932"/>
                  <a:pt x="7040396" y="7790932"/>
                </a:cubicBezTo>
                <a:close/>
                <a:moveTo>
                  <a:pt x="7553503" y="7788466"/>
                </a:moveTo>
                <a:cubicBezTo>
                  <a:pt x="7556791" y="7790110"/>
                  <a:pt x="7558435" y="7794221"/>
                  <a:pt x="7558435" y="7800798"/>
                </a:cubicBezTo>
                <a:cubicBezTo>
                  <a:pt x="7571592" y="7827114"/>
                  <a:pt x="7565015" y="7833691"/>
                  <a:pt x="7538701" y="7820534"/>
                </a:cubicBezTo>
                <a:cubicBezTo>
                  <a:pt x="7525545" y="7820534"/>
                  <a:pt x="7512388" y="7813954"/>
                  <a:pt x="7499231" y="7800798"/>
                </a:cubicBezTo>
                <a:cubicBezTo>
                  <a:pt x="7512388" y="7800798"/>
                  <a:pt x="7525545" y="7797509"/>
                  <a:pt x="7538701" y="7790932"/>
                </a:cubicBezTo>
                <a:cubicBezTo>
                  <a:pt x="7545280" y="7787644"/>
                  <a:pt x="7550211" y="7786819"/>
                  <a:pt x="7553503" y="7788466"/>
                </a:cubicBezTo>
                <a:close/>
                <a:moveTo>
                  <a:pt x="7459761" y="7781064"/>
                </a:moveTo>
                <a:cubicBezTo>
                  <a:pt x="7472918" y="7781064"/>
                  <a:pt x="7482784" y="7781064"/>
                  <a:pt x="7489363" y="7781064"/>
                </a:cubicBezTo>
                <a:cubicBezTo>
                  <a:pt x="7495943" y="7781064"/>
                  <a:pt x="7499231" y="7787644"/>
                  <a:pt x="7499231" y="7800798"/>
                </a:cubicBezTo>
                <a:close/>
                <a:moveTo>
                  <a:pt x="7718783" y="7748996"/>
                </a:moveTo>
                <a:cubicBezTo>
                  <a:pt x="7723715" y="7750640"/>
                  <a:pt x="7729470" y="7754751"/>
                  <a:pt x="7736049" y="7761330"/>
                </a:cubicBezTo>
                <a:lnTo>
                  <a:pt x="7716316" y="7761330"/>
                </a:lnTo>
                <a:cubicBezTo>
                  <a:pt x="7703159" y="7761330"/>
                  <a:pt x="7699868" y="7758042"/>
                  <a:pt x="7706447" y="7751462"/>
                </a:cubicBezTo>
                <a:cubicBezTo>
                  <a:pt x="7709737" y="7748174"/>
                  <a:pt x="7713847" y="7747349"/>
                  <a:pt x="7718783" y="7748996"/>
                </a:cubicBezTo>
                <a:close/>
                <a:moveTo>
                  <a:pt x="7538701" y="7721860"/>
                </a:moveTo>
                <a:lnTo>
                  <a:pt x="7597905" y="7741594"/>
                </a:lnTo>
                <a:lnTo>
                  <a:pt x="7558435" y="7761330"/>
                </a:lnTo>
                <a:close/>
                <a:moveTo>
                  <a:pt x="7242679" y="7702124"/>
                </a:moveTo>
                <a:lnTo>
                  <a:pt x="7321617" y="7702124"/>
                </a:lnTo>
                <a:cubicBezTo>
                  <a:pt x="7361087" y="7728437"/>
                  <a:pt x="7384109" y="7738305"/>
                  <a:pt x="7390690" y="7731728"/>
                </a:cubicBezTo>
                <a:cubicBezTo>
                  <a:pt x="7397269" y="7725149"/>
                  <a:pt x="7407136" y="7728437"/>
                  <a:pt x="7420291" y="7741594"/>
                </a:cubicBezTo>
                <a:cubicBezTo>
                  <a:pt x="7420291" y="7781064"/>
                  <a:pt x="7413714" y="7800798"/>
                  <a:pt x="7400557" y="7800798"/>
                </a:cubicBezTo>
                <a:cubicBezTo>
                  <a:pt x="7387401" y="7800798"/>
                  <a:pt x="7367667" y="7794221"/>
                  <a:pt x="7341353" y="7781064"/>
                </a:cubicBezTo>
                <a:cubicBezTo>
                  <a:pt x="7328197" y="7781064"/>
                  <a:pt x="7318329" y="7777776"/>
                  <a:pt x="7311749" y="7771196"/>
                </a:cubicBezTo>
                <a:cubicBezTo>
                  <a:pt x="7305172" y="7764619"/>
                  <a:pt x="7301883" y="7761330"/>
                  <a:pt x="7301883" y="7761330"/>
                </a:cubicBezTo>
                <a:cubicBezTo>
                  <a:pt x="7301883" y="7761330"/>
                  <a:pt x="7295303" y="7761330"/>
                  <a:pt x="7282147" y="7761330"/>
                </a:cubicBezTo>
                <a:lnTo>
                  <a:pt x="7242679" y="7741594"/>
                </a:lnTo>
                <a:lnTo>
                  <a:pt x="7222943" y="7721860"/>
                </a:lnTo>
                <a:cubicBezTo>
                  <a:pt x="7236100" y="7721860"/>
                  <a:pt x="7242679" y="7715280"/>
                  <a:pt x="7242679" y="7702124"/>
                </a:cubicBezTo>
                <a:close/>
                <a:moveTo>
                  <a:pt x="7499231" y="7682390"/>
                </a:moveTo>
                <a:cubicBezTo>
                  <a:pt x="7499231" y="7682390"/>
                  <a:pt x="7505811" y="7682390"/>
                  <a:pt x="7518966" y="7682390"/>
                </a:cubicBezTo>
                <a:lnTo>
                  <a:pt x="7518966" y="7702124"/>
                </a:lnTo>
                <a:cubicBezTo>
                  <a:pt x="7505811" y="7702124"/>
                  <a:pt x="7499231" y="7695547"/>
                  <a:pt x="7499231" y="7682390"/>
                </a:cubicBezTo>
                <a:close/>
                <a:moveTo>
                  <a:pt x="7163739" y="7662656"/>
                </a:moveTo>
                <a:lnTo>
                  <a:pt x="7183473" y="7682390"/>
                </a:lnTo>
                <a:lnTo>
                  <a:pt x="7183473" y="7702124"/>
                </a:lnTo>
                <a:cubicBezTo>
                  <a:pt x="7196629" y="7702124"/>
                  <a:pt x="7203209" y="7708703"/>
                  <a:pt x="7203209" y="7721860"/>
                </a:cubicBezTo>
                <a:lnTo>
                  <a:pt x="7183473" y="7721860"/>
                </a:lnTo>
                <a:lnTo>
                  <a:pt x="7124270" y="7702124"/>
                </a:lnTo>
                <a:cubicBezTo>
                  <a:pt x="7111113" y="7702124"/>
                  <a:pt x="7104535" y="7698835"/>
                  <a:pt x="7104535" y="7692258"/>
                </a:cubicBezTo>
                <a:cubicBezTo>
                  <a:pt x="7104535" y="7685679"/>
                  <a:pt x="7111113" y="7682390"/>
                  <a:pt x="7124270" y="7682390"/>
                </a:cubicBezTo>
                <a:cubicBezTo>
                  <a:pt x="7137427" y="7669233"/>
                  <a:pt x="7150584" y="7662656"/>
                  <a:pt x="7163739" y="7662656"/>
                </a:cubicBezTo>
                <a:close/>
                <a:moveTo>
                  <a:pt x="7047798" y="7650322"/>
                </a:moveTo>
                <a:cubicBezTo>
                  <a:pt x="7049442" y="7648675"/>
                  <a:pt x="7051909" y="7649500"/>
                  <a:pt x="7055197" y="7652788"/>
                </a:cubicBezTo>
                <a:cubicBezTo>
                  <a:pt x="7061777" y="7659368"/>
                  <a:pt x="7065065" y="7662656"/>
                  <a:pt x="7065065" y="7662656"/>
                </a:cubicBezTo>
                <a:cubicBezTo>
                  <a:pt x="7065065" y="7662656"/>
                  <a:pt x="7058485" y="7662656"/>
                  <a:pt x="7045331" y="7662656"/>
                </a:cubicBezTo>
                <a:cubicBezTo>
                  <a:pt x="7045331" y="7656079"/>
                  <a:pt x="7046153" y="7651966"/>
                  <a:pt x="7047798" y="7650322"/>
                </a:cubicBezTo>
                <a:close/>
                <a:moveTo>
                  <a:pt x="7400557" y="7642920"/>
                </a:moveTo>
                <a:lnTo>
                  <a:pt x="7459761" y="7662656"/>
                </a:lnTo>
                <a:cubicBezTo>
                  <a:pt x="7459761" y="7662656"/>
                  <a:pt x="7453181" y="7662656"/>
                  <a:pt x="7440027" y="7662656"/>
                </a:cubicBezTo>
                <a:cubicBezTo>
                  <a:pt x="7426871" y="7662656"/>
                  <a:pt x="7413714" y="7662656"/>
                  <a:pt x="7400557" y="7662656"/>
                </a:cubicBezTo>
                <a:close/>
                <a:moveTo>
                  <a:pt x="7065065" y="7642920"/>
                </a:moveTo>
                <a:cubicBezTo>
                  <a:pt x="7065065" y="7642920"/>
                  <a:pt x="7071645" y="7642920"/>
                  <a:pt x="7084799" y="7642920"/>
                </a:cubicBezTo>
                <a:lnTo>
                  <a:pt x="7104535" y="7662656"/>
                </a:lnTo>
                <a:close/>
                <a:moveTo>
                  <a:pt x="6926921" y="7642920"/>
                </a:moveTo>
                <a:cubicBezTo>
                  <a:pt x="6926921" y="7642920"/>
                  <a:pt x="6930209" y="7646208"/>
                  <a:pt x="6936789" y="7652788"/>
                </a:cubicBezTo>
                <a:cubicBezTo>
                  <a:pt x="6943367" y="7659368"/>
                  <a:pt x="6946655" y="7662656"/>
                  <a:pt x="6946655" y="7662656"/>
                </a:cubicBezTo>
                <a:cubicBezTo>
                  <a:pt x="6933501" y="7662656"/>
                  <a:pt x="6926921" y="7662656"/>
                  <a:pt x="6926921" y="7662656"/>
                </a:cubicBezTo>
                <a:cubicBezTo>
                  <a:pt x="6926921" y="7662656"/>
                  <a:pt x="6920341" y="7662656"/>
                  <a:pt x="6907187" y="7662656"/>
                </a:cubicBezTo>
                <a:cubicBezTo>
                  <a:pt x="6907187" y="7649500"/>
                  <a:pt x="6913765" y="7642920"/>
                  <a:pt x="6926921" y="7642920"/>
                </a:cubicBezTo>
                <a:close/>
                <a:moveTo>
                  <a:pt x="7222943" y="7563982"/>
                </a:moveTo>
                <a:cubicBezTo>
                  <a:pt x="7236100" y="7563982"/>
                  <a:pt x="7245968" y="7567271"/>
                  <a:pt x="7252547" y="7573848"/>
                </a:cubicBezTo>
                <a:cubicBezTo>
                  <a:pt x="7259125" y="7580427"/>
                  <a:pt x="7268993" y="7583716"/>
                  <a:pt x="7282147" y="7583716"/>
                </a:cubicBezTo>
                <a:lnTo>
                  <a:pt x="7242679" y="7583716"/>
                </a:lnTo>
                <a:close/>
                <a:moveTo>
                  <a:pt x="6512491" y="7563982"/>
                </a:moveTo>
                <a:lnTo>
                  <a:pt x="6532225" y="7563982"/>
                </a:lnTo>
                <a:lnTo>
                  <a:pt x="6512491" y="7583716"/>
                </a:lnTo>
                <a:close/>
                <a:moveTo>
                  <a:pt x="7069998" y="7518343"/>
                </a:moveTo>
                <a:cubicBezTo>
                  <a:pt x="7079866" y="7515877"/>
                  <a:pt x="7104535" y="7524512"/>
                  <a:pt x="7144005" y="7544246"/>
                </a:cubicBezTo>
                <a:lnTo>
                  <a:pt x="7203209" y="7563982"/>
                </a:lnTo>
                <a:lnTo>
                  <a:pt x="7163739" y="7563982"/>
                </a:lnTo>
                <a:cubicBezTo>
                  <a:pt x="7137427" y="7563982"/>
                  <a:pt x="7117689" y="7563982"/>
                  <a:pt x="7104535" y="7563982"/>
                </a:cubicBezTo>
                <a:cubicBezTo>
                  <a:pt x="7104535" y="7550826"/>
                  <a:pt x="7091379" y="7544246"/>
                  <a:pt x="7065065" y="7544246"/>
                </a:cubicBezTo>
                <a:lnTo>
                  <a:pt x="7065065" y="7524512"/>
                </a:lnTo>
                <a:cubicBezTo>
                  <a:pt x="7065065" y="7521224"/>
                  <a:pt x="7066709" y="7519166"/>
                  <a:pt x="7069998" y="7518343"/>
                </a:cubicBezTo>
                <a:close/>
                <a:moveTo>
                  <a:pt x="6995994" y="7472707"/>
                </a:moveTo>
                <a:cubicBezTo>
                  <a:pt x="7002570" y="7474352"/>
                  <a:pt x="7012440" y="7478465"/>
                  <a:pt x="7025595" y="7485042"/>
                </a:cubicBezTo>
                <a:lnTo>
                  <a:pt x="7005861" y="7504776"/>
                </a:lnTo>
                <a:cubicBezTo>
                  <a:pt x="6992706" y="7491622"/>
                  <a:pt x="6986125" y="7481753"/>
                  <a:pt x="6986125" y="7475174"/>
                </a:cubicBezTo>
                <a:cubicBezTo>
                  <a:pt x="6986125" y="7471885"/>
                  <a:pt x="6989417" y="7471063"/>
                  <a:pt x="6995994" y="7472707"/>
                </a:cubicBezTo>
                <a:close/>
                <a:moveTo>
                  <a:pt x="6157263" y="7445572"/>
                </a:moveTo>
                <a:cubicBezTo>
                  <a:pt x="6170420" y="7445572"/>
                  <a:pt x="6190156" y="7448860"/>
                  <a:pt x="6216470" y="7455440"/>
                </a:cubicBezTo>
                <a:cubicBezTo>
                  <a:pt x="6242784" y="7462017"/>
                  <a:pt x="6262518" y="7471885"/>
                  <a:pt x="6275675" y="7485042"/>
                </a:cubicBezTo>
                <a:lnTo>
                  <a:pt x="6196734" y="7465308"/>
                </a:lnTo>
                <a:close/>
                <a:moveTo>
                  <a:pt x="6088194" y="7415970"/>
                </a:moveTo>
                <a:lnTo>
                  <a:pt x="6117794" y="7425838"/>
                </a:lnTo>
                <a:cubicBezTo>
                  <a:pt x="6117794" y="7425838"/>
                  <a:pt x="6114506" y="7425838"/>
                  <a:pt x="6107929" y="7425838"/>
                </a:cubicBezTo>
                <a:cubicBezTo>
                  <a:pt x="6104640" y="7425838"/>
                  <a:pt x="6101351" y="7425016"/>
                  <a:pt x="6098060" y="7423372"/>
                </a:cubicBezTo>
                <a:close/>
                <a:moveTo>
                  <a:pt x="6064510" y="7408075"/>
                </a:moveTo>
                <a:lnTo>
                  <a:pt x="6070924" y="7408568"/>
                </a:lnTo>
                <a:cubicBezTo>
                  <a:pt x="6079148" y="7410215"/>
                  <a:pt x="6084904" y="7412681"/>
                  <a:pt x="6088194" y="7415970"/>
                </a:cubicBezTo>
                <a:close/>
                <a:moveTo>
                  <a:pt x="6808513" y="7406102"/>
                </a:moveTo>
                <a:lnTo>
                  <a:pt x="6828247" y="7406102"/>
                </a:lnTo>
                <a:cubicBezTo>
                  <a:pt x="6841404" y="7419258"/>
                  <a:pt x="6851269" y="7429127"/>
                  <a:pt x="6857850" y="7435704"/>
                </a:cubicBezTo>
                <a:cubicBezTo>
                  <a:pt x="6864429" y="7442283"/>
                  <a:pt x="6867718" y="7445572"/>
                  <a:pt x="6867718" y="7445572"/>
                </a:cubicBezTo>
                <a:lnTo>
                  <a:pt x="6828247" y="7445572"/>
                </a:lnTo>
                <a:cubicBezTo>
                  <a:pt x="6815091" y="7432415"/>
                  <a:pt x="6801933" y="7425838"/>
                  <a:pt x="6788779" y="7425838"/>
                </a:cubicBezTo>
                <a:close/>
                <a:moveTo>
                  <a:pt x="6354614" y="7406102"/>
                </a:moveTo>
                <a:lnTo>
                  <a:pt x="6433553" y="7406102"/>
                </a:lnTo>
                <a:cubicBezTo>
                  <a:pt x="6473022" y="7432415"/>
                  <a:pt x="6519068" y="7445572"/>
                  <a:pt x="6571695" y="7445572"/>
                </a:cubicBezTo>
                <a:cubicBezTo>
                  <a:pt x="6584852" y="7458729"/>
                  <a:pt x="6594717" y="7465308"/>
                  <a:pt x="6601298" y="7465308"/>
                </a:cubicBezTo>
                <a:cubicBezTo>
                  <a:pt x="6607877" y="7465308"/>
                  <a:pt x="6617743" y="7465308"/>
                  <a:pt x="6630899" y="7465308"/>
                </a:cubicBezTo>
                <a:cubicBezTo>
                  <a:pt x="6644055" y="7465308"/>
                  <a:pt x="6663789" y="7478462"/>
                  <a:pt x="6690103" y="7504776"/>
                </a:cubicBezTo>
                <a:lnTo>
                  <a:pt x="6788779" y="7544246"/>
                </a:lnTo>
                <a:cubicBezTo>
                  <a:pt x="6815091" y="7544246"/>
                  <a:pt x="6844693" y="7550826"/>
                  <a:pt x="6877585" y="7563982"/>
                </a:cubicBezTo>
                <a:cubicBezTo>
                  <a:pt x="6910476" y="7577136"/>
                  <a:pt x="6936789" y="7590296"/>
                  <a:pt x="6956523" y="7603450"/>
                </a:cubicBezTo>
                <a:cubicBezTo>
                  <a:pt x="6976259" y="7616606"/>
                  <a:pt x="6992706" y="7623186"/>
                  <a:pt x="7005861" y="7623186"/>
                </a:cubicBezTo>
                <a:lnTo>
                  <a:pt x="7005861" y="7662656"/>
                </a:lnTo>
                <a:cubicBezTo>
                  <a:pt x="6992706" y="7649500"/>
                  <a:pt x="6979548" y="7639631"/>
                  <a:pt x="6966392" y="7633052"/>
                </a:cubicBezTo>
                <a:cubicBezTo>
                  <a:pt x="6953235" y="7626475"/>
                  <a:pt x="6933501" y="7619898"/>
                  <a:pt x="6907187" y="7613318"/>
                </a:cubicBezTo>
                <a:cubicBezTo>
                  <a:pt x="6880875" y="7606738"/>
                  <a:pt x="6854561" y="7596873"/>
                  <a:pt x="6828247" y="7583716"/>
                </a:cubicBezTo>
                <a:cubicBezTo>
                  <a:pt x="6801933" y="7570559"/>
                  <a:pt x="6782200" y="7563982"/>
                  <a:pt x="6769045" y="7563982"/>
                </a:cubicBezTo>
                <a:cubicBezTo>
                  <a:pt x="6769045" y="7563982"/>
                  <a:pt x="6755888" y="7557403"/>
                  <a:pt x="6729574" y="7544246"/>
                </a:cubicBezTo>
                <a:lnTo>
                  <a:pt x="6650634" y="7524512"/>
                </a:lnTo>
                <a:cubicBezTo>
                  <a:pt x="6624320" y="7511355"/>
                  <a:pt x="6611166" y="7504776"/>
                  <a:pt x="6611166" y="7504776"/>
                </a:cubicBezTo>
                <a:lnTo>
                  <a:pt x="6394083" y="7425838"/>
                </a:lnTo>
                <a:cubicBezTo>
                  <a:pt x="6394083" y="7412681"/>
                  <a:pt x="6387505" y="7409390"/>
                  <a:pt x="6374349" y="7415970"/>
                </a:cubicBezTo>
                <a:cubicBezTo>
                  <a:pt x="6361192" y="7422550"/>
                  <a:pt x="6354614" y="7419258"/>
                  <a:pt x="6354614" y="7406102"/>
                </a:cubicBezTo>
                <a:close/>
                <a:moveTo>
                  <a:pt x="6887453" y="7386368"/>
                </a:moveTo>
                <a:cubicBezTo>
                  <a:pt x="6887453" y="7399525"/>
                  <a:pt x="6894032" y="7406102"/>
                  <a:pt x="6907187" y="7406102"/>
                </a:cubicBezTo>
                <a:lnTo>
                  <a:pt x="6926921" y="7406102"/>
                </a:lnTo>
                <a:cubicBezTo>
                  <a:pt x="6913765" y="7406102"/>
                  <a:pt x="6900607" y="7399525"/>
                  <a:pt x="6887453" y="7386368"/>
                </a:cubicBezTo>
                <a:close/>
                <a:moveTo>
                  <a:pt x="5999386" y="7386368"/>
                </a:moveTo>
                <a:lnTo>
                  <a:pt x="6064510" y="7408075"/>
                </a:lnTo>
                <a:lnTo>
                  <a:pt x="6038857" y="7406102"/>
                </a:lnTo>
                <a:close/>
                <a:moveTo>
                  <a:pt x="6611166" y="7346898"/>
                </a:moveTo>
                <a:lnTo>
                  <a:pt x="6650634" y="7346898"/>
                </a:lnTo>
                <a:lnTo>
                  <a:pt x="6749308" y="7406102"/>
                </a:lnTo>
                <a:cubicBezTo>
                  <a:pt x="6722994" y="7392948"/>
                  <a:pt x="6696684" y="7379788"/>
                  <a:pt x="6670370" y="7366634"/>
                </a:cubicBezTo>
                <a:close/>
                <a:moveTo>
                  <a:pt x="6177001" y="7346898"/>
                </a:moveTo>
                <a:cubicBezTo>
                  <a:pt x="6229625" y="7346898"/>
                  <a:pt x="6255938" y="7360054"/>
                  <a:pt x="6255938" y="7386368"/>
                </a:cubicBezTo>
                <a:cubicBezTo>
                  <a:pt x="6255938" y="7386368"/>
                  <a:pt x="6242784" y="7386368"/>
                  <a:pt x="6216470" y="7386368"/>
                </a:cubicBezTo>
                <a:cubicBezTo>
                  <a:pt x="6203313" y="7373211"/>
                  <a:pt x="6193445" y="7366634"/>
                  <a:pt x="6186869" y="7366634"/>
                </a:cubicBezTo>
                <a:cubicBezTo>
                  <a:pt x="6180288" y="7366634"/>
                  <a:pt x="6177001" y="7360054"/>
                  <a:pt x="6177001" y="7346898"/>
                </a:cubicBezTo>
                <a:close/>
                <a:moveTo>
                  <a:pt x="5861245" y="7327164"/>
                </a:moveTo>
                <a:lnTo>
                  <a:pt x="5920449" y="7346898"/>
                </a:lnTo>
                <a:lnTo>
                  <a:pt x="5880979" y="7346898"/>
                </a:lnTo>
                <a:cubicBezTo>
                  <a:pt x="5867821" y="7346898"/>
                  <a:pt x="5861245" y="7340318"/>
                  <a:pt x="5861245" y="7327164"/>
                </a:cubicBezTo>
                <a:close/>
                <a:moveTo>
                  <a:pt x="6492755" y="7307429"/>
                </a:moveTo>
                <a:lnTo>
                  <a:pt x="6512491" y="7307429"/>
                </a:lnTo>
                <a:cubicBezTo>
                  <a:pt x="6538805" y="7320584"/>
                  <a:pt x="6565115" y="7333741"/>
                  <a:pt x="6591429" y="7346898"/>
                </a:cubicBezTo>
                <a:close/>
                <a:moveTo>
                  <a:pt x="6255938" y="7307429"/>
                </a:moveTo>
                <a:cubicBezTo>
                  <a:pt x="6269098" y="7307429"/>
                  <a:pt x="6278963" y="7310717"/>
                  <a:pt x="6285543" y="7317296"/>
                </a:cubicBezTo>
                <a:cubicBezTo>
                  <a:pt x="6292118" y="7323876"/>
                  <a:pt x="6295407" y="7327164"/>
                  <a:pt x="6295407" y="7327164"/>
                </a:cubicBezTo>
                <a:lnTo>
                  <a:pt x="6255938" y="7327164"/>
                </a:lnTo>
                <a:close/>
                <a:moveTo>
                  <a:pt x="6394083" y="7267957"/>
                </a:moveTo>
                <a:lnTo>
                  <a:pt x="6453286" y="7267957"/>
                </a:lnTo>
                <a:lnTo>
                  <a:pt x="6413818" y="7287694"/>
                </a:lnTo>
                <a:cubicBezTo>
                  <a:pt x="6413818" y="7287694"/>
                  <a:pt x="6407239" y="7281115"/>
                  <a:pt x="6394083" y="7267957"/>
                </a:cubicBezTo>
                <a:close/>
                <a:moveTo>
                  <a:pt x="5723101" y="7267957"/>
                </a:moveTo>
                <a:cubicBezTo>
                  <a:pt x="5762568" y="7281115"/>
                  <a:pt x="5782305" y="7294275"/>
                  <a:pt x="5782305" y="7307429"/>
                </a:cubicBezTo>
                <a:lnTo>
                  <a:pt x="5703364" y="7287694"/>
                </a:lnTo>
                <a:close/>
                <a:moveTo>
                  <a:pt x="5920449" y="7248225"/>
                </a:moveTo>
                <a:lnTo>
                  <a:pt x="5940182" y="7267957"/>
                </a:lnTo>
                <a:lnTo>
                  <a:pt x="5959918" y="7287694"/>
                </a:lnTo>
                <a:close/>
                <a:moveTo>
                  <a:pt x="5802038" y="7228491"/>
                </a:moveTo>
                <a:lnTo>
                  <a:pt x="5880979" y="7248225"/>
                </a:lnTo>
                <a:lnTo>
                  <a:pt x="5880979" y="7267957"/>
                </a:lnTo>
                <a:cubicBezTo>
                  <a:pt x="5880979" y="7267957"/>
                  <a:pt x="5867821" y="7261381"/>
                  <a:pt x="5841508" y="7248225"/>
                </a:cubicBezTo>
                <a:cubicBezTo>
                  <a:pt x="5828352" y="7248225"/>
                  <a:pt x="5818485" y="7248225"/>
                  <a:pt x="5811906" y="7248225"/>
                </a:cubicBezTo>
                <a:cubicBezTo>
                  <a:pt x="5805327" y="7248225"/>
                  <a:pt x="5802038" y="7241644"/>
                  <a:pt x="5802038" y="7228491"/>
                </a:cubicBezTo>
                <a:close/>
                <a:moveTo>
                  <a:pt x="5545486" y="7228491"/>
                </a:moveTo>
                <a:lnTo>
                  <a:pt x="5604690" y="7248225"/>
                </a:lnTo>
                <a:lnTo>
                  <a:pt x="5624427" y="7267957"/>
                </a:lnTo>
                <a:cubicBezTo>
                  <a:pt x="5611270" y="7267957"/>
                  <a:pt x="5604690" y="7264670"/>
                  <a:pt x="5604690" y="7258092"/>
                </a:cubicBezTo>
                <a:cubicBezTo>
                  <a:pt x="5604690" y="7251512"/>
                  <a:pt x="5584953" y="7248225"/>
                  <a:pt x="5545486" y="7248225"/>
                </a:cubicBezTo>
                <a:close/>
                <a:moveTo>
                  <a:pt x="5723101" y="7218623"/>
                </a:moveTo>
                <a:cubicBezTo>
                  <a:pt x="5729678" y="7218623"/>
                  <a:pt x="5736257" y="7221913"/>
                  <a:pt x="5742834" y="7228491"/>
                </a:cubicBezTo>
                <a:lnTo>
                  <a:pt x="5723101" y="7228491"/>
                </a:lnTo>
                <a:lnTo>
                  <a:pt x="5703364" y="7228491"/>
                </a:lnTo>
                <a:cubicBezTo>
                  <a:pt x="5709944" y="7221913"/>
                  <a:pt x="5716521" y="7218623"/>
                  <a:pt x="5723101" y="7218623"/>
                </a:cubicBezTo>
                <a:close/>
                <a:moveTo>
                  <a:pt x="5427075" y="7189021"/>
                </a:moveTo>
                <a:cubicBezTo>
                  <a:pt x="5453389" y="7189021"/>
                  <a:pt x="5473125" y="7195600"/>
                  <a:pt x="5486283" y="7208754"/>
                </a:cubicBezTo>
                <a:lnTo>
                  <a:pt x="5446812" y="7208754"/>
                </a:lnTo>
                <a:close/>
                <a:moveTo>
                  <a:pt x="5328405" y="7149550"/>
                </a:moveTo>
                <a:lnTo>
                  <a:pt x="5348138" y="7169284"/>
                </a:lnTo>
                <a:cubicBezTo>
                  <a:pt x="5361292" y="7182441"/>
                  <a:pt x="5361292" y="7189021"/>
                  <a:pt x="5348138" y="7189021"/>
                </a:cubicBezTo>
                <a:lnTo>
                  <a:pt x="5328405" y="7169284"/>
                </a:lnTo>
                <a:cubicBezTo>
                  <a:pt x="5315244" y="7156130"/>
                  <a:pt x="5315244" y="7149550"/>
                  <a:pt x="5328405" y="7149550"/>
                </a:cubicBezTo>
                <a:close/>
                <a:moveTo>
                  <a:pt x="5249463" y="7129816"/>
                </a:moveTo>
                <a:cubicBezTo>
                  <a:pt x="5249463" y="7129816"/>
                  <a:pt x="5252752" y="7129816"/>
                  <a:pt x="5259333" y="7129816"/>
                </a:cubicBezTo>
                <a:cubicBezTo>
                  <a:pt x="5265910" y="7129816"/>
                  <a:pt x="5269198" y="7136394"/>
                  <a:pt x="5269198" y="7149550"/>
                </a:cubicBezTo>
                <a:cubicBezTo>
                  <a:pt x="5269198" y="7149550"/>
                  <a:pt x="5262620" y="7149550"/>
                  <a:pt x="5249463" y="7149550"/>
                </a:cubicBezTo>
                <a:cubicBezTo>
                  <a:pt x="5249463" y="7136394"/>
                  <a:pt x="5249463" y="7129816"/>
                  <a:pt x="5249463" y="7129816"/>
                </a:cubicBezTo>
                <a:close/>
                <a:moveTo>
                  <a:pt x="6433553" y="7110081"/>
                </a:moveTo>
                <a:cubicBezTo>
                  <a:pt x="6446708" y="7110081"/>
                  <a:pt x="6479601" y="7123237"/>
                  <a:pt x="6532225" y="7149550"/>
                </a:cubicBezTo>
                <a:cubicBezTo>
                  <a:pt x="6584852" y="7175863"/>
                  <a:pt x="6611166" y="7189021"/>
                  <a:pt x="6611166" y="7189021"/>
                </a:cubicBezTo>
                <a:cubicBezTo>
                  <a:pt x="6584852" y="7189021"/>
                  <a:pt x="6551960" y="7175863"/>
                  <a:pt x="6512491" y="7149550"/>
                </a:cubicBezTo>
                <a:close/>
                <a:moveTo>
                  <a:pt x="5071849" y="7090347"/>
                </a:moveTo>
                <a:cubicBezTo>
                  <a:pt x="5085006" y="7090347"/>
                  <a:pt x="5098163" y="7093635"/>
                  <a:pt x="5111320" y="7100214"/>
                </a:cubicBezTo>
                <a:cubicBezTo>
                  <a:pt x="5124476" y="7106792"/>
                  <a:pt x="5137634" y="7110081"/>
                  <a:pt x="5150790" y="7110081"/>
                </a:cubicBezTo>
                <a:cubicBezTo>
                  <a:pt x="5177104" y="7123237"/>
                  <a:pt x="5190260" y="7133105"/>
                  <a:pt x="5190260" y="7139683"/>
                </a:cubicBezTo>
                <a:cubicBezTo>
                  <a:pt x="5190260" y="7146261"/>
                  <a:pt x="5163947" y="7142971"/>
                  <a:pt x="5111320" y="7129816"/>
                </a:cubicBezTo>
                <a:cubicBezTo>
                  <a:pt x="5085006" y="7116659"/>
                  <a:pt x="5065273" y="7110081"/>
                  <a:pt x="5052116" y="7110081"/>
                </a:cubicBezTo>
                <a:close/>
                <a:moveTo>
                  <a:pt x="6246073" y="7050877"/>
                </a:moveTo>
                <a:cubicBezTo>
                  <a:pt x="6252650" y="7050877"/>
                  <a:pt x="6262518" y="7057456"/>
                  <a:pt x="6275675" y="7070609"/>
                </a:cubicBezTo>
                <a:lnTo>
                  <a:pt x="6255938" y="7070609"/>
                </a:lnTo>
                <a:cubicBezTo>
                  <a:pt x="6242784" y="7070609"/>
                  <a:pt x="6236205" y="7067321"/>
                  <a:pt x="6236205" y="7060745"/>
                </a:cubicBezTo>
                <a:cubicBezTo>
                  <a:pt x="6236205" y="7054164"/>
                  <a:pt x="6239493" y="7050877"/>
                  <a:pt x="6246073" y="7050877"/>
                </a:cubicBezTo>
                <a:close/>
                <a:moveTo>
                  <a:pt x="6098060" y="7031143"/>
                </a:moveTo>
                <a:cubicBezTo>
                  <a:pt x="6111217" y="7031143"/>
                  <a:pt x="6124374" y="7031143"/>
                  <a:pt x="6137531" y="7031143"/>
                </a:cubicBezTo>
                <a:lnTo>
                  <a:pt x="6157263" y="7050877"/>
                </a:lnTo>
                <a:cubicBezTo>
                  <a:pt x="6144110" y="7050877"/>
                  <a:pt x="6124374" y="7044297"/>
                  <a:pt x="6098060" y="7031143"/>
                </a:cubicBezTo>
                <a:close/>
                <a:moveTo>
                  <a:pt x="4617950" y="6991672"/>
                </a:moveTo>
                <a:lnTo>
                  <a:pt x="4657420" y="7011406"/>
                </a:lnTo>
                <a:lnTo>
                  <a:pt x="4617950" y="7011406"/>
                </a:lnTo>
                <a:cubicBezTo>
                  <a:pt x="4604793" y="6998250"/>
                  <a:pt x="4604793" y="6991672"/>
                  <a:pt x="4617950" y="6991672"/>
                </a:cubicBezTo>
                <a:close/>
                <a:moveTo>
                  <a:pt x="5900711" y="6971937"/>
                </a:moveTo>
                <a:cubicBezTo>
                  <a:pt x="5913868" y="6985093"/>
                  <a:pt x="5927025" y="6991672"/>
                  <a:pt x="5940182" y="6991672"/>
                </a:cubicBezTo>
                <a:lnTo>
                  <a:pt x="5900711" y="6991672"/>
                </a:lnTo>
                <a:close/>
                <a:moveTo>
                  <a:pt x="5288934" y="6952203"/>
                </a:moveTo>
                <a:cubicBezTo>
                  <a:pt x="5302091" y="6952203"/>
                  <a:pt x="5308668" y="6958783"/>
                  <a:pt x="5308668" y="6971937"/>
                </a:cubicBezTo>
                <a:lnTo>
                  <a:pt x="5288934" y="6971937"/>
                </a:lnTo>
                <a:close/>
                <a:moveTo>
                  <a:pt x="6788779" y="6892999"/>
                </a:moveTo>
                <a:lnTo>
                  <a:pt x="6808513" y="6892999"/>
                </a:lnTo>
                <a:lnTo>
                  <a:pt x="6788779" y="6912733"/>
                </a:lnTo>
                <a:close/>
                <a:moveTo>
                  <a:pt x="6236205" y="6892999"/>
                </a:moveTo>
                <a:lnTo>
                  <a:pt x="6255938" y="6892999"/>
                </a:lnTo>
                <a:lnTo>
                  <a:pt x="6236205" y="6912733"/>
                </a:lnTo>
                <a:close/>
                <a:moveTo>
                  <a:pt x="6078326" y="6892999"/>
                </a:moveTo>
                <a:lnTo>
                  <a:pt x="6098060" y="6932468"/>
                </a:lnTo>
                <a:cubicBezTo>
                  <a:pt x="6111217" y="6945622"/>
                  <a:pt x="6114506" y="6952203"/>
                  <a:pt x="6107929" y="6952203"/>
                </a:cubicBezTo>
                <a:cubicBezTo>
                  <a:pt x="6101351" y="6952203"/>
                  <a:pt x="6084906" y="6952203"/>
                  <a:pt x="6058590" y="6952203"/>
                </a:cubicBezTo>
                <a:lnTo>
                  <a:pt x="5999386" y="6912733"/>
                </a:lnTo>
                <a:lnTo>
                  <a:pt x="6019122" y="6912733"/>
                </a:lnTo>
                <a:cubicBezTo>
                  <a:pt x="6058590" y="6912733"/>
                  <a:pt x="6078326" y="6906156"/>
                  <a:pt x="6078326" y="6892999"/>
                </a:cubicBezTo>
                <a:close/>
                <a:moveTo>
                  <a:pt x="5920449" y="6892999"/>
                </a:moveTo>
                <a:cubicBezTo>
                  <a:pt x="5933603" y="6892999"/>
                  <a:pt x="5946761" y="6892999"/>
                  <a:pt x="5959918" y="6892999"/>
                </a:cubicBezTo>
                <a:lnTo>
                  <a:pt x="5940182" y="6912733"/>
                </a:lnTo>
                <a:close/>
                <a:moveTo>
                  <a:pt x="5673762" y="6892999"/>
                </a:moveTo>
                <a:cubicBezTo>
                  <a:pt x="5680341" y="6892999"/>
                  <a:pt x="5683630" y="6892999"/>
                  <a:pt x="5683630" y="6892999"/>
                </a:cubicBezTo>
                <a:lnTo>
                  <a:pt x="5683630" y="6912733"/>
                </a:lnTo>
                <a:cubicBezTo>
                  <a:pt x="5670473" y="6912733"/>
                  <a:pt x="5663894" y="6909444"/>
                  <a:pt x="5663894" y="6902864"/>
                </a:cubicBezTo>
                <a:cubicBezTo>
                  <a:pt x="5663894" y="6896288"/>
                  <a:pt x="5667184" y="6892999"/>
                  <a:pt x="5673762" y="6892999"/>
                </a:cubicBezTo>
                <a:close/>
                <a:moveTo>
                  <a:pt x="5604690" y="6873262"/>
                </a:moveTo>
                <a:lnTo>
                  <a:pt x="5624427" y="6873262"/>
                </a:lnTo>
                <a:lnTo>
                  <a:pt x="5624427" y="6892999"/>
                </a:lnTo>
                <a:cubicBezTo>
                  <a:pt x="5624427" y="6879842"/>
                  <a:pt x="5617847" y="6873262"/>
                  <a:pt x="5604690" y="6873262"/>
                </a:cubicBezTo>
                <a:close/>
                <a:moveTo>
                  <a:pt x="4736358" y="6873262"/>
                </a:moveTo>
                <a:cubicBezTo>
                  <a:pt x="4736358" y="6873262"/>
                  <a:pt x="4746226" y="6873262"/>
                  <a:pt x="4765960" y="6873262"/>
                </a:cubicBezTo>
                <a:cubicBezTo>
                  <a:pt x="4785696" y="6873262"/>
                  <a:pt x="4808718" y="6879842"/>
                  <a:pt x="4835032" y="6892999"/>
                </a:cubicBezTo>
                <a:cubicBezTo>
                  <a:pt x="4887659" y="6892999"/>
                  <a:pt x="4933705" y="6896288"/>
                  <a:pt x="4973176" y="6902864"/>
                </a:cubicBezTo>
                <a:cubicBezTo>
                  <a:pt x="5012646" y="6909444"/>
                  <a:pt x="5032380" y="6919312"/>
                  <a:pt x="5032380" y="6932468"/>
                </a:cubicBezTo>
                <a:lnTo>
                  <a:pt x="4992911" y="6932468"/>
                </a:lnTo>
                <a:cubicBezTo>
                  <a:pt x="4979756" y="6919312"/>
                  <a:pt x="4940286" y="6912733"/>
                  <a:pt x="4874502" y="6912733"/>
                </a:cubicBezTo>
                <a:cubicBezTo>
                  <a:pt x="4782404" y="6899575"/>
                  <a:pt x="4736358" y="6886418"/>
                  <a:pt x="4736358" y="6873262"/>
                </a:cubicBezTo>
                <a:close/>
                <a:moveTo>
                  <a:pt x="6650634" y="6853528"/>
                </a:moveTo>
                <a:lnTo>
                  <a:pt x="6670370" y="6853528"/>
                </a:lnTo>
                <a:lnTo>
                  <a:pt x="6673657" y="6855172"/>
                </a:lnTo>
                <a:close/>
                <a:moveTo>
                  <a:pt x="6569979" y="6823497"/>
                </a:moveTo>
                <a:lnTo>
                  <a:pt x="6611166" y="6833795"/>
                </a:lnTo>
                <a:cubicBezTo>
                  <a:pt x="6604585" y="6833795"/>
                  <a:pt x="6593484" y="6831326"/>
                  <a:pt x="6577861" y="6826393"/>
                </a:cubicBezTo>
                <a:close/>
                <a:moveTo>
                  <a:pt x="5762568" y="6774589"/>
                </a:moveTo>
                <a:lnTo>
                  <a:pt x="5802038" y="6774589"/>
                </a:lnTo>
                <a:cubicBezTo>
                  <a:pt x="5802038" y="6787744"/>
                  <a:pt x="5795460" y="6794324"/>
                  <a:pt x="5782305" y="6794324"/>
                </a:cubicBezTo>
                <a:close/>
                <a:moveTo>
                  <a:pt x="6571695" y="6735121"/>
                </a:moveTo>
                <a:cubicBezTo>
                  <a:pt x="6571695" y="6735121"/>
                  <a:pt x="6594717" y="6744986"/>
                  <a:pt x="6640767" y="6764723"/>
                </a:cubicBezTo>
                <a:cubicBezTo>
                  <a:pt x="6686815" y="6784457"/>
                  <a:pt x="6716417" y="6800902"/>
                  <a:pt x="6729574" y="6814059"/>
                </a:cubicBezTo>
                <a:lnTo>
                  <a:pt x="6709839" y="6814059"/>
                </a:lnTo>
                <a:cubicBezTo>
                  <a:pt x="6709839" y="6800902"/>
                  <a:pt x="6703260" y="6800902"/>
                  <a:pt x="6690103" y="6814059"/>
                </a:cubicBezTo>
                <a:lnTo>
                  <a:pt x="6670370" y="6794324"/>
                </a:lnTo>
                <a:cubicBezTo>
                  <a:pt x="6670370" y="6794324"/>
                  <a:pt x="6663789" y="6794324"/>
                  <a:pt x="6650634" y="6794324"/>
                </a:cubicBezTo>
                <a:close/>
                <a:moveTo>
                  <a:pt x="5940182" y="6715384"/>
                </a:moveTo>
                <a:lnTo>
                  <a:pt x="6019122" y="6754855"/>
                </a:lnTo>
                <a:cubicBezTo>
                  <a:pt x="6019122" y="6754855"/>
                  <a:pt x="6005963" y="6754855"/>
                  <a:pt x="5979653" y="6754855"/>
                </a:cubicBezTo>
                <a:close/>
                <a:moveTo>
                  <a:pt x="5888873" y="6699597"/>
                </a:moveTo>
                <a:lnTo>
                  <a:pt x="5895779" y="6700583"/>
                </a:lnTo>
                <a:cubicBezTo>
                  <a:pt x="5905645" y="6703875"/>
                  <a:pt x="5913868" y="6708808"/>
                  <a:pt x="5920449" y="6715384"/>
                </a:cubicBezTo>
                <a:close/>
                <a:moveTo>
                  <a:pt x="5861245" y="6695651"/>
                </a:moveTo>
                <a:lnTo>
                  <a:pt x="5880979" y="6695651"/>
                </a:lnTo>
                <a:lnTo>
                  <a:pt x="5888873" y="6699597"/>
                </a:lnTo>
                <a:close/>
                <a:moveTo>
                  <a:pt x="5387607" y="6695651"/>
                </a:moveTo>
                <a:cubicBezTo>
                  <a:pt x="5400764" y="6695651"/>
                  <a:pt x="5407342" y="6698938"/>
                  <a:pt x="5407342" y="6705517"/>
                </a:cubicBezTo>
                <a:cubicBezTo>
                  <a:pt x="5407342" y="6712095"/>
                  <a:pt x="5404053" y="6715384"/>
                  <a:pt x="5397474" y="6715384"/>
                </a:cubicBezTo>
                <a:cubicBezTo>
                  <a:pt x="5390896" y="6715384"/>
                  <a:pt x="5387607" y="6708805"/>
                  <a:pt x="5387607" y="6695651"/>
                </a:cubicBezTo>
                <a:close/>
                <a:moveTo>
                  <a:pt x="7637375" y="6675915"/>
                </a:moveTo>
                <a:cubicBezTo>
                  <a:pt x="7637375" y="6689071"/>
                  <a:pt x="7663689" y="6702227"/>
                  <a:pt x="7716316" y="6715384"/>
                </a:cubicBezTo>
                <a:lnTo>
                  <a:pt x="7716316" y="6695651"/>
                </a:lnTo>
                <a:close/>
                <a:moveTo>
                  <a:pt x="6413818" y="6656180"/>
                </a:moveTo>
                <a:cubicBezTo>
                  <a:pt x="6426976" y="6669337"/>
                  <a:pt x="6420396" y="6675915"/>
                  <a:pt x="6394083" y="6675915"/>
                </a:cubicBezTo>
                <a:cubicBezTo>
                  <a:pt x="6380928" y="6675915"/>
                  <a:pt x="6374349" y="6675915"/>
                  <a:pt x="6374349" y="6675915"/>
                </a:cubicBezTo>
                <a:cubicBezTo>
                  <a:pt x="6387505" y="6662761"/>
                  <a:pt x="6400662" y="6656180"/>
                  <a:pt x="6413818" y="6656180"/>
                </a:cubicBezTo>
                <a:close/>
                <a:moveTo>
                  <a:pt x="5209994" y="6656180"/>
                </a:moveTo>
                <a:lnTo>
                  <a:pt x="5288934" y="6675915"/>
                </a:lnTo>
                <a:lnTo>
                  <a:pt x="5249463" y="6675915"/>
                </a:lnTo>
                <a:cubicBezTo>
                  <a:pt x="5223150" y="6662761"/>
                  <a:pt x="5209994" y="6656180"/>
                  <a:pt x="5209994" y="6656180"/>
                </a:cubicBezTo>
                <a:close/>
                <a:moveTo>
                  <a:pt x="6216470" y="6616711"/>
                </a:moveTo>
                <a:cubicBezTo>
                  <a:pt x="6216470" y="6616711"/>
                  <a:pt x="6223048" y="6619998"/>
                  <a:pt x="6236205" y="6626579"/>
                </a:cubicBezTo>
                <a:cubicBezTo>
                  <a:pt x="6249361" y="6633156"/>
                  <a:pt x="6255938" y="6636443"/>
                  <a:pt x="6255938" y="6636443"/>
                </a:cubicBezTo>
                <a:lnTo>
                  <a:pt x="6255938" y="6656180"/>
                </a:lnTo>
                <a:cubicBezTo>
                  <a:pt x="6255938" y="6656180"/>
                  <a:pt x="6249361" y="6649600"/>
                  <a:pt x="6236205" y="6636443"/>
                </a:cubicBezTo>
                <a:cubicBezTo>
                  <a:pt x="6223048" y="6636443"/>
                  <a:pt x="6216470" y="6633156"/>
                  <a:pt x="6216470" y="6626579"/>
                </a:cubicBezTo>
                <a:cubicBezTo>
                  <a:pt x="6216470" y="6619998"/>
                  <a:pt x="6216470" y="6616711"/>
                  <a:pt x="6216470" y="6616711"/>
                </a:cubicBezTo>
                <a:close/>
                <a:moveTo>
                  <a:pt x="5596230" y="6605433"/>
                </a:moveTo>
                <a:lnTo>
                  <a:pt x="5663894" y="6616711"/>
                </a:lnTo>
                <a:lnTo>
                  <a:pt x="5762568" y="6656180"/>
                </a:lnTo>
                <a:lnTo>
                  <a:pt x="5742834" y="6656180"/>
                </a:lnTo>
                <a:cubicBezTo>
                  <a:pt x="5729678" y="6669337"/>
                  <a:pt x="5723101" y="6669337"/>
                  <a:pt x="5723101" y="6656180"/>
                </a:cubicBezTo>
                <a:cubicBezTo>
                  <a:pt x="5723101" y="6643024"/>
                  <a:pt x="5696785" y="6629867"/>
                  <a:pt x="5644159" y="6616711"/>
                </a:cubicBezTo>
                <a:cubicBezTo>
                  <a:pt x="5631004" y="6613422"/>
                  <a:pt x="5619080" y="6610544"/>
                  <a:pt x="5608389" y="6608075"/>
                </a:cubicBezTo>
                <a:close/>
                <a:moveTo>
                  <a:pt x="6749308" y="6596977"/>
                </a:moveTo>
                <a:lnTo>
                  <a:pt x="6808513" y="6616711"/>
                </a:lnTo>
                <a:lnTo>
                  <a:pt x="6769045" y="6596977"/>
                </a:lnTo>
                <a:close/>
                <a:moveTo>
                  <a:pt x="5545486" y="6596977"/>
                </a:moveTo>
                <a:cubicBezTo>
                  <a:pt x="5552063" y="6596977"/>
                  <a:pt x="5563575" y="6598621"/>
                  <a:pt x="5580021" y="6601910"/>
                </a:cubicBezTo>
                <a:lnTo>
                  <a:pt x="5596230" y="6605433"/>
                </a:lnTo>
                <a:close/>
                <a:moveTo>
                  <a:pt x="6394083" y="6577240"/>
                </a:moveTo>
                <a:cubicBezTo>
                  <a:pt x="6394083" y="6577240"/>
                  <a:pt x="6397371" y="6577240"/>
                  <a:pt x="6403951" y="6577240"/>
                </a:cubicBezTo>
                <a:cubicBezTo>
                  <a:pt x="6410530" y="6577240"/>
                  <a:pt x="6413818" y="6583820"/>
                  <a:pt x="6413818" y="6596977"/>
                </a:cubicBezTo>
                <a:lnTo>
                  <a:pt x="6374349" y="6596977"/>
                </a:lnTo>
                <a:close/>
                <a:moveTo>
                  <a:pt x="4923840" y="6557507"/>
                </a:moveTo>
                <a:cubicBezTo>
                  <a:pt x="4930416" y="6557507"/>
                  <a:pt x="4933705" y="6564086"/>
                  <a:pt x="4933705" y="6577240"/>
                </a:cubicBezTo>
                <a:cubicBezTo>
                  <a:pt x="4920548" y="6577240"/>
                  <a:pt x="4913972" y="6573951"/>
                  <a:pt x="4913972" y="6567375"/>
                </a:cubicBezTo>
                <a:cubicBezTo>
                  <a:pt x="4913972" y="6560794"/>
                  <a:pt x="4917261" y="6557507"/>
                  <a:pt x="4923840" y="6557507"/>
                </a:cubicBezTo>
                <a:close/>
                <a:moveTo>
                  <a:pt x="4835032" y="6537770"/>
                </a:moveTo>
                <a:lnTo>
                  <a:pt x="4874502" y="6557507"/>
                </a:lnTo>
                <a:lnTo>
                  <a:pt x="4835032" y="6557507"/>
                </a:lnTo>
                <a:close/>
                <a:moveTo>
                  <a:pt x="5624427" y="6518036"/>
                </a:moveTo>
                <a:cubicBezTo>
                  <a:pt x="5624427" y="6518036"/>
                  <a:pt x="5624427" y="6524615"/>
                  <a:pt x="5624427" y="6537770"/>
                </a:cubicBezTo>
                <a:cubicBezTo>
                  <a:pt x="5624427" y="6550927"/>
                  <a:pt x="5624427" y="6557507"/>
                  <a:pt x="5624427" y="6557507"/>
                </a:cubicBezTo>
                <a:lnTo>
                  <a:pt x="5604690" y="6537770"/>
                </a:lnTo>
                <a:close/>
                <a:moveTo>
                  <a:pt x="5639225" y="6488435"/>
                </a:moveTo>
                <a:cubicBezTo>
                  <a:pt x="5642516" y="6488435"/>
                  <a:pt x="5644159" y="6491726"/>
                  <a:pt x="5644159" y="6498302"/>
                </a:cubicBezTo>
                <a:cubicBezTo>
                  <a:pt x="5657316" y="6498302"/>
                  <a:pt x="5667184" y="6501591"/>
                  <a:pt x="5673762" y="6508167"/>
                </a:cubicBezTo>
                <a:cubicBezTo>
                  <a:pt x="5680341" y="6514747"/>
                  <a:pt x="5690208" y="6518036"/>
                  <a:pt x="5703364" y="6518036"/>
                </a:cubicBezTo>
                <a:cubicBezTo>
                  <a:pt x="5742834" y="6518036"/>
                  <a:pt x="5769146" y="6524615"/>
                  <a:pt x="5782305" y="6537770"/>
                </a:cubicBezTo>
                <a:lnTo>
                  <a:pt x="5762568" y="6537770"/>
                </a:lnTo>
                <a:cubicBezTo>
                  <a:pt x="5736257" y="6537770"/>
                  <a:pt x="5716521" y="6537770"/>
                  <a:pt x="5703364" y="6537770"/>
                </a:cubicBezTo>
                <a:cubicBezTo>
                  <a:pt x="5677051" y="6524615"/>
                  <a:pt x="5657316" y="6518036"/>
                  <a:pt x="5644159" y="6518036"/>
                </a:cubicBezTo>
                <a:lnTo>
                  <a:pt x="5624427" y="6498302"/>
                </a:lnTo>
                <a:cubicBezTo>
                  <a:pt x="5631004" y="6491726"/>
                  <a:pt x="5635936" y="6488435"/>
                  <a:pt x="5639225" y="6488435"/>
                </a:cubicBezTo>
                <a:close/>
                <a:moveTo>
                  <a:pt x="5506016" y="6478567"/>
                </a:moveTo>
                <a:cubicBezTo>
                  <a:pt x="5506016" y="6478567"/>
                  <a:pt x="5509305" y="6478567"/>
                  <a:pt x="5515883" y="6478567"/>
                </a:cubicBezTo>
                <a:cubicBezTo>
                  <a:pt x="5522461" y="6478567"/>
                  <a:pt x="5532330" y="6485146"/>
                  <a:pt x="5545486" y="6498302"/>
                </a:cubicBezTo>
                <a:lnTo>
                  <a:pt x="5506016" y="6498302"/>
                </a:lnTo>
                <a:close/>
                <a:moveTo>
                  <a:pt x="4687021" y="6478567"/>
                </a:moveTo>
                <a:cubicBezTo>
                  <a:pt x="4693599" y="6478567"/>
                  <a:pt x="4696888" y="6485146"/>
                  <a:pt x="4696888" y="6498302"/>
                </a:cubicBezTo>
                <a:cubicBezTo>
                  <a:pt x="4683730" y="6498302"/>
                  <a:pt x="4677153" y="6495013"/>
                  <a:pt x="4677153" y="6488435"/>
                </a:cubicBezTo>
                <a:cubicBezTo>
                  <a:pt x="4677153" y="6481854"/>
                  <a:pt x="4680442" y="6478567"/>
                  <a:pt x="4687021" y="6478567"/>
                </a:cubicBezTo>
                <a:close/>
                <a:moveTo>
                  <a:pt x="6769045" y="6439096"/>
                </a:moveTo>
                <a:cubicBezTo>
                  <a:pt x="6769045" y="6452252"/>
                  <a:pt x="6775623" y="6458833"/>
                  <a:pt x="6788779" y="6458833"/>
                </a:cubicBezTo>
                <a:cubicBezTo>
                  <a:pt x="6801933" y="6458833"/>
                  <a:pt x="6808513" y="6458833"/>
                  <a:pt x="6808513" y="6458833"/>
                </a:cubicBezTo>
                <a:cubicBezTo>
                  <a:pt x="6808513" y="6458833"/>
                  <a:pt x="6801933" y="6452252"/>
                  <a:pt x="6788779" y="6439096"/>
                </a:cubicBezTo>
                <a:close/>
                <a:moveTo>
                  <a:pt x="5367872" y="6419362"/>
                </a:moveTo>
                <a:cubicBezTo>
                  <a:pt x="5367872" y="6419362"/>
                  <a:pt x="5374450" y="6419362"/>
                  <a:pt x="5387607" y="6419362"/>
                </a:cubicBezTo>
                <a:lnTo>
                  <a:pt x="5407342" y="6458833"/>
                </a:lnTo>
                <a:lnTo>
                  <a:pt x="5446812" y="6458833"/>
                </a:lnTo>
                <a:lnTo>
                  <a:pt x="5446812" y="6478567"/>
                </a:lnTo>
                <a:cubicBezTo>
                  <a:pt x="5433656" y="6478567"/>
                  <a:pt x="5427075" y="6478567"/>
                  <a:pt x="5427075" y="6478567"/>
                </a:cubicBezTo>
                <a:lnTo>
                  <a:pt x="5387607" y="6458833"/>
                </a:lnTo>
                <a:lnTo>
                  <a:pt x="5367872" y="6458833"/>
                </a:lnTo>
                <a:cubicBezTo>
                  <a:pt x="5381029" y="6445676"/>
                  <a:pt x="5381029" y="6439096"/>
                  <a:pt x="5367872" y="6439096"/>
                </a:cubicBezTo>
                <a:cubicBezTo>
                  <a:pt x="5367872" y="6425942"/>
                  <a:pt x="5367872" y="6419362"/>
                  <a:pt x="5367872" y="6419362"/>
                </a:cubicBezTo>
                <a:close/>
                <a:moveTo>
                  <a:pt x="5091586" y="6419362"/>
                </a:moveTo>
                <a:cubicBezTo>
                  <a:pt x="5091586" y="6419362"/>
                  <a:pt x="5127765" y="6429231"/>
                  <a:pt x="5200125" y="6448965"/>
                </a:cubicBezTo>
                <a:cubicBezTo>
                  <a:pt x="5272487" y="6468700"/>
                  <a:pt x="5341558" y="6491723"/>
                  <a:pt x="5407342" y="6518036"/>
                </a:cubicBezTo>
                <a:cubicBezTo>
                  <a:pt x="5420499" y="6531193"/>
                  <a:pt x="5440233" y="6537770"/>
                  <a:pt x="5466546" y="6537770"/>
                </a:cubicBezTo>
                <a:cubicBezTo>
                  <a:pt x="5479703" y="6550927"/>
                  <a:pt x="5489571" y="6557507"/>
                  <a:pt x="5496148" y="6557507"/>
                </a:cubicBezTo>
                <a:cubicBezTo>
                  <a:pt x="5502728" y="6557507"/>
                  <a:pt x="5506016" y="6557507"/>
                  <a:pt x="5506016" y="6557507"/>
                </a:cubicBezTo>
                <a:cubicBezTo>
                  <a:pt x="5492860" y="6583820"/>
                  <a:pt x="5479703" y="6590396"/>
                  <a:pt x="5466546" y="6577240"/>
                </a:cubicBezTo>
                <a:cubicBezTo>
                  <a:pt x="5466546" y="6564086"/>
                  <a:pt x="5430367" y="6547638"/>
                  <a:pt x="5358007" y="6527904"/>
                </a:cubicBezTo>
                <a:cubicBezTo>
                  <a:pt x="5285643" y="6508167"/>
                  <a:pt x="5242885" y="6498302"/>
                  <a:pt x="5229727" y="6498302"/>
                </a:cubicBezTo>
                <a:cubicBezTo>
                  <a:pt x="5216574" y="6511456"/>
                  <a:pt x="5209994" y="6511456"/>
                  <a:pt x="5209994" y="6498302"/>
                </a:cubicBezTo>
                <a:cubicBezTo>
                  <a:pt x="5209994" y="6485146"/>
                  <a:pt x="5190260" y="6471989"/>
                  <a:pt x="5150790" y="6458833"/>
                </a:cubicBezTo>
                <a:close/>
                <a:moveTo>
                  <a:pt x="6611166" y="6360158"/>
                </a:moveTo>
                <a:lnTo>
                  <a:pt x="6630899" y="6399629"/>
                </a:lnTo>
                <a:lnTo>
                  <a:pt x="6670370" y="6399629"/>
                </a:lnTo>
                <a:lnTo>
                  <a:pt x="6630899" y="6379892"/>
                </a:lnTo>
                <a:cubicBezTo>
                  <a:pt x="6630899" y="6366736"/>
                  <a:pt x="6624320" y="6360158"/>
                  <a:pt x="6611166" y="6360158"/>
                </a:cubicBezTo>
                <a:close/>
                <a:moveTo>
                  <a:pt x="6177001" y="6360158"/>
                </a:moveTo>
                <a:cubicBezTo>
                  <a:pt x="6177001" y="6360158"/>
                  <a:pt x="6180288" y="6363447"/>
                  <a:pt x="6186869" y="6370023"/>
                </a:cubicBezTo>
                <a:cubicBezTo>
                  <a:pt x="6193445" y="6376603"/>
                  <a:pt x="6196734" y="6379892"/>
                  <a:pt x="6196734" y="6379892"/>
                </a:cubicBezTo>
                <a:lnTo>
                  <a:pt x="6177001" y="6379892"/>
                </a:lnTo>
                <a:close/>
                <a:moveTo>
                  <a:pt x="6771509" y="6347824"/>
                </a:moveTo>
                <a:cubicBezTo>
                  <a:pt x="6769865" y="6349468"/>
                  <a:pt x="6769045" y="6353582"/>
                  <a:pt x="6769045" y="6360158"/>
                </a:cubicBezTo>
                <a:cubicBezTo>
                  <a:pt x="6769045" y="6373314"/>
                  <a:pt x="6772331" y="6379892"/>
                  <a:pt x="6778911" y="6379892"/>
                </a:cubicBezTo>
                <a:cubicBezTo>
                  <a:pt x="6785489" y="6379892"/>
                  <a:pt x="6788779" y="6376603"/>
                  <a:pt x="6788779" y="6370023"/>
                </a:cubicBezTo>
                <a:cubicBezTo>
                  <a:pt x="6788779" y="6363447"/>
                  <a:pt x="6785489" y="6356869"/>
                  <a:pt x="6778911" y="6350291"/>
                </a:cubicBezTo>
                <a:cubicBezTo>
                  <a:pt x="6775620" y="6347002"/>
                  <a:pt x="6773154" y="6346179"/>
                  <a:pt x="6771509" y="6347824"/>
                </a:cubicBezTo>
                <a:close/>
                <a:moveTo>
                  <a:pt x="6473022" y="6340421"/>
                </a:moveTo>
                <a:lnTo>
                  <a:pt x="6551960" y="6360158"/>
                </a:lnTo>
                <a:cubicBezTo>
                  <a:pt x="6538805" y="6347002"/>
                  <a:pt x="6525648" y="6340421"/>
                  <a:pt x="6512491" y="6340421"/>
                </a:cubicBezTo>
                <a:close/>
                <a:moveTo>
                  <a:pt x="6611166" y="6300955"/>
                </a:moveTo>
                <a:cubicBezTo>
                  <a:pt x="6624320" y="6340421"/>
                  <a:pt x="6657213" y="6360158"/>
                  <a:pt x="6709839" y="6360158"/>
                </a:cubicBezTo>
                <a:lnTo>
                  <a:pt x="6690103" y="6340421"/>
                </a:lnTo>
                <a:close/>
                <a:moveTo>
                  <a:pt x="6413818" y="6300955"/>
                </a:moveTo>
                <a:lnTo>
                  <a:pt x="6413818" y="6320689"/>
                </a:lnTo>
                <a:lnTo>
                  <a:pt x="6453286" y="6320689"/>
                </a:lnTo>
                <a:cubicBezTo>
                  <a:pt x="6453286" y="6307532"/>
                  <a:pt x="6449996" y="6300955"/>
                  <a:pt x="6443421" y="6300955"/>
                </a:cubicBezTo>
                <a:cubicBezTo>
                  <a:pt x="6436840" y="6300955"/>
                  <a:pt x="6426976" y="6300955"/>
                  <a:pt x="6413818" y="6300955"/>
                </a:cubicBezTo>
                <a:close/>
                <a:moveTo>
                  <a:pt x="5584953" y="6300955"/>
                </a:moveTo>
                <a:cubicBezTo>
                  <a:pt x="5598113" y="6300955"/>
                  <a:pt x="5611270" y="6307532"/>
                  <a:pt x="5624427" y="6320689"/>
                </a:cubicBezTo>
                <a:lnTo>
                  <a:pt x="5604690" y="6320689"/>
                </a:lnTo>
                <a:cubicBezTo>
                  <a:pt x="5604690" y="6320689"/>
                  <a:pt x="5598113" y="6320689"/>
                  <a:pt x="5584953" y="6320689"/>
                </a:cubicBezTo>
                <a:lnTo>
                  <a:pt x="5565220" y="6320689"/>
                </a:lnTo>
                <a:cubicBezTo>
                  <a:pt x="5565220" y="6307532"/>
                  <a:pt x="5571799" y="6300955"/>
                  <a:pt x="5584953" y="6300955"/>
                </a:cubicBezTo>
                <a:close/>
                <a:moveTo>
                  <a:pt x="6749308" y="6281217"/>
                </a:moveTo>
                <a:cubicBezTo>
                  <a:pt x="6762463" y="6294374"/>
                  <a:pt x="6775623" y="6300955"/>
                  <a:pt x="6788779" y="6300955"/>
                </a:cubicBezTo>
                <a:lnTo>
                  <a:pt x="6828247" y="6300955"/>
                </a:lnTo>
                <a:cubicBezTo>
                  <a:pt x="6828247" y="6300955"/>
                  <a:pt x="6821668" y="6297666"/>
                  <a:pt x="6808513" y="6291087"/>
                </a:cubicBezTo>
                <a:cubicBezTo>
                  <a:pt x="6795359" y="6284506"/>
                  <a:pt x="6782200" y="6281217"/>
                  <a:pt x="6769045" y="6281217"/>
                </a:cubicBezTo>
                <a:close/>
                <a:moveTo>
                  <a:pt x="5229727" y="6281217"/>
                </a:moveTo>
                <a:cubicBezTo>
                  <a:pt x="5242885" y="6281217"/>
                  <a:pt x="5252752" y="6281217"/>
                  <a:pt x="5259333" y="6281217"/>
                </a:cubicBezTo>
                <a:cubicBezTo>
                  <a:pt x="5265910" y="6281217"/>
                  <a:pt x="5269198" y="6281217"/>
                  <a:pt x="5269198" y="6281217"/>
                </a:cubicBezTo>
                <a:lnTo>
                  <a:pt x="5249463" y="6300955"/>
                </a:lnTo>
                <a:close/>
                <a:moveTo>
                  <a:pt x="6196734" y="6261485"/>
                </a:moveTo>
                <a:lnTo>
                  <a:pt x="6236205" y="6261485"/>
                </a:lnTo>
                <a:cubicBezTo>
                  <a:pt x="6236205" y="6274641"/>
                  <a:pt x="6236205" y="6281217"/>
                  <a:pt x="6236205" y="6281217"/>
                </a:cubicBezTo>
                <a:close/>
                <a:moveTo>
                  <a:pt x="5131053" y="6261485"/>
                </a:moveTo>
                <a:cubicBezTo>
                  <a:pt x="5131053" y="6261485"/>
                  <a:pt x="5137634" y="6261485"/>
                  <a:pt x="5150790" y="6261485"/>
                </a:cubicBezTo>
                <a:lnTo>
                  <a:pt x="5131053" y="6281217"/>
                </a:lnTo>
                <a:close/>
                <a:moveTo>
                  <a:pt x="6611166" y="6226947"/>
                </a:moveTo>
                <a:cubicBezTo>
                  <a:pt x="6598010" y="6223659"/>
                  <a:pt x="6584852" y="6228594"/>
                  <a:pt x="6571695" y="6241748"/>
                </a:cubicBezTo>
                <a:cubicBezTo>
                  <a:pt x="6571695" y="6254905"/>
                  <a:pt x="6578272" y="6261485"/>
                  <a:pt x="6591429" y="6261485"/>
                </a:cubicBezTo>
                <a:cubicBezTo>
                  <a:pt x="6630899" y="6261485"/>
                  <a:pt x="6650634" y="6261485"/>
                  <a:pt x="6650634" y="6261485"/>
                </a:cubicBezTo>
                <a:cubicBezTo>
                  <a:pt x="6637476" y="6241748"/>
                  <a:pt x="6624323" y="6230239"/>
                  <a:pt x="6611166" y="6226947"/>
                </a:cubicBezTo>
                <a:close/>
                <a:moveTo>
                  <a:pt x="5979653" y="6202280"/>
                </a:moveTo>
                <a:cubicBezTo>
                  <a:pt x="5992809" y="6202280"/>
                  <a:pt x="6002678" y="6202280"/>
                  <a:pt x="6009255" y="6202280"/>
                </a:cubicBezTo>
                <a:cubicBezTo>
                  <a:pt x="6015834" y="6202280"/>
                  <a:pt x="6019122" y="6202280"/>
                  <a:pt x="6019122" y="6202280"/>
                </a:cubicBezTo>
                <a:cubicBezTo>
                  <a:pt x="6019122" y="6202280"/>
                  <a:pt x="6015834" y="6208858"/>
                  <a:pt x="6009255" y="6222014"/>
                </a:cubicBezTo>
                <a:cubicBezTo>
                  <a:pt x="6002678" y="6235170"/>
                  <a:pt x="5999386" y="6241748"/>
                  <a:pt x="5999386" y="6241748"/>
                </a:cubicBezTo>
                <a:lnTo>
                  <a:pt x="5959918" y="6241748"/>
                </a:lnTo>
                <a:cubicBezTo>
                  <a:pt x="5959918" y="6228594"/>
                  <a:pt x="5966495" y="6215435"/>
                  <a:pt x="5979653" y="6202280"/>
                </a:cubicBezTo>
                <a:close/>
                <a:moveTo>
                  <a:pt x="6157263" y="6162811"/>
                </a:moveTo>
                <a:cubicBezTo>
                  <a:pt x="6130954" y="6162811"/>
                  <a:pt x="6144110" y="6175964"/>
                  <a:pt x="6196734" y="6202280"/>
                </a:cubicBezTo>
                <a:lnTo>
                  <a:pt x="6295407" y="6202280"/>
                </a:lnTo>
                <a:cubicBezTo>
                  <a:pt x="6295407" y="6202280"/>
                  <a:pt x="6282254" y="6195701"/>
                  <a:pt x="6255938" y="6182544"/>
                </a:cubicBezTo>
                <a:lnTo>
                  <a:pt x="6216470" y="6182544"/>
                </a:lnTo>
                <a:lnTo>
                  <a:pt x="6196734" y="6182544"/>
                </a:lnTo>
                <a:cubicBezTo>
                  <a:pt x="6183577" y="6169388"/>
                  <a:pt x="6170420" y="6162811"/>
                  <a:pt x="6157263" y="6162811"/>
                </a:cubicBezTo>
                <a:close/>
                <a:moveTo>
                  <a:pt x="5836576" y="6148010"/>
                </a:moveTo>
                <a:cubicBezTo>
                  <a:pt x="5853021" y="6151298"/>
                  <a:pt x="5874397" y="6162811"/>
                  <a:pt x="5900711" y="6182544"/>
                </a:cubicBezTo>
                <a:cubicBezTo>
                  <a:pt x="5900711" y="6195701"/>
                  <a:pt x="5900711" y="6202280"/>
                  <a:pt x="5900711" y="6202280"/>
                </a:cubicBezTo>
                <a:cubicBezTo>
                  <a:pt x="5900711" y="6202280"/>
                  <a:pt x="5894135" y="6202280"/>
                  <a:pt x="5880979" y="6202280"/>
                </a:cubicBezTo>
                <a:cubicBezTo>
                  <a:pt x="5867821" y="6202280"/>
                  <a:pt x="5848088" y="6195701"/>
                  <a:pt x="5821774" y="6182544"/>
                </a:cubicBezTo>
                <a:cubicBezTo>
                  <a:pt x="5821774" y="6182544"/>
                  <a:pt x="5818485" y="6179256"/>
                  <a:pt x="5811906" y="6172675"/>
                </a:cubicBezTo>
                <a:cubicBezTo>
                  <a:pt x="5805327" y="6166099"/>
                  <a:pt x="5802038" y="6162811"/>
                  <a:pt x="5802038" y="6162811"/>
                </a:cubicBezTo>
                <a:cubicBezTo>
                  <a:pt x="5808617" y="6149654"/>
                  <a:pt x="5820127" y="6144721"/>
                  <a:pt x="5836576" y="6148010"/>
                </a:cubicBezTo>
                <a:close/>
                <a:moveTo>
                  <a:pt x="5704404" y="6140998"/>
                </a:moveTo>
                <a:lnTo>
                  <a:pt x="5762568" y="6162811"/>
                </a:lnTo>
                <a:lnTo>
                  <a:pt x="5782305" y="6182544"/>
                </a:lnTo>
                <a:lnTo>
                  <a:pt x="5762568" y="6182544"/>
                </a:lnTo>
                <a:cubicBezTo>
                  <a:pt x="5736257" y="6182544"/>
                  <a:pt x="5723101" y="6175964"/>
                  <a:pt x="5723101" y="6162811"/>
                </a:cubicBezTo>
                <a:cubicBezTo>
                  <a:pt x="5723101" y="6156233"/>
                  <a:pt x="5718165" y="6149654"/>
                  <a:pt x="5708297" y="6143073"/>
                </a:cubicBezTo>
                <a:close/>
                <a:moveTo>
                  <a:pt x="6492755" y="6113475"/>
                </a:moveTo>
                <a:cubicBezTo>
                  <a:pt x="6486179" y="6113475"/>
                  <a:pt x="6479601" y="6116764"/>
                  <a:pt x="6473022" y="6123341"/>
                </a:cubicBezTo>
                <a:cubicBezTo>
                  <a:pt x="6473022" y="6136497"/>
                  <a:pt x="6479601" y="6143073"/>
                  <a:pt x="6492755" y="6143073"/>
                </a:cubicBezTo>
                <a:lnTo>
                  <a:pt x="6512491" y="6123341"/>
                </a:lnTo>
                <a:cubicBezTo>
                  <a:pt x="6505911" y="6116764"/>
                  <a:pt x="6499336" y="6113475"/>
                  <a:pt x="6492755" y="6113475"/>
                </a:cubicBezTo>
                <a:close/>
                <a:moveTo>
                  <a:pt x="6196734" y="6103607"/>
                </a:moveTo>
                <a:cubicBezTo>
                  <a:pt x="6209891" y="6103607"/>
                  <a:pt x="6216470" y="6110183"/>
                  <a:pt x="6216470" y="6123341"/>
                </a:cubicBezTo>
                <a:cubicBezTo>
                  <a:pt x="6203313" y="6123341"/>
                  <a:pt x="6196734" y="6123341"/>
                  <a:pt x="6196734" y="6123341"/>
                </a:cubicBezTo>
                <a:cubicBezTo>
                  <a:pt x="6183577" y="6110183"/>
                  <a:pt x="6183577" y="6103607"/>
                  <a:pt x="6196734" y="6103607"/>
                </a:cubicBezTo>
                <a:close/>
                <a:moveTo>
                  <a:pt x="5604690" y="6103607"/>
                </a:moveTo>
                <a:cubicBezTo>
                  <a:pt x="5604690" y="6103607"/>
                  <a:pt x="5624427" y="6110183"/>
                  <a:pt x="5663894" y="6123341"/>
                </a:cubicBezTo>
                <a:cubicBezTo>
                  <a:pt x="5673762" y="6126628"/>
                  <a:pt x="5682397" y="6129920"/>
                  <a:pt x="5689797" y="6133209"/>
                </a:cubicBezTo>
                <a:lnTo>
                  <a:pt x="5704404" y="6140998"/>
                </a:lnTo>
                <a:close/>
                <a:moveTo>
                  <a:pt x="6418751" y="6093739"/>
                </a:moveTo>
                <a:cubicBezTo>
                  <a:pt x="6415462" y="6093739"/>
                  <a:pt x="6413818" y="6097026"/>
                  <a:pt x="6413818" y="6103607"/>
                </a:cubicBezTo>
                <a:cubicBezTo>
                  <a:pt x="6440132" y="6129920"/>
                  <a:pt x="6453286" y="6136497"/>
                  <a:pt x="6453286" y="6123341"/>
                </a:cubicBezTo>
                <a:cubicBezTo>
                  <a:pt x="6453286" y="6110183"/>
                  <a:pt x="6453286" y="6103607"/>
                  <a:pt x="6453286" y="6103607"/>
                </a:cubicBezTo>
                <a:cubicBezTo>
                  <a:pt x="6453286" y="6103607"/>
                  <a:pt x="6446708" y="6103607"/>
                  <a:pt x="6433553" y="6103607"/>
                </a:cubicBezTo>
                <a:cubicBezTo>
                  <a:pt x="6426976" y="6097026"/>
                  <a:pt x="6422040" y="6093739"/>
                  <a:pt x="6418751" y="6093739"/>
                </a:cubicBezTo>
                <a:close/>
                <a:moveTo>
                  <a:pt x="6058590" y="6083870"/>
                </a:moveTo>
                <a:cubicBezTo>
                  <a:pt x="6058590" y="6083870"/>
                  <a:pt x="6065169" y="6083870"/>
                  <a:pt x="6078326" y="6083870"/>
                </a:cubicBezTo>
                <a:lnTo>
                  <a:pt x="6098060" y="6083870"/>
                </a:lnTo>
                <a:lnTo>
                  <a:pt x="6078326" y="6103607"/>
                </a:lnTo>
                <a:cubicBezTo>
                  <a:pt x="6065169" y="6090450"/>
                  <a:pt x="6058590" y="6083870"/>
                  <a:pt x="6058590" y="6083870"/>
                </a:cubicBezTo>
                <a:close/>
                <a:moveTo>
                  <a:pt x="6259887" y="6070055"/>
                </a:moveTo>
                <a:lnTo>
                  <a:pt x="6263531" y="6070210"/>
                </a:lnTo>
                <a:lnTo>
                  <a:pt x="6263340" y="6070303"/>
                </a:lnTo>
                <a:close/>
                <a:moveTo>
                  <a:pt x="6334878" y="6064136"/>
                </a:moveTo>
                <a:cubicBezTo>
                  <a:pt x="6348035" y="6077291"/>
                  <a:pt x="6354614" y="6083870"/>
                  <a:pt x="6354614" y="6083870"/>
                </a:cubicBezTo>
                <a:cubicBezTo>
                  <a:pt x="6354614" y="6097026"/>
                  <a:pt x="6354614" y="6103607"/>
                  <a:pt x="6354614" y="6103607"/>
                </a:cubicBezTo>
                <a:cubicBezTo>
                  <a:pt x="6367769" y="6103607"/>
                  <a:pt x="6374349" y="6097026"/>
                  <a:pt x="6374349" y="6083870"/>
                </a:cubicBezTo>
                <a:cubicBezTo>
                  <a:pt x="6374349" y="6070714"/>
                  <a:pt x="6367769" y="6064136"/>
                  <a:pt x="6354614" y="6064136"/>
                </a:cubicBezTo>
                <a:close/>
                <a:moveTo>
                  <a:pt x="6275675" y="6064136"/>
                </a:moveTo>
                <a:cubicBezTo>
                  <a:pt x="6275675" y="6067425"/>
                  <a:pt x="6272386" y="6069480"/>
                  <a:pt x="6265807" y="6070303"/>
                </a:cubicBezTo>
                <a:lnTo>
                  <a:pt x="6263531" y="6070210"/>
                </a:lnTo>
                <a:close/>
                <a:moveTo>
                  <a:pt x="5999386" y="6064136"/>
                </a:moveTo>
                <a:lnTo>
                  <a:pt x="5999386" y="6083870"/>
                </a:lnTo>
                <a:cubicBezTo>
                  <a:pt x="5986230" y="6083870"/>
                  <a:pt x="5979653" y="6083870"/>
                  <a:pt x="5979653" y="6083870"/>
                </a:cubicBezTo>
                <a:close/>
                <a:moveTo>
                  <a:pt x="5663894" y="6064136"/>
                </a:moveTo>
                <a:lnTo>
                  <a:pt x="5703364" y="6064136"/>
                </a:lnTo>
                <a:lnTo>
                  <a:pt x="5683630" y="6083870"/>
                </a:lnTo>
                <a:cubicBezTo>
                  <a:pt x="5670473" y="6083870"/>
                  <a:pt x="5663894" y="6077291"/>
                  <a:pt x="5663894" y="6064136"/>
                </a:cubicBezTo>
                <a:close/>
                <a:moveTo>
                  <a:pt x="5506016" y="6064136"/>
                </a:moveTo>
                <a:cubicBezTo>
                  <a:pt x="5506016" y="6064136"/>
                  <a:pt x="5512596" y="6064136"/>
                  <a:pt x="5525750" y="6064136"/>
                </a:cubicBezTo>
                <a:cubicBezTo>
                  <a:pt x="5538907" y="6064136"/>
                  <a:pt x="5545486" y="6070714"/>
                  <a:pt x="5545486" y="6083870"/>
                </a:cubicBezTo>
                <a:cubicBezTo>
                  <a:pt x="5545486" y="6083870"/>
                  <a:pt x="5538907" y="6083870"/>
                  <a:pt x="5525750" y="6083870"/>
                </a:cubicBezTo>
                <a:cubicBezTo>
                  <a:pt x="5512596" y="6083870"/>
                  <a:pt x="5506016" y="6083870"/>
                  <a:pt x="5506016" y="6083870"/>
                </a:cubicBezTo>
                <a:cubicBezTo>
                  <a:pt x="5506016" y="6070714"/>
                  <a:pt x="5506016" y="6064136"/>
                  <a:pt x="5506016" y="6064136"/>
                </a:cubicBezTo>
                <a:close/>
                <a:moveTo>
                  <a:pt x="5880979" y="6024667"/>
                </a:moveTo>
                <a:lnTo>
                  <a:pt x="5920449" y="6044399"/>
                </a:lnTo>
                <a:cubicBezTo>
                  <a:pt x="5920449" y="6057557"/>
                  <a:pt x="5907292" y="6057557"/>
                  <a:pt x="5880979" y="6044399"/>
                </a:cubicBezTo>
                <a:cubicBezTo>
                  <a:pt x="5880979" y="6031245"/>
                  <a:pt x="5880979" y="6024667"/>
                  <a:pt x="5880979" y="6024667"/>
                </a:cubicBezTo>
                <a:close/>
                <a:moveTo>
                  <a:pt x="4953442" y="6004929"/>
                </a:moveTo>
                <a:lnTo>
                  <a:pt x="4973176" y="6004929"/>
                </a:lnTo>
                <a:lnTo>
                  <a:pt x="4992911" y="6024667"/>
                </a:lnTo>
                <a:cubicBezTo>
                  <a:pt x="4979756" y="6024667"/>
                  <a:pt x="4966599" y="6018086"/>
                  <a:pt x="4953442" y="6004929"/>
                </a:cubicBezTo>
                <a:close/>
                <a:moveTo>
                  <a:pt x="5506016" y="5985195"/>
                </a:moveTo>
                <a:cubicBezTo>
                  <a:pt x="5506016" y="5985195"/>
                  <a:pt x="5506016" y="5991776"/>
                  <a:pt x="5506016" y="6004929"/>
                </a:cubicBezTo>
                <a:lnTo>
                  <a:pt x="5486283" y="6024667"/>
                </a:lnTo>
                <a:cubicBezTo>
                  <a:pt x="5486283" y="6024667"/>
                  <a:pt x="5486283" y="6018086"/>
                  <a:pt x="5486283" y="6004929"/>
                </a:cubicBezTo>
                <a:close/>
                <a:moveTo>
                  <a:pt x="5821774" y="5945726"/>
                </a:moveTo>
                <a:lnTo>
                  <a:pt x="5861245" y="5945726"/>
                </a:lnTo>
                <a:lnTo>
                  <a:pt x="5841508" y="5965463"/>
                </a:lnTo>
                <a:cubicBezTo>
                  <a:pt x="5828352" y="5965463"/>
                  <a:pt x="5821774" y="5958882"/>
                  <a:pt x="5821774" y="5945726"/>
                </a:cubicBezTo>
                <a:close/>
                <a:moveTo>
                  <a:pt x="5525750" y="5945726"/>
                </a:moveTo>
                <a:cubicBezTo>
                  <a:pt x="5565220" y="5945726"/>
                  <a:pt x="5598113" y="5958882"/>
                  <a:pt x="5624427" y="5985195"/>
                </a:cubicBezTo>
                <a:lnTo>
                  <a:pt x="5565220" y="5985195"/>
                </a:lnTo>
                <a:cubicBezTo>
                  <a:pt x="5538907" y="5972039"/>
                  <a:pt x="5525750" y="5965463"/>
                  <a:pt x="5525750" y="5965463"/>
                </a:cubicBezTo>
                <a:cubicBezTo>
                  <a:pt x="5525750" y="5952306"/>
                  <a:pt x="5525750" y="5945726"/>
                  <a:pt x="5525750" y="5945726"/>
                </a:cubicBezTo>
                <a:close/>
                <a:moveTo>
                  <a:pt x="6157263" y="5925992"/>
                </a:moveTo>
                <a:cubicBezTo>
                  <a:pt x="6157263" y="5939148"/>
                  <a:pt x="6163844" y="5945726"/>
                  <a:pt x="6177001" y="5945726"/>
                </a:cubicBezTo>
                <a:cubicBezTo>
                  <a:pt x="6190156" y="5945726"/>
                  <a:pt x="6196734" y="5945726"/>
                  <a:pt x="6196734" y="5945726"/>
                </a:cubicBezTo>
                <a:cubicBezTo>
                  <a:pt x="6196734" y="5945726"/>
                  <a:pt x="6190156" y="5939148"/>
                  <a:pt x="6177001" y="5925992"/>
                </a:cubicBezTo>
                <a:close/>
                <a:moveTo>
                  <a:pt x="5466546" y="5925992"/>
                </a:moveTo>
                <a:lnTo>
                  <a:pt x="5486283" y="5945726"/>
                </a:lnTo>
                <a:lnTo>
                  <a:pt x="5466546" y="5945726"/>
                </a:lnTo>
                <a:close/>
                <a:moveTo>
                  <a:pt x="4933705" y="5925992"/>
                </a:moveTo>
                <a:cubicBezTo>
                  <a:pt x="4946862" y="5925992"/>
                  <a:pt x="4953442" y="5929281"/>
                  <a:pt x="4953442" y="5935861"/>
                </a:cubicBezTo>
                <a:cubicBezTo>
                  <a:pt x="4953442" y="5942437"/>
                  <a:pt x="4953442" y="5945726"/>
                  <a:pt x="4953442" y="5945726"/>
                </a:cubicBezTo>
                <a:lnTo>
                  <a:pt x="4933705" y="5945726"/>
                </a:lnTo>
                <a:close/>
                <a:moveTo>
                  <a:pt x="4716624" y="5925992"/>
                </a:moveTo>
                <a:cubicBezTo>
                  <a:pt x="4716624" y="5925992"/>
                  <a:pt x="4719913" y="5929281"/>
                  <a:pt x="4726492" y="5935861"/>
                </a:cubicBezTo>
                <a:cubicBezTo>
                  <a:pt x="4733069" y="5942437"/>
                  <a:pt x="4736358" y="5945726"/>
                  <a:pt x="4736358" y="5945726"/>
                </a:cubicBezTo>
                <a:cubicBezTo>
                  <a:pt x="4736358" y="5945726"/>
                  <a:pt x="4729780" y="5945726"/>
                  <a:pt x="4716624" y="5945726"/>
                </a:cubicBezTo>
                <a:cubicBezTo>
                  <a:pt x="4716624" y="5932572"/>
                  <a:pt x="4716624" y="5925992"/>
                  <a:pt x="4716624" y="5925992"/>
                </a:cubicBezTo>
                <a:close/>
                <a:moveTo>
                  <a:pt x="4786929" y="5919824"/>
                </a:moveTo>
                <a:cubicBezTo>
                  <a:pt x="4789396" y="5920649"/>
                  <a:pt x="4792272" y="5922703"/>
                  <a:pt x="4795564" y="5925992"/>
                </a:cubicBezTo>
                <a:cubicBezTo>
                  <a:pt x="4808718" y="5925992"/>
                  <a:pt x="4828454" y="5932572"/>
                  <a:pt x="4854768" y="5945726"/>
                </a:cubicBezTo>
                <a:cubicBezTo>
                  <a:pt x="4881082" y="5972039"/>
                  <a:pt x="4900815" y="5991776"/>
                  <a:pt x="4913972" y="6004929"/>
                </a:cubicBezTo>
                <a:cubicBezTo>
                  <a:pt x="4900815" y="6004929"/>
                  <a:pt x="4890947" y="6001641"/>
                  <a:pt x="4884370" y="5995065"/>
                </a:cubicBezTo>
                <a:cubicBezTo>
                  <a:pt x="4877790" y="5988484"/>
                  <a:pt x="4867925" y="5985195"/>
                  <a:pt x="4854768" y="5985195"/>
                </a:cubicBezTo>
                <a:lnTo>
                  <a:pt x="4815297" y="5965463"/>
                </a:lnTo>
                <a:cubicBezTo>
                  <a:pt x="4815297" y="5952306"/>
                  <a:pt x="4808718" y="5945726"/>
                  <a:pt x="4795564" y="5945726"/>
                </a:cubicBezTo>
                <a:cubicBezTo>
                  <a:pt x="4782404" y="5958882"/>
                  <a:pt x="4775828" y="5958882"/>
                  <a:pt x="4775828" y="5945726"/>
                </a:cubicBezTo>
                <a:cubicBezTo>
                  <a:pt x="4775828" y="5925992"/>
                  <a:pt x="4779527" y="5917357"/>
                  <a:pt x="4786929" y="5919824"/>
                </a:cubicBezTo>
                <a:close/>
                <a:moveTo>
                  <a:pt x="5387607" y="5906255"/>
                </a:moveTo>
                <a:lnTo>
                  <a:pt x="5407342" y="5945726"/>
                </a:lnTo>
                <a:cubicBezTo>
                  <a:pt x="5394186" y="5945726"/>
                  <a:pt x="5387607" y="5939148"/>
                  <a:pt x="5387607" y="5925992"/>
                </a:cubicBezTo>
                <a:cubicBezTo>
                  <a:pt x="5374450" y="5925992"/>
                  <a:pt x="5367872" y="5922703"/>
                  <a:pt x="5367872" y="5916124"/>
                </a:cubicBezTo>
                <a:cubicBezTo>
                  <a:pt x="5367872" y="5909544"/>
                  <a:pt x="5374450" y="5906255"/>
                  <a:pt x="5387607" y="5906255"/>
                </a:cubicBezTo>
                <a:close/>
                <a:moveTo>
                  <a:pt x="4617950" y="5906255"/>
                </a:moveTo>
                <a:lnTo>
                  <a:pt x="4657420" y="5906255"/>
                </a:lnTo>
                <a:cubicBezTo>
                  <a:pt x="4683730" y="5919413"/>
                  <a:pt x="4696888" y="5925992"/>
                  <a:pt x="4696888" y="5925992"/>
                </a:cubicBezTo>
                <a:lnTo>
                  <a:pt x="4657420" y="5945726"/>
                </a:lnTo>
                <a:cubicBezTo>
                  <a:pt x="4644263" y="5945726"/>
                  <a:pt x="4637684" y="5945726"/>
                  <a:pt x="4637684" y="5945726"/>
                </a:cubicBezTo>
                <a:lnTo>
                  <a:pt x="4637684" y="5925992"/>
                </a:lnTo>
                <a:close/>
                <a:moveTo>
                  <a:pt x="4025903" y="5906255"/>
                </a:moveTo>
                <a:lnTo>
                  <a:pt x="4065373" y="5906255"/>
                </a:lnTo>
                <a:lnTo>
                  <a:pt x="4045640" y="5925992"/>
                </a:lnTo>
                <a:cubicBezTo>
                  <a:pt x="4045640" y="5925992"/>
                  <a:pt x="4039062" y="5919413"/>
                  <a:pt x="4025903" y="5906255"/>
                </a:cubicBezTo>
                <a:close/>
                <a:moveTo>
                  <a:pt x="5269198" y="5886522"/>
                </a:moveTo>
                <a:cubicBezTo>
                  <a:pt x="5269198" y="5886522"/>
                  <a:pt x="5275777" y="5886522"/>
                  <a:pt x="5288934" y="5886522"/>
                </a:cubicBezTo>
                <a:lnTo>
                  <a:pt x="5328405" y="5906255"/>
                </a:lnTo>
                <a:cubicBezTo>
                  <a:pt x="5341558" y="5906255"/>
                  <a:pt x="5348138" y="5906255"/>
                  <a:pt x="5348138" y="5906255"/>
                </a:cubicBezTo>
                <a:lnTo>
                  <a:pt x="5328405" y="5925992"/>
                </a:lnTo>
                <a:lnTo>
                  <a:pt x="5308668" y="5945726"/>
                </a:lnTo>
                <a:cubicBezTo>
                  <a:pt x="5295511" y="5932572"/>
                  <a:pt x="5272487" y="5925992"/>
                  <a:pt x="5239596" y="5925992"/>
                </a:cubicBezTo>
                <a:cubicBezTo>
                  <a:pt x="5206706" y="5925992"/>
                  <a:pt x="5190260" y="5919413"/>
                  <a:pt x="5190260" y="5906255"/>
                </a:cubicBezTo>
                <a:lnTo>
                  <a:pt x="5229727" y="5906255"/>
                </a:lnTo>
                <a:lnTo>
                  <a:pt x="5269198" y="5906255"/>
                </a:lnTo>
                <a:close/>
                <a:moveTo>
                  <a:pt x="5052116" y="5886522"/>
                </a:moveTo>
                <a:lnTo>
                  <a:pt x="5071849" y="5886522"/>
                </a:lnTo>
                <a:lnTo>
                  <a:pt x="5071849" y="5906255"/>
                </a:lnTo>
                <a:cubicBezTo>
                  <a:pt x="5058692" y="5906255"/>
                  <a:pt x="5052116" y="5899679"/>
                  <a:pt x="5052116" y="5886522"/>
                </a:cubicBezTo>
                <a:close/>
                <a:moveTo>
                  <a:pt x="3986434" y="5886522"/>
                </a:moveTo>
                <a:cubicBezTo>
                  <a:pt x="3999593" y="5886522"/>
                  <a:pt x="4006170" y="5886522"/>
                  <a:pt x="4006170" y="5886522"/>
                </a:cubicBezTo>
                <a:lnTo>
                  <a:pt x="3986434" y="5906255"/>
                </a:lnTo>
                <a:close/>
                <a:moveTo>
                  <a:pt x="5752703" y="5827317"/>
                </a:moveTo>
                <a:cubicBezTo>
                  <a:pt x="5759280" y="5827317"/>
                  <a:pt x="5762568" y="5833895"/>
                  <a:pt x="5762568" y="5847051"/>
                </a:cubicBezTo>
                <a:lnTo>
                  <a:pt x="5742834" y="5866788"/>
                </a:lnTo>
                <a:cubicBezTo>
                  <a:pt x="5742834" y="5866788"/>
                  <a:pt x="5742834" y="5860209"/>
                  <a:pt x="5742834" y="5847051"/>
                </a:cubicBezTo>
                <a:cubicBezTo>
                  <a:pt x="5742834" y="5833895"/>
                  <a:pt x="5746121" y="5827317"/>
                  <a:pt x="5752703" y="5827317"/>
                </a:cubicBezTo>
                <a:close/>
                <a:moveTo>
                  <a:pt x="4578479" y="5827317"/>
                </a:moveTo>
                <a:cubicBezTo>
                  <a:pt x="4591637" y="5827317"/>
                  <a:pt x="4601504" y="5830606"/>
                  <a:pt x="4608081" y="5837187"/>
                </a:cubicBezTo>
                <a:cubicBezTo>
                  <a:pt x="4614661" y="5843764"/>
                  <a:pt x="4611370" y="5847051"/>
                  <a:pt x="4598214" y="5847051"/>
                </a:cubicBezTo>
                <a:cubicBezTo>
                  <a:pt x="4598214" y="5847051"/>
                  <a:pt x="4594925" y="5847051"/>
                  <a:pt x="4588348" y="5847051"/>
                </a:cubicBezTo>
                <a:cubicBezTo>
                  <a:pt x="4581768" y="5847051"/>
                  <a:pt x="4578479" y="5840475"/>
                  <a:pt x="4578479" y="5827317"/>
                </a:cubicBezTo>
                <a:close/>
                <a:moveTo>
                  <a:pt x="5545486" y="5807582"/>
                </a:moveTo>
                <a:lnTo>
                  <a:pt x="5565220" y="5807582"/>
                </a:lnTo>
                <a:cubicBezTo>
                  <a:pt x="5578377" y="5820738"/>
                  <a:pt x="5591534" y="5827317"/>
                  <a:pt x="5604690" y="5827317"/>
                </a:cubicBezTo>
                <a:cubicBezTo>
                  <a:pt x="5617847" y="5827317"/>
                  <a:pt x="5631004" y="5827317"/>
                  <a:pt x="5644159" y="5827317"/>
                </a:cubicBezTo>
                <a:cubicBezTo>
                  <a:pt x="5670473" y="5827317"/>
                  <a:pt x="5683630" y="5830606"/>
                  <a:pt x="5683630" y="5837187"/>
                </a:cubicBezTo>
                <a:cubicBezTo>
                  <a:pt x="5683630" y="5843764"/>
                  <a:pt x="5686919" y="5847051"/>
                  <a:pt x="5693496" y="5847051"/>
                </a:cubicBezTo>
                <a:cubicBezTo>
                  <a:pt x="5700076" y="5847051"/>
                  <a:pt x="5709944" y="5853632"/>
                  <a:pt x="5723101" y="5866788"/>
                </a:cubicBezTo>
                <a:lnTo>
                  <a:pt x="5703364" y="5866788"/>
                </a:lnTo>
                <a:lnTo>
                  <a:pt x="5663894" y="5886522"/>
                </a:lnTo>
                <a:cubicBezTo>
                  <a:pt x="5663894" y="5886522"/>
                  <a:pt x="5657316" y="5886522"/>
                  <a:pt x="5644159" y="5886522"/>
                </a:cubicBezTo>
                <a:cubicBezTo>
                  <a:pt x="5644159" y="5873366"/>
                  <a:pt x="5647448" y="5860209"/>
                  <a:pt x="5654029" y="5847051"/>
                </a:cubicBezTo>
                <a:cubicBezTo>
                  <a:pt x="5660606" y="5833895"/>
                  <a:pt x="5657316" y="5833895"/>
                  <a:pt x="5644159" y="5847051"/>
                </a:cubicBezTo>
                <a:cubicBezTo>
                  <a:pt x="5617847" y="5847051"/>
                  <a:pt x="5598113" y="5847051"/>
                  <a:pt x="5584953" y="5847051"/>
                </a:cubicBezTo>
                <a:lnTo>
                  <a:pt x="5584953" y="5827317"/>
                </a:lnTo>
                <a:cubicBezTo>
                  <a:pt x="5558643" y="5827317"/>
                  <a:pt x="5545486" y="5820738"/>
                  <a:pt x="5545486" y="5807582"/>
                </a:cubicBezTo>
                <a:close/>
                <a:moveTo>
                  <a:pt x="5071849" y="5807582"/>
                </a:moveTo>
                <a:cubicBezTo>
                  <a:pt x="5071849" y="5807582"/>
                  <a:pt x="5078430" y="5807582"/>
                  <a:pt x="5091586" y="5807582"/>
                </a:cubicBezTo>
                <a:cubicBezTo>
                  <a:pt x="5104740" y="5807582"/>
                  <a:pt x="5111320" y="5810871"/>
                  <a:pt x="5111320" y="5817449"/>
                </a:cubicBezTo>
                <a:cubicBezTo>
                  <a:pt x="5111320" y="5824030"/>
                  <a:pt x="5104740" y="5827317"/>
                  <a:pt x="5091586" y="5827317"/>
                </a:cubicBezTo>
                <a:cubicBezTo>
                  <a:pt x="5091586" y="5827317"/>
                  <a:pt x="5088295" y="5824030"/>
                  <a:pt x="5081718" y="5817449"/>
                </a:cubicBezTo>
                <a:cubicBezTo>
                  <a:pt x="5075138" y="5810871"/>
                  <a:pt x="5071849" y="5807582"/>
                  <a:pt x="5071849" y="5807582"/>
                </a:cubicBezTo>
                <a:close/>
                <a:moveTo>
                  <a:pt x="4763492" y="5797717"/>
                </a:moveTo>
                <a:cubicBezTo>
                  <a:pt x="4765138" y="5797717"/>
                  <a:pt x="4769251" y="5801004"/>
                  <a:pt x="4775828" y="5807582"/>
                </a:cubicBezTo>
                <a:cubicBezTo>
                  <a:pt x="4788985" y="5820738"/>
                  <a:pt x="4798853" y="5824030"/>
                  <a:pt x="4805429" y="5817449"/>
                </a:cubicBezTo>
                <a:cubicBezTo>
                  <a:pt x="4812010" y="5810871"/>
                  <a:pt x="4848189" y="5814162"/>
                  <a:pt x="4913972" y="5827317"/>
                </a:cubicBezTo>
                <a:lnTo>
                  <a:pt x="4874502" y="5847051"/>
                </a:lnTo>
                <a:cubicBezTo>
                  <a:pt x="4861345" y="5847051"/>
                  <a:pt x="4848189" y="5847051"/>
                  <a:pt x="4835032" y="5847051"/>
                </a:cubicBezTo>
                <a:lnTo>
                  <a:pt x="4795564" y="5827317"/>
                </a:lnTo>
                <a:cubicBezTo>
                  <a:pt x="4782404" y="5827317"/>
                  <a:pt x="4772539" y="5820738"/>
                  <a:pt x="4765960" y="5807582"/>
                </a:cubicBezTo>
                <a:cubicBezTo>
                  <a:pt x="4762671" y="5801004"/>
                  <a:pt x="4761849" y="5797717"/>
                  <a:pt x="4763492" y="5797717"/>
                </a:cubicBezTo>
                <a:close/>
                <a:moveTo>
                  <a:pt x="5821774" y="5768115"/>
                </a:moveTo>
                <a:lnTo>
                  <a:pt x="5841508" y="5807582"/>
                </a:lnTo>
                <a:cubicBezTo>
                  <a:pt x="5894135" y="5833895"/>
                  <a:pt x="5920449" y="5833895"/>
                  <a:pt x="5920449" y="5807582"/>
                </a:cubicBezTo>
                <a:cubicBezTo>
                  <a:pt x="5920449" y="5807582"/>
                  <a:pt x="5913868" y="5804293"/>
                  <a:pt x="5900711" y="5797717"/>
                </a:cubicBezTo>
                <a:cubicBezTo>
                  <a:pt x="5887556" y="5791137"/>
                  <a:pt x="5874397" y="5787848"/>
                  <a:pt x="5861245" y="5787848"/>
                </a:cubicBezTo>
                <a:cubicBezTo>
                  <a:pt x="5848088" y="5787848"/>
                  <a:pt x="5834931" y="5781269"/>
                  <a:pt x="5821774" y="5768115"/>
                </a:cubicBezTo>
                <a:close/>
                <a:moveTo>
                  <a:pt x="5190260" y="5768115"/>
                </a:moveTo>
                <a:cubicBezTo>
                  <a:pt x="5190260" y="5768115"/>
                  <a:pt x="5190260" y="5774691"/>
                  <a:pt x="5190260" y="5787848"/>
                </a:cubicBezTo>
                <a:cubicBezTo>
                  <a:pt x="5190260" y="5787848"/>
                  <a:pt x="5196837" y="5787848"/>
                  <a:pt x="5209994" y="5787848"/>
                </a:cubicBezTo>
                <a:cubicBezTo>
                  <a:pt x="5209994" y="5787848"/>
                  <a:pt x="5209994" y="5784559"/>
                  <a:pt x="5209994" y="5777980"/>
                </a:cubicBezTo>
                <a:cubicBezTo>
                  <a:pt x="5209994" y="5771402"/>
                  <a:pt x="5203414" y="5768115"/>
                  <a:pt x="5190260" y="5768115"/>
                </a:cubicBezTo>
                <a:close/>
                <a:moveTo>
                  <a:pt x="4696888" y="5768115"/>
                </a:moveTo>
                <a:cubicBezTo>
                  <a:pt x="4710047" y="5768115"/>
                  <a:pt x="4719913" y="5771402"/>
                  <a:pt x="4726492" y="5777980"/>
                </a:cubicBezTo>
                <a:cubicBezTo>
                  <a:pt x="4733069" y="5784559"/>
                  <a:pt x="4736358" y="5787848"/>
                  <a:pt x="4736358" y="5787848"/>
                </a:cubicBezTo>
                <a:lnTo>
                  <a:pt x="4716624" y="5787848"/>
                </a:lnTo>
                <a:close/>
                <a:moveTo>
                  <a:pt x="5180392" y="5748378"/>
                </a:moveTo>
                <a:cubicBezTo>
                  <a:pt x="5186968" y="5748378"/>
                  <a:pt x="5196837" y="5754957"/>
                  <a:pt x="5209994" y="5768115"/>
                </a:cubicBezTo>
                <a:cubicBezTo>
                  <a:pt x="5223150" y="5781269"/>
                  <a:pt x="5236308" y="5787848"/>
                  <a:pt x="5249463" y="5787848"/>
                </a:cubicBezTo>
                <a:cubicBezTo>
                  <a:pt x="5262620" y="5787848"/>
                  <a:pt x="5275777" y="5794428"/>
                  <a:pt x="5288934" y="5807582"/>
                </a:cubicBezTo>
                <a:lnTo>
                  <a:pt x="5288934" y="5787848"/>
                </a:lnTo>
                <a:cubicBezTo>
                  <a:pt x="5288934" y="5761535"/>
                  <a:pt x="5282355" y="5748378"/>
                  <a:pt x="5269198" y="5748378"/>
                </a:cubicBezTo>
                <a:lnTo>
                  <a:pt x="5288934" y="5748378"/>
                </a:lnTo>
                <a:cubicBezTo>
                  <a:pt x="5341558" y="5801004"/>
                  <a:pt x="5374450" y="5814162"/>
                  <a:pt x="5387607" y="5787848"/>
                </a:cubicBezTo>
                <a:lnTo>
                  <a:pt x="5407342" y="5768115"/>
                </a:lnTo>
                <a:cubicBezTo>
                  <a:pt x="5420499" y="5781269"/>
                  <a:pt x="5420499" y="5787848"/>
                  <a:pt x="5407342" y="5787848"/>
                </a:cubicBezTo>
                <a:lnTo>
                  <a:pt x="5624427" y="5886522"/>
                </a:lnTo>
                <a:cubicBezTo>
                  <a:pt x="5624427" y="5886522"/>
                  <a:pt x="5631004" y="5893101"/>
                  <a:pt x="5644159" y="5906255"/>
                </a:cubicBezTo>
                <a:cubicBezTo>
                  <a:pt x="5657316" y="5919413"/>
                  <a:pt x="5663894" y="5932572"/>
                  <a:pt x="5663894" y="5945726"/>
                </a:cubicBezTo>
                <a:cubicBezTo>
                  <a:pt x="5637583" y="5932572"/>
                  <a:pt x="5617847" y="5925992"/>
                  <a:pt x="5604690" y="5925992"/>
                </a:cubicBezTo>
                <a:cubicBezTo>
                  <a:pt x="5591534" y="5912835"/>
                  <a:pt x="5578377" y="5912835"/>
                  <a:pt x="5565220" y="5925992"/>
                </a:cubicBezTo>
                <a:cubicBezTo>
                  <a:pt x="5565220" y="5925992"/>
                  <a:pt x="5558643" y="5925992"/>
                  <a:pt x="5545486" y="5925992"/>
                </a:cubicBezTo>
                <a:lnTo>
                  <a:pt x="5565220" y="5906255"/>
                </a:lnTo>
                <a:lnTo>
                  <a:pt x="5584953" y="5886522"/>
                </a:lnTo>
                <a:lnTo>
                  <a:pt x="5565220" y="5886522"/>
                </a:lnTo>
                <a:cubicBezTo>
                  <a:pt x="5552065" y="5886522"/>
                  <a:pt x="5542197" y="5886522"/>
                  <a:pt x="5535618" y="5886522"/>
                </a:cubicBezTo>
                <a:cubicBezTo>
                  <a:pt x="5529040" y="5886522"/>
                  <a:pt x="5519173" y="5886522"/>
                  <a:pt x="5506016" y="5886522"/>
                </a:cubicBezTo>
                <a:lnTo>
                  <a:pt x="5367872" y="5847051"/>
                </a:lnTo>
                <a:lnTo>
                  <a:pt x="5348138" y="5827317"/>
                </a:lnTo>
                <a:cubicBezTo>
                  <a:pt x="5348138" y="5840475"/>
                  <a:pt x="5348138" y="5847051"/>
                  <a:pt x="5348138" y="5847051"/>
                </a:cubicBezTo>
                <a:cubicBezTo>
                  <a:pt x="5348138" y="5847051"/>
                  <a:pt x="5341558" y="5847051"/>
                  <a:pt x="5328405" y="5847051"/>
                </a:cubicBezTo>
                <a:cubicBezTo>
                  <a:pt x="5315244" y="5847051"/>
                  <a:pt x="5308668" y="5840475"/>
                  <a:pt x="5308668" y="5827317"/>
                </a:cubicBezTo>
                <a:cubicBezTo>
                  <a:pt x="5295511" y="5827317"/>
                  <a:pt x="5282355" y="5827317"/>
                  <a:pt x="5269198" y="5827317"/>
                </a:cubicBezTo>
                <a:lnTo>
                  <a:pt x="5170524" y="5787848"/>
                </a:lnTo>
                <a:cubicBezTo>
                  <a:pt x="5170524" y="5787848"/>
                  <a:pt x="5170524" y="5781269"/>
                  <a:pt x="5170524" y="5768115"/>
                </a:cubicBezTo>
                <a:cubicBezTo>
                  <a:pt x="5170524" y="5754957"/>
                  <a:pt x="5173813" y="5748378"/>
                  <a:pt x="5180392" y="5748378"/>
                </a:cubicBezTo>
                <a:close/>
                <a:moveTo>
                  <a:pt x="5111320" y="5748378"/>
                </a:moveTo>
                <a:cubicBezTo>
                  <a:pt x="5111320" y="5748378"/>
                  <a:pt x="5111320" y="5754957"/>
                  <a:pt x="5111320" y="5768115"/>
                </a:cubicBezTo>
                <a:cubicBezTo>
                  <a:pt x="5111320" y="5768115"/>
                  <a:pt x="5111320" y="5774691"/>
                  <a:pt x="5111320" y="5787848"/>
                </a:cubicBezTo>
                <a:cubicBezTo>
                  <a:pt x="5098163" y="5787848"/>
                  <a:pt x="5091586" y="5781269"/>
                  <a:pt x="5091586" y="5768115"/>
                </a:cubicBezTo>
                <a:cubicBezTo>
                  <a:pt x="5091586" y="5754957"/>
                  <a:pt x="5098163" y="5748378"/>
                  <a:pt x="5111320" y="5748378"/>
                </a:cubicBezTo>
                <a:close/>
                <a:moveTo>
                  <a:pt x="4775828" y="5728644"/>
                </a:moveTo>
                <a:lnTo>
                  <a:pt x="4835032" y="5748378"/>
                </a:lnTo>
                <a:cubicBezTo>
                  <a:pt x="4835032" y="5748378"/>
                  <a:pt x="4821875" y="5748378"/>
                  <a:pt x="4795564" y="5748378"/>
                </a:cubicBezTo>
                <a:close/>
                <a:moveTo>
                  <a:pt x="5407342" y="5708907"/>
                </a:moveTo>
                <a:lnTo>
                  <a:pt x="5466546" y="5708907"/>
                </a:lnTo>
                <a:cubicBezTo>
                  <a:pt x="5466546" y="5722064"/>
                  <a:pt x="5473125" y="5728644"/>
                  <a:pt x="5486283" y="5728644"/>
                </a:cubicBezTo>
                <a:lnTo>
                  <a:pt x="5506016" y="5728644"/>
                </a:lnTo>
                <a:lnTo>
                  <a:pt x="5486283" y="5748378"/>
                </a:lnTo>
                <a:lnTo>
                  <a:pt x="5446812" y="5728644"/>
                </a:lnTo>
                <a:cubicBezTo>
                  <a:pt x="5420499" y="5715488"/>
                  <a:pt x="5407342" y="5708907"/>
                  <a:pt x="5407342" y="5708907"/>
                </a:cubicBezTo>
                <a:close/>
                <a:moveTo>
                  <a:pt x="4716624" y="5708907"/>
                </a:moveTo>
                <a:cubicBezTo>
                  <a:pt x="4729780" y="5708907"/>
                  <a:pt x="4736358" y="5715488"/>
                  <a:pt x="4736358" y="5728644"/>
                </a:cubicBezTo>
                <a:cubicBezTo>
                  <a:pt x="4736358" y="5741801"/>
                  <a:pt x="4736358" y="5748378"/>
                  <a:pt x="4736358" y="5748378"/>
                </a:cubicBezTo>
                <a:cubicBezTo>
                  <a:pt x="4736358" y="5748378"/>
                  <a:pt x="4729780" y="5741801"/>
                  <a:pt x="4716624" y="5728644"/>
                </a:cubicBezTo>
                <a:close/>
                <a:moveTo>
                  <a:pt x="5229727" y="5689173"/>
                </a:moveTo>
                <a:cubicBezTo>
                  <a:pt x="5229727" y="5689173"/>
                  <a:pt x="5233019" y="5692462"/>
                  <a:pt x="5239596" y="5699043"/>
                </a:cubicBezTo>
                <a:cubicBezTo>
                  <a:pt x="5246174" y="5705620"/>
                  <a:pt x="5249463" y="5708907"/>
                  <a:pt x="5249463" y="5708907"/>
                </a:cubicBezTo>
                <a:lnTo>
                  <a:pt x="5229727" y="5708907"/>
                </a:lnTo>
                <a:close/>
                <a:moveTo>
                  <a:pt x="4756094" y="5669441"/>
                </a:moveTo>
                <a:lnTo>
                  <a:pt x="4775828" y="5689173"/>
                </a:lnTo>
                <a:cubicBezTo>
                  <a:pt x="4749514" y="5702331"/>
                  <a:pt x="4736358" y="5702331"/>
                  <a:pt x="4736358" y="5689173"/>
                </a:cubicBezTo>
                <a:cubicBezTo>
                  <a:pt x="4736358" y="5676018"/>
                  <a:pt x="4742937" y="5669441"/>
                  <a:pt x="4756094" y="5669441"/>
                </a:cubicBezTo>
                <a:close/>
                <a:moveTo>
                  <a:pt x="4558745" y="5669441"/>
                </a:moveTo>
                <a:lnTo>
                  <a:pt x="4578479" y="5689173"/>
                </a:lnTo>
                <a:cubicBezTo>
                  <a:pt x="4578479" y="5689173"/>
                  <a:pt x="4571902" y="5689173"/>
                  <a:pt x="4558745" y="5689173"/>
                </a:cubicBezTo>
                <a:close/>
                <a:moveTo>
                  <a:pt x="4400865" y="5669441"/>
                </a:moveTo>
                <a:cubicBezTo>
                  <a:pt x="4400865" y="5669441"/>
                  <a:pt x="4404155" y="5672729"/>
                  <a:pt x="4410733" y="5679305"/>
                </a:cubicBezTo>
                <a:cubicBezTo>
                  <a:pt x="4417311" y="5685886"/>
                  <a:pt x="4420601" y="5689173"/>
                  <a:pt x="4420601" y="5689173"/>
                </a:cubicBezTo>
                <a:cubicBezTo>
                  <a:pt x="4420601" y="5702331"/>
                  <a:pt x="4420601" y="5708907"/>
                  <a:pt x="4420601" y="5708907"/>
                </a:cubicBezTo>
                <a:cubicBezTo>
                  <a:pt x="4407444" y="5708907"/>
                  <a:pt x="4400865" y="5705620"/>
                  <a:pt x="4400865" y="5699043"/>
                </a:cubicBezTo>
                <a:cubicBezTo>
                  <a:pt x="4400865" y="5692462"/>
                  <a:pt x="4400865" y="5689173"/>
                  <a:pt x="4400865" y="5689173"/>
                </a:cubicBezTo>
                <a:cubicBezTo>
                  <a:pt x="4387708" y="5676018"/>
                  <a:pt x="4387708" y="5669441"/>
                  <a:pt x="4400865" y="5669441"/>
                </a:cubicBezTo>
                <a:close/>
                <a:moveTo>
                  <a:pt x="5209994" y="5649704"/>
                </a:moveTo>
                <a:cubicBezTo>
                  <a:pt x="5209994" y="5649704"/>
                  <a:pt x="5209994" y="5656284"/>
                  <a:pt x="5209994" y="5669441"/>
                </a:cubicBezTo>
                <a:cubicBezTo>
                  <a:pt x="5196837" y="5669441"/>
                  <a:pt x="5190260" y="5669441"/>
                  <a:pt x="5190260" y="5669441"/>
                </a:cubicBezTo>
                <a:close/>
                <a:moveTo>
                  <a:pt x="5131053" y="5649704"/>
                </a:moveTo>
                <a:cubicBezTo>
                  <a:pt x="5144211" y="5649704"/>
                  <a:pt x="5157367" y="5649704"/>
                  <a:pt x="5170524" y="5649704"/>
                </a:cubicBezTo>
                <a:lnTo>
                  <a:pt x="5150790" y="5669441"/>
                </a:lnTo>
                <a:close/>
                <a:moveTo>
                  <a:pt x="4933705" y="5649704"/>
                </a:moveTo>
                <a:lnTo>
                  <a:pt x="4953442" y="5649704"/>
                </a:lnTo>
                <a:cubicBezTo>
                  <a:pt x="4966599" y="5649704"/>
                  <a:pt x="4979756" y="5649704"/>
                  <a:pt x="4992911" y="5649704"/>
                </a:cubicBezTo>
                <a:cubicBezTo>
                  <a:pt x="5006066" y="5649704"/>
                  <a:pt x="5012646" y="5656284"/>
                  <a:pt x="5012646" y="5669441"/>
                </a:cubicBezTo>
                <a:lnTo>
                  <a:pt x="5071849" y="5689173"/>
                </a:lnTo>
                <a:lnTo>
                  <a:pt x="5150790" y="5708907"/>
                </a:lnTo>
                <a:lnTo>
                  <a:pt x="5209994" y="5728644"/>
                </a:lnTo>
                <a:lnTo>
                  <a:pt x="5150790" y="5728644"/>
                </a:lnTo>
                <a:cubicBezTo>
                  <a:pt x="5124476" y="5728644"/>
                  <a:pt x="5104740" y="5725355"/>
                  <a:pt x="5091586" y="5718776"/>
                </a:cubicBezTo>
                <a:cubicBezTo>
                  <a:pt x="5078430" y="5712196"/>
                  <a:pt x="5065273" y="5708907"/>
                  <a:pt x="5052116" y="5708907"/>
                </a:cubicBezTo>
                <a:cubicBezTo>
                  <a:pt x="5025802" y="5695754"/>
                  <a:pt x="5009358" y="5692462"/>
                  <a:pt x="5002777" y="5699043"/>
                </a:cubicBezTo>
                <a:cubicBezTo>
                  <a:pt x="4996201" y="5705620"/>
                  <a:pt x="4999489" y="5718776"/>
                  <a:pt x="5012646" y="5738509"/>
                </a:cubicBezTo>
                <a:cubicBezTo>
                  <a:pt x="5025802" y="5758246"/>
                  <a:pt x="5029091" y="5771402"/>
                  <a:pt x="5022514" y="5777980"/>
                </a:cubicBezTo>
                <a:cubicBezTo>
                  <a:pt x="5015935" y="5784559"/>
                  <a:pt x="5002777" y="5787848"/>
                  <a:pt x="4983044" y="5787848"/>
                </a:cubicBezTo>
                <a:cubicBezTo>
                  <a:pt x="4963308" y="5787848"/>
                  <a:pt x="4956730" y="5781269"/>
                  <a:pt x="4963308" y="5768115"/>
                </a:cubicBezTo>
                <a:cubicBezTo>
                  <a:pt x="4969887" y="5754957"/>
                  <a:pt x="4973176" y="5748378"/>
                  <a:pt x="4973176" y="5748378"/>
                </a:cubicBezTo>
                <a:lnTo>
                  <a:pt x="4992911" y="5748378"/>
                </a:lnTo>
                <a:cubicBezTo>
                  <a:pt x="5006066" y="5748378"/>
                  <a:pt x="5012646" y="5748378"/>
                  <a:pt x="5012646" y="5748378"/>
                </a:cubicBezTo>
                <a:cubicBezTo>
                  <a:pt x="5012646" y="5735220"/>
                  <a:pt x="4999489" y="5728644"/>
                  <a:pt x="4973176" y="5728644"/>
                </a:cubicBezTo>
                <a:cubicBezTo>
                  <a:pt x="4973176" y="5741801"/>
                  <a:pt x="4969887" y="5748378"/>
                  <a:pt x="4963308" y="5748378"/>
                </a:cubicBezTo>
                <a:cubicBezTo>
                  <a:pt x="4956730" y="5748378"/>
                  <a:pt x="4946862" y="5748378"/>
                  <a:pt x="4933705" y="5748378"/>
                </a:cubicBezTo>
                <a:cubicBezTo>
                  <a:pt x="4920548" y="5748378"/>
                  <a:pt x="4910684" y="5754957"/>
                  <a:pt x="4904102" y="5768115"/>
                </a:cubicBezTo>
                <a:cubicBezTo>
                  <a:pt x="4897527" y="5781269"/>
                  <a:pt x="4890947" y="5781269"/>
                  <a:pt x="4884370" y="5768115"/>
                </a:cubicBezTo>
                <a:cubicBezTo>
                  <a:pt x="4877790" y="5754957"/>
                  <a:pt x="4881082" y="5748378"/>
                  <a:pt x="4894236" y="5748378"/>
                </a:cubicBezTo>
                <a:lnTo>
                  <a:pt x="4874502" y="5728644"/>
                </a:lnTo>
                <a:cubicBezTo>
                  <a:pt x="4861345" y="5728644"/>
                  <a:pt x="4854768" y="5731933"/>
                  <a:pt x="4854768" y="5738509"/>
                </a:cubicBezTo>
                <a:cubicBezTo>
                  <a:pt x="4854768" y="5745090"/>
                  <a:pt x="4848189" y="5741801"/>
                  <a:pt x="4835032" y="5728644"/>
                </a:cubicBezTo>
                <a:cubicBezTo>
                  <a:pt x="4821875" y="5715488"/>
                  <a:pt x="4812010" y="5708907"/>
                  <a:pt x="4805429" y="5708907"/>
                </a:cubicBezTo>
                <a:cubicBezTo>
                  <a:pt x="4798853" y="5708907"/>
                  <a:pt x="4795564" y="5702331"/>
                  <a:pt x="4795564" y="5689173"/>
                </a:cubicBezTo>
                <a:cubicBezTo>
                  <a:pt x="4795564" y="5689173"/>
                  <a:pt x="4802140" y="5689173"/>
                  <a:pt x="4815297" y="5689173"/>
                </a:cubicBezTo>
                <a:cubicBezTo>
                  <a:pt x="4867925" y="5702331"/>
                  <a:pt x="4900815" y="5708907"/>
                  <a:pt x="4913972" y="5708907"/>
                </a:cubicBezTo>
                <a:cubicBezTo>
                  <a:pt x="4953442" y="5695754"/>
                  <a:pt x="4973176" y="5689173"/>
                  <a:pt x="4973176" y="5689173"/>
                </a:cubicBezTo>
                <a:cubicBezTo>
                  <a:pt x="4960019" y="5662860"/>
                  <a:pt x="4946862" y="5649704"/>
                  <a:pt x="4933705" y="5649704"/>
                </a:cubicBezTo>
                <a:close/>
                <a:moveTo>
                  <a:pt x="4701823" y="5639839"/>
                </a:moveTo>
                <a:cubicBezTo>
                  <a:pt x="4705111" y="5639839"/>
                  <a:pt x="4710044" y="5643126"/>
                  <a:pt x="4716624" y="5649704"/>
                </a:cubicBezTo>
                <a:cubicBezTo>
                  <a:pt x="4729780" y="5662860"/>
                  <a:pt x="4733069" y="5669441"/>
                  <a:pt x="4726492" y="5669441"/>
                </a:cubicBezTo>
                <a:cubicBezTo>
                  <a:pt x="4719913" y="5669441"/>
                  <a:pt x="4716624" y="5669441"/>
                  <a:pt x="4716624" y="5669441"/>
                </a:cubicBezTo>
                <a:cubicBezTo>
                  <a:pt x="4703467" y="5669441"/>
                  <a:pt x="4696888" y="5662860"/>
                  <a:pt x="4696888" y="5649704"/>
                </a:cubicBezTo>
                <a:cubicBezTo>
                  <a:pt x="4696888" y="5643126"/>
                  <a:pt x="4698535" y="5639839"/>
                  <a:pt x="4701823" y="5639839"/>
                </a:cubicBezTo>
                <a:close/>
                <a:moveTo>
                  <a:pt x="5752703" y="5639836"/>
                </a:moveTo>
                <a:lnTo>
                  <a:pt x="5762568" y="5649704"/>
                </a:lnTo>
                <a:cubicBezTo>
                  <a:pt x="5762568" y="5662860"/>
                  <a:pt x="5769146" y="5669441"/>
                  <a:pt x="5782305" y="5669441"/>
                </a:cubicBezTo>
                <a:lnTo>
                  <a:pt x="5782305" y="5649704"/>
                </a:lnTo>
                <a:cubicBezTo>
                  <a:pt x="5775724" y="5649704"/>
                  <a:pt x="5769970" y="5648881"/>
                  <a:pt x="5765033" y="5647237"/>
                </a:cubicBezTo>
                <a:close/>
                <a:moveTo>
                  <a:pt x="5742834" y="5629969"/>
                </a:moveTo>
                <a:lnTo>
                  <a:pt x="5746644" y="5633781"/>
                </a:lnTo>
                <a:lnTo>
                  <a:pt x="5745301" y="5632436"/>
                </a:lnTo>
                <a:cubicBezTo>
                  <a:pt x="5743657" y="5630792"/>
                  <a:pt x="5742834" y="5629969"/>
                  <a:pt x="5742834" y="5629969"/>
                </a:cubicBezTo>
                <a:close/>
                <a:moveTo>
                  <a:pt x="4835032" y="5629969"/>
                </a:moveTo>
                <a:cubicBezTo>
                  <a:pt x="4848189" y="5629969"/>
                  <a:pt x="4861345" y="5629969"/>
                  <a:pt x="4874502" y="5629969"/>
                </a:cubicBezTo>
                <a:cubicBezTo>
                  <a:pt x="4887659" y="5629969"/>
                  <a:pt x="4894236" y="5629969"/>
                  <a:pt x="4894236" y="5629969"/>
                </a:cubicBezTo>
                <a:cubicBezTo>
                  <a:pt x="4894236" y="5629969"/>
                  <a:pt x="4900815" y="5636547"/>
                  <a:pt x="4913972" y="5649704"/>
                </a:cubicBezTo>
                <a:cubicBezTo>
                  <a:pt x="4913972" y="5662860"/>
                  <a:pt x="4907391" y="5666152"/>
                  <a:pt x="4894236" y="5659571"/>
                </a:cubicBezTo>
                <a:cubicBezTo>
                  <a:pt x="4881082" y="5652993"/>
                  <a:pt x="4861345" y="5643126"/>
                  <a:pt x="4835032" y="5629969"/>
                </a:cubicBezTo>
                <a:close/>
                <a:moveTo>
                  <a:pt x="4677153" y="5629969"/>
                </a:moveTo>
                <a:lnTo>
                  <a:pt x="4657420" y="5649704"/>
                </a:lnTo>
                <a:lnTo>
                  <a:pt x="4637684" y="5669441"/>
                </a:lnTo>
                <a:lnTo>
                  <a:pt x="4637684" y="5649704"/>
                </a:lnTo>
                <a:cubicBezTo>
                  <a:pt x="4650839" y="5636547"/>
                  <a:pt x="4663996" y="5629969"/>
                  <a:pt x="4677153" y="5629969"/>
                </a:cubicBezTo>
                <a:close/>
                <a:moveTo>
                  <a:pt x="4203517" y="5629969"/>
                </a:moveTo>
                <a:cubicBezTo>
                  <a:pt x="4216674" y="5629969"/>
                  <a:pt x="4223254" y="5636547"/>
                  <a:pt x="4223254" y="5649704"/>
                </a:cubicBezTo>
                <a:lnTo>
                  <a:pt x="4203517" y="5649704"/>
                </a:lnTo>
                <a:close/>
                <a:moveTo>
                  <a:pt x="5821774" y="5590500"/>
                </a:moveTo>
                <a:lnTo>
                  <a:pt x="5841508" y="5610234"/>
                </a:lnTo>
                <a:cubicBezTo>
                  <a:pt x="5841508" y="5610234"/>
                  <a:pt x="5848088" y="5603657"/>
                  <a:pt x="5861245" y="5590500"/>
                </a:cubicBezTo>
                <a:lnTo>
                  <a:pt x="5841508" y="5590500"/>
                </a:lnTo>
                <a:close/>
                <a:moveTo>
                  <a:pt x="4420601" y="5590500"/>
                </a:moveTo>
                <a:cubicBezTo>
                  <a:pt x="4433758" y="5590500"/>
                  <a:pt x="4440336" y="5597079"/>
                  <a:pt x="4440336" y="5610234"/>
                </a:cubicBezTo>
                <a:lnTo>
                  <a:pt x="4420601" y="5610234"/>
                </a:lnTo>
                <a:close/>
                <a:moveTo>
                  <a:pt x="4775828" y="5551029"/>
                </a:moveTo>
                <a:cubicBezTo>
                  <a:pt x="5012646" y="5577344"/>
                  <a:pt x="5144211" y="5577344"/>
                  <a:pt x="5170524" y="5551029"/>
                </a:cubicBezTo>
                <a:cubicBezTo>
                  <a:pt x="5170524" y="5551029"/>
                  <a:pt x="5170524" y="5554318"/>
                  <a:pt x="5170524" y="5560898"/>
                </a:cubicBezTo>
                <a:cubicBezTo>
                  <a:pt x="5170524" y="5567474"/>
                  <a:pt x="5173813" y="5574055"/>
                  <a:pt x="5180392" y="5580632"/>
                </a:cubicBezTo>
                <a:cubicBezTo>
                  <a:pt x="5186968" y="5587211"/>
                  <a:pt x="5196837" y="5590500"/>
                  <a:pt x="5209994" y="5590500"/>
                </a:cubicBezTo>
                <a:lnTo>
                  <a:pt x="5209994" y="5570766"/>
                </a:lnTo>
                <a:cubicBezTo>
                  <a:pt x="5196837" y="5557610"/>
                  <a:pt x="5190260" y="5551029"/>
                  <a:pt x="5190260" y="5551029"/>
                </a:cubicBezTo>
                <a:lnTo>
                  <a:pt x="5269198" y="5570766"/>
                </a:lnTo>
                <a:cubicBezTo>
                  <a:pt x="5282355" y="5583920"/>
                  <a:pt x="5295511" y="5583920"/>
                  <a:pt x="5308668" y="5570766"/>
                </a:cubicBezTo>
                <a:lnTo>
                  <a:pt x="5308668" y="5590500"/>
                </a:lnTo>
                <a:cubicBezTo>
                  <a:pt x="5295511" y="5603657"/>
                  <a:pt x="5295511" y="5610234"/>
                  <a:pt x="5308668" y="5610234"/>
                </a:cubicBezTo>
                <a:lnTo>
                  <a:pt x="5328405" y="5610234"/>
                </a:lnTo>
                <a:cubicBezTo>
                  <a:pt x="5328405" y="5610234"/>
                  <a:pt x="5341558" y="5610234"/>
                  <a:pt x="5367872" y="5610234"/>
                </a:cubicBezTo>
                <a:lnTo>
                  <a:pt x="5387607" y="5610234"/>
                </a:lnTo>
                <a:lnTo>
                  <a:pt x="5407342" y="5610234"/>
                </a:lnTo>
                <a:cubicBezTo>
                  <a:pt x="5407342" y="5623391"/>
                  <a:pt x="5417210" y="5633258"/>
                  <a:pt x="5436944" y="5639836"/>
                </a:cubicBezTo>
                <a:cubicBezTo>
                  <a:pt x="5456681" y="5646415"/>
                  <a:pt x="5479703" y="5656284"/>
                  <a:pt x="5506016" y="5669441"/>
                </a:cubicBezTo>
                <a:cubicBezTo>
                  <a:pt x="5571799" y="5682594"/>
                  <a:pt x="5598113" y="5695754"/>
                  <a:pt x="5584953" y="5708907"/>
                </a:cubicBezTo>
                <a:lnTo>
                  <a:pt x="5604690" y="5708907"/>
                </a:lnTo>
                <a:lnTo>
                  <a:pt x="5624427" y="5708907"/>
                </a:lnTo>
                <a:cubicBezTo>
                  <a:pt x="5611270" y="5722064"/>
                  <a:pt x="5611270" y="5735220"/>
                  <a:pt x="5624427" y="5748378"/>
                </a:cubicBezTo>
                <a:lnTo>
                  <a:pt x="5604690" y="5748378"/>
                </a:lnTo>
                <a:cubicBezTo>
                  <a:pt x="5591534" y="5735220"/>
                  <a:pt x="5584953" y="5735220"/>
                  <a:pt x="5584953" y="5748378"/>
                </a:cubicBezTo>
                <a:lnTo>
                  <a:pt x="5565220" y="5728644"/>
                </a:lnTo>
                <a:lnTo>
                  <a:pt x="5486283" y="5708907"/>
                </a:lnTo>
                <a:cubicBezTo>
                  <a:pt x="5473125" y="5708907"/>
                  <a:pt x="5466546" y="5702331"/>
                  <a:pt x="5466546" y="5689173"/>
                </a:cubicBezTo>
                <a:lnTo>
                  <a:pt x="5427075" y="5669441"/>
                </a:lnTo>
                <a:cubicBezTo>
                  <a:pt x="5413921" y="5669441"/>
                  <a:pt x="5407342" y="5669441"/>
                  <a:pt x="5407342" y="5669441"/>
                </a:cubicBezTo>
                <a:cubicBezTo>
                  <a:pt x="5407342" y="5682594"/>
                  <a:pt x="5400764" y="5689173"/>
                  <a:pt x="5387607" y="5689173"/>
                </a:cubicBezTo>
                <a:cubicBezTo>
                  <a:pt x="5374450" y="5689173"/>
                  <a:pt x="5367872" y="5689173"/>
                  <a:pt x="5367872" y="5689173"/>
                </a:cubicBezTo>
                <a:cubicBezTo>
                  <a:pt x="5367872" y="5689173"/>
                  <a:pt x="5374450" y="5682594"/>
                  <a:pt x="5387607" y="5669441"/>
                </a:cubicBezTo>
                <a:cubicBezTo>
                  <a:pt x="5387607" y="5656284"/>
                  <a:pt x="5377740" y="5649704"/>
                  <a:pt x="5358007" y="5649704"/>
                </a:cubicBezTo>
                <a:cubicBezTo>
                  <a:pt x="5338270" y="5649704"/>
                  <a:pt x="5315244" y="5643126"/>
                  <a:pt x="5288934" y="5629969"/>
                </a:cubicBezTo>
                <a:cubicBezTo>
                  <a:pt x="5262620" y="5616813"/>
                  <a:pt x="5246174" y="5616813"/>
                  <a:pt x="5239596" y="5629969"/>
                </a:cubicBezTo>
                <a:cubicBezTo>
                  <a:pt x="5233019" y="5643126"/>
                  <a:pt x="5216574" y="5643126"/>
                  <a:pt x="5190260" y="5629969"/>
                </a:cubicBezTo>
                <a:cubicBezTo>
                  <a:pt x="5150790" y="5616813"/>
                  <a:pt x="5071849" y="5610234"/>
                  <a:pt x="4953442" y="5610234"/>
                </a:cubicBezTo>
                <a:lnTo>
                  <a:pt x="4835032" y="5629969"/>
                </a:lnTo>
                <a:lnTo>
                  <a:pt x="4775828" y="5610234"/>
                </a:lnTo>
                <a:cubicBezTo>
                  <a:pt x="4762671" y="5597079"/>
                  <a:pt x="4752803" y="5590500"/>
                  <a:pt x="4746226" y="5590500"/>
                </a:cubicBezTo>
                <a:cubicBezTo>
                  <a:pt x="4739649" y="5590500"/>
                  <a:pt x="4733069" y="5587211"/>
                  <a:pt x="4726492" y="5580632"/>
                </a:cubicBezTo>
                <a:cubicBezTo>
                  <a:pt x="4719913" y="5574055"/>
                  <a:pt x="4710047" y="5577344"/>
                  <a:pt x="4696888" y="5590500"/>
                </a:cubicBezTo>
                <a:lnTo>
                  <a:pt x="4696888" y="5570766"/>
                </a:lnTo>
                <a:cubicBezTo>
                  <a:pt x="4710047" y="5557610"/>
                  <a:pt x="4736358" y="5551029"/>
                  <a:pt x="4775828" y="5551029"/>
                </a:cubicBezTo>
                <a:close/>
                <a:moveTo>
                  <a:pt x="4637684" y="5551029"/>
                </a:moveTo>
                <a:lnTo>
                  <a:pt x="4617950" y="5570766"/>
                </a:lnTo>
                <a:lnTo>
                  <a:pt x="4578479" y="5570766"/>
                </a:lnTo>
                <a:cubicBezTo>
                  <a:pt x="4591637" y="5557610"/>
                  <a:pt x="4611370" y="5551029"/>
                  <a:pt x="4637684" y="5551029"/>
                </a:cubicBezTo>
                <a:close/>
                <a:moveTo>
                  <a:pt x="5071849" y="5531296"/>
                </a:moveTo>
                <a:cubicBezTo>
                  <a:pt x="5085006" y="5531296"/>
                  <a:pt x="5091586" y="5537872"/>
                  <a:pt x="5091586" y="5551029"/>
                </a:cubicBezTo>
                <a:cubicBezTo>
                  <a:pt x="5091586" y="5551029"/>
                  <a:pt x="5088295" y="5551029"/>
                  <a:pt x="5081718" y="5551029"/>
                </a:cubicBezTo>
                <a:cubicBezTo>
                  <a:pt x="5075138" y="5551029"/>
                  <a:pt x="5071849" y="5551029"/>
                  <a:pt x="5071849" y="5551029"/>
                </a:cubicBezTo>
                <a:close/>
                <a:moveTo>
                  <a:pt x="3769351" y="5531296"/>
                </a:moveTo>
                <a:lnTo>
                  <a:pt x="3808822" y="5551029"/>
                </a:lnTo>
                <a:cubicBezTo>
                  <a:pt x="3808822" y="5551029"/>
                  <a:pt x="3802244" y="5551029"/>
                  <a:pt x="3789088" y="5551029"/>
                </a:cubicBezTo>
                <a:lnTo>
                  <a:pt x="3769351" y="5551029"/>
                </a:lnTo>
                <a:cubicBezTo>
                  <a:pt x="3769351" y="5537872"/>
                  <a:pt x="3769351" y="5531296"/>
                  <a:pt x="3769351" y="5531296"/>
                </a:cubicBezTo>
                <a:close/>
                <a:moveTo>
                  <a:pt x="4696888" y="5511560"/>
                </a:moveTo>
                <a:cubicBezTo>
                  <a:pt x="4696888" y="5511560"/>
                  <a:pt x="4696888" y="5518140"/>
                  <a:pt x="4696888" y="5531296"/>
                </a:cubicBezTo>
                <a:cubicBezTo>
                  <a:pt x="4696888" y="5544450"/>
                  <a:pt x="4696888" y="5551029"/>
                  <a:pt x="4696888" y="5551029"/>
                </a:cubicBezTo>
                <a:cubicBezTo>
                  <a:pt x="4683730" y="5537872"/>
                  <a:pt x="4677153" y="5531296"/>
                  <a:pt x="4677153" y="5531296"/>
                </a:cubicBezTo>
                <a:cubicBezTo>
                  <a:pt x="4677153" y="5518140"/>
                  <a:pt x="4683730" y="5511560"/>
                  <a:pt x="4696888" y="5511560"/>
                </a:cubicBezTo>
                <a:close/>
                <a:moveTo>
                  <a:pt x="4479805" y="5511560"/>
                </a:moveTo>
                <a:lnTo>
                  <a:pt x="4519276" y="5511560"/>
                </a:lnTo>
                <a:cubicBezTo>
                  <a:pt x="4545588" y="5511560"/>
                  <a:pt x="4558745" y="5518140"/>
                  <a:pt x="4558745" y="5531296"/>
                </a:cubicBezTo>
                <a:cubicBezTo>
                  <a:pt x="4571902" y="5544450"/>
                  <a:pt x="4558745" y="5544450"/>
                  <a:pt x="4519276" y="5531296"/>
                </a:cubicBezTo>
                <a:close/>
                <a:moveTo>
                  <a:pt x="5525750" y="5491825"/>
                </a:moveTo>
                <a:cubicBezTo>
                  <a:pt x="5525750" y="5491825"/>
                  <a:pt x="5525750" y="5495114"/>
                  <a:pt x="5525750" y="5501693"/>
                </a:cubicBezTo>
                <a:cubicBezTo>
                  <a:pt x="5525750" y="5508271"/>
                  <a:pt x="5532330" y="5511560"/>
                  <a:pt x="5545486" y="5511560"/>
                </a:cubicBezTo>
                <a:cubicBezTo>
                  <a:pt x="5545486" y="5524716"/>
                  <a:pt x="5545486" y="5531296"/>
                  <a:pt x="5545486" y="5531296"/>
                </a:cubicBezTo>
                <a:cubicBezTo>
                  <a:pt x="5545486" y="5531296"/>
                  <a:pt x="5545486" y="5534585"/>
                  <a:pt x="5545486" y="5541161"/>
                </a:cubicBezTo>
                <a:cubicBezTo>
                  <a:pt x="5545486" y="5547742"/>
                  <a:pt x="5552065" y="5551029"/>
                  <a:pt x="5565220" y="5551029"/>
                </a:cubicBezTo>
                <a:lnTo>
                  <a:pt x="5584953" y="5531296"/>
                </a:lnTo>
                <a:lnTo>
                  <a:pt x="5644159" y="5551029"/>
                </a:lnTo>
                <a:lnTo>
                  <a:pt x="5742834" y="5551029"/>
                </a:lnTo>
                <a:cubicBezTo>
                  <a:pt x="5729678" y="5551029"/>
                  <a:pt x="5693496" y="5541161"/>
                  <a:pt x="5634292" y="5521427"/>
                </a:cubicBezTo>
                <a:cubicBezTo>
                  <a:pt x="5575088" y="5501693"/>
                  <a:pt x="5538907" y="5491825"/>
                  <a:pt x="5525750" y="5491825"/>
                </a:cubicBezTo>
                <a:close/>
                <a:moveTo>
                  <a:pt x="5121187" y="5491825"/>
                </a:moveTo>
                <a:cubicBezTo>
                  <a:pt x="5127765" y="5491825"/>
                  <a:pt x="5131053" y="5498406"/>
                  <a:pt x="5131053" y="5511560"/>
                </a:cubicBezTo>
                <a:cubicBezTo>
                  <a:pt x="5157367" y="5524716"/>
                  <a:pt x="5170524" y="5531296"/>
                  <a:pt x="5170524" y="5531296"/>
                </a:cubicBezTo>
                <a:cubicBezTo>
                  <a:pt x="5170524" y="5531296"/>
                  <a:pt x="5157367" y="5531296"/>
                  <a:pt x="5131053" y="5531296"/>
                </a:cubicBezTo>
                <a:cubicBezTo>
                  <a:pt x="5117897" y="5531296"/>
                  <a:pt x="5111320" y="5531296"/>
                  <a:pt x="5111320" y="5531296"/>
                </a:cubicBezTo>
                <a:cubicBezTo>
                  <a:pt x="5111320" y="5531296"/>
                  <a:pt x="5111320" y="5524716"/>
                  <a:pt x="5111320" y="5511560"/>
                </a:cubicBezTo>
                <a:cubicBezTo>
                  <a:pt x="5111320" y="5498406"/>
                  <a:pt x="5114609" y="5491825"/>
                  <a:pt x="5121187" y="5491825"/>
                </a:cubicBezTo>
                <a:close/>
                <a:moveTo>
                  <a:pt x="5427075" y="5472093"/>
                </a:moveTo>
                <a:cubicBezTo>
                  <a:pt x="5427075" y="5485247"/>
                  <a:pt x="5427075" y="5491825"/>
                  <a:pt x="5427075" y="5491825"/>
                </a:cubicBezTo>
                <a:cubicBezTo>
                  <a:pt x="5440233" y="5491825"/>
                  <a:pt x="5446812" y="5491825"/>
                  <a:pt x="5446812" y="5491825"/>
                </a:cubicBezTo>
                <a:cubicBezTo>
                  <a:pt x="5446812" y="5478669"/>
                  <a:pt x="5443524" y="5472093"/>
                  <a:pt x="5436944" y="5472093"/>
                </a:cubicBezTo>
                <a:cubicBezTo>
                  <a:pt x="5430367" y="5472093"/>
                  <a:pt x="5427075" y="5472093"/>
                  <a:pt x="5427075" y="5472093"/>
                </a:cubicBezTo>
                <a:close/>
                <a:moveTo>
                  <a:pt x="4854768" y="5472093"/>
                </a:moveTo>
                <a:cubicBezTo>
                  <a:pt x="4867925" y="5472093"/>
                  <a:pt x="4887659" y="5472093"/>
                  <a:pt x="4913972" y="5472093"/>
                </a:cubicBezTo>
                <a:lnTo>
                  <a:pt x="4973176" y="5491825"/>
                </a:lnTo>
                <a:cubicBezTo>
                  <a:pt x="4973176" y="5504982"/>
                  <a:pt x="4960019" y="5511560"/>
                  <a:pt x="4933705" y="5511560"/>
                </a:cubicBezTo>
                <a:cubicBezTo>
                  <a:pt x="4920548" y="5511560"/>
                  <a:pt x="4900815" y="5504982"/>
                  <a:pt x="4874502" y="5491825"/>
                </a:cubicBezTo>
                <a:cubicBezTo>
                  <a:pt x="4874502" y="5491825"/>
                  <a:pt x="4867925" y="5491825"/>
                  <a:pt x="4854768" y="5491825"/>
                </a:cubicBezTo>
                <a:cubicBezTo>
                  <a:pt x="4828454" y="5491825"/>
                  <a:pt x="4828454" y="5485247"/>
                  <a:pt x="4854768" y="5472093"/>
                </a:cubicBezTo>
                <a:close/>
                <a:moveTo>
                  <a:pt x="5999386" y="5452356"/>
                </a:moveTo>
                <a:lnTo>
                  <a:pt x="6038857" y="5472093"/>
                </a:lnTo>
                <a:cubicBezTo>
                  <a:pt x="6038857" y="5472093"/>
                  <a:pt x="6035568" y="5468801"/>
                  <a:pt x="6028987" y="5462224"/>
                </a:cubicBezTo>
                <a:cubicBezTo>
                  <a:pt x="6022411" y="5455645"/>
                  <a:pt x="6012543" y="5452356"/>
                  <a:pt x="5999386" y="5452356"/>
                </a:cubicBezTo>
                <a:close/>
                <a:moveTo>
                  <a:pt x="5308668" y="5452356"/>
                </a:moveTo>
                <a:lnTo>
                  <a:pt x="5328405" y="5472093"/>
                </a:lnTo>
                <a:lnTo>
                  <a:pt x="5328405" y="5452356"/>
                </a:lnTo>
                <a:cubicBezTo>
                  <a:pt x="5328405" y="5452356"/>
                  <a:pt x="5321825" y="5452356"/>
                  <a:pt x="5308668" y="5452356"/>
                </a:cubicBezTo>
                <a:close/>
                <a:moveTo>
                  <a:pt x="5269198" y="5452356"/>
                </a:moveTo>
                <a:lnTo>
                  <a:pt x="5249463" y="5472093"/>
                </a:lnTo>
                <a:lnTo>
                  <a:pt x="5308668" y="5511560"/>
                </a:lnTo>
                <a:cubicBezTo>
                  <a:pt x="5374450" y="5537872"/>
                  <a:pt x="5420499" y="5554318"/>
                  <a:pt x="5446812" y="5560898"/>
                </a:cubicBezTo>
                <a:cubicBezTo>
                  <a:pt x="5473125" y="5567474"/>
                  <a:pt x="5492860" y="5570766"/>
                  <a:pt x="5506016" y="5570766"/>
                </a:cubicBezTo>
                <a:lnTo>
                  <a:pt x="5486283" y="5551029"/>
                </a:lnTo>
                <a:cubicBezTo>
                  <a:pt x="5433656" y="5537872"/>
                  <a:pt x="5400764" y="5528008"/>
                  <a:pt x="5387607" y="5521427"/>
                </a:cubicBezTo>
                <a:cubicBezTo>
                  <a:pt x="5374450" y="5514849"/>
                  <a:pt x="5354715" y="5504982"/>
                  <a:pt x="5328405" y="5491825"/>
                </a:cubicBezTo>
                <a:cubicBezTo>
                  <a:pt x="5328405" y="5478669"/>
                  <a:pt x="5321825" y="5472093"/>
                  <a:pt x="5308668" y="5472093"/>
                </a:cubicBezTo>
                <a:cubicBezTo>
                  <a:pt x="5295511" y="5472093"/>
                  <a:pt x="5282355" y="5465513"/>
                  <a:pt x="5269198" y="5452356"/>
                </a:cubicBezTo>
                <a:close/>
                <a:moveTo>
                  <a:pt x="4085109" y="5452356"/>
                </a:moveTo>
                <a:cubicBezTo>
                  <a:pt x="4085109" y="5452356"/>
                  <a:pt x="4091687" y="5452356"/>
                  <a:pt x="4104844" y="5452356"/>
                </a:cubicBezTo>
                <a:lnTo>
                  <a:pt x="4085109" y="5472093"/>
                </a:lnTo>
                <a:close/>
                <a:moveTo>
                  <a:pt x="4001237" y="5442488"/>
                </a:moveTo>
                <a:cubicBezTo>
                  <a:pt x="4004525" y="5442491"/>
                  <a:pt x="4006170" y="5445778"/>
                  <a:pt x="4006170" y="5452356"/>
                </a:cubicBezTo>
                <a:lnTo>
                  <a:pt x="3986434" y="5452356"/>
                </a:lnTo>
                <a:cubicBezTo>
                  <a:pt x="3993013" y="5445778"/>
                  <a:pt x="3997948" y="5442491"/>
                  <a:pt x="4001237" y="5442488"/>
                </a:cubicBezTo>
                <a:close/>
                <a:moveTo>
                  <a:pt x="5190260" y="5432622"/>
                </a:moveTo>
                <a:lnTo>
                  <a:pt x="5190260" y="5452356"/>
                </a:lnTo>
                <a:lnTo>
                  <a:pt x="5209994" y="5452356"/>
                </a:lnTo>
                <a:cubicBezTo>
                  <a:pt x="5196837" y="5439199"/>
                  <a:pt x="5190260" y="5432622"/>
                  <a:pt x="5190260" y="5432622"/>
                </a:cubicBezTo>
                <a:close/>
                <a:moveTo>
                  <a:pt x="4736358" y="5393152"/>
                </a:moveTo>
                <a:cubicBezTo>
                  <a:pt x="4736358" y="5393152"/>
                  <a:pt x="4742937" y="5399731"/>
                  <a:pt x="4756094" y="5412885"/>
                </a:cubicBezTo>
                <a:lnTo>
                  <a:pt x="4736358" y="5412885"/>
                </a:lnTo>
                <a:cubicBezTo>
                  <a:pt x="4736358" y="5399731"/>
                  <a:pt x="4736358" y="5393152"/>
                  <a:pt x="4736358" y="5393152"/>
                </a:cubicBezTo>
                <a:close/>
                <a:moveTo>
                  <a:pt x="4677153" y="5393152"/>
                </a:moveTo>
                <a:lnTo>
                  <a:pt x="4696888" y="5393152"/>
                </a:lnTo>
                <a:lnTo>
                  <a:pt x="4696888" y="5412885"/>
                </a:lnTo>
                <a:cubicBezTo>
                  <a:pt x="4683730" y="5412885"/>
                  <a:pt x="4677153" y="5406309"/>
                  <a:pt x="4677153" y="5393152"/>
                </a:cubicBezTo>
                <a:close/>
                <a:moveTo>
                  <a:pt x="5683630" y="5373416"/>
                </a:moveTo>
                <a:lnTo>
                  <a:pt x="5683630" y="5393152"/>
                </a:lnTo>
                <a:cubicBezTo>
                  <a:pt x="5736257" y="5419466"/>
                  <a:pt x="5762568" y="5419466"/>
                  <a:pt x="5762568" y="5393152"/>
                </a:cubicBezTo>
                <a:cubicBezTo>
                  <a:pt x="5762568" y="5393152"/>
                  <a:pt x="5752703" y="5393152"/>
                  <a:pt x="5732966" y="5393152"/>
                </a:cubicBezTo>
                <a:cubicBezTo>
                  <a:pt x="5713233" y="5393152"/>
                  <a:pt x="5696785" y="5386572"/>
                  <a:pt x="5683630" y="5373416"/>
                </a:cubicBezTo>
                <a:close/>
                <a:moveTo>
                  <a:pt x="5624427" y="5373416"/>
                </a:moveTo>
                <a:lnTo>
                  <a:pt x="5644159" y="5393152"/>
                </a:lnTo>
                <a:cubicBezTo>
                  <a:pt x="5644159" y="5379996"/>
                  <a:pt x="5644159" y="5373416"/>
                  <a:pt x="5644159" y="5373416"/>
                </a:cubicBezTo>
                <a:close/>
                <a:moveTo>
                  <a:pt x="5545486" y="5333947"/>
                </a:moveTo>
                <a:lnTo>
                  <a:pt x="5525750" y="5353681"/>
                </a:lnTo>
                <a:lnTo>
                  <a:pt x="5565220" y="5353681"/>
                </a:lnTo>
                <a:cubicBezTo>
                  <a:pt x="5578377" y="5353681"/>
                  <a:pt x="5581668" y="5350394"/>
                  <a:pt x="5575088" y="5343814"/>
                </a:cubicBezTo>
                <a:cubicBezTo>
                  <a:pt x="5568509" y="5337236"/>
                  <a:pt x="5558643" y="5333947"/>
                  <a:pt x="5545486" y="5333947"/>
                </a:cubicBezTo>
                <a:close/>
                <a:moveTo>
                  <a:pt x="5303734" y="5324080"/>
                </a:moveTo>
                <a:cubicBezTo>
                  <a:pt x="5300444" y="5324080"/>
                  <a:pt x="5295511" y="5327371"/>
                  <a:pt x="5288934" y="5333947"/>
                </a:cubicBezTo>
                <a:lnTo>
                  <a:pt x="5308668" y="5333947"/>
                </a:lnTo>
                <a:cubicBezTo>
                  <a:pt x="5308668" y="5327371"/>
                  <a:pt x="5307023" y="5324080"/>
                  <a:pt x="5303734" y="5324080"/>
                </a:cubicBezTo>
                <a:close/>
                <a:moveTo>
                  <a:pt x="5486283" y="5314212"/>
                </a:moveTo>
                <a:cubicBezTo>
                  <a:pt x="5486283" y="5327369"/>
                  <a:pt x="5489571" y="5333947"/>
                  <a:pt x="5496148" y="5333947"/>
                </a:cubicBezTo>
                <a:cubicBezTo>
                  <a:pt x="5502728" y="5333947"/>
                  <a:pt x="5506016" y="5330660"/>
                  <a:pt x="5506016" y="5324080"/>
                </a:cubicBezTo>
                <a:cubicBezTo>
                  <a:pt x="5506016" y="5317499"/>
                  <a:pt x="5499439" y="5314212"/>
                  <a:pt x="5486283" y="5314212"/>
                </a:cubicBezTo>
                <a:close/>
                <a:moveTo>
                  <a:pt x="5427075" y="5294478"/>
                </a:moveTo>
                <a:lnTo>
                  <a:pt x="5427075" y="5314212"/>
                </a:lnTo>
                <a:lnTo>
                  <a:pt x="5446812" y="5294478"/>
                </a:lnTo>
                <a:cubicBezTo>
                  <a:pt x="5433656" y="5294478"/>
                  <a:pt x="5427075" y="5294478"/>
                  <a:pt x="5427075" y="5294478"/>
                </a:cubicBezTo>
                <a:close/>
                <a:moveTo>
                  <a:pt x="4958923" y="5294478"/>
                </a:moveTo>
                <a:lnTo>
                  <a:pt x="4963308" y="5304345"/>
                </a:lnTo>
                <a:cubicBezTo>
                  <a:pt x="4969887" y="5324080"/>
                  <a:pt x="4996201" y="5337236"/>
                  <a:pt x="5042248" y="5343814"/>
                </a:cubicBezTo>
                <a:cubicBezTo>
                  <a:pt x="5088295" y="5350394"/>
                  <a:pt x="5114609" y="5347102"/>
                  <a:pt x="5121187" y="5333947"/>
                </a:cubicBezTo>
                <a:cubicBezTo>
                  <a:pt x="5127765" y="5320791"/>
                  <a:pt x="5131053" y="5320791"/>
                  <a:pt x="5131053" y="5333947"/>
                </a:cubicBezTo>
                <a:lnTo>
                  <a:pt x="5229727" y="5353681"/>
                </a:lnTo>
                <a:cubicBezTo>
                  <a:pt x="5229727" y="5340525"/>
                  <a:pt x="5216574" y="5330660"/>
                  <a:pt x="5190260" y="5324080"/>
                </a:cubicBezTo>
                <a:cubicBezTo>
                  <a:pt x="5163947" y="5317499"/>
                  <a:pt x="5134344" y="5310923"/>
                  <a:pt x="5101451" y="5304345"/>
                </a:cubicBezTo>
                <a:cubicBezTo>
                  <a:pt x="5068561" y="5297767"/>
                  <a:pt x="5052116" y="5294478"/>
                  <a:pt x="5052116" y="5294478"/>
                </a:cubicBezTo>
                <a:lnTo>
                  <a:pt x="5032380" y="5294478"/>
                </a:lnTo>
                <a:close/>
                <a:moveTo>
                  <a:pt x="4361394" y="5294478"/>
                </a:moveTo>
                <a:lnTo>
                  <a:pt x="4381130" y="5294478"/>
                </a:lnTo>
                <a:lnTo>
                  <a:pt x="4400865" y="5333947"/>
                </a:lnTo>
                <a:lnTo>
                  <a:pt x="4381130" y="5314212"/>
                </a:lnTo>
                <a:cubicBezTo>
                  <a:pt x="4367975" y="5314212"/>
                  <a:pt x="4361394" y="5307634"/>
                  <a:pt x="4361394" y="5294478"/>
                </a:cubicBezTo>
                <a:close/>
                <a:moveTo>
                  <a:pt x="5229727" y="5255008"/>
                </a:moveTo>
                <a:lnTo>
                  <a:pt x="5209994" y="5274741"/>
                </a:lnTo>
                <a:lnTo>
                  <a:pt x="5269198" y="5274741"/>
                </a:lnTo>
                <a:cubicBezTo>
                  <a:pt x="5269198" y="5261587"/>
                  <a:pt x="5256041" y="5255008"/>
                  <a:pt x="5229727" y="5255008"/>
                </a:cubicBezTo>
                <a:close/>
                <a:moveTo>
                  <a:pt x="4756094" y="5255008"/>
                </a:moveTo>
                <a:cubicBezTo>
                  <a:pt x="4756094" y="5255008"/>
                  <a:pt x="4762671" y="5255008"/>
                  <a:pt x="4775828" y="5255008"/>
                </a:cubicBezTo>
                <a:lnTo>
                  <a:pt x="4775828" y="5274741"/>
                </a:lnTo>
                <a:cubicBezTo>
                  <a:pt x="4775828" y="5274741"/>
                  <a:pt x="4769251" y="5274741"/>
                  <a:pt x="4756094" y="5274741"/>
                </a:cubicBezTo>
                <a:cubicBezTo>
                  <a:pt x="4756094" y="5261587"/>
                  <a:pt x="4756094" y="5255008"/>
                  <a:pt x="4756094" y="5255008"/>
                </a:cubicBezTo>
                <a:close/>
                <a:moveTo>
                  <a:pt x="5506016" y="5245139"/>
                </a:moveTo>
                <a:cubicBezTo>
                  <a:pt x="5499439" y="5245139"/>
                  <a:pt x="5492860" y="5248431"/>
                  <a:pt x="5486283" y="5255008"/>
                </a:cubicBezTo>
                <a:cubicBezTo>
                  <a:pt x="5473125" y="5268165"/>
                  <a:pt x="5479703" y="5274741"/>
                  <a:pt x="5506016" y="5274741"/>
                </a:cubicBezTo>
                <a:cubicBezTo>
                  <a:pt x="5506016" y="5287899"/>
                  <a:pt x="5519173" y="5294478"/>
                  <a:pt x="5545486" y="5294478"/>
                </a:cubicBezTo>
                <a:cubicBezTo>
                  <a:pt x="5584953" y="5307634"/>
                  <a:pt x="5607979" y="5310923"/>
                  <a:pt x="5614558" y="5304345"/>
                </a:cubicBezTo>
                <a:cubicBezTo>
                  <a:pt x="5621136" y="5297767"/>
                  <a:pt x="5621136" y="5291189"/>
                  <a:pt x="5614558" y="5284610"/>
                </a:cubicBezTo>
                <a:cubicBezTo>
                  <a:pt x="5607979" y="5278030"/>
                  <a:pt x="5594824" y="5278030"/>
                  <a:pt x="5575088" y="5284610"/>
                </a:cubicBezTo>
                <a:cubicBezTo>
                  <a:pt x="5555354" y="5291189"/>
                  <a:pt x="5545486" y="5281321"/>
                  <a:pt x="5545486" y="5255008"/>
                </a:cubicBezTo>
                <a:cubicBezTo>
                  <a:pt x="5545486" y="5268165"/>
                  <a:pt x="5542197" y="5274741"/>
                  <a:pt x="5535618" y="5274741"/>
                </a:cubicBezTo>
                <a:cubicBezTo>
                  <a:pt x="5529040" y="5274741"/>
                  <a:pt x="5525750" y="5268165"/>
                  <a:pt x="5525750" y="5255008"/>
                </a:cubicBezTo>
                <a:cubicBezTo>
                  <a:pt x="5519173" y="5248431"/>
                  <a:pt x="5512596" y="5245139"/>
                  <a:pt x="5506016" y="5245139"/>
                </a:cubicBezTo>
                <a:close/>
                <a:moveTo>
                  <a:pt x="4854768" y="5215537"/>
                </a:moveTo>
                <a:cubicBezTo>
                  <a:pt x="4854768" y="5215537"/>
                  <a:pt x="4854768" y="5222118"/>
                  <a:pt x="4854768" y="5235274"/>
                </a:cubicBezTo>
                <a:cubicBezTo>
                  <a:pt x="4867925" y="5235274"/>
                  <a:pt x="4874502" y="5235274"/>
                  <a:pt x="4874502" y="5235274"/>
                </a:cubicBezTo>
                <a:cubicBezTo>
                  <a:pt x="4874502" y="5222118"/>
                  <a:pt x="4871213" y="5215537"/>
                  <a:pt x="4864634" y="5215537"/>
                </a:cubicBezTo>
                <a:cubicBezTo>
                  <a:pt x="4858057" y="5215537"/>
                  <a:pt x="4854768" y="5215537"/>
                  <a:pt x="4854768" y="5215537"/>
                </a:cubicBezTo>
                <a:close/>
                <a:moveTo>
                  <a:pt x="5032380" y="5205672"/>
                </a:moveTo>
                <a:lnTo>
                  <a:pt x="5032380" y="5215537"/>
                </a:lnTo>
                <a:cubicBezTo>
                  <a:pt x="5032380" y="5228694"/>
                  <a:pt x="5035671" y="5235274"/>
                  <a:pt x="5042248" y="5235274"/>
                </a:cubicBezTo>
                <a:cubicBezTo>
                  <a:pt x="5048824" y="5235274"/>
                  <a:pt x="5052116" y="5228694"/>
                  <a:pt x="5052116" y="5215537"/>
                </a:cubicBezTo>
                <a:cubicBezTo>
                  <a:pt x="5038960" y="5215537"/>
                  <a:pt x="5032380" y="5212248"/>
                  <a:pt x="5032380" y="5205672"/>
                </a:cubicBezTo>
                <a:close/>
                <a:moveTo>
                  <a:pt x="5227073" y="5159254"/>
                </a:moveTo>
                <a:lnTo>
                  <a:pt x="5217396" y="5169901"/>
                </a:lnTo>
                <a:lnTo>
                  <a:pt x="5215539" y="5170034"/>
                </a:lnTo>
                <a:lnTo>
                  <a:pt x="5221095" y="5160034"/>
                </a:lnTo>
                <a:close/>
                <a:moveTo>
                  <a:pt x="5486283" y="5136600"/>
                </a:moveTo>
                <a:cubicBezTo>
                  <a:pt x="5459969" y="5136600"/>
                  <a:pt x="5453389" y="5143177"/>
                  <a:pt x="5466546" y="5156334"/>
                </a:cubicBezTo>
                <a:cubicBezTo>
                  <a:pt x="5479703" y="5169490"/>
                  <a:pt x="5486283" y="5176068"/>
                  <a:pt x="5486283" y="5176068"/>
                </a:cubicBezTo>
                <a:cubicBezTo>
                  <a:pt x="5486283" y="5189224"/>
                  <a:pt x="5492860" y="5195803"/>
                  <a:pt x="5506016" y="5195803"/>
                </a:cubicBezTo>
                <a:cubicBezTo>
                  <a:pt x="5519173" y="5195803"/>
                  <a:pt x="5525750" y="5202381"/>
                  <a:pt x="5525750" y="5215537"/>
                </a:cubicBezTo>
                <a:cubicBezTo>
                  <a:pt x="5538907" y="5202381"/>
                  <a:pt x="5552065" y="5202381"/>
                  <a:pt x="5565220" y="5215537"/>
                </a:cubicBezTo>
                <a:cubicBezTo>
                  <a:pt x="5578377" y="5228694"/>
                  <a:pt x="5598113" y="5238563"/>
                  <a:pt x="5624427" y="5245139"/>
                </a:cubicBezTo>
                <a:cubicBezTo>
                  <a:pt x="5650737" y="5251720"/>
                  <a:pt x="5670473" y="5261587"/>
                  <a:pt x="5683630" y="5274741"/>
                </a:cubicBezTo>
                <a:cubicBezTo>
                  <a:pt x="5723101" y="5301058"/>
                  <a:pt x="5755991" y="5307634"/>
                  <a:pt x="5782305" y="5294478"/>
                </a:cubicBezTo>
                <a:cubicBezTo>
                  <a:pt x="5795460" y="5294478"/>
                  <a:pt x="5802038" y="5297767"/>
                  <a:pt x="5802038" y="5304345"/>
                </a:cubicBezTo>
                <a:cubicBezTo>
                  <a:pt x="5802038" y="5310923"/>
                  <a:pt x="5805327" y="5314212"/>
                  <a:pt x="5811906" y="5314212"/>
                </a:cubicBezTo>
                <a:cubicBezTo>
                  <a:pt x="5818485" y="5314212"/>
                  <a:pt x="5825063" y="5317499"/>
                  <a:pt x="5831640" y="5324080"/>
                </a:cubicBezTo>
                <a:cubicBezTo>
                  <a:pt x="5838220" y="5330660"/>
                  <a:pt x="5844797" y="5333947"/>
                  <a:pt x="5851377" y="5333947"/>
                </a:cubicBezTo>
                <a:cubicBezTo>
                  <a:pt x="5857954" y="5333947"/>
                  <a:pt x="5861245" y="5333947"/>
                  <a:pt x="5861245" y="5333947"/>
                </a:cubicBezTo>
                <a:cubicBezTo>
                  <a:pt x="5861245" y="5333947"/>
                  <a:pt x="5864533" y="5337236"/>
                  <a:pt x="5871110" y="5343814"/>
                </a:cubicBezTo>
                <a:cubicBezTo>
                  <a:pt x="5877690" y="5350394"/>
                  <a:pt x="5887556" y="5356970"/>
                  <a:pt x="5900711" y="5363549"/>
                </a:cubicBezTo>
                <a:cubicBezTo>
                  <a:pt x="5913868" y="5370127"/>
                  <a:pt x="5927025" y="5373416"/>
                  <a:pt x="5940182" y="5373416"/>
                </a:cubicBezTo>
                <a:lnTo>
                  <a:pt x="5920449" y="5353681"/>
                </a:lnTo>
                <a:cubicBezTo>
                  <a:pt x="5920449" y="5353681"/>
                  <a:pt x="5917158" y="5350394"/>
                  <a:pt x="5910581" y="5343814"/>
                </a:cubicBezTo>
                <a:cubicBezTo>
                  <a:pt x="5904004" y="5337236"/>
                  <a:pt x="5897422" y="5330660"/>
                  <a:pt x="5890844" y="5324080"/>
                </a:cubicBezTo>
                <a:cubicBezTo>
                  <a:pt x="5884267" y="5317499"/>
                  <a:pt x="5877690" y="5310923"/>
                  <a:pt x="5871110" y="5304345"/>
                </a:cubicBezTo>
                <a:cubicBezTo>
                  <a:pt x="5864533" y="5297767"/>
                  <a:pt x="5857954" y="5294478"/>
                  <a:pt x="5851377" y="5294478"/>
                </a:cubicBezTo>
                <a:cubicBezTo>
                  <a:pt x="5844797" y="5294478"/>
                  <a:pt x="5841508" y="5294478"/>
                  <a:pt x="5841508" y="5294478"/>
                </a:cubicBezTo>
                <a:cubicBezTo>
                  <a:pt x="5841508" y="5294478"/>
                  <a:pt x="5841508" y="5287899"/>
                  <a:pt x="5841508" y="5274741"/>
                </a:cubicBezTo>
                <a:cubicBezTo>
                  <a:pt x="5841508" y="5274741"/>
                  <a:pt x="5834931" y="5274741"/>
                  <a:pt x="5821774" y="5274741"/>
                </a:cubicBezTo>
                <a:cubicBezTo>
                  <a:pt x="5769146" y="5274741"/>
                  <a:pt x="5736257" y="5255008"/>
                  <a:pt x="5723101" y="5215537"/>
                </a:cubicBezTo>
                <a:cubicBezTo>
                  <a:pt x="5709944" y="5202381"/>
                  <a:pt x="5696785" y="5199092"/>
                  <a:pt x="5683630" y="5205672"/>
                </a:cubicBezTo>
                <a:cubicBezTo>
                  <a:pt x="5670473" y="5212248"/>
                  <a:pt x="5657316" y="5222118"/>
                  <a:pt x="5644159" y="5235274"/>
                </a:cubicBezTo>
                <a:lnTo>
                  <a:pt x="5624427" y="5195803"/>
                </a:lnTo>
                <a:cubicBezTo>
                  <a:pt x="5611270" y="5195803"/>
                  <a:pt x="5604690" y="5195803"/>
                  <a:pt x="5604690" y="5195803"/>
                </a:cubicBezTo>
                <a:lnTo>
                  <a:pt x="5584953" y="5176068"/>
                </a:lnTo>
                <a:lnTo>
                  <a:pt x="5506016" y="5136600"/>
                </a:lnTo>
                <a:close/>
                <a:moveTo>
                  <a:pt x="5111320" y="5116864"/>
                </a:moveTo>
                <a:lnTo>
                  <a:pt x="5150790" y="5136600"/>
                </a:lnTo>
                <a:cubicBezTo>
                  <a:pt x="5170524" y="5156334"/>
                  <a:pt x="5186968" y="5167846"/>
                  <a:pt x="5200125" y="5171135"/>
                </a:cubicBezTo>
                <a:lnTo>
                  <a:pt x="5215539" y="5170034"/>
                </a:lnTo>
                <a:lnTo>
                  <a:pt x="5214927" y="5171135"/>
                </a:lnTo>
                <a:cubicBezTo>
                  <a:pt x="5218215" y="5181002"/>
                  <a:pt x="5236308" y="5195803"/>
                  <a:pt x="5269198" y="5215537"/>
                </a:cubicBezTo>
                <a:lnTo>
                  <a:pt x="5367872" y="5215537"/>
                </a:lnTo>
                <a:cubicBezTo>
                  <a:pt x="5367872" y="5202381"/>
                  <a:pt x="5361292" y="5195803"/>
                  <a:pt x="5348138" y="5195803"/>
                </a:cubicBezTo>
                <a:cubicBezTo>
                  <a:pt x="5334982" y="5195803"/>
                  <a:pt x="5328405" y="5192516"/>
                  <a:pt x="5328405" y="5185936"/>
                </a:cubicBezTo>
                <a:cubicBezTo>
                  <a:pt x="5328405" y="5179355"/>
                  <a:pt x="5328405" y="5176068"/>
                  <a:pt x="5328405" y="5176068"/>
                </a:cubicBezTo>
                <a:cubicBezTo>
                  <a:pt x="5328405" y="5162914"/>
                  <a:pt x="5328405" y="5156334"/>
                  <a:pt x="5328405" y="5156334"/>
                </a:cubicBezTo>
                <a:lnTo>
                  <a:pt x="5308668" y="5176068"/>
                </a:lnTo>
                <a:cubicBezTo>
                  <a:pt x="5308668" y="5189224"/>
                  <a:pt x="5302091" y="5189224"/>
                  <a:pt x="5288934" y="5176068"/>
                </a:cubicBezTo>
                <a:cubicBezTo>
                  <a:pt x="5288934" y="5162914"/>
                  <a:pt x="5288934" y="5156334"/>
                  <a:pt x="5288934" y="5156334"/>
                </a:cubicBezTo>
                <a:cubicBezTo>
                  <a:pt x="5288934" y="5143177"/>
                  <a:pt x="5288934" y="5136600"/>
                  <a:pt x="5288934" y="5136600"/>
                </a:cubicBezTo>
                <a:lnTo>
                  <a:pt x="5269198" y="5156334"/>
                </a:lnTo>
                <a:cubicBezTo>
                  <a:pt x="5269198" y="5156334"/>
                  <a:pt x="5262620" y="5156334"/>
                  <a:pt x="5249463" y="5156334"/>
                </a:cubicBezTo>
                <a:lnTo>
                  <a:pt x="5227073" y="5159254"/>
                </a:lnTo>
                <a:lnTo>
                  <a:pt x="5229727" y="5156334"/>
                </a:lnTo>
                <a:lnTo>
                  <a:pt x="5190260" y="5136600"/>
                </a:lnTo>
                <a:cubicBezTo>
                  <a:pt x="5177104" y="5136600"/>
                  <a:pt x="5163947" y="5133311"/>
                  <a:pt x="5150790" y="5126732"/>
                </a:cubicBezTo>
                <a:cubicBezTo>
                  <a:pt x="5137634" y="5120151"/>
                  <a:pt x="5124476" y="5116864"/>
                  <a:pt x="5111320" y="5116864"/>
                </a:cubicBezTo>
                <a:close/>
                <a:moveTo>
                  <a:pt x="4874502" y="5097130"/>
                </a:moveTo>
                <a:cubicBezTo>
                  <a:pt x="4887659" y="5110287"/>
                  <a:pt x="4907391" y="5116864"/>
                  <a:pt x="4933705" y="5116864"/>
                </a:cubicBezTo>
                <a:cubicBezTo>
                  <a:pt x="4933705" y="5116864"/>
                  <a:pt x="4940286" y="5123443"/>
                  <a:pt x="4953442" y="5136600"/>
                </a:cubicBezTo>
                <a:cubicBezTo>
                  <a:pt x="4953442" y="5149753"/>
                  <a:pt x="4960019" y="5153045"/>
                  <a:pt x="4973176" y="5146466"/>
                </a:cubicBezTo>
                <a:cubicBezTo>
                  <a:pt x="4986333" y="5139889"/>
                  <a:pt x="4986333" y="5130021"/>
                  <a:pt x="4973176" y="5116864"/>
                </a:cubicBezTo>
                <a:cubicBezTo>
                  <a:pt x="4973176" y="5116864"/>
                  <a:pt x="4966599" y="5113575"/>
                  <a:pt x="4953442" y="5106995"/>
                </a:cubicBezTo>
                <a:cubicBezTo>
                  <a:pt x="4940286" y="5100419"/>
                  <a:pt x="4927128" y="5097130"/>
                  <a:pt x="4913972" y="5097130"/>
                </a:cubicBezTo>
                <a:close/>
                <a:moveTo>
                  <a:pt x="5283998" y="5087261"/>
                </a:moveTo>
                <a:cubicBezTo>
                  <a:pt x="5274133" y="5087261"/>
                  <a:pt x="5269198" y="5090552"/>
                  <a:pt x="5269198" y="5097130"/>
                </a:cubicBezTo>
                <a:cubicBezTo>
                  <a:pt x="5269198" y="5110287"/>
                  <a:pt x="5275777" y="5116864"/>
                  <a:pt x="5288934" y="5116864"/>
                </a:cubicBezTo>
                <a:cubicBezTo>
                  <a:pt x="5288934" y="5116864"/>
                  <a:pt x="5292223" y="5116864"/>
                  <a:pt x="5298800" y="5116864"/>
                </a:cubicBezTo>
                <a:cubicBezTo>
                  <a:pt x="5305380" y="5116864"/>
                  <a:pt x="5315244" y="5123443"/>
                  <a:pt x="5328405" y="5136600"/>
                </a:cubicBezTo>
                <a:cubicBezTo>
                  <a:pt x="5354715" y="5149753"/>
                  <a:pt x="5387607" y="5156334"/>
                  <a:pt x="5427075" y="5156334"/>
                </a:cubicBezTo>
                <a:cubicBezTo>
                  <a:pt x="5440233" y="5156334"/>
                  <a:pt x="5446812" y="5156334"/>
                  <a:pt x="5446812" y="5156334"/>
                </a:cubicBezTo>
                <a:cubicBezTo>
                  <a:pt x="5446812" y="5130021"/>
                  <a:pt x="5407342" y="5110287"/>
                  <a:pt x="5328405" y="5097130"/>
                </a:cubicBezTo>
                <a:cubicBezTo>
                  <a:pt x="5308668" y="5090552"/>
                  <a:pt x="5293866" y="5087261"/>
                  <a:pt x="5283998" y="5087261"/>
                </a:cubicBezTo>
                <a:close/>
                <a:moveTo>
                  <a:pt x="5047181" y="5084796"/>
                </a:moveTo>
                <a:cubicBezTo>
                  <a:pt x="5043892" y="5083151"/>
                  <a:pt x="5038960" y="5083972"/>
                  <a:pt x="5032380" y="5087261"/>
                </a:cubicBezTo>
                <a:cubicBezTo>
                  <a:pt x="5019223" y="5093842"/>
                  <a:pt x="5012646" y="5100419"/>
                  <a:pt x="5012646" y="5106995"/>
                </a:cubicBezTo>
                <a:cubicBezTo>
                  <a:pt x="5012646" y="5113575"/>
                  <a:pt x="5019223" y="5116864"/>
                  <a:pt x="5032380" y="5116864"/>
                </a:cubicBezTo>
                <a:cubicBezTo>
                  <a:pt x="5045537" y="5116864"/>
                  <a:pt x="5052116" y="5110287"/>
                  <a:pt x="5052116" y="5097130"/>
                </a:cubicBezTo>
                <a:cubicBezTo>
                  <a:pt x="5052116" y="5090552"/>
                  <a:pt x="5050471" y="5086440"/>
                  <a:pt x="5047181" y="5084796"/>
                </a:cubicBezTo>
                <a:close/>
                <a:moveTo>
                  <a:pt x="5170524" y="5077393"/>
                </a:moveTo>
                <a:lnTo>
                  <a:pt x="5170524" y="5097130"/>
                </a:lnTo>
                <a:lnTo>
                  <a:pt x="5190260" y="5097130"/>
                </a:lnTo>
                <a:cubicBezTo>
                  <a:pt x="5177104" y="5083972"/>
                  <a:pt x="5170524" y="5077393"/>
                  <a:pt x="5170524" y="5077393"/>
                </a:cubicBezTo>
                <a:close/>
                <a:moveTo>
                  <a:pt x="4756094" y="5077393"/>
                </a:moveTo>
                <a:cubicBezTo>
                  <a:pt x="4769251" y="5077393"/>
                  <a:pt x="4775828" y="5077393"/>
                  <a:pt x="4775828" y="5077393"/>
                </a:cubicBezTo>
                <a:cubicBezTo>
                  <a:pt x="4775828" y="5090550"/>
                  <a:pt x="4772539" y="5097130"/>
                  <a:pt x="4765960" y="5097130"/>
                </a:cubicBezTo>
                <a:cubicBezTo>
                  <a:pt x="4759383" y="5097130"/>
                  <a:pt x="4756094" y="5090550"/>
                  <a:pt x="4756094" y="5077393"/>
                </a:cubicBezTo>
                <a:close/>
                <a:moveTo>
                  <a:pt x="5387607" y="5057659"/>
                </a:moveTo>
                <a:lnTo>
                  <a:pt x="5367872" y="5077393"/>
                </a:lnTo>
                <a:lnTo>
                  <a:pt x="5407342" y="5077393"/>
                </a:lnTo>
                <a:close/>
                <a:moveTo>
                  <a:pt x="5209994" y="5018190"/>
                </a:moveTo>
                <a:lnTo>
                  <a:pt x="5229727" y="5037925"/>
                </a:lnTo>
                <a:lnTo>
                  <a:pt x="5229727" y="5018190"/>
                </a:lnTo>
                <a:cubicBezTo>
                  <a:pt x="5229727" y="5018190"/>
                  <a:pt x="5223150" y="5018190"/>
                  <a:pt x="5209994" y="5018190"/>
                </a:cubicBezTo>
                <a:close/>
                <a:moveTo>
                  <a:pt x="5624427" y="4998456"/>
                </a:moveTo>
                <a:lnTo>
                  <a:pt x="5703364" y="5037925"/>
                </a:lnTo>
                <a:cubicBezTo>
                  <a:pt x="5703364" y="5037925"/>
                  <a:pt x="5716521" y="5044503"/>
                  <a:pt x="5742834" y="5057659"/>
                </a:cubicBezTo>
                <a:cubicBezTo>
                  <a:pt x="5769146" y="5083972"/>
                  <a:pt x="5782305" y="5090550"/>
                  <a:pt x="5782305" y="5077393"/>
                </a:cubicBezTo>
                <a:cubicBezTo>
                  <a:pt x="5782305" y="5064240"/>
                  <a:pt x="5775724" y="5057659"/>
                  <a:pt x="5762568" y="5057659"/>
                </a:cubicBezTo>
                <a:lnTo>
                  <a:pt x="5723101" y="5037925"/>
                </a:lnTo>
                <a:cubicBezTo>
                  <a:pt x="5709944" y="5024770"/>
                  <a:pt x="5703364" y="5021478"/>
                  <a:pt x="5703364" y="5028057"/>
                </a:cubicBezTo>
                <a:cubicBezTo>
                  <a:pt x="5703364" y="5034638"/>
                  <a:pt x="5696785" y="5031346"/>
                  <a:pt x="5683630" y="5018190"/>
                </a:cubicBezTo>
                <a:close/>
                <a:moveTo>
                  <a:pt x="4953442" y="4998456"/>
                </a:moveTo>
                <a:cubicBezTo>
                  <a:pt x="4966599" y="4998456"/>
                  <a:pt x="4976464" y="4998456"/>
                  <a:pt x="4983044" y="4998456"/>
                </a:cubicBezTo>
                <a:cubicBezTo>
                  <a:pt x="4989621" y="4998456"/>
                  <a:pt x="4989621" y="5005033"/>
                  <a:pt x="4983044" y="5018190"/>
                </a:cubicBezTo>
                <a:cubicBezTo>
                  <a:pt x="4976464" y="5031346"/>
                  <a:pt x="4966599" y="5031346"/>
                  <a:pt x="4953442" y="5018190"/>
                </a:cubicBezTo>
                <a:cubicBezTo>
                  <a:pt x="4940286" y="5018190"/>
                  <a:pt x="4940286" y="5011612"/>
                  <a:pt x="4953442" y="4998456"/>
                </a:cubicBezTo>
                <a:close/>
                <a:moveTo>
                  <a:pt x="4341662" y="4998456"/>
                </a:moveTo>
                <a:cubicBezTo>
                  <a:pt x="4354818" y="4998456"/>
                  <a:pt x="4377843" y="5001745"/>
                  <a:pt x="4410733" y="5008322"/>
                </a:cubicBezTo>
                <a:cubicBezTo>
                  <a:pt x="4443626" y="5014901"/>
                  <a:pt x="4463361" y="5021478"/>
                  <a:pt x="4469938" y="5028057"/>
                </a:cubicBezTo>
                <a:cubicBezTo>
                  <a:pt x="4476517" y="5034638"/>
                  <a:pt x="4486381" y="5031346"/>
                  <a:pt x="4499540" y="5018190"/>
                </a:cubicBezTo>
                <a:cubicBezTo>
                  <a:pt x="4512695" y="5005033"/>
                  <a:pt x="4519276" y="5005033"/>
                  <a:pt x="4519276" y="5018190"/>
                </a:cubicBezTo>
                <a:lnTo>
                  <a:pt x="4558745" y="4998456"/>
                </a:lnTo>
                <a:cubicBezTo>
                  <a:pt x="4571902" y="4998456"/>
                  <a:pt x="4585056" y="4998456"/>
                  <a:pt x="4598214" y="4998456"/>
                </a:cubicBezTo>
                <a:lnTo>
                  <a:pt x="4598214" y="5018190"/>
                </a:lnTo>
                <a:lnTo>
                  <a:pt x="4617950" y="5037925"/>
                </a:lnTo>
                <a:lnTo>
                  <a:pt x="4598214" y="5037925"/>
                </a:lnTo>
                <a:cubicBezTo>
                  <a:pt x="4598214" y="5037925"/>
                  <a:pt x="4594925" y="5037925"/>
                  <a:pt x="4588348" y="5037925"/>
                </a:cubicBezTo>
                <a:cubicBezTo>
                  <a:pt x="4581768" y="5037925"/>
                  <a:pt x="4578479" y="5031346"/>
                  <a:pt x="4578479" y="5018190"/>
                </a:cubicBezTo>
                <a:lnTo>
                  <a:pt x="4539009" y="5018190"/>
                </a:lnTo>
                <a:cubicBezTo>
                  <a:pt x="4499540" y="5031346"/>
                  <a:pt x="4486381" y="5044503"/>
                  <a:pt x="4499540" y="5057659"/>
                </a:cubicBezTo>
                <a:lnTo>
                  <a:pt x="4479805" y="5057659"/>
                </a:lnTo>
                <a:cubicBezTo>
                  <a:pt x="4466649" y="5057659"/>
                  <a:pt x="4466649" y="5051080"/>
                  <a:pt x="4479805" y="5037925"/>
                </a:cubicBezTo>
                <a:lnTo>
                  <a:pt x="4440336" y="5037925"/>
                </a:lnTo>
                <a:cubicBezTo>
                  <a:pt x="4427179" y="5037925"/>
                  <a:pt x="4400865" y="5031346"/>
                  <a:pt x="4361394" y="5018190"/>
                </a:cubicBezTo>
                <a:close/>
                <a:moveTo>
                  <a:pt x="5584953" y="4978720"/>
                </a:moveTo>
                <a:lnTo>
                  <a:pt x="5604690" y="4998456"/>
                </a:lnTo>
                <a:lnTo>
                  <a:pt x="5604690" y="4978720"/>
                </a:lnTo>
                <a:cubicBezTo>
                  <a:pt x="5604690" y="4978720"/>
                  <a:pt x="5598113" y="4978720"/>
                  <a:pt x="5584953" y="4978720"/>
                </a:cubicBezTo>
                <a:close/>
                <a:moveTo>
                  <a:pt x="4884370" y="4978720"/>
                </a:moveTo>
                <a:cubicBezTo>
                  <a:pt x="4877790" y="4978720"/>
                  <a:pt x="4874502" y="4985299"/>
                  <a:pt x="4874502" y="4998456"/>
                </a:cubicBezTo>
                <a:cubicBezTo>
                  <a:pt x="4874502" y="5011612"/>
                  <a:pt x="4877790" y="5021478"/>
                  <a:pt x="4884370" y="5028057"/>
                </a:cubicBezTo>
                <a:cubicBezTo>
                  <a:pt x="4890947" y="5034638"/>
                  <a:pt x="4900815" y="5037925"/>
                  <a:pt x="4913972" y="5037925"/>
                </a:cubicBezTo>
                <a:cubicBezTo>
                  <a:pt x="4927128" y="5037925"/>
                  <a:pt x="4940286" y="5044503"/>
                  <a:pt x="4953442" y="5057659"/>
                </a:cubicBezTo>
                <a:cubicBezTo>
                  <a:pt x="4966599" y="5070817"/>
                  <a:pt x="4976464" y="5077393"/>
                  <a:pt x="4983044" y="5077393"/>
                </a:cubicBezTo>
                <a:cubicBezTo>
                  <a:pt x="4989621" y="5077393"/>
                  <a:pt x="4992911" y="5077393"/>
                  <a:pt x="4992911" y="5077393"/>
                </a:cubicBezTo>
                <a:lnTo>
                  <a:pt x="5012646" y="5057659"/>
                </a:lnTo>
                <a:lnTo>
                  <a:pt x="5052116" y="5057659"/>
                </a:lnTo>
                <a:cubicBezTo>
                  <a:pt x="5038960" y="5044503"/>
                  <a:pt x="5035671" y="5034638"/>
                  <a:pt x="5042248" y="5028057"/>
                </a:cubicBezTo>
                <a:cubicBezTo>
                  <a:pt x="5048824" y="5021478"/>
                  <a:pt x="5058692" y="5024770"/>
                  <a:pt x="5071849" y="5037925"/>
                </a:cubicBezTo>
                <a:cubicBezTo>
                  <a:pt x="5071849" y="5051080"/>
                  <a:pt x="5085006" y="5060948"/>
                  <a:pt x="5111320" y="5067528"/>
                </a:cubicBezTo>
                <a:cubicBezTo>
                  <a:pt x="5137634" y="5074104"/>
                  <a:pt x="5150790" y="5074104"/>
                  <a:pt x="5150790" y="5067528"/>
                </a:cubicBezTo>
                <a:cubicBezTo>
                  <a:pt x="5150790" y="5060948"/>
                  <a:pt x="5170524" y="5064240"/>
                  <a:pt x="5209994" y="5077393"/>
                </a:cubicBezTo>
                <a:lnTo>
                  <a:pt x="5249463" y="5077393"/>
                </a:lnTo>
                <a:lnTo>
                  <a:pt x="5190260" y="5057659"/>
                </a:lnTo>
                <a:cubicBezTo>
                  <a:pt x="5163947" y="5044503"/>
                  <a:pt x="5144211" y="5031346"/>
                  <a:pt x="5131053" y="5018190"/>
                </a:cubicBezTo>
                <a:lnTo>
                  <a:pt x="5091586" y="4998456"/>
                </a:lnTo>
                <a:cubicBezTo>
                  <a:pt x="5078430" y="4998456"/>
                  <a:pt x="5052116" y="4991875"/>
                  <a:pt x="5012646" y="4978720"/>
                </a:cubicBezTo>
                <a:lnTo>
                  <a:pt x="4953442" y="4978720"/>
                </a:lnTo>
                <a:lnTo>
                  <a:pt x="4913972" y="4978720"/>
                </a:lnTo>
                <a:cubicBezTo>
                  <a:pt x="4900815" y="4978720"/>
                  <a:pt x="4890947" y="4978720"/>
                  <a:pt x="4884370" y="4978720"/>
                </a:cubicBezTo>
                <a:close/>
                <a:moveTo>
                  <a:pt x="4262724" y="4978720"/>
                </a:moveTo>
                <a:cubicBezTo>
                  <a:pt x="4275878" y="4978720"/>
                  <a:pt x="4282457" y="4978720"/>
                  <a:pt x="4282457" y="4978720"/>
                </a:cubicBezTo>
                <a:lnTo>
                  <a:pt x="4282457" y="4998456"/>
                </a:lnTo>
                <a:close/>
                <a:moveTo>
                  <a:pt x="4696888" y="4939252"/>
                </a:moveTo>
                <a:cubicBezTo>
                  <a:pt x="4696888" y="4939252"/>
                  <a:pt x="4696888" y="4942541"/>
                  <a:pt x="4696888" y="4949117"/>
                </a:cubicBezTo>
                <a:cubicBezTo>
                  <a:pt x="4696888" y="4955697"/>
                  <a:pt x="4703467" y="4958986"/>
                  <a:pt x="4716624" y="4958986"/>
                </a:cubicBezTo>
                <a:cubicBezTo>
                  <a:pt x="4729780" y="4958986"/>
                  <a:pt x="4736358" y="4958986"/>
                  <a:pt x="4736358" y="4958986"/>
                </a:cubicBezTo>
                <a:cubicBezTo>
                  <a:pt x="4736358" y="4945828"/>
                  <a:pt x="4729780" y="4939252"/>
                  <a:pt x="4716624" y="4939252"/>
                </a:cubicBezTo>
                <a:cubicBezTo>
                  <a:pt x="4703467" y="4939252"/>
                  <a:pt x="4696888" y="4939252"/>
                  <a:pt x="4696888" y="4939252"/>
                </a:cubicBezTo>
                <a:close/>
                <a:moveTo>
                  <a:pt x="5802038" y="4919515"/>
                </a:moveTo>
                <a:cubicBezTo>
                  <a:pt x="5815195" y="4932673"/>
                  <a:pt x="5821774" y="4939252"/>
                  <a:pt x="5821774" y="4939252"/>
                </a:cubicBezTo>
                <a:cubicBezTo>
                  <a:pt x="5821774" y="4939252"/>
                  <a:pt x="5821774" y="4932673"/>
                  <a:pt x="5821774" y="4919515"/>
                </a:cubicBezTo>
                <a:cubicBezTo>
                  <a:pt x="5808617" y="4919515"/>
                  <a:pt x="5802038" y="4919515"/>
                  <a:pt x="5802038" y="4919515"/>
                </a:cubicBezTo>
                <a:close/>
                <a:moveTo>
                  <a:pt x="5032380" y="4919515"/>
                </a:moveTo>
                <a:lnTo>
                  <a:pt x="5052116" y="4939252"/>
                </a:lnTo>
                <a:lnTo>
                  <a:pt x="5071849" y="4919515"/>
                </a:lnTo>
                <a:cubicBezTo>
                  <a:pt x="5058692" y="4919515"/>
                  <a:pt x="5045537" y="4919515"/>
                  <a:pt x="5032380" y="4919515"/>
                </a:cubicBezTo>
                <a:close/>
                <a:moveTo>
                  <a:pt x="4558745" y="4919515"/>
                </a:moveTo>
                <a:cubicBezTo>
                  <a:pt x="4571902" y="4932673"/>
                  <a:pt x="4578479" y="4939252"/>
                  <a:pt x="4578479" y="4939252"/>
                </a:cubicBezTo>
                <a:cubicBezTo>
                  <a:pt x="4578479" y="4952406"/>
                  <a:pt x="4571902" y="4958986"/>
                  <a:pt x="4558745" y="4958986"/>
                </a:cubicBezTo>
                <a:lnTo>
                  <a:pt x="4558745" y="4939252"/>
                </a:lnTo>
                <a:cubicBezTo>
                  <a:pt x="4558745" y="4926096"/>
                  <a:pt x="4558745" y="4919515"/>
                  <a:pt x="4558745" y="4919515"/>
                </a:cubicBezTo>
                <a:close/>
                <a:moveTo>
                  <a:pt x="5308668" y="4899781"/>
                </a:moveTo>
                <a:lnTo>
                  <a:pt x="5348138" y="4919515"/>
                </a:lnTo>
                <a:lnTo>
                  <a:pt x="5427075" y="4919515"/>
                </a:lnTo>
                <a:close/>
                <a:moveTo>
                  <a:pt x="4499540" y="4880046"/>
                </a:moveTo>
                <a:cubicBezTo>
                  <a:pt x="4499540" y="4880046"/>
                  <a:pt x="4499540" y="4886624"/>
                  <a:pt x="4499540" y="4899781"/>
                </a:cubicBezTo>
                <a:cubicBezTo>
                  <a:pt x="4499540" y="4912936"/>
                  <a:pt x="4492963" y="4919515"/>
                  <a:pt x="4479805" y="4919515"/>
                </a:cubicBezTo>
                <a:cubicBezTo>
                  <a:pt x="4479805" y="4919515"/>
                  <a:pt x="4479805" y="4912936"/>
                  <a:pt x="4479805" y="4899781"/>
                </a:cubicBezTo>
                <a:cubicBezTo>
                  <a:pt x="4479805" y="4899781"/>
                  <a:pt x="4483094" y="4896494"/>
                  <a:pt x="4489674" y="4889913"/>
                </a:cubicBezTo>
                <a:cubicBezTo>
                  <a:pt x="4496251" y="4883334"/>
                  <a:pt x="4499540" y="4880046"/>
                  <a:pt x="4499540" y="4880046"/>
                </a:cubicBezTo>
                <a:close/>
                <a:moveTo>
                  <a:pt x="5209994" y="4860312"/>
                </a:moveTo>
                <a:lnTo>
                  <a:pt x="5209994" y="4880046"/>
                </a:lnTo>
                <a:lnTo>
                  <a:pt x="5229727" y="4860312"/>
                </a:lnTo>
                <a:cubicBezTo>
                  <a:pt x="5229727" y="4860312"/>
                  <a:pt x="5223150" y="4860312"/>
                  <a:pt x="5209994" y="4860312"/>
                </a:cubicBezTo>
                <a:close/>
                <a:moveTo>
                  <a:pt x="4874502" y="4860312"/>
                </a:moveTo>
                <a:lnTo>
                  <a:pt x="4874502" y="4880046"/>
                </a:lnTo>
                <a:lnTo>
                  <a:pt x="4913972" y="4899781"/>
                </a:lnTo>
                <a:lnTo>
                  <a:pt x="4933705" y="4899781"/>
                </a:lnTo>
                <a:cubicBezTo>
                  <a:pt x="4933705" y="4926096"/>
                  <a:pt x="4933705" y="4939252"/>
                  <a:pt x="4933705" y="4939252"/>
                </a:cubicBezTo>
                <a:cubicBezTo>
                  <a:pt x="4946862" y="4939252"/>
                  <a:pt x="4953442" y="4935960"/>
                  <a:pt x="4953442" y="4929384"/>
                </a:cubicBezTo>
                <a:cubicBezTo>
                  <a:pt x="4953442" y="4922804"/>
                  <a:pt x="4960019" y="4919515"/>
                  <a:pt x="4973176" y="4919515"/>
                </a:cubicBezTo>
                <a:cubicBezTo>
                  <a:pt x="4986333" y="4919515"/>
                  <a:pt x="4992911" y="4919515"/>
                  <a:pt x="4992911" y="4919515"/>
                </a:cubicBezTo>
                <a:cubicBezTo>
                  <a:pt x="5006066" y="4906359"/>
                  <a:pt x="4989621" y="4893202"/>
                  <a:pt x="4943573" y="4880046"/>
                </a:cubicBezTo>
                <a:cubicBezTo>
                  <a:pt x="4897527" y="4866892"/>
                  <a:pt x="4874502" y="4860312"/>
                  <a:pt x="4874502" y="4860312"/>
                </a:cubicBezTo>
                <a:close/>
                <a:moveTo>
                  <a:pt x="5782305" y="4801108"/>
                </a:moveTo>
                <a:lnTo>
                  <a:pt x="5782305" y="4820842"/>
                </a:lnTo>
                <a:lnTo>
                  <a:pt x="5802038" y="4820842"/>
                </a:lnTo>
                <a:cubicBezTo>
                  <a:pt x="5802038" y="4807684"/>
                  <a:pt x="5798749" y="4801108"/>
                  <a:pt x="5792170" y="4801108"/>
                </a:cubicBezTo>
                <a:cubicBezTo>
                  <a:pt x="5785592" y="4801108"/>
                  <a:pt x="5782305" y="4801108"/>
                  <a:pt x="5782305" y="4801108"/>
                </a:cubicBezTo>
                <a:close/>
                <a:moveTo>
                  <a:pt x="5131053" y="4801108"/>
                </a:moveTo>
                <a:lnTo>
                  <a:pt x="5131053" y="4820842"/>
                </a:lnTo>
                <a:lnTo>
                  <a:pt x="5150790" y="4820842"/>
                </a:lnTo>
                <a:cubicBezTo>
                  <a:pt x="5150790" y="4807684"/>
                  <a:pt x="5147501" y="4801108"/>
                  <a:pt x="5140922" y="4801108"/>
                </a:cubicBezTo>
                <a:cubicBezTo>
                  <a:pt x="5134344" y="4801108"/>
                  <a:pt x="5131053" y="4801108"/>
                  <a:pt x="5131053" y="4801108"/>
                </a:cubicBezTo>
                <a:close/>
                <a:moveTo>
                  <a:pt x="4756094" y="4801108"/>
                </a:moveTo>
                <a:cubicBezTo>
                  <a:pt x="4756094" y="4814262"/>
                  <a:pt x="4756094" y="4820842"/>
                  <a:pt x="4756094" y="4820842"/>
                </a:cubicBezTo>
                <a:cubicBezTo>
                  <a:pt x="4756094" y="4820842"/>
                  <a:pt x="4762671" y="4814262"/>
                  <a:pt x="4775828" y="4801108"/>
                </a:cubicBezTo>
                <a:cubicBezTo>
                  <a:pt x="4775828" y="4801108"/>
                  <a:pt x="4769251" y="4801108"/>
                  <a:pt x="4756094" y="4801108"/>
                </a:cubicBezTo>
                <a:close/>
                <a:moveTo>
                  <a:pt x="4731425" y="4791243"/>
                </a:moveTo>
                <a:cubicBezTo>
                  <a:pt x="4728136" y="4791243"/>
                  <a:pt x="4723201" y="4794530"/>
                  <a:pt x="4716624" y="4801108"/>
                </a:cubicBezTo>
                <a:lnTo>
                  <a:pt x="4736358" y="4801108"/>
                </a:lnTo>
                <a:cubicBezTo>
                  <a:pt x="4736358" y="4794530"/>
                  <a:pt x="4734712" y="4791243"/>
                  <a:pt x="4731425" y="4791243"/>
                </a:cubicBezTo>
                <a:close/>
                <a:moveTo>
                  <a:pt x="5308668" y="4761637"/>
                </a:moveTo>
                <a:lnTo>
                  <a:pt x="5308668" y="4781371"/>
                </a:lnTo>
                <a:lnTo>
                  <a:pt x="5328405" y="4761637"/>
                </a:lnTo>
                <a:cubicBezTo>
                  <a:pt x="5328405" y="4761637"/>
                  <a:pt x="5321825" y="4761637"/>
                  <a:pt x="5308668" y="4761637"/>
                </a:cubicBezTo>
                <a:close/>
                <a:moveTo>
                  <a:pt x="5195193" y="4732035"/>
                </a:moveTo>
                <a:cubicBezTo>
                  <a:pt x="5191904" y="4732035"/>
                  <a:pt x="5190260" y="4735324"/>
                  <a:pt x="5190260" y="4741902"/>
                </a:cubicBezTo>
                <a:cubicBezTo>
                  <a:pt x="5190260" y="4755058"/>
                  <a:pt x="5193549" y="4758348"/>
                  <a:pt x="5200125" y="4751769"/>
                </a:cubicBezTo>
                <a:cubicBezTo>
                  <a:pt x="5206706" y="4745193"/>
                  <a:pt x="5209994" y="4741902"/>
                  <a:pt x="5209994" y="4741902"/>
                </a:cubicBezTo>
                <a:cubicBezTo>
                  <a:pt x="5203417" y="4735324"/>
                  <a:pt x="5198482" y="4732035"/>
                  <a:pt x="5195193" y="4732035"/>
                </a:cubicBezTo>
                <a:close/>
                <a:moveTo>
                  <a:pt x="4810365" y="4712301"/>
                </a:moveTo>
                <a:cubicBezTo>
                  <a:pt x="4807074" y="4712301"/>
                  <a:pt x="4802140" y="4715590"/>
                  <a:pt x="4795564" y="4722168"/>
                </a:cubicBezTo>
                <a:lnTo>
                  <a:pt x="4815297" y="4722168"/>
                </a:lnTo>
                <a:cubicBezTo>
                  <a:pt x="4815297" y="4715590"/>
                  <a:pt x="4813654" y="4712301"/>
                  <a:pt x="4810365" y="4712301"/>
                </a:cubicBezTo>
                <a:close/>
                <a:moveTo>
                  <a:pt x="4420601" y="4682698"/>
                </a:moveTo>
                <a:lnTo>
                  <a:pt x="4499540" y="4682698"/>
                </a:lnTo>
                <a:cubicBezTo>
                  <a:pt x="4512695" y="4695854"/>
                  <a:pt x="4525852" y="4702433"/>
                  <a:pt x="4539009" y="4702433"/>
                </a:cubicBezTo>
                <a:lnTo>
                  <a:pt x="4361394" y="4702433"/>
                </a:lnTo>
                <a:close/>
                <a:moveTo>
                  <a:pt x="4854768" y="4662964"/>
                </a:moveTo>
                <a:lnTo>
                  <a:pt x="4894236" y="4682698"/>
                </a:lnTo>
                <a:cubicBezTo>
                  <a:pt x="4907391" y="4709011"/>
                  <a:pt x="4913972" y="4728746"/>
                  <a:pt x="4913972" y="4741902"/>
                </a:cubicBezTo>
                <a:lnTo>
                  <a:pt x="4933705" y="4761637"/>
                </a:lnTo>
                <a:cubicBezTo>
                  <a:pt x="4973176" y="4761637"/>
                  <a:pt x="4992911" y="4755058"/>
                  <a:pt x="4992911" y="4741902"/>
                </a:cubicBezTo>
                <a:lnTo>
                  <a:pt x="5032380" y="4741902"/>
                </a:lnTo>
                <a:cubicBezTo>
                  <a:pt x="5032380" y="4728746"/>
                  <a:pt x="5025802" y="4722168"/>
                  <a:pt x="5012646" y="4722168"/>
                </a:cubicBezTo>
                <a:cubicBezTo>
                  <a:pt x="4999489" y="4722168"/>
                  <a:pt x="4989621" y="4718879"/>
                  <a:pt x="4983044" y="4712300"/>
                </a:cubicBezTo>
                <a:cubicBezTo>
                  <a:pt x="4976464" y="4705722"/>
                  <a:pt x="4973176" y="4702433"/>
                  <a:pt x="4973176" y="4702433"/>
                </a:cubicBezTo>
                <a:cubicBezTo>
                  <a:pt x="4973176" y="4689277"/>
                  <a:pt x="4973176" y="4682698"/>
                  <a:pt x="4973176" y="4682698"/>
                </a:cubicBezTo>
                <a:cubicBezTo>
                  <a:pt x="4973176" y="4682698"/>
                  <a:pt x="4966599" y="4682698"/>
                  <a:pt x="4953442" y="4682698"/>
                </a:cubicBezTo>
                <a:cubicBezTo>
                  <a:pt x="4953442" y="4695854"/>
                  <a:pt x="4946862" y="4695854"/>
                  <a:pt x="4933705" y="4682698"/>
                </a:cubicBezTo>
                <a:cubicBezTo>
                  <a:pt x="4933705" y="4682698"/>
                  <a:pt x="4930416" y="4679409"/>
                  <a:pt x="4923840" y="4672831"/>
                </a:cubicBezTo>
                <a:cubicBezTo>
                  <a:pt x="4917261" y="4666251"/>
                  <a:pt x="4907391" y="4662964"/>
                  <a:pt x="4894236" y="4662964"/>
                </a:cubicBezTo>
                <a:close/>
                <a:moveTo>
                  <a:pt x="5158188" y="4656794"/>
                </a:moveTo>
                <a:cubicBezTo>
                  <a:pt x="5153256" y="4657620"/>
                  <a:pt x="5150790" y="4659675"/>
                  <a:pt x="5150790" y="4662964"/>
                </a:cubicBezTo>
                <a:lnTo>
                  <a:pt x="5190260" y="4682698"/>
                </a:lnTo>
                <a:cubicBezTo>
                  <a:pt x="5256041" y="4695854"/>
                  <a:pt x="5288934" y="4709011"/>
                  <a:pt x="5288934" y="4722168"/>
                </a:cubicBezTo>
                <a:cubicBezTo>
                  <a:pt x="5288934" y="4735324"/>
                  <a:pt x="5295511" y="4738613"/>
                  <a:pt x="5308668" y="4732035"/>
                </a:cubicBezTo>
                <a:cubicBezTo>
                  <a:pt x="5321825" y="4725456"/>
                  <a:pt x="5334982" y="4722168"/>
                  <a:pt x="5348138" y="4722168"/>
                </a:cubicBezTo>
                <a:lnTo>
                  <a:pt x="5269198" y="4682698"/>
                </a:lnTo>
                <a:cubicBezTo>
                  <a:pt x="5209994" y="4662964"/>
                  <a:pt x="5172990" y="4654328"/>
                  <a:pt x="5158188" y="4656794"/>
                </a:cubicBezTo>
                <a:close/>
                <a:moveTo>
                  <a:pt x="5604690" y="4643227"/>
                </a:moveTo>
                <a:lnTo>
                  <a:pt x="5584953" y="4662964"/>
                </a:lnTo>
                <a:cubicBezTo>
                  <a:pt x="5584953" y="4676121"/>
                  <a:pt x="5584953" y="4682698"/>
                  <a:pt x="5584953" y="4682698"/>
                </a:cubicBezTo>
                <a:cubicBezTo>
                  <a:pt x="5598113" y="4682698"/>
                  <a:pt x="5604690" y="4676121"/>
                  <a:pt x="5604690" y="4662964"/>
                </a:cubicBezTo>
                <a:close/>
                <a:moveTo>
                  <a:pt x="5407342" y="4643227"/>
                </a:moveTo>
                <a:lnTo>
                  <a:pt x="5427075" y="4662964"/>
                </a:lnTo>
                <a:cubicBezTo>
                  <a:pt x="5427075" y="4662964"/>
                  <a:pt x="5427075" y="4656383"/>
                  <a:pt x="5427075" y="4643227"/>
                </a:cubicBezTo>
                <a:cubicBezTo>
                  <a:pt x="5427075" y="4643227"/>
                  <a:pt x="5420499" y="4643227"/>
                  <a:pt x="5407342" y="4643227"/>
                </a:cubicBezTo>
                <a:close/>
                <a:moveTo>
                  <a:pt x="5071849" y="4643227"/>
                </a:moveTo>
                <a:cubicBezTo>
                  <a:pt x="5058692" y="4643227"/>
                  <a:pt x="5038960" y="4649807"/>
                  <a:pt x="5012646" y="4662964"/>
                </a:cubicBezTo>
                <a:lnTo>
                  <a:pt x="5012646" y="4682698"/>
                </a:lnTo>
                <a:lnTo>
                  <a:pt x="5052116" y="4702433"/>
                </a:lnTo>
                <a:lnTo>
                  <a:pt x="5052116" y="4682698"/>
                </a:lnTo>
                <a:lnTo>
                  <a:pt x="5071849" y="4662964"/>
                </a:lnTo>
                <a:cubicBezTo>
                  <a:pt x="5085006" y="4676121"/>
                  <a:pt x="5091586" y="4682698"/>
                  <a:pt x="5091586" y="4682698"/>
                </a:cubicBezTo>
                <a:close/>
                <a:moveTo>
                  <a:pt x="4795564" y="4643227"/>
                </a:moveTo>
                <a:cubicBezTo>
                  <a:pt x="4808718" y="4656383"/>
                  <a:pt x="4821875" y="4662964"/>
                  <a:pt x="4835032" y="4662964"/>
                </a:cubicBezTo>
                <a:cubicBezTo>
                  <a:pt x="4848189" y="4662964"/>
                  <a:pt x="4848189" y="4656383"/>
                  <a:pt x="4835032" y="4643227"/>
                </a:cubicBezTo>
                <a:close/>
                <a:moveTo>
                  <a:pt x="4736358" y="4643227"/>
                </a:moveTo>
                <a:cubicBezTo>
                  <a:pt x="4723201" y="4643227"/>
                  <a:pt x="4716624" y="4649807"/>
                  <a:pt x="4716624" y="4662964"/>
                </a:cubicBezTo>
                <a:cubicBezTo>
                  <a:pt x="4703467" y="4689277"/>
                  <a:pt x="4710047" y="4695854"/>
                  <a:pt x="4736358" y="4682698"/>
                </a:cubicBezTo>
                <a:lnTo>
                  <a:pt x="4756094" y="4662964"/>
                </a:lnTo>
                <a:cubicBezTo>
                  <a:pt x="4756094" y="4649807"/>
                  <a:pt x="4749514" y="4643227"/>
                  <a:pt x="4736358" y="4643227"/>
                </a:cubicBezTo>
                <a:close/>
                <a:moveTo>
                  <a:pt x="5328405" y="4623493"/>
                </a:moveTo>
                <a:lnTo>
                  <a:pt x="5328405" y="4643227"/>
                </a:lnTo>
                <a:cubicBezTo>
                  <a:pt x="5341558" y="4643227"/>
                  <a:pt x="5354715" y="4643227"/>
                  <a:pt x="5367872" y="4643227"/>
                </a:cubicBezTo>
                <a:close/>
                <a:moveTo>
                  <a:pt x="4864634" y="4603760"/>
                </a:moveTo>
                <a:cubicBezTo>
                  <a:pt x="4858057" y="4603760"/>
                  <a:pt x="4861345" y="4610336"/>
                  <a:pt x="4874502" y="4623493"/>
                </a:cubicBezTo>
                <a:lnTo>
                  <a:pt x="4913972" y="4643227"/>
                </a:lnTo>
                <a:cubicBezTo>
                  <a:pt x="4940286" y="4656383"/>
                  <a:pt x="4960019" y="4662964"/>
                  <a:pt x="4973176" y="4662964"/>
                </a:cubicBezTo>
                <a:cubicBezTo>
                  <a:pt x="4973176" y="4662964"/>
                  <a:pt x="4973176" y="4656383"/>
                  <a:pt x="4973176" y="4643227"/>
                </a:cubicBezTo>
                <a:cubicBezTo>
                  <a:pt x="4973176" y="4643227"/>
                  <a:pt x="4966599" y="4643227"/>
                  <a:pt x="4953442" y="4643227"/>
                </a:cubicBezTo>
                <a:lnTo>
                  <a:pt x="4953442" y="4623493"/>
                </a:lnTo>
                <a:lnTo>
                  <a:pt x="4913972" y="4603760"/>
                </a:lnTo>
                <a:cubicBezTo>
                  <a:pt x="4913972" y="4616914"/>
                  <a:pt x="4910684" y="4623493"/>
                  <a:pt x="4904102" y="4623493"/>
                </a:cubicBezTo>
                <a:cubicBezTo>
                  <a:pt x="4897527" y="4623493"/>
                  <a:pt x="4894236" y="4616914"/>
                  <a:pt x="4894236" y="4603760"/>
                </a:cubicBezTo>
                <a:cubicBezTo>
                  <a:pt x="4881082" y="4603760"/>
                  <a:pt x="4871213" y="4603760"/>
                  <a:pt x="4864634" y="4603760"/>
                </a:cubicBezTo>
                <a:close/>
                <a:moveTo>
                  <a:pt x="5604690" y="4593894"/>
                </a:moveTo>
                <a:cubicBezTo>
                  <a:pt x="5598113" y="4593894"/>
                  <a:pt x="5591534" y="4597183"/>
                  <a:pt x="5584953" y="4603760"/>
                </a:cubicBezTo>
                <a:lnTo>
                  <a:pt x="5604690" y="4603760"/>
                </a:lnTo>
                <a:lnTo>
                  <a:pt x="5624427" y="4603760"/>
                </a:lnTo>
                <a:cubicBezTo>
                  <a:pt x="5617847" y="4597183"/>
                  <a:pt x="5611270" y="4593894"/>
                  <a:pt x="5604690" y="4593894"/>
                </a:cubicBezTo>
                <a:close/>
                <a:moveTo>
                  <a:pt x="5293866" y="4593894"/>
                </a:moveTo>
                <a:cubicBezTo>
                  <a:pt x="5290579" y="4593894"/>
                  <a:pt x="5288934" y="4597183"/>
                  <a:pt x="5288934" y="4603760"/>
                </a:cubicBezTo>
                <a:lnTo>
                  <a:pt x="5308668" y="4603760"/>
                </a:lnTo>
                <a:cubicBezTo>
                  <a:pt x="5302091" y="4597183"/>
                  <a:pt x="5297155" y="4593894"/>
                  <a:pt x="5293866" y="4593894"/>
                </a:cubicBezTo>
                <a:close/>
                <a:moveTo>
                  <a:pt x="4835032" y="4584024"/>
                </a:moveTo>
                <a:cubicBezTo>
                  <a:pt x="4821875" y="4584024"/>
                  <a:pt x="4815297" y="4590602"/>
                  <a:pt x="4815297" y="4603760"/>
                </a:cubicBezTo>
                <a:lnTo>
                  <a:pt x="4795564" y="4603760"/>
                </a:lnTo>
                <a:cubicBezTo>
                  <a:pt x="4795564" y="4616914"/>
                  <a:pt x="4798853" y="4623493"/>
                  <a:pt x="4805429" y="4623493"/>
                </a:cubicBezTo>
                <a:cubicBezTo>
                  <a:pt x="4812010" y="4623493"/>
                  <a:pt x="4821875" y="4616914"/>
                  <a:pt x="4835032" y="4603760"/>
                </a:cubicBezTo>
                <a:cubicBezTo>
                  <a:pt x="4835032" y="4590602"/>
                  <a:pt x="4835032" y="4584024"/>
                  <a:pt x="4835032" y="4584024"/>
                </a:cubicBezTo>
                <a:close/>
                <a:moveTo>
                  <a:pt x="5407342" y="4564289"/>
                </a:moveTo>
                <a:cubicBezTo>
                  <a:pt x="5394186" y="4564289"/>
                  <a:pt x="5387607" y="4570867"/>
                  <a:pt x="5387607" y="4584024"/>
                </a:cubicBezTo>
                <a:cubicBezTo>
                  <a:pt x="5387607" y="4597180"/>
                  <a:pt x="5390896" y="4603760"/>
                  <a:pt x="5397474" y="4603760"/>
                </a:cubicBezTo>
                <a:cubicBezTo>
                  <a:pt x="5404053" y="4603760"/>
                  <a:pt x="5410631" y="4603760"/>
                  <a:pt x="5417210" y="4603760"/>
                </a:cubicBezTo>
                <a:cubicBezTo>
                  <a:pt x="5423787" y="4603760"/>
                  <a:pt x="5427075" y="4603760"/>
                  <a:pt x="5427075" y="4603760"/>
                </a:cubicBezTo>
                <a:cubicBezTo>
                  <a:pt x="5427075" y="4590602"/>
                  <a:pt x="5427075" y="4584024"/>
                  <a:pt x="5427075" y="4584024"/>
                </a:cubicBezTo>
                <a:cubicBezTo>
                  <a:pt x="5427075" y="4584024"/>
                  <a:pt x="5420499" y="4577446"/>
                  <a:pt x="5407342" y="4564289"/>
                </a:cubicBezTo>
                <a:close/>
                <a:moveTo>
                  <a:pt x="5061981" y="4564289"/>
                </a:moveTo>
                <a:cubicBezTo>
                  <a:pt x="5055405" y="4564289"/>
                  <a:pt x="5058692" y="4570867"/>
                  <a:pt x="5071849" y="4584024"/>
                </a:cubicBezTo>
                <a:cubicBezTo>
                  <a:pt x="5085006" y="4597180"/>
                  <a:pt x="5091586" y="4603760"/>
                  <a:pt x="5091586" y="4603760"/>
                </a:cubicBezTo>
                <a:lnTo>
                  <a:pt x="5190260" y="4603760"/>
                </a:lnTo>
                <a:cubicBezTo>
                  <a:pt x="5203414" y="4616914"/>
                  <a:pt x="5213282" y="4620204"/>
                  <a:pt x="5219862" y="4613625"/>
                </a:cubicBezTo>
                <a:cubicBezTo>
                  <a:pt x="5226439" y="4607049"/>
                  <a:pt x="5226439" y="4600471"/>
                  <a:pt x="5219862" y="4593891"/>
                </a:cubicBezTo>
                <a:cubicBezTo>
                  <a:pt x="5213282" y="4587312"/>
                  <a:pt x="5186968" y="4580735"/>
                  <a:pt x="5140922" y="4574157"/>
                </a:cubicBezTo>
                <a:cubicBezTo>
                  <a:pt x="5094875" y="4567578"/>
                  <a:pt x="5068561" y="4564289"/>
                  <a:pt x="5061981" y="4564289"/>
                </a:cubicBezTo>
                <a:close/>
                <a:moveTo>
                  <a:pt x="4608081" y="4564289"/>
                </a:moveTo>
                <a:cubicBezTo>
                  <a:pt x="4601504" y="4564289"/>
                  <a:pt x="4598214" y="4570867"/>
                  <a:pt x="4598214" y="4584024"/>
                </a:cubicBezTo>
                <a:cubicBezTo>
                  <a:pt x="4585056" y="4584024"/>
                  <a:pt x="4578479" y="4584024"/>
                  <a:pt x="4578479" y="4584024"/>
                </a:cubicBezTo>
                <a:cubicBezTo>
                  <a:pt x="4552166" y="4584024"/>
                  <a:pt x="4539009" y="4590602"/>
                  <a:pt x="4539009" y="4603760"/>
                </a:cubicBezTo>
                <a:lnTo>
                  <a:pt x="4558745" y="4603760"/>
                </a:lnTo>
                <a:cubicBezTo>
                  <a:pt x="4558745" y="4603760"/>
                  <a:pt x="4558745" y="4610336"/>
                  <a:pt x="4558745" y="4623493"/>
                </a:cubicBezTo>
                <a:lnTo>
                  <a:pt x="4598214" y="4643227"/>
                </a:lnTo>
                <a:lnTo>
                  <a:pt x="4637684" y="4662964"/>
                </a:lnTo>
                <a:lnTo>
                  <a:pt x="4637684" y="4643227"/>
                </a:lnTo>
                <a:lnTo>
                  <a:pt x="4637684" y="4623493"/>
                </a:lnTo>
                <a:lnTo>
                  <a:pt x="4657420" y="4623493"/>
                </a:lnTo>
                <a:cubicBezTo>
                  <a:pt x="4657420" y="4623493"/>
                  <a:pt x="4663996" y="4623493"/>
                  <a:pt x="4677153" y="4623493"/>
                </a:cubicBezTo>
                <a:cubicBezTo>
                  <a:pt x="4690310" y="4623493"/>
                  <a:pt x="4700178" y="4623493"/>
                  <a:pt x="4706755" y="4623493"/>
                </a:cubicBezTo>
                <a:cubicBezTo>
                  <a:pt x="4713335" y="4623493"/>
                  <a:pt x="4716624" y="4623493"/>
                  <a:pt x="4716624" y="4623493"/>
                </a:cubicBezTo>
                <a:cubicBezTo>
                  <a:pt x="4703467" y="4610336"/>
                  <a:pt x="4690310" y="4603760"/>
                  <a:pt x="4677153" y="4603760"/>
                </a:cubicBezTo>
                <a:lnTo>
                  <a:pt x="4677153" y="4584024"/>
                </a:lnTo>
                <a:lnTo>
                  <a:pt x="4637684" y="4564289"/>
                </a:lnTo>
                <a:cubicBezTo>
                  <a:pt x="4624527" y="4564289"/>
                  <a:pt x="4614661" y="4564289"/>
                  <a:pt x="4608081" y="4564289"/>
                </a:cubicBezTo>
                <a:close/>
                <a:moveTo>
                  <a:pt x="5328405" y="4544552"/>
                </a:moveTo>
                <a:lnTo>
                  <a:pt x="5288934" y="4564289"/>
                </a:lnTo>
                <a:cubicBezTo>
                  <a:pt x="5275777" y="4577446"/>
                  <a:pt x="5275777" y="4584024"/>
                  <a:pt x="5288934" y="4584024"/>
                </a:cubicBezTo>
                <a:cubicBezTo>
                  <a:pt x="5302091" y="4584024"/>
                  <a:pt x="5311957" y="4584024"/>
                  <a:pt x="5318533" y="4584024"/>
                </a:cubicBezTo>
                <a:cubicBezTo>
                  <a:pt x="5325113" y="4584024"/>
                  <a:pt x="5328405" y="4584024"/>
                  <a:pt x="5328405" y="4584024"/>
                </a:cubicBezTo>
                <a:lnTo>
                  <a:pt x="5348138" y="4584024"/>
                </a:lnTo>
                <a:cubicBezTo>
                  <a:pt x="5348138" y="4570867"/>
                  <a:pt x="5341558" y="4564289"/>
                  <a:pt x="5328405" y="4564289"/>
                </a:cubicBezTo>
                <a:close/>
                <a:moveTo>
                  <a:pt x="4701823" y="4532221"/>
                </a:moveTo>
                <a:cubicBezTo>
                  <a:pt x="4698535" y="4533865"/>
                  <a:pt x="4696888" y="4537976"/>
                  <a:pt x="4696888" y="4544552"/>
                </a:cubicBezTo>
                <a:lnTo>
                  <a:pt x="4677153" y="4564289"/>
                </a:lnTo>
                <a:cubicBezTo>
                  <a:pt x="4690310" y="4564289"/>
                  <a:pt x="4696888" y="4561000"/>
                  <a:pt x="4696888" y="4554422"/>
                </a:cubicBezTo>
                <a:cubicBezTo>
                  <a:pt x="4696888" y="4547841"/>
                  <a:pt x="4700178" y="4547841"/>
                  <a:pt x="4706755" y="4554422"/>
                </a:cubicBezTo>
                <a:cubicBezTo>
                  <a:pt x="4713335" y="4561000"/>
                  <a:pt x="4723201" y="4570867"/>
                  <a:pt x="4736358" y="4584024"/>
                </a:cubicBezTo>
                <a:lnTo>
                  <a:pt x="4736358" y="4603760"/>
                </a:lnTo>
                <a:lnTo>
                  <a:pt x="4756094" y="4623493"/>
                </a:lnTo>
                <a:lnTo>
                  <a:pt x="4775828" y="4584024"/>
                </a:lnTo>
                <a:cubicBezTo>
                  <a:pt x="4762671" y="4570867"/>
                  <a:pt x="4762671" y="4557710"/>
                  <a:pt x="4775828" y="4544552"/>
                </a:cubicBezTo>
                <a:lnTo>
                  <a:pt x="4756094" y="4544552"/>
                </a:lnTo>
                <a:cubicBezTo>
                  <a:pt x="4742937" y="4544552"/>
                  <a:pt x="4729780" y="4541265"/>
                  <a:pt x="4716624" y="4534688"/>
                </a:cubicBezTo>
                <a:cubicBezTo>
                  <a:pt x="4710044" y="4531398"/>
                  <a:pt x="4705111" y="4530576"/>
                  <a:pt x="4701823" y="4532221"/>
                </a:cubicBezTo>
                <a:close/>
                <a:moveTo>
                  <a:pt x="5229727" y="4524820"/>
                </a:moveTo>
                <a:lnTo>
                  <a:pt x="5249463" y="4544552"/>
                </a:lnTo>
                <a:lnTo>
                  <a:pt x="5249463" y="4524820"/>
                </a:lnTo>
                <a:cubicBezTo>
                  <a:pt x="5249463" y="4524820"/>
                  <a:pt x="5242885" y="4524820"/>
                  <a:pt x="5229727" y="4524820"/>
                </a:cubicBezTo>
                <a:close/>
                <a:moveTo>
                  <a:pt x="4617950" y="4524820"/>
                </a:moveTo>
                <a:lnTo>
                  <a:pt x="4598214" y="4544552"/>
                </a:lnTo>
                <a:cubicBezTo>
                  <a:pt x="4611370" y="4544552"/>
                  <a:pt x="4624527" y="4544552"/>
                  <a:pt x="4637684" y="4544552"/>
                </a:cubicBezTo>
                <a:lnTo>
                  <a:pt x="4657420" y="4544552"/>
                </a:lnTo>
                <a:close/>
                <a:moveTo>
                  <a:pt x="4006170" y="4505086"/>
                </a:moveTo>
                <a:cubicBezTo>
                  <a:pt x="4019326" y="4505086"/>
                  <a:pt x="4025903" y="4511663"/>
                  <a:pt x="4025903" y="4524820"/>
                </a:cubicBezTo>
                <a:lnTo>
                  <a:pt x="4006170" y="4524820"/>
                </a:lnTo>
                <a:close/>
                <a:moveTo>
                  <a:pt x="4329327" y="4492751"/>
                </a:moveTo>
                <a:cubicBezTo>
                  <a:pt x="4334262" y="4491107"/>
                  <a:pt x="4341662" y="4491929"/>
                  <a:pt x="4351530" y="4495218"/>
                </a:cubicBezTo>
                <a:cubicBezTo>
                  <a:pt x="4371264" y="4501797"/>
                  <a:pt x="4394289" y="4505086"/>
                  <a:pt x="4420601" y="4505086"/>
                </a:cubicBezTo>
                <a:lnTo>
                  <a:pt x="4479805" y="4505086"/>
                </a:lnTo>
                <a:cubicBezTo>
                  <a:pt x="4492963" y="4518239"/>
                  <a:pt x="4492963" y="4531398"/>
                  <a:pt x="4479805" y="4544552"/>
                </a:cubicBezTo>
                <a:cubicBezTo>
                  <a:pt x="4466649" y="4557710"/>
                  <a:pt x="4453492" y="4564289"/>
                  <a:pt x="4440336" y="4564289"/>
                </a:cubicBezTo>
                <a:lnTo>
                  <a:pt x="4400865" y="4544552"/>
                </a:lnTo>
                <a:lnTo>
                  <a:pt x="4341662" y="4524820"/>
                </a:lnTo>
                <a:cubicBezTo>
                  <a:pt x="4328505" y="4524820"/>
                  <a:pt x="4321928" y="4518239"/>
                  <a:pt x="4321928" y="4505086"/>
                </a:cubicBezTo>
                <a:cubicBezTo>
                  <a:pt x="4321928" y="4498508"/>
                  <a:pt x="4324394" y="4494396"/>
                  <a:pt x="4329327" y="4492751"/>
                </a:cubicBezTo>
                <a:close/>
                <a:moveTo>
                  <a:pt x="5742834" y="4485349"/>
                </a:moveTo>
                <a:lnTo>
                  <a:pt x="5742834" y="4505086"/>
                </a:lnTo>
                <a:lnTo>
                  <a:pt x="5762568" y="4485349"/>
                </a:lnTo>
                <a:cubicBezTo>
                  <a:pt x="5749411" y="4485349"/>
                  <a:pt x="5742834" y="4485349"/>
                  <a:pt x="5742834" y="4485349"/>
                </a:cubicBezTo>
                <a:close/>
                <a:moveTo>
                  <a:pt x="4242988" y="4485349"/>
                </a:moveTo>
                <a:cubicBezTo>
                  <a:pt x="4256143" y="4485349"/>
                  <a:pt x="4266013" y="4488638"/>
                  <a:pt x="4272589" y="4495218"/>
                </a:cubicBezTo>
                <a:cubicBezTo>
                  <a:pt x="4279168" y="4501797"/>
                  <a:pt x="4282457" y="4505086"/>
                  <a:pt x="4282457" y="4505086"/>
                </a:cubicBezTo>
                <a:lnTo>
                  <a:pt x="4262724" y="4505086"/>
                </a:lnTo>
                <a:close/>
                <a:moveTo>
                  <a:pt x="4164047" y="4485349"/>
                </a:moveTo>
                <a:cubicBezTo>
                  <a:pt x="4164047" y="4485349"/>
                  <a:pt x="4170627" y="4485349"/>
                  <a:pt x="4183783" y="4485349"/>
                </a:cubicBezTo>
                <a:cubicBezTo>
                  <a:pt x="4196940" y="4485349"/>
                  <a:pt x="4203517" y="4485349"/>
                  <a:pt x="4203517" y="4485349"/>
                </a:cubicBezTo>
                <a:lnTo>
                  <a:pt x="4242988" y="4505086"/>
                </a:lnTo>
                <a:lnTo>
                  <a:pt x="4203517" y="4505086"/>
                </a:lnTo>
                <a:cubicBezTo>
                  <a:pt x="4190361" y="4505086"/>
                  <a:pt x="4183783" y="4511663"/>
                  <a:pt x="4183783" y="4524820"/>
                </a:cubicBezTo>
                <a:lnTo>
                  <a:pt x="4164047" y="4505086"/>
                </a:lnTo>
                <a:cubicBezTo>
                  <a:pt x="4150891" y="4491929"/>
                  <a:pt x="4150891" y="4485349"/>
                  <a:pt x="4164047" y="4485349"/>
                </a:cubicBezTo>
                <a:close/>
                <a:moveTo>
                  <a:pt x="4953442" y="4465616"/>
                </a:moveTo>
                <a:lnTo>
                  <a:pt x="4933705" y="4485349"/>
                </a:lnTo>
                <a:cubicBezTo>
                  <a:pt x="4973176" y="4498505"/>
                  <a:pt x="4999489" y="4505086"/>
                  <a:pt x="5012646" y="4505086"/>
                </a:cubicBezTo>
                <a:lnTo>
                  <a:pt x="5032380" y="4485349"/>
                </a:lnTo>
                <a:close/>
                <a:moveTo>
                  <a:pt x="4825166" y="4445879"/>
                </a:moveTo>
                <a:cubicBezTo>
                  <a:pt x="4818586" y="4445879"/>
                  <a:pt x="4815297" y="4452458"/>
                  <a:pt x="4815297" y="4465616"/>
                </a:cubicBezTo>
                <a:lnTo>
                  <a:pt x="4835032" y="4485349"/>
                </a:lnTo>
                <a:cubicBezTo>
                  <a:pt x="4848189" y="4485349"/>
                  <a:pt x="4851477" y="4478773"/>
                  <a:pt x="4844900" y="4465616"/>
                </a:cubicBezTo>
                <a:cubicBezTo>
                  <a:pt x="4838323" y="4452458"/>
                  <a:pt x="4831743" y="4445879"/>
                  <a:pt x="4825166" y="4445879"/>
                </a:cubicBezTo>
                <a:close/>
                <a:moveTo>
                  <a:pt x="4366331" y="4436013"/>
                </a:moveTo>
                <a:cubicBezTo>
                  <a:pt x="4376198" y="4436013"/>
                  <a:pt x="4387708" y="4439302"/>
                  <a:pt x="4400865" y="4445879"/>
                </a:cubicBezTo>
                <a:lnTo>
                  <a:pt x="4361394" y="4465616"/>
                </a:lnTo>
                <a:lnTo>
                  <a:pt x="4341662" y="4445879"/>
                </a:lnTo>
                <a:cubicBezTo>
                  <a:pt x="4348241" y="4439302"/>
                  <a:pt x="4356463" y="4436013"/>
                  <a:pt x="4366331" y="4436013"/>
                </a:cubicBezTo>
                <a:close/>
                <a:moveTo>
                  <a:pt x="5308668" y="4426145"/>
                </a:moveTo>
                <a:cubicBezTo>
                  <a:pt x="5308668" y="4426145"/>
                  <a:pt x="5315244" y="4432724"/>
                  <a:pt x="5328405" y="4445879"/>
                </a:cubicBezTo>
                <a:lnTo>
                  <a:pt x="5328405" y="4426145"/>
                </a:lnTo>
                <a:cubicBezTo>
                  <a:pt x="5315244" y="4426145"/>
                  <a:pt x="5308668" y="4426145"/>
                  <a:pt x="5308668" y="4426145"/>
                </a:cubicBezTo>
                <a:close/>
                <a:moveTo>
                  <a:pt x="4341662" y="4406411"/>
                </a:moveTo>
                <a:cubicBezTo>
                  <a:pt x="4341662" y="4406411"/>
                  <a:pt x="4341662" y="4409700"/>
                  <a:pt x="4341662" y="4416278"/>
                </a:cubicBezTo>
                <a:cubicBezTo>
                  <a:pt x="4341662" y="4422856"/>
                  <a:pt x="4338373" y="4426145"/>
                  <a:pt x="4331793" y="4426145"/>
                </a:cubicBezTo>
                <a:cubicBezTo>
                  <a:pt x="4325216" y="4426145"/>
                  <a:pt x="4321928" y="4422856"/>
                  <a:pt x="4321928" y="4416278"/>
                </a:cubicBezTo>
                <a:cubicBezTo>
                  <a:pt x="4321928" y="4409700"/>
                  <a:pt x="4328505" y="4406411"/>
                  <a:pt x="4341662" y="4406411"/>
                </a:cubicBezTo>
                <a:close/>
                <a:moveTo>
                  <a:pt x="5081718" y="4386676"/>
                </a:moveTo>
                <a:cubicBezTo>
                  <a:pt x="5075138" y="4386676"/>
                  <a:pt x="5071849" y="4393254"/>
                  <a:pt x="5071849" y="4406411"/>
                </a:cubicBezTo>
                <a:lnTo>
                  <a:pt x="5091586" y="4406411"/>
                </a:lnTo>
                <a:cubicBezTo>
                  <a:pt x="5091586" y="4406411"/>
                  <a:pt x="5098163" y="4406411"/>
                  <a:pt x="5111320" y="4406411"/>
                </a:cubicBezTo>
                <a:cubicBezTo>
                  <a:pt x="5111320" y="4393254"/>
                  <a:pt x="5108032" y="4386676"/>
                  <a:pt x="5101451" y="4386676"/>
                </a:cubicBezTo>
                <a:cubicBezTo>
                  <a:pt x="5094875" y="4386676"/>
                  <a:pt x="5091586" y="4386676"/>
                  <a:pt x="5091586" y="4386676"/>
                </a:cubicBezTo>
                <a:cubicBezTo>
                  <a:pt x="5091586" y="4386676"/>
                  <a:pt x="5088295" y="4386676"/>
                  <a:pt x="5081718" y="4386676"/>
                </a:cubicBezTo>
                <a:close/>
                <a:moveTo>
                  <a:pt x="4785696" y="4317606"/>
                </a:moveTo>
                <a:cubicBezTo>
                  <a:pt x="4779115" y="4317606"/>
                  <a:pt x="4769251" y="4320895"/>
                  <a:pt x="4756094" y="4327472"/>
                </a:cubicBezTo>
                <a:cubicBezTo>
                  <a:pt x="4756094" y="4340627"/>
                  <a:pt x="4756094" y="4347205"/>
                  <a:pt x="4756094" y="4347205"/>
                </a:cubicBezTo>
                <a:cubicBezTo>
                  <a:pt x="4756094" y="4347205"/>
                  <a:pt x="4762671" y="4347205"/>
                  <a:pt x="4775828" y="4347205"/>
                </a:cubicBezTo>
                <a:cubicBezTo>
                  <a:pt x="4788985" y="4347205"/>
                  <a:pt x="4795564" y="4340627"/>
                  <a:pt x="4795564" y="4327472"/>
                </a:cubicBezTo>
                <a:cubicBezTo>
                  <a:pt x="4795564" y="4320895"/>
                  <a:pt x="4792272" y="4317606"/>
                  <a:pt x="4785696" y="4317606"/>
                </a:cubicBezTo>
                <a:close/>
                <a:moveTo>
                  <a:pt x="4341662" y="4307738"/>
                </a:moveTo>
                <a:lnTo>
                  <a:pt x="4361394" y="4307738"/>
                </a:lnTo>
                <a:cubicBezTo>
                  <a:pt x="4361394" y="4320892"/>
                  <a:pt x="4358105" y="4327472"/>
                  <a:pt x="4351530" y="4327472"/>
                </a:cubicBezTo>
                <a:cubicBezTo>
                  <a:pt x="4344950" y="4327472"/>
                  <a:pt x="4341662" y="4320892"/>
                  <a:pt x="4341662" y="4307738"/>
                </a:cubicBezTo>
                <a:close/>
                <a:moveTo>
                  <a:pt x="4539009" y="4288001"/>
                </a:moveTo>
                <a:cubicBezTo>
                  <a:pt x="4539009" y="4301158"/>
                  <a:pt x="4542298" y="4311025"/>
                  <a:pt x="4548877" y="4317603"/>
                </a:cubicBezTo>
                <a:cubicBezTo>
                  <a:pt x="4555455" y="4324183"/>
                  <a:pt x="4558745" y="4327472"/>
                  <a:pt x="4558745" y="4327472"/>
                </a:cubicBezTo>
                <a:lnTo>
                  <a:pt x="4539009" y="4347205"/>
                </a:lnTo>
                <a:lnTo>
                  <a:pt x="4558745" y="4366942"/>
                </a:lnTo>
                <a:lnTo>
                  <a:pt x="4637684" y="4386676"/>
                </a:lnTo>
                <a:cubicBezTo>
                  <a:pt x="4637684" y="4373519"/>
                  <a:pt x="4640975" y="4366942"/>
                  <a:pt x="4647552" y="4366942"/>
                </a:cubicBezTo>
                <a:cubicBezTo>
                  <a:pt x="4654128" y="4366942"/>
                  <a:pt x="4654128" y="4373519"/>
                  <a:pt x="4647552" y="4386676"/>
                </a:cubicBezTo>
                <a:cubicBezTo>
                  <a:pt x="4640975" y="4399832"/>
                  <a:pt x="4650839" y="4406411"/>
                  <a:pt x="4677153" y="4406411"/>
                </a:cubicBezTo>
                <a:cubicBezTo>
                  <a:pt x="4703467" y="4406411"/>
                  <a:pt x="4716624" y="4396544"/>
                  <a:pt x="4716624" y="4376806"/>
                </a:cubicBezTo>
                <a:cubicBezTo>
                  <a:pt x="4716624" y="4357074"/>
                  <a:pt x="4710047" y="4350494"/>
                  <a:pt x="4696888" y="4357074"/>
                </a:cubicBezTo>
                <a:cubicBezTo>
                  <a:pt x="4683730" y="4363653"/>
                  <a:pt x="4670574" y="4363653"/>
                  <a:pt x="4657420" y="4357074"/>
                </a:cubicBezTo>
                <a:cubicBezTo>
                  <a:pt x="4644263" y="4350494"/>
                  <a:pt x="4644263" y="4340627"/>
                  <a:pt x="4657420" y="4327472"/>
                </a:cubicBezTo>
                <a:lnTo>
                  <a:pt x="4637684" y="4327472"/>
                </a:lnTo>
                <a:lnTo>
                  <a:pt x="4617950" y="4327472"/>
                </a:lnTo>
                <a:cubicBezTo>
                  <a:pt x="4617950" y="4314314"/>
                  <a:pt x="4608081" y="4307738"/>
                  <a:pt x="4588348" y="4307738"/>
                </a:cubicBezTo>
                <a:cubicBezTo>
                  <a:pt x="4568612" y="4307738"/>
                  <a:pt x="4558745" y="4301158"/>
                  <a:pt x="4558745" y="4288001"/>
                </a:cubicBezTo>
                <a:close/>
                <a:moveTo>
                  <a:pt x="4949124" y="4276284"/>
                </a:moveTo>
                <a:cubicBezTo>
                  <a:pt x="4947069" y="4275873"/>
                  <a:pt x="4945218" y="4276492"/>
                  <a:pt x="4943573" y="4278133"/>
                </a:cubicBezTo>
                <a:cubicBezTo>
                  <a:pt x="4936997" y="4284712"/>
                  <a:pt x="4940286" y="4294580"/>
                  <a:pt x="4953442" y="4307738"/>
                </a:cubicBezTo>
                <a:cubicBezTo>
                  <a:pt x="4979756" y="4320892"/>
                  <a:pt x="4986333" y="4320892"/>
                  <a:pt x="4973176" y="4307738"/>
                </a:cubicBezTo>
                <a:cubicBezTo>
                  <a:pt x="4963308" y="4288001"/>
                  <a:pt x="4955291" y="4277517"/>
                  <a:pt x="4949124" y="4276284"/>
                </a:cubicBezTo>
                <a:close/>
                <a:moveTo>
                  <a:pt x="4736358" y="4248530"/>
                </a:moveTo>
                <a:lnTo>
                  <a:pt x="4716624" y="4268267"/>
                </a:lnTo>
                <a:cubicBezTo>
                  <a:pt x="4729780" y="4268267"/>
                  <a:pt x="4736358" y="4268267"/>
                  <a:pt x="4736358" y="4268267"/>
                </a:cubicBezTo>
                <a:cubicBezTo>
                  <a:pt x="4736358" y="4268267"/>
                  <a:pt x="4736358" y="4274845"/>
                  <a:pt x="4736358" y="4288001"/>
                </a:cubicBezTo>
                <a:lnTo>
                  <a:pt x="4756094" y="4268267"/>
                </a:lnTo>
                <a:cubicBezTo>
                  <a:pt x="4756094" y="4294580"/>
                  <a:pt x="4769251" y="4307738"/>
                  <a:pt x="4795564" y="4307738"/>
                </a:cubicBezTo>
                <a:cubicBezTo>
                  <a:pt x="4821875" y="4307738"/>
                  <a:pt x="4835032" y="4304447"/>
                  <a:pt x="4835032" y="4297869"/>
                </a:cubicBezTo>
                <a:cubicBezTo>
                  <a:pt x="4835032" y="4291290"/>
                  <a:pt x="4821875" y="4288001"/>
                  <a:pt x="4795564" y="4288001"/>
                </a:cubicBezTo>
                <a:cubicBezTo>
                  <a:pt x="4795564" y="4288001"/>
                  <a:pt x="4792272" y="4284712"/>
                  <a:pt x="4785696" y="4278133"/>
                </a:cubicBezTo>
                <a:cubicBezTo>
                  <a:pt x="4779115" y="4271556"/>
                  <a:pt x="4775828" y="4268267"/>
                  <a:pt x="4775828" y="4268267"/>
                </a:cubicBezTo>
                <a:cubicBezTo>
                  <a:pt x="4775828" y="4255111"/>
                  <a:pt x="4775828" y="4248530"/>
                  <a:pt x="4775828" y="4248530"/>
                </a:cubicBezTo>
                <a:lnTo>
                  <a:pt x="4756094" y="4268267"/>
                </a:lnTo>
                <a:cubicBezTo>
                  <a:pt x="4756094" y="4255111"/>
                  <a:pt x="4749514" y="4248530"/>
                  <a:pt x="4736358" y="4248530"/>
                </a:cubicBezTo>
                <a:close/>
                <a:moveTo>
                  <a:pt x="4657420" y="4238665"/>
                </a:moveTo>
                <a:cubicBezTo>
                  <a:pt x="4650839" y="4238665"/>
                  <a:pt x="4644263" y="4241954"/>
                  <a:pt x="4637684" y="4248530"/>
                </a:cubicBezTo>
                <a:cubicBezTo>
                  <a:pt x="4637684" y="4248530"/>
                  <a:pt x="4634395" y="4251819"/>
                  <a:pt x="4627816" y="4258400"/>
                </a:cubicBezTo>
                <a:cubicBezTo>
                  <a:pt x="4621239" y="4264978"/>
                  <a:pt x="4617950" y="4268267"/>
                  <a:pt x="4617950" y="4268267"/>
                </a:cubicBezTo>
                <a:cubicBezTo>
                  <a:pt x="4617950" y="4281422"/>
                  <a:pt x="4621239" y="4288001"/>
                  <a:pt x="4627816" y="4288001"/>
                </a:cubicBezTo>
                <a:cubicBezTo>
                  <a:pt x="4634395" y="4288001"/>
                  <a:pt x="4637684" y="4284712"/>
                  <a:pt x="4637684" y="4278133"/>
                </a:cubicBezTo>
                <a:cubicBezTo>
                  <a:pt x="4637684" y="4271556"/>
                  <a:pt x="4644263" y="4268267"/>
                  <a:pt x="4657420" y="4268267"/>
                </a:cubicBezTo>
                <a:cubicBezTo>
                  <a:pt x="4657420" y="4268267"/>
                  <a:pt x="4657420" y="4274845"/>
                  <a:pt x="4657420" y="4288001"/>
                </a:cubicBezTo>
                <a:cubicBezTo>
                  <a:pt x="4657420" y="4301158"/>
                  <a:pt x="4663996" y="4314314"/>
                  <a:pt x="4677153" y="4327472"/>
                </a:cubicBezTo>
                <a:cubicBezTo>
                  <a:pt x="4690310" y="4340627"/>
                  <a:pt x="4703467" y="4340627"/>
                  <a:pt x="4716624" y="4327472"/>
                </a:cubicBezTo>
                <a:lnTo>
                  <a:pt x="4696888" y="4307738"/>
                </a:lnTo>
                <a:cubicBezTo>
                  <a:pt x="4683730" y="4294580"/>
                  <a:pt x="4677153" y="4288001"/>
                  <a:pt x="4677153" y="4288001"/>
                </a:cubicBezTo>
                <a:cubicBezTo>
                  <a:pt x="4703467" y="4274845"/>
                  <a:pt x="4703467" y="4261688"/>
                  <a:pt x="4677153" y="4248530"/>
                </a:cubicBezTo>
                <a:cubicBezTo>
                  <a:pt x="4670574" y="4241954"/>
                  <a:pt x="4663996" y="4238665"/>
                  <a:pt x="4657420" y="4238665"/>
                </a:cubicBezTo>
                <a:close/>
                <a:moveTo>
                  <a:pt x="3988902" y="4236196"/>
                </a:moveTo>
                <a:cubicBezTo>
                  <a:pt x="3990546" y="4234554"/>
                  <a:pt x="3993013" y="4235376"/>
                  <a:pt x="3996304" y="4238665"/>
                </a:cubicBezTo>
                <a:cubicBezTo>
                  <a:pt x="4002880" y="4245243"/>
                  <a:pt x="4006170" y="4255111"/>
                  <a:pt x="4006170" y="4268267"/>
                </a:cubicBezTo>
                <a:lnTo>
                  <a:pt x="3986434" y="4248530"/>
                </a:lnTo>
                <a:cubicBezTo>
                  <a:pt x="3986434" y="4241954"/>
                  <a:pt x="3987258" y="4237843"/>
                  <a:pt x="3988902" y="4236196"/>
                </a:cubicBezTo>
                <a:close/>
                <a:moveTo>
                  <a:pt x="5565220" y="4209063"/>
                </a:moveTo>
                <a:cubicBezTo>
                  <a:pt x="5538907" y="4209063"/>
                  <a:pt x="5532330" y="4215641"/>
                  <a:pt x="5545486" y="4228798"/>
                </a:cubicBezTo>
                <a:lnTo>
                  <a:pt x="5624427" y="4228798"/>
                </a:lnTo>
                <a:cubicBezTo>
                  <a:pt x="5624427" y="4228798"/>
                  <a:pt x="5621136" y="4225509"/>
                  <a:pt x="5614558" y="4218928"/>
                </a:cubicBezTo>
                <a:cubicBezTo>
                  <a:pt x="5607979" y="4212352"/>
                  <a:pt x="5604690" y="4209063"/>
                  <a:pt x="5604690" y="4209063"/>
                </a:cubicBezTo>
                <a:close/>
                <a:moveTo>
                  <a:pt x="4539009" y="4130123"/>
                </a:moveTo>
                <a:cubicBezTo>
                  <a:pt x="4539009" y="4130123"/>
                  <a:pt x="4532433" y="4136702"/>
                  <a:pt x="4519276" y="4149856"/>
                </a:cubicBezTo>
                <a:cubicBezTo>
                  <a:pt x="4532433" y="4149856"/>
                  <a:pt x="4539009" y="4149856"/>
                  <a:pt x="4539009" y="4149856"/>
                </a:cubicBezTo>
                <a:close/>
                <a:moveTo>
                  <a:pt x="4045640" y="4130123"/>
                </a:moveTo>
                <a:lnTo>
                  <a:pt x="4085109" y="4130123"/>
                </a:lnTo>
                <a:lnTo>
                  <a:pt x="4124580" y="4130123"/>
                </a:lnTo>
                <a:cubicBezTo>
                  <a:pt x="4124580" y="4143279"/>
                  <a:pt x="4117999" y="4149856"/>
                  <a:pt x="4104844" y="4149856"/>
                </a:cubicBezTo>
                <a:cubicBezTo>
                  <a:pt x="4091687" y="4149856"/>
                  <a:pt x="4071953" y="4143279"/>
                  <a:pt x="4045640" y="4130123"/>
                </a:cubicBezTo>
                <a:close/>
                <a:moveTo>
                  <a:pt x="5348138" y="4110386"/>
                </a:moveTo>
                <a:cubicBezTo>
                  <a:pt x="5334982" y="4110386"/>
                  <a:pt x="5334982" y="4116967"/>
                  <a:pt x="5348138" y="4130123"/>
                </a:cubicBezTo>
                <a:cubicBezTo>
                  <a:pt x="5348138" y="4143279"/>
                  <a:pt x="5351426" y="4149856"/>
                  <a:pt x="5358007" y="4149856"/>
                </a:cubicBezTo>
                <a:cubicBezTo>
                  <a:pt x="5364584" y="4149856"/>
                  <a:pt x="5367872" y="4143279"/>
                  <a:pt x="5367872" y="4130123"/>
                </a:cubicBezTo>
                <a:cubicBezTo>
                  <a:pt x="5367872" y="4116967"/>
                  <a:pt x="5361292" y="4110386"/>
                  <a:pt x="5348138" y="4110386"/>
                </a:cubicBezTo>
                <a:close/>
                <a:moveTo>
                  <a:pt x="4963308" y="4110386"/>
                </a:moveTo>
                <a:cubicBezTo>
                  <a:pt x="4943573" y="4110386"/>
                  <a:pt x="4933705" y="4116967"/>
                  <a:pt x="4933705" y="4130123"/>
                </a:cubicBezTo>
                <a:cubicBezTo>
                  <a:pt x="4933705" y="4143279"/>
                  <a:pt x="4940286" y="4146568"/>
                  <a:pt x="4953442" y="4139991"/>
                </a:cubicBezTo>
                <a:cubicBezTo>
                  <a:pt x="4966599" y="4133411"/>
                  <a:pt x="4973176" y="4136702"/>
                  <a:pt x="4973176" y="4149856"/>
                </a:cubicBezTo>
                <a:cubicBezTo>
                  <a:pt x="4973176" y="4163014"/>
                  <a:pt x="4976464" y="4166304"/>
                  <a:pt x="4983044" y="4159725"/>
                </a:cubicBezTo>
                <a:cubicBezTo>
                  <a:pt x="4989621" y="4153145"/>
                  <a:pt x="4992911" y="4143279"/>
                  <a:pt x="4992911" y="4130123"/>
                </a:cubicBezTo>
                <a:cubicBezTo>
                  <a:pt x="4992911" y="4116967"/>
                  <a:pt x="4983044" y="4110386"/>
                  <a:pt x="4963308" y="4110386"/>
                </a:cubicBezTo>
                <a:close/>
                <a:moveTo>
                  <a:pt x="4578479" y="4110386"/>
                </a:moveTo>
                <a:lnTo>
                  <a:pt x="4558745" y="4130123"/>
                </a:lnTo>
                <a:cubicBezTo>
                  <a:pt x="4558745" y="4143279"/>
                  <a:pt x="4565323" y="4146568"/>
                  <a:pt x="4578479" y="4139991"/>
                </a:cubicBezTo>
                <a:cubicBezTo>
                  <a:pt x="4591637" y="4133411"/>
                  <a:pt x="4598214" y="4130123"/>
                  <a:pt x="4598214" y="4130123"/>
                </a:cubicBezTo>
                <a:cubicBezTo>
                  <a:pt x="4598214" y="4130123"/>
                  <a:pt x="4594925" y="4126834"/>
                  <a:pt x="4588348" y="4120254"/>
                </a:cubicBezTo>
                <a:cubicBezTo>
                  <a:pt x="4581768" y="4113677"/>
                  <a:pt x="4578479" y="4110386"/>
                  <a:pt x="4578479" y="4110386"/>
                </a:cubicBezTo>
                <a:close/>
                <a:moveTo>
                  <a:pt x="3887761" y="4110386"/>
                </a:moveTo>
                <a:lnTo>
                  <a:pt x="3927232" y="4110386"/>
                </a:lnTo>
                <a:cubicBezTo>
                  <a:pt x="3927232" y="4123543"/>
                  <a:pt x="3933809" y="4136702"/>
                  <a:pt x="3946966" y="4149856"/>
                </a:cubicBezTo>
                <a:cubicBezTo>
                  <a:pt x="3960122" y="4163014"/>
                  <a:pt x="3979856" y="4176170"/>
                  <a:pt x="4006170" y="4189327"/>
                </a:cubicBezTo>
                <a:lnTo>
                  <a:pt x="4001237" y="4189327"/>
                </a:lnTo>
                <a:cubicBezTo>
                  <a:pt x="3991369" y="4189327"/>
                  <a:pt x="3979856" y="4189327"/>
                  <a:pt x="3966699" y="4189327"/>
                </a:cubicBezTo>
                <a:cubicBezTo>
                  <a:pt x="3953542" y="4176170"/>
                  <a:pt x="3943677" y="4166304"/>
                  <a:pt x="3937097" y="4159725"/>
                </a:cubicBezTo>
                <a:cubicBezTo>
                  <a:pt x="3930520" y="4153145"/>
                  <a:pt x="3923941" y="4149856"/>
                  <a:pt x="3917364" y="4149856"/>
                </a:cubicBezTo>
                <a:cubicBezTo>
                  <a:pt x="3910786" y="4149856"/>
                  <a:pt x="3904207" y="4146568"/>
                  <a:pt x="3897627" y="4139991"/>
                </a:cubicBezTo>
                <a:cubicBezTo>
                  <a:pt x="3891050" y="4133411"/>
                  <a:pt x="3881182" y="4130123"/>
                  <a:pt x="3868025" y="4130123"/>
                </a:cubicBezTo>
                <a:close/>
                <a:moveTo>
                  <a:pt x="4884370" y="4090652"/>
                </a:moveTo>
                <a:cubicBezTo>
                  <a:pt x="4877790" y="4090652"/>
                  <a:pt x="4867925" y="4097232"/>
                  <a:pt x="4854768" y="4110386"/>
                </a:cubicBezTo>
                <a:cubicBezTo>
                  <a:pt x="4854768" y="4110386"/>
                  <a:pt x="4858057" y="4110386"/>
                  <a:pt x="4864634" y="4110386"/>
                </a:cubicBezTo>
                <a:cubicBezTo>
                  <a:pt x="4871213" y="4110386"/>
                  <a:pt x="4874502" y="4116967"/>
                  <a:pt x="4874502" y="4130123"/>
                </a:cubicBezTo>
                <a:cubicBezTo>
                  <a:pt x="4874502" y="4130123"/>
                  <a:pt x="4877790" y="4130123"/>
                  <a:pt x="4884370" y="4130123"/>
                </a:cubicBezTo>
                <a:cubicBezTo>
                  <a:pt x="4890947" y="4130123"/>
                  <a:pt x="4894236" y="4123543"/>
                  <a:pt x="4894236" y="4110386"/>
                </a:cubicBezTo>
                <a:cubicBezTo>
                  <a:pt x="4894236" y="4097232"/>
                  <a:pt x="4890947" y="4090652"/>
                  <a:pt x="4884370" y="4090652"/>
                </a:cubicBezTo>
                <a:close/>
                <a:moveTo>
                  <a:pt x="4795564" y="4090652"/>
                </a:moveTo>
                <a:lnTo>
                  <a:pt x="4795564" y="4110386"/>
                </a:lnTo>
                <a:lnTo>
                  <a:pt x="4815297" y="4090652"/>
                </a:lnTo>
                <a:cubicBezTo>
                  <a:pt x="4802140" y="4090652"/>
                  <a:pt x="4795564" y="4090652"/>
                  <a:pt x="4795564" y="4090652"/>
                </a:cubicBezTo>
                <a:close/>
                <a:moveTo>
                  <a:pt x="4617950" y="4090652"/>
                </a:moveTo>
                <a:cubicBezTo>
                  <a:pt x="4617950" y="4103809"/>
                  <a:pt x="4621239" y="4110386"/>
                  <a:pt x="4627816" y="4110386"/>
                </a:cubicBezTo>
                <a:cubicBezTo>
                  <a:pt x="4634395" y="4110386"/>
                  <a:pt x="4637684" y="4116967"/>
                  <a:pt x="4637684" y="4130123"/>
                </a:cubicBezTo>
                <a:lnTo>
                  <a:pt x="4736358" y="4130123"/>
                </a:lnTo>
                <a:cubicBezTo>
                  <a:pt x="4736358" y="4130123"/>
                  <a:pt x="4729780" y="4126834"/>
                  <a:pt x="4716624" y="4120254"/>
                </a:cubicBezTo>
                <a:cubicBezTo>
                  <a:pt x="4703467" y="4113677"/>
                  <a:pt x="4690310" y="4103809"/>
                  <a:pt x="4677153" y="4090652"/>
                </a:cubicBezTo>
                <a:cubicBezTo>
                  <a:pt x="4637684" y="4090652"/>
                  <a:pt x="4617950" y="4090652"/>
                  <a:pt x="4617950" y="4090652"/>
                </a:cubicBezTo>
                <a:close/>
                <a:moveTo>
                  <a:pt x="4765960" y="4080787"/>
                </a:moveTo>
                <a:cubicBezTo>
                  <a:pt x="4759383" y="4080787"/>
                  <a:pt x="4749514" y="4084076"/>
                  <a:pt x="4736358" y="4090652"/>
                </a:cubicBezTo>
                <a:cubicBezTo>
                  <a:pt x="4749514" y="4090652"/>
                  <a:pt x="4759383" y="4093941"/>
                  <a:pt x="4765960" y="4100521"/>
                </a:cubicBezTo>
                <a:cubicBezTo>
                  <a:pt x="4772539" y="4107098"/>
                  <a:pt x="4775828" y="4110386"/>
                  <a:pt x="4775828" y="4110386"/>
                </a:cubicBezTo>
                <a:lnTo>
                  <a:pt x="4775828" y="4090652"/>
                </a:lnTo>
                <a:cubicBezTo>
                  <a:pt x="4775828" y="4084076"/>
                  <a:pt x="4772539" y="4080787"/>
                  <a:pt x="4765960" y="4080787"/>
                </a:cubicBezTo>
                <a:close/>
                <a:moveTo>
                  <a:pt x="4183783" y="4070919"/>
                </a:moveTo>
                <a:cubicBezTo>
                  <a:pt x="4183783" y="4070919"/>
                  <a:pt x="4187072" y="4074207"/>
                  <a:pt x="4193652" y="4080784"/>
                </a:cubicBezTo>
                <a:cubicBezTo>
                  <a:pt x="4200229" y="4087365"/>
                  <a:pt x="4196940" y="4090652"/>
                  <a:pt x="4183783" y="4090652"/>
                </a:cubicBezTo>
                <a:close/>
                <a:moveTo>
                  <a:pt x="3670677" y="4051182"/>
                </a:moveTo>
                <a:lnTo>
                  <a:pt x="3710147" y="4070919"/>
                </a:lnTo>
                <a:lnTo>
                  <a:pt x="3670677" y="4070919"/>
                </a:lnTo>
                <a:close/>
                <a:moveTo>
                  <a:pt x="5565220" y="4041318"/>
                </a:moveTo>
                <a:lnTo>
                  <a:pt x="5565220" y="4051182"/>
                </a:lnTo>
                <a:lnTo>
                  <a:pt x="5584953" y="4051182"/>
                </a:lnTo>
                <a:cubicBezTo>
                  <a:pt x="5571799" y="4051182"/>
                  <a:pt x="5565220" y="4047894"/>
                  <a:pt x="5565220" y="4041318"/>
                </a:cubicBezTo>
                <a:close/>
                <a:moveTo>
                  <a:pt x="4815297" y="4011712"/>
                </a:moveTo>
                <a:lnTo>
                  <a:pt x="4815297" y="4031449"/>
                </a:lnTo>
                <a:lnTo>
                  <a:pt x="4835032" y="4011712"/>
                </a:lnTo>
                <a:cubicBezTo>
                  <a:pt x="4835032" y="4011712"/>
                  <a:pt x="4828454" y="4011712"/>
                  <a:pt x="4815297" y="4011712"/>
                </a:cubicBezTo>
                <a:close/>
                <a:moveTo>
                  <a:pt x="4617950" y="4011712"/>
                </a:moveTo>
                <a:cubicBezTo>
                  <a:pt x="4617950" y="4024870"/>
                  <a:pt x="4617950" y="4031449"/>
                  <a:pt x="4617950" y="4031449"/>
                </a:cubicBezTo>
                <a:lnTo>
                  <a:pt x="4637684" y="4031449"/>
                </a:lnTo>
                <a:cubicBezTo>
                  <a:pt x="4637684" y="4018292"/>
                  <a:pt x="4631106" y="4011712"/>
                  <a:pt x="4617950" y="4011712"/>
                </a:cubicBezTo>
                <a:close/>
                <a:moveTo>
                  <a:pt x="4045640" y="4011712"/>
                </a:moveTo>
                <a:lnTo>
                  <a:pt x="4065373" y="4011712"/>
                </a:lnTo>
                <a:cubicBezTo>
                  <a:pt x="4091687" y="4024870"/>
                  <a:pt x="4104844" y="4038029"/>
                  <a:pt x="4104844" y="4051182"/>
                </a:cubicBezTo>
                <a:lnTo>
                  <a:pt x="4025903" y="4031449"/>
                </a:lnTo>
                <a:lnTo>
                  <a:pt x="4045640" y="4031449"/>
                </a:lnTo>
                <a:close/>
                <a:moveTo>
                  <a:pt x="12645085" y="4001847"/>
                </a:moveTo>
                <a:cubicBezTo>
                  <a:pt x="12641796" y="4001847"/>
                  <a:pt x="12636863" y="4005135"/>
                  <a:pt x="12630284" y="4011712"/>
                </a:cubicBezTo>
                <a:lnTo>
                  <a:pt x="12650020" y="4011712"/>
                </a:lnTo>
                <a:cubicBezTo>
                  <a:pt x="12650020" y="4005135"/>
                  <a:pt x="12648376" y="4001847"/>
                  <a:pt x="12645085" y="4001847"/>
                </a:cubicBezTo>
                <a:close/>
                <a:moveTo>
                  <a:pt x="4936174" y="3959910"/>
                </a:moveTo>
                <a:cubicBezTo>
                  <a:pt x="4931239" y="3958266"/>
                  <a:pt x="4927128" y="3959088"/>
                  <a:pt x="4923840" y="3962377"/>
                </a:cubicBezTo>
                <a:cubicBezTo>
                  <a:pt x="4917261" y="3968956"/>
                  <a:pt x="4920548" y="3978823"/>
                  <a:pt x="4933705" y="3991979"/>
                </a:cubicBezTo>
                <a:lnTo>
                  <a:pt x="4953442" y="3972245"/>
                </a:lnTo>
                <a:cubicBezTo>
                  <a:pt x="4946862" y="3965668"/>
                  <a:pt x="4941107" y="3961554"/>
                  <a:pt x="4936174" y="3959910"/>
                </a:cubicBezTo>
                <a:close/>
                <a:moveTo>
                  <a:pt x="4109779" y="3959910"/>
                </a:moveTo>
                <a:cubicBezTo>
                  <a:pt x="4113068" y="3958266"/>
                  <a:pt x="4117999" y="3959088"/>
                  <a:pt x="4124580" y="3962377"/>
                </a:cubicBezTo>
                <a:cubicBezTo>
                  <a:pt x="4137737" y="3968956"/>
                  <a:pt x="4144313" y="3975533"/>
                  <a:pt x="4144313" y="3982110"/>
                </a:cubicBezTo>
                <a:cubicBezTo>
                  <a:pt x="4144313" y="3988690"/>
                  <a:pt x="4137737" y="3991979"/>
                  <a:pt x="4124580" y="3991979"/>
                </a:cubicBezTo>
                <a:cubicBezTo>
                  <a:pt x="4111423" y="3978823"/>
                  <a:pt x="4104844" y="3972245"/>
                  <a:pt x="4104844" y="3972245"/>
                </a:cubicBezTo>
                <a:cubicBezTo>
                  <a:pt x="4104844" y="3965668"/>
                  <a:pt x="4106488" y="3961554"/>
                  <a:pt x="4109779" y="3959910"/>
                </a:cubicBezTo>
                <a:close/>
                <a:moveTo>
                  <a:pt x="3986434" y="3906872"/>
                </a:moveTo>
                <a:cubicBezTo>
                  <a:pt x="4006170" y="3904406"/>
                  <a:pt x="4025905" y="3913038"/>
                  <a:pt x="4045640" y="3932776"/>
                </a:cubicBezTo>
                <a:cubicBezTo>
                  <a:pt x="4071953" y="3959088"/>
                  <a:pt x="4058796" y="3959088"/>
                  <a:pt x="4006170" y="3932776"/>
                </a:cubicBezTo>
                <a:lnTo>
                  <a:pt x="3966699" y="3913038"/>
                </a:lnTo>
                <a:cubicBezTo>
                  <a:pt x="3973279" y="3909750"/>
                  <a:pt x="3979856" y="3907694"/>
                  <a:pt x="3986434" y="3906872"/>
                </a:cubicBezTo>
                <a:close/>
                <a:moveTo>
                  <a:pt x="5308668" y="3893304"/>
                </a:moveTo>
                <a:cubicBezTo>
                  <a:pt x="5308668" y="3906461"/>
                  <a:pt x="5328405" y="3913038"/>
                  <a:pt x="5367872" y="3913038"/>
                </a:cubicBezTo>
                <a:cubicBezTo>
                  <a:pt x="5354715" y="3913038"/>
                  <a:pt x="5341558" y="3906461"/>
                  <a:pt x="5328405" y="3893304"/>
                </a:cubicBezTo>
                <a:cubicBezTo>
                  <a:pt x="5315244" y="3893304"/>
                  <a:pt x="5308668" y="3893304"/>
                  <a:pt x="5308668" y="3893304"/>
                </a:cubicBezTo>
                <a:close/>
                <a:moveTo>
                  <a:pt x="4124580" y="3883439"/>
                </a:moveTo>
                <a:cubicBezTo>
                  <a:pt x="4131156" y="3883439"/>
                  <a:pt x="4137733" y="3886727"/>
                  <a:pt x="4144313" y="3893304"/>
                </a:cubicBezTo>
                <a:lnTo>
                  <a:pt x="4124580" y="3893304"/>
                </a:lnTo>
                <a:lnTo>
                  <a:pt x="4104844" y="3893304"/>
                </a:lnTo>
                <a:cubicBezTo>
                  <a:pt x="4111423" y="3886727"/>
                  <a:pt x="4117999" y="3883439"/>
                  <a:pt x="4124580" y="3883439"/>
                </a:cubicBezTo>
                <a:close/>
                <a:moveTo>
                  <a:pt x="4440336" y="3873571"/>
                </a:moveTo>
                <a:cubicBezTo>
                  <a:pt x="4440336" y="3886726"/>
                  <a:pt x="4443626" y="3893304"/>
                  <a:pt x="4450204" y="3893304"/>
                </a:cubicBezTo>
                <a:cubicBezTo>
                  <a:pt x="4456780" y="3893304"/>
                  <a:pt x="4460072" y="3893304"/>
                  <a:pt x="4460072" y="3893304"/>
                </a:cubicBezTo>
                <a:cubicBezTo>
                  <a:pt x="4473229" y="3880148"/>
                  <a:pt x="4479805" y="3873571"/>
                  <a:pt x="4479805" y="3873571"/>
                </a:cubicBezTo>
                <a:cubicBezTo>
                  <a:pt x="4466649" y="3873571"/>
                  <a:pt x="4460072" y="3873571"/>
                  <a:pt x="4460072" y="3873571"/>
                </a:cubicBezTo>
                <a:cubicBezTo>
                  <a:pt x="4446915" y="3873571"/>
                  <a:pt x="4440336" y="3873571"/>
                  <a:pt x="4440336" y="3873571"/>
                </a:cubicBezTo>
                <a:close/>
                <a:moveTo>
                  <a:pt x="4474873" y="3843969"/>
                </a:moveTo>
                <a:cubicBezTo>
                  <a:pt x="4471582" y="3843969"/>
                  <a:pt x="4466649" y="3847257"/>
                  <a:pt x="4460072" y="3853834"/>
                </a:cubicBezTo>
                <a:lnTo>
                  <a:pt x="4479805" y="3853834"/>
                </a:lnTo>
                <a:cubicBezTo>
                  <a:pt x="4479805" y="3847257"/>
                  <a:pt x="4478162" y="3843969"/>
                  <a:pt x="4474873" y="3843969"/>
                </a:cubicBezTo>
                <a:close/>
                <a:moveTo>
                  <a:pt x="4677153" y="3841501"/>
                </a:moveTo>
                <a:cubicBezTo>
                  <a:pt x="4670574" y="3839858"/>
                  <a:pt x="4663996" y="3840679"/>
                  <a:pt x="4657420" y="3843966"/>
                </a:cubicBezTo>
                <a:cubicBezTo>
                  <a:pt x="4644263" y="3850546"/>
                  <a:pt x="4640975" y="3857123"/>
                  <a:pt x="4647552" y="3863702"/>
                </a:cubicBezTo>
                <a:cubicBezTo>
                  <a:pt x="4654128" y="3870282"/>
                  <a:pt x="4663996" y="3873571"/>
                  <a:pt x="4677153" y="3873571"/>
                </a:cubicBezTo>
                <a:lnTo>
                  <a:pt x="4696888" y="3853834"/>
                </a:lnTo>
                <a:cubicBezTo>
                  <a:pt x="4690310" y="3847257"/>
                  <a:pt x="4683730" y="3843147"/>
                  <a:pt x="4677153" y="3841501"/>
                </a:cubicBezTo>
                <a:close/>
                <a:moveTo>
                  <a:pt x="4519276" y="3834101"/>
                </a:moveTo>
                <a:cubicBezTo>
                  <a:pt x="4519276" y="3834101"/>
                  <a:pt x="4519276" y="3840679"/>
                  <a:pt x="4519276" y="3853834"/>
                </a:cubicBezTo>
                <a:lnTo>
                  <a:pt x="4539009" y="3873571"/>
                </a:lnTo>
                <a:lnTo>
                  <a:pt x="4558745" y="3893304"/>
                </a:lnTo>
                <a:lnTo>
                  <a:pt x="4578479" y="3873571"/>
                </a:lnTo>
                <a:cubicBezTo>
                  <a:pt x="4578479" y="3873571"/>
                  <a:pt x="4581768" y="3870282"/>
                  <a:pt x="4588348" y="3863702"/>
                </a:cubicBezTo>
                <a:cubicBezTo>
                  <a:pt x="4594925" y="3857123"/>
                  <a:pt x="4598214" y="3853834"/>
                  <a:pt x="4598214" y="3853834"/>
                </a:cubicBezTo>
                <a:close/>
                <a:moveTo>
                  <a:pt x="12748694" y="3814364"/>
                </a:moveTo>
                <a:lnTo>
                  <a:pt x="12728958" y="3853834"/>
                </a:lnTo>
                <a:cubicBezTo>
                  <a:pt x="12742117" y="3853834"/>
                  <a:pt x="12748694" y="3850546"/>
                  <a:pt x="12748694" y="3843966"/>
                </a:cubicBezTo>
                <a:cubicBezTo>
                  <a:pt x="12748694" y="3837390"/>
                  <a:pt x="12748694" y="3827521"/>
                  <a:pt x="12748694" y="3814364"/>
                </a:cubicBezTo>
                <a:close/>
                <a:moveTo>
                  <a:pt x="4815297" y="3814364"/>
                </a:moveTo>
                <a:cubicBezTo>
                  <a:pt x="4828454" y="3827521"/>
                  <a:pt x="4848189" y="3837390"/>
                  <a:pt x="4874502" y="3843966"/>
                </a:cubicBezTo>
                <a:cubicBezTo>
                  <a:pt x="4900815" y="3850546"/>
                  <a:pt x="4917261" y="3850546"/>
                  <a:pt x="4923840" y="3843966"/>
                </a:cubicBezTo>
                <a:cubicBezTo>
                  <a:pt x="4930416" y="3837390"/>
                  <a:pt x="4940286" y="3834101"/>
                  <a:pt x="4953442" y="3834101"/>
                </a:cubicBezTo>
                <a:lnTo>
                  <a:pt x="4953442" y="3853834"/>
                </a:lnTo>
                <a:lnTo>
                  <a:pt x="4953442" y="3873571"/>
                </a:lnTo>
                <a:lnTo>
                  <a:pt x="4973176" y="3853834"/>
                </a:lnTo>
                <a:cubicBezTo>
                  <a:pt x="4986333" y="3840679"/>
                  <a:pt x="4979756" y="3827521"/>
                  <a:pt x="4953442" y="3814364"/>
                </a:cubicBezTo>
                <a:lnTo>
                  <a:pt x="4913972" y="3814364"/>
                </a:lnTo>
                <a:cubicBezTo>
                  <a:pt x="4887659" y="3814364"/>
                  <a:pt x="4867925" y="3814364"/>
                  <a:pt x="4854768" y="3814364"/>
                </a:cubicBezTo>
                <a:cubicBezTo>
                  <a:pt x="4841611" y="3814364"/>
                  <a:pt x="4828454" y="3814364"/>
                  <a:pt x="4815297" y="3814364"/>
                </a:cubicBezTo>
                <a:close/>
                <a:moveTo>
                  <a:pt x="4756094" y="3774897"/>
                </a:moveTo>
                <a:cubicBezTo>
                  <a:pt x="4756094" y="3774897"/>
                  <a:pt x="4756094" y="3781474"/>
                  <a:pt x="4756094" y="3794630"/>
                </a:cubicBezTo>
                <a:cubicBezTo>
                  <a:pt x="4756094" y="3794630"/>
                  <a:pt x="4762671" y="3794630"/>
                  <a:pt x="4775828" y="3794630"/>
                </a:cubicBezTo>
                <a:cubicBezTo>
                  <a:pt x="4775828" y="3781474"/>
                  <a:pt x="4769251" y="3774897"/>
                  <a:pt x="4756094" y="3774897"/>
                </a:cubicBezTo>
                <a:close/>
                <a:moveTo>
                  <a:pt x="4519276" y="3755160"/>
                </a:moveTo>
                <a:lnTo>
                  <a:pt x="4540804" y="3769513"/>
                </a:lnTo>
                <a:lnTo>
                  <a:pt x="4539009" y="3765028"/>
                </a:lnTo>
                <a:cubicBezTo>
                  <a:pt x="4539009" y="3758449"/>
                  <a:pt x="4532433" y="3755160"/>
                  <a:pt x="4519276" y="3755160"/>
                </a:cubicBezTo>
                <a:close/>
                <a:moveTo>
                  <a:pt x="4913972" y="3735427"/>
                </a:moveTo>
                <a:cubicBezTo>
                  <a:pt x="4913972" y="3748583"/>
                  <a:pt x="4913972" y="3755160"/>
                  <a:pt x="4913972" y="3755160"/>
                </a:cubicBezTo>
                <a:cubicBezTo>
                  <a:pt x="4927128" y="3755160"/>
                  <a:pt x="4933705" y="3755160"/>
                  <a:pt x="4933705" y="3755160"/>
                </a:cubicBezTo>
                <a:cubicBezTo>
                  <a:pt x="4933705" y="3755160"/>
                  <a:pt x="4933705" y="3751872"/>
                  <a:pt x="4933705" y="3745293"/>
                </a:cubicBezTo>
                <a:cubicBezTo>
                  <a:pt x="4933705" y="3738715"/>
                  <a:pt x="4927128" y="3735427"/>
                  <a:pt x="4913972" y="3735427"/>
                </a:cubicBezTo>
                <a:close/>
                <a:moveTo>
                  <a:pt x="3986434" y="3735427"/>
                </a:moveTo>
                <a:cubicBezTo>
                  <a:pt x="3999593" y="3748583"/>
                  <a:pt x="4012748" y="3755160"/>
                  <a:pt x="4025903" y="3755160"/>
                </a:cubicBezTo>
                <a:cubicBezTo>
                  <a:pt x="4039062" y="3755160"/>
                  <a:pt x="4045640" y="3755160"/>
                  <a:pt x="4045640" y="3755160"/>
                </a:cubicBezTo>
                <a:lnTo>
                  <a:pt x="3986434" y="3774897"/>
                </a:lnTo>
                <a:cubicBezTo>
                  <a:pt x="3960122" y="3761741"/>
                  <a:pt x="3943677" y="3751872"/>
                  <a:pt x="3937097" y="3745293"/>
                </a:cubicBezTo>
                <a:cubicBezTo>
                  <a:pt x="3930520" y="3738715"/>
                  <a:pt x="3946966" y="3735427"/>
                  <a:pt x="3986434" y="3735427"/>
                </a:cubicBezTo>
                <a:close/>
                <a:moveTo>
                  <a:pt x="4127046" y="3723092"/>
                </a:moveTo>
                <a:cubicBezTo>
                  <a:pt x="4128691" y="3721448"/>
                  <a:pt x="4131156" y="3722270"/>
                  <a:pt x="4134446" y="3725558"/>
                </a:cubicBezTo>
                <a:cubicBezTo>
                  <a:pt x="4141024" y="3732138"/>
                  <a:pt x="4157470" y="3735427"/>
                  <a:pt x="4183783" y="3735427"/>
                </a:cubicBezTo>
                <a:lnTo>
                  <a:pt x="4242988" y="3755160"/>
                </a:lnTo>
                <a:cubicBezTo>
                  <a:pt x="4256143" y="3768317"/>
                  <a:pt x="4266013" y="3768317"/>
                  <a:pt x="4272589" y="3755160"/>
                </a:cubicBezTo>
                <a:cubicBezTo>
                  <a:pt x="4279168" y="3742004"/>
                  <a:pt x="4292325" y="3742004"/>
                  <a:pt x="4312060" y="3755160"/>
                </a:cubicBezTo>
                <a:cubicBezTo>
                  <a:pt x="4331793" y="3768317"/>
                  <a:pt x="4354818" y="3774897"/>
                  <a:pt x="4381130" y="3774897"/>
                </a:cubicBezTo>
                <a:lnTo>
                  <a:pt x="4400865" y="3794630"/>
                </a:lnTo>
                <a:cubicBezTo>
                  <a:pt x="4387708" y="3794630"/>
                  <a:pt x="4374555" y="3794630"/>
                  <a:pt x="4361394" y="3794630"/>
                </a:cubicBezTo>
                <a:cubicBezTo>
                  <a:pt x="4348241" y="3794630"/>
                  <a:pt x="4341662" y="3794630"/>
                  <a:pt x="4341662" y="3794630"/>
                </a:cubicBezTo>
                <a:lnTo>
                  <a:pt x="4321928" y="3794630"/>
                </a:lnTo>
                <a:cubicBezTo>
                  <a:pt x="4308771" y="3781474"/>
                  <a:pt x="4298903" y="3778185"/>
                  <a:pt x="4292325" y="3784762"/>
                </a:cubicBezTo>
                <a:cubicBezTo>
                  <a:pt x="4285746" y="3791342"/>
                  <a:pt x="4289035" y="3801210"/>
                  <a:pt x="4302192" y="3814364"/>
                </a:cubicBezTo>
                <a:lnTo>
                  <a:pt x="4321928" y="3834101"/>
                </a:lnTo>
                <a:lnTo>
                  <a:pt x="4302192" y="3834101"/>
                </a:lnTo>
                <a:cubicBezTo>
                  <a:pt x="4289035" y="3834101"/>
                  <a:pt x="4282457" y="3834101"/>
                  <a:pt x="4282457" y="3834101"/>
                </a:cubicBezTo>
                <a:cubicBezTo>
                  <a:pt x="4282457" y="3830812"/>
                  <a:pt x="4280402" y="3827932"/>
                  <a:pt x="4276289" y="3825468"/>
                </a:cubicBezTo>
                <a:lnTo>
                  <a:pt x="4257789" y="3819300"/>
                </a:lnTo>
                <a:lnTo>
                  <a:pt x="4242988" y="3834101"/>
                </a:lnTo>
                <a:lnTo>
                  <a:pt x="4242988" y="3817523"/>
                </a:lnTo>
                <a:lnTo>
                  <a:pt x="4226952" y="3815597"/>
                </a:lnTo>
                <a:cubicBezTo>
                  <a:pt x="4214618" y="3814778"/>
                  <a:pt x="4200229" y="3814364"/>
                  <a:pt x="4183783" y="3814364"/>
                </a:cubicBezTo>
                <a:lnTo>
                  <a:pt x="4065373" y="3794630"/>
                </a:lnTo>
                <a:cubicBezTo>
                  <a:pt x="4078530" y="3781474"/>
                  <a:pt x="4078530" y="3768317"/>
                  <a:pt x="4065373" y="3755160"/>
                </a:cubicBezTo>
                <a:cubicBezTo>
                  <a:pt x="4078530" y="3755160"/>
                  <a:pt x="4088398" y="3755160"/>
                  <a:pt x="4094975" y="3755160"/>
                </a:cubicBezTo>
                <a:cubicBezTo>
                  <a:pt x="4101555" y="3755160"/>
                  <a:pt x="4104844" y="3755160"/>
                  <a:pt x="4104844" y="3755160"/>
                </a:cubicBezTo>
                <a:lnTo>
                  <a:pt x="4104844" y="3774897"/>
                </a:lnTo>
                <a:lnTo>
                  <a:pt x="4144313" y="3774897"/>
                </a:lnTo>
                <a:lnTo>
                  <a:pt x="4203517" y="3774897"/>
                </a:lnTo>
                <a:cubicBezTo>
                  <a:pt x="4203517" y="3774897"/>
                  <a:pt x="4200229" y="3771608"/>
                  <a:pt x="4193652" y="3765028"/>
                </a:cubicBezTo>
                <a:cubicBezTo>
                  <a:pt x="4187072" y="3758449"/>
                  <a:pt x="4183783" y="3755160"/>
                  <a:pt x="4183783" y="3755160"/>
                </a:cubicBezTo>
                <a:lnTo>
                  <a:pt x="4124580" y="3735427"/>
                </a:lnTo>
                <a:cubicBezTo>
                  <a:pt x="4124580" y="3728849"/>
                  <a:pt x="4125401" y="3724736"/>
                  <a:pt x="4127046" y="3723092"/>
                </a:cubicBezTo>
                <a:close/>
                <a:moveTo>
                  <a:pt x="12156650" y="3715690"/>
                </a:moveTo>
                <a:cubicBezTo>
                  <a:pt x="12156650" y="3728847"/>
                  <a:pt x="12159938" y="3735427"/>
                  <a:pt x="12166518" y="3735427"/>
                </a:cubicBezTo>
                <a:cubicBezTo>
                  <a:pt x="12173095" y="3735427"/>
                  <a:pt x="12176384" y="3735427"/>
                  <a:pt x="12176384" y="3735427"/>
                </a:cubicBezTo>
                <a:cubicBezTo>
                  <a:pt x="12176384" y="3748583"/>
                  <a:pt x="12189540" y="3755160"/>
                  <a:pt x="12215854" y="3755160"/>
                </a:cubicBezTo>
                <a:cubicBezTo>
                  <a:pt x="12215854" y="3755160"/>
                  <a:pt x="12219142" y="3751872"/>
                  <a:pt x="12225722" y="3745293"/>
                </a:cubicBezTo>
                <a:cubicBezTo>
                  <a:pt x="12232299" y="3738715"/>
                  <a:pt x="12235588" y="3735427"/>
                  <a:pt x="12235588" y="3735427"/>
                </a:cubicBezTo>
                <a:cubicBezTo>
                  <a:pt x="12235588" y="3722270"/>
                  <a:pt x="12215854" y="3715690"/>
                  <a:pt x="12176384" y="3715690"/>
                </a:cubicBezTo>
                <a:cubicBezTo>
                  <a:pt x="12163227" y="3715690"/>
                  <a:pt x="12156650" y="3715690"/>
                  <a:pt x="12156650" y="3715690"/>
                </a:cubicBezTo>
                <a:close/>
                <a:moveTo>
                  <a:pt x="4696888" y="3715690"/>
                </a:moveTo>
                <a:cubicBezTo>
                  <a:pt x="4683730" y="3715690"/>
                  <a:pt x="4673863" y="3718979"/>
                  <a:pt x="4667285" y="3725558"/>
                </a:cubicBezTo>
                <a:cubicBezTo>
                  <a:pt x="4660709" y="3732138"/>
                  <a:pt x="4657420" y="3735427"/>
                  <a:pt x="4657420" y="3735427"/>
                </a:cubicBezTo>
                <a:cubicBezTo>
                  <a:pt x="4644263" y="3748583"/>
                  <a:pt x="4644263" y="3755160"/>
                  <a:pt x="4657420" y="3755160"/>
                </a:cubicBezTo>
                <a:cubicBezTo>
                  <a:pt x="4657420" y="3755160"/>
                  <a:pt x="4663996" y="3751872"/>
                  <a:pt x="4677153" y="3745293"/>
                </a:cubicBezTo>
                <a:cubicBezTo>
                  <a:pt x="4690310" y="3738715"/>
                  <a:pt x="4696888" y="3735427"/>
                  <a:pt x="4696888" y="3735427"/>
                </a:cubicBezTo>
                <a:close/>
                <a:moveTo>
                  <a:pt x="4302192" y="3695956"/>
                </a:moveTo>
                <a:cubicBezTo>
                  <a:pt x="4315348" y="3695956"/>
                  <a:pt x="4321928" y="3702536"/>
                  <a:pt x="4321928" y="3715690"/>
                </a:cubicBezTo>
                <a:cubicBezTo>
                  <a:pt x="4321928" y="3728847"/>
                  <a:pt x="4321928" y="3735427"/>
                  <a:pt x="4321928" y="3735427"/>
                </a:cubicBezTo>
                <a:lnTo>
                  <a:pt x="4302192" y="3715690"/>
                </a:lnTo>
                <a:cubicBezTo>
                  <a:pt x="4302192" y="3715690"/>
                  <a:pt x="4302192" y="3709113"/>
                  <a:pt x="4302192" y="3695956"/>
                </a:cubicBezTo>
                <a:close/>
                <a:moveTo>
                  <a:pt x="5012646" y="3676223"/>
                </a:moveTo>
                <a:cubicBezTo>
                  <a:pt x="5012646" y="3676223"/>
                  <a:pt x="5019223" y="3682800"/>
                  <a:pt x="5032380" y="3695956"/>
                </a:cubicBezTo>
                <a:cubicBezTo>
                  <a:pt x="5058692" y="3695956"/>
                  <a:pt x="5071849" y="3695956"/>
                  <a:pt x="5071849" y="3695956"/>
                </a:cubicBezTo>
                <a:cubicBezTo>
                  <a:pt x="5071849" y="3695956"/>
                  <a:pt x="5071849" y="3692668"/>
                  <a:pt x="5071849" y="3686088"/>
                </a:cubicBezTo>
                <a:cubicBezTo>
                  <a:pt x="5071849" y="3679511"/>
                  <a:pt x="5065273" y="3676223"/>
                  <a:pt x="5052116" y="3676223"/>
                </a:cubicBezTo>
                <a:close/>
                <a:moveTo>
                  <a:pt x="4203517" y="3676223"/>
                </a:moveTo>
                <a:lnTo>
                  <a:pt x="4223254" y="3676223"/>
                </a:lnTo>
                <a:cubicBezTo>
                  <a:pt x="4249565" y="3676223"/>
                  <a:pt x="4262724" y="3676223"/>
                  <a:pt x="4262724" y="3676223"/>
                </a:cubicBezTo>
                <a:lnTo>
                  <a:pt x="4242988" y="3695956"/>
                </a:lnTo>
                <a:lnTo>
                  <a:pt x="4223254" y="3715690"/>
                </a:lnTo>
                <a:lnTo>
                  <a:pt x="4223254" y="3695956"/>
                </a:lnTo>
                <a:close/>
                <a:moveTo>
                  <a:pt x="4992911" y="3656486"/>
                </a:moveTo>
                <a:cubicBezTo>
                  <a:pt x="4979756" y="3656486"/>
                  <a:pt x="4973176" y="3663066"/>
                  <a:pt x="4973176" y="3676223"/>
                </a:cubicBezTo>
                <a:lnTo>
                  <a:pt x="4992911" y="3676223"/>
                </a:lnTo>
                <a:close/>
                <a:moveTo>
                  <a:pt x="4440336" y="3656486"/>
                </a:moveTo>
                <a:cubicBezTo>
                  <a:pt x="4440336" y="3669644"/>
                  <a:pt x="4460072" y="3682800"/>
                  <a:pt x="4499540" y="3695956"/>
                </a:cubicBezTo>
                <a:cubicBezTo>
                  <a:pt x="4499540" y="3695956"/>
                  <a:pt x="4512695" y="3689377"/>
                  <a:pt x="4539009" y="3676223"/>
                </a:cubicBezTo>
                <a:cubicBezTo>
                  <a:pt x="4539009" y="3689377"/>
                  <a:pt x="4542298" y="3695956"/>
                  <a:pt x="4548877" y="3695956"/>
                </a:cubicBezTo>
                <a:cubicBezTo>
                  <a:pt x="4555455" y="3695956"/>
                  <a:pt x="4558745" y="3689377"/>
                  <a:pt x="4558745" y="3676223"/>
                </a:cubicBezTo>
                <a:cubicBezTo>
                  <a:pt x="4558745" y="3676223"/>
                  <a:pt x="4558745" y="3672931"/>
                  <a:pt x="4558745" y="3666355"/>
                </a:cubicBezTo>
                <a:cubicBezTo>
                  <a:pt x="4558745" y="3659775"/>
                  <a:pt x="4552166" y="3656486"/>
                  <a:pt x="4539009" y="3656486"/>
                </a:cubicBezTo>
                <a:lnTo>
                  <a:pt x="4479805" y="3656486"/>
                </a:lnTo>
                <a:cubicBezTo>
                  <a:pt x="4466649" y="3656486"/>
                  <a:pt x="4453492" y="3656486"/>
                  <a:pt x="4440336" y="3656486"/>
                </a:cubicBezTo>
                <a:close/>
                <a:moveTo>
                  <a:pt x="4292325" y="3636752"/>
                </a:moveTo>
                <a:cubicBezTo>
                  <a:pt x="4298903" y="3636752"/>
                  <a:pt x="4302192" y="3643330"/>
                  <a:pt x="4302192" y="3656486"/>
                </a:cubicBezTo>
                <a:lnTo>
                  <a:pt x="4282457" y="3656486"/>
                </a:lnTo>
                <a:cubicBezTo>
                  <a:pt x="4282457" y="3643330"/>
                  <a:pt x="4285746" y="3636752"/>
                  <a:pt x="4292325" y="3636752"/>
                </a:cubicBezTo>
                <a:close/>
                <a:moveTo>
                  <a:pt x="3808822" y="3636752"/>
                </a:moveTo>
                <a:cubicBezTo>
                  <a:pt x="3821978" y="3636752"/>
                  <a:pt x="3835133" y="3643330"/>
                  <a:pt x="3848292" y="3656486"/>
                </a:cubicBezTo>
                <a:lnTo>
                  <a:pt x="3789088" y="3656486"/>
                </a:lnTo>
                <a:close/>
                <a:moveTo>
                  <a:pt x="4159115" y="3626884"/>
                </a:moveTo>
                <a:cubicBezTo>
                  <a:pt x="4162402" y="3626884"/>
                  <a:pt x="4164047" y="3630175"/>
                  <a:pt x="4164047" y="3636752"/>
                </a:cubicBezTo>
                <a:cubicBezTo>
                  <a:pt x="4177206" y="3649909"/>
                  <a:pt x="4177206" y="3656486"/>
                  <a:pt x="4164047" y="3656486"/>
                </a:cubicBezTo>
                <a:cubicBezTo>
                  <a:pt x="4150891" y="3656486"/>
                  <a:pt x="4144313" y="3656486"/>
                  <a:pt x="4144313" y="3656486"/>
                </a:cubicBezTo>
                <a:cubicBezTo>
                  <a:pt x="4144313" y="3656486"/>
                  <a:pt x="4144313" y="3649909"/>
                  <a:pt x="4144313" y="3636752"/>
                </a:cubicBezTo>
                <a:cubicBezTo>
                  <a:pt x="4150892" y="3630175"/>
                  <a:pt x="4155825" y="3626884"/>
                  <a:pt x="4159115" y="3626884"/>
                </a:cubicBezTo>
                <a:close/>
                <a:moveTo>
                  <a:pt x="12018506" y="3597282"/>
                </a:moveTo>
                <a:lnTo>
                  <a:pt x="12038239" y="3617016"/>
                </a:lnTo>
                <a:cubicBezTo>
                  <a:pt x="12038239" y="3617016"/>
                  <a:pt x="12041531" y="3613728"/>
                  <a:pt x="12048108" y="3607151"/>
                </a:cubicBezTo>
                <a:cubicBezTo>
                  <a:pt x="12054685" y="3600574"/>
                  <a:pt x="12051396" y="3597282"/>
                  <a:pt x="12038239" y="3597282"/>
                </a:cubicBezTo>
                <a:cubicBezTo>
                  <a:pt x="12038239" y="3597282"/>
                  <a:pt x="12031662" y="3597282"/>
                  <a:pt x="12018506" y="3597282"/>
                </a:cubicBezTo>
                <a:close/>
                <a:moveTo>
                  <a:pt x="3868025" y="3597282"/>
                </a:moveTo>
                <a:cubicBezTo>
                  <a:pt x="3881182" y="3597282"/>
                  <a:pt x="3887761" y="3600574"/>
                  <a:pt x="3887761" y="3607151"/>
                </a:cubicBezTo>
                <a:cubicBezTo>
                  <a:pt x="3887761" y="3613728"/>
                  <a:pt x="3881182" y="3617016"/>
                  <a:pt x="3868025" y="3617016"/>
                </a:cubicBezTo>
                <a:close/>
                <a:moveTo>
                  <a:pt x="5446812" y="3577550"/>
                </a:moveTo>
                <a:cubicBezTo>
                  <a:pt x="5446812" y="3577550"/>
                  <a:pt x="5446812" y="3584126"/>
                  <a:pt x="5446812" y="3597282"/>
                </a:cubicBezTo>
                <a:lnTo>
                  <a:pt x="5466546" y="3597282"/>
                </a:lnTo>
                <a:cubicBezTo>
                  <a:pt x="5466546" y="3597282"/>
                  <a:pt x="5463258" y="3593994"/>
                  <a:pt x="5456681" y="3587414"/>
                </a:cubicBezTo>
                <a:cubicBezTo>
                  <a:pt x="5450100" y="3580837"/>
                  <a:pt x="5446812" y="3577550"/>
                  <a:pt x="5446812" y="3577550"/>
                </a:cubicBezTo>
                <a:close/>
                <a:moveTo>
                  <a:pt x="4489674" y="3577550"/>
                </a:moveTo>
                <a:cubicBezTo>
                  <a:pt x="4483094" y="3577550"/>
                  <a:pt x="4486381" y="3584126"/>
                  <a:pt x="4499540" y="3597282"/>
                </a:cubicBezTo>
                <a:cubicBezTo>
                  <a:pt x="4499540" y="3623597"/>
                  <a:pt x="4519276" y="3623597"/>
                  <a:pt x="4558745" y="3597282"/>
                </a:cubicBezTo>
                <a:lnTo>
                  <a:pt x="4578479" y="3597282"/>
                </a:lnTo>
                <a:cubicBezTo>
                  <a:pt x="4565323" y="3597282"/>
                  <a:pt x="4545588" y="3590705"/>
                  <a:pt x="4519276" y="3577550"/>
                </a:cubicBezTo>
                <a:cubicBezTo>
                  <a:pt x="4506119" y="3577550"/>
                  <a:pt x="4496251" y="3577550"/>
                  <a:pt x="4489674" y="3577550"/>
                </a:cubicBezTo>
                <a:close/>
                <a:moveTo>
                  <a:pt x="3966699" y="3577550"/>
                </a:moveTo>
                <a:cubicBezTo>
                  <a:pt x="3966699" y="3577550"/>
                  <a:pt x="3969991" y="3577550"/>
                  <a:pt x="3976568" y="3577550"/>
                </a:cubicBezTo>
                <a:cubicBezTo>
                  <a:pt x="3983145" y="3577550"/>
                  <a:pt x="3993013" y="3577550"/>
                  <a:pt x="4006170" y="3577550"/>
                </a:cubicBezTo>
                <a:lnTo>
                  <a:pt x="4045640" y="3597282"/>
                </a:lnTo>
                <a:cubicBezTo>
                  <a:pt x="4045640" y="3610439"/>
                  <a:pt x="4032483" y="3617016"/>
                  <a:pt x="4006170" y="3617016"/>
                </a:cubicBezTo>
                <a:lnTo>
                  <a:pt x="3986434" y="3617016"/>
                </a:lnTo>
                <a:cubicBezTo>
                  <a:pt x="3986434" y="3617016"/>
                  <a:pt x="3986434" y="3620308"/>
                  <a:pt x="3986434" y="3626884"/>
                </a:cubicBezTo>
                <a:cubicBezTo>
                  <a:pt x="3986434" y="3633464"/>
                  <a:pt x="3979856" y="3636752"/>
                  <a:pt x="3966699" y="3636752"/>
                </a:cubicBezTo>
                <a:cubicBezTo>
                  <a:pt x="3953542" y="3597282"/>
                  <a:pt x="3953542" y="3577550"/>
                  <a:pt x="3966699" y="3577550"/>
                </a:cubicBezTo>
                <a:close/>
                <a:moveTo>
                  <a:pt x="4341662" y="3557812"/>
                </a:moveTo>
                <a:lnTo>
                  <a:pt x="4381130" y="3577550"/>
                </a:lnTo>
                <a:cubicBezTo>
                  <a:pt x="4420601" y="3590705"/>
                  <a:pt x="4446915" y="3597282"/>
                  <a:pt x="4460072" y="3597282"/>
                </a:cubicBezTo>
                <a:lnTo>
                  <a:pt x="4460072" y="3577550"/>
                </a:lnTo>
                <a:cubicBezTo>
                  <a:pt x="4460072" y="3564392"/>
                  <a:pt x="4450204" y="3561103"/>
                  <a:pt x="4430467" y="3567680"/>
                </a:cubicBezTo>
                <a:cubicBezTo>
                  <a:pt x="4410733" y="3574258"/>
                  <a:pt x="4400865" y="3574258"/>
                  <a:pt x="4400865" y="3567680"/>
                </a:cubicBezTo>
                <a:cubicBezTo>
                  <a:pt x="4400865" y="3561103"/>
                  <a:pt x="4391000" y="3557812"/>
                  <a:pt x="4371264" y="3557812"/>
                </a:cubicBezTo>
                <a:cubicBezTo>
                  <a:pt x="4351530" y="3557812"/>
                  <a:pt x="4341662" y="3557812"/>
                  <a:pt x="4341662" y="3557812"/>
                </a:cubicBezTo>
                <a:close/>
                <a:moveTo>
                  <a:pt x="4127046" y="3543014"/>
                </a:moveTo>
                <a:cubicBezTo>
                  <a:pt x="4128691" y="3543012"/>
                  <a:pt x="4131156" y="3544655"/>
                  <a:pt x="4134446" y="3547944"/>
                </a:cubicBezTo>
                <a:cubicBezTo>
                  <a:pt x="4141024" y="3554524"/>
                  <a:pt x="4144313" y="3557812"/>
                  <a:pt x="4144313" y="3557812"/>
                </a:cubicBezTo>
                <a:cubicBezTo>
                  <a:pt x="4131156" y="3557812"/>
                  <a:pt x="4124580" y="3554524"/>
                  <a:pt x="4124580" y="3547944"/>
                </a:cubicBezTo>
                <a:cubicBezTo>
                  <a:pt x="4124580" y="3544655"/>
                  <a:pt x="4125401" y="3543012"/>
                  <a:pt x="4127046" y="3543014"/>
                </a:cubicBezTo>
                <a:close/>
                <a:moveTo>
                  <a:pt x="4973176" y="3538078"/>
                </a:moveTo>
                <a:cubicBezTo>
                  <a:pt x="4946862" y="3538078"/>
                  <a:pt x="4940286" y="3544655"/>
                  <a:pt x="4953442" y="3557812"/>
                </a:cubicBezTo>
                <a:lnTo>
                  <a:pt x="4992911" y="3557812"/>
                </a:lnTo>
                <a:cubicBezTo>
                  <a:pt x="4992911" y="3557812"/>
                  <a:pt x="4986333" y="3551235"/>
                  <a:pt x="4973176" y="3538078"/>
                </a:cubicBezTo>
                <a:close/>
                <a:moveTo>
                  <a:pt x="4894236" y="3538078"/>
                </a:moveTo>
                <a:cubicBezTo>
                  <a:pt x="4907391" y="3564392"/>
                  <a:pt x="4913972" y="3570969"/>
                  <a:pt x="4913972" y="3557812"/>
                </a:cubicBezTo>
                <a:cubicBezTo>
                  <a:pt x="4913972" y="3544655"/>
                  <a:pt x="4907391" y="3538078"/>
                  <a:pt x="4894236" y="3538078"/>
                </a:cubicBezTo>
                <a:close/>
                <a:moveTo>
                  <a:pt x="3868025" y="3538078"/>
                </a:moveTo>
                <a:lnTo>
                  <a:pt x="3907496" y="3538078"/>
                </a:lnTo>
                <a:cubicBezTo>
                  <a:pt x="3946966" y="3538078"/>
                  <a:pt x="3969991" y="3544655"/>
                  <a:pt x="3976568" y="3557812"/>
                </a:cubicBezTo>
                <a:cubicBezTo>
                  <a:pt x="3983145" y="3570969"/>
                  <a:pt x="3976568" y="3574258"/>
                  <a:pt x="3956833" y="3567680"/>
                </a:cubicBezTo>
                <a:cubicBezTo>
                  <a:pt x="3937097" y="3561103"/>
                  <a:pt x="3933809" y="3564392"/>
                  <a:pt x="3946966" y="3577550"/>
                </a:cubicBezTo>
                <a:lnTo>
                  <a:pt x="3907496" y="3577550"/>
                </a:lnTo>
                <a:cubicBezTo>
                  <a:pt x="3894339" y="3564392"/>
                  <a:pt x="3887761" y="3554524"/>
                  <a:pt x="3887761" y="3547944"/>
                </a:cubicBezTo>
                <a:cubicBezTo>
                  <a:pt x="3887761" y="3541367"/>
                  <a:pt x="3881182" y="3538078"/>
                  <a:pt x="3868025" y="3538078"/>
                </a:cubicBezTo>
                <a:close/>
                <a:moveTo>
                  <a:pt x="12314528" y="3498608"/>
                </a:moveTo>
                <a:cubicBezTo>
                  <a:pt x="12301371" y="3498608"/>
                  <a:pt x="12294794" y="3501899"/>
                  <a:pt x="12294794" y="3508477"/>
                </a:cubicBezTo>
                <a:cubicBezTo>
                  <a:pt x="12294794" y="3515055"/>
                  <a:pt x="12294794" y="3518342"/>
                  <a:pt x="12294794" y="3518342"/>
                </a:cubicBezTo>
                <a:cubicBezTo>
                  <a:pt x="12294794" y="3518342"/>
                  <a:pt x="12298083" y="3518342"/>
                  <a:pt x="12304660" y="3518342"/>
                </a:cubicBezTo>
                <a:cubicBezTo>
                  <a:pt x="12311239" y="3518342"/>
                  <a:pt x="12321105" y="3518342"/>
                  <a:pt x="12334262" y="3518342"/>
                </a:cubicBezTo>
                <a:close/>
                <a:moveTo>
                  <a:pt x="4815297" y="3498608"/>
                </a:moveTo>
                <a:lnTo>
                  <a:pt x="4835032" y="3518342"/>
                </a:lnTo>
                <a:lnTo>
                  <a:pt x="4835032" y="3498608"/>
                </a:lnTo>
                <a:cubicBezTo>
                  <a:pt x="4835032" y="3498608"/>
                  <a:pt x="4828454" y="3498608"/>
                  <a:pt x="4815297" y="3498608"/>
                </a:cubicBezTo>
                <a:close/>
                <a:moveTo>
                  <a:pt x="3779220" y="3469006"/>
                </a:moveTo>
                <a:cubicBezTo>
                  <a:pt x="3785797" y="3469006"/>
                  <a:pt x="3795665" y="3472295"/>
                  <a:pt x="3808822" y="3478872"/>
                </a:cubicBezTo>
                <a:lnTo>
                  <a:pt x="3828555" y="3498608"/>
                </a:lnTo>
                <a:cubicBezTo>
                  <a:pt x="3815401" y="3511765"/>
                  <a:pt x="3808822" y="3511765"/>
                  <a:pt x="3808822" y="3498608"/>
                </a:cubicBezTo>
                <a:cubicBezTo>
                  <a:pt x="3808822" y="3485453"/>
                  <a:pt x="3802244" y="3478872"/>
                  <a:pt x="3789088" y="3478872"/>
                </a:cubicBezTo>
                <a:lnTo>
                  <a:pt x="3769351" y="3478872"/>
                </a:lnTo>
                <a:cubicBezTo>
                  <a:pt x="3769351" y="3472295"/>
                  <a:pt x="3772642" y="3469006"/>
                  <a:pt x="3779220" y="3469006"/>
                </a:cubicBezTo>
                <a:close/>
                <a:moveTo>
                  <a:pt x="11571223" y="3452521"/>
                </a:moveTo>
                <a:lnTo>
                  <a:pt x="11564606" y="3459138"/>
                </a:lnTo>
                <a:cubicBezTo>
                  <a:pt x="11564606" y="3459138"/>
                  <a:pt x="11565428" y="3458316"/>
                  <a:pt x="11567072" y="3456672"/>
                </a:cubicBezTo>
                <a:close/>
                <a:moveTo>
                  <a:pt x="12965776" y="3439404"/>
                </a:moveTo>
                <a:lnTo>
                  <a:pt x="12985512" y="3459138"/>
                </a:lnTo>
                <a:lnTo>
                  <a:pt x="12985512" y="3439404"/>
                </a:lnTo>
                <a:cubicBezTo>
                  <a:pt x="12972353" y="3439404"/>
                  <a:pt x="12965776" y="3439404"/>
                  <a:pt x="12965776" y="3439404"/>
                </a:cubicBezTo>
                <a:close/>
                <a:moveTo>
                  <a:pt x="4479805" y="3439404"/>
                </a:moveTo>
                <a:cubicBezTo>
                  <a:pt x="4479805" y="3452561"/>
                  <a:pt x="4486381" y="3459138"/>
                  <a:pt x="4499540" y="3459138"/>
                </a:cubicBezTo>
                <a:cubicBezTo>
                  <a:pt x="4512695" y="3459138"/>
                  <a:pt x="4525852" y="3465718"/>
                  <a:pt x="4539009" y="3478872"/>
                </a:cubicBezTo>
                <a:cubicBezTo>
                  <a:pt x="4539009" y="3478872"/>
                  <a:pt x="4542298" y="3475583"/>
                  <a:pt x="4548877" y="3469006"/>
                </a:cubicBezTo>
                <a:cubicBezTo>
                  <a:pt x="4555455" y="3462429"/>
                  <a:pt x="4558745" y="3459138"/>
                  <a:pt x="4558745" y="3459138"/>
                </a:cubicBezTo>
                <a:cubicBezTo>
                  <a:pt x="4558745" y="3445981"/>
                  <a:pt x="4552166" y="3439404"/>
                  <a:pt x="4539009" y="3439404"/>
                </a:cubicBezTo>
                <a:cubicBezTo>
                  <a:pt x="4525852" y="3439404"/>
                  <a:pt x="4512695" y="3439404"/>
                  <a:pt x="4499540" y="3439404"/>
                </a:cubicBezTo>
                <a:close/>
                <a:moveTo>
                  <a:pt x="4262724" y="3427070"/>
                </a:moveTo>
                <a:cubicBezTo>
                  <a:pt x="4269300" y="3425426"/>
                  <a:pt x="4275878" y="3426248"/>
                  <a:pt x="4282457" y="3429536"/>
                </a:cubicBezTo>
                <a:cubicBezTo>
                  <a:pt x="4295614" y="3436117"/>
                  <a:pt x="4302192" y="3439404"/>
                  <a:pt x="4302192" y="3439404"/>
                </a:cubicBezTo>
                <a:lnTo>
                  <a:pt x="4321928" y="3459138"/>
                </a:lnTo>
                <a:cubicBezTo>
                  <a:pt x="4321928" y="3472295"/>
                  <a:pt x="4315348" y="3472295"/>
                  <a:pt x="4302192" y="3459138"/>
                </a:cubicBezTo>
                <a:lnTo>
                  <a:pt x="4262724" y="3459138"/>
                </a:lnTo>
                <a:lnTo>
                  <a:pt x="4242988" y="3439404"/>
                </a:lnTo>
                <a:cubicBezTo>
                  <a:pt x="4249567" y="3432828"/>
                  <a:pt x="4256143" y="3428714"/>
                  <a:pt x="4262724" y="3427070"/>
                </a:cubicBezTo>
                <a:close/>
                <a:moveTo>
                  <a:pt x="11525136" y="3419669"/>
                </a:moveTo>
                <a:lnTo>
                  <a:pt x="11544869" y="3439404"/>
                </a:lnTo>
                <a:cubicBezTo>
                  <a:pt x="11544869" y="3439404"/>
                  <a:pt x="11544869" y="3432828"/>
                  <a:pt x="11544869" y="3419669"/>
                </a:cubicBezTo>
                <a:close/>
                <a:moveTo>
                  <a:pt x="11488132" y="3407333"/>
                </a:moveTo>
                <a:cubicBezTo>
                  <a:pt x="11483199" y="3405693"/>
                  <a:pt x="11479086" y="3406514"/>
                  <a:pt x="11475797" y="3409802"/>
                </a:cubicBezTo>
                <a:cubicBezTo>
                  <a:pt x="11469220" y="3416380"/>
                  <a:pt x="11465932" y="3426248"/>
                  <a:pt x="11465932" y="3439404"/>
                </a:cubicBezTo>
                <a:cubicBezTo>
                  <a:pt x="11465932" y="3452561"/>
                  <a:pt x="11472509" y="3459138"/>
                  <a:pt x="11485665" y="3459138"/>
                </a:cubicBezTo>
                <a:cubicBezTo>
                  <a:pt x="11498822" y="3459138"/>
                  <a:pt x="11508690" y="3455850"/>
                  <a:pt x="11515267" y="3449270"/>
                </a:cubicBezTo>
                <a:cubicBezTo>
                  <a:pt x="11521847" y="3442693"/>
                  <a:pt x="11518556" y="3432828"/>
                  <a:pt x="11505399" y="3419669"/>
                </a:cubicBezTo>
                <a:cubicBezTo>
                  <a:pt x="11498822" y="3413091"/>
                  <a:pt x="11493067" y="3408980"/>
                  <a:pt x="11488132" y="3407333"/>
                </a:cubicBezTo>
                <a:close/>
                <a:moveTo>
                  <a:pt x="12294794" y="3399934"/>
                </a:moveTo>
                <a:cubicBezTo>
                  <a:pt x="12294794" y="3399934"/>
                  <a:pt x="12288214" y="3406514"/>
                  <a:pt x="12275058" y="3419669"/>
                </a:cubicBezTo>
                <a:lnTo>
                  <a:pt x="12275058" y="3439404"/>
                </a:lnTo>
                <a:lnTo>
                  <a:pt x="12294794" y="3419669"/>
                </a:lnTo>
                <a:close/>
                <a:moveTo>
                  <a:pt x="11367258" y="3399934"/>
                </a:moveTo>
                <a:cubicBezTo>
                  <a:pt x="11367258" y="3413091"/>
                  <a:pt x="11373835" y="3419669"/>
                  <a:pt x="11386991" y="3419669"/>
                </a:cubicBezTo>
                <a:lnTo>
                  <a:pt x="11406725" y="3419669"/>
                </a:lnTo>
                <a:lnTo>
                  <a:pt x="11406725" y="3439404"/>
                </a:lnTo>
                <a:cubicBezTo>
                  <a:pt x="11406725" y="3439404"/>
                  <a:pt x="11410016" y="3436117"/>
                  <a:pt x="11416593" y="3429536"/>
                </a:cubicBezTo>
                <a:lnTo>
                  <a:pt x="11422513" y="3423614"/>
                </a:lnTo>
                <a:lnTo>
                  <a:pt x="11426462" y="3426248"/>
                </a:lnTo>
                <a:lnTo>
                  <a:pt x="11426462" y="3439404"/>
                </a:lnTo>
                <a:lnTo>
                  <a:pt x="11446195" y="3439404"/>
                </a:lnTo>
                <a:lnTo>
                  <a:pt x="11426462" y="3426248"/>
                </a:lnTo>
                <a:lnTo>
                  <a:pt x="11426462" y="3419669"/>
                </a:lnTo>
                <a:lnTo>
                  <a:pt x="11422513" y="3423614"/>
                </a:lnTo>
                <a:lnTo>
                  <a:pt x="11386991" y="3399934"/>
                </a:lnTo>
                <a:cubicBezTo>
                  <a:pt x="11373835" y="3399934"/>
                  <a:pt x="11367258" y="3399934"/>
                  <a:pt x="11367258" y="3399934"/>
                </a:cubicBezTo>
                <a:close/>
                <a:moveTo>
                  <a:pt x="11327788" y="3399934"/>
                </a:moveTo>
                <a:cubicBezTo>
                  <a:pt x="11314631" y="3399934"/>
                  <a:pt x="11311342" y="3406514"/>
                  <a:pt x="11317919" y="3419669"/>
                </a:cubicBezTo>
                <a:cubicBezTo>
                  <a:pt x="11324496" y="3432828"/>
                  <a:pt x="11334365" y="3439404"/>
                  <a:pt x="11347521" y="3439404"/>
                </a:cubicBezTo>
                <a:cubicBezTo>
                  <a:pt x="11347521" y="3439404"/>
                  <a:pt x="11347521" y="3432828"/>
                  <a:pt x="11347521" y="3419669"/>
                </a:cubicBezTo>
                <a:close/>
                <a:moveTo>
                  <a:pt x="4183783" y="3399934"/>
                </a:moveTo>
                <a:cubicBezTo>
                  <a:pt x="4223254" y="3399934"/>
                  <a:pt x="4242988" y="3399934"/>
                  <a:pt x="4242988" y="3399934"/>
                </a:cubicBezTo>
                <a:lnTo>
                  <a:pt x="4203517" y="3459138"/>
                </a:lnTo>
                <a:cubicBezTo>
                  <a:pt x="4190361" y="3459138"/>
                  <a:pt x="4180495" y="3455850"/>
                  <a:pt x="4173916" y="3449270"/>
                </a:cubicBezTo>
                <a:cubicBezTo>
                  <a:pt x="4167338" y="3442693"/>
                  <a:pt x="4164047" y="3436117"/>
                  <a:pt x="4164047" y="3429536"/>
                </a:cubicBezTo>
                <a:cubicBezTo>
                  <a:pt x="4164047" y="3422959"/>
                  <a:pt x="4157470" y="3419669"/>
                  <a:pt x="4144313" y="3419669"/>
                </a:cubicBezTo>
                <a:cubicBezTo>
                  <a:pt x="4131156" y="3419669"/>
                  <a:pt x="4124580" y="3416380"/>
                  <a:pt x="4124580" y="3409802"/>
                </a:cubicBezTo>
                <a:cubicBezTo>
                  <a:pt x="4124580" y="3403223"/>
                  <a:pt x="4144313" y="3399934"/>
                  <a:pt x="4183783" y="3399934"/>
                </a:cubicBezTo>
                <a:close/>
                <a:moveTo>
                  <a:pt x="3795254" y="3393766"/>
                </a:moveTo>
                <a:cubicBezTo>
                  <a:pt x="3817456" y="3391299"/>
                  <a:pt x="3828555" y="3399934"/>
                  <a:pt x="3828555" y="3419669"/>
                </a:cubicBezTo>
                <a:lnTo>
                  <a:pt x="3769351" y="3419669"/>
                </a:lnTo>
                <a:lnTo>
                  <a:pt x="3729884" y="3419669"/>
                </a:lnTo>
                <a:lnTo>
                  <a:pt x="3769351" y="3399934"/>
                </a:lnTo>
                <a:cubicBezTo>
                  <a:pt x="3779220" y="3396646"/>
                  <a:pt x="3787855" y="3394590"/>
                  <a:pt x="3795254" y="3393766"/>
                </a:cubicBezTo>
                <a:close/>
                <a:moveTo>
                  <a:pt x="12748694" y="3380198"/>
                </a:moveTo>
                <a:lnTo>
                  <a:pt x="12748694" y="3399934"/>
                </a:lnTo>
                <a:lnTo>
                  <a:pt x="12768428" y="3380198"/>
                </a:lnTo>
                <a:cubicBezTo>
                  <a:pt x="12755271" y="3380198"/>
                  <a:pt x="12748694" y="3380198"/>
                  <a:pt x="12748694" y="3380198"/>
                </a:cubicBezTo>
                <a:close/>
                <a:moveTo>
                  <a:pt x="12255324" y="3380198"/>
                </a:moveTo>
                <a:cubicBezTo>
                  <a:pt x="12255324" y="3380198"/>
                  <a:pt x="12255324" y="3386778"/>
                  <a:pt x="12255324" y="3399934"/>
                </a:cubicBezTo>
                <a:cubicBezTo>
                  <a:pt x="12255324" y="3399934"/>
                  <a:pt x="12261901" y="3399934"/>
                  <a:pt x="12275058" y="3399934"/>
                </a:cubicBezTo>
                <a:cubicBezTo>
                  <a:pt x="12275058" y="3386778"/>
                  <a:pt x="12268481" y="3380198"/>
                  <a:pt x="12255324" y="3380198"/>
                </a:cubicBezTo>
                <a:close/>
                <a:moveTo>
                  <a:pt x="3927232" y="3380198"/>
                </a:moveTo>
                <a:lnTo>
                  <a:pt x="3986434" y="3380198"/>
                </a:lnTo>
                <a:cubicBezTo>
                  <a:pt x="3999593" y="3380198"/>
                  <a:pt x="4009458" y="3380198"/>
                  <a:pt x="4016037" y="3380198"/>
                </a:cubicBezTo>
                <a:cubicBezTo>
                  <a:pt x="4022615" y="3380198"/>
                  <a:pt x="4025903" y="3380198"/>
                  <a:pt x="4025903" y="3380198"/>
                </a:cubicBezTo>
                <a:cubicBezTo>
                  <a:pt x="4025903" y="3393357"/>
                  <a:pt x="4032483" y="3393357"/>
                  <a:pt x="4045640" y="3380198"/>
                </a:cubicBezTo>
                <a:lnTo>
                  <a:pt x="4065373" y="3380198"/>
                </a:lnTo>
                <a:cubicBezTo>
                  <a:pt x="4052217" y="3393357"/>
                  <a:pt x="4029194" y="3399934"/>
                  <a:pt x="3996304" y="3399934"/>
                </a:cubicBezTo>
                <a:cubicBezTo>
                  <a:pt x="3963409" y="3399934"/>
                  <a:pt x="3940385" y="3396646"/>
                  <a:pt x="3927232" y="3390067"/>
                </a:cubicBezTo>
                <a:cubicBezTo>
                  <a:pt x="3914073" y="3383489"/>
                  <a:pt x="3914073" y="3380198"/>
                  <a:pt x="3927232" y="3380198"/>
                </a:cubicBezTo>
                <a:close/>
                <a:moveTo>
                  <a:pt x="12294794" y="3360464"/>
                </a:moveTo>
                <a:cubicBezTo>
                  <a:pt x="12294794" y="3373621"/>
                  <a:pt x="12301371" y="3380198"/>
                  <a:pt x="12314528" y="3380198"/>
                </a:cubicBezTo>
                <a:cubicBezTo>
                  <a:pt x="12314528" y="3380198"/>
                  <a:pt x="12317816" y="3380198"/>
                  <a:pt x="12324396" y="3380198"/>
                </a:cubicBezTo>
                <a:cubicBezTo>
                  <a:pt x="12330973" y="3380198"/>
                  <a:pt x="12334262" y="3373621"/>
                  <a:pt x="12334262" y="3360464"/>
                </a:cubicBezTo>
                <a:lnTo>
                  <a:pt x="12314528" y="3360464"/>
                </a:lnTo>
                <a:close/>
                <a:moveTo>
                  <a:pt x="12196120" y="3360464"/>
                </a:moveTo>
                <a:cubicBezTo>
                  <a:pt x="12182963" y="3360464"/>
                  <a:pt x="12173095" y="3367044"/>
                  <a:pt x="12166518" y="3380198"/>
                </a:cubicBezTo>
                <a:cubicBezTo>
                  <a:pt x="12159938" y="3393357"/>
                  <a:pt x="12169807" y="3399934"/>
                  <a:pt x="12196120" y="3399934"/>
                </a:cubicBezTo>
                <a:lnTo>
                  <a:pt x="12215854" y="3380198"/>
                </a:lnTo>
                <a:cubicBezTo>
                  <a:pt x="12215854" y="3380198"/>
                  <a:pt x="12212565" y="3376909"/>
                  <a:pt x="12205986" y="3370332"/>
                </a:cubicBezTo>
                <a:cubicBezTo>
                  <a:pt x="12199409" y="3363755"/>
                  <a:pt x="12196120" y="3360464"/>
                  <a:pt x="12196120" y="3360464"/>
                </a:cubicBezTo>
                <a:close/>
                <a:moveTo>
                  <a:pt x="12117180" y="3360464"/>
                </a:moveTo>
                <a:cubicBezTo>
                  <a:pt x="12117180" y="3373621"/>
                  <a:pt x="12117180" y="3380198"/>
                  <a:pt x="12117180" y="3380198"/>
                </a:cubicBezTo>
                <a:lnTo>
                  <a:pt x="12136913" y="3360464"/>
                </a:lnTo>
                <a:cubicBezTo>
                  <a:pt x="12136913" y="3360464"/>
                  <a:pt x="12130336" y="3360464"/>
                  <a:pt x="12117180" y="3360464"/>
                </a:cubicBezTo>
                <a:close/>
                <a:moveTo>
                  <a:pt x="3572003" y="3340731"/>
                </a:moveTo>
                <a:cubicBezTo>
                  <a:pt x="3572003" y="3340731"/>
                  <a:pt x="3578583" y="3340731"/>
                  <a:pt x="3591740" y="3340731"/>
                </a:cubicBezTo>
                <a:cubicBezTo>
                  <a:pt x="3604895" y="3340731"/>
                  <a:pt x="3618052" y="3340731"/>
                  <a:pt x="3631207" y="3340731"/>
                </a:cubicBezTo>
                <a:lnTo>
                  <a:pt x="3611473" y="3360464"/>
                </a:lnTo>
                <a:close/>
                <a:moveTo>
                  <a:pt x="12077710" y="3320994"/>
                </a:moveTo>
                <a:lnTo>
                  <a:pt x="12057976" y="3340731"/>
                </a:lnTo>
                <a:lnTo>
                  <a:pt x="12077710" y="3340731"/>
                </a:lnTo>
                <a:cubicBezTo>
                  <a:pt x="12077710" y="3327574"/>
                  <a:pt x="12077710" y="3320994"/>
                  <a:pt x="12077710" y="3320994"/>
                </a:cubicBezTo>
                <a:close/>
                <a:moveTo>
                  <a:pt x="12393468" y="3301260"/>
                </a:moveTo>
                <a:lnTo>
                  <a:pt x="12432938" y="3320994"/>
                </a:lnTo>
                <a:cubicBezTo>
                  <a:pt x="12459249" y="3334153"/>
                  <a:pt x="12475697" y="3337442"/>
                  <a:pt x="12482274" y="3330862"/>
                </a:cubicBezTo>
                <a:cubicBezTo>
                  <a:pt x="12488851" y="3324285"/>
                  <a:pt x="12492139" y="3327574"/>
                  <a:pt x="12492139" y="3340731"/>
                </a:cubicBezTo>
                <a:cubicBezTo>
                  <a:pt x="12492139" y="3353887"/>
                  <a:pt x="12498719" y="3357176"/>
                  <a:pt x="12511876" y="3350596"/>
                </a:cubicBezTo>
                <a:cubicBezTo>
                  <a:pt x="12525033" y="3344020"/>
                  <a:pt x="12528321" y="3347307"/>
                  <a:pt x="12521744" y="3360464"/>
                </a:cubicBezTo>
                <a:cubicBezTo>
                  <a:pt x="12515164" y="3373621"/>
                  <a:pt x="12518456" y="3383489"/>
                  <a:pt x="12531610" y="3390067"/>
                </a:cubicBezTo>
                <a:cubicBezTo>
                  <a:pt x="12544769" y="3396646"/>
                  <a:pt x="12551346" y="3399934"/>
                  <a:pt x="12551346" y="3399934"/>
                </a:cubicBezTo>
                <a:cubicBezTo>
                  <a:pt x="12551346" y="3399934"/>
                  <a:pt x="12551346" y="3393357"/>
                  <a:pt x="12551346" y="3380198"/>
                </a:cubicBezTo>
                <a:lnTo>
                  <a:pt x="12571080" y="3380198"/>
                </a:lnTo>
                <a:lnTo>
                  <a:pt x="12590813" y="3399934"/>
                </a:lnTo>
                <a:lnTo>
                  <a:pt x="12630284" y="3399934"/>
                </a:lnTo>
                <a:cubicBezTo>
                  <a:pt x="12656597" y="3399934"/>
                  <a:pt x="12669754" y="3396646"/>
                  <a:pt x="12669754" y="3390067"/>
                </a:cubicBezTo>
                <a:cubicBezTo>
                  <a:pt x="12669754" y="3383489"/>
                  <a:pt x="12656597" y="3380198"/>
                  <a:pt x="12630284" y="3380198"/>
                </a:cubicBezTo>
                <a:cubicBezTo>
                  <a:pt x="12603973" y="3380198"/>
                  <a:pt x="12587525" y="3370332"/>
                  <a:pt x="12580948" y="3350596"/>
                </a:cubicBezTo>
                <a:cubicBezTo>
                  <a:pt x="12574371" y="3330862"/>
                  <a:pt x="12557923" y="3314417"/>
                  <a:pt x="12531610" y="3301260"/>
                </a:cubicBezTo>
                <a:cubicBezTo>
                  <a:pt x="12518456" y="3301260"/>
                  <a:pt x="12498719" y="3301260"/>
                  <a:pt x="12472406" y="3301260"/>
                </a:cubicBezTo>
                <a:close/>
                <a:moveTo>
                  <a:pt x="12225722" y="3301260"/>
                </a:moveTo>
                <a:cubicBezTo>
                  <a:pt x="12219142" y="3301260"/>
                  <a:pt x="12212565" y="3307837"/>
                  <a:pt x="12205986" y="3320994"/>
                </a:cubicBezTo>
                <a:cubicBezTo>
                  <a:pt x="12199409" y="3334153"/>
                  <a:pt x="12205986" y="3340731"/>
                  <a:pt x="12225722" y="3340731"/>
                </a:cubicBezTo>
                <a:cubicBezTo>
                  <a:pt x="12245456" y="3340731"/>
                  <a:pt x="12252035" y="3334153"/>
                  <a:pt x="12245456" y="3320994"/>
                </a:cubicBezTo>
                <a:cubicBezTo>
                  <a:pt x="12238879" y="3307837"/>
                  <a:pt x="12232299" y="3301260"/>
                  <a:pt x="12225722" y="3301260"/>
                </a:cubicBezTo>
                <a:close/>
                <a:moveTo>
                  <a:pt x="3769351" y="3301260"/>
                </a:moveTo>
                <a:lnTo>
                  <a:pt x="3868025" y="3301260"/>
                </a:lnTo>
                <a:lnTo>
                  <a:pt x="3946966" y="3320994"/>
                </a:lnTo>
                <a:cubicBezTo>
                  <a:pt x="3933809" y="3347307"/>
                  <a:pt x="3894339" y="3347307"/>
                  <a:pt x="3828555" y="3320994"/>
                </a:cubicBezTo>
                <a:cubicBezTo>
                  <a:pt x="3789088" y="3307837"/>
                  <a:pt x="3769351" y="3301260"/>
                  <a:pt x="3769351" y="3301260"/>
                </a:cubicBezTo>
                <a:close/>
                <a:moveTo>
                  <a:pt x="12156650" y="3281525"/>
                </a:moveTo>
                <a:cubicBezTo>
                  <a:pt x="12117180" y="3294684"/>
                  <a:pt x="12097446" y="3301260"/>
                  <a:pt x="12097446" y="3301260"/>
                </a:cubicBezTo>
                <a:cubicBezTo>
                  <a:pt x="12123757" y="3314417"/>
                  <a:pt x="12150070" y="3314417"/>
                  <a:pt x="12176384" y="3301260"/>
                </a:cubicBezTo>
                <a:close/>
                <a:moveTo>
                  <a:pt x="10577864" y="3281525"/>
                </a:moveTo>
                <a:lnTo>
                  <a:pt x="10597599" y="3301260"/>
                </a:lnTo>
                <a:cubicBezTo>
                  <a:pt x="10610756" y="3314417"/>
                  <a:pt x="10623910" y="3320994"/>
                  <a:pt x="10637069" y="3320994"/>
                </a:cubicBezTo>
                <a:lnTo>
                  <a:pt x="10617333" y="3301260"/>
                </a:lnTo>
                <a:cubicBezTo>
                  <a:pt x="10604176" y="3288104"/>
                  <a:pt x="10591019" y="3281525"/>
                  <a:pt x="10577864" y="3281525"/>
                </a:cubicBezTo>
                <a:close/>
                <a:moveTo>
                  <a:pt x="10479189" y="3281525"/>
                </a:moveTo>
                <a:cubicBezTo>
                  <a:pt x="10479189" y="3281525"/>
                  <a:pt x="10479189" y="3288104"/>
                  <a:pt x="10479189" y="3301260"/>
                </a:cubicBezTo>
                <a:lnTo>
                  <a:pt x="10479189" y="3320994"/>
                </a:lnTo>
                <a:cubicBezTo>
                  <a:pt x="10492345" y="3320994"/>
                  <a:pt x="10498925" y="3314417"/>
                  <a:pt x="10498925" y="3301260"/>
                </a:cubicBezTo>
                <a:close/>
                <a:moveTo>
                  <a:pt x="4598214" y="3281525"/>
                </a:moveTo>
                <a:cubicBezTo>
                  <a:pt x="4598214" y="3281525"/>
                  <a:pt x="4598214" y="3288104"/>
                  <a:pt x="4598214" y="3301260"/>
                </a:cubicBezTo>
                <a:cubicBezTo>
                  <a:pt x="4598214" y="3314417"/>
                  <a:pt x="4604793" y="3320994"/>
                  <a:pt x="4617950" y="3320994"/>
                </a:cubicBezTo>
                <a:lnTo>
                  <a:pt x="4617950" y="3301260"/>
                </a:lnTo>
                <a:close/>
                <a:moveTo>
                  <a:pt x="11998773" y="3261790"/>
                </a:moveTo>
                <a:lnTo>
                  <a:pt x="11972779" y="3283452"/>
                </a:lnTo>
                <a:lnTo>
                  <a:pt x="11976569" y="3283993"/>
                </a:lnTo>
                <a:cubicBezTo>
                  <a:pt x="11981503" y="3285637"/>
                  <a:pt x="11985616" y="3288104"/>
                  <a:pt x="11988905" y="3291392"/>
                </a:cubicBezTo>
                <a:cubicBezTo>
                  <a:pt x="11995481" y="3297973"/>
                  <a:pt x="11998773" y="3301260"/>
                  <a:pt x="11998773" y="3301260"/>
                </a:cubicBezTo>
                <a:cubicBezTo>
                  <a:pt x="11998773" y="3327574"/>
                  <a:pt x="12002060" y="3330862"/>
                  <a:pt x="12008638" y="3311128"/>
                </a:cubicBezTo>
                <a:cubicBezTo>
                  <a:pt x="12015217" y="3291392"/>
                  <a:pt x="12025083" y="3288104"/>
                  <a:pt x="12038239" y="3301260"/>
                </a:cubicBezTo>
                <a:cubicBezTo>
                  <a:pt x="12051396" y="3314417"/>
                  <a:pt x="12057976" y="3314417"/>
                  <a:pt x="12057976" y="3301260"/>
                </a:cubicBezTo>
                <a:cubicBezTo>
                  <a:pt x="12057976" y="3288104"/>
                  <a:pt x="12054685" y="3281525"/>
                  <a:pt x="12048108" y="3281525"/>
                </a:cubicBezTo>
                <a:cubicBezTo>
                  <a:pt x="12041531" y="3281525"/>
                  <a:pt x="12034951" y="3281525"/>
                  <a:pt x="12028374" y="3281525"/>
                </a:cubicBezTo>
                <a:cubicBezTo>
                  <a:pt x="12021794" y="3281525"/>
                  <a:pt x="12015217" y="3278235"/>
                  <a:pt x="12008638" y="3271658"/>
                </a:cubicBezTo>
                <a:cubicBezTo>
                  <a:pt x="12002060" y="3265081"/>
                  <a:pt x="11998773" y="3261790"/>
                  <a:pt x="11998773" y="3261790"/>
                </a:cubicBezTo>
                <a:close/>
                <a:moveTo>
                  <a:pt x="10538393" y="3261790"/>
                </a:moveTo>
                <a:lnTo>
                  <a:pt x="10538393" y="3281525"/>
                </a:lnTo>
                <a:lnTo>
                  <a:pt x="10558129" y="3261790"/>
                </a:lnTo>
                <a:cubicBezTo>
                  <a:pt x="10544972" y="3261790"/>
                  <a:pt x="10538393" y="3261790"/>
                  <a:pt x="10538393" y="3261790"/>
                </a:cubicBezTo>
                <a:close/>
                <a:moveTo>
                  <a:pt x="12511876" y="3242056"/>
                </a:moveTo>
                <a:cubicBezTo>
                  <a:pt x="12498719" y="3255213"/>
                  <a:pt x="12498719" y="3265081"/>
                  <a:pt x="12511876" y="3271658"/>
                </a:cubicBezTo>
                <a:cubicBezTo>
                  <a:pt x="12525033" y="3278235"/>
                  <a:pt x="12538189" y="3278235"/>
                  <a:pt x="12551346" y="3271658"/>
                </a:cubicBezTo>
                <a:cubicBezTo>
                  <a:pt x="12564503" y="3265081"/>
                  <a:pt x="12564503" y="3255213"/>
                  <a:pt x="12551346" y="3242056"/>
                </a:cubicBezTo>
                <a:cubicBezTo>
                  <a:pt x="12551346" y="3242056"/>
                  <a:pt x="12548057" y="3242056"/>
                  <a:pt x="12541478" y="3242056"/>
                </a:cubicBezTo>
                <a:cubicBezTo>
                  <a:pt x="12534901" y="3242056"/>
                  <a:pt x="12525033" y="3242056"/>
                  <a:pt x="12511876" y="3242056"/>
                </a:cubicBezTo>
                <a:close/>
                <a:moveTo>
                  <a:pt x="4321928" y="3242056"/>
                </a:moveTo>
                <a:cubicBezTo>
                  <a:pt x="4335085" y="3242056"/>
                  <a:pt x="4341662" y="3248634"/>
                  <a:pt x="4341662" y="3261790"/>
                </a:cubicBezTo>
                <a:lnTo>
                  <a:pt x="4321928" y="3261790"/>
                </a:lnTo>
                <a:close/>
                <a:moveTo>
                  <a:pt x="4302192" y="3242056"/>
                </a:moveTo>
                <a:lnTo>
                  <a:pt x="4302192" y="3261790"/>
                </a:lnTo>
                <a:cubicBezTo>
                  <a:pt x="4289035" y="3261790"/>
                  <a:pt x="4282457" y="3258502"/>
                  <a:pt x="4282457" y="3251922"/>
                </a:cubicBezTo>
                <a:cubicBezTo>
                  <a:pt x="4282457" y="3245345"/>
                  <a:pt x="4289035" y="3242056"/>
                  <a:pt x="4302192" y="3242056"/>
                </a:cubicBezTo>
                <a:close/>
                <a:moveTo>
                  <a:pt x="12740059" y="3235889"/>
                </a:moveTo>
                <a:cubicBezTo>
                  <a:pt x="12735948" y="3236714"/>
                  <a:pt x="12732249" y="3238768"/>
                  <a:pt x="12728958" y="3242056"/>
                </a:cubicBezTo>
                <a:cubicBezTo>
                  <a:pt x="12742117" y="3255213"/>
                  <a:pt x="12748694" y="3255213"/>
                  <a:pt x="12748694" y="3242056"/>
                </a:cubicBezTo>
                <a:lnTo>
                  <a:pt x="12768428" y="3261790"/>
                </a:lnTo>
                <a:cubicBezTo>
                  <a:pt x="12768428" y="3274947"/>
                  <a:pt x="12761851" y="3281525"/>
                  <a:pt x="12748694" y="3281525"/>
                </a:cubicBezTo>
                <a:lnTo>
                  <a:pt x="12768428" y="3281525"/>
                </a:lnTo>
                <a:cubicBezTo>
                  <a:pt x="12781585" y="3281525"/>
                  <a:pt x="12794741" y="3281525"/>
                  <a:pt x="12807898" y="3281525"/>
                </a:cubicBezTo>
                <a:cubicBezTo>
                  <a:pt x="12821055" y="3307837"/>
                  <a:pt x="12860525" y="3320994"/>
                  <a:pt x="12926306" y="3320994"/>
                </a:cubicBezTo>
                <a:cubicBezTo>
                  <a:pt x="12978935" y="3320994"/>
                  <a:pt x="13018403" y="3334153"/>
                  <a:pt x="13044716" y="3360464"/>
                </a:cubicBezTo>
                <a:lnTo>
                  <a:pt x="13044716" y="3320994"/>
                </a:lnTo>
                <a:lnTo>
                  <a:pt x="13024980" y="3320994"/>
                </a:lnTo>
                <a:cubicBezTo>
                  <a:pt x="13011823" y="3320994"/>
                  <a:pt x="13005246" y="3320994"/>
                  <a:pt x="13005246" y="3320994"/>
                </a:cubicBezTo>
                <a:lnTo>
                  <a:pt x="13005246" y="3281525"/>
                </a:lnTo>
                <a:lnTo>
                  <a:pt x="13005246" y="3261790"/>
                </a:lnTo>
                <a:lnTo>
                  <a:pt x="12965776" y="3301260"/>
                </a:lnTo>
                <a:lnTo>
                  <a:pt x="12965776" y="3320994"/>
                </a:lnTo>
                <a:cubicBezTo>
                  <a:pt x="12965776" y="3320994"/>
                  <a:pt x="12962487" y="3311128"/>
                  <a:pt x="12955910" y="3291392"/>
                </a:cubicBezTo>
                <a:cubicBezTo>
                  <a:pt x="12949331" y="3271658"/>
                  <a:pt x="12939465" y="3261790"/>
                  <a:pt x="12926306" y="3261790"/>
                </a:cubicBezTo>
                <a:cubicBezTo>
                  <a:pt x="12913149" y="3274947"/>
                  <a:pt x="12906572" y="3281525"/>
                  <a:pt x="12906572" y="3281525"/>
                </a:cubicBezTo>
                <a:lnTo>
                  <a:pt x="12906572" y="3242056"/>
                </a:lnTo>
                <a:cubicBezTo>
                  <a:pt x="12893415" y="3242056"/>
                  <a:pt x="12873679" y="3242056"/>
                  <a:pt x="12847368" y="3242056"/>
                </a:cubicBezTo>
                <a:lnTo>
                  <a:pt x="12847368" y="3261790"/>
                </a:lnTo>
                <a:cubicBezTo>
                  <a:pt x="12847368" y="3261790"/>
                  <a:pt x="12850657" y="3265081"/>
                  <a:pt x="12857234" y="3271658"/>
                </a:cubicBezTo>
                <a:cubicBezTo>
                  <a:pt x="12863813" y="3278235"/>
                  <a:pt x="12867102" y="3281525"/>
                  <a:pt x="12867102" y="3281525"/>
                </a:cubicBezTo>
                <a:lnTo>
                  <a:pt x="12788164" y="3261790"/>
                </a:lnTo>
                <a:cubicBezTo>
                  <a:pt x="12768430" y="3242056"/>
                  <a:pt x="12752396" y="3233422"/>
                  <a:pt x="12740059" y="3235889"/>
                </a:cubicBezTo>
                <a:close/>
                <a:moveTo>
                  <a:pt x="12630284" y="3202587"/>
                </a:moveTo>
                <a:cubicBezTo>
                  <a:pt x="12630284" y="3202587"/>
                  <a:pt x="12630284" y="3209163"/>
                  <a:pt x="12630284" y="3222320"/>
                </a:cubicBezTo>
                <a:lnTo>
                  <a:pt x="12650020" y="3242056"/>
                </a:lnTo>
                <a:cubicBezTo>
                  <a:pt x="12663177" y="3242056"/>
                  <a:pt x="12669754" y="3235479"/>
                  <a:pt x="12669754" y="3222320"/>
                </a:cubicBezTo>
                <a:close/>
                <a:moveTo>
                  <a:pt x="12502008" y="3202587"/>
                </a:moveTo>
                <a:cubicBezTo>
                  <a:pt x="12482274" y="3202587"/>
                  <a:pt x="12472406" y="3209163"/>
                  <a:pt x="12472406" y="3222320"/>
                </a:cubicBezTo>
                <a:lnTo>
                  <a:pt x="12492139" y="3222320"/>
                </a:lnTo>
                <a:cubicBezTo>
                  <a:pt x="12505299" y="3222320"/>
                  <a:pt x="12515164" y="3222320"/>
                  <a:pt x="12521744" y="3222320"/>
                </a:cubicBezTo>
                <a:cubicBezTo>
                  <a:pt x="12528321" y="3222320"/>
                  <a:pt x="12531610" y="3219031"/>
                  <a:pt x="12531610" y="3212452"/>
                </a:cubicBezTo>
                <a:cubicBezTo>
                  <a:pt x="12531610" y="3205876"/>
                  <a:pt x="12521744" y="3202587"/>
                  <a:pt x="12502008" y="3202587"/>
                </a:cubicBezTo>
                <a:close/>
                <a:moveTo>
                  <a:pt x="12008638" y="3202587"/>
                </a:moveTo>
                <a:cubicBezTo>
                  <a:pt x="12002060" y="3202587"/>
                  <a:pt x="11995481" y="3209163"/>
                  <a:pt x="11988905" y="3222320"/>
                </a:cubicBezTo>
                <a:cubicBezTo>
                  <a:pt x="11982327" y="3235479"/>
                  <a:pt x="11995481" y="3242056"/>
                  <a:pt x="12028374" y="3242056"/>
                </a:cubicBezTo>
                <a:cubicBezTo>
                  <a:pt x="12061264" y="3242056"/>
                  <a:pt x="12077710" y="3235479"/>
                  <a:pt x="12077710" y="3222320"/>
                </a:cubicBezTo>
                <a:cubicBezTo>
                  <a:pt x="12077710" y="3222320"/>
                  <a:pt x="12081001" y="3225611"/>
                  <a:pt x="12087578" y="3232188"/>
                </a:cubicBezTo>
                <a:cubicBezTo>
                  <a:pt x="12094155" y="3238768"/>
                  <a:pt x="12097446" y="3242056"/>
                  <a:pt x="12097446" y="3242056"/>
                </a:cubicBezTo>
                <a:cubicBezTo>
                  <a:pt x="12110603" y="3242056"/>
                  <a:pt x="12117180" y="3242056"/>
                  <a:pt x="12117180" y="3242056"/>
                </a:cubicBezTo>
                <a:lnTo>
                  <a:pt x="12136913" y="3242056"/>
                </a:lnTo>
                <a:cubicBezTo>
                  <a:pt x="12136913" y="3242056"/>
                  <a:pt x="12130336" y="3235479"/>
                  <a:pt x="12117180" y="3222320"/>
                </a:cubicBezTo>
                <a:lnTo>
                  <a:pt x="12077710" y="3222320"/>
                </a:lnTo>
                <a:cubicBezTo>
                  <a:pt x="12077710" y="3209163"/>
                  <a:pt x="12071133" y="3205876"/>
                  <a:pt x="12057976" y="3212452"/>
                </a:cubicBezTo>
                <a:cubicBezTo>
                  <a:pt x="12044819" y="3219031"/>
                  <a:pt x="12034951" y="3219031"/>
                  <a:pt x="12028374" y="3212452"/>
                </a:cubicBezTo>
                <a:cubicBezTo>
                  <a:pt x="12021794" y="3205876"/>
                  <a:pt x="12015217" y="3202587"/>
                  <a:pt x="12008638" y="3202587"/>
                </a:cubicBezTo>
                <a:close/>
                <a:moveTo>
                  <a:pt x="4598214" y="3202587"/>
                </a:moveTo>
                <a:cubicBezTo>
                  <a:pt x="4598214" y="3215743"/>
                  <a:pt x="4604793" y="3222320"/>
                  <a:pt x="4617950" y="3222320"/>
                </a:cubicBezTo>
                <a:cubicBezTo>
                  <a:pt x="4617950" y="3222320"/>
                  <a:pt x="4617950" y="3215743"/>
                  <a:pt x="4617950" y="3202587"/>
                </a:cubicBezTo>
                <a:cubicBezTo>
                  <a:pt x="4617950" y="3202587"/>
                  <a:pt x="4611370" y="3202587"/>
                  <a:pt x="4598214" y="3202587"/>
                </a:cubicBezTo>
                <a:close/>
                <a:moveTo>
                  <a:pt x="12377681" y="3190746"/>
                </a:moveTo>
                <a:lnTo>
                  <a:pt x="12393468" y="3202587"/>
                </a:lnTo>
                <a:lnTo>
                  <a:pt x="12413202" y="3202587"/>
                </a:lnTo>
                <a:close/>
                <a:moveTo>
                  <a:pt x="13024980" y="3182850"/>
                </a:moveTo>
                <a:cubicBezTo>
                  <a:pt x="13011823" y="3182850"/>
                  <a:pt x="13011823" y="3189430"/>
                  <a:pt x="13024980" y="3202587"/>
                </a:cubicBezTo>
                <a:lnTo>
                  <a:pt x="13064450" y="3202587"/>
                </a:lnTo>
                <a:cubicBezTo>
                  <a:pt x="13051293" y="3189430"/>
                  <a:pt x="13038139" y="3182850"/>
                  <a:pt x="13024980" y="3182850"/>
                </a:cubicBezTo>
                <a:close/>
                <a:moveTo>
                  <a:pt x="11169910" y="3182850"/>
                </a:moveTo>
                <a:lnTo>
                  <a:pt x="11169910" y="3202587"/>
                </a:lnTo>
                <a:lnTo>
                  <a:pt x="11189643" y="3202587"/>
                </a:lnTo>
                <a:cubicBezTo>
                  <a:pt x="11189643" y="3189430"/>
                  <a:pt x="11183066" y="3182850"/>
                  <a:pt x="11169910" y="3182850"/>
                </a:cubicBezTo>
                <a:close/>
                <a:moveTo>
                  <a:pt x="10597599" y="3182850"/>
                </a:moveTo>
                <a:lnTo>
                  <a:pt x="10597599" y="3202587"/>
                </a:lnTo>
                <a:lnTo>
                  <a:pt x="10617333" y="3182850"/>
                </a:lnTo>
                <a:cubicBezTo>
                  <a:pt x="10617333" y="3182850"/>
                  <a:pt x="10610756" y="3182850"/>
                  <a:pt x="10597599" y="3182850"/>
                </a:cubicBezTo>
                <a:close/>
                <a:moveTo>
                  <a:pt x="10400251" y="3182850"/>
                </a:moveTo>
                <a:lnTo>
                  <a:pt x="10380515" y="3202587"/>
                </a:lnTo>
                <a:lnTo>
                  <a:pt x="10400251" y="3222320"/>
                </a:lnTo>
                <a:cubicBezTo>
                  <a:pt x="10426562" y="3222320"/>
                  <a:pt x="10439719" y="3222320"/>
                  <a:pt x="10439719" y="3222320"/>
                </a:cubicBezTo>
                <a:lnTo>
                  <a:pt x="10439719" y="3202587"/>
                </a:lnTo>
                <a:cubicBezTo>
                  <a:pt x="10439719" y="3228900"/>
                  <a:pt x="10466032" y="3235479"/>
                  <a:pt x="10518659" y="3222320"/>
                </a:cubicBezTo>
                <a:cubicBezTo>
                  <a:pt x="10531816" y="3222320"/>
                  <a:pt x="10538393" y="3219031"/>
                  <a:pt x="10538393" y="3212452"/>
                </a:cubicBezTo>
                <a:cubicBezTo>
                  <a:pt x="10538393" y="3205876"/>
                  <a:pt x="10531816" y="3202587"/>
                  <a:pt x="10518659" y="3202587"/>
                </a:cubicBezTo>
                <a:cubicBezTo>
                  <a:pt x="10505502" y="3215743"/>
                  <a:pt x="10498925" y="3215743"/>
                  <a:pt x="10498925" y="3202587"/>
                </a:cubicBezTo>
                <a:lnTo>
                  <a:pt x="10439719" y="3202587"/>
                </a:lnTo>
                <a:lnTo>
                  <a:pt x="10439719" y="3182850"/>
                </a:lnTo>
                <a:cubicBezTo>
                  <a:pt x="10426562" y="3182850"/>
                  <a:pt x="10413408" y="3182850"/>
                  <a:pt x="10400251" y="3182850"/>
                </a:cubicBezTo>
                <a:close/>
                <a:moveTo>
                  <a:pt x="3848292" y="3182850"/>
                </a:moveTo>
                <a:cubicBezTo>
                  <a:pt x="3848292" y="3182850"/>
                  <a:pt x="3854869" y="3182850"/>
                  <a:pt x="3868025" y="3182850"/>
                </a:cubicBezTo>
                <a:cubicBezTo>
                  <a:pt x="3881182" y="3182850"/>
                  <a:pt x="3887761" y="3182850"/>
                  <a:pt x="3887761" y="3182850"/>
                </a:cubicBezTo>
                <a:cubicBezTo>
                  <a:pt x="3887761" y="3196009"/>
                  <a:pt x="3881182" y="3202587"/>
                  <a:pt x="3868025" y="3202587"/>
                </a:cubicBezTo>
                <a:close/>
                <a:moveTo>
                  <a:pt x="11959302" y="3163116"/>
                </a:moveTo>
                <a:lnTo>
                  <a:pt x="11939565" y="3182850"/>
                </a:lnTo>
                <a:lnTo>
                  <a:pt x="11919832" y="3202587"/>
                </a:lnTo>
                <a:cubicBezTo>
                  <a:pt x="11932988" y="3215743"/>
                  <a:pt x="11952722" y="3209163"/>
                  <a:pt x="11979036" y="3182850"/>
                </a:cubicBezTo>
                <a:cubicBezTo>
                  <a:pt x="11992192" y="3182850"/>
                  <a:pt x="11992192" y="3176273"/>
                  <a:pt x="11979036" y="3163116"/>
                </a:cubicBezTo>
                <a:close/>
                <a:moveTo>
                  <a:pt x="10992295" y="3163116"/>
                </a:moveTo>
                <a:cubicBezTo>
                  <a:pt x="11005452" y="3176273"/>
                  <a:pt x="11012029" y="3182850"/>
                  <a:pt x="11012029" y="3182850"/>
                </a:cubicBezTo>
                <a:cubicBezTo>
                  <a:pt x="11012029" y="3182850"/>
                  <a:pt x="11012029" y="3176273"/>
                  <a:pt x="11012029" y="3163116"/>
                </a:cubicBezTo>
                <a:close/>
                <a:moveTo>
                  <a:pt x="10696273" y="3163116"/>
                </a:moveTo>
                <a:cubicBezTo>
                  <a:pt x="10696273" y="3176273"/>
                  <a:pt x="10699562" y="3182850"/>
                  <a:pt x="10706139" y="3182850"/>
                </a:cubicBezTo>
                <a:cubicBezTo>
                  <a:pt x="10712719" y="3182850"/>
                  <a:pt x="10722587" y="3182850"/>
                  <a:pt x="10735743" y="3182850"/>
                </a:cubicBezTo>
                <a:cubicBezTo>
                  <a:pt x="10748900" y="3169696"/>
                  <a:pt x="10755477" y="3172984"/>
                  <a:pt x="10755477" y="3192718"/>
                </a:cubicBezTo>
                <a:cubicBezTo>
                  <a:pt x="10755477" y="3212452"/>
                  <a:pt x="10755477" y="3222320"/>
                  <a:pt x="10755477" y="3222320"/>
                </a:cubicBezTo>
                <a:cubicBezTo>
                  <a:pt x="10742320" y="3222320"/>
                  <a:pt x="10735743" y="3222320"/>
                  <a:pt x="10735743" y="3222320"/>
                </a:cubicBezTo>
                <a:cubicBezTo>
                  <a:pt x="10735743" y="3222320"/>
                  <a:pt x="10735743" y="3215743"/>
                  <a:pt x="10735743" y="3202587"/>
                </a:cubicBezTo>
                <a:cubicBezTo>
                  <a:pt x="10735743" y="3202587"/>
                  <a:pt x="10722587" y="3202587"/>
                  <a:pt x="10696273" y="3202587"/>
                </a:cubicBezTo>
                <a:cubicBezTo>
                  <a:pt x="10683116" y="3202587"/>
                  <a:pt x="10669960" y="3202587"/>
                  <a:pt x="10656803" y="3202587"/>
                </a:cubicBezTo>
                <a:cubicBezTo>
                  <a:pt x="10643646" y="3202587"/>
                  <a:pt x="10637069" y="3202587"/>
                  <a:pt x="10637069" y="3202587"/>
                </a:cubicBezTo>
                <a:cubicBezTo>
                  <a:pt x="10637069" y="3215743"/>
                  <a:pt x="10643646" y="3222320"/>
                  <a:pt x="10656803" y="3222320"/>
                </a:cubicBezTo>
                <a:cubicBezTo>
                  <a:pt x="10669960" y="3222320"/>
                  <a:pt x="10676537" y="3228900"/>
                  <a:pt x="10676537" y="3242056"/>
                </a:cubicBezTo>
                <a:cubicBezTo>
                  <a:pt x="10676537" y="3255213"/>
                  <a:pt x="10683116" y="3255213"/>
                  <a:pt x="10696273" y="3242056"/>
                </a:cubicBezTo>
                <a:cubicBezTo>
                  <a:pt x="10696273" y="3228900"/>
                  <a:pt x="10699562" y="3222320"/>
                  <a:pt x="10706139" y="3222320"/>
                </a:cubicBezTo>
                <a:cubicBezTo>
                  <a:pt x="10712719" y="3222320"/>
                  <a:pt x="10722587" y="3228900"/>
                  <a:pt x="10735743" y="3242056"/>
                </a:cubicBezTo>
                <a:cubicBezTo>
                  <a:pt x="10748900" y="3228900"/>
                  <a:pt x="10762054" y="3222320"/>
                  <a:pt x="10775211" y="3222320"/>
                </a:cubicBezTo>
                <a:cubicBezTo>
                  <a:pt x="10762054" y="3196009"/>
                  <a:pt x="10768634" y="3189430"/>
                  <a:pt x="10794947" y="3202587"/>
                </a:cubicBezTo>
                <a:lnTo>
                  <a:pt x="10775211" y="3163116"/>
                </a:lnTo>
                <a:cubicBezTo>
                  <a:pt x="10762054" y="3163116"/>
                  <a:pt x="10748900" y="3163116"/>
                  <a:pt x="10735743" y="3163116"/>
                </a:cubicBezTo>
                <a:cubicBezTo>
                  <a:pt x="10722587" y="3163116"/>
                  <a:pt x="10709430" y="3163116"/>
                  <a:pt x="10696273" y="3163116"/>
                </a:cubicBezTo>
                <a:close/>
                <a:moveTo>
                  <a:pt x="9985819" y="3163116"/>
                </a:moveTo>
                <a:cubicBezTo>
                  <a:pt x="9985819" y="3176273"/>
                  <a:pt x="9989107" y="3182850"/>
                  <a:pt x="9995687" y="3182850"/>
                </a:cubicBezTo>
                <a:cubicBezTo>
                  <a:pt x="10002264" y="3182850"/>
                  <a:pt x="10005552" y="3182850"/>
                  <a:pt x="10005552" y="3182850"/>
                </a:cubicBezTo>
                <a:cubicBezTo>
                  <a:pt x="10005552" y="3169696"/>
                  <a:pt x="10002264" y="3163116"/>
                  <a:pt x="9995687" y="3163116"/>
                </a:cubicBezTo>
                <a:cubicBezTo>
                  <a:pt x="9989107" y="3163116"/>
                  <a:pt x="9985819" y="3163116"/>
                  <a:pt x="9985819" y="3163116"/>
                </a:cubicBezTo>
                <a:close/>
                <a:moveTo>
                  <a:pt x="4657420" y="3163116"/>
                </a:moveTo>
                <a:cubicBezTo>
                  <a:pt x="4657420" y="3176273"/>
                  <a:pt x="4657420" y="3189430"/>
                  <a:pt x="4657420" y="3202587"/>
                </a:cubicBezTo>
                <a:cubicBezTo>
                  <a:pt x="4670574" y="3202587"/>
                  <a:pt x="4677153" y="3196009"/>
                  <a:pt x="4677153" y="3182850"/>
                </a:cubicBezTo>
                <a:cubicBezTo>
                  <a:pt x="4677153" y="3169696"/>
                  <a:pt x="4670574" y="3163116"/>
                  <a:pt x="4657420" y="3163116"/>
                </a:cubicBezTo>
                <a:close/>
                <a:moveTo>
                  <a:pt x="4183783" y="3163116"/>
                </a:moveTo>
                <a:lnTo>
                  <a:pt x="4242988" y="3163116"/>
                </a:lnTo>
                <a:lnTo>
                  <a:pt x="4282457" y="3182850"/>
                </a:lnTo>
                <a:cubicBezTo>
                  <a:pt x="4282457" y="3182850"/>
                  <a:pt x="4279168" y="3182850"/>
                  <a:pt x="4272589" y="3182850"/>
                </a:cubicBezTo>
                <a:cubicBezTo>
                  <a:pt x="4266013" y="3182850"/>
                  <a:pt x="4256143" y="3182850"/>
                  <a:pt x="4242988" y="3182850"/>
                </a:cubicBezTo>
                <a:close/>
                <a:moveTo>
                  <a:pt x="12946042" y="3143382"/>
                </a:moveTo>
                <a:lnTo>
                  <a:pt x="12906572" y="3163116"/>
                </a:lnTo>
                <a:cubicBezTo>
                  <a:pt x="12906572" y="3163116"/>
                  <a:pt x="12919729" y="3163116"/>
                  <a:pt x="12946042" y="3163116"/>
                </a:cubicBezTo>
                <a:lnTo>
                  <a:pt x="12985512" y="3143382"/>
                </a:lnTo>
                <a:close/>
                <a:moveTo>
                  <a:pt x="12748694" y="3143382"/>
                </a:moveTo>
                <a:lnTo>
                  <a:pt x="12768428" y="3163116"/>
                </a:lnTo>
                <a:cubicBezTo>
                  <a:pt x="12768428" y="3163116"/>
                  <a:pt x="12775005" y="3163116"/>
                  <a:pt x="12788164" y="3163116"/>
                </a:cubicBezTo>
                <a:cubicBezTo>
                  <a:pt x="12788164" y="3149959"/>
                  <a:pt x="12784873" y="3143382"/>
                  <a:pt x="12778296" y="3143382"/>
                </a:cubicBezTo>
                <a:cubicBezTo>
                  <a:pt x="12771719" y="3143382"/>
                  <a:pt x="12761851" y="3143382"/>
                  <a:pt x="12748694" y="3143382"/>
                </a:cubicBezTo>
                <a:close/>
                <a:moveTo>
                  <a:pt x="12492139" y="3143382"/>
                </a:moveTo>
                <a:cubicBezTo>
                  <a:pt x="12505299" y="3156540"/>
                  <a:pt x="12518456" y="3163116"/>
                  <a:pt x="12531610" y="3163116"/>
                </a:cubicBezTo>
                <a:lnTo>
                  <a:pt x="12551346" y="3143382"/>
                </a:lnTo>
                <a:close/>
                <a:moveTo>
                  <a:pt x="11189643" y="3143382"/>
                </a:moveTo>
                <a:cubicBezTo>
                  <a:pt x="11202800" y="3143382"/>
                  <a:pt x="11209377" y="3146671"/>
                  <a:pt x="11209377" y="3153248"/>
                </a:cubicBezTo>
                <a:cubicBezTo>
                  <a:pt x="11209377" y="3159829"/>
                  <a:pt x="11215957" y="3163116"/>
                  <a:pt x="11229113" y="3163116"/>
                </a:cubicBezTo>
                <a:lnTo>
                  <a:pt x="11229113" y="3143382"/>
                </a:lnTo>
                <a:close/>
                <a:moveTo>
                  <a:pt x="11465932" y="3123646"/>
                </a:moveTo>
                <a:cubicBezTo>
                  <a:pt x="11452775" y="3149959"/>
                  <a:pt x="11465932" y="3163116"/>
                  <a:pt x="11505399" y="3163116"/>
                </a:cubicBezTo>
                <a:cubicBezTo>
                  <a:pt x="11505399" y="3149959"/>
                  <a:pt x="11498822" y="3143382"/>
                  <a:pt x="11485665" y="3143382"/>
                </a:cubicBezTo>
                <a:close/>
                <a:moveTo>
                  <a:pt x="10617333" y="3123646"/>
                </a:moveTo>
                <a:cubicBezTo>
                  <a:pt x="10617333" y="3136803"/>
                  <a:pt x="10620621" y="3146671"/>
                  <a:pt x="10627201" y="3153248"/>
                </a:cubicBezTo>
                <a:cubicBezTo>
                  <a:pt x="10633778" y="3159829"/>
                  <a:pt x="10643646" y="3163116"/>
                  <a:pt x="10656803" y="3163116"/>
                </a:cubicBezTo>
                <a:cubicBezTo>
                  <a:pt x="10656803" y="3149959"/>
                  <a:pt x="10650226" y="3136803"/>
                  <a:pt x="10637069" y="3123646"/>
                </a:cubicBezTo>
                <a:close/>
                <a:moveTo>
                  <a:pt x="10518659" y="3123646"/>
                </a:moveTo>
                <a:lnTo>
                  <a:pt x="10538393" y="3163116"/>
                </a:lnTo>
                <a:lnTo>
                  <a:pt x="10558129" y="3143382"/>
                </a:lnTo>
                <a:lnTo>
                  <a:pt x="10577864" y="3143382"/>
                </a:lnTo>
                <a:cubicBezTo>
                  <a:pt x="10577864" y="3130226"/>
                  <a:pt x="10571286" y="3123646"/>
                  <a:pt x="10558129" y="3123646"/>
                </a:cubicBezTo>
                <a:cubicBezTo>
                  <a:pt x="10544972" y="3123646"/>
                  <a:pt x="10531816" y="3123646"/>
                  <a:pt x="10518659" y="3123646"/>
                </a:cubicBezTo>
                <a:close/>
                <a:moveTo>
                  <a:pt x="10281841" y="3123646"/>
                </a:moveTo>
                <a:cubicBezTo>
                  <a:pt x="10268684" y="3136803"/>
                  <a:pt x="10262107" y="3143382"/>
                  <a:pt x="10262107" y="3143382"/>
                </a:cubicBezTo>
                <a:cubicBezTo>
                  <a:pt x="10262107" y="3156540"/>
                  <a:pt x="10265395" y="3163116"/>
                  <a:pt x="10271972" y="3163116"/>
                </a:cubicBezTo>
                <a:cubicBezTo>
                  <a:pt x="10278552" y="3163116"/>
                  <a:pt x="10281841" y="3156540"/>
                  <a:pt x="10281841" y="3143382"/>
                </a:cubicBezTo>
                <a:cubicBezTo>
                  <a:pt x="10281841" y="3130226"/>
                  <a:pt x="10281841" y="3123646"/>
                  <a:pt x="10281841" y="3123646"/>
                </a:cubicBezTo>
                <a:close/>
                <a:moveTo>
                  <a:pt x="4598214" y="3123646"/>
                </a:moveTo>
                <a:cubicBezTo>
                  <a:pt x="4611370" y="3136803"/>
                  <a:pt x="4617950" y="3143382"/>
                  <a:pt x="4617950" y="3143382"/>
                </a:cubicBezTo>
                <a:cubicBezTo>
                  <a:pt x="4617950" y="3143382"/>
                  <a:pt x="4624527" y="3143382"/>
                  <a:pt x="4637684" y="3143382"/>
                </a:cubicBezTo>
                <a:cubicBezTo>
                  <a:pt x="4637684" y="3143382"/>
                  <a:pt x="4637684" y="3140094"/>
                  <a:pt x="4637684" y="3133514"/>
                </a:cubicBezTo>
                <a:cubicBezTo>
                  <a:pt x="4637684" y="3126937"/>
                  <a:pt x="4631106" y="3123646"/>
                  <a:pt x="4617950" y="3123646"/>
                </a:cubicBezTo>
                <a:cubicBezTo>
                  <a:pt x="4617950" y="3123646"/>
                  <a:pt x="4611370" y="3123646"/>
                  <a:pt x="4598214" y="3123646"/>
                </a:cubicBezTo>
                <a:close/>
                <a:moveTo>
                  <a:pt x="3650944" y="3123646"/>
                </a:moveTo>
                <a:cubicBezTo>
                  <a:pt x="3650944" y="3123646"/>
                  <a:pt x="3657521" y="3123646"/>
                  <a:pt x="3670677" y="3123646"/>
                </a:cubicBezTo>
                <a:lnTo>
                  <a:pt x="3670677" y="3143382"/>
                </a:lnTo>
                <a:cubicBezTo>
                  <a:pt x="3657521" y="3143382"/>
                  <a:pt x="3650944" y="3136803"/>
                  <a:pt x="3650944" y="3123646"/>
                </a:cubicBezTo>
                <a:close/>
                <a:moveTo>
                  <a:pt x="12675922" y="3117480"/>
                </a:moveTo>
                <a:cubicBezTo>
                  <a:pt x="12668521" y="3118302"/>
                  <a:pt x="12659886" y="3120357"/>
                  <a:pt x="12650020" y="3123646"/>
                </a:cubicBezTo>
                <a:lnTo>
                  <a:pt x="12630284" y="3143382"/>
                </a:lnTo>
                <a:cubicBezTo>
                  <a:pt x="12630284" y="3156540"/>
                  <a:pt x="12630284" y="3163116"/>
                  <a:pt x="12630284" y="3163116"/>
                </a:cubicBezTo>
                <a:cubicBezTo>
                  <a:pt x="12617130" y="3163116"/>
                  <a:pt x="12610550" y="3163116"/>
                  <a:pt x="12610550" y="3163116"/>
                </a:cubicBezTo>
                <a:cubicBezTo>
                  <a:pt x="12610550" y="3163116"/>
                  <a:pt x="12603973" y="3163116"/>
                  <a:pt x="12590813" y="3163116"/>
                </a:cubicBezTo>
                <a:lnTo>
                  <a:pt x="12610550" y="3182850"/>
                </a:lnTo>
                <a:cubicBezTo>
                  <a:pt x="12623707" y="3182850"/>
                  <a:pt x="12636863" y="3182850"/>
                  <a:pt x="12650020" y="3182850"/>
                </a:cubicBezTo>
                <a:cubicBezTo>
                  <a:pt x="12663177" y="3182850"/>
                  <a:pt x="12669754" y="3176273"/>
                  <a:pt x="12669754" y="3163116"/>
                </a:cubicBezTo>
                <a:lnTo>
                  <a:pt x="12689490" y="3163116"/>
                </a:lnTo>
                <a:cubicBezTo>
                  <a:pt x="12702647" y="3163116"/>
                  <a:pt x="12709224" y="3156540"/>
                  <a:pt x="12709224" y="3143382"/>
                </a:cubicBezTo>
                <a:cubicBezTo>
                  <a:pt x="12709224" y="3123649"/>
                  <a:pt x="12698123" y="3115014"/>
                  <a:pt x="12675922" y="3117480"/>
                </a:cubicBezTo>
                <a:close/>
                <a:moveTo>
                  <a:pt x="12393468" y="3103912"/>
                </a:moveTo>
                <a:cubicBezTo>
                  <a:pt x="12380311" y="3103912"/>
                  <a:pt x="12373732" y="3110490"/>
                  <a:pt x="12373732" y="3123646"/>
                </a:cubicBezTo>
                <a:lnTo>
                  <a:pt x="12393468" y="3163116"/>
                </a:lnTo>
                <a:lnTo>
                  <a:pt x="12432938" y="3202587"/>
                </a:lnTo>
                <a:cubicBezTo>
                  <a:pt x="12432938" y="3215743"/>
                  <a:pt x="12439515" y="3228900"/>
                  <a:pt x="12452672" y="3242056"/>
                </a:cubicBezTo>
                <a:lnTo>
                  <a:pt x="12452672" y="3222320"/>
                </a:lnTo>
                <a:cubicBezTo>
                  <a:pt x="12452672" y="3209163"/>
                  <a:pt x="12459249" y="3202587"/>
                  <a:pt x="12472406" y="3202587"/>
                </a:cubicBezTo>
                <a:lnTo>
                  <a:pt x="12472406" y="3163116"/>
                </a:lnTo>
                <a:lnTo>
                  <a:pt x="12452672" y="3123646"/>
                </a:lnTo>
                <a:lnTo>
                  <a:pt x="12393468" y="3123646"/>
                </a:lnTo>
                <a:cubicBezTo>
                  <a:pt x="12393468" y="3110490"/>
                  <a:pt x="12393468" y="3103912"/>
                  <a:pt x="12393468" y="3103912"/>
                </a:cubicBezTo>
                <a:close/>
                <a:moveTo>
                  <a:pt x="10696273" y="3103912"/>
                </a:moveTo>
                <a:lnTo>
                  <a:pt x="10676537" y="3123646"/>
                </a:lnTo>
                <a:cubicBezTo>
                  <a:pt x="10689694" y="3123646"/>
                  <a:pt x="10696273" y="3123646"/>
                  <a:pt x="10696273" y="3123646"/>
                </a:cubicBezTo>
                <a:cubicBezTo>
                  <a:pt x="10696273" y="3110490"/>
                  <a:pt x="10702851" y="3103912"/>
                  <a:pt x="10716008" y="3103912"/>
                </a:cubicBezTo>
                <a:close/>
                <a:moveTo>
                  <a:pt x="9788471" y="3103912"/>
                </a:moveTo>
                <a:lnTo>
                  <a:pt x="9887145" y="3143382"/>
                </a:lnTo>
                <a:cubicBezTo>
                  <a:pt x="9939771" y="3169696"/>
                  <a:pt x="9966085" y="3176273"/>
                  <a:pt x="9966085" y="3163116"/>
                </a:cubicBezTo>
                <a:cubicBezTo>
                  <a:pt x="9966085" y="3136803"/>
                  <a:pt x="9906878" y="3117069"/>
                  <a:pt x="9788471" y="3103912"/>
                </a:cubicBezTo>
                <a:close/>
                <a:moveTo>
                  <a:pt x="10992295" y="3084176"/>
                </a:moveTo>
                <a:lnTo>
                  <a:pt x="11012029" y="3103912"/>
                </a:lnTo>
                <a:cubicBezTo>
                  <a:pt x="11012029" y="3117069"/>
                  <a:pt x="11005452" y="3123646"/>
                  <a:pt x="10992295" y="3123646"/>
                </a:cubicBezTo>
                <a:lnTo>
                  <a:pt x="10972560" y="3103912"/>
                </a:lnTo>
                <a:cubicBezTo>
                  <a:pt x="10972560" y="3103912"/>
                  <a:pt x="10979139" y="3097335"/>
                  <a:pt x="10992295" y="3084176"/>
                </a:cubicBezTo>
                <a:close/>
                <a:moveTo>
                  <a:pt x="9709530" y="3084176"/>
                </a:moveTo>
                <a:lnTo>
                  <a:pt x="9729267" y="3103912"/>
                </a:lnTo>
                <a:cubicBezTo>
                  <a:pt x="9729267" y="3103912"/>
                  <a:pt x="9729267" y="3097335"/>
                  <a:pt x="9729267" y="3084176"/>
                </a:cubicBezTo>
                <a:cubicBezTo>
                  <a:pt x="9729267" y="3084176"/>
                  <a:pt x="9722687" y="3084176"/>
                  <a:pt x="9709530" y="3084176"/>
                </a:cubicBezTo>
                <a:close/>
                <a:moveTo>
                  <a:pt x="4420601" y="3084176"/>
                </a:moveTo>
                <a:cubicBezTo>
                  <a:pt x="4433758" y="3097335"/>
                  <a:pt x="4446915" y="3103912"/>
                  <a:pt x="4460072" y="3103912"/>
                </a:cubicBezTo>
                <a:lnTo>
                  <a:pt x="4460072" y="3084176"/>
                </a:lnTo>
                <a:close/>
                <a:moveTo>
                  <a:pt x="12748694" y="3064443"/>
                </a:moveTo>
                <a:cubicBezTo>
                  <a:pt x="12735535" y="3077599"/>
                  <a:pt x="12725669" y="3084176"/>
                  <a:pt x="12719092" y="3084176"/>
                </a:cubicBezTo>
                <a:cubicBezTo>
                  <a:pt x="12712515" y="3084176"/>
                  <a:pt x="12715801" y="3090756"/>
                  <a:pt x="12728958" y="3103912"/>
                </a:cubicBezTo>
                <a:lnTo>
                  <a:pt x="12807898" y="3123646"/>
                </a:lnTo>
                <a:lnTo>
                  <a:pt x="12807898" y="3163116"/>
                </a:lnTo>
                <a:cubicBezTo>
                  <a:pt x="12807898" y="3176273"/>
                  <a:pt x="12811189" y="3179561"/>
                  <a:pt x="12817766" y="3172984"/>
                </a:cubicBezTo>
                <a:cubicBezTo>
                  <a:pt x="12824343" y="3166407"/>
                  <a:pt x="12834209" y="3163116"/>
                  <a:pt x="12847368" y="3163116"/>
                </a:cubicBezTo>
                <a:cubicBezTo>
                  <a:pt x="12860525" y="3163116"/>
                  <a:pt x="12873679" y="3163116"/>
                  <a:pt x="12886838" y="3163116"/>
                </a:cubicBezTo>
                <a:lnTo>
                  <a:pt x="12867102" y="3143382"/>
                </a:lnTo>
                <a:cubicBezTo>
                  <a:pt x="12853945" y="3130226"/>
                  <a:pt x="12844077" y="3126937"/>
                  <a:pt x="12837500" y="3133514"/>
                </a:cubicBezTo>
                <a:cubicBezTo>
                  <a:pt x="12830923" y="3140094"/>
                  <a:pt x="12827632" y="3140094"/>
                  <a:pt x="12827632" y="3133514"/>
                </a:cubicBezTo>
                <a:cubicBezTo>
                  <a:pt x="12827632" y="3126937"/>
                  <a:pt x="12821055" y="3123646"/>
                  <a:pt x="12807898" y="3123646"/>
                </a:cubicBezTo>
                <a:cubicBezTo>
                  <a:pt x="12807898" y="3110490"/>
                  <a:pt x="12807898" y="3103912"/>
                  <a:pt x="12807898" y="3103912"/>
                </a:cubicBezTo>
                <a:cubicBezTo>
                  <a:pt x="12807898" y="3103912"/>
                  <a:pt x="12814475" y="3103912"/>
                  <a:pt x="12827632" y="3103912"/>
                </a:cubicBezTo>
                <a:cubicBezTo>
                  <a:pt x="12840791" y="3090756"/>
                  <a:pt x="12847368" y="3084176"/>
                  <a:pt x="12847368" y="3084176"/>
                </a:cubicBezTo>
                <a:lnTo>
                  <a:pt x="12827632" y="3064443"/>
                </a:lnTo>
                <a:cubicBezTo>
                  <a:pt x="12801321" y="3064443"/>
                  <a:pt x="12775005" y="3064443"/>
                  <a:pt x="12748694" y="3064443"/>
                </a:cubicBezTo>
                <a:close/>
                <a:moveTo>
                  <a:pt x="12511876" y="3064443"/>
                </a:moveTo>
                <a:lnTo>
                  <a:pt x="12472406" y="3084176"/>
                </a:lnTo>
                <a:cubicBezTo>
                  <a:pt x="12485562" y="3084176"/>
                  <a:pt x="12505299" y="3084176"/>
                  <a:pt x="12531610" y="3084176"/>
                </a:cubicBezTo>
                <a:close/>
                <a:moveTo>
                  <a:pt x="12334262" y="3064443"/>
                </a:moveTo>
                <a:cubicBezTo>
                  <a:pt x="12334262" y="3064443"/>
                  <a:pt x="12334262" y="3071022"/>
                  <a:pt x="12334262" y="3084176"/>
                </a:cubicBezTo>
                <a:lnTo>
                  <a:pt x="12353998" y="3084176"/>
                </a:lnTo>
                <a:cubicBezTo>
                  <a:pt x="12353998" y="3071022"/>
                  <a:pt x="12347421" y="3064443"/>
                  <a:pt x="12334262" y="3064443"/>
                </a:cubicBezTo>
                <a:close/>
                <a:moveTo>
                  <a:pt x="12117180" y="3064443"/>
                </a:moveTo>
                <a:cubicBezTo>
                  <a:pt x="12117180" y="3064443"/>
                  <a:pt x="12117180" y="3071022"/>
                  <a:pt x="12117180" y="3084176"/>
                </a:cubicBezTo>
                <a:cubicBezTo>
                  <a:pt x="12117180" y="3084176"/>
                  <a:pt x="12120468" y="3080887"/>
                  <a:pt x="12127048" y="3074310"/>
                </a:cubicBezTo>
                <a:cubicBezTo>
                  <a:pt x="12133625" y="3067733"/>
                  <a:pt x="12136913" y="3064443"/>
                  <a:pt x="12136913" y="3064443"/>
                </a:cubicBezTo>
                <a:cubicBezTo>
                  <a:pt x="12123757" y="3064443"/>
                  <a:pt x="12117180" y="3064443"/>
                  <a:pt x="12117180" y="3064443"/>
                </a:cubicBezTo>
                <a:close/>
                <a:moveTo>
                  <a:pt x="10350913" y="3064443"/>
                </a:moveTo>
                <a:cubicBezTo>
                  <a:pt x="10331180" y="3064443"/>
                  <a:pt x="10327888" y="3071022"/>
                  <a:pt x="10341045" y="3084176"/>
                </a:cubicBezTo>
                <a:lnTo>
                  <a:pt x="10380515" y="3084176"/>
                </a:lnTo>
                <a:cubicBezTo>
                  <a:pt x="10380515" y="3071022"/>
                  <a:pt x="10370647" y="3064443"/>
                  <a:pt x="10350913" y="3064443"/>
                </a:cubicBezTo>
                <a:close/>
                <a:moveTo>
                  <a:pt x="4085109" y="3064443"/>
                </a:moveTo>
                <a:lnTo>
                  <a:pt x="4104844" y="3064443"/>
                </a:lnTo>
                <a:cubicBezTo>
                  <a:pt x="4104844" y="3064443"/>
                  <a:pt x="4104844" y="3071022"/>
                  <a:pt x="4104844" y="3084176"/>
                </a:cubicBezTo>
                <a:cubicBezTo>
                  <a:pt x="4104844" y="3097335"/>
                  <a:pt x="4101555" y="3103912"/>
                  <a:pt x="4094975" y="3103912"/>
                </a:cubicBezTo>
                <a:cubicBezTo>
                  <a:pt x="4088398" y="3103912"/>
                  <a:pt x="4085109" y="3097335"/>
                  <a:pt x="4085109" y="3084176"/>
                </a:cubicBezTo>
                <a:cubicBezTo>
                  <a:pt x="4085109" y="3071022"/>
                  <a:pt x="4085109" y="3064443"/>
                  <a:pt x="4085109" y="3064443"/>
                </a:cubicBezTo>
                <a:close/>
                <a:moveTo>
                  <a:pt x="3552270" y="3064443"/>
                </a:moveTo>
                <a:lnTo>
                  <a:pt x="3611473" y="3064443"/>
                </a:lnTo>
                <a:lnTo>
                  <a:pt x="3591740" y="3084176"/>
                </a:lnTo>
                <a:cubicBezTo>
                  <a:pt x="3578583" y="3084176"/>
                  <a:pt x="3568715" y="3080887"/>
                  <a:pt x="3562137" y="3074310"/>
                </a:cubicBezTo>
                <a:cubicBezTo>
                  <a:pt x="3555558" y="3067733"/>
                  <a:pt x="3552270" y="3064443"/>
                  <a:pt x="3552270" y="3064443"/>
                </a:cubicBezTo>
                <a:close/>
                <a:moveTo>
                  <a:pt x="10035157" y="3054574"/>
                </a:moveTo>
                <a:cubicBezTo>
                  <a:pt x="10028577" y="3054574"/>
                  <a:pt x="10025289" y="3057865"/>
                  <a:pt x="10025289" y="3064443"/>
                </a:cubicBezTo>
                <a:lnTo>
                  <a:pt x="10025289" y="3084176"/>
                </a:lnTo>
                <a:cubicBezTo>
                  <a:pt x="10051603" y="3084176"/>
                  <a:pt x="10064760" y="3087467"/>
                  <a:pt x="10064760" y="3094044"/>
                </a:cubicBezTo>
                <a:cubicBezTo>
                  <a:pt x="10064760" y="3100624"/>
                  <a:pt x="10071336" y="3103912"/>
                  <a:pt x="10084493" y="3103912"/>
                </a:cubicBezTo>
                <a:cubicBezTo>
                  <a:pt x="10097649" y="3117069"/>
                  <a:pt x="10114095" y="3126937"/>
                  <a:pt x="10133831" y="3133514"/>
                </a:cubicBezTo>
                <a:cubicBezTo>
                  <a:pt x="10153565" y="3140094"/>
                  <a:pt x="10163433" y="3136803"/>
                  <a:pt x="10163433" y="3123646"/>
                </a:cubicBezTo>
                <a:cubicBezTo>
                  <a:pt x="10176590" y="3110490"/>
                  <a:pt x="10170010" y="3103912"/>
                  <a:pt x="10143697" y="3103912"/>
                </a:cubicBezTo>
                <a:lnTo>
                  <a:pt x="10123963" y="3103912"/>
                </a:lnTo>
                <a:cubicBezTo>
                  <a:pt x="10110806" y="3090756"/>
                  <a:pt x="10091070" y="3077599"/>
                  <a:pt x="10064760" y="3064443"/>
                </a:cubicBezTo>
                <a:cubicBezTo>
                  <a:pt x="10051603" y="3057865"/>
                  <a:pt x="10041734" y="3054574"/>
                  <a:pt x="10035157" y="3054574"/>
                </a:cubicBezTo>
                <a:close/>
                <a:moveTo>
                  <a:pt x="12196120" y="3044708"/>
                </a:moveTo>
                <a:cubicBezTo>
                  <a:pt x="12182963" y="3044708"/>
                  <a:pt x="12169807" y="3054574"/>
                  <a:pt x="12156650" y="3074310"/>
                </a:cubicBezTo>
                <a:cubicBezTo>
                  <a:pt x="12143493" y="3094044"/>
                  <a:pt x="12136913" y="3103912"/>
                  <a:pt x="12136913" y="3103912"/>
                </a:cubicBezTo>
                <a:lnTo>
                  <a:pt x="12176384" y="3103912"/>
                </a:lnTo>
                <a:cubicBezTo>
                  <a:pt x="12176384" y="3090756"/>
                  <a:pt x="12189540" y="3087467"/>
                  <a:pt x="12215854" y="3094044"/>
                </a:cubicBezTo>
                <a:cubicBezTo>
                  <a:pt x="12242167" y="3100624"/>
                  <a:pt x="12255324" y="3097335"/>
                  <a:pt x="12255324" y="3084176"/>
                </a:cubicBezTo>
                <a:cubicBezTo>
                  <a:pt x="12255324" y="3071022"/>
                  <a:pt x="12242167" y="3064443"/>
                  <a:pt x="12215854" y="3064443"/>
                </a:cubicBezTo>
                <a:lnTo>
                  <a:pt x="12176384" y="3064443"/>
                </a:lnTo>
                <a:close/>
                <a:moveTo>
                  <a:pt x="11406725" y="3044708"/>
                </a:moveTo>
                <a:cubicBezTo>
                  <a:pt x="11393568" y="3044708"/>
                  <a:pt x="11386991" y="3051285"/>
                  <a:pt x="11386991" y="3064443"/>
                </a:cubicBezTo>
                <a:cubicBezTo>
                  <a:pt x="11386991" y="3077599"/>
                  <a:pt x="11386991" y="3090756"/>
                  <a:pt x="11386991" y="3103912"/>
                </a:cubicBezTo>
                <a:lnTo>
                  <a:pt x="11386991" y="3123646"/>
                </a:lnTo>
                <a:lnTo>
                  <a:pt x="11406725" y="3123646"/>
                </a:lnTo>
                <a:lnTo>
                  <a:pt x="11485665" y="3103912"/>
                </a:lnTo>
                <a:lnTo>
                  <a:pt x="11465932" y="3064443"/>
                </a:lnTo>
                <a:lnTo>
                  <a:pt x="11446195" y="3084176"/>
                </a:lnTo>
                <a:cubicBezTo>
                  <a:pt x="11446195" y="3084176"/>
                  <a:pt x="11439618" y="3084176"/>
                  <a:pt x="11426462" y="3084176"/>
                </a:cubicBezTo>
                <a:cubicBezTo>
                  <a:pt x="11426462" y="3071022"/>
                  <a:pt x="11426462" y="3064443"/>
                  <a:pt x="11426462" y="3064443"/>
                </a:cubicBezTo>
                <a:cubicBezTo>
                  <a:pt x="11426462" y="3051285"/>
                  <a:pt x="11419882" y="3044708"/>
                  <a:pt x="11406725" y="3044708"/>
                </a:cubicBezTo>
                <a:close/>
                <a:moveTo>
                  <a:pt x="10992295" y="3044708"/>
                </a:moveTo>
                <a:cubicBezTo>
                  <a:pt x="11005452" y="3044708"/>
                  <a:pt x="11012029" y="3047997"/>
                  <a:pt x="11012029" y="3054574"/>
                </a:cubicBezTo>
                <a:cubicBezTo>
                  <a:pt x="11012029" y="3061154"/>
                  <a:pt x="11012029" y="3064443"/>
                  <a:pt x="11012029" y="3064443"/>
                </a:cubicBezTo>
                <a:lnTo>
                  <a:pt x="11012029" y="3084176"/>
                </a:lnTo>
                <a:cubicBezTo>
                  <a:pt x="10998872" y="3084176"/>
                  <a:pt x="10992295" y="3077599"/>
                  <a:pt x="10992295" y="3064443"/>
                </a:cubicBezTo>
                <a:cubicBezTo>
                  <a:pt x="10992295" y="3064443"/>
                  <a:pt x="10992295" y="3057865"/>
                  <a:pt x="10992295" y="3044708"/>
                </a:cubicBezTo>
                <a:close/>
                <a:moveTo>
                  <a:pt x="10262107" y="3044708"/>
                </a:moveTo>
                <a:lnTo>
                  <a:pt x="10222637" y="3064443"/>
                </a:lnTo>
                <a:cubicBezTo>
                  <a:pt x="10235794" y="3064443"/>
                  <a:pt x="10248950" y="3064443"/>
                  <a:pt x="10262107" y="3064443"/>
                </a:cubicBezTo>
                <a:cubicBezTo>
                  <a:pt x="10275264" y="3064443"/>
                  <a:pt x="10281841" y="3061154"/>
                  <a:pt x="10281841" y="3054574"/>
                </a:cubicBezTo>
                <a:cubicBezTo>
                  <a:pt x="10281841" y="3047997"/>
                  <a:pt x="10275264" y="3044708"/>
                  <a:pt x="10262107" y="3044708"/>
                </a:cubicBezTo>
                <a:close/>
                <a:moveTo>
                  <a:pt x="10143697" y="3044708"/>
                </a:moveTo>
                <a:cubicBezTo>
                  <a:pt x="10130540" y="3044708"/>
                  <a:pt x="10130540" y="3051285"/>
                  <a:pt x="10143697" y="3064443"/>
                </a:cubicBezTo>
                <a:cubicBezTo>
                  <a:pt x="10156853" y="3077599"/>
                  <a:pt x="10163433" y="3077599"/>
                  <a:pt x="10163433" y="3064443"/>
                </a:cubicBezTo>
                <a:cubicBezTo>
                  <a:pt x="10163433" y="3051285"/>
                  <a:pt x="10156853" y="3044708"/>
                  <a:pt x="10143697" y="3044708"/>
                </a:cubicBezTo>
                <a:close/>
                <a:moveTo>
                  <a:pt x="3956833" y="3044708"/>
                </a:moveTo>
                <a:cubicBezTo>
                  <a:pt x="3963409" y="3044708"/>
                  <a:pt x="3969991" y="3047997"/>
                  <a:pt x="3976568" y="3054574"/>
                </a:cubicBezTo>
                <a:cubicBezTo>
                  <a:pt x="3983145" y="3061154"/>
                  <a:pt x="3979856" y="3064443"/>
                  <a:pt x="3966699" y="3064443"/>
                </a:cubicBezTo>
                <a:cubicBezTo>
                  <a:pt x="3953542" y="3064443"/>
                  <a:pt x="3946966" y="3061154"/>
                  <a:pt x="3946966" y="3054574"/>
                </a:cubicBezTo>
                <a:cubicBezTo>
                  <a:pt x="3946966" y="3047997"/>
                  <a:pt x="3950254" y="3044708"/>
                  <a:pt x="3956833" y="3044708"/>
                </a:cubicBezTo>
                <a:close/>
                <a:moveTo>
                  <a:pt x="3769351" y="3044708"/>
                </a:moveTo>
                <a:cubicBezTo>
                  <a:pt x="3795665" y="3057865"/>
                  <a:pt x="3808822" y="3064443"/>
                  <a:pt x="3808822" y="3064443"/>
                </a:cubicBezTo>
                <a:lnTo>
                  <a:pt x="3789088" y="3064443"/>
                </a:lnTo>
                <a:cubicBezTo>
                  <a:pt x="3789088" y="3064443"/>
                  <a:pt x="3782508" y="3057865"/>
                  <a:pt x="3769351" y="3044708"/>
                </a:cubicBezTo>
                <a:close/>
                <a:moveTo>
                  <a:pt x="9847674" y="3024972"/>
                </a:moveTo>
                <a:cubicBezTo>
                  <a:pt x="9847674" y="3038129"/>
                  <a:pt x="9860831" y="3044708"/>
                  <a:pt x="9887145" y="3044708"/>
                </a:cubicBezTo>
                <a:cubicBezTo>
                  <a:pt x="9887145" y="3044708"/>
                  <a:pt x="9893722" y="3038129"/>
                  <a:pt x="9906878" y="3024972"/>
                </a:cubicBezTo>
                <a:close/>
                <a:moveTo>
                  <a:pt x="12511876" y="3005238"/>
                </a:moveTo>
                <a:cubicBezTo>
                  <a:pt x="12498719" y="3005238"/>
                  <a:pt x="12492139" y="3011815"/>
                  <a:pt x="12492139" y="3024972"/>
                </a:cubicBezTo>
                <a:cubicBezTo>
                  <a:pt x="12505299" y="3038129"/>
                  <a:pt x="12511876" y="3044708"/>
                  <a:pt x="12511876" y="3044708"/>
                </a:cubicBezTo>
                <a:cubicBezTo>
                  <a:pt x="12511876" y="3044708"/>
                  <a:pt x="12515164" y="3044708"/>
                  <a:pt x="12521744" y="3044708"/>
                </a:cubicBezTo>
                <a:cubicBezTo>
                  <a:pt x="12528321" y="3044708"/>
                  <a:pt x="12531610" y="3038129"/>
                  <a:pt x="12531610" y="3024972"/>
                </a:cubicBezTo>
                <a:close/>
                <a:moveTo>
                  <a:pt x="12018506" y="3005238"/>
                </a:moveTo>
                <a:lnTo>
                  <a:pt x="11998773" y="3024972"/>
                </a:lnTo>
                <a:cubicBezTo>
                  <a:pt x="11998773" y="3038129"/>
                  <a:pt x="12005349" y="3044708"/>
                  <a:pt x="12018506" y="3044708"/>
                </a:cubicBezTo>
                <a:cubicBezTo>
                  <a:pt x="12018506" y="3044708"/>
                  <a:pt x="12018506" y="3038129"/>
                  <a:pt x="12018506" y="3024972"/>
                </a:cubicBezTo>
                <a:cubicBezTo>
                  <a:pt x="12018506" y="3011815"/>
                  <a:pt x="12018506" y="3005238"/>
                  <a:pt x="12018506" y="3005238"/>
                </a:cubicBezTo>
                <a:close/>
                <a:moveTo>
                  <a:pt x="15057667" y="2985502"/>
                </a:moveTo>
                <a:lnTo>
                  <a:pt x="15057667" y="3005238"/>
                </a:lnTo>
                <a:cubicBezTo>
                  <a:pt x="15070827" y="3005238"/>
                  <a:pt x="15077403" y="3001950"/>
                  <a:pt x="15077403" y="2995370"/>
                </a:cubicBezTo>
                <a:cubicBezTo>
                  <a:pt x="15077403" y="2988793"/>
                  <a:pt x="15083979" y="2985502"/>
                  <a:pt x="15097137" y="2985502"/>
                </a:cubicBezTo>
                <a:close/>
                <a:moveTo>
                  <a:pt x="12590813" y="2985502"/>
                </a:moveTo>
                <a:cubicBezTo>
                  <a:pt x="12577659" y="2985502"/>
                  <a:pt x="12577659" y="2992081"/>
                  <a:pt x="12590813" y="3005238"/>
                </a:cubicBezTo>
                <a:lnTo>
                  <a:pt x="12630284" y="3005238"/>
                </a:lnTo>
                <a:cubicBezTo>
                  <a:pt x="12617130" y="2992081"/>
                  <a:pt x="12603973" y="2985502"/>
                  <a:pt x="12590813" y="2985502"/>
                </a:cubicBezTo>
                <a:close/>
                <a:moveTo>
                  <a:pt x="10637069" y="2985502"/>
                </a:moveTo>
                <a:lnTo>
                  <a:pt x="10617333" y="3005238"/>
                </a:lnTo>
                <a:cubicBezTo>
                  <a:pt x="10617333" y="3005238"/>
                  <a:pt x="10617333" y="3011815"/>
                  <a:pt x="10617333" y="3024972"/>
                </a:cubicBezTo>
                <a:cubicBezTo>
                  <a:pt x="10604176" y="3038129"/>
                  <a:pt x="10610756" y="3051285"/>
                  <a:pt x="10637069" y="3064443"/>
                </a:cubicBezTo>
                <a:lnTo>
                  <a:pt x="10696273" y="3044708"/>
                </a:lnTo>
                <a:cubicBezTo>
                  <a:pt x="10696273" y="3057865"/>
                  <a:pt x="10722587" y="3071022"/>
                  <a:pt x="10775211" y="3084176"/>
                </a:cubicBezTo>
                <a:lnTo>
                  <a:pt x="10794947" y="3064443"/>
                </a:lnTo>
                <a:cubicBezTo>
                  <a:pt x="10781791" y="3051285"/>
                  <a:pt x="10781791" y="3044708"/>
                  <a:pt x="10794947" y="3044708"/>
                </a:cubicBezTo>
                <a:lnTo>
                  <a:pt x="10755477" y="3044708"/>
                </a:lnTo>
                <a:cubicBezTo>
                  <a:pt x="10755477" y="3044708"/>
                  <a:pt x="10748900" y="3044708"/>
                  <a:pt x="10735743" y="3044708"/>
                </a:cubicBezTo>
                <a:lnTo>
                  <a:pt x="10755477" y="3024972"/>
                </a:lnTo>
                <a:cubicBezTo>
                  <a:pt x="10742320" y="3011815"/>
                  <a:pt x="10725875" y="3005238"/>
                  <a:pt x="10706139" y="3005238"/>
                </a:cubicBezTo>
                <a:cubicBezTo>
                  <a:pt x="10686405" y="3005238"/>
                  <a:pt x="10663380" y="2998661"/>
                  <a:pt x="10637069" y="2985502"/>
                </a:cubicBezTo>
                <a:close/>
                <a:moveTo>
                  <a:pt x="11870493" y="2965768"/>
                </a:moveTo>
                <a:cubicBezTo>
                  <a:pt x="11863916" y="2965768"/>
                  <a:pt x="11860629" y="2972349"/>
                  <a:pt x="11860629" y="2985502"/>
                </a:cubicBezTo>
                <a:cubicBezTo>
                  <a:pt x="11847472" y="2998661"/>
                  <a:pt x="11840891" y="3008527"/>
                  <a:pt x="11840891" y="3015104"/>
                </a:cubicBezTo>
                <a:cubicBezTo>
                  <a:pt x="11840891" y="3021683"/>
                  <a:pt x="11847472" y="3028263"/>
                  <a:pt x="11860629" y="3034840"/>
                </a:cubicBezTo>
                <a:cubicBezTo>
                  <a:pt x="11873786" y="3041417"/>
                  <a:pt x="11893518" y="3044708"/>
                  <a:pt x="11919832" y="3044708"/>
                </a:cubicBezTo>
                <a:cubicBezTo>
                  <a:pt x="11946145" y="3044708"/>
                  <a:pt x="11959302" y="3038129"/>
                  <a:pt x="11959302" y="3024972"/>
                </a:cubicBezTo>
                <a:lnTo>
                  <a:pt x="11919832" y="2985502"/>
                </a:lnTo>
                <a:cubicBezTo>
                  <a:pt x="11893518" y="2972349"/>
                  <a:pt x="11877073" y="2965768"/>
                  <a:pt x="11870493" y="2965768"/>
                </a:cubicBezTo>
                <a:close/>
                <a:moveTo>
                  <a:pt x="11702747" y="2965768"/>
                </a:moveTo>
                <a:lnTo>
                  <a:pt x="11722484" y="2985502"/>
                </a:lnTo>
                <a:cubicBezTo>
                  <a:pt x="11722484" y="2985502"/>
                  <a:pt x="11715907" y="2985502"/>
                  <a:pt x="11702747" y="2985502"/>
                </a:cubicBezTo>
                <a:cubicBezTo>
                  <a:pt x="11702747" y="2985502"/>
                  <a:pt x="11702747" y="2978925"/>
                  <a:pt x="11702747" y="2965768"/>
                </a:cubicBezTo>
                <a:close/>
                <a:moveTo>
                  <a:pt x="11268584" y="2965768"/>
                </a:moveTo>
                <a:lnTo>
                  <a:pt x="11248847" y="2985502"/>
                </a:lnTo>
                <a:lnTo>
                  <a:pt x="11268584" y="3005238"/>
                </a:lnTo>
                <a:cubicBezTo>
                  <a:pt x="11294894" y="3018396"/>
                  <a:pt x="11301474" y="3031552"/>
                  <a:pt x="11288317" y="3044708"/>
                </a:cubicBezTo>
                <a:lnTo>
                  <a:pt x="11268584" y="3044708"/>
                </a:lnTo>
                <a:lnTo>
                  <a:pt x="11189643" y="3044708"/>
                </a:lnTo>
                <a:cubicBezTo>
                  <a:pt x="11189643" y="3044708"/>
                  <a:pt x="11183066" y="3047997"/>
                  <a:pt x="11169910" y="3054574"/>
                </a:cubicBezTo>
                <a:cubicBezTo>
                  <a:pt x="11156750" y="3061154"/>
                  <a:pt x="11150173" y="3057865"/>
                  <a:pt x="11150173" y="3044708"/>
                </a:cubicBezTo>
                <a:cubicBezTo>
                  <a:pt x="11150173" y="3031552"/>
                  <a:pt x="11143596" y="3018396"/>
                  <a:pt x="11130439" y="3005238"/>
                </a:cubicBezTo>
                <a:lnTo>
                  <a:pt x="11090969" y="2985502"/>
                </a:lnTo>
                <a:cubicBezTo>
                  <a:pt x="11077813" y="2985502"/>
                  <a:pt x="11064656" y="2985502"/>
                  <a:pt x="11051499" y="2985502"/>
                </a:cubicBezTo>
                <a:lnTo>
                  <a:pt x="11051499" y="3005238"/>
                </a:lnTo>
                <a:lnTo>
                  <a:pt x="11090969" y="3044708"/>
                </a:lnTo>
                <a:lnTo>
                  <a:pt x="11090969" y="3064443"/>
                </a:lnTo>
                <a:cubicBezTo>
                  <a:pt x="11077813" y="3064443"/>
                  <a:pt x="11071233" y="3064443"/>
                  <a:pt x="11071233" y="3064443"/>
                </a:cubicBezTo>
                <a:cubicBezTo>
                  <a:pt x="11071233" y="3064443"/>
                  <a:pt x="11071233" y="3057865"/>
                  <a:pt x="11071233" y="3044708"/>
                </a:cubicBezTo>
                <a:cubicBezTo>
                  <a:pt x="11071233" y="3044708"/>
                  <a:pt x="11044922" y="3034840"/>
                  <a:pt x="10992295" y="3015104"/>
                </a:cubicBezTo>
                <a:cubicBezTo>
                  <a:pt x="10939668" y="2995370"/>
                  <a:pt x="10906778" y="2985502"/>
                  <a:pt x="10893621" y="2985502"/>
                </a:cubicBezTo>
                <a:cubicBezTo>
                  <a:pt x="10893621" y="2985502"/>
                  <a:pt x="10893621" y="2992081"/>
                  <a:pt x="10893621" y="3005238"/>
                </a:cubicBezTo>
                <a:cubicBezTo>
                  <a:pt x="10893621" y="3005238"/>
                  <a:pt x="10900198" y="3005238"/>
                  <a:pt x="10913355" y="3005238"/>
                </a:cubicBezTo>
                <a:lnTo>
                  <a:pt x="10933091" y="3024972"/>
                </a:lnTo>
                <a:lnTo>
                  <a:pt x="10913355" y="3064443"/>
                </a:lnTo>
                <a:cubicBezTo>
                  <a:pt x="10900198" y="3064443"/>
                  <a:pt x="10893621" y="3064443"/>
                  <a:pt x="10893621" y="3064443"/>
                </a:cubicBezTo>
                <a:cubicBezTo>
                  <a:pt x="10893621" y="3064443"/>
                  <a:pt x="10893621" y="3071022"/>
                  <a:pt x="10893621" y="3084176"/>
                </a:cubicBezTo>
                <a:cubicBezTo>
                  <a:pt x="10906778" y="3084176"/>
                  <a:pt x="10910066" y="3090756"/>
                  <a:pt x="10903489" y="3103912"/>
                </a:cubicBezTo>
                <a:cubicBezTo>
                  <a:pt x="10896910" y="3117069"/>
                  <a:pt x="10906778" y="3130226"/>
                  <a:pt x="10933091" y="3143382"/>
                </a:cubicBezTo>
                <a:lnTo>
                  <a:pt x="10972560" y="3182850"/>
                </a:lnTo>
                <a:cubicBezTo>
                  <a:pt x="10972560" y="3196009"/>
                  <a:pt x="10992295" y="3209163"/>
                  <a:pt x="11031765" y="3222320"/>
                </a:cubicBezTo>
                <a:lnTo>
                  <a:pt x="11031765" y="3202587"/>
                </a:lnTo>
                <a:lnTo>
                  <a:pt x="11012029" y="3202587"/>
                </a:lnTo>
                <a:lnTo>
                  <a:pt x="10972560" y="3182850"/>
                </a:lnTo>
                <a:lnTo>
                  <a:pt x="10952825" y="3143382"/>
                </a:lnTo>
                <a:lnTo>
                  <a:pt x="10972560" y="3143382"/>
                </a:lnTo>
                <a:cubicBezTo>
                  <a:pt x="10998872" y="3143382"/>
                  <a:pt x="11018609" y="3149959"/>
                  <a:pt x="11031765" y="3163116"/>
                </a:cubicBezTo>
                <a:lnTo>
                  <a:pt x="11051499" y="3163116"/>
                </a:lnTo>
                <a:lnTo>
                  <a:pt x="11071233" y="3123646"/>
                </a:lnTo>
                <a:cubicBezTo>
                  <a:pt x="11071233" y="3136803"/>
                  <a:pt x="11084392" y="3143382"/>
                  <a:pt x="11110704" y="3143382"/>
                </a:cubicBezTo>
                <a:lnTo>
                  <a:pt x="11150173" y="3143382"/>
                </a:lnTo>
                <a:cubicBezTo>
                  <a:pt x="11150173" y="3130226"/>
                  <a:pt x="11130439" y="3123646"/>
                  <a:pt x="11090969" y="3123646"/>
                </a:cubicBezTo>
                <a:cubicBezTo>
                  <a:pt x="11090969" y="3097335"/>
                  <a:pt x="11110704" y="3084176"/>
                  <a:pt x="11150173" y="3084176"/>
                </a:cubicBezTo>
                <a:cubicBezTo>
                  <a:pt x="11163330" y="3084176"/>
                  <a:pt x="11169910" y="3080887"/>
                  <a:pt x="11169910" y="3074310"/>
                </a:cubicBezTo>
                <a:cubicBezTo>
                  <a:pt x="11169910" y="3067733"/>
                  <a:pt x="11183066" y="3064443"/>
                  <a:pt x="11209377" y="3064443"/>
                </a:cubicBezTo>
                <a:cubicBezTo>
                  <a:pt x="11235691" y="3064443"/>
                  <a:pt x="11248847" y="3064443"/>
                  <a:pt x="11248847" y="3064443"/>
                </a:cubicBezTo>
                <a:lnTo>
                  <a:pt x="11308051" y="3084176"/>
                </a:lnTo>
                <a:cubicBezTo>
                  <a:pt x="11321208" y="3071022"/>
                  <a:pt x="11331076" y="3067733"/>
                  <a:pt x="11337653" y="3074310"/>
                </a:cubicBezTo>
                <a:cubicBezTo>
                  <a:pt x="11344233" y="3080887"/>
                  <a:pt x="11354101" y="3084176"/>
                  <a:pt x="11367258" y="3084176"/>
                </a:cubicBezTo>
                <a:cubicBezTo>
                  <a:pt x="11367258" y="3071022"/>
                  <a:pt x="11367258" y="3064443"/>
                  <a:pt x="11367258" y="3064443"/>
                </a:cubicBezTo>
                <a:cubicBezTo>
                  <a:pt x="11367258" y="3064443"/>
                  <a:pt x="11360678" y="3064443"/>
                  <a:pt x="11347521" y="3064443"/>
                </a:cubicBezTo>
                <a:cubicBezTo>
                  <a:pt x="11334365" y="3051285"/>
                  <a:pt x="11327788" y="3038129"/>
                  <a:pt x="11327788" y="3024972"/>
                </a:cubicBezTo>
                <a:cubicBezTo>
                  <a:pt x="11314631" y="2998661"/>
                  <a:pt x="11294894" y="2978925"/>
                  <a:pt x="11268584" y="2965768"/>
                </a:cubicBezTo>
                <a:close/>
                <a:moveTo>
                  <a:pt x="4479805" y="2965768"/>
                </a:moveTo>
                <a:cubicBezTo>
                  <a:pt x="4479805" y="2978925"/>
                  <a:pt x="4479805" y="2985502"/>
                  <a:pt x="4479805" y="2985502"/>
                </a:cubicBezTo>
                <a:cubicBezTo>
                  <a:pt x="4479805" y="2998661"/>
                  <a:pt x="4486381" y="3005238"/>
                  <a:pt x="4499540" y="3005238"/>
                </a:cubicBezTo>
                <a:lnTo>
                  <a:pt x="4499540" y="2985502"/>
                </a:lnTo>
                <a:cubicBezTo>
                  <a:pt x="4499540" y="2985502"/>
                  <a:pt x="4499540" y="2982213"/>
                  <a:pt x="4499540" y="2975636"/>
                </a:cubicBezTo>
                <a:cubicBezTo>
                  <a:pt x="4499540" y="2969060"/>
                  <a:pt x="4492963" y="2965768"/>
                  <a:pt x="4479805" y="2965768"/>
                </a:cubicBezTo>
                <a:close/>
                <a:moveTo>
                  <a:pt x="11446195" y="2946034"/>
                </a:moveTo>
                <a:cubicBezTo>
                  <a:pt x="11433039" y="2946034"/>
                  <a:pt x="11426462" y="2952611"/>
                  <a:pt x="11426462" y="2965768"/>
                </a:cubicBezTo>
                <a:lnTo>
                  <a:pt x="11446195" y="2965768"/>
                </a:lnTo>
                <a:cubicBezTo>
                  <a:pt x="11459352" y="2965768"/>
                  <a:pt x="11465932" y="2965768"/>
                  <a:pt x="11465932" y="2965768"/>
                </a:cubicBezTo>
                <a:cubicBezTo>
                  <a:pt x="11465932" y="2952611"/>
                  <a:pt x="11459352" y="2946034"/>
                  <a:pt x="11446195" y="2946034"/>
                </a:cubicBezTo>
                <a:close/>
                <a:moveTo>
                  <a:pt x="9946348" y="2926299"/>
                </a:moveTo>
                <a:lnTo>
                  <a:pt x="9966085" y="2946034"/>
                </a:lnTo>
                <a:lnTo>
                  <a:pt x="9985819" y="2946034"/>
                </a:lnTo>
                <a:cubicBezTo>
                  <a:pt x="9985819" y="2932878"/>
                  <a:pt x="9972662" y="2926299"/>
                  <a:pt x="9946348" y="2926299"/>
                </a:cubicBezTo>
                <a:close/>
                <a:moveTo>
                  <a:pt x="4578479" y="2926299"/>
                </a:moveTo>
                <a:cubicBezTo>
                  <a:pt x="4578479" y="2926299"/>
                  <a:pt x="4578479" y="2932878"/>
                  <a:pt x="4578479" y="2946034"/>
                </a:cubicBezTo>
                <a:cubicBezTo>
                  <a:pt x="4578479" y="2959191"/>
                  <a:pt x="4578479" y="2965768"/>
                  <a:pt x="4578479" y="2965768"/>
                </a:cubicBezTo>
                <a:cubicBezTo>
                  <a:pt x="4591637" y="2965768"/>
                  <a:pt x="4598214" y="2959191"/>
                  <a:pt x="4598214" y="2946034"/>
                </a:cubicBezTo>
                <a:cubicBezTo>
                  <a:pt x="4598214" y="2946034"/>
                  <a:pt x="4594925" y="2942743"/>
                  <a:pt x="4588348" y="2936166"/>
                </a:cubicBezTo>
                <a:cubicBezTo>
                  <a:pt x="4581768" y="2929589"/>
                  <a:pt x="4578479" y="2926299"/>
                  <a:pt x="4578479" y="2926299"/>
                </a:cubicBezTo>
                <a:close/>
                <a:moveTo>
                  <a:pt x="4381130" y="2926299"/>
                </a:moveTo>
                <a:lnTo>
                  <a:pt x="4420601" y="2965768"/>
                </a:lnTo>
                <a:lnTo>
                  <a:pt x="4420601" y="2985502"/>
                </a:lnTo>
                <a:cubicBezTo>
                  <a:pt x="4420601" y="2998661"/>
                  <a:pt x="4420601" y="3005238"/>
                  <a:pt x="4420601" y="3005238"/>
                </a:cubicBezTo>
                <a:cubicBezTo>
                  <a:pt x="4433758" y="3005238"/>
                  <a:pt x="4440336" y="2998661"/>
                  <a:pt x="4440336" y="2985502"/>
                </a:cubicBezTo>
                <a:lnTo>
                  <a:pt x="4420601" y="2965768"/>
                </a:lnTo>
                <a:lnTo>
                  <a:pt x="4420601" y="2946034"/>
                </a:lnTo>
                <a:cubicBezTo>
                  <a:pt x="4407444" y="2932878"/>
                  <a:pt x="4394289" y="2926299"/>
                  <a:pt x="4381130" y="2926299"/>
                </a:cubicBezTo>
                <a:close/>
                <a:moveTo>
                  <a:pt x="4025903" y="2926299"/>
                </a:moveTo>
                <a:cubicBezTo>
                  <a:pt x="4025903" y="2926299"/>
                  <a:pt x="4039062" y="2926299"/>
                  <a:pt x="4065373" y="2926299"/>
                </a:cubicBezTo>
                <a:lnTo>
                  <a:pt x="4085109" y="2946034"/>
                </a:lnTo>
                <a:cubicBezTo>
                  <a:pt x="4085109" y="2946034"/>
                  <a:pt x="4091687" y="2952611"/>
                  <a:pt x="4104844" y="2965768"/>
                </a:cubicBezTo>
                <a:lnTo>
                  <a:pt x="4104844" y="2985502"/>
                </a:lnTo>
                <a:cubicBezTo>
                  <a:pt x="4078530" y="2972349"/>
                  <a:pt x="4058796" y="2965768"/>
                  <a:pt x="4045640" y="2965768"/>
                </a:cubicBezTo>
                <a:lnTo>
                  <a:pt x="4065373" y="2965768"/>
                </a:lnTo>
                <a:cubicBezTo>
                  <a:pt x="4065373" y="2952611"/>
                  <a:pt x="4058796" y="2946034"/>
                  <a:pt x="4045640" y="2946034"/>
                </a:cubicBezTo>
                <a:close/>
                <a:moveTo>
                  <a:pt x="3638609" y="2913963"/>
                </a:moveTo>
                <a:cubicBezTo>
                  <a:pt x="3643542" y="2912319"/>
                  <a:pt x="3650944" y="2913141"/>
                  <a:pt x="3660811" y="2916430"/>
                </a:cubicBezTo>
                <a:cubicBezTo>
                  <a:pt x="3680546" y="2923010"/>
                  <a:pt x="3690414" y="2926299"/>
                  <a:pt x="3690414" y="2926299"/>
                </a:cubicBezTo>
                <a:lnTo>
                  <a:pt x="3650944" y="2926299"/>
                </a:lnTo>
                <a:cubicBezTo>
                  <a:pt x="3637786" y="2926299"/>
                  <a:pt x="3631207" y="2926299"/>
                  <a:pt x="3631207" y="2926299"/>
                </a:cubicBezTo>
                <a:cubicBezTo>
                  <a:pt x="3631207" y="2919721"/>
                  <a:pt x="3633675" y="2915610"/>
                  <a:pt x="3638609" y="2913963"/>
                </a:cubicBezTo>
                <a:close/>
                <a:moveTo>
                  <a:pt x="11505399" y="2906564"/>
                </a:moveTo>
                <a:lnTo>
                  <a:pt x="11505399" y="2926299"/>
                </a:lnTo>
                <a:cubicBezTo>
                  <a:pt x="11518556" y="2926299"/>
                  <a:pt x="11525136" y="2926299"/>
                  <a:pt x="11525136" y="2926299"/>
                </a:cubicBezTo>
                <a:cubicBezTo>
                  <a:pt x="11525136" y="2913141"/>
                  <a:pt x="11518556" y="2906564"/>
                  <a:pt x="11505399" y="2906564"/>
                </a:cubicBezTo>
                <a:close/>
                <a:moveTo>
                  <a:pt x="11426462" y="2906564"/>
                </a:moveTo>
                <a:cubicBezTo>
                  <a:pt x="11426462" y="2906564"/>
                  <a:pt x="11426462" y="2913141"/>
                  <a:pt x="11426462" y="2926299"/>
                </a:cubicBezTo>
                <a:cubicBezTo>
                  <a:pt x="11439618" y="2926299"/>
                  <a:pt x="11446195" y="2926299"/>
                  <a:pt x="11446195" y="2926299"/>
                </a:cubicBezTo>
                <a:cubicBezTo>
                  <a:pt x="11446195" y="2913141"/>
                  <a:pt x="11439618" y="2906564"/>
                  <a:pt x="11426462" y="2906564"/>
                </a:cubicBezTo>
                <a:close/>
                <a:moveTo>
                  <a:pt x="10459456" y="2906564"/>
                </a:moveTo>
                <a:lnTo>
                  <a:pt x="10400251" y="2926299"/>
                </a:lnTo>
                <a:lnTo>
                  <a:pt x="10380515" y="2926299"/>
                </a:lnTo>
                <a:lnTo>
                  <a:pt x="10380515" y="2965768"/>
                </a:lnTo>
                <a:lnTo>
                  <a:pt x="10400251" y="2985502"/>
                </a:lnTo>
                <a:lnTo>
                  <a:pt x="10380515" y="3005238"/>
                </a:lnTo>
                <a:cubicBezTo>
                  <a:pt x="10393671" y="3005238"/>
                  <a:pt x="10413408" y="2998661"/>
                  <a:pt x="10439719" y="2985502"/>
                </a:cubicBezTo>
                <a:lnTo>
                  <a:pt x="10479189" y="2985502"/>
                </a:lnTo>
                <a:lnTo>
                  <a:pt x="10439719" y="2946034"/>
                </a:lnTo>
                <a:lnTo>
                  <a:pt x="10419985" y="2926299"/>
                </a:lnTo>
                <a:lnTo>
                  <a:pt x="10439719" y="2926299"/>
                </a:lnTo>
                <a:lnTo>
                  <a:pt x="10467581" y="2930942"/>
                </a:lnTo>
                <a:close/>
                <a:moveTo>
                  <a:pt x="12018506" y="2886828"/>
                </a:moveTo>
                <a:cubicBezTo>
                  <a:pt x="12018506" y="2899987"/>
                  <a:pt x="12025083" y="2906564"/>
                  <a:pt x="12038239" y="2906564"/>
                </a:cubicBezTo>
                <a:cubicBezTo>
                  <a:pt x="12038239" y="2906564"/>
                  <a:pt x="12038239" y="2913141"/>
                  <a:pt x="12038239" y="2926299"/>
                </a:cubicBezTo>
                <a:lnTo>
                  <a:pt x="12057976" y="2926299"/>
                </a:lnTo>
                <a:lnTo>
                  <a:pt x="12077710" y="2926299"/>
                </a:lnTo>
                <a:cubicBezTo>
                  <a:pt x="12077710" y="2926299"/>
                  <a:pt x="12077710" y="2929589"/>
                  <a:pt x="12077710" y="2936166"/>
                </a:cubicBezTo>
                <a:cubicBezTo>
                  <a:pt x="12077710" y="2942743"/>
                  <a:pt x="12071133" y="2946034"/>
                  <a:pt x="12057976" y="2946034"/>
                </a:cubicBezTo>
                <a:lnTo>
                  <a:pt x="12097446" y="2965768"/>
                </a:lnTo>
                <a:lnTo>
                  <a:pt x="12117180" y="2965768"/>
                </a:lnTo>
                <a:cubicBezTo>
                  <a:pt x="12117180" y="2952611"/>
                  <a:pt x="12123757" y="2939455"/>
                  <a:pt x="12136913" y="2926299"/>
                </a:cubicBezTo>
                <a:lnTo>
                  <a:pt x="12057976" y="2906564"/>
                </a:lnTo>
                <a:cubicBezTo>
                  <a:pt x="12044819" y="2906564"/>
                  <a:pt x="12031662" y="2899987"/>
                  <a:pt x="12018506" y="2886828"/>
                </a:cubicBezTo>
                <a:close/>
                <a:moveTo>
                  <a:pt x="10952825" y="2886828"/>
                </a:moveTo>
                <a:cubicBezTo>
                  <a:pt x="10965982" y="2899987"/>
                  <a:pt x="10972560" y="2906564"/>
                  <a:pt x="10972560" y="2906564"/>
                </a:cubicBezTo>
                <a:lnTo>
                  <a:pt x="10972560" y="2886828"/>
                </a:lnTo>
                <a:cubicBezTo>
                  <a:pt x="10972560" y="2886828"/>
                  <a:pt x="10965982" y="2886828"/>
                  <a:pt x="10952825" y="2886828"/>
                </a:cubicBezTo>
                <a:close/>
                <a:moveTo>
                  <a:pt x="10281841" y="2886828"/>
                </a:moveTo>
                <a:cubicBezTo>
                  <a:pt x="10242371" y="2886828"/>
                  <a:pt x="10235794" y="2899987"/>
                  <a:pt x="10262107" y="2926299"/>
                </a:cubicBezTo>
                <a:lnTo>
                  <a:pt x="10242371" y="2946034"/>
                </a:lnTo>
                <a:cubicBezTo>
                  <a:pt x="10229214" y="2946034"/>
                  <a:pt x="10222637" y="2932878"/>
                  <a:pt x="10222637" y="2906564"/>
                </a:cubicBezTo>
                <a:lnTo>
                  <a:pt x="10183167" y="2906564"/>
                </a:lnTo>
                <a:cubicBezTo>
                  <a:pt x="10183167" y="2919721"/>
                  <a:pt x="10189744" y="2926299"/>
                  <a:pt x="10202900" y="2926299"/>
                </a:cubicBezTo>
                <a:lnTo>
                  <a:pt x="10202900" y="2946034"/>
                </a:lnTo>
                <a:cubicBezTo>
                  <a:pt x="10189744" y="2959191"/>
                  <a:pt x="10189744" y="2965768"/>
                  <a:pt x="10202900" y="2965768"/>
                </a:cubicBezTo>
                <a:cubicBezTo>
                  <a:pt x="10202900" y="2965768"/>
                  <a:pt x="10216061" y="2962480"/>
                  <a:pt x="10242371" y="2955900"/>
                </a:cubicBezTo>
                <a:cubicBezTo>
                  <a:pt x="10268684" y="2949323"/>
                  <a:pt x="10281841" y="2959191"/>
                  <a:pt x="10281841" y="2985502"/>
                </a:cubicBezTo>
                <a:cubicBezTo>
                  <a:pt x="10308155" y="2985502"/>
                  <a:pt x="10321312" y="2985502"/>
                  <a:pt x="10321312" y="2985502"/>
                </a:cubicBezTo>
                <a:cubicBezTo>
                  <a:pt x="10334469" y="2972349"/>
                  <a:pt x="10334469" y="2952611"/>
                  <a:pt x="10321312" y="2926299"/>
                </a:cubicBezTo>
                <a:cubicBezTo>
                  <a:pt x="10308155" y="2899987"/>
                  <a:pt x="10294998" y="2886828"/>
                  <a:pt x="10281841" y="2886828"/>
                </a:cubicBezTo>
                <a:close/>
                <a:moveTo>
                  <a:pt x="10143697" y="2886828"/>
                </a:moveTo>
                <a:lnTo>
                  <a:pt x="10143697" y="2926299"/>
                </a:lnTo>
                <a:cubicBezTo>
                  <a:pt x="10156853" y="2939455"/>
                  <a:pt x="10163433" y="2932878"/>
                  <a:pt x="10163433" y="2906564"/>
                </a:cubicBezTo>
                <a:close/>
                <a:moveTo>
                  <a:pt x="3868025" y="2886828"/>
                </a:moveTo>
                <a:lnTo>
                  <a:pt x="3887761" y="2886828"/>
                </a:lnTo>
                <a:lnTo>
                  <a:pt x="3946966" y="2906564"/>
                </a:lnTo>
                <a:cubicBezTo>
                  <a:pt x="3973279" y="2906564"/>
                  <a:pt x="3989723" y="2916430"/>
                  <a:pt x="3996304" y="2936166"/>
                </a:cubicBezTo>
                <a:cubicBezTo>
                  <a:pt x="4002880" y="2955900"/>
                  <a:pt x="3999593" y="2965768"/>
                  <a:pt x="3986434" y="2965768"/>
                </a:cubicBezTo>
                <a:cubicBezTo>
                  <a:pt x="3973279" y="2965768"/>
                  <a:pt x="3960122" y="2959191"/>
                  <a:pt x="3946966" y="2946034"/>
                </a:cubicBezTo>
                <a:cubicBezTo>
                  <a:pt x="3894339" y="2932878"/>
                  <a:pt x="3868025" y="2913141"/>
                  <a:pt x="3868025" y="2886828"/>
                </a:cubicBezTo>
                <a:close/>
                <a:moveTo>
                  <a:pt x="11604073" y="2867094"/>
                </a:moveTo>
                <a:cubicBezTo>
                  <a:pt x="11590916" y="2867094"/>
                  <a:pt x="11590916" y="2873674"/>
                  <a:pt x="11604073" y="2886828"/>
                </a:cubicBezTo>
                <a:cubicBezTo>
                  <a:pt x="11617230" y="2886828"/>
                  <a:pt x="11623810" y="2890119"/>
                  <a:pt x="11623810" y="2896696"/>
                </a:cubicBezTo>
                <a:cubicBezTo>
                  <a:pt x="11623810" y="2903276"/>
                  <a:pt x="11623810" y="2906564"/>
                  <a:pt x="11623810" y="2906564"/>
                </a:cubicBezTo>
                <a:lnTo>
                  <a:pt x="11663280" y="2965768"/>
                </a:lnTo>
                <a:cubicBezTo>
                  <a:pt x="11689591" y="2992081"/>
                  <a:pt x="11696170" y="3011815"/>
                  <a:pt x="11683013" y="3024972"/>
                </a:cubicBezTo>
                <a:cubicBezTo>
                  <a:pt x="11669857" y="3038129"/>
                  <a:pt x="11702747" y="3057865"/>
                  <a:pt x="11781688" y="3084176"/>
                </a:cubicBezTo>
                <a:lnTo>
                  <a:pt x="11801424" y="3084176"/>
                </a:lnTo>
                <a:cubicBezTo>
                  <a:pt x="11801424" y="3097335"/>
                  <a:pt x="11801424" y="3103912"/>
                  <a:pt x="11801424" y="3103912"/>
                </a:cubicBezTo>
                <a:cubicBezTo>
                  <a:pt x="11814581" y="3090756"/>
                  <a:pt x="11821158" y="3090756"/>
                  <a:pt x="11821158" y="3103912"/>
                </a:cubicBezTo>
                <a:cubicBezTo>
                  <a:pt x="11821158" y="3117069"/>
                  <a:pt x="11824446" y="3123646"/>
                  <a:pt x="11831026" y="3123646"/>
                </a:cubicBezTo>
                <a:cubicBezTo>
                  <a:pt x="11837603" y="3123646"/>
                  <a:pt x="11840891" y="3117069"/>
                  <a:pt x="11840891" y="3103912"/>
                </a:cubicBezTo>
                <a:cubicBezTo>
                  <a:pt x="11840891" y="3090756"/>
                  <a:pt x="11821158" y="3077599"/>
                  <a:pt x="11781688" y="3064443"/>
                </a:cubicBezTo>
                <a:cubicBezTo>
                  <a:pt x="11755374" y="3051285"/>
                  <a:pt x="11738929" y="3041417"/>
                  <a:pt x="11732353" y="3034840"/>
                </a:cubicBezTo>
                <a:cubicBezTo>
                  <a:pt x="11725772" y="3028263"/>
                  <a:pt x="11722484" y="3024972"/>
                  <a:pt x="11722484" y="3024972"/>
                </a:cubicBezTo>
                <a:cubicBezTo>
                  <a:pt x="11722484" y="3011815"/>
                  <a:pt x="11729061" y="3008527"/>
                  <a:pt x="11742217" y="3015104"/>
                </a:cubicBezTo>
                <a:cubicBezTo>
                  <a:pt x="11755374" y="3021683"/>
                  <a:pt x="11761954" y="3018396"/>
                  <a:pt x="11761954" y="3005238"/>
                </a:cubicBezTo>
                <a:lnTo>
                  <a:pt x="11761954" y="2985502"/>
                </a:lnTo>
                <a:cubicBezTo>
                  <a:pt x="11735640" y="2972349"/>
                  <a:pt x="11729061" y="2965768"/>
                  <a:pt x="11742217" y="2965768"/>
                </a:cubicBezTo>
                <a:cubicBezTo>
                  <a:pt x="11755374" y="2952611"/>
                  <a:pt x="11761954" y="2946034"/>
                  <a:pt x="11761954" y="2946034"/>
                </a:cubicBezTo>
                <a:cubicBezTo>
                  <a:pt x="11761954" y="2946034"/>
                  <a:pt x="11755374" y="2946034"/>
                  <a:pt x="11742217" y="2946034"/>
                </a:cubicBezTo>
                <a:cubicBezTo>
                  <a:pt x="11729061" y="2932878"/>
                  <a:pt x="11722484" y="2919721"/>
                  <a:pt x="11722484" y="2906564"/>
                </a:cubicBezTo>
                <a:cubicBezTo>
                  <a:pt x="11709327" y="2880252"/>
                  <a:pt x="11669857" y="2867094"/>
                  <a:pt x="11604073" y="2867094"/>
                </a:cubicBezTo>
                <a:close/>
                <a:moveTo>
                  <a:pt x="4262724" y="2867094"/>
                </a:moveTo>
                <a:lnTo>
                  <a:pt x="4242988" y="2886828"/>
                </a:lnTo>
                <a:lnTo>
                  <a:pt x="4282457" y="2886828"/>
                </a:lnTo>
                <a:cubicBezTo>
                  <a:pt x="4282457" y="2873674"/>
                  <a:pt x="4275878" y="2867094"/>
                  <a:pt x="4262724" y="2867094"/>
                </a:cubicBezTo>
                <a:close/>
                <a:moveTo>
                  <a:pt x="3986434" y="2847360"/>
                </a:moveTo>
                <a:cubicBezTo>
                  <a:pt x="3999593" y="2847360"/>
                  <a:pt x="4019326" y="2853937"/>
                  <a:pt x="4045640" y="2867094"/>
                </a:cubicBezTo>
                <a:cubicBezTo>
                  <a:pt x="4071953" y="2867094"/>
                  <a:pt x="4085109" y="2873674"/>
                  <a:pt x="4085109" y="2886828"/>
                </a:cubicBezTo>
                <a:lnTo>
                  <a:pt x="4065373" y="2906564"/>
                </a:lnTo>
                <a:cubicBezTo>
                  <a:pt x="4052217" y="2893407"/>
                  <a:pt x="4032483" y="2886828"/>
                  <a:pt x="4006170" y="2886828"/>
                </a:cubicBezTo>
                <a:cubicBezTo>
                  <a:pt x="3979856" y="2886828"/>
                  <a:pt x="3966699" y="2886828"/>
                  <a:pt x="3966699" y="2886828"/>
                </a:cubicBezTo>
                <a:cubicBezTo>
                  <a:pt x="3966699" y="2886828"/>
                  <a:pt x="3966699" y="2880252"/>
                  <a:pt x="3966699" y="2867094"/>
                </a:cubicBezTo>
                <a:cubicBezTo>
                  <a:pt x="3966699" y="2853937"/>
                  <a:pt x="3973279" y="2847360"/>
                  <a:pt x="3986434" y="2847360"/>
                </a:cubicBezTo>
                <a:close/>
                <a:moveTo>
                  <a:pt x="10341045" y="2847358"/>
                </a:moveTo>
                <a:cubicBezTo>
                  <a:pt x="10354201" y="2847358"/>
                  <a:pt x="10360781" y="2853937"/>
                  <a:pt x="10360781" y="2867094"/>
                </a:cubicBezTo>
                <a:cubicBezTo>
                  <a:pt x="10360781" y="2880252"/>
                  <a:pt x="10354201" y="2886828"/>
                  <a:pt x="10341045" y="2886828"/>
                </a:cubicBezTo>
                <a:cubicBezTo>
                  <a:pt x="10354201" y="2873674"/>
                  <a:pt x="10354201" y="2860517"/>
                  <a:pt x="10341045" y="2847358"/>
                </a:cubicBezTo>
                <a:close/>
                <a:moveTo>
                  <a:pt x="4361394" y="2847358"/>
                </a:moveTo>
                <a:cubicBezTo>
                  <a:pt x="4361394" y="2860517"/>
                  <a:pt x="4361394" y="2867094"/>
                  <a:pt x="4361394" y="2867094"/>
                </a:cubicBezTo>
                <a:cubicBezTo>
                  <a:pt x="4374555" y="2867094"/>
                  <a:pt x="4381130" y="2867094"/>
                  <a:pt x="4381130" y="2867094"/>
                </a:cubicBezTo>
                <a:cubicBezTo>
                  <a:pt x="4381130" y="2853937"/>
                  <a:pt x="4374555" y="2847358"/>
                  <a:pt x="4361394" y="2847358"/>
                </a:cubicBezTo>
                <a:close/>
                <a:moveTo>
                  <a:pt x="4321928" y="2847358"/>
                </a:moveTo>
                <a:cubicBezTo>
                  <a:pt x="4321928" y="2847358"/>
                  <a:pt x="4321928" y="2853937"/>
                  <a:pt x="4321928" y="2867094"/>
                </a:cubicBezTo>
                <a:cubicBezTo>
                  <a:pt x="4335085" y="2880252"/>
                  <a:pt x="4341662" y="2886828"/>
                  <a:pt x="4341662" y="2886828"/>
                </a:cubicBezTo>
                <a:cubicBezTo>
                  <a:pt x="4341662" y="2886828"/>
                  <a:pt x="4341662" y="2880252"/>
                  <a:pt x="4341662" y="2867094"/>
                </a:cubicBezTo>
                <a:cubicBezTo>
                  <a:pt x="4341662" y="2867094"/>
                  <a:pt x="4338373" y="2863806"/>
                  <a:pt x="4331793" y="2857226"/>
                </a:cubicBezTo>
                <a:cubicBezTo>
                  <a:pt x="4325216" y="2850649"/>
                  <a:pt x="4321928" y="2847358"/>
                  <a:pt x="4321928" y="2847358"/>
                </a:cubicBezTo>
                <a:close/>
                <a:moveTo>
                  <a:pt x="9827941" y="2832557"/>
                </a:moveTo>
                <a:cubicBezTo>
                  <a:pt x="9824650" y="2832557"/>
                  <a:pt x="9821361" y="2834205"/>
                  <a:pt x="9818072" y="2837492"/>
                </a:cubicBezTo>
                <a:cubicBezTo>
                  <a:pt x="9811493" y="2844069"/>
                  <a:pt x="9814784" y="2847358"/>
                  <a:pt x="9827941" y="2847358"/>
                </a:cubicBezTo>
                <a:cubicBezTo>
                  <a:pt x="9841097" y="2847358"/>
                  <a:pt x="9847674" y="2847358"/>
                  <a:pt x="9847674" y="2847358"/>
                </a:cubicBezTo>
                <a:cubicBezTo>
                  <a:pt x="9847674" y="2847358"/>
                  <a:pt x="9844386" y="2844069"/>
                  <a:pt x="9837806" y="2837492"/>
                </a:cubicBezTo>
                <a:cubicBezTo>
                  <a:pt x="9834518" y="2834205"/>
                  <a:pt x="9831229" y="2832557"/>
                  <a:pt x="9827941" y="2832557"/>
                </a:cubicBezTo>
                <a:close/>
                <a:moveTo>
                  <a:pt x="4144313" y="2827624"/>
                </a:moveTo>
                <a:cubicBezTo>
                  <a:pt x="4157470" y="2827624"/>
                  <a:pt x="4164047" y="2834201"/>
                  <a:pt x="4164047" y="2847358"/>
                </a:cubicBezTo>
                <a:cubicBezTo>
                  <a:pt x="4164047" y="2860517"/>
                  <a:pt x="4164047" y="2870385"/>
                  <a:pt x="4164047" y="2876963"/>
                </a:cubicBezTo>
                <a:cubicBezTo>
                  <a:pt x="4164047" y="2883539"/>
                  <a:pt x="4170627" y="2886828"/>
                  <a:pt x="4183783" y="2886828"/>
                </a:cubicBezTo>
                <a:lnTo>
                  <a:pt x="4203517" y="2886828"/>
                </a:lnTo>
                <a:cubicBezTo>
                  <a:pt x="4216674" y="2899987"/>
                  <a:pt x="4216674" y="2913141"/>
                  <a:pt x="4203517" y="2926299"/>
                </a:cubicBezTo>
                <a:lnTo>
                  <a:pt x="4164047" y="2906564"/>
                </a:lnTo>
                <a:cubicBezTo>
                  <a:pt x="4164047" y="2893407"/>
                  <a:pt x="4157470" y="2886828"/>
                  <a:pt x="4144313" y="2886828"/>
                </a:cubicBezTo>
                <a:cubicBezTo>
                  <a:pt x="4131156" y="2886828"/>
                  <a:pt x="4124580" y="2876963"/>
                  <a:pt x="4124580" y="2857226"/>
                </a:cubicBezTo>
                <a:cubicBezTo>
                  <a:pt x="4124580" y="2837492"/>
                  <a:pt x="4131156" y="2827624"/>
                  <a:pt x="4144313" y="2827624"/>
                </a:cubicBezTo>
                <a:close/>
                <a:moveTo>
                  <a:pt x="4085109" y="2827624"/>
                </a:moveTo>
                <a:cubicBezTo>
                  <a:pt x="4085109" y="2827624"/>
                  <a:pt x="4085109" y="2834201"/>
                  <a:pt x="4085109" y="2847358"/>
                </a:cubicBezTo>
                <a:cubicBezTo>
                  <a:pt x="4085109" y="2847358"/>
                  <a:pt x="4081821" y="2847358"/>
                  <a:pt x="4075242" y="2847358"/>
                </a:cubicBezTo>
                <a:cubicBezTo>
                  <a:pt x="4068665" y="2847358"/>
                  <a:pt x="4065373" y="2844069"/>
                  <a:pt x="4065373" y="2837492"/>
                </a:cubicBezTo>
                <a:cubicBezTo>
                  <a:pt x="4065373" y="2830913"/>
                  <a:pt x="4071953" y="2827624"/>
                  <a:pt x="4085109" y="2827624"/>
                </a:cubicBezTo>
                <a:close/>
                <a:moveTo>
                  <a:pt x="3848292" y="2827624"/>
                </a:moveTo>
                <a:lnTo>
                  <a:pt x="3887761" y="2847358"/>
                </a:lnTo>
                <a:cubicBezTo>
                  <a:pt x="3874604" y="2847358"/>
                  <a:pt x="3861447" y="2847358"/>
                  <a:pt x="3848292" y="2847358"/>
                </a:cubicBezTo>
                <a:cubicBezTo>
                  <a:pt x="3835133" y="2847358"/>
                  <a:pt x="3835133" y="2840781"/>
                  <a:pt x="3848292" y="2827624"/>
                </a:cubicBezTo>
                <a:close/>
                <a:moveTo>
                  <a:pt x="3690414" y="2827624"/>
                </a:moveTo>
                <a:cubicBezTo>
                  <a:pt x="3690414" y="2827624"/>
                  <a:pt x="3690414" y="2834201"/>
                  <a:pt x="3690414" y="2847358"/>
                </a:cubicBezTo>
                <a:lnTo>
                  <a:pt x="3690414" y="2867094"/>
                </a:lnTo>
                <a:cubicBezTo>
                  <a:pt x="3677257" y="2867094"/>
                  <a:pt x="3670677" y="2863806"/>
                  <a:pt x="3670677" y="2857226"/>
                </a:cubicBezTo>
                <a:cubicBezTo>
                  <a:pt x="3670677" y="2850649"/>
                  <a:pt x="3670677" y="2847358"/>
                  <a:pt x="3670677" y="2847358"/>
                </a:cubicBezTo>
                <a:close/>
                <a:moveTo>
                  <a:pt x="11801424" y="2807890"/>
                </a:moveTo>
                <a:lnTo>
                  <a:pt x="11821158" y="2867094"/>
                </a:lnTo>
                <a:cubicBezTo>
                  <a:pt x="11834315" y="2853937"/>
                  <a:pt x="11847472" y="2853937"/>
                  <a:pt x="11860629" y="2867094"/>
                </a:cubicBezTo>
                <a:cubicBezTo>
                  <a:pt x="11860629" y="2867094"/>
                  <a:pt x="11860629" y="2873674"/>
                  <a:pt x="11860629" y="2886828"/>
                </a:cubicBezTo>
                <a:lnTo>
                  <a:pt x="11900098" y="2906564"/>
                </a:lnTo>
                <a:cubicBezTo>
                  <a:pt x="11926409" y="2919721"/>
                  <a:pt x="11946145" y="2926299"/>
                  <a:pt x="11959302" y="2926299"/>
                </a:cubicBezTo>
                <a:lnTo>
                  <a:pt x="11998773" y="2906564"/>
                </a:lnTo>
                <a:cubicBezTo>
                  <a:pt x="11998773" y="2893407"/>
                  <a:pt x="11992192" y="2880252"/>
                  <a:pt x="11979036" y="2867094"/>
                </a:cubicBezTo>
                <a:cubicBezTo>
                  <a:pt x="11965879" y="2853937"/>
                  <a:pt x="11946145" y="2844069"/>
                  <a:pt x="11919832" y="2837492"/>
                </a:cubicBezTo>
                <a:cubicBezTo>
                  <a:pt x="11893518" y="2830913"/>
                  <a:pt x="11873786" y="2827624"/>
                  <a:pt x="11860629" y="2827624"/>
                </a:cubicBezTo>
                <a:lnTo>
                  <a:pt x="11821158" y="2807890"/>
                </a:lnTo>
                <a:close/>
                <a:moveTo>
                  <a:pt x="11308051" y="2807890"/>
                </a:moveTo>
                <a:lnTo>
                  <a:pt x="11327788" y="2827624"/>
                </a:lnTo>
                <a:cubicBezTo>
                  <a:pt x="11327788" y="2814467"/>
                  <a:pt x="11324496" y="2807890"/>
                  <a:pt x="11317919" y="2807890"/>
                </a:cubicBezTo>
                <a:cubicBezTo>
                  <a:pt x="11311342" y="2807890"/>
                  <a:pt x="11308051" y="2807890"/>
                  <a:pt x="11308051" y="2807890"/>
                </a:cubicBezTo>
                <a:close/>
                <a:moveTo>
                  <a:pt x="10873885" y="2807890"/>
                </a:moveTo>
                <a:lnTo>
                  <a:pt x="10893621" y="2827624"/>
                </a:lnTo>
                <a:lnTo>
                  <a:pt x="10893621" y="2807890"/>
                </a:lnTo>
                <a:close/>
                <a:moveTo>
                  <a:pt x="9551652" y="2807890"/>
                </a:moveTo>
                <a:lnTo>
                  <a:pt x="9610856" y="2827624"/>
                </a:lnTo>
                <a:lnTo>
                  <a:pt x="9591122" y="2807890"/>
                </a:lnTo>
                <a:close/>
                <a:moveTo>
                  <a:pt x="10770278" y="2798022"/>
                </a:moveTo>
                <a:cubicBezTo>
                  <a:pt x="10766990" y="2798022"/>
                  <a:pt x="10762057" y="2801311"/>
                  <a:pt x="10755477" y="2807890"/>
                </a:cubicBezTo>
                <a:lnTo>
                  <a:pt x="10775211" y="2807890"/>
                </a:lnTo>
                <a:cubicBezTo>
                  <a:pt x="10775211" y="2801311"/>
                  <a:pt x="10773567" y="2798022"/>
                  <a:pt x="10770278" y="2798022"/>
                </a:cubicBezTo>
                <a:close/>
                <a:moveTo>
                  <a:pt x="11781688" y="2788155"/>
                </a:moveTo>
                <a:cubicBezTo>
                  <a:pt x="11768531" y="2788155"/>
                  <a:pt x="11761954" y="2794734"/>
                  <a:pt x="11761954" y="2807890"/>
                </a:cubicBezTo>
                <a:lnTo>
                  <a:pt x="11781688" y="2807890"/>
                </a:lnTo>
                <a:close/>
                <a:moveTo>
                  <a:pt x="11406725" y="2788155"/>
                </a:moveTo>
                <a:cubicBezTo>
                  <a:pt x="11419882" y="2801311"/>
                  <a:pt x="11419882" y="2807890"/>
                  <a:pt x="11406725" y="2807890"/>
                </a:cubicBezTo>
                <a:lnTo>
                  <a:pt x="11426462" y="2827624"/>
                </a:lnTo>
                <a:cubicBezTo>
                  <a:pt x="11439618" y="2827624"/>
                  <a:pt x="11449487" y="2827624"/>
                  <a:pt x="11456063" y="2827624"/>
                </a:cubicBezTo>
                <a:cubicBezTo>
                  <a:pt x="11462641" y="2827624"/>
                  <a:pt x="11472509" y="2834201"/>
                  <a:pt x="11485665" y="2847358"/>
                </a:cubicBezTo>
                <a:lnTo>
                  <a:pt x="11525136" y="2847358"/>
                </a:lnTo>
                <a:lnTo>
                  <a:pt x="11505399" y="2827624"/>
                </a:lnTo>
                <a:cubicBezTo>
                  <a:pt x="11505399" y="2814467"/>
                  <a:pt x="11498822" y="2807890"/>
                  <a:pt x="11485665" y="2807890"/>
                </a:cubicBezTo>
                <a:lnTo>
                  <a:pt x="11446195" y="2807890"/>
                </a:lnTo>
                <a:cubicBezTo>
                  <a:pt x="11446195" y="2794734"/>
                  <a:pt x="11439618" y="2788155"/>
                  <a:pt x="11426462" y="2788155"/>
                </a:cubicBezTo>
                <a:close/>
                <a:moveTo>
                  <a:pt x="4001237" y="2778288"/>
                </a:moveTo>
                <a:cubicBezTo>
                  <a:pt x="4004525" y="2778288"/>
                  <a:pt x="4006170" y="2781577"/>
                  <a:pt x="4006170" y="2788155"/>
                </a:cubicBezTo>
                <a:lnTo>
                  <a:pt x="3986434" y="2788155"/>
                </a:lnTo>
                <a:cubicBezTo>
                  <a:pt x="3993013" y="2781577"/>
                  <a:pt x="3997948" y="2778288"/>
                  <a:pt x="4001237" y="2778288"/>
                </a:cubicBezTo>
                <a:close/>
                <a:moveTo>
                  <a:pt x="11248847" y="2768420"/>
                </a:moveTo>
                <a:lnTo>
                  <a:pt x="11248847" y="2788155"/>
                </a:lnTo>
                <a:lnTo>
                  <a:pt x="11288317" y="2788155"/>
                </a:lnTo>
                <a:cubicBezTo>
                  <a:pt x="11275161" y="2774997"/>
                  <a:pt x="11262004" y="2768420"/>
                  <a:pt x="11248847" y="2768420"/>
                </a:cubicBezTo>
                <a:close/>
                <a:moveTo>
                  <a:pt x="10834417" y="2768420"/>
                </a:moveTo>
                <a:lnTo>
                  <a:pt x="10814681" y="2788155"/>
                </a:lnTo>
                <a:cubicBezTo>
                  <a:pt x="10827838" y="2801311"/>
                  <a:pt x="10827838" y="2807890"/>
                  <a:pt x="10814681" y="2807890"/>
                </a:cubicBezTo>
                <a:lnTo>
                  <a:pt x="10814681" y="2827624"/>
                </a:lnTo>
                <a:cubicBezTo>
                  <a:pt x="10827838" y="2827624"/>
                  <a:pt x="10840995" y="2821047"/>
                  <a:pt x="10854152" y="2807890"/>
                </a:cubicBezTo>
                <a:cubicBezTo>
                  <a:pt x="10854152" y="2794734"/>
                  <a:pt x="10854152" y="2784866"/>
                  <a:pt x="10854152" y="2778288"/>
                </a:cubicBezTo>
                <a:cubicBezTo>
                  <a:pt x="10854152" y="2771709"/>
                  <a:pt x="10847574" y="2768420"/>
                  <a:pt x="10834417" y="2768420"/>
                </a:cubicBezTo>
                <a:close/>
                <a:moveTo>
                  <a:pt x="10123963" y="2768420"/>
                </a:moveTo>
                <a:lnTo>
                  <a:pt x="10104226" y="2788155"/>
                </a:lnTo>
                <a:cubicBezTo>
                  <a:pt x="10104226" y="2801311"/>
                  <a:pt x="10104226" y="2807890"/>
                  <a:pt x="10104226" y="2807890"/>
                </a:cubicBezTo>
                <a:cubicBezTo>
                  <a:pt x="10104226" y="2807890"/>
                  <a:pt x="10110806" y="2801311"/>
                  <a:pt x="10123963" y="2788155"/>
                </a:cubicBezTo>
                <a:cubicBezTo>
                  <a:pt x="10123963" y="2788155"/>
                  <a:pt x="10123963" y="2781577"/>
                  <a:pt x="10123963" y="2768420"/>
                </a:cubicBezTo>
                <a:close/>
                <a:moveTo>
                  <a:pt x="10005552" y="2768420"/>
                </a:moveTo>
                <a:lnTo>
                  <a:pt x="10025289" y="2788155"/>
                </a:lnTo>
                <a:cubicBezTo>
                  <a:pt x="10012132" y="2788155"/>
                  <a:pt x="10005552" y="2791445"/>
                  <a:pt x="10005552" y="2798022"/>
                </a:cubicBezTo>
                <a:cubicBezTo>
                  <a:pt x="10005552" y="2804599"/>
                  <a:pt x="10005552" y="2814467"/>
                  <a:pt x="10005552" y="2827624"/>
                </a:cubicBezTo>
                <a:cubicBezTo>
                  <a:pt x="10005552" y="2840781"/>
                  <a:pt x="10015421" y="2847358"/>
                  <a:pt x="10035157" y="2847358"/>
                </a:cubicBezTo>
                <a:cubicBezTo>
                  <a:pt x="10054891" y="2847358"/>
                  <a:pt x="10071336" y="2853937"/>
                  <a:pt x="10084493" y="2867094"/>
                </a:cubicBezTo>
                <a:lnTo>
                  <a:pt x="10123963" y="2867094"/>
                </a:lnTo>
                <a:cubicBezTo>
                  <a:pt x="10123963" y="2853937"/>
                  <a:pt x="10130540" y="2853937"/>
                  <a:pt x="10143697" y="2867094"/>
                </a:cubicBezTo>
                <a:lnTo>
                  <a:pt x="10163433" y="2847358"/>
                </a:lnTo>
                <a:lnTo>
                  <a:pt x="10123963" y="2847358"/>
                </a:lnTo>
                <a:lnTo>
                  <a:pt x="10104226" y="2827624"/>
                </a:lnTo>
                <a:lnTo>
                  <a:pt x="10064760" y="2827624"/>
                </a:lnTo>
                <a:cubicBezTo>
                  <a:pt x="10051603" y="2840781"/>
                  <a:pt x="10048314" y="2837492"/>
                  <a:pt x="10054891" y="2817757"/>
                </a:cubicBezTo>
                <a:cubicBezTo>
                  <a:pt x="10061468" y="2798022"/>
                  <a:pt x="10051603" y="2781577"/>
                  <a:pt x="10025289" y="2768420"/>
                </a:cubicBezTo>
                <a:close/>
                <a:moveTo>
                  <a:pt x="9768737" y="2768420"/>
                </a:moveTo>
                <a:lnTo>
                  <a:pt x="9689797" y="2827624"/>
                </a:lnTo>
                <a:lnTo>
                  <a:pt x="9709530" y="2847358"/>
                </a:lnTo>
                <a:cubicBezTo>
                  <a:pt x="9709530" y="2834201"/>
                  <a:pt x="9709530" y="2827624"/>
                  <a:pt x="9709530" y="2827624"/>
                </a:cubicBezTo>
                <a:lnTo>
                  <a:pt x="9729267" y="2827624"/>
                </a:lnTo>
                <a:cubicBezTo>
                  <a:pt x="9742421" y="2840781"/>
                  <a:pt x="9762157" y="2840781"/>
                  <a:pt x="9788471" y="2827624"/>
                </a:cubicBezTo>
                <a:lnTo>
                  <a:pt x="9808204" y="2807890"/>
                </a:lnTo>
                <a:lnTo>
                  <a:pt x="9788471" y="2807890"/>
                </a:lnTo>
                <a:cubicBezTo>
                  <a:pt x="9762157" y="2821047"/>
                  <a:pt x="9749000" y="2821047"/>
                  <a:pt x="9749000" y="2807890"/>
                </a:cubicBezTo>
                <a:lnTo>
                  <a:pt x="9749000" y="2788155"/>
                </a:lnTo>
                <a:cubicBezTo>
                  <a:pt x="9762157" y="2801311"/>
                  <a:pt x="9768737" y="2801311"/>
                  <a:pt x="9768737" y="2788155"/>
                </a:cubicBezTo>
                <a:close/>
                <a:moveTo>
                  <a:pt x="10228803" y="2763487"/>
                </a:moveTo>
                <a:cubicBezTo>
                  <a:pt x="10221404" y="2763487"/>
                  <a:pt x="10212769" y="2765132"/>
                  <a:pt x="10202900" y="2768420"/>
                </a:cubicBezTo>
                <a:cubicBezTo>
                  <a:pt x="10176590" y="2768420"/>
                  <a:pt x="10170010" y="2774997"/>
                  <a:pt x="10183167" y="2788155"/>
                </a:cubicBezTo>
                <a:cubicBezTo>
                  <a:pt x="10196323" y="2801311"/>
                  <a:pt x="10196323" y="2807890"/>
                  <a:pt x="10183167" y="2807890"/>
                </a:cubicBezTo>
                <a:lnTo>
                  <a:pt x="10163433" y="2807890"/>
                </a:lnTo>
                <a:lnTo>
                  <a:pt x="10183167" y="2827624"/>
                </a:lnTo>
                <a:lnTo>
                  <a:pt x="10202900" y="2847358"/>
                </a:lnTo>
                <a:lnTo>
                  <a:pt x="10222637" y="2807890"/>
                </a:lnTo>
                <a:lnTo>
                  <a:pt x="10242371" y="2827624"/>
                </a:lnTo>
                <a:cubicBezTo>
                  <a:pt x="10242371" y="2827624"/>
                  <a:pt x="10248950" y="2834201"/>
                  <a:pt x="10262107" y="2847358"/>
                </a:cubicBezTo>
                <a:lnTo>
                  <a:pt x="10281841" y="2847358"/>
                </a:lnTo>
                <a:cubicBezTo>
                  <a:pt x="10294998" y="2847358"/>
                  <a:pt x="10301577" y="2840781"/>
                  <a:pt x="10301577" y="2827624"/>
                </a:cubicBezTo>
                <a:cubicBezTo>
                  <a:pt x="10314734" y="2853937"/>
                  <a:pt x="10327888" y="2873674"/>
                  <a:pt x="10341045" y="2886828"/>
                </a:cubicBezTo>
                <a:lnTo>
                  <a:pt x="10360781" y="2906564"/>
                </a:lnTo>
                <a:lnTo>
                  <a:pt x="10380515" y="2886828"/>
                </a:lnTo>
                <a:cubicBezTo>
                  <a:pt x="10380515" y="2886828"/>
                  <a:pt x="10380515" y="2880252"/>
                  <a:pt x="10380515" y="2867094"/>
                </a:cubicBezTo>
                <a:lnTo>
                  <a:pt x="10400251" y="2867094"/>
                </a:lnTo>
                <a:cubicBezTo>
                  <a:pt x="10413408" y="2853937"/>
                  <a:pt x="10426562" y="2850649"/>
                  <a:pt x="10439719" y="2857226"/>
                </a:cubicBezTo>
                <a:cubicBezTo>
                  <a:pt x="10452875" y="2863806"/>
                  <a:pt x="10459456" y="2867094"/>
                  <a:pt x="10459456" y="2867094"/>
                </a:cubicBezTo>
                <a:lnTo>
                  <a:pt x="10459456" y="2847358"/>
                </a:lnTo>
                <a:cubicBezTo>
                  <a:pt x="10433142" y="2834201"/>
                  <a:pt x="10416696" y="2830913"/>
                  <a:pt x="10410117" y="2837492"/>
                </a:cubicBezTo>
                <a:cubicBezTo>
                  <a:pt x="10403540" y="2844069"/>
                  <a:pt x="10400251" y="2840781"/>
                  <a:pt x="10400251" y="2827624"/>
                </a:cubicBezTo>
                <a:lnTo>
                  <a:pt x="10380515" y="2807890"/>
                </a:lnTo>
                <a:cubicBezTo>
                  <a:pt x="10380515" y="2807890"/>
                  <a:pt x="10377226" y="2807890"/>
                  <a:pt x="10370647" y="2807890"/>
                </a:cubicBezTo>
                <a:cubicBezTo>
                  <a:pt x="10364069" y="2807890"/>
                  <a:pt x="10354201" y="2807890"/>
                  <a:pt x="10341045" y="2807890"/>
                </a:cubicBezTo>
                <a:cubicBezTo>
                  <a:pt x="10327888" y="2794734"/>
                  <a:pt x="10314734" y="2801311"/>
                  <a:pt x="10301577" y="2827624"/>
                </a:cubicBezTo>
                <a:cubicBezTo>
                  <a:pt x="10301577" y="2814467"/>
                  <a:pt x="10294998" y="2807890"/>
                  <a:pt x="10281841" y="2807890"/>
                </a:cubicBezTo>
                <a:cubicBezTo>
                  <a:pt x="10268684" y="2821047"/>
                  <a:pt x="10262107" y="2821047"/>
                  <a:pt x="10262107" y="2807890"/>
                </a:cubicBezTo>
                <a:cubicBezTo>
                  <a:pt x="10262107" y="2778288"/>
                  <a:pt x="10251006" y="2763487"/>
                  <a:pt x="10228803" y="2763487"/>
                </a:cubicBezTo>
                <a:close/>
                <a:moveTo>
                  <a:pt x="10133831" y="2748684"/>
                </a:moveTo>
                <a:cubicBezTo>
                  <a:pt x="10127251" y="2748684"/>
                  <a:pt x="10127251" y="2755263"/>
                  <a:pt x="10133831" y="2768420"/>
                </a:cubicBezTo>
                <a:cubicBezTo>
                  <a:pt x="10140408" y="2781577"/>
                  <a:pt x="10146988" y="2784866"/>
                  <a:pt x="10153565" y="2778288"/>
                </a:cubicBezTo>
                <a:cubicBezTo>
                  <a:pt x="10160142" y="2771709"/>
                  <a:pt x="10160142" y="2765132"/>
                  <a:pt x="10153565" y="2758552"/>
                </a:cubicBezTo>
                <a:cubicBezTo>
                  <a:pt x="10146988" y="2751975"/>
                  <a:pt x="10140408" y="2748684"/>
                  <a:pt x="10133831" y="2748684"/>
                </a:cubicBezTo>
                <a:close/>
                <a:moveTo>
                  <a:pt x="9867411" y="2748684"/>
                </a:moveTo>
                <a:cubicBezTo>
                  <a:pt x="9854254" y="2748684"/>
                  <a:pt x="9847674" y="2751975"/>
                  <a:pt x="9847674" y="2758552"/>
                </a:cubicBezTo>
                <a:cubicBezTo>
                  <a:pt x="9847674" y="2765132"/>
                  <a:pt x="9854254" y="2768420"/>
                  <a:pt x="9867411" y="2768420"/>
                </a:cubicBezTo>
                <a:close/>
                <a:moveTo>
                  <a:pt x="9053349" y="2738819"/>
                </a:moveTo>
                <a:cubicBezTo>
                  <a:pt x="9050058" y="2738819"/>
                  <a:pt x="9045126" y="2742108"/>
                  <a:pt x="9038548" y="2748684"/>
                </a:cubicBezTo>
                <a:lnTo>
                  <a:pt x="9038548" y="2768420"/>
                </a:lnTo>
                <a:cubicBezTo>
                  <a:pt x="9051703" y="2768420"/>
                  <a:pt x="9058283" y="2761840"/>
                  <a:pt x="9058283" y="2748684"/>
                </a:cubicBezTo>
                <a:cubicBezTo>
                  <a:pt x="9058283" y="2742108"/>
                  <a:pt x="9056638" y="2738819"/>
                  <a:pt x="9053349" y="2738819"/>
                </a:cubicBezTo>
                <a:close/>
                <a:moveTo>
                  <a:pt x="11288317" y="2728950"/>
                </a:moveTo>
                <a:cubicBezTo>
                  <a:pt x="11288317" y="2728950"/>
                  <a:pt x="11288317" y="2735527"/>
                  <a:pt x="11288317" y="2748684"/>
                </a:cubicBezTo>
                <a:cubicBezTo>
                  <a:pt x="11288317" y="2761840"/>
                  <a:pt x="11294894" y="2761840"/>
                  <a:pt x="11308051" y="2748684"/>
                </a:cubicBezTo>
                <a:cubicBezTo>
                  <a:pt x="11308051" y="2735527"/>
                  <a:pt x="11308051" y="2728950"/>
                  <a:pt x="11308051" y="2728950"/>
                </a:cubicBezTo>
                <a:cubicBezTo>
                  <a:pt x="11294894" y="2728950"/>
                  <a:pt x="11288317" y="2728950"/>
                  <a:pt x="11288317" y="2728950"/>
                </a:cubicBezTo>
                <a:close/>
                <a:moveTo>
                  <a:pt x="6157263" y="2728950"/>
                </a:moveTo>
                <a:lnTo>
                  <a:pt x="6177001" y="2748684"/>
                </a:lnTo>
                <a:lnTo>
                  <a:pt x="6196734" y="2748684"/>
                </a:lnTo>
                <a:cubicBezTo>
                  <a:pt x="6183577" y="2735527"/>
                  <a:pt x="6170420" y="2728950"/>
                  <a:pt x="6157263" y="2728950"/>
                </a:cubicBezTo>
                <a:close/>
                <a:moveTo>
                  <a:pt x="4519276" y="2728950"/>
                </a:moveTo>
                <a:cubicBezTo>
                  <a:pt x="4519276" y="2728950"/>
                  <a:pt x="4519276" y="2735527"/>
                  <a:pt x="4519276" y="2748684"/>
                </a:cubicBezTo>
                <a:cubicBezTo>
                  <a:pt x="4532433" y="2748684"/>
                  <a:pt x="4539009" y="2745395"/>
                  <a:pt x="4539009" y="2738819"/>
                </a:cubicBezTo>
                <a:cubicBezTo>
                  <a:pt x="4539009" y="2732238"/>
                  <a:pt x="4539009" y="2728950"/>
                  <a:pt x="4539009" y="2728950"/>
                </a:cubicBezTo>
                <a:cubicBezTo>
                  <a:pt x="4539009" y="2728950"/>
                  <a:pt x="4532433" y="2728950"/>
                  <a:pt x="4519276" y="2728950"/>
                </a:cubicBezTo>
                <a:close/>
                <a:moveTo>
                  <a:pt x="3137836" y="2728950"/>
                </a:moveTo>
                <a:lnTo>
                  <a:pt x="3157573" y="2728950"/>
                </a:lnTo>
                <a:lnTo>
                  <a:pt x="3177307" y="2728950"/>
                </a:lnTo>
                <a:cubicBezTo>
                  <a:pt x="3190463" y="2728950"/>
                  <a:pt x="3190463" y="2732238"/>
                  <a:pt x="3177307" y="2738819"/>
                </a:cubicBezTo>
                <a:cubicBezTo>
                  <a:pt x="3164150" y="2745395"/>
                  <a:pt x="3164150" y="2755263"/>
                  <a:pt x="3177307" y="2768420"/>
                </a:cubicBezTo>
                <a:cubicBezTo>
                  <a:pt x="3177307" y="2768420"/>
                  <a:pt x="3174018" y="2768420"/>
                  <a:pt x="3167439" y="2768420"/>
                </a:cubicBezTo>
                <a:cubicBezTo>
                  <a:pt x="3160861" y="2768420"/>
                  <a:pt x="3150993" y="2761840"/>
                  <a:pt x="3137836" y="2748684"/>
                </a:cubicBezTo>
                <a:close/>
                <a:moveTo>
                  <a:pt x="11071233" y="2709216"/>
                </a:moveTo>
                <a:cubicBezTo>
                  <a:pt x="11084392" y="2709216"/>
                  <a:pt x="11090969" y="2709216"/>
                  <a:pt x="11090969" y="2709216"/>
                </a:cubicBezTo>
                <a:cubicBezTo>
                  <a:pt x="11090969" y="2709216"/>
                  <a:pt x="11090969" y="2715793"/>
                  <a:pt x="11090969" y="2728950"/>
                </a:cubicBezTo>
                <a:lnTo>
                  <a:pt x="11051499" y="2728950"/>
                </a:lnTo>
                <a:cubicBezTo>
                  <a:pt x="11051499" y="2715793"/>
                  <a:pt x="11058076" y="2709216"/>
                  <a:pt x="11071233" y="2709216"/>
                </a:cubicBezTo>
                <a:close/>
                <a:moveTo>
                  <a:pt x="9512182" y="2709216"/>
                </a:moveTo>
                <a:cubicBezTo>
                  <a:pt x="9499028" y="2709216"/>
                  <a:pt x="9499028" y="2715793"/>
                  <a:pt x="9512182" y="2728950"/>
                </a:cubicBezTo>
                <a:lnTo>
                  <a:pt x="9531919" y="2728950"/>
                </a:lnTo>
                <a:cubicBezTo>
                  <a:pt x="9531919" y="2715793"/>
                  <a:pt x="9525339" y="2709216"/>
                  <a:pt x="9512182" y="2709216"/>
                </a:cubicBezTo>
                <a:close/>
                <a:moveTo>
                  <a:pt x="4415667" y="2699348"/>
                </a:moveTo>
                <a:cubicBezTo>
                  <a:pt x="4412378" y="2699348"/>
                  <a:pt x="4407444" y="2702637"/>
                  <a:pt x="4400865" y="2709216"/>
                </a:cubicBezTo>
                <a:cubicBezTo>
                  <a:pt x="4374555" y="2722373"/>
                  <a:pt x="4381130" y="2728950"/>
                  <a:pt x="4420601" y="2728950"/>
                </a:cubicBezTo>
                <a:lnTo>
                  <a:pt x="4420601" y="2709216"/>
                </a:lnTo>
                <a:cubicBezTo>
                  <a:pt x="4420601" y="2702637"/>
                  <a:pt x="4418958" y="2699348"/>
                  <a:pt x="4415667" y="2699348"/>
                </a:cubicBezTo>
                <a:close/>
                <a:moveTo>
                  <a:pt x="11051499" y="2689480"/>
                </a:moveTo>
                <a:lnTo>
                  <a:pt x="11051499" y="2709216"/>
                </a:lnTo>
                <a:cubicBezTo>
                  <a:pt x="11038342" y="2709216"/>
                  <a:pt x="11031765" y="2709216"/>
                  <a:pt x="11031765" y="2709216"/>
                </a:cubicBezTo>
                <a:cubicBezTo>
                  <a:pt x="11031765" y="2709216"/>
                  <a:pt x="11031765" y="2715793"/>
                  <a:pt x="11031765" y="2728950"/>
                </a:cubicBezTo>
                <a:lnTo>
                  <a:pt x="11012029" y="2728950"/>
                </a:lnTo>
                <a:cubicBezTo>
                  <a:pt x="10998872" y="2728950"/>
                  <a:pt x="10992295" y="2728950"/>
                  <a:pt x="10992295" y="2728950"/>
                </a:cubicBezTo>
                <a:cubicBezTo>
                  <a:pt x="10992295" y="2728950"/>
                  <a:pt x="10992295" y="2735527"/>
                  <a:pt x="10992295" y="2748684"/>
                </a:cubicBezTo>
                <a:cubicBezTo>
                  <a:pt x="10992295" y="2748684"/>
                  <a:pt x="10998872" y="2748684"/>
                  <a:pt x="11012029" y="2748684"/>
                </a:cubicBezTo>
                <a:lnTo>
                  <a:pt x="11012029" y="2788155"/>
                </a:lnTo>
                <a:cubicBezTo>
                  <a:pt x="10998872" y="2788155"/>
                  <a:pt x="10992295" y="2788155"/>
                  <a:pt x="10992295" y="2788155"/>
                </a:cubicBezTo>
                <a:cubicBezTo>
                  <a:pt x="10979139" y="2801311"/>
                  <a:pt x="10972560" y="2801311"/>
                  <a:pt x="10972560" y="2788155"/>
                </a:cubicBezTo>
                <a:cubicBezTo>
                  <a:pt x="10972560" y="2774997"/>
                  <a:pt x="10965982" y="2768420"/>
                  <a:pt x="10952825" y="2768420"/>
                </a:cubicBezTo>
                <a:cubicBezTo>
                  <a:pt x="10939668" y="2768420"/>
                  <a:pt x="10926512" y="2761840"/>
                  <a:pt x="10913355" y="2748684"/>
                </a:cubicBezTo>
                <a:cubicBezTo>
                  <a:pt x="10913355" y="2748684"/>
                  <a:pt x="10906778" y="2748684"/>
                  <a:pt x="10893621" y="2748684"/>
                </a:cubicBezTo>
                <a:cubicBezTo>
                  <a:pt x="10880466" y="2761840"/>
                  <a:pt x="10887042" y="2771709"/>
                  <a:pt x="10913355" y="2778288"/>
                </a:cubicBezTo>
                <a:cubicBezTo>
                  <a:pt x="10939668" y="2784866"/>
                  <a:pt x="10952825" y="2794734"/>
                  <a:pt x="10952825" y="2807890"/>
                </a:cubicBezTo>
                <a:cubicBezTo>
                  <a:pt x="10965982" y="2807890"/>
                  <a:pt x="10972560" y="2807890"/>
                  <a:pt x="10972560" y="2807890"/>
                </a:cubicBezTo>
                <a:cubicBezTo>
                  <a:pt x="10998872" y="2807890"/>
                  <a:pt x="11018609" y="2811179"/>
                  <a:pt x="11031765" y="2817757"/>
                </a:cubicBezTo>
                <a:cubicBezTo>
                  <a:pt x="11044922" y="2824335"/>
                  <a:pt x="11051499" y="2834201"/>
                  <a:pt x="11051499" y="2847358"/>
                </a:cubicBezTo>
                <a:cubicBezTo>
                  <a:pt x="11051499" y="2847358"/>
                  <a:pt x="11054788" y="2850649"/>
                  <a:pt x="11061367" y="2857226"/>
                </a:cubicBezTo>
                <a:cubicBezTo>
                  <a:pt x="11067944" y="2863806"/>
                  <a:pt x="11071233" y="2867094"/>
                  <a:pt x="11071233" y="2867094"/>
                </a:cubicBezTo>
                <a:lnTo>
                  <a:pt x="11090969" y="2886828"/>
                </a:lnTo>
                <a:cubicBezTo>
                  <a:pt x="11104126" y="2899987"/>
                  <a:pt x="11117283" y="2913141"/>
                  <a:pt x="11130439" y="2926299"/>
                </a:cubicBezTo>
                <a:cubicBezTo>
                  <a:pt x="11143596" y="2926299"/>
                  <a:pt x="11153462" y="2932878"/>
                  <a:pt x="11160041" y="2946034"/>
                </a:cubicBezTo>
                <a:cubicBezTo>
                  <a:pt x="11166618" y="2959191"/>
                  <a:pt x="11176487" y="2962480"/>
                  <a:pt x="11189643" y="2955900"/>
                </a:cubicBezTo>
                <a:cubicBezTo>
                  <a:pt x="11202800" y="2949323"/>
                  <a:pt x="11215957" y="2952611"/>
                  <a:pt x="11229113" y="2965768"/>
                </a:cubicBezTo>
                <a:cubicBezTo>
                  <a:pt x="11229113" y="2978925"/>
                  <a:pt x="11235691" y="2978925"/>
                  <a:pt x="11248847" y="2965768"/>
                </a:cubicBezTo>
                <a:lnTo>
                  <a:pt x="11189643" y="2946034"/>
                </a:lnTo>
                <a:cubicBezTo>
                  <a:pt x="11189643" y="2946034"/>
                  <a:pt x="11183066" y="2939455"/>
                  <a:pt x="11169910" y="2926299"/>
                </a:cubicBezTo>
                <a:cubicBezTo>
                  <a:pt x="11156750" y="2913141"/>
                  <a:pt x="11150173" y="2903276"/>
                  <a:pt x="11150173" y="2896696"/>
                </a:cubicBezTo>
                <a:cubicBezTo>
                  <a:pt x="11150173" y="2890119"/>
                  <a:pt x="11153462" y="2890119"/>
                  <a:pt x="11160041" y="2896696"/>
                </a:cubicBezTo>
                <a:cubicBezTo>
                  <a:pt x="11166618" y="2903276"/>
                  <a:pt x="11183066" y="2906564"/>
                  <a:pt x="11209377" y="2906564"/>
                </a:cubicBezTo>
                <a:cubicBezTo>
                  <a:pt x="11235691" y="2906564"/>
                  <a:pt x="11255427" y="2913141"/>
                  <a:pt x="11268584" y="2926299"/>
                </a:cubicBezTo>
                <a:lnTo>
                  <a:pt x="11268584" y="2906564"/>
                </a:lnTo>
                <a:cubicBezTo>
                  <a:pt x="11268584" y="2880252"/>
                  <a:pt x="11255427" y="2873674"/>
                  <a:pt x="11229113" y="2886828"/>
                </a:cubicBezTo>
                <a:cubicBezTo>
                  <a:pt x="11215957" y="2886828"/>
                  <a:pt x="11209377" y="2880252"/>
                  <a:pt x="11209377" y="2867094"/>
                </a:cubicBezTo>
                <a:cubicBezTo>
                  <a:pt x="11209377" y="2853937"/>
                  <a:pt x="11209377" y="2844069"/>
                  <a:pt x="11209377" y="2837492"/>
                </a:cubicBezTo>
                <a:cubicBezTo>
                  <a:pt x="11209377" y="2830913"/>
                  <a:pt x="11202800" y="2827624"/>
                  <a:pt x="11189643" y="2827624"/>
                </a:cubicBezTo>
                <a:cubicBezTo>
                  <a:pt x="11189643" y="2814467"/>
                  <a:pt x="11189643" y="2801311"/>
                  <a:pt x="11189643" y="2788155"/>
                </a:cubicBezTo>
                <a:cubicBezTo>
                  <a:pt x="11202800" y="2788155"/>
                  <a:pt x="11212668" y="2784866"/>
                  <a:pt x="11219245" y="2778288"/>
                </a:cubicBezTo>
                <a:cubicBezTo>
                  <a:pt x="11225823" y="2771709"/>
                  <a:pt x="11222534" y="2761840"/>
                  <a:pt x="11209377" y="2748684"/>
                </a:cubicBezTo>
                <a:cubicBezTo>
                  <a:pt x="11196220" y="2735527"/>
                  <a:pt x="11183066" y="2728950"/>
                  <a:pt x="11169910" y="2728950"/>
                </a:cubicBezTo>
                <a:lnTo>
                  <a:pt x="11150173" y="2728950"/>
                </a:lnTo>
                <a:lnTo>
                  <a:pt x="11130439" y="2728950"/>
                </a:lnTo>
                <a:lnTo>
                  <a:pt x="11110704" y="2728950"/>
                </a:lnTo>
                <a:cubicBezTo>
                  <a:pt x="11123861" y="2715793"/>
                  <a:pt x="11127148" y="2709216"/>
                  <a:pt x="11120571" y="2709216"/>
                </a:cubicBezTo>
                <a:cubicBezTo>
                  <a:pt x="11113994" y="2709216"/>
                  <a:pt x="11104126" y="2702637"/>
                  <a:pt x="11090969" y="2689480"/>
                </a:cubicBezTo>
                <a:close/>
                <a:moveTo>
                  <a:pt x="10933091" y="2689480"/>
                </a:moveTo>
                <a:cubicBezTo>
                  <a:pt x="10919935" y="2689480"/>
                  <a:pt x="10913355" y="2692772"/>
                  <a:pt x="10913355" y="2699348"/>
                </a:cubicBezTo>
                <a:cubicBezTo>
                  <a:pt x="10913355" y="2705925"/>
                  <a:pt x="10919935" y="2712505"/>
                  <a:pt x="10933091" y="2719082"/>
                </a:cubicBezTo>
                <a:cubicBezTo>
                  <a:pt x="10946248" y="2725661"/>
                  <a:pt x="10959403" y="2722373"/>
                  <a:pt x="10972560" y="2709216"/>
                </a:cubicBezTo>
                <a:cubicBezTo>
                  <a:pt x="10959403" y="2696061"/>
                  <a:pt x="10946248" y="2689480"/>
                  <a:pt x="10933091" y="2689480"/>
                </a:cubicBezTo>
                <a:close/>
                <a:moveTo>
                  <a:pt x="10025289" y="2689480"/>
                </a:moveTo>
                <a:lnTo>
                  <a:pt x="10005552" y="2709216"/>
                </a:lnTo>
                <a:cubicBezTo>
                  <a:pt x="10005552" y="2722373"/>
                  <a:pt x="10012132" y="2722373"/>
                  <a:pt x="10025289" y="2709216"/>
                </a:cubicBezTo>
                <a:lnTo>
                  <a:pt x="10045022" y="2728950"/>
                </a:lnTo>
                <a:lnTo>
                  <a:pt x="10064760" y="2768420"/>
                </a:lnTo>
                <a:lnTo>
                  <a:pt x="10064760" y="2748684"/>
                </a:lnTo>
                <a:lnTo>
                  <a:pt x="10064760" y="2728950"/>
                </a:lnTo>
                <a:close/>
                <a:moveTo>
                  <a:pt x="9531919" y="2689480"/>
                </a:moveTo>
                <a:lnTo>
                  <a:pt x="9571387" y="2709216"/>
                </a:lnTo>
                <a:cubicBezTo>
                  <a:pt x="9571387" y="2709216"/>
                  <a:pt x="9571387" y="2705925"/>
                  <a:pt x="9571387" y="2699348"/>
                </a:cubicBezTo>
                <a:cubicBezTo>
                  <a:pt x="9571387" y="2692772"/>
                  <a:pt x="9564809" y="2689480"/>
                  <a:pt x="9551652" y="2689480"/>
                </a:cubicBezTo>
                <a:close/>
                <a:moveTo>
                  <a:pt x="5091586" y="2689480"/>
                </a:moveTo>
                <a:lnTo>
                  <a:pt x="5071849" y="2709216"/>
                </a:lnTo>
                <a:cubicBezTo>
                  <a:pt x="5085006" y="2722373"/>
                  <a:pt x="5094875" y="2725661"/>
                  <a:pt x="5101451" y="2719082"/>
                </a:cubicBezTo>
                <a:cubicBezTo>
                  <a:pt x="5108032" y="2712505"/>
                  <a:pt x="5104740" y="2702637"/>
                  <a:pt x="5091586" y="2689480"/>
                </a:cubicBezTo>
                <a:close/>
                <a:moveTo>
                  <a:pt x="10345980" y="2679614"/>
                </a:moveTo>
                <a:cubicBezTo>
                  <a:pt x="10342690" y="2679614"/>
                  <a:pt x="10341045" y="2682903"/>
                  <a:pt x="10341045" y="2689480"/>
                </a:cubicBezTo>
                <a:cubicBezTo>
                  <a:pt x="10327888" y="2689480"/>
                  <a:pt x="10321312" y="2689480"/>
                  <a:pt x="10321312" y="2689480"/>
                </a:cubicBezTo>
                <a:lnTo>
                  <a:pt x="10321312" y="2709216"/>
                </a:lnTo>
                <a:lnTo>
                  <a:pt x="10360781" y="2728950"/>
                </a:lnTo>
                <a:cubicBezTo>
                  <a:pt x="10360781" y="2742108"/>
                  <a:pt x="10367358" y="2742108"/>
                  <a:pt x="10380515" y="2728950"/>
                </a:cubicBezTo>
                <a:lnTo>
                  <a:pt x="10360781" y="2689480"/>
                </a:lnTo>
                <a:cubicBezTo>
                  <a:pt x="10354201" y="2682903"/>
                  <a:pt x="10349269" y="2679614"/>
                  <a:pt x="10345980" y="2679614"/>
                </a:cubicBezTo>
                <a:close/>
                <a:moveTo>
                  <a:pt x="11347521" y="2669746"/>
                </a:moveTo>
                <a:lnTo>
                  <a:pt x="11347521" y="2689480"/>
                </a:lnTo>
                <a:lnTo>
                  <a:pt x="11367258" y="2709216"/>
                </a:lnTo>
                <a:cubicBezTo>
                  <a:pt x="11367258" y="2696061"/>
                  <a:pt x="11360678" y="2682903"/>
                  <a:pt x="11347521" y="2669746"/>
                </a:cubicBezTo>
                <a:close/>
                <a:moveTo>
                  <a:pt x="11229113" y="2669746"/>
                </a:moveTo>
                <a:cubicBezTo>
                  <a:pt x="11242270" y="2682903"/>
                  <a:pt x="11255427" y="2689480"/>
                  <a:pt x="11268584" y="2689480"/>
                </a:cubicBezTo>
                <a:cubicBezTo>
                  <a:pt x="11268584" y="2689480"/>
                  <a:pt x="11262004" y="2682903"/>
                  <a:pt x="11248847" y="2669746"/>
                </a:cubicBezTo>
                <a:close/>
                <a:moveTo>
                  <a:pt x="10242371" y="2669746"/>
                </a:moveTo>
                <a:lnTo>
                  <a:pt x="10242371" y="2689480"/>
                </a:lnTo>
                <a:lnTo>
                  <a:pt x="10262107" y="2689480"/>
                </a:lnTo>
                <a:cubicBezTo>
                  <a:pt x="10262107" y="2676323"/>
                  <a:pt x="10255527" y="2669746"/>
                  <a:pt x="10242371" y="2669746"/>
                </a:cubicBezTo>
                <a:close/>
                <a:moveTo>
                  <a:pt x="9788471" y="2669746"/>
                </a:moveTo>
                <a:cubicBezTo>
                  <a:pt x="9801627" y="2669746"/>
                  <a:pt x="9808204" y="2676323"/>
                  <a:pt x="9808204" y="2689480"/>
                </a:cubicBezTo>
                <a:lnTo>
                  <a:pt x="9788471" y="2689480"/>
                </a:lnTo>
                <a:cubicBezTo>
                  <a:pt x="9788471" y="2676323"/>
                  <a:pt x="9788471" y="2669746"/>
                  <a:pt x="9788471" y="2669746"/>
                </a:cubicBezTo>
                <a:close/>
                <a:moveTo>
                  <a:pt x="9610856" y="2669746"/>
                </a:moveTo>
                <a:lnTo>
                  <a:pt x="9610856" y="2689480"/>
                </a:lnTo>
                <a:cubicBezTo>
                  <a:pt x="9610856" y="2689480"/>
                  <a:pt x="9610856" y="2696061"/>
                  <a:pt x="9610856" y="2709216"/>
                </a:cubicBezTo>
                <a:lnTo>
                  <a:pt x="9630593" y="2709216"/>
                </a:lnTo>
                <a:lnTo>
                  <a:pt x="9670063" y="2709216"/>
                </a:lnTo>
                <a:lnTo>
                  <a:pt x="9630593" y="2689480"/>
                </a:lnTo>
                <a:cubicBezTo>
                  <a:pt x="9617436" y="2676323"/>
                  <a:pt x="9610856" y="2669746"/>
                  <a:pt x="9610856" y="2669746"/>
                </a:cubicBezTo>
                <a:close/>
                <a:moveTo>
                  <a:pt x="11031765" y="2650011"/>
                </a:moveTo>
                <a:cubicBezTo>
                  <a:pt x="11031765" y="2663166"/>
                  <a:pt x="11031765" y="2669746"/>
                  <a:pt x="11031765" y="2669746"/>
                </a:cubicBezTo>
                <a:lnTo>
                  <a:pt x="11031765" y="2689480"/>
                </a:lnTo>
                <a:cubicBezTo>
                  <a:pt x="11044922" y="2689480"/>
                  <a:pt x="11051499" y="2682903"/>
                  <a:pt x="11051499" y="2669746"/>
                </a:cubicBezTo>
                <a:cubicBezTo>
                  <a:pt x="11051499" y="2656589"/>
                  <a:pt x="11044922" y="2650011"/>
                  <a:pt x="11031765" y="2650011"/>
                </a:cubicBezTo>
                <a:close/>
                <a:moveTo>
                  <a:pt x="11012029" y="2650011"/>
                </a:moveTo>
                <a:cubicBezTo>
                  <a:pt x="10998872" y="2650011"/>
                  <a:pt x="10985717" y="2656589"/>
                  <a:pt x="10972560" y="2669746"/>
                </a:cubicBezTo>
                <a:cubicBezTo>
                  <a:pt x="10972560" y="2682903"/>
                  <a:pt x="10979139" y="2689480"/>
                  <a:pt x="10992295" y="2689480"/>
                </a:cubicBezTo>
                <a:cubicBezTo>
                  <a:pt x="10992295" y="2689480"/>
                  <a:pt x="10998872" y="2682903"/>
                  <a:pt x="11012029" y="2669746"/>
                </a:cubicBezTo>
                <a:close/>
                <a:moveTo>
                  <a:pt x="10025289" y="2650011"/>
                </a:moveTo>
                <a:cubicBezTo>
                  <a:pt x="10025289" y="2663166"/>
                  <a:pt x="10025289" y="2669746"/>
                  <a:pt x="10025289" y="2669746"/>
                </a:cubicBezTo>
                <a:cubicBezTo>
                  <a:pt x="10038446" y="2669746"/>
                  <a:pt x="10045022" y="2666455"/>
                  <a:pt x="10045022" y="2659878"/>
                </a:cubicBezTo>
                <a:cubicBezTo>
                  <a:pt x="10045022" y="2653301"/>
                  <a:pt x="10045022" y="2650011"/>
                  <a:pt x="10045022" y="2650011"/>
                </a:cubicBezTo>
                <a:cubicBezTo>
                  <a:pt x="10045022" y="2650011"/>
                  <a:pt x="10038446" y="2650011"/>
                  <a:pt x="10025289" y="2650011"/>
                </a:cubicBezTo>
                <a:close/>
                <a:moveTo>
                  <a:pt x="9255630" y="2650011"/>
                </a:moveTo>
                <a:cubicBezTo>
                  <a:pt x="9268787" y="2663166"/>
                  <a:pt x="9275367" y="2669746"/>
                  <a:pt x="9275367" y="2669746"/>
                </a:cubicBezTo>
                <a:lnTo>
                  <a:pt x="9275367" y="2650011"/>
                </a:lnTo>
                <a:cubicBezTo>
                  <a:pt x="9262210" y="2650011"/>
                  <a:pt x="9255630" y="2650011"/>
                  <a:pt x="9255630" y="2650011"/>
                </a:cubicBezTo>
                <a:close/>
                <a:moveTo>
                  <a:pt x="8209683" y="2650011"/>
                </a:moveTo>
                <a:lnTo>
                  <a:pt x="8209683" y="2669746"/>
                </a:lnTo>
                <a:lnTo>
                  <a:pt x="8229420" y="2650011"/>
                </a:lnTo>
                <a:cubicBezTo>
                  <a:pt x="8229420" y="2650011"/>
                  <a:pt x="8222840" y="2650011"/>
                  <a:pt x="8209683" y="2650011"/>
                </a:cubicBezTo>
                <a:close/>
                <a:moveTo>
                  <a:pt x="4953442" y="2650011"/>
                </a:moveTo>
                <a:lnTo>
                  <a:pt x="4953442" y="2669746"/>
                </a:lnTo>
                <a:lnTo>
                  <a:pt x="4992911" y="2669746"/>
                </a:lnTo>
                <a:cubicBezTo>
                  <a:pt x="4992911" y="2669746"/>
                  <a:pt x="4989621" y="2666455"/>
                  <a:pt x="4983044" y="2659878"/>
                </a:cubicBezTo>
                <a:cubicBezTo>
                  <a:pt x="4976464" y="2653301"/>
                  <a:pt x="4966599" y="2650011"/>
                  <a:pt x="4953442" y="2650011"/>
                </a:cubicBezTo>
                <a:close/>
                <a:moveTo>
                  <a:pt x="3729884" y="2650011"/>
                </a:moveTo>
                <a:cubicBezTo>
                  <a:pt x="3716725" y="2650011"/>
                  <a:pt x="3710147" y="2656589"/>
                  <a:pt x="3710147" y="2669746"/>
                </a:cubicBezTo>
                <a:cubicBezTo>
                  <a:pt x="3696991" y="2682903"/>
                  <a:pt x="3703570" y="2689480"/>
                  <a:pt x="3729884" y="2689480"/>
                </a:cubicBezTo>
                <a:lnTo>
                  <a:pt x="3749618" y="2669746"/>
                </a:lnTo>
                <a:cubicBezTo>
                  <a:pt x="3749618" y="2656589"/>
                  <a:pt x="3743037" y="2650011"/>
                  <a:pt x="3729884" y="2650011"/>
                </a:cubicBezTo>
                <a:close/>
                <a:moveTo>
                  <a:pt x="10064760" y="2630276"/>
                </a:moveTo>
                <a:lnTo>
                  <a:pt x="10064760" y="2650011"/>
                </a:lnTo>
                <a:cubicBezTo>
                  <a:pt x="10064760" y="2676323"/>
                  <a:pt x="10064760" y="2689480"/>
                  <a:pt x="10064760" y="2689480"/>
                </a:cubicBezTo>
                <a:cubicBezTo>
                  <a:pt x="10064760" y="2689480"/>
                  <a:pt x="10077917" y="2682903"/>
                  <a:pt x="10104226" y="2669746"/>
                </a:cubicBezTo>
                <a:cubicBezTo>
                  <a:pt x="10117383" y="2669746"/>
                  <a:pt x="10123963" y="2663166"/>
                  <a:pt x="10123963" y="2650011"/>
                </a:cubicBezTo>
                <a:cubicBezTo>
                  <a:pt x="10123963" y="2636853"/>
                  <a:pt x="10117383" y="2633564"/>
                  <a:pt x="10104226" y="2640144"/>
                </a:cubicBezTo>
                <a:cubicBezTo>
                  <a:pt x="10091070" y="2646722"/>
                  <a:pt x="10077917" y="2643433"/>
                  <a:pt x="10064760" y="2630276"/>
                </a:cubicBezTo>
                <a:close/>
                <a:moveTo>
                  <a:pt x="9551652" y="2630276"/>
                </a:moveTo>
                <a:lnTo>
                  <a:pt x="9551652" y="2650011"/>
                </a:lnTo>
                <a:lnTo>
                  <a:pt x="9591122" y="2650011"/>
                </a:lnTo>
                <a:cubicBezTo>
                  <a:pt x="9591122" y="2636853"/>
                  <a:pt x="9587834" y="2630276"/>
                  <a:pt x="9581254" y="2630276"/>
                </a:cubicBezTo>
                <a:cubicBezTo>
                  <a:pt x="9574677" y="2630276"/>
                  <a:pt x="9564809" y="2630276"/>
                  <a:pt x="9551652" y="2630276"/>
                </a:cubicBezTo>
                <a:close/>
                <a:moveTo>
                  <a:pt x="9393774" y="2630276"/>
                </a:moveTo>
                <a:cubicBezTo>
                  <a:pt x="9393774" y="2643433"/>
                  <a:pt x="9397063" y="2653301"/>
                  <a:pt x="9403643" y="2659878"/>
                </a:cubicBezTo>
                <a:cubicBezTo>
                  <a:pt x="9410220" y="2666455"/>
                  <a:pt x="9406931" y="2669746"/>
                  <a:pt x="9393774" y="2669746"/>
                </a:cubicBezTo>
                <a:lnTo>
                  <a:pt x="9334571" y="2689480"/>
                </a:lnTo>
                <a:cubicBezTo>
                  <a:pt x="9334571" y="2702637"/>
                  <a:pt x="9337859" y="2705925"/>
                  <a:pt x="9344436" y="2699348"/>
                </a:cubicBezTo>
                <a:cubicBezTo>
                  <a:pt x="9351016" y="2692772"/>
                  <a:pt x="9374038" y="2702637"/>
                  <a:pt x="9413508" y="2728950"/>
                </a:cubicBezTo>
                <a:cubicBezTo>
                  <a:pt x="9452978" y="2742108"/>
                  <a:pt x="9472712" y="2742108"/>
                  <a:pt x="9472712" y="2728950"/>
                </a:cubicBezTo>
                <a:cubicBezTo>
                  <a:pt x="9472712" y="2715793"/>
                  <a:pt x="9466135" y="2709216"/>
                  <a:pt x="9452978" y="2709216"/>
                </a:cubicBezTo>
                <a:lnTo>
                  <a:pt x="9433245" y="2689480"/>
                </a:lnTo>
                <a:cubicBezTo>
                  <a:pt x="9433245" y="2676323"/>
                  <a:pt x="9433245" y="2669746"/>
                  <a:pt x="9433245" y="2669746"/>
                </a:cubicBezTo>
                <a:lnTo>
                  <a:pt x="9512182" y="2669746"/>
                </a:lnTo>
                <a:cubicBezTo>
                  <a:pt x="9512182" y="2630276"/>
                  <a:pt x="9492448" y="2623699"/>
                  <a:pt x="9452978" y="2650011"/>
                </a:cubicBezTo>
                <a:cubicBezTo>
                  <a:pt x="9452978" y="2636853"/>
                  <a:pt x="9439822" y="2630276"/>
                  <a:pt x="9413508" y="2630276"/>
                </a:cubicBezTo>
                <a:close/>
                <a:moveTo>
                  <a:pt x="8426768" y="2630276"/>
                </a:moveTo>
                <a:lnTo>
                  <a:pt x="8407035" y="2650011"/>
                </a:lnTo>
                <a:lnTo>
                  <a:pt x="8426768" y="2650011"/>
                </a:lnTo>
                <a:cubicBezTo>
                  <a:pt x="8426768" y="2636853"/>
                  <a:pt x="8426768" y="2630276"/>
                  <a:pt x="8426768" y="2630276"/>
                </a:cubicBezTo>
                <a:close/>
                <a:moveTo>
                  <a:pt x="8130746" y="2630276"/>
                </a:moveTo>
                <a:lnTo>
                  <a:pt x="8130746" y="2650011"/>
                </a:lnTo>
                <a:lnTo>
                  <a:pt x="8150479" y="2650011"/>
                </a:lnTo>
                <a:cubicBezTo>
                  <a:pt x="8150479" y="2636853"/>
                  <a:pt x="8143903" y="2630276"/>
                  <a:pt x="8130746" y="2630276"/>
                </a:cubicBezTo>
                <a:close/>
                <a:moveTo>
                  <a:pt x="10755477" y="2610542"/>
                </a:moveTo>
                <a:cubicBezTo>
                  <a:pt x="10755477" y="2610542"/>
                  <a:pt x="10755477" y="2617119"/>
                  <a:pt x="10755477" y="2630276"/>
                </a:cubicBezTo>
                <a:lnTo>
                  <a:pt x="10755477" y="2650011"/>
                </a:lnTo>
                <a:lnTo>
                  <a:pt x="10735743" y="2689480"/>
                </a:lnTo>
                <a:lnTo>
                  <a:pt x="10775211" y="2709216"/>
                </a:lnTo>
                <a:lnTo>
                  <a:pt x="10794947" y="2709216"/>
                </a:lnTo>
                <a:cubicBezTo>
                  <a:pt x="10808104" y="2696061"/>
                  <a:pt x="10817972" y="2689480"/>
                  <a:pt x="10824549" y="2689480"/>
                </a:cubicBezTo>
                <a:cubicBezTo>
                  <a:pt x="10831127" y="2689480"/>
                  <a:pt x="10834417" y="2682903"/>
                  <a:pt x="10834417" y="2669746"/>
                </a:cubicBezTo>
                <a:cubicBezTo>
                  <a:pt x="10834417" y="2656589"/>
                  <a:pt x="10821261" y="2650011"/>
                  <a:pt x="10794947" y="2650011"/>
                </a:cubicBezTo>
                <a:cubicBezTo>
                  <a:pt x="10794947" y="2650011"/>
                  <a:pt x="10788368" y="2650011"/>
                  <a:pt x="10775211" y="2650011"/>
                </a:cubicBezTo>
                <a:cubicBezTo>
                  <a:pt x="10762054" y="2650011"/>
                  <a:pt x="10755477" y="2650011"/>
                  <a:pt x="10755477" y="2650011"/>
                </a:cubicBezTo>
                <a:cubicBezTo>
                  <a:pt x="10755477" y="2650011"/>
                  <a:pt x="10762054" y="2643433"/>
                  <a:pt x="10775211" y="2630276"/>
                </a:cubicBezTo>
                <a:close/>
                <a:moveTo>
                  <a:pt x="5841508" y="2610542"/>
                </a:moveTo>
                <a:cubicBezTo>
                  <a:pt x="5841508" y="2610542"/>
                  <a:pt x="5844797" y="2613831"/>
                  <a:pt x="5851377" y="2620408"/>
                </a:cubicBezTo>
                <a:cubicBezTo>
                  <a:pt x="5857954" y="2626987"/>
                  <a:pt x="5861245" y="2630276"/>
                  <a:pt x="5861245" y="2630276"/>
                </a:cubicBezTo>
                <a:cubicBezTo>
                  <a:pt x="5861245" y="2630276"/>
                  <a:pt x="5867821" y="2630276"/>
                  <a:pt x="5880979" y="2630276"/>
                </a:cubicBezTo>
                <a:cubicBezTo>
                  <a:pt x="5880979" y="2617119"/>
                  <a:pt x="5874397" y="2610542"/>
                  <a:pt x="5861245" y="2610542"/>
                </a:cubicBezTo>
                <a:close/>
                <a:moveTo>
                  <a:pt x="9285232" y="2590806"/>
                </a:moveTo>
                <a:cubicBezTo>
                  <a:pt x="9265498" y="2590806"/>
                  <a:pt x="9258919" y="2597386"/>
                  <a:pt x="9265498" y="2610542"/>
                </a:cubicBezTo>
                <a:cubicBezTo>
                  <a:pt x="9272079" y="2623699"/>
                  <a:pt x="9281944" y="2630276"/>
                  <a:pt x="9295100" y="2630276"/>
                </a:cubicBezTo>
                <a:lnTo>
                  <a:pt x="9314835" y="2650011"/>
                </a:lnTo>
                <a:cubicBezTo>
                  <a:pt x="9301678" y="2663166"/>
                  <a:pt x="9301678" y="2669746"/>
                  <a:pt x="9314835" y="2669746"/>
                </a:cubicBezTo>
                <a:lnTo>
                  <a:pt x="9334571" y="2650011"/>
                </a:lnTo>
                <a:cubicBezTo>
                  <a:pt x="9334571" y="2636853"/>
                  <a:pt x="9341149" y="2630276"/>
                  <a:pt x="9354304" y="2630276"/>
                </a:cubicBezTo>
                <a:lnTo>
                  <a:pt x="9334571" y="2610542"/>
                </a:lnTo>
                <a:cubicBezTo>
                  <a:pt x="9321414" y="2610542"/>
                  <a:pt x="9314835" y="2607251"/>
                  <a:pt x="9314835" y="2600675"/>
                </a:cubicBezTo>
                <a:cubicBezTo>
                  <a:pt x="9314835" y="2594097"/>
                  <a:pt x="9304969" y="2590806"/>
                  <a:pt x="9285232" y="2590806"/>
                </a:cubicBezTo>
                <a:close/>
                <a:moveTo>
                  <a:pt x="8328094" y="2590806"/>
                </a:moveTo>
                <a:cubicBezTo>
                  <a:pt x="8328094" y="2603964"/>
                  <a:pt x="8328094" y="2610542"/>
                  <a:pt x="8328094" y="2610542"/>
                </a:cubicBezTo>
                <a:cubicBezTo>
                  <a:pt x="8341251" y="2610542"/>
                  <a:pt x="8347827" y="2610542"/>
                  <a:pt x="8347827" y="2610542"/>
                </a:cubicBezTo>
                <a:cubicBezTo>
                  <a:pt x="8347827" y="2610542"/>
                  <a:pt x="8341251" y="2603964"/>
                  <a:pt x="8328094" y="2590806"/>
                </a:cubicBezTo>
                <a:close/>
                <a:moveTo>
                  <a:pt x="10045022" y="2571072"/>
                </a:moveTo>
                <a:lnTo>
                  <a:pt x="10084493" y="2590806"/>
                </a:lnTo>
                <a:lnTo>
                  <a:pt x="10064760" y="2571072"/>
                </a:lnTo>
                <a:close/>
                <a:moveTo>
                  <a:pt x="9512182" y="2571072"/>
                </a:moveTo>
                <a:cubicBezTo>
                  <a:pt x="9499028" y="2571072"/>
                  <a:pt x="9492448" y="2574361"/>
                  <a:pt x="9492448" y="2580938"/>
                </a:cubicBezTo>
                <a:cubicBezTo>
                  <a:pt x="9492448" y="2587517"/>
                  <a:pt x="9492448" y="2590806"/>
                  <a:pt x="9492448" y="2590806"/>
                </a:cubicBezTo>
                <a:cubicBezTo>
                  <a:pt x="9492448" y="2603964"/>
                  <a:pt x="9495737" y="2610542"/>
                  <a:pt x="9502317" y="2610542"/>
                </a:cubicBezTo>
                <a:cubicBezTo>
                  <a:pt x="9508894" y="2610542"/>
                  <a:pt x="9515471" y="2607251"/>
                  <a:pt x="9522050" y="2600675"/>
                </a:cubicBezTo>
                <a:cubicBezTo>
                  <a:pt x="9528630" y="2594097"/>
                  <a:pt x="9531919" y="2590806"/>
                  <a:pt x="9531919" y="2590806"/>
                </a:cubicBezTo>
                <a:cubicBezTo>
                  <a:pt x="9531919" y="2590806"/>
                  <a:pt x="9525339" y="2584229"/>
                  <a:pt x="9512182" y="2571072"/>
                </a:cubicBezTo>
                <a:close/>
                <a:moveTo>
                  <a:pt x="3670677" y="2571072"/>
                </a:moveTo>
                <a:cubicBezTo>
                  <a:pt x="3670677" y="2584229"/>
                  <a:pt x="3677257" y="2590806"/>
                  <a:pt x="3690414" y="2590806"/>
                </a:cubicBezTo>
                <a:cubicBezTo>
                  <a:pt x="3690414" y="2603964"/>
                  <a:pt x="3683834" y="2610542"/>
                  <a:pt x="3670677" y="2610542"/>
                </a:cubicBezTo>
                <a:cubicBezTo>
                  <a:pt x="3670677" y="2610542"/>
                  <a:pt x="3667389" y="2607251"/>
                  <a:pt x="3660811" y="2600675"/>
                </a:cubicBezTo>
                <a:cubicBezTo>
                  <a:pt x="3654232" y="2594097"/>
                  <a:pt x="3650944" y="2590806"/>
                  <a:pt x="3650944" y="2590806"/>
                </a:cubicBezTo>
                <a:cubicBezTo>
                  <a:pt x="3650944" y="2577649"/>
                  <a:pt x="3657521" y="2571072"/>
                  <a:pt x="3670677" y="2571072"/>
                </a:cubicBezTo>
                <a:close/>
                <a:moveTo>
                  <a:pt x="10617333" y="2551336"/>
                </a:moveTo>
                <a:lnTo>
                  <a:pt x="10617333" y="2571072"/>
                </a:lnTo>
                <a:cubicBezTo>
                  <a:pt x="10643646" y="2584229"/>
                  <a:pt x="10650226" y="2577649"/>
                  <a:pt x="10637069" y="2551336"/>
                </a:cubicBezTo>
                <a:cubicBezTo>
                  <a:pt x="10623910" y="2551336"/>
                  <a:pt x="10617333" y="2551336"/>
                  <a:pt x="10617333" y="2551336"/>
                </a:cubicBezTo>
                <a:close/>
                <a:moveTo>
                  <a:pt x="9768737" y="2551336"/>
                </a:moveTo>
                <a:lnTo>
                  <a:pt x="9788471" y="2571072"/>
                </a:lnTo>
                <a:cubicBezTo>
                  <a:pt x="9788471" y="2584229"/>
                  <a:pt x="9781891" y="2590806"/>
                  <a:pt x="9768737" y="2590806"/>
                </a:cubicBezTo>
                <a:lnTo>
                  <a:pt x="9768737" y="2571072"/>
                </a:lnTo>
                <a:cubicBezTo>
                  <a:pt x="9768737" y="2571072"/>
                  <a:pt x="9768737" y="2564492"/>
                  <a:pt x="9768737" y="2551336"/>
                </a:cubicBezTo>
                <a:close/>
                <a:moveTo>
                  <a:pt x="3946966" y="2551336"/>
                </a:moveTo>
                <a:cubicBezTo>
                  <a:pt x="3946966" y="2551336"/>
                  <a:pt x="3946966" y="2554628"/>
                  <a:pt x="3946966" y="2561204"/>
                </a:cubicBezTo>
                <a:cubicBezTo>
                  <a:pt x="3946966" y="2567781"/>
                  <a:pt x="3953542" y="2571072"/>
                  <a:pt x="3966699" y="2571072"/>
                </a:cubicBezTo>
                <a:close/>
                <a:moveTo>
                  <a:pt x="3433859" y="2551336"/>
                </a:moveTo>
                <a:lnTo>
                  <a:pt x="3453596" y="2571072"/>
                </a:lnTo>
                <a:lnTo>
                  <a:pt x="3473329" y="2571072"/>
                </a:lnTo>
                <a:cubicBezTo>
                  <a:pt x="3460173" y="2557915"/>
                  <a:pt x="3447019" y="2551336"/>
                  <a:pt x="3433859" y="2551336"/>
                </a:cubicBezTo>
                <a:close/>
                <a:moveTo>
                  <a:pt x="10687638" y="2545170"/>
                </a:moveTo>
                <a:cubicBezTo>
                  <a:pt x="10680239" y="2542703"/>
                  <a:pt x="10676537" y="2551336"/>
                  <a:pt x="10676537" y="2571072"/>
                </a:cubicBezTo>
                <a:lnTo>
                  <a:pt x="10617333" y="2590806"/>
                </a:lnTo>
                <a:cubicBezTo>
                  <a:pt x="10617333" y="2590806"/>
                  <a:pt x="10614044" y="2587517"/>
                  <a:pt x="10607465" y="2580938"/>
                </a:cubicBezTo>
                <a:cubicBezTo>
                  <a:pt x="10600889" y="2574361"/>
                  <a:pt x="10591019" y="2571072"/>
                  <a:pt x="10577864" y="2571072"/>
                </a:cubicBezTo>
                <a:cubicBezTo>
                  <a:pt x="10564707" y="2571072"/>
                  <a:pt x="10554838" y="2571072"/>
                  <a:pt x="10548261" y="2571072"/>
                </a:cubicBezTo>
                <a:cubicBezTo>
                  <a:pt x="10541684" y="2571072"/>
                  <a:pt x="10538393" y="2564492"/>
                  <a:pt x="10538393" y="2551336"/>
                </a:cubicBezTo>
                <a:lnTo>
                  <a:pt x="10518659" y="2551336"/>
                </a:lnTo>
                <a:cubicBezTo>
                  <a:pt x="10518659" y="2564492"/>
                  <a:pt x="10515370" y="2571072"/>
                  <a:pt x="10508791" y="2571072"/>
                </a:cubicBezTo>
                <a:cubicBezTo>
                  <a:pt x="10502214" y="2571072"/>
                  <a:pt x="10492345" y="2564492"/>
                  <a:pt x="10479189" y="2551336"/>
                </a:cubicBezTo>
                <a:cubicBezTo>
                  <a:pt x="10452875" y="2564492"/>
                  <a:pt x="10439719" y="2577649"/>
                  <a:pt x="10439719" y="2590806"/>
                </a:cubicBezTo>
                <a:cubicBezTo>
                  <a:pt x="10452875" y="2603964"/>
                  <a:pt x="10459456" y="2597386"/>
                  <a:pt x="10459456" y="2571072"/>
                </a:cubicBezTo>
                <a:lnTo>
                  <a:pt x="10479189" y="2571072"/>
                </a:lnTo>
                <a:cubicBezTo>
                  <a:pt x="10479189" y="2584229"/>
                  <a:pt x="10479189" y="2590806"/>
                  <a:pt x="10479189" y="2590806"/>
                </a:cubicBezTo>
                <a:lnTo>
                  <a:pt x="10498925" y="2590806"/>
                </a:lnTo>
                <a:cubicBezTo>
                  <a:pt x="10498925" y="2603964"/>
                  <a:pt x="10508791" y="2617119"/>
                  <a:pt x="10528527" y="2630276"/>
                </a:cubicBezTo>
                <a:cubicBezTo>
                  <a:pt x="10548261" y="2643433"/>
                  <a:pt x="10561418" y="2646722"/>
                  <a:pt x="10567997" y="2640144"/>
                </a:cubicBezTo>
                <a:cubicBezTo>
                  <a:pt x="10574575" y="2633564"/>
                  <a:pt x="10591019" y="2633564"/>
                  <a:pt x="10617333" y="2640144"/>
                </a:cubicBezTo>
                <a:cubicBezTo>
                  <a:pt x="10643646" y="2646722"/>
                  <a:pt x="10656803" y="2656589"/>
                  <a:pt x="10656803" y="2669746"/>
                </a:cubicBezTo>
                <a:cubicBezTo>
                  <a:pt x="10656803" y="2682903"/>
                  <a:pt x="10650226" y="2692772"/>
                  <a:pt x="10637069" y="2699348"/>
                </a:cubicBezTo>
                <a:lnTo>
                  <a:pt x="10624509" y="2702936"/>
                </a:lnTo>
                <a:lnTo>
                  <a:pt x="10627201" y="2704281"/>
                </a:lnTo>
                <a:cubicBezTo>
                  <a:pt x="10640358" y="2707572"/>
                  <a:pt x="10656803" y="2709216"/>
                  <a:pt x="10676537" y="2709216"/>
                </a:cubicBezTo>
                <a:lnTo>
                  <a:pt x="10696273" y="2709216"/>
                </a:lnTo>
                <a:lnTo>
                  <a:pt x="10696273" y="2689480"/>
                </a:lnTo>
                <a:cubicBezTo>
                  <a:pt x="10696273" y="2663166"/>
                  <a:pt x="10696273" y="2643433"/>
                  <a:pt x="10696273" y="2630276"/>
                </a:cubicBezTo>
                <a:lnTo>
                  <a:pt x="10656803" y="2610542"/>
                </a:lnTo>
                <a:lnTo>
                  <a:pt x="10676537" y="2590806"/>
                </a:lnTo>
                <a:cubicBezTo>
                  <a:pt x="10689694" y="2590806"/>
                  <a:pt x="10702851" y="2590806"/>
                  <a:pt x="10716008" y="2590806"/>
                </a:cubicBezTo>
                <a:cubicBezTo>
                  <a:pt x="10729165" y="2603964"/>
                  <a:pt x="10735743" y="2603964"/>
                  <a:pt x="10735743" y="2590806"/>
                </a:cubicBezTo>
                <a:cubicBezTo>
                  <a:pt x="10735743" y="2577649"/>
                  <a:pt x="10732452" y="2567781"/>
                  <a:pt x="10725875" y="2561204"/>
                </a:cubicBezTo>
                <a:cubicBezTo>
                  <a:pt x="10719298" y="2554628"/>
                  <a:pt x="10709430" y="2551336"/>
                  <a:pt x="10696273" y="2551336"/>
                </a:cubicBezTo>
                <a:cubicBezTo>
                  <a:pt x="10692982" y="2548047"/>
                  <a:pt x="10690106" y="2545992"/>
                  <a:pt x="10687638" y="2545170"/>
                </a:cubicBezTo>
                <a:close/>
                <a:moveTo>
                  <a:pt x="10868952" y="2541470"/>
                </a:moveTo>
                <a:cubicBezTo>
                  <a:pt x="10865664" y="2541470"/>
                  <a:pt x="10860731" y="2544759"/>
                  <a:pt x="10854152" y="2551336"/>
                </a:cubicBezTo>
                <a:cubicBezTo>
                  <a:pt x="10854152" y="2551336"/>
                  <a:pt x="10860728" y="2551336"/>
                  <a:pt x="10873885" y="2551336"/>
                </a:cubicBezTo>
                <a:cubicBezTo>
                  <a:pt x="10873885" y="2544759"/>
                  <a:pt x="10872241" y="2541470"/>
                  <a:pt x="10868952" y="2541470"/>
                </a:cubicBezTo>
                <a:close/>
                <a:moveTo>
                  <a:pt x="10242371" y="2531602"/>
                </a:moveTo>
                <a:lnTo>
                  <a:pt x="10242371" y="2551336"/>
                </a:lnTo>
                <a:lnTo>
                  <a:pt x="10262107" y="2531602"/>
                </a:lnTo>
                <a:cubicBezTo>
                  <a:pt x="10248950" y="2531602"/>
                  <a:pt x="10242371" y="2531602"/>
                  <a:pt x="10242371" y="2531602"/>
                </a:cubicBezTo>
                <a:close/>
                <a:moveTo>
                  <a:pt x="9887145" y="2531602"/>
                </a:moveTo>
                <a:cubicBezTo>
                  <a:pt x="9887145" y="2544759"/>
                  <a:pt x="9893722" y="2551336"/>
                  <a:pt x="9906878" y="2551336"/>
                </a:cubicBezTo>
                <a:lnTo>
                  <a:pt x="9926615" y="2551336"/>
                </a:lnTo>
                <a:cubicBezTo>
                  <a:pt x="9926615" y="2538179"/>
                  <a:pt x="9926615" y="2531602"/>
                  <a:pt x="9926615" y="2531602"/>
                </a:cubicBezTo>
                <a:cubicBezTo>
                  <a:pt x="9926615" y="2531602"/>
                  <a:pt x="9920035" y="2531602"/>
                  <a:pt x="9906878" y="2531602"/>
                </a:cubicBezTo>
                <a:cubicBezTo>
                  <a:pt x="9893722" y="2531602"/>
                  <a:pt x="9887145" y="2531602"/>
                  <a:pt x="9887145" y="2531602"/>
                </a:cubicBezTo>
                <a:close/>
                <a:moveTo>
                  <a:pt x="3532536" y="2519267"/>
                </a:moveTo>
                <a:lnTo>
                  <a:pt x="3522668" y="2525436"/>
                </a:lnTo>
                <a:cubicBezTo>
                  <a:pt x="3532536" y="2522968"/>
                  <a:pt x="3542401" y="2531602"/>
                  <a:pt x="3552270" y="2551336"/>
                </a:cubicBezTo>
                <a:cubicBezTo>
                  <a:pt x="3552270" y="2551336"/>
                  <a:pt x="3552270" y="2554628"/>
                  <a:pt x="3552270" y="2561204"/>
                </a:cubicBezTo>
                <a:cubicBezTo>
                  <a:pt x="3552270" y="2567781"/>
                  <a:pt x="3558846" y="2577649"/>
                  <a:pt x="3572003" y="2590806"/>
                </a:cubicBezTo>
                <a:lnTo>
                  <a:pt x="3572003" y="2610542"/>
                </a:lnTo>
                <a:lnTo>
                  <a:pt x="3532536" y="2610542"/>
                </a:lnTo>
                <a:lnTo>
                  <a:pt x="3631207" y="2650011"/>
                </a:lnTo>
                <a:lnTo>
                  <a:pt x="3650944" y="2630276"/>
                </a:lnTo>
                <a:cubicBezTo>
                  <a:pt x="3637786" y="2630276"/>
                  <a:pt x="3634498" y="2626987"/>
                  <a:pt x="3641075" y="2620408"/>
                </a:cubicBezTo>
                <a:cubicBezTo>
                  <a:pt x="3647651" y="2613831"/>
                  <a:pt x="3657521" y="2610542"/>
                  <a:pt x="3670677" y="2610542"/>
                </a:cubicBezTo>
                <a:cubicBezTo>
                  <a:pt x="3683834" y="2623699"/>
                  <a:pt x="3693702" y="2630276"/>
                  <a:pt x="3700279" y="2630276"/>
                </a:cubicBezTo>
                <a:cubicBezTo>
                  <a:pt x="3706859" y="2630276"/>
                  <a:pt x="3716725" y="2623699"/>
                  <a:pt x="3729884" y="2610542"/>
                </a:cubicBezTo>
                <a:cubicBezTo>
                  <a:pt x="3716725" y="2610542"/>
                  <a:pt x="3710147" y="2597386"/>
                  <a:pt x="3710147" y="2571072"/>
                </a:cubicBezTo>
                <a:cubicBezTo>
                  <a:pt x="3696991" y="2571072"/>
                  <a:pt x="3683834" y="2564492"/>
                  <a:pt x="3670677" y="2551336"/>
                </a:cubicBezTo>
                <a:cubicBezTo>
                  <a:pt x="3657521" y="2538179"/>
                  <a:pt x="3647651" y="2534890"/>
                  <a:pt x="3641075" y="2541470"/>
                </a:cubicBezTo>
                <a:cubicBezTo>
                  <a:pt x="3634498" y="2548047"/>
                  <a:pt x="3637786" y="2557915"/>
                  <a:pt x="3650944" y="2571072"/>
                </a:cubicBezTo>
                <a:lnTo>
                  <a:pt x="3631207" y="2571072"/>
                </a:lnTo>
                <a:cubicBezTo>
                  <a:pt x="3631207" y="2571072"/>
                  <a:pt x="3621341" y="2571072"/>
                  <a:pt x="3601605" y="2571072"/>
                </a:cubicBezTo>
                <a:cubicBezTo>
                  <a:pt x="3581872" y="2571072"/>
                  <a:pt x="3572003" y="2564492"/>
                  <a:pt x="3572003" y="2551336"/>
                </a:cubicBezTo>
                <a:cubicBezTo>
                  <a:pt x="3572003" y="2538179"/>
                  <a:pt x="3565426" y="2528313"/>
                  <a:pt x="3552270" y="2521734"/>
                </a:cubicBezTo>
                <a:cubicBezTo>
                  <a:pt x="3545689" y="2518445"/>
                  <a:pt x="3539112" y="2517623"/>
                  <a:pt x="3532536" y="2519267"/>
                </a:cubicBezTo>
                <a:close/>
                <a:moveTo>
                  <a:pt x="10952825" y="2511868"/>
                </a:moveTo>
                <a:lnTo>
                  <a:pt x="10933091" y="2531602"/>
                </a:lnTo>
                <a:lnTo>
                  <a:pt x="10952825" y="2551336"/>
                </a:lnTo>
                <a:cubicBezTo>
                  <a:pt x="10952825" y="2538179"/>
                  <a:pt x="10952825" y="2525025"/>
                  <a:pt x="10952825" y="2511868"/>
                </a:cubicBezTo>
                <a:close/>
                <a:moveTo>
                  <a:pt x="8466238" y="2511868"/>
                </a:moveTo>
                <a:lnTo>
                  <a:pt x="8466238" y="2531602"/>
                </a:lnTo>
                <a:lnTo>
                  <a:pt x="8485972" y="2531602"/>
                </a:lnTo>
                <a:cubicBezTo>
                  <a:pt x="8485972" y="2518445"/>
                  <a:pt x="8479392" y="2511868"/>
                  <a:pt x="8466238" y="2511868"/>
                </a:cubicBezTo>
                <a:close/>
                <a:moveTo>
                  <a:pt x="3690414" y="2511868"/>
                </a:moveTo>
                <a:lnTo>
                  <a:pt x="3670677" y="2531602"/>
                </a:lnTo>
                <a:lnTo>
                  <a:pt x="3690414" y="2531602"/>
                </a:lnTo>
                <a:cubicBezTo>
                  <a:pt x="3690414" y="2518445"/>
                  <a:pt x="3690414" y="2511868"/>
                  <a:pt x="3690414" y="2511868"/>
                </a:cubicBezTo>
                <a:close/>
                <a:moveTo>
                  <a:pt x="10222637" y="2492132"/>
                </a:moveTo>
                <a:lnTo>
                  <a:pt x="10222637" y="2511868"/>
                </a:lnTo>
                <a:lnTo>
                  <a:pt x="10242371" y="2492132"/>
                </a:lnTo>
                <a:cubicBezTo>
                  <a:pt x="10229214" y="2492132"/>
                  <a:pt x="10222637" y="2492132"/>
                  <a:pt x="10222637" y="2492132"/>
                </a:cubicBezTo>
                <a:close/>
                <a:moveTo>
                  <a:pt x="9156956" y="2492132"/>
                </a:moveTo>
                <a:cubicBezTo>
                  <a:pt x="9130643" y="2505289"/>
                  <a:pt x="9130643" y="2518445"/>
                  <a:pt x="9156956" y="2531602"/>
                </a:cubicBezTo>
                <a:cubicBezTo>
                  <a:pt x="9156956" y="2518445"/>
                  <a:pt x="9163536" y="2511868"/>
                  <a:pt x="9176693" y="2511868"/>
                </a:cubicBezTo>
                <a:cubicBezTo>
                  <a:pt x="9176693" y="2525025"/>
                  <a:pt x="9176693" y="2531602"/>
                  <a:pt x="9176693" y="2531602"/>
                </a:cubicBezTo>
                <a:cubicBezTo>
                  <a:pt x="9176693" y="2531602"/>
                  <a:pt x="9176693" y="2538179"/>
                  <a:pt x="9176693" y="2551336"/>
                </a:cubicBezTo>
                <a:lnTo>
                  <a:pt x="9196426" y="2551336"/>
                </a:lnTo>
                <a:cubicBezTo>
                  <a:pt x="9196426" y="2538179"/>
                  <a:pt x="9193138" y="2525025"/>
                  <a:pt x="9186559" y="2511868"/>
                </a:cubicBezTo>
                <a:cubicBezTo>
                  <a:pt x="9179981" y="2498711"/>
                  <a:pt x="9170113" y="2492132"/>
                  <a:pt x="9156956" y="2492132"/>
                </a:cubicBezTo>
                <a:close/>
                <a:moveTo>
                  <a:pt x="9038548" y="2492132"/>
                </a:moveTo>
                <a:cubicBezTo>
                  <a:pt x="9038548" y="2505289"/>
                  <a:pt x="9038548" y="2511868"/>
                  <a:pt x="9038548" y="2511868"/>
                </a:cubicBezTo>
                <a:lnTo>
                  <a:pt x="9058283" y="2511868"/>
                </a:lnTo>
                <a:cubicBezTo>
                  <a:pt x="9058283" y="2498711"/>
                  <a:pt x="9051703" y="2492132"/>
                  <a:pt x="9038548" y="2492132"/>
                </a:cubicBezTo>
                <a:close/>
                <a:moveTo>
                  <a:pt x="7755783" y="2492132"/>
                </a:moveTo>
                <a:lnTo>
                  <a:pt x="7736049" y="2511868"/>
                </a:lnTo>
                <a:lnTo>
                  <a:pt x="7795253" y="2531602"/>
                </a:lnTo>
                <a:cubicBezTo>
                  <a:pt x="7821567" y="2531602"/>
                  <a:pt x="7834723" y="2534890"/>
                  <a:pt x="7834723" y="2541470"/>
                </a:cubicBezTo>
                <a:cubicBezTo>
                  <a:pt x="7834723" y="2548047"/>
                  <a:pt x="7838012" y="2551336"/>
                  <a:pt x="7844589" y="2551336"/>
                </a:cubicBezTo>
                <a:cubicBezTo>
                  <a:pt x="7851169" y="2551336"/>
                  <a:pt x="7854457" y="2548047"/>
                  <a:pt x="7854457" y="2541470"/>
                </a:cubicBezTo>
                <a:cubicBezTo>
                  <a:pt x="7854457" y="2534890"/>
                  <a:pt x="7847878" y="2528313"/>
                  <a:pt x="7834723" y="2521734"/>
                </a:cubicBezTo>
                <a:cubicBezTo>
                  <a:pt x="7821567" y="2515157"/>
                  <a:pt x="7795253" y="2505289"/>
                  <a:pt x="7755783" y="2492132"/>
                </a:cubicBezTo>
                <a:close/>
                <a:moveTo>
                  <a:pt x="4973176" y="2492132"/>
                </a:moveTo>
                <a:cubicBezTo>
                  <a:pt x="4973176" y="2492132"/>
                  <a:pt x="4974820" y="2493776"/>
                  <a:pt x="4978109" y="2497067"/>
                </a:cubicBezTo>
                <a:lnTo>
                  <a:pt x="4987503" y="2506463"/>
                </a:lnTo>
                <a:lnTo>
                  <a:pt x="4983044" y="2502000"/>
                </a:lnTo>
                <a:cubicBezTo>
                  <a:pt x="4976464" y="2495420"/>
                  <a:pt x="4973176" y="2492132"/>
                  <a:pt x="4973176" y="2492132"/>
                </a:cubicBezTo>
                <a:close/>
                <a:moveTo>
                  <a:pt x="4756094" y="2492132"/>
                </a:moveTo>
                <a:lnTo>
                  <a:pt x="4756094" y="2511868"/>
                </a:lnTo>
                <a:lnTo>
                  <a:pt x="4775828" y="2492132"/>
                </a:lnTo>
                <a:cubicBezTo>
                  <a:pt x="4762671" y="2492132"/>
                  <a:pt x="4756094" y="2492132"/>
                  <a:pt x="4756094" y="2492132"/>
                </a:cubicBezTo>
                <a:close/>
                <a:moveTo>
                  <a:pt x="3275980" y="2492132"/>
                </a:moveTo>
                <a:lnTo>
                  <a:pt x="3256247" y="2531602"/>
                </a:lnTo>
                <a:cubicBezTo>
                  <a:pt x="3269404" y="2531602"/>
                  <a:pt x="3275980" y="2525025"/>
                  <a:pt x="3275980" y="2511868"/>
                </a:cubicBezTo>
                <a:cubicBezTo>
                  <a:pt x="3275980" y="2498711"/>
                  <a:pt x="3275980" y="2492132"/>
                  <a:pt x="3275980" y="2492132"/>
                </a:cubicBezTo>
                <a:close/>
                <a:moveTo>
                  <a:pt x="10794947" y="2472398"/>
                </a:moveTo>
                <a:cubicBezTo>
                  <a:pt x="10794947" y="2472398"/>
                  <a:pt x="10794947" y="2475687"/>
                  <a:pt x="10794947" y="2482264"/>
                </a:cubicBezTo>
                <a:cubicBezTo>
                  <a:pt x="10794947" y="2488843"/>
                  <a:pt x="10798236" y="2492132"/>
                  <a:pt x="10804815" y="2492132"/>
                </a:cubicBezTo>
                <a:cubicBezTo>
                  <a:pt x="10811392" y="2492132"/>
                  <a:pt x="10817972" y="2495420"/>
                  <a:pt x="10824549" y="2502000"/>
                </a:cubicBezTo>
                <a:cubicBezTo>
                  <a:pt x="10831127" y="2508578"/>
                  <a:pt x="10840995" y="2511868"/>
                  <a:pt x="10854152" y="2511868"/>
                </a:cubicBezTo>
                <a:cubicBezTo>
                  <a:pt x="10867309" y="2511868"/>
                  <a:pt x="10877176" y="2511868"/>
                  <a:pt x="10883753" y="2511868"/>
                </a:cubicBezTo>
                <a:cubicBezTo>
                  <a:pt x="10890333" y="2511868"/>
                  <a:pt x="10893621" y="2518445"/>
                  <a:pt x="10893621" y="2531602"/>
                </a:cubicBezTo>
                <a:cubicBezTo>
                  <a:pt x="10893621" y="2531602"/>
                  <a:pt x="10900198" y="2531602"/>
                  <a:pt x="10913355" y="2531602"/>
                </a:cubicBezTo>
                <a:cubicBezTo>
                  <a:pt x="10913355" y="2531602"/>
                  <a:pt x="10913355" y="2525025"/>
                  <a:pt x="10913355" y="2511868"/>
                </a:cubicBezTo>
                <a:cubicBezTo>
                  <a:pt x="10913355" y="2511868"/>
                  <a:pt x="10896910" y="2505289"/>
                  <a:pt x="10864019" y="2492132"/>
                </a:cubicBezTo>
                <a:cubicBezTo>
                  <a:pt x="10831127" y="2478975"/>
                  <a:pt x="10808104" y="2472398"/>
                  <a:pt x="10794947" y="2472398"/>
                </a:cubicBezTo>
                <a:close/>
                <a:moveTo>
                  <a:pt x="7893927" y="2472398"/>
                </a:moveTo>
                <a:lnTo>
                  <a:pt x="7893927" y="2492132"/>
                </a:lnTo>
                <a:cubicBezTo>
                  <a:pt x="7933397" y="2505289"/>
                  <a:pt x="7953131" y="2505289"/>
                  <a:pt x="7953131" y="2492132"/>
                </a:cubicBezTo>
                <a:cubicBezTo>
                  <a:pt x="7953131" y="2478975"/>
                  <a:pt x="7953131" y="2472398"/>
                  <a:pt x="7953131" y="2472398"/>
                </a:cubicBezTo>
                <a:cubicBezTo>
                  <a:pt x="7939975" y="2472398"/>
                  <a:pt x="7920241" y="2472398"/>
                  <a:pt x="7893927" y="2472398"/>
                </a:cubicBezTo>
                <a:close/>
                <a:moveTo>
                  <a:pt x="7814987" y="2472398"/>
                </a:moveTo>
                <a:cubicBezTo>
                  <a:pt x="7814987" y="2485555"/>
                  <a:pt x="7814987" y="2492132"/>
                  <a:pt x="7814987" y="2492132"/>
                </a:cubicBezTo>
                <a:cubicBezTo>
                  <a:pt x="7828144" y="2492132"/>
                  <a:pt x="7834723" y="2485555"/>
                  <a:pt x="7834723" y="2472398"/>
                </a:cubicBezTo>
                <a:cubicBezTo>
                  <a:pt x="7834723" y="2472398"/>
                  <a:pt x="7828144" y="2472398"/>
                  <a:pt x="7814987" y="2472398"/>
                </a:cubicBezTo>
                <a:close/>
                <a:moveTo>
                  <a:pt x="3019428" y="2472398"/>
                </a:moveTo>
                <a:cubicBezTo>
                  <a:pt x="3045742" y="2472398"/>
                  <a:pt x="3085213" y="2485555"/>
                  <a:pt x="3137836" y="2511868"/>
                </a:cubicBezTo>
                <a:cubicBezTo>
                  <a:pt x="3190463" y="2538179"/>
                  <a:pt x="3216777" y="2557915"/>
                  <a:pt x="3216777" y="2571072"/>
                </a:cubicBezTo>
                <a:lnTo>
                  <a:pt x="3157573" y="2551336"/>
                </a:lnTo>
                <a:cubicBezTo>
                  <a:pt x="3131260" y="2525025"/>
                  <a:pt x="3111524" y="2518445"/>
                  <a:pt x="3098365" y="2531602"/>
                </a:cubicBezTo>
                <a:cubicBezTo>
                  <a:pt x="3098365" y="2531602"/>
                  <a:pt x="3095078" y="2531602"/>
                  <a:pt x="3088501" y="2531602"/>
                </a:cubicBezTo>
                <a:cubicBezTo>
                  <a:pt x="3081922" y="2531602"/>
                  <a:pt x="3078633" y="2525025"/>
                  <a:pt x="3078633" y="2511868"/>
                </a:cubicBezTo>
                <a:cubicBezTo>
                  <a:pt x="3078633" y="2511868"/>
                  <a:pt x="3065476" y="2505289"/>
                  <a:pt x="3039163" y="2492132"/>
                </a:cubicBezTo>
                <a:close/>
                <a:moveTo>
                  <a:pt x="3451129" y="2462531"/>
                </a:moveTo>
                <a:cubicBezTo>
                  <a:pt x="3446194" y="2462531"/>
                  <a:pt x="3440438" y="2465818"/>
                  <a:pt x="3433859" y="2472398"/>
                </a:cubicBezTo>
                <a:cubicBezTo>
                  <a:pt x="3420702" y="2472398"/>
                  <a:pt x="3420702" y="2478975"/>
                  <a:pt x="3433859" y="2492132"/>
                </a:cubicBezTo>
                <a:cubicBezTo>
                  <a:pt x="3447019" y="2505289"/>
                  <a:pt x="3456884" y="2508578"/>
                  <a:pt x="3463462" y="2502000"/>
                </a:cubicBezTo>
                <a:cubicBezTo>
                  <a:pt x="3470041" y="2495420"/>
                  <a:pt x="3470041" y="2485555"/>
                  <a:pt x="3463462" y="2472398"/>
                </a:cubicBezTo>
                <a:cubicBezTo>
                  <a:pt x="3460173" y="2465818"/>
                  <a:pt x="3456062" y="2462531"/>
                  <a:pt x="3451129" y="2462531"/>
                </a:cubicBezTo>
                <a:close/>
                <a:moveTo>
                  <a:pt x="10518659" y="2452662"/>
                </a:moveTo>
                <a:lnTo>
                  <a:pt x="10479189" y="2472398"/>
                </a:lnTo>
                <a:lnTo>
                  <a:pt x="10558129" y="2492132"/>
                </a:lnTo>
                <a:cubicBezTo>
                  <a:pt x="10558129" y="2478975"/>
                  <a:pt x="10554838" y="2472398"/>
                  <a:pt x="10548261" y="2472398"/>
                </a:cubicBezTo>
                <a:cubicBezTo>
                  <a:pt x="10541684" y="2472398"/>
                  <a:pt x="10531816" y="2465818"/>
                  <a:pt x="10518659" y="2452662"/>
                </a:cubicBezTo>
                <a:close/>
                <a:moveTo>
                  <a:pt x="10084493" y="2452662"/>
                </a:moveTo>
                <a:cubicBezTo>
                  <a:pt x="10097649" y="2465818"/>
                  <a:pt x="10104226" y="2472398"/>
                  <a:pt x="10104226" y="2472398"/>
                </a:cubicBezTo>
                <a:cubicBezTo>
                  <a:pt x="10091070" y="2485555"/>
                  <a:pt x="10091070" y="2492132"/>
                  <a:pt x="10104226" y="2492132"/>
                </a:cubicBezTo>
                <a:lnTo>
                  <a:pt x="10123963" y="2492132"/>
                </a:lnTo>
                <a:lnTo>
                  <a:pt x="10143697" y="2472398"/>
                </a:lnTo>
                <a:lnTo>
                  <a:pt x="10183167" y="2492132"/>
                </a:lnTo>
                <a:cubicBezTo>
                  <a:pt x="10183167" y="2465818"/>
                  <a:pt x="10156853" y="2452662"/>
                  <a:pt x="10104226" y="2452662"/>
                </a:cubicBezTo>
                <a:close/>
                <a:moveTo>
                  <a:pt x="8505708" y="2452662"/>
                </a:moveTo>
                <a:lnTo>
                  <a:pt x="8485972" y="2472398"/>
                </a:lnTo>
                <a:cubicBezTo>
                  <a:pt x="8525443" y="2485555"/>
                  <a:pt x="8545176" y="2485555"/>
                  <a:pt x="8545176" y="2472398"/>
                </a:cubicBezTo>
                <a:cubicBezTo>
                  <a:pt x="8545176" y="2459242"/>
                  <a:pt x="8532022" y="2452662"/>
                  <a:pt x="8505708" y="2452662"/>
                </a:cubicBezTo>
                <a:close/>
                <a:moveTo>
                  <a:pt x="4440336" y="2452662"/>
                </a:moveTo>
                <a:lnTo>
                  <a:pt x="4420601" y="2472398"/>
                </a:lnTo>
                <a:lnTo>
                  <a:pt x="4479805" y="2492132"/>
                </a:lnTo>
                <a:lnTo>
                  <a:pt x="4499540" y="2492132"/>
                </a:lnTo>
                <a:cubicBezTo>
                  <a:pt x="4486381" y="2492132"/>
                  <a:pt x="4479805" y="2485555"/>
                  <a:pt x="4479805" y="2472398"/>
                </a:cubicBezTo>
                <a:close/>
                <a:moveTo>
                  <a:pt x="10735743" y="2432928"/>
                </a:moveTo>
                <a:cubicBezTo>
                  <a:pt x="10735743" y="2432928"/>
                  <a:pt x="10735743" y="2439505"/>
                  <a:pt x="10735743" y="2452662"/>
                </a:cubicBezTo>
                <a:cubicBezTo>
                  <a:pt x="10748900" y="2452662"/>
                  <a:pt x="10755477" y="2452662"/>
                  <a:pt x="10755477" y="2452662"/>
                </a:cubicBezTo>
                <a:close/>
                <a:moveTo>
                  <a:pt x="7775520" y="2432928"/>
                </a:moveTo>
                <a:lnTo>
                  <a:pt x="7795253" y="2452662"/>
                </a:lnTo>
                <a:cubicBezTo>
                  <a:pt x="7795253" y="2452662"/>
                  <a:pt x="7795253" y="2446085"/>
                  <a:pt x="7795253" y="2432928"/>
                </a:cubicBezTo>
                <a:close/>
                <a:moveTo>
                  <a:pt x="3098365" y="2432928"/>
                </a:moveTo>
                <a:cubicBezTo>
                  <a:pt x="3098365" y="2446085"/>
                  <a:pt x="3101658" y="2452662"/>
                  <a:pt x="3108235" y="2452662"/>
                </a:cubicBezTo>
                <a:cubicBezTo>
                  <a:pt x="3114811" y="2452662"/>
                  <a:pt x="3124679" y="2452662"/>
                  <a:pt x="3137836" y="2452662"/>
                </a:cubicBezTo>
                <a:cubicBezTo>
                  <a:pt x="3164150" y="2452662"/>
                  <a:pt x="3183884" y="2459242"/>
                  <a:pt x="3197040" y="2472398"/>
                </a:cubicBezTo>
                <a:lnTo>
                  <a:pt x="3177307" y="2492132"/>
                </a:lnTo>
                <a:lnTo>
                  <a:pt x="3137836" y="2492132"/>
                </a:lnTo>
                <a:cubicBezTo>
                  <a:pt x="3124679" y="2478975"/>
                  <a:pt x="3111524" y="2472398"/>
                  <a:pt x="3098365" y="2472398"/>
                </a:cubicBezTo>
                <a:cubicBezTo>
                  <a:pt x="3085213" y="2472398"/>
                  <a:pt x="3078633" y="2465818"/>
                  <a:pt x="3078633" y="2452662"/>
                </a:cubicBezTo>
                <a:close/>
                <a:moveTo>
                  <a:pt x="2881284" y="2432928"/>
                </a:moveTo>
                <a:cubicBezTo>
                  <a:pt x="2920755" y="2432928"/>
                  <a:pt x="2940489" y="2446085"/>
                  <a:pt x="2940489" y="2472398"/>
                </a:cubicBezTo>
                <a:cubicBezTo>
                  <a:pt x="2940489" y="2485555"/>
                  <a:pt x="2927332" y="2485555"/>
                  <a:pt x="2901019" y="2472398"/>
                </a:cubicBezTo>
                <a:close/>
                <a:moveTo>
                  <a:pt x="10005552" y="2413195"/>
                </a:moveTo>
                <a:cubicBezTo>
                  <a:pt x="9992396" y="2426351"/>
                  <a:pt x="9992396" y="2432928"/>
                  <a:pt x="10005552" y="2432928"/>
                </a:cubicBezTo>
                <a:cubicBezTo>
                  <a:pt x="10005552" y="2446085"/>
                  <a:pt x="10012132" y="2452662"/>
                  <a:pt x="10025289" y="2452662"/>
                </a:cubicBezTo>
                <a:cubicBezTo>
                  <a:pt x="10038446" y="2452662"/>
                  <a:pt x="10045022" y="2446085"/>
                  <a:pt x="10045022" y="2432928"/>
                </a:cubicBezTo>
                <a:lnTo>
                  <a:pt x="10025289" y="2432928"/>
                </a:lnTo>
                <a:close/>
                <a:moveTo>
                  <a:pt x="9255630" y="2413195"/>
                </a:moveTo>
                <a:lnTo>
                  <a:pt x="9275367" y="2432928"/>
                </a:lnTo>
                <a:cubicBezTo>
                  <a:pt x="9275367" y="2419771"/>
                  <a:pt x="9275367" y="2413195"/>
                  <a:pt x="9275367" y="2413195"/>
                </a:cubicBezTo>
                <a:close/>
                <a:moveTo>
                  <a:pt x="4519276" y="2413195"/>
                </a:moveTo>
                <a:lnTo>
                  <a:pt x="4539009" y="2432928"/>
                </a:lnTo>
                <a:lnTo>
                  <a:pt x="4558745" y="2432928"/>
                </a:lnTo>
                <a:lnTo>
                  <a:pt x="4539009" y="2413195"/>
                </a:lnTo>
                <a:cubicBezTo>
                  <a:pt x="4539009" y="2413195"/>
                  <a:pt x="4532433" y="2413195"/>
                  <a:pt x="4519276" y="2413195"/>
                </a:cubicBezTo>
                <a:close/>
                <a:moveTo>
                  <a:pt x="8350294" y="2400861"/>
                </a:moveTo>
                <a:cubicBezTo>
                  <a:pt x="8348649" y="2402504"/>
                  <a:pt x="8347827" y="2406614"/>
                  <a:pt x="8347827" y="2413195"/>
                </a:cubicBezTo>
                <a:cubicBezTo>
                  <a:pt x="8347827" y="2426351"/>
                  <a:pt x="8351119" y="2432928"/>
                  <a:pt x="8357696" y="2432928"/>
                </a:cubicBezTo>
                <a:cubicBezTo>
                  <a:pt x="8364275" y="2432928"/>
                  <a:pt x="8367564" y="2429639"/>
                  <a:pt x="8367564" y="2423060"/>
                </a:cubicBezTo>
                <a:cubicBezTo>
                  <a:pt x="8367564" y="2416484"/>
                  <a:pt x="8364275" y="2409903"/>
                  <a:pt x="8357696" y="2403326"/>
                </a:cubicBezTo>
                <a:cubicBezTo>
                  <a:pt x="8354407" y="2400037"/>
                  <a:pt x="8351941" y="2399215"/>
                  <a:pt x="8350294" y="2400861"/>
                </a:cubicBezTo>
                <a:close/>
                <a:moveTo>
                  <a:pt x="9295100" y="2393458"/>
                </a:moveTo>
                <a:lnTo>
                  <a:pt x="9295100" y="2413195"/>
                </a:lnTo>
                <a:cubicBezTo>
                  <a:pt x="9308257" y="2439505"/>
                  <a:pt x="9321414" y="2452662"/>
                  <a:pt x="9334571" y="2452662"/>
                </a:cubicBezTo>
                <a:cubicBezTo>
                  <a:pt x="9347725" y="2452662"/>
                  <a:pt x="9354304" y="2452662"/>
                  <a:pt x="9354304" y="2452662"/>
                </a:cubicBezTo>
                <a:cubicBezTo>
                  <a:pt x="9354304" y="2478975"/>
                  <a:pt x="9357593" y="2492132"/>
                  <a:pt x="9364172" y="2492132"/>
                </a:cubicBezTo>
                <a:cubicBezTo>
                  <a:pt x="9370750" y="2492132"/>
                  <a:pt x="9374038" y="2485555"/>
                  <a:pt x="9374038" y="2472398"/>
                </a:cubicBezTo>
                <a:cubicBezTo>
                  <a:pt x="9374038" y="2459242"/>
                  <a:pt x="9380618" y="2459242"/>
                  <a:pt x="9393774" y="2472398"/>
                </a:cubicBezTo>
                <a:lnTo>
                  <a:pt x="9393774" y="2452662"/>
                </a:lnTo>
                <a:cubicBezTo>
                  <a:pt x="9380618" y="2452662"/>
                  <a:pt x="9370750" y="2449373"/>
                  <a:pt x="9364172" y="2442796"/>
                </a:cubicBezTo>
                <a:cubicBezTo>
                  <a:pt x="9357593" y="2436216"/>
                  <a:pt x="9354304" y="2432928"/>
                  <a:pt x="9354304" y="2432928"/>
                </a:cubicBezTo>
                <a:cubicBezTo>
                  <a:pt x="9341149" y="2432928"/>
                  <a:pt x="9331282" y="2426351"/>
                  <a:pt x="9324702" y="2413195"/>
                </a:cubicBezTo>
                <a:cubicBezTo>
                  <a:pt x="9318124" y="2400037"/>
                  <a:pt x="9308257" y="2393458"/>
                  <a:pt x="9295100" y="2393458"/>
                </a:cubicBezTo>
                <a:close/>
                <a:moveTo>
                  <a:pt x="7736049" y="2393458"/>
                </a:moveTo>
                <a:cubicBezTo>
                  <a:pt x="7749204" y="2406614"/>
                  <a:pt x="7762363" y="2413195"/>
                  <a:pt x="7775520" y="2413195"/>
                </a:cubicBezTo>
                <a:cubicBezTo>
                  <a:pt x="7775520" y="2413195"/>
                  <a:pt x="7775520" y="2406614"/>
                  <a:pt x="7775520" y="2393458"/>
                </a:cubicBezTo>
                <a:cubicBezTo>
                  <a:pt x="7775520" y="2393458"/>
                  <a:pt x="7768940" y="2393458"/>
                  <a:pt x="7755783" y="2393458"/>
                </a:cubicBezTo>
                <a:cubicBezTo>
                  <a:pt x="7755783" y="2393458"/>
                  <a:pt x="7749204" y="2393458"/>
                  <a:pt x="7736049" y="2393458"/>
                </a:cubicBezTo>
                <a:close/>
                <a:moveTo>
                  <a:pt x="4479805" y="2393458"/>
                </a:moveTo>
                <a:cubicBezTo>
                  <a:pt x="4479805" y="2406614"/>
                  <a:pt x="4486381" y="2413195"/>
                  <a:pt x="4499540" y="2413195"/>
                </a:cubicBezTo>
                <a:cubicBezTo>
                  <a:pt x="4499540" y="2413195"/>
                  <a:pt x="4499540" y="2406614"/>
                  <a:pt x="4499540" y="2393458"/>
                </a:cubicBezTo>
                <a:cubicBezTo>
                  <a:pt x="4486381" y="2393458"/>
                  <a:pt x="4479805" y="2393458"/>
                  <a:pt x="4479805" y="2393458"/>
                </a:cubicBezTo>
                <a:close/>
                <a:moveTo>
                  <a:pt x="8387297" y="2373724"/>
                </a:moveTo>
                <a:lnTo>
                  <a:pt x="8387297" y="2413195"/>
                </a:lnTo>
                <a:lnTo>
                  <a:pt x="8426768" y="2393458"/>
                </a:lnTo>
                <a:cubicBezTo>
                  <a:pt x="8413611" y="2380301"/>
                  <a:pt x="8400454" y="2373724"/>
                  <a:pt x="8387297" y="2373724"/>
                </a:cubicBezTo>
                <a:close/>
                <a:moveTo>
                  <a:pt x="4302192" y="2373724"/>
                </a:moveTo>
                <a:cubicBezTo>
                  <a:pt x="4289035" y="2373724"/>
                  <a:pt x="4282457" y="2377013"/>
                  <a:pt x="4282457" y="2383590"/>
                </a:cubicBezTo>
                <a:cubicBezTo>
                  <a:pt x="4282457" y="2390169"/>
                  <a:pt x="4289035" y="2393458"/>
                  <a:pt x="4302192" y="2393458"/>
                </a:cubicBezTo>
                <a:close/>
                <a:moveTo>
                  <a:pt x="8288623" y="2334254"/>
                </a:moveTo>
                <a:cubicBezTo>
                  <a:pt x="8275467" y="2334254"/>
                  <a:pt x="8275467" y="2340831"/>
                  <a:pt x="8288623" y="2353988"/>
                </a:cubicBezTo>
                <a:cubicBezTo>
                  <a:pt x="8301781" y="2353988"/>
                  <a:pt x="8308357" y="2353988"/>
                  <a:pt x="8308357" y="2353988"/>
                </a:cubicBezTo>
                <a:cubicBezTo>
                  <a:pt x="8308357" y="2340831"/>
                  <a:pt x="8301781" y="2334254"/>
                  <a:pt x="8288623" y="2334254"/>
                </a:cubicBezTo>
                <a:close/>
                <a:moveTo>
                  <a:pt x="7893927" y="2334254"/>
                </a:moveTo>
                <a:cubicBezTo>
                  <a:pt x="7880771" y="2334254"/>
                  <a:pt x="7874194" y="2337542"/>
                  <a:pt x="7874194" y="2344122"/>
                </a:cubicBezTo>
                <a:cubicBezTo>
                  <a:pt x="7874194" y="2350699"/>
                  <a:pt x="7874194" y="2353988"/>
                  <a:pt x="7874194" y="2353988"/>
                </a:cubicBezTo>
                <a:cubicBezTo>
                  <a:pt x="7887348" y="2353988"/>
                  <a:pt x="7893927" y="2353988"/>
                  <a:pt x="7893927" y="2353988"/>
                </a:cubicBezTo>
                <a:cubicBezTo>
                  <a:pt x="7893927" y="2340831"/>
                  <a:pt x="7893927" y="2334254"/>
                  <a:pt x="7893927" y="2334254"/>
                </a:cubicBezTo>
                <a:close/>
                <a:moveTo>
                  <a:pt x="7854457" y="2334254"/>
                </a:moveTo>
                <a:lnTo>
                  <a:pt x="7834723" y="2353988"/>
                </a:lnTo>
                <a:cubicBezTo>
                  <a:pt x="7847878" y="2353988"/>
                  <a:pt x="7854457" y="2353988"/>
                  <a:pt x="7854457" y="2353988"/>
                </a:cubicBezTo>
                <a:close/>
                <a:moveTo>
                  <a:pt x="2871416" y="2334254"/>
                </a:moveTo>
                <a:cubicBezTo>
                  <a:pt x="2864840" y="2334254"/>
                  <a:pt x="2868127" y="2340831"/>
                  <a:pt x="2881284" y="2353988"/>
                </a:cubicBezTo>
                <a:lnTo>
                  <a:pt x="2901019" y="2353988"/>
                </a:lnTo>
                <a:cubicBezTo>
                  <a:pt x="2887862" y="2340831"/>
                  <a:pt x="2877997" y="2334254"/>
                  <a:pt x="2871416" y="2334254"/>
                </a:cubicBezTo>
                <a:close/>
                <a:moveTo>
                  <a:pt x="10168366" y="2324387"/>
                </a:moveTo>
                <a:cubicBezTo>
                  <a:pt x="10165077" y="2324387"/>
                  <a:pt x="10163433" y="2327677"/>
                  <a:pt x="10163433" y="2334254"/>
                </a:cubicBezTo>
                <a:cubicBezTo>
                  <a:pt x="10163433" y="2347411"/>
                  <a:pt x="10183167" y="2363856"/>
                  <a:pt x="10222637" y="2383590"/>
                </a:cubicBezTo>
                <a:cubicBezTo>
                  <a:pt x="10262107" y="2403326"/>
                  <a:pt x="10288418" y="2413195"/>
                  <a:pt x="10301577" y="2413195"/>
                </a:cubicBezTo>
                <a:cubicBezTo>
                  <a:pt x="10314734" y="2426351"/>
                  <a:pt x="10327888" y="2436216"/>
                  <a:pt x="10341045" y="2442796"/>
                </a:cubicBezTo>
                <a:cubicBezTo>
                  <a:pt x="10354201" y="2449373"/>
                  <a:pt x="10373938" y="2452662"/>
                  <a:pt x="10400251" y="2452662"/>
                </a:cubicBezTo>
                <a:cubicBezTo>
                  <a:pt x="10452875" y="2492132"/>
                  <a:pt x="10479189" y="2505289"/>
                  <a:pt x="10479189" y="2492132"/>
                </a:cubicBezTo>
                <a:cubicBezTo>
                  <a:pt x="10479189" y="2478975"/>
                  <a:pt x="10469321" y="2462531"/>
                  <a:pt x="10449588" y="2442796"/>
                </a:cubicBezTo>
                <a:cubicBezTo>
                  <a:pt x="10429853" y="2423060"/>
                  <a:pt x="10413408" y="2413195"/>
                  <a:pt x="10400251" y="2413195"/>
                </a:cubicBezTo>
                <a:lnTo>
                  <a:pt x="10380515" y="2413195"/>
                </a:lnTo>
                <a:cubicBezTo>
                  <a:pt x="10380515" y="2413195"/>
                  <a:pt x="10373938" y="2413195"/>
                  <a:pt x="10360781" y="2413195"/>
                </a:cubicBezTo>
                <a:lnTo>
                  <a:pt x="10341045" y="2413195"/>
                </a:lnTo>
                <a:lnTo>
                  <a:pt x="10281841" y="2373724"/>
                </a:lnTo>
                <a:lnTo>
                  <a:pt x="10183167" y="2334254"/>
                </a:lnTo>
                <a:cubicBezTo>
                  <a:pt x="10176587" y="2327677"/>
                  <a:pt x="10171654" y="2324387"/>
                  <a:pt x="10168366" y="2324387"/>
                </a:cubicBezTo>
                <a:close/>
                <a:moveTo>
                  <a:pt x="9946348" y="2314520"/>
                </a:moveTo>
                <a:lnTo>
                  <a:pt x="9946348" y="2334254"/>
                </a:lnTo>
                <a:cubicBezTo>
                  <a:pt x="9946348" y="2334254"/>
                  <a:pt x="9952928" y="2340831"/>
                  <a:pt x="9966085" y="2353988"/>
                </a:cubicBezTo>
                <a:lnTo>
                  <a:pt x="9966085" y="2334254"/>
                </a:lnTo>
                <a:cubicBezTo>
                  <a:pt x="9966085" y="2321098"/>
                  <a:pt x="9959505" y="2314520"/>
                  <a:pt x="9946348" y="2314520"/>
                </a:cubicBezTo>
                <a:close/>
                <a:moveTo>
                  <a:pt x="9906878" y="2314520"/>
                </a:moveTo>
                <a:lnTo>
                  <a:pt x="9887145" y="2373724"/>
                </a:lnTo>
                <a:lnTo>
                  <a:pt x="9906878" y="2353988"/>
                </a:lnTo>
                <a:close/>
                <a:moveTo>
                  <a:pt x="9847674" y="2314520"/>
                </a:moveTo>
                <a:lnTo>
                  <a:pt x="9867411" y="2334254"/>
                </a:lnTo>
                <a:cubicBezTo>
                  <a:pt x="9867411" y="2321098"/>
                  <a:pt x="9864120" y="2314520"/>
                  <a:pt x="9857543" y="2314520"/>
                </a:cubicBezTo>
                <a:cubicBezTo>
                  <a:pt x="9850966" y="2314520"/>
                  <a:pt x="9847674" y="2314520"/>
                  <a:pt x="9847674" y="2314520"/>
                </a:cubicBezTo>
                <a:close/>
                <a:moveTo>
                  <a:pt x="9413508" y="2314520"/>
                </a:moveTo>
                <a:cubicBezTo>
                  <a:pt x="9426665" y="2314520"/>
                  <a:pt x="9433245" y="2314520"/>
                  <a:pt x="9433245" y="2314520"/>
                </a:cubicBezTo>
                <a:cubicBezTo>
                  <a:pt x="9446400" y="2314520"/>
                  <a:pt x="9452978" y="2314520"/>
                  <a:pt x="9452978" y="2314520"/>
                </a:cubicBezTo>
                <a:cubicBezTo>
                  <a:pt x="9439822" y="2327677"/>
                  <a:pt x="9433245" y="2334254"/>
                  <a:pt x="9433245" y="2334254"/>
                </a:cubicBezTo>
                <a:cubicBezTo>
                  <a:pt x="9420088" y="2334254"/>
                  <a:pt x="9413508" y="2327677"/>
                  <a:pt x="9413508" y="2314520"/>
                </a:cubicBezTo>
                <a:close/>
                <a:moveTo>
                  <a:pt x="9393774" y="2314520"/>
                </a:moveTo>
                <a:cubicBezTo>
                  <a:pt x="9406931" y="2327677"/>
                  <a:pt x="9413508" y="2334254"/>
                  <a:pt x="9413508" y="2334254"/>
                </a:cubicBezTo>
                <a:cubicBezTo>
                  <a:pt x="9413508" y="2334254"/>
                  <a:pt x="9410220" y="2334254"/>
                  <a:pt x="9403643" y="2334254"/>
                </a:cubicBezTo>
                <a:cubicBezTo>
                  <a:pt x="9397063" y="2334254"/>
                  <a:pt x="9393774" y="2327677"/>
                  <a:pt x="9393774" y="2314520"/>
                </a:cubicBezTo>
                <a:close/>
                <a:moveTo>
                  <a:pt x="9038548" y="2314520"/>
                </a:moveTo>
                <a:cubicBezTo>
                  <a:pt x="9038548" y="2314520"/>
                  <a:pt x="9038548" y="2321098"/>
                  <a:pt x="9038548" y="2334254"/>
                </a:cubicBezTo>
                <a:cubicBezTo>
                  <a:pt x="9038548" y="2347411"/>
                  <a:pt x="9045126" y="2353988"/>
                  <a:pt x="9058283" y="2353988"/>
                </a:cubicBezTo>
                <a:lnTo>
                  <a:pt x="9058283" y="2334254"/>
                </a:lnTo>
                <a:cubicBezTo>
                  <a:pt x="9058283" y="2321098"/>
                  <a:pt x="9051703" y="2314520"/>
                  <a:pt x="9038548" y="2314520"/>
                </a:cubicBezTo>
                <a:close/>
                <a:moveTo>
                  <a:pt x="8111009" y="2314520"/>
                </a:moveTo>
                <a:cubicBezTo>
                  <a:pt x="8111009" y="2327677"/>
                  <a:pt x="8114298" y="2334254"/>
                  <a:pt x="8120877" y="2334254"/>
                </a:cubicBezTo>
                <a:cubicBezTo>
                  <a:pt x="8127458" y="2334254"/>
                  <a:pt x="8130746" y="2340831"/>
                  <a:pt x="8130746" y="2353988"/>
                </a:cubicBezTo>
                <a:cubicBezTo>
                  <a:pt x="8157059" y="2353988"/>
                  <a:pt x="8176793" y="2353988"/>
                  <a:pt x="8189949" y="2353988"/>
                </a:cubicBezTo>
                <a:cubicBezTo>
                  <a:pt x="8189949" y="2340831"/>
                  <a:pt x="8176793" y="2334254"/>
                  <a:pt x="8150479" y="2334254"/>
                </a:cubicBezTo>
                <a:lnTo>
                  <a:pt x="8130746" y="2314520"/>
                </a:lnTo>
                <a:cubicBezTo>
                  <a:pt x="8117589" y="2314520"/>
                  <a:pt x="8111009" y="2314520"/>
                  <a:pt x="8111009" y="2314520"/>
                </a:cubicBezTo>
                <a:close/>
                <a:moveTo>
                  <a:pt x="2787543" y="2304652"/>
                </a:moveTo>
                <a:cubicBezTo>
                  <a:pt x="2784255" y="2304652"/>
                  <a:pt x="2782611" y="2307940"/>
                  <a:pt x="2782611" y="2314520"/>
                </a:cubicBezTo>
                <a:lnTo>
                  <a:pt x="2762875" y="2314520"/>
                </a:lnTo>
                <a:lnTo>
                  <a:pt x="2743140" y="2314520"/>
                </a:lnTo>
                <a:cubicBezTo>
                  <a:pt x="2743140" y="2327677"/>
                  <a:pt x="2746429" y="2334254"/>
                  <a:pt x="2753008" y="2334254"/>
                </a:cubicBezTo>
                <a:cubicBezTo>
                  <a:pt x="2759586" y="2334254"/>
                  <a:pt x="2769454" y="2334254"/>
                  <a:pt x="2782611" y="2334254"/>
                </a:cubicBezTo>
                <a:lnTo>
                  <a:pt x="2802345" y="2314520"/>
                </a:lnTo>
                <a:cubicBezTo>
                  <a:pt x="2795767" y="2307940"/>
                  <a:pt x="2790834" y="2304652"/>
                  <a:pt x="2787543" y="2304652"/>
                </a:cubicBezTo>
                <a:close/>
                <a:moveTo>
                  <a:pt x="8229420" y="2294784"/>
                </a:moveTo>
                <a:cubicBezTo>
                  <a:pt x="8216263" y="2307940"/>
                  <a:pt x="8216263" y="2321098"/>
                  <a:pt x="8229420" y="2334254"/>
                </a:cubicBezTo>
                <a:lnTo>
                  <a:pt x="8249153" y="2314520"/>
                </a:lnTo>
                <a:cubicBezTo>
                  <a:pt x="8249153" y="2314520"/>
                  <a:pt x="8249153" y="2307940"/>
                  <a:pt x="8249153" y="2294784"/>
                </a:cubicBezTo>
                <a:close/>
                <a:moveTo>
                  <a:pt x="7282147" y="2294784"/>
                </a:moveTo>
                <a:lnTo>
                  <a:pt x="7242679" y="2314520"/>
                </a:lnTo>
                <a:cubicBezTo>
                  <a:pt x="7242679" y="2314520"/>
                  <a:pt x="7249259" y="2314520"/>
                  <a:pt x="7262414" y="2314520"/>
                </a:cubicBezTo>
                <a:cubicBezTo>
                  <a:pt x="7275571" y="2314520"/>
                  <a:pt x="7288728" y="2314520"/>
                  <a:pt x="7301883" y="2314520"/>
                </a:cubicBezTo>
                <a:cubicBezTo>
                  <a:pt x="7315040" y="2314520"/>
                  <a:pt x="7321617" y="2317809"/>
                  <a:pt x="7321617" y="2324387"/>
                </a:cubicBezTo>
                <a:cubicBezTo>
                  <a:pt x="7321617" y="2330965"/>
                  <a:pt x="7324905" y="2330965"/>
                  <a:pt x="7331485" y="2324387"/>
                </a:cubicBezTo>
                <a:cubicBezTo>
                  <a:pt x="7338065" y="2317809"/>
                  <a:pt x="7338065" y="2311229"/>
                  <a:pt x="7331485" y="2304652"/>
                </a:cubicBezTo>
                <a:cubicBezTo>
                  <a:pt x="7324905" y="2298072"/>
                  <a:pt x="7308461" y="2294784"/>
                  <a:pt x="7282147" y="2294784"/>
                </a:cubicBezTo>
                <a:close/>
                <a:moveTo>
                  <a:pt x="7620109" y="2284916"/>
                </a:moveTo>
                <a:cubicBezTo>
                  <a:pt x="7615173" y="2284916"/>
                  <a:pt x="7611062" y="2288207"/>
                  <a:pt x="7607773" y="2294784"/>
                </a:cubicBezTo>
                <a:cubicBezTo>
                  <a:pt x="7601194" y="2307940"/>
                  <a:pt x="7604485" y="2314520"/>
                  <a:pt x="7617642" y="2314520"/>
                </a:cubicBezTo>
                <a:cubicBezTo>
                  <a:pt x="7617642" y="2314520"/>
                  <a:pt x="7620931" y="2311229"/>
                  <a:pt x="7627507" y="2304652"/>
                </a:cubicBezTo>
                <a:cubicBezTo>
                  <a:pt x="7634087" y="2298072"/>
                  <a:pt x="7637375" y="2294784"/>
                  <a:pt x="7637375" y="2294784"/>
                </a:cubicBezTo>
                <a:cubicBezTo>
                  <a:pt x="7630796" y="2288207"/>
                  <a:pt x="7625041" y="2284916"/>
                  <a:pt x="7620109" y="2284916"/>
                </a:cubicBezTo>
                <a:close/>
                <a:moveTo>
                  <a:pt x="9696859" y="2281387"/>
                </a:moveTo>
                <a:lnTo>
                  <a:pt x="9689797" y="2284916"/>
                </a:lnTo>
                <a:cubicBezTo>
                  <a:pt x="9676640" y="2291495"/>
                  <a:pt x="9670063" y="2294784"/>
                  <a:pt x="9670063" y="2294784"/>
                </a:cubicBezTo>
                <a:close/>
                <a:moveTo>
                  <a:pt x="9314835" y="2275051"/>
                </a:moveTo>
                <a:cubicBezTo>
                  <a:pt x="9327992" y="2275051"/>
                  <a:pt x="9334571" y="2281627"/>
                  <a:pt x="9334571" y="2294784"/>
                </a:cubicBezTo>
                <a:cubicBezTo>
                  <a:pt x="9334571" y="2307940"/>
                  <a:pt x="9327992" y="2314520"/>
                  <a:pt x="9314835" y="2314520"/>
                </a:cubicBezTo>
                <a:cubicBezTo>
                  <a:pt x="9301678" y="2301361"/>
                  <a:pt x="9301678" y="2294784"/>
                  <a:pt x="9314835" y="2294784"/>
                </a:cubicBezTo>
                <a:close/>
                <a:moveTo>
                  <a:pt x="9137222" y="2275051"/>
                </a:moveTo>
                <a:cubicBezTo>
                  <a:pt x="9124066" y="2275051"/>
                  <a:pt x="9124066" y="2281627"/>
                  <a:pt x="9137222" y="2294784"/>
                </a:cubicBezTo>
                <a:lnTo>
                  <a:pt x="9137222" y="2314520"/>
                </a:lnTo>
                <a:lnTo>
                  <a:pt x="9156956" y="2334254"/>
                </a:lnTo>
                <a:cubicBezTo>
                  <a:pt x="9183270" y="2347411"/>
                  <a:pt x="9203003" y="2353988"/>
                  <a:pt x="9216160" y="2353988"/>
                </a:cubicBezTo>
                <a:cubicBezTo>
                  <a:pt x="9189848" y="2340831"/>
                  <a:pt x="9176693" y="2327677"/>
                  <a:pt x="9176693" y="2314520"/>
                </a:cubicBezTo>
                <a:cubicBezTo>
                  <a:pt x="9163536" y="2314520"/>
                  <a:pt x="9156956" y="2307940"/>
                  <a:pt x="9156956" y="2294784"/>
                </a:cubicBezTo>
                <a:cubicBezTo>
                  <a:pt x="9156956" y="2281627"/>
                  <a:pt x="9150377" y="2275051"/>
                  <a:pt x="9137222" y="2275051"/>
                </a:cubicBezTo>
                <a:close/>
                <a:moveTo>
                  <a:pt x="9018812" y="2275051"/>
                </a:moveTo>
                <a:cubicBezTo>
                  <a:pt x="9018812" y="2275051"/>
                  <a:pt x="9018812" y="2281627"/>
                  <a:pt x="9018812" y="2294784"/>
                </a:cubicBezTo>
                <a:cubicBezTo>
                  <a:pt x="9018812" y="2294784"/>
                  <a:pt x="9018812" y="2301361"/>
                  <a:pt x="9018812" y="2314520"/>
                </a:cubicBezTo>
                <a:cubicBezTo>
                  <a:pt x="9031969" y="2314520"/>
                  <a:pt x="9038548" y="2307940"/>
                  <a:pt x="9038548" y="2294784"/>
                </a:cubicBezTo>
                <a:cubicBezTo>
                  <a:pt x="9038548" y="2281627"/>
                  <a:pt x="9031969" y="2275051"/>
                  <a:pt x="9018812" y="2275051"/>
                </a:cubicBezTo>
                <a:close/>
                <a:moveTo>
                  <a:pt x="7716316" y="2275051"/>
                </a:moveTo>
                <a:lnTo>
                  <a:pt x="7736049" y="2294784"/>
                </a:lnTo>
                <a:cubicBezTo>
                  <a:pt x="7749204" y="2294784"/>
                  <a:pt x="7749204" y="2288207"/>
                  <a:pt x="7736049" y="2275051"/>
                </a:cubicBezTo>
                <a:cubicBezTo>
                  <a:pt x="7736049" y="2275051"/>
                  <a:pt x="7729470" y="2275051"/>
                  <a:pt x="7716316" y="2275051"/>
                </a:cubicBezTo>
                <a:close/>
                <a:moveTo>
                  <a:pt x="2683937" y="2275051"/>
                </a:moveTo>
                <a:lnTo>
                  <a:pt x="2683937" y="2294784"/>
                </a:lnTo>
                <a:lnTo>
                  <a:pt x="2703671" y="2294784"/>
                </a:lnTo>
                <a:close/>
                <a:moveTo>
                  <a:pt x="2565527" y="2275051"/>
                </a:moveTo>
                <a:cubicBezTo>
                  <a:pt x="2565527" y="2288207"/>
                  <a:pt x="2568817" y="2294784"/>
                  <a:pt x="2575393" y="2294784"/>
                </a:cubicBezTo>
                <a:cubicBezTo>
                  <a:pt x="2581975" y="2294784"/>
                  <a:pt x="2585263" y="2294784"/>
                  <a:pt x="2585263" y="2294784"/>
                </a:cubicBezTo>
                <a:cubicBezTo>
                  <a:pt x="2585263" y="2294784"/>
                  <a:pt x="2581975" y="2291495"/>
                  <a:pt x="2575393" y="2284916"/>
                </a:cubicBezTo>
                <a:cubicBezTo>
                  <a:pt x="2568817" y="2278340"/>
                  <a:pt x="2565527" y="2275051"/>
                  <a:pt x="2565527" y="2275051"/>
                </a:cubicBezTo>
                <a:close/>
                <a:moveTo>
                  <a:pt x="2957755" y="2260250"/>
                </a:moveTo>
                <a:cubicBezTo>
                  <a:pt x="2956111" y="2260250"/>
                  <a:pt x="2953646" y="2261893"/>
                  <a:pt x="2950357" y="2265182"/>
                </a:cubicBezTo>
                <a:cubicBezTo>
                  <a:pt x="2943778" y="2271759"/>
                  <a:pt x="2940489" y="2275051"/>
                  <a:pt x="2940489" y="2275051"/>
                </a:cubicBezTo>
                <a:lnTo>
                  <a:pt x="2979959" y="2275051"/>
                </a:lnTo>
                <a:cubicBezTo>
                  <a:pt x="2966802" y="2275051"/>
                  <a:pt x="2960225" y="2271759"/>
                  <a:pt x="2960225" y="2265182"/>
                </a:cubicBezTo>
                <a:cubicBezTo>
                  <a:pt x="2960225" y="2261893"/>
                  <a:pt x="2959402" y="2260250"/>
                  <a:pt x="2957755" y="2260250"/>
                </a:cubicBezTo>
                <a:close/>
                <a:moveTo>
                  <a:pt x="7479495" y="2255314"/>
                </a:moveTo>
                <a:lnTo>
                  <a:pt x="7440027" y="2275051"/>
                </a:lnTo>
                <a:cubicBezTo>
                  <a:pt x="7453181" y="2288207"/>
                  <a:pt x="7472918" y="2294784"/>
                  <a:pt x="7499231" y="2294784"/>
                </a:cubicBezTo>
                <a:lnTo>
                  <a:pt x="7538701" y="2275051"/>
                </a:lnTo>
                <a:cubicBezTo>
                  <a:pt x="7525545" y="2275051"/>
                  <a:pt x="7505811" y="2268470"/>
                  <a:pt x="7479495" y="2255314"/>
                </a:cubicBezTo>
                <a:close/>
                <a:moveTo>
                  <a:pt x="2881284" y="2255314"/>
                </a:moveTo>
                <a:lnTo>
                  <a:pt x="2881284" y="2275051"/>
                </a:lnTo>
                <a:lnTo>
                  <a:pt x="2901019" y="2255314"/>
                </a:lnTo>
                <a:cubicBezTo>
                  <a:pt x="2901019" y="2255314"/>
                  <a:pt x="2894441" y="2255314"/>
                  <a:pt x="2881284" y="2255314"/>
                </a:cubicBezTo>
                <a:close/>
                <a:moveTo>
                  <a:pt x="10617333" y="2235580"/>
                </a:moveTo>
                <a:lnTo>
                  <a:pt x="10637069" y="2275051"/>
                </a:lnTo>
                <a:cubicBezTo>
                  <a:pt x="10663380" y="2275051"/>
                  <a:pt x="10683116" y="2275051"/>
                  <a:pt x="10696273" y="2275051"/>
                </a:cubicBezTo>
                <a:cubicBezTo>
                  <a:pt x="10709430" y="2275051"/>
                  <a:pt x="10716008" y="2281627"/>
                  <a:pt x="10716008" y="2294784"/>
                </a:cubicBezTo>
                <a:cubicBezTo>
                  <a:pt x="10729165" y="2307940"/>
                  <a:pt x="10739032" y="2311229"/>
                  <a:pt x="10745609" y="2304652"/>
                </a:cubicBezTo>
                <a:cubicBezTo>
                  <a:pt x="10752189" y="2298072"/>
                  <a:pt x="10758766" y="2294784"/>
                  <a:pt x="10765345" y="2294784"/>
                </a:cubicBezTo>
                <a:cubicBezTo>
                  <a:pt x="10771922" y="2294784"/>
                  <a:pt x="10771922" y="2291495"/>
                  <a:pt x="10765345" y="2284916"/>
                </a:cubicBezTo>
                <a:cubicBezTo>
                  <a:pt x="10758766" y="2278340"/>
                  <a:pt x="10739032" y="2271759"/>
                  <a:pt x="10706139" y="2265182"/>
                </a:cubicBezTo>
                <a:cubicBezTo>
                  <a:pt x="10673248" y="2258605"/>
                  <a:pt x="10653515" y="2252025"/>
                  <a:pt x="10646935" y="2245448"/>
                </a:cubicBezTo>
                <a:cubicBezTo>
                  <a:pt x="10640358" y="2238868"/>
                  <a:pt x="10630490" y="2235580"/>
                  <a:pt x="10617333" y="2235580"/>
                </a:cubicBezTo>
                <a:close/>
                <a:moveTo>
                  <a:pt x="9137222" y="2235580"/>
                </a:moveTo>
                <a:lnTo>
                  <a:pt x="9156956" y="2255314"/>
                </a:lnTo>
                <a:lnTo>
                  <a:pt x="9176693" y="2255314"/>
                </a:lnTo>
                <a:cubicBezTo>
                  <a:pt x="9163536" y="2242157"/>
                  <a:pt x="9150377" y="2235580"/>
                  <a:pt x="9137222" y="2235580"/>
                </a:cubicBezTo>
                <a:close/>
                <a:moveTo>
                  <a:pt x="8466238" y="2235580"/>
                </a:moveTo>
                <a:cubicBezTo>
                  <a:pt x="8466238" y="2235580"/>
                  <a:pt x="8469527" y="2238868"/>
                  <a:pt x="8476104" y="2245448"/>
                </a:cubicBezTo>
                <a:cubicBezTo>
                  <a:pt x="8482683" y="2252025"/>
                  <a:pt x="8482683" y="2258605"/>
                  <a:pt x="8476104" y="2265182"/>
                </a:cubicBezTo>
                <a:cubicBezTo>
                  <a:pt x="8469527" y="2271759"/>
                  <a:pt x="8469527" y="2278340"/>
                  <a:pt x="8476104" y="2284916"/>
                </a:cubicBezTo>
                <a:cubicBezTo>
                  <a:pt x="8482683" y="2291495"/>
                  <a:pt x="8492551" y="2301361"/>
                  <a:pt x="8505708" y="2314520"/>
                </a:cubicBezTo>
                <a:cubicBezTo>
                  <a:pt x="8532022" y="2327677"/>
                  <a:pt x="8545176" y="2337542"/>
                  <a:pt x="8545176" y="2344122"/>
                </a:cubicBezTo>
                <a:cubicBezTo>
                  <a:pt x="8545176" y="2350699"/>
                  <a:pt x="8551755" y="2360567"/>
                  <a:pt x="8564912" y="2373724"/>
                </a:cubicBezTo>
                <a:cubicBezTo>
                  <a:pt x="8578069" y="2373724"/>
                  <a:pt x="8587934" y="2373724"/>
                  <a:pt x="8594514" y="2373724"/>
                </a:cubicBezTo>
                <a:cubicBezTo>
                  <a:pt x="8601094" y="2373724"/>
                  <a:pt x="8610959" y="2373724"/>
                  <a:pt x="8624116" y="2373724"/>
                </a:cubicBezTo>
                <a:cubicBezTo>
                  <a:pt x="8650430" y="2360567"/>
                  <a:pt x="8673454" y="2350699"/>
                  <a:pt x="8693188" y="2344122"/>
                </a:cubicBezTo>
                <a:cubicBezTo>
                  <a:pt x="8712922" y="2337542"/>
                  <a:pt x="8716213" y="2334254"/>
                  <a:pt x="8703056" y="2334254"/>
                </a:cubicBezTo>
                <a:cubicBezTo>
                  <a:pt x="8689901" y="2334254"/>
                  <a:pt x="8683320" y="2334254"/>
                  <a:pt x="8683320" y="2334254"/>
                </a:cubicBezTo>
                <a:cubicBezTo>
                  <a:pt x="8657006" y="2347411"/>
                  <a:pt x="8640562" y="2350699"/>
                  <a:pt x="8633984" y="2344122"/>
                </a:cubicBezTo>
                <a:cubicBezTo>
                  <a:pt x="8627405" y="2337542"/>
                  <a:pt x="8617536" y="2334254"/>
                  <a:pt x="8604382" y="2334254"/>
                </a:cubicBezTo>
                <a:lnTo>
                  <a:pt x="8564912" y="2294784"/>
                </a:lnTo>
                <a:lnTo>
                  <a:pt x="8545176" y="2275051"/>
                </a:lnTo>
                <a:cubicBezTo>
                  <a:pt x="8545176" y="2301361"/>
                  <a:pt x="8532022" y="2294784"/>
                  <a:pt x="8505708" y="2255314"/>
                </a:cubicBezTo>
                <a:cubicBezTo>
                  <a:pt x="8492551" y="2242157"/>
                  <a:pt x="8479392" y="2235580"/>
                  <a:pt x="8466238" y="2235580"/>
                </a:cubicBezTo>
                <a:close/>
                <a:moveTo>
                  <a:pt x="8229420" y="2235580"/>
                </a:moveTo>
                <a:cubicBezTo>
                  <a:pt x="8216263" y="2235580"/>
                  <a:pt x="8203107" y="2238868"/>
                  <a:pt x="8189949" y="2245448"/>
                </a:cubicBezTo>
                <a:cubicBezTo>
                  <a:pt x="8176793" y="2252025"/>
                  <a:pt x="8176793" y="2261893"/>
                  <a:pt x="8189949" y="2275051"/>
                </a:cubicBezTo>
                <a:cubicBezTo>
                  <a:pt x="8189949" y="2288207"/>
                  <a:pt x="8203107" y="2281627"/>
                  <a:pt x="8229420" y="2255314"/>
                </a:cubicBezTo>
                <a:close/>
                <a:moveTo>
                  <a:pt x="7637375" y="2235580"/>
                </a:moveTo>
                <a:cubicBezTo>
                  <a:pt x="7637375" y="2248737"/>
                  <a:pt x="7643953" y="2255314"/>
                  <a:pt x="7657109" y="2255314"/>
                </a:cubicBezTo>
                <a:lnTo>
                  <a:pt x="7676843" y="2235580"/>
                </a:lnTo>
                <a:close/>
                <a:moveTo>
                  <a:pt x="5466546" y="2235580"/>
                </a:moveTo>
                <a:lnTo>
                  <a:pt x="5446812" y="2255314"/>
                </a:lnTo>
                <a:lnTo>
                  <a:pt x="5446812" y="2275051"/>
                </a:lnTo>
                <a:cubicBezTo>
                  <a:pt x="5459969" y="2275051"/>
                  <a:pt x="5466546" y="2281627"/>
                  <a:pt x="5466546" y="2294784"/>
                </a:cubicBezTo>
                <a:cubicBezTo>
                  <a:pt x="5466546" y="2281627"/>
                  <a:pt x="5469834" y="2275051"/>
                  <a:pt x="5476414" y="2275051"/>
                </a:cubicBezTo>
                <a:cubicBezTo>
                  <a:pt x="5482994" y="2275051"/>
                  <a:pt x="5492860" y="2275051"/>
                  <a:pt x="5506016" y="2275051"/>
                </a:cubicBezTo>
                <a:cubicBezTo>
                  <a:pt x="5519173" y="2275051"/>
                  <a:pt x="5525750" y="2271759"/>
                  <a:pt x="5525750" y="2265182"/>
                </a:cubicBezTo>
                <a:cubicBezTo>
                  <a:pt x="5525750" y="2258605"/>
                  <a:pt x="5519173" y="2255314"/>
                  <a:pt x="5506016" y="2255314"/>
                </a:cubicBezTo>
                <a:cubicBezTo>
                  <a:pt x="5492860" y="2255314"/>
                  <a:pt x="5479703" y="2255314"/>
                  <a:pt x="5466546" y="2255314"/>
                </a:cubicBezTo>
                <a:close/>
                <a:moveTo>
                  <a:pt x="8703056" y="2215843"/>
                </a:moveTo>
                <a:lnTo>
                  <a:pt x="8703056" y="2235580"/>
                </a:lnTo>
                <a:lnTo>
                  <a:pt x="8722790" y="2255314"/>
                </a:lnTo>
                <a:close/>
                <a:moveTo>
                  <a:pt x="7928463" y="2205978"/>
                </a:moveTo>
                <a:cubicBezTo>
                  <a:pt x="7925174" y="2205978"/>
                  <a:pt x="7920241" y="2209266"/>
                  <a:pt x="7913661" y="2215843"/>
                </a:cubicBezTo>
                <a:cubicBezTo>
                  <a:pt x="7900507" y="2229004"/>
                  <a:pt x="7900507" y="2242157"/>
                  <a:pt x="7913661" y="2255314"/>
                </a:cubicBezTo>
                <a:cubicBezTo>
                  <a:pt x="7926818" y="2268470"/>
                  <a:pt x="7936687" y="2275051"/>
                  <a:pt x="7943263" y="2275051"/>
                </a:cubicBezTo>
                <a:cubicBezTo>
                  <a:pt x="7949843" y="2275051"/>
                  <a:pt x="7953131" y="2275051"/>
                  <a:pt x="7953131" y="2275051"/>
                </a:cubicBezTo>
                <a:lnTo>
                  <a:pt x="7972868" y="2275051"/>
                </a:lnTo>
                <a:cubicBezTo>
                  <a:pt x="7986025" y="2288207"/>
                  <a:pt x="7995890" y="2288207"/>
                  <a:pt x="8002470" y="2275051"/>
                </a:cubicBezTo>
                <a:cubicBezTo>
                  <a:pt x="8009047" y="2261893"/>
                  <a:pt x="8012335" y="2268470"/>
                  <a:pt x="8012335" y="2294784"/>
                </a:cubicBezTo>
                <a:lnTo>
                  <a:pt x="8032072" y="2294784"/>
                </a:lnTo>
                <a:lnTo>
                  <a:pt x="8012335" y="2255314"/>
                </a:lnTo>
                <a:lnTo>
                  <a:pt x="8032072" y="2235580"/>
                </a:lnTo>
                <a:lnTo>
                  <a:pt x="8032072" y="2215843"/>
                </a:lnTo>
                <a:cubicBezTo>
                  <a:pt x="8005759" y="2215843"/>
                  <a:pt x="7992601" y="2215843"/>
                  <a:pt x="7992601" y="2215843"/>
                </a:cubicBezTo>
                <a:cubicBezTo>
                  <a:pt x="7992601" y="2215843"/>
                  <a:pt x="7986025" y="2222423"/>
                  <a:pt x="7972868" y="2235580"/>
                </a:cubicBezTo>
                <a:lnTo>
                  <a:pt x="7992601" y="2235580"/>
                </a:lnTo>
                <a:cubicBezTo>
                  <a:pt x="7979445" y="2248737"/>
                  <a:pt x="7966288" y="2252025"/>
                  <a:pt x="7953131" y="2245448"/>
                </a:cubicBezTo>
                <a:cubicBezTo>
                  <a:pt x="7939975" y="2238868"/>
                  <a:pt x="7933397" y="2229004"/>
                  <a:pt x="7933397" y="2215843"/>
                </a:cubicBezTo>
                <a:cubicBezTo>
                  <a:pt x="7933397" y="2209266"/>
                  <a:pt x="7931753" y="2205978"/>
                  <a:pt x="7928463" y="2205978"/>
                </a:cubicBezTo>
                <a:close/>
                <a:moveTo>
                  <a:pt x="9492448" y="2196110"/>
                </a:moveTo>
                <a:lnTo>
                  <a:pt x="9512182" y="2215843"/>
                </a:lnTo>
                <a:cubicBezTo>
                  <a:pt x="9525339" y="2229004"/>
                  <a:pt x="9525339" y="2242157"/>
                  <a:pt x="9512182" y="2255314"/>
                </a:cubicBezTo>
                <a:cubicBezTo>
                  <a:pt x="9512182" y="2255314"/>
                  <a:pt x="9515471" y="2258605"/>
                  <a:pt x="9522050" y="2265182"/>
                </a:cubicBezTo>
                <a:cubicBezTo>
                  <a:pt x="9528630" y="2271759"/>
                  <a:pt x="9531919" y="2275051"/>
                  <a:pt x="9531919" y="2275051"/>
                </a:cubicBezTo>
                <a:cubicBezTo>
                  <a:pt x="9545075" y="2275051"/>
                  <a:pt x="9545075" y="2268470"/>
                  <a:pt x="9531919" y="2255314"/>
                </a:cubicBezTo>
                <a:lnTo>
                  <a:pt x="9551652" y="2255314"/>
                </a:lnTo>
                <a:cubicBezTo>
                  <a:pt x="9564809" y="2268470"/>
                  <a:pt x="9574677" y="2278340"/>
                  <a:pt x="9581254" y="2284916"/>
                </a:cubicBezTo>
                <a:cubicBezTo>
                  <a:pt x="9587834" y="2291495"/>
                  <a:pt x="9591122" y="2294784"/>
                  <a:pt x="9591122" y="2294784"/>
                </a:cubicBezTo>
                <a:cubicBezTo>
                  <a:pt x="9591122" y="2307940"/>
                  <a:pt x="9597702" y="2307940"/>
                  <a:pt x="9610856" y="2294784"/>
                </a:cubicBezTo>
                <a:cubicBezTo>
                  <a:pt x="9610856" y="2294784"/>
                  <a:pt x="9614145" y="2298072"/>
                  <a:pt x="9620724" y="2304652"/>
                </a:cubicBezTo>
                <a:cubicBezTo>
                  <a:pt x="9627304" y="2311229"/>
                  <a:pt x="9630593" y="2314520"/>
                  <a:pt x="9630593" y="2314520"/>
                </a:cubicBezTo>
                <a:cubicBezTo>
                  <a:pt x="9643747" y="2327677"/>
                  <a:pt x="9656906" y="2334254"/>
                  <a:pt x="9670063" y="2334254"/>
                </a:cubicBezTo>
                <a:lnTo>
                  <a:pt x="9650326" y="2294784"/>
                </a:lnTo>
                <a:cubicBezTo>
                  <a:pt x="9637170" y="2281627"/>
                  <a:pt x="9624013" y="2271759"/>
                  <a:pt x="9610856" y="2265182"/>
                </a:cubicBezTo>
                <a:cubicBezTo>
                  <a:pt x="9597702" y="2258605"/>
                  <a:pt x="9581254" y="2252025"/>
                  <a:pt x="9561521" y="2245448"/>
                </a:cubicBezTo>
                <a:cubicBezTo>
                  <a:pt x="9541787" y="2238868"/>
                  <a:pt x="9531919" y="2235580"/>
                  <a:pt x="9531919" y="2235580"/>
                </a:cubicBezTo>
                <a:cubicBezTo>
                  <a:pt x="9531919" y="2235580"/>
                  <a:pt x="9528630" y="2232291"/>
                  <a:pt x="9522050" y="2225712"/>
                </a:cubicBezTo>
                <a:cubicBezTo>
                  <a:pt x="9515471" y="2219135"/>
                  <a:pt x="9512182" y="2212555"/>
                  <a:pt x="9512182" y="2205978"/>
                </a:cubicBezTo>
                <a:cubicBezTo>
                  <a:pt x="9512182" y="2199398"/>
                  <a:pt x="9512182" y="2196110"/>
                  <a:pt x="9512182" y="2196110"/>
                </a:cubicBezTo>
                <a:cubicBezTo>
                  <a:pt x="9512182" y="2196110"/>
                  <a:pt x="9505605" y="2196110"/>
                  <a:pt x="9492448" y="2196110"/>
                </a:cubicBezTo>
                <a:close/>
                <a:moveTo>
                  <a:pt x="9078016" y="2196110"/>
                </a:moveTo>
                <a:lnTo>
                  <a:pt x="9078016" y="2215843"/>
                </a:lnTo>
                <a:cubicBezTo>
                  <a:pt x="9091173" y="2229004"/>
                  <a:pt x="9104329" y="2235580"/>
                  <a:pt x="9117486" y="2235580"/>
                </a:cubicBezTo>
                <a:lnTo>
                  <a:pt x="9097752" y="2215843"/>
                </a:lnTo>
                <a:cubicBezTo>
                  <a:pt x="9097752" y="2215843"/>
                  <a:pt x="9094464" y="2212555"/>
                  <a:pt x="9087884" y="2205978"/>
                </a:cubicBezTo>
                <a:cubicBezTo>
                  <a:pt x="9081304" y="2199398"/>
                  <a:pt x="9078016" y="2196110"/>
                  <a:pt x="9078016" y="2196110"/>
                </a:cubicBezTo>
                <a:close/>
                <a:moveTo>
                  <a:pt x="2506323" y="2196110"/>
                </a:moveTo>
                <a:cubicBezTo>
                  <a:pt x="2493166" y="2196110"/>
                  <a:pt x="2489877" y="2202687"/>
                  <a:pt x="2496455" y="2215843"/>
                </a:cubicBezTo>
                <a:cubicBezTo>
                  <a:pt x="2503034" y="2229004"/>
                  <a:pt x="2509613" y="2235580"/>
                  <a:pt x="2516191" y="2235580"/>
                </a:cubicBezTo>
                <a:cubicBezTo>
                  <a:pt x="2522768" y="2235580"/>
                  <a:pt x="2526059" y="2232291"/>
                  <a:pt x="2526059" y="2225712"/>
                </a:cubicBezTo>
                <a:cubicBezTo>
                  <a:pt x="2526059" y="2219135"/>
                  <a:pt x="2526059" y="2215843"/>
                  <a:pt x="2526059" y="2215843"/>
                </a:cubicBezTo>
                <a:close/>
                <a:moveTo>
                  <a:pt x="9857543" y="2189944"/>
                </a:moveTo>
                <a:cubicBezTo>
                  <a:pt x="9854254" y="2190766"/>
                  <a:pt x="9850966" y="2192821"/>
                  <a:pt x="9847674" y="2196110"/>
                </a:cubicBezTo>
                <a:cubicBezTo>
                  <a:pt x="9834518" y="2209266"/>
                  <a:pt x="9827941" y="2209266"/>
                  <a:pt x="9827941" y="2196110"/>
                </a:cubicBezTo>
                <a:lnTo>
                  <a:pt x="9768737" y="2196110"/>
                </a:lnTo>
                <a:cubicBezTo>
                  <a:pt x="9755580" y="2209266"/>
                  <a:pt x="9752289" y="2219135"/>
                  <a:pt x="9758869" y="2225712"/>
                </a:cubicBezTo>
                <a:cubicBezTo>
                  <a:pt x="9765448" y="2232291"/>
                  <a:pt x="9775314" y="2235580"/>
                  <a:pt x="9788471" y="2235580"/>
                </a:cubicBezTo>
                <a:lnTo>
                  <a:pt x="9808204" y="2235580"/>
                </a:lnTo>
                <a:lnTo>
                  <a:pt x="9827941" y="2275051"/>
                </a:lnTo>
                <a:cubicBezTo>
                  <a:pt x="9854254" y="2275051"/>
                  <a:pt x="9867411" y="2275051"/>
                  <a:pt x="9867411" y="2275051"/>
                </a:cubicBezTo>
                <a:cubicBezTo>
                  <a:pt x="9867411" y="2275051"/>
                  <a:pt x="9873988" y="2275051"/>
                  <a:pt x="9887145" y="2275051"/>
                </a:cubicBezTo>
                <a:cubicBezTo>
                  <a:pt x="9873988" y="2261893"/>
                  <a:pt x="9873988" y="2255314"/>
                  <a:pt x="9887145" y="2255314"/>
                </a:cubicBezTo>
                <a:lnTo>
                  <a:pt x="9887145" y="2215843"/>
                </a:lnTo>
                <a:cubicBezTo>
                  <a:pt x="9877276" y="2196110"/>
                  <a:pt x="9867411" y="2187475"/>
                  <a:pt x="9857543" y="2189944"/>
                </a:cubicBezTo>
                <a:close/>
                <a:moveTo>
                  <a:pt x="7874194" y="2176376"/>
                </a:moveTo>
                <a:cubicBezTo>
                  <a:pt x="7861037" y="2176376"/>
                  <a:pt x="7861037" y="2182954"/>
                  <a:pt x="7874194" y="2196110"/>
                </a:cubicBezTo>
                <a:cubicBezTo>
                  <a:pt x="7887348" y="2209266"/>
                  <a:pt x="7893927" y="2209266"/>
                  <a:pt x="7893927" y="2196110"/>
                </a:cubicBezTo>
                <a:cubicBezTo>
                  <a:pt x="7893927" y="2196110"/>
                  <a:pt x="7887348" y="2189533"/>
                  <a:pt x="7874194" y="2176376"/>
                </a:cubicBezTo>
                <a:close/>
                <a:moveTo>
                  <a:pt x="5367872" y="2176376"/>
                </a:moveTo>
                <a:cubicBezTo>
                  <a:pt x="5367872" y="2189533"/>
                  <a:pt x="5374450" y="2196110"/>
                  <a:pt x="5387607" y="2196110"/>
                </a:cubicBezTo>
                <a:cubicBezTo>
                  <a:pt x="5400764" y="2196110"/>
                  <a:pt x="5407342" y="2196110"/>
                  <a:pt x="5407342" y="2196110"/>
                </a:cubicBezTo>
                <a:cubicBezTo>
                  <a:pt x="5407342" y="2196110"/>
                  <a:pt x="5407342" y="2202687"/>
                  <a:pt x="5407342" y="2215843"/>
                </a:cubicBezTo>
                <a:cubicBezTo>
                  <a:pt x="5394186" y="2229004"/>
                  <a:pt x="5394186" y="2235580"/>
                  <a:pt x="5407342" y="2235580"/>
                </a:cubicBezTo>
                <a:cubicBezTo>
                  <a:pt x="5420499" y="2222423"/>
                  <a:pt x="5427075" y="2215843"/>
                  <a:pt x="5427075" y="2215843"/>
                </a:cubicBezTo>
                <a:cubicBezTo>
                  <a:pt x="5440233" y="2215843"/>
                  <a:pt x="5440233" y="2209266"/>
                  <a:pt x="5427075" y="2196110"/>
                </a:cubicBezTo>
                <a:close/>
                <a:moveTo>
                  <a:pt x="2328711" y="2176376"/>
                </a:moveTo>
                <a:lnTo>
                  <a:pt x="2368179" y="2176376"/>
                </a:lnTo>
                <a:cubicBezTo>
                  <a:pt x="2381335" y="2189533"/>
                  <a:pt x="2394492" y="2196110"/>
                  <a:pt x="2407649" y="2196110"/>
                </a:cubicBezTo>
                <a:lnTo>
                  <a:pt x="2407649" y="2215843"/>
                </a:lnTo>
                <a:cubicBezTo>
                  <a:pt x="2394492" y="2215843"/>
                  <a:pt x="2378047" y="2209266"/>
                  <a:pt x="2358312" y="2196110"/>
                </a:cubicBezTo>
                <a:cubicBezTo>
                  <a:pt x="2338577" y="2182954"/>
                  <a:pt x="2328711" y="2176376"/>
                  <a:pt x="2328711" y="2176376"/>
                </a:cubicBezTo>
                <a:close/>
                <a:moveTo>
                  <a:pt x="8229420" y="2156640"/>
                </a:moveTo>
                <a:lnTo>
                  <a:pt x="8209683" y="2176376"/>
                </a:lnTo>
                <a:cubicBezTo>
                  <a:pt x="8209683" y="2189533"/>
                  <a:pt x="8209683" y="2196110"/>
                  <a:pt x="8209683" y="2196110"/>
                </a:cubicBezTo>
                <a:cubicBezTo>
                  <a:pt x="8222840" y="2196110"/>
                  <a:pt x="8229420" y="2192821"/>
                  <a:pt x="8229420" y="2186243"/>
                </a:cubicBezTo>
                <a:cubicBezTo>
                  <a:pt x="8229420" y="2179665"/>
                  <a:pt x="8229420" y="2176376"/>
                  <a:pt x="8229420" y="2176376"/>
                </a:cubicBezTo>
                <a:close/>
                <a:moveTo>
                  <a:pt x="7637375" y="2156640"/>
                </a:moveTo>
                <a:cubicBezTo>
                  <a:pt x="7624219" y="2156640"/>
                  <a:pt x="7620931" y="2159931"/>
                  <a:pt x="7627507" y="2166508"/>
                </a:cubicBezTo>
                <a:cubicBezTo>
                  <a:pt x="7634087" y="2173085"/>
                  <a:pt x="7637375" y="2176376"/>
                  <a:pt x="7637375" y="2176376"/>
                </a:cubicBezTo>
                <a:cubicBezTo>
                  <a:pt x="7637375" y="2176376"/>
                  <a:pt x="7643953" y="2169796"/>
                  <a:pt x="7657109" y="2156640"/>
                </a:cubicBezTo>
                <a:close/>
                <a:moveTo>
                  <a:pt x="5288934" y="2156640"/>
                </a:moveTo>
                <a:cubicBezTo>
                  <a:pt x="5288934" y="2169796"/>
                  <a:pt x="5292223" y="2176376"/>
                  <a:pt x="5298800" y="2176376"/>
                </a:cubicBezTo>
                <a:cubicBezTo>
                  <a:pt x="5305380" y="2176376"/>
                  <a:pt x="5308668" y="2176376"/>
                  <a:pt x="5308668" y="2176376"/>
                </a:cubicBezTo>
                <a:cubicBezTo>
                  <a:pt x="5308668" y="2176376"/>
                  <a:pt x="5308668" y="2169796"/>
                  <a:pt x="5308668" y="2156640"/>
                </a:cubicBezTo>
                <a:cubicBezTo>
                  <a:pt x="5308668" y="2156640"/>
                  <a:pt x="5302091" y="2156640"/>
                  <a:pt x="5288934" y="2156640"/>
                </a:cubicBezTo>
                <a:close/>
                <a:moveTo>
                  <a:pt x="8352763" y="2144305"/>
                </a:moveTo>
                <a:cubicBezTo>
                  <a:pt x="8349475" y="2145952"/>
                  <a:pt x="8347827" y="2150063"/>
                  <a:pt x="8347827" y="2156640"/>
                </a:cubicBezTo>
                <a:cubicBezTo>
                  <a:pt x="8347827" y="2156640"/>
                  <a:pt x="8357696" y="2163219"/>
                  <a:pt x="8377429" y="2176376"/>
                </a:cubicBezTo>
                <a:cubicBezTo>
                  <a:pt x="8397167" y="2189533"/>
                  <a:pt x="8413611" y="2196110"/>
                  <a:pt x="8426768" y="2196110"/>
                </a:cubicBezTo>
                <a:lnTo>
                  <a:pt x="8407035" y="2176376"/>
                </a:lnTo>
                <a:cubicBezTo>
                  <a:pt x="8407035" y="2176376"/>
                  <a:pt x="8403743" y="2173085"/>
                  <a:pt x="8397167" y="2166508"/>
                </a:cubicBezTo>
                <a:cubicBezTo>
                  <a:pt x="8390586" y="2159931"/>
                  <a:pt x="8387297" y="2156640"/>
                  <a:pt x="8387297" y="2156640"/>
                </a:cubicBezTo>
                <a:cubicBezTo>
                  <a:pt x="8387297" y="2156640"/>
                  <a:pt x="8380718" y="2153351"/>
                  <a:pt x="8367564" y="2146774"/>
                </a:cubicBezTo>
                <a:cubicBezTo>
                  <a:pt x="8360985" y="2143486"/>
                  <a:pt x="8356051" y="2142661"/>
                  <a:pt x="8352763" y="2144305"/>
                </a:cubicBezTo>
                <a:close/>
                <a:moveTo>
                  <a:pt x="7992601" y="2136907"/>
                </a:moveTo>
                <a:lnTo>
                  <a:pt x="7953131" y="2156640"/>
                </a:lnTo>
                <a:lnTo>
                  <a:pt x="7972868" y="2156640"/>
                </a:lnTo>
                <a:close/>
                <a:moveTo>
                  <a:pt x="2249770" y="2136907"/>
                </a:moveTo>
                <a:lnTo>
                  <a:pt x="2269505" y="2136907"/>
                </a:lnTo>
                <a:cubicBezTo>
                  <a:pt x="2256348" y="2150063"/>
                  <a:pt x="2249770" y="2156640"/>
                  <a:pt x="2249770" y="2156640"/>
                </a:cubicBezTo>
                <a:close/>
                <a:moveTo>
                  <a:pt x="9026214" y="2124571"/>
                </a:moveTo>
                <a:cubicBezTo>
                  <a:pt x="9021282" y="2126215"/>
                  <a:pt x="9018812" y="2130326"/>
                  <a:pt x="9018812" y="2136907"/>
                </a:cubicBezTo>
                <a:cubicBezTo>
                  <a:pt x="9018812" y="2136907"/>
                  <a:pt x="9028680" y="2146774"/>
                  <a:pt x="9048415" y="2166508"/>
                </a:cubicBezTo>
                <a:cubicBezTo>
                  <a:pt x="9068150" y="2186243"/>
                  <a:pt x="9091173" y="2199398"/>
                  <a:pt x="9117486" y="2205978"/>
                </a:cubicBezTo>
                <a:cubicBezTo>
                  <a:pt x="9143800" y="2212555"/>
                  <a:pt x="9156956" y="2215843"/>
                  <a:pt x="9156956" y="2215843"/>
                </a:cubicBezTo>
                <a:cubicBezTo>
                  <a:pt x="9156956" y="2215843"/>
                  <a:pt x="9163536" y="2215843"/>
                  <a:pt x="9176693" y="2215843"/>
                </a:cubicBezTo>
                <a:cubicBezTo>
                  <a:pt x="9189848" y="2215843"/>
                  <a:pt x="9196426" y="2222423"/>
                  <a:pt x="9196426" y="2235580"/>
                </a:cubicBezTo>
                <a:lnTo>
                  <a:pt x="9196426" y="2255314"/>
                </a:lnTo>
                <a:cubicBezTo>
                  <a:pt x="9196426" y="2255314"/>
                  <a:pt x="9203003" y="2255314"/>
                  <a:pt x="9216160" y="2255314"/>
                </a:cubicBezTo>
                <a:lnTo>
                  <a:pt x="9216160" y="2275051"/>
                </a:lnTo>
                <a:lnTo>
                  <a:pt x="9196426" y="2275051"/>
                </a:lnTo>
                <a:cubicBezTo>
                  <a:pt x="9196426" y="2288207"/>
                  <a:pt x="9199716" y="2294784"/>
                  <a:pt x="9206292" y="2294784"/>
                </a:cubicBezTo>
                <a:cubicBezTo>
                  <a:pt x="9212873" y="2294784"/>
                  <a:pt x="9219449" y="2294784"/>
                  <a:pt x="9226028" y="2294784"/>
                </a:cubicBezTo>
                <a:cubicBezTo>
                  <a:pt x="9232608" y="2294784"/>
                  <a:pt x="9242474" y="2298072"/>
                  <a:pt x="9255630" y="2304652"/>
                </a:cubicBezTo>
                <a:cubicBezTo>
                  <a:pt x="9268787" y="2311229"/>
                  <a:pt x="9285232" y="2317809"/>
                  <a:pt x="9304969" y="2324387"/>
                </a:cubicBezTo>
                <a:cubicBezTo>
                  <a:pt x="9324702" y="2330965"/>
                  <a:pt x="9334571" y="2334254"/>
                  <a:pt x="9334571" y="2334254"/>
                </a:cubicBezTo>
                <a:cubicBezTo>
                  <a:pt x="9347725" y="2334254"/>
                  <a:pt x="9387195" y="2347411"/>
                  <a:pt x="9452978" y="2373724"/>
                </a:cubicBezTo>
                <a:lnTo>
                  <a:pt x="9571387" y="2413195"/>
                </a:lnTo>
                <a:cubicBezTo>
                  <a:pt x="9571387" y="2413195"/>
                  <a:pt x="9577966" y="2416484"/>
                  <a:pt x="9591122" y="2423060"/>
                </a:cubicBezTo>
                <a:cubicBezTo>
                  <a:pt x="9604279" y="2429639"/>
                  <a:pt x="9610856" y="2432928"/>
                  <a:pt x="9610856" y="2432928"/>
                </a:cubicBezTo>
                <a:cubicBezTo>
                  <a:pt x="9610856" y="2432928"/>
                  <a:pt x="9604279" y="2423060"/>
                  <a:pt x="9591122" y="2403326"/>
                </a:cubicBezTo>
                <a:cubicBezTo>
                  <a:pt x="9577966" y="2383590"/>
                  <a:pt x="9568098" y="2377013"/>
                  <a:pt x="9561521" y="2383590"/>
                </a:cubicBezTo>
                <a:cubicBezTo>
                  <a:pt x="9554941" y="2390169"/>
                  <a:pt x="9551652" y="2386881"/>
                  <a:pt x="9551652" y="2373724"/>
                </a:cubicBezTo>
                <a:lnTo>
                  <a:pt x="9610856" y="2393458"/>
                </a:lnTo>
                <a:cubicBezTo>
                  <a:pt x="9637170" y="2419771"/>
                  <a:pt x="9650326" y="2436216"/>
                  <a:pt x="9650326" y="2442796"/>
                </a:cubicBezTo>
                <a:cubicBezTo>
                  <a:pt x="9650326" y="2449373"/>
                  <a:pt x="9660195" y="2459242"/>
                  <a:pt x="9679928" y="2472398"/>
                </a:cubicBezTo>
                <a:cubicBezTo>
                  <a:pt x="9699665" y="2485555"/>
                  <a:pt x="9712820" y="2488843"/>
                  <a:pt x="9719398" y="2482264"/>
                </a:cubicBezTo>
                <a:cubicBezTo>
                  <a:pt x="9725978" y="2475687"/>
                  <a:pt x="9729267" y="2472398"/>
                  <a:pt x="9729267" y="2472398"/>
                </a:cubicBezTo>
                <a:lnTo>
                  <a:pt x="9749000" y="2492132"/>
                </a:lnTo>
                <a:cubicBezTo>
                  <a:pt x="9788471" y="2492132"/>
                  <a:pt x="9808204" y="2505289"/>
                  <a:pt x="9808204" y="2531602"/>
                </a:cubicBezTo>
                <a:lnTo>
                  <a:pt x="9689797" y="2511868"/>
                </a:lnTo>
                <a:cubicBezTo>
                  <a:pt x="9676640" y="2498711"/>
                  <a:pt x="9637170" y="2478975"/>
                  <a:pt x="9571387" y="2452662"/>
                </a:cubicBezTo>
                <a:cubicBezTo>
                  <a:pt x="9505605" y="2426351"/>
                  <a:pt x="9466135" y="2413195"/>
                  <a:pt x="9452978" y="2413195"/>
                </a:cubicBezTo>
                <a:lnTo>
                  <a:pt x="9472712" y="2432928"/>
                </a:lnTo>
                <a:cubicBezTo>
                  <a:pt x="9485869" y="2432928"/>
                  <a:pt x="9492448" y="2432928"/>
                  <a:pt x="9492448" y="2432928"/>
                </a:cubicBezTo>
                <a:cubicBezTo>
                  <a:pt x="9492448" y="2472398"/>
                  <a:pt x="9525339" y="2492132"/>
                  <a:pt x="9591122" y="2492132"/>
                </a:cubicBezTo>
                <a:cubicBezTo>
                  <a:pt x="9591122" y="2492132"/>
                  <a:pt x="9594411" y="2495420"/>
                  <a:pt x="9600991" y="2502000"/>
                </a:cubicBezTo>
                <a:cubicBezTo>
                  <a:pt x="9607568" y="2508578"/>
                  <a:pt x="9610856" y="2511868"/>
                  <a:pt x="9610856" y="2511868"/>
                </a:cubicBezTo>
                <a:cubicBezTo>
                  <a:pt x="9610856" y="2511868"/>
                  <a:pt x="9617436" y="2518445"/>
                  <a:pt x="9630593" y="2531602"/>
                </a:cubicBezTo>
                <a:lnTo>
                  <a:pt x="9650326" y="2551336"/>
                </a:lnTo>
                <a:lnTo>
                  <a:pt x="9630593" y="2551336"/>
                </a:lnTo>
                <a:cubicBezTo>
                  <a:pt x="9617436" y="2551336"/>
                  <a:pt x="9607568" y="2548047"/>
                  <a:pt x="9600991" y="2541470"/>
                </a:cubicBezTo>
                <a:cubicBezTo>
                  <a:pt x="9594411" y="2534890"/>
                  <a:pt x="9577966" y="2525025"/>
                  <a:pt x="9551652" y="2511868"/>
                </a:cubicBezTo>
                <a:cubicBezTo>
                  <a:pt x="9538496" y="2511868"/>
                  <a:pt x="9528630" y="2511868"/>
                  <a:pt x="9522050" y="2511868"/>
                </a:cubicBezTo>
                <a:cubicBezTo>
                  <a:pt x="9515471" y="2511868"/>
                  <a:pt x="9512182" y="2518445"/>
                  <a:pt x="9512182" y="2531602"/>
                </a:cubicBezTo>
                <a:lnTo>
                  <a:pt x="9531919" y="2531602"/>
                </a:lnTo>
                <a:cubicBezTo>
                  <a:pt x="9545075" y="2531602"/>
                  <a:pt x="9558232" y="2538179"/>
                  <a:pt x="9571387" y="2551336"/>
                </a:cubicBezTo>
                <a:lnTo>
                  <a:pt x="9610856" y="2571072"/>
                </a:lnTo>
                <a:cubicBezTo>
                  <a:pt x="9624013" y="2557915"/>
                  <a:pt x="9633881" y="2557915"/>
                  <a:pt x="9640458" y="2571072"/>
                </a:cubicBezTo>
                <a:cubicBezTo>
                  <a:pt x="9647038" y="2584229"/>
                  <a:pt x="9650326" y="2590806"/>
                  <a:pt x="9650326" y="2590806"/>
                </a:cubicBezTo>
                <a:lnTo>
                  <a:pt x="9709530" y="2571072"/>
                </a:lnTo>
                <a:cubicBezTo>
                  <a:pt x="9709530" y="2584229"/>
                  <a:pt x="9709530" y="2590806"/>
                  <a:pt x="9709530" y="2590806"/>
                </a:cubicBezTo>
                <a:lnTo>
                  <a:pt x="9729267" y="2590806"/>
                </a:lnTo>
                <a:cubicBezTo>
                  <a:pt x="9716110" y="2603964"/>
                  <a:pt x="9709530" y="2610542"/>
                  <a:pt x="9709530" y="2610542"/>
                </a:cubicBezTo>
                <a:lnTo>
                  <a:pt x="9689797" y="2610542"/>
                </a:lnTo>
                <a:cubicBezTo>
                  <a:pt x="9702953" y="2610542"/>
                  <a:pt x="9709530" y="2617119"/>
                  <a:pt x="9709530" y="2630276"/>
                </a:cubicBezTo>
                <a:cubicBezTo>
                  <a:pt x="9709530" y="2643433"/>
                  <a:pt x="9702953" y="2650011"/>
                  <a:pt x="9689797" y="2650011"/>
                </a:cubicBezTo>
                <a:cubicBezTo>
                  <a:pt x="9689797" y="2650011"/>
                  <a:pt x="9686508" y="2646722"/>
                  <a:pt x="9679928" y="2640144"/>
                </a:cubicBezTo>
                <a:cubicBezTo>
                  <a:pt x="9673351" y="2633564"/>
                  <a:pt x="9670063" y="2623699"/>
                  <a:pt x="9670063" y="2610542"/>
                </a:cubicBezTo>
                <a:cubicBezTo>
                  <a:pt x="9656906" y="2636853"/>
                  <a:pt x="9670063" y="2656589"/>
                  <a:pt x="9709530" y="2669746"/>
                </a:cubicBezTo>
                <a:cubicBezTo>
                  <a:pt x="9749000" y="2696061"/>
                  <a:pt x="9768737" y="2715793"/>
                  <a:pt x="9768737" y="2728950"/>
                </a:cubicBezTo>
                <a:lnTo>
                  <a:pt x="9788471" y="2748684"/>
                </a:lnTo>
                <a:cubicBezTo>
                  <a:pt x="9788471" y="2748684"/>
                  <a:pt x="9788471" y="2742108"/>
                  <a:pt x="9788471" y="2728950"/>
                </a:cubicBezTo>
                <a:cubicBezTo>
                  <a:pt x="9788471" y="2715793"/>
                  <a:pt x="9795051" y="2709216"/>
                  <a:pt x="9808204" y="2709216"/>
                </a:cubicBezTo>
                <a:lnTo>
                  <a:pt x="9827941" y="2768420"/>
                </a:lnTo>
                <a:cubicBezTo>
                  <a:pt x="9827941" y="2768420"/>
                  <a:pt x="9827941" y="2761840"/>
                  <a:pt x="9827941" y="2748684"/>
                </a:cubicBezTo>
                <a:lnTo>
                  <a:pt x="9827941" y="2728950"/>
                </a:lnTo>
                <a:cubicBezTo>
                  <a:pt x="9841097" y="2728950"/>
                  <a:pt x="9844386" y="2722373"/>
                  <a:pt x="9837806" y="2709216"/>
                </a:cubicBezTo>
                <a:cubicBezTo>
                  <a:pt x="9831229" y="2696061"/>
                  <a:pt x="9827941" y="2682903"/>
                  <a:pt x="9827941" y="2669746"/>
                </a:cubicBezTo>
                <a:cubicBezTo>
                  <a:pt x="9814784" y="2669746"/>
                  <a:pt x="9814784" y="2663166"/>
                  <a:pt x="9827941" y="2650011"/>
                </a:cubicBezTo>
                <a:cubicBezTo>
                  <a:pt x="9827941" y="2636853"/>
                  <a:pt x="9824652" y="2630276"/>
                  <a:pt x="9818072" y="2630276"/>
                </a:cubicBezTo>
                <a:cubicBezTo>
                  <a:pt x="9811493" y="2630276"/>
                  <a:pt x="9801627" y="2630276"/>
                  <a:pt x="9788471" y="2630276"/>
                </a:cubicBezTo>
                <a:cubicBezTo>
                  <a:pt x="9788471" y="2643433"/>
                  <a:pt x="9781891" y="2650011"/>
                  <a:pt x="9768737" y="2650011"/>
                </a:cubicBezTo>
                <a:cubicBezTo>
                  <a:pt x="9755580" y="2650011"/>
                  <a:pt x="9749000" y="2650011"/>
                  <a:pt x="9749000" y="2650011"/>
                </a:cubicBezTo>
                <a:lnTo>
                  <a:pt x="9729267" y="2650011"/>
                </a:lnTo>
                <a:lnTo>
                  <a:pt x="9768737" y="2630276"/>
                </a:lnTo>
                <a:cubicBezTo>
                  <a:pt x="9795051" y="2630276"/>
                  <a:pt x="9808204" y="2623699"/>
                  <a:pt x="9808204" y="2610542"/>
                </a:cubicBezTo>
                <a:lnTo>
                  <a:pt x="9847674" y="2650011"/>
                </a:lnTo>
                <a:cubicBezTo>
                  <a:pt x="9847674" y="2676323"/>
                  <a:pt x="9854254" y="2682903"/>
                  <a:pt x="9867411" y="2669746"/>
                </a:cubicBezTo>
                <a:cubicBezTo>
                  <a:pt x="9880568" y="2656589"/>
                  <a:pt x="9887145" y="2650011"/>
                  <a:pt x="9887145" y="2650011"/>
                </a:cubicBezTo>
                <a:lnTo>
                  <a:pt x="9906878" y="2669746"/>
                </a:lnTo>
                <a:lnTo>
                  <a:pt x="9887145" y="2669746"/>
                </a:lnTo>
                <a:cubicBezTo>
                  <a:pt x="9887145" y="2682903"/>
                  <a:pt x="9893722" y="2692772"/>
                  <a:pt x="9906878" y="2699348"/>
                </a:cubicBezTo>
                <a:cubicBezTo>
                  <a:pt x="9920035" y="2705925"/>
                  <a:pt x="9926615" y="2709216"/>
                  <a:pt x="9926615" y="2709216"/>
                </a:cubicBezTo>
                <a:lnTo>
                  <a:pt x="9946348" y="2689480"/>
                </a:lnTo>
                <a:cubicBezTo>
                  <a:pt x="9946348" y="2689480"/>
                  <a:pt x="9943060" y="2682903"/>
                  <a:pt x="9936484" y="2669746"/>
                </a:cubicBezTo>
                <a:cubicBezTo>
                  <a:pt x="9929903" y="2656589"/>
                  <a:pt x="9926615" y="2650011"/>
                  <a:pt x="9926615" y="2650011"/>
                </a:cubicBezTo>
                <a:lnTo>
                  <a:pt x="9906878" y="2610542"/>
                </a:lnTo>
                <a:lnTo>
                  <a:pt x="9887145" y="2610542"/>
                </a:lnTo>
                <a:lnTo>
                  <a:pt x="9887145" y="2650011"/>
                </a:lnTo>
                <a:cubicBezTo>
                  <a:pt x="9887145" y="2650011"/>
                  <a:pt x="9880568" y="2643433"/>
                  <a:pt x="9867411" y="2630276"/>
                </a:cubicBezTo>
                <a:lnTo>
                  <a:pt x="9867411" y="2610542"/>
                </a:lnTo>
                <a:lnTo>
                  <a:pt x="9867411" y="2571072"/>
                </a:lnTo>
                <a:cubicBezTo>
                  <a:pt x="9867411" y="2571072"/>
                  <a:pt x="9860831" y="2564492"/>
                  <a:pt x="9847674" y="2551336"/>
                </a:cubicBezTo>
                <a:cubicBezTo>
                  <a:pt x="9834518" y="2551336"/>
                  <a:pt x="9824652" y="2548047"/>
                  <a:pt x="9818072" y="2541470"/>
                </a:cubicBezTo>
                <a:cubicBezTo>
                  <a:pt x="9811493" y="2534890"/>
                  <a:pt x="9808204" y="2531602"/>
                  <a:pt x="9808204" y="2531602"/>
                </a:cubicBezTo>
                <a:cubicBezTo>
                  <a:pt x="9821361" y="2531602"/>
                  <a:pt x="9834518" y="2531602"/>
                  <a:pt x="9847674" y="2531602"/>
                </a:cubicBezTo>
                <a:cubicBezTo>
                  <a:pt x="9847674" y="2518445"/>
                  <a:pt x="9841097" y="2508578"/>
                  <a:pt x="9827941" y="2502000"/>
                </a:cubicBezTo>
                <a:cubicBezTo>
                  <a:pt x="9814784" y="2495420"/>
                  <a:pt x="9808204" y="2485555"/>
                  <a:pt x="9808204" y="2472398"/>
                </a:cubicBezTo>
                <a:lnTo>
                  <a:pt x="9847674" y="2492132"/>
                </a:lnTo>
                <a:cubicBezTo>
                  <a:pt x="9860831" y="2505289"/>
                  <a:pt x="9880568" y="2511868"/>
                  <a:pt x="9906878" y="2511868"/>
                </a:cubicBezTo>
                <a:lnTo>
                  <a:pt x="9926615" y="2492132"/>
                </a:lnTo>
                <a:cubicBezTo>
                  <a:pt x="9913458" y="2492132"/>
                  <a:pt x="9906878" y="2485555"/>
                  <a:pt x="9906878" y="2472398"/>
                </a:cubicBezTo>
                <a:lnTo>
                  <a:pt x="9887145" y="2452662"/>
                </a:lnTo>
                <a:lnTo>
                  <a:pt x="9867411" y="2452662"/>
                </a:lnTo>
                <a:cubicBezTo>
                  <a:pt x="9880568" y="2413195"/>
                  <a:pt x="9808204" y="2386881"/>
                  <a:pt x="9650326" y="2373724"/>
                </a:cubicBezTo>
                <a:cubicBezTo>
                  <a:pt x="9624013" y="2373724"/>
                  <a:pt x="9610856" y="2370434"/>
                  <a:pt x="9610856" y="2363856"/>
                </a:cubicBezTo>
                <a:cubicBezTo>
                  <a:pt x="9610856" y="2357279"/>
                  <a:pt x="9604279" y="2347411"/>
                  <a:pt x="9591122" y="2334254"/>
                </a:cubicBezTo>
                <a:cubicBezTo>
                  <a:pt x="9577966" y="2321098"/>
                  <a:pt x="9558232" y="2314520"/>
                  <a:pt x="9531919" y="2314520"/>
                </a:cubicBezTo>
                <a:cubicBezTo>
                  <a:pt x="9518762" y="2314520"/>
                  <a:pt x="9505605" y="2311229"/>
                  <a:pt x="9492448" y="2304652"/>
                </a:cubicBezTo>
                <a:cubicBezTo>
                  <a:pt x="9479292" y="2298072"/>
                  <a:pt x="9466135" y="2294784"/>
                  <a:pt x="9452978" y="2294784"/>
                </a:cubicBezTo>
                <a:lnTo>
                  <a:pt x="9433245" y="2294784"/>
                </a:lnTo>
                <a:lnTo>
                  <a:pt x="9413508" y="2275051"/>
                </a:lnTo>
                <a:cubicBezTo>
                  <a:pt x="9387195" y="2248737"/>
                  <a:pt x="9334571" y="2222423"/>
                  <a:pt x="9255630" y="2196110"/>
                </a:cubicBezTo>
                <a:cubicBezTo>
                  <a:pt x="9242474" y="2196110"/>
                  <a:pt x="9229317" y="2192821"/>
                  <a:pt x="9216160" y="2186243"/>
                </a:cubicBezTo>
                <a:cubicBezTo>
                  <a:pt x="9203003" y="2179665"/>
                  <a:pt x="9183270" y="2173085"/>
                  <a:pt x="9156956" y="2166508"/>
                </a:cubicBezTo>
                <a:cubicBezTo>
                  <a:pt x="9130643" y="2159931"/>
                  <a:pt x="9110906" y="2153351"/>
                  <a:pt x="9097752" y="2146774"/>
                </a:cubicBezTo>
                <a:cubicBezTo>
                  <a:pt x="9084597" y="2140194"/>
                  <a:pt x="9068150" y="2133618"/>
                  <a:pt x="9048415" y="2127038"/>
                </a:cubicBezTo>
                <a:cubicBezTo>
                  <a:pt x="9038548" y="2123749"/>
                  <a:pt x="9031147" y="2122927"/>
                  <a:pt x="9026214" y="2124571"/>
                </a:cubicBezTo>
                <a:close/>
                <a:moveTo>
                  <a:pt x="10627201" y="2117169"/>
                </a:moveTo>
                <a:cubicBezTo>
                  <a:pt x="10607465" y="2117169"/>
                  <a:pt x="10597599" y="2123749"/>
                  <a:pt x="10597599" y="2136907"/>
                </a:cubicBezTo>
                <a:lnTo>
                  <a:pt x="10617333" y="2136907"/>
                </a:lnTo>
                <a:cubicBezTo>
                  <a:pt x="10630490" y="2136907"/>
                  <a:pt x="10637069" y="2143483"/>
                  <a:pt x="10637069" y="2156640"/>
                </a:cubicBezTo>
                <a:cubicBezTo>
                  <a:pt x="10637069" y="2169796"/>
                  <a:pt x="10630490" y="2169796"/>
                  <a:pt x="10617333" y="2156640"/>
                </a:cubicBezTo>
                <a:lnTo>
                  <a:pt x="10597599" y="2176376"/>
                </a:lnTo>
                <a:lnTo>
                  <a:pt x="10637069" y="2196110"/>
                </a:lnTo>
                <a:cubicBezTo>
                  <a:pt x="10650226" y="2209266"/>
                  <a:pt x="10656803" y="2209266"/>
                  <a:pt x="10656803" y="2196110"/>
                </a:cubicBezTo>
                <a:lnTo>
                  <a:pt x="10696273" y="2196110"/>
                </a:lnTo>
                <a:lnTo>
                  <a:pt x="10735743" y="2196110"/>
                </a:lnTo>
                <a:lnTo>
                  <a:pt x="10696273" y="2176376"/>
                </a:lnTo>
                <a:lnTo>
                  <a:pt x="10676537" y="2156640"/>
                </a:lnTo>
                <a:cubicBezTo>
                  <a:pt x="10702851" y="2143483"/>
                  <a:pt x="10716008" y="2136907"/>
                  <a:pt x="10716008" y="2136907"/>
                </a:cubicBezTo>
                <a:cubicBezTo>
                  <a:pt x="10716008" y="2150063"/>
                  <a:pt x="10719298" y="2153351"/>
                  <a:pt x="10725875" y="2146774"/>
                </a:cubicBezTo>
                <a:cubicBezTo>
                  <a:pt x="10732452" y="2140194"/>
                  <a:pt x="10735743" y="2136907"/>
                  <a:pt x="10735743" y="2136907"/>
                </a:cubicBezTo>
                <a:cubicBezTo>
                  <a:pt x="10735743" y="2123749"/>
                  <a:pt x="10722587" y="2117169"/>
                  <a:pt x="10696273" y="2117169"/>
                </a:cubicBezTo>
                <a:cubicBezTo>
                  <a:pt x="10669960" y="2117169"/>
                  <a:pt x="10646935" y="2117169"/>
                  <a:pt x="10627201" y="2117169"/>
                </a:cubicBezTo>
                <a:close/>
                <a:moveTo>
                  <a:pt x="7913661" y="2117169"/>
                </a:moveTo>
                <a:cubicBezTo>
                  <a:pt x="7900507" y="2117169"/>
                  <a:pt x="7893927" y="2123749"/>
                  <a:pt x="7893927" y="2136907"/>
                </a:cubicBezTo>
                <a:cubicBezTo>
                  <a:pt x="7907085" y="2150063"/>
                  <a:pt x="7913661" y="2156640"/>
                  <a:pt x="7913661" y="2156640"/>
                </a:cubicBezTo>
                <a:lnTo>
                  <a:pt x="7913661" y="2136907"/>
                </a:lnTo>
                <a:cubicBezTo>
                  <a:pt x="7913661" y="2123749"/>
                  <a:pt x="7913661" y="2117169"/>
                  <a:pt x="7913661" y="2117169"/>
                </a:cubicBezTo>
                <a:close/>
                <a:moveTo>
                  <a:pt x="2703671" y="2117169"/>
                </a:moveTo>
                <a:cubicBezTo>
                  <a:pt x="2690514" y="2117169"/>
                  <a:pt x="2683937" y="2130326"/>
                  <a:pt x="2683937" y="2156640"/>
                </a:cubicBezTo>
                <a:cubicBezTo>
                  <a:pt x="2697093" y="2143483"/>
                  <a:pt x="2706962" y="2133618"/>
                  <a:pt x="2713539" y="2127038"/>
                </a:cubicBezTo>
                <a:cubicBezTo>
                  <a:pt x="2720115" y="2120461"/>
                  <a:pt x="2716828" y="2117169"/>
                  <a:pt x="2703671" y="2117169"/>
                </a:cubicBezTo>
                <a:close/>
                <a:moveTo>
                  <a:pt x="2387915" y="2117169"/>
                </a:moveTo>
                <a:cubicBezTo>
                  <a:pt x="2387915" y="2130326"/>
                  <a:pt x="2387915" y="2136907"/>
                  <a:pt x="2387915" y="2136907"/>
                </a:cubicBezTo>
                <a:lnTo>
                  <a:pt x="2387915" y="2156640"/>
                </a:lnTo>
                <a:lnTo>
                  <a:pt x="2368179" y="2136907"/>
                </a:lnTo>
                <a:close/>
                <a:moveTo>
                  <a:pt x="10518659" y="2097436"/>
                </a:moveTo>
                <a:cubicBezTo>
                  <a:pt x="10505502" y="2097436"/>
                  <a:pt x="10505502" y="2104013"/>
                  <a:pt x="10518659" y="2117169"/>
                </a:cubicBezTo>
                <a:cubicBezTo>
                  <a:pt x="10518659" y="2117169"/>
                  <a:pt x="10525236" y="2117169"/>
                  <a:pt x="10538393" y="2117169"/>
                </a:cubicBezTo>
                <a:cubicBezTo>
                  <a:pt x="10551549" y="2117169"/>
                  <a:pt x="10558129" y="2117169"/>
                  <a:pt x="10558129" y="2117169"/>
                </a:cubicBezTo>
                <a:cubicBezTo>
                  <a:pt x="10544972" y="2104013"/>
                  <a:pt x="10531816" y="2097436"/>
                  <a:pt x="10518659" y="2097436"/>
                </a:cubicBezTo>
                <a:close/>
                <a:moveTo>
                  <a:pt x="10400251" y="2077702"/>
                </a:moveTo>
                <a:cubicBezTo>
                  <a:pt x="10400251" y="2090858"/>
                  <a:pt x="10400251" y="2097436"/>
                  <a:pt x="10400251" y="2097436"/>
                </a:cubicBezTo>
                <a:cubicBezTo>
                  <a:pt x="10400251" y="2097436"/>
                  <a:pt x="10393671" y="2097436"/>
                  <a:pt x="10380515" y="2097436"/>
                </a:cubicBezTo>
                <a:cubicBezTo>
                  <a:pt x="10380515" y="2097436"/>
                  <a:pt x="10380515" y="2104013"/>
                  <a:pt x="10380515" y="2117169"/>
                </a:cubicBezTo>
                <a:cubicBezTo>
                  <a:pt x="10380515" y="2130326"/>
                  <a:pt x="10377226" y="2136907"/>
                  <a:pt x="10370647" y="2136907"/>
                </a:cubicBezTo>
                <a:cubicBezTo>
                  <a:pt x="10364069" y="2136907"/>
                  <a:pt x="10360781" y="2136907"/>
                  <a:pt x="10360781" y="2136907"/>
                </a:cubicBezTo>
                <a:cubicBezTo>
                  <a:pt x="10360781" y="2150063"/>
                  <a:pt x="10367358" y="2159931"/>
                  <a:pt x="10380515" y="2166508"/>
                </a:cubicBezTo>
                <a:cubicBezTo>
                  <a:pt x="10393671" y="2173085"/>
                  <a:pt x="10406828" y="2176376"/>
                  <a:pt x="10419985" y="2176376"/>
                </a:cubicBezTo>
                <a:cubicBezTo>
                  <a:pt x="10433142" y="2163219"/>
                  <a:pt x="10439719" y="2156640"/>
                  <a:pt x="10439719" y="2156640"/>
                </a:cubicBezTo>
                <a:cubicBezTo>
                  <a:pt x="10439719" y="2143483"/>
                  <a:pt x="10439719" y="2136907"/>
                  <a:pt x="10439719" y="2136907"/>
                </a:cubicBezTo>
                <a:lnTo>
                  <a:pt x="10419985" y="2136907"/>
                </a:lnTo>
                <a:cubicBezTo>
                  <a:pt x="10419985" y="2123749"/>
                  <a:pt x="10426562" y="2117169"/>
                  <a:pt x="10439719" y="2117169"/>
                </a:cubicBezTo>
                <a:lnTo>
                  <a:pt x="10439719" y="2097436"/>
                </a:lnTo>
                <a:close/>
                <a:moveTo>
                  <a:pt x="10350913" y="2077702"/>
                </a:moveTo>
                <a:cubicBezTo>
                  <a:pt x="10344337" y="2077702"/>
                  <a:pt x="10341045" y="2084279"/>
                  <a:pt x="10341045" y="2097436"/>
                </a:cubicBezTo>
                <a:lnTo>
                  <a:pt x="10341045" y="2117169"/>
                </a:lnTo>
                <a:lnTo>
                  <a:pt x="10360781" y="2097436"/>
                </a:lnTo>
                <a:cubicBezTo>
                  <a:pt x="10360781" y="2084279"/>
                  <a:pt x="10357490" y="2077702"/>
                  <a:pt x="10350913" y="2077702"/>
                </a:cubicBezTo>
                <a:close/>
                <a:moveTo>
                  <a:pt x="8407035" y="2077702"/>
                </a:moveTo>
                <a:cubicBezTo>
                  <a:pt x="8407035" y="2090858"/>
                  <a:pt x="8413611" y="2097436"/>
                  <a:pt x="8426768" y="2097436"/>
                </a:cubicBezTo>
                <a:cubicBezTo>
                  <a:pt x="8426768" y="2097436"/>
                  <a:pt x="8426768" y="2090858"/>
                  <a:pt x="8426768" y="2077702"/>
                </a:cubicBezTo>
                <a:close/>
                <a:moveTo>
                  <a:pt x="7637375" y="2077702"/>
                </a:moveTo>
                <a:cubicBezTo>
                  <a:pt x="7637375" y="2077702"/>
                  <a:pt x="7637375" y="2084279"/>
                  <a:pt x="7637375" y="2097436"/>
                </a:cubicBezTo>
                <a:lnTo>
                  <a:pt x="7637375" y="2117169"/>
                </a:lnTo>
                <a:cubicBezTo>
                  <a:pt x="7650529" y="2117169"/>
                  <a:pt x="7657109" y="2113881"/>
                  <a:pt x="7657109" y="2107304"/>
                </a:cubicBezTo>
                <a:cubicBezTo>
                  <a:pt x="7657109" y="2100724"/>
                  <a:pt x="7657109" y="2097436"/>
                  <a:pt x="7657109" y="2097436"/>
                </a:cubicBezTo>
                <a:close/>
                <a:moveTo>
                  <a:pt x="7025595" y="2077702"/>
                </a:moveTo>
                <a:cubicBezTo>
                  <a:pt x="7025595" y="2090858"/>
                  <a:pt x="7025595" y="2097436"/>
                  <a:pt x="7025595" y="2097436"/>
                </a:cubicBezTo>
                <a:cubicBezTo>
                  <a:pt x="7025595" y="2097436"/>
                  <a:pt x="7028883" y="2097436"/>
                  <a:pt x="7035463" y="2097436"/>
                </a:cubicBezTo>
                <a:cubicBezTo>
                  <a:pt x="7042043" y="2097436"/>
                  <a:pt x="7045331" y="2090858"/>
                  <a:pt x="7045331" y="2077702"/>
                </a:cubicBezTo>
                <a:close/>
                <a:moveTo>
                  <a:pt x="2417517" y="2077702"/>
                </a:moveTo>
                <a:cubicBezTo>
                  <a:pt x="2424092" y="2077702"/>
                  <a:pt x="2433962" y="2077702"/>
                  <a:pt x="2447117" y="2077702"/>
                </a:cubicBezTo>
                <a:lnTo>
                  <a:pt x="2447117" y="2097436"/>
                </a:lnTo>
                <a:cubicBezTo>
                  <a:pt x="2433962" y="2110592"/>
                  <a:pt x="2424092" y="2117169"/>
                  <a:pt x="2417517" y="2117169"/>
                </a:cubicBezTo>
                <a:cubicBezTo>
                  <a:pt x="2410937" y="2117169"/>
                  <a:pt x="2407649" y="2110592"/>
                  <a:pt x="2407649" y="2097436"/>
                </a:cubicBezTo>
                <a:cubicBezTo>
                  <a:pt x="2407649" y="2084279"/>
                  <a:pt x="2410937" y="2077702"/>
                  <a:pt x="2417517" y="2077702"/>
                </a:cubicBezTo>
                <a:close/>
                <a:moveTo>
                  <a:pt x="8821464" y="2057965"/>
                </a:moveTo>
                <a:lnTo>
                  <a:pt x="8900404" y="2117169"/>
                </a:lnTo>
                <a:cubicBezTo>
                  <a:pt x="8926718" y="2104013"/>
                  <a:pt x="8939872" y="2104013"/>
                  <a:pt x="8939872" y="2117169"/>
                </a:cubicBezTo>
                <a:cubicBezTo>
                  <a:pt x="8939872" y="2130326"/>
                  <a:pt x="8949740" y="2136907"/>
                  <a:pt x="8969476" y="2136907"/>
                </a:cubicBezTo>
                <a:cubicBezTo>
                  <a:pt x="8989210" y="2136907"/>
                  <a:pt x="8999078" y="2136907"/>
                  <a:pt x="8999078" y="2136907"/>
                </a:cubicBezTo>
                <a:close/>
                <a:moveTo>
                  <a:pt x="8643850" y="2057965"/>
                </a:moveTo>
                <a:cubicBezTo>
                  <a:pt x="8630696" y="2057965"/>
                  <a:pt x="8630696" y="2064545"/>
                  <a:pt x="8643850" y="2077702"/>
                </a:cubicBezTo>
                <a:lnTo>
                  <a:pt x="8663587" y="2077702"/>
                </a:lnTo>
                <a:cubicBezTo>
                  <a:pt x="8663587" y="2064545"/>
                  <a:pt x="8657006" y="2057965"/>
                  <a:pt x="8643850" y="2057965"/>
                </a:cubicBezTo>
                <a:close/>
                <a:moveTo>
                  <a:pt x="7775520" y="2057965"/>
                </a:moveTo>
                <a:cubicBezTo>
                  <a:pt x="7775520" y="2057965"/>
                  <a:pt x="7775520" y="2061256"/>
                  <a:pt x="7775520" y="2067834"/>
                </a:cubicBezTo>
                <a:cubicBezTo>
                  <a:pt x="7775520" y="2074411"/>
                  <a:pt x="7782097" y="2077702"/>
                  <a:pt x="7795253" y="2077702"/>
                </a:cubicBezTo>
                <a:lnTo>
                  <a:pt x="7814987" y="2057965"/>
                </a:lnTo>
                <a:close/>
                <a:moveTo>
                  <a:pt x="7163739" y="2057965"/>
                </a:moveTo>
                <a:cubicBezTo>
                  <a:pt x="7150584" y="2071122"/>
                  <a:pt x="7144005" y="2077702"/>
                  <a:pt x="7144005" y="2077702"/>
                </a:cubicBezTo>
                <a:lnTo>
                  <a:pt x="7144005" y="2097436"/>
                </a:lnTo>
                <a:cubicBezTo>
                  <a:pt x="7144005" y="2110592"/>
                  <a:pt x="7147295" y="2117169"/>
                  <a:pt x="7153871" y="2117169"/>
                </a:cubicBezTo>
                <a:cubicBezTo>
                  <a:pt x="7160452" y="2117169"/>
                  <a:pt x="7170319" y="2117169"/>
                  <a:pt x="7183473" y="2117169"/>
                </a:cubicBezTo>
                <a:cubicBezTo>
                  <a:pt x="7183473" y="2117169"/>
                  <a:pt x="7190053" y="2123749"/>
                  <a:pt x="7203209" y="2136907"/>
                </a:cubicBezTo>
                <a:cubicBezTo>
                  <a:pt x="7203209" y="2136907"/>
                  <a:pt x="7209787" y="2140194"/>
                  <a:pt x="7222943" y="2146774"/>
                </a:cubicBezTo>
                <a:cubicBezTo>
                  <a:pt x="7236100" y="2153351"/>
                  <a:pt x="7255837" y="2156640"/>
                  <a:pt x="7282147" y="2156640"/>
                </a:cubicBezTo>
                <a:lnTo>
                  <a:pt x="7301883" y="2156640"/>
                </a:lnTo>
                <a:cubicBezTo>
                  <a:pt x="7301883" y="2156640"/>
                  <a:pt x="7298595" y="2153351"/>
                  <a:pt x="7292015" y="2146774"/>
                </a:cubicBezTo>
                <a:cubicBezTo>
                  <a:pt x="7285435" y="2140194"/>
                  <a:pt x="7282147" y="2136907"/>
                  <a:pt x="7282147" y="2136907"/>
                </a:cubicBezTo>
                <a:cubicBezTo>
                  <a:pt x="7268993" y="2136907"/>
                  <a:pt x="7262414" y="2130326"/>
                  <a:pt x="7262414" y="2117169"/>
                </a:cubicBezTo>
                <a:cubicBezTo>
                  <a:pt x="7249259" y="2117169"/>
                  <a:pt x="7242679" y="2117169"/>
                  <a:pt x="7242679" y="2117169"/>
                </a:cubicBezTo>
                <a:cubicBezTo>
                  <a:pt x="7242679" y="2117169"/>
                  <a:pt x="7236100" y="2117169"/>
                  <a:pt x="7222943" y="2117169"/>
                </a:cubicBezTo>
                <a:lnTo>
                  <a:pt x="7203209" y="2097436"/>
                </a:lnTo>
                <a:lnTo>
                  <a:pt x="7222943" y="2097436"/>
                </a:lnTo>
                <a:cubicBezTo>
                  <a:pt x="7236100" y="2097436"/>
                  <a:pt x="7242679" y="2090858"/>
                  <a:pt x="7242679" y="2077702"/>
                </a:cubicBezTo>
                <a:cubicBezTo>
                  <a:pt x="7229523" y="2077702"/>
                  <a:pt x="7216363" y="2071122"/>
                  <a:pt x="7203209" y="2057965"/>
                </a:cubicBezTo>
                <a:lnTo>
                  <a:pt x="7183473" y="2077702"/>
                </a:lnTo>
                <a:cubicBezTo>
                  <a:pt x="7183473" y="2077702"/>
                  <a:pt x="7183473" y="2084279"/>
                  <a:pt x="7183473" y="2097436"/>
                </a:cubicBezTo>
                <a:lnTo>
                  <a:pt x="7163739" y="2077702"/>
                </a:lnTo>
                <a:close/>
                <a:moveTo>
                  <a:pt x="6709839" y="2057965"/>
                </a:moveTo>
                <a:lnTo>
                  <a:pt x="6690103" y="2077702"/>
                </a:lnTo>
                <a:cubicBezTo>
                  <a:pt x="6703260" y="2077702"/>
                  <a:pt x="6722994" y="2084279"/>
                  <a:pt x="6749308" y="2097436"/>
                </a:cubicBezTo>
                <a:cubicBezTo>
                  <a:pt x="6775623" y="2110592"/>
                  <a:pt x="6801933" y="2117169"/>
                  <a:pt x="6828247" y="2117169"/>
                </a:cubicBezTo>
                <a:cubicBezTo>
                  <a:pt x="6867718" y="2117169"/>
                  <a:pt x="6894032" y="2123749"/>
                  <a:pt x="6907187" y="2136907"/>
                </a:cubicBezTo>
                <a:cubicBezTo>
                  <a:pt x="6907187" y="2150063"/>
                  <a:pt x="6913765" y="2156640"/>
                  <a:pt x="6926921" y="2156640"/>
                </a:cubicBezTo>
                <a:cubicBezTo>
                  <a:pt x="6926921" y="2156640"/>
                  <a:pt x="6933501" y="2156640"/>
                  <a:pt x="6946655" y="2156640"/>
                </a:cubicBezTo>
                <a:cubicBezTo>
                  <a:pt x="6959811" y="2156640"/>
                  <a:pt x="6972971" y="2156640"/>
                  <a:pt x="6986125" y="2156640"/>
                </a:cubicBezTo>
                <a:cubicBezTo>
                  <a:pt x="7012440" y="2169796"/>
                  <a:pt x="7045331" y="2182954"/>
                  <a:pt x="7084799" y="2196110"/>
                </a:cubicBezTo>
                <a:cubicBezTo>
                  <a:pt x="7124270" y="2209266"/>
                  <a:pt x="7150584" y="2215843"/>
                  <a:pt x="7163739" y="2215843"/>
                </a:cubicBezTo>
                <a:cubicBezTo>
                  <a:pt x="7163739" y="2215843"/>
                  <a:pt x="7170319" y="2215843"/>
                  <a:pt x="7183473" y="2215843"/>
                </a:cubicBezTo>
                <a:cubicBezTo>
                  <a:pt x="7196629" y="2215843"/>
                  <a:pt x="7209787" y="2215843"/>
                  <a:pt x="7222943" y="2215843"/>
                </a:cubicBezTo>
                <a:lnTo>
                  <a:pt x="7262414" y="2235580"/>
                </a:lnTo>
                <a:cubicBezTo>
                  <a:pt x="7262414" y="2235580"/>
                  <a:pt x="7268993" y="2235580"/>
                  <a:pt x="7282147" y="2235580"/>
                </a:cubicBezTo>
                <a:cubicBezTo>
                  <a:pt x="7308461" y="2248737"/>
                  <a:pt x="7321617" y="2248737"/>
                  <a:pt x="7321617" y="2235580"/>
                </a:cubicBezTo>
                <a:cubicBezTo>
                  <a:pt x="7321617" y="2222423"/>
                  <a:pt x="7301883" y="2215843"/>
                  <a:pt x="7262414" y="2215843"/>
                </a:cubicBezTo>
                <a:lnTo>
                  <a:pt x="7045331" y="2136907"/>
                </a:lnTo>
                <a:cubicBezTo>
                  <a:pt x="7019015" y="2110592"/>
                  <a:pt x="6966392" y="2097436"/>
                  <a:pt x="6887453" y="2097436"/>
                </a:cubicBezTo>
                <a:cubicBezTo>
                  <a:pt x="6821668" y="2084279"/>
                  <a:pt x="6778911" y="2077702"/>
                  <a:pt x="6759175" y="2077702"/>
                </a:cubicBezTo>
                <a:cubicBezTo>
                  <a:pt x="6739442" y="2077702"/>
                  <a:pt x="6722994" y="2071122"/>
                  <a:pt x="6709839" y="2057965"/>
                </a:cubicBezTo>
                <a:close/>
                <a:moveTo>
                  <a:pt x="2604996" y="2057965"/>
                </a:moveTo>
                <a:lnTo>
                  <a:pt x="2604996" y="2077702"/>
                </a:lnTo>
                <a:lnTo>
                  <a:pt x="2624732" y="2077702"/>
                </a:lnTo>
                <a:cubicBezTo>
                  <a:pt x="2624732" y="2064545"/>
                  <a:pt x="2618153" y="2057965"/>
                  <a:pt x="2604996" y="2057965"/>
                </a:cubicBezTo>
                <a:close/>
                <a:moveTo>
                  <a:pt x="2561212" y="2046249"/>
                </a:moveTo>
                <a:cubicBezTo>
                  <a:pt x="2559154" y="2045838"/>
                  <a:pt x="2557305" y="2046456"/>
                  <a:pt x="2555661" y="2048100"/>
                </a:cubicBezTo>
                <a:cubicBezTo>
                  <a:pt x="2549081" y="2054677"/>
                  <a:pt x="2552373" y="2064545"/>
                  <a:pt x="2565527" y="2077702"/>
                </a:cubicBezTo>
                <a:cubicBezTo>
                  <a:pt x="2578682" y="2090858"/>
                  <a:pt x="2591839" y="2097436"/>
                  <a:pt x="2604996" y="2097436"/>
                </a:cubicBezTo>
                <a:lnTo>
                  <a:pt x="2585263" y="2077702"/>
                </a:lnTo>
                <a:cubicBezTo>
                  <a:pt x="2575393" y="2057968"/>
                  <a:pt x="2567378" y="2047482"/>
                  <a:pt x="2561212" y="2046249"/>
                </a:cubicBezTo>
                <a:close/>
                <a:moveTo>
                  <a:pt x="2429851" y="2043164"/>
                </a:moveTo>
                <a:cubicBezTo>
                  <a:pt x="2431496" y="2043164"/>
                  <a:pt x="2433962" y="2044809"/>
                  <a:pt x="2437251" y="2048100"/>
                </a:cubicBezTo>
                <a:cubicBezTo>
                  <a:pt x="2443830" y="2054677"/>
                  <a:pt x="2447117" y="2057965"/>
                  <a:pt x="2447117" y="2057965"/>
                </a:cubicBezTo>
                <a:cubicBezTo>
                  <a:pt x="2433962" y="2057965"/>
                  <a:pt x="2427385" y="2054677"/>
                  <a:pt x="2427385" y="2048100"/>
                </a:cubicBezTo>
                <a:cubicBezTo>
                  <a:pt x="2427385" y="2044809"/>
                  <a:pt x="2428207" y="2043164"/>
                  <a:pt x="2429851" y="2043164"/>
                </a:cubicBezTo>
                <a:close/>
                <a:moveTo>
                  <a:pt x="11012029" y="2038232"/>
                </a:moveTo>
                <a:lnTo>
                  <a:pt x="11012029" y="2057965"/>
                </a:lnTo>
                <a:lnTo>
                  <a:pt x="11031765" y="2057965"/>
                </a:lnTo>
                <a:close/>
                <a:moveTo>
                  <a:pt x="6966392" y="2038232"/>
                </a:moveTo>
                <a:cubicBezTo>
                  <a:pt x="6966392" y="2038232"/>
                  <a:pt x="6963103" y="2041520"/>
                  <a:pt x="6956523" y="2048100"/>
                </a:cubicBezTo>
                <a:cubicBezTo>
                  <a:pt x="6949946" y="2054677"/>
                  <a:pt x="6946655" y="2057965"/>
                  <a:pt x="6946655" y="2057965"/>
                </a:cubicBezTo>
                <a:lnTo>
                  <a:pt x="6966392" y="2077702"/>
                </a:lnTo>
                <a:cubicBezTo>
                  <a:pt x="6966392" y="2077702"/>
                  <a:pt x="6966392" y="2071122"/>
                  <a:pt x="6966392" y="2057965"/>
                </a:cubicBezTo>
                <a:close/>
                <a:moveTo>
                  <a:pt x="10755477" y="2018495"/>
                </a:moveTo>
                <a:lnTo>
                  <a:pt x="10775211" y="2038232"/>
                </a:lnTo>
                <a:cubicBezTo>
                  <a:pt x="10775211" y="2038232"/>
                  <a:pt x="10781791" y="2038232"/>
                  <a:pt x="10794947" y="2038232"/>
                </a:cubicBezTo>
                <a:cubicBezTo>
                  <a:pt x="10781791" y="2025075"/>
                  <a:pt x="10775211" y="2018495"/>
                  <a:pt x="10775211" y="2018495"/>
                </a:cubicBezTo>
                <a:cubicBezTo>
                  <a:pt x="10775211" y="2018495"/>
                  <a:pt x="10768634" y="2018495"/>
                  <a:pt x="10755477" y="2018495"/>
                </a:cubicBezTo>
                <a:close/>
                <a:moveTo>
                  <a:pt x="7301883" y="1998762"/>
                </a:moveTo>
                <a:cubicBezTo>
                  <a:pt x="7275571" y="1998762"/>
                  <a:pt x="7275571" y="2011918"/>
                  <a:pt x="7301883" y="2038232"/>
                </a:cubicBezTo>
                <a:cubicBezTo>
                  <a:pt x="7301883" y="2038232"/>
                  <a:pt x="7305172" y="2041520"/>
                  <a:pt x="7311749" y="2048100"/>
                </a:cubicBezTo>
                <a:cubicBezTo>
                  <a:pt x="7318329" y="2054677"/>
                  <a:pt x="7324905" y="2054677"/>
                  <a:pt x="7331485" y="2048100"/>
                </a:cubicBezTo>
                <a:cubicBezTo>
                  <a:pt x="7338065" y="2041520"/>
                  <a:pt x="7338065" y="2031652"/>
                  <a:pt x="7331485" y="2018495"/>
                </a:cubicBezTo>
                <a:cubicBezTo>
                  <a:pt x="7324905" y="2005339"/>
                  <a:pt x="7315040" y="1998762"/>
                  <a:pt x="7301883" y="1998762"/>
                </a:cubicBezTo>
                <a:close/>
                <a:moveTo>
                  <a:pt x="6946655" y="1998762"/>
                </a:moveTo>
                <a:lnTo>
                  <a:pt x="6986125" y="2018495"/>
                </a:lnTo>
                <a:lnTo>
                  <a:pt x="6966392" y="1998762"/>
                </a:lnTo>
                <a:cubicBezTo>
                  <a:pt x="6953235" y="1998762"/>
                  <a:pt x="6946655" y="1998762"/>
                  <a:pt x="6946655" y="1998762"/>
                </a:cubicBezTo>
                <a:close/>
                <a:moveTo>
                  <a:pt x="2052421" y="1998762"/>
                </a:moveTo>
                <a:lnTo>
                  <a:pt x="2072156" y="2018495"/>
                </a:lnTo>
                <a:cubicBezTo>
                  <a:pt x="2085313" y="2018495"/>
                  <a:pt x="2095181" y="2021787"/>
                  <a:pt x="2101757" y="2028363"/>
                </a:cubicBezTo>
                <a:cubicBezTo>
                  <a:pt x="2108338" y="2034941"/>
                  <a:pt x="2114914" y="2038232"/>
                  <a:pt x="2121494" y="2038232"/>
                </a:cubicBezTo>
                <a:cubicBezTo>
                  <a:pt x="2128070" y="2038232"/>
                  <a:pt x="2134651" y="2038232"/>
                  <a:pt x="2141227" y="2038232"/>
                </a:cubicBezTo>
                <a:cubicBezTo>
                  <a:pt x="2147808" y="2038232"/>
                  <a:pt x="2144516" y="2044809"/>
                  <a:pt x="2131363" y="2057965"/>
                </a:cubicBezTo>
                <a:cubicBezTo>
                  <a:pt x="2131363" y="2057965"/>
                  <a:pt x="2137939" y="2057965"/>
                  <a:pt x="2151095" y="2057965"/>
                </a:cubicBezTo>
                <a:lnTo>
                  <a:pt x="2151095" y="2077702"/>
                </a:lnTo>
                <a:cubicBezTo>
                  <a:pt x="2151095" y="2104013"/>
                  <a:pt x="2131363" y="2097436"/>
                  <a:pt x="2091892" y="2057965"/>
                </a:cubicBezTo>
                <a:cubicBezTo>
                  <a:pt x="2065578" y="2031652"/>
                  <a:pt x="2052421" y="2011918"/>
                  <a:pt x="2052421" y="1998762"/>
                </a:cubicBezTo>
                <a:close/>
                <a:moveTo>
                  <a:pt x="2012951" y="1998762"/>
                </a:moveTo>
                <a:cubicBezTo>
                  <a:pt x="2026108" y="1998762"/>
                  <a:pt x="2032686" y="2005339"/>
                  <a:pt x="2032686" y="2018495"/>
                </a:cubicBezTo>
                <a:cubicBezTo>
                  <a:pt x="2032686" y="2018495"/>
                  <a:pt x="2032686" y="2025075"/>
                  <a:pt x="2032686" y="2038232"/>
                </a:cubicBezTo>
                <a:cubicBezTo>
                  <a:pt x="2019532" y="2038232"/>
                  <a:pt x="2012951" y="2031652"/>
                  <a:pt x="2012951" y="2018495"/>
                </a:cubicBezTo>
                <a:close/>
                <a:moveTo>
                  <a:pt x="7025595" y="1979028"/>
                </a:moveTo>
                <a:cubicBezTo>
                  <a:pt x="7038752" y="2005339"/>
                  <a:pt x="7065065" y="2025075"/>
                  <a:pt x="7104535" y="2038232"/>
                </a:cubicBezTo>
                <a:lnTo>
                  <a:pt x="7084799" y="1998762"/>
                </a:lnTo>
                <a:cubicBezTo>
                  <a:pt x="7058485" y="1985605"/>
                  <a:pt x="7038752" y="1979028"/>
                  <a:pt x="7025595" y="1979028"/>
                </a:cubicBezTo>
                <a:close/>
                <a:moveTo>
                  <a:pt x="2348444" y="1959292"/>
                </a:moveTo>
                <a:lnTo>
                  <a:pt x="2328711" y="1979028"/>
                </a:lnTo>
                <a:lnTo>
                  <a:pt x="2328711" y="1998762"/>
                </a:lnTo>
                <a:cubicBezTo>
                  <a:pt x="2341865" y="1998762"/>
                  <a:pt x="2351733" y="1992184"/>
                  <a:pt x="2358312" y="1979028"/>
                </a:cubicBezTo>
                <a:cubicBezTo>
                  <a:pt x="2364890" y="1965871"/>
                  <a:pt x="2361601" y="1959292"/>
                  <a:pt x="2348444" y="1959292"/>
                </a:cubicBezTo>
                <a:close/>
                <a:moveTo>
                  <a:pt x="9938950" y="1946957"/>
                </a:moveTo>
                <a:cubicBezTo>
                  <a:pt x="9934014" y="1945313"/>
                  <a:pt x="9926615" y="1946135"/>
                  <a:pt x="9916747" y="1949423"/>
                </a:cubicBezTo>
                <a:cubicBezTo>
                  <a:pt x="9897013" y="1956003"/>
                  <a:pt x="9887145" y="1959292"/>
                  <a:pt x="9887145" y="1959292"/>
                </a:cubicBezTo>
                <a:cubicBezTo>
                  <a:pt x="9887145" y="1959292"/>
                  <a:pt x="9900301" y="1959292"/>
                  <a:pt x="9926615" y="1959292"/>
                </a:cubicBezTo>
                <a:lnTo>
                  <a:pt x="9946348" y="1959292"/>
                </a:lnTo>
                <a:cubicBezTo>
                  <a:pt x="9946348" y="1952714"/>
                  <a:pt x="9943882" y="1948604"/>
                  <a:pt x="9938950" y="1946957"/>
                </a:cubicBezTo>
                <a:close/>
                <a:moveTo>
                  <a:pt x="10015421" y="1939558"/>
                </a:moveTo>
                <a:cubicBezTo>
                  <a:pt x="10008844" y="1939558"/>
                  <a:pt x="9998975" y="1946135"/>
                  <a:pt x="9985819" y="1959292"/>
                </a:cubicBezTo>
                <a:lnTo>
                  <a:pt x="10005552" y="1959292"/>
                </a:lnTo>
                <a:cubicBezTo>
                  <a:pt x="10018709" y="1946135"/>
                  <a:pt x="10022000" y="1939558"/>
                  <a:pt x="10015421" y="1939558"/>
                </a:cubicBezTo>
                <a:close/>
                <a:moveTo>
                  <a:pt x="9827941" y="1939558"/>
                </a:moveTo>
                <a:cubicBezTo>
                  <a:pt x="9827941" y="1952714"/>
                  <a:pt x="9827941" y="1959292"/>
                  <a:pt x="9827941" y="1959292"/>
                </a:cubicBezTo>
                <a:lnTo>
                  <a:pt x="9847674" y="1959292"/>
                </a:lnTo>
                <a:cubicBezTo>
                  <a:pt x="9847674" y="1946135"/>
                  <a:pt x="9841097" y="1939558"/>
                  <a:pt x="9827941" y="1939558"/>
                </a:cubicBezTo>
                <a:close/>
                <a:moveTo>
                  <a:pt x="8525443" y="1939558"/>
                </a:moveTo>
                <a:lnTo>
                  <a:pt x="8545176" y="1959292"/>
                </a:lnTo>
                <a:lnTo>
                  <a:pt x="8545176" y="1939558"/>
                </a:lnTo>
                <a:cubicBezTo>
                  <a:pt x="8545176" y="1939558"/>
                  <a:pt x="8538600" y="1939558"/>
                  <a:pt x="8525443" y="1939558"/>
                </a:cubicBezTo>
                <a:close/>
                <a:moveTo>
                  <a:pt x="6946655" y="1939558"/>
                </a:moveTo>
                <a:lnTo>
                  <a:pt x="6966392" y="1979028"/>
                </a:lnTo>
                <a:cubicBezTo>
                  <a:pt x="6979548" y="1979028"/>
                  <a:pt x="6989413" y="1985605"/>
                  <a:pt x="6995994" y="1998762"/>
                </a:cubicBezTo>
                <a:cubicBezTo>
                  <a:pt x="7002573" y="2011918"/>
                  <a:pt x="7005861" y="2018495"/>
                  <a:pt x="7005861" y="2018495"/>
                </a:cubicBezTo>
                <a:cubicBezTo>
                  <a:pt x="7005861" y="2018495"/>
                  <a:pt x="7009151" y="2021787"/>
                  <a:pt x="7015727" y="2028363"/>
                </a:cubicBezTo>
                <a:cubicBezTo>
                  <a:pt x="7022308" y="2034941"/>
                  <a:pt x="7028883" y="2038232"/>
                  <a:pt x="7035463" y="2038232"/>
                </a:cubicBezTo>
                <a:cubicBezTo>
                  <a:pt x="7042043" y="2038232"/>
                  <a:pt x="7051909" y="2044809"/>
                  <a:pt x="7065065" y="2057965"/>
                </a:cubicBezTo>
                <a:lnTo>
                  <a:pt x="7104535" y="2077702"/>
                </a:lnTo>
                <a:cubicBezTo>
                  <a:pt x="7104535" y="2077702"/>
                  <a:pt x="7101247" y="2074411"/>
                  <a:pt x="7094667" y="2067834"/>
                </a:cubicBezTo>
                <a:cubicBezTo>
                  <a:pt x="7088087" y="2061256"/>
                  <a:pt x="7081511" y="2054677"/>
                  <a:pt x="7074933" y="2048100"/>
                </a:cubicBezTo>
                <a:cubicBezTo>
                  <a:pt x="7068353" y="2041520"/>
                  <a:pt x="7061777" y="2034941"/>
                  <a:pt x="7055197" y="2028363"/>
                </a:cubicBezTo>
                <a:cubicBezTo>
                  <a:pt x="7048620" y="2021787"/>
                  <a:pt x="7045331" y="2018495"/>
                  <a:pt x="7045331" y="2018495"/>
                </a:cubicBezTo>
                <a:cubicBezTo>
                  <a:pt x="7032175" y="2018495"/>
                  <a:pt x="7019015" y="2005339"/>
                  <a:pt x="7005861" y="1979028"/>
                </a:cubicBezTo>
                <a:lnTo>
                  <a:pt x="6986125" y="1959292"/>
                </a:lnTo>
                <a:close/>
                <a:moveTo>
                  <a:pt x="2190565" y="1939558"/>
                </a:moveTo>
                <a:lnTo>
                  <a:pt x="2190565" y="1959292"/>
                </a:lnTo>
                <a:lnTo>
                  <a:pt x="2205365" y="1969158"/>
                </a:lnTo>
                <a:lnTo>
                  <a:pt x="2205368" y="1969162"/>
                </a:lnTo>
                <a:lnTo>
                  <a:pt x="2210300" y="1998762"/>
                </a:lnTo>
                <a:cubicBezTo>
                  <a:pt x="2223457" y="2025075"/>
                  <a:pt x="2239901" y="2043164"/>
                  <a:pt x="2259639" y="2053033"/>
                </a:cubicBezTo>
                <a:lnTo>
                  <a:pt x="2307456" y="2056449"/>
                </a:lnTo>
                <a:lnTo>
                  <a:pt x="2308975" y="2057965"/>
                </a:lnTo>
                <a:lnTo>
                  <a:pt x="2328711" y="2057965"/>
                </a:lnTo>
                <a:lnTo>
                  <a:pt x="2307456" y="2056449"/>
                </a:lnTo>
                <a:lnTo>
                  <a:pt x="2289241" y="2038232"/>
                </a:lnTo>
                <a:cubicBezTo>
                  <a:pt x="2276084" y="2051389"/>
                  <a:pt x="2269505" y="2051389"/>
                  <a:pt x="2269505" y="2038232"/>
                </a:cubicBezTo>
                <a:lnTo>
                  <a:pt x="2269505" y="2018495"/>
                </a:lnTo>
                <a:cubicBezTo>
                  <a:pt x="2256348" y="2018495"/>
                  <a:pt x="2246482" y="2015207"/>
                  <a:pt x="2239901" y="2008630"/>
                </a:cubicBezTo>
                <a:cubicBezTo>
                  <a:pt x="2233325" y="2002050"/>
                  <a:pt x="2223457" y="1992184"/>
                  <a:pt x="2210300" y="1979028"/>
                </a:cubicBezTo>
                <a:lnTo>
                  <a:pt x="2205368" y="1969162"/>
                </a:lnTo>
                <a:lnTo>
                  <a:pt x="2205366" y="1969159"/>
                </a:lnTo>
                <a:lnTo>
                  <a:pt x="2205365" y="1969158"/>
                </a:lnTo>
                <a:close/>
                <a:moveTo>
                  <a:pt x="7267350" y="1929689"/>
                </a:moveTo>
                <a:cubicBezTo>
                  <a:pt x="7264057" y="1929689"/>
                  <a:pt x="7262414" y="1932978"/>
                  <a:pt x="7262414" y="1939558"/>
                </a:cubicBezTo>
                <a:lnTo>
                  <a:pt x="7282147" y="1959292"/>
                </a:lnTo>
                <a:cubicBezTo>
                  <a:pt x="7295303" y="1959292"/>
                  <a:pt x="7301883" y="1956003"/>
                  <a:pt x="7301883" y="1949423"/>
                </a:cubicBezTo>
                <a:cubicBezTo>
                  <a:pt x="7301883" y="1942846"/>
                  <a:pt x="7295303" y="1939558"/>
                  <a:pt x="7282147" y="1939558"/>
                </a:cubicBezTo>
                <a:cubicBezTo>
                  <a:pt x="7275571" y="1932978"/>
                  <a:pt x="7270637" y="1929689"/>
                  <a:pt x="7267350" y="1929689"/>
                </a:cubicBezTo>
                <a:close/>
                <a:moveTo>
                  <a:pt x="10792481" y="1927223"/>
                </a:moveTo>
                <a:cubicBezTo>
                  <a:pt x="10790837" y="1925579"/>
                  <a:pt x="10788368" y="1926401"/>
                  <a:pt x="10785079" y="1929689"/>
                </a:cubicBezTo>
                <a:cubicBezTo>
                  <a:pt x="10778502" y="1936267"/>
                  <a:pt x="10775211" y="1939558"/>
                  <a:pt x="10775211" y="1939558"/>
                </a:cubicBezTo>
                <a:lnTo>
                  <a:pt x="10794947" y="1939558"/>
                </a:lnTo>
                <a:cubicBezTo>
                  <a:pt x="10794947" y="1932978"/>
                  <a:pt x="10794125" y="1928867"/>
                  <a:pt x="10792481" y="1927223"/>
                </a:cubicBezTo>
                <a:close/>
                <a:moveTo>
                  <a:pt x="8328094" y="1919821"/>
                </a:moveTo>
                <a:cubicBezTo>
                  <a:pt x="8328094" y="1932978"/>
                  <a:pt x="8334673" y="1939558"/>
                  <a:pt x="8347827" y="1939558"/>
                </a:cubicBezTo>
                <a:lnTo>
                  <a:pt x="8347827" y="1919821"/>
                </a:lnTo>
                <a:close/>
                <a:moveTo>
                  <a:pt x="8291090" y="1905023"/>
                </a:moveTo>
                <a:cubicBezTo>
                  <a:pt x="8289446" y="1905020"/>
                  <a:pt x="8288623" y="1906667"/>
                  <a:pt x="8288623" y="1909956"/>
                </a:cubicBezTo>
                <a:cubicBezTo>
                  <a:pt x="8288623" y="1916533"/>
                  <a:pt x="8295203" y="1919821"/>
                  <a:pt x="8308357" y="1919821"/>
                </a:cubicBezTo>
                <a:cubicBezTo>
                  <a:pt x="8308357" y="1919821"/>
                  <a:pt x="8305069" y="1916533"/>
                  <a:pt x="8298492" y="1909956"/>
                </a:cubicBezTo>
                <a:cubicBezTo>
                  <a:pt x="8295201" y="1906667"/>
                  <a:pt x="8292735" y="1905020"/>
                  <a:pt x="8291090" y="1905023"/>
                </a:cubicBezTo>
                <a:close/>
                <a:moveTo>
                  <a:pt x="9709530" y="1900087"/>
                </a:moveTo>
                <a:cubicBezTo>
                  <a:pt x="9709530" y="1900087"/>
                  <a:pt x="9716110" y="1906665"/>
                  <a:pt x="9729267" y="1919821"/>
                </a:cubicBezTo>
                <a:cubicBezTo>
                  <a:pt x="9742421" y="1932978"/>
                  <a:pt x="9749000" y="1932978"/>
                  <a:pt x="9749000" y="1919821"/>
                </a:cubicBezTo>
                <a:cubicBezTo>
                  <a:pt x="9749000" y="1906665"/>
                  <a:pt x="9745712" y="1900087"/>
                  <a:pt x="9739132" y="1900087"/>
                </a:cubicBezTo>
                <a:cubicBezTo>
                  <a:pt x="9732555" y="1900087"/>
                  <a:pt x="9729267" y="1900087"/>
                  <a:pt x="9729267" y="1900087"/>
                </a:cubicBezTo>
                <a:cubicBezTo>
                  <a:pt x="9716110" y="1900087"/>
                  <a:pt x="9709530" y="1900087"/>
                  <a:pt x="9709530" y="1900087"/>
                </a:cubicBezTo>
                <a:close/>
                <a:moveTo>
                  <a:pt x="4400865" y="1900087"/>
                </a:moveTo>
                <a:lnTo>
                  <a:pt x="4400865" y="1919821"/>
                </a:lnTo>
                <a:lnTo>
                  <a:pt x="4420601" y="1900087"/>
                </a:lnTo>
                <a:cubicBezTo>
                  <a:pt x="4420601" y="1900087"/>
                  <a:pt x="4414022" y="1900087"/>
                  <a:pt x="4400865" y="1900087"/>
                </a:cubicBezTo>
                <a:close/>
                <a:moveTo>
                  <a:pt x="2151095" y="1900087"/>
                </a:moveTo>
                <a:cubicBezTo>
                  <a:pt x="2137939" y="1900087"/>
                  <a:pt x="2131363" y="1906665"/>
                  <a:pt x="2131363" y="1919821"/>
                </a:cubicBezTo>
                <a:close/>
                <a:moveTo>
                  <a:pt x="10400251" y="1880354"/>
                </a:moveTo>
                <a:cubicBezTo>
                  <a:pt x="10387094" y="1880354"/>
                  <a:pt x="10380515" y="1886931"/>
                  <a:pt x="10380515" y="1900087"/>
                </a:cubicBezTo>
                <a:cubicBezTo>
                  <a:pt x="10380515" y="1900087"/>
                  <a:pt x="10383803" y="1903376"/>
                  <a:pt x="10390383" y="1909956"/>
                </a:cubicBezTo>
                <a:cubicBezTo>
                  <a:pt x="10396960" y="1916533"/>
                  <a:pt x="10400251" y="1919821"/>
                  <a:pt x="10400251" y="1919821"/>
                </a:cubicBezTo>
                <a:lnTo>
                  <a:pt x="10400251" y="1900087"/>
                </a:lnTo>
                <a:cubicBezTo>
                  <a:pt x="10400251" y="1886931"/>
                  <a:pt x="10400251" y="1880354"/>
                  <a:pt x="10400251" y="1880354"/>
                </a:cubicBezTo>
                <a:close/>
                <a:moveTo>
                  <a:pt x="10301577" y="1880354"/>
                </a:moveTo>
                <a:cubicBezTo>
                  <a:pt x="10301577" y="1880354"/>
                  <a:pt x="10294998" y="1886931"/>
                  <a:pt x="10281841" y="1900087"/>
                </a:cubicBezTo>
                <a:cubicBezTo>
                  <a:pt x="10281841" y="1913244"/>
                  <a:pt x="10285129" y="1923113"/>
                  <a:pt x="10291709" y="1929689"/>
                </a:cubicBezTo>
                <a:cubicBezTo>
                  <a:pt x="10298286" y="1936267"/>
                  <a:pt x="10314734" y="1939558"/>
                  <a:pt x="10341045" y="1939558"/>
                </a:cubicBezTo>
                <a:lnTo>
                  <a:pt x="10360781" y="1919821"/>
                </a:lnTo>
                <a:cubicBezTo>
                  <a:pt x="10347624" y="1919821"/>
                  <a:pt x="10341045" y="1916533"/>
                  <a:pt x="10341045" y="1909956"/>
                </a:cubicBezTo>
                <a:cubicBezTo>
                  <a:pt x="10341045" y="1903376"/>
                  <a:pt x="10347624" y="1900087"/>
                  <a:pt x="10360781" y="1900087"/>
                </a:cubicBezTo>
                <a:lnTo>
                  <a:pt x="10341045" y="1900087"/>
                </a:lnTo>
                <a:lnTo>
                  <a:pt x="10321312" y="1880354"/>
                </a:lnTo>
                <a:cubicBezTo>
                  <a:pt x="10321312" y="1880354"/>
                  <a:pt x="10314734" y="1880354"/>
                  <a:pt x="10301577" y="1880354"/>
                </a:cubicBezTo>
                <a:close/>
                <a:moveTo>
                  <a:pt x="6374349" y="1880354"/>
                </a:moveTo>
                <a:cubicBezTo>
                  <a:pt x="6374349" y="1880354"/>
                  <a:pt x="6387505" y="1886931"/>
                  <a:pt x="6413818" y="1900087"/>
                </a:cubicBezTo>
                <a:cubicBezTo>
                  <a:pt x="6440132" y="1913244"/>
                  <a:pt x="6453286" y="1919821"/>
                  <a:pt x="6453286" y="1919821"/>
                </a:cubicBezTo>
                <a:cubicBezTo>
                  <a:pt x="6453286" y="1919821"/>
                  <a:pt x="6453286" y="1913244"/>
                  <a:pt x="6453286" y="1900087"/>
                </a:cubicBezTo>
                <a:close/>
                <a:moveTo>
                  <a:pt x="2526059" y="1880354"/>
                </a:moveTo>
                <a:lnTo>
                  <a:pt x="2526059" y="1900087"/>
                </a:lnTo>
                <a:lnTo>
                  <a:pt x="2565527" y="1919821"/>
                </a:lnTo>
                <a:cubicBezTo>
                  <a:pt x="2565527" y="1906665"/>
                  <a:pt x="2572106" y="1900087"/>
                  <a:pt x="2585263" y="1900087"/>
                </a:cubicBezTo>
                <a:cubicBezTo>
                  <a:pt x="2585263" y="1900087"/>
                  <a:pt x="2581975" y="1896799"/>
                  <a:pt x="2575393" y="1890219"/>
                </a:cubicBezTo>
                <a:cubicBezTo>
                  <a:pt x="2568817" y="1883642"/>
                  <a:pt x="2558950" y="1880354"/>
                  <a:pt x="2545793" y="1880354"/>
                </a:cubicBezTo>
                <a:close/>
                <a:moveTo>
                  <a:pt x="1835337" y="1880354"/>
                </a:moveTo>
                <a:lnTo>
                  <a:pt x="1855073" y="1900087"/>
                </a:lnTo>
                <a:lnTo>
                  <a:pt x="1835337" y="1900087"/>
                </a:lnTo>
                <a:close/>
                <a:moveTo>
                  <a:pt x="9847674" y="1860617"/>
                </a:moveTo>
                <a:cubicBezTo>
                  <a:pt x="9847674" y="1860617"/>
                  <a:pt x="9847674" y="1867197"/>
                  <a:pt x="9847674" y="1880354"/>
                </a:cubicBezTo>
                <a:lnTo>
                  <a:pt x="9867411" y="1880354"/>
                </a:lnTo>
                <a:cubicBezTo>
                  <a:pt x="9867411" y="1880354"/>
                  <a:pt x="9864120" y="1877063"/>
                  <a:pt x="9857543" y="1870486"/>
                </a:cubicBezTo>
                <a:cubicBezTo>
                  <a:pt x="9850966" y="1863906"/>
                  <a:pt x="9847674" y="1860617"/>
                  <a:pt x="9847674" y="1860617"/>
                </a:cubicBezTo>
                <a:close/>
                <a:moveTo>
                  <a:pt x="8387297" y="1860617"/>
                </a:moveTo>
                <a:lnTo>
                  <a:pt x="8387297" y="1900087"/>
                </a:lnTo>
                <a:cubicBezTo>
                  <a:pt x="8400454" y="1926401"/>
                  <a:pt x="8413611" y="1932978"/>
                  <a:pt x="8426768" y="1919821"/>
                </a:cubicBezTo>
                <a:cubicBezTo>
                  <a:pt x="8439925" y="1906665"/>
                  <a:pt x="8446504" y="1900087"/>
                  <a:pt x="8446504" y="1900087"/>
                </a:cubicBezTo>
                <a:cubicBezTo>
                  <a:pt x="8446504" y="1900087"/>
                  <a:pt x="8446504" y="1893511"/>
                  <a:pt x="8446504" y="1880354"/>
                </a:cubicBezTo>
                <a:lnTo>
                  <a:pt x="8426768" y="1900087"/>
                </a:lnTo>
                <a:cubicBezTo>
                  <a:pt x="8413611" y="1913244"/>
                  <a:pt x="8407035" y="1913244"/>
                  <a:pt x="8407035" y="1900087"/>
                </a:cubicBezTo>
                <a:lnTo>
                  <a:pt x="8407035" y="1880354"/>
                </a:lnTo>
                <a:cubicBezTo>
                  <a:pt x="8407035" y="1880354"/>
                  <a:pt x="8400454" y="1873774"/>
                  <a:pt x="8387297" y="1860617"/>
                </a:cubicBezTo>
                <a:close/>
                <a:moveTo>
                  <a:pt x="6709839" y="1860617"/>
                </a:moveTo>
                <a:cubicBezTo>
                  <a:pt x="6696684" y="1860617"/>
                  <a:pt x="6690103" y="1867197"/>
                  <a:pt x="6690103" y="1880354"/>
                </a:cubicBezTo>
                <a:lnTo>
                  <a:pt x="6709839" y="1880354"/>
                </a:lnTo>
                <a:close/>
                <a:moveTo>
                  <a:pt x="6551960" y="1860617"/>
                </a:moveTo>
                <a:lnTo>
                  <a:pt x="6532225" y="1880354"/>
                </a:lnTo>
                <a:cubicBezTo>
                  <a:pt x="6532225" y="1893511"/>
                  <a:pt x="6538805" y="1900087"/>
                  <a:pt x="6551960" y="1900087"/>
                </a:cubicBezTo>
                <a:cubicBezTo>
                  <a:pt x="6551960" y="1900087"/>
                  <a:pt x="6555247" y="1896799"/>
                  <a:pt x="6561827" y="1890219"/>
                </a:cubicBezTo>
                <a:cubicBezTo>
                  <a:pt x="6568407" y="1883642"/>
                  <a:pt x="6571695" y="1880354"/>
                  <a:pt x="6571695" y="1880354"/>
                </a:cubicBezTo>
                <a:cubicBezTo>
                  <a:pt x="6571695" y="1867197"/>
                  <a:pt x="6565115" y="1860617"/>
                  <a:pt x="6551960" y="1860617"/>
                </a:cubicBezTo>
                <a:close/>
                <a:moveTo>
                  <a:pt x="2269505" y="1860617"/>
                </a:moveTo>
                <a:cubicBezTo>
                  <a:pt x="2256348" y="1873774"/>
                  <a:pt x="2256348" y="1880354"/>
                  <a:pt x="2269505" y="1880354"/>
                </a:cubicBezTo>
                <a:cubicBezTo>
                  <a:pt x="2269505" y="1893511"/>
                  <a:pt x="2269505" y="1900087"/>
                  <a:pt x="2269505" y="1900087"/>
                </a:cubicBezTo>
                <a:cubicBezTo>
                  <a:pt x="2269505" y="1900087"/>
                  <a:pt x="2269505" y="1906665"/>
                  <a:pt x="2269505" y="1919821"/>
                </a:cubicBezTo>
                <a:cubicBezTo>
                  <a:pt x="2256348" y="1919821"/>
                  <a:pt x="2256348" y="1932978"/>
                  <a:pt x="2269505" y="1959292"/>
                </a:cubicBezTo>
                <a:cubicBezTo>
                  <a:pt x="2295818" y="1985605"/>
                  <a:pt x="2308975" y="1985605"/>
                  <a:pt x="2308975" y="1959292"/>
                </a:cubicBezTo>
                <a:cubicBezTo>
                  <a:pt x="2308975" y="1946135"/>
                  <a:pt x="2308975" y="1939558"/>
                  <a:pt x="2308975" y="1939558"/>
                </a:cubicBezTo>
                <a:cubicBezTo>
                  <a:pt x="2308975" y="1939558"/>
                  <a:pt x="2305686" y="1936267"/>
                  <a:pt x="2299106" y="1929689"/>
                </a:cubicBezTo>
                <a:cubicBezTo>
                  <a:pt x="2292529" y="1923113"/>
                  <a:pt x="2295818" y="1919821"/>
                  <a:pt x="2308975" y="1919821"/>
                </a:cubicBezTo>
                <a:cubicBezTo>
                  <a:pt x="2308975" y="1906665"/>
                  <a:pt x="2315554" y="1906665"/>
                  <a:pt x="2328711" y="1919821"/>
                </a:cubicBezTo>
                <a:close/>
                <a:moveTo>
                  <a:pt x="15768121" y="1840884"/>
                </a:moveTo>
                <a:lnTo>
                  <a:pt x="15787855" y="1840884"/>
                </a:lnTo>
                <a:cubicBezTo>
                  <a:pt x="15787855" y="1854040"/>
                  <a:pt x="15787855" y="1860617"/>
                  <a:pt x="15787855" y="1860617"/>
                </a:cubicBezTo>
                <a:cubicBezTo>
                  <a:pt x="15774699" y="1860617"/>
                  <a:pt x="15768121" y="1854040"/>
                  <a:pt x="15768121" y="1840884"/>
                </a:cubicBezTo>
                <a:close/>
                <a:moveTo>
                  <a:pt x="9729267" y="1840884"/>
                </a:moveTo>
                <a:lnTo>
                  <a:pt x="9768737" y="1860617"/>
                </a:lnTo>
                <a:lnTo>
                  <a:pt x="9827941" y="1860617"/>
                </a:lnTo>
                <a:cubicBezTo>
                  <a:pt x="9814784" y="1860617"/>
                  <a:pt x="9795051" y="1854040"/>
                  <a:pt x="9768737" y="1840884"/>
                </a:cubicBezTo>
                <a:close/>
                <a:moveTo>
                  <a:pt x="9670063" y="1840884"/>
                </a:moveTo>
                <a:cubicBezTo>
                  <a:pt x="9670063" y="1840884"/>
                  <a:pt x="9670063" y="1847461"/>
                  <a:pt x="9670063" y="1860617"/>
                </a:cubicBezTo>
                <a:lnTo>
                  <a:pt x="9689797" y="1860617"/>
                </a:lnTo>
                <a:cubicBezTo>
                  <a:pt x="9676640" y="1847461"/>
                  <a:pt x="9670063" y="1840884"/>
                  <a:pt x="9670063" y="1840884"/>
                </a:cubicBezTo>
                <a:close/>
                <a:moveTo>
                  <a:pt x="7025595" y="1840884"/>
                </a:moveTo>
                <a:cubicBezTo>
                  <a:pt x="6986125" y="1840884"/>
                  <a:pt x="6992706" y="1860617"/>
                  <a:pt x="7045331" y="1900087"/>
                </a:cubicBezTo>
                <a:cubicBezTo>
                  <a:pt x="7071645" y="1913244"/>
                  <a:pt x="7084799" y="1926401"/>
                  <a:pt x="7084799" y="1939558"/>
                </a:cubicBezTo>
                <a:cubicBezTo>
                  <a:pt x="7084799" y="1939558"/>
                  <a:pt x="7091379" y="1939558"/>
                  <a:pt x="7104535" y="1939558"/>
                </a:cubicBezTo>
                <a:lnTo>
                  <a:pt x="7124270" y="1959292"/>
                </a:lnTo>
                <a:cubicBezTo>
                  <a:pt x="7124270" y="1972448"/>
                  <a:pt x="7144005" y="1979028"/>
                  <a:pt x="7183473" y="1979028"/>
                </a:cubicBezTo>
                <a:lnTo>
                  <a:pt x="7203209" y="1979028"/>
                </a:lnTo>
                <a:cubicBezTo>
                  <a:pt x="7190053" y="1965871"/>
                  <a:pt x="7180185" y="1952714"/>
                  <a:pt x="7173607" y="1939558"/>
                </a:cubicBezTo>
                <a:cubicBezTo>
                  <a:pt x="7167028" y="1926401"/>
                  <a:pt x="7157162" y="1923113"/>
                  <a:pt x="7144005" y="1929689"/>
                </a:cubicBezTo>
                <a:cubicBezTo>
                  <a:pt x="7130849" y="1936267"/>
                  <a:pt x="7124270" y="1936267"/>
                  <a:pt x="7124270" y="1929689"/>
                </a:cubicBezTo>
                <a:cubicBezTo>
                  <a:pt x="7124270" y="1923113"/>
                  <a:pt x="7130849" y="1919821"/>
                  <a:pt x="7144005" y="1919821"/>
                </a:cubicBezTo>
                <a:lnTo>
                  <a:pt x="7104535" y="1880354"/>
                </a:lnTo>
                <a:cubicBezTo>
                  <a:pt x="7065065" y="1880354"/>
                  <a:pt x="7045331" y="1873774"/>
                  <a:pt x="7045331" y="1860617"/>
                </a:cubicBezTo>
                <a:cubicBezTo>
                  <a:pt x="7045331" y="1847461"/>
                  <a:pt x="7038752" y="1840884"/>
                  <a:pt x="7025595" y="1840884"/>
                </a:cubicBezTo>
                <a:close/>
                <a:moveTo>
                  <a:pt x="6759175" y="1840884"/>
                </a:moveTo>
                <a:cubicBezTo>
                  <a:pt x="6752595" y="1840884"/>
                  <a:pt x="6755888" y="1847461"/>
                  <a:pt x="6769045" y="1860617"/>
                </a:cubicBezTo>
                <a:cubicBezTo>
                  <a:pt x="6769045" y="1873774"/>
                  <a:pt x="6775623" y="1873774"/>
                  <a:pt x="6788779" y="1860617"/>
                </a:cubicBezTo>
                <a:cubicBezTo>
                  <a:pt x="6788779" y="1860617"/>
                  <a:pt x="6792070" y="1860617"/>
                  <a:pt x="6798645" y="1860617"/>
                </a:cubicBezTo>
                <a:cubicBezTo>
                  <a:pt x="6805225" y="1860617"/>
                  <a:pt x="6815091" y="1867197"/>
                  <a:pt x="6828247" y="1880354"/>
                </a:cubicBezTo>
                <a:cubicBezTo>
                  <a:pt x="6880875" y="1906665"/>
                  <a:pt x="6907187" y="1906665"/>
                  <a:pt x="6907187" y="1880354"/>
                </a:cubicBezTo>
                <a:cubicBezTo>
                  <a:pt x="6907187" y="1880354"/>
                  <a:pt x="6894032" y="1880354"/>
                  <a:pt x="6867718" y="1880354"/>
                </a:cubicBezTo>
                <a:cubicBezTo>
                  <a:pt x="6854561" y="1880354"/>
                  <a:pt x="6844693" y="1877063"/>
                  <a:pt x="6838115" y="1870486"/>
                </a:cubicBezTo>
                <a:cubicBezTo>
                  <a:pt x="6831535" y="1863906"/>
                  <a:pt x="6828247" y="1857329"/>
                  <a:pt x="6828247" y="1850749"/>
                </a:cubicBezTo>
                <a:cubicBezTo>
                  <a:pt x="6828247" y="1844172"/>
                  <a:pt x="6821668" y="1840884"/>
                  <a:pt x="6808513" y="1840884"/>
                </a:cubicBezTo>
                <a:cubicBezTo>
                  <a:pt x="6795359" y="1840884"/>
                  <a:pt x="6788779" y="1840884"/>
                  <a:pt x="6788779" y="1840884"/>
                </a:cubicBezTo>
                <a:cubicBezTo>
                  <a:pt x="6775623" y="1840884"/>
                  <a:pt x="6765756" y="1840884"/>
                  <a:pt x="6759175" y="1840884"/>
                </a:cubicBezTo>
                <a:close/>
                <a:moveTo>
                  <a:pt x="1657726" y="1840884"/>
                </a:moveTo>
                <a:cubicBezTo>
                  <a:pt x="1657726" y="1840884"/>
                  <a:pt x="1664303" y="1840884"/>
                  <a:pt x="1677460" y="1840884"/>
                </a:cubicBezTo>
                <a:cubicBezTo>
                  <a:pt x="1677460" y="1854040"/>
                  <a:pt x="1677460" y="1860617"/>
                  <a:pt x="1677460" y="1860617"/>
                </a:cubicBezTo>
                <a:cubicBezTo>
                  <a:pt x="1664303" y="1860617"/>
                  <a:pt x="1657726" y="1854040"/>
                  <a:pt x="1657726" y="1840884"/>
                </a:cubicBezTo>
                <a:close/>
                <a:moveTo>
                  <a:pt x="15610243" y="1821147"/>
                </a:moveTo>
                <a:lnTo>
                  <a:pt x="15629977" y="1840884"/>
                </a:lnTo>
                <a:lnTo>
                  <a:pt x="15610243" y="1840884"/>
                </a:lnTo>
                <a:cubicBezTo>
                  <a:pt x="15610243" y="1840884"/>
                  <a:pt x="15610243" y="1834304"/>
                  <a:pt x="15610243" y="1821147"/>
                </a:cubicBezTo>
                <a:close/>
                <a:moveTo>
                  <a:pt x="2506323" y="1821147"/>
                </a:moveTo>
                <a:cubicBezTo>
                  <a:pt x="2506323" y="1821147"/>
                  <a:pt x="2506323" y="1827727"/>
                  <a:pt x="2506323" y="1840884"/>
                </a:cubicBezTo>
                <a:lnTo>
                  <a:pt x="2526059" y="1840884"/>
                </a:lnTo>
                <a:cubicBezTo>
                  <a:pt x="2526059" y="1827727"/>
                  <a:pt x="2519479" y="1821147"/>
                  <a:pt x="2506323" y="1821147"/>
                </a:cubicBezTo>
                <a:close/>
                <a:moveTo>
                  <a:pt x="2136295" y="1806346"/>
                </a:moveTo>
                <a:cubicBezTo>
                  <a:pt x="2119849" y="1809638"/>
                  <a:pt x="2111625" y="1821147"/>
                  <a:pt x="2111625" y="1840884"/>
                </a:cubicBezTo>
                <a:lnTo>
                  <a:pt x="2131363" y="1840884"/>
                </a:lnTo>
                <a:cubicBezTo>
                  <a:pt x="2157673" y="1827727"/>
                  <a:pt x="2170830" y="1834304"/>
                  <a:pt x="2170830" y="1860617"/>
                </a:cubicBezTo>
                <a:cubicBezTo>
                  <a:pt x="2170830" y="1867197"/>
                  <a:pt x="2170418" y="1872952"/>
                  <a:pt x="2169596" y="1877885"/>
                </a:cubicBezTo>
                <a:lnTo>
                  <a:pt x="2168011" y="1883173"/>
                </a:lnTo>
                <a:lnTo>
                  <a:pt x="2170830" y="1880354"/>
                </a:lnTo>
                <a:lnTo>
                  <a:pt x="2210300" y="1860617"/>
                </a:lnTo>
                <a:cubicBezTo>
                  <a:pt x="2210300" y="1873774"/>
                  <a:pt x="2210300" y="1880354"/>
                  <a:pt x="2210300" y="1880354"/>
                </a:cubicBezTo>
                <a:cubicBezTo>
                  <a:pt x="2197143" y="1880354"/>
                  <a:pt x="2197143" y="1893511"/>
                  <a:pt x="2210300" y="1919821"/>
                </a:cubicBezTo>
                <a:cubicBezTo>
                  <a:pt x="2210300" y="1932978"/>
                  <a:pt x="2216879" y="1939558"/>
                  <a:pt x="2230033" y="1939558"/>
                </a:cubicBezTo>
                <a:lnTo>
                  <a:pt x="2230033" y="1900087"/>
                </a:lnTo>
                <a:cubicBezTo>
                  <a:pt x="2216879" y="1900087"/>
                  <a:pt x="2216879" y="1893511"/>
                  <a:pt x="2230033" y="1880354"/>
                </a:cubicBezTo>
                <a:cubicBezTo>
                  <a:pt x="2243190" y="1867197"/>
                  <a:pt x="2236614" y="1847461"/>
                  <a:pt x="2210300" y="1821147"/>
                </a:cubicBezTo>
                <a:cubicBezTo>
                  <a:pt x="2177409" y="1807993"/>
                  <a:pt x="2152741" y="1803058"/>
                  <a:pt x="2136295" y="1806346"/>
                </a:cubicBezTo>
                <a:close/>
                <a:moveTo>
                  <a:pt x="15580643" y="1801413"/>
                </a:moveTo>
                <a:cubicBezTo>
                  <a:pt x="15587219" y="1801413"/>
                  <a:pt x="15590507" y="1807991"/>
                  <a:pt x="15590507" y="1821147"/>
                </a:cubicBezTo>
                <a:cubicBezTo>
                  <a:pt x="15590507" y="1834304"/>
                  <a:pt x="15583931" y="1840884"/>
                  <a:pt x="15570773" y="1840884"/>
                </a:cubicBezTo>
                <a:cubicBezTo>
                  <a:pt x="15570773" y="1827727"/>
                  <a:pt x="15570773" y="1821147"/>
                  <a:pt x="15570773" y="1821147"/>
                </a:cubicBezTo>
                <a:cubicBezTo>
                  <a:pt x="15570773" y="1807991"/>
                  <a:pt x="15574063" y="1801413"/>
                  <a:pt x="15580643" y="1801413"/>
                </a:cubicBezTo>
                <a:close/>
                <a:moveTo>
                  <a:pt x="1795869" y="1801413"/>
                </a:moveTo>
                <a:lnTo>
                  <a:pt x="1815604" y="1821147"/>
                </a:lnTo>
                <a:lnTo>
                  <a:pt x="1835337" y="1821147"/>
                </a:lnTo>
                <a:cubicBezTo>
                  <a:pt x="1822183" y="1807991"/>
                  <a:pt x="1809023" y="1801413"/>
                  <a:pt x="1795869" y="1801413"/>
                </a:cubicBezTo>
                <a:close/>
                <a:moveTo>
                  <a:pt x="7620105" y="1789079"/>
                </a:moveTo>
                <a:cubicBezTo>
                  <a:pt x="7618462" y="1790723"/>
                  <a:pt x="7617642" y="1794837"/>
                  <a:pt x="7617642" y="1801413"/>
                </a:cubicBezTo>
                <a:cubicBezTo>
                  <a:pt x="7630796" y="1801413"/>
                  <a:pt x="7637375" y="1801413"/>
                  <a:pt x="7637375" y="1801413"/>
                </a:cubicBezTo>
                <a:cubicBezTo>
                  <a:pt x="7637375" y="1801413"/>
                  <a:pt x="7634087" y="1798125"/>
                  <a:pt x="7627507" y="1791545"/>
                </a:cubicBezTo>
                <a:cubicBezTo>
                  <a:pt x="7624219" y="1788257"/>
                  <a:pt x="7621753" y="1787435"/>
                  <a:pt x="7620105" y="1789079"/>
                </a:cubicBezTo>
                <a:close/>
                <a:moveTo>
                  <a:pt x="10992295" y="1781680"/>
                </a:moveTo>
                <a:lnTo>
                  <a:pt x="11012029" y="1801413"/>
                </a:lnTo>
                <a:lnTo>
                  <a:pt x="11031765" y="1781680"/>
                </a:lnTo>
                <a:cubicBezTo>
                  <a:pt x="11018609" y="1781680"/>
                  <a:pt x="11005452" y="1781680"/>
                  <a:pt x="10992295" y="1781680"/>
                </a:cubicBezTo>
                <a:close/>
                <a:moveTo>
                  <a:pt x="10617333" y="1781680"/>
                </a:moveTo>
                <a:lnTo>
                  <a:pt x="10637069" y="1801413"/>
                </a:lnTo>
                <a:lnTo>
                  <a:pt x="10656803" y="1781680"/>
                </a:lnTo>
                <a:cubicBezTo>
                  <a:pt x="10656803" y="1781680"/>
                  <a:pt x="10653515" y="1781680"/>
                  <a:pt x="10646935" y="1781680"/>
                </a:cubicBezTo>
                <a:cubicBezTo>
                  <a:pt x="10640358" y="1781680"/>
                  <a:pt x="10630490" y="1781680"/>
                  <a:pt x="10617333" y="1781680"/>
                </a:cubicBezTo>
                <a:close/>
                <a:moveTo>
                  <a:pt x="8367564" y="1781680"/>
                </a:moveTo>
                <a:lnTo>
                  <a:pt x="8367564" y="1801413"/>
                </a:lnTo>
                <a:lnTo>
                  <a:pt x="8387297" y="1801413"/>
                </a:lnTo>
                <a:cubicBezTo>
                  <a:pt x="8387297" y="1788257"/>
                  <a:pt x="8380718" y="1781680"/>
                  <a:pt x="8367564" y="1781680"/>
                </a:cubicBezTo>
                <a:close/>
                <a:moveTo>
                  <a:pt x="9181625" y="1771811"/>
                </a:moveTo>
                <a:cubicBezTo>
                  <a:pt x="9171757" y="1771811"/>
                  <a:pt x="9163534" y="1775100"/>
                  <a:pt x="9156956" y="1781680"/>
                </a:cubicBezTo>
                <a:cubicBezTo>
                  <a:pt x="9156956" y="1781680"/>
                  <a:pt x="9160245" y="1781680"/>
                  <a:pt x="9166824" y="1781680"/>
                </a:cubicBezTo>
                <a:cubicBezTo>
                  <a:pt x="9173402" y="1781680"/>
                  <a:pt x="9183270" y="1788257"/>
                  <a:pt x="9196426" y="1801413"/>
                </a:cubicBezTo>
                <a:lnTo>
                  <a:pt x="9235897" y="1801413"/>
                </a:lnTo>
                <a:cubicBezTo>
                  <a:pt x="9249051" y="1801413"/>
                  <a:pt x="9255630" y="1807991"/>
                  <a:pt x="9255630" y="1821147"/>
                </a:cubicBezTo>
                <a:cubicBezTo>
                  <a:pt x="9255630" y="1847461"/>
                  <a:pt x="9268787" y="1860617"/>
                  <a:pt x="9295100" y="1860617"/>
                </a:cubicBezTo>
                <a:cubicBezTo>
                  <a:pt x="9321414" y="1860617"/>
                  <a:pt x="9334571" y="1854040"/>
                  <a:pt x="9334571" y="1840884"/>
                </a:cubicBezTo>
                <a:lnTo>
                  <a:pt x="9314835" y="1821147"/>
                </a:lnTo>
                <a:cubicBezTo>
                  <a:pt x="9288521" y="1807991"/>
                  <a:pt x="9272079" y="1801413"/>
                  <a:pt x="9265498" y="1801413"/>
                </a:cubicBezTo>
                <a:cubicBezTo>
                  <a:pt x="9258919" y="1801413"/>
                  <a:pt x="9242474" y="1794837"/>
                  <a:pt x="9216160" y="1781680"/>
                </a:cubicBezTo>
                <a:cubicBezTo>
                  <a:pt x="9203003" y="1775100"/>
                  <a:pt x="9191491" y="1771811"/>
                  <a:pt x="9181625" y="1771811"/>
                </a:cubicBezTo>
                <a:close/>
                <a:moveTo>
                  <a:pt x="7790322" y="1771811"/>
                </a:moveTo>
                <a:cubicBezTo>
                  <a:pt x="7787029" y="1771811"/>
                  <a:pt x="7782097" y="1775100"/>
                  <a:pt x="7775520" y="1781680"/>
                </a:cubicBezTo>
                <a:lnTo>
                  <a:pt x="7795253" y="1781680"/>
                </a:lnTo>
                <a:cubicBezTo>
                  <a:pt x="7795253" y="1775100"/>
                  <a:pt x="7793609" y="1771811"/>
                  <a:pt x="7790322" y="1771811"/>
                </a:cubicBezTo>
                <a:close/>
                <a:moveTo>
                  <a:pt x="10301577" y="1761943"/>
                </a:moveTo>
                <a:cubicBezTo>
                  <a:pt x="10301577" y="1775100"/>
                  <a:pt x="10311443" y="1781680"/>
                  <a:pt x="10331180" y="1781680"/>
                </a:cubicBezTo>
                <a:cubicBezTo>
                  <a:pt x="10350913" y="1781680"/>
                  <a:pt x="10367358" y="1775100"/>
                  <a:pt x="10380515" y="1761943"/>
                </a:cubicBezTo>
                <a:lnTo>
                  <a:pt x="10360781" y="1761943"/>
                </a:lnTo>
                <a:close/>
                <a:moveTo>
                  <a:pt x="10400251" y="1742210"/>
                </a:moveTo>
                <a:lnTo>
                  <a:pt x="10419985" y="1781680"/>
                </a:lnTo>
                <a:cubicBezTo>
                  <a:pt x="10433142" y="1781680"/>
                  <a:pt x="10433142" y="1775100"/>
                  <a:pt x="10419985" y="1761943"/>
                </a:cubicBezTo>
                <a:cubicBezTo>
                  <a:pt x="10419985" y="1761943"/>
                  <a:pt x="10413408" y="1755366"/>
                  <a:pt x="10400251" y="1742210"/>
                </a:cubicBezTo>
                <a:close/>
                <a:moveTo>
                  <a:pt x="10084493" y="1742210"/>
                </a:moveTo>
                <a:lnTo>
                  <a:pt x="10084493" y="1761943"/>
                </a:lnTo>
                <a:lnTo>
                  <a:pt x="10104226" y="1742210"/>
                </a:lnTo>
                <a:cubicBezTo>
                  <a:pt x="10091070" y="1742210"/>
                  <a:pt x="10084493" y="1742210"/>
                  <a:pt x="10084493" y="1742210"/>
                </a:cubicBezTo>
                <a:close/>
                <a:moveTo>
                  <a:pt x="6611166" y="1742210"/>
                </a:moveTo>
                <a:cubicBezTo>
                  <a:pt x="6598010" y="1742210"/>
                  <a:pt x="6591429" y="1748787"/>
                  <a:pt x="6591429" y="1761943"/>
                </a:cubicBezTo>
                <a:lnTo>
                  <a:pt x="6611166" y="1761943"/>
                </a:lnTo>
                <a:cubicBezTo>
                  <a:pt x="6624320" y="1761943"/>
                  <a:pt x="6630899" y="1761943"/>
                  <a:pt x="6630899" y="1761943"/>
                </a:cubicBezTo>
                <a:cubicBezTo>
                  <a:pt x="6630899" y="1748787"/>
                  <a:pt x="6624320" y="1742210"/>
                  <a:pt x="6611166" y="1742210"/>
                </a:cubicBezTo>
                <a:close/>
                <a:moveTo>
                  <a:pt x="2476720" y="1742210"/>
                </a:moveTo>
                <a:cubicBezTo>
                  <a:pt x="2470142" y="1742210"/>
                  <a:pt x="2466853" y="1748787"/>
                  <a:pt x="2466853" y="1761943"/>
                </a:cubicBezTo>
                <a:lnTo>
                  <a:pt x="2506323" y="1761943"/>
                </a:lnTo>
                <a:cubicBezTo>
                  <a:pt x="2493166" y="1748787"/>
                  <a:pt x="2483299" y="1742210"/>
                  <a:pt x="2476720" y="1742210"/>
                </a:cubicBezTo>
                <a:close/>
                <a:moveTo>
                  <a:pt x="9184093" y="1727409"/>
                </a:moveTo>
                <a:cubicBezTo>
                  <a:pt x="9179159" y="1727409"/>
                  <a:pt x="9176693" y="1729053"/>
                  <a:pt x="9176693" y="1732342"/>
                </a:cubicBezTo>
                <a:cubicBezTo>
                  <a:pt x="9176693" y="1738918"/>
                  <a:pt x="9183270" y="1742210"/>
                  <a:pt x="9196426" y="1742210"/>
                </a:cubicBezTo>
                <a:cubicBezTo>
                  <a:pt x="9209583" y="1742210"/>
                  <a:pt x="9219449" y="1745498"/>
                  <a:pt x="9226028" y="1752075"/>
                </a:cubicBezTo>
                <a:cubicBezTo>
                  <a:pt x="9232608" y="1758655"/>
                  <a:pt x="9242474" y="1761943"/>
                  <a:pt x="9255630" y="1761943"/>
                </a:cubicBezTo>
                <a:lnTo>
                  <a:pt x="9275367" y="1761943"/>
                </a:lnTo>
                <a:lnTo>
                  <a:pt x="9374038" y="1801413"/>
                </a:lnTo>
                <a:cubicBezTo>
                  <a:pt x="9374038" y="1788257"/>
                  <a:pt x="9383906" y="1788257"/>
                  <a:pt x="9403643" y="1801413"/>
                </a:cubicBezTo>
                <a:cubicBezTo>
                  <a:pt x="9423376" y="1814570"/>
                  <a:pt x="9433245" y="1821147"/>
                  <a:pt x="9433245" y="1821147"/>
                </a:cubicBezTo>
                <a:lnTo>
                  <a:pt x="9472712" y="1821147"/>
                </a:lnTo>
                <a:cubicBezTo>
                  <a:pt x="9472712" y="1781680"/>
                  <a:pt x="9433245" y="1761943"/>
                  <a:pt x="9354304" y="1761943"/>
                </a:cubicBezTo>
                <a:cubicBezTo>
                  <a:pt x="9314835" y="1761943"/>
                  <a:pt x="9288521" y="1755366"/>
                  <a:pt x="9275367" y="1742210"/>
                </a:cubicBezTo>
                <a:lnTo>
                  <a:pt x="9255630" y="1742210"/>
                </a:lnTo>
                <a:cubicBezTo>
                  <a:pt x="9242474" y="1742210"/>
                  <a:pt x="9226028" y="1738918"/>
                  <a:pt x="9206292" y="1732342"/>
                </a:cubicBezTo>
                <a:cubicBezTo>
                  <a:pt x="9196426" y="1729053"/>
                  <a:pt x="9189025" y="1727409"/>
                  <a:pt x="9184093" y="1727409"/>
                </a:cubicBezTo>
                <a:close/>
                <a:moveTo>
                  <a:pt x="12561212" y="1722473"/>
                </a:moveTo>
                <a:cubicBezTo>
                  <a:pt x="12554635" y="1722473"/>
                  <a:pt x="12548057" y="1725764"/>
                  <a:pt x="12541478" y="1732342"/>
                </a:cubicBezTo>
                <a:cubicBezTo>
                  <a:pt x="12534901" y="1738918"/>
                  <a:pt x="12531610" y="1742210"/>
                  <a:pt x="12531610" y="1742210"/>
                </a:cubicBezTo>
                <a:cubicBezTo>
                  <a:pt x="12531610" y="1742210"/>
                  <a:pt x="12544769" y="1742210"/>
                  <a:pt x="12571080" y="1742210"/>
                </a:cubicBezTo>
                <a:cubicBezTo>
                  <a:pt x="12571080" y="1742210"/>
                  <a:pt x="12574371" y="1742210"/>
                  <a:pt x="12580948" y="1742210"/>
                </a:cubicBezTo>
                <a:cubicBezTo>
                  <a:pt x="12587525" y="1742210"/>
                  <a:pt x="12590813" y="1735630"/>
                  <a:pt x="12590813" y="1722473"/>
                </a:cubicBezTo>
                <a:cubicBezTo>
                  <a:pt x="12577659" y="1722473"/>
                  <a:pt x="12567791" y="1722473"/>
                  <a:pt x="12561212" y="1722473"/>
                </a:cubicBezTo>
                <a:close/>
                <a:moveTo>
                  <a:pt x="12136913" y="1722473"/>
                </a:moveTo>
                <a:cubicBezTo>
                  <a:pt x="12136913" y="1735630"/>
                  <a:pt x="12153361" y="1742210"/>
                  <a:pt x="12186252" y="1742210"/>
                </a:cubicBezTo>
                <a:cubicBezTo>
                  <a:pt x="12219142" y="1742210"/>
                  <a:pt x="12242167" y="1742210"/>
                  <a:pt x="12255324" y="1742210"/>
                </a:cubicBezTo>
                <a:lnTo>
                  <a:pt x="12196120" y="1722473"/>
                </a:lnTo>
                <a:close/>
                <a:moveTo>
                  <a:pt x="11939565" y="1722473"/>
                </a:moveTo>
                <a:cubicBezTo>
                  <a:pt x="11913255" y="1722473"/>
                  <a:pt x="11890230" y="1725764"/>
                  <a:pt x="11870493" y="1732342"/>
                </a:cubicBezTo>
                <a:cubicBezTo>
                  <a:pt x="11850760" y="1738918"/>
                  <a:pt x="11840891" y="1742210"/>
                  <a:pt x="11840891" y="1742210"/>
                </a:cubicBezTo>
                <a:cubicBezTo>
                  <a:pt x="11840891" y="1768523"/>
                  <a:pt x="11854048" y="1775100"/>
                  <a:pt x="11880362" y="1761943"/>
                </a:cubicBezTo>
                <a:cubicBezTo>
                  <a:pt x="11893518" y="1748787"/>
                  <a:pt x="11913255" y="1742210"/>
                  <a:pt x="11939565" y="1742210"/>
                </a:cubicBezTo>
                <a:cubicBezTo>
                  <a:pt x="11965879" y="1755366"/>
                  <a:pt x="11988905" y="1758655"/>
                  <a:pt x="12008638" y="1752075"/>
                </a:cubicBezTo>
                <a:cubicBezTo>
                  <a:pt x="12028374" y="1745498"/>
                  <a:pt x="12038239" y="1735630"/>
                  <a:pt x="12038239" y="1722473"/>
                </a:cubicBezTo>
                <a:cubicBezTo>
                  <a:pt x="12038239" y="1722473"/>
                  <a:pt x="12028374" y="1722473"/>
                  <a:pt x="12008638" y="1722473"/>
                </a:cubicBezTo>
                <a:cubicBezTo>
                  <a:pt x="11988905" y="1722473"/>
                  <a:pt x="11965879" y="1722473"/>
                  <a:pt x="11939565" y="1722473"/>
                </a:cubicBezTo>
                <a:close/>
                <a:moveTo>
                  <a:pt x="11604073" y="1722473"/>
                </a:moveTo>
                <a:cubicBezTo>
                  <a:pt x="11498822" y="1735630"/>
                  <a:pt x="11410016" y="1742210"/>
                  <a:pt x="11337653" y="1742210"/>
                </a:cubicBezTo>
                <a:cubicBezTo>
                  <a:pt x="11265292" y="1742210"/>
                  <a:pt x="11225823" y="1738918"/>
                  <a:pt x="11219245" y="1732342"/>
                </a:cubicBezTo>
                <a:cubicBezTo>
                  <a:pt x="11212668" y="1725764"/>
                  <a:pt x="11192932" y="1725764"/>
                  <a:pt x="11160041" y="1732342"/>
                </a:cubicBezTo>
                <a:cubicBezTo>
                  <a:pt x="11127148" y="1738918"/>
                  <a:pt x="11110704" y="1745498"/>
                  <a:pt x="11110704" y="1752075"/>
                </a:cubicBezTo>
                <a:cubicBezTo>
                  <a:pt x="11110704" y="1758655"/>
                  <a:pt x="11117283" y="1765232"/>
                  <a:pt x="11130439" y="1771811"/>
                </a:cubicBezTo>
                <a:cubicBezTo>
                  <a:pt x="11143596" y="1778389"/>
                  <a:pt x="11183066" y="1781680"/>
                  <a:pt x="11248847" y="1781680"/>
                </a:cubicBezTo>
                <a:cubicBezTo>
                  <a:pt x="11314631" y="1781680"/>
                  <a:pt x="11354101" y="1788257"/>
                  <a:pt x="11367258" y="1801413"/>
                </a:cubicBezTo>
                <a:cubicBezTo>
                  <a:pt x="11380414" y="1801413"/>
                  <a:pt x="11403437" y="1801413"/>
                  <a:pt x="11436330" y="1801413"/>
                </a:cubicBezTo>
                <a:cubicBezTo>
                  <a:pt x="11469220" y="1801413"/>
                  <a:pt x="11492242" y="1794837"/>
                  <a:pt x="11505399" y="1781680"/>
                </a:cubicBezTo>
                <a:cubicBezTo>
                  <a:pt x="11518556" y="1768523"/>
                  <a:pt x="11525136" y="1768523"/>
                  <a:pt x="11525136" y="1781680"/>
                </a:cubicBezTo>
                <a:cubicBezTo>
                  <a:pt x="11525136" y="1794837"/>
                  <a:pt x="11535004" y="1801413"/>
                  <a:pt x="11554738" y="1801413"/>
                </a:cubicBezTo>
                <a:cubicBezTo>
                  <a:pt x="11574471" y="1801413"/>
                  <a:pt x="11584339" y="1794837"/>
                  <a:pt x="11584339" y="1781680"/>
                </a:cubicBezTo>
                <a:lnTo>
                  <a:pt x="11663280" y="1761943"/>
                </a:lnTo>
                <a:cubicBezTo>
                  <a:pt x="11702747" y="1761943"/>
                  <a:pt x="11729061" y="1755366"/>
                  <a:pt x="11742217" y="1742210"/>
                </a:cubicBezTo>
                <a:close/>
                <a:moveTo>
                  <a:pt x="7834723" y="1722473"/>
                </a:moveTo>
                <a:lnTo>
                  <a:pt x="7814987" y="1742210"/>
                </a:lnTo>
                <a:lnTo>
                  <a:pt x="7834723" y="1761943"/>
                </a:lnTo>
                <a:cubicBezTo>
                  <a:pt x="7834723" y="1761943"/>
                  <a:pt x="7841301" y="1765232"/>
                  <a:pt x="7854457" y="1771811"/>
                </a:cubicBezTo>
                <a:cubicBezTo>
                  <a:pt x="7867614" y="1778389"/>
                  <a:pt x="7874194" y="1788257"/>
                  <a:pt x="7874194" y="1801413"/>
                </a:cubicBezTo>
                <a:cubicBezTo>
                  <a:pt x="7847878" y="1827727"/>
                  <a:pt x="7854457" y="1840884"/>
                  <a:pt x="7893927" y="1840884"/>
                </a:cubicBezTo>
                <a:lnTo>
                  <a:pt x="7913661" y="1821147"/>
                </a:lnTo>
                <a:lnTo>
                  <a:pt x="7893927" y="1801413"/>
                </a:lnTo>
                <a:cubicBezTo>
                  <a:pt x="7907085" y="1801413"/>
                  <a:pt x="7916951" y="1811282"/>
                  <a:pt x="7923529" y="1831016"/>
                </a:cubicBezTo>
                <a:cubicBezTo>
                  <a:pt x="7930109" y="1850749"/>
                  <a:pt x="7936687" y="1860617"/>
                  <a:pt x="7943263" y="1860617"/>
                </a:cubicBezTo>
                <a:cubicBezTo>
                  <a:pt x="7949843" y="1860617"/>
                  <a:pt x="7953131" y="1850749"/>
                  <a:pt x="7953131" y="1831016"/>
                </a:cubicBezTo>
                <a:cubicBezTo>
                  <a:pt x="7953131" y="1811282"/>
                  <a:pt x="7959711" y="1801413"/>
                  <a:pt x="7972868" y="1801413"/>
                </a:cubicBezTo>
                <a:lnTo>
                  <a:pt x="7972868" y="1781680"/>
                </a:lnTo>
                <a:cubicBezTo>
                  <a:pt x="7946555" y="1781680"/>
                  <a:pt x="7926818" y="1778389"/>
                  <a:pt x="7913661" y="1771811"/>
                </a:cubicBezTo>
                <a:cubicBezTo>
                  <a:pt x="7900507" y="1765232"/>
                  <a:pt x="7887348" y="1758655"/>
                  <a:pt x="7874194" y="1752075"/>
                </a:cubicBezTo>
                <a:cubicBezTo>
                  <a:pt x="7861037" y="1745498"/>
                  <a:pt x="7854457" y="1735630"/>
                  <a:pt x="7854457" y="1722473"/>
                </a:cubicBezTo>
                <a:close/>
                <a:moveTo>
                  <a:pt x="6650634" y="1722473"/>
                </a:moveTo>
                <a:lnTo>
                  <a:pt x="6650634" y="1742210"/>
                </a:lnTo>
                <a:cubicBezTo>
                  <a:pt x="6650634" y="1742210"/>
                  <a:pt x="6653921" y="1742210"/>
                  <a:pt x="6660501" y="1742210"/>
                </a:cubicBezTo>
                <a:cubicBezTo>
                  <a:pt x="6667081" y="1742210"/>
                  <a:pt x="6670370" y="1735630"/>
                  <a:pt x="6670370" y="1722473"/>
                </a:cubicBezTo>
                <a:cubicBezTo>
                  <a:pt x="6670370" y="1722473"/>
                  <a:pt x="6663789" y="1722473"/>
                  <a:pt x="6650634" y="1722473"/>
                </a:cubicBezTo>
                <a:close/>
                <a:moveTo>
                  <a:pt x="7901329" y="1710139"/>
                </a:moveTo>
                <a:cubicBezTo>
                  <a:pt x="7896394" y="1711785"/>
                  <a:pt x="7893927" y="1715896"/>
                  <a:pt x="7893927" y="1722473"/>
                </a:cubicBezTo>
                <a:lnTo>
                  <a:pt x="7933397" y="1742210"/>
                </a:lnTo>
                <a:lnTo>
                  <a:pt x="7953131" y="1742210"/>
                </a:lnTo>
                <a:cubicBezTo>
                  <a:pt x="7953131" y="1729053"/>
                  <a:pt x="7943263" y="1719185"/>
                  <a:pt x="7923529" y="1712608"/>
                </a:cubicBezTo>
                <a:cubicBezTo>
                  <a:pt x="7913661" y="1709319"/>
                  <a:pt x="7906262" y="1708494"/>
                  <a:pt x="7901329" y="1710139"/>
                </a:cubicBezTo>
                <a:close/>
                <a:moveTo>
                  <a:pt x="15294485" y="1702740"/>
                </a:moveTo>
                <a:lnTo>
                  <a:pt x="15314221" y="1722473"/>
                </a:lnTo>
                <a:cubicBezTo>
                  <a:pt x="15301063" y="1722473"/>
                  <a:pt x="15294485" y="1722473"/>
                  <a:pt x="15294485" y="1722473"/>
                </a:cubicBezTo>
                <a:cubicBezTo>
                  <a:pt x="15294485" y="1709317"/>
                  <a:pt x="15294485" y="1702740"/>
                  <a:pt x="15294485" y="1702740"/>
                </a:cubicBezTo>
                <a:close/>
                <a:moveTo>
                  <a:pt x="12689490" y="1702740"/>
                </a:moveTo>
                <a:cubicBezTo>
                  <a:pt x="12702647" y="1715896"/>
                  <a:pt x="12715801" y="1722473"/>
                  <a:pt x="12728958" y="1722473"/>
                </a:cubicBezTo>
                <a:lnTo>
                  <a:pt x="12748694" y="1702740"/>
                </a:lnTo>
                <a:close/>
                <a:moveTo>
                  <a:pt x="9413508" y="1702740"/>
                </a:moveTo>
                <a:lnTo>
                  <a:pt x="9472712" y="1722473"/>
                </a:lnTo>
                <a:cubicBezTo>
                  <a:pt x="9512182" y="1735630"/>
                  <a:pt x="9545075" y="1748787"/>
                  <a:pt x="9571387" y="1761943"/>
                </a:cubicBezTo>
                <a:lnTo>
                  <a:pt x="9591122" y="1742210"/>
                </a:lnTo>
                <a:close/>
                <a:moveTo>
                  <a:pt x="1499845" y="1702740"/>
                </a:moveTo>
                <a:cubicBezTo>
                  <a:pt x="1499845" y="1702740"/>
                  <a:pt x="1499845" y="1709317"/>
                  <a:pt x="1499845" y="1722473"/>
                </a:cubicBezTo>
                <a:lnTo>
                  <a:pt x="1539316" y="1722473"/>
                </a:lnTo>
                <a:lnTo>
                  <a:pt x="1519582" y="1702740"/>
                </a:lnTo>
                <a:cubicBezTo>
                  <a:pt x="1506425" y="1702740"/>
                  <a:pt x="1499845" y="1702740"/>
                  <a:pt x="1499845" y="1702740"/>
                </a:cubicBezTo>
                <a:close/>
                <a:moveTo>
                  <a:pt x="12289859" y="1692871"/>
                </a:moveTo>
                <a:cubicBezTo>
                  <a:pt x="12286570" y="1692871"/>
                  <a:pt x="12281637" y="1696163"/>
                  <a:pt x="12275058" y="1702740"/>
                </a:cubicBezTo>
                <a:lnTo>
                  <a:pt x="12294794" y="1702740"/>
                </a:lnTo>
                <a:cubicBezTo>
                  <a:pt x="12294794" y="1696163"/>
                  <a:pt x="12293150" y="1692871"/>
                  <a:pt x="12289859" y="1692871"/>
                </a:cubicBezTo>
                <a:close/>
                <a:moveTo>
                  <a:pt x="1716929" y="1692871"/>
                </a:moveTo>
                <a:cubicBezTo>
                  <a:pt x="1710353" y="1692871"/>
                  <a:pt x="1710353" y="1696163"/>
                  <a:pt x="1716929" y="1702740"/>
                </a:cubicBezTo>
                <a:cubicBezTo>
                  <a:pt x="1730086" y="1715896"/>
                  <a:pt x="1743242" y="1722473"/>
                  <a:pt x="1756399" y="1722473"/>
                </a:cubicBezTo>
                <a:lnTo>
                  <a:pt x="1795869" y="1722473"/>
                </a:lnTo>
                <a:lnTo>
                  <a:pt x="1756399" y="1702740"/>
                </a:lnTo>
                <a:cubicBezTo>
                  <a:pt x="1736667" y="1696163"/>
                  <a:pt x="1723506" y="1692871"/>
                  <a:pt x="1716929" y="1692871"/>
                </a:cubicBezTo>
                <a:close/>
                <a:moveTo>
                  <a:pt x="12353998" y="1683006"/>
                </a:moveTo>
                <a:lnTo>
                  <a:pt x="12314528" y="1702740"/>
                </a:lnTo>
                <a:lnTo>
                  <a:pt x="12294794" y="1722473"/>
                </a:lnTo>
                <a:lnTo>
                  <a:pt x="12334262" y="1722473"/>
                </a:lnTo>
                <a:cubicBezTo>
                  <a:pt x="12386888" y="1722473"/>
                  <a:pt x="12413202" y="1722473"/>
                  <a:pt x="12413202" y="1722473"/>
                </a:cubicBezTo>
                <a:cubicBezTo>
                  <a:pt x="12413202" y="1709317"/>
                  <a:pt x="12409913" y="1699451"/>
                  <a:pt x="12403334" y="1692871"/>
                </a:cubicBezTo>
                <a:cubicBezTo>
                  <a:pt x="12396757" y="1686294"/>
                  <a:pt x="12380311" y="1683006"/>
                  <a:pt x="12353998" y="1683006"/>
                </a:cubicBezTo>
                <a:close/>
                <a:moveTo>
                  <a:pt x="12205986" y="1683006"/>
                </a:moveTo>
                <a:cubicBezTo>
                  <a:pt x="12199409" y="1683006"/>
                  <a:pt x="12196120" y="1689583"/>
                  <a:pt x="12196120" y="1702740"/>
                </a:cubicBezTo>
                <a:lnTo>
                  <a:pt x="12215854" y="1702740"/>
                </a:lnTo>
                <a:lnTo>
                  <a:pt x="12235588" y="1702740"/>
                </a:lnTo>
                <a:cubicBezTo>
                  <a:pt x="12222431" y="1689583"/>
                  <a:pt x="12212565" y="1683006"/>
                  <a:pt x="12205986" y="1683006"/>
                </a:cubicBezTo>
                <a:close/>
                <a:moveTo>
                  <a:pt x="8920139" y="1683006"/>
                </a:moveTo>
                <a:cubicBezTo>
                  <a:pt x="8920139" y="1696163"/>
                  <a:pt x="8930007" y="1706028"/>
                  <a:pt x="8949740" y="1712608"/>
                </a:cubicBezTo>
                <a:cubicBezTo>
                  <a:pt x="8969476" y="1719185"/>
                  <a:pt x="8985922" y="1729053"/>
                  <a:pt x="8999078" y="1742210"/>
                </a:cubicBezTo>
                <a:cubicBezTo>
                  <a:pt x="9025392" y="1742210"/>
                  <a:pt x="9041837" y="1748787"/>
                  <a:pt x="9048415" y="1761943"/>
                </a:cubicBezTo>
                <a:cubicBezTo>
                  <a:pt x="9054994" y="1775100"/>
                  <a:pt x="9061572" y="1778389"/>
                  <a:pt x="9068150" y="1771811"/>
                </a:cubicBezTo>
                <a:cubicBezTo>
                  <a:pt x="9074727" y="1765232"/>
                  <a:pt x="9081304" y="1768523"/>
                  <a:pt x="9087884" y="1781680"/>
                </a:cubicBezTo>
                <a:cubicBezTo>
                  <a:pt x="9094464" y="1794837"/>
                  <a:pt x="9101041" y="1801413"/>
                  <a:pt x="9107618" y="1801413"/>
                </a:cubicBezTo>
                <a:cubicBezTo>
                  <a:pt x="9114198" y="1801413"/>
                  <a:pt x="9117486" y="1794837"/>
                  <a:pt x="9117486" y="1781680"/>
                </a:cubicBezTo>
                <a:lnTo>
                  <a:pt x="9097752" y="1742210"/>
                </a:lnTo>
                <a:cubicBezTo>
                  <a:pt x="9071440" y="1729053"/>
                  <a:pt x="9051703" y="1722473"/>
                  <a:pt x="9038548" y="1722473"/>
                </a:cubicBezTo>
                <a:cubicBezTo>
                  <a:pt x="9038548" y="1722473"/>
                  <a:pt x="9035258" y="1719185"/>
                  <a:pt x="9028680" y="1712608"/>
                </a:cubicBezTo>
                <a:cubicBezTo>
                  <a:pt x="9022101" y="1706028"/>
                  <a:pt x="9012232" y="1702740"/>
                  <a:pt x="8999078" y="1702740"/>
                </a:cubicBezTo>
                <a:close/>
                <a:moveTo>
                  <a:pt x="12437871" y="1668202"/>
                </a:moveTo>
                <a:cubicBezTo>
                  <a:pt x="12428003" y="1671493"/>
                  <a:pt x="12419782" y="1683006"/>
                  <a:pt x="12413202" y="1702740"/>
                </a:cubicBezTo>
                <a:cubicBezTo>
                  <a:pt x="12413202" y="1715896"/>
                  <a:pt x="12416490" y="1722473"/>
                  <a:pt x="12423070" y="1722473"/>
                </a:cubicBezTo>
                <a:cubicBezTo>
                  <a:pt x="12429647" y="1722473"/>
                  <a:pt x="12439515" y="1722473"/>
                  <a:pt x="12452672" y="1722473"/>
                </a:cubicBezTo>
                <a:lnTo>
                  <a:pt x="12472406" y="1702740"/>
                </a:lnTo>
                <a:cubicBezTo>
                  <a:pt x="12485562" y="1702740"/>
                  <a:pt x="12485562" y="1696163"/>
                  <a:pt x="12472406" y="1683006"/>
                </a:cubicBezTo>
                <a:cubicBezTo>
                  <a:pt x="12459249" y="1669849"/>
                  <a:pt x="12447737" y="1664914"/>
                  <a:pt x="12437871" y="1668202"/>
                </a:cubicBezTo>
                <a:close/>
                <a:moveTo>
                  <a:pt x="9295100" y="1663269"/>
                </a:moveTo>
                <a:lnTo>
                  <a:pt x="9275367" y="1702740"/>
                </a:lnTo>
                <a:cubicBezTo>
                  <a:pt x="9314835" y="1702740"/>
                  <a:pt x="9334571" y="1709317"/>
                  <a:pt x="9334571" y="1722473"/>
                </a:cubicBezTo>
                <a:lnTo>
                  <a:pt x="9374038" y="1722473"/>
                </a:lnTo>
                <a:lnTo>
                  <a:pt x="9334571" y="1702740"/>
                </a:lnTo>
                <a:cubicBezTo>
                  <a:pt x="9321414" y="1689583"/>
                  <a:pt x="9321414" y="1683006"/>
                  <a:pt x="9334571" y="1683006"/>
                </a:cubicBezTo>
                <a:close/>
                <a:moveTo>
                  <a:pt x="7755783" y="1663269"/>
                </a:moveTo>
                <a:cubicBezTo>
                  <a:pt x="7755783" y="1663269"/>
                  <a:pt x="7759072" y="1669846"/>
                  <a:pt x="7765651" y="1683006"/>
                </a:cubicBezTo>
                <a:cubicBezTo>
                  <a:pt x="7772229" y="1696163"/>
                  <a:pt x="7778809" y="1702740"/>
                  <a:pt x="7785385" y="1702740"/>
                </a:cubicBezTo>
                <a:cubicBezTo>
                  <a:pt x="7791965" y="1702740"/>
                  <a:pt x="7795253" y="1696163"/>
                  <a:pt x="7795253" y="1683006"/>
                </a:cubicBezTo>
                <a:close/>
                <a:moveTo>
                  <a:pt x="1263030" y="1663269"/>
                </a:moveTo>
                <a:cubicBezTo>
                  <a:pt x="1302496" y="1689583"/>
                  <a:pt x="1322233" y="1715896"/>
                  <a:pt x="1322233" y="1742210"/>
                </a:cubicBezTo>
                <a:cubicBezTo>
                  <a:pt x="1309076" y="1742210"/>
                  <a:pt x="1302496" y="1735630"/>
                  <a:pt x="1302496" y="1722473"/>
                </a:cubicBezTo>
                <a:cubicBezTo>
                  <a:pt x="1302496" y="1722473"/>
                  <a:pt x="1295919" y="1722473"/>
                  <a:pt x="1282764" y="1722473"/>
                </a:cubicBezTo>
                <a:lnTo>
                  <a:pt x="1243294" y="1683006"/>
                </a:lnTo>
                <a:cubicBezTo>
                  <a:pt x="1243294" y="1669846"/>
                  <a:pt x="1249873" y="1663269"/>
                  <a:pt x="1263030" y="1663269"/>
                </a:cubicBezTo>
                <a:close/>
                <a:moveTo>
                  <a:pt x="11169910" y="1643535"/>
                </a:moveTo>
                <a:cubicBezTo>
                  <a:pt x="11169910" y="1656692"/>
                  <a:pt x="11176487" y="1663269"/>
                  <a:pt x="11189643" y="1663269"/>
                </a:cubicBezTo>
                <a:lnTo>
                  <a:pt x="11229113" y="1643535"/>
                </a:lnTo>
                <a:cubicBezTo>
                  <a:pt x="11215957" y="1643535"/>
                  <a:pt x="11202800" y="1643535"/>
                  <a:pt x="11189643" y="1643535"/>
                </a:cubicBezTo>
                <a:close/>
                <a:moveTo>
                  <a:pt x="8170216" y="1643535"/>
                </a:moveTo>
                <a:lnTo>
                  <a:pt x="8170216" y="1683006"/>
                </a:lnTo>
                <a:cubicBezTo>
                  <a:pt x="8183370" y="1696163"/>
                  <a:pt x="8183370" y="1702740"/>
                  <a:pt x="8170216" y="1702740"/>
                </a:cubicBezTo>
                <a:lnTo>
                  <a:pt x="8189949" y="1722473"/>
                </a:lnTo>
                <a:lnTo>
                  <a:pt x="8229420" y="1722473"/>
                </a:lnTo>
                <a:cubicBezTo>
                  <a:pt x="8203107" y="1696163"/>
                  <a:pt x="8186661" y="1676426"/>
                  <a:pt x="8180081" y="1663269"/>
                </a:cubicBezTo>
                <a:cubicBezTo>
                  <a:pt x="8173505" y="1650113"/>
                  <a:pt x="8170216" y="1643535"/>
                  <a:pt x="8170216" y="1643535"/>
                </a:cubicBezTo>
                <a:close/>
                <a:moveTo>
                  <a:pt x="6354614" y="1643535"/>
                </a:moveTo>
                <a:lnTo>
                  <a:pt x="6354614" y="1663269"/>
                </a:lnTo>
                <a:cubicBezTo>
                  <a:pt x="6367769" y="1663269"/>
                  <a:pt x="6374349" y="1659981"/>
                  <a:pt x="6374349" y="1653401"/>
                </a:cubicBezTo>
                <a:cubicBezTo>
                  <a:pt x="6374349" y="1646824"/>
                  <a:pt x="6367769" y="1643535"/>
                  <a:pt x="6354614" y="1643535"/>
                </a:cubicBezTo>
                <a:close/>
                <a:moveTo>
                  <a:pt x="13064450" y="1623799"/>
                </a:moveTo>
                <a:lnTo>
                  <a:pt x="13044716" y="1643535"/>
                </a:lnTo>
                <a:lnTo>
                  <a:pt x="13064450" y="1663269"/>
                </a:lnTo>
                <a:cubicBezTo>
                  <a:pt x="13064450" y="1663269"/>
                  <a:pt x="13064450" y="1650113"/>
                  <a:pt x="13064450" y="1623799"/>
                </a:cubicBezTo>
                <a:close/>
                <a:moveTo>
                  <a:pt x="10834417" y="1623799"/>
                </a:moveTo>
                <a:lnTo>
                  <a:pt x="10775211" y="1643535"/>
                </a:lnTo>
                <a:lnTo>
                  <a:pt x="10893621" y="1643535"/>
                </a:lnTo>
                <a:cubicBezTo>
                  <a:pt x="10893621" y="1630379"/>
                  <a:pt x="10887042" y="1623799"/>
                  <a:pt x="10873885" y="1623799"/>
                </a:cubicBezTo>
                <a:close/>
                <a:moveTo>
                  <a:pt x="8979342" y="1623799"/>
                </a:moveTo>
                <a:lnTo>
                  <a:pt x="8979342" y="1643535"/>
                </a:lnTo>
                <a:lnTo>
                  <a:pt x="8999078" y="1623799"/>
                </a:lnTo>
                <a:cubicBezTo>
                  <a:pt x="8985922" y="1623799"/>
                  <a:pt x="8979342" y="1623799"/>
                  <a:pt x="8979342" y="1623799"/>
                </a:cubicBezTo>
                <a:close/>
                <a:moveTo>
                  <a:pt x="6808513" y="1623799"/>
                </a:moveTo>
                <a:lnTo>
                  <a:pt x="6887453" y="1722473"/>
                </a:lnTo>
                <a:lnTo>
                  <a:pt x="6907187" y="1722473"/>
                </a:lnTo>
                <a:cubicBezTo>
                  <a:pt x="6907187" y="1709317"/>
                  <a:pt x="6907187" y="1702740"/>
                  <a:pt x="6907187" y="1702740"/>
                </a:cubicBezTo>
                <a:cubicBezTo>
                  <a:pt x="6920341" y="1702740"/>
                  <a:pt x="6926921" y="1706028"/>
                  <a:pt x="6926921" y="1712608"/>
                </a:cubicBezTo>
                <a:cubicBezTo>
                  <a:pt x="6926921" y="1719185"/>
                  <a:pt x="6926921" y="1722473"/>
                  <a:pt x="6926921" y="1722473"/>
                </a:cubicBezTo>
                <a:cubicBezTo>
                  <a:pt x="6926921" y="1735630"/>
                  <a:pt x="6933501" y="1738918"/>
                  <a:pt x="6946655" y="1732342"/>
                </a:cubicBezTo>
                <a:cubicBezTo>
                  <a:pt x="6959811" y="1725764"/>
                  <a:pt x="6969680" y="1729053"/>
                  <a:pt x="6976259" y="1742210"/>
                </a:cubicBezTo>
                <a:cubicBezTo>
                  <a:pt x="6982839" y="1755366"/>
                  <a:pt x="6992706" y="1761943"/>
                  <a:pt x="7005861" y="1761943"/>
                </a:cubicBezTo>
                <a:lnTo>
                  <a:pt x="7025595" y="1761943"/>
                </a:lnTo>
                <a:lnTo>
                  <a:pt x="7084799" y="1801413"/>
                </a:lnTo>
                <a:cubicBezTo>
                  <a:pt x="7097956" y="1801413"/>
                  <a:pt x="7111113" y="1811282"/>
                  <a:pt x="7124270" y="1831016"/>
                </a:cubicBezTo>
                <a:cubicBezTo>
                  <a:pt x="7137427" y="1850749"/>
                  <a:pt x="7153871" y="1867197"/>
                  <a:pt x="7173607" y="1880354"/>
                </a:cubicBezTo>
                <a:cubicBezTo>
                  <a:pt x="7193341" y="1893511"/>
                  <a:pt x="7203209" y="1906665"/>
                  <a:pt x="7203209" y="1919821"/>
                </a:cubicBezTo>
                <a:cubicBezTo>
                  <a:pt x="7229523" y="1919821"/>
                  <a:pt x="7236100" y="1913244"/>
                  <a:pt x="7222943" y="1900087"/>
                </a:cubicBezTo>
                <a:cubicBezTo>
                  <a:pt x="7222943" y="1886931"/>
                  <a:pt x="7222943" y="1880354"/>
                  <a:pt x="7222943" y="1880354"/>
                </a:cubicBezTo>
                <a:cubicBezTo>
                  <a:pt x="7222943" y="1880354"/>
                  <a:pt x="7229523" y="1880354"/>
                  <a:pt x="7242679" y="1880354"/>
                </a:cubicBezTo>
                <a:cubicBezTo>
                  <a:pt x="7255837" y="1893511"/>
                  <a:pt x="7268993" y="1900087"/>
                  <a:pt x="7282147" y="1900087"/>
                </a:cubicBezTo>
                <a:cubicBezTo>
                  <a:pt x="7295303" y="1926401"/>
                  <a:pt x="7308461" y="1939558"/>
                  <a:pt x="7321617" y="1939558"/>
                </a:cubicBezTo>
                <a:cubicBezTo>
                  <a:pt x="7334774" y="1939558"/>
                  <a:pt x="7321617" y="1919821"/>
                  <a:pt x="7282147" y="1880354"/>
                </a:cubicBezTo>
                <a:cubicBezTo>
                  <a:pt x="7268993" y="1867197"/>
                  <a:pt x="7255837" y="1857329"/>
                  <a:pt x="7242679" y="1850749"/>
                </a:cubicBezTo>
                <a:cubicBezTo>
                  <a:pt x="7229523" y="1844172"/>
                  <a:pt x="7222943" y="1840884"/>
                  <a:pt x="7222943" y="1840884"/>
                </a:cubicBezTo>
                <a:lnTo>
                  <a:pt x="7203209" y="1840884"/>
                </a:lnTo>
                <a:cubicBezTo>
                  <a:pt x="7203209" y="1827727"/>
                  <a:pt x="7193341" y="1817859"/>
                  <a:pt x="7173607" y="1811282"/>
                </a:cubicBezTo>
                <a:cubicBezTo>
                  <a:pt x="7153871" y="1804702"/>
                  <a:pt x="7137427" y="1788257"/>
                  <a:pt x="7124270" y="1761943"/>
                </a:cubicBezTo>
                <a:lnTo>
                  <a:pt x="7084799" y="1761943"/>
                </a:lnTo>
                <a:lnTo>
                  <a:pt x="7065065" y="1742210"/>
                </a:lnTo>
                <a:cubicBezTo>
                  <a:pt x="7051909" y="1729053"/>
                  <a:pt x="7032175" y="1715896"/>
                  <a:pt x="7005861" y="1702740"/>
                </a:cubicBezTo>
                <a:cubicBezTo>
                  <a:pt x="7005861" y="1702740"/>
                  <a:pt x="6999281" y="1699451"/>
                  <a:pt x="6986125" y="1692871"/>
                </a:cubicBezTo>
                <a:cubicBezTo>
                  <a:pt x="6972971" y="1686294"/>
                  <a:pt x="6959811" y="1683006"/>
                  <a:pt x="6946655" y="1683006"/>
                </a:cubicBezTo>
                <a:cubicBezTo>
                  <a:pt x="6933501" y="1669846"/>
                  <a:pt x="6920341" y="1666558"/>
                  <a:pt x="6907187" y="1673137"/>
                </a:cubicBezTo>
                <a:cubicBezTo>
                  <a:pt x="6894032" y="1679715"/>
                  <a:pt x="6884164" y="1676426"/>
                  <a:pt x="6877585" y="1663269"/>
                </a:cubicBezTo>
                <a:cubicBezTo>
                  <a:pt x="6871005" y="1650113"/>
                  <a:pt x="6861137" y="1643535"/>
                  <a:pt x="6847981" y="1643535"/>
                </a:cubicBezTo>
                <a:lnTo>
                  <a:pt x="6828247" y="1643535"/>
                </a:lnTo>
                <a:cubicBezTo>
                  <a:pt x="6828247" y="1630379"/>
                  <a:pt x="6821668" y="1623799"/>
                  <a:pt x="6808513" y="1623799"/>
                </a:cubicBezTo>
                <a:close/>
                <a:moveTo>
                  <a:pt x="1322233" y="1623799"/>
                </a:moveTo>
                <a:lnTo>
                  <a:pt x="1302496" y="1643535"/>
                </a:lnTo>
                <a:cubicBezTo>
                  <a:pt x="1315657" y="1643535"/>
                  <a:pt x="1325521" y="1643535"/>
                  <a:pt x="1332101" y="1643535"/>
                </a:cubicBezTo>
                <a:cubicBezTo>
                  <a:pt x="1338678" y="1643535"/>
                  <a:pt x="1341967" y="1643535"/>
                  <a:pt x="1341967" y="1643535"/>
                </a:cubicBezTo>
                <a:cubicBezTo>
                  <a:pt x="1341967" y="1630379"/>
                  <a:pt x="1335390" y="1623799"/>
                  <a:pt x="1322233" y="1623799"/>
                </a:cubicBezTo>
                <a:close/>
                <a:moveTo>
                  <a:pt x="1203825" y="1623799"/>
                </a:moveTo>
                <a:cubicBezTo>
                  <a:pt x="1203825" y="1636956"/>
                  <a:pt x="1203825" y="1643535"/>
                  <a:pt x="1203825" y="1643535"/>
                </a:cubicBezTo>
                <a:lnTo>
                  <a:pt x="1223559" y="1623799"/>
                </a:lnTo>
                <a:cubicBezTo>
                  <a:pt x="1223559" y="1623799"/>
                  <a:pt x="1216980" y="1623799"/>
                  <a:pt x="1203825" y="1623799"/>
                </a:cubicBezTo>
                <a:close/>
                <a:moveTo>
                  <a:pt x="13084186" y="1604066"/>
                </a:moveTo>
                <a:lnTo>
                  <a:pt x="13103920" y="1623799"/>
                </a:lnTo>
                <a:cubicBezTo>
                  <a:pt x="13103920" y="1623799"/>
                  <a:pt x="13103920" y="1617222"/>
                  <a:pt x="13103920" y="1604066"/>
                </a:cubicBezTo>
                <a:cubicBezTo>
                  <a:pt x="13090763" y="1604066"/>
                  <a:pt x="13084186" y="1604066"/>
                  <a:pt x="13084186" y="1604066"/>
                </a:cubicBezTo>
                <a:close/>
                <a:moveTo>
                  <a:pt x="12196120" y="1604066"/>
                </a:moveTo>
                <a:cubicBezTo>
                  <a:pt x="12196120" y="1617222"/>
                  <a:pt x="12196120" y="1623799"/>
                  <a:pt x="12196120" y="1623799"/>
                </a:cubicBezTo>
                <a:cubicBezTo>
                  <a:pt x="12209277" y="1623799"/>
                  <a:pt x="12215854" y="1623799"/>
                  <a:pt x="12215854" y="1623799"/>
                </a:cubicBezTo>
                <a:cubicBezTo>
                  <a:pt x="12215854" y="1623799"/>
                  <a:pt x="12215854" y="1617222"/>
                  <a:pt x="12215854" y="1604066"/>
                </a:cubicBezTo>
                <a:cubicBezTo>
                  <a:pt x="12215854" y="1604066"/>
                  <a:pt x="12209277" y="1604066"/>
                  <a:pt x="12196120" y="1604066"/>
                </a:cubicBezTo>
                <a:close/>
                <a:moveTo>
                  <a:pt x="12146782" y="1604066"/>
                </a:moveTo>
                <a:cubicBezTo>
                  <a:pt x="12140205" y="1604066"/>
                  <a:pt x="12136913" y="1610642"/>
                  <a:pt x="12136913" y="1623799"/>
                </a:cubicBezTo>
                <a:lnTo>
                  <a:pt x="12156650" y="1623799"/>
                </a:lnTo>
                <a:cubicBezTo>
                  <a:pt x="12156650" y="1610642"/>
                  <a:pt x="12153361" y="1604066"/>
                  <a:pt x="12146782" y="1604066"/>
                </a:cubicBezTo>
                <a:close/>
                <a:moveTo>
                  <a:pt x="11604073" y="1604066"/>
                </a:moveTo>
                <a:cubicBezTo>
                  <a:pt x="11604073" y="1617222"/>
                  <a:pt x="11630387" y="1630379"/>
                  <a:pt x="11683013" y="1643535"/>
                </a:cubicBezTo>
                <a:cubicBezTo>
                  <a:pt x="11683013" y="1643535"/>
                  <a:pt x="11689591" y="1636956"/>
                  <a:pt x="11702747" y="1623799"/>
                </a:cubicBezTo>
                <a:cubicBezTo>
                  <a:pt x="11702747" y="1610642"/>
                  <a:pt x="11696170" y="1604066"/>
                  <a:pt x="11683013" y="1604066"/>
                </a:cubicBezTo>
                <a:cubicBezTo>
                  <a:pt x="11669857" y="1604066"/>
                  <a:pt x="11650123" y="1604066"/>
                  <a:pt x="11623810" y="1604066"/>
                </a:cubicBezTo>
                <a:cubicBezTo>
                  <a:pt x="11610653" y="1604066"/>
                  <a:pt x="11604073" y="1604066"/>
                  <a:pt x="11604073" y="1604066"/>
                </a:cubicBezTo>
                <a:close/>
                <a:moveTo>
                  <a:pt x="11446195" y="1604066"/>
                </a:moveTo>
                <a:lnTo>
                  <a:pt x="11465932" y="1643535"/>
                </a:lnTo>
                <a:cubicBezTo>
                  <a:pt x="11492242" y="1643535"/>
                  <a:pt x="11515267" y="1643535"/>
                  <a:pt x="11535004" y="1643535"/>
                </a:cubicBezTo>
                <a:cubicBezTo>
                  <a:pt x="11554738" y="1643535"/>
                  <a:pt x="11564606" y="1636956"/>
                  <a:pt x="11564606" y="1623799"/>
                </a:cubicBezTo>
                <a:cubicBezTo>
                  <a:pt x="11564606" y="1610642"/>
                  <a:pt x="11558026" y="1604066"/>
                  <a:pt x="11544869" y="1604066"/>
                </a:cubicBezTo>
                <a:cubicBezTo>
                  <a:pt x="11531713" y="1604066"/>
                  <a:pt x="11518556" y="1604066"/>
                  <a:pt x="11505399" y="1604066"/>
                </a:cubicBezTo>
                <a:cubicBezTo>
                  <a:pt x="11492242" y="1604066"/>
                  <a:pt x="11472509" y="1604066"/>
                  <a:pt x="11446195" y="1604066"/>
                </a:cubicBezTo>
                <a:close/>
                <a:moveTo>
                  <a:pt x="8722790" y="1604066"/>
                </a:moveTo>
                <a:cubicBezTo>
                  <a:pt x="8722790" y="1604066"/>
                  <a:pt x="8722790" y="1607354"/>
                  <a:pt x="8722790" y="1613934"/>
                </a:cubicBezTo>
                <a:cubicBezTo>
                  <a:pt x="8722790" y="1620511"/>
                  <a:pt x="8729370" y="1623799"/>
                  <a:pt x="8742524" y="1623799"/>
                </a:cubicBezTo>
                <a:close/>
                <a:moveTo>
                  <a:pt x="8032072" y="1604066"/>
                </a:moveTo>
                <a:cubicBezTo>
                  <a:pt x="8045229" y="1617222"/>
                  <a:pt x="8045229" y="1623799"/>
                  <a:pt x="8032072" y="1623799"/>
                </a:cubicBezTo>
                <a:lnTo>
                  <a:pt x="8032072" y="1643535"/>
                </a:lnTo>
                <a:lnTo>
                  <a:pt x="8091275" y="1643535"/>
                </a:lnTo>
                <a:lnTo>
                  <a:pt x="8111009" y="1646824"/>
                </a:lnTo>
                <a:lnTo>
                  <a:pt x="8091275" y="1633667"/>
                </a:lnTo>
                <a:cubicBezTo>
                  <a:pt x="8078121" y="1627090"/>
                  <a:pt x="8064962" y="1617222"/>
                  <a:pt x="8051805" y="1604066"/>
                </a:cubicBezTo>
                <a:close/>
                <a:moveTo>
                  <a:pt x="1282764" y="1604066"/>
                </a:moveTo>
                <a:lnTo>
                  <a:pt x="1282764" y="1623799"/>
                </a:lnTo>
                <a:cubicBezTo>
                  <a:pt x="1295919" y="1623799"/>
                  <a:pt x="1302496" y="1617222"/>
                  <a:pt x="1302496" y="1604066"/>
                </a:cubicBezTo>
                <a:cubicBezTo>
                  <a:pt x="1289344" y="1604066"/>
                  <a:pt x="1282764" y="1604066"/>
                  <a:pt x="1282764" y="1604066"/>
                </a:cubicBezTo>
                <a:close/>
                <a:moveTo>
                  <a:pt x="1164352" y="1604066"/>
                </a:moveTo>
                <a:lnTo>
                  <a:pt x="1184089" y="1623799"/>
                </a:lnTo>
                <a:cubicBezTo>
                  <a:pt x="1184089" y="1623799"/>
                  <a:pt x="1184089" y="1617222"/>
                  <a:pt x="1184089" y="1604066"/>
                </a:cubicBezTo>
                <a:cubicBezTo>
                  <a:pt x="1170932" y="1604066"/>
                  <a:pt x="1164352" y="1604066"/>
                  <a:pt x="1164352" y="1604066"/>
                </a:cubicBezTo>
                <a:close/>
                <a:moveTo>
                  <a:pt x="8446504" y="1584329"/>
                </a:moveTo>
                <a:lnTo>
                  <a:pt x="8485972" y="1623799"/>
                </a:lnTo>
                <a:lnTo>
                  <a:pt x="8584646" y="1643535"/>
                </a:lnTo>
                <a:cubicBezTo>
                  <a:pt x="8584646" y="1617222"/>
                  <a:pt x="8558332" y="1604066"/>
                  <a:pt x="8505708" y="1604066"/>
                </a:cubicBezTo>
                <a:lnTo>
                  <a:pt x="8466238" y="1584329"/>
                </a:lnTo>
                <a:cubicBezTo>
                  <a:pt x="8453081" y="1584329"/>
                  <a:pt x="8446504" y="1584329"/>
                  <a:pt x="8446504" y="1584329"/>
                </a:cubicBezTo>
                <a:close/>
                <a:moveTo>
                  <a:pt x="11860629" y="1564595"/>
                </a:moveTo>
                <a:lnTo>
                  <a:pt x="11860629" y="1584329"/>
                </a:lnTo>
                <a:cubicBezTo>
                  <a:pt x="11873786" y="1571172"/>
                  <a:pt x="11880362" y="1564595"/>
                  <a:pt x="11880362" y="1564595"/>
                </a:cubicBezTo>
                <a:cubicBezTo>
                  <a:pt x="11867205" y="1564595"/>
                  <a:pt x="11860629" y="1564595"/>
                  <a:pt x="11860629" y="1564595"/>
                </a:cubicBezTo>
                <a:close/>
                <a:moveTo>
                  <a:pt x="11702747" y="1564595"/>
                </a:moveTo>
                <a:cubicBezTo>
                  <a:pt x="11702747" y="1577752"/>
                  <a:pt x="11729061" y="1584329"/>
                  <a:pt x="11781688" y="1584329"/>
                </a:cubicBezTo>
                <a:cubicBezTo>
                  <a:pt x="11808001" y="1584329"/>
                  <a:pt x="11821158" y="1577752"/>
                  <a:pt x="11821158" y="1564595"/>
                </a:cubicBezTo>
                <a:cubicBezTo>
                  <a:pt x="11821158" y="1564595"/>
                  <a:pt x="11814581" y="1564595"/>
                  <a:pt x="11801424" y="1564595"/>
                </a:cubicBezTo>
                <a:cubicBezTo>
                  <a:pt x="11801424" y="1564595"/>
                  <a:pt x="11794844" y="1564595"/>
                  <a:pt x="11781688" y="1564595"/>
                </a:cubicBezTo>
                <a:cubicBezTo>
                  <a:pt x="11768531" y="1564595"/>
                  <a:pt x="11761954" y="1564595"/>
                  <a:pt x="11761954" y="1564595"/>
                </a:cubicBezTo>
                <a:close/>
                <a:moveTo>
                  <a:pt x="9591122" y="1564595"/>
                </a:moveTo>
                <a:cubicBezTo>
                  <a:pt x="9577966" y="1564595"/>
                  <a:pt x="9571387" y="1567884"/>
                  <a:pt x="9571387" y="1574464"/>
                </a:cubicBezTo>
                <a:cubicBezTo>
                  <a:pt x="9571387" y="1581041"/>
                  <a:pt x="9577966" y="1584329"/>
                  <a:pt x="9591122" y="1584329"/>
                </a:cubicBezTo>
                <a:cubicBezTo>
                  <a:pt x="9604279" y="1584329"/>
                  <a:pt x="9610856" y="1577752"/>
                  <a:pt x="9610856" y="1564595"/>
                </a:cubicBezTo>
                <a:cubicBezTo>
                  <a:pt x="9610856" y="1564595"/>
                  <a:pt x="9604279" y="1564595"/>
                  <a:pt x="9591122" y="1564595"/>
                </a:cubicBezTo>
                <a:close/>
                <a:moveTo>
                  <a:pt x="927537" y="1564595"/>
                </a:moveTo>
                <a:cubicBezTo>
                  <a:pt x="927537" y="1564595"/>
                  <a:pt x="930825" y="1564595"/>
                  <a:pt x="937405" y="1564595"/>
                </a:cubicBezTo>
                <a:cubicBezTo>
                  <a:pt x="943982" y="1564595"/>
                  <a:pt x="947271" y="1564595"/>
                  <a:pt x="947271" y="1564595"/>
                </a:cubicBezTo>
                <a:lnTo>
                  <a:pt x="947271" y="1584329"/>
                </a:lnTo>
                <a:cubicBezTo>
                  <a:pt x="947271" y="1584329"/>
                  <a:pt x="940694" y="1577752"/>
                  <a:pt x="927537" y="1564595"/>
                </a:cubicBezTo>
                <a:close/>
                <a:moveTo>
                  <a:pt x="11539937" y="1549794"/>
                </a:moveTo>
                <a:cubicBezTo>
                  <a:pt x="11526780" y="1549794"/>
                  <a:pt x="11518556" y="1551439"/>
                  <a:pt x="11515267" y="1554727"/>
                </a:cubicBezTo>
                <a:cubicBezTo>
                  <a:pt x="11508690" y="1561307"/>
                  <a:pt x="11525136" y="1564595"/>
                  <a:pt x="11564606" y="1564595"/>
                </a:cubicBezTo>
                <a:cubicBezTo>
                  <a:pt x="11604073" y="1564595"/>
                  <a:pt x="11630387" y="1571172"/>
                  <a:pt x="11643543" y="1584329"/>
                </a:cubicBezTo>
                <a:cubicBezTo>
                  <a:pt x="11656700" y="1584329"/>
                  <a:pt x="11663280" y="1581041"/>
                  <a:pt x="11663280" y="1574464"/>
                </a:cubicBezTo>
                <a:cubicBezTo>
                  <a:pt x="11663280" y="1567884"/>
                  <a:pt x="11640255" y="1561307"/>
                  <a:pt x="11594208" y="1554727"/>
                </a:cubicBezTo>
                <a:cubicBezTo>
                  <a:pt x="11571183" y="1551439"/>
                  <a:pt x="11553093" y="1549794"/>
                  <a:pt x="11539937" y="1549794"/>
                </a:cubicBezTo>
                <a:close/>
                <a:moveTo>
                  <a:pt x="9630593" y="1544861"/>
                </a:moveTo>
                <a:cubicBezTo>
                  <a:pt x="9630593" y="1544861"/>
                  <a:pt x="9630593" y="1551439"/>
                  <a:pt x="9630593" y="1564595"/>
                </a:cubicBezTo>
                <a:cubicBezTo>
                  <a:pt x="9643747" y="1564595"/>
                  <a:pt x="9650326" y="1564595"/>
                  <a:pt x="9650326" y="1564595"/>
                </a:cubicBezTo>
                <a:cubicBezTo>
                  <a:pt x="9650326" y="1551439"/>
                  <a:pt x="9643747" y="1544861"/>
                  <a:pt x="9630593" y="1544861"/>
                </a:cubicBezTo>
                <a:close/>
                <a:moveTo>
                  <a:pt x="7538701" y="1544861"/>
                </a:moveTo>
                <a:lnTo>
                  <a:pt x="7597905" y="1584329"/>
                </a:lnTo>
                <a:cubicBezTo>
                  <a:pt x="7597905" y="1584329"/>
                  <a:pt x="7604485" y="1587620"/>
                  <a:pt x="7617642" y="1594197"/>
                </a:cubicBezTo>
                <a:cubicBezTo>
                  <a:pt x="7630796" y="1600777"/>
                  <a:pt x="7643953" y="1610642"/>
                  <a:pt x="7657109" y="1623799"/>
                </a:cubicBezTo>
                <a:lnTo>
                  <a:pt x="7696579" y="1623799"/>
                </a:lnTo>
                <a:cubicBezTo>
                  <a:pt x="7683423" y="1623799"/>
                  <a:pt x="7657109" y="1610642"/>
                  <a:pt x="7617642" y="1584329"/>
                </a:cubicBezTo>
                <a:cubicBezTo>
                  <a:pt x="7578169" y="1558018"/>
                  <a:pt x="7551855" y="1544861"/>
                  <a:pt x="7538701" y="1544861"/>
                </a:cubicBezTo>
                <a:close/>
                <a:moveTo>
                  <a:pt x="12521744" y="1534993"/>
                </a:moveTo>
                <a:cubicBezTo>
                  <a:pt x="12508587" y="1534993"/>
                  <a:pt x="12492139" y="1538282"/>
                  <a:pt x="12472406" y="1544861"/>
                </a:cubicBezTo>
                <a:lnTo>
                  <a:pt x="12492139" y="1564595"/>
                </a:lnTo>
                <a:lnTo>
                  <a:pt x="12571080" y="1564595"/>
                </a:lnTo>
                <a:lnTo>
                  <a:pt x="12551346" y="1544861"/>
                </a:lnTo>
                <a:cubicBezTo>
                  <a:pt x="12544769" y="1538282"/>
                  <a:pt x="12534901" y="1534993"/>
                  <a:pt x="12521744" y="1534993"/>
                </a:cubicBezTo>
                <a:close/>
                <a:moveTo>
                  <a:pt x="9709530" y="1525125"/>
                </a:moveTo>
                <a:lnTo>
                  <a:pt x="9709530" y="1564595"/>
                </a:lnTo>
                <a:cubicBezTo>
                  <a:pt x="9696376" y="1564595"/>
                  <a:pt x="9689797" y="1558018"/>
                  <a:pt x="9689797" y="1544861"/>
                </a:cubicBezTo>
                <a:cubicBezTo>
                  <a:pt x="9689797" y="1531705"/>
                  <a:pt x="9683217" y="1531705"/>
                  <a:pt x="9670063" y="1544861"/>
                </a:cubicBezTo>
                <a:lnTo>
                  <a:pt x="9709530" y="1584329"/>
                </a:lnTo>
                <a:lnTo>
                  <a:pt x="9749000" y="1584329"/>
                </a:lnTo>
                <a:cubicBezTo>
                  <a:pt x="9775314" y="1584329"/>
                  <a:pt x="9791759" y="1584329"/>
                  <a:pt x="9798339" y="1584329"/>
                </a:cubicBezTo>
                <a:cubicBezTo>
                  <a:pt x="9804916" y="1584329"/>
                  <a:pt x="9808204" y="1577752"/>
                  <a:pt x="9808204" y="1564595"/>
                </a:cubicBezTo>
                <a:cubicBezTo>
                  <a:pt x="9808204" y="1590909"/>
                  <a:pt x="9841097" y="1604066"/>
                  <a:pt x="9906878" y="1604066"/>
                </a:cubicBezTo>
                <a:lnTo>
                  <a:pt x="9966085" y="1604066"/>
                </a:lnTo>
                <a:lnTo>
                  <a:pt x="9946348" y="1564595"/>
                </a:lnTo>
                <a:lnTo>
                  <a:pt x="9808204" y="1564595"/>
                </a:lnTo>
                <a:cubicBezTo>
                  <a:pt x="9808204" y="1551439"/>
                  <a:pt x="9795051" y="1538282"/>
                  <a:pt x="9768737" y="1525125"/>
                </a:cubicBezTo>
                <a:close/>
                <a:moveTo>
                  <a:pt x="9314835" y="1525125"/>
                </a:moveTo>
                <a:cubicBezTo>
                  <a:pt x="9314835" y="1538282"/>
                  <a:pt x="9314835" y="1544861"/>
                  <a:pt x="9314835" y="1544861"/>
                </a:cubicBezTo>
                <a:cubicBezTo>
                  <a:pt x="9314835" y="1544861"/>
                  <a:pt x="9321414" y="1544861"/>
                  <a:pt x="9334571" y="1544861"/>
                </a:cubicBezTo>
                <a:cubicBezTo>
                  <a:pt x="9347725" y="1544861"/>
                  <a:pt x="9351016" y="1541570"/>
                  <a:pt x="9344436" y="1534993"/>
                </a:cubicBezTo>
                <a:cubicBezTo>
                  <a:pt x="9337859" y="1528416"/>
                  <a:pt x="9327992" y="1525125"/>
                  <a:pt x="9314835" y="1525125"/>
                </a:cubicBezTo>
                <a:close/>
                <a:moveTo>
                  <a:pt x="14524827" y="1505392"/>
                </a:moveTo>
                <a:cubicBezTo>
                  <a:pt x="14511670" y="1518548"/>
                  <a:pt x="14518250" y="1531705"/>
                  <a:pt x="14544563" y="1544861"/>
                </a:cubicBezTo>
                <a:cubicBezTo>
                  <a:pt x="14584033" y="1558018"/>
                  <a:pt x="14603767" y="1558018"/>
                  <a:pt x="14603767" y="1544861"/>
                </a:cubicBezTo>
                <a:close/>
                <a:moveTo>
                  <a:pt x="9255630" y="1505392"/>
                </a:moveTo>
                <a:lnTo>
                  <a:pt x="9255630" y="1525125"/>
                </a:lnTo>
                <a:cubicBezTo>
                  <a:pt x="9255630" y="1538282"/>
                  <a:pt x="9262210" y="1544861"/>
                  <a:pt x="9275367" y="1544861"/>
                </a:cubicBezTo>
                <a:cubicBezTo>
                  <a:pt x="9288521" y="1531705"/>
                  <a:pt x="9291812" y="1521837"/>
                  <a:pt x="9285232" y="1515259"/>
                </a:cubicBezTo>
                <a:cubicBezTo>
                  <a:pt x="9278653" y="1508680"/>
                  <a:pt x="9268787" y="1505392"/>
                  <a:pt x="9255630" y="1505392"/>
                </a:cubicBezTo>
                <a:close/>
                <a:moveTo>
                  <a:pt x="11678081" y="1495523"/>
                </a:moveTo>
                <a:cubicBezTo>
                  <a:pt x="11674790" y="1495523"/>
                  <a:pt x="11669857" y="1498812"/>
                  <a:pt x="11663280" y="1505392"/>
                </a:cubicBezTo>
                <a:lnTo>
                  <a:pt x="11683013" y="1505392"/>
                </a:lnTo>
                <a:cubicBezTo>
                  <a:pt x="11683013" y="1498812"/>
                  <a:pt x="11681369" y="1495523"/>
                  <a:pt x="11678081" y="1495523"/>
                </a:cubicBezTo>
                <a:close/>
                <a:moveTo>
                  <a:pt x="14623501" y="1485655"/>
                </a:moveTo>
                <a:cubicBezTo>
                  <a:pt x="14610344" y="1485655"/>
                  <a:pt x="14603767" y="1488946"/>
                  <a:pt x="14603767" y="1495523"/>
                </a:cubicBezTo>
                <a:cubicBezTo>
                  <a:pt x="14603767" y="1502103"/>
                  <a:pt x="14603767" y="1511968"/>
                  <a:pt x="14603767" y="1525125"/>
                </a:cubicBezTo>
                <a:cubicBezTo>
                  <a:pt x="14616924" y="1538282"/>
                  <a:pt x="14626792" y="1544861"/>
                  <a:pt x="14633369" y="1544861"/>
                </a:cubicBezTo>
                <a:cubicBezTo>
                  <a:pt x="14639946" y="1544861"/>
                  <a:pt x="14643237" y="1534993"/>
                  <a:pt x="14643237" y="1515259"/>
                </a:cubicBezTo>
                <a:cubicBezTo>
                  <a:pt x="14643237" y="1495523"/>
                  <a:pt x="14636660" y="1485655"/>
                  <a:pt x="14623501" y="1485655"/>
                </a:cubicBezTo>
                <a:close/>
                <a:moveTo>
                  <a:pt x="14288008" y="1485655"/>
                </a:moveTo>
                <a:lnTo>
                  <a:pt x="14307745" y="1505392"/>
                </a:lnTo>
                <a:lnTo>
                  <a:pt x="14327479" y="1485655"/>
                </a:lnTo>
                <a:cubicBezTo>
                  <a:pt x="14314322" y="1485655"/>
                  <a:pt x="14307745" y="1485655"/>
                  <a:pt x="14307745" y="1485655"/>
                </a:cubicBezTo>
                <a:cubicBezTo>
                  <a:pt x="14307745" y="1485655"/>
                  <a:pt x="14301168" y="1485655"/>
                  <a:pt x="14288008" y="1485655"/>
                </a:cubicBezTo>
                <a:close/>
                <a:moveTo>
                  <a:pt x="13419679" y="1485655"/>
                </a:moveTo>
                <a:cubicBezTo>
                  <a:pt x="13419679" y="1485655"/>
                  <a:pt x="13426256" y="1485655"/>
                  <a:pt x="13439412" y="1485655"/>
                </a:cubicBezTo>
                <a:cubicBezTo>
                  <a:pt x="13452569" y="1485655"/>
                  <a:pt x="13459146" y="1485655"/>
                  <a:pt x="13459146" y="1485655"/>
                </a:cubicBezTo>
                <a:cubicBezTo>
                  <a:pt x="13459146" y="1498812"/>
                  <a:pt x="13455857" y="1505392"/>
                  <a:pt x="13449280" y="1505392"/>
                </a:cubicBezTo>
                <a:cubicBezTo>
                  <a:pt x="13442703" y="1505392"/>
                  <a:pt x="13439412" y="1505392"/>
                  <a:pt x="13439412" y="1505392"/>
                </a:cubicBezTo>
                <a:cubicBezTo>
                  <a:pt x="13426256" y="1505392"/>
                  <a:pt x="13419679" y="1498812"/>
                  <a:pt x="13419679" y="1485655"/>
                </a:cubicBezTo>
                <a:close/>
                <a:moveTo>
                  <a:pt x="12215854" y="1485655"/>
                </a:moveTo>
                <a:cubicBezTo>
                  <a:pt x="12189540" y="1485655"/>
                  <a:pt x="12176384" y="1488946"/>
                  <a:pt x="12176384" y="1495523"/>
                </a:cubicBezTo>
                <a:cubicBezTo>
                  <a:pt x="12176384" y="1502103"/>
                  <a:pt x="12189540" y="1505392"/>
                  <a:pt x="12215854" y="1505392"/>
                </a:cubicBezTo>
                <a:lnTo>
                  <a:pt x="12255324" y="1485655"/>
                </a:lnTo>
                <a:close/>
                <a:moveTo>
                  <a:pt x="11840891" y="1485655"/>
                </a:moveTo>
                <a:cubicBezTo>
                  <a:pt x="11840891" y="1498812"/>
                  <a:pt x="11840891" y="1505392"/>
                  <a:pt x="11840891" y="1505392"/>
                </a:cubicBezTo>
                <a:cubicBezTo>
                  <a:pt x="11840891" y="1505392"/>
                  <a:pt x="11847472" y="1505392"/>
                  <a:pt x="11860629" y="1505392"/>
                </a:cubicBezTo>
                <a:cubicBezTo>
                  <a:pt x="11860629" y="1505392"/>
                  <a:pt x="11860629" y="1502103"/>
                  <a:pt x="11860629" y="1495523"/>
                </a:cubicBezTo>
                <a:cubicBezTo>
                  <a:pt x="11860629" y="1488946"/>
                  <a:pt x="11860629" y="1485655"/>
                  <a:pt x="11860629" y="1485655"/>
                </a:cubicBezTo>
                <a:close/>
                <a:moveTo>
                  <a:pt x="11702747" y="1485655"/>
                </a:moveTo>
                <a:cubicBezTo>
                  <a:pt x="11702747" y="1498812"/>
                  <a:pt x="11709327" y="1505392"/>
                  <a:pt x="11722484" y="1505392"/>
                </a:cubicBezTo>
                <a:cubicBezTo>
                  <a:pt x="11722484" y="1505392"/>
                  <a:pt x="11722484" y="1498812"/>
                  <a:pt x="11722484" y="1485655"/>
                </a:cubicBezTo>
                <a:close/>
                <a:moveTo>
                  <a:pt x="10479189" y="1485655"/>
                </a:moveTo>
                <a:cubicBezTo>
                  <a:pt x="10373938" y="1498812"/>
                  <a:pt x="10387094" y="1511968"/>
                  <a:pt x="10518659" y="1525125"/>
                </a:cubicBezTo>
                <a:lnTo>
                  <a:pt x="10735743" y="1544861"/>
                </a:lnTo>
                <a:cubicBezTo>
                  <a:pt x="10854152" y="1544861"/>
                  <a:pt x="10913355" y="1538282"/>
                  <a:pt x="10913355" y="1525125"/>
                </a:cubicBezTo>
                <a:lnTo>
                  <a:pt x="10775211" y="1525125"/>
                </a:lnTo>
                <a:cubicBezTo>
                  <a:pt x="10775211" y="1525125"/>
                  <a:pt x="10768634" y="1525125"/>
                  <a:pt x="10755477" y="1525125"/>
                </a:cubicBezTo>
                <a:cubicBezTo>
                  <a:pt x="10742320" y="1498812"/>
                  <a:pt x="10683116" y="1485655"/>
                  <a:pt x="10577864" y="1485655"/>
                </a:cubicBezTo>
                <a:cubicBezTo>
                  <a:pt x="10577864" y="1485655"/>
                  <a:pt x="10567997" y="1485655"/>
                  <a:pt x="10548261" y="1485655"/>
                </a:cubicBezTo>
                <a:cubicBezTo>
                  <a:pt x="10528527" y="1485655"/>
                  <a:pt x="10505502" y="1485655"/>
                  <a:pt x="10479189" y="1485655"/>
                </a:cubicBezTo>
                <a:close/>
                <a:moveTo>
                  <a:pt x="9709530" y="1485655"/>
                </a:moveTo>
                <a:lnTo>
                  <a:pt x="9709530" y="1505392"/>
                </a:lnTo>
                <a:cubicBezTo>
                  <a:pt x="9709530" y="1505392"/>
                  <a:pt x="9712820" y="1505392"/>
                  <a:pt x="9719398" y="1505392"/>
                </a:cubicBezTo>
                <a:cubicBezTo>
                  <a:pt x="9725978" y="1505392"/>
                  <a:pt x="9729267" y="1498812"/>
                  <a:pt x="9729267" y="1485655"/>
                </a:cubicBezTo>
                <a:cubicBezTo>
                  <a:pt x="9729267" y="1485655"/>
                  <a:pt x="9722687" y="1485655"/>
                  <a:pt x="9709530" y="1485655"/>
                </a:cubicBezTo>
                <a:close/>
                <a:moveTo>
                  <a:pt x="9334571" y="1485655"/>
                </a:moveTo>
                <a:lnTo>
                  <a:pt x="9334571" y="1505392"/>
                </a:lnTo>
                <a:lnTo>
                  <a:pt x="9354304" y="1505392"/>
                </a:lnTo>
                <a:cubicBezTo>
                  <a:pt x="9354304" y="1492235"/>
                  <a:pt x="9347725" y="1485655"/>
                  <a:pt x="9334571" y="1485655"/>
                </a:cubicBezTo>
                <a:close/>
                <a:moveTo>
                  <a:pt x="9235897" y="1485655"/>
                </a:moveTo>
                <a:cubicBezTo>
                  <a:pt x="9222740" y="1485655"/>
                  <a:pt x="9216160" y="1488946"/>
                  <a:pt x="9216160" y="1495523"/>
                </a:cubicBezTo>
                <a:cubicBezTo>
                  <a:pt x="9216160" y="1502103"/>
                  <a:pt x="9209583" y="1505392"/>
                  <a:pt x="9196426" y="1505392"/>
                </a:cubicBezTo>
                <a:cubicBezTo>
                  <a:pt x="9196426" y="1518548"/>
                  <a:pt x="9203003" y="1525125"/>
                  <a:pt x="9216160" y="1525125"/>
                </a:cubicBezTo>
                <a:cubicBezTo>
                  <a:pt x="9203003" y="1538282"/>
                  <a:pt x="9203003" y="1544861"/>
                  <a:pt x="9216160" y="1544861"/>
                </a:cubicBezTo>
                <a:cubicBezTo>
                  <a:pt x="9229317" y="1544861"/>
                  <a:pt x="9235897" y="1538282"/>
                  <a:pt x="9235897" y="1525125"/>
                </a:cubicBezTo>
                <a:close/>
                <a:moveTo>
                  <a:pt x="1835337" y="1485655"/>
                </a:moveTo>
                <a:cubicBezTo>
                  <a:pt x="1848493" y="1498812"/>
                  <a:pt x="1861651" y="1505392"/>
                  <a:pt x="1874807" y="1505392"/>
                </a:cubicBezTo>
                <a:cubicBezTo>
                  <a:pt x="1887964" y="1505392"/>
                  <a:pt x="1887964" y="1502103"/>
                  <a:pt x="1874807" y="1495523"/>
                </a:cubicBezTo>
                <a:cubicBezTo>
                  <a:pt x="1861651" y="1488946"/>
                  <a:pt x="1848493" y="1485655"/>
                  <a:pt x="1835337" y="1485655"/>
                </a:cubicBezTo>
                <a:close/>
                <a:moveTo>
                  <a:pt x="14781381" y="1478256"/>
                </a:moveTo>
                <a:cubicBezTo>
                  <a:pt x="14784670" y="1476612"/>
                  <a:pt x="14787958" y="1479078"/>
                  <a:pt x="14791247" y="1485655"/>
                </a:cubicBezTo>
                <a:cubicBezTo>
                  <a:pt x="14797824" y="1498812"/>
                  <a:pt x="14794538" y="1515259"/>
                  <a:pt x="14781381" y="1534993"/>
                </a:cubicBezTo>
                <a:cubicBezTo>
                  <a:pt x="14768222" y="1554727"/>
                  <a:pt x="14748488" y="1564595"/>
                  <a:pt x="14722175" y="1564595"/>
                </a:cubicBezTo>
                <a:lnTo>
                  <a:pt x="14702441" y="1564595"/>
                </a:lnTo>
                <a:lnTo>
                  <a:pt x="14722175" y="1544861"/>
                </a:lnTo>
                <a:cubicBezTo>
                  <a:pt x="14748488" y="1531705"/>
                  <a:pt x="14764936" y="1515259"/>
                  <a:pt x="14771513" y="1495523"/>
                </a:cubicBezTo>
                <a:cubicBezTo>
                  <a:pt x="14774801" y="1485655"/>
                  <a:pt x="14778090" y="1479900"/>
                  <a:pt x="14781381" y="1478256"/>
                </a:cubicBezTo>
                <a:close/>
                <a:moveTo>
                  <a:pt x="13991986" y="1465921"/>
                </a:moveTo>
                <a:cubicBezTo>
                  <a:pt x="13991986" y="1465921"/>
                  <a:pt x="13998563" y="1472498"/>
                  <a:pt x="14011723" y="1485655"/>
                </a:cubicBezTo>
                <a:cubicBezTo>
                  <a:pt x="14011723" y="1498812"/>
                  <a:pt x="14024879" y="1505392"/>
                  <a:pt x="14051193" y="1505392"/>
                </a:cubicBezTo>
                <a:lnTo>
                  <a:pt x="13972253" y="1505392"/>
                </a:lnTo>
                <a:cubicBezTo>
                  <a:pt x="13972253" y="1505392"/>
                  <a:pt x="13972253" y="1502103"/>
                  <a:pt x="13972253" y="1495523"/>
                </a:cubicBezTo>
                <a:cubicBezTo>
                  <a:pt x="13972253" y="1488946"/>
                  <a:pt x="13975544" y="1482366"/>
                  <a:pt x="13982121" y="1475790"/>
                </a:cubicBezTo>
                <a:cubicBezTo>
                  <a:pt x="13988698" y="1469210"/>
                  <a:pt x="13991986" y="1465921"/>
                  <a:pt x="13991986" y="1465921"/>
                </a:cubicBezTo>
                <a:close/>
                <a:moveTo>
                  <a:pt x="12393468" y="1465921"/>
                </a:moveTo>
                <a:cubicBezTo>
                  <a:pt x="12393468" y="1465921"/>
                  <a:pt x="12393468" y="1472498"/>
                  <a:pt x="12393468" y="1485655"/>
                </a:cubicBezTo>
                <a:lnTo>
                  <a:pt x="12413202" y="1485655"/>
                </a:lnTo>
                <a:cubicBezTo>
                  <a:pt x="12413202" y="1472498"/>
                  <a:pt x="12413202" y="1465921"/>
                  <a:pt x="12413202" y="1465921"/>
                </a:cubicBezTo>
                <a:cubicBezTo>
                  <a:pt x="12400045" y="1465921"/>
                  <a:pt x="12393468" y="1465921"/>
                  <a:pt x="12393468" y="1465921"/>
                </a:cubicBezTo>
                <a:close/>
                <a:moveTo>
                  <a:pt x="12353998" y="1465921"/>
                </a:moveTo>
                <a:cubicBezTo>
                  <a:pt x="12340841" y="1479078"/>
                  <a:pt x="12327685" y="1485655"/>
                  <a:pt x="12314528" y="1485655"/>
                </a:cubicBezTo>
                <a:cubicBezTo>
                  <a:pt x="12301371" y="1485655"/>
                  <a:pt x="12291503" y="1485655"/>
                  <a:pt x="12284926" y="1485655"/>
                </a:cubicBezTo>
                <a:cubicBezTo>
                  <a:pt x="12278349" y="1485655"/>
                  <a:pt x="12275058" y="1485655"/>
                  <a:pt x="12275058" y="1485655"/>
                </a:cubicBezTo>
                <a:cubicBezTo>
                  <a:pt x="12301371" y="1498812"/>
                  <a:pt x="12334262" y="1492235"/>
                  <a:pt x="12373732" y="1465921"/>
                </a:cubicBezTo>
                <a:close/>
                <a:moveTo>
                  <a:pt x="10341045" y="1465921"/>
                </a:moveTo>
                <a:cubicBezTo>
                  <a:pt x="10301577" y="1479078"/>
                  <a:pt x="10281841" y="1492235"/>
                  <a:pt x="10281841" y="1505392"/>
                </a:cubicBezTo>
                <a:lnTo>
                  <a:pt x="10400251" y="1505392"/>
                </a:lnTo>
                <a:cubicBezTo>
                  <a:pt x="10413408" y="1505392"/>
                  <a:pt x="10406828" y="1498812"/>
                  <a:pt x="10380515" y="1485655"/>
                </a:cubicBezTo>
                <a:close/>
                <a:moveTo>
                  <a:pt x="9492448" y="1465921"/>
                </a:moveTo>
                <a:lnTo>
                  <a:pt x="9492448" y="1485655"/>
                </a:lnTo>
                <a:cubicBezTo>
                  <a:pt x="9505605" y="1485655"/>
                  <a:pt x="9518762" y="1498812"/>
                  <a:pt x="9531919" y="1525125"/>
                </a:cubicBezTo>
                <a:cubicBezTo>
                  <a:pt x="9545075" y="1564595"/>
                  <a:pt x="9558232" y="1564595"/>
                  <a:pt x="9571387" y="1525125"/>
                </a:cubicBezTo>
                <a:cubicBezTo>
                  <a:pt x="9584544" y="1511968"/>
                  <a:pt x="9581254" y="1502103"/>
                  <a:pt x="9561521" y="1495523"/>
                </a:cubicBezTo>
                <a:cubicBezTo>
                  <a:pt x="9541787" y="1488946"/>
                  <a:pt x="9525339" y="1485655"/>
                  <a:pt x="9512182" y="1485655"/>
                </a:cubicBezTo>
                <a:close/>
                <a:moveTo>
                  <a:pt x="9255630" y="1465921"/>
                </a:moveTo>
                <a:cubicBezTo>
                  <a:pt x="9255630" y="1465921"/>
                  <a:pt x="9255630" y="1472498"/>
                  <a:pt x="9255630" y="1485655"/>
                </a:cubicBezTo>
                <a:lnTo>
                  <a:pt x="9275367" y="1485655"/>
                </a:lnTo>
                <a:cubicBezTo>
                  <a:pt x="9275367" y="1472498"/>
                  <a:pt x="9268787" y="1465921"/>
                  <a:pt x="9255630" y="1465921"/>
                </a:cubicBezTo>
                <a:close/>
                <a:moveTo>
                  <a:pt x="809127" y="1465921"/>
                </a:moveTo>
                <a:cubicBezTo>
                  <a:pt x="809127" y="1465921"/>
                  <a:pt x="815706" y="1472498"/>
                  <a:pt x="828863" y="1485655"/>
                </a:cubicBezTo>
                <a:lnTo>
                  <a:pt x="809127" y="1505392"/>
                </a:lnTo>
                <a:close/>
                <a:moveTo>
                  <a:pt x="14110397" y="1446187"/>
                </a:moveTo>
                <a:cubicBezTo>
                  <a:pt x="14123553" y="1446187"/>
                  <a:pt x="14130130" y="1452765"/>
                  <a:pt x="14130130" y="1465921"/>
                </a:cubicBezTo>
                <a:cubicBezTo>
                  <a:pt x="14130130" y="1479078"/>
                  <a:pt x="14130130" y="1485655"/>
                  <a:pt x="14130130" y="1485655"/>
                </a:cubicBezTo>
                <a:cubicBezTo>
                  <a:pt x="14130130" y="1485655"/>
                  <a:pt x="14123553" y="1479078"/>
                  <a:pt x="14110397" y="1465921"/>
                </a:cubicBezTo>
                <a:cubicBezTo>
                  <a:pt x="14110397" y="1452765"/>
                  <a:pt x="14110397" y="1446187"/>
                  <a:pt x="14110397" y="1446187"/>
                </a:cubicBezTo>
                <a:close/>
                <a:moveTo>
                  <a:pt x="9749000" y="1446187"/>
                </a:moveTo>
                <a:cubicBezTo>
                  <a:pt x="9749000" y="1459344"/>
                  <a:pt x="9755580" y="1465921"/>
                  <a:pt x="9768737" y="1465921"/>
                </a:cubicBezTo>
                <a:lnTo>
                  <a:pt x="9768737" y="1446187"/>
                </a:lnTo>
                <a:cubicBezTo>
                  <a:pt x="9768737" y="1446187"/>
                  <a:pt x="9762157" y="1446187"/>
                  <a:pt x="9749000" y="1446187"/>
                </a:cubicBezTo>
                <a:close/>
                <a:moveTo>
                  <a:pt x="8643850" y="1446187"/>
                </a:moveTo>
                <a:cubicBezTo>
                  <a:pt x="8630696" y="1446187"/>
                  <a:pt x="8624116" y="1452765"/>
                  <a:pt x="8624116" y="1465921"/>
                </a:cubicBezTo>
                <a:cubicBezTo>
                  <a:pt x="8624116" y="1479078"/>
                  <a:pt x="8627405" y="1485655"/>
                  <a:pt x="8633984" y="1485655"/>
                </a:cubicBezTo>
                <a:cubicBezTo>
                  <a:pt x="8640562" y="1485655"/>
                  <a:pt x="8643850" y="1479078"/>
                  <a:pt x="8643850" y="1465921"/>
                </a:cubicBezTo>
                <a:cubicBezTo>
                  <a:pt x="8643850" y="1452765"/>
                  <a:pt x="8643850" y="1446187"/>
                  <a:pt x="8643850" y="1446187"/>
                </a:cubicBezTo>
                <a:close/>
                <a:moveTo>
                  <a:pt x="14011723" y="1426451"/>
                </a:moveTo>
                <a:cubicBezTo>
                  <a:pt x="14011723" y="1426451"/>
                  <a:pt x="14024879" y="1426451"/>
                  <a:pt x="14051193" y="1426451"/>
                </a:cubicBezTo>
                <a:lnTo>
                  <a:pt x="14090660" y="1426451"/>
                </a:lnTo>
                <a:cubicBezTo>
                  <a:pt x="14077504" y="1426451"/>
                  <a:pt x="14074218" y="1433031"/>
                  <a:pt x="14080795" y="1446187"/>
                </a:cubicBezTo>
                <a:cubicBezTo>
                  <a:pt x="14087372" y="1459344"/>
                  <a:pt x="14084083" y="1465921"/>
                  <a:pt x="14070927" y="1465921"/>
                </a:cubicBezTo>
                <a:cubicBezTo>
                  <a:pt x="14044613" y="1465921"/>
                  <a:pt x="14024879" y="1459344"/>
                  <a:pt x="14011723" y="1446187"/>
                </a:cubicBezTo>
                <a:cubicBezTo>
                  <a:pt x="13985409" y="1446187"/>
                  <a:pt x="13985409" y="1439608"/>
                  <a:pt x="14011723" y="1426451"/>
                </a:cubicBezTo>
                <a:close/>
                <a:moveTo>
                  <a:pt x="13715701" y="1426451"/>
                </a:moveTo>
                <a:cubicBezTo>
                  <a:pt x="13689387" y="1439608"/>
                  <a:pt x="13682807" y="1446187"/>
                  <a:pt x="13695964" y="1446187"/>
                </a:cubicBezTo>
                <a:lnTo>
                  <a:pt x="13715701" y="1446187"/>
                </a:lnTo>
                <a:cubicBezTo>
                  <a:pt x="13715701" y="1446187"/>
                  <a:pt x="13722278" y="1446187"/>
                  <a:pt x="13735434" y="1446187"/>
                </a:cubicBezTo>
                <a:cubicBezTo>
                  <a:pt x="13748591" y="1446187"/>
                  <a:pt x="13748591" y="1439608"/>
                  <a:pt x="13735434" y="1426451"/>
                </a:cubicBezTo>
                <a:cubicBezTo>
                  <a:pt x="13722278" y="1426451"/>
                  <a:pt x="13715701" y="1426451"/>
                  <a:pt x="13715701" y="1426451"/>
                </a:cubicBezTo>
                <a:close/>
                <a:moveTo>
                  <a:pt x="11801424" y="1426451"/>
                </a:moveTo>
                <a:cubicBezTo>
                  <a:pt x="11814581" y="1426451"/>
                  <a:pt x="11827735" y="1426451"/>
                  <a:pt x="11840891" y="1426451"/>
                </a:cubicBezTo>
                <a:lnTo>
                  <a:pt x="11821158" y="1446187"/>
                </a:lnTo>
                <a:close/>
                <a:moveTo>
                  <a:pt x="11465932" y="1426451"/>
                </a:moveTo>
                <a:lnTo>
                  <a:pt x="11426462" y="1446187"/>
                </a:lnTo>
                <a:cubicBezTo>
                  <a:pt x="11426462" y="1459344"/>
                  <a:pt x="11446195" y="1459344"/>
                  <a:pt x="11485665" y="1446187"/>
                </a:cubicBezTo>
                <a:close/>
                <a:moveTo>
                  <a:pt x="8722790" y="1426451"/>
                </a:moveTo>
                <a:lnTo>
                  <a:pt x="8703056" y="1465921"/>
                </a:lnTo>
                <a:cubicBezTo>
                  <a:pt x="8716213" y="1465921"/>
                  <a:pt x="8722790" y="1469210"/>
                  <a:pt x="8722790" y="1475790"/>
                </a:cubicBezTo>
                <a:cubicBezTo>
                  <a:pt x="8722790" y="1482366"/>
                  <a:pt x="8722790" y="1488946"/>
                  <a:pt x="8722790" y="1495523"/>
                </a:cubicBezTo>
                <a:cubicBezTo>
                  <a:pt x="8722790" y="1502103"/>
                  <a:pt x="8745812" y="1505392"/>
                  <a:pt x="8791863" y="1505392"/>
                </a:cubicBezTo>
                <a:cubicBezTo>
                  <a:pt x="8837909" y="1505392"/>
                  <a:pt x="8867514" y="1498812"/>
                  <a:pt x="8880668" y="1485655"/>
                </a:cubicBezTo>
                <a:lnTo>
                  <a:pt x="8781994" y="1446187"/>
                </a:lnTo>
                <a:lnTo>
                  <a:pt x="8781994" y="1465921"/>
                </a:lnTo>
                <a:cubicBezTo>
                  <a:pt x="8781994" y="1479078"/>
                  <a:pt x="8781994" y="1485655"/>
                  <a:pt x="8781994" y="1485655"/>
                </a:cubicBezTo>
                <a:cubicBezTo>
                  <a:pt x="8781994" y="1485655"/>
                  <a:pt x="8775417" y="1485655"/>
                  <a:pt x="8762260" y="1485655"/>
                </a:cubicBezTo>
                <a:cubicBezTo>
                  <a:pt x="8762260" y="1485655"/>
                  <a:pt x="8762260" y="1479078"/>
                  <a:pt x="8762260" y="1465921"/>
                </a:cubicBezTo>
                <a:close/>
                <a:moveTo>
                  <a:pt x="7879127" y="1416585"/>
                </a:moveTo>
                <a:cubicBezTo>
                  <a:pt x="7875838" y="1416585"/>
                  <a:pt x="7874194" y="1419874"/>
                  <a:pt x="7874194" y="1426451"/>
                </a:cubicBezTo>
                <a:cubicBezTo>
                  <a:pt x="7874194" y="1439608"/>
                  <a:pt x="7867614" y="1446187"/>
                  <a:pt x="7854457" y="1446187"/>
                </a:cubicBezTo>
                <a:cubicBezTo>
                  <a:pt x="7854457" y="1459344"/>
                  <a:pt x="7847878" y="1472498"/>
                  <a:pt x="7834723" y="1485655"/>
                </a:cubicBezTo>
                <a:cubicBezTo>
                  <a:pt x="7821567" y="1498812"/>
                  <a:pt x="7828144" y="1518548"/>
                  <a:pt x="7854457" y="1544861"/>
                </a:cubicBezTo>
                <a:cubicBezTo>
                  <a:pt x="7867614" y="1544861"/>
                  <a:pt x="7887348" y="1551439"/>
                  <a:pt x="7913661" y="1564595"/>
                </a:cubicBezTo>
                <a:cubicBezTo>
                  <a:pt x="7939975" y="1564595"/>
                  <a:pt x="7953131" y="1571172"/>
                  <a:pt x="7953131" y="1584329"/>
                </a:cubicBezTo>
                <a:cubicBezTo>
                  <a:pt x="7953131" y="1597489"/>
                  <a:pt x="7966288" y="1597489"/>
                  <a:pt x="7992601" y="1584329"/>
                </a:cubicBezTo>
                <a:cubicBezTo>
                  <a:pt x="8045229" y="1558018"/>
                  <a:pt x="8045229" y="1531705"/>
                  <a:pt x="7992601" y="1505392"/>
                </a:cubicBezTo>
                <a:lnTo>
                  <a:pt x="7972868" y="1505392"/>
                </a:lnTo>
                <a:lnTo>
                  <a:pt x="7933397" y="1525125"/>
                </a:lnTo>
                <a:lnTo>
                  <a:pt x="7913661" y="1525125"/>
                </a:lnTo>
                <a:lnTo>
                  <a:pt x="7913661" y="1485655"/>
                </a:lnTo>
                <a:cubicBezTo>
                  <a:pt x="7913661" y="1485655"/>
                  <a:pt x="7913661" y="1479078"/>
                  <a:pt x="7913661" y="1465921"/>
                </a:cubicBezTo>
                <a:cubicBezTo>
                  <a:pt x="7913661" y="1452765"/>
                  <a:pt x="7910373" y="1442896"/>
                  <a:pt x="7903796" y="1436319"/>
                </a:cubicBezTo>
                <a:cubicBezTo>
                  <a:pt x="7897216" y="1429742"/>
                  <a:pt x="7893927" y="1426451"/>
                  <a:pt x="7893927" y="1426451"/>
                </a:cubicBezTo>
                <a:cubicBezTo>
                  <a:pt x="7887351" y="1419874"/>
                  <a:pt x="7882416" y="1416585"/>
                  <a:pt x="7879127" y="1416585"/>
                </a:cubicBezTo>
                <a:close/>
                <a:moveTo>
                  <a:pt x="11271050" y="1411650"/>
                </a:moveTo>
                <a:cubicBezTo>
                  <a:pt x="11266115" y="1411650"/>
                  <a:pt x="11262004" y="1413295"/>
                  <a:pt x="11258715" y="1416585"/>
                </a:cubicBezTo>
                <a:cubicBezTo>
                  <a:pt x="11252137" y="1423163"/>
                  <a:pt x="11255427" y="1433031"/>
                  <a:pt x="11268584" y="1446187"/>
                </a:cubicBezTo>
                <a:cubicBezTo>
                  <a:pt x="11294894" y="1459344"/>
                  <a:pt x="11308051" y="1459344"/>
                  <a:pt x="11308051" y="1446187"/>
                </a:cubicBezTo>
                <a:cubicBezTo>
                  <a:pt x="11308051" y="1433031"/>
                  <a:pt x="11301474" y="1423163"/>
                  <a:pt x="11288317" y="1416585"/>
                </a:cubicBezTo>
                <a:cubicBezTo>
                  <a:pt x="11281738" y="1413295"/>
                  <a:pt x="11275983" y="1411650"/>
                  <a:pt x="11271050" y="1411650"/>
                </a:cubicBezTo>
                <a:close/>
                <a:moveTo>
                  <a:pt x="13399942" y="1406717"/>
                </a:moveTo>
                <a:lnTo>
                  <a:pt x="13380208" y="1446187"/>
                </a:lnTo>
                <a:cubicBezTo>
                  <a:pt x="13367049" y="1446187"/>
                  <a:pt x="13357183" y="1449476"/>
                  <a:pt x="13350606" y="1456053"/>
                </a:cubicBezTo>
                <a:cubicBezTo>
                  <a:pt x="13344029" y="1462633"/>
                  <a:pt x="13340738" y="1459344"/>
                  <a:pt x="13340738" y="1446187"/>
                </a:cubicBezTo>
                <a:cubicBezTo>
                  <a:pt x="13314425" y="1446187"/>
                  <a:pt x="13301268" y="1439608"/>
                  <a:pt x="13301268" y="1426451"/>
                </a:cubicBezTo>
                <a:lnTo>
                  <a:pt x="13321004" y="1426451"/>
                </a:lnTo>
                <a:cubicBezTo>
                  <a:pt x="13334161" y="1439608"/>
                  <a:pt x="13347315" y="1439608"/>
                  <a:pt x="13360472" y="1426451"/>
                </a:cubicBezTo>
                <a:cubicBezTo>
                  <a:pt x="13373631" y="1413295"/>
                  <a:pt x="13386785" y="1406717"/>
                  <a:pt x="13399942" y="1406717"/>
                </a:cubicBezTo>
                <a:close/>
                <a:moveTo>
                  <a:pt x="13143390" y="1406717"/>
                </a:moveTo>
                <a:cubicBezTo>
                  <a:pt x="13156547" y="1406717"/>
                  <a:pt x="13163124" y="1410006"/>
                  <a:pt x="13163124" y="1416585"/>
                </a:cubicBezTo>
                <a:cubicBezTo>
                  <a:pt x="13163124" y="1423163"/>
                  <a:pt x="13163124" y="1433031"/>
                  <a:pt x="13163124" y="1446187"/>
                </a:cubicBezTo>
                <a:cubicBezTo>
                  <a:pt x="13163124" y="1472498"/>
                  <a:pt x="13156547" y="1485655"/>
                  <a:pt x="13143390" y="1485655"/>
                </a:cubicBezTo>
                <a:cubicBezTo>
                  <a:pt x="13130233" y="1485655"/>
                  <a:pt x="13123654" y="1492235"/>
                  <a:pt x="13123654" y="1505392"/>
                </a:cubicBezTo>
                <a:cubicBezTo>
                  <a:pt x="13123654" y="1505392"/>
                  <a:pt x="13117077" y="1505392"/>
                  <a:pt x="13103920" y="1505392"/>
                </a:cubicBezTo>
                <a:cubicBezTo>
                  <a:pt x="13090763" y="1505392"/>
                  <a:pt x="13077609" y="1505392"/>
                  <a:pt x="13064450" y="1505392"/>
                </a:cubicBezTo>
                <a:lnTo>
                  <a:pt x="13024980" y="1485655"/>
                </a:lnTo>
                <a:cubicBezTo>
                  <a:pt x="13024980" y="1485655"/>
                  <a:pt x="13031559" y="1485655"/>
                  <a:pt x="13044716" y="1485655"/>
                </a:cubicBezTo>
                <a:cubicBezTo>
                  <a:pt x="13044716" y="1485655"/>
                  <a:pt x="13044716" y="1479078"/>
                  <a:pt x="13044716" y="1465921"/>
                </a:cubicBezTo>
                <a:cubicBezTo>
                  <a:pt x="13044716" y="1465921"/>
                  <a:pt x="13051293" y="1462633"/>
                  <a:pt x="13064450" y="1456053"/>
                </a:cubicBezTo>
                <a:cubicBezTo>
                  <a:pt x="13077609" y="1449476"/>
                  <a:pt x="13097343" y="1446187"/>
                  <a:pt x="13123654" y="1446187"/>
                </a:cubicBezTo>
                <a:cubicBezTo>
                  <a:pt x="13136813" y="1446187"/>
                  <a:pt x="13143390" y="1439608"/>
                  <a:pt x="13143390" y="1426451"/>
                </a:cubicBezTo>
                <a:cubicBezTo>
                  <a:pt x="13143390" y="1413295"/>
                  <a:pt x="13143390" y="1406717"/>
                  <a:pt x="13143390" y="1406717"/>
                </a:cubicBezTo>
                <a:close/>
                <a:moveTo>
                  <a:pt x="13084186" y="1406717"/>
                </a:moveTo>
                <a:cubicBezTo>
                  <a:pt x="13097343" y="1406717"/>
                  <a:pt x="13107211" y="1406717"/>
                  <a:pt x="13113788" y="1406717"/>
                </a:cubicBezTo>
                <a:cubicBezTo>
                  <a:pt x="13120365" y="1406717"/>
                  <a:pt x="13123654" y="1406717"/>
                  <a:pt x="13123654" y="1406717"/>
                </a:cubicBezTo>
                <a:cubicBezTo>
                  <a:pt x="13123654" y="1419874"/>
                  <a:pt x="13117077" y="1426451"/>
                  <a:pt x="13103920" y="1426451"/>
                </a:cubicBezTo>
                <a:cubicBezTo>
                  <a:pt x="13090763" y="1426451"/>
                  <a:pt x="13084186" y="1426451"/>
                  <a:pt x="13084186" y="1426451"/>
                </a:cubicBezTo>
                <a:cubicBezTo>
                  <a:pt x="13084186" y="1426451"/>
                  <a:pt x="13084186" y="1419874"/>
                  <a:pt x="13084186" y="1406717"/>
                </a:cubicBezTo>
                <a:close/>
                <a:moveTo>
                  <a:pt x="13024980" y="1406717"/>
                </a:moveTo>
                <a:cubicBezTo>
                  <a:pt x="13024980" y="1406717"/>
                  <a:pt x="13031559" y="1406717"/>
                  <a:pt x="13044716" y="1406717"/>
                </a:cubicBezTo>
                <a:lnTo>
                  <a:pt x="13044716" y="1426451"/>
                </a:lnTo>
                <a:close/>
                <a:moveTo>
                  <a:pt x="11564606" y="1406717"/>
                </a:moveTo>
                <a:lnTo>
                  <a:pt x="11584339" y="1426451"/>
                </a:lnTo>
                <a:lnTo>
                  <a:pt x="11604073" y="1446187"/>
                </a:lnTo>
                <a:lnTo>
                  <a:pt x="11564606" y="1446187"/>
                </a:lnTo>
                <a:lnTo>
                  <a:pt x="11604073" y="1465921"/>
                </a:lnTo>
                <a:cubicBezTo>
                  <a:pt x="11630387" y="1465921"/>
                  <a:pt x="11663280" y="1465921"/>
                  <a:pt x="11702747" y="1465921"/>
                </a:cubicBezTo>
                <a:lnTo>
                  <a:pt x="11761954" y="1485655"/>
                </a:lnTo>
                <a:cubicBezTo>
                  <a:pt x="11748797" y="1485655"/>
                  <a:pt x="11742217" y="1492235"/>
                  <a:pt x="11742217" y="1505392"/>
                </a:cubicBezTo>
                <a:cubicBezTo>
                  <a:pt x="11742217" y="1518548"/>
                  <a:pt x="11748797" y="1518548"/>
                  <a:pt x="11761954" y="1505392"/>
                </a:cubicBezTo>
                <a:lnTo>
                  <a:pt x="11781688" y="1505392"/>
                </a:lnTo>
                <a:lnTo>
                  <a:pt x="11781688" y="1485655"/>
                </a:lnTo>
                <a:cubicBezTo>
                  <a:pt x="11768531" y="1472498"/>
                  <a:pt x="11765242" y="1462633"/>
                  <a:pt x="11771819" y="1456053"/>
                </a:cubicBezTo>
                <a:cubicBezTo>
                  <a:pt x="11778399" y="1449476"/>
                  <a:pt x="11794844" y="1446187"/>
                  <a:pt x="11821158" y="1446187"/>
                </a:cubicBezTo>
                <a:cubicBezTo>
                  <a:pt x="11860629" y="1446187"/>
                  <a:pt x="11883650" y="1442896"/>
                  <a:pt x="11890230" y="1436319"/>
                </a:cubicBezTo>
                <a:cubicBezTo>
                  <a:pt x="11896807" y="1429742"/>
                  <a:pt x="11906675" y="1433031"/>
                  <a:pt x="11919832" y="1446187"/>
                </a:cubicBezTo>
                <a:lnTo>
                  <a:pt x="11919832" y="1465921"/>
                </a:lnTo>
                <a:cubicBezTo>
                  <a:pt x="11906675" y="1465921"/>
                  <a:pt x="11900098" y="1469210"/>
                  <a:pt x="11900098" y="1475790"/>
                </a:cubicBezTo>
                <a:cubicBezTo>
                  <a:pt x="11900098" y="1482366"/>
                  <a:pt x="11906675" y="1482366"/>
                  <a:pt x="11919832" y="1475790"/>
                </a:cubicBezTo>
                <a:cubicBezTo>
                  <a:pt x="11932988" y="1469210"/>
                  <a:pt x="11939565" y="1465921"/>
                  <a:pt x="11939565" y="1465921"/>
                </a:cubicBezTo>
                <a:lnTo>
                  <a:pt x="11959302" y="1465921"/>
                </a:lnTo>
                <a:cubicBezTo>
                  <a:pt x="11972459" y="1465921"/>
                  <a:pt x="11982327" y="1465921"/>
                  <a:pt x="11988905" y="1465921"/>
                </a:cubicBezTo>
                <a:cubicBezTo>
                  <a:pt x="11995481" y="1465921"/>
                  <a:pt x="11998773" y="1459344"/>
                  <a:pt x="11998773" y="1446187"/>
                </a:cubicBezTo>
                <a:cubicBezTo>
                  <a:pt x="12011930" y="1433031"/>
                  <a:pt x="12011930" y="1426451"/>
                  <a:pt x="11998773" y="1426451"/>
                </a:cubicBezTo>
                <a:cubicBezTo>
                  <a:pt x="11985616" y="1426451"/>
                  <a:pt x="11965879" y="1426451"/>
                  <a:pt x="11939565" y="1426451"/>
                </a:cubicBezTo>
                <a:cubicBezTo>
                  <a:pt x="11886941" y="1413295"/>
                  <a:pt x="11860629" y="1413295"/>
                  <a:pt x="11860629" y="1426451"/>
                </a:cubicBezTo>
                <a:cubicBezTo>
                  <a:pt x="11847472" y="1426451"/>
                  <a:pt x="11831026" y="1423163"/>
                  <a:pt x="11811289" y="1416585"/>
                </a:cubicBezTo>
                <a:cubicBezTo>
                  <a:pt x="11791556" y="1410006"/>
                  <a:pt x="11771819" y="1406717"/>
                  <a:pt x="11752086" y="1406717"/>
                </a:cubicBezTo>
                <a:cubicBezTo>
                  <a:pt x="11732353" y="1406717"/>
                  <a:pt x="11715907" y="1406717"/>
                  <a:pt x="11702747" y="1406717"/>
                </a:cubicBezTo>
                <a:cubicBezTo>
                  <a:pt x="11689591" y="1406717"/>
                  <a:pt x="11676436" y="1406717"/>
                  <a:pt x="11663280" y="1406717"/>
                </a:cubicBezTo>
                <a:cubicBezTo>
                  <a:pt x="11650123" y="1406717"/>
                  <a:pt x="11636966" y="1406717"/>
                  <a:pt x="11623810" y="1406717"/>
                </a:cubicBezTo>
                <a:cubicBezTo>
                  <a:pt x="11597496" y="1406717"/>
                  <a:pt x="11577763" y="1406717"/>
                  <a:pt x="11564606" y="1406717"/>
                </a:cubicBezTo>
                <a:close/>
                <a:moveTo>
                  <a:pt x="11140305" y="1406717"/>
                </a:moveTo>
                <a:cubicBezTo>
                  <a:pt x="11094258" y="1406717"/>
                  <a:pt x="11071233" y="1413295"/>
                  <a:pt x="11071233" y="1426451"/>
                </a:cubicBezTo>
                <a:cubicBezTo>
                  <a:pt x="11071233" y="1439608"/>
                  <a:pt x="11090969" y="1446187"/>
                  <a:pt x="11130439" y="1446187"/>
                </a:cubicBezTo>
                <a:cubicBezTo>
                  <a:pt x="11169910" y="1446187"/>
                  <a:pt x="11202800" y="1446187"/>
                  <a:pt x="11229113" y="1446187"/>
                </a:cubicBezTo>
                <a:lnTo>
                  <a:pt x="11229113" y="1426451"/>
                </a:lnTo>
                <a:cubicBezTo>
                  <a:pt x="11215957" y="1413295"/>
                  <a:pt x="11186355" y="1406717"/>
                  <a:pt x="11140305" y="1406717"/>
                </a:cubicBezTo>
                <a:close/>
                <a:moveTo>
                  <a:pt x="10952825" y="1406717"/>
                </a:moveTo>
                <a:cubicBezTo>
                  <a:pt x="10926512" y="1406717"/>
                  <a:pt x="10919935" y="1413295"/>
                  <a:pt x="10933091" y="1426451"/>
                </a:cubicBezTo>
                <a:cubicBezTo>
                  <a:pt x="10946248" y="1439608"/>
                  <a:pt x="10959403" y="1439608"/>
                  <a:pt x="10972560" y="1426451"/>
                </a:cubicBezTo>
                <a:cubicBezTo>
                  <a:pt x="10972560" y="1426451"/>
                  <a:pt x="10969271" y="1423163"/>
                  <a:pt x="10962693" y="1416585"/>
                </a:cubicBezTo>
                <a:cubicBezTo>
                  <a:pt x="10956114" y="1410006"/>
                  <a:pt x="10952825" y="1406717"/>
                  <a:pt x="10952825" y="1406717"/>
                </a:cubicBezTo>
                <a:close/>
                <a:moveTo>
                  <a:pt x="10873885" y="1406717"/>
                </a:moveTo>
                <a:lnTo>
                  <a:pt x="10893621" y="1426451"/>
                </a:lnTo>
                <a:lnTo>
                  <a:pt x="10893621" y="1406717"/>
                </a:lnTo>
                <a:cubicBezTo>
                  <a:pt x="10880466" y="1406717"/>
                  <a:pt x="10873885" y="1406717"/>
                  <a:pt x="10873885" y="1406717"/>
                </a:cubicBezTo>
                <a:close/>
                <a:moveTo>
                  <a:pt x="8545176" y="1406717"/>
                </a:moveTo>
                <a:cubicBezTo>
                  <a:pt x="8518862" y="1406717"/>
                  <a:pt x="8512286" y="1419874"/>
                  <a:pt x="8525443" y="1446187"/>
                </a:cubicBezTo>
                <a:cubicBezTo>
                  <a:pt x="8538600" y="1459344"/>
                  <a:pt x="8545176" y="1452765"/>
                  <a:pt x="8545176" y="1426451"/>
                </a:cubicBezTo>
                <a:cubicBezTo>
                  <a:pt x="8545176" y="1413295"/>
                  <a:pt x="8545176" y="1406717"/>
                  <a:pt x="8545176" y="1406717"/>
                </a:cubicBezTo>
                <a:close/>
                <a:moveTo>
                  <a:pt x="13419679" y="1386981"/>
                </a:moveTo>
                <a:lnTo>
                  <a:pt x="13459146" y="1386981"/>
                </a:lnTo>
                <a:lnTo>
                  <a:pt x="13439412" y="1406717"/>
                </a:lnTo>
                <a:close/>
                <a:moveTo>
                  <a:pt x="13291400" y="1386981"/>
                </a:moveTo>
                <a:cubicBezTo>
                  <a:pt x="13324293" y="1386981"/>
                  <a:pt x="13340738" y="1393561"/>
                  <a:pt x="13340738" y="1406717"/>
                </a:cubicBezTo>
                <a:lnTo>
                  <a:pt x="13281534" y="1406717"/>
                </a:lnTo>
                <a:cubicBezTo>
                  <a:pt x="13255221" y="1406717"/>
                  <a:pt x="13235487" y="1406717"/>
                  <a:pt x="13222328" y="1406717"/>
                </a:cubicBezTo>
                <a:cubicBezTo>
                  <a:pt x="13235487" y="1393561"/>
                  <a:pt x="13258509" y="1386981"/>
                  <a:pt x="13291400" y="1386981"/>
                </a:cubicBezTo>
                <a:close/>
                <a:moveTo>
                  <a:pt x="8900404" y="1386981"/>
                </a:moveTo>
                <a:cubicBezTo>
                  <a:pt x="8874091" y="1386981"/>
                  <a:pt x="8860934" y="1390272"/>
                  <a:pt x="8860934" y="1396849"/>
                </a:cubicBezTo>
                <a:cubicBezTo>
                  <a:pt x="8860934" y="1403426"/>
                  <a:pt x="8874091" y="1406717"/>
                  <a:pt x="8900404" y="1406717"/>
                </a:cubicBezTo>
                <a:cubicBezTo>
                  <a:pt x="8913558" y="1419874"/>
                  <a:pt x="8923427" y="1429742"/>
                  <a:pt x="8930007" y="1436319"/>
                </a:cubicBezTo>
                <a:cubicBezTo>
                  <a:pt x="8936583" y="1442896"/>
                  <a:pt x="8939872" y="1446187"/>
                  <a:pt x="8939872" y="1446187"/>
                </a:cubicBezTo>
                <a:cubicBezTo>
                  <a:pt x="8939872" y="1446187"/>
                  <a:pt x="8946451" y="1452765"/>
                  <a:pt x="8959608" y="1465921"/>
                </a:cubicBezTo>
                <a:lnTo>
                  <a:pt x="8959608" y="1485655"/>
                </a:lnTo>
                <a:cubicBezTo>
                  <a:pt x="8959608" y="1485655"/>
                  <a:pt x="8956320" y="1485655"/>
                  <a:pt x="8949740" y="1485655"/>
                </a:cubicBezTo>
                <a:cubicBezTo>
                  <a:pt x="8943164" y="1485655"/>
                  <a:pt x="8933296" y="1485655"/>
                  <a:pt x="8920139" y="1485655"/>
                </a:cubicBezTo>
                <a:lnTo>
                  <a:pt x="8939872" y="1505392"/>
                </a:lnTo>
                <a:lnTo>
                  <a:pt x="8979342" y="1505392"/>
                </a:lnTo>
                <a:cubicBezTo>
                  <a:pt x="9005655" y="1505392"/>
                  <a:pt x="9018812" y="1511968"/>
                  <a:pt x="9018812" y="1525125"/>
                </a:cubicBezTo>
                <a:cubicBezTo>
                  <a:pt x="9045126" y="1538282"/>
                  <a:pt x="9078016" y="1531705"/>
                  <a:pt x="9117486" y="1505392"/>
                </a:cubicBezTo>
                <a:cubicBezTo>
                  <a:pt x="9117486" y="1505392"/>
                  <a:pt x="9114198" y="1498812"/>
                  <a:pt x="9107618" y="1485655"/>
                </a:cubicBezTo>
                <a:cubicBezTo>
                  <a:pt x="9101041" y="1472498"/>
                  <a:pt x="9094464" y="1469210"/>
                  <a:pt x="9087884" y="1475790"/>
                </a:cubicBezTo>
                <a:cubicBezTo>
                  <a:pt x="9081304" y="1482366"/>
                  <a:pt x="9058283" y="1479078"/>
                  <a:pt x="9018812" y="1465921"/>
                </a:cubicBezTo>
                <a:lnTo>
                  <a:pt x="8979342" y="1446187"/>
                </a:lnTo>
                <a:cubicBezTo>
                  <a:pt x="8979342" y="1433031"/>
                  <a:pt x="8953028" y="1413295"/>
                  <a:pt x="8900404" y="1386981"/>
                </a:cubicBezTo>
                <a:close/>
                <a:moveTo>
                  <a:pt x="8308357" y="1386981"/>
                </a:moveTo>
                <a:lnTo>
                  <a:pt x="8328094" y="1406717"/>
                </a:lnTo>
                <a:lnTo>
                  <a:pt x="8407035" y="1426451"/>
                </a:lnTo>
                <a:cubicBezTo>
                  <a:pt x="8433349" y="1439608"/>
                  <a:pt x="8453081" y="1446187"/>
                  <a:pt x="8466238" y="1446187"/>
                </a:cubicBezTo>
                <a:lnTo>
                  <a:pt x="8466238" y="1426451"/>
                </a:lnTo>
                <a:cubicBezTo>
                  <a:pt x="8466238" y="1426451"/>
                  <a:pt x="8462950" y="1423163"/>
                  <a:pt x="8456370" y="1416585"/>
                </a:cubicBezTo>
                <a:cubicBezTo>
                  <a:pt x="8449793" y="1410006"/>
                  <a:pt x="8439925" y="1406717"/>
                  <a:pt x="8426768" y="1406717"/>
                </a:cubicBezTo>
                <a:lnTo>
                  <a:pt x="8387297" y="1406717"/>
                </a:lnTo>
                <a:cubicBezTo>
                  <a:pt x="8387297" y="1393561"/>
                  <a:pt x="8374141" y="1386981"/>
                  <a:pt x="8347827" y="1386981"/>
                </a:cubicBezTo>
                <a:close/>
                <a:moveTo>
                  <a:pt x="8712922" y="1367247"/>
                </a:moveTo>
                <a:cubicBezTo>
                  <a:pt x="8706345" y="1367247"/>
                  <a:pt x="8703056" y="1373824"/>
                  <a:pt x="8703056" y="1386981"/>
                </a:cubicBezTo>
                <a:cubicBezTo>
                  <a:pt x="8703056" y="1400138"/>
                  <a:pt x="8706345" y="1410006"/>
                  <a:pt x="8712922" y="1416585"/>
                </a:cubicBezTo>
                <a:cubicBezTo>
                  <a:pt x="8719501" y="1423163"/>
                  <a:pt x="8726078" y="1423163"/>
                  <a:pt x="8732658" y="1416585"/>
                </a:cubicBezTo>
                <a:cubicBezTo>
                  <a:pt x="8739235" y="1410006"/>
                  <a:pt x="8735947" y="1400138"/>
                  <a:pt x="8722790" y="1386981"/>
                </a:cubicBezTo>
                <a:cubicBezTo>
                  <a:pt x="8722790" y="1373824"/>
                  <a:pt x="8719501" y="1367247"/>
                  <a:pt x="8712922" y="1367247"/>
                </a:cubicBezTo>
                <a:close/>
                <a:moveTo>
                  <a:pt x="8653719" y="1367247"/>
                </a:moveTo>
                <a:cubicBezTo>
                  <a:pt x="8647138" y="1367247"/>
                  <a:pt x="8643850" y="1373824"/>
                  <a:pt x="8643850" y="1386981"/>
                </a:cubicBezTo>
                <a:cubicBezTo>
                  <a:pt x="8657006" y="1386981"/>
                  <a:pt x="8670163" y="1386981"/>
                  <a:pt x="8683320" y="1386981"/>
                </a:cubicBezTo>
                <a:cubicBezTo>
                  <a:pt x="8696477" y="1373824"/>
                  <a:pt x="8696477" y="1367247"/>
                  <a:pt x="8683320" y="1367247"/>
                </a:cubicBezTo>
                <a:cubicBezTo>
                  <a:pt x="8670163" y="1367247"/>
                  <a:pt x="8660298" y="1367247"/>
                  <a:pt x="8653719" y="1367247"/>
                </a:cubicBezTo>
                <a:close/>
                <a:moveTo>
                  <a:pt x="7380822" y="1367247"/>
                </a:moveTo>
                <a:lnTo>
                  <a:pt x="7400557" y="1406717"/>
                </a:lnTo>
                <a:cubicBezTo>
                  <a:pt x="7453181" y="1433031"/>
                  <a:pt x="7472918" y="1439608"/>
                  <a:pt x="7459761" y="1426451"/>
                </a:cubicBezTo>
                <a:cubicBezTo>
                  <a:pt x="7459761" y="1426451"/>
                  <a:pt x="7456473" y="1423163"/>
                  <a:pt x="7449893" y="1416585"/>
                </a:cubicBezTo>
                <a:cubicBezTo>
                  <a:pt x="7443316" y="1410006"/>
                  <a:pt x="7440027" y="1406717"/>
                  <a:pt x="7440027" y="1406717"/>
                </a:cubicBezTo>
                <a:lnTo>
                  <a:pt x="7400557" y="1386981"/>
                </a:lnTo>
                <a:cubicBezTo>
                  <a:pt x="7387401" y="1373824"/>
                  <a:pt x="7380822" y="1367247"/>
                  <a:pt x="7380822" y="1367247"/>
                </a:cubicBezTo>
                <a:close/>
                <a:moveTo>
                  <a:pt x="11954366" y="1357379"/>
                </a:moveTo>
                <a:cubicBezTo>
                  <a:pt x="11951078" y="1357379"/>
                  <a:pt x="11946145" y="1360670"/>
                  <a:pt x="11939565" y="1367247"/>
                </a:cubicBezTo>
                <a:lnTo>
                  <a:pt x="11959302" y="1367247"/>
                </a:lnTo>
                <a:cubicBezTo>
                  <a:pt x="11959302" y="1360670"/>
                  <a:pt x="11957658" y="1357379"/>
                  <a:pt x="11954366" y="1357379"/>
                </a:cubicBezTo>
                <a:close/>
                <a:moveTo>
                  <a:pt x="8564912" y="1352446"/>
                </a:moveTo>
                <a:cubicBezTo>
                  <a:pt x="8561625" y="1352446"/>
                  <a:pt x="8558332" y="1354090"/>
                  <a:pt x="8555044" y="1357379"/>
                </a:cubicBezTo>
                <a:cubicBezTo>
                  <a:pt x="8548464" y="1363959"/>
                  <a:pt x="8545176" y="1367247"/>
                  <a:pt x="8545176" y="1367247"/>
                </a:cubicBezTo>
                <a:lnTo>
                  <a:pt x="8584646" y="1367247"/>
                </a:lnTo>
                <a:cubicBezTo>
                  <a:pt x="8584646" y="1367247"/>
                  <a:pt x="8581357" y="1363959"/>
                  <a:pt x="8574778" y="1357379"/>
                </a:cubicBezTo>
                <a:cubicBezTo>
                  <a:pt x="8571489" y="1354090"/>
                  <a:pt x="8568201" y="1352446"/>
                  <a:pt x="8564912" y="1352446"/>
                </a:cubicBezTo>
                <a:close/>
                <a:moveTo>
                  <a:pt x="14426153" y="1347514"/>
                </a:moveTo>
                <a:cubicBezTo>
                  <a:pt x="14439312" y="1347514"/>
                  <a:pt x="14445889" y="1350802"/>
                  <a:pt x="14445889" y="1357379"/>
                </a:cubicBezTo>
                <a:cubicBezTo>
                  <a:pt x="14445889" y="1363959"/>
                  <a:pt x="14442598" y="1367247"/>
                  <a:pt x="14436021" y="1367247"/>
                </a:cubicBezTo>
                <a:cubicBezTo>
                  <a:pt x="14429444" y="1367247"/>
                  <a:pt x="14422864" y="1363959"/>
                  <a:pt x="14416287" y="1357379"/>
                </a:cubicBezTo>
                <a:cubicBezTo>
                  <a:pt x="14409707" y="1350802"/>
                  <a:pt x="14412996" y="1347514"/>
                  <a:pt x="14426153" y="1347514"/>
                </a:cubicBezTo>
                <a:close/>
                <a:moveTo>
                  <a:pt x="8111009" y="1347514"/>
                </a:moveTo>
                <a:lnTo>
                  <a:pt x="8130746" y="1367247"/>
                </a:lnTo>
                <a:lnTo>
                  <a:pt x="8111009" y="1367247"/>
                </a:lnTo>
                <a:close/>
                <a:moveTo>
                  <a:pt x="611778" y="1347514"/>
                </a:moveTo>
                <a:cubicBezTo>
                  <a:pt x="611778" y="1386981"/>
                  <a:pt x="624935" y="1400138"/>
                  <a:pt x="651249" y="1386981"/>
                </a:cubicBezTo>
                <a:cubicBezTo>
                  <a:pt x="664405" y="1373824"/>
                  <a:pt x="677562" y="1373824"/>
                  <a:pt x="690719" y="1386981"/>
                </a:cubicBezTo>
                <a:lnTo>
                  <a:pt x="710452" y="1367247"/>
                </a:lnTo>
                <a:cubicBezTo>
                  <a:pt x="710452" y="1367247"/>
                  <a:pt x="703876" y="1363959"/>
                  <a:pt x="690719" y="1357379"/>
                </a:cubicBezTo>
                <a:cubicBezTo>
                  <a:pt x="677562" y="1350802"/>
                  <a:pt x="664405" y="1347514"/>
                  <a:pt x="651249" y="1347514"/>
                </a:cubicBezTo>
                <a:cubicBezTo>
                  <a:pt x="624935" y="1347514"/>
                  <a:pt x="611778" y="1347514"/>
                  <a:pt x="611778" y="1347514"/>
                </a:cubicBezTo>
                <a:close/>
                <a:moveTo>
                  <a:pt x="12368799" y="1337645"/>
                </a:moveTo>
                <a:cubicBezTo>
                  <a:pt x="12365510" y="1337645"/>
                  <a:pt x="12360578" y="1340934"/>
                  <a:pt x="12353998" y="1347514"/>
                </a:cubicBezTo>
                <a:lnTo>
                  <a:pt x="12353998" y="1367247"/>
                </a:lnTo>
                <a:cubicBezTo>
                  <a:pt x="12367155" y="1367247"/>
                  <a:pt x="12373732" y="1360670"/>
                  <a:pt x="12373732" y="1347514"/>
                </a:cubicBezTo>
                <a:cubicBezTo>
                  <a:pt x="12373732" y="1340934"/>
                  <a:pt x="12372087" y="1337645"/>
                  <a:pt x="12368799" y="1337645"/>
                </a:cubicBezTo>
                <a:close/>
                <a:moveTo>
                  <a:pt x="10730808" y="1335179"/>
                </a:moveTo>
                <a:cubicBezTo>
                  <a:pt x="10720942" y="1333535"/>
                  <a:pt x="10709430" y="1334357"/>
                  <a:pt x="10696273" y="1337645"/>
                </a:cubicBezTo>
                <a:cubicBezTo>
                  <a:pt x="10669960" y="1344222"/>
                  <a:pt x="10656803" y="1354090"/>
                  <a:pt x="10656803" y="1367247"/>
                </a:cubicBezTo>
                <a:cubicBezTo>
                  <a:pt x="10656803" y="1380404"/>
                  <a:pt x="10653515" y="1386981"/>
                  <a:pt x="10646935" y="1386981"/>
                </a:cubicBezTo>
                <a:cubicBezTo>
                  <a:pt x="10640358" y="1386981"/>
                  <a:pt x="10637069" y="1383692"/>
                  <a:pt x="10637069" y="1377116"/>
                </a:cubicBezTo>
                <a:cubicBezTo>
                  <a:pt x="10637069" y="1370536"/>
                  <a:pt x="10620621" y="1370536"/>
                  <a:pt x="10587732" y="1377116"/>
                </a:cubicBezTo>
                <a:cubicBezTo>
                  <a:pt x="10554838" y="1383692"/>
                  <a:pt x="10498925" y="1386981"/>
                  <a:pt x="10419985" y="1386981"/>
                </a:cubicBezTo>
                <a:lnTo>
                  <a:pt x="10321312" y="1386981"/>
                </a:lnTo>
                <a:lnTo>
                  <a:pt x="10360781" y="1406717"/>
                </a:lnTo>
                <a:cubicBezTo>
                  <a:pt x="10373938" y="1406717"/>
                  <a:pt x="10416696" y="1410006"/>
                  <a:pt x="10489057" y="1416585"/>
                </a:cubicBezTo>
                <a:cubicBezTo>
                  <a:pt x="10561418" y="1423163"/>
                  <a:pt x="10650226" y="1433031"/>
                  <a:pt x="10755477" y="1446187"/>
                </a:cubicBezTo>
                <a:lnTo>
                  <a:pt x="10775211" y="1446187"/>
                </a:lnTo>
                <a:lnTo>
                  <a:pt x="10794947" y="1446187"/>
                </a:lnTo>
                <a:lnTo>
                  <a:pt x="10814681" y="1426451"/>
                </a:lnTo>
                <a:cubicBezTo>
                  <a:pt x="10854152" y="1413295"/>
                  <a:pt x="10867309" y="1403426"/>
                  <a:pt x="10854152" y="1396849"/>
                </a:cubicBezTo>
                <a:cubicBezTo>
                  <a:pt x="10840995" y="1390272"/>
                  <a:pt x="10814681" y="1386981"/>
                  <a:pt x="10775211" y="1386981"/>
                </a:cubicBezTo>
                <a:lnTo>
                  <a:pt x="10755477" y="1367247"/>
                </a:lnTo>
                <a:lnTo>
                  <a:pt x="10755477" y="1347514"/>
                </a:lnTo>
                <a:cubicBezTo>
                  <a:pt x="10748897" y="1340934"/>
                  <a:pt x="10740676" y="1336823"/>
                  <a:pt x="10730808" y="1335179"/>
                </a:cubicBezTo>
                <a:close/>
                <a:moveTo>
                  <a:pt x="11544869" y="1327777"/>
                </a:moveTo>
                <a:lnTo>
                  <a:pt x="11584339" y="1347514"/>
                </a:lnTo>
                <a:lnTo>
                  <a:pt x="11525136" y="1347514"/>
                </a:lnTo>
                <a:close/>
                <a:moveTo>
                  <a:pt x="7992601" y="1308043"/>
                </a:moveTo>
                <a:lnTo>
                  <a:pt x="8032072" y="1308043"/>
                </a:lnTo>
                <a:lnTo>
                  <a:pt x="8071542" y="1327777"/>
                </a:lnTo>
                <a:cubicBezTo>
                  <a:pt x="8058385" y="1327777"/>
                  <a:pt x="8045229" y="1327777"/>
                  <a:pt x="8032072" y="1327777"/>
                </a:cubicBezTo>
                <a:cubicBezTo>
                  <a:pt x="8018915" y="1327777"/>
                  <a:pt x="8005759" y="1321200"/>
                  <a:pt x="7992601" y="1308043"/>
                </a:cubicBezTo>
                <a:close/>
                <a:moveTo>
                  <a:pt x="11724951" y="1301875"/>
                </a:moveTo>
                <a:cubicBezTo>
                  <a:pt x="11729883" y="1302700"/>
                  <a:pt x="11735640" y="1304752"/>
                  <a:pt x="11742217" y="1308043"/>
                </a:cubicBezTo>
                <a:cubicBezTo>
                  <a:pt x="11755374" y="1321200"/>
                  <a:pt x="11761954" y="1331068"/>
                  <a:pt x="11761954" y="1337645"/>
                </a:cubicBezTo>
                <a:cubicBezTo>
                  <a:pt x="11761954" y="1344222"/>
                  <a:pt x="11748797" y="1347514"/>
                  <a:pt x="11722484" y="1347514"/>
                </a:cubicBezTo>
                <a:lnTo>
                  <a:pt x="11702747" y="1327777"/>
                </a:lnTo>
                <a:cubicBezTo>
                  <a:pt x="11702747" y="1308043"/>
                  <a:pt x="11710149" y="1299408"/>
                  <a:pt x="11724951" y="1301875"/>
                </a:cubicBezTo>
                <a:close/>
                <a:moveTo>
                  <a:pt x="12965776" y="1288307"/>
                </a:moveTo>
                <a:cubicBezTo>
                  <a:pt x="12978935" y="1288307"/>
                  <a:pt x="12985512" y="1294887"/>
                  <a:pt x="12985512" y="1308043"/>
                </a:cubicBezTo>
                <a:cubicBezTo>
                  <a:pt x="12972353" y="1308043"/>
                  <a:pt x="12965776" y="1308043"/>
                  <a:pt x="12965776" y="1308043"/>
                </a:cubicBezTo>
                <a:cubicBezTo>
                  <a:pt x="12965776" y="1308043"/>
                  <a:pt x="12965776" y="1301464"/>
                  <a:pt x="12965776" y="1288307"/>
                </a:cubicBezTo>
                <a:close/>
                <a:moveTo>
                  <a:pt x="9334571" y="1288307"/>
                </a:moveTo>
                <a:cubicBezTo>
                  <a:pt x="9321414" y="1288307"/>
                  <a:pt x="9321414" y="1294887"/>
                  <a:pt x="9334571" y="1308043"/>
                </a:cubicBezTo>
                <a:cubicBezTo>
                  <a:pt x="9347725" y="1321200"/>
                  <a:pt x="9354304" y="1327777"/>
                  <a:pt x="9354304" y="1327777"/>
                </a:cubicBezTo>
                <a:cubicBezTo>
                  <a:pt x="9367461" y="1327777"/>
                  <a:pt x="9374038" y="1321200"/>
                  <a:pt x="9374038" y="1308043"/>
                </a:cubicBezTo>
                <a:close/>
                <a:moveTo>
                  <a:pt x="8268891" y="1288307"/>
                </a:moveTo>
                <a:cubicBezTo>
                  <a:pt x="8268891" y="1301464"/>
                  <a:pt x="8268891" y="1308043"/>
                  <a:pt x="8268891" y="1308043"/>
                </a:cubicBezTo>
                <a:cubicBezTo>
                  <a:pt x="8268891" y="1321200"/>
                  <a:pt x="8275467" y="1327777"/>
                  <a:pt x="8288623" y="1327777"/>
                </a:cubicBezTo>
                <a:cubicBezTo>
                  <a:pt x="8288623" y="1327777"/>
                  <a:pt x="8288623" y="1321200"/>
                  <a:pt x="8288623" y="1308043"/>
                </a:cubicBezTo>
                <a:cubicBezTo>
                  <a:pt x="8288623" y="1294887"/>
                  <a:pt x="8282044" y="1288307"/>
                  <a:pt x="8268891" y="1288307"/>
                </a:cubicBezTo>
                <a:close/>
                <a:moveTo>
                  <a:pt x="10834417" y="1268573"/>
                </a:moveTo>
                <a:lnTo>
                  <a:pt x="10854152" y="1268573"/>
                </a:lnTo>
                <a:lnTo>
                  <a:pt x="10854152" y="1288307"/>
                </a:lnTo>
                <a:cubicBezTo>
                  <a:pt x="10854152" y="1288307"/>
                  <a:pt x="10847574" y="1281730"/>
                  <a:pt x="10834417" y="1268573"/>
                </a:cubicBezTo>
                <a:close/>
                <a:moveTo>
                  <a:pt x="9156956" y="1268573"/>
                </a:moveTo>
                <a:cubicBezTo>
                  <a:pt x="9156956" y="1281730"/>
                  <a:pt x="9163536" y="1291598"/>
                  <a:pt x="9176693" y="1298175"/>
                </a:cubicBezTo>
                <a:cubicBezTo>
                  <a:pt x="9189848" y="1304752"/>
                  <a:pt x="9203003" y="1308043"/>
                  <a:pt x="9216160" y="1308043"/>
                </a:cubicBezTo>
                <a:cubicBezTo>
                  <a:pt x="9229317" y="1308043"/>
                  <a:pt x="9235897" y="1311332"/>
                  <a:pt x="9235897" y="1317909"/>
                </a:cubicBezTo>
                <a:cubicBezTo>
                  <a:pt x="9235897" y="1324489"/>
                  <a:pt x="9235897" y="1327777"/>
                  <a:pt x="9235897" y="1327777"/>
                </a:cubicBezTo>
                <a:lnTo>
                  <a:pt x="9255630" y="1308043"/>
                </a:lnTo>
                <a:cubicBezTo>
                  <a:pt x="9268787" y="1308043"/>
                  <a:pt x="9275367" y="1304752"/>
                  <a:pt x="9275367" y="1298175"/>
                </a:cubicBezTo>
                <a:cubicBezTo>
                  <a:pt x="9275367" y="1291598"/>
                  <a:pt x="9268787" y="1288307"/>
                  <a:pt x="9255630" y="1288307"/>
                </a:cubicBezTo>
                <a:cubicBezTo>
                  <a:pt x="9255630" y="1275150"/>
                  <a:pt x="9249051" y="1271862"/>
                  <a:pt x="9235897" y="1278442"/>
                </a:cubicBezTo>
                <a:cubicBezTo>
                  <a:pt x="9222740" y="1285019"/>
                  <a:pt x="9216160" y="1281730"/>
                  <a:pt x="9216160" y="1268573"/>
                </a:cubicBezTo>
                <a:close/>
                <a:moveTo>
                  <a:pt x="9058283" y="1268573"/>
                </a:moveTo>
                <a:lnTo>
                  <a:pt x="9058283" y="1288307"/>
                </a:lnTo>
                <a:lnTo>
                  <a:pt x="9078016" y="1288307"/>
                </a:lnTo>
                <a:close/>
                <a:moveTo>
                  <a:pt x="9753933" y="1258705"/>
                </a:moveTo>
                <a:cubicBezTo>
                  <a:pt x="9744068" y="1258705"/>
                  <a:pt x="9735844" y="1261996"/>
                  <a:pt x="9729267" y="1268573"/>
                </a:cubicBezTo>
                <a:cubicBezTo>
                  <a:pt x="9716110" y="1281730"/>
                  <a:pt x="9702953" y="1285019"/>
                  <a:pt x="9689797" y="1278442"/>
                </a:cubicBezTo>
                <a:cubicBezTo>
                  <a:pt x="9676640" y="1271862"/>
                  <a:pt x="9670063" y="1275150"/>
                  <a:pt x="9670063" y="1288307"/>
                </a:cubicBezTo>
                <a:cubicBezTo>
                  <a:pt x="9670063" y="1288307"/>
                  <a:pt x="9676640" y="1294887"/>
                  <a:pt x="9689797" y="1308043"/>
                </a:cubicBezTo>
                <a:cubicBezTo>
                  <a:pt x="9702953" y="1321200"/>
                  <a:pt x="9722687" y="1327777"/>
                  <a:pt x="9749000" y="1327777"/>
                </a:cubicBezTo>
                <a:cubicBezTo>
                  <a:pt x="9788471" y="1327777"/>
                  <a:pt x="9808204" y="1327777"/>
                  <a:pt x="9808204" y="1327777"/>
                </a:cubicBezTo>
                <a:lnTo>
                  <a:pt x="9827941" y="1327777"/>
                </a:lnTo>
                <a:cubicBezTo>
                  <a:pt x="9841097" y="1314620"/>
                  <a:pt x="9847674" y="1308043"/>
                  <a:pt x="9847674" y="1308043"/>
                </a:cubicBezTo>
                <a:lnTo>
                  <a:pt x="9788471" y="1268573"/>
                </a:lnTo>
                <a:cubicBezTo>
                  <a:pt x="9775314" y="1261996"/>
                  <a:pt x="9763801" y="1258705"/>
                  <a:pt x="9753933" y="1258705"/>
                </a:cubicBezTo>
                <a:close/>
                <a:moveTo>
                  <a:pt x="8022203" y="1258705"/>
                </a:moveTo>
                <a:lnTo>
                  <a:pt x="8012335" y="1259803"/>
                </a:lnTo>
                <a:lnTo>
                  <a:pt x="8012335" y="1268573"/>
                </a:lnTo>
                <a:lnTo>
                  <a:pt x="8012335" y="1288307"/>
                </a:lnTo>
                <a:cubicBezTo>
                  <a:pt x="7999182" y="1288307"/>
                  <a:pt x="7992601" y="1281730"/>
                  <a:pt x="7992601" y="1268573"/>
                </a:cubicBezTo>
                <a:lnTo>
                  <a:pt x="8000003" y="1261172"/>
                </a:lnTo>
                <a:cubicBezTo>
                  <a:pt x="7991780" y="1262816"/>
                  <a:pt x="7982733" y="1265285"/>
                  <a:pt x="7972868" y="1268573"/>
                </a:cubicBezTo>
                <a:cubicBezTo>
                  <a:pt x="7972868" y="1281730"/>
                  <a:pt x="7972868" y="1288307"/>
                  <a:pt x="7972868" y="1288307"/>
                </a:cubicBezTo>
                <a:lnTo>
                  <a:pt x="7913661" y="1288307"/>
                </a:lnTo>
                <a:lnTo>
                  <a:pt x="7874194" y="1288307"/>
                </a:lnTo>
                <a:cubicBezTo>
                  <a:pt x="7913661" y="1327777"/>
                  <a:pt x="7979445" y="1354090"/>
                  <a:pt x="8071542" y="1367247"/>
                </a:cubicBezTo>
                <a:cubicBezTo>
                  <a:pt x="8111009" y="1380404"/>
                  <a:pt x="8130746" y="1386981"/>
                  <a:pt x="8130746" y="1386981"/>
                </a:cubicBezTo>
                <a:lnTo>
                  <a:pt x="8150479" y="1367247"/>
                </a:lnTo>
                <a:cubicBezTo>
                  <a:pt x="8163637" y="1354090"/>
                  <a:pt x="8153768" y="1340934"/>
                  <a:pt x="8120877" y="1327777"/>
                </a:cubicBezTo>
                <a:cubicBezTo>
                  <a:pt x="8087987" y="1314620"/>
                  <a:pt x="8071542" y="1301464"/>
                  <a:pt x="8071542" y="1288307"/>
                </a:cubicBezTo>
                <a:cubicBezTo>
                  <a:pt x="8071542" y="1275150"/>
                  <a:pt x="8071542" y="1268573"/>
                  <a:pt x="8071542" y="1268573"/>
                </a:cubicBezTo>
                <a:cubicBezTo>
                  <a:pt x="8058385" y="1281730"/>
                  <a:pt x="8051805" y="1281730"/>
                  <a:pt x="8051805" y="1268573"/>
                </a:cubicBezTo>
                <a:cubicBezTo>
                  <a:pt x="8045229" y="1261996"/>
                  <a:pt x="8035361" y="1258705"/>
                  <a:pt x="8022203" y="1258705"/>
                </a:cubicBezTo>
                <a:close/>
                <a:moveTo>
                  <a:pt x="7617642" y="1248840"/>
                </a:moveTo>
                <a:lnTo>
                  <a:pt x="7637375" y="1268573"/>
                </a:lnTo>
                <a:lnTo>
                  <a:pt x="7657109" y="1268573"/>
                </a:lnTo>
                <a:cubicBezTo>
                  <a:pt x="7643953" y="1255416"/>
                  <a:pt x="7630796" y="1248840"/>
                  <a:pt x="7617642" y="1248840"/>
                </a:cubicBezTo>
                <a:close/>
                <a:moveTo>
                  <a:pt x="9028680" y="1234039"/>
                </a:moveTo>
                <a:cubicBezTo>
                  <a:pt x="9022101" y="1230747"/>
                  <a:pt x="9012235" y="1235683"/>
                  <a:pt x="8999078" y="1248840"/>
                </a:cubicBezTo>
                <a:cubicBezTo>
                  <a:pt x="8985922" y="1248840"/>
                  <a:pt x="8985922" y="1255416"/>
                  <a:pt x="8999078" y="1268573"/>
                </a:cubicBezTo>
                <a:cubicBezTo>
                  <a:pt x="9012232" y="1281730"/>
                  <a:pt x="9022101" y="1288307"/>
                  <a:pt x="9028680" y="1288307"/>
                </a:cubicBezTo>
                <a:cubicBezTo>
                  <a:pt x="9035258" y="1288307"/>
                  <a:pt x="9038548" y="1281730"/>
                  <a:pt x="9038548" y="1268573"/>
                </a:cubicBezTo>
                <a:cubicBezTo>
                  <a:pt x="9038548" y="1248840"/>
                  <a:pt x="9035258" y="1237327"/>
                  <a:pt x="9028680" y="1234039"/>
                </a:cubicBezTo>
                <a:close/>
                <a:moveTo>
                  <a:pt x="8900404" y="1229103"/>
                </a:moveTo>
                <a:lnTo>
                  <a:pt x="8920139" y="1248840"/>
                </a:lnTo>
                <a:lnTo>
                  <a:pt x="8959608" y="1248840"/>
                </a:lnTo>
                <a:cubicBezTo>
                  <a:pt x="8959608" y="1235683"/>
                  <a:pt x="8966188" y="1229103"/>
                  <a:pt x="8979342" y="1229103"/>
                </a:cubicBezTo>
                <a:lnTo>
                  <a:pt x="8959608" y="1229103"/>
                </a:lnTo>
                <a:cubicBezTo>
                  <a:pt x="8946451" y="1229103"/>
                  <a:pt x="8933296" y="1229103"/>
                  <a:pt x="8920139" y="1229103"/>
                </a:cubicBezTo>
                <a:close/>
                <a:moveTo>
                  <a:pt x="8860934" y="1229103"/>
                </a:moveTo>
                <a:lnTo>
                  <a:pt x="8860934" y="1248840"/>
                </a:lnTo>
                <a:cubicBezTo>
                  <a:pt x="8874091" y="1248840"/>
                  <a:pt x="8880668" y="1248840"/>
                  <a:pt x="8880668" y="1248840"/>
                </a:cubicBezTo>
                <a:cubicBezTo>
                  <a:pt x="8880668" y="1248840"/>
                  <a:pt x="8874091" y="1242260"/>
                  <a:pt x="8860934" y="1229103"/>
                </a:cubicBezTo>
                <a:close/>
                <a:moveTo>
                  <a:pt x="7499231" y="1229103"/>
                </a:moveTo>
                <a:cubicBezTo>
                  <a:pt x="7499231" y="1229103"/>
                  <a:pt x="7509099" y="1235683"/>
                  <a:pt x="7528833" y="1248840"/>
                </a:cubicBezTo>
                <a:cubicBezTo>
                  <a:pt x="7548567" y="1261996"/>
                  <a:pt x="7565015" y="1268573"/>
                  <a:pt x="7578169" y="1268573"/>
                </a:cubicBezTo>
                <a:lnTo>
                  <a:pt x="7578169" y="1248840"/>
                </a:lnTo>
                <a:cubicBezTo>
                  <a:pt x="7565015" y="1248840"/>
                  <a:pt x="7551855" y="1242260"/>
                  <a:pt x="7538701" y="1229103"/>
                </a:cubicBezTo>
                <a:close/>
                <a:moveTo>
                  <a:pt x="9408576" y="1219235"/>
                </a:moveTo>
                <a:cubicBezTo>
                  <a:pt x="9392130" y="1219235"/>
                  <a:pt x="9380618" y="1222526"/>
                  <a:pt x="9374038" y="1229103"/>
                </a:cubicBezTo>
                <a:cubicBezTo>
                  <a:pt x="9374038" y="1242260"/>
                  <a:pt x="9377327" y="1248840"/>
                  <a:pt x="9383906" y="1248840"/>
                </a:cubicBezTo>
                <a:cubicBezTo>
                  <a:pt x="9390486" y="1248840"/>
                  <a:pt x="9393774" y="1248840"/>
                  <a:pt x="9393774" y="1248840"/>
                </a:cubicBezTo>
                <a:cubicBezTo>
                  <a:pt x="9420088" y="1235683"/>
                  <a:pt x="9433245" y="1235683"/>
                  <a:pt x="9433245" y="1248840"/>
                </a:cubicBezTo>
                <a:cubicBezTo>
                  <a:pt x="9433245" y="1261996"/>
                  <a:pt x="9426665" y="1268573"/>
                  <a:pt x="9413508" y="1268573"/>
                </a:cubicBezTo>
                <a:lnTo>
                  <a:pt x="9452978" y="1268573"/>
                </a:lnTo>
                <a:lnTo>
                  <a:pt x="9512182" y="1288307"/>
                </a:lnTo>
                <a:cubicBezTo>
                  <a:pt x="9512182" y="1288307"/>
                  <a:pt x="9515471" y="1288307"/>
                  <a:pt x="9522050" y="1288307"/>
                </a:cubicBezTo>
                <a:cubicBezTo>
                  <a:pt x="9528630" y="1288307"/>
                  <a:pt x="9538496" y="1288307"/>
                  <a:pt x="9551652" y="1288307"/>
                </a:cubicBezTo>
                <a:cubicBezTo>
                  <a:pt x="9577966" y="1288307"/>
                  <a:pt x="9591122" y="1288307"/>
                  <a:pt x="9591122" y="1288307"/>
                </a:cubicBezTo>
                <a:cubicBezTo>
                  <a:pt x="9604279" y="1314620"/>
                  <a:pt x="9617436" y="1314620"/>
                  <a:pt x="9630593" y="1288307"/>
                </a:cubicBezTo>
                <a:cubicBezTo>
                  <a:pt x="9643747" y="1261996"/>
                  <a:pt x="9630593" y="1248840"/>
                  <a:pt x="9591122" y="1248840"/>
                </a:cubicBezTo>
                <a:cubicBezTo>
                  <a:pt x="9577966" y="1248840"/>
                  <a:pt x="9568098" y="1242260"/>
                  <a:pt x="9561521" y="1229103"/>
                </a:cubicBezTo>
                <a:cubicBezTo>
                  <a:pt x="9554941" y="1215946"/>
                  <a:pt x="9545075" y="1215946"/>
                  <a:pt x="9531919" y="1229103"/>
                </a:cubicBezTo>
                <a:cubicBezTo>
                  <a:pt x="9531919" y="1229103"/>
                  <a:pt x="9525339" y="1229103"/>
                  <a:pt x="9512182" y="1229103"/>
                </a:cubicBezTo>
                <a:cubicBezTo>
                  <a:pt x="9499028" y="1229103"/>
                  <a:pt x="9485869" y="1229103"/>
                  <a:pt x="9472712" y="1229103"/>
                </a:cubicBezTo>
                <a:cubicBezTo>
                  <a:pt x="9446401" y="1222526"/>
                  <a:pt x="9425021" y="1219235"/>
                  <a:pt x="9408576" y="1219235"/>
                </a:cubicBezTo>
                <a:close/>
                <a:moveTo>
                  <a:pt x="7107002" y="1214302"/>
                </a:moveTo>
                <a:cubicBezTo>
                  <a:pt x="7102069" y="1214302"/>
                  <a:pt x="7097956" y="1215946"/>
                  <a:pt x="7094667" y="1219235"/>
                </a:cubicBezTo>
                <a:cubicBezTo>
                  <a:pt x="7088087" y="1225814"/>
                  <a:pt x="7091379" y="1235683"/>
                  <a:pt x="7104535" y="1248840"/>
                </a:cubicBezTo>
                <a:cubicBezTo>
                  <a:pt x="7104535" y="1261996"/>
                  <a:pt x="7111113" y="1261996"/>
                  <a:pt x="7124270" y="1248840"/>
                </a:cubicBezTo>
                <a:cubicBezTo>
                  <a:pt x="7137427" y="1235683"/>
                  <a:pt x="7137427" y="1225814"/>
                  <a:pt x="7124270" y="1219235"/>
                </a:cubicBezTo>
                <a:cubicBezTo>
                  <a:pt x="7117692" y="1215946"/>
                  <a:pt x="7111937" y="1214302"/>
                  <a:pt x="7107002" y="1214302"/>
                </a:cubicBezTo>
                <a:close/>
                <a:moveTo>
                  <a:pt x="12255324" y="1209369"/>
                </a:moveTo>
                <a:lnTo>
                  <a:pt x="12235588" y="1229103"/>
                </a:lnTo>
                <a:lnTo>
                  <a:pt x="12235588" y="1248840"/>
                </a:lnTo>
                <a:cubicBezTo>
                  <a:pt x="12235588" y="1248840"/>
                  <a:pt x="12242167" y="1242260"/>
                  <a:pt x="12255324" y="1229103"/>
                </a:cubicBezTo>
                <a:close/>
                <a:moveTo>
                  <a:pt x="8101144" y="1209369"/>
                </a:moveTo>
                <a:cubicBezTo>
                  <a:pt x="8094564" y="1209369"/>
                  <a:pt x="8094564" y="1215946"/>
                  <a:pt x="8101144" y="1229103"/>
                </a:cubicBezTo>
                <a:cubicBezTo>
                  <a:pt x="8107721" y="1242260"/>
                  <a:pt x="8117589" y="1245548"/>
                  <a:pt x="8130746" y="1238971"/>
                </a:cubicBezTo>
                <a:cubicBezTo>
                  <a:pt x="8143903" y="1232392"/>
                  <a:pt x="8143903" y="1225814"/>
                  <a:pt x="8130746" y="1219235"/>
                </a:cubicBezTo>
                <a:cubicBezTo>
                  <a:pt x="8117589" y="1212658"/>
                  <a:pt x="8107721" y="1209369"/>
                  <a:pt x="8101144" y="1209369"/>
                </a:cubicBezTo>
                <a:close/>
                <a:moveTo>
                  <a:pt x="7795253" y="1209369"/>
                </a:moveTo>
                <a:lnTo>
                  <a:pt x="7814987" y="1229103"/>
                </a:lnTo>
                <a:cubicBezTo>
                  <a:pt x="7814987" y="1215946"/>
                  <a:pt x="7814987" y="1209369"/>
                  <a:pt x="7814987" y="1209369"/>
                </a:cubicBezTo>
                <a:cubicBezTo>
                  <a:pt x="7814987" y="1209369"/>
                  <a:pt x="7808411" y="1209369"/>
                  <a:pt x="7795253" y="1209369"/>
                </a:cubicBezTo>
                <a:close/>
                <a:moveTo>
                  <a:pt x="552575" y="1209369"/>
                </a:moveTo>
                <a:cubicBezTo>
                  <a:pt x="552575" y="1209369"/>
                  <a:pt x="555864" y="1209369"/>
                  <a:pt x="562443" y="1209369"/>
                </a:cubicBezTo>
                <a:cubicBezTo>
                  <a:pt x="569021" y="1209369"/>
                  <a:pt x="572308" y="1209369"/>
                  <a:pt x="572308" y="1209369"/>
                </a:cubicBezTo>
                <a:cubicBezTo>
                  <a:pt x="572308" y="1222526"/>
                  <a:pt x="565732" y="1229103"/>
                  <a:pt x="552575" y="1229103"/>
                </a:cubicBezTo>
                <a:cubicBezTo>
                  <a:pt x="552575" y="1229103"/>
                  <a:pt x="552575" y="1222526"/>
                  <a:pt x="552575" y="1209369"/>
                </a:cubicBezTo>
                <a:close/>
                <a:moveTo>
                  <a:pt x="12082645" y="1199501"/>
                </a:moveTo>
                <a:cubicBezTo>
                  <a:pt x="12085934" y="1199501"/>
                  <a:pt x="12090866" y="1202790"/>
                  <a:pt x="12097446" y="1209369"/>
                </a:cubicBezTo>
                <a:lnTo>
                  <a:pt x="12077710" y="1209369"/>
                </a:lnTo>
                <a:cubicBezTo>
                  <a:pt x="12077710" y="1202790"/>
                  <a:pt x="12079354" y="1199501"/>
                  <a:pt x="12082645" y="1199501"/>
                </a:cubicBezTo>
                <a:close/>
                <a:moveTo>
                  <a:pt x="13972253" y="1169899"/>
                </a:moveTo>
                <a:cubicBezTo>
                  <a:pt x="13985409" y="1169899"/>
                  <a:pt x="13998563" y="1176476"/>
                  <a:pt x="14011723" y="1189633"/>
                </a:cubicBezTo>
                <a:cubicBezTo>
                  <a:pt x="14024879" y="1202790"/>
                  <a:pt x="14031456" y="1209369"/>
                  <a:pt x="14031456" y="1209369"/>
                </a:cubicBezTo>
                <a:cubicBezTo>
                  <a:pt x="14018300" y="1222526"/>
                  <a:pt x="13991986" y="1222526"/>
                  <a:pt x="13952519" y="1209369"/>
                </a:cubicBezTo>
                <a:close/>
                <a:moveTo>
                  <a:pt x="8821464" y="1169899"/>
                </a:moveTo>
                <a:cubicBezTo>
                  <a:pt x="8808310" y="1169899"/>
                  <a:pt x="8805020" y="1176476"/>
                  <a:pt x="8811598" y="1189633"/>
                </a:cubicBezTo>
                <a:cubicBezTo>
                  <a:pt x="8818175" y="1202790"/>
                  <a:pt x="8828044" y="1209369"/>
                  <a:pt x="8841198" y="1209369"/>
                </a:cubicBezTo>
                <a:cubicBezTo>
                  <a:pt x="8841198" y="1209369"/>
                  <a:pt x="8841198" y="1202790"/>
                  <a:pt x="8841198" y="1189633"/>
                </a:cubicBezTo>
                <a:close/>
                <a:moveTo>
                  <a:pt x="8762260" y="1169899"/>
                </a:moveTo>
                <a:cubicBezTo>
                  <a:pt x="8775417" y="1196213"/>
                  <a:pt x="8781994" y="1196213"/>
                  <a:pt x="8781994" y="1169899"/>
                </a:cubicBezTo>
                <a:cubicBezTo>
                  <a:pt x="8781994" y="1169899"/>
                  <a:pt x="8775417" y="1169899"/>
                  <a:pt x="8762260" y="1169899"/>
                </a:cubicBezTo>
                <a:close/>
                <a:moveTo>
                  <a:pt x="6551960" y="1169899"/>
                </a:moveTo>
                <a:lnTo>
                  <a:pt x="6571695" y="1189633"/>
                </a:lnTo>
                <a:cubicBezTo>
                  <a:pt x="6571695" y="1176476"/>
                  <a:pt x="6568407" y="1169899"/>
                  <a:pt x="6561827" y="1169899"/>
                </a:cubicBezTo>
                <a:cubicBezTo>
                  <a:pt x="6555247" y="1169899"/>
                  <a:pt x="6551960" y="1169899"/>
                  <a:pt x="6551960" y="1169899"/>
                </a:cubicBezTo>
                <a:close/>
                <a:moveTo>
                  <a:pt x="10247306" y="1157565"/>
                </a:moveTo>
                <a:cubicBezTo>
                  <a:pt x="10248950" y="1157565"/>
                  <a:pt x="10250594" y="1158387"/>
                  <a:pt x="10252239" y="1160031"/>
                </a:cubicBezTo>
                <a:cubicBezTo>
                  <a:pt x="10258816" y="1166611"/>
                  <a:pt x="10262107" y="1176476"/>
                  <a:pt x="10262107" y="1189633"/>
                </a:cubicBezTo>
                <a:lnTo>
                  <a:pt x="10281841" y="1209369"/>
                </a:lnTo>
                <a:cubicBezTo>
                  <a:pt x="10426562" y="1196213"/>
                  <a:pt x="10498925" y="1196213"/>
                  <a:pt x="10498925" y="1209369"/>
                </a:cubicBezTo>
                <a:cubicBezTo>
                  <a:pt x="10498925" y="1222526"/>
                  <a:pt x="10492345" y="1229103"/>
                  <a:pt x="10479189" y="1229103"/>
                </a:cubicBezTo>
                <a:cubicBezTo>
                  <a:pt x="10466032" y="1229103"/>
                  <a:pt x="10456164" y="1229103"/>
                  <a:pt x="10449588" y="1229103"/>
                </a:cubicBezTo>
                <a:cubicBezTo>
                  <a:pt x="10443010" y="1229103"/>
                  <a:pt x="10439719" y="1235683"/>
                  <a:pt x="10439719" y="1248840"/>
                </a:cubicBezTo>
                <a:cubicBezTo>
                  <a:pt x="10426562" y="1248840"/>
                  <a:pt x="10419985" y="1248840"/>
                  <a:pt x="10419985" y="1248840"/>
                </a:cubicBezTo>
                <a:lnTo>
                  <a:pt x="10380515" y="1248840"/>
                </a:lnTo>
                <a:cubicBezTo>
                  <a:pt x="10380515" y="1235683"/>
                  <a:pt x="10373938" y="1229103"/>
                  <a:pt x="10360781" y="1229103"/>
                </a:cubicBezTo>
                <a:cubicBezTo>
                  <a:pt x="10360781" y="1229103"/>
                  <a:pt x="10347624" y="1229103"/>
                  <a:pt x="10321312" y="1229103"/>
                </a:cubicBezTo>
                <a:cubicBezTo>
                  <a:pt x="10281841" y="1229103"/>
                  <a:pt x="10255527" y="1225814"/>
                  <a:pt x="10242371" y="1219235"/>
                </a:cubicBezTo>
                <a:cubicBezTo>
                  <a:pt x="10229214" y="1212658"/>
                  <a:pt x="10225925" y="1199501"/>
                  <a:pt x="10232505" y="1179767"/>
                </a:cubicBezTo>
                <a:cubicBezTo>
                  <a:pt x="10237438" y="1164967"/>
                  <a:pt x="10242371" y="1157565"/>
                  <a:pt x="10247306" y="1157565"/>
                </a:cubicBezTo>
                <a:close/>
                <a:moveTo>
                  <a:pt x="8426768" y="1150166"/>
                </a:moveTo>
                <a:cubicBezTo>
                  <a:pt x="8426768" y="1150166"/>
                  <a:pt x="8436636" y="1153454"/>
                  <a:pt x="8456370" y="1160031"/>
                </a:cubicBezTo>
                <a:cubicBezTo>
                  <a:pt x="8476104" y="1166611"/>
                  <a:pt x="8479392" y="1176476"/>
                  <a:pt x="8466238" y="1189633"/>
                </a:cubicBezTo>
                <a:lnTo>
                  <a:pt x="8466238" y="1209369"/>
                </a:lnTo>
                <a:cubicBezTo>
                  <a:pt x="8492551" y="1209369"/>
                  <a:pt x="8512286" y="1209369"/>
                  <a:pt x="8525443" y="1209369"/>
                </a:cubicBezTo>
                <a:cubicBezTo>
                  <a:pt x="8525443" y="1222526"/>
                  <a:pt x="8538600" y="1229103"/>
                  <a:pt x="8564912" y="1229103"/>
                </a:cubicBezTo>
                <a:cubicBezTo>
                  <a:pt x="8591225" y="1229103"/>
                  <a:pt x="8604382" y="1222526"/>
                  <a:pt x="8604382" y="1209369"/>
                </a:cubicBezTo>
                <a:cubicBezTo>
                  <a:pt x="8604382" y="1209369"/>
                  <a:pt x="8594514" y="1206078"/>
                  <a:pt x="8574778" y="1199501"/>
                </a:cubicBezTo>
                <a:cubicBezTo>
                  <a:pt x="8555044" y="1192924"/>
                  <a:pt x="8538600" y="1183056"/>
                  <a:pt x="8525443" y="1169899"/>
                </a:cubicBezTo>
                <a:close/>
                <a:moveTo>
                  <a:pt x="6413818" y="1150166"/>
                </a:moveTo>
                <a:cubicBezTo>
                  <a:pt x="6453286" y="1189633"/>
                  <a:pt x="6499336" y="1215946"/>
                  <a:pt x="6551960" y="1229103"/>
                </a:cubicBezTo>
                <a:lnTo>
                  <a:pt x="6551960" y="1209369"/>
                </a:lnTo>
                <a:cubicBezTo>
                  <a:pt x="6538805" y="1209369"/>
                  <a:pt x="6528937" y="1206078"/>
                  <a:pt x="6522359" y="1199501"/>
                </a:cubicBezTo>
                <a:cubicBezTo>
                  <a:pt x="6515780" y="1192924"/>
                  <a:pt x="6505911" y="1183056"/>
                  <a:pt x="6492755" y="1169899"/>
                </a:cubicBezTo>
                <a:close/>
                <a:moveTo>
                  <a:pt x="12235588" y="1130429"/>
                </a:moveTo>
                <a:cubicBezTo>
                  <a:pt x="12261901" y="1130429"/>
                  <a:pt x="12275058" y="1137009"/>
                  <a:pt x="12275058" y="1150166"/>
                </a:cubicBezTo>
                <a:lnTo>
                  <a:pt x="12235588" y="1150166"/>
                </a:lnTo>
                <a:close/>
                <a:moveTo>
                  <a:pt x="9670063" y="1130429"/>
                </a:moveTo>
                <a:cubicBezTo>
                  <a:pt x="9683217" y="1130429"/>
                  <a:pt x="9696376" y="1130429"/>
                  <a:pt x="9709530" y="1130429"/>
                </a:cubicBezTo>
                <a:lnTo>
                  <a:pt x="9689797" y="1150166"/>
                </a:lnTo>
                <a:close/>
                <a:moveTo>
                  <a:pt x="276287" y="1130429"/>
                </a:moveTo>
                <a:cubicBezTo>
                  <a:pt x="289444" y="1130429"/>
                  <a:pt x="296023" y="1137009"/>
                  <a:pt x="296023" y="1150166"/>
                </a:cubicBezTo>
                <a:cubicBezTo>
                  <a:pt x="296023" y="1163322"/>
                  <a:pt x="296023" y="1169899"/>
                  <a:pt x="296023" y="1169899"/>
                </a:cubicBezTo>
                <a:cubicBezTo>
                  <a:pt x="296023" y="1169899"/>
                  <a:pt x="289444" y="1163322"/>
                  <a:pt x="276287" y="1150166"/>
                </a:cubicBezTo>
                <a:close/>
                <a:moveTo>
                  <a:pt x="6374349" y="1110695"/>
                </a:moveTo>
                <a:lnTo>
                  <a:pt x="6374349" y="1130429"/>
                </a:lnTo>
                <a:cubicBezTo>
                  <a:pt x="6374349" y="1143586"/>
                  <a:pt x="6387505" y="1143586"/>
                  <a:pt x="6413818" y="1130429"/>
                </a:cubicBezTo>
                <a:lnTo>
                  <a:pt x="6394083" y="1110695"/>
                </a:lnTo>
                <a:cubicBezTo>
                  <a:pt x="6380928" y="1110695"/>
                  <a:pt x="6374349" y="1110695"/>
                  <a:pt x="6374349" y="1110695"/>
                </a:cubicBezTo>
                <a:close/>
                <a:moveTo>
                  <a:pt x="12191185" y="1098361"/>
                </a:moveTo>
                <a:cubicBezTo>
                  <a:pt x="12194476" y="1100005"/>
                  <a:pt x="12196120" y="1104116"/>
                  <a:pt x="12196120" y="1110695"/>
                </a:cubicBezTo>
                <a:lnTo>
                  <a:pt x="12176384" y="1130429"/>
                </a:lnTo>
                <a:cubicBezTo>
                  <a:pt x="12163227" y="1130429"/>
                  <a:pt x="12156650" y="1127140"/>
                  <a:pt x="12156650" y="1120561"/>
                </a:cubicBezTo>
                <a:cubicBezTo>
                  <a:pt x="12156650" y="1113984"/>
                  <a:pt x="12163227" y="1107404"/>
                  <a:pt x="12176384" y="1100827"/>
                </a:cubicBezTo>
                <a:cubicBezTo>
                  <a:pt x="12182963" y="1097538"/>
                  <a:pt x="12187896" y="1096717"/>
                  <a:pt x="12191185" y="1098361"/>
                </a:cubicBezTo>
                <a:close/>
                <a:moveTo>
                  <a:pt x="7992601" y="1090959"/>
                </a:moveTo>
                <a:lnTo>
                  <a:pt x="8012335" y="1110695"/>
                </a:lnTo>
                <a:cubicBezTo>
                  <a:pt x="8012335" y="1123852"/>
                  <a:pt x="8018915" y="1127140"/>
                  <a:pt x="8032072" y="1120561"/>
                </a:cubicBezTo>
                <a:cubicBezTo>
                  <a:pt x="8045229" y="1113984"/>
                  <a:pt x="8051805" y="1117272"/>
                  <a:pt x="8051805" y="1130429"/>
                </a:cubicBezTo>
                <a:lnTo>
                  <a:pt x="8091275" y="1130429"/>
                </a:lnTo>
                <a:cubicBezTo>
                  <a:pt x="8091275" y="1117272"/>
                  <a:pt x="8064962" y="1104116"/>
                  <a:pt x="8012335" y="1090959"/>
                </a:cubicBezTo>
                <a:close/>
                <a:moveTo>
                  <a:pt x="7400557" y="1090959"/>
                </a:moveTo>
                <a:lnTo>
                  <a:pt x="7420291" y="1130429"/>
                </a:lnTo>
                <a:cubicBezTo>
                  <a:pt x="7433448" y="1130429"/>
                  <a:pt x="7443316" y="1130429"/>
                  <a:pt x="7449893" y="1130429"/>
                </a:cubicBezTo>
                <a:cubicBezTo>
                  <a:pt x="7456473" y="1130429"/>
                  <a:pt x="7453181" y="1123852"/>
                  <a:pt x="7440027" y="1110695"/>
                </a:cubicBezTo>
                <a:close/>
                <a:moveTo>
                  <a:pt x="261485" y="1081093"/>
                </a:moveTo>
                <a:cubicBezTo>
                  <a:pt x="264774" y="1081093"/>
                  <a:pt x="269709" y="1084382"/>
                  <a:pt x="276287" y="1090959"/>
                </a:cubicBezTo>
                <a:cubicBezTo>
                  <a:pt x="276287" y="1104116"/>
                  <a:pt x="279576" y="1110695"/>
                  <a:pt x="286155" y="1110695"/>
                </a:cubicBezTo>
                <a:cubicBezTo>
                  <a:pt x="292734" y="1110695"/>
                  <a:pt x="296023" y="1113984"/>
                  <a:pt x="296023" y="1120561"/>
                </a:cubicBezTo>
                <a:cubicBezTo>
                  <a:pt x="296023" y="1127140"/>
                  <a:pt x="289444" y="1130429"/>
                  <a:pt x="276287" y="1130429"/>
                </a:cubicBezTo>
                <a:cubicBezTo>
                  <a:pt x="263130" y="1130429"/>
                  <a:pt x="256552" y="1127140"/>
                  <a:pt x="256552" y="1120561"/>
                </a:cubicBezTo>
                <a:cubicBezTo>
                  <a:pt x="256552" y="1113984"/>
                  <a:pt x="256552" y="1104116"/>
                  <a:pt x="256552" y="1090959"/>
                </a:cubicBezTo>
                <a:cubicBezTo>
                  <a:pt x="256552" y="1084382"/>
                  <a:pt x="258198" y="1081093"/>
                  <a:pt x="261485" y="1081093"/>
                </a:cubicBezTo>
                <a:close/>
                <a:moveTo>
                  <a:pt x="10933091" y="1071225"/>
                </a:moveTo>
                <a:cubicBezTo>
                  <a:pt x="10959403" y="1084382"/>
                  <a:pt x="10972560" y="1084382"/>
                  <a:pt x="10972560" y="1071225"/>
                </a:cubicBezTo>
                <a:lnTo>
                  <a:pt x="11090969" y="1071225"/>
                </a:lnTo>
                <a:cubicBezTo>
                  <a:pt x="11090969" y="1084382"/>
                  <a:pt x="11110704" y="1090959"/>
                  <a:pt x="11150173" y="1090959"/>
                </a:cubicBezTo>
                <a:cubicBezTo>
                  <a:pt x="11150173" y="1090959"/>
                  <a:pt x="11156750" y="1090959"/>
                  <a:pt x="11169910" y="1090959"/>
                </a:cubicBezTo>
                <a:cubicBezTo>
                  <a:pt x="11183066" y="1090959"/>
                  <a:pt x="11189643" y="1090959"/>
                  <a:pt x="11189643" y="1090959"/>
                </a:cubicBezTo>
                <a:cubicBezTo>
                  <a:pt x="11189643" y="1090959"/>
                  <a:pt x="11183066" y="1094250"/>
                  <a:pt x="11169910" y="1100827"/>
                </a:cubicBezTo>
                <a:cubicBezTo>
                  <a:pt x="11156750" y="1107404"/>
                  <a:pt x="11143596" y="1110695"/>
                  <a:pt x="11130439" y="1110695"/>
                </a:cubicBezTo>
                <a:cubicBezTo>
                  <a:pt x="11104126" y="1097538"/>
                  <a:pt x="11077813" y="1097538"/>
                  <a:pt x="11051499" y="1110695"/>
                </a:cubicBezTo>
                <a:cubicBezTo>
                  <a:pt x="11025186" y="1110695"/>
                  <a:pt x="10998872" y="1110695"/>
                  <a:pt x="10972560" y="1110695"/>
                </a:cubicBezTo>
                <a:cubicBezTo>
                  <a:pt x="10959403" y="1110695"/>
                  <a:pt x="10942957" y="1110695"/>
                  <a:pt x="10923223" y="1110695"/>
                </a:cubicBezTo>
                <a:cubicBezTo>
                  <a:pt x="10903489" y="1110695"/>
                  <a:pt x="10883753" y="1110695"/>
                  <a:pt x="10864019" y="1110695"/>
                </a:cubicBezTo>
                <a:cubicBezTo>
                  <a:pt x="10844284" y="1110695"/>
                  <a:pt x="10827838" y="1107404"/>
                  <a:pt x="10814681" y="1100827"/>
                </a:cubicBezTo>
                <a:cubicBezTo>
                  <a:pt x="10801524" y="1094250"/>
                  <a:pt x="10794947" y="1090959"/>
                  <a:pt x="10794947" y="1090959"/>
                </a:cubicBezTo>
                <a:cubicBezTo>
                  <a:pt x="10794947" y="1077802"/>
                  <a:pt x="10840995" y="1071225"/>
                  <a:pt x="10933091" y="1071225"/>
                </a:cubicBezTo>
                <a:close/>
                <a:moveTo>
                  <a:pt x="10143697" y="1071225"/>
                </a:moveTo>
                <a:cubicBezTo>
                  <a:pt x="10143697" y="1071225"/>
                  <a:pt x="10143697" y="1077802"/>
                  <a:pt x="10143697" y="1090959"/>
                </a:cubicBezTo>
                <a:cubicBezTo>
                  <a:pt x="10143697" y="1090959"/>
                  <a:pt x="10150276" y="1090959"/>
                  <a:pt x="10163433" y="1090959"/>
                </a:cubicBezTo>
                <a:cubicBezTo>
                  <a:pt x="10163433" y="1077802"/>
                  <a:pt x="10163433" y="1071225"/>
                  <a:pt x="10163433" y="1071225"/>
                </a:cubicBezTo>
                <a:cubicBezTo>
                  <a:pt x="10163433" y="1071225"/>
                  <a:pt x="10156853" y="1071225"/>
                  <a:pt x="10143697" y="1071225"/>
                </a:cubicBezTo>
                <a:close/>
                <a:moveTo>
                  <a:pt x="9466135" y="1058069"/>
                </a:moveTo>
                <a:lnTo>
                  <a:pt x="9492448" y="1071225"/>
                </a:lnTo>
                <a:lnTo>
                  <a:pt x="9472712" y="1071225"/>
                </a:lnTo>
                <a:close/>
                <a:moveTo>
                  <a:pt x="12156650" y="1051492"/>
                </a:moveTo>
                <a:cubicBezTo>
                  <a:pt x="12156650" y="1064648"/>
                  <a:pt x="12156650" y="1071225"/>
                  <a:pt x="12156650" y="1071225"/>
                </a:cubicBezTo>
                <a:cubicBezTo>
                  <a:pt x="12156650" y="1084382"/>
                  <a:pt x="12156650" y="1090959"/>
                  <a:pt x="12156650" y="1090959"/>
                </a:cubicBezTo>
                <a:lnTo>
                  <a:pt x="12136913" y="1071225"/>
                </a:lnTo>
                <a:cubicBezTo>
                  <a:pt x="12136913" y="1058069"/>
                  <a:pt x="12143493" y="1051492"/>
                  <a:pt x="12156650" y="1051492"/>
                </a:cubicBezTo>
                <a:close/>
                <a:moveTo>
                  <a:pt x="11130439" y="1051492"/>
                </a:moveTo>
                <a:cubicBezTo>
                  <a:pt x="11143596" y="1051492"/>
                  <a:pt x="11150173" y="1051492"/>
                  <a:pt x="11150173" y="1051492"/>
                </a:cubicBezTo>
                <a:lnTo>
                  <a:pt x="11150173" y="1071225"/>
                </a:lnTo>
                <a:close/>
                <a:moveTo>
                  <a:pt x="9571387" y="1051492"/>
                </a:moveTo>
                <a:lnTo>
                  <a:pt x="9610856" y="1071225"/>
                </a:lnTo>
                <a:cubicBezTo>
                  <a:pt x="9650326" y="1071225"/>
                  <a:pt x="9689797" y="1071225"/>
                  <a:pt x="9729267" y="1071225"/>
                </a:cubicBezTo>
                <a:cubicBezTo>
                  <a:pt x="9742421" y="1071225"/>
                  <a:pt x="9755580" y="1071225"/>
                  <a:pt x="9768737" y="1071225"/>
                </a:cubicBezTo>
                <a:cubicBezTo>
                  <a:pt x="9781891" y="1071225"/>
                  <a:pt x="9788471" y="1077802"/>
                  <a:pt x="9788471" y="1090959"/>
                </a:cubicBezTo>
                <a:cubicBezTo>
                  <a:pt x="9788471" y="1104116"/>
                  <a:pt x="9742421" y="1110695"/>
                  <a:pt x="9650326" y="1110695"/>
                </a:cubicBezTo>
                <a:cubicBezTo>
                  <a:pt x="9610856" y="1110695"/>
                  <a:pt x="9584544" y="1104116"/>
                  <a:pt x="9571387" y="1090959"/>
                </a:cubicBezTo>
                <a:close/>
                <a:moveTo>
                  <a:pt x="157879" y="1051492"/>
                </a:moveTo>
                <a:cubicBezTo>
                  <a:pt x="184193" y="1064648"/>
                  <a:pt x="190769" y="1077802"/>
                  <a:pt x="177612" y="1090959"/>
                </a:cubicBezTo>
                <a:lnTo>
                  <a:pt x="138145" y="1071225"/>
                </a:lnTo>
                <a:close/>
                <a:moveTo>
                  <a:pt x="10696273" y="1031755"/>
                </a:moveTo>
                <a:lnTo>
                  <a:pt x="10716008" y="1031755"/>
                </a:lnTo>
                <a:lnTo>
                  <a:pt x="10735743" y="1051492"/>
                </a:lnTo>
                <a:cubicBezTo>
                  <a:pt x="10735743" y="1038332"/>
                  <a:pt x="10748900" y="1035044"/>
                  <a:pt x="10775211" y="1041623"/>
                </a:cubicBezTo>
                <a:cubicBezTo>
                  <a:pt x="10801524" y="1048200"/>
                  <a:pt x="10808104" y="1058069"/>
                  <a:pt x="10794947" y="1071225"/>
                </a:cubicBezTo>
                <a:lnTo>
                  <a:pt x="10775211" y="1090959"/>
                </a:lnTo>
                <a:cubicBezTo>
                  <a:pt x="10775211" y="1077802"/>
                  <a:pt x="10765345" y="1074514"/>
                  <a:pt x="10745609" y="1081093"/>
                </a:cubicBezTo>
                <a:cubicBezTo>
                  <a:pt x="10725875" y="1087670"/>
                  <a:pt x="10716008" y="1084382"/>
                  <a:pt x="10716008" y="1071225"/>
                </a:cubicBezTo>
                <a:cubicBezTo>
                  <a:pt x="10702851" y="1071225"/>
                  <a:pt x="10696273" y="1071225"/>
                  <a:pt x="10696273" y="1071225"/>
                </a:cubicBezTo>
                <a:lnTo>
                  <a:pt x="10676537" y="1051492"/>
                </a:lnTo>
                <a:cubicBezTo>
                  <a:pt x="10676537" y="1051492"/>
                  <a:pt x="10679828" y="1048200"/>
                  <a:pt x="10686405" y="1041623"/>
                </a:cubicBezTo>
                <a:cubicBezTo>
                  <a:pt x="10692982" y="1035044"/>
                  <a:pt x="10696273" y="1031755"/>
                  <a:pt x="10696273" y="1031755"/>
                </a:cubicBezTo>
                <a:close/>
                <a:moveTo>
                  <a:pt x="7755783" y="1031755"/>
                </a:moveTo>
                <a:lnTo>
                  <a:pt x="7755783" y="1051492"/>
                </a:lnTo>
                <a:cubicBezTo>
                  <a:pt x="7768940" y="1051492"/>
                  <a:pt x="7778809" y="1051492"/>
                  <a:pt x="7785385" y="1051492"/>
                </a:cubicBezTo>
                <a:cubicBezTo>
                  <a:pt x="7791965" y="1051492"/>
                  <a:pt x="7795253" y="1051492"/>
                  <a:pt x="7795253" y="1051492"/>
                </a:cubicBezTo>
                <a:cubicBezTo>
                  <a:pt x="7782097" y="1038332"/>
                  <a:pt x="7768940" y="1031755"/>
                  <a:pt x="7755783" y="1031755"/>
                </a:cubicBezTo>
                <a:close/>
                <a:moveTo>
                  <a:pt x="11959302" y="1012021"/>
                </a:moveTo>
                <a:cubicBezTo>
                  <a:pt x="11972459" y="1012021"/>
                  <a:pt x="11979036" y="1012021"/>
                  <a:pt x="11979036" y="1012021"/>
                </a:cubicBezTo>
                <a:lnTo>
                  <a:pt x="11959302" y="1031755"/>
                </a:lnTo>
                <a:close/>
                <a:moveTo>
                  <a:pt x="7499231" y="1012021"/>
                </a:moveTo>
                <a:lnTo>
                  <a:pt x="7538701" y="1031755"/>
                </a:lnTo>
                <a:cubicBezTo>
                  <a:pt x="7538701" y="1018598"/>
                  <a:pt x="7532123" y="1012021"/>
                  <a:pt x="7518966" y="1012021"/>
                </a:cubicBezTo>
                <a:close/>
                <a:moveTo>
                  <a:pt x="6630899" y="1012021"/>
                </a:moveTo>
                <a:cubicBezTo>
                  <a:pt x="6630899" y="1012021"/>
                  <a:pt x="6624320" y="1018598"/>
                  <a:pt x="6611166" y="1031755"/>
                </a:cubicBezTo>
                <a:cubicBezTo>
                  <a:pt x="6611166" y="1044912"/>
                  <a:pt x="6617743" y="1051492"/>
                  <a:pt x="6630899" y="1051492"/>
                </a:cubicBezTo>
                <a:cubicBezTo>
                  <a:pt x="6630899" y="1051492"/>
                  <a:pt x="6630899" y="1044912"/>
                  <a:pt x="6630899" y="1031755"/>
                </a:cubicBezTo>
                <a:close/>
                <a:moveTo>
                  <a:pt x="83874" y="999687"/>
                </a:moveTo>
                <a:cubicBezTo>
                  <a:pt x="87163" y="998043"/>
                  <a:pt x="92095" y="998864"/>
                  <a:pt x="98674" y="1002153"/>
                </a:cubicBezTo>
                <a:cubicBezTo>
                  <a:pt x="111831" y="1008730"/>
                  <a:pt x="115120" y="1015310"/>
                  <a:pt x="108541" y="1021887"/>
                </a:cubicBezTo>
                <a:cubicBezTo>
                  <a:pt x="101963" y="1028466"/>
                  <a:pt x="98674" y="1031755"/>
                  <a:pt x="98674" y="1031755"/>
                </a:cubicBezTo>
                <a:lnTo>
                  <a:pt x="98674" y="1051492"/>
                </a:lnTo>
                <a:lnTo>
                  <a:pt x="78938" y="1012021"/>
                </a:lnTo>
                <a:cubicBezTo>
                  <a:pt x="78938" y="1005442"/>
                  <a:pt x="80582" y="1001331"/>
                  <a:pt x="83874" y="999687"/>
                </a:cubicBezTo>
                <a:close/>
                <a:moveTo>
                  <a:pt x="10834417" y="992285"/>
                </a:moveTo>
                <a:cubicBezTo>
                  <a:pt x="10847574" y="992285"/>
                  <a:pt x="10854152" y="992285"/>
                  <a:pt x="10854152" y="992285"/>
                </a:cubicBezTo>
                <a:lnTo>
                  <a:pt x="10834417" y="1012021"/>
                </a:lnTo>
                <a:close/>
                <a:moveTo>
                  <a:pt x="9255630" y="992285"/>
                </a:moveTo>
                <a:cubicBezTo>
                  <a:pt x="9255630" y="992285"/>
                  <a:pt x="9262210" y="992285"/>
                  <a:pt x="9275367" y="992285"/>
                </a:cubicBezTo>
                <a:cubicBezTo>
                  <a:pt x="9288521" y="1005442"/>
                  <a:pt x="9301678" y="1012021"/>
                  <a:pt x="9314835" y="1012021"/>
                </a:cubicBezTo>
                <a:cubicBezTo>
                  <a:pt x="9341149" y="998864"/>
                  <a:pt x="9367461" y="998864"/>
                  <a:pt x="9393774" y="1012021"/>
                </a:cubicBezTo>
                <a:lnTo>
                  <a:pt x="9433245" y="1012021"/>
                </a:lnTo>
                <a:cubicBezTo>
                  <a:pt x="9433245" y="1025178"/>
                  <a:pt x="9439822" y="1031755"/>
                  <a:pt x="9452978" y="1031755"/>
                </a:cubicBezTo>
                <a:lnTo>
                  <a:pt x="9466135" y="1058069"/>
                </a:lnTo>
                <a:lnTo>
                  <a:pt x="9452978" y="1051492"/>
                </a:lnTo>
                <a:cubicBezTo>
                  <a:pt x="9439822" y="1025178"/>
                  <a:pt x="9423376" y="1018598"/>
                  <a:pt x="9403643" y="1031755"/>
                </a:cubicBezTo>
                <a:cubicBezTo>
                  <a:pt x="9383906" y="1044912"/>
                  <a:pt x="9370750" y="1048200"/>
                  <a:pt x="9364172" y="1041623"/>
                </a:cubicBezTo>
                <a:cubicBezTo>
                  <a:pt x="9357593" y="1035044"/>
                  <a:pt x="9334571" y="1031755"/>
                  <a:pt x="9295100" y="1031755"/>
                </a:cubicBezTo>
                <a:lnTo>
                  <a:pt x="9255630" y="1012021"/>
                </a:lnTo>
                <a:cubicBezTo>
                  <a:pt x="9255630" y="998864"/>
                  <a:pt x="9255630" y="992285"/>
                  <a:pt x="9255630" y="992285"/>
                </a:cubicBezTo>
                <a:close/>
                <a:moveTo>
                  <a:pt x="6177001" y="992285"/>
                </a:moveTo>
                <a:lnTo>
                  <a:pt x="6177001" y="1012021"/>
                </a:lnTo>
                <a:lnTo>
                  <a:pt x="6098060" y="1012021"/>
                </a:lnTo>
                <a:cubicBezTo>
                  <a:pt x="6098060" y="998864"/>
                  <a:pt x="6091481" y="998864"/>
                  <a:pt x="6078326" y="1012021"/>
                </a:cubicBezTo>
                <a:cubicBezTo>
                  <a:pt x="6078326" y="1025178"/>
                  <a:pt x="6078326" y="1031755"/>
                  <a:pt x="6078326" y="1031755"/>
                </a:cubicBezTo>
                <a:lnTo>
                  <a:pt x="6157263" y="1051492"/>
                </a:lnTo>
                <a:cubicBezTo>
                  <a:pt x="6196734" y="1077802"/>
                  <a:pt x="6219759" y="1084382"/>
                  <a:pt x="6226336" y="1071225"/>
                </a:cubicBezTo>
                <a:cubicBezTo>
                  <a:pt x="6232916" y="1058069"/>
                  <a:pt x="6242784" y="1058069"/>
                  <a:pt x="6255938" y="1071225"/>
                </a:cubicBezTo>
                <a:lnTo>
                  <a:pt x="6255938" y="1051492"/>
                </a:lnTo>
                <a:cubicBezTo>
                  <a:pt x="6255938" y="1051492"/>
                  <a:pt x="6252650" y="1051492"/>
                  <a:pt x="6246073" y="1051492"/>
                </a:cubicBezTo>
                <a:cubicBezTo>
                  <a:pt x="6239493" y="1051492"/>
                  <a:pt x="6236205" y="1044912"/>
                  <a:pt x="6236205" y="1031755"/>
                </a:cubicBezTo>
                <a:cubicBezTo>
                  <a:pt x="6249361" y="1018598"/>
                  <a:pt x="6236205" y="1005442"/>
                  <a:pt x="6196734" y="992285"/>
                </a:cubicBezTo>
                <a:close/>
                <a:moveTo>
                  <a:pt x="374961" y="992285"/>
                </a:moveTo>
                <a:cubicBezTo>
                  <a:pt x="388118" y="992285"/>
                  <a:pt x="394697" y="992285"/>
                  <a:pt x="394697" y="992285"/>
                </a:cubicBezTo>
                <a:cubicBezTo>
                  <a:pt x="394697" y="992285"/>
                  <a:pt x="394697" y="998864"/>
                  <a:pt x="394697" y="1012021"/>
                </a:cubicBezTo>
                <a:lnTo>
                  <a:pt x="374961" y="1012021"/>
                </a:lnTo>
                <a:cubicBezTo>
                  <a:pt x="374961" y="998864"/>
                  <a:pt x="374961" y="992285"/>
                  <a:pt x="374961" y="992285"/>
                </a:cubicBezTo>
                <a:close/>
                <a:moveTo>
                  <a:pt x="8999078" y="972551"/>
                </a:moveTo>
                <a:lnTo>
                  <a:pt x="9018812" y="972551"/>
                </a:lnTo>
                <a:lnTo>
                  <a:pt x="8999078" y="992285"/>
                </a:lnTo>
                <a:close/>
                <a:moveTo>
                  <a:pt x="6769045" y="972551"/>
                </a:moveTo>
                <a:cubicBezTo>
                  <a:pt x="6769045" y="972551"/>
                  <a:pt x="6775623" y="979128"/>
                  <a:pt x="6788779" y="992285"/>
                </a:cubicBezTo>
                <a:lnTo>
                  <a:pt x="6828247" y="992285"/>
                </a:lnTo>
                <a:cubicBezTo>
                  <a:pt x="6815091" y="992285"/>
                  <a:pt x="6808513" y="988996"/>
                  <a:pt x="6808513" y="982417"/>
                </a:cubicBezTo>
                <a:cubicBezTo>
                  <a:pt x="6808513" y="975840"/>
                  <a:pt x="6801933" y="972551"/>
                  <a:pt x="6788779" y="972551"/>
                </a:cubicBezTo>
                <a:cubicBezTo>
                  <a:pt x="6775623" y="972551"/>
                  <a:pt x="6769045" y="972551"/>
                  <a:pt x="6769045" y="972551"/>
                </a:cubicBezTo>
                <a:close/>
                <a:moveTo>
                  <a:pt x="197350" y="972551"/>
                </a:moveTo>
                <a:cubicBezTo>
                  <a:pt x="210506" y="972551"/>
                  <a:pt x="217082" y="979128"/>
                  <a:pt x="217082" y="992285"/>
                </a:cubicBezTo>
                <a:cubicBezTo>
                  <a:pt x="217082" y="1005442"/>
                  <a:pt x="213794" y="1012021"/>
                  <a:pt x="207214" y="1012021"/>
                </a:cubicBezTo>
                <a:cubicBezTo>
                  <a:pt x="200637" y="1012021"/>
                  <a:pt x="197350" y="1012021"/>
                  <a:pt x="197350" y="1012021"/>
                </a:cubicBezTo>
                <a:cubicBezTo>
                  <a:pt x="197350" y="1012021"/>
                  <a:pt x="197350" y="1005442"/>
                  <a:pt x="197350" y="992285"/>
                </a:cubicBezTo>
                <a:close/>
                <a:moveTo>
                  <a:pt x="6625966" y="962683"/>
                </a:moveTo>
                <a:cubicBezTo>
                  <a:pt x="6622676" y="962683"/>
                  <a:pt x="6617743" y="965971"/>
                  <a:pt x="6611166" y="972551"/>
                </a:cubicBezTo>
                <a:lnTo>
                  <a:pt x="6630899" y="972551"/>
                </a:lnTo>
                <a:cubicBezTo>
                  <a:pt x="6630899" y="965971"/>
                  <a:pt x="6629255" y="962683"/>
                  <a:pt x="6625966" y="962683"/>
                </a:cubicBezTo>
                <a:close/>
                <a:moveTo>
                  <a:pt x="7995068" y="960216"/>
                </a:moveTo>
                <a:cubicBezTo>
                  <a:pt x="7996713" y="958572"/>
                  <a:pt x="7999179" y="959395"/>
                  <a:pt x="8002470" y="962683"/>
                </a:cubicBezTo>
                <a:cubicBezTo>
                  <a:pt x="8009047" y="969260"/>
                  <a:pt x="8012335" y="979128"/>
                  <a:pt x="8012335" y="992285"/>
                </a:cubicBezTo>
                <a:cubicBezTo>
                  <a:pt x="7999182" y="992285"/>
                  <a:pt x="7992601" y="985708"/>
                  <a:pt x="7992601" y="972551"/>
                </a:cubicBezTo>
                <a:cubicBezTo>
                  <a:pt x="7992601" y="965971"/>
                  <a:pt x="7993424" y="961861"/>
                  <a:pt x="7995068" y="960216"/>
                </a:cubicBezTo>
                <a:close/>
                <a:moveTo>
                  <a:pt x="13439412" y="952815"/>
                </a:moveTo>
                <a:cubicBezTo>
                  <a:pt x="13452569" y="952815"/>
                  <a:pt x="13478882" y="962683"/>
                  <a:pt x="13518353" y="982417"/>
                </a:cubicBezTo>
                <a:cubicBezTo>
                  <a:pt x="13557820" y="1002153"/>
                  <a:pt x="13577556" y="1012021"/>
                  <a:pt x="13577556" y="1012021"/>
                </a:cubicBezTo>
                <a:lnTo>
                  <a:pt x="13617027" y="1031755"/>
                </a:lnTo>
                <a:cubicBezTo>
                  <a:pt x="13643337" y="1044912"/>
                  <a:pt x="13682807" y="1051492"/>
                  <a:pt x="13735434" y="1051492"/>
                </a:cubicBezTo>
                <a:cubicBezTo>
                  <a:pt x="13735434" y="1051492"/>
                  <a:pt x="13735434" y="1058069"/>
                  <a:pt x="13735434" y="1071225"/>
                </a:cubicBezTo>
                <a:cubicBezTo>
                  <a:pt x="13735434" y="1084382"/>
                  <a:pt x="13742011" y="1104116"/>
                  <a:pt x="13755168" y="1130429"/>
                </a:cubicBezTo>
                <a:cubicBezTo>
                  <a:pt x="13768327" y="1156743"/>
                  <a:pt x="13781482" y="1169899"/>
                  <a:pt x="13794638" y="1169899"/>
                </a:cubicBezTo>
                <a:cubicBezTo>
                  <a:pt x="13794638" y="1183056"/>
                  <a:pt x="13791350" y="1189633"/>
                  <a:pt x="13784773" y="1189633"/>
                </a:cubicBezTo>
                <a:cubicBezTo>
                  <a:pt x="13778193" y="1189633"/>
                  <a:pt x="13771613" y="1183056"/>
                  <a:pt x="13765036" y="1169899"/>
                </a:cubicBezTo>
                <a:cubicBezTo>
                  <a:pt x="13758459" y="1156743"/>
                  <a:pt x="13748591" y="1150166"/>
                  <a:pt x="13735434" y="1150166"/>
                </a:cubicBezTo>
                <a:cubicBezTo>
                  <a:pt x="13735434" y="1150166"/>
                  <a:pt x="13728857" y="1150166"/>
                  <a:pt x="13715701" y="1150166"/>
                </a:cubicBezTo>
                <a:cubicBezTo>
                  <a:pt x="13702541" y="1137009"/>
                  <a:pt x="13689387" y="1130429"/>
                  <a:pt x="13676230" y="1130429"/>
                </a:cubicBezTo>
                <a:cubicBezTo>
                  <a:pt x="13663074" y="1130429"/>
                  <a:pt x="13649917" y="1123852"/>
                  <a:pt x="13636760" y="1110695"/>
                </a:cubicBezTo>
                <a:cubicBezTo>
                  <a:pt x="13623604" y="1097538"/>
                  <a:pt x="13610450" y="1090959"/>
                  <a:pt x="13597290" y="1090959"/>
                </a:cubicBezTo>
                <a:cubicBezTo>
                  <a:pt x="13584133" y="1090959"/>
                  <a:pt x="13577556" y="1084382"/>
                  <a:pt x="13577556" y="1071225"/>
                </a:cubicBezTo>
                <a:cubicBezTo>
                  <a:pt x="13577556" y="1058069"/>
                  <a:pt x="13564397" y="1048200"/>
                  <a:pt x="13538086" y="1041623"/>
                </a:cubicBezTo>
                <a:cubicBezTo>
                  <a:pt x="13511773" y="1035044"/>
                  <a:pt x="13492039" y="1025178"/>
                  <a:pt x="13478882" y="1012021"/>
                </a:cubicBezTo>
                <a:lnTo>
                  <a:pt x="13419679" y="992285"/>
                </a:lnTo>
                <a:close/>
                <a:moveTo>
                  <a:pt x="11900098" y="952815"/>
                </a:moveTo>
                <a:cubicBezTo>
                  <a:pt x="11900098" y="952815"/>
                  <a:pt x="11903386" y="956106"/>
                  <a:pt x="11909963" y="962683"/>
                </a:cubicBezTo>
                <a:cubicBezTo>
                  <a:pt x="11916543" y="969260"/>
                  <a:pt x="11916543" y="975840"/>
                  <a:pt x="11909963" y="982417"/>
                </a:cubicBezTo>
                <a:cubicBezTo>
                  <a:pt x="11903386" y="988996"/>
                  <a:pt x="11900098" y="985708"/>
                  <a:pt x="11900098" y="972551"/>
                </a:cubicBezTo>
                <a:close/>
                <a:moveTo>
                  <a:pt x="9472712" y="952815"/>
                </a:moveTo>
                <a:cubicBezTo>
                  <a:pt x="9485869" y="952815"/>
                  <a:pt x="9492448" y="952815"/>
                  <a:pt x="9492448" y="952815"/>
                </a:cubicBezTo>
                <a:cubicBezTo>
                  <a:pt x="9492448" y="952815"/>
                  <a:pt x="9492448" y="959395"/>
                  <a:pt x="9492448" y="972551"/>
                </a:cubicBezTo>
                <a:cubicBezTo>
                  <a:pt x="9492448" y="972551"/>
                  <a:pt x="9489160" y="972551"/>
                  <a:pt x="9482580" y="972551"/>
                </a:cubicBezTo>
                <a:cubicBezTo>
                  <a:pt x="9476003" y="972551"/>
                  <a:pt x="9472712" y="972551"/>
                  <a:pt x="9472712" y="972551"/>
                </a:cubicBezTo>
                <a:cubicBezTo>
                  <a:pt x="9472712" y="959395"/>
                  <a:pt x="9472712" y="952815"/>
                  <a:pt x="9472712" y="952815"/>
                </a:cubicBezTo>
                <a:close/>
                <a:moveTo>
                  <a:pt x="9433245" y="952815"/>
                </a:moveTo>
                <a:cubicBezTo>
                  <a:pt x="9446400" y="952815"/>
                  <a:pt x="9452978" y="956106"/>
                  <a:pt x="9452978" y="962683"/>
                </a:cubicBezTo>
                <a:cubicBezTo>
                  <a:pt x="9452978" y="969260"/>
                  <a:pt x="9449690" y="972551"/>
                  <a:pt x="9443111" y="972551"/>
                </a:cubicBezTo>
                <a:cubicBezTo>
                  <a:pt x="9436533" y="972551"/>
                  <a:pt x="9433245" y="965971"/>
                  <a:pt x="9433245" y="952815"/>
                </a:cubicBezTo>
                <a:close/>
                <a:moveTo>
                  <a:pt x="9107618" y="952815"/>
                </a:moveTo>
                <a:cubicBezTo>
                  <a:pt x="9127354" y="952815"/>
                  <a:pt x="9137222" y="956106"/>
                  <a:pt x="9137222" y="962683"/>
                </a:cubicBezTo>
                <a:cubicBezTo>
                  <a:pt x="9137222" y="969260"/>
                  <a:pt x="9150377" y="979128"/>
                  <a:pt x="9176693" y="992285"/>
                </a:cubicBezTo>
                <a:cubicBezTo>
                  <a:pt x="9189848" y="992285"/>
                  <a:pt x="9199716" y="992285"/>
                  <a:pt x="9206292" y="992285"/>
                </a:cubicBezTo>
                <a:cubicBezTo>
                  <a:pt x="9212873" y="992285"/>
                  <a:pt x="9216160" y="998864"/>
                  <a:pt x="9216160" y="1012021"/>
                </a:cubicBezTo>
                <a:lnTo>
                  <a:pt x="9235897" y="1012021"/>
                </a:lnTo>
                <a:lnTo>
                  <a:pt x="9235897" y="1031755"/>
                </a:lnTo>
                <a:lnTo>
                  <a:pt x="9255630" y="1051492"/>
                </a:lnTo>
                <a:cubicBezTo>
                  <a:pt x="9268787" y="1051492"/>
                  <a:pt x="9281944" y="1058069"/>
                  <a:pt x="9295100" y="1071225"/>
                </a:cubicBezTo>
                <a:lnTo>
                  <a:pt x="9295100" y="1090959"/>
                </a:lnTo>
                <a:lnTo>
                  <a:pt x="9275367" y="1090959"/>
                </a:lnTo>
                <a:cubicBezTo>
                  <a:pt x="9275367" y="1077802"/>
                  <a:pt x="9268787" y="1071225"/>
                  <a:pt x="9255630" y="1071225"/>
                </a:cubicBezTo>
                <a:cubicBezTo>
                  <a:pt x="9242474" y="1071225"/>
                  <a:pt x="9232608" y="1071225"/>
                  <a:pt x="9226028" y="1071225"/>
                </a:cubicBezTo>
                <a:cubicBezTo>
                  <a:pt x="9219449" y="1071225"/>
                  <a:pt x="9209583" y="1064648"/>
                  <a:pt x="9196426" y="1051492"/>
                </a:cubicBezTo>
                <a:cubicBezTo>
                  <a:pt x="9183270" y="1025178"/>
                  <a:pt x="9170113" y="1005442"/>
                  <a:pt x="9156956" y="992285"/>
                </a:cubicBezTo>
                <a:cubicBezTo>
                  <a:pt x="9143800" y="992285"/>
                  <a:pt x="9127354" y="992285"/>
                  <a:pt x="9107618" y="992285"/>
                </a:cubicBezTo>
                <a:cubicBezTo>
                  <a:pt x="9087884" y="992285"/>
                  <a:pt x="9071440" y="998864"/>
                  <a:pt x="9058283" y="1012021"/>
                </a:cubicBezTo>
                <a:cubicBezTo>
                  <a:pt x="9045126" y="1012021"/>
                  <a:pt x="9045126" y="998864"/>
                  <a:pt x="9058283" y="972551"/>
                </a:cubicBezTo>
                <a:cubicBezTo>
                  <a:pt x="9071440" y="959395"/>
                  <a:pt x="9087884" y="952815"/>
                  <a:pt x="9107618" y="952815"/>
                </a:cubicBezTo>
                <a:close/>
                <a:moveTo>
                  <a:pt x="8584646" y="952815"/>
                </a:moveTo>
                <a:cubicBezTo>
                  <a:pt x="8584646" y="952815"/>
                  <a:pt x="8587934" y="952815"/>
                  <a:pt x="8594514" y="952815"/>
                </a:cubicBezTo>
                <a:cubicBezTo>
                  <a:pt x="8601094" y="952815"/>
                  <a:pt x="8604382" y="959395"/>
                  <a:pt x="8604382" y="972551"/>
                </a:cubicBezTo>
                <a:cubicBezTo>
                  <a:pt x="8591225" y="972551"/>
                  <a:pt x="8584646" y="972551"/>
                  <a:pt x="8584646" y="972551"/>
                </a:cubicBezTo>
                <a:close/>
                <a:moveTo>
                  <a:pt x="7203209" y="952815"/>
                </a:moveTo>
                <a:cubicBezTo>
                  <a:pt x="7203209" y="965971"/>
                  <a:pt x="7209787" y="972551"/>
                  <a:pt x="7222943" y="972551"/>
                </a:cubicBezTo>
                <a:cubicBezTo>
                  <a:pt x="7236100" y="972551"/>
                  <a:pt x="7236100" y="965971"/>
                  <a:pt x="7222943" y="952815"/>
                </a:cubicBezTo>
                <a:close/>
                <a:moveTo>
                  <a:pt x="286155" y="938014"/>
                </a:moveTo>
                <a:cubicBezTo>
                  <a:pt x="299312" y="941305"/>
                  <a:pt x="309180" y="952815"/>
                  <a:pt x="315756" y="972551"/>
                </a:cubicBezTo>
                <a:lnTo>
                  <a:pt x="296023" y="992285"/>
                </a:lnTo>
                <a:cubicBezTo>
                  <a:pt x="296023" y="979128"/>
                  <a:pt x="289444" y="972551"/>
                  <a:pt x="276287" y="972551"/>
                </a:cubicBezTo>
                <a:lnTo>
                  <a:pt x="236817" y="952815"/>
                </a:lnTo>
                <a:cubicBezTo>
                  <a:pt x="256552" y="939661"/>
                  <a:pt x="272999" y="934725"/>
                  <a:pt x="286155" y="938014"/>
                </a:cubicBezTo>
                <a:close/>
                <a:moveTo>
                  <a:pt x="10498925" y="933081"/>
                </a:moveTo>
                <a:cubicBezTo>
                  <a:pt x="10512082" y="933081"/>
                  <a:pt x="10525236" y="936369"/>
                  <a:pt x="10538393" y="942949"/>
                </a:cubicBezTo>
                <a:cubicBezTo>
                  <a:pt x="10551549" y="949526"/>
                  <a:pt x="10551549" y="952815"/>
                  <a:pt x="10538393" y="952815"/>
                </a:cubicBezTo>
                <a:cubicBezTo>
                  <a:pt x="10538393" y="965971"/>
                  <a:pt x="10538393" y="972551"/>
                  <a:pt x="10538393" y="972551"/>
                </a:cubicBezTo>
                <a:cubicBezTo>
                  <a:pt x="10538393" y="972551"/>
                  <a:pt x="10544972" y="972551"/>
                  <a:pt x="10558129" y="972551"/>
                </a:cubicBezTo>
                <a:cubicBezTo>
                  <a:pt x="10571286" y="972551"/>
                  <a:pt x="10581154" y="972551"/>
                  <a:pt x="10587732" y="972551"/>
                </a:cubicBezTo>
                <a:cubicBezTo>
                  <a:pt x="10594308" y="972551"/>
                  <a:pt x="10597599" y="965971"/>
                  <a:pt x="10597599" y="952815"/>
                </a:cubicBezTo>
                <a:cubicBezTo>
                  <a:pt x="10597599" y="939658"/>
                  <a:pt x="10607465" y="936369"/>
                  <a:pt x="10627201" y="942949"/>
                </a:cubicBezTo>
                <a:cubicBezTo>
                  <a:pt x="10646935" y="949526"/>
                  <a:pt x="10656803" y="956106"/>
                  <a:pt x="10656803" y="962683"/>
                </a:cubicBezTo>
                <a:cubicBezTo>
                  <a:pt x="10656803" y="969260"/>
                  <a:pt x="10643646" y="985708"/>
                  <a:pt x="10617333" y="1012021"/>
                </a:cubicBezTo>
                <a:cubicBezTo>
                  <a:pt x="10591019" y="1064648"/>
                  <a:pt x="10584442" y="1090959"/>
                  <a:pt x="10597599" y="1090959"/>
                </a:cubicBezTo>
                <a:lnTo>
                  <a:pt x="10617333" y="1110695"/>
                </a:lnTo>
                <a:lnTo>
                  <a:pt x="10637069" y="1130429"/>
                </a:lnTo>
                <a:cubicBezTo>
                  <a:pt x="10650226" y="1117272"/>
                  <a:pt x="10669960" y="1110695"/>
                  <a:pt x="10696273" y="1110695"/>
                </a:cubicBezTo>
                <a:cubicBezTo>
                  <a:pt x="10709430" y="1110695"/>
                  <a:pt x="10722587" y="1113984"/>
                  <a:pt x="10735743" y="1120561"/>
                </a:cubicBezTo>
                <a:cubicBezTo>
                  <a:pt x="10748900" y="1127140"/>
                  <a:pt x="10755477" y="1130429"/>
                  <a:pt x="10755477" y="1130429"/>
                </a:cubicBezTo>
                <a:cubicBezTo>
                  <a:pt x="10768634" y="1130429"/>
                  <a:pt x="10781791" y="1137009"/>
                  <a:pt x="10794947" y="1150166"/>
                </a:cubicBezTo>
                <a:cubicBezTo>
                  <a:pt x="10808104" y="1150166"/>
                  <a:pt x="10817972" y="1150166"/>
                  <a:pt x="10824549" y="1150166"/>
                </a:cubicBezTo>
                <a:cubicBezTo>
                  <a:pt x="10831127" y="1150166"/>
                  <a:pt x="10840995" y="1150166"/>
                  <a:pt x="10854152" y="1150166"/>
                </a:cubicBezTo>
                <a:cubicBezTo>
                  <a:pt x="10880466" y="1137009"/>
                  <a:pt x="10896910" y="1140297"/>
                  <a:pt x="10903489" y="1160031"/>
                </a:cubicBezTo>
                <a:cubicBezTo>
                  <a:pt x="10910066" y="1179767"/>
                  <a:pt x="10916646" y="1183056"/>
                  <a:pt x="10923223" y="1169899"/>
                </a:cubicBezTo>
                <a:cubicBezTo>
                  <a:pt x="10929800" y="1156743"/>
                  <a:pt x="10972560" y="1153454"/>
                  <a:pt x="11051499" y="1160031"/>
                </a:cubicBezTo>
                <a:cubicBezTo>
                  <a:pt x="11130439" y="1166611"/>
                  <a:pt x="11189643" y="1169899"/>
                  <a:pt x="11229113" y="1169899"/>
                </a:cubicBezTo>
                <a:cubicBezTo>
                  <a:pt x="11242270" y="1169899"/>
                  <a:pt x="11255427" y="1169899"/>
                  <a:pt x="11268584" y="1169899"/>
                </a:cubicBezTo>
                <a:cubicBezTo>
                  <a:pt x="11281740" y="1169899"/>
                  <a:pt x="11288317" y="1169899"/>
                  <a:pt x="11288317" y="1169899"/>
                </a:cubicBezTo>
                <a:cubicBezTo>
                  <a:pt x="11288317" y="1183056"/>
                  <a:pt x="11281740" y="1189633"/>
                  <a:pt x="11268584" y="1189633"/>
                </a:cubicBezTo>
                <a:cubicBezTo>
                  <a:pt x="11137016" y="1202790"/>
                  <a:pt x="11051499" y="1202790"/>
                  <a:pt x="11012029" y="1189633"/>
                </a:cubicBezTo>
                <a:cubicBezTo>
                  <a:pt x="10972560" y="1176476"/>
                  <a:pt x="10952825" y="1176476"/>
                  <a:pt x="10952825" y="1189633"/>
                </a:cubicBezTo>
                <a:lnTo>
                  <a:pt x="10814681" y="1189633"/>
                </a:lnTo>
                <a:cubicBezTo>
                  <a:pt x="10801524" y="1189633"/>
                  <a:pt x="10794947" y="1189633"/>
                  <a:pt x="10794947" y="1189633"/>
                </a:cubicBezTo>
                <a:cubicBezTo>
                  <a:pt x="10794947" y="1215946"/>
                  <a:pt x="10794947" y="1229103"/>
                  <a:pt x="10794947" y="1229103"/>
                </a:cubicBezTo>
                <a:lnTo>
                  <a:pt x="10814681" y="1248840"/>
                </a:lnTo>
                <a:lnTo>
                  <a:pt x="10814681" y="1268573"/>
                </a:lnTo>
                <a:cubicBezTo>
                  <a:pt x="10801524" y="1281730"/>
                  <a:pt x="10794947" y="1288307"/>
                  <a:pt x="10794947" y="1288307"/>
                </a:cubicBezTo>
                <a:lnTo>
                  <a:pt x="10775211" y="1288307"/>
                </a:lnTo>
                <a:cubicBezTo>
                  <a:pt x="10775211" y="1275150"/>
                  <a:pt x="10758766" y="1265285"/>
                  <a:pt x="10725875" y="1258705"/>
                </a:cubicBezTo>
                <a:cubicBezTo>
                  <a:pt x="10692982" y="1252128"/>
                  <a:pt x="10663380" y="1248840"/>
                  <a:pt x="10637069" y="1248840"/>
                </a:cubicBezTo>
                <a:cubicBezTo>
                  <a:pt x="10558129" y="1235683"/>
                  <a:pt x="10525236" y="1222526"/>
                  <a:pt x="10538393" y="1209369"/>
                </a:cubicBezTo>
                <a:lnTo>
                  <a:pt x="10597599" y="1209369"/>
                </a:lnTo>
                <a:cubicBezTo>
                  <a:pt x="10623910" y="1209369"/>
                  <a:pt x="10663380" y="1209369"/>
                  <a:pt x="10716008" y="1209369"/>
                </a:cubicBezTo>
                <a:cubicBezTo>
                  <a:pt x="10742320" y="1209369"/>
                  <a:pt x="10762054" y="1202790"/>
                  <a:pt x="10775211" y="1189633"/>
                </a:cubicBezTo>
                <a:lnTo>
                  <a:pt x="10617333" y="1169899"/>
                </a:lnTo>
                <a:cubicBezTo>
                  <a:pt x="10512082" y="1169899"/>
                  <a:pt x="10426562" y="1163322"/>
                  <a:pt x="10360781" y="1150166"/>
                </a:cubicBezTo>
                <a:cubicBezTo>
                  <a:pt x="10294998" y="1137009"/>
                  <a:pt x="10262107" y="1123852"/>
                  <a:pt x="10262107" y="1110695"/>
                </a:cubicBezTo>
                <a:cubicBezTo>
                  <a:pt x="10248950" y="1084382"/>
                  <a:pt x="10275264" y="1084382"/>
                  <a:pt x="10341045" y="1110695"/>
                </a:cubicBezTo>
                <a:cubicBezTo>
                  <a:pt x="10419985" y="1123852"/>
                  <a:pt x="10459456" y="1117272"/>
                  <a:pt x="10459456" y="1090959"/>
                </a:cubicBezTo>
                <a:cubicBezTo>
                  <a:pt x="10459456" y="1090959"/>
                  <a:pt x="10466032" y="1090959"/>
                  <a:pt x="10479189" y="1090959"/>
                </a:cubicBezTo>
                <a:lnTo>
                  <a:pt x="10479189" y="1051492"/>
                </a:lnTo>
                <a:cubicBezTo>
                  <a:pt x="10321312" y="1051492"/>
                  <a:pt x="10229214" y="1051492"/>
                  <a:pt x="10202900" y="1051492"/>
                </a:cubicBezTo>
                <a:cubicBezTo>
                  <a:pt x="10189744" y="1051492"/>
                  <a:pt x="10183167" y="1058069"/>
                  <a:pt x="10183167" y="1071225"/>
                </a:cubicBezTo>
                <a:cubicBezTo>
                  <a:pt x="10183167" y="1084382"/>
                  <a:pt x="10189744" y="1090959"/>
                  <a:pt x="10202900" y="1090959"/>
                </a:cubicBezTo>
                <a:cubicBezTo>
                  <a:pt x="10202900" y="1090959"/>
                  <a:pt x="10206193" y="1090959"/>
                  <a:pt x="10212769" y="1090959"/>
                </a:cubicBezTo>
                <a:cubicBezTo>
                  <a:pt x="10219348" y="1090959"/>
                  <a:pt x="10222637" y="1097538"/>
                  <a:pt x="10222637" y="1110695"/>
                </a:cubicBezTo>
                <a:cubicBezTo>
                  <a:pt x="10222637" y="1110695"/>
                  <a:pt x="10202900" y="1110695"/>
                  <a:pt x="10163433" y="1110695"/>
                </a:cubicBezTo>
                <a:cubicBezTo>
                  <a:pt x="10123963" y="1110695"/>
                  <a:pt x="10084493" y="1113984"/>
                  <a:pt x="10045022" y="1120561"/>
                </a:cubicBezTo>
                <a:cubicBezTo>
                  <a:pt x="10005552" y="1127140"/>
                  <a:pt x="9982530" y="1133718"/>
                  <a:pt x="9975950" y="1140297"/>
                </a:cubicBezTo>
                <a:cubicBezTo>
                  <a:pt x="9969373" y="1146874"/>
                  <a:pt x="9952928" y="1143586"/>
                  <a:pt x="9926615" y="1130429"/>
                </a:cubicBezTo>
                <a:cubicBezTo>
                  <a:pt x="9926615" y="1130429"/>
                  <a:pt x="9920035" y="1127140"/>
                  <a:pt x="9906878" y="1120561"/>
                </a:cubicBezTo>
                <a:cubicBezTo>
                  <a:pt x="9893722" y="1113984"/>
                  <a:pt x="9880568" y="1110695"/>
                  <a:pt x="9867411" y="1110695"/>
                </a:cubicBezTo>
                <a:lnTo>
                  <a:pt x="9827941" y="1090959"/>
                </a:lnTo>
                <a:cubicBezTo>
                  <a:pt x="9827941" y="1077802"/>
                  <a:pt x="9847674" y="1077802"/>
                  <a:pt x="9887145" y="1090959"/>
                </a:cubicBezTo>
                <a:lnTo>
                  <a:pt x="9906878" y="1071225"/>
                </a:lnTo>
                <a:lnTo>
                  <a:pt x="9926615" y="1051492"/>
                </a:lnTo>
                <a:lnTo>
                  <a:pt x="10005552" y="1051492"/>
                </a:lnTo>
                <a:cubicBezTo>
                  <a:pt x="10018709" y="1038332"/>
                  <a:pt x="10025289" y="1044912"/>
                  <a:pt x="10025289" y="1071225"/>
                </a:cubicBezTo>
                <a:cubicBezTo>
                  <a:pt x="10038446" y="1071225"/>
                  <a:pt x="10045022" y="1064648"/>
                  <a:pt x="10045022" y="1051492"/>
                </a:cubicBezTo>
                <a:cubicBezTo>
                  <a:pt x="10045022" y="1038332"/>
                  <a:pt x="10045022" y="1031755"/>
                  <a:pt x="10045022" y="1031755"/>
                </a:cubicBezTo>
                <a:cubicBezTo>
                  <a:pt x="10097649" y="1058069"/>
                  <a:pt x="10123963" y="1058069"/>
                  <a:pt x="10123963" y="1031755"/>
                </a:cubicBezTo>
                <a:lnTo>
                  <a:pt x="10143697" y="1012021"/>
                </a:lnTo>
                <a:lnTo>
                  <a:pt x="10301577" y="1012021"/>
                </a:lnTo>
                <a:lnTo>
                  <a:pt x="10360781" y="1012021"/>
                </a:lnTo>
                <a:cubicBezTo>
                  <a:pt x="10373938" y="1012021"/>
                  <a:pt x="10390383" y="1012021"/>
                  <a:pt x="10410117" y="1012021"/>
                </a:cubicBezTo>
                <a:cubicBezTo>
                  <a:pt x="10429853" y="1012021"/>
                  <a:pt x="10446299" y="1015310"/>
                  <a:pt x="10459456" y="1021887"/>
                </a:cubicBezTo>
                <a:cubicBezTo>
                  <a:pt x="10472613" y="1028466"/>
                  <a:pt x="10492345" y="1025178"/>
                  <a:pt x="10518659" y="1012021"/>
                </a:cubicBezTo>
                <a:lnTo>
                  <a:pt x="10558129" y="1012021"/>
                </a:lnTo>
                <a:lnTo>
                  <a:pt x="10538393" y="992285"/>
                </a:lnTo>
                <a:cubicBezTo>
                  <a:pt x="10485768" y="979128"/>
                  <a:pt x="10472613" y="959395"/>
                  <a:pt x="10498925" y="933081"/>
                </a:cubicBezTo>
                <a:close/>
                <a:moveTo>
                  <a:pt x="9709530" y="933081"/>
                </a:moveTo>
                <a:lnTo>
                  <a:pt x="9808204" y="972551"/>
                </a:lnTo>
                <a:cubicBezTo>
                  <a:pt x="9781891" y="972551"/>
                  <a:pt x="9758869" y="972551"/>
                  <a:pt x="9739132" y="972551"/>
                </a:cubicBezTo>
                <a:cubicBezTo>
                  <a:pt x="9719398" y="972551"/>
                  <a:pt x="9702953" y="972551"/>
                  <a:pt x="9689797" y="972551"/>
                </a:cubicBezTo>
                <a:close/>
                <a:moveTo>
                  <a:pt x="9591122" y="933081"/>
                </a:moveTo>
                <a:lnTo>
                  <a:pt x="9650326" y="933081"/>
                </a:lnTo>
                <a:cubicBezTo>
                  <a:pt x="9650326" y="946238"/>
                  <a:pt x="9643747" y="952815"/>
                  <a:pt x="9630593" y="952815"/>
                </a:cubicBezTo>
                <a:cubicBezTo>
                  <a:pt x="9604279" y="952815"/>
                  <a:pt x="9591122" y="946238"/>
                  <a:pt x="9591122" y="933081"/>
                </a:cubicBezTo>
                <a:close/>
                <a:moveTo>
                  <a:pt x="8446504" y="933081"/>
                </a:moveTo>
                <a:cubicBezTo>
                  <a:pt x="8446504" y="933081"/>
                  <a:pt x="8453081" y="933081"/>
                  <a:pt x="8466238" y="933081"/>
                </a:cubicBezTo>
                <a:lnTo>
                  <a:pt x="8485972" y="952815"/>
                </a:lnTo>
                <a:cubicBezTo>
                  <a:pt x="8485972" y="952815"/>
                  <a:pt x="8479392" y="952815"/>
                  <a:pt x="8466238" y="952815"/>
                </a:cubicBezTo>
                <a:cubicBezTo>
                  <a:pt x="8466238" y="952815"/>
                  <a:pt x="8462950" y="952815"/>
                  <a:pt x="8456370" y="952815"/>
                </a:cubicBezTo>
                <a:cubicBezTo>
                  <a:pt x="8449793" y="952815"/>
                  <a:pt x="8446504" y="946238"/>
                  <a:pt x="8446504" y="933081"/>
                </a:cubicBezTo>
                <a:close/>
                <a:moveTo>
                  <a:pt x="8051805" y="933081"/>
                </a:moveTo>
                <a:cubicBezTo>
                  <a:pt x="8051805" y="946238"/>
                  <a:pt x="8051805" y="962683"/>
                  <a:pt x="8051805" y="982417"/>
                </a:cubicBezTo>
                <a:cubicBezTo>
                  <a:pt x="8051805" y="1002153"/>
                  <a:pt x="8058385" y="1002153"/>
                  <a:pt x="8071542" y="982417"/>
                </a:cubicBezTo>
                <a:cubicBezTo>
                  <a:pt x="8084696" y="962683"/>
                  <a:pt x="8087987" y="949526"/>
                  <a:pt x="8081410" y="942949"/>
                </a:cubicBezTo>
                <a:cubicBezTo>
                  <a:pt x="8074831" y="936369"/>
                  <a:pt x="8064962" y="933081"/>
                  <a:pt x="8051805" y="933081"/>
                </a:cubicBezTo>
                <a:close/>
                <a:moveTo>
                  <a:pt x="7953131" y="933081"/>
                </a:moveTo>
                <a:cubicBezTo>
                  <a:pt x="7939975" y="946238"/>
                  <a:pt x="7933397" y="952815"/>
                  <a:pt x="7933397" y="952815"/>
                </a:cubicBezTo>
                <a:lnTo>
                  <a:pt x="7933397" y="972551"/>
                </a:lnTo>
                <a:cubicBezTo>
                  <a:pt x="7933397" y="972551"/>
                  <a:pt x="7939975" y="972551"/>
                  <a:pt x="7953131" y="972551"/>
                </a:cubicBezTo>
                <a:cubicBezTo>
                  <a:pt x="7953131" y="972551"/>
                  <a:pt x="7956420" y="975840"/>
                  <a:pt x="7962999" y="982417"/>
                </a:cubicBezTo>
                <a:cubicBezTo>
                  <a:pt x="7969579" y="988996"/>
                  <a:pt x="7972868" y="992285"/>
                  <a:pt x="7972868" y="992285"/>
                </a:cubicBezTo>
                <a:lnTo>
                  <a:pt x="7972868" y="1012021"/>
                </a:lnTo>
                <a:cubicBezTo>
                  <a:pt x="7959711" y="1012021"/>
                  <a:pt x="7946555" y="1015310"/>
                  <a:pt x="7933397" y="1021887"/>
                </a:cubicBezTo>
                <a:cubicBezTo>
                  <a:pt x="7920241" y="1028466"/>
                  <a:pt x="7913661" y="1025178"/>
                  <a:pt x="7913661" y="1012021"/>
                </a:cubicBezTo>
                <a:lnTo>
                  <a:pt x="7913661" y="1051492"/>
                </a:lnTo>
                <a:cubicBezTo>
                  <a:pt x="7926818" y="1038332"/>
                  <a:pt x="7933397" y="1038332"/>
                  <a:pt x="7933397" y="1051492"/>
                </a:cubicBezTo>
                <a:lnTo>
                  <a:pt x="8012335" y="1051492"/>
                </a:lnTo>
                <a:cubicBezTo>
                  <a:pt x="8025492" y="1051492"/>
                  <a:pt x="8032072" y="1044912"/>
                  <a:pt x="8032072" y="1031755"/>
                </a:cubicBezTo>
                <a:cubicBezTo>
                  <a:pt x="8032072" y="1018598"/>
                  <a:pt x="8032072" y="1005442"/>
                  <a:pt x="8032072" y="992285"/>
                </a:cubicBezTo>
                <a:cubicBezTo>
                  <a:pt x="8032072" y="979128"/>
                  <a:pt x="8028783" y="969260"/>
                  <a:pt x="8022203" y="962683"/>
                </a:cubicBezTo>
                <a:cubicBezTo>
                  <a:pt x="8015624" y="956106"/>
                  <a:pt x="8005759" y="952815"/>
                  <a:pt x="7992601" y="952815"/>
                </a:cubicBezTo>
                <a:lnTo>
                  <a:pt x="7972868" y="952815"/>
                </a:lnTo>
                <a:close/>
                <a:moveTo>
                  <a:pt x="5950050" y="933081"/>
                </a:moveTo>
                <a:cubicBezTo>
                  <a:pt x="5943471" y="933081"/>
                  <a:pt x="5940182" y="939658"/>
                  <a:pt x="5940182" y="952815"/>
                </a:cubicBezTo>
                <a:cubicBezTo>
                  <a:pt x="5953339" y="952815"/>
                  <a:pt x="5959918" y="952815"/>
                  <a:pt x="5959918" y="952815"/>
                </a:cubicBezTo>
                <a:cubicBezTo>
                  <a:pt x="5986230" y="952815"/>
                  <a:pt x="5992809" y="946238"/>
                  <a:pt x="5979653" y="933081"/>
                </a:cubicBezTo>
                <a:cubicBezTo>
                  <a:pt x="5966495" y="933081"/>
                  <a:pt x="5956628" y="933081"/>
                  <a:pt x="5950050" y="933081"/>
                </a:cubicBezTo>
                <a:close/>
                <a:moveTo>
                  <a:pt x="8791863" y="923213"/>
                </a:moveTo>
                <a:cubicBezTo>
                  <a:pt x="8798442" y="923213"/>
                  <a:pt x="8801730" y="926504"/>
                  <a:pt x="8801730" y="933081"/>
                </a:cubicBezTo>
                <a:cubicBezTo>
                  <a:pt x="8801730" y="933081"/>
                  <a:pt x="8798442" y="936369"/>
                  <a:pt x="8791863" y="942949"/>
                </a:cubicBezTo>
                <a:cubicBezTo>
                  <a:pt x="8785282" y="949526"/>
                  <a:pt x="8781994" y="952815"/>
                  <a:pt x="8781994" y="952815"/>
                </a:cubicBezTo>
                <a:lnTo>
                  <a:pt x="8762260" y="933081"/>
                </a:lnTo>
                <a:cubicBezTo>
                  <a:pt x="8775417" y="926504"/>
                  <a:pt x="8785285" y="923213"/>
                  <a:pt x="8791863" y="923213"/>
                </a:cubicBezTo>
                <a:close/>
                <a:moveTo>
                  <a:pt x="8525443" y="913347"/>
                </a:moveTo>
                <a:cubicBezTo>
                  <a:pt x="8538600" y="913347"/>
                  <a:pt x="8538600" y="919924"/>
                  <a:pt x="8525443" y="933081"/>
                </a:cubicBezTo>
                <a:cubicBezTo>
                  <a:pt x="8512286" y="933081"/>
                  <a:pt x="8505708" y="933081"/>
                  <a:pt x="8505708" y="933081"/>
                </a:cubicBezTo>
                <a:cubicBezTo>
                  <a:pt x="8505708" y="919924"/>
                  <a:pt x="8512286" y="913347"/>
                  <a:pt x="8525443" y="913347"/>
                </a:cubicBezTo>
                <a:close/>
                <a:moveTo>
                  <a:pt x="6709839" y="913347"/>
                </a:moveTo>
                <a:cubicBezTo>
                  <a:pt x="6709839" y="926504"/>
                  <a:pt x="6696684" y="933081"/>
                  <a:pt x="6670370" y="933081"/>
                </a:cubicBezTo>
                <a:lnTo>
                  <a:pt x="6729574" y="952815"/>
                </a:lnTo>
                <a:cubicBezTo>
                  <a:pt x="6729574" y="952815"/>
                  <a:pt x="6729574" y="946238"/>
                  <a:pt x="6729574" y="933081"/>
                </a:cubicBezTo>
                <a:close/>
                <a:moveTo>
                  <a:pt x="1776134" y="913347"/>
                </a:moveTo>
                <a:lnTo>
                  <a:pt x="1815604" y="952815"/>
                </a:lnTo>
                <a:lnTo>
                  <a:pt x="1815604" y="933081"/>
                </a:lnTo>
                <a:cubicBezTo>
                  <a:pt x="1789291" y="919924"/>
                  <a:pt x="1776134" y="913347"/>
                  <a:pt x="1776134" y="913347"/>
                </a:cubicBezTo>
                <a:close/>
                <a:moveTo>
                  <a:pt x="453901" y="913347"/>
                </a:moveTo>
                <a:lnTo>
                  <a:pt x="453901" y="933081"/>
                </a:lnTo>
                <a:cubicBezTo>
                  <a:pt x="467058" y="919924"/>
                  <a:pt x="473634" y="913347"/>
                  <a:pt x="473634" y="913347"/>
                </a:cubicBezTo>
                <a:cubicBezTo>
                  <a:pt x="473634" y="913347"/>
                  <a:pt x="467058" y="913347"/>
                  <a:pt x="453901" y="913347"/>
                </a:cubicBezTo>
                <a:close/>
                <a:moveTo>
                  <a:pt x="13301268" y="893611"/>
                </a:moveTo>
                <a:cubicBezTo>
                  <a:pt x="13314425" y="893611"/>
                  <a:pt x="13327582" y="900190"/>
                  <a:pt x="13340738" y="913347"/>
                </a:cubicBezTo>
                <a:lnTo>
                  <a:pt x="13321004" y="933081"/>
                </a:lnTo>
                <a:close/>
                <a:moveTo>
                  <a:pt x="11308051" y="893611"/>
                </a:moveTo>
                <a:lnTo>
                  <a:pt x="11327788" y="913347"/>
                </a:lnTo>
                <a:cubicBezTo>
                  <a:pt x="11327788" y="926504"/>
                  <a:pt x="11321208" y="933081"/>
                  <a:pt x="11308051" y="933081"/>
                </a:cubicBezTo>
                <a:cubicBezTo>
                  <a:pt x="11308051" y="933081"/>
                  <a:pt x="11308051" y="926504"/>
                  <a:pt x="11308051" y="913347"/>
                </a:cubicBezTo>
                <a:cubicBezTo>
                  <a:pt x="11308051" y="913347"/>
                  <a:pt x="11308051" y="906768"/>
                  <a:pt x="11308051" y="893611"/>
                </a:cubicBezTo>
                <a:close/>
                <a:moveTo>
                  <a:pt x="11268584" y="893611"/>
                </a:moveTo>
                <a:cubicBezTo>
                  <a:pt x="11268584" y="906768"/>
                  <a:pt x="11268584" y="913347"/>
                  <a:pt x="11268584" y="913347"/>
                </a:cubicBezTo>
                <a:cubicBezTo>
                  <a:pt x="11268584" y="926504"/>
                  <a:pt x="11268584" y="933081"/>
                  <a:pt x="11268584" y="933081"/>
                </a:cubicBezTo>
                <a:cubicBezTo>
                  <a:pt x="11268584" y="933081"/>
                  <a:pt x="11265292" y="926504"/>
                  <a:pt x="11258715" y="913347"/>
                </a:cubicBezTo>
                <a:cubicBezTo>
                  <a:pt x="11252137" y="900190"/>
                  <a:pt x="11255427" y="893611"/>
                  <a:pt x="11268584" y="893611"/>
                </a:cubicBezTo>
                <a:close/>
                <a:moveTo>
                  <a:pt x="9078016" y="893611"/>
                </a:moveTo>
                <a:lnTo>
                  <a:pt x="9117486" y="913347"/>
                </a:lnTo>
                <a:lnTo>
                  <a:pt x="9058283" y="913347"/>
                </a:lnTo>
                <a:close/>
                <a:moveTo>
                  <a:pt x="7972868" y="893611"/>
                </a:moveTo>
                <a:cubicBezTo>
                  <a:pt x="7959711" y="893611"/>
                  <a:pt x="7956420" y="900190"/>
                  <a:pt x="7962999" y="913347"/>
                </a:cubicBezTo>
                <a:cubicBezTo>
                  <a:pt x="7969579" y="926504"/>
                  <a:pt x="7979445" y="926504"/>
                  <a:pt x="7992601" y="913347"/>
                </a:cubicBezTo>
                <a:cubicBezTo>
                  <a:pt x="7979445" y="900190"/>
                  <a:pt x="7972868" y="893611"/>
                  <a:pt x="7972868" y="893611"/>
                </a:cubicBezTo>
                <a:close/>
                <a:moveTo>
                  <a:pt x="7499231" y="893611"/>
                </a:moveTo>
                <a:lnTo>
                  <a:pt x="7479495" y="913347"/>
                </a:lnTo>
                <a:lnTo>
                  <a:pt x="7518966" y="913347"/>
                </a:lnTo>
                <a:cubicBezTo>
                  <a:pt x="7518966" y="913347"/>
                  <a:pt x="7512388" y="906768"/>
                  <a:pt x="7499231" y="893611"/>
                </a:cubicBezTo>
                <a:close/>
                <a:moveTo>
                  <a:pt x="7144005" y="893611"/>
                </a:moveTo>
                <a:cubicBezTo>
                  <a:pt x="7130849" y="893611"/>
                  <a:pt x="7124270" y="896899"/>
                  <a:pt x="7124270" y="903479"/>
                </a:cubicBezTo>
                <a:cubicBezTo>
                  <a:pt x="7124270" y="910056"/>
                  <a:pt x="7124270" y="913347"/>
                  <a:pt x="7124270" y="913347"/>
                </a:cubicBezTo>
                <a:cubicBezTo>
                  <a:pt x="7124270" y="926504"/>
                  <a:pt x="7130849" y="933081"/>
                  <a:pt x="7144005" y="933081"/>
                </a:cubicBezTo>
                <a:lnTo>
                  <a:pt x="7163739" y="913347"/>
                </a:lnTo>
                <a:cubicBezTo>
                  <a:pt x="7150584" y="900190"/>
                  <a:pt x="7144005" y="893611"/>
                  <a:pt x="7144005" y="893611"/>
                </a:cubicBezTo>
                <a:close/>
                <a:moveTo>
                  <a:pt x="256552" y="893611"/>
                </a:moveTo>
                <a:cubicBezTo>
                  <a:pt x="269709" y="893611"/>
                  <a:pt x="276287" y="896899"/>
                  <a:pt x="276287" y="903479"/>
                </a:cubicBezTo>
                <a:cubicBezTo>
                  <a:pt x="276287" y="910056"/>
                  <a:pt x="276287" y="913347"/>
                  <a:pt x="276287" y="913347"/>
                </a:cubicBezTo>
                <a:cubicBezTo>
                  <a:pt x="276287" y="926504"/>
                  <a:pt x="276287" y="933081"/>
                  <a:pt x="276287" y="933081"/>
                </a:cubicBezTo>
                <a:lnTo>
                  <a:pt x="256552" y="913347"/>
                </a:lnTo>
                <a:close/>
                <a:moveTo>
                  <a:pt x="177612" y="893611"/>
                </a:moveTo>
                <a:cubicBezTo>
                  <a:pt x="177612" y="893611"/>
                  <a:pt x="177612" y="900190"/>
                  <a:pt x="177612" y="913347"/>
                </a:cubicBezTo>
                <a:lnTo>
                  <a:pt x="177612" y="933081"/>
                </a:lnTo>
                <a:cubicBezTo>
                  <a:pt x="164455" y="933081"/>
                  <a:pt x="157879" y="926504"/>
                  <a:pt x="157879" y="913347"/>
                </a:cubicBezTo>
                <a:cubicBezTo>
                  <a:pt x="157879" y="913347"/>
                  <a:pt x="164455" y="906768"/>
                  <a:pt x="177612" y="893611"/>
                </a:cubicBezTo>
                <a:close/>
                <a:moveTo>
                  <a:pt x="11781688" y="873877"/>
                </a:moveTo>
                <a:cubicBezTo>
                  <a:pt x="11794844" y="873877"/>
                  <a:pt x="11801424" y="873877"/>
                  <a:pt x="11801424" y="873877"/>
                </a:cubicBezTo>
                <a:cubicBezTo>
                  <a:pt x="11801424" y="873877"/>
                  <a:pt x="11801424" y="880454"/>
                  <a:pt x="11801424" y="893611"/>
                </a:cubicBezTo>
                <a:cubicBezTo>
                  <a:pt x="11801424" y="946238"/>
                  <a:pt x="11781688" y="952815"/>
                  <a:pt x="11742217" y="913347"/>
                </a:cubicBezTo>
                <a:lnTo>
                  <a:pt x="11742217" y="893611"/>
                </a:lnTo>
                <a:cubicBezTo>
                  <a:pt x="11742217" y="893611"/>
                  <a:pt x="11748797" y="890322"/>
                  <a:pt x="11761954" y="883743"/>
                </a:cubicBezTo>
                <a:cubicBezTo>
                  <a:pt x="11775110" y="877166"/>
                  <a:pt x="11781688" y="873877"/>
                  <a:pt x="11781688" y="873877"/>
                </a:cubicBezTo>
                <a:close/>
                <a:moveTo>
                  <a:pt x="9413508" y="873877"/>
                </a:moveTo>
                <a:cubicBezTo>
                  <a:pt x="9426665" y="887034"/>
                  <a:pt x="9446400" y="893611"/>
                  <a:pt x="9472712" y="893611"/>
                </a:cubicBezTo>
                <a:cubicBezTo>
                  <a:pt x="9551652" y="906768"/>
                  <a:pt x="9591122" y="919924"/>
                  <a:pt x="9591122" y="933081"/>
                </a:cubicBezTo>
                <a:cubicBezTo>
                  <a:pt x="9591122" y="933081"/>
                  <a:pt x="9558232" y="926504"/>
                  <a:pt x="9492448" y="913347"/>
                </a:cubicBezTo>
                <a:cubicBezTo>
                  <a:pt x="9439822" y="913347"/>
                  <a:pt x="9413508" y="906768"/>
                  <a:pt x="9413508" y="893611"/>
                </a:cubicBezTo>
                <a:close/>
                <a:moveTo>
                  <a:pt x="9374038" y="873877"/>
                </a:moveTo>
                <a:cubicBezTo>
                  <a:pt x="9374038" y="873877"/>
                  <a:pt x="9380618" y="873877"/>
                  <a:pt x="9393774" y="873877"/>
                </a:cubicBezTo>
                <a:cubicBezTo>
                  <a:pt x="9406931" y="887034"/>
                  <a:pt x="9400354" y="893611"/>
                  <a:pt x="9374038" y="893611"/>
                </a:cubicBezTo>
                <a:cubicBezTo>
                  <a:pt x="9374038" y="893611"/>
                  <a:pt x="9374038" y="890322"/>
                  <a:pt x="9374038" y="883743"/>
                </a:cubicBezTo>
                <a:cubicBezTo>
                  <a:pt x="9374038" y="877166"/>
                  <a:pt x="9374038" y="873877"/>
                  <a:pt x="9374038" y="873877"/>
                </a:cubicBezTo>
                <a:close/>
                <a:moveTo>
                  <a:pt x="8959608" y="873877"/>
                </a:moveTo>
                <a:cubicBezTo>
                  <a:pt x="8959608" y="873877"/>
                  <a:pt x="8959608" y="880454"/>
                  <a:pt x="8959608" y="893611"/>
                </a:cubicBezTo>
                <a:cubicBezTo>
                  <a:pt x="8946451" y="893611"/>
                  <a:pt x="8939872" y="890322"/>
                  <a:pt x="8939872" y="883743"/>
                </a:cubicBezTo>
                <a:cubicBezTo>
                  <a:pt x="8939872" y="877166"/>
                  <a:pt x="8946451" y="873877"/>
                  <a:pt x="8959608" y="873877"/>
                </a:cubicBezTo>
                <a:close/>
                <a:moveTo>
                  <a:pt x="9334571" y="864009"/>
                </a:moveTo>
                <a:cubicBezTo>
                  <a:pt x="9347725" y="883743"/>
                  <a:pt x="9354304" y="893611"/>
                  <a:pt x="9354304" y="893611"/>
                </a:cubicBezTo>
                <a:lnTo>
                  <a:pt x="9334571" y="873877"/>
                </a:lnTo>
                <a:close/>
                <a:moveTo>
                  <a:pt x="6043789" y="861542"/>
                </a:moveTo>
                <a:cubicBezTo>
                  <a:pt x="6040501" y="863187"/>
                  <a:pt x="6038857" y="867297"/>
                  <a:pt x="6038857" y="873877"/>
                </a:cubicBezTo>
                <a:cubicBezTo>
                  <a:pt x="6052012" y="873877"/>
                  <a:pt x="6055301" y="880454"/>
                  <a:pt x="6048722" y="893611"/>
                </a:cubicBezTo>
                <a:cubicBezTo>
                  <a:pt x="6042144" y="906768"/>
                  <a:pt x="6045436" y="910056"/>
                  <a:pt x="6058590" y="903479"/>
                </a:cubicBezTo>
                <a:cubicBezTo>
                  <a:pt x="6071747" y="896899"/>
                  <a:pt x="6078326" y="890322"/>
                  <a:pt x="6078326" y="883743"/>
                </a:cubicBezTo>
                <a:cubicBezTo>
                  <a:pt x="6078326" y="877166"/>
                  <a:pt x="6071747" y="870586"/>
                  <a:pt x="6058590" y="864009"/>
                </a:cubicBezTo>
                <a:cubicBezTo>
                  <a:pt x="6052012" y="860721"/>
                  <a:pt x="6047080" y="859898"/>
                  <a:pt x="6043789" y="861542"/>
                </a:cubicBezTo>
                <a:close/>
                <a:moveTo>
                  <a:pt x="13222328" y="854141"/>
                </a:moveTo>
                <a:lnTo>
                  <a:pt x="13281534" y="873877"/>
                </a:lnTo>
                <a:cubicBezTo>
                  <a:pt x="13255221" y="873877"/>
                  <a:pt x="13235487" y="873877"/>
                  <a:pt x="13222328" y="873877"/>
                </a:cubicBezTo>
                <a:cubicBezTo>
                  <a:pt x="13209171" y="860721"/>
                  <a:pt x="13209171" y="854141"/>
                  <a:pt x="13222328" y="854141"/>
                </a:cubicBezTo>
                <a:close/>
                <a:moveTo>
                  <a:pt x="7301883" y="854141"/>
                </a:moveTo>
                <a:lnTo>
                  <a:pt x="7321617" y="893611"/>
                </a:lnTo>
                <a:cubicBezTo>
                  <a:pt x="7347934" y="893611"/>
                  <a:pt x="7367667" y="887034"/>
                  <a:pt x="7380822" y="873877"/>
                </a:cubicBezTo>
                <a:lnTo>
                  <a:pt x="7440027" y="933081"/>
                </a:lnTo>
                <a:cubicBezTo>
                  <a:pt x="7453181" y="933081"/>
                  <a:pt x="7456473" y="923213"/>
                  <a:pt x="7449893" y="903479"/>
                </a:cubicBezTo>
                <a:cubicBezTo>
                  <a:pt x="7443316" y="883743"/>
                  <a:pt x="7426871" y="867297"/>
                  <a:pt x="7400557" y="854141"/>
                </a:cubicBezTo>
                <a:lnTo>
                  <a:pt x="7380822" y="873877"/>
                </a:lnTo>
                <a:lnTo>
                  <a:pt x="7361087" y="873877"/>
                </a:lnTo>
                <a:cubicBezTo>
                  <a:pt x="7334774" y="887034"/>
                  <a:pt x="7321617" y="887034"/>
                  <a:pt x="7321617" y="873877"/>
                </a:cubicBezTo>
                <a:cubicBezTo>
                  <a:pt x="7321617" y="873877"/>
                  <a:pt x="7315040" y="867297"/>
                  <a:pt x="7301883" y="854141"/>
                </a:cubicBezTo>
                <a:close/>
                <a:moveTo>
                  <a:pt x="6295407" y="854141"/>
                </a:moveTo>
                <a:cubicBezTo>
                  <a:pt x="6295407" y="854141"/>
                  <a:pt x="6295407" y="860721"/>
                  <a:pt x="6295407" y="873877"/>
                </a:cubicBezTo>
                <a:cubicBezTo>
                  <a:pt x="6295407" y="887034"/>
                  <a:pt x="6301988" y="893611"/>
                  <a:pt x="6315143" y="893611"/>
                </a:cubicBezTo>
                <a:cubicBezTo>
                  <a:pt x="6328299" y="893611"/>
                  <a:pt x="6328299" y="887034"/>
                  <a:pt x="6315143" y="873877"/>
                </a:cubicBezTo>
                <a:cubicBezTo>
                  <a:pt x="6315143" y="873877"/>
                  <a:pt x="6315143" y="870586"/>
                  <a:pt x="6315143" y="864009"/>
                </a:cubicBezTo>
                <a:cubicBezTo>
                  <a:pt x="6315143" y="857432"/>
                  <a:pt x="6308564" y="854141"/>
                  <a:pt x="6295407" y="854141"/>
                </a:cubicBezTo>
                <a:close/>
                <a:moveTo>
                  <a:pt x="1677460" y="854141"/>
                </a:moveTo>
                <a:lnTo>
                  <a:pt x="1677460" y="893611"/>
                </a:lnTo>
                <a:cubicBezTo>
                  <a:pt x="1703772" y="893611"/>
                  <a:pt x="1723506" y="893611"/>
                  <a:pt x="1736663" y="893611"/>
                </a:cubicBezTo>
                <a:lnTo>
                  <a:pt x="1756399" y="913347"/>
                </a:lnTo>
                <a:cubicBezTo>
                  <a:pt x="1756399" y="913347"/>
                  <a:pt x="1756399" y="906768"/>
                  <a:pt x="1756399" y="893611"/>
                </a:cubicBezTo>
                <a:lnTo>
                  <a:pt x="1736663" y="893611"/>
                </a:lnTo>
                <a:cubicBezTo>
                  <a:pt x="1723506" y="880454"/>
                  <a:pt x="1710353" y="873877"/>
                  <a:pt x="1697196" y="873877"/>
                </a:cubicBezTo>
                <a:cubicBezTo>
                  <a:pt x="1697196" y="860721"/>
                  <a:pt x="1697196" y="854141"/>
                  <a:pt x="1697196" y="854141"/>
                </a:cubicBezTo>
                <a:cubicBezTo>
                  <a:pt x="1697196" y="854141"/>
                  <a:pt x="1690617" y="854141"/>
                  <a:pt x="1677460" y="854141"/>
                </a:cubicBezTo>
                <a:close/>
                <a:moveTo>
                  <a:pt x="13191339" y="845662"/>
                </a:moveTo>
                <a:lnTo>
                  <a:pt x="13182860" y="854141"/>
                </a:lnTo>
                <a:cubicBezTo>
                  <a:pt x="13182860" y="854141"/>
                  <a:pt x="13183682" y="853319"/>
                  <a:pt x="13185327" y="851674"/>
                </a:cubicBezTo>
                <a:close/>
                <a:moveTo>
                  <a:pt x="13202594" y="834407"/>
                </a:moveTo>
                <a:lnTo>
                  <a:pt x="13191339" y="845662"/>
                </a:lnTo>
                <a:lnTo>
                  <a:pt x="13192726" y="844275"/>
                </a:lnTo>
                <a:cubicBezTo>
                  <a:pt x="13199303" y="837695"/>
                  <a:pt x="13202594" y="834407"/>
                  <a:pt x="13202594" y="834407"/>
                </a:cubicBezTo>
                <a:close/>
                <a:moveTo>
                  <a:pt x="7222943" y="834407"/>
                </a:moveTo>
                <a:cubicBezTo>
                  <a:pt x="7209787" y="834407"/>
                  <a:pt x="7203209" y="840984"/>
                  <a:pt x="7203209" y="854141"/>
                </a:cubicBezTo>
                <a:cubicBezTo>
                  <a:pt x="7216363" y="854141"/>
                  <a:pt x="7222943" y="854141"/>
                  <a:pt x="7222943" y="854141"/>
                </a:cubicBezTo>
                <a:lnTo>
                  <a:pt x="7242679" y="854141"/>
                </a:lnTo>
                <a:close/>
                <a:moveTo>
                  <a:pt x="5979653" y="834407"/>
                </a:moveTo>
                <a:lnTo>
                  <a:pt x="5959918" y="854141"/>
                </a:lnTo>
                <a:lnTo>
                  <a:pt x="5940182" y="873877"/>
                </a:lnTo>
                <a:lnTo>
                  <a:pt x="5979653" y="893611"/>
                </a:lnTo>
                <a:cubicBezTo>
                  <a:pt x="5979653" y="880454"/>
                  <a:pt x="5986230" y="873877"/>
                  <a:pt x="5999386" y="873877"/>
                </a:cubicBezTo>
                <a:lnTo>
                  <a:pt x="5999386" y="854141"/>
                </a:lnTo>
                <a:cubicBezTo>
                  <a:pt x="5999386" y="840984"/>
                  <a:pt x="5999386" y="834407"/>
                  <a:pt x="5999386" y="834407"/>
                </a:cubicBezTo>
                <a:cubicBezTo>
                  <a:pt x="5999386" y="834407"/>
                  <a:pt x="5992809" y="834407"/>
                  <a:pt x="5979653" y="834407"/>
                </a:cubicBezTo>
                <a:close/>
                <a:moveTo>
                  <a:pt x="1618255" y="834407"/>
                </a:moveTo>
                <a:cubicBezTo>
                  <a:pt x="1605098" y="834407"/>
                  <a:pt x="1598521" y="837695"/>
                  <a:pt x="1598521" y="844275"/>
                </a:cubicBezTo>
                <a:cubicBezTo>
                  <a:pt x="1598521" y="850852"/>
                  <a:pt x="1605098" y="854141"/>
                  <a:pt x="1618255" y="854141"/>
                </a:cubicBezTo>
                <a:cubicBezTo>
                  <a:pt x="1618255" y="854141"/>
                  <a:pt x="1618255" y="850852"/>
                  <a:pt x="1618255" y="844275"/>
                </a:cubicBezTo>
                <a:cubicBezTo>
                  <a:pt x="1618255" y="837695"/>
                  <a:pt x="1618255" y="834407"/>
                  <a:pt x="1618255" y="834407"/>
                </a:cubicBezTo>
                <a:close/>
                <a:moveTo>
                  <a:pt x="256552" y="834407"/>
                </a:moveTo>
                <a:cubicBezTo>
                  <a:pt x="269709" y="834407"/>
                  <a:pt x="282866" y="844275"/>
                  <a:pt x="296023" y="864009"/>
                </a:cubicBezTo>
                <a:lnTo>
                  <a:pt x="296023" y="883743"/>
                </a:lnTo>
                <a:cubicBezTo>
                  <a:pt x="296023" y="877166"/>
                  <a:pt x="292734" y="873877"/>
                  <a:pt x="286155" y="873877"/>
                </a:cubicBezTo>
                <a:cubicBezTo>
                  <a:pt x="279576" y="873877"/>
                  <a:pt x="269709" y="873877"/>
                  <a:pt x="256552" y="873877"/>
                </a:cubicBezTo>
                <a:close/>
                <a:moveTo>
                  <a:pt x="11574471" y="814673"/>
                </a:moveTo>
                <a:cubicBezTo>
                  <a:pt x="11581051" y="814673"/>
                  <a:pt x="11584339" y="814673"/>
                  <a:pt x="11584339" y="814673"/>
                </a:cubicBezTo>
                <a:cubicBezTo>
                  <a:pt x="11597496" y="827830"/>
                  <a:pt x="11600785" y="837695"/>
                  <a:pt x="11594208" y="844275"/>
                </a:cubicBezTo>
                <a:cubicBezTo>
                  <a:pt x="11587628" y="850852"/>
                  <a:pt x="11577763" y="854141"/>
                  <a:pt x="11564606" y="854141"/>
                </a:cubicBezTo>
                <a:cubicBezTo>
                  <a:pt x="11564606" y="840984"/>
                  <a:pt x="11564606" y="834407"/>
                  <a:pt x="11564606" y="834407"/>
                </a:cubicBezTo>
                <a:cubicBezTo>
                  <a:pt x="11564606" y="821250"/>
                  <a:pt x="11567894" y="814673"/>
                  <a:pt x="11574471" y="814673"/>
                </a:cubicBezTo>
                <a:close/>
                <a:moveTo>
                  <a:pt x="9393774" y="814673"/>
                </a:moveTo>
                <a:cubicBezTo>
                  <a:pt x="9406931" y="814673"/>
                  <a:pt x="9416797" y="814673"/>
                  <a:pt x="9423376" y="814673"/>
                </a:cubicBezTo>
                <a:cubicBezTo>
                  <a:pt x="9429956" y="814673"/>
                  <a:pt x="9433245" y="814673"/>
                  <a:pt x="9433245" y="814673"/>
                </a:cubicBezTo>
                <a:lnTo>
                  <a:pt x="9413508" y="834407"/>
                </a:lnTo>
                <a:close/>
                <a:moveTo>
                  <a:pt x="6433553" y="814673"/>
                </a:moveTo>
                <a:lnTo>
                  <a:pt x="6433553" y="834407"/>
                </a:lnTo>
                <a:cubicBezTo>
                  <a:pt x="6446708" y="847564"/>
                  <a:pt x="6453286" y="857432"/>
                  <a:pt x="6453286" y="864009"/>
                </a:cubicBezTo>
                <a:cubicBezTo>
                  <a:pt x="6453286" y="870586"/>
                  <a:pt x="6440132" y="873877"/>
                  <a:pt x="6413818" y="873877"/>
                </a:cubicBezTo>
                <a:cubicBezTo>
                  <a:pt x="6426976" y="873877"/>
                  <a:pt x="6446708" y="880454"/>
                  <a:pt x="6473022" y="893611"/>
                </a:cubicBezTo>
                <a:lnTo>
                  <a:pt x="6551960" y="933081"/>
                </a:lnTo>
                <a:cubicBezTo>
                  <a:pt x="6551960" y="933081"/>
                  <a:pt x="6545381" y="933081"/>
                  <a:pt x="6532225" y="933081"/>
                </a:cubicBezTo>
                <a:cubicBezTo>
                  <a:pt x="6519068" y="933081"/>
                  <a:pt x="6502623" y="929793"/>
                  <a:pt x="6482890" y="923213"/>
                </a:cubicBezTo>
                <a:lnTo>
                  <a:pt x="6433555" y="903479"/>
                </a:lnTo>
                <a:lnTo>
                  <a:pt x="6420502" y="896953"/>
                </a:lnTo>
                <a:lnTo>
                  <a:pt x="6418751" y="896078"/>
                </a:lnTo>
                <a:cubicBezTo>
                  <a:pt x="6415462" y="894433"/>
                  <a:pt x="6413818" y="893611"/>
                  <a:pt x="6413818" y="893611"/>
                </a:cubicBezTo>
                <a:lnTo>
                  <a:pt x="6420502" y="896953"/>
                </a:lnTo>
                <a:lnTo>
                  <a:pt x="6433553" y="903479"/>
                </a:lnTo>
                <a:lnTo>
                  <a:pt x="6433555" y="903479"/>
                </a:lnTo>
                <a:lnTo>
                  <a:pt x="6492755" y="933081"/>
                </a:lnTo>
                <a:lnTo>
                  <a:pt x="6571695" y="952815"/>
                </a:lnTo>
                <a:cubicBezTo>
                  <a:pt x="6571695" y="952815"/>
                  <a:pt x="6571695" y="949526"/>
                  <a:pt x="6571695" y="942949"/>
                </a:cubicBezTo>
                <a:cubicBezTo>
                  <a:pt x="6571695" y="936369"/>
                  <a:pt x="6571695" y="926504"/>
                  <a:pt x="6571695" y="913347"/>
                </a:cubicBezTo>
                <a:cubicBezTo>
                  <a:pt x="6558539" y="900190"/>
                  <a:pt x="6545381" y="887034"/>
                  <a:pt x="6532225" y="873877"/>
                </a:cubicBezTo>
                <a:cubicBezTo>
                  <a:pt x="6519068" y="887034"/>
                  <a:pt x="6512491" y="887034"/>
                  <a:pt x="6512491" y="873877"/>
                </a:cubicBezTo>
                <a:cubicBezTo>
                  <a:pt x="6512491" y="834407"/>
                  <a:pt x="6486175" y="814673"/>
                  <a:pt x="6433553" y="814673"/>
                </a:cubicBezTo>
                <a:close/>
                <a:moveTo>
                  <a:pt x="572308" y="814673"/>
                </a:moveTo>
                <a:cubicBezTo>
                  <a:pt x="598622" y="854141"/>
                  <a:pt x="624935" y="880454"/>
                  <a:pt x="651249" y="893611"/>
                </a:cubicBezTo>
                <a:cubicBezTo>
                  <a:pt x="651249" y="893611"/>
                  <a:pt x="651249" y="887034"/>
                  <a:pt x="651249" y="873877"/>
                </a:cubicBezTo>
                <a:cubicBezTo>
                  <a:pt x="651249" y="834407"/>
                  <a:pt x="624935" y="814673"/>
                  <a:pt x="572308" y="814673"/>
                </a:cubicBezTo>
                <a:close/>
                <a:moveTo>
                  <a:pt x="503237" y="814673"/>
                </a:moveTo>
                <a:cubicBezTo>
                  <a:pt x="496659" y="814673"/>
                  <a:pt x="499948" y="821250"/>
                  <a:pt x="513104" y="834407"/>
                </a:cubicBezTo>
                <a:cubicBezTo>
                  <a:pt x="526261" y="847564"/>
                  <a:pt x="532841" y="847564"/>
                  <a:pt x="532841" y="834407"/>
                </a:cubicBezTo>
                <a:cubicBezTo>
                  <a:pt x="519684" y="821250"/>
                  <a:pt x="509816" y="814673"/>
                  <a:pt x="503237" y="814673"/>
                </a:cubicBezTo>
                <a:close/>
                <a:moveTo>
                  <a:pt x="9334571" y="794937"/>
                </a:moveTo>
                <a:cubicBezTo>
                  <a:pt x="9360884" y="794937"/>
                  <a:pt x="9360884" y="808093"/>
                  <a:pt x="9334571" y="834407"/>
                </a:cubicBezTo>
                <a:lnTo>
                  <a:pt x="9334571" y="864009"/>
                </a:lnTo>
                <a:cubicBezTo>
                  <a:pt x="9321414" y="844275"/>
                  <a:pt x="9314835" y="827830"/>
                  <a:pt x="9314835" y="814673"/>
                </a:cubicBezTo>
                <a:cubicBezTo>
                  <a:pt x="9314835" y="801514"/>
                  <a:pt x="9321414" y="794937"/>
                  <a:pt x="9334571" y="794937"/>
                </a:cubicBezTo>
                <a:close/>
                <a:moveTo>
                  <a:pt x="7953131" y="794937"/>
                </a:moveTo>
                <a:cubicBezTo>
                  <a:pt x="7966288" y="794937"/>
                  <a:pt x="7976157" y="794937"/>
                  <a:pt x="7982736" y="794937"/>
                </a:cubicBezTo>
                <a:cubicBezTo>
                  <a:pt x="7989313" y="794937"/>
                  <a:pt x="7992601" y="794937"/>
                  <a:pt x="7992601" y="794937"/>
                </a:cubicBezTo>
                <a:lnTo>
                  <a:pt x="8012335" y="814673"/>
                </a:lnTo>
                <a:cubicBezTo>
                  <a:pt x="7972868" y="814673"/>
                  <a:pt x="7953131" y="814673"/>
                  <a:pt x="7953131" y="814673"/>
                </a:cubicBezTo>
                <a:cubicBezTo>
                  <a:pt x="7939975" y="814673"/>
                  <a:pt x="7936687" y="811382"/>
                  <a:pt x="7943263" y="804805"/>
                </a:cubicBezTo>
                <a:cubicBezTo>
                  <a:pt x="7949843" y="798228"/>
                  <a:pt x="7953131" y="794937"/>
                  <a:pt x="7953131" y="794937"/>
                </a:cubicBezTo>
                <a:close/>
                <a:moveTo>
                  <a:pt x="7341353" y="794937"/>
                </a:moveTo>
                <a:lnTo>
                  <a:pt x="7361087" y="814673"/>
                </a:lnTo>
                <a:lnTo>
                  <a:pt x="7400557" y="814673"/>
                </a:lnTo>
                <a:lnTo>
                  <a:pt x="7361087" y="794937"/>
                </a:lnTo>
                <a:close/>
                <a:moveTo>
                  <a:pt x="6828247" y="794937"/>
                </a:moveTo>
                <a:lnTo>
                  <a:pt x="6847981" y="814673"/>
                </a:lnTo>
                <a:lnTo>
                  <a:pt x="6847981" y="794937"/>
                </a:lnTo>
                <a:close/>
                <a:moveTo>
                  <a:pt x="6136297" y="783220"/>
                </a:moveTo>
                <a:cubicBezTo>
                  <a:pt x="6132187" y="782809"/>
                  <a:pt x="6129307" y="783427"/>
                  <a:pt x="6127662" y="785069"/>
                </a:cubicBezTo>
                <a:cubicBezTo>
                  <a:pt x="6121085" y="791646"/>
                  <a:pt x="6121085" y="801514"/>
                  <a:pt x="6127662" y="814673"/>
                </a:cubicBezTo>
                <a:cubicBezTo>
                  <a:pt x="6134242" y="827830"/>
                  <a:pt x="6144110" y="834407"/>
                  <a:pt x="6157263" y="834407"/>
                </a:cubicBezTo>
                <a:cubicBezTo>
                  <a:pt x="6157263" y="834407"/>
                  <a:pt x="6163844" y="834407"/>
                  <a:pt x="6177001" y="834407"/>
                </a:cubicBezTo>
                <a:cubicBezTo>
                  <a:pt x="6190156" y="834407"/>
                  <a:pt x="6196734" y="840984"/>
                  <a:pt x="6196734" y="854141"/>
                </a:cubicBezTo>
                <a:cubicBezTo>
                  <a:pt x="6249361" y="880454"/>
                  <a:pt x="6275675" y="880454"/>
                  <a:pt x="6275675" y="854141"/>
                </a:cubicBezTo>
                <a:cubicBezTo>
                  <a:pt x="6275675" y="854141"/>
                  <a:pt x="6252650" y="840984"/>
                  <a:pt x="6206602" y="814673"/>
                </a:cubicBezTo>
                <a:cubicBezTo>
                  <a:pt x="6172065" y="794940"/>
                  <a:pt x="6148631" y="784453"/>
                  <a:pt x="6136297" y="783220"/>
                </a:cubicBezTo>
                <a:close/>
                <a:moveTo>
                  <a:pt x="246685" y="775203"/>
                </a:moveTo>
                <a:cubicBezTo>
                  <a:pt x="240107" y="775203"/>
                  <a:pt x="236817" y="781780"/>
                  <a:pt x="236817" y="794937"/>
                </a:cubicBezTo>
                <a:lnTo>
                  <a:pt x="276287" y="794937"/>
                </a:lnTo>
                <a:cubicBezTo>
                  <a:pt x="263130" y="781780"/>
                  <a:pt x="253264" y="775203"/>
                  <a:pt x="246685" y="775203"/>
                </a:cubicBezTo>
                <a:close/>
                <a:moveTo>
                  <a:pt x="8150479" y="755467"/>
                </a:moveTo>
                <a:lnTo>
                  <a:pt x="8170216" y="755467"/>
                </a:lnTo>
                <a:cubicBezTo>
                  <a:pt x="8183370" y="755467"/>
                  <a:pt x="8189949" y="762044"/>
                  <a:pt x="8189949" y="775203"/>
                </a:cubicBezTo>
                <a:cubicBezTo>
                  <a:pt x="8176793" y="775203"/>
                  <a:pt x="8166927" y="781780"/>
                  <a:pt x="8160347" y="794937"/>
                </a:cubicBezTo>
                <a:cubicBezTo>
                  <a:pt x="8153768" y="808093"/>
                  <a:pt x="8147191" y="814673"/>
                  <a:pt x="8140615" y="814673"/>
                </a:cubicBezTo>
                <a:cubicBezTo>
                  <a:pt x="8134035" y="814673"/>
                  <a:pt x="8127458" y="811382"/>
                  <a:pt x="8120877" y="804805"/>
                </a:cubicBezTo>
                <a:cubicBezTo>
                  <a:pt x="8114298" y="798228"/>
                  <a:pt x="8117589" y="791646"/>
                  <a:pt x="8130746" y="785069"/>
                </a:cubicBezTo>
                <a:cubicBezTo>
                  <a:pt x="8143903" y="778492"/>
                  <a:pt x="8150479" y="768626"/>
                  <a:pt x="8150479" y="755467"/>
                </a:cubicBezTo>
                <a:close/>
                <a:moveTo>
                  <a:pt x="7301883" y="755467"/>
                </a:moveTo>
                <a:lnTo>
                  <a:pt x="7301883" y="775203"/>
                </a:lnTo>
                <a:lnTo>
                  <a:pt x="7321617" y="775203"/>
                </a:lnTo>
                <a:cubicBezTo>
                  <a:pt x="7308461" y="762044"/>
                  <a:pt x="7301883" y="755467"/>
                  <a:pt x="7301883" y="755467"/>
                </a:cubicBezTo>
                <a:close/>
                <a:moveTo>
                  <a:pt x="6670370" y="755467"/>
                </a:moveTo>
                <a:lnTo>
                  <a:pt x="6729574" y="794937"/>
                </a:lnTo>
                <a:lnTo>
                  <a:pt x="6729574" y="775203"/>
                </a:lnTo>
                <a:close/>
                <a:moveTo>
                  <a:pt x="5999386" y="755467"/>
                </a:moveTo>
                <a:cubicBezTo>
                  <a:pt x="5999386" y="755467"/>
                  <a:pt x="5999386" y="762044"/>
                  <a:pt x="5999386" y="775203"/>
                </a:cubicBezTo>
                <a:lnTo>
                  <a:pt x="6058590" y="775203"/>
                </a:lnTo>
                <a:cubicBezTo>
                  <a:pt x="6058590" y="762044"/>
                  <a:pt x="6045436" y="755467"/>
                  <a:pt x="6019122" y="755467"/>
                </a:cubicBezTo>
                <a:cubicBezTo>
                  <a:pt x="6005963" y="755467"/>
                  <a:pt x="5999386" y="755467"/>
                  <a:pt x="5999386" y="755467"/>
                </a:cubicBezTo>
                <a:close/>
                <a:moveTo>
                  <a:pt x="8071542" y="735733"/>
                </a:moveTo>
                <a:cubicBezTo>
                  <a:pt x="8084696" y="735733"/>
                  <a:pt x="8091275" y="735733"/>
                  <a:pt x="8091275" y="735733"/>
                </a:cubicBezTo>
                <a:lnTo>
                  <a:pt x="8071542" y="755467"/>
                </a:lnTo>
                <a:close/>
                <a:moveTo>
                  <a:pt x="5959918" y="735733"/>
                </a:moveTo>
                <a:cubicBezTo>
                  <a:pt x="5959918" y="735733"/>
                  <a:pt x="5959918" y="742310"/>
                  <a:pt x="5959918" y="755467"/>
                </a:cubicBezTo>
                <a:cubicBezTo>
                  <a:pt x="5973072" y="768626"/>
                  <a:pt x="5979653" y="775203"/>
                  <a:pt x="5979653" y="775203"/>
                </a:cubicBezTo>
                <a:cubicBezTo>
                  <a:pt x="5979653" y="775203"/>
                  <a:pt x="5979653" y="768626"/>
                  <a:pt x="5979653" y="755467"/>
                </a:cubicBezTo>
                <a:cubicBezTo>
                  <a:pt x="5979653" y="742310"/>
                  <a:pt x="5976364" y="735733"/>
                  <a:pt x="5969784" y="735733"/>
                </a:cubicBezTo>
                <a:cubicBezTo>
                  <a:pt x="5963205" y="735733"/>
                  <a:pt x="5959918" y="735733"/>
                  <a:pt x="5959918" y="735733"/>
                </a:cubicBezTo>
                <a:close/>
                <a:moveTo>
                  <a:pt x="12748694" y="715997"/>
                </a:moveTo>
                <a:lnTo>
                  <a:pt x="12827632" y="735733"/>
                </a:lnTo>
                <a:lnTo>
                  <a:pt x="12788164" y="735733"/>
                </a:lnTo>
                <a:close/>
                <a:moveTo>
                  <a:pt x="6216470" y="715997"/>
                </a:moveTo>
                <a:lnTo>
                  <a:pt x="6315143" y="775203"/>
                </a:lnTo>
                <a:cubicBezTo>
                  <a:pt x="6315143" y="762044"/>
                  <a:pt x="6301988" y="748890"/>
                  <a:pt x="6275675" y="735733"/>
                </a:cubicBezTo>
                <a:cubicBezTo>
                  <a:pt x="6249361" y="722576"/>
                  <a:pt x="6229625" y="715997"/>
                  <a:pt x="6216470" y="715997"/>
                </a:cubicBezTo>
                <a:close/>
                <a:moveTo>
                  <a:pt x="39468" y="715997"/>
                </a:moveTo>
                <a:cubicBezTo>
                  <a:pt x="52628" y="715997"/>
                  <a:pt x="62493" y="715997"/>
                  <a:pt x="69074" y="715997"/>
                </a:cubicBezTo>
                <a:cubicBezTo>
                  <a:pt x="75650" y="715997"/>
                  <a:pt x="78938" y="722576"/>
                  <a:pt x="78938" y="735733"/>
                </a:cubicBezTo>
                <a:cubicBezTo>
                  <a:pt x="78938" y="735733"/>
                  <a:pt x="65781" y="735733"/>
                  <a:pt x="39468" y="735733"/>
                </a:cubicBezTo>
                <a:cubicBezTo>
                  <a:pt x="26314" y="735733"/>
                  <a:pt x="19735" y="735733"/>
                  <a:pt x="19735" y="735733"/>
                </a:cubicBezTo>
                <a:cubicBezTo>
                  <a:pt x="19735" y="722576"/>
                  <a:pt x="26314" y="715997"/>
                  <a:pt x="39468" y="715997"/>
                </a:cubicBezTo>
                <a:close/>
                <a:moveTo>
                  <a:pt x="12906572" y="696263"/>
                </a:moveTo>
                <a:cubicBezTo>
                  <a:pt x="12906572" y="696263"/>
                  <a:pt x="12913149" y="696263"/>
                  <a:pt x="12926306" y="696263"/>
                </a:cubicBezTo>
                <a:cubicBezTo>
                  <a:pt x="12952619" y="696263"/>
                  <a:pt x="12965776" y="702840"/>
                  <a:pt x="12965776" y="715997"/>
                </a:cubicBezTo>
                <a:lnTo>
                  <a:pt x="12985512" y="735733"/>
                </a:lnTo>
                <a:lnTo>
                  <a:pt x="13005246" y="755467"/>
                </a:lnTo>
                <a:lnTo>
                  <a:pt x="12985512" y="775203"/>
                </a:lnTo>
                <a:cubicBezTo>
                  <a:pt x="12972353" y="775203"/>
                  <a:pt x="12962487" y="781780"/>
                  <a:pt x="12955910" y="794937"/>
                </a:cubicBezTo>
                <a:cubicBezTo>
                  <a:pt x="12949331" y="808093"/>
                  <a:pt x="12939465" y="801514"/>
                  <a:pt x="12926306" y="775203"/>
                </a:cubicBezTo>
                <a:cubicBezTo>
                  <a:pt x="12913149" y="762044"/>
                  <a:pt x="12906572" y="755467"/>
                  <a:pt x="12906572" y="755467"/>
                </a:cubicBezTo>
                <a:cubicBezTo>
                  <a:pt x="12906572" y="755467"/>
                  <a:pt x="12913149" y="748890"/>
                  <a:pt x="12926306" y="735733"/>
                </a:cubicBezTo>
                <a:lnTo>
                  <a:pt x="12926306" y="715997"/>
                </a:lnTo>
                <a:cubicBezTo>
                  <a:pt x="12913149" y="702840"/>
                  <a:pt x="12906572" y="696263"/>
                  <a:pt x="12906572" y="696263"/>
                </a:cubicBezTo>
                <a:close/>
                <a:moveTo>
                  <a:pt x="9038548" y="696263"/>
                </a:moveTo>
                <a:lnTo>
                  <a:pt x="9058283" y="715997"/>
                </a:lnTo>
                <a:cubicBezTo>
                  <a:pt x="9058283" y="715997"/>
                  <a:pt x="9064862" y="715997"/>
                  <a:pt x="9078016" y="715997"/>
                </a:cubicBezTo>
                <a:cubicBezTo>
                  <a:pt x="9078016" y="742310"/>
                  <a:pt x="9084597" y="748890"/>
                  <a:pt x="9097752" y="735733"/>
                </a:cubicBezTo>
                <a:cubicBezTo>
                  <a:pt x="9110906" y="722576"/>
                  <a:pt x="9133934" y="719288"/>
                  <a:pt x="9166824" y="725865"/>
                </a:cubicBezTo>
                <a:cubicBezTo>
                  <a:pt x="9199716" y="732442"/>
                  <a:pt x="9222740" y="735733"/>
                  <a:pt x="9235897" y="735733"/>
                </a:cubicBezTo>
                <a:cubicBezTo>
                  <a:pt x="9249051" y="735733"/>
                  <a:pt x="9258919" y="735733"/>
                  <a:pt x="9265498" y="735733"/>
                </a:cubicBezTo>
                <a:cubicBezTo>
                  <a:pt x="9272079" y="735733"/>
                  <a:pt x="9275367" y="735733"/>
                  <a:pt x="9275367" y="735733"/>
                </a:cubicBezTo>
                <a:lnTo>
                  <a:pt x="9275367" y="755467"/>
                </a:lnTo>
                <a:cubicBezTo>
                  <a:pt x="9262210" y="742310"/>
                  <a:pt x="9255630" y="748890"/>
                  <a:pt x="9255630" y="775203"/>
                </a:cubicBezTo>
                <a:cubicBezTo>
                  <a:pt x="9255630" y="801514"/>
                  <a:pt x="9242474" y="808093"/>
                  <a:pt x="9216160" y="794937"/>
                </a:cubicBezTo>
                <a:lnTo>
                  <a:pt x="9176693" y="794937"/>
                </a:lnTo>
                <a:cubicBezTo>
                  <a:pt x="9176693" y="781780"/>
                  <a:pt x="9163536" y="775203"/>
                  <a:pt x="9137222" y="775203"/>
                </a:cubicBezTo>
                <a:lnTo>
                  <a:pt x="9097752" y="794937"/>
                </a:lnTo>
                <a:lnTo>
                  <a:pt x="9117486" y="814673"/>
                </a:lnTo>
                <a:lnTo>
                  <a:pt x="9078016" y="814673"/>
                </a:lnTo>
                <a:cubicBezTo>
                  <a:pt x="9064862" y="801514"/>
                  <a:pt x="9061572" y="791646"/>
                  <a:pt x="9068150" y="785069"/>
                </a:cubicBezTo>
                <a:cubicBezTo>
                  <a:pt x="9074727" y="778492"/>
                  <a:pt x="9058283" y="768626"/>
                  <a:pt x="9018812" y="755467"/>
                </a:cubicBezTo>
                <a:cubicBezTo>
                  <a:pt x="8887248" y="742310"/>
                  <a:pt x="8814887" y="729156"/>
                  <a:pt x="8801730" y="715997"/>
                </a:cubicBezTo>
                <a:lnTo>
                  <a:pt x="8979342" y="715997"/>
                </a:lnTo>
                <a:close/>
                <a:moveTo>
                  <a:pt x="7637375" y="696263"/>
                </a:moveTo>
                <a:lnTo>
                  <a:pt x="7657109" y="715997"/>
                </a:lnTo>
                <a:cubicBezTo>
                  <a:pt x="7683423" y="715997"/>
                  <a:pt x="7703159" y="715997"/>
                  <a:pt x="7716316" y="715997"/>
                </a:cubicBezTo>
                <a:cubicBezTo>
                  <a:pt x="7703159" y="702840"/>
                  <a:pt x="7683423" y="696263"/>
                  <a:pt x="7657109" y="696263"/>
                </a:cubicBezTo>
                <a:close/>
                <a:moveTo>
                  <a:pt x="7065065" y="696263"/>
                </a:moveTo>
                <a:lnTo>
                  <a:pt x="7084799" y="735733"/>
                </a:lnTo>
                <a:lnTo>
                  <a:pt x="7084799" y="755467"/>
                </a:lnTo>
                <a:cubicBezTo>
                  <a:pt x="7071645" y="742310"/>
                  <a:pt x="7065065" y="742310"/>
                  <a:pt x="7065065" y="755467"/>
                </a:cubicBezTo>
                <a:cubicBezTo>
                  <a:pt x="7065065" y="755467"/>
                  <a:pt x="7068353" y="758758"/>
                  <a:pt x="7074933" y="765335"/>
                </a:cubicBezTo>
                <a:cubicBezTo>
                  <a:pt x="7081511" y="771912"/>
                  <a:pt x="7084799" y="775203"/>
                  <a:pt x="7084799" y="775203"/>
                </a:cubicBezTo>
                <a:lnTo>
                  <a:pt x="7065065" y="814673"/>
                </a:lnTo>
                <a:cubicBezTo>
                  <a:pt x="6999281" y="814673"/>
                  <a:pt x="6999281" y="827830"/>
                  <a:pt x="7065065" y="854141"/>
                </a:cubicBezTo>
                <a:cubicBezTo>
                  <a:pt x="7104535" y="854141"/>
                  <a:pt x="7124270" y="854141"/>
                  <a:pt x="7124270" y="854141"/>
                </a:cubicBezTo>
                <a:cubicBezTo>
                  <a:pt x="7111113" y="840984"/>
                  <a:pt x="7111113" y="827830"/>
                  <a:pt x="7124270" y="814673"/>
                </a:cubicBezTo>
                <a:cubicBezTo>
                  <a:pt x="7137427" y="801514"/>
                  <a:pt x="7150584" y="801514"/>
                  <a:pt x="7163739" y="814673"/>
                </a:cubicBezTo>
                <a:cubicBezTo>
                  <a:pt x="7176896" y="827830"/>
                  <a:pt x="7183473" y="827830"/>
                  <a:pt x="7183473" y="814673"/>
                </a:cubicBezTo>
                <a:cubicBezTo>
                  <a:pt x="7183473" y="801514"/>
                  <a:pt x="7190053" y="801514"/>
                  <a:pt x="7203209" y="814673"/>
                </a:cubicBezTo>
                <a:lnTo>
                  <a:pt x="7222943" y="794937"/>
                </a:lnTo>
                <a:lnTo>
                  <a:pt x="7183473" y="755467"/>
                </a:lnTo>
                <a:cubicBezTo>
                  <a:pt x="7157162" y="742310"/>
                  <a:pt x="7144005" y="742310"/>
                  <a:pt x="7144005" y="755467"/>
                </a:cubicBezTo>
                <a:lnTo>
                  <a:pt x="7124270" y="735733"/>
                </a:lnTo>
                <a:cubicBezTo>
                  <a:pt x="7124270" y="722576"/>
                  <a:pt x="7117689" y="715997"/>
                  <a:pt x="7104535" y="715997"/>
                </a:cubicBezTo>
                <a:lnTo>
                  <a:pt x="7084799" y="715997"/>
                </a:lnTo>
                <a:cubicBezTo>
                  <a:pt x="7084799" y="702840"/>
                  <a:pt x="7078222" y="696263"/>
                  <a:pt x="7065065" y="696263"/>
                </a:cubicBezTo>
                <a:close/>
                <a:moveTo>
                  <a:pt x="7005861" y="696263"/>
                </a:moveTo>
                <a:cubicBezTo>
                  <a:pt x="7005861" y="696263"/>
                  <a:pt x="7009151" y="699554"/>
                  <a:pt x="7015727" y="706131"/>
                </a:cubicBezTo>
                <a:cubicBezTo>
                  <a:pt x="7022308" y="712708"/>
                  <a:pt x="7025595" y="715997"/>
                  <a:pt x="7025595" y="715997"/>
                </a:cubicBezTo>
                <a:cubicBezTo>
                  <a:pt x="7038752" y="715997"/>
                  <a:pt x="7045331" y="709419"/>
                  <a:pt x="7045331" y="696263"/>
                </a:cubicBezTo>
                <a:close/>
                <a:moveTo>
                  <a:pt x="217082" y="696263"/>
                </a:moveTo>
                <a:lnTo>
                  <a:pt x="236817" y="735733"/>
                </a:lnTo>
                <a:lnTo>
                  <a:pt x="236817" y="696263"/>
                </a:lnTo>
                <a:close/>
                <a:moveTo>
                  <a:pt x="8959608" y="676529"/>
                </a:moveTo>
                <a:cubicBezTo>
                  <a:pt x="8972765" y="676529"/>
                  <a:pt x="8979342" y="676529"/>
                  <a:pt x="8979342" y="676529"/>
                </a:cubicBezTo>
                <a:cubicBezTo>
                  <a:pt x="8979342" y="676529"/>
                  <a:pt x="8979342" y="683106"/>
                  <a:pt x="8979342" y="696263"/>
                </a:cubicBezTo>
                <a:close/>
                <a:moveTo>
                  <a:pt x="8426768" y="676529"/>
                </a:moveTo>
                <a:cubicBezTo>
                  <a:pt x="8479392" y="689686"/>
                  <a:pt x="8505708" y="709419"/>
                  <a:pt x="8505708" y="735733"/>
                </a:cubicBezTo>
                <a:cubicBezTo>
                  <a:pt x="8492551" y="722576"/>
                  <a:pt x="8479392" y="715997"/>
                  <a:pt x="8466238" y="715997"/>
                </a:cubicBezTo>
                <a:cubicBezTo>
                  <a:pt x="8453081" y="715997"/>
                  <a:pt x="8439925" y="712708"/>
                  <a:pt x="8426768" y="706131"/>
                </a:cubicBezTo>
                <a:cubicBezTo>
                  <a:pt x="8413611" y="699554"/>
                  <a:pt x="8407035" y="696263"/>
                  <a:pt x="8407035" y="696263"/>
                </a:cubicBezTo>
                <a:close/>
                <a:moveTo>
                  <a:pt x="8367564" y="676529"/>
                </a:moveTo>
                <a:cubicBezTo>
                  <a:pt x="8380718" y="676529"/>
                  <a:pt x="8387297" y="683106"/>
                  <a:pt x="8387297" y="696263"/>
                </a:cubicBezTo>
                <a:lnTo>
                  <a:pt x="8367564" y="696263"/>
                </a:lnTo>
                <a:close/>
                <a:moveTo>
                  <a:pt x="7834723" y="656793"/>
                </a:moveTo>
                <a:lnTo>
                  <a:pt x="7874194" y="676529"/>
                </a:lnTo>
                <a:lnTo>
                  <a:pt x="7893927" y="696263"/>
                </a:lnTo>
                <a:cubicBezTo>
                  <a:pt x="7893927" y="696263"/>
                  <a:pt x="7890639" y="696263"/>
                  <a:pt x="7884059" y="696263"/>
                </a:cubicBezTo>
                <a:cubicBezTo>
                  <a:pt x="7877483" y="696263"/>
                  <a:pt x="7867614" y="696263"/>
                  <a:pt x="7854457" y="696263"/>
                </a:cubicBezTo>
                <a:cubicBezTo>
                  <a:pt x="7841301" y="683106"/>
                  <a:pt x="7834723" y="669952"/>
                  <a:pt x="7834723" y="656793"/>
                </a:cubicBezTo>
                <a:close/>
                <a:moveTo>
                  <a:pt x="7025595" y="656793"/>
                </a:moveTo>
                <a:lnTo>
                  <a:pt x="7045331" y="676529"/>
                </a:lnTo>
                <a:lnTo>
                  <a:pt x="7045331" y="656793"/>
                </a:lnTo>
                <a:cubicBezTo>
                  <a:pt x="7032175" y="656793"/>
                  <a:pt x="7025595" y="656793"/>
                  <a:pt x="7025595" y="656793"/>
                </a:cubicBezTo>
                <a:close/>
                <a:moveTo>
                  <a:pt x="6058590" y="656793"/>
                </a:moveTo>
                <a:lnTo>
                  <a:pt x="6098060" y="696263"/>
                </a:lnTo>
                <a:cubicBezTo>
                  <a:pt x="6150687" y="722576"/>
                  <a:pt x="6183577" y="729156"/>
                  <a:pt x="6196734" y="715997"/>
                </a:cubicBezTo>
                <a:lnTo>
                  <a:pt x="6177001" y="696263"/>
                </a:lnTo>
                <a:cubicBezTo>
                  <a:pt x="6177001" y="696263"/>
                  <a:pt x="6160555" y="689686"/>
                  <a:pt x="6127662" y="676529"/>
                </a:cubicBezTo>
                <a:cubicBezTo>
                  <a:pt x="6094771" y="663370"/>
                  <a:pt x="6071747" y="656793"/>
                  <a:pt x="6058590" y="656793"/>
                </a:cubicBezTo>
                <a:close/>
                <a:moveTo>
                  <a:pt x="5782305" y="656793"/>
                </a:moveTo>
                <a:cubicBezTo>
                  <a:pt x="5782305" y="669952"/>
                  <a:pt x="5782305" y="676529"/>
                  <a:pt x="5782305" y="676529"/>
                </a:cubicBezTo>
                <a:cubicBezTo>
                  <a:pt x="5782305" y="689686"/>
                  <a:pt x="5782305" y="696263"/>
                  <a:pt x="5782305" y="696263"/>
                </a:cubicBezTo>
                <a:lnTo>
                  <a:pt x="5802038" y="676529"/>
                </a:lnTo>
                <a:cubicBezTo>
                  <a:pt x="5802038" y="663370"/>
                  <a:pt x="5795460" y="656793"/>
                  <a:pt x="5782305" y="656793"/>
                </a:cubicBezTo>
                <a:close/>
                <a:moveTo>
                  <a:pt x="157879" y="656793"/>
                </a:moveTo>
                <a:cubicBezTo>
                  <a:pt x="157879" y="669952"/>
                  <a:pt x="154590" y="683106"/>
                  <a:pt x="148011" y="696263"/>
                </a:cubicBezTo>
                <a:cubicBezTo>
                  <a:pt x="141433" y="709419"/>
                  <a:pt x="131566" y="722576"/>
                  <a:pt x="118409" y="735733"/>
                </a:cubicBezTo>
                <a:lnTo>
                  <a:pt x="98674" y="794937"/>
                </a:lnTo>
                <a:lnTo>
                  <a:pt x="118409" y="794937"/>
                </a:lnTo>
                <a:cubicBezTo>
                  <a:pt x="144723" y="781780"/>
                  <a:pt x="171036" y="775203"/>
                  <a:pt x="197350" y="775203"/>
                </a:cubicBezTo>
                <a:lnTo>
                  <a:pt x="217082" y="755467"/>
                </a:lnTo>
                <a:cubicBezTo>
                  <a:pt x="217082" y="742310"/>
                  <a:pt x="210506" y="742310"/>
                  <a:pt x="197350" y="755467"/>
                </a:cubicBezTo>
                <a:cubicBezTo>
                  <a:pt x="184193" y="755467"/>
                  <a:pt x="177612" y="752178"/>
                  <a:pt x="177612" y="745601"/>
                </a:cubicBezTo>
                <a:cubicBezTo>
                  <a:pt x="177612" y="739024"/>
                  <a:pt x="177612" y="729156"/>
                  <a:pt x="177612" y="715997"/>
                </a:cubicBezTo>
                <a:lnTo>
                  <a:pt x="177612" y="696263"/>
                </a:lnTo>
                <a:lnTo>
                  <a:pt x="177612" y="676529"/>
                </a:lnTo>
                <a:close/>
                <a:moveTo>
                  <a:pt x="8604382" y="637059"/>
                </a:moveTo>
                <a:cubicBezTo>
                  <a:pt x="8604382" y="637059"/>
                  <a:pt x="8604382" y="643636"/>
                  <a:pt x="8604382" y="656793"/>
                </a:cubicBezTo>
                <a:cubicBezTo>
                  <a:pt x="8604382" y="656793"/>
                  <a:pt x="8604382" y="660084"/>
                  <a:pt x="8604382" y="666661"/>
                </a:cubicBezTo>
                <a:cubicBezTo>
                  <a:pt x="8604382" y="673238"/>
                  <a:pt x="8601094" y="676529"/>
                  <a:pt x="8594514" y="676529"/>
                </a:cubicBezTo>
                <a:cubicBezTo>
                  <a:pt x="8587934" y="676529"/>
                  <a:pt x="8584646" y="669952"/>
                  <a:pt x="8584646" y="656793"/>
                </a:cubicBezTo>
                <a:cubicBezTo>
                  <a:pt x="8584646" y="643636"/>
                  <a:pt x="8591225" y="637059"/>
                  <a:pt x="8604382" y="637059"/>
                </a:cubicBezTo>
                <a:close/>
                <a:moveTo>
                  <a:pt x="8564912" y="637059"/>
                </a:moveTo>
                <a:cubicBezTo>
                  <a:pt x="8578069" y="637059"/>
                  <a:pt x="8584646" y="643636"/>
                  <a:pt x="8584646" y="656793"/>
                </a:cubicBezTo>
                <a:lnTo>
                  <a:pt x="8564912" y="656793"/>
                </a:lnTo>
                <a:lnTo>
                  <a:pt x="8545176" y="656793"/>
                </a:lnTo>
                <a:cubicBezTo>
                  <a:pt x="8558332" y="643636"/>
                  <a:pt x="8564912" y="637059"/>
                  <a:pt x="8564912" y="637059"/>
                </a:cubicBezTo>
                <a:close/>
                <a:moveTo>
                  <a:pt x="8150479" y="637059"/>
                </a:moveTo>
                <a:lnTo>
                  <a:pt x="8229420" y="637059"/>
                </a:lnTo>
                <a:lnTo>
                  <a:pt x="8249153" y="656793"/>
                </a:lnTo>
                <a:cubicBezTo>
                  <a:pt x="8222840" y="656793"/>
                  <a:pt x="8203107" y="653504"/>
                  <a:pt x="8189949" y="646927"/>
                </a:cubicBezTo>
                <a:cubicBezTo>
                  <a:pt x="8176793" y="640347"/>
                  <a:pt x="8163637" y="637059"/>
                  <a:pt x="8150479" y="637059"/>
                </a:cubicBezTo>
                <a:close/>
                <a:moveTo>
                  <a:pt x="7104535" y="637059"/>
                </a:moveTo>
                <a:cubicBezTo>
                  <a:pt x="7091379" y="637059"/>
                  <a:pt x="7084799" y="646927"/>
                  <a:pt x="7084799" y="666661"/>
                </a:cubicBezTo>
                <a:cubicBezTo>
                  <a:pt x="7084799" y="686395"/>
                  <a:pt x="7094667" y="696263"/>
                  <a:pt x="7114401" y="696263"/>
                </a:cubicBezTo>
                <a:cubicBezTo>
                  <a:pt x="7134138" y="696263"/>
                  <a:pt x="7150584" y="702840"/>
                  <a:pt x="7163739" y="715997"/>
                </a:cubicBezTo>
                <a:cubicBezTo>
                  <a:pt x="7176896" y="729156"/>
                  <a:pt x="7183473" y="735733"/>
                  <a:pt x="7183473" y="735733"/>
                </a:cubicBezTo>
                <a:lnTo>
                  <a:pt x="7183473" y="715997"/>
                </a:lnTo>
                <a:cubicBezTo>
                  <a:pt x="7170319" y="702840"/>
                  <a:pt x="7163739" y="689686"/>
                  <a:pt x="7163739" y="676529"/>
                </a:cubicBezTo>
                <a:cubicBezTo>
                  <a:pt x="7163739" y="663370"/>
                  <a:pt x="7144005" y="650216"/>
                  <a:pt x="7104535" y="637059"/>
                </a:cubicBezTo>
                <a:close/>
                <a:moveTo>
                  <a:pt x="188714" y="625342"/>
                </a:moveTo>
                <a:cubicBezTo>
                  <a:pt x="181316" y="626575"/>
                  <a:pt x="177612" y="637059"/>
                  <a:pt x="177612" y="656793"/>
                </a:cubicBezTo>
                <a:cubicBezTo>
                  <a:pt x="177612" y="669952"/>
                  <a:pt x="180904" y="676529"/>
                  <a:pt x="187480" y="676529"/>
                </a:cubicBezTo>
                <a:cubicBezTo>
                  <a:pt x="194057" y="676529"/>
                  <a:pt x="203926" y="669952"/>
                  <a:pt x="217082" y="656793"/>
                </a:cubicBezTo>
                <a:cubicBezTo>
                  <a:pt x="217082" y="643636"/>
                  <a:pt x="210506" y="633768"/>
                  <a:pt x="197350" y="627191"/>
                </a:cubicBezTo>
                <a:cubicBezTo>
                  <a:pt x="194057" y="625546"/>
                  <a:pt x="191180" y="624931"/>
                  <a:pt x="188714" y="625342"/>
                </a:cubicBezTo>
                <a:close/>
                <a:moveTo>
                  <a:pt x="6001853" y="622258"/>
                </a:moveTo>
                <a:cubicBezTo>
                  <a:pt x="6003497" y="622258"/>
                  <a:pt x="6005963" y="623902"/>
                  <a:pt x="6009255" y="627191"/>
                </a:cubicBezTo>
                <a:cubicBezTo>
                  <a:pt x="6015834" y="633768"/>
                  <a:pt x="6019122" y="637059"/>
                  <a:pt x="6019122" y="637059"/>
                </a:cubicBezTo>
                <a:cubicBezTo>
                  <a:pt x="6005963" y="637059"/>
                  <a:pt x="5999386" y="633768"/>
                  <a:pt x="5999386" y="627191"/>
                </a:cubicBezTo>
                <a:cubicBezTo>
                  <a:pt x="5999386" y="623902"/>
                  <a:pt x="6000208" y="622258"/>
                  <a:pt x="6001853" y="622258"/>
                </a:cubicBezTo>
                <a:close/>
                <a:moveTo>
                  <a:pt x="6769045" y="617323"/>
                </a:moveTo>
                <a:lnTo>
                  <a:pt x="6769045" y="637059"/>
                </a:lnTo>
                <a:lnTo>
                  <a:pt x="6749308" y="656793"/>
                </a:lnTo>
                <a:lnTo>
                  <a:pt x="6709839" y="656793"/>
                </a:lnTo>
                <a:cubicBezTo>
                  <a:pt x="6709839" y="669952"/>
                  <a:pt x="6716417" y="676529"/>
                  <a:pt x="6729574" y="676529"/>
                </a:cubicBezTo>
                <a:lnTo>
                  <a:pt x="6749308" y="696263"/>
                </a:lnTo>
                <a:lnTo>
                  <a:pt x="6808513" y="715997"/>
                </a:lnTo>
                <a:cubicBezTo>
                  <a:pt x="6834827" y="729156"/>
                  <a:pt x="6847981" y="742310"/>
                  <a:pt x="6847981" y="755467"/>
                </a:cubicBezTo>
                <a:cubicBezTo>
                  <a:pt x="6847981" y="781780"/>
                  <a:pt x="6854561" y="781780"/>
                  <a:pt x="6867718" y="755467"/>
                </a:cubicBezTo>
                <a:cubicBezTo>
                  <a:pt x="6880875" y="755467"/>
                  <a:pt x="6894032" y="755467"/>
                  <a:pt x="6907187" y="755467"/>
                </a:cubicBezTo>
                <a:lnTo>
                  <a:pt x="6926921" y="775203"/>
                </a:lnTo>
                <a:lnTo>
                  <a:pt x="6946655" y="775203"/>
                </a:lnTo>
                <a:cubicBezTo>
                  <a:pt x="6959811" y="788360"/>
                  <a:pt x="6972971" y="791646"/>
                  <a:pt x="6986125" y="785069"/>
                </a:cubicBezTo>
                <a:cubicBezTo>
                  <a:pt x="6999281" y="778492"/>
                  <a:pt x="7005861" y="781780"/>
                  <a:pt x="7005861" y="794937"/>
                </a:cubicBezTo>
                <a:cubicBezTo>
                  <a:pt x="7019015" y="781780"/>
                  <a:pt x="7015727" y="771912"/>
                  <a:pt x="6995994" y="765335"/>
                </a:cubicBezTo>
                <a:cubicBezTo>
                  <a:pt x="6976259" y="758758"/>
                  <a:pt x="6959811" y="755467"/>
                  <a:pt x="6946655" y="755467"/>
                </a:cubicBezTo>
                <a:lnTo>
                  <a:pt x="6926921" y="735733"/>
                </a:lnTo>
                <a:lnTo>
                  <a:pt x="6847981" y="656793"/>
                </a:lnTo>
                <a:cubicBezTo>
                  <a:pt x="6847981" y="656793"/>
                  <a:pt x="6841404" y="663370"/>
                  <a:pt x="6828247" y="676529"/>
                </a:cubicBezTo>
                <a:cubicBezTo>
                  <a:pt x="6801933" y="676529"/>
                  <a:pt x="6788779" y="669952"/>
                  <a:pt x="6788779" y="656793"/>
                </a:cubicBezTo>
                <a:cubicBezTo>
                  <a:pt x="6788779" y="643636"/>
                  <a:pt x="6782200" y="630482"/>
                  <a:pt x="6769045" y="617323"/>
                </a:cubicBezTo>
                <a:close/>
                <a:moveTo>
                  <a:pt x="5940182" y="617323"/>
                </a:moveTo>
                <a:lnTo>
                  <a:pt x="5940182" y="656793"/>
                </a:lnTo>
                <a:cubicBezTo>
                  <a:pt x="5940182" y="669952"/>
                  <a:pt x="5946761" y="683106"/>
                  <a:pt x="5959918" y="696263"/>
                </a:cubicBezTo>
                <a:cubicBezTo>
                  <a:pt x="5959918" y="696263"/>
                  <a:pt x="5953339" y="696263"/>
                  <a:pt x="5940182" y="696263"/>
                </a:cubicBezTo>
                <a:cubicBezTo>
                  <a:pt x="5927025" y="696263"/>
                  <a:pt x="5920449" y="692972"/>
                  <a:pt x="5920449" y="686395"/>
                </a:cubicBezTo>
                <a:cubicBezTo>
                  <a:pt x="5920449" y="679817"/>
                  <a:pt x="5920449" y="669952"/>
                  <a:pt x="5920449" y="656793"/>
                </a:cubicBezTo>
                <a:close/>
                <a:moveTo>
                  <a:pt x="355226" y="617323"/>
                </a:moveTo>
                <a:cubicBezTo>
                  <a:pt x="355226" y="630482"/>
                  <a:pt x="355226" y="637059"/>
                  <a:pt x="355226" y="637059"/>
                </a:cubicBezTo>
                <a:cubicBezTo>
                  <a:pt x="355226" y="637059"/>
                  <a:pt x="361804" y="637059"/>
                  <a:pt x="374961" y="637059"/>
                </a:cubicBezTo>
                <a:close/>
                <a:moveTo>
                  <a:pt x="8032072" y="597589"/>
                </a:moveTo>
                <a:cubicBezTo>
                  <a:pt x="8071542" y="597589"/>
                  <a:pt x="8097855" y="604166"/>
                  <a:pt x="8111009" y="617323"/>
                </a:cubicBezTo>
                <a:lnTo>
                  <a:pt x="8111009" y="637059"/>
                </a:lnTo>
                <a:cubicBezTo>
                  <a:pt x="8084696" y="623902"/>
                  <a:pt x="8064962" y="617323"/>
                  <a:pt x="8051805" y="617323"/>
                </a:cubicBezTo>
                <a:close/>
                <a:moveTo>
                  <a:pt x="6944191" y="582790"/>
                </a:moveTo>
                <a:cubicBezTo>
                  <a:pt x="6942544" y="582790"/>
                  <a:pt x="6940078" y="584432"/>
                  <a:pt x="6936789" y="587721"/>
                </a:cubicBezTo>
                <a:cubicBezTo>
                  <a:pt x="6930209" y="594298"/>
                  <a:pt x="6926921" y="597589"/>
                  <a:pt x="6926921" y="597589"/>
                </a:cubicBezTo>
                <a:lnTo>
                  <a:pt x="6966392" y="597589"/>
                </a:lnTo>
                <a:cubicBezTo>
                  <a:pt x="6953235" y="597589"/>
                  <a:pt x="6946655" y="594298"/>
                  <a:pt x="6946655" y="587721"/>
                </a:cubicBezTo>
                <a:cubicBezTo>
                  <a:pt x="6946655" y="584432"/>
                  <a:pt x="6945835" y="582790"/>
                  <a:pt x="6944191" y="582790"/>
                </a:cubicBezTo>
                <a:close/>
                <a:moveTo>
                  <a:pt x="107307" y="571686"/>
                </a:moveTo>
                <a:cubicBezTo>
                  <a:pt x="104840" y="572509"/>
                  <a:pt x="101963" y="574567"/>
                  <a:pt x="98674" y="577855"/>
                </a:cubicBezTo>
                <a:lnTo>
                  <a:pt x="98674" y="597589"/>
                </a:lnTo>
                <a:cubicBezTo>
                  <a:pt x="111831" y="597589"/>
                  <a:pt x="118409" y="597589"/>
                  <a:pt x="118409" y="597589"/>
                </a:cubicBezTo>
                <a:cubicBezTo>
                  <a:pt x="118409" y="577855"/>
                  <a:pt x="114709" y="569220"/>
                  <a:pt x="107307" y="571686"/>
                </a:cubicBezTo>
                <a:close/>
                <a:moveTo>
                  <a:pt x="7854457" y="558119"/>
                </a:moveTo>
                <a:cubicBezTo>
                  <a:pt x="7854457" y="558119"/>
                  <a:pt x="7861037" y="558119"/>
                  <a:pt x="7874194" y="558119"/>
                </a:cubicBezTo>
                <a:cubicBezTo>
                  <a:pt x="7874194" y="571278"/>
                  <a:pt x="7874194" y="577855"/>
                  <a:pt x="7874194" y="577855"/>
                </a:cubicBezTo>
                <a:cubicBezTo>
                  <a:pt x="7874194" y="577855"/>
                  <a:pt x="7867614" y="571278"/>
                  <a:pt x="7854457" y="558119"/>
                </a:cubicBezTo>
                <a:close/>
                <a:moveTo>
                  <a:pt x="7262414" y="558119"/>
                </a:moveTo>
                <a:cubicBezTo>
                  <a:pt x="7288728" y="571278"/>
                  <a:pt x="7288728" y="577855"/>
                  <a:pt x="7262414" y="577855"/>
                </a:cubicBezTo>
                <a:cubicBezTo>
                  <a:pt x="7249259" y="577855"/>
                  <a:pt x="7249259" y="571278"/>
                  <a:pt x="7262414" y="558119"/>
                </a:cubicBezTo>
                <a:close/>
                <a:moveTo>
                  <a:pt x="7336421" y="548253"/>
                </a:moveTo>
                <a:cubicBezTo>
                  <a:pt x="7346287" y="548253"/>
                  <a:pt x="7354511" y="551542"/>
                  <a:pt x="7361087" y="558119"/>
                </a:cubicBezTo>
                <a:cubicBezTo>
                  <a:pt x="7426871" y="584432"/>
                  <a:pt x="7446605" y="604166"/>
                  <a:pt x="7420291" y="617323"/>
                </a:cubicBezTo>
                <a:cubicBezTo>
                  <a:pt x="7420291" y="617323"/>
                  <a:pt x="7407136" y="617323"/>
                  <a:pt x="7380822" y="617323"/>
                </a:cubicBezTo>
                <a:lnTo>
                  <a:pt x="7341353" y="597589"/>
                </a:lnTo>
                <a:cubicBezTo>
                  <a:pt x="7328197" y="584432"/>
                  <a:pt x="7315040" y="584432"/>
                  <a:pt x="7301883" y="597589"/>
                </a:cubicBezTo>
                <a:lnTo>
                  <a:pt x="7301883" y="558119"/>
                </a:lnTo>
                <a:cubicBezTo>
                  <a:pt x="7315040" y="551542"/>
                  <a:pt x="7326553" y="548253"/>
                  <a:pt x="7336421" y="548253"/>
                </a:cubicBezTo>
                <a:close/>
                <a:moveTo>
                  <a:pt x="212150" y="548253"/>
                </a:moveTo>
                <a:cubicBezTo>
                  <a:pt x="208859" y="548253"/>
                  <a:pt x="203926" y="551542"/>
                  <a:pt x="197350" y="558119"/>
                </a:cubicBezTo>
                <a:cubicBezTo>
                  <a:pt x="197350" y="571278"/>
                  <a:pt x="200637" y="577855"/>
                  <a:pt x="207214" y="577855"/>
                </a:cubicBezTo>
                <a:cubicBezTo>
                  <a:pt x="213794" y="577855"/>
                  <a:pt x="220371" y="574564"/>
                  <a:pt x="226951" y="567987"/>
                </a:cubicBezTo>
                <a:cubicBezTo>
                  <a:pt x="233528" y="561410"/>
                  <a:pt x="236817" y="558119"/>
                  <a:pt x="236817" y="558119"/>
                </a:cubicBezTo>
                <a:cubicBezTo>
                  <a:pt x="236817" y="558119"/>
                  <a:pt x="230239" y="558119"/>
                  <a:pt x="217082" y="558119"/>
                </a:cubicBezTo>
                <a:cubicBezTo>
                  <a:pt x="217082" y="551542"/>
                  <a:pt x="215439" y="548253"/>
                  <a:pt x="212150" y="548253"/>
                </a:cubicBezTo>
                <a:close/>
                <a:moveTo>
                  <a:pt x="5624427" y="538385"/>
                </a:moveTo>
                <a:cubicBezTo>
                  <a:pt x="5611270" y="538385"/>
                  <a:pt x="5607979" y="541673"/>
                  <a:pt x="5614558" y="548253"/>
                </a:cubicBezTo>
                <a:cubicBezTo>
                  <a:pt x="5621136" y="554830"/>
                  <a:pt x="5624427" y="561410"/>
                  <a:pt x="5624427" y="567987"/>
                </a:cubicBezTo>
                <a:cubicBezTo>
                  <a:pt x="5624427" y="574564"/>
                  <a:pt x="5624427" y="581143"/>
                  <a:pt x="5624427" y="587721"/>
                </a:cubicBezTo>
                <a:cubicBezTo>
                  <a:pt x="5624427" y="594298"/>
                  <a:pt x="5624427" y="600880"/>
                  <a:pt x="5624427" y="607457"/>
                </a:cubicBezTo>
                <a:cubicBezTo>
                  <a:pt x="5624427" y="614034"/>
                  <a:pt x="5624427" y="623902"/>
                  <a:pt x="5624427" y="637059"/>
                </a:cubicBezTo>
                <a:cubicBezTo>
                  <a:pt x="5637583" y="650216"/>
                  <a:pt x="5650737" y="653504"/>
                  <a:pt x="5663894" y="646927"/>
                </a:cubicBezTo>
                <a:cubicBezTo>
                  <a:pt x="5677051" y="640347"/>
                  <a:pt x="5683630" y="630482"/>
                  <a:pt x="5683630" y="617323"/>
                </a:cubicBezTo>
                <a:cubicBezTo>
                  <a:pt x="5696785" y="577855"/>
                  <a:pt x="5683630" y="558119"/>
                  <a:pt x="5644159" y="558119"/>
                </a:cubicBezTo>
                <a:cubicBezTo>
                  <a:pt x="5631004" y="558119"/>
                  <a:pt x="5624427" y="551542"/>
                  <a:pt x="5624427" y="538385"/>
                </a:cubicBezTo>
                <a:close/>
                <a:moveTo>
                  <a:pt x="5269198" y="538385"/>
                </a:moveTo>
                <a:lnTo>
                  <a:pt x="5288934" y="538385"/>
                </a:lnTo>
                <a:lnTo>
                  <a:pt x="5269198" y="558119"/>
                </a:lnTo>
                <a:close/>
                <a:moveTo>
                  <a:pt x="6473022" y="518648"/>
                </a:moveTo>
                <a:cubicBezTo>
                  <a:pt x="6486175" y="518648"/>
                  <a:pt x="6499336" y="518648"/>
                  <a:pt x="6512491" y="518648"/>
                </a:cubicBezTo>
                <a:lnTo>
                  <a:pt x="6492755" y="538385"/>
                </a:lnTo>
                <a:close/>
                <a:moveTo>
                  <a:pt x="5032380" y="518648"/>
                </a:moveTo>
                <a:cubicBezTo>
                  <a:pt x="5032380" y="544962"/>
                  <a:pt x="5052116" y="558119"/>
                  <a:pt x="5091586" y="558119"/>
                </a:cubicBezTo>
                <a:lnTo>
                  <a:pt x="5091586" y="538385"/>
                </a:lnTo>
                <a:cubicBezTo>
                  <a:pt x="5065273" y="525226"/>
                  <a:pt x="5045537" y="518648"/>
                  <a:pt x="5032380" y="518648"/>
                </a:cubicBezTo>
                <a:close/>
                <a:moveTo>
                  <a:pt x="135676" y="492749"/>
                </a:moveTo>
                <a:cubicBezTo>
                  <a:pt x="130743" y="493568"/>
                  <a:pt x="124985" y="495626"/>
                  <a:pt x="118409" y="498915"/>
                </a:cubicBezTo>
                <a:cubicBezTo>
                  <a:pt x="131566" y="512071"/>
                  <a:pt x="131566" y="521940"/>
                  <a:pt x="118409" y="528517"/>
                </a:cubicBezTo>
                <a:cubicBezTo>
                  <a:pt x="105252" y="535094"/>
                  <a:pt x="98674" y="544962"/>
                  <a:pt x="98674" y="558119"/>
                </a:cubicBezTo>
                <a:lnTo>
                  <a:pt x="138145" y="558119"/>
                </a:lnTo>
                <a:cubicBezTo>
                  <a:pt x="151299" y="558119"/>
                  <a:pt x="157879" y="558119"/>
                  <a:pt x="157879" y="558119"/>
                </a:cubicBezTo>
                <a:lnTo>
                  <a:pt x="157879" y="538385"/>
                </a:lnTo>
                <a:cubicBezTo>
                  <a:pt x="171036" y="538385"/>
                  <a:pt x="177612" y="531808"/>
                  <a:pt x="177612" y="518648"/>
                </a:cubicBezTo>
                <a:lnTo>
                  <a:pt x="157879" y="518648"/>
                </a:lnTo>
                <a:cubicBezTo>
                  <a:pt x="157879" y="498917"/>
                  <a:pt x="150478" y="490280"/>
                  <a:pt x="135676" y="492749"/>
                </a:cubicBezTo>
                <a:close/>
                <a:moveTo>
                  <a:pt x="6403951" y="489047"/>
                </a:moveTo>
                <a:cubicBezTo>
                  <a:pt x="6410528" y="489047"/>
                  <a:pt x="6420396" y="492335"/>
                  <a:pt x="6433553" y="498915"/>
                </a:cubicBezTo>
                <a:cubicBezTo>
                  <a:pt x="6446708" y="498915"/>
                  <a:pt x="6453286" y="502206"/>
                  <a:pt x="6453286" y="508783"/>
                </a:cubicBezTo>
                <a:cubicBezTo>
                  <a:pt x="6453286" y="515360"/>
                  <a:pt x="6446708" y="518648"/>
                  <a:pt x="6433553" y="518648"/>
                </a:cubicBezTo>
                <a:lnTo>
                  <a:pt x="6394083" y="498915"/>
                </a:lnTo>
                <a:cubicBezTo>
                  <a:pt x="6394083" y="492335"/>
                  <a:pt x="6397374" y="489047"/>
                  <a:pt x="6403951" y="489047"/>
                </a:cubicBezTo>
                <a:close/>
                <a:moveTo>
                  <a:pt x="217082" y="489047"/>
                </a:moveTo>
                <a:cubicBezTo>
                  <a:pt x="210506" y="489047"/>
                  <a:pt x="203926" y="492335"/>
                  <a:pt x="197350" y="498915"/>
                </a:cubicBezTo>
                <a:lnTo>
                  <a:pt x="197350" y="538385"/>
                </a:lnTo>
                <a:cubicBezTo>
                  <a:pt x="210506" y="525226"/>
                  <a:pt x="223663" y="518648"/>
                  <a:pt x="236817" y="518648"/>
                </a:cubicBezTo>
                <a:cubicBezTo>
                  <a:pt x="236817" y="518648"/>
                  <a:pt x="236817" y="512071"/>
                  <a:pt x="236817" y="498915"/>
                </a:cubicBezTo>
                <a:cubicBezTo>
                  <a:pt x="230239" y="492335"/>
                  <a:pt x="223663" y="489047"/>
                  <a:pt x="217082" y="489047"/>
                </a:cubicBezTo>
                <a:close/>
                <a:moveTo>
                  <a:pt x="7617642" y="479181"/>
                </a:moveTo>
                <a:lnTo>
                  <a:pt x="7617642" y="498915"/>
                </a:lnTo>
                <a:cubicBezTo>
                  <a:pt x="7617642" y="498915"/>
                  <a:pt x="7614351" y="495624"/>
                  <a:pt x="7607773" y="489047"/>
                </a:cubicBezTo>
                <a:cubicBezTo>
                  <a:pt x="7601194" y="482469"/>
                  <a:pt x="7604485" y="479181"/>
                  <a:pt x="7617642" y="479181"/>
                </a:cubicBezTo>
                <a:close/>
                <a:moveTo>
                  <a:pt x="5540554" y="469313"/>
                </a:moveTo>
                <a:cubicBezTo>
                  <a:pt x="5530685" y="469313"/>
                  <a:pt x="5525750" y="472601"/>
                  <a:pt x="5525750" y="479181"/>
                </a:cubicBezTo>
                <a:cubicBezTo>
                  <a:pt x="5525750" y="518648"/>
                  <a:pt x="5558643" y="531808"/>
                  <a:pt x="5624427" y="518648"/>
                </a:cubicBezTo>
                <a:cubicBezTo>
                  <a:pt x="5650737" y="518648"/>
                  <a:pt x="5663894" y="518648"/>
                  <a:pt x="5663894" y="518648"/>
                </a:cubicBezTo>
                <a:cubicBezTo>
                  <a:pt x="5663894" y="518648"/>
                  <a:pt x="5663894" y="521940"/>
                  <a:pt x="5663894" y="528517"/>
                </a:cubicBezTo>
                <a:cubicBezTo>
                  <a:pt x="5663894" y="535094"/>
                  <a:pt x="5663894" y="544962"/>
                  <a:pt x="5663894" y="558119"/>
                </a:cubicBezTo>
                <a:lnTo>
                  <a:pt x="5683630" y="538385"/>
                </a:lnTo>
                <a:cubicBezTo>
                  <a:pt x="5696785" y="525226"/>
                  <a:pt x="5709944" y="521940"/>
                  <a:pt x="5723101" y="528517"/>
                </a:cubicBezTo>
                <a:cubicBezTo>
                  <a:pt x="5736257" y="535094"/>
                  <a:pt x="5736257" y="541673"/>
                  <a:pt x="5723101" y="548253"/>
                </a:cubicBezTo>
                <a:cubicBezTo>
                  <a:pt x="5709944" y="554830"/>
                  <a:pt x="5703364" y="564696"/>
                  <a:pt x="5703364" y="577855"/>
                </a:cubicBezTo>
                <a:lnTo>
                  <a:pt x="5742834" y="617323"/>
                </a:lnTo>
                <a:cubicBezTo>
                  <a:pt x="5755991" y="617323"/>
                  <a:pt x="5765859" y="620614"/>
                  <a:pt x="5772435" y="627191"/>
                </a:cubicBezTo>
                <a:cubicBezTo>
                  <a:pt x="5779016" y="633768"/>
                  <a:pt x="5782305" y="637059"/>
                  <a:pt x="5782305" y="637059"/>
                </a:cubicBezTo>
                <a:cubicBezTo>
                  <a:pt x="5795460" y="650216"/>
                  <a:pt x="5808617" y="650216"/>
                  <a:pt x="5821774" y="637059"/>
                </a:cubicBezTo>
                <a:cubicBezTo>
                  <a:pt x="5834931" y="610745"/>
                  <a:pt x="5848088" y="617323"/>
                  <a:pt x="5861245" y="656793"/>
                </a:cubicBezTo>
                <a:lnTo>
                  <a:pt x="5880979" y="676529"/>
                </a:lnTo>
                <a:lnTo>
                  <a:pt x="5880979" y="715997"/>
                </a:lnTo>
                <a:lnTo>
                  <a:pt x="5900711" y="735733"/>
                </a:lnTo>
                <a:lnTo>
                  <a:pt x="5920449" y="715997"/>
                </a:lnTo>
                <a:lnTo>
                  <a:pt x="5920449" y="735733"/>
                </a:lnTo>
                <a:cubicBezTo>
                  <a:pt x="5933603" y="722576"/>
                  <a:pt x="5946761" y="709419"/>
                  <a:pt x="5959918" y="696263"/>
                </a:cubicBezTo>
                <a:cubicBezTo>
                  <a:pt x="5973072" y="709419"/>
                  <a:pt x="5986230" y="715997"/>
                  <a:pt x="5999386" y="715997"/>
                </a:cubicBezTo>
                <a:lnTo>
                  <a:pt x="6038857" y="715997"/>
                </a:lnTo>
                <a:lnTo>
                  <a:pt x="6078326" y="755467"/>
                </a:lnTo>
                <a:cubicBezTo>
                  <a:pt x="6091481" y="794937"/>
                  <a:pt x="6104640" y="804805"/>
                  <a:pt x="6117794" y="785069"/>
                </a:cubicBezTo>
                <a:cubicBezTo>
                  <a:pt x="6130954" y="765335"/>
                  <a:pt x="6117794" y="748890"/>
                  <a:pt x="6078326" y="735733"/>
                </a:cubicBezTo>
                <a:lnTo>
                  <a:pt x="6038857" y="715997"/>
                </a:lnTo>
                <a:lnTo>
                  <a:pt x="5999386" y="696263"/>
                </a:lnTo>
                <a:lnTo>
                  <a:pt x="5999386" y="676529"/>
                </a:lnTo>
                <a:cubicBezTo>
                  <a:pt x="6012543" y="676529"/>
                  <a:pt x="6025700" y="663370"/>
                  <a:pt x="6038857" y="637059"/>
                </a:cubicBezTo>
                <a:cubicBezTo>
                  <a:pt x="6025700" y="623902"/>
                  <a:pt x="6012543" y="610745"/>
                  <a:pt x="5999386" y="597589"/>
                </a:cubicBezTo>
                <a:cubicBezTo>
                  <a:pt x="5986230" y="610745"/>
                  <a:pt x="5973072" y="617323"/>
                  <a:pt x="5959918" y="617323"/>
                </a:cubicBezTo>
                <a:cubicBezTo>
                  <a:pt x="5946761" y="617323"/>
                  <a:pt x="5940182" y="617323"/>
                  <a:pt x="5940182" y="617323"/>
                </a:cubicBezTo>
                <a:lnTo>
                  <a:pt x="5940182" y="597589"/>
                </a:lnTo>
                <a:cubicBezTo>
                  <a:pt x="5953339" y="597589"/>
                  <a:pt x="5959918" y="594298"/>
                  <a:pt x="5959918" y="587721"/>
                </a:cubicBezTo>
                <a:cubicBezTo>
                  <a:pt x="5959918" y="581143"/>
                  <a:pt x="5959918" y="577855"/>
                  <a:pt x="5959918" y="577855"/>
                </a:cubicBezTo>
                <a:cubicBezTo>
                  <a:pt x="5959918" y="564696"/>
                  <a:pt x="5953339" y="558119"/>
                  <a:pt x="5940182" y="558119"/>
                </a:cubicBezTo>
                <a:cubicBezTo>
                  <a:pt x="5927025" y="558119"/>
                  <a:pt x="5907292" y="551542"/>
                  <a:pt x="5880979" y="538385"/>
                </a:cubicBezTo>
                <a:cubicBezTo>
                  <a:pt x="5854665" y="525226"/>
                  <a:pt x="5841508" y="525226"/>
                  <a:pt x="5841508" y="538385"/>
                </a:cubicBezTo>
                <a:lnTo>
                  <a:pt x="5821774" y="538385"/>
                </a:lnTo>
                <a:cubicBezTo>
                  <a:pt x="5808617" y="538385"/>
                  <a:pt x="5798749" y="538385"/>
                  <a:pt x="5792170" y="538385"/>
                </a:cubicBezTo>
                <a:cubicBezTo>
                  <a:pt x="5785592" y="538385"/>
                  <a:pt x="5775724" y="531808"/>
                  <a:pt x="5762568" y="518648"/>
                </a:cubicBezTo>
                <a:cubicBezTo>
                  <a:pt x="5736257" y="505492"/>
                  <a:pt x="5706653" y="495624"/>
                  <a:pt x="5673762" y="489047"/>
                </a:cubicBezTo>
                <a:cubicBezTo>
                  <a:pt x="5640872" y="482469"/>
                  <a:pt x="5611270" y="479181"/>
                  <a:pt x="5584953" y="479181"/>
                </a:cubicBezTo>
                <a:cubicBezTo>
                  <a:pt x="5565220" y="472601"/>
                  <a:pt x="5550418" y="469313"/>
                  <a:pt x="5540554" y="469313"/>
                </a:cubicBezTo>
                <a:close/>
                <a:moveTo>
                  <a:pt x="5057049" y="469313"/>
                </a:moveTo>
                <a:cubicBezTo>
                  <a:pt x="5053760" y="469313"/>
                  <a:pt x="5052116" y="472601"/>
                  <a:pt x="5052116" y="479181"/>
                </a:cubicBezTo>
                <a:lnTo>
                  <a:pt x="5071849" y="479181"/>
                </a:lnTo>
                <a:cubicBezTo>
                  <a:pt x="5065273" y="472601"/>
                  <a:pt x="5060338" y="469313"/>
                  <a:pt x="5057049" y="469313"/>
                </a:cubicBezTo>
                <a:close/>
                <a:moveTo>
                  <a:pt x="6512491" y="439711"/>
                </a:moveTo>
                <a:cubicBezTo>
                  <a:pt x="6538805" y="439711"/>
                  <a:pt x="6551960" y="442999"/>
                  <a:pt x="6551960" y="449576"/>
                </a:cubicBezTo>
                <a:cubicBezTo>
                  <a:pt x="6551960" y="456156"/>
                  <a:pt x="6551960" y="459445"/>
                  <a:pt x="6551960" y="459445"/>
                </a:cubicBezTo>
                <a:cubicBezTo>
                  <a:pt x="6565115" y="459445"/>
                  <a:pt x="6574984" y="459445"/>
                  <a:pt x="6581561" y="459445"/>
                </a:cubicBezTo>
                <a:cubicBezTo>
                  <a:pt x="6588141" y="459445"/>
                  <a:pt x="6591429" y="459445"/>
                  <a:pt x="6591429" y="459445"/>
                </a:cubicBezTo>
                <a:lnTo>
                  <a:pt x="6591429" y="479181"/>
                </a:lnTo>
                <a:cubicBezTo>
                  <a:pt x="6565115" y="492338"/>
                  <a:pt x="6538805" y="492338"/>
                  <a:pt x="6512491" y="479181"/>
                </a:cubicBezTo>
                <a:cubicBezTo>
                  <a:pt x="6486175" y="479181"/>
                  <a:pt x="6473022" y="472604"/>
                  <a:pt x="6473022" y="459445"/>
                </a:cubicBezTo>
                <a:cubicBezTo>
                  <a:pt x="6473022" y="446288"/>
                  <a:pt x="6486175" y="439711"/>
                  <a:pt x="6512491" y="439711"/>
                </a:cubicBezTo>
                <a:close/>
                <a:moveTo>
                  <a:pt x="6295407" y="439711"/>
                </a:moveTo>
                <a:cubicBezTo>
                  <a:pt x="6321721" y="452867"/>
                  <a:pt x="6334878" y="459445"/>
                  <a:pt x="6334878" y="459445"/>
                </a:cubicBezTo>
                <a:lnTo>
                  <a:pt x="6275675" y="459445"/>
                </a:lnTo>
                <a:close/>
                <a:moveTo>
                  <a:pt x="6216470" y="419974"/>
                </a:moveTo>
                <a:cubicBezTo>
                  <a:pt x="6229625" y="433134"/>
                  <a:pt x="6236205" y="439711"/>
                  <a:pt x="6236205" y="439711"/>
                </a:cubicBezTo>
                <a:lnTo>
                  <a:pt x="6216470" y="439711"/>
                </a:lnTo>
                <a:close/>
                <a:moveTo>
                  <a:pt x="611778" y="380507"/>
                </a:moveTo>
                <a:lnTo>
                  <a:pt x="592046" y="400241"/>
                </a:lnTo>
                <a:lnTo>
                  <a:pt x="611778" y="400241"/>
                </a:lnTo>
                <a:cubicBezTo>
                  <a:pt x="624935" y="387084"/>
                  <a:pt x="624935" y="380507"/>
                  <a:pt x="611778" y="380507"/>
                </a:cubicBezTo>
                <a:close/>
                <a:moveTo>
                  <a:pt x="5920449" y="301567"/>
                </a:moveTo>
                <a:cubicBezTo>
                  <a:pt x="5920449" y="301567"/>
                  <a:pt x="5930314" y="304858"/>
                  <a:pt x="5950050" y="311435"/>
                </a:cubicBezTo>
                <a:cubicBezTo>
                  <a:pt x="5969784" y="318012"/>
                  <a:pt x="5992809" y="327878"/>
                  <a:pt x="6019122" y="341037"/>
                </a:cubicBezTo>
                <a:cubicBezTo>
                  <a:pt x="6045436" y="354193"/>
                  <a:pt x="6061880" y="364062"/>
                  <a:pt x="6068458" y="370639"/>
                </a:cubicBezTo>
                <a:cubicBezTo>
                  <a:pt x="6075037" y="377216"/>
                  <a:pt x="6094771" y="383795"/>
                  <a:pt x="6127662" y="390372"/>
                </a:cubicBezTo>
                <a:cubicBezTo>
                  <a:pt x="6160555" y="396950"/>
                  <a:pt x="6177001" y="406818"/>
                  <a:pt x="6177001" y="419974"/>
                </a:cubicBezTo>
                <a:cubicBezTo>
                  <a:pt x="6163844" y="419974"/>
                  <a:pt x="6144110" y="413397"/>
                  <a:pt x="6117794" y="400241"/>
                </a:cubicBezTo>
                <a:lnTo>
                  <a:pt x="5999386" y="360771"/>
                </a:lnTo>
                <a:close/>
                <a:moveTo>
                  <a:pt x="5861245" y="281833"/>
                </a:moveTo>
                <a:cubicBezTo>
                  <a:pt x="5874397" y="281833"/>
                  <a:pt x="5887556" y="288410"/>
                  <a:pt x="5900711" y="301567"/>
                </a:cubicBezTo>
                <a:lnTo>
                  <a:pt x="5861245" y="301567"/>
                </a:lnTo>
                <a:cubicBezTo>
                  <a:pt x="5848088" y="288410"/>
                  <a:pt x="5848088" y="281833"/>
                  <a:pt x="5861245" y="281833"/>
                </a:cubicBezTo>
                <a:close/>
                <a:moveTo>
                  <a:pt x="5723101" y="242363"/>
                </a:moveTo>
                <a:cubicBezTo>
                  <a:pt x="5775724" y="242363"/>
                  <a:pt x="5802038" y="255519"/>
                  <a:pt x="5802038" y="281833"/>
                </a:cubicBezTo>
                <a:lnTo>
                  <a:pt x="5742834" y="262096"/>
                </a:lnTo>
                <a:close/>
                <a:moveTo>
                  <a:pt x="4923840" y="242363"/>
                </a:moveTo>
                <a:cubicBezTo>
                  <a:pt x="4910684" y="242363"/>
                  <a:pt x="4900815" y="248940"/>
                  <a:pt x="4894236" y="262096"/>
                </a:cubicBezTo>
                <a:cubicBezTo>
                  <a:pt x="4881082" y="327878"/>
                  <a:pt x="4900815" y="367348"/>
                  <a:pt x="4953442" y="380507"/>
                </a:cubicBezTo>
                <a:cubicBezTo>
                  <a:pt x="4966599" y="380507"/>
                  <a:pt x="4973176" y="383795"/>
                  <a:pt x="4973176" y="390372"/>
                </a:cubicBezTo>
                <a:cubicBezTo>
                  <a:pt x="4973176" y="396950"/>
                  <a:pt x="4979756" y="400241"/>
                  <a:pt x="4992911" y="400241"/>
                </a:cubicBezTo>
                <a:cubicBezTo>
                  <a:pt x="5006066" y="400241"/>
                  <a:pt x="5019223" y="406818"/>
                  <a:pt x="5032380" y="419974"/>
                </a:cubicBezTo>
                <a:lnTo>
                  <a:pt x="5091586" y="400241"/>
                </a:lnTo>
                <a:lnTo>
                  <a:pt x="5111320" y="419974"/>
                </a:lnTo>
                <a:cubicBezTo>
                  <a:pt x="5111320" y="433134"/>
                  <a:pt x="5117897" y="436420"/>
                  <a:pt x="5131053" y="429843"/>
                </a:cubicBezTo>
                <a:cubicBezTo>
                  <a:pt x="5144211" y="423266"/>
                  <a:pt x="5144211" y="426552"/>
                  <a:pt x="5131053" y="439711"/>
                </a:cubicBezTo>
                <a:cubicBezTo>
                  <a:pt x="5131053" y="439711"/>
                  <a:pt x="5134344" y="442999"/>
                  <a:pt x="5140922" y="449576"/>
                </a:cubicBezTo>
                <a:cubicBezTo>
                  <a:pt x="5147501" y="456156"/>
                  <a:pt x="5157367" y="466022"/>
                  <a:pt x="5170524" y="479181"/>
                </a:cubicBezTo>
                <a:cubicBezTo>
                  <a:pt x="5183681" y="492338"/>
                  <a:pt x="5190260" y="498915"/>
                  <a:pt x="5190260" y="498915"/>
                </a:cubicBezTo>
                <a:lnTo>
                  <a:pt x="5209994" y="518648"/>
                </a:lnTo>
                <a:lnTo>
                  <a:pt x="5190260" y="518648"/>
                </a:lnTo>
                <a:lnTo>
                  <a:pt x="5170524" y="538385"/>
                </a:lnTo>
                <a:lnTo>
                  <a:pt x="5190260" y="558119"/>
                </a:lnTo>
                <a:cubicBezTo>
                  <a:pt x="5203414" y="571278"/>
                  <a:pt x="5216574" y="577855"/>
                  <a:pt x="5229727" y="577855"/>
                </a:cubicBezTo>
                <a:cubicBezTo>
                  <a:pt x="5242885" y="577855"/>
                  <a:pt x="5275777" y="584432"/>
                  <a:pt x="5328405" y="597589"/>
                </a:cubicBezTo>
                <a:lnTo>
                  <a:pt x="5348138" y="597589"/>
                </a:lnTo>
                <a:lnTo>
                  <a:pt x="5367872" y="558119"/>
                </a:lnTo>
                <a:cubicBezTo>
                  <a:pt x="5381029" y="571278"/>
                  <a:pt x="5390896" y="577855"/>
                  <a:pt x="5397474" y="577855"/>
                </a:cubicBezTo>
                <a:cubicBezTo>
                  <a:pt x="5404053" y="577855"/>
                  <a:pt x="5407342" y="571278"/>
                  <a:pt x="5407342" y="558119"/>
                </a:cubicBezTo>
                <a:cubicBezTo>
                  <a:pt x="5394186" y="558119"/>
                  <a:pt x="5387607" y="551542"/>
                  <a:pt x="5387607" y="538385"/>
                </a:cubicBezTo>
                <a:lnTo>
                  <a:pt x="5486283" y="597589"/>
                </a:lnTo>
                <a:cubicBezTo>
                  <a:pt x="5512596" y="610745"/>
                  <a:pt x="5535618" y="617323"/>
                  <a:pt x="5555354" y="617323"/>
                </a:cubicBezTo>
                <a:cubicBezTo>
                  <a:pt x="5575088" y="617323"/>
                  <a:pt x="5584953" y="610745"/>
                  <a:pt x="5584953" y="597589"/>
                </a:cubicBezTo>
                <a:cubicBezTo>
                  <a:pt x="5584953" y="584432"/>
                  <a:pt x="5581668" y="567987"/>
                  <a:pt x="5575088" y="548253"/>
                </a:cubicBezTo>
                <a:cubicBezTo>
                  <a:pt x="5568509" y="528517"/>
                  <a:pt x="5558643" y="521940"/>
                  <a:pt x="5545486" y="528517"/>
                </a:cubicBezTo>
                <a:cubicBezTo>
                  <a:pt x="5532330" y="535094"/>
                  <a:pt x="5525750" y="531808"/>
                  <a:pt x="5525750" y="518648"/>
                </a:cubicBezTo>
                <a:cubicBezTo>
                  <a:pt x="5525750" y="518648"/>
                  <a:pt x="5515883" y="515360"/>
                  <a:pt x="5496148" y="508783"/>
                </a:cubicBezTo>
                <a:cubicBezTo>
                  <a:pt x="5476414" y="502206"/>
                  <a:pt x="5453389" y="498915"/>
                  <a:pt x="5427075" y="498915"/>
                </a:cubicBezTo>
                <a:cubicBezTo>
                  <a:pt x="5374450" y="485758"/>
                  <a:pt x="5331693" y="469313"/>
                  <a:pt x="5298800" y="449576"/>
                </a:cubicBezTo>
                <a:cubicBezTo>
                  <a:pt x="5265910" y="429843"/>
                  <a:pt x="5239596" y="419974"/>
                  <a:pt x="5219862" y="419974"/>
                </a:cubicBezTo>
                <a:cubicBezTo>
                  <a:pt x="5200125" y="419974"/>
                  <a:pt x="5183681" y="413397"/>
                  <a:pt x="5170524" y="400241"/>
                </a:cubicBezTo>
                <a:lnTo>
                  <a:pt x="5190260" y="380507"/>
                </a:lnTo>
                <a:lnTo>
                  <a:pt x="5229727" y="380507"/>
                </a:lnTo>
                <a:lnTo>
                  <a:pt x="5190260" y="360771"/>
                </a:lnTo>
                <a:cubicBezTo>
                  <a:pt x="5111320" y="321300"/>
                  <a:pt x="5058692" y="294990"/>
                  <a:pt x="5032380" y="281833"/>
                </a:cubicBezTo>
                <a:cubicBezTo>
                  <a:pt x="5019223" y="281833"/>
                  <a:pt x="4999489" y="275253"/>
                  <a:pt x="4973176" y="262096"/>
                </a:cubicBezTo>
                <a:cubicBezTo>
                  <a:pt x="4953442" y="248940"/>
                  <a:pt x="4936997" y="242363"/>
                  <a:pt x="4923840" y="242363"/>
                </a:cubicBezTo>
                <a:close/>
                <a:moveTo>
                  <a:pt x="4775828" y="242363"/>
                </a:moveTo>
                <a:cubicBezTo>
                  <a:pt x="4775828" y="255519"/>
                  <a:pt x="4775828" y="262096"/>
                  <a:pt x="4775828" y="262096"/>
                </a:cubicBezTo>
                <a:cubicBezTo>
                  <a:pt x="4788985" y="262096"/>
                  <a:pt x="4795564" y="262096"/>
                  <a:pt x="4795564" y="262096"/>
                </a:cubicBezTo>
                <a:cubicBezTo>
                  <a:pt x="4795564" y="248940"/>
                  <a:pt x="4788985" y="242363"/>
                  <a:pt x="4775828" y="242363"/>
                </a:cubicBezTo>
                <a:close/>
                <a:moveTo>
                  <a:pt x="118409" y="242363"/>
                </a:moveTo>
                <a:lnTo>
                  <a:pt x="138145" y="242363"/>
                </a:lnTo>
                <a:cubicBezTo>
                  <a:pt x="138145" y="255519"/>
                  <a:pt x="138145" y="262096"/>
                  <a:pt x="138145" y="262096"/>
                </a:cubicBezTo>
                <a:cubicBezTo>
                  <a:pt x="138145" y="275253"/>
                  <a:pt x="134853" y="278542"/>
                  <a:pt x="128276" y="271965"/>
                </a:cubicBezTo>
                <a:cubicBezTo>
                  <a:pt x="121698" y="265388"/>
                  <a:pt x="118409" y="262096"/>
                  <a:pt x="118409" y="262096"/>
                </a:cubicBezTo>
                <a:close/>
                <a:moveTo>
                  <a:pt x="256552" y="222626"/>
                </a:moveTo>
                <a:cubicBezTo>
                  <a:pt x="256552" y="235786"/>
                  <a:pt x="256552" y="252228"/>
                  <a:pt x="256552" y="271965"/>
                </a:cubicBezTo>
                <a:cubicBezTo>
                  <a:pt x="256552" y="291698"/>
                  <a:pt x="259842" y="301567"/>
                  <a:pt x="266421" y="301567"/>
                </a:cubicBezTo>
                <a:cubicBezTo>
                  <a:pt x="272999" y="301567"/>
                  <a:pt x="276287" y="288410"/>
                  <a:pt x="276287" y="262096"/>
                </a:cubicBezTo>
                <a:cubicBezTo>
                  <a:pt x="276287" y="235786"/>
                  <a:pt x="269709" y="222626"/>
                  <a:pt x="256552" y="222626"/>
                </a:cubicBezTo>
                <a:close/>
                <a:moveTo>
                  <a:pt x="751156" y="216460"/>
                </a:moveTo>
                <a:cubicBezTo>
                  <a:pt x="753622" y="213994"/>
                  <a:pt x="759792" y="222629"/>
                  <a:pt x="769656" y="242363"/>
                </a:cubicBezTo>
                <a:cubicBezTo>
                  <a:pt x="769656" y="255519"/>
                  <a:pt x="769656" y="262096"/>
                  <a:pt x="769656" y="262096"/>
                </a:cubicBezTo>
                <a:cubicBezTo>
                  <a:pt x="769656" y="262096"/>
                  <a:pt x="763079" y="262096"/>
                  <a:pt x="749924" y="262096"/>
                </a:cubicBezTo>
                <a:lnTo>
                  <a:pt x="749924" y="222626"/>
                </a:lnTo>
                <a:cubicBezTo>
                  <a:pt x="749924" y="219338"/>
                  <a:pt x="750334" y="217283"/>
                  <a:pt x="751156" y="216460"/>
                </a:cubicBezTo>
                <a:close/>
                <a:moveTo>
                  <a:pt x="685783" y="207828"/>
                </a:moveTo>
                <a:cubicBezTo>
                  <a:pt x="682495" y="207828"/>
                  <a:pt x="677562" y="209472"/>
                  <a:pt x="670985" y="212761"/>
                </a:cubicBezTo>
                <a:cubicBezTo>
                  <a:pt x="657826" y="219338"/>
                  <a:pt x="651249" y="229203"/>
                  <a:pt x="651249" y="242363"/>
                </a:cubicBezTo>
                <a:lnTo>
                  <a:pt x="670985" y="242363"/>
                </a:lnTo>
                <a:cubicBezTo>
                  <a:pt x="684140" y="229203"/>
                  <a:pt x="690719" y="219338"/>
                  <a:pt x="690719" y="212761"/>
                </a:cubicBezTo>
                <a:cubicBezTo>
                  <a:pt x="690719" y="209472"/>
                  <a:pt x="689076" y="207828"/>
                  <a:pt x="685783" y="207828"/>
                </a:cubicBezTo>
                <a:close/>
                <a:moveTo>
                  <a:pt x="774593" y="173291"/>
                </a:moveTo>
                <a:cubicBezTo>
                  <a:pt x="771303" y="173291"/>
                  <a:pt x="769656" y="176579"/>
                  <a:pt x="769656" y="183159"/>
                </a:cubicBezTo>
                <a:cubicBezTo>
                  <a:pt x="769656" y="196316"/>
                  <a:pt x="763079" y="196316"/>
                  <a:pt x="749924" y="183159"/>
                </a:cubicBezTo>
                <a:cubicBezTo>
                  <a:pt x="736767" y="209470"/>
                  <a:pt x="730190" y="229203"/>
                  <a:pt x="730190" y="242363"/>
                </a:cubicBezTo>
                <a:cubicBezTo>
                  <a:pt x="730190" y="255519"/>
                  <a:pt x="730190" y="262096"/>
                  <a:pt x="730190" y="262096"/>
                </a:cubicBezTo>
                <a:cubicBezTo>
                  <a:pt x="730190" y="262096"/>
                  <a:pt x="717033" y="262096"/>
                  <a:pt x="690719" y="262096"/>
                </a:cubicBezTo>
                <a:cubicBezTo>
                  <a:pt x="677562" y="262096"/>
                  <a:pt x="667694" y="262096"/>
                  <a:pt x="661117" y="262096"/>
                </a:cubicBezTo>
                <a:cubicBezTo>
                  <a:pt x="654537" y="262096"/>
                  <a:pt x="651249" y="268674"/>
                  <a:pt x="651249" y="281833"/>
                </a:cubicBezTo>
                <a:lnTo>
                  <a:pt x="670985" y="281833"/>
                </a:lnTo>
                <a:cubicBezTo>
                  <a:pt x="684140" y="281833"/>
                  <a:pt x="694008" y="281833"/>
                  <a:pt x="700584" y="281833"/>
                </a:cubicBezTo>
                <a:cubicBezTo>
                  <a:pt x="707165" y="281833"/>
                  <a:pt x="717033" y="281833"/>
                  <a:pt x="730190" y="281833"/>
                </a:cubicBezTo>
                <a:cubicBezTo>
                  <a:pt x="756499" y="308144"/>
                  <a:pt x="776236" y="308144"/>
                  <a:pt x="789393" y="281833"/>
                </a:cubicBezTo>
                <a:cubicBezTo>
                  <a:pt x="802549" y="268674"/>
                  <a:pt x="815706" y="262096"/>
                  <a:pt x="828863" y="262096"/>
                </a:cubicBezTo>
                <a:lnTo>
                  <a:pt x="828863" y="242363"/>
                </a:lnTo>
                <a:lnTo>
                  <a:pt x="809127" y="202893"/>
                </a:lnTo>
                <a:lnTo>
                  <a:pt x="789393" y="183159"/>
                </a:lnTo>
                <a:cubicBezTo>
                  <a:pt x="782813" y="176579"/>
                  <a:pt x="777881" y="173291"/>
                  <a:pt x="774593" y="173291"/>
                </a:cubicBezTo>
                <a:close/>
                <a:moveTo>
                  <a:pt x="4933705" y="104219"/>
                </a:moveTo>
                <a:lnTo>
                  <a:pt x="4992911" y="123952"/>
                </a:lnTo>
                <a:cubicBezTo>
                  <a:pt x="4992911" y="123952"/>
                  <a:pt x="4989621" y="123952"/>
                  <a:pt x="4983044" y="123952"/>
                </a:cubicBezTo>
                <a:cubicBezTo>
                  <a:pt x="4976464" y="123952"/>
                  <a:pt x="4966599" y="123952"/>
                  <a:pt x="4953442" y="123952"/>
                </a:cubicBezTo>
                <a:close/>
                <a:moveTo>
                  <a:pt x="4752188" y="90033"/>
                </a:moveTo>
                <a:lnTo>
                  <a:pt x="4775828" y="123952"/>
                </a:lnTo>
                <a:cubicBezTo>
                  <a:pt x="4788985" y="137112"/>
                  <a:pt x="4798853" y="137112"/>
                  <a:pt x="4805429" y="123952"/>
                </a:cubicBezTo>
                <a:cubicBezTo>
                  <a:pt x="4812010" y="110795"/>
                  <a:pt x="4808718" y="104219"/>
                  <a:pt x="4795564" y="104219"/>
                </a:cubicBezTo>
                <a:cubicBezTo>
                  <a:pt x="4785696" y="104219"/>
                  <a:pt x="4777061" y="102985"/>
                  <a:pt x="4769662" y="100519"/>
                </a:cubicBezTo>
                <a:close/>
                <a:moveTo>
                  <a:pt x="207214" y="84482"/>
                </a:moveTo>
                <a:cubicBezTo>
                  <a:pt x="213794" y="84482"/>
                  <a:pt x="220371" y="91062"/>
                  <a:pt x="226951" y="104219"/>
                </a:cubicBezTo>
                <a:cubicBezTo>
                  <a:pt x="233528" y="117375"/>
                  <a:pt x="236817" y="123952"/>
                  <a:pt x="236817" y="123952"/>
                </a:cubicBezTo>
                <a:cubicBezTo>
                  <a:pt x="236817" y="123952"/>
                  <a:pt x="230239" y="117375"/>
                  <a:pt x="217082" y="104219"/>
                </a:cubicBezTo>
                <a:cubicBezTo>
                  <a:pt x="203926" y="91062"/>
                  <a:pt x="200637" y="84482"/>
                  <a:pt x="207214" y="84482"/>
                </a:cubicBezTo>
                <a:close/>
                <a:moveTo>
                  <a:pt x="473634" y="25278"/>
                </a:moveTo>
                <a:cubicBezTo>
                  <a:pt x="473634" y="25278"/>
                  <a:pt x="473634" y="31855"/>
                  <a:pt x="473634" y="45015"/>
                </a:cubicBezTo>
                <a:lnTo>
                  <a:pt x="493372" y="45015"/>
                </a:lnTo>
                <a:cubicBezTo>
                  <a:pt x="493372" y="31855"/>
                  <a:pt x="490083" y="25278"/>
                  <a:pt x="483502" y="25278"/>
                </a:cubicBezTo>
                <a:cubicBezTo>
                  <a:pt x="476926" y="25278"/>
                  <a:pt x="473634" y="25278"/>
                  <a:pt x="473634" y="25278"/>
                </a:cubicBezTo>
                <a:close/>
                <a:moveTo>
                  <a:pt x="3887761" y="5545"/>
                </a:moveTo>
                <a:lnTo>
                  <a:pt x="3907496" y="25278"/>
                </a:lnTo>
                <a:lnTo>
                  <a:pt x="3927232" y="25278"/>
                </a:lnTo>
                <a:cubicBezTo>
                  <a:pt x="3914073" y="12122"/>
                  <a:pt x="3900918" y="5545"/>
                  <a:pt x="3887761" y="5545"/>
                </a:cubicBezTo>
                <a:close/>
                <a:moveTo>
                  <a:pt x="940803" y="0"/>
                </a:moveTo>
                <a:lnTo>
                  <a:pt x="972549" y="0"/>
                </a:lnTo>
                <a:lnTo>
                  <a:pt x="967004" y="5545"/>
                </a:lnTo>
                <a:lnTo>
                  <a:pt x="947271" y="5545"/>
                </a:lnTo>
                <a:close/>
                <a:moveTo>
                  <a:pt x="414431" y="0"/>
                </a:moveTo>
                <a:lnTo>
                  <a:pt x="421527" y="0"/>
                </a:lnTo>
                <a:lnTo>
                  <a:pt x="434164" y="25278"/>
                </a:lnTo>
                <a:lnTo>
                  <a:pt x="434164" y="45015"/>
                </a:lnTo>
                <a:cubicBezTo>
                  <a:pt x="434164" y="45015"/>
                  <a:pt x="440745" y="38438"/>
                  <a:pt x="453901" y="25278"/>
                </a:cubicBezTo>
                <a:lnTo>
                  <a:pt x="453901" y="0"/>
                </a:lnTo>
                <a:lnTo>
                  <a:pt x="710452" y="0"/>
                </a:lnTo>
                <a:lnTo>
                  <a:pt x="710452" y="611"/>
                </a:lnTo>
                <a:cubicBezTo>
                  <a:pt x="710452" y="3900"/>
                  <a:pt x="710452" y="5545"/>
                  <a:pt x="710452" y="5545"/>
                </a:cubicBezTo>
                <a:lnTo>
                  <a:pt x="715997" y="0"/>
                </a:lnTo>
                <a:lnTo>
                  <a:pt x="908725" y="0"/>
                </a:lnTo>
                <a:lnTo>
                  <a:pt x="907800" y="5545"/>
                </a:lnTo>
                <a:cubicBezTo>
                  <a:pt x="907800" y="18701"/>
                  <a:pt x="914380" y="31855"/>
                  <a:pt x="927537" y="45015"/>
                </a:cubicBezTo>
                <a:lnTo>
                  <a:pt x="947271" y="25278"/>
                </a:lnTo>
                <a:lnTo>
                  <a:pt x="967004" y="64748"/>
                </a:lnTo>
                <a:cubicBezTo>
                  <a:pt x="1006474" y="104219"/>
                  <a:pt x="1026212" y="110795"/>
                  <a:pt x="1026212" y="84482"/>
                </a:cubicBezTo>
                <a:cubicBezTo>
                  <a:pt x="1039369" y="97642"/>
                  <a:pt x="1052524" y="104219"/>
                  <a:pt x="1065681" y="104219"/>
                </a:cubicBezTo>
                <a:lnTo>
                  <a:pt x="1085415" y="104219"/>
                </a:lnTo>
                <a:cubicBezTo>
                  <a:pt x="1085415" y="91062"/>
                  <a:pt x="1091995" y="77905"/>
                  <a:pt x="1105149" y="64748"/>
                </a:cubicBezTo>
                <a:lnTo>
                  <a:pt x="1085415" y="25278"/>
                </a:lnTo>
                <a:cubicBezTo>
                  <a:pt x="1085415" y="25278"/>
                  <a:pt x="1085415" y="31855"/>
                  <a:pt x="1085415" y="45015"/>
                </a:cubicBezTo>
                <a:cubicBezTo>
                  <a:pt x="1072258" y="45015"/>
                  <a:pt x="1065681" y="41724"/>
                  <a:pt x="1065681" y="35146"/>
                </a:cubicBezTo>
                <a:cubicBezTo>
                  <a:pt x="1065681" y="28569"/>
                  <a:pt x="1059101" y="21990"/>
                  <a:pt x="1045945" y="15413"/>
                </a:cubicBezTo>
                <a:cubicBezTo>
                  <a:pt x="1032788" y="8833"/>
                  <a:pt x="1022923" y="8833"/>
                  <a:pt x="1016344" y="15413"/>
                </a:cubicBezTo>
                <a:cubicBezTo>
                  <a:pt x="1009763" y="21990"/>
                  <a:pt x="1003187" y="28569"/>
                  <a:pt x="996610" y="35146"/>
                </a:cubicBezTo>
                <a:cubicBezTo>
                  <a:pt x="990030" y="41724"/>
                  <a:pt x="986742" y="31855"/>
                  <a:pt x="986742" y="5545"/>
                </a:cubicBezTo>
                <a:cubicBezTo>
                  <a:pt x="986742" y="5545"/>
                  <a:pt x="986742" y="3900"/>
                  <a:pt x="986742" y="611"/>
                </a:cubicBezTo>
                <a:lnTo>
                  <a:pt x="986742" y="0"/>
                </a:lnTo>
                <a:lnTo>
                  <a:pt x="3456699" y="0"/>
                </a:lnTo>
                <a:lnTo>
                  <a:pt x="3465928" y="3077"/>
                </a:lnTo>
                <a:cubicBezTo>
                  <a:pt x="3470863" y="4722"/>
                  <a:pt x="3473329" y="5545"/>
                  <a:pt x="3473329" y="5545"/>
                </a:cubicBezTo>
                <a:lnTo>
                  <a:pt x="3473329" y="0"/>
                </a:lnTo>
                <a:lnTo>
                  <a:pt x="3579099" y="0"/>
                </a:lnTo>
                <a:lnTo>
                  <a:pt x="3586805" y="15411"/>
                </a:lnTo>
                <a:cubicBezTo>
                  <a:pt x="3596672" y="21989"/>
                  <a:pt x="3611473" y="25278"/>
                  <a:pt x="3631207" y="25278"/>
                </a:cubicBezTo>
                <a:cubicBezTo>
                  <a:pt x="3631207" y="25278"/>
                  <a:pt x="3631207" y="18701"/>
                  <a:pt x="3631207" y="5545"/>
                </a:cubicBezTo>
                <a:lnTo>
                  <a:pt x="3614575" y="0"/>
                </a:lnTo>
                <a:lnTo>
                  <a:pt x="3988801" y="0"/>
                </a:lnTo>
                <a:lnTo>
                  <a:pt x="3991369" y="15411"/>
                </a:lnTo>
                <a:cubicBezTo>
                  <a:pt x="3994658" y="21989"/>
                  <a:pt x="3999591" y="25278"/>
                  <a:pt x="4006170" y="25278"/>
                </a:cubicBezTo>
                <a:cubicBezTo>
                  <a:pt x="4019326" y="25278"/>
                  <a:pt x="4019326" y="18701"/>
                  <a:pt x="4006170" y="5545"/>
                </a:cubicBezTo>
                <a:lnTo>
                  <a:pt x="4011712" y="0"/>
                </a:lnTo>
                <a:lnTo>
                  <a:pt x="4045640" y="0"/>
                </a:lnTo>
                <a:lnTo>
                  <a:pt x="4045640" y="611"/>
                </a:lnTo>
                <a:cubicBezTo>
                  <a:pt x="4045640" y="3900"/>
                  <a:pt x="4045640" y="5545"/>
                  <a:pt x="4045640" y="5545"/>
                </a:cubicBezTo>
                <a:cubicBezTo>
                  <a:pt x="4058796" y="18701"/>
                  <a:pt x="4071953" y="25278"/>
                  <a:pt x="4085109" y="25278"/>
                </a:cubicBezTo>
                <a:lnTo>
                  <a:pt x="4124580" y="25278"/>
                </a:lnTo>
                <a:cubicBezTo>
                  <a:pt x="4124580" y="25278"/>
                  <a:pt x="4124580" y="28569"/>
                  <a:pt x="4124580" y="35146"/>
                </a:cubicBezTo>
                <a:cubicBezTo>
                  <a:pt x="4124580" y="41724"/>
                  <a:pt x="4131156" y="45015"/>
                  <a:pt x="4144313" y="45015"/>
                </a:cubicBezTo>
                <a:lnTo>
                  <a:pt x="4144313" y="5545"/>
                </a:lnTo>
                <a:lnTo>
                  <a:pt x="4127681" y="0"/>
                </a:lnTo>
                <a:lnTo>
                  <a:pt x="4481984" y="0"/>
                </a:lnTo>
                <a:lnTo>
                  <a:pt x="4484739" y="11712"/>
                </a:lnTo>
                <a:cubicBezTo>
                  <a:pt x="4484739" y="20757"/>
                  <a:pt x="4483095" y="31858"/>
                  <a:pt x="4479805" y="45015"/>
                </a:cubicBezTo>
                <a:lnTo>
                  <a:pt x="4519276" y="45015"/>
                </a:lnTo>
                <a:cubicBezTo>
                  <a:pt x="4532433" y="45015"/>
                  <a:pt x="4542298" y="45015"/>
                  <a:pt x="4548877" y="45015"/>
                </a:cubicBezTo>
                <a:cubicBezTo>
                  <a:pt x="4555455" y="45015"/>
                  <a:pt x="4558745" y="38438"/>
                  <a:pt x="4558745" y="25278"/>
                </a:cubicBezTo>
                <a:cubicBezTo>
                  <a:pt x="4558745" y="12122"/>
                  <a:pt x="4571902" y="12122"/>
                  <a:pt x="4598214" y="25278"/>
                </a:cubicBezTo>
                <a:lnTo>
                  <a:pt x="4637684" y="5545"/>
                </a:lnTo>
                <a:cubicBezTo>
                  <a:pt x="4624527" y="5545"/>
                  <a:pt x="4611370" y="5545"/>
                  <a:pt x="4598214" y="5545"/>
                </a:cubicBezTo>
                <a:cubicBezTo>
                  <a:pt x="4598214" y="5545"/>
                  <a:pt x="4598214" y="3900"/>
                  <a:pt x="4598214" y="611"/>
                </a:cubicBezTo>
                <a:lnTo>
                  <a:pt x="4598214" y="0"/>
                </a:lnTo>
                <a:lnTo>
                  <a:pt x="4732200" y="0"/>
                </a:lnTo>
                <a:lnTo>
                  <a:pt x="4736358" y="5545"/>
                </a:lnTo>
                <a:cubicBezTo>
                  <a:pt x="4736358" y="31855"/>
                  <a:pt x="4716624" y="38438"/>
                  <a:pt x="4677153" y="25278"/>
                </a:cubicBezTo>
                <a:cubicBezTo>
                  <a:pt x="4677153" y="25278"/>
                  <a:pt x="4670574" y="28569"/>
                  <a:pt x="4657420" y="35146"/>
                </a:cubicBezTo>
                <a:cubicBezTo>
                  <a:pt x="4644263" y="41724"/>
                  <a:pt x="4631106" y="45015"/>
                  <a:pt x="4617950" y="45015"/>
                </a:cubicBezTo>
                <a:lnTo>
                  <a:pt x="4578479" y="64748"/>
                </a:lnTo>
                <a:cubicBezTo>
                  <a:pt x="4631106" y="77905"/>
                  <a:pt x="4663996" y="77905"/>
                  <a:pt x="4677153" y="64748"/>
                </a:cubicBezTo>
                <a:cubicBezTo>
                  <a:pt x="4691954" y="49948"/>
                  <a:pt x="4708837" y="49718"/>
                  <a:pt x="4727801" y="64056"/>
                </a:cubicBezTo>
                <a:lnTo>
                  <a:pt x="4747457" y="83247"/>
                </a:lnTo>
                <a:lnTo>
                  <a:pt x="4747462" y="83254"/>
                </a:lnTo>
                <a:lnTo>
                  <a:pt x="4747458" y="83249"/>
                </a:lnTo>
                <a:lnTo>
                  <a:pt x="4747457" y="83247"/>
                </a:lnTo>
                <a:lnTo>
                  <a:pt x="4740056" y="70917"/>
                </a:lnTo>
                <a:cubicBezTo>
                  <a:pt x="4737590" y="63515"/>
                  <a:pt x="4736358" y="54880"/>
                  <a:pt x="4736358" y="45015"/>
                </a:cubicBezTo>
                <a:cubicBezTo>
                  <a:pt x="4736358" y="31855"/>
                  <a:pt x="4746226" y="28569"/>
                  <a:pt x="4765960" y="35146"/>
                </a:cubicBezTo>
                <a:cubicBezTo>
                  <a:pt x="4785696" y="41724"/>
                  <a:pt x="4795564" y="38438"/>
                  <a:pt x="4795564" y="25278"/>
                </a:cubicBezTo>
                <a:lnTo>
                  <a:pt x="4854768" y="45015"/>
                </a:lnTo>
                <a:lnTo>
                  <a:pt x="4854768" y="84482"/>
                </a:lnTo>
                <a:cubicBezTo>
                  <a:pt x="4828454" y="110795"/>
                  <a:pt x="4841611" y="137112"/>
                  <a:pt x="4894236" y="163422"/>
                </a:cubicBezTo>
                <a:cubicBezTo>
                  <a:pt x="4920548" y="176579"/>
                  <a:pt x="4933705" y="183159"/>
                  <a:pt x="4933705" y="183159"/>
                </a:cubicBezTo>
                <a:cubicBezTo>
                  <a:pt x="5065273" y="222626"/>
                  <a:pt x="5157367" y="262096"/>
                  <a:pt x="5209994" y="301567"/>
                </a:cubicBezTo>
                <a:cubicBezTo>
                  <a:pt x="5236308" y="314723"/>
                  <a:pt x="5256041" y="321300"/>
                  <a:pt x="5269198" y="321300"/>
                </a:cubicBezTo>
                <a:cubicBezTo>
                  <a:pt x="5269198" y="321300"/>
                  <a:pt x="5279066" y="324592"/>
                  <a:pt x="5298800" y="331169"/>
                </a:cubicBezTo>
                <a:cubicBezTo>
                  <a:pt x="5318533" y="337746"/>
                  <a:pt x="5341558" y="341037"/>
                  <a:pt x="5367872" y="341037"/>
                </a:cubicBezTo>
                <a:cubicBezTo>
                  <a:pt x="5446812" y="367348"/>
                  <a:pt x="5499439" y="387084"/>
                  <a:pt x="5525750" y="400241"/>
                </a:cubicBezTo>
                <a:lnTo>
                  <a:pt x="5584953" y="400241"/>
                </a:lnTo>
                <a:lnTo>
                  <a:pt x="5644159" y="419974"/>
                </a:lnTo>
                <a:lnTo>
                  <a:pt x="5663894" y="419974"/>
                </a:lnTo>
                <a:cubicBezTo>
                  <a:pt x="5677051" y="419974"/>
                  <a:pt x="5690208" y="419974"/>
                  <a:pt x="5703364" y="419974"/>
                </a:cubicBezTo>
                <a:lnTo>
                  <a:pt x="5703364" y="439711"/>
                </a:lnTo>
                <a:cubicBezTo>
                  <a:pt x="5703364" y="452867"/>
                  <a:pt x="5723101" y="466022"/>
                  <a:pt x="5762568" y="479181"/>
                </a:cubicBezTo>
                <a:lnTo>
                  <a:pt x="5821774" y="498915"/>
                </a:lnTo>
                <a:cubicBezTo>
                  <a:pt x="5834931" y="512071"/>
                  <a:pt x="5861245" y="518648"/>
                  <a:pt x="5900711" y="518648"/>
                </a:cubicBezTo>
                <a:cubicBezTo>
                  <a:pt x="6032280" y="544962"/>
                  <a:pt x="6104640" y="571278"/>
                  <a:pt x="6117794" y="597589"/>
                </a:cubicBezTo>
                <a:cubicBezTo>
                  <a:pt x="6144110" y="597589"/>
                  <a:pt x="6167133" y="600880"/>
                  <a:pt x="6186869" y="607457"/>
                </a:cubicBezTo>
                <a:cubicBezTo>
                  <a:pt x="6206602" y="614034"/>
                  <a:pt x="6223048" y="620614"/>
                  <a:pt x="6236205" y="627191"/>
                </a:cubicBezTo>
                <a:cubicBezTo>
                  <a:pt x="6249361" y="633768"/>
                  <a:pt x="6269098" y="637059"/>
                  <a:pt x="6295407" y="637059"/>
                </a:cubicBezTo>
                <a:lnTo>
                  <a:pt x="6334878" y="617323"/>
                </a:lnTo>
                <a:cubicBezTo>
                  <a:pt x="6361192" y="617323"/>
                  <a:pt x="6374349" y="620614"/>
                  <a:pt x="6374349" y="627191"/>
                </a:cubicBezTo>
                <a:cubicBezTo>
                  <a:pt x="6374349" y="633768"/>
                  <a:pt x="6367769" y="643636"/>
                  <a:pt x="6354614" y="656793"/>
                </a:cubicBezTo>
                <a:lnTo>
                  <a:pt x="6591429" y="735733"/>
                </a:lnTo>
                <a:cubicBezTo>
                  <a:pt x="6617743" y="722576"/>
                  <a:pt x="6624320" y="709419"/>
                  <a:pt x="6611166" y="696263"/>
                </a:cubicBezTo>
                <a:cubicBezTo>
                  <a:pt x="6611166" y="709419"/>
                  <a:pt x="6604585" y="715997"/>
                  <a:pt x="6591429" y="715997"/>
                </a:cubicBezTo>
                <a:cubicBezTo>
                  <a:pt x="6578272" y="715997"/>
                  <a:pt x="6568407" y="706131"/>
                  <a:pt x="6561827" y="686395"/>
                </a:cubicBezTo>
                <a:cubicBezTo>
                  <a:pt x="6555247" y="666661"/>
                  <a:pt x="6545381" y="643636"/>
                  <a:pt x="6532225" y="617323"/>
                </a:cubicBezTo>
                <a:lnTo>
                  <a:pt x="6591429" y="637059"/>
                </a:lnTo>
                <a:lnTo>
                  <a:pt x="6630899" y="637059"/>
                </a:lnTo>
                <a:lnTo>
                  <a:pt x="6611166" y="617323"/>
                </a:lnTo>
                <a:cubicBezTo>
                  <a:pt x="6584852" y="577855"/>
                  <a:pt x="6584852" y="558119"/>
                  <a:pt x="6611166" y="558119"/>
                </a:cubicBezTo>
                <a:cubicBezTo>
                  <a:pt x="6624320" y="558119"/>
                  <a:pt x="6644055" y="558119"/>
                  <a:pt x="6670370" y="558119"/>
                </a:cubicBezTo>
                <a:cubicBezTo>
                  <a:pt x="6722994" y="571278"/>
                  <a:pt x="6749308" y="571278"/>
                  <a:pt x="6749308" y="558119"/>
                </a:cubicBezTo>
                <a:cubicBezTo>
                  <a:pt x="6683526" y="531808"/>
                  <a:pt x="6670370" y="505492"/>
                  <a:pt x="6709839" y="479181"/>
                </a:cubicBezTo>
                <a:cubicBezTo>
                  <a:pt x="6722994" y="479181"/>
                  <a:pt x="6732861" y="482469"/>
                  <a:pt x="6739442" y="489047"/>
                </a:cubicBezTo>
                <a:cubicBezTo>
                  <a:pt x="6746019" y="495624"/>
                  <a:pt x="6749308" y="498915"/>
                  <a:pt x="6749308" y="498915"/>
                </a:cubicBezTo>
                <a:cubicBezTo>
                  <a:pt x="6762463" y="512071"/>
                  <a:pt x="6775623" y="518648"/>
                  <a:pt x="6788779" y="518648"/>
                </a:cubicBezTo>
                <a:cubicBezTo>
                  <a:pt x="6788779" y="505492"/>
                  <a:pt x="6792070" y="502206"/>
                  <a:pt x="6798645" y="508783"/>
                </a:cubicBezTo>
                <a:cubicBezTo>
                  <a:pt x="6805225" y="515360"/>
                  <a:pt x="6808513" y="525226"/>
                  <a:pt x="6808513" y="538385"/>
                </a:cubicBezTo>
                <a:cubicBezTo>
                  <a:pt x="6808513" y="538385"/>
                  <a:pt x="6808513" y="544962"/>
                  <a:pt x="6808513" y="558119"/>
                </a:cubicBezTo>
                <a:lnTo>
                  <a:pt x="6828247" y="538385"/>
                </a:lnTo>
                <a:lnTo>
                  <a:pt x="6847981" y="518648"/>
                </a:lnTo>
                <a:cubicBezTo>
                  <a:pt x="6847981" y="518648"/>
                  <a:pt x="6847981" y="525226"/>
                  <a:pt x="6847981" y="538385"/>
                </a:cubicBezTo>
                <a:cubicBezTo>
                  <a:pt x="6847981" y="551542"/>
                  <a:pt x="6844693" y="558119"/>
                  <a:pt x="6838115" y="558119"/>
                </a:cubicBezTo>
                <a:cubicBezTo>
                  <a:pt x="6831535" y="558119"/>
                  <a:pt x="6828247" y="564696"/>
                  <a:pt x="6828247" y="577855"/>
                </a:cubicBezTo>
                <a:lnTo>
                  <a:pt x="6847981" y="577855"/>
                </a:lnTo>
                <a:cubicBezTo>
                  <a:pt x="6861137" y="577855"/>
                  <a:pt x="6871005" y="581143"/>
                  <a:pt x="6877585" y="587721"/>
                </a:cubicBezTo>
                <a:cubicBezTo>
                  <a:pt x="6884164" y="594298"/>
                  <a:pt x="6887453" y="597589"/>
                  <a:pt x="6887453" y="597589"/>
                </a:cubicBezTo>
                <a:lnTo>
                  <a:pt x="6926921" y="538385"/>
                </a:lnTo>
                <a:cubicBezTo>
                  <a:pt x="6926921" y="538385"/>
                  <a:pt x="6926921" y="531808"/>
                  <a:pt x="6926921" y="518648"/>
                </a:cubicBezTo>
                <a:lnTo>
                  <a:pt x="6946655" y="538385"/>
                </a:lnTo>
                <a:cubicBezTo>
                  <a:pt x="6959811" y="551542"/>
                  <a:pt x="6966392" y="558119"/>
                  <a:pt x="6966392" y="558119"/>
                </a:cubicBezTo>
                <a:lnTo>
                  <a:pt x="6986125" y="558119"/>
                </a:lnTo>
                <a:cubicBezTo>
                  <a:pt x="7012440" y="571278"/>
                  <a:pt x="7019015" y="584432"/>
                  <a:pt x="7005861" y="597589"/>
                </a:cubicBezTo>
                <a:cubicBezTo>
                  <a:pt x="7005861" y="610745"/>
                  <a:pt x="7005861" y="620614"/>
                  <a:pt x="7005861" y="627191"/>
                </a:cubicBezTo>
                <a:cubicBezTo>
                  <a:pt x="7005861" y="633768"/>
                  <a:pt x="7005861" y="637059"/>
                  <a:pt x="7005861" y="637059"/>
                </a:cubicBezTo>
                <a:cubicBezTo>
                  <a:pt x="7005861" y="637059"/>
                  <a:pt x="6999281" y="637059"/>
                  <a:pt x="6986125" y="637059"/>
                </a:cubicBezTo>
                <a:lnTo>
                  <a:pt x="6986125" y="656793"/>
                </a:lnTo>
                <a:cubicBezTo>
                  <a:pt x="6986125" y="656793"/>
                  <a:pt x="6992706" y="653504"/>
                  <a:pt x="7005861" y="646927"/>
                </a:cubicBezTo>
                <a:cubicBezTo>
                  <a:pt x="7019015" y="640347"/>
                  <a:pt x="7025595" y="630482"/>
                  <a:pt x="7025595" y="617323"/>
                </a:cubicBezTo>
                <a:lnTo>
                  <a:pt x="7084799" y="597589"/>
                </a:lnTo>
                <a:lnTo>
                  <a:pt x="7104535" y="577855"/>
                </a:lnTo>
                <a:cubicBezTo>
                  <a:pt x="7091379" y="564696"/>
                  <a:pt x="7081511" y="548253"/>
                  <a:pt x="7074933" y="528517"/>
                </a:cubicBezTo>
                <a:cubicBezTo>
                  <a:pt x="7068353" y="508783"/>
                  <a:pt x="7068353" y="498915"/>
                  <a:pt x="7074933" y="498915"/>
                </a:cubicBezTo>
                <a:cubicBezTo>
                  <a:pt x="7081511" y="498915"/>
                  <a:pt x="7097956" y="502206"/>
                  <a:pt x="7124270" y="508783"/>
                </a:cubicBezTo>
                <a:cubicBezTo>
                  <a:pt x="7150584" y="515360"/>
                  <a:pt x="7157162" y="525226"/>
                  <a:pt x="7144005" y="538385"/>
                </a:cubicBezTo>
                <a:cubicBezTo>
                  <a:pt x="7130849" y="551542"/>
                  <a:pt x="7140717" y="561410"/>
                  <a:pt x="7173607" y="567987"/>
                </a:cubicBezTo>
                <a:cubicBezTo>
                  <a:pt x="7206498" y="574564"/>
                  <a:pt x="7226232" y="584432"/>
                  <a:pt x="7232811" y="597589"/>
                </a:cubicBezTo>
                <a:cubicBezTo>
                  <a:pt x="7239391" y="610745"/>
                  <a:pt x="7242679" y="617323"/>
                  <a:pt x="7242679" y="617323"/>
                </a:cubicBezTo>
                <a:cubicBezTo>
                  <a:pt x="7242679" y="630482"/>
                  <a:pt x="7249259" y="643636"/>
                  <a:pt x="7262414" y="656793"/>
                </a:cubicBezTo>
                <a:lnTo>
                  <a:pt x="7282147" y="637059"/>
                </a:lnTo>
                <a:cubicBezTo>
                  <a:pt x="7268993" y="623902"/>
                  <a:pt x="7282147" y="617323"/>
                  <a:pt x="7321617" y="617323"/>
                </a:cubicBezTo>
                <a:cubicBezTo>
                  <a:pt x="7334774" y="617323"/>
                  <a:pt x="7347934" y="620614"/>
                  <a:pt x="7361087" y="627191"/>
                </a:cubicBezTo>
                <a:cubicBezTo>
                  <a:pt x="7374244" y="633768"/>
                  <a:pt x="7390690" y="637059"/>
                  <a:pt x="7410425" y="637059"/>
                </a:cubicBezTo>
                <a:cubicBezTo>
                  <a:pt x="7430159" y="637059"/>
                  <a:pt x="7440027" y="637059"/>
                  <a:pt x="7440027" y="637059"/>
                </a:cubicBezTo>
                <a:cubicBezTo>
                  <a:pt x="7453181" y="637059"/>
                  <a:pt x="7459761" y="643636"/>
                  <a:pt x="7459761" y="656793"/>
                </a:cubicBezTo>
                <a:lnTo>
                  <a:pt x="7459761" y="676529"/>
                </a:lnTo>
                <a:lnTo>
                  <a:pt x="7459761" y="696263"/>
                </a:lnTo>
                <a:cubicBezTo>
                  <a:pt x="7446605" y="709419"/>
                  <a:pt x="7433448" y="715997"/>
                  <a:pt x="7420291" y="715997"/>
                </a:cubicBezTo>
                <a:cubicBezTo>
                  <a:pt x="7420291" y="715997"/>
                  <a:pt x="7420291" y="719288"/>
                  <a:pt x="7420291" y="725865"/>
                </a:cubicBezTo>
                <a:cubicBezTo>
                  <a:pt x="7420291" y="732442"/>
                  <a:pt x="7417004" y="739024"/>
                  <a:pt x="7410425" y="745601"/>
                </a:cubicBezTo>
                <a:cubicBezTo>
                  <a:pt x="7403847" y="752178"/>
                  <a:pt x="7393979" y="755467"/>
                  <a:pt x="7380822" y="755467"/>
                </a:cubicBezTo>
                <a:lnTo>
                  <a:pt x="7400557" y="775203"/>
                </a:lnTo>
                <a:cubicBezTo>
                  <a:pt x="7413714" y="801514"/>
                  <a:pt x="7426871" y="817962"/>
                  <a:pt x="7440027" y="824539"/>
                </a:cubicBezTo>
                <a:cubicBezTo>
                  <a:pt x="7453181" y="831119"/>
                  <a:pt x="7479495" y="844275"/>
                  <a:pt x="7518966" y="864009"/>
                </a:cubicBezTo>
                <a:cubicBezTo>
                  <a:pt x="7558435" y="883743"/>
                  <a:pt x="7581461" y="890322"/>
                  <a:pt x="7588037" y="883743"/>
                </a:cubicBezTo>
                <a:cubicBezTo>
                  <a:pt x="7594617" y="877166"/>
                  <a:pt x="7597905" y="877166"/>
                  <a:pt x="7597905" y="883743"/>
                </a:cubicBezTo>
                <a:cubicBezTo>
                  <a:pt x="7597905" y="890322"/>
                  <a:pt x="7604485" y="893611"/>
                  <a:pt x="7617642" y="893611"/>
                </a:cubicBezTo>
                <a:cubicBezTo>
                  <a:pt x="7630796" y="893611"/>
                  <a:pt x="7637375" y="896899"/>
                  <a:pt x="7637375" y="903479"/>
                </a:cubicBezTo>
                <a:cubicBezTo>
                  <a:pt x="7637375" y="910056"/>
                  <a:pt x="7650529" y="916636"/>
                  <a:pt x="7676843" y="923213"/>
                </a:cubicBezTo>
                <a:cubicBezTo>
                  <a:pt x="7703159" y="929793"/>
                  <a:pt x="7722893" y="939658"/>
                  <a:pt x="7736049" y="952815"/>
                </a:cubicBezTo>
                <a:cubicBezTo>
                  <a:pt x="7749204" y="965971"/>
                  <a:pt x="7762363" y="959395"/>
                  <a:pt x="7775520" y="933081"/>
                </a:cubicBezTo>
                <a:cubicBezTo>
                  <a:pt x="7775520" y="933081"/>
                  <a:pt x="7765651" y="919924"/>
                  <a:pt x="7745915" y="893611"/>
                </a:cubicBezTo>
                <a:cubicBezTo>
                  <a:pt x="7726181" y="867297"/>
                  <a:pt x="7716316" y="850852"/>
                  <a:pt x="7716316" y="844275"/>
                </a:cubicBezTo>
                <a:cubicBezTo>
                  <a:pt x="7716316" y="837695"/>
                  <a:pt x="7709737" y="834407"/>
                  <a:pt x="7696579" y="834407"/>
                </a:cubicBezTo>
                <a:cubicBezTo>
                  <a:pt x="7683423" y="834407"/>
                  <a:pt x="7676843" y="827830"/>
                  <a:pt x="7676843" y="814673"/>
                </a:cubicBezTo>
                <a:cubicBezTo>
                  <a:pt x="7676843" y="801514"/>
                  <a:pt x="7670266" y="794937"/>
                  <a:pt x="7657109" y="794937"/>
                </a:cubicBezTo>
                <a:cubicBezTo>
                  <a:pt x="7643953" y="794937"/>
                  <a:pt x="7643953" y="801514"/>
                  <a:pt x="7657109" y="814673"/>
                </a:cubicBezTo>
                <a:lnTo>
                  <a:pt x="7617642" y="814673"/>
                </a:lnTo>
                <a:lnTo>
                  <a:pt x="7578169" y="775203"/>
                </a:lnTo>
                <a:cubicBezTo>
                  <a:pt x="7578169" y="762044"/>
                  <a:pt x="7571592" y="768626"/>
                  <a:pt x="7558435" y="794937"/>
                </a:cubicBezTo>
                <a:lnTo>
                  <a:pt x="7538701" y="794937"/>
                </a:lnTo>
                <a:lnTo>
                  <a:pt x="7538701" y="775203"/>
                </a:lnTo>
                <a:cubicBezTo>
                  <a:pt x="7538701" y="775203"/>
                  <a:pt x="7538701" y="771912"/>
                  <a:pt x="7538701" y="765335"/>
                </a:cubicBezTo>
                <a:cubicBezTo>
                  <a:pt x="7538701" y="758758"/>
                  <a:pt x="7541990" y="752178"/>
                  <a:pt x="7548567" y="745601"/>
                </a:cubicBezTo>
                <a:cubicBezTo>
                  <a:pt x="7555147" y="739024"/>
                  <a:pt x="7561724" y="732442"/>
                  <a:pt x="7568303" y="725865"/>
                </a:cubicBezTo>
                <a:cubicBezTo>
                  <a:pt x="7574881" y="719288"/>
                  <a:pt x="7578169" y="715997"/>
                  <a:pt x="7578169" y="715997"/>
                </a:cubicBezTo>
                <a:lnTo>
                  <a:pt x="7597905" y="735733"/>
                </a:lnTo>
                <a:lnTo>
                  <a:pt x="7617642" y="755467"/>
                </a:lnTo>
                <a:lnTo>
                  <a:pt x="7617642" y="735733"/>
                </a:lnTo>
                <a:cubicBezTo>
                  <a:pt x="7617642" y="722576"/>
                  <a:pt x="7617642" y="712708"/>
                  <a:pt x="7617642" y="706131"/>
                </a:cubicBezTo>
                <a:cubicBezTo>
                  <a:pt x="7617642" y="699554"/>
                  <a:pt x="7617642" y="692972"/>
                  <a:pt x="7617642" y="686395"/>
                </a:cubicBezTo>
                <a:cubicBezTo>
                  <a:pt x="7617642" y="679817"/>
                  <a:pt x="7611062" y="676529"/>
                  <a:pt x="7597905" y="676529"/>
                </a:cubicBezTo>
                <a:cubicBezTo>
                  <a:pt x="7584749" y="676529"/>
                  <a:pt x="7578169" y="669952"/>
                  <a:pt x="7578169" y="656793"/>
                </a:cubicBezTo>
                <a:lnTo>
                  <a:pt x="7518966" y="637059"/>
                </a:lnTo>
                <a:cubicBezTo>
                  <a:pt x="7518966" y="623902"/>
                  <a:pt x="7525545" y="620614"/>
                  <a:pt x="7538701" y="627191"/>
                </a:cubicBezTo>
                <a:cubicBezTo>
                  <a:pt x="7551855" y="633768"/>
                  <a:pt x="7571592" y="637059"/>
                  <a:pt x="7597905" y="637059"/>
                </a:cubicBezTo>
                <a:cubicBezTo>
                  <a:pt x="7624219" y="637059"/>
                  <a:pt x="7653821" y="646927"/>
                  <a:pt x="7686711" y="666661"/>
                </a:cubicBezTo>
                <a:cubicBezTo>
                  <a:pt x="7719602" y="686395"/>
                  <a:pt x="7736049" y="702840"/>
                  <a:pt x="7736049" y="715997"/>
                </a:cubicBezTo>
                <a:cubicBezTo>
                  <a:pt x="7762363" y="702840"/>
                  <a:pt x="7775520" y="696263"/>
                  <a:pt x="7775520" y="696263"/>
                </a:cubicBezTo>
                <a:cubicBezTo>
                  <a:pt x="7788675" y="709419"/>
                  <a:pt x="7795253" y="715997"/>
                  <a:pt x="7795253" y="715997"/>
                </a:cubicBezTo>
                <a:cubicBezTo>
                  <a:pt x="7795253" y="715997"/>
                  <a:pt x="7801833" y="709419"/>
                  <a:pt x="7814987" y="696263"/>
                </a:cubicBezTo>
                <a:cubicBezTo>
                  <a:pt x="7828144" y="696263"/>
                  <a:pt x="7841301" y="699554"/>
                  <a:pt x="7854457" y="706131"/>
                </a:cubicBezTo>
                <a:cubicBezTo>
                  <a:pt x="7867614" y="712708"/>
                  <a:pt x="7867614" y="719288"/>
                  <a:pt x="7854457" y="725865"/>
                </a:cubicBezTo>
                <a:cubicBezTo>
                  <a:pt x="7841301" y="732442"/>
                  <a:pt x="7844589" y="739024"/>
                  <a:pt x="7864325" y="745601"/>
                </a:cubicBezTo>
                <a:cubicBezTo>
                  <a:pt x="7884059" y="752178"/>
                  <a:pt x="7893927" y="758758"/>
                  <a:pt x="7893927" y="765335"/>
                </a:cubicBezTo>
                <a:cubicBezTo>
                  <a:pt x="7893927" y="771912"/>
                  <a:pt x="7887348" y="778492"/>
                  <a:pt x="7874194" y="785069"/>
                </a:cubicBezTo>
                <a:cubicBezTo>
                  <a:pt x="7861037" y="791646"/>
                  <a:pt x="7847878" y="788360"/>
                  <a:pt x="7834723" y="775203"/>
                </a:cubicBezTo>
                <a:cubicBezTo>
                  <a:pt x="7782097" y="748890"/>
                  <a:pt x="7749204" y="735733"/>
                  <a:pt x="7736049" y="735733"/>
                </a:cubicBezTo>
                <a:lnTo>
                  <a:pt x="7913661" y="854141"/>
                </a:lnTo>
                <a:cubicBezTo>
                  <a:pt x="7939975" y="854141"/>
                  <a:pt x="7962999" y="860721"/>
                  <a:pt x="7982736" y="873877"/>
                </a:cubicBezTo>
                <a:cubicBezTo>
                  <a:pt x="8002470" y="887034"/>
                  <a:pt x="8025492" y="887034"/>
                  <a:pt x="8051805" y="873877"/>
                </a:cubicBezTo>
                <a:cubicBezTo>
                  <a:pt x="8051805" y="860721"/>
                  <a:pt x="8055094" y="854141"/>
                  <a:pt x="8061673" y="854141"/>
                </a:cubicBezTo>
                <a:cubicBezTo>
                  <a:pt x="8068253" y="854141"/>
                  <a:pt x="8078121" y="854141"/>
                  <a:pt x="8091275" y="854141"/>
                </a:cubicBezTo>
                <a:cubicBezTo>
                  <a:pt x="8091275" y="867297"/>
                  <a:pt x="8084696" y="873877"/>
                  <a:pt x="8071542" y="873877"/>
                </a:cubicBezTo>
                <a:lnTo>
                  <a:pt x="8071542" y="893611"/>
                </a:lnTo>
                <a:cubicBezTo>
                  <a:pt x="8071542" y="893611"/>
                  <a:pt x="8078121" y="893611"/>
                  <a:pt x="8091275" y="893611"/>
                </a:cubicBezTo>
                <a:cubicBezTo>
                  <a:pt x="8104433" y="893611"/>
                  <a:pt x="8117589" y="900190"/>
                  <a:pt x="8130746" y="913347"/>
                </a:cubicBezTo>
                <a:cubicBezTo>
                  <a:pt x="8130746" y="913347"/>
                  <a:pt x="8137326" y="916636"/>
                  <a:pt x="8150479" y="923213"/>
                </a:cubicBezTo>
                <a:cubicBezTo>
                  <a:pt x="8163637" y="929793"/>
                  <a:pt x="8176793" y="933081"/>
                  <a:pt x="8189949" y="933081"/>
                </a:cubicBezTo>
                <a:lnTo>
                  <a:pt x="8268891" y="952815"/>
                </a:lnTo>
                <a:cubicBezTo>
                  <a:pt x="8295203" y="965971"/>
                  <a:pt x="8311649" y="969260"/>
                  <a:pt x="8318225" y="962683"/>
                </a:cubicBezTo>
                <a:cubicBezTo>
                  <a:pt x="8324805" y="956106"/>
                  <a:pt x="8337962" y="959395"/>
                  <a:pt x="8357696" y="972551"/>
                </a:cubicBezTo>
                <a:cubicBezTo>
                  <a:pt x="8377429" y="985708"/>
                  <a:pt x="8393878" y="985708"/>
                  <a:pt x="8407035" y="972551"/>
                </a:cubicBezTo>
                <a:lnTo>
                  <a:pt x="8466238" y="972551"/>
                </a:lnTo>
                <a:cubicBezTo>
                  <a:pt x="8492551" y="985708"/>
                  <a:pt x="8528730" y="992285"/>
                  <a:pt x="8574778" y="992285"/>
                </a:cubicBezTo>
                <a:cubicBezTo>
                  <a:pt x="8620827" y="992285"/>
                  <a:pt x="8653719" y="998864"/>
                  <a:pt x="8673454" y="1012021"/>
                </a:cubicBezTo>
                <a:cubicBezTo>
                  <a:pt x="8693188" y="1025178"/>
                  <a:pt x="8709633" y="1025178"/>
                  <a:pt x="8722790" y="1012021"/>
                </a:cubicBezTo>
                <a:lnTo>
                  <a:pt x="8860934" y="1071225"/>
                </a:lnTo>
                <a:cubicBezTo>
                  <a:pt x="8874091" y="1084382"/>
                  <a:pt x="8887248" y="1084382"/>
                  <a:pt x="8900404" y="1071225"/>
                </a:cubicBezTo>
                <a:lnTo>
                  <a:pt x="8979342" y="1090959"/>
                </a:lnTo>
                <a:cubicBezTo>
                  <a:pt x="9045126" y="1104116"/>
                  <a:pt x="9084597" y="1097538"/>
                  <a:pt x="9097752" y="1071225"/>
                </a:cubicBezTo>
                <a:lnTo>
                  <a:pt x="9117486" y="1051492"/>
                </a:lnTo>
                <a:cubicBezTo>
                  <a:pt x="9117486" y="1077802"/>
                  <a:pt x="9124066" y="1084382"/>
                  <a:pt x="9137222" y="1071225"/>
                </a:cubicBezTo>
                <a:lnTo>
                  <a:pt x="9137222" y="1090959"/>
                </a:lnTo>
                <a:cubicBezTo>
                  <a:pt x="9124066" y="1104116"/>
                  <a:pt x="9130643" y="1110695"/>
                  <a:pt x="9156956" y="1110695"/>
                </a:cubicBezTo>
                <a:cubicBezTo>
                  <a:pt x="9156956" y="1110695"/>
                  <a:pt x="9170113" y="1110695"/>
                  <a:pt x="9196426" y="1110695"/>
                </a:cubicBezTo>
                <a:lnTo>
                  <a:pt x="9216160" y="1110695"/>
                </a:lnTo>
                <a:cubicBezTo>
                  <a:pt x="9229317" y="1110695"/>
                  <a:pt x="9245762" y="1113984"/>
                  <a:pt x="9265498" y="1120561"/>
                </a:cubicBezTo>
                <a:cubicBezTo>
                  <a:pt x="9285232" y="1127140"/>
                  <a:pt x="9295100" y="1130429"/>
                  <a:pt x="9295100" y="1130429"/>
                </a:cubicBezTo>
                <a:cubicBezTo>
                  <a:pt x="9308257" y="1130429"/>
                  <a:pt x="9321414" y="1130429"/>
                  <a:pt x="9334571" y="1130429"/>
                </a:cubicBezTo>
                <a:cubicBezTo>
                  <a:pt x="9347725" y="1130429"/>
                  <a:pt x="9347725" y="1120561"/>
                  <a:pt x="9334571" y="1100827"/>
                </a:cubicBezTo>
                <a:cubicBezTo>
                  <a:pt x="9321414" y="1081093"/>
                  <a:pt x="9324702" y="1071225"/>
                  <a:pt x="9344436" y="1071225"/>
                </a:cubicBezTo>
                <a:cubicBezTo>
                  <a:pt x="9364172" y="1071225"/>
                  <a:pt x="9374038" y="1077802"/>
                  <a:pt x="9374038" y="1090959"/>
                </a:cubicBezTo>
                <a:lnTo>
                  <a:pt x="9452978" y="1071225"/>
                </a:lnTo>
                <a:lnTo>
                  <a:pt x="9472712" y="1071225"/>
                </a:lnTo>
                <a:lnTo>
                  <a:pt x="9512182" y="1090959"/>
                </a:lnTo>
                <a:cubicBezTo>
                  <a:pt x="9538496" y="1090959"/>
                  <a:pt x="9551652" y="1097538"/>
                  <a:pt x="9551652" y="1110695"/>
                </a:cubicBezTo>
                <a:cubicBezTo>
                  <a:pt x="9551652" y="1123852"/>
                  <a:pt x="9538496" y="1123852"/>
                  <a:pt x="9512182" y="1110695"/>
                </a:cubicBezTo>
                <a:lnTo>
                  <a:pt x="9492448" y="1130429"/>
                </a:lnTo>
                <a:cubicBezTo>
                  <a:pt x="9505605" y="1143586"/>
                  <a:pt x="9528630" y="1150166"/>
                  <a:pt x="9561521" y="1150166"/>
                </a:cubicBezTo>
                <a:cubicBezTo>
                  <a:pt x="9594411" y="1150166"/>
                  <a:pt x="9610856" y="1156743"/>
                  <a:pt x="9610856" y="1169899"/>
                </a:cubicBezTo>
                <a:cubicBezTo>
                  <a:pt x="9610856" y="1169899"/>
                  <a:pt x="9610856" y="1173188"/>
                  <a:pt x="9610856" y="1179767"/>
                </a:cubicBezTo>
                <a:cubicBezTo>
                  <a:pt x="9610856" y="1186345"/>
                  <a:pt x="9614145" y="1186345"/>
                  <a:pt x="9620724" y="1179767"/>
                </a:cubicBezTo>
                <a:cubicBezTo>
                  <a:pt x="9627304" y="1173188"/>
                  <a:pt x="9637170" y="1173188"/>
                  <a:pt x="9650326" y="1179767"/>
                </a:cubicBezTo>
                <a:cubicBezTo>
                  <a:pt x="9663483" y="1186345"/>
                  <a:pt x="9676640" y="1189633"/>
                  <a:pt x="9689797" y="1189633"/>
                </a:cubicBezTo>
                <a:lnTo>
                  <a:pt x="9729267" y="1209369"/>
                </a:lnTo>
                <a:cubicBezTo>
                  <a:pt x="9729267" y="1196213"/>
                  <a:pt x="9735844" y="1189633"/>
                  <a:pt x="9749000" y="1189633"/>
                </a:cubicBezTo>
                <a:cubicBezTo>
                  <a:pt x="9762157" y="1189633"/>
                  <a:pt x="9762157" y="1196213"/>
                  <a:pt x="9749000" y="1209369"/>
                </a:cubicBezTo>
                <a:cubicBezTo>
                  <a:pt x="9749000" y="1222526"/>
                  <a:pt x="9749000" y="1229103"/>
                  <a:pt x="9749000" y="1229103"/>
                </a:cubicBezTo>
                <a:cubicBezTo>
                  <a:pt x="9762157" y="1229103"/>
                  <a:pt x="9768737" y="1222526"/>
                  <a:pt x="9768737" y="1209369"/>
                </a:cubicBezTo>
                <a:cubicBezTo>
                  <a:pt x="9768737" y="1209369"/>
                  <a:pt x="9772025" y="1206078"/>
                  <a:pt x="9778602" y="1199501"/>
                </a:cubicBezTo>
                <a:cubicBezTo>
                  <a:pt x="9785182" y="1192924"/>
                  <a:pt x="9801627" y="1196213"/>
                  <a:pt x="9827941" y="1209369"/>
                </a:cubicBezTo>
                <a:lnTo>
                  <a:pt x="9788471" y="1229103"/>
                </a:lnTo>
                <a:lnTo>
                  <a:pt x="9847674" y="1229103"/>
                </a:lnTo>
                <a:lnTo>
                  <a:pt x="9827941" y="1209369"/>
                </a:lnTo>
                <a:cubicBezTo>
                  <a:pt x="9880568" y="1209369"/>
                  <a:pt x="9913458" y="1215946"/>
                  <a:pt x="9926615" y="1229103"/>
                </a:cubicBezTo>
                <a:cubicBezTo>
                  <a:pt x="9952928" y="1242260"/>
                  <a:pt x="10058179" y="1255416"/>
                  <a:pt x="10242371" y="1268573"/>
                </a:cubicBezTo>
                <a:lnTo>
                  <a:pt x="10380515" y="1248840"/>
                </a:lnTo>
                <a:cubicBezTo>
                  <a:pt x="10380515" y="1261996"/>
                  <a:pt x="10390383" y="1271862"/>
                  <a:pt x="10410117" y="1278442"/>
                </a:cubicBezTo>
                <a:cubicBezTo>
                  <a:pt x="10429853" y="1285019"/>
                  <a:pt x="10449588" y="1285019"/>
                  <a:pt x="10469321" y="1278442"/>
                </a:cubicBezTo>
                <a:cubicBezTo>
                  <a:pt x="10489057" y="1271862"/>
                  <a:pt x="10505502" y="1275150"/>
                  <a:pt x="10518659" y="1288307"/>
                </a:cubicBezTo>
                <a:lnTo>
                  <a:pt x="10716008" y="1308043"/>
                </a:lnTo>
                <a:lnTo>
                  <a:pt x="10735743" y="1288307"/>
                </a:lnTo>
                <a:lnTo>
                  <a:pt x="10755477" y="1288307"/>
                </a:lnTo>
                <a:cubicBezTo>
                  <a:pt x="10768634" y="1288307"/>
                  <a:pt x="10778502" y="1291598"/>
                  <a:pt x="10785079" y="1298175"/>
                </a:cubicBezTo>
                <a:cubicBezTo>
                  <a:pt x="10791656" y="1304752"/>
                  <a:pt x="10794947" y="1308043"/>
                  <a:pt x="10794947" y="1308043"/>
                </a:cubicBezTo>
                <a:cubicBezTo>
                  <a:pt x="10794947" y="1321200"/>
                  <a:pt x="10801524" y="1327777"/>
                  <a:pt x="10814681" y="1327777"/>
                </a:cubicBezTo>
                <a:cubicBezTo>
                  <a:pt x="10827838" y="1327777"/>
                  <a:pt x="10840995" y="1334357"/>
                  <a:pt x="10854152" y="1347514"/>
                </a:cubicBezTo>
                <a:cubicBezTo>
                  <a:pt x="10867309" y="1347514"/>
                  <a:pt x="10873885" y="1347514"/>
                  <a:pt x="10873885" y="1347514"/>
                </a:cubicBezTo>
                <a:cubicBezTo>
                  <a:pt x="10873885" y="1334357"/>
                  <a:pt x="10873885" y="1327777"/>
                  <a:pt x="10873885" y="1327777"/>
                </a:cubicBezTo>
                <a:cubicBezTo>
                  <a:pt x="10860728" y="1327777"/>
                  <a:pt x="10854152" y="1327777"/>
                  <a:pt x="10854152" y="1327777"/>
                </a:cubicBezTo>
                <a:cubicBezTo>
                  <a:pt x="10854152" y="1314620"/>
                  <a:pt x="10873885" y="1308043"/>
                  <a:pt x="10913355" y="1308043"/>
                </a:cubicBezTo>
                <a:cubicBezTo>
                  <a:pt x="10939668" y="1321200"/>
                  <a:pt x="10952825" y="1327777"/>
                  <a:pt x="10952825" y="1327777"/>
                </a:cubicBezTo>
                <a:cubicBezTo>
                  <a:pt x="10939668" y="1340934"/>
                  <a:pt x="10942957" y="1347514"/>
                  <a:pt x="10962693" y="1347514"/>
                </a:cubicBezTo>
                <a:cubicBezTo>
                  <a:pt x="10982428" y="1347514"/>
                  <a:pt x="10992295" y="1347514"/>
                  <a:pt x="10992295" y="1347514"/>
                </a:cubicBezTo>
                <a:cubicBezTo>
                  <a:pt x="10992295" y="1334357"/>
                  <a:pt x="10992295" y="1327777"/>
                  <a:pt x="10992295" y="1327777"/>
                </a:cubicBezTo>
                <a:cubicBezTo>
                  <a:pt x="10992295" y="1327777"/>
                  <a:pt x="10998872" y="1327777"/>
                  <a:pt x="11012029" y="1327777"/>
                </a:cubicBezTo>
                <a:lnTo>
                  <a:pt x="10992295" y="1308043"/>
                </a:lnTo>
                <a:lnTo>
                  <a:pt x="10972560" y="1288307"/>
                </a:lnTo>
                <a:cubicBezTo>
                  <a:pt x="11025186" y="1288307"/>
                  <a:pt x="11051499" y="1288307"/>
                  <a:pt x="11051499" y="1288307"/>
                </a:cubicBezTo>
                <a:cubicBezTo>
                  <a:pt x="11051499" y="1314620"/>
                  <a:pt x="11097547" y="1321200"/>
                  <a:pt x="11189643" y="1308043"/>
                </a:cubicBezTo>
                <a:cubicBezTo>
                  <a:pt x="11229113" y="1294887"/>
                  <a:pt x="11288317" y="1288307"/>
                  <a:pt x="11367258" y="1288307"/>
                </a:cubicBezTo>
                <a:cubicBezTo>
                  <a:pt x="11446195" y="1288307"/>
                  <a:pt x="11515267" y="1288307"/>
                  <a:pt x="11574471" y="1288307"/>
                </a:cubicBezTo>
                <a:cubicBezTo>
                  <a:pt x="11633678" y="1288307"/>
                  <a:pt x="11656700" y="1294887"/>
                  <a:pt x="11643543" y="1308043"/>
                </a:cubicBezTo>
                <a:cubicBezTo>
                  <a:pt x="11643543" y="1321200"/>
                  <a:pt x="11643543" y="1327777"/>
                  <a:pt x="11643543" y="1327777"/>
                </a:cubicBezTo>
                <a:cubicBezTo>
                  <a:pt x="11630387" y="1340934"/>
                  <a:pt x="11620521" y="1340934"/>
                  <a:pt x="11613941" y="1327777"/>
                </a:cubicBezTo>
                <a:cubicBezTo>
                  <a:pt x="11607364" y="1314620"/>
                  <a:pt x="11577763" y="1308043"/>
                  <a:pt x="11525136" y="1308043"/>
                </a:cubicBezTo>
                <a:cubicBezTo>
                  <a:pt x="11472509" y="1308043"/>
                  <a:pt x="11442907" y="1314620"/>
                  <a:pt x="11436330" y="1327777"/>
                </a:cubicBezTo>
                <a:cubicBezTo>
                  <a:pt x="11429750" y="1340934"/>
                  <a:pt x="11419882" y="1344222"/>
                  <a:pt x="11406725" y="1337645"/>
                </a:cubicBezTo>
                <a:cubicBezTo>
                  <a:pt x="11393568" y="1331068"/>
                  <a:pt x="11363966" y="1331068"/>
                  <a:pt x="11317919" y="1337645"/>
                </a:cubicBezTo>
                <a:cubicBezTo>
                  <a:pt x="11271872" y="1344222"/>
                  <a:pt x="11238980" y="1344222"/>
                  <a:pt x="11219245" y="1337645"/>
                </a:cubicBezTo>
                <a:cubicBezTo>
                  <a:pt x="11199512" y="1331068"/>
                  <a:pt x="11169910" y="1334357"/>
                  <a:pt x="11130439" y="1347514"/>
                </a:cubicBezTo>
                <a:cubicBezTo>
                  <a:pt x="11104126" y="1360670"/>
                  <a:pt x="11087681" y="1367247"/>
                  <a:pt x="11081101" y="1367247"/>
                </a:cubicBezTo>
                <a:cubicBezTo>
                  <a:pt x="11074524" y="1367247"/>
                  <a:pt x="11067944" y="1363959"/>
                  <a:pt x="11061367" y="1357379"/>
                </a:cubicBezTo>
                <a:cubicBezTo>
                  <a:pt x="11054788" y="1350802"/>
                  <a:pt x="11051499" y="1347514"/>
                  <a:pt x="11051499" y="1347514"/>
                </a:cubicBezTo>
                <a:cubicBezTo>
                  <a:pt x="11051499" y="1347514"/>
                  <a:pt x="11044922" y="1347514"/>
                  <a:pt x="11031765" y="1347514"/>
                </a:cubicBezTo>
                <a:lnTo>
                  <a:pt x="11031765" y="1367247"/>
                </a:lnTo>
                <a:lnTo>
                  <a:pt x="11130439" y="1386981"/>
                </a:lnTo>
                <a:cubicBezTo>
                  <a:pt x="11169910" y="1386981"/>
                  <a:pt x="11189643" y="1386981"/>
                  <a:pt x="11189643" y="1386981"/>
                </a:cubicBezTo>
                <a:cubicBezTo>
                  <a:pt x="11189643" y="1386981"/>
                  <a:pt x="11225823" y="1386981"/>
                  <a:pt x="11298186" y="1386981"/>
                </a:cubicBezTo>
                <a:cubicBezTo>
                  <a:pt x="11370546" y="1386981"/>
                  <a:pt x="11426462" y="1386981"/>
                  <a:pt x="11465932" y="1386981"/>
                </a:cubicBezTo>
                <a:cubicBezTo>
                  <a:pt x="11479088" y="1386981"/>
                  <a:pt x="11492242" y="1386981"/>
                  <a:pt x="11505399" y="1386981"/>
                </a:cubicBezTo>
                <a:cubicBezTo>
                  <a:pt x="11518556" y="1386981"/>
                  <a:pt x="11525136" y="1386981"/>
                  <a:pt x="11525136" y="1386981"/>
                </a:cubicBezTo>
                <a:cubicBezTo>
                  <a:pt x="11525136" y="1400138"/>
                  <a:pt x="11538292" y="1400138"/>
                  <a:pt x="11564606" y="1386981"/>
                </a:cubicBezTo>
                <a:lnTo>
                  <a:pt x="11761954" y="1386981"/>
                </a:lnTo>
                <a:cubicBezTo>
                  <a:pt x="11854048" y="1386981"/>
                  <a:pt x="11906675" y="1380404"/>
                  <a:pt x="11919832" y="1367247"/>
                </a:cubicBezTo>
                <a:lnTo>
                  <a:pt x="11900098" y="1367247"/>
                </a:lnTo>
                <a:cubicBezTo>
                  <a:pt x="11886941" y="1367247"/>
                  <a:pt x="11880362" y="1363959"/>
                  <a:pt x="11880362" y="1357379"/>
                </a:cubicBezTo>
                <a:cubicBezTo>
                  <a:pt x="11880362" y="1350802"/>
                  <a:pt x="11873786" y="1347514"/>
                  <a:pt x="11860629" y="1347514"/>
                </a:cubicBezTo>
                <a:cubicBezTo>
                  <a:pt x="11860629" y="1334357"/>
                  <a:pt x="11850760" y="1327777"/>
                  <a:pt x="11831026" y="1327777"/>
                </a:cubicBezTo>
                <a:cubicBezTo>
                  <a:pt x="11811289" y="1327777"/>
                  <a:pt x="11808001" y="1321200"/>
                  <a:pt x="11821158" y="1308043"/>
                </a:cubicBezTo>
                <a:lnTo>
                  <a:pt x="11919832" y="1308043"/>
                </a:lnTo>
                <a:cubicBezTo>
                  <a:pt x="11946145" y="1308043"/>
                  <a:pt x="11969167" y="1304752"/>
                  <a:pt x="11988905" y="1298175"/>
                </a:cubicBezTo>
                <a:cubicBezTo>
                  <a:pt x="12008638" y="1291598"/>
                  <a:pt x="12018506" y="1288307"/>
                  <a:pt x="12018506" y="1288307"/>
                </a:cubicBezTo>
                <a:cubicBezTo>
                  <a:pt x="12018506" y="1288307"/>
                  <a:pt x="12025083" y="1288307"/>
                  <a:pt x="12038239" y="1288307"/>
                </a:cubicBezTo>
                <a:lnTo>
                  <a:pt x="12136913" y="1268573"/>
                </a:lnTo>
                <a:cubicBezTo>
                  <a:pt x="12136913" y="1268573"/>
                  <a:pt x="12136913" y="1265285"/>
                  <a:pt x="12136913" y="1258705"/>
                </a:cubicBezTo>
                <a:cubicBezTo>
                  <a:pt x="12136913" y="1252128"/>
                  <a:pt x="12143493" y="1248840"/>
                  <a:pt x="12156650" y="1248840"/>
                </a:cubicBezTo>
                <a:cubicBezTo>
                  <a:pt x="12156650" y="1248840"/>
                  <a:pt x="12153361" y="1242260"/>
                  <a:pt x="12146782" y="1229103"/>
                </a:cubicBezTo>
                <a:cubicBezTo>
                  <a:pt x="12140205" y="1215946"/>
                  <a:pt x="12136913" y="1209369"/>
                  <a:pt x="12136913" y="1209369"/>
                </a:cubicBezTo>
                <a:cubicBezTo>
                  <a:pt x="12136913" y="1209369"/>
                  <a:pt x="12150070" y="1209369"/>
                  <a:pt x="12176384" y="1209369"/>
                </a:cubicBezTo>
                <a:cubicBezTo>
                  <a:pt x="12202697" y="1209369"/>
                  <a:pt x="12215854" y="1206078"/>
                  <a:pt x="12215854" y="1199501"/>
                </a:cubicBezTo>
                <a:cubicBezTo>
                  <a:pt x="12215854" y="1192924"/>
                  <a:pt x="12229010" y="1189633"/>
                  <a:pt x="12255324" y="1189633"/>
                </a:cubicBezTo>
                <a:cubicBezTo>
                  <a:pt x="12281637" y="1176476"/>
                  <a:pt x="12294794" y="1176476"/>
                  <a:pt x="12294794" y="1189633"/>
                </a:cubicBezTo>
                <a:cubicBezTo>
                  <a:pt x="12294794" y="1202790"/>
                  <a:pt x="12294794" y="1209369"/>
                  <a:pt x="12294794" y="1209369"/>
                </a:cubicBezTo>
                <a:cubicBezTo>
                  <a:pt x="12294794" y="1209369"/>
                  <a:pt x="12301371" y="1209369"/>
                  <a:pt x="12314528" y="1209369"/>
                </a:cubicBezTo>
                <a:cubicBezTo>
                  <a:pt x="12327685" y="1209369"/>
                  <a:pt x="12334262" y="1212658"/>
                  <a:pt x="12334262" y="1219235"/>
                </a:cubicBezTo>
                <a:cubicBezTo>
                  <a:pt x="12334262" y="1225814"/>
                  <a:pt x="12334262" y="1229103"/>
                  <a:pt x="12334262" y="1229103"/>
                </a:cubicBezTo>
                <a:lnTo>
                  <a:pt x="12413202" y="1288307"/>
                </a:lnTo>
                <a:lnTo>
                  <a:pt x="12432938" y="1248840"/>
                </a:lnTo>
                <a:lnTo>
                  <a:pt x="12432938" y="1229103"/>
                </a:lnTo>
                <a:cubicBezTo>
                  <a:pt x="12432938" y="1255416"/>
                  <a:pt x="12492139" y="1275150"/>
                  <a:pt x="12610550" y="1288307"/>
                </a:cubicBezTo>
                <a:lnTo>
                  <a:pt x="12630284" y="1308043"/>
                </a:lnTo>
                <a:cubicBezTo>
                  <a:pt x="12603973" y="1308043"/>
                  <a:pt x="12580948" y="1308043"/>
                  <a:pt x="12561212" y="1308043"/>
                </a:cubicBezTo>
                <a:cubicBezTo>
                  <a:pt x="12541478" y="1308043"/>
                  <a:pt x="12511876" y="1314620"/>
                  <a:pt x="12472406" y="1327777"/>
                </a:cubicBezTo>
                <a:cubicBezTo>
                  <a:pt x="12446095" y="1327777"/>
                  <a:pt x="12429647" y="1327777"/>
                  <a:pt x="12423070" y="1327777"/>
                </a:cubicBezTo>
                <a:cubicBezTo>
                  <a:pt x="12416490" y="1327777"/>
                  <a:pt x="12419779" y="1334357"/>
                  <a:pt x="12432938" y="1347514"/>
                </a:cubicBezTo>
                <a:cubicBezTo>
                  <a:pt x="12459249" y="1373824"/>
                  <a:pt x="12478985" y="1373824"/>
                  <a:pt x="12492139" y="1347514"/>
                </a:cubicBezTo>
                <a:cubicBezTo>
                  <a:pt x="12492139" y="1334357"/>
                  <a:pt x="12505299" y="1334357"/>
                  <a:pt x="12531610" y="1347514"/>
                </a:cubicBezTo>
                <a:cubicBezTo>
                  <a:pt x="12544769" y="1347514"/>
                  <a:pt x="12557923" y="1347514"/>
                  <a:pt x="12571080" y="1347514"/>
                </a:cubicBezTo>
                <a:cubicBezTo>
                  <a:pt x="12584236" y="1347514"/>
                  <a:pt x="12597393" y="1347514"/>
                  <a:pt x="12610550" y="1347514"/>
                </a:cubicBezTo>
                <a:cubicBezTo>
                  <a:pt x="12623707" y="1347514"/>
                  <a:pt x="12640152" y="1347514"/>
                  <a:pt x="12659886" y="1347514"/>
                </a:cubicBezTo>
                <a:cubicBezTo>
                  <a:pt x="12679622" y="1347514"/>
                  <a:pt x="12696067" y="1347514"/>
                  <a:pt x="12709224" y="1347514"/>
                </a:cubicBezTo>
                <a:cubicBezTo>
                  <a:pt x="12735535" y="1347514"/>
                  <a:pt x="12755271" y="1347514"/>
                  <a:pt x="12768428" y="1347514"/>
                </a:cubicBezTo>
                <a:cubicBezTo>
                  <a:pt x="12781585" y="1347514"/>
                  <a:pt x="12788164" y="1354090"/>
                  <a:pt x="12788164" y="1367247"/>
                </a:cubicBezTo>
                <a:cubicBezTo>
                  <a:pt x="12788164" y="1380404"/>
                  <a:pt x="12768428" y="1386981"/>
                  <a:pt x="12728958" y="1386981"/>
                </a:cubicBezTo>
                <a:lnTo>
                  <a:pt x="12768428" y="1406717"/>
                </a:lnTo>
                <a:lnTo>
                  <a:pt x="12886838" y="1406717"/>
                </a:lnTo>
                <a:lnTo>
                  <a:pt x="12867102" y="1446187"/>
                </a:lnTo>
                <a:lnTo>
                  <a:pt x="12847368" y="1446187"/>
                </a:lnTo>
                <a:cubicBezTo>
                  <a:pt x="12847368" y="1446187"/>
                  <a:pt x="12837500" y="1446187"/>
                  <a:pt x="12817766" y="1446187"/>
                </a:cubicBezTo>
                <a:cubicBezTo>
                  <a:pt x="12798030" y="1446187"/>
                  <a:pt x="12775005" y="1446187"/>
                  <a:pt x="12748694" y="1446187"/>
                </a:cubicBezTo>
                <a:cubicBezTo>
                  <a:pt x="12722381" y="1446187"/>
                  <a:pt x="12702647" y="1446187"/>
                  <a:pt x="12689490" y="1446187"/>
                </a:cubicBezTo>
                <a:lnTo>
                  <a:pt x="12669754" y="1465921"/>
                </a:lnTo>
                <a:cubicBezTo>
                  <a:pt x="12682910" y="1452765"/>
                  <a:pt x="12689490" y="1442896"/>
                  <a:pt x="12689490" y="1436319"/>
                </a:cubicBezTo>
                <a:cubicBezTo>
                  <a:pt x="12689490" y="1429742"/>
                  <a:pt x="12656597" y="1426451"/>
                  <a:pt x="12590813" y="1426451"/>
                </a:cubicBezTo>
                <a:lnTo>
                  <a:pt x="12511876" y="1446187"/>
                </a:lnTo>
                <a:lnTo>
                  <a:pt x="12571080" y="1465921"/>
                </a:lnTo>
                <a:cubicBezTo>
                  <a:pt x="12597393" y="1465921"/>
                  <a:pt x="12617130" y="1472498"/>
                  <a:pt x="12630284" y="1485655"/>
                </a:cubicBezTo>
                <a:lnTo>
                  <a:pt x="12669754" y="1525125"/>
                </a:lnTo>
                <a:cubicBezTo>
                  <a:pt x="12682910" y="1525125"/>
                  <a:pt x="12689490" y="1525125"/>
                  <a:pt x="12689490" y="1525125"/>
                </a:cubicBezTo>
                <a:lnTo>
                  <a:pt x="12788164" y="1544861"/>
                </a:lnTo>
                <a:cubicBezTo>
                  <a:pt x="12801321" y="1544861"/>
                  <a:pt x="12817766" y="1544861"/>
                  <a:pt x="12837500" y="1544861"/>
                </a:cubicBezTo>
                <a:cubicBezTo>
                  <a:pt x="12857234" y="1544861"/>
                  <a:pt x="12867102" y="1544861"/>
                  <a:pt x="12867102" y="1544861"/>
                </a:cubicBezTo>
                <a:cubicBezTo>
                  <a:pt x="12880259" y="1544861"/>
                  <a:pt x="12886838" y="1544861"/>
                  <a:pt x="12886838" y="1544861"/>
                </a:cubicBezTo>
                <a:lnTo>
                  <a:pt x="12886838" y="1525125"/>
                </a:lnTo>
                <a:cubicBezTo>
                  <a:pt x="12860525" y="1525125"/>
                  <a:pt x="12834209" y="1518548"/>
                  <a:pt x="12807898" y="1505392"/>
                </a:cubicBezTo>
                <a:lnTo>
                  <a:pt x="12788164" y="1485655"/>
                </a:lnTo>
                <a:cubicBezTo>
                  <a:pt x="12801321" y="1485655"/>
                  <a:pt x="12811189" y="1485655"/>
                  <a:pt x="12817766" y="1485655"/>
                </a:cubicBezTo>
                <a:cubicBezTo>
                  <a:pt x="12824343" y="1485655"/>
                  <a:pt x="12847368" y="1485655"/>
                  <a:pt x="12886838" y="1485655"/>
                </a:cubicBezTo>
                <a:cubicBezTo>
                  <a:pt x="12899995" y="1485655"/>
                  <a:pt x="12909863" y="1482366"/>
                  <a:pt x="12916440" y="1475790"/>
                </a:cubicBezTo>
                <a:cubicBezTo>
                  <a:pt x="12923017" y="1469210"/>
                  <a:pt x="12926306" y="1465921"/>
                  <a:pt x="12926306" y="1465921"/>
                </a:cubicBezTo>
                <a:lnTo>
                  <a:pt x="12946042" y="1446187"/>
                </a:lnTo>
                <a:lnTo>
                  <a:pt x="12946042" y="1406717"/>
                </a:lnTo>
                <a:cubicBezTo>
                  <a:pt x="12946042" y="1380404"/>
                  <a:pt x="12939465" y="1367247"/>
                  <a:pt x="12926306" y="1367247"/>
                </a:cubicBezTo>
                <a:lnTo>
                  <a:pt x="12886838" y="1367247"/>
                </a:lnTo>
                <a:lnTo>
                  <a:pt x="12926306" y="1347514"/>
                </a:lnTo>
                <a:lnTo>
                  <a:pt x="12985512" y="1367247"/>
                </a:lnTo>
                <a:cubicBezTo>
                  <a:pt x="12972353" y="1367247"/>
                  <a:pt x="12972353" y="1373824"/>
                  <a:pt x="12985512" y="1386981"/>
                </a:cubicBezTo>
                <a:cubicBezTo>
                  <a:pt x="12998669" y="1386981"/>
                  <a:pt x="13005246" y="1390272"/>
                  <a:pt x="13005246" y="1396849"/>
                </a:cubicBezTo>
                <a:cubicBezTo>
                  <a:pt x="13005246" y="1403426"/>
                  <a:pt x="13005246" y="1413295"/>
                  <a:pt x="13005246" y="1426451"/>
                </a:cubicBezTo>
                <a:lnTo>
                  <a:pt x="12985512" y="1485655"/>
                </a:lnTo>
                <a:lnTo>
                  <a:pt x="13005246" y="1525125"/>
                </a:lnTo>
                <a:lnTo>
                  <a:pt x="13064450" y="1525125"/>
                </a:lnTo>
                <a:cubicBezTo>
                  <a:pt x="13143390" y="1511968"/>
                  <a:pt x="13192726" y="1505392"/>
                  <a:pt x="13212462" y="1505392"/>
                </a:cubicBezTo>
                <a:cubicBezTo>
                  <a:pt x="13232196" y="1505392"/>
                  <a:pt x="13242064" y="1498812"/>
                  <a:pt x="13242064" y="1485655"/>
                </a:cubicBezTo>
                <a:cubicBezTo>
                  <a:pt x="13255221" y="1459344"/>
                  <a:pt x="13255221" y="1446187"/>
                  <a:pt x="13242064" y="1446187"/>
                </a:cubicBezTo>
                <a:cubicBezTo>
                  <a:pt x="13268375" y="1446187"/>
                  <a:pt x="13281534" y="1446187"/>
                  <a:pt x="13281534" y="1446187"/>
                </a:cubicBezTo>
                <a:lnTo>
                  <a:pt x="13281534" y="1465921"/>
                </a:lnTo>
                <a:cubicBezTo>
                  <a:pt x="13268375" y="1479078"/>
                  <a:pt x="13268375" y="1492235"/>
                  <a:pt x="13281534" y="1505392"/>
                </a:cubicBezTo>
                <a:cubicBezTo>
                  <a:pt x="13268375" y="1505392"/>
                  <a:pt x="13261798" y="1508680"/>
                  <a:pt x="13261798" y="1515259"/>
                </a:cubicBezTo>
                <a:cubicBezTo>
                  <a:pt x="13261798" y="1521837"/>
                  <a:pt x="13268375" y="1525125"/>
                  <a:pt x="13281534" y="1525125"/>
                </a:cubicBezTo>
                <a:cubicBezTo>
                  <a:pt x="13294691" y="1525125"/>
                  <a:pt x="13304559" y="1531705"/>
                  <a:pt x="13311136" y="1544861"/>
                </a:cubicBezTo>
                <a:cubicBezTo>
                  <a:pt x="13317713" y="1558018"/>
                  <a:pt x="13340738" y="1561307"/>
                  <a:pt x="13380208" y="1554727"/>
                </a:cubicBezTo>
                <a:cubicBezTo>
                  <a:pt x="13419679" y="1548150"/>
                  <a:pt x="13442703" y="1541570"/>
                  <a:pt x="13449280" y="1534993"/>
                </a:cubicBezTo>
                <a:cubicBezTo>
                  <a:pt x="13455857" y="1528416"/>
                  <a:pt x="13465723" y="1525125"/>
                  <a:pt x="13478882" y="1525125"/>
                </a:cubicBezTo>
                <a:cubicBezTo>
                  <a:pt x="13492039" y="1525125"/>
                  <a:pt x="13498616" y="1525125"/>
                  <a:pt x="13498616" y="1525125"/>
                </a:cubicBezTo>
                <a:cubicBezTo>
                  <a:pt x="13498616" y="1498812"/>
                  <a:pt x="13538086" y="1485655"/>
                  <a:pt x="13617027" y="1485655"/>
                </a:cubicBezTo>
                <a:lnTo>
                  <a:pt x="13617027" y="1446187"/>
                </a:lnTo>
                <a:cubicBezTo>
                  <a:pt x="13603867" y="1446187"/>
                  <a:pt x="13597290" y="1439608"/>
                  <a:pt x="13597290" y="1426451"/>
                </a:cubicBezTo>
                <a:cubicBezTo>
                  <a:pt x="13597290" y="1413295"/>
                  <a:pt x="13603867" y="1413295"/>
                  <a:pt x="13617027" y="1426451"/>
                </a:cubicBezTo>
                <a:lnTo>
                  <a:pt x="13636760" y="1406717"/>
                </a:lnTo>
                <a:lnTo>
                  <a:pt x="13656494" y="1386981"/>
                </a:lnTo>
                <a:cubicBezTo>
                  <a:pt x="13656494" y="1400138"/>
                  <a:pt x="13669653" y="1400138"/>
                  <a:pt x="13695964" y="1386981"/>
                </a:cubicBezTo>
                <a:lnTo>
                  <a:pt x="13774904" y="1386981"/>
                </a:lnTo>
                <a:cubicBezTo>
                  <a:pt x="13774904" y="1400138"/>
                  <a:pt x="13774904" y="1406717"/>
                  <a:pt x="13774904" y="1406717"/>
                </a:cubicBezTo>
                <a:cubicBezTo>
                  <a:pt x="13774904" y="1406717"/>
                  <a:pt x="13781482" y="1406717"/>
                  <a:pt x="13794638" y="1406717"/>
                </a:cubicBezTo>
                <a:cubicBezTo>
                  <a:pt x="13794638" y="1406717"/>
                  <a:pt x="13794638" y="1413295"/>
                  <a:pt x="13794638" y="1426451"/>
                </a:cubicBezTo>
                <a:cubicBezTo>
                  <a:pt x="13794638" y="1439608"/>
                  <a:pt x="13794638" y="1446187"/>
                  <a:pt x="13794638" y="1446187"/>
                </a:cubicBezTo>
                <a:cubicBezTo>
                  <a:pt x="13794638" y="1446187"/>
                  <a:pt x="13794638" y="1452765"/>
                  <a:pt x="13794638" y="1465921"/>
                </a:cubicBezTo>
                <a:cubicBezTo>
                  <a:pt x="13807798" y="1465921"/>
                  <a:pt x="13814375" y="1459344"/>
                  <a:pt x="13814375" y="1446187"/>
                </a:cubicBezTo>
                <a:cubicBezTo>
                  <a:pt x="13814375" y="1433031"/>
                  <a:pt x="13817663" y="1426451"/>
                  <a:pt x="13824240" y="1426451"/>
                </a:cubicBezTo>
                <a:cubicBezTo>
                  <a:pt x="13830817" y="1426451"/>
                  <a:pt x="13834108" y="1436319"/>
                  <a:pt x="13834108" y="1456053"/>
                </a:cubicBezTo>
                <a:cubicBezTo>
                  <a:pt x="13834108" y="1475790"/>
                  <a:pt x="13820952" y="1492235"/>
                  <a:pt x="13794638" y="1505392"/>
                </a:cubicBezTo>
                <a:cubicBezTo>
                  <a:pt x="13755168" y="1505392"/>
                  <a:pt x="13725566" y="1502103"/>
                  <a:pt x="13705832" y="1495523"/>
                </a:cubicBezTo>
                <a:cubicBezTo>
                  <a:pt x="13686099" y="1488946"/>
                  <a:pt x="13676230" y="1479078"/>
                  <a:pt x="13676230" y="1465921"/>
                </a:cubicBezTo>
                <a:cubicBezTo>
                  <a:pt x="13676230" y="1452765"/>
                  <a:pt x="13672939" y="1446187"/>
                  <a:pt x="13666362" y="1446187"/>
                </a:cubicBezTo>
                <a:cubicBezTo>
                  <a:pt x="13659785" y="1446187"/>
                  <a:pt x="13656494" y="1446187"/>
                  <a:pt x="13656494" y="1446187"/>
                </a:cubicBezTo>
                <a:cubicBezTo>
                  <a:pt x="13656494" y="1446187"/>
                  <a:pt x="13656494" y="1449476"/>
                  <a:pt x="13656494" y="1456053"/>
                </a:cubicBezTo>
                <a:cubicBezTo>
                  <a:pt x="13656494" y="1462633"/>
                  <a:pt x="13656494" y="1472498"/>
                  <a:pt x="13656494" y="1485655"/>
                </a:cubicBezTo>
                <a:lnTo>
                  <a:pt x="13656494" y="1525125"/>
                </a:lnTo>
                <a:cubicBezTo>
                  <a:pt x="13669653" y="1525125"/>
                  <a:pt x="13679519" y="1525125"/>
                  <a:pt x="13686099" y="1525125"/>
                </a:cubicBezTo>
                <a:cubicBezTo>
                  <a:pt x="13692676" y="1525125"/>
                  <a:pt x="13702541" y="1525125"/>
                  <a:pt x="13715701" y="1525125"/>
                </a:cubicBezTo>
                <a:lnTo>
                  <a:pt x="13577556" y="1584329"/>
                </a:lnTo>
                <a:cubicBezTo>
                  <a:pt x="13551243" y="1584329"/>
                  <a:pt x="13528218" y="1584329"/>
                  <a:pt x="13508484" y="1584329"/>
                </a:cubicBezTo>
                <a:cubicBezTo>
                  <a:pt x="13488748" y="1584329"/>
                  <a:pt x="13478882" y="1590909"/>
                  <a:pt x="13478882" y="1604066"/>
                </a:cubicBezTo>
                <a:lnTo>
                  <a:pt x="13483815" y="1604066"/>
                </a:lnTo>
                <a:cubicBezTo>
                  <a:pt x="13493681" y="1604066"/>
                  <a:pt x="13511773" y="1604066"/>
                  <a:pt x="13538086" y="1604066"/>
                </a:cubicBezTo>
                <a:cubicBezTo>
                  <a:pt x="13590713" y="1604066"/>
                  <a:pt x="13636760" y="1600777"/>
                  <a:pt x="13676230" y="1594197"/>
                </a:cubicBezTo>
                <a:cubicBezTo>
                  <a:pt x="13715701" y="1587620"/>
                  <a:pt x="13748591" y="1581041"/>
                  <a:pt x="13774904" y="1574464"/>
                </a:cubicBezTo>
                <a:cubicBezTo>
                  <a:pt x="13801215" y="1567884"/>
                  <a:pt x="13814375" y="1564595"/>
                  <a:pt x="13814375" y="1564595"/>
                </a:cubicBezTo>
                <a:lnTo>
                  <a:pt x="13834108" y="1544861"/>
                </a:lnTo>
                <a:lnTo>
                  <a:pt x="13853842" y="1544861"/>
                </a:lnTo>
                <a:cubicBezTo>
                  <a:pt x="13853842" y="1571172"/>
                  <a:pt x="13886735" y="1577752"/>
                  <a:pt x="13952519" y="1564595"/>
                </a:cubicBezTo>
                <a:lnTo>
                  <a:pt x="14090660" y="1525125"/>
                </a:lnTo>
                <a:cubicBezTo>
                  <a:pt x="14103820" y="1525125"/>
                  <a:pt x="14110397" y="1518548"/>
                  <a:pt x="14110397" y="1505392"/>
                </a:cubicBezTo>
                <a:cubicBezTo>
                  <a:pt x="14110397" y="1492235"/>
                  <a:pt x="14113685" y="1485655"/>
                  <a:pt x="14120262" y="1485655"/>
                </a:cubicBezTo>
                <a:lnTo>
                  <a:pt x="14130130" y="1485655"/>
                </a:lnTo>
                <a:lnTo>
                  <a:pt x="14149867" y="1485655"/>
                </a:lnTo>
                <a:cubicBezTo>
                  <a:pt x="14163024" y="1485655"/>
                  <a:pt x="14182757" y="1479078"/>
                  <a:pt x="14209071" y="1465921"/>
                </a:cubicBezTo>
                <a:lnTo>
                  <a:pt x="14228804" y="1426451"/>
                </a:lnTo>
                <a:lnTo>
                  <a:pt x="14169601" y="1426451"/>
                </a:lnTo>
                <a:cubicBezTo>
                  <a:pt x="14143287" y="1426451"/>
                  <a:pt x="14130130" y="1419874"/>
                  <a:pt x="14130130" y="1406717"/>
                </a:cubicBezTo>
                <a:lnTo>
                  <a:pt x="14070927" y="1367247"/>
                </a:lnTo>
                <a:lnTo>
                  <a:pt x="14011723" y="1367247"/>
                </a:lnTo>
                <a:cubicBezTo>
                  <a:pt x="14024879" y="1367247"/>
                  <a:pt x="14031456" y="1360670"/>
                  <a:pt x="14031456" y="1347514"/>
                </a:cubicBezTo>
                <a:lnTo>
                  <a:pt x="13853842" y="1248840"/>
                </a:lnTo>
                <a:cubicBezTo>
                  <a:pt x="13840685" y="1248840"/>
                  <a:pt x="13830817" y="1248840"/>
                  <a:pt x="13824240" y="1248840"/>
                </a:cubicBezTo>
                <a:cubicBezTo>
                  <a:pt x="13817663" y="1248840"/>
                  <a:pt x="13807798" y="1242260"/>
                  <a:pt x="13794638" y="1229103"/>
                </a:cubicBezTo>
                <a:lnTo>
                  <a:pt x="13873579" y="1229103"/>
                </a:lnTo>
                <a:cubicBezTo>
                  <a:pt x="13886735" y="1242260"/>
                  <a:pt x="13899889" y="1242260"/>
                  <a:pt x="13913049" y="1229103"/>
                </a:cubicBezTo>
                <a:lnTo>
                  <a:pt x="13932782" y="1248840"/>
                </a:lnTo>
                <a:cubicBezTo>
                  <a:pt x="13945939" y="1261996"/>
                  <a:pt x="13972253" y="1268573"/>
                  <a:pt x="14011723" y="1268573"/>
                </a:cubicBezTo>
                <a:cubicBezTo>
                  <a:pt x="14024879" y="1255416"/>
                  <a:pt x="14038033" y="1248840"/>
                  <a:pt x="14051193" y="1248840"/>
                </a:cubicBezTo>
                <a:lnTo>
                  <a:pt x="14051193" y="1229103"/>
                </a:lnTo>
                <a:cubicBezTo>
                  <a:pt x="14116974" y="1229103"/>
                  <a:pt x="14156444" y="1255416"/>
                  <a:pt x="14169601" y="1308043"/>
                </a:cubicBezTo>
                <a:lnTo>
                  <a:pt x="14189334" y="1327777"/>
                </a:lnTo>
                <a:lnTo>
                  <a:pt x="14228804" y="1347514"/>
                </a:lnTo>
                <a:cubicBezTo>
                  <a:pt x="14241964" y="1347514"/>
                  <a:pt x="14248541" y="1354090"/>
                  <a:pt x="14248541" y="1367247"/>
                </a:cubicBezTo>
                <a:lnTo>
                  <a:pt x="14347215" y="1426451"/>
                </a:lnTo>
                <a:cubicBezTo>
                  <a:pt x="14373526" y="1426451"/>
                  <a:pt x="14393262" y="1419874"/>
                  <a:pt x="14406419" y="1406717"/>
                </a:cubicBezTo>
                <a:lnTo>
                  <a:pt x="14445889" y="1426451"/>
                </a:lnTo>
                <a:cubicBezTo>
                  <a:pt x="14445889" y="1439608"/>
                  <a:pt x="14452466" y="1449476"/>
                  <a:pt x="14465623" y="1456053"/>
                </a:cubicBezTo>
                <a:cubicBezTo>
                  <a:pt x="14478779" y="1462633"/>
                  <a:pt x="14491936" y="1465921"/>
                  <a:pt x="14505093" y="1465921"/>
                </a:cubicBezTo>
                <a:cubicBezTo>
                  <a:pt x="14544563" y="1465921"/>
                  <a:pt x="14557720" y="1459344"/>
                  <a:pt x="14544563" y="1446187"/>
                </a:cubicBezTo>
                <a:cubicBezTo>
                  <a:pt x="14544563" y="1419874"/>
                  <a:pt x="14551140" y="1406717"/>
                  <a:pt x="14564297" y="1406717"/>
                </a:cubicBezTo>
                <a:cubicBezTo>
                  <a:pt x="14590610" y="1393561"/>
                  <a:pt x="14610344" y="1400138"/>
                  <a:pt x="14623501" y="1426451"/>
                </a:cubicBezTo>
                <a:lnTo>
                  <a:pt x="14662971" y="1446187"/>
                </a:lnTo>
                <a:cubicBezTo>
                  <a:pt x="14676127" y="1446187"/>
                  <a:pt x="14689284" y="1459344"/>
                  <a:pt x="14702441" y="1485655"/>
                </a:cubicBezTo>
                <a:cubicBezTo>
                  <a:pt x="14715598" y="1511968"/>
                  <a:pt x="14718886" y="1525125"/>
                  <a:pt x="14712309" y="1525125"/>
                </a:cubicBezTo>
                <a:cubicBezTo>
                  <a:pt x="14705732" y="1525125"/>
                  <a:pt x="14699150" y="1531705"/>
                  <a:pt x="14692573" y="1544861"/>
                </a:cubicBezTo>
                <a:cubicBezTo>
                  <a:pt x="14685996" y="1558018"/>
                  <a:pt x="14682707" y="1567884"/>
                  <a:pt x="14682707" y="1574464"/>
                </a:cubicBezTo>
                <a:cubicBezTo>
                  <a:pt x="14682707" y="1581041"/>
                  <a:pt x="14695864" y="1584329"/>
                  <a:pt x="14722175" y="1584329"/>
                </a:cubicBezTo>
                <a:lnTo>
                  <a:pt x="14761645" y="1564595"/>
                </a:lnTo>
                <a:cubicBezTo>
                  <a:pt x="14774801" y="1564595"/>
                  <a:pt x="14784670" y="1564595"/>
                  <a:pt x="14791247" y="1564595"/>
                </a:cubicBezTo>
                <a:cubicBezTo>
                  <a:pt x="14797824" y="1564595"/>
                  <a:pt x="14801115" y="1558018"/>
                  <a:pt x="14801115" y="1544861"/>
                </a:cubicBezTo>
                <a:cubicBezTo>
                  <a:pt x="14801115" y="1531705"/>
                  <a:pt x="14807692" y="1531705"/>
                  <a:pt x="14820849" y="1544861"/>
                </a:cubicBezTo>
                <a:cubicBezTo>
                  <a:pt x="14834008" y="1544861"/>
                  <a:pt x="14847163" y="1544861"/>
                  <a:pt x="14860319" y="1544861"/>
                </a:cubicBezTo>
                <a:cubicBezTo>
                  <a:pt x="14873479" y="1544861"/>
                  <a:pt x="14876763" y="1558018"/>
                  <a:pt x="14870187" y="1584329"/>
                </a:cubicBezTo>
                <a:cubicBezTo>
                  <a:pt x="14863611" y="1610642"/>
                  <a:pt x="14873479" y="1630379"/>
                  <a:pt x="14899789" y="1643535"/>
                </a:cubicBezTo>
                <a:cubicBezTo>
                  <a:pt x="14926103" y="1630379"/>
                  <a:pt x="14939259" y="1623799"/>
                  <a:pt x="14939259" y="1623799"/>
                </a:cubicBezTo>
                <a:cubicBezTo>
                  <a:pt x="14926103" y="1584329"/>
                  <a:pt x="14939259" y="1564595"/>
                  <a:pt x="14978729" y="1564595"/>
                </a:cubicBezTo>
                <a:cubicBezTo>
                  <a:pt x="14978729" y="1564595"/>
                  <a:pt x="14985307" y="1564595"/>
                  <a:pt x="14998463" y="1564595"/>
                </a:cubicBezTo>
                <a:lnTo>
                  <a:pt x="15037933" y="1584329"/>
                </a:lnTo>
                <a:cubicBezTo>
                  <a:pt x="15051091" y="1610642"/>
                  <a:pt x="15057667" y="1623799"/>
                  <a:pt x="15057667" y="1623799"/>
                </a:cubicBezTo>
                <a:cubicBezTo>
                  <a:pt x="15044511" y="1636956"/>
                  <a:pt x="15037933" y="1646824"/>
                  <a:pt x="15037933" y="1653401"/>
                </a:cubicBezTo>
                <a:cubicBezTo>
                  <a:pt x="15037933" y="1659981"/>
                  <a:pt x="15044511" y="1663269"/>
                  <a:pt x="15057667" y="1663269"/>
                </a:cubicBezTo>
                <a:cubicBezTo>
                  <a:pt x="15057667" y="1689583"/>
                  <a:pt x="15067535" y="1696163"/>
                  <a:pt x="15087269" y="1683006"/>
                </a:cubicBezTo>
                <a:cubicBezTo>
                  <a:pt x="15107005" y="1669846"/>
                  <a:pt x="15123451" y="1666558"/>
                  <a:pt x="15136607" y="1673137"/>
                </a:cubicBezTo>
                <a:cubicBezTo>
                  <a:pt x="15149763" y="1679715"/>
                  <a:pt x="15162919" y="1689583"/>
                  <a:pt x="15176077" y="1702740"/>
                </a:cubicBezTo>
                <a:cubicBezTo>
                  <a:pt x="15189235" y="1742210"/>
                  <a:pt x="15208967" y="1742210"/>
                  <a:pt x="15235281" y="1702740"/>
                </a:cubicBezTo>
                <a:lnTo>
                  <a:pt x="15274751" y="1702740"/>
                </a:lnTo>
                <a:cubicBezTo>
                  <a:pt x="15274751" y="1715896"/>
                  <a:pt x="15278039" y="1725764"/>
                  <a:pt x="15284617" y="1732342"/>
                </a:cubicBezTo>
                <a:cubicBezTo>
                  <a:pt x="15291197" y="1738918"/>
                  <a:pt x="15294485" y="1742210"/>
                  <a:pt x="15294485" y="1742210"/>
                </a:cubicBezTo>
                <a:lnTo>
                  <a:pt x="15314221" y="1781680"/>
                </a:lnTo>
                <a:cubicBezTo>
                  <a:pt x="15327379" y="1781680"/>
                  <a:pt x="15340531" y="1775100"/>
                  <a:pt x="15353689" y="1761943"/>
                </a:cubicBezTo>
                <a:cubicBezTo>
                  <a:pt x="15353689" y="1748787"/>
                  <a:pt x="15366847" y="1748787"/>
                  <a:pt x="15393159" y="1761943"/>
                </a:cubicBezTo>
                <a:cubicBezTo>
                  <a:pt x="15406315" y="1761943"/>
                  <a:pt x="15412895" y="1761943"/>
                  <a:pt x="15412895" y="1761943"/>
                </a:cubicBezTo>
                <a:lnTo>
                  <a:pt x="15432629" y="1761943"/>
                </a:lnTo>
                <a:cubicBezTo>
                  <a:pt x="15445787" y="1775100"/>
                  <a:pt x="15452363" y="1781680"/>
                  <a:pt x="15452363" y="1781680"/>
                </a:cubicBezTo>
                <a:lnTo>
                  <a:pt x="15472099" y="1801413"/>
                </a:lnTo>
                <a:lnTo>
                  <a:pt x="15472099" y="1821147"/>
                </a:lnTo>
                <a:cubicBezTo>
                  <a:pt x="15472099" y="1807991"/>
                  <a:pt x="15475387" y="1801413"/>
                  <a:pt x="15481967" y="1801413"/>
                </a:cubicBezTo>
                <a:cubicBezTo>
                  <a:pt x="15488545" y="1801413"/>
                  <a:pt x="15498411" y="1794837"/>
                  <a:pt x="15511571" y="1781680"/>
                </a:cubicBezTo>
                <a:lnTo>
                  <a:pt x="15511571" y="1801413"/>
                </a:lnTo>
                <a:cubicBezTo>
                  <a:pt x="15498411" y="1814570"/>
                  <a:pt x="15504991" y="1827727"/>
                  <a:pt x="15531303" y="1840884"/>
                </a:cubicBezTo>
                <a:cubicBezTo>
                  <a:pt x="15544459" y="1854040"/>
                  <a:pt x="15557617" y="1860617"/>
                  <a:pt x="15570773" y="1860617"/>
                </a:cubicBezTo>
                <a:cubicBezTo>
                  <a:pt x="15597083" y="1873774"/>
                  <a:pt x="15616821" y="1873774"/>
                  <a:pt x="15629977" y="1860617"/>
                </a:cubicBezTo>
                <a:lnTo>
                  <a:pt x="15649711" y="1860617"/>
                </a:lnTo>
                <a:cubicBezTo>
                  <a:pt x="15649711" y="1873774"/>
                  <a:pt x="15656291" y="1877063"/>
                  <a:pt x="15669447" y="1870486"/>
                </a:cubicBezTo>
                <a:cubicBezTo>
                  <a:pt x="15682603" y="1863906"/>
                  <a:pt x="15695759" y="1867197"/>
                  <a:pt x="15708919" y="1880354"/>
                </a:cubicBezTo>
                <a:cubicBezTo>
                  <a:pt x="15722075" y="1880354"/>
                  <a:pt x="15728651" y="1880354"/>
                  <a:pt x="15728651" y="1880354"/>
                </a:cubicBezTo>
                <a:lnTo>
                  <a:pt x="15748385" y="1880354"/>
                </a:lnTo>
                <a:cubicBezTo>
                  <a:pt x="15735227" y="1906665"/>
                  <a:pt x="15735227" y="1919821"/>
                  <a:pt x="15748385" y="1919821"/>
                </a:cubicBezTo>
                <a:cubicBezTo>
                  <a:pt x="15761543" y="1919821"/>
                  <a:pt x="15774699" y="1913244"/>
                  <a:pt x="15787855" y="1900087"/>
                </a:cubicBezTo>
                <a:cubicBezTo>
                  <a:pt x="15801015" y="1886931"/>
                  <a:pt x="15814169" y="1880354"/>
                  <a:pt x="15827325" y="1880354"/>
                </a:cubicBezTo>
                <a:lnTo>
                  <a:pt x="15827325" y="1900087"/>
                </a:lnTo>
                <a:cubicBezTo>
                  <a:pt x="15840483" y="1913244"/>
                  <a:pt x="15847063" y="1926401"/>
                  <a:pt x="15847063" y="1939558"/>
                </a:cubicBezTo>
                <a:lnTo>
                  <a:pt x="15906267" y="1959292"/>
                </a:lnTo>
                <a:cubicBezTo>
                  <a:pt x="15932575" y="1972448"/>
                  <a:pt x="15955601" y="1982316"/>
                  <a:pt x="15975339" y="1988893"/>
                </a:cubicBezTo>
                <a:cubicBezTo>
                  <a:pt x="15995071" y="1995473"/>
                  <a:pt x="16008227" y="1998762"/>
                  <a:pt x="16014805" y="1998762"/>
                </a:cubicBezTo>
                <a:cubicBezTo>
                  <a:pt x="16021385" y="1998762"/>
                  <a:pt x="16031251" y="1998762"/>
                  <a:pt x="16044411" y="1998762"/>
                </a:cubicBezTo>
                <a:lnTo>
                  <a:pt x="16044411" y="2018495"/>
                </a:lnTo>
                <a:cubicBezTo>
                  <a:pt x="16044411" y="2005339"/>
                  <a:pt x="16050987" y="2005339"/>
                  <a:pt x="16064143" y="2018495"/>
                </a:cubicBezTo>
                <a:cubicBezTo>
                  <a:pt x="16077299" y="2031652"/>
                  <a:pt x="16097037" y="2038232"/>
                  <a:pt x="16123347" y="2038232"/>
                </a:cubicBezTo>
                <a:cubicBezTo>
                  <a:pt x="16149661" y="2038232"/>
                  <a:pt x="16175975" y="2041520"/>
                  <a:pt x="16202287" y="2048100"/>
                </a:cubicBezTo>
                <a:cubicBezTo>
                  <a:pt x="16228599" y="2054677"/>
                  <a:pt x="16248335" y="2057965"/>
                  <a:pt x="16261491" y="2057965"/>
                </a:cubicBezTo>
                <a:cubicBezTo>
                  <a:pt x="16284515" y="2061255"/>
                  <a:pt x="16305073" y="2063722"/>
                  <a:pt x="16323163" y="2065366"/>
                </a:cubicBezTo>
                <a:lnTo>
                  <a:pt x="16348919" y="2066722"/>
                </a:lnTo>
                <a:lnTo>
                  <a:pt x="16348919" y="10285413"/>
                </a:lnTo>
                <a:lnTo>
                  <a:pt x="14443586" y="10285413"/>
                </a:lnTo>
                <a:lnTo>
                  <a:pt x="14428620" y="10272585"/>
                </a:lnTo>
                <a:cubicBezTo>
                  <a:pt x="14423686" y="10269296"/>
                  <a:pt x="14419576" y="10267651"/>
                  <a:pt x="14416287" y="10267651"/>
                </a:cubicBezTo>
                <a:cubicBezTo>
                  <a:pt x="14409707" y="10267651"/>
                  <a:pt x="14399842" y="10267651"/>
                  <a:pt x="14386682" y="10267651"/>
                </a:cubicBezTo>
                <a:cubicBezTo>
                  <a:pt x="14373526" y="10267651"/>
                  <a:pt x="14366949" y="10261074"/>
                  <a:pt x="14366949" y="10247917"/>
                </a:cubicBezTo>
                <a:cubicBezTo>
                  <a:pt x="14366949" y="10234761"/>
                  <a:pt x="14340638" y="10221604"/>
                  <a:pt x="14288008" y="10208447"/>
                </a:cubicBezTo>
                <a:lnTo>
                  <a:pt x="14149867" y="10168977"/>
                </a:lnTo>
                <a:cubicBezTo>
                  <a:pt x="14136710" y="10162400"/>
                  <a:pt x="14126842" y="10159109"/>
                  <a:pt x="14120262" y="10159109"/>
                </a:cubicBezTo>
                <a:cubicBezTo>
                  <a:pt x="14113685" y="10159109"/>
                  <a:pt x="14110397" y="10162400"/>
                  <a:pt x="14110397" y="10168977"/>
                </a:cubicBezTo>
                <a:cubicBezTo>
                  <a:pt x="14123553" y="10182136"/>
                  <a:pt x="14182757" y="10208447"/>
                  <a:pt x="14288008" y="10247917"/>
                </a:cubicBezTo>
                <a:cubicBezTo>
                  <a:pt x="14314322" y="10257785"/>
                  <a:pt x="14337757" y="10266419"/>
                  <a:pt x="14358314" y="10273819"/>
                </a:cubicBezTo>
                <a:lnTo>
                  <a:pt x="14391551" y="10285413"/>
                </a:lnTo>
                <a:lnTo>
                  <a:pt x="14267617" y="10285413"/>
                </a:lnTo>
                <a:lnTo>
                  <a:pt x="14263342" y="10272585"/>
                </a:lnTo>
                <a:cubicBezTo>
                  <a:pt x="14260053" y="10269296"/>
                  <a:pt x="14255119" y="10267651"/>
                  <a:pt x="14248541" y="10267651"/>
                </a:cubicBezTo>
                <a:cubicBezTo>
                  <a:pt x="14235382" y="10267651"/>
                  <a:pt x="14215648" y="10267651"/>
                  <a:pt x="14189334" y="10267651"/>
                </a:cubicBezTo>
                <a:cubicBezTo>
                  <a:pt x="14136707" y="10267651"/>
                  <a:pt x="14090660" y="10261074"/>
                  <a:pt x="14051193" y="10247917"/>
                </a:cubicBezTo>
                <a:cubicBezTo>
                  <a:pt x="14011723" y="10234761"/>
                  <a:pt x="13968961" y="10218315"/>
                  <a:pt x="13922914" y="10198579"/>
                </a:cubicBezTo>
                <a:cubicBezTo>
                  <a:pt x="13876870" y="10178845"/>
                  <a:pt x="13853842" y="10165689"/>
                  <a:pt x="13853842" y="10159109"/>
                </a:cubicBezTo>
                <a:cubicBezTo>
                  <a:pt x="13853842" y="10152532"/>
                  <a:pt x="13847265" y="10149243"/>
                  <a:pt x="13834108" y="10149243"/>
                </a:cubicBezTo>
                <a:lnTo>
                  <a:pt x="13814375" y="10129507"/>
                </a:lnTo>
                <a:lnTo>
                  <a:pt x="13794638" y="10129507"/>
                </a:lnTo>
                <a:lnTo>
                  <a:pt x="13774904" y="10109773"/>
                </a:lnTo>
                <a:lnTo>
                  <a:pt x="13735434" y="10090039"/>
                </a:lnTo>
                <a:cubicBezTo>
                  <a:pt x="13722278" y="10090039"/>
                  <a:pt x="13709124" y="10090039"/>
                  <a:pt x="13695964" y="10090039"/>
                </a:cubicBezTo>
                <a:cubicBezTo>
                  <a:pt x="13682807" y="10090039"/>
                  <a:pt x="13672939" y="10090039"/>
                  <a:pt x="13666362" y="10090039"/>
                </a:cubicBezTo>
                <a:cubicBezTo>
                  <a:pt x="13659785" y="10090039"/>
                  <a:pt x="13656494" y="10083460"/>
                  <a:pt x="13656494" y="10070303"/>
                </a:cubicBezTo>
                <a:cubicBezTo>
                  <a:pt x="13656494" y="10070303"/>
                  <a:pt x="13649917" y="10063726"/>
                  <a:pt x="13636760" y="10050569"/>
                </a:cubicBezTo>
                <a:cubicBezTo>
                  <a:pt x="13623604" y="10037413"/>
                  <a:pt x="13607158" y="10027544"/>
                  <a:pt x="13587425" y="10020967"/>
                </a:cubicBezTo>
                <a:cubicBezTo>
                  <a:pt x="13567688" y="10014390"/>
                  <a:pt x="13547954" y="10007811"/>
                  <a:pt x="13528218" y="10001231"/>
                </a:cubicBezTo>
                <a:cubicBezTo>
                  <a:pt x="13508484" y="9994654"/>
                  <a:pt x="13498616" y="9984786"/>
                  <a:pt x="13498616" y="9971629"/>
                </a:cubicBezTo>
                <a:cubicBezTo>
                  <a:pt x="13498616" y="9971629"/>
                  <a:pt x="13485459" y="9968340"/>
                  <a:pt x="13459146" y="9961761"/>
                </a:cubicBezTo>
                <a:cubicBezTo>
                  <a:pt x="13432835" y="9955184"/>
                  <a:pt x="13386785" y="9945318"/>
                  <a:pt x="13321004" y="9932159"/>
                </a:cubicBezTo>
                <a:lnTo>
                  <a:pt x="13214053" y="9901602"/>
                </a:lnTo>
                <a:lnTo>
                  <a:pt x="13224797" y="9909959"/>
                </a:lnTo>
                <a:cubicBezTo>
                  <a:pt x="13233021" y="9914892"/>
                  <a:pt x="13242064" y="9919005"/>
                  <a:pt x="13251932" y="9922293"/>
                </a:cubicBezTo>
                <a:cubicBezTo>
                  <a:pt x="13271666" y="9928870"/>
                  <a:pt x="13281534" y="9932159"/>
                  <a:pt x="13281534" y="9932159"/>
                </a:cubicBezTo>
                <a:cubicBezTo>
                  <a:pt x="13281534" y="9932159"/>
                  <a:pt x="13284823" y="9935450"/>
                  <a:pt x="13291400" y="9942027"/>
                </a:cubicBezTo>
                <a:cubicBezTo>
                  <a:pt x="13297977" y="9948607"/>
                  <a:pt x="13301268" y="9951895"/>
                  <a:pt x="13301268" y="9951895"/>
                </a:cubicBezTo>
                <a:cubicBezTo>
                  <a:pt x="13340738" y="9965052"/>
                  <a:pt x="13373631" y="9971629"/>
                  <a:pt x="13399942" y="9971629"/>
                </a:cubicBezTo>
                <a:lnTo>
                  <a:pt x="13419679" y="9991365"/>
                </a:lnTo>
                <a:cubicBezTo>
                  <a:pt x="13432835" y="10004522"/>
                  <a:pt x="13449280" y="10011099"/>
                  <a:pt x="13469014" y="10011099"/>
                </a:cubicBezTo>
                <a:cubicBezTo>
                  <a:pt x="13488748" y="10011099"/>
                  <a:pt x="13511773" y="10017679"/>
                  <a:pt x="13538086" y="10030833"/>
                </a:cubicBezTo>
                <a:lnTo>
                  <a:pt x="13538086" y="10050569"/>
                </a:lnTo>
                <a:cubicBezTo>
                  <a:pt x="13524930" y="10037413"/>
                  <a:pt x="13485459" y="10030833"/>
                  <a:pt x="13419679" y="10030833"/>
                </a:cubicBezTo>
                <a:cubicBezTo>
                  <a:pt x="13380208" y="10030833"/>
                  <a:pt x="13353895" y="10027544"/>
                  <a:pt x="13340738" y="10020967"/>
                </a:cubicBezTo>
                <a:cubicBezTo>
                  <a:pt x="13327582" y="10014390"/>
                  <a:pt x="13321004" y="10004522"/>
                  <a:pt x="13321004" y="9991365"/>
                </a:cubicBezTo>
                <a:cubicBezTo>
                  <a:pt x="13307845" y="9978209"/>
                  <a:pt x="13294691" y="9971629"/>
                  <a:pt x="13281534" y="9971629"/>
                </a:cubicBezTo>
                <a:cubicBezTo>
                  <a:pt x="13268375" y="9971629"/>
                  <a:pt x="13248641" y="9965052"/>
                  <a:pt x="13222328" y="9951895"/>
                </a:cubicBezTo>
                <a:cubicBezTo>
                  <a:pt x="13209171" y="9938739"/>
                  <a:pt x="13192726" y="9928870"/>
                  <a:pt x="13172992" y="9922293"/>
                </a:cubicBezTo>
                <a:cubicBezTo>
                  <a:pt x="13153258" y="9915716"/>
                  <a:pt x="13136813" y="9912425"/>
                  <a:pt x="13123654" y="9912425"/>
                </a:cubicBezTo>
                <a:cubicBezTo>
                  <a:pt x="13110497" y="9899268"/>
                  <a:pt x="13103920" y="9889400"/>
                  <a:pt x="13103920" y="9882823"/>
                </a:cubicBezTo>
                <a:cubicBezTo>
                  <a:pt x="13103920" y="9876246"/>
                  <a:pt x="13103920" y="9872955"/>
                  <a:pt x="13103920" y="9872955"/>
                </a:cubicBezTo>
                <a:lnTo>
                  <a:pt x="13123654" y="9853221"/>
                </a:lnTo>
                <a:cubicBezTo>
                  <a:pt x="13110497" y="9853221"/>
                  <a:pt x="13100629" y="9856510"/>
                  <a:pt x="13094052" y="9863087"/>
                </a:cubicBezTo>
                <a:cubicBezTo>
                  <a:pt x="13087475" y="9869666"/>
                  <a:pt x="13077609" y="9869666"/>
                  <a:pt x="13064450" y="9863087"/>
                </a:cubicBezTo>
                <a:cubicBezTo>
                  <a:pt x="13051293" y="9856510"/>
                  <a:pt x="13048005" y="9849933"/>
                  <a:pt x="13054584" y="9843353"/>
                </a:cubicBezTo>
                <a:cubicBezTo>
                  <a:pt x="13061161" y="9836776"/>
                  <a:pt x="13051293" y="9826908"/>
                  <a:pt x="13024980" y="9813751"/>
                </a:cubicBezTo>
                <a:cubicBezTo>
                  <a:pt x="13011823" y="9813751"/>
                  <a:pt x="13001955" y="9810463"/>
                  <a:pt x="12995378" y="9803883"/>
                </a:cubicBezTo>
                <a:cubicBezTo>
                  <a:pt x="12988801" y="9797306"/>
                  <a:pt x="12985512" y="9794015"/>
                  <a:pt x="12985512" y="9794015"/>
                </a:cubicBezTo>
                <a:lnTo>
                  <a:pt x="12946042" y="9774281"/>
                </a:lnTo>
                <a:cubicBezTo>
                  <a:pt x="12919729" y="9774281"/>
                  <a:pt x="12880259" y="9761124"/>
                  <a:pt x="12827632" y="9734811"/>
                </a:cubicBezTo>
                <a:lnTo>
                  <a:pt x="12768428" y="9715077"/>
                </a:lnTo>
                <a:lnTo>
                  <a:pt x="12758560" y="9715077"/>
                </a:lnTo>
                <a:lnTo>
                  <a:pt x="12689490" y="9715077"/>
                </a:lnTo>
                <a:cubicBezTo>
                  <a:pt x="12689490" y="9715077"/>
                  <a:pt x="12656597" y="9701920"/>
                  <a:pt x="12590813" y="9675607"/>
                </a:cubicBezTo>
                <a:cubicBezTo>
                  <a:pt x="12577659" y="9662450"/>
                  <a:pt x="12564503" y="9655873"/>
                  <a:pt x="12551346" y="9655873"/>
                </a:cubicBezTo>
                <a:cubicBezTo>
                  <a:pt x="12538189" y="9655873"/>
                  <a:pt x="12518456" y="9649296"/>
                  <a:pt x="12492139" y="9636137"/>
                </a:cubicBezTo>
                <a:cubicBezTo>
                  <a:pt x="12478985" y="9622980"/>
                  <a:pt x="12462538" y="9613115"/>
                  <a:pt x="12442804" y="9606535"/>
                </a:cubicBezTo>
                <a:cubicBezTo>
                  <a:pt x="12423070" y="9599958"/>
                  <a:pt x="12406625" y="9596667"/>
                  <a:pt x="12393468" y="9596667"/>
                </a:cubicBezTo>
                <a:cubicBezTo>
                  <a:pt x="12248744" y="9557199"/>
                  <a:pt x="12169807" y="9530886"/>
                  <a:pt x="12156650" y="9517729"/>
                </a:cubicBezTo>
                <a:lnTo>
                  <a:pt x="12136913" y="9517729"/>
                </a:lnTo>
                <a:cubicBezTo>
                  <a:pt x="12150070" y="9530886"/>
                  <a:pt x="12146782" y="9534174"/>
                  <a:pt x="12127048" y="9527595"/>
                </a:cubicBezTo>
                <a:cubicBezTo>
                  <a:pt x="12107312" y="9521018"/>
                  <a:pt x="12084289" y="9514440"/>
                  <a:pt x="12057976" y="9507861"/>
                </a:cubicBezTo>
                <a:cubicBezTo>
                  <a:pt x="12031662" y="9501284"/>
                  <a:pt x="12018506" y="9497993"/>
                  <a:pt x="12018506" y="9497993"/>
                </a:cubicBezTo>
                <a:cubicBezTo>
                  <a:pt x="12005349" y="9458525"/>
                  <a:pt x="11959302" y="9438789"/>
                  <a:pt x="11880362" y="9438789"/>
                </a:cubicBezTo>
                <a:lnTo>
                  <a:pt x="11860629" y="9419055"/>
                </a:lnTo>
                <a:cubicBezTo>
                  <a:pt x="11860629" y="9419055"/>
                  <a:pt x="11847472" y="9419055"/>
                  <a:pt x="11821158" y="9419055"/>
                </a:cubicBezTo>
                <a:lnTo>
                  <a:pt x="11781688" y="9399319"/>
                </a:lnTo>
                <a:lnTo>
                  <a:pt x="11761954" y="9379585"/>
                </a:lnTo>
                <a:lnTo>
                  <a:pt x="11702747" y="9359851"/>
                </a:lnTo>
                <a:cubicBezTo>
                  <a:pt x="11663280" y="9333538"/>
                  <a:pt x="11623810" y="9320381"/>
                  <a:pt x="11584339" y="9320381"/>
                </a:cubicBezTo>
                <a:cubicBezTo>
                  <a:pt x="11558026" y="9320381"/>
                  <a:pt x="11551449" y="9313804"/>
                  <a:pt x="11564606" y="9300645"/>
                </a:cubicBezTo>
                <a:cubicBezTo>
                  <a:pt x="11551449" y="9313804"/>
                  <a:pt x="11544869" y="9313804"/>
                  <a:pt x="11544869" y="9300645"/>
                </a:cubicBezTo>
                <a:cubicBezTo>
                  <a:pt x="11518556" y="9274334"/>
                  <a:pt x="11465932" y="9254597"/>
                  <a:pt x="11386991" y="9241441"/>
                </a:cubicBezTo>
                <a:cubicBezTo>
                  <a:pt x="11360678" y="9241441"/>
                  <a:pt x="11331076" y="9231572"/>
                  <a:pt x="11298186" y="9211839"/>
                </a:cubicBezTo>
                <a:cubicBezTo>
                  <a:pt x="11265292" y="9192105"/>
                  <a:pt x="11235691" y="9178948"/>
                  <a:pt x="11209377" y="9172369"/>
                </a:cubicBezTo>
                <a:cubicBezTo>
                  <a:pt x="11183066" y="9165792"/>
                  <a:pt x="11163330" y="9155923"/>
                  <a:pt x="11150173" y="9142767"/>
                </a:cubicBezTo>
                <a:lnTo>
                  <a:pt x="11169910" y="9142767"/>
                </a:lnTo>
                <a:cubicBezTo>
                  <a:pt x="11196220" y="9155923"/>
                  <a:pt x="11206089" y="9152635"/>
                  <a:pt x="11199512" y="9132898"/>
                </a:cubicBezTo>
                <a:cubicBezTo>
                  <a:pt x="11192932" y="9113165"/>
                  <a:pt x="11186355" y="9106588"/>
                  <a:pt x="11179775" y="9113165"/>
                </a:cubicBezTo>
                <a:cubicBezTo>
                  <a:pt x="11173198" y="9119744"/>
                  <a:pt x="11156750" y="9113165"/>
                  <a:pt x="11130439" y="9093431"/>
                </a:cubicBezTo>
                <a:cubicBezTo>
                  <a:pt x="11104126" y="9073695"/>
                  <a:pt x="11084392" y="9063826"/>
                  <a:pt x="11071233" y="9063826"/>
                </a:cubicBezTo>
                <a:cubicBezTo>
                  <a:pt x="11071233" y="9063826"/>
                  <a:pt x="11061367" y="9060538"/>
                  <a:pt x="11041631" y="9053961"/>
                </a:cubicBezTo>
                <a:cubicBezTo>
                  <a:pt x="11021897" y="9047384"/>
                  <a:pt x="10998872" y="9037516"/>
                  <a:pt x="10972560" y="9024359"/>
                </a:cubicBezTo>
                <a:cubicBezTo>
                  <a:pt x="10946248" y="9011202"/>
                  <a:pt x="10919935" y="8998045"/>
                  <a:pt x="10893621" y="8984889"/>
                </a:cubicBezTo>
                <a:cubicBezTo>
                  <a:pt x="10867309" y="8971732"/>
                  <a:pt x="10847574" y="8965152"/>
                  <a:pt x="10834417" y="8965152"/>
                </a:cubicBezTo>
                <a:lnTo>
                  <a:pt x="10637069" y="8905948"/>
                </a:lnTo>
                <a:cubicBezTo>
                  <a:pt x="10637069" y="8905948"/>
                  <a:pt x="10627201" y="8902660"/>
                  <a:pt x="10607465" y="8896080"/>
                </a:cubicBezTo>
                <a:cubicBezTo>
                  <a:pt x="10587732" y="8889503"/>
                  <a:pt x="10564707" y="8886215"/>
                  <a:pt x="10538393" y="8886215"/>
                </a:cubicBezTo>
                <a:lnTo>
                  <a:pt x="10439719" y="8846745"/>
                </a:lnTo>
                <a:cubicBezTo>
                  <a:pt x="10373938" y="8820431"/>
                  <a:pt x="10341045" y="8820431"/>
                  <a:pt x="10341045" y="8846745"/>
                </a:cubicBezTo>
                <a:lnTo>
                  <a:pt x="10321312" y="8846745"/>
                </a:lnTo>
                <a:lnTo>
                  <a:pt x="10301577" y="8827011"/>
                </a:lnTo>
                <a:lnTo>
                  <a:pt x="10301577" y="8846745"/>
                </a:lnTo>
                <a:lnTo>
                  <a:pt x="10143697" y="8787541"/>
                </a:lnTo>
                <a:cubicBezTo>
                  <a:pt x="10156853" y="8774384"/>
                  <a:pt x="10179879" y="8774384"/>
                  <a:pt x="10212769" y="8787541"/>
                </a:cubicBezTo>
                <a:cubicBezTo>
                  <a:pt x="10245662" y="8800697"/>
                  <a:pt x="10275264" y="8807274"/>
                  <a:pt x="10301577" y="8807274"/>
                </a:cubicBezTo>
                <a:lnTo>
                  <a:pt x="10163433" y="8748071"/>
                </a:lnTo>
                <a:cubicBezTo>
                  <a:pt x="10071336" y="8721757"/>
                  <a:pt x="10018709" y="8702021"/>
                  <a:pt x="10005552" y="8688867"/>
                </a:cubicBezTo>
                <a:lnTo>
                  <a:pt x="10025289" y="8688867"/>
                </a:lnTo>
                <a:cubicBezTo>
                  <a:pt x="10038446" y="8688867"/>
                  <a:pt x="10051603" y="8688867"/>
                  <a:pt x="10064760" y="8688867"/>
                </a:cubicBezTo>
                <a:cubicBezTo>
                  <a:pt x="10077917" y="8688867"/>
                  <a:pt x="10087781" y="8692155"/>
                  <a:pt x="10094361" y="8698732"/>
                </a:cubicBezTo>
                <a:cubicBezTo>
                  <a:pt x="10100938" y="8705312"/>
                  <a:pt x="10110806" y="8708600"/>
                  <a:pt x="10123963" y="8708600"/>
                </a:cubicBezTo>
                <a:cubicBezTo>
                  <a:pt x="10137119" y="8708600"/>
                  <a:pt x="10146988" y="8711892"/>
                  <a:pt x="10153565" y="8718469"/>
                </a:cubicBezTo>
                <a:cubicBezTo>
                  <a:pt x="10160142" y="8725046"/>
                  <a:pt x="10163433" y="8728337"/>
                  <a:pt x="10163433" y="8728337"/>
                </a:cubicBezTo>
                <a:cubicBezTo>
                  <a:pt x="10163433" y="8728337"/>
                  <a:pt x="10176590" y="8734914"/>
                  <a:pt x="10202900" y="8748071"/>
                </a:cubicBezTo>
                <a:lnTo>
                  <a:pt x="10262107" y="8748071"/>
                </a:lnTo>
                <a:lnTo>
                  <a:pt x="10380515" y="8787541"/>
                </a:lnTo>
                <a:lnTo>
                  <a:pt x="10341045" y="8767804"/>
                </a:lnTo>
                <a:cubicBezTo>
                  <a:pt x="10301577" y="8754650"/>
                  <a:pt x="10275264" y="8748071"/>
                  <a:pt x="10262107" y="8748071"/>
                </a:cubicBezTo>
                <a:lnTo>
                  <a:pt x="10222637" y="8728337"/>
                </a:lnTo>
                <a:cubicBezTo>
                  <a:pt x="10196323" y="8715180"/>
                  <a:pt x="10179879" y="8705312"/>
                  <a:pt x="10173298" y="8698732"/>
                </a:cubicBezTo>
                <a:cubicBezTo>
                  <a:pt x="10166722" y="8692155"/>
                  <a:pt x="10133831" y="8682287"/>
                  <a:pt x="10074624" y="8669130"/>
                </a:cubicBezTo>
                <a:cubicBezTo>
                  <a:pt x="10015421" y="8655976"/>
                  <a:pt x="9979242" y="8646108"/>
                  <a:pt x="9966085" y="8639528"/>
                </a:cubicBezTo>
                <a:cubicBezTo>
                  <a:pt x="9952928" y="8632951"/>
                  <a:pt x="9946348" y="8636240"/>
                  <a:pt x="9946348" y="8649397"/>
                </a:cubicBezTo>
                <a:cubicBezTo>
                  <a:pt x="9959505" y="8675710"/>
                  <a:pt x="9926615" y="8675710"/>
                  <a:pt x="9847674" y="8649397"/>
                </a:cubicBezTo>
                <a:lnTo>
                  <a:pt x="9768737" y="8629663"/>
                </a:lnTo>
                <a:cubicBezTo>
                  <a:pt x="9781891" y="8642817"/>
                  <a:pt x="9781891" y="8649397"/>
                  <a:pt x="9768737" y="8649397"/>
                </a:cubicBezTo>
                <a:lnTo>
                  <a:pt x="9729267" y="8629663"/>
                </a:lnTo>
                <a:cubicBezTo>
                  <a:pt x="9729267" y="8616506"/>
                  <a:pt x="9712820" y="8603347"/>
                  <a:pt x="9679928" y="8590193"/>
                </a:cubicBezTo>
                <a:cubicBezTo>
                  <a:pt x="9647038" y="8577036"/>
                  <a:pt x="9610856" y="8563879"/>
                  <a:pt x="9571387" y="8550722"/>
                </a:cubicBezTo>
                <a:cubicBezTo>
                  <a:pt x="9531919" y="8537566"/>
                  <a:pt x="9499028" y="8530986"/>
                  <a:pt x="9472712" y="8530986"/>
                </a:cubicBezTo>
                <a:cubicBezTo>
                  <a:pt x="9446400" y="8517832"/>
                  <a:pt x="9433245" y="8511252"/>
                  <a:pt x="9433245" y="8511252"/>
                </a:cubicBezTo>
                <a:lnTo>
                  <a:pt x="9512182" y="8511252"/>
                </a:lnTo>
                <a:cubicBezTo>
                  <a:pt x="9525339" y="8524409"/>
                  <a:pt x="9535207" y="8530986"/>
                  <a:pt x="9541787" y="8530986"/>
                </a:cubicBezTo>
                <a:cubicBezTo>
                  <a:pt x="9548364" y="8530986"/>
                  <a:pt x="9558232" y="8530986"/>
                  <a:pt x="9571387" y="8530986"/>
                </a:cubicBezTo>
                <a:cubicBezTo>
                  <a:pt x="9571387" y="8530986"/>
                  <a:pt x="9584544" y="8537566"/>
                  <a:pt x="9610856" y="8550722"/>
                </a:cubicBezTo>
                <a:cubicBezTo>
                  <a:pt x="9676640" y="8577036"/>
                  <a:pt x="9729267" y="8596770"/>
                  <a:pt x="9768737" y="8609926"/>
                </a:cubicBezTo>
                <a:cubicBezTo>
                  <a:pt x="9781891" y="8609926"/>
                  <a:pt x="9804916" y="8613215"/>
                  <a:pt x="9837806" y="8619795"/>
                </a:cubicBezTo>
                <a:cubicBezTo>
                  <a:pt x="9870699" y="8626372"/>
                  <a:pt x="9887145" y="8629663"/>
                  <a:pt x="9887145" y="8629663"/>
                </a:cubicBezTo>
                <a:lnTo>
                  <a:pt x="9867411" y="8609926"/>
                </a:lnTo>
                <a:lnTo>
                  <a:pt x="9827941" y="8590193"/>
                </a:lnTo>
                <a:cubicBezTo>
                  <a:pt x="9814784" y="8590193"/>
                  <a:pt x="9775314" y="8577036"/>
                  <a:pt x="9709530" y="8550722"/>
                </a:cubicBezTo>
                <a:cubicBezTo>
                  <a:pt x="9643747" y="8524409"/>
                  <a:pt x="9604279" y="8511252"/>
                  <a:pt x="9591122" y="8511252"/>
                </a:cubicBezTo>
                <a:cubicBezTo>
                  <a:pt x="9591122" y="8498096"/>
                  <a:pt x="9584544" y="8491519"/>
                  <a:pt x="9571387" y="8491519"/>
                </a:cubicBezTo>
                <a:lnTo>
                  <a:pt x="9512182" y="8471782"/>
                </a:lnTo>
                <a:cubicBezTo>
                  <a:pt x="9485869" y="8445469"/>
                  <a:pt x="9446400" y="8425735"/>
                  <a:pt x="9393774" y="8412578"/>
                </a:cubicBezTo>
                <a:lnTo>
                  <a:pt x="9275367" y="8373108"/>
                </a:lnTo>
                <a:cubicBezTo>
                  <a:pt x="9249051" y="8359951"/>
                  <a:pt x="9222740" y="8353374"/>
                  <a:pt x="9196426" y="8353374"/>
                </a:cubicBezTo>
                <a:cubicBezTo>
                  <a:pt x="9170113" y="8353374"/>
                  <a:pt x="9150377" y="8346795"/>
                  <a:pt x="9137222" y="8333638"/>
                </a:cubicBezTo>
                <a:lnTo>
                  <a:pt x="9117486" y="8333638"/>
                </a:lnTo>
                <a:lnTo>
                  <a:pt x="9078016" y="8313904"/>
                </a:lnTo>
                <a:cubicBezTo>
                  <a:pt x="9051703" y="8287591"/>
                  <a:pt x="9022101" y="8271146"/>
                  <a:pt x="8989210" y="8264566"/>
                </a:cubicBezTo>
                <a:cubicBezTo>
                  <a:pt x="8956320" y="8257989"/>
                  <a:pt x="8939872" y="8248121"/>
                  <a:pt x="8939872" y="8234964"/>
                </a:cubicBezTo>
                <a:lnTo>
                  <a:pt x="8959608" y="8234964"/>
                </a:lnTo>
                <a:lnTo>
                  <a:pt x="8979342" y="8215230"/>
                </a:lnTo>
                <a:cubicBezTo>
                  <a:pt x="8966188" y="8202074"/>
                  <a:pt x="8953028" y="8195497"/>
                  <a:pt x="8939872" y="8195497"/>
                </a:cubicBezTo>
                <a:lnTo>
                  <a:pt x="8920139" y="8195497"/>
                </a:lnTo>
                <a:cubicBezTo>
                  <a:pt x="8920139" y="8182340"/>
                  <a:pt x="8883956" y="8162603"/>
                  <a:pt x="8811598" y="8136290"/>
                </a:cubicBezTo>
                <a:cubicBezTo>
                  <a:pt x="8739235" y="8109977"/>
                  <a:pt x="8689901" y="8093531"/>
                  <a:pt x="8663587" y="8086954"/>
                </a:cubicBezTo>
                <a:cubicBezTo>
                  <a:pt x="8637273" y="8080375"/>
                  <a:pt x="8604382" y="8070506"/>
                  <a:pt x="8564912" y="8057352"/>
                </a:cubicBezTo>
                <a:cubicBezTo>
                  <a:pt x="8512286" y="8031039"/>
                  <a:pt x="8479392" y="8017882"/>
                  <a:pt x="8466238" y="8017882"/>
                </a:cubicBezTo>
                <a:cubicBezTo>
                  <a:pt x="8426768" y="7978412"/>
                  <a:pt x="8367564" y="7952099"/>
                  <a:pt x="8288623" y="7938942"/>
                </a:cubicBezTo>
                <a:cubicBezTo>
                  <a:pt x="8275467" y="7938942"/>
                  <a:pt x="8262311" y="7938942"/>
                  <a:pt x="8249153" y="7938942"/>
                </a:cubicBezTo>
                <a:cubicBezTo>
                  <a:pt x="8235999" y="7938942"/>
                  <a:pt x="8226131" y="7935653"/>
                  <a:pt x="8219551" y="7929076"/>
                </a:cubicBezTo>
                <a:cubicBezTo>
                  <a:pt x="8212975" y="7922497"/>
                  <a:pt x="8209683" y="7919208"/>
                  <a:pt x="8209683" y="7919208"/>
                </a:cubicBezTo>
                <a:cubicBezTo>
                  <a:pt x="8209683" y="7906051"/>
                  <a:pt x="8183370" y="7892895"/>
                  <a:pt x="8130746" y="7879738"/>
                </a:cubicBezTo>
                <a:cubicBezTo>
                  <a:pt x="8117589" y="7866581"/>
                  <a:pt x="8101144" y="7856716"/>
                  <a:pt x="8081410" y="7850136"/>
                </a:cubicBezTo>
                <a:cubicBezTo>
                  <a:pt x="8061673" y="7843556"/>
                  <a:pt x="8041940" y="7836979"/>
                  <a:pt x="8022203" y="7830402"/>
                </a:cubicBezTo>
                <a:cubicBezTo>
                  <a:pt x="8002470" y="7823823"/>
                  <a:pt x="7979445" y="7813954"/>
                  <a:pt x="7953131" y="7800798"/>
                </a:cubicBezTo>
                <a:cubicBezTo>
                  <a:pt x="7887348" y="7774484"/>
                  <a:pt x="7841301" y="7754751"/>
                  <a:pt x="7814987" y="7741594"/>
                </a:cubicBezTo>
                <a:cubicBezTo>
                  <a:pt x="7801833" y="7741594"/>
                  <a:pt x="7788675" y="7738305"/>
                  <a:pt x="7775520" y="7731728"/>
                </a:cubicBezTo>
                <a:cubicBezTo>
                  <a:pt x="7762363" y="7725149"/>
                  <a:pt x="7749204" y="7721860"/>
                  <a:pt x="7736049" y="7721860"/>
                </a:cubicBezTo>
                <a:cubicBezTo>
                  <a:pt x="7736049" y="7708703"/>
                  <a:pt x="7729470" y="7702124"/>
                  <a:pt x="7716316" y="7702124"/>
                </a:cubicBezTo>
                <a:cubicBezTo>
                  <a:pt x="7703159" y="7702124"/>
                  <a:pt x="7693291" y="7698835"/>
                  <a:pt x="7686711" y="7692258"/>
                </a:cubicBezTo>
                <a:cubicBezTo>
                  <a:pt x="7680135" y="7685679"/>
                  <a:pt x="7663689" y="7679101"/>
                  <a:pt x="7637375" y="7672522"/>
                </a:cubicBezTo>
                <a:cubicBezTo>
                  <a:pt x="7611062" y="7665945"/>
                  <a:pt x="7591326" y="7662656"/>
                  <a:pt x="7578169" y="7662656"/>
                </a:cubicBezTo>
                <a:lnTo>
                  <a:pt x="7499231" y="7642920"/>
                </a:lnTo>
                <a:cubicBezTo>
                  <a:pt x="7446605" y="7629763"/>
                  <a:pt x="7417004" y="7619898"/>
                  <a:pt x="7410425" y="7613318"/>
                </a:cubicBezTo>
                <a:cubicBezTo>
                  <a:pt x="7403847" y="7606738"/>
                  <a:pt x="7374244" y="7593584"/>
                  <a:pt x="7321617" y="7573848"/>
                </a:cubicBezTo>
                <a:cubicBezTo>
                  <a:pt x="7268993" y="7554114"/>
                  <a:pt x="7203209" y="7531089"/>
                  <a:pt x="7124270" y="7504776"/>
                </a:cubicBezTo>
                <a:lnTo>
                  <a:pt x="6986125" y="7445572"/>
                </a:lnTo>
                <a:cubicBezTo>
                  <a:pt x="6946655" y="7445572"/>
                  <a:pt x="6917053" y="7438992"/>
                  <a:pt x="6897319" y="7425838"/>
                </a:cubicBezTo>
                <a:cubicBezTo>
                  <a:pt x="6877585" y="7412681"/>
                  <a:pt x="6871005" y="7402813"/>
                  <a:pt x="6877585" y="7396236"/>
                </a:cubicBezTo>
                <a:cubicBezTo>
                  <a:pt x="6884164" y="7389656"/>
                  <a:pt x="6874297" y="7379788"/>
                  <a:pt x="6847981" y="7366634"/>
                </a:cubicBezTo>
                <a:cubicBezTo>
                  <a:pt x="6847981" y="7366634"/>
                  <a:pt x="6841404" y="7360054"/>
                  <a:pt x="6828247" y="7346898"/>
                </a:cubicBezTo>
                <a:cubicBezTo>
                  <a:pt x="6841404" y="7333741"/>
                  <a:pt x="6920341" y="7360054"/>
                  <a:pt x="7065065" y="7425838"/>
                </a:cubicBezTo>
                <a:lnTo>
                  <a:pt x="7183473" y="7465308"/>
                </a:lnTo>
                <a:cubicBezTo>
                  <a:pt x="7183473" y="7465308"/>
                  <a:pt x="7183473" y="7462017"/>
                  <a:pt x="7183473" y="7455440"/>
                </a:cubicBezTo>
                <a:cubicBezTo>
                  <a:pt x="7183473" y="7448860"/>
                  <a:pt x="7190053" y="7445572"/>
                  <a:pt x="7203209" y="7445572"/>
                </a:cubicBezTo>
                <a:cubicBezTo>
                  <a:pt x="7203209" y="7458729"/>
                  <a:pt x="7203209" y="7465308"/>
                  <a:pt x="7203209" y="7465308"/>
                </a:cubicBezTo>
                <a:cubicBezTo>
                  <a:pt x="7216363" y="7478462"/>
                  <a:pt x="7229523" y="7485042"/>
                  <a:pt x="7242679" y="7485042"/>
                </a:cubicBezTo>
                <a:cubicBezTo>
                  <a:pt x="7242679" y="7485042"/>
                  <a:pt x="7242679" y="7478462"/>
                  <a:pt x="7242679" y="7465308"/>
                </a:cubicBezTo>
                <a:lnTo>
                  <a:pt x="7222943" y="7445572"/>
                </a:lnTo>
                <a:cubicBezTo>
                  <a:pt x="7222943" y="7432415"/>
                  <a:pt x="7203209" y="7425838"/>
                  <a:pt x="7163739" y="7425838"/>
                </a:cubicBezTo>
                <a:cubicBezTo>
                  <a:pt x="7124270" y="7425838"/>
                  <a:pt x="7101247" y="7419258"/>
                  <a:pt x="7094667" y="7406102"/>
                </a:cubicBezTo>
                <a:cubicBezTo>
                  <a:pt x="7088087" y="7392948"/>
                  <a:pt x="7078222" y="7386368"/>
                  <a:pt x="7065065" y="7386368"/>
                </a:cubicBezTo>
                <a:cubicBezTo>
                  <a:pt x="7038752" y="7386368"/>
                  <a:pt x="7012440" y="7379788"/>
                  <a:pt x="6986125" y="7366634"/>
                </a:cubicBezTo>
                <a:cubicBezTo>
                  <a:pt x="6959811" y="7353477"/>
                  <a:pt x="6953235" y="7340318"/>
                  <a:pt x="6966392" y="7327164"/>
                </a:cubicBezTo>
                <a:lnTo>
                  <a:pt x="6946655" y="7307429"/>
                </a:lnTo>
                <a:cubicBezTo>
                  <a:pt x="6920341" y="7307429"/>
                  <a:pt x="6907187" y="7307429"/>
                  <a:pt x="6907187" y="7307429"/>
                </a:cubicBezTo>
                <a:lnTo>
                  <a:pt x="6749308" y="7248225"/>
                </a:lnTo>
                <a:cubicBezTo>
                  <a:pt x="6696684" y="7221910"/>
                  <a:pt x="6676949" y="7208754"/>
                  <a:pt x="6690103" y="7208754"/>
                </a:cubicBezTo>
                <a:lnTo>
                  <a:pt x="6769045" y="7228491"/>
                </a:lnTo>
                <a:cubicBezTo>
                  <a:pt x="6795359" y="7241644"/>
                  <a:pt x="6815091" y="7248225"/>
                  <a:pt x="6828247" y="7248225"/>
                </a:cubicBezTo>
                <a:lnTo>
                  <a:pt x="6887453" y="7267957"/>
                </a:lnTo>
                <a:cubicBezTo>
                  <a:pt x="6900607" y="7281115"/>
                  <a:pt x="6917053" y="7290983"/>
                  <a:pt x="6936789" y="7297563"/>
                </a:cubicBezTo>
                <a:cubicBezTo>
                  <a:pt x="6956523" y="7304139"/>
                  <a:pt x="6986125" y="7307429"/>
                  <a:pt x="7025595" y="7307429"/>
                </a:cubicBezTo>
                <a:lnTo>
                  <a:pt x="7025595" y="7287694"/>
                </a:lnTo>
                <a:cubicBezTo>
                  <a:pt x="6999281" y="7274538"/>
                  <a:pt x="6972971" y="7264670"/>
                  <a:pt x="6946655" y="7258092"/>
                </a:cubicBezTo>
                <a:cubicBezTo>
                  <a:pt x="6920341" y="7251512"/>
                  <a:pt x="6894032" y="7241644"/>
                  <a:pt x="6867718" y="7228491"/>
                </a:cubicBezTo>
                <a:cubicBezTo>
                  <a:pt x="6801933" y="7202178"/>
                  <a:pt x="6762463" y="7185732"/>
                  <a:pt x="6749308" y="7179152"/>
                </a:cubicBezTo>
                <a:cubicBezTo>
                  <a:pt x="6736153" y="7172573"/>
                  <a:pt x="6716417" y="7162706"/>
                  <a:pt x="6690103" y="7149550"/>
                </a:cubicBezTo>
                <a:cubicBezTo>
                  <a:pt x="6663789" y="7136394"/>
                  <a:pt x="6650634" y="7123237"/>
                  <a:pt x="6650634" y="7110081"/>
                </a:cubicBezTo>
                <a:lnTo>
                  <a:pt x="6670370" y="7110081"/>
                </a:lnTo>
                <a:cubicBezTo>
                  <a:pt x="6683526" y="7123237"/>
                  <a:pt x="6690103" y="7129816"/>
                  <a:pt x="6690103" y="7129816"/>
                </a:cubicBezTo>
                <a:lnTo>
                  <a:pt x="6709839" y="7129816"/>
                </a:lnTo>
                <a:cubicBezTo>
                  <a:pt x="6696684" y="7129816"/>
                  <a:pt x="6693391" y="7133105"/>
                  <a:pt x="6699971" y="7139683"/>
                </a:cubicBezTo>
                <a:cubicBezTo>
                  <a:pt x="6706551" y="7146261"/>
                  <a:pt x="6716417" y="7149550"/>
                  <a:pt x="6729574" y="7149550"/>
                </a:cubicBezTo>
                <a:lnTo>
                  <a:pt x="6828247" y="7169284"/>
                </a:lnTo>
                <a:cubicBezTo>
                  <a:pt x="6894032" y="7195600"/>
                  <a:pt x="6926921" y="7202178"/>
                  <a:pt x="6926921" y="7189021"/>
                </a:cubicBezTo>
                <a:cubicBezTo>
                  <a:pt x="6926921" y="7189021"/>
                  <a:pt x="6913765" y="7175863"/>
                  <a:pt x="6887453" y="7149550"/>
                </a:cubicBezTo>
                <a:lnTo>
                  <a:pt x="6788779" y="7110081"/>
                </a:lnTo>
                <a:cubicBezTo>
                  <a:pt x="6722994" y="7096924"/>
                  <a:pt x="6690103" y="7077190"/>
                  <a:pt x="6690103" y="7050877"/>
                </a:cubicBezTo>
                <a:cubicBezTo>
                  <a:pt x="6690103" y="7037719"/>
                  <a:pt x="6686815" y="7031143"/>
                  <a:pt x="6680237" y="7031143"/>
                </a:cubicBezTo>
                <a:cubicBezTo>
                  <a:pt x="6673657" y="7031143"/>
                  <a:pt x="6670370" y="7037719"/>
                  <a:pt x="6670370" y="7050877"/>
                </a:cubicBezTo>
                <a:cubicBezTo>
                  <a:pt x="6670370" y="7064032"/>
                  <a:pt x="6670370" y="7070609"/>
                  <a:pt x="6670370" y="7070609"/>
                </a:cubicBezTo>
                <a:cubicBezTo>
                  <a:pt x="6657213" y="7070609"/>
                  <a:pt x="6650634" y="7067321"/>
                  <a:pt x="6650634" y="7060745"/>
                </a:cubicBezTo>
                <a:cubicBezTo>
                  <a:pt x="6650634" y="7054164"/>
                  <a:pt x="6644055" y="7050877"/>
                  <a:pt x="6630899" y="7050877"/>
                </a:cubicBezTo>
                <a:lnTo>
                  <a:pt x="6611166" y="7031143"/>
                </a:lnTo>
                <a:cubicBezTo>
                  <a:pt x="6611166" y="7031143"/>
                  <a:pt x="6604585" y="7024562"/>
                  <a:pt x="6591429" y="7011406"/>
                </a:cubicBezTo>
                <a:cubicBezTo>
                  <a:pt x="6591429" y="7011406"/>
                  <a:pt x="6588141" y="7008117"/>
                  <a:pt x="6581561" y="7001538"/>
                </a:cubicBezTo>
                <a:cubicBezTo>
                  <a:pt x="6574984" y="6994961"/>
                  <a:pt x="6565115" y="6991672"/>
                  <a:pt x="6551960" y="6991672"/>
                </a:cubicBezTo>
                <a:cubicBezTo>
                  <a:pt x="6538805" y="6991672"/>
                  <a:pt x="6532225" y="6988385"/>
                  <a:pt x="6532225" y="6981804"/>
                </a:cubicBezTo>
                <a:cubicBezTo>
                  <a:pt x="6532225" y="6975224"/>
                  <a:pt x="6525648" y="6971937"/>
                  <a:pt x="6512491" y="6971937"/>
                </a:cubicBezTo>
                <a:lnTo>
                  <a:pt x="6453286" y="6952203"/>
                </a:lnTo>
                <a:cubicBezTo>
                  <a:pt x="6426976" y="6925888"/>
                  <a:pt x="6407239" y="6912733"/>
                  <a:pt x="6394083" y="6912733"/>
                </a:cubicBezTo>
                <a:cubicBezTo>
                  <a:pt x="6394083" y="6912733"/>
                  <a:pt x="6390794" y="6912733"/>
                  <a:pt x="6384214" y="6912733"/>
                </a:cubicBezTo>
                <a:cubicBezTo>
                  <a:pt x="6377637" y="6912733"/>
                  <a:pt x="6367769" y="6906156"/>
                  <a:pt x="6354614" y="6892999"/>
                </a:cubicBezTo>
                <a:lnTo>
                  <a:pt x="6157263" y="6814059"/>
                </a:lnTo>
                <a:cubicBezTo>
                  <a:pt x="6130954" y="6814059"/>
                  <a:pt x="6111217" y="6810770"/>
                  <a:pt x="6098060" y="6804191"/>
                </a:cubicBezTo>
                <a:cubicBezTo>
                  <a:pt x="6084906" y="6797613"/>
                  <a:pt x="6078326" y="6787744"/>
                  <a:pt x="6078326" y="6774589"/>
                </a:cubicBezTo>
                <a:lnTo>
                  <a:pt x="6078326" y="6754855"/>
                </a:lnTo>
                <a:cubicBezTo>
                  <a:pt x="6091481" y="6768012"/>
                  <a:pt x="6104640" y="6774589"/>
                  <a:pt x="6117794" y="6774589"/>
                </a:cubicBezTo>
                <a:cubicBezTo>
                  <a:pt x="6130954" y="6774589"/>
                  <a:pt x="6144110" y="6774589"/>
                  <a:pt x="6157263" y="6774589"/>
                </a:cubicBezTo>
                <a:cubicBezTo>
                  <a:pt x="6130954" y="6748275"/>
                  <a:pt x="6124374" y="6728540"/>
                  <a:pt x="6137531" y="6715384"/>
                </a:cubicBezTo>
                <a:lnTo>
                  <a:pt x="5900711" y="6636443"/>
                </a:lnTo>
                <a:cubicBezTo>
                  <a:pt x="5874397" y="6636443"/>
                  <a:pt x="5854665" y="6629867"/>
                  <a:pt x="5841508" y="6616711"/>
                </a:cubicBezTo>
                <a:lnTo>
                  <a:pt x="5762568" y="6577240"/>
                </a:lnTo>
                <a:lnTo>
                  <a:pt x="5703364" y="6557507"/>
                </a:lnTo>
                <a:cubicBezTo>
                  <a:pt x="5716521" y="6557507"/>
                  <a:pt x="5729678" y="6557507"/>
                  <a:pt x="5742834" y="6557507"/>
                </a:cubicBezTo>
                <a:lnTo>
                  <a:pt x="5802038" y="6577240"/>
                </a:lnTo>
                <a:cubicBezTo>
                  <a:pt x="5815195" y="6577240"/>
                  <a:pt x="5825063" y="6577240"/>
                  <a:pt x="5831640" y="6577240"/>
                </a:cubicBezTo>
                <a:cubicBezTo>
                  <a:pt x="5838220" y="6577240"/>
                  <a:pt x="5834931" y="6570664"/>
                  <a:pt x="5821774" y="6557507"/>
                </a:cubicBezTo>
                <a:cubicBezTo>
                  <a:pt x="5821774" y="6544349"/>
                  <a:pt x="5828352" y="6544349"/>
                  <a:pt x="5841508" y="6557507"/>
                </a:cubicBezTo>
                <a:cubicBezTo>
                  <a:pt x="5854665" y="6570664"/>
                  <a:pt x="5867821" y="6577240"/>
                  <a:pt x="5880979" y="6577240"/>
                </a:cubicBezTo>
                <a:cubicBezTo>
                  <a:pt x="5894135" y="6577240"/>
                  <a:pt x="5900711" y="6577240"/>
                  <a:pt x="5900711" y="6577240"/>
                </a:cubicBezTo>
                <a:cubicBezTo>
                  <a:pt x="5940182" y="6577240"/>
                  <a:pt x="5959918" y="6583820"/>
                  <a:pt x="5959918" y="6596977"/>
                </a:cubicBezTo>
                <a:cubicBezTo>
                  <a:pt x="5959918" y="6610131"/>
                  <a:pt x="5966495" y="6616711"/>
                  <a:pt x="5979653" y="6616711"/>
                </a:cubicBezTo>
                <a:cubicBezTo>
                  <a:pt x="5992809" y="6616711"/>
                  <a:pt x="6002678" y="6616711"/>
                  <a:pt x="6009255" y="6616711"/>
                </a:cubicBezTo>
                <a:cubicBezTo>
                  <a:pt x="6015834" y="6616711"/>
                  <a:pt x="6028987" y="6619998"/>
                  <a:pt x="6048722" y="6626579"/>
                </a:cubicBezTo>
                <a:cubicBezTo>
                  <a:pt x="6068458" y="6633156"/>
                  <a:pt x="6088194" y="6639735"/>
                  <a:pt x="6107929" y="6646313"/>
                </a:cubicBezTo>
                <a:cubicBezTo>
                  <a:pt x="6127662" y="6652891"/>
                  <a:pt x="6163844" y="6669337"/>
                  <a:pt x="6216470" y="6695651"/>
                </a:cubicBezTo>
                <a:cubicBezTo>
                  <a:pt x="6269098" y="6708805"/>
                  <a:pt x="6298696" y="6715384"/>
                  <a:pt x="6305277" y="6715384"/>
                </a:cubicBezTo>
                <a:cubicBezTo>
                  <a:pt x="6311856" y="6715384"/>
                  <a:pt x="6315143" y="6715384"/>
                  <a:pt x="6315143" y="6715384"/>
                </a:cubicBezTo>
                <a:cubicBezTo>
                  <a:pt x="6400662" y="6754855"/>
                  <a:pt x="6468089" y="6784457"/>
                  <a:pt x="6517424" y="6804191"/>
                </a:cubicBezTo>
                <a:lnTo>
                  <a:pt x="6569979" y="6823497"/>
                </a:lnTo>
                <a:lnTo>
                  <a:pt x="6532225" y="6814059"/>
                </a:lnTo>
                <a:cubicBezTo>
                  <a:pt x="6479601" y="6800902"/>
                  <a:pt x="6453286" y="6800902"/>
                  <a:pt x="6453286" y="6814059"/>
                </a:cubicBezTo>
                <a:cubicBezTo>
                  <a:pt x="6440132" y="6814059"/>
                  <a:pt x="6433553" y="6807478"/>
                  <a:pt x="6433553" y="6794324"/>
                </a:cubicBezTo>
                <a:cubicBezTo>
                  <a:pt x="6420396" y="6794324"/>
                  <a:pt x="6413818" y="6794324"/>
                  <a:pt x="6413818" y="6794324"/>
                </a:cubicBezTo>
                <a:cubicBezTo>
                  <a:pt x="6387505" y="6794324"/>
                  <a:pt x="6341457" y="6774589"/>
                  <a:pt x="6275675" y="6735121"/>
                </a:cubicBezTo>
                <a:cubicBezTo>
                  <a:pt x="6262518" y="6735121"/>
                  <a:pt x="6242784" y="6735121"/>
                  <a:pt x="6216470" y="6735121"/>
                </a:cubicBezTo>
                <a:lnTo>
                  <a:pt x="6255938" y="6754855"/>
                </a:lnTo>
                <a:lnTo>
                  <a:pt x="6315143" y="6774589"/>
                </a:lnTo>
                <a:cubicBezTo>
                  <a:pt x="6328299" y="6787744"/>
                  <a:pt x="6374349" y="6810770"/>
                  <a:pt x="6453286" y="6843660"/>
                </a:cubicBezTo>
                <a:cubicBezTo>
                  <a:pt x="6532225" y="6876551"/>
                  <a:pt x="6571695" y="6892999"/>
                  <a:pt x="6571695" y="6892999"/>
                </a:cubicBezTo>
                <a:cubicBezTo>
                  <a:pt x="6571695" y="6892999"/>
                  <a:pt x="6578272" y="6892999"/>
                  <a:pt x="6591429" y="6892999"/>
                </a:cubicBezTo>
                <a:cubicBezTo>
                  <a:pt x="6604585" y="6906156"/>
                  <a:pt x="6621031" y="6916020"/>
                  <a:pt x="6640767" y="6922601"/>
                </a:cubicBezTo>
                <a:cubicBezTo>
                  <a:pt x="6660501" y="6929181"/>
                  <a:pt x="6663789" y="6925888"/>
                  <a:pt x="6650634" y="6912733"/>
                </a:cubicBezTo>
                <a:lnTo>
                  <a:pt x="6670370" y="6892999"/>
                </a:lnTo>
                <a:cubicBezTo>
                  <a:pt x="6696684" y="6932468"/>
                  <a:pt x="6716417" y="6939046"/>
                  <a:pt x="6729574" y="6912733"/>
                </a:cubicBezTo>
                <a:cubicBezTo>
                  <a:pt x="6729574" y="6912733"/>
                  <a:pt x="6732861" y="6912733"/>
                  <a:pt x="6739442" y="6912733"/>
                </a:cubicBezTo>
                <a:cubicBezTo>
                  <a:pt x="6746019" y="6912733"/>
                  <a:pt x="6755888" y="6919312"/>
                  <a:pt x="6769045" y="6932468"/>
                </a:cubicBezTo>
                <a:lnTo>
                  <a:pt x="6808513" y="6952203"/>
                </a:lnTo>
                <a:lnTo>
                  <a:pt x="6867718" y="6971937"/>
                </a:lnTo>
                <a:cubicBezTo>
                  <a:pt x="6867718" y="6971937"/>
                  <a:pt x="6880875" y="6975224"/>
                  <a:pt x="6907187" y="6981804"/>
                </a:cubicBezTo>
                <a:cubicBezTo>
                  <a:pt x="6933501" y="6988385"/>
                  <a:pt x="6959811" y="6998250"/>
                  <a:pt x="6986125" y="7011406"/>
                </a:cubicBezTo>
                <a:cubicBezTo>
                  <a:pt x="7012440" y="7011406"/>
                  <a:pt x="7045331" y="7017986"/>
                  <a:pt x="7084799" y="7031143"/>
                </a:cubicBezTo>
                <a:lnTo>
                  <a:pt x="7104535" y="7031143"/>
                </a:lnTo>
                <a:cubicBezTo>
                  <a:pt x="7078222" y="7004830"/>
                  <a:pt x="7058485" y="6998250"/>
                  <a:pt x="7045331" y="7011406"/>
                </a:cubicBezTo>
                <a:cubicBezTo>
                  <a:pt x="7032175" y="7011406"/>
                  <a:pt x="7025595" y="7004830"/>
                  <a:pt x="7025595" y="6991672"/>
                </a:cubicBezTo>
                <a:cubicBezTo>
                  <a:pt x="7025595" y="6978515"/>
                  <a:pt x="7005861" y="6965359"/>
                  <a:pt x="6966392" y="6952203"/>
                </a:cubicBezTo>
                <a:cubicBezTo>
                  <a:pt x="6926921" y="6939046"/>
                  <a:pt x="6894032" y="6932468"/>
                  <a:pt x="6867718" y="6932468"/>
                </a:cubicBezTo>
                <a:lnTo>
                  <a:pt x="6867718" y="6912733"/>
                </a:lnTo>
                <a:cubicBezTo>
                  <a:pt x="6867718" y="6899575"/>
                  <a:pt x="6867718" y="6892999"/>
                  <a:pt x="6867718" y="6892999"/>
                </a:cubicBezTo>
                <a:cubicBezTo>
                  <a:pt x="6841404" y="6892999"/>
                  <a:pt x="6824959" y="6886418"/>
                  <a:pt x="6818379" y="6873262"/>
                </a:cubicBezTo>
                <a:cubicBezTo>
                  <a:pt x="6811802" y="6860109"/>
                  <a:pt x="6801933" y="6856817"/>
                  <a:pt x="6788779" y="6863397"/>
                </a:cubicBezTo>
                <a:cubicBezTo>
                  <a:pt x="6775623" y="6869973"/>
                  <a:pt x="6765756" y="6866686"/>
                  <a:pt x="6759175" y="6853528"/>
                </a:cubicBezTo>
                <a:cubicBezTo>
                  <a:pt x="6752595" y="6840371"/>
                  <a:pt x="6749308" y="6840371"/>
                  <a:pt x="6749308" y="6853528"/>
                </a:cubicBezTo>
                <a:cubicBezTo>
                  <a:pt x="6749308" y="6866686"/>
                  <a:pt x="6749308" y="6879842"/>
                  <a:pt x="6749308" y="6892999"/>
                </a:cubicBezTo>
                <a:lnTo>
                  <a:pt x="6673657" y="6855172"/>
                </a:lnTo>
                <a:lnTo>
                  <a:pt x="6685170" y="6855995"/>
                </a:lnTo>
                <a:cubicBezTo>
                  <a:pt x="6695039" y="6857639"/>
                  <a:pt x="6703260" y="6860109"/>
                  <a:pt x="6709839" y="6863397"/>
                </a:cubicBezTo>
                <a:cubicBezTo>
                  <a:pt x="6722994" y="6869973"/>
                  <a:pt x="6736153" y="6860109"/>
                  <a:pt x="6749308" y="6833795"/>
                </a:cubicBezTo>
                <a:cubicBezTo>
                  <a:pt x="6749308" y="6820637"/>
                  <a:pt x="6749308" y="6814059"/>
                  <a:pt x="6749308" y="6814059"/>
                </a:cubicBezTo>
                <a:cubicBezTo>
                  <a:pt x="6749308" y="6814059"/>
                  <a:pt x="6755888" y="6814059"/>
                  <a:pt x="6769045" y="6814059"/>
                </a:cubicBezTo>
                <a:lnTo>
                  <a:pt x="6769045" y="6794324"/>
                </a:lnTo>
                <a:lnTo>
                  <a:pt x="6630899" y="6715384"/>
                </a:lnTo>
                <a:cubicBezTo>
                  <a:pt x="6604585" y="6702227"/>
                  <a:pt x="6584852" y="6689071"/>
                  <a:pt x="6571695" y="6675915"/>
                </a:cubicBezTo>
                <a:cubicBezTo>
                  <a:pt x="6558539" y="6662761"/>
                  <a:pt x="6545381" y="6662761"/>
                  <a:pt x="6532225" y="6675915"/>
                </a:cubicBezTo>
                <a:lnTo>
                  <a:pt x="6433553" y="6616711"/>
                </a:lnTo>
                <a:lnTo>
                  <a:pt x="6611166" y="6656180"/>
                </a:lnTo>
                <a:cubicBezTo>
                  <a:pt x="6676949" y="6682493"/>
                  <a:pt x="6709839" y="6695651"/>
                  <a:pt x="6709839" y="6695651"/>
                </a:cubicBezTo>
                <a:cubicBezTo>
                  <a:pt x="6709839" y="6695651"/>
                  <a:pt x="6696684" y="6685782"/>
                  <a:pt x="6670370" y="6666048"/>
                </a:cubicBezTo>
                <a:cubicBezTo>
                  <a:pt x="6644055" y="6646313"/>
                  <a:pt x="6627612" y="6636443"/>
                  <a:pt x="6621031" y="6636443"/>
                </a:cubicBezTo>
                <a:cubicBezTo>
                  <a:pt x="6614455" y="6636443"/>
                  <a:pt x="6598010" y="6629867"/>
                  <a:pt x="6571695" y="6616711"/>
                </a:cubicBezTo>
                <a:cubicBezTo>
                  <a:pt x="6558539" y="6616711"/>
                  <a:pt x="6542094" y="6610131"/>
                  <a:pt x="6522359" y="6596977"/>
                </a:cubicBezTo>
                <a:cubicBezTo>
                  <a:pt x="6502623" y="6583820"/>
                  <a:pt x="6479601" y="6573951"/>
                  <a:pt x="6453286" y="6567375"/>
                </a:cubicBezTo>
                <a:cubicBezTo>
                  <a:pt x="6426976" y="6560794"/>
                  <a:pt x="6400662" y="6550927"/>
                  <a:pt x="6374349" y="6537770"/>
                </a:cubicBezTo>
                <a:cubicBezTo>
                  <a:pt x="6348035" y="6524615"/>
                  <a:pt x="6328299" y="6518036"/>
                  <a:pt x="6315143" y="6518036"/>
                </a:cubicBezTo>
                <a:cubicBezTo>
                  <a:pt x="6288829" y="6504880"/>
                  <a:pt x="6275675" y="6498302"/>
                  <a:pt x="6275675" y="6498302"/>
                </a:cubicBezTo>
                <a:cubicBezTo>
                  <a:pt x="6209891" y="6445676"/>
                  <a:pt x="6124374" y="6419362"/>
                  <a:pt x="6019122" y="6419362"/>
                </a:cubicBezTo>
                <a:cubicBezTo>
                  <a:pt x="5940182" y="6419362"/>
                  <a:pt x="5900711" y="6406205"/>
                  <a:pt x="5900711" y="6379892"/>
                </a:cubicBezTo>
                <a:cubicBezTo>
                  <a:pt x="5900711" y="6366736"/>
                  <a:pt x="5933603" y="6373314"/>
                  <a:pt x="5999386" y="6399629"/>
                </a:cubicBezTo>
                <a:lnTo>
                  <a:pt x="5979653" y="6379892"/>
                </a:lnTo>
                <a:cubicBezTo>
                  <a:pt x="5979653" y="6366736"/>
                  <a:pt x="5969784" y="6356869"/>
                  <a:pt x="5950050" y="6350291"/>
                </a:cubicBezTo>
                <a:cubicBezTo>
                  <a:pt x="5930314" y="6343710"/>
                  <a:pt x="5913868" y="6340421"/>
                  <a:pt x="5900711" y="6340421"/>
                </a:cubicBezTo>
                <a:lnTo>
                  <a:pt x="5762568" y="6281217"/>
                </a:lnTo>
                <a:cubicBezTo>
                  <a:pt x="5762568" y="6268061"/>
                  <a:pt x="5683630" y="6235170"/>
                  <a:pt x="5525750" y="6182544"/>
                </a:cubicBezTo>
                <a:cubicBezTo>
                  <a:pt x="5499439" y="6182544"/>
                  <a:pt x="5473125" y="6175964"/>
                  <a:pt x="5446812" y="6162811"/>
                </a:cubicBezTo>
                <a:cubicBezTo>
                  <a:pt x="5420499" y="6149654"/>
                  <a:pt x="5400764" y="6143073"/>
                  <a:pt x="5387607" y="6143073"/>
                </a:cubicBezTo>
                <a:cubicBezTo>
                  <a:pt x="5361292" y="6129920"/>
                  <a:pt x="5338270" y="6120052"/>
                  <a:pt x="5318533" y="6113472"/>
                </a:cubicBezTo>
                <a:cubicBezTo>
                  <a:pt x="5298800" y="6106894"/>
                  <a:pt x="5279066" y="6100315"/>
                  <a:pt x="5259333" y="6093739"/>
                </a:cubicBezTo>
                <a:cubicBezTo>
                  <a:pt x="5239596" y="6087159"/>
                  <a:pt x="5209994" y="6083870"/>
                  <a:pt x="5170524" y="6083870"/>
                </a:cubicBezTo>
                <a:lnTo>
                  <a:pt x="5091586" y="6064136"/>
                </a:lnTo>
                <a:cubicBezTo>
                  <a:pt x="5065273" y="6050979"/>
                  <a:pt x="5048824" y="6047688"/>
                  <a:pt x="5042248" y="6054268"/>
                </a:cubicBezTo>
                <a:cubicBezTo>
                  <a:pt x="5035671" y="6060847"/>
                  <a:pt x="5025802" y="6057557"/>
                  <a:pt x="5012646" y="6044399"/>
                </a:cubicBezTo>
                <a:cubicBezTo>
                  <a:pt x="5012646" y="6031245"/>
                  <a:pt x="5012646" y="6024667"/>
                  <a:pt x="5012646" y="6024667"/>
                </a:cubicBezTo>
                <a:cubicBezTo>
                  <a:pt x="5025802" y="6024667"/>
                  <a:pt x="5045537" y="6024667"/>
                  <a:pt x="5071849" y="6024667"/>
                </a:cubicBezTo>
                <a:lnTo>
                  <a:pt x="5131053" y="6024667"/>
                </a:lnTo>
                <a:lnTo>
                  <a:pt x="5091586" y="6004929"/>
                </a:lnTo>
                <a:lnTo>
                  <a:pt x="5012646" y="5965463"/>
                </a:lnTo>
                <a:cubicBezTo>
                  <a:pt x="4999489" y="5965463"/>
                  <a:pt x="4992911" y="5962174"/>
                  <a:pt x="4992911" y="5955593"/>
                </a:cubicBezTo>
                <a:cubicBezTo>
                  <a:pt x="4992911" y="5949015"/>
                  <a:pt x="4999489" y="5942437"/>
                  <a:pt x="5012646" y="5935861"/>
                </a:cubicBezTo>
                <a:cubicBezTo>
                  <a:pt x="5025802" y="5929281"/>
                  <a:pt x="5058692" y="5929281"/>
                  <a:pt x="5111320" y="5935861"/>
                </a:cubicBezTo>
                <a:cubicBezTo>
                  <a:pt x="5163947" y="5942437"/>
                  <a:pt x="5196837" y="5945726"/>
                  <a:pt x="5209994" y="5945726"/>
                </a:cubicBezTo>
                <a:cubicBezTo>
                  <a:pt x="5288934" y="5972039"/>
                  <a:pt x="5334982" y="5991776"/>
                  <a:pt x="5348138" y="6004929"/>
                </a:cubicBezTo>
                <a:cubicBezTo>
                  <a:pt x="5361292" y="6004929"/>
                  <a:pt x="5371163" y="6001641"/>
                  <a:pt x="5377740" y="5995065"/>
                </a:cubicBezTo>
                <a:cubicBezTo>
                  <a:pt x="5384317" y="5988484"/>
                  <a:pt x="5390896" y="5991776"/>
                  <a:pt x="5397474" y="6004929"/>
                </a:cubicBezTo>
                <a:cubicBezTo>
                  <a:pt x="5404053" y="6018086"/>
                  <a:pt x="5413921" y="6024667"/>
                  <a:pt x="5427075" y="6024667"/>
                </a:cubicBezTo>
                <a:cubicBezTo>
                  <a:pt x="5466546" y="6024667"/>
                  <a:pt x="5473125" y="6037823"/>
                  <a:pt x="5446812" y="6064136"/>
                </a:cubicBezTo>
                <a:cubicBezTo>
                  <a:pt x="5446812" y="6064136"/>
                  <a:pt x="5440233" y="6057557"/>
                  <a:pt x="5427075" y="6044399"/>
                </a:cubicBezTo>
                <a:cubicBezTo>
                  <a:pt x="5387607" y="6031245"/>
                  <a:pt x="5364584" y="6024667"/>
                  <a:pt x="5358007" y="6024667"/>
                </a:cubicBezTo>
                <a:cubicBezTo>
                  <a:pt x="5351426" y="6024667"/>
                  <a:pt x="5341558" y="6018086"/>
                  <a:pt x="5328405" y="6004929"/>
                </a:cubicBezTo>
                <a:cubicBezTo>
                  <a:pt x="5315244" y="6004929"/>
                  <a:pt x="5302091" y="6004929"/>
                  <a:pt x="5288934" y="6004929"/>
                </a:cubicBezTo>
                <a:cubicBezTo>
                  <a:pt x="5275777" y="6004929"/>
                  <a:pt x="5262620" y="6004929"/>
                  <a:pt x="5249463" y="6004929"/>
                </a:cubicBezTo>
                <a:cubicBezTo>
                  <a:pt x="5209994" y="5991776"/>
                  <a:pt x="5180392" y="5981908"/>
                  <a:pt x="5160656" y="5975328"/>
                </a:cubicBezTo>
                <a:cubicBezTo>
                  <a:pt x="5140922" y="5968750"/>
                  <a:pt x="5117897" y="5965463"/>
                  <a:pt x="5091586" y="5965463"/>
                </a:cubicBezTo>
                <a:lnTo>
                  <a:pt x="5052116" y="5965463"/>
                </a:lnTo>
                <a:cubicBezTo>
                  <a:pt x="5052116" y="5965463"/>
                  <a:pt x="5065273" y="5968750"/>
                  <a:pt x="5091586" y="5975328"/>
                </a:cubicBezTo>
                <a:cubicBezTo>
                  <a:pt x="5117897" y="5981908"/>
                  <a:pt x="5140922" y="5988484"/>
                  <a:pt x="5160656" y="5995065"/>
                </a:cubicBezTo>
                <a:cubicBezTo>
                  <a:pt x="5180392" y="6001641"/>
                  <a:pt x="5196837" y="6004929"/>
                  <a:pt x="5209994" y="6004929"/>
                </a:cubicBezTo>
                <a:lnTo>
                  <a:pt x="5229727" y="6024667"/>
                </a:lnTo>
                <a:cubicBezTo>
                  <a:pt x="5229727" y="6024667"/>
                  <a:pt x="5249463" y="6031245"/>
                  <a:pt x="5288934" y="6044399"/>
                </a:cubicBezTo>
                <a:cubicBezTo>
                  <a:pt x="5433656" y="6083870"/>
                  <a:pt x="5519173" y="6116761"/>
                  <a:pt x="5545486" y="6143073"/>
                </a:cubicBezTo>
                <a:cubicBezTo>
                  <a:pt x="5545486" y="6143073"/>
                  <a:pt x="5565220" y="6152941"/>
                  <a:pt x="5604690" y="6172675"/>
                </a:cubicBezTo>
                <a:cubicBezTo>
                  <a:pt x="5644159" y="6192412"/>
                  <a:pt x="5686919" y="6208858"/>
                  <a:pt x="5732966" y="6222014"/>
                </a:cubicBezTo>
                <a:cubicBezTo>
                  <a:pt x="5779016" y="6235170"/>
                  <a:pt x="5802038" y="6241748"/>
                  <a:pt x="5802038" y="6241748"/>
                </a:cubicBezTo>
                <a:lnTo>
                  <a:pt x="5841508" y="6241748"/>
                </a:lnTo>
                <a:cubicBezTo>
                  <a:pt x="5841508" y="6254905"/>
                  <a:pt x="5861245" y="6261485"/>
                  <a:pt x="5900711" y="6261485"/>
                </a:cubicBezTo>
                <a:lnTo>
                  <a:pt x="5920449" y="6281217"/>
                </a:lnTo>
                <a:cubicBezTo>
                  <a:pt x="5933603" y="6281217"/>
                  <a:pt x="5940182" y="6281217"/>
                  <a:pt x="5940182" y="6281217"/>
                </a:cubicBezTo>
                <a:cubicBezTo>
                  <a:pt x="5953339" y="6281217"/>
                  <a:pt x="5959918" y="6287798"/>
                  <a:pt x="5959918" y="6300955"/>
                </a:cubicBezTo>
                <a:cubicBezTo>
                  <a:pt x="5959918" y="6314108"/>
                  <a:pt x="5973072" y="6320689"/>
                  <a:pt x="5999386" y="6320689"/>
                </a:cubicBezTo>
                <a:cubicBezTo>
                  <a:pt x="5999386" y="6320689"/>
                  <a:pt x="6002678" y="6320689"/>
                  <a:pt x="6009255" y="6320689"/>
                </a:cubicBezTo>
                <a:cubicBezTo>
                  <a:pt x="6015834" y="6320689"/>
                  <a:pt x="6019122" y="6314108"/>
                  <a:pt x="6019122" y="6300955"/>
                </a:cubicBezTo>
                <a:lnTo>
                  <a:pt x="6038857" y="6320689"/>
                </a:lnTo>
                <a:cubicBezTo>
                  <a:pt x="6052012" y="6347002"/>
                  <a:pt x="6065169" y="6353579"/>
                  <a:pt x="6078326" y="6340421"/>
                </a:cubicBezTo>
                <a:lnTo>
                  <a:pt x="6098060" y="6340421"/>
                </a:lnTo>
                <a:lnTo>
                  <a:pt x="6117794" y="6360158"/>
                </a:lnTo>
                <a:cubicBezTo>
                  <a:pt x="6130954" y="6360158"/>
                  <a:pt x="6137531" y="6360158"/>
                  <a:pt x="6137531" y="6360158"/>
                </a:cubicBezTo>
                <a:cubicBezTo>
                  <a:pt x="6137531" y="6399629"/>
                  <a:pt x="6163844" y="6412783"/>
                  <a:pt x="6216470" y="6399629"/>
                </a:cubicBezTo>
                <a:cubicBezTo>
                  <a:pt x="6242784" y="6399629"/>
                  <a:pt x="6262518" y="6406205"/>
                  <a:pt x="6275675" y="6419362"/>
                </a:cubicBezTo>
                <a:cubicBezTo>
                  <a:pt x="6288829" y="6432518"/>
                  <a:pt x="6321721" y="6445676"/>
                  <a:pt x="6374349" y="6458833"/>
                </a:cubicBezTo>
                <a:lnTo>
                  <a:pt x="6453286" y="6498302"/>
                </a:lnTo>
                <a:cubicBezTo>
                  <a:pt x="6453286" y="6511456"/>
                  <a:pt x="6459865" y="6511456"/>
                  <a:pt x="6473022" y="6498302"/>
                </a:cubicBezTo>
                <a:lnTo>
                  <a:pt x="6492755" y="6498302"/>
                </a:lnTo>
                <a:cubicBezTo>
                  <a:pt x="6492755" y="6511456"/>
                  <a:pt x="6492755" y="6518036"/>
                  <a:pt x="6492755" y="6518036"/>
                </a:cubicBezTo>
                <a:cubicBezTo>
                  <a:pt x="6505911" y="6518036"/>
                  <a:pt x="6512491" y="6518036"/>
                  <a:pt x="6512491" y="6518036"/>
                </a:cubicBezTo>
                <a:lnTo>
                  <a:pt x="6532225" y="6518036"/>
                </a:lnTo>
                <a:cubicBezTo>
                  <a:pt x="6532225" y="6504880"/>
                  <a:pt x="6535513" y="6504880"/>
                  <a:pt x="6542094" y="6518036"/>
                </a:cubicBezTo>
                <a:cubicBezTo>
                  <a:pt x="6548671" y="6531193"/>
                  <a:pt x="6555247" y="6537770"/>
                  <a:pt x="6561827" y="6537770"/>
                </a:cubicBezTo>
                <a:cubicBezTo>
                  <a:pt x="6568407" y="6537770"/>
                  <a:pt x="6578272" y="6544349"/>
                  <a:pt x="6591429" y="6557507"/>
                </a:cubicBezTo>
                <a:cubicBezTo>
                  <a:pt x="6670370" y="6596977"/>
                  <a:pt x="6709839" y="6603553"/>
                  <a:pt x="6709839" y="6577240"/>
                </a:cubicBezTo>
                <a:cubicBezTo>
                  <a:pt x="6709839" y="6564086"/>
                  <a:pt x="6716417" y="6560794"/>
                  <a:pt x="6729574" y="6567375"/>
                </a:cubicBezTo>
                <a:cubicBezTo>
                  <a:pt x="6742729" y="6573951"/>
                  <a:pt x="6742729" y="6570664"/>
                  <a:pt x="6729574" y="6557507"/>
                </a:cubicBezTo>
                <a:cubicBezTo>
                  <a:pt x="6716417" y="6544349"/>
                  <a:pt x="6696684" y="6541059"/>
                  <a:pt x="6670370" y="6547638"/>
                </a:cubicBezTo>
                <a:cubicBezTo>
                  <a:pt x="6644055" y="6554218"/>
                  <a:pt x="6630899" y="6550927"/>
                  <a:pt x="6630899" y="6537770"/>
                </a:cubicBezTo>
                <a:cubicBezTo>
                  <a:pt x="6630899" y="6524615"/>
                  <a:pt x="6601298" y="6504880"/>
                  <a:pt x="6542094" y="6478567"/>
                </a:cubicBezTo>
                <a:cubicBezTo>
                  <a:pt x="6482890" y="6452252"/>
                  <a:pt x="6440132" y="6439096"/>
                  <a:pt x="6413818" y="6439096"/>
                </a:cubicBezTo>
                <a:cubicBezTo>
                  <a:pt x="6413818" y="6439096"/>
                  <a:pt x="6407239" y="6439096"/>
                  <a:pt x="6394083" y="6439096"/>
                </a:cubicBezTo>
                <a:lnTo>
                  <a:pt x="6374349" y="6439096"/>
                </a:lnTo>
                <a:cubicBezTo>
                  <a:pt x="6374349" y="6425942"/>
                  <a:pt x="6371060" y="6416074"/>
                  <a:pt x="6364481" y="6409494"/>
                </a:cubicBezTo>
                <a:cubicBezTo>
                  <a:pt x="6357901" y="6402916"/>
                  <a:pt x="6348035" y="6399629"/>
                  <a:pt x="6334878" y="6399629"/>
                </a:cubicBezTo>
                <a:lnTo>
                  <a:pt x="6334878" y="6379892"/>
                </a:lnTo>
                <a:cubicBezTo>
                  <a:pt x="6334878" y="6379892"/>
                  <a:pt x="6328299" y="6379892"/>
                  <a:pt x="6315143" y="6379892"/>
                </a:cubicBezTo>
                <a:lnTo>
                  <a:pt x="6334878" y="6399629"/>
                </a:lnTo>
                <a:cubicBezTo>
                  <a:pt x="6295407" y="6412783"/>
                  <a:pt x="6262518" y="6406205"/>
                  <a:pt x="6236205" y="6379892"/>
                </a:cubicBezTo>
                <a:lnTo>
                  <a:pt x="6275675" y="6379892"/>
                </a:lnTo>
                <a:lnTo>
                  <a:pt x="6295407" y="6360158"/>
                </a:lnTo>
                <a:cubicBezTo>
                  <a:pt x="6282254" y="6360158"/>
                  <a:pt x="6272386" y="6356869"/>
                  <a:pt x="6265807" y="6350291"/>
                </a:cubicBezTo>
                <a:cubicBezTo>
                  <a:pt x="6259230" y="6343710"/>
                  <a:pt x="6255938" y="6340421"/>
                  <a:pt x="6255938" y="6340421"/>
                </a:cubicBezTo>
                <a:lnTo>
                  <a:pt x="6177001" y="6320689"/>
                </a:lnTo>
                <a:cubicBezTo>
                  <a:pt x="6137531" y="6294374"/>
                  <a:pt x="6117794" y="6287798"/>
                  <a:pt x="6117794" y="6300955"/>
                </a:cubicBezTo>
                <a:lnTo>
                  <a:pt x="6098060" y="6281217"/>
                </a:lnTo>
                <a:cubicBezTo>
                  <a:pt x="6098060" y="6268061"/>
                  <a:pt x="6091481" y="6261485"/>
                  <a:pt x="6078326" y="6261485"/>
                </a:cubicBezTo>
                <a:cubicBezTo>
                  <a:pt x="6065169" y="6248327"/>
                  <a:pt x="6052012" y="6235170"/>
                  <a:pt x="6038857" y="6222014"/>
                </a:cubicBezTo>
                <a:cubicBezTo>
                  <a:pt x="6038857" y="6208858"/>
                  <a:pt x="6055301" y="6208858"/>
                  <a:pt x="6088194" y="6222014"/>
                </a:cubicBezTo>
                <a:cubicBezTo>
                  <a:pt x="6121085" y="6235170"/>
                  <a:pt x="6137531" y="6241748"/>
                  <a:pt x="6137531" y="6241748"/>
                </a:cubicBezTo>
                <a:cubicBezTo>
                  <a:pt x="6137531" y="6268061"/>
                  <a:pt x="6196734" y="6294374"/>
                  <a:pt x="6315143" y="6320689"/>
                </a:cubicBezTo>
                <a:cubicBezTo>
                  <a:pt x="6328299" y="6320689"/>
                  <a:pt x="6341457" y="6327267"/>
                  <a:pt x="6354614" y="6340421"/>
                </a:cubicBezTo>
                <a:lnTo>
                  <a:pt x="6354614" y="6320689"/>
                </a:lnTo>
                <a:cubicBezTo>
                  <a:pt x="6341457" y="6307532"/>
                  <a:pt x="6334878" y="6294374"/>
                  <a:pt x="6334878" y="6281217"/>
                </a:cubicBezTo>
                <a:lnTo>
                  <a:pt x="6275675" y="6241748"/>
                </a:lnTo>
                <a:lnTo>
                  <a:pt x="6255938" y="6241748"/>
                </a:lnTo>
                <a:cubicBezTo>
                  <a:pt x="6229625" y="6241748"/>
                  <a:pt x="6206602" y="6235170"/>
                  <a:pt x="6186869" y="6222014"/>
                </a:cubicBezTo>
                <a:cubicBezTo>
                  <a:pt x="6167133" y="6208858"/>
                  <a:pt x="6150687" y="6202280"/>
                  <a:pt x="6137531" y="6202280"/>
                </a:cubicBezTo>
                <a:lnTo>
                  <a:pt x="6117794" y="6202280"/>
                </a:lnTo>
                <a:cubicBezTo>
                  <a:pt x="6117794" y="6189123"/>
                  <a:pt x="6114506" y="6179256"/>
                  <a:pt x="6107929" y="6172675"/>
                </a:cubicBezTo>
                <a:cubicBezTo>
                  <a:pt x="6101351" y="6166099"/>
                  <a:pt x="6091481" y="6162811"/>
                  <a:pt x="6078326" y="6162811"/>
                </a:cubicBezTo>
                <a:cubicBezTo>
                  <a:pt x="6065169" y="6162811"/>
                  <a:pt x="6052012" y="6159522"/>
                  <a:pt x="6038857" y="6152941"/>
                </a:cubicBezTo>
                <a:cubicBezTo>
                  <a:pt x="6025700" y="6146362"/>
                  <a:pt x="6019122" y="6143073"/>
                  <a:pt x="6019122" y="6143073"/>
                </a:cubicBezTo>
                <a:lnTo>
                  <a:pt x="6019122" y="6162811"/>
                </a:lnTo>
                <a:cubicBezTo>
                  <a:pt x="6005963" y="6175964"/>
                  <a:pt x="5992809" y="6182544"/>
                  <a:pt x="5979653" y="6182544"/>
                </a:cubicBezTo>
                <a:cubicBezTo>
                  <a:pt x="5966495" y="6182544"/>
                  <a:pt x="5953339" y="6175964"/>
                  <a:pt x="5940182" y="6162811"/>
                </a:cubicBezTo>
                <a:cubicBezTo>
                  <a:pt x="5940182" y="6162811"/>
                  <a:pt x="5933603" y="6162811"/>
                  <a:pt x="5920449" y="6162811"/>
                </a:cubicBezTo>
                <a:cubicBezTo>
                  <a:pt x="5920449" y="6149654"/>
                  <a:pt x="5930314" y="6146362"/>
                  <a:pt x="5950050" y="6152941"/>
                </a:cubicBezTo>
                <a:cubicBezTo>
                  <a:pt x="5969784" y="6159522"/>
                  <a:pt x="5979653" y="6156230"/>
                  <a:pt x="5979653" y="6143073"/>
                </a:cubicBezTo>
                <a:lnTo>
                  <a:pt x="5940182" y="6123341"/>
                </a:lnTo>
                <a:cubicBezTo>
                  <a:pt x="5900711" y="6110183"/>
                  <a:pt x="5874397" y="6103607"/>
                  <a:pt x="5861245" y="6103607"/>
                </a:cubicBezTo>
                <a:cubicBezTo>
                  <a:pt x="5861245" y="6090450"/>
                  <a:pt x="5861245" y="6083870"/>
                  <a:pt x="5861245" y="6083870"/>
                </a:cubicBezTo>
                <a:cubicBezTo>
                  <a:pt x="5861245" y="6083870"/>
                  <a:pt x="5854665" y="6083870"/>
                  <a:pt x="5841508" y="6083870"/>
                </a:cubicBezTo>
                <a:cubicBezTo>
                  <a:pt x="5841508" y="6097026"/>
                  <a:pt x="5831640" y="6097026"/>
                  <a:pt x="5811906" y="6083870"/>
                </a:cubicBezTo>
                <a:cubicBezTo>
                  <a:pt x="5792170" y="6070714"/>
                  <a:pt x="5785592" y="6074002"/>
                  <a:pt x="5792170" y="6093739"/>
                </a:cubicBezTo>
                <a:cubicBezTo>
                  <a:pt x="5798749" y="6113472"/>
                  <a:pt x="5802038" y="6123341"/>
                  <a:pt x="5802038" y="6123341"/>
                </a:cubicBezTo>
                <a:lnTo>
                  <a:pt x="5782305" y="6123341"/>
                </a:lnTo>
                <a:cubicBezTo>
                  <a:pt x="5782305" y="6083870"/>
                  <a:pt x="5762568" y="6057557"/>
                  <a:pt x="5723101" y="6044399"/>
                </a:cubicBezTo>
                <a:cubicBezTo>
                  <a:pt x="5670473" y="6018086"/>
                  <a:pt x="5644159" y="6004929"/>
                  <a:pt x="5644159" y="6004929"/>
                </a:cubicBezTo>
                <a:lnTo>
                  <a:pt x="5683630" y="6004929"/>
                </a:lnTo>
                <a:cubicBezTo>
                  <a:pt x="5696785" y="6004929"/>
                  <a:pt x="5709944" y="6004929"/>
                  <a:pt x="5723101" y="6004929"/>
                </a:cubicBezTo>
                <a:lnTo>
                  <a:pt x="5742834" y="6004929"/>
                </a:lnTo>
                <a:lnTo>
                  <a:pt x="5762568" y="6004929"/>
                </a:lnTo>
                <a:lnTo>
                  <a:pt x="5802038" y="6024667"/>
                </a:lnTo>
                <a:cubicBezTo>
                  <a:pt x="5808617" y="6024667"/>
                  <a:pt x="5814372" y="6025489"/>
                  <a:pt x="5819306" y="6027133"/>
                </a:cubicBezTo>
                <a:lnTo>
                  <a:pt x="5822504" y="6029053"/>
                </a:lnTo>
                <a:lnTo>
                  <a:pt x="5821774" y="6024667"/>
                </a:lnTo>
                <a:cubicBezTo>
                  <a:pt x="5821774" y="6011510"/>
                  <a:pt x="5828352" y="6004929"/>
                  <a:pt x="5841508" y="6004929"/>
                </a:cubicBezTo>
                <a:cubicBezTo>
                  <a:pt x="5854665" y="6004929"/>
                  <a:pt x="5861245" y="6008221"/>
                  <a:pt x="5861245" y="6014797"/>
                </a:cubicBezTo>
                <a:cubicBezTo>
                  <a:pt x="5861245" y="6021378"/>
                  <a:pt x="5854665" y="6024667"/>
                  <a:pt x="5841508" y="6024667"/>
                </a:cubicBezTo>
                <a:cubicBezTo>
                  <a:pt x="5838220" y="6027955"/>
                  <a:pt x="5835343" y="6030420"/>
                  <a:pt x="5832872" y="6032066"/>
                </a:cubicBezTo>
                <a:lnTo>
                  <a:pt x="5829666" y="6033348"/>
                </a:lnTo>
                <a:lnTo>
                  <a:pt x="5831640" y="6034534"/>
                </a:lnTo>
                <a:cubicBezTo>
                  <a:pt x="5838220" y="6041112"/>
                  <a:pt x="5841508" y="6044399"/>
                  <a:pt x="5841508" y="6044399"/>
                </a:cubicBezTo>
                <a:cubicBezTo>
                  <a:pt x="5854665" y="6044399"/>
                  <a:pt x="5861245" y="6050979"/>
                  <a:pt x="5861245" y="6064136"/>
                </a:cubicBezTo>
                <a:cubicBezTo>
                  <a:pt x="5874397" y="6077291"/>
                  <a:pt x="5887556" y="6083870"/>
                  <a:pt x="5900711" y="6083870"/>
                </a:cubicBezTo>
                <a:cubicBezTo>
                  <a:pt x="5979653" y="6097026"/>
                  <a:pt x="6038857" y="6116761"/>
                  <a:pt x="6078326" y="6143073"/>
                </a:cubicBezTo>
                <a:lnTo>
                  <a:pt x="6117794" y="6143073"/>
                </a:lnTo>
                <a:cubicBezTo>
                  <a:pt x="6117794" y="6143073"/>
                  <a:pt x="6111217" y="6136497"/>
                  <a:pt x="6098060" y="6123341"/>
                </a:cubicBezTo>
                <a:lnTo>
                  <a:pt x="6078326" y="6103607"/>
                </a:lnTo>
                <a:lnTo>
                  <a:pt x="6117794" y="6123341"/>
                </a:lnTo>
                <a:cubicBezTo>
                  <a:pt x="6144110" y="6123341"/>
                  <a:pt x="6177001" y="6129920"/>
                  <a:pt x="6216470" y="6143073"/>
                </a:cubicBezTo>
                <a:cubicBezTo>
                  <a:pt x="6348035" y="6195701"/>
                  <a:pt x="6413818" y="6215435"/>
                  <a:pt x="6413818" y="6202280"/>
                </a:cubicBezTo>
                <a:lnTo>
                  <a:pt x="6453286" y="6202280"/>
                </a:lnTo>
                <a:lnTo>
                  <a:pt x="6534339" y="6218493"/>
                </a:lnTo>
                <a:lnTo>
                  <a:pt x="6532225" y="6212146"/>
                </a:lnTo>
                <a:cubicBezTo>
                  <a:pt x="6532225" y="6205569"/>
                  <a:pt x="6525648" y="6202280"/>
                  <a:pt x="6512491" y="6202280"/>
                </a:cubicBezTo>
                <a:cubicBezTo>
                  <a:pt x="6499336" y="6189123"/>
                  <a:pt x="6486175" y="6189123"/>
                  <a:pt x="6473022" y="6202280"/>
                </a:cubicBezTo>
                <a:lnTo>
                  <a:pt x="6413818" y="6143073"/>
                </a:lnTo>
                <a:lnTo>
                  <a:pt x="6394083" y="6143073"/>
                </a:lnTo>
                <a:cubicBezTo>
                  <a:pt x="6380928" y="6143073"/>
                  <a:pt x="6374349" y="6139786"/>
                  <a:pt x="6374349" y="6133209"/>
                </a:cubicBezTo>
                <a:cubicBezTo>
                  <a:pt x="6374349" y="6126628"/>
                  <a:pt x="6367769" y="6123341"/>
                  <a:pt x="6354614" y="6123341"/>
                </a:cubicBezTo>
                <a:lnTo>
                  <a:pt x="6334878" y="6143073"/>
                </a:lnTo>
                <a:cubicBezTo>
                  <a:pt x="6334878" y="6156230"/>
                  <a:pt x="6328299" y="6162811"/>
                  <a:pt x="6315143" y="6162811"/>
                </a:cubicBezTo>
                <a:lnTo>
                  <a:pt x="6295407" y="6123341"/>
                </a:lnTo>
                <a:cubicBezTo>
                  <a:pt x="6308564" y="6123341"/>
                  <a:pt x="6311856" y="6116761"/>
                  <a:pt x="6305277" y="6103607"/>
                </a:cubicBezTo>
                <a:cubicBezTo>
                  <a:pt x="6298696" y="6090450"/>
                  <a:pt x="6295407" y="6083870"/>
                  <a:pt x="6295407" y="6083870"/>
                </a:cubicBezTo>
                <a:cubicBezTo>
                  <a:pt x="6308564" y="6070714"/>
                  <a:pt x="6305277" y="6057557"/>
                  <a:pt x="6285543" y="6044399"/>
                </a:cubicBezTo>
                <a:cubicBezTo>
                  <a:pt x="6265807" y="6031245"/>
                  <a:pt x="6242784" y="6024667"/>
                  <a:pt x="6216470" y="6024667"/>
                </a:cubicBezTo>
                <a:lnTo>
                  <a:pt x="6078326" y="5985195"/>
                </a:lnTo>
                <a:lnTo>
                  <a:pt x="6058590" y="6004929"/>
                </a:lnTo>
                <a:lnTo>
                  <a:pt x="6196734" y="6044399"/>
                </a:lnTo>
                <a:cubicBezTo>
                  <a:pt x="6216470" y="6057560"/>
                  <a:pt x="6232916" y="6065780"/>
                  <a:pt x="6246073" y="6069069"/>
                </a:cubicBezTo>
                <a:lnTo>
                  <a:pt x="6259887" y="6070055"/>
                </a:lnTo>
                <a:lnTo>
                  <a:pt x="6236205" y="6069069"/>
                </a:lnTo>
                <a:cubicBezTo>
                  <a:pt x="6209891" y="6065780"/>
                  <a:pt x="6170420" y="6057560"/>
                  <a:pt x="6117794" y="6044399"/>
                </a:cubicBezTo>
                <a:cubicBezTo>
                  <a:pt x="6038857" y="6018086"/>
                  <a:pt x="5992809" y="6001641"/>
                  <a:pt x="5979653" y="5995065"/>
                </a:cubicBezTo>
                <a:cubicBezTo>
                  <a:pt x="5966495" y="5988484"/>
                  <a:pt x="5959918" y="5978617"/>
                  <a:pt x="5959918" y="5965463"/>
                </a:cubicBezTo>
                <a:cubicBezTo>
                  <a:pt x="5959918" y="5952306"/>
                  <a:pt x="5950050" y="5945726"/>
                  <a:pt x="5930314" y="5945726"/>
                </a:cubicBezTo>
                <a:cubicBezTo>
                  <a:pt x="5910581" y="5945726"/>
                  <a:pt x="5897422" y="5942437"/>
                  <a:pt x="5890844" y="5935861"/>
                </a:cubicBezTo>
                <a:cubicBezTo>
                  <a:pt x="5884267" y="5929281"/>
                  <a:pt x="5861245" y="5919413"/>
                  <a:pt x="5821774" y="5906255"/>
                </a:cubicBezTo>
                <a:lnTo>
                  <a:pt x="5742834" y="5906255"/>
                </a:lnTo>
                <a:lnTo>
                  <a:pt x="5742834" y="5925992"/>
                </a:lnTo>
                <a:cubicBezTo>
                  <a:pt x="5755991" y="5925992"/>
                  <a:pt x="5762568" y="5929281"/>
                  <a:pt x="5762568" y="5935861"/>
                </a:cubicBezTo>
                <a:cubicBezTo>
                  <a:pt x="5762568" y="5942437"/>
                  <a:pt x="5755991" y="5945726"/>
                  <a:pt x="5742834" y="5945726"/>
                </a:cubicBezTo>
                <a:lnTo>
                  <a:pt x="5762568" y="5965463"/>
                </a:lnTo>
                <a:lnTo>
                  <a:pt x="5762568" y="5985195"/>
                </a:lnTo>
                <a:cubicBezTo>
                  <a:pt x="5749411" y="5985195"/>
                  <a:pt x="5729678" y="5978617"/>
                  <a:pt x="5703364" y="5965463"/>
                </a:cubicBezTo>
                <a:lnTo>
                  <a:pt x="5683630" y="5925992"/>
                </a:lnTo>
                <a:cubicBezTo>
                  <a:pt x="5696785" y="5939148"/>
                  <a:pt x="5706653" y="5942437"/>
                  <a:pt x="5713233" y="5935861"/>
                </a:cubicBezTo>
                <a:cubicBezTo>
                  <a:pt x="5719810" y="5929281"/>
                  <a:pt x="5716521" y="5925992"/>
                  <a:pt x="5703364" y="5925992"/>
                </a:cubicBezTo>
                <a:cubicBezTo>
                  <a:pt x="5703364" y="5912835"/>
                  <a:pt x="5709944" y="5906255"/>
                  <a:pt x="5723101" y="5906255"/>
                </a:cubicBezTo>
                <a:cubicBezTo>
                  <a:pt x="5723101" y="5906255"/>
                  <a:pt x="5726389" y="5906255"/>
                  <a:pt x="5732966" y="5906255"/>
                </a:cubicBezTo>
                <a:cubicBezTo>
                  <a:pt x="5739546" y="5906255"/>
                  <a:pt x="5742834" y="5899679"/>
                  <a:pt x="5742834" y="5886522"/>
                </a:cubicBezTo>
                <a:lnTo>
                  <a:pt x="5782305" y="5886522"/>
                </a:lnTo>
                <a:cubicBezTo>
                  <a:pt x="5795460" y="5886522"/>
                  <a:pt x="5808617" y="5883234"/>
                  <a:pt x="5821774" y="5876653"/>
                </a:cubicBezTo>
                <a:cubicBezTo>
                  <a:pt x="5834931" y="5870077"/>
                  <a:pt x="5841508" y="5866788"/>
                  <a:pt x="5841508" y="5866788"/>
                </a:cubicBezTo>
                <a:cubicBezTo>
                  <a:pt x="5854665" y="5866788"/>
                  <a:pt x="5874397" y="5873366"/>
                  <a:pt x="5900711" y="5886522"/>
                </a:cubicBezTo>
                <a:cubicBezTo>
                  <a:pt x="5927025" y="5899679"/>
                  <a:pt x="5940182" y="5899679"/>
                  <a:pt x="5940182" y="5886522"/>
                </a:cubicBezTo>
                <a:lnTo>
                  <a:pt x="5999386" y="5886522"/>
                </a:lnTo>
                <a:cubicBezTo>
                  <a:pt x="6091481" y="5925992"/>
                  <a:pt x="6137531" y="5939148"/>
                  <a:pt x="6137531" y="5925992"/>
                </a:cubicBezTo>
                <a:cubicBezTo>
                  <a:pt x="6137531" y="5912835"/>
                  <a:pt x="6134242" y="5906255"/>
                  <a:pt x="6127662" y="5906255"/>
                </a:cubicBezTo>
                <a:cubicBezTo>
                  <a:pt x="6121085" y="5906255"/>
                  <a:pt x="6111217" y="5899679"/>
                  <a:pt x="6098060" y="5886522"/>
                </a:cubicBezTo>
                <a:cubicBezTo>
                  <a:pt x="6071747" y="5886522"/>
                  <a:pt x="6052012" y="5883234"/>
                  <a:pt x="6038857" y="5876653"/>
                </a:cubicBezTo>
                <a:cubicBezTo>
                  <a:pt x="6025700" y="5870077"/>
                  <a:pt x="5992809" y="5860209"/>
                  <a:pt x="5940182" y="5847051"/>
                </a:cubicBezTo>
                <a:cubicBezTo>
                  <a:pt x="5913868" y="5847051"/>
                  <a:pt x="5887556" y="5843764"/>
                  <a:pt x="5861245" y="5837187"/>
                </a:cubicBezTo>
                <a:cubicBezTo>
                  <a:pt x="5834931" y="5830606"/>
                  <a:pt x="5811906" y="5820738"/>
                  <a:pt x="5792170" y="5807582"/>
                </a:cubicBezTo>
                <a:cubicBezTo>
                  <a:pt x="5772435" y="5794428"/>
                  <a:pt x="5769146" y="5787848"/>
                  <a:pt x="5782305" y="5787848"/>
                </a:cubicBezTo>
                <a:cubicBezTo>
                  <a:pt x="5782305" y="5774691"/>
                  <a:pt x="5782305" y="5768115"/>
                  <a:pt x="5782305" y="5768115"/>
                </a:cubicBezTo>
                <a:cubicBezTo>
                  <a:pt x="5782305" y="5768115"/>
                  <a:pt x="5779016" y="5768115"/>
                  <a:pt x="5772435" y="5768115"/>
                </a:cubicBezTo>
                <a:cubicBezTo>
                  <a:pt x="5765859" y="5768115"/>
                  <a:pt x="5755991" y="5774691"/>
                  <a:pt x="5742834" y="5787848"/>
                </a:cubicBezTo>
                <a:lnTo>
                  <a:pt x="5723101" y="5787848"/>
                </a:lnTo>
                <a:cubicBezTo>
                  <a:pt x="5709944" y="5787848"/>
                  <a:pt x="5709944" y="5781269"/>
                  <a:pt x="5723101" y="5768115"/>
                </a:cubicBezTo>
                <a:cubicBezTo>
                  <a:pt x="5723101" y="5754957"/>
                  <a:pt x="5719810" y="5748378"/>
                  <a:pt x="5713233" y="5748378"/>
                </a:cubicBezTo>
                <a:cubicBezTo>
                  <a:pt x="5706653" y="5748378"/>
                  <a:pt x="5703364" y="5748378"/>
                  <a:pt x="5703364" y="5748378"/>
                </a:cubicBezTo>
                <a:cubicBezTo>
                  <a:pt x="5690208" y="5748378"/>
                  <a:pt x="5683630" y="5748378"/>
                  <a:pt x="5683630" y="5748378"/>
                </a:cubicBezTo>
                <a:lnTo>
                  <a:pt x="5663894" y="5748378"/>
                </a:lnTo>
                <a:lnTo>
                  <a:pt x="5644159" y="5669441"/>
                </a:lnTo>
                <a:lnTo>
                  <a:pt x="5703364" y="5708907"/>
                </a:lnTo>
                <a:lnTo>
                  <a:pt x="5861245" y="5748378"/>
                </a:lnTo>
                <a:cubicBezTo>
                  <a:pt x="5848088" y="5735220"/>
                  <a:pt x="5834931" y="5728644"/>
                  <a:pt x="5821774" y="5728644"/>
                </a:cubicBezTo>
                <a:cubicBezTo>
                  <a:pt x="5808617" y="5728644"/>
                  <a:pt x="5798749" y="5725355"/>
                  <a:pt x="5792170" y="5718776"/>
                </a:cubicBezTo>
                <a:cubicBezTo>
                  <a:pt x="5785592" y="5712196"/>
                  <a:pt x="5775724" y="5708907"/>
                  <a:pt x="5762568" y="5708907"/>
                </a:cubicBezTo>
                <a:cubicBezTo>
                  <a:pt x="5762568" y="5708907"/>
                  <a:pt x="5762568" y="5705620"/>
                  <a:pt x="5762568" y="5699043"/>
                </a:cubicBezTo>
                <a:cubicBezTo>
                  <a:pt x="5762568" y="5692462"/>
                  <a:pt x="5755991" y="5695754"/>
                  <a:pt x="5742834" y="5708907"/>
                </a:cubicBezTo>
                <a:cubicBezTo>
                  <a:pt x="5729678" y="5708907"/>
                  <a:pt x="5723101" y="5702331"/>
                  <a:pt x="5723101" y="5689173"/>
                </a:cubicBezTo>
                <a:cubicBezTo>
                  <a:pt x="5723101" y="5662860"/>
                  <a:pt x="5690208" y="5649704"/>
                  <a:pt x="5624427" y="5649704"/>
                </a:cubicBezTo>
                <a:lnTo>
                  <a:pt x="5604690" y="5669441"/>
                </a:lnTo>
                <a:lnTo>
                  <a:pt x="5584953" y="5669441"/>
                </a:lnTo>
                <a:cubicBezTo>
                  <a:pt x="5584953" y="5656284"/>
                  <a:pt x="5584953" y="5649704"/>
                  <a:pt x="5584953" y="5649704"/>
                </a:cubicBezTo>
                <a:lnTo>
                  <a:pt x="5486283" y="5610234"/>
                </a:lnTo>
                <a:lnTo>
                  <a:pt x="5446812" y="5590500"/>
                </a:lnTo>
                <a:cubicBezTo>
                  <a:pt x="5446812" y="5590500"/>
                  <a:pt x="5440233" y="5587211"/>
                  <a:pt x="5427075" y="5580632"/>
                </a:cubicBezTo>
                <a:cubicBezTo>
                  <a:pt x="5413921" y="5574055"/>
                  <a:pt x="5400764" y="5570766"/>
                  <a:pt x="5387607" y="5570766"/>
                </a:cubicBezTo>
                <a:lnTo>
                  <a:pt x="5348138" y="5551029"/>
                </a:lnTo>
                <a:lnTo>
                  <a:pt x="5229727" y="5511560"/>
                </a:lnTo>
                <a:cubicBezTo>
                  <a:pt x="5216574" y="5511560"/>
                  <a:pt x="5203414" y="5504982"/>
                  <a:pt x="5190260" y="5491825"/>
                </a:cubicBezTo>
                <a:lnTo>
                  <a:pt x="5111320" y="5452356"/>
                </a:lnTo>
                <a:cubicBezTo>
                  <a:pt x="5071849" y="5452356"/>
                  <a:pt x="5052116" y="5452356"/>
                  <a:pt x="5052116" y="5452356"/>
                </a:cubicBezTo>
                <a:cubicBezTo>
                  <a:pt x="5065273" y="5465513"/>
                  <a:pt x="5078430" y="5472093"/>
                  <a:pt x="5091586" y="5472093"/>
                </a:cubicBezTo>
                <a:cubicBezTo>
                  <a:pt x="5131053" y="5472093"/>
                  <a:pt x="5124476" y="5491825"/>
                  <a:pt x="5071849" y="5531296"/>
                </a:cubicBezTo>
                <a:cubicBezTo>
                  <a:pt x="5045537" y="5544450"/>
                  <a:pt x="5032380" y="5544450"/>
                  <a:pt x="5032380" y="5531296"/>
                </a:cubicBezTo>
                <a:cubicBezTo>
                  <a:pt x="5019223" y="5518140"/>
                  <a:pt x="5012646" y="5511560"/>
                  <a:pt x="5012646" y="5511560"/>
                </a:cubicBezTo>
                <a:cubicBezTo>
                  <a:pt x="5012646" y="5511560"/>
                  <a:pt x="5006066" y="5511560"/>
                  <a:pt x="4992911" y="5511560"/>
                </a:cubicBezTo>
                <a:lnTo>
                  <a:pt x="4992911" y="5491825"/>
                </a:lnTo>
                <a:cubicBezTo>
                  <a:pt x="4992911" y="5478669"/>
                  <a:pt x="4999489" y="5472093"/>
                  <a:pt x="5012646" y="5472093"/>
                </a:cubicBezTo>
                <a:lnTo>
                  <a:pt x="5032380" y="5472093"/>
                </a:lnTo>
                <a:cubicBezTo>
                  <a:pt x="5006066" y="5458935"/>
                  <a:pt x="4966599" y="5445775"/>
                  <a:pt x="4913972" y="5432622"/>
                </a:cubicBezTo>
                <a:cubicBezTo>
                  <a:pt x="4900815" y="5432622"/>
                  <a:pt x="4887659" y="5426043"/>
                  <a:pt x="4874502" y="5412885"/>
                </a:cubicBezTo>
                <a:lnTo>
                  <a:pt x="4854768" y="5393152"/>
                </a:lnTo>
                <a:cubicBezTo>
                  <a:pt x="4854768" y="5406309"/>
                  <a:pt x="4851477" y="5412885"/>
                  <a:pt x="4844900" y="5412885"/>
                </a:cubicBezTo>
                <a:cubicBezTo>
                  <a:pt x="4838323" y="5412885"/>
                  <a:pt x="4835032" y="5412885"/>
                  <a:pt x="4835032" y="5412885"/>
                </a:cubicBezTo>
                <a:cubicBezTo>
                  <a:pt x="4808718" y="5412885"/>
                  <a:pt x="4798853" y="5409596"/>
                  <a:pt x="4805429" y="5403020"/>
                </a:cubicBezTo>
                <a:cubicBezTo>
                  <a:pt x="4812010" y="5396441"/>
                  <a:pt x="4808718" y="5386572"/>
                  <a:pt x="4795564" y="5373416"/>
                </a:cubicBezTo>
                <a:cubicBezTo>
                  <a:pt x="4821875" y="5386572"/>
                  <a:pt x="4835032" y="5386572"/>
                  <a:pt x="4835032" y="5373416"/>
                </a:cubicBezTo>
                <a:lnTo>
                  <a:pt x="4913972" y="5373416"/>
                </a:lnTo>
                <a:cubicBezTo>
                  <a:pt x="4913972" y="5386572"/>
                  <a:pt x="4907391" y="5393152"/>
                  <a:pt x="4894236" y="5393152"/>
                </a:cubicBezTo>
                <a:lnTo>
                  <a:pt x="4894236" y="5412885"/>
                </a:lnTo>
                <a:lnTo>
                  <a:pt x="4973176" y="5393152"/>
                </a:lnTo>
                <a:lnTo>
                  <a:pt x="4992911" y="5393152"/>
                </a:lnTo>
                <a:cubicBezTo>
                  <a:pt x="4992911" y="5393152"/>
                  <a:pt x="4999489" y="5393152"/>
                  <a:pt x="5012646" y="5393152"/>
                </a:cubicBezTo>
                <a:lnTo>
                  <a:pt x="5032380" y="5373416"/>
                </a:lnTo>
                <a:cubicBezTo>
                  <a:pt x="5006066" y="5360262"/>
                  <a:pt x="4992911" y="5353681"/>
                  <a:pt x="4992911" y="5353681"/>
                </a:cubicBezTo>
                <a:lnTo>
                  <a:pt x="4874502" y="5333947"/>
                </a:lnTo>
                <a:lnTo>
                  <a:pt x="4913972" y="5314212"/>
                </a:lnTo>
                <a:cubicBezTo>
                  <a:pt x="4927128" y="5314212"/>
                  <a:pt x="4936997" y="5314212"/>
                  <a:pt x="4943573" y="5314212"/>
                </a:cubicBezTo>
                <a:cubicBezTo>
                  <a:pt x="4950153" y="5314212"/>
                  <a:pt x="4946862" y="5307634"/>
                  <a:pt x="4933705" y="5294478"/>
                </a:cubicBezTo>
                <a:cubicBezTo>
                  <a:pt x="4920548" y="5294478"/>
                  <a:pt x="4913972" y="5294478"/>
                  <a:pt x="4913972" y="5294478"/>
                </a:cubicBezTo>
                <a:cubicBezTo>
                  <a:pt x="4913972" y="5294478"/>
                  <a:pt x="4913972" y="5287899"/>
                  <a:pt x="4913972" y="5274741"/>
                </a:cubicBezTo>
                <a:lnTo>
                  <a:pt x="4913972" y="5255008"/>
                </a:lnTo>
                <a:cubicBezTo>
                  <a:pt x="4900815" y="5255008"/>
                  <a:pt x="4894236" y="5261587"/>
                  <a:pt x="4894236" y="5274741"/>
                </a:cubicBezTo>
                <a:cubicBezTo>
                  <a:pt x="4881082" y="5274741"/>
                  <a:pt x="4867925" y="5274741"/>
                  <a:pt x="4854768" y="5274741"/>
                </a:cubicBezTo>
                <a:cubicBezTo>
                  <a:pt x="4854768" y="5274741"/>
                  <a:pt x="4851477" y="5271452"/>
                  <a:pt x="4844900" y="5264876"/>
                </a:cubicBezTo>
                <a:cubicBezTo>
                  <a:pt x="4838323" y="5258297"/>
                  <a:pt x="4828454" y="5255008"/>
                  <a:pt x="4815297" y="5255008"/>
                </a:cubicBezTo>
                <a:lnTo>
                  <a:pt x="4795564" y="5235274"/>
                </a:lnTo>
                <a:lnTo>
                  <a:pt x="4795564" y="5215537"/>
                </a:lnTo>
                <a:cubicBezTo>
                  <a:pt x="4782404" y="5215537"/>
                  <a:pt x="4779115" y="5212248"/>
                  <a:pt x="4785696" y="5205672"/>
                </a:cubicBezTo>
                <a:cubicBezTo>
                  <a:pt x="4792272" y="5199092"/>
                  <a:pt x="4808718" y="5195803"/>
                  <a:pt x="4835032" y="5195803"/>
                </a:cubicBezTo>
                <a:lnTo>
                  <a:pt x="4854768" y="5195803"/>
                </a:lnTo>
                <a:lnTo>
                  <a:pt x="4913972" y="5195803"/>
                </a:lnTo>
                <a:cubicBezTo>
                  <a:pt x="4953442" y="5208961"/>
                  <a:pt x="4973176" y="5208961"/>
                  <a:pt x="4973176" y="5195803"/>
                </a:cubicBezTo>
                <a:lnTo>
                  <a:pt x="4933705" y="5176068"/>
                </a:lnTo>
                <a:cubicBezTo>
                  <a:pt x="4933705" y="5176068"/>
                  <a:pt x="4930416" y="5176068"/>
                  <a:pt x="4923840" y="5176068"/>
                </a:cubicBezTo>
                <a:cubicBezTo>
                  <a:pt x="4917261" y="5176068"/>
                  <a:pt x="4913972" y="5172779"/>
                  <a:pt x="4913972" y="5166201"/>
                </a:cubicBezTo>
                <a:cubicBezTo>
                  <a:pt x="4913972" y="5159623"/>
                  <a:pt x="4920548" y="5156334"/>
                  <a:pt x="4933705" y="5156334"/>
                </a:cubicBezTo>
                <a:lnTo>
                  <a:pt x="4913972" y="5136600"/>
                </a:lnTo>
                <a:lnTo>
                  <a:pt x="4795564" y="5077393"/>
                </a:lnTo>
                <a:lnTo>
                  <a:pt x="4736358" y="5057659"/>
                </a:lnTo>
                <a:cubicBezTo>
                  <a:pt x="4736358" y="5070817"/>
                  <a:pt x="4736358" y="5077393"/>
                  <a:pt x="4736358" y="5077393"/>
                </a:cubicBezTo>
                <a:lnTo>
                  <a:pt x="4736358" y="5097130"/>
                </a:lnTo>
                <a:cubicBezTo>
                  <a:pt x="4736358" y="5110287"/>
                  <a:pt x="4742937" y="5123443"/>
                  <a:pt x="4756094" y="5136600"/>
                </a:cubicBezTo>
                <a:cubicBezTo>
                  <a:pt x="4769251" y="5149753"/>
                  <a:pt x="4782404" y="5156334"/>
                  <a:pt x="4795564" y="5156334"/>
                </a:cubicBezTo>
                <a:lnTo>
                  <a:pt x="4756094" y="5176068"/>
                </a:lnTo>
                <a:lnTo>
                  <a:pt x="4716624" y="5156334"/>
                </a:lnTo>
                <a:cubicBezTo>
                  <a:pt x="4729780" y="5156334"/>
                  <a:pt x="4729780" y="5149753"/>
                  <a:pt x="4716624" y="5136600"/>
                </a:cubicBezTo>
                <a:cubicBezTo>
                  <a:pt x="4703467" y="5136600"/>
                  <a:pt x="4690310" y="5133311"/>
                  <a:pt x="4677153" y="5126732"/>
                </a:cubicBezTo>
                <a:cubicBezTo>
                  <a:pt x="4663996" y="5120151"/>
                  <a:pt x="4650839" y="5116864"/>
                  <a:pt x="4637684" y="5116864"/>
                </a:cubicBezTo>
                <a:lnTo>
                  <a:pt x="4617950" y="5077393"/>
                </a:lnTo>
                <a:lnTo>
                  <a:pt x="4637684" y="5057659"/>
                </a:lnTo>
                <a:cubicBezTo>
                  <a:pt x="4624527" y="5044503"/>
                  <a:pt x="4631106" y="5031346"/>
                  <a:pt x="4657420" y="5018190"/>
                </a:cubicBezTo>
                <a:cubicBezTo>
                  <a:pt x="4670574" y="5018190"/>
                  <a:pt x="4683730" y="5018190"/>
                  <a:pt x="4696888" y="5018190"/>
                </a:cubicBezTo>
                <a:cubicBezTo>
                  <a:pt x="4736358" y="5031346"/>
                  <a:pt x="4756094" y="5034638"/>
                  <a:pt x="4756094" y="5028057"/>
                </a:cubicBezTo>
                <a:cubicBezTo>
                  <a:pt x="4756094" y="5021478"/>
                  <a:pt x="4736358" y="5008322"/>
                  <a:pt x="4696888" y="4988588"/>
                </a:cubicBezTo>
                <a:cubicBezTo>
                  <a:pt x="4657420" y="4968854"/>
                  <a:pt x="4631106" y="4958986"/>
                  <a:pt x="4617950" y="4958986"/>
                </a:cubicBezTo>
                <a:cubicBezTo>
                  <a:pt x="4604793" y="4958986"/>
                  <a:pt x="4594925" y="4952406"/>
                  <a:pt x="4588348" y="4939252"/>
                </a:cubicBezTo>
                <a:cubicBezTo>
                  <a:pt x="4581768" y="4926096"/>
                  <a:pt x="4601504" y="4919515"/>
                  <a:pt x="4647552" y="4919515"/>
                </a:cubicBezTo>
                <a:cubicBezTo>
                  <a:pt x="4693599" y="4919515"/>
                  <a:pt x="4723201" y="4922804"/>
                  <a:pt x="4736358" y="4929384"/>
                </a:cubicBezTo>
                <a:cubicBezTo>
                  <a:pt x="4749514" y="4935960"/>
                  <a:pt x="4765960" y="4935960"/>
                  <a:pt x="4785696" y="4929384"/>
                </a:cubicBezTo>
                <a:cubicBezTo>
                  <a:pt x="4805429" y="4922804"/>
                  <a:pt x="4812010" y="4926096"/>
                  <a:pt x="4805429" y="4939252"/>
                </a:cubicBezTo>
                <a:cubicBezTo>
                  <a:pt x="4798853" y="4952406"/>
                  <a:pt x="4795564" y="4958986"/>
                  <a:pt x="4795564" y="4958986"/>
                </a:cubicBezTo>
                <a:cubicBezTo>
                  <a:pt x="4808718" y="4958986"/>
                  <a:pt x="4815297" y="4958986"/>
                  <a:pt x="4815297" y="4958986"/>
                </a:cubicBezTo>
                <a:cubicBezTo>
                  <a:pt x="4815297" y="4945828"/>
                  <a:pt x="4821875" y="4939252"/>
                  <a:pt x="4835032" y="4939252"/>
                </a:cubicBezTo>
                <a:cubicBezTo>
                  <a:pt x="4808718" y="4926096"/>
                  <a:pt x="4788985" y="4919515"/>
                  <a:pt x="4775828" y="4919515"/>
                </a:cubicBezTo>
                <a:cubicBezTo>
                  <a:pt x="4762671" y="4919515"/>
                  <a:pt x="4756094" y="4912936"/>
                  <a:pt x="4756094" y="4899781"/>
                </a:cubicBezTo>
                <a:cubicBezTo>
                  <a:pt x="4756094" y="4886624"/>
                  <a:pt x="4696888" y="4880046"/>
                  <a:pt x="4578479" y="4880046"/>
                </a:cubicBezTo>
                <a:lnTo>
                  <a:pt x="4598214" y="4860312"/>
                </a:lnTo>
                <a:cubicBezTo>
                  <a:pt x="4624527" y="4847155"/>
                  <a:pt x="4650839" y="4840577"/>
                  <a:pt x="4677153" y="4840577"/>
                </a:cubicBezTo>
                <a:lnTo>
                  <a:pt x="4696888" y="4840577"/>
                </a:lnTo>
                <a:cubicBezTo>
                  <a:pt x="4696888" y="4840577"/>
                  <a:pt x="4703467" y="4840577"/>
                  <a:pt x="4716624" y="4840577"/>
                </a:cubicBezTo>
                <a:lnTo>
                  <a:pt x="4736358" y="4840577"/>
                </a:lnTo>
                <a:cubicBezTo>
                  <a:pt x="4723201" y="4840577"/>
                  <a:pt x="4713335" y="4837287"/>
                  <a:pt x="4706755" y="4830710"/>
                </a:cubicBezTo>
                <a:cubicBezTo>
                  <a:pt x="4700178" y="4824129"/>
                  <a:pt x="4690310" y="4820842"/>
                  <a:pt x="4677153" y="4820842"/>
                </a:cubicBezTo>
                <a:cubicBezTo>
                  <a:pt x="4663996" y="4820842"/>
                  <a:pt x="4654128" y="4820842"/>
                  <a:pt x="4647552" y="4820842"/>
                </a:cubicBezTo>
                <a:cubicBezTo>
                  <a:pt x="4640975" y="4820842"/>
                  <a:pt x="4637684" y="4814262"/>
                  <a:pt x="4637684" y="4801108"/>
                </a:cubicBezTo>
                <a:cubicBezTo>
                  <a:pt x="4637684" y="4801108"/>
                  <a:pt x="4598214" y="4801108"/>
                  <a:pt x="4519276" y="4801108"/>
                </a:cubicBezTo>
                <a:lnTo>
                  <a:pt x="4420601" y="4801108"/>
                </a:lnTo>
                <a:cubicBezTo>
                  <a:pt x="4420601" y="4787951"/>
                  <a:pt x="4446915" y="4781371"/>
                  <a:pt x="4499540" y="4781371"/>
                </a:cubicBezTo>
                <a:cubicBezTo>
                  <a:pt x="4512695" y="4781371"/>
                  <a:pt x="4529144" y="4781371"/>
                  <a:pt x="4548877" y="4781371"/>
                </a:cubicBezTo>
                <a:cubicBezTo>
                  <a:pt x="4568612" y="4781371"/>
                  <a:pt x="4585056" y="4781371"/>
                  <a:pt x="4598214" y="4781371"/>
                </a:cubicBezTo>
                <a:cubicBezTo>
                  <a:pt x="4611370" y="4781371"/>
                  <a:pt x="4627816" y="4784660"/>
                  <a:pt x="4647552" y="4791240"/>
                </a:cubicBezTo>
                <a:cubicBezTo>
                  <a:pt x="4667285" y="4797819"/>
                  <a:pt x="4683730" y="4801108"/>
                  <a:pt x="4696888" y="4801108"/>
                </a:cubicBezTo>
                <a:lnTo>
                  <a:pt x="4539009" y="4741902"/>
                </a:lnTo>
                <a:lnTo>
                  <a:pt x="4519276" y="4741902"/>
                </a:lnTo>
                <a:cubicBezTo>
                  <a:pt x="4519276" y="4728746"/>
                  <a:pt x="4532433" y="4722168"/>
                  <a:pt x="4558745" y="4722168"/>
                </a:cubicBezTo>
                <a:lnTo>
                  <a:pt x="4578479" y="4722168"/>
                </a:lnTo>
                <a:cubicBezTo>
                  <a:pt x="4565323" y="4709011"/>
                  <a:pt x="4562034" y="4699146"/>
                  <a:pt x="4568612" y="4692566"/>
                </a:cubicBezTo>
                <a:cubicBezTo>
                  <a:pt x="4575191" y="4685985"/>
                  <a:pt x="4565323" y="4682698"/>
                  <a:pt x="4539009" y="4682698"/>
                </a:cubicBezTo>
                <a:cubicBezTo>
                  <a:pt x="4460072" y="4643227"/>
                  <a:pt x="4387708" y="4623493"/>
                  <a:pt x="4321928" y="4623493"/>
                </a:cubicBezTo>
                <a:lnTo>
                  <a:pt x="4262724" y="4603760"/>
                </a:lnTo>
                <a:lnTo>
                  <a:pt x="4203517" y="4603760"/>
                </a:lnTo>
                <a:cubicBezTo>
                  <a:pt x="4190361" y="4603760"/>
                  <a:pt x="4183783" y="4600471"/>
                  <a:pt x="4183783" y="4593891"/>
                </a:cubicBezTo>
                <a:cubicBezTo>
                  <a:pt x="4183783" y="4587312"/>
                  <a:pt x="4177206" y="4584024"/>
                  <a:pt x="4164047" y="4584024"/>
                </a:cubicBezTo>
                <a:lnTo>
                  <a:pt x="4242988" y="4584024"/>
                </a:lnTo>
                <a:lnTo>
                  <a:pt x="4302192" y="4584024"/>
                </a:lnTo>
                <a:lnTo>
                  <a:pt x="4262724" y="4564289"/>
                </a:lnTo>
                <a:lnTo>
                  <a:pt x="4242988" y="4524820"/>
                </a:lnTo>
                <a:cubicBezTo>
                  <a:pt x="4256143" y="4524820"/>
                  <a:pt x="4279168" y="4531398"/>
                  <a:pt x="4312060" y="4544552"/>
                </a:cubicBezTo>
                <a:cubicBezTo>
                  <a:pt x="4344950" y="4557710"/>
                  <a:pt x="4367975" y="4570867"/>
                  <a:pt x="4381130" y="4584024"/>
                </a:cubicBezTo>
                <a:lnTo>
                  <a:pt x="4479805" y="4603760"/>
                </a:lnTo>
                <a:cubicBezTo>
                  <a:pt x="4479805" y="4590602"/>
                  <a:pt x="4483094" y="4580735"/>
                  <a:pt x="4489674" y="4574157"/>
                </a:cubicBezTo>
                <a:cubicBezTo>
                  <a:pt x="4496251" y="4567578"/>
                  <a:pt x="4499540" y="4557710"/>
                  <a:pt x="4499540" y="4544552"/>
                </a:cubicBezTo>
                <a:cubicBezTo>
                  <a:pt x="4512695" y="4531398"/>
                  <a:pt x="4522563" y="4521531"/>
                  <a:pt x="4529144" y="4514952"/>
                </a:cubicBezTo>
                <a:cubicBezTo>
                  <a:pt x="4535720" y="4508375"/>
                  <a:pt x="4552166" y="4505086"/>
                  <a:pt x="4578479" y="4505086"/>
                </a:cubicBezTo>
                <a:lnTo>
                  <a:pt x="4598214" y="4485349"/>
                </a:lnTo>
                <a:cubicBezTo>
                  <a:pt x="4585056" y="4485349"/>
                  <a:pt x="4565323" y="4485349"/>
                  <a:pt x="4539009" y="4485349"/>
                </a:cubicBezTo>
                <a:cubicBezTo>
                  <a:pt x="4539009" y="4485349"/>
                  <a:pt x="4532433" y="4478773"/>
                  <a:pt x="4519276" y="4465616"/>
                </a:cubicBezTo>
                <a:lnTo>
                  <a:pt x="4539009" y="4445879"/>
                </a:lnTo>
                <a:cubicBezTo>
                  <a:pt x="4565323" y="4445879"/>
                  <a:pt x="4581768" y="4452458"/>
                  <a:pt x="4588348" y="4465616"/>
                </a:cubicBezTo>
                <a:cubicBezTo>
                  <a:pt x="4594925" y="4478773"/>
                  <a:pt x="4611370" y="4485349"/>
                  <a:pt x="4637684" y="4485349"/>
                </a:cubicBezTo>
                <a:lnTo>
                  <a:pt x="4696888" y="4505086"/>
                </a:lnTo>
                <a:lnTo>
                  <a:pt x="4775828" y="4485349"/>
                </a:lnTo>
                <a:cubicBezTo>
                  <a:pt x="4775828" y="4485349"/>
                  <a:pt x="4769251" y="4482060"/>
                  <a:pt x="4756094" y="4475481"/>
                </a:cubicBezTo>
                <a:cubicBezTo>
                  <a:pt x="4742937" y="4468903"/>
                  <a:pt x="4736358" y="4462327"/>
                  <a:pt x="4736358" y="4455747"/>
                </a:cubicBezTo>
                <a:cubicBezTo>
                  <a:pt x="4736358" y="4449168"/>
                  <a:pt x="4729780" y="4445879"/>
                  <a:pt x="4716624" y="4445879"/>
                </a:cubicBezTo>
                <a:cubicBezTo>
                  <a:pt x="4703467" y="4445879"/>
                  <a:pt x="4690310" y="4445879"/>
                  <a:pt x="4677153" y="4445879"/>
                </a:cubicBezTo>
                <a:cubicBezTo>
                  <a:pt x="4637684" y="4445879"/>
                  <a:pt x="4617950" y="4445879"/>
                  <a:pt x="4617950" y="4445879"/>
                </a:cubicBezTo>
                <a:lnTo>
                  <a:pt x="4578479" y="4426145"/>
                </a:lnTo>
                <a:cubicBezTo>
                  <a:pt x="4552166" y="4426145"/>
                  <a:pt x="4532433" y="4419566"/>
                  <a:pt x="4519276" y="4406411"/>
                </a:cubicBezTo>
                <a:lnTo>
                  <a:pt x="4460072" y="4366942"/>
                </a:lnTo>
                <a:lnTo>
                  <a:pt x="4440336" y="4347205"/>
                </a:lnTo>
                <a:cubicBezTo>
                  <a:pt x="4453492" y="4347205"/>
                  <a:pt x="4463361" y="4340627"/>
                  <a:pt x="4469938" y="4327472"/>
                </a:cubicBezTo>
                <a:cubicBezTo>
                  <a:pt x="4476517" y="4314314"/>
                  <a:pt x="4486381" y="4311025"/>
                  <a:pt x="4499540" y="4317603"/>
                </a:cubicBezTo>
                <a:cubicBezTo>
                  <a:pt x="4512695" y="4324183"/>
                  <a:pt x="4519276" y="4320892"/>
                  <a:pt x="4519276" y="4307738"/>
                </a:cubicBezTo>
                <a:cubicBezTo>
                  <a:pt x="4519276" y="4294580"/>
                  <a:pt x="4515984" y="4288001"/>
                  <a:pt x="4509406" y="4288001"/>
                </a:cubicBezTo>
                <a:cubicBezTo>
                  <a:pt x="4502830" y="4288001"/>
                  <a:pt x="4499540" y="4281422"/>
                  <a:pt x="4499540" y="4268267"/>
                </a:cubicBezTo>
                <a:cubicBezTo>
                  <a:pt x="4499540" y="4255111"/>
                  <a:pt x="4502830" y="4248530"/>
                  <a:pt x="4509406" y="4248530"/>
                </a:cubicBezTo>
                <a:cubicBezTo>
                  <a:pt x="4515984" y="4248530"/>
                  <a:pt x="4522563" y="4251819"/>
                  <a:pt x="4529144" y="4258400"/>
                </a:cubicBezTo>
                <a:cubicBezTo>
                  <a:pt x="4535720" y="4264978"/>
                  <a:pt x="4542298" y="4264978"/>
                  <a:pt x="4548877" y="4258400"/>
                </a:cubicBezTo>
                <a:cubicBezTo>
                  <a:pt x="4555455" y="4251819"/>
                  <a:pt x="4558745" y="4248530"/>
                  <a:pt x="4558745" y="4248530"/>
                </a:cubicBezTo>
                <a:cubicBezTo>
                  <a:pt x="4571902" y="4235376"/>
                  <a:pt x="4578479" y="4235376"/>
                  <a:pt x="4578479" y="4248530"/>
                </a:cubicBezTo>
                <a:lnTo>
                  <a:pt x="4588348" y="4258400"/>
                </a:lnTo>
                <a:lnTo>
                  <a:pt x="4617950" y="4228798"/>
                </a:lnTo>
                <a:lnTo>
                  <a:pt x="4578479" y="4209063"/>
                </a:lnTo>
                <a:lnTo>
                  <a:pt x="4558745" y="4189327"/>
                </a:lnTo>
                <a:cubicBezTo>
                  <a:pt x="4571902" y="4189327"/>
                  <a:pt x="4604793" y="4195907"/>
                  <a:pt x="4657420" y="4209063"/>
                </a:cubicBezTo>
                <a:lnTo>
                  <a:pt x="4736358" y="4228798"/>
                </a:lnTo>
                <a:lnTo>
                  <a:pt x="4696888" y="4189327"/>
                </a:lnTo>
                <a:cubicBezTo>
                  <a:pt x="4670574" y="4189327"/>
                  <a:pt x="4650839" y="4182747"/>
                  <a:pt x="4637684" y="4169593"/>
                </a:cubicBezTo>
                <a:lnTo>
                  <a:pt x="4617950" y="4169593"/>
                </a:lnTo>
                <a:cubicBezTo>
                  <a:pt x="4604793" y="4169593"/>
                  <a:pt x="4591637" y="4169593"/>
                  <a:pt x="4578479" y="4169593"/>
                </a:cubicBezTo>
                <a:cubicBezTo>
                  <a:pt x="4565323" y="4169593"/>
                  <a:pt x="4558745" y="4169593"/>
                  <a:pt x="4558745" y="4169593"/>
                </a:cubicBezTo>
                <a:cubicBezTo>
                  <a:pt x="4545588" y="4169593"/>
                  <a:pt x="4542298" y="4182747"/>
                  <a:pt x="4548877" y="4209063"/>
                </a:cubicBezTo>
                <a:cubicBezTo>
                  <a:pt x="4555455" y="4235376"/>
                  <a:pt x="4539009" y="4241954"/>
                  <a:pt x="4499540" y="4228798"/>
                </a:cubicBezTo>
                <a:cubicBezTo>
                  <a:pt x="4486381" y="4228798"/>
                  <a:pt x="4476517" y="4228798"/>
                  <a:pt x="4469938" y="4228798"/>
                </a:cubicBezTo>
                <a:cubicBezTo>
                  <a:pt x="4463361" y="4228798"/>
                  <a:pt x="4453492" y="4235376"/>
                  <a:pt x="4440336" y="4248530"/>
                </a:cubicBezTo>
                <a:cubicBezTo>
                  <a:pt x="4453492" y="4222217"/>
                  <a:pt x="4466649" y="4209063"/>
                  <a:pt x="4479805" y="4209063"/>
                </a:cubicBezTo>
                <a:cubicBezTo>
                  <a:pt x="4479805" y="4182747"/>
                  <a:pt x="4433758" y="4169593"/>
                  <a:pt x="4341662" y="4169593"/>
                </a:cubicBezTo>
                <a:lnTo>
                  <a:pt x="4282457" y="4149856"/>
                </a:lnTo>
                <a:lnTo>
                  <a:pt x="4262724" y="4149856"/>
                </a:lnTo>
                <a:lnTo>
                  <a:pt x="4242988" y="4130123"/>
                </a:lnTo>
                <a:cubicBezTo>
                  <a:pt x="4269300" y="4130123"/>
                  <a:pt x="4302192" y="4130123"/>
                  <a:pt x="4341662" y="4130123"/>
                </a:cubicBezTo>
                <a:cubicBezTo>
                  <a:pt x="4354818" y="4130123"/>
                  <a:pt x="4367975" y="4130123"/>
                  <a:pt x="4381130" y="4130123"/>
                </a:cubicBezTo>
                <a:cubicBezTo>
                  <a:pt x="4394289" y="4130123"/>
                  <a:pt x="4400865" y="4130123"/>
                  <a:pt x="4400865" y="4130123"/>
                </a:cubicBezTo>
                <a:lnTo>
                  <a:pt x="4437869" y="4142457"/>
                </a:lnTo>
                <a:lnTo>
                  <a:pt x="4460072" y="4149856"/>
                </a:lnTo>
                <a:lnTo>
                  <a:pt x="4479805" y="4149856"/>
                </a:lnTo>
                <a:cubicBezTo>
                  <a:pt x="4473226" y="4143279"/>
                  <a:pt x="4467471" y="4139169"/>
                  <a:pt x="4462538" y="4137522"/>
                </a:cubicBezTo>
                <a:cubicBezTo>
                  <a:pt x="4457603" y="4135880"/>
                  <a:pt x="4453492" y="4136702"/>
                  <a:pt x="4450204" y="4139991"/>
                </a:cubicBezTo>
                <a:lnTo>
                  <a:pt x="4437869" y="4142457"/>
                </a:lnTo>
                <a:lnTo>
                  <a:pt x="4420601" y="4130123"/>
                </a:lnTo>
                <a:cubicBezTo>
                  <a:pt x="4420601" y="4130123"/>
                  <a:pt x="4414022" y="4130123"/>
                  <a:pt x="4400865" y="4130123"/>
                </a:cubicBezTo>
                <a:cubicBezTo>
                  <a:pt x="4414022" y="4116967"/>
                  <a:pt x="4427179" y="4110386"/>
                  <a:pt x="4440336" y="4110386"/>
                </a:cubicBezTo>
                <a:cubicBezTo>
                  <a:pt x="4479805" y="4123543"/>
                  <a:pt x="4499540" y="4116967"/>
                  <a:pt x="4499540" y="4090652"/>
                </a:cubicBezTo>
                <a:cubicBezTo>
                  <a:pt x="4499540" y="4077496"/>
                  <a:pt x="4489674" y="4070919"/>
                  <a:pt x="4469938" y="4070919"/>
                </a:cubicBezTo>
                <a:cubicBezTo>
                  <a:pt x="4450204" y="4070919"/>
                  <a:pt x="4433758" y="4064339"/>
                  <a:pt x="4420601" y="4051182"/>
                </a:cubicBezTo>
                <a:lnTo>
                  <a:pt x="4381130" y="4051182"/>
                </a:lnTo>
                <a:cubicBezTo>
                  <a:pt x="4381130" y="4064339"/>
                  <a:pt x="4381130" y="4074207"/>
                  <a:pt x="4381130" y="4080784"/>
                </a:cubicBezTo>
                <a:cubicBezTo>
                  <a:pt x="4381130" y="4087365"/>
                  <a:pt x="4381130" y="4090652"/>
                  <a:pt x="4381130" y="4090652"/>
                </a:cubicBezTo>
                <a:cubicBezTo>
                  <a:pt x="4367975" y="4090652"/>
                  <a:pt x="4361394" y="4087365"/>
                  <a:pt x="4361394" y="4080784"/>
                </a:cubicBezTo>
                <a:cubicBezTo>
                  <a:pt x="4361394" y="4074207"/>
                  <a:pt x="4348241" y="4070919"/>
                  <a:pt x="4321928" y="4070919"/>
                </a:cubicBezTo>
                <a:cubicBezTo>
                  <a:pt x="4361394" y="4044605"/>
                  <a:pt x="4361394" y="4024870"/>
                  <a:pt x="4321928" y="4011712"/>
                </a:cubicBezTo>
                <a:lnTo>
                  <a:pt x="4321928" y="3991979"/>
                </a:lnTo>
                <a:cubicBezTo>
                  <a:pt x="4321928" y="3991979"/>
                  <a:pt x="4328505" y="3991979"/>
                  <a:pt x="4341662" y="3991979"/>
                </a:cubicBezTo>
                <a:cubicBezTo>
                  <a:pt x="4420601" y="4044605"/>
                  <a:pt x="4473229" y="4070919"/>
                  <a:pt x="4499540" y="4070919"/>
                </a:cubicBezTo>
                <a:lnTo>
                  <a:pt x="4519276" y="4070919"/>
                </a:lnTo>
                <a:lnTo>
                  <a:pt x="4539009" y="4070919"/>
                </a:lnTo>
                <a:cubicBezTo>
                  <a:pt x="4539009" y="4057762"/>
                  <a:pt x="4525852" y="4044605"/>
                  <a:pt x="4499540" y="4031449"/>
                </a:cubicBezTo>
                <a:cubicBezTo>
                  <a:pt x="4525852" y="4044605"/>
                  <a:pt x="4545588" y="4044605"/>
                  <a:pt x="4558745" y="4031449"/>
                </a:cubicBezTo>
                <a:cubicBezTo>
                  <a:pt x="4571902" y="4018292"/>
                  <a:pt x="4571902" y="4011712"/>
                  <a:pt x="4558745" y="4011712"/>
                </a:cubicBezTo>
                <a:cubicBezTo>
                  <a:pt x="4558745" y="4011712"/>
                  <a:pt x="4552166" y="4011712"/>
                  <a:pt x="4539009" y="4011712"/>
                </a:cubicBezTo>
                <a:cubicBezTo>
                  <a:pt x="4525852" y="4011712"/>
                  <a:pt x="4515984" y="4011712"/>
                  <a:pt x="4509406" y="4011712"/>
                </a:cubicBezTo>
                <a:cubicBezTo>
                  <a:pt x="4502830" y="4011712"/>
                  <a:pt x="4499540" y="4011712"/>
                  <a:pt x="4499540" y="4011712"/>
                </a:cubicBezTo>
                <a:cubicBezTo>
                  <a:pt x="4499540" y="4011712"/>
                  <a:pt x="4492963" y="4011712"/>
                  <a:pt x="4479805" y="4011712"/>
                </a:cubicBezTo>
                <a:lnTo>
                  <a:pt x="4499540" y="4031449"/>
                </a:lnTo>
                <a:lnTo>
                  <a:pt x="4440336" y="4011712"/>
                </a:lnTo>
                <a:cubicBezTo>
                  <a:pt x="4440336" y="3998558"/>
                  <a:pt x="4433758" y="3991979"/>
                  <a:pt x="4420601" y="3991979"/>
                </a:cubicBezTo>
                <a:lnTo>
                  <a:pt x="4400865" y="3991979"/>
                </a:lnTo>
                <a:cubicBezTo>
                  <a:pt x="4387708" y="3978823"/>
                  <a:pt x="4377843" y="3972245"/>
                  <a:pt x="4371264" y="3972245"/>
                </a:cubicBezTo>
                <a:cubicBezTo>
                  <a:pt x="4364687" y="3972245"/>
                  <a:pt x="4348241" y="3972245"/>
                  <a:pt x="4321928" y="3972245"/>
                </a:cubicBezTo>
                <a:cubicBezTo>
                  <a:pt x="4295614" y="3959088"/>
                  <a:pt x="4282457" y="3959088"/>
                  <a:pt x="4282457" y="3972245"/>
                </a:cubicBezTo>
                <a:cubicBezTo>
                  <a:pt x="4282457" y="3985399"/>
                  <a:pt x="4269300" y="3988690"/>
                  <a:pt x="4242988" y="3982110"/>
                </a:cubicBezTo>
                <a:cubicBezTo>
                  <a:pt x="4216674" y="3975533"/>
                  <a:pt x="4196940" y="3975533"/>
                  <a:pt x="4183783" y="3982110"/>
                </a:cubicBezTo>
                <a:cubicBezTo>
                  <a:pt x="4170627" y="3988690"/>
                  <a:pt x="4157470" y="3982110"/>
                  <a:pt x="4144313" y="3962377"/>
                </a:cubicBezTo>
                <a:cubicBezTo>
                  <a:pt x="4131156" y="3942643"/>
                  <a:pt x="4124580" y="3939352"/>
                  <a:pt x="4124580" y="3952508"/>
                </a:cubicBezTo>
                <a:lnTo>
                  <a:pt x="4124580" y="3913038"/>
                </a:lnTo>
                <a:cubicBezTo>
                  <a:pt x="4124580" y="3913038"/>
                  <a:pt x="4127869" y="3913038"/>
                  <a:pt x="4134446" y="3913038"/>
                </a:cubicBezTo>
                <a:cubicBezTo>
                  <a:pt x="4141024" y="3913038"/>
                  <a:pt x="4150891" y="3919618"/>
                  <a:pt x="4164047" y="3932776"/>
                </a:cubicBezTo>
                <a:cubicBezTo>
                  <a:pt x="4203517" y="3959088"/>
                  <a:pt x="4229831" y="3959088"/>
                  <a:pt x="4242988" y="3932776"/>
                </a:cubicBezTo>
                <a:lnTo>
                  <a:pt x="4203517" y="3913038"/>
                </a:lnTo>
                <a:lnTo>
                  <a:pt x="4223254" y="3893304"/>
                </a:lnTo>
                <a:lnTo>
                  <a:pt x="4262724" y="3893304"/>
                </a:lnTo>
                <a:cubicBezTo>
                  <a:pt x="4249565" y="3880148"/>
                  <a:pt x="4246275" y="3870282"/>
                  <a:pt x="4252856" y="3863702"/>
                </a:cubicBezTo>
                <a:cubicBezTo>
                  <a:pt x="4259432" y="3857123"/>
                  <a:pt x="4269300" y="3853834"/>
                  <a:pt x="4282457" y="3853834"/>
                </a:cubicBezTo>
                <a:lnTo>
                  <a:pt x="4282457" y="3893304"/>
                </a:lnTo>
                <a:lnTo>
                  <a:pt x="4302192" y="3893304"/>
                </a:lnTo>
                <a:cubicBezTo>
                  <a:pt x="4315348" y="3880148"/>
                  <a:pt x="4328505" y="3860414"/>
                  <a:pt x="4341662" y="3834101"/>
                </a:cubicBezTo>
                <a:lnTo>
                  <a:pt x="4361394" y="3853834"/>
                </a:lnTo>
                <a:cubicBezTo>
                  <a:pt x="4361394" y="3866991"/>
                  <a:pt x="4361394" y="3873571"/>
                  <a:pt x="4361394" y="3873571"/>
                </a:cubicBezTo>
                <a:lnTo>
                  <a:pt x="4341662" y="3893304"/>
                </a:lnTo>
                <a:lnTo>
                  <a:pt x="4381130" y="3913038"/>
                </a:lnTo>
                <a:lnTo>
                  <a:pt x="4420601" y="3893304"/>
                </a:lnTo>
                <a:cubicBezTo>
                  <a:pt x="4433758" y="3880148"/>
                  <a:pt x="4437047" y="3870282"/>
                  <a:pt x="4430467" y="3863702"/>
                </a:cubicBezTo>
                <a:cubicBezTo>
                  <a:pt x="4423890" y="3857123"/>
                  <a:pt x="4414022" y="3860414"/>
                  <a:pt x="4400865" y="3873571"/>
                </a:cubicBezTo>
                <a:lnTo>
                  <a:pt x="4400865" y="3853834"/>
                </a:lnTo>
                <a:cubicBezTo>
                  <a:pt x="4400865" y="3840679"/>
                  <a:pt x="4407444" y="3834101"/>
                  <a:pt x="4420601" y="3834101"/>
                </a:cubicBezTo>
                <a:lnTo>
                  <a:pt x="4440336" y="3814364"/>
                </a:lnTo>
                <a:cubicBezTo>
                  <a:pt x="4440336" y="3801210"/>
                  <a:pt x="4443626" y="3791342"/>
                  <a:pt x="4450204" y="3784762"/>
                </a:cubicBezTo>
                <a:cubicBezTo>
                  <a:pt x="4456780" y="3778185"/>
                  <a:pt x="4466649" y="3774897"/>
                  <a:pt x="4479805" y="3774897"/>
                </a:cubicBezTo>
                <a:lnTo>
                  <a:pt x="4460072" y="3755160"/>
                </a:lnTo>
                <a:lnTo>
                  <a:pt x="4460072" y="3735427"/>
                </a:lnTo>
                <a:cubicBezTo>
                  <a:pt x="4486381" y="3722270"/>
                  <a:pt x="4499540" y="3715690"/>
                  <a:pt x="4499540" y="3715690"/>
                </a:cubicBezTo>
                <a:lnTo>
                  <a:pt x="4410733" y="3686088"/>
                </a:lnTo>
                <a:cubicBezTo>
                  <a:pt x="4417311" y="3692668"/>
                  <a:pt x="4420601" y="3695956"/>
                  <a:pt x="4420601" y="3695956"/>
                </a:cubicBezTo>
                <a:cubicBezTo>
                  <a:pt x="4420601" y="3709113"/>
                  <a:pt x="4407444" y="3709113"/>
                  <a:pt x="4381130" y="3695956"/>
                </a:cubicBezTo>
                <a:cubicBezTo>
                  <a:pt x="4381130" y="3689379"/>
                  <a:pt x="4382776" y="3684448"/>
                  <a:pt x="4386064" y="3681156"/>
                </a:cubicBezTo>
                <a:lnTo>
                  <a:pt x="4391000" y="3679511"/>
                </a:lnTo>
                <a:lnTo>
                  <a:pt x="4381130" y="3676223"/>
                </a:lnTo>
                <a:cubicBezTo>
                  <a:pt x="4367975" y="3676223"/>
                  <a:pt x="4361394" y="3676223"/>
                  <a:pt x="4361394" y="3676223"/>
                </a:cubicBezTo>
                <a:cubicBezTo>
                  <a:pt x="4361394" y="3663066"/>
                  <a:pt x="4354818" y="3649909"/>
                  <a:pt x="4341662" y="3636752"/>
                </a:cubicBezTo>
                <a:lnTo>
                  <a:pt x="4361394" y="3617016"/>
                </a:lnTo>
                <a:lnTo>
                  <a:pt x="4381130" y="3597282"/>
                </a:lnTo>
                <a:cubicBezTo>
                  <a:pt x="4354818" y="3597282"/>
                  <a:pt x="4331793" y="3590705"/>
                  <a:pt x="4312060" y="3577550"/>
                </a:cubicBezTo>
                <a:cubicBezTo>
                  <a:pt x="4292325" y="3564392"/>
                  <a:pt x="4289035" y="3557812"/>
                  <a:pt x="4302192" y="3557812"/>
                </a:cubicBezTo>
                <a:lnTo>
                  <a:pt x="4302192" y="3538078"/>
                </a:lnTo>
                <a:cubicBezTo>
                  <a:pt x="4289035" y="3538078"/>
                  <a:pt x="4272589" y="3538078"/>
                  <a:pt x="4252856" y="3538078"/>
                </a:cubicBezTo>
                <a:cubicBezTo>
                  <a:pt x="4233118" y="3538078"/>
                  <a:pt x="4216674" y="3538078"/>
                  <a:pt x="4203517" y="3538078"/>
                </a:cubicBezTo>
                <a:cubicBezTo>
                  <a:pt x="4190361" y="3538078"/>
                  <a:pt x="4170627" y="3534790"/>
                  <a:pt x="4144313" y="3528211"/>
                </a:cubicBezTo>
                <a:cubicBezTo>
                  <a:pt x="4117999" y="3521633"/>
                  <a:pt x="4098267" y="3518342"/>
                  <a:pt x="4085109" y="3518342"/>
                </a:cubicBezTo>
                <a:cubicBezTo>
                  <a:pt x="4071953" y="3518342"/>
                  <a:pt x="4055508" y="3518342"/>
                  <a:pt x="4035772" y="3518342"/>
                </a:cubicBezTo>
                <a:cubicBezTo>
                  <a:pt x="4016037" y="3518342"/>
                  <a:pt x="4006170" y="3511765"/>
                  <a:pt x="4006170" y="3498608"/>
                </a:cubicBezTo>
                <a:lnTo>
                  <a:pt x="4025903" y="3498608"/>
                </a:lnTo>
                <a:cubicBezTo>
                  <a:pt x="4025903" y="3498608"/>
                  <a:pt x="4025903" y="3495320"/>
                  <a:pt x="4025903" y="3488740"/>
                </a:cubicBezTo>
                <a:cubicBezTo>
                  <a:pt x="4025903" y="3482164"/>
                  <a:pt x="4016037" y="3478872"/>
                  <a:pt x="3996304" y="3478872"/>
                </a:cubicBezTo>
                <a:cubicBezTo>
                  <a:pt x="3976568" y="3478872"/>
                  <a:pt x="3960122" y="3472295"/>
                  <a:pt x="3946966" y="3459138"/>
                </a:cubicBezTo>
                <a:lnTo>
                  <a:pt x="3966699" y="3459138"/>
                </a:lnTo>
                <a:cubicBezTo>
                  <a:pt x="3979856" y="3459138"/>
                  <a:pt x="3993013" y="3459138"/>
                  <a:pt x="4006170" y="3459138"/>
                </a:cubicBezTo>
                <a:cubicBezTo>
                  <a:pt x="4019326" y="3459138"/>
                  <a:pt x="4025903" y="3465718"/>
                  <a:pt x="4025903" y="3478872"/>
                </a:cubicBezTo>
                <a:cubicBezTo>
                  <a:pt x="4039062" y="3492031"/>
                  <a:pt x="4052217" y="3495320"/>
                  <a:pt x="4065373" y="3488740"/>
                </a:cubicBezTo>
                <a:cubicBezTo>
                  <a:pt x="4078530" y="3482164"/>
                  <a:pt x="4104844" y="3472295"/>
                  <a:pt x="4144313" y="3459138"/>
                </a:cubicBezTo>
                <a:lnTo>
                  <a:pt x="4164047" y="3478872"/>
                </a:lnTo>
                <a:cubicBezTo>
                  <a:pt x="4177206" y="3492031"/>
                  <a:pt x="4190361" y="3498608"/>
                  <a:pt x="4203517" y="3498608"/>
                </a:cubicBezTo>
                <a:cubicBezTo>
                  <a:pt x="4216674" y="3498608"/>
                  <a:pt x="4229831" y="3498608"/>
                  <a:pt x="4242988" y="3498608"/>
                </a:cubicBezTo>
                <a:lnTo>
                  <a:pt x="4262724" y="3498608"/>
                </a:lnTo>
                <a:lnTo>
                  <a:pt x="4242988" y="3459138"/>
                </a:lnTo>
                <a:lnTo>
                  <a:pt x="4302192" y="3498608"/>
                </a:lnTo>
                <a:cubicBezTo>
                  <a:pt x="4328505" y="3511765"/>
                  <a:pt x="4348241" y="3518342"/>
                  <a:pt x="4361394" y="3518342"/>
                </a:cubicBezTo>
                <a:lnTo>
                  <a:pt x="4361394" y="3498608"/>
                </a:lnTo>
                <a:lnTo>
                  <a:pt x="4400865" y="3518342"/>
                </a:lnTo>
                <a:cubicBezTo>
                  <a:pt x="4387708" y="3518342"/>
                  <a:pt x="4381130" y="3518342"/>
                  <a:pt x="4381130" y="3518342"/>
                </a:cubicBezTo>
                <a:cubicBezTo>
                  <a:pt x="4381130" y="3518342"/>
                  <a:pt x="4381130" y="3524922"/>
                  <a:pt x="4381130" y="3538078"/>
                </a:cubicBezTo>
                <a:cubicBezTo>
                  <a:pt x="4394289" y="3538078"/>
                  <a:pt x="4407444" y="3534790"/>
                  <a:pt x="4420601" y="3528211"/>
                </a:cubicBezTo>
                <a:cubicBezTo>
                  <a:pt x="4433758" y="3521633"/>
                  <a:pt x="4440336" y="3521633"/>
                  <a:pt x="4440336" y="3528211"/>
                </a:cubicBezTo>
                <a:cubicBezTo>
                  <a:pt x="4440336" y="3534790"/>
                  <a:pt x="4443626" y="3538078"/>
                  <a:pt x="4450204" y="3538078"/>
                </a:cubicBezTo>
                <a:cubicBezTo>
                  <a:pt x="4456780" y="3538078"/>
                  <a:pt x="4460072" y="3531501"/>
                  <a:pt x="4460072" y="3518342"/>
                </a:cubicBezTo>
                <a:lnTo>
                  <a:pt x="4479805" y="3538078"/>
                </a:lnTo>
                <a:cubicBezTo>
                  <a:pt x="4492963" y="3551235"/>
                  <a:pt x="4499540" y="3544655"/>
                  <a:pt x="4499540" y="3518342"/>
                </a:cubicBezTo>
                <a:lnTo>
                  <a:pt x="4499540" y="3498608"/>
                </a:lnTo>
                <a:cubicBezTo>
                  <a:pt x="4486381" y="3511765"/>
                  <a:pt x="4466649" y="3505188"/>
                  <a:pt x="4440336" y="3478872"/>
                </a:cubicBezTo>
                <a:lnTo>
                  <a:pt x="4361394" y="3459138"/>
                </a:lnTo>
                <a:cubicBezTo>
                  <a:pt x="4361394" y="3472295"/>
                  <a:pt x="4361394" y="3478872"/>
                  <a:pt x="4361394" y="3478872"/>
                </a:cubicBezTo>
                <a:cubicBezTo>
                  <a:pt x="4361394" y="3478872"/>
                  <a:pt x="4354818" y="3478872"/>
                  <a:pt x="4341662" y="3478872"/>
                </a:cubicBezTo>
                <a:cubicBezTo>
                  <a:pt x="4341662" y="3465718"/>
                  <a:pt x="4344950" y="3455850"/>
                  <a:pt x="4351530" y="3449270"/>
                </a:cubicBezTo>
                <a:cubicBezTo>
                  <a:pt x="4358105" y="3442693"/>
                  <a:pt x="4374555" y="3439404"/>
                  <a:pt x="4400865" y="3439404"/>
                </a:cubicBezTo>
                <a:lnTo>
                  <a:pt x="4440336" y="3419669"/>
                </a:lnTo>
                <a:cubicBezTo>
                  <a:pt x="4440336" y="3406514"/>
                  <a:pt x="4446915" y="3399934"/>
                  <a:pt x="4460072" y="3399934"/>
                </a:cubicBezTo>
                <a:lnTo>
                  <a:pt x="4440336" y="3399934"/>
                </a:lnTo>
                <a:lnTo>
                  <a:pt x="4420601" y="3380198"/>
                </a:lnTo>
                <a:lnTo>
                  <a:pt x="4381130" y="3360464"/>
                </a:lnTo>
                <a:cubicBezTo>
                  <a:pt x="4354818" y="3360464"/>
                  <a:pt x="4341662" y="3360464"/>
                  <a:pt x="4341662" y="3360464"/>
                </a:cubicBezTo>
                <a:cubicBezTo>
                  <a:pt x="4341662" y="3347307"/>
                  <a:pt x="4315348" y="3340731"/>
                  <a:pt x="4262724" y="3340731"/>
                </a:cubicBezTo>
                <a:cubicBezTo>
                  <a:pt x="4249565" y="3340731"/>
                  <a:pt x="4246275" y="3344020"/>
                  <a:pt x="4252856" y="3350596"/>
                </a:cubicBezTo>
                <a:cubicBezTo>
                  <a:pt x="4259432" y="3357176"/>
                  <a:pt x="4269300" y="3360464"/>
                  <a:pt x="4282457" y="3360464"/>
                </a:cubicBezTo>
                <a:cubicBezTo>
                  <a:pt x="4295614" y="3360464"/>
                  <a:pt x="4302192" y="3360464"/>
                  <a:pt x="4302192" y="3360464"/>
                </a:cubicBezTo>
                <a:cubicBezTo>
                  <a:pt x="4302192" y="3373621"/>
                  <a:pt x="4315348" y="3380198"/>
                  <a:pt x="4341662" y="3380198"/>
                </a:cubicBezTo>
                <a:lnTo>
                  <a:pt x="4400865" y="3399934"/>
                </a:lnTo>
                <a:cubicBezTo>
                  <a:pt x="4374555" y="3399934"/>
                  <a:pt x="4344950" y="3396646"/>
                  <a:pt x="4312060" y="3390067"/>
                </a:cubicBezTo>
                <a:cubicBezTo>
                  <a:pt x="4279168" y="3383489"/>
                  <a:pt x="4259432" y="3376909"/>
                  <a:pt x="4252856" y="3370332"/>
                </a:cubicBezTo>
                <a:cubicBezTo>
                  <a:pt x="4246275" y="3363755"/>
                  <a:pt x="4242988" y="3360464"/>
                  <a:pt x="4242988" y="3360464"/>
                </a:cubicBezTo>
                <a:cubicBezTo>
                  <a:pt x="4242988" y="3347307"/>
                  <a:pt x="4242988" y="3337442"/>
                  <a:pt x="4242988" y="3330862"/>
                </a:cubicBezTo>
                <a:cubicBezTo>
                  <a:pt x="4242988" y="3324285"/>
                  <a:pt x="4236411" y="3320994"/>
                  <a:pt x="4223254" y="3320994"/>
                </a:cubicBezTo>
                <a:cubicBezTo>
                  <a:pt x="4210097" y="3320994"/>
                  <a:pt x="4200229" y="3320994"/>
                  <a:pt x="4193652" y="3320994"/>
                </a:cubicBezTo>
                <a:cubicBezTo>
                  <a:pt x="4187072" y="3320994"/>
                  <a:pt x="4183783" y="3327574"/>
                  <a:pt x="4183783" y="3340731"/>
                </a:cubicBezTo>
                <a:cubicBezTo>
                  <a:pt x="4170627" y="3340731"/>
                  <a:pt x="4157470" y="3344020"/>
                  <a:pt x="4144313" y="3350596"/>
                </a:cubicBezTo>
                <a:cubicBezTo>
                  <a:pt x="4131156" y="3357176"/>
                  <a:pt x="4121289" y="3357176"/>
                  <a:pt x="4114712" y="3350596"/>
                </a:cubicBezTo>
                <a:cubicBezTo>
                  <a:pt x="4108134" y="3344020"/>
                  <a:pt x="4091687" y="3340731"/>
                  <a:pt x="4065373" y="3340731"/>
                </a:cubicBezTo>
                <a:cubicBezTo>
                  <a:pt x="4039062" y="3340731"/>
                  <a:pt x="4012748" y="3320994"/>
                  <a:pt x="3986434" y="3281525"/>
                </a:cubicBezTo>
                <a:cubicBezTo>
                  <a:pt x="3973279" y="3268370"/>
                  <a:pt x="3953542" y="3265081"/>
                  <a:pt x="3927232" y="3271658"/>
                </a:cubicBezTo>
                <a:cubicBezTo>
                  <a:pt x="3900918" y="3278235"/>
                  <a:pt x="3894339" y="3271658"/>
                  <a:pt x="3907496" y="3251922"/>
                </a:cubicBezTo>
                <a:cubicBezTo>
                  <a:pt x="3920652" y="3232188"/>
                  <a:pt x="3920652" y="3222320"/>
                  <a:pt x="3907496" y="3222320"/>
                </a:cubicBezTo>
                <a:lnTo>
                  <a:pt x="3927232" y="3222320"/>
                </a:lnTo>
                <a:cubicBezTo>
                  <a:pt x="3927232" y="3222320"/>
                  <a:pt x="3927232" y="3215743"/>
                  <a:pt x="3927232" y="3202587"/>
                </a:cubicBezTo>
                <a:cubicBezTo>
                  <a:pt x="3927232" y="3189430"/>
                  <a:pt x="3933809" y="3189430"/>
                  <a:pt x="3946966" y="3202587"/>
                </a:cubicBezTo>
                <a:lnTo>
                  <a:pt x="3986434" y="3222320"/>
                </a:lnTo>
                <a:lnTo>
                  <a:pt x="4045640" y="3242056"/>
                </a:lnTo>
                <a:lnTo>
                  <a:pt x="4085109" y="3261790"/>
                </a:lnTo>
                <a:lnTo>
                  <a:pt x="4045640" y="3261790"/>
                </a:lnTo>
                <a:cubicBezTo>
                  <a:pt x="4019326" y="3248634"/>
                  <a:pt x="4002880" y="3245345"/>
                  <a:pt x="3996304" y="3251922"/>
                </a:cubicBezTo>
                <a:cubicBezTo>
                  <a:pt x="3989723" y="3258502"/>
                  <a:pt x="3999593" y="3268370"/>
                  <a:pt x="4025903" y="3281525"/>
                </a:cubicBezTo>
                <a:lnTo>
                  <a:pt x="4164047" y="3301260"/>
                </a:lnTo>
                <a:lnTo>
                  <a:pt x="4203517" y="3301260"/>
                </a:lnTo>
                <a:lnTo>
                  <a:pt x="4242988" y="3281525"/>
                </a:lnTo>
                <a:lnTo>
                  <a:pt x="4262724" y="3281525"/>
                </a:lnTo>
                <a:lnTo>
                  <a:pt x="4282457" y="3301260"/>
                </a:lnTo>
                <a:cubicBezTo>
                  <a:pt x="4282457" y="3314417"/>
                  <a:pt x="4295614" y="3320994"/>
                  <a:pt x="4321928" y="3320994"/>
                </a:cubicBezTo>
                <a:lnTo>
                  <a:pt x="4420601" y="3320994"/>
                </a:lnTo>
                <a:cubicBezTo>
                  <a:pt x="4460072" y="3334153"/>
                  <a:pt x="4479805" y="3337442"/>
                  <a:pt x="4479805" y="3330862"/>
                </a:cubicBezTo>
                <a:cubicBezTo>
                  <a:pt x="4479805" y="3324285"/>
                  <a:pt x="4479805" y="3320994"/>
                  <a:pt x="4479805" y="3320994"/>
                </a:cubicBezTo>
                <a:cubicBezTo>
                  <a:pt x="4479805" y="3320994"/>
                  <a:pt x="4473229" y="3317705"/>
                  <a:pt x="4460072" y="3311128"/>
                </a:cubicBezTo>
                <a:cubicBezTo>
                  <a:pt x="4446915" y="3304549"/>
                  <a:pt x="4427179" y="3294684"/>
                  <a:pt x="4400865" y="3281525"/>
                </a:cubicBezTo>
                <a:lnTo>
                  <a:pt x="4361394" y="3261790"/>
                </a:lnTo>
                <a:lnTo>
                  <a:pt x="4381130" y="3261790"/>
                </a:lnTo>
                <a:cubicBezTo>
                  <a:pt x="4486381" y="3288104"/>
                  <a:pt x="4532433" y="3294684"/>
                  <a:pt x="4519276" y="3281525"/>
                </a:cubicBezTo>
                <a:cubicBezTo>
                  <a:pt x="4519276" y="3268370"/>
                  <a:pt x="4512695" y="3261790"/>
                  <a:pt x="4499540" y="3261790"/>
                </a:cubicBezTo>
                <a:cubicBezTo>
                  <a:pt x="4499540" y="3235479"/>
                  <a:pt x="4473229" y="3222320"/>
                  <a:pt x="4420601" y="3222320"/>
                </a:cubicBezTo>
                <a:lnTo>
                  <a:pt x="4381130" y="3202587"/>
                </a:lnTo>
                <a:cubicBezTo>
                  <a:pt x="4354818" y="3189430"/>
                  <a:pt x="4341662" y="3182850"/>
                  <a:pt x="4341662" y="3182850"/>
                </a:cubicBezTo>
                <a:cubicBezTo>
                  <a:pt x="4341662" y="3156540"/>
                  <a:pt x="4344950" y="3149959"/>
                  <a:pt x="4351530" y="3163116"/>
                </a:cubicBezTo>
                <a:cubicBezTo>
                  <a:pt x="4358105" y="3176273"/>
                  <a:pt x="4381130" y="3186141"/>
                  <a:pt x="4420601" y="3192718"/>
                </a:cubicBezTo>
                <a:cubicBezTo>
                  <a:pt x="4460072" y="3199298"/>
                  <a:pt x="4486381" y="3202587"/>
                  <a:pt x="4499540" y="3202587"/>
                </a:cubicBezTo>
                <a:cubicBezTo>
                  <a:pt x="4512695" y="3202587"/>
                  <a:pt x="4519276" y="3196009"/>
                  <a:pt x="4519276" y="3182850"/>
                </a:cubicBezTo>
                <a:cubicBezTo>
                  <a:pt x="4519276" y="3169696"/>
                  <a:pt x="4506119" y="3166407"/>
                  <a:pt x="4479805" y="3172984"/>
                </a:cubicBezTo>
                <a:cubicBezTo>
                  <a:pt x="4453492" y="3179561"/>
                  <a:pt x="4440336" y="3179561"/>
                  <a:pt x="4440336" y="3172984"/>
                </a:cubicBezTo>
                <a:cubicBezTo>
                  <a:pt x="4440336" y="3166407"/>
                  <a:pt x="4446915" y="3163116"/>
                  <a:pt x="4460072" y="3163116"/>
                </a:cubicBezTo>
                <a:lnTo>
                  <a:pt x="4479805" y="3143382"/>
                </a:lnTo>
                <a:cubicBezTo>
                  <a:pt x="4466649" y="3130226"/>
                  <a:pt x="4446915" y="3123646"/>
                  <a:pt x="4420601" y="3123646"/>
                </a:cubicBezTo>
                <a:cubicBezTo>
                  <a:pt x="4394289" y="3110490"/>
                  <a:pt x="4374555" y="3097335"/>
                  <a:pt x="4361394" y="3084176"/>
                </a:cubicBezTo>
                <a:lnTo>
                  <a:pt x="4381130" y="3084176"/>
                </a:lnTo>
                <a:cubicBezTo>
                  <a:pt x="4394289" y="3084176"/>
                  <a:pt x="4400865" y="3074310"/>
                  <a:pt x="4400865" y="3054574"/>
                </a:cubicBezTo>
                <a:cubicBezTo>
                  <a:pt x="4400865" y="3034840"/>
                  <a:pt x="4394289" y="3024972"/>
                  <a:pt x="4381130" y="3024972"/>
                </a:cubicBezTo>
                <a:cubicBezTo>
                  <a:pt x="4367975" y="3024972"/>
                  <a:pt x="4361394" y="3031552"/>
                  <a:pt x="4361394" y="3044708"/>
                </a:cubicBezTo>
                <a:lnTo>
                  <a:pt x="4321928" y="3024972"/>
                </a:lnTo>
                <a:cubicBezTo>
                  <a:pt x="4295614" y="3011815"/>
                  <a:pt x="4282457" y="3005238"/>
                  <a:pt x="4282457" y="3005238"/>
                </a:cubicBezTo>
                <a:cubicBezTo>
                  <a:pt x="4229831" y="3005238"/>
                  <a:pt x="4190361" y="2998661"/>
                  <a:pt x="4164047" y="2985502"/>
                </a:cubicBezTo>
                <a:cubicBezTo>
                  <a:pt x="4150891" y="2972349"/>
                  <a:pt x="4144313" y="2959191"/>
                  <a:pt x="4144313" y="2946034"/>
                </a:cubicBezTo>
                <a:cubicBezTo>
                  <a:pt x="4157470" y="2946034"/>
                  <a:pt x="4164047" y="2946034"/>
                  <a:pt x="4164047" y="2946034"/>
                </a:cubicBezTo>
                <a:cubicBezTo>
                  <a:pt x="4164047" y="2946034"/>
                  <a:pt x="4170627" y="2952611"/>
                  <a:pt x="4183783" y="2965768"/>
                </a:cubicBezTo>
                <a:cubicBezTo>
                  <a:pt x="4196940" y="2965768"/>
                  <a:pt x="4203517" y="2962480"/>
                  <a:pt x="4203517" y="2955900"/>
                </a:cubicBezTo>
                <a:cubicBezTo>
                  <a:pt x="4203517" y="2949323"/>
                  <a:pt x="4210097" y="2949323"/>
                  <a:pt x="4223254" y="2955900"/>
                </a:cubicBezTo>
                <a:cubicBezTo>
                  <a:pt x="4236411" y="2962480"/>
                  <a:pt x="4249565" y="2962480"/>
                  <a:pt x="4262724" y="2955900"/>
                </a:cubicBezTo>
                <a:cubicBezTo>
                  <a:pt x="4275878" y="2949323"/>
                  <a:pt x="4282457" y="2942743"/>
                  <a:pt x="4282457" y="2936166"/>
                </a:cubicBezTo>
                <a:cubicBezTo>
                  <a:pt x="4282457" y="2929589"/>
                  <a:pt x="4275878" y="2926299"/>
                  <a:pt x="4262724" y="2926299"/>
                </a:cubicBezTo>
                <a:cubicBezTo>
                  <a:pt x="4249565" y="2926299"/>
                  <a:pt x="4236411" y="2913141"/>
                  <a:pt x="4223254" y="2886828"/>
                </a:cubicBezTo>
                <a:lnTo>
                  <a:pt x="4183783" y="2847358"/>
                </a:lnTo>
                <a:lnTo>
                  <a:pt x="4242988" y="2847358"/>
                </a:lnTo>
                <a:cubicBezTo>
                  <a:pt x="4269300" y="2847358"/>
                  <a:pt x="4282457" y="2844069"/>
                  <a:pt x="4282457" y="2837492"/>
                </a:cubicBezTo>
                <a:cubicBezTo>
                  <a:pt x="4282457" y="2830913"/>
                  <a:pt x="4275878" y="2827624"/>
                  <a:pt x="4262724" y="2827624"/>
                </a:cubicBezTo>
                <a:cubicBezTo>
                  <a:pt x="4210097" y="2840781"/>
                  <a:pt x="4170627" y="2827624"/>
                  <a:pt x="4144313" y="2788155"/>
                </a:cubicBezTo>
                <a:lnTo>
                  <a:pt x="4124580" y="2768420"/>
                </a:lnTo>
                <a:lnTo>
                  <a:pt x="4124580" y="2788155"/>
                </a:lnTo>
                <a:cubicBezTo>
                  <a:pt x="4111423" y="2788155"/>
                  <a:pt x="4098267" y="2788155"/>
                  <a:pt x="4085109" y="2788155"/>
                </a:cubicBezTo>
                <a:lnTo>
                  <a:pt x="4065373" y="2768420"/>
                </a:lnTo>
                <a:lnTo>
                  <a:pt x="4065373" y="2748684"/>
                </a:lnTo>
                <a:cubicBezTo>
                  <a:pt x="4065373" y="2735527"/>
                  <a:pt x="4065373" y="2728950"/>
                  <a:pt x="4065373" y="2728950"/>
                </a:cubicBezTo>
                <a:lnTo>
                  <a:pt x="3966699" y="2728950"/>
                </a:lnTo>
                <a:cubicBezTo>
                  <a:pt x="3966699" y="2715793"/>
                  <a:pt x="3960122" y="2715793"/>
                  <a:pt x="3946966" y="2728950"/>
                </a:cubicBezTo>
                <a:lnTo>
                  <a:pt x="3887761" y="2709216"/>
                </a:lnTo>
                <a:lnTo>
                  <a:pt x="4006170" y="2709216"/>
                </a:lnTo>
                <a:lnTo>
                  <a:pt x="4045640" y="2709216"/>
                </a:lnTo>
                <a:cubicBezTo>
                  <a:pt x="4045640" y="2709216"/>
                  <a:pt x="4078530" y="2709216"/>
                  <a:pt x="4144313" y="2709216"/>
                </a:cubicBezTo>
                <a:cubicBezTo>
                  <a:pt x="4170627" y="2709216"/>
                  <a:pt x="4196940" y="2705925"/>
                  <a:pt x="4223254" y="2699348"/>
                </a:cubicBezTo>
                <a:cubicBezTo>
                  <a:pt x="4249565" y="2692772"/>
                  <a:pt x="4262724" y="2689480"/>
                  <a:pt x="4262724" y="2689480"/>
                </a:cubicBezTo>
                <a:lnTo>
                  <a:pt x="4282457" y="2689480"/>
                </a:lnTo>
                <a:cubicBezTo>
                  <a:pt x="4308771" y="2676323"/>
                  <a:pt x="4321928" y="2682903"/>
                  <a:pt x="4321928" y="2709216"/>
                </a:cubicBezTo>
                <a:lnTo>
                  <a:pt x="4361394" y="2709216"/>
                </a:lnTo>
                <a:lnTo>
                  <a:pt x="4341662" y="2669746"/>
                </a:lnTo>
                <a:cubicBezTo>
                  <a:pt x="4341662" y="2656589"/>
                  <a:pt x="4348241" y="2650011"/>
                  <a:pt x="4361394" y="2650011"/>
                </a:cubicBezTo>
                <a:cubicBezTo>
                  <a:pt x="4348241" y="2636853"/>
                  <a:pt x="4335085" y="2636853"/>
                  <a:pt x="4321928" y="2650011"/>
                </a:cubicBezTo>
                <a:cubicBezTo>
                  <a:pt x="4308771" y="2663166"/>
                  <a:pt x="4289035" y="2663166"/>
                  <a:pt x="4262724" y="2650011"/>
                </a:cubicBezTo>
                <a:cubicBezTo>
                  <a:pt x="4236411" y="2636853"/>
                  <a:pt x="4216674" y="2633564"/>
                  <a:pt x="4203517" y="2640144"/>
                </a:cubicBezTo>
                <a:cubicBezTo>
                  <a:pt x="4190361" y="2646722"/>
                  <a:pt x="4190361" y="2656589"/>
                  <a:pt x="4203517" y="2669746"/>
                </a:cubicBezTo>
                <a:lnTo>
                  <a:pt x="4183783" y="2689480"/>
                </a:lnTo>
                <a:cubicBezTo>
                  <a:pt x="4170627" y="2676323"/>
                  <a:pt x="4150891" y="2669746"/>
                  <a:pt x="4124580" y="2669746"/>
                </a:cubicBezTo>
                <a:lnTo>
                  <a:pt x="4065373" y="2669746"/>
                </a:lnTo>
                <a:cubicBezTo>
                  <a:pt x="4065373" y="2656589"/>
                  <a:pt x="4058796" y="2650011"/>
                  <a:pt x="4045640" y="2650011"/>
                </a:cubicBezTo>
                <a:cubicBezTo>
                  <a:pt x="4032483" y="2650011"/>
                  <a:pt x="4025903" y="2650011"/>
                  <a:pt x="4025903" y="2650011"/>
                </a:cubicBezTo>
                <a:lnTo>
                  <a:pt x="4006170" y="2650011"/>
                </a:lnTo>
                <a:cubicBezTo>
                  <a:pt x="3979856" y="2636853"/>
                  <a:pt x="3940385" y="2630276"/>
                  <a:pt x="3887761" y="2630276"/>
                </a:cubicBezTo>
                <a:cubicBezTo>
                  <a:pt x="3848292" y="2617119"/>
                  <a:pt x="3828555" y="2610542"/>
                  <a:pt x="3828555" y="2610542"/>
                </a:cubicBezTo>
                <a:cubicBezTo>
                  <a:pt x="3841711" y="2597386"/>
                  <a:pt x="3841711" y="2590806"/>
                  <a:pt x="3828555" y="2590806"/>
                </a:cubicBezTo>
                <a:lnTo>
                  <a:pt x="3808822" y="2590806"/>
                </a:lnTo>
                <a:lnTo>
                  <a:pt x="3808822" y="2571072"/>
                </a:lnTo>
                <a:lnTo>
                  <a:pt x="3789088" y="2590806"/>
                </a:lnTo>
                <a:cubicBezTo>
                  <a:pt x="3789088" y="2603964"/>
                  <a:pt x="3785797" y="2610542"/>
                  <a:pt x="3779220" y="2610542"/>
                </a:cubicBezTo>
                <a:cubicBezTo>
                  <a:pt x="3772642" y="2610542"/>
                  <a:pt x="3766063" y="2613831"/>
                  <a:pt x="3759485" y="2620408"/>
                </a:cubicBezTo>
                <a:cubicBezTo>
                  <a:pt x="3752906" y="2626987"/>
                  <a:pt x="3756195" y="2636853"/>
                  <a:pt x="3769351" y="2650011"/>
                </a:cubicBezTo>
                <a:lnTo>
                  <a:pt x="3789088" y="2689480"/>
                </a:lnTo>
                <a:lnTo>
                  <a:pt x="3769351" y="2709216"/>
                </a:lnTo>
                <a:cubicBezTo>
                  <a:pt x="3769351" y="2722373"/>
                  <a:pt x="3775931" y="2725661"/>
                  <a:pt x="3789088" y="2719082"/>
                </a:cubicBezTo>
                <a:cubicBezTo>
                  <a:pt x="3802244" y="2712505"/>
                  <a:pt x="3812110" y="2712505"/>
                  <a:pt x="3818690" y="2719082"/>
                </a:cubicBezTo>
                <a:cubicBezTo>
                  <a:pt x="3825267" y="2725661"/>
                  <a:pt x="3835133" y="2722373"/>
                  <a:pt x="3848292" y="2709216"/>
                </a:cubicBezTo>
                <a:lnTo>
                  <a:pt x="3868025" y="2709216"/>
                </a:lnTo>
                <a:cubicBezTo>
                  <a:pt x="3868025" y="2722373"/>
                  <a:pt x="3881182" y="2735527"/>
                  <a:pt x="3907496" y="2748684"/>
                </a:cubicBezTo>
                <a:cubicBezTo>
                  <a:pt x="3946966" y="2761840"/>
                  <a:pt x="3966699" y="2768420"/>
                  <a:pt x="3966699" y="2768420"/>
                </a:cubicBezTo>
                <a:lnTo>
                  <a:pt x="3986434" y="2788155"/>
                </a:lnTo>
                <a:cubicBezTo>
                  <a:pt x="3960122" y="2788155"/>
                  <a:pt x="3940385" y="2784866"/>
                  <a:pt x="3927232" y="2778288"/>
                </a:cubicBezTo>
                <a:cubicBezTo>
                  <a:pt x="3914073" y="2771709"/>
                  <a:pt x="3900918" y="2768420"/>
                  <a:pt x="3887761" y="2768420"/>
                </a:cubicBezTo>
                <a:lnTo>
                  <a:pt x="3868025" y="2748684"/>
                </a:lnTo>
                <a:lnTo>
                  <a:pt x="3789088" y="2748684"/>
                </a:lnTo>
                <a:lnTo>
                  <a:pt x="3690414" y="2748684"/>
                </a:lnTo>
                <a:cubicBezTo>
                  <a:pt x="3677257" y="2748684"/>
                  <a:pt x="3657521" y="2748684"/>
                  <a:pt x="3631207" y="2748684"/>
                </a:cubicBezTo>
                <a:cubicBezTo>
                  <a:pt x="3618052" y="2735527"/>
                  <a:pt x="3591740" y="2722373"/>
                  <a:pt x="3552270" y="2709216"/>
                </a:cubicBezTo>
                <a:lnTo>
                  <a:pt x="3473329" y="2669746"/>
                </a:lnTo>
                <a:cubicBezTo>
                  <a:pt x="3473329" y="2669746"/>
                  <a:pt x="3466751" y="2666455"/>
                  <a:pt x="3453596" y="2659878"/>
                </a:cubicBezTo>
                <a:cubicBezTo>
                  <a:pt x="3440438" y="2653301"/>
                  <a:pt x="3427282" y="2646722"/>
                  <a:pt x="3414125" y="2640144"/>
                </a:cubicBezTo>
                <a:cubicBezTo>
                  <a:pt x="3400969" y="2633564"/>
                  <a:pt x="3387812" y="2626987"/>
                  <a:pt x="3374655" y="2620408"/>
                </a:cubicBezTo>
                <a:cubicBezTo>
                  <a:pt x="3361499" y="2613831"/>
                  <a:pt x="3354922" y="2610542"/>
                  <a:pt x="3354922" y="2610542"/>
                </a:cubicBezTo>
                <a:cubicBezTo>
                  <a:pt x="3354922" y="2610542"/>
                  <a:pt x="3358210" y="2610542"/>
                  <a:pt x="3364787" y="2610542"/>
                </a:cubicBezTo>
                <a:cubicBezTo>
                  <a:pt x="3371367" y="2610542"/>
                  <a:pt x="3381231" y="2610542"/>
                  <a:pt x="3394392" y="2610542"/>
                </a:cubicBezTo>
                <a:lnTo>
                  <a:pt x="3414125" y="2590806"/>
                </a:lnTo>
                <a:lnTo>
                  <a:pt x="3394392" y="2571072"/>
                </a:lnTo>
                <a:cubicBezTo>
                  <a:pt x="3381231" y="2557915"/>
                  <a:pt x="3371367" y="2551336"/>
                  <a:pt x="3364787" y="2551336"/>
                </a:cubicBezTo>
                <a:cubicBezTo>
                  <a:pt x="3358210" y="2551336"/>
                  <a:pt x="3354922" y="2557915"/>
                  <a:pt x="3354922" y="2571072"/>
                </a:cubicBezTo>
                <a:lnTo>
                  <a:pt x="3335185" y="2590806"/>
                </a:lnTo>
                <a:lnTo>
                  <a:pt x="3275980" y="2551336"/>
                </a:lnTo>
                <a:cubicBezTo>
                  <a:pt x="3249668" y="2551336"/>
                  <a:pt x="3233223" y="2541470"/>
                  <a:pt x="3226646" y="2521734"/>
                </a:cubicBezTo>
                <a:cubicBezTo>
                  <a:pt x="3220065" y="2502000"/>
                  <a:pt x="3223354" y="2485555"/>
                  <a:pt x="3236511" y="2472398"/>
                </a:cubicBezTo>
                <a:lnTo>
                  <a:pt x="3236511" y="2432928"/>
                </a:lnTo>
                <a:lnTo>
                  <a:pt x="3315451" y="2452662"/>
                </a:lnTo>
                <a:cubicBezTo>
                  <a:pt x="3341764" y="2465818"/>
                  <a:pt x="3361499" y="2472398"/>
                  <a:pt x="3374655" y="2472398"/>
                </a:cubicBezTo>
                <a:cubicBezTo>
                  <a:pt x="3387812" y="2472398"/>
                  <a:pt x="3387812" y="2465818"/>
                  <a:pt x="3374655" y="2452662"/>
                </a:cubicBezTo>
                <a:cubicBezTo>
                  <a:pt x="3374655" y="2439505"/>
                  <a:pt x="3358210" y="2426351"/>
                  <a:pt x="3325320" y="2413195"/>
                </a:cubicBezTo>
                <a:cubicBezTo>
                  <a:pt x="3292426" y="2400037"/>
                  <a:pt x="3262825" y="2386881"/>
                  <a:pt x="3236511" y="2373724"/>
                </a:cubicBezTo>
                <a:cubicBezTo>
                  <a:pt x="3210199" y="2360567"/>
                  <a:pt x="3190463" y="2353988"/>
                  <a:pt x="3177307" y="2353988"/>
                </a:cubicBezTo>
                <a:cubicBezTo>
                  <a:pt x="3177307" y="2353988"/>
                  <a:pt x="3170730" y="2353988"/>
                  <a:pt x="3157573" y="2353988"/>
                </a:cubicBezTo>
                <a:lnTo>
                  <a:pt x="3098365" y="2334254"/>
                </a:lnTo>
                <a:lnTo>
                  <a:pt x="3078633" y="2334254"/>
                </a:lnTo>
                <a:lnTo>
                  <a:pt x="3078633" y="2314520"/>
                </a:lnTo>
                <a:cubicBezTo>
                  <a:pt x="3065476" y="2314520"/>
                  <a:pt x="3058899" y="2311229"/>
                  <a:pt x="3058899" y="2304652"/>
                </a:cubicBezTo>
                <a:cubicBezTo>
                  <a:pt x="3058899" y="2298072"/>
                  <a:pt x="3052320" y="2301361"/>
                  <a:pt x="3039163" y="2314520"/>
                </a:cubicBezTo>
                <a:cubicBezTo>
                  <a:pt x="3052320" y="2314520"/>
                  <a:pt x="3062188" y="2327677"/>
                  <a:pt x="3068764" y="2353988"/>
                </a:cubicBezTo>
                <a:cubicBezTo>
                  <a:pt x="3075345" y="2380301"/>
                  <a:pt x="3085213" y="2386881"/>
                  <a:pt x="3098365" y="2373724"/>
                </a:cubicBezTo>
                <a:cubicBezTo>
                  <a:pt x="3098365" y="2373724"/>
                  <a:pt x="3101658" y="2377013"/>
                  <a:pt x="3108235" y="2383590"/>
                </a:cubicBezTo>
                <a:cubicBezTo>
                  <a:pt x="3114811" y="2390169"/>
                  <a:pt x="3124679" y="2393458"/>
                  <a:pt x="3137836" y="2393458"/>
                </a:cubicBezTo>
                <a:cubicBezTo>
                  <a:pt x="3150993" y="2406614"/>
                  <a:pt x="3167439" y="2416484"/>
                  <a:pt x="3187175" y="2423060"/>
                </a:cubicBezTo>
                <a:cubicBezTo>
                  <a:pt x="3206909" y="2429639"/>
                  <a:pt x="3216777" y="2432928"/>
                  <a:pt x="3216777" y="2432928"/>
                </a:cubicBezTo>
                <a:lnTo>
                  <a:pt x="3236511" y="2432928"/>
                </a:lnTo>
                <a:lnTo>
                  <a:pt x="3216777" y="2452662"/>
                </a:lnTo>
                <a:lnTo>
                  <a:pt x="3177307" y="2452662"/>
                </a:lnTo>
                <a:cubicBezTo>
                  <a:pt x="3164150" y="2439505"/>
                  <a:pt x="3144417" y="2432928"/>
                  <a:pt x="3118103" y="2432928"/>
                </a:cubicBezTo>
                <a:cubicBezTo>
                  <a:pt x="3118103" y="2432928"/>
                  <a:pt x="3114811" y="2429639"/>
                  <a:pt x="3108235" y="2423060"/>
                </a:cubicBezTo>
                <a:cubicBezTo>
                  <a:pt x="3101658" y="2416484"/>
                  <a:pt x="3091789" y="2406614"/>
                  <a:pt x="3078633" y="2393458"/>
                </a:cubicBezTo>
                <a:lnTo>
                  <a:pt x="3058899" y="2373724"/>
                </a:lnTo>
                <a:lnTo>
                  <a:pt x="3019428" y="2373724"/>
                </a:lnTo>
                <a:lnTo>
                  <a:pt x="2979959" y="2373724"/>
                </a:lnTo>
                <a:lnTo>
                  <a:pt x="3019428" y="2393458"/>
                </a:lnTo>
                <a:cubicBezTo>
                  <a:pt x="3032585" y="2406614"/>
                  <a:pt x="3039163" y="2426351"/>
                  <a:pt x="3039163" y="2452662"/>
                </a:cubicBezTo>
                <a:cubicBezTo>
                  <a:pt x="3026006" y="2452662"/>
                  <a:pt x="3019428" y="2446085"/>
                  <a:pt x="3019428" y="2432928"/>
                </a:cubicBezTo>
                <a:cubicBezTo>
                  <a:pt x="3006273" y="2419771"/>
                  <a:pt x="2996403" y="2416484"/>
                  <a:pt x="2989827" y="2423060"/>
                </a:cubicBezTo>
                <a:cubicBezTo>
                  <a:pt x="2983248" y="2429639"/>
                  <a:pt x="2966802" y="2423060"/>
                  <a:pt x="2940489" y="2403326"/>
                </a:cubicBezTo>
                <a:cubicBezTo>
                  <a:pt x="2914176" y="2383590"/>
                  <a:pt x="2901019" y="2380301"/>
                  <a:pt x="2901019" y="2393458"/>
                </a:cubicBezTo>
                <a:cubicBezTo>
                  <a:pt x="2901019" y="2406614"/>
                  <a:pt x="2907598" y="2413195"/>
                  <a:pt x="2920755" y="2413195"/>
                </a:cubicBezTo>
                <a:lnTo>
                  <a:pt x="2920755" y="2432928"/>
                </a:lnTo>
                <a:cubicBezTo>
                  <a:pt x="2907598" y="2419771"/>
                  <a:pt x="2897730" y="2406614"/>
                  <a:pt x="2891152" y="2393458"/>
                </a:cubicBezTo>
                <a:cubicBezTo>
                  <a:pt x="2884573" y="2380301"/>
                  <a:pt x="2874705" y="2367145"/>
                  <a:pt x="2861551" y="2353988"/>
                </a:cubicBezTo>
                <a:lnTo>
                  <a:pt x="2861551" y="2373724"/>
                </a:lnTo>
                <a:lnTo>
                  <a:pt x="2861551" y="2393458"/>
                </a:lnTo>
                <a:cubicBezTo>
                  <a:pt x="2848395" y="2393458"/>
                  <a:pt x="2838526" y="2390169"/>
                  <a:pt x="2831947" y="2383590"/>
                </a:cubicBezTo>
                <a:cubicBezTo>
                  <a:pt x="2825370" y="2377013"/>
                  <a:pt x="2812213" y="2370434"/>
                  <a:pt x="2792479" y="2363856"/>
                </a:cubicBezTo>
                <a:cubicBezTo>
                  <a:pt x="2772742" y="2357279"/>
                  <a:pt x="2756297" y="2347411"/>
                  <a:pt x="2743140" y="2334254"/>
                </a:cubicBezTo>
                <a:cubicBezTo>
                  <a:pt x="2743140" y="2334254"/>
                  <a:pt x="2736564" y="2330965"/>
                  <a:pt x="2723407" y="2324387"/>
                </a:cubicBezTo>
                <a:cubicBezTo>
                  <a:pt x="2710250" y="2317809"/>
                  <a:pt x="2703671" y="2314520"/>
                  <a:pt x="2703671" y="2314520"/>
                </a:cubicBezTo>
                <a:lnTo>
                  <a:pt x="2644467" y="2314520"/>
                </a:lnTo>
                <a:lnTo>
                  <a:pt x="2604996" y="2294784"/>
                </a:lnTo>
                <a:lnTo>
                  <a:pt x="2585263" y="2314520"/>
                </a:lnTo>
                <a:lnTo>
                  <a:pt x="2565527" y="2294784"/>
                </a:lnTo>
                <a:lnTo>
                  <a:pt x="2486588" y="2235580"/>
                </a:lnTo>
                <a:cubicBezTo>
                  <a:pt x="2447117" y="2209266"/>
                  <a:pt x="2427385" y="2192821"/>
                  <a:pt x="2427385" y="2186243"/>
                </a:cubicBezTo>
                <a:cubicBezTo>
                  <a:pt x="2427385" y="2179665"/>
                  <a:pt x="2430674" y="2179665"/>
                  <a:pt x="2437251" y="2186243"/>
                </a:cubicBezTo>
                <a:cubicBezTo>
                  <a:pt x="2443830" y="2192821"/>
                  <a:pt x="2450406" y="2189533"/>
                  <a:pt x="2456987" y="2176376"/>
                </a:cubicBezTo>
                <a:cubicBezTo>
                  <a:pt x="2463563" y="2163219"/>
                  <a:pt x="2473431" y="2163219"/>
                  <a:pt x="2486588" y="2176376"/>
                </a:cubicBezTo>
                <a:cubicBezTo>
                  <a:pt x="2499745" y="2176376"/>
                  <a:pt x="2506323" y="2179665"/>
                  <a:pt x="2506323" y="2186243"/>
                </a:cubicBezTo>
                <a:cubicBezTo>
                  <a:pt x="2506323" y="2192821"/>
                  <a:pt x="2512902" y="2189533"/>
                  <a:pt x="2526059" y="2176376"/>
                </a:cubicBezTo>
                <a:cubicBezTo>
                  <a:pt x="2526059" y="2176376"/>
                  <a:pt x="2539216" y="2182954"/>
                  <a:pt x="2565527" y="2196110"/>
                </a:cubicBezTo>
                <a:cubicBezTo>
                  <a:pt x="2591839" y="2209266"/>
                  <a:pt x="2604996" y="2215843"/>
                  <a:pt x="2604996" y="2215843"/>
                </a:cubicBezTo>
                <a:cubicBezTo>
                  <a:pt x="2618153" y="2215843"/>
                  <a:pt x="2624732" y="2209266"/>
                  <a:pt x="2624732" y="2196110"/>
                </a:cubicBezTo>
                <a:lnTo>
                  <a:pt x="2644467" y="2215843"/>
                </a:lnTo>
                <a:lnTo>
                  <a:pt x="2664201" y="2235580"/>
                </a:lnTo>
                <a:cubicBezTo>
                  <a:pt x="2651043" y="2235580"/>
                  <a:pt x="2651043" y="2238868"/>
                  <a:pt x="2664201" y="2245448"/>
                </a:cubicBezTo>
                <a:cubicBezTo>
                  <a:pt x="2677357" y="2252025"/>
                  <a:pt x="2687226" y="2248737"/>
                  <a:pt x="2693805" y="2235580"/>
                </a:cubicBezTo>
                <a:cubicBezTo>
                  <a:pt x="2700382" y="2222423"/>
                  <a:pt x="2703671" y="2215843"/>
                  <a:pt x="2703671" y="2215843"/>
                </a:cubicBezTo>
                <a:cubicBezTo>
                  <a:pt x="2690514" y="2215843"/>
                  <a:pt x="2680649" y="2212555"/>
                  <a:pt x="2674068" y="2205978"/>
                </a:cubicBezTo>
                <a:cubicBezTo>
                  <a:pt x="2667492" y="2199398"/>
                  <a:pt x="2664201" y="2196110"/>
                  <a:pt x="2664201" y="2196110"/>
                </a:cubicBezTo>
                <a:cubicBezTo>
                  <a:pt x="2664201" y="2182954"/>
                  <a:pt x="2660912" y="2173085"/>
                  <a:pt x="2654335" y="2166508"/>
                </a:cubicBezTo>
                <a:cubicBezTo>
                  <a:pt x="2647755" y="2159931"/>
                  <a:pt x="2631310" y="2150063"/>
                  <a:pt x="2604996" y="2136907"/>
                </a:cubicBezTo>
                <a:lnTo>
                  <a:pt x="2526059" y="2097436"/>
                </a:lnTo>
                <a:lnTo>
                  <a:pt x="2506323" y="2077702"/>
                </a:lnTo>
                <a:cubicBezTo>
                  <a:pt x="2519479" y="2077702"/>
                  <a:pt x="2526059" y="2071122"/>
                  <a:pt x="2526059" y="2057965"/>
                </a:cubicBezTo>
                <a:cubicBezTo>
                  <a:pt x="2526059" y="2044809"/>
                  <a:pt x="2526059" y="2038232"/>
                  <a:pt x="2526059" y="2038232"/>
                </a:cubicBezTo>
                <a:cubicBezTo>
                  <a:pt x="2526059" y="2025075"/>
                  <a:pt x="2522768" y="2021787"/>
                  <a:pt x="2516191" y="2028363"/>
                </a:cubicBezTo>
                <a:cubicBezTo>
                  <a:pt x="2509613" y="2034941"/>
                  <a:pt x="2506323" y="2038232"/>
                  <a:pt x="2506323" y="2038232"/>
                </a:cubicBezTo>
                <a:lnTo>
                  <a:pt x="2486588" y="2038232"/>
                </a:lnTo>
                <a:cubicBezTo>
                  <a:pt x="2486588" y="2025075"/>
                  <a:pt x="2493166" y="2018495"/>
                  <a:pt x="2506323" y="2018495"/>
                </a:cubicBezTo>
                <a:cubicBezTo>
                  <a:pt x="2506323" y="2018495"/>
                  <a:pt x="2506323" y="2011918"/>
                  <a:pt x="2506323" y="1998762"/>
                </a:cubicBezTo>
                <a:cubicBezTo>
                  <a:pt x="2506323" y="1998762"/>
                  <a:pt x="2496455" y="1998762"/>
                  <a:pt x="2476720" y="1998762"/>
                </a:cubicBezTo>
                <a:cubicBezTo>
                  <a:pt x="2456987" y="1998762"/>
                  <a:pt x="2447117" y="2005339"/>
                  <a:pt x="2447117" y="2018495"/>
                </a:cubicBezTo>
                <a:cubicBezTo>
                  <a:pt x="2447117" y="2018495"/>
                  <a:pt x="2440542" y="2018495"/>
                  <a:pt x="2427385" y="2018495"/>
                </a:cubicBezTo>
                <a:lnTo>
                  <a:pt x="2427385" y="1998762"/>
                </a:lnTo>
                <a:lnTo>
                  <a:pt x="2407649" y="1979028"/>
                </a:lnTo>
                <a:lnTo>
                  <a:pt x="2368179" y="1979028"/>
                </a:lnTo>
                <a:lnTo>
                  <a:pt x="2387915" y="1998762"/>
                </a:lnTo>
                <a:cubicBezTo>
                  <a:pt x="2414228" y="2011918"/>
                  <a:pt x="2427385" y="2025075"/>
                  <a:pt x="2427385" y="2038232"/>
                </a:cubicBezTo>
                <a:lnTo>
                  <a:pt x="2407649" y="2038232"/>
                </a:lnTo>
                <a:lnTo>
                  <a:pt x="2368179" y="2057965"/>
                </a:lnTo>
                <a:cubicBezTo>
                  <a:pt x="2381335" y="2071122"/>
                  <a:pt x="2381335" y="2074411"/>
                  <a:pt x="2368179" y="2067834"/>
                </a:cubicBezTo>
                <a:cubicBezTo>
                  <a:pt x="2355021" y="2061256"/>
                  <a:pt x="2345155" y="2064545"/>
                  <a:pt x="2338577" y="2077702"/>
                </a:cubicBezTo>
                <a:cubicBezTo>
                  <a:pt x="2332000" y="2090858"/>
                  <a:pt x="2335287" y="2104013"/>
                  <a:pt x="2348444" y="2117169"/>
                </a:cubicBezTo>
                <a:lnTo>
                  <a:pt x="2348444" y="2136907"/>
                </a:lnTo>
                <a:cubicBezTo>
                  <a:pt x="2335287" y="2136907"/>
                  <a:pt x="2328711" y="2130326"/>
                  <a:pt x="2328711" y="2117169"/>
                </a:cubicBezTo>
                <a:lnTo>
                  <a:pt x="2308975" y="2097436"/>
                </a:lnTo>
                <a:cubicBezTo>
                  <a:pt x="2308975" y="2110592"/>
                  <a:pt x="2302398" y="2110592"/>
                  <a:pt x="2289241" y="2097436"/>
                </a:cubicBezTo>
                <a:cubicBezTo>
                  <a:pt x="2276084" y="2084279"/>
                  <a:pt x="2269505" y="2084279"/>
                  <a:pt x="2269505" y="2097436"/>
                </a:cubicBezTo>
                <a:lnTo>
                  <a:pt x="2249770" y="2097436"/>
                </a:lnTo>
                <a:cubicBezTo>
                  <a:pt x="2249770" y="2084279"/>
                  <a:pt x="2243190" y="2077702"/>
                  <a:pt x="2230033" y="2077702"/>
                </a:cubicBezTo>
                <a:lnTo>
                  <a:pt x="2151095" y="2018495"/>
                </a:lnTo>
                <a:lnTo>
                  <a:pt x="2131363" y="1979028"/>
                </a:lnTo>
                <a:lnTo>
                  <a:pt x="2091892" y="1979028"/>
                </a:lnTo>
                <a:cubicBezTo>
                  <a:pt x="2078735" y="1965871"/>
                  <a:pt x="2068867" y="1959292"/>
                  <a:pt x="2062289" y="1959292"/>
                </a:cubicBezTo>
                <a:cubicBezTo>
                  <a:pt x="2055711" y="1959292"/>
                  <a:pt x="2045842" y="1959292"/>
                  <a:pt x="2032686" y="1959292"/>
                </a:cubicBezTo>
                <a:lnTo>
                  <a:pt x="2032686" y="1979028"/>
                </a:lnTo>
                <a:cubicBezTo>
                  <a:pt x="2032686" y="1965871"/>
                  <a:pt x="2026108" y="1962582"/>
                  <a:pt x="2012951" y="1969160"/>
                </a:cubicBezTo>
                <a:cubicBezTo>
                  <a:pt x="1999794" y="1975737"/>
                  <a:pt x="1993218" y="1972448"/>
                  <a:pt x="1993218" y="1959292"/>
                </a:cubicBezTo>
                <a:cubicBezTo>
                  <a:pt x="1993218" y="1946135"/>
                  <a:pt x="1983349" y="1936267"/>
                  <a:pt x="1963613" y="1929689"/>
                </a:cubicBezTo>
                <a:cubicBezTo>
                  <a:pt x="1943880" y="1923113"/>
                  <a:pt x="1927435" y="1919821"/>
                  <a:pt x="1914278" y="1919821"/>
                </a:cubicBezTo>
                <a:cubicBezTo>
                  <a:pt x="1914278" y="1906665"/>
                  <a:pt x="1894542" y="1893511"/>
                  <a:pt x="1855073" y="1880354"/>
                </a:cubicBezTo>
                <a:lnTo>
                  <a:pt x="1795869" y="1840884"/>
                </a:lnTo>
                <a:cubicBezTo>
                  <a:pt x="1782713" y="1827727"/>
                  <a:pt x="1772845" y="1817859"/>
                  <a:pt x="1766266" y="1811282"/>
                </a:cubicBezTo>
                <a:cubicBezTo>
                  <a:pt x="1759688" y="1804702"/>
                  <a:pt x="1749820" y="1801413"/>
                  <a:pt x="1736663" y="1801413"/>
                </a:cubicBezTo>
                <a:lnTo>
                  <a:pt x="1716929" y="1801413"/>
                </a:lnTo>
                <a:cubicBezTo>
                  <a:pt x="1716929" y="1801413"/>
                  <a:pt x="1726797" y="1807991"/>
                  <a:pt x="1746531" y="1821147"/>
                </a:cubicBezTo>
                <a:cubicBezTo>
                  <a:pt x="1766266" y="1834304"/>
                  <a:pt x="1772845" y="1844172"/>
                  <a:pt x="1766266" y="1850749"/>
                </a:cubicBezTo>
                <a:cubicBezTo>
                  <a:pt x="1759688" y="1857329"/>
                  <a:pt x="1762977" y="1860617"/>
                  <a:pt x="1776134" y="1860617"/>
                </a:cubicBezTo>
                <a:cubicBezTo>
                  <a:pt x="1789291" y="1860617"/>
                  <a:pt x="1795869" y="1867197"/>
                  <a:pt x="1795869" y="1880354"/>
                </a:cubicBezTo>
                <a:lnTo>
                  <a:pt x="1776134" y="1900087"/>
                </a:lnTo>
                <a:cubicBezTo>
                  <a:pt x="1762977" y="1886931"/>
                  <a:pt x="1756399" y="1880354"/>
                  <a:pt x="1756399" y="1880354"/>
                </a:cubicBezTo>
                <a:cubicBezTo>
                  <a:pt x="1743242" y="1880354"/>
                  <a:pt x="1736663" y="1880354"/>
                  <a:pt x="1736663" y="1880354"/>
                </a:cubicBezTo>
                <a:cubicBezTo>
                  <a:pt x="1736663" y="1867197"/>
                  <a:pt x="1723506" y="1854040"/>
                  <a:pt x="1697196" y="1840884"/>
                </a:cubicBezTo>
                <a:cubicBezTo>
                  <a:pt x="1670882" y="1827727"/>
                  <a:pt x="1657726" y="1814570"/>
                  <a:pt x="1657726" y="1801413"/>
                </a:cubicBezTo>
                <a:cubicBezTo>
                  <a:pt x="1644569" y="1801413"/>
                  <a:pt x="1637990" y="1807991"/>
                  <a:pt x="1637990" y="1821147"/>
                </a:cubicBezTo>
                <a:cubicBezTo>
                  <a:pt x="1637990" y="1834304"/>
                  <a:pt x="1637990" y="1840884"/>
                  <a:pt x="1637990" y="1840884"/>
                </a:cubicBezTo>
                <a:cubicBezTo>
                  <a:pt x="1637990" y="1840884"/>
                  <a:pt x="1624835" y="1840884"/>
                  <a:pt x="1598521" y="1840884"/>
                </a:cubicBezTo>
                <a:cubicBezTo>
                  <a:pt x="1598521" y="1827727"/>
                  <a:pt x="1595230" y="1817859"/>
                  <a:pt x="1588653" y="1811282"/>
                </a:cubicBezTo>
                <a:cubicBezTo>
                  <a:pt x="1582073" y="1804702"/>
                  <a:pt x="1578785" y="1798125"/>
                  <a:pt x="1578785" y="1791545"/>
                </a:cubicBezTo>
                <a:cubicBezTo>
                  <a:pt x="1578785" y="1784968"/>
                  <a:pt x="1578785" y="1781680"/>
                  <a:pt x="1578785" y="1781680"/>
                </a:cubicBezTo>
                <a:cubicBezTo>
                  <a:pt x="1578785" y="1781680"/>
                  <a:pt x="1572209" y="1781680"/>
                  <a:pt x="1559052" y="1781680"/>
                </a:cubicBezTo>
                <a:lnTo>
                  <a:pt x="1519582" y="1801413"/>
                </a:lnTo>
                <a:cubicBezTo>
                  <a:pt x="1493268" y="1788257"/>
                  <a:pt x="1480111" y="1781680"/>
                  <a:pt x="1480111" y="1781680"/>
                </a:cubicBezTo>
                <a:lnTo>
                  <a:pt x="1460377" y="1781680"/>
                </a:lnTo>
                <a:cubicBezTo>
                  <a:pt x="1473534" y="1768523"/>
                  <a:pt x="1476822" y="1758655"/>
                  <a:pt x="1470243" y="1752075"/>
                </a:cubicBezTo>
                <a:cubicBezTo>
                  <a:pt x="1463666" y="1745498"/>
                  <a:pt x="1453797" y="1742210"/>
                  <a:pt x="1440641" y="1742210"/>
                </a:cubicBezTo>
                <a:cubicBezTo>
                  <a:pt x="1414329" y="1742210"/>
                  <a:pt x="1401173" y="1745498"/>
                  <a:pt x="1401173" y="1752075"/>
                </a:cubicBezTo>
                <a:cubicBezTo>
                  <a:pt x="1401173" y="1758655"/>
                  <a:pt x="1397883" y="1761943"/>
                  <a:pt x="1391306" y="1761943"/>
                </a:cubicBezTo>
                <a:cubicBezTo>
                  <a:pt x="1384726" y="1761943"/>
                  <a:pt x="1384726" y="1755366"/>
                  <a:pt x="1391306" y="1742210"/>
                </a:cubicBezTo>
                <a:cubicBezTo>
                  <a:pt x="1397883" y="1729053"/>
                  <a:pt x="1374860" y="1709317"/>
                  <a:pt x="1322233" y="1683006"/>
                </a:cubicBezTo>
                <a:lnTo>
                  <a:pt x="1243294" y="1643535"/>
                </a:lnTo>
                <a:lnTo>
                  <a:pt x="1223559" y="1663269"/>
                </a:lnTo>
                <a:lnTo>
                  <a:pt x="1223559" y="1683006"/>
                </a:lnTo>
                <a:cubicBezTo>
                  <a:pt x="1236716" y="1683006"/>
                  <a:pt x="1240005" y="1686294"/>
                  <a:pt x="1233425" y="1692871"/>
                </a:cubicBezTo>
                <a:cubicBezTo>
                  <a:pt x="1226848" y="1699451"/>
                  <a:pt x="1210402" y="1702740"/>
                  <a:pt x="1184089" y="1702740"/>
                </a:cubicBezTo>
                <a:lnTo>
                  <a:pt x="1164352" y="1722473"/>
                </a:lnTo>
                <a:lnTo>
                  <a:pt x="1144620" y="1722473"/>
                </a:lnTo>
                <a:cubicBezTo>
                  <a:pt x="1131463" y="1709317"/>
                  <a:pt x="1111729" y="1702740"/>
                  <a:pt x="1085415" y="1702740"/>
                </a:cubicBezTo>
                <a:lnTo>
                  <a:pt x="1105149" y="1683006"/>
                </a:lnTo>
                <a:cubicBezTo>
                  <a:pt x="1131463" y="1669846"/>
                  <a:pt x="1144620" y="1666558"/>
                  <a:pt x="1144620" y="1673137"/>
                </a:cubicBezTo>
                <a:cubicBezTo>
                  <a:pt x="1144620" y="1679715"/>
                  <a:pt x="1151199" y="1683006"/>
                  <a:pt x="1164352" y="1683006"/>
                </a:cubicBezTo>
                <a:cubicBezTo>
                  <a:pt x="1177513" y="1683006"/>
                  <a:pt x="1180800" y="1676426"/>
                  <a:pt x="1174220" y="1663269"/>
                </a:cubicBezTo>
                <a:cubicBezTo>
                  <a:pt x="1167645" y="1650113"/>
                  <a:pt x="1161068" y="1643535"/>
                  <a:pt x="1154488" y="1643535"/>
                </a:cubicBezTo>
                <a:cubicBezTo>
                  <a:pt x="1147907" y="1643535"/>
                  <a:pt x="1138043" y="1636956"/>
                  <a:pt x="1124886" y="1623799"/>
                </a:cubicBezTo>
                <a:cubicBezTo>
                  <a:pt x="1111729" y="1623799"/>
                  <a:pt x="1101861" y="1620511"/>
                  <a:pt x="1095283" y="1613934"/>
                </a:cubicBezTo>
                <a:cubicBezTo>
                  <a:pt x="1088704" y="1607354"/>
                  <a:pt x="1078836" y="1597489"/>
                  <a:pt x="1065681" y="1584329"/>
                </a:cubicBezTo>
                <a:lnTo>
                  <a:pt x="1045945" y="1584329"/>
                </a:lnTo>
                <a:lnTo>
                  <a:pt x="1065681" y="1604066"/>
                </a:lnTo>
                <a:lnTo>
                  <a:pt x="1105149" y="1643535"/>
                </a:lnTo>
                <a:lnTo>
                  <a:pt x="1045945" y="1643535"/>
                </a:lnTo>
                <a:cubicBezTo>
                  <a:pt x="1019631" y="1617222"/>
                  <a:pt x="1013055" y="1597489"/>
                  <a:pt x="1026212" y="1584329"/>
                </a:cubicBezTo>
                <a:cubicBezTo>
                  <a:pt x="1039369" y="1571172"/>
                  <a:pt x="1036076" y="1558018"/>
                  <a:pt x="1016344" y="1544861"/>
                </a:cubicBezTo>
                <a:cubicBezTo>
                  <a:pt x="996610" y="1531705"/>
                  <a:pt x="976873" y="1525125"/>
                  <a:pt x="957139" y="1525125"/>
                </a:cubicBezTo>
                <a:cubicBezTo>
                  <a:pt x="937405" y="1525125"/>
                  <a:pt x="927537" y="1525125"/>
                  <a:pt x="927537" y="1525125"/>
                </a:cubicBezTo>
                <a:cubicBezTo>
                  <a:pt x="927537" y="1511968"/>
                  <a:pt x="927537" y="1505392"/>
                  <a:pt x="927537" y="1505392"/>
                </a:cubicBezTo>
                <a:cubicBezTo>
                  <a:pt x="927537" y="1505392"/>
                  <a:pt x="920957" y="1505392"/>
                  <a:pt x="907800" y="1505392"/>
                </a:cubicBezTo>
                <a:cubicBezTo>
                  <a:pt x="907800" y="1505392"/>
                  <a:pt x="907800" y="1498812"/>
                  <a:pt x="907800" y="1485655"/>
                </a:cubicBezTo>
                <a:lnTo>
                  <a:pt x="888068" y="1465921"/>
                </a:lnTo>
                <a:lnTo>
                  <a:pt x="848598" y="1465921"/>
                </a:lnTo>
                <a:cubicBezTo>
                  <a:pt x="822284" y="1439608"/>
                  <a:pt x="802549" y="1429742"/>
                  <a:pt x="789393" y="1436319"/>
                </a:cubicBezTo>
                <a:cubicBezTo>
                  <a:pt x="776236" y="1442896"/>
                  <a:pt x="763079" y="1439608"/>
                  <a:pt x="749924" y="1426451"/>
                </a:cubicBezTo>
                <a:cubicBezTo>
                  <a:pt x="749924" y="1426451"/>
                  <a:pt x="746635" y="1423163"/>
                  <a:pt x="740054" y="1416585"/>
                </a:cubicBezTo>
                <a:cubicBezTo>
                  <a:pt x="733478" y="1410006"/>
                  <a:pt x="723610" y="1406717"/>
                  <a:pt x="710452" y="1406717"/>
                </a:cubicBezTo>
                <a:lnTo>
                  <a:pt x="690719" y="1406717"/>
                </a:lnTo>
                <a:lnTo>
                  <a:pt x="710452" y="1426451"/>
                </a:lnTo>
                <a:lnTo>
                  <a:pt x="749924" y="1465921"/>
                </a:lnTo>
                <a:cubicBezTo>
                  <a:pt x="763079" y="1465921"/>
                  <a:pt x="769656" y="1472498"/>
                  <a:pt x="769656" y="1485655"/>
                </a:cubicBezTo>
                <a:lnTo>
                  <a:pt x="749924" y="1505392"/>
                </a:lnTo>
                <a:cubicBezTo>
                  <a:pt x="749924" y="1492235"/>
                  <a:pt x="749924" y="1485655"/>
                  <a:pt x="749924" y="1485655"/>
                </a:cubicBezTo>
                <a:cubicBezTo>
                  <a:pt x="723610" y="1498812"/>
                  <a:pt x="697297" y="1485655"/>
                  <a:pt x="670985" y="1446187"/>
                </a:cubicBezTo>
                <a:cubicBezTo>
                  <a:pt x="670985" y="1446187"/>
                  <a:pt x="664405" y="1446187"/>
                  <a:pt x="651249" y="1446187"/>
                </a:cubicBezTo>
                <a:lnTo>
                  <a:pt x="611778" y="1446187"/>
                </a:lnTo>
                <a:lnTo>
                  <a:pt x="592046" y="1426451"/>
                </a:lnTo>
                <a:lnTo>
                  <a:pt x="532841" y="1406717"/>
                </a:lnTo>
                <a:lnTo>
                  <a:pt x="473634" y="1406717"/>
                </a:lnTo>
                <a:lnTo>
                  <a:pt x="414431" y="1406717"/>
                </a:lnTo>
                <a:cubicBezTo>
                  <a:pt x="401275" y="1393561"/>
                  <a:pt x="394697" y="1380404"/>
                  <a:pt x="394697" y="1367247"/>
                </a:cubicBezTo>
                <a:lnTo>
                  <a:pt x="414431" y="1367247"/>
                </a:lnTo>
                <a:lnTo>
                  <a:pt x="434164" y="1367247"/>
                </a:lnTo>
                <a:cubicBezTo>
                  <a:pt x="407853" y="1327777"/>
                  <a:pt x="368383" y="1308043"/>
                  <a:pt x="315756" y="1308043"/>
                </a:cubicBezTo>
                <a:cubicBezTo>
                  <a:pt x="302601" y="1308043"/>
                  <a:pt x="289444" y="1301464"/>
                  <a:pt x="276287" y="1288307"/>
                </a:cubicBezTo>
                <a:cubicBezTo>
                  <a:pt x="263130" y="1275150"/>
                  <a:pt x="256552" y="1265285"/>
                  <a:pt x="256552" y="1258705"/>
                </a:cubicBezTo>
                <a:cubicBezTo>
                  <a:pt x="256552" y="1252128"/>
                  <a:pt x="263130" y="1248840"/>
                  <a:pt x="276287" y="1248840"/>
                </a:cubicBezTo>
                <a:lnTo>
                  <a:pt x="296023" y="1229103"/>
                </a:lnTo>
                <a:cubicBezTo>
                  <a:pt x="296023" y="1202790"/>
                  <a:pt x="302601" y="1196213"/>
                  <a:pt x="315756" y="1209369"/>
                </a:cubicBezTo>
                <a:lnTo>
                  <a:pt x="355226" y="1209369"/>
                </a:lnTo>
                <a:cubicBezTo>
                  <a:pt x="355226" y="1209369"/>
                  <a:pt x="368383" y="1209369"/>
                  <a:pt x="394697" y="1209369"/>
                </a:cubicBezTo>
                <a:lnTo>
                  <a:pt x="434164" y="1229103"/>
                </a:lnTo>
                <a:lnTo>
                  <a:pt x="434164" y="1248840"/>
                </a:lnTo>
                <a:cubicBezTo>
                  <a:pt x="447324" y="1248840"/>
                  <a:pt x="453901" y="1242260"/>
                  <a:pt x="453901" y="1229103"/>
                </a:cubicBezTo>
                <a:cubicBezTo>
                  <a:pt x="453901" y="1215946"/>
                  <a:pt x="457189" y="1209369"/>
                  <a:pt x="463770" y="1209369"/>
                </a:cubicBezTo>
                <a:cubicBezTo>
                  <a:pt x="470346" y="1209369"/>
                  <a:pt x="473634" y="1209369"/>
                  <a:pt x="473634" y="1209369"/>
                </a:cubicBezTo>
                <a:cubicBezTo>
                  <a:pt x="486791" y="1222526"/>
                  <a:pt x="509816" y="1232392"/>
                  <a:pt x="542707" y="1238971"/>
                </a:cubicBezTo>
                <a:cubicBezTo>
                  <a:pt x="575600" y="1245548"/>
                  <a:pt x="605202" y="1261996"/>
                  <a:pt x="631516" y="1288307"/>
                </a:cubicBezTo>
                <a:cubicBezTo>
                  <a:pt x="644670" y="1301464"/>
                  <a:pt x="654537" y="1311332"/>
                  <a:pt x="661117" y="1317909"/>
                </a:cubicBezTo>
                <a:cubicBezTo>
                  <a:pt x="667694" y="1324489"/>
                  <a:pt x="677562" y="1321200"/>
                  <a:pt x="690719" y="1308043"/>
                </a:cubicBezTo>
                <a:lnTo>
                  <a:pt x="651249" y="1288307"/>
                </a:lnTo>
                <a:cubicBezTo>
                  <a:pt x="638092" y="1288307"/>
                  <a:pt x="628224" y="1285019"/>
                  <a:pt x="621648" y="1278442"/>
                </a:cubicBezTo>
                <a:cubicBezTo>
                  <a:pt x="615067" y="1271862"/>
                  <a:pt x="618359" y="1261996"/>
                  <a:pt x="631516" y="1248840"/>
                </a:cubicBezTo>
                <a:lnTo>
                  <a:pt x="680851" y="1248840"/>
                </a:lnTo>
                <a:cubicBezTo>
                  <a:pt x="674273" y="1248840"/>
                  <a:pt x="670985" y="1242260"/>
                  <a:pt x="670985" y="1229103"/>
                </a:cubicBezTo>
                <a:lnTo>
                  <a:pt x="710452" y="1229103"/>
                </a:lnTo>
                <a:cubicBezTo>
                  <a:pt x="736767" y="1255416"/>
                  <a:pt x="749924" y="1261996"/>
                  <a:pt x="749924" y="1248840"/>
                </a:cubicBezTo>
                <a:cubicBezTo>
                  <a:pt x="776236" y="1209369"/>
                  <a:pt x="769656" y="1189633"/>
                  <a:pt x="730190" y="1189633"/>
                </a:cubicBezTo>
                <a:cubicBezTo>
                  <a:pt x="717033" y="1189633"/>
                  <a:pt x="703876" y="1183056"/>
                  <a:pt x="690719" y="1169899"/>
                </a:cubicBezTo>
                <a:cubicBezTo>
                  <a:pt x="690719" y="1156743"/>
                  <a:pt x="690719" y="1150166"/>
                  <a:pt x="690719" y="1150166"/>
                </a:cubicBezTo>
                <a:cubicBezTo>
                  <a:pt x="690719" y="1150166"/>
                  <a:pt x="697297" y="1143586"/>
                  <a:pt x="710452" y="1130429"/>
                </a:cubicBezTo>
                <a:lnTo>
                  <a:pt x="690719" y="1130429"/>
                </a:lnTo>
                <a:cubicBezTo>
                  <a:pt x="624935" y="1130429"/>
                  <a:pt x="592046" y="1110695"/>
                  <a:pt x="592046" y="1071225"/>
                </a:cubicBezTo>
                <a:cubicBezTo>
                  <a:pt x="592046" y="1044912"/>
                  <a:pt x="588753" y="1031755"/>
                  <a:pt x="582177" y="1031755"/>
                </a:cubicBezTo>
                <a:cubicBezTo>
                  <a:pt x="575600" y="1031755"/>
                  <a:pt x="565732" y="1025178"/>
                  <a:pt x="552575" y="1012021"/>
                </a:cubicBezTo>
                <a:lnTo>
                  <a:pt x="532841" y="1012021"/>
                </a:lnTo>
                <a:lnTo>
                  <a:pt x="513104" y="1031755"/>
                </a:lnTo>
                <a:cubicBezTo>
                  <a:pt x="473634" y="1018598"/>
                  <a:pt x="453901" y="1031755"/>
                  <a:pt x="453901" y="1071225"/>
                </a:cubicBezTo>
                <a:lnTo>
                  <a:pt x="434164" y="1071225"/>
                </a:lnTo>
                <a:cubicBezTo>
                  <a:pt x="434164" y="1058069"/>
                  <a:pt x="427588" y="1051492"/>
                  <a:pt x="414431" y="1051492"/>
                </a:cubicBezTo>
                <a:cubicBezTo>
                  <a:pt x="401275" y="1051492"/>
                  <a:pt x="394697" y="1044912"/>
                  <a:pt x="394697" y="1031755"/>
                </a:cubicBezTo>
                <a:lnTo>
                  <a:pt x="414431" y="1012021"/>
                </a:lnTo>
                <a:lnTo>
                  <a:pt x="414431" y="992285"/>
                </a:lnTo>
                <a:lnTo>
                  <a:pt x="434164" y="992285"/>
                </a:lnTo>
                <a:lnTo>
                  <a:pt x="473634" y="972551"/>
                </a:lnTo>
                <a:cubicBezTo>
                  <a:pt x="486791" y="959395"/>
                  <a:pt x="480215" y="952815"/>
                  <a:pt x="453901" y="952815"/>
                </a:cubicBezTo>
                <a:cubicBezTo>
                  <a:pt x="427588" y="952815"/>
                  <a:pt x="407853" y="946238"/>
                  <a:pt x="394697" y="933081"/>
                </a:cubicBezTo>
                <a:lnTo>
                  <a:pt x="374961" y="913347"/>
                </a:lnTo>
                <a:cubicBezTo>
                  <a:pt x="388118" y="887034"/>
                  <a:pt x="391406" y="873877"/>
                  <a:pt x="384828" y="873877"/>
                </a:cubicBezTo>
                <a:cubicBezTo>
                  <a:pt x="378251" y="873877"/>
                  <a:pt x="374961" y="877166"/>
                  <a:pt x="374961" y="883743"/>
                </a:cubicBezTo>
                <a:cubicBezTo>
                  <a:pt x="374961" y="890322"/>
                  <a:pt x="365096" y="893611"/>
                  <a:pt x="345358" y="893611"/>
                </a:cubicBezTo>
                <a:cubicBezTo>
                  <a:pt x="325626" y="893611"/>
                  <a:pt x="319045" y="887034"/>
                  <a:pt x="325626" y="873877"/>
                </a:cubicBezTo>
                <a:cubicBezTo>
                  <a:pt x="332201" y="860721"/>
                  <a:pt x="328913" y="850852"/>
                  <a:pt x="315756" y="844275"/>
                </a:cubicBezTo>
                <a:cubicBezTo>
                  <a:pt x="302601" y="837695"/>
                  <a:pt x="289444" y="834407"/>
                  <a:pt x="276287" y="834407"/>
                </a:cubicBezTo>
                <a:cubicBezTo>
                  <a:pt x="263130" y="821250"/>
                  <a:pt x="253264" y="814673"/>
                  <a:pt x="246685" y="814673"/>
                </a:cubicBezTo>
                <a:cubicBezTo>
                  <a:pt x="240107" y="814673"/>
                  <a:pt x="230239" y="814673"/>
                  <a:pt x="217082" y="814673"/>
                </a:cubicBezTo>
                <a:cubicBezTo>
                  <a:pt x="203926" y="801514"/>
                  <a:pt x="190769" y="801514"/>
                  <a:pt x="177612" y="814673"/>
                </a:cubicBezTo>
                <a:lnTo>
                  <a:pt x="118409" y="834407"/>
                </a:lnTo>
                <a:cubicBezTo>
                  <a:pt x="118409" y="821250"/>
                  <a:pt x="111831" y="814673"/>
                  <a:pt x="98674" y="814673"/>
                </a:cubicBezTo>
                <a:cubicBezTo>
                  <a:pt x="85518" y="814673"/>
                  <a:pt x="65781" y="814673"/>
                  <a:pt x="39468" y="814673"/>
                </a:cubicBezTo>
                <a:lnTo>
                  <a:pt x="39468" y="775203"/>
                </a:lnTo>
                <a:lnTo>
                  <a:pt x="98674" y="735733"/>
                </a:lnTo>
                <a:lnTo>
                  <a:pt x="118409" y="715997"/>
                </a:lnTo>
                <a:lnTo>
                  <a:pt x="138145" y="696263"/>
                </a:lnTo>
                <a:cubicBezTo>
                  <a:pt x="164455" y="696263"/>
                  <a:pt x="138145" y="669952"/>
                  <a:pt x="59204" y="617323"/>
                </a:cubicBezTo>
                <a:cubicBezTo>
                  <a:pt x="46049" y="604166"/>
                  <a:pt x="32892" y="597589"/>
                  <a:pt x="19735" y="597589"/>
                </a:cubicBezTo>
                <a:cubicBezTo>
                  <a:pt x="6578" y="597589"/>
                  <a:pt x="0" y="594298"/>
                  <a:pt x="0" y="587721"/>
                </a:cubicBezTo>
                <a:cubicBezTo>
                  <a:pt x="0" y="581143"/>
                  <a:pt x="0" y="571278"/>
                  <a:pt x="0" y="558119"/>
                </a:cubicBezTo>
                <a:lnTo>
                  <a:pt x="19735" y="538385"/>
                </a:lnTo>
                <a:cubicBezTo>
                  <a:pt x="19735" y="538385"/>
                  <a:pt x="32892" y="544962"/>
                  <a:pt x="59204" y="558119"/>
                </a:cubicBezTo>
                <a:cubicBezTo>
                  <a:pt x="46049" y="505492"/>
                  <a:pt x="46049" y="479181"/>
                  <a:pt x="59204" y="479181"/>
                </a:cubicBezTo>
                <a:cubicBezTo>
                  <a:pt x="72361" y="492338"/>
                  <a:pt x="82227" y="482469"/>
                  <a:pt x="88806" y="449576"/>
                </a:cubicBezTo>
                <a:cubicBezTo>
                  <a:pt x="95384" y="416686"/>
                  <a:pt x="98674" y="393664"/>
                  <a:pt x="98674" y="380507"/>
                </a:cubicBezTo>
                <a:lnTo>
                  <a:pt x="98674" y="360771"/>
                </a:lnTo>
                <a:cubicBezTo>
                  <a:pt x="111831" y="347614"/>
                  <a:pt x="118409" y="341037"/>
                  <a:pt x="118409" y="341037"/>
                </a:cubicBezTo>
                <a:cubicBezTo>
                  <a:pt x="131566" y="288410"/>
                  <a:pt x="144723" y="294990"/>
                  <a:pt x="157879" y="360771"/>
                </a:cubicBezTo>
                <a:lnTo>
                  <a:pt x="197350" y="360771"/>
                </a:lnTo>
                <a:cubicBezTo>
                  <a:pt x="197350" y="334460"/>
                  <a:pt x="190769" y="321300"/>
                  <a:pt x="177612" y="321300"/>
                </a:cubicBezTo>
                <a:lnTo>
                  <a:pt x="197350" y="202893"/>
                </a:lnTo>
                <a:cubicBezTo>
                  <a:pt x="197350" y="189736"/>
                  <a:pt x="197350" y="183159"/>
                  <a:pt x="197350" y="183159"/>
                </a:cubicBezTo>
                <a:lnTo>
                  <a:pt x="236817" y="163422"/>
                </a:lnTo>
                <a:cubicBezTo>
                  <a:pt x="236817" y="176579"/>
                  <a:pt x="236817" y="189736"/>
                  <a:pt x="236817" y="202893"/>
                </a:cubicBezTo>
                <a:lnTo>
                  <a:pt x="256552" y="183159"/>
                </a:lnTo>
                <a:lnTo>
                  <a:pt x="315756" y="163422"/>
                </a:lnTo>
                <a:cubicBezTo>
                  <a:pt x="315756" y="176579"/>
                  <a:pt x="319045" y="186447"/>
                  <a:pt x="325626" y="193024"/>
                </a:cubicBezTo>
                <a:cubicBezTo>
                  <a:pt x="332201" y="199602"/>
                  <a:pt x="332201" y="206184"/>
                  <a:pt x="325626" y="212761"/>
                </a:cubicBezTo>
                <a:lnTo>
                  <a:pt x="335490" y="202893"/>
                </a:lnTo>
                <a:cubicBezTo>
                  <a:pt x="335490" y="189736"/>
                  <a:pt x="335490" y="176579"/>
                  <a:pt x="335490" y="163422"/>
                </a:cubicBezTo>
                <a:cubicBezTo>
                  <a:pt x="335490" y="123952"/>
                  <a:pt x="342070" y="104219"/>
                  <a:pt x="355226" y="104219"/>
                </a:cubicBezTo>
                <a:cubicBezTo>
                  <a:pt x="394697" y="104219"/>
                  <a:pt x="407853" y="91062"/>
                  <a:pt x="394697" y="64748"/>
                </a:cubicBezTo>
                <a:cubicBezTo>
                  <a:pt x="394697" y="51592"/>
                  <a:pt x="401275" y="38438"/>
                  <a:pt x="414431" y="2527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16" name="Picture Placeholder 15"/>
          <p:cNvSpPr>
            <a:spLocks noGrp="1"/>
          </p:cNvSpPr>
          <p:nvPr>
            <p:ph type="pic" sz="quarter" idx="13"/>
          </p:nvPr>
        </p:nvSpPr>
        <p:spPr>
          <a:xfrm>
            <a:off x="3125525" y="0"/>
            <a:ext cx="15160889" cy="9425966"/>
          </a:xfrm>
          <a:custGeom>
            <a:avLst/>
            <a:gdLst>
              <a:gd name="connsiteX0" fmla="*/ 13695121 w 15162205"/>
              <a:gd name="connsiteY0" fmla="*/ 9408380 h 9424512"/>
              <a:gd name="connsiteX1" fmla="*/ 13727385 w 15162205"/>
              <a:gd name="connsiteY1" fmla="*/ 9408380 h 9424512"/>
              <a:gd name="connsiteX2" fmla="*/ 13711253 w 15162205"/>
              <a:gd name="connsiteY2" fmla="*/ 9424512 h 9424512"/>
              <a:gd name="connsiteX3" fmla="*/ 13469290 w 15162205"/>
              <a:gd name="connsiteY3" fmla="*/ 9343858 h 9424512"/>
              <a:gd name="connsiteX4" fmla="*/ 13614467 w 15162205"/>
              <a:gd name="connsiteY4" fmla="*/ 9392249 h 9424512"/>
              <a:gd name="connsiteX5" fmla="*/ 13533812 w 15162205"/>
              <a:gd name="connsiteY5" fmla="*/ 9376119 h 9424512"/>
              <a:gd name="connsiteX6" fmla="*/ 13517683 w 15162205"/>
              <a:gd name="connsiteY6" fmla="*/ 9247071 h 9424512"/>
              <a:gd name="connsiteX7" fmla="*/ 13541879 w 15162205"/>
              <a:gd name="connsiteY7" fmla="*/ 9255138 h 9424512"/>
              <a:gd name="connsiteX8" fmla="*/ 13549944 w 15162205"/>
              <a:gd name="connsiteY8" fmla="*/ 9263202 h 9424512"/>
              <a:gd name="connsiteX9" fmla="*/ 13533812 w 15162205"/>
              <a:gd name="connsiteY9" fmla="*/ 9263202 h 9424512"/>
              <a:gd name="connsiteX10" fmla="*/ 13856429 w 15162205"/>
              <a:gd name="connsiteY10" fmla="*/ 9230940 h 9424512"/>
              <a:gd name="connsiteX11" fmla="*/ 13880625 w 15162205"/>
              <a:gd name="connsiteY11" fmla="*/ 9239004 h 9424512"/>
              <a:gd name="connsiteX12" fmla="*/ 13904825 w 15162205"/>
              <a:gd name="connsiteY12" fmla="*/ 9247071 h 9424512"/>
              <a:gd name="connsiteX13" fmla="*/ 13920957 w 15162205"/>
              <a:gd name="connsiteY13" fmla="*/ 9279332 h 9424512"/>
              <a:gd name="connsiteX14" fmla="*/ 13904825 w 15162205"/>
              <a:gd name="connsiteY14" fmla="*/ 9263202 h 9424512"/>
              <a:gd name="connsiteX15" fmla="*/ 13880625 w 15162205"/>
              <a:gd name="connsiteY15" fmla="*/ 9255138 h 9424512"/>
              <a:gd name="connsiteX16" fmla="*/ 13856429 w 15162205"/>
              <a:gd name="connsiteY16" fmla="*/ 9230940 h 9424512"/>
              <a:gd name="connsiteX17" fmla="*/ 14243573 w 15162205"/>
              <a:gd name="connsiteY17" fmla="*/ 9182546 h 9424512"/>
              <a:gd name="connsiteX18" fmla="*/ 14259701 w 15162205"/>
              <a:gd name="connsiteY18" fmla="*/ 9198679 h 9424512"/>
              <a:gd name="connsiteX19" fmla="*/ 14259701 w 15162205"/>
              <a:gd name="connsiteY19" fmla="*/ 9182546 h 9424512"/>
              <a:gd name="connsiteX20" fmla="*/ 14243573 w 15162205"/>
              <a:gd name="connsiteY20" fmla="*/ 9182546 h 9424512"/>
              <a:gd name="connsiteX21" fmla="*/ 13553976 w 15162205"/>
              <a:gd name="connsiteY21" fmla="*/ 9145244 h 9424512"/>
              <a:gd name="connsiteX22" fmla="*/ 13614467 w 15162205"/>
              <a:gd name="connsiteY22" fmla="*/ 9166417 h 9424512"/>
              <a:gd name="connsiteX23" fmla="*/ 13711253 w 15162205"/>
              <a:gd name="connsiteY23" fmla="*/ 9198679 h 9424512"/>
              <a:gd name="connsiteX24" fmla="*/ 13678993 w 15162205"/>
              <a:gd name="connsiteY24" fmla="*/ 9198679 h 9424512"/>
              <a:gd name="connsiteX25" fmla="*/ 13549944 w 15162205"/>
              <a:gd name="connsiteY25" fmla="*/ 9150288 h 9424512"/>
              <a:gd name="connsiteX26" fmla="*/ 13553976 w 15162205"/>
              <a:gd name="connsiteY26" fmla="*/ 9145244 h 9424512"/>
              <a:gd name="connsiteX27" fmla="*/ 13404766 w 15162205"/>
              <a:gd name="connsiteY27" fmla="*/ 9134154 h 9424512"/>
              <a:gd name="connsiteX28" fmla="*/ 13437029 w 15162205"/>
              <a:gd name="connsiteY28" fmla="*/ 9134154 h 9424512"/>
              <a:gd name="connsiteX29" fmla="*/ 13437029 w 15162205"/>
              <a:gd name="connsiteY29" fmla="*/ 9150288 h 9424512"/>
              <a:gd name="connsiteX30" fmla="*/ 13420897 w 15162205"/>
              <a:gd name="connsiteY30" fmla="*/ 9150288 h 9424512"/>
              <a:gd name="connsiteX31" fmla="*/ 13404766 w 15162205"/>
              <a:gd name="connsiteY31" fmla="*/ 9134154 h 9424512"/>
              <a:gd name="connsiteX32" fmla="*/ 12646615 w 15162205"/>
              <a:gd name="connsiteY32" fmla="*/ 9101893 h 9424512"/>
              <a:gd name="connsiteX33" fmla="*/ 12711137 w 15162205"/>
              <a:gd name="connsiteY33" fmla="*/ 9118025 h 9424512"/>
              <a:gd name="connsiteX34" fmla="*/ 12775661 w 15162205"/>
              <a:gd name="connsiteY34" fmla="*/ 9150288 h 9424512"/>
              <a:gd name="connsiteX35" fmla="*/ 12735335 w 15162205"/>
              <a:gd name="connsiteY35" fmla="*/ 9142221 h 9424512"/>
              <a:gd name="connsiteX36" fmla="*/ 12678876 w 15162205"/>
              <a:gd name="connsiteY36" fmla="*/ 9118025 h 9424512"/>
              <a:gd name="connsiteX37" fmla="*/ 12646615 w 15162205"/>
              <a:gd name="connsiteY37" fmla="*/ 9101893 h 9424512"/>
              <a:gd name="connsiteX38" fmla="*/ 12824054 w 15162205"/>
              <a:gd name="connsiteY38" fmla="*/ 9085762 h 9424512"/>
              <a:gd name="connsiteX39" fmla="*/ 12904707 w 15162205"/>
              <a:gd name="connsiteY39" fmla="*/ 9109960 h 9424512"/>
              <a:gd name="connsiteX40" fmla="*/ 13074083 w 15162205"/>
              <a:gd name="connsiteY40" fmla="*/ 9166417 h 9424512"/>
              <a:gd name="connsiteX41" fmla="*/ 13178933 w 15162205"/>
              <a:gd name="connsiteY41" fmla="*/ 9214810 h 9424512"/>
              <a:gd name="connsiteX42" fmla="*/ 13372503 w 15162205"/>
              <a:gd name="connsiteY42" fmla="*/ 9295463 h 9424512"/>
              <a:gd name="connsiteX43" fmla="*/ 13437029 w 15162205"/>
              <a:gd name="connsiteY43" fmla="*/ 9343858 h 9424512"/>
              <a:gd name="connsiteX44" fmla="*/ 13404766 w 15162205"/>
              <a:gd name="connsiteY44" fmla="*/ 9343858 h 9424512"/>
              <a:gd name="connsiteX45" fmla="*/ 13364438 w 15162205"/>
              <a:gd name="connsiteY45" fmla="*/ 9311596 h 9424512"/>
              <a:gd name="connsiteX46" fmla="*/ 13324112 w 15162205"/>
              <a:gd name="connsiteY46" fmla="*/ 9295463 h 9424512"/>
              <a:gd name="connsiteX47" fmla="*/ 13243457 w 15162205"/>
              <a:gd name="connsiteY47" fmla="*/ 9263202 h 9424512"/>
              <a:gd name="connsiteX48" fmla="*/ 13178933 w 15162205"/>
              <a:gd name="connsiteY48" fmla="*/ 9239004 h 9424512"/>
              <a:gd name="connsiteX49" fmla="*/ 13130542 w 15162205"/>
              <a:gd name="connsiteY49" fmla="*/ 9230940 h 9424512"/>
              <a:gd name="connsiteX50" fmla="*/ 13082148 w 15162205"/>
              <a:gd name="connsiteY50" fmla="*/ 9214810 h 9424512"/>
              <a:gd name="connsiteX51" fmla="*/ 13049886 w 15162205"/>
              <a:gd name="connsiteY51" fmla="*/ 9182546 h 9424512"/>
              <a:gd name="connsiteX52" fmla="*/ 12985363 w 15162205"/>
              <a:gd name="connsiteY52" fmla="*/ 9182546 h 9424512"/>
              <a:gd name="connsiteX53" fmla="*/ 12969233 w 15162205"/>
              <a:gd name="connsiteY53" fmla="*/ 9166417 h 9424512"/>
              <a:gd name="connsiteX54" fmla="*/ 12961166 w 15162205"/>
              <a:gd name="connsiteY54" fmla="*/ 9158351 h 9424512"/>
              <a:gd name="connsiteX55" fmla="*/ 12920841 w 15162205"/>
              <a:gd name="connsiteY55" fmla="*/ 9134154 h 9424512"/>
              <a:gd name="connsiteX56" fmla="*/ 12856316 w 15162205"/>
              <a:gd name="connsiteY56" fmla="*/ 9118025 h 9424512"/>
              <a:gd name="connsiteX57" fmla="*/ 12840185 w 15162205"/>
              <a:gd name="connsiteY57" fmla="*/ 9118025 h 9424512"/>
              <a:gd name="connsiteX58" fmla="*/ 12824054 w 15162205"/>
              <a:gd name="connsiteY58" fmla="*/ 9085762 h 9424512"/>
              <a:gd name="connsiteX59" fmla="*/ 12775661 w 15162205"/>
              <a:gd name="connsiteY59" fmla="*/ 9069632 h 9424512"/>
              <a:gd name="connsiteX60" fmla="*/ 12807924 w 15162205"/>
              <a:gd name="connsiteY60" fmla="*/ 9085762 h 9424512"/>
              <a:gd name="connsiteX61" fmla="*/ 12775661 w 15162205"/>
              <a:gd name="connsiteY61" fmla="*/ 9085762 h 9424512"/>
              <a:gd name="connsiteX62" fmla="*/ 12775661 w 15162205"/>
              <a:gd name="connsiteY62" fmla="*/ 9069632 h 9424512"/>
              <a:gd name="connsiteX63" fmla="*/ 13372503 w 15162205"/>
              <a:gd name="connsiteY63" fmla="*/ 9053501 h 9424512"/>
              <a:gd name="connsiteX64" fmla="*/ 13404766 w 15162205"/>
              <a:gd name="connsiteY64" fmla="*/ 9069632 h 9424512"/>
              <a:gd name="connsiteX65" fmla="*/ 13405843 w 15162205"/>
              <a:gd name="connsiteY65" fmla="*/ 9070170 h 9424512"/>
              <a:gd name="connsiteX66" fmla="*/ 12920841 w 15162205"/>
              <a:gd name="connsiteY66" fmla="*/ 9053501 h 9424512"/>
              <a:gd name="connsiteX67" fmla="*/ 12945035 w 15162205"/>
              <a:gd name="connsiteY67" fmla="*/ 9053501 h 9424512"/>
              <a:gd name="connsiteX68" fmla="*/ 12969233 w 15162205"/>
              <a:gd name="connsiteY68" fmla="*/ 9053501 h 9424512"/>
              <a:gd name="connsiteX69" fmla="*/ 13001494 w 15162205"/>
              <a:gd name="connsiteY69" fmla="*/ 9069632 h 9424512"/>
              <a:gd name="connsiteX70" fmla="*/ 13195065 w 15162205"/>
              <a:gd name="connsiteY70" fmla="*/ 9134154 h 9424512"/>
              <a:gd name="connsiteX71" fmla="*/ 13219261 w 15162205"/>
              <a:gd name="connsiteY71" fmla="*/ 9142221 h 9424512"/>
              <a:gd name="connsiteX72" fmla="*/ 13324112 w 15162205"/>
              <a:gd name="connsiteY72" fmla="*/ 9182546 h 9424512"/>
              <a:gd name="connsiteX73" fmla="*/ 13453158 w 15162205"/>
              <a:gd name="connsiteY73" fmla="*/ 9230940 h 9424512"/>
              <a:gd name="connsiteX74" fmla="*/ 13404766 w 15162205"/>
              <a:gd name="connsiteY74" fmla="*/ 9230940 h 9424512"/>
              <a:gd name="connsiteX75" fmla="*/ 13291849 w 15162205"/>
              <a:gd name="connsiteY75" fmla="*/ 9190612 h 9424512"/>
              <a:gd name="connsiteX76" fmla="*/ 13211196 w 15162205"/>
              <a:gd name="connsiteY76" fmla="*/ 9166417 h 9424512"/>
              <a:gd name="connsiteX77" fmla="*/ 13146671 w 15162205"/>
              <a:gd name="connsiteY77" fmla="*/ 9150288 h 9424512"/>
              <a:gd name="connsiteX78" fmla="*/ 13098279 w 15162205"/>
              <a:gd name="connsiteY78" fmla="*/ 9134154 h 9424512"/>
              <a:gd name="connsiteX79" fmla="*/ 13033757 w 15162205"/>
              <a:gd name="connsiteY79" fmla="*/ 9118025 h 9424512"/>
              <a:gd name="connsiteX80" fmla="*/ 12743398 w 15162205"/>
              <a:gd name="connsiteY80" fmla="*/ 9053501 h 9424512"/>
              <a:gd name="connsiteX81" fmla="*/ 12775661 w 15162205"/>
              <a:gd name="connsiteY81" fmla="*/ 9069632 h 9424512"/>
              <a:gd name="connsiteX82" fmla="*/ 12759532 w 15162205"/>
              <a:gd name="connsiteY82" fmla="*/ 9069632 h 9424512"/>
              <a:gd name="connsiteX83" fmla="*/ 12743398 w 15162205"/>
              <a:gd name="connsiteY83" fmla="*/ 9053501 h 9424512"/>
              <a:gd name="connsiteX84" fmla="*/ 12598223 w 15162205"/>
              <a:gd name="connsiteY84" fmla="*/ 9053501 h 9424512"/>
              <a:gd name="connsiteX85" fmla="*/ 12630483 w 15162205"/>
              <a:gd name="connsiteY85" fmla="*/ 9085762 h 9424512"/>
              <a:gd name="connsiteX86" fmla="*/ 12630483 w 15162205"/>
              <a:gd name="connsiteY86" fmla="*/ 9101893 h 9424512"/>
              <a:gd name="connsiteX87" fmla="*/ 12582090 w 15162205"/>
              <a:gd name="connsiteY87" fmla="*/ 9069632 h 9424512"/>
              <a:gd name="connsiteX88" fmla="*/ 12662746 w 15162205"/>
              <a:gd name="connsiteY88" fmla="*/ 9021238 h 9424512"/>
              <a:gd name="connsiteX89" fmla="*/ 12695007 w 15162205"/>
              <a:gd name="connsiteY89" fmla="*/ 9037370 h 9424512"/>
              <a:gd name="connsiteX90" fmla="*/ 12711137 w 15162205"/>
              <a:gd name="connsiteY90" fmla="*/ 9053501 h 9424512"/>
              <a:gd name="connsiteX91" fmla="*/ 12678876 w 15162205"/>
              <a:gd name="connsiteY91" fmla="*/ 9045434 h 9424512"/>
              <a:gd name="connsiteX92" fmla="*/ 12662746 w 15162205"/>
              <a:gd name="connsiteY92" fmla="*/ 9021238 h 9424512"/>
              <a:gd name="connsiteX93" fmla="*/ 12517567 w 15162205"/>
              <a:gd name="connsiteY93" fmla="*/ 9021238 h 9424512"/>
              <a:gd name="connsiteX94" fmla="*/ 12533698 w 15162205"/>
              <a:gd name="connsiteY94" fmla="*/ 9037370 h 9424512"/>
              <a:gd name="connsiteX95" fmla="*/ 12517567 w 15162205"/>
              <a:gd name="connsiteY95" fmla="*/ 9037370 h 9424512"/>
              <a:gd name="connsiteX96" fmla="*/ 12517567 w 15162205"/>
              <a:gd name="connsiteY96" fmla="*/ 9021238 h 9424512"/>
              <a:gd name="connsiteX97" fmla="*/ 14340357 w 15162205"/>
              <a:gd name="connsiteY97" fmla="*/ 8988979 h 9424512"/>
              <a:gd name="connsiteX98" fmla="*/ 14340357 w 15162205"/>
              <a:gd name="connsiteY98" fmla="*/ 9005108 h 9424512"/>
              <a:gd name="connsiteX99" fmla="*/ 14356489 w 15162205"/>
              <a:gd name="connsiteY99" fmla="*/ 8988979 h 9424512"/>
              <a:gd name="connsiteX100" fmla="*/ 14340357 w 15162205"/>
              <a:gd name="connsiteY100" fmla="*/ 8988979 h 9424512"/>
              <a:gd name="connsiteX101" fmla="*/ 12565961 w 15162205"/>
              <a:gd name="connsiteY101" fmla="*/ 8988979 h 9424512"/>
              <a:gd name="connsiteX102" fmla="*/ 12598223 w 15162205"/>
              <a:gd name="connsiteY102" fmla="*/ 8997042 h 9424512"/>
              <a:gd name="connsiteX103" fmla="*/ 12614352 w 15162205"/>
              <a:gd name="connsiteY103" fmla="*/ 9005108 h 9424512"/>
              <a:gd name="connsiteX104" fmla="*/ 12646615 w 15162205"/>
              <a:gd name="connsiteY104" fmla="*/ 9021238 h 9424512"/>
              <a:gd name="connsiteX105" fmla="*/ 12582090 w 15162205"/>
              <a:gd name="connsiteY105" fmla="*/ 9005108 h 9424512"/>
              <a:gd name="connsiteX106" fmla="*/ 12436914 w 15162205"/>
              <a:gd name="connsiteY106" fmla="*/ 8924453 h 9424512"/>
              <a:gd name="connsiteX107" fmla="*/ 12501437 w 15162205"/>
              <a:gd name="connsiteY107" fmla="*/ 8956716 h 9424512"/>
              <a:gd name="connsiteX108" fmla="*/ 12469174 w 15162205"/>
              <a:gd name="connsiteY108" fmla="*/ 8956716 h 9424512"/>
              <a:gd name="connsiteX109" fmla="*/ 12436914 w 15162205"/>
              <a:gd name="connsiteY109" fmla="*/ 8940584 h 9424512"/>
              <a:gd name="connsiteX110" fmla="*/ 12081299 w 15162205"/>
              <a:gd name="connsiteY110" fmla="*/ 8919323 h 9424512"/>
              <a:gd name="connsiteX111" fmla="*/ 12243343 w 15162205"/>
              <a:gd name="connsiteY111" fmla="*/ 8956716 h 9424512"/>
              <a:gd name="connsiteX112" fmla="*/ 12323997 w 15162205"/>
              <a:gd name="connsiteY112" fmla="*/ 9005108 h 9424512"/>
              <a:gd name="connsiteX113" fmla="*/ 12299801 w 15162205"/>
              <a:gd name="connsiteY113" fmla="*/ 9021238 h 9424512"/>
              <a:gd name="connsiteX114" fmla="*/ 12259472 w 15162205"/>
              <a:gd name="connsiteY114" fmla="*/ 9005108 h 9424512"/>
              <a:gd name="connsiteX115" fmla="*/ 12219147 w 15162205"/>
              <a:gd name="connsiteY115" fmla="*/ 8972847 h 9424512"/>
              <a:gd name="connsiteX116" fmla="*/ 12178819 w 15162205"/>
              <a:gd name="connsiteY116" fmla="*/ 8956716 h 9424512"/>
              <a:gd name="connsiteX117" fmla="*/ 12146556 w 15162205"/>
              <a:gd name="connsiteY117" fmla="*/ 8948651 h 9424512"/>
              <a:gd name="connsiteX118" fmla="*/ 12114294 w 15162205"/>
              <a:gd name="connsiteY118" fmla="*/ 8932520 h 9424512"/>
              <a:gd name="connsiteX119" fmla="*/ 12807924 w 15162205"/>
              <a:gd name="connsiteY119" fmla="*/ 8908324 h 9424512"/>
              <a:gd name="connsiteX120" fmla="*/ 12824054 w 15162205"/>
              <a:gd name="connsiteY120" fmla="*/ 8908324 h 9424512"/>
              <a:gd name="connsiteX121" fmla="*/ 12815989 w 15162205"/>
              <a:gd name="connsiteY121" fmla="*/ 8916388 h 9424512"/>
              <a:gd name="connsiteX122" fmla="*/ 12033641 w 15162205"/>
              <a:gd name="connsiteY122" fmla="*/ 8908324 h 9424512"/>
              <a:gd name="connsiteX123" fmla="*/ 12073969 w 15162205"/>
              <a:gd name="connsiteY123" fmla="*/ 8916388 h 9424512"/>
              <a:gd name="connsiteX124" fmla="*/ 12081299 w 15162205"/>
              <a:gd name="connsiteY124" fmla="*/ 8919323 h 9424512"/>
              <a:gd name="connsiteX125" fmla="*/ 12791790 w 15162205"/>
              <a:gd name="connsiteY125" fmla="*/ 8892192 h 9424512"/>
              <a:gd name="connsiteX126" fmla="*/ 12807924 w 15162205"/>
              <a:gd name="connsiteY126" fmla="*/ 8908324 h 9424512"/>
              <a:gd name="connsiteX127" fmla="*/ 12799857 w 15162205"/>
              <a:gd name="connsiteY127" fmla="*/ 8908324 h 9424512"/>
              <a:gd name="connsiteX128" fmla="*/ 12791790 w 15162205"/>
              <a:gd name="connsiteY128" fmla="*/ 8892192 h 9424512"/>
              <a:gd name="connsiteX129" fmla="*/ 12654682 w 15162205"/>
              <a:gd name="connsiteY129" fmla="*/ 8892192 h 9424512"/>
              <a:gd name="connsiteX130" fmla="*/ 12662746 w 15162205"/>
              <a:gd name="connsiteY130" fmla="*/ 8892192 h 9424512"/>
              <a:gd name="connsiteX131" fmla="*/ 12662746 w 15162205"/>
              <a:gd name="connsiteY131" fmla="*/ 8908324 h 9424512"/>
              <a:gd name="connsiteX132" fmla="*/ 12646615 w 15162205"/>
              <a:gd name="connsiteY132" fmla="*/ 8908324 h 9424512"/>
              <a:gd name="connsiteX133" fmla="*/ 12654682 w 15162205"/>
              <a:gd name="connsiteY133" fmla="*/ 8892192 h 9424512"/>
              <a:gd name="connsiteX134" fmla="*/ 12243343 w 15162205"/>
              <a:gd name="connsiteY134" fmla="*/ 8859929 h 9424512"/>
              <a:gd name="connsiteX135" fmla="*/ 12275602 w 15162205"/>
              <a:gd name="connsiteY135" fmla="*/ 8876062 h 9424512"/>
              <a:gd name="connsiteX136" fmla="*/ 12243343 w 15162205"/>
              <a:gd name="connsiteY136" fmla="*/ 8867996 h 9424512"/>
              <a:gd name="connsiteX137" fmla="*/ 12243343 w 15162205"/>
              <a:gd name="connsiteY137" fmla="*/ 8859929 h 9424512"/>
              <a:gd name="connsiteX138" fmla="*/ 11888462 w 15162205"/>
              <a:gd name="connsiteY138" fmla="*/ 8843800 h 9424512"/>
              <a:gd name="connsiteX139" fmla="*/ 11904593 w 15162205"/>
              <a:gd name="connsiteY139" fmla="*/ 8843800 h 9424512"/>
              <a:gd name="connsiteX140" fmla="*/ 12001379 w 15162205"/>
              <a:gd name="connsiteY140" fmla="*/ 8892192 h 9424512"/>
              <a:gd name="connsiteX141" fmla="*/ 12033641 w 15162205"/>
              <a:gd name="connsiteY141" fmla="*/ 8908324 h 9424512"/>
              <a:gd name="connsiteX142" fmla="*/ 11969118 w 15162205"/>
              <a:gd name="connsiteY142" fmla="*/ 8892192 h 9424512"/>
              <a:gd name="connsiteX143" fmla="*/ 11952985 w 15162205"/>
              <a:gd name="connsiteY143" fmla="*/ 8876062 h 9424512"/>
              <a:gd name="connsiteX144" fmla="*/ 11920725 w 15162205"/>
              <a:gd name="connsiteY144" fmla="*/ 8867996 h 9424512"/>
              <a:gd name="connsiteX145" fmla="*/ 11896526 w 15162205"/>
              <a:gd name="connsiteY145" fmla="*/ 8859929 h 9424512"/>
              <a:gd name="connsiteX146" fmla="*/ 11888462 w 15162205"/>
              <a:gd name="connsiteY146" fmla="*/ 8843800 h 9424512"/>
              <a:gd name="connsiteX147" fmla="*/ 12356257 w 15162205"/>
              <a:gd name="connsiteY147" fmla="*/ 8811538 h 9424512"/>
              <a:gd name="connsiteX148" fmla="*/ 12356257 w 15162205"/>
              <a:gd name="connsiteY148" fmla="*/ 8827670 h 9424512"/>
              <a:gd name="connsiteX149" fmla="*/ 12388520 w 15162205"/>
              <a:gd name="connsiteY149" fmla="*/ 8843800 h 9424512"/>
              <a:gd name="connsiteX150" fmla="*/ 12372389 w 15162205"/>
              <a:gd name="connsiteY150" fmla="*/ 8827670 h 9424512"/>
              <a:gd name="connsiteX151" fmla="*/ 12063885 w 15162205"/>
              <a:gd name="connsiteY151" fmla="*/ 8791374 h 9424512"/>
              <a:gd name="connsiteX152" fmla="*/ 12178819 w 15162205"/>
              <a:gd name="connsiteY152" fmla="*/ 8827670 h 9424512"/>
              <a:gd name="connsiteX153" fmla="*/ 12162688 w 15162205"/>
              <a:gd name="connsiteY153" fmla="*/ 8843800 h 9424512"/>
              <a:gd name="connsiteX154" fmla="*/ 12114294 w 15162205"/>
              <a:gd name="connsiteY154" fmla="*/ 8827670 h 9424512"/>
              <a:gd name="connsiteX155" fmla="*/ 12049771 w 15162205"/>
              <a:gd name="connsiteY155" fmla="*/ 8795407 h 9424512"/>
              <a:gd name="connsiteX156" fmla="*/ 12063885 w 15162205"/>
              <a:gd name="connsiteY156" fmla="*/ 8791374 h 9424512"/>
              <a:gd name="connsiteX157" fmla="*/ 11630367 w 15162205"/>
              <a:gd name="connsiteY157" fmla="*/ 8634098 h 9424512"/>
              <a:gd name="connsiteX158" fmla="*/ 11646501 w 15162205"/>
              <a:gd name="connsiteY158" fmla="*/ 8634098 h 9424512"/>
              <a:gd name="connsiteX159" fmla="*/ 11630367 w 15162205"/>
              <a:gd name="connsiteY159" fmla="*/ 8650229 h 9424512"/>
              <a:gd name="connsiteX160" fmla="*/ 11452929 w 15162205"/>
              <a:gd name="connsiteY160" fmla="*/ 8553444 h 9424512"/>
              <a:gd name="connsiteX161" fmla="*/ 11460993 w 15162205"/>
              <a:gd name="connsiteY161" fmla="*/ 8569574 h 9424512"/>
              <a:gd name="connsiteX162" fmla="*/ 11485192 w 15162205"/>
              <a:gd name="connsiteY162" fmla="*/ 8569574 h 9424512"/>
              <a:gd name="connsiteX163" fmla="*/ 11469058 w 15162205"/>
              <a:gd name="connsiteY163" fmla="*/ 8553444 h 9424512"/>
              <a:gd name="connsiteX164" fmla="*/ 11460993 w 15162205"/>
              <a:gd name="connsiteY164" fmla="*/ 8553444 h 9424512"/>
              <a:gd name="connsiteX165" fmla="*/ 11541647 w 15162205"/>
              <a:gd name="connsiteY165" fmla="*/ 8529246 h 9424512"/>
              <a:gd name="connsiteX166" fmla="*/ 11533583 w 15162205"/>
              <a:gd name="connsiteY166" fmla="*/ 8537312 h 9424512"/>
              <a:gd name="connsiteX167" fmla="*/ 11678760 w 15162205"/>
              <a:gd name="connsiteY167" fmla="*/ 8601837 h 9424512"/>
              <a:gd name="connsiteX168" fmla="*/ 11823939 w 15162205"/>
              <a:gd name="connsiteY168" fmla="*/ 8650229 h 9424512"/>
              <a:gd name="connsiteX169" fmla="*/ 11807809 w 15162205"/>
              <a:gd name="connsiteY169" fmla="*/ 8634098 h 9424512"/>
              <a:gd name="connsiteX170" fmla="*/ 11783612 w 15162205"/>
              <a:gd name="connsiteY170" fmla="*/ 8617966 h 9424512"/>
              <a:gd name="connsiteX171" fmla="*/ 11759415 w 15162205"/>
              <a:gd name="connsiteY171" fmla="*/ 8617966 h 9424512"/>
              <a:gd name="connsiteX172" fmla="*/ 11743284 w 15162205"/>
              <a:gd name="connsiteY172" fmla="*/ 8601837 h 9424512"/>
              <a:gd name="connsiteX173" fmla="*/ 11678760 w 15162205"/>
              <a:gd name="connsiteY173" fmla="*/ 8569574 h 9424512"/>
              <a:gd name="connsiteX174" fmla="*/ 11565845 w 15162205"/>
              <a:gd name="connsiteY174" fmla="*/ 8537312 h 9424512"/>
              <a:gd name="connsiteX175" fmla="*/ 11541647 w 15162205"/>
              <a:gd name="connsiteY175" fmla="*/ 8529246 h 9424512"/>
              <a:gd name="connsiteX176" fmla="*/ 14372621 w 15162205"/>
              <a:gd name="connsiteY176" fmla="*/ 8521183 h 9424512"/>
              <a:gd name="connsiteX177" fmla="*/ 14469405 w 15162205"/>
              <a:gd name="connsiteY177" fmla="*/ 8569574 h 9424512"/>
              <a:gd name="connsiteX178" fmla="*/ 14469405 w 15162205"/>
              <a:gd name="connsiteY178" fmla="*/ 8553444 h 9424512"/>
              <a:gd name="connsiteX179" fmla="*/ 14421013 w 15162205"/>
              <a:gd name="connsiteY179" fmla="*/ 8537312 h 9424512"/>
              <a:gd name="connsiteX180" fmla="*/ 14372621 w 15162205"/>
              <a:gd name="connsiteY180" fmla="*/ 8521183 h 9424512"/>
              <a:gd name="connsiteX181" fmla="*/ 14872677 w 15162205"/>
              <a:gd name="connsiteY181" fmla="*/ 8505051 h 9424512"/>
              <a:gd name="connsiteX182" fmla="*/ 14888809 w 15162205"/>
              <a:gd name="connsiteY182" fmla="*/ 8505051 h 9424512"/>
              <a:gd name="connsiteX183" fmla="*/ 14872677 w 15162205"/>
              <a:gd name="connsiteY183" fmla="*/ 8521183 h 9424512"/>
              <a:gd name="connsiteX184" fmla="*/ 11049657 w 15162205"/>
              <a:gd name="connsiteY184" fmla="*/ 8488920 h 9424512"/>
              <a:gd name="connsiteX185" fmla="*/ 11065787 w 15162205"/>
              <a:gd name="connsiteY185" fmla="*/ 8488920 h 9424512"/>
              <a:gd name="connsiteX186" fmla="*/ 11081918 w 15162205"/>
              <a:gd name="connsiteY186" fmla="*/ 8505051 h 9424512"/>
              <a:gd name="connsiteX187" fmla="*/ 11057721 w 15162205"/>
              <a:gd name="connsiteY187" fmla="*/ 8496987 h 9424512"/>
              <a:gd name="connsiteX188" fmla="*/ 11049657 w 15162205"/>
              <a:gd name="connsiteY188" fmla="*/ 8488920 h 9424512"/>
              <a:gd name="connsiteX189" fmla="*/ 10985133 w 15162205"/>
              <a:gd name="connsiteY189" fmla="*/ 8440528 h 9424512"/>
              <a:gd name="connsiteX190" fmla="*/ 10993198 w 15162205"/>
              <a:gd name="connsiteY190" fmla="*/ 8440528 h 9424512"/>
              <a:gd name="connsiteX191" fmla="*/ 11001262 w 15162205"/>
              <a:gd name="connsiteY191" fmla="*/ 8456657 h 9424512"/>
              <a:gd name="connsiteX192" fmla="*/ 10977068 w 15162205"/>
              <a:gd name="connsiteY192" fmla="*/ 8448592 h 9424512"/>
              <a:gd name="connsiteX193" fmla="*/ 10985133 w 15162205"/>
              <a:gd name="connsiteY193" fmla="*/ 8440528 h 9424512"/>
              <a:gd name="connsiteX194" fmla="*/ 10775431 w 15162205"/>
              <a:gd name="connsiteY194" fmla="*/ 8359874 h 9424512"/>
              <a:gd name="connsiteX195" fmla="*/ 10791561 w 15162205"/>
              <a:gd name="connsiteY195" fmla="*/ 8367938 h 9424512"/>
              <a:gd name="connsiteX196" fmla="*/ 10791561 w 15162205"/>
              <a:gd name="connsiteY196" fmla="*/ 8376003 h 9424512"/>
              <a:gd name="connsiteX197" fmla="*/ 10775431 w 15162205"/>
              <a:gd name="connsiteY197" fmla="*/ 8376003 h 9424512"/>
              <a:gd name="connsiteX198" fmla="*/ 10710909 w 15162205"/>
              <a:gd name="connsiteY198" fmla="*/ 8327611 h 9424512"/>
              <a:gd name="connsiteX199" fmla="*/ 10743170 w 15162205"/>
              <a:gd name="connsiteY199" fmla="*/ 8343742 h 9424512"/>
              <a:gd name="connsiteX200" fmla="*/ 10743170 w 15162205"/>
              <a:gd name="connsiteY200" fmla="*/ 8359874 h 9424512"/>
              <a:gd name="connsiteX201" fmla="*/ 10727038 w 15162205"/>
              <a:gd name="connsiteY201" fmla="*/ 8359874 h 9424512"/>
              <a:gd name="connsiteX202" fmla="*/ 10710909 w 15162205"/>
              <a:gd name="connsiteY202" fmla="*/ 8327611 h 9424512"/>
              <a:gd name="connsiteX203" fmla="*/ 10537501 w 15162205"/>
              <a:gd name="connsiteY203" fmla="*/ 8319546 h 9424512"/>
              <a:gd name="connsiteX204" fmla="*/ 10549600 w 15162205"/>
              <a:gd name="connsiteY204" fmla="*/ 8327611 h 9424512"/>
              <a:gd name="connsiteX205" fmla="*/ 10533469 w 15162205"/>
              <a:gd name="connsiteY205" fmla="*/ 8327611 h 9424512"/>
              <a:gd name="connsiteX206" fmla="*/ 10537501 w 15162205"/>
              <a:gd name="connsiteY206" fmla="*/ 8319546 h 9424512"/>
              <a:gd name="connsiteX207" fmla="*/ 10759300 w 15162205"/>
              <a:gd name="connsiteY207" fmla="*/ 8295349 h 9424512"/>
              <a:gd name="connsiteX208" fmla="*/ 10743170 w 15162205"/>
              <a:gd name="connsiteY208" fmla="*/ 8303415 h 9424512"/>
              <a:gd name="connsiteX209" fmla="*/ 10759300 w 15162205"/>
              <a:gd name="connsiteY209" fmla="*/ 8311481 h 9424512"/>
              <a:gd name="connsiteX210" fmla="*/ 10775431 w 15162205"/>
              <a:gd name="connsiteY210" fmla="*/ 8295349 h 9424512"/>
              <a:gd name="connsiteX211" fmla="*/ 10646383 w 15162205"/>
              <a:gd name="connsiteY211" fmla="*/ 8295349 h 9424512"/>
              <a:gd name="connsiteX212" fmla="*/ 10662515 w 15162205"/>
              <a:gd name="connsiteY212" fmla="*/ 8311481 h 9424512"/>
              <a:gd name="connsiteX213" fmla="*/ 10654450 w 15162205"/>
              <a:gd name="connsiteY213" fmla="*/ 8319546 h 9424512"/>
              <a:gd name="connsiteX214" fmla="*/ 10646383 w 15162205"/>
              <a:gd name="connsiteY214" fmla="*/ 8327611 h 9424512"/>
              <a:gd name="connsiteX215" fmla="*/ 10630253 w 15162205"/>
              <a:gd name="connsiteY215" fmla="*/ 8311481 h 9424512"/>
              <a:gd name="connsiteX216" fmla="*/ 10646383 w 15162205"/>
              <a:gd name="connsiteY216" fmla="*/ 8295349 h 9424512"/>
              <a:gd name="connsiteX217" fmla="*/ 14856545 w 15162205"/>
              <a:gd name="connsiteY217" fmla="*/ 8174369 h 9424512"/>
              <a:gd name="connsiteX218" fmla="*/ 14872677 w 15162205"/>
              <a:gd name="connsiteY218" fmla="*/ 8182433 h 9424512"/>
              <a:gd name="connsiteX219" fmla="*/ 14872677 w 15162205"/>
              <a:gd name="connsiteY219" fmla="*/ 8198565 h 9424512"/>
              <a:gd name="connsiteX220" fmla="*/ 14840417 w 15162205"/>
              <a:gd name="connsiteY220" fmla="*/ 8214694 h 9424512"/>
              <a:gd name="connsiteX221" fmla="*/ 14840417 w 15162205"/>
              <a:gd name="connsiteY221" fmla="*/ 8182433 h 9424512"/>
              <a:gd name="connsiteX222" fmla="*/ 14856545 w 15162205"/>
              <a:gd name="connsiteY222" fmla="*/ 8174369 h 9424512"/>
              <a:gd name="connsiteX223" fmla="*/ 14759761 w 15162205"/>
              <a:gd name="connsiteY223" fmla="*/ 8134041 h 9424512"/>
              <a:gd name="connsiteX224" fmla="*/ 14775889 w 15162205"/>
              <a:gd name="connsiteY224" fmla="*/ 8134041 h 9424512"/>
              <a:gd name="connsiteX225" fmla="*/ 14792021 w 15162205"/>
              <a:gd name="connsiteY225" fmla="*/ 8150170 h 9424512"/>
              <a:gd name="connsiteX226" fmla="*/ 14759761 w 15162205"/>
              <a:gd name="connsiteY226" fmla="*/ 8134041 h 9424512"/>
              <a:gd name="connsiteX227" fmla="*/ 14904937 w 15162205"/>
              <a:gd name="connsiteY227" fmla="*/ 8101779 h 9424512"/>
              <a:gd name="connsiteX228" fmla="*/ 14937201 w 15162205"/>
              <a:gd name="connsiteY228" fmla="*/ 8117911 h 9424512"/>
              <a:gd name="connsiteX229" fmla="*/ 14953329 w 15162205"/>
              <a:gd name="connsiteY229" fmla="*/ 8134041 h 9424512"/>
              <a:gd name="connsiteX230" fmla="*/ 14921069 w 15162205"/>
              <a:gd name="connsiteY230" fmla="*/ 8117911 h 9424512"/>
              <a:gd name="connsiteX231" fmla="*/ 9872102 w 15162205"/>
              <a:gd name="connsiteY231" fmla="*/ 8085648 h 9424512"/>
              <a:gd name="connsiteX232" fmla="*/ 9944692 w 15162205"/>
              <a:gd name="connsiteY232" fmla="*/ 8101779 h 9424512"/>
              <a:gd name="connsiteX233" fmla="*/ 10017281 w 15162205"/>
              <a:gd name="connsiteY233" fmla="*/ 8117911 h 9424512"/>
              <a:gd name="connsiteX234" fmla="*/ 9985019 w 15162205"/>
              <a:gd name="connsiteY234" fmla="*/ 8117911 h 9424512"/>
              <a:gd name="connsiteX235" fmla="*/ 9944692 w 15162205"/>
              <a:gd name="connsiteY235" fmla="*/ 8117911 h 9424512"/>
              <a:gd name="connsiteX236" fmla="*/ 9904364 w 15162205"/>
              <a:gd name="connsiteY236" fmla="*/ 8101779 h 9424512"/>
              <a:gd name="connsiteX237" fmla="*/ 10033410 w 15162205"/>
              <a:gd name="connsiteY237" fmla="*/ 8069516 h 9424512"/>
              <a:gd name="connsiteX238" fmla="*/ 10065673 w 15162205"/>
              <a:gd name="connsiteY238" fmla="*/ 8085648 h 9424512"/>
              <a:gd name="connsiteX239" fmla="*/ 10130197 w 15162205"/>
              <a:gd name="connsiteY239" fmla="*/ 8101779 h 9424512"/>
              <a:gd name="connsiteX240" fmla="*/ 10162460 w 15162205"/>
              <a:gd name="connsiteY240" fmla="*/ 8109844 h 9424512"/>
              <a:gd name="connsiteX241" fmla="*/ 10178590 w 15162205"/>
              <a:gd name="connsiteY241" fmla="*/ 8117911 h 9424512"/>
              <a:gd name="connsiteX242" fmla="*/ 10226982 w 15162205"/>
              <a:gd name="connsiteY242" fmla="*/ 8134041 h 9424512"/>
              <a:gd name="connsiteX243" fmla="*/ 10372160 w 15162205"/>
              <a:gd name="connsiteY243" fmla="*/ 8182433 h 9424512"/>
              <a:gd name="connsiteX244" fmla="*/ 10493141 w 15162205"/>
              <a:gd name="connsiteY244" fmla="*/ 8222761 h 9424512"/>
              <a:gd name="connsiteX245" fmla="*/ 10533469 w 15162205"/>
              <a:gd name="connsiteY245" fmla="*/ 8238891 h 9424512"/>
              <a:gd name="connsiteX246" fmla="*/ 10589928 w 15162205"/>
              <a:gd name="connsiteY246" fmla="*/ 8255024 h 9424512"/>
              <a:gd name="connsiteX247" fmla="*/ 10622187 w 15162205"/>
              <a:gd name="connsiteY247" fmla="*/ 8263087 h 9424512"/>
              <a:gd name="connsiteX248" fmla="*/ 10646383 w 15162205"/>
              <a:gd name="connsiteY248" fmla="*/ 8271153 h 9424512"/>
              <a:gd name="connsiteX249" fmla="*/ 10606057 w 15162205"/>
              <a:gd name="connsiteY249" fmla="*/ 8271153 h 9424512"/>
              <a:gd name="connsiteX250" fmla="*/ 10549600 w 15162205"/>
              <a:gd name="connsiteY250" fmla="*/ 8279219 h 9424512"/>
              <a:gd name="connsiteX251" fmla="*/ 10517337 w 15162205"/>
              <a:gd name="connsiteY251" fmla="*/ 8295349 h 9424512"/>
              <a:gd name="connsiteX252" fmla="*/ 10485074 w 15162205"/>
              <a:gd name="connsiteY252" fmla="*/ 8263087 h 9424512"/>
              <a:gd name="connsiteX253" fmla="*/ 10444749 w 15162205"/>
              <a:gd name="connsiteY253" fmla="*/ 8246957 h 9424512"/>
              <a:gd name="connsiteX254" fmla="*/ 10372160 w 15162205"/>
              <a:gd name="connsiteY254" fmla="*/ 8230825 h 9424512"/>
              <a:gd name="connsiteX255" fmla="*/ 10323765 w 15162205"/>
              <a:gd name="connsiteY255" fmla="*/ 8214694 h 9424512"/>
              <a:gd name="connsiteX256" fmla="*/ 10259243 w 15162205"/>
              <a:gd name="connsiteY256" fmla="*/ 8182433 h 9424512"/>
              <a:gd name="connsiteX257" fmla="*/ 10130197 w 15162205"/>
              <a:gd name="connsiteY257" fmla="*/ 8150170 h 9424512"/>
              <a:gd name="connsiteX258" fmla="*/ 10146326 w 15162205"/>
              <a:gd name="connsiteY258" fmla="*/ 8150170 h 9424512"/>
              <a:gd name="connsiteX259" fmla="*/ 10162460 w 15162205"/>
              <a:gd name="connsiteY259" fmla="*/ 8150170 h 9424512"/>
              <a:gd name="connsiteX260" fmla="*/ 10146326 w 15162205"/>
              <a:gd name="connsiteY260" fmla="*/ 8134041 h 9424512"/>
              <a:gd name="connsiteX261" fmla="*/ 10106001 w 15162205"/>
              <a:gd name="connsiteY261" fmla="*/ 8117911 h 9424512"/>
              <a:gd name="connsiteX262" fmla="*/ 10065673 w 15162205"/>
              <a:gd name="connsiteY262" fmla="*/ 8101779 h 9424512"/>
              <a:gd name="connsiteX263" fmla="*/ 10041476 w 15162205"/>
              <a:gd name="connsiteY263" fmla="*/ 8101779 h 9424512"/>
              <a:gd name="connsiteX264" fmla="*/ 10033410 w 15162205"/>
              <a:gd name="connsiteY264" fmla="*/ 8085648 h 9424512"/>
              <a:gd name="connsiteX265" fmla="*/ 14876709 w 15162205"/>
              <a:gd name="connsiteY265" fmla="*/ 8057419 h 9424512"/>
              <a:gd name="connsiteX266" fmla="*/ 14937201 w 15162205"/>
              <a:gd name="connsiteY266" fmla="*/ 8069516 h 9424512"/>
              <a:gd name="connsiteX267" fmla="*/ 14904937 w 15162205"/>
              <a:gd name="connsiteY267" fmla="*/ 8069516 h 9424512"/>
              <a:gd name="connsiteX268" fmla="*/ 9888234 w 15162205"/>
              <a:gd name="connsiteY268" fmla="*/ 8021124 h 9424512"/>
              <a:gd name="connsiteX269" fmla="*/ 9920495 w 15162205"/>
              <a:gd name="connsiteY269" fmla="*/ 8053387 h 9424512"/>
              <a:gd name="connsiteX270" fmla="*/ 9872102 w 15162205"/>
              <a:gd name="connsiteY270" fmla="*/ 8037256 h 9424512"/>
              <a:gd name="connsiteX271" fmla="*/ 9839840 w 15162205"/>
              <a:gd name="connsiteY271" fmla="*/ 8021124 h 9424512"/>
              <a:gd name="connsiteX272" fmla="*/ 9855973 w 15162205"/>
              <a:gd name="connsiteY272" fmla="*/ 8021124 h 9424512"/>
              <a:gd name="connsiteX273" fmla="*/ 9847906 w 15162205"/>
              <a:gd name="connsiteY273" fmla="*/ 8037256 h 9424512"/>
              <a:gd name="connsiteX274" fmla="*/ 9839840 w 15162205"/>
              <a:gd name="connsiteY274" fmla="*/ 8021124 h 9424512"/>
              <a:gd name="connsiteX275" fmla="*/ 15146901 w 15162205"/>
              <a:gd name="connsiteY275" fmla="*/ 8004994 h 9424512"/>
              <a:gd name="connsiteX276" fmla="*/ 15162205 w 15162205"/>
              <a:gd name="connsiteY276" fmla="*/ 8008055 h 9424512"/>
              <a:gd name="connsiteX277" fmla="*/ 15162205 w 15162205"/>
              <a:gd name="connsiteY277" fmla="*/ 8020296 h 9424512"/>
              <a:gd name="connsiteX278" fmla="*/ 14517797 w 15162205"/>
              <a:gd name="connsiteY278" fmla="*/ 7988861 h 9424512"/>
              <a:gd name="connsiteX279" fmla="*/ 14550061 w 15162205"/>
              <a:gd name="connsiteY279" fmla="*/ 8004994 h 9424512"/>
              <a:gd name="connsiteX280" fmla="*/ 14582321 w 15162205"/>
              <a:gd name="connsiteY280" fmla="*/ 8004994 h 9424512"/>
              <a:gd name="connsiteX281" fmla="*/ 14550061 w 15162205"/>
              <a:gd name="connsiteY281" fmla="*/ 7988861 h 9424512"/>
              <a:gd name="connsiteX282" fmla="*/ 9791447 w 15162205"/>
              <a:gd name="connsiteY282" fmla="*/ 7988861 h 9424512"/>
              <a:gd name="connsiteX283" fmla="*/ 9807579 w 15162205"/>
              <a:gd name="connsiteY283" fmla="*/ 8004994 h 9424512"/>
              <a:gd name="connsiteX284" fmla="*/ 9791447 w 15162205"/>
              <a:gd name="connsiteY284" fmla="*/ 8004994 h 9424512"/>
              <a:gd name="connsiteX285" fmla="*/ 9662401 w 15162205"/>
              <a:gd name="connsiteY285" fmla="*/ 7956602 h 9424512"/>
              <a:gd name="connsiteX286" fmla="*/ 9710793 w 15162205"/>
              <a:gd name="connsiteY286" fmla="*/ 7964666 h 9424512"/>
              <a:gd name="connsiteX287" fmla="*/ 9759186 w 15162205"/>
              <a:gd name="connsiteY287" fmla="*/ 7988861 h 9424512"/>
              <a:gd name="connsiteX288" fmla="*/ 9710793 w 15162205"/>
              <a:gd name="connsiteY288" fmla="*/ 7972732 h 9424512"/>
              <a:gd name="connsiteX289" fmla="*/ 9662401 w 15162205"/>
              <a:gd name="connsiteY289" fmla="*/ 7956602 h 9424512"/>
              <a:gd name="connsiteX290" fmla="*/ 9601911 w 15162205"/>
              <a:gd name="connsiteY290" fmla="*/ 7932403 h 9424512"/>
              <a:gd name="connsiteX291" fmla="*/ 9614009 w 15162205"/>
              <a:gd name="connsiteY291" fmla="*/ 7940470 h 9424512"/>
              <a:gd name="connsiteX292" fmla="*/ 9597877 w 15162205"/>
              <a:gd name="connsiteY292" fmla="*/ 7940470 h 9424512"/>
              <a:gd name="connsiteX293" fmla="*/ 9601911 w 15162205"/>
              <a:gd name="connsiteY293" fmla="*/ 7932403 h 9424512"/>
              <a:gd name="connsiteX294" fmla="*/ 9501092 w 15162205"/>
              <a:gd name="connsiteY294" fmla="*/ 7908207 h 9424512"/>
              <a:gd name="connsiteX295" fmla="*/ 9517223 w 15162205"/>
              <a:gd name="connsiteY295" fmla="*/ 7908207 h 9424512"/>
              <a:gd name="connsiteX296" fmla="*/ 9549484 w 15162205"/>
              <a:gd name="connsiteY296" fmla="*/ 7924339 h 9424512"/>
              <a:gd name="connsiteX297" fmla="*/ 8742941 w 15162205"/>
              <a:gd name="connsiteY297" fmla="*/ 7892078 h 9424512"/>
              <a:gd name="connsiteX298" fmla="*/ 8783268 w 15162205"/>
              <a:gd name="connsiteY298" fmla="*/ 7900143 h 9424512"/>
              <a:gd name="connsiteX299" fmla="*/ 8823596 w 15162205"/>
              <a:gd name="connsiteY299" fmla="*/ 7924339 h 9424512"/>
              <a:gd name="connsiteX300" fmla="*/ 8791333 w 15162205"/>
              <a:gd name="connsiteY300" fmla="*/ 7924339 h 9424512"/>
              <a:gd name="connsiteX301" fmla="*/ 8759072 w 15162205"/>
              <a:gd name="connsiteY301" fmla="*/ 7908207 h 9424512"/>
              <a:gd name="connsiteX302" fmla="*/ 15130769 w 15162205"/>
              <a:gd name="connsiteY302" fmla="*/ 7859815 h 9424512"/>
              <a:gd name="connsiteX303" fmla="*/ 15138835 w 15162205"/>
              <a:gd name="connsiteY303" fmla="*/ 7863848 h 9424512"/>
              <a:gd name="connsiteX304" fmla="*/ 15162205 w 15162205"/>
              <a:gd name="connsiteY304" fmla="*/ 7875533 h 9424512"/>
              <a:gd name="connsiteX305" fmla="*/ 15162205 w 15162205"/>
              <a:gd name="connsiteY305" fmla="*/ 7876775 h 9424512"/>
              <a:gd name="connsiteX306" fmla="*/ 15146901 w 15162205"/>
              <a:gd name="connsiteY306" fmla="*/ 7892078 h 9424512"/>
              <a:gd name="connsiteX307" fmla="*/ 15117325 w 15162205"/>
              <a:gd name="connsiteY307" fmla="*/ 7824865 h 9424512"/>
              <a:gd name="connsiteX308" fmla="*/ 15114637 w 15162205"/>
              <a:gd name="connsiteY308" fmla="*/ 7827553 h 9424512"/>
              <a:gd name="connsiteX309" fmla="*/ 15114637 w 15162205"/>
              <a:gd name="connsiteY309" fmla="*/ 7825251 h 9424512"/>
              <a:gd name="connsiteX310" fmla="*/ 8404191 w 15162205"/>
              <a:gd name="connsiteY310" fmla="*/ 7698506 h 9424512"/>
              <a:gd name="connsiteX311" fmla="*/ 8420323 w 15162205"/>
              <a:gd name="connsiteY311" fmla="*/ 7714637 h 9424512"/>
              <a:gd name="connsiteX312" fmla="*/ 8404191 w 15162205"/>
              <a:gd name="connsiteY312" fmla="*/ 7714637 h 9424512"/>
              <a:gd name="connsiteX313" fmla="*/ 8404191 w 15162205"/>
              <a:gd name="connsiteY313" fmla="*/ 7698506 h 9424512"/>
              <a:gd name="connsiteX314" fmla="*/ 7742824 w 15162205"/>
              <a:gd name="connsiteY314" fmla="*/ 7650115 h 9424512"/>
              <a:gd name="connsiteX315" fmla="*/ 7758956 w 15162205"/>
              <a:gd name="connsiteY315" fmla="*/ 7666244 h 9424512"/>
              <a:gd name="connsiteX316" fmla="*/ 7742824 w 15162205"/>
              <a:gd name="connsiteY316" fmla="*/ 7666244 h 9424512"/>
              <a:gd name="connsiteX317" fmla="*/ 8997002 w 15162205"/>
              <a:gd name="connsiteY317" fmla="*/ 7642048 h 9424512"/>
              <a:gd name="connsiteX318" fmla="*/ 9000027 w 15162205"/>
              <a:gd name="connsiteY318" fmla="*/ 7644065 h 9424512"/>
              <a:gd name="connsiteX319" fmla="*/ 9000266 w 15162205"/>
              <a:gd name="connsiteY319" fmla="*/ 7645505 h 9424512"/>
              <a:gd name="connsiteX320" fmla="*/ 8996124 w 15162205"/>
              <a:gd name="connsiteY320" fmla="*/ 7642400 h 9424512"/>
              <a:gd name="connsiteX321" fmla="*/ 8678417 w 15162205"/>
              <a:gd name="connsiteY321" fmla="*/ 7577526 h 9424512"/>
              <a:gd name="connsiteX322" fmla="*/ 8694549 w 15162205"/>
              <a:gd name="connsiteY322" fmla="*/ 7585589 h 9424512"/>
              <a:gd name="connsiteX323" fmla="*/ 8678417 w 15162205"/>
              <a:gd name="connsiteY323" fmla="*/ 7585589 h 9424512"/>
              <a:gd name="connsiteX324" fmla="*/ 8662287 w 15162205"/>
              <a:gd name="connsiteY324" fmla="*/ 7585589 h 9424512"/>
              <a:gd name="connsiteX325" fmla="*/ 8678417 w 15162205"/>
              <a:gd name="connsiteY325" fmla="*/ 7577526 h 9424512"/>
              <a:gd name="connsiteX326" fmla="*/ 8753695 w 15162205"/>
              <a:gd name="connsiteY326" fmla="*/ 7574837 h 9424512"/>
              <a:gd name="connsiteX327" fmla="*/ 8807463 w 15162205"/>
              <a:gd name="connsiteY327" fmla="*/ 7585589 h 9424512"/>
              <a:gd name="connsiteX328" fmla="*/ 8855857 w 15162205"/>
              <a:gd name="connsiteY328" fmla="*/ 7585589 h 9424512"/>
              <a:gd name="connsiteX329" fmla="*/ 8871987 w 15162205"/>
              <a:gd name="connsiteY329" fmla="*/ 7593656 h 9424512"/>
              <a:gd name="connsiteX330" fmla="*/ 8888118 w 15162205"/>
              <a:gd name="connsiteY330" fmla="*/ 7617852 h 9424512"/>
              <a:gd name="connsiteX331" fmla="*/ 8904250 w 15162205"/>
              <a:gd name="connsiteY331" fmla="*/ 7617852 h 9424512"/>
              <a:gd name="connsiteX332" fmla="*/ 8920379 w 15162205"/>
              <a:gd name="connsiteY332" fmla="*/ 7617852 h 9424512"/>
              <a:gd name="connsiteX333" fmla="*/ 8952642 w 15162205"/>
              <a:gd name="connsiteY333" fmla="*/ 7633983 h 9424512"/>
              <a:gd name="connsiteX334" fmla="*/ 8984904 w 15162205"/>
              <a:gd name="connsiteY334" fmla="*/ 7633983 h 9424512"/>
              <a:gd name="connsiteX335" fmla="*/ 8996124 w 15162205"/>
              <a:gd name="connsiteY335" fmla="*/ 7642400 h 9424512"/>
              <a:gd name="connsiteX336" fmla="*/ 8991960 w 15162205"/>
              <a:gd name="connsiteY336" fmla="*/ 7644065 h 9424512"/>
              <a:gd name="connsiteX337" fmla="*/ 8984904 w 15162205"/>
              <a:gd name="connsiteY337" fmla="*/ 7650115 h 9424512"/>
              <a:gd name="connsiteX338" fmla="*/ 9001033 w 15162205"/>
              <a:gd name="connsiteY338" fmla="*/ 7650115 h 9424512"/>
              <a:gd name="connsiteX339" fmla="*/ 9000266 w 15162205"/>
              <a:gd name="connsiteY339" fmla="*/ 7645505 h 9424512"/>
              <a:gd name="connsiteX340" fmla="*/ 9001033 w 15162205"/>
              <a:gd name="connsiteY340" fmla="*/ 7646083 h 9424512"/>
              <a:gd name="connsiteX341" fmla="*/ 9017166 w 15162205"/>
              <a:gd name="connsiteY341" fmla="*/ 7650115 h 9424512"/>
              <a:gd name="connsiteX342" fmla="*/ 8968772 w 15162205"/>
              <a:gd name="connsiteY342" fmla="*/ 7650115 h 9424512"/>
              <a:gd name="connsiteX343" fmla="*/ 8928446 w 15162205"/>
              <a:gd name="connsiteY343" fmla="*/ 7633983 h 9424512"/>
              <a:gd name="connsiteX344" fmla="*/ 8880054 w 15162205"/>
              <a:gd name="connsiteY344" fmla="*/ 7617852 h 9424512"/>
              <a:gd name="connsiteX345" fmla="*/ 8839725 w 15162205"/>
              <a:gd name="connsiteY345" fmla="*/ 7617852 h 9424512"/>
              <a:gd name="connsiteX346" fmla="*/ 8823596 w 15162205"/>
              <a:gd name="connsiteY346" fmla="*/ 7601721 h 9424512"/>
              <a:gd name="connsiteX347" fmla="*/ 8759072 w 15162205"/>
              <a:gd name="connsiteY347" fmla="*/ 7585589 h 9424512"/>
              <a:gd name="connsiteX348" fmla="*/ 8742941 w 15162205"/>
              <a:gd name="connsiteY348" fmla="*/ 7585589 h 9424512"/>
              <a:gd name="connsiteX349" fmla="*/ 8726809 w 15162205"/>
              <a:gd name="connsiteY349" fmla="*/ 7569460 h 9424512"/>
              <a:gd name="connsiteX350" fmla="*/ 8759072 w 15162205"/>
              <a:gd name="connsiteY350" fmla="*/ 7569460 h 9424512"/>
              <a:gd name="connsiteX351" fmla="*/ 8753695 w 15162205"/>
              <a:gd name="connsiteY351" fmla="*/ 7574837 h 9424512"/>
              <a:gd name="connsiteX352" fmla="*/ 8549370 w 15162205"/>
              <a:gd name="connsiteY352" fmla="*/ 7553328 h 9424512"/>
              <a:gd name="connsiteX353" fmla="*/ 8581632 w 15162205"/>
              <a:gd name="connsiteY353" fmla="*/ 7553328 h 9424512"/>
              <a:gd name="connsiteX354" fmla="*/ 8565500 w 15162205"/>
              <a:gd name="connsiteY354" fmla="*/ 7569460 h 9424512"/>
              <a:gd name="connsiteX355" fmla="*/ 8484846 w 15162205"/>
              <a:gd name="connsiteY355" fmla="*/ 7504935 h 9424512"/>
              <a:gd name="connsiteX356" fmla="*/ 8492911 w 15162205"/>
              <a:gd name="connsiteY356" fmla="*/ 7504935 h 9424512"/>
              <a:gd name="connsiteX357" fmla="*/ 8500978 w 15162205"/>
              <a:gd name="connsiteY357" fmla="*/ 7521067 h 9424512"/>
              <a:gd name="connsiteX358" fmla="*/ 8219080 w 15162205"/>
              <a:gd name="connsiteY358" fmla="*/ 7465004 h 9424512"/>
              <a:gd name="connsiteX359" fmla="*/ 8226752 w 15162205"/>
              <a:gd name="connsiteY359" fmla="*/ 7472674 h 9424512"/>
              <a:gd name="connsiteX360" fmla="*/ 8275145 w 15162205"/>
              <a:gd name="connsiteY360" fmla="*/ 7504935 h 9424512"/>
              <a:gd name="connsiteX361" fmla="*/ 8275145 w 15162205"/>
              <a:gd name="connsiteY361" fmla="*/ 7521067 h 9424512"/>
              <a:gd name="connsiteX362" fmla="*/ 8210620 w 15162205"/>
              <a:gd name="connsiteY362" fmla="*/ 7456543 h 9424512"/>
              <a:gd name="connsiteX363" fmla="*/ 8214654 w 15162205"/>
              <a:gd name="connsiteY363" fmla="*/ 7460575 h 9424512"/>
              <a:gd name="connsiteX364" fmla="*/ 8219080 w 15162205"/>
              <a:gd name="connsiteY364" fmla="*/ 7465004 h 9424512"/>
              <a:gd name="connsiteX365" fmla="*/ 7968658 w 15162205"/>
              <a:gd name="connsiteY365" fmla="*/ 7375889 h 9424512"/>
              <a:gd name="connsiteX366" fmla="*/ 7984790 w 15162205"/>
              <a:gd name="connsiteY366" fmla="*/ 7375889 h 9424512"/>
              <a:gd name="connsiteX367" fmla="*/ 8000919 w 15162205"/>
              <a:gd name="connsiteY367" fmla="*/ 7383956 h 9424512"/>
              <a:gd name="connsiteX368" fmla="*/ 8033182 w 15162205"/>
              <a:gd name="connsiteY368" fmla="*/ 7392020 h 9424512"/>
              <a:gd name="connsiteX369" fmla="*/ 8049311 w 15162205"/>
              <a:gd name="connsiteY369" fmla="*/ 7408152 h 9424512"/>
              <a:gd name="connsiteX370" fmla="*/ 8033182 w 15162205"/>
              <a:gd name="connsiteY370" fmla="*/ 7408152 h 9424512"/>
              <a:gd name="connsiteX371" fmla="*/ 8000919 w 15162205"/>
              <a:gd name="connsiteY371" fmla="*/ 7392020 h 9424512"/>
              <a:gd name="connsiteX372" fmla="*/ 7968658 w 15162205"/>
              <a:gd name="connsiteY372" fmla="*/ 7375889 h 9424512"/>
              <a:gd name="connsiteX373" fmla="*/ 8017050 w 15162205"/>
              <a:gd name="connsiteY373" fmla="*/ 7327497 h 9424512"/>
              <a:gd name="connsiteX374" fmla="*/ 8057378 w 15162205"/>
              <a:gd name="connsiteY374" fmla="*/ 7335561 h 9424512"/>
              <a:gd name="connsiteX375" fmla="*/ 8113836 w 15162205"/>
              <a:gd name="connsiteY375" fmla="*/ 7359760 h 9424512"/>
              <a:gd name="connsiteX376" fmla="*/ 8259013 w 15162205"/>
              <a:gd name="connsiteY376" fmla="*/ 7392020 h 9424512"/>
              <a:gd name="connsiteX377" fmla="*/ 8146098 w 15162205"/>
              <a:gd name="connsiteY377" fmla="*/ 7392020 h 9424512"/>
              <a:gd name="connsiteX378" fmla="*/ 8129966 w 15162205"/>
              <a:gd name="connsiteY378" fmla="*/ 7375889 h 9424512"/>
              <a:gd name="connsiteX379" fmla="*/ 8065444 w 15162205"/>
              <a:gd name="connsiteY379" fmla="*/ 7359760 h 9424512"/>
              <a:gd name="connsiteX380" fmla="*/ 7823478 w 15162205"/>
              <a:gd name="connsiteY380" fmla="*/ 7311365 h 9424512"/>
              <a:gd name="connsiteX381" fmla="*/ 7839610 w 15162205"/>
              <a:gd name="connsiteY381" fmla="*/ 7327497 h 9424512"/>
              <a:gd name="connsiteX382" fmla="*/ 7823478 w 15162205"/>
              <a:gd name="connsiteY382" fmla="*/ 7343628 h 9424512"/>
              <a:gd name="connsiteX383" fmla="*/ 7823478 w 15162205"/>
              <a:gd name="connsiteY383" fmla="*/ 7327497 h 9424512"/>
              <a:gd name="connsiteX384" fmla="*/ 7815414 w 15162205"/>
              <a:gd name="connsiteY384" fmla="*/ 7319430 h 9424512"/>
              <a:gd name="connsiteX385" fmla="*/ 7823478 w 15162205"/>
              <a:gd name="connsiteY385" fmla="*/ 7311365 h 9424512"/>
              <a:gd name="connsiteX386" fmla="*/ 8097704 w 15162205"/>
              <a:gd name="connsiteY386" fmla="*/ 7279106 h 9424512"/>
              <a:gd name="connsiteX387" fmla="*/ 8105770 w 15162205"/>
              <a:gd name="connsiteY387" fmla="*/ 7295235 h 9424512"/>
              <a:gd name="connsiteX388" fmla="*/ 8113836 w 15162205"/>
              <a:gd name="connsiteY388" fmla="*/ 7295235 h 9424512"/>
              <a:gd name="connsiteX389" fmla="*/ 8113836 w 15162205"/>
              <a:gd name="connsiteY389" fmla="*/ 7279106 h 9424512"/>
              <a:gd name="connsiteX390" fmla="*/ 7863806 w 15162205"/>
              <a:gd name="connsiteY390" fmla="*/ 7279106 h 9424512"/>
              <a:gd name="connsiteX391" fmla="*/ 7888004 w 15162205"/>
              <a:gd name="connsiteY391" fmla="*/ 7295235 h 9424512"/>
              <a:gd name="connsiteX392" fmla="*/ 7871873 w 15162205"/>
              <a:gd name="connsiteY392" fmla="*/ 7295235 h 9424512"/>
              <a:gd name="connsiteX393" fmla="*/ 7855741 w 15162205"/>
              <a:gd name="connsiteY393" fmla="*/ 7295235 h 9424512"/>
              <a:gd name="connsiteX394" fmla="*/ 7855741 w 15162205"/>
              <a:gd name="connsiteY394" fmla="*/ 7311365 h 9424512"/>
              <a:gd name="connsiteX395" fmla="*/ 7839610 w 15162205"/>
              <a:gd name="connsiteY395" fmla="*/ 7311365 h 9424512"/>
              <a:gd name="connsiteX396" fmla="*/ 7831545 w 15162205"/>
              <a:gd name="connsiteY396" fmla="*/ 7287169 h 9424512"/>
              <a:gd name="connsiteX397" fmla="*/ 7863806 w 15162205"/>
              <a:gd name="connsiteY397" fmla="*/ 7279106 h 9424512"/>
              <a:gd name="connsiteX398" fmla="*/ 7726694 w 15162205"/>
              <a:gd name="connsiteY398" fmla="*/ 7246843 h 9424512"/>
              <a:gd name="connsiteX399" fmla="*/ 7742824 w 15162205"/>
              <a:gd name="connsiteY399" fmla="*/ 7246843 h 9424512"/>
              <a:gd name="connsiteX400" fmla="*/ 7791218 w 15162205"/>
              <a:gd name="connsiteY400" fmla="*/ 7279106 h 9424512"/>
              <a:gd name="connsiteX401" fmla="*/ 7807349 w 15162205"/>
              <a:gd name="connsiteY401" fmla="*/ 7311365 h 9424512"/>
              <a:gd name="connsiteX402" fmla="*/ 7791218 w 15162205"/>
              <a:gd name="connsiteY402" fmla="*/ 7311365 h 9424512"/>
              <a:gd name="connsiteX403" fmla="*/ 7775086 w 15162205"/>
              <a:gd name="connsiteY403" fmla="*/ 7311365 h 9424512"/>
              <a:gd name="connsiteX404" fmla="*/ 7742824 w 15162205"/>
              <a:gd name="connsiteY404" fmla="*/ 7295235 h 9424512"/>
              <a:gd name="connsiteX405" fmla="*/ 7726694 w 15162205"/>
              <a:gd name="connsiteY405" fmla="*/ 7279106 h 9424512"/>
              <a:gd name="connsiteX406" fmla="*/ 7742824 w 15162205"/>
              <a:gd name="connsiteY406" fmla="*/ 7279106 h 9424512"/>
              <a:gd name="connsiteX407" fmla="*/ 7726694 w 15162205"/>
              <a:gd name="connsiteY407" fmla="*/ 7262973 h 9424512"/>
              <a:gd name="connsiteX408" fmla="*/ 7726694 w 15162205"/>
              <a:gd name="connsiteY408" fmla="*/ 7279106 h 9424512"/>
              <a:gd name="connsiteX409" fmla="*/ 7710566 w 15162205"/>
              <a:gd name="connsiteY409" fmla="*/ 7262973 h 9424512"/>
              <a:gd name="connsiteX410" fmla="*/ 7726694 w 15162205"/>
              <a:gd name="connsiteY410" fmla="*/ 7246843 h 9424512"/>
              <a:gd name="connsiteX411" fmla="*/ 7646040 w 15162205"/>
              <a:gd name="connsiteY411" fmla="*/ 7214580 h 9424512"/>
              <a:gd name="connsiteX412" fmla="*/ 7662170 w 15162205"/>
              <a:gd name="connsiteY412" fmla="*/ 7230711 h 9424512"/>
              <a:gd name="connsiteX413" fmla="*/ 7637975 w 15162205"/>
              <a:gd name="connsiteY413" fmla="*/ 7246843 h 9424512"/>
              <a:gd name="connsiteX414" fmla="*/ 7605714 w 15162205"/>
              <a:gd name="connsiteY414" fmla="*/ 7230711 h 9424512"/>
              <a:gd name="connsiteX415" fmla="*/ 7613778 w 15162205"/>
              <a:gd name="connsiteY415" fmla="*/ 7222647 h 9424512"/>
              <a:gd name="connsiteX416" fmla="*/ 7621844 w 15162205"/>
              <a:gd name="connsiteY416" fmla="*/ 7222647 h 9424512"/>
              <a:gd name="connsiteX417" fmla="*/ 7646040 w 15162205"/>
              <a:gd name="connsiteY417" fmla="*/ 7214580 h 9424512"/>
              <a:gd name="connsiteX418" fmla="*/ 7533123 w 15162205"/>
              <a:gd name="connsiteY418" fmla="*/ 7166188 h 9424512"/>
              <a:gd name="connsiteX419" fmla="*/ 7597647 w 15162205"/>
              <a:gd name="connsiteY419" fmla="*/ 7182319 h 9424512"/>
              <a:gd name="connsiteX420" fmla="*/ 7597647 w 15162205"/>
              <a:gd name="connsiteY420" fmla="*/ 7198448 h 9424512"/>
              <a:gd name="connsiteX421" fmla="*/ 7581518 w 15162205"/>
              <a:gd name="connsiteY421" fmla="*/ 7214580 h 9424512"/>
              <a:gd name="connsiteX422" fmla="*/ 7565386 w 15162205"/>
              <a:gd name="connsiteY422" fmla="*/ 7230711 h 9424512"/>
              <a:gd name="connsiteX423" fmla="*/ 7533123 w 15162205"/>
              <a:gd name="connsiteY423" fmla="*/ 7230711 h 9424512"/>
              <a:gd name="connsiteX424" fmla="*/ 7565386 w 15162205"/>
              <a:gd name="connsiteY424" fmla="*/ 7214580 h 9424512"/>
              <a:gd name="connsiteX425" fmla="*/ 7565386 w 15162205"/>
              <a:gd name="connsiteY425" fmla="*/ 7198448 h 9424512"/>
              <a:gd name="connsiteX426" fmla="*/ 7549256 w 15162205"/>
              <a:gd name="connsiteY426" fmla="*/ 7182319 h 9424512"/>
              <a:gd name="connsiteX427" fmla="*/ 7533123 w 15162205"/>
              <a:gd name="connsiteY427" fmla="*/ 7166188 h 9424512"/>
              <a:gd name="connsiteX428" fmla="*/ 7565386 w 15162205"/>
              <a:gd name="connsiteY428" fmla="*/ 7101665 h 9424512"/>
              <a:gd name="connsiteX429" fmla="*/ 7597647 w 15162205"/>
              <a:gd name="connsiteY429" fmla="*/ 7101665 h 9424512"/>
              <a:gd name="connsiteX430" fmla="*/ 7646040 w 15162205"/>
              <a:gd name="connsiteY430" fmla="*/ 7133926 h 9424512"/>
              <a:gd name="connsiteX431" fmla="*/ 7629910 w 15162205"/>
              <a:gd name="connsiteY431" fmla="*/ 7150056 h 9424512"/>
              <a:gd name="connsiteX432" fmla="*/ 7613778 w 15162205"/>
              <a:gd name="connsiteY432" fmla="*/ 7133926 h 9424512"/>
              <a:gd name="connsiteX433" fmla="*/ 7597647 w 15162205"/>
              <a:gd name="connsiteY433" fmla="*/ 7117794 h 9424512"/>
              <a:gd name="connsiteX434" fmla="*/ 7339552 w 15162205"/>
              <a:gd name="connsiteY434" fmla="*/ 7085534 h 9424512"/>
              <a:gd name="connsiteX435" fmla="*/ 7371816 w 15162205"/>
              <a:gd name="connsiteY435" fmla="*/ 7085534 h 9424512"/>
              <a:gd name="connsiteX436" fmla="*/ 7363749 w 15162205"/>
              <a:gd name="connsiteY436" fmla="*/ 7101665 h 9424512"/>
              <a:gd name="connsiteX437" fmla="*/ 7339552 w 15162205"/>
              <a:gd name="connsiteY437" fmla="*/ 7085534 h 9424512"/>
              <a:gd name="connsiteX438" fmla="*/ 7121786 w 15162205"/>
              <a:gd name="connsiteY438" fmla="*/ 7085534 h 9424512"/>
              <a:gd name="connsiteX439" fmla="*/ 7129852 w 15162205"/>
              <a:gd name="connsiteY439" fmla="*/ 7101665 h 9424512"/>
              <a:gd name="connsiteX440" fmla="*/ 7113722 w 15162205"/>
              <a:gd name="connsiteY440" fmla="*/ 7101665 h 9424512"/>
              <a:gd name="connsiteX441" fmla="*/ 7121786 w 15162205"/>
              <a:gd name="connsiteY441" fmla="*/ 7085534 h 9424512"/>
              <a:gd name="connsiteX442" fmla="*/ 7482714 w 15162205"/>
              <a:gd name="connsiteY442" fmla="*/ 7073435 h 9424512"/>
              <a:gd name="connsiteX443" fmla="*/ 7484732 w 15162205"/>
              <a:gd name="connsiteY443" fmla="*/ 7077469 h 9424512"/>
              <a:gd name="connsiteX444" fmla="*/ 7484732 w 15162205"/>
              <a:gd name="connsiteY444" fmla="*/ 7085534 h 9424512"/>
              <a:gd name="connsiteX445" fmla="*/ 7484732 w 15162205"/>
              <a:gd name="connsiteY445" fmla="*/ 7101665 h 9424512"/>
              <a:gd name="connsiteX446" fmla="*/ 7468601 w 15162205"/>
              <a:gd name="connsiteY446" fmla="*/ 7085534 h 9424512"/>
              <a:gd name="connsiteX447" fmla="*/ 7476664 w 15162205"/>
              <a:gd name="connsiteY447" fmla="*/ 7077469 h 9424512"/>
              <a:gd name="connsiteX448" fmla="*/ 7482714 w 15162205"/>
              <a:gd name="connsiteY448" fmla="*/ 7073435 h 9424512"/>
              <a:gd name="connsiteX449" fmla="*/ 7436338 w 15162205"/>
              <a:gd name="connsiteY449" fmla="*/ 7053271 h 9424512"/>
              <a:gd name="connsiteX450" fmla="*/ 7452468 w 15162205"/>
              <a:gd name="connsiteY450" fmla="*/ 7069402 h 9424512"/>
              <a:gd name="connsiteX451" fmla="*/ 7428273 w 15162205"/>
              <a:gd name="connsiteY451" fmla="*/ 7085534 h 9424512"/>
              <a:gd name="connsiteX452" fmla="*/ 7404077 w 15162205"/>
              <a:gd name="connsiteY452" fmla="*/ 7069402 h 9424512"/>
              <a:gd name="connsiteX453" fmla="*/ 6855626 w 15162205"/>
              <a:gd name="connsiteY453" fmla="*/ 7053271 h 9424512"/>
              <a:gd name="connsiteX454" fmla="*/ 6871758 w 15162205"/>
              <a:gd name="connsiteY454" fmla="*/ 7053271 h 9424512"/>
              <a:gd name="connsiteX455" fmla="*/ 6871758 w 15162205"/>
              <a:gd name="connsiteY455" fmla="*/ 7069402 h 9424512"/>
              <a:gd name="connsiteX456" fmla="*/ 6855626 w 15162205"/>
              <a:gd name="connsiteY456" fmla="*/ 7053271 h 9424512"/>
              <a:gd name="connsiteX457" fmla="*/ 7113722 w 15162205"/>
              <a:gd name="connsiteY457" fmla="*/ 7037139 h 9424512"/>
              <a:gd name="connsiteX458" fmla="*/ 7145982 w 15162205"/>
              <a:gd name="connsiteY458" fmla="*/ 7053271 h 9424512"/>
              <a:gd name="connsiteX459" fmla="*/ 7178244 w 15162205"/>
              <a:gd name="connsiteY459" fmla="*/ 7053271 h 9424512"/>
              <a:gd name="connsiteX460" fmla="*/ 7242768 w 15162205"/>
              <a:gd name="connsiteY460" fmla="*/ 7085534 h 9424512"/>
              <a:gd name="connsiteX461" fmla="*/ 7307290 w 15162205"/>
              <a:gd name="connsiteY461" fmla="*/ 7117794 h 9424512"/>
              <a:gd name="connsiteX462" fmla="*/ 7323422 w 15162205"/>
              <a:gd name="connsiteY462" fmla="*/ 7117794 h 9424512"/>
              <a:gd name="connsiteX463" fmla="*/ 7355686 w 15162205"/>
              <a:gd name="connsiteY463" fmla="*/ 7133926 h 9424512"/>
              <a:gd name="connsiteX464" fmla="*/ 7436338 w 15162205"/>
              <a:gd name="connsiteY464" fmla="*/ 7150056 h 9424512"/>
              <a:gd name="connsiteX465" fmla="*/ 7484732 w 15162205"/>
              <a:gd name="connsiteY465" fmla="*/ 7182319 h 9424512"/>
              <a:gd name="connsiteX466" fmla="*/ 7516992 w 15162205"/>
              <a:gd name="connsiteY466" fmla="*/ 7198448 h 9424512"/>
              <a:gd name="connsiteX467" fmla="*/ 7484732 w 15162205"/>
              <a:gd name="connsiteY467" fmla="*/ 7198448 h 9424512"/>
              <a:gd name="connsiteX468" fmla="*/ 7460536 w 15162205"/>
              <a:gd name="connsiteY468" fmla="*/ 7190384 h 9424512"/>
              <a:gd name="connsiteX469" fmla="*/ 7436338 w 15162205"/>
              <a:gd name="connsiteY469" fmla="*/ 7182319 h 9424512"/>
              <a:gd name="connsiteX470" fmla="*/ 7396010 w 15162205"/>
              <a:gd name="connsiteY470" fmla="*/ 7166188 h 9424512"/>
              <a:gd name="connsiteX471" fmla="*/ 7339552 w 15162205"/>
              <a:gd name="connsiteY471" fmla="*/ 7150056 h 9424512"/>
              <a:gd name="connsiteX472" fmla="*/ 7323422 w 15162205"/>
              <a:gd name="connsiteY472" fmla="*/ 7150056 h 9424512"/>
              <a:gd name="connsiteX473" fmla="*/ 7242768 w 15162205"/>
              <a:gd name="connsiteY473" fmla="*/ 7117794 h 9424512"/>
              <a:gd name="connsiteX474" fmla="*/ 7226636 w 15162205"/>
              <a:gd name="connsiteY474" fmla="*/ 7117794 h 9424512"/>
              <a:gd name="connsiteX475" fmla="*/ 7242768 w 15162205"/>
              <a:gd name="connsiteY475" fmla="*/ 7101665 h 9424512"/>
              <a:gd name="connsiteX476" fmla="*/ 7226636 w 15162205"/>
              <a:gd name="connsiteY476" fmla="*/ 7101665 h 9424512"/>
              <a:gd name="connsiteX477" fmla="*/ 7194376 w 15162205"/>
              <a:gd name="connsiteY477" fmla="*/ 7085534 h 9424512"/>
              <a:gd name="connsiteX478" fmla="*/ 7178244 w 15162205"/>
              <a:gd name="connsiteY478" fmla="*/ 7085534 h 9424512"/>
              <a:gd name="connsiteX479" fmla="*/ 7097590 w 15162205"/>
              <a:gd name="connsiteY479" fmla="*/ 7053271 h 9424512"/>
              <a:gd name="connsiteX480" fmla="*/ 7016936 w 15162205"/>
              <a:gd name="connsiteY480" fmla="*/ 7021010 h 9424512"/>
              <a:gd name="connsiteX481" fmla="*/ 7065327 w 15162205"/>
              <a:gd name="connsiteY481" fmla="*/ 7037139 h 9424512"/>
              <a:gd name="connsiteX482" fmla="*/ 7081460 w 15162205"/>
              <a:gd name="connsiteY482" fmla="*/ 7053271 h 9424512"/>
              <a:gd name="connsiteX483" fmla="*/ 7033068 w 15162205"/>
              <a:gd name="connsiteY483" fmla="*/ 7037139 h 9424512"/>
              <a:gd name="connsiteX484" fmla="*/ 6871758 w 15162205"/>
              <a:gd name="connsiteY484" fmla="*/ 7021010 h 9424512"/>
              <a:gd name="connsiteX485" fmla="*/ 6904020 w 15162205"/>
              <a:gd name="connsiteY485" fmla="*/ 7021010 h 9424512"/>
              <a:gd name="connsiteX486" fmla="*/ 6936281 w 15162205"/>
              <a:gd name="connsiteY486" fmla="*/ 7037139 h 9424512"/>
              <a:gd name="connsiteX487" fmla="*/ 6936281 w 15162205"/>
              <a:gd name="connsiteY487" fmla="*/ 7053271 h 9424512"/>
              <a:gd name="connsiteX488" fmla="*/ 6904020 w 15162205"/>
              <a:gd name="connsiteY488" fmla="*/ 7037139 h 9424512"/>
              <a:gd name="connsiteX489" fmla="*/ 6756826 w 15162205"/>
              <a:gd name="connsiteY489" fmla="*/ 6994798 h 9424512"/>
              <a:gd name="connsiteX490" fmla="*/ 6766906 w 15162205"/>
              <a:gd name="connsiteY490" fmla="*/ 6996814 h 9424512"/>
              <a:gd name="connsiteX491" fmla="*/ 6758842 w 15162205"/>
              <a:gd name="connsiteY491" fmla="*/ 7004880 h 9424512"/>
              <a:gd name="connsiteX492" fmla="*/ 6742710 w 15162205"/>
              <a:gd name="connsiteY492" fmla="*/ 7004880 h 9424512"/>
              <a:gd name="connsiteX493" fmla="*/ 6756826 w 15162205"/>
              <a:gd name="connsiteY493" fmla="*/ 6994798 h 9424512"/>
              <a:gd name="connsiteX494" fmla="*/ 6670122 w 15162205"/>
              <a:gd name="connsiteY494" fmla="*/ 6988747 h 9424512"/>
              <a:gd name="connsiteX495" fmla="*/ 6684236 w 15162205"/>
              <a:gd name="connsiteY495" fmla="*/ 6988747 h 9424512"/>
              <a:gd name="connsiteX496" fmla="*/ 6694318 w 15162205"/>
              <a:gd name="connsiteY496" fmla="*/ 6988747 h 9424512"/>
              <a:gd name="connsiteX497" fmla="*/ 6694318 w 15162205"/>
              <a:gd name="connsiteY497" fmla="*/ 7004880 h 9424512"/>
              <a:gd name="connsiteX498" fmla="*/ 7258898 w 15162205"/>
              <a:gd name="connsiteY498" fmla="*/ 6972617 h 9424512"/>
              <a:gd name="connsiteX499" fmla="*/ 7291160 w 15162205"/>
              <a:gd name="connsiteY499" fmla="*/ 6988747 h 9424512"/>
              <a:gd name="connsiteX500" fmla="*/ 7291160 w 15162205"/>
              <a:gd name="connsiteY500" fmla="*/ 7004880 h 9424512"/>
              <a:gd name="connsiteX501" fmla="*/ 7258898 w 15162205"/>
              <a:gd name="connsiteY501" fmla="*/ 6988747 h 9424512"/>
              <a:gd name="connsiteX502" fmla="*/ 6839496 w 15162205"/>
              <a:gd name="connsiteY502" fmla="*/ 6972617 h 9424512"/>
              <a:gd name="connsiteX503" fmla="*/ 6855626 w 15162205"/>
              <a:gd name="connsiteY503" fmla="*/ 6972617 h 9424512"/>
              <a:gd name="connsiteX504" fmla="*/ 6855626 w 15162205"/>
              <a:gd name="connsiteY504" fmla="*/ 6988747 h 9424512"/>
              <a:gd name="connsiteX505" fmla="*/ 6621730 w 15162205"/>
              <a:gd name="connsiteY505" fmla="*/ 6964552 h 9424512"/>
              <a:gd name="connsiteX506" fmla="*/ 6645924 w 15162205"/>
              <a:gd name="connsiteY506" fmla="*/ 6972617 h 9424512"/>
              <a:gd name="connsiteX507" fmla="*/ 6670122 w 15162205"/>
              <a:gd name="connsiteY507" fmla="*/ 6988747 h 9424512"/>
              <a:gd name="connsiteX508" fmla="*/ 6653992 w 15162205"/>
              <a:gd name="connsiteY508" fmla="*/ 6988747 h 9424512"/>
              <a:gd name="connsiteX509" fmla="*/ 6613664 w 15162205"/>
              <a:gd name="connsiteY509" fmla="*/ 6972617 h 9424512"/>
              <a:gd name="connsiteX510" fmla="*/ 6621730 w 15162205"/>
              <a:gd name="connsiteY510" fmla="*/ 6964552 h 9424512"/>
              <a:gd name="connsiteX511" fmla="*/ 7275031 w 15162205"/>
              <a:gd name="connsiteY511" fmla="*/ 6940356 h 9424512"/>
              <a:gd name="connsiteX512" fmla="*/ 7291160 w 15162205"/>
              <a:gd name="connsiteY512" fmla="*/ 6956485 h 9424512"/>
              <a:gd name="connsiteX513" fmla="*/ 7275031 w 15162205"/>
              <a:gd name="connsiteY513" fmla="*/ 6956485 h 9424512"/>
              <a:gd name="connsiteX514" fmla="*/ 7008868 w 15162205"/>
              <a:gd name="connsiteY514" fmla="*/ 6940356 h 9424512"/>
              <a:gd name="connsiteX515" fmla="*/ 7016936 w 15162205"/>
              <a:gd name="connsiteY515" fmla="*/ 6940356 h 9424512"/>
              <a:gd name="connsiteX516" fmla="*/ 7016936 w 15162205"/>
              <a:gd name="connsiteY516" fmla="*/ 6956485 h 9424512"/>
              <a:gd name="connsiteX517" fmla="*/ 7000805 w 15162205"/>
              <a:gd name="connsiteY517" fmla="*/ 6956485 h 9424512"/>
              <a:gd name="connsiteX518" fmla="*/ 7008868 w 15162205"/>
              <a:gd name="connsiteY518" fmla="*/ 6940356 h 9424512"/>
              <a:gd name="connsiteX519" fmla="*/ 6906036 w 15162205"/>
              <a:gd name="connsiteY519" fmla="*/ 6916160 h 9424512"/>
              <a:gd name="connsiteX520" fmla="*/ 6920150 w 15162205"/>
              <a:gd name="connsiteY520" fmla="*/ 6924225 h 9424512"/>
              <a:gd name="connsiteX521" fmla="*/ 6936281 w 15162205"/>
              <a:gd name="connsiteY521" fmla="*/ 6940356 h 9424512"/>
              <a:gd name="connsiteX522" fmla="*/ 6952413 w 15162205"/>
              <a:gd name="connsiteY522" fmla="*/ 6956485 h 9424512"/>
              <a:gd name="connsiteX523" fmla="*/ 6912085 w 15162205"/>
              <a:gd name="connsiteY523" fmla="*/ 6948421 h 9424512"/>
              <a:gd name="connsiteX524" fmla="*/ 6895954 w 15162205"/>
              <a:gd name="connsiteY524" fmla="*/ 6924225 h 9424512"/>
              <a:gd name="connsiteX525" fmla="*/ 6906036 w 15162205"/>
              <a:gd name="connsiteY525" fmla="*/ 6916160 h 9424512"/>
              <a:gd name="connsiteX526" fmla="*/ 6855626 w 15162205"/>
              <a:gd name="connsiteY526" fmla="*/ 6908093 h 9424512"/>
              <a:gd name="connsiteX527" fmla="*/ 6871758 w 15162205"/>
              <a:gd name="connsiteY527" fmla="*/ 6924225 h 9424512"/>
              <a:gd name="connsiteX528" fmla="*/ 6855626 w 15162205"/>
              <a:gd name="connsiteY528" fmla="*/ 6924225 h 9424512"/>
              <a:gd name="connsiteX529" fmla="*/ 6839496 w 15162205"/>
              <a:gd name="connsiteY529" fmla="*/ 6924225 h 9424512"/>
              <a:gd name="connsiteX530" fmla="*/ 6468484 w 15162205"/>
              <a:gd name="connsiteY530" fmla="*/ 6908093 h 9424512"/>
              <a:gd name="connsiteX531" fmla="*/ 6500746 w 15162205"/>
              <a:gd name="connsiteY531" fmla="*/ 6924225 h 9424512"/>
              <a:gd name="connsiteX532" fmla="*/ 6500746 w 15162205"/>
              <a:gd name="connsiteY532" fmla="*/ 6940356 h 9424512"/>
              <a:gd name="connsiteX533" fmla="*/ 6452354 w 15162205"/>
              <a:gd name="connsiteY533" fmla="*/ 6924225 h 9424512"/>
              <a:gd name="connsiteX534" fmla="*/ 7016936 w 15162205"/>
              <a:gd name="connsiteY534" fmla="*/ 6891962 h 9424512"/>
              <a:gd name="connsiteX535" fmla="*/ 7033068 w 15162205"/>
              <a:gd name="connsiteY535" fmla="*/ 6891962 h 9424512"/>
              <a:gd name="connsiteX536" fmla="*/ 7033068 w 15162205"/>
              <a:gd name="connsiteY536" fmla="*/ 6908093 h 9424512"/>
              <a:gd name="connsiteX537" fmla="*/ 7016936 w 15162205"/>
              <a:gd name="connsiteY537" fmla="*/ 6891962 h 9424512"/>
              <a:gd name="connsiteX538" fmla="*/ 6629792 w 15162205"/>
              <a:gd name="connsiteY538" fmla="*/ 6891962 h 9424512"/>
              <a:gd name="connsiteX539" fmla="*/ 6645924 w 15162205"/>
              <a:gd name="connsiteY539" fmla="*/ 6891962 h 9424512"/>
              <a:gd name="connsiteX540" fmla="*/ 6662055 w 15162205"/>
              <a:gd name="connsiteY540" fmla="*/ 6900028 h 9424512"/>
              <a:gd name="connsiteX541" fmla="*/ 6645924 w 15162205"/>
              <a:gd name="connsiteY541" fmla="*/ 6908093 h 9424512"/>
              <a:gd name="connsiteX542" fmla="*/ 7111704 w 15162205"/>
              <a:gd name="connsiteY542" fmla="*/ 6885912 h 9424512"/>
              <a:gd name="connsiteX543" fmla="*/ 7154047 w 15162205"/>
              <a:gd name="connsiteY543" fmla="*/ 6900028 h 9424512"/>
              <a:gd name="connsiteX544" fmla="*/ 7226636 w 15162205"/>
              <a:gd name="connsiteY544" fmla="*/ 6924225 h 9424512"/>
              <a:gd name="connsiteX545" fmla="*/ 7178244 w 15162205"/>
              <a:gd name="connsiteY545" fmla="*/ 6924225 h 9424512"/>
              <a:gd name="connsiteX546" fmla="*/ 7154047 w 15162205"/>
              <a:gd name="connsiteY546" fmla="*/ 6916160 h 9424512"/>
              <a:gd name="connsiteX547" fmla="*/ 7129852 w 15162205"/>
              <a:gd name="connsiteY547" fmla="*/ 6908093 h 9424512"/>
              <a:gd name="connsiteX548" fmla="*/ 7097590 w 15162205"/>
              <a:gd name="connsiteY548" fmla="*/ 6891962 h 9424512"/>
              <a:gd name="connsiteX549" fmla="*/ 7111704 w 15162205"/>
              <a:gd name="connsiteY549" fmla="*/ 6885912 h 9424512"/>
              <a:gd name="connsiteX550" fmla="*/ 6762874 w 15162205"/>
              <a:gd name="connsiteY550" fmla="*/ 6865748 h 9424512"/>
              <a:gd name="connsiteX551" fmla="*/ 6774972 w 15162205"/>
              <a:gd name="connsiteY551" fmla="*/ 6867767 h 9424512"/>
              <a:gd name="connsiteX552" fmla="*/ 6807234 w 15162205"/>
              <a:gd name="connsiteY552" fmla="*/ 6875830 h 9424512"/>
              <a:gd name="connsiteX553" fmla="*/ 6807234 w 15162205"/>
              <a:gd name="connsiteY553" fmla="*/ 6891962 h 9424512"/>
              <a:gd name="connsiteX554" fmla="*/ 6823364 w 15162205"/>
              <a:gd name="connsiteY554" fmla="*/ 6908093 h 9424512"/>
              <a:gd name="connsiteX555" fmla="*/ 6774972 w 15162205"/>
              <a:gd name="connsiteY555" fmla="*/ 6908093 h 9424512"/>
              <a:gd name="connsiteX556" fmla="*/ 6758842 w 15162205"/>
              <a:gd name="connsiteY556" fmla="*/ 6875830 h 9424512"/>
              <a:gd name="connsiteX557" fmla="*/ 6762874 w 15162205"/>
              <a:gd name="connsiteY557" fmla="*/ 6865748 h 9424512"/>
              <a:gd name="connsiteX558" fmla="*/ 6968542 w 15162205"/>
              <a:gd name="connsiteY558" fmla="*/ 6859701 h 9424512"/>
              <a:gd name="connsiteX559" fmla="*/ 7000805 w 15162205"/>
              <a:gd name="connsiteY559" fmla="*/ 6875830 h 9424512"/>
              <a:gd name="connsiteX560" fmla="*/ 6984672 w 15162205"/>
              <a:gd name="connsiteY560" fmla="*/ 6875830 h 9424512"/>
              <a:gd name="connsiteX561" fmla="*/ 6968542 w 15162205"/>
              <a:gd name="connsiteY561" fmla="*/ 6875830 h 9424512"/>
              <a:gd name="connsiteX562" fmla="*/ 6565272 w 15162205"/>
              <a:gd name="connsiteY562" fmla="*/ 6859701 h 9424512"/>
              <a:gd name="connsiteX563" fmla="*/ 6573337 w 15162205"/>
              <a:gd name="connsiteY563" fmla="*/ 6867767 h 9424512"/>
              <a:gd name="connsiteX564" fmla="*/ 6581400 w 15162205"/>
              <a:gd name="connsiteY564" fmla="*/ 6875830 h 9424512"/>
              <a:gd name="connsiteX565" fmla="*/ 6581400 w 15162205"/>
              <a:gd name="connsiteY565" fmla="*/ 6891962 h 9424512"/>
              <a:gd name="connsiteX566" fmla="*/ 6565272 w 15162205"/>
              <a:gd name="connsiteY566" fmla="*/ 6875830 h 9424512"/>
              <a:gd name="connsiteX567" fmla="*/ 6565272 w 15162205"/>
              <a:gd name="connsiteY567" fmla="*/ 6859701 h 9424512"/>
              <a:gd name="connsiteX568" fmla="*/ 6339438 w 15162205"/>
              <a:gd name="connsiteY568" fmla="*/ 6859701 h 9424512"/>
              <a:gd name="connsiteX569" fmla="*/ 6355571 w 15162205"/>
              <a:gd name="connsiteY569" fmla="*/ 6875830 h 9424512"/>
              <a:gd name="connsiteX570" fmla="*/ 6355571 w 15162205"/>
              <a:gd name="connsiteY570" fmla="*/ 6891962 h 9424512"/>
              <a:gd name="connsiteX571" fmla="*/ 6339438 w 15162205"/>
              <a:gd name="connsiteY571" fmla="*/ 6875830 h 9424512"/>
              <a:gd name="connsiteX572" fmla="*/ 6258783 w 15162205"/>
              <a:gd name="connsiteY572" fmla="*/ 6843571 h 9424512"/>
              <a:gd name="connsiteX573" fmla="*/ 6274915 w 15162205"/>
              <a:gd name="connsiteY573" fmla="*/ 6859701 h 9424512"/>
              <a:gd name="connsiteX574" fmla="*/ 6258783 w 15162205"/>
              <a:gd name="connsiteY574" fmla="*/ 6859701 h 9424512"/>
              <a:gd name="connsiteX575" fmla="*/ 6226523 w 15162205"/>
              <a:gd name="connsiteY575" fmla="*/ 6827439 h 9424512"/>
              <a:gd name="connsiteX576" fmla="*/ 6242654 w 15162205"/>
              <a:gd name="connsiteY576" fmla="*/ 6827439 h 9424512"/>
              <a:gd name="connsiteX577" fmla="*/ 6226523 w 15162205"/>
              <a:gd name="connsiteY577" fmla="*/ 6843571 h 9424512"/>
              <a:gd name="connsiteX578" fmla="*/ 6904020 w 15162205"/>
              <a:gd name="connsiteY578" fmla="*/ 6811308 h 9424512"/>
              <a:gd name="connsiteX579" fmla="*/ 6984672 w 15162205"/>
              <a:gd name="connsiteY579" fmla="*/ 6835505 h 9424512"/>
              <a:gd name="connsiteX580" fmla="*/ 7081460 w 15162205"/>
              <a:gd name="connsiteY580" fmla="*/ 6875830 h 9424512"/>
              <a:gd name="connsiteX581" fmla="*/ 7033068 w 15162205"/>
              <a:gd name="connsiteY581" fmla="*/ 6875830 h 9424512"/>
              <a:gd name="connsiteX582" fmla="*/ 7000805 w 15162205"/>
              <a:gd name="connsiteY582" fmla="*/ 6859701 h 9424512"/>
              <a:gd name="connsiteX583" fmla="*/ 6629792 w 15162205"/>
              <a:gd name="connsiteY583" fmla="*/ 6811308 h 9424512"/>
              <a:gd name="connsiteX584" fmla="*/ 6653992 w 15162205"/>
              <a:gd name="connsiteY584" fmla="*/ 6819373 h 9424512"/>
              <a:gd name="connsiteX585" fmla="*/ 6678187 w 15162205"/>
              <a:gd name="connsiteY585" fmla="*/ 6827439 h 9424512"/>
              <a:gd name="connsiteX586" fmla="*/ 6678187 w 15162205"/>
              <a:gd name="connsiteY586" fmla="*/ 6843571 h 9424512"/>
              <a:gd name="connsiteX587" fmla="*/ 6645924 w 15162205"/>
              <a:gd name="connsiteY587" fmla="*/ 6827439 h 9424512"/>
              <a:gd name="connsiteX588" fmla="*/ 6637859 w 15162205"/>
              <a:gd name="connsiteY588" fmla="*/ 6819373 h 9424512"/>
              <a:gd name="connsiteX589" fmla="*/ 6629792 w 15162205"/>
              <a:gd name="connsiteY589" fmla="*/ 6811308 h 9424512"/>
              <a:gd name="connsiteX590" fmla="*/ 6081345 w 15162205"/>
              <a:gd name="connsiteY590" fmla="*/ 6795176 h 9424512"/>
              <a:gd name="connsiteX591" fmla="*/ 6097474 w 15162205"/>
              <a:gd name="connsiteY591" fmla="*/ 6803243 h 9424512"/>
              <a:gd name="connsiteX592" fmla="*/ 6097474 w 15162205"/>
              <a:gd name="connsiteY592" fmla="*/ 6811308 h 9424512"/>
              <a:gd name="connsiteX593" fmla="*/ 6081345 w 15162205"/>
              <a:gd name="connsiteY593" fmla="*/ 6811308 h 9424512"/>
              <a:gd name="connsiteX594" fmla="*/ 6081345 w 15162205"/>
              <a:gd name="connsiteY594" fmla="*/ 6795176 h 9424512"/>
              <a:gd name="connsiteX595" fmla="*/ 6016820 w 15162205"/>
              <a:gd name="connsiteY595" fmla="*/ 6779047 h 9424512"/>
              <a:gd name="connsiteX596" fmla="*/ 6024886 w 15162205"/>
              <a:gd name="connsiteY596" fmla="*/ 6779047 h 9424512"/>
              <a:gd name="connsiteX597" fmla="*/ 6032952 w 15162205"/>
              <a:gd name="connsiteY597" fmla="*/ 6795176 h 9424512"/>
              <a:gd name="connsiteX598" fmla="*/ 6000690 w 15162205"/>
              <a:gd name="connsiteY598" fmla="*/ 6795176 h 9424512"/>
              <a:gd name="connsiteX599" fmla="*/ 6016820 w 15162205"/>
              <a:gd name="connsiteY599" fmla="*/ 6779047 h 9424512"/>
              <a:gd name="connsiteX600" fmla="*/ 6549140 w 15162205"/>
              <a:gd name="connsiteY600" fmla="*/ 6762916 h 9424512"/>
              <a:gd name="connsiteX601" fmla="*/ 6565272 w 15162205"/>
              <a:gd name="connsiteY601" fmla="*/ 6779047 h 9424512"/>
              <a:gd name="connsiteX602" fmla="*/ 6557204 w 15162205"/>
              <a:gd name="connsiteY602" fmla="*/ 6795176 h 9424512"/>
              <a:gd name="connsiteX603" fmla="*/ 6549140 w 15162205"/>
              <a:gd name="connsiteY603" fmla="*/ 6779047 h 9424512"/>
              <a:gd name="connsiteX604" fmla="*/ 15082377 w 15162205"/>
              <a:gd name="connsiteY604" fmla="*/ 6730655 h 9424512"/>
              <a:gd name="connsiteX605" fmla="*/ 15114637 w 15162205"/>
              <a:gd name="connsiteY605" fmla="*/ 6746784 h 9424512"/>
              <a:gd name="connsiteX606" fmla="*/ 15098513 w 15162205"/>
              <a:gd name="connsiteY606" fmla="*/ 6730655 h 9424512"/>
              <a:gd name="connsiteX607" fmla="*/ 6420092 w 15162205"/>
              <a:gd name="connsiteY607" fmla="*/ 6730655 h 9424512"/>
              <a:gd name="connsiteX608" fmla="*/ 6500746 w 15162205"/>
              <a:gd name="connsiteY608" fmla="*/ 6779047 h 9424512"/>
              <a:gd name="connsiteX609" fmla="*/ 6436224 w 15162205"/>
              <a:gd name="connsiteY609" fmla="*/ 6762916 h 9424512"/>
              <a:gd name="connsiteX610" fmla="*/ 6323308 w 15162205"/>
              <a:gd name="connsiteY610" fmla="*/ 6714521 h 9424512"/>
              <a:gd name="connsiteX611" fmla="*/ 6339438 w 15162205"/>
              <a:gd name="connsiteY611" fmla="*/ 6714521 h 9424512"/>
              <a:gd name="connsiteX612" fmla="*/ 6355571 w 15162205"/>
              <a:gd name="connsiteY612" fmla="*/ 6730655 h 9424512"/>
              <a:gd name="connsiteX613" fmla="*/ 6323308 w 15162205"/>
              <a:gd name="connsiteY613" fmla="*/ 6730655 h 9424512"/>
              <a:gd name="connsiteX614" fmla="*/ 6323308 w 15162205"/>
              <a:gd name="connsiteY614" fmla="*/ 6714521 h 9424512"/>
              <a:gd name="connsiteX615" fmla="*/ 6500746 w 15162205"/>
              <a:gd name="connsiteY615" fmla="*/ 6698392 h 9424512"/>
              <a:gd name="connsiteX616" fmla="*/ 6549140 w 15162205"/>
              <a:gd name="connsiteY616" fmla="*/ 6714521 h 9424512"/>
              <a:gd name="connsiteX617" fmla="*/ 6597532 w 15162205"/>
              <a:gd name="connsiteY617" fmla="*/ 6730655 h 9424512"/>
              <a:gd name="connsiteX618" fmla="*/ 6565272 w 15162205"/>
              <a:gd name="connsiteY618" fmla="*/ 6730655 h 9424512"/>
              <a:gd name="connsiteX619" fmla="*/ 6549140 w 15162205"/>
              <a:gd name="connsiteY619" fmla="*/ 6730655 h 9424512"/>
              <a:gd name="connsiteX620" fmla="*/ 6533009 w 15162205"/>
              <a:gd name="connsiteY620" fmla="*/ 6730655 h 9424512"/>
              <a:gd name="connsiteX621" fmla="*/ 6516878 w 15162205"/>
              <a:gd name="connsiteY621" fmla="*/ 6714521 h 9424512"/>
              <a:gd name="connsiteX622" fmla="*/ 6645924 w 15162205"/>
              <a:gd name="connsiteY622" fmla="*/ 6666130 h 9424512"/>
              <a:gd name="connsiteX623" fmla="*/ 6662055 w 15162205"/>
              <a:gd name="connsiteY623" fmla="*/ 6682260 h 9424512"/>
              <a:gd name="connsiteX624" fmla="*/ 6645924 w 15162205"/>
              <a:gd name="connsiteY624" fmla="*/ 6698392 h 9424512"/>
              <a:gd name="connsiteX625" fmla="*/ 6629792 w 15162205"/>
              <a:gd name="connsiteY625" fmla="*/ 6682260 h 9424512"/>
              <a:gd name="connsiteX626" fmla="*/ 6637859 w 15162205"/>
              <a:gd name="connsiteY626" fmla="*/ 6674197 h 9424512"/>
              <a:gd name="connsiteX627" fmla="*/ 6645924 w 15162205"/>
              <a:gd name="connsiteY627" fmla="*/ 6666130 h 9424512"/>
              <a:gd name="connsiteX628" fmla="*/ 6403961 w 15162205"/>
              <a:gd name="connsiteY628" fmla="*/ 6666130 h 9424512"/>
              <a:gd name="connsiteX629" fmla="*/ 6420092 w 15162205"/>
              <a:gd name="connsiteY629" fmla="*/ 6666130 h 9424512"/>
              <a:gd name="connsiteX630" fmla="*/ 6452354 w 15162205"/>
              <a:gd name="connsiteY630" fmla="*/ 6682260 h 9424512"/>
              <a:gd name="connsiteX631" fmla="*/ 6420092 w 15162205"/>
              <a:gd name="connsiteY631" fmla="*/ 6682260 h 9424512"/>
              <a:gd name="connsiteX632" fmla="*/ 6403961 w 15162205"/>
              <a:gd name="connsiteY632" fmla="*/ 6666130 h 9424512"/>
              <a:gd name="connsiteX633" fmla="*/ 5565156 w 15162205"/>
              <a:gd name="connsiteY633" fmla="*/ 6666130 h 9424512"/>
              <a:gd name="connsiteX634" fmla="*/ 5597416 w 15162205"/>
              <a:gd name="connsiteY634" fmla="*/ 6682260 h 9424512"/>
              <a:gd name="connsiteX635" fmla="*/ 5581286 w 15162205"/>
              <a:gd name="connsiteY635" fmla="*/ 6698392 h 9424512"/>
              <a:gd name="connsiteX636" fmla="*/ 5565156 w 15162205"/>
              <a:gd name="connsiteY636" fmla="*/ 6682260 h 9424512"/>
              <a:gd name="connsiteX637" fmla="*/ 5565156 w 15162205"/>
              <a:gd name="connsiteY637" fmla="*/ 6666130 h 9424512"/>
              <a:gd name="connsiteX638" fmla="*/ 6339438 w 15162205"/>
              <a:gd name="connsiteY638" fmla="*/ 6650001 h 9424512"/>
              <a:gd name="connsiteX639" fmla="*/ 6371702 w 15162205"/>
              <a:gd name="connsiteY639" fmla="*/ 6666130 h 9424512"/>
              <a:gd name="connsiteX640" fmla="*/ 6355571 w 15162205"/>
              <a:gd name="connsiteY640" fmla="*/ 6666130 h 9424512"/>
              <a:gd name="connsiteX641" fmla="*/ 6307178 w 15162205"/>
              <a:gd name="connsiteY641" fmla="*/ 6633869 h 9424512"/>
              <a:gd name="connsiteX642" fmla="*/ 6323308 w 15162205"/>
              <a:gd name="connsiteY642" fmla="*/ 6633869 h 9424512"/>
              <a:gd name="connsiteX643" fmla="*/ 6307178 w 15162205"/>
              <a:gd name="connsiteY643" fmla="*/ 6650001 h 9424512"/>
              <a:gd name="connsiteX644" fmla="*/ 6194259 w 15162205"/>
              <a:gd name="connsiteY644" fmla="*/ 6633869 h 9424512"/>
              <a:gd name="connsiteX645" fmla="*/ 6242654 w 15162205"/>
              <a:gd name="connsiteY645" fmla="*/ 6633869 h 9424512"/>
              <a:gd name="connsiteX646" fmla="*/ 6250718 w 15162205"/>
              <a:gd name="connsiteY646" fmla="*/ 6641934 h 9424512"/>
              <a:gd name="connsiteX647" fmla="*/ 6266850 w 15162205"/>
              <a:gd name="connsiteY647" fmla="*/ 6658064 h 9424512"/>
              <a:gd name="connsiteX648" fmla="*/ 6274915 w 15162205"/>
              <a:gd name="connsiteY648" fmla="*/ 6666130 h 9424512"/>
              <a:gd name="connsiteX649" fmla="*/ 6291046 w 15162205"/>
              <a:gd name="connsiteY649" fmla="*/ 6666130 h 9424512"/>
              <a:gd name="connsiteX650" fmla="*/ 6291046 w 15162205"/>
              <a:gd name="connsiteY650" fmla="*/ 6698392 h 9424512"/>
              <a:gd name="connsiteX651" fmla="*/ 6274915 w 15162205"/>
              <a:gd name="connsiteY651" fmla="*/ 6698392 h 9424512"/>
              <a:gd name="connsiteX652" fmla="*/ 6226523 w 15162205"/>
              <a:gd name="connsiteY652" fmla="*/ 6682260 h 9424512"/>
              <a:gd name="connsiteX653" fmla="*/ 6194259 w 15162205"/>
              <a:gd name="connsiteY653" fmla="*/ 6633869 h 9424512"/>
              <a:gd name="connsiteX654" fmla="*/ 6468484 w 15162205"/>
              <a:gd name="connsiteY654" fmla="*/ 6617738 h 9424512"/>
              <a:gd name="connsiteX655" fmla="*/ 6500746 w 15162205"/>
              <a:gd name="connsiteY655" fmla="*/ 6633869 h 9424512"/>
              <a:gd name="connsiteX656" fmla="*/ 6500746 w 15162205"/>
              <a:gd name="connsiteY656" fmla="*/ 6650001 h 9424512"/>
              <a:gd name="connsiteX657" fmla="*/ 6484616 w 15162205"/>
              <a:gd name="connsiteY657" fmla="*/ 6633869 h 9424512"/>
              <a:gd name="connsiteX658" fmla="*/ 5823250 w 15162205"/>
              <a:gd name="connsiteY658" fmla="*/ 6601606 h 9424512"/>
              <a:gd name="connsiteX659" fmla="*/ 5839383 w 15162205"/>
              <a:gd name="connsiteY659" fmla="*/ 6601606 h 9424512"/>
              <a:gd name="connsiteX660" fmla="*/ 5823250 w 15162205"/>
              <a:gd name="connsiteY660" fmla="*/ 6617738 h 9424512"/>
              <a:gd name="connsiteX661" fmla="*/ 5754692 w 15162205"/>
              <a:gd name="connsiteY661" fmla="*/ 6593542 h 9424512"/>
              <a:gd name="connsiteX662" fmla="*/ 5758727 w 15162205"/>
              <a:gd name="connsiteY662" fmla="*/ 6601606 h 9424512"/>
              <a:gd name="connsiteX663" fmla="*/ 5742595 w 15162205"/>
              <a:gd name="connsiteY663" fmla="*/ 6601606 h 9424512"/>
              <a:gd name="connsiteX664" fmla="*/ 5754692 w 15162205"/>
              <a:gd name="connsiteY664" fmla="*/ 6593542 h 9424512"/>
              <a:gd name="connsiteX665" fmla="*/ 6174096 w 15162205"/>
              <a:gd name="connsiteY665" fmla="*/ 6591525 h 9424512"/>
              <a:gd name="connsiteX666" fmla="*/ 6178128 w 15162205"/>
              <a:gd name="connsiteY666" fmla="*/ 6601606 h 9424512"/>
              <a:gd name="connsiteX667" fmla="*/ 6162000 w 15162205"/>
              <a:gd name="connsiteY667" fmla="*/ 6617738 h 9424512"/>
              <a:gd name="connsiteX668" fmla="*/ 6129736 w 15162205"/>
              <a:gd name="connsiteY668" fmla="*/ 6601606 h 9424512"/>
              <a:gd name="connsiteX669" fmla="*/ 6162000 w 15162205"/>
              <a:gd name="connsiteY669" fmla="*/ 6593542 h 9424512"/>
              <a:gd name="connsiteX670" fmla="*/ 6174096 w 15162205"/>
              <a:gd name="connsiteY670" fmla="*/ 6591525 h 9424512"/>
              <a:gd name="connsiteX671" fmla="*/ 6097474 w 15162205"/>
              <a:gd name="connsiteY671" fmla="*/ 6585475 h 9424512"/>
              <a:gd name="connsiteX672" fmla="*/ 6121670 w 15162205"/>
              <a:gd name="connsiteY672" fmla="*/ 6585475 h 9424512"/>
              <a:gd name="connsiteX673" fmla="*/ 6129736 w 15162205"/>
              <a:gd name="connsiteY673" fmla="*/ 6601606 h 9424512"/>
              <a:gd name="connsiteX674" fmla="*/ 6309193 w 15162205"/>
              <a:gd name="connsiteY674" fmla="*/ 6559264 h 9424512"/>
              <a:gd name="connsiteX675" fmla="*/ 6323308 w 15162205"/>
              <a:gd name="connsiteY675" fmla="*/ 6569346 h 9424512"/>
              <a:gd name="connsiteX676" fmla="*/ 6307178 w 15162205"/>
              <a:gd name="connsiteY676" fmla="*/ 6569346 h 9424512"/>
              <a:gd name="connsiteX677" fmla="*/ 6299111 w 15162205"/>
              <a:gd name="connsiteY677" fmla="*/ 6561279 h 9424512"/>
              <a:gd name="connsiteX678" fmla="*/ 6309193 w 15162205"/>
              <a:gd name="connsiteY678" fmla="*/ 6559264 h 9424512"/>
              <a:gd name="connsiteX679" fmla="*/ 6162000 w 15162205"/>
              <a:gd name="connsiteY679" fmla="*/ 6537084 h 9424512"/>
              <a:gd name="connsiteX680" fmla="*/ 6210391 w 15162205"/>
              <a:gd name="connsiteY680" fmla="*/ 6553214 h 9424512"/>
              <a:gd name="connsiteX681" fmla="*/ 6178128 w 15162205"/>
              <a:gd name="connsiteY681" fmla="*/ 6569346 h 9424512"/>
              <a:gd name="connsiteX682" fmla="*/ 5920036 w 15162205"/>
              <a:gd name="connsiteY682" fmla="*/ 6520951 h 9424512"/>
              <a:gd name="connsiteX683" fmla="*/ 5984558 w 15162205"/>
              <a:gd name="connsiteY683" fmla="*/ 6520951 h 9424512"/>
              <a:gd name="connsiteX684" fmla="*/ 6041017 w 15162205"/>
              <a:gd name="connsiteY684" fmla="*/ 6545149 h 9424512"/>
              <a:gd name="connsiteX685" fmla="*/ 6065213 w 15162205"/>
              <a:gd name="connsiteY685" fmla="*/ 6553214 h 9424512"/>
              <a:gd name="connsiteX686" fmla="*/ 6049082 w 15162205"/>
              <a:gd name="connsiteY686" fmla="*/ 6601606 h 9424512"/>
              <a:gd name="connsiteX687" fmla="*/ 6000690 w 15162205"/>
              <a:gd name="connsiteY687" fmla="*/ 6585475 h 9424512"/>
              <a:gd name="connsiteX688" fmla="*/ 5976492 w 15162205"/>
              <a:gd name="connsiteY688" fmla="*/ 6577410 h 9424512"/>
              <a:gd name="connsiteX689" fmla="*/ 5968428 w 15162205"/>
              <a:gd name="connsiteY689" fmla="*/ 6569346 h 9424512"/>
              <a:gd name="connsiteX690" fmla="*/ 5952296 w 15162205"/>
              <a:gd name="connsiteY690" fmla="*/ 6569346 h 9424512"/>
              <a:gd name="connsiteX691" fmla="*/ 5920036 w 15162205"/>
              <a:gd name="connsiteY691" fmla="*/ 6553214 h 9424512"/>
              <a:gd name="connsiteX692" fmla="*/ 5903904 w 15162205"/>
              <a:gd name="connsiteY692" fmla="*/ 6537084 h 9424512"/>
              <a:gd name="connsiteX693" fmla="*/ 5920036 w 15162205"/>
              <a:gd name="connsiteY693" fmla="*/ 6520951 h 9424512"/>
              <a:gd name="connsiteX694" fmla="*/ 6129736 w 15162205"/>
              <a:gd name="connsiteY694" fmla="*/ 6504821 h 9424512"/>
              <a:gd name="connsiteX695" fmla="*/ 6145868 w 15162205"/>
              <a:gd name="connsiteY695" fmla="*/ 6504821 h 9424512"/>
              <a:gd name="connsiteX696" fmla="*/ 6145868 w 15162205"/>
              <a:gd name="connsiteY696" fmla="*/ 6520951 h 9424512"/>
              <a:gd name="connsiteX697" fmla="*/ 6129736 w 15162205"/>
              <a:gd name="connsiteY697" fmla="*/ 6504821 h 9424512"/>
              <a:gd name="connsiteX698" fmla="*/ 5855510 w 15162205"/>
              <a:gd name="connsiteY698" fmla="*/ 6488692 h 9424512"/>
              <a:gd name="connsiteX699" fmla="*/ 5871642 w 15162205"/>
              <a:gd name="connsiteY699" fmla="*/ 6504821 h 9424512"/>
              <a:gd name="connsiteX700" fmla="*/ 5871642 w 15162205"/>
              <a:gd name="connsiteY700" fmla="*/ 6520951 h 9424512"/>
              <a:gd name="connsiteX701" fmla="*/ 5887774 w 15162205"/>
              <a:gd name="connsiteY701" fmla="*/ 6537084 h 9424512"/>
              <a:gd name="connsiteX702" fmla="*/ 5871642 w 15162205"/>
              <a:gd name="connsiteY702" fmla="*/ 6537084 h 9424512"/>
              <a:gd name="connsiteX703" fmla="*/ 5823250 w 15162205"/>
              <a:gd name="connsiteY703" fmla="*/ 6520951 h 9424512"/>
              <a:gd name="connsiteX704" fmla="*/ 5807119 w 15162205"/>
              <a:gd name="connsiteY704" fmla="*/ 6512888 h 9424512"/>
              <a:gd name="connsiteX705" fmla="*/ 5823250 w 15162205"/>
              <a:gd name="connsiteY705" fmla="*/ 6504821 h 9424512"/>
              <a:gd name="connsiteX706" fmla="*/ 5855510 w 15162205"/>
              <a:gd name="connsiteY706" fmla="*/ 6488692 h 9424512"/>
              <a:gd name="connsiteX707" fmla="*/ 5760742 w 15162205"/>
              <a:gd name="connsiteY707" fmla="*/ 6478610 h 9424512"/>
              <a:gd name="connsiteX708" fmla="*/ 5766792 w 15162205"/>
              <a:gd name="connsiteY708" fmla="*/ 6480625 h 9424512"/>
              <a:gd name="connsiteX709" fmla="*/ 5774858 w 15162205"/>
              <a:gd name="connsiteY709" fmla="*/ 6488692 h 9424512"/>
              <a:gd name="connsiteX710" fmla="*/ 5758727 w 15162205"/>
              <a:gd name="connsiteY710" fmla="*/ 6488692 h 9424512"/>
              <a:gd name="connsiteX711" fmla="*/ 5760742 w 15162205"/>
              <a:gd name="connsiteY711" fmla="*/ 6478610 h 9424512"/>
              <a:gd name="connsiteX712" fmla="*/ 6049082 w 15162205"/>
              <a:gd name="connsiteY712" fmla="*/ 6472560 h 9424512"/>
              <a:gd name="connsiteX713" fmla="*/ 6097474 w 15162205"/>
              <a:gd name="connsiteY713" fmla="*/ 6488692 h 9424512"/>
              <a:gd name="connsiteX714" fmla="*/ 6081345 w 15162205"/>
              <a:gd name="connsiteY714" fmla="*/ 6488692 h 9424512"/>
              <a:gd name="connsiteX715" fmla="*/ 6049082 w 15162205"/>
              <a:gd name="connsiteY715" fmla="*/ 6488692 h 9424512"/>
              <a:gd name="connsiteX716" fmla="*/ 5774858 w 15162205"/>
              <a:gd name="connsiteY716" fmla="*/ 6472560 h 9424512"/>
              <a:gd name="connsiteX717" fmla="*/ 5790987 w 15162205"/>
              <a:gd name="connsiteY717" fmla="*/ 6472560 h 9424512"/>
              <a:gd name="connsiteX718" fmla="*/ 5807119 w 15162205"/>
              <a:gd name="connsiteY718" fmla="*/ 6488692 h 9424512"/>
              <a:gd name="connsiteX719" fmla="*/ 5661940 w 15162205"/>
              <a:gd name="connsiteY719" fmla="*/ 6472560 h 9424512"/>
              <a:gd name="connsiteX720" fmla="*/ 5670006 w 15162205"/>
              <a:gd name="connsiteY720" fmla="*/ 6480625 h 9424512"/>
              <a:gd name="connsiteX721" fmla="*/ 5678070 w 15162205"/>
              <a:gd name="connsiteY721" fmla="*/ 6488692 h 9424512"/>
              <a:gd name="connsiteX722" fmla="*/ 5661940 w 15162205"/>
              <a:gd name="connsiteY722" fmla="*/ 6488692 h 9424512"/>
              <a:gd name="connsiteX723" fmla="*/ 5645810 w 15162205"/>
              <a:gd name="connsiteY723" fmla="*/ 6488692 h 9424512"/>
              <a:gd name="connsiteX724" fmla="*/ 5661940 w 15162205"/>
              <a:gd name="connsiteY724" fmla="*/ 6472560 h 9424512"/>
              <a:gd name="connsiteX725" fmla="*/ 5903904 w 15162205"/>
              <a:gd name="connsiteY725" fmla="*/ 6408037 h 9424512"/>
              <a:gd name="connsiteX726" fmla="*/ 5928102 w 15162205"/>
              <a:gd name="connsiteY726" fmla="*/ 6416101 h 9424512"/>
              <a:gd name="connsiteX727" fmla="*/ 5952296 w 15162205"/>
              <a:gd name="connsiteY727" fmla="*/ 6424166 h 9424512"/>
              <a:gd name="connsiteX728" fmla="*/ 5920036 w 15162205"/>
              <a:gd name="connsiteY728" fmla="*/ 6424166 h 9424512"/>
              <a:gd name="connsiteX729" fmla="*/ 5323192 w 15162205"/>
              <a:gd name="connsiteY729" fmla="*/ 6408037 h 9424512"/>
              <a:gd name="connsiteX730" fmla="*/ 5339323 w 15162205"/>
              <a:gd name="connsiteY730" fmla="*/ 6408037 h 9424512"/>
              <a:gd name="connsiteX731" fmla="*/ 5323192 w 15162205"/>
              <a:gd name="connsiteY731" fmla="*/ 6424166 h 9424512"/>
              <a:gd name="connsiteX732" fmla="*/ 5778888 w 15162205"/>
              <a:gd name="connsiteY732" fmla="*/ 6370733 h 9424512"/>
              <a:gd name="connsiteX733" fmla="*/ 5839383 w 15162205"/>
              <a:gd name="connsiteY733" fmla="*/ 6391905 h 9424512"/>
              <a:gd name="connsiteX734" fmla="*/ 5887774 w 15162205"/>
              <a:gd name="connsiteY734" fmla="*/ 6408037 h 9424512"/>
              <a:gd name="connsiteX735" fmla="*/ 5855510 w 15162205"/>
              <a:gd name="connsiteY735" fmla="*/ 6408037 h 9424512"/>
              <a:gd name="connsiteX736" fmla="*/ 5807119 w 15162205"/>
              <a:gd name="connsiteY736" fmla="*/ 6408037 h 9424512"/>
              <a:gd name="connsiteX737" fmla="*/ 5774858 w 15162205"/>
              <a:gd name="connsiteY737" fmla="*/ 6391905 h 9424512"/>
              <a:gd name="connsiteX738" fmla="*/ 5774858 w 15162205"/>
              <a:gd name="connsiteY738" fmla="*/ 6375775 h 9424512"/>
              <a:gd name="connsiteX739" fmla="*/ 5778888 w 15162205"/>
              <a:gd name="connsiteY739" fmla="*/ 6370733 h 9424512"/>
              <a:gd name="connsiteX740" fmla="*/ 5718399 w 15162205"/>
              <a:gd name="connsiteY740" fmla="*/ 6333430 h 9424512"/>
              <a:gd name="connsiteX741" fmla="*/ 5742595 w 15162205"/>
              <a:gd name="connsiteY741" fmla="*/ 6343512 h 9424512"/>
              <a:gd name="connsiteX742" fmla="*/ 5726464 w 15162205"/>
              <a:gd name="connsiteY742" fmla="*/ 6359643 h 9424512"/>
              <a:gd name="connsiteX743" fmla="*/ 5710332 w 15162205"/>
              <a:gd name="connsiteY743" fmla="*/ 6335447 h 9424512"/>
              <a:gd name="connsiteX744" fmla="*/ 5718399 w 15162205"/>
              <a:gd name="connsiteY744" fmla="*/ 6333430 h 9424512"/>
              <a:gd name="connsiteX745" fmla="*/ 5032836 w 15162205"/>
              <a:gd name="connsiteY745" fmla="*/ 6311251 h 9424512"/>
              <a:gd name="connsiteX746" fmla="*/ 5081231 w 15162205"/>
              <a:gd name="connsiteY746" fmla="*/ 6319316 h 9424512"/>
              <a:gd name="connsiteX747" fmla="*/ 5129624 w 15162205"/>
              <a:gd name="connsiteY747" fmla="*/ 6343512 h 9424512"/>
              <a:gd name="connsiteX748" fmla="*/ 5065098 w 15162205"/>
              <a:gd name="connsiteY748" fmla="*/ 6327383 h 9424512"/>
              <a:gd name="connsiteX749" fmla="*/ 4976381 w 15162205"/>
              <a:gd name="connsiteY749" fmla="*/ 6287055 h 9424512"/>
              <a:gd name="connsiteX750" fmla="*/ 5000574 w 15162205"/>
              <a:gd name="connsiteY750" fmla="*/ 6295120 h 9424512"/>
              <a:gd name="connsiteX751" fmla="*/ 4992511 w 15162205"/>
              <a:gd name="connsiteY751" fmla="*/ 6295120 h 9424512"/>
              <a:gd name="connsiteX752" fmla="*/ 4984443 w 15162205"/>
              <a:gd name="connsiteY752" fmla="*/ 6293105 h 9424512"/>
              <a:gd name="connsiteX753" fmla="*/ 4957021 w 15162205"/>
              <a:gd name="connsiteY753" fmla="*/ 6280600 h 9424512"/>
              <a:gd name="connsiteX754" fmla="*/ 4962264 w 15162205"/>
              <a:gd name="connsiteY754" fmla="*/ 6281005 h 9424512"/>
              <a:gd name="connsiteX755" fmla="*/ 4976381 w 15162205"/>
              <a:gd name="connsiteY755" fmla="*/ 6287055 h 9424512"/>
              <a:gd name="connsiteX756" fmla="*/ 5565156 w 15162205"/>
              <a:gd name="connsiteY756" fmla="*/ 6278988 h 9424512"/>
              <a:gd name="connsiteX757" fmla="*/ 5581286 w 15162205"/>
              <a:gd name="connsiteY757" fmla="*/ 6278988 h 9424512"/>
              <a:gd name="connsiteX758" fmla="*/ 5605482 w 15162205"/>
              <a:gd name="connsiteY758" fmla="*/ 6303184 h 9424512"/>
              <a:gd name="connsiteX759" fmla="*/ 5613549 w 15162205"/>
              <a:gd name="connsiteY759" fmla="*/ 6311251 h 9424512"/>
              <a:gd name="connsiteX760" fmla="*/ 5581286 w 15162205"/>
              <a:gd name="connsiteY760" fmla="*/ 6311251 h 9424512"/>
              <a:gd name="connsiteX761" fmla="*/ 5549026 w 15162205"/>
              <a:gd name="connsiteY761" fmla="*/ 6295120 h 9424512"/>
              <a:gd name="connsiteX762" fmla="*/ 5194148 w 15162205"/>
              <a:gd name="connsiteY762" fmla="*/ 6278988 h 9424512"/>
              <a:gd name="connsiteX763" fmla="*/ 5258672 w 15162205"/>
              <a:gd name="connsiteY763" fmla="*/ 6278988 h 9424512"/>
              <a:gd name="connsiteX764" fmla="*/ 5371586 w 15162205"/>
              <a:gd name="connsiteY764" fmla="*/ 6311251 h 9424512"/>
              <a:gd name="connsiteX765" fmla="*/ 5395782 w 15162205"/>
              <a:gd name="connsiteY765" fmla="*/ 6327383 h 9424512"/>
              <a:gd name="connsiteX766" fmla="*/ 5419978 w 15162205"/>
              <a:gd name="connsiteY766" fmla="*/ 6327383 h 9424512"/>
              <a:gd name="connsiteX767" fmla="*/ 5468369 w 15162205"/>
              <a:gd name="connsiteY767" fmla="*/ 6359643 h 9424512"/>
              <a:gd name="connsiteX768" fmla="*/ 5549026 w 15162205"/>
              <a:gd name="connsiteY768" fmla="*/ 6391905 h 9424512"/>
              <a:gd name="connsiteX769" fmla="*/ 5621614 w 15162205"/>
              <a:gd name="connsiteY769" fmla="*/ 6408037 h 9424512"/>
              <a:gd name="connsiteX770" fmla="*/ 5686136 w 15162205"/>
              <a:gd name="connsiteY770" fmla="*/ 6440297 h 9424512"/>
              <a:gd name="connsiteX771" fmla="*/ 5726464 w 15162205"/>
              <a:gd name="connsiteY771" fmla="*/ 6456429 h 9424512"/>
              <a:gd name="connsiteX772" fmla="*/ 5726464 w 15162205"/>
              <a:gd name="connsiteY772" fmla="*/ 6488692 h 9424512"/>
              <a:gd name="connsiteX773" fmla="*/ 5694202 w 15162205"/>
              <a:gd name="connsiteY773" fmla="*/ 6464493 h 9424512"/>
              <a:gd name="connsiteX774" fmla="*/ 5645810 w 15162205"/>
              <a:gd name="connsiteY774" fmla="*/ 6448362 h 9424512"/>
              <a:gd name="connsiteX775" fmla="*/ 5581286 w 15162205"/>
              <a:gd name="connsiteY775" fmla="*/ 6424166 h 9424512"/>
              <a:gd name="connsiteX776" fmla="*/ 5532894 w 15162205"/>
              <a:gd name="connsiteY776" fmla="*/ 6408037 h 9424512"/>
              <a:gd name="connsiteX777" fmla="*/ 5500632 w 15162205"/>
              <a:gd name="connsiteY777" fmla="*/ 6391905 h 9424512"/>
              <a:gd name="connsiteX778" fmla="*/ 5436108 w 15162205"/>
              <a:gd name="connsiteY778" fmla="*/ 6375775 h 9424512"/>
              <a:gd name="connsiteX779" fmla="*/ 5403847 w 15162205"/>
              <a:gd name="connsiteY779" fmla="*/ 6359643 h 9424512"/>
              <a:gd name="connsiteX780" fmla="*/ 5226408 w 15162205"/>
              <a:gd name="connsiteY780" fmla="*/ 6295120 h 9424512"/>
              <a:gd name="connsiteX781" fmla="*/ 5210277 w 15162205"/>
              <a:gd name="connsiteY781" fmla="*/ 6287055 h 9424512"/>
              <a:gd name="connsiteX782" fmla="*/ 5194148 w 15162205"/>
              <a:gd name="connsiteY782" fmla="*/ 6278988 h 9424512"/>
              <a:gd name="connsiteX783" fmla="*/ 5629681 w 15162205"/>
              <a:gd name="connsiteY783" fmla="*/ 6262858 h 9424512"/>
              <a:gd name="connsiteX784" fmla="*/ 5645810 w 15162205"/>
              <a:gd name="connsiteY784" fmla="*/ 6278988 h 9424512"/>
              <a:gd name="connsiteX785" fmla="*/ 5661940 w 15162205"/>
              <a:gd name="connsiteY785" fmla="*/ 6278988 h 9424512"/>
              <a:gd name="connsiteX786" fmla="*/ 5629681 w 15162205"/>
              <a:gd name="connsiteY786" fmla="*/ 6262858 h 9424512"/>
              <a:gd name="connsiteX787" fmla="*/ 4903789 w 15162205"/>
              <a:gd name="connsiteY787" fmla="*/ 6262858 h 9424512"/>
              <a:gd name="connsiteX788" fmla="*/ 4957021 w 15162205"/>
              <a:gd name="connsiteY788" fmla="*/ 6280600 h 9424512"/>
              <a:gd name="connsiteX789" fmla="*/ 4936051 w 15162205"/>
              <a:gd name="connsiteY789" fmla="*/ 6278988 h 9424512"/>
              <a:gd name="connsiteX790" fmla="*/ 5403847 w 15162205"/>
              <a:gd name="connsiteY790" fmla="*/ 6230596 h 9424512"/>
              <a:gd name="connsiteX791" fmla="*/ 5436108 w 15162205"/>
              <a:gd name="connsiteY791" fmla="*/ 6230596 h 9424512"/>
              <a:gd name="connsiteX792" fmla="*/ 5516762 w 15162205"/>
              <a:gd name="connsiteY792" fmla="*/ 6278988 h 9424512"/>
              <a:gd name="connsiteX793" fmla="*/ 5452240 w 15162205"/>
              <a:gd name="connsiteY793" fmla="*/ 6246729 h 9424512"/>
              <a:gd name="connsiteX794" fmla="*/ 5048970 w 15162205"/>
              <a:gd name="connsiteY794" fmla="*/ 6230596 h 9424512"/>
              <a:gd name="connsiteX795" fmla="*/ 5113491 w 15162205"/>
              <a:gd name="connsiteY795" fmla="*/ 6262858 h 9424512"/>
              <a:gd name="connsiteX796" fmla="*/ 5081231 w 15162205"/>
              <a:gd name="connsiteY796" fmla="*/ 6262858 h 9424512"/>
              <a:gd name="connsiteX797" fmla="*/ 5057035 w 15162205"/>
              <a:gd name="connsiteY797" fmla="*/ 6246729 h 9424512"/>
              <a:gd name="connsiteX798" fmla="*/ 5048970 w 15162205"/>
              <a:gd name="connsiteY798" fmla="*/ 6230596 h 9424512"/>
              <a:gd name="connsiteX799" fmla="*/ 4790875 w 15162205"/>
              <a:gd name="connsiteY799" fmla="*/ 6214466 h 9424512"/>
              <a:gd name="connsiteX800" fmla="*/ 4839268 w 15162205"/>
              <a:gd name="connsiteY800" fmla="*/ 6230596 h 9424512"/>
              <a:gd name="connsiteX801" fmla="*/ 4807006 w 15162205"/>
              <a:gd name="connsiteY801" fmla="*/ 6230596 h 9424512"/>
              <a:gd name="connsiteX802" fmla="*/ 4790875 w 15162205"/>
              <a:gd name="connsiteY802" fmla="*/ 6214466 h 9424512"/>
              <a:gd name="connsiteX803" fmla="*/ 5307060 w 15162205"/>
              <a:gd name="connsiteY803" fmla="*/ 6198334 h 9424512"/>
              <a:gd name="connsiteX804" fmla="*/ 5323192 w 15162205"/>
              <a:gd name="connsiteY804" fmla="*/ 6198334 h 9424512"/>
              <a:gd name="connsiteX805" fmla="*/ 5387714 w 15162205"/>
              <a:gd name="connsiteY805" fmla="*/ 6230596 h 9424512"/>
              <a:gd name="connsiteX806" fmla="*/ 5113491 w 15162205"/>
              <a:gd name="connsiteY806" fmla="*/ 6198334 h 9424512"/>
              <a:gd name="connsiteX807" fmla="*/ 5137688 w 15162205"/>
              <a:gd name="connsiteY807" fmla="*/ 6206401 h 9424512"/>
              <a:gd name="connsiteX808" fmla="*/ 5145753 w 15162205"/>
              <a:gd name="connsiteY808" fmla="*/ 6214466 h 9424512"/>
              <a:gd name="connsiteX809" fmla="*/ 5113491 w 15162205"/>
              <a:gd name="connsiteY809" fmla="*/ 6214466 h 9424512"/>
              <a:gd name="connsiteX810" fmla="*/ 5226408 w 15162205"/>
              <a:gd name="connsiteY810" fmla="*/ 6166071 h 9424512"/>
              <a:gd name="connsiteX811" fmla="*/ 5274799 w 15162205"/>
              <a:gd name="connsiteY811" fmla="*/ 6166071 h 9424512"/>
              <a:gd name="connsiteX812" fmla="*/ 5242539 w 15162205"/>
              <a:gd name="connsiteY812" fmla="*/ 6182203 h 9424512"/>
              <a:gd name="connsiteX813" fmla="*/ 5226408 w 15162205"/>
              <a:gd name="connsiteY813" fmla="*/ 6166071 h 9424512"/>
              <a:gd name="connsiteX814" fmla="*/ 4677959 w 15162205"/>
              <a:gd name="connsiteY814" fmla="*/ 6166071 h 9424512"/>
              <a:gd name="connsiteX815" fmla="*/ 4726351 w 15162205"/>
              <a:gd name="connsiteY815" fmla="*/ 6198334 h 9424512"/>
              <a:gd name="connsiteX816" fmla="*/ 4661827 w 15162205"/>
              <a:gd name="connsiteY816" fmla="*/ 6182203 h 9424512"/>
              <a:gd name="connsiteX817" fmla="*/ 4839268 w 15162205"/>
              <a:gd name="connsiteY817" fmla="*/ 6149942 h 9424512"/>
              <a:gd name="connsiteX818" fmla="*/ 4871530 w 15162205"/>
              <a:gd name="connsiteY818" fmla="*/ 6182203 h 9424512"/>
              <a:gd name="connsiteX819" fmla="*/ 4855398 w 15162205"/>
              <a:gd name="connsiteY819" fmla="*/ 6166071 h 9424512"/>
              <a:gd name="connsiteX820" fmla="*/ 4742482 w 15162205"/>
              <a:gd name="connsiteY820" fmla="*/ 6133811 h 9424512"/>
              <a:gd name="connsiteX821" fmla="*/ 4807006 w 15162205"/>
              <a:gd name="connsiteY821" fmla="*/ 6149942 h 9424512"/>
              <a:gd name="connsiteX822" fmla="*/ 4807006 w 15162205"/>
              <a:gd name="connsiteY822" fmla="*/ 6166071 h 9424512"/>
              <a:gd name="connsiteX823" fmla="*/ 4774744 w 15162205"/>
              <a:gd name="connsiteY823" fmla="*/ 6149942 h 9424512"/>
              <a:gd name="connsiteX824" fmla="*/ 4750548 w 15162205"/>
              <a:gd name="connsiteY824" fmla="*/ 6149942 h 9424512"/>
              <a:gd name="connsiteX825" fmla="*/ 4742482 w 15162205"/>
              <a:gd name="connsiteY825" fmla="*/ 6133811 h 9424512"/>
              <a:gd name="connsiteX826" fmla="*/ 4532779 w 15162205"/>
              <a:gd name="connsiteY826" fmla="*/ 6133811 h 9424512"/>
              <a:gd name="connsiteX827" fmla="*/ 4581172 w 15162205"/>
              <a:gd name="connsiteY827" fmla="*/ 6149942 h 9424512"/>
              <a:gd name="connsiteX828" fmla="*/ 4597306 w 15162205"/>
              <a:gd name="connsiteY828" fmla="*/ 6166071 h 9424512"/>
              <a:gd name="connsiteX829" fmla="*/ 4581172 w 15162205"/>
              <a:gd name="connsiteY829" fmla="*/ 6158007 h 9424512"/>
              <a:gd name="connsiteX830" fmla="*/ 4532779 w 15162205"/>
              <a:gd name="connsiteY830" fmla="*/ 6149942 h 9424512"/>
              <a:gd name="connsiteX831" fmla="*/ 4677959 w 15162205"/>
              <a:gd name="connsiteY831" fmla="*/ 6125746 h 9424512"/>
              <a:gd name="connsiteX832" fmla="*/ 4694089 w 15162205"/>
              <a:gd name="connsiteY832" fmla="*/ 6133811 h 9424512"/>
              <a:gd name="connsiteX833" fmla="*/ 4677959 w 15162205"/>
              <a:gd name="connsiteY833" fmla="*/ 6133811 h 9424512"/>
              <a:gd name="connsiteX834" fmla="*/ 4661827 w 15162205"/>
              <a:gd name="connsiteY834" fmla="*/ 6133811 h 9424512"/>
              <a:gd name="connsiteX835" fmla="*/ 4677959 w 15162205"/>
              <a:gd name="connsiteY835" fmla="*/ 6125746 h 9424512"/>
              <a:gd name="connsiteX836" fmla="*/ 4435994 w 15162205"/>
              <a:gd name="connsiteY836" fmla="*/ 6101549 h 9424512"/>
              <a:gd name="connsiteX837" fmla="*/ 4484389 w 15162205"/>
              <a:gd name="connsiteY837" fmla="*/ 6117679 h 9424512"/>
              <a:gd name="connsiteX838" fmla="*/ 4452125 w 15162205"/>
              <a:gd name="connsiteY838" fmla="*/ 6117679 h 9424512"/>
              <a:gd name="connsiteX839" fmla="*/ 4355342 w 15162205"/>
              <a:gd name="connsiteY839" fmla="*/ 6069288 h 9424512"/>
              <a:gd name="connsiteX840" fmla="*/ 4371470 w 15162205"/>
              <a:gd name="connsiteY840" fmla="*/ 6085417 h 9424512"/>
              <a:gd name="connsiteX841" fmla="*/ 4371470 w 15162205"/>
              <a:gd name="connsiteY841" fmla="*/ 6101549 h 9424512"/>
              <a:gd name="connsiteX842" fmla="*/ 4355342 w 15162205"/>
              <a:gd name="connsiteY842" fmla="*/ 6085417 h 9424512"/>
              <a:gd name="connsiteX843" fmla="*/ 4355342 w 15162205"/>
              <a:gd name="connsiteY843" fmla="*/ 6069288 h 9424512"/>
              <a:gd name="connsiteX844" fmla="*/ 4290817 w 15162205"/>
              <a:gd name="connsiteY844" fmla="*/ 6053157 h 9424512"/>
              <a:gd name="connsiteX845" fmla="*/ 4298884 w 15162205"/>
              <a:gd name="connsiteY845" fmla="*/ 6053157 h 9424512"/>
              <a:gd name="connsiteX846" fmla="*/ 4306948 w 15162205"/>
              <a:gd name="connsiteY846" fmla="*/ 6069288 h 9424512"/>
              <a:gd name="connsiteX847" fmla="*/ 4290817 w 15162205"/>
              <a:gd name="connsiteY847" fmla="*/ 6069288 h 9424512"/>
              <a:gd name="connsiteX848" fmla="*/ 4290817 w 15162205"/>
              <a:gd name="connsiteY848" fmla="*/ 6053157 h 9424512"/>
              <a:gd name="connsiteX849" fmla="*/ 5258672 w 15162205"/>
              <a:gd name="connsiteY849" fmla="*/ 6037025 h 9424512"/>
              <a:gd name="connsiteX850" fmla="*/ 5339323 w 15162205"/>
              <a:gd name="connsiteY850" fmla="*/ 6069288 h 9424512"/>
              <a:gd name="connsiteX851" fmla="*/ 5403847 w 15162205"/>
              <a:gd name="connsiteY851" fmla="*/ 6101549 h 9424512"/>
              <a:gd name="connsiteX852" fmla="*/ 5323192 w 15162205"/>
              <a:gd name="connsiteY852" fmla="*/ 6069288 h 9424512"/>
              <a:gd name="connsiteX853" fmla="*/ 4145639 w 15162205"/>
              <a:gd name="connsiteY853" fmla="*/ 6020896 h 9424512"/>
              <a:gd name="connsiteX854" fmla="*/ 4177901 w 15162205"/>
              <a:gd name="connsiteY854" fmla="*/ 6028961 h 9424512"/>
              <a:gd name="connsiteX855" fmla="*/ 4210163 w 15162205"/>
              <a:gd name="connsiteY855" fmla="*/ 6037025 h 9424512"/>
              <a:gd name="connsiteX856" fmla="*/ 4242426 w 15162205"/>
              <a:gd name="connsiteY856" fmla="*/ 6061221 h 9424512"/>
              <a:gd name="connsiteX857" fmla="*/ 4177901 w 15162205"/>
              <a:gd name="connsiteY857" fmla="*/ 6053157 h 9424512"/>
              <a:gd name="connsiteX858" fmla="*/ 4129509 w 15162205"/>
              <a:gd name="connsiteY858" fmla="*/ 6037025 h 9424512"/>
              <a:gd name="connsiteX859" fmla="*/ 5105428 w 15162205"/>
              <a:gd name="connsiteY859" fmla="*/ 5988633 h 9424512"/>
              <a:gd name="connsiteX860" fmla="*/ 5129624 w 15162205"/>
              <a:gd name="connsiteY860" fmla="*/ 6004762 h 9424512"/>
              <a:gd name="connsiteX861" fmla="*/ 5113491 w 15162205"/>
              <a:gd name="connsiteY861" fmla="*/ 6004762 h 9424512"/>
              <a:gd name="connsiteX862" fmla="*/ 5097360 w 15162205"/>
              <a:gd name="connsiteY862" fmla="*/ 5996698 h 9424512"/>
              <a:gd name="connsiteX863" fmla="*/ 5105428 w 15162205"/>
              <a:gd name="connsiteY863" fmla="*/ 5988633 h 9424512"/>
              <a:gd name="connsiteX864" fmla="*/ 4984443 w 15162205"/>
              <a:gd name="connsiteY864" fmla="*/ 5972503 h 9424512"/>
              <a:gd name="connsiteX865" fmla="*/ 5016709 w 15162205"/>
              <a:gd name="connsiteY865" fmla="*/ 5972503 h 9424512"/>
              <a:gd name="connsiteX866" fmla="*/ 5032836 w 15162205"/>
              <a:gd name="connsiteY866" fmla="*/ 5988633 h 9424512"/>
              <a:gd name="connsiteX867" fmla="*/ 4984443 w 15162205"/>
              <a:gd name="connsiteY867" fmla="*/ 5972503 h 9424512"/>
              <a:gd name="connsiteX868" fmla="*/ 3774628 w 15162205"/>
              <a:gd name="connsiteY868" fmla="*/ 5940241 h 9424512"/>
              <a:gd name="connsiteX869" fmla="*/ 3806892 w 15162205"/>
              <a:gd name="connsiteY869" fmla="*/ 5956370 h 9424512"/>
              <a:gd name="connsiteX870" fmla="*/ 3774628 w 15162205"/>
              <a:gd name="connsiteY870" fmla="*/ 5956370 h 9424512"/>
              <a:gd name="connsiteX871" fmla="*/ 3774628 w 15162205"/>
              <a:gd name="connsiteY871" fmla="*/ 5940241 h 9424512"/>
              <a:gd name="connsiteX872" fmla="*/ 4823137 w 15162205"/>
              <a:gd name="connsiteY872" fmla="*/ 5924109 h 9424512"/>
              <a:gd name="connsiteX873" fmla="*/ 4855398 w 15162205"/>
              <a:gd name="connsiteY873" fmla="*/ 5940241 h 9424512"/>
              <a:gd name="connsiteX874" fmla="*/ 4823137 w 15162205"/>
              <a:gd name="connsiteY874" fmla="*/ 5940241 h 9424512"/>
              <a:gd name="connsiteX875" fmla="*/ 4323079 w 15162205"/>
              <a:gd name="connsiteY875" fmla="*/ 5907979 h 9424512"/>
              <a:gd name="connsiteX876" fmla="*/ 4339210 w 15162205"/>
              <a:gd name="connsiteY876" fmla="*/ 5924109 h 9424512"/>
              <a:gd name="connsiteX877" fmla="*/ 4323079 w 15162205"/>
              <a:gd name="connsiteY877" fmla="*/ 5924109 h 9424512"/>
              <a:gd name="connsiteX878" fmla="*/ 5549026 w 15162205"/>
              <a:gd name="connsiteY878" fmla="*/ 5859587 h 9424512"/>
              <a:gd name="connsiteX879" fmla="*/ 5565156 w 15162205"/>
              <a:gd name="connsiteY879" fmla="*/ 5859587 h 9424512"/>
              <a:gd name="connsiteX880" fmla="*/ 5549026 w 15162205"/>
              <a:gd name="connsiteY880" fmla="*/ 5875716 h 9424512"/>
              <a:gd name="connsiteX881" fmla="*/ 5097360 w 15162205"/>
              <a:gd name="connsiteY881" fmla="*/ 5859587 h 9424512"/>
              <a:gd name="connsiteX882" fmla="*/ 5113491 w 15162205"/>
              <a:gd name="connsiteY882" fmla="*/ 5859587 h 9424512"/>
              <a:gd name="connsiteX883" fmla="*/ 5097360 w 15162205"/>
              <a:gd name="connsiteY883" fmla="*/ 5875716 h 9424512"/>
              <a:gd name="connsiteX884" fmla="*/ 4968315 w 15162205"/>
              <a:gd name="connsiteY884" fmla="*/ 5859587 h 9424512"/>
              <a:gd name="connsiteX885" fmla="*/ 4984443 w 15162205"/>
              <a:gd name="connsiteY885" fmla="*/ 5891848 h 9424512"/>
              <a:gd name="connsiteX886" fmla="*/ 4992511 w 15162205"/>
              <a:gd name="connsiteY886" fmla="*/ 5907979 h 9424512"/>
              <a:gd name="connsiteX887" fmla="*/ 4952182 w 15162205"/>
              <a:gd name="connsiteY887" fmla="*/ 5907979 h 9424512"/>
              <a:gd name="connsiteX888" fmla="*/ 4903789 w 15162205"/>
              <a:gd name="connsiteY888" fmla="*/ 5875716 h 9424512"/>
              <a:gd name="connsiteX889" fmla="*/ 4919923 w 15162205"/>
              <a:gd name="connsiteY889" fmla="*/ 5875716 h 9424512"/>
              <a:gd name="connsiteX890" fmla="*/ 4968315 w 15162205"/>
              <a:gd name="connsiteY890" fmla="*/ 5859587 h 9424512"/>
              <a:gd name="connsiteX891" fmla="*/ 4839268 w 15162205"/>
              <a:gd name="connsiteY891" fmla="*/ 5859587 h 9424512"/>
              <a:gd name="connsiteX892" fmla="*/ 4871530 w 15162205"/>
              <a:gd name="connsiteY892" fmla="*/ 5859587 h 9424512"/>
              <a:gd name="connsiteX893" fmla="*/ 4855398 w 15162205"/>
              <a:gd name="connsiteY893" fmla="*/ 5875716 h 9424512"/>
              <a:gd name="connsiteX894" fmla="*/ 4637631 w 15162205"/>
              <a:gd name="connsiteY894" fmla="*/ 5859587 h 9424512"/>
              <a:gd name="connsiteX895" fmla="*/ 4645696 w 15162205"/>
              <a:gd name="connsiteY895" fmla="*/ 5859587 h 9424512"/>
              <a:gd name="connsiteX896" fmla="*/ 4645696 w 15162205"/>
              <a:gd name="connsiteY896" fmla="*/ 5875716 h 9424512"/>
              <a:gd name="connsiteX897" fmla="*/ 4629565 w 15162205"/>
              <a:gd name="connsiteY897" fmla="*/ 5867651 h 9424512"/>
              <a:gd name="connsiteX898" fmla="*/ 4637631 w 15162205"/>
              <a:gd name="connsiteY898" fmla="*/ 5859587 h 9424512"/>
              <a:gd name="connsiteX899" fmla="*/ 14937201 w 15162205"/>
              <a:gd name="connsiteY899" fmla="*/ 5843455 h 9424512"/>
              <a:gd name="connsiteX900" fmla="*/ 14953329 w 15162205"/>
              <a:gd name="connsiteY900" fmla="*/ 5859587 h 9424512"/>
              <a:gd name="connsiteX901" fmla="*/ 14969461 w 15162205"/>
              <a:gd name="connsiteY901" fmla="*/ 5851520 h 9424512"/>
              <a:gd name="connsiteX902" fmla="*/ 14937201 w 15162205"/>
              <a:gd name="connsiteY902" fmla="*/ 5843455 h 9424512"/>
              <a:gd name="connsiteX903" fmla="*/ 4581172 w 15162205"/>
              <a:gd name="connsiteY903" fmla="*/ 5843455 h 9424512"/>
              <a:gd name="connsiteX904" fmla="*/ 4597306 w 15162205"/>
              <a:gd name="connsiteY904" fmla="*/ 5843455 h 9424512"/>
              <a:gd name="connsiteX905" fmla="*/ 4597306 w 15162205"/>
              <a:gd name="connsiteY905" fmla="*/ 5859587 h 9424512"/>
              <a:gd name="connsiteX906" fmla="*/ 4581172 w 15162205"/>
              <a:gd name="connsiteY906" fmla="*/ 5843455 h 9424512"/>
              <a:gd name="connsiteX907" fmla="*/ 3871415 w 15162205"/>
              <a:gd name="connsiteY907" fmla="*/ 5843455 h 9424512"/>
              <a:gd name="connsiteX908" fmla="*/ 3895609 w 15162205"/>
              <a:gd name="connsiteY908" fmla="*/ 5843455 h 9424512"/>
              <a:gd name="connsiteX909" fmla="*/ 3952068 w 15162205"/>
              <a:gd name="connsiteY909" fmla="*/ 5859587 h 9424512"/>
              <a:gd name="connsiteX910" fmla="*/ 4064985 w 15162205"/>
              <a:gd name="connsiteY910" fmla="*/ 5867651 h 9424512"/>
              <a:gd name="connsiteX911" fmla="*/ 4113377 w 15162205"/>
              <a:gd name="connsiteY911" fmla="*/ 5891848 h 9424512"/>
              <a:gd name="connsiteX912" fmla="*/ 4081116 w 15162205"/>
              <a:gd name="connsiteY912" fmla="*/ 5891848 h 9424512"/>
              <a:gd name="connsiteX913" fmla="*/ 3984330 w 15162205"/>
              <a:gd name="connsiteY913" fmla="*/ 5875716 h 9424512"/>
              <a:gd name="connsiteX914" fmla="*/ 3871415 w 15162205"/>
              <a:gd name="connsiteY914" fmla="*/ 5843455 h 9424512"/>
              <a:gd name="connsiteX915" fmla="*/ 5436108 w 15162205"/>
              <a:gd name="connsiteY915" fmla="*/ 5827324 h 9424512"/>
              <a:gd name="connsiteX916" fmla="*/ 5452240 w 15162205"/>
              <a:gd name="connsiteY916" fmla="*/ 5827324 h 9424512"/>
              <a:gd name="connsiteX917" fmla="*/ 5454928 w 15162205"/>
              <a:gd name="connsiteY917" fmla="*/ 5828669 h 9424512"/>
              <a:gd name="connsiteX918" fmla="*/ 5370182 w 15162205"/>
              <a:gd name="connsiteY918" fmla="*/ 5802777 h 9424512"/>
              <a:gd name="connsiteX919" fmla="*/ 5403847 w 15162205"/>
              <a:gd name="connsiteY919" fmla="*/ 5811194 h 9424512"/>
              <a:gd name="connsiteX920" fmla="*/ 5376624 w 15162205"/>
              <a:gd name="connsiteY920" fmla="*/ 5805144 h 9424512"/>
              <a:gd name="connsiteX921" fmla="*/ 14856545 w 15162205"/>
              <a:gd name="connsiteY921" fmla="*/ 5795062 h 9424512"/>
              <a:gd name="connsiteX922" fmla="*/ 14840417 w 15162205"/>
              <a:gd name="connsiteY922" fmla="*/ 5811194 h 9424512"/>
              <a:gd name="connsiteX923" fmla="*/ 14872677 w 15162205"/>
              <a:gd name="connsiteY923" fmla="*/ 5811194 h 9424512"/>
              <a:gd name="connsiteX924" fmla="*/ 14856545 w 15162205"/>
              <a:gd name="connsiteY924" fmla="*/ 5795062 h 9424512"/>
              <a:gd name="connsiteX925" fmla="*/ 15050117 w 15162205"/>
              <a:gd name="connsiteY925" fmla="*/ 5762800 h 9424512"/>
              <a:gd name="connsiteX926" fmla="*/ 15066245 w 15162205"/>
              <a:gd name="connsiteY926" fmla="*/ 5778933 h 9424512"/>
              <a:gd name="connsiteX927" fmla="*/ 15058185 w 15162205"/>
              <a:gd name="connsiteY927" fmla="*/ 5778933 h 9424512"/>
              <a:gd name="connsiteX928" fmla="*/ 15033985 w 15162205"/>
              <a:gd name="connsiteY928" fmla="*/ 5778933 h 9424512"/>
              <a:gd name="connsiteX929" fmla="*/ 4710219 w 15162205"/>
              <a:gd name="connsiteY929" fmla="*/ 5762800 h 9424512"/>
              <a:gd name="connsiteX930" fmla="*/ 4742482 w 15162205"/>
              <a:gd name="connsiteY930" fmla="*/ 5762800 h 9424512"/>
              <a:gd name="connsiteX931" fmla="*/ 4726351 w 15162205"/>
              <a:gd name="connsiteY931" fmla="*/ 5778933 h 9424512"/>
              <a:gd name="connsiteX932" fmla="*/ 14904937 w 15162205"/>
              <a:gd name="connsiteY932" fmla="*/ 5730539 h 9424512"/>
              <a:gd name="connsiteX933" fmla="*/ 15001725 w 15162205"/>
              <a:gd name="connsiteY933" fmla="*/ 5762800 h 9424512"/>
              <a:gd name="connsiteX934" fmla="*/ 14985593 w 15162205"/>
              <a:gd name="connsiteY934" fmla="*/ 5778933 h 9424512"/>
              <a:gd name="connsiteX935" fmla="*/ 14937201 w 15162205"/>
              <a:gd name="connsiteY935" fmla="*/ 5754735 h 9424512"/>
              <a:gd name="connsiteX936" fmla="*/ 14888809 w 15162205"/>
              <a:gd name="connsiteY936" fmla="*/ 5738603 h 9424512"/>
              <a:gd name="connsiteX937" fmla="*/ 14904937 w 15162205"/>
              <a:gd name="connsiteY937" fmla="*/ 5730539 h 9424512"/>
              <a:gd name="connsiteX938" fmla="*/ 5371586 w 15162205"/>
              <a:gd name="connsiteY938" fmla="*/ 5730539 h 9424512"/>
              <a:gd name="connsiteX939" fmla="*/ 5428042 w 15162205"/>
              <a:gd name="connsiteY939" fmla="*/ 5754735 h 9424512"/>
              <a:gd name="connsiteX940" fmla="*/ 5500632 w 15162205"/>
              <a:gd name="connsiteY940" fmla="*/ 5795062 h 9424512"/>
              <a:gd name="connsiteX941" fmla="*/ 5484501 w 15162205"/>
              <a:gd name="connsiteY941" fmla="*/ 5795062 h 9424512"/>
              <a:gd name="connsiteX942" fmla="*/ 5468369 w 15162205"/>
              <a:gd name="connsiteY942" fmla="*/ 5795062 h 9424512"/>
              <a:gd name="connsiteX943" fmla="*/ 5452240 w 15162205"/>
              <a:gd name="connsiteY943" fmla="*/ 5778933 h 9424512"/>
              <a:gd name="connsiteX944" fmla="*/ 5436108 w 15162205"/>
              <a:gd name="connsiteY944" fmla="*/ 5778933 h 9424512"/>
              <a:gd name="connsiteX945" fmla="*/ 15088641 w 15162205"/>
              <a:gd name="connsiteY945" fmla="*/ 5720671 h 9424512"/>
              <a:gd name="connsiteX946" fmla="*/ 15098513 w 15162205"/>
              <a:gd name="connsiteY946" fmla="*/ 5730539 h 9424512"/>
              <a:gd name="connsiteX947" fmla="*/ 15090441 w 15162205"/>
              <a:gd name="connsiteY947" fmla="*/ 5722474 h 9424512"/>
              <a:gd name="connsiteX948" fmla="*/ 15082377 w 15162205"/>
              <a:gd name="connsiteY948" fmla="*/ 5714407 h 9424512"/>
              <a:gd name="connsiteX949" fmla="*/ 15088641 w 15162205"/>
              <a:gd name="connsiteY949" fmla="*/ 5720671 h 9424512"/>
              <a:gd name="connsiteX950" fmla="*/ 15084393 w 15162205"/>
              <a:gd name="connsiteY950" fmla="*/ 5716424 h 9424512"/>
              <a:gd name="connsiteX951" fmla="*/ 15082377 w 15162205"/>
              <a:gd name="connsiteY951" fmla="*/ 5714407 h 9424512"/>
              <a:gd name="connsiteX952" fmla="*/ 4855398 w 15162205"/>
              <a:gd name="connsiteY952" fmla="*/ 5714407 h 9424512"/>
              <a:gd name="connsiteX953" fmla="*/ 4919923 w 15162205"/>
              <a:gd name="connsiteY953" fmla="*/ 5746670 h 9424512"/>
              <a:gd name="connsiteX954" fmla="*/ 4887660 w 15162205"/>
              <a:gd name="connsiteY954" fmla="*/ 5746670 h 9424512"/>
              <a:gd name="connsiteX955" fmla="*/ 4813459 w 15162205"/>
              <a:gd name="connsiteY955" fmla="*/ 5701504 h 9424512"/>
              <a:gd name="connsiteX956" fmla="*/ 4819102 w 15162205"/>
              <a:gd name="connsiteY956" fmla="*/ 5702310 h 9424512"/>
              <a:gd name="connsiteX957" fmla="*/ 4839268 w 15162205"/>
              <a:gd name="connsiteY957" fmla="*/ 5714407 h 9424512"/>
              <a:gd name="connsiteX958" fmla="*/ 4790875 w 15162205"/>
              <a:gd name="connsiteY958" fmla="*/ 5698278 h 9424512"/>
              <a:gd name="connsiteX959" fmla="*/ 4807006 w 15162205"/>
              <a:gd name="connsiteY959" fmla="*/ 5698278 h 9424512"/>
              <a:gd name="connsiteX960" fmla="*/ 4813459 w 15162205"/>
              <a:gd name="connsiteY960" fmla="*/ 5701504 h 9424512"/>
              <a:gd name="connsiteX961" fmla="*/ 4403734 w 15162205"/>
              <a:gd name="connsiteY961" fmla="*/ 5698278 h 9424512"/>
              <a:gd name="connsiteX962" fmla="*/ 4419865 w 15162205"/>
              <a:gd name="connsiteY962" fmla="*/ 5706342 h 9424512"/>
              <a:gd name="connsiteX963" fmla="*/ 4411797 w 15162205"/>
              <a:gd name="connsiteY963" fmla="*/ 5714407 h 9424512"/>
              <a:gd name="connsiteX964" fmla="*/ 4403734 w 15162205"/>
              <a:gd name="connsiteY964" fmla="*/ 5698278 h 9424512"/>
              <a:gd name="connsiteX965" fmla="*/ 6242654 w 15162205"/>
              <a:gd name="connsiteY965" fmla="*/ 5682146 h 9424512"/>
              <a:gd name="connsiteX966" fmla="*/ 6307178 w 15162205"/>
              <a:gd name="connsiteY966" fmla="*/ 5714407 h 9424512"/>
              <a:gd name="connsiteX967" fmla="*/ 6307178 w 15162205"/>
              <a:gd name="connsiteY967" fmla="*/ 5698278 h 9424512"/>
              <a:gd name="connsiteX968" fmla="*/ 5242539 w 15162205"/>
              <a:gd name="connsiteY968" fmla="*/ 5666015 h 9424512"/>
              <a:gd name="connsiteX969" fmla="*/ 5226408 w 15162205"/>
              <a:gd name="connsiteY969" fmla="*/ 5682146 h 9424512"/>
              <a:gd name="connsiteX970" fmla="*/ 5210277 w 15162205"/>
              <a:gd name="connsiteY970" fmla="*/ 5682146 h 9424512"/>
              <a:gd name="connsiteX971" fmla="*/ 5242539 w 15162205"/>
              <a:gd name="connsiteY971" fmla="*/ 5666015 h 9424512"/>
              <a:gd name="connsiteX972" fmla="*/ 4258555 w 15162205"/>
              <a:gd name="connsiteY972" fmla="*/ 5666015 h 9424512"/>
              <a:gd name="connsiteX973" fmla="*/ 4323079 w 15162205"/>
              <a:gd name="connsiteY973" fmla="*/ 5682146 h 9424512"/>
              <a:gd name="connsiteX974" fmla="*/ 4290817 w 15162205"/>
              <a:gd name="connsiteY974" fmla="*/ 5682146 h 9424512"/>
              <a:gd name="connsiteX975" fmla="*/ 4258555 w 15162205"/>
              <a:gd name="connsiteY975" fmla="*/ 5666015 h 9424512"/>
              <a:gd name="connsiteX976" fmla="*/ 5081231 w 15162205"/>
              <a:gd name="connsiteY976" fmla="*/ 5633753 h 9424512"/>
              <a:gd name="connsiteX977" fmla="*/ 5097360 w 15162205"/>
              <a:gd name="connsiteY977" fmla="*/ 5641820 h 9424512"/>
              <a:gd name="connsiteX978" fmla="*/ 5113491 w 15162205"/>
              <a:gd name="connsiteY978" fmla="*/ 5649883 h 9424512"/>
              <a:gd name="connsiteX979" fmla="*/ 5113491 w 15162205"/>
              <a:gd name="connsiteY979" fmla="*/ 5666015 h 9424512"/>
              <a:gd name="connsiteX980" fmla="*/ 5097360 w 15162205"/>
              <a:gd name="connsiteY980" fmla="*/ 5649883 h 9424512"/>
              <a:gd name="connsiteX981" fmla="*/ 5081231 w 15162205"/>
              <a:gd name="connsiteY981" fmla="*/ 5641820 h 9424512"/>
              <a:gd name="connsiteX982" fmla="*/ 5081231 w 15162205"/>
              <a:gd name="connsiteY982" fmla="*/ 5633753 h 9424512"/>
              <a:gd name="connsiteX983" fmla="*/ 4574257 w 15162205"/>
              <a:gd name="connsiteY983" fmla="*/ 5624536 h 9424512"/>
              <a:gd name="connsiteX984" fmla="*/ 4629565 w 15162205"/>
              <a:gd name="connsiteY984" fmla="*/ 5633753 h 9424512"/>
              <a:gd name="connsiteX985" fmla="*/ 4710219 w 15162205"/>
              <a:gd name="connsiteY985" fmla="*/ 5666015 h 9424512"/>
              <a:gd name="connsiteX986" fmla="*/ 4694089 w 15162205"/>
              <a:gd name="connsiteY986" fmla="*/ 5666015 h 9424512"/>
              <a:gd name="connsiteX987" fmla="*/ 4677959 w 15162205"/>
              <a:gd name="connsiteY987" fmla="*/ 5666015 h 9424512"/>
              <a:gd name="connsiteX988" fmla="*/ 4613434 w 15162205"/>
              <a:gd name="connsiteY988" fmla="*/ 5633753 h 9424512"/>
              <a:gd name="connsiteX989" fmla="*/ 4584197 w 15162205"/>
              <a:gd name="connsiteY989" fmla="*/ 5626696 h 9424512"/>
              <a:gd name="connsiteX990" fmla="*/ 5516762 w 15162205"/>
              <a:gd name="connsiteY990" fmla="*/ 5617624 h 9424512"/>
              <a:gd name="connsiteX991" fmla="*/ 5565156 w 15162205"/>
              <a:gd name="connsiteY991" fmla="*/ 5633753 h 9424512"/>
              <a:gd name="connsiteX992" fmla="*/ 5532894 w 15162205"/>
              <a:gd name="connsiteY992" fmla="*/ 5617624 h 9424512"/>
              <a:gd name="connsiteX993" fmla="*/ 4532779 w 15162205"/>
              <a:gd name="connsiteY993" fmla="*/ 5617624 h 9424512"/>
              <a:gd name="connsiteX994" fmla="*/ 4561010 w 15162205"/>
              <a:gd name="connsiteY994" fmla="*/ 5621656 h 9424512"/>
              <a:gd name="connsiteX995" fmla="*/ 4574257 w 15162205"/>
              <a:gd name="connsiteY995" fmla="*/ 5624536 h 9424512"/>
              <a:gd name="connsiteX996" fmla="*/ 5226408 w 15162205"/>
              <a:gd name="connsiteY996" fmla="*/ 5601492 h 9424512"/>
              <a:gd name="connsiteX997" fmla="*/ 5234473 w 15162205"/>
              <a:gd name="connsiteY997" fmla="*/ 5601492 h 9424512"/>
              <a:gd name="connsiteX998" fmla="*/ 5242539 w 15162205"/>
              <a:gd name="connsiteY998" fmla="*/ 5617624 h 9424512"/>
              <a:gd name="connsiteX999" fmla="*/ 5210277 w 15162205"/>
              <a:gd name="connsiteY999" fmla="*/ 5617624 h 9424512"/>
              <a:gd name="connsiteX1000" fmla="*/ 4024657 w 15162205"/>
              <a:gd name="connsiteY1000" fmla="*/ 5585361 h 9424512"/>
              <a:gd name="connsiteX1001" fmla="*/ 4032723 w 15162205"/>
              <a:gd name="connsiteY1001" fmla="*/ 5601492 h 9424512"/>
              <a:gd name="connsiteX1002" fmla="*/ 4016592 w 15162205"/>
              <a:gd name="connsiteY1002" fmla="*/ 5593426 h 9424512"/>
              <a:gd name="connsiteX1003" fmla="*/ 4024657 w 15162205"/>
              <a:gd name="connsiteY1003" fmla="*/ 5585361 h 9424512"/>
              <a:gd name="connsiteX1004" fmla="*/ 3952068 w 15162205"/>
              <a:gd name="connsiteY1004" fmla="*/ 5569229 h 9424512"/>
              <a:gd name="connsiteX1005" fmla="*/ 3984330 w 15162205"/>
              <a:gd name="connsiteY1005" fmla="*/ 5585361 h 9424512"/>
              <a:gd name="connsiteX1006" fmla="*/ 3952068 w 15162205"/>
              <a:gd name="connsiteY1006" fmla="*/ 5585361 h 9424512"/>
              <a:gd name="connsiteX1007" fmla="*/ 4597306 w 15162205"/>
              <a:gd name="connsiteY1007" fmla="*/ 5553098 h 9424512"/>
              <a:gd name="connsiteX1008" fmla="*/ 4597306 w 15162205"/>
              <a:gd name="connsiteY1008" fmla="*/ 5569229 h 9424512"/>
              <a:gd name="connsiteX1009" fmla="*/ 4597306 w 15162205"/>
              <a:gd name="connsiteY1009" fmla="*/ 5585361 h 9424512"/>
              <a:gd name="connsiteX1010" fmla="*/ 4581172 w 15162205"/>
              <a:gd name="connsiteY1010" fmla="*/ 5569229 h 9424512"/>
              <a:gd name="connsiteX1011" fmla="*/ 4609400 w 15162205"/>
              <a:gd name="connsiteY1011" fmla="*/ 5528902 h 9424512"/>
              <a:gd name="connsiteX1012" fmla="*/ 4613434 w 15162205"/>
              <a:gd name="connsiteY1012" fmla="*/ 5536969 h 9424512"/>
              <a:gd name="connsiteX1013" fmla="*/ 4637631 w 15162205"/>
              <a:gd name="connsiteY1013" fmla="*/ 5545033 h 9424512"/>
              <a:gd name="connsiteX1014" fmla="*/ 4661827 w 15162205"/>
              <a:gd name="connsiteY1014" fmla="*/ 5553098 h 9424512"/>
              <a:gd name="connsiteX1015" fmla="*/ 4726351 w 15162205"/>
              <a:gd name="connsiteY1015" fmla="*/ 5569229 h 9424512"/>
              <a:gd name="connsiteX1016" fmla="*/ 4710219 w 15162205"/>
              <a:gd name="connsiteY1016" fmla="*/ 5569229 h 9424512"/>
              <a:gd name="connsiteX1017" fmla="*/ 4661827 w 15162205"/>
              <a:gd name="connsiteY1017" fmla="*/ 5569229 h 9424512"/>
              <a:gd name="connsiteX1018" fmla="*/ 4613434 w 15162205"/>
              <a:gd name="connsiteY1018" fmla="*/ 5553098 h 9424512"/>
              <a:gd name="connsiteX1019" fmla="*/ 4597306 w 15162205"/>
              <a:gd name="connsiteY1019" fmla="*/ 5536969 h 9424512"/>
              <a:gd name="connsiteX1020" fmla="*/ 4609400 w 15162205"/>
              <a:gd name="connsiteY1020" fmla="*/ 5528902 h 9424512"/>
              <a:gd name="connsiteX1021" fmla="*/ 4500518 w 15162205"/>
              <a:gd name="connsiteY1021" fmla="*/ 5520837 h 9424512"/>
              <a:gd name="connsiteX1022" fmla="*/ 4508586 w 15162205"/>
              <a:gd name="connsiteY1022" fmla="*/ 5520837 h 9424512"/>
              <a:gd name="connsiteX1023" fmla="*/ 4532779 w 15162205"/>
              <a:gd name="connsiteY1023" fmla="*/ 5536969 h 9424512"/>
              <a:gd name="connsiteX1024" fmla="*/ 4500518 w 15162205"/>
              <a:gd name="connsiteY1024" fmla="*/ 5536969 h 9424512"/>
              <a:gd name="connsiteX1025" fmla="*/ 3831088 w 15162205"/>
              <a:gd name="connsiteY1025" fmla="*/ 5520837 h 9424512"/>
              <a:gd name="connsiteX1026" fmla="*/ 3839151 w 15162205"/>
              <a:gd name="connsiteY1026" fmla="*/ 5536969 h 9424512"/>
              <a:gd name="connsiteX1027" fmla="*/ 3823020 w 15162205"/>
              <a:gd name="connsiteY1027" fmla="*/ 5528902 h 9424512"/>
              <a:gd name="connsiteX1028" fmla="*/ 3831088 w 15162205"/>
              <a:gd name="connsiteY1028" fmla="*/ 5520837 h 9424512"/>
              <a:gd name="connsiteX1029" fmla="*/ 5532894 w 15162205"/>
              <a:gd name="connsiteY1029" fmla="*/ 5488574 h 9424512"/>
              <a:gd name="connsiteX1030" fmla="*/ 5549026 w 15162205"/>
              <a:gd name="connsiteY1030" fmla="*/ 5504707 h 9424512"/>
              <a:gd name="connsiteX1031" fmla="*/ 5565156 w 15162205"/>
              <a:gd name="connsiteY1031" fmla="*/ 5504707 h 9424512"/>
              <a:gd name="connsiteX1032" fmla="*/ 5549026 w 15162205"/>
              <a:gd name="connsiteY1032" fmla="*/ 5488574 h 9424512"/>
              <a:gd name="connsiteX1033" fmla="*/ 14259701 w 15162205"/>
              <a:gd name="connsiteY1033" fmla="*/ 5472444 h 9424512"/>
              <a:gd name="connsiteX1034" fmla="*/ 14275833 w 15162205"/>
              <a:gd name="connsiteY1034" fmla="*/ 5488574 h 9424512"/>
              <a:gd name="connsiteX1035" fmla="*/ 14275833 w 15162205"/>
              <a:gd name="connsiteY1035" fmla="*/ 5472444 h 9424512"/>
              <a:gd name="connsiteX1036" fmla="*/ 4387601 w 15162205"/>
              <a:gd name="connsiteY1036" fmla="*/ 5472444 h 9424512"/>
              <a:gd name="connsiteX1037" fmla="*/ 4403734 w 15162205"/>
              <a:gd name="connsiteY1037" fmla="*/ 5472444 h 9424512"/>
              <a:gd name="connsiteX1038" fmla="*/ 4419865 w 15162205"/>
              <a:gd name="connsiteY1038" fmla="*/ 5504707 h 9424512"/>
              <a:gd name="connsiteX1039" fmla="*/ 4452125 w 15162205"/>
              <a:gd name="connsiteY1039" fmla="*/ 5504707 h 9424512"/>
              <a:gd name="connsiteX1040" fmla="*/ 4452125 w 15162205"/>
              <a:gd name="connsiteY1040" fmla="*/ 5520837 h 9424512"/>
              <a:gd name="connsiteX1041" fmla="*/ 4435994 w 15162205"/>
              <a:gd name="connsiteY1041" fmla="*/ 5520837 h 9424512"/>
              <a:gd name="connsiteX1042" fmla="*/ 4403734 w 15162205"/>
              <a:gd name="connsiteY1042" fmla="*/ 5504707 h 9424512"/>
              <a:gd name="connsiteX1043" fmla="*/ 4387601 w 15162205"/>
              <a:gd name="connsiteY1043" fmla="*/ 5504707 h 9424512"/>
              <a:gd name="connsiteX1044" fmla="*/ 4387601 w 15162205"/>
              <a:gd name="connsiteY1044" fmla="*/ 5488574 h 9424512"/>
              <a:gd name="connsiteX1045" fmla="*/ 4387601 w 15162205"/>
              <a:gd name="connsiteY1045" fmla="*/ 5472444 h 9424512"/>
              <a:gd name="connsiteX1046" fmla="*/ 4161770 w 15162205"/>
              <a:gd name="connsiteY1046" fmla="*/ 5472444 h 9424512"/>
              <a:gd name="connsiteX1047" fmla="*/ 4250488 w 15162205"/>
              <a:gd name="connsiteY1047" fmla="*/ 5496640 h 9424512"/>
              <a:gd name="connsiteX1048" fmla="*/ 4419865 w 15162205"/>
              <a:gd name="connsiteY1048" fmla="*/ 5553098 h 9424512"/>
              <a:gd name="connsiteX1049" fmla="*/ 4468256 w 15162205"/>
              <a:gd name="connsiteY1049" fmla="*/ 5569229 h 9424512"/>
              <a:gd name="connsiteX1050" fmla="*/ 4492452 w 15162205"/>
              <a:gd name="connsiteY1050" fmla="*/ 5585361 h 9424512"/>
              <a:gd name="connsiteX1051" fmla="*/ 4500518 w 15162205"/>
              <a:gd name="connsiteY1051" fmla="*/ 5585361 h 9424512"/>
              <a:gd name="connsiteX1052" fmla="*/ 4468256 w 15162205"/>
              <a:gd name="connsiteY1052" fmla="*/ 5601492 h 9424512"/>
              <a:gd name="connsiteX1053" fmla="*/ 4379538 w 15162205"/>
              <a:gd name="connsiteY1053" fmla="*/ 5561165 h 9424512"/>
              <a:gd name="connsiteX1054" fmla="*/ 4274684 w 15162205"/>
              <a:gd name="connsiteY1054" fmla="*/ 5536969 h 9424512"/>
              <a:gd name="connsiteX1055" fmla="*/ 4258555 w 15162205"/>
              <a:gd name="connsiteY1055" fmla="*/ 5536969 h 9424512"/>
              <a:gd name="connsiteX1056" fmla="*/ 4210163 w 15162205"/>
              <a:gd name="connsiteY1056" fmla="*/ 5504707 h 9424512"/>
              <a:gd name="connsiteX1057" fmla="*/ 14711369 w 15162205"/>
              <a:gd name="connsiteY1057" fmla="*/ 5456315 h 9424512"/>
              <a:gd name="connsiteX1058" fmla="*/ 14727497 w 15162205"/>
              <a:gd name="connsiteY1058" fmla="*/ 5472444 h 9424512"/>
              <a:gd name="connsiteX1059" fmla="*/ 14735565 w 15162205"/>
              <a:gd name="connsiteY1059" fmla="*/ 5472444 h 9424512"/>
              <a:gd name="connsiteX1060" fmla="*/ 14743629 w 15162205"/>
              <a:gd name="connsiteY1060" fmla="*/ 5456315 h 9424512"/>
              <a:gd name="connsiteX1061" fmla="*/ 14727497 w 15162205"/>
              <a:gd name="connsiteY1061" fmla="*/ 5456315 h 9424512"/>
              <a:gd name="connsiteX1062" fmla="*/ 14711369 w 15162205"/>
              <a:gd name="connsiteY1062" fmla="*/ 5456315 h 9424512"/>
              <a:gd name="connsiteX1063" fmla="*/ 5403847 w 15162205"/>
              <a:gd name="connsiteY1063" fmla="*/ 5424052 h 9424512"/>
              <a:gd name="connsiteX1064" fmla="*/ 5419978 w 15162205"/>
              <a:gd name="connsiteY1064" fmla="*/ 5456315 h 9424512"/>
              <a:gd name="connsiteX1065" fmla="*/ 5452240 w 15162205"/>
              <a:gd name="connsiteY1065" fmla="*/ 5456315 h 9424512"/>
              <a:gd name="connsiteX1066" fmla="*/ 5419978 w 15162205"/>
              <a:gd name="connsiteY1066" fmla="*/ 5440183 h 9424512"/>
              <a:gd name="connsiteX1067" fmla="*/ 5403847 w 15162205"/>
              <a:gd name="connsiteY1067" fmla="*/ 5424052 h 9424512"/>
              <a:gd name="connsiteX1068" fmla="*/ 5048970 w 15162205"/>
              <a:gd name="connsiteY1068" fmla="*/ 5424052 h 9424512"/>
              <a:gd name="connsiteX1069" fmla="*/ 5057035 w 15162205"/>
              <a:gd name="connsiteY1069" fmla="*/ 5432116 h 9424512"/>
              <a:gd name="connsiteX1070" fmla="*/ 5065098 w 15162205"/>
              <a:gd name="connsiteY1070" fmla="*/ 5440183 h 9424512"/>
              <a:gd name="connsiteX1071" fmla="*/ 5048970 w 15162205"/>
              <a:gd name="connsiteY1071" fmla="*/ 5440183 h 9424512"/>
              <a:gd name="connsiteX1072" fmla="*/ 5534910 w 15162205"/>
              <a:gd name="connsiteY1072" fmla="*/ 5413970 h 9424512"/>
              <a:gd name="connsiteX1073" fmla="*/ 5532894 w 15162205"/>
              <a:gd name="connsiteY1073" fmla="*/ 5424052 h 9424512"/>
              <a:gd name="connsiteX1074" fmla="*/ 5540960 w 15162205"/>
              <a:gd name="connsiteY1074" fmla="*/ 5440183 h 9424512"/>
              <a:gd name="connsiteX1075" fmla="*/ 5549026 w 15162205"/>
              <a:gd name="connsiteY1075" fmla="*/ 5432116 h 9424512"/>
              <a:gd name="connsiteX1076" fmla="*/ 5540960 w 15162205"/>
              <a:gd name="connsiteY1076" fmla="*/ 5415985 h 9424512"/>
              <a:gd name="connsiteX1077" fmla="*/ 5534910 w 15162205"/>
              <a:gd name="connsiteY1077" fmla="*/ 5413970 h 9424512"/>
              <a:gd name="connsiteX1078" fmla="*/ 5290931 w 15162205"/>
              <a:gd name="connsiteY1078" fmla="*/ 5407920 h 9424512"/>
              <a:gd name="connsiteX1079" fmla="*/ 5355454 w 15162205"/>
              <a:gd name="connsiteY1079" fmla="*/ 5424052 h 9424512"/>
              <a:gd name="connsiteX1080" fmla="*/ 5323192 w 15162205"/>
              <a:gd name="connsiteY1080" fmla="*/ 5407920 h 9424512"/>
              <a:gd name="connsiteX1081" fmla="*/ 5403847 w 15162205"/>
              <a:gd name="connsiteY1081" fmla="*/ 5375660 h 9424512"/>
              <a:gd name="connsiteX1082" fmla="*/ 5484501 w 15162205"/>
              <a:gd name="connsiteY1082" fmla="*/ 5424052 h 9424512"/>
              <a:gd name="connsiteX1083" fmla="*/ 5468369 w 15162205"/>
              <a:gd name="connsiteY1083" fmla="*/ 5407920 h 9424512"/>
              <a:gd name="connsiteX1084" fmla="*/ 5242539 w 15162205"/>
              <a:gd name="connsiteY1084" fmla="*/ 5375660 h 9424512"/>
              <a:gd name="connsiteX1085" fmla="*/ 5242539 w 15162205"/>
              <a:gd name="connsiteY1085" fmla="*/ 5391789 h 9424512"/>
              <a:gd name="connsiteX1086" fmla="*/ 5274799 w 15162205"/>
              <a:gd name="connsiteY1086" fmla="*/ 5391789 h 9424512"/>
              <a:gd name="connsiteX1087" fmla="*/ 5266736 w 15162205"/>
              <a:gd name="connsiteY1087" fmla="*/ 5375660 h 9424512"/>
              <a:gd name="connsiteX1088" fmla="*/ 5242539 w 15162205"/>
              <a:gd name="connsiteY1088" fmla="*/ 5375660 h 9424512"/>
              <a:gd name="connsiteX1089" fmla="*/ 4565041 w 15162205"/>
              <a:gd name="connsiteY1089" fmla="*/ 5375660 h 9424512"/>
              <a:gd name="connsiteX1090" fmla="*/ 4597306 w 15162205"/>
              <a:gd name="connsiteY1090" fmla="*/ 5391789 h 9424512"/>
              <a:gd name="connsiteX1091" fmla="*/ 4581172 w 15162205"/>
              <a:gd name="connsiteY1091" fmla="*/ 5391789 h 9424512"/>
              <a:gd name="connsiteX1092" fmla="*/ 4565041 w 15162205"/>
              <a:gd name="connsiteY1092" fmla="*/ 5391789 h 9424512"/>
              <a:gd name="connsiteX1093" fmla="*/ 4548910 w 15162205"/>
              <a:gd name="connsiteY1093" fmla="*/ 5391789 h 9424512"/>
              <a:gd name="connsiteX1094" fmla="*/ 4565041 w 15162205"/>
              <a:gd name="connsiteY1094" fmla="*/ 5375660 h 9424512"/>
              <a:gd name="connsiteX1095" fmla="*/ 5516762 w 15162205"/>
              <a:gd name="connsiteY1095" fmla="*/ 5359528 h 9424512"/>
              <a:gd name="connsiteX1096" fmla="*/ 5549026 w 15162205"/>
              <a:gd name="connsiteY1096" fmla="*/ 5375660 h 9424512"/>
              <a:gd name="connsiteX1097" fmla="*/ 5581286 w 15162205"/>
              <a:gd name="connsiteY1097" fmla="*/ 5375660 h 9424512"/>
              <a:gd name="connsiteX1098" fmla="*/ 5565156 w 15162205"/>
              <a:gd name="connsiteY1098" fmla="*/ 5367594 h 9424512"/>
              <a:gd name="connsiteX1099" fmla="*/ 5532894 w 15162205"/>
              <a:gd name="connsiteY1099" fmla="*/ 5359528 h 9424512"/>
              <a:gd name="connsiteX1100" fmla="*/ 4274684 w 15162205"/>
              <a:gd name="connsiteY1100" fmla="*/ 5359528 h 9424512"/>
              <a:gd name="connsiteX1101" fmla="*/ 4298884 w 15162205"/>
              <a:gd name="connsiteY1101" fmla="*/ 5359528 h 9424512"/>
              <a:gd name="connsiteX1102" fmla="*/ 4306948 w 15162205"/>
              <a:gd name="connsiteY1102" fmla="*/ 5359528 h 9424512"/>
              <a:gd name="connsiteX1103" fmla="*/ 4290817 w 15162205"/>
              <a:gd name="connsiteY1103" fmla="*/ 5375660 h 9424512"/>
              <a:gd name="connsiteX1104" fmla="*/ 5065098 w 15162205"/>
              <a:gd name="connsiteY1104" fmla="*/ 5343398 h 9424512"/>
              <a:gd name="connsiteX1105" fmla="*/ 5097360 w 15162205"/>
              <a:gd name="connsiteY1105" fmla="*/ 5343398 h 9424512"/>
              <a:gd name="connsiteX1106" fmla="*/ 5097360 w 15162205"/>
              <a:gd name="connsiteY1106" fmla="*/ 5359528 h 9424512"/>
              <a:gd name="connsiteX1107" fmla="*/ 4194029 w 15162205"/>
              <a:gd name="connsiteY1107" fmla="*/ 5343398 h 9424512"/>
              <a:gd name="connsiteX1108" fmla="*/ 4210163 w 15162205"/>
              <a:gd name="connsiteY1108" fmla="*/ 5343398 h 9424512"/>
              <a:gd name="connsiteX1109" fmla="*/ 4194029 w 15162205"/>
              <a:gd name="connsiteY1109" fmla="*/ 5359528 h 9424512"/>
              <a:gd name="connsiteX1110" fmla="*/ 5403847 w 15162205"/>
              <a:gd name="connsiteY1110" fmla="*/ 5315167 h 9424512"/>
              <a:gd name="connsiteX1111" fmla="*/ 5371586 w 15162205"/>
              <a:gd name="connsiteY1111" fmla="*/ 5327266 h 9424512"/>
              <a:gd name="connsiteX1112" fmla="*/ 5387714 w 15162205"/>
              <a:gd name="connsiteY1112" fmla="*/ 5343398 h 9424512"/>
              <a:gd name="connsiteX1113" fmla="*/ 5436108 w 15162205"/>
              <a:gd name="connsiteY1113" fmla="*/ 5343398 h 9424512"/>
              <a:gd name="connsiteX1114" fmla="*/ 5403847 w 15162205"/>
              <a:gd name="connsiteY1114" fmla="*/ 5315167 h 9424512"/>
              <a:gd name="connsiteX1115" fmla="*/ 4887660 w 15162205"/>
              <a:gd name="connsiteY1115" fmla="*/ 5295006 h 9424512"/>
              <a:gd name="connsiteX1116" fmla="*/ 4911856 w 15162205"/>
              <a:gd name="connsiteY1116" fmla="*/ 5295006 h 9424512"/>
              <a:gd name="connsiteX1117" fmla="*/ 4919923 w 15162205"/>
              <a:gd name="connsiteY1117" fmla="*/ 5295006 h 9424512"/>
              <a:gd name="connsiteX1118" fmla="*/ 4911856 w 15162205"/>
              <a:gd name="connsiteY1118" fmla="*/ 5311135 h 9424512"/>
              <a:gd name="connsiteX1119" fmla="*/ 4903789 w 15162205"/>
              <a:gd name="connsiteY1119" fmla="*/ 5327266 h 9424512"/>
              <a:gd name="connsiteX1120" fmla="*/ 4871530 w 15162205"/>
              <a:gd name="connsiteY1120" fmla="*/ 5327266 h 9424512"/>
              <a:gd name="connsiteX1121" fmla="*/ 4887660 w 15162205"/>
              <a:gd name="connsiteY1121" fmla="*/ 5295006 h 9424512"/>
              <a:gd name="connsiteX1122" fmla="*/ 5032836 w 15162205"/>
              <a:gd name="connsiteY1122" fmla="*/ 5262743 h 9424512"/>
              <a:gd name="connsiteX1123" fmla="*/ 5065098 w 15162205"/>
              <a:gd name="connsiteY1123" fmla="*/ 5295006 h 9424512"/>
              <a:gd name="connsiteX1124" fmla="*/ 5145753 w 15162205"/>
              <a:gd name="connsiteY1124" fmla="*/ 5295006 h 9424512"/>
              <a:gd name="connsiteX1125" fmla="*/ 5113491 w 15162205"/>
              <a:gd name="connsiteY1125" fmla="*/ 5278874 h 9424512"/>
              <a:gd name="connsiteX1126" fmla="*/ 5081231 w 15162205"/>
              <a:gd name="connsiteY1126" fmla="*/ 5278874 h 9424512"/>
              <a:gd name="connsiteX1127" fmla="*/ 5065098 w 15162205"/>
              <a:gd name="connsiteY1127" fmla="*/ 5278874 h 9424512"/>
              <a:gd name="connsiteX1128" fmla="*/ 5032836 w 15162205"/>
              <a:gd name="connsiteY1128" fmla="*/ 5262743 h 9424512"/>
              <a:gd name="connsiteX1129" fmla="*/ 4770710 w 15162205"/>
              <a:gd name="connsiteY1129" fmla="*/ 5250646 h 9424512"/>
              <a:gd name="connsiteX1130" fmla="*/ 4823137 w 15162205"/>
              <a:gd name="connsiteY1130" fmla="*/ 5278874 h 9424512"/>
              <a:gd name="connsiteX1131" fmla="*/ 4823137 w 15162205"/>
              <a:gd name="connsiteY1131" fmla="*/ 5295006 h 9424512"/>
              <a:gd name="connsiteX1132" fmla="*/ 4807006 w 15162205"/>
              <a:gd name="connsiteY1132" fmla="*/ 5295006 h 9424512"/>
              <a:gd name="connsiteX1133" fmla="*/ 4758615 w 15162205"/>
              <a:gd name="connsiteY1133" fmla="*/ 5278874 h 9424512"/>
              <a:gd name="connsiteX1134" fmla="*/ 4750548 w 15162205"/>
              <a:gd name="connsiteY1134" fmla="*/ 5270807 h 9424512"/>
              <a:gd name="connsiteX1135" fmla="*/ 4742482 w 15162205"/>
              <a:gd name="connsiteY1135" fmla="*/ 5262743 h 9424512"/>
              <a:gd name="connsiteX1136" fmla="*/ 4770710 w 15162205"/>
              <a:gd name="connsiteY1136" fmla="*/ 5250646 h 9424512"/>
              <a:gd name="connsiteX1137" fmla="*/ 4662678 w 15162205"/>
              <a:gd name="connsiteY1137" fmla="*/ 5244914 h 9424512"/>
              <a:gd name="connsiteX1138" fmla="*/ 4710219 w 15162205"/>
              <a:gd name="connsiteY1138" fmla="*/ 5262743 h 9424512"/>
              <a:gd name="connsiteX1139" fmla="*/ 4726351 w 15162205"/>
              <a:gd name="connsiteY1139" fmla="*/ 5278874 h 9424512"/>
              <a:gd name="connsiteX1140" fmla="*/ 4710219 w 15162205"/>
              <a:gd name="connsiteY1140" fmla="*/ 5278874 h 9424512"/>
              <a:gd name="connsiteX1141" fmla="*/ 4677959 w 15162205"/>
              <a:gd name="connsiteY1141" fmla="*/ 5262743 h 9424512"/>
              <a:gd name="connsiteX1142" fmla="*/ 4665859 w 15162205"/>
              <a:gd name="connsiteY1142" fmla="*/ 5246611 h 9424512"/>
              <a:gd name="connsiteX1143" fmla="*/ 5307060 w 15162205"/>
              <a:gd name="connsiteY1143" fmla="*/ 5222417 h 9424512"/>
              <a:gd name="connsiteX1144" fmla="*/ 5290931 w 15162205"/>
              <a:gd name="connsiteY1144" fmla="*/ 5230481 h 9424512"/>
              <a:gd name="connsiteX1145" fmla="*/ 5307060 w 15162205"/>
              <a:gd name="connsiteY1145" fmla="*/ 5246611 h 9424512"/>
              <a:gd name="connsiteX1146" fmla="*/ 5323192 w 15162205"/>
              <a:gd name="connsiteY1146" fmla="*/ 5230481 h 9424512"/>
              <a:gd name="connsiteX1147" fmla="*/ 5307060 w 15162205"/>
              <a:gd name="connsiteY1147" fmla="*/ 5222417 h 9424512"/>
              <a:gd name="connsiteX1148" fmla="*/ 5065098 w 15162205"/>
              <a:gd name="connsiteY1148" fmla="*/ 5214352 h 9424512"/>
              <a:gd name="connsiteX1149" fmla="*/ 5081231 w 15162205"/>
              <a:gd name="connsiteY1149" fmla="*/ 5230481 h 9424512"/>
              <a:gd name="connsiteX1150" fmla="*/ 5065098 w 15162205"/>
              <a:gd name="connsiteY1150" fmla="*/ 5230481 h 9424512"/>
              <a:gd name="connsiteX1151" fmla="*/ 5065098 w 15162205"/>
              <a:gd name="connsiteY1151" fmla="*/ 5214352 h 9424512"/>
              <a:gd name="connsiteX1152" fmla="*/ 4581172 w 15162205"/>
              <a:gd name="connsiteY1152" fmla="*/ 5214352 h 9424512"/>
              <a:gd name="connsiteX1153" fmla="*/ 4629565 w 15162205"/>
              <a:gd name="connsiteY1153" fmla="*/ 5230481 h 9424512"/>
              <a:gd name="connsiteX1154" fmla="*/ 4650736 w 15162205"/>
              <a:gd name="connsiteY1154" fmla="*/ 5238547 h 9424512"/>
              <a:gd name="connsiteX1155" fmla="*/ 4662678 w 15162205"/>
              <a:gd name="connsiteY1155" fmla="*/ 5244914 h 9424512"/>
              <a:gd name="connsiteX1156" fmla="*/ 5246572 w 15162205"/>
              <a:gd name="connsiteY1156" fmla="*/ 5206285 h 9424512"/>
              <a:gd name="connsiteX1157" fmla="*/ 5242539 w 15162205"/>
              <a:gd name="connsiteY1157" fmla="*/ 5214352 h 9424512"/>
              <a:gd name="connsiteX1158" fmla="*/ 5274799 w 15162205"/>
              <a:gd name="connsiteY1158" fmla="*/ 5230481 h 9424512"/>
              <a:gd name="connsiteX1159" fmla="*/ 5274799 w 15162205"/>
              <a:gd name="connsiteY1159" fmla="*/ 5214352 h 9424512"/>
              <a:gd name="connsiteX1160" fmla="*/ 5258672 w 15162205"/>
              <a:gd name="connsiteY1160" fmla="*/ 5214352 h 9424512"/>
              <a:gd name="connsiteX1161" fmla="*/ 5246572 w 15162205"/>
              <a:gd name="connsiteY1161" fmla="*/ 5206285 h 9424512"/>
              <a:gd name="connsiteX1162" fmla="*/ 4952182 w 15162205"/>
              <a:gd name="connsiteY1162" fmla="*/ 5198219 h 9424512"/>
              <a:gd name="connsiteX1163" fmla="*/ 4968315 w 15162205"/>
              <a:gd name="connsiteY1163" fmla="*/ 5198219 h 9424512"/>
              <a:gd name="connsiteX1164" fmla="*/ 4984443 w 15162205"/>
              <a:gd name="connsiteY1164" fmla="*/ 5198219 h 9424512"/>
              <a:gd name="connsiteX1165" fmla="*/ 4968315 w 15162205"/>
              <a:gd name="connsiteY1165" fmla="*/ 5214352 h 9424512"/>
              <a:gd name="connsiteX1166" fmla="*/ 4952182 w 15162205"/>
              <a:gd name="connsiteY1166" fmla="*/ 5198219 h 9424512"/>
              <a:gd name="connsiteX1167" fmla="*/ 5116719 w 15162205"/>
              <a:gd name="connsiteY1167" fmla="*/ 5186927 h 9424512"/>
              <a:gd name="connsiteX1168" fmla="*/ 5119697 w 15162205"/>
              <a:gd name="connsiteY1168" fmla="*/ 5187053 h 9424512"/>
              <a:gd name="connsiteX1169" fmla="*/ 5119542 w 15162205"/>
              <a:gd name="connsiteY1169" fmla="*/ 5187129 h 9424512"/>
              <a:gd name="connsiteX1170" fmla="*/ 5178015 w 15162205"/>
              <a:gd name="connsiteY1170" fmla="*/ 5182089 h 9424512"/>
              <a:gd name="connsiteX1171" fmla="*/ 5194148 w 15162205"/>
              <a:gd name="connsiteY1171" fmla="*/ 5198219 h 9424512"/>
              <a:gd name="connsiteX1172" fmla="*/ 5194148 w 15162205"/>
              <a:gd name="connsiteY1172" fmla="*/ 5214352 h 9424512"/>
              <a:gd name="connsiteX1173" fmla="*/ 5210277 w 15162205"/>
              <a:gd name="connsiteY1173" fmla="*/ 5198219 h 9424512"/>
              <a:gd name="connsiteX1174" fmla="*/ 5194148 w 15162205"/>
              <a:gd name="connsiteY1174" fmla="*/ 5182089 h 9424512"/>
              <a:gd name="connsiteX1175" fmla="*/ 5129624 w 15162205"/>
              <a:gd name="connsiteY1175" fmla="*/ 5182089 h 9424512"/>
              <a:gd name="connsiteX1176" fmla="*/ 5121556 w 15162205"/>
              <a:gd name="connsiteY1176" fmla="*/ 5187129 h 9424512"/>
              <a:gd name="connsiteX1177" fmla="*/ 5119697 w 15162205"/>
              <a:gd name="connsiteY1177" fmla="*/ 5187053 h 9424512"/>
              <a:gd name="connsiteX1178" fmla="*/ 4903789 w 15162205"/>
              <a:gd name="connsiteY1178" fmla="*/ 5182089 h 9424512"/>
              <a:gd name="connsiteX1179" fmla="*/ 4903789 w 15162205"/>
              <a:gd name="connsiteY1179" fmla="*/ 5198219 h 9424512"/>
              <a:gd name="connsiteX1180" fmla="*/ 4887660 w 15162205"/>
              <a:gd name="connsiteY1180" fmla="*/ 5198219 h 9424512"/>
              <a:gd name="connsiteX1181" fmla="*/ 4629565 w 15162205"/>
              <a:gd name="connsiteY1181" fmla="*/ 5182089 h 9424512"/>
              <a:gd name="connsiteX1182" fmla="*/ 4661827 w 15162205"/>
              <a:gd name="connsiteY1182" fmla="*/ 5182089 h 9424512"/>
              <a:gd name="connsiteX1183" fmla="*/ 4645696 w 15162205"/>
              <a:gd name="connsiteY1183" fmla="*/ 5198219 h 9424512"/>
              <a:gd name="connsiteX1184" fmla="*/ 4629565 w 15162205"/>
              <a:gd name="connsiteY1184" fmla="*/ 5182089 h 9424512"/>
              <a:gd name="connsiteX1185" fmla="*/ 4500518 w 15162205"/>
              <a:gd name="connsiteY1185" fmla="*/ 5182089 h 9424512"/>
              <a:gd name="connsiteX1186" fmla="*/ 4516648 w 15162205"/>
              <a:gd name="connsiteY1186" fmla="*/ 5182089 h 9424512"/>
              <a:gd name="connsiteX1187" fmla="*/ 4532779 w 15162205"/>
              <a:gd name="connsiteY1187" fmla="*/ 5198219 h 9424512"/>
              <a:gd name="connsiteX1188" fmla="*/ 4516648 w 15162205"/>
              <a:gd name="connsiteY1188" fmla="*/ 5198219 h 9424512"/>
              <a:gd name="connsiteX1189" fmla="*/ 4500518 w 15162205"/>
              <a:gd name="connsiteY1189" fmla="*/ 5198219 h 9424512"/>
              <a:gd name="connsiteX1190" fmla="*/ 4500518 w 15162205"/>
              <a:gd name="connsiteY1190" fmla="*/ 5182089 h 9424512"/>
              <a:gd name="connsiteX1191" fmla="*/ 4807006 w 15162205"/>
              <a:gd name="connsiteY1191" fmla="*/ 5149826 h 9424512"/>
              <a:gd name="connsiteX1192" fmla="*/ 4839268 w 15162205"/>
              <a:gd name="connsiteY1192" fmla="*/ 5165957 h 9424512"/>
              <a:gd name="connsiteX1193" fmla="*/ 4807006 w 15162205"/>
              <a:gd name="connsiteY1193" fmla="*/ 5165957 h 9424512"/>
              <a:gd name="connsiteX1194" fmla="*/ 4807006 w 15162205"/>
              <a:gd name="connsiteY1194" fmla="*/ 5149826 h 9424512"/>
              <a:gd name="connsiteX1195" fmla="*/ 4048854 w 15162205"/>
              <a:gd name="connsiteY1195" fmla="*/ 5133694 h 9424512"/>
              <a:gd name="connsiteX1196" fmla="*/ 4064985 w 15162205"/>
              <a:gd name="connsiteY1196" fmla="*/ 5133694 h 9424512"/>
              <a:gd name="connsiteX1197" fmla="*/ 4081116 w 15162205"/>
              <a:gd name="connsiteY1197" fmla="*/ 5149826 h 9424512"/>
              <a:gd name="connsiteX1198" fmla="*/ 4048854 w 15162205"/>
              <a:gd name="connsiteY1198" fmla="*/ 5133694 h 9424512"/>
              <a:gd name="connsiteX1199" fmla="*/ 4500518 w 15162205"/>
              <a:gd name="connsiteY1199" fmla="*/ 5117565 h 9424512"/>
              <a:gd name="connsiteX1200" fmla="*/ 4500518 w 15162205"/>
              <a:gd name="connsiteY1200" fmla="*/ 5133694 h 9424512"/>
              <a:gd name="connsiteX1201" fmla="*/ 4484389 w 15162205"/>
              <a:gd name="connsiteY1201" fmla="*/ 5149826 h 9424512"/>
              <a:gd name="connsiteX1202" fmla="*/ 4484389 w 15162205"/>
              <a:gd name="connsiteY1202" fmla="*/ 5133694 h 9424512"/>
              <a:gd name="connsiteX1203" fmla="*/ 4758615 w 15162205"/>
              <a:gd name="connsiteY1203" fmla="*/ 5085302 h 9424512"/>
              <a:gd name="connsiteX1204" fmla="*/ 4790875 w 15162205"/>
              <a:gd name="connsiteY1204" fmla="*/ 5085302 h 9424512"/>
              <a:gd name="connsiteX1205" fmla="*/ 4774744 w 15162205"/>
              <a:gd name="connsiteY1205" fmla="*/ 5101434 h 9424512"/>
              <a:gd name="connsiteX1206" fmla="*/ 4758615 w 15162205"/>
              <a:gd name="connsiteY1206" fmla="*/ 5085302 h 9424512"/>
              <a:gd name="connsiteX1207" fmla="*/ 4516648 w 15162205"/>
              <a:gd name="connsiteY1207" fmla="*/ 5085302 h 9424512"/>
              <a:gd name="connsiteX1208" fmla="*/ 4597306 w 15162205"/>
              <a:gd name="connsiteY1208" fmla="*/ 5117565 h 9424512"/>
              <a:gd name="connsiteX1209" fmla="*/ 4548910 w 15162205"/>
              <a:gd name="connsiteY1209" fmla="*/ 5117565 h 9424512"/>
              <a:gd name="connsiteX1210" fmla="*/ 4516648 w 15162205"/>
              <a:gd name="connsiteY1210" fmla="*/ 5101434 h 9424512"/>
              <a:gd name="connsiteX1211" fmla="*/ 4516648 w 15162205"/>
              <a:gd name="connsiteY1211" fmla="*/ 5085302 h 9424512"/>
              <a:gd name="connsiteX1212" fmla="*/ 5032836 w 15162205"/>
              <a:gd name="connsiteY1212" fmla="*/ 5069173 h 9424512"/>
              <a:gd name="connsiteX1213" fmla="*/ 5048970 w 15162205"/>
              <a:gd name="connsiteY1213" fmla="*/ 5085302 h 9424512"/>
              <a:gd name="connsiteX1214" fmla="*/ 5065098 w 15162205"/>
              <a:gd name="connsiteY1214" fmla="*/ 5085302 h 9424512"/>
              <a:gd name="connsiteX1215" fmla="*/ 5048970 w 15162205"/>
              <a:gd name="connsiteY1215" fmla="*/ 5069173 h 9424512"/>
              <a:gd name="connsiteX1216" fmla="*/ 4468256 w 15162205"/>
              <a:gd name="connsiteY1216" fmla="*/ 5069173 h 9424512"/>
              <a:gd name="connsiteX1217" fmla="*/ 4484389 w 15162205"/>
              <a:gd name="connsiteY1217" fmla="*/ 5085302 h 9424512"/>
              <a:gd name="connsiteX1218" fmla="*/ 4468256 w 15162205"/>
              <a:gd name="connsiteY1218" fmla="*/ 5085302 h 9424512"/>
              <a:gd name="connsiteX1219" fmla="*/ 4032723 w 15162205"/>
              <a:gd name="connsiteY1219" fmla="*/ 5069173 h 9424512"/>
              <a:gd name="connsiteX1220" fmla="*/ 4048854 w 15162205"/>
              <a:gd name="connsiteY1220" fmla="*/ 5077239 h 9424512"/>
              <a:gd name="connsiteX1221" fmla="*/ 4048854 w 15162205"/>
              <a:gd name="connsiteY1221" fmla="*/ 5085302 h 9424512"/>
              <a:gd name="connsiteX1222" fmla="*/ 4032723 w 15162205"/>
              <a:gd name="connsiteY1222" fmla="*/ 5085302 h 9424512"/>
              <a:gd name="connsiteX1223" fmla="*/ 3855284 w 15162205"/>
              <a:gd name="connsiteY1223" fmla="*/ 5069173 h 9424512"/>
              <a:gd name="connsiteX1224" fmla="*/ 3863351 w 15162205"/>
              <a:gd name="connsiteY1224" fmla="*/ 5077239 h 9424512"/>
              <a:gd name="connsiteX1225" fmla="*/ 3871415 w 15162205"/>
              <a:gd name="connsiteY1225" fmla="*/ 5085302 h 9424512"/>
              <a:gd name="connsiteX1226" fmla="*/ 3855284 w 15162205"/>
              <a:gd name="connsiteY1226" fmla="*/ 5085302 h 9424512"/>
              <a:gd name="connsiteX1227" fmla="*/ 3855284 w 15162205"/>
              <a:gd name="connsiteY1227" fmla="*/ 5069173 h 9424512"/>
              <a:gd name="connsiteX1228" fmla="*/ 3912749 w 15162205"/>
              <a:gd name="connsiteY1228" fmla="*/ 5064130 h 9424512"/>
              <a:gd name="connsiteX1229" fmla="*/ 3919808 w 15162205"/>
              <a:gd name="connsiteY1229" fmla="*/ 5069173 h 9424512"/>
              <a:gd name="connsiteX1230" fmla="*/ 3968199 w 15162205"/>
              <a:gd name="connsiteY1230" fmla="*/ 5085302 h 9424512"/>
              <a:gd name="connsiteX1231" fmla="*/ 4016592 w 15162205"/>
              <a:gd name="connsiteY1231" fmla="*/ 5133694 h 9424512"/>
              <a:gd name="connsiteX1232" fmla="*/ 3992398 w 15162205"/>
              <a:gd name="connsiteY1232" fmla="*/ 5125630 h 9424512"/>
              <a:gd name="connsiteX1233" fmla="*/ 3968199 w 15162205"/>
              <a:gd name="connsiteY1233" fmla="*/ 5117565 h 9424512"/>
              <a:gd name="connsiteX1234" fmla="*/ 3935937 w 15162205"/>
              <a:gd name="connsiteY1234" fmla="*/ 5101434 h 9424512"/>
              <a:gd name="connsiteX1235" fmla="*/ 3919808 w 15162205"/>
              <a:gd name="connsiteY1235" fmla="*/ 5085302 h 9424512"/>
              <a:gd name="connsiteX1236" fmla="*/ 3903675 w 15162205"/>
              <a:gd name="connsiteY1236" fmla="*/ 5085302 h 9424512"/>
              <a:gd name="connsiteX1237" fmla="*/ 3912749 w 15162205"/>
              <a:gd name="connsiteY1237" fmla="*/ 5064130 h 9424512"/>
              <a:gd name="connsiteX1238" fmla="*/ 4403734 w 15162205"/>
              <a:gd name="connsiteY1238" fmla="*/ 5053040 h 9424512"/>
              <a:gd name="connsiteX1239" fmla="*/ 4419865 w 15162205"/>
              <a:gd name="connsiteY1239" fmla="*/ 5085302 h 9424512"/>
              <a:gd name="connsiteX1240" fmla="*/ 4403734 w 15162205"/>
              <a:gd name="connsiteY1240" fmla="*/ 5069173 h 9424512"/>
              <a:gd name="connsiteX1241" fmla="*/ 4387601 w 15162205"/>
              <a:gd name="connsiteY1241" fmla="*/ 5061107 h 9424512"/>
              <a:gd name="connsiteX1242" fmla="*/ 4403734 w 15162205"/>
              <a:gd name="connsiteY1242" fmla="*/ 5053040 h 9424512"/>
              <a:gd name="connsiteX1243" fmla="*/ 3774628 w 15162205"/>
              <a:gd name="connsiteY1243" fmla="*/ 5053040 h 9424512"/>
              <a:gd name="connsiteX1244" fmla="*/ 3806892 w 15162205"/>
              <a:gd name="connsiteY1244" fmla="*/ 5053040 h 9424512"/>
              <a:gd name="connsiteX1245" fmla="*/ 3839151 w 15162205"/>
              <a:gd name="connsiteY1245" fmla="*/ 5069173 h 9424512"/>
              <a:gd name="connsiteX1246" fmla="*/ 3806892 w 15162205"/>
              <a:gd name="connsiteY1246" fmla="*/ 5085302 h 9424512"/>
              <a:gd name="connsiteX1247" fmla="*/ 3790760 w 15162205"/>
              <a:gd name="connsiteY1247" fmla="*/ 5085302 h 9424512"/>
              <a:gd name="connsiteX1248" fmla="*/ 3790760 w 15162205"/>
              <a:gd name="connsiteY1248" fmla="*/ 5069173 h 9424512"/>
              <a:gd name="connsiteX1249" fmla="*/ 3290701 w 15162205"/>
              <a:gd name="connsiteY1249" fmla="*/ 5053040 h 9424512"/>
              <a:gd name="connsiteX1250" fmla="*/ 3322963 w 15162205"/>
              <a:gd name="connsiteY1250" fmla="*/ 5053040 h 9424512"/>
              <a:gd name="connsiteX1251" fmla="*/ 3306833 w 15162205"/>
              <a:gd name="connsiteY1251" fmla="*/ 5069173 h 9424512"/>
              <a:gd name="connsiteX1252" fmla="*/ 3290701 w 15162205"/>
              <a:gd name="connsiteY1252" fmla="*/ 5053040 h 9424512"/>
              <a:gd name="connsiteX1253" fmla="*/ 4306948 w 15162205"/>
              <a:gd name="connsiteY1253" fmla="*/ 5036911 h 9424512"/>
              <a:gd name="connsiteX1254" fmla="*/ 4323079 w 15162205"/>
              <a:gd name="connsiteY1254" fmla="*/ 5036911 h 9424512"/>
              <a:gd name="connsiteX1255" fmla="*/ 4355342 w 15162205"/>
              <a:gd name="connsiteY1255" fmla="*/ 5053040 h 9424512"/>
              <a:gd name="connsiteX1256" fmla="*/ 4371470 w 15162205"/>
              <a:gd name="connsiteY1256" fmla="*/ 5053040 h 9424512"/>
              <a:gd name="connsiteX1257" fmla="*/ 4355342 w 15162205"/>
              <a:gd name="connsiteY1257" fmla="*/ 5069173 h 9424512"/>
              <a:gd name="connsiteX1258" fmla="*/ 4339210 w 15162205"/>
              <a:gd name="connsiteY1258" fmla="*/ 5085302 h 9424512"/>
              <a:gd name="connsiteX1259" fmla="*/ 4282752 w 15162205"/>
              <a:gd name="connsiteY1259" fmla="*/ 5069173 h 9424512"/>
              <a:gd name="connsiteX1260" fmla="*/ 4242426 w 15162205"/>
              <a:gd name="connsiteY1260" fmla="*/ 5053040 h 9424512"/>
              <a:gd name="connsiteX1261" fmla="*/ 4274684 w 15162205"/>
              <a:gd name="connsiteY1261" fmla="*/ 5053040 h 9424512"/>
              <a:gd name="connsiteX1262" fmla="*/ 4306948 w 15162205"/>
              <a:gd name="connsiteY1262" fmla="*/ 5053040 h 9424512"/>
              <a:gd name="connsiteX1263" fmla="*/ 4129509 w 15162205"/>
              <a:gd name="connsiteY1263" fmla="*/ 5036911 h 9424512"/>
              <a:gd name="connsiteX1264" fmla="*/ 4145639 w 15162205"/>
              <a:gd name="connsiteY1264" fmla="*/ 5036911 h 9424512"/>
              <a:gd name="connsiteX1265" fmla="*/ 4145639 w 15162205"/>
              <a:gd name="connsiteY1265" fmla="*/ 5053040 h 9424512"/>
              <a:gd name="connsiteX1266" fmla="*/ 4129509 w 15162205"/>
              <a:gd name="connsiteY1266" fmla="*/ 5036911 h 9424512"/>
              <a:gd name="connsiteX1267" fmla="*/ 3258442 w 15162205"/>
              <a:gd name="connsiteY1267" fmla="*/ 5036911 h 9424512"/>
              <a:gd name="connsiteX1268" fmla="*/ 3274571 w 15162205"/>
              <a:gd name="connsiteY1268" fmla="*/ 5036911 h 9424512"/>
              <a:gd name="connsiteX1269" fmla="*/ 3258442 w 15162205"/>
              <a:gd name="connsiteY1269" fmla="*/ 5053040 h 9424512"/>
              <a:gd name="connsiteX1270" fmla="*/ 4702155 w 15162205"/>
              <a:gd name="connsiteY1270" fmla="*/ 4988519 h 9424512"/>
              <a:gd name="connsiteX1271" fmla="*/ 4710219 w 15162205"/>
              <a:gd name="connsiteY1271" fmla="*/ 5004648 h 9424512"/>
              <a:gd name="connsiteX1272" fmla="*/ 4694089 w 15162205"/>
              <a:gd name="connsiteY1272" fmla="*/ 5020780 h 9424512"/>
              <a:gd name="connsiteX1273" fmla="*/ 4694089 w 15162205"/>
              <a:gd name="connsiteY1273" fmla="*/ 5004648 h 9424512"/>
              <a:gd name="connsiteX1274" fmla="*/ 4702155 w 15162205"/>
              <a:gd name="connsiteY1274" fmla="*/ 4988519 h 9424512"/>
              <a:gd name="connsiteX1275" fmla="*/ 3742366 w 15162205"/>
              <a:gd name="connsiteY1275" fmla="*/ 4988519 h 9424512"/>
              <a:gd name="connsiteX1276" fmla="*/ 3766564 w 15162205"/>
              <a:gd name="connsiteY1276" fmla="*/ 4996584 h 9424512"/>
              <a:gd name="connsiteX1277" fmla="*/ 3758496 w 15162205"/>
              <a:gd name="connsiteY1277" fmla="*/ 5004648 h 9424512"/>
              <a:gd name="connsiteX1278" fmla="*/ 3750433 w 15162205"/>
              <a:gd name="connsiteY1278" fmla="*/ 5004648 h 9424512"/>
              <a:gd name="connsiteX1279" fmla="*/ 3742366 w 15162205"/>
              <a:gd name="connsiteY1279" fmla="*/ 4988519 h 9424512"/>
              <a:gd name="connsiteX1280" fmla="*/ 14162917 w 15162205"/>
              <a:gd name="connsiteY1280" fmla="*/ 4972387 h 9424512"/>
              <a:gd name="connsiteX1281" fmla="*/ 14211309 w 15162205"/>
              <a:gd name="connsiteY1281" fmla="*/ 4972387 h 9424512"/>
              <a:gd name="connsiteX1282" fmla="*/ 14259701 w 15162205"/>
              <a:gd name="connsiteY1282" fmla="*/ 5004648 h 9424512"/>
              <a:gd name="connsiteX1283" fmla="*/ 14243573 w 15162205"/>
              <a:gd name="connsiteY1283" fmla="*/ 4996584 h 9424512"/>
              <a:gd name="connsiteX1284" fmla="*/ 14227441 w 15162205"/>
              <a:gd name="connsiteY1284" fmla="*/ 5004648 h 9424512"/>
              <a:gd name="connsiteX1285" fmla="*/ 14195181 w 15162205"/>
              <a:gd name="connsiteY1285" fmla="*/ 4988519 h 9424512"/>
              <a:gd name="connsiteX1286" fmla="*/ 4532779 w 15162205"/>
              <a:gd name="connsiteY1286" fmla="*/ 4972387 h 9424512"/>
              <a:gd name="connsiteX1287" fmla="*/ 4548910 w 15162205"/>
              <a:gd name="connsiteY1287" fmla="*/ 4972387 h 9424512"/>
              <a:gd name="connsiteX1288" fmla="*/ 4581172 w 15162205"/>
              <a:gd name="connsiteY1288" fmla="*/ 4988519 h 9424512"/>
              <a:gd name="connsiteX1289" fmla="*/ 4613434 w 15162205"/>
              <a:gd name="connsiteY1289" fmla="*/ 4988519 h 9424512"/>
              <a:gd name="connsiteX1290" fmla="*/ 4645696 w 15162205"/>
              <a:gd name="connsiteY1290" fmla="*/ 4996584 h 9424512"/>
              <a:gd name="connsiteX1291" fmla="*/ 4653761 w 15162205"/>
              <a:gd name="connsiteY1291" fmla="*/ 5004648 h 9424512"/>
              <a:gd name="connsiteX1292" fmla="*/ 4677959 w 15162205"/>
              <a:gd name="connsiteY1292" fmla="*/ 5020780 h 9424512"/>
              <a:gd name="connsiteX1293" fmla="*/ 4661827 w 15162205"/>
              <a:gd name="connsiteY1293" fmla="*/ 5020780 h 9424512"/>
              <a:gd name="connsiteX1294" fmla="*/ 4629565 w 15162205"/>
              <a:gd name="connsiteY1294" fmla="*/ 5036911 h 9424512"/>
              <a:gd name="connsiteX1295" fmla="*/ 4613434 w 15162205"/>
              <a:gd name="connsiteY1295" fmla="*/ 5036911 h 9424512"/>
              <a:gd name="connsiteX1296" fmla="*/ 4621502 w 15162205"/>
              <a:gd name="connsiteY1296" fmla="*/ 5004648 h 9424512"/>
              <a:gd name="connsiteX1297" fmla="*/ 4613434 w 15162205"/>
              <a:gd name="connsiteY1297" fmla="*/ 5004648 h 9424512"/>
              <a:gd name="connsiteX1298" fmla="*/ 4565041 w 15162205"/>
              <a:gd name="connsiteY1298" fmla="*/ 5004648 h 9424512"/>
              <a:gd name="connsiteX1299" fmla="*/ 4565041 w 15162205"/>
              <a:gd name="connsiteY1299" fmla="*/ 4988519 h 9424512"/>
              <a:gd name="connsiteX1300" fmla="*/ 4532779 w 15162205"/>
              <a:gd name="connsiteY1300" fmla="*/ 4972387 h 9424512"/>
              <a:gd name="connsiteX1301" fmla="*/ 4145639 w 15162205"/>
              <a:gd name="connsiteY1301" fmla="*/ 4972387 h 9424512"/>
              <a:gd name="connsiteX1302" fmla="*/ 4161770 w 15162205"/>
              <a:gd name="connsiteY1302" fmla="*/ 4972387 h 9424512"/>
              <a:gd name="connsiteX1303" fmla="*/ 4177901 w 15162205"/>
              <a:gd name="connsiteY1303" fmla="*/ 4980452 h 9424512"/>
              <a:gd name="connsiteX1304" fmla="*/ 4161770 w 15162205"/>
              <a:gd name="connsiteY1304" fmla="*/ 4988519 h 9424512"/>
              <a:gd name="connsiteX1305" fmla="*/ 4153705 w 15162205"/>
              <a:gd name="connsiteY1305" fmla="*/ 4980452 h 9424512"/>
              <a:gd name="connsiteX1306" fmla="*/ 4145639 w 15162205"/>
              <a:gd name="connsiteY1306" fmla="*/ 4972387 h 9424512"/>
              <a:gd name="connsiteX1307" fmla="*/ 3893593 w 15162205"/>
              <a:gd name="connsiteY1307" fmla="*/ 4964322 h 9424512"/>
              <a:gd name="connsiteX1308" fmla="*/ 3903675 w 15162205"/>
              <a:gd name="connsiteY1308" fmla="*/ 4972387 h 9424512"/>
              <a:gd name="connsiteX1309" fmla="*/ 3927872 w 15162205"/>
              <a:gd name="connsiteY1309" fmla="*/ 4980452 h 9424512"/>
              <a:gd name="connsiteX1310" fmla="*/ 4016592 w 15162205"/>
              <a:gd name="connsiteY1310" fmla="*/ 4988519 h 9424512"/>
              <a:gd name="connsiteX1311" fmla="*/ 3984330 w 15162205"/>
              <a:gd name="connsiteY1311" fmla="*/ 5004648 h 9424512"/>
              <a:gd name="connsiteX1312" fmla="*/ 3952068 w 15162205"/>
              <a:gd name="connsiteY1312" fmla="*/ 5004648 h 9424512"/>
              <a:gd name="connsiteX1313" fmla="*/ 3919808 w 15162205"/>
              <a:gd name="connsiteY1313" fmla="*/ 4988519 h 9424512"/>
              <a:gd name="connsiteX1314" fmla="*/ 3895609 w 15162205"/>
              <a:gd name="connsiteY1314" fmla="*/ 4972387 h 9424512"/>
              <a:gd name="connsiteX1315" fmla="*/ 3893593 w 15162205"/>
              <a:gd name="connsiteY1315" fmla="*/ 4964322 h 9424512"/>
              <a:gd name="connsiteX1316" fmla="*/ 4758615 w 15162205"/>
              <a:gd name="connsiteY1316" fmla="*/ 4940126 h 9424512"/>
              <a:gd name="connsiteX1317" fmla="*/ 4774744 w 15162205"/>
              <a:gd name="connsiteY1317" fmla="*/ 4972387 h 9424512"/>
              <a:gd name="connsiteX1318" fmla="*/ 4839268 w 15162205"/>
              <a:gd name="connsiteY1318" fmla="*/ 4972387 h 9424512"/>
              <a:gd name="connsiteX1319" fmla="*/ 4823137 w 15162205"/>
              <a:gd name="connsiteY1319" fmla="*/ 4964322 h 9424512"/>
              <a:gd name="connsiteX1320" fmla="*/ 4790875 w 15162205"/>
              <a:gd name="connsiteY1320" fmla="*/ 4956256 h 9424512"/>
              <a:gd name="connsiteX1321" fmla="*/ 4758615 w 15162205"/>
              <a:gd name="connsiteY1321" fmla="*/ 4940126 h 9424512"/>
              <a:gd name="connsiteX1322" fmla="*/ 4242426 w 15162205"/>
              <a:gd name="connsiteY1322" fmla="*/ 4940126 h 9424512"/>
              <a:gd name="connsiteX1323" fmla="*/ 4242426 w 15162205"/>
              <a:gd name="connsiteY1323" fmla="*/ 4956256 h 9424512"/>
              <a:gd name="connsiteX1324" fmla="*/ 4258555 w 15162205"/>
              <a:gd name="connsiteY1324" fmla="*/ 4956256 h 9424512"/>
              <a:gd name="connsiteX1325" fmla="*/ 4258555 w 15162205"/>
              <a:gd name="connsiteY1325" fmla="*/ 4948189 h 9424512"/>
              <a:gd name="connsiteX1326" fmla="*/ 4242426 w 15162205"/>
              <a:gd name="connsiteY1326" fmla="*/ 4940126 h 9424512"/>
              <a:gd name="connsiteX1327" fmla="*/ 3839151 w 15162205"/>
              <a:gd name="connsiteY1327" fmla="*/ 4940126 h 9424512"/>
              <a:gd name="connsiteX1328" fmla="*/ 3863351 w 15162205"/>
              <a:gd name="connsiteY1328" fmla="*/ 4948189 h 9424512"/>
              <a:gd name="connsiteX1329" fmla="*/ 3871415 w 15162205"/>
              <a:gd name="connsiteY1329" fmla="*/ 4956256 h 9424512"/>
              <a:gd name="connsiteX1330" fmla="*/ 3855284 w 15162205"/>
              <a:gd name="connsiteY1330" fmla="*/ 4956256 h 9424512"/>
              <a:gd name="connsiteX1331" fmla="*/ 4234360 w 15162205"/>
              <a:gd name="connsiteY1331" fmla="*/ 4923994 h 9424512"/>
              <a:gd name="connsiteX1332" fmla="*/ 4258555 w 15162205"/>
              <a:gd name="connsiteY1332" fmla="*/ 4940126 h 9424512"/>
              <a:gd name="connsiteX1333" fmla="*/ 4290817 w 15162205"/>
              <a:gd name="connsiteY1333" fmla="*/ 4956256 h 9424512"/>
              <a:gd name="connsiteX1334" fmla="*/ 4323079 w 15162205"/>
              <a:gd name="connsiteY1334" fmla="*/ 4972387 h 9424512"/>
              <a:gd name="connsiteX1335" fmla="*/ 4323079 w 15162205"/>
              <a:gd name="connsiteY1335" fmla="*/ 4956256 h 9424512"/>
              <a:gd name="connsiteX1336" fmla="*/ 4306948 w 15162205"/>
              <a:gd name="connsiteY1336" fmla="*/ 4923994 h 9424512"/>
              <a:gd name="connsiteX1337" fmla="*/ 4323079 w 15162205"/>
              <a:gd name="connsiteY1337" fmla="*/ 4923994 h 9424512"/>
              <a:gd name="connsiteX1338" fmla="*/ 4403734 w 15162205"/>
              <a:gd name="connsiteY1338" fmla="*/ 4956256 h 9424512"/>
              <a:gd name="connsiteX1339" fmla="*/ 4419865 w 15162205"/>
              <a:gd name="connsiteY1339" fmla="*/ 4940126 h 9424512"/>
              <a:gd name="connsiteX1340" fmla="*/ 4419865 w 15162205"/>
              <a:gd name="connsiteY1340" fmla="*/ 4956256 h 9424512"/>
              <a:gd name="connsiteX1341" fmla="*/ 4597306 w 15162205"/>
              <a:gd name="connsiteY1341" fmla="*/ 5036911 h 9424512"/>
              <a:gd name="connsiteX1342" fmla="*/ 4613434 w 15162205"/>
              <a:gd name="connsiteY1342" fmla="*/ 5053040 h 9424512"/>
              <a:gd name="connsiteX1343" fmla="*/ 4629565 w 15162205"/>
              <a:gd name="connsiteY1343" fmla="*/ 5085302 h 9424512"/>
              <a:gd name="connsiteX1344" fmla="*/ 4581172 w 15162205"/>
              <a:gd name="connsiteY1344" fmla="*/ 5069173 h 9424512"/>
              <a:gd name="connsiteX1345" fmla="*/ 4548910 w 15162205"/>
              <a:gd name="connsiteY1345" fmla="*/ 5069173 h 9424512"/>
              <a:gd name="connsiteX1346" fmla="*/ 4532779 w 15162205"/>
              <a:gd name="connsiteY1346" fmla="*/ 5069173 h 9424512"/>
              <a:gd name="connsiteX1347" fmla="*/ 4548910 w 15162205"/>
              <a:gd name="connsiteY1347" fmla="*/ 5053040 h 9424512"/>
              <a:gd name="connsiteX1348" fmla="*/ 4565041 w 15162205"/>
              <a:gd name="connsiteY1348" fmla="*/ 5036911 h 9424512"/>
              <a:gd name="connsiteX1349" fmla="*/ 4548910 w 15162205"/>
              <a:gd name="connsiteY1349" fmla="*/ 5036911 h 9424512"/>
              <a:gd name="connsiteX1350" fmla="*/ 4524714 w 15162205"/>
              <a:gd name="connsiteY1350" fmla="*/ 5036911 h 9424512"/>
              <a:gd name="connsiteX1351" fmla="*/ 4500518 w 15162205"/>
              <a:gd name="connsiteY1351" fmla="*/ 5036911 h 9424512"/>
              <a:gd name="connsiteX1352" fmla="*/ 4387601 w 15162205"/>
              <a:gd name="connsiteY1352" fmla="*/ 5004648 h 9424512"/>
              <a:gd name="connsiteX1353" fmla="*/ 4371470 w 15162205"/>
              <a:gd name="connsiteY1353" fmla="*/ 4988519 h 9424512"/>
              <a:gd name="connsiteX1354" fmla="*/ 4371470 w 15162205"/>
              <a:gd name="connsiteY1354" fmla="*/ 5004648 h 9424512"/>
              <a:gd name="connsiteX1355" fmla="*/ 4355342 w 15162205"/>
              <a:gd name="connsiteY1355" fmla="*/ 5004648 h 9424512"/>
              <a:gd name="connsiteX1356" fmla="*/ 4339210 w 15162205"/>
              <a:gd name="connsiteY1356" fmla="*/ 4988519 h 9424512"/>
              <a:gd name="connsiteX1357" fmla="*/ 4306948 w 15162205"/>
              <a:gd name="connsiteY1357" fmla="*/ 4988519 h 9424512"/>
              <a:gd name="connsiteX1358" fmla="*/ 4226293 w 15162205"/>
              <a:gd name="connsiteY1358" fmla="*/ 4956256 h 9424512"/>
              <a:gd name="connsiteX1359" fmla="*/ 4226293 w 15162205"/>
              <a:gd name="connsiteY1359" fmla="*/ 4940126 h 9424512"/>
              <a:gd name="connsiteX1360" fmla="*/ 4234360 w 15162205"/>
              <a:gd name="connsiteY1360" fmla="*/ 4923994 h 9424512"/>
              <a:gd name="connsiteX1361" fmla="*/ 4177901 w 15162205"/>
              <a:gd name="connsiteY1361" fmla="*/ 4923994 h 9424512"/>
              <a:gd name="connsiteX1362" fmla="*/ 4177901 w 15162205"/>
              <a:gd name="connsiteY1362" fmla="*/ 4940126 h 9424512"/>
              <a:gd name="connsiteX1363" fmla="*/ 4177901 w 15162205"/>
              <a:gd name="connsiteY1363" fmla="*/ 4956256 h 9424512"/>
              <a:gd name="connsiteX1364" fmla="*/ 4161770 w 15162205"/>
              <a:gd name="connsiteY1364" fmla="*/ 4940126 h 9424512"/>
              <a:gd name="connsiteX1365" fmla="*/ 4177901 w 15162205"/>
              <a:gd name="connsiteY1365" fmla="*/ 4923994 h 9424512"/>
              <a:gd name="connsiteX1366" fmla="*/ 3903675 w 15162205"/>
              <a:gd name="connsiteY1366" fmla="*/ 4907864 h 9424512"/>
              <a:gd name="connsiteX1367" fmla="*/ 3952068 w 15162205"/>
              <a:gd name="connsiteY1367" fmla="*/ 4923994 h 9424512"/>
              <a:gd name="connsiteX1368" fmla="*/ 3919808 w 15162205"/>
              <a:gd name="connsiteY1368" fmla="*/ 4923994 h 9424512"/>
              <a:gd name="connsiteX1369" fmla="*/ 4419865 w 15162205"/>
              <a:gd name="connsiteY1369" fmla="*/ 4891732 h 9424512"/>
              <a:gd name="connsiteX1370" fmla="*/ 4468256 w 15162205"/>
              <a:gd name="connsiteY1370" fmla="*/ 4891732 h 9424512"/>
              <a:gd name="connsiteX1371" fmla="*/ 4484389 w 15162205"/>
              <a:gd name="connsiteY1371" fmla="*/ 4907864 h 9424512"/>
              <a:gd name="connsiteX1372" fmla="*/ 4500518 w 15162205"/>
              <a:gd name="connsiteY1372" fmla="*/ 4907864 h 9424512"/>
              <a:gd name="connsiteX1373" fmla="*/ 4484389 w 15162205"/>
              <a:gd name="connsiteY1373" fmla="*/ 4923994 h 9424512"/>
              <a:gd name="connsiteX1374" fmla="*/ 4452125 w 15162205"/>
              <a:gd name="connsiteY1374" fmla="*/ 4907864 h 9424512"/>
              <a:gd name="connsiteX1375" fmla="*/ 4419865 w 15162205"/>
              <a:gd name="connsiteY1375" fmla="*/ 4891732 h 9424512"/>
              <a:gd name="connsiteX1376" fmla="*/ 3855284 w 15162205"/>
              <a:gd name="connsiteY1376" fmla="*/ 4891732 h 9424512"/>
              <a:gd name="connsiteX1377" fmla="*/ 3871415 w 15162205"/>
              <a:gd name="connsiteY1377" fmla="*/ 4907864 h 9424512"/>
              <a:gd name="connsiteX1378" fmla="*/ 3871415 w 15162205"/>
              <a:gd name="connsiteY1378" fmla="*/ 4923994 h 9424512"/>
              <a:gd name="connsiteX1379" fmla="*/ 3855284 w 15162205"/>
              <a:gd name="connsiteY1379" fmla="*/ 4907864 h 9424512"/>
              <a:gd name="connsiteX1380" fmla="*/ 4274684 w 15162205"/>
              <a:gd name="connsiteY1380" fmla="*/ 4875602 h 9424512"/>
              <a:gd name="connsiteX1381" fmla="*/ 4282752 w 15162205"/>
              <a:gd name="connsiteY1381" fmla="*/ 4883667 h 9424512"/>
              <a:gd name="connsiteX1382" fmla="*/ 4290817 w 15162205"/>
              <a:gd name="connsiteY1382" fmla="*/ 4891732 h 9424512"/>
              <a:gd name="connsiteX1383" fmla="*/ 4274684 w 15162205"/>
              <a:gd name="connsiteY1383" fmla="*/ 4891732 h 9424512"/>
              <a:gd name="connsiteX1384" fmla="*/ 14469405 w 15162205"/>
              <a:gd name="connsiteY1384" fmla="*/ 4859471 h 9424512"/>
              <a:gd name="connsiteX1385" fmla="*/ 14485537 w 15162205"/>
              <a:gd name="connsiteY1385" fmla="*/ 4891732 h 9424512"/>
              <a:gd name="connsiteX1386" fmla="*/ 13840301 w 15162205"/>
              <a:gd name="connsiteY1386" fmla="*/ 4859471 h 9424512"/>
              <a:gd name="connsiteX1387" fmla="*/ 13848365 w 15162205"/>
              <a:gd name="connsiteY1387" fmla="*/ 4859471 h 9424512"/>
              <a:gd name="connsiteX1388" fmla="*/ 13872561 w 15162205"/>
              <a:gd name="connsiteY1388" fmla="*/ 4859471 h 9424512"/>
              <a:gd name="connsiteX1389" fmla="*/ 13920957 w 15162205"/>
              <a:gd name="connsiteY1389" fmla="*/ 4875602 h 9424512"/>
              <a:gd name="connsiteX1390" fmla="*/ 13953217 w 15162205"/>
              <a:gd name="connsiteY1390" fmla="*/ 4891732 h 9424512"/>
              <a:gd name="connsiteX1391" fmla="*/ 13929021 w 15162205"/>
              <a:gd name="connsiteY1391" fmla="*/ 4891732 h 9424512"/>
              <a:gd name="connsiteX1392" fmla="*/ 13872561 w 15162205"/>
              <a:gd name="connsiteY1392" fmla="*/ 4875602 h 9424512"/>
              <a:gd name="connsiteX1393" fmla="*/ 13840301 w 15162205"/>
              <a:gd name="connsiteY1393" fmla="*/ 4859471 h 9424512"/>
              <a:gd name="connsiteX1394" fmla="*/ 3887547 w 15162205"/>
              <a:gd name="connsiteY1394" fmla="*/ 4859471 h 9424512"/>
              <a:gd name="connsiteX1395" fmla="*/ 3903675 w 15162205"/>
              <a:gd name="connsiteY1395" fmla="*/ 4875602 h 9424512"/>
              <a:gd name="connsiteX1396" fmla="*/ 3871415 w 15162205"/>
              <a:gd name="connsiteY1396" fmla="*/ 4875602 h 9424512"/>
              <a:gd name="connsiteX1397" fmla="*/ 3887547 w 15162205"/>
              <a:gd name="connsiteY1397" fmla="*/ 4859471 h 9424512"/>
              <a:gd name="connsiteX1398" fmla="*/ 3726237 w 15162205"/>
              <a:gd name="connsiteY1398" fmla="*/ 4859471 h 9424512"/>
              <a:gd name="connsiteX1399" fmla="*/ 3742366 w 15162205"/>
              <a:gd name="connsiteY1399" fmla="*/ 4875602 h 9424512"/>
              <a:gd name="connsiteX1400" fmla="*/ 3726237 w 15162205"/>
              <a:gd name="connsiteY1400" fmla="*/ 4875602 h 9424512"/>
              <a:gd name="connsiteX1401" fmla="*/ 3597187 w 15162205"/>
              <a:gd name="connsiteY1401" fmla="*/ 4859471 h 9424512"/>
              <a:gd name="connsiteX1402" fmla="*/ 3605255 w 15162205"/>
              <a:gd name="connsiteY1402" fmla="*/ 4867535 h 9424512"/>
              <a:gd name="connsiteX1403" fmla="*/ 3613321 w 15162205"/>
              <a:gd name="connsiteY1403" fmla="*/ 4875602 h 9424512"/>
              <a:gd name="connsiteX1404" fmla="*/ 3613321 w 15162205"/>
              <a:gd name="connsiteY1404" fmla="*/ 4891732 h 9424512"/>
              <a:gd name="connsiteX1405" fmla="*/ 3597187 w 15162205"/>
              <a:gd name="connsiteY1405" fmla="*/ 4883667 h 9424512"/>
              <a:gd name="connsiteX1406" fmla="*/ 3597187 w 15162205"/>
              <a:gd name="connsiteY1406" fmla="*/ 4875602 h 9424512"/>
              <a:gd name="connsiteX1407" fmla="*/ 3597187 w 15162205"/>
              <a:gd name="connsiteY1407" fmla="*/ 4859471 h 9424512"/>
              <a:gd name="connsiteX1408" fmla="*/ 4258555 w 15162205"/>
              <a:gd name="connsiteY1408" fmla="*/ 4843339 h 9424512"/>
              <a:gd name="connsiteX1409" fmla="*/ 4258555 w 15162205"/>
              <a:gd name="connsiteY1409" fmla="*/ 4859471 h 9424512"/>
              <a:gd name="connsiteX1410" fmla="*/ 4242426 w 15162205"/>
              <a:gd name="connsiteY1410" fmla="*/ 4859471 h 9424512"/>
              <a:gd name="connsiteX1411" fmla="*/ 4194029 w 15162205"/>
              <a:gd name="connsiteY1411" fmla="*/ 4843339 h 9424512"/>
              <a:gd name="connsiteX1412" fmla="*/ 4226293 w 15162205"/>
              <a:gd name="connsiteY1412" fmla="*/ 4843339 h 9424512"/>
              <a:gd name="connsiteX1413" fmla="*/ 4210163 w 15162205"/>
              <a:gd name="connsiteY1413" fmla="*/ 4859471 h 9424512"/>
              <a:gd name="connsiteX1414" fmla="*/ 4032723 w 15162205"/>
              <a:gd name="connsiteY1414" fmla="*/ 4843339 h 9424512"/>
              <a:gd name="connsiteX1415" fmla="*/ 4048854 w 15162205"/>
              <a:gd name="connsiteY1415" fmla="*/ 4843339 h 9424512"/>
              <a:gd name="connsiteX1416" fmla="*/ 4081116 w 15162205"/>
              <a:gd name="connsiteY1416" fmla="*/ 4843339 h 9424512"/>
              <a:gd name="connsiteX1417" fmla="*/ 4097247 w 15162205"/>
              <a:gd name="connsiteY1417" fmla="*/ 4859471 h 9424512"/>
              <a:gd name="connsiteX1418" fmla="*/ 4145639 w 15162205"/>
              <a:gd name="connsiteY1418" fmla="*/ 4875602 h 9424512"/>
              <a:gd name="connsiteX1419" fmla="*/ 4210163 w 15162205"/>
              <a:gd name="connsiteY1419" fmla="*/ 4891732 h 9424512"/>
              <a:gd name="connsiteX1420" fmla="*/ 4258555 w 15162205"/>
              <a:gd name="connsiteY1420" fmla="*/ 4907864 h 9424512"/>
              <a:gd name="connsiteX1421" fmla="*/ 4210163 w 15162205"/>
              <a:gd name="connsiteY1421" fmla="*/ 4907864 h 9424512"/>
              <a:gd name="connsiteX1422" fmla="*/ 4161770 w 15162205"/>
              <a:gd name="connsiteY1422" fmla="*/ 4899798 h 9424512"/>
              <a:gd name="connsiteX1423" fmla="*/ 4129509 w 15162205"/>
              <a:gd name="connsiteY1423" fmla="*/ 4891732 h 9424512"/>
              <a:gd name="connsiteX1424" fmla="*/ 4089180 w 15162205"/>
              <a:gd name="connsiteY1424" fmla="*/ 4883667 h 9424512"/>
              <a:gd name="connsiteX1425" fmla="*/ 4097247 w 15162205"/>
              <a:gd name="connsiteY1425" fmla="*/ 4915928 h 9424512"/>
              <a:gd name="connsiteX1426" fmla="*/ 4105312 w 15162205"/>
              <a:gd name="connsiteY1426" fmla="*/ 4948189 h 9424512"/>
              <a:gd name="connsiteX1427" fmla="*/ 4073050 w 15162205"/>
              <a:gd name="connsiteY1427" fmla="*/ 4956256 h 9424512"/>
              <a:gd name="connsiteX1428" fmla="*/ 4056918 w 15162205"/>
              <a:gd name="connsiteY1428" fmla="*/ 4940126 h 9424512"/>
              <a:gd name="connsiteX1429" fmla="*/ 4064985 w 15162205"/>
              <a:gd name="connsiteY1429" fmla="*/ 4923994 h 9424512"/>
              <a:gd name="connsiteX1430" fmla="*/ 4081116 w 15162205"/>
              <a:gd name="connsiteY1430" fmla="*/ 4923994 h 9424512"/>
              <a:gd name="connsiteX1431" fmla="*/ 4097247 w 15162205"/>
              <a:gd name="connsiteY1431" fmla="*/ 4923994 h 9424512"/>
              <a:gd name="connsiteX1432" fmla="*/ 4064985 w 15162205"/>
              <a:gd name="connsiteY1432" fmla="*/ 4907864 h 9424512"/>
              <a:gd name="connsiteX1433" fmla="*/ 4056918 w 15162205"/>
              <a:gd name="connsiteY1433" fmla="*/ 4923994 h 9424512"/>
              <a:gd name="connsiteX1434" fmla="*/ 4032723 w 15162205"/>
              <a:gd name="connsiteY1434" fmla="*/ 4923994 h 9424512"/>
              <a:gd name="connsiteX1435" fmla="*/ 4008526 w 15162205"/>
              <a:gd name="connsiteY1435" fmla="*/ 4940126 h 9424512"/>
              <a:gd name="connsiteX1436" fmla="*/ 3992398 w 15162205"/>
              <a:gd name="connsiteY1436" fmla="*/ 4940126 h 9424512"/>
              <a:gd name="connsiteX1437" fmla="*/ 4000461 w 15162205"/>
              <a:gd name="connsiteY1437" fmla="*/ 4923994 h 9424512"/>
              <a:gd name="connsiteX1438" fmla="*/ 3984330 w 15162205"/>
              <a:gd name="connsiteY1438" fmla="*/ 4907864 h 9424512"/>
              <a:gd name="connsiteX1439" fmla="*/ 3968199 w 15162205"/>
              <a:gd name="connsiteY1439" fmla="*/ 4915928 h 9424512"/>
              <a:gd name="connsiteX1440" fmla="*/ 3952068 w 15162205"/>
              <a:gd name="connsiteY1440" fmla="*/ 4907864 h 9424512"/>
              <a:gd name="connsiteX1441" fmla="*/ 3927872 w 15162205"/>
              <a:gd name="connsiteY1441" fmla="*/ 4891732 h 9424512"/>
              <a:gd name="connsiteX1442" fmla="*/ 3919808 w 15162205"/>
              <a:gd name="connsiteY1442" fmla="*/ 4875602 h 9424512"/>
              <a:gd name="connsiteX1443" fmla="*/ 3935937 w 15162205"/>
              <a:gd name="connsiteY1443" fmla="*/ 4875602 h 9424512"/>
              <a:gd name="connsiteX1444" fmla="*/ 4016592 w 15162205"/>
              <a:gd name="connsiteY1444" fmla="*/ 4891732 h 9424512"/>
              <a:gd name="connsiteX1445" fmla="*/ 4064985 w 15162205"/>
              <a:gd name="connsiteY1445" fmla="*/ 4875602 h 9424512"/>
              <a:gd name="connsiteX1446" fmla="*/ 4032723 w 15162205"/>
              <a:gd name="connsiteY1446" fmla="*/ 4843339 h 9424512"/>
              <a:gd name="connsiteX1447" fmla="*/ 3843184 w 15162205"/>
              <a:gd name="connsiteY1447" fmla="*/ 4835275 h 9424512"/>
              <a:gd name="connsiteX1448" fmla="*/ 3855284 w 15162205"/>
              <a:gd name="connsiteY1448" fmla="*/ 4843339 h 9424512"/>
              <a:gd name="connsiteX1449" fmla="*/ 3863351 w 15162205"/>
              <a:gd name="connsiteY1449" fmla="*/ 4859471 h 9424512"/>
              <a:gd name="connsiteX1450" fmla="*/ 3855284 w 15162205"/>
              <a:gd name="connsiteY1450" fmla="*/ 4859471 h 9424512"/>
              <a:gd name="connsiteX1451" fmla="*/ 3839151 w 15162205"/>
              <a:gd name="connsiteY1451" fmla="*/ 4843339 h 9424512"/>
              <a:gd name="connsiteX1452" fmla="*/ 3843184 w 15162205"/>
              <a:gd name="connsiteY1452" fmla="*/ 4835275 h 9424512"/>
              <a:gd name="connsiteX1453" fmla="*/ 4702155 w 15162205"/>
              <a:gd name="connsiteY1453" fmla="*/ 4835274 h 9424512"/>
              <a:gd name="connsiteX1454" fmla="*/ 4710219 w 15162205"/>
              <a:gd name="connsiteY1454" fmla="*/ 4843339 h 9424512"/>
              <a:gd name="connsiteX1455" fmla="*/ 4726351 w 15162205"/>
              <a:gd name="connsiteY1455" fmla="*/ 4859471 h 9424512"/>
              <a:gd name="connsiteX1456" fmla="*/ 4726351 w 15162205"/>
              <a:gd name="connsiteY1456" fmla="*/ 4843339 h 9424512"/>
              <a:gd name="connsiteX1457" fmla="*/ 4712234 w 15162205"/>
              <a:gd name="connsiteY1457" fmla="*/ 4841324 h 9424512"/>
              <a:gd name="connsiteX1458" fmla="*/ 4694089 w 15162205"/>
              <a:gd name="connsiteY1458" fmla="*/ 4827210 h 9424512"/>
              <a:gd name="connsiteX1459" fmla="*/ 4697204 w 15162205"/>
              <a:gd name="connsiteY1459" fmla="*/ 4830324 h 9424512"/>
              <a:gd name="connsiteX1460" fmla="*/ 4696107 w 15162205"/>
              <a:gd name="connsiteY1460" fmla="*/ 4829225 h 9424512"/>
              <a:gd name="connsiteX1461" fmla="*/ 4694089 w 15162205"/>
              <a:gd name="connsiteY1461" fmla="*/ 4827210 h 9424512"/>
              <a:gd name="connsiteX1462" fmla="*/ 3952068 w 15162205"/>
              <a:gd name="connsiteY1462" fmla="*/ 4827210 h 9424512"/>
              <a:gd name="connsiteX1463" fmla="*/ 3984330 w 15162205"/>
              <a:gd name="connsiteY1463" fmla="*/ 4827210 h 9424512"/>
              <a:gd name="connsiteX1464" fmla="*/ 4000461 w 15162205"/>
              <a:gd name="connsiteY1464" fmla="*/ 4827210 h 9424512"/>
              <a:gd name="connsiteX1465" fmla="*/ 4016592 w 15162205"/>
              <a:gd name="connsiteY1465" fmla="*/ 4843339 h 9424512"/>
              <a:gd name="connsiteX1466" fmla="*/ 4000461 w 15162205"/>
              <a:gd name="connsiteY1466" fmla="*/ 4851406 h 9424512"/>
              <a:gd name="connsiteX1467" fmla="*/ 3952068 w 15162205"/>
              <a:gd name="connsiteY1467" fmla="*/ 4827210 h 9424512"/>
              <a:gd name="connsiteX1468" fmla="*/ 3823020 w 15162205"/>
              <a:gd name="connsiteY1468" fmla="*/ 4827210 h 9424512"/>
              <a:gd name="connsiteX1469" fmla="*/ 3806892 w 15162205"/>
              <a:gd name="connsiteY1469" fmla="*/ 4843339 h 9424512"/>
              <a:gd name="connsiteX1470" fmla="*/ 3790760 w 15162205"/>
              <a:gd name="connsiteY1470" fmla="*/ 4859471 h 9424512"/>
              <a:gd name="connsiteX1471" fmla="*/ 3790760 w 15162205"/>
              <a:gd name="connsiteY1471" fmla="*/ 4843339 h 9424512"/>
              <a:gd name="connsiteX1472" fmla="*/ 3823020 w 15162205"/>
              <a:gd name="connsiteY1472" fmla="*/ 4827210 h 9424512"/>
              <a:gd name="connsiteX1473" fmla="*/ 3435880 w 15162205"/>
              <a:gd name="connsiteY1473" fmla="*/ 4827210 h 9424512"/>
              <a:gd name="connsiteX1474" fmla="*/ 3452011 w 15162205"/>
              <a:gd name="connsiteY1474" fmla="*/ 4843339 h 9424512"/>
              <a:gd name="connsiteX1475" fmla="*/ 3435880 w 15162205"/>
              <a:gd name="connsiteY1475" fmla="*/ 4843339 h 9424512"/>
              <a:gd name="connsiteX1476" fmla="*/ 4758615 w 15162205"/>
              <a:gd name="connsiteY1476" fmla="*/ 4794947 h 9424512"/>
              <a:gd name="connsiteX1477" fmla="*/ 4774744 w 15162205"/>
              <a:gd name="connsiteY1477" fmla="*/ 4811078 h 9424512"/>
              <a:gd name="connsiteX1478" fmla="*/ 4790875 w 15162205"/>
              <a:gd name="connsiteY1478" fmla="*/ 4794947 h 9424512"/>
              <a:gd name="connsiteX1479" fmla="*/ 4774744 w 15162205"/>
              <a:gd name="connsiteY1479" fmla="*/ 4794947 h 9424512"/>
              <a:gd name="connsiteX1480" fmla="*/ 3613321 w 15162205"/>
              <a:gd name="connsiteY1480" fmla="*/ 4794947 h 9424512"/>
              <a:gd name="connsiteX1481" fmla="*/ 3629451 w 15162205"/>
              <a:gd name="connsiteY1481" fmla="*/ 4811078 h 9424512"/>
              <a:gd name="connsiteX1482" fmla="*/ 3613321 w 15162205"/>
              <a:gd name="connsiteY1482" fmla="*/ 4811078 h 9424512"/>
              <a:gd name="connsiteX1483" fmla="*/ 13689745 w 15162205"/>
              <a:gd name="connsiteY1483" fmla="*/ 4792260 h 9424512"/>
              <a:gd name="connsiteX1484" fmla="*/ 13711253 w 15162205"/>
              <a:gd name="connsiteY1484" fmla="*/ 4794947 h 9424512"/>
              <a:gd name="connsiteX1485" fmla="*/ 13695121 w 15162205"/>
              <a:gd name="connsiteY1485" fmla="*/ 4794947 h 9424512"/>
              <a:gd name="connsiteX1486" fmla="*/ 14098393 w 15162205"/>
              <a:gd name="connsiteY1486" fmla="*/ 4778817 h 9424512"/>
              <a:gd name="connsiteX1487" fmla="*/ 14195181 w 15162205"/>
              <a:gd name="connsiteY1487" fmla="*/ 4843339 h 9424512"/>
              <a:gd name="connsiteX1488" fmla="*/ 14179049 w 15162205"/>
              <a:gd name="connsiteY1488" fmla="*/ 4827210 h 9424512"/>
              <a:gd name="connsiteX1489" fmla="*/ 14146789 w 15162205"/>
              <a:gd name="connsiteY1489" fmla="*/ 4811078 h 9424512"/>
              <a:gd name="connsiteX1490" fmla="*/ 14114525 w 15162205"/>
              <a:gd name="connsiteY1490" fmla="*/ 4794947 h 9424512"/>
              <a:gd name="connsiteX1491" fmla="*/ 13397707 w 15162205"/>
              <a:gd name="connsiteY1491" fmla="*/ 4773775 h 9424512"/>
              <a:gd name="connsiteX1492" fmla="*/ 13388634 w 15162205"/>
              <a:gd name="connsiteY1492" fmla="*/ 4778817 h 9424512"/>
              <a:gd name="connsiteX1493" fmla="*/ 13388634 w 15162205"/>
              <a:gd name="connsiteY1493" fmla="*/ 4811078 h 9424512"/>
              <a:gd name="connsiteX1494" fmla="*/ 13404766 w 15162205"/>
              <a:gd name="connsiteY1494" fmla="*/ 4811078 h 9424512"/>
              <a:gd name="connsiteX1495" fmla="*/ 13412833 w 15162205"/>
              <a:gd name="connsiteY1495" fmla="*/ 4803013 h 9424512"/>
              <a:gd name="connsiteX1496" fmla="*/ 13437029 w 15162205"/>
              <a:gd name="connsiteY1496" fmla="*/ 4811078 h 9424512"/>
              <a:gd name="connsiteX1497" fmla="*/ 13469290 w 15162205"/>
              <a:gd name="connsiteY1497" fmla="*/ 4827210 h 9424512"/>
              <a:gd name="connsiteX1498" fmla="*/ 13437029 w 15162205"/>
              <a:gd name="connsiteY1498" fmla="*/ 4794947 h 9424512"/>
              <a:gd name="connsiteX1499" fmla="*/ 13397707 w 15162205"/>
              <a:gd name="connsiteY1499" fmla="*/ 4773775 h 9424512"/>
              <a:gd name="connsiteX1500" fmla="*/ 13453158 w 15162205"/>
              <a:gd name="connsiteY1500" fmla="*/ 4762685 h 9424512"/>
              <a:gd name="connsiteX1501" fmla="*/ 13453158 w 15162205"/>
              <a:gd name="connsiteY1501" fmla="*/ 4794947 h 9424512"/>
              <a:gd name="connsiteX1502" fmla="*/ 13485420 w 15162205"/>
              <a:gd name="connsiteY1502" fmla="*/ 4794947 h 9424512"/>
              <a:gd name="connsiteX1503" fmla="*/ 13501551 w 15162205"/>
              <a:gd name="connsiteY1503" fmla="*/ 4778817 h 9424512"/>
              <a:gd name="connsiteX1504" fmla="*/ 3903675 w 15162205"/>
              <a:gd name="connsiteY1504" fmla="*/ 4762685 h 9424512"/>
              <a:gd name="connsiteX1505" fmla="*/ 4226293 w 15162205"/>
              <a:gd name="connsiteY1505" fmla="*/ 4762685 h 9424512"/>
              <a:gd name="connsiteX1506" fmla="*/ 4226293 w 15162205"/>
              <a:gd name="connsiteY1506" fmla="*/ 4770752 h 9424512"/>
              <a:gd name="connsiteX1507" fmla="*/ 4234360 w 15162205"/>
              <a:gd name="connsiteY1507" fmla="*/ 4786881 h 9424512"/>
              <a:gd name="connsiteX1508" fmla="*/ 4258555 w 15162205"/>
              <a:gd name="connsiteY1508" fmla="*/ 4794947 h 9424512"/>
              <a:gd name="connsiteX1509" fmla="*/ 4258555 w 15162205"/>
              <a:gd name="connsiteY1509" fmla="*/ 4778817 h 9424512"/>
              <a:gd name="connsiteX1510" fmla="*/ 4242426 w 15162205"/>
              <a:gd name="connsiteY1510" fmla="*/ 4762685 h 9424512"/>
              <a:gd name="connsiteX1511" fmla="*/ 4306948 w 15162205"/>
              <a:gd name="connsiteY1511" fmla="*/ 4778817 h 9424512"/>
              <a:gd name="connsiteX1512" fmla="*/ 4339210 w 15162205"/>
              <a:gd name="connsiteY1512" fmla="*/ 4778817 h 9424512"/>
              <a:gd name="connsiteX1513" fmla="*/ 4339210 w 15162205"/>
              <a:gd name="connsiteY1513" fmla="*/ 4794947 h 9424512"/>
              <a:gd name="connsiteX1514" fmla="*/ 4339210 w 15162205"/>
              <a:gd name="connsiteY1514" fmla="*/ 4811078 h 9424512"/>
              <a:gd name="connsiteX1515" fmla="*/ 4355342 w 15162205"/>
              <a:gd name="connsiteY1515" fmla="*/ 4811078 h 9424512"/>
              <a:gd name="connsiteX1516" fmla="*/ 4387601 w 15162205"/>
              <a:gd name="connsiteY1516" fmla="*/ 4811078 h 9424512"/>
              <a:gd name="connsiteX1517" fmla="*/ 4403734 w 15162205"/>
              <a:gd name="connsiteY1517" fmla="*/ 4811078 h 9424512"/>
              <a:gd name="connsiteX1518" fmla="*/ 4419865 w 15162205"/>
              <a:gd name="connsiteY1518" fmla="*/ 4811078 h 9424512"/>
              <a:gd name="connsiteX1519" fmla="*/ 4444061 w 15162205"/>
              <a:gd name="connsiteY1519" fmla="*/ 4835274 h 9424512"/>
              <a:gd name="connsiteX1520" fmla="*/ 4500518 w 15162205"/>
              <a:gd name="connsiteY1520" fmla="*/ 4859471 h 9424512"/>
              <a:gd name="connsiteX1521" fmla="*/ 4565041 w 15162205"/>
              <a:gd name="connsiteY1521" fmla="*/ 4891732 h 9424512"/>
              <a:gd name="connsiteX1522" fmla="*/ 4581172 w 15162205"/>
              <a:gd name="connsiteY1522" fmla="*/ 4891732 h 9424512"/>
              <a:gd name="connsiteX1523" fmla="*/ 4597306 w 15162205"/>
              <a:gd name="connsiteY1523" fmla="*/ 4891732 h 9424512"/>
              <a:gd name="connsiteX1524" fmla="*/ 4597306 w 15162205"/>
              <a:gd name="connsiteY1524" fmla="*/ 4923994 h 9424512"/>
              <a:gd name="connsiteX1525" fmla="*/ 4581172 w 15162205"/>
              <a:gd name="connsiteY1525" fmla="*/ 4923994 h 9424512"/>
              <a:gd name="connsiteX1526" fmla="*/ 4565041 w 15162205"/>
              <a:gd name="connsiteY1526" fmla="*/ 4923994 h 9424512"/>
              <a:gd name="connsiteX1527" fmla="*/ 4548910 w 15162205"/>
              <a:gd name="connsiteY1527" fmla="*/ 4907864 h 9424512"/>
              <a:gd name="connsiteX1528" fmla="*/ 4484389 w 15162205"/>
              <a:gd name="connsiteY1528" fmla="*/ 4891732 h 9424512"/>
              <a:gd name="connsiteX1529" fmla="*/ 4468256 w 15162205"/>
              <a:gd name="connsiteY1529" fmla="*/ 4875602 h 9424512"/>
              <a:gd name="connsiteX1530" fmla="*/ 4435994 w 15162205"/>
              <a:gd name="connsiteY1530" fmla="*/ 4859471 h 9424512"/>
              <a:gd name="connsiteX1531" fmla="*/ 4419865 w 15162205"/>
              <a:gd name="connsiteY1531" fmla="*/ 4859471 h 9424512"/>
              <a:gd name="connsiteX1532" fmla="*/ 4403734 w 15162205"/>
              <a:gd name="connsiteY1532" fmla="*/ 4875602 h 9424512"/>
              <a:gd name="connsiteX1533" fmla="*/ 4387601 w 15162205"/>
              <a:gd name="connsiteY1533" fmla="*/ 4875602 h 9424512"/>
              <a:gd name="connsiteX1534" fmla="*/ 4403734 w 15162205"/>
              <a:gd name="connsiteY1534" fmla="*/ 4859471 h 9424512"/>
              <a:gd name="connsiteX1535" fmla="*/ 4379538 w 15162205"/>
              <a:gd name="connsiteY1535" fmla="*/ 4843339 h 9424512"/>
              <a:gd name="connsiteX1536" fmla="*/ 4323079 w 15162205"/>
              <a:gd name="connsiteY1536" fmla="*/ 4827210 h 9424512"/>
              <a:gd name="connsiteX1537" fmla="*/ 4282752 w 15162205"/>
              <a:gd name="connsiteY1537" fmla="*/ 4827210 h 9424512"/>
              <a:gd name="connsiteX1538" fmla="*/ 4242426 w 15162205"/>
              <a:gd name="connsiteY1538" fmla="*/ 4827210 h 9424512"/>
              <a:gd name="connsiteX1539" fmla="*/ 4048854 w 15162205"/>
              <a:gd name="connsiteY1539" fmla="*/ 4811078 h 9424512"/>
              <a:gd name="connsiteX1540" fmla="*/ 3952068 w 15162205"/>
              <a:gd name="connsiteY1540" fmla="*/ 4827210 h 9424512"/>
              <a:gd name="connsiteX1541" fmla="*/ 3903675 w 15162205"/>
              <a:gd name="connsiteY1541" fmla="*/ 4811078 h 9424512"/>
              <a:gd name="connsiteX1542" fmla="*/ 3879479 w 15162205"/>
              <a:gd name="connsiteY1542" fmla="*/ 4794947 h 9424512"/>
              <a:gd name="connsiteX1543" fmla="*/ 3863351 w 15162205"/>
              <a:gd name="connsiteY1543" fmla="*/ 4786881 h 9424512"/>
              <a:gd name="connsiteX1544" fmla="*/ 3839151 w 15162205"/>
              <a:gd name="connsiteY1544" fmla="*/ 4794947 h 9424512"/>
              <a:gd name="connsiteX1545" fmla="*/ 3839151 w 15162205"/>
              <a:gd name="connsiteY1545" fmla="*/ 4778817 h 9424512"/>
              <a:gd name="connsiteX1546" fmla="*/ 3903675 w 15162205"/>
              <a:gd name="connsiteY1546" fmla="*/ 4762685 h 9424512"/>
              <a:gd name="connsiteX1547" fmla="*/ 3790760 w 15162205"/>
              <a:gd name="connsiteY1547" fmla="*/ 4762685 h 9424512"/>
              <a:gd name="connsiteX1548" fmla="*/ 3774628 w 15162205"/>
              <a:gd name="connsiteY1548" fmla="*/ 4778817 h 9424512"/>
              <a:gd name="connsiteX1549" fmla="*/ 3742366 w 15162205"/>
              <a:gd name="connsiteY1549" fmla="*/ 4778817 h 9424512"/>
              <a:gd name="connsiteX1550" fmla="*/ 3790760 w 15162205"/>
              <a:gd name="connsiteY1550" fmla="*/ 4762685 h 9424512"/>
              <a:gd name="connsiteX1551" fmla="*/ 4145639 w 15162205"/>
              <a:gd name="connsiteY1551" fmla="*/ 4746556 h 9424512"/>
              <a:gd name="connsiteX1552" fmla="*/ 4161770 w 15162205"/>
              <a:gd name="connsiteY1552" fmla="*/ 4762685 h 9424512"/>
              <a:gd name="connsiteX1553" fmla="*/ 4153705 w 15162205"/>
              <a:gd name="connsiteY1553" fmla="*/ 4762685 h 9424512"/>
              <a:gd name="connsiteX1554" fmla="*/ 4145639 w 15162205"/>
              <a:gd name="connsiteY1554" fmla="*/ 4762685 h 9424512"/>
              <a:gd name="connsiteX1555" fmla="*/ 3081001 w 15162205"/>
              <a:gd name="connsiteY1555" fmla="*/ 4746556 h 9424512"/>
              <a:gd name="connsiteX1556" fmla="*/ 3113261 w 15162205"/>
              <a:gd name="connsiteY1556" fmla="*/ 4762685 h 9424512"/>
              <a:gd name="connsiteX1557" fmla="*/ 3097132 w 15162205"/>
              <a:gd name="connsiteY1557" fmla="*/ 4762685 h 9424512"/>
              <a:gd name="connsiteX1558" fmla="*/ 3081001 w 15162205"/>
              <a:gd name="connsiteY1558" fmla="*/ 4762685 h 9424512"/>
              <a:gd name="connsiteX1559" fmla="*/ 3081001 w 15162205"/>
              <a:gd name="connsiteY1559" fmla="*/ 4746556 h 9424512"/>
              <a:gd name="connsiteX1560" fmla="*/ 3839151 w 15162205"/>
              <a:gd name="connsiteY1560" fmla="*/ 4730424 h 9424512"/>
              <a:gd name="connsiteX1561" fmla="*/ 3839151 w 15162205"/>
              <a:gd name="connsiteY1561" fmla="*/ 4746556 h 9424512"/>
              <a:gd name="connsiteX1562" fmla="*/ 3839151 w 15162205"/>
              <a:gd name="connsiteY1562" fmla="*/ 4762685 h 9424512"/>
              <a:gd name="connsiteX1563" fmla="*/ 3823020 w 15162205"/>
              <a:gd name="connsiteY1563" fmla="*/ 4746556 h 9424512"/>
              <a:gd name="connsiteX1564" fmla="*/ 3839151 w 15162205"/>
              <a:gd name="connsiteY1564" fmla="*/ 4730424 h 9424512"/>
              <a:gd name="connsiteX1565" fmla="*/ 3661713 w 15162205"/>
              <a:gd name="connsiteY1565" fmla="*/ 4730424 h 9424512"/>
              <a:gd name="connsiteX1566" fmla="*/ 3693973 w 15162205"/>
              <a:gd name="connsiteY1566" fmla="*/ 4730424 h 9424512"/>
              <a:gd name="connsiteX1567" fmla="*/ 3726237 w 15162205"/>
              <a:gd name="connsiteY1567" fmla="*/ 4746556 h 9424512"/>
              <a:gd name="connsiteX1568" fmla="*/ 3693973 w 15162205"/>
              <a:gd name="connsiteY1568" fmla="*/ 4746556 h 9424512"/>
              <a:gd name="connsiteX1569" fmla="*/ 4516648 w 15162205"/>
              <a:gd name="connsiteY1569" fmla="*/ 4714293 h 9424512"/>
              <a:gd name="connsiteX1570" fmla="*/ 4516648 w 15162205"/>
              <a:gd name="connsiteY1570" fmla="*/ 4722360 h 9424512"/>
              <a:gd name="connsiteX1571" fmla="*/ 4532779 w 15162205"/>
              <a:gd name="connsiteY1571" fmla="*/ 4730424 h 9424512"/>
              <a:gd name="connsiteX1572" fmla="*/ 4532779 w 15162205"/>
              <a:gd name="connsiteY1572" fmla="*/ 4746556 h 9424512"/>
              <a:gd name="connsiteX1573" fmla="*/ 4532779 w 15162205"/>
              <a:gd name="connsiteY1573" fmla="*/ 4754619 h 9424512"/>
              <a:gd name="connsiteX1574" fmla="*/ 4548910 w 15162205"/>
              <a:gd name="connsiteY1574" fmla="*/ 4762685 h 9424512"/>
              <a:gd name="connsiteX1575" fmla="*/ 4565041 w 15162205"/>
              <a:gd name="connsiteY1575" fmla="*/ 4746556 h 9424512"/>
              <a:gd name="connsiteX1576" fmla="*/ 4613434 w 15162205"/>
              <a:gd name="connsiteY1576" fmla="*/ 4762685 h 9424512"/>
              <a:gd name="connsiteX1577" fmla="*/ 4694089 w 15162205"/>
              <a:gd name="connsiteY1577" fmla="*/ 4762685 h 9424512"/>
              <a:gd name="connsiteX1578" fmla="*/ 4605369 w 15162205"/>
              <a:gd name="connsiteY1578" fmla="*/ 4738489 h 9424512"/>
              <a:gd name="connsiteX1579" fmla="*/ 4516648 w 15162205"/>
              <a:gd name="connsiteY1579" fmla="*/ 4714293 h 9424512"/>
              <a:gd name="connsiteX1580" fmla="*/ 4185967 w 15162205"/>
              <a:gd name="connsiteY1580" fmla="*/ 4714293 h 9424512"/>
              <a:gd name="connsiteX1581" fmla="*/ 4194029 w 15162205"/>
              <a:gd name="connsiteY1581" fmla="*/ 4730424 h 9424512"/>
              <a:gd name="connsiteX1582" fmla="*/ 4226293 w 15162205"/>
              <a:gd name="connsiteY1582" fmla="*/ 4746556 h 9424512"/>
              <a:gd name="connsiteX1583" fmla="*/ 4194029 w 15162205"/>
              <a:gd name="connsiteY1583" fmla="*/ 4746556 h 9424512"/>
              <a:gd name="connsiteX1584" fmla="*/ 4177901 w 15162205"/>
              <a:gd name="connsiteY1584" fmla="*/ 4746556 h 9424512"/>
              <a:gd name="connsiteX1585" fmla="*/ 4177901 w 15162205"/>
              <a:gd name="connsiteY1585" fmla="*/ 4730424 h 9424512"/>
              <a:gd name="connsiteX1586" fmla="*/ 4185967 w 15162205"/>
              <a:gd name="connsiteY1586" fmla="*/ 4714293 h 9424512"/>
              <a:gd name="connsiteX1587" fmla="*/ 4435994 w 15162205"/>
              <a:gd name="connsiteY1587" fmla="*/ 4698162 h 9424512"/>
              <a:gd name="connsiteX1588" fmla="*/ 4435994 w 15162205"/>
              <a:gd name="connsiteY1588" fmla="*/ 4714293 h 9424512"/>
              <a:gd name="connsiteX1589" fmla="*/ 4452125 w 15162205"/>
              <a:gd name="connsiteY1589" fmla="*/ 4714293 h 9424512"/>
              <a:gd name="connsiteX1590" fmla="*/ 4444061 w 15162205"/>
              <a:gd name="connsiteY1590" fmla="*/ 4698162 h 9424512"/>
              <a:gd name="connsiteX1591" fmla="*/ 4435994 w 15162205"/>
              <a:gd name="connsiteY1591" fmla="*/ 4698162 h 9424512"/>
              <a:gd name="connsiteX1592" fmla="*/ 3968199 w 15162205"/>
              <a:gd name="connsiteY1592" fmla="*/ 4698162 h 9424512"/>
              <a:gd name="connsiteX1593" fmla="*/ 4016592 w 15162205"/>
              <a:gd name="connsiteY1593" fmla="*/ 4698162 h 9424512"/>
              <a:gd name="connsiteX1594" fmla="*/ 4064985 w 15162205"/>
              <a:gd name="connsiteY1594" fmla="*/ 4714293 h 9424512"/>
              <a:gd name="connsiteX1595" fmla="*/ 4032723 w 15162205"/>
              <a:gd name="connsiteY1595" fmla="*/ 4730424 h 9424512"/>
              <a:gd name="connsiteX1596" fmla="*/ 3984330 w 15162205"/>
              <a:gd name="connsiteY1596" fmla="*/ 4714293 h 9424512"/>
              <a:gd name="connsiteX1597" fmla="*/ 3968199 w 15162205"/>
              <a:gd name="connsiteY1597" fmla="*/ 4714293 h 9424512"/>
              <a:gd name="connsiteX1598" fmla="*/ 3968199 w 15162205"/>
              <a:gd name="connsiteY1598" fmla="*/ 4698162 h 9424512"/>
              <a:gd name="connsiteX1599" fmla="*/ 4903789 w 15162205"/>
              <a:gd name="connsiteY1599" fmla="*/ 4682030 h 9424512"/>
              <a:gd name="connsiteX1600" fmla="*/ 4936051 w 15162205"/>
              <a:gd name="connsiteY1600" fmla="*/ 4698162 h 9424512"/>
              <a:gd name="connsiteX1601" fmla="*/ 4927987 w 15162205"/>
              <a:gd name="connsiteY1601" fmla="*/ 4690097 h 9424512"/>
              <a:gd name="connsiteX1602" fmla="*/ 4903789 w 15162205"/>
              <a:gd name="connsiteY1602" fmla="*/ 4682030 h 9424512"/>
              <a:gd name="connsiteX1603" fmla="*/ 4339210 w 15162205"/>
              <a:gd name="connsiteY1603" fmla="*/ 4682030 h 9424512"/>
              <a:gd name="connsiteX1604" fmla="*/ 4355342 w 15162205"/>
              <a:gd name="connsiteY1604" fmla="*/ 4698162 h 9424512"/>
              <a:gd name="connsiteX1605" fmla="*/ 4355342 w 15162205"/>
              <a:gd name="connsiteY1605" fmla="*/ 4682030 h 9424512"/>
              <a:gd name="connsiteX1606" fmla="*/ 4339210 w 15162205"/>
              <a:gd name="connsiteY1606" fmla="*/ 4682030 h 9424512"/>
              <a:gd name="connsiteX1607" fmla="*/ 4306948 w 15162205"/>
              <a:gd name="connsiteY1607" fmla="*/ 4682030 h 9424512"/>
              <a:gd name="connsiteX1608" fmla="*/ 4290817 w 15162205"/>
              <a:gd name="connsiteY1608" fmla="*/ 4698162 h 9424512"/>
              <a:gd name="connsiteX1609" fmla="*/ 4339210 w 15162205"/>
              <a:gd name="connsiteY1609" fmla="*/ 4730424 h 9424512"/>
              <a:gd name="connsiteX1610" fmla="*/ 4452125 w 15162205"/>
              <a:gd name="connsiteY1610" fmla="*/ 4770752 h 9424512"/>
              <a:gd name="connsiteX1611" fmla="*/ 4500518 w 15162205"/>
              <a:gd name="connsiteY1611" fmla="*/ 4778817 h 9424512"/>
              <a:gd name="connsiteX1612" fmla="*/ 4484389 w 15162205"/>
              <a:gd name="connsiteY1612" fmla="*/ 4762685 h 9424512"/>
              <a:gd name="connsiteX1613" fmla="*/ 4403734 w 15162205"/>
              <a:gd name="connsiteY1613" fmla="*/ 4738489 h 9424512"/>
              <a:gd name="connsiteX1614" fmla="*/ 4355342 w 15162205"/>
              <a:gd name="connsiteY1614" fmla="*/ 4714293 h 9424512"/>
              <a:gd name="connsiteX1615" fmla="*/ 4339210 w 15162205"/>
              <a:gd name="connsiteY1615" fmla="*/ 4698162 h 9424512"/>
              <a:gd name="connsiteX1616" fmla="*/ 4306948 w 15162205"/>
              <a:gd name="connsiteY1616" fmla="*/ 4682030 h 9424512"/>
              <a:gd name="connsiteX1617" fmla="*/ 3339094 w 15162205"/>
              <a:gd name="connsiteY1617" fmla="*/ 4682030 h 9424512"/>
              <a:gd name="connsiteX1618" fmla="*/ 3355225 w 15162205"/>
              <a:gd name="connsiteY1618" fmla="*/ 4682030 h 9424512"/>
              <a:gd name="connsiteX1619" fmla="*/ 3339094 w 15162205"/>
              <a:gd name="connsiteY1619" fmla="*/ 4698162 h 9424512"/>
              <a:gd name="connsiteX1620" fmla="*/ 3270538 w 15162205"/>
              <a:gd name="connsiteY1620" fmla="*/ 4673965 h 9424512"/>
              <a:gd name="connsiteX1621" fmla="*/ 3274571 w 15162205"/>
              <a:gd name="connsiteY1621" fmla="*/ 4682030 h 9424512"/>
              <a:gd name="connsiteX1622" fmla="*/ 3258442 w 15162205"/>
              <a:gd name="connsiteY1622" fmla="*/ 4682030 h 9424512"/>
              <a:gd name="connsiteX1623" fmla="*/ 3270538 w 15162205"/>
              <a:gd name="connsiteY1623" fmla="*/ 4673965 h 9424512"/>
              <a:gd name="connsiteX1624" fmla="*/ 4242426 w 15162205"/>
              <a:gd name="connsiteY1624" fmla="*/ 4665901 h 9424512"/>
              <a:gd name="connsiteX1625" fmla="*/ 4242426 w 15162205"/>
              <a:gd name="connsiteY1625" fmla="*/ 4682030 h 9424512"/>
              <a:gd name="connsiteX1626" fmla="*/ 4258555 w 15162205"/>
              <a:gd name="connsiteY1626" fmla="*/ 4682030 h 9424512"/>
              <a:gd name="connsiteX1627" fmla="*/ 4242426 w 15162205"/>
              <a:gd name="connsiteY1627" fmla="*/ 4665901 h 9424512"/>
              <a:gd name="connsiteX1628" fmla="*/ 3871415 w 15162205"/>
              <a:gd name="connsiteY1628" fmla="*/ 4633639 h 9424512"/>
              <a:gd name="connsiteX1629" fmla="*/ 3887547 w 15162205"/>
              <a:gd name="connsiteY1629" fmla="*/ 4649769 h 9424512"/>
              <a:gd name="connsiteX1630" fmla="*/ 3871415 w 15162205"/>
              <a:gd name="connsiteY1630" fmla="*/ 4649769 h 9424512"/>
              <a:gd name="connsiteX1631" fmla="*/ 3871415 w 15162205"/>
              <a:gd name="connsiteY1631" fmla="*/ 4633639 h 9424512"/>
              <a:gd name="connsiteX1632" fmla="*/ 3823020 w 15162205"/>
              <a:gd name="connsiteY1632" fmla="*/ 4633639 h 9424512"/>
              <a:gd name="connsiteX1633" fmla="*/ 3839151 w 15162205"/>
              <a:gd name="connsiteY1633" fmla="*/ 4633639 h 9424512"/>
              <a:gd name="connsiteX1634" fmla="*/ 3839151 w 15162205"/>
              <a:gd name="connsiteY1634" fmla="*/ 4649769 h 9424512"/>
              <a:gd name="connsiteX1635" fmla="*/ 3823020 w 15162205"/>
              <a:gd name="connsiteY1635" fmla="*/ 4633639 h 9424512"/>
              <a:gd name="connsiteX1636" fmla="*/ 4645696 w 15162205"/>
              <a:gd name="connsiteY1636" fmla="*/ 4617506 h 9424512"/>
              <a:gd name="connsiteX1637" fmla="*/ 4645696 w 15162205"/>
              <a:gd name="connsiteY1637" fmla="*/ 4633639 h 9424512"/>
              <a:gd name="connsiteX1638" fmla="*/ 4710219 w 15162205"/>
              <a:gd name="connsiteY1638" fmla="*/ 4633639 h 9424512"/>
              <a:gd name="connsiteX1639" fmla="*/ 4686024 w 15162205"/>
              <a:gd name="connsiteY1639" fmla="*/ 4633639 h 9424512"/>
              <a:gd name="connsiteX1640" fmla="*/ 4645696 w 15162205"/>
              <a:gd name="connsiteY1640" fmla="*/ 4617506 h 9424512"/>
              <a:gd name="connsiteX1641" fmla="*/ 4597306 w 15162205"/>
              <a:gd name="connsiteY1641" fmla="*/ 4617506 h 9424512"/>
              <a:gd name="connsiteX1642" fmla="*/ 4613434 w 15162205"/>
              <a:gd name="connsiteY1642" fmla="*/ 4633639 h 9424512"/>
              <a:gd name="connsiteX1643" fmla="*/ 4613434 w 15162205"/>
              <a:gd name="connsiteY1643" fmla="*/ 4617506 h 9424512"/>
              <a:gd name="connsiteX1644" fmla="*/ 13775777 w 15162205"/>
              <a:gd name="connsiteY1644" fmla="*/ 4601376 h 9424512"/>
              <a:gd name="connsiteX1645" fmla="*/ 13872561 w 15162205"/>
              <a:gd name="connsiteY1645" fmla="*/ 4633639 h 9424512"/>
              <a:gd name="connsiteX1646" fmla="*/ 13904825 w 15162205"/>
              <a:gd name="connsiteY1646" fmla="*/ 4649769 h 9424512"/>
              <a:gd name="connsiteX1647" fmla="*/ 13856429 w 15162205"/>
              <a:gd name="connsiteY1647" fmla="*/ 4649769 h 9424512"/>
              <a:gd name="connsiteX1648" fmla="*/ 13840301 w 15162205"/>
              <a:gd name="connsiteY1648" fmla="*/ 4649769 h 9424512"/>
              <a:gd name="connsiteX1649" fmla="*/ 13808037 w 15162205"/>
              <a:gd name="connsiteY1649" fmla="*/ 4633639 h 9424512"/>
              <a:gd name="connsiteX1650" fmla="*/ 13775777 w 15162205"/>
              <a:gd name="connsiteY1650" fmla="*/ 4601376 h 9424512"/>
              <a:gd name="connsiteX1651" fmla="*/ 4532779 w 15162205"/>
              <a:gd name="connsiteY1651" fmla="*/ 4585247 h 9424512"/>
              <a:gd name="connsiteX1652" fmla="*/ 4516648 w 15162205"/>
              <a:gd name="connsiteY1652" fmla="*/ 4601376 h 9424512"/>
              <a:gd name="connsiteX1653" fmla="*/ 4548910 w 15162205"/>
              <a:gd name="connsiteY1653" fmla="*/ 4601376 h 9424512"/>
              <a:gd name="connsiteX1654" fmla="*/ 4556976 w 15162205"/>
              <a:gd name="connsiteY1654" fmla="*/ 4593311 h 9424512"/>
              <a:gd name="connsiteX1655" fmla="*/ 4532779 w 15162205"/>
              <a:gd name="connsiteY1655" fmla="*/ 4585247 h 9424512"/>
              <a:gd name="connsiteX1656" fmla="*/ 4335179 w 15162205"/>
              <a:gd name="connsiteY1656" fmla="*/ 4577180 h 9424512"/>
              <a:gd name="connsiteX1657" fmla="*/ 4323079 w 15162205"/>
              <a:gd name="connsiteY1657" fmla="*/ 4585247 h 9424512"/>
              <a:gd name="connsiteX1658" fmla="*/ 4339210 w 15162205"/>
              <a:gd name="connsiteY1658" fmla="*/ 4585247 h 9424512"/>
              <a:gd name="connsiteX1659" fmla="*/ 4335179 w 15162205"/>
              <a:gd name="connsiteY1659" fmla="*/ 4577180 h 9424512"/>
              <a:gd name="connsiteX1660" fmla="*/ 4484389 w 15162205"/>
              <a:gd name="connsiteY1660" fmla="*/ 4569115 h 9424512"/>
              <a:gd name="connsiteX1661" fmla="*/ 4492452 w 15162205"/>
              <a:gd name="connsiteY1661" fmla="*/ 4585247 h 9424512"/>
              <a:gd name="connsiteX1662" fmla="*/ 4500518 w 15162205"/>
              <a:gd name="connsiteY1662" fmla="*/ 4577180 h 9424512"/>
              <a:gd name="connsiteX1663" fmla="*/ 4484389 w 15162205"/>
              <a:gd name="connsiteY1663" fmla="*/ 4569115 h 9424512"/>
              <a:gd name="connsiteX1664" fmla="*/ 4435994 w 15162205"/>
              <a:gd name="connsiteY1664" fmla="*/ 4552984 h 9424512"/>
              <a:gd name="connsiteX1665" fmla="*/ 4435994 w 15162205"/>
              <a:gd name="connsiteY1665" fmla="*/ 4569115 h 9424512"/>
              <a:gd name="connsiteX1666" fmla="*/ 4452125 w 15162205"/>
              <a:gd name="connsiteY1666" fmla="*/ 4552984 h 9424512"/>
              <a:gd name="connsiteX1667" fmla="*/ 4435994 w 15162205"/>
              <a:gd name="connsiteY1667" fmla="*/ 4552984 h 9424512"/>
              <a:gd name="connsiteX1668" fmla="*/ 4053334 w 15162205"/>
              <a:gd name="connsiteY1668" fmla="*/ 4552984 h 9424512"/>
              <a:gd name="connsiteX1669" fmla="*/ 4056918 w 15162205"/>
              <a:gd name="connsiteY1669" fmla="*/ 4561051 h 9424512"/>
              <a:gd name="connsiteX1670" fmla="*/ 4121443 w 15162205"/>
              <a:gd name="connsiteY1670" fmla="*/ 4593311 h 9424512"/>
              <a:gd name="connsiteX1671" fmla="*/ 4185967 w 15162205"/>
              <a:gd name="connsiteY1671" fmla="*/ 4585247 h 9424512"/>
              <a:gd name="connsiteX1672" fmla="*/ 4194029 w 15162205"/>
              <a:gd name="connsiteY1672" fmla="*/ 4585247 h 9424512"/>
              <a:gd name="connsiteX1673" fmla="*/ 4274684 w 15162205"/>
              <a:gd name="connsiteY1673" fmla="*/ 4601376 h 9424512"/>
              <a:gd name="connsiteX1674" fmla="*/ 4242426 w 15162205"/>
              <a:gd name="connsiteY1674" fmla="*/ 4577180 h 9424512"/>
              <a:gd name="connsiteX1675" fmla="*/ 4169836 w 15162205"/>
              <a:gd name="connsiteY1675" fmla="*/ 4561051 h 9424512"/>
              <a:gd name="connsiteX1676" fmla="*/ 4129509 w 15162205"/>
              <a:gd name="connsiteY1676" fmla="*/ 4552984 h 9424512"/>
              <a:gd name="connsiteX1677" fmla="*/ 4113377 w 15162205"/>
              <a:gd name="connsiteY1677" fmla="*/ 4552984 h 9424512"/>
              <a:gd name="connsiteX1678" fmla="*/ 3564924 w 15162205"/>
              <a:gd name="connsiteY1678" fmla="*/ 4552984 h 9424512"/>
              <a:gd name="connsiteX1679" fmla="*/ 3581058 w 15162205"/>
              <a:gd name="connsiteY1679" fmla="*/ 4552984 h 9424512"/>
              <a:gd name="connsiteX1680" fmla="*/ 3597187 w 15162205"/>
              <a:gd name="connsiteY1680" fmla="*/ 4585247 h 9424512"/>
              <a:gd name="connsiteX1681" fmla="*/ 3581058 w 15162205"/>
              <a:gd name="connsiteY1681" fmla="*/ 4569115 h 9424512"/>
              <a:gd name="connsiteX1682" fmla="*/ 3564924 w 15162205"/>
              <a:gd name="connsiteY1682" fmla="*/ 4552984 h 9424512"/>
              <a:gd name="connsiteX1683" fmla="*/ 4274684 w 15162205"/>
              <a:gd name="connsiteY1683" fmla="*/ 4520721 h 9424512"/>
              <a:gd name="connsiteX1684" fmla="*/ 4258555 w 15162205"/>
              <a:gd name="connsiteY1684" fmla="*/ 4536852 h 9424512"/>
              <a:gd name="connsiteX1685" fmla="*/ 4306948 w 15162205"/>
              <a:gd name="connsiteY1685" fmla="*/ 4536852 h 9424512"/>
              <a:gd name="connsiteX1686" fmla="*/ 4274684 w 15162205"/>
              <a:gd name="connsiteY1686" fmla="*/ 4520721 h 9424512"/>
              <a:gd name="connsiteX1687" fmla="*/ 3887547 w 15162205"/>
              <a:gd name="connsiteY1687" fmla="*/ 4520721 h 9424512"/>
              <a:gd name="connsiteX1688" fmla="*/ 3903675 w 15162205"/>
              <a:gd name="connsiteY1688" fmla="*/ 4520721 h 9424512"/>
              <a:gd name="connsiteX1689" fmla="*/ 3903675 w 15162205"/>
              <a:gd name="connsiteY1689" fmla="*/ 4536852 h 9424512"/>
              <a:gd name="connsiteX1690" fmla="*/ 3887547 w 15162205"/>
              <a:gd name="connsiteY1690" fmla="*/ 4536852 h 9424512"/>
              <a:gd name="connsiteX1691" fmla="*/ 3887547 w 15162205"/>
              <a:gd name="connsiteY1691" fmla="*/ 4520721 h 9424512"/>
              <a:gd name="connsiteX1692" fmla="*/ 4500518 w 15162205"/>
              <a:gd name="connsiteY1692" fmla="*/ 4512656 h 9424512"/>
              <a:gd name="connsiteX1693" fmla="*/ 4484389 w 15162205"/>
              <a:gd name="connsiteY1693" fmla="*/ 4520721 h 9424512"/>
              <a:gd name="connsiteX1694" fmla="*/ 4500518 w 15162205"/>
              <a:gd name="connsiteY1694" fmla="*/ 4536852 h 9424512"/>
              <a:gd name="connsiteX1695" fmla="*/ 4532779 w 15162205"/>
              <a:gd name="connsiteY1695" fmla="*/ 4552984 h 9424512"/>
              <a:gd name="connsiteX1696" fmla="*/ 4589238 w 15162205"/>
              <a:gd name="connsiteY1696" fmla="*/ 4561051 h 9424512"/>
              <a:gd name="connsiteX1697" fmla="*/ 4589238 w 15162205"/>
              <a:gd name="connsiteY1697" fmla="*/ 4544919 h 9424512"/>
              <a:gd name="connsiteX1698" fmla="*/ 4556976 w 15162205"/>
              <a:gd name="connsiteY1698" fmla="*/ 4544919 h 9424512"/>
              <a:gd name="connsiteX1699" fmla="*/ 4532779 w 15162205"/>
              <a:gd name="connsiteY1699" fmla="*/ 4520721 h 9424512"/>
              <a:gd name="connsiteX1700" fmla="*/ 4524714 w 15162205"/>
              <a:gd name="connsiteY1700" fmla="*/ 4536852 h 9424512"/>
              <a:gd name="connsiteX1701" fmla="*/ 4516648 w 15162205"/>
              <a:gd name="connsiteY1701" fmla="*/ 4520721 h 9424512"/>
              <a:gd name="connsiteX1702" fmla="*/ 4500518 w 15162205"/>
              <a:gd name="connsiteY1702" fmla="*/ 4512656 h 9424512"/>
              <a:gd name="connsiteX1703" fmla="*/ 3968199 w 15162205"/>
              <a:gd name="connsiteY1703" fmla="*/ 4488460 h 9424512"/>
              <a:gd name="connsiteX1704" fmla="*/ 3968199 w 15162205"/>
              <a:gd name="connsiteY1704" fmla="*/ 4504592 h 9424512"/>
              <a:gd name="connsiteX1705" fmla="*/ 3984330 w 15162205"/>
              <a:gd name="connsiteY1705" fmla="*/ 4504592 h 9424512"/>
              <a:gd name="connsiteX1706" fmla="*/ 3976264 w 15162205"/>
              <a:gd name="connsiteY1706" fmla="*/ 4488460 h 9424512"/>
              <a:gd name="connsiteX1707" fmla="*/ 3968199 w 15162205"/>
              <a:gd name="connsiteY1707" fmla="*/ 4488460 h 9424512"/>
              <a:gd name="connsiteX1708" fmla="*/ 4113377 w 15162205"/>
              <a:gd name="connsiteY1708" fmla="*/ 4480397 h 9424512"/>
              <a:gd name="connsiteX1709" fmla="*/ 4113377 w 15162205"/>
              <a:gd name="connsiteY1709" fmla="*/ 4488460 h 9424512"/>
              <a:gd name="connsiteX1710" fmla="*/ 4121443 w 15162205"/>
              <a:gd name="connsiteY1710" fmla="*/ 4504592 h 9424512"/>
              <a:gd name="connsiteX1711" fmla="*/ 4129509 w 15162205"/>
              <a:gd name="connsiteY1711" fmla="*/ 4488460 h 9424512"/>
              <a:gd name="connsiteX1712" fmla="*/ 4113377 w 15162205"/>
              <a:gd name="connsiteY1712" fmla="*/ 4480397 h 9424512"/>
              <a:gd name="connsiteX1713" fmla="*/ 4272516 w 15162205"/>
              <a:gd name="connsiteY1713" fmla="*/ 4442454 h 9424512"/>
              <a:gd name="connsiteX1714" fmla="*/ 4264605 w 15162205"/>
              <a:gd name="connsiteY1714" fmla="*/ 4451157 h 9424512"/>
              <a:gd name="connsiteX1715" fmla="*/ 4263088 w 15162205"/>
              <a:gd name="connsiteY1715" fmla="*/ 4451266 h 9424512"/>
              <a:gd name="connsiteX1716" fmla="*/ 4267629 w 15162205"/>
              <a:gd name="connsiteY1716" fmla="*/ 4443092 h 9424512"/>
              <a:gd name="connsiteX1717" fmla="*/ 4484389 w 15162205"/>
              <a:gd name="connsiteY1717" fmla="*/ 4423938 h 9424512"/>
              <a:gd name="connsiteX1718" fmla="*/ 4468256 w 15162205"/>
              <a:gd name="connsiteY1718" fmla="*/ 4440067 h 9424512"/>
              <a:gd name="connsiteX1719" fmla="*/ 4484389 w 15162205"/>
              <a:gd name="connsiteY1719" fmla="*/ 4456198 h 9424512"/>
              <a:gd name="connsiteX1720" fmla="*/ 4500518 w 15162205"/>
              <a:gd name="connsiteY1720" fmla="*/ 4472330 h 9424512"/>
              <a:gd name="connsiteX1721" fmla="*/ 4516648 w 15162205"/>
              <a:gd name="connsiteY1721" fmla="*/ 4488460 h 9424512"/>
              <a:gd name="connsiteX1722" fmla="*/ 4548910 w 15162205"/>
              <a:gd name="connsiteY1722" fmla="*/ 4488460 h 9424512"/>
              <a:gd name="connsiteX1723" fmla="*/ 4597306 w 15162205"/>
              <a:gd name="connsiteY1723" fmla="*/ 4512656 h 9424512"/>
              <a:gd name="connsiteX1724" fmla="*/ 4645696 w 15162205"/>
              <a:gd name="connsiteY1724" fmla="*/ 4536852 h 9424512"/>
              <a:gd name="connsiteX1725" fmla="*/ 4726351 w 15162205"/>
              <a:gd name="connsiteY1725" fmla="*/ 4552984 h 9424512"/>
              <a:gd name="connsiteX1726" fmla="*/ 4742482 w 15162205"/>
              <a:gd name="connsiteY1726" fmla="*/ 4561051 h 9424512"/>
              <a:gd name="connsiteX1727" fmla="*/ 4750548 w 15162205"/>
              <a:gd name="connsiteY1727" fmla="*/ 4569115 h 9424512"/>
              <a:gd name="connsiteX1728" fmla="*/ 4766678 w 15162205"/>
              <a:gd name="connsiteY1728" fmla="*/ 4577180 h 9424512"/>
              <a:gd name="connsiteX1729" fmla="*/ 4782810 w 15162205"/>
              <a:gd name="connsiteY1729" fmla="*/ 4585247 h 9424512"/>
              <a:gd name="connsiteX1730" fmla="*/ 4790875 w 15162205"/>
              <a:gd name="connsiteY1730" fmla="*/ 4585247 h 9424512"/>
              <a:gd name="connsiteX1731" fmla="*/ 4798940 w 15162205"/>
              <a:gd name="connsiteY1731" fmla="*/ 4593311 h 9424512"/>
              <a:gd name="connsiteX1732" fmla="*/ 4823137 w 15162205"/>
              <a:gd name="connsiteY1732" fmla="*/ 4609443 h 9424512"/>
              <a:gd name="connsiteX1733" fmla="*/ 4855398 w 15162205"/>
              <a:gd name="connsiteY1733" fmla="*/ 4617506 h 9424512"/>
              <a:gd name="connsiteX1734" fmla="*/ 4839268 w 15162205"/>
              <a:gd name="connsiteY1734" fmla="*/ 4601376 h 9424512"/>
              <a:gd name="connsiteX1735" fmla="*/ 4831202 w 15162205"/>
              <a:gd name="connsiteY1735" fmla="*/ 4593311 h 9424512"/>
              <a:gd name="connsiteX1736" fmla="*/ 4815070 w 15162205"/>
              <a:gd name="connsiteY1736" fmla="*/ 4577180 h 9424512"/>
              <a:gd name="connsiteX1737" fmla="*/ 4798940 w 15162205"/>
              <a:gd name="connsiteY1737" fmla="*/ 4561051 h 9424512"/>
              <a:gd name="connsiteX1738" fmla="*/ 4782810 w 15162205"/>
              <a:gd name="connsiteY1738" fmla="*/ 4552984 h 9424512"/>
              <a:gd name="connsiteX1739" fmla="*/ 4774744 w 15162205"/>
              <a:gd name="connsiteY1739" fmla="*/ 4552984 h 9424512"/>
              <a:gd name="connsiteX1740" fmla="*/ 4774744 w 15162205"/>
              <a:gd name="connsiteY1740" fmla="*/ 4536852 h 9424512"/>
              <a:gd name="connsiteX1741" fmla="*/ 4758615 w 15162205"/>
              <a:gd name="connsiteY1741" fmla="*/ 4536852 h 9424512"/>
              <a:gd name="connsiteX1742" fmla="*/ 4677959 w 15162205"/>
              <a:gd name="connsiteY1742" fmla="*/ 4488460 h 9424512"/>
              <a:gd name="connsiteX1743" fmla="*/ 4645696 w 15162205"/>
              <a:gd name="connsiteY1743" fmla="*/ 4480397 h 9424512"/>
              <a:gd name="connsiteX1744" fmla="*/ 4613434 w 15162205"/>
              <a:gd name="connsiteY1744" fmla="*/ 4504592 h 9424512"/>
              <a:gd name="connsiteX1745" fmla="*/ 4597306 w 15162205"/>
              <a:gd name="connsiteY1745" fmla="*/ 4472330 h 9424512"/>
              <a:gd name="connsiteX1746" fmla="*/ 4581172 w 15162205"/>
              <a:gd name="connsiteY1746" fmla="*/ 4472330 h 9424512"/>
              <a:gd name="connsiteX1747" fmla="*/ 4565041 w 15162205"/>
              <a:gd name="connsiteY1747" fmla="*/ 4456198 h 9424512"/>
              <a:gd name="connsiteX1748" fmla="*/ 4500518 w 15162205"/>
              <a:gd name="connsiteY1748" fmla="*/ 4423938 h 9424512"/>
              <a:gd name="connsiteX1749" fmla="*/ 4177901 w 15162205"/>
              <a:gd name="connsiteY1749" fmla="*/ 4407806 h 9424512"/>
              <a:gd name="connsiteX1750" fmla="*/ 4210163 w 15162205"/>
              <a:gd name="connsiteY1750" fmla="*/ 4423938 h 9424512"/>
              <a:gd name="connsiteX1751" fmla="*/ 4250488 w 15162205"/>
              <a:gd name="connsiteY1751" fmla="*/ 4452166 h 9424512"/>
              <a:gd name="connsiteX1752" fmla="*/ 4263088 w 15162205"/>
              <a:gd name="connsiteY1752" fmla="*/ 4451266 h 9424512"/>
              <a:gd name="connsiteX1753" fmla="*/ 4262587 w 15162205"/>
              <a:gd name="connsiteY1753" fmla="*/ 4452166 h 9424512"/>
              <a:gd name="connsiteX1754" fmla="*/ 4306948 w 15162205"/>
              <a:gd name="connsiteY1754" fmla="*/ 4488460 h 9424512"/>
              <a:gd name="connsiteX1755" fmla="*/ 4387601 w 15162205"/>
              <a:gd name="connsiteY1755" fmla="*/ 4488460 h 9424512"/>
              <a:gd name="connsiteX1756" fmla="*/ 4371470 w 15162205"/>
              <a:gd name="connsiteY1756" fmla="*/ 4472330 h 9424512"/>
              <a:gd name="connsiteX1757" fmla="*/ 4355342 w 15162205"/>
              <a:gd name="connsiteY1757" fmla="*/ 4464264 h 9424512"/>
              <a:gd name="connsiteX1758" fmla="*/ 4355342 w 15162205"/>
              <a:gd name="connsiteY1758" fmla="*/ 4456198 h 9424512"/>
              <a:gd name="connsiteX1759" fmla="*/ 4355342 w 15162205"/>
              <a:gd name="connsiteY1759" fmla="*/ 4440067 h 9424512"/>
              <a:gd name="connsiteX1760" fmla="*/ 4339210 w 15162205"/>
              <a:gd name="connsiteY1760" fmla="*/ 4456198 h 9424512"/>
              <a:gd name="connsiteX1761" fmla="*/ 4323079 w 15162205"/>
              <a:gd name="connsiteY1761" fmla="*/ 4456198 h 9424512"/>
              <a:gd name="connsiteX1762" fmla="*/ 4323079 w 15162205"/>
              <a:gd name="connsiteY1762" fmla="*/ 4440067 h 9424512"/>
              <a:gd name="connsiteX1763" fmla="*/ 4323079 w 15162205"/>
              <a:gd name="connsiteY1763" fmla="*/ 4423938 h 9424512"/>
              <a:gd name="connsiteX1764" fmla="*/ 4306948 w 15162205"/>
              <a:gd name="connsiteY1764" fmla="*/ 4440067 h 9424512"/>
              <a:gd name="connsiteX1765" fmla="*/ 4290817 w 15162205"/>
              <a:gd name="connsiteY1765" fmla="*/ 4440067 h 9424512"/>
              <a:gd name="connsiteX1766" fmla="*/ 4272516 w 15162205"/>
              <a:gd name="connsiteY1766" fmla="*/ 4442454 h 9424512"/>
              <a:gd name="connsiteX1767" fmla="*/ 4274684 w 15162205"/>
              <a:gd name="connsiteY1767" fmla="*/ 4440067 h 9424512"/>
              <a:gd name="connsiteX1768" fmla="*/ 4242426 w 15162205"/>
              <a:gd name="connsiteY1768" fmla="*/ 4423938 h 9424512"/>
              <a:gd name="connsiteX1769" fmla="*/ 4210163 w 15162205"/>
              <a:gd name="connsiteY1769" fmla="*/ 4415871 h 9424512"/>
              <a:gd name="connsiteX1770" fmla="*/ 4177901 w 15162205"/>
              <a:gd name="connsiteY1770" fmla="*/ 4407806 h 9424512"/>
              <a:gd name="connsiteX1771" fmla="*/ 3984330 w 15162205"/>
              <a:gd name="connsiteY1771" fmla="*/ 4391675 h 9424512"/>
              <a:gd name="connsiteX1772" fmla="*/ 4032723 w 15162205"/>
              <a:gd name="connsiteY1772" fmla="*/ 4407806 h 9424512"/>
              <a:gd name="connsiteX1773" fmla="*/ 4048854 w 15162205"/>
              <a:gd name="connsiteY1773" fmla="*/ 4423938 h 9424512"/>
              <a:gd name="connsiteX1774" fmla="*/ 4064985 w 15162205"/>
              <a:gd name="connsiteY1774" fmla="*/ 4432002 h 9424512"/>
              <a:gd name="connsiteX1775" fmla="*/ 4064985 w 15162205"/>
              <a:gd name="connsiteY1775" fmla="*/ 4407806 h 9424512"/>
              <a:gd name="connsiteX1776" fmla="*/ 4048854 w 15162205"/>
              <a:gd name="connsiteY1776" fmla="*/ 4399739 h 9424512"/>
              <a:gd name="connsiteX1777" fmla="*/ 4016592 w 15162205"/>
              <a:gd name="connsiteY1777" fmla="*/ 4391675 h 9424512"/>
              <a:gd name="connsiteX1778" fmla="*/ 4319046 w 15162205"/>
              <a:gd name="connsiteY1778" fmla="*/ 4383610 h 9424512"/>
              <a:gd name="connsiteX1779" fmla="*/ 4306948 w 15162205"/>
              <a:gd name="connsiteY1779" fmla="*/ 4391675 h 9424512"/>
              <a:gd name="connsiteX1780" fmla="*/ 4323079 w 15162205"/>
              <a:gd name="connsiteY1780" fmla="*/ 4407806 h 9424512"/>
              <a:gd name="connsiteX1781" fmla="*/ 4331143 w 15162205"/>
              <a:gd name="connsiteY1781" fmla="*/ 4407806 h 9424512"/>
              <a:gd name="connsiteX1782" fmla="*/ 4355342 w 15162205"/>
              <a:gd name="connsiteY1782" fmla="*/ 4423938 h 9424512"/>
              <a:gd name="connsiteX1783" fmla="*/ 4435994 w 15162205"/>
              <a:gd name="connsiteY1783" fmla="*/ 4440067 h 9424512"/>
              <a:gd name="connsiteX1784" fmla="*/ 4452125 w 15162205"/>
              <a:gd name="connsiteY1784" fmla="*/ 4440067 h 9424512"/>
              <a:gd name="connsiteX1785" fmla="*/ 4355342 w 15162205"/>
              <a:gd name="connsiteY1785" fmla="*/ 4391675 h 9424512"/>
              <a:gd name="connsiteX1786" fmla="*/ 4319046 w 15162205"/>
              <a:gd name="connsiteY1786" fmla="*/ 4383610 h 9424512"/>
              <a:gd name="connsiteX1787" fmla="*/ 4125474 w 15162205"/>
              <a:gd name="connsiteY1787" fmla="*/ 4381593 h 9424512"/>
              <a:gd name="connsiteX1788" fmla="*/ 4113377 w 15162205"/>
              <a:gd name="connsiteY1788" fmla="*/ 4383610 h 9424512"/>
              <a:gd name="connsiteX1789" fmla="*/ 4097247 w 15162205"/>
              <a:gd name="connsiteY1789" fmla="*/ 4399739 h 9424512"/>
              <a:gd name="connsiteX1790" fmla="*/ 4113377 w 15162205"/>
              <a:gd name="connsiteY1790" fmla="*/ 4407806 h 9424512"/>
              <a:gd name="connsiteX1791" fmla="*/ 4129509 w 15162205"/>
              <a:gd name="connsiteY1791" fmla="*/ 4391675 h 9424512"/>
              <a:gd name="connsiteX1792" fmla="*/ 4125474 w 15162205"/>
              <a:gd name="connsiteY1792" fmla="*/ 4381593 h 9424512"/>
              <a:gd name="connsiteX1793" fmla="*/ 4226293 w 15162205"/>
              <a:gd name="connsiteY1793" fmla="*/ 4375543 h 9424512"/>
              <a:gd name="connsiteX1794" fmla="*/ 4226293 w 15162205"/>
              <a:gd name="connsiteY1794" fmla="*/ 4391675 h 9424512"/>
              <a:gd name="connsiteX1795" fmla="*/ 4242426 w 15162205"/>
              <a:gd name="connsiteY1795" fmla="*/ 4391675 h 9424512"/>
              <a:gd name="connsiteX1796" fmla="*/ 4226293 w 15162205"/>
              <a:gd name="connsiteY1796" fmla="*/ 4375543 h 9424512"/>
              <a:gd name="connsiteX1797" fmla="*/ 3887547 w 15162205"/>
              <a:gd name="connsiteY1797" fmla="*/ 4375543 h 9424512"/>
              <a:gd name="connsiteX1798" fmla="*/ 3903675 w 15162205"/>
              <a:gd name="connsiteY1798" fmla="*/ 4375543 h 9424512"/>
              <a:gd name="connsiteX1799" fmla="*/ 3895609 w 15162205"/>
              <a:gd name="connsiteY1799" fmla="*/ 4391675 h 9424512"/>
              <a:gd name="connsiteX1800" fmla="*/ 3887547 w 15162205"/>
              <a:gd name="connsiteY1800" fmla="*/ 4375543 h 9424512"/>
              <a:gd name="connsiteX1801" fmla="*/ 4403734 w 15162205"/>
              <a:gd name="connsiteY1801" fmla="*/ 4359414 h 9424512"/>
              <a:gd name="connsiteX1802" fmla="*/ 4387601 w 15162205"/>
              <a:gd name="connsiteY1802" fmla="*/ 4375543 h 9424512"/>
              <a:gd name="connsiteX1803" fmla="*/ 4419865 w 15162205"/>
              <a:gd name="connsiteY1803" fmla="*/ 4375543 h 9424512"/>
              <a:gd name="connsiteX1804" fmla="*/ 13711253 w 15162205"/>
              <a:gd name="connsiteY1804" fmla="*/ 4327151 h 9424512"/>
              <a:gd name="connsiteX1805" fmla="*/ 13703189 w 15162205"/>
              <a:gd name="connsiteY1805" fmla="*/ 4335217 h 9424512"/>
              <a:gd name="connsiteX1806" fmla="*/ 13695121 w 15162205"/>
              <a:gd name="connsiteY1806" fmla="*/ 4343284 h 9424512"/>
              <a:gd name="connsiteX1807" fmla="*/ 13711253 w 15162205"/>
              <a:gd name="connsiteY1807" fmla="*/ 4327151 h 9424512"/>
              <a:gd name="connsiteX1808" fmla="*/ 4258555 w 15162205"/>
              <a:gd name="connsiteY1808" fmla="*/ 4327151 h 9424512"/>
              <a:gd name="connsiteX1809" fmla="*/ 4274684 w 15162205"/>
              <a:gd name="connsiteY1809" fmla="*/ 4343284 h 9424512"/>
              <a:gd name="connsiteX1810" fmla="*/ 4274684 w 15162205"/>
              <a:gd name="connsiteY1810" fmla="*/ 4327151 h 9424512"/>
              <a:gd name="connsiteX1811" fmla="*/ 4258555 w 15162205"/>
              <a:gd name="connsiteY1811" fmla="*/ 4327151 h 9424512"/>
              <a:gd name="connsiteX1812" fmla="*/ 4597306 w 15162205"/>
              <a:gd name="connsiteY1812" fmla="*/ 4311021 h 9424512"/>
              <a:gd name="connsiteX1813" fmla="*/ 4661827 w 15162205"/>
              <a:gd name="connsiteY1813" fmla="*/ 4343284 h 9424512"/>
              <a:gd name="connsiteX1814" fmla="*/ 4694089 w 15162205"/>
              <a:gd name="connsiteY1814" fmla="*/ 4359414 h 9424512"/>
              <a:gd name="connsiteX1815" fmla="*/ 4726351 w 15162205"/>
              <a:gd name="connsiteY1815" fmla="*/ 4375543 h 9424512"/>
              <a:gd name="connsiteX1816" fmla="*/ 4710219 w 15162205"/>
              <a:gd name="connsiteY1816" fmla="*/ 4359414 h 9424512"/>
              <a:gd name="connsiteX1817" fmla="*/ 4677959 w 15162205"/>
              <a:gd name="connsiteY1817" fmla="*/ 4343284 h 9424512"/>
              <a:gd name="connsiteX1818" fmla="*/ 4661827 w 15162205"/>
              <a:gd name="connsiteY1818" fmla="*/ 4335217 h 9424512"/>
              <a:gd name="connsiteX1819" fmla="*/ 4645696 w 15162205"/>
              <a:gd name="connsiteY1819" fmla="*/ 4327151 h 9424512"/>
              <a:gd name="connsiteX1820" fmla="*/ 4048854 w 15162205"/>
              <a:gd name="connsiteY1820" fmla="*/ 4311021 h 9424512"/>
              <a:gd name="connsiteX1821" fmla="*/ 4073050 w 15162205"/>
              <a:gd name="connsiteY1821" fmla="*/ 4311021 h 9424512"/>
              <a:gd name="connsiteX1822" fmla="*/ 4073050 w 15162205"/>
              <a:gd name="connsiteY1822" fmla="*/ 4327151 h 9424512"/>
              <a:gd name="connsiteX1823" fmla="*/ 4048854 w 15162205"/>
              <a:gd name="connsiteY1823" fmla="*/ 4327151 h 9424512"/>
              <a:gd name="connsiteX1824" fmla="*/ 4048854 w 15162205"/>
              <a:gd name="connsiteY1824" fmla="*/ 4311021 h 9424512"/>
              <a:gd name="connsiteX1825" fmla="*/ 3548797 w 15162205"/>
              <a:gd name="connsiteY1825" fmla="*/ 4311021 h 9424512"/>
              <a:gd name="connsiteX1826" fmla="*/ 3605255 w 15162205"/>
              <a:gd name="connsiteY1826" fmla="*/ 4319085 h 9424512"/>
              <a:gd name="connsiteX1827" fmla="*/ 3653648 w 15162205"/>
              <a:gd name="connsiteY1827" fmla="*/ 4335217 h 9424512"/>
              <a:gd name="connsiteX1828" fmla="*/ 3677842 w 15162205"/>
              <a:gd name="connsiteY1828" fmla="*/ 4327151 h 9424512"/>
              <a:gd name="connsiteX1829" fmla="*/ 3693973 w 15162205"/>
              <a:gd name="connsiteY1829" fmla="*/ 4327151 h 9424512"/>
              <a:gd name="connsiteX1830" fmla="*/ 3726237 w 15162205"/>
              <a:gd name="connsiteY1830" fmla="*/ 4311021 h 9424512"/>
              <a:gd name="connsiteX1831" fmla="*/ 3758496 w 15162205"/>
              <a:gd name="connsiteY1831" fmla="*/ 4311021 h 9424512"/>
              <a:gd name="connsiteX1832" fmla="*/ 3758496 w 15162205"/>
              <a:gd name="connsiteY1832" fmla="*/ 4327151 h 9424512"/>
              <a:gd name="connsiteX1833" fmla="*/ 3774628 w 15162205"/>
              <a:gd name="connsiteY1833" fmla="*/ 4343284 h 9424512"/>
              <a:gd name="connsiteX1834" fmla="*/ 3758496 w 15162205"/>
              <a:gd name="connsiteY1834" fmla="*/ 4343284 h 9424512"/>
              <a:gd name="connsiteX1835" fmla="*/ 3750433 w 15162205"/>
              <a:gd name="connsiteY1835" fmla="*/ 4343284 h 9424512"/>
              <a:gd name="connsiteX1836" fmla="*/ 3742366 w 15162205"/>
              <a:gd name="connsiteY1836" fmla="*/ 4327151 h 9424512"/>
              <a:gd name="connsiteX1837" fmla="*/ 3710106 w 15162205"/>
              <a:gd name="connsiteY1837" fmla="*/ 4327151 h 9424512"/>
              <a:gd name="connsiteX1838" fmla="*/ 3677842 w 15162205"/>
              <a:gd name="connsiteY1838" fmla="*/ 4359414 h 9424512"/>
              <a:gd name="connsiteX1839" fmla="*/ 3661713 w 15162205"/>
              <a:gd name="connsiteY1839" fmla="*/ 4359414 h 9424512"/>
              <a:gd name="connsiteX1840" fmla="*/ 3661713 w 15162205"/>
              <a:gd name="connsiteY1840" fmla="*/ 4343284 h 9424512"/>
              <a:gd name="connsiteX1841" fmla="*/ 3629451 w 15162205"/>
              <a:gd name="connsiteY1841" fmla="*/ 4343284 h 9424512"/>
              <a:gd name="connsiteX1842" fmla="*/ 3564924 w 15162205"/>
              <a:gd name="connsiteY1842" fmla="*/ 4327151 h 9424512"/>
              <a:gd name="connsiteX1843" fmla="*/ 4565041 w 15162205"/>
              <a:gd name="connsiteY1843" fmla="*/ 4294889 h 9424512"/>
              <a:gd name="connsiteX1844" fmla="*/ 4581172 w 15162205"/>
              <a:gd name="connsiteY1844" fmla="*/ 4311021 h 9424512"/>
              <a:gd name="connsiteX1845" fmla="*/ 4581172 w 15162205"/>
              <a:gd name="connsiteY1845" fmla="*/ 4294889 h 9424512"/>
              <a:gd name="connsiteX1846" fmla="*/ 4565041 w 15162205"/>
              <a:gd name="connsiteY1846" fmla="*/ 4294889 h 9424512"/>
              <a:gd name="connsiteX1847" fmla="*/ 3992398 w 15162205"/>
              <a:gd name="connsiteY1847" fmla="*/ 4294889 h 9424512"/>
              <a:gd name="connsiteX1848" fmla="*/ 3984330 w 15162205"/>
              <a:gd name="connsiteY1848" fmla="*/ 4311021 h 9424512"/>
              <a:gd name="connsiteX1849" fmla="*/ 3992398 w 15162205"/>
              <a:gd name="connsiteY1849" fmla="*/ 4335217 h 9424512"/>
              <a:gd name="connsiteX1850" fmla="*/ 4016592 w 15162205"/>
              <a:gd name="connsiteY1850" fmla="*/ 4343284 h 9424512"/>
              <a:gd name="connsiteX1851" fmla="*/ 4048854 w 15162205"/>
              <a:gd name="connsiteY1851" fmla="*/ 4359414 h 9424512"/>
              <a:gd name="connsiteX1852" fmla="*/ 4073050 w 15162205"/>
              <a:gd name="connsiteY1852" fmla="*/ 4375543 h 9424512"/>
              <a:gd name="connsiteX1853" fmla="*/ 4081116 w 15162205"/>
              <a:gd name="connsiteY1853" fmla="*/ 4375543 h 9424512"/>
              <a:gd name="connsiteX1854" fmla="*/ 4097247 w 15162205"/>
              <a:gd name="connsiteY1854" fmla="*/ 4359414 h 9424512"/>
              <a:gd name="connsiteX1855" fmla="*/ 4129509 w 15162205"/>
              <a:gd name="connsiteY1855" fmla="*/ 4359414 h 9424512"/>
              <a:gd name="connsiteX1856" fmla="*/ 4121443 w 15162205"/>
              <a:gd name="connsiteY1856" fmla="*/ 4335217 h 9424512"/>
              <a:gd name="connsiteX1857" fmla="*/ 4145639 w 15162205"/>
              <a:gd name="connsiteY1857" fmla="*/ 4343284 h 9424512"/>
              <a:gd name="connsiteX1858" fmla="*/ 4177901 w 15162205"/>
              <a:gd name="connsiteY1858" fmla="*/ 4367479 h 9424512"/>
              <a:gd name="connsiteX1859" fmla="*/ 4210163 w 15162205"/>
              <a:gd name="connsiteY1859" fmla="*/ 4367479 h 9424512"/>
              <a:gd name="connsiteX1860" fmla="*/ 4258555 w 15162205"/>
              <a:gd name="connsiteY1860" fmla="*/ 4375543 h 9424512"/>
              <a:gd name="connsiteX1861" fmla="*/ 4290817 w 15162205"/>
              <a:gd name="connsiteY1861" fmla="*/ 4375543 h 9424512"/>
              <a:gd name="connsiteX1862" fmla="*/ 4242426 w 15162205"/>
              <a:gd name="connsiteY1862" fmla="*/ 4359414 h 9424512"/>
              <a:gd name="connsiteX1863" fmla="*/ 4194029 w 15162205"/>
              <a:gd name="connsiteY1863" fmla="*/ 4327151 h 9424512"/>
              <a:gd name="connsiteX1864" fmla="*/ 4161770 w 15162205"/>
              <a:gd name="connsiteY1864" fmla="*/ 4311021 h 9424512"/>
              <a:gd name="connsiteX1865" fmla="*/ 4097247 w 15162205"/>
              <a:gd name="connsiteY1865" fmla="*/ 4294889 h 9424512"/>
              <a:gd name="connsiteX1866" fmla="*/ 4048854 w 15162205"/>
              <a:gd name="connsiteY1866" fmla="*/ 4294889 h 9424512"/>
              <a:gd name="connsiteX1867" fmla="*/ 4016592 w 15162205"/>
              <a:gd name="connsiteY1867" fmla="*/ 4294889 h 9424512"/>
              <a:gd name="connsiteX1868" fmla="*/ 3992398 w 15162205"/>
              <a:gd name="connsiteY1868" fmla="*/ 4294889 h 9424512"/>
              <a:gd name="connsiteX1869" fmla="*/ 3484275 w 15162205"/>
              <a:gd name="connsiteY1869" fmla="*/ 4294889 h 9424512"/>
              <a:gd name="connsiteX1870" fmla="*/ 3500404 w 15162205"/>
              <a:gd name="connsiteY1870" fmla="*/ 4294889 h 9424512"/>
              <a:gd name="connsiteX1871" fmla="*/ 3500404 w 15162205"/>
              <a:gd name="connsiteY1871" fmla="*/ 4311021 h 9424512"/>
              <a:gd name="connsiteX1872" fmla="*/ 3839151 w 15162205"/>
              <a:gd name="connsiteY1872" fmla="*/ 4262629 h 9424512"/>
              <a:gd name="connsiteX1873" fmla="*/ 3839151 w 15162205"/>
              <a:gd name="connsiteY1873" fmla="*/ 4270693 h 9424512"/>
              <a:gd name="connsiteX1874" fmla="*/ 3855284 w 15162205"/>
              <a:gd name="connsiteY1874" fmla="*/ 4278760 h 9424512"/>
              <a:gd name="connsiteX1875" fmla="*/ 3871415 w 15162205"/>
              <a:gd name="connsiteY1875" fmla="*/ 4278760 h 9424512"/>
              <a:gd name="connsiteX1876" fmla="*/ 3855284 w 15162205"/>
              <a:gd name="connsiteY1876" fmla="*/ 4262629 h 9424512"/>
              <a:gd name="connsiteX1877" fmla="*/ 3839151 w 15162205"/>
              <a:gd name="connsiteY1877" fmla="*/ 4262629 h 9424512"/>
              <a:gd name="connsiteX1878" fmla="*/ 4742482 w 15162205"/>
              <a:gd name="connsiteY1878" fmla="*/ 4246497 h 9424512"/>
              <a:gd name="connsiteX1879" fmla="*/ 4758615 w 15162205"/>
              <a:gd name="connsiteY1879" fmla="*/ 4262629 h 9424512"/>
              <a:gd name="connsiteX1880" fmla="*/ 4758615 w 15162205"/>
              <a:gd name="connsiteY1880" fmla="*/ 4246497 h 9424512"/>
              <a:gd name="connsiteX1881" fmla="*/ 4742482 w 15162205"/>
              <a:gd name="connsiteY1881" fmla="*/ 4246497 h 9424512"/>
              <a:gd name="connsiteX1882" fmla="*/ 4113377 w 15162205"/>
              <a:gd name="connsiteY1882" fmla="*/ 4246497 h 9424512"/>
              <a:gd name="connsiteX1883" fmla="*/ 4129509 w 15162205"/>
              <a:gd name="connsiteY1883" fmla="*/ 4262629 h 9424512"/>
              <a:gd name="connsiteX1884" fmla="*/ 4145639 w 15162205"/>
              <a:gd name="connsiteY1884" fmla="*/ 4246497 h 9424512"/>
              <a:gd name="connsiteX1885" fmla="*/ 4113377 w 15162205"/>
              <a:gd name="connsiteY1885" fmla="*/ 4246497 h 9424512"/>
              <a:gd name="connsiteX1886" fmla="*/ 3726237 w 15162205"/>
              <a:gd name="connsiteY1886" fmla="*/ 4246497 h 9424512"/>
              <a:gd name="connsiteX1887" fmla="*/ 3742366 w 15162205"/>
              <a:gd name="connsiteY1887" fmla="*/ 4262629 h 9424512"/>
              <a:gd name="connsiteX1888" fmla="*/ 3726237 w 15162205"/>
              <a:gd name="connsiteY1888" fmla="*/ 4278760 h 9424512"/>
              <a:gd name="connsiteX1889" fmla="*/ 3726237 w 15162205"/>
              <a:gd name="connsiteY1889" fmla="*/ 4262629 h 9424512"/>
              <a:gd name="connsiteX1890" fmla="*/ 3726237 w 15162205"/>
              <a:gd name="connsiteY1890" fmla="*/ 4246497 h 9424512"/>
              <a:gd name="connsiteX1891" fmla="*/ 4339210 w 15162205"/>
              <a:gd name="connsiteY1891" fmla="*/ 4230366 h 9424512"/>
              <a:gd name="connsiteX1892" fmla="*/ 4371470 w 15162205"/>
              <a:gd name="connsiteY1892" fmla="*/ 4246497 h 9424512"/>
              <a:gd name="connsiteX1893" fmla="*/ 4435994 w 15162205"/>
              <a:gd name="connsiteY1893" fmla="*/ 4246497 h 9424512"/>
              <a:gd name="connsiteX1894" fmla="*/ 3677842 w 15162205"/>
              <a:gd name="connsiteY1894" fmla="*/ 4214234 h 9424512"/>
              <a:gd name="connsiteX1895" fmla="*/ 3677842 w 15162205"/>
              <a:gd name="connsiteY1895" fmla="*/ 4230366 h 9424512"/>
              <a:gd name="connsiteX1896" fmla="*/ 3661713 w 15162205"/>
              <a:gd name="connsiteY1896" fmla="*/ 4246497 h 9424512"/>
              <a:gd name="connsiteX1897" fmla="*/ 3661713 w 15162205"/>
              <a:gd name="connsiteY1897" fmla="*/ 4230366 h 9424512"/>
              <a:gd name="connsiteX1898" fmla="*/ 3669778 w 15162205"/>
              <a:gd name="connsiteY1898" fmla="*/ 4222301 h 9424512"/>
              <a:gd name="connsiteX1899" fmla="*/ 3677842 w 15162205"/>
              <a:gd name="connsiteY1899" fmla="*/ 4214234 h 9424512"/>
              <a:gd name="connsiteX1900" fmla="*/ 4258555 w 15162205"/>
              <a:gd name="connsiteY1900" fmla="*/ 4198105 h 9424512"/>
              <a:gd name="connsiteX1901" fmla="*/ 4258555 w 15162205"/>
              <a:gd name="connsiteY1901" fmla="*/ 4214234 h 9424512"/>
              <a:gd name="connsiteX1902" fmla="*/ 4274684 w 15162205"/>
              <a:gd name="connsiteY1902" fmla="*/ 4198105 h 9424512"/>
              <a:gd name="connsiteX1903" fmla="*/ 4258555 w 15162205"/>
              <a:gd name="connsiteY1903" fmla="*/ 4198105 h 9424512"/>
              <a:gd name="connsiteX1904" fmla="*/ 3984330 w 15162205"/>
              <a:gd name="connsiteY1904" fmla="*/ 4198105 h 9424512"/>
              <a:gd name="connsiteX1905" fmla="*/ 3984330 w 15162205"/>
              <a:gd name="connsiteY1905" fmla="*/ 4214234 h 9424512"/>
              <a:gd name="connsiteX1906" fmla="*/ 4016592 w 15162205"/>
              <a:gd name="connsiteY1906" fmla="*/ 4230366 h 9424512"/>
              <a:gd name="connsiteX1907" fmla="*/ 4032723 w 15162205"/>
              <a:gd name="connsiteY1907" fmla="*/ 4230366 h 9424512"/>
              <a:gd name="connsiteX1908" fmla="*/ 4032723 w 15162205"/>
              <a:gd name="connsiteY1908" fmla="*/ 4262629 h 9424512"/>
              <a:gd name="connsiteX1909" fmla="*/ 4048854 w 15162205"/>
              <a:gd name="connsiteY1909" fmla="*/ 4254562 h 9424512"/>
              <a:gd name="connsiteX1910" fmla="*/ 4064985 w 15162205"/>
              <a:gd name="connsiteY1910" fmla="*/ 4246497 h 9424512"/>
              <a:gd name="connsiteX1911" fmla="*/ 4081116 w 15162205"/>
              <a:gd name="connsiteY1911" fmla="*/ 4246497 h 9424512"/>
              <a:gd name="connsiteX1912" fmla="*/ 4040788 w 15162205"/>
              <a:gd name="connsiteY1912" fmla="*/ 4214234 h 9424512"/>
              <a:gd name="connsiteX1913" fmla="*/ 3984330 w 15162205"/>
              <a:gd name="connsiteY1913" fmla="*/ 4198105 h 9424512"/>
              <a:gd name="connsiteX1914" fmla="*/ 4726351 w 15162205"/>
              <a:gd name="connsiteY1914" fmla="*/ 4149712 h 9424512"/>
              <a:gd name="connsiteX1915" fmla="*/ 4726351 w 15162205"/>
              <a:gd name="connsiteY1915" fmla="*/ 4165843 h 9424512"/>
              <a:gd name="connsiteX1916" fmla="*/ 4742482 w 15162205"/>
              <a:gd name="connsiteY1916" fmla="*/ 4165843 h 9424512"/>
              <a:gd name="connsiteX1917" fmla="*/ 4734414 w 15162205"/>
              <a:gd name="connsiteY1917" fmla="*/ 4149712 h 9424512"/>
              <a:gd name="connsiteX1918" fmla="*/ 4726351 w 15162205"/>
              <a:gd name="connsiteY1918" fmla="*/ 4149712 h 9424512"/>
              <a:gd name="connsiteX1919" fmla="*/ 4194029 w 15162205"/>
              <a:gd name="connsiteY1919" fmla="*/ 4149712 h 9424512"/>
              <a:gd name="connsiteX1920" fmla="*/ 4194029 w 15162205"/>
              <a:gd name="connsiteY1920" fmla="*/ 4165843 h 9424512"/>
              <a:gd name="connsiteX1921" fmla="*/ 4210163 w 15162205"/>
              <a:gd name="connsiteY1921" fmla="*/ 4165843 h 9424512"/>
              <a:gd name="connsiteX1922" fmla="*/ 4202097 w 15162205"/>
              <a:gd name="connsiteY1922" fmla="*/ 4149712 h 9424512"/>
              <a:gd name="connsiteX1923" fmla="*/ 4194029 w 15162205"/>
              <a:gd name="connsiteY1923" fmla="*/ 4149712 h 9424512"/>
              <a:gd name="connsiteX1924" fmla="*/ 3887547 w 15162205"/>
              <a:gd name="connsiteY1924" fmla="*/ 4149712 h 9424512"/>
              <a:gd name="connsiteX1925" fmla="*/ 3887547 w 15162205"/>
              <a:gd name="connsiteY1925" fmla="*/ 4165843 h 9424512"/>
              <a:gd name="connsiteX1926" fmla="*/ 3903675 w 15162205"/>
              <a:gd name="connsiteY1926" fmla="*/ 4149712 h 9424512"/>
              <a:gd name="connsiteX1927" fmla="*/ 3887547 w 15162205"/>
              <a:gd name="connsiteY1927" fmla="*/ 4149712 h 9424512"/>
              <a:gd name="connsiteX1928" fmla="*/ 3867382 w 15162205"/>
              <a:gd name="connsiteY1928" fmla="*/ 4141648 h 9424512"/>
              <a:gd name="connsiteX1929" fmla="*/ 3855284 w 15162205"/>
              <a:gd name="connsiteY1929" fmla="*/ 4149712 h 9424512"/>
              <a:gd name="connsiteX1930" fmla="*/ 3871415 w 15162205"/>
              <a:gd name="connsiteY1930" fmla="*/ 4149712 h 9424512"/>
              <a:gd name="connsiteX1931" fmla="*/ 3867382 w 15162205"/>
              <a:gd name="connsiteY1931" fmla="*/ 4141648 h 9424512"/>
              <a:gd name="connsiteX1932" fmla="*/ 4339210 w 15162205"/>
              <a:gd name="connsiteY1932" fmla="*/ 4117451 h 9424512"/>
              <a:gd name="connsiteX1933" fmla="*/ 4339210 w 15162205"/>
              <a:gd name="connsiteY1933" fmla="*/ 4133580 h 9424512"/>
              <a:gd name="connsiteX1934" fmla="*/ 4355342 w 15162205"/>
              <a:gd name="connsiteY1934" fmla="*/ 4117451 h 9424512"/>
              <a:gd name="connsiteX1935" fmla="*/ 4339210 w 15162205"/>
              <a:gd name="connsiteY1935" fmla="*/ 4117451 h 9424512"/>
              <a:gd name="connsiteX1936" fmla="*/ 4246456 w 15162205"/>
              <a:gd name="connsiteY1936" fmla="*/ 4093253 h 9424512"/>
              <a:gd name="connsiteX1937" fmla="*/ 4242426 w 15162205"/>
              <a:gd name="connsiteY1937" fmla="*/ 4101319 h 9424512"/>
              <a:gd name="connsiteX1938" fmla="*/ 4250488 w 15162205"/>
              <a:gd name="connsiteY1938" fmla="*/ 4109384 h 9424512"/>
              <a:gd name="connsiteX1939" fmla="*/ 4258555 w 15162205"/>
              <a:gd name="connsiteY1939" fmla="*/ 4101319 h 9424512"/>
              <a:gd name="connsiteX1940" fmla="*/ 4246456 w 15162205"/>
              <a:gd name="connsiteY1940" fmla="*/ 4093253 h 9424512"/>
              <a:gd name="connsiteX1941" fmla="*/ 3931906 w 15162205"/>
              <a:gd name="connsiteY1941" fmla="*/ 4077124 h 9424512"/>
              <a:gd name="connsiteX1942" fmla="*/ 3919808 w 15162205"/>
              <a:gd name="connsiteY1942" fmla="*/ 4085188 h 9424512"/>
              <a:gd name="connsiteX1943" fmla="*/ 3935937 w 15162205"/>
              <a:gd name="connsiteY1943" fmla="*/ 4085188 h 9424512"/>
              <a:gd name="connsiteX1944" fmla="*/ 3931906 w 15162205"/>
              <a:gd name="connsiteY1944" fmla="*/ 4077124 h 9424512"/>
              <a:gd name="connsiteX1945" fmla="*/ 3613321 w 15162205"/>
              <a:gd name="connsiteY1945" fmla="*/ 4052925 h 9424512"/>
              <a:gd name="connsiteX1946" fmla="*/ 3677842 w 15162205"/>
              <a:gd name="connsiteY1946" fmla="*/ 4052925 h 9424512"/>
              <a:gd name="connsiteX1947" fmla="*/ 3710106 w 15162205"/>
              <a:gd name="connsiteY1947" fmla="*/ 4069058 h 9424512"/>
              <a:gd name="connsiteX1948" fmla="*/ 3564924 w 15162205"/>
              <a:gd name="connsiteY1948" fmla="*/ 4069058 h 9424512"/>
              <a:gd name="connsiteX1949" fmla="*/ 3968199 w 15162205"/>
              <a:gd name="connsiteY1949" fmla="*/ 4036796 h 9424512"/>
              <a:gd name="connsiteX1950" fmla="*/ 4000461 w 15162205"/>
              <a:gd name="connsiteY1950" fmla="*/ 4052925 h 9424512"/>
              <a:gd name="connsiteX1951" fmla="*/ 4016592 w 15162205"/>
              <a:gd name="connsiteY1951" fmla="*/ 4101319 h 9424512"/>
              <a:gd name="connsiteX1952" fmla="*/ 4032723 w 15162205"/>
              <a:gd name="connsiteY1952" fmla="*/ 4117451 h 9424512"/>
              <a:gd name="connsiteX1953" fmla="*/ 4081116 w 15162205"/>
              <a:gd name="connsiteY1953" fmla="*/ 4101319 h 9424512"/>
              <a:gd name="connsiteX1954" fmla="*/ 4113377 w 15162205"/>
              <a:gd name="connsiteY1954" fmla="*/ 4101319 h 9424512"/>
              <a:gd name="connsiteX1955" fmla="*/ 4097247 w 15162205"/>
              <a:gd name="connsiteY1955" fmla="*/ 4085188 h 9424512"/>
              <a:gd name="connsiteX1956" fmla="*/ 4073050 w 15162205"/>
              <a:gd name="connsiteY1956" fmla="*/ 4077121 h 9424512"/>
              <a:gd name="connsiteX1957" fmla="*/ 4064985 w 15162205"/>
              <a:gd name="connsiteY1957" fmla="*/ 4069058 h 9424512"/>
              <a:gd name="connsiteX1958" fmla="*/ 4064985 w 15162205"/>
              <a:gd name="connsiteY1958" fmla="*/ 4052925 h 9424512"/>
              <a:gd name="connsiteX1959" fmla="*/ 4048854 w 15162205"/>
              <a:gd name="connsiteY1959" fmla="*/ 4052925 h 9424512"/>
              <a:gd name="connsiteX1960" fmla="*/ 4032723 w 15162205"/>
              <a:gd name="connsiteY1960" fmla="*/ 4052925 h 9424512"/>
              <a:gd name="connsiteX1961" fmla="*/ 4024657 w 15162205"/>
              <a:gd name="connsiteY1961" fmla="*/ 4044862 h 9424512"/>
              <a:gd name="connsiteX1962" fmla="*/ 4000461 w 15162205"/>
              <a:gd name="connsiteY1962" fmla="*/ 4036796 h 9424512"/>
              <a:gd name="connsiteX1963" fmla="*/ 4216211 w 15162205"/>
              <a:gd name="connsiteY1963" fmla="*/ 4031753 h 9424512"/>
              <a:gd name="connsiteX1964" fmla="*/ 4210163 w 15162205"/>
              <a:gd name="connsiteY1964" fmla="*/ 4036796 h 9424512"/>
              <a:gd name="connsiteX1965" fmla="*/ 4242426 w 15162205"/>
              <a:gd name="connsiteY1965" fmla="*/ 4052925 h 9424512"/>
              <a:gd name="connsiteX1966" fmla="*/ 4323079 w 15162205"/>
              <a:gd name="connsiteY1966" fmla="*/ 4085188 h 9424512"/>
              <a:gd name="connsiteX1967" fmla="*/ 4339210 w 15162205"/>
              <a:gd name="connsiteY1967" fmla="*/ 4093253 h 9424512"/>
              <a:gd name="connsiteX1968" fmla="*/ 4371470 w 15162205"/>
              <a:gd name="connsiteY1968" fmla="*/ 4085188 h 9424512"/>
              <a:gd name="connsiteX1969" fmla="*/ 4306948 w 15162205"/>
              <a:gd name="connsiteY1969" fmla="*/ 4052925 h 9424512"/>
              <a:gd name="connsiteX1970" fmla="*/ 4216211 w 15162205"/>
              <a:gd name="connsiteY1970" fmla="*/ 4031753 h 9424512"/>
              <a:gd name="connsiteX1971" fmla="*/ 4581172 w 15162205"/>
              <a:gd name="connsiteY1971" fmla="*/ 4020664 h 9424512"/>
              <a:gd name="connsiteX1972" fmla="*/ 4565041 w 15162205"/>
              <a:gd name="connsiteY1972" fmla="*/ 4036796 h 9424512"/>
              <a:gd name="connsiteX1973" fmla="*/ 4565041 w 15162205"/>
              <a:gd name="connsiteY1973" fmla="*/ 4052925 h 9424512"/>
              <a:gd name="connsiteX1974" fmla="*/ 4581172 w 15162205"/>
              <a:gd name="connsiteY1974" fmla="*/ 4036796 h 9424512"/>
              <a:gd name="connsiteX1975" fmla="*/ 4419865 w 15162205"/>
              <a:gd name="connsiteY1975" fmla="*/ 4020664 h 9424512"/>
              <a:gd name="connsiteX1976" fmla="*/ 4435994 w 15162205"/>
              <a:gd name="connsiteY1976" fmla="*/ 4036796 h 9424512"/>
              <a:gd name="connsiteX1977" fmla="*/ 4435994 w 15162205"/>
              <a:gd name="connsiteY1977" fmla="*/ 4020664 h 9424512"/>
              <a:gd name="connsiteX1978" fmla="*/ 4419865 w 15162205"/>
              <a:gd name="connsiteY1978" fmla="*/ 4020664 h 9424512"/>
              <a:gd name="connsiteX1979" fmla="*/ 4145639 w 15162205"/>
              <a:gd name="connsiteY1979" fmla="*/ 4020664 h 9424512"/>
              <a:gd name="connsiteX1980" fmla="*/ 4097247 w 15162205"/>
              <a:gd name="connsiteY1980" fmla="*/ 4036796 h 9424512"/>
              <a:gd name="connsiteX1981" fmla="*/ 4097247 w 15162205"/>
              <a:gd name="connsiteY1981" fmla="*/ 4052925 h 9424512"/>
              <a:gd name="connsiteX1982" fmla="*/ 4129509 w 15162205"/>
              <a:gd name="connsiteY1982" fmla="*/ 4069058 h 9424512"/>
              <a:gd name="connsiteX1983" fmla="*/ 4129509 w 15162205"/>
              <a:gd name="connsiteY1983" fmla="*/ 4052925 h 9424512"/>
              <a:gd name="connsiteX1984" fmla="*/ 4145639 w 15162205"/>
              <a:gd name="connsiteY1984" fmla="*/ 4036796 h 9424512"/>
              <a:gd name="connsiteX1985" fmla="*/ 4161770 w 15162205"/>
              <a:gd name="connsiteY1985" fmla="*/ 4052925 h 9424512"/>
              <a:gd name="connsiteX1986" fmla="*/ 3919808 w 15162205"/>
              <a:gd name="connsiteY1986" fmla="*/ 4020664 h 9424512"/>
              <a:gd name="connsiteX1987" fmla="*/ 3952068 w 15162205"/>
              <a:gd name="connsiteY1987" fmla="*/ 4036796 h 9424512"/>
              <a:gd name="connsiteX1988" fmla="*/ 3952068 w 15162205"/>
              <a:gd name="connsiteY1988" fmla="*/ 4020664 h 9424512"/>
              <a:gd name="connsiteX1989" fmla="*/ 3871415 w 15162205"/>
              <a:gd name="connsiteY1989" fmla="*/ 4020664 h 9424512"/>
              <a:gd name="connsiteX1990" fmla="*/ 3855284 w 15162205"/>
              <a:gd name="connsiteY1990" fmla="*/ 4036796 h 9424512"/>
              <a:gd name="connsiteX1991" fmla="*/ 3871415 w 15162205"/>
              <a:gd name="connsiteY1991" fmla="*/ 4052925 h 9424512"/>
              <a:gd name="connsiteX1992" fmla="*/ 3887547 w 15162205"/>
              <a:gd name="connsiteY1992" fmla="*/ 4036796 h 9424512"/>
              <a:gd name="connsiteX1993" fmla="*/ 3871415 w 15162205"/>
              <a:gd name="connsiteY1993" fmla="*/ 4020664 h 9424512"/>
              <a:gd name="connsiteX1994" fmla="*/ 4355342 w 15162205"/>
              <a:gd name="connsiteY1994" fmla="*/ 4004534 h 9424512"/>
              <a:gd name="connsiteX1995" fmla="*/ 4355342 w 15162205"/>
              <a:gd name="connsiteY1995" fmla="*/ 4020664 h 9424512"/>
              <a:gd name="connsiteX1996" fmla="*/ 4387601 w 15162205"/>
              <a:gd name="connsiteY1996" fmla="*/ 4020664 h 9424512"/>
              <a:gd name="connsiteX1997" fmla="*/ 3976264 w 15162205"/>
              <a:gd name="connsiteY1997" fmla="*/ 3988403 h 9424512"/>
              <a:gd name="connsiteX1998" fmla="*/ 3984330 w 15162205"/>
              <a:gd name="connsiteY1998" fmla="*/ 4004534 h 9424512"/>
              <a:gd name="connsiteX1999" fmla="*/ 4016592 w 15162205"/>
              <a:gd name="connsiteY1999" fmla="*/ 4020664 h 9424512"/>
              <a:gd name="connsiteX2000" fmla="*/ 4064985 w 15162205"/>
              <a:gd name="connsiteY2000" fmla="*/ 4036796 h 9424512"/>
              <a:gd name="connsiteX2001" fmla="*/ 4064985 w 15162205"/>
              <a:gd name="connsiteY2001" fmla="*/ 4020664 h 9424512"/>
              <a:gd name="connsiteX2002" fmla="*/ 4048854 w 15162205"/>
              <a:gd name="connsiteY2002" fmla="*/ 4020664 h 9424512"/>
              <a:gd name="connsiteX2003" fmla="*/ 4048854 w 15162205"/>
              <a:gd name="connsiteY2003" fmla="*/ 4004534 h 9424512"/>
              <a:gd name="connsiteX2004" fmla="*/ 4016592 w 15162205"/>
              <a:gd name="connsiteY2004" fmla="*/ 3988403 h 9424512"/>
              <a:gd name="connsiteX2005" fmla="*/ 4008526 w 15162205"/>
              <a:gd name="connsiteY2005" fmla="*/ 4004534 h 9424512"/>
              <a:gd name="connsiteX2006" fmla="*/ 4000461 w 15162205"/>
              <a:gd name="connsiteY2006" fmla="*/ 3988403 h 9424512"/>
              <a:gd name="connsiteX2007" fmla="*/ 3976264 w 15162205"/>
              <a:gd name="connsiteY2007" fmla="*/ 3988403 h 9424512"/>
              <a:gd name="connsiteX2008" fmla="*/ 4581172 w 15162205"/>
              <a:gd name="connsiteY2008" fmla="*/ 3980339 h 9424512"/>
              <a:gd name="connsiteX2009" fmla="*/ 4565041 w 15162205"/>
              <a:gd name="connsiteY2009" fmla="*/ 3988403 h 9424512"/>
              <a:gd name="connsiteX2010" fmla="*/ 4581172 w 15162205"/>
              <a:gd name="connsiteY2010" fmla="*/ 3988403 h 9424512"/>
              <a:gd name="connsiteX2011" fmla="*/ 4597306 w 15162205"/>
              <a:gd name="connsiteY2011" fmla="*/ 3988403 h 9424512"/>
              <a:gd name="connsiteX2012" fmla="*/ 4581172 w 15162205"/>
              <a:gd name="connsiteY2012" fmla="*/ 3980339 h 9424512"/>
              <a:gd name="connsiteX2013" fmla="*/ 4327111 w 15162205"/>
              <a:gd name="connsiteY2013" fmla="*/ 3980339 h 9424512"/>
              <a:gd name="connsiteX2014" fmla="*/ 4323079 w 15162205"/>
              <a:gd name="connsiteY2014" fmla="*/ 3988403 h 9424512"/>
              <a:gd name="connsiteX2015" fmla="*/ 4339210 w 15162205"/>
              <a:gd name="connsiteY2015" fmla="*/ 3988403 h 9424512"/>
              <a:gd name="connsiteX2016" fmla="*/ 4327111 w 15162205"/>
              <a:gd name="connsiteY2016" fmla="*/ 3980339 h 9424512"/>
              <a:gd name="connsiteX2017" fmla="*/ 3952068 w 15162205"/>
              <a:gd name="connsiteY2017" fmla="*/ 3972271 h 9424512"/>
              <a:gd name="connsiteX2018" fmla="*/ 3935937 w 15162205"/>
              <a:gd name="connsiteY2018" fmla="*/ 3988403 h 9424512"/>
              <a:gd name="connsiteX2019" fmla="*/ 3919808 w 15162205"/>
              <a:gd name="connsiteY2019" fmla="*/ 3988403 h 9424512"/>
              <a:gd name="connsiteX2020" fmla="*/ 3927872 w 15162205"/>
              <a:gd name="connsiteY2020" fmla="*/ 4004534 h 9424512"/>
              <a:gd name="connsiteX2021" fmla="*/ 3952068 w 15162205"/>
              <a:gd name="connsiteY2021" fmla="*/ 3988403 h 9424512"/>
              <a:gd name="connsiteX2022" fmla="*/ 3952068 w 15162205"/>
              <a:gd name="connsiteY2022" fmla="*/ 3972271 h 9424512"/>
              <a:gd name="connsiteX2023" fmla="*/ 4419865 w 15162205"/>
              <a:gd name="connsiteY2023" fmla="*/ 3956142 h 9424512"/>
              <a:gd name="connsiteX2024" fmla="*/ 4403734 w 15162205"/>
              <a:gd name="connsiteY2024" fmla="*/ 3972271 h 9424512"/>
              <a:gd name="connsiteX2025" fmla="*/ 4411797 w 15162205"/>
              <a:gd name="connsiteY2025" fmla="*/ 3988403 h 9424512"/>
              <a:gd name="connsiteX2026" fmla="*/ 4427930 w 15162205"/>
              <a:gd name="connsiteY2026" fmla="*/ 3988403 h 9424512"/>
              <a:gd name="connsiteX2027" fmla="*/ 4435994 w 15162205"/>
              <a:gd name="connsiteY2027" fmla="*/ 3988403 h 9424512"/>
              <a:gd name="connsiteX2028" fmla="*/ 4435994 w 15162205"/>
              <a:gd name="connsiteY2028" fmla="*/ 3972271 h 9424512"/>
              <a:gd name="connsiteX2029" fmla="*/ 4419865 w 15162205"/>
              <a:gd name="connsiteY2029" fmla="*/ 3956142 h 9424512"/>
              <a:gd name="connsiteX2030" fmla="*/ 4137573 w 15162205"/>
              <a:gd name="connsiteY2030" fmla="*/ 3956142 h 9424512"/>
              <a:gd name="connsiteX2031" fmla="*/ 4145639 w 15162205"/>
              <a:gd name="connsiteY2031" fmla="*/ 3972271 h 9424512"/>
              <a:gd name="connsiteX2032" fmla="*/ 4161770 w 15162205"/>
              <a:gd name="connsiteY2032" fmla="*/ 3988403 h 9424512"/>
              <a:gd name="connsiteX2033" fmla="*/ 4242426 w 15162205"/>
              <a:gd name="connsiteY2033" fmla="*/ 3988403 h 9424512"/>
              <a:gd name="connsiteX2034" fmla="*/ 4266621 w 15162205"/>
              <a:gd name="connsiteY2034" fmla="*/ 3996467 h 9424512"/>
              <a:gd name="connsiteX2035" fmla="*/ 4266621 w 15162205"/>
              <a:gd name="connsiteY2035" fmla="*/ 3980338 h 9424512"/>
              <a:gd name="connsiteX2036" fmla="*/ 4202097 w 15162205"/>
              <a:gd name="connsiteY2036" fmla="*/ 3964207 h 9424512"/>
              <a:gd name="connsiteX2037" fmla="*/ 4137573 w 15162205"/>
              <a:gd name="connsiteY2037" fmla="*/ 3956142 h 9424512"/>
              <a:gd name="connsiteX2038" fmla="*/ 3766564 w 15162205"/>
              <a:gd name="connsiteY2038" fmla="*/ 3956142 h 9424512"/>
              <a:gd name="connsiteX2039" fmla="*/ 3758496 w 15162205"/>
              <a:gd name="connsiteY2039" fmla="*/ 3972271 h 9424512"/>
              <a:gd name="connsiteX2040" fmla="*/ 3742366 w 15162205"/>
              <a:gd name="connsiteY2040" fmla="*/ 3972271 h 9424512"/>
              <a:gd name="connsiteX2041" fmla="*/ 3710106 w 15162205"/>
              <a:gd name="connsiteY2041" fmla="*/ 3988403 h 9424512"/>
              <a:gd name="connsiteX2042" fmla="*/ 3726237 w 15162205"/>
              <a:gd name="connsiteY2042" fmla="*/ 3988403 h 9424512"/>
              <a:gd name="connsiteX2043" fmla="*/ 3726237 w 15162205"/>
              <a:gd name="connsiteY2043" fmla="*/ 4004534 h 9424512"/>
              <a:gd name="connsiteX2044" fmla="*/ 3758496 w 15162205"/>
              <a:gd name="connsiteY2044" fmla="*/ 4020664 h 9424512"/>
              <a:gd name="connsiteX2045" fmla="*/ 3790760 w 15162205"/>
              <a:gd name="connsiteY2045" fmla="*/ 4036796 h 9424512"/>
              <a:gd name="connsiteX2046" fmla="*/ 3790760 w 15162205"/>
              <a:gd name="connsiteY2046" fmla="*/ 4020664 h 9424512"/>
              <a:gd name="connsiteX2047" fmla="*/ 3790760 w 15162205"/>
              <a:gd name="connsiteY2047" fmla="*/ 4004534 h 9424512"/>
              <a:gd name="connsiteX2048" fmla="*/ 3806892 w 15162205"/>
              <a:gd name="connsiteY2048" fmla="*/ 4004534 h 9424512"/>
              <a:gd name="connsiteX2049" fmla="*/ 3823020 w 15162205"/>
              <a:gd name="connsiteY2049" fmla="*/ 4004534 h 9424512"/>
              <a:gd name="connsiteX2050" fmla="*/ 3847216 w 15162205"/>
              <a:gd name="connsiteY2050" fmla="*/ 4004534 h 9424512"/>
              <a:gd name="connsiteX2051" fmla="*/ 3855284 w 15162205"/>
              <a:gd name="connsiteY2051" fmla="*/ 4004534 h 9424512"/>
              <a:gd name="connsiteX2052" fmla="*/ 3823020 w 15162205"/>
              <a:gd name="connsiteY2052" fmla="*/ 3988403 h 9424512"/>
              <a:gd name="connsiteX2053" fmla="*/ 3823020 w 15162205"/>
              <a:gd name="connsiteY2053" fmla="*/ 3972271 h 9424512"/>
              <a:gd name="connsiteX2054" fmla="*/ 3790760 w 15162205"/>
              <a:gd name="connsiteY2054" fmla="*/ 3956142 h 9424512"/>
              <a:gd name="connsiteX2055" fmla="*/ 3766564 w 15162205"/>
              <a:gd name="connsiteY2055" fmla="*/ 3956142 h 9424512"/>
              <a:gd name="connsiteX2056" fmla="*/ 4355342 w 15162205"/>
              <a:gd name="connsiteY2056" fmla="*/ 3940010 h 9424512"/>
              <a:gd name="connsiteX2057" fmla="*/ 4323079 w 15162205"/>
              <a:gd name="connsiteY2057" fmla="*/ 3956142 h 9424512"/>
              <a:gd name="connsiteX2058" fmla="*/ 4323079 w 15162205"/>
              <a:gd name="connsiteY2058" fmla="*/ 3972271 h 9424512"/>
              <a:gd name="connsiteX2059" fmla="*/ 4347273 w 15162205"/>
              <a:gd name="connsiteY2059" fmla="*/ 3972271 h 9424512"/>
              <a:gd name="connsiteX2060" fmla="*/ 4355342 w 15162205"/>
              <a:gd name="connsiteY2060" fmla="*/ 3972271 h 9424512"/>
              <a:gd name="connsiteX2061" fmla="*/ 4371470 w 15162205"/>
              <a:gd name="connsiteY2061" fmla="*/ 3972271 h 9424512"/>
              <a:gd name="connsiteX2062" fmla="*/ 4355342 w 15162205"/>
              <a:gd name="connsiteY2062" fmla="*/ 3956142 h 9424512"/>
              <a:gd name="connsiteX2063" fmla="*/ 3843184 w 15162205"/>
              <a:gd name="connsiteY2063" fmla="*/ 3929929 h 9424512"/>
              <a:gd name="connsiteX2064" fmla="*/ 3839151 w 15162205"/>
              <a:gd name="connsiteY2064" fmla="*/ 3940010 h 9424512"/>
              <a:gd name="connsiteX2065" fmla="*/ 3823020 w 15162205"/>
              <a:gd name="connsiteY2065" fmla="*/ 3956142 h 9424512"/>
              <a:gd name="connsiteX2066" fmla="*/ 3839151 w 15162205"/>
              <a:gd name="connsiteY2066" fmla="*/ 3948075 h 9424512"/>
              <a:gd name="connsiteX2067" fmla="*/ 3847216 w 15162205"/>
              <a:gd name="connsiteY2067" fmla="*/ 3948075 h 9424512"/>
              <a:gd name="connsiteX2068" fmla="*/ 3871415 w 15162205"/>
              <a:gd name="connsiteY2068" fmla="*/ 3972271 h 9424512"/>
              <a:gd name="connsiteX2069" fmla="*/ 3871415 w 15162205"/>
              <a:gd name="connsiteY2069" fmla="*/ 3988403 h 9424512"/>
              <a:gd name="connsiteX2070" fmla="*/ 3887547 w 15162205"/>
              <a:gd name="connsiteY2070" fmla="*/ 4004534 h 9424512"/>
              <a:gd name="connsiteX2071" fmla="*/ 3903675 w 15162205"/>
              <a:gd name="connsiteY2071" fmla="*/ 3972271 h 9424512"/>
              <a:gd name="connsiteX2072" fmla="*/ 3903675 w 15162205"/>
              <a:gd name="connsiteY2072" fmla="*/ 3940010 h 9424512"/>
              <a:gd name="connsiteX2073" fmla="*/ 3887547 w 15162205"/>
              <a:gd name="connsiteY2073" fmla="*/ 3940010 h 9424512"/>
              <a:gd name="connsiteX2074" fmla="*/ 3855284 w 15162205"/>
              <a:gd name="connsiteY2074" fmla="*/ 3931946 h 9424512"/>
              <a:gd name="connsiteX2075" fmla="*/ 3843184 w 15162205"/>
              <a:gd name="connsiteY2075" fmla="*/ 3929929 h 9424512"/>
              <a:gd name="connsiteX2076" fmla="*/ 4274684 w 15162205"/>
              <a:gd name="connsiteY2076" fmla="*/ 3923879 h 9424512"/>
              <a:gd name="connsiteX2077" fmla="*/ 4290817 w 15162205"/>
              <a:gd name="connsiteY2077" fmla="*/ 3940010 h 9424512"/>
              <a:gd name="connsiteX2078" fmla="*/ 4290817 w 15162205"/>
              <a:gd name="connsiteY2078" fmla="*/ 3923879 h 9424512"/>
              <a:gd name="connsiteX2079" fmla="*/ 4274684 w 15162205"/>
              <a:gd name="connsiteY2079" fmla="*/ 3923879 h 9424512"/>
              <a:gd name="connsiteX2080" fmla="*/ 3774628 w 15162205"/>
              <a:gd name="connsiteY2080" fmla="*/ 3923879 h 9424512"/>
              <a:gd name="connsiteX2081" fmla="*/ 3758496 w 15162205"/>
              <a:gd name="connsiteY2081" fmla="*/ 3940010 h 9424512"/>
              <a:gd name="connsiteX2082" fmla="*/ 3790760 w 15162205"/>
              <a:gd name="connsiteY2082" fmla="*/ 3940010 h 9424512"/>
              <a:gd name="connsiteX2083" fmla="*/ 3806892 w 15162205"/>
              <a:gd name="connsiteY2083" fmla="*/ 3940010 h 9424512"/>
              <a:gd name="connsiteX2084" fmla="*/ 3274571 w 15162205"/>
              <a:gd name="connsiteY2084" fmla="*/ 3907749 h 9424512"/>
              <a:gd name="connsiteX2085" fmla="*/ 3290701 w 15162205"/>
              <a:gd name="connsiteY2085" fmla="*/ 3923879 h 9424512"/>
              <a:gd name="connsiteX2086" fmla="*/ 3274571 w 15162205"/>
              <a:gd name="connsiteY2086" fmla="*/ 3923879 h 9424512"/>
              <a:gd name="connsiteX2087" fmla="*/ 3538714 w 15162205"/>
              <a:gd name="connsiteY2087" fmla="*/ 3897667 h 9424512"/>
              <a:gd name="connsiteX2088" fmla="*/ 3556862 w 15162205"/>
              <a:gd name="connsiteY2088" fmla="*/ 3899683 h 9424512"/>
              <a:gd name="connsiteX2089" fmla="*/ 3613321 w 15162205"/>
              <a:gd name="connsiteY2089" fmla="*/ 3907749 h 9424512"/>
              <a:gd name="connsiteX2090" fmla="*/ 3661713 w 15162205"/>
              <a:gd name="connsiteY2090" fmla="*/ 3907749 h 9424512"/>
              <a:gd name="connsiteX2091" fmla="*/ 3661713 w 15162205"/>
              <a:gd name="connsiteY2091" fmla="*/ 3940010 h 9424512"/>
              <a:gd name="connsiteX2092" fmla="*/ 3629451 w 15162205"/>
              <a:gd name="connsiteY2092" fmla="*/ 3956142 h 9424512"/>
              <a:gd name="connsiteX2093" fmla="*/ 3597187 w 15162205"/>
              <a:gd name="connsiteY2093" fmla="*/ 3940010 h 9424512"/>
              <a:gd name="connsiteX2094" fmla="*/ 3548797 w 15162205"/>
              <a:gd name="connsiteY2094" fmla="*/ 3923879 h 9424512"/>
              <a:gd name="connsiteX2095" fmla="*/ 3532666 w 15162205"/>
              <a:gd name="connsiteY2095" fmla="*/ 3907749 h 9424512"/>
              <a:gd name="connsiteX2096" fmla="*/ 3538714 w 15162205"/>
              <a:gd name="connsiteY2096" fmla="*/ 3897667 h 9424512"/>
              <a:gd name="connsiteX2097" fmla="*/ 4694089 w 15162205"/>
              <a:gd name="connsiteY2097" fmla="*/ 3891617 h 9424512"/>
              <a:gd name="connsiteX2098" fmla="*/ 4694089 w 15162205"/>
              <a:gd name="connsiteY2098" fmla="*/ 3907749 h 9424512"/>
              <a:gd name="connsiteX2099" fmla="*/ 4710219 w 15162205"/>
              <a:gd name="connsiteY2099" fmla="*/ 3891617 h 9424512"/>
              <a:gd name="connsiteX2100" fmla="*/ 4694089 w 15162205"/>
              <a:gd name="connsiteY2100" fmla="*/ 3891617 h 9424512"/>
              <a:gd name="connsiteX2101" fmla="*/ 3468142 w 15162205"/>
              <a:gd name="connsiteY2101" fmla="*/ 3891617 h 9424512"/>
              <a:gd name="connsiteX2102" fmla="*/ 3492337 w 15162205"/>
              <a:gd name="connsiteY2102" fmla="*/ 3899683 h 9424512"/>
              <a:gd name="connsiteX2103" fmla="*/ 3500404 w 15162205"/>
              <a:gd name="connsiteY2103" fmla="*/ 3907749 h 9424512"/>
              <a:gd name="connsiteX2104" fmla="*/ 3484275 w 15162205"/>
              <a:gd name="connsiteY2104" fmla="*/ 3907749 h 9424512"/>
              <a:gd name="connsiteX2105" fmla="*/ 3403618 w 15162205"/>
              <a:gd name="connsiteY2105" fmla="*/ 3891617 h 9424512"/>
              <a:gd name="connsiteX2106" fmla="*/ 3419749 w 15162205"/>
              <a:gd name="connsiteY2106" fmla="*/ 3891617 h 9424512"/>
              <a:gd name="connsiteX2107" fmla="*/ 3435880 w 15162205"/>
              <a:gd name="connsiteY2107" fmla="*/ 3891617 h 9424512"/>
              <a:gd name="connsiteX2108" fmla="*/ 3468142 w 15162205"/>
              <a:gd name="connsiteY2108" fmla="*/ 3907749 h 9424512"/>
              <a:gd name="connsiteX2109" fmla="*/ 3435880 w 15162205"/>
              <a:gd name="connsiteY2109" fmla="*/ 3907749 h 9424512"/>
              <a:gd name="connsiteX2110" fmla="*/ 3419749 w 15162205"/>
              <a:gd name="connsiteY2110" fmla="*/ 3923879 h 9424512"/>
              <a:gd name="connsiteX2111" fmla="*/ 3403618 w 15162205"/>
              <a:gd name="connsiteY2111" fmla="*/ 3907749 h 9424512"/>
              <a:gd name="connsiteX2112" fmla="*/ 3403618 w 15162205"/>
              <a:gd name="connsiteY2112" fmla="*/ 3891617 h 9424512"/>
              <a:gd name="connsiteX2113" fmla="*/ 4048854 w 15162205"/>
              <a:gd name="connsiteY2113" fmla="*/ 3875488 h 9424512"/>
              <a:gd name="connsiteX2114" fmla="*/ 4032723 w 15162205"/>
              <a:gd name="connsiteY2114" fmla="*/ 3891617 h 9424512"/>
              <a:gd name="connsiteX2115" fmla="*/ 4097247 w 15162205"/>
              <a:gd name="connsiteY2115" fmla="*/ 3907749 h 9424512"/>
              <a:gd name="connsiteX2116" fmla="*/ 4113377 w 15162205"/>
              <a:gd name="connsiteY2116" fmla="*/ 3891617 h 9424512"/>
              <a:gd name="connsiteX2117" fmla="*/ 3944003 w 15162205"/>
              <a:gd name="connsiteY2117" fmla="*/ 3859355 h 9424512"/>
              <a:gd name="connsiteX2118" fmla="*/ 3935937 w 15162205"/>
              <a:gd name="connsiteY2118" fmla="*/ 3875488 h 9424512"/>
              <a:gd name="connsiteX2119" fmla="*/ 3952068 w 15162205"/>
              <a:gd name="connsiteY2119" fmla="*/ 3891617 h 9424512"/>
              <a:gd name="connsiteX2120" fmla="*/ 3960133 w 15162205"/>
              <a:gd name="connsiteY2120" fmla="*/ 3875488 h 9424512"/>
              <a:gd name="connsiteX2121" fmla="*/ 3944003 w 15162205"/>
              <a:gd name="connsiteY2121" fmla="*/ 3859355 h 9424512"/>
              <a:gd name="connsiteX2122" fmla="*/ 3568959 w 15162205"/>
              <a:gd name="connsiteY2122" fmla="*/ 3851292 h 9424512"/>
              <a:gd name="connsiteX2123" fmla="*/ 3597187 w 15162205"/>
              <a:gd name="connsiteY2123" fmla="*/ 3859355 h 9424512"/>
              <a:gd name="connsiteX2124" fmla="*/ 3564924 w 15162205"/>
              <a:gd name="connsiteY2124" fmla="*/ 3875488 h 9424512"/>
              <a:gd name="connsiteX2125" fmla="*/ 3548797 w 15162205"/>
              <a:gd name="connsiteY2125" fmla="*/ 3859355 h 9424512"/>
              <a:gd name="connsiteX2126" fmla="*/ 3568959 w 15162205"/>
              <a:gd name="connsiteY2126" fmla="*/ 3851292 h 9424512"/>
              <a:gd name="connsiteX2127" fmla="*/ 4339210 w 15162205"/>
              <a:gd name="connsiteY2127" fmla="*/ 3843225 h 9424512"/>
              <a:gd name="connsiteX2128" fmla="*/ 4355342 w 15162205"/>
              <a:gd name="connsiteY2128" fmla="*/ 3859355 h 9424512"/>
              <a:gd name="connsiteX2129" fmla="*/ 4355342 w 15162205"/>
              <a:gd name="connsiteY2129" fmla="*/ 3843225 h 9424512"/>
              <a:gd name="connsiteX2130" fmla="*/ 4339210 w 15162205"/>
              <a:gd name="connsiteY2130" fmla="*/ 3843225 h 9424512"/>
              <a:gd name="connsiteX2131" fmla="*/ 3548797 w 15162205"/>
              <a:gd name="connsiteY2131" fmla="*/ 3827094 h 9424512"/>
              <a:gd name="connsiteX2132" fmla="*/ 3548797 w 15162205"/>
              <a:gd name="connsiteY2132" fmla="*/ 3835160 h 9424512"/>
              <a:gd name="connsiteX2133" fmla="*/ 3540728 w 15162205"/>
              <a:gd name="connsiteY2133" fmla="*/ 3843225 h 9424512"/>
              <a:gd name="connsiteX2134" fmla="*/ 3532666 w 15162205"/>
              <a:gd name="connsiteY2134" fmla="*/ 3835160 h 9424512"/>
              <a:gd name="connsiteX2135" fmla="*/ 3548797 w 15162205"/>
              <a:gd name="connsiteY2135" fmla="*/ 3827094 h 9424512"/>
              <a:gd name="connsiteX2136" fmla="*/ 4153705 w 15162205"/>
              <a:gd name="connsiteY2136" fmla="*/ 3810962 h 9424512"/>
              <a:gd name="connsiteX2137" fmla="*/ 4145639 w 15162205"/>
              <a:gd name="connsiteY2137" fmla="*/ 3827094 h 9424512"/>
              <a:gd name="connsiteX2138" fmla="*/ 4161770 w 15162205"/>
              <a:gd name="connsiteY2138" fmla="*/ 3827094 h 9424512"/>
              <a:gd name="connsiteX2139" fmla="*/ 4177901 w 15162205"/>
              <a:gd name="connsiteY2139" fmla="*/ 3827094 h 9424512"/>
              <a:gd name="connsiteX2140" fmla="*/ 4169836 w 15162205"/>
              <a:gd name="connsiteY2140" fmla="*/ 3810962 h 9424512"/>
              <a:gd name="connsiteX2141" fmla="*/ 4161770 w 15162205"/>
              <a:gd name="connsiteY2141" fmla="*/ 3810962 h 9424512"/>
              <a:gd name="connsiteX2142" fmla="*/ 4153705 w 15162205"/>
              <a:gd name="connsiteY2142" fmla="*/ 3810962 h 9424512"/>
              <a:gd name="connsiteX2143" fmla="*/ 3911743 w 15162205"/>
              <a:gd name="connsiteY2143" fmla="*/ 3754507 h 9424512"/>
              <a:gd name="connsiteX2144" fmla="*/ 3887547 w 15162205"/>
              <a:gd name="connsiteY2144" fmla="*/ 3762570 h 9424512"/>
              <a:gd name="connsiteX2145" fmla="*/ 3887547 w 15162205"/>
              <a:gd name="connsiteY2145" fmla="*/ 3778701 h 9424512"/>
              <a:gd name="connsiteX2146" fmla="*/ 3903675 w 15162205"/>
              <a:gd name="connsiteY2146" fmla="*/ 3778701 h 9424512"/>
              <a:gd name="connsiteX2147" fmla="*/ 3919808 w 15162205"/>
              <a:gd name="connsiteY2147" fmla="*/ 3762570 h 9424512"/>
              <a:gd name="connsiteX2148" fmla="*/ 3911743 w 15162205"/>
              <a:gd name="connsiteY2148" fmla="*/ 3754507 h 9424512"/>
              <a:gd name="connsiteX2149" fmla="*/ 3548797 w 15162205"/>
              <a:gd name="connsiteY2149" fmla="*/ 3746440 h 9424512"/>
              <a:gd name="connsiteX2150" fmla="*/ 3564924 w 15162205"/>
              <a:gd name="connsiteY2150" fmla="*/ 3746440 h 9424512"/>
              <a:gd name="connsiteX2151" fmla="*/ 3556862 w 15162205"/>
              <a:gd name="connsiteY2151" fmla="*/ 3762570 h 9424512"/>
              <a:gd name="connsiteX2152" fmla="*/ 3548797 w 15162205"/>
              <a:gd name="connsiteY2152" fmla="*/ 3746440 h 9424512"/>
              <a:gd name="connsiteX2153" fmla="*/ 3710106 w 15162205"/>
              <a:gd name="connsiteY2153" fmla="*/ 3730308 h 9424512"/>
              <a:gd name="connsiteX2154" fmla="*/ 3718169 w 15162205"/>
              <a:gd name="connsiteY2154" fmla="*/ 3754505 h 9424512"/>
              <a:gd name="connsiteX2155" fmla="*/ 3726237 w 15162205"/>
              <a:gd name="connsiteY2155" fmla="*/ 3762570 h 9424512"/>
              <a:gd name="connsiteX2156" fmla="*/ 3710106 w 15162205"/>
              <a:gd name="connsiteY2156" fmla="*/ 3778701 h 9424512"/>
              <a:gd name="connsiteX2157" fmla="*/ 3726237 w 15162205"/>
              <a:gd name="connsiteY2157" fmla="*/ 3794833 h 9424512"/>
              <a:gd name="connsiteX2158" fmla="*/ 3790760 w 15162205"/>
              <a:gd name="connsiteY2158" fmla="*/ 3810962 h 9424512"/>
              <a:gd name="connsiteX2159" fmla="*/ 3798824 w 15162205"/>
              <a:gd name="connsiteY2159" fmla="*/ 3794833 h 9424512"/>
              <a:gd name="connsiteX2160" fmla="*/ 3798824 w 15162205"/>
              <a:gd name="connsiteY2160" fmla="*/ 3810962 h 9424512"/>
              <a:gd name="connsiteX2161" fmla="*/ 3823020 w 15162205"/>
              <a:gd name="connsiteY2161" fmla="*/ 3827094 h 9424512"/>
              <a:gd name="connsiteX2162" fmla="*/ 3855284 w 15162205"/>
              <a:gd name="connsiteY2162" fmla="*/ 3802897 h 9424512"/>
              <a:gd name="connsiteX2163" fmla="*/ 3839151 w 15162205"/>
              <a:gd name="connsiteY2163" fmla="*/ 3786766 h 9424512"/>
              <a:gd name="connsiteX2164" fmla="*/ 3806892 w 15162205"/>
              <a:gd name="connsiteY2164" fmla="*/ 3786766 h 9424512"/>
              <a:gd name="connsiteX2165" fmla="*/ 3806892 w 15162205"/>
              <a:gd name="connsiteY2165" fmla="*/ 3762570 h 9424512"/>
              <a:gd name="connsiteX2166" fmla="*/ 3790760 w 15162205"/>
              <a:gd name="connsiteY2166" fmla="*/ 3762570 h 9424512"/>
              <a:gd name="connsiteX2167" fmla="*/ 3774628 w 15162205"/>
              <a:gd name="connsiteY2167" fmla="*/ 3762570 h 9424512"/>
              <a:gd name="connsiteX2168" fmla="*/ 3750433 w 15162205"/>
              <a:gd name="connsiteY2168" fmla="*/ 3746440 h 9424512"/>
              <a:gd name="connsiteX2169" fmla="*/ 3726237 w 15162205"/>
              <a:gd name="connsiteY2169" fmla="*/ 3730308 h 9424512"/>
              <a:gd name="connsiteX2170" fmla="*/ 4045326 w 15162205"/>
              <a:gd name="connsiteY2170" fmla="*/ 3720731 h 9424512"/>
              <a:gd name="connsiteX2171" fmla="*/ 4040788 w 15162205"/>
              <a:gd name="connsiteY2171" fmla="*/ 3722242 h 9424512"/>
              <a:gd name="connsiteX2172" fmla="*/ 4048854 w 15162205"/>
              <a:gd name="connsiteY2172" fmla="*/ 3746440 h 9424512"/>
              <a:gd name="connsiteX2173" fmla="*/ 4064985 w 15162205"/>
              <a:gd name="connsiteY2173" fmla="*/ 3746440 h 9424512"/>
              <a:gd name="connsiteX2174" fmla="*/ 4045326 w 15162205"/>
              <a:gd name="connsiteY2174" fmla="*/ 3720731 h 9424512"/>
              <a:gd name="connsiteX2175" fmla="*/ 3871415 w 15162205"/>
              <a:gd name="connsiteY2175" fmla="*/ 3698047 h 9424512"/>
              <a:gd name="connsiteX2176" fmla="*/ 3855284 w 15162205"/>
              <a:gd name="connsiteY2176" fmla="*/ 3714179 h 9424512"/>
              <a:gd name="connsiteX2177" fmla="*/ 3871415 w 15162205"/>
              <a:gd name="connsiteY2177" fmla="*/ 3714179 h 9424512"/>
              <a:gd name="connsiteX2178" fmla="*/ 3871415 w 15162205"/>
              <a:gd name="connsiteY2178" fmla="*/ 3730308 h 9424512"/>
              <a:gd name="connsiteX2179" fmla="*/ 3887547 w 15162205"/>
              <a:gd name="connsiteY2179" fmla="*/ 3714179 h 9424512"/>
              <a:gd name="connsiteX2180" fmla="*/ 3919808 w 15162205"/>
              <a:gd name="connsiteY2180" fmla="*/ 3746440 h 9424512"/>
              <a:gd name="connsiteX2181" fmla="*/ 3952068 w 15162205"/>
              <a:gd name="connsiteY2181" fmla="*/ 3738375 h 9424512"/>
              <a:gd name="connsiteX2182" fmla="*/ 3919808 w 15162205"/>
              <a:gd name="connsiteY2182" fmla="*/ 3730308 h 9424512"/>
              <a:gd name="connsiteX2183" fmla="*/ 3911743 w 15162205"/>
              <a:gd name="connsiteY2183" fmla="*/ 3722242 h 9424512"/>
              <a:gd name="connsiteX2184" fmla="*/ 3903675 w 15162205"/>
              <a:gd name="connsiteY2184" fmla="*/ 3714179 h 9424512"/>
              <a:gd name="connsiteX2185" fmla="*/ 3903675 w 15162205"/>
              <a:gd name="connsiteY2185" fmla="*/ 3698047 h 9424512"/>
              <a:gd name="connsiteX2186" fmla="*/ 3887547 w 15162205"/>
              <a:gd name="connsiteY2186" fmla="*/ 3714179 h 9424512"/>
              <a:gd name="connsiteX2187" fmla="*/ 3871415 w 15162205"/>
              <a:gd name="connsiteY2187" fmla="*/ 3698047 h 9424512"/>
              <a:gd name="connsiteX2188" fmla="*/ 3806892 w 15162205"/>
              <a:gd name="connsiteY2188" fmla="*/ 3689983 h 9424512"/>
              <a:gd name="connsiteX2189" fmla="*/ 3790760 w 15162205"/>
              <a:gd name="connsiteY2189" fmla="*/ 3698047 h 9424512"/>
              <a:gd name="connsiteX2190" fmla="*/ 3782692 w 15162205"/>
              <a:gd name="connsiteY2190" fmla="*/ 3706112 h 9424512"/>
              <a:gd name="connsiteX2191" fmla="*/ 3774628 w 15162205"/>
              <a:gd name="connsiteY2191" fmla="*/ 3714179 h 9424512"/>
              <a:gd name="connsiteX2192" fmla="*/ 3782692 w 15162205"/>
              <a:gd name="connsiteY2192" fmla="*/ 3730308 h 9424512"/>
              <a:gd name="connsiteX2193" fmla="*/ 3790760 w 15162205"/>
              <a:gd name="connsiteY2193" fmla="*/ 3722242 h 9424512"/>
              <a:gd name="connsiteX2194" fmla="*/ 3806892 w 15162205"/>
              <a:gd name="connsiteY2194" fmla="*/ 3714179 h 9424512"/>
              <a:gd name="connsiteX2195" fmla="*/ 3806892 w 15162205"/>
              <a:gd name="connsiteY2195" fmla="*/ 3730308 h 9424512"/>
              <a:gd name="connsiteX2196" fmla="*/ 3823020 w 15162205"/>
              <a:gd name="connsiteY2196" fmla="*/ 3762570 h 9424512"/>
              <a:gd name="connsiteX2197" fmla="*/ 3855284 w 15162205"/>
              <a:gd name="connsiteY2197" fmla="*/ 3762570 h 9424512"/>
              <a:gd name="connsiteX2198" fmla="*/ 3839151 w 15162205"/>
              <a:gd name="connsiteY2198" fmla="*/ 3746440 h 9424512"/>
              <a:gd name="connsiteX2199" fmla="*/ 3823020 w 15162205"/>
              <a:gd name="connsiteY2199" fmla="*/ 3730308 h 9424512"/>
              <a:gd name="connsiteX2200" fmla="*/ 3823020 w 15162205"/>
              <a:gd name="connsiteY2200" fmla="*/ 3698047 h 9424512"/>
              <a:gd name="connsiteX2201" fmla="*/ 3806892 w 15162205"/>
              <a:gd name="connsiteY2201" fmla="*/ 3689983 h 9424512"/>
              <a:gd name="connsiteX2202" fmla="*/ 3260456 w 15162205"/>
              <a:gd name="connsiteY2202" fmla="*/ 3687965 h 9424512"/>
              <a:gd name="connsiteX2203" fmla="*/ 3266507 w 15162205"/>
              <a:gd name="connsiteY2203" fmla="*/ 3689983 h 9424512"/>
              <a:gd name="connsiteX2204" fmla="*/ 3274571 w 15162205"/>
              <a:gd name="connsiteY2204" fmla="*/ 3714179 h 9424512"/>
              <a:gd name="connsiteX2205" fmla="*/ 3258442 w 15162205"/>
              <a:gd name="connsiteY2205" fmla="*/ 3698047 h 9424512"/>
              <a:gd name="connsiteX2206" fmla="*/ 3260456 w 15162205"/>
              <a:gd name="connsiteY2206" fmla="*/ 3687965 h 9424512"/>
              <a:gd name="connsiteX2207" fmla="*/ 4548910 w 15162205"/>
              <a:gd name="connsiteY2207" fmla="*/ 3665787 h 9424512"/>
              <a:gd name="connsiteX2208" fmla="*/ 4532779 w 15162205"/>
              <a:gd name="connsiteY2208" fmla="*/ 3681916 h 9424512"/>
              <a:gd name="connsiteX2209" fmla="*/ 4597306 w 15162205"/>
              <a:gd name="connsiteY2209" fmla="*/ 3681916 h 9424512"/>
              <a:gd name="connsiteX2210" fmla="*/ 4589238 w 15162205"/>
              <a:gd name="connsiteY2210" fmla="*/ 3673851 h 9424512"/>
              <a:gd name="connsiteX2211" fmla="*/ 4581172 w 15162205"/>
              <a:gd name="connsiteY2211" fmla="*/ 3665787 h 9424512"/>
              <a:gd name="connsiteX2212" fmla="*/ 13920957 w 15162205"/>
              <a:gd name="connsiteY2212" fmla="*/ 3617392 h 9424512"/>
              <a:gd name="connsiteX2213" fmla="*/ 13920957 w 15162205"/>
              <a:gd name="connsiteY2213" fmla="*/ 3649655 h 9424512"/>
              <a:gd name="connsiteX2214" fmla="*/ 13904825 w 15162205"/>
              <a:gd name="connsiteY2214" fmla="*/ 3698047 h 9424512"/>
              <a:gd name="connsiteX2215" fmla="*/ 13904825 w 15162205"/>
              <a:gd name="connsiteY2215" fmla="*/ 3681916 h 9424512"/>
              <a:gd name="connsiteX2216" fmla="*/ 13912889 w 15162205"/>
              <a:gd name="connsiteY2216" fmla="*/ 3657720 h 9424512"/>
              <a:gd name="connsiteX2217" fmla="*/ 13912889 w 15162205"/>
              <a:gd name="connsiteY2217" fmla="*/ 3633524 h 9424512"/>
              <a:gd name="connsiteX2218" fmla="*/ 13920957 w 15162205"/>
              <a:gd name="connsiteY2218" fmla="*/ 3617392 h 9424512"/>
              <a:gd name="connsiteX2219" fmla="*/ 3710106 w 15162205"/>
              <a:gd name="connsiteY2219" fmla="*/ 3601262 h 9424512"/>
              <a:gd name="connsiteX2220" fmla="*/ 3693973 w 15162205"/>
              <a:gd name="connsiteY2220" fmla="*/ 3617392 h 9424512"/>
              <a:gd name="connsiteX2221" fmla="*/ 3710106 w 15162205"/>
              <a:gd name="connsiteY2221" fmla="*/ 3617392 h 9424512"/>
              <a:gd name="connsiteX2222" fmla="*/ 3306833 w 15162205"/>
              <a:gd name="connsiteY2222" fmla="*/ 3601262 h 9424512"/>
              <a:gd name="connsiteX2223" fmla="*/ 3339094 w 15162205"/>
              <a:gd name="connsiteY2223" fmla="*/ 3601262 h 9424512"/>
              <a:gd name="connsiteX2224" fmla="*/ 3371356 w 15162205"/>
              <a:gd name="connsiteY2224" fmla="*/ 3601262 h 9424512"/>
              <a:gd name="connsiteX2225" fmla="*/ 3355225 w 15162205"/>
              <a:gd name="connsiteY2225" fmla="*/ 3617392 h 9424512"/>
              <a:gd name="connsiteX2226" fmla="*/ 3306833 w 15162205"/>
              <a:gd name="connsiteY2226" fmla="*/ 3601262 h 9424512"/>
              <a:gd name="connsiteX2227" fmla="*/ 4371470 w 15162205"/>
              <a:gd name="connsiteY2227" fmla="*/ 3585129 h 9424512"/>
              <a:gd name="connsiteX2228" fmla="*/ 4371470 w 15162205"/>
              <a:gd name="connsiteY2228" fmla="*/ 3601262 h 9424512"/>
              <a:gd name="connsiteX2229" fmla="*/ 4379538 w 15162205"/>
              <a:gd name="connsiteY2229" fmla="*/ 3617392 h 9424512"/>
              <a:gd name="connsiteX2230" fmla="*/ 4387601 w 15162205"/>
              <a:gd name="connsiteY2230" fmla="*/ 3601262 h 9424512"/>
              <a:gd name="connsiteX2231" fmla="*/ 4371470 w 15162205"/>
              <a:gd name="connsiteY2231" fmla="*/ 3585129 h 9424512"/>
              <a:gd name="connsiteX2232" fmla="*/ 4056918 w 15162205"/>
              <a:gd name="connsiteY2232" fmla="*/ 3585129 h 9424512"/>
              <a:gd name="connsiteX2233" fmla="*/ 4032723 w 15162205"/>
              <a:gd name="connsiteY2233" fmla="*/ 3601262 h 9424512"/>
              <a:gd name="connsiteX2234" fmla="*/ 4048854 w 15162205"/>
              <a:gd name="connsiteY2234" fmla="*/ 3609328 h 9424512"/>
              <a:gd name="connsiteX2235" fmla="*/ 4064985 w 15162205"/>
              <a:gd name="connsiteY2235" fmla="*/ 3617392 h 9424512"/>
              <a:gd name="connsiteX2236" fmla="*/ 4073050 w 15162205"/>
              <a:gd name="connsiteY2236" fmla="*/ 3625457 h 9424512"/>
              <a:gd name="connsiteX2237" fmla="*/ 4081116 w 15162205"/>
              <a:gd name="connsiteY2237" fmla="*/ 3601262 h 9424512"/>
              <a:gd name="connsiteX2238" fmla="*/ 4056918 w 15162205"/>
              <a:gd name="connsiteY2238" fmla="*/ 3585129 h 9424512"/>
              <a:gd name="connsiteX2239" fmla="*/ 3742366 w 15162205"/>
              <a:gd name="connsiteY2239" fmla="*/ 3585129 h 9424512"/>
              <a:gd name="connsiteX2240" fmla="*/ 3726237 w 15162205"/>
              <a:gd name="connsiteY2240" fmla="*/ 3601262 h 9424512"/>
              <a:gd name="connsiteX2241" fmla="*/ 3742366 w 15162205"/>
              <a:gd name="connsiteY2241" fmla="*/ 3609328 h 9424512"/>
              <a:gd name="connsiteX2242" fmla="*/ 3758496 w 15162205"/>
              <a:gd name="connsiteY2242" fmla="*/ 3601262 h 9424512"/>
              <a:gd name="connsiteX2243" fmla="*/ 3750433 w 15162205"/>
              <a:gd name="connsiteY2243" fmla="*/ 3593196 h 9424512"/>
              <a:gd name="connsiteX2244" fmla="*/ 3742366 w 15162205"/>
              <a:gd name="connsiteY2244" fmla="*/ 3585129 h 9424512"/>
              <a:gd name="connsiteX2245" fmla="*/ 3177787 w 15162205"/>
              <a:gd name="connsiteY2245" fmla="*/ 3585129 h 9424512"/>
              <a:gd name="connsiteX2246" fmla="*/ 3210047 w 15162205"/>
              <a:gd name="connsiteY2246" fmla="*/ 3585129 h 9424512"/>
              <a:gd name="connsiteX2247" fmla="*/ 3226178 w 15162205"/>
              <a:gd name="connsiteY2247" fmla="*/ 3617392 h 9424512"/>
              <a:gd name="connsiteX2248" fmla="*/ 3274571 w 15162205"/>
              <a:gd name="connsiteY2248" fmla="*/ 3649655 h 9424512"/>
              <a:gd name="connsiteX2249" fmla="*/ 3270538 w 15162205"/>
              <a:gd name="connsiteY2249" fmla="*/ 3649655 h 9424512"/>
              <a:gd name="connsiteX2250" fmla="*/ 3242308 w 15162205"/>
              <a:gd name="connsiteY2250" fmla="*/ 3649655 h 9424512"/>
              <a:gd name="connsiteX2251" fmla="*/ 3218112 w 15162205"/>
              <a:gd name="connsiteY2251" fmla="*/ 3625457 h 9424512"/>
              <a:gd name="connsiteX2252" fmla="*/ 3201983 w 15162205"/>
              <a:gd name="connsiteY2252" fmla="*/ 3617392 h 9424512"/>
              <a:gd name="connsiteX2253" fmla="*/ 3185850 w 15162205"/>
              <a:gd name="connsiteY2253" fmla="*/ 3609328 h 9424512"/>
              <a:gd name="connsiteX2254" fmla="*/ 3161654 w 15162205"/>
              <a:gd name="connsiteY2254" fmla="*/ 3601262 h 9424512"/>
              <a:gd name="connsiteX2255" fmla="*/ 3992398 w 15162205"/>
              <a:gd name="connsiteY2255" fmla="*/ 3569000 h 9424512"/>
              <a:gd name="connsiteX2256" fmla="*/ 3968199 w 15162205"/>
              <a:gd name="connsiteY2256" fmla="*/ 3585129 h 9424512"/>
              <a:gd name="connsiteX2257" fmla="*/ 3976264 w 15162205"/>
              <a:gd name="connsiteY2257" fmla="*/ 3585129 h 9424512"/>
              <a:gd name="connsiteX2258" fmla="*/ 3984330 w 15162205"/>
              <a:gd name="connsiteY2258" fmla="*/ 3601262 h 9424512"/>
              <a:gd name="connsiteX2259" fmla="*/ 3992398 w 15162205"/>
              <a:gd name="connsiteY2259" fmla="*/ 3601262 h 9424512"/>
              <a:gd name="connsiteX2260" fmla="*/ 4000461 w 15162205"/>
              <a:gd name="connsiteY2260" fmla="*/ 3585129 h 9424512"/>
              <a:gd name="connsiteX2261" fmla="*/ 3992398 w 15162205"/>
              <a:gd name="connsiteY2261" fmla="*/ 3569000 h 9424512"/>
              <a:gd name="connsiteX2262" fmla="*/ 3919808 w 15162205"/>
              <a:gd name="connsiteY2262" fmla="*/ 3569000 h 9424512"/>
              <a:gd name="connsiteX2263" fmla="*/ 3919808 w 15162205"/>
              <a:gd name="connsiteY2263" fmla="*/ 3585129 h 9424512"/>
              <a:gd name="connsiteX2264" fmla="*/ 3935937 w 15162205"/>
              <a:gd name="connsiteY2264" fmla="*/ 3569000 h 9424512"/>
              <a:gd name="connsiteX2265" fmla="*/ 3919808 w 15162205"/>
              <a:gd name="connsiteY2265" fmla="*/ 3569000 h 9424512"/>
              <a:gd name="connsiteX2266" fmla="*/ 3774628 w 15162205"/>
              <a:gd name="connsiteY2266" fmla="*/ 3569000 h 9424512"/>
              <a:gd name="connsiteX2267" fmla="*/ 3782692 w 15162205"/>
              <a:gd name="connsiteY2267" fmla="*/ 3585129 h 9424512"/>
              <a:gd name="connsiteX2268" fmla="*/ 3790760 w 15162205"/>
              <a:gd name="connsiteY2268" fmla="*/ 3601262 h 9424512"/>
              <a:gd name="connsiteX2269" fmla="*/ 3871415 w 15162205"/>
              <a:gd name="connsiteY2269" fmla="*/ 3601262 h 9424512"/>
              <a:gd name="connsiteX2270" fmla="*/ 3855284 w 15162205"/>
              <a:gd name="connsiteY2270" fmla="*/ 3593196 h 9424512"/>
              <a:gd name="connsiteX2271" fmla="*/ 3823020 w 15162205"/>
              <a:gd name="connsiteY2271" fmla="*/ 3569000 h 9424512"/>
              <a:gd name="connsiteX2272" fmla="*/ 3774628 w 15162205"/>
              <a:gd name="connsiteY2272" fmla="*/ 3569000 h 9424512"/>
              <a:gd name="connsiteX2273" fmla="*/ 3895609 w 15162205"/>
              <a:gd name="connsiteY2273" fmla="*/ 3560935 h 9424512"/>
              <a:gd name="connsiteX2274" fmla="*/ 3871415 w 15162205"/>
              <a:gd name="connsiteY2274" fmla="*/ 3569000 h 9424512"/>
              <a:gd name="connsiteX2275" fmla="*/ 3895609 w 15162205"/>
              <a:gd name="connsiteY2275" fmla="*/ 3577066 h 9424512"/>
              <a:gd name="connsiteX2276" fmla="*/ 3903675 w 15162205"/>
              <a:gd name="connsiteY2276" fmla="*/ 3585129 h 9424512"/>
              <a:gd name="connsiteX2277" fmla="*/ 3903675 w 15162205"/>
              <a:gd name="connsiteY2277" fmla="*/ 3569000 h 9424512"/>
              <a:gd name="connsiteX2278" fmla="*/ 3895609 w 15162205"/>
              <a:gd name="connsiteY2278" fmla="*/ 3560935 h 9424512"/>
              <a:gd name="connsiteX2279" fmla="*/ 3419749 w 15162205"/>
              <a:gd name="connsiteY2279" fmla="*/ 3552870 h 9424512"/>
              <a:gd name="connsiteX2280" fmla="*/ 3427815 w 15162205"/>
              <a:gd name="connsiteY2280" fmla="*/ 3560934 h 9424512"/>
              <a:gd name="connsiteX2281" fmla="*/ 3419749 w 15162205"/>
              <a:gd name="connsiteY2281" fmla="*/ 3569000 h 9424512"/>
              <a:gd name="connsiteX2282" fmla="*/ 3000346 w 15162205"/>
              <a:gd name="connsiteY2282" fmla="*/ 3536738 h 9424512"/>
              <a:gd name="connsiteX2283" fmla="*/ 3032609 w 15162205"/>
              <a:gd name="connsiteY2283" fmla="*/ 3552870 h 9424512"/>
              <a:gd name="connsiteX2284" fmla="*/ 3000346 w 15162205"/>
              <a:gd name="connsiteY2284" fmla="*/ 3552870 h 9424512"/>
              <a:gd name="connsiteX2285" fmla="*/ 4548910 w 15162205"/>
              <a:gd name="connsiteY2285" fmla="*/ 3528674 h 9424512"/>
              <a:gd name="connsiteX2286" fmla="*/ 4548910 w 15162205"/>
              <a:gd name="connsiteY2286" fmla="*/ 3536738 h 9424512"/>
              <a:gd name="connsiteX2287" fmla="*/ 4565041 w 15162205"/>
              <a:gd name="connsiteY2287" fmla="*/ 3536738 h 9424512"/>
              <a:gd name="connsiteX2288" fmla="*/ 4548910 w 15162205"/>
              <a:gd name="connsiteY2288" fmla="*/ 3528674 h 9424512"/>
              <a:gd name="connsiteX2289" fmla="*/ 3935937 w 15162205"/>
              <a:gd name="connsiteY2289" fmla="*/ 3504475 h 9424512"/>
              <a:gd name="connsiteX2290" fmla="*/ 3935937 w 15162205"/>
              <a:gd name="connsiteY2290" fmla="*/ 3520607 h 9424512"/>
              <a:gd name="connsiteX2291" fmla="*/ 3952068 w 15162205"/>
              <a:gd name="connsiteY2291" fmla="*/ 3504475 h 9424512"/>
              <a:gd name="connsiteX2292" fmla="*/ 3935937 w 15162205"/>
              <a:gd name="connsiteY2292" fmla="*/ 3504475 h 9424512"/>
              <a:gd name="connsiteX2293" fmla="*/ 3774628 w 15162205"/>
              <a:gd name="connsiteY2293" fmla="*/ 3504475 h 9424512"/>
              <a:gd name="connsiteX2294" fmla="*/ 3774628 w 15162205"/>
              <a:gd name="connsiteY2294" fmla="*/ 3520607 h 9424512"/>
              <a:gd name="connsiteX2295" fmla="*/ 3790760 w 15162205"/>
              <a:gd name="connsiteY2295" fmla="*/ 3520607 h 9424512"/>
              <a:gd name="connsiteX2296" fmla="*/ 3774628 w 15162205"/>
              <a:gd name="connsiteY2296" fmla="*/ 3504475 h 9424512"/>
              <a:gd name="connsiteX2297" fmla="*/ 3306833 w 15162205"/>
              <a:gd name="connsiteY2297" fmla="*/ 3504475 h 9424512"/>
              <a:gd name="connsiteX2298" fmla="*/ 3322963 w 15162205"/>
              <a:gd name="connsiteY2298" fmla="*/ 3504475 h 9424512"/>
              <a:gd name="connsiteX2299" fmla="*/ 3355225 w 15162205"/>
              <a:gd name="connsiteY2299" fmla="*/ 3536738 h 9424512"/>
              <a:gd name="connsiteX2300" fmla="*/ 3290701 w 15162205"/>
              <a:gd name="connsiteY2300" fmla="*/ 3520607 h 9424512"/>
              <a:gd name="connsiteX2301" fmla="*/ 3306833 w 15162205"/>
              <a:gd name="connsiteY2301" fmla="*/ 3520607 h 9424512"/>
              <a:gd name="connsiteX2302" fmla="*/ 10335863 w 15162205"/>
              <a:gd name="connsiteY2302" fmla="*/ 3496411 h 9424512"/>
              <a:gd name="connsiteX2303" fmla="*/ 10323765 w 15162205"/>
              <a:gd name="connsiteY2303" fmla="*/ 3504475 h 9424512"/>
              <a:gd name="connsiteX2304" fmla="*/ 10339898 w 15162205"/>
              <a:gd name="connsiteY2304" fmla="*/ 3504475 h 9424512"/>
              <a:gd name="connsiteX2305" fmla="*/ 10335863 w 15162205"/>
              <a:gd name="connsiteY2305" fmla="*/ 3496411 h 9424512"/>
              <a:gd name="connsiteX2306" fmla="*/ 4034739 w 15162205"/>
              <a:gd name="connsiteY2306" fmla="*/ 3462133 h 9424512"/>
              <a:gd name="connsiteX2307" fmla="*/ 4024657 w 15162205"/>
              <a:gd name="connsiteY2307" fmla="*/ 3464149 h 9424512"/>
              <a:gd name="connsiteX2308" fmla="*/ 4032723 w 15162205"/>
              <a:gd name="connsiteY2308" fmla="*/ 3488346 h 9424512"/>
              <a:gd name="connsiteX2309" fmla="*/ 4048854 w 15162205"/>
              <a:gd name="connsiteY2309" fmla="*/ 3472215 h 9424512"/>
              <a:gd name="connsiteX2310" fmla="*/ 4034739 w 15162205"/>
              <a:gd name="connsiteY2310" fmla="*/ 3462133 h 9424512"/>
              <a:gd name="connsiteX2311" fmla="*/ 3359260 w 15162205"/>
              <a:gd name="connsiteY2311" fmla="*/ 3462133 h 9424512"/>
              <a:gd name="connsiteX2312" fmla="*/ 3371356 w 15162205"/>
              <a:gd name="connsiteY2312" fmla="*/ 3464149 h 9424512"/>
              <a:gd name="connsiteX2313" fmla="*/ 3387487 w 15162205"/>
              <a:gd name="connsiteY2313" fmla="*/ 3480279 h 9424512"/>
              <a:gd name="connsiteX2314" fmla="*/ 3371356 w 15162205"/>
              <a:gd name="connsiteY2314" fmla="*/ 3488346 h 9424512"/>
              <a:gd name="connsiteX2315" fmla="*/ 3355225 w 15162205"/>
              <a:gd name="connsiteY2315" fmla="*/ 3472215 h 9424512"/>
              <a:gd name="connsiteX2316" fmla="*/ 3359260 w 15162205"/>
              <a:gd name="connsiteY2316" fmla="*/ 3462133 h 9424512"/>
              <a:gd name="connsiteX2317" fmla="*/ 3258442 w 15162205"/>
              <a:gd name="connsiteY2317" fmla="*/ 3418780 h 9424512"/>
              <a:gd name="connsiteX2318" fmla="*/ 3306833 w 15162205"/>
              <a:gd name="connsiteY2318" fmla="*/ 3439953 h 9424512"/>
              <a:gd name="connsiteX2319" fmla="*/ 3274571 w 15162205"/>
              <a:gd name="connsiteY2319" fmla="*/ 3439953 h 9424512"/>
              <a:gd name="connsiteX2320" fmla="*/ 3242308 w 15162205"/>
              <a:gd name="connsiteY2320" fmla="*/ 3423821 h 9424512"/>
              <a:gd name="connsiteX2321" fmla="*/ 3258442 w 15162205"/>
              <a:gd name="connsiteY2321" fmla="*/ 3418780 h 9424512"/>
              <a:gd name="connsiteX2322" fmla="*/ 4339210 w 15162205"/>
              <a:gd name="connsiteY2322" fmla="*/ 3407692 h 9424512"/>
              <a:gd name="connsiteX2323" fmla="*/ 4387601 w 15162205"/>
              <a:gd name="connsiteY2323" fmla="*/ 3423821 h 9424512"/>
              <a:gd name="connsiteX2324" fmla="*/ 4355342 w 15162205"/>
              <a:gd name="connsiteY2324" fmla="*/ 3407692 h 9424512"/>
              <a:gd name="connsiteX2325" fmla="*/ 4339210 w 15162205"/>
              <a:gd name="connsiteY2325" fmla="*/ 3407692 h 9424512"/>
              <a:gd name="connsiteX2326" fmla="*/ 3371356 w 15162205"/>
              <a:gd name="connsiteY2326" fmla="*/ 3399628 h 9424512"/>
              <a:gd name="connsiteX2327" fmla="*/ 3387487 w 15162205"/>
              <a:gd name="connsiteY2327" fmla="*/ 3407692 h 9424512"/>
              <a:gd name="connsiteX2328" fmla="*/ 3371356 w 15162205"/>
              <a:gd name="connsiteY2328" fmla="*/ 3407692 h 9424512"/>
              <a:gd name="connsiteX2329" fmla="*/ 3355225 w 15162205"/>
              <a:gd name="connsiteY2329" fmla="*/ 3407692 h 9424512"/>
              <a:gd name="connsiteX2330" fmla="*/ 3371356 w 15162205"/>
              <a:gd name="connsiteY2330" fmla="*/ 3399628 h 9424512"/>
              <a:gd name="connsiteX2331" fmla="*/ 3629451 w 15162205"/>
              <a:gd name="connsiteY2331" fmla="*/ 3391561 h 9424512"/>
              <a:gd name="connsiteX2332" fmla="*/ 3637517 w 15162205"/>
              <a:gd name="connsiteY2332" fmla="*/ 3407692 h 9424512"/>
              <a:gd name="connsiteX2333" fmla="*/ 3645583 w 15162205"/>
              <a:gd name="connsiteY2333" fmla="*/ 3407692 h 9424512"/>
              <a:gd name="connsiteX2334" fmla="*/ 3661713 w 15162205"/>
              <a:gd name="connsiteY2334" fmla="*/ 3391561 h 9424512"/>
              <a:gd name="connsiteX2335" fmla="*/ 3645583 w 15162205"/>
              <a:gd name="connsiteY2335" fmla="*/ 3391561 h 9424512"/>
              <a:gd name="connsiteX2336" fmla="*/ 3629451 w 15162205"/>
              <a:gd name="connsiteY2336" fmla="*/ 3391561 h 9424512"/>
              <a:gd name="connsiteX2337" fmla="*/ 3657679 w 15162205"/>
              <a:gd name="connsiteY2337" fmla="*/ 3367365 h 9424512"/>
              <a:gd name="connsiteX2338" fmla="*/ 3645583 w 15162205"/>
              <a:gd name="connsiteY2338" fmla="*/ 3375429 h 9424512"/>
              <a:gd name="connsiteX2339" fmla="*/ 3661713 w 15162205"/>
              <a:gd name="connsiteY2339" fmla="*/ 3375429 h 9424512"/>
              <a:gd name="connsiteX2340" fmla="*/ 3657679 w 15162205"/>
              <a:gd name="connsiteY2340" fmla="*/ 3367365 h 9424512"/>
              <a:gd name="connsiteX2341" fmla="*/ 3823020 w 15162205"/>
              <a:gd name="connsiteY2341" fmla="*/ 3365347 h 9424512"/>
              <a:gd name="connsiteX2342" fmla="*/ 3806892 w 15162205"/>
              <a:gd name="connsiteY2342" fmla="*/ 3367362 h 9424512"/>
              <a:gd name="connsiteX2343" fmla="*/ 3798824 w 15162205"/>
              <a:gd name="connsiteY2343" fmla="*/ 3383494 h 9424512"/>
              <a:gd name="connsiteX2344" fmla="*/ 3823020 w 15162205"/>
              <a:gd name="connsiteY2344" fmla="*/ 3391561 h 9424512"/>
              <a:gd name="connsiteX2345" fmla="*/ 3839151 w 15162205"/>
              <a:gd name="connsiteY2345" fmla="*/ 3375429 h 9424512"/>
              <a:gd name="connsiteX2346" fmla="*/ 3823020 w 15162205"/>
              <a:gd name="connsiteY2346" fmla="*/ 3365347 h 9424512"/>
              <a:gd name="connsiteX2347" fmla="*/ 3693973 w 15162205"/>
              <a:gd name="connsiteY2347" fmla="*/ 3359298 h 9424512"/>
              <a:gd name="connsiteX2348" fmla="*/ 3693973 w 15162205"/>
              <a:gd name="connsiteY2348" fmla="*/ 3375429 h 9424512"/>
              <a:gd name="connsiteX2349" fmla="*/ 3710106 w 15162205"/>
              <a:gd name="connsiteY2349" fmla="*/ 3391561 h 9424512"/>
              <a:gd name="connsiteX2350" fmla="*/ 3726237 w 15162205"/>
              <a:gd name="connsiteY2350" fmla="*/ 3407692 h 9424512"/>
              <a:gd name="connsiteX2351" fmla="*/ 3742366 w 15162205"/>
              <a:gd name="connsiteY2351" fmla="*/ 3391561 h 9424512"/>
              <a:gd name="connsiteX2352" fmla="*/ 3750433 w 15162205"/>
              <a:gd name="connsiteY2352" fmla="*/ 3383494 h 9424512"/>
              <a:gd name="connsiteX2353" fmla="*/ 3758496 w 15162205"/>
              <a:gd name="connsiteY2353" fmla="*/ 3375429 h 9424512"/>
              <a:gd name="connsiteX2354" fmla="*/ 10420552 w 15162205"/>
              <a:gd name="connsiteY2354" fmla="*/ 3343166 h 9424512"/>
              <a:gd name="connsiteX2355" fmla="*/ 10404420 w 15162205"/>
              <a:gd name="connsiteY2355" fmla="*/ 3375429 h 9424512"/>
              <a:gd name="connsiteX2356" fmla="*/ 10420552 w 15162205"/>
              <a:gd name="connsiteY2356" fmla="*/ 3367362 h 9424512"/>
              <a:gd name="connsiteX2357" fmla="*/ 10420552 w 15162205"/>
              <a:gd name="connsiteY2357" fmla="*/ 3343166 h 9424512"/>
              <a:gd name="connsiteX2358" fmla="*/ 3935937 w 15162205"/>
              <a:gd name="connsiteY2358" fmla="*/ 3343166 h 9424512"/>
              <a:gd name="connsiteX2359" fmla="*/ 3984330 w 15162205"/>
              <a:gd name="connsiteY2359" fmla="*/ 3367362 h 9424512"/>
              <a:gd name="connsiteX2360" fmla="*/ 4024657 w 15162205"/>
              <a:gd name="connsiteY2360" fmla="*/ 3367362 h 9424512"/>
              <a:gd name="connsiteX2361" fmla="*/ 4048854 w 15162205"/>
              <a:gd name="connsiteY2361" fmla="*/ 3359298 h 9424512"/>
              <a:gd name="connsiteX2362" fmla="*/ 4048854 w 15162205"/>
              <a:gd name="connsiteY2362" fmla="*/ 3375429 h 9424512"/>
              <a:gd name="connsiteX2363" fmla="*/ 4048854 w 15162205"/>
              <a:gd name="connsiteY2363" fmla="*/ 3391561 h 9424512"/>
              <a:gd name="connsiteX2364" fmla="*/ 4064985 w 15162205"/>
              <a:gd name="connsiteY2364" fmla="*/ 3375429 h 9424512"/>
              <a:gd name="connsiteX2365" fmla="*/ 4048854 w 15162205"/>
              <a:gd name="connsiteY2365" fmla="*/ 3343166 h 9424512"/>
              <a:gd name="connsiteX2366" fmla="*/ 4016592 w 15162205"/>
              <a:gd name="connsiteY2366" fmla="*/ 3343166 h 9424512"/>
              <a:gd name="connsiteX2367" fmla="*/ 3968199 w 15162205"/>
              <a:gd name="connsiteY2367" fmla="*/ 3343166 h 9424512"/>
              <a:gd name="connsiteX2368" fmla="*/ 3935937 w 15162205"/>
              <a:gd name="connsiteY2368" fmla="*/ 3343166 h 9424512"/>
              <a:gd name="connsiteX2369" fmla="*/ 3887547 w 15162205"/>
              <a:gd name="connsiteY2369" fmla="*/ 3310907 h 9424512"/>
              <a:gd name="connsiteX2370" fmla="*/ 3887547 w 15162205"/>
              <a:gd name="connsiteY2370" fmla="*/ 3327037 h 9424512"/>
              <a:gd name="connsiteX2371" fmla="*/ 3903675 w 15162205"/>
              <a:gd name="connsiteY2371" fmla="*/ 3327037 h 9424512"/>
              <a:gd name="connsiteX2372" fmla="*/ 3887547 w 15162205"/>
              <a:gd name="connsiteY2372" fmla="*/ 3310907 h 9424512"/>
              <a:gd name="connsiteX2373" fmla="*/ 3693973 w 15162205"/>
              <a:gd name="connsiteY2373" fmla="*/ 3294774 h 9424512"/>
              <a:gd name="connsiteX2374" fmla="*/ 3711572 w 15162205"/>
              <a:gd name="connsiteY2374" fmla="*/ 3306506 h 9424512"/>
              <a:gd name="connsiteX2375" fmla="*/ 3710106 w 15162205"/>
              <a:gd name="connsiteY2375" fmla="*/ 3302841 h 9424512"/>
              <a:gd name="connsiteX2376" fmla="*/ 3693973 w 15162205"/>
              <a:gd name="connsiteY2376" fmla="*/ 3294774 h 9424512"/>
              <a:gd name="connsiteX2377" fmla="*/ 4016592 w 15162205"/>
              <a:gd name="connsiteY2377" fmla="*/ 3278644 h 9424512"/>
              <a:gd name="connsiteX2378" fmla="*/ 4016592 w 15162205"/>
              <a:gd name="connsiteY2378" fmla="*/ 3294774 h 9424512"/>
              <a:gd name="connsiteX2379" fmla="*/ 4032723 w 15162205"/>
              <a:gd name="connsiteY2379" fmla="*/ 3294774 h 9424512"/>
              <a:gd name="connsiteX2380" fmla="*/ 4032723 w 15162205"/>
              <a:gd name="connsiteY2380" fmla="*/ 3286708 h 9424512"/>
              <a:gd name="connsiteX2381" fmla="*/ 4016592 w 15162205"/>
              <a:gd name="connsiteY2381" fmla="*/ 3278644 h 9424512"/>
              <a:gd name="connsiteX2382" fmla="*/ 3258442 w 15162205"/>
              <a:gd name="connsiteY2382" fmla="*/ 3278644 h 9424512"/>
              <a:gd name="connsiteX2383" fmla="*/ 3290701 w 15162205"/>
              <a:gd name="connsiteY2383" fmla="*/ 3294774 h 9424512"/>
              <a:gd name="connsiteX2384" fmla="*/ 3306833 w 15162205"/>
              <a:gd name="connsiteY2384" fmla="*/ 3294774 h 9424512"/>
              <a:gd name="connsiteX2385" fmla="*/ 3258442 w 15162205"/>
              <a:gd name="connsiteY2385" fmla="*/ 3310907 h 9424512"/>
              <a:gd name="connsiteX2386" fmla="*/ 3218112 w 15162205"/>
              <a:gd name="connsiteY2386" fmla="*/ 3286708 h 9424512"/>
              <a:gd name="connsiteX2387" fmla="*/ 3258442 w 15162205"/>
              <a:gd name="connsiteY2387" fmla="*/ 3278644 h 9424512"/>
              <a:gd name="connsiteX2388" fmla="*/ 3373373 w 15162205"/>
              <a:gd name="connsiteY2388" fmla="*/ 3268562 h 9424512"/>
              <a:gd name="connsiteX2389" fmla="*/ 3379421 w 15162205"/>
              <a:gd name="connsiteY2389" fmla="*/ 3270579 h 9424512"/>
              <a:gd name="connsiteX2390" fmla="*/ 3419749 w 15162205"/>
              <a:gd name="connsiteY2390" fmla="*/ 3278644 h 9424512"/>
              <a:gd name="connsiteX2391" fmla="*/ 3468142 w 15162205"/>
              <a:gd name="connsiteY2391" fmla="*/ 3294774 h 9424512"/>
              <a:gd name="connsiteX2392" fmla="*/ 3492337 w 15162205"/>
              <a:gd name="connsiteY2392" fmla="*/ 3294774 h 9424512"/>
              <a:gd name="connsiteX2393" fmla="*/ 3524600 w 15162205"/>
              <a:gd name="connsiteY2393" fmla="*/ 3294774 h 9424512"/>
              <a:gd name="connsiteX2394" fmla="*/ 3581058 w 15162205"/>
              <a:gd name="connsiteY2394" fmla="*/ 3310907 h 9424512"/>
              <a:gd name="connsiteX2395" fmla="*/ 3597187 w 15162205"/>
              <a:gd name="connsiteY2395" fmla="*/ 3327037 h 9424512"/>
              <a:gd name="connsiteX2396" fmla="*/ 3564924 w 15162205"/>
              <a:gd name="connsiteY2396" fmla="*/ 3327037 h 9424512"/>
              <a:gd name="connsiteX2397" fmla="*/ 3548797 w 15162205"/>
              <a:gd name="connsiteY2397" fmla="*/ 3327037 h 9424512"/>
              <a:gd name="connsiteX2398" fmla="*/ 3532666 w 15162205"/>
              <a:gd name="connsiteY2398" fmla="*/ 3327037 h 9424512"/>
              <a:gd name="connsiteX2399" fmla="*/ 3508469 w 15162205"/>
              <a:gd name="connsiteY2399" fmla="*/ 3318970 h 9424512"/>
              <a:gd name="connsiteX2400" fmla="*/ 3516532 w 15162205"/>
              <a:gd name="connsiteY2400" fmla="*/ 3343166 h 9424512"/>
              <a:gd name="connsiteX2401" fmla="*/ 3532666 w 15162205"/>
              <a:gd name="connsiteY2401" fmla="*/ 3359298 h 9424512"/>
              <a:gd name="connsiteX2402" fmla="*/ 3516532 w 15162205"/>
              <a:gd name="connsiteY2402" fmla="*/ 3359298 h 9424512"/>
              <a:gd name="connsiteX2403" fmla="*/ 3500404 w 15162205"/>
              <a:gd name="connsiteY2403" fmla="*/ 3359298 h 9424512"/>
              <a:gd name="connsiteX2404" fmla="*/ 3495361 w 15162205"/>
              <a:gd name="connsiteY2404" fmla="*/ 3352243 h 9424512"/>
              <a:gd name="connsiteX2405" fmla="*/ 3480239 w 15162205"/>
              <a:gd name="connsiteY2405" fmla="*/ 3347201 h 9424512"/>
              <a:gd name="connsiteX2406" fmla="*/ 3468142 w 15162205"/>
              <a:gd name="connsiteY2406" fmla="*/ 3359298 h 9424512"/>
              <a:gd name="connsiteX2407" fmla="*/ 3468142 w 15162205"/>
              <a:gd name="connsiteY2407" fmla="*/ 3345748 h 9424512"/>
              <a:gd name="connsiteX2408" fmla="*/ 3455037 w 15162205"/>
              <a:gd name="connsiteY2408" fmla="*/ 3344175 h 9424512"/>
              <a:gd name="connsiteX2409" fmla="*/ 3419749 w 15162205"/>
              <a:gd name="connsiteY2409" fmla="*/ 3343166 h 9424512"/>
              <a:gd name="connsiteX2410" fmla="*/ 3322963 w 15162205"/>
              <a:gd name="connsiteY2410" fmla="*/ 3327037 h 9424512"/>
              <a:gd name="connsiteX2411" fmla="*/ 3322963 w 15162205"/>
              <a:gd name="connsiteY2411" fmla="*/ 3294774 h 9424512"/>
              <a:gd name="connsiteX2412" fmla="*/ 3347160 w 15162205"/>
              <a:gd name="connsiteY2412" fmla="*/ 3294774 h 9424512"/>
              <a:gd name="connsiteX2413" fmla="*/ 3355225 w 15162205"/>
              <a:gd name="connsiteY2413" fmla="*/ 3294774 h 9424512"/>
              <a:gd name="connsiteX2414" fmla="*/ 3355225 w 15162205"/>
              <a:gd name="connsiteY2414" fmla="*/ 3310907 h 9424512"/>
              <a:gd name="connsiteX2415" fmla="*/ 3387487 w 15162205"/>
              <a:gd name="connsiteY2415" fmla="*/ 3310907 h 9424512"/>
              <a:gd name="connsiteX2416" fmla="*/ 3435880 w 15162205"/>
              <a:gd name="connsiteY2416" fmla="*/ 3310907 h 9424512"/>
              <a:gd name="connsiteX2417" fmla="*/ 3427815 w 15162205"/>
              <a:gd name="connsiteY2417" fmla="*/ 3302841 h 9424512"/>
              <a:gd name="connsiteX2418" fmla="*/ 3419749 w 15162205"/>
              <a:gd name="connsiteY2418" fmla="*/ 3294774 h 9424512"/>
              <a:gd name="connsiteX2419" fmla="*/ 3371356 w 15162205"/>
              <a:gd name="connsiteY2419" fmla="*/ 3278644 h 9424512"/>
              <a:gd name="connsiteX2420" fmla="*/ 3373373 w 15162205"/>
              <a:gd name="connsiteY2420" fmla="*/ 3268562 h 9424512"/>
              <a:gd name="connsiteX2421" fmla="*/ 9936627 w 15162205"/>
              <a:gd name="connsiteY2421" fmla="*/ 3262512 h 9424512"/>
              <a:gd name="connsiteX2422" fmla="*/ 9944692 w 15162205"/>
              <a:gd name="connsiteY2422" fmla="*/ 3278644 h 9424512"/>
              <a:gd name="connsiteX2423" fmla="*/ 9952756 w 15162205"/>
              <a:gd name="connsiteY2423" fmla="*/ 3278644 h 9424512"/>
              <a:gd name="connsiteX2424" fmla="*/ 9985019 w 15162205"/>
              <a:gd name="connsiteY2424" fmla="*/ 3294774 h 9424512"/>
              <a:gd name="connsiteX2425" fmla="*/ 9993084 w 15162205"/>
              <a:gd name="connsiteY2425" fmla="*/ 3286708 h 9424512"/>
              <a:gd name="connsiteX2426" fmla="*/ 10001149 w 15162205"/>
              <a:gd name="connsiteY2426" fmla="*/ 3278644 h 9424512"/>
              <a:gd name="connsiteX2427" fmla="*/ 9952756 w 15162205"/>
              <a:gd name="connsiteY2427" fmla="*/ 3262512 h 9424512"/>
              <a:gd name="connsiteX2428" fmla="*/ 9936627 w 15162205"/>
              <a:gd name="connsiteY2428" fmla="*/ 3262512 h 9424512"/>
              <a:gd name="connsiteX2429" fmla="*/ 3839151 w 15162205"/>
              <a:gd name="connsiteY2429" fmla="*/ 3262512 h 9424512"/>
              <a:gd name="connsiteX2430" fmla="*/ 3814954 w 15162205"/>
              <a:gd name="connsiteY2430" fmla="*/ 3270579 h 9424512"/>
              <a:gd name="connsiteX2431" fmla="*/ 3806892 w 15162205"/>
              <a:gd name="connsiteY2431" fmla="*/ 3278644 h 9424512"/>
              <a:gd name="connsiteX2432" fmla="*/ 3806892 w 15162205"/>
              <a:gd name="connsiteY2432" fmla="*/ 3294774 h 9424512"/>
              <a:gd name="connsiteX2433" fmla="*/ 3823020 w 15162205"/>
              <a:gd name="connsiteY2433" fmla="*/ 3286708 h 9424512"/>
              <a:gd name="connsiteX2434" fmla="*/ 3839151 w 15162205"/>
              <a:gd name="connsiteY2434" fmla="*/ 3278644 h 9424512"/>
              <a:gd name="connsiteX2435" fmla="*/ 3516532 w 15162205"/>
              <a:gd name="connsiteY2435" fmla="*/ 3246383 h 9424512"/>
              <a:gd name="connsiteX2436" fmla="*/ 3532666 w 15162205"/>
              <a:gd name="connsiteY2436" fmla="*/ 3262512 h 9424512"/>
              <a:gd name="connsiteX2437" fmla="*/ 3532666 w 15162205"/>
              <a:gd name="connsiteY2437" fmla="*/ 3278644 h 9424512"/>
              <a:gd name="connsiteX2438" fmla="*/ 3516532 w 15162205"/>
              <a:gd name="connsiteY2438" fmla="*/ 3262512 h 9424512"/>
              <a:gd name="connsiteX2439" fmla="*/ 3516532 w 15162205"/>
              <a:gd name="connsiteY2439" fmla="*/ 3246383 h 9424512"/>
              <a:gd name="connsiteX2440" fmla="*/ 4097247 w 15162205"/>
              <a:gd name="connsiteY2440" fmla="*/ 3230252 h 9424512"/>
              <a:gd name="connsiteX2441" fmla="*/ 4113377 w 15162205"/>
              <a:gd name="connsiteY2441" fmla="*/ 3246383 h 9424512"/>
              <a:gd name="connsiteX2442" fmla="*/ 4145639 w 15162205"/>
              <a:gd name="connsiteY2442" fmla="*/ 3246383 h 9424512"/>
              <a:gd name="connsiteX2443" fmla="*/ 4145639 w 15162205"/>
              <a:gd name="connsiteY2443" fmla="*/ 3238316 h 9424512"/>
              <a:gd name="connsiteX2444" fmla="*/ 4129509 w 15162205"/>
              <a:gd name="connsiteY2444" fmla="*/ 3230252 h 9424512"/>
              <a:gd name="connsiteX2445" fmla="*/ 3435880 w 15162205"/>
              <a:gd name="connsiteY2445" fmla="*/ 3230252 h 9424512"/>
              <a:gd name="connsiteX2446" fmla="*/ 3452011 w 15162205"/>
              <a:gd name="connsiteY2446" fmla="*/ 3230252 h 9424512"/>
              <a:gd name="connsiteX2447" fmla="*/ 3484275 w 15162205"/>
              <a:gd name="connsiteY2447" fmla="*/ 3230252 h 9424512"/>
              <a:gd name="connsiteX2448" fmla="*/ 3468142 w 15162205"/>
              <a:gd name="connsiteY2448" fmla="*/ 3246383 h 9424512"/>
              <a:gd name="connsiteX2449" fmla="*/ 3452011 w 15162205"/>
              <a:gd name="connsiteY2449" fmla="*/ 3262512 h 9424512"/>
              <a:gd name="connsiteX2450" fmla="*/ 3452011 w 15162205"/>
              <a:gd name="connsiteY2450" fmla="*/ 3246383 h 9424512"/>
              <a:gd name="connsiteX2451" fmla="*/ 4081116 w 15162205"/>
              <a:gd name="connsiteY2451" fmla="*/ 3214120 h 9424512"/>
              <a:gd name="connsiteX2452" fmla="*/ 4064985 w 15162205"/>
              <a:gd name="connsiteY2452" fmla="*/ 3230252 h 9424512"/>
              <a:gd name="connsiteX2453" fmla="*/ 4081116 w 15162205"/>
              <a:gd name="connsiteY2453" fmla="*/ 3230252 h 9424512"/>
              <a:gd name="connsiteX2454" fmla="*/ 3629451 w 15162205"/>
              <a:gd name="connsiteY2454" fmla="*/ 3214120 h 9424512"/>
              <a:gd name="connsiteX2455" fmla="*/ 3677842 w 15162205"/>
              <a:gd name="connsiteY2455" fmla="*/ 3246383 h 9424512"/>
              <a:gd name="connsiteX2456" fmla="*/ 3710106 w 15162205"/>
              <a:gd name="connsiteY2456" fmla="*/ 3230252 h 9424512"/>
              <a:gd name="connsiteX2457" fmla="*/ 3718169 w 15162205"/>
              <a:gd name="connsiteY2457" fmla="*/ 3246383 h 9424512"/>
              <a:gd name="connsiteX2458" fmla="*/ 3726237 w 15162205"/>
              <a:gd name="connsiteY2458" fmla="*/ 3230252 h 9424512"/>
              <a:gd name="connsiteX2459" fmla="*/ 3726237 w 15162205"/>
              <a:gd name="connsiteY2459" fmla="*/ 3222187 h 9424512"/>
              <a:gd name="connsiteX2460" fmla="*/ 3710106 w 15162205"/>
              <a:gd name="connsiteY2460" fmla="*/ 3214120 h 9424512"/>
              <a:gd name="connsiteX2461" fmla="*/ 3661713 w 15162205"/>
              <a:gd name="connsiteY2461" fmla="*/ 3214120 h 9424512"/>
              <a:gd name="connsiteX2462" fmla="*/ 3629451 w 15162205"/>
              <a:gd name="connsiteY2462" fmla="*/ 3214120 h 9424512"/>
              <a:gd name="connsiteX2463" fmla="*/ 3508469 w 15162205"/>
              <a:gd name="connsiteY2463" fmla="*/ 3197989 h 9424512"/>
              <a:gd name="connsiteX2464" fmla="*/ 3516532 w 15162205"/>
              <a:gd name="connsiteY2464" fmla="*/ 3214120 h 9424512"/>
              <a:gd name="connsiteX2465" fmla="*/ 3500404 w 15162205"/>
              <a:gd name="connsiteY2465" fmla="*/ 3214120 h 9424512"/>
              <a:gd name="connsiteX2466" fmla="*/ 3508469 w 15162205"/>
              <a:gd name="connsiteY2466" fmla="*/ 3197989 h 9424512"/>
              <a:gd name="connsiteX2467" fmla="*/ 3113261 w 15162205"/>
              <a:gd name="connsiteY2467" fmla="*/ 3197989 h 9424512"/>
              <a:gd name="connsiteX2468" fmla="*/ 3145525 w 15162205"/>
              <a:gd name="connsiteY2468" fmla="*/ 3214120 h 9424512"/>
              <a:gd name="connsiteX2469" fmla="*/ 3097132 w 15162205"/>
              <a:gd name="connsiteY2469" fmla="*/ 3214120 h 9424512"/>
              <a:gd name="connsiteX2470" fmla="*/ 3399587 w 15162205"/>
              <a:gd name="connsiteY2470" fmla="*/ 3189924 h 9424512"/>
              <a:gd name="connsiteX2471" fmla="*/ 3403618 w 15162205"/>
              <a:gd name="connsiteY2471" fmla="*/ 3197989 h 9424512"/>
              <a:gd name="connsiteX2472" fmla="*/ 3403618 w 15162205"/>
              <a:gd name="connsiteY2472" fmla="*/ 3214120 h 9424512"/>
              <a:gd name="connsiteX2473" fmla="*/ 3387487 w 15162205"/>
              <a:gd name="connsiteY2473" fmla="*/ 3214120 h 9424512"/>
              <a:gd name="connsiteX2474" fmla="*/ 3387487 w 15162205"/>
              <a:gd name="connsiteY2474" fmla="*/ 3197989 h 9424512"/>
              <a:gd name="connsiteX2475" fmla="*/ 3399587 w 15162205"/>
              <a:gd name="connsiteY2475" fmla="*/ 3189924 h 9424512"/>
              <a:gd name="connsiteX2476" fmla="*/ 9823710 w 15162205"/>
              <a:gd name="connsiteY2476" fmla="*/ 3165728 h 9424512"/>
              <a:gd name="connsiteX2477" fmla="*/ 9839840 w 15162205"/>
              <a:gd name="connsiteY2477" fmla="*/ 3181857 h 9424512"/>
              <a:gd name="connsiteX2478" fmla="*/ 9847906 w 15162205"/>
              <a:gd name="connsiteY2478" fmla="*/ 3173794 h 9424512"/>
              <a:gd name="connsiteX2479" fmla="*/ 9839840 w 15162205"/>
              <a:gd name="connsiteY2479" fmla="*/ 3165728 h 9424512"/>
              <a:gd name="connsiteX2480" fmla="*/ 9823710 w 15162205"/>
              <a:gd name="connsiteY2480" fmla="*/ 3165728 h 9424512"/>
              <a:gd name="connsiteX2481" fmla="*/ 3161654 w 15162205"/>
              <a:gd name="connsiteY2481" fmla="*/ 3165728 h 9424512"/>
              <a:gd name="connsiteX2482" fmla="*/ 3177787 w 15162205"/>
              <a:gd name="connsiteY2482" fmla="*/ 3173794 h 9424512"/>
              <a:gd name="connsiteX2483" fmla="*/ 3161654 w 15162205"/>
              <a:gd name="connsiteY2483" fmla="*/ 3181857 h 9424512"/>
              <a:gd name="connsiteX2484" fmla="*/ 4452125 w 15162205"/>
              <a:gd name="connsiteY2484" fmla="*/ 3149598 h 9424512"/>
              <a:gd name="connsiteX2485" fmla="*/ 4452125 w 15162205"/>
              <a:gd name="connsiteY2485" fmla="*/ 3165728 h 9424512"/>
              <a:gd name="connsiteX2486" fmla="*/ 4468256 w 15162205"/>
              <a:gd name="connsiteY2486" fmla="*/ 3165728 h 9424512"/>
              <a:gd name="connsiteX2487" fmla="*/ 4460193 w 15162205"/>
              <a:gd name="connsiteY2487" fmla="*/ 3157662 h 9424512"/>
              <a:gd name="connsiteX2488" fmla="*/ 4452125 w 15162205"/>
              <a:gd name="connsiteY2488" fmla="*/ 3149598 h 9424512"/>
              <a:gd name="connsiteX2489" fmla="*/ 3669778 w 15162205"/>
              <a:gd name="connsiteY2489" fmla="*/ 3149598 h 9424512"/>
              <a:gd name="connsiteX2490" fmla="*/ 3677842 w 15162205"/>
              <a:gd name="connsiteY2490" fmla="*/ 3165728 h 9424512"/>
              <a:gd name="connsiteX2491" fmla="*/ 3726237 w 15162205"/>
              <a:gd name="connsiteY2491" fmla="*/ 3165728 h 9424512"/>
              <a:gd name="connsiteX2492" fmla="*/ 3742366 w 15162205"/>
              <a:gd name="connsiteY2492" fmla="*/ 3165728 h 9424512"/>
              <a:gd name="connsiteX2493" fmla="*/ 3693973 w 15162205"/>
              <a:gd name="connsiteY2493" fmla="*/ 3149598 h 9424512"/>
              <a:gd name="connsiteX2494" fmla="*/ 3669778 w 15162205"/>
              <a:gd name="connsiteY2494" fmla="*/ 3149598 h 9424512"/>
              <a:gd name="connsiteX2495" fmla="*/ 3242308 w 15162205"/>
              <a:gd name="connsiteY2495" fmla="*/ 3149598 h 9424512"/>
              <a:gd name="connsiteX2496" fmla="*/ 3250374 w 15162205"/>
              <a:gd name="connsiteY2496" fmla="*/ 3149598 h 9424512"/>
              <a:gd name="connsiteX2497" fmla="*/ 3274571 w 15162205"/>
              <a:gd name="connsiteY2497" fmla="*/ 3149598 h 9424512"/>
              <a:gd name="connsiteX2498" fmla="*/ 3306833 w 15162205"/>
              <a:gd name="connsiteY2498" fmla="*/ 3165728 h 9424512"/>
              <a:gd name="connsiteX2499" fmla="*/ 3274571 w 15162205"/>
              <a:gd name="connsiteY2499" fmla="*/ 3181857 h 9424512"/>
              <a:gd name="connsiteX2500" fmla="*/ 3258442 w 15162205"/>
              <a:gd name="connsiteY2500" fmla="*/ 3181857 h 9424512"/>
              <a:gd name="connsiteX2501" fmla="*/ 3258442 w 15162205"/>
              <a:gd name="connsiteY2501" fmla="*/ 3189924 h 9424512"/>
              <a:gd name="connsiteX2502" fmla="*/ 3242308 w 15162205"/>
              <a:gd name="connsiteY2502" fmla="*/ 3197989 h 9424512"/>
              <a:gd name="connsiteX2503" fmla="*/ 3242308 w 15162205"/>
              <a:gd name="connsiteY2503" fmla="*/ 3149598 h 9424512"/>
              <a:gd name="connsiteX2504" fmla="*/ 3548797 w 15162205"/>
              <a:gd name="connsiteY2504" fmla="*/ 3133466 h 9424512"/>
              <a:gd name="connsiteX2505" fmla="*/ 3581058 w 15162205"/>
              <a:gd name="connsiteY2505" fmla="*/ 3149598 h 9424512"/>
              <a:gd name="connsiteX2506" fmla="*/ 3645583 w 15162205"/>
              <a:gd name="connsiteY2506" fmla="*/ 3165728 h 9424512"/>
              <a:gd name="connsiteX2507" fmla="*/ 3645583 w 15162205"/>
              <a:gd name="connsiteY2507" fmla="*/ 3149598 h 9424512"/>
              <a:gd name="connsiteX2508" fmla="*/ 3621383 w 15162205"/>
              <a:gd name="connsiteY2508" fmla="*/ 3141533 h 9424512"/>
              <a:gd name="connsiteX2509" fmla="*/ 3597187 w 15162205"/>
              <a:gd name="connsiteY2509" fmla="*/ 3141533 h 9424512"/>
              <a:gd name="connsiteX2510" fmla="*/ 3572992 w 15162205"/>
              <a:gd name="connsiteY2510" fmla="*/ 3133466 h 9424512"/>
              <a:gd name="connsiteX2511" fmla="*/ 3548797 w 15162205"/>
              <a:gd name="connsiteY2511" fmla="*/ 3133466 h 9424512"/>
              <a:gd name="connsiteX2512" fmla="*/ 3373373 w 15162205"/>
              <a:gd name="connsiteY2512" fmla="*/ 3121370 h 9424512"/>
              <a:gd name="connsiteX2513" fmla="*/ 3379421 w 15162205"/>
              <a:gd name="connsiteY2513" fmla="*/ 3125400 h 9424512"/>
              <a:gd name="connsiteX2514" fmla="*/ 3387487 w 15162205"/>
              <a:gd name="connsiteY2514" fmla="*/ 3133466 h 9424512"/>
              <a:gd name="connsiteX2515" fmla="*/ 3371356 w 15162205"/>
              <a:gd name="connsiteY2515" fmla="*/ 3125400 h 9424512"/>
              <a:gd name="connsiteX2516" fmla="*/ 3373373 w 15162205"/>
              <a:gd name="connsiteY2516" fmla="*/ 3121370 h 9424512"/>
              <a:gd name="connsiteX2517" fmla="*/ 4064985 w 15162205"/>
              <a:gd name="connsiteY2517" fmla="*/ 3117335 h 9424512"/>
              <a:gd name="connsiteX2518" fmla="*/ 4048854 w 15162205"/>
              <a:gd name="connsiteY2518" fmla="*/ 3133466 h 9424512"/>
              <a:gd name="connsiteX2519" fmla="*/ 4081116 w 15162205"/>
              <a:gd name="connsiteY2519" fmla="*/ 3133466 h 9424512"/>
              <a:gd name="connsiteX2520" fmla="*/ 4064985 w 15162205"/>
              <a:gd name="connsiteY2520" fmla="*/ 3117335 h 9424512"/>
              <a:gd name="connsiteX2521" fmla="*/ 4000461 w 15162205"/>
              <a:gd name="connsiteY2521" fmla="*/ 3117335 h 9424512"/>
              <a:gd name="connsiteX2522" fmla="*/ 4016592 w 15162205"/>
              <a:gd name="connsiteY2522" fmla="*/ 3133466 h 9424512"/>
              <a:gd name="connsiteX2523" fmla="*/ 4000461 w 15162205"/>
              <a:gd name="connsiteY2523" fmla="*/ 3117335 h 9424512"/>
              <a:gd name="connsiteX2524" fmla="*/ 3161654 w 15162205"/>
              <a:gd name="connsiteY2524" fmla="*/ 3117335 h 9424512"/>
              <a:gd name="connsiteX2525" fmla="*/ 3193915 w 15162205"/>
              <a:gd name="connsiteY2525" fmla="*/ 3117335 h 9424512"/>
              <a:gd name="connsiteX2526" fmla="*/ 3250374 w 15162205"/>
              <a:gd name="connsiteY2526" fmla="*/ 3133466 h 9424512"/>
              <a:gd name="connsiteX2527" fmla="*/ 3234246 w 15162205"/>
              <a:gd name="connsiteY2527" fmla="*/ 3141533 h 9424512"/>
              <a:gd name="connsiteX2528" fmla="*/ 3226178 w 15162205"/>
              <a:gd name="connsiteY2528" fmla="*/ 3149598 h 9424512"/>
              <a:gd name="connsiteX2529" fmla="*/ 3193915 w 15162205"/>
              <a:gd name="connsiteY2529" fmla="*/ 3149598 h 9424512"/>
              <a:gd name="connsiteX2530" fmla="*/ 3177787 w 15162205"/>
              <a:gd name="connsiteY2530" fmla="*/ 3125400 h 9424512"/>
              <a:gd name="connsiteX2531" fmla="*/ 3161654 w 15162205"/>
              <a:gd name="connsiteY2531" fmla="*/ 3117335 h 9424512"/>
              <a:gd name="connsiteX2532" fmla="*/ 10065673 w 15162205"/>
              <a:gd name="connsiteY2532" fmla="*/ 3085074 h 9424512"/>
              <a:gd name="connsiteX2533" fmla="*/ 10049543 w 15162205"/>
              <a:gd name="connsiteY2533" fmla="*/ 3093139 h 9424512"/>
              <a:gd name="connsiteX2534" fmla="*/ 10049543 w 15162205"/>
              <a:gd name="connsiteY2534" fmla="*/ 3101203 h 9424512"/>
              <a:gd name="connsiteX2535" fmla="*/ 10057606 w 15162205"/>
              <a:gd name="connsiteY2535" fmla="*/ 3101203 h 9424512"/>
              <a:gd name="connsiteX2536" fmla="*/ 10081804 w 15162205"/>
              <a:gd name="connsiteY2536" fmla="*/ 3101203 h 9424512"/>
              <a:gd name="connsiteX2537" fmla="*/ 3935937 w 15162205"/>
              <a:gd name="connsiteY2537" fmla="*/ 3085074 h 9424512"/>
              <a:gd name="connsiteX2538" fmla="*/ 3952068 w 15162205"/>
              <a:gd name="connsiteY2538" fmla="*/ 3101203 h 9424512"/>
              <a:gd name="connsiteX2539" fmla="*/ 3952068 w 15162205"/>
              <a:gd name="connsiteY2539" fmla="*/ 3085074 h 9424512"/>
              <a:gd name="connsiteX2540" fmla="*/ 3935937 w 15162205"/>
              <a:gd name="connsiteY2540" fmla="*/ 3085074 h 9424512"/>
              <a:gd name="connsiteX2541" fmla="*/ 3089065 w 15162205"/>
              <a:gd name="connsiteY2541" fmla="*/ 3060878 h 9424512"/>
              <a:gd name="connsiteX2542" fmla="*/ 3113261 w 15162205"/>
              <a:gd name="connsiteY2542" fmla="*/ 3068942 h 9424512"/>
              <a:gd name="connsiteX2543" fmla="*/ 3129392 w 15162205"/>
              <a:gd name="connsiteY2543" fmla="*/ 3085074 h 9424512"/>
              <a:gd name="connsiteX2544" fmla="*/ 3113261 w 15162205"/>
              <a:gd name="connsiteY2544" fmla="*/ 3085074 h 9424512"/>
              <a:gd name="connsiteX2545" fmla="*/ 3097132 w 15162205"/>
              <a:gd name="connsiteY2545" fmla="*/ 3068942 h 9424512"/>
              <a:gd name="connsiteX2546" fmla="*/ 3081001 w 15162205"/>
              <a:gd name="connsiteY2546" fmla="*/ 3068942 h 9424512"/>
              <a:gd name="connsiteX2547" fmla="*/ 3089065 w 15162205"/>
              <a:gd name="connsiteY2547" fmla="*/ 3060878 h 9424512"/>
              <a:gd name="connsiteX2548" fmla="*/ 9458109 w 15162205"/>
              <a:gd name="connsiteY2548" fmla="*/ 3047402 h 9424512"/>
              <a:gd name="connsiteX2549" fmla="*/ 9452700 w 15162205"/>
              <a:gd name="connsiteY2549" fmla="*/ 3052811 h 9424512"/>
              <a:gd name="connsiteX2550" fmla="*/ 9454716 w 15162205"/>
              <a:gd name="connsiteY2550" fmla="*/ 3050796 h 9424512"/>
              <a:gd name="connsiteX2551" fmla="*/ 10597991 w 15162205"/>
              <a:gd name="connsiteY2551" fmla="*/ 3036681 h 9424512"/>
              <a:gd name="connsiteX2552" fmla="*/ 10614122 w 15162205"/>
              <a:gd name="connsiteY2552" fmla="*/ 3052811 h 9424512"/>
              <a:gd name="connsiteX2553" fmla="*/ 10614122 w 15162205"/>
              <a:gd name="connsiteY2553" fmla="*/ 3036681 h 9424512"/>
              <a:gd name="connsiteX2554" fmla="*/ 10597991 w 15162205"/>
              <a:gd name="connsiteY2554" fmla="*/ 3036681 h 9424512"/>
              <a:gd name="connsiteX2555" fmla="*/ 3661713 w 15162205"/>
              <a:gd name="connsiteY2555" fmla="*/ 3036681 h 9424512"/>
              <a:gd name="connsiteX2556" fmla="*/ 3677842 w 15162205"/>
              <a:gd name="connsiteY2556" fmla="*/ 3052811 h 9424512"/>
              <a:gd name="connsiteX2557" fmla="*/ 3710106 w 15162205"/>
              <a:gd name="connsiteY2557" fmla="*/ 3068942 h 9424512"/>
              <a:gd name="connsiteX2558" fmla="*/ 3718169 w 15162205"/>
              <a:gd name="connsiteY2558" fmla="*/ 3060878 h 9424512"/>
              <a:gd name="connsiteX2559" fmla="*/ 3726237 w 15162205"/>
              <a:gd name="connsiteY2559" fmla="*/ 3052811 h 9424512"/>
              <a:gd name="connsiteX2560" fmla="*/ 3710106 w 15162205"/>
              <a:gd name="connsiteY2560" fmla="*/ 3036681 h 9424512"/>
              <a:gd name="connsiteX2561" fmla="*/ 3677842 w 15162205"/>
              <a:gd name="connsiteY2561" fmla="*/ 3036681 h 9424512"/>
              <a:gd name="connsiteX2562" fmla="*/ 3484275 w 15162205"/>
              <a:gd name="connsiteY2562" fmla="*/ 3026599 h 9424512"/>
              <a:gd name="connsiteX2563" fmla="*/ 3500404 w 15162205"/>
              <a:gd name="connsiteY2563" fmla="*/ 3028615 h 9424512"/>
              <a:gd name="connsiteX2564" fmla="*/ 3516532 w 15162205"/>
              <a:gd name="connsiteY2564" fmla="*/ 3036681 h 9424512"/>
              <a:gd name="connsiteX2565" fmla="*/ 3532666 w 15162205"/>
              <a:gd name="connsiteY2565" fmla="*/ 3052811 h 9424512"/>
              <a:gd name="connsiteX2566" fmla="*/ 3516532 w 15162205"/>
              <a:gd name="connsiteY2566" fmla="*/ 3052811 h 9424512"/>
              <a:gd name="connsiteX2567" fmla="*/ 3484275 w 15162205"/>
              <a:gd name="connsiteY2567" fmla="*/ 3052811 h 9424512"/>
              <a:gd name="connsiteX2568" fmla="*/ 3468142 w 15162205"/>
              <a:gd name="connsiteY2568" fmla="*/ 3036681 h 9424512"/>
              <a:gd name="connsiteX2569" fmla="*/ 3484275 w 15162205"/>
              <a:gd name="connsiteY2569" fmla="*/ 3026599 h 9424512"/>
              <a:gd name="connsiteX2570" fmla="*/ 9420438 w 15162205"/>
              <a:gd name="connsiteY2570" fmla="*/ 3020548 h 9424512"/>
              <a:gd name="connsiteX2571" fmla="*/ 9436568 w 15162205"/>
              <a:gd name="connsiteY2571" fmla="*/ 3036681 h 9424512"/>
              <a:gd name="connsiteX2572" fmla="*/ 9436568 w 15162205"/>
              <a:gd name="connsiteY2572" fmla="*/ 3020548 h 9424512"/>
              <a:gd name="connsiteX2573" fmla="*/ 9390192 w 15162205"/>
              <a:gd name="connsiteY2573" fmla="*/ 3010466 h 9424512"/>
              <a:gd name="connsiteX2574" fmla="*/ 9380110 w 15162205"/>
              <a:gd name="connsiteY2574" fmla="*/ 3012485 h 9424512"/>
              <a:gd name="connsiteX2575" fmla="*/ 9372046 w 15162205"/>
              <a:gd name="connsiteY2575" fmla="*/ 3036681 h 9424512"/>
              <a:gd name="connsiteX2576" fmla="*/ 9388177 w 15162205"/>
              <a:gd name="connsiteY2576" fmla="*/ 3052811 h 9424512"/>
              <a:gd name="connsiteX2577" fmla="*/ 9412372 w 15162205"/>
              <a:gd name="connsiteY2577" fmla="*/ 3044746 h 9424512"/>
              <a:gd name="connsiteX2578" fmla="*/ 9404306 w 15162205"/>
              <a:gd name="connsiteY2578" fmla="*/ 3020548 h 9424512"/>
              <a:gd name="connsiteX2579" fmla="*/ 9390192 w 15162205"/>
              <a:gd name="connsiteY2579" fmla="*/ 3010466 h 9424512"/>
              <a:gd name="connsiteX2580" fmla="*/ 10049543 w 15162205"/>
              <a:gd name="connsiteY2580" fmla="*/ 3004420 h 9424512"/>
              <a:gd name="connsiteX2581" fmla="*/ 10033410 w 15162205"/>
              <a:gd name="connsiteY2581" fmla="*/ 3020548 h 9424512"/>
              <a:gd name="connsiteX2582" fmla="*/ 10033410 w 15162205"/>
              <a:gd name="connsiteY2582" fmla="*/ 3036681 h 9424512"/>
              <a:gd name="connsiteX2583" fmla="*/ 10049543 w 15162205"/>
              <a:gd name="connsiteY2583" fmla="*/ 3020548 h 9424512"/>
              <a:gd name="connsiteX2584" fmla="*/ 9291392 w 15162205"/>
              <a:gd name="connsiteY2584" fmla="*/ 3004420 h 9424512"/>
              <a:gd name="connsiteX2585" fmla="*/ 9307522 w 15162205"/>
              <a:gd name="connsiteY2585" fmla="*/ 3020548 h 9424512"/>
              <a:gd name="connsiteX2586" fmla="*/ 9323651 w 15162205"/>
              <a:gd name="connsiteY2586" fmla="*/ 3020548 h 9424512"/>
              <a:gd name="connsiteX2587" fmla="*/ 9323651 w 15162205"/>
              <a:gd name="connsiteY2587" fmla="*/ 3036681 h 9424512"/>
              <a:gd name="connsiteX2588" fmla="*/ 9331718 w 15162205"/>
              <a:gd name="connsiteY2588" fmla="*/ 3028615 h 9424512"/>
              <a:gd name="connsiteX2589" fmla="*/ 9336556 w 15162205"/>
              <a:gd name="connsiteY2589" fmla="*/ 3023774 h 9424512"/>
              <a:gd name="connsiteX2590" fmla="*/ 9339783 w 15162205"/>
              <a:gd name="connsiteY2590" fmla="*/ 3025928 h 9424512"/>
              <a:gd name="connsiteX2591" fmla="*/ 9339783 w 15162205"/>
              <a:gd name="connsiteY2591" fmla="*/ 3036681 h 9424512"/>
              <a:gd name="connsiteX2592" fmla="*/ 9355914 w 15162205"/>
              <a:gd name="connsiteY2592" fmla="*/ 3036681 h 9424512"/>
              <a:gd name="connsiteX2593" fmla="*/ 9339783 w 15162205"/>
              <a:gd name="connsiteY2593" fmla="*/ 3025928 h 9424512"/>
              <a:gd name="connsiteX2594" fmla="*/ 9339783 w 15162205"/>
              <a:gd name="connsiteY2594" fmla="*/ 3020548 h 9424512"/>
              <a:gd name="connsiteX2595" fmla="*/ 9336556 w 15162205"/>
              <a:gd name="connsiteY2595" fmla="*/ 3023774 h 9424512"/>
              <a:gd name="connsiteX2596" fmla="*/ 9307522 w 15162205"/>
              <a:gd name="connsiteY2596" fmla="*/ 3004420 h 9424512"/>
              <a:gd name="connsiteX2597" fmla="*/ 9291392 w 15162205"/>
              <a:gd name="connsiteY2597" fmla="*/ 3004420 h 9424512"/>
              <a:gd name="connsiteX2598" fmla="*/ 9259129 w 15162205"/>
              <a:gd name="connsiteY2598" fmla="*/ 3004420 h 9424512"/>
              <a:gd name="connsiteX2599" fmla="*/ 9251064 w 15162205"/>
              <a:gd name="connsiteY2599" fmla="*/ 3020548 h 9424512"/>
              <a:gd name="connsiteX2600" fmla="*/ 9275259 w 15162205"/>
              <a:gd name="connsiteY2600" fmla="*/ 3036681 h 9424512"/>
              <a:gd name="connsiteX2601" fmla="*/ 9275259 w 15162205"/>
              <a:gd name="connsiteY2601" fmla="*/ 3020548 h 9424512"/>
              <a:gd name="connsiteX2602" fmla="*/ 3419749 w 15162205"/>
              <a:gd name="connsiteY2602" fmla="*/ 3004420 h 9424512"/>
              <a:gd name="connsiteX2603" fmla="*/ 3468142 w 15162205"/>
              <a:gd name="connsiteY2603" fmla="*/ 3004420 h 9424512"/>
              <a:gd name="connsiteX2604" fmla="*/ 3435880 w 15162205"/>
              <a:gd name="connsiteY2604" fmla="*/ 3052811 h 9424512"/>
              <a:gd name="connsiteX2605" fmla="*/ 3411684 w 15162205"/>
              <a:gd name="connsiteY2605" fmla="*/ 3044746 h 9424512"/>
              <a:gd name="connsiteX2606" fmla="*/ 3403618 w 15162205"/>
              <a:gd name="connsiteY2606" fmla="*/ 3028615 h 9424512"/>
              <a:gd name="connsiteX2607" fmla="*/ 3387487 w 15162205"/>
              <a:gd name="connsiteY2607" fmla="*/ 3020548 h 9424512"/>
              <a:gd name="connsiteX2608" fmla="*/ 3371356 w 15162205"/>
              <a:gd name="connsiteY2608" fmla="*/ 3012485 h 9424512"/>
              <a:gd name="connsiteX2609" fmla="*/ 3419749 w 15162205"/>
              <a:gd name="connsiteY2609" fmla="*/ 3004420 h 9424512"/>
              <a:gd name="connsiteX2610" fmla="*/ 3102173 w 15162205"/>
              <a:gd name="connsiteY2610" fmla="*/ 2999378 h 9424512"/>
              <a:gd name="connsiteX2611" fmla="*/ 3129392 w 15162205"/>
              <a:gd name="connsiteY2611" fmla="*/ 3020548 h 9424512"/>
              <a:gd name="connsiteX2612" fmla="*/ 3081001 w 15162205"/>
              <a:gd name="connsiteY2612" fmla="*/ 3020548 h 9424512"/>
              <a:gd name="connsiteX2613" fmla="*/ 3048740 w 15162205"/>
              <a:gd name="connsiteY2613" fmla="*/ 3020548 h 9424512"/>
              <a:gd name="connsiteX2614" fmla="*/ 3081001 w 15162205"/>
              <a:gd name="connsiteY2614" fmla="*/ 3004420 h 9424512"/>
              <a:gd name="connsiteX2615" fmla="*/ 3102173 w 15162205"/>
              <a:gd name="connsiteY2615" fmla="*/ 2999378 h 9424512"/>
              <a:gd name="connsiteX2616" fmla="*/ 10420552 w 15162205"/>
              <a:gd name="connsiteY2616" fmla="*/ 2988287 h 9424512"/>
              <a:gd name="connsiteX2617" fmla="*/ 10420552 w 15162205"/>
              <a:gd name="connsiteY2617" fmla="*/ 3004420 h 9424512"/>
              <a:gd name="connsiteX2618" fmla="*/ 10436683 w 15162205"/>
              <a:gd name="connsiteY2618" fmla="*/ 2988287 h 9424512"/>
              <a:gd name="connsiteX2619" fmla="*/ 10420552 w 15162205"/>
              <a:gd name="connsiteY2619" fmla="*/ 2988287 h 9424512"/>
              <a:gd name="connsiteX2620" fmla="*/ 10017281 w 15162205"/>
              <a:gd name="connsiteY2620" fmla="*/ 2988287 h 9424512"/>
              <a:gd name="connsiteX2621" fmla="*/ 10017281 w 15162205"/>
              <a:gd name="connsiteY2621" fmla="*/ 3004420 h 9424512"/>
              <a:gd name="connsiteX2622" fmla="*/ 10033410 w 15162205"/>
              <a:gd name="connsiteY2622" fmla="*/ 3004420 h 9424512"/>
              <a:gd name="connsiteX2623" fmla="*/ 10017281 w 15162205"/>
              <a:gd name="connsiteY2623" fmla="*/ 2988287 h 9424512"/>
              <a:gd name="connsiteX2624" fmla="*/ 3306833 w 15162205"/>
              <a:gd name="connsiteY2624" fmla="*/ 2988287 h 9424512"/>
              <a:gd name="connsiteX2625" fmla="*/ 3322963 w 15162205"/>
              <a:gd name="connsiteY2625" fmla="*/ 2988287 h 9424512"/>
              <a:gd name="connsiteX2626" fmla="*/ 3294736 w 15162205"/>
              <a:gd name="connsiteY2626" fmla="*/ 2996354 h 9424512"/>
              <a:gd name="connsiteX2627" fmla="*/ 3210047 w 15162205"/>
              <a:gd name="connsiteY2627" fmla="*/ 2988287 h 9424512"/>
              <a:gd name="connsiteX2628" fmla="*/ 3258442 w 15162205"/>
              <a:gd name="connsiteY2628" fmla="*/ 2988287 h 9424512"/>
              <a:gd name="connsiteX2629" fmla="*/ 3282638 w 15162205"/>
              <a:gd name="connsiteY2629" fmla="*/ 2988287 h 9424512"/>
              <a:gd name="connsiteX2630" fmla="*/ 3290701 w 15162205"/>
              <a:gd name="connsiteY2630" fmla="*/ 2988287 h 9424512"/>
              <a:gd name="connsiteX2631" fmla="*/ 3294735 w 15162205"/>
              <a:gd name="connsiteY2631" fmla="*/ 2996354 h 9424512"/>
              <a:gd name="connsiteX2632" fmla="*/ 3266507 w 15162205"/>
              <a:gd name="connsiteY2632" fmla="*/ 3004420 h 9424512"/>
              <a:gd name="connsiteX2633" fmla="*/ 3210047 w 15162205"/>
              <a:gd name="connsiteY2633" fmla="*/ 2996353 h 9424512"/>
              <a:gd name="connsiteX2634" fmla="*/ 3210047 w 15162205"/>
              <a:gd name="connsiteY2634" fmla="*/ 2988287 h 9424512"/>
              <a:gd name="connsiteX2635" fmla="*/ 10049543 w 15162205"/>
              <a:gd name="connsiteY2635" fmla="*/ 2972157 h 9424512"/>
              <a:gd name="connsiteX2636" fmla="*/ 10065673 w 15162205"/>
              <a:gd name="connsiteY2636" fmla="*/ 2988287 h 9424512"/>
              <a:gd name="connsiteX2637" fmla="*/ 10073738 w 15162205"/>
              <a:gd name="connsiteY2637" fmla="*/ 2988287 h 9424512"/>
              <a:gd name="connsiteX2638" fmla="*/ 10081804 w 15162205"/>
              <a:gd name="connsiteY2638" fmla="*/ 2972157 h 9424512"/>
              <a:gd name="connsiteX2639" fmla="*/ 10065673 w 15162205"/>
              <a:gd name="connsiteY2639" fmla="*/ 2972157 h 9424512"/>
              <a:gd name="connsiteX2640" fmla="*/ 9968888 w 15162205"/>
              <a:gd name="connsiteY2640" fmla="*/ 2972157 h 9424512"/>
              <a:gd name="connsiteX2641" fmla="*/ 9944692 w 15162205"/>
              <a:gd name="connsiteY2641" fmla="*/ 2988287 h 9424512"/>
              <a:gd name="connsiteX2642" fmla="*/ 9968888 w 15162205"/>
              <a:gd name="connsiteY2642" fmla="*/ 3004420 h 9424512"/>
              <a:gd name="connsiteX2643" fmla="*/ 9985019 w 15162205"/>
              <a:gd name="connsiteY2643" fmla="*/ 2988287 h 9424512"/>
              <a:gd name="connsiteX2644" fmla="*/ 9976952 w 15162205"/>
              <a:gd name="connsiteY2644" fmla="*/ 2980224 h 9424512"/>
              <a:gd name="connsiteX2645" fmla="*/ 9968888 w 15162205"/>
              <a:gd name="connsiteY2645" fmla="*/ 2972157 h 9424512"/>
              <a:gd name="connsiteX2646" fmla="*/ 9904364 w 15162205"/>
              <a:gd name="connsiteY2646" fmla="*/ 2972157 h 9424512"/>
              <a:gd name="connsiteX2647" fmla="*/ 9904364 w 15162205"/>
              <a:gd name="connsiteY2647" fmla="*/ 2988287 h 9424512"/>
              <a:gd name="connsiteX2648" fmla="*/ 9920495 w 15162205"/>
              <a:gd name="connsiteY2648" fmla="*/ 2972157 h 9424512"/>
              <a:gd name="connsiteX2649" fmla="*/ 9904364 w 15162205"/>
              <a:gd name="connsiteY2649" fmla="*/ 2972157 h 9424512"/>
              <a:gd name="connsiteX2650" fmla="*/ 2919691 w 15162205"/>
              <a:gd name="connsiteY2650" fmla="*/ 2956028 h 9424512"/>
              <a:gd name="connsiteX2651" fmla="*/ 2935823 w 15162205"/>
              <a:gd name="connsiteY2651" fmla="*/ 2956028 h 9424512"/>
              <a:gd name="connsiteX2652" fmla="*/ 2968082 w 15162205"/>
              <a:gd name="connsiteY2652" fmla="*/ 2956028 h 9424512"/>
              <a:gd name="connsiteX2653" fmla="*/ 2951954 w 15162205"/>
              <a:gd name="connsiteY2653" fmla="*/ 2972157 h 9424512"/>
              <a:gd name="connsiteX2654" fmla="*/ 9872102 w 15162205"/>
              <a:gd name="connsiteY2654" fmla="*/ 2939894 h 9424512"/>
              <a:gd name="connsiteX2655" fmla="*/ 9855973 w 15162205"/>
              <a:gd name="connsiteY2655" fmla="*/ 2956028 h 9424512"/>
              <a:gd name="connsiteX2656" fmla="*/ 9872102 w 15162205"/>
              <a:gd name="connsiteY2656" fmla="*/ 2956028 h 9424512"/>
              <a:gd name="connsiteX2657" fmla="*/ 9872102 w 15162205"/>
              <a:gd name="connsiteY2657" fmla="*/ 2939894 h 9424512"/>
              <a:gd name="connsiteX2658" fmla="*/ 10130197 w 15162205"/>
              <a:gd name="connsiteY2658" fmla="*/ 2923765 h 9424512"/>
              <a:gd name="connsiteX2659" fmla="*/ 10162460 w 15162205"/>
              <a:gd name="connsiteY2659" fmla="*/ 2939894 h 9424512"/>
              <a:gd name="connsiteX2660" fmla="*/ 10202785 w 15162205"/>
              <a:gd name="connsiteY2660" fmla="*/ 2947961 h 9424512"/>
              <a:gd name="connsiteX2661" fmla="*/ 10210848 w 15162205"/>
              <a:gd name="connsiteY2661" fmla="*/ 2956028 h 9424512"/>
              <a:gd name="connsiteX2662" fmla="*/ 10226982 w 15162205"/>
              <a:gd name="connsiteY2662" fmla="*/ 2964092 h 9424512"/>
              <a:gd name="connsiteX2663" fmla="*/ 10235047 w 15162205"/>
              <a:gd name="connsiteY2663" fmla="*/ 2972157 h 9424512"/>
              <a:gd name="connsiteX2664" fmla="*/ 10243111 w 15162205"/>
              <a:gd name="connsiteY2664" fmla="*/ 2996353 h 9424512"/>
              <a:gd name="connsiteX2665" fmla="*/ 10259243 w 15162205"/>
              <a:gd name="connsiteY2665" fmla="*/ 3004420 h 9424512"/>
              <a:gd name="connsiteX2666" fmla="*/ 10259243 w 15162205"/>
              <a:gd name="connsiteY2666" fmla="*/ 2988287 h 9424512"/>
              <a:gd name="connsiteX2667" fmla="*/ 10275374 w 15162205"/>
              <a:gd name="connsiteY2667" fmla="*/ 2988287 h 9424512"/>
              <a:gd name="connsiteX2668" fmla="*/ 10291504 w 15162205"/>
              <a:gd name="connsiteY2668" fmla="*/ 3004420 h 9424512"/>
              <a:gd name="connsiteX2669" fmla="*/ 10323765 w 15162205"/>
              <a:gd name="connsiteY2669" fmla="*/ 3004420 h 9424512"/>
              <a:gd name="connsiteX2670" fmla="*/ 10356028 w 15162205"/>
              <a:gd name="connsiteY2670" fmla="*/ 2996353 h 9424512"/>
              <a:gd name="connsiteX2671" fmla="*/ 10323765 w 15162205"/>
              <a:gd name="connsiteY2671" fmla="*/ 2988287 h 9424512"/>
              <a:gd name="connsiteX2672" fmla="*/ 10283441 w 15162205"/>
              <a:gd name="connsiteY2672" fmla="*/ 2964092 h 9424512"/>
              <a:gd name="connsiteX2673" fmla="*/ 10243111 w 15162205"/>
              <a:gd name="connsiteY2673" fmla="*/ 2923765 h 9424512"/>
              <a:gd name="connsiteX2674" fmla="*/ 10194719 w 15162205"/>
              <a:gd name="connsiteY2674" fmla="*/ 2923765 h 9424512"/>
              <a:gd name="connsiteX2675" fmla="*/ 9993084 w 15162205"/>
              <a:gd name="connsiteY2675" fmla="*/ 2923765 h 9424512"/>
              <a:gd name="connsiteX2676" fmla="*/ 9976952 w 15162205"/>
              <a:gd name="connsiteY2676" fmla="*/ 2939894 h 9424512"/>
              <a:gd name="connsiteX2677" fmla="*/ 9993084 w 15162205"/>
              <a:gd name="connsiteY2677" fmla="*/ 2956028 h 9424512"/>
              <a:gd name="connsiteX2678" fmla="*/ 10009215 w 15162205"/>
              <a:gd name="connsiteY2678" fmla="*/ 2939894 h 9424512"/>
              <a:gd name="connsiteX2679" fmla="*/ 9993084 w 15162205"/>
              <a:gd name="connsiteY2679" fmla="*/ 2923765 h 9424512"/>
              <a:gd name="connsiteX2680" fmla="*/ 3081001 w 15162205"/>
              <a:gd name="connsiteY2680" fmla="*/ 2923765 h 9424512"/>
              <a:gd name="connsiteX2681" fmla="*/ 3161654 w 15162205"/>
              <a:gd name="connsiteY2681" fmla="*/ 2923765 h 9424512"/>
              <a:gd name="connsiteX2682" fmla="*/ 3226178 w 15162205"/>
              <a:gd name="connsiteY2682" fmla="*/ 2939894 h 9424512"/>
              <a:gd name="connsiteX2683" fmla="*/ 3129392 w 15162205"/>
              <a:gd name="connsiteY2683" fmla="*/ 2939894 h 9424512"/>
              <a:gd name="connsiteX2684" fmla="*/ 3081001 w 15162205"/>
              <a:gd name="connsiteY2684" fmla="*/ 2923765 h 9424512"/>
              <a:gd name="connsiteX2685" fmla="*/ 9936627 w 15162205"/>
              <a:gd name="connsiteY2685" fmla="*/ 2907633 h 9424512"/>
              <a:gd name="connsiteX2686" fmla="*/ 9888234 w 15162205"/>
              <a:gd name="connsiteY2686" fmla="*/ 2923765 h 9424512"/>
              <a:gd name="connsiteX2687" fmla="*/ 9952756 w 15162205"/>
              <a:gd name="connsiteY2687" fmla="*/ 2923765 h 9424512"/>
              <a:gd name="connsiteX2688" fmla="*/ 8646155 w 15162205"/>
              <a:gd name="connsiteY2688" fmla="*/ 2907633 h 9424512"/>
              <a:gd name="connsiteX2689" fmla="*/ 8662287 w 15162205"/>
              <a:gd name="connsiteY2689" fmla="*/ 2923765 h 9424512"/>
              <a:gd name="connsiteX2690" fmla="*/ 8694549 w 15162205"/>
              <a:gd name="connsiteY2690" fmla="*/ 2939894 h 9424512"/>
              <a:gd name="connsiteX2691" fmla="*/ 8678417 w 15162205"/>
              <a:gd name="connsiteY2691" fmla="*/ 2923765 h 9424512"/>
              <a:gd name="connsiteX2692" fmla="*/ 8646155 w 15162205"/>
              <a:gd name="connsiteY2692" fmla="*/ 2907633 h 9424512"/>
              <a:gd name="connsiteX2693" fmla="*/ 8565500 w 15162205"/>
              <a:gd name="connsiteY2693" fmla="*/ 2907633 h 9424512"/>
              <a:gd name="connsiteX2694" fmla="*/ 8565500 w 15162205"/>
              <a:gd name="connsiteY2694" fmla="*/ 2923765 h 9424512"/>
              <a:gd name="connsiteX2695" fmla="*/ 8565500 w 15162205"/>
              <a:gd name="connsiteY2695" fmla="*/ 2939894 h 9424512"/>
              <a:gd name="connsiteX2696" fmla="*/ 8581632 w 15162205"/>
              <a:gd name="connsiteY2696" fmla="*/ 2923765 h 9424512"/>
              <a:gd name="connsiteX2697" fmla="*/ 3758496 w 15162205"/>
              <a:gd name="connsiteY2697" fmla="*/ 2907633 h 9424512"/>
              <a:gd name="connsiteX2698" fmla="*/ 3758496 w 15162205"/>
              <a:gd name="connsiteY2698" fmla="*/ 2923765 h 9424512"/>
              <a:gd name="connsiteX2699" fmla="*/ 3774628 w 15162205"/>
              <a:gd name="connsiteY2699" fmla="*/ 2939894 h 9424512"/>
              <a:gd name="connsiteX2700" fmla="*/ 3774628 w 15162205"/>
              <a:gd name="connsiteY2700" fmla="*/ 2923765 h 9424512"/>
              <a:gd name="connsiteX2701" fmla="*/ 9807579 w 15162205"/>
              <a:gd name="connsiteY2701" fmla="*/ 2891502 h 9424512"/>
              <a:gd name="connsiteX2702" fmla="*/ 9786334 w 15162205"/>
              <a:gd name="connsiteY2702" fmla="*/ 2909209 h 9424512"/>
              <a:gd name="connsiteX2703" fmla="*/ 9789432 w 15162205"/>
              <a:gd name="connsiteY2703" fmla="*/ 2909651 h 9424512"/>
              <a:gd name="connsiteX2704" fmla="*/ 9799514 w 15162205"/>
              <a:gd name="connsiteY2704" fmla="*/ 2915698 h 9424512"/>
              <a:gd name="connsiteX2705" fmla="*/ 9807579 w 15162205"/>
              <a:gd name="connsiteY2705" fmla="*/ 2923765 h 9424512"/>
              <a:gd name="connsiteX2706" fmla="*/ 9815645 w 15162205"/>
              <a:gd name="connsiteY2706" fmla="*/ 2931830 h 9424512"/>
              <a:gd name="connsiteX2707" fmla="*/ 9839840 w 15162205"/>
              <a:gd name="connsiteY2707" fmla="*/ 2923765 h 9424512"/>
              <a:gd name="connsiteX2708" fmla="*/ 9855973 w 15162205"/>
              <a:gd name="connsiteY2708" fmla="*/ 2923765 h 9424512"/>
              <a:gd name="connsiteX2709" fmla="*/ 9847906 w 15162205"/>
              <a:gd name="connsiteY2709" fmla="*/ 2907633 h 9424512"/>
              <a:gd name="connsiteX2710" fmla="*/ 9831777 w 15162205"/>
              <a:gd name="connsiteY2710" fmla="*/ 2907633 h 9424512"/>
              <a:gd name="connsiteX2711" fmla="*/ 9815645 w 15162205"/>
              <a:gd name="connsiteY2711" fmla="*/ 2899569 h 9424512"/>
              <a:gd name="connsiteX2712" fmla="*/ 9807579 w 15162205"/>
              <a:gd name="connsiteY2712" fmla="*/ 2891502 h 9424512"/>
              <a:gd name="connsiteX2713" fmla="*/ 8613892 w 15162205"/>
              <a:gd name="connsiteY2713" fmla="*/ 2891502 h 9424512"/>
              <a:gd name="connsiteX2714" fmla="*/ 8613892 w 15162205"/>
              <a:gd name="connsiteY2714" fmla="*/ 2907633 h 9424512"/>
              <a:gd name="connsiteX2715" fmla="*/ 8630024 w 15162205"/>
              <a:gd name="connsiteY2715" fmla="*/ 2891502 h 9424512"/>
              <a:gd name="connsiteX2716" fmla="*/ 8613892 w 15162205"/>
              <a:gd name="connsiteY2716" fmla="*/ 2891502 h 9424512"/>
              <a:gd name="connsiteX2717" fmla="*/ 10226982 w 15162205"/>
              <a:gd name="connsiteY2717" fmla="*/ 2875373 h 9424512"/>
              <a:gd name="connsiteX2718" fmla="*/ 10226982 w 15162205"/>
              <a:gd name="connsiteY2718" fmla="*/ 2899569 h 9424512"/>
              <a:gd name="connsiteX2719" fmla="*/ 10259243 w 15162205"/>
              <a:gd name="connsiteY2719" fmla="*/ 2899569 h 9424512"/>
              <a:gd name="connsiteX2720" fmla="*/ 10259243 w 15162205"/>
              <a:gd name="connsiteY2720" fmla="*/ 2875373 h 9424512"/>
              <a:gd name="connsiteX2721" fmla="*/ 10251176 w 15162205"/>
              <a:gd name="connsiteY2721" fmla="*/ 2875373 h 9424512"/>
              <a:gd name="connsiteX2722" fmla="*/ 10226982 w 15162205"/>
              <a:gd name="connsiteY2722" fmla="*/ 2875373 h 9424512"/>
              <a:gd name="connsiteX2723" fmla="*/ 3532666 w 15162205"/>
              <a:gd name="connsiteY2723" fmla="*/ 2875373 h 9424512"/>
              <a:gd name="connsiteX2724" fmla="*/ 3548797 w 15162205"/>
              <a:gd name="connsiteY2724" fmla="*/ 2891502 h 9424512"/>
              <a:gd name="connsiteX2725" fmla="*/ 3532666 w 15162205"/>
              <a:gd name="connsiteY2725" fmla="*/ 2891502 h 9424512"/>
              <a:gd name="connsiteX2726" fmla="*/ 3516532 w 15162205"/>
              <a:gd name="connsiteY2726" fmla="*/ 2875373 h 9424512"/>
              <a:gd name="connsiteX2727" fmla="*/ 3516532 w 15162205"/>
              <a:gd name="connsiteY2727" fmla="*/ 2891502 h 9424512"/>
              <a:gd name="connsiteX2728" fmla="*/ 3500404 w 15162205"/>
              <a:gd name="connsiteY2728" fmla="*/ 2883437 h 9424512"/>
              <a:gd name="connsiteX2729" fmla="*/ 3516532 w 15162205"/>
              <a:gd name="connsiteY2729" fmla="*/ 2875373 h 9424512"/>
              <a:gd name="connsiteX2730" fmla="*/ 10413494 w 15162205"/>
              <a:gd name="connsiteY2730" fmla="*/ 2870330 h 9424512"/>
              <a:gd name="connsiteX2731" fmla="*/ 10404420 w 15162205"/>
              <a:gd name="connsiteY2731" fmla="*/ 2875373 h 9424512"/>
              <a:gd name="connsiteX2732" fmla="*/ 10420552 w 15162205"/>
              <a:gd name="connsiteY2732" fmla="*/ 2875373 h 9424512"/>
              <a:gd name="connsiteX2733" fmla="*/ 10436683 w 15162205"/>
              <a:gd name="connsiteY2733" fmla="*/ 2891502 h 9424512"/>
              <a:gd name="connsiteX2734" fmla="*/ 10420552 w 15162205"/>
              <a:gd name="connsiteY2734" fmla="*/ 2907633 h 9424512"/>
              <a:gd name="connsiteX2735" fmla="*/ 10436683 w 15162205"/>
              <a:gd name="connsiteY2735" fmla="*/ 2907633 h 9424512"/>
              <a:gd name="connsiteX2736" fmla="*/ 10468944 w 15162205"/>
              <a:gd name="connsiteY2736" fmla="*/ 2907633 h 9424512"/>
              <a:gd name="connsiteX2737" fmla="*/ 10565729 w 15162205"/>
              <a:gd name="connsiteY2737" fmla="*/ 2939894 h 9424512"/>
              <a:gd name="connsiteX2738" fmla="*/ 10662515 w 15162205"/>
              <a:gd name="connsiteY2738" fmla="*/ 2972157 h 9424512"/>
              <a:gd name="connsiteX2739" fmla="*/ 10662515 w 15162205"/>
              <a:gd name="connsiteY2739" fmla="*/ 2939894 h 9424512"/>
              <a:gd name="connsiteX2740" fmla="*/ 10646383 w 15162205"/>
              <a:gd name="connsiteY2740" fmla="*/ 2939894 h 9424512"/>
              <a:gd name="connsiteX2741" fmla="*/ 10630253 w 15162205"/>
              <a:gd name="connsiteY2741" fmla="*/ 2939894 h 9424512"/>
              <a:gd name="connsiteX2742" fmla="*/ 10630253 w 15162205"/>
              <a:gd name="connsiteY2742" fmla="*/ 2907633 h 9424512"/>
              <a:gd name="connsiteX2743" fmla="*/ 10630253 w 15162205"/>
              <a:gd name="connsiteY2743" fmla="*/ 2891502 h 9424512"/>
              <a:gd name="connsiteX2744" fmla="*/ 10597991 w 15162205"/>
              <a:gd name="connsiteY2744" fmla="*/ 2923765 h 9424512"/>
              <a:gd name="connsiteX2745" fmla="*/ 10597991 w 15162205"/>
              <a:gd name="connsiteY2745" fmla="*/ 2939894 h 9424512"/>
              <a:gd name="connsiteX2746" fmla="*/ 10589928 w 15162205"/>
              <a:gd name="connsiteY2746" fmla="*/ 2915698 h 9424512"/>
              <a:gd name="connsiteX2747" fmla="*/ 10565729 w 15162205"/>
              <a:gd name="connsiteY2747" fmla="*/ 2891502 h 9424512"/>
              <a:gd name="connsiteX2748" fmla="*/ 10549600 w 15162205"/>
              <a:gd name="connsiteY2748" fmla="*/ 2907633 h 9424512"/>
              <a:gd name="connsiteX2749" fmla="*/ 10549600 w 15162205"/>
              <a:gd name="connsiteY2749" fmla="*/ 2875373 h 9424512"/>
              <a:gd name="connsiteX2750" fmla="*/ 10501206 w 15162205"/>
              <a:gd name="connsiteY2750" fmla="*/ 2875373 h 9424512"/>
              <a:gd name="connsiteX2751" fmla="*/ 10501206 w 15162205"/>
              <a:gd name="connsiteY2751" fmla="*/ 2891502 h 9424512"/>
              <a:gd name="connsiteX2752" fmla="*/ 10509270 w 15162205"/>
              <a:gd name="connsiteY2752" fmla="*/ 2899569 h 9424512"/>
              <a:gd name="connsiteX2753" fmla="*/ 10517337 w 15162205"/>
              <a:gd name="connsiteY2753" fmla="*/ 2907633 h 9424512"/>
              <a:gd name="connsiteX2754" fmla="*/ 10452815 w 15162205"/>
              <a:gd name="connsiteY2754" fmla="*/ 2891502 h 9424512"/>
              <a:gd name="connsiteX2755" fmla="*/ 10413494 w 15162205"/>
              <a:gd name="connsiteY2755" fmla="*/ 2870330 h 9424512"/>
              <a:gd name="connsiteX2756" fmla="*/ 10323765 w 15162205"/>
              <a:gd name="connsiteY2756" fmla="*/ 2843111 h 9424512"/>
              <a:gd name="connsiteX2757" fmla="*/ 10323765 w 15162205"/>
              <a:gd name="connsiteY2757" fmla="*/ 2859241 h 9424512"/>
              <a:gd name="connsiteX2758" fmla="*/ 10339898 w 15162205"/>
              <a:gd name="connsiteY2758" fmla="*/ 2875373 h 9424512"/>
              <a:gd name="connsiteX2759" fmla="*/ 10356028 w 15162205"/>
              <a:gd name="connsiteY2759" fmla="*/ 2859241 h 9424512"/>
              <a:gd name="connsiteX2760" fmla="*/ 10218915 w 15162205"/>
              <a:gd name="connsiteY2760" fmla="*/ 2843111 h 9424512"/>
              <a:gd name="connsiteX2761" fmla="*/ 10194719 w 15162205"/>
              <a:gd name="connsiteY2761" fmla="*/ 2859241 h 9424512"/>
              <a:gd name="connsiteX2762" fmla="*/ 10210848 w 15162205"/>
              <a:gd name="connsiteY2762" fmla="*/ 2859241 h 9424512"/>
              <a:gd name="connsiteX2763" fmla="*/ 10235047 w 15162205"/>
              <a:gd name="connsiteY2763" fmla="*/ 2859241 h 9424512"/>
              <a:gd name="connsiteX2764" fmla="*/ 10243111 w 15162205"/>
              <a:gd name="connsiteY2764" fmla="*/ 2851174 h 9424512"/>
              <a:gd name="connsiteX2765" fmla="*/ 10218915 w 15162205"/>
              <a:gd name="connsiteY2765" fmla="*/ 2843111 h 9424512"/>
              <a:gd name="connsiteX2766" fmla="*/ 9815645 w 15162205"/>
              <a:gd name="connsiteY2766" fmla="*/ 2843111 h 9424512"/>
              <a:gd name="connsiteX2767" fmla="*/ 9799514 w 15162205"/>
              <a:gd name="connsiteY2767" fmla="*/ 2859241 h 9424512"/>
              <a:gd name="connsiteX2768" fmla="*/ 9831777 w 15162205"/>
              <a:gd name="connsiteY2768" fmla="*/ 2875373 h 9424512"/>
              <a:gd name="connsiteX2769" fmla="*/ 9872102 w 15162205"/>
              <a:gd name="connsiteY2769" fmla="*/ 2859241 h 9424512"/>
              <a:gd name="connsiteX2770" fmla="*/ 9880168 w 15162205"/>
              <a:gd name="connsiteY2770" fmla="*/ 2867307 h 9424512"/>
              <a:gd name="connsiteX2771" fmla="*/ 9888234 w 15162205"/>
              <a:gd name="connsiteY2771" fmla="*/ 2875373 h 9424512"/>
              <a:gd name="connsiteX2772" fmla="*/ 9904364 w 15162205"/>
              <a:gd name="connsiteY2772" fmla="*/ 2875373 h 9424512"/>
              <a:gd name="connsiteX2773" fmla="*/ 9920495 w 15162205"/>
              <a:gd name="connsiteY2773" fmla="*/ 2875373 h 9424512"/>
              <a:gd name="connsiteX2774" fmla="*/ 9904364 w 15162205"/>
              <a:gd name="connsiteY2774" fmla="*/ 2859241 h 9424512"/>
              <a:gd name="connsiteX2775" fmla="*/ 9872102 w 15162205"/>
              <a:gd name="connsiteY2775" fmla="*/ 2859241 h 9424512"/>
              <a:gd name="connsiteX2776" fmla="*/ 9855973 w 15162205"/>
              <a:gd name="connsiteY2776" fmla="*/ 2851174 h 9424512"/>
              <a:gd name="connsiteX2777" fmla="*/ 9831777 w 15162205"/>
              <a:gd name="connsiteY2777" fmla="*/ 2851174 h 9424512"/>
              <a:gd name="connsiteX2778" fmla="*/ 9815645 w 15162205"/>
              <a:gd name="connsiteY2778" fmla="*/ 2843111 h 9424512"/>
              <a:gd name="connsiteX2779" fmla="*/ 3758496 w 15162205"/>
              <a:gd name="connsiteY2779" fmla="*/ 2843111 h 9424512"/>
              <a:gd name="connsiteX2780" fmla="*/ 3774628 w 15162205"/>
              <a:gd name="connsiteY2780" fmla="*/ 2859241 h 9424512"/>
              <a:gd name="connsiteX2781" fmla="*/ 3774628 w 15162205"/>
              <a:gd name="connsiteY2781" fmla="*/ 2843111 h 9424512"/>
              <a:gd name="connsiteX2782" fmla="*/ 3758496 w 15162205"/>
              <a:gd name="connsiteY2782" fmla="*/ 2843111 h 9424512"/>
              <a:gd name="connsiteX2783" fmla="*/ 10117292 w 15162205"/>
              <a:gd name="connsiteY2783" fmla="*/ 2833432 h 9424512"/>
              <a:gd name="connsiteX2784" fmla="*/ 10130197 w 15162205"/>
              <a:gd name="connsiteY2784" fmla="*/ 2843111 h 9424512"/>
              <a:gd name="connsiteX2785" fmla="*/ 10146326 w 15162205"/>
              <a:gd name="connsiteY2785" fmla="*/ 2843111 h 9424512"/>
              <a:gd name="connsiteX2786" fmla="*/ 10646383 w 15162205"/>
              <a:gd name="connsiteY2786" fmla="*/ 2826979 h 9424512"/>
              <a:gd name="connsiteX2787" fmla="*/ 10646383 w 15162205"/>
              <a:gd name="connsiteY2787" fmla="*/ 2843111 h 9424512"/>
              <a:gd name="connsiteX2788" fmla="*/ 10678644 w 15162205"/>
              <a:gd name="connsiteY2788" fmla="*/ 2843111 h 9424512"/>
              <a:gd name="connsiteX2789" fmla="*/ 10646383 w 15162205"/>
              <a:gd name="connsiteY2789" fmla="*/ 2826979 h 9424512"/>
              <a:gd name="connsiteX2790" fmla="*/ 9130083 w 15162205"/>
              <a:gd name="connsiteY2790" fmla="*/ 2826979 h 9424512"/>
              <a:gd name="connsiteX2791" fmla="*/ 9130083 w 15162205"/>
              <a:gd name="connsiteY2791" fmla="*/ 2843111 h 9424512"/>
              <a:gd name="connsiteX2792" fmla="*/ 9146213 w 15162205"/>
              <a:gd name="connsiteY2792" fmla="*/ 2843111 h 9424512"/>
              <a:gd name="connsiteX2793" fmla="*/ 9130083 w 15162205"/>
              <a:gd name="connsiteY2793" fmla="*/ 2826979 h 9424512"/>
              <a:gd name="connsiteX2794" fmla="*/ 8662287 w 15162205"/>
              <a:gd name="connsiteY2794" fmla="*/ 2826979 h 9424512"/>
              <a:gd name="connsiteX2795" fmla="*/ 8662287 w 15162205"/>
              <a:gd name="connsiteY2795" fmla="*/ 2843111 h 9424512"/>
              <a:gd name="connsiteX2796" fmla="*/ 8678417 w 15162205"/>
              <a:gd name="connsiteY2796" fmla="*/ 2826979 h 9424512"/>
              <a:gd name="connsiteX2797" fmla="*/ 8662287 w 15162205"/>
              <a:gd name="connsiteY2797" fmla="*/ 2826979 h 9424512"/>
              <a:gd name="connsiteX2798" fmla="*/ 8500978 w 15162205"/>
              <a:gd name="connsiteY2798" fmla="*/ 2826979 h 9424512"/>
              <a:gd name="connsiteX2799" fmla="*/ 8484846 w 15162205"/>
              <a:gd name="connsiteY2799" fmla="*/ 2843111 h 9424512"/>
              <a:gd name="connsiteX2800" fmla="*/ 8500978 w 15162205"/>
              <a:gd name="connsiteY2800" fmla="*/ 2859241 h 9424512"/>
              <a:gd name="connsiteX2801" fmla="*/ 8533237 w 15162205"/>
              <a:gd name="connsiteY2801" fmla="*/ 2859241 h 9424512"/>
              <a:gd name="connsiteX2802" fmla="*/ 8533237 w 15162205"/>
              <a:gd name="connsiteY2802" fmla="*/ 2843111 h 9424512"/>
              <a:gd name="connsiteX2803" fmla="*/ 8597763 w 15162205"/>
              <a:gd name="connsiteY2803" fmla="*/ 2859241 h 9424512"/>
              <a:gd name="connsiteX2804" fmla="*/ 8613892 w 15162205"/>
              <a:gd name="connsiteY2804" fmla="*/ 2851174 h 9424512"/>
              <a:gd name="connsiteX2805" fmla="*/ 8597763 w 15162205"/>
              <a:gd name="connsiteY2805" fmla="*/ 2843111 h 9424512"/>
              <a:gd name="connsiteX2806" fmla="*/ 8581632 w 15162205"/>
              <a:gd name="connsiteY2806" fmla="*/ 2843111 h 9424512"/>
              <a:gd name="connsiteX2807" fmla="*/ 8533237 w 15162205"/>
              <a:gd name="connsiteY2807" fmla="*/ 2843111 h 9424512"/>
              <a:gd name="connsiteX2808" fmla="*/ 8533237 w 15162205"/>
              <a:gd name="connsiteY2808" fmla="*/ 2826979 h 9424512"/>
              <a:gd name="connsiteX2809" fmla="*/ 8500978 w 15162205"/>
              <a:gd name="connsiteY2809" fmla="*/ 2826979 h 9424512"/>
              <a:gd name="connsiteX2810" fmla="*/ 3145525 w 15162205"/>
              <a:gd name="connsiteY2810" fmla="*/ 2826979 h 9424512"/>
              <a:gd name="connsiteX2811" fmla="*/ 3161654 w 15162205"/>
              <a:gd name="connsiteY2811" fmla="*/ 2826979 h 9424512"/>
              <a:gd name="connsiteX2812" fmla="*/ 3177787 w 15162205"/>
              <a:gd name="connsiteY2812" fmla="*/ 2826979 h 9424512"/>
              <a:gd name="connsiteX2813" fmla="*/ 3161654 w 15162205"/>
              <a:gd name="connsiteY2813" fmla="*/ 2843111 h 9424512"/>
              <a:gd name="connsiteX2814" fmla="*/ 9775318 w 15162205"/>
              <a:gd name="connsiteY2814" fmla="*/ 2810848 h 9424512"/>
              <a:gd name="connsiteX2815" fmla="*/ 9759186 w 15162205"/>
              <a:gd name="connsiteY2815" fmla="*/ 2826979 h 9424512"/>
              <a:gd name="connsiteX2816" fmla="*/ 9743055 w 15162205"/>
              <a:gd name="connsiteY2816" fmla="*/ 2843111 h 9424512"/>
              <a:gd name="connsiteX2817" fmla="*/ 9791447 w 15162205"/>
              <a:gd name="connsiteY2817" fmla="*/ 2826979 h 9424512"/>
              <a:gd name="connsiteX2818" fmla="*/ 9791447 w 15162205"/>
              <a:gd name="connsiteY2818" fmla="*/ 2810848 h 9424512"/>
              <a:gd name="connsiteX2819" fmla="*/ 8984904 w 15162205"/>
              <a:gd name="connsiteY2819" fmla="*/ 2810848 h 9424512"/>
              <a:gd name="connsiteX2820" fmla="*/ 9001033 w 15162205"/>
              <a:gd name="connsiteY2820" fmla="*/ 2826979 h 9424512"/>
              <a:gd name="connsiteX2821" fmla="*/ 9001033 w 15162205"/>
              <a:gd name="connsiteY2821" fmla="*/ 2810848 h 9424512"/>
              <a:gd name="connsiteX2822" fmla="*/ 8742941 w 15162205"/>
              <a:gd name="connsiteY2822" fmla="*/ 2810848 h 9424512"/>
              <a:gd name="connsiteX2823" fmla="*/ 8751005 w 15162205"/>
              <a:gd name="connsiteY2823" fmla="*/ 2826979 h 9424512"/>
              <a:gd name="connsiteX2824" fmla="*/ 8775204 w 15162205"/>
              <a:gd name="connsiteY2824" fmla="*/ 2826979 h 9424512"/>
              <a:gd name="connsiteX2825" fmla="*/ 8791333 w 15162205"/>
              <a:gd name="connsiteY2825" fmla="*/ 2835044 h 9424512"/>
              <a:gd name="connsiteX2826" fmla="*/ 8791333 w 15162205"/>
              <a:gd name="connsiteY2826" fmla="*/ 2859241 h 9424512"/>
              <a:gd name="connsiteX2827" fmla="*/ 8775204 w 15162205"/>
              <a:gd name="connsiteY2827" fmla="*/ 2859241 h 9424512"/>
              <a:gd name="connsiteX2828" fmla="*/ 8775204 w 15162205"/>
              <a:gd name="connsiteY2828" fmla="*/ 2843111 h 9424512"/>
              <a:gd name="connsiteX2829" fmla="*/ 8742941 w 15162205"/>
              <a:gd name="connsiteY2829" fmla="*/ 2843111 h 9424512"/>
              <a:gd name="connsiteX2830" fmla="*/ 8710678 w 15162205"/>
              <a:gd name="connsiteY2830" fmla="*/ 2843111 h 9424512"/>
              <a:gd name="connsiteX2831" fmla="*/ 8694549 w 15162205"/>
              <a:gd name="connsiteY2831" fmla="*/ 2843111 h 9424512"/>
              <a:gd name="connsiteX2832" fmla="*/ 8710678 w 15162205"/>
              <a:gd name="connsiteY2832" fmla="*/ 2859241 h 9424512"/>
              <a:gd name="connsiteX2833" fmla="*/ 8726809 w 15162205"/>
              <a:gd name="connsiteY2833" fmla="*/ 2875373 h 9424512"/>
              <a:gd name="connsiteX2834" fmla="*/ 8742941 w 15162205"/>
              <a:gd name="connsiteY2834" fmla="*/ 2875373 h 9424512"/>
              <a:gd name="connsiteX2835" fmla="*/ 8751005 w 15162205"/>
              <a:gd name="connsiteY2835" fmla="*/ 2859241 h 9424512"/>
              <a:gd name="connsiteX2836" fmla="*/ 8775204 w 15162205"/>
              <a:gd name="connsiteY2836" fmla="*/ 2875373 h 9424512"/>
              <a:gd name="connsiteX2837" fmla="*/ 8807463 w 15162205"/>
              <a:gd name="connsiteY2837" fmla="*/ 2859241 h 9424512"/>
              <a:gd name="connsiteX2838" fmla="*/ 8823596 w 15162205"/>
              <a:gd name="connsiteY2838" fmla="*/ 2843111 h 9424512"/>
              <a:gd name="connsiteX2839" fmla="*/ 8807463 w 15162205"/>
              <a:gd name="connsiteY2839" fmla="*/ 2810848 h 9424512"/>
              <a:gd name="connsiteX2840" fmla="*/ 8775204 w 15162205"/>
              <a:gd name="connsiteY2840" fmla="*/ 2810848 h 9424512"/>
              <a:gd name="connsiteX2841" fmla="*/ 8742941 w 15162205"/>
              <a:gd name="connsiteY2841" fmla="*/ 2810848 h 9424512"/>
              <a:gd name="connsiteX2842" fmla="*/ 8162228 w 15162205"/>
              <a:gd name="connsiteY2842" fmla="*/ 2810848 h 9424512"/>
              <a:gd name="connsiteX2843" fmla="*/ 8170295 w 15162205"/>
              <a:gd name="connsiteY2843" fmla="*/ 2826979 h 9424512"/>
              <a:gd name="connsiteX2844" fmla="*/ 8178358 w 15162205"/>
              <a:gd name="connsiteY2844" fmla="*/ 2826979 h 9424512"/>
              <a:gd name="connsiteX2845" fmla="*/ 8170295 w 15162205"/>
              <a:gd name="connsiteY2845" fmla="*/ 2810848 h 9424512"/>
              <a:gd name="connsiteX2846" fmla="*/ 8162228 w 15162205"/>
              <a:gd name="connsiteY2846" fmla="*/ 2810848 h 9424512"/>
              <a:gd name="connsiteX2847" fmla="*/ 3806892 w 15162205"/>
              <a:gd name="connsiteY2847" fmla="*/ 2810848 h 9424512"/>
              <a:gd name="connsiteX2848" fmla="*/ 3806892 w 15162205"/>
              <a:gd name="connsiteY2848" fmla="*/ 2843111 h 9424512"/>
              <a:gd name="connsiteX2849" fmla="*/ 3823020 w 15162205"/>
              <a:gd name="connsiteY2849" fmla="*/ 2826979 h 9424512"/>
              <a:gd name="connsiteX2850" fmla="*/ 3806892 w 15162205"/>
              <a:gd name="connsiteY2850" fmla="*/ 2810848 h 9424512"/>
              <a:gd name="connsiteX2851" fmla="*/ 3419749 w 15162205"/>
              <a:gd name="connsiteY2851" fmla="*/ 2810848 h 9424512"/>
              <a:gd name="connsiteX2852" fmla="*/ 3468142 w 15162205"/>
              <a:gd name="connsiteY2852" fmla="*/ 2810848 h 9424512"/>
              <a:gd name="connsiteX2853" fmla="*/ 3500404 w 15162205"/>
              <a:gd name="connsiteY2853" fmla="*/ 2826979 h 9424512"/>
              <a:gd name="connsiteX2854" fmla="*/ 3492337 w 15162205"/>
              <a:gd name="connsiteY2854" fmla="*/ 2826979 h 9424512"/>
              <a:gd name="connsiteX2855" fmla="*/ 3468142 w 15162205"/>
              <a:gd name="connsiteY2855" fmla="*/ 2826979 h 9424512"/>
              <a:gd name="connsiteX2856" fmla="*/ 10581861 w 15162205"/>
              <a:gd name="connsiteY2856" fmla="*/ 2794719 h 9424512"/>
              <a:gd name="connsiteX2857" fmla="*/ 10549600 w 15162205"/>
              <a:gd name="connsiteY2857" fmla="*/ 2810848 h 9424512"/>
              <a:gd name="connsiteX2858" fmla="*/ 10581861 w 15162205"/>
              <a:gd name="connsiteY2858" fmla="*/ 2810848 h 9424512"/>
              <a:gd name="connsiteX2859" fmla="*/ 10614122 w 15162205"/>
              <a:gd name="connsiteY2859" fmla="*/ 2794719 h 9424512"/>
              <a:gd name="connsiteX2860" fmla="*/ 10420552 w 15162205"/>
              <a:gd name="connsiteY2860" fmla="*/ 2794719 h 9424512"/>
              <a:gd name="connsiteX2861" fmla="*/ 10436683 w 15162205"/>
              <a:gd name="connsiteY2861" fmla="*/ 2810848 h 9424512"/>
              <a:gd name="connsiteX2862" fmla="*/ 10452815 w 15162205"/>
              <a:gd name="connsiteY2862" fmla="*/ 2810848 h 9424512"/>
              <a:gd name="connsiteX2863" fmla="*/ 10444749 w 15162205"/>
              <a:gd name="connsiteY2863" fmla="*/ 2794719 h 9424512"/>
              <a:gd name="connsiteX2864" fmla="*/ 10420552 w 15162205"/>
              <a:gd name="connsiteY2864" fmla="*/ 2794719 h 9424512"/>
              <a:gd name="connsiteX2865" fmla="*/ 10210848 w 15162205"/>
              <a:gd name="connsiteY2865" fmla="*/ 2794719 h 9424512"/>
              <a:gd name="connsiteX2866" fmla="*/ 10243111 w 15162205"/>
              <a:gd name="connsiteY2866" fmla="*/ 2810848 h 9424512"/>
              <a:gd name="connsiteX2867" fmla="*/ 10259243 w 15162205"/>
              <a:gd name="connsiteY2867" fmla="*/ 2794719 h 9424512"/>
              <a:gd name="connsiteX2868" fmla="*/ 9146213 w 15162205"/>
              <a:gd name="connsiteY2868" fmla="*/ 2794719 h 9424512"/>
              <a:gd name="connsiteX2869" fmla="*/ 9162342 w 15162205"/>
              <a:gd name="connsiteY2869" fmla="*/ 2802783 h 9424512"/>
              <a:gd name="connsiteX2870" fmla="*/ 9178474 w 15162205"/>
              <a:gd name="connsiteY2870" fmla="*/ 2810848 h 9424512"/>
              <a:gd name="connsiteX2871" fmla="*/ 9178474 w 15162205"/>
              <a:gd name="connsiteY2871" fmla="*/ 2794719 h 9424512"/>
              <a:gd name="connsiteX2872" fmla="*/ 9372046 w 15162205"/>
              <a:gd name="connsiteY2872" fmla="*/ 2778587 h 9424512"/>
              <a:gd name="connsiteX2873" fmla="*/ 9404306 w 15162205"/>
              <a:gd name="connsiteY2873" fmla="*/ 2810848 h 9424512"/>
              <a:gd name="connsiteX2874" fmla="*/ 9388177 w 15162205"/>
              <a:gd name="connsiteY2874" fmla="*/ 2794719 h 9424512"/>
              <a:gd name="connsiteX2875" fmla="*/ 8678417 w 15162205"/>
              <a:gd name="connsiteY2875" fmla="*/ 2778587 h 9424512"/>
              <a:gd name="connsiteX2876" fmla="*/ 8686483 w 15162205"/>
              <a:gd name="connsiteY2876" fmla="*/ 2802783 h 9424512"/>
              <a:gd name="connsiteX2877" fmla="*/ 8710678 w 15162205"/>
              <a:gd name="connsiteY2877" fmla="*/ 2810848 h 9424512"/>
              <a:gd name="connsiteX2878" fmla="*/ 8694549 w 15162205"/>
              <a:gd name="connsiteY2878" fmla="*/ 2778587 h 9424512"/>
              <a:gd name="connsiteX2879" fmla="*/ 8597763 w 15162205"/>
              <a:gd name="connsiteY2879" fmla="*/ 2778587 h 9424512"/>
              <a:gd name="connsiteX2880" fmla="*/ 8613892 w 15162205"/>
              <a:gd name="connsiteY2880" fmla="*/ 2810848 h 9424512"/>
              <a:gd name="connsiteX2881" fmla="*/ 8630024 w 15162205"/>
              <a:gd name="connsiteY2881" fmla="*/ 2794719 h 9424512"/>
              <a:gd name="connsiteX2882" fmla="*/ 8646155 w 15162205"/>
              <a:gd name="connsiteY2882" fmla="*/ 2794719 h 9424512"/>
              <a:gd name="connsiteX2883" fmla="*/ 8630024 w 15162205"/>
              <a:gd name="connsiteY2883" fmla="*/ 2778587 h 9424512"/>
              <a:gd name="connsiteX2884" fmla="*/ 8597763 w 15162205"/>
              <a:gd name="connsiteY2884" fmla="*/ 2778587 h 9424512"/>
              <a:gd name="connsiteX2885" fmla="*/ 8404191 w 15162205"/>
              <a:gd name="connsiteY2885" fmla="*/ 2778587 h 9424512"/>
              <a:gd name="connsiteX2886" fmla="*/ 8388060 w 15162205"/>
              <a:gd name="connsiteY2886" fmla="*/ 2794719 h 9424512"/>
              <a:gd name="connsiteX2887" fmla="*/ 8396124 w 15162205"/>
              <a:gd name="connsiteY2887" fmla="*/ 2810848 h 9424512"/>
              <a:gd name="connsiteX2888" fmla="*/ 8404191 w 15162205"/>
              <a:gd name="connsiteY2888" fmla="*/ 2794719 h 9424512"/>
              <a:gd name="connsiteX2889" fmla="*/ 8404191 w 15162205"/>
              <a:gd name="connsiteY2889" fmla="*/ 2778587 h 9424512"/>
              <a:gd name="connsiteX2890" fmla="*/ 3758496 w 15162205"/>
              <a:gd name="connsiteY2890" fmla="*/ 2778587 h 9424512"/>
              <a:gd name="connsiteX2891" fmla="*/ 3774628 w 15162205"/>
              <a:gd name="connsiteY2891" fmla="*/ 2794719 h 9424512"/>
              <a:gd name="connsiteX2892" fmla="*/ 3790760 w 15162205"/>
              <a:gd name="connsiteY2892" fmla="*/ 2794719 h 9424512"/>
              <a:gd name="connsiteX2893" fmla="*/ 3790760 w 15162205"/>
              <a:gd name="connsiteY2893" fmla="*/ 2786652 h 9424512"/>
              <a:gd name="connsiteX2894" fmla="*/ 3774628 w 15162205"/>
              <a:gd name="connsiteY2894" fmla="*/ 2778587 h 9424512"/>
              <a:gd name="connsiteX2895" fmla="*/ 3758496 w 15162205"/>
              <a:gd name="connsiteY2895" fmla="*/ 2778587 h 9424512"/>
              <a:gd name="connsiteX2896" fmla="*/ 2984216 w 15162205"/>
              <a:gd name="connsiteY2896" fmla="*/ 2778587 h 9424512"/>
              <a:gd name="connsiteX2897" fmla="*/ 3000346 w 15162205"/>
              <a:gd name="connsiteY2897" fmla="*/ 2778587 h 9424512"/>
              <a:gd name="connsiteX2898" fmla="*/ 3000346 w 15162205"/>
              <a:gd name="connsiteY2898" fmla="*/ 2794719 h 9424512"/>
              <a:gd name="connsiteX2899" fmla="*/ 2984216 w 15162205"/>
              <a:gd name="connsiteY2899" fmla="*/ 2778587 h 9424512"/>
              <a:gd name="connsiteX2900" fmla="*/ 10361070 w 15162205"/>
              <a:gd name="connsiteY2900" fmla="*/ 2773547 h 9424512"/>
              <a:gd name="connsiteX2901" fmla="*/ 10339898 w 15162205"/>
              <a:gd name="connsiteY2901" fmla="*/ 2778587 h 9424512"/>
              <a:gd name="connsiteX2902" fmla="*/ 10323765 w 15162205"/>
              <a:gd name="connsiteY2902" fmla="*/ 2794719 h 9424512"/>
              <a:gd name="connsiteX2903" fmla="*/ 10323765 w 15162205"/>
              <a:gd name="connsiteY2903" fmla="*/ 2810848 h 9424512"/>
              <a:gd name="connsiteX2904" fmla="*/ 10307635 w 15162205"/>
              <a:gd name="connsiteY2904" fmla="*/ 2810848 h 9424512"/>
              <a:gd name="connsiteX2905" fmla="*/ 10291504 w 15162205"/>
              <a:gd name="connsiteY2905" fmla="*/ 2810848 h 9424512"/>
              <a:gd name="connsiteX2906" fmla="*/ 10307635 w 15162205"/>
              <a:gd name="connsiteY2906" fmla="*/ 2826979 h 9424512"/>
              <a:gd name="connsiteX2907" fmla="*/ 10339898 w 15162205"/>
              <a:gd name="connsiteY2907" fmla="*/ 2826979 h 9424512"/>
              <a:gd name="connsiteX2908" fmla="*/ 10356028 w 15162205"/>
              <a:gd name="connsiteY2908" fmla="*/ 2810848 h 9424512"/>
              <a:gd name="connsiteX2909" fmla="*/ 10372160 w 15162205"/>
              <a:gd name="connsiteY2909" fmla="*/ 2810848 h 9424512"/>
              <a:gd name="connsiteX2910" fmla="*/ 10388291 w 15162205"/>
              <a:gd name="connsiteY2910" fmla="*/ 2794719 h 9424512"/>
              <a:gd name="connsiteX2911" fmla="*/ 10361070 w 15162205"/>
              <a:gd name="connsiteY2911" fmla="*/ 2773547 h 9424512"/>
              <a:gd name="connsiteX2912" fmla="*/ 10130197 w 15162205"/>
              <a:gd name="connsiteY2912" fmla="*/ 2762456 h 9424512"/>
              <a:gd name="connsiteX2913" fmla="*/ 10114065 w 15162205"/>
              <a:gd name="connsiteY2913" fmla="*/ 2778587 h 9424512"/>
              <a:gd name="connsiteX2914" fmla="*/ 10130197 w 15162205"/>
              <a:gd name="connsiteY2914" fmla="*/ 2810848 h 9424512"/>
              <a:gd name="connsiteX2915" fmla="*/ 10162460 w 15162205"/>
              <a:gd name="connsiteY2915" fmla="*/ 2843111 h 9424512"/>
              <a:gd name="connsiteX2916" fmla="*/ 10178590 w 15162205"/>
              <a:gd name="connsiteY2916" fmla="*/ 2875373 h 9424512"/>
              <a:gd name="connsiteX2917" fmla="*/ 10178590 w 15162205"/>
              <a:gd name="connsiteY2917" fmla="*/ 2859241 h 9424512"/>
              <a:gd name="connsiteX2918" fmla="*/ 10194719 w 15162205"/>
              <a:gd name="connsiteY2918" fmla="*/ 2843111 h 9424512"/>
              <a:gd name="connsiteX2919" fmla="*/ 10194719 w 15162205"/>
              <a:gd name="connsiteY2919" fmla="*/ 2810848 h 9424512"/>
              <a:gd name="connsiteX2920" fmla="*/ 10178590 w 15162205"/>
              <a:gd name="connsiteY2920" fmla="*/ 2778587 h 9424512"/>
              <a:gd name="connsiteX2921" fmla="*/ 10130197 w 15162205"/>
              <a:gd name="connsiteY2921" fmla="*/ 2778587 h 9424512"/>
              <a:gd name="connsiteX2922" fmla="*/ 10130197 w 15162205"/>
              <a:gd name="connsiteY2922" fmla="*/ 2762456 h 9424512"/>
              <a:gd name="connsiteX2923" fmla="*/ 8742941 w 15162205"/>
              <a:gd name="connsiteY2923" fmla="*/ 2762456 h 9424512"/>
              <a:gd name="connsiteX2924" fmla="*/ 8726809 w 15162205"/>
              <a:gd name="connsiteY2924" fmla="*/ 2778587 h 9424512"/>
              <a:gd name="connsiteX2925" fmla="*/ 8742941 w 15162205"/>
              <a:gd name="connsiteY2925" fmla="*/ 2778587 h 9424512"/>
              <a:gd name="connsiteX2926" fmla="*/ 8759072 w 15162205"/>
              <a:gd name="connsiteY2926" fmla="*/ 2762456 h 9424512"/>
              <a:gd name="connsiteX2927" fmla="*/ 8000919 w 15162205"/>
              <a:gd name="connsiteY2927" fmla="*/ 2762456 h 9424512"/>
              <a:gd name="connsiteX2928" fmla="*/ 8081574 w 15162205"/>
              <a:gd name="connsiteY2928" fmla="*/ 2794719 h 9424512"/>
              <a:gd name="connsiteX2929" fmla="*/ 8146098 w 15162205"/>
              <a:gd name="connsiteY2929" fmla="*/ 2810848 h 9424512"/>
              <a:gd name="connsiteX2930" fmla="*/ 8000919 w 15162205"/>
              <a:gd name="connsiteY2930" fmla="*/ 2762456 h 9424512"/>
              <a:gd name="connsiteX2931" fmla="*/ 8984904 w 15162205"/>
              <a:gd name="connsiteY2931" fmla="*/ 2746324 h 9424512"/>
              <a:gd name="connsiteX2932" fmla="*/ 9001033 w 15162205"/>
              <a:gd name="connsiteY2932" fmla="*/ 2762456 h 9424512"/>
              <a:gd name="connsiteX2933" fmla="*/ 8984904 w 15162205"/>
              <a:gd name="connsiteY2933" fmla="*/ 2778587 h 9424512"/>
              <a:gd name="connsiteX2934" fmla="*/ 8968772 w 15162205"/>
              <a:gd name="connsiteY2934" fmla="*/ 2762456 h 9424512"/>
              <a:gd name="connsiteX2935" fmla="*/ 8984904 w 15162205"/>
              <a:gd name="connsiteY2935" fmla="*/ 2746324 h 9424512"/>
              <a:gd name="connsiteX2936" fmla="*/ 7936396 w 15162205"/>
              <a:gd name="connsiteY2936" fmla="*/ 2746324 h 9424512"/>
              <a:gd name="connsiteX2937" fmla="*/ 7952528 w 15162205"/>
              <a:gd name="connsiteY2937" fmla="*/ 2762456 h 9424512"/>
              <a:gd name="connsiteX2938" fmla="*/ 7952528 w 15162205"/>
              <a:gd name="connsiteY2938" fmla="*/ 2746324 h 9424512"/>
              <a:gd name="connsiteX2939" fmla="*/ 7936396 w 15162205"/>
              <a:gd name="connsiteY2939" fmla="*/ 2746324 h 9424512"/>
              <a:gd name="connsiteX2940" fmla="*/ 3613321 w 15162205"/>
              <a:gd name="connsiteY2940" fmla="*/ 2746324 h 9424512"/>
              <a:gd name="connsiteX2941" fmla="*/ 3645583 w 15162205"/>
              <a:gd name="connsiteY2941" fmla="*/ 2762456 h 9424512"/>
              <a:gd name="connsiteX2942" fmla="*/ 3645583 w 15162205"/>
              <a:gd name="connsiteY2942" fmla="*/ 2746324 h 9424512"/>
              <a:gd name="connsiteX2943" fmla="*/ 10420552 w 15162205"/>
              <a:gd name="connsiteY2943" fmla="*/ 2730194 h 9424512"/>
              <a:gd name="connsiteX2944" fmla="*/ 10396356 w 15162205"/>
              <a:gd name="connsiteY2944" fmla="*/ 2746324 h 9424512"/>
              <a:gd name="connsiteX2945" fmla="*/ 10404420 w 15162205"/>
              <a:gd name="connsiteY2945" fmla="*/ 2762456 h 9424512"/>
              <a:gd name="connsiteX2946" fmla="*/ 10468944 w 15162205"/>
              <a:gd name="connsiteY2946" fmla="*/ 2778587 h 9424512"/>
              <a:gd name="connsiteX2947" fmla="*/ 10468944 w 15162205"/>
              <a:gd name="connsiteY2947" fmla="*/ 2810848 h 9424512"/>
              <a:gd name="connsiteX2948" fmla="*/ 10477011 w 15162205"/>
              <a:gd name="connsiteY2948" fmla="*/ 2818915 h 9424512"/>
              <a:gd name="connsiteX2949" fmla="*/ 10501206 w 15162205"/>
              <a:gd name="connsiteY2949" fmla="*/ 2810848 h 9424512"/>
              <a:gd name="connsiteX2950" fmla="*/ 10533469 w 15162205"/>
              <a:gd name="connsiteY2950" fmla="*/ 2810848 h 9424512"/>
              <a:gd name="connsiteX2951" fmla="*/ 10517337 w 15162205"/>
              <a:gd name="connsiteY2951" fmla="*/ 2794719 h 9424512"/>
              <a:gd name="connsiteX2952" fmla="*/ 10493141 w 15162205"/>
              <a:gd name="connsiteY2952" fmla="*/ 2786652 h 9424512"/>
              <a:gd name="connsiteX2953" fmla="*/ 10485074 w 15162205"/>
              <a:gd name="connsiteY2953" fmla="*/ 2786652 h 9424512"/>
              <a:gd name="connsiteX2954" fmla="*/ 10468944 w 15162205"/>
              <a:gd name="connsiteY2954" fmla="*/ 2778587 h 9424512"/>
              <a:gd name="connsiteX2955" fmla="*/ 10468944 w 15162205"/>
              <a:gd name="connsiteY2955" fmla="*/ 2762456 h 9424512"/>
              <a:gd name="connsiteX2956" fmla="*/ 10485074 w 15162205"/>
              <a:gd name="connsiteY2956" fmla="*/ 2762456 h 9424512"/>
              <a:gd name="connsiteX2957" fmla="*/ 10501206 w 15162205"/>
              <a:gd name="connsiteY2957" fmla="*/ 2746324 h 9424512"/>
              <a:gd name="connsiteX2958" fmla="*/ 10485074 w 15162205"/>
              <a:gd name="connsiteY2958" fmla="*/ 2730194 h 9424512"/>
              <a:gd name="connsiteX2959" fmla="*/ 10420552 w 15162205"/>
              <a:gd name="connsiteY2959" fmla="*/ 2730194 h 9424512"/>
              <a:gd name="connsiteX2960" fmla="*/ 10226982 w 15162205"/>
              <a:gd name="connsiteY2960" fmla="*/ 2730194 h 9424512"/>
              <a:gd name="connsiteX2961" fmla="*/ 10194719 w 15162205"/>
              <a:gd name="connsiteY2961" fmla="*/ 2746324 h 9424512"/>
              <a:gd name="connsiteX2962" fmla="*/ 10243111 w 15162205"/>
              <a:gd name="connsiteY2962" fmla="*/ 2746324 h 9424512"/>
              <a:gd name="connsiteX2963" fmla="*/ 10081804 w 15162205"/>
              <a:gd name="connsiteY2963" fmla="*/ 2730194 h 9424512"/>
              <a:gd name="connsiteX2964" fmla="*/ 10081804 w 15162205"/>
              <a:gd name="connsiteY2964" fmla="*/ 2746324 h 9424512"/>
              <a:gd name="connsiteX2965" fmla="*/ 10097934 w 15162205"/>
              <a:gd name="connsiteY2965" fmla="*/ 2746324 h 9424512"/>
              <a:gd name="connsiteX2966" fmla="*/ 10081804 w 15162205"/>
              <a:gd name="connsiteY2966" fmla="*/ 2730194 h 9424512"/>
              <a:gd name="connsiteX2967" fmla="*/ 9904364 w 15162205"/>
              <a:gd name="connsiteY2967" fmla="*/ 2730194 h 9424512"/>
              <a:gd name="connsiteX2968" fmla="*/ 9904364 w 15162205"/>
              <a:gd name="connsiteY2968" fmla="*/ 2746324 h 9424512"/>
              <a:gd name="connsiteX2969" fmla="*/ 9912430 w 15162205"/>
              <a:gd name="connsiteY2969" fmla="*/ 2738260 h 9424512"/>
              <a:gd name="connsiteX2970" fmla="*/ 9920495 w 15162205"/>
              <a:gd name="connsiteY2970" fmla="*/ 2730194 h 9424512"/>
              <a:gd name="connsiteX2971" fmla="*/ 9904364 w 15162205"/>
              <a:gd name="connsiteY2971" fmla="*/ 2730194 h 9424512"/>
              <a:gd name="connsiteX2972" fmla="*/ 8460650 w 15162205"/>
              <a:gd name="connsiteY2972" fmla="*/ 2730194 h 9424512"/>
              <a:gd name="connsiteX2973" fmla="*/ 8452583 w 15162205"/>
              <a:gd name="connsiteY2973" fmla="*/ 2746324 h 9424512"/>
              <a:gd name="connsiteX2974" fmla="*/ 8484846 w 15162205"/>
              <a:gd name="connsiteY2974" fmla="*/ 2746324 h 9424512"/>
              <a:gd name="connsiteX2975" fmla="*/ 8460650 w 15162205"/>
              <a:gd name="connsiteY2975" fmla="*/ 2730194 h 9424512"/>
              <a:gd name="connsiteX2976" fmla="*/ 3339094 w 15162205"/>
              <a:gd name="connsiteY2976" fmla="*/ 2730194 h 9424512"/>
              <a:gd name="connsiteX2977" fmla="*/ 3355225 w 15162205"/>
              <a:gd name="connsiteY2977" fmla="*/ 2730194 h 9424512"/>
              <a:gd name="connsiteX2978" fmla="*/ 3355225 w 15162205"/>
              <a:gd name="connsiteY2978" fmla="*/ 2746324 h 9424512"/>
              <a:gd name="connsiteX2979" fmla="*/ 3347160 w 15162205"/>
              <a:gd name="connsiteY2979" fmla="*/ 2762456 h 9424512"/>
              <a:gd name="connsiteX2980" fmla="*/ 3339094 w 15162205"/>
              <a:gd name="connsiteY2980" fmla="*/ 2746324 h 9424512"/>
              <a:gd name="connsiteX2981" fmla="*/ 3339094 w 15162205"/>
              <a:gd name="connsiteY2981" fmla="*/ 2730194 h 9424512"/>
              <a:gd name="connsiteX2982" fmla="*/ 2903561 w 15162205"/>
              <a:gd name="connsiteY2982" fmla="*/ 2730194 h 9424512"/>
              <a:gd name="connsiteX2983" fmla="*/ 2951954 w 15162205"/>
              <a:gd name="connsiteY2983" fmla="*/ 2730194 h 9424512"/>
              <a:gd name="connsiteX2984" fmla="*/ 2935823 w 15162205"/>
              <a:gd name="connsiteY2984" fmla="*/ 2746324 h 9424512"/>
              <a:gd name="connsiteX2985" fmla="*/ 2911627 w 15162205"/>
              <a:gd name="connsiteY2985" fmla="*/ 2738260 h 9424512"/>
              <a:gd name="connsiteX2986" fmla="*/ 2903561 w 15162205"/>
              <a:gd name="connsiteY2986" fmla="*/ 2730194 h 9424512"/>
              <a:gd name="connsiteX2987" fmla="*/ 8202556 w 15162205"/>
              <a:gd name="connsiteY2987" fmla="*/ 2722128 h 9424512"/>
              <a:gd name="connsiteX2988" fmla="*/ 8194490 w 15162205"/>
              <a:gd name="connsiteY2988" fmla="*/ 2730194 h 9424512"/>
              <a:gd name="connsiteX2989" fmla="*/ 8194490 w 15162205"/>
              <a:gd name="connsiteY2989" fmla="*/ 2746324 h 9424512"/>
              <a:gd name="connsiteX2990" fmla="*/ 8226752 w 15162205"/>
              <a:gd name="connsiteY2990" fmla="*/ 2754389 h 9424512"/>
              <a:gd name="connsiteX2991" fmla="*/ 8242882 w 15162205"/>
              <a:gd name="connsiteY2991" fmla="*/ 2762456 h 9424512"/>
              <a:gd name="connsiteX2992" fmla="*/ 8283210 w 15162205"/>
              <a:gd name="connsiteY2992" fmla="*/ 2786652 h 9424512"/>
              <a:gd name="connsiteX2993" fmla="*/ 8307406 w 15162205"/>
              <a:gd name="connsiteY2993" fmla="*/ 2778587 h 9424512"/>
              <a:gd name="connsiteX2994" fmla="*/ 8291274 w 15162205"/>
              <a:gd name="connsiteY2994" fmla="*/ 2762456 h 9424512"/>
              <a:gd name="connsiteX2995" fmla="*/ 8275145 w 15162205"/>
              <a:gd name="connsiteY2995" fmla="*/ 2762456 h 9424512"/>
              <a:gd name="connsiteX2996" fmla="*/ 8226752 w 15162205"/>
              <a:gd name="connsiteY2996" fmla="*/ 2730194 h 9424512"/>
              <a:gd name="connsiteX2997" fmla="*/ 8202556 w 15162205"/>
              <a:gd name="connsiteY2997" fmla="*/ 2722128 h 9424512"/>
              <a:gd name="connsiteX2998" fmla="*/ 9968888 w 15162205"/>
              <a:gd name="connsiteY2998" fmla="*/ 2714065 h 9424512"/>
              <a:gd name="connsiteX2999" fmla="*/ 9936627 w 15162205"/>
              <a:gd name="connsiteY2999" fmla="*/ 2738260 h 9424512"/>
              <a:gd name="connsiteX3000" fmla="*/ 9920495 w 15162205"/>
              <a:gd name="connsiteY3000" fmla="*/ 2762456 h 9424512"/>
              <a:gd name="connsiteX3001" fmla="*/ 9952756 w 15162205"/>
              <a:gd name="connsiteY3001" fmla="*/ 2762456 h 9424512"/>
              <a:gd name="connsiteX3002" fmla="*/ 9985019 w 15162205"/>
              <a:gd name="connsiteY3002" fmla="*/ 2754389 h 9424512"/>
              <a:gd name="connsiteX3003" fmla="*/ 10017281 w 15162205"/>
              <a:gd name="connsiteY3003" fmla="*/ 2746324 h 9424512"/>
              <a:gd name="connsiteX3004" fmla="*/ 9985019 w 15162205"/>
              <a:gd name="connsiteY3004" fmla="*/ 2730194 h 9424512"/>
              <a:gd name="connsiteX3005" fmla="*/ 9952756 w 15162205"/>
              <a:gd name="connsiteY3005" fmla="*/ 2730194 h 9424512"/>
              <a:gd name="connsiteX3006" fmla="*/ 9323651 w 15162205"/>
              <a:gd name="connsiteY3006" fmla="*/ 2714065 h 9424512"/>
              <a:gd name="connsiteX3007" fmla="*/ 9307522 w 15162205"/>
              <a:gd name="connsiteY3007" fmla="*/ 2730194 h 9424512"/>
              <a:gd name="connsiteX3008" fmla="*/ 9307522 w 15162205"/>
              <a:gd name="connsiteY3008" fmla="*/ 2762456 h 9424512"/>
              <a:gd name="connsiteX3009" fmla="*/ 9307522 w 15162205"/>
              <a:gd name="connsiteY3009" fmla="*/ 2778587 h 9424512"/>
              <a:gd name="connsiteX3010" fmla="*/ 9323651 w 15162205"/>
              <a:gd name="connsiteY3010" fmla="*/ 2778587 h 9424512"/>
              <a:gd name="connsiteX3011" fmla="*/ 9388177 w 15162205"/>
              <a:gd name="connsiteY3011" fmla="*/ 2762456 h 9424512"/>
              <a:gd name="connsiteX3012" fmla="*/ 9372046 w 15162205"/>
              <a:gd name="connsiteY3012" fmla="*/ 2730194 h 9424512"/>
              <a:gd name="connsiteX3013" fmla="*/ 9355914 w 15162205"/>
              <a:gd name="connsiteY3013" fmla="*/ 2746324 h 9424512"/>
              <a:gd name="connsiteX3014" fmla="*/ 9339783 w 15162205"/>
              <a:gd name="connsiteY3014" fmla="*/ 2746324 h 9424512"/>
              <a:gd name="connsiteX3015" fmla="*/ 9339783 w 15162205"/>
              <a:gd name="connsiteY3015" fmla="*/ 2730194 h 9424512"/>
              <a:gd name="connsiteX3016" fmla="*/ 9323651 w 15162205"/>
              <a:gd name="connsiteY3016" fmla="*/ 2714065 h 9424512"/>
              <a:gd name="connsiteX3017" fmla="*/ 8984904 w 15162205"/>
              <a:gd name="connsiteY3017" fmla="*/ 2714065 h 9424512"/>
              <a:gd name="connsiteX3018" fmla="*/ 9001033 w 15162205"/>
              <a:gd name="connsiteY3018" fmla="*/ 2722128 h 9424512"/>
              <a:gd name="connsiteX3019" fmla="*/ 9001033 w 15162205"/>
              <a:gd name="connsiteY3019" fmla="*/ 2730194 h 9424512"/>
              <a:gd name="connsiteX3020" fmla="*/ 9001033 w 15162205"/>
              <a:gd name="connsiteY3020" fmla="*/ 2746324 h 9424512"/>
              <a:gd name="connsiteX3021" fmla="*/ 8984904 w 15162205"/>
              <a:gd name="connsiteY3021" fmla="*/ 2730194 h 9424512"/>
              <a:gd name="connsiteX3022" fmla="*/ 8984904 w 15162205"/>
              <a:gd name="connsiteY3022" fmla="*/ 2714065 h 9424512"/>
              <a:gd name="connsiteX3023" fmla="*/ 8388060 w 15162205"/>
              <a:gd name="connsiteY3023" fmla="*/ 2714065 h 9424512"/>
              <a:gd name="connsiteX3024" fmla="*/ 8355800 w 15162205"/>
              <a:gd name="connsiteY3024" fmla="*/ 2730194 h 9424512"/>
              <a:gd name="connsiteX3025" fmla="*/ 8388060 w 15162205"/>
              <a:gd name="connsiteY3025" fmla="*/ 2730194 h 9424512"/>
              <a:gd name="connsiteX3026" fmla="*/ 8404191 w 15162205"/>
              <a:gd name="connsiteY3026" fmla="*/ 2722128 h 9424512"/>
              <a:gd name="connsiteX3027" fmla="*/ 8388060 w 15162205"/>
              <a:gd name="connsiteY3027" fmla="*/ 2714065 h 9424512"/>
              <a:gd name="connsiteX3028" fmla="*/ 8291274 w 15162205"/>
              <a:gd name="connsiteY3028" fmla="*/ 2714065 h 9424512"/>
              <a:gd name="connsiteX3029" fmla="*/ 8291274 w 15162205"/>
              <a:gd name="connsiteY3029" fmla="*/ 2730194 h 9424512"/>
              <a:gd name="connsiteX3030" fmla="*/ 8307406 w 15162205"/>
              <a:gd name="connsiteY3030" fmla="*/ 2730194 h 9424512"/>
              <a:gd name="connsiteX3031" fmla="*/ 8291274 w 15162205"/>
              <a:gd name="connsiteY3031" fmla="*/ 2714065 h 9424512"/>
              <a:gd name="connsiteX3032" fmla="*/ 3234246 w 15162205"/>
              <a:gd name="connsiteY3032" fmla="*/ 2714065 h 9424512"/>
              <a:gd name="connsiteX3033" fmla="*/ 3250374 w 15162205"/>
              <a:gd name="connsiteY3033" fmla="*/ 2722128 h 9424512"/>
              <a:gd name="connsiteX3034" fmla="*/ 3242308 w 15162205"/>
              <a:gd name="connsiteY3034" fmla="*/ 2730194 h 9424512"/>
              <a:gd name="connsiteX3035" fmla="*/ 3226178 w 15162205"/>
              <a:gd name="connsiteY3035" fmla="*/ 2722128 h 9424512"/>
              <a:gd name="connsiteX3036" fmla="*/ 3234246 w 15162205"/>
              <a:gd name="connsiteY3036" fmla="*/ 2714065 h 9424512"/>
              <a:gd name="connsiteX3037" fmla="*/ 3081001 w 15162205"/>
              <a:gd name="connsiteY3037" fmla="*/ 2714065 h 9424512"/>
              <a:gd name="connsiteX3038" fmla="*/ 3113261 w 15162205"/>
              <a:gd name="connsiteY3038" fmla="*/ 2730194 h 9424512"/>
              <a:gd name="connsiteX3039" fmla="*/ 3097132 w 15162205"/>
              <a:gd name="connsiteY3039" fmla="*/ 2730194 h 9424512"/>
              <a:gd name="connsiteX3040" fmla="*/ 3081001 w 15162205"/>
              <a:gd name="connsiteY3040" fmla="*/ 2714065 h 9424512"/>
              <a:gd name="connsiteX3041" fmla="*/ 8049311 w 15162205"/>
              <a:gd name="connsiteY3041" fmla="*/ 2697932 h 9424512"/>
              <a:gd name="connsiteX3042" fmla="*/ 8081574 w 15162205"/>
              <a:gd name="connsiteY3042" fmla="*/ 2714065 h 9424512"/>
              <a:gd name="connsiteX3043" fmla="*/ 8097704 w 15162205"/>
              <a:gd name="connsiteY3043" fmla="*/ 2697932 h 9424512"/>
              <a:gd name="connsiteX3044" fmla="*/ 10226982 w 15162205"/>
              <a:gd name="connsiteY3044" fmla="*/ 2681802 h 9424512"/>
              <a:gd name="connsiteX3045" fmla="*/ 10210848 w 15162205"/>
              <a:gd name="connsiteY3045" fmla="*/ 2697932 h 9424512"/>
              <a:gd name="connsiteX3046" fmla="*/ 10226982 w 15162205"/>
              <a:gd name="connsiteY3046" fmla="*/ 2714065 h 9424512"/>
              <a:gd name="connsiteX3047" fmla="*/ 10235047 w 15162205"/>
              <a:gd name="connsiteY3047" fmla="*/ 2714065 h 9424512"/>
              <a:gd name="connsiteX3048" fmla="*/ 10243111 w 15162205"/>
              <a:gd name="connsiteY3048" fmla="*/ 2697932 h 9424512"/>
              <a:gd name="connsiteX3049" fmla="*/ 9823710 w 15162205"/>
              <a:gd name="connsiteY3049" fmla="*/ 2681802 h 9424512"/>
              <a:gd name="connsiteX3050" fmla="*/ 9807579 w 15162205"/>
              <a:gd name="connsiteY3050" fmla="*/ 2697932 h 9424512"/>
              <a:gd name="connsiteX3051" fmla="*/ 9823710 w 15162205"/>
              <a:gd name="connsiteY3051" fmla="*/ 2714065 h 9424512"/>
              <a:gd name="connsiteX3052" fmla="*/ 9823710 w 15162205"/>
              <a:gd name="connsiteY3052" fmla="*/ 2697932 h 9424512"/>
              <a:gd name="connsiteX3053" fmla="*/ 9823710 w 15162205"/>
              <a:gd name="connsiteY3053" fmla="*/ 2681802 h 9424512"/>
              <a:gd name="connsiteX3054" fmla="*/ 12307865 w 15162205"/>
              <a:gd name="connsiteY3054" fmla="*/ 2665670 h 9424512"/>
              <a:gd name="connsiteX3055" fmla="*/ 12307865 w 15162205"/>
              <a:gd name="connsiteY3055" fmla="*/ 2681802 h 9424512"/>
              <a:gd name="connsiteX3056" fmla="*/ 12323997 w 15162205"/>
              <a:gd name="connsiteY3056" fmla="*/ 2673735 h 9424512"/>
              <a:gd name="connsiteX3057" fmla="*/ 12340128 w 15162205"/>
              <a:gd name="connsiteY3057" fmla="*/ 2665670 h 9424512"/>
              <a:gd name="connsiteX3058" fmla="*/ 10291504 w 15162205"/>
              <a:gd name="connsiteY3058" fmla="*/ 2665670 h 9424512"/>
              <a:gd name="connsiteX3059" fmla="*/ 10291504 w 15162205"/>
              <a:gd name="connsiteY3059" fmla="*/ 2681802 h 9424512"/>
              <a:gd name="connsiteX3060" fmla="*/ 10323765 w 15162205"/>
              <a:gd name="connsiteY3060" fmla="*/ 2681802 h 9424512"/>
              <a:gd name="connsiteX3061" fmla="*/ 10291504 w 15162205"/>
              <a:gd name="connsiteY3061" fmla="*/ 2665670 h 9424512"/>
              <a:gd name="connsiteX3062" fmla="*/ 8694549 w 15162205"/>
              <a:gd name="connsiteY3062" fmla="*/ 2665670 h 9424512"/>
              <a:gd name="connsiteX3063" fmla="*/ 8678417 w 15162205"/>
              <a:gd name="connsiteY3063" fmla="*/ 2681802 h 9424512"/>
              <a:gd name="connsiteX3064" fmla="*/ 8678417 w 15162205"/>
              <a:gd name="connsiteY3064" fmla="*/ 2697932 h 9424512"/>
              <a:gd name="connsiteX3065" fmla="*/ 8694549 w 15162205"/>
              <a:gd name="connsiteY3065" fmla="*/ 2730194 h 9424512"/>
              <a:gd name="connsiteX3066" fmla="*/ 8742941 w 15162205"/>
              <a:gd name="connsiteY3066" fmla="*/ 2714065 h 9424512"/>
              <a:gd name="connsiteX3067" fmla="*/ 8807463 w 15162205"/>
              <a:gd name="connsiteY3067" fmla="*/ 2746324 h 9424512"/>
              <a:gd name="connsiteX3068" fmla="*/ 8823596 w 15162205"/>
              <a:gd name="connsiteY3068" fmla="*/ 2730194 h 9424512"/>
              <a:gd name="connsiteX3069" fmla="*/ 8823596 w 15162205"/>
              <a:gd name="connsiteY3069" fmla="*/ 2714065 h 9424512"/>
              <a:gd name="connsiteX3070" fmla="*/ 8791333 w 15162205"/>
              <a:gd name="connsiteY3070" fmla="*/ 2714065 h 9424512"/>
              <a:gd name="connsiteX3071" fmla="*/ 8775204 w 15162205"/>
              <a:gd name="connsiteY3071" fmla="*/ 2714065 h 9424512"/>
              <a:gd name="connsiteX3072" fmla="*/ 8791333 w 15162205"/>
              <a:gd name="connsiteY3072" fmla="*/ 2697932 h 9424512"/>
              <a:gd name="connsiteX3073" fmla="*/ 8751005 w 15162205"/>
              <a:gd name="connsiteY3073" fmla="*/ 2681802 h 9424512"/>
              <a:gd name="connsiteX3074" fmla="*/ 8694549 w 15162205"/>
              <a:gd name="connsiteY3074" fmla="*/ 2665670 h 9424512"/>
              <a:gd name="connsiteX3075" fmla="*/ 9702727 w 15162205"/>
              <a:gd name="connsiteY3075" fmla="*/ 2649539 h 9424512"/>
              <a:gd name="connsiteX3076" fmla="*/ 9694664 w 15162205"/>
              <a:gd name="connsiteY3076" fmla="*/ 2665670 h 9424512"/>
              <a:gd name="connsiteX3077" fmla="*/ 9678532 w 15162205"/>
              <a:gd name="connsiteY3077" fmla="*/ 2689866 h 9424512"/>
              <a:gd name="connsiteX3078" fmla="*/ 9694664 w 15162205"/>
              <a:gd name="connsiteY3078" fmla="*/ 2705998 h 9424512"/>
              <a:gd name="connsiteX3079" fmla="*/ 9743055 w 15162205"/>
              <a:gd name="connsiteY3079" fmla="*/ 2714065 h 9424512"/>
              <a:gd name="connsiteX3080" fmla="*/ 9775318 w 15162205"/>
              <a:gd name="connsiteY3080" fmla="*/ 2697932 h 9424512"/>
              <a:gd name="connsiteX3081" fmla="*/ 9743055 w 15162205"/>
              <a:gd name="connsiteY3081" fmla="*/ 2665670 h 9424512"/>
              <a:gd name="connsiteX3082" fmla="*/ 9702727 w 15162205"/>
              <a:gd name="connsiteY3082" fmla="*/ 2649539 h 9424512"/>
              <a:gd name="connsiteX3083" fmla="*/ 9565614 w 15162205"/>
              <a:gd name="connsiteY3083" fmla="*/ 2649539 h 9424512"/>
              <a:gd name="connsiteX3084" fmla="*/ 9581747 w 15162205"/>
              <a:gd name="connsiteY3084" fmla="*/ 2665670 h 9424512"/>
              <a:gd name="connsiteX3085" fmla="*/ 9565614 w 15162205"/>
              <a:gd name="connsiteY3085" fmla="*/ 2665670 h 9424512"/>
              <a:gd name="connsiteX3086" fmla="*/ 9565614 w 15162205"/>
              <a:gd name="connsiteY3086" fmla="*/ 2649539 h 9424512"/>
              <a:gd name="connsiteX3087" fmla="*/ 9210737 w 15162205"/>
              <a:gd name="connsiteY3087" fmla="*/ 2649539 h 9424512"/>
              <a:gd name="connsiteX3088" fmla="*/ 9194605 w 15162205"/>
              <a:gd name="connsiteY3088" fmla="*/ 2665670 h 9424512"/>
              <a:gd name="connsiteX3089" fmla="*/ 9210737 w 15162205"/>
              <a:gd name="connsiteY3089" fmla="*/ 2681802 h 9424512"/>
              <a:gd name="connsiteX3090" fmla="*/ 9226868 w 15162205"/>
              <a:gd name="connsiteY3090" fmla="*/ 2714065 h 9424512"/>
              <a:gd name="connsiteX3091" fmla="*/ 9210737 w 15162205"/>
              <a:gd name="connsiteY3091" fmla="*/ 2714065 h 9424512"/>
              <a:gd name="connsiteX3092" fmla="*/ 9146213 w 15162205"/>
              <a:gd name="connsiteY3092" fmla="*/ 2714065 h 9424512"/>
              <a:gd name="connsiteX3093" fmla="*/ 9130083 w 15162205"/>
              <a:gd name="connsiteY3093" fmla="*/ 2722128 h 9424512"/>
              <a:gd name="connsiteX3094" fmla="*/ 9113951 w 15162205"/>
              <a:gd name="connsiteY3094" fmla="*/ 2714065 h 9424512"/>
              <a:gd name="connsiteX3095" fmla="*/ 9097820 w 15162205"/>
              <a:gd name="connsiteY3095" fmla="*/ 2681802 h 9424512"/>
              <a:gd name="connsiteX3096" fmla="*/ 9065559 w 15162205"/>
              <a:gd name="connsiteY3096" fmla="*/ 2665670 h 9424512"/>
              <a:gd name="connsiteX3097" fmla="*/ 9033296 w 15162205"/>
              <a:gd name="connsiteY3097" fmla="*/ 2665670 h 9424512"/>
              <a:gd name="connsiteX3098" fmla="*/ 9033296 w 15162205"/>
              <a:gd name="connsiteY3098" fmla="*/ 2681802 h 9424512"/>
              <a:gd name="connsiteX3099" fmla="*/ 9065559 w 15162205"/>
              <a:gd name="connsiteY3099" fmla="*/ 2714065 h 9424512"/>
              <a:gd name="connsiteX3100" fmla="*/ 9065559 w 15162205"/>
              <a:gd name="connsiteY3100" fmla="*/ 2730194 h 9424512"/>
              <a:gd name="connsiteX3101" fmla="*/ 9049427 w 15162205"/>
              <a:gd name="connsiteY3101" fmla="*/ 2730194 h 9424512"/>
              <a:gd name="connsiteX3102" fmla="*/ 9049427 w 15162205"/>
              <a:gd name="connsiteY3102" fmla="*/ 2714065 h 9424512"/>
              <a:gd name="connsiteX3103" fmla="*/ 8984904 w 15162205"/>
              <a:gd name="connsiteY3103" fmla="*/ 2689866 h 9424512"/>
              <a:gd name="connsiteX3104" fmla="*/ 8904250 w 15162205"/>
              <a:gd name="connsiteY3104" fmla="*/ 2665670 h 9424512"/>
              <a:gd name="connsiteX3105" fmla="*/ 8904250 w 15162205"/>
              <a:gd name="connsiteY3105" fmla="*/ 2681802 h 9424512"/>
              <a:gd name="connsiteX3106" fmla="*/ 8920379 w 15162205"/>
              <a:gd name="connsiteY3106" fmla="*/ 2681802 h 9424512"/>
              <a:gd name="connsiteX3107" fmla="*/ 8936511 w 15162205"/>
              <a:gd name="connsiteY3107" fmla="*/ 2697932 h 9424512"/>
              <a:gd name="connsiteX3108" fmla="*/ 8920379 w 15162205"/>
              <a:gd name="connsiteY3108" fmla="*/ 2730194 h 9424512"/>
              <a:gd name="connsiteX3109" fmla="*/ 8904250 w 15162205"/>
              <a:gd name="connsiteY3109" fmla="*/ 2730194 h 9424512"/>
              <a:gd name="connsiteX3110" fmla="*/ 8904250 w 15162205"/>
              <a:gd name="connsiteY3110" fmla="*/ 2746324 h 9424512"/>
              <a:gd name="connsiteX3111" fmla="*/ 8912315 w 15162205"/>
              <a:gd name="connsiteY3111" fmla="*/ 2762456 h 9424512"/>
              <a:gd name="connsiteX3112" fmla="*/ 8936511 w 15162205"/>
              <a:gd name="connsiteY3112" fmla="*/ 2794719 h 9424512"/>
              <a:gd name="connsiteX3113" fmla="*/ 8968772 w 15162205"/>
              <a:gd name="connsiteY3113" fmla="*/ 2826979 h 9424512"/>
              <a:gd name="connsiteX3114" fmla="*/ 9017166 w 15162205"/>
              <a:gd name="connsiteY3114" fmla="*/ 2859241 h 9424512"/>
              <a:gd name="connsiteX3115" fmla="*/ 9017166 w 15162205"/>
              <a:gd name="connsiteY3115" fmla="*/ 2843111 h 9424512"/>
              <a:gd name="connsiteX3116" fmla="*/ 9001033 w 15162205"/>
              <a:gd name="connsiteY3116" fmla="*/ 2843111 h 9424512"/>
              <a:gd name="connsiteX3117" fmla="*/ 8968772 w 15162205"/>
              <a:gd name="connsiteY3117" fmla="*/ 2826979 h 9424512"/>
              <a:gd name="connsiteX3118" fmla="*/ 8952642 w 15162205"/>
              <a:gd name="connsiteY3118" fmla="*/ 2794719 h 9424512"/>
              <a:gd name="connsiteX3119" fmla="*/ 8968772 w 15162205"/>
              <a:gd name="connsiteY3119" fmla="*/ 2794719 h 9424512"/>
              <a:gd name="connsiteX3120" fmla="*/ 9017166 w 15162205"/>
              <a:gd name="connsiteY3120" fmla="*/ 2810848 h 9424512"/>
              <a:gd name="connsiteX3121" fmla="*/ 9033296 w 15162205"/>
              <a:gd name="connsiteY3121" fmla="*/ 2810848 h 9424512"/>
              <a:gd name="connsiteX3122" fmla="*/ 9049427 w 15162205"/>
              <a:gd name="connsiteY3122" fmla="*/ 2778587 h 9424512"/>
              <a:gd name="connsiteX3123" fmla="*/ 9081688 w 15162205"/>
              <a:gd name="connsiteY3123" fmla="*/ 2794719 h 9424512"/>
              <a:gd name="connsiteX3124" fmla="*/ 9113951 w 15162205"/>
              <a:gd name="connsiteY3124" fmla="*/ 2794719 h 9424512"/>
              <a:gd name="connsiteX3125" fmla="*/ 9065559 w 15162205"/>
              <a:gd name="connsiteY3125" fmla="*/ 2778587 h 9424512"/>
              <a:gd name="connsiteX3126" fmla="*/ 9113951 w 15162205"/>
              <a:gd name="connsiteY3126" fmla="*/ 2746324 h 9424512"/>
              <a:gd name="connsiteX3127" fmla="*/ 9130083 w 15162205"/>
              <a:gd name="connsiteY3127" fmla="*/ 2738260 h 9424512"/>
              <a:gd name="connsiteX3128" fmla="*/ 9162342 w 15162205"/>
              <a:gd name="connsiteY3128" fmla="*/ 2730194 h 9424512"/>
              <a:gd name="connsiteX3129" fmla="*/ 9194605 w 15162205"/>
              <a:gd name="connsiteY3129" fmla="*/ 2730194 h 9424512"/>
              <a:gd name="connsiteX3130" fmla="*/ 9242997 w 15162205"/>
              <a:gd name="connsiteY3130" fmla="*/ 2746324 h 9424512"/>
              <a:gd name="connsiteX3131" fmla="*/ 9267193 w 15162205"/>
              <a:gd name="connsiteY3131" fmla="*/ 2738260 h 9424512"/>
              <a:gd name="connsiteX3132" fmla="*/ 9291392 w 15162205"/>
              <a:gd name="connsiteY3132" fmla="*/ 2746324 h 9424512"/>
              <a:gd name="connsiteX3133" fmla="*/ 9291392 w 15162205"/>
              <a:gd name="connsiteY3133" fmla="*/ 2730194 h 9424512"/>
              <a:gd name="connsiteX3134" fmla="*/ 9275259 w 15162205"/>
              <a:gd name="connsiteY3134" fmla="*/ 2730194 h 9424512"/>
              <a:gd name="connsiteX3135" fmla="*/ 9259129 w 15162205"/>
              <a:gd name="connsiteY3135" fmla="*/ 2697932 h 9424512"/>
              <a:gd name="connsiteX3136" fmla="*/ 9210737 w 15162205"/>
              <a:gd name="connsiteY3136" fmla="*/ 2649539 h 9424512"/>
              <a:gd name="connsiteX3137" fmla="*/ 3661713 w 15162205"/>
              <a:gd name="connsiteY3137" fmla="*/ 2649539 h 9424512"/>
              <a:gd name="connsiteX3138" fmla="*/ 3661713 w 15162205"/>
              <a:gd name="connsiteY3138" fmla="*/ 2665670 h 9424512"/>
              <a:gd name="connsiteX3139" fmla="*/ 3677842 w 15162205"/>
              <a:gd name="connsiteY3139" fmla="*/ 2681802 h 9424512"/>
              <a:gd name="connsiteX3140" fmla="*/ 3677842 w 15162205"/>
              <a:gd name="connsiteY3140" fmla="*/ 2665670 h 9424512"/>
              <a:gd name="connsiteX3141" fmla="*/ 3677842 w 15162205"/>
              <a:gd name="connsiteY3141" fmla="*/ 2657606 h 9424512"/>
              <a:gd name="connsiteX3142" fmla="*/ 3661713 w 15162205"/>
              <a:gd name="connsiteY3142" fmla="*/ 2649539 h 9424512"/>
              <a:gd name="connsiteX3143" fmla="*/ 9355914 w 15162205"/>
              <a:gd name="connsiteY3143" fmla="*/ 2633410 h 9424512"/>
              <a:gd name="connsiteX3144" fmla="*/ 9339783 w 15162205"/>
              <a:gd name="connsiteY3144" fmla="*/ 2649539 h 9424512"/>
              <a:gd name="connsiteX3145" fmla="*/ 9355914 w 15162205"/>
              <a:gd name="connsiteY3145" fmla="*/ 2649539 h 9424512"/>
              <a:gd name="connsiteX3146" fmla="*/ 9372046 w 15162205"/>
              <a:gd name="connsiteY3146" fmla="*/ 2649539 h 9424512"/>
              <a:gd name="connsiteX3147" fmla="*/ 9355914 w 15162205"/>
              <a:gd name="connsiteY3147" fmla="*/ 2633410 h 9424512"/>
              <a:gd name="connsiteX3148" fmla="*/ 8129966 w 15162205"/>
              <a:gd name="connsiteY3148" fmla="*/ 2617278 h 9424512"/>
              <a:gd name="connsiteX3149" fmla="*/ 8146098 w 15162205"/>
              <a:gd name="connsiteY3149" fmla="*/ 2633410 h 9424512"/>
              <a:gd name="connsiteX3150" fmla="*/ 8162228 w 15162205"/>
              <a:gd name="connsiteY3150" fmla="*/ 2633410 h 9424512"/>
              <a:gd name="connsiteX3151" fmla="*/ 8129966 w 15162205"/>
              <a:gd name="connsiteY3151" fmla="*/ 2617278 h 9424512"/>
              <a:gd name="connsiteX3152" fmla="*/ 3742366 w 15162205"/>
              <a:gd name="connsiteY3152" fmla="*/ 2617278 h 9424512"/>
              <a:gd name="connsiteX3153" fmla="*/ 3742366 w 15162205"/>
              <a:gd name="connsiteY3153" fmla="*/ 2633410 h 9424512"/>
              <a:gd name="connsiteX3154" fmla="*/ 3742366 w 15162205"/>
              <a:gd name="connsiteY3154" fmla="*/ 2649539 h 9424512"/>
              <a:gd name="connsiteX3155" fmla="*/ 3758496 w 15162205"/>
              <a:gd name="connsiteY3155" fmla="*/ 2633410 h 9424512"/>
              <a:gd name="connsiteX3156" fmla="*/ 3750433 w 15162205"/>
              <a:gd name="connsiteY3156" fmla="*/ 2625343 h 9424512"/>
              <a:gd name="connsiteX3157" fmla="*/ 3742366 w 15162205"/>
              <a:gd name="connsiteY3157" fmla="*/ 2617278 h 9424512"/>
              <a:gd name="connsiteX3158" fmla="*/ 3581058 w 15162205"/>
              <a:gd name="connsiteY3158" fmla="*/ 2617278 h 9424512"/>
              <a:gd name="connsiteX3159" fmla="*/ 3613321 w 15162205"/>
              <a:gd name="connsiteY3159" fmla="*/ 2649539 h 9424512"/>
              <a:gd name="connsiteX3160" fmla="*/ 3613321 w 15162205"/>
              <a:gd name="connsiteY3160" fmla="*/ 2665670 h 9424512"/>
              <a:gd name="connsiteX3161" fmla="*/ 3613321 w 15162205"/>
              <a:gd name="connsiteY3161" fmla="*/ 2681802 h 9424512"/>
              <a:gd name="connsiteX3162" fmla="*/ 3629451 w 15162205"/>
              <a:gd name="connsiteY3162" fmla="*/ 2665670 h 9424512"/>
              <a:gd name="connsiteX3163" fmla="*/ 3613321 w 15162205"/>
              <a:gd name="connsiteY3163" fmla="*/ 2649539 h 9424512"/>
              <a:gd name="connsiteX3164" fmla="*/ 3613321 w 15162205"/>
              <a:gd name="connsiteY3164" fmla="*/ 2633410 h 9424512"/>
              <a:gd name="connsiteX3165" fmla="*/ 3581058 w 15162205"/>
              <a:gd name="connsiteY3165" fmla="*/ 2617278 h 9424512"/>
              <a:gd name="connsiteX3166" fmla="*/ 3290701 w 15162205"/>
              <a:gd name="connsiteY3166" fmla="*/ 2617278 h 9424512"/>
              <a:gd name="connsiteX3167" fmla="*/ 3322963 w 15162205"/>
              <a:gd name="connsiteY3167" fmla="*/ 2617278 h 9424512"/>
              <a:gd name="connsiteX3168" fmla="*/ 3339094 w 15162205"/>
              <a:gd name="connsiteY3168" fmla="*/ 2633410 h 9424512"/>
              <a:gd name="connsiteX3169" fmla="*/ 3355225 w 15162205"/>
              <a:gd name="connsiteY3169" fmla="*/ 2649539 h 9424512"/>
              <a:gd name="connsiteX3170" fmla="*/ 3355225 w 15162205"/>
              <a:gd name="connsiteY3170" fmla="*/ 2665670 h 9424512"/>
              <a:gd name="connsiteX3171" fmla="*/ 3306833 w 15162205"/>
              <a:gd name="connsiteY3171" fmla="*/ 2649539 h 9424512"/>
              <a:gd name="connsiteX3172" fmla="*/ 3322963 w 15162205"/>
              <a:gd name="connsiteY3172" fmla="*/ 2649539 h 9424512"/>
              <a:gd name="connsiteX3173" fmla="*/ 3306833 w 15162205"/>
              <a:gd name="connsiteY3173" fmla="*/ 2633410 h 9424512"/>
              <a:gd name="connsiteX3174" fmla="*/ 2974134 w 15162205"/>
              <a:gd name="connsiteY3174" fmla="*/ 2607196 h 9424512"/>
              <a:gd name="connsiteX3175" fmla="*/ 2992282 w 15162205"/>
              <a:gd name="connsiteY3175" fmla="*/ 2609211 h 9424512"/>
              <a:gd name="connsiteX3176" fmla="*/ 3016478 w 15162205"/>
              <a:gd name="connsiteY3176" fmla="*/ 2617278 h 9424512"/>
              <a:gd name="connsiteX3177" fmla="*/ 2984216 w 15162205"/>
              <a:gd name="connsiteY3177" fmla="*/ 2617278 h 9424512"/>
              <a:gd name="connsiteX3178" fmla="*/ 2968082 w 15162205"/>
              <a:gd name="connsiteY3178" fmla="*/ 2617278 h 9424512"/>
              <a:gd name="connsiteX3179" fmla="*/ 2974134 w 15162205"/>
              <a:gd name="connsiteY3179" fmla="*/ 2607196 h 9424512"/>
              <a:gd name="connsiteX3180" fmla="*/ 9404306 w 15162205"/>
              <a:gd name="connsiteY3180" fmla="*/ 2601147 h 9424512"/>
              <a:gd name="connsiteX3181" fmla="*/ 9404306 w 15162205"/>
              <a:gd name="connsiteY3181" fmla="*/ 2617278 h 9424512"/>
              <a:gd name="connsiteX3182" fmla="*/ 9420438 w 15162205"/>
              <a:gd name="connsiteY3182" fmla="*/ 2617278 h 9424512"/>
              <a:gd name="connsiteX3183" fmla="*/ 9404306 w 15162205"/>
              <a:gd name="connsiteY3183" fmla="*/ 2601147 h 9424512"/>
              <a:gd name="connsiteX3184" fmla="*/ 9339783 w 15162205"/>
              <a:gd name="connsiteY3184" fmla="*/ 2601147 h 9424512"/>
              <a:gd name="connsiteX3185" fmla="*/ 9339783 w 15162205"/>
              <a:gd name="connsiteY3185" fmla="*/ 2617278 h 9424512"/>
              <a:gd name="connsiteX3186" fmla="*/ 9355914 w 15162205"/>
              <a:gd name="connsiteY3186" fmla="*/ 2617278 h 9424512"/>
              <a:gd name="connsiteX3187" fmla="*/ 9339783 w 15162205"/>
              <a:gd name="connsiteY3187" fmla="*/ 2601147 h 9424512"/>
              <a:gd name="connsiteX3188" fmla="*/ 8549370 w 15162205"/>
              <a:gd name="connsiteY3188" fmla="*/ 2601147 h 9424512"/>
              <a:gd name="connsiteX3189" fmla="*/ 8500978 w 15162205"/>
              <a:gd name="connsiteY3189" fmla="*/ 2617278 h 9424512"/>
              <a:gd name="connsiteX3190" fmla="*/ 8484846 w 15162205"/>
              <a:gd name="connsiteY3190" fmla="*/ 2617278 h 9424512"/>
              <a:gd name="connsiteX3191" fmla="*/ 8484846 w 15162205"/>
              <a:gd name="connsiteY3191" fmla="*/ 2649539 h 9424512"/>
              <a:gd name="connsiteX3192" fmla="*/ 8500978 w 15162205"/>
              <a:gd name="connsiteY3192" fmla="*/ 2665670 h 9424512"/>
              <a:gd name="connsiteX3193" fmla="*/ 8484846 w 15162205"/>
              <a:gd name="connsiteY3193" fmla="*/ 2681802 h 9424512"/>
              <a:gd name="connsiteX3194" fmla="*/ 8533237 w 15162205"/>
              <a:gd name="connsiteY3194" fmla="*/ 2665670 h 9424512"/>
              <a:gd name="connsiteX3195" fmla="*/ 8565500 w 15162205"/>
              <a:gd name="connsiteY3195" fmla="*/ 2665670 h 9424512"/>
              <a:gd name="connsiteX3196" fmla="*/ 8533237 w 15162205"/>
              <a:gd name="connsiteY3196" fmla="*/ 2633410 h 9424512"/>
              <a:gd name="connsiteX3197" fmla="*/ 8517108 w 15162205"/>
              <a:gd name="connsiteY3197" fmla="*/ 2617278 h 9424512"/>
              <a:gd name="connsiteX3198" fmla="*/ 8533237 w 15162205"/>
              <a:gd name="connsiteY3198" fmla="*/ 2617278 h 9424512"/>
              <a:gd name="connsiteX3199" fmla="*/ 8556013 w 15162205"/>
              <a:gd name="connsiteY3199" fmla="*/ 2621073 h 9424512"/>
              <a:gd name="connsiteX3200" fmla="*/ 9823710 w 15162205"/>
              <a:gd name="connsiteY3200" fmla="*/ 2585015 h 9424512"/>
              <a:gd name="connsiteX3201" fmla="*/ 9839840 w 15162205"/>
              <a:gd name="connsiteY3201" fmla="*/ 2601147 h 9424512"/>
              <a:gd name="connsiteX3202" fmla="*/ 9839840 w 15162205"/>
              <a:gd name="connsiteY3202" fmla="*/ 2617278 h 9424512"/>
              <a:gd name="connsiteX3203" fmla="*/ 9855973 w 15162205"/>
              <a:gd name="connsiteY3203" fmla="*/ 2617278 h 9424512"/>
              <a:gd name="connsiteX3204" fmla="*/ 9872102 w 15162205"/>
              <a:gd name="connsiteY3204" fmla="*/ 2617278 h 9424512"/>
              <a:gd name="connsiteX3205" fmla="*/ 9872102 w 15162205"/>
              <a:gd name="connsiteY3205" fmla="*/ 2625343 h 9424512"/>
              <a:gd name="connsiteX3206" fmla="*/ 9855973 w 15162205"/>
              <a:gd name="connsiteY3206" fmla="*/ 2633410 h 9424512"/>
              <a:gd name="connsiteX3207" fmla="*/ 9888234 w 15162205"/>
              <a:gd name="connsiteY3207" fmla="*/ 2649539 h 9424512"/>
              <a:gd name="connsiteX3208" fmla="*/ 9904364 w 15162205"/>
              <a:gd name="connsiteY3208" fmla="*/ 2649539 h 9424512"/>
              <a:gd name="connsiteX3209" fmla="*/ 9920495 w 15162205"/>
              <a:gd name="connsiteY3209" fmla="*/ 2617278 h 9424512"/>
              <a:gd name="connsiteX3210" fmla="*/ 9855973 w 15162205"/>
              <a:gd name="connsiteY3210" fmla="*/ 2601147 h 9424512"/>
              <a:gd name="connsiteX3211" fmla="*/ 9823710 w 15162205"/>
              <a:gd name="connsiteY3211" fmla="*/ 2585015 h 9424512"/>
              <a:gd name="connsiteX3212" fmla="*/ 8952642 w 15162205"/>
              <a:gd name="connsiteY3212" fmla="*/ 2585015 h 9424512"/>
              <a:gd name="connsiteX3213" fmla="*/ 8968772 w 15162205"/>
              <a:gd name="connsiteY3213" fmla="*/ 2601147 h 9424512"/>
              <a:gd name="connsiteX3214" fmla="*/ 8968772 w 15162205"/>
              <a:gd name="connsiteY3214" fmla="*/ 2585015 h 9424512"/>
              <a:gd name="connsiteX3215" fmla="*/ 8952642 w 15162205"/>
              <a:gd name="connsiteY3215" fmla="*/ 2585015 h 9424512"/>
              <a:gd name="connsiteX3216" fmla="*/ 8404191 w 15162205"/>
              <a:gd name="connsiteY3216" fmla="*/ 2585015 h 9424512"/>
              <a:gd name="connsiteX3217" fmla="*/ 8388060 w 15162205"/>
              <a:gd name="connsiteY3217" fmla="*/ 2617278 h 9424512"/>
              <a:gd name="connsiteX3218" fmla="*/ 8371928 w 15162205"/>
              <a:gd name="connsiteY3218" fmla="*/ 2633410 h 9424512"/>
              <a:gd name="connsiteX3219" fmla="*/ 8355800 w 15162205"/>
              <a:gd name="connsiteY3219" fmla="*/ 2601147 h 9424512"/>
              <a:gd name="connsiteX3220" fmla="*/ 8323537 w 15162205"/>
              <a:gd name="connsiteY3220" fmla="*/ 2601147 h 9424512"/>
              <a:gd name="connsiteX3221" fmla="*/ 8339668 w 15162205"/>
              <a:gd name="connsiteY3221" fmla="*/ 2617278 h 9424512"/>
              <a:gd name="connsiteX3222" fmla="*/ 8339668 w 15162205"/>
              <a:gd name="connsiteY3222" fmla="*/ 2633410 h 9424512"/>
              <a:gd name="connsiteX3223" fmla="*/ 8339668 w 15162205"/>
              <a:gd name="connsiteY3223" fmla="*/ 2649539 h 9424512"/>
              <a:gd name="connsiteX3224" fmla="*/ 8371928 w 15162205"/>
              <a:gd name="connsiteY3224" fmla="*/ 2641474 h 9424512"/>
              <a:gd name="connsiteX3225" fmla="*/ 8404191 w 15162205"/>
              <a:gd name="connsiteY3225" fmla="*/ 2665670 h 9424512"/>
              <a:gd name="connsiteX3226" fmla="*/ 8436454 w 15162205"/>
              <a:gd name="connsiteY3226" fmla="*/ 2665670 h 9424512"/>
              <a:gd name="connsiteX3227" fmla="*/ 8436454 w 15162205"/>
              <a:gd name="connsiteY3227" fmla="*/ 2617278 h 9424512"/>
              <a:gd name="connsiteX3228" fmla="*/ 8404191 w 15162205"/>
              <a:gd name="connsiteY3228" fmla="*/ 2585015 h 9424512"/>
              <a:gd name="connsiteX3229" fmla="*/ 8291274 w 15162205"/>
              <a:gd name="connsiteY3229" fmla="*/ 2585015 h 9424512"/>
              <a:gd name="connsiteX3230" fmla="*/ 8291274 w 15162205"/>
              <a:gd name="connsiteY3230" fmla="*/ 2617278 h 9424512"/>
              <a:gd name="connsiteX3231" fmla="*/ 8307406 w 15162205"/>
              <a:gd name="connsiteY3231" fmla="*/ 2601147 h 9424512"/>
              <a:gd name="connsiteX3232" fmla="*/ 3161654 w 15162205"/>
              <a:gd name="connsiteY3232" fmla="*/ 2585015 h 9424512"/>
              <a:gd name="connsiteX3233" fmla="*/ 3177787 w 15162205"/>
              <a:gd name="connsiteY3233" fmla="*/ 2585015 h 9424512"/>
              <a:gd name="connsiteX3234" fmla="*/ 3226178 w 15162205"/>
              <a:gd name="connsiteY3234" fmla="*/ 2601147 h 9424512"/>
              <a:gd name="connsiteX3235" fmla="*/ 3266507 w 15162205"/>
              <a:gd name="connsiteY3235" fmla="*/ 2625343 h 9424512"/>
              <a:gd name="connsiteX3236" fmla="*/ 3258442 w 15162205"/>
              <a:gd name="connsiteY3236" fmla="*/ 2649539 h 9424512"/>
              <a:gd name="connsiteX3237" fmla="*/ 3226178 w 15162205"/>
              <a:gd name="connsiteY3237" fmla="*/ 2633410 h 9424512"/>
              <a:gd name="connsiteX3238" fmla="*/ 3161654 w 15162205"/>
              <a:gd name="connsiteY3238" fmla="*/ 2585015 h 9424512"/>
              <a:gd name="connsiteX3239" fmla="*/ 9484960 w 15162205"/>
              <a:gd name="connsiteY3239" fmla="*/ 2568885 h 9424512"/>
              <a:gd name="connsiteX3240" fmla="*/ 9484960 w 15162205"/>
              <a:gd name="connsiteY3240" fmla="*/ 2585015 h 9424512"/>
              <a:gd name="connsiteX3241" fmla="*/ 9501092 w 15162205"/>
              <a:gd name="connsiteY3241" fmla="*/ 2593082 h 9424512"/>
              <a:gd name="connsiteX3242" fmla="*/ 9501092 w 15162205"/>
              <a:gd name="connsiteY3242" fmla="*/ 2601147 h 9424512"/>
              <a:gd name="connsiteX3243" fmla="*/ 9533355 w 15162205"/>
              <a:gd name="connsiteY3243" fmla="*/ 2649539 h 9424512"/>
              <a:gd name="connsiteX3244" fmla="*/ 9549484 w 15162205"/>
              <a:gd name="connsiteY3244" fmla="*/ 2697932 h 9424512"/>
              <a:gd name="connsiteX3245" fmla="*/ 9630138 w 15162205"/>
              <a:gd name="connsiteY3245" fmla="*/ 2746324 h 9424512"/>
              <a:gd name="connsiteX3246" fmla="*/ 9646270 w 15162205"/>
              <a:gd name="connsiteY3246" fmla="*/ 2746324 h 9424512"/>
              <a:gd name="connsiteX3247" fmla="*/ 9646270 w 15162205"/>
              <a:gd name="connsiteY3247" fmla="*/ 2762456 h 9424512"/>
              <a:gd name="connsiteX3248" fmla="*/ 9662401 w 15162205"/>
              <a:gd name="connsiteY3248" fmla="*/ 2762456 h 9424512"/>
              <a:gd name="connsiteX3249" fmla="*/ 9670468 w 15162205"/>
              <a:gd name="connsiteY3249" fmla="*/ 2778587 h 9424512"/>
              <a:gd name="connsiteX3250" fmla="*/ 9678532 w 15162205"/>
              <a:gd name="connsiteY3250" fmla="*/ 2762456 h 9424512"/>
              <a:gd name="connsiteX3251" fmla="*/ 9630138 w 15162205"/>
              <a:gd name="connsiteY3251" fmla="*/ 2730194 h 9424512"/>
              <a:gd name="connsiteX3252" fmla="*/ 9589813 w 15162205"/>
              <a:gd name="connsiteY3252" fmla="*/ 2705998 h 9424512"/>
              <a:gd name="connsiteX3253" fmla="*/ 9581747 w 15162205"/>
              <a:gd name="connsiteY3253" fmla="*/ 2697932 h 9424512"/>
              <a:gd name="connsiteX3254" fmla="*/ 9597877 w 15162205"/>
              <a:gd name="connsiteY3254" fmla="*/ 2689866 h 9424512"/>
              <a:gd name="connsiteX3255" fmla="*/ 9614009 w 15162205"/>
              <a:gd name="connsiteY3255" fmla="*/ 2681802 h 9424512"/>
              <a:gd name="connsiteX3256" fmla="*/ 9614009 w 15162205"/>
              <a:gd name="connsiteY3256" fmla="*/ 2665670 h 9424512"/>
              <a:gd name="connsiteX3257" fmla="*/ 9597877 w 15162205"/>
              <a:gd name="connsiteY3257" fmla="*/ 2649539 h 9424512"/>
              <a:gd name="connsiteX3258" fmla="*/ 9614009 w 15162205"/>
              <a:gd name="connsiteY3258" fmla="*/ 2633410 h 9424512"/>
              <a:gd name="connsiteX3259" fmla="*/ 9597877 w 15162205"/>
              <a:gd name="connsiteY3259" fmla="*/ 2633410 h 9424512"/>
              <a:gd name="connsiteX3260" fmla="*/ 9581747 w 15162205"/>
              <a:gd name="connsiteY3260" fmla="*/ 2601147 h 9424512"/>
              <a:gd name="connsiteX3261" fmla="*/ 9484960 w 15162205"/>
              <a:gd name="connsiteY3261" fmla="*/ 2568885 h 9424512"/>
              <a:gd name="connsiteX3262" fmla="*/ 3484275 w 15162205"/>
              <a:gd name="connsiteY3262" fmla="*/ 2568885 h 9424512"/>
              <a:gd name="connsiteX3263" fmla="*/ 3468142 w 15162205"/>
              <a:gd name="connsiteY3263" fmla="*/ 2585015 h 9424512"/>
              <a:gd name="connsiteX3264" fmla="*/ 3500404 w 15162205"/>
              <a:gd name="connsiteY3264" fmla="*/ 2585015 h 9424512"/>
              <a:gd name="connsiteX3265" fmla="*/ 3484275 w 15162205"/>
              <a:gd name="connsiteY3265" fmla="*/ 2568885 h 9424512"/>
              <a:gd name="connsiteX3266" fmla="*/ 3258442 w 15162205"/>
              <a:gd name="connsiteY3266" fmla="*/ 2552756 h 9424512"/>
              <a:gd name="connsiteX3267" fmla="*/ 3306833 w 15162205"/>
              <a:gd name="connsiteY3267" fmla="*/ 2568885 h 9424512"/>
              <a:gd name="connsiteX3268" fmla="*/ 3339094 w 15162205"/>
              <a:gd name="connsiteY3268" fmla="*/ 2585015 h 9424512"/>
              <a:gd name="connsiteX3269" fmla="*/ 3322963 w 15162205"/>
              <a:gd name="connsiteY3269" fmla="*/ 2601147 h 9424512"/>
              <a:gd name="connsiteX3270" fmla="*/ 3274571 w 15162205"/>
              <a:gd name="connsiteY3270" fmla="*/ 2585015 h 9424512"/>
              <a:gd name="connsiteX3271" fmla="*/ 3242308 w 15162205"/>
              <a:gd name="connsiteY3271" fmla="*/ 2585015 h 9424512"/>
              <a:gd name="connsiteX3272" fmla="*/ 3242308 w 15162205"/>
              <a:gd name="connsiteY3272" fmla="*/ 2568885 h 9424512"/>
              <a:gd name="connsiteX3273" fmla="*/ 3258442 w 15162205"/>
              <a:gd name="connsiteY3273" fmla="*/ 2552756 h 9424512"/>
              <a:gd name="connsiteX3274" fmla="*/ 8452583 w 15162205"/>
              <a:gd name="connsiteY3274" fmla="*/ 2552753 h 9424512"/>
              <a:gd name="connsiteX3275" fmla="*/ 8468715 w 15162205"/>
              <a:gd name="connsiteY3275" fmla="*/ 2568885 h 9424512"/>
              <a:gd name="connsiteX3276" fmla="*/ 8452583 w 15162205"/>
              <a:gd name="connsiteY3276" fmla="*/ 2585015 h 9424512"/>
              <a:gd name="connsiteX3277" fmla="*/ 8452583 w 15162205"/>
              <a:gd name="connsiteY3277" fmla="*/ 2552753 h 9424512"/>
              <a:gd name="connsiteX3278" fmla="*/ 3564924 w 15162205"/>
              <a:gd name="connsiteY3278" fmla="*/ 2552753 h 9424512"/>
              <a:gd name="connsiteX3279" fmla="*/ 3564924 w 15162205"/>
              <a:gd name="connsiteY3279" fmla="*/ 2568885 h 9424512"/>
              <a:gd name="connsiteX3280" fmla="*/ 3581058 w 15162205"/>
              <a:gd name="connsiteY3280" fmla="*/ 2568885 h 9424512"/>
              <a:gd name="connsiteX3281" fmla="*/ 3564924 w 15162205"/>
              <a:gd name="connsiteY3281" fmla="*/ 2552753 h 9424512"/>
              <a:gd name="connsiteX3282" fmla="*/ 3532666 w 15162205"/>
              <a:gd name="connsiteY3282" fmla="*/ 2552753 h 9424512"/>
              <a:gd name="connsiteX3283" fmla="*/ 3532666 w 15162205"/>
              <a:gd name="connsiteY3283" fmla="*/ 2568885 h 9424512"/>
              <a:gd name="connsiteX3284" fmla="*/ 3548797 w 15162205"/>
              <a:gd name="connsiteY3284" fmla="*/ 2585015 h 9424512"/>
              <a:gd name="connsiteX3285" fmla="*/ 3548797 w 15162205"/>
              <a:gd name="connsiteY3285" fmla="*/ 2568885 h 9424512"/>
              <a:gd name="connsiteX3286" fmla="*/ 3540728 w 15162205"/>
              <a:gd name="connsiteY3286" fmla="*/ 2560819 h 9424512"/>
              <a:gd name="connsiteX3287" fmla="*/ 3532666 w 15162205"/>
              <a:gd name="connsiteY3287" fmla="*/ 2552753 h 9424512"/>
              <a:gd name="connsiteX3288" fmla="*/ 8033182 w 15162205"/>
              <a:gd name="connsiteY3288" fmla="*/ 2540655 h 9424512"/>
              <a:gd name="connsiteX3289" fmla="*/ 8025115 w 15162205"/>
              <a:gd name="connsiteY3289" fmla="*/ 2544689 h 9424512"/>
              <a:gd name="connsiteX3290" fmla="*/ 8033182 w 15162205"/>
              <a:gd name="connsiteY3290" fmla="*/ 2552753 h 9424512"/>
              <a:gd name="connsiteX3291" fmla="*/ 8049311 w 15162205"/>
              <a:gd name="connsiteY3291" fmla="*/ 2552753 h 9424512"/>
              <a:gd name="connsiteX3292" fmla="*/ 8041246 w 15162205"/>
              <a:gd name="connsiteY3292" fmla="*/ 2544689 h 9424512"/>
              <a:gd name="connsiteX3293" fmla="*/ 8033182 w 15162205"/>
              <a:gd name="connsiteY3293" fmla="*/ 2540655 h 9424512"/>
              <a:gd name="connsiteX3294" fmla="*/ 3387487 w 15162205"/>
              <a:gd name="connsiteY3294" fmla="*/ 2536624 h 9424512"/>
              <a:gd name="connsiteX3295" fmla="*/ 3403618 w 15162205"/>
              <a:gd name="connsiteY3295" fmla="*/ 2552753 h 9424512"/>
              <a:gd name="connsiteX3296" fmla="*/ 3403618 w 15162205"/>
              <a:gd name="connsiteY3296" fmla="*/ 2576952 h 9424512"/>
              <a:gd name="connsiteX3297" fmla="*/ 3419749 w 15162205"/>
              <a:gd name="connsiteY3297" fmla="*/ 2585015 h 9424512"/>
              <a:gd name="connsiteX3298" fmla="*/ 3435880 w 15162205"/>
              <a:gd name="connsiteY3298" fmla="*/ 2585015 h 9424512"/>
              <a:gd name="connsiteX3299" fmla="*/ 3435880 w 15162205"/>
              <a:gd name="connsiteY3299" fmla="*/ 2617278 h 9424512"/>
              <a:gd name="connsiteX3300" fmla="*/ 3403618 w 15162205"/>
              <a:gd name="connsiteY3300" fmla="*/ 2601147 h 9424512"/>
              <a:gd name="connsiteX3301" fmla="*/ 3387487 w 15162205"/>
              <a:gd name="connsiteY3301" fmla="*/ 2585015 h 9424512"/>
              <a:gd name="connsiteX3302" fmla="*/ 3371356 w 15162205"/>
              <a:gd name="connsiteY3302" fmla="*/ 2560819 h 9424512"/>
              <a:gd name="connsiteX3303" fmla="*/ 3387487 w 15162205"/>
              <a:gd name="connsiteY3303" fmla="*/ 2536624 h 9424512"/>
              <a:gd name="connsiteX3304" fmla="*/ 3339094 w 15162205"/>
              <a:gd name="connsiteY3304" fmla="*/ 2536624 h 9424512"/>
              <a:gd name="connsiteX3305" fmla="*/ 3339094 w 15162205"/>
              <a:gd name="connsiteY3305" fmla="*/ 2552753 h 9424512"/>
              <a:gd name="connsiteX3306" fmla="*/ 3331029 w 15162205"/>
              <a:gd name="connsiteY3306" fmla="*/ 2552753 h 9424512"/>
              <a:gd name="connsiteX3307" fmla="*/ 3322963 w 15162205"/>
              <a:gd name="connsiteY3307" fmla="*/ 2544689 h 9424512"/>
              <a:gd name="connsiteX3308" fmla="*/ 3339094 w 15162205"/>
              <a:gd name="connsiteY3308" fmla="*/ 2536624 h 9424512"/>
              <a:gd name="connsiteX3309" fmla="*/ 3145525 w 15162205"/>
              <a:gd name="connsiteY3309" fmla="*/ 2536624 h 9424512"/>
              <a:gd name="connsiteX3310" fmla="*/ 3177787 w 15162205"/>
              <a:gd name="connsiteY3310" fmla="*/ 2552753 h 9424512"/>
              <a:gd name="connsiteX3311" fmla="*/ 3145525 w 15162205"/>
              <a:gd name="connsiteY3311" fmla="*/ 2552753 h 9424512"/>
              <a:gd name="connsiteX3312" fmla="*/ 3145525 w 15162205"/>
              <a:gd name="connsiteY3312" fmla="*/ 2536624 h 9424512"/>
              <a:gd name="connsiteX3313" fmla="*/ 3016478 w 15162205"/>
              <a:gd name="connsiteY3313" fmla="*/ 2536624 h 9424512"/>
              <a:gd name="connsiteX3314" fmla="*/ 3016478 w 15162205"/>
              <a:gd name="connsiteY3314" fmla="*/ 2552753 h 9424512"/>
              <a:gd name="connsiteX3315" fmla="*/ 3016478 w 15162205"/>
              <a:gd name="connsiteY3315" fmla="*/ 2568885 h 9424512"/>
              <a:gd name="connsiteX3316" fmla="*/ 3000346 w 15162205"/>
              <a:gd name="connsiteY3316" fmla="*/ 2560819 h 9424512"/>
              <a:gd name="connsiteX3317" fmla="*/ 3000346 w 15162205"/>
              <a:gd name="connsiteY3317" fmla="*/ 2552753 h 9424512"/>
              <a:gd name="connsiteX3318" fmla="*/ 9646270 w 15162205"/>
              <a:gd name="connsiteY3318" fmla="*/ 2520493 h 9424512"/>
              <a:gd name="connsiteX3319" fmla="*/ 9662401 w 15162205"/>
              <a:gd name="connsiteY3319" fmla="*/ 2568885 h 9424512"/>
              <a:gd name="connsiteX3320" fmla="*/ 9694664 w 15162205"/>
              <a:gd name="connsiteY3320" fmla="*/ 2568885 h 9424512"/>
              <a:gd name="connsiteX3321" fmla="*/ 9694664 w 15162205"/>
              <a:gd name="connsiteY3321" fmla="*/ 2585015 h 9424512"/>
              <a:gd name="connsiteX3322" fmla="*/ 9726925 w 15162205"/>
              <a:gd name="connsiteY3322" fmla="*/ 2601147 h 9424512"/>
              <a:gd name="connsiteX3323" fmla="*/ 9775318 w 15162205"/>
              <a:gd name="connsiteY3323" fmla="*/ 2617278 h 9424512"/>
              <a:gd name="connsiteX3324" fmla="*/ 9807579 w 15162205"/>
              <a:gd name="connsiteY3324" fmla="*/ 2601147 h 9424512"/>
              <a:gd name="connsiteX3325" fmla="*/ 9791447 w 15162205"/>
              <a:gd name="connsiteY3325" fmla="*/ 2568885 h 9424512"/>
              <a:gd name="connsiteX3326" fmla="*/ 9743055 w 15162205"/>
              <a:gd name="connsiteY3326" fmla="*/ 2544689 h 9424512"/>
              <a:gd name="connsiteX3327" fmla="*/ 9694664 w 15162205"/>
              <a:gd name="connsiteY3327" fmla="*/ 2536624 h 9424512"/>
              <a:gd name="connsiteX3328" fmla="*/ 9662401 w 15162205"/>
              <a:gd name="connsiteY3328" fmla="*/ 2520493 h 9424512"/>
              <a:gd name="connsiteX3329" fmla="*/ 9242997 w 15162205"/>
              <a:gd name="connsiteY3329" fmla="*/ 2520493 h 9424512"/>
              <a:gd name="connsiteX3330" fmla="*/ 9259129 w 15162205"/>
              <a:gd name="connsiteY3330" fmla="*/ 2536624 h 9424512"/>
              <a:gd name="connsiteX3331" fmla="*/ 9251064 w 15162205"/>
              <a:gd name="connsiteY3331" fmla="*/ 2520493 h 9424512"/>
              <a:gd name="connsiteX3332" fmla="*/ 9242997 w 15162205"/>
              <a:gd name="connsiteY3332" fmla="*/ 2520493 h 9424512"/>
              <a:gd name="connsiteX3333" fmla="*/ 8888118 w 15162205"/>
              <a:gd name="connsiteY3333" fmla="*/ 2520493 h 9424512"/>
              <a:gd name="connsiteX3334" fmla="*/ 8904250 w 15162205"/>
              <a:gd name="connsiteY3334" fmla="*/ 2536624 h 9424512"/>
              <a:gd name="connsiteX3335" fmla="*/ 8904250 w 15162205"/>
              <a:gd name="connsiteY3335" fmla="*/ 2520493 h 9424512"/>
              <a:gd name="connsiteX3336" fmla="*/ 7807349 w 15162205"/>
              <a:gd name="connsiteY3336" fmla="*/ 2520493 h 9424512"/>
              <a:gd name="connsiteX3337" fmla="*/ 7855741 w 15162205"/>
              <a:gd name="connsiteY3337" fmla="*/ 2536624 h 9424512"/>
              <a:gd name="connsiteX3338" fmla="*/ 7839610 w 15162205"/>
              <a:gd name="connsiteY3338" fmla="*/ 2520493 h 9424512"/>
              <a:gd name="connsiteX3339" fmla="*/ 8803432 w 15162205"/>
              <a:gd name="connsiteY3339" fmla="*/ 2512428 h 9424512"/>
              <a:gd name="connsiteX3340" fmla="*/ 8791333 w 15162205"/>
              <a:gd name="connsiteY3340" fmla="*/ 2520493 h 9424512"/>
              <a:gd name="connsiteX3341" fmla="*/ 8807463 w 15162205"/>
              <a:gd name="connsiteY3341" fmla="*/ 2520493 h 9424512"/>
              <a:gd name="connsiteX3342" fmla="*/ 8803432 w 15162205"/>
              <a:gd name="connsiteY3342" fmla="*/ 2512428 h 9424512"/>
              <a:gd name="connsiteX3343" fmla="*/ 9630138 w 15162205"/>
              <a:gd name="connsiteY3343" fmla="*/ 2504361 h 9424512"/>
              <a:gd name="connsiteX3344" fmla="*/ 9614009 w 15162205"/>
              <a:gd name="connsiteY3344" fmla="*/ 2520493 h 9424512"/>
              <a:gd name="connsiteX3345" fmla="*/ 9630138 w 15162205"/>
              <a:gd name="connsiteY3345" fmla="*/ 2520493 h 9424512"/>
              <a:gd name="connsiteX3346" fmla="*/ 9323651 w 15162205"/>
              <a:gd name="connsiteY3346" fmla="*/ 2504361 h 9424512"/>
              <a:gd name="connsiteX3347" fmla="*/ 9323651 w 15162205"/>
              <a:gd name="connsiteY3347" fmla="*/ 2520493 h 9424512"/>
              <a:gd name="connsiteX3348" fmla="*/ 9339783 w 15162205"/>
              <a:gd name="connsiteY3348" fmla="*/ 2536624 h 9424512"/>
              <a:gd name="connsiteX3349" fmla="*/ 9363979 w 15162205"/>
              <a:gd name="connsiteY3349" fmla="*/ 2536624 h 9424512"/>
              <a:gd name="connsiteX3350" fmla="*/ 9388177 w 15162205"/>
              <a:gd name="connsiteY3350" fmla="*/ 2552753 h 9424512"/>
              <a:gd name="connsiteX3351" fmla="*/ 9420438 w 15162205"/>
              <a:gd name="connsiteY3351" fmla="*/ 2552753 h 9424512"/>
              <a:gd name="connsiteX3352" fmla="*/ 9404306 w 15162205"/>
              <a:gd name="connsiteY3352" fmla="*/ 2536624 h 9424512"/>
              <a:gd name="connsiteX3353" fmla="*/ 9388177 w 15162205"/>
              <a:gd name="connsiteY3353" fmla="*/ 2520493 h 9424512"/>
              <a:gd name="connsiteX3354" fmla="*/ 9355914 w 15162205"/>
              <a:gd name="connsiteY3354" fmla="*/ 2520493 h 9424512"/>
              <a:gd name="connsiteX3355" fmla="*/ 9339783 w 15162205"/>
              <a:gd name="connsiteY3355" fmla="*/ 2504361 h 9424512"/>
              <a:gd name="connsiteX3356" fmla="*/ 3270538 w 15162205"/>
              <a:gd name="connsiteY3356" fmla="*/ 2496297 h 9424512"/>
              <a:gd name="connsiteX3357" fmla="*/ 3274571 w 15162205"/>
              <a:gd name="connsiteY3357" fmla="*/ 2504361 h 9424512"/>
              <a:gd name="connsiteX3358" fmla="*/ 3258442 w 15162205"/>
              <a:gd name="connsiteY3358" fmla="*/ 2504361 h 9424512"/>
              <a:gd name="connsiteX3359" fmla="*/ 3270538 w 15162205"/>
              <a:gd name="connsiteY3359" fmla="*/ 2496297 h 9424512"/>
              <a:gd name="connsiteX3360" fmla="*/ 9194605 w 15162205"/>
              <a:gd name="connsiteY3360" fmla="*/ 2488232 h 9424512"/>
              <a:gd name="connsiteX3361" fmla="*/ 9194605 w 15162205"/>
              <a:gd name="connsiteY3361" fmla="*/ 2504361 h 9424512"/>
              <a:gd name="connsiteX3362" fmla="*/ 9226868 w 15162205"/>
              <a:gd name="connsiteY3362" fmla="*/ 2504361 h 9424512"/>
              <a:gd name="connsiteX3363" fmla="*/ 9194605 w 15162205"/>
              <a:gd name="connsiteY3363" fmla="*/ 2488232 h 9424512"/>
              <a:gd name="connsiteX3364" fmla="*/ 8855857 w 15162205"/>
              <a:gd name="connsiteY3364" fmla="*/ 2488232 h 9424512"/>
              <a:gd name="connsiteX3365" fmla="*/ 8839725 w 15162205"/>
              <a:gd name="connsiteY3365" fmla="*/ 2504361 h 9424512"/>
              <a:gd name="connsiteX3366" fmla="*/ 8839725 w 15162205"/>
              <a:gd name="connsiteY3366" fmla="*/ 2520493 h 9424512"/>
              <a:gd name="connsiteX3367" fmla="*/ 8839725 w 15162205"/>
              <a:gd name="connsiteY3367" fmla="*/ 2536624 h 9424512"/>
              <a:gd name="connsiteX3368" fmla="*/ 8871987 w 15162205"/>
              <a:gd name="connsiteY3368" fmla="*/ 2520493 h 9424512"/>
              <a:gd name="connsiteX3369" fmla="*/ 8871987 w 15162205"/>
              <a:gd name="connsiteY3369" fmla="*/ 2496297 h 9424512"/>
              <a:gd name="connsiteX3370" fmla="*/ 8855857 w 15162205"/>
              <a:gd name="connsiteY3370" fmla="*/ 2488232 h 9424512"/>
              <a:gd name="connsiteX3371" fmla="*/ 8275145 w 15162205"/>
              <a:gd name="connsiteY3371" fmla="*/ 2488232 h 9424512"/>
              <a:gd name="connsiteX3372" fmla="*/ 8259013 w 15162205"/>
              <a:gd name="connsiteY3372" fmla="*/ 2504361 h 9424512"/>
              <a:gd name="connsiteX3373" fmla="*/ 8259013 w 15162205"/>
              <a:gd name="connsiteY3373" fmla="*/ 2520493 h 9424512"/>
              <a:gd name="connsiteX3374" fmla="*/ 8275145 w 15162205"/>
              <a:gd name="connsiteY3374" fmla="*/ 2504361 h 9424512"/>
              <a:gd name="connsiteX3375" fmla="*/ 8275145 w 15162205"/>
              <a:gd name="connsiteY3375" fmla="*/ 2488232 h 9424512"/>
              <a:gd name="connsiteX3376" fmla="*/ 8178358 w 15162205"/>
              <a:gd name="connsiteY3376" fmla="*/ 2488232 h 9424512"/>
              <a:gd name="connsiteX3377" fmla="*/ 8194490 w 15162205"/>
              <a:gd name="connsiteY3377" fmla="*/ 2504361 h 9424512"/>
              <a:gd name="connsiteX3378" fmla="*/ 8178358 w 15162205"/>
              <a:gd name="connsiteY3378" fmla="*/ 2512428 h 9424512"/>
              <a:gd name="connsiteX3379" fmla="*/ 8178358 w 15162205"/>
              <a:gd name="connsiteY3379" fmla="*/ 2536624 h 9424512"/>
              <a:gd name="connsiteX3380" fmla="*/ 8202556 w 15162205"/>
              <a:gd name="connsiteY3380" fmla="*/ 2552753 h 9424512"/>
              <a:gd name="connsiteX3381" fmla="*/ 8242882 w 15162205"/>
              <a:gd name="connsiteY3381" fmla="*/ 2568885 h 9424512"/>
              <a:gd name="connsiteX3382" fmla="*/ 8275145 w 15162205"/>
              <a:gd name="connsiteY3382" fmla="*/ 2568885 h 9424512"/>
              <a:gd name="connsiteX3383" fmla="*/ 8291274 w 15162205"/>
              <a:gd name="connsiteY3383" fmla="*/ 2568885 h 9424512"/>
              <a:gd name="connsiteX3384" fmla="*/ 8307406 w 15162205"/>
              <a:gd name="connsiteY3384" fmla="*/ 2552753 h 9424512"/>
              <a:gd name="connsiteX3385" fmla="*/ 8275145 w 15162205"/>
              <a:gd name="connsiteY3385" fmla="*/ 2552753 h 9424512"/>
              <a:gd name="connsiteX3386" fmla="*/ 8259013 w 15162205"/>
              <a:gd name="connsiteY3386" fmla="*/ 2536624 h 9424512"/>
              <a:gd name="connsiteX3387" fmla="*/ 8226752 w 15162205"/>
              <a:gd name="connsiteY3387" fmla="*/ 2536624 h 9424512"/>
              <a:gd name="connsiteX3388" fmla="*/ 8218686 w 15162205"/>
              <a:gd name="connsiteY3388" fmla="*/ 2528557 h 9424512"/>
              <a:gd name="connsiteX3389" fmla="*/ 8194490 w 15162205"/>
              <a:gd name="connsiteY3389" fmla="*/ 2488232 h 9424512"/>
              <a:gd name="connsiteX3390" fmla="*/ 7984790 w 15162205"/>
              <a:gd name="connsiteY3390" fmla="*/ 2488232 h 9424512"/>
              <a:gd name="connsiteX3391" fmla="*/ 7920264 w 15162205"/>
              <a:gd name="connsiteY3391" fmla="*/ 2536624 h 9424512"/>
              <a:gd name="connsiteX3392" fmla="*/ 7936396 w 15162205"/>
              <a:gd name="connsiteY3392" fmla="*/ 2552753 h 9424512"/>
              <a:gd name="connsiteX3393" fmla="*/ 7936396 w 15162205"/>
              <a:gd name="connsiteY3393" fmla="*/ 2536624 h 9424512"/>
              <a:gd name="connsiteX3394" fmla="*/ 7952528 w 15162205"/>
              <a:gd name="connsiteY3394" fmla="*/ 2536624 h 9424512"/>
              <a:gd name="connsiteX3395" fmla="*/ 8000919 w 15162205"/>
              <a:gd name="connsiteY3395" fmla="*/ 2536624 h 9424512"/>
              <a:gd name="connsiteX3396" fmla="*/ 8017050 w 15162205"/>
              <a:gd name="connsiteY3396" fmla="*/ 2520493 h 9424512"/>
              <a:gd name="connsiteX3397" fmla="*/ 8000919 w 15162205"/>
              <a:gd name="connsiteY3397" fmla="*/ 2520493 h 9424512"/>
              <a:gd name="connsiteX3398" fmla="*/ 7968658 w 15162205"/>
              <a:gd name="connsiteY3398" fmla="*/ 2520493 h 9424512"/>
              <a:gd name="connsiteX3399" fmla="*/ 7968658 w 15162205"/>
              <a:gd name="connsiteY3399" fmla="*/ 2504361 h 9424512"/>
              <a:gd name="connsiteX3400" fmla="*/ 7984790 w 15162205"/>
              <a:gd name="connsiteY3400" fmla="*/ 2504361 h 9424512"/>
              <a:gd name="connsiteX3401" fmla="*/ 8360840 w 15162205"/>
              <a:gd name="connsiteY3401" fmla="*/ 2484200 h 9424512"/>
              <a:gd name="connsiteX3402" fmla="*/ 8339668 w 15162205"/>
              <a:gd name="connsiteY3402" fmla="*/ 2488232 h 9424512"/>
              <a:gd name="connsiteX3403" fmla="*/ 8323537 w 15162205"/>
              <a:gd name="connsiteY3403" fmla="*/ 2504361 h 9424512"/>
              <a:gd name="connsiteX3404" fmla="*/ 8323537 w 15162205"/>
              <a:gd name="connsiteY3404" fmla="*/ 2520493 h 9424512"/>
              <a:gd name="connsiteX3405" fmla="*/ 8307406 w 15162205"/>
              <a:gd name="connsiteY3405" fmla="*/ 2520493 h 9424512"/>
              <a:gd name="connsiteX3406" fmla="*/ 8323537 w 15162205"/>
              <a:gd name="connsiteY3406" fmla="*/ 2536624 h 9424512"/>
              <a:gd name="connsiteX3407" fmla="*/ 8339668 w 15162205"/>
              <a:gd name="connsiteY3407" fmla="*/ 2552753 h 9424512"/>
              <a:gd name="connsiteX3408" fmla="*/ 8355800 w 15162205"/>
              <a:gd name="connsiteY3408" fmla="*/ 2520493 h 9424512"/>
              <a:gd name="connsiteX3409" fmla="*/ 8371928 w 15162205"/>
              <a:gd name="connsiteY3409" fmla="*/ 2536624 h 9424512"/>
              <a:gd name="connsiteX3410" fmla="*/ 8388060 w 15162205"/>
              <a:gd name="connsiteY3410" fmla="*/ 2552753 h 9424512"/>
              <a:gd name="connsiteX3411" fmla="*/ 8404191 w 15162205"/>
              <a:gd name="connsiteY3411" fmla="*/ 2552753 h 9424512"/>
              <a:gd name="connsiteX3412" fmla="*/ 8420323 w 15162205"/>
              <a:gd name="connsiteY3412" fmla="*/ 2536624 h 9424512"/>
              <a:gd name="connsiteX3413" fmla="*/ 8452583 w 15162205"/>
              <a:gd name="connsiteY3413" fmla="*/ 2585015 h 9424512"/>
              <a:gd name="connsiteX3414" fmla="*/ 8468715 w 15162205"/>
              <a:gd name="connsiteY3414" fmla="*/ 2601147 h 9424512"/>
              <a:gd name="connsiteX3415" fmla="*/ 8484846 w 15162205"/>
              <a:gd name="connsiteY3415" fmla="*/ 2585015 h 9424512"/>
              <a:gd name="connsiteX3416" fmla="*/ 8484846 w 15162205"/>
              <a:gd name="connsiteY3416" fmla="*/ 2568885 h 9424512"/>
              <a:gd name="connsiteX3417" fmla="*/ 8500978 w 15162205"/>
              <a:gd name="connsiteY3417" fmla="*/ 2568885 h 9424512"/>
              <a:gd name="connsiteX3418" fmla="*/ 8533237 w 15162205"/>
              <a:gd name="connsiteY3418" fmla="*/ 2560819 h 9424512"/>
              <a:gd name="connsiteX3419" fmla="*/ 8549370 w 15162205"/>
              <a:gd name="connsiteY3419" fmla="*/ 2568885 h 9424512"/>
              <a:gd name="connsiteX3420" fmla="*/ 8549370 w 15162205"/>
              <a:gd name="connsiteY3420" fmla="*/ 2552753 h 9424512"/>
              <a:gd name="connsiteX3421" fmla="*/ 8509042 w 15162205"/>
              <a:gd name="connsiteY3421" fmla="*/ 2544689 h 9424512"/>
              <a:gd name="connsiteX3422" fmla="*/ 8500978 w 15162205"/>
              <a:gd name="connsiteY3422" fmla="*/ 2536624 h 9424512"/>
              <a:gd name="connsiteX3423" fmla="*/ 8484846 w 15162205"/>
              <a:gd name="connsiteY3423" fmla="*/ 2520493 h 9424512"/>
              <a:gd name="connsiteX3424" fmla="*/ 8476779 w 15162205"/>
              <a:gd name="connsiteY3424" fmla="*/ 2520493 h 9424512"/>
              <a:gd name="connsiteX3425" fmla="*/ 8452583 w 15162205"/>
              <a:gd name="connsiteY3425" fmla="*/ 2520493 h 9424512"/>
              <a:gd name="connsiteX3426" fmla="*/ 8420323 w 15162205"/>
              <a:gd name="connsiteY3426" fmla="*/ 2536624 h 9424512"/>
              <a:gd name="connsiteX3427" fmla="*/ 8404191 w 15162205"/>
              <a:gd name="connsiteY3427" fmla="*/ 2520493 h 9424512"/>
              <a:gd name="connsiteX3428" fmla="*/ 8388060 w 15162205"/>
              <a:gd name="connsiteY3428" fmla="*/ 2520493 h 9424512"/>
              <a:gd name="connsiteX3429" fmla="*/ 8360840 w 15162205"/>
              <a:gd name="connsiteY3429" fmla="*/ 2484200 h 9424512"/>
              <a:gd name="connsiteX3430" fmla="*/ 8283210 w 15162205"/>
              <a:gd name="connsiteY3430" fmla="*/ 2472098 h 9424512"/>
              <a:gd name="connsiteX3431" fmla="*/ 8283210 w 15162205"/>
              <a:gd name="connsiteY3431" fmla="*/ 2488232 h 9424512"/>
              <a:gd name="connsiteX3432" fmla="*/ 8299341 w 15162205"/>
              <a:gd name="connsiteY3432" fmla="*/ 2496297 h 9424512"/>
              <a:gd name="connsiteX3433" fmla="*/ 8299341 w 15162205"/>
              <a:gd name="connsiteY3433" fmla="*/ 2480165 h 9424512"/>
              <a:gd name="connsiteX3434" fmla="*/ 8283210 w 15162205"/>
              <a:gd name="connsiteY3434" fmla="*/ 2472098 h 9424512"/>
              <a:gd name="connsiteX3435" fmla="*/ 8065444 w 15162205"/>
              <a:gd name="connsiteY3435" fmla="*/ 2472098 h 9424512"/>
              <a:gd name="connsiteX3436" fmla="*/ 8049311 w 15162205"/>
              <a:gd name="connsiteY3436" fmla="*/ 2480165 h 9424512"/>
              <a:gd name="connsiteX3437" fmla="*/ 8065444 w 15162205"/>
              <a:gd name="connsiteY3437" fmla="*/ 2488232 h 9424512"/>
              <a:gd name="connsiteX3438" fmla="*/ 7400045 w 15162205"/>
              <a:gd name="connsiteY3438" fmla="*/ 2464036 h 9424512"/>
              <a:gd name="connsiteX3439" fmla="*/ 7387946 w 15162205"/>
              <a:gd name="connsiteY3439" fmla="*/ 2472098 h 9424512"/>
              <a:gd name="connsiteX3440" fmla="*/ 7387946 w 15162205"/>
              <a:gd name="connsiteY3440" fmla="*/ 2488232 h 9424512"/>
              <a:gd name="connsiteX3441" fmla="*/ 7404077 w 15162205"/>
              <a:gd name="connsiteY3441" fmla="*/ 2472098 h 9424512"/>
              <a:gd name="connsiteX3442" fmla="*/ 7400045 w 15162205"/>
              <a:gd name="connsiteY3442" fmla="*/ 2464036 h 9424512"/>
              <a:gd name="connsiteX3443" fmla="*/ 9226868 w 15162205"/>
              <a:gd name="connsiteY3443" fmla="*/ 2455969 h 9424512"/>
              <a:gd name="connsiteX3444" fmla="*/ 9226868 w 15162205"/>
              <a:gd name="connsiteY3444" fmla="*/ 2472098 h 9424512"/>
              <a:gd name="connsiteX3445" fmla="*/ 9242997 w 15162205"/>
              <a:gd name="connsiteY3445" fmla="*/ 2472098 h 9424512"/>
              <a:gd name="connsiteX3446" fmla="*/ 9242997 w 15162205"/>
              <a:gd name="connsiteY3446" fmla="*/ 2455969 h 9424512"/>
              <a:gd name="connsiteX3447" fmla="*/ 9226868 w 15162205"/>
              <a:gd name="connsiteY3447" fmla="*/ 2455969 h 9424512"/>
              <a:gd name="connsiteX3448" fmla="*/ 5032836 w 15162205"/>
              <a:gd name="connsiteY3448" fmla="*/ 2455969 h 9424512"/>
              <a:gd name="connsiteX3449" fmla="*/ 5048970 w 15162205"/>
              <a:gd name="connsiteY3449" fmla="*/ 2472098 h 9424512"/>
              <a:gd name="connsiteX3450" fmla="*/ 5065098 w 15162205"/>
              <a:gd name="connsiteY3450" fmla="*/ 2472098 h 9424512"/>
              <a:gd name="connsiteX3451" fmla="*/ 5032836 w 15162205"/>
              <a:gd name="connsiteY3451" fmla="*/ 2455969 h 9424512"/>
              <a:gd name="connsiteX3452" fmla="*/ 3693973 w 15162205"/>
              <a:gd name="connsiteY3452" fmla="*/ 2455969 h 9424512"/>
              <a:gd name="connsiteX3453" fmla="*/ 3693973 w 15162205"/>
              <a:gd name="connsiteY3453" fmla="*/ 2472098 h 9424512"/>
              <a:gd name="connsiteX3454" fmla="*/ 3710106 w 15162205"/>
              <a:gd name="connsiteY3454" fmla="*/ 2464036 h 9424512"/>
              <a:gd name="connsiteX3455" fmla="*/ 3710106 w 15162205"/>
              <a:gd name="connsiteY3455" fmla="*/ 2455969 h 9424512"/>
              <a:gd name="connsiteX3456" fmla="*/ 3693973 w 15162205"/>
              <a:gd name="connsiteY3456" fmla="*/ 2455969 h 9424512"/>
              <a:gd name="connsiteX3457" fmla="*/ 2564811 w 15162205"/>
              <a:gd name="connsiteY3457" fmla="*/ 2455969 h 9424512"/>
              <a:gd name="connsiteX3458" fmla="*/ 2580942 w 15162205"/>
              <a:gd name="connsiteY3458" fmla="*/ 2455969 h 9424512"/>
              <a:gd name="connsiteX3459" fmla="*/ 2597073 w 15162205"/>
              <a:gd name="connsiteY3459" fmla="*/ 2455969 h 9424512"/>
              <a:gd name="connsiteX3460" fmla="*/ 2597073 w 15162205"/>
              <a:gd name="connsiteY3460" fmla="*/ 2464036 h 9424512"/>
              <a:gd name="connsiteX3461" fmla="*/ 2597073 w 15162205"/>
              <a:gd name="connsiteY3461" fmla="*/ 2488232 h 9424512"/>
              <a:gd name="connsiteX3462" fmla="*/ 2589007 w 15162205"/>
              <a:gd name="connsiteY3462" fmla="*/ 2488232 h 9424512"/>
              <a:gd name="connsiteX3463" fmla="*/ 2564811 w 15162205"/>
              <a:gd name="connsiteY3463" fmla="*/ 2472098 h 9424512"/>
              <a:gd name="connsiteX3464" fmla="*/ 9049427 w 15162205"/>
              <a:gd name="connsiteY3464" fmla="*/ 2439839 h 9424512"/>
              <a:gd name="connsiteX3465" fmla="*/ 9065559 w 15162205"/>
              <a:gd name="connsiteY3465" fmla="*/ 2439839 h 9424512"/>
              <a:gd name="connsiteX3466" fmla="*/ 9065559 w 15162205"/>
              <a:gd name="connsiteY3466" fmla="*/ 2455969 h 9424512"/>
              <a:gd name="connsiteX3467" fmla="*/ 9033296 w 15162205"/>
              <a:gd name="connsiteY3467" fmla="*/ 2455969 h 9424512"/>
              <a:gd name="connsiteX3468" fmla="*/ 9049427 w 15162205"/>
              <a:gd name="connsiteY3468" fmla="*/ 2439839 h 9424512"/>
              <a:gd name="connsiteX3469" fmla="*/ 7775086 w 15162205"/>
              <a:gd name="connsiteY3469" fmla="*/ 2439839 h 9424512"/>
              <a:gd name="connsiteX3470" fmla="*/ 7775086 w 15162205"/>
              <a:gd name="connsiteY3470" fmla="*/ 2455969 h 9424512"/>
              <a:gd name="connsiteX3471" fmla="*/ 7791218 w 15162205"/>
              <a:gd name="connsiteY3471" fmla="*/ 2455969 h 9424512"/>
              <a:gd name="connsiteX3472" fmla="*/ 7775086 w 15162205"/>
              <a:gd name="connsiteY3472" fmla="*/ 2439839 h 9424512"/>
              <a:gd name="connsiteX3473" fmla="*/ 3609286 w 15162205"/>
              <a:gd name="connsiteY3473" fmla="*/ 2431773 h 9424512"/>
              <a:gd name="connsiteX3474" fmla="*/ 3597187 w 15162205"/>
              <a:gd name="connsiteY3474" fmla="*/ 2439839 h 9424512"/>
              <a:gd name="connsiteX3475" fmla="*/ 3613321 w 15162205"/>
              <a:gd name="connsiteY3475" fmla="*/ 2455969 h 9424512"/>
              <a:gd name="connsiteX3476" fmla="*/ 3613321 w 15162205"/>
              <a:gd name="connsiteY3476" fmla="*/ 2439839 h 9424512"/>
              <a:gd name="connsiteX3477" fmla="*/ 3609286 w 15162205"/>
              <a:gd name="connsiteY3477" fmla="*/ 2431773 h 9424512"/>
              <a:gd name="connsiteX3478" fmla="*/ 9033296 w 15162205"/>
              <a:gd name="connsiteY3478" fmla="*/ 2423706 h 9424512"/>
              <a:gd name="connsiteX3479" fmla="*/ 9033296 w 15162205"/>
              <a:gd name="connsiteY3479" fmla="*/ 2439839 h 9424512"/>
              <a:gd name="connsiteX3480" fmla="*/ 9017166 w 15162205"/>
              <a:gd name="connsiteY3480" fmla="*/ 2439839 h 9424512"/>
              <a:gd name="connsiteX3481" fmla="*/ 9017166 w 15162205"/>
              <a:gd name="connsiteY3481" fmla="*/ 2455969 h 9424512"/>
              <a:gd name="connsiteX3482" fmla="*/ 9001033 w 15162205"/>
              <a:gd name="connsiteY3482" fmla="*/ 2455969 h 9424512"/>
              <a:gd name="connsiteX3483" fmla="*/ 8984904 w 15162205"/>
              <a:gd name="connsiteY3483" fmla="*/ 2455969 h 9424512"/>
              <a:gd name="connsiteX3484" fmla="*/ 8984904 w 15162205"/>
              <a:gd name="connsiteY3484" fmla="*/ 2472098 h 9424512"/>
              <a:gd name="connsiteX3485" fmla="*/ 9001033 w 15162205"/>
              <a:gd name="connsiteY3485" fmla="*/ 2472098 h 9424512"/>
              <a:gd name="connsiteX3486" fmla="*/ 9001033 w 15162205"/>
              <a:gd name="connsiteY3486" fmla="*/ 2504361 h 9424512"/>
              <a:gd name="connsiteX3487" fmla="*/ 8984904 w 15162205"/>
              <a:gd name="connsiteY3487" fmla="*/ 2504361 h 9424512"/>
              <a:gd name="connsiteX3488" fmla="*/ 8968772 w 15162205"/>
              <a:gd name="connsiteY3488" fmla="*/ 2504361 h 9424512"/>
              <a:gd name="connsiteX3489" fmla="*/ 8952642 w 15162205"/>
              <a:gd name="connsiteY3489" fmla="*/ 2488232 h 9424512"/>
              <a:gd name="connsiteX3490" fmla="*/ 8920379 w 15162205"/>
              <a:gd name="connsiteY3490" fmla="*/ 2472098 h 9424512"/>
              <a:gd name="connsiteX3491" fmla="*/ 8904250 w 15162205"/>
              <a:gd name="connsiteY3491" fmla="*/ 2472098 h 9424512"/>
              <a:gd name="connsiteX3492" fmla="*/ 8920379 w 15162205"/>
              <a:gd name="connsiteY3492" fmla="*/ 2496297 h 9424512"/>
              <a:gd name="connsiteX3493" fmla="*/ 8952642 w 15162205"/>
              <a:gd name="connsiteY3493" fmla="*/ 2520493 h 9424512"/>
              <a:gd name="connsiteX3494" fmla="*/ 8968772 w 15162205"/>
              <a:gd name="connsiteY3494" fmla="*/ 2520493 h 9424512"/>
              <a:gd name="connsiteX3495" fmla="*/ 9017166 w 15162205"/>
              <a:gd name="connsiteY3495" fmla="*/ 2528557 h 9424512"/>
              <a:gd name="connsiteX3496" fmla="*/ 9033296 w 15162205"/>
              <a:gd name="connsiteY3496" fmla="*/ 2552753 h 9424512"/>
              <a:gd name="connsiteX3497" fmla="*/ 9041363 w 15162205"/>
              <a:gd name="connsiteY3497" fmla="*/ 2560819 h 9424512"/>
              <a:gd name="connsiteX3498" fmla="*/ 9049427 w 15162205"/>
              <a:gd name="connsiteY3498" fmla="*/ 2568885 h 9424512"/>
              <a:gd name="connsiteX3499" fmla="*/ 9065559 w 15162205"/>
              <a:gd name="connsiteY3499" fmla="*/ 2585015 h 9424512"/>
              <a:gd name="connsiteX3500" fmla="*/ 9097820 w 15162205"/>
              <a:gd name="connsiteY3500" fmla="*/ 2617278 h 9424512"/>
              <a:gd name="connsiteX3501" fmla="*/ 9122017 w 15162205"/>
              <a:gd name="connsiteY3501" fmla="*/ 2633410 h 9424512"/>
              <a:gd name="connsiteX3502" fmla="*/ 9146213 w 15162205"/>
              <a:gd name="connsiteY3502" fmla="*/ 2641474 h 9424512"/>
              <a:gd name="connsiteX3503" fmla="*/ 9178474 w 15162205"/>
              <a:gd name="connsiteY3503" fmla="*/ 2649539 h 9424512"/>
              <a:gd name="connsiteX3504" fmla="*/ 9194605 w 15162205"/>
              <a:gd name="connsiteY3504" fmla="*/ 2649539 h 9424512"/>
              <a:gd name="connsiteX3505" fmla="*/ 9146213 w 15162205"/>
              <a:gd name="connsiteY3505" fmla="*/ 2633410 h 9424512"/>
              <a:gd name="connsiteX3506" fmla="*/ 9130083 w 15162205"/>
              <a:gd name="connsiteY3506" fmla="*/ 2617278 h 9424512"/>
              <a:gd name="connsiteX3507" fmla="*/ 9113951 w 15162205"/>
              <a:gd name="connsiteY3507" fmla="*/ 2593082 h 9424512"/>
              <a:gd name="connsiteX3508" fmla="*/ 9122017 w 15162205"/>
              <a:gd name="connsiteY3508" fmla="*/ 2593082 h 9424512"/>
              <a:gd name="connsiteX3509" fmla="*/ 9162342 w 15162205"/>
              <a:gd name="connsiteY3509" fmla="*/ 2601147 h 9424512"/>
              <a:gd name="connsiteX3510" fmla="*/ 9210737 w 15162205"/>
              <a:gd name="connsiteY3510" fmla="*/ 2617278 h 9424512"/>
              <a:gd name="connsiteX3511" fmla="*/ 9210737 w 15162205"/>
              <a:gd name="connsiteY3511" fmla="*/ 2601147 h 9424512"/>
              <a:gd name="connsiteX3512" fmla="*/ 9178474 w 15162205"/>
              <a:gd name="connsiteY3512" fmla="*/ 2585015 h 9424512"/>
              <a:gd name="connsiteX3513" fmla="*/ 9162342 w 15162205"/>
              <a:gd name="connsiteY3513" fmla="*/ 2568885 h 9424512"/>
              <a:gd name="connsiteX3514" fmla="*/ 9162342 w 15162205"/>
              <a:gd name="connsiteY3514" fmla="*/ 2544689 h 9424512"/>
              <a:gd name="connsiteX3515" fmla="*/ 9146213 w 15162205"/>
              <a:gd name="connsiteY3515" fmla="*/ 2536624 h 9424512"/>
              <a:gd name="connsiteX3516" fmla="*/ 9146213 w 15162205"/>
              <a:gd name="connsiteY3516" fmla="*/ 2504361 h 9424512"/>
              <a:gd name="connsiteX3517" fmla="*/ 9170409 w 15162205"/>
              <a:gd name="connsiteY3517" fmla="*/ 2496297 h 9424512"/>
              <a:gd name="connsiteX3518" fmla="*/ 9162342 w 15162205"/>
              <a:gd name="connsiteY3518" fmla="*/ 2472098 h 9424512"/>
              <a:gd name="connsiteX3519" fmla="*/ 9130083 w 15162205"/>
              <a:gd name="connsiteY3519" fmla="*/ 2455969 h 9424512"/>
              <a:gd name="connsiteX3520" fmla="*/ 9113951 w 15162205"/>
              <a:gd name="connsiteY3520" fmla="*/ 2455969 h 9424512"/>
              <a:gd name="connsiteX3521" fmla="*/ 9097820 w 15162205"/>
              <a:gd name="connsiteY3521" fmla="*/ 2455969 h 9424512"/>
              <a:gd name="connsiteX3522" fmla="*/ 9081688 w 15162205"/>
              <a:gd name="connsiteY3522" fmla="*/ 2455969 h 9424512"/>
              <a:gd name="connsiteX3523" fmla="*/ 9089755 w 15162205"/>
              <a:gd name="connsiteY3523" fmla="*/ 2439839 h 9424512"/>
              <a:gd name="connsiteX3524" fmla="*/ 9065559 w 15162205"/>
              <a:gd name="connsiteY3524" fmla="*/ 2423706 h 9424512"/>
              <a:gd name="connsiteX3525" fmla="*/ 8936511 w 15162205"/>
              <a:gd name="connsiteY3525" fmla="*/ 2423706 h 9424512"/>
              <a:gd name="connsiteX3526" fmla="*/ 8920379 w 15162205"/>
              <a:gd name="connsiteY3526" fmla="*/ 2431773 h 9424512"/>
              <a:gd name="connsiteX3527" fmla="*/ 8936511 w 15162205"/>
              <a:gd name="connsiteY3527" fmla="*/ 2447902 h 9424512"/>
              <a:gd name="connsiteX3528" fmla="*/ 8968772 w 15162205"/>
              <a:gd name="connsiteY3528" fmla="*/ 2439839 h 9424512"/>
              <a:gd name="connsiteX3529" fmla="*/ 8936511 w 15162205"/>
              <a:gd name="connsiteY3529" fmla="*/ 2423706 h 9424512"/>
              <a:gd name="connsiteX3530" fmla="*/ 8194490 w 15162205"/>
              <a:gd name="connsiteY3530" fmla="*/ 2423706 h 9424512"/>
              <a:gd name="connsiteX3531" fmla="*/ 8178358 w 15162205"/>
              <a:gd name="connsiteY3531" fmla="*/ 2439839 h 9424512"/>
              <a:gd name="connsiteX3532" fmla="*/ 8194490 w 15162205"/>
              <a:gd name="connsiteY3532" fmla="*/ 2439839 h 9424512"/>
              <a:gd name="connsiteX3533" fmla="*/ 8210620 w 15162205"/>
              <a:gd name="connsiteY3533" fmla="*/ 2455969 h 9424512"/>
              <a:gd name="connsiteX3534" fmla="*/ 8226752 w 15162205"/>
              <a:gd name="connsiteY3534" fmla="*/ 2488232 h 9424512"/>
              <a:gd name="connsiteX3535" fmla="*/ 8226752 w 15162205"/>
              <a:gd name="connsiteY3535" fmla="*/ 2472098 h 9424512"/>
              <a:gd name="connsiteX3536" fmla="*/ 8226752 w 15162205"/>
              <a:gd name="connsiteY3536" fmla="*/ 2455969 h 9424512"/>
              <a:gd name="connsiteX3537" fmla="*/ 7791218 w 15162205"/>
              <a:gd name="connsiteY3537" fmla="*/ 2423706 h 9424512"/>
              <a:gd name="connsiteX3538" fmla="*/ 7823478 w 15162205"/>
              <a:gd name="connsiteY3538" fmla="*/ 2439839 h 9424512"/>
              <a:gd name="connsiteX3539" fmla="*/ 7823478 w 15162205"/>
              <a:gd name="connsiteY3539" fmla="*/ 2431773 h 9424512"/>
              <a:gd name="connsiteX3540" fmla="*/ 7807349 w 15162205"/>
              <a:gd name="connsiteY3540" fmla="*/ 2423706 h 9424512"/>
              <a:gd name="connsiteX3541" fmla="*/ 4161770 w 15162205"/>
              <a:gd name="connsiteY3541" fmla="*/ 2423706 h 9424512"/>
              <a:gd name="connsiteX3542" fmla="*/ 4145639 w 15162205"/>
              <a:gd name="connsiteY3542" fmla="*/ 2439839 h 9424512"/>
              <a:gd name="connsiteX3543" fmla="*/ 4169836 w 15162205"/>
              <a:gd name="connsiteY3543" fmla="*/ 2447902 h 9424512"/>
              <a:gd name="connsiteX3544" fmla="*/ 4161770 w 15162205"/>
              <a:gd name="connsiteY3544" fmla="*/ 2423706 h 9424512"/>
              <a:gd name="connsiteX3545" fmla="*/ 8456618 w 15162205"/>
              <a:gd name="connsiteY3545" fmla="*/ 2415643 h 9424512"/>
              <a:gd name="connsiteX3546" fmla="*/ 8452583 w 15162205"/>
              <a:gd name="connsiteY3546" fmla="*/ 2423706 h 9424512"/>
              <a:gd name="connsiteX3547" fmla="*/ 8436454 w 15162205"/>
              <a:gd name="connsiteY3547" fmla="*/ 2423706 h 9424512"/>
              <a:gd name="connsiteX3548" fmla="*/ 8436454 w 15162205"/>
              <a:gd name="connsiteY3548" fmla="*/ 2439839 h 9424512"/>
              <a:gd name="connsiteX3549" fmla="*/ 8468715 w 15162205"/>
              <a:gd name="connsiteY3549" fmla="*/ 2455969 h 9424512"/>
              <a:gd name="connsiteX3550" fmla="*/ 8484846 w 15162205"/>
              <a:gd name="connsiteY3550" fmla="*/ 2455969 h 9424512"/>
              <a:gd name="connsiteX3551" fmla="*/ 8468715 w 15162205"/>
              <a:gd name="connsiteY3551" fmla="*/ 2423706 h 9424512"/>
              <a:gd name="connsiteX3552" fmla="*/ 8456618 w 15162205"/>
              <a:gd name="connsiteY3552" fmla="*/ 2415643 h 9424512"/>
              <a:gd name="connsiteX3553" fmla="*/ 9275259 w 15162205"/>
              <a:gd name="connsiteY3553" fmla="*/ 2407577 h 9424512"/>
              <a:gd name="connsiteX3554" fmla="*/ 9275259 w 15162205"/>
              <a:gd name="connsiteY3554" fmla="*/ 2423706 h 9424512"/>
              <a:gd name="connsiteX3555" fmla="*/ 9291392 w 15162205"/>
              <a:gd name="connsiteY3555" fmla="*/ 2439839 h 9424512"/>
              <a:gd name="connsiteX3556" fmla="*/ 9275259 w 15162205"/>
              <a:gd name="connsiteY3556" fmla="*/ 2407577 h 9424512"/>
              <a:gd name="connsiteX3557" fmla="*/ 9178474 w 15162205"/>
              <a:gd name="connsiteY3557" fmla="*/ 2407577 h 9424512"/>
              <a:gd name="connsiteX3558" fmla="*/ 9210737 w 15162205"/>
              <a:gd name="connsiteY3558" fmla="*/ 2423706 h 9424512"/>
              <a:gd name="connsiteX3559" fmla="*/ 9194605 w 15162205"/>
              <a:gd name="connsiteY3559" fmla="*/ 2407577 h 9424512"/>
              <a:gd name="connsiteX3560" fmla="*/ 8371928 w 15162205"/>
              <a:gd name="connsiteY3560" fmla="*/ 2407577 h 9424512"/>
              <a:gd name="connsiteX3561" fmla="*/ 8371928 w 15162205"/>
              <a:gd name="connsiteY3561" fmla="*/ 2423706 h 9424512"/>
              <a:gd name="connsiteX3562" fmla="*/ 8388060 w 15162205"/>
              <a:gd name="connsiteY3562" fmla="*/ 2423706 h 9424512"/>
              <a:gd name="connsiteX3563" fmla="*/ 8371928 w 15162205"/>
              <a:gd name="connsiteY3563" fmla="*/ 2407577 h 9424512"/>
              <a:gd name="connsiteX3564" fmla="*/ 8000919 w 15162205"/>
              <a:gd name="connsiteY3564" fmla="*/ 2407577 h 9424512"/>
              <a:gd name="connsiteX3565" fmla="*/ 8017050 w 15162205"/>
              <a:gd name="connsiteY3565" fmla="*/ 2423706 h 9424512"/>
              <a:gd name="connsiteX3566" fmla="*/ 8000919 w 15162205"/>
              <a:gd name="connsiteY3566" fmla="*/ 2423706 h 9424512"/>
              <a:gd name="connsiteX3567" fmla="*/ 8000919 w 15162205"/>
              <a:gd name="connsiteY3567" fmla="*/ 2407577 h 9424512"/>
              <a:gd name="connsiteX3568" fmla="*/ 7855741 w 15162205"/>
              <a:gd name="connsiteY3568" fmla="*/ 2407577 h 9424512"/>
              <a:gd name="connsiteX3569" fmla="*/ 7855741 w 15162205"/>
              <a:gd name="connsiteY3569" fmla="*/ 2423706 h 9424512"/>
              <a:gd name="connsiteX3570" fmla="*/ 7855741 w 15162205"/>
              <a:gd name="connsiteY3570" fmla="*/ 2439839 h 9424512"/>
              <a:gd name="connsiteX3571" fmla="*/ 7871873 w 15162205"/>
              <a:gd name="connsiteY3571" fmla="*/ 2439839 h 9424512"/>
              <a:gd name="connsiteX3572" fmla="*/ 7904136 w 15162205"/>
              <a:gd name="connsiteY3572" fmla="*/ 2439839 h 9424512"/>
              <a:gd name="connsiteX3573" fmla="*/ 7871873 w 15162205"/>
              <a:gd name="connsiteY3573" fmla="*/ 2423706 h 9424512"/>
              <a:gd name="connsiteX3574" fmla="*/ 7855741 w 15162205"/>
              <a:gd name="connsiteY3574" fmla="*/ 2407577 h 9424512"/>
              <a:gd name="connsiteX3575" fmla="*/ 9017166 w 15162205"/>
              <a:gd name="connsiteY3575" fmla="*/ 2391444 h 9424512"/>
              <a:gd name="connsiteX3576" fmla="*/ 9017166 w 15162205"/>
              <a:gd name="connsiteY3576" fmla="*/ 2407577 h 9424512"/>
              <a:gd name="connsiteX3577" fmla="*/ 9017166 w 15162205"/>
              <a:gd name="connsiteY3577" fmla="*/ 2423706 h 9424512"/>
              <a:gd name="connsiteX3578" fmla="*/ 9033296 w 15162205"/>
              <a:gd name="connsiteY3578" fmla="*/ 2407577 h 9424512"/>
              <a:gd name="connsiteX3579" fmla="*/ 9017166 w 15162205"/>
              <a:gd name="connsiteY3579" fmla="*/ 2391444 h 9424512"/>
              <a:gd name="connsiteX3580" fmla="*/ 9001033 w 15162205"/>
              <a:gd name="connsiteY3580" fmla="*/ 2391444 h 9424512"/>
              <a:gd name="connsiteX3581" fmla="*/ 8968772 w 15162205"/>
              <a:gd name="connsiteY3581" fmla="*/ 2407577 h 9424512"/>
              <a:gd name="connsiteX3582" fmla="*/ 8984904 w 15162205"/>
              <a:gd name="connsiteY3582" fmla="*/ 2423706 h 9424512"/>
              <a:gd name="connsiteX3583" fmla="*/ 9001033 w 15162205"/>
              <a:gd name="connsiteY3583" fmla="*/ 2407577 h 9424512"/>
              <a:gd name="connsiteX3584" fmla="*/ 8194490 w 15162205"/>
              <a:gd name="connsiteY3584" fmla="*/ 2391444 h 9424512"/>
              <a:gd name="connsiteX3585" fmla="*/ 8194490 w 15162205"/>
              <a:gd name="connsiteY3585" fmla="*/ 2407577 h 9424512"/>
              <a:gd name="connsiteX3586" fmla="*/ 8210620 w 15162205"/>
              <a:gd name="connsiteY3586" fmla="*/ 2399511 h 9424512"/>
              <a:gd name="connsiteX3587" fmla="*/ 8210620 w 15162205"/>
              <a:gd name="connsiteY3587" fmla="*/ 2391444 h 9424512"/>
              <a:gd name="connsiteX3588" fmla="*/ 8194490 w 15162205"/>
              <a:gd name="connsiteY3588" fmla="*/ 2391444 h 9424512"/>
              <a:gd name="connsiteX3589" fmla="*/ 7565386 w 15162205"/>
              <a:gd name="connsiteY3589" fmla="*/ 2391444 h 9424512"/>
              <a:gd name="connsiteX3590" fmla="*/ 7581518 w 15162205"/>
              <a:gd name="connsiteY3590" fmla="*/ 2407577 h 9424512"/>
              <a:gd name="connsiteX3591" fmla="*/ 7581518 w 15162205"/>
              <a:gd name="connsiteY3591" fmla="*/ 2391444 h 9424512"/>
              <a:gd name="connsiteX3592" fmla="*/ 7565386 w 15162205"/>
              <a:gd name="connsiteY3592" fmla="*/ 2391444 h 9424512"/>
              <a:gd name="connsiteX3593" fmla="*/ 6710446 w 15162205"/>
              <a:gd name="connsiteY3593" fmla="*/ 2391444 h 9424512"/>
              <a:gd name="connsiteX3594" fmla="*/ 6710446 w 15162205"/>
              <a:gd name="connsiteY3594" fmla="*/ 2407577 h 9424512"/>
              <a:gd name="connsiteX3595" fmla="*/ 6726579 w 15162205"/>
              <a:gd name="connsiteY3595" fmla="*/ 2391444 h 9424512"/>
              <a:gd name="connsiteX3596" fmla="*/ 6710446 w 15162205"/>
              <a:gd name="connsiteY3596" fmla="*/ 2391444 h 9424512"/>
              <a:gd name="connsiteX3597" fmla="*/ 4048854 w 15162205"/>
              <a:gd name="connsiteY3597" fmla="*/ 2391444 h 9424512"/>
              <a:gd name="connsiteX3598" fmla="*/ 4048854 w 15162205"/>
              <a:gd name="connsiteY3598" fmla="*/ 2407577 h 9424512"/>
              <a:gd name="connsiteX3599" fmla="*/ 4081116 w 15162205"/>
              <a:gd name="connsiteY3599" fmla="*/ 2407577 h 9424512"/>
              <a:gd name="connsiteX3600" fmla="*/ 4073050 w 15162205"/>
              <a:gd name="connsiteY3600" fmla="*/ 2399511 h 9424512"/>
              <a:gd name="connsiteX3601" fmla="*/ 4048854 w 15162205"/>
              <a:gd name="connsiteY3601" fmla="*/ 2391444 h 9424512"/>
              <a:gd name="connsiteX3602" fmla="*/ 3048740 w 15162205"/>
              <a:gd name="connsiteY3602" fmla="*/ 2391444 h 9424512"/>
              <a:gd name="connsiteX3603" fmla="*/ 3032609 w 15162205"/>
              <a:gd name="connsiteY3603" fmla="*/ 2407577 h 9424512"/>
              <a:gd name="connsiteX3604" fmla="*/ 3048740 w 15162205"/>
              <a:gd name="connsiteY3604" fmla="*/ 2423706 h 9424512"/>
              <a:gd name="connsiteX3605" fmla="*/ 3064870 w 15162205"/>
              <a:gd name="connsiteY3605" fmla="*/ 2407577 h 9424512"/>
              <a:gd name="connsiteX3606" fmla="*/ 3048740 w 15162205"/>
              <a:gd name="connsiteY3606" fmla="*/ 2391444 h 9424512"/>
              <a:gd name="connsiteX3607" fmla="*/ 8226752 w 15162205"/>
              <a:gd name="connsiteY3607" fmla="*/ 2375315 h 9424512"/>
              <a:gd name="connsiteX3608" fmla="*/ 8226752 w 15162205"/>
              <a:gd name="connsiteY3608" fmla="*/ 2391444 h 9424512"/>
              <a:gd name="connsiteX3609" fmla="*/ 8226752 w 15162205"/>
              <a:gd name="connsiteY3609" fmla="*/ 2423706 h 9424512"/>
              <a:gd name="connsiteX3610" fmla="*/ 8259013 w 15162205"/>
              <a:gd name="connsiteY3610" fmla="*/ 2407577 h 9424512"/>
              <a:gd name="connsiteX3611" fmla="*/ 8275145 w 15162205"/>
              <a:gd name="connsiteY3611" fmla="*/ 2391444 h 9424512"/>
              <a:gd name="connsiteX3612" fmla="*/ 8259013 w 15162205"/>
              <a:gd name="connsiteY3612" fmla="*/ 2383381 h 9424512"/>
              <a:gd name="connsiteX3613" fmla="*/ 8226752 w 15162205"/>
              <a:gd name="connsiteY3613" fmla="*/ 2375315 h 9424512"/>
              <a:gd name="connsiteX3614" fmla="*/ 7807349 w 15162205"/>
              <a:gd name="connsiteY3614" fmla="*/ 2375315 h 9424512"/>
              <a:gd name="connsiteX3615" fmla="*/ 7807349 w 15162205"/>
              <a:gd name="connsiteY3615" fmla="*/ 2391444 h 9424512"/>
              <a:gd name="connsiteX3616" fmla="*/ 7839610 w 15162205"/>
              <a:gd name="connsiteY3616" fmla="*/ 2391444 h 9424512"/>
              <a:gd name="connsiteX3617" fmla="*/ 7831545 w 15162205"/>
              <a:gd name="connsiteY3617" fmla="*/ 2375315 h 9424512"/>
              <a:gd name="connsiteX3618" fmla="*/ 7807349 w 15162205"/>
              <a:gd name="connsiteY3618" fmla="*/ 2375315 h 9424512"/>
              <a:gd name="connsiteX3619" fmla="*/ 7678302 w 15162205"/>
              <a:gd name="connsiteY3619" fmla="*/ 2375315 h 9424512"/>
              <a:gd name="connsiteX3620" fmla="*/ 7686368 w 15162205"/>
              <a:gd name="connsiteY3620" fmla="*/ 2399511 h 9424512"/>
              <a:gd name="connsiteX3621" fmla="*/ 7678302 w 15162205"/>
              <a:gd name="connsiteY3621" fmla="*/ 2407577 h 9424512"/>
              <a:gd name="connsiteX3622" fmla="*/ 7629910 w 15162205"/>
              <a:gd name="connsiteY3622" fmla="*/ 2423706 h 9424512"/>
              <a:gd name="connsiteX3623" fmla="*/ 7637975 w 15162205"/>
              <a:gd name="connsiteY3623" fmla="*/ 2431773 h 9424512"/>
              <a:gd name="connsiteX3624" fmla="*/ 7694432 w 15162205"/>
              <a:gd name="connsiteY3624" fmla="*/ 2455969 h 9424512"/>
              <a:gd name="connsiteX3625" fmla="*/ 7742824 w 15162205"/>
              <a:gd name="connsiteY3625" fmla="*/ 2455969 h 9424512"/>
              <a:gd name="connsiteX3626" fmla="*/ 7726694 w 15162205"/>
              <a:gd name="connsiteY3626" fmla="*/ 2439839 h 9424512"/>
              <a:gd name="connsiteX3627" fmla="*/ 7710566 w 15162205"/>
              <a:gd name="connsiteY3627" fmla="*/ 2423706 h 9424512"/>
              <a:gd name="connsiteX3628" fmla="*/ 7710566 w 15162205"/>
              <a:gd name="connsiteY3628" fmla="*/ 2407577 h 9424512"/>
              <a:gd name="connsiteX3629" fmla="*/ 7775086 w 15162205"/>
              <a:gd name="connsiteY3629" fmla="*/ 2407577 h 9424512"/>
              <a:gd name="connsiteX3630" fmla="*/ 7726694 w 15162205"/>
              <a:gd name="connsiteY3630" fmla="*/ 2391444 h 9424512"/>
              <a:gd name="connsiteX3631" fmla="*/ 7694432 w 15162205"/>
              <a:gd name="connsiteY3631" fmla="*/ 2375315 h 9424512"/>
              <a:gd name="connsiteX3632" fmla="*/ 6887888 w 15162205"/>
              <a:gd name="connsiteY3632" fmla="*/ 2375315 h 9424512"/>
              <a:gd name="connsiteX3633" fmla="*/ 6871758 w 15162205"/>
              <a:gd name="connsiteY3633" fmla="*/ 2391444 h 9424512"/>
              <a:gd name="connsiteX3634" fmla="*/ 6887888 w 15162205"/>
              <a:gd name="connsiteY3634" fmla="*/ 2391444 h 9424512"/>
              <a:gd name="connsiteX3635" fmla="*/ 6887888 w 15162205"/>
              <a:gd name="connsiteY3635" fmla="*/ 2375315 h 9424512"/>
              <a:gd name="connsiteX3636" fmla="*/ 6645924 w 15162205"/>
              <a:gd name="connsiteY3636" fmla="*/ 2375315 h 9424512"/>
              <a:gd name="connsiteX3637" fmla="*/ 6645924 w 15162205"/>
              <a:gd name="connsiteY3637" fmla="*/ 2391444 h 9424512"/>
              <a:gd name="connsiteX3638" fmla="*/ 6662055 w 15162205"/>
              <a:gd name="connsiteY3638" fmla="*/ 2391444 h 9424512"/>
              <a:gd name="connsiteX3639" fmla="*/ 6645924 w 15162205"/>
              <a:gd name="connsiteY3639" fmla="*/ 2375315 h 9424512"/>
              <a:gd name="connsiteX3640" fmla="*/ 8791333 w 15162205"/>
              <a:gd name="connsiteY3640" fmla="*/ 2359184 h 9424512"/>
              <a:gd name="connsiteX3641" fmla="*/ 8791333 w 15162205"/>
              <a:gd name="connsiteY3641" fmla="*/ 2375315 h 9424512"/>
              <a:gd name="connsiteX3642" fmla="*/ 8791333 w 15162205"/>
              <a:gd name="connsiteY3642" fmla="*/ 2391444 h 9424512"/>
              <a:gd name="connsiteX3643" fmla="*/ 8775204 w 15162205"/>
              <a:gd name="connsiteY3643" fmla="*/ 2423706 h 9424512"/>
              <a:gd name="connsiteX3644" fmla="*/ 8807463 w 15162205"/>
              <a:gd name="connsiteY3644" fmla="*/ 2439839 h 9424512"/>
              <a:gd name="connsiteX3645" fmla="*/ 8823596 w 15162205"/>
              <a:gd name="connsiteY3645" fmla="*/ 2439839 h 9424512"/>
              <a:gd name="connsiteX3646" fmla="*/ 8847791 w 15162205"/>
              <a:gd name="connsiteY3646" fmla="*/ 2423706 h 9424512"/>
              <a:gd name="connsiteX3647" fmla="*/ 8855857 w 15162205"/>
              <a:gd name="connsiteY3647" fmla="*/ 2407577 h 9424512"/>
              <a:gd name="connsiteX3648" fmla="*/ 8823596 w 15162205"/>
              <a:gd name="connsiteY3648" fmla="*/ 2391444 h 9424512"/>
              <a:gd name="connsiteX3649" fmla="*/ 8807463 w 15162205"/>
              <a:gd name="connsiteY3649" fmla="*/ 2391444 h 9424512"/>
              <a:gd name="connsiteX3650" fmla="*/ 8791333 w 15162205"/>
              <a:gd name="connsiteY3650" fmla="*/ 2391444 h 9424512"/>
              <a:gd name="connsiteX3651" fmla="*/ 8807463 w 15162205"/>
              <a:gd name="connsiteY3651" fmla="*/ 2375315 h 9424512"/>
              <a:gd name="connsiteX3652" fmla="*/ 4774744 w 15162205"/>
              <a:gd name="connsiteY3652" fmla="*/ 2359184 h 9424512"/>
              <a:gd name="connsiteX3653" fmla="*/ 4782810 w 15162205"/>
              <a:gd name="connsiteY3653" fmla="*/ 2367248 h 9424512"/>
              <a:gd name="connsiteX3654" fmla="*/ 4790875 w 15162205"/>
              <a:gd name="connsiteY3654" fmla="*/ 2375315 h 9424512"/>
              <a:gd name="connsiteX3655" fmla="*/ 4807006 w 15162205"/>
              <a:gd name="connsiteY3655" fmla="*/ 2375315 h 9424512"/>
              <a:gd name="connsiteX3656" fmla="*/ 4790875 w 15162205"/>
              <a:gd name="connsiteY3656" fmla="*/ 2359184 h 9424512"/>
              <a:gd name="connsiteX3657" fmla="*/ 7589582 w 15162205"/>
              <a:gd name="connsiteY3657" fmla="*/ 2343052 h 9424512"/>
              <a:gd name="connsiteX3658" fmla="*/ 7573451 w 15162205"/>
              <a:gd name="connsiteY3658" fmla="*/ 2359184 h 9424512"/>
              <a:gd name="connsiteX3659" fmla="*/ 7597647 w 15162205"/>
              <a:gd name="connsiteY3659" fmla="*/ 2375315 h 9424512"/>
              <a:gd name="connsiteX3660" fmla="*/ 7613778 w 15162205"/>
              <a:gd name="connsiteY3660" fmla="*/ 2391444 h 9424512"/>
              <a:gd name="connsiteX3661" fmla="*/ 7613778 w 15162205"/>
              <a:gd name="connsiteY3661" fmla="*/ 2407577 h 9424512"/>
              <a:gd name="connsiteX3662" fmla="*/ 7629910 w 15162205"/>
              <a:gd name="connsiteY3662" fmla="*/ 2391444 h 9424512"/>
              <a:gd name="connsiteX3663" fmla="*/ 7646040 w 15162205"/>
              <a:gd name="connsiteY3663" fmla="*/ 2375315 h 9424512"/>
              <a:gd name="connsiteX3664" fmla="*/ 7629910 w 15162205"/>
              <a:gd name="connsiteY3664" fmla="*/ 2359184 h 9424512"/>
              <a:gd name="connsiteX3665" fmla="*/ 7613778 w 15162205"/>
              <a:gd name="connsiteY3665" fmla="*/ 2351119 h 9424512"/>
              <a:gd name="connsiteX3666" fmla="*/ 7589582 w 15162205"/>
              <a:gd name="connsiteY3666" fmla="*/ 2343052 h 9424512"/>
              <a:gd name="connsiteX3667" fmla="*/ 6807234 w 15162205"/>
              <a:gd name="connsiteY3667" fmla="*/ 2343052 h 9424512"/>
              <a:gd name="connsiteX3668" fmla="*/ 6807234 w 15162205"/>
              <a:gd name="connsiteY3668" fmla="*/ 2359184 h 9424512"/>
              <a:gd name="connsiteX3669" fmla="*/ 6823364 w 15162205"/>
              <a:gd name="connsiteY3669" fmla="*/ 2359184 h 9424512"/>
              <a:gd name="connsiteX3670" fmla="*/ 6807234 w 15162205"/>
              <a:gd name="connsiteY3670" fmla="*/ 2343052 h 9424512"/>
              <a:gd name="connsiteX3671" fmla="*/ 8210620 w 15162205"/>
              <a:gd name="connsiteY3671" fmla="*/ 2326923 h 9424512"/>
              <a:gd name="connsiteX3672" fmla="*/ 8242882 w 15162205"/>
              <a:gd name="connsiteY3672" fmla="*/ 2343052 h 9424512"/>
              <a:gd name="connsiteX3673" fmla="*/ 8226752 w 15162205"/>
              <a:gd name="connsiteY3673" fmla="*/ 2326923 h 9424512"/>
              <a:gd name="connsiteX3674" fmla="*/ 7775086 w 15162205"/>
              <a:gd name="connsiteY3674" fmla="*/ 2326923 h 9424512"/>
              <a:gd name="connsiteX3675" fmla="*/ 7758956 w 15162205"/>
              <a:gd name="connsiteY3675" fmla="*/ 2334987 h 9424512"/>
              <a:gd name="connsiteX3676" fmla="*/ 7758956 w 15162205"/>
              <a:gd name="connsiteY3676" fmla="*/ 2343052 h 9424512"/>
              <a:gd name="connsiteX3677" fmla="*/ 7767022 w 15162205"/>
              <a:gd name="connsiteY3677" fmla="*/ 2359184 h 9424512"/>
              <a:gd name="connsiteX3678" fmla="*/ 7783152 w 15162205"/>
              <a:gd name="connsiteY3678" fmla="*/ 2351119 h 9424512"/>
              <a:gd name="connsiteX3679" fmla="*/ 7791218 w 15162205"/>
              <a:gd name="connsiteY3679" fmla="*/ 2343052 h 9424512"/>
              <a:gd name="connsiteX3680" fmla="*/ 7775086 w 15162205"/>
              <a:gd name="connsiteY3680" fmla="*/ 2326923 h 9424512"/>
              <a:gd name="connsiteX3681" fmla="*/ 3000346 w 15162205"/>
              <a:gd name="connsiteY3681" fmla="*/ 2326923 h 9424512"/>
              <a:gd name="connsiteX3682" fmla="*/ 3016478 w 15162205"/>
              <a:gd name="connsiteY3682" fmla="*/ 2343052 h 9424512"/>
              <a:gd name="connsiteX3683" fmla="*/ 3000346 w 15162205"/>
              <a:gd name="connsiteY3683" fmla="*/ 2359184 h 9424512"/>
              <a:gd name="connsiteX3684" fmla="*/ 2992282 w 15162205"/>
              <a:gd name="connsiteY3684" fmla="*/ 2351119 h 9424512"/>
              <a:gd name="connsiteX3685" fmla="*/ 2984216 w 15162205"/>
              <a:gd name="connsiteY3685" fmla="*/ 2343052 h 9424512"/>
              <a:gd name="connsiteX3686" fmla="*/ 3000346 w 15162205"/>
              <a:gd name="connsiteY3686" fmla="*/ 2326923 h 9424512"/>
              <a:gd name="connsiteX3687" fmla="*/ 8678417 w 15162205"/>
              <a:gd name="connsiteY3687" fmla="*/ 2310791 h 9424512"/>
              <a:gd name="connsiteX3688" fmla="*/ 8678417 w 15162205"/>
              <a:gd name="connsiteY3688" fmla="*/ 2326923 h 9424512"/>
              <a:gd name="connsiteX3689" fmla="*/ 8694549 w 15162205"/>
              <a:gd name="connsiteY3689" fmla="*/ 2310791 h 9424512"/>
              <a:gd name="connsiteX3690" fmla="*/ 8678417 w 15162205"/>
              <a:gd name="connsiteY3690" fmla="*/ 2310791 h 9424512"/>
              <a:gd name="connsiteX3691" fmla="*/ 7984790 w 15162205"/>
              <a:gd name="connsiteY3691" fmla="*/ 2310791 h 9424512"/>
              <a:gd name="connsiteX3692" fmla="*/ 8000919 w 15162205"/>
              <a:gd name="connsiteY3692" fmla="*/ 2326923 h 9424512"/>
              <a:gd name="connsiteX3693" fmla="*/ 7984790 w 15162205"/>
              <a:gd name="connsiteY3693" fmla="*/ 2343052 h 9424512"/>
              <a:gd name="connsiteX3694" fmla="*/ 7984790 w 15162205"/>
              <a:gd name="connsiteY3694" fmla="*/ 2326923 h 9424512"/>
              <a:gd name="connsiteX3695" fmla="*/ 7984790 w 15162205"/>
              <a:gd name="connsiteY3695" fmla="*/ 2310791 h 9424512"/>
              <a:gd name="connsiteX3696" fmla="*/ 3226178 w 15162205"/>
              <a:gd name="connsiteY3696" fmla="*/ 2310791 h 9424512"/>
              <a:gd name="connsiteX3697" fmla="*/ 3226178 w 15162205"/>
              <a:gd name="connsiteY3697" fmla="*/ 2318856 h 9424512"/>
              <a:gd name="connsiteX3698" fmla="*/ 3242308 w 15162205"/>
              <a:gd name="connsiteY3698" fmla="*/ 2326923 h 9424512"/>
              <a:gd name="connsiteX3699" fmla="*/ 2806775 w 15162205"/>
              <a:gd name="connsiteY3699" fmla="*/ 2310791 h 9424512"/>
              <a:gd name="connsiteX3700" fmla="*/ 2822907 w 15162205"/>
              <a:gd name="connsiteY3700" fmla="*/ 2326923 h 9424512"/>
              <a:gd name="connsiteX3701" fmla="*/ 2839037 w 15162205"/>
              <a:gd name="connsiteY3701" fmla="*/ 2326923 h 9424512"/>
              <a:gd name="connsiteX3702" fmla="*/ 2806775 w 15162205"/>
              <a:gd name="connsiteY3702" fmla="*/ 2310791 h 9424512"/>
              <a:gd name="connsiteX3703" fmla="*/ 8735883 w 15162205"/>
              <a:gd name="connsiteY3703" fmla="*/ 2305751 h 9424512"/>
              <a:gd name="connsiteX3704" fmla="*/ 8726809 w 15162205"/>
              <a:gd name="connsiteY3704" fmla="*/ 2326923 h 9424512"/>
              <a:gd name="connsiteX3705" fmla="*/ 8678417 w 15162205"/>
              <a:gd name="connsiteY3705" fmla="*/ 2343052 h 9424512"/>
              <a:gd name="connsiteX3706" fmla="*/ 8670350 w 15162205"/>
              <a:gd name="connsiteY3706" fmla="*/ 2334987 h 9424512"/>
              <a:gd name="connsiteX3707" fmla="*/ 8646155 w 15162205"/>
              <a:gd name="connsiteY3707" fmla="*/ 2326923 h 9424512"/>
              <a:gd name="connsiteX3708" fmla="*/ 8621959 w 15162205"/>
              <a:gd name="connsiteY3708" fmla="*/ 2326923 h 9424512"/>
              <a:gd name="connsiteX3709" fmla="*/ 8613892 w 15162205"/>
              <a:gd name="connsiteY3709" fmla="*/ 2310791 h 9424512"/>
              <a:gd name="connsiteX3710" fmla="*/ 8597763 w 15162205"/>
              <a:gd name="connsiteY3710" fmla="*/ 2310791 h 9424512"/>
              <a:gd name="connsiteX3711" fmla="*/ 8589696 w 15162205"/>
              <a:gd name="connsiteY3711" fmla="*/ 2326923 h 9424512"/>
              <a:gd name="connsiteX3712" fmla="*/ 8565500 w 15162205"/>
              <a:gd name="connsiteY3712" fmla="*/ 2310791 h 9424512"/>
              <a:gd name="connsiteX3713" fmla="*/ 8533237 w 15162205"/>
              <a:gd name="connsiteY3713" fmla="*/ 2343052 h 9424512"/>
              <a:gd name="connsiteX3714" fmla="*/ 8549370 w 15162205"/>
              <a:gd name="connsiteY3714" fmla="*/ 2326923 h 9424512"/>
              <a:gd name="connsiteX3715" fmla="*/ 8565500 w 15162205"/>
              <a:gd name="connsiteY3715" fmla="*/ 2326923 h 9424512"/>
              <a:gd name="connsiteX3716" fmla="*/ 8565500 w 15162205"/>
              <a:gd name="connsiteY3716" fmla="*/ 2343052 h 9424512"/>
              <a:gd name="connsiteX3717" fmla="*/ 8581632 w 15162205"/>
              <a:gd name="connsiteY3717" fmla="*/ 2343052 h 9424512"/>
              <a:gd name="connsiteX3718" fmla="*/ 8605828 w 15162205"/>
              <a:gd name="connsiteY3718" fmla="*/ 2375315 h 9424512"/>
              <a:gd name="connsiteX3719" fmla="*/ 8638091 w 15162205"/>
              <a:gd name="connsiteY3719" fmla="*/ 2383381 h 9424512"/>
              <a:gd name="connsiteX3720" fmla="*/ 8678417 w 15162205"/>
              <a:gd name="connsiteY3720" fmla="*/ 2383381 h 9424512"/>
              <a:gd name="connsiteX3721" fmla="*/ 8710678 w 15162205"/>
              <a:gd name="connsiteY3721" fmla="*/ 2407577 h 9424512"/>
              <a:gd name="connsiteX3722" fmla="*/ 8694549 w 15162205"/>
              <a:gd name="connsiteY3722" fmla="*/ 2431773 h 9424512"/>
              <a:gd name="connsiteX3723" fmla="*/ 8684282 w 15162205"/>
              <a:gd name="connsiteY3723" fmla="*/ 2434705 h 9424512"/>
              <a:gd name="connsiteX3724" fmla="*/ 8686483 w 15162205"/>
              <a:gd name="connsiteY3724" fmla="*/ 2435805 h 9424512"/>
              <a:gd name="connsiteX3725" fmla="*/ 8726809 w 15162205"/>
              <a:gd name="connsiteY3725" fmla="*/ 2439839 h 9424512"/>
              <a:gd name="connsiteX3726" fmla="*/ 8742941 w 15162205"/>
              <a:gd name="connsiteY3726" fmla="*/ 2439839 h 9424512"/>
              <a:gd name="connsiteX3727" fmla="*/ 8742941 w 15162205"/>
              <a:gd name="connsiteY3727" fmla="*/ 2423706 h 9424512"/>
              <a:gd name="connsiteX3728" fmla="*/ 8742941 w 15162205"/>
              <a:gd name="connsiteY3728" fmla="*/ 2375315 h 9424512"/>
              <a:gd name="connsiteX3729" fmla="*/ 8710678 w 15162205"/>
              <a:gd name="connsiteY3729" fmla="*/ 2359184 h 9424512"/>
              <a:gd name="connsiteX3730" fmla="*/ 8726809 w 15162205"/>
              <a:gd name="connsiteY3730" fmla="*/ 2343052 h 9424512"/>
              <a:gd name="connsiteX3731" fmla="*/ 8759072 w 15162205"/>
              <a:gd name="connsiteY3731" fmla="*/ 2343052 h 9424512"/>
              <a:gd name="connsiteX3732" fmla="*/ 8775204 w 15162205"/>
              <a:gd name="connsiteY3732" fmla="*/ 2343052 h 9424512"/>
              <a:gd name="connsiteX3733" fmla="*/ 8767137 w 15162205"/>
              <a:gd name="connsiteY3733" fmla="*/ 2318856 h 9424512"/>
              <a:gd name="connsiteX3734" fmla="*/ 8742941 w 15162205"/>
              <a:gd name="connsiteY3734" fmla="*/ 2310791 h 9424512"/>
              <a:gd name="connsiteX3735" fmla="*/ 8735883 w 15162205"/>
              <a:gd name="connsiteY3735" fmla="*/ 2305751 h 9424512"/>
              <a:gd name="connsiteX3736" fmla="*/ 8884086 w 15162205"/>
              <a:gd name="connsiteY3736" fmla="*/ 2302727 h 9424512"/>
              <a:gd name="connsiteX3737" fmla="*/ 8871987 w 15162205"/>
              <a:gd name="connsiteY3737" fmla="*/ 2310791 h 9424512"/>
              <a:gd name="connsiteX3738" fmla="*/ 8888118 w 15162205"/>
              <a:gd name="connsiteY3738" fmla="*/ 2310791 h 9424512"/>
              <a:gd name="connsiteX3739" fmla="*/ 8884086 w 15162205"/>
              <a:gd name="connsiteY3739" fmla="*/ 2302727 h 9424512"/>
              <a:gd name="connsiteX3740" fmla="*/ 8371928 w 15162205"/>
              <a:gd name="connsiteY3740" fmla="*/ 2294660 h 9424512"/>
              <a:gd name="connsiteX3741" fmla="*/ 8371928 w 15162205"/>
              <a:gd name="connsiteY3741" fmla="*/ 2310791 h 9424512"/>
              <a:gd name="connsiteX3742" fmla="*/ 8388060 w 15162205"/>
              <a:gd name="connsiteY3742" fmla="*/ 2294660 h 9424512"/>
              <a:gd name="connsiteX3743" fmla="*/ 8371928 w 15162205"/>
              <a:gd name="connsiteY3743" fmla="*/ 2294660 h 9424512"/>
              <a:gd name="connsiteX3744" fmla="*/ 8081574 w 15162205"/>
              <a:gd name="connsiteY3744" fmla="*/ 2294660 h 9424512"/>
              <a:gd name="connsiteX3745" fmla="*/ 8097704 w 15162205"/>
              <a:gd name="connsiteY3745" fmla="*/ 2310791 h 9424512"/>
              <a:gd name="connsiteX3746" fmla="*/ 8113836 w 15162205"/>
              <a:gd name="connsiteY3746" fmla="*/ 2310791 h 9424512"/>
              <a:gd name="connsiteX3747" fmla="*/ 8113836 w 15162205"/>
              <a:gd name="connsiteY3747" fmla="*/ 2294660 h 9424512"/>
              <a:gd name="connsiteX3748" fmla="*/ 8097704 w 15162205"/>
              <a:gd name="connsiteY3748" fmla="*/ 2294660 h 9424512"/>
              <a:gd name="connsiteX3749" fmla="*/ 8081574 w 15162205"/>
              <a:gd name="connsiteY3749" fmla="*/ 2294660 h 9424512"/>
              <a:gd name="connsiteX3750" fmla="*/ 2887431 w 15162205"/>
              <a:gd name="connsiteY3750" fmla="*/ 2284578 h 9424512"/>
              <a:gd name="connsiteX3751" fmla="*/ 2879365 w 15162205"/>
              <a:gd name="connsiteY3751" fmla="*/ 2289620 h 9424512"/>
              <a:gd name="connsiteX3752" fmla="*/ 2903561 w 15162205"/>
              <a:gd name="connsiteY3752" fmla="*/ 2310791 h 9424512"/>
              <a:gd name="connsiteX3753" fmla="*/ 2903561 w 15162205"/>
              <a:gd name="connsiteY3753" fmla="*/ 2318856 h 9424512"/>
              <a:gd name="connsiteX3754" fmla="*/ 2919691 w 15162205"/>
              <a:gd name="connsiteY3754" fmla="*/ 2343052 h 9424512"/>
              <a:gd name="connsiteX3755" fmla="*/ 2919691 w 15162205"/>
              <a:gd name="connsiteY3755" fmla="*/ 2359184 h 9424512"/>
              <a:gd name="connsiteX3756" fmla="*/ 2887431 w 15162205"/>
              <a:gd name="connsiteY3756" fmla="*/ 2359184 h 9424512"/>
              <a:gd name="connsiteX3757" fmla="*/ 2968082 w 15162205"/>
              <a:gd name="connsiteY3757" fmla="*/ 2391444 h 9424512"/>
              <a:gd name="connsiteX3758" fmla="*/ 2984216 w 15162205"/>
              <a:gd name="connsiteY3758" fmla="*/ 2375315 h 9424512"/>
              <a:gd name="connsiteX3759" fmla="*/ 2976150 w 15162205"/>
              <a:gd name="connsiteY3759" fmla="*/ 2367248 h 9424512"/>
              <a:gd name="connsiteX3760" fmla="*/ 3000346 w 15162205"/>
              <a:gd name="connsiteY3760" fmla="*/ 2359184 h 9424512"/>
              <a:gd name="connsiteX3761" fmla="*/ 3024541 w 15162205"/>
              <a:gd name="connsiteY3761" fmla="*/ 2375315 h 9424512"/>
              <a:gd name="connsiteX3762" fmla="*/ 3048740 w 15162205"/>
              <a:gd name="connsiteY3762" fmla="*/ 2359184 h 9424512"/>
              <a:gd name="connsiteX3763" fmla="*/ 3032609 w 15162205"/>
              <a:gd name="connsiteY3763" fmla="*/ 2326923 h 9424512"/>
              <a:gd name="connsiteX3764" fmla="*/ 3000346 w 15162205"/>
              <a:gd name="connsiteY3764" fmla="*/ 2310791 h 9424512"/>
              <a:gd name="connsiteX3765" fmla="*/ 2976150 w 15162205"/>
              <a:gd name="connsiteY3765" fmla="*/ 2302727 h 9424512"/>
              <a:gd name="connsiteX3766" fmla="*/ 2984216 w 15162205"/>
              <a:gd name="connsiteY3766" fmla="*/ 2326923 h 9424512"/>
              <a:gd name="connsiteX3767" fmla="*/ 2968082 w 15162205"/>
              <a:gd name="connsiteY3767" fmla="*/ 2326923 h 9424512"/>
              <a:gd name="connsiteX3768" fmla="*/ 2943886 w 15162205"/>
              <a:gd name="connsiteY3768" fmla="*/ 2326923 h 9424512"/>
              <a:gd name="connsiteX3769" fmla="*/ 2919691 w 15162205"/>
              <a:gd name="connsiteY3769" fmla="*/ 2310791 h 9424512"/>
              <a:gd name="connsiteX3770" fmla="*/ 2903561 w 15162205"/>
              <a:gd name="connsiteY3770" fmla="*/ 2286594 h 9424512"/>
              <a:gd name="connsiteX3771" fmla="*/ 2887431 w 15162205"/>
              <a:gd name="connsiteY3771" fmla="*/ 2284578 h 9424512"/>
              <a:gd name="connsiteX3772" fmla="*/ 8952642 w 15162205"/>
              <a:gd name="connsiteY3772" fmla="*/ 2278530 h 9424512"/>
              <a:gd name="connsiteX3773" fmla="*/ 8936511 w 15162205"/>
              <a:gd name="connsiteY3773" fmla="*/ 2294660 h 9424512"/>
              <a:gd name="connsiteX3774" fmla="*/ 8952642 w 15162205"/>
              <a:gd name="connsiteY3774" fmla="*/ 2310791 h 9424512"/>
              <a:gd name="connsiteX3775" fmla="*/ 8952642 w 15162205"/>
              <a:gd name="connsiteY3775" fmla="*/ 2278530 h 9424512"/>
              <a:gd name="connsiteX3776" fmla="*/ 6920150 w 15162205"/>
              <a:gd name="connsiteY3776" fmla="*/ 2278530 h 9424512"/>
              <a:gd name="connsiteX3777" fmla="*/ 6920150 w 15162205"/>
              <a:gd name="connsiteY3777" fmla="*/ 2294660 h 9424512"/>
              <a:gd name="connsiteX3778" fmla="*/ 6936281 w 15162205"/>
              <a:gd name="connsiteY3778" fmla="*/ 2294660 h 9424512"/>
              <a:gd name="connsiteX3779" fmla="*/ 6920150 w 15162205"/>
              <a:gd name="connsiteY3779" fmla="*/ 2278530 h 9424512"/>
              <a:gd name="connsiteX3780" fmla="*/ 3016478 w 15162205"/>
              <a:gd name="connsiteY3780" fmla="*/ 2278530 h 9424512"/>
              <a:gd name="connsiteX3781" fmla="*/ 3000346 w 15162205"/>
              <a:gd name="connsiteY3781" fmla="*/ 2294660 h 9424512"/>
              <a:gd name="connsiteX3782" fmla="*/ 3016478 w 15162205"/>
              <a:gd name="connsiteY3782" fmla="*/ 2294660 h 9424512"/>
              <a:gd name="connsiteX3783" fmla="*/ 3016478 w 15162205"/>
              <a:gd name="connsiteY3783" fmla="*/ 2278530 h 9424512"/>
              <a:gd name="connsiteX3784" fmla="*/ 8355800 w 15162205"/>
              <a:gd name="connsiteY3784" fmla="*/ 2262398 h 9424512"/>
              <a:gd name="connsiteX3785" fmla="*/ 8355800 w 15162205"/>
              <a:gd name="connsiteY3785" fmla="*/ 2278530 h 9424512"/>
              <a:gd name="connsiteX3786" fmla="*/ 8371928 w 15162205"/>
              <a:gd name="connsiteY3786" fmla="*/ 2262398 h 9424512"/>
              <a:gd name="connsiteX3787" fmla="*/ 8355800 w 15162205"/>
              <a:gd name="connsiteY3787" fmla="*/ 2262398 h 9424512"/>
              <a:gd name="connsiteX3788" fmla="*/ 7484732 w 15162205"/>
              <a:gd name="connsiteY3788" fmla="*/ 2262398 h 9424512"/>
              <a:gd name="connsiteX3789" fmla="*/ 7484732 w 15162205"/>
              <a:gd name="connsiteY3789" fmla="*/ 2294660 h 9424512"/>
              <a:gd name="connsiteX3790" fmla="*/ 7500864 w 15162205"/>
              <a:gd name="connsiteY3790" fmla="*/ 2278530 h 9424512"/>
              <a:gd name="connsiteX3791" fmla="*/ 7500864 w 15162205"/>
              <a:gd name="connsiteY3791" fmla="*/ 2294660 h 9424512"/>
              <a:gd name="connsiteX3792" fmla="*/ 7500864 w 15162205"/>
              <a:gd name="connsiteY3792" fmla="*/ 2310791 h 9424512"/>
              <a:gd name="connsiteX3793" fmla="*/ 7516992 w 15162205"/>
              <a:gd name="connsiteY3793" fmla="*/ 2310791 h 9424512"/>
              <a:gd name="connsiteX3794" fmla="*/ 7508928 w 15162205"/>
              <a:gd name="connsiteY3794" fmla="*/ 2278530 h 9424512"/>
              <a:gd name="connsiteX3795" fmla="*/ 7484732 w 15162205"/>
              <a:gd name="connsiteY3795" fmla="*/ 2262398 h 9424512"/>
              <a:gd name="connsiteX3796" fmla="*/ 7387946 w 15162205"/>
              <a:gd name="connsiteY3796" fmla="*/ 2262398 h 9424512"/>
              <a:gd name="connsiteX3797" fmla="*/ 7387946 w 15162205"/>
              <a:gd name="connsiteY3797" fmla="*/ 2278530 h 9424512"/>
              <a:gd name="connsiteX3798" fmla="*/ 7404077 w 15162205"/>
              <a:gd name="connsiteY3798" fmla="*/ 2278530 h 9424512"/>
              <a:gd name="connsiteX3799" fmla="*/ 7387946 w 15162205"/>
              <a:gd name="connsiteY3799" fmla="*/ 2262398 h 9424512"/>
              <a:gd name="connsiteX3800" fmla="*/ 6339438 w 15162205"/>
              <a:gd name="connsiteY3800" fmla="*/ 2262398 h 9424512"/>
              <a:gd name="connsiteX3801" fmla="*/ 6323308 w 15162205"/>
              <a:gd name="connsiteY3801" fmla="*/ 2278530 h 9424512"/>
              <a:gd name="connsiteX3802" fmla="*/ 6371702 w 15162205"/>
              <a:gd name="connsiteY3802" fmla="*/ 2294660 h 9424512"/>
              <a:gd name="connsiteX3803" fmla="*/ 6403961 w 15162205"/>
              <a:gd name="connsiteY3803" fmla="*/ 2302727 h 9424512"/>
              <a:gd name="connsiteX3804" fmla="*/ 6412026 w 15162205"/>
              <a:gd name="connsiteY3804" fmla="*/ 2310791 h 9424512"/>
              <a:gd name="connsiteX3805" fmla="*/ 6420092 w 15162205"/>
              <a:gd name="connsiteY3805" fmla="*/ 2302727 h 9424512"/>
              <a:gd name="connsiteX3806" fmla="*/ 6403961 w 15162205"/>
              <a:gd name="connsiteY3806" fmla="*/ 2286594 h 9424512"/>
              <a:gd name="connsiteX3807" fmla="*/ 6339438 w 15162205"/>
              <a:gd name="connsiteY3807" fmla="*/ 2262398 h 9424512"/>
              <a:gd name="connsiteX3808" fmla="*/ 4064985 w 15162205"/>
              <a:gd name="connsiteY3808" fmla="*/ 2262398 h 9424512"/>
              <a:gd name="connsiteX3809" fmla="*/ 4069016 w 15162205"/>
              <a:gd name="connsiteY3809" fmla="*/ 2266432 h 9424512"/>
              <a:gd name="connsiteX3810" fmla="*/ 4076697 w 15162205"/>
              <a:gd name="connsiteY3810" fmla="*/ 2274112 h 9424512"/>
              <a:gd name="connsiteX3811" fmla="*/ 4073050 w 15162205"/>
              <a:gd name="connsiteY3811" fmla="*/ 2270464 h 9424512"/>
              <a:gd name="connsiteX3812" fmla="*/ 4064985 w 15162205"/>
              <a:gd name="connsiteY3812" fmla="*/ 2262398 h 9424512"/>
              <a:gd name="connsiteX3813" fmla="*/ 3887547 w 15162205"/>
              <a:gd name="connsiteY3813" fmla="*/ 2262398 h 9424512"/>
              <a:gd name="connsiteX3814" fmla="*/ 3887547 w 15162205"/>
              <a:gd name="connsiteY3814" fmla="*/ 2278530 h 9424512"/>
              <a:gd name="connsiteX3815" fmla="*/ 3903675 w 15162205"/>
              <a:gd name="connsiteY3815" fmla="*/ 2262398 h 9424512"/>
              <a:gd name="connsiteX3816" fmla="*/ 3887547 w 15162205"/>
              <a:gd name="connsiteY3816" fmla="*/ 2262398 h 9424512"/>
              <a:gd name="connsiteX3817" fmla="*/ 2677728 w 15162205"/>
              <a:gd name="connsiteY3817" fmla="*/ 2262398 h 9424512"/>
              <a:gd name="connsiteX3818" fmla="*/ 2661597 w 15162205"/>
              <a:gd name="connsiteY3818" fmla="*/ 2294660 h 9424512"/>
              <a:gd name="connsiteX3819" fmla="*/ 2677728 w 15162205"/>
              <a:gd name="connsiteY3819" fmla="*/ 2278530 h 9424512"/>
              <a:gd name="connsiteX3820" fmla="*/ 2677728 w 15162205"/>
              <a:gd name="connsiteY3820" fmla="*/ 2262398 h 9424512"/>
              <a:gd name="connsiteX3821" fmla="*/ 8823596 w 15162205"/>
              <a:gd name="connsiteY3821" fmla="*/ 2246268 h 9424512"/>
              <a:gd name="connsiteX3822" fmla="*/ 8823596 w 15162205"/>
              <a:gd name="connsiteY3822" fmla="*/ 2254332 h 9424512"/>
              <a:gd name="connsiteX3823" fmla="*/ 8831661 w 15162205"/>
              <a:gd name="connsiteY3823" fmla="*/ 2262398 h 9424512"/>
              <a:gd name="connsiteX3824" fmla="*/ 8847791 w 15162205"/>
              <a:gd name="connsiteY3824" fmla="*/ 2270464 h 9424512"/>
              <a:gd name="connsiteX3825" fmla="*/ 8871987 w 15162205"/>
              <a:gd name="connsiteY3825" fmla="*/ 2278530 h 9424512"/>
              <a:gd name="connsiteX3826" fmla="*/ 8896183 w 15162205"/>
              <a:gd name="connsiteY3826" fmla="*/ 2278530 h 9424512"/>
              <a:gd name="connsiteX3827" fmla="*/ 8904250 w 15162205"/>
              <a:gd name="connsiteY3827" fmla="*/ 2294660 h 9424512"/>
              <a:gd name="connsiteX3828" fmla="*/ 8920379 w 15162205"/>
              <a:gd name="connsiteY3828" fmla="*/ 2294660 h 9424512"/>
              <a:gd name="connsiteX3829" fmla="*/ 8920379 w 15162205"/>
              <a:gd name="connsiteY3829" fmla="*/ 2278530 h 9424512"/>
              <a:gd name="connsiteX3830" fmla="*/ 8880054 w 15162205"/>
              <a:gd name="connsiteY3830" fmla="*/ 2262398 h 9424512"/>
              <a:gd name="connsiteX3831" fmla="*/ 8823596 w 15162205"/>
              <a:gd name="connsiteY3831" fmla="*/ 2246268 h 9424512"/>
              <a:gd name="connsiteX3832" fmla="*/ 6452354 w 15162205"/>
              <a:gd name="connsiteY3832" fmla="*/ 2246268 h 9424512"/>
              <a:gd name="connsiteX3833" fmla="*/ 6452354 w 15162205"/>
              <a:gd name="connsiteY3833" fmla="*/ 2262398 h 9424512"/>
              <a:gd name="connsiteX3834" fmla="*/ 6500746 w 15162205"/>
              <a:gd name="connsiteY3834" fmla="*/ 2262398 h 9424512"/>
              <a:gd name="connsiteX3835" fmla="*/ 6500746 w 15162205"/>
              <a:gd name="connsiteY3835" fmla="*/ 2246268 h 9424512"/>
              <a:gd name="connsiteX3836" fmla="*/ 6452354 w 15162205"/>
              <a:gd name="connsiteY3836" fmla="*/ 2246268 h 9424512"/>
              <a:gd name="connsiteX3837" fmla="*/ 6387829 w 15162205"/>
              <a:gd name="connsiteY3837" fmla="*/ 2246268 h 9424512"/>
              <a:gd name="connsiteX3838" fmla="*/ 6387829 w 15162205"/>
              <a:gd name="connsiteY3838" fmla="*/ 2262398 h 9424512"/>
              <a:gd name="connsiteX3839" fmla="*/ 6403961 w 15162205"/>
              <a:gd name="connsiteY3839" fmla="*/ 2246268 h 9424512"/>
              <a:gd name="connsiteX3840" fmla="*/ 6387829 w 15162205"/>
              <a:gd name="connsiteY3840" fmla="*/ 2246268 h 9424512"/>
              <a:gd name="connsiteX3841" fmla="*/ 2468028 w 15162205"/>
              <a:gd name="connsiteY3841" fmla="*/ 2246268 h 9424512"/>
              <a:gd name="connsiteX3842" fmla="*/ 2564811 w 15162205"/>
              <a:gd name="connsiteY3842" fmla="*/ 2278530 h 9424512"/>
              <a:gd name="connsiteX3843" fmla="*/ 2629337 w 15162205"/>
              <a:gd name="connsiteY3843" fmla="*/ 2326923 h 9424512"/>
              <a:gd name="connsiteX3844" fmla="*/ 2580942 w 15162205"/>
              <a:gd name="connsiteY3844" fmla="*/ 2310791 h 9424512"/>
              <a:gd name="connsiteX3845" fmla="*/ 2532549 w 15162205"/>
              <a:gd name="connsiteY3845" fmla="*/ 2294660 h 9424512"/>
              <a:gd name="connsiteX3846" fmla="*/ 2524486 w 15162205"/>
              <a:gd name="connsiteY3846" fmla="*/ 2294660 h 9424512"/>
              <a:gd name="connsiteX3847" fmla="*/ 2516419 w 15162205"/>
              <a:gd name="connsiteY3847" fmla="*/ 2278530 h 9424512"/>
              <a:gd name="connsiteX3848" fmla="*/ 2484156 w 15162205"/>
              <a:gd name="connsiteY3848" fmla="*/ 2262398 h 9424512"/>
              <a:gd name="connsiteX3849" fmla="*/ 2820892 w 15162205"/>
              <a:gd name="connsiteY3849" fmla="*/ 2238202 h 9424512"/>
              <a:gd name="connsiteX3850" fmla="*/ 2806775 w 15162205"/>
              <a:gd name="connsiteY3850" fmla="*/ 2246268 h 9424512"/>
              <a:gd name="connsiteX3851" fmla="*/ 2806775 w 15162205"/>
              <a:gd name="connsiteY3851" fmla="*/ 2262398 h 9424512"/>
              <a:gd name="connsiteX3852" fmla="*/ 2830972 w 15162205"/>
              <a:gd name="connsiteY3852" fmla="*/ 2270464 h 9424512"/>
              <a:gd name="connsiteX3853" fmla="*/ 2830972 w 15162205"/>
              <a:gd name="connsiteY3853" fmla="*/ 2246268 h 9424512"/>
              <a:gd name="connsiteX3854" fmla="*/ 2820892 w 15162205"/>
              <a:gd name="connsiteY3854" fmla="*/ 2238202 h 9424512"/>
              <a:gd name="connsiteX3855" fmla="*/ 8597763 w 15162205"/>
              <a:gd name="connsiteY3855" fmla="*/ 2230136 h 9424512"/>
              <a:gd name="connsiteX3856" fmla="*/ 8565500 w 15162205"/>
              <a:gd name="connsiteY3856" fmla="*/ 2246268 h 9424512"/>
              <a:gd name="connsiteX3857" fmla="*/ 8630024 w 15162205"/>
              <a:gd name="connsiteY3857" fmla="*/ 2262398 h 9424512"/>
              <a:gd name="connsiteX3858" fmla="*/ 8621959 w 15162205"/>
              <a:gd name="connsiteY3858" fmla="*/ 2246268 h 9424512"/>
              <a:gd name="connsiteX3859" fmla="*/ 8597763 w 15162205"/>
              <a:gd name="connsiteY3859" fmla="*/ 2230136 h 9424512"/>
              <a:gd name="connsiteX3860" fmla="*/ 8242882 w 15162205"/>
              <a:gd name="connsiteY3860" fmla="*/ 2230136 h 9424512"/>
              <a:gd name="connsiteX3861" fmla="*/ 8259013 w 15162205"/>
              <a:gd name="connsiteY3861" fmla="*/ 2246268 h 9424512"/>
              <a:gd name="connsiteX3862" fmla="*/ 8259013 w 15162205"/>
              <a:gd name="connsiteY3862" fmla="*/ 2262398 h 9424512"/>
              <a:gd name="connsiteX3863" fmla="*/ 8275145 w 15162205"/>
              <a:gd name="connsiteY3863" fmla="*/ 2262398 h 9424512"/>
              <a:gd name="connsiteX3864" fmla="*/ 8291274 w 15162205"/>
              <a:gd name="connsiteY3864" fmla="*/ 2246268 h 9424512"/>
              <a:gd name="connsiteX3865" fmla="*/ 8323537 w 15162205"/>
              <a:gd name="connsiteY3865" fmla="*/ 2262398 h 9424512"/>
              <a:gd name="connsiteX3866" fmla="*/ 8259013 w 15162205"/>
              <a:gd name="connsiteY3866" fmla="*/ 2230136 h 9424512"/>
              <a:gd name="connsiteX3867" fmla="*/ 6952413 w 15162205"/>
              <a:gd name="connsiteY3867" fmla="*/ 2230136 h 9424512"/>
              <a:gd name="connsiteX3868" fmla="*/ 6936281 w 15162205"/>
              <a:gd name="connsiteY3868" fmla="*/ 2246268 h 9424512"/>
              <a:gd name="connsiteX3869" fmla="*/ 6984672 w 15162205"/>
              <a:gd name="connsiteY3869" fmla="*/ 2246268 h 9424512"/>
              <a:gd name="connsiteX3870" fmla="*/ 6952413 w 15162205"/>
              <a:gd name="connsiteY3870" fmla="*/ 2230136 h 9424512"/>
              <a:gd name="connsiteX3871" fmla="*/ 3629451 w 15162205"/>
              <a:gd name="connsiteY3871" fmla="*/ 2230136 h 9424512"/>
              <a:gd name="connsiteX3872" fmla="*/ 3613321 w 15162205"/>
              <a:gd name="connsiteY3872" fmla="*/ 2246268 h 9424512"/>
              <a:gd name="connsiteX3873" fmla="*/ 3661713 w 15162205"/>
              <a:gd name="connsiteY3873" fmla="*/ 2262398 h 9424512"/>
              <a:gd name="connsiteX3874" fmla="*/ 3677842 w 15162205"/>
              <a:gd name="connsiteY3874" fmla="*/ 2262398 h 9424512"/>
              <a:gd name="connsiteX3875" fmla="*/ 3661713 w 15162205"/>
              <a:gd name="connsiteY3875" fmla="*/ 2246268 h 9424512"/>
              <a:gd name="connsiteX3876" fmla="*/ 8775204 w 15162205"/>
              <a:gd name="connsiteY3876" fmla="*/ 2214006 h 9424512"/>
              <a:gd name="connsiteX3877" fmla="*/ 8775204 w 15162205"/>
              <a:gd name="connsiteY3877" fmla="*/ 2230136 h 9424512"/>
              <a:gd name="connsiteX3878" fmla="*/ 8791333 w 15162205"/>
              <a:gd name="connsiteY3878" fmla="*/ 2230136 h 9424512"/>
              <a:gd name="connsiteX3879" fmla="*/ 6355571 w 15162205"/>
              <a:gd name="connsiteY3879" fmla="*/ 2214006 h 9424512"/>
              <a:gd name="connsiteX3880" fmla="*/ 6371702 w 15162205"/>
              <a:gd name="connsiteY3880" fmla="*/ 2230136 h 9424512"/>
              <a:gd name="connsiteX3881" fmla="*/ 6371702 w 15162205"/>
              <a:gd name="connsiteY3881" fmla="*/ 2214006 h 9424512"/>
              <a:gd name="connsiteX3882" fmla="*/ 2532549 w 15162205"/>
              <a:gd name="connsiteY3882" fmla="*/ 2214006 h 9424512"/>
              <a:gd name="connsiteX3883" fmla="*/ 2540615 w 15162205"/>
              <a:gd name="connsiteY3883" fmla="*/ 2230136 h 9424512"/>
              <a:gd name="connsiteX3884" fmla="*/ 2564811 w 15162205"/>
              <a:gd name="connsiteY3884" fmla="*/ 2230136 h 9424512"/>
              <a:gd name="connsiteX3885" fmla="*/ 2613204 w 15162205"/>
              <a:gd name="connsiteY3885" fmla="*/ 2246268 h 9424512"/>
              <a:gd name="connsiteX3886" fmla="*/ 2597073 w 15162205"/>
              <a:gd name="connsiteY3886" fmla="*/ 2262398 h 9424512"/>
              <a:gd name="connsiteX3887" fmla="*/ 2564811 w 15162205"/>
              <a:gd name="connsiteY3887" fmla="*/ 2262398 h 9424512"/>
              <a:gd name="connsiteX3888" fmla="*/ 2532549 w 15162205"/>
              <a:gd name="connsiteY3888" fmla="*/ 2246268 h 9424512"/>
              <a:gd name="connsiteX3889" fmla="*/ 2516419 w 15162205"/>
              <a:gd name="connsiteY3889" fmla="*/ 2230136 h 9424512"/>
              <a:gd name="connsiteX3890" fmla="*/ 2355109 w 15162205"/>
              <a:gd name="connsiteY3890" fmla="*/ 2214006 h 9424512"/>
              <a:gd name="connsiteX3891" fmla="*/ 2403504 w 15162205"/>
              <a:gd name="connsiteY3891" fmla="*/ 2246268 h 9424512"/>
              <a:gd name="connsiteX3892" fmla="*/ 2371240 w 15162205"/>
              <a:gd name="connsiteY3892" fmla="*/ 2246268 h 9424512"/>
              <a:gd name="connsiteX3893" fmla="*/ 8178358 w 15162205"/>
              <a:gd name="connsiteY3893" fmla="*/ 2197875 h 9424512"/>
              <a:gd name="connsiteX3894" fmla="*/ 8178358 w 15162205"/>
              <a:gd name="connsiteY3894" fmla="*/ 2214006 h 9424512"/>
              <a:gd name="connsiteX3895" fmla="*/ 8194490 w 15162205"/>
              <a:gd name="connsiteY3895" fmla="*/ 2230136 h 9424512"/>
              <a:gd name="connsiteX3896" fmla="*/ 8210620 w 15162205"/>
              <a:gd name="connsiteY3896" fmla="*/ 2214006 h 9424512"/>
              <a:gd name="connsiteX3897" fmla="*/ 8194490 w 15162205"/>
              <a:gd name="connsiteY3897" fmla="*/ 2214006 h 9424512"/>
              <a:gd name="connsiteX3898" fmla="*/ 7565386 w 15162205"/>
              <a:gd name="connsiteY3898" fmla="*/ 2197875 h 9424512"/>
              <a:gd name="connsiteX3899" fmla="*/ 7581518 w 15162205"/>
              <a:gd name="connsiteY3899" fmla="*/ 2214006 h 9424512"/>
              <a:gd name="connsiteX3900" fmla="*/ 7581518 w 15162205"/>
              <a:gd name="connsiteY3900" fmla="*/ 2197875 h 9424512"/>
              <a:gd name="connsiteX3901" fmla="*/ 3693973 w 15162205"/>
              <a:gd name="connsiteY3901" fmla="*/ 2197875 h 9424512"/>
              <a:gd name="connsiteX3902" fmla="*/ 3710106 w 15162205"/>
              <a:gd name="connsiteY3902" fmla="*/ 2214006 h 9424512"/>
              <a:gd name="connsiteX3903" fmla="*/ 3726237 w 15162205"/>
              <a:gd name="connsiteY3903" fmla="*/ 2214006 h 9424512"/>
              <a:gd name="connsiteX3904" fmla="*/ 3710106 w 15162205"/>
              <a:gd name="connsiteY3904" fmla="*/ 2197875 h 9424512"/>
              <a:gd name="connsiteX3905" fmla="*/ 3693973 w 15162205"/>
              <a:gd name="connsiteY3905" fmla="*/ 2197875 h 9424512"/>
              <a:gd name="connsiteX3906" fmla="*/ 6825380 w 15162205"/>
              <a:gd name="connsiteY3906" fmla="*/ 2187793 h 9424512"/>
              <a:gd name="connsiteX3907" fmla="*/ 6823364 w 15162205"/>
              <a:gd name="connsiteY3907" fmla="*/ 2197875 h 9424512"/>
              <a:gd name="connsiteX3908" fmla="*/ 6831430 w 15162205"/>
              <a:gd name="connsiteY3908" fmla="*/ 2214006 h 9424512"/>
              <a:gd name="connsiteX3909" fmla="*/ 6839496 w 15162205"/>
              <a:gd name="connsiteY3909" fmla="*/ 2205939 h 9424512"/>
              <a:gd name="connsiteX3910" fmla="*/ 6831430 w 15162205"/>
              <a:gd name="connsiteY3910" fmla="*/ 2189810 h 9424512"/>
              <a:gd name="connsiteX3911" fmla="*/ 6825380 w 15162205"/>
              <a:gd name="connsiteY3911" fmla="*/ 2187793 h 9424512"/>
              <a:gd name="connsiteX3912" fmla="*/ 7597647 w 15162205"/>
              <a:gd name="connsiteY3912" fmla="*/ 2181743 h 9424512"/>
              <a:gd name="connsiteX3913" fmla="*/ 7597647 w 15162205"/>
              <a:gd name="connsiteY3913" fmla="*/ 2197875 h 9424512"/>
              <a:gd name="connsiteX3914" fmla="*/ 7629910 w 15162205"/>
              <a:gd name="connsiteY3914" fmla="*/ 2230136 h 9424512"/>
              <a:gd name="connsiteX3915" fmla="*/ 7646040 w 15162205"/>
              <a:gd name="connsiteY3915" fmla="*/ 2230136 h 9424512"/>
              <a:gd name="connsiteX3916" fmla="*/ 7654106 w 15162205"/>
              <a:gd name="connsiteY3916" fmla="*/ 2262398 h 9424512"/>
              <a:gd name="connsiteX3917" fmla="*/ 7662170 w 15162205"/>
              <a:gd name="connsiteY3917" fmla="*/ 2246268 h 9424512"/>
              <a:gd name="connsiteX3918" fmla="*/ 7678302 w 15162205"/>
              <a:gd name="connsiteY3918" fmla="*/ 2246268 h 9424512"/>
              <a:gd name="connsiteX3919" fmla="*/ 7678302 w 15162205"/>
              <a:gd name="connsiteY3919" fmla="*/ 2230136 h 9424512"/>
              <a:gd name="connsiteX3920" fmla="*/ 7654106 w 15162205"/>
              <a:gd name="connsiteY3920" fmla="*/ 2222073 h 9424512"/>
              <a:gd name="connsiteX3921" fmla="*/ 7646040 w 15162205"/>
              <a:gd name="connsiteY3921" fmla="*/ 2214006 h 9424512"/>
              <a:gd name="connsiteX3922" fmla="*/ 7621844 w 15162205"/>
              <a:gd name="connsiteY3922" fmla="*/ 2197875 h 9424512"/>
              <a:gd name="connsiteX3923" fmla="*/ 7597647 w 15162205"/>
              <a:gd name="connsiteY3923" fmla="*/ 2181743 h 9424512"/>
              <a:gd name="connsiteX3924" fmla="*/ 6323308 w 15162205"/>
              <a:gd name="connsiteY3924" fmla="*/ 2181743 h 9424512"/>
              <a:gd name="connsiteX3925" fmla="*/ 6355571 w 15162205"/>
              <a:gd name="connsiteY3925" fmla="*/ 2197875 h 9424512"/>
              <a:gd name="connsiteX3926" fmla="*/ 6355571 w 15162205"/>
              <a:gd name="connsiteY3926" fmla="*/ 2181743 h 9424512"/>
              <a:gd name="connsiteX3927" fmla="*/ 6339438 w 15162205"/>
              <a:gd name="connsiteY3927" fmla="*/ 2181743 h 9424512"/>
              <a:gd name="connsiteX3928" fmla="*/ 6323308 w 15162205"/>
              <a:gd name="connsiteY3928" fmla="*/ 2181743 h 9424512"/>
              <a:gd name="connsiteX3929" fmla="*/ 3661713 w 15162205"/>
              <a:gd name="connsiteY3929" fmla="*/ 2181743 h 9424512"/>
              <a:gd name="connsiteX3930" fmla="*/ 3677842 w 15162205"/>
              <a:gd name="connsiteY3930" fmla="*/ 2197875 h 9424512"/>
              <a:gd name="connsiteX3931" fmla="*/ 3677842 w 15162205"/>
              <a:gd name="connsiteY3931" fmla="*/ 2181743 h 9424512"/>
              <a:gd name="connsiteX3932" fmla="*/ 3661713 w 15162205"/>
              <a:gd name="connsiteY3932" fmla="*/ 2181743 h 9424512"/>
              <a:gd name="connsiteX3933" fmla="*/ 6855626 w 15162205"/>
              <a:gd name="connsiteY3933" fmla="*/ 2165614 h 9424512"/>
              <a:gd name="connsiteX3934" fmla="*/ 6855626 w 15162205"/>
              <a:gd name="connsiteY3934" fmla="*/ 2197875 h 9424512"/>
              <a:gd name="connsiteX3935" fmla="*/ 6887888 w 15162205"/>
              <a:gd name="connsiteY3935" fmla="*/ 2181743 h 9424512"/>
              <a:gd name="connsiteX3936" fmla="*/ 6855626 w 15162205"/>
              <a:gd name="connsiteY3936" fmla="*/ 2165614 h 9424512"/>
              <a:gd name="connsiteX3937" fmla="*/ 3516532 w 15162205"/>
              <a:gd name="connsiteY3937" fmla="*/ 2165614 h 9424512"/>
              <a:gd name="connsiteX3938" fmla="*/ 3500404 w 15162205"/>
              <a:gd name="connsiteY3938" fmla="*/ 2173678 h 9424512"/>
              <a:gd name="connsiteX3939" fmla="*/ 3516532 w 15162205"/>
              <a:gd name="connsiteY3939" fmla="*/ 2181743 h 9424512"/>
              <a:gd name="connsiteX3940" fmla="*/ 6774972 w 15162205"/>
              <a:gd name="connsiteY3940" fmla="*/ 2133351 h 9424512"/>
              <a:gd name="connsiteX3941" fmla="*/ 6774972 w 15162205"/>
              <a:gd name="connsiteY3941" fmla="*/ 2149482 h 9424512"/>
              <a:gd name="connsiteX3942" fmla="*/ 6791102 w 15162205"/>
              <a:gd name="connsiteY3942" fmla="*/ 2149482 h 9424512"/>
              <a:gd name="connsiteX3943" fmla="*/ 6774972 w 15162205"/>
              <a:gd name="connsiteY3943" fmla="*/ 2133351 h 9424512"/>
              <a:gd name="connsiteX3944" fmla="*/ 6452354 w 15162205"/>
              <a:gd name="connsiteY3944" fmla="*/ 2133351 h 9424512"/>
              <a:gd name="connsiteX3945" fmla="*/ 6436224 w 15162205"/>
              <a:gd name="connsiteY3945" fmla="*/ 2141418 h 9424512"/>
              <a:gd name="connsiteX3946" fmla="*/ 6436224 w 15162205"/>
              <a:gd name="connsiteY3946" fmla="*/ 2149482 h 9424512"/>
              <a:gd name="connsiteX3947" fmla="*/ 6452354 w 15162205"/>
              <a:gd name="connsiteY3947" fmla="*/ 2149482 h 9424512"/>
              <a:gd name="connsiteX3948" fmla="*/ 6452354 w 15162205"/>
              <a:gd name="connsiteY3948" fmla="*/ 2133351 h 9424512"/>
              <a:gd name="connsiteX3949" fmla="*/ 6420092 w 15162205"/>
              <a:gd name="connsiteY3949" fmla="*/ 2133351 h 9424512"/>
              <a:gd name="connsiteX3950" fmla="*/ 6403961 w 15162205"/>
              <a:gd name="connsiteY3950" fmla="*/ 2149482 h 9424512"/>
              <a:gd name="connsiteX3951" fmla="*/ 6420092 w 15162205"/>
              <a:gd name="connsiteY3951" fmla="*/ 2149482 h 9424512"/>
              <a:gd name="connsiteX3952" fmla="*/ 2347045 w 15162205"/>
              <a:gd name="connsiteY3952" fmla="*/ 2133351 h 9424512"/>
              <a:gd name="connsiteX3953" fmla="*/ 2355109 w 15162205"/>
              <a:gd name="connsiteY3953" fmla="*/ 2149482 h 9424512"/>
              <a:gd name="connsiteX3954" fmla="*/ 2371240 w 15162205"/>
              <a:gd name="connsiteY3954" fmla="*/ 2149482 h 9424512"/>
              <a:gd name="connsiteX3955" fmla="*/ 2347045 w 15162205"/>
              <a:gd name="connsiteY3955" fmla="*/ 2133351 h 9424512"/>
              <a:gd name="connsiteX3956" fmla="*/ 8311438 w 15162205"/>
              <a:gd name="connsiteY3956" fmla="*/ 2125285 h 9424512"/>
              <a:gd name="connsiteX3957" fmla="*/ 8307406 w 15162205"/>
              <a:gd name="connsiteY3957" fmla="*/ 2133351 h 9424512"/>
              <a:gd name="connsiteX3958" fmla="*/ 8355800 w 15162205"/>
              <a:gd name="connsiteY3958" fmla="*/ 2173678 h 9424512"/>
              <a:gd name="connsiteX3959" fmla="*/ 8420323 w 15162205"/>
              <a:gd name="connsiteY3959" fmla="*/ 2197875 h 9424512"/>
              <a:gd name="connsiteX3960" fmla="*/ 8452583 w 15162205"/>
              <a:gd name="connsiteY3960" fmla="*/ 2222073 h 9424512"/>
              <a:gd name="connsiteX3961" fmla="*/ 8500978 w 15162205"/>
              <a:gd name="connsiteY3961" fmla="*/ 2230136 h 9424512"/>
              <a:gd name="connsiteX3962" fmla="*/ 8565500 w 15162205"/>
              <a:gd name="connsiteY3962" fmla="*/ 2262398 h 9424512"/>
              <a:gd name="connsiteX3963" fmla="*/ 8541304 w 15162205"/>
              <a:gd name="connsiteY3963" fmla="*/ 2222073 h 9424512"/>
              <a:gd name="connsiteX3964" fmla="*/ 8500978 w 15162205"/>
              <a:gd name="connsiteY3964" fmla="*/ 2197875 h 9424512"/>
              <a:gd name="connsiteX3965" fmla="*/ 8484846 w 15162205"/>
              <a:gd name="connsiteY3965" fmla="*/ 2197875 h 9424512"/>
              <a:gd name="connsiteX3966" fmla="*/ 8468715 w 15162205"/>
              <a:gd name="connsiteY3966" fmla="*/ 2197875 h 9424512"/>
              <a:gd name="connsiteX3967" fmla="*/ 8452583 w 15162205"/>
              <a:gd name="connsiteY3967" fmla="*/ 2197875 h 9424512"/>
              <a:gd name="connsiteX3968" fmla="*/ 8404191 w 15162205"/>
              <a:gd name="connsiteY3968" fmla="*/ 2165614 h 9424512"/>
              <a:gd name="connsiteX3969" fmla="*/ 8323537 w 15162205"/>
              <a:gd name="connsiteY3969" fmla="*/ 2133351 h 9424512"/>
              <a:gd name="connsiteX3970" fmla="*/ 8311438 w 15162205"/>
              <a:gd name="connsiteY3970" fmla="*/ 2125285 h 9424512"/>
              <a:gd name="connsiteX3971" fmla="*/ 8129966 w 15162205"/>
              <a:gd name="connsiteY3971" fmla="*/ 2117221 h 9424512"/>
              <a:gd name="connsiteX3972" fmla="*/ 8129966 w 15162205"/>
              <a:gd name="connsiteY3972" fmla="*/ 2133351 h 9424512"/>
              <a:gd name="connsiteX3973" fmla="*/ 8146098 w 15162205"/>
              <a:gd name="connsiteY3973" fmla="*/ 2149482 h 9424512"/>
              <a:gd name="connsiteX3974" fmla="*/ 8146098 w 15162205"/>
              <a:gd name="connsiteY3974" fmla="*/ 2133351 h 9424512"/>
              <a:gd name="connsiteX3975" fmla="*/ 8129966 w 15162205"/>
              <a:gd name="connsiteY3975" fmla="*/ 2117221 h 9424512"/>
              <a:gd name="connsiteX3976" fmla="*/ 8097704 w 15162205"/>
              <a:gd name="connsiteY3976" fmla="*/ 2117221 h 9424512"/>
              <a:gd name="connsiteX3977" fmla="*/ 8081574 w 15162205"/>
              <a:gd name="connsiteY3977" fmla="*/ 2165614 h 9424512"/>
              <a:gd name="connsiteX3978" fmla="*/ 8097704 w 15162205"/>
              <a:gd name="connsiteY3978" fmla="*/ 2149482 h 9424512"/>
              <a:gd name="connsiteX3979" fmla="*/ 8049311 w 15162205"/>
              <a:gd name="connsiteY3979" fmla="*/ 2117221 h 9424512"/>
              <a:gd name="connsiteX3980" fmla="*/ 8065444 w 15162205"/>
              <a:gd name="connsiteY3980" fmla="*/ 2133351 h 9424512"/>
              <a:gd name="connsiteX3981" fmla="*/ 8057378 w 15162205"/>
              <a:gd name="connsiteY3981" fmla="*/ 2117221 h 9424512"/>
              <a:gd name="connsiteX3982" fmla="*/ 8049311 w 15162205"/>
              <a:gd name="connsiteY3982" fmla="*/ 2117221 h 9424512"/>
              <a:gd name="connsiteX3983" fmla="*/ 7694432 w 15162205"/>
              <a:gd name="connsiteY3983" fmla="*/ 2117221 h 9424512"/>
              <a:gd name="connsiteX3984" fmla="*/ 7710566 w 15162205"/>
              <a:gd name="connsiteY3984" fmla="*/ 2117221 h 9424512"/>
              <a:gd name="connsiteX3985" fmla="*/ 7726694 w 15162205"/>
              <a:gd name="connsiteY3985" fmla="*/ 2117221 h 9424512"/>
              <a:gd name="connsiteX3986" fmla="*/ 7710566 w 15162205"/>
              <a:gd name="connsiteY3986" fmla="*/ 2133351 h 9424512"/>
              <a:gd name="connsiteX3987" fmla="*/ 7694432 w 15162205"/>
              <a:gd name="connsiteY3987" fmla="*/ 2117221 h 9424512"/>
              <a:gd name="connsiteX3988" fmla="*/ 7678302 w 15162205"/>
              <a:gd name="connsiteY3988" fmla="*/ 2117221 h 9424512"/>
              <a:gd name="connsiteX3989" fmla="*/ 7694432 w 15162205"/>
              <a:gd name="connsiteY3989" fmla="*/ 2133351 h 9424512"/>
              <a:gd name="connsiteX3990" fmla="*/ 7686368 w 15162205"/>
              <a:gd name="connsiteY3990" fmla="*/ 2133351 h 9424512"/>
              <a:gd name="connsiteX3991" fmla="*/ 7678302 w 15162205"/>
              <a:gd name="connsiteY3991" fmla="*/ 2117221 h 9424512"/>
              <a:gd name="connsiteX3992" fmla="*/ 7387946 w 15162205"/>
              <a:gd name="connsiteY3992" fmla="*/ 2117221 h 9424512"/>
              <a:gd name="connsiteX3993" fmla="*/ 7387946 w 15162205"/>
              <a:gd name="connsiteY3993" fmla="*/ 2133351 h 9424512"/>
              <a:gd name="connsiteX3994" fmla="*/ 7404077 w 15162205"/>
              <a:gd name="connsiteY3994" fmla="*/ 2149482 h 9424512"/>
              <a:gd name="connsiteX3995" fmla="*/ 7404077 w 15162205"/>
              <a:gd name="connsiteY3995" fmla="*/ 2133351 h 9424512"/>
              <a:gd name="connsiteX3996" fmla="*/ 7387946 w 15162205"/>
              <a:gd name="connsiteY3996" fmla="*/ 2117221 h 9424512"/>
              <a:gd name="connsiteX3997" fmla="*/ 6629792 w 15162205"/>
              <a:gd name="connsiteY3997" fmla="*/ 2117221 h 9424512"/>
              <a:gd name="connsiteX3998" fmla="*/ 6637859 w 15162205"/>
              <a:gd name="connsiteY3998" fmla="*/ 2133351 h 9424512"/>
              <a:gd name="connsiteX3999" fmla="*/ 6645924 w 15162205"/>
              <a:gd name="connsiteY3999" fmla="*/ 2149482 h 9424512"/>
              <a:gd name="connsiteX4000" fmla="*/ 6694318 w 15162205"/>
              <a:gd name="connsiteY4000" fmla="*/ 2149482 h 9424512"/>
              <a:gd name="connsiteX4001" fmla="*/ 6662055 w 15162205"/>
              <a:gd name="connsiteY4001" fmla="*/ 2133351 h 9424512"/>
              <a:gd name="connsiteX4002" fmla="*/ 6645924 w 15162205"/>
              <a:gd name="connsiteY4002" fmla="*/ 2117221 h 9424512"/>
              <a:gd name="connsiteX4003" fmla="*/ 6629792 w 15162205"/>
              <a:gd name="connsiteY4003" fmla="*/ 2117221 h 9424512"/>
              <a:gd name="connsiteX4004" fmla="*/ 2278488 w 15162205"/>
              <a:gd name="connsiteY4004" fmla="*/ 2109155 h 9424512"/>
              <a:gd name="connsiteX4005" fmla="*/ 2274456 w 15162205"/>
              <a:gd name="connsiteY4005" fmla="*/ 2117221 h 9424512"/>
              <a:gd name="connsiteX4006" fmla="*/ 2258323 w 15162205"/>
              <a:gd name="connsiteY4006" fmla="*/ 2117221 h 9424512"/>
              <a:gd name="connsiteX4007" fmla="*/ 2242195 w 15162205"/>
              <a:gd name="connsiteY4007" fmla="*/ 2117221 h 9424512"/>
              <a:gd name="connsiteX4008" fmla="*/ 2250260 w 15162205"/>
              <a:gd name="connsiteY4008" fmla="*/ 2133351 h 9424512"/>
              <a:gd name="connsiteX4009" fmla="*/ 2274456 w 15162205"/>
              <a:gd name="connsiteY4009" fmla="*/ 2133351 h 9424512"/>
              <a:gd name="connsiteX4010" fmla="*/ 2290585 w 15162205"/>
              <a:gd name="connsiteY4010" fmla="*/ 2117221 h 9424512"/>
              <a:gd name="connsiteX4011" fmla="*/ 2278488 w 15162205"/>
              <a:gd name="connsiteY4011" fmla="*/ 2109155 h 9424512"/>
              <a:gd name="connsiteX4012" fmla="*/ 6726579 w 15162205"/>
              <a:gd name="connsiteY4012" fmla="*/ 2101089 h 9424512"/>
              <a:gd name="connsiteX4013" fmla="*/ 6726579 w 15162205"/>
              <a:gd name="connsiteY4013" fmla="*/ 2133351 h 9424512"/>
              <a:gd name="connsiteX4014" fmla="*/ 6742710 w 15162205"/>
              <a:gd name="connsiteY4014" fmla="*/ 2117221 h 9424512"/>
              <a:gd name="connsiteX4015" fmla="*/ 6742710 w 15162205"/>
              <a:gd name="connsiteY4015" fmla="*/ 2101089 h 9424512"/>
              <a:gd name="connsiteX4016" fmla="*/ 5952296 w 15162205"/>
              <a:gd name="connsiteY4016" fmla="*/ 2101089 h 9424512"/>
              <a:gd name="connsiteX4017" fmla="*/ 5920036 w 15162205"/>
              <a:gd name="connsiteY4017" fmla="*/ 2117221 h 9424512"/>
              <a:gd name="connsiteX4018" fmla="*/ 5936165 w 15162205"/>
              <a:gd name="connsiteY4018" fmla="*/ 2117221 h 9424512"/>
              <a:gd name="connsiteX4019" fmla="*/ 5968428 w 15162205"/>
              <a:gd name="connsiteY4019" fmla="*/ 2117221 h 9424512"/>
              <a:gd name="connsiteX4020" fmla="*/ 5984558 w 15162205"/>
              <a:gd name="connsiteY4020" fmla="*/ 2125285 h 9424512"/>
              <a:gd name="connsiteX4021" fmla="*/ 5992624 w 15162205"/>
              <a:gd name="connsiteY4021" fmla="*/ 2125285 h 9424512"/>
              <a:gd name="connsiteX4022" fmla="*/ 5992624 w 15162205"/>
              <a:gd name="connsiteY4022" fmla="*/ 2109155 h 9424512"/>
              <a:gd name="connsiteX4023" fmla="*/ 5952296 w 15162205"/>
              <a:gd name="connsiteY4023" fmla="*/ 2101089 h 9424512"/>
              <a:gd name="connsiteX4024" fmla="*/ 6228538 w 15162205"/>
              <a:gd name="connsiteY4024" fmla="*/ 2093024 h 9424512"/>
              <a:gd name="connsiteX4025" fmla="*/ 6218456 w 15162205"/>
              <a:gd name="connsiteY4025" fmla="*/ 2101089 h 9424512"/>
              <a:gd name="connsiteX4026" fmla="*/ 6226523 w 15162205"/>
              <a:gd name="connsiteY4026" fmla="*/ 2117221 h 9424512"/>
              <a:gd name="connsiteX4027" fmla="*/ 6234587 w 15162205"/>
              <a:gd name="connsiteY4027" fmla="*/ 2109155 h 9424512"/>
              <a:gd name="connsiteX4028" fmla="*/ 6242654 w 15162205"/>
              <a:gd name="connsiteY4028" fmla="*/ 2101089 h 9424512"/>
              <a:gd name="connsiteX4029" fmla="*/ 6228538 w 15162205"/>
              <a:gd name="connsiteY4029" fmla="*/ 2093024 h 9424512"/>
              <a:gd name="connsiteX4030" fmla="*/ 7926038 w 15162205"/>
              <a:gd name="connsiteY4030" fmla="*/ 2090138 h 9424512"/>
              <a:gd name="connsiteX4031" fmla="*/ 7920264 w 15162205"/>
              <a:gd name="connsiteY4031" fmla="*/ 2093024 h 9424512"/>
              <a:gd name="connsiteX4032" fmla="*/ 7904136 w 15162205"/>
              <a:gd name="connsiteY4032" fmla="*/ 2101089 h 9424512"/>
              <a:gd name="connsiteX4033" fmla="*/ 7613778 w 15162205"/>
              <a:gd name="connsiteY4033" fmla="*/ 2084960 h 9424512"/>
              <a:gd name="connsiteX4034" fmla="*/ 7629910 w 15162205"/>
              <a:gd name="connsiteY4034" fmla="*/ 2101089 h 9424512"/>
              <a:gd name="connsiteX4035" fmla="*/ 7613778 w 15162205"/>
              <a:gd name="connsiteY4035" fmla="*/ 2117221 h 9424512"/>
              <a:gd name="connsiteX4036" fmla="*/ 7613778 w 15162205"/>
              <a:gd name="connsiteY4036" fmla="*/ 2101089 h 9424512"/>
              <a:gd name="connsiteX4037" fmla="*/ 7468601 w 15162205"/>
              <a:gd name="connsiteY4037" fmla="*/ 2084960 h 9424512"/>
              <a:gd name="connsiteX4038" fmla="*/ 7468601 w 15162205"/>
              <a:gd name="connsiteY4038" fmla="*/ 2101089 h 9424512"/>
              <a:gd name="connsiteX4039" fmla="*/ 7468601 w 15162205"/>
              <a:gd name="connsiteY4039" fmla="*/ 2117221 h 9424512"/>
              <a:gd name="connsiteX4040" fmla="*/ 7484732 w 15162205"/>
              <a:gd name="connsiteY4040" fmla="*/ 2133351 h 9424512"/>
              <a:gd name="connsiteX4041" fmla="*/ 7533123 w 15162205"/>
              <a:gd name="connsiteY4041" fmla="*/ 2149482 h 9424512"/>
              <a:gd name="connsiteX4042" fmla="*/ 7500864 w 15162205"/>
              <a:gd name="connsiteY4042" fmla="*/ 2117221 h 9424512"/>
              <a:gd name="connsiteX4043" fmla="*/ 7484732 w 15162205"/>
              <a:gd name="connsiteY4043" fmla="*/ 2101089 h 9424512"/>
              <a:gd name="connsiteX4044" fmla="*/ 7468601 w 15162205"/>
              <a:gd name="connsiteY4044" fmla="*/ 2084960 h 9424512"/>
              <a:gd name="connsiteX4045" fmla="*/ 7371816 w 15162205"/>
              <a:gd name="connsiteY4045" fmla="*/ 2084960 h 9424512"/>
              <a:gd name="connsiteX4046" fmla="*/ 7371816 w 15162205"/>
              <a:gd name="connsiteY4046" fmla="*/ 2101089 h 9424512"/>
              <a:gd name="connsiteX4047" fmla="*/ 7371816 w 15162205"/>
              <a:gd name="connsiteY4047" fmla="*/ 2117221 h 9424512"/>
              <a:gd name="connsiteX4048" fmla="*/ 7387946 w 15162205"/>
              <a:gd name="connsiteY4048" fmla="*/ 2101089 h 9424512"/>
              <a:gd name="connsiteX4049" fmla="*/ 7371816 w 15162205"/>
              <a:gd name="connsiteY4049" fmla="*/ 2084960 h 9424512"/>
              <a:gd name="connsiteX4050" fmla="*/ 6307178 w 15162205"/>
              <a:gd name="connsiteY4050" fmla="*/ 2084960 h 9424512"/>
              <a:gd name="connsiteX4051" fmla="*/ 6323308 w 15162205"/>
              <a:gd name="connsiteY4051" fmla="*/ 2101089 h 9424512"/>
              <a:gd name="connsiteX4052" fmla="*/ 6323308 w 15162205"/>
              <a:gd name="connsiteY4052" fmla="*/ 2084960 h 9424512"/>
              <a:gd name="connsiteX4053" fmla="*/ 6307178 w 15162205"/>
              <a:gd name="connsiteY4053" fmla="*/ 2084960 h 9424512"/>
              <a:gd name="connsiteX4054" fmla="*/ 2193802 w 15162205"/>
              <a:gd name="connsiteY4054" fmla="*/ 2084960 h 9424512"/>
              <a:gd name="connsiteX4055" fmla="*/ 2193802 w 15162205"/>
              <a:gd name="connsiteY4055" fmla="*/ 2101089 h 9424512"/>
              <a:gd name="connsiteX4056" fmla="*/ 2209933 w 15162205"/>
              <a:gd name="connsiteY4056" fmla="*/ 2101089 h 9424512"/>
              <a:gd name="connsiteX4057" fmla="*/ 2097015 w 15162205"/>
              <a:gd name="connsiteY4057" fmla="*/ 2084960 h 9424512"/>
              <a:gd name="connsiteX4058" fmla="*/ 2105082 w 15162205"/>
              <a:gd name="connsiteY4058" fmla="*/ 2101089 h 9424512"/>
              <a:gd name="connsiteX4059" fmla="*/ 2113147 w 15162205"/>
              <a:gd name="connsiteY4059" fmla="*/ 2101089 h 9424512"/>
              <a:gd name="connsiteX4060" fmla="*/ 2105082 w 15162205"/>
              <a:gd name="connsiteY4060" fmla="*/ 2093024 h 9424512"/>
              <a:gd name="connsiteX4061" fmla="*/ 2097015 w 15162205"/>
              <a:gd name="connsiteY4061" fmla="*/ 2084960 h 9424512"/>
              <a:gd name="connsiteX4062" fmla="*/ 2417618 w 15162205"/>
              <a:gd name="connsiteY4062" fmla="*/ 2072861 h 9424512"/>
              <a:gd name="connsiteX4063" fmla="*/ 2411569 w 15162205"/>
              <a:gd name="connsiteY4063" fmla="*/ 2076893 h 9424512"/>
              <a:gd name="connsiteX4064" fmla="*/ 2403504 w 15162205"/>
              <a:gd name="connsiteY4064" fmla="*/ 2084960 h 9424512"/>
              <a:gd name="connsiteX4065" fmla="*/ 2435764 w 15162205"/>
              <a:gd name="connsiteY4065" fmla="*/ 2084960 h 9424512"/>
              <a:gd name="connsiteX4066" fmla="*/ 2419636 w 15162205"/>
              <a:gd name="connsiteY4066" fmla="*/ 2076893 h 9424512"/>
              <a:gd name="connsiteX4067" fmla="*/ 2417618 w 15162205"/>
              <a:gd name="connsiteY4067" fmla="*/ 2072861 h 9424512"/>
              <a:gd name="connsiteX4068" fmla="*/ 6113604 w 15162205"/>
              <a:gd name="connsiteY4068" fmla="*/ 2068827 h 9424512"/>
              <a:gd name="connsiteX4069" fmla="*/ 6081345 w 15162205"/>
              <a:gd name="connsiteY4069" fmla="*/ 2084960 h 9424512"/>
              <a:gd name="connsiteX4070" fmla="*/ 6129736 w 15162205"/>
              <a:gd name="connsiteY4070" fmla="*/ 2101089 h 9424512"/>
              <a:gd name="connsiteX4071" fmla="*/ 6162000 w 15162205"/>
              <a:gd name="connsiteY4071" fmla="*/ 2084960 h 9424512"/>
              <a:gd name="connsiteX4072" fmla="*/ 6113604 w 15162205"/>
              <a:gd name="connsiteY4072" fmla="*/ 2068827 h 9424512"/>
              <a:gd name="connsiteX4073" fmla="*/ 2355109 w 15162205"/>
              <a:gd name="connsiteY4073" fmla="*/ 2068827 h 9424512"/>
              <a:gd name="connsiteX4074" fmla="*/ 2355109 w 15162205"/>
              <a:gd name="connsiteY4074" fmla="*/ 2084960 h 9424512"/>
              <a:gd name="connsiteX4075" fmla="*/ 2371240 w 15162205"/>
              <a:gd name="connsiteY4075" fmla="*/ 2068827 h 9424512"/>
              <a:gd name="connsiteX4076" fmla="*/ 2355109 w 15162205"/>
              <a:gd name="connsiteY4076" fmla="*/ 2068827 h 9424512"/>
              <a:gd name="connsiteX4077" fmla="*/ 8678417 w 15162205"/>
              <a:gd name="connsiteY4077" fmla="*/ 2052697 h 9424512"/>
              <a:gd name="connsiteX4078" fmla="*/ 8694549 w 15162205"/>
              <a:gd name="connsiteY4078" fmla="*/ 2084960 h 9424512"/>
              <a:gd name="connsiteX4079" fmla="*/ 8742941 w 15162205"/>
              <a:gd name="connsiteY4079" fmla="*/ 2084960 h 9424512"/>
              <a:gd name="connsiteX4080" fmla="*/ 8759072 w 15162205"/>
              <a:gd name="connsiteY4080" fmla="*/ 2101089 h 9424512"/>
              <a:gd name="connsiteX4081" fmla="*/ 8783268 w 15162205"/>
              <a:gd name="connsiteY4081" fmla="*/ 2109155 h 9424512"/>
              <a:gd name="connsiteX4082" fmla="*/ 8799400 w 15162205"/>
              <a:gd name="connsiteY4082" fmla="*/ 2101089 h 9424512"/>
              <a:gd name="connsiteX4083" fmla="*/ 8799400 w 15162205"/>
              <a:gd name="connsiteY4083" fmla="*/ 2093024 h 9424512"/>
              <a:gd name="connsiteX4084" fmla="*/ 8751005 w 15162205"/>
              <a:gd name="connsiteY4084" fmla="*/ 2076893 h 9424512"/>
              <a:gd name="connsiteX4085" fmla="*/ 8702613 w 15162205"/>
              <a:gd name="connsiteY4085" fmla="*/ 2060764 h 9424512"/>
              <a:gd name="connsiteX4086" fmla="*/ 8678417 w 15162205"/>
              <a:gd name="connsiteY4086" fmla="*/ 2052697 h 9424512"/>
              <a:gd name="connsiteX4087" fmla="*/ 7468601 w 15162205"/>
              <a:gd name="connsiteY4087" fmla="*/ 2052697 h 9424512"/>
              <a:gd name="connsiteX4088" fmla="*/ 7484732 w 15162205"/>
              <a:gd name="connsiteY4088" fmla="*/ 2068827 h 9424512"/>
              <a:gd name="connsiteX4089" fmla="*/ 7500864 w 15162205"/>
              <a:gd name="connsiteY4089" fmla="*/ 2068827 h 9424512"/>
              <a:gd name="connsiteX4090" fmla="*/ 7468601 w 15162205"/>
              <a:gd name="connsiteY4090" fmla="*/ 2052697 h 9424512"/>
              <a:gd name="connsiteX4091" fmla="*/ 6920150 w 15162205"/>
              <a:gd name="connsiteY4091" fmla="*/ 2052697 h 9424512"/>
              <a:gd name="connsiteX4092" fmla="*/ 6928214 w 15162205"/>
              <a:gd name="connsiteY4092" fmla="*/ 2060764 h 9424512"/>
              <a:gd name="connsiteX4093" fmla="*/ 6928214 w 15162205"/>
              <a:gd name="connsiteY4093" fmla="*/ 2076893 h 9424512"/>
              <a:gd name="connsiteX4094" fmla="*/ 6928214 w 15162205"/>
              <a:gd name="connsiteY4094" fmla="*/ 2093024 h 9424512"/>
              <a:gd name="connsiteX4095" fmla="*/ 6952413 w 15162205"/>
              <a:gd name="connsiteY4095" fmla="*/ 2117221 h 9424512"/>
              <a:gd name="connsiteX4096" fmla="*/ 6984672 w 15162205"/>
              <a:gd name="connsiteY4096" fmla="*/ 2141418 h 9424512"/>
              <a:gd name="connsiteX4097" fmla="*/ 7000805 w 15162205"/>
              <a:gd name="connsiteY4097" fmla="*/ 2165614 h 9424512"/>
              <a:gd name="connsiteX4098" fmla="*/ 7025000 w 15162205"/>
              <a:gd name="connsiteY4098" fmla="*/ 2165614 h 9424512"/>
              <a:gd name="connsiteX4099" fmla="*/ 7049196 w 15162205"/>
              <a:gd name="connsiteY4099" fmla="*/ 2165614 h 9424512"/>
              <a:gd name="connsiteX4100" fmla="*/ 7105655 w 15162205"/>
              <a:gd name="connsiteY4100" fmla="*/ 2141418 h 9424512"/>
              <a:gd name="connsiteX4101" fmla="*/ 7113722 w 15162205"/>
              <a:gd name="connsiteY4101" fmla="*/ 2133351 h 9424512"/>
              <a:gd name="connsiteX4102" fmla="*/ 7097590 w 15162205"/>
              <a:gd name="connsiteY4102" fmla="*/ 2133351 h 9424512"/>
              <a:gd name="connsiteX4103" fmla="*/ 7057264 w 15162205"/>
              <a:gd name="connsiteY4103" fmla="*/ 2141418 h 9424512"/>
              <a:gd name="connsiteX4104" fmla="*/ 7033068 w 15162205"/>
              <a:gd name="connsiteY4104" fmla="*/ 2133351 h 9424512"/>
              <a:gd name="connsiteX4105" fmla="*/ 7000805 w 15162205"/>
              <a:gd name="connsiteY4105" fmla="*/ 2101089 h 9424512"/>
              <a:gd name="connsiteX4106" fmla="*/ 6984672 w 15162205"/>
              <a:gd name="connsiteY4106" fmla="*/ 2084960 h 9424512"/>
              <a:gd name="connsiteX4107" fmla="*/ 6952413 w 15162205"/>
              <a:gd name="connsiteY4107" fmla="*/ 2068827 h 9424512"/>
              <a:gd name="connsiteX4108" fmla="*/ 6920150 w 15162205"/>
              <a:gd name="connsiteY4108" fmla="*/ 2052697 h 9424512"/>
              <a:gd name="connsiteX4109" fmla="*/ 6726579 w 15162205"/>
              <a:gd name="connsiteY4109" fmla="*/ 2052697 h 9424512"/>
              <a:gd name="connsiteX4110" fmla="*/ 6694318 w 15162205"/>
              <a:gd name="connsiteY4110" fmla="*/ 2060764 h 9424512"/>
              <a:gd name="connsiteX4111" fmla="*/ 6694318 w 15162205"/>
              <a:gd name="connsiteY4111" fmla="*/ 2084960 h 9424512"/>
              <a:gd name="connsiteX4112" fmla="*/ 6726579 w 15162205"/>
              <a:gd name="connsiteY4112" fmla="*/ 2068827 h 9424512"/>
              <a:gd name="connsiteX4113" fmla="*/ 6242654 w 15162205"/>
              <a:gd name="connsiteY4113" fmla="*/ 2052697 h 9424512"/>
              <a:gd name="connsiteX4114" fmla="*/ 6258783 w 15162205"/>
              <a:gd name="connsiteY4114" fmla="*/ 2068827 h 9424512"/>
              <a:gd name="connsiteX4115" fmla="*/ 6274915 w 15162205"/>
              <a:gd name="connsiteY4115" fmla="*/ 2052697 h 9424512"/>
              <a:gd name="connsiteX4116" fmla="*/ 4468256 w 15162205"/>
              <a:gd name="connsiteY4116" fmla="*/ 2052697 h 9424512"/>
              <a:gd name="connsiteX4117" fmla="*/ 4452125 w 15162205"/>
              <a:gd name="connsiteY4117" fmla="*/ 2068827 h 9424512"/>
              <a:gd name="connsiteX4118" fmla="*/ 4452125 w 15162205"/>
              <a:gd name="connsiteY4118" fmla="*/ 2084960 h 9424512"/>
              <a:gd name="connsiteX4119" fmla="*/ 4468256 w 15162205"/>
              <a:gd name="connsiteY4119" fmla="*/ 2101089 h 9424512"/>
              <a:gd name="connsiteX4120" fmla="*/ 4476323 w 15162205"/>
              <a:gd name="connsiteY4120" fmla="*/ 2084960 h 9424512"/>
              <a:gd name="connsiteX4121" fmla="*/ 4500518 w 15162205"/>
              <a:gd name="connsiteY4121" fmla="*/ 2084960 h 9424512"/>
              <a:gd name="connsiteX4122" fmla="*/ 4516648 w 15162205"/>
              <a:gd name="connsiteY4122" fmla="*/ 2076893 h 9424512"/>
              <a:gd name="connsiteX4123" fmla="*/ 4500518 w 15162205"/>
              <a:gd name="connsiteY4123" fmla="*/ 2068827 h 9424512"/>
              <a:gd name="connsiteX4124" fmla="*/ 4468256 w 15162205"/>
              <a:gd name="connsiteY4124" fmla="*/ 2068827 h 9424512"/>
              <a:gd name="connsiteX4125" fmla="*/ 7113722 w 15162205"/>
              <a:gd name="connsiteY4125" fmla="*/ 2036565 h 9424512"/>
              <a:gd name="connsiteX4126" fmla="*/ 7113722 w 15162205"/>
              <a:gd name="connsiteY4126" fmla="*/ 2052697 h 9424512"/>
              <a:gd name="connsiteX4127" fmla="*/ 7129852 w 15162205"/>
              <a:gd name="connsiteY4127" fmla="*/ 2068827 h 9424512"/>
              <a:gd name="connsiteX4128" fmla="*/ 6480582 w 15162205"/>
              <a:gd name="connsiteY4128" fmla="*/ 2028501 h 9424512"/>
              <a:gd name="connsiteX4129" fmla="*/ 6468484 w 15162205"/>
              <a:gd name="connsiteY4129" fmla="*/ 2036565 h 9424512"/>
              <a:gd name="connsiteX4130" fmla="*/ 6468484 w 15162205"/>
              <a:gd name="connsiteY4130" fmla="*/ 2068827 h 9424512"/>
              <a:gd name="connsiteX4131" fmla="*/ 6492681 w 15162205"/>
              <a:gd name="connsiteY4131" fmla="*/ 2084960 h 9424512"/>
              <a:gd name="connsiteX4132" fmla="*/ 6500746 w 15162205"/>
              <a:gd name="connsiteY4132" fmla="*/ 2084960 h 9424512"/>
              <a:gd name="connsiteX4133" fmla="*/ 6516878 w 15162205"/>
              <a:gd name="connsiteY4133" fmla="*/ 2084960 h 9424512"/>
              <a:gd name="connsiteX4134" fmla="*/ 6541074 w 15162205"/>
              <a:gd name="connsiteY4134" fmla="*/ 2084960 h 9424512"/>
              <a:gd name="connsiteX4135" fmla="*/ 6549140 w 15162205"/>
              <a:gd name="connsiteY4135" fmla="*/ 2101089 h 9424512"/>
              <a:gd name="connsiteX4136" fmla="*/ 6565272 w 15162205"/>
              <a:gd name="connsiteY4136" fmla="*/ 2101089 h 9424512"/>
              <a:gd name="connsiteX4137" fmla="*/ 6549140 w 15162205"/>
              <a:gd name="connsiteY4137" fmla="*/ 2068827 h 9424512"/>
              <a:gd name="connsiteX4138" fmla="*/ 6565272 w 15162205"/>
              <a:gd name="connsiteY4138" fmla="*/ 2052697 h 9424512"/>
              <a:gd name="connsiteX4139" fmla="*/ 6565272 w 15162205"/>
              <a:gd name="connsiteY4139" fmla="*/ 2036565 h 9424512"/>
              <a:gd name="connsiteX4140" fmla="*/ 6533009 w 15162205"/>
              <a:gd name="connsiteY4140" fmla="*/ 2036565 h 9424512"/>
              <a:gd name="connsiteX4141" fmla="*/ 6516878 w 15162205"/>
              <a:gd name="connsiteY4141" fmla="*/ 2052697 h 9424512"/>
              <a:gd name="connsiteX4142" fmla="*/ 6533009 w 15162205"/>
              <a:gd name="connsiteY4142" fmla="*/ 2052697 h 9424512"/>
              <a:gd name="connsiteX4143" fmla="*/ 6500746 w 15162205"/>
              <a:gd name="connsiteY4143" fmla="*/ 2060764 h 9424512"/>
              <a:gd name="connsiteX4144" fmla="*/ 6484616 w 15162205"/>
              <a:gd name="connsiteY4144" fmla="*/ 2036565 h 9424512"/>
              <a:gd name="connsiteX4145" fmla="*/ 6480582 w 15162205"/>
              <a:gd name="connsiteY4145" fmla="*/ 2028501 h 9424512"/>
              <a:gd name="connsiteX4146" fmla="*/ 7758956 w 15162205"/>
              <a:gd name="connsiteY4146" fmla="*/ 2020434 h 9424512"/>
              <a:gd name="connsiteX4147" fmla="*/ 7775086 w 15162205"/>
              <a:gd name="connsiteY4147" fmla="*/ 2036565 h 9424512"/>
              <a:gd name="connsiteX4148" fmla="*/ 7775086 w 15162205"/>
              <a:gd name="connsiteY4148" fmla="*/ 2068827 h 9424512"/>
              <a:gd name="connsiteX4149" fmla="*/ 7783152 w 15162205"/>
              <a:gd name="connsiteY4149" fmla="*/ 2076893 h 9424512"/>
              <a:gd name="connsiteX4150" fmla="*/ 7791218 w 15162205"/>
              <a:gd name="connsiteY4150" fmla="*/ 2084960 h 9424512"/>
              <a:gd name="connsiteX4151" fmla="*/ 7791218 w 15162205"/>
              <a:gd name="connsiteY4151" fmla="*/ 2068827 h 9424512"/>
              <a:gd name="connsiteX4152" fmla="*/ 7807349 w 15162205"/>
              <a:gd name="connsiteY4152" fmla="*/ 2068827 h 9424512"/>
              <a:gd name="connsiteX4153" fmla="*/ 7831545 w 15162205"/>
              <a:gd name="connsiteY4153" fmla="*/ 2093024 h 9424512"/>
              <a:gd name="connsiteX4154" fmla="*/ 7839610 w 15162205"/>
              <a:gd name="connsiteY4154" fmla="*/ 2101089 h 9424512"/>
              <a:gd name="connsiteX4155" fmla="*/ 7855741 w 15162205"/>
              <a:gd name="connsiteY4155" fmla="*/ 2101089 h 9424512"/>
              <a:gd name="connsiteX4156" fmla="*/ 7863806 w 15162205"/>
              <a:gd name="connsiteY4156" fmla="*/ 2109155 h 9424512"/>
              <a:gd name="connsiteX4157" fmla="*/ 7871873 w 15162205"/>
              <a:gd name="connsiteY4157" fmla="*/ 2117221 h 9424512"/>
              <a:gd name="connsiteX4158" fmla="*/ 7904136 w 15162205"/>
              <a:gd name="connsiteY4158" fmla="*/ 2133351 h 9424512"/>
              <a:gd name="connsiteX4159" fmla="*/ 7888004 w 15162205"/>
              <a:gd name="connsiteY4159" fmla="*/ 2101089 h 9424512"/>
              <a:gd name="connsiteX4160" fmla="*/ 7855741 w 15162205"/>
              <a:gd name="connsiteY4160" fmla="*/ 2076893 h 9424512"/>
              <a:gd name="connsiteX4161" fmla="*/ 7815414 w 15162205"/>
              <a:gd name="connsiteY4161" fmla="*/ 2060764 h 9424512"/>
              <a:gd name="connsiteX4162" fmla="*/ 7791218 w 15162205"/>
              <a:gd name="connsiteY4162" fmla="*/ 2052697 h 9424512"/>
              <a:gd name="connsiteX4163" fmla="*/ 7783152 w 15162205"/>
              <a:gd name="connsiteY4163" fmla="*/ 2044630 h 9424512"/>
              <a:gd name="connsiteX4164" fmla="*/ 7775086 w 15162205"/>
              <a:gd name="connsiteY4164" fmla="*/ 2028501 h 9424512"/>
              <a:gd name="connsiteX4165" fmla="*/ 7775086 w 15162205"/>
              <a:gd name="connsiteY4165" fmla="*/ 2020434 h 9424512"/>
              <a:gd name="connsiteX4166" fmla="*/ 7758956 w 15162205"/>
              <a:gd name="connsiteY4166" fmla="*/ 2020434 h 9424512"/>
              <a:gd name="connsiteX4167" fmla="*/ 7420206 w 15162205"/>
              <a:gd name="connsiteY4167" fmla="*/ 2020434 h 9424512"/>
              <a:gd name="connsiteX4168" fmla="*/ 7420206 w 15162205"/>
              <a:gd name="connsiteY4168" fmla="*/ 2036565 h 9424512"/>
              <a:gd name="connsiteX4169" fmla="*/ 7452468 w 15162205"/>
              <a:gd name="connsiteY4169" fmla="*/ 2052697 h 9424512"/>
              <a:gd name="connsiteX4170" fmla="*/ 7436338 w 15162205"/>
              <a:gd name="connsiteY4170" fmla="*/ 2036565 h 9424512"/>
              <a:gd name="connsiteX4171" fmla="*/ 7428273 w 15162205"/>
              <a:gd name="connsiteY4171" fmla="*/ 2028501 h 9424512"/>
              <a:gd name="connsiteX4172" fmla="*/ 7420206 w 15162205"/>
              <a:gd name="connsiteY4172" fmla="*/ 2020434 h 9424512"/>
              <a:gd name="connsiteX4173" fmla="*/ 2048623 w 15162205"/>
              <a:gd name="connsiteY4173" fmla="*/ 2020434 h 9424512"/>
              <a:gd name="connsiteX4174" fmla="*/ 2040557 w 15162205"/>
              <a:gd name="connsiteY4174" fmla="*/ 2036565 h 9424512"/>
              <a:gd name="connsiteX4175" fmla="*/ 2056691 w 15162205"/>
              <a:gd name="connsiteY4175" fmla="*/ 2052697 h 9424512"/>
              <a:gd name="connsiteX4176" fmla="*/ 2064755 w 15162205"/>
              <a:gd name="connsiteY4176" fmla="*/ 2044630 h 9424512"/>
              <a:gd name="connsiteX4177" fmla="*/ 2064755 w 15162205"/>
              <a:gd name="connsiteY4177" fmla="*/ 2036565 h 9424512"/>
              <a:gd name="connsiteX4178" fmla="*/ 8057378 w 15162205"/>
              <a:gd name="connsiteY4178" fmla="*/ 2015395 h 9424512"/>
              <a:gd name="connsiteX4179" fmla="*/ 8049311 w 15162205"/>
              <a:gd name="connsiteY4179" fmla="*/ 2020434 h 9424512"/>
              <a:gd name="connsiteX4180" fmla="*/ 8033182 w 15162205"/>
              <a:gd name="connsiteY4180" fmla="*/ 2020434 h 9424512"/>
              <a:gd name="connsiteX4181" fmla="*/ 7984790 w 15162205"/>
              <a:gd name="connsiteY4181" fmla="*/ 2020434 h 9424512"/>
              <a:gd name="connsiteX4182" fmla="*/ 7976724 w 15162205"/>
              <a:gd name="connsiteY4182" fmla="*/ 2044630 h 9424512"/>
              <a:gd name="connsiteX4183" fmla="*/ 8000919 w 15162205"/>
              <a:gd name="connsiteY4183" fmla="*/ 2052697 h 9424512"/>
              <a:gd name="connsiteX4184" fmla="*/ 8017050 w 15162205"/>
              <a:gd name="connsiteY4184" fmla="*/ 2052697 h 9424512"/>
              <a:gd name="connsiteX4185" fmla="*/ 8033182 w 15162205"/>
              <a:gd name="connsiteY4185" fmla="*/ 2084960 h 9424512"/>
              <a:gd name="connsiteX4186" fmla="*/ 8065444 w 15162205"/>
              <a:gd name="connsiteY4186" fmla="*/ 2084960 h 9424512"/>
              <a:gd name="connsiteX4187" fmla="*/ 8081574 w 15162205"/>
              <a:gd name="connsiteY4187" fmla="*/ 2084960 h 9424512"/>
              <a:gd name="connsiteX4188" fmla="*/ 8081574 w 15162205"/>
              <a:gd name="connsiteY4188" fmla="*/ 2068827 h 9424512"/>
              <a:gd name="connsiteX4189" fmla="*/ 8081574 w 15162205"/>
              <a:gd name="connsiteY4189" fmla="*/ 2036565 h 9424512"/>
              <a:gd name="connsiteX4190" fmla="*/ 8057378 w 15162205"/>
              <a:gd name="connsiteY4190" fmla="*/ 2015395 h 9424512"/>
              <a:gd name="connsiteX4191" fmla="*/ 6436224 w 15162205"/>
              <a:gd name="connsiteY4191" fmla="*/ 2004305 h 9424512"/>
              <a:gd name="connsiteX4192" fmla="*/ 6436224 w 15162205"/>
              <a:gd name="connsiteY4192" fmla="*/ 2020434 h 9424512"/>
              <a:gd name="connsiteX4193" fmla="*/ 6452354 w 15162205"/>
              <a:gd name="connsiteY4193" fmla="*/ 2020434 h 9424512"/>
              <a:gd name="connsiteX4194" fmla="*/ 6436224 w 15162205"/>
              <a:gd name="connsiteY4194" fmla="*/ 2004305 h 9424512"/>
              <a:gd name="connsiteX4195" fmla="*/ 4387601 w 15162205"/>
              <a:gd name="connsiteY4195" fmla="*/ 2004305 h 9424512"/>
              <a:gd name="connsiteX4196" fmla="*/ 4403734 w 15162205"/>
              <a:gd name="connsiteY4196" fmla="*/ 2020434 h 9424512"/>
              <a:gd name="connsiteX4197" fmla="*/ 4419865 w 15162205"/>
              <a:gd name="connsiteY4197" fmla="*/ 2020434 h 9424512"/>
              <a:gd name="connsiteX4198" fmla="*/ 4419865 w 15162205"/>
              <a:gd name="connsiteY4198" fmla="*/ 2036565 h 9424512"/>
              <a:gd name="connsiteX4199" fmla="*/ 4419865 w 15162205"/>
              <a:gd name="connsiteY4199" fmla="*/ 2052697 h 9424512"/>
              <a:gd name="connsiteX4200" fmla="*/ 4435994 w 15162205"/>
              <a:gd name="connsiteY4200" fmla="*/ 2036565 h 9424512"/>
              <a:gd name="connsiteX4201" fmla="*/ 4435994 w 15162205"/>
              <a:gd name="connsiteY4201" fmla="*/ 2020434 h 9424512"/>
              <a:gd name="connsiteX4202" fmla="*/ 1903445 w 15162205"/>
              <a:gd name="connsiteY4202" fmla="*/ 2004305 h 9424512"/>
              <a:gd name="connsiteX4203" fmla="*/ 1935706 w 15162205"/>
              <a:gd name="connsiteY4203" fmla="*/ 2004305 h 9424512"/>
              <a:gd name="connsiteX4204" fmla="*/ 1967968 w 15162205"/>
              <a:gd name="connsiteY4204" fmla="*/ 2020434 h 9424512"/>
              <a:gd name="connsiteX4205" fmla="*/ 1967968 w 15162205"/>
              <a:gd name="connsiteY4205" fmla="*/ 2036565 h 9424512"/>
              <a:gd name="connsiteX4206" fmla="*/ 1927643 w 15162205"/>
              <a:gd name="connsiteY4206" fmla="*/ 2020434 h 9424512"/>
              <a:gd name="connsiteX4207" fmla="*/ 1903445 w 15162205"/>
              <a:gd name="connsiteY4207" fmla="*/ 2004305 h 9424512"/>
              <a:gd name="connsiteX4208" fmla="*/ 6726579 w 15162205"/>
              <a:gd name="connsiteY4208" fmla="*/ 1988173 h 9424512"/>
              <a:gd name="connsiteX4209" fmla="*/ 6710446 w 15162205"/>
              <a:gd name="connsiteY4209" fmla="*/ 2004305 h 9424512"/>
              <a:gd name="connsiteX4210" fmla="*/ 6710446 w 15162205"/>
              <a:gd name="connsiteY4210" fmla="*/ 2020434 h 9424512"/>
              <a:gd name="connsiteX4211" fmla="*/ 6726579 w 15162205"/>
              <a:gd name="connsiteY4211" fmla="*/ 2012369 h 9424512"/>
              <a:gd name="connsiteX4212" fmla="*/ 6726579 w 15162205"/>
              <a:gd name="connsiteY4212" fmla="*/ 2004305 h 9424512"/>
              <a:gd name="connsiteX4213" fmla="*/ 6242654 w 15162205"/>
              <a:gd name="connsiteY4213" fmla="*/ 1988173 h 9424512"/>
              <a:gd name="connsiteX4214" fmla="*/ 6234587 w 15162205"/>
              <a:gd name="connsiteY4214" fmla="*/ 1996238 h 9424512"/>
              <a:gd name="connsiteX4215" fmla="*/ 6242654 w 15162205"/>
              <a:gd name="connsiteY4215" fmla="*/ 2004305 h 9424512"/>
              <a:gd name="connsiteX4216" fmla="*/ 6258783 w 15162205"/>
              <a:gd name="connsiteY4216" fmla="*/ 1988173 h 9424512"/>
              <a:gd name="connsiteX4217" fmla="*/ 4323079 w 15162205"/>
              <a:gd name="connsiteY4217" fmla="*/ 1988173 h 9424512"/>
              <a:gd name="connsiteX4218" fmla="*/ 4331143 w 15162205"/>
              <a:gd name="connsiteY4218" fmla="*/ 2004305 h 9424512"/>
              <a:gd name="connsiteX4219" fmla="*/ 4339210 w 15162205"/>
              <a:gd name="connsiteY4219" fmla="*/ 2004305 h 9424512"/>
              <a:gd name="connsiteX4220" fmla="*/ 4339210 w 15162205"/>
              <a:gd name="connsiteY4220" fmla="*/ 1988173 h 9424512"/>
              <a:gd name="connsiteX4221" fmla="*/ 4323079 w 15162205"/>
              <a:gd name="connsiteY4221" fmla="*/ 1988173 h 9424512"/>
              <a:gd name="connsiteX4222" fmla="*/ 6827399 w 15162205"/>
              <a:gd name="connsiteY4222" fmla="*/ 1978091 h 9424512"/>
              <a:gd name="connsiteX4223" fmla="*/ 6823364 w 15162205"/>
              <a:gd name="connsiteY4223" fmla="*/ 1988173 h 9424512"/>
              <a:gd name="connsiteX4224" fmla="*/ 6847560 w 15162205"/>
              <a:gd name="connsiteY4224" fmla="*/ 2004305 h 9424512"/>
              <a:gd name="connsiteX4225" fmla="*/ 6887888 w 15162205"/>
              <a:gd name="connsiteY4225" fmla="*/ 2020434 h 9424512"/>
              <a:gd name="connsiteX4226" fmla="*/ 6871758 w 15162205"/>
              <a:gd name="connsiteY4226" fmla="*/ 2004305 h 9424512"/>
              <a:gd name="connsiteX4227" fmla="*/ 6863694 w 15162205"/>
              <a:gd name="connsiteY4227" fmla="*/ 1996238 h 9424512"/>
              <a:gd name="connsiteX4228" fmla="*/ 6855626 w 15162205"/>
              <a:gd name="connsiteY4228" fmla="*/ 1988173 h 9424512"/>
              <a:gd name="connsiteX4229" fmla="*/ 6839496 w 15162205"/>
              <a:gd name="connsiteY4229" fmla="*/ 1980109 h 9424512"/>
              <a:gd name="connsiteX4230" fmla="*/ 6827399 w 15162205"/>
              <a:gd name="connsiteY4230" fmla="*/ 1978091 h 9424512"/>
              <a:gd name="connsiteX4231" fmla="*/ 6533009 w 15162205"/>
              <a:gd name="connsiteY4231" fmla="*/ 1972043 h 9424512"/>
              <a:gd name="connsiteX4232" fmla="*/ 6500746 w 15162205"/>
              <a:gd name="connsiteY4232" fmla="*/ 1988173 h 9424512"/>
              <a:gd name="connsiteX4233" fmla="*/ 6516878 w 15162205"/>
              <a:gd name="connsiteY4233" fmla="*/ 1988173 h 9424512"/>
              <a:gd name="connsiteX4234" fmla="*/ 1838923 w 15162205"/>
              <a:gd name="connsiteY4234" fmla="*/ 1972043 h 9424512"/>
              <a:gd name="connsiteX4235" fmla="*/ 1855052 w 15162205"/>
              <a:gd name="connsiteY4235" fmla="*/ 1972043 h 9424512"/>
              <a:gd name="connsiteX4236" fmla="*/ 1838923 w 15162205"/>
              <a:gd name="connsiteY4236" fmla="*/ 1988173 h 9424512"/>
              <a:gd name="connsiteX4237" fmla="*/ 7377864 w 15162205"/>
              <a:gd name="connsiteY4237" fmla="*/ 1961961 h 9424512"/>
              <a:gd name="connsiteX4238" fmla="*/ 7371816 w 15162205"/>
              <a:gd name="connsiteY4238" fmla="*/ 1972043 h 9424512"/>
              <a:gd name="connsiteX4239" fmla="*/ 7396010 w 15162205"/>
              <a:gd name="connsiteY4239" fmla="*/ 1996238 h 9424512"/>
              <a:gd name="connsiteX4240" fmla="*/ 7452468 w 15162205"/>
              <a:gd name="connsiteY4240" fmla="*/ 2028501 h 9424512"/>
              <a:gd name="connsiteX4241" fmla="*/ 7484732 w 15162205"/>
              <a:gd name="connsiteY4241" fmla="*/ 2036565 h 9424512"/>
              <a:gd name="connsiteX4242" fmla="*/ 7500864 w 15162205"/>
              <a:gd name="connsiteY4242" fmla="*/ 2036565 h 9424512"/>
              <a:gd name="connsiteX4243" fmla="*/ 7516992 w 15162205"/>
              <a:gd name="connsiteY4243" fmla="*/ 2052697 h 9424512"/>
              <a:gd name="connsiteX4244" fmla="*/ 7516992 w 15162205"/>
              <a:gd name="connsiteY4244" fmla="*/ 2068827 h 9424512"/>
              <a:gd name="connsiteX4245" fmla="*/ 7533123 w 15162205"/>
              <a:gd name="connsiteY4245" fmla="*/ 2068827 h 9424512"/>
              <a:gd name="connsiteX4246" fmla="*/ 7533123 w 15162205"/>
              <a:gd name="connsiteY4246" fmla="*/ 2084960 h 9424512"/>
              <a:gd name="connsiteX4247" fmla="*/ 7516992 w 15162205"/>
              <a:gd name="connsiteY4247" fmla="*/ 2084960 h 9424512"/>
              <a:gd name="connsiteX4248" fmla="*/ 7525058 w 15162205"/>
              <a:gd name="connsiteY4248" fmla="*/ 2101089 h 9424512"/>
              <a:gd name="connsiteX4249" fmla="*/ 7541190 w 15162205"/>
              <a:gd name="connsiteY4249" fmla="*/ 2101089 h 9424512"/>
              <a:gd name="connsiteX4250" fmla="*/ 7565386 w 15162205"/>
              <a:gd name="connsiteY4250" fmla="*/ 2109155 h 9424512"/>
              <a:gd name="connsiteX4251" fmla="*/ 7605714 w 15162205"/>
              <a:gd name="connsiteY4251" fmla="*/ 2125285 h 9424512"/>
              <a:gd name="connsiteX4252" fmla="*/ 7629910 w 15162205"/>
              <a:gd name="connsiteY4252" fmla="*/ 2133351 h 9424512"/>
              <a:gd name="connsiteX4253" fmla="*/ 7726694 w 15162205"/>
              <a:gd name="connsiteY4253" fmla="*/ 2165614 h 9424512"/>
              <a:gd name="connsiteX4254" fmla="*/ 7823478 w 15162205"/>
              <a:gd name="connsiteY4254" fmla="*/ 2197875 h 9424512"/>
              <a:gd name="connsiteX4255" fmla="*/ 7839610 w 15162205"/>
              <a:gd name="connsiteY4255" fmla="*/ 2205939 h 9424512"/>
              <a:gd name="connsiteX4256" fmla="*/ 7855741 w 15162205"/>
              <a:gd name="connsiteY4256" fmla="*/ 2214006 h 9424512"/>
              <a:gd name="connsiteX4257" fmla="*/ 7839610 w 15162205"/>
              <a:gd name="connsiteY4257" fmla="*/ 2189810 h 9424512"/>
              <a:gd name="connsiteX4258" fmla="*/ 7815414 w 15162205"/>
              <a:gd name="connsiteY4258" fmla="*/ 2173678 h 9424512"/>
              <a:gd name="connsiteX4259" fmla="*/ 7807349 w 15162205"/>
              <a:gd name="connsiteY4259" fmla="*/ 2165614 h 9424512"/>
              <a:gd name="connsiteX4260" fmla="*/ 7855741 w 15162205"/>
              <a:gd name="connsiteY4260" fmla="*/ 2181743 h 9424512"/>
              <a:gd name="connsiteX4261" fmla="*/ 7888004 w 15162205"/>
              <a:gd name="connsiteY4261" fmla="*/ 2222073 h 9424512"/>
              <a:gd name="connsiteX4262" fmla="*/ 7912200 w 15162205"/>
              <a:gd name="connsiteY4262" fmla="*/ 2246268 h 9424512"/>
              <a:gd name="connsiteX4263" fmla="*/ 7944460 w 15162205"/>
              <a:gd name="connsiteY4263" fmla="*/ 2254332 h 9424512"/>
              <a:gd name="connsiteX4264" fmla="*/ 7952528 w 15162205"/>
              <a:gd name="connsiteY4264" fmla="*/ 2246268 h 9424512"/>
              <a:gd name="connsiteX4265" fmla="*/ 7968658 w 15162205"/>
              <a:gd name="connsiteY4265" fmla="*/ 2262398 h 9424512"/>
              <a:gd name="connsiteX4266" fmla="*/ 8017050 w 15162205"/>
              <a:gd name="connsiteY4266" fmla="*/ 2294660 h 9424512"/>
              <a:gd name="connsiteX4267" fmla="*/ 7920264 w 15162205"/>
              <a:gd name="connsiteY4267" fmla="*/ 2278530 h 9424512"/>
              <a:gd name="connsiteX4268" fmla="*/ 7823478 w 15162205"/>
              <a:gd name="connsiteY4268" fmla="*/ 2230136 h 9424512"/>
              <a:gd name="connsiteX4269" fmla="*/ 7726694 w 15162205"/>
              <a:gd name="connsiteY4269" fmla="*/ 2197875 h 9424512"/>
              <a:gd name="connsiteX4270" fmla="*/ 7742824 w 15162205"/>
              <a:gd name="connsiteY4270" fmla="*/ 2214006 h 9424512"/>
              <a:gd name="connsiteX4271" fmla="*/ 7758956 w 15162205"/>
              <a:gd name="connsiteY4271" fmla="*/ 2214006 h 9424512"/>
              <a:gd name="connsiteX4272" fmla="*/ 7839610 w 15162205"/>
              <a:gd name="connsiteY4272" fmla="*/ 2262398 h 9424512"/>
              <a:gd name="connsiteX4273" fmla="*/ 7847677 w 15162205"/>
              <a:gd name="connsiteY4273" fmla="*/ 2270464 h 9424512"/>
              <a:gd name="connsiteX4274" fmla="*/ 7855741 w 15162205"/>
              <a:gd name="connsiteY4274" fmla="*/ 2278530 h 9424512"/>
              <a:gd name="connsiteX4275" fmla="*/ 7871873 w 15162205"/>
              <a:gd name="connsiteY4275" fmla="*/ 2294660 h 9424512"/>
              <a:gd name="connsiteX4276" fmla="*/ 7888004 w 15162205"/>
              <a:gd name="connsiteY4276" fmla="*/ 2310791 h 9424512"/>
              <a:gd name="connsiteX4277" fmla="*/ 7871873 w 15162205"/>
              <a:gd name="connsiteY4277" fmla="*/ 2310791 h 9424512"/>
              <a:gd name="connsiteX4278" fmla="*/ 7847677 w 15162205"/>
              <a:gd name="connsiteY4278" fmla="*/ 2302727 h 9424512"/>
              <a:gd name="connsiteX4279" fmla="*/ 7807349 w 15162205"/>
              <a:gd name="connsiteY4279" fmla="*/ 2278530 h 9424512"/>
              <a:gd name="connsiteX4280" fmla="*/ 7783152 w 15162205"/>
              <a:gd name="connsiteY4280" fmla="*/ 2278530 h 9424512"/>
              <a:gd name="connsiteX4281" fmla="*/ 7775086 w 15162205"/>
              <a:gd name="connsiteY4281" fmla="*/ 2294660 h 9424512"/>
              <a:gd name="connsiteX4282" fmla="*/ 7791218 w 15162205"/>
              <a:gd name="connsiteY4282" fmla="*/ 2294660 h 9424512"/>
              <a:gd name="connsiteX4283" fmla="*/ 7823478 w 15162205"/>
              <a:gd name="connsiteY4283" fmla="*/ 2310791 h 9424512"/>
              <a:gd name="connsiteX4284" fmla="*/ 7855741 w 15162205"/>
              <a:gd name="connsiteY4284" fmla="*/ 2326923 h 9424512"/>
              <a:gd name="connsiteX4285" fmla="*/ 7879938 w 15162205"/>
              <a:gd name="connsiteY4285" fmla="*/ 2326923 h 9424512"/>
              <a:gd name="connsiteX4286" fmla="*/ 7888004 w 15162205"/>
              <a:gd name="connsiteY4286" fmla="*/ 2343052 h 9424512"/>
              <a:gd name="connsiteX4287" fmla="*/ 7936396 w 15162205"/>
              <a:gd name="connsiteY4287" fmla="*/ 2326923 h 9424512"/>
              <a:gd name="connsiteX4288" fmla="*/ 7936396 w 15162205"/>
              <a:gd name="connsiteY4288" fmla="*/ 2343052 h 9424512"/>
              <a:gd name="connsiteX4289" fmla="*/ 7952528 w 15162205"/>
              <a:gd name="connsiteY4289" fmla="*/ 2343052 h 9424512"/>
              <a:gd name="connsiteX4290" fmla="*/ 7936396 w 15162205"/>
              <a:gd name="connsiteY4290" fmla="*/ 2359184 h 9424512"/>
              <a:gd name="connsiteX4291" fmla="*/ 7920264 w 15162205"/>
              <a:gd name="connsiteY4291" fmla="*/ 2359184 h 9424512"/>
              <a:gd name="connsiteX4292" fmla="*/ 7936396 w 15162205"/>
              <a:gd name="connsiteY4292" fmla="*/ 2375315 h 9424512"/>
              <a:gd name="connsiteX4293" fmla="*/ 7920264 w 15162205"/>
              <a:gd name="connsiteY4293" fmla="*/ 2391444 h 9424512"/>
              <a:gd name="connsiteX4294" fmla="*/ 7912200 w 15162205"/>
              <a:gd name="connsiteY4294" fmla="*/ 2383381 h 9424512"/>
              <a:gd name="connsiteX4295" fmla="*/ 7904136 w 15162205"/>
              <a:gd name="connsiteY4295" fmla="*/ 2359184 h 9424512"/>
              <a:gd name="connsiteX4296" fmla="*/ 7936396 w 15162205"/>
              <a:gd name="connsiteY4296" fmla="*/ 2407577 h 9424512"/>
              <a:gd name="connsiteX4297" fmla="*/ 7984790 w 15162205"/>
              <a:gd name="connsiteY4297" fmla="*/ 2455969 h 9424512"/>
              <a:gd name="connsiteX4298" fmla="*/ 8000919 w 15162205"/>
              <a:gd name="connsiteY4298" fmla="*/ 2472098 h 9424512"/>
              <a:gd name="connsiteX4299" fmla="*/ 8000919 w 15162205"/>
              <a:gd name="connsiteY4299" fmla="*/ 2455969 h 9424512"/>
              <a:gd name="connsiteX4300" fmla="*/ 8017050 w 15162205"/>
              <a:gd name="connsiteY4300" fmla="*/ 2439839 h 9424512"/>
              <a:gd name="connsiteX4301" fmla="*/ 8033182 w 15162205"/>
              <a:gd name="connsiteY4301" fmla="*/ 2488232 h 9424512"/>
              <a:gd name="connsiteX4302" fmla="*/ 8033182 w 15162205"/>
              <a:gd name="connsiteY4302" fmla="*/ 2472098 h 9424512"/>
              <a:gd name="connsiteX4303" fmla="*/ 8033182 w 15162205"/>
              <a:gd name="connsiteY4303" fmla="*/ 2455969 h 9424512"/>
              <a:gd name="connsiteX4304" fmla="*/ 8041246 w 15162205"/>
              <a:gd name="connsiteY4304" fmla="*/ 2439839 h 9424512"/>
              <a:gd name="connsiteX4305" fmla="*/ 8033182 w 15162205"/>
              <a:gd name="connsiteY4305" fmla="*/ 2407577 h 9424512"/>
              <a:gd name="connsiteX4306" fmla="*/ 8033182 w 15162205"/>
              <a:gd name="connsiteY4306" fmla="*/ 2391444 h 9424512"/>
              <a:gd name="connsiteX4307" fmla="*/ 8025115 w 15162205"/>
              <a:gd name="connsiteY4307" fmla="*/ 2375315 h 9424512"/>
              <a:gd name="connsiteX4308" fmla="*/ 8000919 w 15162205"/>
              <a:gd name="connsiteY4308" fmla="*/ 2375315 h 9424512"/>
              <a:gd name="connsiteX4309" fmla="*/ 7984790 w 15162205"/>
              <a:gd name="connsiteY4309" fmla="*/ 2391444 h 9424512"/>
              <a:gd name="connsiteX4310" fmla="*/ 7968658 w 15162205"/>
              <a:gd name="connsiteY4310" fmla="*/ 2391444 h 9424512"/>
              <a:gd name="connsiteX4311" fmla="*/ 7952528 w 15162205"/>
              <a:gd name="connsiteY4311" fmla="*/ 2391444 h 9424512"/>
              <a:gd name="connsiteX4312" fmla="*/ 7984790 w 15162205"/>
              <a:gd name="connsiteY4312" fmla="*/ 2375315 h 9424512"/>
              <a:gd name="connsiteX4313" fmla="*/ 8017050 w 15162205"/>
              <a:gd name="connsiteY4313" fmla="*/ 2359184 h 9424512"/>
              <a:gd name="connsiteX4314" fmla="*/ 8049311 w 15162205"/>
              <a:gd name="connsiteY4314" fmla="*/ 2391444 h 9424512"/>
              <a:gd name="connsiteX4315" fmla="*/ 8065444 w 15162205"/>
              <a:gd name="connsiteY4315" fmla="*/ 2407577 h 9424512"/>
              <a:gd name="connsiteX4316" fmla="*/ 8081574 w 15162205"/>
              <a:gd name="connsiteY4316" fmla="*/ 2391444 h 9424512"/>
              <a:gd name="connsiteX4317" fmla="*/ 8097704 w 15162205"/>
              <a:gd name="connsiteY4317" fmla="*/ 2407577 h 9424512"/>
              <a:gd name="connsiteX4318" fmla="*/ 8081574 w 15162205"/>
              <a:gd name="connsiteY4318" fmla="*/ 2407577 h 9424512"/>
              <a:gd name="connsiteX4319" fmla="*/ 8097704 w 15162205"/>
              <a:gd name="connsiteY4319" fmla="*/ 2431773 h 9424512"/>
              <a:gd name="connsiteX4320" fmla="*/ 8113836 w 15162205"/>
              <a:gd name="connsiteY4320" fmla="*/ 2439839 h 9424512"/>
              <a:gd name="connsiteX4321" fmla="*/ 8129966 w 15162205"/>
              <a:gd name="connsiteY4321" fmla="*/ 2423706 h 9424512"/>
              <a:gd name="connsiteX4322" fmla="*/ 8121902 w 15162205"/>
              <a:gd name="connsiteY4322" fmla="*/ 2407577 h 9424512"/>
              <a:gd name="connsiteX4323" fmla="*/ 8113836 w 15162205"/>
              <a:gd name="connsiteY4323" fmla="*/ 2391444 h 9424512"/>
              <a:gd name="connsiteX4324" fmla="*/ 8097704 w 15162205"/>
              <a:gd name="connsiteY4324" fmla="*/ 2359184 h 9424512"/>
              <a:gd name="connsiteX4325" fmla="*/ 8081574 w 15162205"/>
              <a:gd name="connsiteY4325" fmla="*/ 2359184 h 9424512"/>
              <a:gd name="connsiteX4326" fmla="*/ 8081574 w 15162205"/>
              <a:gd name="connsiteY4326" fmla="*/ 2391444 h 9424512"/>
              <a:gd name="connsiteX4327" fmla="*/ 8065444 w 15162205"/>
              <a:gd name="connsiteY4327" fmla="*/ 2375315 h 9424512"/>
              <a:gd name="connsiteX4328" fmla="*/ 8065444 w 15162205"/>
              <a:gd name="connsiteY4328" fmla="*/ 2359184 h 9424512"/>
              <a:gd name="connsiteX4329" fmla="*/ 8065444 w 15162205"/>
              <a:gd name="connsiteY4329" fmla="*/ 2326923 h 9424512"/>
              <a:gd name="connsiteX4330" fmla="*/ 8049311 w 15162205"/>
              <a:gd name="connsiteY4330" fmla="*/ 2310791 h 9424512"/>
              <a:gd name="connsiteX4331" fmla="*/ 8025115 w 15162205"/>
              <a:gd name="connsiteY4331" fmla="*/ 2302727 h 9424512"/>
              <a:gd name="connsiteX4332" fmla="*/ 8017050 w 15162205"/>
              <a:gd name="connsiteY4332" fmla="*/ 2294660 h 9424512"/>
              <a:gd name="connsiteX4333" fmla="*/ 8049311 w 15162205"/>
              <a:gd name="connsiteY4333" fmla="*/ 2294660 h 9424512"/>
              <a:gd name="connsiteX4334" fmla="*/ 8033182 w 15162205"/>
              <a:gd name="connsiteY4334" fmla="*/ 2270464 h 9424512"/>
              <a:gd name="connsiteX4335" fmla="*/ 8017050 w 15162205"/>
              <a:gd name="connsiteY4335" fmla="*/ 2246268 h 9424512"/>
              <a:gd name="connsiteX4336" fmla="*/ 8049311 w 15162205"/>
              <a:gd name="connsiteY4336" fmla="*/ 2262398 h 9424512"/>
              <a:gd name="connsiteX4337" fmla="*/ 8097704 w 15162205"/>
              <a:gd name="connsiteY4337" fmla="*/ 2278530 h 9424512"/>
              <a:gd name="connsiteX4338" fmla="*/ 8113836 w 15162205"/>
              <a:gd name="connsiteY4338" fmla="*/ 2262398 h 9424512"/>
              <a:gd name="connsiteX4339" fmla="*/ 8097704 w 15162205"/>
              <a:gd name="connsiteY4339" fmla="*/ 2246268 h 9424512"/>
              <a:gd name="connsiteX4340" fmla="*/ 8081574 w 15162205"/>
              <a:gd name="connsiteY4340" fmla="*/ 2230136 h 9424512"/>
              <a:gd name="connsiteX4341" fmla="*/ 8065444 w 15162205"/>
              <a:gd name="connsiteY4341" fmla="*/ 2230136 h 9424512"/>
              <a:gd name="connsiteX4342" fmla="*/ 7888004 w 15162205"/>
              <a:gd name="connsiteY4342" fmla="*/ 2165614 h 9424512"/>
              <a:gd name="connsiteX4343" fmla="*/ 7855741 w 15162205"/>
              <a:gd name="connsiteY4343" fmla="*/ 2157547 h 9424512"/>
              <a:gd name="connsiteX4344" fmla="*/ 7839610 w 15162205"/>
              <a:gd name="connsiteY4344" fmla="*/ 2133351 h 9424512"/>
              <a:gd name="connsiteX4345" fmla="*/ 7791218 w 15162205"/>
              <a:gd name="connsiteY4345" fmla="*/ 2117221 h 9424512"/>
              <a:gd name="connsiteX4346" fmla="*/ 7758956 w 15162205"/>
              <a:gd name="connsiteY4346" fmla="*/ 2109155 h 9424512"/>
              <a:gd name="connsiteX4347" fmla="*/ 7726694 w 15162205"/>
              <a:gd name="connsiteY4347" fmla="*/ 2101089 h 9424512"/>
              <a:gd name="connsiteX4348" fmla="*/ 7710566 w 15162205"/>
              <a:gd name="connsiteY4348" fmla="*/ 2101089 h 9424512"/>
              <a:gd name="connsiteX4349" fmla="*/ 7694432 w 15162205"/>
              <a:gd name="connsiteY4349" fmla="*/ 2084960 h 9424512"/>
              <a:gd name="connsiteX4350" fmla="*/ 7565386 w 15162205"/>
              <a:gd name="connsiteY4350" fmla="*/ 2020434 h 9424512"/>
              <a:gd name="connsiteX4351" fmla="*/ 7533123 w 15162205"/>
              <a:gd name="connsiteY4351" fmla="*/ 2012369 h 9424512"/>
              <a:gd name="connsiteX4352" fmla="*/ 7484732 w 15162205"/>
              <a:gd name="connsiteY4352" fmla="*/ 1996238 h 9424512"/>
              <a:gd name="connsiteX4353" fmla="*/ 7436338 w 15162205"/>
              <a:gd name="connsiteY4353" fmla="*/ 1980109 h 9424512"/>
              <a:gd name="connsiteX4354" fmla="*/ 7396010 w 15162205"/>
              <a:gd name="connsiteY4354" fmla="*/ 1963977 h 9424512"/>
              <a:gd name="connsiteX4355" fmla="*/ 7377864 w 15162205"/>
              <a:gd name="connsiteY4355" fmla="*/ 1961961 h 9424512"/>
              <a:gd name="connsiteX4356" fmla="*/ 8686483 w 15162205"/>
              <a:gd name="connsiteY4356" fmla="*/ 1955910 h 9424512"/>
              <a:gd name="connsiteX4357" fmla="*/ 8662287 w 15162205"/>
              <a:gd name="connsiteY4357" fmla="*/ 1972043 h 9424512"/>
              <a:gd name="connsiteX4358" fmla="*/ 8678417 w 15162205"/>
              <a:gd name="connsiteY4358" fmla="*/ 1972043 h 9424512"/>
              <a:gd name="connsiteX4359" fmla="*/ 8694549 w 15162205"/>
              <a:gd name="connsiteY4359" fmla="*/ 1988173 h 9424512"/>
              <a:gd name="connsiteX4360" fmla="*/ 8678417 w 15162205"/>
              <a:gd name="connsiteY4360" fmla="*/ 1988173 h 9424512"/>
              <a:gd name="connsiteX4361" fmla="*/ 8662287 w 15162205"/>
              <a:gd name="connsiteY4361" fmla="*/ 2004305 h 9424512"/>
              <a:gd name="connsiteX4362" fmla="*/ 8694549 w 15162205"/>
              <a:gd name="connsiteY4362" fmla="*/ 2020434 h 9424512"/>
              <a:gd name="connsiteX4363" fmla="*/ 8710678 w 15162205"/>
              <a:gd name="connsiteY4363" fmla="*/ 2020434 h 9424512"/>
              <a:gd name="connsiteX4364" fmla="*/ 8742941 w 15162205"/>
              <a:gd name="connsiteY4364" fmla="*/ 2020434 h 9424512"/>
              <a:gd name="connsiteX4365" fmla="*/ 8775204 w 15162205"/>
              <a:gd name="connsiteY4365" fmla="*/ 2020434 h 9424512"/>
              <a:gd name="connsiteX4366" fmla="*/ 8742941 w 15162205"/>
              <a:gd name="connsiteY4366" fmla="*/ 2004305 h 9424512"/>
              <a:gd name="connsiteX4367" fmla="*/ 8726809 w 15162205"/>
              <a:gd name="connsiteY4367" fmla="*/ 1988173 h 9424512"/>
              <a:gd name="connsiteX4368" fmla="*/ 8759072 w 15162205"/>
              <a:gd name="connsiteY4368" fmla="*/ 1972043 h 9424512"/>
              <a:gd name="connsiteX4369" fmla="*/ 8767137 w 15162205"/>
              <a:gd name="connsiteY4369" fmla="*/ 1980109 h 9424512"/>
              <a:gd name="connsiteX4370" fmla="*/ 8775204 w 15162205"/>
              <a:gd name="connsiteY4370" fmla="*/ 1972043 h 9424512"/>
              <a:gd name="connsiteX4371" fmla="*/ 8742941 w 15162205"/>
              <a:gd name="connsiteY4371" fmla="*/ 1955910 h 9424512"/>
              <a:gd name="connsiteX4372" fmla="*/ 8686483 w 15162205"/>
              <a:gd name="connsiteY4372" fmla="*/ 1955910 h 9424512"/>
              <a:gd name="connsiteX4373" fmla="*/ 6468484 w 15162205"/>
              <a:gd name="connsiteY4373" fmla="*/ 1955910 h 9424512"/>
              <a:gd name="connsiteX4374" fmla="*/ 6452354 w 15162205"/>
              <a:gd name="connsiteY4374" fmla="*/ 1972043 h 9424512"/>
              <a:gd name="connsiteX4375" fmla="*/ 6468484 w 15162205"/>
              <a:gd name="connsiteY4375" fmla="*/ 1988173 h 9424512"/>
              <a:gd name="connsiteX4376" fmla="*/ 6468484 w 15162205"/>
              <a:gd name="connsiteY4376" fmla="*/ 1972043 h 9424512"/>
              <a:gd name="connsiteX4377" fmla="*/ 6468484 w 15162205"/>
              <a:gd name="connsiteY4377" fmla="*/ 1955910 h 9424512"/>
              <a:gd name="connsiteX4378" fmla="*/ 2209933 w 15162205"/>
              <a:gd name="connsiteY4378" fmla="*/ 1955910 h 9424512"/>
              <a:gd name="connsiteX4379" fmla="*/ 2193802 w 15162205"/>
              <a:gd name="connsiteY4379" fmla="*/ 1988173 h 9424512"/>
              <a:gd name="connsiteX4380" fmla="*/ 2217998 w 15162205"/>
              <a:gd name="connsiteY4380" fmla="*/ 1963977 h 9424512"/>
              <a:gd name="connsiteX4381" fmla="*/ 2209933 w 15162205"/>
              <a:gd name="connsiteY4381" fmla="*/ 1955910 h 9424512"/>
              <a:gd name="connsiteX4382" fmla="*/ 1951838 w 15162205"/>
              <a:gd name="connsiteY4382" fmla="*/ 1955910 h 9424512"/>
              <a:gd name="connsiteX4383" fmla="*/ 1951838 w 15162205"/>
              <a:gd name="connsiteY4383" fmla="*/ 1972043 h 9424512"/>
              <a:gd name="connsiteX4384" fmla="*/ 1951838 w 15162205"/>
              <a:gd name="connsiteY4384" fmla="*/ 1988173 h 9424512"/>
              <a:gd name="connsiteX4385" fmla="*/ 1935706 w 15162205"/>
              <a:gd name="connsiteY4385" fmla="*/ 1972043 h 9424512"/>
              <a:gd name="connsiteX4386" fmla="*/ 8597763 w 15162205"/>
              <a:gd name="connsiteY4386" fmla="*/ 1939781 h 9424512"/>
              <a:gd name="connsiteX4387" fmla="*/ 8597763 w 15162205"/>
              <a:gd name="connsiteY4387" fmla="*/ 1955910 h 9424512"/>
              <a:gd name="connsiteX4388" fmla="*/ 8613892 w 15162205"/>
              <a:gd name="connsiteY4388" fmla="*/ 1955910 h 9424512"/>
              <a:gd name="connsiteX4389" fmla="*/ 8630024 w 15162205"/>
              <a:gd name="connsiteY4389" fmla="*/ 1955910 h 9424512"/>
              <a:gd name="connsiteX4390" fmla="*/ 8597763 w 15162205"/>
              <a:gd name="connsiteY4390" fmla="*/ 1939781 h 9424512"/>
              <a:gd name="connsiteX4391" fmla="*/ 8500978 w 15162205"/>
              <a:gd name="connsiteY4391" fmla="*/ 1923651 h 9424512"/>
              <a:gd name="connsiteX4392" fmla="*/ 8500978 w 15162205"/>
              <a:gd name="connsiteY4392" fmla="*/ 1939781 h 9424512"/>
              <a:gd name="connsiteX4393" fmla="*/ 8484846 w 15162205"/>
              <a:gd name="connsiteY4393" fmla="*/ 1939781 h 9424512"/>
              <a:gd name="connsiteX4394" fmla="*/ 8484846 w 15162205"/>
              <a:gd name="connsiteY4394" fmla="*/ 1955910 h 9424512"/>
              <a:gd name="connsiteX4395" fmla="*/ 8476779 w 15162205"/>
              <a:gd name="connsiteY4395" fmla="*/ 1972043 h 9424512"/>
              <a:gd name="connsiteX4396" fmla="*/ 8468715 w 15162205"/>
              <a:gd name="connsiteY4396" fmla="*/ 1972043 h 9424512"/>
              <a:gd name="connsiteX4397" fmla="*/ 8484846 w 15162205"/>
              <a:gd name="connsiteY4397" fmla="*/ 1996238 h 9424512"/>
              <a:gd name="connsiteX4398" fmla="*/ 8517108 w 15162205"/>
              <a:gd name="connsiteY4398" fmla="*/ 2004305 h 9424512"/>
              <a:gd name="connsiteX4399" fmla="*/ 8533237 w 15162205"/>
              <a:gd name="connsiteY4399" fmla="*/ 1988173 h 9424512"/>
              <a:gd name="connsiteX4400" fmla="*/ 8533237 w 15162205"/>
              <a:gd name="connsiteY4400" fmla="*/ 1972043 h 9424512"/>
              <a:gd name="connsiteX4401" fmla="*/ 8517108 w 15162205"/>
              <a:gd name="connsiteY4401" fmla="*/ 1972043 h 9424512"/>
              <a:gd name="connsiteX4402" fmla="*/ 8533237 w 15162205"/>
              <a:gd name="connsiteY4402" fmla="*/ 1955910 h 9424512"/>
              <a:gd name="connsiteX4403" fmla="*/ 8533237 w 15162205"/>
              <a:gd name="connsiteY4403" fmla="*/ 1939781 h 9424512"/>
              <a:gd name="connsiteX4404" fmla="*/ 8460650 w 15162205"/>
              <a:gd name="connsiteY4404" fmla="*/ 1923651 h 9424512"/>
              <a:gd name="connsiteX4405" fmla="*/ 8452583 w 15162205"/>
              <a:gd name="connsiteY4405" fmla="*/ 1939781 h 9424512"/>
              <a:gd name="connsiteX4406" fmla="*/ 8452583 w 15162205"/>
              <a:gd name="connsiteY4406" fmla="*/ 1955910 h 9424512"/>
              <a:gd name="connsiteX4407" fmla="*/ 8468715 w 15162205"/>
              <a:gd name="connsiteY4407" fmla="*/ 1939781 h 9424512"/>
              <a:gd name="connsiteX4408" fmla="*/ 8460650 w 15162205"/>
              <a:gd name="connsiteY4408" fmla="*/ 1923651 h 9424512"/>
              <a:gd name="connsiteX4409" fmla="*/ 6871758 w 15162205"/>
              <a:gd name="connsiteY4409" fmla="*/ 1923651 h 9424512"/>
              <a:gd name="connsiteX4410" fmla="*/ 6887888 w 15162205"/>
              <a:gd name="connsiteY4410" fmla="*/ 1939781 h 9424512"/>
              <a:gd name="connsiteX4411" fmla="*/ 6887888 w 15162205"/>
              <a:gd name="connsiteY4411" fmla="*/ 1923651 h 9424512"/>
              <a:gd name="connsiteX4412" fmla="*/ 6242654 w 15162205"/>
              <a:gd name="connsiteY4412" fmla="*/ 1923651 h 9424512"/>
              <a:gd name="connsiteX4413" fmla="*/ 6242654 w 15162205"/>
              <a:gd name="connsiteY4413" fmla="*/ 1939781 h 9424512"/>
              <a:gd name="connsiteX4414" fmla="*/ 6242654 w 15162205"/>
              <a:gd name="connsiteY4414" fmla="*/ 1955910 h 9424512"/>
              <a:gd name="connsiteX4415" fmla="*/ 6258783 w 15162205"/>
              <a:gd name="connsiteY4415" fmla="*/ 1947847 h 9424512"/>
              <a:gd name="connsiteX4416" fmla="*/ 6258783 w 15162205"/>
              <a:gd name="connsiteY4416" fmla="*/ 1939781 h 9424512"/>
              <a:gd name="connsiteX4417" fmla="*/ 5742595 w 15162205"/>
              <a:gd name="connsiteY4417" fmla="*/ 1923651 h 9424512"/>
              <a:gd name="connsiteX4418" fmla="*/ 5742595 w 15162205"/>
              <a:gd name="connsiteY4418" fmla="*/ 1939781 h 9424512"/>
              <a:gd name="connsiteX4419" fmla="*/ 5750660 w 15162205"/>
              <a:gd name="connsiteY4419" fmla="*/ 1939781 h 9424512"/>
              <a:gd name="connsiteX4420" fmla="*/ 5758727 w 15162205"/>
              <a:gd name="connsiteY4420" fmla="*/ 1923651 h 9424512"/>
              <a:gd name="connsiteX4421" fmla="*/ 1976036 w 15162205"/>
              <a:gd name="connsiteY4421" fmla="*/ 1923651 h 9424512"/>
              <a:gd name="connsiteX4422" fmla="*/ 2000230 w 15162205"/>
              <a:gd name="connsiteY4422" fmla="*/ 1923651 h 9424512"/>
              <a:gd name="connsiteX4423" fmla="*/ 2000230 w 15162205"/>
              <a:gd name="connsiteY4423" fmla="*/ 1939781 h 9424512"/>
              <a:gd name="connsiteX4424" fmla="*/ 1976036 w 15162205"/>
              <a:gd name="connsiteY4424" fmla="*/ 1955910 h 9424512"/>
              <a:gd name="connsiteX4425" fmla="*/ 1967968 w 15162205"/>
              <a:gd name="connsiteY4425" fmla="*/ 1939781 h 9424512"/>
              <a:gd name="connsiteX4426" fmla="*/ 1976036 w 15162205"/>
              <a:gd name="connsiteY4426" fmla="*/ 1923651 h 9424512"/>
              <a:gd name="connsiteX4427" fmla="*/ 7210506 w 15162205"/>
              <a:gd name="connsiteY4427" fmla="*/ 1907519 h 9424512"/>
              <a:gd name="connsiteX4428" fmla="*/ 7275031 w 15162205"/>
              <a:gd name="connsiteY4428" fmla="*/ 1955910 h 9424512"/>
              <a:gd name="connsiteX4429" fmla="*/ 7307290 w 15162205"/>
              <a:gd name="connsiteY4429" fmla="*/ 1955910 h 9424512"/>
              <a:gd name="connsiteX4430" fmla="*/ 7331488 w 15162205"/>
              <a:gd name="connsiteY4430" fmla="*/ 1972043 h 9424512"/>
              <a:gd name="connsiteX4431" fmla="*/ 7355686 w 15162205"/>
              <a:gd name="connsiteY4431" fmla="*/ 1972043 h 9424512"/>
              <a:gd name="connsiteX4432" fmla="*/ 7065327 w 15162205"/>
              <a:gd name="connsiteY4432" fmla="*/ 1907519 h 9424512"/>
              <a:gd name="connsiteX4433" fmla="*/ 7065327 w 15162205"/>
              <a:gd name="connsiteY4433" fmla="*/ 1923651 h 9424512"/>
              <a:gd name="connsiteX4434" fmla="*/ 7081460 w 15162205"/>
              <a:gd name="connsiteY4434" fmla="*/ 1923651 h 9424512"/>
              <a:gd name="connsiteX4435" fmla="*/ 7065327 w 15162205"/>
              <a:gd name="connsiteY4435" fmla="*/ 1907519 h 9424512"/>
              <a:gd name="connsiteX4436" fmla="*/ 6355571 w 15162205"/>
              <a:gd name="connsiteY4436" fmla="*/ 1907519 h 9424512"/>
              <a:gd name="connsiteX4437" fmla="*/ 6355571 w 15162205"/>
              <a:gd name="connsiteY4437" fmla="*/ 1915584 h 9424512"/>
              <a:gd name="connsiteX4438" fmla="*/ 6371702 w 15162205"/>
              <a:gd name="connsiteY4438" fmla="*/ 1923651 h 9424512"/>
              <a:gd name="connsiteX4439" fmla="*/ 6387829 w 15162205"/>
              <a:gd name="connsiteY4439" fmla="*/ 1907519 h 9424512"/>
              <a:gd name="connsiteX4440" fmla="*/ 5855510 w 15162205"/>
              <a:gd name="connsiteY4440" fmla="*/ 1907519 h 9424512"/>
              <a:gd name="connsiteX4441" fmla="*/ 5839383 w 15162205"/>
              <a:gd name="connsiteY4441" fmla="*/ 1923651 h 9424512"/>
              <a:gd name="connsiteX4442" fmla="*/ 5839383 w 15162205"/>
              <a:gd name="connsiteY4442" fmla="*/ 1939781 h 9424512"/>
              <a:gd name="connsiteX4443" fmla="*/ 5847446 w 15162205"/>
              <a:gd name="connsiteY4443" fmla="*/ 1955910 h 9424512"/>
              <a:gd name="connsiteX4444" fmla="*/ 5871642 w 15162205"/>
              <a:gd name="connsiteY4444" fmla="*/ 1955910 h 9424512"/>
              <a:gd name="connsiteX4445" fmla="*/ 5887774 w 15162205"/>
              <a:gd name="connsiteY4445" fmla="*/ 1972043 h 9424512"/>
              <a:gd name="connsiteX4446" fmla="*/ 5903904 w 15162205"/>
              <a:gd name="connsiteY4446" fmla="*/ 1980109 h 9424512"/>
              <a:gd name="connsiteX4447" fmla="*/ 5952296 w 15162205"/>
              <a:gd name="connsiteY4447" fmla="*/ 1988173 h 9424512"/>
              <a:gd name="connsiteX4448" fmla="*/ 5968428 w 15162205"/>
              <a:gd name="connsiteY4448" fmla="*/ 1988173 h 9424512"/>
              <a:gd name="connsiteX4449" fmla="*/ 5960362 w 15162205"/>
              <a:gd name="connsiteY4449" fmla="*/ 1980109 h 9424512"/>
              <a:gd name="connsiteX4450" fmla="*/ 5952296 w 15162205"/>
              <a:gd name="connsiteY4450" fmla="*/ 1972043 h 9424512"/>
              <a:gd name="connsiteX4451" fmla="*/ 5936165 w 15162205"/>
              <a:gd name="connsiteY4451" fmla="*/ 1955910 h 9424512"/>
              <a:gd name="connsiteX4452" fmla="*/ 5920036 w 15162205"/>
              <a:gd name="connsiteY4452" fmla="*/ 1955910 h 9424512"/>
              <a:gd name="connsiteX4453" fmla="*/ 5903904 w 15162205"/>
              <a:gd name="connsiteY4453" fmla="*/ 1955910 h 9424512"/>
              <a:gd name="connsiteX4454" fmla="*/ 5887774 w 15162205"/>
              <a:gd name="connsiteY4454" fmla="*/ 1939781 h 9424512"/>
              <a:gd name="connsiteX4455" fmla="*/ 5903904 w 15162205"/>
              <a:gd name="connsiteY4455" fmla="*/ 1939781 h 9424512"/>
              <a:gd name="connsiteX4456" fmla="*/ 5920036 w 15162205"/>
              <a:gd name="connsiteY4456" fmla="*/ 1923651 h 9424512"/>
              <a:gd name="connsiteX4457" fmla="*/ 5887774 w 15162205"/>
              <a:gd name="connsiteY4457" fmla="*/ 1907519 h 9424512"/>
              <a:gd name="connsiteX4458" fmla="*/ 5871642 w 15162205"/>
              <a:gd name="connsiteY4458" fmla="*/ 1923651 h 9424512"/>
              <a:gd name="connsiteX4459" fmla="*/ 5871642 w 15162205"/>
              <a:gd name="connsiteY4459" fmla="*/ 1939781 h 9424512"/>
              <a:gd name="connsiteX4460" fmla="*/ 5855510 w 15162205"/>
              <a:gd name="connsiteY4460" fmla="*/ 1923651 h 9424512"/>
              <a:gd name="connsiteX4461" fmla="*/ 5484501 w 15162205"/>
              <a:gd name="connsiteY4461" fmla="*/ 1907519 h 9424512"/>
              <a:gd name="connsiteX4462" fmla="*/ 5468369 w 15162205"/>
              <a:gd name="connsiteY4462" fmla="*/ 1923651 h 9424512"/>
              <a:gd name="connsiteX4463" fmla="*/ 5516762 w 15162205"/>
              <a:gd name="connsiteY4463" fmla="*/ 1939781 h 9424512"/>
              <a:gd name="connsiteX4464" fmla="*/ 5581286 w 15162205"/>
              <a:gd name="connsiteY4464" fmla="*/ 1955910 h 9424512"/>
              <a:gd name="connsiteX4465" fmla="*/ 5645810 w 15162205"/>
              <a:gd name="connsiteY4465" fmla="*/ 1972043 h 9424512"/>
              <a:gd name="connsiteX4466" fmla="*/ 5661940 w 15162205"/>
              <a:gd name="connsiteY4466" fmla="*/ 1988173 h 9424512"/>
              <a:gd name="connsiteX4467" fmla="*/ 5678070 w 15162205"/>
              <a:gd name="connsiteY4467" fmla="*/ 1988173 h 9424512"/>
              <a:gd name="connsiteX4468" fmla="*/ 5710332 w 15162205"/>
              <a:gd name="connsiteY4468" fmla="*/ 1988173 h 9424512"/>
              <a:gd name="connsiteX4469" fmla="*/ 5790987 w 15162205"/>
              <a:gd name="connsiteY4469" fmla="*/ 2020434 h 9424512"/>
              <a:gd name="connsiteX4470" fmla="*/ 5855510 w 15162205"/>
              <a:gd name="connsiteY4470" fmla="*/ 2036565 h 9424512"/>
              <a:gd name="connsiteX4471" fmla="*/ 5871642 w 15162205"/>
              <a:gd name="connsiteY4471" fmla="*/ 2036565 h 9424512"/>
              <a:gd name="connsiteX4472" fmla="*/ 5903904 w 15162205"/>
              <a:gd name="connsiteY4472" fmla="*/ 2036565 h 9424512"/>
              <a:gd name="connsiteX4473" fmla="*/ 5936165 w 15162205"/>
              <a:gd name="connsiteY4473" fmla="*/ 2052697 h 9424512"/>
              <a:gd name="connsiteX4474" fmla="*/ 5952296 w 15162205"/>
              <a:gd name="connsiteY4474" fmla="*/ 2052697 h 9424512"/>
              <a:gd name="connsiteX4475" fmla="*/ 5984558 w 15162205"/>
              <a:gd name="connsiteY4475" fmla="*/ 2052697 h 9424512"/>
              <a:gd name="connsiteX4476" fmla="*/ 5936165 w 15162205"/>
              <a:gd name="connsiteY4476" fmla="*/ 2036565 h 9424512"/>
              <a:gd name="connsiteX4477" fmla="*/ 5758727 w 15162205"/>
              <a:gd name="connsiteY4477" fmla="*/ 1972043 h 9424512"/>
              <a:gd name="connsiteX4478" fmla="*/ 5629681 w 15162205"/>
              <a:gd name="connsiteY4478" fmla="*/ 1939781 h 9424512"/>
              <a:gd name="connsiteX4479" fmla="*/ 5524829 w 15162205"/>
              <a:gd name="connsiteY4479" fmla="*/ 1923651 h 9424512"/>
              <a:gd name="connsiteX4480" fmla="*/ 5484501 w 15162205"/>
              <a:gd name="connsiteY4480" fmla="*/ 1907519 h 9424512"/>
              <a:gd name="connsiteX4481" fmla="*/ 2129278 w 15162205"/>
              <a:gd name="connsiteY4481" fmla="*/ 1907519 h 9424512"/>
              <a:gd name="connsiteX4482" fmla="*/ 2129278 w 15162205"/>
              <a:gd name="connsiteY4482" fmla="*/ 1923651 h 9424512"/>
              <a:gd name="connsiteX4483" fmla="*/ 2145409 w 15162205"/>
              <a:gd name="connsiteY4483" fmla="*/ 1923651 h 9424512"/>
              <a:gd name="connsiteX4484" fmla="*/ 2129278 w 15162205"/>
              <a:gd name="connsiteY4484" fmla="*/ 1907519 h 9424512"/>
              <a:gd name="connsiteX4485" fmla="*/ 2093489 w 15162205"/>
              <a:gd name="connsiteY4485" fmla="*/ 1897941 h 9424512"/>
              <a:gd name="connsiteX4486" fmla="*/ 2088951 w 15162205"/>
              <a:gd name="connsiteY4486" fmla="*/ 1899455 h 9424512"/>
              <a:gd name="connsiteX4487" fmla="*/ 2097015 w 15162205"/>
              <a:gd name="connsiteY4487" fmla="*/ 1923651 h 9424512"/>
              <a:gd name="connsiteX4488" fmla="*/ 2129278 w 15162205"/>
              <a:gd name="connsiteY4488" fmla="*/ 1939781 h 9424512"/>
              <a:gd name="connsiteX4489" fmla="*/ 2113147 w 15162205"/>
              <a:gd name="connsiteY4489" fmla="*/ 1923651 h 9424512"/>
              <a:gd name="connsiteX4490" fmla="*/ 2093489 w 15162205"/>
              <a:gd name="connsiteY4490" fmla="*/ 1897941 h 9424512"/>
              <a:gd name="connsiteX4491" fmla="*/ 1986117 w 15162205"/>
              <a:gd name="connsiteY4491" fmla="*/ 1895420 h 9424512"/>
              <a:gd name="connsiteX4492" fmla="*/ 1992165 w 15162205"/>
              <a:gd name="connsiteY4492" fmla="*/ 1899455 h 9424512"/>
              <a:gd name="connsiteX4493" fmla="*/ 2000230 w 15162205"/>
              <a:gd name="connsiteY4493" fmla="*/ 1907519 h 9424512"/>
              <a:gd name="connsiteX4494" fmla="*/ 1984100 w 15162205"/>
              <a:gd name="connsiteY4494" fmla="*/ 1899455 h 9424512"/>
              <a:gd name="connsiteX4495" fmla="*/ 1986117 w 15162205"/>
              <a:gd name="connsiteY4495" fmla="*/ 1895420 h 9424512"/>
              <a:gd name="connsiteX4496" fmla="*/ 9001033 w 15162205"/>
              <a:gd name="connsiteY4496" fmla="*/ 1891388 h 9424512"/>
              <a:gd name="connsiteX4497" fmla="*/ 9001033 w 15162205"/>
              <a:gd name="connsiteY4497" fmla="*/ 1907519 h 9424512"/>
              <a:gd name="connsiteX4498" fmla="*/ 9017166 w 15162205"/>
              <a:gd name="connsiteY4498" fmla="*/ 1907519 h 9424512"/>
              <a:gd name="connsiteX4499" fmla="*/ 5694202 w 15162205"/>
              <a:gd name="connsiteY4499" fmla="*/ 1891388 h 9424512"/>
              <a:gd name="connsiteX4500" fmla="*/ 5686136 w 15162205"/>
              <a:gd name="connsiteY4500" fmla="*/ 1899455 h 9424512"/>
              <a:gd name="connsiteX4501" fmla="*/ 5678070 w 15162205"/>
              <a:gd name="connsiteY4501" fmla="*/ 1907519 h 9424512"/>
              <a:gd name="connsiteX4502" fmla="*/ 5694202 w 15162205"/>
              <a:gd name="connsiteY4502" fmla="*/ 1923651 h 9424512"/>
              <a:gd name="connsiteX4503" fmla="*/ 5694202 w 15162205"/>
              <a:gd name="connsiteY4503" fmla="*/ 1907519 h 9424512"/>
              <a:gd name="connsiteX4504" fmla="*/ 8791333 w 15162205"/>
              <a:gd name="connsiteY4504" fmla="*/ 1875256 h 9424512"/>
              <a:gd name="connsiteX4505" fmla="*/ 8807463 w 15162205"/>
              <a:gd name="connsiteY4505" fmla="*/ 1891388 h 9424512"/>
              <a:gd name="connsiteX4506" fmla="*/ 8823596 w 15162205"/>
              <a:gd name="connsiteY4506" fmla="*/ 1891388 h 9424512"/>
              <a:gd name="connsiteX4507" fmla="*/ 8807463 w 15162205"/>
              <a:gd name="connsiteY4507" fmla="*/ 1875256 h 9424512"/>
              <a:gd name="connsiteX4508" fmla="*/ 8791333 w 15162205"/>
              <a:gd name="connsiteY4508" fmla="*/ 1875256 h 9424512"/>
              <a:gd name="connsiteX4509" fmla="*/ 5968428 w 15162205"/>
              <a:gd name="connsiteY4509" fmla="*/ 1859127 h 9424512"/>
              <a:gd name="connsiteX4510" fmla="*/ 5968428 w 15162205"/>
              <a:gd name="connsiteY4510" fmla="*/ 1891388 h 9424512"/>
              <a:gd name="connsiteX4511" fmla="*/ 5976492 w 15162205"/>
              <a:gd name="connsiteY4511" fmla="*/ 1899455 h 9424512"/>
              <a:gd name="connsiteX4512" fmla="*/ 5992624 w 15162205"/>
              <a:gd name="connsiteY4512" fmla="*/ 1899455 h 9424512"/>
              <a:gd name="connsiteX4513" fmla="*/ 5992624 w 15162205"/>
              <a:gd name="connsiteY4513" fmla="*/ 1875256 h 9424512"/>
              <a:gd name="connsiteX4514" fmla="*/ 5968428 w 15162205"/>
              <a:gd name="connsiteY4514" fmla="*/ 1859127 h 9424512"/>
              <a:gd name="connsiteX4515" fmla="*/ 5678070 w 15162205"/>
              <a:gd name="connsiteY4515" fmla="*/ 1859127 h 9424512"/>
              <a:gd name="connsiteX4516" fmla="*/ 5710332 w 15162205"/>
              <a:gd name="connsiteY4516" fmla="*/ 1875256 h 9424512"/>
              <a:gd name="connsiteX4517" fmla="*/ 5694202 w 15162205"/>
              <a:gd name="connsiteY4517" fmla="*/ 1859127 h 9424512"/>
              <a:gd name="connsiteX4518" fmla="*/ 5678070 w 15162205"/>
              <a:gd name="connsiteY4518" fmla="*/ 1859127 h 9424512"/>
              <a:gd name="connsiteX4519" fmla="*/ 1677614 w 15162205"/>
              <a:gd name="connsiteY4519" fmla="*/ 1859127 h 9424512"/>
              <a:gd name="connsiteX4520" fmla="*/ 1693742 w 15162205"/>
              <a:gd name="connsiteY4520" fmla="*/ 1875256 h 9424512"/>
              <a:gd name="connsiteX4521" fmla="*/ 1717939 w 15162205"/>
              <a:gd name="connsiteY4521" fmla="*/ 1883323 h 9424512"/>
              <a:gd name="connsiteX4522" fmla="*/ 1734073 w 15162205"/>
              <a:gd name="connsiteY4522" fmla="*/ 1891388 h 9424512"/>
              <a:gd name="connsiteX4523" fmla="*/ 1750200 w 15162205"/>
              <a:gd name="connsiteY4523" fmla="*/ 1891388 h 9424512"/>
              <a:gd name="connsiteX4524" fmla="*/ 1742138 w 15162205"/>
              <a:gd name="connsiteY4524" fmla="*/ 1907519 h 9424512"/>
              <a:gd name="connsiteX4525" fmla="*/ 1758269 w 15162205"/>
              <a:gd name="connsiteY4525" fmla="*/ 1907519 h 9424512"/>
              <a:gd name="connsiteX4526" fmla="*/ 1758269 w 15162205"/>
              <a:gd name="connsiteY4526" fmla="*/ 1923651 h 9424512"/>
              <a:gd name="connsiteX4527" fmla="*/ 1709876 w 15162205"/>
              <a:gd name="connsiteY4527" fmla="*/ 1907519 h 9424512"/>
              <a:gd name="connsiteX4528" fmla="*/ 1677614 w 15162205"/>
              <a:gd name="connsiteY4528" fmla="*/ 1859127 h 9424512"/>
              <a:gd name="connsiteX4529" fmla="*/ 1645352 w 15162205"/>
              <a:gd name="connsiteY4529" fmla="*/ 1859127 h 9424512"/>
              <a:gd name="connsiteX4530" fmla="*/ 1661482 w 15162205"/>
              <a:gd name="connsiteY4530" fmla="*/ 1875256 h 9424512"/>
              <a:gd name="connsiteX4531" fmla="*/ 1661482 w 15162205"/>
              <a:gd name="connsiteY4531" fmla="*/ 1891388 h 9424512"/>
              <a:gd name="connsiteX4532" fmla="*/ 1645352 w 15162205"/>
              <a:gd name="connsiteY4532" fmla="*/ 1875256 h 9424512"/>
              <a:gd name="connsiteX4533" fmla="*/ 5742595 w 15162205"/>
              <a:gd name="connsiteY4533" fmla="*/ 1842996 h 9424512"/>
              <a:gd name="connsiteX4534" fmla="*/ 5807119 w 15162205"/>
              <a:gd name="connsiteY4534" fmla="*/ 1891388 h 9424512"/>
              <a:gd name="connsiteX4535" fmla="*/ 5790987 w 15162205"/>
              <a:gd name="connsiteY4535" fmla="*/ 1859127 h 9424512"/>
              <a:gd name="connsiteX4536" fmla="*/ 5742595 w 15162205"/>
              <a:gd name="connsiteY4536" fmla="*/ 1842996 h 9424512"/>
              <a:gd name="connsiteX4537" fmla="*/ 1919578 w 15162205"/>
              <a:gd name="connsiteY4537" fmla="*/ 1826864 h 9424512"/>
              <a:gd name="connsiteX4538" fmla="*/ 1903445 w 15162205"/>
              <a:gd name="connsiteY4538" fmla="*/ 1842996 h 9424512"/>
              <a:gd name="connsiteX4539" fmla="*/ 1903445 w 15162205"/>
              <a:gd name="connsiteY4539" fmla="*/ 1859127 h 9424512"/>
              <a:gd name="connsiteX4540" fmla="*/ 1927643 w 15162205"/>
              <a:gd name="connsiteY4540" fmla="*/ 1842996 h 9424512"/>
              <a:gd name="connsiteX4541" fmla="*/ 1919578 w 15162205"/>
              <a:gd name="connsiteY4541" fmla="*/ 1826864 h 9424512"/>
              <a:gd name="connsiteX4542" fmla="*/ 8123918 w 15162205"/>
              <a:gd name="connsiteY4542" fmla="*/ 1816782 h 9424512"/>
              <a:gd name="connsiteX4543" fmla="*/ 8105770 w 15162205"/>
              <a:gd name="connsiteY4543" fmla="*/ 1818797 h 9424512"/>
              <a:gd name="connsiteX4544" fmla="*/ 8081574 w 15162205"/>
              <a:gd name="connsiteY4544" fmla="*/ 1826864 h 9424512"/>
              <a:gd name="connsiteX4545" fmla="*/ 8113836 w 15162205"/>
              <a:gd name="connsiteY4545" fmla="*/ 1826864 h 9424512"/>
              <a:gd name="connsiteX4546" fmla="*/ 8129966 w 15162205"/>
              <a:gd name="connsiteY4546" fmla="*/ 1826864 h 9424512"/>
              <a:gd name="connsiteX4547" fmla="*/ 8123918 w 15162205"/>
              <a:gd name="connsiteY4547" fmla="*/ 1816782 h 9424512"/>
              <a:gd name="connsiteX4548" fmla="*/ 8186424 w 15162205"/>
              <a:gd name="connsiteY4548" fmla="*/ 1810734 h 9424512"/>
              <a:gd name="connsiteX4549" fmla="*/ 8162228 w 15162205"/>
              <a:gd name="connsiteY4549" fmla="*/ 1826864 h 9424512"/>
              <a:gd name="connsiteX4550" fmla="*/ 8178358 w 15162205"/>
              <a:gd name="connsiteY4550" fmla="*/ 1826864 h 9424512"/>
              <a:gd name="connsiteX4551" fmla="*/ 8186424 w 15162205"/>
              <a:gd name="connsiteY4551" fmla="*/ 1810734 h 9424512"/>
              <a:gd name="connsiteX4552" fmla="*/ 8033182 w 15162205"/>
              <a:gd name="connsiteY4552" fmla="*/ 1810734 h 9424512"/>
              <a:gd name="connsiteX4553" fmla="*/ 8033182 w 15162205"/>
              <a:gd name="connsiteY4553" fmla="*/ 1826864 h 9424512"/>
              <a:gd name="connsiteX4554" fmla="*/ 8049311 w 15162205"/>
              <a:gd name="connsiteY4554" fmla="*/ 1826864 h 9424512"/>
              <a:gd name="connsiteX4555" fmla="*/ 8033182 w 15162205"/>
              <a:gd name="connsiteY4555" fmla="*/ 1810734 h 9424512"/>
              <a:gd name="connsiteX4556" fmla="*/ 6968542 w 15162205"/>
              <a:gd name="connsiteY4556" fmla="*/ 1810734 h 9424512"/>
              <a:gd name="connsiteX4557" fmla="*/ 6984672 w 15162205"/>
              <a:gd name="connsiteY4557" fmla="*/ 1826864 h 9424512"/>
              <a:gd name="connsiteX4558" fmla="*/ 6984672 w 15162205"/>
              <a:gd name="connsiteY4558" fmla="*/ 1810734 h 9424512"/>
              <a:gd name="connsiteX4559" fmla="*/ 6968542 w 15162205"/>
              <a:gd name="connsiteY4559" fmla="*/ 1810734 h 9424512"/>
              <a:gd name="connsiteX4560" fmla="*/ 5678070 w 15162205"/>
              <a:gd name="connsiteY4560" fmla="*/ 1810734 h 9424512"/>
              <a:gd name="connsiteX4561" fmla="*/ 5694202 w 15162205"/>
              <a:gd name="connsiteY4561" fmla="*/ 1842996 h 9424512"/>
              <a:gd name="connsiteX4562" fmla="*/ 5718399 w 15162205"/>
              <a:gd name="connsiteY4562" fmla="*/ 1859127 h 9424512"/>
              <a:gd name="connsiteX4563" fmla="*/ 5726464 w 15162205"/>
              <a:gd name="connsiteY4563" fmla="*/ 1875256 h 9424512"/>
              <a:gd name="connsiteX4564" fmla="*/ 5734528 w 15162205"/>
              <a:gd name="connsiteY4564" fmla="*/ 1883323 h 9424512"/>
              <a:gd name="connsiteX4565" fmla="*/ 5750660 w 15162205"/>
              <a:gd name="connsiteY4565" fmla="*/ 1891388 h 9424512"/>
              <a:gd name="connsiteX4566" fmla="*/ 5774858 w 15162205"/>
              <a:gd name="connsiteY4566" fmla="*/ 1907519 h 9424512"/>
              <a:gd name="connsiteX4567" fmla="*/ 5807119 w 15162205"/>
              <a:gd name="connsiteY4567" fmla="*/ 1923651 h 9424512"/>
              <a:gd name="connsiteX4568" fmla="*/ 5799054 w 15162205"/>
              <a:gd name="connsiteY4568" fmla="*/ 1915584 h 9424512"/>
              <a:gd name="connsiteX4569" fmla="*/ 5782923 w 15162205"/>
              <a:gd name="connsiteY4569" fmla="*/ 1899455 h 9424512"/>
              <a:gd name="connsiteX4570" fmla="*/ 5766792 w 15162205"/>
              <a:gd name="connsiteY4570" fmla="*/ 1883323 h 9424512"/>
              <a:gd name="connsiteX4571" fmla="*/ 5758727 w 15162205"/>
              <a:gd name="connsiteY4571" fmla="*/ 1875256 h 9424512"/>
              <a:gd name="connsiteX4572" fmla="*/ 5726464 w 15162205"/>
              <a:gd name="connsiteY4572" fmla="*/ 1842996 h 9424512"/>
              <a:gd name="connsiteX4573" fmla="*/ 5710332 w 15162205"/>
              <a:gd name="connsiteY4573" fmla="*/ 1826864 h 9424512"/>
              <a:gd name="connsiteX4574" fmla="*/ 1790530 w 15162205"/>
              <a:gd name="connsiteY4574" fmla="*/ 1810734 h 9424512"/>
              <a:gd name="connsiteX4575" fmla="*/ 1790530 w 15162205"/>
              <a:gd name="connsiteY4575" fmla="*/ 1826864 h 9424512"/>
              <a:gd name="connsiteX4576" fmla="*/ 1802627 w 15162205"/>
              <a:gd name="connsiteY4576" fmla="*/ 1834930 h 9424512"/>
              <a:gd name="connsiteX4577" fmla="*/ 1802628 w 15162205"/>
              <a:gd name="connsiteY4577" fmla="*/ 1834931 h 9424512"/>
              <a:gd name="connsiteX4578" fmla="*/ 1806659 w 15162205"/>
              <a:gd name="connsiteY4578" fmla="*/ 1859127 h 9424512"/>
              <a:gd name="connsiteX4579" fmla="*/ 1846987 w 15162205"/>
              <a:gd name="connsiteY4579" fmla="*/ 1903487 h 9424512"/>
              <a:gd name="connsiteX4580" fmla="*/ 1886075 w 15162205"/>
              <a:gd name="connsiteY4580" fmla="*/ 1906278 h 9424512"/>
              <a:gd name="connsiteX4581" fmla="*/ 1887314 w 15162205"/>
              <a:gd name="connsiteY4581" fmla="*/ 1907519 h 9424512"/>
              <a:gd name="connsiteX4582" fmla="*/ 1903445 w 15162205"/>
              <a:gd name="connsiteY4582" fmla="*/ 1907519 h 9424512"/>
              <a:gd name="connsiteX4583" fmla="*/ 1886075 w 15162205"/>
              <a:gd name="connsiteY4583" fmla="*/ 1906278 h 9424512"/>
              <a:gd name="connsiteX4584" fmla="*/ 1871183 w 15162205"/>
              <a:gd name="connsiteY4584" fmla="*/ 1891388 h 9424512"/>
              <a:gd name="connsiteX4585" fmla="*/ 1855052 w 15162205"/>
              <a:gd name="connsiteY4585" fmla="*/ 1891388 h 9424512"/>
              <a:gd name="connsiteX4586" fmla="*/ 1855052 w 15162205"/>
              <a:gd name="connsiteY4586" fmla="*/ 1875256 h 9424512"/>
              <a:gd name="connsiteX4587" fmla="*/ 1830855 w 15162205"/>
              <a:gd name="connsiteY4587" fmla="*/ 1867192 h 9424512"/>
              <a:gd name="connsiteX4588" fmla="*/ 1806659 w 15162205"/>
              <a:gd name="connsiteY4588" fmla="*/ 1842996 h 9424512"/>
              <a:gd name="connsiteX4589" fmla="*/ 1802628 w 15162205"/>
              <a:gd name="connsiteY4589" fmla="*/ 1834931 h 9424512"/>
              <a:gd name="connsiteX4590" fmla="*/ 1802628 w 15162205"/>
              <a:gd name="connsiteY4590" fmla="*/ 1834930 h 9424512"/>
              <a:gd name="connsiteX4591" fmla="*/ 1802627 w 15162205"/>
              <a:gd name="connsiteY4591" fmla="*/ 1834930 h 9424512"/>
              <a:gd name="connsiteX4592" fmla="*/ 5940200 w 15162205"/>
              <a:gd name="connsiteY4592" fmla="*/ 1802668 h 9424512"/>
              <a:gd name="connsiteX4593" fmla="*/ 5936165 w 15162205"/>
              <a:gd name="connsiteY4593" fmla="*/ 1810734 h 9424512"/>
              <a:gd name="connsiteX4594" fmla="*/ 5952296 w 15162205"/>
              <a:gd name="connsiteY4594" fmla="*/ 1826864 h 9424512"/>
              <a:gd name="connsiteX4595" fmla="*/ 5968428 w 15162205"/>
              <a:gd name="connsiteY4595" fmla="*/ 1818797 h 9424512"/>
              <a:gd name="connsiteX4596" fmla="*/ 5952296 w 15162205"/>
              <a:gd name="connsiteY4596" fmla="*/ 1810734 h 9424512"/>
              <a:gd name="connsiteX4597" fmla="*/ 5940200 w 15162205"/>
              <a:gd name="connsiteY4597" fmla="*/ 1802668 h 9424512"/>
              <a:gd name="connsiteX4598" fmla="*/ 8821579 w 15162205"/>
              <a:gd name="connsiteY4598" fmla="*/ 1800652 h 9424512"/>
              <a:gd name="connsiteX4599" fmla="*/ 8815529 w 15162205"/>
              <a:gd name="connsiteY4599" fmla="*/ 1802668 h 9424512"/>
              <a:gd name="connsiteX4600" fmla="*/ 8807463 w 15162205"/>
              <a:gd name="connsiteY4600" fmla="*/ 1810734 h 9424512"/>
              <a:gd name="connsiteX4601" fmla="*/ 8823596 w 15162205"/>
              <a:gd name="connsiteY4601" fmla="*/ 1810734 h 9424512"/>
              <a:gd name="connsiteX4602" fmla="*/ 8821579 w 15162205"/>
              <a:gd name="connsiteY4602" fmla="*/ 1800652 h 9424512"/>
              <a:gd name="connsiteX4603" fmla="*/ 6807234 w 15162205"/>
              <a:gd name="connsiteY4603" fmla="*/ 1794601 h 9424512"/>
              <a:gd name="connsiteX4604" fmla="*/ 6823364 w 15162205"/>
              <a:gd name="connsiteY4604" fmla="*/ 1810734 h 9424512"/>
              <a:gd name="connsiteX4605" fmla="*/ 6823364 w 15162205"/>
              <a:gd name="connsiteY4605" fmla="*/ 1794601 h 9424512"/>
              <a:gd name="connsiteX4606" fmla="*/ 6776988 w 15162205"/>
              <a:gd name="connsiteY4606" fmla="*/ 1782506 h 9424512"/>
              <a:gd name="connsiteX4607" fmla="*/ 6774972 w 15162205"/>
              <a:gd name="connsiteY4607" fmla="*/ 1786538 h 9424512"/>
              <a:gd name="connsiteX4608" fmla="*/ 6791102 w 15162205"/>
              <a:gd name="connsiteY4608" fmla="*/ 1794601 h 9424512"/>
              <a:gd name="connsiteX4609" fmla="*/ 6783038 w 15162205"/>
              <a:gd name="connsiteY4609" fmla="*/ 1786538 h 9424512"/>
              <a:gd name="connsiteX4610" fmla="*/ 6776988 w 15162205"/>
              <a:gd name="connsiteY4610" fmla="*/ 1782506 h 9424512"/>
              <a:gd name="connsiteX4611" fmla="*/ 7936396 w 15162205"/>
              <a:gd name="connsiteY4611" fmla="*/ 1778473 h 9424512"/>
              <a:gd name="connsiteX4612" fmla="*/ 7952528 w 15162205"/>
              <a:gd name="connsiteY4612" fmla="*/ 1794601 h 9424512"/>
              <a:gd name="connsiteX4613" fmla="*/ 7968658 w 15162205"/>
              <a:gd name="connsiteY4613" fmla="*/ 1794601 h 9424512"/>
              <a:gd name="connsiteX4614" fmla="*/ 7960591 w 15162205"/>
              <a:gd name="connsiteY4614" fmla="*/ 1778473 h 9424512"/>
              <a:gd name="connsiteX4615" fmla="*/ 7952528 w 15162205"/>
              <a:gd name="connsiteY4615" fmla="*/ 1778473 h 9424512"/>
              <a:gd name="connsiteX4616" fmla="*/ 7936396 w 15162205"/>
              <a:gd name="connsiteY4616" fmla="*/ 1778473 h 9424512"/>
              <a:gd name="connsiteX4617" fmla="*/ 3597187 w 15162205"/>
              <a:gd name="connsiteY4617" fmla="*/ 1778473 h 9424512"/>
              <a:gd name="connsiteX4618" fmla="*/ 3597187 w 15162205"/>
              <a:gd name="connsiteY4618" fmla="*/ 1794601 h 9424512"/>
              <a:gd name="connsiteX4619" fmla="*/ 3613321 w 15162205"/>
              <a:gd name="connsiteY4619" fmla="*/ 1778473 h 9424512"/>
              <a:gd name="connsiteX4620" fmla="*/ 3597187 w 15162205"/>
              <a:gd name="connsiteY4620" fmla="*/ 1778473 h 9424512"/>
              <a:gd name="connsiteX4621" fmla="*/ 8500978 w 15162205"/>
              <a:gd name="connsiteY4621" fmla="*/ 1762342 h 9424512"/>
              <a:gd name="connsiteX4622" fmla="*/ 8484846 w 15162205"/>
              <a:gd name="connsiteY4622" fmla="*/ 1778473 h 9424512"/>
              <a:gd name="connsiteX4623" fmla="*/ 8492911 w 15162205"/>
              <a:gd name="connsiteY4623" fmla="*/ 1786538 h 9424512"/>
              <a:gd name="connsiteX4624" fmla="*/ 8500978 w 15162205"/>
              <a:gd name="connsiteY4624" fmla="*/ 1794601 h 9424512"/>
              <a:gd name="connsiteX4625" fmla="*/ 8500978 w 15162205"/>
              <a:gd name="connsiteY4625" fmla="*/ 1778473 h 9424512"/>
              <a:gd name="connsiteX4626" fmla="*/ 8500978 w 15162205"/>
              <a:gd name="connsiteY4626" fmla="*/ 1762342 h 9424512"/>
              <a:gd name="connsiteX4627" fmla="*/ 8420323 w 15162205"/>
              <a:gd name="connsiteY4627" fmla="*/ 1762342 h 9424512"/>
              <a:gd name="connsiteX4628" fmla="*/ 8404191 w 15162205"/>
              <a:gd name="connsiteY4628" fmla="*/ 1778473 h 9424512"/>
              <a:gd name="connsiteX4629" fmla="*/ 8412258 w 15162205"/>
              <a:gd name="connsiteY4629" fmla="*/ 1802668 h 9424512"/>
              <a:gd name="connsiteX4630" fmla="*/ 8452583 w 15162205"/>
              <a:gd name="connsiteY4630" fmla="*/ 1810734 h 9424512"/>
              <a:gd name="connsiteX4631" fmla="*/ 8468715 w 15162205"/>
              <a:gd name="connsiteY4631" fmla="*/ 1794601 h 9424512"/>
              <a:gd name="connsiteX4632" fmla="*/ 8452583 w 15162205"/>
              <a:gd name="connsiteY4632" fmla="*/ 1786538 h 9424512"/>
              <a:gd name="connsiteX4633" fmla="*/ 8468715 w 15162205"/>
              <a:gd name="connsiteY4633" fmla="*/ 1778473 h 9424512"/>
              <a:gd name="connsiteX4634" fmla="*/ 8452583 w 15162205"/>
              <a:gd name="connsiteY4634" fmla="*/ 1778473 h 9424512"/>
              <a:gd name="connsiteX4635" fmla="*/ 8436454 w 15162205"/>
              <a:gd name="connsiteY4635" fmla="*/ 1762342 h 9424512"/>
              <a:gd name="connsiteX4636" fmla="*/ 8420323 w 15162205"/>
              <a:gd name="connsiteY4636" fmla="*/ 1762342 h 9424512"/>
              <a:gd name="connsiteX4637" fmla="*/ 5210277 w 15162205"/>
              <a:gd name="connsiteY4637" fmla="*/ 1762342 h 9424512"/>
              <a:gd name="connsiteX4638" fmla="*/ 5242539 w 15162205"/>
              <a:gd name="connsiteY4638" fmla="*/ 1778473 h 9424512"/>
              <a:gd name="connsiteX4639" fmla="*/ 5274799 w 15162205"/>
              <a:gd name="connsiteY4639" fmla="*/ 1794601 h 9424512"/>
              <a:gd name="connsiteX4640" fmla="*/ 5274799 w 15162205"/>
              <a:gd name="connsiteY4640" fmla="*/ 1778473 h 9424512"/>
              <a:gd name="connsiteX4641" fmla="*/ 2064755 w 15162205"/>
              <a:gd name="connsiteY4641" fmla="*/ 1762342 h 9424512"/>
              <a:gd name="connsiteX4642" fmla="*/ 2064755 w 15162205"/>
              <a:gd name="connsiteY4642" fmla="*/ 1778473 h 9424512"/>
              <a:gd name="connsiteX4643" fmla="*/ 2097015 w 15162205"/>
              <a:gd name="connsiteY4643" fmla="*/ 1794601 h 9424512"/>
              <a:gd name="connsiteX4644" fmla="*/ 2113147 w 15162205"/>
              <a:gd name="connsiteY4644" fmla="*/ 1778473 h 9424512"/>
              <a:gd name="connsiteX4645" fmla="*/ 2105082 w 15162205"/>
              <a:gd name="connsiteY4645" fmla="*/ 1770406 h 9424512"/>
              <a:gd name="connsiteX4646" fmla="*/ 2080885 w 15162205"/>
              <a:gd name="connsiteY4646" fmla="*/ 1762342 h 9424512"/>
              <a:gd name="connsiteX4647" fmla="*/ 1500173 w 15162205"/>
              <a:gd name="connsiteY4647" fmla="*/ 1762342 h 9424512"/>
              <a:gd name="connsiteX4648" fmla="*/ 1516305 w 15162205"/>
              <a:gd name="connsiteY4648" fmla="*/ 1778473 h 9424512"/>
              <a:gd name="connsiteX4649" fmla="*/ 1500173 w 15162205"/>
              <a:gd name="connsiteY4649" fmla="*/ 1778473 h 9424512"/>
              <a:gd name="connsiteX4650" fmla="*/ 8049311 w 15162205"/>
              <a:gd name="connsiteY4650" fmla="*/ 1746210 h 9424512"/>
              <a:gd name="connsiteX4651" fmla="*/ 8049311 w 15162205"/>
              <a:gd name="connsiteY4651" fmla="*/ 1762342 h 9424512"/>
              <a:gd name="connsiteX4652" fmla="*/ 8065444 w 15162205"/>
              <a:gd name="connsiteY4652" fmla="*/ 1762342 h 9424512"/>
              <a:gd name="connsiteX4653" fmla="*/ 8057378 w 15162205"/>
              <a:gd name="connsiteY4653" fmla="*/ 1754275 h 9424512"/>
              <a:gd name="connsiteX4654" fmla="*/ 8049311 w 15162205"/>
              <a:gd name="connsiteY4654" fmla="*/ 1746210 h 9424512"/>
              <a:gd name="connsiteX4655" fmla="*/ 6855626 w 15162205"/>
              <a:gd name="connsiteY4655" fmla="*/ 1746210 h 9424512"/>
              <a:gd name="connsiteX4656" fmla="*/ 6855626 w 15162205"/>
              <a:gd name="connsiteY4656" fmla="*/ 1778473 h 9424512"/>
              <a:gd name="connsiteX4657" fmla="*/ 6887888 w 15162205"/>
              <a:gd name="connsiteY4657" fmla="*/ 1794601 h 9424512"/>
              <a:gd name="connsiteX4658" fmla="*/ 6904020 w 15162205"/>
              <a:gd name="connsiteY4658" fmla="*/ 1778473 h 9424512"/>
              <a:gd name="connsiteX4659" fmla="*/ 6904020 w 15162205"/>
              <a:gd name="connsiteY4659" fmla="*/ 1762342 h 9424512"/>
              <a:gd name="connsiteX4660" fmla="*/ 6887888 w 15162205"/>
              <a:gd name="connsiteY4660" fmla="*/ 1778473 h 9424512"/>
              <a:gd name="connsiteX4661" fmla="*/ 6871758 w 15162205"/>
              <a:gd name="connsiteY4661" fmla="*/ 1778473 h 9424512"/>
              <a:gd name="connsiteX4662" fmla="*/ 6871758 w 15162205"/>
              <a:gd name="connsiteY4662" fmla="*/ 1762342 h 9424512"/>
              <a:gd name="connsiteX4663" fmla="*/ 6855626 w 15162205"/>
              <a:gd name="connsiteY4663" fmla="*/ 1746210 h 9424512"/>
              <a:gd name="connsiteX4664" fmla="*/ 5484501 w 15162205"/>
              <a:gd name="connsiteY4664" fmla="*/ 1746210 h 9424512"/>
              <a:gd name="connsiteX4665" fmla="*/ 5468369 w 15162205"/>
              <a:gd name="connsiteY4665" fmla="*/ 1762342 h 9424512"/>
              <a:gd name="connsiteX4666" fmla="*/ 5484501 w 15162205"/>
              <a:gd name="connsiteY4666" fmla="*/ 1762342 h 9424512"/>
              <a:gd name="connsiteX4667" fmla="*/ 5355454 w 15162205"/>
              <a:gd name="connsiteY4667" fmla="*/ 1746210 h 9424512"/>
              <a:gd name="connsiteX4668" fmla="*/ 5339323 w 15162205"/>
              <a:gd name="connsiteY4668" fmla="*/ 1762342 h 9424512"/>
              <a:gd name="connsiteX4669" fmla="*/ 5355454 w 15162205"/>
              <a:gd name="connsiteY4669" fmla="*/ 1778473 h 9424512"/>
              <a:gd name="connsiteX4670" fmla="*/ 5363519 w 15162205"/>
              <a:gd name="connsiteY4670" fmla="*/ 1770406 h 9424512"/>
              <a:gd name="connsiteX4671" fmla="*/ 5371586 w 15162205"/>
              <a:gd name="connsiteY4671" fmla="*/ 1762342 h 9424512"/>
              <a:gd name="connsiteX4672" fmla="*/ 5355454 w 15162205"/>
              <a:gd name="connsiteY4672" fmla="*/ 1746210 h 9424512"/>
              <a:gd name="connsiteX4673" fmla="*/ 1855052 w 15162205"/>
              <a:gd name="connsiteY4673" fmla="*/ 1746210 h 9424512"/>
              <a:gd name="connsiteX4674" fmla="*/ 1855052 w 15162205"/>
              <a:gd name="connsiteY4674" fmla="*/ 1762342 h 9424512"/>
              <a:gd name="connsiteX4675" fmla="*/ 1855052 w 15162205"/>
              <a:gd name="connsiteY4675" fmla="*/ 1778473 h 9424512"/>
              <a:gd name="connsiteX4676" fmla="*/ 1855052 w 15162205"/>
              <a:gd name="connsiteY4676" fmla="*/ 1794601 h 9424512"/>
              <a:gd name="connsiteX4677" fmla="*/ 1855052 w 15162205"/>
              <a:gd name="connsiteY4677" fmla="*/ 1826864 h 9424512"/>
              <a:gd name="connsiteX4678" fmla="*/ 1887314 w 15162205"/>
              <a:gd name="connsiteY4678" fmla="*/ 1826864 h 9424512"/>
              <a:gd name="connsiteX4679" fmla="*/ 1887314 w 15162205"/>
              <a:gd name="connsiteY4679" fmla="*/ 1810734 h 9424512"/>
              <a:gd name="connsiteX4680" fmla="*/ 1879249 w 15162205"/>
              <a:gd name="connsiteY4680" fmla="*/ 1802668 h 9424512"/>
              <a:gd name="connsiteX4681" fmla="*/ 1887314 w 15162205"/>
              <a:gd name="connsiteY4681" fmla="*/ 1794601 h 9424512"/>
              <a:gd name="connsiteX4682" fmla="*/ 1903445 w 15162205"/>
              <a:gd name="connsiteY4682" fmla="*/ 1794601 h 9424512"/>
              <a:gd name="connsiteX4683" fmla="*/ 12888577 w 15162205"/>
              <a:gd name="connsiteY4683" fmla="*/ 1730079 h 9424512"/>
              <a:gd name="connsiteX4684" fmla="*/ 12904707 w 15162205"/>
              <a:gd name="connsiteY4684" fmla="*/ 1730079 h 9424512"/>
              <a:gd name="connsiteX4685" fmla="*/ 12904707 w 15162205"/>
              <a:gd name="connsiteY4685" fmla="*/ 1746210 h 9424512"/>
              <a:gd name="connsiteX4686" fmla="*/ 12888577 w 15162205"/>
              <a:gd name="connsiteY4686" fmla="*/ 1730079 h 9424512"/>
              <a:gd name="connsiteX4687" fmla="*/ 7952528 w 15162205"/>
              <a:gd name="connsiteY4687" fmla="*/ 1730079 h 9424512"/>
              <a:gd name="connsiteX4688" fmla="*/ 7984790 w 15162205"/>
              <a:gd name="connsiteY4688" fmla="*/ 1746210 h 9424512"/>
              <a:gd name="connsiteX4689" fmla="*/ 8033182 w 15162205"/>
              <a:gd name="connsiteY4689" fmla="*/ 1746210 h 9424512"/>
              <a:gd name="connsiteX4690" fmla="*/ 7984790 w 15162205"/>
              <a:gd name="connsiteY4690" fmla="*/ 1730079 h 9424512"/>
              <a:gd name="connsiteX4691" fmla="*/ 7904136 w 15162205"/>
              <a:gd name="connsiteY4691" fmla="*/ 1730079 h 9424512"/>
              <a:gd name="connsiteX4692" fmla="*/ 7904136 w 15162205"/>
              <a:gd name="connsiteY4692" fmla="*/ 1746210 h 9424512"/>
              <a:gd name="connsiteX4693" fmla="*/ 7920264 w 15162205"/>
              <a:gd name="connsiteY4693" fmla="*/ 1746210 h 9424512"/>
              <a:gd name="connsiteX4694" fmla="*/ 7904136 w 15162205"/>
              <a:gd name="connsiteY4694" fmla="*/ 1730079 h 9424512"/>
              <a:gd name="connsiteX4695" fmla="*/ 5742595 w 15162205"/>
              <a:gd name="connsiteY4695" fmla="*/ 1730079 h 9424512"/>
              <a:gd name="connsiteX4696" fmla="*/ 5758727 w 15162205"/>
              <a:gd name="connsiteY4696" fmla="*/ 1778473 h 9424512"/>
              <a:gd name="connsiteX4697" fmla="*/ 5790987 w 15162205"/>
              <a:gd name="connsiteY4697" fmla="*/ 1810734 h 9424512"/>
              <a:gd name="connsiteX4698" fmla="*/ 5807119 w 15162205"/>
              <a:gd name="connsiteY4698" fmla="*/ 1810734 h 9424512"/>
              <a:gd name="connsiteX4699" fmla="*/ 5823250 w 15162205"/>
              <a:gd name="connsiteY4699" fmla="*/ 1826864 h 9424512"/>
              <a:gd name="connsiteX4700" fmla="*/ 5871642 w 15162205"/>
              <a:gd name="connsiteY4700" fmla="*/ 1842996 h 9424512"/>
              <a:gd name="connsiteX4701" fmla="*/ 5887774 w 15162205"/>
              <a:gd name="connsiteY4701" fmla="*/ 1842996 h 9424512"/>
              <a:gd name="connsiteX4702" fmla="*/ 5863578 w 15162205"/>
              <a:gd name="connsiteY4702" fmla="*/ 1810734 h 9424512"/>
              <a:gd name="connsiteX4703" fmla="*/ 5839383 w 15162205"/>
              <a:gd name="connsiteY4703" fmla="*/ 1802668 h 9424512"/>
              <a:gd name="connsiteX4704" fmla="*/ 5823250 w 15162205"/>
              <a:gd name="connsiteY4704" fmla="*/ 1802668 h 9424512"/>
              <a:gd name="connsiteX4705" fmla="*/ 5839383 w 15162205"/>
              <a:gd name="connsiteY4705" fmla="*/ 1794601 h 9424512"/>
              <a:gd name="connsiteX4706" fmla="*/ 5807119 w 15162205"/>
              <a:gd name="connsiteY4706" fmla="*/ 1762342 h 9424512"/>
              <a:gd name="connsiteX4707" fmla="*/ 5758727 w 15162205"/>
              <a:gd name="connsiteY4707" fmla="*/ 1746210 h 9424512"/>
              <a:gd name="connsiteX4708" fmla="*/ 5742595 w 15162205"/>
              <a:gd name="connsiteY4708" fmla="*/ 1730079 h 9424512"/>
              <a:gd name="connsiteX4709" fmla="*/ 5524829 w 15162205"/>
              <a:gd name="connsiteY4709" fmla="*/ 1730079 h 9424512"/>
              <a:gd name="connsiteX4710" fmla="*/ 5532894 w 15162205"/>
              <a:gd name="connsiteY4710" fmla="*/ 1746210 h 9424512"/>
              <a:gd name="connsiteX4711" fmla="*/ 5549026 w 15162205"/>
              <a:gd name="connsiteY4711" fmla="*/ 1746210 h 9424512"/>
              <a:gd name="connsiteX4712" fmla="*/ 5557090 w 15162205"/>
              <a:gd name="connsiteY4712" fmla="*/ 1746210 h 9424512"/>
              <a:gd name="connsiteX4713" fmla="*/ 5581286 w 15162205"/>
              <a:gd name="connsiteY4713" fmla="*/ 1762342 h 9424512"/>
              <a:gd name="connsiteX4714" fmla="*/ 5645810 w 15162205"/>
              <a:gd name="connsiteY4714" fmla="*/ 1762342 h 9424512"/>
              <a:gd name="connsiteX4715" fmla="*/ 5613549 w 15162205"/>
              <a:gd name="connsiteY4715" fmla="*/ 1762342 h 9424512"/>
              <a:gd name="connsiteX4716" fmla="*/ 5589352 w 15162205"/>
              <a:gd name="connsiteY4716" fmla="*/ 1754275 h 9424512"/>
              <a:gd name="connsiteX4717" fmla="*/ 5581286 w 15162205"/>
              <a:gd name="connsiteY4717" fmla="*/ 1738143 h 9424512"/>
              <a:gd name="connsiteX4718" fmla="*/ 5565156 w 15162205"/>
              <a:gd name="connsiteY4718" fmla="*/ 1730079 h 9424512"/>
              <a:gd name="connsiteX4719" fmla="*/ 5549026 w 15162205"/>
              <a:gd name="connsiteY4719" fmla="*/ 1730079 h 9424512"/>
              <a:gd name="connsiteX4720" fmla="*/ 5524829 w 15162205"/>
              <a:gd name="connsiteY4720" fmla="*/ 1730079 h 9424512"/>
              <a:gd name="connsiteX4721" fmla="*/ 1354997 w 15162205"/>
              <a:gd name="connsiteY4721" fmla="*/ 1730079 h 9424512"/>
              <a:gd name="connsiteX4722" fmla="*/ 1371126 w 15162205"/>
              <a:gd name="connsiteY4722" fmla="*/ 1730079 h 9424512"/>
              <a:gd name="connsiteX4723" fmla="*/ 1371126 w 15162205"/>
              <a:gd name="connsiteY4723" fmla="*/ 1746210 h 9424512"/>
              <a:gd name="connsiteX4724" fmla="*/ 1354997 w 15162205"/>
              <a:gd name="connsiteY4724" fmla="*/ 1730079 h 9424512"/>
              <a:gd name="connsiteX4725" fmla="*/ 12759532 w 15162205"/>
              <a:gd name="connsiteY4725" fmla="*/ 1713947 h 9424512"/>
              <a:gd name="connsiteX4726" fmla="*/ 12775661 w 15162205"/>
              <a:gd name="connsiteY4726" fmla="*/ 1730079 h 9424512"/>
              <a:gd name="connsiteX4727" fmla="*/ 12759532 w 15162205"/>
              <a:gd name="connsiteY4727" fmla="*/ 1730079 h 9424512"/>
              <a:gd name="connsiteX4728" fmla="*/ 12759532 w 15162205"/>
              <a:gd name="connsiteY4728" fmla="*/ 1713947 h 9424512"/>
              <a:gd name="connsiteX4729" fmla="*/ 2048623 w 15162205"/>
              <a:gd name="connsiteY4729" fmla="*/ 1713947 h 9424512"/>
              <a:gd name="connsiteX4730" fmla="*/ 2048623 w 15162205"/>
              <a:gd name="connsiteY4730" fmla="*/ 1730079 h 9424512"/>
              <a:gd name="connsiteX4731" fmla="*/ 2064755 w 15162205"/>
              <a:gd name="connsiteY4731" fmla="*/ 1730079 h 9424512"/>
              <a:gd name="connsiteX4732" fmla="*/ 2048623 w 15162205"/>
              <a:gd name="connsiteY4732" fmla="*/ 1713947 h 9424512"/>
              <a:gd name="connsiteX4733" fmla="*/ 1746169 w 15162205"/>
              <a:gd name="connsiteY4733" fmla="*/ 1701850 h 9424512"/>
              <a:gd name="connsiteX4734" fmla="*/ 1726004 w 15162205"/>
              <a:gd name="connsiteY4734" fmla="*/ 1730079 h 9424512"/>
              <a:gd name="connsiteX4735" fmla="*/ 1742138 w 15162205"/>
              <a:gd name="connsiteY4735" fmla="*/ 1730079 h 9424512"/>
              <a:gd name="connsiteX4736" fmla="*/ 1774397 w 15162205"/>
              <a:gd name="connsiteY4736" fmla="*/ 1746210 h 9424512"/>
              <a:gd name="connsiteX4737" fmla="*/ 1773389 w 15162205"/>
              <a:gd name="connsiteY4737" fmla="*/ 1760324 h 9424512"/>
              <a:gd name="connsiteX4738" fmla="*/ 1772095 w 15162205"/>
              <a:gd name="connsiteY4738" fmla="*/ 1764647 h 9424512"/>
              <a:gd name="connsiteX4739" fmla="*/ 1774397 w 15162205"/>
              <a:gd name="connsiteY4739" fmla="*/ 1762342 h 9424512"/>
              <a:gd name="connsiteX4740" fmla="*/ 1806659 w 15162205"/>
              <a:gd name="connsiteY4740" fmla="*/ 1746210 h 9424512"/>
              <a:gd name="connsiteX4741" fmla="*/ 1806659 w 15162205"/>
              <a:gd name="connsiteY4741" fmla="*/ 1762342 h 9424512"/>
              <a:gd name="connsiteX4742" fmla="*/ 1806659 w 15162205"/>
              <a:gd name="connsiteY4742" fmla="*/ 1794601 h 9424512"/>
              <a:gd name="connsiteX4743" fmla="*/ 1822790 w 15162205"/>
              <a:gd name="connsiteY4743" fmla="*/ 1810734 h 9424512"/>
              <a:gd name="connsiteX4744" fmla="*/ 1822790 w 15162205"/>
              <a:gd name="connsiteY4744" fmla="*/ 1778473 h 9424512"/>
              <a:gd name="connsiteX4745" fmla="*/ 1822790 w 15162205"/>
              <a:gd name="connsiteY4745" fmla="*/ 1762342 h 9424512"/>
              <a:gd name="connsiteX4746" fmla="*/ 1806659 w 15162205"/>
              <a:gd name="connsiteY4746" fmla="*/ 1713947 h 9424512"/>
              <a:gd name="connsiteX4747" fmla="*/ 1746169 w 15162205"/>
              <a:gd name="connsiteY4747" fmla="*/ 1701850 h 9424512"/>
              <a:gd name="connsiteX4748" fmla="*/ 12735335 w 15162205"/>
              <a:gd name="connsiteY4748" fmla="*/ 1697818 h 9424512"/>
              <a:gd name="connsiteX4749" fmla="*/ 12743398 w 15162205"/>
              <a:gd name="connsiteY4749" fmla="*/ 1713947 h 9424512"/>
              <a:gd name="connsiteX4750" fmla="*/ 12727269 w 15162205"/>
              <a:gd name="connsiteY4750" fmla="*/ 1730079 h 9424512"/>
              <a:gd name="connsiteX4751" fmla="*/ 12727269 w 15162205"/>
              <a:gd name="connsiteY4751" fmla="*/ 1713947 h 9424512"/>
              <a:gd name="connsiteX4752" fmla="*/ 12735335 w 15162205"/>
              <a:gd name="connsiteY4752" fmla="*/ 1697818 h 9424512"/>
              <a:gd name="connsiteX4753" fmla="*/ 1467914 w 15162205"/>
              <a:gd name="connsiteY4753" fmla="*/ 1697818 h 9424512"/>
              <a:gd name="connsiteX4754" fmla="*/ 1484042 w 15162205"/>
              <a:gd name="connsiteY4754" fmla="*/ 1713947 h 9424512"/>
              <a:gd name="connsiteX4755" fmla="*/ 1500173 w 15162205"/>
              <a:gd name="connsiteY4755" fmla="*/ 1713947 h 9424512"/>
              <a:gd name="connsiteX4756" fmla="*/ 1467914 w 15162205"/>
              <a:gd name="connsiteY4756" fmla="*/ 1697818 h 9424512"/>
              <a:gd name="connsiteX4757" fmla="*/ 6228538 w 15162205"/>
              <a:gd name="connsiteY4757" fmla="*/ 1687735 h 9424512"/>
              <a:gd name="connsiteX4758" fmla="*/ 6226523 w 15162205"/>
              <a:gd name="connsiteY4758" fmla="*/ 1697818 h 9424512"/>
              <a:gd name="connsiteX4759" fmla="*/ 6242654 w 15162205"/>
              <a:gd name="connsiteY4759" fmla="*/ 1697818 h 9424512"/>
              <a:gd name="connsiteX4760" fmla="*/ 6234587 w 15162205"/>
              <a:gd name="connsiteY4760" fmla="*/ 1689751 h 9424512"/>
              <a:gd name="connsiteX4761" fmla="*/ 6228538 w 15162205"/>
              <a:gd name="connsiteY4761" fmla="*/ 1687735 h 9424512"/>
              <a:gd name="connsiteX4762" fmla="*/ 8984904 w 15162205"/>
              <a:gd name="connsiteY4762" fmla="*/ 1681687 h 9424512"/>
              <a:gd name="connsiteX4763" fmla="*/ 9001033 w 15162205"/>
              <a:gd name="connsiteY4763" fmla="*/ 1697818 h 9424512"/>
              <a:gd name="connsiteX4764" fmla="*/ 9017166 w 15162205"/>
              <a:gd name="connsiteY4764" fmla="*/ 1681687 h 9424512"/>
              <a:gd name="connsiteX4765" fmla="*/ 8984904 w 15162205"/>
              <a:gd name="connsiteY4765" fmla="*/ 1681687 h 9424512"/>
              <a:gd name="connsiteX4766" fmla="*/ 8678417 w 15162205"/>
              <a:gd name="connsiteY4766" fmla="*/ 1681687 h 9424512"/>
              <a:gd name="connsiteX4767" fmla="*/ 8694549 w 15162205"/>
              <a:gd name="connsiteY4767" fmla="*/ 1697818 h 9424512"/>
              <a:gd name="connsiteX4768" fmla="*/ 8710678 w 15162205"/>
              <a:gd name="connsiteY4768" fmla="*/ 1681687 h 9424512"/>
              <a:gd name="connsiteX4769" fmla="*/ 8702613 w 15162205"/>
              <a:gd name="connsiteY4769" fmla="*/ 1681687 h 9424512"/>
              <a:gd name="connsiteX4770" fmla="*/ 8678417 w 15162205"/>
              <a:gd name="connsiteY4770" fmla="*/ 1681687 h 9424512"/>
              <a:gd name="connsiteX4771" fmla="*/ 6839496 w 15162205"/>
              <a:gd name="connsiteY4771" fmla="*/ 1681687 h 9424512"/>
              <a:gd name="connsiteX4772" fmla="*/ 6839496 w 15162205"/>
              <a:gd name="connsiteY4772" fmla="*/ 1697818 h 9424512"/>
              <a:gd name="connsiteX4773" fmla="*/ 6855626 w 15162205"/>
              <a:gd name="connsiteY4773" fmla="*/ 1697818 h 9424512"/>
              <a:gd name="connsiteX4774" fmla="*/ 6839496 w 15162205"/>
              <a:gd name="connsiteY4774" fmla="*/ 1681687 h 9424512"/>
              <a:gd name="connsiteX4775" fmla="*/ 7504896 w 15162205"/>
              <a:gd name="connsiteY4775" fmla="*/ 1673621 h 9424512"/>
              <a:gd name="connsiteX4776" fmla="*/ 7484732 w 15162205"/>
              <a:gd name="connsiteY4776" fmla="*/ 1681687 h 9424512"/>
              <a:gd name="connsiteX4777" fmla="*/ 7492796 w 15162205"/>
              <a:gd name="connsiteY4777" fmla="*/ 1681687 h 9424512"/>
              <a:gd name="connsiteX4778" fmla="*/ 7516992 w 15162205"/>
              <a:gd name="connsiteY4778" fmla="*/ 1697818 h 9424512"/>
              <a:gd name="connsiteX4779" fmla="*/ 7549256 w 15162205"/>
              <a:gd name="connsiteY4779" fmla="*/ 1697818 h 9424512"/>
              <a:gd name="connsiteX4780" fmla="*/ 7565386 w 15162205"/>
              <a:gd name="connsiteY4780" fmla="*/ 1713947 h 9424512"/>
              <a:gd name="connsiteX4781" fmla="*/ 7597647 w 15162205"/>
              <a:gd name="connsiteY4781" fmla="*/ 1746210 h 9424512"/>
              <a:gd name="connsiteX4782" fmla="*/ 7629910 w 15162205"/>
              <a:gd name="connsiteY4782" fmla="*/ 1730079 h 9424512"/>
              <a:gd name="connsiteX4783" fmla="*/ 7613778 w 15162205"/>
              <a:gd name="connsiteY4783" fmla="*/ 1713947 h 9424512"/>
              <a:gd name="connsiteX4784" fmla="*/ 7573451 w 15162205"/>
              <a:gd name="connsiteY4784" fmla="*/ 1697818 h 9424512"/>
              <a:gd name="connsiteX4785" fmla="*/ 7533123 w 15162205"/>
              <a:gd name="connsiteY4785" fmla="*/ 1681687 h 9424512"/>
              <a:gd name="connsiteX4786" fmla="*/ 7504896 w 15162205"/>
              <a:gd name="connsiteY4786" fmla="*/ 1673621 h 9424512"/>
              <a:gd name="connsiteX4787" fmla="*/ 6367668 w 15162205"/>
              <a:gd name="connsiteY4787" fmla="*/ 1673621 h 9424512"/>
              <a:gd name="connsiteX4788" fmla="*/ 6355571 w 15162205"/>
              <a:gd name="connsiteY4788" fmla="*/ 1681687 h 9424512"/>
              <a:gd name="connsiteX4789" fmla="*/ 6371702 w 15162205"/>
              <a:gd name="connsiteY4789" fmla="*/ 1681687 h 9424512"/>
              <a:gd name="connsiteX4790" fmla="*/ 6367668 w 15162205"/>
              <a:gd name="connsiteY4790" fmla="*/ 1673621 h 9424512"/>
              <a:gd name="connsiteX4791" fmla="*/ 8420323 w 15162205"/>
              <a:gd name="connsiteY4791" fmla="*/ 1665555 h 9424512"/>
              <a:gd name="connsiteX4792" fmla="*/ 8444519 w 15162205"/>
              <a:gd name="connsiteY4792" fmla="*/ 1681687 h 9424512"/>
              <a:gd name="connsiteX4793" fmla="*/ 8484846 w 15162205"/>
              <a:gd name="connsiteY4793" fmla="*/ 1665555 h 9424512"/>
              <a:gd name="connsiteX4794" fmla="*/ 8468715 w 15162205"/>
              <a:gd name="connsiteY4794" fmla="*/ 1665555 h 9424512"/>
              <a:gd name="connsiteX4795" fmla="*/ 8500978 w 15162205"/>
              <a:gd name="connsiteY4795" fmla="*/ 1649425 h 9424512"/>
              <a:gd name="connsiteX4796" fmla="*/ 8517108 w 15162205"/>
              <a:gd name="connsiteY4796" fmla="*/ 1681687 h 9424512"/>
              <a:gd name="connsiteX4797" fmla="*/ 8517108 w 15162205"/>
              <a:gd name="connsiteY4797" fmla="*/ 1665555 h 9424512"/>
              <a:gd name="connsiteX4798" fmla="*/ 8500978 w 15162205"/>
              <a:gd name="connsiteY4798" fmla="*/ 1649425 h 9424512"/>
              <a:gd name="connsiteX4799" fmla="*/ 8242882 w 15162205"/>
              <a:gd name="connsiteY4799" fmla="*/ 1649425 h 9424512"/>
              <a:gd name="connsiteX4800" fmla="*/ 8242882 w 15162205"/>
              <a:gd name="connsiteY4800" fmla="*/ 1665555 h 9424512"/>
              <a:gd name="connsiteX4801" fmla="*/ 8259013 w 15162205"/>
              <a:gd name="connsiteY4801" fmla="*/ 1649425 h 9424512"/>
              <a:gd name="connsiteX4802" fmla="*/ 8242882 w 15162205"/>
              <a:gd name="connsiteY4802" fmla="*/ 1649425 h 9424512"/>
              <a:gd name="connsiteX4803" fmla="*/ 5403847 w 15162205"/>
              <a:gd name="connsiteY4803" fmla="*/ 1649425 h 9424512"/>
              <a:gd name="connsiteX4804" fmla="*/ 5387714 w 15162205"/>
              <a:gd name="connsiteY4804" fmla="*/ 1665555 h 9424512"/>
              <a:gd name="connsiteX4805" fmla="*/ 5403847 w 15162205"/>
              <a:gd name="connsiteY4805" fmla="*/ 1665555 h 9424512"/>
              <a:gd name="connsiteX4806" fmla="*/ 5419978 w 15162205"/>
              <a:gd name="connsiteY4806" fmla="*/ 1665555 h 9424512"/>
              <a:gd name="connsiteX4807" fmla="*/ 5403847 w 15162205"/>
              <a:gd name="connsiteY4807" fmla="*/ 1649425 h 9424512"/>
              <a:gd name="connsiteX4808" fmla="*/ 2024427 w 15162205"/>
              <a:gd name="connsiteY4808" fmla="*/ 1649425 h 9424512"/>
              <a:gd name="connsiteX4809" fmla="*/ 2016361 w 15162205"/>
              <a:gd name="connsiteY4809" fmla="*/ 1665555 h 9424512"/>
              <a:gd name="connsiteX4810" fmla="*/ 2048623 w 15162205"/>
              <a:gd name="connsiteY4810" fmla="*/ 1665555 h 9424512"/>
              <a:gd name="connsiteX4811" fmla="*/ 2024427 w 15162205"/>
              <a:gd name="connsiteY4811" fmla="*/ 1649425 h 9424512"/>
              <a:gd name="connsiteX4812" fmla="*/ 7506910 w 15162205"/>
              <a:gd name="connsiteY4812" fmla="*/ 1637328 h 9424512"/>
              <a:gd name="connsiteX4813" fmla="*/ 7500864 w 15162205"/>
              <a:gd name="connsiteY4813" fmla="*/ 1641359 h 9424512"/>
              <a:gd name="connsiteX4814" fmla="*/ 7516992 w 15162205"/>
              <a:gd name="connsiteY4814" fmla="*/ 1649425 h 9424512"/>
              <a:gd name="connsiteX4815" fmla="*/ 7541190 w 15162205"/>
              <a:gd name="connsiteY4815" fmla="*/ 1657489 h 9424512"/>
              <a:gd name="connsiteX4816" fmla="*/ 7565386 w 15162205"/>
              <a:gd name="connsiteY4816" fmla="*/ 1665555 h 9424512"/>
              <a:gd name="connsiteX4817" fmla="*/ 7581518 w 15162205"/>
              <a:gd name="connsiteY4817" fmla="*/ 1665555 h 9424512"/>
              <a:gd name="connsiteX4818" fmla="*/ 7662170 w 15162205"/>
              <a:gd name="connsiteY4818" fmla="*/ 1697818 h 9424512"/>
              <a:gd name="connsiteX4819" fmla="*/ 7686368 w 15162205"/>
              <a:gd name="connsiteY4819" fmla="*/ 1697818 h 9424512"/>
              <a:gd name="connsiteX4820" fmla="*/ 7710566 w 15162205"/>
              <a:gd name="connsiteY4820" fmla="*/ 1713947 h 9424512"/>
              <a:gd name="connsiteX4821" fmla="*/ 7742824 w 15162205"/>
              <a:gd name="connsiteY4821" fmla="*/ 1713947 h 9424512"/>
              <a:gd name="connsiteX4822" fmla="*/ 7646040 w 15162205"/>
              <a:gd name="connsiteY4822" fmla="*/ 1665555 h 9424512"/>
              <a:gd name="connsiteX4823" fmla="*/ 7581518 w 15162205"/>
              <a:gd name="connsiteY4823" fmla="*/ 1649425 h 9424512"/>
              <a:gd name="connsiteX4824" fmla="*/ 7565386 w 15162205"/>
              <a:gd name="connsiteY4824" fmla="*/ 1649425 h 9424512"/>
              <a:gd name="connsiteX4825" fmla="*/ 7525058 w 15162205"/>
              <a:gd name="connsiteY4825" fmla="*/ 1641359 h 9424512"/>
              <a:gd name="connsiteX4826" fmla="*/ 7506910 w 15162205"/>
              <a:gd name="connsiteY4826" fmla="*/ 1637328 h 9424512"/>
              <a:gd name="connsiteX4827" fmla="*/ 10267307 w 15162205"/>
              <a:gd name="connsiteY4827" fmla="*/ 1633293 h 9424512"/>
              <a:gd name="connsiteX4828" fmla="*/ 10251176 w 15162205"/>
              <a:gd name="connsiteY4828" fmla="*/ 1641359 h 9424512"/>
              <a:gd name="connsiteX4829" fmla="*/ 10243111 w 15162205"/>
              <a:gd name="connsiteY4829" fmla="*/ 1649425 h 9424512"/>
              <a:gd name="connsiteX4830" fmla="*/ 10275374 w 15162205"/>
              <a:gd name="connsiteY4830" fmla="*/ 1649425 h 9424512"/>
              <a:gd name="connsiteX4831" fmla="*/ 10283441 w 15162205"/>
              <a:gd name="connsiteY4831" fmla="*/ 1649425 h 9424512"/>
              <a:gd name="connsiteX4832" fmla="*/ 10291504 w 15162205"/>
              <a:gd name="connsiteY4832" fmla="*/ 1633293 h 9424512"/>
              <a:gd name="connsiteX4833" fmla="*/ 10267307 w 15162205"/>
              <a:gd name="connsiteY4833" fmla="*/ 1633293 h 9424512"/>
              <a:gd name="connsiteX4834" fmla="*/ 9920495 w 15162205"/>
              <a:gd name="connsiteY4834" fmla="*/ 1633293 h 9424512"/>
              <a:gd name="connsiteX4835" fmla="*/ 9960823 w 15162205"/>
              <a:gd name="connsiteY4835" fmla="*/ 1649425 h 9424512"/>
              <a:gd name="connsiteX4836" fmla="*/ 10017281 w 15162205"/>
              <a:gd name="connsiteY4836" fmla="*/ 1649425 h 9424512"/>
              <a:gd name="connsiteX4837" fmla="*/ 9968888 w 15162205"/>
              <a:gd name="connsiteY4837" fmla="*/ 1633293 h 9424512"/>
              <a:gd name="connsiteX4838" fmla="*/ 9759186 w 15162205"/>
              <a:gd name="connsiteY4838" fmla="*/ 1633293 h 9424512"/>
              <a:gd name="connsiteX4839" fmla="*/ 9702727 w 15162205"/>
              <a:gd name="connsiteY4839" fmla="*/ 1641359 h 9424512"/>
              <a:gd name="connsiteX4840" fmla="*/ 9678532 w 15162205"/>
              <a:gd name="connsiteY4840" fmla="*/ 1649425 h 9424512"/>
              <a:gd name="connsiteX4841" fmla="*/ 9710793 w 15162205"/>
              <a:gd name="connsiteY4841" fmla="*/ 1665555 h 9424512"/>
              <a:gd name="connsiteX4842" fmla="*/ 9759186 w 15162205"/>
              <a:gd name="connsiteY4842" fmla="*/ 1649425 h 9424512"/>
              <a:gd name="connsiteX4843" fmla="*/ 9815645 w 15162205"/>
              <a:gd name="connsiteY4843" fmla="*/ 1657489 h 9424512"/>
              <a:gd name="connsiteX4844" fmla="*/ 9839840 w 15162205"/>
              <a:gd name="connsiteY4844" fmla="*/ 1633293 h 9424512"/>
              <a:gd name="connsiteX4845" fmla="*/ 9815645 w 15162205"/>
              <a:gd name="connsiteY4845" fmla="*/ 1633293 h 9424512"/>
              <a:gd name="connsiteX4846" fmla="*/ 9759186 w 15162205"/>
              <a:gd name="connsiteY4846" fmla="*/ 1633293 h 9424512"/>
              <a:gd name="connsiteX4847" fmla="*/ 9484960 w 15162205"/>
              <a:gd name="connsiteY4847" fmla="*/ 1633293 h 9424512"/>
              <a:gd name="connsiteX4848" fmla="*/ 9267193 w 15162205"/>
              <a:gd name="connsiteY4848" fmla="*/ 1649425 h 9424512"/>
              <a:gd name="connsiteX4849" fmla="*/ 9170409 w 15162205"/>
              <a:gd name="connsiteY4849" fmla="*/ 1641359 h 9424512"/>
              <a:gd name="connsiteX4850" fmla="*/ 9122017 w 15162205"/>
              <a:gd name="connsiteY4850" fmla="*/ 1641359 h 9424512"/>
              <a:gd name="connsiteX4851" fmla="*/ 9081688 w 15162205"/>
              <a:gd name="connsiteY4851" fmla="*/ 1657489 h 9424512"/>
              <a:gd name="connsiteX4852" fmla="*/ 9097820 w 15162205"/>
              <a:gd name="connsiteY4852" fmla="*/ 1673621 h 9424512"/>
              <a:gd name="connsiteX4853" fmla="*/ 9194605 w 15162205"/>
              <a:gd name="connsiteY4853" fmla="*/ 1681687 h 9424512"/>
              <a:gd name="connsiteX4854" fmla="*/ 9291392 w 15162205"/>
              <a:gd name="connsiteY4854" fmla="*/ 1697818 h 9424512"/>
              <a:gd name="connsiteX4855" fmla="*/ 9347850 w 15162205"/>
              <a:gd name="connsiteY4855" fmla="*/ 1697818 h 9424512"/>
              <a:gd name="connsiteX4856" fmla="*/ 9404306 w 15162205"/>
              <a:gd name="connsiteY4856" fmla="*/ 1681687 h 9424512"/>
              <a:gd name="connsiteX4857" fmla="*/ 9420438 w 15162205"/>
              <a:gd name="connsiteY4857" fmla="*/ 1681687 h 9424512"/>
              <a:gd name="connsiteX4858" fmla="*/ 9444634 w 15162205"/>
              <a:gd name="connsiteY4858" fmla="*/ 1697818 h 9424512"/>
              <a:gd name="connsiteX4859" fmla="*/ 9468831 w 15162205"/>
              <a:gd name="connsiteY4859" fmla="*/ 1681687 h 9424512"/>
              <a:gd name="connsiteX4860" fmla="*/ 9533355 w 15162205"/>
              <a:gd name="connsiteY4860" fmla="*/ 1665555 h 9424512"/>
              <a:gd name="connsiteX4861" fmla="*/ 9597877 w 15162205"/>
              <a:gd name="connsiteY4861" fmla="*/ 1649425 h 9424512"/>
              <a:gd name="connsiteX4862" fmla="*/ 6403961 w 15162205"/>
              <a:gd name="connsiteY4862" fmla="*/ 1633293 h 9424512"/>
              <a:gd name="connsiteX4863" fmla="*/ 6387829 w 15162205"/>
              <a:gd name="connsiteY4863" fmla="*/ 1649425 h 9424512"/>
              <a:gd name="connsiteX4864" fmla="*/ 6403961 w 15162205"/>
              <a:gd name="connsiteY4864" fmla="*/ 1665555 h 9424512"/>
              <a:gd name="connsiteX4865" fmla="*/ 6420092 w 15162205"/>
              <a:gd name="connsiteY4865" fmla="*/ 1673621 h 9424512"/>
              <a:gd name="connsiteX4866" fmla="*/ 6436224 w 15162205"/>
              <a:gd name="connsiteY4866" fmla="*/ 1697818 h 9424512"/>
              <a:gd name="connsiteX4867" fmla="*/ 6452354 w 15162205"/>
              <a:gd name="connsiteY4867" fmla="*/ 1730079 h 9424512"/>
              <a:gd name="connsiteX4868" fmla="*/ 6468484 w 15162205"/>
              <a:gd name="connsiteY4868" fmla="*/ 1713947 h 9424512"/>
              <a:gd name="connsiteX4869" fmla="*/ 6452354 w 15162205"/>
              <a:gd name="connsiteY4869" fmla="*/ 1697818 h 9424512"/>
              <a:gd name="connsiteX4870" fmla="*/ 6476550 w 15162205"/>
              <a:gd name="connsiteY4870" fmla="*/ 1722014 h 9424512"/>
              <a:gd name="connsiteX4871" fmla="*/ 6492681 w 15162205"/>
              <a:gd name="connsiteY4871" fmla="*/ 1746210 h 9424512"/>
              <a:gd name="connsiteX4872" fmla="*/ 6500746 w 15162205"/>
              <a:gd name="connsiteY4872" fmla="*/ 1722014 h 9424512"/>
              <a:gd name="connsiteX4873" fmla="*/ 6516878 w 15162205"/>
              <a:gd name="connsiteY4873" fmla="*/ 1697818 h 9424512"/>
              <a:gd name="connsiteX4874" fmla="*/ 6516878 w 15162205"/>
              <a:gd name="connsiteY4874" fmla="*/ 1681687 h 9424512"/>
              <a:gd name="connsiteX4875" fmla="*/ 6468484 w 15162205"/>
              <a:gd name="connsiteY4875" fmla="*/ 1673621 h 9424512"/>
              <a:gd name="connsiteX4876" fmla="*/ 6436224 w 15162205"/>
              <a:gd name="connsiteY4876" fmla="*/ 1657489 h 9424512"/>
              <a:gd name="connsiteX4877" fmla="*/ 6420092 w 15162205"/>
              <a:gd name="connsiteY4877" fmla="*/ 1633293 h 9424512"/>
              <a:gd name="connsiteX4878" fmla="*/ 5436108 w 15162205"/>
              <a:gd name="connsiteY4878" fmla="*/ 1633293 h 9424512"/>
              <a:gd name="connsiteX4879" fmla="*/ 5436108 w 15162205"/>
              <a:gd name="connsiteY4879" fmla="*/ 1649425 h 9424512"/>
              <a:gd name="connsiteX4880" fmla="*/ 5444173 w 15162205"/>
              <a:gd name="connsiteY4880" fmla="*/ 1649425 h 9424512"/>
              <a:gd name="connsiteX4881" fmla="*/ 5452240 w 15162205"/>
              <a:gd name="connsiteY4881" fmla="*/ 1633293 h 9424512"/>
              <a:gd name="connsiteX4882" fmla="*/ 5436108 w 15162205"/>
              <a:gd name="connsiteY4882" fmla="*/ 1633293 h 9424512"/>
              <a:gd name="connsiteX4883" fmla="*/ 6458404 w 15162205"/>
              <a:gd name="connsiteY4883" fmla="*/ 1623211 h 9424512"/>
              <a:gd name="connsiteX4884" fmla="*/ 6452354 w 15162205"/>
              <a:gd name="connsiteY4884" fmla="*/ 1633293 h 9424512"/>
              <a:gd name="connsiteX4885" fmla="*/ 6484616 w 15162205"/>
              <a:gd name="connsiteY4885" fmla="*/ 1649425 h 9424512"/>
              <a:gd name="connsiteX4886" fmla="*/ 6500746 w 15162205"/>
              <a:gd name="connsiteY4886" fmla="*/ 1649425 h 9424512"/>
              <a:gd name="connsiteX4887" fmla="*/ 6476550 w 15162205"/>
              <a:gd name="connsiteY4887" fmla="*/ 1625229 h 9424512"/>
              <a:gd name="connsiteX4888" fmla="*/ 6458404 w 15162205"/>
              <a:gd name="connsiteY4888" fmla="*/ 1623211 h 9424512"/>
              <a:gd name="connsiteX4889" fmla="*/ 12501437 w 15162205"/>
              <a:gd name="connsiteY4889" fmla="*/ 1617164 h 9424512"/>
              <a:gd name="connsiteX4890" fmla="*/ 12517567 w 15162205"/>
              <a:gd name="connsiteY4890" fmla="*/ 1633293 h 9424512"/>
              <a:gd name="connsiteX4891" fmla="*/ 12501437 w 15162205"/>
              <a:gd name="connsiteY4891" fmla="*/ 1633293 h 9424512"/>
              <a:gd name="connsiteX4892" fmla="*/ 12501437 w 15162205"/>
              <a:gd name="connsiteY4892" fmla="*/ 1617164 h 9424512"/>
              <a:gd name="connsiteX4893" fmla="*/ 10372160 w 15162205"/>
              <a:gd name="connsiteY4893" fmla="*/ 1617164 h 9424512"/>
              <a:gd name="connsiteX4894" fmla="*/ 10404420 w 15162205"/>
              <a:gd name="connsiteY4894" fmla="*/ 1633293 h 9424512"/>
              <a:gd name="connsiteX4895" fmla="*/ 10420552 w 15162205"/>
              <a:gd name="connsiteY4895" fmla="*/ 1617164 h 9424512"/>
              <a:gd name="connsiteX4896" fmla="*/ 7694432 w 15162205"/>
              <a:gd name="connsiteY4896" fmla="*/ 1617164 h 9424512"/>
              <a:gd name="connsiteX4897" fmla="*/ 7742824 w 15162205"/>
              <a:gd name="connsiteY4897" fmla="*/ 1633293 h 9424512"/>
              <a:gd name="connsiteX4898" fmla="*/ 7823478 w 15162205"/>
              <a:gd name="connsiteY4898" fmla="*/ 1665555 h 9424512"/>
              <a:gd name="connsiteX4899" fmla="*/ 7839610 w 15162205"/>
              <a:gd name="connsiteY4899" fmla="*/ 1649425 h 9424512"/>
              <a:gd name="connsiteX4900" fmla="*/ 1225947 w 15162205"/>
              <a:gd name="connsiteY4900" fmla="*/ 1617164 h 9424512"/>
              <a:gd name="connsiteX4901" fmla="*/ 1225947 w 15162205"/>
              <a:gd name="connsiteY4901" fmla="*/ 1633293 h 9424512"/>
              <a:gd name="connsiteX4902" fmla="*/ 1258209 w 15162205"/>
              <a:gd name="connsiteY4902" fmla="*/ 1633293 h 9424512"/>
              <a:gd name="connsiteX4903" fmla="*/ 1242078 w 15162205"/>
              <a:gd name="connsiteY4903" fmla="*/ 1617164 h 9424512"/>
              <a:gd name="connsiteX4904" fmla="*/ 1225947 w 15162205"/>
              <a:gd name="connsiteY4904" fmla="*/ 1617164 h 9424512"/>
              <a:gd name="connsiteX4905" fmla="*/ 10045509 w 15162205"/>
              <a:gd name="connsiteY4905" fmla="*/ 1609097 h 9424512"/>
              <a:gd name="connsiteX4906" fmla="*/ 10033410 w 15162205"/>
              <a:gd name="connsiteY4906" fmla="*/ 1617164 h 9424512"/>
              <a:gd name="connsiteX4907" fmla="*/ 10049543 w 15162205"/>
              <a:gd name="connsiteY4907" fmla="*/ 1617164 h 9424512"/>
              <a:gd name="connsiteX4908" fmla="*/ 10045509 w 15162205"/>
              <a:gd name="connsiteY4908" fmla="*/ 1609097 h 9424512"/>
              <a:gd name="connsiteX4909" fmla="*/ 1403388 w 15162205"/>
              <a:gd name="connsiteY4909" fmla="*/ 1609097 h 9424512"/>
              <a:gd name="connsiteX4910" fmla="*/ 1403388 w 15162205"/>
              <a:gd name="connsiteY4910" fmla="*/ 1617164 h 9424512"/>
              <a:gd name="connsiteX4911" fmla="*/ 1435650 w 15162205"/>
              <a:gd name="connsiteY4911" fmla="*/ 1633293 h 9424512"/>
              <a:gd name="connsiteX4912" fmla="*/ 1467914 w 15162205"/>
              <a:gd name="connsiteY4912" fmla="*/ 1633293 h 9424512"/>
              <a:gd name="connsiteX4913" fmla="*/ 1435650 w 15162205"/>
              <a:gd name="connsiteY4913" fmla="*/ 1617164 h 9424512"/>
              <a:gd name="connsiteX4914" fmla="*/ 1403388 w 15162205"/>
              <a:gd name="connsiteY4914" fmla="*/ 1609097 h 9424512"/>
              <a:gd name="connsiteX4915" fmla="*/ 10097934 w 15162205"/>
              <a:gd name="connsiteY4915" fmla="*/ 1601033 h 9424512"/>
              <a:gd name="connsiteX4916" fmla="*/ 10065673 w 15162205"/>
              <a:gd name="connsiteY4916" fmla="*/ 1617164 h 9424512"/>
              <a:gd name="connsiteX4917" fmla="*/ 10049543 w 15162205"/>
              <a:gd name="connsiteY4917" fmla="*/ 1633293 h 9424512"/>
              <a:gd name="connsiteX4918" fmla="*/ 10081804 w 15162205"/>
              <a:gd name="connsiteY4918" fmla="*/ 1633293 h 9424512"/>
              <a:gd name="connsiteX4919" fmla="*/ 10146326 w 15162205"/>
              <a:gd name="connsiteY4919" fmla="*/ 1633293 h 9424512"/>
              <a:gd name="connsiteX4920" fmla="*/ 10138261 w 15162205"/>
              <a:gd name="connsiteY4920" fmla="*/ 1609097 h 9424512"/>
              <a:gd name="connsiteX4921" fmla="*/ 10097934 w 15162205"/>
              <a:gd name="connsiteY4921" fmla="*/ 1601033 h 9424512"/>
              <a:gd name="connsiteX4922" fmla="*/ 9976952 w 15162205"/>
              <a:gd name="connsiteY4922" fmla="*/ 1601033 h 9424512"/>
              <a:gd name="connsiteX4923" fmla="*/ 9968888 w 15162205"/>
              <a:gd name="connsiteY4923" fmla="*/ 1617164 h 9424512"/>
              <a:gd name="connsiteX4924" fmla="*/ 9985019 w 15162205"/>
              <a:gd name="connsiteY4924" fmla="*/ 1617164 h 9424512"/>
              <a:gd name="connsiteX4925" fmla="*/ 10001149 w 15162205"/>
              <a:gd name="connsiteY4925" fmla="*/ 1617164 h 9424512"/>
              <a:gd name="connsiteX4926" fmla="*/ 9976952 w 15162205"/>
              <a:gd name="connsiteY4926" fmla="*/ 1601033 h 9424512"/>
              <a:gd name="connsiteX4927" fmla="*/ 7291160 w 15162205"/>
              <a:gd name="connsiteY4927" fmla="*/ 1601033 h 9424512"/>
              <a:gd name="connsiteX4928" fmla="*/ 7315356 w 15162205"/>
              <a:gd name="connsiteY4928" fmla="*/ 1625229 h 9424512"/>
              <a:gd name="connsiteX4929" fmla="*/ 7355686 w 15162205"/>
              <a:gd name="connsiteY4929" fmla="*/ 1649425 h 9424512"/>
              <a:gd name="connsiteX4930" fmla="*/ 7396010 w 15162205"/>
              <a:gd name="connsiteY4930" fmla="*/ 1665555 h 9424512"/>
              <a:gd name="connsiteX4931" fmla="*/ 7412142 w 15162205"/>
              <a:gd name="connsiteY4931" fmla="*/ 1673621 h 9424512"/>
              <a:gd name="connsiteX4932" fmla="*/ 7428273 w 15162205"/>
              <a:gd name="connsiteY4932" fmla="*/ 1681687 h 9424512"/>
              <a:gd name="connsiteX4933" fmla="*/ 7444404 w 15162205"/>
              <a:gd name="connsiteY4933" fmla="*/ 1697818 h 9424512"/>
              <a:gd name="connsiteX4934" fmla="*/ 7452468 w 15162205"/>
              <a:gd name="connsiteY4934" fmla="*/ 1681687 h 9424512"/>
              <a:gd name="connsiteX4935" fmla="*/ 7436338 w 15162205"/>
              <a:gd name="connsiteY4935" fmla="*/ 1649425 h 9424512"/>
              <a:gd name="connsiteX4936" fmla="*/ 7387946 w 15162205"/>
              <a:gd name="connsiteY4936" fmla="*/ 1633293 h 9424512"/>
              <a:gd name="connsiteX4937" fmla="*/ 7379881 w 15162205"/>
              <a:gd name="connsiteY4937" fmla="*/ 1625229 h 9424512"/>
              <a:gd name="connsiteX4938" fmla="*/ 7355686 w 15162205"/>
              <a:gd name="connsiteY4938" fmla="*/ 1617164 h 9424512"/>
              <a:gd name="connsiteX4939" fmla="*/ 10166490 w 15162205"/>
              <a:gd name="connsiteY4939" fmla="*/ 1588933 h 9424512"/>
              <a:gd name="connsiteX4940" fmla="*/ 10146326 w 15162205"/>
              <a:gd name="connsiteY4940" fmla="*/ 1617164 h 9424512"/>
              <a:gd name="connsiteX4941" fmla="*/ 10154393 w 15162205"/>
              <a:gd name="connsiteY4941" fmla="*/ 1633293 h 9424512"/>
              <a:gd name="connsiteX4942" fmla="*/ 10178590 w 15162205"/>
              <a:gd name="connsiteY4942" fmla="*/ 1633293 h 9424512"/>
              <a:gd name="connsiteX4943" fmla="*/ 10194719 w 15162205"/>
              <a:gd name="connsiteY4943" fmla="*/ 1617164 h 9424512"/>
              <a:gd name="connsiteX4944" fmla="*/ 10194719 w 15162205"/>
              <a:gd name="connsiteY4944" fmla="*/ 1601033 h 9424512"/>
              <a:gd name="connsiteX4945" fmla="*/ 10166490 w 15162205"/>
              <a:gd name="connsiteY4945" fmla="*/ 1588933 h 9424512"/>
              <a:gd name="connsiteX4946" fmla="*/ 7597647 w 15162205"/>
              <a:gd name="connsiteY4946" fmla="*/ 1584901 h 9424512"/>
              <a:gd name="connsiteX4947" fmla="*/ 7581518 w 15162205"/>
              <a:gd name="connsiteY4947" fmla="*/ 1617164 h 9424512"/>
              <a:gd name="connsiteX4948" fmla="*/ 7629910 w 15162205"/>
              <a:gd name="connsiteY4948" fmla="*/ 1633293 h 9424512"/>
              <a:gd name="connsiteX4949" fmla="*/ 7662170 w 15162205"/>
              <a:gd name="connsiteY4949" fmla="*/ 1633293 h 9424512"/>
              <a:gd name="connsiteX4950" fmla="*/ 7629910 w 15162205"/>
              <a:gd name="connsiteY4950" fmla="*/ 1617164 h 9424512"/>
              <a:gd name="connsiteX4951" fmla="*/ 7629910 w 15162205"/>
              <a:gd name="connsiteY4951" fmla="*/ 1601033 h 9424512"/>
              <a:gd name="connsiteX4952" fmla="*/ 6339438 w 15162205"/>
              <a:gd name="connsiteY4952" fmla="*/ 1584901 h 9424512"/>
              <a:gd name="connsiteX4953" fmla="*/ 6347504 w 15162205"/>
              <a:gd name="connsiteY4953" fmla="*/ 1601033 h 9424512"/>
              <a:gd name="connsiteX4954" fmla="*/ 6363633 w 15162205"/>
              <a:gd name="connsiteY4954" fmla="*/ 1617164 h 9424512"/>
              <a:gd name="connsiteX4955" fmla="*/ 6371702 w 15162205"/>
              <a:gd name="connsiteY4955" fmla="*/ 1601033 h 9424512"/>
              <a:gd name="connsiteX4956" fmla="*/ 1032379 w 15162205"/>
              <a:gd name="connsiteY4956" fmla="*/ 1584901 h 9424512"/>
              <a:gd name="connsiteX4957" fmla="*/ 1080771 w 15162205"/>
              <a:gd name="connsiteY4957" fmla="*/ 1649425 h 9424512"/>
              <a:gd name="connsiteX4958" fmla="*/ 1064637 w 15162205"/>
              <a:gd name="connsiteY4958" fmla="*/ 1633293 h 9424512"/>
              <a:gd name="connsiteX4959" fmla="*/ 1048508 w 15162205"/>
              <a:gd name="connsiteY4959" fmla="*/ 1633293 h 9424512"/>
              <a:gd name="connsiteX4960" fmla="*/ 1016245 w 15162205"/>
              <a:gd name="connsiteY4960" fmla="*/ 1601033 h 9424512"/>
              <a:gd name="connsiteX4961" fmla="*/ 1032379 w 15162205"/>
              <a:gd name="connsiteY4961" fmla="*/ 1584901 h 9424512"/>
              <a:gd name="connsiteX4962" fmla="*/ 9130083 w 15162205"/>
              <a:gd name="connsiteY4962" fmla="*/ 1568770 h 9424512"/>
              <a:gd name="connsiteX4963" fmla="*/ 9146213 w 15162205"/>
              <a:gd name="connsiteY4963" fmla="*/ 1584901 h 9424512"/>
              <a:gd name="connsiteX4964" fmla="*/ 9178474 w 15162205"/>
              <a:gd name="connsiteY4964" fmla="*/ 1568770 h 9424512"/>
              <a:gd name="connsiteX4965" fmla="*/ 9146213 w 15162205"/>
              <a:gd name="connsiteY4965" fmla="*/ 1568770 h 9424512"/>
              <a:gd name="connsiteX4966" fmla="*/ 6678187 w 15162205"/>
              <a:gd name="connsiteY4966" fmla="*/ 1568770 h 9424512"/>
              <a:gd name="connsiteX4967" fmla="*/ 6678187 w 15162205"/>
              <a:gd name="connsiteY4967" fmla="*/ 1601033 h 9424512"/>
              <a:gd name="connsiteX4968" fmla="*/ 6678187 w 15162205"/>
              <a:gd name="connsiteY4968" fmla="*/ 1617164 h 9424512"/>
              <a:gd name="connsiteX4969" fmla="*/ 6694318 w 15162205"/>
              <a:gd name="connsiteY4969" fmla="*/ 1633293 h 9424512"/>
              <a:gd name="connsiteX4970" fmla="*/ 6726579 w 15162205"/>
              <a:gd name="connsiteY4970" fmla="*/ 1633293 h 9424512"/>
              <a:gd name="connsiteX4971" fmla="*/ 6686251 w 15162205"/>
              <a:gd name="connsiteY4971" fmla="*/ 1584901 h 9424512"/>
              <a:gd name="connsiteX4972" fmla="*/ 6678187 w 15162205"/>
              <a:gd name="connsiteY4972" fmla="*/ 1568770 h 9424512"/>
              <a:gd name="connsiteX4973" fmla="*/ 5194148 w 15162205"/>
              <a:gd name="connsiteY4973" fmla="*/ 1568770 h 9424512"/>
              <a:gd name="connsiteX4974" fmla="*/ 5194148 w 15162205"/>
              <a:gd name="connsiteY4974" fmla="*/ 1584901 h 9424512"/>
              <a:gd name="connsiteX4975" fmla="*/ 5210277 w 15162205"/>
              <a:gd name="connsiteY4975" fmla="*/ 1576834 h 9424512"/>
              <a:gd name="connsiteX4976" fmla="*/ 5194148 w 15162205"/>
              <a:gd name="connsiteY4976" fmla="*/ 1568770 h 9424512"/>
              <a:gd name="connsiteX4977" fmla="*/ 10678644 w 15162205"/>
              <a:gd name="connsiteY4977" fmla="*/ 1552638 h 9424512"/>
              <a:gd name="connsiteX4978" fmla="*/ 10662515 w 15162205"/>
              <a:gd name="connsiteY4978" fmla="*/ 1568770 h 9424512"/>
              <a:gd name="connsiteX4979" fmla="*/ 10678644 w 15162205"/>
              <a:gd name="connsiteY4979" fmla="*/ 1584901 h 9424512"/>
              <a:gd name="connsiteX4980" fmla="*/ 10678644 w 15162205"/>
              <a:gd name="connsiteY4980" fmla="*/ 1552638 h 9424512"/>
              <a:gd name="connsiteX4981" fmla="*/ 8855857 w 15162205"/>
              <a:gd name="connsiteY4981" fmla="*/ 1552638 h 9424512"/>
              <a:gd name="connsiteX4982" fmla="*/ 8807463 w 15162205"/>
              <a:gd name="connsiteY4982" fmla="*/ 1568770 h 9424512"/>
              <a:gd name="connsiteX4983" fmla="*/ 8904250 w 15162205"/>
              <a:gd name="connsiteY4983" fmla="*/ 1568770 h 9424512"/>
              <a:gd name="connsiteX4984" fmla="*/ 8888118 w 15162205"/>
              <a:gd name="connsiteY4984" fmla="*/ 1552638 h 9424512"/>
              <a:gd name="connsiteX4985" fmla="*/ 7339552 w 15162205"/>
              <a:gd name="connsiteY4985" fmla="*/ 1552638 h 9424512"/>
              <a:gd name="connsiteX4986" fmla="*/ 7339552 w 15162205"/>
              <a:gd name="connsiteY4986" fmla="*/ 1568770 h 9424512"/>
              <a:gd name="connsiteX4987" fmla="*/ 7355686 w 15162205"/>
              <a:gd name="connsiteY4987" fmla="*/ 1552638 h 9424512"/>
              <a:gd name="connsiteX4988" fmla="*/ 7339552 w 15162205"/>
              <a:gd name="connsiteY4988" fmla="*/ 1552638 h 9424512"/>
              <a:gd name="connsiteX4989" fmla="*/ 5565156 w 15162205"/>
              <a:gd name="connsiteY4989" fmla="*/ 1552638 h 9424512"/>
              <a:gd name="connsiteX4990" fmla="*/ 5629681 w 15162205"/>
              <a:gd name="connsiteY4990" fmla="*/ 1633293 h 9424512"/>
              <a:gd name="connsiteX4991" fmla="*/ 5645810 w 15162205"/>
              <a:gd name="connsiteY4991" fmla="*/ 1633293 h 9424512"/>
              <a:gd name="connsiteX4992" fmla="*/ 5645810 w 15162205"/>
              <a:gd name="connsiteY4992" fmla="*/ 1617164 h 9424512"/>
              <a:gd name="connsiteX4993" fmla="*/ 5661940 w 15162205"/>
              <a:gd name="connsiteY4993" fmla="*/ 1625229 h 9424512"/>
              <a:gd name="connsiteX4994" fmla="*/ 5661940 w 15162205"/>
              <a:gd name="connsiteY4994" fmla="*/ 1633293 h 9424512"/>
              <a:gd name="connsiteX4995" fmla="*/ 5678070 w 15162205"/>
              <a:gd name="connsiteY4995" fmla="*/ 1641359 h 9424512"/>
              <a:gd name="connsiteX4996" fmla="*/ 5702268 w 15162205"/>
              <a:gd name="connsiteY4996" fmla="*/ 1649425 h 9424512"/>
              <a:gd name="connsiteX4997" fmla="*/ 5726464 w 15162205"/>
              <a:gd name="connsiteY4997" fmla="*/ 1665555 h 9424512"/>
              <a:gd name="connsiteX4998" fmla="*/ 5742595 w 15162205"/>
              <a:gd name="connsiteY4998" fmla="*/ 1665555 h 9424512"/>
              <a:gd name="connsiteX4999" fmla="*/ 5790987 w 15162205"/>
              <a:gd name="connsiteY4999" fmla="*/ 1697818 h 9424512"/>
              <a:gd name="connsiteX5000" fmla="*/ 5823250 w 15162205"/>
              <a:gd name="connsiteY5000" fmla="*/ 1722014 h 9424512"/>
              <a:gd name="connsiteX5001" fmla="*/ 5863578 w 15162205"/>
              <a:gd name="connsiteY5001" fmla="*/ 1762342 h 9424512"/>
              <a:gd name="connsiteX5002" fmla="*/ 5887774 w 15162205"/>
              <a:gd name="connsiteY5002" fmla="*/ 1794601 h 9424512"/>
              <a:gd name="connsiteX5003" fmla="*/ 5903904 w 15162205"/>
              <a:gd name="connsiteY5003" fmla="*/ 1778473 h 9424512"/>
              <a:gd name="connsiteX5004" fmla="*/ 5903904 w 15162205"/>
              <a:gd name="connsiteY5004" fmla="*/ 1762342 h 9424512"/>
              <a:gd name="connsiteX5005" fmla="*/ 5920036 w 15162205"/>
              <a:gd name="connsiteY5005" fmla="*/ 1762342 h 9424512"/>
              <a:gd name="connsiteX5006" fmla="*/ 5952296 w 15162205"/>
              <a:gd name="connsiteY5006" fmla="*/ 1778473 h 9424512"/>
              <a:gd name="connsiteX5007" fmla="*/ 5984558 w 15162205"/>
              <a:gd name="connsiteY5007" fmla="*/ 1810734 h 9424512"/>
              <a:gd name="connsiteX5008" fmla="*/ 5952296 w 15162205"/>
              <a:gd name="connsiteY5008" fmla="*/ 1762342 h 9424512"/>
              <a:gd name="connsiteX5009" fmla="*/ 5920036 w 15162205"/>
              <a:gd name="connsiteY5009" fmla="*/ 1738143 h 9424512"/>
              <a:gd name="connsiteX5010" fmla="*/ 5903904 w 15162205"/>
              <a:gd name="connsiteY5010" fmla="*/ 1730079 h 9424512"/>
              <a:gd name="connsiteX5011" fmla="*/ 5887774 w 15162205"/>
              <a:gd name="connsiteY5011" fmla="*/ 1730079 h 9424512"/>
              <a:gd name="connsiteX5012" fmla="*/ 5863578 w 15162205"/>
              <a:gd name="connsiteY5012" fmla="*/ 1705883 h 9424512"/>
              <a:gd name="connsiteX5013" fmla="*/ 5823250 w 15162205"/>
              <a:gd name="connsiteY5013" fmla="*/ 1665555 h 9424512"/>
              <a:gd name="connsiteX5014" fmla="*/ 5790987 w 15162205"/>
              <a:gd name="connsiteY5014" fmla="*/ 1665555 h 9424512"/>
              <a:gd name="connsiteX5015" fmla="*/ 5774858 w 15162205"/>
              <a:gd name="connsiteY5015" fmla="*/ 1649425 h 9424512"/>
              <a:gd name="connsiteX5016" fmla="*/ 5726464 w 15162205"/>
              <a:gd name="connsiteY5016" fmla="*/ 1617164 h 9424512"/>
              <a:gd name="connsiteX5017" fmla="*/ 5710332 w 15162205"/>
              <a:gd name="connsiteY5017" fmla="*/ 1609097 h 9424512"/>
              <a:gd name="connsiteX5018" fmla="*/ 5678070 w 15162205"/>
              <a:gd name="connsiteY5018" fmla="*/ 1601033 h 9424512"/>
              <a:gd name="connsiteX5019" fmla="*/ 5645810 w 15162205"/>
              <a:gd name="connsiteY5019" fmla="*/ 1592968 h 9424512"/>
              <a:gd name="connsiteX5020" fmla="*/ 5621614 w 15162205"/>
              <a:gd name="connsiteY5020" fmla="*/ 1584901 h 9424512"/>
              <a:gd name="connsiteX5021" fmla="*/ 5597416 w 15162205"/>
              <a:gd name="connsiteY5021" fmla="*/ 1568770 h 9424512"/>
              <a:gd name="connsiteX5022" fmla="*/ 5581286 w 15162205"/>
              <a:gd name="connsiteY5022" fmla="*/ 1568770 h 9424512"/>
              <a:gd name="connsiteX5023" fmla="*/ 5565156 w 15162205"/>
              <a:gd name="connsiteY5023" fmla="*/ 1552638 h 9424512"/>
              <a:gd name="connsiteX5024" fmla="*/ 1080771 w 15162205"/>
              <a:gd name="connsiteY5024" fmla="*/ 1552638 h 9424512"/>
              <a:gd name="connsiteX5025" fmla="*/ 1064637 w 15162205"/>
              <a:gd name="connsiteY5025" fmla="*/ 1568770 h 9424512"/>
              <a:gd name="connsiteX5026" fmla="*/ 1088837 w 15162205"/>
              <a:gd name="connsiteY5026" fmla="*/ 1568770 h 9424512"/>
              <a:gd name="connsiteX5027" fmla="*/ 1096900 w 15162205"/>
              <a:gd name="connsiteY5027" fmla="*/ 1568770 h 9424512"/>
              <a:gd name="connsiteX5028" fmla="*/ 1080771 w 15162205"/>
              <a:gd name="connsiteY5028" fmla="*/ 1552638 h 9424512"/>
              <a:gd name="connsiteX5029" fmla="*/ 983986 w 15162205"/>
              <a:gd name="connsiteY5029" fmla="*/ 1552638 h 9424512"/>
              <a:gd name="connsiteX5030" fmla="*/ 983986 w 15162205"/>
              <a:gd name="connsiteY5030" fmla="*/ 1568770 h 9424512"/>
              <a:gd name="connsiteX5031" fmla="*/ 1000115 w 15162205"/>
              <a:gd name="connsiteY5031" fmla="*/ 1552638 h 9424512"/>
              <a:gd name="connsiteX5032" fmla="*/ 983986 w 15162205"/>
              <a:gd name="connsiteY5032" fmla="*/ 1552638 h 9424512"/>
              <a:gd name="connsiteX5033" fmla="*/ 10694778 w 15162205"/>
              <a:gd name="connsiteY5033" fmla="*/ 1536509 h 9424512"/>
              <a:gd name="connsiteX5034" fmla="*/ 10710909 w 15162205"/>
              <a:gd name="connsiteY5034" fmla="*/ 1552638 h 9424512"/>
              <a:gd name="connsiteX5035" fmla="*/ 10710909 w 15162205"/>
              <a:gd name="connsiteY5035" fmla="*/ 1536509 h 9424512"/>
              <a:gd name="connsiteX5036" fmla="*/ 10694778 w 15162205"/>
              <a:gd name="connsiteY5036" fmla="*/ 1536509 h 9424512"/>
              <a:gd name="connsiteX5037" fmla="*/ 9968888 w 15162205"/>
              <a:gd name="connsiteY5037" fmla="*/ 1536509 h 9424512"/>
              <a:gd name="connsiteX5038" fmla="*/ 9968888 w 15162205"/>
              <a:gd name="connsiteY5038" fmla="*/ 1552638 h 9424512"/>
              <a:gd name="connsiteX5039" fmla="*/ 9985019 w 15162205"/>
              <a:gd name="connsiteY5039" fmla="*/ 1552638 h 9424512"/>
              <a:gd name="connsiteX5040" fmla="*/ 9985019 w 15162205"/>
              <a:gd name="connsiteY5040" fmla="*/ 1536509 h 9424512"/>
              <a:gd name="connsiteX5041" fmla="*/ 9968888 w 15162205"/>
              <a:gd name="connsiteY5041" fmla="*/ 1536509 h 9424512"/>
              <a:gd name="connsiteX5042" fmla="*/ 9928560 w 15162205"/>
              <a:gd name="connsiteY5042" fmla="*/ 1536509 h 9424512"/>
              <a:gd name="connsiteX5043" fmla="*/ 9920495 w 15162205"/>
              <a:gd name="connsiteY5043" fmla="*/ 1552638 h 9424512"/>
              <a:gd name="connsiteX5044" fmla="*/ 9936627 w 15162205"/>
              <a:gd name="connsiteY5044" fmla="*/ 1552638 h 9424512"/>
              <a:gd name="connsiteX5045" fmla="*/ 9928560 w 15162205"/>
              <a:gd name="connsiteY5045" fmla="*/ 1536509 h 9424512"/>
              <a:gd name="connsiteX5046" fmla="*/ 9484960 w 15162205"/>
              <a:gd name="connsiteY5046" fmla="*/ 1536509 h 9424512"/>
              <a:gd name="connsiteX5047" fmla="*/ 9549484 w 15162205"/>
              <a:gd name="connsiteY5047" fmla="*/ 1568770 h 9424512"/>
              <a:gd name="connsiteX5048" fmla="*/ 9565614 w 15162205"/>
              <a:gd name="connsiteY5048" fmla="*/ 1552638 h 9424512"/>
              <a:gd name="connsiteX5049" fmla="*/ 9549484 w 15162205"/>
              <a:gd name="connsiteY5049" fmla="*/ 1536509 h 9424512"/>
              <a:gd name="connsiteX5050" fmla="*/ 9501092 w 15162205"/>
              <a:gd name="connsiteY5050" fmla="*/ 1536509 h 9424512"/>
              <a:gd name="connsiteX5051" fmla="*/ 9484960 w 15162205"/>
              <a:gd name="connsiteY5051" fmla="*/ 1536509 h 9424512"/>
              <a:gd name="connsiteX5052" fmla="*/ 9355914 w 15162205"/>
              <a:gd name="connsiteY5052" fmla="*/ 1536509 h 9424512"/>
              <a:gd name="connsiteX5053" fmla="*/ 9372046 w 15162205"/>
              <a:gd name="connsiteY5053" fmla="*/ 1568770 h 9424512"/>
              <a:gd name="connsiteX5054" fmla="*/ 9428505 w 15162205"/>
              <a:gd name="connsiteY5054" fmla="*/ 1568770 h 9424512"/>
              <a:gd name="connsiteX5055" fmla="*/ 9452700 w 15162205"/>
              <a:gd name="connsiteY5055" fmla="*/ 1552638 h 9424512"/>
              <a:gd name="connsiteX5056" fmla="*/ 9436568 w 15162205"/>
              <a:gd name="connsiteY5056" fmla="*/ 1536509 h 9424512"/>
              <a:gd name="connsiteX5057" fmla="*/ 9404306 w 15162205"/>
              <a:gd name="connsiteY5057" fmla="*/ 1536509 h 9424512"/>
              <a:gd name="connsiteX5058" fmla="*/ 9355914 w 15162205"/>
              <a:gd name="connsiteY5058" fmla="*/ 1536509 h 9424512"/>
              <a:gd name="connsiteX5059" fmla="*/ 7129852 w 15162205"/>
              <a:gd name="connsiteY5059" fmla="*/ 1536509 h 9424512"/>
              <a:gd name="connsiteX5060" fmla="*/ 7129852 w 15162205"/>
              <a:gd name="connsiteY5060" fmla="*/ 1544574 h 9424512"/>
              <a:gd name="connsiteX5061" fmla="*/ 7145982 w 15162205"/>
              <a:gd name="connsiteY5061" fmla="*/ 1552638 h 9424512"/>
              <a:gd name="connsiteX5062" fmla="*/ 6565272 w 15162205"/>
              <a:gd name="connsiteY5062" fmla="*/ 1536509 h 9424512"/>
              <a:gd name="connsiteX5063" fmla="*/ 6565272 w 15162205"/>
              <a:gd name="connsiteY5063" fmla="*/ 1552638 h 9424512"/>
              <a:gd name="connsiteX5064" fmla="*/ 6565272 w 15162205"/>
              <a:gd name="connsiteY5064" fmla="*/ 1568770 h 9424512"/>
              <a:gd name="connsiteX5065" fmla="*/ 6613664 w 15162205"/>
              <a:gd name="connsiteY5065" fmla="*/ 1568770 h 9424512"/>
              <a:gd name="connsiteX5066" fmla="*/ 6629792 w 15162205"/>
              <a:gd name="connsiteY5066" fmla="*/ 1571459 h 9424512"/>
              <a:gd name="connsiteX5067" fmla="*/ 6613664 w 15162205"/>
              <a:gd name="connsiteY5067" fmla="*/ 1560705 h 9424512"/>
              <a:gd name="connsiteX5068" fmla="*/ 6581400 w 15162205"/>
              <a:gd name="connsiteY5068" fmla="*/ 1536509 h 9424512"/>
              <a:gd name="connsiteX5069" fmla="*/ 1048508 w 15162205"/>
              <a:gd name="connsiteY5069" fmla="*/ 1536509 h 9424512"/>
              <a:gd name="connsiteX5070" fmla="*/ 1048508 w 15162205"/>
              <a:gd name="connsiteY5070" fmla="*/ 1552638 h 9424512"/>
              <a:gd name="connsiteX5071" fmla="*/ 1064637 w 15162205"/>
              <a:gd name="connsiteY5071" fmla="*/ 1536509 h 9424512"/>
              <a:gd name="connsiteX5072" fmla="*/ 1048508 w 15162205"/>
              <a:gd name="connsiteY5072" fmla="*/ 1536509 h 9424512"/>
              <a:gd name="connsiteX5073" fmla="*/ 951721 w 15162205"/>
              <a:gd name="connsiteY5073" fmla="*/ 1536509 h 9424512"/>
              <a:gd name="connsiteX5074" fmla="*/ 967854 w 15162205"/>
              <a:gd name="connsiteY5074" fmla="*/ 1552638 h 9424512"/>
              <a:gd name="connsiteX5075" fmla="*/ 967854 w 15162205"/>
              <a:gd name="connsiteY5075" fmla="*/ 1536509 h 9424512"/>
              <a:gd name="connsiteX5076" fmla="*/ 951721 w 15162205"/>
              <a:gd name="connsiteY5076" fmla="*/ 1536509 h 9424512"/>
              <a:gd name="connsiteX5077" fmla="*/ 6904020 w 15162205"/>
              <a:gd name="connsiteY5077" fmla="*/ 1520377 h 9424512"/>
              <a:gd name="connsiteX5078" fmla="*/ 6936281 w 15162205"/>
              <a:gd name="connsiteY5078" fmla="*/ 1552638 h 9424512"/>
              <a:gd name="connsiteX5079" fmla="*/ 7016936 w 15162205"/>
              <a:gd name="connsiteY5079" fmla="*/ 1568770 h 9424512"/>
              <a:gd name="connsiteX5080" fmla="*/ 6952413 w 15162205"/>
              <a:gd name="connsiteY5080" fmla="*/ 1536509 h 9424512"/>
              <a:gd name="connsiteX5081" fmla="*/ 6920150 w 15162205"/>
              <a:gd name="connsiteY5081" fmla="*/ 1520377 h 9424512"/>
              <a:gd name="connsiteX5082" fmla="*/ 6904020 w 15162205"/>
              <a:gd name="connsiteY5082" fmla="*/ 1520377 h 9424512"/>
              <a:gd name="connsiteX5083" fmla="*/ 9694664 w 15162205"/>
              <a:gd name="connsiteY5083" fmla="*/ 1504246 h 9424512"/>
              <a:gd name="connsiteX5084" fmla="*/ 9694664 w 15162205"/>
              <a:gd name="connsiteY5084" fmla="*/ 1520377 h 9424512"/>
              <a:gd name="connsiteX5085" fmla="*/ 9710793 w 15162205"/>
              <a:gd name="connsiteY5085" fmla="*/ 1504246 h 9424512"/>
              <a:gd name="connsiteX5086" fmla="*/ 9694664 w 15162205"/>
              <a:gd name="connsiteY5086" fmla="*/ 1504246 h 9424512"/>
              <a:gd name="connsiteX5087" fmla="*/ 9565614 w 15162205"/>
              <a:gd name="connsiteY5087" fmla="*/ 1504246 h 9424512"/>
              <a:gd name="connsiteX5088" fmla="*/ 9630138 w 15162205"/>
              <a:gd name="connsiteY5088" fmla="*/ 1520377 h 9424512"/>
              <a:gd name="connsiteX5089" fmla="*/ 9662401 w 15162205"/>
              <a:gd name="connsiteY5089" fmla="*/ 1504246 h 9424512"/>
              <a:gd name="connsiteX5090" fmla="*/ 9646270 w 15162205"/>
              <a:gd name="connsiteY5090" fmla="*/ 1504246 h 9424512"/>
              <a:gd name="connsiteX5091" fmla="*/ 9630138 w 15162205"/>
              <a:gd name="connsiteY5091" fmla="*/ 1504246 h 9424512"/>
              <a:gd name="connsiteX5092" fmla="*/ 9614009 w 15162205"/>
              <a:gd name="connsiteY5092" fmla="*/ 1504246 h 9424512"/>
              <a:gd name="connsiteX5093" fmla="*/ 7839610 w 15162205"/>
              <a:gd name="connsiteY5093" fmla="*/ 1504246 h 9424512"/>
              <a:gd name="connsiteX5094" fmla="*/ 7823478 w 15162205"/>
              <a:gd name="connsiteY5094" fmla="*/ 1512314 h 9424512"/>
              <a:gd name="connsiteX5095" fmla="*/ 7839610 w 15162205"/>
              <a:gd name="connsiteY5095" fmla="*/ 1520377 h 9424512"/>
              <a:gd name="connsiteX5096" fmla="*/ 7855741 w 15162205"/>
              <a:gd name="connsiteY5096" fmla="*/ 1504246 h 9424512"/>
              <a:gd name="connsiteX5097" fmla="*/ 7839610 w 15162205"/>
              <a:gd name="connsiteY5097" fmla="*/ 1504246 h 9424512"/>
              <a:gd name="connsiteX5098" fmla="*/ 758152 w 15162205"/>
              <a:gd name="connsiteY5098" fmla="*/ 1504246 h 9424512"/>
              <a:gd name="connsiteX5099" fmla="*/ 766218 w 15162205"/>
              <a:gd name="connsiteY5099" fmla="*/ 1504246 h 9424512"/>
              <a:gd name="connsiteX5100" fmla="*/ 774282 w 15162205"/>
              <a:gd name="connsiteY5100" fmla="*/ 1504246 h 9424512"/>
              <a:gd name="connsiteX5101" fmla="*/ 774282 w 15162205"/>
              <a:gd name="connsiteY5101" fmla="*/ 1520377 h 9424512"/>
              <a:gd name="connsiteX5102" fmla="*/ 758152 w 15162205"/>
              <a:gd name="connsiteY5102" fmla="*/ 1504246 h 9424512"/>
              <a:gd name="connsiteX5103" fmla="*/ 9432536 w 15162205"/>
              <a:gd name="connsiteY5103" fmla="*/ 1492148 h 9424512"/>
              <a:gd name="connsiteX5104" fmla="*/ 9412372 w 15162205"/>
              <a:gd name="connsiteY5104" fmla="*/ 1496180 h 9424512"/>
              <a:gd name="connsiteX5105" fmla="*/ 9452700 w 15162205"/>
              <a:gd name="connsiteY5105" fmla="*/ 1504246 h 9424512"/>
              <a:gd name="connsiteX5106" fmla="*/ 9517223 w 15162205"/>
              <a:gd name="connsiteY5106" fmla="*/ 1520377 h 9424512"/>
              <a:gd name="connsiteX5107" fmla="*/ 9533355 w 15162205"/>
              <a:gd name="connsiteY5107" fmla="*/ 1512314 h 9424512"/>
              <a:gd name="connsiteX5108" fmla="*/ 9476896 w 15162205"/>
              <a:gd name="connsiteY5108" fmla="*/ 1496180 h 9424512"/>
              <a:gd name="connsiteX5109" fmla="*/ 9432536 w 15162205"/>
              <a:gd name="connsiteY5109" fmla="*/ 1492148 h 9424512"/>
              <a:gd name="connsiteX5110" fmla="*/ 7871873 w 15162205"/>
              <a:gd name="connsiteY5110" fmla="*/ 1488116 h 9424512"/>
              <a:gd name="connsiteX5111" fmla="*/ 7871873 w 15162205"/>
              <a:gd name="connsiteY5111" fmla="*/ 1504246 h 9424512"/>
              <a:gd name="connsiteX5112" fmla="*/ 7888004 w 15162205"/>
              <a:gd name="connsiteY5112" fmla="*/ 1504246 h 9424512"/>
              <a:gd name="connsiteX5113" fmla="*/ 7871873 w 15162205"/>
              <a:gd name="connsiteY5113" fmla="*/ 1488116 h 9424512"/>
              <a:gd name="connsiteX5114" fmla="*/ 6162000 w 15162205"/>
              <a:gd name="connsiteY5114" fmla="*/ 1488116 h 9424512"/>
              <a:gd name="connsiteX5115" fmla="*/ 6210391 w 15162205"/>
              <a:gd name="connsiteY5115" fmla="*/ 1520377 h 9424512"/>
              <a:gd name="connsiteX5116" fmla="*/ 6226523 w 15162205"/>
              <a:gd name="connsiteY5116" fmla="*/ 1528442 h 9424512"/>
              <a:gd name="connsiteX5117" fmla="*/ 6258783 w 15162205"/>
              <a:gd name="connsiteY5117" fmla="*/ 1552638 h 9424512"/>
              <a:gd name="connsiteX5118" fmla="*/ 6291046 w 15162205"/>
              <a:gd name="connsiteY5118" fmla="*/ 1552638 h 9424512"/>
              <a:gd name="connsiteX5119" fmla="*/ 6226523 w 15162205"/>
              <a:gd name="connsiteY5119" fmla="*/ 1520377 h 9424512"/>
              <a:gd name="connsiteX5120" fmla="*/ 6162000 w 15162205"/>
              <a:gd name="connsiteY5120" fmla="*/ 1488116 h 9424512"/>
              <a:gd name="connsiteX5121" fmla="*/ 10235047 w 15162205"/>
              <a:gd name="connsiteY5121" fmla="*/ 1480051 h 9424512"/>
              <a:gd name="connsiteX5122" fmla="*/ 10194719 w 15162205"/>
              <a:gd name="connsiteY5122" fmla="*/ 1488116 h 9424512"/>
              <a:gd name="connsiteX5123" fmla="*/ 10210848 w 15162205"/>
              <a:gd name="connsiteY5123" fmla="*/ 1504246 h 9424512"/>
              <a:gd name="connsiteX5124" fmla="*/ 10275374 w 15162205"/>
              <a:gd name="connsiteY5124" fmla="*/ 1504246 h 9424512"/>
              <a:gd name="connsiteX5125" fmla="*/ 10259243 w 15162205"/>
              <a:gd name="connsiteY5125" fmla="*/ 1488116 h 9424512"/>
              <a:gd name="connsiteX5126" fmla="*/ 10235047 w 15162205"/>
              <a:gd name="connsiteY5126" fmla="*/ 1480051 h 9424512"/>
              <a:gd name="connsiteX5127" fmla="*/ 7936396 w 15162205"/>
              <a:gd name="connsiteY5127" fmla="*/ 1471984 h 9424512"/>
              <a:gd name="connsiteX5128" fmla="*/ 7936396 w 15162205"/>
              <a:gd name="connsiteY5128" fmla="*/ 1504246 h 9424512"/>
              <a:gd name="connsiteX5129" fmla="*/ 7920264 w 15162205"/>
              <a:gd name="connsiteY5129" fmla="*/ 1488116 h 9424512"/>
              <a:gd name="connsiteX5130" fmla="*/ 7904136 w 15162205"/>
              <a:gd name="connsiteY5130" fmla="*/ 1488116 h 9424512"/>
              <a:gd name="connsiteX5131" fmla="*/ 7936396 w 15162205"/>
              <a:gd name="connsiteY5131" fmla="*/ 1520377 h 9424512"/>
              <a:gd name="connsiteX5132" fmla="*/ 7968658 w 15162205"/>
              <a:gd name="connsiteY5132" fmla="*/ 1520377 h 9424512"/>
              <a:gd name="connsiteX5133" fmla="*/ 8008986 w 15162205"/>
              <a:gd name="connsiteY5133" fmla="*/ 1520377 h 9424512"/>
              <a:gd name="connsiteX5134" fmla="*/ 8017050 w 15162205"/>
              <a:gd name="connsiteY5134" fmla="*/ 1504246 h 9424512"/>
              <a:gd name="connsiteX5135" fmla="*/ 8097704 w 15162205"/>
              <a:gd name="connsiteY5135" fmla="*/ 1536509 h 9424512"/>
              <a:gd name="connsiteX5136" fmla="*/ 8146098 w 15162205"/>
              <a:gd name="connsiteY5136" fmla="*/ 1536509 h 9424512"/>
              <a:gd name="connsiteX5137" fmla="*/ 8129966 w 15162205"/>
              <a:gd name="connsiteY5137" fmla="*/ 1504246 h 9424512"/>
              <a:gd name="connsiteX5138" fmla="*/ 8017050 w 15162205"/>
              <a:gd name="connsiteY5138" fmla="*/ 1504246 h 9424512"/>
              <a:gd name="connsiteX5139" fmla="*/ 7984790 w 15162205"/>
              <a:gd name="connsiteY5139" fmla="*/ 1471984 h 9424512"/>
              <a:gd name="connsiteX5140" fmla="*/ 7613778 w 15162205"/>
              <a:gd name="connsiteY5140" fmla="*/ 1471984 h 9424512"/>
              <a:gd name="connsiteX5141" fmla="*/ 7613778 w 15162205"/>
              <a:gd name="connsiteY5141" fmla="*/ 1488116 h 9424512"/>
              <a:gd name="connsiteX5142" fmla="*/ 7629910 w 15162205"/>
              <a:gd name="connsiteY5142" fmla="*/ 1488116 h 9424512"/>
              <a:gd name="connsiteX5143" fmla="*/ 7637975 w 15162205"/>
              <a:gd name="connsiteY5143" fmla="*/ 1480051 h 9424512"/>
              <a:gd name="connsiteX5144" fmla="*/ 7613778 w 15162205"/>
              <a:gd name="connsiteY5144" fmla="*/ 1471984 h 9424512"/>
              <a:gd name="connsiteX5145" fmla="*/ 11872332 w 15162205"/>
              <a:gd name="connsiteY5145" fmla="*/ 1455855 h 9424512"/>
              <a:gd name="connsiteX5146" fmla="*/ 11888462 w 15162205"/>
              <a:gd name="connsiteY5146" fmla="*/ 1488116 h 9424512"/>
              <a:gd name="connsiteX5147" fmla="*/ 11936856 w 15162205"/>
              <a:gd name="connsiteY5147" fmla="*/ 1488116 h 9424512"/>
              <a:gd name="connsiteX5148" fmla="*/ 7565386 w 15162205"/>
              <a:gd name="connsiteY5148" fmla="*/ 1455855 h 9424512"/>
              <a:gd name="connsiteX5149" fmla="*/ 7565386 w 15162205"/>
              <a:gd name="connsiteY5149" fmla="*/ 1471984 h 9424512"/>
              <a:gd name="connsiteX5150" fmla="*/ 7581518 w 15162205"/>
              <a:gd name="connsiteY5150" fmla="*/ 1488116 h 9424512"/>
              <a:gd name="connsiteX5151" fmla="*/ 7589582 w 15162205"/>
              <a:gd name="connsiteY5151" fmla="*/ 1463920 h 9424512"/>
              <a:gd name="connsiteX5152" fmla="*/ 7565386 w 15162205"/>
              <a:gd name="connsiteY5152" fmla="*/ 1455855 h 9424512"/>
              <a:gd name="connsiteX5153" fmla="*/ 9545452 w 15162205"/>
              <a:gd name="connsiteY5153" fmla="*/ 1447788 h 9424512"/>
              <a:gd name="connsiteX5154" fmla="*/ 9533355 w 15162205"/>
              <a:gd name="connsiteY5154" fmla="*/ 1455855 h 9424512"/>
              <a:gd name="connsiteX5155" fmla="*/ 9549484 w 15162205"/>
              <a:gd name="connsiteY5155" fmla="*/ 1455855 h 9424512"/>
              <a:gd name="connsiteX5156" fmla="*/ 9545452 w 15162205"/>
              <a:gd name="connsiteY5156" fmla="*/ 1447788 h 9424512"/>
              <a:gd name="connsiteX5157" fmla="*/ 11952985 w 15162205"/>
              <a:gd name="connsiteY5157" fmla="*/ 1439723 h 9424512"/>
              <a:gd name="connsiteX5158" fmla="*/ 11936856 w 15162205"/>
              <a:gd name="connsiteY5158" fmla="*/ 1447788 h 9424512"/>
              <a:gd name="connsiteX5159" fmla="*/ 11936856 w 15162205"/>
              <a:gd name="connsiteY5159" fmla="*/ 1471984 h 9424512"/>
              <a:gd name="connsiteX5160" fmla="*/ 11961052 w 15162205"/>
              <a:gd name="connsiteY5160" fmla="*/ 1488116 h 9424512"/>
              <a:gd name="connsiteX5161" fmla="*/ 11969118 w 15162205"/>
              <a:gd name="connsiteY5161" fmla="*/ 1463920 h 9424512"/>
              <a:gd name="connsiteX5162" fmla="*/ 11952985 w 15162205"/>
              <a:gd name="connsiteY5162" fmla="*/ 1439723 h 9424512"/>
              <a:gd name="connsiteX5163" fmla="*/ 11678760 w 15162205"/>
              <a:gd name="connsiteY5163" fmla="*/ 1439723 h 9424512"/>
              <a:gd name="connsiteX5164" fmla="*/ 11694892 w 15162205"/>
              <a:gd name="connsiteY5164" fmla="*/ 1455855 h 9424512"/>
              <a:gd name="connsiteX5165" fmla="*/ 11711023 w 15162205"/>
              <a:gd name="connsiteY5165" fmla="*/ 1439723 h 9424512"/>
              <a:gd name="connsiteX5166" fmla="*/ 11694892 w 15162205"/>
              <a:gd name="connsiteY5166" fmla="*/ 1439723 h 9424512"/>
              <a:gd name="connsiteX5167" fmla="*/ 11678760 w 15162205"/>
              <a:gd name="connsiteY5167" fmla="*/ 1439723 h 9424512"/>
              <a:gd name="connsiteX5168" fmla="*/ 10969004 w 15162205"/>
              <a:gd name="connsiteY5168" fmla="*/ 1439723 h 9424512"/>
              <a:gd name="connsiteX5169" fmla="*/ 10985133 w 15162205"/>
              <a:gd name="connsiteY5169" fmla="*/ 1439723 h 9424512"/>
              <a:gd name="connsiteX5170" fmla="*/ 11001262 w 15162205"/>
              <a:gd name="connsiteY5170" fmla="*/ 1439723 h 9424512"/>
              <a:gd name="connsiteX5171" fmla="*/ 10993198 w 15162205"/>
              <a:gd name="connsiteY5171" fmla="*/ 1455855 h 9424512"/>
              <a:gd name="connsiteX5172" fmla="*/ 10985133 w 15162205"/>
              <a:gd name="connsiteY5172" fmla="*/ 1455855 h 9424512"/>
              <a:gd name="connsiteX5173" fmla="*/ 10969004 w 15162205"/>
              <a:gd name="connsiteY5173" fmla="*/ 1439723 h 9424512"/>
              <a:gd name="connsiteX5174" fmla="*/ 9985019 w 15162205"/>
              <a:gd name="connsiteY5174" fmla="*/ 1439723 h 9424512"/>
              <a:gd name="connsiteX5175" fmla="*/ 9952756 w 15162205"/>
              <a:gd name="connsiteY5175" fmla="*/ 1447788 h 9424512"/>
              <a:gd name="connsiteX5176" fmla="*/ 9985019 w 15162205"/>
              <a:gd name="connsiteY5176" fmla="*/ 1455855 h 9424512"/>
              <a:gd name="connsiteX5177" fmla="*/ 10017281 w 15162205"/>
              <a:gd name="connsiteY5177" fmla="*/ 1439723 h 9424512"/>
              <a:gd name="connsiteX5178" fmla="*/ 9678532 w 15162205"/>
              <a:gd name="connsiteY5178" fmla="*/ 1439723 h 9424512"/>
              <a:gd name="connsiteX5179" fmla="*/ 9678532 w 15162205"/>
              <a:gd name="connsiteY5179" fmla="*/ 1455855 h 9424512"/>
              <a:gd name="connsiteX5180" fmla="*/ 9694664 w 15162205"/>
              <a:gd name="connsiteY5180" fmla="*/ 1455855 h 9424512"/>
              <a:gd name="connsiteX5181" fmla="*/ 9694664 w 15162205"/>
              <a:gd name="connsiteY5181" fmla="*/ 1447788 h 9424512"/>
              <a:gd name="connsiteX5182" fmla="*/ 9694664 w 15162205"/>
              <a:gd name="connsiteY5182" fmla="*/ 1439723 h 9424512"/>
              <a:gd name="connsiteX5183" fmla="*/ 9565614 w 15162205"/>
              <a:gd name="connsiteY5183" fmla="*/ 1439723 h 9424512"/>
              <a:gd name="connsiteX5184" fmla="*/ 9581747 w 15162205"/>
              <a:gd name="connsiteY5184" fmla="*/ 1455855 h 9424512"/>
              <a:gd name="connsiteX5185" fmla="*/ 9581747 w 15162205"/>
              <a:gd name="connsiteY5185" fmla="*/ 1439723 h 9424512"/>
              <a:gd name="connsiteX5186" fmla="*/ 8565500 w 15162205"/>
              <a:gd name="connsiteY5186" fmla="*/ 1439723 h 9424512"/>
              <a:gd name="connsiteX5187" fmla="*/ 8597763 w 15162205"/>
              <a:gd name="connsiteY5187" fmla="*/ 1471984 h 9424512"/>
              <a:gd name="connsiteX5188" fmla="*/ 8775204 w 15162205"/>
              <a:gd name="connsiteY5188" fmla="*/ 1488116 h 9424512"/>
              <a:gd name="connsiteX5189" fmla="*/ 8920379 w 15162205"/>
              <a:gd name="connsiteY5189" fmla="*/ 1471984 h 9424512"/>
              <a:gd name="connsiteX5190" fmla="*/ 8807463 w 15162205"/>
              <a:gd name="connsiteY5190" fmla="*/ 1471984 h 9424512"/>
              <a:gd name="connsiteX5191" fmla="*/ 8791333 w 15162205"/>
              <a:gd name="connsiteY5191" fmla="*/ 1471984 h 9424512"/>
              <a:gd name="connsiteX5192" fmla="*/ 8646155 w 15162205"/>
              <a:gd name="connsiteY5192" fmla="*/ 1439723 h 9424512"/>
              <a:gd name="connsiteX5193" fmla="*/ 8621959 w 15162205"/>
              <a:gd name="connsiteY5193" fmla="*/ 1439723 h 9424512"/>
              <a:gd name="connsiteX5194" fmla="*/ 8565500 w 15162205"/>
              <a:gd name="connsiteY5194" fmla="*/ 1439723 h 9424512"/>
              <a:gd name="connsiteX5195" fmla="*/ 7936396 w 15162205"/>
              <a:gd name="connsiteY5195" fmla="*/ 1439723 h 9424512"/>
              <a:gd name="connsiteX5196" fmla="*/ 7936396 w 15162205"/>
              <a:gd name="connsiteY5196" fmla="*/ 1455855 h 9424512"/>
              <a:gd name="connsiteX5197" fmla="*/ 7944460 w 15162205"/>
              <a:gd name="connsiteY5197" fmla="*/ 1455855 h 9424512"/>
              <a:gd name="connsiteX5198" fmla="*/ 7952528 w 15162205"/>
              <a:gd name="connsiteY5198" fmla="*/ 1439723 h 9424512"/>
              <a:gd name="connsiteX5199" fmla="*/ 7936396 w 15162205"/>
              <a:gd name="connsiteY5199" fmla="*/ 1439723 h 9424512"/>
              <a:gd name="connsiteX5200" fmla="*/ 7629910 w 15162205"/>
              <a:gd name="connsiteY5200" fmla="*/ 1439723 h 9424512"/>
              <a:gd name="connsiteX5201" fmla="*/ 7629910 w 15162205"/>
              <a:gd name="connsiteY5201" fmla="*/ 1455855 h 9424512"/>
              <a:gd name="connsiteX5202" fmla="*/ 7646040 w 15162205"/>
              <a:gd name="connsiteY5202" fmla="*/ 1455855 h 9424512"/>
              <a:gd name="connsiteX5203" fmla="*/ 7629910 w 15162205"/>
              <a:gd name="connsiteY5203" fmla="*/ 1439723 h 9424512"/>
              <a:gd name="connsiteX5204" fmla="*/ 7549256 w 15162205"/>
              <a:gd name="connsiteY5204" fmla="*/ 1439723 h 9424512"/>
              <a:gd name="connsiteX5205" fmla="*/ 7533123 w 15162205"/>
              <a:gd name="connsiteY5205" fmla="*/ 1447788 h 9424512"/>
              <a:gd name="connsiteX5206" fmla="*/ 7516992 w 15162205"/>
              <a:gd name="connsiteY5206" fmla="*/ 1455855 h 9424512"/>
              <a:gd name="connsiteX5207" fmla="*/ 7533123 w 15162205"/>
              <a:gd name="connsiteY5207" fmla="*/ 1471984 h 9424512"/>
              <a:gd name="connsiteX5208" fmla="*/ 7533123 w 15162205"/>
              <a:gd name="connsiteY5208" fmla="*/ 1488116 h 9424512"/>
              <a:gd name="connsiteX5209" fmla="*/ 7549256 w 15162205"/>
              <a:gd name="connsiteY5209" fmla="*/ 1471984 h 9424512"/>
              <a:gd name="connsiteX5210" fmla="*/ 1500173 w 15162205"/>
              <a:gd name="connsiteY5210" fmla="*/ 1439723 h 9424512"/>
              <a:gd name="connsiteX5211" fmla="*/ 1532433 w 15162205"/>
              <a:gd name="connsiteY5211" fmla="*/ 1455855 h 9424512"/>
              <a:gd name="connsiteX5212" fmla="*/ 1532433 w 15162205"/>
              <a:gd name="connsiteY5212" fmla="*/ 1447788 h 9424512"/>
              <a:gd name="connsiteX5213" fmla="*/ 1500173 w 15162205"/>
              <a:gd name="connsiteY5213" fmla="*/ 1439723 h 9424512"/>
              <a:gd name="connsiteX5214" fmla="*/ 12082034 w 15162205"/>
              <a:gd name="connsiteY5214" fmla="*/ 1433674 h 9424512"/>
              <a:gd name="connsiteX5215" fmla="*/ 12090098 w 15162205"/>
              <a:gd name="connsiteY5215" fmla="*/ 1439723 h 9424512"/>
              <a:gd name="connsiteX5216" fmla="*/ 12082034 w 15162205"/>
              <a:gd name="connsiteY5216" fmla="*/ 1480051 h 9424512"/>
              <a:gd name="connsiteX5217" fmla="*/ 12033641 w 15162205"/>
              <a:gd name="connsiteY5217" fmla="*/ 1504246 h 9424512"/>
              <a:gd name="connsiteX5218" fmla="*/ 12017510 w 15162205"/>
              <a:gd name="connsiteY5218" fmla="*/ 1504246 h 9424512"/>
              <a:gd name="connsiteX5219" fmla="*/ 12033641 w 15162205"/>
              <a:gd name="connsiteY5219" fmla="*/ 1488116 h 9424512"/>
              <a:gd name="connsiteX5220" fmla="*/ 12073969 w 15162205"/>
              <a:gd name="connsiteY5220" fmla="*/ 1447788 h 9424512"/>
              <a:gd name="connsiteX5221" fmla="*/ 12082034 w 15162205"/>
              <a:gd name="connsiteY5221" fmla="*/ 1433674 h 9424512"/>
              <a:gd name="connsiteX5222" fmla="*/ 11436797 w 15162205"/>
              <a:gd name="connsiteY5222" fmla="*/ 1423592 h 9424512"/>
              <a:gd name="connsiteX5223" fmla="*/ 11452929 w 15162205"/>
              <a:gd name="connsiteY5223" fmla="*/ 1439723 h 9424512"/>
              <a:gd name="connsiteX5224" fmla="*/ 11485192 w 15162205"/>
              <a:gd name="connsiteY5224" fmla="*/ 1455855 h 9424512"/>
              <a:gd name="connsiteX5225" fmla="*/ 11420666 w 15162205"/>
              <a:gd name="connsiteY5225" fmla="*/ 1455855 h 9424512"/>
              <a:gd name="connsiteX5226" fmla="*/ 11420666 w 15162205"/>
              <a:gd name="connsiteY5226" fmla="*/ 1447788 h 9424512"/>
              <a:gd name="connsiteX5227" fmla="*/ 11428733 w 15162205"/>
              <a:gd name="connsiteY5227" fmla="*/ 1431659 h 9424512"/>
              <a:gd name="connsiteX5228" fmla="*/ 11436797 w 15162205"/>
              <a:gd name="connsiteY5228" fmla="*/ 1423592 h 9424512"/>
              <a:gd name="connsiteX5229" fmla="*/ 10130197 w 15162205"/>
              <a:gd name="connsiteY5229" fmla="*/ 1423592 h 9424512"/>
              <a:gd name="connsiteX5230" fmla="*/ 10130197 w 15162205"/>
              <a:gd name="connsiteY5230" fmla="*/ 1439723 h 9424512"/>
              <a:gd name="connsiteX5231" fmla="*/ 10146326 w 15162205"/>
              <a:gd name="connsiteY5231" fmla="*/ 1439723 h 9424512"/>
              <a:gd name="connsiteX5232" fmla="*/ 10146326 w 15162205"/>
              <a:gd name="connsiteY5232" fmla="*/ 1423592 h 9424512"/>
              <a:gd name="connsiteX5233" fmla="*/ 10130197 w 15162205"/>
              <a:gd name="connsiteY5233" fmla="*/ 1423592 h 9424512"/>
              <a:gd name="connsiteX5234" fmla="*/ 10097934 w 15162205"/>
              <a:gd name="connsiteY5234" fmla="*/ 1423592 h 9424512"/>
              <a:gd name="connsiteX5235" fmla="*/ 10065673 w 15162205"/>
              <a:gd name="connsiteY5235" fmla="*/ 1439723 h 9424512"/>
              <a:gd name="connsiteX5236" fmla="*/ 10041476 w 15162205"/>
              <a:gd name="connsiteY5236" fmla="*/ 1439723 h 9424512"/>
              <a:gd name="connsiteX5237" fmla="*/ 10033410 w 15162205"/>
              <a:gd name="connsiteY5237" fmla="*/ 1439723 h 9424512"/>
              <a:gd name="connsiteX5238" fmla="*/ 10114065 w 15162205"/>
              <a:gd name="connsiteY5238" fmla="*/ 1423592 h 9424512"/>
              <a:gd name="connsiteX5239" fmla="*/ 8452583 w 15162205"/>
              <a:gd name="connsiteY5239" fmla="*/ 1423592 h 9424512"/>
              <a:gd name="connsiteX5240" fmla="*/ 8404191 w 15162205"/>
              <a:gd name="connsiteY5240" fmla="*/ 1455855 h 9424512"/>
              <a:gd name="connsiteX5241" fmla="*/ 8500978 w 15162205"/>
              <a:gd name="connsiteY5241" fmla="*/ 1455855 h 9424512"/>
              <a:gd name="connsiteX5242" fmla="*/ 8484846 w 15162205"/>
              <a:gd name="connsiteY5242" fmla="*/ 1439723 h 9424512"/>
              <a:gd name="connsiteX5243" fmla="*/ 7758956 w 15162205"/>
              <a:gd name="connsiteY5243" fmla="*/ 1423592 h 9424512"/>
              <a:gd name="connsiteX5244" fmla="*/ 7758956 w 15162205"/>
              <a:gd name="connsiteY5244" fmla="*/ 1439723 h 9424512"/>
              <a:gd name="connsiteX5245" fmla="*/ 7791218 w 15162205"/>
              <a:gd name="connsiteY5245" fmla="*/ 1471984 h 9424512"/>
              <a:gd name="connsiteX5246" fmla="*/ 7823478 w 15162205"/>
              <a:gd name="connsiteY5246" fmla="*/ 1471984 h 9424512"/>
              <a:gd name="connsiteX5247" fmla="*/ 7815414 w 15162205"/>
              <a:gd name="connsiteY5247" fmla="*/ 1447788 h 9424512"/>
              <a:gd name="connsiteX5248" fmla="*/ 7775086 w 15162205"/>
              <a:gd name="connsiteY5248" fmla="*/ 1439723 h 9424512"/>
              <a:gd name="connsiteX5249" fmla="*/ 7565386 w 15162205"/>
              <a:gd name="connsiteY5249" fmla="*/ 1423592 h 9424512"/>
              <a:gd name="connsiteX5250" fmla="*/ 7565386 w 15162205"/>
              <a:gd name="connsiteY5250" fmla="*/ 1439723 h 9424512"/>
              <a:gd name="connsiteX5251" fmla="*/ 7581518 w 15162205"/>
              <a:gd name="connsiteY5251" fmla="*/ 1439723 h 9424512"/>
              <a:gd name="connsiteX5252" fmla="*/ 7565386 w 15162205"/>
              <a:gd name="connsiteY5252" fmla="*/ 1423592 h 9424512"/>
              <a:gd name="connsiteX5253" fmla="*/ 661365 w 15162205"/>
              <a:gd name="connsiteY5253" fmla="*/ 1423592 h 9424512"/>
              <a:gd name="connsiteX5254" fmla="*/ 677499 w 15162205"/>
              <a:gd name="connsiteY5254" fmla="*/ 1439723 h 9424512"/>
              <a:gd name="connsiteX5255" fmla="*/ 661365 w 15162205"/>
              <a:gd name="connsiteY5255" fmla="*/ 1455855 h 9424512"/>
              <a:gd name="connsiteX5256" fmla="*/ 11533583 w 15162205"/>
              <a:gd name="connsiteY5256" fmla="*/ 1407461 h 9424512"/>
              <a:gd name="connsiteX5257" fmla="*/ 11549714 w 15162205"/>
              <a:gd name="connsiteY5257" fmla="*/ 1423592 h 9424512"/>
              <a:gd name="connsiteX5258" fmla="*/ 11549714 w 15162205"/>
              <a:gd name="connsiteY5258" fmla="*/ 1439723 h 9424512"/>
              <a:gd name="connsiteX5259" fmla="*/ 11533583 w 15162205"/>
              <a:gd name="connsiteY5259" fmla="*/ 1423592 h 9424512"/>
              <a:gd name="connsiteX5260" fmla="*/ 11533583 w 15162205"/>
              <a:gd name="connsiteY5260" fmla="*/ 1407461 h 9424512"/>
              <a:gd name="connsiteX5261" fmla="*/ 7968658 w 15162205"/>
              <a:gd name="connsiteY5261" fmla="*/ 1407461 h 9424512"/>
              <a:gd name="connsiteX5262" fmla="*/ 7984790 w 15162205"/>
              <a:gd name="connsiteY5262" fmla="*/ 1423592 h 9424512"/>
              <a:gd name="connsiteX5263" fmla="*/ 7984790 w 15162205"/>
              <a:gd name="connsiteY5263" fmla="*/ 1407461 h 9424512"/>
              <a:gd name="connsiteX5264" fmla="*/ 7968658 w 15162205"/>
              <a:gd name="connsiteY5264" fmla="*/ 1407461 h 9424512"/>
              <a:gd name="connsiteX5265" fmla="*/ 7065327 w 15162205"/>
              <a:gd name="connsiteY5265" fmla="*/ 1407461 h 9424512"/>
              <a:gd name="connsiteX5266" fmla="*/ 7049196 w 15162205"/>
              <a:gd name="connsiteY5266" fmla="*/ 1423592 h 9424512"/>
              <a:gd name="connsiteX5267" fmla="*/ 7057264 w 15162205"/>
              <a:gd name="connsiteY5267" fmla="*/ 1439723 h 9424512"/>
              <a:gd name="connsiteX5268" fmla="*/ 7065327 w 15162205"/>
              <a:gd name="connsiteY5268" fmla="*/ 1423592 h 9424512"/>
              <a:gd name="connsiteX5269" fmla="*/ 7065327 w 15162205"/>
              <a:gd name="connsiteY5269" fmla="*/ 1407461 h 9424512"/>
              <a:gd name="connsiteX5270" fmla="*/ 11452929 w 15162205"/>
              <a:gd name="connsiteY5270" fmla="*/ 1391329 h 9424512"/>
              <a:gd name="connsiteX5271" fmla="*/ 11485192 w 15162205"/>
              <a:gd name="connsiteY5271" fmla="*/ 1391329 h 9424512"/>
              <a:gd name="connsiteX5272" fmla="*/ 11517451 w 15162205"/>
              <a:gd name="connsiteY5272" fmla="*/ 1391329 h 9424512"/>
              <a:gd name="connsiteX5273" fmla="*/ 11509388 w 15162205"/>
              <a:gd name="connsiteY5273" fmla="*/ 1407461 h 9424512"/>
              <a:gd name="connsiteX5274" fmla="*/ 11501322 w 15162205"/>
              <a:gd name="connsiteY5274" fmla="*/ 1423592 h 9424512"/>
              <a:gd name="connsiteX5275" fmla="*/ 11452929 w 15162205"/>
              <a:gd name="connsiteY5275" fmla="*/ 1407461 h 9424512"/>
              <a:gd name="connsiteX5276" fmla="*/ 11452929 w 15162205"/>
              <a:gd name="connsiteY5276" fmla="*/ 1391329 h 9424512"/>
              <a:gd name="connsiteX5277" fmla="*/ 11210966 w 15162205"/>
              <a:gd name="connsiteY5277" fmla="*/ 1391329 h 9424512"/>
              <a:gd name="connsiteX5278" fmla="*/ 11194834 w 15162205"/>
              <a:gd name="connsiteY5278" fmla="*/ 1407461 h 9424512"/>
              <a:gd name="connsiteX5279" fmla="*/ 11210966 w 15162205"/>
              <a:gd name="connsiteY5279" fmla="*/ 1407461 h 9424512"/>
              <a:gd name="connsiteX5280" fmla="*/ 11227096 w 15162205"/>
              <a:gd name="connsiteY5280" fmla="*/ 1407461 h 9424512"/>
              <a:gd name="connsiteX5281" fmla="*/ 11227096 w 15162205"/>
              <a:gd name="connsiteY5281" fmla="*/ 1391329 h 9424512"/>
              <a:gd name="connsiteX5282" fmla="*/ 11210966 w 15162205"/>
              <a:gd name="connsiteY5282" fmla="*/ 1391329 h 9424512"/>
              <a:gd name="connsiteX5283" fmla="*/ 9646270 w 15162205"/>
              <a:gd name="connsiteY5283" fmla="*/ 1391329 h 9424512"/>
              <a:gd name="connsiteX5284" fmla="*/ 9678532 w 15162205"/>
              <a:gd name="connsiteY5284" fmla="*/ 1391329 h 9424512"/>
              <a:gd name="connsiteX5285" fmla="*/ 9662401 w 15162205"/>
              <a:gd name="connsiteY5285" fmla="*/ 1407461 h 9424512"/>
              <a:gd name="connsiteX5286" fmla="*/ 9372046 w 15162205"/>
              <a:gd name="connsiteY5286" fmla="*/ 1391329 h 9424512"/>
              <a:gd name="connsiteX5287" fmla="*/ 9339783 w 15162205"/>
              <a:gd name="connsiteY5287" fmla="*/ 1407461 h 9424512"/>
              <a:gd name="connsiteX5288" fmla="*/ 9388177 w 15162205"/>
              <a:gd name="connsiteY5288" fmla="*/ 1407461 h 9424512"/>
              <a:gd name="connsiteX5289" fmla="*/ 7129852 w 15162205"/>
              <a:gd name="connsiteY5289" fmla="*/ 1391329 h 9424512"/>
              <a:gd name="connsiteX5290" fmla="*/ 7113722 w 15162205"/>
              <a:gd name="connsiteY5290" fmla="*/ 1423592 h 9424512"/>
              <a:gd name="connsiteX5291" fmla="*/ 7129852 w 15162205"/>
              <a:gd name="connsiteY5291" fmla="*/ 1431659 h 9424512"/>
              <a:gd name="connsiteX5292" fmla="*/ 7129852 w 15162205"/>
              <a:gd name="connsiteY5292" fmla="*/ 1447788 h 9424512"/>
              <a:gd name="connsiteX5293" fmla="*/ 7186310 w 15162205"/>
              <a:gd name="connsiteY5293" fmla="*/ 1455855 h 9424512"/>
              <a:gd name="connsiteX5294" fmla="*/ 7258898 w 15162205"/>
              <a:gd name="connsiteY5294" fmla="*/ 1439723 h 9424512"/>
              <a:gd name="connsiteX5295" fmla="*/ 7178244 w 15162205"/>
              <a:gd name="connsiteY5295" fmla="*/ 1407461 h 9424512"/>
              <a:gd name="connsiteX5296" fmla="*/ 7178244 w 15162205"/>
              <a:gd name="connsiteY5296" fmla="*/ 1423592 h 9424512"/>
              <a:gd name="connsiteX5297" fmla="*/ 7178244 w 15162205"/>
              <a:gd name="connsiteY5297" fmla="*/ 1439723 h 9424512"/>
              <a:gd name="connsiteX5298" fmla="*/ 7162114 w 15162205"/>
              <a:gd name="connsiteY5298" fmla="*/ 1439723 h 9424512"/>
              <a:gd name="connsiteX5299" fmla="*/ 7162114 w 15162205"/>
              <a:gd name="connsiteY5299" fmla="*/ 1423592 h 9424512"/>
              <a:gd name="connsiteX5300" fmla="*/ 6440256 w 15162205"/>
              <a:gd name="connsiteY5300" fmla="*/ 1383266 h 9424512"/>
              <a:gd name="connsiteX5301" fmla="*/ 6436224 w 15162205"/>
              <a:gd name="connsiteY5301" fmla="*/ 1391329 h 9424512"/>
              <a:gd name="connsiteX5302" fmla="*/ 6420092 w 15162205"/>
              <a:gd name="connsiteY5302" fmla="*/ 1407461 h 9424512"/>
              <a:gd name="connsiteX5303" fmla="*/ 6403961 w 15162205"/>
              <a:gd name="connsiteY5303" fmla="*/ 1439723 h 9424512"/>
              <a:gd name="connsiteX5304" fmla="*/ 6420092 w 15162205"/>
              <a:gd name="connsiteY5304" fmla="*/ 1488116 h 9424512"/>
              <a:gd name="connsiteX5305" fmla="*/ 6468484 w 15162205"/>
              <a:gd name="connsiteY5305" fmla="*/ 1504246 h 9424512"/>
              <a:gd name="connsiteX5306" fmla="*/ 6500746 w 15162205"/>
              <a:gd name="connsiteY5306" fmla="*/ 1520377 h 9424512"/>
              <a:gd name="connsiteX5307" fmla="*/ 6533009 w 15162205"/>
              <a:gd name="connsiteY5307" fmla="*/ 1520377 h 9424512"/>
              <a:gd name="connsiteX5308" fmla="*/ 6533009 w 15162205"/>
              <a:gd name="connsiteY5308" fmla="*/ 1455855 h 9424512"/>
              <a:gd name="connsiteX5309" fmla="*/ 6516878 w 15162205"/>
              <a:gd name="connsiteY5309" fmla="*/ 1455855 h 9424512"/>
              <a:gd name="connsiteX5310" fmla="*/ 6484616 w 15162205"/>
              <a:gd name="connsiteY5310" fmla="*/ 1471984 h 9424512"/>
              <a:gd name="connsiteX5311" fmla="*/ 6468484 w 15162205"/>
              <a:gd name="connsiteY5311" fmla="*/ 1471984 h 9424512"/>
              <a:gd name="connsiteX5312" fmla="*/ 6468484 w 15162205"/>
              <a:gd name="connsiteY5312" fmla="*/ 1439723 h 9424512"/>
              <a:gd name="connsiteX5313" fmla="*/ 6468484 w 15162205"/>
              <a:gd name="connsiteY5313" fmla="*/ 1423592 h 9424512"/>
              <a:gd name="connsiteX5314" fmla="*/ 6460420 w 15162205"/>
              <a:gd name="connsiteY5314" fmla="*/ 1399396 h 9424512"/>
              <a:gd name="connsiteX5315" fmla="*/ 6452354 w 15162205"/>
              <a:gd name="connsiteY5315" fmla="*/ 1391329 h 9424512"/>
              <a:gd name="connsiteX5316" fmla="*/ 6440256 w 15162205"/>
              <a:gd name="connsiteY5316" fmla="*/ 1383266 h 9424512"/>
              <a:gd name="connsiteX5317" fmla="*/ 9212754 w 15162205"/>
              <a:gd name="connsiteY5317" fmla="*/ 1379232 h 9424512"/>
              <a:gd name="connsiteX5318" fmla="*/ 9202670 w 15162205"/>
              <a:gd name="connsiteY5318" fmla="*/ 1383266 h 9424512"/>
              <a:gd name="connsiteX5319" fmla="*/ 9210737 w 15162205"/>
              <a:gd name="connsiteY5319" fmla="*/ 1407461 h 9424512"/>
              <a:gd name="connsiteX5320" fmla="*/ 9242997 w 15162205"/>
              <a:gd name="connsiteY5320" fmla="*/ 1407461 h 9424512"/>
              <a:gd name="connsiteX5321" fmla="*/ 9226868 w 15162205"/>
              <a:gd name="connsiteY5321" fmla="*/ 1383266 h 9424512"/>
              <a:gd name="connsiteX5322" fmla="*/ 9212754 w 15162205"/>
              <a:gd name="connsiteY5322" fmla="*/ 1379232 h 9424512"/>
              <a:gd name="connsiteX5323" fmla="*/ 10952870 w 15162205"/>
              <a:gd name="connsiteY5323" fmla="*/ 1375201 h 9424512"/>
              <a:gd name="connsiteX5324" fmla="*/ 10936740 w 15162205"/>
              <a:gd name="connsiteY5324" fmla="*/ 1407461 h 9424512"/>
              <a:gd name="connsiteX5325" fmla="*/ 10912545 w 15162205"/>
              <a:gd name="connsiteY5325" fmla="*/ 1415525 h 9424512"/>
              <a:gd name="connsiteX5326" fmla="*/ 10904479 w 15162205"/>
              <a:gd name="connsiteY5326" fmla="*/ 1407461 h 9424512"/>
              <a:gd name="connsiteX5327" fmla="*/ 10872217 w 15162205"/>
              <a:gd name="connsiteY5327" fmla="*/ 1391329 h 9424512"/>
              <a:gd name="connsiteX5328" fmla="*/ 10888348 w 15162205"/>
              <a:gd name="connsiteY5328" fmla="*/ 1391329 h 9424512"/>
              <a:gd name="connsiteX5329" fmla="*/ 10920609 w 15162205"/>
              <a:gd name="connsiteY5329" fmla="*/ 1391329 h 9424512"/>
              <a:gd name="connsiteX5330" fmla="*/ 10952870 w 15162205"/>
              <a:gd name="connsiteY5330" fmla="*/ 1375201 h 9424512"/>
              <a:gd name="connsiteX5331" fmla="*/ 10743170 w 15162205"/>
              <a:gd name="connsiteY5331" fmla="*/ 1375201 h 9424512"/>
              <a:gd name="connsiteX5332" fmla="*/ 10759300 w 15162205"/>
              <a:gd name="connsiteY5332" fmla="*/ 1383266 h 9424512"/>
              <a:gd name="connsiteX5333" fmla="*/ 10759300 w 15162205"/>
              <a:gd name="connsiteY5333" fmla="*/ 1407461 h 9424512"/>
              <a:gd name="connsiteX5334" fmla="*/ 10743170 w 15162205"/>
              <a:gd name="connsiteY5334" fmla="*/ 1439723 h 9424512"/>
              <a:gd name="connsiteX5335" fmla="*/ 10727038 w 15162205"/>
              <a:gd name="connsiteY5335" fmla="*/ 1455855 h 9424512"/>
              <a:gd name="connsiteX5336" fmla="*/ 10710909 w 15162205"/>
              <a:gd name="connsiteY5336" fmla="*/ 1455855 h 9424512"/>
              <a:gd name="connsiteX5337" fmla="*/ 10678644 w 15162205"/>
              <a:gd name="connsiteY5337" fmla="*/ 1455855 h 9424512"/>
              <a:gd name="connsiteX5338" fmla="*/ 10646383 w 15162205"/>
              <a:gd name="connsiteY5338" fmla="*/ 1439723 h 9424512"/>
              <a:gd name="connsiteX5339" fmla="*/ 10662515 w 15162205"/>
              <a:gd name="connsiteY5339" fmla="*/ 1439723 h 9424512"/>
              <a:gd name="connsiteX5340" fmla="*/ 10662515 w 15162205"/>
              <a:gd name="connsiteY5340" fmla="*/ 1423592 h 9424512"/>
              <a:gd name="connsiteX5341" fmla="*/ 10678644 w 15162205"/>
              <a:gd name="connsiteY5341" fmla="*/ 1415525 h 9424512"/>
              <a:gd name="connsiteX5342" fmla="*/ 10727038 w 15162205"/>
              <a:gd name="connsiteY5342" fmla="*/ 1407461 h 9424512"/>
              <a:gd name="connsiteX5343" fmla="*/ 10743170 w 15162205"/>
              <a:gd name="connsiteY5343" fmla="*/ 1391329 h 9424512"/>
              <a:gd name="connsiteX5344" fmla="*/ 10743170 w 15162205"/>
              <a:gd name="connsiteY5344" fmla="*/ 1375201 h 9424512"/>
              <a:gd name="connsiteX5345" fmla="*/ 10694778 w 15162205"/>
              <a:gd name="connsiteY5345" fmla="*/ 1375201 h 9424512"/>
              <a:gd name="connsiteX5346" fmla="*/ 10718974 w 15162205"/>
              <a:gd name="connsiteY5346" fmla="*/ 1375201 h 9424512"/>
              <a:gd name="connsiteX5347" fmla="*/ 10727038 w 15162205"/>
              <a:gd name="connsiteY5347" fmla="*/ 1375201 h 9424512"/>
              <a:gd name="connsiteX5348" fmla="*/ 10710909 w 15162205"/>
              <a:gd name="connsiteY5348" fmla="*/ 1391329 h 9424512"/>
              <a:gd name="connsiteX5349" fmla="*/ 10694778 w 15162205"/>
              <a:gd name="connsiteY5349" fmla="*/ 1391329 h 9424512"/>
              <a:gd name="connsiteX5350" fmla="*/ 10694778 w 15162205"/>
              <a:gd name="connsiteY5350" fmla="*/ 1375201 h 9424512"/>
              <a:gd name="connsiteX5351" fmla="*/ 10646383 w 15162205"/>
              <a:gd name="connsiteY5351" fmla="*/ 1375201 h 9424512"/>
              <a:gd name="connsiteX5352" fmla="*/ 10662515 w 15162205"/>
              <a:gd name="connsiteY5352" fmla="*/ 1375201 h 9424512"/>
              <a:gd name="connsiteX5353" fmla="*/ 10662515 w 15162205"/>
              <a:gd name="connsiteY5353" fmla="*/ 1391329 h 9424512"/>
              <a:gd name="connsiteX5354" fmla="*/ 9452700 w 15162205"/>
              <a:gd name="connsiteY5354" fmla="*/ 1375201 h 9424512"/>
              <a:gd name="connsiteX5355" fmla="*/ 9468831 w 15162205"/>
              <a:gd name="connsiteY5355" fmla="*/ 1391329 h 9424512"/>
              <a:gd name="connsiteX5356" fmla="*/ 9484960 w 15162205"/>
              <a:gd name="connsiteY5356" fmla="*/ 1407461 h 9424512"/>
              <a:gd name="connsiteX5357" fmla="*/ 9452700 w 15162205"/>
              <a:gd name="connsiteY5357" fmla="*/ 1407461 h 9424512"/>
              <a:gd name="connsiteX5358" fmla="*/ 9484960 w 15162205"/>
              <a:gd name="connsiteY5358" fmla="*/ 1423592 h 9424512"/>
              <a:gd name="connsiteX5359" fmla="*/ 9565614 w 15162205"/>
              <a:gd name="connsiteY5359" fmla="*/ 1423592 h 9424512"/>
              <a:gd name="connsiteX5360" fmla="*/ 9614009 w 15162205"/>
              <a:gd name="connsiteY5360" fmla="*/ 1439723 h 9424512"/>
              <a:gd name="connsiteX5361" fmla="*/ 9597877 w 15162205"/>
              <a:gd name="connsiteY5361" fmla="*/ 1455855 h 9424512"/>
              <a:gd name="connsiteX5362" fmla="*/ 9614009 w 15162205"/>
              <a:gd name="connsiteY5362" fmla="*/ 1455855 h 9424512"/>
              <a:gd name="connsiteX5363" fmla="*/ 9630138 w 15162205"/>
              <a:gd name="connsiteY5363" fmla="*/ 1455855 h 9424512"/>
              <a:gd name="connsiteX5364" fmla="*/ 9630138 w 15162205"/>
              <a:gd name="connsiteY5364" fmla="*/ 1439723 h 9424512"/>
              <a:gd name="connsiteX5365" fmla="*/ 9622073 w 15162205"/>
              <a:gd name="connsiteY5365" fmla="*/ 1415525 h 9424512"/>
              <a:gd name="connsiteX5366" fmla="*/ 9662401 w 15162205"/>
              <a:gd name="connsiteY5366" fmla="*/ 1407461 h 9424512"/>
              <a:gd name="connsiteX5367" fmla="*/ 9718860 w 15162205"/>
              <a:gd name="connsiteY5367" fmla="*/ 1399396 h 9424512"/>
              <a:gd name="connsiteX5368" fmla="*/ 9743055 w 15162205"/>
              <a:gd name="connsiteY5368" fmla="*/ 1407461 h 9424512"/>
              <a:gd name="connsiteX5369" fmla="*/ 9743055 w 15162205"/>
              <a:gd name="connsiteY5369" fmla="*/ 1423592 h 9424512"/>
              <a:gd name="connsiteX5370" fmla="*/ 9726925 w 15162205"/>
              <a:gd name="connsiteY5370" fmla="*/ 1431659 h 9424512"/>
              <a:gd name="connsiteX5371" fmla="*/ 9743055 w 15162205"/>
              <a:gd name="connsiteY5371" fmla="*/ 1431659 h 9424512"/>
              <a:gd name="connsiteX5372" fmla="*/ 9759186 w 15162205"/>
              <a:gd name="connsiteY5372" fmla="*/ 1423592 h 9424512"/>
              <a:gd name="connsiteX5373" fmla="*/ 9775318 w 15162205"/>
              <a:gd name="connsiteY5373" fmla="*/ 1423592 h 9424512"/>
              <a:gd name="connsiteX5374" fmla="*/ 9799514 w 15162205"/>
              <a:gd name="connsiteY5374" fmla="*/ 1423592 h 9424512"/>
              <a:gd name="connsiteX5375" fmla="*/ 9807579 w 15162205"/>
              <a:gd name="connsiteY5375" fmla="*/ 1407461 h 9424512"/>
              <a:gd name="connsiteX5376" fmla="*/ 9807579 w 15162205"/>
              <a:gd name="connsiteY5376" fmla="*/ 1391329 h 9424512"/>
              <a:gd name="connsiteX5377" fmla="*/ 9759186 w 15162205"/>
              <a:gd name="connsiteY5377" fmla="*/ 1391329 h 9424512"/>
              <a:gd name="connsiteX5378" fmla="*/ 9694664 w 15162205"/>
              <a:gd name="connsiteY5378" fmla="*/ 1391329 h 9424512"/>
              <a:gd name="connsiteX5379" fmla="*/ 9654336 w 15162205"/>
              <a:gd name="connsiteY5379" fmla="*/ 1383266 h 9424512"/>
              <a:gd name="connsiteX5380" fmla="*/ 9605942 w 15162205"/>
              <a:gd name="connsiteY5380" fmla="*/ 1375201 h 9424512"/>
              <a:gd name="connsiteX5381" fmla="*/ 9565614 w 15162205"/>
              <a:gd name="connsiteY5381" fmla="*/ 1375201 h 9424512"/>
              <a:gd name="connsiteX5382" fmla="*/ 9533355 w 15162205"/>
              <a:gd name="connsiteY5382" fmla="*/ 1375201 h 9424512"/>
              <a:gd name="connsiteX5383" fmla="*/ 9501092 w 15162205"/>
              <a:gd name="connsiteY5383" fmla="*/ 1375201 h 9424512"/>
              <a:gd name="connsiteX5384" fmla="*/ 9452700 w 15162205"/>
              <a:gd name="connsiteY5384" fmla="*/ 1375201 h 9424512"/>
              <a:gd name="connsiteX5385" fmla="*/ 9105884 w 15162205"/>
              <a:gd name="connsiteY5385" fmla="*/ 1375201 h 9424512"/>
              <a:gd name="connsiteX5386" fmla="*/ 9049427 w 15162205"/>
              <a:gd name="connsiteY5386" fmla="*/ 1391329 h 9424512"/>
              <a:gd name="connsiteX5387" fmla="*/ 9097820 w 15162205"/>
              <a:gd name="connsiteY5387" fmla="*/ 1407461 h 9424512"/>
              <a:gd name="connsiteX5388" fmla="*/ 9178474 w 15162205"/>
              <a:gd name="connsiteY5388" fmla="*/ 1407461 h 9424512"/>
              <a:gd name="connsiteX5389" fmla="*/ 9178474 w 15162205"/>
              <a:gd name="connsiteY5389" fmla="*/ 1391329 h 9424512"/>
              <a:gd name="connsiteX5390" fmla="*/ 9105884 w 15162205"/>
              <a:gd name="connsiteY5390" fmla="*/ 1375201 h 9424512"/>
              <a:gd name="connsiteX5391" fmla="*/ 8952642 w 15162205"/>
              <a:gd name="connsiteY5391" fmla="*/ 1375201 h 9424512"/>
              <a:gd name="connsiteX5392" fmla="*/ 8936511 w 15162205"/>
              <a:gd name="connsiteY5392" fmla="*/ 1391329 h 9424512"/>
              <a:gd name="connsiteX5393" fmla="*/ 8968772 w 15162205"/>
              <a:gd name="connsiteY5393" fmla="*/ 1391329 h 9424512"/>
              <a:gd name="connsiteX5394" fmla="*/ 8960709 w 15162205"/>
              <a:gd name="connsiteY5394" fmla="*/ 1383266 h 9424512"/>
              <a:gd name="connsiteX5395" fmla="*/ 8952642 w 15162205"/>
              <a:gd name="connsiteY5395" fmla="*/ 1375201 h 9424512"/>
              <a:gd name="connsiteX5396" fmla="*/ 8888118 w 15162205"/>
              <a:gd name="connsiteY5396" fmla="*/ 1375201 h 9424512"/>
              <a:gd name="connsiteX5397" fmla="*/ 8904250 w 15162205"/>
              <a:gd name="connsiteY5397" fmla="*/ 1391329 h 9424512"/>
              <a:gd name="connsiteX5398" fmla="*/ 8904250 w 15162205"/>
              <a:gd name="connsiteY5398" fmla="*/ 1375201 h 9424512"/>
              <a:gd name="connsiteX5399" fmla="*/ 8888118 w 15162205"/>
              <a:gd name="connsiteY5399" fmla="*/ 1375201 h 9424512"/>
              <a:gd name="connsiteX5400" fmla="*/ 6984672 w 15162205"/>
              <a:gd name="connsiteY5400" fmla="*/ 1375201 h 9424512"/>
              <a:gd name="connsiteX5401" fmla="*/ 6968542 w 15162205"/>
              <a:gd name="connsiteY5401" fmla="*/ 1407461 h 9424512"/>
              <a:gd name="connsiteX5402" fmla="*/ 6984672 w 15162205"/>
              <a:gd name="connsiteY5402" fmla="*/ 1391329 h 9424512"/>
              <a:gd name="connsiteX5403" fmla="*/ 6984672 w 15162205"/>
              <a:gd name="connsiteY5403" fmla="*/ 1375201 h 9424512"/>
              <a:gd name="connsiteX5404" fmla="*/ 10969004 w 15162205"/>
              <a:gd name="connsiteY5404" fmla="*/ 1359068 h 9424512"/>
              <a:gd name="connsiteX5405" fmla="*/ 11001262 w 15162205"/>
              <a:gd name="connsiteY5405" fmla="*/ 1359068 h 9424512"/>
              <a:gd name="connsiteX5406" fmla="*/ 10985133 w 15162205"/>
              <a:gd name="connsiteY5406" fmla="*/ 1375201 h 9424512"/>
              <a:gd name="connsiteX5407" fmla="*/ 10864151 w 15162205"/>
              <a:gd name="connsiteY5407" fmla="*/ 1359068 h 9424512"/>
              <a:gd name="connsiteX5408" fmla="*/ 10904479 w 15162205"/>
              <a:gd name="connsiteY5408" fmla="*/ 1375201 h 9424512"/>
              <a:gd name="connsiteX5409" fmla="*/ 10856087 w 15162205"/>
              <a:gd name="connsiteY5409" fmla="*/ 1375201 h 9424512"/>
              <a:gd name="connsiteX5410" fmla="*/ 10807692 w 15162205"/>
              <a:gd name="connsiteY5410" fmla="*/ 1375201 h 9424512"/>
              <a:gd name="connsiteX5411" fmla="*/ 10864151 w 15162205"/>
              <a:gd name="connsiteY5411" fmla="*/ 1359068 h 9424512"/>
              <a:gd name="connsiteX5412" fmla="*/ 7275031 w 15162205"/>
              <a:gd name="connsiteY5412" fmla="*/ 1359068 h 9424512"/>
              <a:gd name="connsiteX5413" fmla="*/ 7242768 w 15162205"/>
              <a:gd name="connsiteY5413" fmla="*/ 1367133 h 9424512"/>
              <a:gd name="connsiteX5414" fmla="*/ 7275031 w 15162205"/>
              <a:gd name="connsiteY5414" fmla="*/ 1375201 h 9424512"/>
              <a:gd name="connsiteX5415" fmla="*/ 7299226 w 15162205"/>
              <a:gd name="connsiteY5415" fmla="*/ 1399396 h 9424512"/>
              <a:gd name="connsiteX5416" fmla="*/ 7307290 w 15162205"/>
              <a:gd name="connsiteY5416" fmla="*/ 1407461 h 9424512"/>
              <a:gd name="connsiteX5417" fmla="*/ 7323422 w 15162205"/>
              <a:gd name="connsiteY5417" fmla="*/ 1423592 h 9424512"/>
              <a:gd name="connsiteX5418" fmla="*/ 7323422 w 15162205"/>
              <a:gd name="connsiteY5418" fmla="*/ 1439723 h 9424512"/>
              <a:gd name="connsiteX5419" fmla="*/ 7315356 w 15162205"/>
              <a:gd name="connsiteY5419" fmla="*/ 1439723 h 9424512"/>
              <a:gd name="connsiteX5420" fmla="*/ 7291160 w 15162205"/>
              <a:gd name="connsiteY5420" fmla="*/ 1439723 h 9424512"/>
              <a:gd name="connsiteX5421" fmla="*/ 7307290 w 15162205"/>
              <a:gd name="connsiteY5421" fmla="*/ 1455855 h 9424512"/>
              <a:gd name="connsiteX5422" fmla="*/ 7339552 w 15162205"/>
              <a:gd name="connsiteY5422" fmla="*/ 1455855 h 9424512"/>
              <a:gd name="connsiteX5423" fmla="*/ 7371816 w 15162205"/>
              <a:gd name="connsiteY5423" fmla="*/ 1471984 h 9424512"/>
              <a:gd name="connsiteX5424" fmla="*/ 7452468 w 15162205"/>
              <a:gd name="connsiteY5424" fmla="*/ 1455855 h 9424512"/>
              <a:gd name="connsiteX5425" fmla="*/ 7444404 w 15162205"/>
              <a:gd name="connsiteY5425" fmla="*/ 1439723 h 9424512"/>
              <a:gd name="connsiteX5426" fmla="*/ 7428273 w 15162205"/>
              <a:gd name="connsiteY5426" fmla="*/ 1431659 h 9424512"/>
              <a:gd name="connsiteX5427" fmla="*/ 7371816 w 15162205"/>
              <a:gd name="connsiteY5427" fmla="*/ 1423592 h 9424512"/>
              <a:gd name="connsiteX5428" fmla="*/ 7339552 w 15162205"/>
              <a:gd name="connsiteY5428" fmla="*/ 1407461 h 9424512"/>
              <a:gd name="connsiteX5429" fmla="*/ 7275031 w 15162205"/>
              <a:gd name="connsiteY5429" fmla="*/ 1359068 h 9424512"/>
              <a:gd name="connsiteX5430" fmla="*/ 6791102 w 15162205"/>
              <a:gd name="connsiteY5430" fmla="*/ 1359068 h 9424512"/>
              <a:gd name="connsiteX5431" fmla="*/ 6807234 w 15162205"/>
              <a:gd name="connsiteY5431" fmla="*/ 1375201 h 9424512"/>
              <a:gd name="connsiteX5432" fmla="*/ 6871758 w 15162205"/>
              <a:gd name="connsiteY5432" fmla="*/ 1391329 h 9424512"/>
              <a:gd name="connsiteX5433" fmla="*/ 6920150 w 15162205"/>
              <a:gd name="connsiteY5433" fmla="*/ 1407461 h 9424512"/>
              <a:gd name="connsiteX5434" fmla="*/ 6920150 w 15162205"/>
              <a:gd name="connsiteY5434" fmla="*/ 1391329 h 9424512"/>
              <a:gd name="connsiteX5435" fmla="*/ 6912085 w 15162205"/>
              <a:gd name="connsiteY5435" fmla="*/ 1383266 h 9424512"/>
              <a:gd name="connsiteX5436" fmla="*/ 6887888 w 15162205"/>
              <a:gd name="connsiteY5436" fmla="*/ 1375201 h 9424512"/>
              <a:gd name="connsiteX5437" fmla="*/ 6855626 w 15162205"/>
              <a:gd name="connsiteY5437" fmla="*/ 1375201 h 9424512"/>
              <a:gd name="connsiteX5438" fmla="*/ 6823364 w 15162205"/>
              <a:gd name="connsiteY5438" fmla="*/ 1359068 h 9424512"/>
              <a:gd name="connsiteX5439" fmla="*/ 7121786 w 15162205"/>
              <a:gd name="connsiteY5439" fmla="*/ 1342938 h 9424512"/>
              <a:gd name="connsiteX5440" fmla="*/ 7113722 w 15162205"/>
              <a:gd name="connsiteY5440" fmla="*/ 1359068 h 9424512"/>
              <a:gd name="connsiteX5441" fmla="*/ 7121786 w 15162205"/>
              <a:gd name="connsiteY5441" fmla="*/ 1383266 h 9424512"/>
              <a:gd name="connsiteX5442" fmla="*/ 7137918 w 15162205"/>
              <a:gd name="connsiteY5442" fmla="*/ 1383266 h 9424512"/>
              <a:gd name="connsiteX5443" fmla="*/ 7129852 w 15162205"/>
              <a:gd name="connsiteY5443" fmla="*/ 1359068 h 9424512"/>
              <a:gd name="connsiteX5444" fmla="*/ 7121786 w 15162205"/>
              <a:gd name="connsiteY5444" fmla="*/ 1342938 h 9424512"/>
              <a:gd name="connsiteX5445" fmla="*/ 7073392 w 15162205"/>
              <a:gd name="connsiteY5445" fmla="*/ 1342938 h 9424512"/>
              <a:gd name="connsiteX5446" fmla="*/ 7065327 w 15162205"/>
              <a:gd name="connsiteY5446" fmla="*/ 1359068 h 9424512"/>
              <a:gd name="connsiteX5447" fmla="*/ 7097590 w 15162205"/>
              <a:gd name="connsiteY5447" fmla="*/ 1359068 h 9424512"/>
              <a:gd name="connsiteX5448" fmla="*/ 7097590 w 15162205"/>
              <a:gd name="connsiteY5448" fmla="*/ 1342938 h 9424512"/>
              <a:gd name="connsiteX5449" fmla="*/ 7073392 w 15162205"/>
              <a:gd name="connsiteY5449" fmla="*/ 1342938 h 9424512"/>
              <a:gd name="connsiteX5450" fmla="*/ 6032952 w 15162205"/>
              <a:gd name="connsiteY5450" fmla="*/ 1342938 h 9424512"/>
              <a:gd name="connsiteX5451" fmla="*/ 6049082 w 15162205"/>
              <a:gd name="connsiteY5451" fmla="*/ 1375201 h 9424512"/>
              <a:gd name="connsiteX5452" fmla="*/ 6097474 w 15162205"/>
              <a:gd name="connsiteY5452" fmla="*/ 1391329 h 9424512"/>
              <a:gd name="connsiteX5453" fmla="*/ 6089408 w 15162205"/>
              <a:gd name="connsiteY5453" fmla="*/ 1383266 h 9424512"/>
              <a:gd name="connsiteX5454" fmla="*/ 6081345 w 15162205"/>
              <a:gd name="connsiteY5454" fmla="*/ 1375201 h 9424512"/>
              <a:gd name="connsiteX5455" fmla="*/ 6049082 w 15162205"/>
              <a:gd name="connsiteY5455" fmla="*/ 1359068 h 9424512"/>
              <a:gd name="connsiteX5456" fmla="*/ 6032952 w 15162205"/>
              <a:gd name="connsiteY5456" fmla="*/ 1342938 h 9424512"/>
              <a:gd name="connsiteX5457" fmla="*/ 9771283 w 15162205"/>
              <a:gd name="connsiteY5457" fmla="*/ 1334871 h 9424512"/>
              <a:gd name="connsiteX5458" fmla="*/ 9759186 w 15162205"/>
              <a:gd name="connsiteY5458" fmla="*/ 1342938 h 9424512"/>
              <a:gd name="connsiteX5459" fmla="*/ 9775318 w 15162205"/>
              <a:gd name="connsiteY5459" fmla="*/ 1342938 h 9424512"/>
              <a:gd name="connsiteX5460" fmla="*/ 9771283 w 15162205"/>
              <a:gd name="connsiteY5460" fmla="*/ 1334871 h 9424512"/>
              <a:gd name="connsiteX5461" fmla="*/ 7000805 w 15162205"/>
              <a:gd name="connsiteY5461" fmla="*/ 1330839 h 9424512"/>
              <a:gd name="connsiteX5462" fmla="*/ 6992738 w 15162205"/>
              <a:gd name="connsiteY5462" fmla="*/ 1334871 h 9424512"/>
              <a:gd name="connsiteX5463" fmla="*/ 6984672 w 15162205"/>
              <a:gd name="connsiteY5463" fmla="*/ 1342938 h 9424512"/>
              <a:gd name="connsiteX5464" fmla="*/ 7016936 w 15162205"/>
              <a:gd name="connsiteY5464" fmla="*/ 1342938 h 9424512"/>
              <a:gd name="connsiteX5465" fmla="*/ 7008868 w 15162205"/>
              <a:gd name="connsiteY5465" fmla="*/ 1334871 h 9424512"/>
              <a:gd name="connsiteX5466" fmla="*/ 7000805 w 15162205"/>
              <a:gd name="connsiteY5466" fmla="*/ 1330839 h 9424512"/>
              <a:gd name="connsiteX5467" fmla="*/ 11791676 w 15162205"/>
              <a:gd name="connsiteY5467" fmla="*/ 1326807 h 9424512"/>
              <a:gd name="connsiteX5468" fmla="*/ 11807809 w 15162205"/>
              <a:gd name="connsiteY5468" fmla="*/ 1334871 h 9424512"/>
              <a:gd name="connsiteX5469" fmla="*/ 11799743 w 15162205"/>
              <a:gd name="connsiteY5469" fmla="*/ 1342938 h 9424512"/>
              <a:gd name="connsiteX5470" fmla="*/ 11783612 w 15162205"/>
              <a:gd name="connsiteY5470" fmla="*/ 1334871 h 9424512"/>
              <a:gd name="connsiteX5471" fmla="*/ 11791676 w 15162205"/>
              <a:gd name="connsiteY5471" fmla="*/ 1326807 h 9424512"/>
              <a:gd name="connsiteX5472" fmla="*/ 6629792 w 15162205"/>
              <a:gd name="connsiteY5472" fmla="*/ 1326807 h 9424512"/>
              <a:gd name="connsiteX5473" fmla="*/ 6645924 w 15162205"/>
              <a:gd name="connsiteY5473" fmla="*/ 1342938 h 9424512"/>
              <a:gd name="connsiteX5474" fmla="*/ 6629792 w 15162205"/>
              <a:gd name="connsiteY5474" fmla="*/ 1342938 h 9424512"/>
              <a:gd name="connsiteX5475" fmla="*/ 500058 w 15162205"/>
              <a:gd name="connsiteY5475" fmla="*/ 1326807 h 9424512"/>
              <a:gd name="connsiteX5476" fmla="*/ 532319 w 15162205"/>
              <a:gd name="connsiteY5476" fmla="*/ 1359068 h 9424512"/>
              <a:gd name="connsiteX5477" fmla="*/ 564581 w 15162205"/>
              <a:gd name="connsiteY5477" fmla="*/ 1359068 h 9424512"/>
              <a:gd name="connsiteX5478" fmla="*/ 580712 w 15162205"/>
              <a:gd name="connsiteY5478" fmla="*/ 1342938 h 9424512"/>
              <a:gd name="connsiteX5479" fmla="*/ 564581 w 15162205"/>
              <a:gd name="connsiteY5479" fmla="*/ 1334871 h 9424512"/>
              <a:gd name="connsiteX5480" fmla="*/ 532319 w 15162205"/>
              <a:gd name="connsiteY5480" fmla="*/ 1326807 h 9424512"/>
              <a:gd name="connsiteX5481" fmla="*/ 500058 w 15162205"/>
              <a:gd name="connsiteY5481" fmla="*/ 1326807 h 9424512"/>
              <a:gd name="connsiteX5482" fmla="*/ 10110033 w 15162205"/>
              <a:gd name="connsiteY5482" fmla="*/ 1318742 h 9424512"/>
              <a:gd name="connsiteX5483" fmla="*/ 10097934 w 15162205"/>
              <a:gd name="connsiteY5483" fmla="*/ 1326807 h 9424512"/>
              <a:gd name="connsiteX5484" fmla="*/ 10097934 w 15162205"/>
              <a:gd name="connsiteY5484" fmla="*/ 1342938 h 9424512"/>
              <a:gd name="connsiteX5485" fmla="*/ 10114065 w 15162205"/>
              <a:gd name="connsiteY5485" fmla="*/ 1326807 h 9424512"/>
              <a:gd name="connsiteX5486" fmla="*/ 10110033 w 15162205"/>
              <a:gd name="connsiteY5486" fmla="*/ 1318742 h 9424512"/>
              <a:gd name="connsiteX5487" fmla="*/ 8771169 w 15162205"/>
              <a:gd name="connsiteY5487" fmla="*/ 1316725 h 9424512"/>
              <a:gd name="connsiteX5488" fmla="*/ 8742941 w 15162205"/>
              <a:gd name="connsiteY5488" fmla="*/ 1318742 h 9424512"/>
              <a:gd name="connsiteX5489" fmla="*/ 8710678 w 15162205"/>
              <a:gd name="connsiteY5489" fmla="*/ 1342938 h 9424512"/>
              <a:gd name="connsiteX5490" fmla="*/ 8702613 w 15162205"/>
              <a:gd name="connsiteY5490" fmla="*/ 1359068 h 9424512"/>
              <a:gd name="connsiteX5491" fmla="*/ 8694549 w 15162205"/>
              <a:gd name="connsiteY5491" fmla="*/ 1351004 h 9424512"/>
              <a:gd name="connsiteX5492" fmla="*/ 8654220 w 15162205"/>
              <a:gd name="connsiteY5492" fmla="*/ 1351004 h 9424512"/>
              <a:gd name="connsiteX5493" fmla="*/ 8517108 w 15162205"/>
              <a:gd name="connsiteY5493" fmla="*/ 1359068 h 9424512"/>
              <a:gd name="connsiteX5494" fmla="*/ 8436454 w 15162205"/>
              <a:gd name="connsiteY5494" fmla="*/ 1359068 h 9424512"/>
              <a:gd name="connsiteX5495" fmla="*/ 8468715 w 15162205"/>
              <a:gd name="connsiteY5495" fmla="*/ 1375201 h 9424512"/>
              <a:gd name="connsiteX5496" fmla="*/ 8573565 w 15162205"/>
              <a:gd name="connsiteY5496" fmla="*/ 1383266 h 9424512"/>
              <a:gd name="connsiteX5497" fmla="*/ 8791333 w 15162205"/>
              <a:gd name="connsiteY5497" fmla="*/ 1407461 h 9424512"/>
              <a:gd name="connsiteX5498" fmla="*/ 8807463 w 15162205"/>
              <a:gd name="connsiteY5498" fmla="*/ 1407461 h 9424512"/>
              <a:gd name="connsiteX5499" fmla="*/ 8823596 w 15162205"/>
              <a:gd name="connsiteY5499" fmla="*/ 1407461 h 9424512"/>
              <a:gd name="connsiteX5500" fmla="*/ 8839725 w 15162205"/>
              <a:gd name="connsiteY5500" fmla="*/ 1391329 h 9424512"/>
              <a:gd name="connsiteX5501" fmla="*/ 8871987 w 15162205"/>
              <a:gd name="connsiteY5501" fmla="*/ 1367133 h 9424512"/>
              <a:gd name="connsiteX5502" fmla="*/ 8807463 w 15162205"/>
              <a:gd name="connsiteY5502" fmla="*/ 1359068 h 9424512"/>
              <a:gd name="connsiteX5503" fmla="*/ 8791333 w 15162205"/>
              <a:gd name="connsiteY5503" fmla="*/ 1342938 h 9424512"/>
              <a:gd name="connsiteX5504" fmla="*/ 8791333 w 15162205"/>
              <a:gd name="connsiteY5504" fmla="*/ 1326807 h 9424512"/>
              <a:gd name="connsiteX5505" fmla="*/ 8771169 w 15162205"/>
              <a:gd name="connsiteY5505" fmla="*/ 1316725 h 9424512"/>
              <a:gd name="connsiteX5506" fmla="*/ 9436568 w 15162205"/>
              <a:gd name="connsiteY5506" fmla="*/ 1310675 h 9424512"/>
              <a:gd name="connsiteX5507" fmla="*/ 9468831 w 15162205"/>
              <a:gd name="connsiteY5507" fmla="*/ 1326807 h 9424512"/>
              <a:gd name="connsiteX5508" fmla="*/ 9420438 w 15162205"/>
              <a:gd name="connsiteY5508" fmla="*/ 1326807 h 9424512"/>
              <a:gd name="connsiteX5509" fmla="*/ 6533009 w 15162205"/>
              <a:gd name="connsiteY5509" fmla="*/ 1294546 h 9424512"/>
              <a:gd name="connsiteX5510" fmla="*/ 6565272 w 15162205"/>
              <a:gd name="connsiteY5510" fmla="*/ 1294546 h 9424512"/>
              <a:gd name="connsiteX5511" fmla="*/ 6597532 w 15162205"/>
              <a:gd name="connsiteY5511" fmla="*/ 1310675 h 9424512"/>
              <a:gd name="connsiteX5512" fmla="*/ 6565272 w 15162205"/>
              <a:gd name="connsiteY5512" fmla="*/ 1310675 h 9424512"/>
              <a:gd name="connsiteX5513" fmla="*/ 6533009 w 15162205"/>
              <a:gd name="connsiteY5513" fmla="*/ 1294546 h 9424512"/>
              <a:gd name="connsiteX5514" fmla="*/ 9583763 w 15162205"/>
              <a:gd name="connsiteY5514" fmla="*/ 1289503 h 9424512"/>
              <a:gd name="connsiteX5515" fmla="*/ 9597877 w 15162205"/>
              <a:gd name="connsiteY5515" fmla="*/ 1294546 h 9424512"/>
              <a:gd name="connsiteX5516" fmla="*/ 9614009 w 15162205"/>
              <a:gd name="connsiteY5516" fmla="*/ 1318742 h 9424512"/>
              <a:gd name="connsiteX5517" fmla="*/ 9581747 w 15162205"/>
              <a:gd name="connsiteY5517" fmla="*/ 1326807 h 9424512"/>
              <a:gd name="connsiteX5518" fmla="*/ 9565614 w 15162205"/>
              <a:gd name="connsiteY5518" fmla="*/ 1310675 h 9424512"/>
              <a:gd name="connsiteX5519" fmla="*/ 9583763 w 15162205"/>
              <a:gd name="connsiteY5519" fmla="*/ 1289503 h 9424512"/>
              <a:gd name="connsiteX5520" fmla="*/ 10597991 w 15162205"/>
              <a:gd name="connsiteY5520" fmla="*/ 1278414 h 9424512"/>
              <a:gd name="connsiteX5521" fmla="*/ 10614122 w 15162205"/>
              <a:gd name="connsiteY5521" fmla="*/ 1294546 h 9424512"/>
              <a:gd name="connsiteX5522" fmla="*/ 10597991 w 15162205"/>
              <a:gd name="connsiteY5522" fmla="*/ 1294546 h 9424512"/>
              <a:gd name="connsiteX5523" fmla="*/ 10597991 w 15162205"/>
              <a:gd name="connsiteY5523" fmla="*/ 1278414 h 9424512"/>
              <a:gd name="connsiteX5524" fmla="*/ 7629910 w 15162205"/>
              <a:gd name="connsiteY5524" fmla="*/ 1278414 h 9424512"/>
              <a:gd name="connsiteX5525" fmla="*/ 7629910 w 15162205"/>
              <a:gd name="connsiteY5525" fmla="*/ 1294546 h 9424512"/>
              <a:gd name="connsiteX5526" fmla="*/ 7646040 w 15162205"/>
              <a:gd name="connsiteY5526" fmla="*/ 1310675 h 9424512"/>
              <a:gd name="connsiteX5527" fmla="*/ 7662170 w 15162205"/>
              <a:gd name="connsiteY5527" fmla="*/ 1294546 h 9424512"/>
              <a:gd name="connsiteX5528" fmla="*/ 6758842 w 15162205"/>
              <a:gd name="connsiteY5528" fmla="*/ 1278414 h 9424512"/>
              <a:gd name="connsiteX5529" fmla="*/ 6758842 w 15162205"/>
              <a:gd name="connsiteY5529" fmla="*/ 1294546 h 9424512"/>
              <a:gd name="connsiteX5530" fmla="*/ 6774972 w 15162205"/>
              <a:gd name="connsiteY5530" fmla="*/ 1310675 h 9424512"/>
              <a:gd name="connsiteX5531" fmla="*/ 6774972 w 15162205"/>
              <a:gd name="connsiteY5531" fmla="*/ 1294546 h 9424512"/>
              <a:gd name="connsiteX5532" fmla="*/ 6758842 w 15162205"/>
              <a:gd name="connsiteY5532" fmla="*/ 1278414 h 9424512"/>
              <a:gd name="connsiteX5533" fmla="*/ 8855857 w 15162205"/>
              <a:gd name="connsiteY5533" fmla="*/ 1262283 h 9424512"/>
              <a:gd name="connsiteX5534" fmla="*/ 8871987 w 15162205"/>
              <a:gd name="connsiteY5534" fmla="*/ 1262283 h 9424512"/>
              <a:gd name="connsiteX5535" fmla="*/ 8871987 w 15162205"/>
              <a:gd name="connsiteY5535" fmla="*/ 1278414 h 9424512"/>
              <a:gd name="connsiteX5536" fmla="*/ 8855857 w 15162205"/>
              <a:gd name="connsiteY5536" fmla="*/ 1262283 h 9424512"/>
              <a:gd name="connsiteX5537" fmla="*/ 7484732 w 15162205"/>
              <a:gd name="connsiteY5537" fmla="*/ 1262283 h 9424512"/>
              <a:gd name="connsiteX5538" fmla="*/ 7500864 w 15162205"/>
              <a:gd name="connsiteY5538" fmla="*/ 1286479 h 9424512"/>
              <a:gd name="connsiteX5539" fmla="*/ 7533123 w 15162205"/>
              <a:gd name="connsiteY5539" fmla="*/ 1294546 h 9424512"/>
              <a:gd name="connsiteX5540" fmla="*/ 7549256 w 15162205"/>
              <a:gd name="connsiteY5540" fmla="*/ 1302610 h 9424512"/>
              <a:gd name="connsiteX5541" fmla="*/ 7549256 w 15162205"/>
              <a:gd name="connsiteY5541" fmla="*/ 1310675 h 9424512"/>
              <a:gd name="connsiteX5542" fmla="*/ 7565386 w 15162205"/>
              <a:gd name="connsiteY5542" fmla="*/ 1294546 h 9424512"/>
              <a:gd name="connsiteX5543" fmla="*/ 7581518 w 15162205"/>
              <a:gd name="connsiteY5543" fmla="*/ 1286479 h 9424512"/>
              <a:gd name="connsiteX5544" fmla="*/ 7565386 w 15162205"/>
              <a:gd name="connsiteY5544" fmla="*/ 1278414 h 9424512"/>
              <a:gd name="connsiteX5545" fmla="*/ 7549256 w 15162205"/>
              <a:gd name="connsiteY5545" fmla="*/ 1270350 h 9424512"/>
              <a:gd name="connsiteX5546" fmla="*/ 7533123 w 15162205"/>
              <a:gd name="connsiteY5546" fmla="*/ 1262283 h 9424512"/>
              <a:gd name="connsiteX5547" fmla="*/ 7404077 w 15162205"/>
              <a:gd name="connsiteY5547" fmla="*/ 1262283 h 9424512"/>
              <a:gd name="connsiteX5548" fmla="*/ 7404077 w 15162205"/>
              <a:gd name="connsiteY5548" fmla="*/ 1278414 h 9424512"/>
              <a:gd name="connsiteX5549" fmla="*/ 7420206 w 15162205"/>
              <a:gd name="connsiteY5549" fmla="*/ 1278414 h 9424512"/>
              <a:gd name="connsiteX5550" fmla="*/ 7972690 w 15162205"/>
              <a:gd name="connsiteY5550" fmla="*/ 1254218 h 9424512"/>
              <a:gd name="connsiteX5551" fmla="*/ 7952528 w 15162205"/>
              <a:gd name="connsiteY5551" fmla="*/ 1262283 h 9424512"/>
              <a:gd name="connsiteX5552" fmla="*/ 7920264 w 15162205"/>
              <a:gd name="connsiteY5552" fmla="*/ 1270350 h 9424512"/>
              <a:gd name="connsiteX5553" fmla="*/ 7904136 w 15162205"/>
              <a:gd name="connsiteY5553" fmla="*/ 1278414 h 9424512"/>
              <a:gd name="connsiteX5554" fmla="*/ 7920264 w 15162205"/>
              <a:gd name="connsiteY5554" fmla="*/ 1294546 h 9424512"/>
              <a:gd name="connsiteX5555" fmla="*/ 7968658 w 15162205"/>
              <a:gd name="connsiteY5555" fmla="*/ 1310675 h 9424512"/>
              <a:gd name="connsiteX5556" fmla="*/ 8017050 w 15162205"/>
              <a:gd name="connsiteY5556" fmla="*/ 1310675 h 9424512"/>
              <a:gd name="connsiteX5557" fmla="*/ 8033182 w 15162205"/>
              <a:gd name="connsiteY5557" fmla="*/ 1310675 h 9424512"/>
              <a:gd name="connsiteX5558" fmla="*/ 8049311 w 15162205"/>
              <a:gd name="connsiteY5558" fmla="*/ 1294546 h 9424512"/>
              <a:gd name="connsiteX5559" fmla="*/ 8000919 w 15162205"/>
              <a:gd name="connsiteY5559" fmla="*/ 1262283 h 9424512"/>
              <a:gd name="connsiteX5560" fmla="*/ 7972690 w 15162205"/>
              <a:gd name="connsiteY5560" fmla="*/ 1254218 h 9424512"/>
              <a:gd name="connsiteX5561" fmla="*/ 6557204 w 15162205"/>
              <a:gd name="connsiteY5561" fmla="*/ 1254218 h 9424512"/>
              <a:gd name="connsiteX5562" fmla="*/ 6549140 w 15162205"/>
              <a:gd name="connsiteY5562" fmla="*/ 1255114 h 9424512"/>
              <a:gd name="connsiteX5563" fmla="*/ 6549140 w 15162205"/>
              <a:gd name="connsiteY5563" fmla="*/ 1262283 h 9424512"/>
              <a:gd name="connsiteX5564" fmla="*/ 6549140 w 15162205"/>
              <a:gd name="connsiteY5564" fmla="*/ 1278414 h 9424512"/>
              <a:gd name="connsiteX5565" fmla="*/ 6533009 w 15162205"/>
              <a:gd name="connsiteY5565" fmla="*/ 1262283 h 9424512"/>
              <a:gd name="connsiteX5566" fmla="*/ 6539059 w 15162205"/>
              <a:gd name="connsiteY5566" fmla="*/ 1256233 h 9424512"/>
              <a:gd name="connsiteX5567" fmla="*/ 6516878 w 15162205"/>
              <a:gd name="connsiteY5567" fmla="*/ 1262283 h 9424512"/>
              <a:gd name="connsiteX5568" fmla="*/ 6516878 w 15162205"/>
              <a:gd name="connsiteY5568" fmla="*/ 1278414 h 9424512"/>
              <a:gd name="connsiteX5569" fmla="*/ 6468484 w 15162205"/>
              <a:gd name="connsiteY5569" fmla="*/ 1278414 h 9424512"/>
              <a:gd name="connsiteX5570" fmla="*/ 6436224 w 15162205"/>
              <a:gd name="connsiteY5570" fmla="*/ 1278414 h 9424512"/>
              <a:gd name="connsiteX5571" fmla="*/ 6597532 w 15162205"/>
              <a:gd name="connsiteY5571" fmla="*/ 1342938 h 9424512"/>
              <a:gd name="connsiteX5572" fmla="*/ 6645924 w 15162205"/>
              <a:gd name="connsiteY5572" fmla="*/ 1359068 h 9424512"/>
              <a:gd name="connsiteX5573" fmla="*/ 6662055 w 15162205"/>
              <a:gd name="connsiteY5573" fmla="*/ 1342938 h 9424512"/>
              <a:gd name="connsiteX5574" fmla="*/ 6637859 w 15162205"/>
              <a:gd name="connsiteY5574" fmla="*/ 1310675 h 9424512"/>
              <a:gd name="connsiteX5575" fmla="*/ 6597532 w 15162205"/>
              <a:gd name="connsiteY5575" fmla="*/ 1278414 h 9424512"/>
              <a:gd name="connsiteX5576" fmla="*/ 6597532 w 15162205"/>
              <a:gd name="connsiteY5576" fmla="*/ 1262283 h 9424512"/>
              <a:gd name="connsiteX5577" fmla="*/ 6581400 w 15162205"/>
              <a:gd name="connsiteY5577" fmla="*/ 1262283 h 9424512"/>
              <a:gd name="connsiteX5578" fmla="*/ 6557204 w 15162205"/>
              <a:gd name="connsiteY5578" fmla="*/ 1254218 h 9424512"/>
              <a:gd name="connsiteX5579" fmla="*/ 6226523 w 15162205"/>
              <a:gd name="connsiteY5579" fmla="*/ 1246154 h 9424512"/>
              <a:gd name="connsiteX5580" fmla="*/ 6242654 w 15162205"/>
              <a:gd name="connsiteY5580" fmla="*/ 1262283 h 9424512"/>
              <a:gd name="connsiteX5581" fmla="*/ 6258783 w 15162205"/>
              <a:gd name="connsiteY5581" fmla="*/ 1262283 h 9424512"/>
              <a:gd name="connsiteX5582" fmla="*/ 6226523 w 15162205"/>
              <a:gd name="connsiteY5582" fmla="*/ 1246154 h 9424512"/>
              <a:gd name="connsiteX5583" fmla="*/ 7379881 w 15162205"/>
              <a:gd name="connsiteY5583" fmla="*/ 1234055 h 9424512"/>
              <a:gd name="connsiteX5584" fmla="*/ 7355686 w 15162205"/>
              <a:gd name="connsiteY5584" fmla="*/ 1246154 h 9424512"/>
              <a:gd name="connsiteX5585" fmla="*/ 7355686 w 15162205"/>
              <a:gd name="connsiteY5585" fmla="*/ 1262283 h 9424512"/>
              <a:gd name="connsiteX5586" fmla="*/ 7379881 w 15162205"/>
              <a:gd name="connsiteY5586" fmla="*/ 1278414 h 9424512"/>
              <a:gd name="connsiteX5587" fmla="*/ 7387946 w 15162205"/>
              <a:gd name="connsiteY5587" fmla="*/ 1262283 h 9424512"/>
              <a:gd name="connsiteX5588" fmla="*/ 7379881 w 15162205"/>
              <a:gd name="connsiteY5588" fmla="*/ 1234055 h 9424512"/>
              <a:gd name="connsiteX5589" fmla="*/ 7275031 w 15162205"/>
              <a:gd name="connsiteY5589" fmla="*/ 1230020 h 9424512"/>
              <a:gd name="connsiteX5590" fmla="*/ 7291160 w 15162205"/>
              <a:gd name="connsiteY5590" fmla="*/ 1246154 h 9424512"/>
              <a:gd name="connsiteX5591" fmla="*/ 7323422 w 15162205"/>
              <a:gd name="connsiteY5591" fmla="*/ 1246154 h 9424512"/>
              <a:gd name="connsiteX5592" fmla="*/ 7339552 w 15162205"/>
              <a:gd name="connsiteY5592" fmla="*/ 1230020 h 9424512"/>
              <a:gd name="connsiteX5593" fmla="*/ 7323422 w 15162205"/>
              <a:gd name="connsiteY5593" fmla="*/ 1230020 h 9424512"/>
              <a:gd name="connsiteX5594" fmla="*/ 7291160 w 15162205"/>
              <a:gd name="connsiteY5594" fmla="*/ 1230020 h 9424512"/>
              <a:gd name="connsiteX5595" fmla="*/ 7242768 w 15162205"/>
              <a:gd name="connsiteY5595" fmla="*/ 1230020 h 9424512"/>
              <a:gd name="connsiteX5596" fmla="*/ 7242768 w 15162205"/>
              <a:gd name="connsiteY5596" fmla="*/ 1246154 h 9424512"/>
              <a:gd name="connsiteX5597" fmla="*/ 7258898 w 15162205"/>
              <a:gd name="connsiteY5597" fmla="*/ 1246154 h 9424512"/>
              <a:gd name="connsiteX5598" fmla="*/ 7242768 w 15162205"/>
              <a:gd name="connsiteY5598" fmla="*/ 1230020 h 9424512"/>
              <a:gd name="connsiteX5599" fmla="*/ 6129736 w 15162205"/>
              <a:gd name="connsiteY5599" fmla="*/ 1230020 h 9424512"/>
              <a:gd name="connsiteX5600" fmla="*/ 6153932 w 15162205"/>
              <a:gd name="connsiteY5600" fmla="*/ 1246154 h 9424512"/>
              <a:gd name="connsiteX5601" fmla="*/ 6194259 w 15162205"/>
              <a:gd name="connsiteY5601" fmla="*/ 1262283 h 9424512"/>
              <a:gd name="connsiteX5602" fmla="*/ 6194259 w 15162205"/>
              <a:gd name="connsiteY5602" fmla="*/ 1246154 h 9424512"/>
              <a:gd name="connsiteX5603" fmla="*/ 6162000 w 15162205"/>
              <a:gd name="connsiteY5603" fmla="*/ 1230020 h 9424512"/>
              <a:gd name="connsiteX5604" fmla="*/ 7690400 w 15162205"/>
              <a:gd name="connsiteY5604" fmla="*/ 1221955 h 9424512"/>
              <a:gd name="connsiteX5605" fmla="*/ 7662170 w 15162205"/>
              <a:gd name="connsiteY5605" fmla="*/ 1230020 h 9424512"/>
              <a:gd name="connsiteX5606" fmla="*/ 7670236 w 15162205"/>
              <a:gd name="connsiteY5606" fmla="*/ 1246154 h 9424512"/>
              <a:gd name="connsiteX5607" fmla="*/ 7678302 w 15162205"/>
              <a:gd name="connsiteY5607" fmla="*/ 1246154 h 9424512"/>
              <a:gd name="connsiteX5608" fmla="*/ 7710566 w 15162205"/>
              <a:gd name="connsiteY5608" fmla="*/ 1246154 h 9424512"/>
              <a:gd name="connsiteX5609" fmla="*/ 7694432 w 15162205"/>
              <a:gd name="connsiteY5609" fmla="*/ 1262283 h 9424512"/>
              <a:gd name="connsiteX5610" fmla="*/ 7726694 w 15162205"/>
              <a:gd name="connsiteY5610" fmla="*/ 1262283 h 9424512"/>
              <a:gd name="connsiteX5611" fmla="*/ 7775086 w 15162205"/>
              <a:gd name="connsiteY5611" fmla="*/ 1278414 h 9424512"/>
              <a:gd name="connsiteX5612" fmla="*/ 7783152 w 15162205"/>
              <a:gd name="connsiteY5612" fmla="*/ 1278414 h 9424512"/>
              <a:gd name="connsiteX5613" fmla="*/ 7807349 w 15162205"/>
              <a:gd name="connsiteY5613" fmla="*/ 1278414 h 9424512"/>
              <a:gd name="connsiteX5614" fmla="*/ 7839610 w 15162205"/>
              <a:gd name="connsiteY5614" fmla="*/ 1278414 h 9424512"/>
              <a:gd name="connsiteX5615" fmla="*/ 7871873 w 15162205"/>
              <a:gd name="connsiteY5615" fmla="*/ 1278414 h 9424512"/>
              <a:gd name="connsiteX5616" fmla="*/ 7839610 w 15162205"/>
              <a:gd name="connsiteY5616" fmla="*/ 1246154 h 9424512"/>
              <a:gd name="connsiteX5617" fmla="*/ 7815414 w 15162205"/>
              <a:gd name="connsiteY5617" fmla="*/ 1230020 h 9424512"/>
              <a:gd name="connsiteX5618" fmla="*/ 7805332 w 15162205"/>
              <a:gd name="connsiteY5618" fmla="*/ 1221955 h 9424512"/>
              <a:gd name="connsiteX5619" fmla="*/ 7791218 w 15162205"/>
              <a:gd name="connsiteY5619" fmla="*/ 1230020 h 9424512"/>
              <a:gd name="connsiteX5620" fmla="*/ 7775086 w 15162205"/>
              <a:gd name="connsiteY5620" fmla="*/ 1230020 h 9424512"/>
              <a:gd name="connsiteX5621" fmla="*/ 7742824 w 15162205"/>
              <a:gd name="connsiteY5621" fmla="*/ 1230020 h 9424512"/>
              <a:gd name="connsiteX5622" fmla="*/ 7690400 w 15162205"/>
              <a:gd name="connsiteY5622" fmla="*/ 1221955 h 9424512"/>
              <a:gd name="connsiteX5623" fmla="*/ 5809136 w 15162205"/>
              <a:gd name="connsiteY5623" fmla="*/ 1217924 h 9424512"/>
              <a:gd name="connsiteX5624" fmla="*/ 5799054 w 15162205"/>
              <a:gd name="connsiteY5624" fmla="*/ 1221955 h 9424512"/>
              <a:gd name="connsiteX5625" fmla="*/ 5807119 w 15162205"/>
              <a:gd name="connsiteY5625" fmla="*/ 1246154 h 9424512"/>
              <a:gd name="connsiteX5626" fmla="*/ 5823250 w 15162205"/>
              <a:gd name="connsiteY5626" fmla="*/ 1246154 h 9424512"/>
              <a:gd name="connsiteX5627" fmla="*/ 5823250 w 15162205"/>
              <a:gd name="connsiteY5627" fmla="*/ 1221955 h 9424512"/>
              <a:gd name="connsiteX5628" fmla="*/ 5809136 w 15162205"/>
              <a:gd name="connsiteY5628" fmla="*/ 1217924 h 9424512"/>
              <a:gd name="connsiteX5629" fmla="*/ 10017281 w 15162205"/>
              <a:gd name="connsiteY5629" fmla="*/ 1213891 h 9424512"/>
              <a:gd name="connsiteX5630" fmla="*/ 10001149 w 15162205"/>
              <a:gd name="connsiteY5630" fmla="*/ 1230020 h 9424512"/>
              <a:gd name="connsiteX5631" fmla="*/ 10001149 w 15162205"/>
              <a:gd name="connsiteY5631" fmla="*/ 1246154 h 9424512"/>
              <a:gd name="connsiteX5632" fmla="*/ 10017281 w 15162205"/>
              <a:gd name="connsiteY5632" fmla="*/ 1230020 h 9424512"/>
              <a:gd name="connsiteX5633" fmla="*/ 6621730 w 15162205"/>
              <a:gd name="connsiteY5633" fmla="*/ 1213891 h 9424512"/>
              <a:gd name="connsiteX5634" fmla="*/ 6621730 w 15162205"/>
              <a:gd name="connsiteY5634" fmla="*/ 1230020 h 9424512"/>
              <a:gd name="connsiteX5635" fmla="*/ 6645924 w 15162205"/>
              <a:gd name="connsiteY5635" fmla="*/ 1238088 h 9424512"/>
              <a:gd name="connsiteX5636" fmla="*/ 6645924 w 15162205"/>
              <a:gd name="connsiteY5636" fmla="*/ 1221955 h 9424512"/>
              <a:gd name="connsiteX5637" fmla="*/ 6621730 w 15162205"/>
              <a:gd name="connsiteY5637" fmla="*/ 1213891 h 9424512"/>
              <a:gd name="connsiteX5638" fmla="*/ 6371702 w 15162205"/>
              <a:gd name="connsiteY5638" fmla="*/ 1213891 h 9424512"/>
              <a:gd name="connsiteX5639" fmla="*/ 6387829 w 15162205"/>
              <a:gd name="connsiteY5639" fmla="*/ 1230020 h 9424512"/>
              <a:gd name="connsiteX5640" fmla="*/ 6387829 w 15162205"/>
              <a:gd name="connsiteY5640" fmla="*/ 1213891 h 9424512"/>
              <a:gd name="connsiteX5641" fmla="*/ 6371702 w 15162205"/>
              <a:gd name="connsiteY5641" fmla="*/ 1213891 h 9424512"/>
              <a:gd name="connsiteX5642" fmla="*/ 451664 w 15162205"/>
              <a:gd name="connsiteY5642" fmla="*/ 1213891 h 9424512"/>
              <a:gd name="connsiteX5643" fmla="*/ 459731 w 15162205"/>
              <a:gd name="connsiteY5643" fmla="*/ 1213891 h 9424512"/>
              <a:gd name="connsiteX5644" fmla="*/ 467795 w 15162205"/>
              <a:gd name="connsiteY5644" fmla="*/ 1213891 h 9424512"/>
              <a:gd name="connsiteX5645" fmla="*/ 451664 w 15162205"/>
              <a:gd name="connsiteY5645" fmla="*/ 1230020 h 9424512"/>
              <a:gd name="connsiteX5646" fmla="*/ 451664 w 15162205"/>
              <a:gd name="connsiteY5646" fmla="*/ 1213891 h 9424512"/>
              <a:gd name="connsiteX5647" fmla="*/ 9876137 w 15162205"/>
              <a:gd name="connsiteY5647" fmla="*/ 1205825 h 9424512"/>
              <a:gd name="connsiteX5648" fmla="*/ 9888234 w 15162205"/>
              <a:gd name="connsiteY5648" fmla="*/ 1213891 h 9424512"/>
              <a:gd name="connsiteX5649" fmla="*/ 9872102 w 15162205"/>
              <a:gd name="connsiteY5649" fmla="*/ 1213891 h 9424512"/>
              <a:gd name="connsiteX5650" fmla="*/ 9876137 w 15162205"/>
              <a:gd name="connsiteY5650" fmla="*/ 1205825 h 9424512"/>
              <a:gd name="connsiteX5651" fmla="*/ 11420666 w 15162205"/>
              <a:gd name="connsiteY5651" fmla="*/ 1181629 h 9424512"/>
              <a:gd name="connsiteX5652" fmla="*/ 11452929 w 15162205"/>
              <a:gd name="connsiteY5652" fmla="*/ 1197760 h 9424512"/>
              <a:gd name="connsiteX5653" fmla="*/ 11469058 w 15162205"/>
              <a:gd name="connsiteY5653" fmla="*/ 1213891 h 9424512"/>
              <a:gd name="connsiteX5654" fmla="*/ 11404536 w 15162205"/>
              <a:gd name="connsiteY5654" fmla="*/ 1213891 h 9424512"/>
              <a:gd name="connsiteX5655" fmla="*/ 7210506 w 15162205"/>
              <a:gd name="connsiteY5655" fmla="*/ 1181629 h 9424512"/>
              <a:gd name="connsiteX5656" fmla="*/ 7202443 w 15162205"/>
              <a:gd name="connsiteY5656" fmla="*/ 1197760 h 9424512"/>
              <a:gd name="connsiteX5657" fmla="*/ 7226636 w 15162205"/>
              <a:gd name="connsiteY5657" fmla="*/ 1213891 h 9424512"/>
              <a:gd name="connsiteX5658" fmla="*/ 7226636 w 15162205"/>
              <a:gd name="connsiteY5658" fmla="*/ 1197760 h 9424512"/>
              <a:gd name="connsiteX5659" fmla="*/ 7162114 w 15162205"/>
              <a:gd name="connsiteY5659" fmla="*/ 1181629 h 9424512"/>
              <a:gd name="connsiteX5660" fmla="*/ 7178244 w 15162205"/>
              <a:gd name="connsiteY5660" fmla="*/ 1181629 h 9424512"/>
              <a:gd name="connsiteX5661" fmla="*/ 7162114 w 15162205"/>
              <a:gd name="connsiteY5661" fmla="*/ 1181629 h 9424512"/>
              <a:gd name="connsiteX5662" fmla="*/ 5355454 w 15162205"/>
              <a:gd name="connsiteY5662" fmla="*/ 1181629 h 9424512"/>
              <a:gd name="connsiteX5663" fmla="*/ 5371586 w 15162205"/>
              <a:gd name="connsiteY5663" fmla="*/ 1197760 h 9424512"/>
              <a:gd name="connsiteX5664" fmla="*/ 5363519 w 15162205"/>
              <a:gd name="connsiteY5664" fmla="*/ 1181629 h 9424512"/>
              <a:gd name="connsiteX5665" fmla="*/ 5355454 w 15162205"/>
              <a:gd name="connsiteY5665" fmla="*/ 1181629 h 9424512"/>
              <a:gd name="connsiteX5666" fmla="*/ 8375964 w 15162205"/>
              <a:gd name="connsiteY5666" fmla="*/ 1171547 h 9424512"/>
              <a:gd name="connsiteX5667" fmla="*/ 8379996 w 15162205"/>
              <a:gd name="connsiteY5667" fmla="*/ 1173564 h 9424512"/>
              <a:gd name="connsiteX5668" fmla="*/ 8388060 w 15162205"/>
              <a:gd name="connsiteY5668" fmla="*/ 1197760 h 9424512"/>
              <a:gd name="connsiteX5669" fmla="*/ 8404191 w 15162205"/>
              <a:gd name="connsiteY5669" fmla="*/ 1213891 h 9424512"/>
              <a:gd name="connsiteX5670" fmla="*/ 8581632 w 15162205"/>
              <a:gd name="connsiteY5670" fmla="*/ 1213891 h 9424512"/>
              <a:gd name="connsiteX5671" fmla="*/ 8565500 w 15162205"/>
              <a:gd name="connsiteY5671" fmla="*/ 1230020 h 9424512"/>
              <a:gd name="connsiteX5672" fmla="*/ 8541304 w 15162205"/>
              <a:gd name="connsiteY5672" fmla="*/ 1230020 h 9424512"/>
              <a:gd name="connsiteX5673" fmla="*/ 8533237 w 15162205"/>
              <a:gd name="connsiteY5673" fmla="*/ 1246154 h 9424512"/>
              <a:gd name="connsiteX5674" fmla="*/ 8517108 w 15162205"/>
              <a:gd name="connsiteY5674" fmla="*/ 1246154 h 9424512"/>
              <a:gd name="connsiteX5675" fmla="*/ 8484846 w 15162205"/>
              <a:gd name="connsiteY5675" fmla="*/ 1246154 h 9424512"/>
              <a:gd name="connsiteX5676" fmla="*/ 8468715 w 15162205"/>
              <a:gd name="connsiteY5676" fmla="*/ 1230020 h 9424512"/>
              <a:gd name="connsiteX5677" fmla="*/ 8436454 w 15162205"/>
              <a:gd name="connsiteY5677" fmla="*/ 1230020 h 9424512"/>
              <a:gd name="connsiteX5678" fmla="*/ 8371928 w 15162205"/>
              <a:gd name="connsiteY5678" fmla="*/ 1221955 h 9424512"/>
              <a:gd name="connsiteX5679" fmla="*/ 8363865 w 15162205"/>
              <a:gd name="connsiteY5679" fmla="*/ 1189696 h 9424512"/>
              <a:gd name="connsiteX5680" fmla="*/ 8375964 w 15162205"/>
              <a:gd name="connsiteY5680" fmla="*/ 1171547 h 9424512"/>
              <a:gd name="connsiteX5681" fmla="*/ 6887888 w 15162205"/>
              <a:gd name="connsiteY5681" fmla="*/ 1165500 h 9424512"/>
              <a:gd name="connsiteX5682" fmla="*/ 6912085 w 15162205"/>
              <a:gd name="connsiteY5682" fmla="*/ 1173564 h 9424512"/>
              <a:gd name="connsiteX5683" fmla="*/ 6920150 w 15162205"/>
              <a:gd name="connsiteY5683" fmla="*/ 1197760 h 9424512"/>
              <a:gd name="connsiteX5684" fmla="*/ 6920150 w 15162205"/>
              <a:gd name="connsiteY5684" fmla="*/ 1213891 h 9424512"/>
              <a:gd name="connsiteX5685" fmla="*/ 6968542 w 15162205"/>
              <a:gd name="connsiteY5685" fmla="*/ 1213891 h 9424512"/>
              <a:gd name="connsiteX5686" fmla="*/ 7000805 w 15162205"/>
              <a:gd name="connsiteY5686" fmla="*/ 1230020 h 9424512"/>
              <a:gd name="connsiteX5687" fmla="*/ 7033068 w 15162205"/>
              <a:gd name="connsiteY5687" fmla="*/ 1213891 h 9424512"/>
              <a:gd name="connsiteX5688" fmla="*/ 7008868 w 15162205"/>
              <a:gd name="connsiteY5688" fmla="*/ 1205825 h 9424512"/>
              <a:gd name="connsiteX5689" fmla="*/ 6968542 w 15162205"/>
              <a:gd name="connsiteY5689" fmla="*/ 1181629 h 9424512"/>
              <a:gd name="connsiteX5690" fmla="*/ 5242539 w 15162205"/>
              <a:gd name="connsiteY5690" fmla="*/ 1165500 h 9424512"/>
              <a:gd name="connsiteX5691" fmla="*/ 5355454 w 15162205"/>
              <a:gd name="connsiteY5691" fmla="*/ 1230020 h 9424512"/>
              <a:gd name="connsiteX5692" fmla="*/ 5355454 w 15162205"/>
              <a:gd name="connsiteY5692" fmla="*/ 1213891 h 9424512"/>
              <a:gd name="connsiteX5693" fmla="*/ 5331261 w 15162205"/>
              <a:gd name="connsiteY5693" fmla="*/ 1205825 h 9424512"/>
              <a:gd name="connsiteX5694" fmla="*/ 5307060 w 15162205"/>
              <a:gd name="connsiteY5694" fmla="*/ 1181629 h 9424512"/>
              <a:gd name="connsiteX5695" fmla="*/ 10001149 w 15162205"/>
              <a:gd name="connsiteY5695" fmla="*/ 1149366 h 9424512"/>
              <a:gd name="connsiteX5696" fmla="*/ 10033410 w 15162205"/>
              <a:gd name="connsiteY5696" fmla="*/ 1165500 h 9424512"/>
              <a:gd name="connsiteX5697" fmla="*/ 10001149 w 15162205"/>
              <a:gd name="connsiteY5697" fmla="*/ 1165500 h 9424512"/>
              <a:gd name="connsiteX5698" fmla="*/ 7904136 w 15162205"/>
              <a:gd name="connsiteY5698" fmla="*/ 1149366 h 9424512"/>
              <a:gd name="connsiteX5699" fmla="*/ 7936396 w 15162205"/>
              <a:gd name="connsiteY5699" fmla="*/ 1149366 h 9424512"/>
              <a:gd name="connsiteX5700" fmla="*/ 7920264 w 15162205"/>
              <a:gd name="connsiteY5700" fmla="*/ 1165500 h 9424512"/>
              <a:gd name="connsiteX5701" fmla="*/ 225832 w 15162205"/>
              <a:gd name="connsiteY5701" fmla="*/ 1149366 h 9424512"/>
              <a:gd name="connsiteX5702" fmla="*/ 241965 w 15162205"/>
              <a:gd name="connsiteY5702" fmla="*/ 1165500 h 9424512"/>
              <a:gd name="connsiteX5703" fmla="*/ 241965 w 15162205"/>
              <a:gd name="connsiteY5703" fmla="*/ 1181629 h 9424512"/>
              <a:gd name="connsiteX5704" fmla="*/ 225832 w 15162205"/>
              <a:gd name="connsiteY5704" fmla="*/ 1165500 h 9424512"/>
              <a:gd name="connsiteX5705" fmla="*/ 5210277 w 15162205"/>
              <a:gd name="connsiteY5705" fmla="*/ 1133237 h 9424512"/>
              <a:gd name="connsiteX5706" fmla="*/ 5210277 w 15162205"/>
              <a:gd name="connsiteY5706" fmla="*/ 1149366 h 9424512"/>
              <a:gd name="connsiteX5707" fmla="*/ 5242539 w 15162205"/>
              <a:gd name="connsiteY5707" fmla="*/ 1149366 h 9424512"/>
              <a:gd name="connsiteX5708" fmla="*/ 5226408 w 15162205"/>
              <a:gd name="connsiteY5708" fmla="*/ 1133237 h 9424512"/>
              <a:gd name="connsiteX5709" fmla="*/ 5210277 w 15162205"/>
              <a:gd name="connsiteY5709" fmla="*/ 1133237 h 9424512"/>
              <a:gd name="connsiteX5710" fmla="*/ 9964855 w 15162205"/>
              <a:gd name="connsiteY5710" fmla="*/ 1123155 h 9424512"/>
              <a:gd name="connsiteX5711" fmla="*/ 9968888 w 15162205"/>
              <a:gd name="connsiteY5711" fmla="*/ 1133237 h 9424512"/>
              <a:gd name="connsiteX5712" fmla="*/ 9952756 w 15162205"/>
              <a:gd name="connsiteY5712" fmla="*/ 1149366 h 9424512"/>
              <a:gd name="connsiteX5713" fmla="*/ 9936627 w 15162205"/>
              <a:gd name="connsiteY5713" fmla="*/ 1141301 h 9424512"/>
              <a:gd name="connsiteX5714" fmla="*/ 9952756 w 15162205"/>
              <a:gd name="connsiteY5714" fmla="*/ 1125170 h 9424512"/>
              <a:gd name="connsiteX5715" fmla="*/ 9964855 w 15162205"/>
              <a:gd name="connsiteY5715" fmla="*/ 1123155 h 9424512"/>
              <a:gd name="connsiteX5716" fmla="*/ 6533009 w 15162205"/>
              <a:gd name="connsiteY5716" fmla="*/ 1117105 h 9424512"/>
              <a:gd name="connsiteX5717" fmla="*/ 6549140 w 15162205"/>
              <a:gd name="connsiteY5717" fmla="*/ 1133237 h 9424512"/>
              <a:gd name="connsiteX5718" fmla="*/ 6565272 w 15162205"/>
              <a:gd name="connsiteY5718" fmla="*/ 1141301 h 9424512"/>
              <a:gd name="connsiteX5719" fmla="*/ 6581400 w 15162205"/>
              <a:gd name="connsiteY5719" fmla="*/ 1149366 h 9424512"/>
              <a:gd name="connsiteX5720" fmla="*/ 6613664 w 15162205"/>
              <a:gd name="connsiteY5720" fmla="*/ 1149366 h 9424512"/>
              <a:gd name="connsiteX5721" fmla="*/ 6549140 w 15162205"/>
              <a:gd name="connsiteY5721" fmla="*/ 1117105 h 9424512"/>
              <a:gd name="connsiteX5722" fmla="*/ 6049082 w 15162205"/>
              <a:gd name="connsiteY5722" fmla="*/ 1117105 h 9424512"/>
              <a:gd name="connsiteX5723" fmla="*/ 6065213 w 15162205"/>
              <a:gd name="connsiteY5723" fmla="*/ 1149366 h 9424512"/>
              <a:gd name="connsiteX5724" fmla="*/ 6089408 w 15162205"/>
              <a:gd name="connsiteY5724" fmla="*/ 1149366 h 9424512"/>
              <a:gd name="connsiteX5725" fmla="*/ 6081345 w 15162205"/>
              <a:gd name="connsiteY5725" fmla="*/ 1133237 h 9424512"/>
              <a:gd name="connsiteX5726" fmla="*/ 213734 w 15162205"/>
              <a:gd name="connsiteY5726" fmla="*/ 1109041 h 9424512"/>
              <a:gd name="connsiteX5727" fmla="*/ 225832 w 15162205"/>
              <a:gd name="connsiteY5727" fmla="*/ 1117105 h 9424512"/>
              <a:gd name="connsiteX5728" fmla="*/ 233898 w 15162205"/>
              <a:gd name="connsiteY5728" fmla="*/ 1133237 h 9424512"/>
              <a:gd name="connsiteX5729" fmla="*/ 241965 w 15162205"/>
              <a:gd name="connsiteY5729" fmla="*/ 1141301 h 9424512"/>
              <a:gd name="connsiteX5730" fmla="*/ 225832 w 15162205"/>
              <a:gd name="connsiteY5730" fmla="*/ 1149366 h 9424512"/>
              <a:gd name="connsiteX5731" fmla="*/ 209703 w 15162205"/>
              <a:gd name="connsiteY5731" fmla="*/ 1141301 h 9424512"/>
              <a:gd name="connsiteX5732" fmla="*/ 209703 w 15162205"/>
              <a:gd name="connsiteY5732" fmla="*/ 1117105 h 9424512"/>
              <a:gd name="connsiteX5733" fmla="*/ 213734 w 15162205"/>
              <a:gd name="connsiteY5733" fmla="*/ 1109041 h 9424512"/>
              <a:gd name="connsiteX5734" fmla="*/ 8936511 w 15162205"/>
              <a:gd name="connsiteY5734" fmla="*/ 1100974 h 9424512"/>
              <a:gd name="connsiteX5735" fmla="*/ 8968772 w 15162205"/>
              <a:gd name="connsiteY5735" fmla="*/ 1100974 h 9424512"/>
              <a:gd name="connsiteX5736" fmla="*/ 9065559 w 15162205"/>
              <a:gd name="connsiteY5736" fmla="*/ 1100974 h 9424512"/>
              <a:gd name="connsiteX5737" fmla="*/ 9113951 w 15162205"/>
              <a:gd name="connsiteY5737" fmla="*/ 1117105 h 9424512"/>
              <a:gd name="connsiteX5738" fmla="*/ 9130083 w 15162205"/>
              <a:gd name="connsiteY5738" fmla="*/ 1117105 h 9424512"/>
              <a:gd name="connsiteX5739" fmla="*/ 9146213 w 15162205"/>
              <a:gd name="connsiteY5739" fmla="*/ 1117105 h 9424512"/>
              <a:gd name="connsiteX5740" fmla="*/ 9130083 w 15162205"/>
              <a:gd name="connsiteY5740" fmla="*/ 1125170 h 9424512"/>
              <a:gd name="connsiteX5741" fmla="*/ 9097820 w 15162205"/>
              <a:gd name="connsiteY5741" fmla="*/ 1133237 h 9424512"/>
              <a:gd name="connsiteX5742" fmla="*/ 9033296 w 15162205"/>
              <a:gd name="connsiteY5742" fmla="*/ 1133237 h 9424512"/>
              <a:gd name="connsiteX5743" fmla="*/ 8968772 w 15162205"/>
              <a:gd name="connsiteY5743" fmla="*/ 1133237 h 9424512"/>
              <a:gd name="connsiteX5744" fmla="*/ 8928446 w 15162205"/>
              <a:gd name="connsiteY5744" fmla="*/ 1133237 h 9424512"/>
              <a:gd name="connsiteX5745" fmla="*/ 8880054 w 15162205"/>
              <a:gd name="connsiteY5745" fmla="*/ 1133237 h 9424512"/>
              <a:gd name="connsiteX5746" fmla="*/ 8839725 w 15162205"/>
              <a:gd name="connsiteY5746" fmla="*/ 1125170 h 9424512"/>
              <a:gd name="connsiteX5747" fmla="*/ 8823596 w 15162205"/>
              <a:gd name="connsiteY5747" fmla="*/ 1117105 h 9424512"/>
              <a:gd name="connsiteX5748" fmla="*/ 8936511 w 15162205"/>
              <a:gd name="connsiteY5748" fmla="*/ 1100974 h 9424512"/>
              <a:gd name="connsiteX5749" fmla="*/ 8291274 w 15162205"/>
              <a:gd name="connsiteY5749" fmla="*/ 1100974 h 9424512"/>
              <a:gd name="connsiteX5750" fmla="*/ 8291274 w 15162205"/>
              <a:gd name="connsiteY5750" fmla="*/ 1117105 h 9424512"/>
              <a:gd name="connsiteX5751" fmla="*/ 8307406 w 15162205"/>
              <a:gd name="connsiteY5751" fmla="*/ 1117105 h 9424512"/>
              <a:gd name="connsiteX5752" fmla="*/ 8307406 w 15162205"/>
              <a:gd name="connsiteY5752" fmla="*/ 1100974 h 9424512"/>
              <a:gd name="connsiteX5753" fmla="*/ 8291274 w 15162205"/>
              <a:gd name="connsiteY5753" fmla="*/ 1100974 h 9424512"/>
              <a:gd name="connsiteX5754" fmla="*/ 7737449 w 15162205"/>
              <a:gd name="connsiteY5754" fmla="*/ 1090220 h 9424512"/>
              <a:gd name="connsiteX5755" fmla="*/ 7758956 w 15162205"/>
              <a:gd name="connsiteY5755" fmla="*/ 1100974 h 9424512"/>
              <a:gd name="connsiteX5756" fmla="*/ 7742824 w 15162205"/>
              <a:gd name="connsiteY5756" fmla="*/ 1100974 h 9424512"/>
              <a:gd name="connsiteX5757" fmla="*/ 9936627 w 15162205"/>
              <a:gd name="connsiteY5757" fmla="*/ 1084845 h 9424512"/>
              <a:gd name="connsiteX5758" fmla="*/ 9936627 w 15162205"/>
              <a:gd name="connsiteY5758" fmla="*/ 1100974 h 9424512"/>
              <a:gd name="connsiteX5759" fmla="*/ 9936627 w 15162205"/>
              <a:gd name="connsiteY5759" fmla="*/ 1117105 h 9424512"/>
              <a:gd name="connsiteX5760" fmla="*/ 9920495 w 15162205"/>
              <a:gd name="connsiteY5760" fmla="*/ 1100974 h 9424512"/>
              <a:gd name="connsiteX5761" fmla="*/ 9936627 w 15162205"/>
              <a:gd name="connsiteY5761" fmla="*/ 1084845 h 9424512"/>
              <a:gd name="connsiteX5762" fmla="*/ 9097820 w 15162205"/>
              <a:gd name="connsiteY5762" fmla="*/ 1084845 h 9424512"/>
              <a:gd name="connsiteX5763" fmla="*/ 9113951 w 15162205"/>
              <a:gd name="connsiteY5763" fmla="*/ 1084845 h 9424512"/>
              <a:gd name="connsiteX5764" fmla="*/ 9113951 w 15162205"/>
              <a:gd name="connsiteY5764" fmla="*/ 1100974 h 9424512"/>
              <a:gd name="connsiteX5765" fmla="*/ 7823478 w 15162205"/>
              <a:gd name="connsiteY5765" fmla="*/ 1084845 h 9424512"/>
              <a:gd name="connsiteX5766" fmla="*/ 7855741 w 15162205"/>
              <a:gd name="connsiteY5766" fmla="*/ 1100974 h 9424512"/>
              <a:gd name="connsiteX5767" fmla="*/ 7952528 w 15162205"/>
              <a:gd name="connsiteY5767" fmla="*/ 1100974 h 9424512"/>
              <a:gd name="connsiteX5768" fmla="*/ 7984790 w 15162205"/>
              <a:gd name="connsiteY5768" fmla="*/ 1100974 h 9424512"/>
              <a:gd name="connsiteX5769" fmla="*/ 8000919 w 15162205"/>
              <a:gd name="connsiteY5769" fmla="*/ 1117105 h 9424512"/>
              <a:gd name="connsiteX5770" fmla="*/ 7888004 w 15162205"/>
              <a:gd name="connsiteY5770" fmla="*/ 1133237 h 9424512"/>
              <a:gd name="connsiteX5771" fmla="*/ 7823478 w 15162205"/>
              <a:gd name="connsiteY5771" fmla="*/ 1117105 h 9424512"/>
              <a:gd name="connsiteX5772" fmla="*/ 129048 w 15162205"/>
              <a:gd name="connsiteY5772" fmla="*/ 1084845 h 9424512"/>
              <a:gd name="connsiteX5773" fmla="*/ 145177 w 15162205"/>
              <a:gd name="connsiteY5773" fmla="*/ 1117105 h 9424512"/>
              <a:gd name="connsiteX5774" fmla="*/ 112918 w 15162205"/>
              <a:gd name="connsiteY5774" fmla="*/ 1100974 h 9424512"/>
              <a:gd name="connsiteX5775" fmla="*/ 8742941 w 15162205"/>
              <a:gd name="connsiteY5775" fmla="*/ 1068712 h 9424512"/>
              <a:gd name="connsiteX5776" fmla="*/ 8759072 w 15162205"/>
              <a:gd name="connsiteY5776" fmla="*/ 1068712 h 9424512"/>
              <a:gd name="connsiteX5777" fmla="*/ 8775204 w 15162205"/>
              <a:gd name="connsiteY5777" fmla="*/ 1084845 h 9424512"/>
              <a:gd name="connsiteX5778" fmla="*/ 8807463 w 15162205"/>
              <a:gd name="connsiteY5778" fmla="*/ 1076779 h 9424512"/>
              <a:gd name="connsiteX5779" fmla="*/ 8823596 w 15162205"/>
              <a:gd name="connsiteY5779" fmla="*/ 1100974 h 9424512"/>
              <a:gd name="connsiteX5780" fmla="*/ 8807463 w 15162205"/>
              <a:gd name="connsiteY5780" fmla="*/ 1117105 h 9424512"/>
              <a:gd name="connsiteX5781" fmla="*/ 8783268 w 15162205"/>
              <a:gd name="connsiteY5781" fmla="*/ 1109041 h 9424512"/>
              <a:gd name="connsiteX5782" fmla="*/ 8759072 w 15162205"/>
              <a:gd name="connsiteY5782" fmla="*/ 1100974 h 9424512"/>
              <a:gd name="connsiteX5783" fmla="*/ 8742941 w 15162205"/>
              <a:gd name="connsiteY5783" fmla="*/ 1100974 h 9424512"/>
              <a:gd name="connsiteX5784" fmla="*/ 8726809 w 15162205"/>
              <a:gd name="connsiteY5784" fmla="*/ 1084845 h 9424512"/>
              <a:gd name="connsiteX5785" fmla="*/ 8734874 w 15162205"/>
              <a:gd name="connsiteY5785" fmla="*/ 1076779 h 9424512"/>
              <a:gd name="connsiteX5786" fmla="*/ 8742941 w 15162205"/>
              <a:gd name="connsiteY5786" fmla="*/ 1068712 h 9424512"/>
              <a:gd name="connsiteX5787" fmla="*/ 6339438 w 15162205"/>
              <a:gd name="connsiteY5787" fmla="*/ 1068712 h 9424512"/>
              <a:gd name="connsiteX5788" fmla="*/ 6339438 w 15162205"/>
              <a:gd name="connsiteY5788" fmla="*/ 1084845 h 9424512"/>
              <a:gd name="connsiteX5789" fmla="*/ 6363633 w 15162205"/>
              <a:gd name="connsiteY5789" fmla="*/ 1084845 h 9424512"/>
              <a:gd name="connsiteX5790" fmla="*/ 6371702 w 15162205"/>
              <a:gd name="connsiteY5790" fmla="*/ 1084845 h 9424512"/>
              <a:gd name="connsiteX5791" fmla="*/ 6339438 w 15162205"/>
              <a:gd name="connsiteY5791" fmla="*/ 1068712 h 9424512"/>
              <a:gd name="connsiteX5792" fmla="*/ 9775318 w 15162205"/>
              <a:gd name="connsiteY5792" fmla="*/ 1052583 h 9424512"/>
              <a:gd name="connsiteX5793" fmla="*/ 9791447 w 15162205"/>
              <a:gd name="connsiteY5793" fmla="*/ 1052583 h 9424512"/>
              <a:gd name="connsiteX5794" fmla="*/ 9775318 w 15162205"/>
              <a:gd name="connsiteY5794" fmla="*/ 1068712 h 9424512"/>
              <a:gd name="connsiteX5795" fmla="*/ 6129736 w 15162205"/>
              <a:gd name="connsiteY5795" fmla="*/ 1052583 h 9424512"/>
              <a:gd name="connsiteX5796" fmla="*/ 6162000 w 15162205"/>
              <a:gd name="connsiteY5796" fmla="*/ 1068712 h 9424512"/>
              <a:gd name="connsiteX5797" fmla="*/ 6145868 w 15162205"/>
              <a:gd name="connsiteY5797" fmla="*/ 1052583 h 9424512"/>
              <a:gd name="connsiteX5798" fmla="*/ 5419978 w 15162205"/>
              <a:gd name="connsiteY5798" fmla="*/ 1052583 h 9424512"/>
              <a:gd name="connsiteX5799" fmla="*/ 5403847 w 15162205"/>
              <a:gd name="connsiteY5799" fmla="*/ 1068712 h 9424512"/>
              <a:gd name="connsiteX5800" fmla="*/ 5419978 w 15162205"/>
              <a:gd name="connsiteY5800" fmla="*/ 1084845 h 9424512"/>
              <a:gd name="connsiteX5801" fmla="*/ 5419978 w 15162205"/>
              <a:gd name="connsiteY5801" fmla="*/ 1068712 h 9424512"/>
              <a:gd name="connsiteX5802" fmla="*/ 68558 w 15162205"/>
              <a:gd name="connsiteY5802" fmla="*/ 1042501 h 9424512"/>
              <a:gd name="connsiteX5803" fmla="*/ 80655 w 15162205"/>
              <a:gd name="connsiteY5803" fmla="*/ 1044516 h 9424512"/>
              <a:gd name="connsiteX5804" fmla="*/ 88719 w 15162205"/>
              <a:gd name="connsiteY5804" fmla="*/ 1060647 h 9424512"/>
              <a:gd name="connsiteX5805" fmla="*/ 80655 w 15162205"/>
              <a:gd name="connsiteY5805" fmla="*/ 1068712 h 9424512"/>
              <a:gd name="connsiteX5806" fmla="*/ 80655 w 15162205"/>
              <a:gd name="connsiteY5806" fmla="*/ 1084845 h 9424512"/>
              <a:gd name="connsiteX5807" fmla="*/ 64523 w 15162205"/>
              <a:gd name="connsiteY5807" fmla="*/ 1052583 h 9424512"/>
              <a:gd name="connsiteX5808" fmla="*/ 68558 w 15162205"/>
              <a:gd name="connsiteY5808" fmla="*/ 1042501 h 9424512"/>
              <a:gd name="connsiteX5809" fmla="*/ 8855857 w 15162205"/>
              <a:gd name="connsiteY5809" fmla="*/ 1036451 h 9424512"/>
              <a:gd name="connsiteX5810" fmla="*/ 8871987 w 15162205"/>
              <a:gd name="connsiteY5810" fmla="*/ 1036451 h 9424512"/>
              <a:gd name="connsiteX5811" fmla="*/ 8855857 w 15162205"/>
              <a:gd name="connsiteY5811" fmla="*/ 1052583 h 9424512"/>
              <a:gd name="connsiteX5812" fmla="*/ 7565386 w 15162205"/>
              <a:gd name="connsiteY5812" fmla="*/ 1036451 h 9424512"/>
              <a:gd name="connsiteX5813" fmla="*/ 7581518 w 15162205"/>
              <a:gd name="connsiteY5813" fmla="*/ 1036451 h 9424512"/>
              <a:gd name="connsiteX5814" fmla="*/ 7613778 w 15162205"/>
              <a:gd name="connsiteY5814" fmla="*/ 1052583 h 9424512"/>
              <a:gd name="connsiteX5815" fmla="*/ 7678302 w 15162205"/>
              <a:gd name="connsiteY5815" fmla="*/ 1052583 h 9424512"/>
              <a:gd name="connsiteX5816" fmla="*/ 7710566 w 15162205"/>
              <a:gd name="connsiteY5816" fmla="*/ 1052583 h 9424512"/>
              <a:gd name="connsiteX5817" fmla="*/ 7726694 w 15162205"/>
              <a:gd name="connsiteY5817" fmla="*/ 1068712 h 9424512"/>
              <a:gd name="connsiteX5818" fmla="*/ 7737449 w 15162205"/>
              <a:gd name="connsiteY5818" fmla="*/ 1090220 h 9424512"/>
              <a:gd name="connsiteX5819" fmla="*/ 7726694 w 15162205"/>
              <a:gd name="connsiteY5819" fmla="*/ 1084845 h 9424512"/>
              <a:gd name="connsiteX5820" fmla="*/ 7686368 w 15162205"/>
              <a:gd name="connsiteY5820" fmla="*/ 1068712 h 9424512"/>
              <a:gd name="connsiteX5821" fmla="*/ 7654106 w 15162205"/>
              <a:gd name="connsiteY5821" fmla="*/ 1076779 h 9424512"/>
              <a:gd name="connsiteX5822" fmla="*/ 7597647 w 15162205"/>
              <a:gd name="connsiteY5822" fmla="*/ 1068712 h 9424512"/>
              <a:gd name="connsiteX5823" fmla="*/ 7565386 w 15162205"/>
              <a:gd name="connsiteY5823" fmla="*/ 1052583 h 9424512"/>
              <a:gd name="connsiteX5824" fmla="*/ 7565386 w 15162205"/>
              <a:gd name="connsiteY5824" fmla="*/ 1036451 h 9424512"/>
              <a:gd name="connsiteX5825" fmla="*/ 5048970 w 15162205"/>
              <a:gd name="connsiteY5825" fmla="*/ 1036451 h 9424512"/>
              <a:gd name="connsiteX5826" fmla="*/ 5048970 w 15162205"/>
              <a:gd name="connsiteY5826" fmla="*/ 1052583 h 9424512"/>
              <a:gd name="connsiteX5827" fmla="*/ 4984443 w 15162205"/>
              <a:gd name="connsiteY5827" fmla="*/ 1052583 h 9424512"/>
              <a:gd name="connsiteX5828" fmla="*/ 4968315 w 15162205"/>
              <a:gd name="connsiteY5828" fmla="*/ 1052583 h 9424512"/>
              <a:gd name="connsiteX5829" fmla="*/ 4968315 w 15162205"/>
              <a:gd name="connsiteY5829" fmla="*/ 1068712 h 9424512"/>
              <a:gd name="connsiteX5830" fmla="*/ 5032836 w 15162205"/>
              <a:gd name="connsiteY5830" fmla="*/ 1084845 h 9424512"/>
              <a:gd name="connsiteX5831" fmla="*/ 5089295 w 15162205"/>
              <a:gd name="connsiteY5831" fmla="*/ 1100974 h 9424512"/>
              <a:gd name="connsiteX5832" fmla="*/ 5113491 w 15162205"/>
              <a:gd name="connsiteY5832" fmla="*/ 1100974 h 9424512"/>
              <a:gd name="connsiteX5833" fmla="*/ 5113491 w 15162205"/>
              <a:gd name="connsiteY5833" fmla="*/ 1084845 h 9424512"/>
              <a:gd name="connsiteX5834" fmla="*/ 5105428 w 15162205"/>
              <a:gd name="connsiteY5834" fmla="*/ 1084845 h 9424512"/>
              <a:gd name="connsiteX5835" fmla="*/ 5097360 w 15162205"/>
              <a:gd name="connsiteY5835" fmla="*/ 1068712 h 9424512"/>
              <a:gd name="connsiteX5836" fmla="*/ 5065098 w 15162205"/>
              <a:gd name="connsiteY5836" fmla="*/ 1036451 h 9424512"/>
              <a:gd name="connsiteX5837" fmla="*/ 306486 w 15162205"/>
              <a:gd name="connsiteY5837" fmla="*/ 1036451 h 9424512"/>
              <a:gd name="connsiteX5838" fmla="*/ 322618 w 15162205"/>
              <a:gd name="connsiteY5838" fmla="*/ 1036451 h 9424512"/>
              <a:gd name="connsiteX5839" fmla="*/ 322618 w 15162205"/>
              <a:gd name="connsiteY5839" fmla="*/ 1052583 h 9424512"/>
              <a:gd name="connsiteX5840" fmla="*/ 306486 w 15162205"/>
              <a:gd name="connsiteY5840" fmla="*/ 1052583 h 9424512"/>
              <a:gd name="connsiteX5841" fmla="*/ 306486 w 15162205"/>
              <a:gd name="connsiteY5841" fmla="*/ 1036451 h 9424512"/>
              <a:gd name="connsiteX5842" fmla="*/ 7355686 w 15162205"/>
              <a:gd name="connsiteY5842" fmla="*/ 1020320 h 9424512"/>
              <a:gd name="connsiteX5843" fmla="*/ 7371816 w 15162205"/>
              <a:gd name="connsiteY5843" fmla="*/ 1020320 h 9424512"/>
              <a:gd name="connsiteX5844" fmla="*/ 7355686 w 15162205"/>
              <a:gd name="connsiteY5844" fmla="*/ 1036451 h 9424512"/>
              <a:gd name="connsiteX5845" fmla="*/ 5532894 w 15162205"/>
              <a:gd name="connsiteY5845" fmla="*/ 1020320 h 9424512"/>
              <a:gd name="connsiteX5846" fmla="*/ 5549026 w 15162205"/>
              <a:gd name="connsiteY5846" fmla="*/ 1036451 h 9424512"/>
              <a:gd name="connsiteX5847" fmla="*/ 5581286 w 15162205"/>
              <a:gd name="connsiteY5847" fmla="*/ 1036451 h 9424512"/>
              <a:gd name="connsiteX5848" fmla="*/ 5565156 w 15162205"/>
              <a:gd name="connsiteY5848" fmla="*/ 1028384 h 9424512"/>
              <a:gd name="connsiteX5849" fmla="*/ 5549026 w 15162205"/>
              <a:gd name="connsiteY5849" fmla="*/ 1020320 h 9424512"/>
              <a:gd name="connsiteX5850" fmla="*/ 5532894 w 15162205"/>
              <a:gd name="connsiteY5850" fmla="*/ 1020320 h 9424512"/>
              <a:gd name="connsiteX5851" fmla="*/ 161310 w 15162205"/>
              <a:gd name="connsiteY5851" fmla="*/ 1020320 h 9424512"/>
              <a:gd name="connsiteX5852" fmla="*/ 177441 w 15162205"/>
              <a:gd name="connsiteY5852" fmla="*/ 1036451 h 9424512"/>
              <a:gd name="connsiteX5853" fmla="*/ 169373 w 15162205"/>
              <a:gd name="connsiteY5853" fmla="*/ 1052583 h 9424512"/>
              <a:gd name="connsiteX5854" fmla="*/ 161310 w 15162205"/>
              <a:gd name="connsiteY5854" fmla="*/ 1052583 h 9424512"/>
              <a:gd name="connsiteX5855" fmla="*/ 161310 w 15162205"/>
              <a:gd name="connsiteY5855" fmla="*/ 1036451 h 9424512"/>
              <a:gd name="connsiteX5856" fmla="*/ 5415946 w 15162205"/>
              <a:gd name="connsiteY5856" fmla="*/ 1012255 h 9424512"/>
              <a:gd name="connsiteX5857" fmla="*/ 5403847 w 15162205"/>
              <a:gd name="connsiteY5857" fmla="*/ 1020320 h 9424512"/>
              <a:gd name="connsiteX5858" fmla="*/ 5419978 w 15162205"/>
              <a:gd name="connsiteY5858" fmla="*/ 1020320 h 9424512"/>
              <a:gd name="connsiteX5859" fmla="*/ 5415946 w 15162205"/>
              <a:gd name="connsiteY5859" fmla="*/ 1012255 h 9424512"/>
              <a:gd name="connsiteX5860" fmla="*/ 6535024 w 15162205"/>
              <a:gd name="connsiteY5860" fmla="*/ 1010238 h 9424512"/>
              <a:gd name="connsiteX5861" fmla="*/ 6541074 w 15162205"/>
              <a:gd name="connsiteY5861" fmla="*/ 1012255 h 9424512"/>
              <a:gd name="connsiteX5862" fmla="*/ 6549140 w 15162205"/>
              <a:gd name="connsiteY5862" fmla="*/ 1036451 h 9424512"/>
              <a:gd name="connsiteX5863" fmla="*/ 6533009 w 15162205"/>
              <a:gd name="connsiteY5863" fmla="*/ 1020320 h 9424512"/>
              <a:gd name="connsiteX5864" fmla="*/ 6535024 w 15162205"/>
              <a:gd name="connsiteY5864" fmla="*/ 1010238 h 9424512"/>
              <a:gd name="connsiteX5865" fmla="*/ 10985133 w 15162205"/>
              <a:gd name="connsiteY5865" fmla="*/ 1004188 h 9424512"/>
              <a:gd name="connsiteX5866" fmla="*/ 11049657 w 15162205"/>
              <a:gd name="connsiteY5866" fmla="*/ 1028384 h 9424512"/>
              <a:gd name="connsiteX5867" fmla="*/ 11098049 w 15162205"/>
              <a:gd name="connsiteY5867" fmla="*/ 1052583 h 9424512"/>
              <a:gd name="connsiteX5868" fmla="*/ 11130311 w 15162205"/>
              <a:gd name="connsiteY5868" fmla="*/ 1068712 h 9424512"/>
              <a:gd name="connsiteX5869" fmla="*/ 11227096 w 15162205"/>
              <a:gd name="connsiteY5869" fmla="*/ 1084845 h 9424512"/>
              <a:gd name="connsiteX5870" fmla="*/ 11227096 w 15162205"/>
              <a:gd name="connsiteY5870" fmla="*/ 1100974 h 9424512"/>
              <a:gd name="connsiteX5871" fmla="*/ 11243227 w 15162205"/>
              <a:gd name="connsiteY5871" fmla="*/ 1149366 h 9424512"/>
              <a:gd name="connsiteX5872" fmla="*/ 11275488 w 15162205"/>
              <a:gd name="connsiteY5872" fmla="*/ 1181629 h 9424512"/>
              <a:gd name="connsiteX5873" fmla="*/ 11267424 w 15162205"/>
              <a:gd name="connsiteY5873" fmla="*/ 1197760 h 9424512"/>
              <a:gd name="connsiteX5874" fmla="*/ 11251292 w 15162205"/>
              <a:gd name="connsiteY5874" fmla="*/ 1181629 h 9424512"/>
              <a:gd name="connsiteX5875" fmla="*/ 11227096 w 15162205"/>
              <a:gd name="connsiteY5875" fmla="*/ 1165500 h 9424512"/>
              <a:gd name="connsiteX5876" fmla="*/ 11210966 w 15162205"/>
              <a:gd name="connsiteY5876" fmla="*/ 1165500 h 9424512"/>
              <a:gd name="connsiteX5877" fmla="*/ 11178705 w 15162205"/>
              <a:gd name="connsiteY5877" fmla="*/ 1149366 h 9424512"/>
              <a:gd name="connsiteX5878" fmla="*/ 11146442 w 15162205"/>
              <a:gd name="connsiteY5878" fmla="*/ 1133237 h 9424512"/>
              <a:gd name="connsiteX5879" fmla="*/ 11114179 w 15162205"/>
              <a:gd name="connsiteY5879" fmla="*/ 1117105 h 9424512"/>
              <a:gd name="connsiteX5880" fmla="*/ 11098049 w 15162205"/>
              <a:gd name="connsiteY5880" fmla="*/ 1100974 h 9424512"/>
              <a:gd name="connsiteX5881" fmla="*/ 11065787 w 15162205"/>
              <a:gd name="connsiteY5881" fmla="*/ 1076779 h 9424512"/>
              <a:gd name="connsiteX5882" fmla="*/ 11017396 w 15162205"/>
              <a:gd name="connsiteY5882" fmla="*/ 1052583 h 9424512"/>
              <a:gd name="connsiteX5883" fmla="*/ 10969004 w 15162205"/>
              <a:gd name="connsiteY5883" fmla="*/ 1036451 h 9424512"/>
              <a:gd name="connsiteX5884" fmla="*/ 9726925 w 15162205"/>
              <a:gd name="connsiteY5884" fmla="*/ 1004188 h 9424512"/>
              <a:gd name="connsiteX5885" fmla="*/ 9734990 w 15162205"/>
              <a:gd name="connsiteY5885" fmla="*/ 1012255 h 9424512"/>
              <a:gd name="connsiteX5886" fmla="*/ 9734990 w 15162205"/>
              <a:gd name="connsiteY5886" fmla="*/ 1028384 h 9424512"/>
              <a:gd name="connsiteX5887" fmla="*/ 9726925 w 15162205"/>
              <a:gd name="connsiteY5887" fmla="*/ 1020320 h 9424512"/>
              <a:gd name="connsiteX5888" fmla="*/ 7742824 w 15162205"/>
              <a:gd name="connsiteY5888" fmla="*/ 1004188 h 9424512"/>
              <a:gd name="connsiteX5889" fmla="*/ 7758956 w 15162205"/>
              <a:gd name="connsiteY5889" fmla="*/ 1004188 h 9424512"/>
              <a:gd name="connsiteX5890" fmla="*/ 7758956 w 15162205"/>
              <a:gd name="connsiteY5890" fmla="*/ 1020320 h 9424512"/>
              <a:gd name="connsiteX5891" fmla="*/ 7750890 w 15162205"/>
              <a:gd name="connsiteY5891" fmla="*/ 1020320 h 9424512"/>
              <a:gd name="connsiteX5892" fmla="*/ 7742824 w 15162205"/>
              <a:gd name="connsiteY5892" fmla="*/ 1020320 h 9424512"/>
              <a:gd name="connsiteX5893" fmla="*/ 7742824 w 15162205"/>
              <a:gd name="connsiteY5893" fmla="*/ 1004188 h 9424512"/>
              <a:gd name="connsiteX5894" fmla="*/ 7710566 w 15162205"/>
              <a:gd name="connsiteY5894" fmla="*/ 1004188 h 9424512"/>
              <a:gd name="connsiteX5895" fmla="*/ 7726694 w 15162205"/>
              <a:gd name="connsiteY5895" fmla="*/ 1012255 h 9424512"/>
              <a:gd name="connsiteX5896" fmla="*/ 7718628 w 15162205"/>
              <a:gd name="connsiteY5896" fmla="*/ 1020320 h 9424512"/>
              <a:gd name="connsiteX5897" fmla="*/ 7710566 w 15162205"/>
              <a:gd name="connsiteY5897" fmla="*/ 1004188 h 9424512"/>
              <a:gd name="connsiteX5898" fmla="*/ 7444404 w 15162205"/>
              <a:gd name="connsiteY5898" fmla="*/ 1004188 h 9424512"/>
              <a:gd name="connsiteX5899" fmla="*/ 7468601 w 15162205"/>
              <a:gd name="connsiteY5899" fmla="*/ 1012255 h 9424512"/>
              <a:gd name="connsiteX5900" fmla="*/ 7500864 w 15162205"/>
              <a:gd name="connsiteY5900" fmla="*/ 1036451 h 9424512"/>
              <a:gd name="connsiteX5901" fmla="*/ 7525058 w 15162205"/>
              <a:gd name="connsiteY5901" fmla="*/ 1036451 h 9424512"/>
              <a:gd name="connsiteX5902" fmla="*/ 7533123 w 15162205"/>
              <a:gd name="connsiteY5902" fmla="*/ 1052583 h 9424512"/>
              <a:gd name="connsiteX5903" fmla="*/ 7549256 w 15162205"/>
              <a:gd name="connsiteY5903" fmla="*/ 1052583 h 9424512"/>
              <a:gd name="connsiteX5904" fmla="*/ 7549256 w 15162205"/>
              <a:gd name="connsiteY5904" fmla="*/ 1068712 h 9424512"/>
              <a:gd name="connsiteX5905" fmla="*/ 7565386 w 15162205"/>
              <a:gd name="connsiteY5905" fmla="*/ 1084845 h 9424512"/>
              <a:gd name="connsiteX5906" fmla="*/ 7597647 w 15162205"/>
              <a:gd name="connsiteY5906" fmla="*/ 1100974 h 9424512"/>
              <a:gd name="connsiteX5907" fmla="*/ 7597647 w 15162205"/>
              <a:gd name="connsiteY5907" fmla="*/ 1117105 h 9424512"/>
              <a:gd name="connsiteX5908" fmla="*/ 7581518 w 15162205"/>
              <a:gd name="connsiteY5908" fmla="*/ 1117105 h 9424512"/>
              <a:gd name="connsiteX5909" fmla="*/ 7565386 w 15162205"/>
              <a:gd name="connsiteY5909" fmla="*/ 1100974 h 9424512"/>
              <a:gd name="connsiteX5910" fmla="*/ 7541190 w 15162205"/>
              <a:gd name="connsiteY5910" fmla="*/ 1100974 h 9424512"/>
              <a:gd name="connsiteX5911" fmla="*/ 7516992 w 15162205"/>
              <a:gd name="connsiteY5911" fmla="*/ 1084845 h 9424512"/>
              <a:gd name="connsiteX5912" fmla="*/ 7484732 w 15162205"/>
              <a:gd name="connsiteY5912" fmla="*/ 1036451 h 9424512"/>
              <a:gd name="connsiteX5913" fmla="*/ 7444404 w 15162205"/>
              <a:gd name="connsiteY5913" fmla="*/ 1036451 h 9424512"/>
              <a:gd name="connsiteX5914" fmla="*/ 7404077 w 15162205"/>
              <a:gd name="connsiteY5914" fmla="*/ 1052583 h 9424512"/>
              <a:gd name="connsiteX5915" fmla="*/ 7404077 w 15162205"/>
              <a:gd name="connsiteY5915" fmla="*/ 1020320 h 9424512"/>
              <a:gd name="connsiteX5916" fmla="*/ 7444404 w 15162205"/>
              <a:gd name="connsiteY5916" fmla="*/ 1004188 h 9424512"/>
              <a:gd name="connsiteX5917" fmla="*/ 7016936 w 15162205"/>
              <a:gd name="connsiteY5917" fmla="*/ 1004188 h 9424512"/>
              <a:gd name="connsiteX5918" fmla="*/ 7025000 w 15162205"/>
              <a:gd name="connsiteY5918" fmla="*/ 1004188 h 9424512"/>
              <a:gd name="connsiteX5919" fmla="*/ 7033068 w 15162205"/>
              <a:gd name="connsiteY5919" fmla="*/ 1020320 h 9424512"/>
              <a:gd name="connsiteX5920" fmla="*/ 7016936 w 15162205"/>
              <a:gd name="connsiteY5920" fmla="*/ 1020320 h 9424512"/>
              <a:gd name="connsiteX5921" fmla="*/ 5887774 w 15162205"/>
              <a:gd name="connsiteY5921" fmla="*/ 1004188 h 9424512"/>
              <a:gd name="connsiteX5922" fmla="*/ 5903904 w 15162205"/>
              <a:gd name="connsiteY5922" fmla="*/ 1020320 h 9424512"/>
              <a:gd name="connsiteX5923" fmla="*/ 5903904 w 15162205"/>
              <a:gd name="connsiteY5923" fmla="*/ 1004188 h 9424512"/>
              <a:gd name="connsiteX5924" fmla="*/ 233898 w 15162205"/>
              <a:gd name="connsiteY5924" fmla="*/ 992091 h 9424512"/>
              <a:gd name="connsiteX5925" fmla="*/ 258094 w 15162205"/>
              <a:gd name="connsiteY5925" fmla="*/ 1020320 h 9424512"/>
              <a:gd name="connsiteX5926" fmla="*/ 241965 w 15162205"/>
              <a:gd name="connsiteY5926" fmla="*/ 1036451 h 9424512"/>
              <a:gd name="connsiteX5927" fmla="*/ 225832 w 15162205"/>
              <a:gd name="connsiteY5927" fmla="*/ 1020320 h 9424512"/>
              <a:gd name="connsiteX5928" fmla="*/ 193569 w 15162205"/>
              <a:gd name="connsiteY5928" fmla="*/ 1004188 h 9424512"/>
              <a:gd name="connsiteX5929" fmla="*/ 233898 w 15162205"/>
              <a:gd name="connsiteY5929" fmla="*/ 992091 h 9424512"/>
              <a:gd name="connsiteX5930" fmla="*/ 8581632 w 15162205"/>
              <a:gd name="connsiteY5930" fmla="*/ 988057 h 9424512"/>
              <a:gd name="connsiteX5931" fmla="*/ 8613892 w 15162205"/>
              <a:gd name="connsiteY5931" fmla="*/ 996124 h 9424512"/>
              <a:gd name="connsiteX5932" fmla="*/ 8613892 w 15162205"/>
              <a:gd name="connsiteY5932" fmla="*/ 1004188 h 9424512"/>
              <a:gd name="connsiteX5933" fmla="*/ 8613892 w 15162205"/>
              <a:gd name="connsiteY5933" fmla="*/ 1020320 h 9424512"/>
              <a:gd name="connsiteX5934" fmla="*/ 8630024 w 15162205"/>
              <a:gd name="connsiteY5934" fmla="*/ 1020320 h 9424512"/>
              <a:gd name="connsiteX5935" fmla="*/ 8654220 w 15162205"/>
              <a:gd name="connsiteY5935" fmla="*/ 1020320 h 9424512"/>
              <a:gd name="connsiteX5936" fmla="*/ 8662287 w 15162205"/>
              <a:gd name="connsiteY5936" fmla="*/ 1004188 h 9424512"/>
              <a:gd name="connsiteX5937" fmla="*/ 8686483 w 15162205"/>
              <a:gd name="connsiteY5937" fmla="*/ 996124 h 9424512"/>
              <a:gd name="connsiteX5938" fmla="*/ 8710678 w 15162205"/>
              <a:gd name="connsiteY5938" fmla="*/ 1012255 h 9424512"/>
              <a:gd name="connsiteX5939" fmla="*/ 8678417 w 15162205"/>
              <a:gd name="connsiteY5939" fmla="*/ 1052583 h 9424512"/>
              <a:gd name="connsiteX5940" fmla="*/ 8662287 w 15162205"/>
              <a:gd name="connsiteY5940" fmla="*/ 1117105 h 9424512"/>
              <a:gd name="connsiteX5941" fmla="*/ 8678417 w 15162205"/>
              <a:gd name="connsiteY5941" fmla="*/ 1133237 h 9424512"/>
              <a:gd name="connsiteX5942" fmla="*/ 8694549 w 15162205"/>
              <a:gd name="connsiteY5942" fmla="*/ 1149366 h 9424512"/>
              <a:gd name="connsiteX5943" fmla="*/ 8742941 w 15162205"/>
              <a:gd name="connsiteY5943" fmla="*/ 1133237 h 9424512"/>
              <a:gd name="connsiteX5944" fmla="*/ 8775204 w 15162205"/>
              <a:gd name="connsiteY5944" fmla="*/ 1141301 h 9424512"/>
              <a:gd name="connsiteX5945" fmla="*/ 8791333 w 15162205"/>
              <a:gd name="connsiteY5945" fmla="*/ 1149366 h 9424512"/>
              <a:gd name="connsiteX5946" fmla="*/ 8823596 w 15162205"/>
              <a:gd name="connsiteY5946" fmla="*/ 1165500 h 9424512"/>
              <a:gd name="connsiteX5947" fmla="*/ 8847791 w 15162205"/>
              <a:gd name="connsiteY5947" fmla="*/ 1165500 h 9424512"/>
              <a:gd name="connsiteX5948" fmla="*/ 8871987 w 15162205"/>
              <a:gd name="connsiteY5948" fmla="*/ 1165500 h 9424512"/>
              <a:gd name="connsiteX5949" fmla="*/ 8912315 w 15162205"/>
              <a:gd name="connsiteY5949" fmla="*/ 1173564 h 9424512"/>
              <a:gd name="connsiteX5950" fmla="*/ 8928446 w 15162205"/>
              <a:gd name="connsiteY5950" fmla="*/ 1181629 h 9424512"/>
              <a:gd name="connsiteX5951" fmla="*/ 9033296 w 15162205"/>
              <a:gd name="connsiteY5951" fmla="*/ 1173564 h 9424512"/>
              <a:gd name="connsiteX5952" fmla="*/ 9178474 w 15162205"/>
              <a:gd name="connsiteY5952" fmla="*/ 1181629 h 9424512"/>
              <a:gd name="connsiteX5953" fmla="*/ 9210737 w 15162205"/>
              <a:gd name="connsiteY5953" fmla="*/ 1181629 h 9424512"/>
              <a:gd name="connsiteX5954" fmla="*/ 9226868 w 15162205"/>
              <a:gd name="connsiteY5954" fmla="*/ 1181629 h 9424512"/>
              <a:gd name="connsiteX5955" fmla="*/ 9210737 w 15162205"/>
              <a:gd name="connsiteY5955" fmla="*/ 1197760 h 9424512"/>
              <a:gd name="connsiteX5956" fmla="*/ 9001033 w 15162205"/>
              <a:gd name="connsiteY5956" fmla="*/ 1197760 h 9424512"/>
              <a:gd name="connsiteX5957" fmla="*/ 8952642 w 15162205"/>
              <a:gd name="connsiteY5957" fmla="*/ 1197760 h 9424512"/>
              <a:gd name="connsiteX5958" fmla="*/ 8839725 w 15162205"/>
              <a:gd name="connsiteY5958" fmla="*/ 1197760 h 9424512"/>
              <a:gd name="connsiteX5959" fmla="*/ 8823596 w 15162205"/>
              <a:gd name="connsiteY5959" fmla="*/ 1197760 h 9424512"/>
              <a:gd name="connsiteX5960" fmla="*/ 8823596 w 15162205"/>
              <a:gd name="connsiteY5960" fmla="*/ 1230020 h 9424512"/>
              <a:gd name="connsiteX5961" fmla="*/ 8839725 w 15162205"/>
              <a:gd name="connsiteY5961" fmla="*/ 1246154 h 9424512"/>
              <a:gd name="connsiteX5962" fmla="*/ 8839725 w 15162205"/>
              <a:gd name="connsiteY5962" fmla="*/ 1262283 h 9424512"/>
              <a:gd name="connsiteX5963" fmla="*/ 8823596 w 15162205"/>
              <a:gd name="connsiteY5963" fmla="*/ 1278414 h 9424512"/>
              <a:gd name="connsiteX5964" fmla="*/ 8807463 w 15162205"/>
              <a:gd name="connsiteY5964" fmla="*/ 1278414 h 9424512"/>
              <a:gd name="connsiteX5965" fmla="*/ 8767137 w 15162205"/>
              <a:gd name="connsiteY5965" fmla="*/ 1254218 h 9424512"/>
              <a:gd name="connsiteX5966" fmla="*/ 8694549 w 15162205"/>
              <a:gd name="connsiteY5966" fmla="*/ 1246154 h 9424512"/>
              <a:gd name="connsiteX5967" fmla="*/ 8613892 w 15162205"/>
              <a:gd name="connsiteY5967" fmla="*/ 1213891 h 9424512"/>
              <a:gd name="connsiteX5968" fmla="*/ 8662287 w 15162205"/>
              <a:gd name="connsiteY5968" fmla="*/ 1213891 h 9424512"/>
              <a:gd name="connsiteX5969" fmla="*/ 8759072 w 15162205"/>
              <a:gd name="connsiteY5969" fmla="*/ 1213891 h 9424512"/>
              <a:gd name="connsiteX5970" fmla="*/ 8807463 w 15162205"/>
              <a:gd name="connsiteY5970" fmla="*/ 1197760 h 9424512"/>
              <a:gd name="connsiteX5971" fmla="*/ 8678417 w 15162205"/>
              <a:gd name="connsiteY5971" fmla="*/ 1181629 h 9424512"/>
              <a:gd name="connsiteX5972" fmla="*/ 8468715 w 15162205"/>
              <a:gd name="connsiteY5972" fmla="*/ 1165500 h 9424512"/>
              <a:gd name="connsiteX5973" fmla="*/ 8388060 w 15162205"/>
              <a:gd name="connsiteY5973" fmla="*/ 1133237 h 9424512"/>
              <a:gd name="connsiteX5974" fmla="*/ 8452583 w 15162205"/>
              <a:gd name="connsiteY5974" fmla="*/ 1133237 h 9424512"/>
              <a:gd name="connsiteX5975" fmla="*/ 8549370 w 15162205"/>
              <a:gd name="connsiteY5975" fmla="*/ 1117105 h 9424512"/>
              <a:gd name="connsiteX5976" fmla="*/ 8565500 w 15162205"/>
              <a:gd name="connsiteY5976" fmla="*/ 1117105 h 9424512"/>
              <a:gd name="connsiteX5977" fmla="*/ 8565500 w 15162205"/>
              <a:gd name="connsiteY5977" fmla="*/ 1084845 h 9424512"/>
              <a:gd name="connsiteX5978" fmla="*/ 8339668 w 15162205"/>
              <a:gd name="connsiteY5978" fmla="*/ 1084845 h 9424512"/>
              <a:gd name="connsiteX5979" fmla="*/ 8323537 w 15162205"/>
              <a:gd name="connsiteY5979" fmla="*/ 1100974 h 9424512"/>
              <a:gd name="connsiteX5980" fmla="*/ 8339668 w 15162205"/>
              <a:gd name="connsiteY5980" fmla="*/ 1117105 h 9424512"/>
              <a:gd name="connsiteX5981" fmla="*/ 8347732 w 15162205"/>
              <a:gd name="connsiteY5981" fmla="*/ 1117105 h 9424512"/>
              <a:gd name="connsiteX5982" fmla="*/ 8355800 w 15162205"/>
              <a:gd name="connsiteY5982" fmla="*/ 1133237 h 9424512"/>
              <a:gd name="connsiteX5983" fmla="*/ 8307406 w 15162205"/>
              <a:gd name="connsiteY5983" fmla="*/ 1133237 h 9424512"/>
              <a:gd name="connsiteX5984" fmla="*/ 8210620 w 15162205"/>
              <a:gd name="connsiteY5984" fmla="*/ 1141301 h 9424512"/>
              <a:gd name="connsiteX5985" fmla="*/ 8154162 w 15162205"/>
              <a:gd name="connsiteY5985" fmla="*/ 1157433 h 9424512"/>
              <a:gd name="connsiteX5986" fmla="*/ 8113836 w 15162205"/>
              <a:gd name="connsiteY5986" fmla="*/ 1149366 h 9424512"/>
              <a:gd name="connsiteX5987" fmla="*/ 8097704 w 15162205"/>
              <a:gd name="connsiteY5987" fmla="*/ 1141301 h 9424512"/>
              <a:gd name="connsiteX5988" fmla="*/ 8065444 w 15162205"/>
              <a:gd name="connsiteY5988" fmla="*/ 1133237 h 9424512"/>
              <a:gd name="connsiteX5989" fmla="*/ 8033182 w 15162205"/>
              <a:gd name="connsiteY5989" fmla="*/ 1117105 h 9424512"/>
              <a:gd name="connsiteX5990" fmla="*/ 8081574 w 15162205"/>
              <a:gd name="connsiteY5990" fmla="*/ 1117105 h 9424512"/>
              <a:gd name="connsiteX5991" fmla="*/ 8097704 w 15162205"/>
              <a:gd name="connsiteY5991" fmla="*/ 1100974 h 9424512"/>
              <a:gd name="connsiteX5992" fmla="*/ 8113836 w 15162205"/>
              <a:gd name="connsiteY5992" fmla="*/ 1084845 h 9424512"/>
              <a:gd name="connsiteX5993" fmla="*/ 8178358 w 15162205"/>
              <a:gd name="connsiteY5993" fmla="*/ 1084845 h 9424512"/>
              <a:gd name="connsiteX5994" fmla="*/ 8194490 w 15162205"/>
              <a:gd name="connsiteY5994" fmla="*/ 1100974 h 9424512"/>
              <a:gd name="connsiteX5995" fmla="*/ 8210620 w 15162205"/>
              <a:gd name="connsiteY5995" fmla="*/ 1084845 h 9424512"/>
              <a:gd name="connsiteX5996" fmla="*/ 8210620 w 15162205"/>
              <a:gd name="connsiteY5996" fmla="*/ 1068712 h 9424512"/>
              <a:gd name="connsiteX5997" fmla="*/ 8275145 w 15162205"/>
              <a:gd name="connsiteY5997" fmla="*/ 1068712 h 9424512"/>
              <a:gd name="connsiteX5998" fmla="*/ 8291274 w 15162205"/>
              <a:gd name="connsiteY5998" fmla="*/ 1052583 h 9424512"/>
              <a:gd name="connsiteX5999" fmla="*/ 8420323 w 15162205"/>
              <a:gd name="connsiteY5999" fmla="*/ 1052583 h 9424512"/>
              <a:gd name="connsiteX6000" fmla="*/ 8468715 w 15162205"/>
              <a:gd name="connsiteY6000" fmla="*/ 1052583 h 9424512"/>
              <a:gd name="connsiteX6001" fmla="*/ 8509042 w 15162205"/>
              <a:gd name="connsiteY6001" fmla="*/ 1052583 h 9424512"/>
              <a:gd name="connsiteX6002" fmla="*/ 8549370 w 15162205"/>
              <a:gd name="connsiteY6002" fmla="*/ 1060647 h 9424512"/>
              <a:gd name="connsiteX6003" fmla="*/ 8597763 w 15162205"/>
              <a:gd name="connsiteY6003" fmla="*/ 1052583 h 9424512"/>
              <a:gd name="connsiteX6004" fmla="*/ 8630024 w 15162205"/>
              <a:gd name="connsiteY6004" fmla="*/ 1052583 h 9424512"/>
              <a:gd name="connsiteX6005" fmla="*/ 8613892 w 15162205"/>
              <a:gd name="connsiteY6005" fmla="*/ 1036451 h 9424512"/>
              <a:gd name="connsiteX6006" fmla="*/ 8581632 w 15162205"/>
              <a:gd name="connsiteY6006" fmla="*/ 988057 h 9424512"/>
              <a:gd name="connsiteX6007" fmla="*/ 7936396 w 15162205"/>
              <a:gd name="connsiteY6007" fmla="*/ 988057 h 9424512"/>
              <a:gd name="connsiteX6008" fmla="*/ 8017050 w 15162205"/>
              <a:gd name="connsiteY6008" fmla="*/ 1020320 h 9424512"/>
              <a:gd name="connsiteX6009" fmla="*/ 7960591 w 15162205"/>
              <a:gd name="connsiteY6009" fmla="*/ 1020320 h 9424512"/>
              <a:gd name="connsiteX6010" fmla="*/ 7920264 w 15162205"/>
              <a:gd name="connsiteY6010" fmla="*/ 1020320 h 9424512"/>
              <a:gd name="connsiteX6011" fmla="*/ 7839610 w 15162205"/>
              <a:gd name="connsiteY6011" fmla="*/ 988057 h 9424512"/>
              <a:gd name="connsiteX6012" fmla="*/ 7888004 w 15162205"/>
              <a:gd name="connsiteY6012" fmla="*/ 988057 h 9424512"/>
              <a:gd name="connsiteX6013" fmla="*/ 7871873 w 15162205"/>
              <a:gd name="connsiteY6013" fmla="*/ 1004188 h 9424512"/>
              <a:gd name="connsiteX6014" fmla="*/ 7839610 w 15162205"/>
              <a:gd name="connsiteY6014" fmla="*/ 988057 h 9424512"/>
              <a:gd name="connsiteX6015" fmla="*/ 6904020 w 15162205"/>
              <a:gd name="connsiteY6015" fmla="*/ 988057 h 9424512"/>
              <a:gd name="connsiteX6016" fmla="*/ 6920150 w 15162205"/>
              <a:gd name="connsiteY6016" fmla="*/ 988057 h 9424512"/>
              <a:gd name="connsiteX6017" fmla="*/ 6936281 w 15162205"/>
              <a:gd name="connsiteY6017" fmla="*/ 1004188 h 9424512"/>
              <a:gd name="connsiteX6018" fmla="*/ 6920150 w 15162205"/>
              <a:gd name="connsiteY6018" fmla="*/ 1004188 h 9424512"/>
              <a:gd name="connsiteX6019" fmla="*/ 6912085 w 15162205"/>
              <a:gd name="connsiteY6019" fmla="*/ 1004188 h 9424512"/>
              <a:gd name="connsiteX6020" fmla="*/ 6904020 w 15162205"/>
              <a:gd name="connsiteY6020" fmla="*/ 988057 h 9424512"/>
              <a:gd name="connsiteX6021" fmla="*/ 6581400 w 15162205"/>
              <a:gd name="connsiteY6021" fmla="*/ 988057 h 9424512"/>
              <a:gd name="connsiteX6022" fmla="*/ 6581400 w 15162205"/>
              <a:gd name="connsiteY6022" fmla="*/ 1028384 h 9424512"/>
              <a:gd name="connsiteX6023" fmla="*/ 6597532 w 15162205"/>
              <a:gd name="connsiteY6023" fmla="*/ 1028384 h 9424512"/>
              <a:gd name="connsiteX6024" fmla="*/ 6605600 w 15162205"/>
              <a:gd name="connsiteY6024" fmla="*/ 996124 h 9424512"/>
              <a:gd name="connsiteX6025" fmla="*/ 6581400 w 15162205"/>
              <a:gd name="connsiteY6025" fmla="*/ 988057 h 9424512"/>
              <a:gd name="connsiteX6026" fmla="*/ 6500746 w 15162205"/>
              <a:gd name="connsiteY6026" fmla="*/ 988057 h 9424512"/>
              <a:gd name="connsiteX6027" fmla="*/ 6484616 w 15162205"/>
              <a:gd name="connsiteY6027" fmla="*/ 1004188 h 9424512"/>
              <a:gd name="connsiteX6028" fmla="*/ 6484616 w 15162205"/>
              <a:gd name="connsiteY6028" fmla="*/ 1020320 h 9424512"/>
              <a:gd name="connsiteX6029" fmla="*/ 6500746 w 15162205"/>
              <a:gd name="connsiteY6029" fmla="*/ 1020320 h 9424512"/>
              <a:gd name="connsiteX6030" fmla="*/ 6508813 w 15162205"/>
              <a:gd name="connsiteY6030" fmla="*/ 1028384 h 9424512"/>
              <a:gd name="connsiteX6031" fmla="*/ 6516878 w 15162205"/>
              <a:gd name="connsiteY6031" fmla="*/ 1036451 h 9424512"/>
              <a:gd name="connsiteX6032" fmla="*/ 6516878 w 15162205"/>
              <a:gd name="connsiteY6032" fmla="*/ 1052583 h 9424512"/>
              <a:gd name="connsiteX6033" fmla="*/ 6484616 w 15162205"/>
              <a:gd name="connsiteY6033" fmla="*/ 1060647 h 9424512"/>
              <a:gd name="connsiteX6034" fmla="*/ 6468484 w 15162205"/>
              <a:gd name="connsiteY6034" fmla="*/ 1052583 h 9424512"/>
              <a:gd name="connsiteX6035" fmla="*/ 6468484 w 15162205"/>
              <a:gd name="connsiteY6035" fmla="*/ 1084845 h 9424512"/>
              <a:gd name="connsiteX6036" fmla="*/ 6484616 w 15162205"/>
              <a:gd name="connsiteY6036" fmla="*/ 1084845 h 9424512"/>
              <a:gd name="connsiteX6037" fmla="*/ 6549140 w 15162205"/>
              <a:gd name="connsiteY6037" fmla="*/ 1084845 h 9424512"/>
              <a:gd name="connsiteX6038" fmla="*/ 6565272 w 15162205"/>
              <a:gd name="connsiteY6038" fmla="*/ 1068712 h 9424512"/>
              <a:gd name="connsiteX6039" fmla="*/ 6565272 w 15162205"/>
              <a:gd name="connsiteY6039" fmla="*/ 1036451 h 9424512"/>
              <a:gd name="connsiteX6040" fmla="*/ 6557204 w 15162205"/>
              <a:gd name="connsiteY6040" fmla="*/ 1012255 h 9424512"/>
              <a:gd name="connsiteX6041" fmla="*/ 6533009 w 15162205"/>
              <a:gd name="connsiteY6041" fmla="*/ 1004188 h 9424512"/>
              <a:gd name="connsiteX6042" fmla="*/ 6516878 w 15162205"/>
              <a:gd name="connsiteY6042" fmla="*/ 1004188 h 9424512"/>
              <a:gd name="connsiteX6043" fmla="*/ 4863464 w 15162205"/>
              <a:gd name="connsiteY6043" fmla="*/ 988057 h 9424512"/>
              <a:gd name="connsiteX6044" fmla="*/ 4855398 w 15162205"/>
              <a:gd name="connsiteY6044" fmla="*/ 1004188 h 9424512"/>
              <a:gd name="connsiteX6045" fmla="*/ 4871530 w 15162205"/>
              <a:gd name="connsiteY6045" fmla="*/ 1004188 h 9424512"/>
              <a:gd name="connsiteX6046" fmla="*/ 4887660 w 15162205"/>
              <a:gd name="connsiteY6046" fmla="*/ 988057 h 9424512"/>
              <a:gd name="connsiteX6047" fmla="*/ 4863464 w 15162205"/>
              <a:gd name="connsiteY6047" fmla="*/ 988057 h 9424512"/>
              <a:gd name="connsiteX6048" fmla="*/ 7186310 w 15162205"/>
              <a:gd name="connsiteY6048" fmla="*/ 979992 h 9424512"/>
              <a:gd name="connsiteX6049" fmla="*/ 7194376 w 15162205"/>
              <a:gd name="connsiteY6049" fmla="*/ 988057 h 9424512"/>
              <a:gd name="connsiteX6050" fmla="*/ 7186310 w 15162205"/>
              <a:gd name="connsiteY6050" fmla="*/ 996124 h 9424512"/>
              <a:gd name="connsiteX6051" fmla="*/ 7178244 w 15162205"/>
              <a:gd name="connsiteY6051" fmla="*/ 1004188 h 9424512"/>
              <a:gd name="connsiteX6052" fmla="*/ 7162114 w 15162205"/>
              <a:gd name="connsiteY6052" fmla="*/ 988057 h 9424512"/>
              <a:gd name="connsiteX6053" fmla="*/ 7186310 w 15162205"/>
              <a:gd name="connsiteY6053" fmla="*/ 979992 h 9424512"/>
              <a:gd name="connsiteX6054" fmla="*/ 6968542 w 15162205"/>
              <a:gd name="connsiteY6054" fmla="*/ 971928 h 9424512"/>
              <a:gd name="connsiteX6055" fmla="*/ 6968542 w 15162205"/>
              <a:gd name="connsiteY6055" fmla="*/ 988057 h 9424512"/>
              <a:gd name="connsiteX6056" fmla="*/ 6952413 w 15162205"/>
              <a:gd name="connsiteY6056" fmla="*/ 988057 h 9424512"/>
              <a:gd name="connsiteX6057" fmla="*/ 6968542 w 15162205"/>
              <a:gd name="connsiteY6057" fmla="*/ 971928 h 9424512"/>
              <a:gd name="connsiteX6058" fmla="*/ 5484501 w 15162205"/>
              <a:gd name="connsiteY6058" fmla="*/ 971928 h 9424512"/>
              <a:gd name="connsiteX6059" fmla="*/ 5452240 w 15162205"/>
              <a:gd name="connsiteY6059" fmla="*/ 988057 h 9424512"/>
              <a:gd name="connsiteX6060" fmla="*/ 5500632 w 15162205"/>
              <a:gd name="connsiteY6060" fmla="*/ 1004188 h 9424512"/>
              <a:gd name="connsiteX6061" fmla="*/ 5500632 w 15162205"/>
              <a:gd name="connsiteY6061" fmla="*/ 988057 h 9424512"/>
              <a:gd name="connsiteX6062" fmla="*/ 1451781 w 15162205"/>
              <a:gd name="connsiteY6062" fmla="*/ 971928 h 9424512"/>
              <a:gd name="connsiteX6063" fmla="*/ 1484042 w 15162205"/>
              <a:gd name="connsiteY6063" fmla="*/ 1004188 h 9424512"/>
              <a:gd name="connsiteX6064" fmla="*/ 1484042 w 15162205"/>
              <a:gd name="connsiteY6064" fmla="*/ 988057 h 9424512"/>
              <a:gd name="connsiteX6065" fmla="*/ 1451781 w 15162205"/>
              <a:gd name="connsiteY6065" fmla="*/ 971928 h 9424512"/>
              <a:gd name="connsiteX6066" fmla="*/ 371011 w 15162205"/>
              <a:gd name="connsiteY6066" fmla="*/ 971928 h 9424512"/>
              <a:gd name="connsiteX6067" fmla="*/ 371011 w 15162205"/>
              <a:gd name="connsiteY6067" fmla="*/ 988057 h 9424512"/>
              <a:gd name="connsiteX6068" fmla="*/ 387140 w 15162205"/>
              <a:gd name="connsiteY6068" fmla="*/ 971928 h 9424512"/>
              <a:gd name="connsiteX6069" fmla="*/ 371011 w 15162205"/>
              <a:gd name="connsiteY6069" fmla="*/ 971928 h 9424512"/>
              <a:gd name="connsiteX6070" fmla="*/ 10872217 w 15162205"/>
              <a:gd name="connsiteY6070" fmla="*/ 955796 h 9424512"/>
              <a:gd name="connsiteX6071" fmla="*/ 10904479 w 15162205"/>
              <a:gd name="connsiteY6071" fmla="*/ 971928 h 9424512"/>
              <a:gd name="connsiteX6072" fmla="*/ 10888348 w 15162205"/>
              <a:gd name="connsiteY6072" fmla="*/ 988057 h 9424512"/>
              <a:gd name="connsiteX6073" fmla="*/ 9242997 w 15162205"/>
              <a:gd name="connsiteY6073" fmla="*/ 955796 h 9424512"/>
              <a:gd name="connsiteX6074" fmla="*/ 9259129 w 15162205"/>
              <a:gd name="connsiteY6074" fmla="*/ 971928 h 9424512"/>
              <a:gd name="connsiteX6075" fmla="*/ 9242997 w 15162205"/>
              <a:gd name="connsiteY6075" fmla="*/ 988057 h 9424512"/>
              <a:gd name="connsiteX6076" fmla="*/ 9242997 w 15162205"/>
              <a:gd name="connsiteY6076" fmla="*/ 971928 h 9424512"/>
              <a:gd name="connsiteX6077" fmla="*/ 9242997 w 15162205"/>
              <a:gd name="connsiteY6077" fmla="*/ 955796 h 9424512"/>
              <a:gd name="connsiteX6078" fmla="*/ 9210737 w 15162205"/>
              <a:gd name="connsiteY6078" fmla="*/ 955796 h 9424512"/>
              <a:gd name="connsiteX6079" fmla="*/ 9210737 w 15162205"/>
              <a:gd name="connsiteY6079" fmla="*/ 971928 h 9424512"/>
              <a:gd name="connsiteX6080" fmla="*/ 9210737 w 15162205"/>
              <a:gd name="connsiteY6080" fmla="*/ 988057 h 9424512"/>
              <a:gd name="connsiteX6081" fmla="*/ 9202670 w 15162205"/>
              <a:gd name="connsiteY6081" fmla="*/ 971928 h 9424512"/>
              <a:gd name="connsiteX6082" fmla="*/ 9210737 w 15162205"/>
              <a:gd name="connsiteY6082" fmla="*/ 955796 h 9424512"/>
              <a:gd name="connsiteX6083" fmla="*/ 7420206 w 15162205"/>
              <a:gd name="connsiteY6083" fmla="*/ 955796 h 9424512"/>
              <a:gd name="connsiteX6084" fmla="*/ 7452468 w 15162205"/>
              <a:gd name="connsiteY6084" fmla="*/ 971928 h 9424512"/>
              <a:gd name="connsiteX6085" fmla="*/ 7404077 w 15162205"/>
              <a:gd name="connsiteY6085" fmla="*/ 971928 h 9424512"/>
              <a:gd name="connsiteX6086" fmla="*/ 6516878 w 15162205"/>
              <a:gd name="connsiteY6086" fmla="*/ 955796 h 9424512"/>
              <a:gd name="connsiteX6087" fmla="*/ 6508813 w 15162205"/>
              <a:gd name="connsiteY6087" fmla="*/ 971928 h 9424512"/>
              <a:gd name="connsiteX6088" fmla="*/ 6533009 w 15162205"/>
              <a:gd name="connsiteY6088" fmla="*/ 971928 h 9424512"/>
              <a:gd name="connsiteX6089" fmla="*/ 6516878 w 15162205"/>
              <a:gd name="connsiteY6089" fmla="*/ 955796 h 9424512"/>
              <a:gd name="connsiteX6090" fmla="*/ 6129736 w 15162205"/>
              <a:gd name="connsiteY6090" fmla="*/ 955796 h 9424512"/>
              <a:gd name="connsiteX6091" fmla="*/ 6113604 w 15162205"/>
              <a:gd name="connsiteY6091" fmla="*/ 971928 h 9424512"/>
              <a:gd name="connsiteX6092" fmla="*/ 6145868 w 15162205"/>
              <a:gd name="connsiteY6092" fmla="*/ 971928 h 9424512"/>
              <a:gd name="connsiteX6093" fmla="*/ 6129736 w 15162205"/>
              <a:gd name="connsiteY6093" fmla="*/ 955796 h 9424512"/>
              <a:gd name="connsiteX6094" fmla="*/ 5839383 w 15162205"/>
              <a:gd name="connsiteY6094" fmla="*/ 955796 h 9424512"/>
              <a:gd name="connsiteX6095" fmla="*/ 5823250 w 15162205"/>
              <a:gd name="connsiteY6095" fmla="*/ 963861 h 9424512"/>
              <a:gd name="connsiteX6096" fmla="*/ 5823250 w 15162205"/>
              <a:gd name="connsiteY6096" fmla="*/ 971928 h 9424512"/>
              <a:gd name="connsiteX6097" fmla="*/ 5839383 w 15162205"/>
              <a:gd name="connsiteY6097" fmla="*/ 988057 h 9424512"/>
              <a:gd name="connsiteX6098" fmla="*/ 5855510 w 15162205"/>
              <a:gd name="connsiteY6098" fmla="*/ 971928 h 9424512"/>
              <a:gd name="connsiteX6099" fmla="*/ 5839383 w 15162205"/>
              <a:gd name="connsiteY6099" fmla="*/ 955796 h 9424512"/>
              <a:gd name="connsiteX6100" fmla="*/ 209703 w 15162205"/>
              <a:gd name="connsiteY6100" fmla="*/ 955796 h 9424512"/>
              <a:gd name="connsiteX6101" fmla="*/ 225832 w 15162205"/>
              <a:gd name="connsiteY6101" fmla="*/ 963861 h 9424512"/>
              <a:gd name="connsiteX6102" fmla="*/ 225832 w 15162205"/>
              <a:gd name="connsiteY6102" fmla="*/ 971928 h 9424512"/>
              <a:gd name="connsiteX6103" fmla="*/ 225832 w 15162205"/>
              <a:gd name="connsiteY6103" fmla="*/ 988057 h 9424512"/>
              <a:gd name="connsiteX6104" fmla="*/ 209703 w 15162205"/>
              <a:gd name="connsiteY6104" fmla="*/ 971928 h 9424512"/>
              <a:gd name="connsiteX6105" fmla="*/ 145177 w 15162205"/>
              <a:gd name="connsiteY6105" fmla="*/ 955796 h 9424512"/>
              <a:gd name="connsiteX6106" fmla="*/ 145177 w 15162205"/>
              <a:gd name="connsiteY6106" fmla="*/ 971928 h 9424512"/>
              <a:gd name="connsiteX6107" fmla="*/ 145177 w 15162205"/>
              <a:gd name="connsiteY6107" fmla="*/ 988057 h 9424512"/>
              <a:gd name="connsiteX6108" fmla="*/ 129048 w 15162205"/>
              <a:gd name="connsiteY6108" fmla="*/ 971928 h 9424512"/>
              <a:gd name="connsiteX6109" fmla="*/ 145177 w 15162205"/>
              <a:gd name="connsiteY6109" fmla="*/ 955796 h 9424512"/>
              <a:gd name="connsiteX6110" fmla="*/ 9630138 w 15162205"/>
              <a:gd name="connsiteY6110" fmla="*/ 939666 h 9424512"/>
              <a:gd name="connsiteX6111" fmla="*/ 9646270 w 15162205"/>
              <a:gd name="connsiteY6111" fmla="*/ 939666 h 9424512"/>
              <a:gd name="connsiteX6112" fmla="*/ 9646270 w 15162205"/>
              <a:gd name="connsiteY6112" fmla="*/ 955796 h 9424512"/>
              <a:gd name="connsiteX6113" fmla="*/ 9597877 w 15162205"/>
              <a:gd name="connsiteY6113" fmla="*/ 971928 h 9424512"/>
              <a:gd name="connsiteX6114" fmla="*/ 9597877 w 15162205"/>
              <a:gd name="connsiteY6114" fmla="*/ 955796 h 9424512"/>
              <a:gd name="connsiteX6115" fmla="*/ 9614009 w 15162205"/>
              <a:gd name="connsiteY6115" fmla="*/ 947729 h 9424512"/>
              <a:gd name="connsiteX6116" fmla="*/ 9630138 w 15162205"/>
              <a:gd name="connsiteY6116" fmla="*/ 939666 h 9424512"/>
              <a:gd name="connsiteX6117" fmla="*/ 7694432 w 15162205"/>
              <a:gd name="connsiteY6117" fmla="*/ 939666 h 9424512"/>
              <a:gd name="connsiteX6118" fmla="*/ 7742824 w 15162205"/>
              <a:gd name="connsiteY6118" fmla="*/ 955796 h 9424512"/>
              <a:gd name="connsiteX6119" fmla="*/ 7839610 w 15162205"/>
              <a:gd name="connsiteY6119" fmla="*/ 988057 h 9424512"/>
              <a:gd name="connsiteX6120" fmla="*/ 7758956 w 15162205"/>
              <a:gd name="connsiteY6120" fmla="*/ 971928 h 9424512"/>
              <a:gd name="connsiteX6121" fmla="*/ 7694432 w 15162205"/>
              <a:gd name="connsiteY6121" fmla="*/ 955796 h 9424512"/>
              <a:gd name="connsiteX6122" fmla="*/ 7662170 w 15162205"/>
              <a:gd name="connsiteY6122" fmla="*/ 939666 h 9424512"/>
              <a:gd name="connsiteX6123" fmla="*/ 7678302 w 15162205"/>
              <a:gd name="connsiteY6123" fmla="*/ 939666 h 9424512"/>
              <a:gd name="connsiteX6124" fmla="*/ 7662170 w 15162205"/>
              <a:gd name="connsiteY6124" fmla="*/ 955796 h 9424512"/>
              <a:gd name="connsiteX6125" fmla="*/ 7662170 w 15162205"/>
              <a:gd name="connsiteY6125" fmla="*/ 947729 h 9424512"/>
              <a:gd name="connsiteX6126" fmla="*/ 7662170 w 15162205"/>
              <a:gd name="connsiteY6126" fmla="*/ 939666 h 9424512"/>
              <a:gd name="connsiteX6127" fmla="*/ 7323422 w 15162205"/>
              <a:gd name="connsiteY6127" fmla="*/ 939666 h 9424512"/>
              <a:gd name="connsiteX6128" fmla="*/ 7323422 w 15162205"/>
              <a:gd name="connsiteY6128" fmla="*/ 955796 h 9424512"/>
              <a:gd name="connsiteX6129" fmla="*/ 7307290 w 15162205"/>
              <a:gd name="connsiteY6129" fmla="*/ 947729 h 9424512"/>
              <a:gd name="connsiteX6130" fmla="*/ 7323422 w 15162205"/>
              <a:gd name="connsiteY6130" fmla="*/ 939666 h 9424512"/>
              <a:gd name="connsiteX6131" fmla="*/ 7629910 w 15162205"/>
              <a:gd name="connsiteY6131" fmla="*/ 931600 h 9424512"/>
              <a:gd name="connsiteX6132" fmla="*/ 7646040 w 15162205"/>
              <a:gd name="connsiteY6132" fmla="*/ 955796 h 9424512"/>
              <a:gd name="connsiteX6133" fmla="*/ 7629910 w 15162205"/>
              <a:gd name="connsiteY6133" fmla="*/ 939666 h 9424512"/>
              <a:gd name="connsiteX6134" fmla="*/ 4940084 w 15162205"/>
              <a:gd name="connsiteY6134" fmla="*/ 929584 h 9424512"/>
              <a:gd name="connsiteX6135" fmla="*/ 4936051 w 15162205"/>
              <a:gd name="connsiteY6135" fmla="*/ 939666 h 9424512"/>
              <a:gd name="connsiteX6136" fmla="*/ 4944116 w 15162205"/>
              <a:gd name="connsiteY6136" fmla="*/ 955796 h 9424512"/>
              <a:gd name="connsiteX6137" fmla="*/ 4952182 w 15162205"/>
              <a:gd name="connsiteY6137" fmla="*/ 963861 h 9424512"/>
              <a:gd name="connsiteX6138" fmla="*/ 4968315 w 15162205"/>
              <a:gd name="connsiteY6138" fmla="*/ 947729 h 9424512"/>
              <a:gd name="connsiteX6139" fmla="*/ 4952182 w 15162205"/>
              <a:gd name="connsiteY6139" fmla="*/ 931600 h 9424512"/>
              <a:gd name="connsiteX6140" fmla="*/ 4940084 w 15162205"/>
              <a:gd name="connsiteY6140" fmla="*/ 929584 h 9424512"/>
              <a:gd name="connsiteX6141" fmla="*/ 10807692 w 15162205"/>
              <a:gd name="connsiteY6141" fmla="*/ 923533 h 9424512"/>
              <a:gd name="connsiteX6142" fmla="*/ 10856087 w 15162205"/>
              <a:gd name="connsiteY6142" fmla="*/ 939666 h 9424512"/>
              <a:gd name="connsiteX6143" fmla="*/ 10807692 w 15162205"/>
              <a:gd name="connsiteY6143" fmla="*/ 939666 h 9424512"/>
              <a:gd name="connsiteX6144" fmla="*/ 10807692 w 15162205"/>
              <a:gd name="connsiteY6144" fmla="*/ 923533 h 9424512"/>
              <a:gd name="connsiteX6145" fmla="*/ 5968428 w 15162205"/>
              <a:gd name="connsiteY6145" fmla="*/ 923533 h 9424512"/>
              <a:gd name="connsiteX6146" fmla="*/ 5984558 w 15162205"/>
              <a:gd name="connsiteY6146" fmla="*/ 955796 h 9424512"/>
              <a:gd name="connsiteX6147" fmla="*/ 6032952 w 15162205"/>
              <a:gd name="connsiteY6147" fmla="*/ 939666 h 9424512"/>
              <a:gd name="connsiteX6148" fmla="*/ 6081345 w 15162205"/>
              <a:gd name="connsiteY6148" fmla="*/ 988057 h 9424512"/>
              <a:gd name="connsiteX6149" fmla="*/ 6089408 w 15162205"/>
              <a:gd name="connsiteY6149" fmla="*/ 963861 h 9424512"/>
              <a:gd name="connsiteX6150" fmla="*/ 6049082 w 15162205"/>
              <a:gd name="connsiteY6150" fmla="*/ 923533 h 9424512"/>
              <a:gd name="connsiteX6151" fmla="*/ 6032952 w 15162205"/>
              <a:gd name="connsiteY6151" fmla="*/ 939666 h 9424512"/>
              <a:gd name="connsiteX6152" fmla="*/ 6016820 w 15162205"/>
              <a:gd name="connsiteY6152" fmla="*/ 939666 h 9424512"/>
              <a:gd name="connsiteX6153" fmla="*/ 5984558 w 15162205"/>
              <a:gd name="connsiteY6153" fmla="*/ 939666 h 9424512"/>
              <a:gd name="connsiteX6154" fmla="*/ 5968428 w 15162205"/>
              <a:gd name="connsiteY6154" fmla="*/ 923533 h 9424512"/>
              <a:gd name="connsiteX6155" fmla="*/ 5145753 w 15162205"/>
              <a:gd name="connsiteY6155" fmla="*/ 923533 h 9424512"/>
              <a:gd name="connsiteX6156" fmla="*/ 5145753 w 15162205"/>
              <a:gd name="connsiteY6156" fmla="*/ 939666 h 9424512"/>
              <a:gd name="connsiteX6157" fmla="*/ 5161884 w 15162205"/>
              <a:gd name="connsiteY6157" fmla="*/ 955796 h 9424512"/>
              <a:gd name="connsiteX6158" fmla="*/ 5161884 w 15162205"/>
              <a:gd name="connsiteY6158" fmla="*/ 939666 h 9424512"/>
              <a:gd name="connsiteX6159" fmla="*/ 5161884 w 15162205"/>
              <a:gd name="connsiteY6159" fmla="*/ 931600 h 9424512"/>
              <a:gd name="connsiteX6160" fmla="*/ 5145753 w 15162205"/>
              <a:gd name="connsiteY6160" fmla="*/ 923533 h 9424512"/>
              <a:gd name="connsiteX6161" fmla="*/ 1371126 w 15162205"/>
              <a:gd name="connsiteY6161" fmla="*/ 923533 h 9424512"/>
              <a:gd name="connsiteX6162" fmla="*/ 1371126 w 15162205"/>
              <a:gd name="connsiteY6162" fmla="*/ 955796 h 9424512"/>
              <a:gd name="connsiteX6163" fmla="*/ 1419519 w 15162205"/>
              <a:gd name="connsiteY6163" fmla="*/ 955796 h 9424512"/>
              <a:gd name="connsiteX6164" fmla="*/ 1435650 w 15162205"/>
              <a:gd name="connsiteY6164" fmla="*/ 971928 h 9424512"/>
              <a:gd name="connsiteX6165" fmla="*/ 1435650 w 15162205"/>
              <a:gd name="connsiteY6165" fmla="*/ 955796 h 9424512"/>
              <a:gd name="connsiteX6166" fmla="*/ 1419519 w 15162205"/>
              <a:gd name="connsiteY6166" fmla="*/ 955796 h 9424512"/>
              <a:gd name="connsiteX6167" fmla="*/ 1387259 w 15162205"/>
              <a:gd name="connsiteY6167" fmla="*/ 939666 h 9424512"/>
              <a:gd name="connsiteX6168" fmla="*/ 1387259 w 15162205"/>
              <a:gd name="connsiteY6168" fmla="*/ 923533 h 9424512"/>
              <a:gd name="connsiteX6169" fmla="*/ 1371126 w 15162205"/>
              <a:gd name="connsiteY6169" fmla="*/ 923533 h 9424512"/>
              <a:gd name="connsiteX6170" fmla="*/ 10782362 w 15162205"/>
              <a:gd name="connsiteY6170" fmla="*/ 916604 h 9424512"/>
              <a:gd name="connsiteX6171" fmla="*/ 10777448 w 15162205"/>
              <a:gd name="connsiteY6171" fmla="*/ 921518 h 9424512"/>
              <a:gd name="connsiteX6172" fmla="*/ 10775431 w 15162205"/>
              <a:gd name="connsiteY6172" fmla="*/ 923533 h 9424512"/>
              <a:gd name="connsiteX6173" fmla="*/ 10791561 w 15162205"/>
              <a:gd name="connsiteY6173" fmla="*/ 907404 h 9424512"/>
              <a:gd name="connsiteX6174" fmla="*/ 10783496 w 15162205"/>
              <a:gd name="connsiteY6174" fmla="*/ 915470 h 9424512"/>
              <a:gd name="connsiteX6175" fmla="*/ 10782362 w 15162205"/>
              <a:gd name="connsiteY6175" fmla="*/ 916604 h 9424512"/>
              <a:gd name="connsiteX6176" fmla="*/ 5903904 w 15162205"/>
              <a:gd name="connsiteY6176" fmla="*/ 907404 h 9424512"/>
              <a:gd name="connsiteX6177" fmla="*/ 5887774 w 15162205"/>
              <a:gd name="connsiteY6177" fmla="*/ 923533 h 9424512"/>
              <a:gd name="connsiteX6178" fmla="*/ 5903904 w 15162205"/>
              <a:gd name="connsiteY6178" fmla="*/ 923533 h 9424512"/>
              <a:gd name="connsiteX6179" fmla="*/ 5920036 w 15162205"/>
              <a:gd name="connsiteY6179" fmla="*/ 923533 h 9424512"/>
              <a:gd name="connsiteX6180" fmla="*/ 4887660 w 15162205"/>
              <a:gd name="connsiteY6180" fmla="*/ 907404 h 9424512"/>
              <a:gd name="connsiteX6181" fmla="*/ 4871530 w 15162205"/>
              <a:gd name="connsiteY6181" fmla="*/ 923533 h 9424512"/>
              <a:gd name="connsiteX6182" fmla="*/ 4855398 w 15162205"/>
              <a:gd name="connsiteY6182" fmla="*/ 939666 h 9424512"/>
              <a:gd name="connsiteX6183" fmla="*/ 4887660 w 15162205"/>
              <a:gd name="connsiteY6183" fmla="*/ 955796 h 9424512"/>
              <a:gd name="connsiteX6184" fmla="*/ 4903789 w 15162205"/>
              <a:gd name="connsiteY6184" fmla="*/ 939666 h 9424512"/>
              <a:gd name="connsiteX6185" fmla="*/ 4903789 w 15162205"/>
              <a:gd name="connsiteY6185" fmla="*/ 923533 h 9424512"/>
              <a:gd name="connsiteX6186" fmla="*/ 4903789 w 15162205"/>
              <a:gd name="connsiteY6186" fmla="*/ 907404 h 9424512"/>
              <a:gd name="connsiteX6187" fmla="*/ 4887660 w 15162205"/>
              <a:gd name="connsiteY6187" fmla="*/ 907404 h 9424512"/>
              <a:gd name="connsiteX6188" fmla="*/ 1322733 w 15162205"/>
              <a:gd name="connsiteY6188" fmla="*/ 907404 h 9424512"/>
              <a:gd name="connsiteX6189" fmla="*/ 1306604 w 15162205"/>
              <a:gd name="connsiteY6189" fmla="*/ 915470 h 9424512"/>
              <a:gd name="connsiteX6190" fmla="*/ 1322733 w 15162205"/>
              <a:gd name="connsiteY6190" fmla="*/ 923533 h 9424512"/>
              <a:gd name="connsiteX6191" fmla="*/ 1322733 w 15162205"/>
              <a:gd name="connsiteY6191" fmla="*/ 915470 h 9424512"/>
              <a:gd name="connsiteX6192" fmla="*/ 1322733 w 15162205"/>
              <a:gd name="connsiteY6192" fmla="*/ 907404 h 9424512"/>
              <a:gd name="connsiteX6193" fmla="*/ 209703 w 15162205"/>
              <a:gd name="connsiteY6193" fmla="*/ 907404 h 9424512"/>
              <a:gd name="connsiteX6194" fmla="*/ 241965 w 15162205"/>
              <a:gd name="connsiteY6194" fmla="*/ 931600 h 9424512"/>
              <a:gd name="connsiteX6195" fmla="*/ 241965 w 15162205"/>
              <a:gd name="connsiteY6195" fmla="*/ 947729 h 9424512"/>
              <a:gd name="connsiteX6196" fmla="*/ 233898 w 15162205"/>
              <a:gd name="connsiteY6196" fmla="*/ 939666 h 9424512"/>
              <a:gd name="connsiteX6197" fmla="*/ 209703 w 15162205"/>
              <a:gd name="connsiteY6197" fmla="*/ 939666 h 9424512"/>
              <a:gd name="connsiteX6198" fmla="*/ 9460764 w 15162205"/>
              <a:gd name="connsiteY6198" fmla="*/ 891274 h 9424512"/>
              <a:gd name="connsiteX6199" fmla="*/ 9468831 w 15162205"/>
              <a:gd name="connsiteY6199" fmla="*/ 891274 h 9424512"/>
              <a:gd name="connsiteX6200" fmla="*/ 9476896 w 15162205"/>
              <a:gd name="connsiteY6200" fmla="*/ 915470 h 9424512"/>
              <a:gd name="connsiteX6201" fmla="*/ 9452700 w 15162205"/>
              <a:gd name="connsiteY6201" fmla="*/ 923533 h 9424512"/>
              <a:gd name="connsiteX6202" fmla="*/ 9452700 w 15162205"/>
              <a:gd name="connsiteY6202" fmla="*/ 907404 h 9424512"/>
              <a:gd name="connsiteX6203" fmla="*/ 9460764 w 15162205"/>
              <a:gd name="connsiteY6203" fmla="*/ 891274 h 9424512"/>
              <a:gd name="connsiteX6204" fmla="*/ 7678302 w 15162205"/>
              <a:gd name="connsiteY6204" fmla="*/ 891274 h 9424512"/>
              <a:gd name="connsiteX6205" fmla="*/ 7702498 w 15162205"/>
              <a:gd name="connsiteY6205" fmla="*/ 891274 h 9424512"/>
              <a:gd name="connsiteX6206" fmla="*/ 7710566 w 15162205"/>
              <a:gd name="connsiteY6206" fmla="*/ 891274 h 9424512"/>
              <a:gd name="connsiteX6207" fmla="*/ 7694432 w 15162205"/>
              <a:gd name="connsiteY6207" fmla="*/ 907404 h 9424512"/>
              <a:gd name="connsiteX6208" fmla="*/ 5258672 w 15162205"/>
              <a:gd name="connsiteY6208" fmla="*/ 891274 h 9424512"/>
              <a:gd name="connsiteX6209" fmla="*/ 5258672 w 15162205"/>
              <a:gd name="connsiteY6209" fmla="*/ 907404 h 9424512"/>
              <a:gd name="connsiteX6210" fmla="*/ 5274799 w 15162205"/>
              <a:gd name="connsiteY6210" fmla="*/ 931600 h 9424512"/>
              <a:gd name="connsiteX6211" fmla="*/ 5242539 w 15162205"/>
              <a:gd name="connsiteY6211" fmla="*/ 939666 h 9424512"/>
              <a:gd name="connsiteX6212" fmla="*/ 5290931 w 15162205"/>
              <a:gd name="connsiteY6212" fmla="*/ 955796 h 9424512"/>
              <a:gd name="connsiteX6213" fmla="*/ 5355454 w 15162205"/>
              <a:gd name="connsiteY6213" fmla="*/ 988057 h 9424512"/>
              <a:gd name="connsiteX6214" fmla="*/ 5339323 w 15162205"/>
              <a:gd name="connsiteY6214" fmla="*/ 988057 h 9424512"/>
              <a:gd name="connsiteX6215" fmla="*/ 5298996 w 15162205"/>
              <a:gd name="connsiteY6215" fmla="*/ 979992 h 9424512"/>
              <a:gd name="connsiteX6216" fmla="*/ 5258672 w 15162205"/>
              <a:gd name="connsiteY6216" fmla="*/ 963861 h 9424512"/>
              <a:gd name="connsiteX6217" fmla="*/ 5307060 w 15162205"/>
              <a:gd name="connsiteY6217" fmla="*/ 988057 h 9424512"/>
              <a:gd name="connsiteX6218" fmla="*/ 5371586 w 15162205"/>
              <a:gd name="connsiteY6218" fmla="*/ 1004188 h 9424512"/>
              <a:gd name="connsiteX6219" fmla="*/ 5371586 w 15162205"/>
              <a:gd name="connsiteY6219" fmla="*/ 996124 h 9424512"/>
              <a:gd name="connsiteX6220" fmla="*/ 5371586 w 15162205"/>
              <a:gd name="connsiteY6220" fmla="*/ 971928 h 9424512"/>
              <a:gd name="connsiteX6221" fmla="*/ 5339323 w 15162205"/>
              <a:gd name="connsiteY6221" fmla="*/ 939666 h 9424512"/>
              <a:gd name="connsiteX6222" fmla="*/ 5323192 w 15162205"/>
              <a:gd name="connsiteY6222" fmla="*/ 939666 h 9424512"/>
              <a:gd name="connsiteX6223" fmla="*/ 5258672 w 15162205"/>
              <a:gd name="connsiteY6223" fmla="*/ 891274 h 9424512"/>
              <a:gd name="connsiteX6224" fmla="*/ 467795 w 15162205"/>
              <a:gd name="connsiteY6224" fmla="*/ 891274 h 9424512"/>
              <a:gd name="connsiteX6225" fmla="*/ 532319 w 15162205"/>
              <a:gd name="connsiteY6225" fmla="*/ 955796 h 9424512"/>
              <a:gd name="connsiteX6226" fmla="*/ 532319 w 15162205"/>
              <a:gd name="connsiteY6226" fmla="*/ 939666 h 9424512"/>
              <a:gd name="connsiteX6227" fmla="*/ 467795 w 15162205"/>
              <a:gd name="connsiteY6227" fmla="*/ 891274 h 9424512"/>
              <a:gd name="connsiteX6228" fmla="*/ 411336 w 15162205"/>
              <a:gd name="connsiteY6228" fmla="*/ 891274 h 9424512"/>
              <a:gd name="connsiteX6229" fmla="*/ 419403 w 15162205"/>
              <a:gd name="connsiteY6229" fmla="*/ 907404 h 9424512"/>
              <a:gd name="connsiteX6230" fmla="*/ 435535 w 15162205"/>
              <a:gd name="connsiteY6230" fmla="*/ 907404 h 9424512"/>
              <a:gd name="connsiteX6231" fmla="*/ 411336 w 15162205"/>
              <a:gd name="connsiteY6231" fmla="*/ 891274 h 9424512"/>
              <a:gd name="connsiteX6232" fmla="*/ 7629910 w 15162205"/>
              <a:gd name="connsiteY6232" fmla="*/ 875142 h 9424512"/>
              <a:gd name="connsiteX6233" fmla="*/ 7629910 w 15162205"/>
              <a:gd name="connsiteY6233" fmla="*/ 907404 h 9424512"/>
              <a:gd name="connsiteX6234" fmla="*/ 7629910 w 15162205"/>
              <a:gd name="connsiteY6234" fmla="*/ 931600 h 9424512"/>
              <a:gd name="connsiteX6235" fmla="*/ 7613778 w 15162205"/>
              <a:gd name="connsiteY6235" fmla="*/ 891274 h 9424512"/>
              <a:gd name="connsiteX6236" fmla="*/ 7629910 w 15162205"/>
              <a:gd name="connsiteY6236" fmla="*/ 875142 h 9424512"/>
              <a:gd name="connsiteX6237" fmla="*/ 6500746 w 15162205"/>
              <a:gd name="connsiteY6237" fmla="*/ 875142 h 9424512"/>
              <a:gd name="connsiteX6238" fmla="*/ 6524945 w 15162205"/>
              <a:gd name="connsiteY6238" fmla="*/ 875142 h 9424512"/>
              <a:gd name="connsiteX6239" fmla="*/ 6533009 w 15162205"/>
              <a:gd name="connsiteY6239" fmla="*/ 875142 h 9424512"/>
              <a:gd name="connsiteX6240" fmla="*/ 6549140 w 15162205"/>
              <a:gd name="connsiteY6240" fmla="*/ 891274 h 9424512"/>
              <a:gd name="connsiteX6241" fmla="*/ 6500746 w 15162205"/>
              <a:gd name="connsiteY6241" fmla="*/ 891274 h 9424512"/>
              <a:gd name="connsiteX6242" fmla="*/ 6492681 w 15162205"/>
              <a:gd name="connsiteY6242" fmla="*/ 883207 h 9424512"/>
              <a:gd name="connsiteX6243" fmla="*/ 6500746 w 15162205"/>
              <a:gd name="connsiteY6243" fmla="*/ 875142 h 9424512"/>
              <a:gd name="connsiteX6244" fmla="*/ 6000690 w 15162205"/>
              <a:gd name="connsiteY6244" fmla="*/ 875142 h 9424512"/>
              <a:gd name="connsiteX6245" fmla="*/ 6016820 w 15162205"/>
              <a:gd name="connsiteY6245" fmla="*/ 891274 h 9424512"/>
              <a:gd name="connsiteX6246" fmla="*/ 6049082 w 15162205"/>
              <a:gd name="connsiteY6246" fmla="*/ 891274 h 9424512"/>
              <a:gd name="connsiteX6247" fmla="*/ 6016820 w 15162205"/>
              <a:gd name="connsiteY6247" fmla="*/ 875142 h 9424512"/>
              <a:gd name="connsiteX6248" fmla="*/ 5581286 w 15162205"/>
              <a:gd name="connsiteY6248" fmla="*/ 875142 h 9424512"/>
              <a:gd name="connsiteX6249" fmla="*/ 5597416 w 15162205"/>
              <a:gd name="connsiteY6249" fmla="*/ 891274 h 9424512"/>
              <a:gd name="connsiteX6250" fmla="*/ 5597416 w 15162205"/>
              <a:gd name="connsiteY6250" fmla="*/ 875142 h 9424512"/>
              <a:gd name="connsiteX6251" fmla="*/ 5015699 w 15162205"/>
              <a:gd name="connsiteY6251" fmla="*/ 865564 h 9424512"/>
              <a:gd name="connsiteX6252" fmla="*/ 5008642 w 15162205"/>
              <a:gd name="connsiteY6252" fmla="*/ 867075 h 9424512"/>
              <a:gd name="connsiteX6253" fmla="*/ 5008642 w 15162205"/>
              <a:gd name="connsiteY6253" fmla="*/ 891274 h 9424512"/>
              <a:gd name="connsiteX6254" fmla="*/ 5032836 w 15162205"/>
              <a:gd name="connsiteY6254" fmla="*/ 907404 h 9424512"/>
              <a:gd name="connsiteX6255" fmla="*/ 5048970 w 15162205"/>
              <a:gd name="connsiteY6255" fmla="*/ 907404 h 9424512"/>
              <a:gd name="connsiteX6256" fmla="*/ 5065098 w 15162205"/>
              <a:gd name="connsiteY6256" fmla="*/ 923533 h 9424512"/>
              <a:gd name="connsiteX6257" fmla="*/ 5129624 w 15162205"/>
              <a:gd name="connsiteY6257" fmla="*/ 923533 h 9424512"/>
              <a:gd name="connsiteX6258" fmla="*/ 5073166 w 15162205"/>
              <a:gd name="connsiteY6258" fmla="*/ 891274 h 9424512"/>
              <a:gd name="connsiteX6259" fmla="*/ 5015699 w 15162205"/>
              <a:gd name="connsiteY6259" fmla="*/ 865564 h 9424512"/>
              <a:gd name="connsiteX6260" fmla="*/ 201636 w 15162205"/>
              <a:gd name="connsiteY6260" fmla="*/ 859011 h 9424512"/>
              <a:gd name="connsiteX6261" fmla="*/ 193569 w 15162205"/>
              <a:gd name="connsiteY6261" fmla="*/ 875142 h 9424512"/>
              <a:gd name="connsiteX6262" fmla="*/ 225832 w 15162205"/>
              <a:gd name="connsiteY6262" fmla="*/ 875142 h 9424512"/>
              <a:gd name="connsiteX6263" fmla="*/ 201636 w 15162205"/>
              <a:gd name="connsiteY6263" fmla="*/ 859011 h 9424512"/>
              <a:gd name="connsiteX6264" fmla="*/ 6662055 w 15162205"/>
              <a:gd name="connsiteY6264" fmla="*/ 842879 h 9424512"/>
              <a:gd name="connsiteX6265" fmla="*/ 6678187 w 15162205"/>
              <a:gd name="connsiteY6265" fmla="*/ 842879 h 9424512"/>
              <a:gd name="connsiteX6266" fmla="*/ 6694318 w 15162205"/>
              <a:gd name="connsiteY6266" fmla="*/ 859011 h 9424512"/>
              <a:gd name="connsiteX6267" fmla="*/ 6670122 w 15162205"/>
              <a:gd name="connsiteY6267" fmla="*/ 875142 h 9424512"/>
              <a:gd name="connsiteX6268" fmla="*/ 6653992 w 15162205"/>
              <a:gd name="connsiteY6268" fmla="*/ 891274 h 9424512"/>
              <a:gd name="connsiteX6269" fmla="*/ 6637859 w 15162205"/>
              <a:gd name="connsiteY6269" fmla="*/ 883207 h 9424512"/>
              <a:gd name="connsiteX6270" fmla="*/ 6645924 w 15162205"/>
              <a:gd name="connsiteY6270" fmla="*/ 867075 h 9424512"/>
              <a:gd name="connsiteX6271" fmla="*/ 6662055 w 15162205"/>
              <a:gd name="connsiteY6271" fmla="*/ 842879 h 9424512"/>
              <a:gd name="connsiteX6272" fmla="*/ 5968428 w 15162205"/>
              <a:gd name="connsiteY6272" fmla="*/ 842879 h 9424512"/>
              <a:gd name="connsiteX6273" fmla="*/ 5968428 w 15162205"/>
              <a:gd name="connsiteY6273" fmla="*/ 859011 h 9424512"/>
              <a:gd name="connsiteX6274" fmla="*/ 5984558 w 15162205"/>
              <a:gd name="connsiteY6274" fmla="*/ 859011 h 9424512"/>
              <a:gd name="connsiteX6275" fmla="*/ 5968428 w 15162205"/>
              <a:gd name="connsiteY6275" fmla="*/ 842879 h 9424512"/>
              <a:gd name="connsiteX6276" fmla="*/ 5452240 w 15162205"/>
              <a:gd name="connsiteY6276" fmla="*/ 842879 h 9424512"/>
              <a:gd name="connsiteX6277" fmla="*/ 5500632 w 15162205"/>
              <a:gd name="connsiteY6277" fmla="*/ 875142 h 9424512"/>
              <a:gd name="connsiteX6278" fmla="*/ 5500632 w 15162205"/>
              <a:gd name="connsiteY6278" fmla="*/ 859011 h 9424512"/>
              <a:gd name="connsiteX6279" fmla="*/ 4903789 w 15162205"/>
              <a:gd name="connsiteY6279" fmla="*/ 842879 h 9424512"/>
              <a:gd name="connsiteX6280" fmla="*/ 4903789 w 15162205"/>
              <a:gd name="connsiteY6280" fmla="*/ 859011 h 9424512"/>
              <a:gd name="connsiteX6281" fmla="*/ 4952182 w 15162205"/>
              <a:gd name="connsiteY6281" fmla="*/ 859011 h 9424512"/>
              <a:gd name="connsiteX6282" fmla="*/ 4919923 w 15162205"/>
              <a:gd name="connsiteY6282" fmla="*/ 842879 h 9424512"/>
              <a:gd name="connsiteX6283" fmla="*/ 4903789 w 15162205"/>
              <a:gd name="connsiteY6283" fmla="*/ 842879 h 9424512"/>
              <a:gd name="connsiteX6284" fmla="*/ 6597532 w 15162205"/>
              <a:gd name="connsiteY6284" fmla="*/ 826750 h 9424512"/>
              <a:gd name="connsiteX6285" fmla="*/ 6613664 w 15162205"/>
              <a:gd name="connsiteY6285" fmla="*/ 826750 h 9424512"/>
              <a:gd name="connsiteX6286" fmla="*/ 6597532 w 15162205"/>
              <a:gd name="connsiteY6286" fmla="*/ 842879 h 9424512"/>
              <a:gd name="connsiteX6287" fmla="*/ 4871530 w 15162205"/>
              <a:gd name="connsiteY6287" fmla="*/ 826750 h 9424512"/>
              <a:gd name="connsiteX6288" fmla="*/ 4871530 w 15162205"/>
              <a:gd name="connsiteY6288" fmla="*/ 842879 h 9424512"/>
              <a:gd name="connsiteX6289" fmla="*/ 4887660 w 15162205"/>
              <a:gd name="connsiteY6289" fmla="*/ 859011 h 9424512"/>
              <a:gd name="connsiteX6290" fmla="*/ 4887660 w 15162205"/>
              <a:gd name="connsiteY6290" fmla="*/ 842879 h 9424512"/>
              <a:gd name="connsiteX6291" fmla="*/ 4879594 w 15162205"/>
              <a:gd name="connsiteY6291" fmla="*/ 826750 h 9424512"/>
              <a:gd name="connsiteX6292" fmla="*/ 4871530 w 15162205"/>
              <a:gd name="connsiteY6292" fmla="*/ 826750 h 9424512"/>
              <a:gd name="connsiteX6293" fmla="*/ 10420552 w 15162205"/>
              <a:gd name="connsiteY6293" fmla="*/ 810618 h 9424512"/>
              <a:gd name="connsiteX6294" fmla="*/ 10485074 w 15162205"/>
              <a:gd name="connsiteY6294" fmla="*/ 826750 h 9424512"/>
              <a:gd name="connsiteX6295" fmla="*/ 10452815 w 15162205"/>
              <a:gd name="connsiteY6295" fmla="*/ 826750 h 9424512"/>
              <a:gd name="connsiteX6296" fmla="*/ 5081231 w 15162205"/>
              <a:gd name="connsiteY6296" fmla="*/ 810618 h 9424512"/>
              <a:gd name="connsiteX6297" fmla="*/ 5161884 w 15162205"/>
              <a:gd name="connsiteY6297" fmla="*/ 859011 h 9424512"/>
              <a:gd name="connsiteX6298" fmla="*/ 5129624 w 15162205"/>
              <a:gd name="connsiteY6298" fmla="*/ 826750 h 9424512"/>
              <a:gd name="connsiteX6299" fmla="*/ 5081231 w 15162205"/>
              <a:gd name="connsiteY6299" fmla="*/ 810618 h 9424512"/>
              <a:gd name="connsiteX6300" fmla="*/ 32262 w 15162205"/>
              <a:gd name="connsiteY6300" fmla="*/ 810618 h 9424512"/>
              <a:gd name="connsiteX6301" fmla="*/ 56459 w 15162205"/>
              <a:gd name="connsiteY6301" fmla="*/ 810618 h 9424512"/>
              <a:gd name="connsiteX6302" fmla="*/ 64523 w 15162205"/>
              <a:gd name="connsiteY6302" fmla="*/ 826750 h 9424512"/>
              <a:gd name="connsiteX6303" fmla="*/ 32262 w 15162205"/>
              <a:gd name="connsiteY6303" fmla="*/ 826750 h 9424512"/>
              <a:gd name="connsiteX6304" fmla="*/ 16131 w 15162205"/>
              <a:gd name="connsiteY6304" fmla="*/ 826750 h 9424512"/>
              <a:gd name="connsiteX6305" fmla="*/ 32262 w 15162205"/>
              <a:gd name="connsiteY6305" fmla="*/ 810618 h 9424512"/>
              <a:gd name="connsiteX6306" fmla="*/ 10549600 w 15162205"/>
              <a:gd name="connsiteY6306" fmla="*/ 794487 h 9424512"/>
              <a:gd name="connsiteX6307" fmla="*/ 10565729 w 15162205"/>
              <a:gd name="connsiteY6307" fmla="*/ 794487 h 9424512"/>
              <a:gd name="connsiteX6308" fmla="*/ 10597991 w 15162205"/>
              <a:gd name="connsiteY6308" fmla="*/ 810618 h 9424512"/>
              <a:gd name="connsiteX6309" fmla="*/ 10614122 w 15162205"/>
              <a:gd name="connsiteY6309" fmla="*/ 826750 h 9424512"/>
              <a:gd name="connsiteX6310" fmla="*/ 10630253 w 15162205"/>
              <a:gd name="connsiteY6310" fmla="*/ 842879 h 9424512"/>
              <a:gd name="connsiteX6311" fmla="*/ 10614122 w 15162205"/>
              <a:gd name="connsiteY6311" fmla="*/ 859011 h 9424512"/>
              <a:gd name="connsiteX6312" fmla="*/ 10589928 w 15162205"/>
              <a:gd name="connsiteY6312" fmla="*/ 875142 h 9424512"/>
              <a:gd name="connsiteX6313" fmla="*/ 10565729 w 15162205"/>
              <a:gd name="connsiteY6313" fmla="*/ 859011 h 9424512"/>
              <a:gd name="connsiteX6314" fmla="*/ 10549600 w 15162205"/>
              <a:gd name="connsiteY6314" fmla="*/ 842879 h 9424512"/>
              <a:gd name="connsiteX6315" fmla="*/ 10565729 w 15162205"/>
              <a:gd name="connsiteY6315" fmla="*/ 826750 h 9424512"/>
              <a:gd name="connsiteX6316" fmla="*/ 10565729 w 15162205"/>
              <a:gd name="connsiteY6316" fmla="*/ 810618 h 9424512"/>
              <a:gd name="connsiteX6317" fmla="*/ 10549600 w 15162205"/>
              <a:gd name="connsiteY6317" fmla="*/ 794487 h 9424512"/>
              <a:gd name="connsiteX6318" fmla="*/ 7387946 w 15162205"/>
              <a:gd name="connsiteY6318" fmla="*/ 794487 h 9424512"/>
              <a:gd name="connsiteX6319" fmla="*/ 7404077 w 15162205"/>
              <a:gd name="connsiteY6319" fmla="*/ 810618 h 9424512"/>
              <a:gd name="connsiteX6320" fmla="*/ 7420206 w 15162205"/>
              <a:gd name="connsiteY6320" fmla="*/ 810618 h 9424512"/>
              <a:gd name="connsiteX6321" fmla="*/ 7436338 w 15162205"/>
              <a:gd name="connsiteY6321" fmla="*/ 826750 h 9424512"/>
              <a:gd name="connsiteX6322" fmla="*/ 7492796 w 15162205"/>
              <a:gd name="connsiteY6322" fmla="*/ 818683 h 9424512"/>
              <a:gd name="connsiteX6323" fmla="*/ 7549256 w 15162205"/>
              <a:gd name="connsiteY6323" fmla="*/ 826750 h 9424512"/>
              <a:gd name="connsiteX6324" fmla="*/ 7573451 w 15162205"/>
              <a:gd name="connsiteY6324" fmla="*/ 826750 h 9424512"/>
              <a:gd name="connsiteX6325" fmla="*/ 7581518 w 15162205"/>
              <a:gd name="connsiteY6325" fmla="*/ 826750 h 9424512"/>
              <a:gd name="connsiteX6326" fmla="*/ 7581518 w 15162205"/>
              <a:gd name="connsiteY6326" fmla="*/ 842879 h 9424512"/>
              <a:gd name="connsiteX6327" fmla="*/ 7565386 w 15162205"/>
              <a:gd name="connsiteY6327" fmla="*/ 859011 h 9424512"/>
              <a:gd name="connsiteX6328" fmla="*/ 7533123 w 15162205"/>
              <a:gd name="connsiteY6328" fmla="*/ 875142 h 9424512"/>
              <a:gd name="connsiteX6329" fmla="*/ 7500864 w 15162205"/>
              <a:gd name="connsiteY6329" fmla="*/ 875142 h 9424512"/>
              <a:gd name="connsiteX6330" fmla="*/ 7468601 w 15162205"/>
              <a:gd name="connsiteY6330" fmla="*/ 859011 h 9424512"/>
              <a:gd name="connsiteX6331" fmla="*/ 7436338 w 15162205"/>
              <a:gd name="connsiteY6331" fmla="*/ 875142 h 9424512"/>
              <a:gd name="connsiteX6332" fmla="*/ 7452468 w 15162205"/>
              <a:gd name="connsiteY6332" fmla="*/ 891274 h 9424512"/>
              <a:gd name="connsiteX6333" fmla="*/ 7420206 w 15162205"/>
              <a:gd name="connsiteY6333" fmla="*/ 891274 h 9424512"/>
              <a:gd name="connsiteX6334" fmla="*/ 7412142 w 15162205"/>
              <a:gd name="connsiteY6334" fmla="*/ 867075 h 9424512"/>
              <a:gd name="connsiteX6335" fmla="*/ 7371816 w 15162205"/>
              <a:gd name="connsiteY6335" fmla="*/ 842879 h 9424512"/>
              <a:gd name="connsiteX6336" fmla="*/ 7194376 w 15162205"/>
              <a:gd name="connsiteY6336" fmla="*/ 810618 h 9424512"/>
              <a:gd name="connsiteX6337" fmla="*/ 7339552 w 15162205"/>
              <a:gd name="connsiteY6337" fmla="*/ 810618 h 9424512"/>
              <a:gd name="connsiteX6338" fmla="*/ 6242654 w 15162205"/>
              <a:gd name="connsiteY6338" fmla="*/ 794487 h 9424512"/>
              <a:gd name="connsiteX6339" fmla="*/ 6258783 w 15162205"/>
              <a:gd name="connsiteY6339" fmla="*/ 810618 h 9424512"/>
              <a:gd name="connsiteX6340" fmla="*/ 6307178 w 15162205"/>
              <a:gd name="connsiteY6340" fmla="*/ 810618 h 9424512"/>
              <a:gd name="connsiteX6341" fmla="*/ 6258783 w 15162205"/>
              <a:gd name="connsiteY6341" fmla="*/ 794487 h 9424512"/>
              <a:gd name="connsiteX6342" fmla="*/ 5774858 w 15162205"/>
              <a:gd name="connsiteY6342" fmla="*/ 794487 h 9424512"/>
              <a:gd name="connsiteX6343" fmla="*/ 5790987 w 15162205"/>
              <a:gd name="connsiteY6343" fmla="*/ 826750 h 9424512"/>
              <a:gd name="connsiteX6344" fmla="*/ 5790987 w 15162205"/>
              <a:gd name="connsiteY6344" fmla="*/ 842879 h 9424512"/>
              <a:gd name="connsiteX6345" fmla="*/ 5774858 w 15162205"/>
              <a:gd name="connsiteY6345" fmla="*/ 842879 h 9424512"/>
              <a:gd name="connsiteX6346" fmla="*/ 5782923 w 15162205"/>
              <a:gd name="connsiteY6346" fmla="*/ 850946 h 9424512"/>
              <a:gd name="connsiteX6347" fmla="*/ 5790987 w 15162205"/>
              <a:gd name="connsiteY6347" fmla="*/ 859011 h 9424512"/>
              <a:gd name="connsiteX6348" fmla="*/ 5774858 w 15162205"/>
              <a:gd name="connsiteY6348" fmla="*/ 891274 h 9424512"/>
              <a:gd name="connsiteX6349" fmla="*/ 5774858 w 15162205"/>
              <a:gd name="connsiteY6349" fmla="*/ 923533 h 9424512"/>
              <a:gd name="connsiteX6350" fmla="*/ 5823250 w 15162205"/>
              <a:gd name="connsiteY6350" fmla="*/ 923533 h 9424512"/>
              <a:gd name="connsiteX6351" fmla="*/ 5823250 w 15162205"/>
              <a:gd name="connsiteY6351" fmla="*/ 891274 h 9424512"/>
              <a:gd name="connsiteX6352" fmla="*/ 5855510 w 15162205"/>
              <a:gd name="connsiteY6352" fmla="*/ 891274 h 9424512"/>
              <a:gd name="connsiteX6353" fmla="*/ 5871642 w 15162205"/>
              <a:gd name="connsiteY6353" fmla="*/ 891274 h 9424512"/>
              <a:gd name="connsiteX6354" fmla="*/ 5887774 w 15162205"/>
              <a:gd name="connsiteY6354" fmla="*/ 891274 h 9424512"/>
              <a:gd name="connsiteX6355" fmla="*/ 5903904 w 15162205"/>
              <a:gd name="connsiteY6355" fmla="*/ 875142 h 9424512"/>
              <a:gd name="connsiteX6356" fmla="*/ 5871642 w 15162205"/>
              <a:gd name="connsiteY6356" fmla="*/ 842879 h 9424512"/>
              <a:gd name="connsiteX6357" fmla="*/ 5839383 w 15162205"/>
              <a:gd name="connsiteY6357" fmla="*/ 842879 h 9424512"/>
              <a:gd name="connsiteX6358" fmla="*/ 5823250 w 15162205"/>
              <a:gd name="connsiteY6358" fmla="*/ 826750 h 9424512"/>
              <a:gd name="connsiteX6359" fmla="*/ 5807119 w 15162205"/>
              <a:gd name="connsiteY6359" fmla="*/ 810618 h 9424512"/>
              <a:gd name="connsiteX6360" fmla="*/ 5790987 w 15162205"/>
              <a:gd name="connsiteY6360" fmla="*/ 810618 h 9424512"/>
              <a:gd name="connsiteX6361" fmla="*/ 5774858 w 15162205"/>
              <a:gd name="connsiteY6361" fmla="*/ 794487 h 9424512"/>
              <a:gd name="connsiteX6362" fmla="*/ 5726464 w 15162205"/>
              <a:gd name="connsiteY6362" fmla="*/ 794487 h 9424512"/>
              <a:gd name="connsiteX6363" fmla="*/ 5734528 w 15162205"/>
              <a:gd name="connsiteY6363" fmla="*/ 802553 h 9424512"/>
              <a:gd name="connsiteX6364" fmla="*/ 5742595 w 15162205"/>
              <a:gd name="connsiteY6364" fmla="*/ 810618 h 9424512"/>
              <a:gd name="connsiteX6365" fmla="*/ 5758727 w 15162205"/>
              <a:gd name="connsiteY6365" fmla="*/ 794487 h 9424512"/>
              <a:gd name="connsiteX6366" fmla="*/ 177441 w 15162205"/>
              <a:gd name="connsiteY6366" fmla="*/ 794487 h 9424512"/>
              <a:gd name="connsiteX6367" fmla="*/ 193569 w 15162205"/>
              <a:gd name="connsiteY6367" fmla="*/ 826750 h 9424512"/>
              <a:gd name="connsiteX6368" fmla="*/ 193569 w 15162205"/>
              <a:gd name="connsiteY6368" fmla="*/ 794487 h 9424512"/>
              <a:gd name="connsiteX6369" fmla="*/ 7323422 w 15162205"/>
              <a:gd name="connsiteY6369" fmla="*/ 778357 h 9424512"/>
              <a:gd name="connsiteX6370" fmla="*/ 7339552 w 15162205"/>
              <a:gd name="connsiteY6370" fmla="*/ 778357 h 9424512"/>
              <a:gd name="connsiteX6371" fmla="*/ 7339552 w 15162205"/>
              <a:gd name="connsiteY6371" fmla="*/ 794487 h 9424512"/>
              <a:gd name="connsiteX6372" fmla="*/ 6887888 w 15162205"/>
              <a:gd name="connsiteY6372" fmla="*/ 778357 h 9424512"/>
              <a:gd name="connsiteX6373" fmla="*/ 6952413 w 15162205"/>
              <a:gd name="connsiteY6373" fmla="*/ 826750 h 9424512"/>
              <a:gd name="connsiteX6374" fmla="*/ 6920150 w 15162205"/>
              <a:gd name="connsiteY6374" fmla="*/ 810618 h 9424512"/>
              <a:gd name="connsiteX6375" fmla="*/ 6887888 w 15162205"/>
              <a:gd name="connsiteY6375" fmla="*/ 802553 h 9424512"/>
              <a:gd name="connsiteX6376" fmla="*/ 6871758 w 15162205"/>
              <a:gd name="connsiteY6376" fmla="*/ 794487 h 9424512"/>
              <a:gd name="connsiteX6377" fmla="*/ 6839496 w 15162205"/>
              <a:gd name="connsiteY6377" fmla="*/ 778357 h 9424512"/>
              <a:gd name="connsiteX6378" fmla="*/ 6855626 w 15162205"/>
              <a:gd name="connsiteY6378" fmla="*/ 794487 h 9424512"/>
              <a:gd name="connsiteX6379" fmla="*/ 6839496 w 15162205"/>
              <a:gd name="connsiteY6379" fmla="*/ 794487 h 9424512"/>
              <a:gd name="connsiteX6380" fmla="*/ 6403961 w 15162205"/>
              <a:gd name="connsiteY6380" fmla="*/ 762225 h 9424512"/>
              <a:gd name="connsiteX6381" fmla="*/ 6436224 w 15162205"/>
              <a:gd name="connsiteY6381" fmla="*/ 778357 h 9424512"/>
              <a:gd name="connsiteX6382" fmla="*/ 6452354 w 15162205"/>
              <a:gd name="connsiteY6382" fmla="*/ 794487 h 9424512"/>
              <a:gd name="connsiteX6383" fmla="*/ 6444288 w 15162205"/>
              <a:gd name="connsiteY6383" fmla="*/ 794487 h 9424512"/>
              <a:gd name="connsiteX6384" fmla="*/ 6420092 w 15162205"/>
              <a:gd name="connsiteY6384" fmla="*/ 794487 h 9424512"/>
              <a:gd name="connsiteX6385" fmla="*/ 6403961 w 15162205"/>
              <a:gd name="connsiteY6385" fmla="*/ 762225 h 9424512"/>
              <a:gd name="connsiteX6386" fmla="*/ 5742595 w 15162205"/>
              <a:gd name="connsiteY6386" fmla="*/ 762225 h 9424512"/>
              <a:gd name="connsiteX6387" fmla="*/ 5758727 w 15162205"/>
              <a:gd name="connsiteY6387" fmla="*/ 778357 h 9424512"/>
              <a:gd name="connsiteX6388" fmla="*/ 5758727 w 15162205"/>
              <a:gd name="connsiteY6388" fmla="*/ 762225 h 9424512"/>
              <a:gd name="connsiteX6389" fmla="*/ 5742595 w 15162205"/>
              <a:gd name="connsiteY6389" fmla="*/ 762225 h 9424512"/>
              <a:gd name="connsiteX6390" fmla="*/ 4952182 w 15162205"/>
              <a:gd name="connsiteY6390" fmla="*/ 762225 h 9424512"/>
              <a:gd name="connsiteX6391" fmla="*/ 4984443 w 15162205"/>
              <a:gd name="connsiteY6391" fmla="*/ 794487 h 9424512"/>
              <a:gd name="connsiteX6392" fmla="*/ 5065098 w 15162205"/>
              <a:gd name="connsiteY6392" fmla="*/ 810618 h 9424512"/>
              <a:gd name="connsiteX6393" fmla="*/ 5048970 w 15162205"/>
              <a:gd name="connsiteY6393" fmla="*/ 794487 h 9424512"/>
              <a:gd name="connsiteX6394" fmla="*/ 5008642 w 15162205"/>
              <a:gd name="connsiteY6394" fmla="*/ 778357 h 9424512"/>
              <a:gd name="connsiteX6395" fmla="*/ 4952182 w 15162205"/>
              <a:gd name="connsiteY6395" fmla="*/ 762225 h 9424512"/>
              <a:gd name="connsiteX6396" fmla="*/ 4726351 w 15162205"/>
              <a:gd name="connsiteY6396" fmla="*/ 762225 h 9424512"/>
              <a:gd name="connsiteX6397" fmla="*/ 4726351 w 15162205"/>
              <a:gd name="connsiteY6397" fmla="*/ 778357 h 9424512"/>
              <a:gd name="connsiteX6398" fmla="*/ 4726351 w 15162205"/>
              <a:gd name="connsiteY6398" fmla="*/ 794487 h 9424512"/>
              <a:gd name="connsiteX6399" fmla="*/ 4742482 w 15162205"/>
              <a:gd name="connsiteY6399" fmla="*/ 778357 h 9424512"/>
              <a:gd name="connsiteX6400" fmla="*/ 4726351 w 15162205"/>
              <a:gd name="connsiteY6400" fmla="*/ 762225 h 9424512"/>
              <a:gd name="connsiteX6401" fmla="*/ 129048 w 15162205"/>
              <a:gd name="connsiteY6401" fmla="*/ 762225 h 9424512"/>
              <a:gd name="connsiteX6402" fmla="*/ 120981 w 15162205"/>
              <a:gd name="connsiteY6402" fmla="*/ 794487 h 9424512"/>
              <a:gd name="connsiteX6403" fmla="*/ 96786 w 15162205"/>
              <a:gd name="connsiteY6403" fmla="*/ 826750 h 9424512"/>
              <a:gd name="connsiteX6404" fmla="*/ 80655 w 15162205"/>
              <a:gd name="connsiteY6404" fmla="*/ 875142 h 9424512"/>
              <a:gd name="connsiteX6405" fmla="*/ 96786 w 15162205"/>
              <a:gd name="connsiteY6405" fmla="*/ 875142 h 9424512"/>
              <a:gd name="connsiteX6406" fmla="*/ 161310 w 15162205"/>
              <a:gd name="connsiteY6406" fmla="*/ 859011 h 9424512"/>
              <a:gd name="connsiteX6407" fmla="*/ 177441 w 15162205"/>
              <a:gd name="connsiteY6407" fmla="*/ 842879 h 9424512"/>
              <a:gd name="connsiteX6408" fmla="*/ 161310 w 15162205"/>
              <a:gd name="connsiteY6408" fmla="*/ 842879 h 9424512"/>
              <a:gd name="connsiteX6409" fmla="*/ 145177 w 15162205"/>
              <a:gd name="connsiteY6409" fmla="*/ 834815 h 9424512"/>
              <a:gd name="connsiteX6410" fmla="*/ 145177 w 15162205"/>
              <a:gd name="connsiteY6410" fmla="*/ 810618 h 9424512"/>
              <a:gd name="connsiteX6411" fmla="*/ 145177 w 15162205"/>
              <a:gd name="connsiteY6411" fmla="*/ 794487 h 9424512"/>
              <a:gd name="connsiteX6412" fmla="*/ 145177 w 15162205"/>
              <a:gd name="connsiteY6412" fmla="*/ 778357 h 9424512"/>
              <a:gd name="connsiteX6413" fmla="*/ 7033068 w 15162205"/>
              <a:gd name="connsiteY6413" fmla="*/ 746096 h 9424512"/>
              <a:gd name="connsiteX6414" fmla="*/ 7033068 w 15162205"/>
              <a:gd name="connsiteY6414" fmla="*/ 762225 h 9424512"/>
              <a:gd name="connsiteX6415" fmla="*/ 7033068 w 15162205"/>
              <a:gd name="connsiteY6415" fmla="*/ 770291 h 9424512"/>
              <a:gd name="connsiteX6416" fmla="*/ 7025000 w 15162205"/>
              <a:gd name="connsiteY6416" fmla="*/ 778357 h 9424512"/>
              <a:gd name="connsiteX6417" fmla="*/ 7016936 w 15162205"/>
              <a:gd name="connsiteY6417" fmla="*/ 762225 h 9424512"/>
              <a:gd name="connsiteX6418" fmla="*/ 7033068 w 15162205"/>
              <a:gd name="connsiteY6418" fmla="*/ 746096 h 9424512"/>
              <a:gd name="connsiteX6419" fmla="*/ 7000805 w 15162205"/>
              <a:gd name="connsiteY6419" fmla="*/ 746096 h 9424512"/>
              <a:gd name="connsiteX6420" fmla="*/ 7016936 w 15162205"/>
              <a:gd name="connsiteY6420" fmla="*/ 762225 h 9424512"/>
              <a:gd name="connsiteX6421" fmla="*/ 7000805 w 15162205"/>
              <a:gd name="connsiteY6421" fmla="*/ 762225 h 9424512"/>
              <a:gd name="connsiteX6422" fmla="*/ 6984672 w 15162205"/>
              <a:gd name="connsiteY6422" fmla="*/ 762225 h 9424512"/>
              <a:gd name="connsiteX6423" fmla="*/ 7000805 w 15162205"/>
              <a:gd name="connsiteY6423" fmla="*/ 746096 h 9424512"/>
              <a:gd name="connsiteX6424" fmla="*/ 6662055 w 15162205"/>
              <a:gd name="connsiteY6424" fmla="*/ 746096 h 9424512"/>
              <a:gd name="connsiteX6425" fmla="*/ 6726579 w 15162205"/>
              <a:gd name="connsiteY6425" fmla="*/ 746096 h 9424512"/>
              <a:gd name="connsiteX6426" fmla="*/ 6742710 w 15162205"/>
              <a:gd name="connsiteY6426" fmla="*/ 762225 h 9424512"/>
              <a:gd name="connsiteX6427" fmla="*/ 6694318 w 15162205"/>
              <a:gd name="connsiteY6427" fmla="*/ 754161 h 9424512"/>
              <a:gd name="connsiteX6428" fmla="*/ 6662055 w 15162205"/>
              <a:gd name="connsiteY6428" fmla="*/ 746096 h 9424512"/>
              <a:gd name="connsiteX6429" fmla="*/ 5807119 w 15162205"/>
              <a:gd name="connsiteY6429" fmla="*/ 746096 h 9424512"/>
              <a:gd name="connsiteX6430" fmla="*/ 5790987 w 15162205"/>
              <a:gd name="connsiteY6430" fmla="*/ 770291 h 9424512"/>
              <a:gd name="connsiteX6431" fmla="*/ 5815182 w 15162205"/>
              <a:gd name="connsiteY6431" fmla="*/ 794487 h 9424512"/>
              <a:gd name="connsiteX6432" fmla="*/ 5855510 w 15162205"/>
              <a:gd name="connsiteY6432" fmla="*/ 810618 h 9424512"/>
              <a:gd name="connsiteX6433" fmla="*/ 5871642 w 15162205"/>
              <a:gd name="connsiteY6433" fmla="*/ 826750 h 9424512"/>
              <a:gd name="connsiteX6434" fmla="*/ 5871642 w 15162205"/>
              <a:gd name="connsiteY6434" fmla="*/ 810618 h 9424512"/>
              <a:gd name="connsiteX6435" fmla="*/ 5855510 w 15162205"/>
              <a:gd name="connsiteY6435" fmla="*/ 778357 h 9424512"/>
              <a:gd name="connsiteX6436" fmla="*/ 5807119 w 15162205"/>
              <a:gd name="connsiteY6436" fmla="*/ 746096 h 9424512"/>
              <a:gd name="connsiteX6437" fmla="*/ 154251 w 15162205"/>
              <a:gd name="connsiteY6437" fmla="*/ 736518 h 9424512"/>
              <a:gd name="connsiteX6438" fmla="*/ 145177 w 15162205"/>
              <a:gd name="connsiteY6438" fmla="*/ 762225 h 9424512"/>
              <a:gd name="connsiteX6439" fmla="*/ 153244 w 15162205"/>
              <a:gd name="connsiteY6439" fmla="*/ 778357 h 9424512"/>
              <a:gd name="connsiteX6440" fmla="*/ 177441 w 15162205"/>
              <a:gd name="connsiteY6440" fmla="*/ 762225 h 9424512"/>
              <a:gd name="connsiteX6441" fmla="*/ 161310 w 15162205"/>
              <a:gd name="connsiteY6441" fmla="*/ 738029 h 9424512"/>
              <a:gd name="connsiteX6442" fmla="*/ 154251 w 15162205"/>
              <a:gd name="connsiteY6442" fmla="*/ 736518 h 9424512"/>
              <a:gd name="connsiteX6443" fmla="*/ 4905806 w 15162205"/>
              <a:gd name="connsiteY6443" fmla="*/ 733997 h 9424512"/>
              <a:gd name="connsiteX6444" fmla="*/ 4911856 w 15162205"/>
              <a:gd name="connsiteY6444" fmla="*/ 738029 h 9424512"/>
              <a:gd name="connsiteX6445" fmla="*/ 4919923 w 15162205"/>
              <a:gd name="connsiteY6445" fmla="*/ 746096 h 9424512"/>
              <a:gd name="connsiteX6446" fmla="*/ 4903789 w 15162205"/>
              <a:gd name="connsiteY6446" fmla="*/ 738029 h 9424512"/>
              <a:gd name="connsiteX6447" fmla="*/ 4905806 w 15162205"/>
              <a:gd name="connsiteY6447" fmla="*/ 733997 h 9424512"/>
              <a:gd name="connsiteX6448" fmla="*/ 5532894 w 15162205"/>
              <a:gd name="connsiteY6448" fmla="*/ 729963 h 9424512"/>
              <a:gd name="connsiteX6449" fmla="*/ 5532894 w 15162205"/>
              <a:gd name="connsiteY6449" fmla="*/ 746096 h 9424512"/>
              <a:gd name="connsiteX6450" fmla="*/ 5516762 w 15162205"/>
              <a:gd name="connsiteY6450" fmla="*/ 762225 h 9424512"/>
              <a:gd name="connsiteX6451" fmla="*/ 5484501 w 15162205"/>
              <a:gd name="connsiteY6451" fmla="*/ 762225 h 9424512"/>
              <a:gd name="connsiteX6452" fmla="*/ 5500632 w 15162205"/>
              <a:gd name="connsiteY6452" fmla="*/ 778357 h 9424512"/>
              <a:gd name="connsiteX6453" fmla="*/ 5516762 w 15162205"/>
              <a:gd name="connsiteY6453" fmla="*/ 794487 h 9424512"/>
              <a:gd name="connsiteX6454" fmla="*/ 5565156 w 15162205"/>
              <a:gd name="connsiteY6454" fmla="*/ 810618 h 9424512"/>
              <a:gd name="connsiteX6455" fmla="*/ 5597416 w 15162205"/>
              <a:gd name="connsiteY6455" fmla="*/ 842879 h 9424512"/>
              <a:gd name="connsiteX6456" fmla="*/ 5613549 w 15162205"/>
              <a:gd name="connsiteY6456" fmla="*/ 842879 h 9424512"/>
              <a:gd name="connsiteX6457" fmla="*/ 5645810 w 15162205"/>
              <a:gd name="connsiteY6457" fmla="*/ 842879 h 9424512"/>
              <a:gd name="connsiteX6458" fmla="*/ 5661940 w 15162205"/>
              <a:gd name="connsiteY6458" fmla="*/ 859011 h 9424512"/>
              <a:gd name="connsiteX6459" fmla="*/ 5678070 w 15162205"/>
              <a:gd name="connsiteY6459" fmla="*/ 859011 h 9424512"/>
              <a:gd name="connsiteX6460" fmla="*/ 5710332 w 15162205"/>
              <a:gd name="connsiteY6460" fmla="*/ 867075 h 9424512"/>
              <a:gd name="connsiteX6461" fmla="*/ 5726464 w 15162205"/>
              <a:gd name="connsiteY6461" fmla="*/ 875142 h 9424512"/>
              <a:gd name="connsiteX6462" fmla="*/ 5718399 w 15162205"/>
              <a:gd name="connsiteY6462" fmla="*/ 850946 h 9424512"/>
              <a:gd name="connsiteX6463" fmla="*/ 5678070 w 15162205"/>
              <a:gd name="connsiteY6463" fmla="*/ 842879 h 9424512"/>
              <a:gd name="connsiteX6464" fmla="*/ 5661940 w 15162205"/>
              <a:gd name="connsiteY6464" fmla="*/ 826750 h 9424512"/>
              <a:gd name="connsiteX6465" fmla="*/ 5597416 w 15162205"/>
              <a:gd name="connsiteY6465" fmla="*/ 762225 h 9424512"/>
              <a:gd name="connsiteX6466" fmla="*/ 5581286 w 15162205"/>
              <a:gd name="connsiteY6466" fmla="*/ 778357 h 9424512"/>
              <a:gd name="connsiteX6467" fmla="*/ 5549026 w 15162205"/>
              <a:gd name="connsiteY6467" fmla="*/ 762225 h 9424512"/>
              <a:gd name="connsiteX6468" fmla="*/ 5532894 w 15162205"/>
              <a:gd name="connsiteY6468" fmla="*/ 729963 h 9424512"/>
              <a:gd name="connsiteX6469" fmla="*/ 4855398 w 15162205"/>
              <a:gd name="connsiteY6469" fmla="*/ 729963 h 9424512"/>
              <a:gd name="connsiteX6470" fmla="*/ 4855398 w 15162205"/>
              <a:gd name="connsiteY6470" fmla="*/ 762225 h 9424512"/>
              <a:gd name="connsiteX6471" fmla="*/ 4871530 w 15162205"/>
              <a:gd name="connsiteY6471" fmla="*/ 794487 h 9424512"/>
              <a:gd name="connsiteX6472" fmla="*/ 4855398 w 15162205"/>
              <a:gd name="connsiteY6472" fmla="*/ 794487 h 9424512"/>
              <a:gd name="connsiteX6473" fmla="*/ 4839268 w 15162205"/>
              <a:gd name="connsiteY6473" fmla="*/ 786420 h 9424512"/>
              <a:gd name="connsiteX6474" fmla="*/ 4839268 w 15162205"/>
              <a:gd name="connsiteY6474" fmla="*/ 762225 h 9424512"/>
              <a:gd name="connsiteX6475" fmla="*/ 290358 w 15162205"/>
              <a:gd name="connsiteY6475" fmla="*/ 729963 h 9424512"/>
              <a:gd name="connsiteX6476" fmla="*/ 290358 w 15162205"/>
              <a:gd name="connsiteY6476" fmla="*/ 746096 h 9424512"/>
              <a:gd name="connsiteX6477" fmla="*/ 306486 w 15162205"/>
              <a:gd name="connsiteY6477" fmla="*/ 746096 h 9424512"/>
              <a:gd name="connsiteX6478" fmla="*/ 6565272 w 15162205"/>
              <a:gd name="connsiteY6478" fmla="*/ 713833 h 9424512"/>
              <a:gd name="connsiteX6479" fmla="*/ 6629792 w 15162205"/>
              <a:gd name="connsiteY6479" fmla="*/ 729963 h 9424512"/>
              <a:gd name="connsiteX6480" fmla="*/ 6629792 w 15162205"/>
              <a:gd name="connsiteY6480" fmla="*/ 746096 h 9424512"/>
              <a:gd name="connsiteX6481" fmla="*/ 6581400 w 15162205"/>
              <a:gd name="connsiteY6481" fmla="*/ 729963 h 9424512"/>
              <a:gd name="connsiteX6482" fmla="*/ 5676056 w 15162205"/>
              <a:gd name="connsiteY6482" fmla="*/ 701737 h 9424512"/>
              <a:gd name="connsiteX6483" fmla="*/ 5670006 w 15162205"/>
              <a:gd name="connsiteY6483" fmla="*/ 705766 h 9424512"/>
              <a:gd name="connsiteX6484" fmla="*/ 5661940 w 15162205"/>
              <a:gd name="connsiteY6484" fmla="*/ 713833 h 9424512"/>
              <a:gd name="connsiteX6485" fmla="*/ 5694202 w 15162205"/>
              <a:gd name="connsiteY6485" fmla="*/ 713833 h 9424512"/>
              <a:gd name="connsiteX6486" fmla="*/ 5678070 w 15162205"/>
              <a:gd name="connsiteY6486" fmla="*/ 705766 h 9424512"/>
              <a:gd name="connsiteX6487" fmla="*/ 5676056 w 15162205"/>
              <a:gd name="connsiteY6487" fmla="*/ 701737 h 9424512"/>
              <a:gd name="connsiteX6488" fmla="*/ 87712 w 15162205"/>
              <a:gd name="connsiteY6488" fmla="*/ 692660 h 9424512"/>
              <a:gd name="connsiteX6489" fmla="*/ 80655 w 15162205"/>
              <a:gd name="connsiteY6489" fmla="*/ 697702 h 9424512"/>
              <a:gd name="connsiteX6490" fmla="*/ 80655 w 15162205"/>
              <a:gd name="connsiteY6490" fmla="*/ 713833 h 9424512"/>
              <a:gd name="connsiteX6491" fmla="*/ 96786 w 15162205"/>
              <a:gd name="connsiteY6491" fmla="*/ 713833 h 9424512"/>
              <a:gd name="connsiteX6492" fmla="*/ 87712 w 15162205"/>
              <a:gd name="connsiteY6492" fmla="*/ 692660 h 9424512"/>
              <a:gd name="connsiteX6493" fmla="*/ 6420092 w 15162205"/>
              <a:gd name="connsiteY6493" fmla="*/ 681570 h 9424512"/>
              <a:gd name="connsiteX6494" fmla="*/ 6436224 w 15162205"/>
              <a:gd name="connsiteY6494" fmla="*/ 681570 h 9424512"/>
              <a:gd name="connsiteX6495" fmla="*/ 6436224 w 15162205"/>
              <a:gd name="connsiteY6495" fmla="*/ 697702 h 9424512"/>
              <a:gd name="connsiteX6496" fmla="*/ 6420092 w 15162205"/>
              <a:gd name="connsiteY6496" fmla="*/ 681570 h 9424512"/>
              <a:gd name="connsiteX6497" fmla="*/ 5936165 w 15162205"/>
              <a:gd name="connsiteY6497" fmla="*/ 681570 h 9424512"/>
              <a:gd name="connsiteX6498" fmla="*/ 5936165 w 15162205"/>
              <a:gd name="connsiteY6498" fmla="*/ 697702 h 9424512"/>
              <a:gd name="connsiteX6499" fmla="*/ 5936165 w 15162205"/>
              <a:gd name="connsiteY6499" fmla="*/ 681570 h 9424512"/>
              <a:gd name="connsiteX6500" fmla="*/ 5996658 w 15162205"/>
              <a:gd name="connsiteY6500" fmla="*/ 673506 h 9424512"/>
              <a:gd name="connsiteX6501" fmla="*/ 6016820 w 15162205"/>
              <a:gd name="connsiteY6501" fmla="*/ 681570 h 9424512"/>
              <a:gd name="connsiteX6502" fmla="*/ 6065213 w 15162205"/>
              <a:gd name="connsiteY6502" fmla="*/ 729963 h 9424512"/>
              <a:gd name="connsiteX6503" fmla="*/ 6032952 w 15162205"/>
              <a:gd name="connsiteY6503" fmla="*/ 729963 h 9424512"/>
              <a:gd name="connsiteX6504" fmla="*/ 6000690 w 15162205"/>
              <a:gd name="connsiteY6504" fmla="*/ 713833 h 9424512"/>
              <a:gd name="connsiteX6505" fmla="*/ 5968428 w 15162205"/>
              <a:gd name="connsiteY6505" fmla="*/ 713833 h 9424512"/>
              <a:gd name="connsiteX6506" fmla="*/ 5968428 w 15162205"/>
              <a:gd name="connsiteY6506" fmla="*/ 681570 h 9424512"/>
              <a:gd name="connsiteX6507" fmla="*/ 5996658 w 15162205"/>
              <a:gd name="connsiteY6507" fmla="*/ 673506 h 9424512"/>
              <a:gd name="connsiteX6508" fmla="*/ 173408 w 15162205"/>
              <a:gd name="connsiteY6508" fmla="*/ 673506 h 9424512"/>
              <a:gd name="connsiteX6509" fmla="*/ 161310 w 15162205"/>
              <a:gd name="connsiteY6509" fmla="*/ 681570 h 9424512"/>
              <a:gd name="connsiteX6510" fmla="*/ 169373 w 15162205"/>
              <a:gd name="connsiteY6510" fmla="*/ 697702 h 9424512"/>
              <a:gd name="connsiteX6511" fmla="*/ 185505 w 15162205"/>
              <a:gd name="connsiteY6511" fmla="*/ 689637 h 9424512"/>
              <a:gd name="connsiteX6512" fmla="*/ 193569 w 15162205"/>
              <a:gd name="connsiteY6512" fmla="*/ 681570 h 9424512"/>
              <a:gd name="connsiteX6513" fmla="*/ 177441 w 15162205"/>
              <a:gd name="connsiteY6513" fmla="*/ 681570 h 9424512"/>
              <a:gd name="connsiteX6514" fmla="*/ 173408 w 15162205"/>
              <a:gd name="connsiteY6514" fmla="*/ 673506 h 9424512"/>
              <a:gd name="connsiteX6515" fmla="*/ 4597306 w 15162205"/>
              <a:gd name="connsiteY6515" fmla="*/ 665441 h 9424512"/>
              <a:gd name="connsiteX6516" fmla="*/ 4589238 w 15162205"/>
              <a:gd name="connsiteY6516" fmla="*/ 673506 h 9424512"/>
              <a:gd name="connsiteX6517" fmla="*/ 4597306 w 15162205"/>
              <a:gd name="connsiteY6517" fmla="*/ 689637 h 9424512"/>
              <a:gd name="connsiteX6518" fmla="*/ 4597306 w 15162205"/>
              <a:gd name="connsiteY6518" fmla="*/ 705766 h 9424512"/>
              <a:gd name="connsiteX6519" fmla="*/ 4597306 w 15162205"/>
              <a:gd name="connsiteY6519" fmla="*/ 721898 h 9424512"/>
              <a:gd name="connsiteX6520" fmla="*/ 4597306 w 15162205"/>
              <a:gd name="connsiteY6520" fmla="*/ 746096 h 9424512"/>
              <a:gd name="connsiteX6521" fmla="*/ 4629565 w 15162205"/>
              <a:gd name="connsiteY6521" fmla="*/ 754161 h 9424512"/>
              <a:gd name="connsiteX6522" fmla="*/ 4645696 w 15162205"/>
              <a:gd name="connsiteY6522" fmla="*/ 729963 h 9424512"/>
              <a:gd name="connsiteX6523" fmla="*/ 4613434 w 15162205"/>
              <a:gd name="connsiteY6523" fmla="*/ 681570 h 9424512"/>
              <a:gd name="connsiteX6524" fmla="*/ 4597306 w 15162205"/>
              <a:gd name="connsiteY6524" fmla="*/ 665441 h 9424512"/>
              <a:gd name="connsiteX6525" fmla="*/ 4306948 w 15162205"/>
              <a:gd name="connsiteY6525" fmla="*/ 665441 h 9424512"/>
              <a:gd name="connsiteX6526" fmla="*/ 4323079 w 15162205"/>
              <a:gd name="connsiteY6526" fmla="*/ 665441 h 9424512"/>
              <a:gd name="connsiteX6527" fmla="*/ 4306948 w 15162205"/>
              <a:gd name="connsiteY6527" fmla="*/ 681570 h 9424512"/>
              <a:gd name="connsiteX6528" fmla="*/ 5290931 w 15162205"/>
              <a:gd name="connsiteY6528" fmla="*/ 649309 h 9424512"/>
              <a:gd name="connsiteX6529" fmla="*/ 5323192 w 15162205"/>
              <a:gd name="connsiteY6529" fmla="*/ 649309 h 9424512"/>
              <a:gd name="connsiteX6530" fmla="*/ 5307060 w 15162205"/>
              <a:gd name="connsiteY6530" fmla="*/ 665441 h 9424512"/>
              <a:gd name="connsiteX6531" fmla="*/ 4113377 w 15162205"/>
              <a:gd name="connsiteY6531" fmla="*/ 649309 h 9424512"/>
              <a:gd name="connsiteX6532" fmla="*/ 4161770 w 15162205"/>
              <a:gd name="connsiteY6532" fmla="*/ 681570 h 9424512"/>
              <a:gd name="connsiteX6533" fmla="*/ 4161770 w 15162205"/>
              <a:gd name="connsiteY6533" fmla="*/ 665441 h 9424512"/>
              <a:gd name="connsiteX6534" fmla="*/ 4113377 w 15162205"/>
              <a:gd name="connsiteY6534" fmla="*/ 649309 h 9424512"/>
              <a:gd name="connsiteX6535" fmla="*/ 110900 w 15162205"/>
              <a:gd name="connsiteY6535" fmla="*/ 628138 h 9424512"/>
              <a:gd name="connsiteX6536" fmla="*/ 96786 w 15162205"/>
              <a:gd name="connsiteY6536" fmla="*/ 633178 h 9424512"/>
              <a:gd name="connsiteX6537" fmla="*/ 96786 w 15162205"/>
              <a:gd name="connsiteY6537" fmla="*/ 657374 h 9424512"/>
              <a:gd name="connsiteX6538" fmla="*/ 80655 w 15162205"/>
              <a:gd name="connsiteY6538" fmla="*/ 681570 h 9424512"/>
              <a:gd name="connsiteX6539" fmla="*/ 112918 w 15162205"/>
              <a:gd name="connsiteY6539" fmla="*/ 681570 h 9424512"/>
              <a:gd name="connsiteX6540" fmla="*/ 129048 w 15162205"/>
              <a:gd name="connsiteY6540" fmla="*/ 681570 h 9424512"/>
              <a:gd name="connsiteX6541" fmla="*/ 129048 w 15162205"/>
              <a:gd name="connsiteY6541" fmla="*/ 665441 h 9424512"/>
              <a:gd name="connsiteX6542" fmla="*/ 145177 w 15162205"/>
              <a:gd name="connsiteY6542" fmla="*/ 649309 h 9424512"/>
              <a:gd name="connsiteX6543" fmla="*/ 129048 w 15162205"/>
              <a:gd name="connsiteY6543" fmla="*/ 649309 h 9424512"/>
              <a:gd name="connsiteX6544" fmla="*/ 110900 w 15162205"/>
              <a:gd name="connsiteY6544" fmla="*/ 628138 h 9424512"/>
              <a:gd name="connsiteX6545" fmla="*/ 5234473 w 15162205"/>
              <a:gd name="connsiteY6545" fmla="*/ 625112 h 9424512"/>
              <a:gd name="connsiteX6546" fmla="*/ 5258672 w 15162205"/>
              <a:gd name="connsiteY6546" fmla="*/ 633178 h 9424512"/>
              <a:gd name="connsiteX6547" fmla="*/ 5274799 w 15162205"/>
              <a:gd name="connsiteY6547" fmla="*/ 641244 h 9424512"/>
              <a:gd name="connsiteX6548" fmla="*/ 5258672 w 15162205"/>
              <a:gd name="connsiteY6548" fmla="*/ 649309 h 9424512"/>
              <a:gd name="connsiteX6549" fmla="*/ 5226408 w 15162205"/>
              <a:gd name="connsiteY6549" fmla="*/ 633178 h 9424512"/>
              <a:gd name="connsiteX6550" fmla="*/ 5234473 w 15162205"/>
              <a:gd name="connsiteY6550" fmla="*/ 625112 h 9424512"/>
              <a:gd name="connsiteX6551" fmla="*/ 177441 w 15162205"/>
              <a:gd name="connsiteY6551" fmla="*/ 625112 h 9424512"/>
              <a:gd name="connsiteX6552" fmla="*/ 161310 w 15162205"/>
              <a:gd name="connsiteY6552" fmla="*/ 633178 h 9424512"/>
              <a:gd name="connsiteX6553" fmla="*/ 161310 w 15162205"/>
              <a:gd name="connsiteY6553" fmla="*/ 665441 h 9424512"/>
              <a:gd name="connsiteX6554" fmla="*/ 193569 w 15162205"/>
              <a:gd name="connsiteY6554" fmla="*/ 649309 h 9424512"/>
              <a:gd name="connsiteX6555" fmla="*/ 193569 w 15162205"/>
              <a:gd name="connsiteY6555" fmla="*/ 633178 h 9424512"/>
              <a:gd name="connsiteX6556" fmla="*/ 177441 w 15162205"/>
              <a:gd name="connsiteY6556" fmla="*/ 625112 h 9424512"/>
              <a:gd name="connsiteX6557" fmla="*/ 6226523 w 15162205"/>
              <a:gd name="connsiteY6557" fmla="*/ 617050 h 9424512"/>
              <a:gd name="connsiteX6558" fmla="*/ 6226523 w 15162205"/>
              <a:gd name="connsiteY6558" fmla="*/ 633178 h 9424512"/>
              <a:gd name="connsiteX6559" fmla="*/ 6218456 w 15162205"/>
              <a:gd name="connsiteY6559" fmla="*/ 625112 h 9424512"/>
              <a:gd name="connsiteX6560" fmla="*/ 6226523 w 15162205"/>
              <a:gd name="connsiteY6560" fmla="*/ 617050 h 9424512"/>
              <a:gd name="connsiteX6561" fmla="*/ 4528748 w 15162205"/>
              <a:gd name="connsiteY6561" fmla="*/ 608983 h 9424512"/>
              <a:gd name="connsiteX6562" fmla="*/ 4516648 w 15162205"/>
              <a:gd name="connsiteY6562" fmla="*/ 617050 h 9424512"/>
              <a:gd name="connsiteX6563" fmla="*/ 4597306 w 15162205"/>
              <a:gd name="connsiteY6563" fmla="*/ 649309 h 9424512"/>
              <a:gd name="connsiteX6564" fmla="*/ 4629565 w 15162205"/>
              <a:gd name="connsiteY6564" fmla="*/ 649309 h 9424512"/>
              <a:gd name="connsiteX6565" fmla="*/ 4629565 w 15162205"/>
              <a:gd name="connsiteY6565" fmla="*/ 657374 h 9424512"/>
              <a:gd name="connsiteX6566" fmla="*/ 4629565 w 15162205"/>
              <a:gd name="connsiteY6566" fmla="*/ 681570 h 9424512"/>
              <a:gd name="connsiteX6567" fmla="*/ 4645696 w 15162205"/>
              <a:gd name="connsiteY6567" fmla="*/ 665441 h 9424512"/>
              <a:gd name="connsiteX6568" fmla="*/ 4677959 w 15162205"/>
              <a:gd name="connsiteY6568" fmla="*/ 657374 h 9424512"/>
              <a:gd name="connsiteX6569" fmla="*/ 4677959 w 15162205"/>
              <a:gd name="connsiteY6569" fmla="*/ 673506 h 9424512"/>
              <a:gd name="connsiteX6570" fmla="*/ 4661827 w 15162205"/>
              <a:gd name="connsiteY6570" fmla="*/ 697702 h 9424512"/>
              <a:gd name="connsiteX6571" fmla="*/ 4694089 w 15162205"/>
              <a:gd name="connsiteY6571" fmla="*/ 729963 h 9424512"/>
              <a:gd name="connsiteX6572" fmla="*/ 4718285 w 15162205"/>
              <a:gd name="connsiteY6572" fmla="*/ 738029 h 9424512"/>
              <a:gd name="connsiteX6573" fmla="*/ 4726351 w 15162205"/>
              <a:gd name="connsiteY6573" fmla="*/ 746096 h 9424512"/>
              <a:gd name="connsiteX6574" fmla="*/ 4758615 w 15162205"/>
              <a:gd name="connsiteY6574" fmla="*/ 746096 h 9424512"/>
              <a:gd name="connsiteX6575" fmla="*/ 4790875 w 15162205"/>
              <a:gd name="connsiteY6575" fmla="*/ 762225 h 9424512"/>
              <a:gd name="connsiteX6576" fmla="*/ 4807006 w 15162205"/>
              <a:gd name="connsiteY6576" fmla="*/ 778357 h 9424512"/>
              <a:gd name="connsiteX6577" fmla="*/ 4807006 w 15162205"/>
              <a:gd name="connsiteY6577" fmla="*/ 810618 h 9424512"/>
              <a:gd name="connsiteX6578" fmla="*/ 4823137 w 15162205"/>
              <a:gd name="connsiteY6578" fmla="*/ 826750 h 9424512"/>
              <a:gd name="connsiteX6579" fmla="*/ 4839268 w 15162205"/>
              <a:gd name="connsiteY6579" fmla="*/ 810618 h 9424512"/>
              <a:gd name="connsiteX6580" fmla="*/ 4839268 w 15162205"/>
              <a:gd name="connsiteY6580" fmla="*/ 826750 h 9424512"/>
              <a:gd name="connsiteX6581" fmla="*/ 4871530 w 15162205"/>
              <a:gd name="connsiteY6581" fmla="*/ 794487 h 9424512"/>
              <a:gd name="connsiteX6582" fmla="*/ 4903789 w 15162205"/>
              <a:gd name="connsiteY6582" fmla="*/ 810618 h 9424512"/>
              <a:gd name="connsiteX6583" fmla="*/ 4936051 w 15162205"/>
              <a:gd name="connsiteY6583" fmla="*/ 810618 h 9424512"/>
              <a:gd name="connsiteX6584" fmla="*/ 4968315 w 15162205"/>
              <a:gd name="connsiteY6584" fmla="*/ 842879 h 9424512"/>
              <a:gd name="connsiteX6585" fmla="*/ 5000574 w 15162205"/>
              <a:gd name="connsiteY6585" fmla="*/ 867075 h 9424512"/>
              <a:gd name="connsiteX6586" fmla="*/ 4968315 w 15162205"/>
              <a:gd name="connsiteY6586" fmla="*/ 826750 h 9424512"/>
              <a:gd name="connsiteX6587" fmla="*/ 4936051 w 15162205"/>
              <a:gd name="connsiteY6587" fmla="*/ 810618 h 9424512"/>
              <a:gd name="connsiteX6588" fmla="*/ 4903789 w 15162205"/>
              <a:gd name="connsiteY6588" fmla="*/ 794487 h 9424512"/>
              <a:gd name="connsiteX6589" fmla="*/ 4903789 w 15162205"/>
              <a:gd name="connsiteY6589" fmla="*/ 778357 h 9424512"/>
              <a:gd name="connsiteX6590" fmla="*/ 4936051 w 15162205"/>
              <a:gd name="connsiteY6590" fmla="*/ 746096 h 9424512"/>
              <a:gd name="connsiteX6591" fmla="*/ 4903789 w 15162205"/>
              <a:gd name="connsiteY6591" fmla="*/ 713833 h 9424512"/>
              <a:gd name="connsiteX6592" fmla="*/ 4871530 w 15162205"/>
              <a:gd name="connsiteY6592" fmla="*/ 729963 h 9424512"/>
              <a:gd name="connsiteX6593" fmla="*/ 4855398 w 15162205"/>
              <a:gd name="connsiteY6593" fmla="*/ 729963 h 9424512"/>
              <a:gd name="connsiteX6594" fmla="*/ 4855398 w 15162205"/>
              <a:gd name="connsiteY6594" fmla="*/ 713833 h 9424512"/>
              <a:gd name="connsiteX6595" fmla="*/ 4871530 w 15162205"/>
              <a:gd name="connsiteY6595" fmla="*/ 705766 h 9424512"/>
              <a:gd name="connsiteX6596" fmla="*/ 4871530 w 15162205"/>
              <a:gd name="connsiteY6596" fmla="*/ 697702 h 9424512"/>
              <a:gd name="connsiteX6597" fmla="*/ 4855398 w 15162205"/>
              <a:gd name="connsiteY6597" fmla="*/ 681570 h 9424512"/>
              <a:gd name="connsiteX6598" fmla="*/ 4807006 w 15162205"/>
              <a:gd name="connsiteY6598" fmla="*/ 665441 h 9424512"/>
              <a:gd name="connsiteX6599" fmla="*/ 4774744 w 15162205"/>
              <a:gd name="connsiteY6599" fmla="*/ 665441 h 9424512"/>
              <a:gd name="connsiteX6600" fmla="*/ 4758615 w 15162205"/>
              <a:gd name="connsiteY6600" fmla="*/ 665441 h 9424512"/>
              <a:gd name="connsiteX6601" fmla="*/ 4734414 w 15162205"/>
              <a:gd name="connsiteY6601" fmla="*/ 665441 h 9424512"/>
              <a:gd name="connsiteX6602" fmla="*/ 4710219 w 15162205"/>
              <a:gd name="connsiteY6602" fmla="*/ 649309 h 9424512"/>
              <a:gd name="connsiteX6603" fmla="*/ 4637631 w 15162205"/>
              <a:gd name="connsiteY6603" fmla="*/ 625112 h 9424512"/>
              <a:gd name="connsiteX6604" fmla="*/ 4565041 w 15162205"/>
              <a:gd name="connsiteY6604" fmla="*/ 617050 h 9424512"/>
              <a:gd name="connsiteX6605" fmla="*/ 4528748 w 15162205"/>
              <a:gd name="connsiteY6605" fmla="*/ 608983 h 9424512"/>
              <a:gd name="connsiteX6606" fmla="*/ 4133540 w 15162205"/>
              <a:gd name="connsiteY6606" fmla="*/ 608983 h 9424512"/>
              <a:gd name="connsiteX6607" fmla="*/ 4129509 w 15162205"/>
              <a:gd name="connsiteY6607" fmla="*/ 617050 h 9424512"/>
              <a:gd name="connsiteX6608" fmla="*/ 4145639 w 15162205"/>
              <a:gd name="connsiteY6608" fmla="*/ 617050 h 9424512"/>
              <a:gd name="connsiteX6609" fmla="*/ 4133540 w 15162205"/>
              <a:gd name="connsiteY6609" fmla="*/ 608983 h 9424512"/>
              <a:gd name="connsiteX6610" fmla="*/ 5323192 w 15162205"/>
              <a:gd name="connsiteY6610" fmla="*/ 584787 h 9424512"/>
              <a:gd name="connsiteX6611" fmla="*/ 5355454 w 15162205"/>
              <a:gd name="connsiteY6611" fmla="*/ 592850 h 9424512"/>
              <a:gd name="connsiteX6612" fmla="*/ 5355454 w 15162205"/>
              <a:gd name="connsiteY6612" fmla="*/ 600916 h 9424512"/>
              <a:gd name="connsiteX6613" fmla="*/ 5379650 w 15162205"/>
              <a:gd name="connsiteY6613" fmla="*/ 600916 h 9424512"/>
              <a:gd name="connsiteX6614" fmla="*/ 5387714 w 15162205"/>
              <a:gd name="connsiteY6614" fmla="*/ 600916 h 9424512"/>
              <a:gd name="connsiteX6615" fmla="*/ 5387714 w 15162205"/>
              <a:gd name="connsiteY6615" fmla="*/ 617050 h 9424512"/>
              <a:gd name="connsiteX6616" fmla="*/ 5323192 w 15162205"/>
              <a:gd name="connsiteY6616" fmla="*/ 617050 h 9424512"/>
              <a:gd name="connsiteX6617" fmla="*/ 5290931 w 15162205"/>
              <a:gd name="connsiteY6617" fmla="*/ 600916 h 9424512"/>
              <a:gd name="connsiteX6618" fmla="*/ 5323192 w 15162205"/>
              <a:gd name="connsiteY6618" fmla="*/ 584787 h 9424512"/>
              <a:gd name="connsiteX6619" fmla="*/ 5145753 w 15162205"/>
              <a:gd name="connsiteY6619" fmla="*/ 584787 h 9424512"/>
              <a:gd name="connsiteX6620" fmla="*/ 5178015 w 15162205"/>
              <a:gd name="connsiteY6620" fmla="*/ 600916 h 9424512"/>
              <a:gd name="connsiteX6621" fmla="*/ 5129624 w 15162205"/>
              <a:gd name="connsiteY6621" fmla="*/ 600916 h 9424512"/>
              <a:gd name="connsiteX6622" fmla="*/ 5081231 w 15162205"/>
              <a:gd name="connsiteY6622" fmla="*/ 568654 h 9424512"/>
              <a:gd name="connsiteX6623" fmla="*/ 5097360 w 15162205"/>
              <a:gd name="connsiteY6623" fmla="*/ 584787 h 9424512"/>
              <a:gd name="connsiteX6624" fmla="*/ 5081231 w 15162205"/>
              <a:gd name="connsiteY6624" fmla="*/ 584787 h 9424512"/>
              <a:gd name="connsiteX6625" fmla="*/ 500058 w 15162205"/>
              <a:gd name="connsiteY6625" fmla="*/ 536395 h 9424512"/>
              <a:gd name="connsiteX6626" fmla="*/ 483927 w 15162205"/>
              <a:gd name="connsiteY6626" fmla="*/ 552524 h 9424512"/>
              <a:gd name="connsiteX6627" fmla="*/ 500058 w 15162205"/>
              <a:gd name="connsiteY6627" fmla="*/ 552524 h 9424512"/>
              <a:gd name="connsiteX6628" fmla="*/ 500058 w 15162205"/>
              <a:gd name="connsiteY6628" fmla="*/ 536395 h 9424512"/>
              <a:gd name="connsiteX6629" fmla="*/ 4839268 w 15162205"/>
              <a:gd name="connsiteY6629" fmla="*/ 471870 h 9424512"/>
              <a:gd name="connsiteX6630" fmla="*/ 4863464 w 15162205"/>
              <a:gd name="connsiteY6630" fmla="*/ 479936 h 9424512"/>
              <a:gd name="connsiteX6631" fmla="*/ 4919923 w 15162205"/>
              <a:gd name="connsiteY6631" fmla="*/ 504132 h 9424512"/>
              <a:gd name="connsiteX6632" fmla="*/ 4960247 w 15162205"/>
              <a:gd name="connsiteY6632" fmla="*/ 528328 h 9424512"/>
              <a:gd name="connsiteX6633" fmla="*/ 5008642 w 15162205"/>
              <a:gd name="connsiteY6633" fmla="*/ 544457 h 9424512"/>
              <a:gd name="connsiteX6634" fmla="*/ 5048970 w 15162205"/>
              <a:gd name="connsiteY6634" fmla="*/ 568654 h 9424512"/>
              <a:gd name="connsiteX6635" fmla="*/ 5000574 w 15162205"/>
              <a:gd name="connsiteY6635" fmla="*/ 552524 h 9424512"/>
              <a:gd name="connsiteX6636" fmla="*/ 4903789 w 15162205"/>
              <a:gd name="connsiteY6636" fmla="*/ 520261 h 9424512"/>
              <a:gd name="connsiteX6637" fmla="*/ 4790875 w 15162205"/>
              <a:gd name="connsiteY6637" fmla="*/ 455741 h 9424512"/>
              <a:gd name="connsiteX6638" fmla="*/ 4823137 w 15162205"/>
              <a:gd name="connsiteY6638" fmla="*/ 471870 h 9424512"/>
              <a:gd name="connsiteX6639" fmla="*/ 4790875 w 15162205"/>
              <a:gd name="connsiteY6639" fmla="*/ 471870 h 9424512"/>
              <a:gd name="connsiteX6640" fmla="*/ 4790875 w 15162205"/>
              <a:gd name="connsiteY6640" fmla="*/ 455741 h 9424512"/>
              <a:gd name="connsiteX6641" fmla="*/ 4677959 w 15162205"/>
              <a:gd name="connsiteY6641" fmla="*/ 423478 h 9424512"/>
              <a:gd name="connsiteX6642" fmla="*/ 4742482 w 15162205"/>
              <a:gd name="connsiteY6642" fmla="*/ 455741 h 9424512"/>
              <a:gd name="connsiteX6643" fmla="*/ 4694089 w 15162205"/>
              <a:gd name="connsiteY6643" fmla="*/ 439607 h 9424512"/>
              <a:gd name="connsiteX6644" fmla="*/ 4024657 w 15162205"/>
              <a:gd name="connsiteY6644" fmla="*/ 423478 h 9424512"/>
              <a:gd name="connsiteX6645" fmla="*/ 4000461 w 15162205"/>
              <a:gd name="connsiteY6645" fmla="*/ 439607 h 9424512"/>
              <a:gd name="connsiteX6646" fmla="*/ 4048854 w 15162205"/>
              <a:gd name="connsiteY6646" fmla="*/ 536395 h 9424512"/>
              <a:gd name="connsiteX6647" fmla="*/ 4064985 w 15162205"/>
              <a:gd name="connsiteY6647" fmla="*/ 544457 h 9424512"/>
              <a:gd name="connsiteX6648" fmla="*/ 4081116 w 15162205"/>
              <a:gd name="connsiteY6648" fmla="*/ 552524 h 9424512"/>
              <a:gd name="connsiteX6649" fmla="*/ 4113377 w 15162205"/>
              <a:gd name="connsiteY6649" fmla="*/ 568654 h 9424512"/>
              <a:gd name="connsiteX6650" fmla="*/ 4161770 w 15162205"/>
              <a:gd name="connsiteY6650" fmla="*/ 552524 h 9424512"/>
              <a:gd name="connsiteX6651" fmla="*/ 4177901 w 15162205"/>
              <a:gd name="connsiteY6651" fmla="*/ 568654 h 9424512"/>
              <a:gd name="connsiteX6652" fmla="*/ 4194029 w 15162205"/>
              <a:gd name="connsiteY6652" fmla="*/ 576720 h 9424512"/>
              <a:gd name="connsiteX6653" fmla="*/ 4194029 w 15162205"/>
              <a:gd name="connsiteY6653" fmla="*/ 584787 h 9424512"/>
              <a:gd name="connsiteX6654" fmla="*/ 4202097 w 15162205"/>
              <a:gd name="connsiteY6654" fmla="*/ 592850 h 9424512"/>
              <a:gd name="connsiteX6655" fmla="*/ 4226293 w 15162205"/>
              <a:gd name="connsiteY6655" fmla="*/ 617050 h 9424512"/>
              <a:gd name="connsiteX6656" fmla="*/ 4242426 w 15162205"/>
              <a:gd name="connsiteY6656" fmla="*/ 633178 h 9424512"/>
              <a:gd name="connsiteX6657" fmla="*/ 4258555 w 15162205"/>
              <a:gd name="connsiteY6657" fmla="*/ 649309 h 9424512"/>
              <a:gd name="connsiteX6658" fmla="*/ 4242426 w 15162205"/>
              <a:gd name="connsiteY6658" fmla="*/ 649309 h 9424512"/>
              <a:gd name="connsiteX6659" fmla="*/ 4226293 w 15162205"/>
              <a:gd name="connsiteY6659" fmla="*/ 665441 h 9424512"/>
              <a:gd name="connsiteX6660" fmla="*/ 4242426 w 15162205"/>
              <a:gd name="connsiteY6660" fmla="*/ 681570 h 9424512"/>
              <a:gd name="connsiteX6661" fmla="*/ 4274684 w 15162205"/>
              <a:gd name="connsiteY6661" fmla="*/ 697702 h 9424512"/>
              <a:gd name="connsiteX6662" fmla="*/ 4355342 w 15162205"/>
              <a:gd name="connsiteY6662" fmla="*/ 713833 h 9424512"/>
              <a:gd name="connsiteX6663" fmla="*/ 4371470 w 15162205"/>
              <a:gd name="connsiteY6663" fmla="*/ 713833 h 9424512"/>
              <a:gd name="connsiteX6664" fmla="*/ 4387601 w 15162205"/>
              <a:gd name="connsiteY6664" fmla="*/ 681570 h 9424512"/>
              <a:gd name="connsiteX6665" fmla="*/ 4411797 w 15162205"/>
              <a:gd name="connsiteY6665" fmla="*/ 697702 h 9424512"/>
              <a:gd name="connsiteX6666" fmla="*/ 4419865 w 15162205"/>
              <a:gd name="connsiteY6666" fmla="*/ 681570 h 9424512"/>
              <a:gd name="connsiteX6667" fmla="*/ 4403734 w 15162205"/>
              <a:gd name="connsiteY6667" fmla="*/ 665441 h 9424512"/>
              <a:gd name="connsiteX6668" fmla="*/ 4484389 w 15162205"/>
              <a:gd name="connsiteY6668" fmla="*/ 713833 h 9424512"/>
              <a:gd name="connsiteX6669" fmla="*/ 4540847 w 15162205"/>
              <a:gd name="connsiteY6669" fmla="*/ 729963 h 9424512"/>
              <a:gd name="connsiteX6670" fmla="*/ 4565041 w 15162205"/>
              <a:gd name="connsiteY6670" fmla="*/ 713833 h 9424512"/>
              <a:gd name="connsiteX6671" fmla="*/ 4556976 w 15162205"/>
              <a:gd name="connsiteY6671" fmla="*/ 673506 h 9424512"/>
              <a:gd name="connsiteX6672" fmla="*/ 4532779 w 15162205"/>
              <a:gd name="connsiteY6672" fmla="*/ 657374 h 9424512"/>
              <a:gd name="connsiteX6673" fmla="*/ 4516648 w 15162205"/>
              <a:gd name="connsiteY6673" fmla="*/ 649309 h 9424512"/>
              <a:gd name="connsiteX6674" fmla="*/ 4492452 w 15162205"/>
              <a:gd name="connsiteY6674" fmla="*/ 641244 h 9424512"/>
              <a:gd name="connsiteX6675" fmla="*/ 4435994 w 15162205"/>
              <a:gd name="connsiteY6675" fmla="*/ 633178 h 9424512"/>
              <a:gd name="connsiteX6676" fmla="*/ 4331143 w 15162205"/>
              <a:gd name="connsiteY6676" fmla="*/ 592850 h 9424512"/>
              <a:gd name="connsiteX6677" fmla="*/ 4266621 w 15162205"/>
              <a:gd name="connsiteY6677" fmla="*/ 568654 h 9424512"/>
              <a:gd name="connsiteX6678" fmla="*/ 4226293 w 15162205"/>
              <a:gd name="connsiteY6678" fmla="*/ 552524 h 9424512"/>
              <a:gd name="connsiteX6679" fmla="*/ 4242426 w 15162205"/>
              <a:gd name="connsiteY6679" fmla="*/ 536395 h 9424512"/>
              <a:gd name="connsiteX6680" fmla="*/ 4274684 w 15162205"/>
              <a:gd name="connsiteY6680" fmla="*/ 536395 h 9424512"/>
              <a:gd name="connsiteX6681" fmla="*/ 4242426 w 15162205"/>
              <a:gd name="connsiteY6681" fmla="*/ 520261 h 9424512"/>
              <a:gd name="connsiteX6682" fmla="*/ 4113377 w 15162205"/>
              <a:gd name="connsiteY6682" fmla="*/ 455741 h 9424512"/>
              <a:gd name="connsiteX6683" fmla="*/ 4064985 w 15162205"/>
              <a:gd name="connsiteY6683" fmla="*/ 439607 h 9424512"/>
              <a:gd name="connsiteX6684" fmla="*/ 4024657 w 15162205"/>
              <a:gd name="connsiteY6684" fmla="*/ 423478 h 9424512"/>
              <a:gd name="connsiteX6685" fmla="*/ 3903675 w 15162205"/>
              <a:gd name="connsiteY6685" fmla="*/ 423478 h 9424512"/>
              <a:gd name="connsiteX6686" fmla="*/ 3903675 w 15162205"/>
              <a:gd name="connsiteY6686" fmla="*/ 439607 h 9424512"/>
              <a:gd name="connsiteX6687" fmla="*/ 3919808 w 15162205"/>
              <a:gd name="connsiteY6687" fmla="*/ 439607 h 9424512"/>
              <a:gd name="connsiteX6688" fmla="*/ 3903675 w 15162205"/>
              <a:gd name="connsiteY6688" fmla="*/ 423478 h 9424512"/>
              <a:gd name="connsiteX6689" fmla="*/ 96786 w 15162205"/>
              <a:gd name="connsiteY6689" fmla="*/ 423478 h 9424512"/>
              <a:gd name="connsiteX6690" fmla="*/ 112918 w 15162205"/>
              <a:gd name="connsiteY6690" fmla="*/ 423478 h 9424512"/>
              <a:gd name="connsiteX6691" fmla="*/ 112918 w 15162205"/>
              <a:gd name="connsiteY6691" fmla="*/ 439607 h 9424512"/>
              <a:gd name="connsiteX6692" fmla="*/ 104851 w 15162205"/>
              <a:gd name="connsiteY6692" fmla="*/ 447674 h 9424512"/>
              <a:gd name="connsiteX6693" fmla="*/ 96786 w 15162205"/>
              <a:gd name="connsiteY6693" fmla="*/ 439607 h 9424512"/>
              <a:gd name="connsiteX6694" fmla="*/ 209703 w 15162205"/>
              <a:gd name="connsiteY6694" fmla="*/ 407346 h 9424512"/>
              <a:gd name="connsiteX6695" fmla="*/ 209703 w 15162205"/>
              <a:gd name="connsiteY6695" fmla="*/ 447674 h 9424512"/>
              <a:gd name="connsiteX6696" fmla="*/ 217768 w 15162205"/>
              <a:gd name="connsiteY6696" fmla="*/ 471870 h 9424512"/>
              <a:gd name="connsiteX6697" fmla="*/ 225832 w 15162205"/>
              <a:gd name="connsiteY6697" fmla="*/ 439607 h 9424512"/>
              <a:gd name="connsiteX6698" fmla="*/ 209703 w 15162205"/>
              <a:gd name="connsiteY6698" fmla="*/ 407346 h 9424512"/>
              <a:gd name="connsiteX6699" fmla="*/ 613981 w 15162205"/>
              <a:gd name="connsiteY6699" fmla="*/ 402305 h 9424512"/>
              <a:gd name="connsiteX6700" fmla="*/ 629105 w 15162205"/>
              <a:gd name="connsiteY6700" fmla="*/ 423478 h 9424512"/>
              <a:gd name="connsiteX6701" fmla="*/ 629105 w 15162205"/>
              <a:gd name="connsiteY6701" fmla="*/ 439607 h 9424512"/>
              <a:gd name="connsiteX6702" fmla="*/ 612974 w 15162205"/>
              <a:gd name="connsiteY6702" fmla="*/ 439607 h 9424512"/>
              <a:gd name="connsiteX6703" fmla="*/ 612974 w 15162205"/>
              <a:gd name="connsiteY6703" fmla="*/ 407346 h 9424512"/>
              <a:gd name="connsiteX6704" fmla="*/ 613981 w 15162205"/>
              <a:gd name="connsiteY6704" fmla="*/ 402305 h 9424512"/>
              <a:gd name="connsiteX6705" fmla="*/ 560546 w 15162205"/>
              <a:gd name="connsiteY6705" fmla="*/ 395250 h 9424512"/>
              <a:gd name="connsiteX6706" fmla="*/ 548451 w 15162205"/>
              <a:gd name="connsiteY6706" fmla="*/ 399282 h 9424512"/>
              <a:gd name="connsiteX6707" fmla="*/ 532319 w 15162205"/>
              <a:gd name="connsiteY6707" fmla="*/ 423478 h 9424512"/>
              <a:gd name="connsiteX6708" fmla="*/ 548451 w 15162205"/>
              <a:gd name="connsiteY6708" fmla="*/ 423478 h 9424512"/>
              <a:gd name="connsiteX6709" fmla="*/ 564581 w 15162205"/>
              <a:gd name="connsiteY6709" fmla="*/ 399282 h 9424512"/>
              <a:gd name="connsiteX6710" fmla="*/ 560546 w 15162205"/>
              <a:gd name="connsiteY6710" fmla="*/ 395250 h 9424512"/>
              <a:gd name="connsiteX6711" fmla="*/ 633137 w 15162205"/>
              <a:gd name="connsiteY6711" fmla="*/ 367019 h 9424512"/>
              <a:gd name="connsiteX6712" fmla="*/ 629105 w 15162205"/>
              <a:gd name="connsiteY6712" fmla="*/ 375086 h 9424512"/>
              <a:gd name="connsiteX6713" fmla="*/ 612974 w 15162205"/>
              <a:gd name="connsiteY6713" fmla="*/ 375086 h 9424512"/>
              <a:gd name="connsiteX6714" fmla="*/ 596844 w 15162205"/>
              <a:gd name="connsiteY6714" fmla="*/ 423478 h 9424512"/>
              <a:gd name="connsiteX6715" fmla="*/ 596844 w 15162205"/>
              <a:gd name="connsiteY6715" fmla="*/ 439607 h 9424512"/>
              <a:gd name="connsiteX6716" fmla="*/ 564581 w 15162205"/>
              <a:gd name="connsiteY6716" fmla="*/ 439607 h 9424512"/>
              <a:gd name="connsiteX6717" fmla="*/ 540385 w 15162205"/>
              <a:gd name="connsiteY6717" fmla="*/ 439607 h 9424512"/>
              <a:gd name="connsiteX6718" fmla="*/ 532319 w 15162205"/>
              <a:gd name="connsiteY6718" fmla="*/ 455741 h 9424512"/>
              <a:gd name="connsiteX6719" fmla="*/ 548451 w 15162205"/>
              <a:gd name="connsiteY6719" fmla="*/ 455741 h 9424512"/>
              <a:gd name="connsiteX6720" fmla="*/ 572645 w 15162205"/>
              <a:gd name="connsiteY6720" fmla="*/ 455741 h 9424512"/>
              <a:gd name="connsiteX6721" fmla="*/ 596844 w 15162205"/>
              <a:gd name="connsiteY6721" fmla="*/ 455741 h 9424512"/>
              <a:gd name="connsiteX6722" fmla="*/ 645236 w 15162205"/>
              <a:gd name="connsiteY6722" fmla="*/ 455741 h 9424512"/>
              <a:gd name="connsiteX6723" fmla="*/ 677499 w 15162205"/>
              <a:gd name="connsiteY6723" fmla="*/ 439607 h 9424512"/>
              <a:gd name="connsiteX6724" fmla="*/ 677499 w 15162205"/>
              <a:gd name="connsiteY6724" fmla="*/ 423478 h 9424512"/>
              <a:gd name="connsiteX6725" fmla="*/ 661365 w 15162205"/>
              <a:gd name="connsiteY6725" fmla="*/ 391215 h 9424512"/>
              <a:gd name="connsiteX6726" fmla="*/ 645236 w 15162205"/>
              <a:gd name="connsiteY6726" fmla="*/ 375086 h 9424512"/>
              <a:gd name="connsiteX6727" fmla="*/ 633137 w 15162205"/>
              <a:gd name="connsiteY6727" fmla="*/ 367019 h 9424512"/>
              <a:gd name="connsiteX6728" fmla="*/ 4032723 w 15162205"/>
              <a:gd name="connsiteY6728" fmla="*/ 310561 h 9424512"/>
              <a:gd name="connsiteX6729" fmla="*/ 4081116 w 15162205"/>
              <a:gd name="connsiteY6729" fmla="*/ 326691 h 9424512"/>
              <a:gd name="connsiteX6730" fmla="*/ 4073050 w 15162205"/>
              <a:gd name="connsiteY6730" fmla="*/ 326691 h 9424512"/>
              <a:gd name="connsiteX6731" fmla="*/ 4048854 w 15162205"/>
              <a:gd name="connsiteY6731" fmla="*/ 326691 h 9424512"/>
              <a:gd name="connsiteX6732" fmla="*/ 3884353 w 15162205"/>
              <a:gd name="connsiteY6732" fmla="*/ 298966 h 9424512"/>
              <a:gd name="connsiteX6733" fmla="*/ 3903675 w 15162205"/>
              <a:gd name="connsiteY6733" fmla="*/ 326691 h 9424512"/>
              <a:gd name="connsiteX6734" fmla="*/ 3927872 w 15162205"/>
              <a:gd name="connsiteY6734" fmla="*/ 326691 h 9424512"/>
              <a:gd name="connsiteX6735" fmla="*/ 3919808 w 15162205"/>
              <a:gd name="connsiteY6735" fmla="*/ 310561 h 9424512"/>
              <a:gd name="connsiteX6736" fmla="*/ 3898635 w 15162205"/>
              <a:gd name="connsiteY6736" fmla="*/ 307537 h 9424512"/>
              <a:gd name="connsiteX6737" fmla="*/ 169373 w 15162205"/>
              <a:gd name="connsiteY6737" fmla="*/ 294429 h 9424512"/>
              <a:gd name="connsiteX6738" fmla="*/ 185505 w 15162205"/>
              <a:gd name="connsiteY6738" fmla="*/ 310561 h 9424512"/>
              <a:gd name="connsiteX6739" fmla="*/ 193569 w 15162205"/>
              <a:gd name="connsiteY6739" fmla="*/ 326691 h 9424512"/>
              <a:gd name="connsiteX6740" fmla="*/ 177441 w 15162205"/>
              <a:gd name="connsiteY6740" fmla="*/ 310561 h 9424512"/>
              <a:gd name="connsiteX6741" fmla="*/ 169373 w 15162205"/>
              <a:gd name="connsiteY6741" fmla="*/ 294429 h 9424512"/>
              <a:gd name="connsiteX6742" fmla="*/ 387140 w 15162205"/>
              <a:gd name="connsiteY6742" fmla="*/ 246037 h 9424512"/>
              <a:gd name="connsiteX6743" fmla="*/ 387140 w 15162205"/>
              <a:gd name="connsiteY6743" fmla="*/ 262169 h 9424512"/>
              <a:gd name="connsiteX6744" fmla="*/ 403273 w 15162205"/>
              <a:gd name="connsiteY6744" fmla="*/ 262169 h 9424512"/>
              <a:gd name="connsiteX6745" fmla="*/ 395207 w 15162205"/>
              <a:gd name="connsiteY6745" fmla="*/ 246037 h 9424512"/>
              <a:gd name="connsiteX6746" fmla="*/ 387140 w 15162205"/>
              <a:gd name="connsiteY6746" fmla="*/ 246037 h 9424512"/>
              <a:gd name="connsiteX6747" fmla="*/ 3177787 w 15162205"/>
              <a:gd name="connsiteY6747" fmla="*/ 229906 h 9424512"/>
              <a:gd name="connsiteX6748" fmla="*/ 3193915 w 15162205"/>
              <a:gd name="connsiteY6748" fmla="*/ 246037 h 9424512"/>
              <a:gd name="connsiteX6749" fmla="*/ 3210047 w 15162205"/>
              <a:gd name="connsiteY6749" fmla="*/ 246037 h 9424512"/>
              <a:gd name="connsiteX6750" fmla="*/ 3177787 w 15162205"/>
              <a:gd name="connsiteY6750" fmla="*/ 229906 h 9424512"/>
              <a:gd name="connsiteX6751" fmla="*/ 2919691 w 15162205"/>
              <a:gd name="connsiteY6751" fmla="*/ 213774 h 9424512"/>
              <a:gd name="connsiteX6752" fmla="*/ 2968082 w 15162205"/>
              <a:gd name="connsiteY6752" fmla="*/ 246037 h 9424512"/>
              <a:gd name="connsiteX6753" fmla="*/ 2968082 w 15162205"/>
              <a:gd name="connsiteY6753" fmla="*/ 229906 h 9424512"/>
              <a:gd name="connsiteX6754" fmla="*/ 750087 w 15162205"/>
              <a:gd name="connsiteY6754" fmla="*/ 213774 h 9424512"/>
              <a:gd name="connsiteX6755" fmla="*/ 742021 w 15162205"/>
              <a:gd name="connsiteY6755" fmla="*/ 229906 h 9424512"/>
              <a:gd name="connsiteX6756" fmla="*/ 758152 w 15162205"/>
              <a:gd name="connsiteY6756" fmla="*/ 262169 h 9424512"/>
              <a:gd name="connsiteX6757" fmla="*/ 774282 w 15162205"/>
              <a:gd name="connsiteY6757" fmla="*/ 246037 h 9424512"/>
              <a:gd name="connsiteX6758" fmla="*/ 790413 w 15162205"/>
              <a:gd name="connsiteY6758" fmla="*/ 278298 h 9424512"/>
              <a:gd name="connsiteX6759" fmla="*/ 838807 w 15162205"/>
              <a:gd name="connsiteY6759" fmla="*/ 294429 h 9424512"/>
              <a:gd name="connsiteX6760" fmla="*/ 871068 w 15162205"/>
              <a:gd name="connsiteY6760" fmla="*/ 310561 h 9424512"/>
              <a:gd name="connsiteX6761" fmla="*/ 887199 w 15162205"/>
              <a:gd name="connsiteY6761" fmla="*/ 310561 h 9424512"/>
              <a:gd name="connsiteX6762" fmla="*/ 903330 w 15162205"/>
              <a:gd name="connsiteY6762" fmla="*/ 278298 h 9424512"/>
              <a:gd name="connsiteX6763" fmla="*/ 887199 w 15162205"/>
              <a:gd name="connsiteY6763" fmla="*/ 246037 h 9424512"/>
              <a:gd name="connsiteX6764" fmla="*/ 887199 w 15162205"/>
              <a:gd name="connsiteY6764" fmla="*/ 262169 h 9424512"/>
              <a:gd name="connsiteX6765" fmla="*/ 871068 w 15162205"/>
              <a:gd name="connsiteY6765" fmla="*/ 254102 h 9424512"/>
              <a:gd name="connsiteX6766" fmla="*/ 854936 w 15162205"/>
              <a:gd name="connsiteY6766" fmla="*/ 237973 h 9424512"/>
              <a:gd name="connsiteX6767" fmla="*/ 830742 w 15162205"/>
              <a:gd name="connsiteY6767" fmla="*/ 237973 h 9424512"/>
              <a:gd name="connsiteX6768" fmla="*/ 814611 w 15162205"/>
              <a:gd name="connsiteY6768" fmla="*/ 254102 h 9424512"/>
              <a:gd name="connsiteX6769" fmla="*/ 806545 w 15162205"/>
              <a:gd name="connsiteY6769" fmla="*/ 229906 h 9424512"/>
              <a:gd name="connsiteX6770" fmla="*/ 806545 w 15162205"/>
              <a:gd name="connsiteY6770" fmla="*/ 213774 h 9424512"/>
              <a:gd name="connsiteX6771" fmla="*/ 790413 w 15162205"/>
              <a:gd name="connsiteY6771" fmla="*/ 229906 h 9424512"/>
              <a:gd name="connsiteX6772" fmla="*/ 774282 w 15162205"/>
              <a:gd name="connsiteY6772" fmla="*/ 229906 h 9424512"/>
              <a:gd name="connsiteX6773" fmla="*/ 750087 w 15162205"/>
              <a:gd name="connsiteY6773" fmla="*/ 213774 h 9424512"/>
              <a:gd name="connsiteX6774" fmla="*/ 2903561 w 15162205"/>
              <a:gd name="connsiteY6774" fmla="*/ 197645 h 9424512"/>
              <a:gd name="connsiteX6775" fmla="*/ 2879365 w 15162205"/>
              <a:gd name="connsiteY6775" fmla="*/ 205710 h 9424512"/>
              <a:gd name="connsiteX6776" fmla="*/ 2871299 w 15162205"/>
              <a:gd name="connsiteY6776" fmla="*/ 213774 h 9424512"/>
              <a:gd name="connsiteX6777" fmla="*/ 2903561 w 15162205"/>
              <a:gd name="connsiteY6777" fmla="*/ 213774 h 9424512"/>
              <a:gd name="connsiteX6778" fmla="*/ 2903561 w 15162205"/>
              <a:gd name="connsiteY6778" fmla="*/ 197645 h 9424512"/>
              <a:gd name="connsiteX6779" fmla="*/ 580712 w 15162205"/>
              <a:gd name="connsiteY6779" fmla="*/ 197645 h 9424512"/>
              <a:gd name="connsiteX6780" fmla="*/ 580712 w 15162205"/>
              <a:gd name="connsiteY6780" fmla="*/ 213774 h 9424512"/>
              <a:gd name="connsiteX6781" fmla="*/ 580712 w 15162205"/>
              <a:gd name="connsiteY6781" fmla="*/ 229906 h 9424512"/>
              <a:gd name="connsiteX6782" fmla="*/ 596844 w 15162205"/>
              <a:gd name="connsiteY6782" fmla="*/ 213774 h 9424512"/>
              <a:gd name="connsiteX6783" fmla="*/ 580712 w 15162205"/>
              <a:gd name="connsiteY6783" fmla="*/ 197645 h 9424512"/>
              <a:gd name="connsiteX6784" fmla="*/ 2822907 w 15162205"/>
              <a:gd name="connsiteY6784" fmla="*/ 181515 h 9424512"/>
              <a:gd name="connsiteX6785" fmla="*/ 2790645 w 15162205"/>
              <a:gd name="connsiteY6785" fmla="*/ 197645 h 9424512"/>
              <a:gd name="connsiteX6786" fmla="*/ 2814841 w 15162205"/>
              <a:gd name="connsiteY6786" fmla="*/ 221841 h 9424512"/>
              <a:gd name="connsiteX6787" fmla="*/ 2839037 w 15162205"/>
              <a:gd name="connsiteY6787" fmla="*/ 229906 h 9424512"/>
              <a:gd name="connsiteX6788" fmla="*/ 2839037 w 15162205"/>
              <a:gd name="connsiteY6788" fmla="*/ 197645 h 9424512"/>
              <a:gd name="connsiteX6789" fmla="*/ 2839037 w 15162205"/>
              <a:gd name="connsiteY6789" fmla="*/ 181515 h 9424512"/>
              <a:gd name="connsiteX6790" fmla="*/ 2822907 w 15162205"/>
              <a:gd name="connsiteY6790" fmla="*/ 181515 h 9424512"/>
              <a:gd name="connsiteX6791" fmla="*/ 1032379 w 15162205"/>
              <a:gd name="connsiteY6791" fmla="*/ 181515 h 9424512"/>
              <a:gd name="connsiteX6792" fmla="*/ 1032379 w 15162205"/>
              <a:gd name="connsiteY6792" fmla="*/ 197645 h 9424512"/>
              <a:gd name="connsiteX6793" fmla="*/ 1048508 w 15162205"/>
              <a:gd name="connsiteY6793" fmla="*/ 213774 h 9424512"/>
              <a:gd name="connsiteX6794" fmla="*/ 1032379 w 15162205"/>
              <a:gd name="connsiteY6794" fmla="*/ 181515 h 9424512"/>
              <a:gd name="connsiteX6795" fmla="*/ 854936 w 15162205"/>
              <a:gd name="connsiteY6795" fmla="*/ 181515 h 9424512"/>
              <a:gd name="connsiteX6796" fmla="*/ 822675 w 15162205"/>
              <a:gd name="connsiteY6796" fmla="*/ 197645 h 9424512"/>
              <a:gd name="connsiteX6797" fmla="*/ 838807 w 15162205"/>
              <a:gd name="connsiteY6797" fmla="*/ 197645 h 9424512"/>
              <a:gd name="connsiteX6798" fmla="*/ 854936 w 15162205"/>
              <a:gd name="connsiteY6798" fmla="*/ 197645 h 9424512"/>
              <a:gd name="connsiteX6799" fmla="*/ 871068 w 15162205"/>
              <a:gd name="connsiteY6799" fmla="*/ 213774 h 9424512"/>
              <a:gd name="connsiteX6800" fmla="*/ 879133 w 15162205"/>
              <a:gd name="connsiteY6800" fmla="*/ 197645 h 9424512"/>
              <a:gd name="connsiteX6801" fmla="*/ 903330 w 15162205"/>
              <a:gd name="connsiteY6801" fmla="*/ 213774 h 9424512"/>
              <a:gd name="connsiteX6802" fmla="*/ 935591 w 15162205"/>
              <a:gd name="connsiteY6802" fmla="*/ 213774 h 9424512"/>
              <a:gd name="connsiteX6803" fmla="*/ 854936 w 15162205"/>
              <a:gd name="connsiteY6803" fmla="*/ 181515 h 9424512"/>
              <a:gd name="connsiteX6804" fmla="*/ 4129509 w 15162205"/>
              <a:gd name="connsiteY6804" fmla="*/ 165382 h 9424512"/>
              <a:gd name="connsiteX6805" fmla="*/ 4145639 w 15162205"/>
              <a:gd name="connsiteY6805" fmla="*/ 165382 h 9424512"/>
              <a:gd name="connsiteX6806" fmla="*/ 4129509 w 15162205"/>
              <a:gd name="connsiteY6806" fmla="*/ 181515 h 9424512"/>
              <a:gd name="connsiteX6807" fmla="*/ 3161654 w 15162205"/>
              <a:gd name="connsiteY6807" fmla="*/ 116991 h 9424512"/>
              <a:gd name="connsiteX6808" fmla="*/ 3177787 w 15162205"/>
              <a:gd name="connsiteY6808" fmla="*/ 133120 h 9424512"/>
              <a:gd name="connsiteX6809" fmla="*/ 3161654 w 15162205"/>
              <a:gd name="connsiteY6809" fmla="*/ 133120 h 9424512"/>
              <a:gd name="connsiteX6810" fmla="*/ 3161654 w 15162205"/>
              <a:gd name="connsiteY6810" fmla="*/ 125056 h 9424512"/>
              <a:gd name="connsiteX6811" fmla="*/ 3161654 w 15162205"/>
              <a:gd name="connsiteY6811" fmla="*/ 116991 h 9424512"/>
              <a:gd name="connsiteX6812" fmla="*/ 2258323 w 15162205"/>
              <a:gd name="connsiteY6812" fmla="*/ 116991 h 9424512"/>
              <a:gd name="connsiteX6813" fmla="*/ 2274456 w 15162205"/>
              <a:gd name="connsiteY6813" fmla="*/ 133120 h 9424512"/>
              <a:gd name="connsiteX6814" fmla="*/ 2290585 w 15162205"/>
              <a:gd name="connsiteY6814" fmla="*/ 116991 h 9424512"/>
              <a:gd name="connsiteX6815" fmla="*/ 2258323 w 15162205"/>
              <a:gd name="connsiteY6815" fmla="*/ 116991 h 9424512"/>
              <a:gd name="connsiteX6816" fmla="*/ 2580942 w 15162205"/>
              <a:gd name="connsiteY6816" fmla="*/ 100860 h 9424512"/>
              <a:gd name="connsiteX6817" fmla="*/ 2564811 w 15162205"/>
              <a:gd name="connsiteY6817" fmla="*/ 133120 h 9424512"/>
              <a:gd name="connsiteX6818" fmla="*/ 2597073 w 15162205"/>
              <a:gd name="connsiteY6818" fmla="*/ 149252 h 9424512"/>
              <a:gd name="connsiteX6819" fmla="*/ 2637401 w 15162205"/>
              <a:gd name="connsiteY6819" fmla="*/ 165382 h 9424512"/>
              <a:gd name="connsiteX6820" fmla="*/ 2677728 w 15162205"/>
              <a:gd name="connsiteY6820" fmla="*/ 181515 h 9424512"/>
              <a:gd name="connsiteX6821" fmla="*/ 2693859 w 15162205"/>
              <a:gd name="connsiteY6821" fmla="*/ 181515 h 9424512"/>
              <a:gd name="connsiteX6822" fmla="*/ 2613204 w 15162205"/>
              <a:gd name="connsiteY6822" fmla="*/ 149252 h 9424512"/>
              <a:gd name="connsiteX6823" fmla="*/ 2613204 w 15162205"/>
              <a:gd name="connsiteY6823" fmla="*/ 133120 h 9424512"/>
              <a:gd name="connsiteX6824" fmla="*/ 2597073 w 15162205"/>
              <a:gd name="connsiteY6824" fmla="*/ 133120 h 9424512"/>
              <a:gd name="connsiteX6825" fmla="*/ 2580942 w 15162205"/>
              <a:gd name="connsiteY6825" fmla="*/ 133120 h 9424512"/>
              <a:gd name="connsiteX6826" fmla="*/ 2580942 w 15162205"/>
              <a:gd name="connsiteY6826" fmla="*/ 116991 h 9424512"/>
              <a:gd name="connsiteX6827" fmla="*/ 2484156 w 15162205"/>
              <a:gd name="connsiteY6827" fmla="*/ 100860 h 9424512"/>
              <a:gd name="connsiteX6828" fmla="*/ 2484156 w 15162205"/>
              <a:gd name="connsiteY6828" fmla="*/ 116991 h 9424512"/>
              <a:gd name="connsiteX6829" fmla="*/ 2484156 w 15162205"/>
              <a:gd name="connsiteY6829" fmla="*/ 133120 h 9424512"/>
              <a:gd name="connsiteX6830" fmla="*/ 2468028 w 15162205"/>
              <a:gd name="connsiteY6830" fmla="*/ 116991 h 9424512"/>
              <a:gd name="connsiteX6831" fmla="*/ 2484156 w 15162205"/>
              <a:gd name="connsiteY6831" fmla="*/ 100860 h 9424512"/>
              <a:gd name="connsiteX6832" fmla="*/ 790413 w 15162205"/>
              <a:gd name="connsiteY6832" fmla="*/ 100860 h 9424512"/>
              <a:gd name="connsiteX6833" fmla="*/ 782349 w 15162205"/>
              <a:gd name="connsiteY6833" fmla="*/ 108924 h 9424512"/>
              <a:gd name="connsiteX6834" fmla="*/ 774282 w 15162205"/>
              <a:gd name="connsiteY6834" fmla="*/ 116991 h 9424512"/>
              <a:gd name="connsiteX6835" fmla="*/ 798478 w 15162205"/>
              <a:gd name="connsiteY6835" fmla="*/ 133120 h 9424512"/>
              <a:gd name="connsiteX6836" fmla="*/ 822675 w 15162205"/>
              <a:gd name="connsiteY6836" fmla="*/ 125056 h 9424512"/>
              <a:gd name="connsiteX6837" fmla="*/ 814611 w 15162205"/>
              <a:gd name="connsiteY6837" fmla="*/ 108924 h 9424512"/>
              <a:gd name="connsiteX6838" fmla="*/ 790413 w 15162205"/>
              <a:gd name="connsiteY6838" fmla="*/ 100860 h 9424512"/>
              <a:gd name="connsiteX6839" fmla="*/ 2822907 w 15162205"/>
              <a:gd name="connsiteY6839" fmla="*/ 68597 h 9424512"/>
              <a:gd name="connsiteX6840" fmla="*/ 2887431 w 15162205"/>
              <a:gd name="connsiteY6840" fmla="*/ 68597 h 9424512"/>
              <a:gd name="connsiteX6841" fmla="*/ 2863233 w 15162205"/>
              <a:gd name="connsiteY6841" fmla="*/ 84728 h 9424512"/>
              <a:gd name="connsiteX6842" fmla="*/ 2847103 w 15162205"/>
              <a:gd name="connsiteY6842" fmla="*/ 76661 h 9424512"/>
              <a:gd name="connsiteX6843" fmla="*/ 2822907 w 15162205"/>
              <a:gd name="connsiteY6843" fmla="*/ 68597 h 9424512"/>
              <a:gd name="connsiteX6844" fmla="*/ 2274456 w 15162205"/>
              <a:gd name="connsiteY6844" fmla="*/ 68597 h 9424512"/>
              <a:gd name="connsiteX6845" fmla="*/ 2306719 w 15162205"/>
              <a:gd name="connsiteY6845" fmla="*/ 84728 h 9424512"/>
              <a:gd name="connsiteX6846" fmla="*/ 2338980 w 15162205"/>
              <a:gd name="connsiteY6846" fmla="*/ 84728 h 9424512"/>
              <a:gd name="connsiteX6847" fmla="*/ 2338980 w 15162205"/>
              <a:gd name="connsiteY6847" fmla="*/ 100860 h 9424512"/>
              <a:gd name="connsiteX6848" fmla="*/ 2290585 w 15162205"/>
              <a:gd name="connsiteY6848" fmla="*/ 84728 h 9424512"/>
              <a:gd name="connsiteX6849" fmla="*/ 2161540 w 15162205"/>
              <a:gd name="connsiteY6849" fmla="*/ 52465 h 9424512"/>
              <a:gd name="connsiteX6850" fmla="*/ 2153474 w 15162205"/>
              <a:gd name="connsiteY6850" fmla="*/ 76661 h 9424512"/>
              <a:gd name="connsiteX6851" fmla="*/ 2177670 w 15162205"/>
              <a:gd name="connsiteY6851" fmla="*/ 100860 h 9424512"/>
              <a:gd name="connsiteX6852" fmla="*/ 2209933 w 15162205"/>
              <a:gd name="connsiteY6852" fmla="*/ 84728 h 9424512"/>
              <a:gd name="connsiteX6853" fmla="*/ 2226064 w 15162205"/>
              <a:gd name="connsiteY6853" fmla="*/ 84728 h 9424512"/>
              <a:gd name="connsiteX6854" fmla="*/ 2226064 w 15162205"/>
              <a:gd name="connsiteY6854" fmla="*/ 68597 h 9424512"/>
              <a:gd name="connsiteX6855" fmla="*/ 2226064 w 15162205"/>
              <a:gd name="connsiteY6855" fmla="*/ 52465 h 9424512"/>
              <a:gd name="connsiteX6856" fmla="*/ 2209933 w 15162205"/>
              <a:gd name="connsiteY6856" fmla="*/ 60532 h 9424512"/>
              <a:gd name="connsiteX6857" fmla="*/ 2193802 w 15162205"/>
              <a:gd name="connsiteY6857" fmla="*/ 68597 h 9424512"/>
              <a:gd name="connsiteX6858" fmla="*/ 2177670 w 15162205"/>
              <a:gd name="connsiteY6858" fmla="*/ 68597 h 9424512"/>
              <a:gd name="connsiteX6859" fmla="*/ 2161540 w 15162205"/>
              <a:gd name="connsiteY6859" fmla="*/ 52465 h 9424512"/>
              <a:gd name="connsiteX6860" fmla="*/ 2302684 w 15162205"/>
              <a:gd name="connsiteY6860" fmla="*/ 42386 h 9424512"/>
              <a:gd name="connsiteX6861" fmla="*/ 2306719 w 15162205"/>
              <a:gd name="connsiteY6861" fmla="*/ 44402 h 9424512"/>
              <a:gd name="connsiteX6862" fmla="*/ 2290585 w 15162205"/>
              <a:gd name="connsiteY6862" fmla="*/ 52465 h 9424512"/>
              <a:gd name="connsiteX6863" fmla="*/ 2302684 w 15162205"/>
              <a:gd name="connsiteY6863" fmla="*/ 42386 h 9424512"/>
              <a:gd name="connsiteX6864" fmla="*/ 2709990 w 15162205"/>
              <a:gd name="connsiteY6864" fmla="*/ 36336 h 9424512"/>
              <a:gd name="connsiteX6865" fmla="*/ 2790645 w 15162205"/>
              <a:gd name="connsiteY6865" fmla="*/ 52465 h 9424512"/>
              <a:gd name="connsiteX6866" fmla="*/ 2742252 w 15162205"/>
              <a:gd name="connsiteY6866" fmla="*/ 52465 h 9424512"/>
              <a:gd name="connsiteX6867" fmla="*/ 2709990 w 15162205"/>
              <a:gd name="connsiteY6867" fmla="*/ 36336 h 9424512"/>
              <a:gd name="connsiteX6868" fmla="*/ 1855052 w 15162205"/>
              <a:gd name="connsiteY6868" fmla="*/ 36336 h 9424512"/>
              <a:gd name="connsiteX6869" fmla="*/ 1871183 w 15162205"/>
              <a:gd name="connsiteY6869" fmla="*/ 52465 h 9424512"/>
              <a:gd name="connsiteX6870" fmla="*/ 1855052 w 15162205"/>
              <a:gd name="connsiteY6870" fmla="*/ 52465 h 9424512"/>
              <a:gd name="connsiteX6871" fmla="*/ 1838923 w 15162205"/>
              <a:gd name="connsiteY6871" fmla="*/ 52465 h 9424512"/>
              <a:gd name="connsiteX6872" fmla="*/ 1855052 w 15162205"/>
              <a:gd name="connsiteY6872" fmla="*/ 36336 h 9424512"/>
              <a:gd name="connsiteX6873" fmla="*/ 1000115 w 15162205"/>
              <a:gd name="connsiteY6873" fmla="*/ 36336 h 9424512"/>
              <a:gd name="connsiteX6874" fmla="*/ 983986 w 15162205"/>
              <a:gd name="connsiteY6874" fmla="*/ 68597 h 9424512"/>
              <a:gd name="connsiteX6875" fmla="*/ 1008180 w 15162205"/>
              <a:gd name="connsiteY6875" fmla="*/ 52465 h 9424512"/>
              <a:gd name="connsiteX6876" fmla="*/ 1016245 w 15162205"/>
              <a:gd name="connsiteY6876" fmla="*/ 52465 h 9424512"/>
              <a:gd name="connsiteX6877" fmla="*/ 822675 w 15162205"/>
              <a:gd name="connsiteY6877" fmla="*/ 36336 h 9424512"/>
              <a:gd name="connsiteX6878" fmla="*/ 838807 w 15162205"/>
              <a:gd name="connsiteY6878" fmla="*/ 52465 h 9424512"/>
              <a:gd name="connsiteX6879" fmla="*/ 854936 w 15162205"/>
              <a:gd name="connsiteY6879" fmla="*/ 68597 h 9424512"/>
              <a:gd name="connsiteX6880" fmla="*/ 871068 w 15162205"/>
              <a:gd name="connsiteY6880" fmla="*/ 84728 h 9424512"/>
              <a:gd name="connsiteX6881" fmla="*/ 887199 w 15162205"/>
              <a:gd name="connsiteY6881" fmla="*/ 100860 h 9424512"/>
              <a:gd name="connsiteX6882" fmla="*/ 919462 w 15162205"/>
              <a:gd name="connsiteY6882" fmla="*/ 100860 h 9424512"/>
              <a:gd name="connsiteX6883" fmla="*/ 935591 w 15162205"/>
              <a:gd name="connsiteY6883" fmla="*/ 100860 h 9424512"/>
              <a:gd name="connsiteX6884" fmla="*/ 951721 w 15162205"/>
              <a:gd name="connsiteY6884" fmla="*/ 100860 h 9424512"/>
              <a:gd name="connsiteX6885" fmla="*/ 935591 w 15162205"/>
              <a:gd name="connsiteY6885" fmla="*/ 76661 h 9424512"/>
              <a:gd name="connsiteX6886" fmla="*/ 887199 w 15162205"/>
              <a:gd name="connsiteY6886" fmla="*/ 68597 h 9424512"/>
              <a:gd name="connsiteX6887" fmla="*/ 854936 w 15162205"/>
              <a:gd name="connsiteY6887" fmla="*/ 52465 h 9424512"/>
              <a:gd name="connsiteX6888" fmla="*/ 403273 w 15162205"/>
              <a:gd name="connsiteY6888" fmla="*/ 36336 h 9424512"/>
              <a:gd name="connsiteX6889" fmla="*/ 435535 w 15162205"/>
              <a:gd name="connsiteY6889" fmla="*/ 52465 h 9424512"/>
              <a:gd name="connsiteX6890" fmla="*/ 443599 w 15162205"/>
              <a:gd name="connsiteY6890" fmla="*/ 60532 h 9424512"/>
              <a:gd name="connsiteX6891" fmla="*/ 467795 w 15162205"/>
              <a:gd name="connsiteY6891" fmla="*/ 68597 h 9424512"/>
              <a:gd name="connsiteX6892" fmla="*/ 467795 w 15162205"/>
              <a:gd name="connsiteY6892" fmla="*/ 84728 h 9424512"/>
              <a:gd name="connsiteX6893" fmla="*/ 435535 w 15162205"/>
              <a:gd name="connsiteY6893" fmla="*/ 68597 h 9424512"/>
              <a:gd name="connsiteX6894" fmla="*/ 403273 w 15162205"/>
              <a:gd name="connsiteY6894" fmla="*/ 36336 h 9424512"/>
              <a:gd name="connsiteX6895" fmla="*/ 3905692 w 15162205"/>
              <a:gd name="connsiteY6895" fmla="*/ 16171 h 9424512"/>
              <a:gd name="connsiteX6896" fmla="*/ 3887547 w 15162205"/>
              <a:gd name="connsiteY6896" fmla="*/ 52465 h 9424512"/>
              <a:gd name="connsiteX6897" fmla="*/ 3887547 w 15162205"/>
              <a:gd name="connsiteY6897" fmla="*/ 76661 h 9424512"/>
              <a:gd name="connsiteX6898" fmla="*/ 3903675 w 15162205"/>
              <a:gd name="connsiteY6898" fmla="*/ 84728 h 9424512"/>
              <a:gd name="connsiteX6899" fmla="*/ 3903675 w 15162205"/>
              <a:gd name="connsiteY6899" fmla="*/ 68597 h 9424512"/>
              <a:gd name="connsiteX6900" fmla="*/ 3903675 w 15162205"/>
              <a:gd name="connsiteY6900" fmla="*/ 52465 h 9424512"/>
              <a:gd name="connsiteX6901" fmla="*/ 3911743 w 15162205"/>
              <a:gd name="connsiteY6901" fmla="*/ 44402 h 9424512"/>
              <a:gd name="connsiteX6902" fmla="*/ 3919808 w 15162205"/>
              <a:gd name="connsiteY6902" fmla="*/ 36336 h 9424512"/>
              <a:gd name="connsiteX6903" fmla="*/ 3919808 w 15162205"/>
              <a:gd name="connsiteY6903" fmla="*/ 20206 h 9424512"/>
              <a:gd name="connsiteX6904" fmla="*/ 3905692 w 15162205"/>
              <a:gd name="connsiteY6904" fmla="*/ 16171 h 9424512"/>
              <a:gd name="connsiteX6905" fmla="*/ 3742366 w 15162205"/>
              <a:gd name="connsiteY6905" fmla="*/ 4074 h 9424512"/>
              <a:gd name="connsiteX6906" fmla="*/ 3774628 w 15162205"/>
              <a:gd name="connsiteY6906" fmla="*/ 4074 h 9424512"/>
              <a:gd name="connsiteX6907" fmla="*/ 3758496 w 15162205"/>
              <a:gd name="connsiteY6907" fmla="*/ 20206 h 9424512"/>
              <a:gd name="connsiteX6908" fmla="*/ 3742366 w 15162205"/>
              <a:gd name="connsiteY6908" fmla="*/ 4074 h 9424512"/>
              <a:gd name="connsiteX6909" fmla="*/ 3210047 w 15162205"/>
              <a:gd name="connsiteY6909" fmla="*/ 4074 h 9424512"/>
              <a:gd name="connsiteX6910" fmla="*/ 3210047 w 15162205"/>
              <a:gd name="connsiteY6910" fmla="*/ 20206 h 9424512"/>
              <a:gd name="connsiteX6911" fmla="*/ 3193915 w 15162205"/>
              <a:gd name="connsiteY6911" fmla="*/ 20206 h 9424512"/>
              <a:gd name="connsiteX6912" fmla="*/ 3210047 w 15162205"/>
              <a:gd name="connsiteY6912" fmla="*/ 4074 h 9424512"/>
              <a:gd name="connsiteX6913" fmla="*/ 2677728 w 15162205"/>
              <a:gd name="connsiteY6913" fmla="*/ 4074 h 9424512"/>
              <a:gd name="connsiteX6914" fmla="*/ 2693859 w 15162205"/>
              <a:gd name="connsiteY6914" fmla="*/ 4074 h 9424512"/>
              <a:gd name="connsiteX6915" fmla="*/ 2693859 w 15162205"/>
              <a:gd name="connsiteY6915" fmla="*/ 20206 h 9424512"/>
              <a:gd name="connsiteX6916" fmla="*/ 2677728 w 15162205"/>
              <a:gd name="connsiteY6916" fmla="*/ 4074 h 9424512"/>
              <a:gd name="connsiteX6917" fmla="*/ 2564811 w 15162205"/>
              <a:gd name="connsiteY6917" fmla="*/ 4074 h 9424512"/>
              <a:gd name="connsiteX6918" fmla="*/ 2564811 w 15162205"/>
              <a:gd name="connsiteY6918" fmla="*/ 20206 h 9424512"/>
              <a:gd name="connsiteX6919" fmla="*/ 2548682 w 15162205"/>
              <a:gd name="connsiteY6919" fmla="*/ 20206 h 9424512"/>
              <a:gd name="connsiteX6920" fmla="*/ 2564811 w 15162205"/>
              <a:gd name="connsiteY6920" fmla="*/ 4074 h 9424512"/>
              <a:gd name="connsiteX6921" fmla="*/ 1113033 w 15162205"/>
              <a:gd name="connsiteY6921" fmla="*/ 4074 h 9424512"/>
              <a:gd name="connsiteX6922" fmla="*/ 1121096 w 15162205"/>
              <a:gd name="connsiteY6922" fmla="*/ 20206 h 9424512"/>
              <a:gd name="connsiteX6923" fmla="*/ 1129162 w 15162205"/>
              <a:gd name="connsiteY6923" fmla="*/ 36336 h 9424512"/>
              <a:gd name="connsiteX6924" fmla="*/ 1129162 w 15162205"/>
              <a:gd name="connsiteY6924" fmla="*/ 20206 h 9424512"/>
              <a:gd name="connsiteX6925" fmla="*/ 3827093 w 15162205"/>
              <a:gd name="connsiteY6925" fmla="*/ 0 h 9424512"/>
              <a:gd name="connsiteX6926" fmla="*/ 3943205 w 15162205"/>
              <a:gd name="connsiteY6926" fmla="*/ 0 h 9424512"/>
              <a:gd name="connsiteX6927" fmla="*/ 3939970 w 15162205"/>
              <a:gd name="connsiteY6927" fmla="*/ 16172 h 9424512"/>
              <a:gd name="connsiteX6928" fmla="*/ 3944003 w 15162205"/>
              <a:gd name="connsiteY6928" fmla="*/ 28269 h 9424512"/>
              <a:gd name="connsiteX6929" fmla="*/ 3952068 w 15162205"/>
              <a:gd name="connsiteY6929" fmla="*/ 36336 h 9424512"/>
              <a:gd name="connsiteX6930" fmla="*/ 3968199 w 15162205"/>
              <a:gd name="connsiteY6930" fmla="*/ 68597 h 9424512"/>
              <a:gd name="connsiteX6931" fmla="*/ 3952068 w 15162205"/>
              <a:gd name="connsiteY6931" fmla="*/ 84728 h 9424512"/>
              <a:gd name="connsiteX6932" fmla="*/ 3927872 w 15162205"/>
              <a:gd name="connsiteY6932" fmla="*/ 76661 h 9424512"/>
              <a:gd name="connsiteX6933" fmla="*/ 3935937 w 15162205"/>
              <a:gd name="connsiteY6933" fmla="*/ 100860 h 9424512"/>
              <a:gd name="connsiteX6934" fmla="*/ 4000461 w 15162205"/>
              <a:gd name="connsiteY6934" fmla="*/ 100860 h 9424512"/>
              <a:gd name="connsiteX6935" fmla="*/ 4032723 w 15162205"/>
              <a:gd name="connsiteY6935" fmla="*/ 116991 h 9424512"/>
              <a:gd name="connsiteX6936" fmla="*/ 4064985 w 15162205"/>
              <a:gd name="connsiteY6936" fmla="*/ 133120 h 9424512"/>
              <a:gd name="connsiteX6937" fmla="*/ 4064985 w 15162205"/>
              <a:gd name="connsiteY6937" fmla="*/ 149252 h 9424512"/>
              <a:gd name="connsiteX6938" fmla="*/ 4032723 w 15162205"/>
              <a:gd name="connsiteY6938" fmla="*/ 149252 h 9424512"/>
              <a:gd name="connsiteX6939" fmla="*/ 4016592 w 15162205"/>
              <a:gd name="connsiteY6939" fmla="*/ 149252 h 9424512"/>
              <a:gd name="connsiteX6940" fmla="*/ 4000461 w 15162205"/>
              <a:gd name="connsiteY6940" fmla="*/ 149252 h 9424512"/>
              <a:gd name="connsiteX6941" fmla="*/ 3968199 w 15162205"/>
              <a:gd name="connsiteY6941" fmla="*/ 133120 h 9424512"/>
              <a:gd name="connsiteX6942" fmla="*/ 3952068 w 15162205"/>
              <a:gd name="connsiteY6942" fmla="*/ 181515 h 9424512"/>
              <a:gd name="connsiteX6943" fmla="*/ 3935937 w 15162205"/>
              <a:gd name="connsiteY6943" fmla="*/ 181515 h 9424512"/>
              <a:gd name="connsiteX6944" fmla="*/ 3887547 w 15162205"/>
              <a:gd name="connsiteY6944" fmla="*/ 165382 h 9424512"/>
              <a:gd name="connsiteX6945" fmla="*/ 3847216 w 15162205"/>
              <a:gd name="connsiteY6945" fmla="*/ 141187 h 9424512"/>
              <a:gd name="connsiteX6946" fmla="*/ 3839151 w 15162205"/>
              <a:gd name="connsiteY6946" fmla="*/ 116991 h 9424512"/>
              <a:gd name="connsiteX6947" fmla="*/ 3823020 w 15162205"/>
              <a:gd name="connsiteY6947" fmla="*/ 100860 h 9424512"/>
              <a:gd name="connsiteX6948" fmla="*/ 3814954 w 15162205"/>
              <a:gd name="connsiteY6948" fmla="*/ 68597 h 9424512"/>
              <a:gd name="connsiteX6949" fmla="*/ 3806892 w 15162205"/>
              <a:gd name="connsiteY6949" fmla="*/ 36336 h 9424512"/>
              <a:gd name="connsiteX6950" fmla="*/ 3806892 w 15162205"/>
              <a:gd name="connsiteY6950" fmla="*/ 20206 h 9424512"/>
              <a:gd name="connsiteX6951" fmla="*/ 3823020 w 15162205"/>
              <a:gd name="connsiteY6951" fmla="*/ 4074 h 9424512"/>
              <a:gd name="connsiteX6952" fmla="*/ 3248337 w 15162205"/>
              <a:gd name="connsiteY6952" fmla="*/ 0 h 9424512"/>
              <a:gd name="connsiteX6953" fmla="*/ 3381377 w 15162205"/>
              <a:gd name="connsiteY6953" fmla="*/ 0 h 9424512"/>
              <a:gd name="connsiteX6954" fmla="*/ 3387487 w 15162205"/>
              <a:gd name="connsiteY6954" fmla="*/ 4074 h 9424512"/>
              <a:gd name="connsiteX6955" fmla="*/ 3355225 w 15162205"/>
              <a:gd name="connsiteY6955" fmla="*/ 4074 h 9424512"/>
              <a:gd name="connsiteX6956" fmla="*/ 3306833 w 15162205"/>
              <a:gd name="connsiteY6956" fmla="*/ 4074 h 9424512"/>
              <a:gd name="connsiteX6957" fmla="*/ 3306833 w 15162205"/>
              <a:gd name="connsiteY6957" fmla="*/ 36336 h 9424512"/>
              <a:gd name="connsiteX6958" fmla="*/ 3314900 w 15162205"/>
              <a:gd name="connsiteY6958" fmla="*/ 68597 h 9424512"/>
              <a:gd name="connsiteX6959" fmla="*/ 3290701 w 15162205"/>
              <a:gd name="connsiteY6959" fmla="*/ 52465 h 9424512"/>
              <a:gd name="connsiteX6960" fmla="*/ 3258442 w 15162205"/>
              <a:gd name="connsiteY6960" fmla="*/ 36336 h 9424512"/>
              <a:gd name="connsiteX6961" fmla="*/ 3258442 w 15162205"/>
              <a:gd name="connsiteY6961" fmla="*/ 20206 h 9424512"/>
              <a:gd name="connsiteX6962" fmla="*/ 2903561 w 15162205"/>
              <a:gd name="connsiteY6962" fmla="*/ 0 h 9424512"/>
              <a:gd name="connsiteX6963" fmla="*/ 2931071 w 15162205"/>
              <a:gd name="connsiteY6963" fmla="*/ 0 h 9424512"/>
              <a:gd name="connsiteX6964" fmla="*/ 2935823 w 15162205"/>
              <a:gd name="connsiteY6964" fmla="*/ 4074 h 9424512"/>
              <a:gd name="connsiteX6965" fmla="*/ 2903561 w 15162205"/>
              <a:gd name="connsiteY6965" fmla="*/ 4074 h 9424512"/>
              <a:gd name="connsiteX6966" fmla="*/ 621022 w 15162205"/>
              <a:gd name="connsiteY6966" fmla="*/ 0 h 9424512"/>
              <a:gd name="connsiteX6967" fmla="*/ 1092827 w 15162205"/>
              <a:gd name="connsiteY6967" fmla="*/ 0 h 9424512"/>
              <a:gd name="connsiteX6968" fmla="*/ 1096900 w 15162205"/>
              <a:gd name="connsiteY6968" fmla="*/ 4074 h 9424512"/>
              <a:gd name="connsiteX6969" fmla="*/ 1093846 w 15162205"/>
              <a:gd name="connsiteY6969" fmla="*/ 0 h 9424512"/>
              <a:gd name="connsiteX6970" fmla="*/ 1754194 w 15162205"/>
              <a:gd name="connsiteY6970" fmla="*/ 0 h 9424512"/>
              <a:gd name="connsiteX6971" fmla="*/ 1758269 w 15162205"/>
              <a:gd name="connsiteY6971" fmla="*/ 4074 h 9424512"/>
              <a:gd name="connsiteX6972" fmla="*/ 1782463 w 15162205"/>
              <a:gd name="connsiteY6972" fmla="*/ 28269 h 9424512"/>
              <a:gd name="connsiteX6973" fmla="*/ 1806659 w 15162205"/>
              <a:gd name="connsiteY6973" fmla="*/ 36336 h 9424512"/>
              <a:gd name="connsiteX6974" fmla="*/ 1871183 w 15162205"/>
              <a:gd name="connsiteY6974" fmla="*/ 68597 h 9424512"/>
              <a:gd name="connsiteX6975" fmla="*/ 1887314 w 15162205"/>
              <a:gd name="connsiteY6975" fmla="*/ 68597 h 9424512"/>
              <a:gd name="connsiteX6976" fmla="*/ 1903445 w 15162205"/>
              <a:gd name="connsiteY6976" fmla="*/ 68597 h 9424512"/>
              <a:gd name="connsiteX6977" fmla="*/ 1919578 w 15162205"/>
              <a:gd name="connsiteY6977" fmla="*/ 36336 h 9424512"/>
              <a:gd name="connsiteX6978" fmla="*/ 1838923 w 15162205"/>
              <a:gd name="connsiteY6978" fmla="*/ 20206 h 9424512"/>
              <a:gd name="connsiteX6979" fmla="*/ 1774397 w 15162205"/>
              <a:gd name="connsiteY6979" fmla="*/ 4074 h 9424512"/>
              <a:gd name="connsiteX6980" fmla="*/ 1766251 w 15162205"/>
              <a:gd name="connsiteY6980" fmla="*/ 0 h 9424512"/>
              <a:gd name="connsiteX6981" fmla="*/ 2012207 w 15162205"/>
              <a:gd name="connsiteY6981" fmla="*/ 0 h 9424512"/>
              <a:gd name="connsiteX6982" fmla="*/ 2024427 w 15162205"/>
              <a:gd name="connsiteY6982" fmla="*/ 4074 h 9424512"/>
              <a:gd name="connsiteX6983" fmla="*/ 2088951 w 15162205"/>
              <a:gd name="connsiteY6983" fmla="*/ 4074 h 9424512"/>
              <a:gd name="connsiteX6984" fmla="*/ 2100152 w 15162205"/>
              <a:gd name="connsiteY6984" fmla="*/ 0 h 9424512"/>
              <a:gd name="connsiteX6985" fmla="*/ 2120112 w 15162205"/>
              <a:gd name="connsiteY6985" fmla="*/ 0 h 9424512"/>
              <a:gd name="connsiteX6986" fmla="*/ 2129278 w 15162205"/>
              <a:gd name="connsiteY6986" fmla="*/ 4074 h 9424512"/>
              <a:gd name="connsiteX6987" fmla="*/ 2133350 w 15162205"/>
              <a:gd name="connsiteY6987" fmla="*/ 0 h 9424512"/>
              <a:gd name="connsiteX6988" fmla="*/ 2215796 w 15162205"/>
              <a:gd name="connsiteY6988" fmla="*/ 0 h 9424512"/>
              <a:gd name="connsiteX6989" fmla="*/ 2234129 w 15162205"/>
              <a:gd name="connsiteY6989" fmla="*/ 4074 h 9424512"/>
              <a:gd name="connsiteX6990" fmla="*/ 2258323 w 15162205"/>
              <a:gd name="connsiteY6990" fmla="*/ 20206 h 9424512"/>
              <a:gd name="connsiteX6991" fmla="*/ 2274456 w 15162205"/>
              <a:gd name="connsiteY6991" fmla="*/ 36336 h 9424512"/>
              <a:gd name="connsiteX6992" fmla="*/ 2274456 w 15162205"/>
              <a:gd name="connsiteY6992" fmla="*/ 52465 h 9424512"/>
              <a:gd name="connsiteX6993" fmla="*/ 2258323 w 15162205"/>
              <a:gd name="connsiteY6993" fmla="*/ 68597 h 9424512"/>
              <a:gd name="connsiteX6994" fmla="*/ 2274456 w 15162205"/>
              <a:gd name="connsiteY6994" fmla="*/ 100860 h 9424512"/>
              <a:gd name="connsiteX6995" fmla="*/ 2306719 w 15162205"/>
              <a:gd name="connsiteY6995" fmla="*/ 108924 h 9424512"/>
              <a:gd name="connsiteX6996" fmla="*/ 2338980 w 15162205"/>
              <a:gd name="connsiteY6996" fmla="*/ 116991 h 9424512"/>
              <a:gd name="connsiteX6997" fmla="*/ 2363177 w 15162205"/>
              <a:gd name="connsiteY6997" fmla="*/ 125056 h 9424512"/>
              <a:gd name="connsiteX6998" fmla="*/ 2371240 w 15162205"/>
              <a:gd name="connsiteY6998" fmla="*/ 133120 h 9424512"/>
              <a:gd name="connsiteX6999" fmla="*/ 2403504 w 15162205"/>
              <a:gd name="connsiteY6999" fmla="*/ 133120 h 9424512"/>
              <a:gd name="connsiteX7000" fmla="*/ 2451897 w 15162205"/>
              <a:gd name="connsiteY7000" fmla="*/ 133120 h 9424512"/>
              <a:gd name="connsiteX7001" fmla="*/ 2500287 w 15162205"/>
              <a:gd name="connsiteY7001" fmla="*/ 116991 h 9424512"/>
              <a:gd name="connsiteX7002" fmla="*/ 2516419 w 15162205"/>
              <a:gd name="connsiteY7002" fmla="*/ 100860 h 9424512"/>
              <a:gd name="connsiteX7003" fmla="*/ 2516419 w 15162205"/>
              <a:gd name="connsiteY7003" fmla="*/ 116991 h 9424512"/>
              <a:gd name="connsiteX7004" fmla="*/ 2532549 w 15162205"/>
              <a:gd name="connsiteY7004" fmla="*/ 116991 h 9424512"/>
              <a:gd name="connsiteX7005" fmla="*/ 2532549 w 15162205"/>
              <a:gd name="connsiteY7005" fmla="*/ 84728 h 9424512"/>
              <a:gd name="connsiteX7006" fmla="*/ 2484156 w 15162205"/>
              <a:gd name="connsiteY7006" fmla="*/ 68597 h 9424512"/>
              <a:gd name="connsiteX7007" fmla="*/ 2427700 w 15162205"/>
              <a:gd name="connsiteY7007" fmla="*/ 60532 h 9424512"/>
              <a:gd name="connsiteX7008" fmla="*/ 2387374 w 15162205"/>
              <a:gd name="connsiteY7008" fmla="*/ 52465 h 9424512"/>
              <a:gd name="connsiteX7009" fmla="*/ 2363177 w 15162205"/>
              <a:gd name="connsiteY7009" fmla="*/ 44402 h 9424512"/>
              <a:gd name="connsiteX7010" fmla="*/ 2338980 w 15162205"/>
              <a:gd name="connsiteY7010" fmla="*/ 36336 h 9424512"/>
              <a:gd name="connsiteX7011" fmla="*/ 2330915 w 15162205"/>
              <a:gd name="connsiteY7011" fmla="*/ 28269 h 9424512"/>
              <a:gd name="connsiteX7012" fmla="*/ 2338980 w 15162205"/>
              <a:gd name="connsiteY7012" fmla="*/ 20206 h 9424512"/>
              <a:gd name="connsiteX7013" fmla="*/ 2355109 w 15162205"/>
              <a:gd name="connsiteY7013" fmla="*/ 20206 h 9424512"/>
              <a:gd name="connsiteX7014" fmla="*/ 2395436 w 15162205"/>
              <a:gd name="connsiteY7014" fmla="*/ 36336 h 9424512"/>
              <a:gd name="connsiteX7015" fmla="*/ 2435764 w 15162205"/>
              <a:gd name="connsiteY7015" fmla="*/ 20206 h 9424512"/>
              <a:gd name="connsiteX7016" fmla="*/ 2451897 w 15162205"/>
              <a:gd name="connsiteY7016" fmla="*/ 20206 h 9424512"/>
              <a:gd name="connsiteX7017" fmla="*/ 2451897 w 15162205"/>
              <a:gd name="connsiteY7017" fmla="*/ 36336 h 9424512"/>
              <a:gd name="connsiteX7018" fmla="*/ 2476093 w 15162205"/>
              <a:gd name="connsiteY7018" fmla="*/ 52465 h 9424512"/>
              <a:gd name="connsiteX7019" fmla="*/ 2500287 w 15162205"/>
              <a:gd name="connsiteY7019" fmla="*/ 44402 h 9424512"/>
              <a:gd name="connsiteX7020" fmla="*/ 2516419 w 15162205"/>
              <a:gd name="connsiteY7020" fmla="*/ 44402 h 9424512"/>
              <a:gd name="connsiteX7021" fmla="*/ 2516419 w 15162205"/>
              <a:gd name="connsiteY7021" fmla="*/ 52465 h 9424512"/>
              <a:gd name="connsiteX7022" fmla="*/ 2532549 w 15162205"/>
              <a:gd name="connsiteY7022" fmla="*/ 68597 h 9424512"/>
              <a:gd name="connsiteX7023" fmla="*/ 2597073 w 15162205"/>
              <a:gd name="connsiteY7023" fmla="*/ 68597 h 9424512"/>
              <a:gd name="connsiteX7024" fmla="*/ 2629337 w 15162205"/>
              <a:gd name="connsiteY7024" fmla="*/ 68597 h 9424512"/>
              <a:gd name="connsiteX7025" fmla="*/ 2677728 w 15162205"/>
              <a:gd name="connsiteY7025" fmla="*/ 84728 h 9424512"/>
              <a:gd name="connsiteX7026" fmla="*/ 2726120 w 15162205"/>
              <a:gd name="connsiteY7026" fmla="*/ 100860 h 9424512"/>
              <a:gd name="connsiteX7027" fmla="*/ 2935823 w 15162205"/>
              <a:gd name="connsiteY7027" fmla="*/ 165382 h 9424512"/>
              <a:gd name="connsiteX7028" fmla="*/ 2935823 w 15162205"/>
              <a:gd name="connsiteY7028" fmla="*/ 149252 h 9424512"/>
              <a:gd name="connsiteX7029" fmla="*/ 2919691 w 15162205"/>
              <a:gd name="connsiteY7029" fmla="*/ 116991 h 9424512"/>
              <a:gd name="connsiteX7030" fmla="*/ 3081001 w 15162205"/>
              <a:gd name="connsiteY7030" fmla="*/ 133120 h 9424512"/>
              <a:gd name="connsiteX7031" fmla="*/ 3121327 w 15162205"/>
              <a:gd name="connsiteY7031" fmla="*/ 133120 h 9424512"/>
              <a:gd name="connsiteX7032" fmla="*/ 3129392 w 15162205"/>
              <a:gd name="connsiteY7032" fmla="*/ 133120 h 9424512"/>
              <a:gd name="connsiteX7033" fmla="*/ 3129392 w 15162205"/>
              <a:gd name="connsiteY7033" fmla="*/ 149252 h 9424512"/>
              <a:gd name="connsiteX7034" fmla="*/ 3145525 w 15162205"/>
              <a:gd name="connsiteY7034" fmla="*/ 149252 h 9424512"/>
              <a:gd name="connsiteX7035" fmla="*/ 3161654 w 15162205"/>
              <a:gd name="connsiteY7035" fmla="*/ 165382 h 9424512"/>
              <a:gd name="connsiteX7036" fmla="*/ 3210047 w 15162205"/>
              <a:gd name="connsiteY7036" fmla="*/ 181515 h 9424512"/>
              <a:gd name="connsiteX7037" fmla="*/ 3258442 w 15162205"/>
              <a:gd name="connsiteY7037" fmla="*/ 213774 h 9424512"/>
              <a:gd name="connsiteX7038" fmla="*/ 3274571 w 15162205"/>
              <a:gd name="connsiteY7038" fmla="*/ 246037 h 9424512"/>
              <a:gd name="connsiteX7039" fmla="*/ 3274571 w 15162205"/>
              <a:gd name="connsiteY7039" fmla="*/ 229906 h 9424512"/>
              <a:gd name="connsiteX7040" fmla="*/ 3290701 w 15162205"/>
              <a:gd name="connsiteY7040" fmla="*/ 213774 h 9424512"/>
              <a:gd name="connsiteX7041" fmla="*/ 3306833 w 15162205"/>
              <a:gd name="connsiteY7041" fmla="*/ 213774 h 9424512"/>
              <a:gd name="connsiteX7042" fmla="*/ 3306833 w 15162205"/>
              <a:gd name="connsiteY7042" fmla="*/ 229906 h 9424512"/>
              <a:gd name="connsiteX7043" fmla="*/ 3339094 w 15162205"/>
              <a:gd name="connsiteY7043" fmla="*/ 246037 h 9424512"/>
              <a:gd name="connsiteX7044" fmla="*/ 3371356 w 15162205"/>
              <a:gd name="connsiteY7044" fmla="*/ 246037 h 9424512"/>
              <a:gd name="connsiteX7045" fmla="*/ 3371356 w 15162205"/>
              <a:gd name="connsiteY7045" fmla="*/ 254102 h 9424512"/>
              <a:gd name="connsiteX7046" fmla="*/ 3387487 w 15162205"/>
              <a:gd name="connsiteY7046" fmla="*/ 262169 h 9424512"/>
              <a:gd name="connsiteX7047" fmla="*/ 3387487 w 15162205"/>
              <a:gd name="connsiteY7047" fmla="*/ 229906 h 9424512"/>
              <a:gd name="connsiteX7048" fmla="*/ 3322963 w 15162205"/>
              <a:gd name="connsiteY7048" fmla="*/ 197645 h 9424512"/>
              <a:gd name="connsiteX7049" fmla="*/ 3290701 w 15162205"/>
              <a:gd name="connsiteY7049" fmla="*/ 173448 h 9424512"/>
              <a:gd name="connsiteX7050" fmla="*/ 3258442 w 15162205"/>
              <a:gd name="connsiteY7050" fmla="*/ 165382 h 9424512"/>
              <a:gd name="connsiteX7051" fmla="*/ 3242308 w 15162205"/>
              <a:gd name="connsiteY7051" fmla="*/ 165382 h 9424512"/>
              <a:gd name="connsiteX7052" fmla="*/ 3290701 w 15162205"/>
              <a:gd name="connsiteY7052" fmla="*/ 157319 h 9424512"/>
              <a:gd name="connsiteX7053" fmla="*/ 3363291 w 15162205"/>
              <a:gd name="connsiteY7053" fmla="*/ 173448 h 9424512"/>
              <a:gd name="connsiteX7054" fmla="*/ 3403618 w 15162205"/>
              <a:gd name="connsiteY7054" fmla="*/ 181515 h 9424512"/>
              <a:gd name="connsiteX7055" fmla="*/ 3435880 w 15162205"/>
              <a:gd name="connsiteY7055" fmla="*/ 197645 h 9424512"/>
              <a:gd name="connsiteX7056" fmla="*/ 3468142 w 15162205"/>
              <a:gd name="connsiteY7056" fmla="*/ 213774 h 9424512"/>
              <a:gd name="connsiteX7057" fmla="*/ 3597187 w 15162205"/>
              <a:gd name="connsiteY7057" fmla="*/ 213774 h 9424512"/>
              <a:gd name="connsiteX7058" fmla="*/ 3629451 w 15162205"/>
              <a:gd name="connsiteY7058" fmla="*/ 213774 h 9424512"/>
              <a:gd name="connsiteX7059" fmla="*/ 3661713 w 15162205"/>
              <a:gd name="connsiteY7059" fmla="*/ 262169 h 9424512"/>
              <a:gd name="connsiteX7060" fmla="*/ 3693973 w 15162205"/>
              <a:gd name="connsiteY7060" fmla="*/ 262169 h 9424512"/>
              <a:gd name="connsiteX7061" fmla="*/ 3718169 w 15162205"/>
              <a:gd name="connsiteY7061" fmla="*/ 262169 h 9424512"/>
              <a:gd name="connsiteX7062" fmla="*/ 3726237 w 15162205"/>
              <a:gd name="connsiteY7062" fmla="*/ 246037 h 9424512"/>
              <a:gd name="connsiteX7063" fmla="*/ 3758496 w 15162205"/>
              <a:gd name="connsiteY7063" fmla="*/ 246037 h 9424512"/>
              <a:gd name="connsiteX7064" fmla="*/ 3790760 w 15162205"/>
              <a:gd name="connsiteY7064" fmla="*/ 229906 h 9424512"/>
              <a:gd name="connsiteX7065" fmla="*/ 3758496 w 15162205"/>
              <a:gd name="connsiteY7065" fmla="*/ 229906 h 9424512"/>
              <a:gd name="connsiteX7066" fmla="*/ 3758496 w 15162205"/>
              <a:gd name="connsiteY7066" fmla="*/ 213774 h 9424512"/>
              <a:gd name="connsiteX7067" fmla="*/ 3790760 w 15162205"/>
              <a:gd name="connsiteY7067" fmla="*/ 205710 h 9424512"/>
              <a:gd name="connsiteX7068" fmla="*/ 3806892 w 15162205"/>
              <a:gd name="connsiteY7068" fmla="*/ 181515 h 9424512"/>
              <a:gd name="connsiteX7069" fmla="*/ 3814954 w 15162205"/>
              <a:gd name="connsiteY7069" fmla="*/ 165382 h 9424512"/>
              <a:gd name="connsiteX7070" fmla="*/ 3847216 w 15162205"/>
              <a:gd name="connsiteY7070" fmla="*/ 197645 h 9424512"/>
              <a:gd name="connsiteX7071" fmla="*/ 3871415 w 15162205"/>
              <a:gd name="connsiteY7071" fmla="*/ 229906 h 9424512"/>
              <a:gd name="connsiteX7072" fmla="*/ 3823020 w 15162205"/>
              <a:gd name="connsiteY7072" fmla="*/ 246037 h 9424512"/>
              <a:gd name="connsiteX7073" fmla="*/ 3806892 w 15162205"/>
              <a:gd name="connsiteY7073" fmla="*/ 254102 h 9424512"/>
              <a:gd name="connsiteX7074" fmla="*/ 3774628 w 15162205"/>
              <a:gd name="connsiteY7074" fmla="*/ 262169 h 9424512"/>
              <a:gd name="connsiteX7075" fmla="*/ 3742366 w 15162205"/>
              <a:gd name="connsiteY7075" fmla="*/ 278298 h 9424512"/>
              <a:gd name="connsiteX7076" fmla="*/ 3823020 w 15162205"/>
              <a:gd name="connsiteY7076" fmla="*/ 278298 h 9424512"/>
              <a:gd name="connsiteX7077" fmla="*/ 3849485 w 15162205"/>
              <a:gd name="connsiteY7077" fmla="*/ 269982 h 9424512"/>
              <a:gd name="connsiteX7078" fmla="*/ 3880487 w 15162205"/>
              <a:gd name="connsiteY7078" fmla="*/ 293420 h 9424512"/>
              <a:gd name="connsiteX7079" fmla="*/ 3874438 w 15162205"/>
              <a:gd name="connsiteY7079" fmla="*/ 283341 h 9424512"/>
              <a:gd name="connsiteX7080" fmla="*/ 3871415 w 15162205"/>
              <a:gd name="connsiteY7080" fmla="*/ 262169 h 9424512"/>
              <a:gd name="connsiteX7081" fmla="*/ 3895609 w 15162205"/>
              <a:gd name="connsiteY7081" fmla="*/ 254102 h 9424512"/>
              <a:gd name="connsiteX7082" fmla="*/ 3919808 w 15162205"/>
              <a:gd name="connsiteY7082" fmla="*/ 246037 h 9424512"/>
              <a:gd name="connsiteX7083" fmla="*/ 3968199 w 15162205"/>
              <a:gd name="connsiteY7083" fmla="*/ 262169 h 9424512"/>
              <a:gd name="connsiteX7084" fmla="*/ 3968199 w 15162205"/>
              <a:gd name="connsiteY7084" fmla="*/ 294429 h 9424512"/>
              <a:gd name="connsiteX7085" fmla="*/ 4000461 w 15162205"/>
              <a:gd name="connsiteY7085" fmla="*/ 358952 h 9424512"/>
              <a:gd name="connsiteX7086" fmla="*/ 4032723 w 15162205"/>
              <a:gd name="connsiteY7086" fmla="*/ 375086 h 9424512"/>
              <a:gd name="connsiteX7087" fmla="*/ 4258555 w 15162205"/>
              <a:gd name="connsiteY7087" fmla="*/ 471870 h 9424512"/>
              <a:gd name="connsiteX7088" fmla="*/ 4306948 w 15162205"/>
              <a:gd name="connsiteY7088" fmla="*/ 488000 h 9424512"/>
              <a:gd name="connsiteX7089" fmla="*/ 4331143 w 15162205"/>
              <a:gd name="connsiteY7089" fmla="*/ 496065 h 9424512"/>
              <a:gd name="connsiteX7090" fmla="*/ 4387601 w 15162205"/>
              <a:gd name="connsiteY7090" fmla="*/ 504132 h 9424512"/>
              <a:gd name="connsiteX7091" fmla="*/ 4516648 w 15162205"/>
              <a:gd name="connsiteY7091" fmla="*/ 552524 h 9424512"/>
              <a:gd name="connsiteX7092" fmla="*/ 4565041 w 15162205"/>
              <a:gd name="connsiteY7092" fmla="*/ 552524 h 9424512"/>
              <a:gd name="connsiteX7093" fmla="*/ 4613434 w 15162205"/>
              <a:gd name="connsiteY7093" fmla="*/ 568654 h 9424512"/>
              <a:gd name="connsiteX7094" fmla="*/ 4629565 w 15162205"/>
              <a:gd name="connsiteY7094" fmla="*/ 568654 h 9424512"/>
              <a:gd name="connsiteX7095" fmla="*/ 4661827 w 15162205"/>
              <a:gd name="connsiteY7095" fmla="*/ 568654 h 9424512"/>
              <a:gd name="connsiteX7096" fmla="*/ 4661827 w 15162205"/>
              <a:gd name="connsiteY7096" fmla="*/ 584787 h 9424512"/>
              <a:gd name="connsiteX7097" fmla="*/ 4710219 w 15162205"/>
              <a:gd name="connsiteY7097" fmla="*/ 617050 h 9424512"/>
              <a:gd name="connsiteX7098" fmla="*/ 4758615 w 15162205"/>
              <a:gd name="connsiteY7098" fmla="*/ 633178 h 9424512"/>
              <a:gd name="connsiteX7099" fmla="*/ 4823137 w 15162205"/>
              <a:gd name="connsiteY7099" fmla="*/ 649309 h 9424512"/>
              <a:gd name="connsiteX7100" fmla="*/ 5000574 w 15162205"/>
              <a:gd name="connsiteY7100" fmla="*/ 713833 h 9424512"/>
              <a:gd name="connsiteX7101" fmla="*/ 5057035 w 15162205"/>
              <a:gd name="connsiteY7101" fmla="*/ 721898 h 9424512"/>
              <a:gd name="connsiteX7102" fmla="*/ 5097360 w 15162205"/>
              <a:gd name="connsiteY7102" fmla="*/ 738029 h 9424512"/>
              <a:gd name="connsiteX7103" fmla="*/ 5145753 w 15162205"/>
              <a:gd name="connsiteY7103" fmla="*/ 746096 h 9424512"/>
              <a:gd name="connsiteX7104" fmla="*/ 5178015 w 15162205"/>
              <a:gd name="connsiteY7104" fmla="*/ 729963 h 9424512"/>
              <a:gd name="connsiteX7105" fmla="*/ 5210277 w 15162205"/>
              <a:gd name="connsiteY7105" fmla="*/ 738029 h 9424512"/>
              <a:gd name="connsiteX7106" fmla="*/ 5194148 w 15162205"/>
              <a:gd name="connsiteY7106" fmla="*/ 762225 h 9424512"/>
              <a:gd name="connsiteX7107" fmla="*/ 5387714 w 15162205"/>
              <a:gd name="connsiteY7107" fmla="*/ 826750 h 9424512"/>
              <a:gd name="connsiteX7108" fmla="*/ 5403847 w 15162205"/>
              <a:gd name="connsiteY7108" fmla="*/ 794487 h 9424512"/>
              <a:gd name="connsiteX7109" fmla="*/ 5387714 w 15162205"/>
              <a:gd name="connsiteY7109" fmla="*/ 810618 h 9424512"/>
              <a:gd name="connsiteX7110" fmla="*/ 5363519 w 15162205"/>
              <a:gd name="connsiteY7110" fmla="*/ 786420 h 9424512"/>
              <a:gd name="connsiteX7111" fmla="*/ 5339323 w 15162205"/>
              <a:gd name="connsiteY7111" fmla="*/ 729963 h 9424512"/>
              <a:gd name="connsiteX7112" fmla="*/ 5387714 w 15162205"/>
              <a:gd name="connsiteY7112" fmla="*/ 746096 h 9424512"/>
              <a:gd name="connsiteX7113" fmla="*/ 5419978 w 15162205"/>
              <a:gd name="connsiteY7113" fmla="*/ 746096 h 9424512"/>
              <a:gd name="connsiteX7114" fmla="*/ 5403847 w 15162205"/>
              <a:gd name="connsiteY7114" fmla="*/ 729963 h 9424512"/>
              <a:gd name="connsiteX7115" fmla="*/ 5403847 w 15162205"/>
              <a:gd name="connsiteY7115" fmla="*/ 681570 h 9424512"/>
              <a:gd name="connsiteX7116" fmla="*/ 5452240 w 15162205"/>
              <a:gd name="connsiteY7116" fmla="*/ 681570 h 9424512"/>
              <a:gd name="connsiteX7117" fmla="*/ 5516762 w 15162205"/>
              <a:gd name="connsiteY7117" fmla="*/ 681570 h 9424512"/>
              <a:gd name="connsiteX7118" fmla="*/ 5484501 w 15162205"/>
              <a:gd name="connsiteY7118" fmla="*/ 617050 h 9424512"/>
              <a:gd name="connsiteX7119" fmla="*/ 5508698 w 15162205"/>
              <a:gd name="connsiteY7119" fmla="*/ 625112 h 9424512"/>
              <a:gd name="connsiteX7120" fmla="*/ 5516762 w 15162205"/>
              <a:gd name="connsiteY7120" fmla="*/ 633178 h 9424512"/>
              <a:gd name="connsiteX7121" fmla="*/ 5549026 w 15162205"/>
              <a:gd name="connsiteY7121" fmla="*/ 649309 h 9424512"/>
              <a:gd name="connsiteX7122" fmla="*/ 5557090 w 15162205"/>
              <a:gd name="connsiteY7122" fmla="*/ 641244 h 9424512"/>
              <a:gd name="connsiteX7123" fmla="*/ 5565156 w 15162205"/>
              <a:gd name="connsiteY7123" fmla="*/ 665441 h 9424512"/>
              <a:gd name="connsiteX7124" fmla="*/ 5565156 w 15162205"/>
              <a:gd name="connsiteY7124" fmla="*/ 681570 h 9424512"/>
              <a:gd name="connsiteX7125" fmla="*/ 5581286 w 15162205"/>
              <a:gd name="connsiteY7125" fmla="*/ 665441 h 9424512"/>
              <a:gd name="connsiteX7126" fmla="*/ 5597416 w 15162205"/>
              <a:gd name="connsiteY7126" fmla="*/ 649309 h 9424512"/>
              <a:gd name="connsiteX7127" fmla="*/ 5597416 w 15162205"/>
              <a:gd name="connsiteY7127" fmla="*/ 665441 h 9424512"/>
              <a:gd name="connsiteX7128" fmla="*/ 5589352 w 15162205"/>
              <a:gd name="connsiteY7128" fmla="*/ 681570 h 9424512"/>
              <a:gd name="connsiteX7129" fmla="*/ 5581286 w 15162205"/>
              <a:gd name="connsiteY7129" fmla="*/ 697702 h 9424512"/>
              <a:gd name="connsiteX7130" fmla="*/ 5597416 w 15162205"/>
              <a:gd name="connsiteY7130" fmla="*/ 697702 h 9424512"/>
              <a:gd name="connsiteX7131" fmla="*/ 5621614 w 15162205"/>
              <a:gd name="connsiteY7131" fmla="*/ 705766 h 9424512"/>
              <a:gd name="connsiteX7132" fmla="*/ 5629681 w 15162205"/>
              <a:gd name="connsiteY7132" fmla="*/ 713833 h 9424512"/>
              <a:gd name="connsiteX7133" fmla="*/ 5661940 w 15162205"/>
              <a:gd name="connsiteY7133" fmla="*/ 665441 h 9424512"/>
              <a:gd name="connsiteX7134" fmla="*/ 5661940 w 15162205"/>
              <a:gd name="connsiteY7134" fmla="*/ 649309 h 9424512"/>
              <a:gd name="connsiteX7135" fmla="*/ 5678070 w 15162205"/>
              <a:gd name="connsiteY7135" fmla="*/ 665441 h 9424512"/>
              <a:gd name="connsiteX7136" fmla="*/ 5694202 w 15162205"/>
              <a:gd name="connsiteY7136" fmla="*/ 681570 h 9424512"/>
              <a:gd name="connsiteX7137" fmla="*/ 5710332 w 15162205"/>
              <a:gd name="connsiteY7137" fmla="*/ 681570 h 9424512"/>
              <a:gd name="connsiteX7138" fmla="*/ 5726464 w 15162205"/>
              <a:gd name="connsiteY7138" fmla="*/ 713833 h 9424512"/>
              <a:gd name="connsiteX7139" fmla="*/ 5726464 w 15162205"/>
              <a:gd name="connsiteY7139" fmla="*/ 738029 h 9424512"/>
              <a:gd name="connsiteX7140" fmla="*/ 5726464 w 15162205"/>
              <a:gd name="connsiteY7140" fmla="*/ 746096 h 9424512"/>
              <a:gd name="connsiteX7141" fmla="*/ 5710332 w 15162205"/>
              <a:gd name="connsiteY7141" fmla="*/ 746096 h 9424512"/>
              <a:gd name="connsiteX7142" fmla="*/ 5710332 w 15162205"/>
              <a:gd name="connsiteY7142" fmla="*/ 762225 h 9424512"/>
              <a:gd name="connsiteX7143" fmla="*/ 5726464 w 15162205"/>
              <a:gd name="connsiteY7143" fmla="*/ 754161 h 9424512"/>
              <a:gd name="connsiteX7144" fmla="*/ 5742595 w 15162205"/>
              <a:gd name="connsiteY7144" fmla="*/ 729963 h 9424512"/>
              <a:gd name="connsiteX7145" fmla="*/ 5790987 w 15162205"/>
              <a:gd name="connsiteY7145" fmla="*/ 713833 h 9424512"/>
              <a:gd name="connsiteX7146" fmla="*/ 5807119 w 15162205"/>
              <a:gd name="connsiteY7146" fmla="*/ 697702 h 9424512"/>
              <a:gd name="connsiteX7147" fmla="*/ 5782923 w 15162205"/>
              <a:gd name="connsiteY7147" fmla="*/ 657374 h 9424512"/>
              <a:gd name="connsiteX7148" fmla="*/ 5782923 w 15162205"/>
              <a:gd name="connsiteY7148" fmla="*/ 633178 h 9424512"/>
              <a:gd name="connsiteX7149" fmla="*/ 5823250 w 15162205"/>
              <a:gd name="connsiteY7149" fmla="*/ 641244 h 9424512"/>
              <a:gd name="connsiteX7150" fmla="*/ 5839383 w 15162205"/>
              <a:gd name="connsiteY7150" fmla="*/ 665441 h 9424512"/>
              <a:gd name="connsiteX7151" fmla="*/ 5863578 w 15162205"/>
              <a:gd name="connsiteY7151" fmla="*/ 689637 h 9424512"/>
              <a:gd name="connsiteX7152" fmla="*/ 5911970 w 15162205"/>
              <a:gd name="connsiteY7152" fmla="*/ 713833 h 9424512"/>
              <a:gd name="connsiteX7153" fmla="*/ 5920036 w 15162205"/>
              <a:gd name="connsiteY7153" fmla="*/ 729963 h 9424512"/>
              <a:gd name="connsiteX7154" fmla="*/ 5936165 w 15162205"/>
              <a:gd name="connsiteY7154" fmla="*/ 762225 h 9424512"/>
              <a:gd name="connsiteX7155" fmla="*/ 5952296 w 15162205"/>
              <a:gd name="connsiteY7155" fmla="*/ 746096 h 9424512"/>
              <a:gd name="connsiteX7156" fmla="*/ 5984558 w 15162205"/>
              <a:gd name="connsiteY7156" fmla="*/ 729963 h 9424512"/>
              <a:gd name="connsiteX7157" fmla="*/ 6016820 w 15162205"/>
              <a:gd name="connsiteY7157" fmla="*/ 738029 h 9424512"/>
              <a:gd name="connsiteX7158" fmla="*/ 6057148 w 15162205"/>
              <a:gd name="connsiteY7158" fmla="*/ 746096 h 9424512"/>
              <a:gd name="connsiteX7159" fmla="*/ 6081345 w 15162205"/>
              <a:gd name="connsiteY7159" fmla="*/ 746096 h 9424512"/>
              <a:gd name="connsiteX7160" fmla="*/ 6097474 w 15162205"/>
              <a:gd name="connsiteY7160" fmla="*/ 762225 h 9424512"/>
              <a:gd name="connsiteX7161" fmla="*/ 6097474 w 15162205"/>
              <a:gd name="connsiteY7161" fmla="*/ 778357 h 9424512"/>
              <a:gd name="connsiteX7162" fmla="*/ 6097474 w 15162205"/>
              <a:gd name="connsiteY7162" fmla="*/ 794487 h 9424512"/>
              <a:gd name="connsiteX7163" fmla="*/ 6065213 w 15162205"/>
              <a:gd name="connsiteY7163" fmla="*/ 810618 h 9424512"/>
              <a:gd name="connsiteX7164" fmla="*/ 6065213 w 15162205"/>
              <a:gd name="connsiteY7164" fmla="*/ 818683 h 9424512"/>
              <a:gd name="connsiteX7165" fmla="*/ 6057148 w 15162205"/>
              <a:gd name="connsiteY7165" fmla="*/ 834815 h 9424512"/>
              <a:gd name="connsiteX7166" fmla="*/ 6032952 w 15162205"/>
              <a:gd name="connsiteY7166" fmla="*/ 842879 h 9424512"/>
              <a:gd name="connsiteX7167" fmla="*/ 6049082 w 15162205"/>
              <a:gd name="connsiteY7167" fmla="*/ 859011 h 9424512"/>
              <a:gd name="connsiteX7168" fmla="*/ 6081345 w 15162205"/>
              <a:gd name="connsiteY7168" fmla="*/ 899338 h 9424512"/>
              <a:gd name="connsiteX7169" fmla="*/ 6145868 w 15162205"/>
              <a:gd name="connsiteY7169" fmla="*/ 931600 h 9424512"/>
              <a:gd name="connsiteX7170" fmla="*/ 6202324 w 15162205"/>
              <a:gd name="connsiteY7170" fmla="*/ 947729 h 9424512"/>
              <a:gd name="connsiteX7171" fmla="*/ 6210391 w 15162205"/>
              <a:gd name="connsiteY7171" fmla="*/ 947729 h 9424512"/>
              <a:gd name="connsiteX7172" fmla="*/ 6226523 w 15162205"/>
              <a:gd name="connsiteY7172" fmla="*/ 955796 h 9424512"/>
              <a:gd name="connsiteX7173" fmla="*/ 6242654 w 15162205"/>
              <a:gd name="connsiteY7173" fmla="*/ 963861 h 9424512"/>
              <a:gd name="connsiteX7174" fmla="*/ 6274915 w 15162205"/>
              <a:gd name="connsiteY7174" fmla="*/ 979992 h 9424512"/>
              <a:gd name="connsiteX7175" fmla="*/ 6323308 w 15162205"/>
              <a:gd name="connsiteY7175" fmla="*/ 1004188 h 9424512"/>
              <a:gd name="connsiteX7176" fmla="*/ 6355571 w 15162205"/>
              <a:gd name="connsiteY7176" fmla="*/ 988057 h 9424512"/>
              <a:gd name="connsiteX7177" fmla="*/ 6331372 w 15162205"/>
              <a:gd name="connsiteY7177" fmla="*/ 955796 h 9424512"/>
              <a:gd name="connsiteX7178" fmla="*/ 6307178 w 15162205"/>
              <a:gd name="connsiteY7178" fmla="*/ 915470 h 9424512"/>
              <a:gd name="connsiteX7179" fmla="*/ 6291046 w 15162205"/>
              <a:gd name="connsiteY7179" fmla="*/ 907404 h 9424512"/>
              <a:gd name="connsiteX7180" fmla="*/ 6274915 w 15162205"/>
              <a:gd name="connsiteY7180" fmla="*/ 891274 h 9424512"/>
              <a:gd name="connsiteX7181" fmla="*/ 6258783 w 15162205"/>
              <a:gd name="connsiteY7181" fmla="*/ 875142 h 9424512"/>
              <a:gd name="connsiteX7182" fmla="*/ 6258783 w 15162205"/>
              <a:gd name="connsiteY7182" fmla="*/ 891274 h 9424512"/>
              <a:gd name="connsiteX7183" fmla="*/ 6226523 w 15162205"/>
              <a:gd name="connsiteY7183" fmla="*/ 891274 h 9424512"/>
              <a:gd name="connsiteX7184" fmla="*/ 6194259 w 15162205"/>
              <a:gd name="connsiteY7184" fmla="*/ 859011 h 9424512"/>
              <a:gd name="connsiteX7185" fmla="*/ 6178128 w 15162205"/>
              <a:gd name="connsiteY7185" fmla="*/ 875142 h 9424512"/>
              <a:gd name="connsiteX7186" fmla="*/ 6162000 w 15162205"/>
              <a:gd name="connsiteY7186" fmla="*/ 875142 h 9424512"/>
              <a:gd name="connsiteX7187" fmla="*/ 6162000 w 15162205"/>
              <a:gd name="connsiteY7187" fmla="*/ 859011 h 9424512"/>
              <a:gd name="connsiteX7188" fmla="*/ 6162000 w 15162205"/>
              <a:gd name="connsiteY7188" fmla="*/ 850946 h 9424512"/>
              <a:gd name="connsiteX7189" fmla="*/ 6170063 w 15162205"/>
              <a:gd name="connsiteY7189" fmla="*/ 834815 h 9424512"/>
              <a:gd name="connsiteX7190" fmla="*/ 6186195 w 15162205"/>
              <a:gd name="connsiteY7190" fmla="*/ 818683 h 9424512"/>
              <a:gd name="connsiteX7191" fmla="*/ 6194259 w 15162205"/>
              <a:gd name="connsiteY7191" fmla="*/ 810618 h 9424512"/>
              <a:gd name="connsiteX7192" fmla="*/ 6210391 w 15162205"/>
              <a:gd name="connsiteY7192" fmla="*/ 826750 h 9424512"/>
              <a:gd name="connsiteX7193" fmla="*/ 6226523 w 15162205"/>
              <a:gd name="connsiteY7193" fmla="*/ 842879 h 9424512"/>
              <a:gd name="connsiteX7194" fmla="*/ 6226523 w 15162205"/>
              <a:gd name="connsiteY7194" fmla="*/ 826750 h 9424512"/>
              <a:gd name="connsiteX7195" fmla="*/ 6226523 w 15162205"/>
              <a:gd name="connsiteY7195" fmla="*/ 802553 h 9424512"/>
              <a:gd name="connsiteX7196" fmla="*/ 6226523 w 15162205"/>
              <a:gd name="connsiteY7196" fmla="*/ 786420 h 9424512"/>
              <a:gd name="connsiteX7197" fmla="*/ 6210391 w 15162205"/>
              <a:gd name="connsiteY7197" fmla="*/ 778357 h 9424512"/>
              <a:gd name="connsiteX7198" fmla="*/ 6194259 w 15162205"/>
              <a:gd name="connsiteY7198" fmla="*/ 762225 h 9424512"/>
              <a:gd name="connsiteX7199" fmla="*/ 6145868 w 15162205"/>
              <a:gd name="connsiteY7199" fmla="*/ 746096 h 9424512"/>
              <a:gd name="connsiteX7200" fmla="*/ 6162000 w 15162205"/>
              <a:gd name="connsiteY7200" fmla="*/ 738029 h 9424512"/>
              <a:gd name="connsiteX7201" fmla="*/ 6210391 w 15162205"/>
              <a:gd name="connsiteY7201" fmla="*/ 746096 h 9424512"/>
              <a:gd name="connsiteX7202" fmla="*/ 6282980 w 15162205"/>
              <a:gd name="connsiteY7202" fmla="*/ 770291 h 9424512"/>
              <a:gd name="connsiteX7203" fmla="*/ 6323308 w 15162205"/>
              <a:gd name="connsiteY7203" fmla="*/ 810618 h 9424512"/>
              <a:gd name="connsiteX7204" fmla="*/ 6355571 w 15162205"/>
              <a:gd name="connsiteY7204" fmla="*/ 794487 h 9424512"/>
              <a:gd name="connsiteX7205" fmla="*/ 6371702 w 15162205"/>
              <a:gd name="connsiteY7205" fmla="*/ 810618 h 9424512"/>
              <a:gd name="connsiteX7206" fmla="*/ 6387829 w 15162205"/>
              <a:gd name="connsiteY7206" fmla="*/ 794487 h 9424512"/>
              <a:gd name="connsiteX7207" fmla="*/ 6420092 w 15162205"/>
              <a:gd name="connsiteY7207" fmla="*/ 802553 h 9424512"/>
              <a:gd name="connsiteX7208" fmla="*/ 6420092 w 15162205"/>
              <a:gd name="connsiteY7208" fmla="*/ 818683 h 9424512"/>
              <a:gd name="connsiteX7209" fmla="*/ 6428158 w 15162205"/>
              <a:gd name="connsiteY7209" fmla="*/ 834815 h 9424512"/>
              <a:gd name="connsiteX7210" fmla="*/ 6452354 w 15162205"/>
              <a:gd name="connsiteY7210" fmla="*/ 850946 h 9424512"/>
              <a:gd name="connsiteX7211" fmla="*/ 6436224 w 15162205"/>
              <a:gd name="connsiteY7211" fmla="*/ 867075 h 9424512"/>
              <a:gd name="connsiteX7212" fmla="*/ 6403961 w 15162205"/>
              <a:gd name="connsiteY7212" fmla="*/ 859011 h 9424512"/>
              <a:gd name="connsiteX7213" fmla="*/ 6323308 w 15162205"/>
              <a:gd name="connsiteY7213" fmla="*/ 826750 h 9424512"/>
              <a:gd name="connsiteX7214" fmla="*/ 6468484 w 15162205"/>
              <a:gd name="connsiteY7214" fmla="*/ 923533 h 9424512"/>
              <a:gd name="connsiteX7215" fmla="*/ 6524945 w 15162205"/>
              <a:gd name="connsiteY7215" fmla="*/ 939666 h 9424512"/>
              <a:gd name="connsiteX7216" fmla="*/ 6581400 w 15162205"/>
              <a:gd name="connsiteY7216" fmla="*/ 939666 h 9424512"/>
              <a:gd name="connsiteX7217" fmla="*/ 6589468 w 15162205"/>
              <a:gd name="connsiteY7217" fmla="*/ 923533 h 9424512"/>
              <a:gd name="connsiteX7218" fmla="*/ 6613664 w 15162205"/>
              <a:gd name="connsiteY7218" fmla="*/ 923533 h 9424512"/>
              <a:gd name="connsiteX7219" fmla="*/ 6597532 w 15162205"/>
              <a:gd name="connsiteY7219" fmla="*/ 939666 h 9424512"/>
              <a:gd name="connsiteX7220" fmla="*/ 6597532 w 15162205"/>
              <a:gd name="connsiteY7220" fmla="*/ 955796 h 9424512"/>
              <a:gd name="connsiteX7221" fmla="*/ 6613664 w 15162205"/>
              <a:gd name="connsiteY7221" fmla="*/ 955796 h 9424512"/>
              <a:gd name="connsiteX7222" fmla="*/ 6645924 w 15162205"/>
              <a:gd name="connsiteY7222" fmla="*/ 971928 h 9424512"/>
              <a:gd name="connsiteX7223" fmla="*/ 6662055 w 15162205"/>
              <a:gd name="connsiteY7223" fmla="*/ 979992 h 9424512"/>
              <a:gd name="connsiteX7224" fmla="*/ 6694318 w 15162205"/>
              <a:gd name="connsiteY7224" fmla="*/ 988057 h 9424512"/>
              <a:gd name="connsiteX7225" fmla="*/ 6758842 w 15162205"/>
              <a:gd name="connsiteY7225" fmla="*/ 1004188 h 9424512"/>
              <a:gd name="connsiteX7226" fmla="*/ 6799168 w 15162205"/>
              <a:gd name="connsiteY7226" fmla="*/ 1012255 h 9424512"/>
              <a:gd name="connsiteX7227" fmla="*/ 6831430 w 15162205"/>
              <a:gd name="connsiteY7227" fmla="*/ 1020320 h 9424512"/>
              <a:gd name="connsiteX7228" fmla="*/ 6871758 w 15162205"/>
              <a:gd name="connsiteY7228" fmla="*/ 1020320 h 9424512"/>
              <a:gd name="connsiteX7229" fmla="*/ 6920150 w 15162205"/>
              <a:gd name="connsiteY7229" fmla="*/ 1020320 h 9424512"/>
              <a:gd name="connsiteX7230" fmla="*/ 7008868 w 15162205"/>
              <a:gd name="connsiteY7230" fmla="*/ 1036451 h 9424512"/>
              <a:gd name="connsiteX7231" fmla="*/ 7089524 w 15162205"/>
              <a:gd name="connsiteY7231" fmla="*/ 1052583 h 9424512"/>
              <a:gd name="connsiteX7232" fmla="*/ 7129852 w 15162205"/>
              <a:gd name="connsiteY7232" fmla="*/ 1052583 h 9424512"/>
              <a:gd name="connsiteX7233" fmla="*/ 7242768 w 15162205"/>
              <a:gd name="connsiteY7233" fmla="*/ 1100974 h 9424512"/>
              <a:gd name="connsiteX7234" fmla="*/ 7275031 w 15162205"/>
              <a:gd name="connsiteY7234" fmla="*/ 1100974 h 9424512"/>
              <a:gd name="connsiteX7235" fmla="*/ 7339552 w 15162205"/>
              <a:gd name="connsiteY7235" fmla="*/ 1117105 h 9424512"/>
              <a:gd name="connsiteX7236" fmla="*/ 7436338 w 15162205"/>
              <a:gd name="connsiteY7236" fmla="*/ 1100974 h 9424512"/>
              <a:gd name="connsiteX7237" fmla="*/ 7452468 w 15162205"/>
              <a:gd name="connsiteY7237" fmla="*/ 1084845 h 9424512"/>
              <a:gd name="connsiteX7238" fmla="*/ 7468601 w 15162205"/>
              <a:gd name="connsiteY7238" fmla="*/ 1100974 h 9424512"/>
              <a:gd name="connsiteX7239" fmla="*/ 7468601 w 15162205"/>
              <a:gd name="connsiteY7239" fmla="*/ 1117105 h 9424512"/>
              <a:gd name="connsiteX7240" fmla="*/ 7484732 w 15162205"/>
              <a:gd name="connsiteY7240" fmla="*/ 1133237 h 9424512"/>
              <a:gd name="connsiteX7241" fmla="*/ 7516992 w 15162205"/>
              <a:gd name="connsiteY7241" fmla="*/ 1133237 h 9424512"/>
              <a:gd name="connsiteX7242" fmla="*/ 7533123 w 15162205"/>
              <a:gd name="connsiteY7242" fmla="*/ 1133237 h 9424512"/>
              <a:gd name="connsiteX7243" fmla="*/ 7573451 w 15162205"/>
              <a:gd name="connsiteY7243" fmla="*/ 1141301 h 9424512"/>
              <a:gd name="connsiteX7244" fmla="*/ 7597647 w 15162205"/>
              <a:gd name="connsiteY7244" fmla="*/ 1149366 h 9424512"/>
              <a:gd name="connsiteX7245" fmla="*/ 7629910 w 15162205"/>
              <a:gd name="connsiteY7245" fmla="*/ 1149366 h 9424512"/>
              <a:gd name="connsiteX7246" fmla="*/ 7629910 w 15162205"/>
              <a:gd name="connsiteY7246" fmla="*/ 1125170 h 9424512"/>
              <a:gd name="connsiteX7247" fmla="*/ 7637975 w 15162205"/>
              <a:gd name="connsiteY7247" fmla="*/ 1100974 h 9424512"/>
              <a:gd name="connsiteX7248" fmla="*/ 7662170 w 15162205"/>
              <a:gd name="connsiteY7248" fmla="*/ 1117105 h 9424512"/>
              <a:gd name="connsiteX7249" fmla="*/ 7726694 w 15162205"/>
              <a:gd name="connsiteY7249" fmla="*/ 1100974 h 9424512"/>
              <a:gd name="connsiteX7250" fmla="*/ 7742824 w 15162205"/>
              <a:gd name="connsiteY7250" fmla="*/ 1100974 h 9424512"/>
              <a:gd name="connsiteX7251" fmla="*/ 7775086 w 15162205"/>
              <a:gd name="connsiteY7251" fmla="*/ 1117105 h 9424512"/>
              <a:gd name="connsiteX7252" fmla="*/ 7807349 w 15162205"/>
              <a:gd name="connsiteY7252" fmla="*/ 1133237 h 9424512"/>
              <a:gd name="connsiteX7253" fmla="*/ 7775086 w 15162205"/>
              <a:gd name="connsiteY7253" fmla="*/ 1133237 h 9424512"/>
              <a:gd name="connsiteX7254" fmla="*/ 7758956 w 15162205"/>
              <a:gd name="connsiteY7254" fmla="*/ 1149366 h 9424512"/>
              <a:gd name="connsiteX7255" fmla="*/ 7815414 w 15162205"/>
              <a:gd name="connsiteY7255" fmla="*/ 1165500 h 9424512"/>
              <a:gd name="connsiteX7256" fmla="*/ 7855741 w 15162205"/>
              <a:gd name="connsiteY7256" fmla="*/ 1181629 h 9424512"/>
              <a:gd name="connsiteX7257" fmla="*/ 7855741 w 15162205"/>
              <a:gd name="connsiteY7257" fmla="*/ 1189696 h 9424512"/>
              <a:gd name="connsiteX7258" fmla="*/ 7863806 w 15162205"/>
              <a:gd name="connsiteY7258" fmla="*/ 1189696 h 9424512"/>
              <a:gd name="connsiteX7259" fmla="*/ 7888004 w 15162205"/>
              <a:gd name="connsiteY7259" fmla="*/ 1189696 h 9424512"/>
              <a:gd name="connsiteX7260" fmla="*/ 7920264 w 15162205"/>
              <a:gd name="connsiteY7260" fmla="*/ 1197760 h 9424512"/>
              <a:gd name="connsiteX7261" fmla="*/ 7952528 w 15162205"/>
              <a:gd name="connsiteY7261" fmla="*/ 1213891 h 9424512"/>
              <a:gd name="connsiteX7262" fmla="*/ 7968658 w 15162205"/>
              <a:gd name="connsiteY7262" fmla="*/ 1197760 h 9424512"/>
              <a:gd name="connsiteX7263" fmla="*/ 7968658 w 15162205"/>
              <a:gd name="connsiteY7263" fmla="*/ 1213891 h 9424512"/>
              <a:gd name="connsiteX7264" fmla="*/ 7968658 w 15162205"/>
              <a:gd name="connsiteY7264" fmla="*/ 1230020 h 9424512"/>
              <a:gd name="connsiteX7265" fmla="*/ 7984790 w 15162205"/>
              <a:gd name="connsiteY7265" fmla="*/ 1213891 h 9424512"/>
              <a:gd name="connsiteX7266" fmla="*/ 7992854 w 15162205"/>
              <a:gd name="connsiteY7266" fmla="*/ 1205825 h 9424512"/>
              <a:gd name="connsiteX7267" fmla="*/ 8033182 w 15162205"/>
              <a:gd name="connsiteY7267" fmla="*/ 1213891 h 9424512"/>
              <a:gd name="connsiteX7268" fmla="*/ 8000919 w 15162205"/>
              <a:gd name="connsiteY7268" fmla="*/ 1230020 h 9424512"/>
              <a:gd name="connsiteX7269" fmla="*/ 8049311 w 15162205"/>
              <a:gd name="connsiteY7269" fmla="*/ 1230020 h 9424512"/>
              <a:gd name="connsiteX7270" fmla="*/ 8033182 w 15162205"/>
              <a:gd name="connsiteY7270" fmla="*/ 1213891 h 9424512"/>
              <a:gd name="connsiteX7271" fmla="*/ 8113836 w 15162205"/>
              <a:gd name="connsiteY7271" fmla="*/ 1230020 h 9424512"/>
              <a:gd name="connsiteX7272" fmla="*/ 8371928 w 15162205"/>
              <a:gd name="connsiteY7272" fmla="*/ 1262283 h 9424512"/>
              <a:gd name="connsiteX7273" fmla="*/ 8484846 w 15162205"/>
              <a:gd name="connsiteY7273" fmla="*/ 1246154 h 9424512"/>
              <a:gd name="connsiteX7274" fmla="*/ 8509042 w 15162205"/>
              <a:gd name="connsiteY7274" fmla="*/ 1270350 h 9424512"/>
              <a:gd name="connsiteX7275" fmla="*/ 8557433 w 15162205"/>
              <a:gd name="connsiteY7275" fmla="*/ 1270350 h 9424512"/>
              <a:gd name="connsiteX7276" fmla="*/ 8597763 w 15162205"/>
              <a:gd name="connsiteY7276" fmla="*/ 1278414 h 9424512"/>
              <a:gd name="connsiteX7277" fmla="*/ 8759072 w 15162205"/>
              <a:gd name="connsiteY7277" fmla="*/ 1294546 h 9424512"/>
              <a:gd name="connsiteX7278" fmla="*/ 8775204 w 15162205"/>
              <a:gd name="connsiteY7278" fmla="*/ 1278414 h 9424512"/>
              <a:gd name="connsiteX7279" fmla="*/ 8791333 w 15162205"/>
              <a:gd name="connsiteY7279" fmla="*/ 1278414 h 9424512"/>
              <a:gd name="connsiteX7280" fmla="*/ 8815529 w 15162205"/>
              <a:gd name="connsiteY7280" fmla="*/ 1286479 h 9424512"/>
              <a:gd name="connsiteX7281" fmla="*/ 8823596 w 15162205"/>
              <a:gd name="connsiteY7281" fmla="*/ 1294546 h 9424512"/>
              <a:gd name="connsiteX7282" fmla="*/ 8839725 w 15162205"/>
              <a:gd name="connsiteY7282" fmla="*/ 1310675 h 9424512"/>
              <a:gd name="connsiteX7283" fmla="*/ 8871987 w 15162205"/>
              <a:gd name="connsiteY7283" fmla="*/ 1326807 h 9424512"/>
              <a:gd name="connsiteX7284" fmla="*/ 8888118 w 15162205"/>
              <a:gd name="connsiteY7284" fmla="*/ 1326807 h 9424512"/>
              <a:gd name="connsiteX7285" fmla="*/ 8888118 w 15162205"/>
              <a:gd name="connsiteY7285" fmla="*/ 1310675 h 9424512"/>
              <a:gd name="connsiteX7286" fmla="*/ 8871987 w 15162205"/>
              <a:gd name="connsiteY7286" fmla="*/ 1310675 h 9424512"/>
              <a:gd name="connsiteX7287" fmla="*/ 8920379 w 15162205"/>
              <a:gd name="connsiteY7287" fmla="*/ 1294546 h 9424512"/>
              <a:gd name="connsiteX7288" fmla="*/ 8952642 w 15162205"/>
              <a:gd name="connsiteY7288" fmla="*/ 1310675 h 9424512"/>
              <a:gd name="connsiteX7289" fmla="*/ 8960709 w 15162205"/>
              <a:gd name="connsiteY7289" fmla="*/ 1326807 h 9424512"/>
              <a:gd name="connsiteX7290" fmla="*/ 8984904 w 15162205"/>
              <a:gd name="connsiteY7290" fmla="*/ 1326807 h 9424512"/>
              <a:gd name="connsiteX7291" fmla="*/ 8984904 w 15162205"/>
              <a:gd name="connsiteY7291" fmla="*/ 1310675 h 9424512"/>
              <a:gd name="connsiteX7292" fmla="*/ 9001033 w 15162205"/>
              <a:gd name="connsiteY7292" fmla="*/ 1310675 h 9424512"/>
              <a:gd name="connsiteX7293" fmla="*/ 8984904 w 15162205"/>
              <a:gd name="connsiteY7293" fmla="*/ 1294546 h 9424512"/>
              <a:gd name="connsiteX7294" fmla="*/ 8968772 w 15162205"/>
              <a:gd name="connsiteY7294" fmla="*/ 1278414 h 9424512"/>
              <a:gd name="connsiteX7295" fmla="*/ 9033296 w 15162205"/>
              <a:gd name="connsiteY7295" fmla="*/ 1278414 h 9424512"/>
              <a:gd name="connsiteX7296" fmla="*/ 9146213 w 15162205"/>
              <a:gd name="connsiteY7296" fmla="*/ 1294546 h 9424512"/>
              <a:gd name="connsiteX7297" fmla="*/ 9291392 w 15162205"/>
              <a:gd name="connsiteY7297" fmla="*/ 1278414 h 9424512"/>
              <a:gd name="connsiteX7298" fmla="*/ 9460764 w 15162205"/>
              <a:gd name="connsiteY7298" fmla="*/ 1278414 h 9424512"/>
              <a:gd name="connsiteX7299" fmla="*/ 9517223 w 15162205"/>
              <a:gd name="connsiteY7299" fmla="*/ 1294546 h 9424512"/>
              <a:gd name="connsiteX7300" fmla="*/ 9517223 w 15162205"/>
              <a:gd name="connsiteY7300" fmla="*/ 1310675 h 9424512"/>
              <a:gd name="connsiteX7301" fmla="*/ 9493027 w 15162205"/>
              <a:gd name="connsiteY7301" fmla="*/ 1310675 h 9424512"/>
              <a:gd name="connsiteX7302" fmla="*/ 9420438 w 15162205"/>
              <a:gd name="connsiteY7302" fmla="*/ 1294546 h 9424512"/>
              <a:gd name="connsiteX7303" fmla="*/ 9347850 w 15162205"/>
              <a:gd name="connsiteY7303" fmla="*/ 1310675 h 9424512"/>
              <a:gd name="connsiteX7304" fmla="*/ 9323651 w 15162205"/>
              <a:gd name="connsiteY7304" fmla="*/ 1318742 h 9424512"/>
              <a:gd name="connsiteX7305" fmla="*/ 9251064 w 15162205"/>
              <a:gd name="connsiteY7305" fmla="*/ 1318742 h 9424512"/>
              <a:gd name="connsiteX7306" fmla="*/ 9170409 w 15162205"/>
              <a:gd name="connsiteY7306" fmla="*/ 1318742 h 9424512"/>
              <a:gd name="connsiteX7307" fmla="*/ 9097820 w 15162205"/>
              <a:gd name="connsiteY7307" fmla="*/ 1326807 h 9424512"/>
              <a:gd name="connsiteX7308" fmla="*/ 9057492 w 15162205"/>
              <a:gd name="connsiteY7308" fmla="*/ 1342938 h 9424512"/>
              <a:gd name="connsiteX7309" fmla="*/ 9041363 w 15162205"/>
              <a:gd name="connsiteY7309" fmla="*/ 1334871 h 9424512"/>
              <a:gd name="connsiteX7310" fmla="*/ 9033296 w 15162205"/>
              <a:gd name="connsiteY7310" fmla="*/ 1326807 h 9424512"/>
              <a:gd name="connsiteX7311" fmla="*/ 9017166 w 15162205"/>
              <a:gd name="connsiteY7311" fmla="*/ 1326807 h 9424512"/>
              <a:gd name="connsiteX7312" fmla="*/ 9017166 w 15162205"/>
              <a:gd name="connsiteY7312" fmla="*/ 1342938 h 9424512"/>
              <a:gd name="connsiteX7313" fmla="*/ 9097820 w 15162205"/>
              <a:gd name="connsiteY7313" fmla="*/ 1359068 h 9424512"/>
              <a:gd name="connsiteX7314" fmla="*/ 9146213 w 15162205"/>
              <a:gd name="connsiteY7314" fmla="*/ 1359068 h 9424512"/>
              <a:gd name="connsiteX7315" fmla="*/ 9234933 w 15162205"/>
              <a:gd name="connsiteY7315" fmla="*/ 1359068 h 9424512"/>
              <a:gd name="connsiteX7316" fmla="*/ 9372046 w 15162205"/>
              <a:gd name="connsiteY7316" fmla="*/ 1359068 h 9424512"/>
              <a:gd name="connsiteX7317" fmla="*/ 9404306 w 15162205"/>
              <a:gd name="connsiteY7317" fmla="*/ 1359068 h 9424512"/>
              <a:gd name="connsiteX7318" fmla="*/ 9420438 w 15162205"/>
              <a:gd name="connsiteY7318" fmla="*/ 1359068 h 9424512"/>
              <a:gd name="connsiteX7319" fmla="*/ 9452700 w 15162205"/>
              <a:gd name="connsiteY7319" fmla="*/ 1359068 h 9424512"/>
              <a:gd name="connsiteX7320" fmla="*/ 9614009 w 15162205"/>
              <a:gd name="connsiteY7320" fmla="*/ 1359068 h 9424512"/>
              <a:gd name="connsiteX7321" fmla="*/ 9743055 w 15162205"/>
              <a:gd name="connsiteY7321" fmla="*/ 1342938 h 9424512"/>
              <a:gd name="connsiteX7322" fmla="*/ 9726925 w 15162205"/>
              <a:gd name="connsiteY7322" fmla="*/ 1342938 h 9424512"/>
              <a:gd name="connsiteX7323" fmla="*/ 9710793 w 15162205"/>
              <a:gd name="connsiteY7323" fmla="*/ 1334871 h 9424512"/>
              <a:gd name="connsiteX7324" fmla="*/ 9694664 w 15162205"/>
              <a:gd name="connsiteY7324" fmla="*/ 1326807 h 9424512"/>
              <a:gd name="connsiteX7325" fmla="*/ 9670468 w 15162205"/>
              <a:gd name="connsiteY7325" fmla="*/ 1310675 h 9424512"/>
              <a:gd name="connsiteX7326" fmla="*/ 9662401 w 15162205"/>
              <a:gd name="connsiteY7326" fmla="*/ 1294546 h 9424512"/>
              <a:gd name="connsiteX7327" fmla="*/ 9743055 w 15162205"/>
              <a:gd name="connsiteY7327" fmla="*/ 1294546 h 9424512"/>
              <a:gd name="connsiteX7328" fmla="*/ 9799514 w 15162205"/>
              <a:gd name="connsiteY7328" fmla="*/ 1286479 h 9424512"/>
              <a:gd name="connsiteX7329" fmla="*/ 9823710 w 15162205"/>
              <a:gd name="connsiteY7329" fmla="*/ 1278414 h 9424512"/>
              <a:gd name="connsiteX7330" fmla="*/ 9839840 w 15162205"/>
              <a:gd name="connsiteY7330" fmla="*/ 1278414 h 9424512"/>
              <a:gd name="connsiteX7331" fmla="*/ 9920495 w 15162205"/>
              <a:gd name="connsiteY7331" fmla="*/ 1262283 h 9424512"/>
              <a:gd name="connsiteX7332" fmla="*/ 9920495 w 15162205"/>
              <a:gd name="connsiteY7332" fmla="*/ 1254218 h 9424512"/>
              <a:gd name="connsiteX7333" fmla="*/ 9936627 w 15162205"/>
              <a:gd name="connsiteY7333" fmla="*/ 1246154 h 9424512"/>
              <a:gd name="connsiteX7334" fmla="*/ 9928560 w 15162205"/>
              <a:gd name="connsiteY7334" fmla="*/ 1230020 h 9424512"/>
              <a:gd name="connsiteX7335" fmla="*/ 9920495 w 15162205"/>
              <a:gd name="connsiteY7335" fmla="*/ 1213891 h 9424512"/>
              <a:gd name="connsiteX7336" fmla="*/ 9952756 w 15162205"/>
              <a:gd name="connsiteY7336" fmla="*/ 1213891 h 9424512"/>
              <a:gd name="connsiteX7337" fmla="*/ 9985019 w 15162205"/>
              <a:gd name="connsiteY7337" fmla="*/ 1205825 h 9424512"/>
              <a:gd name="connsiteX7338" fmla="*/ 10017281 w 15162205"/>
              <a:gd name="connsiteY7338" fmla="*/ 1197760 h 9424512"/>
              <a:gd name="connsiteX7339" fmla="*/ 10049543 w 15162205"/>
              <a:gd name="connsiteY7339" fmla="*/ 1197760 h 9424512"/>
              <a:gd name="connsiteX7340" fmla="*/ 10049543 w 15162205"/>
              <a:gd name="connsiteY7340" fmla="*/ 1213891 h 9424512"/>
              <a:gd name="connsiteX7341" fmla="*/ 10065673 w 15162205"/>
              <a:gd name="connsiteY7341" fmla="*/ 1213891 h 9424512"/>
              <a:gd name="connsiteX7342" fmla="*/ 10081804 w 15162205"/>
              <a:gd name="connsiteY7342" fmla="*/ 1221955 h 9424512"/>
              <a:gd name="connsiteX7343" fmla="*/ 10081804 w 15162205"/>
              <a:gd name="connsiteY7343" fmla="*/ 1230020 h 9424512"/>
              <a:gd name="connsiteX7344" fmla="*/ 10146326 w 15162205"/>
              <a:gd name="connsiteY7344" fmla="*/ 1278414 h 9424512"/>
              <a:gd name="connsiteX7345" fmla="*/ 10162460 w 15162205"/>
              <a:gd name="connsiteY7345" fmla="*/ 1246154 h 9424512"/>
              <a:gd name="connsiteX7346" fmla="*/ 10162460 w 15162205"/>
              <a:gd name="connsiteY7346" fmla="*/ 1230020 h 9424512"/>
              <a:gd name="connsiteX7347" fmla="*/ 10307635 w 15162205"/>
              <a:gd name="connsiteY7347" fmla="*/ 1278414 h 9424512"/>
              <a:gd name="connsiteX7348" fmla="*/ 10323765 w 15162205"/>
              <a:gd name="connsiteY7348" fmla="*/ 1294546 h 9424512"/>
              <a:gd name="connsiteX7349" fmla="*/ 10267307 w 15162205"/>
              <a:gd name="connsiteY7349" fmla="*/ 1294546 h 9424512"/>
              <a:gd name="connsiteX7350" fmla="*/ 10194719 w 15162205"/>
              <a:gd name="connsiteY7350" fmla="*/ 1310675 h 9424512"/>
              <a:gd name="connsiteX7351" fmla="*/ 10154393 w 15162205"/>
              <a:gd name="connsiteY7351" fmla="*/ 1310675 h 9424512"/>
              <a:gd name="connsiteX7352" fmla="*/ 10162460 w 15162205"/>
              <a:gd name="connsiteY7352" fmla="*/ 1326807 h 9424512"/>
              <a:gd name="connsiteX7353" fmla="*/ 10210848 w 15162205"/>
              <a:gd name="connsiteY7353" fmla="*/ 1326807 h 9424512"/>
              <a:gd name="connsiteX7354" fmla="*/ 10243111 w 15162205"/>
              <a:gd name="connsiteY7354" fmla="*/ 1326807 h 9424512"/>
              <a:gd name="connsiteX7355" fmla="*/ 10275374 w 15162205"/>
              <a:gd name="connsiteY7355" fmla="*/ 1326807 h 9424512"/>
              <a:gd name="connsiteX7356" fmla="*/ 10307635 w 15162205"/>
              <a:gd name="connsiteY7356" fmla="*/ 1326807 h 9424512"/>
              <a:gd name="connsiteX7357" fmla="*/ 10347963 w 15162205"/>
              <a:gd name="connsiteY7357" fmla="*/ 1326807 h 9424512"/>
              <a:gd name="connsiteX7358" fmla="*/ 10388291 w 15162205"/>
              <a:gd name="connsiteY7358" fmla="*/ 1326807 h 9424512"/>
              <a:gd name="connsiteX7359" fmla="*/ 10436683 w 15162205"/>
              <a:gd name="connsiteY7359" fmla="*/ 1326807 h 9424512"/>
              <a:gd name="connsiteX7360" fmla="*/ 10452815 w 15162205"/>
              <a:gd name="connsiteY7360" fmla="*/ 1342938 h 9424512"/>
              <a:gd name="connsiteX7361" fmla="*/ 10404420 w 15162205"/>
              <a:gd name="connsiteY7361" fmla="*/ 1359068 h 9424512"/>
              <a:gd name="connsiteX7362" fmla="*/ 10436683 w 15162205"/>
              <a:gd name="connsiteY7362" fmla="*/ 1375201 h 9424512"/>
              <a:gd name="connsiteX7363" fmla="*/ 10533469 w 15162205"/>
              <a:gd name="connsiteY7363" fmla="*/ 1375201 h 9424512"/>
              <a:gd name="connsiteX7364" fmla="*/ 10517337 w 15162205"/>
              <a:gd name="connsiteY7364" fmla="*/ 1407461 h 9424512"/>
              <a:gd name="connsiteX7365" fmla="*/ 10501206 w 15162205"/>
              <a:gd name="connsiteY7365" fmla="*/ 1407461 h 9424512"/>
              <a:gd name="connsiteX7366" fmla="*/ 10477011 w 15162205"/>
              <a:gd name="connsiteY7366" fmla="*/ 1407461 h 9424512"/>
              <a:gd name="connsiteX7367" fmla="*/ 10420552 w 15162205"/>
              <a:gd name="connsiteY7367" fmla="*/ 1407461 h 9424512"/>
              <a:gd name="connsiteX7368" fmla="*/ 10372160 w 15162205"/>
              <a:gd name="connsiteY7368" fmla="*/ 1407461 h 9424512"/>
              <a:gd name="connsiteX7369" fmla="*/ 10356028 w 15162205"/>
              <a:gd name="connsiteY7369" fmla="*/ 1423592 h 9424512"/>
              <a:gd name="connsiteX7370" fmla="*/ 10372160 w 15162205"/>
              <a:gd name="connsiteY7370" fmla="*/ 1399396 h 9424512"/>
              <a:gd name="connsiteX7371" fmla="*/ 10291504 w 15162205"/>
              <a:gd name="connsiteY7371" fmla="*/ 1391329 h 9424512"/>
              <a:gd name="connsiteX7372" fmla="*/ 10226982 w 15162205"/>
              <a:gd name="connsiteY7372" fmla="*/ 1407461 h 9424512"/>
              <a:gd name="connsiteX7373" fmla="*/ 10275374 w 15162205"/>
              <a:gd name="connsiteY7373" fmla="*/ 1423592 h 9424512"/>
              <a:gd name="connsiteX7374" fmla="*/ 10323765 w 15162205"/>
              <a:gd name="connsiteY7374" fmla="*/ 1439723 h 9424512"/>
              <a:gd name="connsiteX7375" fmla="*/ 10356028 w 15162205"/>
              <a:gd name="connsiteY7375" fmla="*/ 1471984 h 9424512"/>
              <a:gd name="connsiteX7376" fmla="*/ 10372160 w 15162205"/>
              <a:gd name="connsiteY7376" fmla="*/ 1471984 h 9424512"/>
              <a:gd name="connsiteX7377" fmla="*/ 10452815 w 15162205"/>
              <a:gd name="connsiteY7377" fmla="*/ 1488116 h 9424512"/>
              <a:gd name="connsiteX7378" fmla="*/ 10493141 w 15162205"/>
              <a:gd name="connsiteY7378" fmla="*/ 1488116 h 9424512"/>
              <a:gd name="connsiteX7379" fmla="*/ 10517337 w 15162205"/>
              <a:gd name="connsiteY7379" fmla="*/ 1488116 h 9424512"/>
              <a:gd name="connsiteX7380" fmla="*/ 10533469 w 15162205"/>
              <a:gd name="connsiteY7380" fmla="*/ 1488116 h 9424512"/>
              <a:gd name="connsiteX7381" fmla="*/ 10533469 w 15162205"/>
              <a:gd name="connsiteY7381" fmla="*/ 1471984 h 9424512"/>
              <a:gd name="connsiteX7382" fmla="*/ 10468944 w 15162205"/>
              <a:gd name="connsiteY7382" fmla="*/ 1455855 h 9424512"/>
              <a:gd name="connsiteX7383" fmla="*/ 10452815 w 15162205"/>
              <a:gd name="connsiteY7383" fmla="*/ 1439723 h 9424512"/>
              <a:gd name="connsiteX7384" fmla="*/ 10477011 w 15162205"/>
              <a:gd name="connsiteY7384" fmla="*/ 1439723 h 9424512"/>
              <a:gd name="connsiteX7385" fmla="*/ 10533469 w 15162205"/>
              <a:gd name="connsiteY7385" fmla="*/ 1439723 h 9424512"/>
              <a:gd name="connsiteX7386" fmla="*/ 10557665 w 15162205"/>
              <a:gd name="connsiteY7386" fmla="*/ 1431659 h 9424512"/>
              <a:gd name="connsiteX7387" fmla="*/ 10565729 w 15162205"/>
              <a:gd name="connsiteY7387" fmla="*/ 1423592 h 9424512"/>
              <a:gd name="connsiteX7388" fmla="*/ 10581861 w 15162205"/>
              <a:gd name="connsiteY7388" fmla="*/ 1407461 h 9424512"/>
              <a:gd name="connsiteX7389" fmla="*/ 10581861 w 15162205"/>
              <a:gd name="connsiteY7389" fmla="*/ 1375201 h 9424512"/>
              <a:gd name="connsiteX7390" fmla="*/ 10565729 w 15162205"/>
              <a:gd name="connsiteY7390" fmla="*/ 1342938 h 9424512"/>
              <a:gd name="connsiteX7391" fmla="*/ 10533469 w 15162205"/>
              <a:gd name="connsiteY7391" fmla="*/ 1342938 h 9424512"/>
              <a:gd name="connsiteX7392" fmla="*/ 10565729 w 15162205"/>
              <a:gd name="connsiteY7392" fmla="*/ 1326807 h 9424512"/>
              <a:gd name="connsiteX7393" fmla="*/ 10614122 w 15162205"/>
              <a:gd name="connsiteY7393" fmla="*/ 1342938 h 9424512"/>
              <a:gd name="connsiteX7394" fmla="*/ 10614122 w 15162205"/>
              <a:gd name="connsiteY7394" fmla="*/ 1359068 h 9424512"/>
              <a:gd name="connsiteX7395" fmla="*/ 10630253 w 15162205"/>
              <a:gd name="connsiteY7395" fmla="*/ 1367133 h 9424512"/>
              <a:gd name="connsiteX7396" fmla="*/ 10630253 w 15162205"/>
              <a:gd name="connsiteY7396" fmla="*/ 1391329 h 9424512"/>
              <a:gd name="connsiteX7397" fmla="*/ 10614122 w 15162205"/>
              <a:gd name="connsiteY7397" fmla="*/ 1439723 h 9424512"/>
              <a:gd name="connsiteX7398" fmla="*/ 10630253 w 15162205"/>
              <a:gd name="connsiteY7398" fmla="*/ 1471984 h 9424512"/>
              <a:gd name="connsiteX7399" fmla="*/ 10678644 w 15162205"/>
              <a:gd name="connsiteY7399" fmla="*/ 1471984 h 9424512"/>
              <a:gd name="connsiteX7400" fmla="*/ 10799628 w 15162205"/>
              <a:gd name="connsiteY7400" fmla="*/ 1455855 h 9424512"/>
              <a:gd name="connsiteX7401" fmla="*/ 10823824 w 15162205"/>
              <a:gd name="connsiteY7401" fmla="*/ 1439723 h 9424512"/>
              <a:gd name="connsiteX7402" fmla="*/ 10823824 w 15162205"/>
              <a:gd name="connsiteY7402" fmla="*/ 1407461 h 9424512"/>
              <a:gd name="connsiteX7403" fmla="*/ 10856087 w 15162205"/>
              <a:gd name="connsiteY7403" fmla="*/ 1407461 h 9424512"/>
              <a:gd name="connsiteX7404" fmla="*/ 10856087 w 15162205"/>
              <a:gd name="connsiteY7404" fmla="*/ 1423592 h 9424512"/>
              <a:gd name="connsiteX7405" fmla="*/ 10856087 w 15162205"/>
              <a:gd name="connsiteY7405" fmla="*/ 1455855 h 9424512"/>
              <a:gd name="connsiteX7406" fmla="*/ 10839953 w 15162205"/>
              <a:gd name="connsiteY7406" fmla="*/ 1463920 h 9424512"/>
              <a:gd name="connsiteX7407" fmla="*/ 10856087 w 15162205"/>
              <a:gd name="connsiteY7407" fmla="*/ 1471984 h 9424512"/>
              <a:gd name="connsiteX7408" fmla="*/ 10880283 w 15162205"/>
              <a:gd name="connsiteY7408" fmla="*/ 1488116 h 9424512"/>
              <a:gd name="connsiteX7409" fmla="*/ 10936740 w 15162205"/>
              <a:gd name="connsiteY7409" fmla="*/ 1496180 h 9424512"/>
              <a:gd name="connsiteX7410" fmla="*/ 10993198 w 15162205"/>
              <a:gd name="connsiteY7410" fmla="*/ 1480051 h 9424512"/>
              <a:gd name="connsiteX7411" fmla="*/ 11017396 w 15162205"/>
              <a:gd name="connsiteY7411" fmla="*/ 1471984 h 9424512"/>
              <a:gd name="connsiteX7412" fmla="*/ 11033525 w 15162205"/>
              <a:gd name="connsiteY7412" fmla="*/ 1471984 h 9424512"/>
              <a:gd name="connsiteX7413" fmla="*/ 11130311 w 15162205"/>
              <a:gd name="connsiteY7413" fmla="*/ 1439723 h 9424512"/>
              <a:gd name="connsiteX7414" fmla="*/ 11130311 w 15162205"/>
              <a:gd name="connsiteY7414" fmla="*/ 1407461 h 9424512"/>
              <a:gd name="connsiteX7415" fmla="*/ 11114179 w 15162205"/>
              <a:gd name="connsiteY7415" fmla="*/ 1391329 h 9424512"/>
              <a:gd name="connsiteX7416" fmla="*/ 11130311 w 15162205"/>
              <a:gd name="connsiteY7416" fmla="*/ 1391329 h 9424512"/>
              <a:gd name="connsiteX7417" fmla="*/ 11146442 w 15162205"/>
              <a:gd name="connsiteY7417" fmla="*/ 1375201 h 9424512"/>
              <a:gd name="connsiteX7418" fmla="*/ 11162571 w 15162205"/>
              <a:gd name="connsiteY7418" fmla="*/ 1359068 h 9424512"/>
              <a:gd name="connsiteX7419" fmla="*/ 11194834 w 15162205"/>
              <a:gd name="connsiteY7419" fmla="*/ 1359068 h 9424512"/>
              <a:gd name="connsiteX7420" fmla="*/ 11259357 w 15162205"/>
              <a:gd name="connsiteY7420" fmla="*/ 1359068 h 9424512"/>
              <a:gd name="connsiteX7421" fmla="*/ 11259357 w 15162205"/>
              <a:gd name="connsiteY7421" fmla="*/ 1375201 h 9424512"/>
              <a:gd name="connsiteX7422" fmla="*/ 11275488 w 15162205"/>
              <a:gd name="connsiteY7422" fmla="*/ 1375201 h 9424512"/>
              <a:gd name="connsiteX7423" fmla="*/ 11275488 w 15162205"/>
              <a:gd name="connsiteY7423" fmla="*/ 1391329 h 9424512"/>
              <a:gd name="connsiteX7424" fmla="*/ 11275488 w 15162205"/>
              <a:gd name="connsiteY7424" fmla="*/ 1407461 h 9424512"/>
              <a:gd name="connsiteX7425" fmla="*/ 11275488 w 15162205"/>
              <a:gd name="connsiteY7425" fmla="*/ 1423592 h 9424512"/>
              <a:gd name="connsiteX7426" fmla="*/ 11291620 w 15162205"/>
              <a:gd name="connsiteY7426" fmla="*/ 1407461 h 9424512"/>
              <a:gd name="connsiteX7427" fmla="*/ 11299684 w 15162205"/>
              <a:gd name="connsiteY7427" fmla="*/ 1391329 h 9424512"/>
              <a:gd name="connsiteX7428" fmla="*/ 11307749 w 15162205"/>
              <a:gd name="connsiteY7428" fmla="*/ 1415525 h 9424512"/>
              <a:gd name="connsiteX7429" fmla="*/ 11275488 w 15162205"/>
              <a:gd name="connsiteY7429" fmla="*/ 1455855 h 9424512"/>
              <a:gd name="connsiteX7430" fmla="*/ 11202899 w 15162205"/>
              <a:gd name="connsiteY7430" fmla="*/ 1447788 h 9424512"/>
              <a:gd name="connsiteX7431" fmla="*/ 11178705 w 15162205"/>
              <a:gd name="connsiteY7431" fmla="*/ 1423592 h 9424512"/>
              <a:gd name="connsiteX7432" fmla="*/ 11170638 w 15162205"/>
              <a:gd name="connsiteY7432" fmla="*/ 1407461 h 9424512"/>
              <a:gd name="connsiteX7433" fmla="*/ 11162571 w 15162205"/>
              <a:gd name="connsiteY7433" fmla="*/ 1407461 h 9424512"/>
              <a:gd name="connsiteX7434" fmla="*/ 11162571 w 15162205"/>
              <a:gd name="connsiteY7434" fmla="*/ 1415525 h 9424512"/>
              <a:gd name="connsiteX7435" fmla="*/ 11162571 w 15162205"/>
              <a:gd name="connsiteY7435" fmla="*/ 1439723 h 9424512"/>
              <a:gd name="connsiteX7436" fmla="*/ 11162571 w 15162205"/>
              <a:gd name="connsiteY7436" fmla="*/ 1471984 h 9424512"/>
              <a:gd name="connsiteX7437" fmla="*/ 11186770 w 15162205"/>
              <a:gd name="connsiteY7437" fmla="*/ 1471984 h 9424512"/>
              <a:gd name="connsiteX7438" fmla="*/ 11210966 w 15162205"/>
              <a:gd name="connsiteY7438" fmla="*/ 1471984 h 9424512"/>
              <a:gd name="connsiteX7439" fmla="*/ 11098049 w 15162205"/>
              <a:gd name="connsiteY7439" fmla="*/ 1520377 h 9424512"/>
              <a:gd name="connsiteX7440" fmla="*/ 11041590 w 15162205"/>
              <a:gd name="connsiteY7440" fmla="*/ 1520377 h 9424512"/>
              <a:gd name="connsiteX7441" fmla="*/ 11017396 w 15162205"/>
              <a:gd name="connsiteY7441" fmla="*/ 1536509 h 9424512"/>
              <a:gd name="connsiteX7442" fmla="*/ 11021426 w 15162205"/>
              <a:gd name="connsiteY7442" fmla="*/ 1536509 h 9424512"/>
              <a:gd name="connsiteX7443" fmla="*/ 11065787 w 15162205"/>
              <a:gd name="connsiteY7443" fmla="*/ 1536509 h 9424512"/>
              <a:gd name="connsiteX7444" fmla="*/ 11178705 w 15162205"/>
              <a:gd name="connsiteY7444" fmla="*/ 1528442 h 9424512"/>
              <a:gd name="connsiteX7445" fmla="*/ 11259357 w 15162205"/>
              <a:gd name="connsiteY7445" fmla="*/ 1512314 h 9424512"/>
              <a:gd name="connsiteX7446" fmla="*/ 11291620 w 15162205"/>
              <a:gd name="connsiteY7446" fmla="*/ 1504246 h 9424512"/>
              <a:gd name="connsiteX7447" fmla="*/ 11307749 w 15162205"/>
              <a:gd name="connsiteY7447" fmla="*/ 1488116 h 9424512"/>
              <a:gd name="connsiteX7448" fmla="*/ 11323880 w 15162205"/>
              <a:gd name="connsiteY7448" fmla="*/ 1488116 h 9424512"/>
              <a:gd name="connsiteX7449" fmla="*/ 11404536 w 15162205"/>
              <a:gd name="connsiteY7449" fmla="*/ 1504246 h 9424512"/>
              <a:gd name="connsiteX7450" fmla="*/ 11517451 w 15162205"/>
              <a:gd name="connsiteY7450" fmla="*/ 1471984 h 9424512"/>
              <a:gd name="connsiteX7451" fmla="*/ 11533583 w 15162205"/>
              <a:gd name="connsiteY7451" fmla="*/ 1455855 h 9424512"/>
              <a:gd name="connsiteX7452" fmla="*/ 11541647 w 15162205"/>
              <a:gd name="connsiteY7452" fmla="*/ 1439723 h 9424512"/>
              <a:gd name="connsiteX7453" fmla="*/ 11549714 w 15162205"/>
              <a:gd name="connsiteY7453" fmla="*/ 1439723 h 9424512"/>
              <a:gd name="connsiteX7454" fmla="*/ 11565845 w 15162205"/>
              <a:gd name="connsiteY7454" fmla="*/ 1439723 h 9424512"/>
              <a:gd name="connsiteX7455" fmla="*/ 11614238 w 15162205"/>
              <a:gd name="connsiteY7455" fmla="*/ 1423592 h 9424512"/>
              <a:gd name="connsiteX7456" fmla="*/ 11630367 w 15162205"/>
              <a:gd name="connsiteY7456" fmla="*/ 1391329 h 9424512"/>
              <a:gd name="connsiteX7457" fmla="*/ 11581975 w 15162205"/>
              <a:gd name="connsiteY7457" fmla="*/ 1391329 h 9424512"/>
              <a:gd name="connsiteX7458" fmla="*/ 11549714 w 15162205"/>
              <a:gd name="connsiteY7458" fmla="*/ 1375201 h 9424512"/>
              <a:gd name="connsiteX7459" fmla="*/ 11501322 w 15162205"/>
              <a:gd name="connsiteY7459" fmla="*/ 1342938 h 9424512"/>
              <a:gd name="connsiteX7460" fmla="*/ 11452929 w 15162205"/>
              <a:gd name="connsiteY7460" fmla="*/ 1342938 h 9424512"/>
              <a:gd name="connsiteX7461" fmla="*/ 11469058 w 15162205"/>
              <a:gd name="connsiteY7461" fmla="*/ 1326807 h 9424512"/>
              <a:gd name="connsiteX7462" fmla="*/ 11323880 w 15162205"/>
              <a:gd name="connsiteY7462" fmla="*/ 1246154 h 9424512"/>
              <a:gd name="connsiteX7463" fmla="*/ 11299684 w 15162205"/>
              <a:gd name="connsiteY7463" fmla="*/ 1246154 h 9424512"/>
              <a:gd name="connsiteX7464" fmla="*/ 11275488 w 15162205"/>
              <a:gd name="connsiteY7464" fmla="*/ 1230020 h 9424512"/>
              <a:gd name="connsiteX7465" fmla="*/ 11340013 w 15162205"/>
              <a:gd name="connsiteY7465" fmla="*/ 1230020 h 9424512"/>
              <a:gd name="connsiteX7466" fmla="*/ 11372275 w 15162205"/>
              <a:gd name="connsiteY7466" fmla="*/ 1230020 h 9424512"/>
              <a:gd name="connsiteX7467" fmla="*/ 11388405 w 15162205"/>
              <a:gd name="connsiteY7467" fmla="*/ 1246154 h 9424512"/>
              <a:gd name="connsiteX7468" fmla="*/ 11452929 w 15162205"/>
              <a:gd name="connsiteY7468" fmla="*/ 1262283 h 9424512"/>
              <a:gd name="connsiteX7469" fmla="*/ 11485192 w 15162205"/>
              <a:gd name="connsiteY7469" fmla="*/ 1246154 h 9424512"/>
              <a:gd name="connsiteX7470" fmla="*/ 11485192 w 15162205"/>
              <a:gd name="connsiteY7470" fmla="*/ 1230020 h 9424512"/>
              <a:gd name="connsiteX7471" fmla="*/ 11581975 w 15162205"/>
              <a:gd name="connsiteY7471" fmla="*/ 1294546 h 9424512"/>
              <a:gd name="connsiteX7472" fmla="*/ 11598106 w 15162205"/>
              <a:gd name="connsiteY7472" fmla="*/ 1310675 h 9424512"/>
              <a:gd name="connsiteX7473" fmla="*/ 11630367 w 15162205"/>
              <a:gd name="connsiteY7473" fmla="*/ 1326807 h 9424512"/>
              <a:gd name="connsiteX7474" fmla="*/ 11646501 w 15162205"/>
              <a:gd name="connsiteY7474" fmla="*/ 1342938 h 9424512"/>
              <a:gd name="connsiteX7475" fmla="*/ 11727153 w 15162205"/>
              <a:gd name="connsiteY7475" fmla="*/ 1391329 h 9424512"/>
              <a:gd name="connsiteX7476" fmla="*/ 11775547 w 15162205"/>
              <a:gd name="connsiteY7476" fmla="*/ 1375201 h 9424512"/>
              <a:gd name="connsiteX7477" fmla="*/ 11807809 w 15162205"/>
              <a:gd name="connsiteY7477" fmla="*/ 1391329 h 9424512"/>
              <a:gd name="connsiteX7478" fmla="*/ 11823939 w 15162205"/>
              <a:gd name="connsiteY7478" fmla="*/ 1415525 h 9424512"/>
              <a:gd name="connsiteX7479" fmla="*/ 11856201 w 15162205"/>
              <a:gd name="connsiteY7479" fmla="*/ 1423592 h 9424512"/>
              <a:gd name="connsiteX7480" fmla="*/ 11888462 w 15162205"/>
              <a:gd name="connsiteY7480" fmla="*/ 1407461 h 9424512"/>
              <a:gd name="connsiteX7481" fmla="*/ 11904593 w 15162205"/>
              <a:gd name="connsiteY7481" fmla="*/ 1375201 h 9424512"/>
              <a:gd name="connsiteX7482" fmla="*/ 11952985 w 15162205"/>
              <a:gd name="connsiteY7482" fmla="*/ 1391329 h 9424512"/>
              <a:gd name="connsiteX7483" fmla="*/ 11985247 w 15162205"/>
              <a:gd name="connsiteY7483" fmla="*/ 1407461 h 9424512"/>
              <a:gd name="connsiteX7484" fmla="*/ 12017510 w 15162205"/>
              <a:gd name="connsiteY7484" fmla="*/ 1439723 h 9424512"/>
              <a:gd name="connsiteX7485" fmla="*/ 12025577 w 15162205"/>
              <a:gd name="connsiteY7485" fmla="*/ 1471984 h 9424512"/>
              <a:gd name="connsiteX7486" fmla="*/ 12009443 w 15162205"/>
              <a:gd name="connsiteY7486" fmla="*/ 1488116 h 9424512"/>
              <a:gd name="connsiteX7487" fmla="*/ 12001379 w 15162205"/>
              <a:gd name="connsiteY7487" fmla="*/ 1512314 h 9424512"/>
              <a:gd name="connsiteX7488" fmla="*/ 12033641 w 15162205"/>
              <a:gd name="connsiteY7488" fmla="*/ 1520377 h 9424512"/>
              <a:gd name="connsiteX7489" fmla="*/ 12065902 w 15162205"/>
              <a:gd name="connsiteY7489" fmla="*/ 1504246 h 9424512"/>
              <a:gd name="connsiteX7490" fmla="*/ 12090098 w 15162205"/>
              <a:gd name="connsiteY7490" fmla="*/ 1504246 h 9424512"/>
              <a:gd name="connsiteX7491" fmla="*/ 12098163 w 15162205"/>
              <a:gd name="connsiteY7491" fmla="*/ 1488116 h 9424512"/>
              <a:gd name="connsiteX7492" fmla="*/ 12114294 w 15162205"/>
              <a:gd name="connsiteY7492" fmla="*/ 1488116 h 9424512"/>
              <a:gd name="connsiteX7493" fmla="*/ 12146556 w 15162205"/>
              <a:gd name="connsiteY7493" fmla="*/ 1488116 h 9424512"/>
              <a:gd name="connsiteX7494" fmla="*/ 12154622 w 15162205"/>
              <a:gd name="connsiteY7494" fmla="*/ 1520377 h 9424512"/>
              <a:gd name="connsiteX7495" fmla="*/ 12178819 w 15162205"/>
              <a:gd name="connsiteY7495" fmla="*/ 1568770 h 9424512"/>
              <a:gd name="connsiteX7496" fmla="*/ 12211080 w 15162205"/>
              <a:gd name="connsiteY7496" fmla="*/ 1552638 h 9424512"/>
              <a:gd name="connsiteX7497" fmla="*/ 12243343 w 15162205"/>
              <a:gd name="connsiteY7497" fmla="*/ 1504246 h 9424512"/>
              <a:gd name="connsiteX7498" fmla="*/ 12259472 w 15162205"/>
              <a:gd name="connsiteY7498" fmla="*/ 1504246 h 9424512"/>
              <a:gd name="connsiteX7499" fmla="*/ 12291736 w 15162205"/>
              <a:gd name="connsiteY7499" fmla="*/ 1520377 h 9424512"/>
              <a:gd name="connsiteX7500" fmla="*/ 12307865 w 15162205"/>
              <a:gd name="connsiteY7500" fmla="*/ 1552638 h 9424512"/>
              <a:gd name="connsiteX7501" fmla="*/ 12291736 w 15162205"/>
              <a:gd name="connsiteY7501" fmla="*/ 1576834 h 9424512"/>
              <a:gd name="connsiteX7502" fmla="*/ 12307865 w 15162205"/>
              <a:gd name="connsiteY7502" fmla="*/ 1584901 h 9424512"/>
              <a:gd name="connsiteX7503" fmla="*/ 12332061 w 15162205"/>
              <a:gd name="connsiteY7503" fmla="*/ 1601033 h 9424512"/>
              <a:gd name="connsiteX7504" fmla="*/ 12372389 w 15162205"/>
              <a:gd name="connsiteY7504" fmla="*/ 1592968 h 9424512"/>
              <a:gd name="connsiteX7505" fmla="*/ 12404652 w 15162205"/>
              <a:gd name="connsiteY7505" fmla="*/ 1617164 h 9424512"/>
              <a:gd name="connsiteX7506" fmla="*/ 12453043 w 15162205"/>
              <a:gd name="connsiteY7506" fmla="*/ 1617164 h 9424512"/>
              <a:gd name="connsiteX7507" fmla="*/ 12485306 w 15162205"/>
              <a:gd name="connsiteY7507" fmla="*/ 1617164 h 9424512"/>
              <a:gd name="connsiteX7508" fmla="*/ 12493370 w 15162205"/>
              <a:gd name="connsiteY7508" fmla="*/ 1641359 h 9424512"/>
              <a:gd name="connsiteX7509" fmla="*/ 12501437 w 15162205"/>
              <a:gd name="connsiteY7509" fmla="*/ 1649425 h 9424512"/>
              <a:gd name="connsiteX7510" fmla="*/ 12517567 w 15162205"/>
              <a:gd name="connsiteY7510" fmla="*/ 1681687 h 9424512"/>
              <a:gd name="connsiteX7511" fmla="*/ 12549828 w 15162205"/>
              <a:gd name="connsiteY7511" fmla="*/ 1665555 h 9424512"/>
              <a:gd name="connsiteX7512" fmla="*/ 12582090 w 15162205"/>
              <a:gd name="connsiteY7512" fmla="*/ 1665555 h 9424512"/>
              <a:gd name="connsiteX7513" fmla="*/ 12598223 w 15162205"/>
              <a:gd name="connsiteY7513" fmla="*/ 1665555 h 9424512"/>
              <a:gd name="connsiteX7514" fmla="*/ 12614352 w 15162205"/>
              <a:gd name="connsiteY7514" fmla="*/ 1665555 h 9424512"/>
              <a:gd name="connsiteX7515" fmla="*/ 12630483 w 15162205"/>
              <a:gd name="connsiteY7515" fmla="*/ 1681687 h 9424512"/>
              <a:gd name="connsiteX7516" fmla="*/ 12646615 w 15162205"/>
              <a:gd name="connsiteY7516" fmla="*/ 1697818 h 9424512"/>
              <a:gd name="connsiteX7517" fmla="*/ 12646615 w 15162205"/>
              <a:gd name="connsiteY7517" fmla="*/ 1713947 h 9424512"/>
              <a:gd name="connsiteX7518" fmla="*/ 12654682 w 15162205"/>
              <a:gd name="connsiteY7518" fmla="*/ 1697818 h 9424512"/>
              <a:gd name="connsiteX7519" fmla="*/ 12678876 w 15162205"/>
              <a:gd name="connsiteY7519" fmla="*/ 1681687 h 9424512"/>
              <a:gd name="connsiteX7520" fmla="*/ 12678876 w 15162205"/>
              <a:gd name="connsiteY7520" fmla="*/ 1697818 h 9424512"/>
              <a:gd name="connsiteX7521" fmla="*/ 12695007 w 15162205"/>
              <a:gd name="connsiteY7521" fmla="*/ 1730079 h 9424512"/>
              <a:gd name="connsiteX7522" fmla="*/ 12727269 w 15162205"/>
              <a:gd name="connsiteY7522" fmla="*/ 1746210 h 9424512"/>
              <a:gd name="connsiteX7523" fmla="*/ 12775661 w 15162205"/>
              <a:gd name="connsiteY7523" fmla="*/ 1746210 h 9424512"/>
              <a:gd name="connsiteX7524" fmla="*/ 12791790 w 15162205"/>
              <a:gd name="connsiteY7524" fmla="*/ 1746210 h 9424512"/>
              <a:gd name="connsiteX7525" fmla="*/ 12807924 w 15162205"/>
              <a:gd name="connsiteY7525" fmla="*/ 1754275 h 9424512"/>
              <a:gd name="connsiteX7526" fmla="*/ 12840185 w 15162205"/>
              <a:gd name="connsiteY7526" fmla="*/ 1762342 h 9424512"/>
              <a:gd name="connsiteX7527" fmla="*/ 12856316 w 15162205"/>
              <a:gd name="connsiteY7527" fmla="*/ 1762342 h 9424512"/>
              <a:gd name="connsiteX7528" fmla="*/ 12872446 w 15162205"/>
              <a:gd name="connsiteY7528" fmla="*/ 1762342 h 9424512"/>
              <a:gd name="connsiteX7529" fmla="*/ 12872446 w 15162205"/>
              <a:gd name="connsiteY7529" fmla="*/ 1794601 h 9424512"/>
              <a:gd name="connsiteX7530" fmla="*/ 12904707 w 15162205"/>
              <a:gd name="connsiteY7530" fmla="*/ 1778473 h 9424512"/>
              <a:gd name="connsiteX7531" fmla="*/ 12936970 w 15162205"/>
              <a:gd name="connsiteY7531" fmla="*/ 1762342 h 9424512"/>
              <a:gd name="connsiteX7532" fmla="*/ 12936970 w 15162205"/>
              <a:gd name="connsiteY7532" fmla="*/ 1778473 h 9424512"/>
              <a:gd name="connsiteX7533" fmla="*/ 12953102 w 15162205"/>
              <a:gd name="connsiteY7533" fmla="*/ 1810734 h 9424512"/>
              <a:gd name="connsiteX7534" fmla="*/ 13001494 w 15162205"/>
              <a:gd name="connsiteY7534" fmla="*/ 1826864 h 9424512"/>
              <a:gd name="connsiteX7535" fmla="*/ 13057952 w 15162205"/>
              <a:gd name="connsiteY7535" fmla="*/ 1851060 h 9424512"/>
              <a:gd name="connsiteX7536" fmla="*/ 13090212 w 15162205"/>
              <a:gd name="connsiteY7536" fmla="*/ 1859127 h 9424512"/>
              <a:gd name="connsiteX7537" fmla="*/ 13114411 w 15162205"/>
              <a:gd name="connsiteY7537" fmla="*/ 1859127 h 9424512"/>
              <a:gd name="connsiteX7538" fmla="*/ 13114411 w 15162205"/>
              <a:gd name="connsiteY7538" fmla="*/ 1875256 h 9424512"/>
              <a:gd name="connsiteX7539" fmla="*/ 13130542 w 15162205"/>
              <a:gd name="connsiteY7539" fmla="*/ 1875256 h 9424512"/>
              <a:gd name="connsiteX7540" fmla="*/ 13178933 w 15162205"/>
              <a:gd name="connsiteY7540" fmla="*/ 1891388 h 9424512"/>
              <a:gd name="connsiteX7541" fmla="*/ 13243457 w 15162205"/>
              <a:gd name="connsiteY7541" fmla="*/ 1899455 h 9424512"/>
              <a:gd name="connsiteX7542" fmla="*/ 13291849 w 15162205"/>
              <a:gd name="connsiteY7542" fmla="*/ 1907519 h 9424512"/>
              <a:gd name="connsiteX7543" fmla="*/ 13420897 w 15162205"/>
              <a:gd name="connsiteY7543" fmla="*/ 1907519 h 9424512"/>
              <a:gd name="connsiteX7544" fmla="*/ 13437029 w 15162205"/>
              <a:gd name="connsiteY7544" fmla="*/ 1923651 h 9424512"/>
              <a:gd name="connsiteX7545" fmla="*/ 13469290 w 15162205"/>
              <a:gd name="connsiteY7545" fmla="*/ 1955910 h 9424512"/>
              <a:gd name="connsiteX7546" fmla="*/ 13485420 w 15162205"/>
              <a:gd name="connsiteY7546" fmla="*/ 1972043 h 9424512"/>
              <a:gd name="connsiteX7547" fmla="*/ 13485420 w 15162205"/>
              <a:gd name="connsiteY7547" fmla="*/ 1923651 h 9424512"/>
              <a:gd name="connsiteX7548" fmla="*/ 13469290 w 15162205"/>
              <a:gd name="connsiteY7548" fmla="*/ 1891388 h 9424512"/>
              <a:gd name="connsiteX7549" fmla="*/ 13517683 w 15162205"/>
              <a:gd name="connsiteY7549" fmla="*/ 1972043 h 9424512"/>
              <a:gd name="connsiteX7550" fmla="*/ 13558010 w 15162205"/>
              <a:gd name="connsiteY7550" fmla="*/ 2012369 h 9424512"/>
              <a:gd name="connsiteX7551" fmla="*/ 13630599 w 15162205"/>
              <a:gd name="connsiteY7551" fmla="*/ 2084960 h 9424512"/>
              <a:gd name="connsiteX7552" fmla="*/ 13662861 w 15162205"/>
              <a:gd name="connsiteY7552" fmla="*/ 2117221 h 9424512"/>
              <a:gd name="connsiteX7553" fmla="*/ 13695121 w 15162205"/>
              <a:gd name="connsiteY7553" fmla="*/ 2149482 h 9424512"/>
              <a:gd name="connsiteX7554" fmla="*/ 13735449 w 15162205"/>
              <a:gd name="connsiteY7554" fmla="*/ 2197875 h 9424512"/>
              <a:gd name="connsiteX7555" fmla="*/ 13775777 w 15162205"/>
              <a:gd name="connsiteY7555" fmla="*/ 2270464 h 9424512"/>
              <a:gd name="connsiteX7556" fmla="*/ 13791909 w 15162205"/>
              <a:gd name="connsiteY7556" fmla="*/ 2343052 h 9424512"/>
              <a:gd name="connsiteX7557" fmla="*/ 13816105 w 15162205"/>
              <a:gd name="connsiteY7557" fmla="*/ 2423706 h 9424512"/>
              <a:gd name="connsiteX7558" fmla="*/ 13832233 w 15162205"/>
              <a:gd name="connsiteY7558" fmla="*/ 2455969 h 9424512"/>
              <a:gd name="connsiteX7559" fmla="*/ 13872561 w 15162205"/>
              <a:gd name="connsiteY7559" fmla="*/ 2455969 h 9424512"/>
              <a:gd name="connsiteX7560" fmla="*/ 13872561 w 15162205"/>
              <a:gd name="connsiteY7560" fmla="*/ 2439839 h 9424512"/>
              <a:gd name="connsiteX7561" fmla="*/ 13888693 w 15162205"/>
              <a:gd name="connsiteY7561" fmla="*/ 2439839 h 9424512"/>
              <a:gd name="connsiteX7562" fmla="*/ 13937085 w 15162205"/>
              <a:gd name="connsiteY7562" fmla="*/ 2407577 h 9424512"/>
              <a:gd name="connsiteX7563" fmla="*/ 13953217 w 15162205"/>
              <a:gd name="connsiteY7563" fmla="*/ 2375315 h 9424512"/>
              <a:gd name="connsiteX7564" fmla="*/ 13937085 w 15162205"/>
              <a:gd name="connsiteY7564" fmla="*/ 2294660 h 9424512"/>
              <a:gd name="connsiteX7565" fmla="*/ 13912889 w 15162205"/>
              <a:gd name="connsiteY7565" fmla="*/ 2230136 h 9424512"/>
              <a:gd name="connsiteX7566" fmla="*/ 13888693 w 15162205"/>
              <a:gd name="connsiteY7566" fmla="*/ 2197875 h 9424512"/>
              <a:gd name="connsiteX7567" fmla="*/ 13856429 w 15162205"/>
              <a:gd name="connsiteY7567" fmla="*/ 2149482 h 9424512"/>
              <a:gd name="connsiteX7568" fmla="*/ 13880625 w 15162205"/>
              <a:gd name="connsiteY7568" fmla="*/ 2149482 h 9424512"/>
              <a:gd name="connsiteX7569" fmla="*/ 13937085 w 15162205"/>
              <a:gd name="connsiteY7569" fmla="*/ 2214006 h 9424512"/>
              <a:gd name="connsiteX7570" fmla="*/ 13985481 w 15162205"/>
              <a:gd name="connsiteY7570" fmla="*/ 2302727 h 9424512"/>
              <a:gd name="connsiteX7571" fmla="*/ 14001609 w 15162205"/>
              <a:gd name="connsiteY7571" fmla="*/ 2423706 h 9424512"/>
              <a:gd name="connsiteX7572" fmla="*/ 13985481 w 15162205"/>
              <a:gd name="connsiteY7572" fmla="*/ 2504361 h 9424512"/>
              <a:gd name="connsiteX7573" fmla="*/ 13904825 w 15162205"/>
              <a:gd name="connsiteY7573" fmla="*/ 2520493 h 9424512"/>
              <a:gd name="connsiteX7574" fmla="*/ 13840301 w 15162205"/>
              <a:gd name="connsiteY7574" fmla="*/ 2536624 h 9424512"/>
              <a:gd name="connsiteX7575" fmla="*/ 13864497 w 15162205"/>
              <a:gd name="connsiteY7575" fmla="*/ 2601147 h 9424512"/>
              <a:gd name="connsiteX7576" fmla="*/ 13880625 w 15162205"/>
              <a:gd name="connsiteY7576" fmla="*/ 2649539 h 9424512"/>
              <a:gd name="connsiteX7577" fmla="*/ 13888693 w 15162205"/>
              <a:gd name="connsiteY7577" fmla="*/ 2649539 h 9424512"/>
              <a:gd name="connsiteX7578" fmla="*/ 13880625 w 15162205"/>
              <a:gd name="connsiteY7578" fmla="*/ 2633410 h 9424512"/>
              <a:gd name="connsiteX7579" fmla="*/ 13888693 w 15162205"/>
              <a:gd name="connsiteY7579" fmla="*/ 2633410 h 9424512"/>
              <a:gd name="connsiteX7580" fmla="*/ 13896757 w 15162205"/>
              <a:gd name="connsiteY7580" fmla="*/ 2633410 h 9424512"/>
              <a:gd name="connsiteX7581" fmla="*/ 13912889 w 15162205"/>
              <a:gd name="connsiteY7581" fmla="*/ 2649539 h 9424512"/>
              <a:gd name="connsiteX7582" fmla="*/ 13920957 w 15162205"/>
              <a:gd name="connsiteY7582" fmla="*/ 2657606 h 9424512"/>
              <a:gd name="connsiteX7583" fmla="*/ 13904825 w 15162205"/>
              <a:gd name="connsiteY7583" fmla="*/ 2665670 h 9424512"/>
              <a:gd name="connsiteX7584" fmla="*/ 13920957 w 15162205"/>
              <a:gd name="connsiteY7584" fmla="*/ 2697932 h 9424512"/>
              <a:gd name="connsiteX7585" fmla="*/ 13920957 w 15162205"/>
              <a:gd name="connsiteY7585" fmla="*/ 2746324 h 9424512"/>
              <a:gd name="connsiteX7586" fmla="*/ 13937085 w 15162205"/>
              <a:gd name="connsiteY7586" fmla="*/ 2762456 h 9424512"/>
              <a:gd name="connsiteX7587" fmla="*/ 13937085 w 15162205"/>
              <a:gd name="connsiteY7587" fmla="*/ 2778587 h 9424512"/>
              <a:gd name="connsiteX7588" fmla="*/ 13904825 w 15162205"/>
              <a:gd name="connsiteY7588" fmla="*/ 2714065 h 9424512"/>
              <a:gd name="connsiteX7589" fmla="*/ 13896757 w 15162205"/>
              <a:gd name="connsiteY7589" fmla="*/ 2697932 h 9424512"/>
              <a:gd name="connsiteX7590" fmla="*/ 13888693 w 15162205"/>
              <a:gd name="connsiteY7590" fmla="*/ 2681802 h 9424512"/>
              <a:gd name="connsiteX7591" fmla="*/ 13872561 w 15162205"/>
              <a:gd name="connsiteY7591" fmla="*/ 2665670 h 9424512"/>
              <a:gd name="connsiteX7592" fmla="*/ 13856429 w 15162205"/>
              <a:gd name="connsiteY7592" fmla="*/ 2697932 h 9424512"/>
              <a:gd name="connsiteX7593" fmla="*/ 13872561 w 15162205"/>
              <a:gd name="connsiteY7593" fmla="*/ 2778587 h 9424512"/>
              <a:gd name="connsiteX7594" fmla="*/ 13888693 w 15162205"/>
              <a:gd name="connsiteY7594" fmla="*/ 2810848 h 9424512"/>
              <a:gd name="connsiteX7595" fmla="*/ 13824169 w 15162205"/>
              <a:gd name="connsiteY7595" fmla="*/ 2794719 h 9424512"/>
              <a:gd name="connsiteX7596" fmla="*/ 13824169 w 15162205"/>
              <a:gd name="connsiteY7596" fmla="*/ 2859241 h 9424512"/>
              <a:gd name="connsiteX7597" fmla="*/ 13872561 w 15162205"/>
              <a:gd name="connsiteY7597" fmla="*/ 3004420 h 9424512"/>
              <a:gd name="connsiteX7598" fmla="*/ 13904825 w 15162205"/>
              <a:gd name="connsiteY7598" fmla="*/ 3020548 h 9424512"/>
              <a:gd name="connsiteX7599" fmla="*/ 13920957 w 15162205"/>
              <a:gd name="connsiteY7599" fmla="*/ 3020548 h 9424512"/>
              <a:gd name="connsiteX7600" fmla="*/ 13953217 w 15162205"/>
              <a:gd name="connsiteY7600" fmla="*/ 3036681 h 9424512"/>
              <a:gd name="connsiteX7601" fmla="*/ 13969349 w 15162205"/>
              <a:gd name="connsiteY7601" fmla="*/ 3068942 h 9424512"/>
              <a:gd name="connsiteX7602" fmla="*/ 13929021 w 15162205"/>
              <a:gd name="connsiteY7602" fmla="*/ 3117335 h 9424512"/>
              <a:gd name="connsiteX7603" fmla="*/ 13896757 w 15162205"/>
              <a:gd name="connsiteY7603" fmla="*/ 3181857 h 9424512"/>
              <a:gd name="connsiteX7604" fmla="*/ 13872561 w 15162205"/>
              <a:gd name="connsiteY7604" fmla="*/ 3294774 h 9424512"/>
              <a:gd name="connsiteX7605" fmla="*/ 13856429 w 15162205"/>
              <a:gd name="connsiteY7605" fmla="*/ 3375429 h 9424512"/>
              <a:gd name="connsiteX7606" fmla="*/ 13904825 w 15162205"/>
              <a:gd name="connsiteY7606" fmla="*/ 3375429 h 9424512"/>
              <a:gd name="connsiteX7607" fmla="*/ 13969349 w 15162205"/>
              <a:gd name="connsiteY7607" fmla="*/ 3391561 h 9424512"/>
              <a:gd name="connsiteX7608" fmla="*/ 13969349 w 15162205"/>
              <a:gd name="connsiteY7608" fmla="*/ 3407692 h 9424512"/>
              <a:gd name="connsiteX7609" fmla="*/ 13953217 w 15162205"/>
              <a:gd name="connsiteY7609" fmla="*/ 3431887 h 9424512"/>
              <a:gd name="connsiteX7610" fmla="*/ 13985481 w 15162205"/>
              <a:gd name="connsiteY7610" fmla="*/ 3439953 h 9424512"/>
              <a:gd name="connsiteX7611" fmla="*/ 13961281 w 15162205"/>
              <a:gd name="connsiteY7611" fmla="*/ 3456083 h 9424512"/>
              <a:gd name="connsiteX7612" fmla="*/ 13937085 w 15162205"/>
              <a:gd name="connsiteY7612" fmla="*/ 3488346 h 9424512"/>
              <a:gd name="connsiteX7613" fmla="*/ 13920957 w 15162205"/>
              <a:gd name="connsiteY7613" fmla="*/ 3569000 h 9424512"/>
              <a:gd name="connsiteX7614" fmla="*/ 13904825 w 15162205"/>
              <a:gd name="connsiteY7614" fmla="*/ 3585129 h 9424512"/>
              <a:gd name="connsiteX7615" fmla="*/ 13888693 w 15162205"/>
              <a:gd name="connsiteY7615" fmla="*/ 3617392 h 9424512"/>
              <a:gd name="connsiteX7616" fmla="*/ 13856429 w 15162205"/>
              <a:gd name="connsiteY7616" fmla="*/ 3681916 h 9424512"/>
              <a:gd name="connsiteX7617" fmla="*/ 13840301 w 15162205"/>
              <a:gd name="connsiteY7617" fmla="*/ 3746440 h 9424512"/>
              <a:gd name="connsiteX7618" fmla="*/ 13824169 w 15162205"/>
              <a:gd name="connsiteY7618" fmla="*/ 3827094 h 9424512"/>
              <a:gd name="connsiteX7619" fmla="*/ 13808037 w 15162205"/>
              <a:gd name="connsiteY7619" fmla="*/ 3891617 h 9424512"/>
              <a:gd name="connsiteX7620" fmla="*/ 13783841 w 15162205"/>
              <a:gd name="connsiteY7620" fmla="*/ 3940010 h 9424512"/>
              <a:gd name="connsiteX7621" fmla="*/ 13775777 w 15162205"/>
              <a:gd name="connsiteY7621" fmla="*/ 3988403 h 9424512"/>
              <a:gd name="connsiteX7622" fmla="*/ 13767713 w 15162205"/>
              <a:gd name="connsiteY7622" fmla="*/ 4028730 h 9424512"/>
              <a:gd name="connsiteX7623" fmla="*/ 13759645 w 15162205"/>
              <a:gd name="connsiteY7623" fmla="*/ 4101319 h 9424512"/>
              <a:gd name="connsiteX7624" fmla="*/ 13751581 w 15162205"/>
              <a:gd name="connsiteY7624" fmla="*/ 4157776 h 9424512"/>
              <a:gd name="connsiteX7625" fmla="*/ 13727385 w 15162205"/>
              <a:gd name="connsiteY7625" fmla="*/ 4198105 h 9424512"/>
              <a:gd name="connsiteX7626" fmla="*/ 13711253 w 15162205"/>
              <a:gd name="connsiteY7626" fmla="*/ 4246497 h 9424512"/>
              <a:gd name="connsiteX7627" fmla="*/ 13695121 w 15162205"/>
              <a:gd name="connsiteY7627" fmla="*/ 4311021 h 9424512"/>
              <a:gd name="connsiteX7628" fmla="*/ 13695121 w 15162205"/>
              <a:gd name="connsiteY7628" fmla="*/ 4375543 h 9424512"/>
              <a:gd name="connsiteX7629" fmla="*/ 13678993 w 15162205"/>
              <a:gd name="connsiteY7629" fmla="*/ 4407806 h 9424512"/>
              <a:gd name="connsiteX7630" fmla="*/ 13678993 w 15162205"/>
              <a:gd name="connsiteY7630" fmla="*/ 4440067 h 9424512"/>
              <a:gd name="connsiteX7631" fmla="*/ 13695121 w 15162205"/>
              <a:gd name="connsiteY7631" fmla="*/ 4440067 h 9424512"/>
              <a:gd name="connsiteX7632" fmla="*/ 13678993 w 15162205"/>
              <a:gd name="connsiteY7632" fmla="*/ 4456198 h 9424512"/>
              <a:gd name="connsiteX7633" fmla="*/ 13654797 w 15162205"/>
              <a:gd name="connsiteY7633" fmla="*/ 4472330 h 9424512"/>
              <a:gd name="connsiteX7634" fmla="*/ 13646729 w 15162205"/>
              <a:gd name="connsiteY7634" fmla="*/ 4488460 h 9424512"/>
              <a:gd name="connsiteX7635" fmla="*/ 13630599 w 15162205"/>
              <a:gd name="connsiteY7635" fmla="*/ 4520721 h 9424512"/>
              <a:gd name="connsiteX7636" fmla="*/ 13614467 w 15162205"/>
              <a:gd name="connsiteY7636" fmla="*/ 4552984 h 9424512"/>
              <a:gd name="connsiteX7637" fmla="*/ 13614467 w 15162205"/>
              <a:gd name="connsiteY7637" fmla="*/ 4569115 h 9424512"/>
              <a:gd name="connsiteX7638" fmla="*/ 13582205 w 15162205"/>
              <a:gd name="connsiteY7638" fmla="*/ 4617506 h 9424512"/>
              <a:gd name="connsiteX7639" fmla="*/ 13566075 w 15162205"/>
              <a:gd name="connsiteY7639" fmla="*/ 4665901 h 9424512"/>
              <a:gd name="connsiteX7640" fmla="*/ 13549944 w 15162205"/>
              <a:gd name="connsiteY7640" fmla="*/ 4682030 h 9424512"/>
              <a:gd name="connsiteX7641" fmla="*/ 13533812 w 15162205"/>
              <a:gd name="connsiteY7641" fmla="*/ 4714293 h 9424512"/>
              <a:gd name="connsiteX7642" fmla="*/ 13533812 w 15162205"/>
              <a:gd name="connsiteY7642" fmla="*/ 4746556 h 9424512"/>
              <a:gd name="connsiteX7643" fmla="*/ 13582205 w 15162205"/>
              <a:gd name="connsiteY7643" fmla="*/ 4762685 h 9424512"/>
              <a:gd name="connsiteX7644" fmla="*/ 13662861 w 15162205"/>
              <a:gd name="connsiteY7644" fmla="*/ 4778817 h 9424512"/>
              <a:gd name="connsiteX7645" fmla="*/ 13689745 w 15162205"/>
              <a:gd name="connsiteY7645" fmla="*/ 4792260 h 9424512"/>
              <a:gd name="connsiteX7646" fmla="*/ 13582205 w 15162205"/>
              <a:gd name="connsiteY7646" fmla="*/ 4778817 h 9424512"/>
              <a:gd name="connsiteX7647" fmla="*/ 13549944 w 15162205"/>
              <a:gd name="connsiteY7647" fmla="*/ 4778817 h 9424512"/>
              <a:gd name="connsiteX7648" fmla="*/ 13533812 w 15162205"/>
              <a:gd name="connsiteY7648" fmla="*/ 4778817 h 9424512"/>
              <a:gd name="connsiteX7649" fmla="*/ 13525747 w 15162205"/>
              <a:gd name="connsiteY7649" fmla="*/ 4811078 h 9424512"/>
              <a:gd name="connsiteX7650" fmla="*/ 13549944 w 15162205"/>
              <a:gd name="connsiteY7650" fmla="*/ 4827210 h 9424512"/>
              <a:gd name="connsiteX7651" fmla="*/ 13566075 w 15162205"/>
              <a:gd name="connsiteY7651" fmla="*/ 4859471 h 9424512"/>
              <a:gd name="connsiteX7652" fmla="*/ 13614467 w 15162205"/>
              <a:gd name="connsiteY7652" fmla="*/ 4891732 h 9424512"/>
              <a:gd name="connsiteX7653" fmla="*/ 13678993 w 15162205"/>
              <a:gd name="connsiteY7653" fmla="*/ 4940126 h 9424512"/>
              <a:gd name="connsiteX7654" fmla="*/ 13711253 w 15162205"/>
              <a:gd name="connsiteY7654" fmla="*/ 4956256 h 9424512"/>
              <a:gd name="connsiteX7655" fmla="*/ 13727385 w 15162205"/>
              <a:gd name="connsiteY7655" fmla="*/ 4956256 h 9424512"/>
              <a:gd name="connsiteX7656" fmla="*/ 13904825 w 15162205"/>
              <a:gd name="connsiteY7656" fmla="*/ 5036911 h 9424512"/>
              <a:gd name="connsiteX7657" fmla="*/ 13953217 w 15162205"/>
              <a:gd name="connsiteY7657" fmla="*/ 5053040 h 9424512"/>
              <a:gd name="connsiteX7658" fmla="*/ 14001609 w 15162205"/>
              <a:gd name="connsiteY7658" fmla="*/ 5069173 h 9424512"/>
              <a:gd name="connsiteX7659" fmla="*/ 14017741 w 15162205"/>
              <a:gd name="connsiteY7659" fmla="*/ 5085302 h 9424512"/>
              <a:gd name="connsiteX7660" fmla="*/ 14050001 w 15162205"/>
              <a:gd name="connsiteY7660" fmla="*/ 5085302 h 9424512"/>
              <a:gd name="connsiteX7661" fmla="*/ 14066133 w 15162205"/>
              <a:gd name="connsiteY7661" fmla="*/ 5085302 h 9424512"/>
              <a:gd name="connsiteX7662" fmla="*/ 14130657 w 15162205"/>
              <a:gd name="connsiteY7662" fmla="*/ 5101434 h 9424512"/>
              <a:gd name="connsiteX7663" fmla="*/ 14138721 w 15162205"/>
              <a:gd name="connsiteY7663" fmla="*/ 5101434 h 9424512"/>
              <a:gd name="connsiteX7664" fmla="*/ 14146789 w 15162205"/>
              <a:gd name="connsiteY7664" fmla="*/ 5117565 h 9424512"/>
              <a:gd name="connsiteX7665" fmla="*/ 14227441 w 15162205"/>
              <a:gd name="connsiteY7665" fmla="*/ 5165957 h 9424512"/>
              <a:gd name="connsiteX7666" fmla="*/ 14291965 w 15162205"/>
              <a:gd name="connsiteY7666" fmla="*/ 5198219 h 9424512"/>
              <a:gd name="connsiteX7667" fmla="*/ 14340357 w 15162205"/>
              <a:gd name="connsiteY7667" fmla="*/ 5230481 h 9424512"/>
              <a:gd name="connsiteX7668" fmla="*/ 14388753 w 15162205"/>
              <a:gd name="connsiteY7668" fmla="*/ 5262743 h 9424512"/>
              <a:gd name="connsiteX7669" fmla="*/ 14437145 w 15162205"/>
              <a:gd name="connsiteY7669" fmla="*/ 5286939 h 9424512"/>
              <a:gd name="connsiteX7670" fmla="*/ 14453273 w 15162205"/>
              <a:gd name="connsiteY7670" fmla="*/ 5295006 h 9424512"/>
              <a:gd name="connsiteX7671" fmla="*/ 14469405 w 15162205"/>
              <a:gd name="connsiteY7671" fmla="*/ 5311135 h 9424512"/>
              <a:gd name="connsiteX7672" fmla="*/ 14566189 w 15162205"/>
              <a:gd name="connsiteY7672" fmla="*/ 5359528 h 9424512"/>
              <a:gd name="connsiteX7673" fmla="*/ 14662977 w 15162205"/>
              <a:gd name="connsiteY7673" fmla="*/ 5391789 h 9424512"/>
              <a:gd name="connsiteX7674" fmla="*/ 14759761 w 15162205"/>
              <a:gd name="connsiteY7674" fmla="*/ 5440183 h 9424512"/>
              <a:gd name="connsiteX7675" fmla="*/ 14759761 w 15162205"/>
              <a:gd name="connsiteY7675" fmla="*/ 5456315 h 9424512"/>
              <a:gd name="connsiteX7676" fmla="*/ 14759761 w 15162205"/>
              <a:gd name="connsiteY7676" fmla="*/ 5504707 h 9424512"/>
              <a:gd name="connsiteX7677" fmla="*/ 14792021 w 15162205"/>
              <a:gd name="connsiteY7677" fmla="*/ 5504707 h 9424512"/>
              <a:gd name="connsiteX7678" fmla="*/ 14808153 w 15162205"/>
              <a:gd name="connsiteY7678" fmla="*/ 5520837 h 9424512"/>
              <a:gd name="connsiteX7679" fmla="*/ 14888809 w 15162205"/>
              <a:gd name="connsiteY7679" fmla="*/ 5617624 h 9424512"/>
              <a:gd name="connsiteX7680" fmla="*/ 14969461 w 15162205"/>
              <a:gd name="connsiteY7680" fmla="*/ 5657950 h 9424512"/>
              <a:gd name="connsiteX7681" fmla="*/ 15009789 w 15162205"/>
              <a:gd name="connsiteY7681" fmla="*/ 5682146 h 9424512"/>
              <a:gd name="connsiteX7682" fmla="*/ 14985593 w 15162205"/>
              <a:gd name="connsiteY7682" fmla="*/ 5682146 h 9424512"/>
              <a:gd name="connsiteX7683" fmla="*/ 14937201 w 15162205"/>
              <a:gd name="connsiteY7683" fmla="*/ 5666015 h 9424512"/>
              <a:gd name="connsiteX7684" fmla="*/ 14880741 w 15162205"/>
              <a:gd name="connsiteY7684" fmla="*/ 5649883 h 9424512"/>
              <a:gd name="connsiteX7685" fmla="*/ 14840417 w 15162205"/>
              <a:gd name="connsiteY7685" fmla="*/ 5649883 h 9424512"/>
              <a:gd name="connsiteX7686" fmla="*/ 14808153 w 15162205"/>
              <a:gd name="connsiteY7686" fmla="*/ 5649883 h 9424512"/>
              <a:gd name="connsiteX7687" fmla="*/ 14743629 w 15162205"/>
              <a:gd name="connsiteY7687" fmla="*/ 5641820 h 9424512"/>
              <a:gd name="connsiteX7688" fmla="*/ 14695237 w 15162205"/>
              <a:gd name="connsiteY7688" fmla="*/ 5649883 h 9424512"/>
              <a:gd name="connsiteX7689" fmla="*/ 14792021 w 15162205"/>
              <a:gd name="connsiteY7689" fmla="*/ 5698278 h 9424512"/>
              <a:gd name="connsiteX7690" fmla="*/ 14856545 w 15162205"/>
              <a:gd name="connsiteY7690" fmla="*/ 5730539 h 9424512"/>
              <a:gd name="connsiteX7691" fmla="*/ 14832349 w 15162205"/>
              <a:gd name="connsiteY7691" fmla="*/ 5730539 h 9424512"/>
              <a:gd name="connsiteX7692" fmla="*/ 14824285 w 15162205"/>
              <a:gd name="connsiteY7692" fmla="*/ 5730539 h 9424512"/>
              <a:gd name="connsiteX7693" fmla="*/ 14808153 w 15162205"/>
              <a:gd name="connsiteY7693" fmla="*/ 5730539 h 9424512"/>
              <a:gd name="connsiteX7694" fmla="*/ 14743629 w 15162205"/>
              <a:gd name="connsiteY7694" fmla="*/ 5706342 h 9424512"/>
              <a:gd name="connsiteX7695" fmla="*/ 14711369 w 15162205"/>
              <a:gd name="connsiteY7695" fmla="*/ 5690211 h 9424512"/>
              <a:gd name="connsiteX7696" fmla="*/ 14679105 w 15162205"/>
              <a:gd name="connsiteY7696" fmla="*/ 5682146 h 9424512"/>
              <a:gd name="connsiteX7697" fmla="*/ 14711369 w 15162205"/>
              <a:gd name="connsiteY7697" fmla="*/ 5714407 h 9424512"/>
              <a:gd name="connsiteX7698" fmla="*/ 14743629 w 15162205"/>
              <a:gd name="connsiteY7698" fmla="*/ 5746670 h 9424512"/>
              <a:gd name="connsiteX7699" fmla="*/ 14759761 w 15162205"/>
              <a:gd name="connsiteY7699" fmla="*/ 5746670 h 9424512"/>
              <a:gd name="connsiteX7700" fmla="*/ 14792021 w 15162205"/>
              <a:gd name="connsiteY7700" fmla="*/ 5746670 h 9424512"/>
              <a:gd name="connsiteX7701" fmla="*/ 14848481 w 15162205"/>
              <a:gd name="connsiteY7701" fmla="*/ 5778933 h 9424512"/>
              <a:gd name="connsiteX7702" fmla="*/ 14913005 w 15162205"/>
              <a:gd name="connsiteY7702" fmla="*/ 5803128 h 9424512"/>
              <a:gd name="connsiteX7703" fmla="*/ 14953329 w 15162205"/>
              <a:gd name="connsiteY7703" fmla="*/ 5819257 h 9424512"/>
              <a:gd name="connsiteX7704" fmla="*/ 14993657 w 15162205"/>
              <a:gd name="connsiteY7704" fmla="*/ 5827324 h 9424512"/>
              <a:gd name="connsiteX7705" fmla="*/ 15001725 w 15162205"/>
              <a:gd name="connsiteY7705" fmla="*/ 5843455 h 9424512"/>
              <a:gd name="connsiteX7706" fmla="*/ 15001725 w 15162205"/>
              <a:gd name="connsiteY7706" fmla="*/ 5875716 h 9424512"/>
              <a:gd name="connsiteX7707" fmla="*/ 15009789 w 15162205"/>
              <a:gd name="connsiteY7707" fmla="*/ 5875716 h 9424512"/>
              <a:gd name="connsiteX7708" fmla="*/ 15033985 w 15162205"/>
              <a:gd name="connsiteY7708" fmla="*/ 5875716 h 9424512"/>
              <a:gd name="connsiteX7709" fmla="*/ 15033985 w 15162205"/>
              <a:gd name="connsiteY7709" fmla="*/ 5859587 h 9424512"/>
              <a:gd name="connsiteX7710" fmla="*/ 15017853 w 15162205"/>
              <a:gd name="connsiteY7710" fmla="*/ 5843455 h 9424512"/>
              <a:gd name="connsiteX7711" fmla="*/ 15098513 w 15162205"/>
              <a:gd name="connsiteY7711" fmla="*/ 5843455 h 9424512"/>
              <a:gd name="connsiteX7712" fmla="*/ 15130769 w 15162205"/>
              <a:gd name="connsiteY7712" fmla="*/ 5835390 h 9424512"/>
              <a:gd name="connsiteX7713" fmla="*/ 15138837 w 15162205"/>
              <a:gd name="connsiteY7713" fmla="*/ 5811194 h 9424512"/>
              <a:gd name="connsiteX7714" fmla="*/ 15148919 w 15162205"/>
              <a:gd name="connsiteY7714" fmla="*/ 5815227 h 9424512"/>
              <a:gd name="connsiteX7715" fmla="*/ 15162205 w 15162205"/>
              <a:gd name="connsiteY7715" fmla="*/ 5826614 h 9424512"/>
              <a:gd name="connsiteX7716" fmla="*/ 15162205 w 15162205"/>
              <a:gd name="connsiteY7716" fmla="*/ 5963402 h 9424512"/>
              <a:gd name="connsiteX7717" fmla="*/ 15098513 w 15162205"/>
              <a:gd name="connsiteY7717" fmla="*/ 5940241 h 9424512"/>
              <a:gd name="connsiteX7718" fmla="*/ 15009789 w 15162205"/>
              <a:gd name="connsiteY7718" fmla="*/ 5924109 h 9424512"/>
              <a:gd name="connsiteX7719" fmla="*/ 14921069 w 15162205"/>
              <a:gd name="connsiteY7719" fmla="*/ 5899912 h 9424512"/>
              <a:gd name="connsiteX7720" fmla="*/ 14840417 w 15162205"/>
              <a:gd name="connsiteY7720" fmla="*/ 5875716 h 9424512"/>
              <a:gd name="connsiteX7721" fmla="*/ 14800089 w 15162205"/>
              <a:gd name="connsiteY7721" fmla="*/ 5867651 h 9424512"/>
              <a:gd name="connsiteX7722" fmla="*/ 14759761 w 15162205"/>
              <a:gd name="connsiteY7722" fmla="*/ 5859587 h 9424512"/>
              <a:gd name="connsiteX7723" fmla="*/ 14662977 w 15162205"/>
              <a:gd name="connsiteY7723" fmla="*/ 5827324 h 9424512"/>
              <a:gd name="connsiteX7724" fmla="*/ 14566189 w 15162205"/>
              <a:gd name="connsiteY7724" fmla="*/ 5811194 h 9424512"/>
              <a:gd name="connsiteX7725" fmla="*/ 14598453 w 15162205"/>
              <a:gd name="connsiteY7725" fmla="*/ 5827324 h 9424512"/>
              <a:gd name="connsiteX7726" fmla="*/ 14679105 w 15162205"/>
              <a:gd name="connsiteY7726" fmla="*/ 5875716 h 9424512"/>
              <a:gd name="connsiteX7727" fmla="*/ 14743629 w 15162205"/>
              <a:gd name="connsiteY7727" fmla="*/ 5907979 h 9424512"/>
              <a:gd name="connsiteX7728" fmla="*/ 14775889 w 15162205"/>
              <a:gd name="connsiteY7728" fmla="*/ 5924109 h 9424512"/>
              <a:gd name="connsiteX7729" fmla="*/ 14856545 w 15162205"/>
              <a:gd name="connsiteY7729" fmla="*/ 5972503 h 9424512"/>
              <a:gd name="connsiteX7730" fmla="*/ 14921069 w 15162205"/>
              <a:gd name="connsiteY7730" fmla="*/ 6012829 h 9424512"/>
              <a:gd name="connsiteX7731" fmla="*/ 14977529 w 15162205"/>
              <a:gd name="connsiteY7731" fmla="*/ 6053157 h 9424512"/>
              <a:gd name="connsiteX7732" fmla="*/ 15082377 w 15162205"/>
              <a:gd name="connsiteY7732" fmla="*/ 6133811 h 9424512"/>
              <a:gd name="connsiteX7733" fmla="*/ 15162205 w 15162205"/>
              <a:gd name="connsiteY7733" fmla="*/ 6169290 h 9424512"/>
              <a:gd name="connsiteX7734" fmla="*/ 15162205 w 15162205"/>
              <a:gd name="connsiteY7734" fmla="*/ 6230596 h 9424512"/>
              <a:gd name="connsiteX7735" fmla="*/ 15146901 w 15162205"/>
              <a:gd name="connsiteY7735" fmla="*/ 6230596 h 9424512"/>
              <a:gd name="connsiteX7736" fmla="*/ 15114637 w 15162205"/>
              <a:gd name="connsiteY7736" fmla="*/ 6230596 h 9424512"/>
              <a:gd name="connsiteX7737" fmla="*/ 15146901 w 15162205"/>
              <a:gd name="connsiteY7737" fmla="*/ 6246729 h 9424512"/>
              <a:gd name="connsiteX7738" fmla="*/ 15162205 w 15162205"/>
              <a:gd name="connsiteY7738" fmla="*/ 6277332 h 9424512"/>
              <a:gd name="connsiteX7739" fmla="*/ 15162205 w 15162205"/>
              <a:gd name="connsiteY7739" fmla="*/ 6280644 h 9424512"/>
              <a:gd name="connsiteX7740" fmla="*/ 15146901 w 15162205"/>
              <a:gd name="connsiteY7740" fmla="*/ 6311251 h 9424512"/>
              <a:gd name="connsiteX7741" fmla="*/ 15082377 w 15162205"/>
              <a:gd name="connsiteY7741" fmla="*/ 6327383 h 9424512"/>
              <a:gd name="connsiteX7742" fmla="*/ 15058185 w 15162205"/>
              <a:gd name="connsiteY7742" fmla="*/ 6319316 h 9424512"/>
              <a:gd name="connsiteX7743" fmla="*/ 15001725 w 15162205"/>
              <a:gd name="connsiteY7743" fmla="*/ 6311251 h 9424512"/>
              <a:gd name="connsiteX7744" fmla="*/ 14953329 w 15162205"/>
              <a:gd name="connsiteY7744" fmla="*/ 6295120 h 9424512"/>
              <a:gd name="connsiteX7745" fmla="*/ 15025921 w 15162205"/>
              <a:gd name="connsiteY7745" fmla="*/ 6335447 h 9424512"/>
              <a:gd name="connsiteX7746" fmla="*/ 15114637 w 15162205"/>
              <a:gd name="connsiteY7746" fmla="*/ 6359643 h 9424512"/>
              <a:gd name="connsiteX7747" fmla="*/ 15140851 w 15162205"/>
              <a:gd name="connsiteY7747" fmla="*/ 6367709 h 9424512"/>
              <a:gd name="connsiteX7748" fmla="*/ 15162205 w 15162205"/>
              <a:gd name="connsiteY7748" fmla="*/ 6378849 h 9424512"/>
              <a:gd name="connsiteX7749" fmla="*/ 15162205 w 15162205"/>
              <a:gd name="connsiteY7749" fmla="*/ 6675112 h 9424512"/>
              <a:gd name="connsiteX7750" fmla="*/ 15130769 w 15162205"/>
              <a:gd name="connsiteY7750" fmla="*/ 6666130 h 9424512"/>
              <a:gd name="connsiteX7751" fmla="*/ 15098513 w 15162205"/>
              <a:gd name="connsiteY7751" fmla="*/ 6666130 h 9424512"/>
              <a:gd name="connsiteX7752" fmla="*/ 15033985 w 15162205"/>
              <a:gd name="connsiteY7752" fmla="*/ 6650001 h 9424512"/>
              <a:gd name="connsiteX7753" fmla="*/ 14985593 w 15162205"/>
              <a:gd name="connsiteY7753" fmla="*/ 6666130 h 9424512"/>
              <a:gd name="connsiteX7754" fmla="*/ 15130769 w 15162205"/>
              <a:gd name="connsiteY7754" fmla="*/ 6730655 h 9424512"/>
              <a:gd name="connsiteX7755" fmla="*/ 15162205 w 15162205"/>
              <a:gd name="connsiteY7755" fmla="*/ 6734147 h 9424512"/>
              <a:gd name="connsiteX7756" fmla="*/ 15162205 w 15162205"/>
              <a:gd name="connsiteY7756" fmla="*/ 6827233 h 9424512"/>
              <a:gd name="connsiteX7757" fmla="*/ 15033985 w 15162205"/>
              <a:gd name="connsiteY7757" fmla="*/ 6795176 h 9424512"/>
              <a:gd name="connsiteX7758" fmla="*/ 14904937 w 15162205"/>
              <a:gd name="connsiteY7758" fmla="*/ 6762916 h 9424512"/>
              <a:gd name="connsiteX7759" fmla="*/ 14888809 w 15162205"/>
              <a:gd name="connsiteY7759" fmla="*/ 6779047 h 9424512"/>
              <a:gd name="connsiteX7760" fmla="*/ 14937201 w 15162205"/>
              <a:gd name="connsiteY7760" fmla="*/ 6811308 h 9424512"/>
              <a:gd name="connsiteX7761" fmla="*/ 14977529 w 15162205"/>
              <a:gd name="connsiteY7761" fmla="*/ 6819373 h 9424512"/>
              <a:gd name="connsiteX7762" fmla="*/ 15001725 w 15162205"/>
              <a:gd name="connsiteY7762" fmla="*/ 6827439 h 9424512"/>
              <a:gd name="connsiteX7763" fmla="*/ 15066245 w 15162205"/>
              <a:gd name="connsiteY7763" fmla="*/ 6859701 h 9424512"/>
              <a:gd name="connsiteX7764" fmla="*/ 15146901 w 15162205"/>
              <a:gd name="connsiteY7764" fmla="*/ 6891962 h 9424512"/>
              <a:gd name="connsiteX7765" fmla="*/ 15130769 w 15162205"/>
              <a:gd name="connsiteY7765" fmla="*/ 6891962 h 9424512"/>
              <a:gd name="connsiteX7766" fmla="*/ 15098513 w 15162205"/>
              <a:gd name="connsiteY7766" fmla="*/ 6883897 h 9424512"/>
              <a:gd name="connsiteX7767" fmla="*/ 15154965 w 15162205"/>
              <a:gd name="connsiteY7767" fmla="*/ 6924225 h 9424512"/>
              <a:gd name="connsiteX7768" fmla="*/ 15162205 w 15162205"/>
              <a:gd name="connsiteY7768" fmla="*/ 6928362 h 9424512"/>
              <a:gd name="connsiteX7769" fmla="*/ 15162205 w 15162205"/>
              <a:gd name="connsiteY7769" fmla="*/ 7780817 h 9424512"/>
              <a:gd name="connsiteX7770" fmla="*/ 15146901 w 15162205"/>
              <a:gd name="connsiteY7770" fmla="*/ 7811424 h 9424512"/>
              <a:gd name="connsiteX7771" fmla="*/ 15126737 w 15162205"/>
              <a:gd name="connsiteY7771" fmla="*/ 7823521 h 9424512"/>
              <a:gd name="connsiteX7772" fmla="*/ 15117325 w 15162205"/>
              <a:gd name="connsiteY7772" fmla="*/ 7824865 h 9424512"/>
              <a:gd name="connsiteX7773" fmla="*/ 15130769 w 15162205"/>
              <a:gd name="connsiteY7773" fmla="*/ 7811424 h 9424512"/>
              <a:gd name="connsiteX7774" fmla="*/ 15114637 w 15162205"/>
              <a:gd name="connsiteY7774" fmla="*/ 7811424 h 9424512"/>
              <a:gd name="connsiteX7775" fmla="*/ 15114637 w 15162205"/>
              <a:gd name="connsiteY7775" fmla="*/ 7825251 h 9424512"/>
              <a:gd name="connsiteX7776" fmla="*/ 15098513 w 15162205"/>
              <a:gd name="connsiteY7776" fmla="*/ 7827553 h 9424512"/>
              <a:gd name="connsiteX7777" fmla="*/ 15082377 w 15162205"/>
              <a:gd name="connsiteY7777" fmla="*/ 7827553 h 9424512"/>
              <a:gd name="connsiteX7778" fmla="*/ 15082377 w 15162205"/>
              <a:gd name="connsiteY7778" fmla="*/ 7811424 h 9424512"/>
              <a:gd name="connsiteX7779" fmla="*/ 15050117 w 15162205"/>
              <a:gd name="connsiteY7779" fmla="*/ 7827553 h 9424512"/>
              <a:gd name="connsiteX7780" fmla="*/ 15082377 w 15162205"/>
              <a:gd name="connsiteY7780" fmla="*/ 7843685 h 9424512"/>
              <a:gd name="connsiteX7781" fmla="*/ 15098513 w 15162205"/>
              <a:gd name="connsiteY7781" fmla="*/ 7859815 h 9424512"/>
              <a:gd name="connsiteX7782" fmla="*/ 15066245 w 15162205"/>
              <a:gd name="connsiteY7782" fmla="*/ 7859815 h 9424512"/>
              <a:gd name="connsiteX7783" fmla="*/ 14937201 w 15162205"/>
              <a:gd name="connsiteY7783" fmla="*/ 7811424 h 9424512"/>
              <a:gd name="connsiteX7784" fmla="*/ 14824285 w 15162205"/>
              <a:gd name="connsiteY7784" fmla="*/ 7827553 h 9424512"/>
              <a:gd name="connsiteX7785" fmla="*/ 14953329 w 15162205"/>
              <a:gd name="connsiteY7785" fmla="*/ 7859815 h 9424512"/>
              <a:gd name="connsiteX7786" fmla="*/ 15017853 w 15162205"/>
              <a:gd name="connsiteY7786" fmla="*/ 7875947 h 9424512"/>
              <a:gd name="connsiteX7787" fmla="*/ 15001725 w 15162205"/>
              <a:gd name="connsiteY7787" fmla="*/ 7875947 h 9424512"/>
              <a:gd name="connsiteX7788" fmla="*/ 14997689 w 15162205"/>
              <a:gd name="connsiteY7788" fmla="*/ 7896110 h 9424512"/>
              <a:gd name="connsiteX7789" fmla="*/ 14994809 w 15162205"/>
              <a:gd name="connsiteY7789" fmla="*/ 7896686 h 9424512"/>
              <a:gd name="connsiteX7790" fmla="*/ 15017853 w 15162205"/>
              <a:gd name="connsiteY7790" fmla="*/ 7908207 h 9424512"/>
              <a:gd name="connsiteX7791" fmla="*/ 15066245 w 15162205"/>
              <a:gd name="connsiteY7791" fmla="*/ 7924339 h 9424512"/>
              <a:gd name="connsiteX7792" fmla="*/ 15066245 w 15162205"/>
              <a:gd name="connsiteY7792" fmla="*/ 7956602 h 9424512"/>
              <a:gd name="connsiteX7793" fmla="*/ 15066245 w 15162205"/>
              <a:gd name="connsiteY7793" fmla="*/ 7988861 h 9424512"/>
              <a:gd name="connsiteX7794" fmla="*/ 15058185 w 15162205"/>
              <a:gd name="connsiteY7794" fmla="*/ 8013057 h 9424512"/>
              <a:gd name="connsiteX7795" fmla="*/ 15098513 w 15162205"/>
              <a:gd name="connsiteY7795" fmla="*/ 8021124 h 9424512"/>
              <a:gd name="connsiteX7796" fmla="*/ 15114637 w 15162205"/>
              <a:gd name="connsiteY7796" fmla="*/ 8021124 h 9424512"/>
              <a:gd name="connsiteX7797" fmla="*/ 15098513 w 15162205"/>
              <a:gd name="connsiteY7797" fmla="*/ 8037256 h 9424512"/>
              <a:gd name="connsiteX7798" fmla="*/ 15066245 w 15162205"/>
              <a:gd name="connsiteY7798" fmla="*/ 8053387 h 9424512"/>
              <a:gd name="connsiteX7799" fmla="*/ 15033985 w 15162205"/>
              <a:gd name="connsiteY7799" fmla="*/ 8021124 h 9424512"/>
              <a:gd name="connsiteX7800" fmla="*/ 15017853 w 15162205"/>
              <a:gd name="connsiteY7800" fmla="*/ 8021124 h 9424512"/>
              <a:gd name="connsiteX7801" fmla="*/ 15017853 w 15162205"/>
              <a:gd name="connsiteY7801" fmla="*/ 8004994 h 9424512"/>
              <a:gd name="connsiteX7802" fmla="*/ 14977529 w 15162205"/>
              <a:gd name="connsiteY7802" fmla="*/ 8021124 h 9424512"/>
              <a:gd name="connsiteX7803" fmla="*/ 14913005 w 15162205"/>
              <a:gd name="connsiteY7803" fmla="*/ 8021124 h 9424512"/>
              <a:gd name="connsiteX7804" fmla="*/ 14824285 w 15162205"/>
              <a:gd name="connsiteY7804" fmla="*/ 7988861 h 9424512"/>
              <a:gd name="connsiteX7805" fmla="*/ 14775889 w 15162205"/>
              <a:gd name="connsiteY7805" fmla="*/ 7980798 h 9424512"/>
              <a:gd name="connsiteX7806" fmla="*/ 14743629 w 15162205"/>
              <a:gd name="connsiteY7806" fmla="*/ 7972732 h 9424512"/>
              <a:gd name="connsiteX7807" fmla="*/ 14743629 w 15162205"/>
              <a:gd name="connsiteY7807" fmla="*/ 7980798 h 9424512"/>
              <a:gd name="connsiteX7808" fmla="*/ 14759761 w 15162205"/>
              <a:gd name="connsiteY7808" fmla="*/ 7988861 h 9424512"/>
              <a:gd name="connsiteX7809" fmla="*/ 14775889 w 15162205"/>
              <a:gd name="connsiteY7809" fmla="*/ 7988861 h 9424512"/>
              <a:gd name="connsiteX7810" fmla="*/ 14727497 w 15162205"/>
              <a:gd name="connsiteY7810" fmla="*/ 8004994 h 9424512"/>
              <a:gd name="connsiteX7811" fmla="*/ 14646845 w 15162205"/>
              <a:gd name="connsiteY7811" fmla="*/ 7988861 h 9424512"/>
              <a:gd name="connsiteX7812" fmla="*/ 14638777 w 15162205"/>
              <a:gd name="connsiteY7812" fmla="*/ 7996928 h 9424512"/>
              <a:gd name="connsiteX7813" fmla="*/ 14646845 w 15162205"/>
              <a:gd name="connsiteY7813" fmla="*/ 8004994 h 9424512"/>
              <a:gd name="connsiteX7814" fmla="*/ 14654909 w 15162205"/>
              <a:gd name="connsiteY7814" fmla="*/ 8013057 h 9424512"/>
              <a:gd name="connsiteX7815" fmla="*/ 14679105 w 15162205"/>
              <a:gd name="connsiteY7815" fmla="*/ 8037256 h 9424512"/>
              <a:gd name="connsiteX7816" fmla="*/ 14719433 w 15162205"/>
              <a:gd name="connsiteY7816" fmla="*/ 8053387 h 9424512"/>
              <a:gd name="connsiteX7817" fmla="*/ 14783957 w 15162205"/>
              <a:gd name="connsiteY7817" fmla="*/ 8077583 h 9424512"/>
              <a:gd name="connsiteX7818" fmla="*/ 14840417 w 15162205"/>
              <a:gd name="connsiteY7818" fmla="*/ 8101779 h 9424512"/>
              <a:gd name="connsiteX7819" fmla="*/ 14856545 w 15162205"/>
              <a:gd name="connsiteY7819" fmla="*/ 8117911 h 9424512"/>
              <a:gd name="connsiteX7820" fmla="*/ 14679105 w 15162205"/>
              <a:gd name="connsiteY7820" fmla="*/ 8069516 h 9424512"/>
              <a:gd name="connsiteX7821" fmla="*/ 14695237 w 15162205"/>
              <a:gd name="connsiteY7821" fmla="*/ 8101779 h 9424512"/>
              <a:gd name="connsiteX7822" fmla="*/ 14727497 w 15162205"/>
              <a:gd name="connsiteY7822" fmla="*/ 8109844 h 9424512"/>
              <a:gd name="connsiteX7823" fmla="*/ 14743629 w 15162205"/>
              <a:gd name="connsiteY7823" fmla="*/ 8134041 h 9424512"/>
              <a:gd name="connsiteX7824" fmla="*/ 14775889 w 15162205"/>
              <a:gd name="connsiteY7824" fmla="*/ 8166302 h 9424512"/>
              <a:gd name="connsiteX7825" fmla="*/ 14808153 w 15162205"/>
              <a:gd name="connsiteY7825" fmla="*/ 8198565 h 9424512"/>
              <a:gd name="connsiteX7826" fmla="*/ 14695237 w 15162205"/>
              <a:gd name="connsiteY7826" fmla="*/ 8166302 h 9424512"/>
              <a:gd name="connsiteX7827" fmla="*/ 14679105 w 15162205"/>
              <a:gd name="connsiteY7827" fmla="*/ 8166302 h 9424512"/>
              <a:gd name="connsiteX7828" fmla="*/ 14743629 w 15162205"/>
              <a:gd name="connsiteY7828" fmla="*/ 8214694 h 9424512"/>
              <a:gd name="connsiteX7829" fmla="*/ 14759761 w 15162205"/>
              <a:gd name="connsiteY7829" fmla="*/ 8230825 h 9424512"/>
              <a:gd name="connsiteX7830" fmla="*/ 14743629 w 15162205"/>
              <a:gd name="connsiteY7830" fmla="*/ 8230825 h 9424512"/>
              <a:gd name="connsiteX7831" fmla="*/ 14824285 w 15162205"/>
              <a:gd name="connsiteY7831" fmla="*/ 8279219 h 9424512"/>
              <a:gd name="connsiteX7832" fmla="*/ 14840417 w 15162205"/>
              <a:gd name="connsiteY7832" fmla="*/ 8279219 h 9424512"/>
              <a:gd name="connsiteX7833" fmla="*/ 14792021 w 15162205"/>
              <a:gd name="connsiteY7833" fmla="*/ 8295349 h 9424512"/>
              <a:gd name="connsiteX7834" fmla="*/ 14759761 w 15162205"/>
              <a:gd name="connsiteY7834" fmla="*/ 8311481 h 9424512"/>
              <a:gd name="connsiteX7835" fmla="*/ 14808153 w 15162205"/>
              <a:gd name="connsiteY7835" fmla="*/ 8327611 h 9424512"/>
              <a:gd name="connsiteX7836" fmla="*/ 14824285 w 15162205"/>
              <a:gd name="connsiteY7836" fmla="*/ 8343742 h 9424512"/>
              <a:gd name="connsiteX7837" fmla="*/ 14921069 w 15162205"/>
              <a:gd name="connsiteY7837" fmla="*/ 8408266 h 9424512"/>
              <a:gd name="connsiteX7838" fmla="*/ 14864613 w 15162205"/>
              <a:gd name="connsiteY7838" fmla="*/ 8400200 h 9424512"/>
              <a:gd name="connsiteX7839" fmla="*/ 14783957 w 15162205"/>
              <a:gd name="connsiteY7839" fmla="*/ 8392135 h 9424512"/>
              <a:gd name="connsiteX7840" fmla="*/ 14743629 w 15162205"/>
              <a:gd name="connsiteY7840" fmla="*/ 8392135 h 9424512"/>
              <a:gd name="connsiteX7841" fmla="*/ 14735565 w 15162205"/>
              <a:gd name="connsiteY7841" fmla="*/ 8376003 h 9424512"/>
              <a:gd name="connsiteX7842" fmla="*/ 14759761 w 15162205"/>
              <a:gd name="connsiteY7842" fmla="*/ 8376003 h 9424512"/>
              <a:gd name="connsiteX7843" fmla="*/ 14792021 w 15162205"/>
              <a:gd name="connsiteY7843" fmla="*/ 8359874 h 9424512"/>
              <a:gd name="connsiteX7844" fmla="*/ 14727497 w 15162205"/>
              <a:gd name="connsiteY7844" fmla="*/ 8343742 h 9424512"/>
              <a:gd name="connsiteX7845" fmla="*/ 14662977 w 15162205"/>
              <a:gd name="connsiteY7845" fmla="*/ 8327611 h 9424512"/>
              <a:gd name="connsiteX7846" fmla="*/ 14630713 w 15162205"/>
              <a:gd name="connsiteY7846" fmla="*/ 8327611 h 9424512"/>
              <a:gd name="connsiteX7847" fmla="*/ 14598453 w 15162205"/>
              <a:gd name="connsiteY7847" fmla="*/ 8343742 h 9424512"/>
              <a:gd name="connsiteX7848" fmla="*/ 14590385 w 15162205"/>
              <a:gd name="connsiteY7848" fmla="*/ 8343742 h 9424512"/>
              <a:gd name="connsiteX7849" fmla="*/ 14582321 w 15162205"/>
              <a:gd name="connsiteY7849" fmla="*/ 8359874 h 9424512"/>
              <a:gd name="connsiteX7850" fmla="*/ 14662977 w 15162205"/>
              <a:gd name="connsiteY7850" fmla="*/ 8392135 h 9424512"/>
              <a:gd name="connsiteX7851" fmla="*/ 14711369 w 15162205"/>
              <a:gd name="connsiteY7851" fmla="*/ 8424396 h 9424512"/>
              <a:gd name="connsiteX7852" fmla="*/ 14727497 w 15162205"/>
              <a:gd name="connsiteY7852" fmla="*/ 8440528 h 9424512"/>
              <a:gd name="connsiteX7853" fmla="*/ 14775889 w 15162205"/>
              <a:gd name="connsiteY7853" fmla="*/ 8456657 h 9424512"/>
              <a:gd name="connsiteX7854" fmla="*/ 14792021 w 15162205"/>
              <a:gd name="connsiteY7854" fmla="*/ 8472789 h 9424512"/>
              <a:gd name="connsiteX7855" fmla="*/ 14816217 w 15162205"/>
              <a:gd name="connsiteY7855" fmla="*/ 8488920 h 9424512"/>
              <a:gd name="connsiteX7856" fmla="*/ 14840417 w 15162205"/>
              <a:gd name="connsiteY7856" fmla="*/ 8505051 h 9424512"/>
              <a:gd name="connsiteX7857" fmla="*/ 14808153 w 15162205"/>
              <a:gd name="connsiteY7857" fmla="*/ 8505051 h 9424512"/>
              <a:gd name="connsiteX7858" fmla="*/ 14759761 w 15162205"/>
              <a:gd name="connsiteY7858" fmla="*/ 8505051 h 9424512"/>
              <a:gd name="connsiteX7859" fmla="*/ 14759761 w 15162205"/>
              <a:gd name="connsiteY7859" fmla="*/ 8537312 h 9424512"/>
              <a:gd name="connsiteX7860" fmla="*/ 14792021 w 15162205"/>
              <a:gd name="connsiteY7860" fmla="*/ 8553444 h 9424512"/>
              <a:gd name="connsiteX7861" fmla="*/ 14816217 w 15162205"/>
              <a:gd name="connsiteY7861" fmla="*/ 8553444 h 9424512"/>
              <a:gd name="connsiteX7862" fmla="*/ 14824285 w 15162205"/>
              <a:gd name="connsiteY7862" fmla="*/ 8569574 h 9424512"/>
              <a:gd name="connsiteX7863" fmla="*/ 14832349 w 15162205"/>
              <a:gd name="connsiteY7863" fmla="*/ 8593770 h 9424512"/>
              <a:gd name="connsiteX7864" fmla="*/ 14832349 w 15162205"/>
              <a:gd name="connsiteY7864" fmla="*/ 8609902 h 9424512"/>
              <a:gd name="connsiteX7865" fmla="*/ 14824285 w 15162205"/>
              <a:gd name="connsiteY7865" fmla="*/ 8617966 h 9424512"/>
              <a:gd name="connsiteX7866" fmla="*/ 14824285 w 15162205"/>
              <a:gd name="connsiteY7866" fmla="*/ 8634098 h 9424512"/>
              <a:gd name="connsiteX7867" fmla="*/ 14792021 w 15162205"/>
              <a:gd name="connsiteY7867" fmla="*/ 8682492 h 9424512"/>
              <a:gd name="connsiteX7868" fmla="*/ 14727497 w 15162205"/>
              <a:gd name="connsiteY7868" fmla="*/ 8698621 h 9424512"/>
              <a:gd name="connsiteX7869" fmla="*/ 14662977 w 15162205"/>
              <a:gd name="connsiteY7869" fmla="*/ 8698621 h 9424512"/>
              <a:gd name="connsiteX7870" fmla="*/ 14711369 w 15162205"/>
              <a:gd name="connsiteY7870" fmla="*/ 8747014 h 9424512"/>
              <a:gd name="connsiteX7871" fmla="*/ 14735565 w 15162205"/>
              <a:gd name="connsiteY7871" fmla="*/ 8747014 h 9424512"/>
              <a:gd name="connsiteX7872" fmla="*/ 14727497 w 15162205"/>
              <a:gd name="connsiteY7872" fmla="*/ 8763146 h 9424512"/>
              <a:gd name="connsiteX7873" fmla="*/ 14727497 w 15162205"/>
              <a:gd name="connsiteY7873" fmla="*/ 8771211 h 9424512"/>
              <a:gd name="connsiteX7874" fmla="*/ 14743629 w 15162205"/>
              <a:gd name="connsiteY7874" fmla="*/ 8795407 h 9424512"/>
              <a:gd name="connsiteX7875" fmla="*/ 14743629 w 15162205"/>
              <a:gd name="connsiteY7875" fmla="*/ 8803471 h 9424512"/>
              <a:gd name="connsiteX7876" fmla="*/ 14727497 w 15162205"/>
              <a:gd name="connsiteY7876" fmla="*/ 8811538 h 9424512"/>
              <a:gd name="connsiteX7877" fmla="*/ 14727497 w 15162205"/>
              <a:gd name="connsiteY7877" fmla="*/ 8827670 h 9424512"/>
              <a:gd name="connsiteX7878" fmla="*/ 14735565 w 15162205"/>
              <a:gd name="connsiteY7878" fmla="*/ 8851866 h 9424512"/>
              <a:gd name="connsiteX7879" fmla="*/ 14711369 w 15162205"/>
              <a:gd name="connsiteY7879" fmla="*/ 8876062 h 9424512"/>
              <a:gd name="connsiteX7880" fmla="*/ 14662977 w 15162205"/>
              <a:gd name="connsiteY7880" fmla="*/ 8884125 h 9424512"/>
              <a:gd name="connsiteX7881" fmla="*/ 14582321 w 15162205"/>
              <a:gd name="connsiteY7881" fmla="*/ 8859929 h 9424512"/>
              <a:gd name="connsiteX7882" fmla="*/ 14404881 w 15162205"/>
              <a:gd name="connsiteY7882" fmla="*/ 8795407 h 9424512"/>
              <a:gd name="connsiteX7883" fmla="*/ 14372621 w 15162205"/>
              <a:gd name="connsiteY7883" fmla="*/ 8795407 h 9424512"/>
              <a:gd name="connsiteX7884" fmla="*/ 14404881 w 15162205"/>
              <a:gd name="connsiteY7884" fmla="*/ 8811538 h 9424512"/>
              <a:gd name="connsiteX7885" fmla="*/ 14453273 w 15162205"/>
              <a:gd name="connsiteY7885" fmla="*/ 8843800 h 9424512"/>
              <a:gd name="connsiteX7886" fmla="*/ 14469405 w 15162205"/>
              <a:gd name="connsiteY7886" fmla="*/ 8876062 h 9424512"/>
              <a:gd name="connsiteX7887" fmla="*/ 14493597 w 15162205"/>
              <a:gd name="connsiteY7887" fmla="*/ 8908324 h 9424512"/>
              <a:gd name="connsiteX7888" fmla="*/ 14485537 w 15162205"/>
              <a:gd name="connsiteY7888" fmla="*/ 8908324 h 9424512"/>
              <a:gd name="connsiteX7889" fmla="*/ 14308097 w 15162205"/>
              <a:gd name="connsiteY7889" fmla="*/ 8892192 h 9424512"/>
              <a:gd name="connsiteX7890" fmla="*/ 14324225 w 15162205"/>
              <a:gd name="connsiteY7890" fmla="*/ 8924453 h 9424512"/>
              <a:gd name="connsiteX7891" fmla="*/ 14404881 w 15162205"/>
              <a:gd name="connsiteY7891" fmla="*/ 8948651 h 9424512"/>
              <a:gd name="connsiteX7892" fmla="*/ 14453273 w 15162205"/>
              <a:gd name="connsiteY7892" fmla="*/ 8964780 h 9424512"/>
              <a:gd name="connsiteX7893" fmla="*/ 14477469 w 15162205"/>
              <a:gd name="connsiteY7893" fmla="*/ 8972847 h 9424512"/>
              <a:gd name="connsiteX7894" fmla="*/ 14501669 w 15162205"/>
              <a:gd name="connsiteY7894" fmla="*/ 8988979 h 9424512"/>
              <a:gd name="connsiteX7895" fmla="*/ 14550061 w 15162205"/>
              <a:gd name="connsiteY7895" fmla="*/ 9021238 h 9424512"/>
              <a:gd name="connsiteX7896" fmla="*/ 14614581 w 15162205"/>
              <a:gd name="connsiteY7896" fmla="*/ 9037370 h 9424512"/>
              <a:gd name="connsiteX7897" fmla="*/ 14558125 w 15162205"/>
              <a:gd name="connsiteY7897" fmla="*/ 9045434 h 9424512"/>
              <a:gd name="connsiteX7898" fmla="*/ 14469405 w 15162205"/>
              <a:gd name="connsiteY7898" fmla="*/ 9005108 h 9424512"/>
              <a:gd name="connsiteX7899" fmla="*/ 14388753 w 15162205"/>
              <a:gd name="connsiteY7899" fmla="*/ 8972847 h 9424512"/>
              <a:gd name="connsiteX7900" fmla="*/ 14388753 w 15162205"/>
              <a:gd name="connsiteY7900" fmla="*/ 9021238 h 9424512"/>
              <a:gd name="connsiteX7901" fmla="*/ 14453273 w 15162205"/>
              <a:gd name="connsiteY7901" fmla="*/ 9045434 h 9424512"/>
              <a:gd name="connsiteX7902" fmla="*/ 14469405 w 15162205"/>
              <a:gd name="connsiteY7902" fmla="*/ 9061566 h 9424512"/>
              <a:gd name="connsiteX7903" fmla="*/ 14453273 w 15162205"/>
              <a:gd name="connsiteY7903" fmla="*/ 9053501 h 9424512"/>
              <a:gd name="connsiteX7904" fmla="*/ 14421013 w 15162205"/>
              <a:gd name="connsiteY7904" fmla="*/ 9053501 h 9424512"/>
              <a:gd name="connsiteX7905" fmla="*/ 14388753 w 15162205"/>
              <a:gd name="connsiteY7905" fmla="*/ 9053501 h 9424512"/>
              <a:gd name="connsiteX7906" fmla="*/ 14356489 w 15162205"/>
              <a:gd name="connsiteY7906" fmla="*/ 9053501 h 9424512"/>
              <a:gd name="connsiteX7907" fmla="*/ 14308097 w 15162205"/>
              <a:gd name="connsiteY7907" fmla="*/ 9069632 h 9424512"/>
              <a:gd name="connsiteX7908" fmla="*/ 14227441 w 15162205"/>
              <a:gd name="connsiteY7908" fmla="*/ 9069632 h 9424512"/>
              <a:gd name="connsiteX7909" fmla="*/ 14179049 w 15162205"/>
              <a:gd name="connsiteY7909" fmla="*/ 9069632 h 9424512"/>
              <a:gd name="connsiteX7910" fmla="*/ 14017741 w 15162205"/>
              <a:gd name="connsiteY7910" fmla="*/ 9021238 h 9424512"/>
              <a:gd name="connsiteX7911" fmla="*/ 13969349 w 15162205"/>
              <a:gd name="connsiteY7911" fmla="*/ 9005108 h 9424512"/>
              <a:gd name="connsiteX7912" fmla="*/ 13953217 w 15162205"/>
              <a:gd name="connsiteY7912" fmla="*/ 9005108 h 9424512"/>
              <a:gd name="connsiteX7913" fmla="*/ 14291965 w 15162205"/>
              <a:gd name="connsiteY7913" fmla="*/ 9134154 h 9424512"/>
              <a:gd name="connsiteX7914" fmla="*/ 14396817 w 15162205"/>
              <a:gd name="connsiteY7914" fmla="*/ 9174482 h 9424512"/>
              <a:gd name="connsiteX7915" fmla="*/ 14412949 w 15162205"/>
              <a:gd name="connsiteY7915" fmla="*/ 9190612 h 9424512"/>
              <a:gd name="connsiteX7916" fmla="*/ 14421013 w 15162205"/>
              <a:gd name="connsiteY7916" fmla="*/ 9206746 h 9424512"/>
              <a:gd name="connsiteX7917" fmla="*/ 14469405 w 15162205"/>
              <a:gd name="connsiteY7917" fmla="*/ 9214810 h 9424512"/>
              <a:gd name="connsiteX7918" fmla="*/ 14517797 w 15162205"/>
              <a:gd name="connsiteY7918" fmla="*/ 9230940 h 9424512"/>
              <a:gd name="connsiteX7919" fmla="*/ 14469405 w 15162205"/>
              <a:gd name="connsiteY7919" fmla="*/ 9239004 h 9424512"/>
              <a:gd name="connsiteX7920" fmla="*/ 14372621 w 15162205"/>
              <a:gd name="connsiteY7920" fmla="*/ 9198679 h 9424512"/>
              <a:gd name="connsiteX7921" fmla="*/ 14275833 w 15162205"/>
              <a:gd name="connsiteY7921" fmla="*/ 9166417 h 9424512"/>
              <a:gd name="connsiteX7922" fmla="*/ 14259701 w 15162205"/>
              <a:gd name="connsiteY7922" fmla="*/ 9166417 h 9424512"/>
              <a:gd name="connsiteX7923" fmla="*/ 14275833 w 15162205"/>
              <a:gd name="connsiteY7923" fmla="*/ 9198679 h 9424512"/>
              <a:gd name="connsiteX7924" fmla="*/ 14283901 w 15162205"/>
              <a:gd name="connsiteY7924" fmla="*/ 9206746 h 9424512"/>
              <a:gd name="connsiteX7925" fmla="*/ 14308097 w 15162205"/>
              <a:gd name="connsiteY7925" fmla="*/ 9214810 h 9424512"/>
              <a:gd name="connsiteX7926" fmla="*/ 14388753 w 15162205"/>
              <a:gd name="connsiteY7926" fmla="*/ 9247071 h 9424512"/>
              <a:gd name="connsiteX7927" fmla="*/ 14388753 w 15162205"/>
              <a:gd name="connsiteY7927" fmla="*/ 9263202 h 9424512"/>
              <a:gd name="connsiteX7928" fmla="*/ 14372621 w 15162205"/>
              <a:gd name="connsiteY7928" fmla="*/ 9263202 h 9424512"/>
              <a:gd name="connsiteX7929" fmla="*/ 14308097 w 15162205"/>
              <a:gd name="connsiteY7929" fmla="*/ 9247071 h 9424512"/>
              <a:gd name="connsiteX7930" fmla="*/ 14259701 w 15162205"/>
              <a:gd name="connsiteY7930" fmla="*/ 9247071 h 9424512"/>
              <a:gd name="connsiteX7931" fmla="*/ 14219377 w 15162205"/>
              <a:gd name="connsiteY7931" fmla="*/ 9271267 h 9424512"/>
              <a:gd name="connsiteX7932" fmla="*/ 14146789 w 15162205"/>
              <a:gd name="connsiteY7932" fmla="*/ 9271267 h 9424512"/>
              <a:gd name="connsiteX7933" fmla="*/ 14082265 w 15162205"/>
              <a:gd name="connsiteY7933" fmla="*/ 9263202 h 9424512"/>
              <a:gd name="connsiteX7934" fmla="*/ 13920957 w 15162205"/>
              <a:gd name="connsiteY7934" fmla="*/ 9214810 h 9424512"/>
              <a:gd name="connsiteX7935" fmla="*/ 13888693 w 15162205"/>
              <a:gd name="connsiteY7935" fmla="*/ 9198679 h 9424512"/>
              <a:gd name="connsiteX7936" fmla="*/ 13864497 w 15162205"/>
              <a:gd name="connsiteY7936" fmla="*/ 9198679 h 9424512"/>
              <a:gd name="connsiteX7937" fmla="*/ 13856429 w 15162205"/>
              <a:gd name="connsiteY7937" fmla="*/ 9230940 h 9424512"/>
              <a:gd name="connsiteX7938" fmla="*/ 13808037 w 15162205"/>
              <a:gd name="connsiteY7938" fmla="*/ 9230940 h 9424512"/>
              <a:gd name="connsiteX7939" fmla="*/ 13783841 w 15162205"/>
              <a:gd name="connsiteY7939" fmla="*/ 9230940 h 9424512"/>
              <a:gd name="connsiteX7940" fmla="*/ 13775777 w 15162205"/>
              <a:gd name="connsiteY7940" fmla="*/ 9214810 h 9424512"/>
              <a:gd name="connsiteX7941" fmla="*/ 13791909 w 15162205"/>
              <a:gd name="connsiteY7941" fmla="*/ 9214810 h 9424512"/>
              <a:gd name="connsiteX7942" fmla="*/ 13743513 w 15162205"/>
              <a:gd name="connsiteY7942" fmla="*/ 9198679 h 9424512"/>
              <a:gd name="connsiteX7943" fmla="*/ 13695121 w 15162205"/>
              <a:gd name="connsiteY7943" fmla="*/ 9166417 h 9424512"/>
              <a:gd name="connsiteX7944" fmla="*/ 13646729 w 15162205"/>
              <a:gd name="connsiteY7944" fmla="*/ 9150288 h 9424512"/>
              <a:gd name="connsiteX7945" fmla="*/ 13453158 w 15162205"/>
              <a:gd name="connsiteY7945" fmla="*/ 9085762 h 9424512"/>
              <a:gd name="connsiteX7946" fmla="*/ 13437029 w 15162205"/>
              <a:gd name="connsiteY7946" fmla="*/ 9083745 h 9424512"/>
              <a:gd name="connsiteX7947" fmla="*/ 13420897 w 15162205"/>
              <a:gd name="connsiteY7947" fmla="*/ 9077695 h 9424512"/>
              <a:gd name="connsiteX7948" fmla="*/ 13469290 w 15162205"/>
              <a:gd name="connsiteY7948" fmla="*/ 9101893 h 9424512"/>
              <a:gd name="connsiteX7949" fmla="*/ 13517683 w 15162205"/>
              <a:gd name="connsiteY7949" fmla="*/ 9134154 h 9424512"/>
              <a:gd name="connsiteX7950" fmla="*/ 13501551 w 15162205"/>
              <a:gd name="connsiteY7950" fmla="*/ 9150288 h 9424512"/>
              <a:gd name="connsiteX7951" fmla="*/ 13404766 w 15162205"/>
              <a:gd name="connsiteY7951" fmla="*/ 9101893 h 9424512"/>
              <a:gd name="connsiteX7952" fmla="*/ 13324112 w 15162205"/>
              <a:gd name="connsiteY7952" fmla="*/ 9069632 h 9424512"/>
              <a:gd name="connsiteX7953" fmla="*/ 13267653 w 15162205"/>
              <a:gd name="connsiteY7953" fmla="*/ 9045434 h 9424512"/>
              <a:gd name="connsiteX7954" fmla="*/ 13211196 w 15162205"/>
              <a:gd name="connsiteY7954" fmla="*/ 9037370 h 9424512"/>
              <a:gd name="connsiteX7955" fmla="*/ 13195065 w 15162205"/>
              <a:gd name="connsiteY7955" fmla="*/ 9021238 h 9424512"/>
              <a:gd name="connsiteX7956" fmla="*/ 13178933 w 15162205"/>
              <a:gd name="connsiteY7956" fmla="*/ 9021238 h 9424512"/>
              <a:gd name="connsiteX7957" fmla="*/ 13162803 w 15162205"/>
              <a:gd name="connsiteY7957" fmla="*/ 9021238 h 9424512"/>
              <a:gd name="connsiteX7958" fmla="*/ 13146671 w 15162205"/>
              <a:gd name="connsiteY7958" fmla="*/ 9005108 h 9424512"/>
              <a:gd name="connsiteX7959" fmla="*/ 13122475 w 15162205"/>
              <a:gd name="connsiteY7959" fmla="*/ 8997042 h 9424512"/>
              <a:gd name="connsiteX7960" fmla="*/ 13114411 w 15162205"/>
              <a:gd name="connsiteY7960" fmla="*/ 9005108 h 9424512"/>
              <a:gd name="connsiteX7961" fmla="*/ 13098279 w 15162205"/>
              <a:gd name="connsiteY7961" fmla="*/ 8988979 h 9424512"/>
              <a:gd name="connsiteX7962" fmla="*/ 13066016 w 15162205"/>
              <a:gd name="connsiteY7962" fmla="*/ 8972847 h 9424512"/>
              <a:gd name="connsiteX7963" fmla="*/ 13049886 w 15162205"/>
              <a:gd name="connsiteY7963" fmla="*/ 8972847 h 9424512"/>
              <a:gd name="connsiteX7964" fmla="*/ 13017624 w 15162205"/>
              <a:gd name="connsiteY7964" fmla="*/ 8940584 h 9424512"/>
              <a:gd name="connsiteX7965" fmla="*/ 12953102 w 15162205"/>
              <a:gd name="connsiteY7965" fmla="*/ 8924453 h 9424512"/>
              <a:gd name="connsiteX7966" fmla="*/ 12936970 w 15162205"/>
              <a:gd name="connsiteY7966" fmla="*/ 8924453 h 9424512"/>
              <a:gd name="connsiteX7967" fmla="*/ 12928905 w 15162205"/>
              <a:gd name="connsiteY7967" fmla="*/ 8908324 h 9424512"/>
              <a:gd name="connsiteX7968" fmla="*/ 12904707 w 15162205"/>
              <a:gd name="connsiteY7968" fmla="*/ 8908324 h 9424512"/>
              <a:gd name="connsiteX7969" fmla="*/ 12807924 w 15162205"/>
              <a:gd name="connsiteY7969" fmla="*/ 8876062 h 9424512"/>
              <a:gd name="connsiteX7970" fmla="*/ 12598223 w 15162205"/>
              <a:gd name="connsiteY7970" fmla="*/ 8795407 h 9424512"/>
              <a:gd name="connsiteX7971" fmla="*/ 12630483 w 15162205"/>
              <a:gd name="connsiteY7971" fmla="*/ 8827670 h 9424512"/>
              <a:gd name="connsiteX7972" fmla="*/ 12743398 w 15162205"/>
              <a:gd name="connsiteY7972" fmla="*/ 8892192 h 9424512"/>
              <a:gd name="connsiteX7973" fmla="*/ 12759532 w 15162205"/>
              <a:gd name="connsiteY7973" fmla="*/ 8892192 h 9424512"/>
              <a:gd name="connsiteX7974" fmla="*/ 12767596 w 15162205"/>
              <a:gd name="connsiteY7974" fmla="*/ 8892192 h 9424512"/>
              <a:gd name="connsiteX7975" fmla="*/ 12775661 w 15162205"/>
              <a:gd name="connsiteY7975" fmla="*/ 8908324 h 9424512"/>
              <a:gd name="connsiteX7976" fmla="*/ 12807924 w 15162205"/>
              <a:gd name="connsiteY7976" fmla="*/ 8924453 h 9424512"/>
              <a:gd name="connsiteX7977" fmla="*/ 12815989 w 15162205"/>
              <a:gd name="connsiteY7977" fmla="*/ 8916388 h 9424512"/>
              <a:gd name="connsiteX7978" fmla="*/ 12824054 w 15162205"/>
              <a:gd name="connsiteY7978" fmla="*/ 8924453 h 9424512"/>
              <a:gd name="connsiteX7979" fmla="*/ 12840185 w 15162205"/>
              <a:gd name="connsiteY7979" fmla="*/ 8932520 h 9424512"/>
              <a:gd name="connsiteX7980" fmla="*/ 12864382 w 15162205"/>
              <a:gd name="connsiteY7980" fmla="*/ 8940584 h 9424512"/>
              <a:gd name="connsiteX7981" fmla="*/ 12872446 w 15162205"/>
              <a:gd name="connsiteY7981" fmla="*/ 8940584 h 9424512"/>
              <a:gd name="connsiteX7982" fmla="*/ 12824054 w 15162205"/>
              <a:gd name="connsiteY7982" fmla="*/ 8940584 h 9424512"/>
              <a:gd name="connsiteX7983" fmla="*/ 12759532 w 15162205"/>
              <a:gd name="connsiteY7983" fmla="*/ 8924453 h 9424512"/>
              <a:gd name="connsiteX7984" fmla="*/ 12727269 w 15162205"/>
              <a:gd name="connsiteY7984" fmla="*/ 8892192 h 9424512"/>
              <a:gd name="connsiteX7985" fmla="*/ 12719203 w 15162205"/>
              <a:gd name="connsiteY7985" fmla="*/ 8876062 h 9424512"/>
              <a:gd name="connsiteX7986" fmla="*/ 12711137 w 15162205"/>
              <a:gd name="connsiteY7986" fmla="*/ 8892192 h 9424512"/>
              <a:gd name="connsiteX7987" fmla="*/ 12695007 w 15162205"/>
              <a:gd name="connsiteY7987" fmla="*/ 8892192 h 9424512"/>
              <a:gd name="connsiteX7988" fmla="*/ 12565961 w 15162205"/>
              <a:gd name="connsiteY7988" fmla="*/ 8843800 h 9424512"/>
              <a:gd name="connsiteX7989" fmla="*/ 12533698 w 15162205"/>
              <a:gd name="connsiteY7989" fmla="*/ 8843800 h 9424512"/>
              <a:gd name="connsiteX7990" fmla="*/ 12517567 w 15162205"/>
              <a:gd name="connsiteY7990" fmla="*/ 8843800 h 9424512"/>
              <a:gd name="connsiteX7991" fmla="*/ 12517567 w 15162205"/>
              <a:gd name="connsiteY7991" fmla="*/ 8827670 h 9424512"/>
              <a:gd name="connsiteX7992" fmla="*/ 12469174 w 15162205"/>
              <a:gd name="connsiteY7992" fmla="*/ 8819603 h 9424512"/>
              <a:gd name="connsiteX7993" fmla="*/ 12420781 w 15162205"/>
              <a:gd name="connsiteY7993" fmla="*/ 8843800 h 9424512"/>
              <a:gd name="connsiteX7994" fmla="*/ 12453043 w 15162205"/>
              <a:gd name="connsiteY7994" fmla="*/ 8876062 h 9424512"/>
              <a:gd name="connsiteX7995" fmla="*/ 12461109 w 15162205"/>
              <a:gd name="connsiteY7995" fmla="*/ 8884125 h 9424512"/>
              <a:gd name="connsiteX7996" fmla="*/ 12477239 w 15162205"/>
              <a:gd name="connsiteY7996" fmla="*/ 8892192 h 9424512"/>
              <a:gd name="connsiteX7997" fmla="*/ 12517567 w 15162205"/>
              <a:gd name="connsiteY7997" fmla="*/ 8900257 h 9424512"/>
              <a:gd name="connsiteX7998" fmla="*/ 12582090 w 15162205"/>
              <a:gd name="connsiteY7998" fmla="*/ 8924453 h 9424512"/>
              <a:gd name="connsiteX7999" fmla="*/ 12711137 w 15162205"/>
              <a:gd name="connsiteY7999" fmla="*/ 8972847 h 9424512"/>
              <a:gd name="connsiteX8000" fmla="*/ 12872446 w 15162205"/>
              <a:gd name="connsiteY8000" fmla="*/ 9037370 h 9424512"/>
              <a:gd name="connsiteX8001" fmla="*/ 12775661 w 15162205"/>
              <a:gd name="connsiteY8001" fmla="*/ 9021238 h 9424512"/>
              <a:gd name="connsiteX8002" fmla="*/ 12711137 w 15162205"/>
              <a:gd name="connsiteY8002" fmla="*/ 8988979 h 9424512"/>
              <a:gd name="connsiteX8003" fmla="*/ 12614352 w 15162205"/>
              <a:gd name="connsiteY8003" fmla="*/ 8956716 h 9424512"/>
              <a:gd name="connsiteX8004" fmla="*/ 12420781 w 15162205"/>
              <a:gd name="connsiteY8004" fmla="*/ 8892192 h 9424512"/>
              <a:gd name="connsiteX8005" fmla="*/ 12340128 w 15162205"/>
              <a:gd name="connsiteY8005" fmla="*/ 8876062 h 9424512"/>
              <a:gd name="connsiteX8006" fmla="*/ 12291736 w 15162205"/>
              <a:gd name="connsiteY8006" fmla="*/ 8859929 h 9424512"/>
              <a:gd name="connsiteX8007" fmla="*/ 12178819 w 15162205"/>
              <a:gd name="connsiteY8007" fmla="*/ 8811538 h 9424512"/>
              <a:gd name="connsiteX8008" fmla="*/ 12162688 w 15162205"/>
              <a:gd name="connsiteY8008" fmla="*/ 8787342 h 9424512"/>
              <a:gd name="connsiteX8009" fmla="*/ 12114294 w 15162205"/>
              <a:gd name="connsiteY8009" fmla="*/ 8779275 h 9424512"/>
              <a:gd name="connsiteX8010" fmla="*/ 12041706 w 15162205"/>
              <a:gd name="connsiteY8010" fmla="*/ 8738949 h 9424512"/>
              <a:gd name="connsiteX8011" fmla="*/ 11993313 w 15162205"/>
              <a:gd name="connsiteY8011" fmla="*/ 8730883 h 9424512"/>
              <a:gd name="connsiteX8012" fmla="*/ 11832004 w 15162205"/>
              <a:gd name="connsiteY8012" fmla="*/ 8690557 h 9424512"/>
              <a:gd name="connsiteX8013" fmla="*/ 11694892 w 15162205"/>
              <a:gd name="connsiteY8013" fmla="*/ 8650229 h 9424512"/>
              <a:gd name="connsiteX8014" fmla="*/ 11662630 w 15162205"/>
              <a:gd name="connsiteY8014" fmla="*/ 8634098 h 9424512"/>
              <a:gd name="connsiteX8015" fmla="*/ 11646501 w 15162205"/>
              <a:gd name="connsiteY8015" fmla="*/ 8617966 h 9424512"/>
              <a:gd name="connsiteX8016" fmla="*/ 11598106 w 15162205"/>
              <a:gd name="connsiteY8016" fmla="*/ 8617966 h 9424512"/>
              <a:gd name="connsiteX8017" fmla="*/ 11485192 w 15162205"/>
              <a:gd name="connsiteY8017" fmla="*/ 8601837 h 9424512"/>
              <a:gd name="connsiteX8018" fmla="*/ 11380338 w 15162205"/>
              <a:gd name="connsiteY8018" fmla="*/ 8561508 h 9424512"/>
              <a:gd name="connsiteX8019" fmla="*/ 11323880 w 15162205"/>
              <a:gd name="connsiteY8019" fmla="*/ 8529246 h 9424512"/>
              <a:gd name="connsiteX8020" fmla="*/ 11307749 w 15162205"/>
              <a:gd name="connsiteY8020" fmla="*/ 8521183 h 9424512"/>
              <a:gd name="connsiteX8021" fmla="*/ 11291620 w 15162205"/>
              <a:gd name="connsiteY8021" fmla="*/ 8505051 h 9424512"/>
              <a:gd name="connsiteX8022" fmla="*/ 11275488 w 15162205"/>
              <a:gd name="connsiteY8022" fmla="*/ 8505051 h 9424512"/>
              <a:gd name="connsiteX8023" fmla="*/ 11259357 w 15162205"/>
              <a:gd name="connsiteY8023" fmla="*/ 8488920 h 9424512"/>
              <a:gd name="connsiteX8024" fmla="*/ 11227096 w 15162205"/>
              <a:gd name="connsiteY8024" fmla="*/ 8472789 h 9424512"/>
              <a:gd name="connsiteX8025" fmla="*/ 11194834 w 15162205"/>
              <a:gd name="connsiteY8025" fmla="*/ 8472789 h 9424512"/>
              <a:gd name="connsiteX8026" fmla="*/ 11170638 w 15162205"/>
              <a:gd name="connsiteY8026" fmla="*/ 8472789 h 9424512"/>
              <a:gd name="connsiteX8027" fmla="*/ 11162571 w 15162205"/>
              <a:gd name="connsiteY8027" fmla="*/ 8456657 h 9424512"/>
              <a:gd name="connsiteX8028" fmla="*/ 11146442 w 15162205"/>
              <a:gd name="connsiteY8028" fmla="*/ 8440528 h 9424512"/>
              <a:gd name="connsiteX8029" fmla="*/ 11106115 w 15162205"/>
              <a:gd name="connsiteY8029" fmla="*/ 8416332 h 9424512"/>
              <a:gd name="connsiteX8030" fmla="*/ 11057721 w 15162205"/>
              <a:gd name="connsiteY8030" fmla="*/ 8400200 h 9424512"/>
              <a:gd name="connsiteX8031" fmla="*/ 11033525 w 15162205"/>
              <a:gd name="connsiteY8031" fmla="*/ 8376003 h 9424512"/>
              <a:gd name="connsiteX8032" fmla="*/ 11001262 w 15162205"/>
              <a:gd name="connsiteY8032" fmla="*/ 8367938 h 9424512"/>
              <a:gd name="connsiteX8033" fmla="*/ 10888348 w 15162205"/>
              <a:gd name="connsiteY8033" fmla="*/ 8343742 h 9424512"/>
              <a:gd name="connsiteX8034" fmla="*/ 10800929 w 15162205"/>
              <a:gd name="connsiteY8034" fmla="*/ 8318765 h 9424512"/>
              <a:gd name="connsiteX8035" fmla="*/ 10809710 w 15162205"/>
              <a:gd name="connsiteY8035" fmla="*/ 8325596 h 9424512"/>
              <a:gd name="connsiteX8036" fmla="*/ 10831889 w 15162205"/>
              <a:gd name="connsiteY8036" fmla="*/ 8335678 h 9424512"/>
              <a:gd name="connsiteX8037" fmla="*/ 10856087 w 15162205"/>
              <a:gd name="connsiteY8037" fmla="*/ 8343742 h 9424512"/>
              <a:gd name="connsiteX8038" fmla="*/ 10864151 w 15162205"/>
              <a:gd name="connsiteY8038" fmla="*/ 8351807 h 9424512"/>
              <a:gd name="connsiteX8039" fmla="*/ 10872217 w 15162205"/>
              <a:gd name="connsiteY8039" fmla="*/ 8359874 h 9424512"/>
              <a:gd name="connsiteX8040" fmla="*/ 10952870 w 15162205"/>
              <a:gd name="connsiteY8040" fmla="*/ 8376003 h 9424512"/>
              <a:gd name="connsiteX8041" fmla="*/ 10969004 w 15162205"/>
              <a:gd name="connsiteY8041" fmla="*/ 8392135 h 9424512"/>
              <a:gd name="connsiteX8042" fmla="*/ 11009329 w 15162205"/>
              <a:gd name="connsiteY8042" fmla="*/ 8408266 h 9424512"/>
              <a:gd name="connsiteX8043" fmla="*/ 11065787 w 15162205"/>
              <a:gd name="connsiteY8043" fmla="*/ 8424396 h 9424512"/>
              <a:gd name="connsiteX8044" fmla="*/ 11065787 w 15162205"/>
              <a:gd name="connsiteY8044" fmla="*/ 8440528 h 9424512"/>
              <a:gd name="connsiteX8045" fmla="*/ 10969004 w 15162205"/>
              <a:gd name="connsiteY8045" fmla="*/ 8424396 h 9424512"/>
              <a:gd name="connsiteX8046" fmla="*/ 10904479 w 15162205"/>
              <a:gd name="connsiteY8046" fmla="*/ 8416332 h 9424512"/>
              <a:gd name="connsiteX8047" fmla="*/ 10888348 w 15162205"/>
              <a:gd name="connsiteY8047" fmla="*/ 8392135 h 9424512"/>
              <a:gd name="connsiteX8048" fmla="*/ 10856087 w 15162205"/>
              <a:gd name="connsiteY8048" fmla="*/ 8376003 h 9424512"/>
              <a:gd name="connsiteX8049" fmla="*/ 10807692 w 15162205"/>
              <a:gd name="connsiteY8049" fmla="*/ 8359874 h 9424512"/>
              <a:gd name="connsiteX8050" fmla="*/ 10767366 w 15162205"/>
              <a:gd name="connsiteY8050" fmla="*/ 8335678 h 9424512"/>
              <a:gd name="connsiteX8051" fmla="*/ 10727038 w 15162205"/>
              <a:gd name="connsiteY8051" fmla="*/ 8327611 h 9424512"/>
              <a:gd name="connsiteX8052" fmla="*/ 10710909 w 15162205"/>
              <a:gd name="connsiteY8052" fmla="*/ 8303415 h 9424512"/>
              <a:gd name="connsiteX8053" fmla="*/ 10710909 w 15162205"/>
              <a:gd name="connsiteY8053" fmla="*/ 8295349 h 9424512"/>
              <a:gd name="connsiteX8054" fmla="*/ 10727038 w 15162205"/>
              <a:gd name="connsiteY8054" fmla="*/ 8279219 h 9424512"/>
              <a:gd name="connsiteX8055" fmla="*/ 10702842 w 15162205"/>
              <a:gd name="connsiteY8055" fmla="*/ 8287283 h 9424512"/>
              <a:gd name="connsiteX8056" fmla="*/ 10678644 w 15162205"/>
              <a:gd name="connsiteY8056" fmla="*/ 8287283 h 9424512"/>
              <a:gd name="connsiteX8057" fmla="*/ 10670581 w 15162205"/>
              <a:gd name="connsiteY8057" fmla="*/ 8271153 h 9424512"/>
              <a:gd name="connsiteX8058" fmla="*/ 10646383 w 15162205"/>
              <a:gd name="connsiteY8058" fmla="*/ 8246957 h 9424512"/>
              <a:gd name="connsiteX8059" fmla="*/ 10622187 w 15162205"/>
              <a:gd name="connsiteY8059" fmla="*/ 8238891 h 9424512"/>
              <a:gd name="connsiteX8060" fmla="*/ 10614122 w 15162205"/>
              <a:gd name="connsiteY8060" fmla="*/ 8230825 h 9424512"/>
              <a:gd name="connsiteX8061" fmla="*/ 10581861 w 15162205"/>
              <a:gd name="connsiteY8061" fmla="*/ 8214694 h 9424512"/>
              <a:gd name="connsiteX8062" fmla="*/ 10485074 w 15162205"/>
              <a:gd name="connsiteY8062" fmla="*/ 8182433 h 9424512"/>
              <a:gd name="connsiteX8063" fmla="*/ 10436683 w 15162205"/>
              <a:gd name="connsiteY8063" fmla="*/ 8166302 h 9424512"/>
              <a:gd name="connsiteX8064" fmla="*/ 10428616 w 15162205"/>
              <a:gd name="connsiteY8064" fmla="*/ 8166302 h 9424512"/>
              <a:gd name="connsiteX8065" fmla="*/ 10372160 w 15162205"/>
              <a:gd name="connsiteY8065" fmla="*/ 8166302 h 9424512"/>
              <a:gd name="connsiteX8066" fmla="*/ 10291504 w 15162205"/>
              <a:gd name="connsiteY8066" fmla="*/ 8134041 h 9424512"/>
              <a:gd name="connsiteX8067" fmla="*/ 10259243 w 15162205"/>
              <a:gd name="connsiteY8067" fmla="*/ 8117911 h 9424512"/>
              <a:gd name="connsiteX8068" fmla="*/ 10210848 w 15162205"/>
              <a:gd name="connsiteY8068" fmla="*/ 8101779 h 9424512"/>
              <a:gd name="connsiteX8069" fmla="*/ 10170523 w 15162205"/>
              <a:gd name="connsiteY8069" fmla="*/ 8077583 h 9424512"/>
              <a:gd name="connsiteX8070" fmla="*/ 10130197 w 15162205"/>
              <a:gd name="connsiteY8070" fmla="*/ 8069516 h 9424512"/>
              <a:gd name="connsiteX8071" fmla="*/ 9936627 w 15162205"/>
              <a:gd name="connsiteY8071" fmla="*/ 8004994 h 9424512"/>
              <a:gd name="connsiteX8072" fmla="*/ 9920495 w 15162205"/>
              <a:gd name="connsiteY8072" fmla="*/ 8004994 h 9424512"/>
              <a:gd name="connsiteX8073" fmla="*/ 9912430 w 15162205"/>
              <a:gd name="connsiteY8073" fmla="*/ 8013057 h 9424512"/>
              <a:gd name="connsiteX8074" fmla="*/ 9855973 w 15162205"/>
              <a:gd name="connsiteY8074" fmla="*/ 7996928 h 9424512"/>
              <a:gd name="connsiteX8075" fmla="*/ 9823710 w 15162205"/>
              <a:gd name="connsiteY8075" fmla="*/ 7988861 h 9424512"/>
              <a:gd name="connsiteX8076" fmla="*/ 9710793 w 15162205"/>
              <a:gd name="connsiteY8076" fmla="*/ 7940470 h 9424512"/>
              <a:gd name="connsiteX8077" fmla="*/ 9694664 w 15162205"/>
              <a:gd name="connsiteY8077" fmla="*/ 7924339 h 9424512"/>
              <a:gd name="connsiteX8078" fmla="*/ 9662401 w 15162205"/>
              <a:gd name="connsiteY8078" fmla="*/ 7924339 h 9424512"/>
              <a:gd name="connsiteX8079" fmla="*/ 9630138 w 15162205"/>
              <a:gd name="connsiteY8079" fmla="*/ 7908207 h 9424512"/>
              <a:gd name="connsiteX8080" fmla="*/ 9614009 w 15162205"/>
              <a:gd name="connsiteY8080" fmla="*/ 7892078 h 9424512"/>
              <a:gd name="connsiteX8081" fmla="*/ 9565614 w 15162205"/>
              <a:gd name="connsiteY8081" fmla="*/ 7875947 h 9424512"/>
              <a:gd name="connsiteX8082" fmla="*/ 9468831 w 15162205"/>
              <a:gd name="connsiteY8082" fmla="*/ 7843685 h 9424512"/>
              <a:gd name="connsiteX8083" fmla="*/ 9452700 w 15162205"/>
              <a:gd name="connsiteY8083" fmla="*/ 7827553 h 9424512"/>
              <a:gd name="connsiteX8084" fmla="*/ 9436568 w 15162205"/>
              <a:gd name="connsiteY8084" fmla="*/ 7827553 h 9424512"/>
              <a:gd name="connsiteX8085" fmla="*/ 9307522 w 15162205"/>
              <a:gd name="connsiteY8085" fmla="*/ 7779161 h 9424512"/>
              <a:gd name="connsiteX8086" fmla="*/ 9234933 w 15162205"/>
              <a:gd name="connsiteY8086" fmla="*/ 7754965 h 9424512"/>
              <a:gd name="connsiteX8087" fmla="*/ 9162342 w 15162205"/>
              <a:gd name="connsiteY8087" fmla="*/ 7722702 h 9424512"/>
              <a:gd name="connsiteX8088" fmla="*/ 9113951 w 15162205"/>
              <a:gd name="connsiteY8088" fmla="*/ 7698506 h 9424512"/>
              <a:gd name="connsiteX8089" fmla="*/ 9130083 w 15162205"/>
              <a:gd name="connsiteY8089" fmla="*/ 7698506 h 9424512"/>
              <a:gd name="connsiteX8090" fmla="*/ 9154279 w 15162205"/>
              <a:gd name="connsiteY8090" fmla="*/ 7690441 h 9424512"/>
              <a:gd name="connsiteX8091" fmla="*/ 9138146 w 15162205"/>
              <a:gd name="connsiteY8091" fmla="*/ 7674311 h 9424512"/>
              <a:gd name="connsiteX8092" fmla="*/ 9097820 w 15162205"/>
              <a:gd name="connsiteY8092" fmla="*/ 7658180 h 9424512"/>
              <a:gd name="connsiteX8093" fmla="*/ 9049427 w 15162205"/>
              <a:gd name="connsiteY8093" fmla="*/ 7633983 h 9424512"/>
              <a:gd name="connsiteX8094" fmla="*/ 9025231 w 15162205"/>
              <a:gd name="connsiteY8094" fmla="*/ 7625919 h 9424512"/>
              <a:gd name="connsiteX8095" fmla="*/ 8968772 w 15162205"/>
              <a:gd name="connsiteY8095" fmla="*/ 7601721 h 9424512"/>
              <a:gd name="connsiteX8096" fmla="*/ 8904250 w 15162205"/>
              <a:gd name="connsiteY8096" fmla="*/ 7569460 h 9424512"/>
              <a:gd name="connsiteX8097" fmla="*/ 8855857 w 15162205"/>
              <a:gd name="connsiteY8097" fmla="*/ 7553328 h 9424512"/>
              <a:gd name="connsiteX8098" fmla="*/ 8694549 w 15162205"/>
              <a:gd name="connsiteY8098" fmla="*/ 7504935 h 9424512"/>
              <a:gd name="connsiteX8099" fmla="*/ 8670350 w 15162205"/>
              <a:gd name="connsiteY8099" fmla="*/ 7496870 h 9424512"/>
              <a:gd name="connsiteX8100" fmla="*/ 8613892 w 15162205"/>
              <a:gd name="connsiteY8100" fmla="*/ 7488806 h 9424512"/>
              <a:gd name="connsiteX8101" fmla="*/ 8533237 w 15162205"/>
              <a:gd name="connsiteY8101" fmla="*/ 7456543 h 9424512"/>
              <a:gd name="connsiteX8102" fmla="*/ 8452583 w 15162205"/>
              <a:gd name="connsiteY8102" fmla="*/ 7456543 h 9424512"/>
              <a:gd name="connsiteX8103" fmla="*/ 8436454 w 15162205"/>
              <a:gd name="connsiteY8103" fmla="*/ 7456543 h 9424512"/>
              <a:gd name="connsiteX8104" fmla="*/ 8420323 w 15162205"/>
              <a:gd name="connsiteY8104" fmla="*/ 7440414 h 9424512"/>
              <a:gd name="connsiteX8105" fmla="*/ 8420323 w 15162205"/>
              <a:gd name="connsiteY8105" fmla="*/ 7456543 h 9424512"/>
              <a:gd name="connsiteX8106" fmla="*/ 8291274 w 15162205"/>
              <a:gd name="connsiteY8106" fmla="*/ 7408152 h 9424512"/>
              <a:gd name="connsiteX8107" fmla="*/ 8347732 w 15162205"/>
              <a:gd name="connsiteY8107" fmla="*/ 7408152 h 9424512"/>
              <a:gd name="connsiteX8108" fmla="*/ 8420323 w 15162205"/>
              <a:gd name="connsiteY8108" fmla="*/ 7424281 h 9424512"/>
              <a:gd name="connsiteX8109" fmla="*/ 8307406 w 15162205"/>
              <a:gd name="connsiteY8109" fmla="*/ 7375889 h 9424512"/>
              <a:gd name="connsiteX8110" fmla="*/ 8178358 w 15162205"/>
              <a:gd name="connsiteY8110" fmla="*/ 7327497 h 9424512"/>
              <a:gd name="connsiteX8111" fmla="*/ 8194490 w 15162205"/>
              <a:gd name="connsiteY8111" fmla="*/ 7327497 h 9424512"/>
              <a:gd name="connsiteX8112" fmla="*/ 8226752 w 15162205"/>
              <a:gd name="connsiteY8112" fmla="*/ 7327497 h 9424512"/>
              <a:gd name="connsiteX8113" fmla="*/ 8250950 w 15162205"/>
              <a:gd name="connsiteY8113" fmla="*/ 7335561 h 9424512"/>
              <a:gd name="connsiteX8114" fmla="*/ 8275145 w 15162205"/>
              <a:gd name="connsiteY8114" fmla="*/ 7343628 h 9424512"/>
              <a:gd name="connsiteX8115" fmla="*/ 8299341 w 15162205"/>
              <a:gd name="connsiteY8115" fmla="*/ 7351693 h 9424512"/>
              <a:gd name="connsiteX8116" fmla="*/ 8307406 w 15162205"/>
              <a:gd name="connsiteY8116" fmla="*/ 7359760 h 9424512"/>
              <a:gd name="connsiteX8117" fmla="*/ 8339668 w 15162205"/>
              <a:gd name="connsiteY8117" fmla="*/ 7375889 h 9424512"/>
              <a:gd name="connsiteX8118" fmla="*/ 8388060 w 15162205"/>
              <a:gd name="connsiteY8118" fmla="*/ 7375889 h 9424512"/>
              <a:gd name="connsiteX8119" fmla="*/ 8484846 w 15162205"/>
              <a:gd name="connsiteY8119" fmla="*/ 7408152 h 9424512"/>
              <a:gd name="connsiteX8120" fmla="*/ 8452583 w 15162205"/>
              <a:gd name="connsiteY8120" fmla="*/ 7392020 h 9424512"/>
              <a:gd name="connsiteX8121" fmla="*/ 8388060 w 15162205"/>
              <a:gd name="connsiteY8121" fmla="*/ 7375889 h 9424512"/>
              <a:gd name="connsiteX8122" fmla="*/ 8355800 w 15162205"/>
              <a:gd name="connsiteY8122" fmla="*/ 7359760 h 9424512"/>
              <a:gd name="connsiteX8123" fmla="*/ 8315472 w 15162205"/>
              <a:gd name="connsiteY8123" fmla="*/ 7335561 h 9424512"/>
              <a:gd name="connsiteX8124" fmla="*/ 8234817 w 15162205"/>
              <a:gd name="connsiteY8124" fmla="*/ 7311365 h 9424512"/>
              <a:gd name="connsiteX8125" fmla="*/ 8146098 w 15162205"/>
              <a:gd name="connsiteY8125" fmla="*/ 7287169 h 9424512"/>
              <a:gd name="connsiteX8126" fmla="*/ 8129966 w 15162205"/>
              <a:gd name="connsiteY8126" fmla="*/ 7295235 h 9424512"/>
              <a:gd name="connsiteX8127" fmla="*/ 8049311 w 15162205"/>
              <a:gd name="connsiteY8127" fmla="*/ 7295235 h 9424512"/>
              <a:gd name="connsiteX8128" fmla="*/ 7984790 w 15162205"/>
              <a:gd name="connsiteY8128" fmla="*/ 7279106 h 9424512"/>
              <a:gd name="connsiteX8129" fmla="*/ 7984790 w 15162205"/>
              <a:gd name="connsiteY8129" fmla="*/ 7295235 h 9424512"/>
              <a:gd name="connsiteX8130" fmla="*/ 7952528 w 15162205"/>
              <a:gd name="connsiteY8130" fmla="*/ 7279106 h 9424512"/>
              <a:gd name="connsiteX8131" fmla="*/ 7912200 w 15162205"/>
              <a:gd name="connsiteY8131" fmla="*/ 7246843 h 9424512"/>
              <a:gd name="connsiteX8132" fmla="*/ 7823478 w 15162205"/>
              <a:gd name="connsiteY8132" fmla="*/ 7214580 h 9424512"/>
              <a:gd name="connsiteX8133" fmla="*/ 7742824 w 15162205"/>
              <a:gd name="connsiteY8133" fmla="*/ 7198448 h 9424512"/>
              <a:gd name="connsiteX8134" fmla="*/ 7710566 w 15162205"/>
              <a:gd name="connsiteY8134" fmla="*/ 7182319 h 9424512"/>
              <a:gd name="connsiteX8135" fmla="*/ 7775086 w 15162205"/>
              <a:gd name="connsiteY8135" fmla="*/ 7182319 h 9424512"/>
              <a:gd name="connsiteX8136" fmla="*/ 7799284 w 15162205"/>
              <a:gd name="connsiteY8136" fmla="*/ 7198448 h 9424512"/>
              <a:gd name="connsiteX8137" fmla="*/ 7823478 w 15162205"/>
              <a:gd name="connsiteY8137" fmla="*/ 7198448 h 9424512"/>
              <a:gd name="connsiteX8138" fmla="*/ 7855741 w 15162205"/>
              <a:gd name="connsiteY8138" fmla="*/ 7214580 h 9424512"/>
              <a:gd name="connsiteX8139" fmla="*/ 7984790 w 15162205"/>
              <a:gd name="connsiteY8139" fmla="*/ 7262973 h 9424512"/>
              <a:gd name="connsiteX8140" fmla="*/ 8041246 w 15162205"/>
              <a:gd name="connsiteY8140" fmla="*/ 7271039 h 9424512"/>
              <a:gd name="connsiteX8141" fmla="*/ 8081574 w 15162205"/>
              <a:gd name="connsiteY8141" fmla="*/ 7279106 h 9424512"/>
              <a:gd name="connsiteX8142" fmla="*/ 8065444 w 15162205"/>
              <a:gd name="connsiteY8142" fmla="*/ 7262973 h 9424512"/>
              <a:gd name="connsiteX8143" fmla="*/ 8033182 w 15162205"/>
              <a:gd name="connsiteY8143" fmla="*/ 7246843 h 9424512"/>
              <a:gd name="connsiteX8144" fmla="*/ 7936396 w 15162205"/>
              <a:gd name="connsiteY8144" fmla="*/ 7214580 h 9424512"/>
              <a:gd name="connsiteX8145" fmla="*/ 7839610 w 15162205"/>
              <a:gd name="connsiteY8145" fmla="*/ 7182319 h 9424512"/>
              <a:gd name="connsiteX8146" fmla="*/ 7823478 w 15162205"/>
              <a:gd name="connsiteY8146" fmla="*/ 7166188 h 9424512"/>
              <a:gd name="connsiteX8147" fmla="*/ 7775086 w 15162205"/>
              <a:gd name="connsiteY8147" fmla="*/ 7150056 h 9424512"/>
              <a:gd name="connsiteX8148" fmla="*/ 7678302 w 15162205"/>
              <a:gd name="connsiteY8148" fmla="*/ 7101665 h 9424512"/>
              <a:gd name="connsiteX8149" fmla="*/ 7581518 w 15162205"/>
              <a:gd name="connsiteY8149" fmla="*/ 7069402 h 9424512"/>
              <a:gd name="connsiteX8150" fmla="*/ 7516992 w 15162205"/>
              <a:gd name="connsiteY8150" fmla="*/ 7053271 h 9424512"/>
              <a:gd name="connsiteX8151" fmla="*/ 7468601 w 15162205"/>
              <a:gd name="connsiteY8151" fmla="*/ 7037139 h 9424512"/>
              <a:gd name="connsiteX8152" fmla="*/ 7452468 w 15162205"/>
              <a:gd name="connsiteY8152" fmla="*/ 7037139 h 9424512"/>
              <a:gd name="connsiteX8153" fmla="*/ 7420206 w 15162205"/>
              <a:gd name="connsiteY8153" fmla="*/ 7021010 h 9424512"/>
              <a:gd name="connsiteX8154" fmla="*/ 7347618 w 15162205"/>
              <a:gd name="connsiteY8154" fmla="*/ 6980682 h 9424512"/>
              <a:gd name="connsiteX8155" fmla="*/ 7307290 w 15162205"/>
              <a:gd name="connsiteY8155" fmla="*/ 6956485 h 9424512"/>
              <a:gd name="connsiteX8156" fmla="*/ 7323422 w 15162205"/>
              <a:gd name="connsiteY8156" fmla="*/ 6956485 h 9424512"/>
              <a:gd name="connsiteX8157" fmla="*/ 7339552 w 15162205"/>
              <a:gd name="connsiteY8157" fmla="*/ 6940356 h 9424512"/>
              <a:gd name="connsiteX8158" fmla="*/ 7307290 w 15162205"/>
              <a:gd name="connsiteY8158" fmla="*/ 6924225 h 9424512"/>
              <a:gd name="connsiteX8159" fmla="*/ 7291160 w 15162205"/>
              <a:gd name="connsiteY8159" fmla="*/ 6924225 h 9424512"/>
              <a:gd name="connsiteX8160" fmla="*/ 7202443 w 15162205"/>
              <a:gd name="connsiteY8160" fmla="*/ 6875830 h 9424512"/>
              <a:gd name="connsiteX8161" fmla="*/ 7081460 w 15162205"/>
              <a:gd name="connsiteY8161" fmla="*/ 6835505 h 9424512"/>
              <a:gd name="connsiteX8162" fmla="*/ 7000805 w 15162205"/>
              <a:gd name="connsiteY8162" fmla="*/ 6811308 h 9424512"/>
              <a:gd name="connsiteX8163" fmla="*/ 6920150 w 15162205"/>
              <a:gd name="connsiteY8163" fmla="*/ 6779047 h 9424512"/>
              <a:gd name="connsiteX8164" fmla="*/ 6774972 w 15162205"/>
              <a:gd name="connsiteY8164" fmla="*/ 6714521 h 9424512"/>
              <a:gd name="connsiteX8165" fmla="*/ 6742710 w 15162205"/>
              <a:gd name="connsiteY8165" fmla="*/ 6714521 h 9424512"/>
              <a:gd name="connsiteX8166" fmla="*/ 6718514 w 15162205"/>
              <a:gd name="connsiteY8166" fmla="*/ 6706458 h 9424512"/>
              <a:gd name="connsiteX8167" fmla="*/ 6710446 w 15162205"/>
              <a:gd name="connsiteY8167" fmla="*/ 6698392 h 9424512"/>
              <a:gd name="connsiteX8168" fmla="*/ 6645924 w 15162205"/>
              <a:gd name="connsiteY8168" fmla="*/ 6666130 h 9424512"/>
              <a:gd name="connsiteX8169" fmla="*/ 6605600 w 15162205"/>
              <a:gd name="connsiteY8169" fmla="*/ 6641934 h 9424512"/>
              <a:gd name="connsiteX8170" fmla="*/ 6557204 w 15162205"/>
              <a:gd name="connsiteY8170" fmla="*/ 6625803 h 9424512"/>
              <a:gd name="connsiteX8171" fmla="*/ 6500746 w 15162205"/>
              <a:gd name="connsiteY8171" fmla="*/ 6601606 h 9424512"/>
              <a:gd name="connsiteX8172" fmla="*/ 6387829 w 15162205"/>
              <a:gd name="connsiteY8172" fmla="*/ 6553214 h 9424512"/>
              <a:gd name="connsiteX8173" fmla="*/ 6355571 w 15162205"/>
              <a:gd name="connsiteY8173" fmla="*/ 6545149 h 9424512"/>
              <a:gd name="connsiteX8174" fmla="*/ 6323308 w 15162205"/>
              <a:gd name="connsiteY8174" fmla="*/ 6537084 h 9424512"/>
              <a:gd name="connsiteX8175" fmla="*/ 6307178 w 15162205"/>
              <a:gd name="connsiteY8175" fmla="*/ 6520951 h 9424512"/>
              <a:gd name="connsiteX8176" fmla="*/ 6282980 w 15162205"/>
              <a:gd name="connsiteY8176" fmla="*/ 6512888 h 9424512"/>
              <a:gd name="connsiteX8177" fmla="*/ 6242654 w 15162205"/>
              <a:gd name="connsiteY8177" fmla="*/ 6496756 h 9424512"/>
              <a:gd name="connsiteX8178" fmla="*/ 6194259 w 15162205"/>
              <a:gd name="connsiteY8178" fmla="*/ 6488692 h 9424512"/>
              <a:gd name="connsiteX8179" fmla="*/ 6129736 w 15162205"/>
              <a:gd name="connsiteY8179" fmla="*/ 6472560 h 9424512"/>
              <a:gd name="connsiteX8180" fmla="*/ 6057148 w 15162205"/>
              <a:gd name="connsiteY8180" fmla="*/ 6448362 h 9424512"/>
              <a:gd name="connsiteX8181" fmla="*/ 5984558 w 15162205"/>
              <a:gd name="connsiteY8181" fmla="*/ 6416101 h 9424512"/>
              <a:gd name="connsiteX8182" fmla="*/ 5823250 w 15162205"/>
              <a:gd name="connsiteY8182" fmla="*/ 6359643 h 9424512"/>
              <a:gd name="connsiteX8183" fmla="*/ 5710332 w 15162205"/>
              <a:gd name="connsiteY8183" fmla="*/ 6311251 h 9424512"/>
              <a:gd name="connsiteX8184" fmla="*/ 5637745 w 15162205"/>
              <a:gd name="connsiteY8184" fmla="*/ 6295120 h 9424512"/>
              <a:gd name="connsiteX8185" fmla="*/ 5621614 w 15162205"/>
              <a:gd name="connsiteY8185" fmla="*/ 6270924 h 9424512"/>
              <a:gd name="connsiteX8186" fmla="*/ 5597416 w 15162205"/>
              <a:gd name="connsiteY8186" fmla="*/ 6246729 h 9424512"/>
              <a:gd name="connsiteX8187" fmla="*/ 5581286 w 15162205"/>
              <a:gd name="connsiteY8187" fmla="*/ 6230596 h 9424512"/>
              <a:gd name="connsiteX8188" fmla="*/ 5774858 w 15162205"/>
              <a:gd name="connsiteY8188" fmla="*/ 6295120 h 9424512"/>
              <a:gd name="connsiteX8189" fmla="*/ 5871642 w 15162205"/>
              <a:gd name="connsiteY8189" fmla="*/ 6327383 h 9424512"/>
              <a:gd name="connsiteX8190" fmla="*/ 5871642 w 15162205"/>
              <a:gd name="connsiteY8190" fmla="*/ 6319316 h 9424512"/>
              <a:gd name="connsiteX8191" fmla="*/ 5887774 w 15162205"/>
              <a:gd name="connsiteY8191" fmla="*/ 6311251 h 9424512"/>
              <a:gd name="connsiteX8192" fmla="*/ 5887774 w 15162205"/>
              <a:gd name="connsiteY8192" fmla="*/ 6327383 h 9424512"/>
              <a:gd name="connsiteX8193" fmla="*/ 5920036 w 15162205"/>
              <a:gd name="connsiteY8193" fmla="*/ 6343512 h 9424512"/>
              <a:gd name="connsiteX8194" fmla="*/ 5920036 w 15162205"/>
              <a:gd name="connsiteY8194" fmla="*/ 6327383 h 9424512"/>
              <a:gd name="connsiteX8195" fmla="*/ 5903904 w 15162205"/>
              <a:gd name="connsiteY8195" fmla="*/ 6311251 h 9424512"/>
              <a:gd name="connsiteX8196" fmla="*/ 5855510 w 15162205"/>
              <a:gd name="connsiteY8196" fmla="*/ 6295120 h 9424512"/>
              <a:gd name="connsiteX8197" fmla="*/ 5799054 w 15162205"/>
              <a:gd name="connsiteY8197" fmla="*/ 6278988 h 9424512"/>
              <a:gd name="connsiteX8198" fmla="*/ 5774858 w 15162205"/>
              <a:gd name="connsiteY8198" fmla="*/ 6262858 h 9424512"/>
              <a:gd name="connsiteX8199" fmla="*/ 5710332 w 15162205"/>
              <a:gd name="connsiteY8199" fmla="*/ 6246729 h 9424512"/>
              <a:gd name="connsiteX8200" fmla="*/ 5694202 w 15162205"/>
              <a:gd name="connsiteY8200" fmla="*/ 6214466 h 9424512"/>
              <a:gd name="connsiteX8201" fmla="*/ 5678070 w 15162205"/>
              <a:gd name="connsiteY8201" fmla="*/ 6198334 h 9424512"/>
              <a:gd name="connsiteX8202" fmla="*/ 5645810 w 15162205"/>
              <a:gd name="connsiteY8202" fmla="*/ 6198334 h 9424512"/>
              <a:gd name="connsiteX8203" fmla="*/ 5516762 w 15162205"/>
              <a:gd name="connsiteY8203" fmla="*/ 6149942 h 9424512"/>
              <a:gd name="connsiteX8204" fmla="*/ 5468369 w 15162205"/>
              <a:gd name="connsiteY8204" fmla="*/ 6117679 h 9424512"/>
              <a:gd name="connsiteX8205" fmla="*/ 5532894 w 15162205"/>
              <a:gd name="connsiteY8205" fmla="*/ 6133811 h 9424512"/>
              <a:gd name="connsiteX8206" fmla="*/ 5581286 w 15162205"/>
              <a:gd name="connsiteY8206" fmla="*/ 6149942 h 9424512"/>
              <a:gd name="connsiteX8207" fmla="*/ 5629681 w 15162205"/>
              <a:gd name="connsiteY8207" fmla="*/ 6166071 h 9424512"/>
              <a:gd name="connsiteX8208" fmla="*/ 5670006 w 15162205"/>
              <a:gd name="connsiteY8208" fmla="*/ 6190270 h 9424512"/>
              <a:gd name="connsiteX8209" fmla="*/ 5742595 w 15162205"/>
              <a:gd name="connsiteY8209" fmla="*/ 6198334 h 9424512"/>
              <a:gd name="connsiteX8210" fmla="*/ 5742595 w 15162205"/>
              <a:gd name="connsiteY8210" fmla="*/ 6182203 h 9424512"/>
              <a:gd name="connsiteX8211" fmla="*/ 5678070 w 15162205"/>
              <a:gd name="connsiteY8211" fmla="*/ 6158007 h 9424512"/>
              <a:gd name="connsiteX8212" fmla="*/ 5613549 w 15162205"/>
              <a:gd name="connsiteY8212" fmla="*/ 6133811 h 9424512"/>
              <a:gd name="connsiteX8213" fmla="*/ 5516762 w 15162205"/>
              <a:gd name="connsiteY8213" fmla="*/ 6093483 h 9424512"/>
              <a:gd name="connsiteX8214" fmla="*/ 5468369 w 15162205"/>
              <a:gd name="connsiteY8214" fmla="*/ 6069288 h 9424512"/>
              <a:gd name="connsiteX8215" fmla="*/ 5436108 w 15162205"/>
              <a:gd name="connsiteY8215" fmla="*/ 6037025 h 9424512"/>
              <a:gd name="connsiteX8216" fmla="*/ 5452240 w 15162205"/>
              <a:gd name="connsiteY8216" fmla="*/ 6037025 h 9424512"/>
              <a:gd name="connsiteX8217" fmla="*/ 5468369 w 15162205"/>
              <a:gd name="connsiteY8217" fmla="*/ 6053157 h 9424512"/>
              <a:gd name="connsiteX8218" fmla="*/ 5484501 w 15162205"/>
              <a:gd name="connsiteY8218" fmla="*/ 6053157 h 9424512"/>
              <a:gd name="connsiteX8219" fmla="*/ 5476436 w 15162205"/>
              <a:gd name="connsiteY8219" fmla="*/ 6061221 h 9424512"/>
              <a:gd name="connsiteX8220" fmla="*/ 5500632 w 15162205"/>
              <a:gd name="connsiteY8220" fmla="*/ 6069288 h 9424512"/>
              <a:gd name="connsiteX8221" fmla="*/ 5581286 w 15162205"/>
              <a:gd name="connsiteY8221" fmla="*/ 6085417 h 9424512"/>
              <a:gd name="connsiteX8222" fmla="*/ 5661940 w 15162205"/>
              <a:gd name="connsiteY8222" fmla="*/ 6101549 h 9424512"/>
              <a:gd name="connsiteX8223" fmla="*/ 5629681 w 15162205"/>
              <a:gd name="connsiteY8223" fmla="*/ 6069288 h 9424512"/>
              <a:gd name="connsiteX8224" fmla="*/ 5549026 w 15162205"/>
              <a:gd name="connsiteY8224" fmla="*/ 6037025 h 9424512"/>
              <a:gd name="connsiteX8225" fmla="*/ 5468369 w 15162205"/>
              <a:gd name="connsiteY8225" fmla="*/ 5988633 h 9424512"/>
              <a:gd name="connsiteX8226" fmla="*/ 5460306 w 15162205"/>
              <a:gd name="connsiteY8226" fmla="*/ 5972503 h 9424512"/>
              <a:gd name="connsiteX8227" fmla="*/ 5452240 w 15162205"/>
              <a:gd name="connsiteY8227" fmla="*/ 5988633 h 9424512"/>
              <a:gd name="connsiteX8228" fmla="*/ 5452240 w 15162205"/>
              <a:gd name="connsiteY8228" fmla="*/ 6004762 h 9424512"/>
              <a:gd name="connsiteX8229" fmla="*/ 5436108 w 15162205"/>
              <a:gd name="connsiteY8229" fmla="*/ 5996698 h 9424512"/>
              <a:gd name="connsiteX8230" fmla="*/ 5419978 w 15162205"/>
              <a:gd name="connsiteY8230" fmla="*/ 5988633 h 9424512"/>
              <a:gd name="connsiteX8231" fmla="*/ 5403847 w 15162205"/>
              <a:gd name="connsiteY8231" fmla="*/ 5972503 h 9424512"/>
              <a:gd name="connsiteX8232" fmla="*/ 5387714 w 15162205"/>
              <a:gd name="connsiteY8232" fmla="*/ 5956370 h 9424512"/>
              <a:gd name="connsiteX8233" fmla="*/ 5379650 w 15162205"/>
              <a:gd name="connsiteY8233" fmla="*/ 5948305 h 9424512"/>
              <a:gd name="connsiteX8234" fmla="*/ 5355454 w 15162205"/>
              <a:gd name="connsiteY8234" fmla="*/ 5940241 h 9424512"/>
              <a:gd name="connsiteX8235" fmla="*/ 5339323 w 15162205"/>
              <a:gd name="connsiteY8235" fmla="*/ 5932175 h 9424512"/>
              <a:gd name="connsiteX8236" fmla="*/ 5323192 w 15162205"/>
              <a:gd name="connsiteY8236" fmla="*/ 5924109 h 9424512"/>
              <a:gd name="connsiteX8237" fmla="*/ 5274799 w 15162205"/>
              <a:gd name="connsiteY8237" fmla="*/ 5907979 h 9424512"/>
              <a:gd name="connsiteX8238" fmla="*/ 5226408 w 15162205"/>
              <a:gd name="connsiteY8238" fmla="*/ 5875716 h 9424512"/>
              <a:gd name="connsiteX8239" fmla="*/ 5218342 w 15162205"/>
              <a:gd name="connsiteY8239" fmla="*/ 5875716 h 9424512"/>
              <a:gd name="connsiteX8240" fmla="*/ 5194148 w 15162205"/>
              <a:gd name="connsiteY8240" fmla="*/ 5859587 h 9424512"/>
              <a:gd name="connsiteX8241" fmla="*/ 5032836 w 15162205"/>
              <a:gd name="connsiteY8241" fmla="*/ 5795062 h 9424512"/>
              <a:gd name="connsiteX8242" fmla="*/ 4984443 w 15162205"/>
              <a:gd name="connsiteY8242" fmla="*/ 5786996 h 9424512"/>
              <a:gd name="connsiteX8243" fmla="*/ 4968315 w 15162205"/>
              <a:gd name="connsiteY8243" fmla="*/ 5762800 h 9424512"/>
              <a:gd name="connsiteX8244" fmla="*/ 4968315 w 15162205"/>
              <a:gd name="connsiteY8244" fmla="*/ 5746670 h 9424512"/>
              <a:gd name="connsiteX8245" fmla="*/ 5000574 w 15162205"/>
              <a:gd name="connsiteY8245" fmla="*/ 5762800 h 9424512"/>
              <a:gd name="connsiteX8246" fmla="*/ 5032836 w 15162205"/>
              <a:gd name="connsiteY8246" fmla="*/ 5762800 h 9424512"/>
              <a:gd name="connsiteX8247" fmla="*/ 5016709 w 15162205"/>
              <a:gd name="connsiteY8247" fmla="*/ 5714407 h 9424512"/>
              <a:gd name="connsiteX8248" fmla="*/ 4823137 w 15162205"/>
              <a:gd name="connsiteY8248" fmla="*/ 5649883 h 9424512"/>
              <a:gd name="connsiteX8249" fmla="*/ 4774744 w 15162205"/>
              <a:gd name="connsiteY8249" fmla="*/ 5633753 h 9424512"/>
              <a:gd name="connsiteX8250" fmla="*/ 4710219 w 15162205"/>
              <a:gd name="connsiteY8250" fmla="*/ 5601492 h 9424512"/>
              <a:gd name="connsiteX8251" fmla="*/ 4661827 w 15162205"/>
              <a:gd name="connsiteY8251" fmla="*/ 5585361 h 9424512"/>
              <a:gd name="connsiteX8252" fmla="*/ 4694089 w 15162205"/>
              <a:gd name="connsiteY8252" fmla="*/ 5585361 h 9424512"/>
              <a:gd name="connsiteX8253" fmla="*/ 4742482 w 15162205"/>
              <a:gd name="connsiteY8253" fmla="*/ 5601492 h 9424512"/>
              <a:gd name="connsiteX8254" fmla="*/ 4766678 w 15162205"/>
              <a:gd name="connsiteY8254" fmla="*/ 5601492 h 9424512"/>
              <a:gd name="connsiteX8255" fmla="*/ 4758615 w 15162205"/>
              <a:gd name="connsiteY8255" fmla="*/ 5585361 h 9424512"/>
              <a:gd name="connsiteX8256" fmla="*/ 4774744 w 15162205"/>
              <a:gd name="connsiteY8256" fmla="*/ 5585361 h 9424512"/>
              <a:gd name="connsiteX8257" fmla="*/ 4807006 w 15162205"/>
              <a:gd name="connsiteY8257" fmla="*/ 5601492 h 9424512"/>
              <a:gd name="connsiteX8258" fmla="*/ 4823137 w 15162205"/>
              <a:gd name="connsiteY8258" fmla="*/ 5601492 h 9424512"/>
              <a:gd name="connsiteX8259" fmla="*/ 4871530 w 15162205"/>
              <a:gd name="connsiteY8259" fmla="*/ 5617624 h 9424512"/>
              <a:gd name="connsiteX8260" fmla="*/ 4887660 w 15162205"/>
              <a:gd name="connsiteY8260" fmla="*/ 5633753 h 9424512"/>
              <a:gd name="connsiteX8261" fmla="*/ 4911856 w 15162205"/>
              <a:gd name="connsiteY8261" fmla="*/ 5633753 h 9424512"/>
              <a:gd name="connsiteX8262" fmla="*/ 4944116 w 15162205"/>
              <a:gd name="connsiteY8262" fmla="*/ 5641820 h 9424512"/>
              <a:gd name="connsiteX8263" fmla="*/ 4992511 w 15162205"/>
              <a:gd name="connsiteY8263" fmla="*/ 5657950 h 9424512"/>
              <a:gd name="connsiteX8264" fmla="*/ 5081231 w 15162205"/>
              <a:gd name="connsiteY8264" fmla="*/ 5698278 h 9424512"/>
              <a:gd name="connsiteX8265" fmla="*/ 5153818 w 15162205"/>
              <a:gd name="connsiteY8265" fmla="*/ 5714407 h 9424512"/>
              <a:gd name="connsiteX8266" fmla="*/ 5161884 w 15162205"/>
              <a:gd name="connsiteY8266" fmla="*/ 5714407 h 9424512"/>
              <a:gd name="connsiteX8267" fmla="*/ 5327224 w 15162205"/>
              <a:gd name="connsiteY8267" fmla="*/ 5786996 h 9424512"/>
              <a:gd name="connsiteX8268" fmla="*/ 5370182 w 15162205"/>
              <a:gd name="connsiteY8268" fmla="*/ 5802777 h 9424512"/>
              <a:gd name="connsiteX8269" fmla="*/ 5339323 w 15162205"/>
              <a:gd name="connsiteY8269" fmla="*/ 5795062 h 9424512"/>
              <a:gd name="connsiteX8270" fmla="*/ 5274799 w 15162205"/>
              <a:gd name="connsiteY8270" fmla="*/ 5795062 h 9424512"/>
              <a:gd name="connsiteX8271" fmla="*/ 5258672 w 15162205"/>
              <a:gd name="connsiteY8271" fmla="*/ 5778933 h 9424512"/>
              <a:gd name="connsiteX8272" fmla="*/ 5242539 w 15162205"/>
              <a:gd name="connsiteY8272" fmla="*/ 5778933 h 9424512"/>
              <a:gd name="connsiteX8273" fmla="*/ 5129624 w 15162205"/>
              <a:gd name="connsiteY8273" fmla="*/ 5730539 h 9424512"/>
              <a:gd name="connsiteX8274" fmla="*/ 5081231 w 15162205"/>
              <a:gd name="connsiteY8274" fmla="*/ 5730539 h 9424512"/>
              <a:gd name="connsiteX8275" fmla="*/ 5113491 w 15162205"/>
              <a:gd name="connsiteY8275" fmla="*/ 5746670 h 9424512"/>
              <a:gd name="connsiteX8276" fmla="*/ 5161884 w 15162205"/>
              <a:gd name="connsiteY8276" fmla="*/ 5762800 h 9424512"/>
              <a:gd name="connsiteX8277" fmla="*/ 5274799 w 15162205"/>
              <a:gd name="connsiteY8277" fmla="*/ 5819257 h 9424512"/>
              <a:gd name="connsiteX8278" fmla="*/ 5371586 w 15162205"/>
              <a:gd name="connsiteY8278" fmla="*/ 5859587 h 9424512"/>
              <a:gd name="connsiteX8279" fmla="*/ 5387714 w 15162205"/>
              <a:gd name="connsiteY8279" fmla="*/ 5859587 h 9424512"/>
              <a:gd name="connsiteX8280" fmla="*/ 5428042 w 15162205"/>
              <a:gd name="connsiteY8280" fmla="*/ 5883783 h 9424512"/>
              <a:gd name="connsiteX8281" fmla="*/ 5436108 w 15162205"/>
              <a:gd name="connsiteY8281" fmla="*/ 5875716 h 9424512"/>
              <a:gd name="connsiteX8282" fmla="*/ 5452240 w 15162205"/>
              <a:gd name="connsiteY8282" fmla="*/ 5859587 h 9424512"/>
              <a:gd name="connsiteX8283" fmla="*/ 5500632 w 15162205"/>
              <a:gd name="connsiteY8283" fmla="*/ 5875716 h 9424512"/>
              <a:gd name="connsiteX8284" fmla="*/ 5508698 w 15162205"/>
              <a:gd name="connsiteY8284" fmla="*/ 5875716 h 9424512"/>
              <a:gd name="connsiteX8285" fmla="*/ 5532894 w 15162205"/>
              <a:gd name="connsiteY8285" fmla="*/ 5891848 h 9424512"/>
              <a:gd name="connsiteX8286" fmla="*/ 5565156 w 15162205"/>
              <a:gd name="connsiteY8286" fmla="*/ 5907979 h 9424512"/>
              <a:gd name="connsiteX8287" fmla="*/ 5613549 w 15162205"/>
              <a:gd name="connsiteY8287" fmla="*/ 5924109 h 9424512"/>
              <a:gd name="connsiteX8288" fmla="*/ 5645810 w 15162205"/>
              <a:gd name="connsiteY8288" fmla="*/ 5932175 h 9424512"/>
              <a:gd name="connsiteX8289" fmla="*/ 5710332 w 15162205"/>
              <a:gd name="connsiteY8289" fmla="*/ 5956370 h 9424512"/>
              <a:gd name="connsiteX8290" fmla="*/ 5790987 w 15162205"/>
              <a:gd name="connsiteY8290" fmla="*/ 5972503 h 9424512"/>
              <a:gd name="connsiteX8291" fmla="*/ 5807119 w 15162205"/>
              <a:gd name="connsiteY8291" fmla="*/ 5972503 h 9424512"/>
              <a:gd name="connsiteX8292" fmla="*/ 5758727 w 15162205"/>
              <a:gd name="connsiteY8292" fmla="*/ 5956370 h 9424512"/>
              <a:gd name="connsiteX8293" fmla="*/ 5742595 w 15162205"/>
              <a:gd name="connsiteY8293" fmla="*/ 5940241 h 9424512"/>
              <a:gd name="connsiteX8294" fmla="*/ 5694202 w 15162205"/>
              <a:gd name="connsiteY8294" fmla="*/ 5907979 h 9424512"/>
              <a:gd name="connsiteX8295" fmla="*/ 5613549 w 15162205"/>
              <a:gd name="connsiteY8295" fmla="*/ 5891848 h 9424512"/>
              <a:gd name="connsiteX8296" fmla="*/ 5613549 w 15162205"/>
              <a:gd name="connsiteY8296" fmla="*/ 5875716 h 9424512"/>
              <a:gd name="connsiteX8297" fmla="*/ 5613549 w 15162205"/>
              <a:gd name="connsiteY8297" fmla="*/ 5859587 h 9424512"/>
              <a:gd name="connsiteX8298" fmla="*/ 5573220 w 15162205"/>
              <a:gd name="connsiteY8298" fmla="*/ 5843455 h 9424512"/>
              <a:gd name="connsiteX8299" fmla="*/ 5549026 w 15162205"/>
              <a:gd name="connsiteY8299" fmla="*/ 5835390 h 9424512"/>
              <a:gd name="connsiteX8300" fmla="*/ 5524829 w 15162205"/>
              <a:gd name="connsiteY8300" fmla="*/ 5827324 h 9424512"/>
              <a:gd name="connsiteX8301" fmla="*/ 5516762 w 15162205"/>
              <a:gd name="connsiteY8301" fmla="*/ 5827324 h 9424512"/>
              <a:gd name="connsiteX8302" fmla="*/ 5516762 w 15162205"/>
              <a:gd name="connsiteY8302" fmla="*/ 5859587 h 9424512"/>
              <a:gd name="connsiteX8303" fmla="*/ 5454928 w 15162205"/>
              <a:gd name="connsiteY8303" fmla="*/ 5828669 h 9424512"/>
              <a:gd name="connsiteX8304" fmla="*/ 5464337 w 15162205"/>
              <a:gd name="connsiteY8304" fmla="*/ 5829339 h 9424512"/>
              <a:gd name="connsiteX8305" fmla="*/ 5484501 w 15162205"/>
              <a:gd name="connsiteY8305" fmla="*/ 5835390 h 9424512"/>
              <a:gd name="connsiteX8306" fmla="*/ 5516762 w 15162205"/>
              <a:gd name="connsiteY8306" fmla="*/ 5811194 h 9424512"/>
              <a:gd name="connsiteX8307" fmla="*/ 5516762 w 15162205"/>
              <a:gd name="connsiteY8307" fmla="*/ 5795062 h 9424512"/>
              <a:gd name="connsiteX8308" fmla="*/ 5532894 w 15162205"/>
              <a:gd name="connsiteY8308" fmla="*/ 5795062 h 9424512"/>
              <a:gd name="connsiteX8309" fmla="*/ 5532894 w 15162205"/>
              <a:gd name="connsiteY8309" fmla="*/ 5778933 h 9424512"/>
              <a:gd name="connsiteX8310" fmla="*/ 5419978 w 15162205"/>
              <a:gd name="connsiteY8310" fmla="*/ 5714407 h 9424512"/>
              <a:gd name="connsiteX8311" fmla="*/ 5371586 w 15162205"/>
              <a:gd name="connsiteY8311" fmla="*/ 5682146 h 9424512"/>
              <a:gd name="connsiteX8312" fmla="*/ 5339323 w 15162205"/>
              <a:gd name="connsiteY8312" fmla="*/ 5682146 h 9424512"/>
              <a:gd name="connsiteX8313" fmla="*/ 5258672 w 15162205"/>
              <a:gd name="connsiteY8313" fmla="*/ 5633753 h 9424512"/>
              <a:gd name="connsiteX8314" fmla="*/ 5403847 w 15162205"/>
              <a:gd name="connsiteY8314" fmla="*/ 5666015 h 9424512"/>
              <a:gd name="connsiteX8315" fmla="*/ 5484501 w 15162205"/>
              <a:gd name="connsiteY8315" fmla="*/ 5698278 h 9424512"/>
              <a:gd name="connsiteX8316" fmla="*/ 5452240 w 15162205"/>
              <a:gd name="connsiteY8316" fmla="*/ 5674082 h 9424512"/>
              <a:gd name="connsiteX8317" fmla="*/ 5411910 w 15162205"/>
              <a:gd name="connsiteY8317" fmla="*/ 5649883 h 9424512"/>
              <a:gd name="connsiteX8318" fmla="*/ 5371586 w 15162205"/>
              <a:gd name="connsiteY8318" fmla="*/ 5633753 h 9424512"/>
              <a:gd name="connsiteX8319" fmla="*/ 5331261 w 15162205"/>
              <a:gd name="connsiteY8319" fmla="*/ 5617624 h 9424512"/>
              <a:gd name="connsiteX8320" fmla="*/ 5274799 w 15162205"/>
              <a:gd name="connsiteY8320" fmla="*/ 5593426 h 9424512"/>
              <a:gd name="connsiteX8321" fmla="*/ 5210277 w 15162205"/>
              <a:gd name="connsiteY8321" fmla="*/ 5569229 h 9424512"/>
              <a:gd name="connsiteX8322" fmla="*/ 5161884 w 15162205"/>
              <a:gd name="connsiteY8322" fmla="*/ 5553098 h 9424512"/>
              <a:gd name="connsiteX8323" fmla="*/ 5129624 w 15162205"/>
              <a:gd name="connsiteY8323" fmla="*/ 5536969 h 9424512"/>
              <a:gd name="connsiteX8324" fmla="*/ 4919923 w 15162205"/>
              <a:gd name="connsiteY8324" fmla="*/ 5472444 h 9424512"/>
              <a:gd name="connsiteX8325" fmla="*/ 4823137 w 15162205"/>
              <a:gd name="connsiteY8325" fmla="*/ 5440183 h 9424512"/>
              <a:gd name="connsiteX8326" fmla="*/ 4903789 w 15162205"/>
              <a:gd name="connsiteY8326" fmla="*/ 5456315 h 9424512"/>
              <a:gd name="connsiteX8327" fmla="*/ 4887660 w 15162205"/>
              <a:gd name="connsiteY8327" fmla="*/ 5440183 h 9424512"/>
              <a:gd name="connsiteX8328" fmla="*/ 4863464 w 15162205"/>
              <a:gd name="connsiteY8328" fmla="*/ 5415985 h 9424512"/>
              <a:gd name="connsiteX8329" fmla="*/ 4823137 w 15162205"/>
              <a:gd name="connsiteY8329" fmla="*/ 5407920 h 9424512"/>
              <a:gd name="connsiteX8330" fmla="*/ 4710219 w 15162205"/>
              <a:gd name="connsiteY8330" fmla="*/ 5359528 h 9424512"/>
              <a:gd name="connsiteX8331" fmla="*/ 4516648 w 15162205"/>
              <a:gd name="connsiteY8331" fmla="*/ 5278874 h 9424512"/>
              <a:gd name="connsiteX8332" fmla="*/ 4452125 w 15162205"/>
              <a:gd name="connsiteY8332" fmla="*/ 5262743 h 9424512"/>
              <a:gd name="connsiteX8333" fmla="*/ 4403734 w 15162205"/>
              <a:gd name="connsiteY8333" fmla="*/ 5246611 h 9424512"/>
              <a:gd name="connsiteX8334" fmla="*/ 4347273 w 15162205"/>
              <a:gd name="connsiteY8334" fmla="*/ 5222415 h 9424512"/>
              <a:gd name="connsiteX8335" fmla="*/ 4298884 w 15162205"/>
              <a:gd name="connsiteY8335" fmla="*/ 5206285 h 9424512"/>
              <a:gd name="connsiteX8336" fmla="*/ 4226293 w 15162205"/>
              <a:gd name="connsiteY8336" fmla="*/ 5198219 h 9424512"/>
              <a:gd name="connsiteX8337" fmla="*/ 4161770 w 15162205"/>
              <a:gd name="connsiteY8337" fmla="*/ 5182089 h 9424512"/>
              <a:gd name="connsiteX8338" fmla="*/ 4121443 w 15162205"/>
              <a:gd name="connsiteY8338" fmla="*/ 5174024 h 9424512"/>
              <a:gd name="connsiteX8339" fmla="*/ 4097247 w 15162205"/>
              <a:gd name="connsiteY8339" fmla="*/ 5165957 h 9424512"/>
              <a:gd name="connsiteX8340" fmla="*/ 4097247 w 15162205"/>
              <a:gd name="connsiteY8340" fmla="*/ 5149826 h 9424512"/>
              <a:gd name="connsiteX8341" fmla="*/ 4145639 w 15162205"/>
              <a:gd name="connsiteY8341" fmla="*/ 5149826 h 9424512"/>
              <a:gd name="connsiteX8342" fmla="*/ 4194029 w 15162205"/>
              <a:gd name="connsiteY8342" fmla="*/ 5149826 h 9424512"/>
              <a:gd name="connsiteX8343" fmla="*/ 4161770 w 15162205"/>
              <a:gd name="connsiteY8343" fmla="*/ 5133694 h 9424512"/>
              <a:gd name="connsiteX8344" fmla="*/ 4097247 w 15162205"/>
              <a:gd name="connsiteY8344" fmla="*/ 5101434 h 9424512"/>
              <a:gd name="connsiteX8345" fmla="*/ 4081116 w 15162205"/>
              <a:gd name="connsiteY8345" fmla="*/ 5093369 h 9424512"/>
              <a:gd name="connsiteX8346" fmla="*/ 4097247 w 15162205"/>
              <a:gd name="connsiteY8346" fmla="*/ 5077239 h 9424512"/>
              <a:gd name="connsiteX8347" fmla="*/ 4177901 w 15162205"/>
              <a:gd name="connsiteY8347" fmla="*/ 5077239 h 9424512"/>
              <a:gd name="connsiteX8348" fmla="*/ 4258555 w 15162205"/>
              <a:gd name="connsiteY8348" fmla="*/ 5085302 h 9424512"/>
              <a:gd name="connsiteX8349" fmla="*/ 4371470 w 15162205"/>
              <a:gd name="connsiteY8349" fmla="*/ 5133694 h 9424512"/>
              <a:gd name="connsiteX8350" fmla="*/ 4395669 w 15162205"/>
              <a:gd name="connsiteY8350" fmla="*/ 5125630 h 9424512"/>
              <a:gd name="connsiteX8351" fmla="*/ 4411797 w 15162205"/>
              <a:gd name="connsiteY8351" fmla="*/ 5133694 h 9424512"/>
              <a:gd name="connsiteX8352" fmla="*/ 4435994 w 15162205"/>
              <a:gd name="connsiteY8352" fmla="*/ 5149826 h 9424512"/>
              <a:gd name="connsiteX8353" fmla="*/ 4452125 w 15162205"/>
              <a:gd name="connsiteY8353" fmla="*/ 5182089 h 9424512"/>
              <a:gd name="connsiteX8354" fmla="*/ 4435994 w 15162205"/>
              <a:gd name="connsiteY8354" fmla="*/ 5165957 h 9424512"/>
              <a:gd name="connsiteX8355" fmla="*/ 4379538 w 15162205"/>
              <a:gd name="connsiteY8355" fmla="*/ 5149826 h 9424512"/>
              <a:gd name="connsiteX8356" fmla="*/ 4355342 w 15162205"/>
              <a:gd name="connsiteY8356" fmla="*/ 5133694 h 9424512"/>
              <a:gd name="connsiteX8357" fmla="*/ 4323079 w 15162205"/>
              <a:gd name="connsiteY8357" fmla="*/ 5133694 h 9424512"/>
              <a:gd name="connsiteX8358" fmla="*/ 4290817 w 15162205"/>
              <a:gd name="connsiteY8358" fmla="*/ 5133694 h 9424512"/>
              <a:gd name="connsiteX8359" fmla="*/ 4218228 w 15162205"/>
              <a:gd name="connsiteY8359" fmla="*/ 5109498 h 9424512"/>
              <a:gd name="connsiteX8360" fmla="*/ 4161770 w 15162205"/>
              <a:gd name="connsiteY8360" fmla="*/ 5101434 h 9424512"/>
              <a:gd name="connsiteX8361" fmla="*/ 4129509 w 15162205"/>
              <a:gd name="connsiteY8361" fmla="*/ 5101434 h 9424512"/>
              <a:gd name="connsiteX8362" fmla="*/ 4161770 w 15162205"/>
              <a:gd name="connsiteY8362" fmla="*/ 5109498 h 9424512"/>
              <a:gd name="connsiteX8363" fmla="*/ 4218228 w 15162205"/>
              <a:gd name="connsiteY8363" fmla="*/ 5125630 h 9424512"/>
              <a:gd name="connsiteX8364" fmla="*/ 4258555 w 15162205"/>
              <a:gd name="connsiteY8364" fmla="*/ 5133694 h 9424512"/>
              <a:gd name="connsiteX8365" fmla="*/ 4274684 w 15162205"/>
              <a:gd name="connsiteY8365" fmla="*/ 5149826 h 9424512"/>
              <a:gd name="connsiteX8366" fmla="*/ 4323079 w 15162205"/>
              <a:gd name="connsiteY8366" fmla="*/ 5165957 h 9424512"/>
              <a:gd name="connsiteX8367" fmla="*/ 4532779 w 15162205"/>
              <a:gd name="connsiteY8367" fmla="*/ 5246611 h 9424512"/>
              <a:gd name="connsiteX8368" fmla="*/ 4581172 w 15162205"/>
              <a:gd name="connsiteY8368" fmla="*/ 5270807 h 9424512"/>
              <a:gd name="connsiteX8369" fmla="*/ 4686024 w 15162205"/>
              <a:gd name="connsiteY8369" fmla="*/ 5311135 h 9424512"/>
              <a:gd name="connsiteX8370" fmla="*/ 4742482 w 15162205"/>
              <a:gd name="connsiteY8370" fmla="*/ 5327266 h 9424512"/>
              <a:gd name="connsiteX8371" fmla="*/ 4774744 w 15162205"/>
              <a:gd name="connsiteY8371" fmla="*/ 5327266 h 9424512"/>
              <a:gd name="connsiteX8372" fmla="*/ 4823137 w 15162205"/>
              <a:gd name="connsiteY8372" fmla="*/ 5343398 h 9424512"/>
              <a:gd name="connsiteX8373" fmla="*/ 4839268 w 15162205"/>
              <a:gd name="connsiteY8373" fmla="*/ 5359528 h 9424512"/>
              <a:gd name="connsiteX8374" fmla="*/ 4855398 w 15162205"/>
              <a:gd name="connsiteY8374" fmla="*/ 5359528 h 9424512"/>
              <a:gd name="connsiteX8375" fmla="*/ 4871530 w 15162205"/>
              <a:gd name="connsiteY8375" fmla="*/ 5375660 h 9424512"/>
              <a:gd name="connsiteX8376" fmla="*/ 4903789 w 15162205"/>
              <a:gd name="connsiteY8376" fmla="*/ 5391789 h 9424512"/>
              <a:gd name="connsiteX8377" fmla="*/ 4911856 w 15162205"/>
              <a:gd name="connsiteY8377" fmla="*/ 5391789 h 9424512"/>
              <a:gd name="connsiteX8378" fmla="*/ 4919923 w 15162205"/>
              <a:gd name="connsiteY8378" fmla="*/ 5375660 h 9424512"/>
              <a:gd name="connsiteX8379" fmla="*/ 4936051 w 15162205"/>
              <a:gd name="connsiteY8379" fmla="*/ 5391789 h 9424512"/>
              <a:gd name="connsiteX8380" fmla="*/ 4968315 w 15162205"/>
              <a:gd name="connsiteY8380" fmla="*/ 5407920 h 9424512"/>
              <a:gd name="connsiteX8381" fmla="*/ 4984443 w 15162205"/>
              <a:gd name="connsiteY8381" fmla="*/ 5407920 h 9424512"/>
              <a:gd name="connsiteX8382" fmla="*/ 5000574 w 15162205"/>
              <a:gd name="connsiteY8382" fmla="*/ 5424052 h 9424512"/>
              <a:gd name="connsiteX8383" fmla="*/ 5016709 w 15162205"/>
              <a:gd name="connsiteY8383" fmla="*/ 5424052 h 9424512"/>
              <a:gd name="connsiteX8384" fmla="*/ 5081231 w 15162205"/>
              <a:gd name="connsiteY8384" fmla="*/ 5456315 h 9424512"/>
              <a:gd name="connsiteX8385" fmla="*/ 5129624 w 15162205"/>
              <a:gd name="connsiteY8385" fmla="*/ 5472444 h 9424512"/>
              <a:gd name="connsiteX8386" fmla="*/ 5210277 w 15162205"/>
              <a:gd name="connsiteY8386" fmla="*/ 5504707 h 9424512"/>
              <a:gd name="connsiteX8387" fmla="*/ 5274799 w 15162205"/>
              <a:gd name="connsiteY8387" fmla="*/ 5536969 h 9424512"/>
              <a:gd name="connsiteX8388" fmla="*/ 5290931 w 15162205"/>
              <a:gd name="connsiteY8388" fmla="*/ 5536969 h 9424512"/>
              <a:gd name="connsiteX8389" fmla="*/ 5307060 w 15162205"/>
              <a:gd name="connsiteY8389" fmla="*/ 5536969 h 9424512"/>
              <a:gd name="connsiteX8390" fmla="*/ 5307060 w 15162205"/>
              <a:gd name="connsiteY8390" fmla="*/ 5553098 h 9424512"/>
              <a:gd name="connsiteX8391" fmla="*/ 5323192 w 15162205"/>
              <a:gd name="connsiteY8391" fmla="*/ 5553098 h 9424512"/>
              <a:gd name="connsiteX8392" fmla="*/ 5339323 w 15162205"/>
              <a:gd name="connsiteY8392" fmla="*/ 5553098 h 9424512"/>
              <a:gd name="connsiteX8393" fmla="*/ 5347388 w 15162205"/>
              <a:gd name="connsiteY8393" fmla="*/ 5553098 h 9424512"/>
              <a:gd name="connsiteX8394" fmla="*/ 5363519 w 15162205"/>
              <a:gd name="connsiteY8394" fmla="*/ 5569229 h 9424512"/>
              <a:gd name="connsiteX8395" fmla="*/ 5387714 w 15162205"/>
              <a:gd name="connsiteY8395" fmla="*/ 5585361 h 9424512"/>
              <a:gd name="connsiteX8396" fmla="*/ 5484501 w 15162205"/>
              <a:gd name="connsiteY8396" fmla="*/ 5601492 h 9424512"/>
              <a:gd name="connsiteX8397" fmla="*/ 5500632 w 15162205"/>
              <a:gd name="connsiteY8397" fmla="*/ 5593426 h 9424512"/>
              <a:gd name="connsiteX8398" fmla="*/ 5500632 w 15162205"/>
              <a:gd name="connsiteY8398" fmla="*/ 5585361 h 9424512"/>
              <a:gd name="connsiteX8399" fmla="*/ 5452240 w 15162205"/>
              <a:gd name="connsiteY8399" fmla="*/ 5577294 h 9424512"/>
              <a:gd name="connsiteX8400" fmla="*/ 5419978 w 15162205"/>
              <a:gd name="connsiteY8400" fmla="*/ 5569229 h 9424512"/>
              <a:gd name="connsiteX8401" fmla="*/ 5347388 w 15162205"/>
              <a:gd name="connsiteY8401" fmla="*/ 5520837 h 9424512"/>
              <a:gd name="connsiteX8402" fmla="*/ 5242539 w 15162205"/>
              <a:gd name="connsiteY8402" fmla="*/ 5488574 h 9424512"/>
              <a:gd name="connsiteX8403" fmla="*/ 5226408 w 15162205"/>
              <a:gd name="connsiteY8403" fmla="*/ 5488574 h 9424512"/>
              <a:gd name="connsiteX8404" fmla="*/ 5210277 w 15162205"/>
              <a:gd name="connsiteY8404" fmla="*/ 5488574 h 9424512"/>
              <a:gd name="connsiteX8405" fmla="*/ 5202211 w 15162205"/>
              <a:gd name="connsiteY8405" fmla="*/ 5464379 h 9424512"/>
              <a:gd name="connsiteX8406" fmla="*/ 5178015 w 15162205"/>
              <a:gd name="connsiteY8406" fmla="*/ 5456315 h 9424512"/>
              <a:gd name="connsiteX8407" fmla="*/ 5178015 w 15162205"/>
              <a:gd name="connsiteY8407" fmla="*/ 5440183 h 9424512"/>
              <a:gd name="connsiteX8408" fmla="*/ 5161884 w 15162205"/>
              <a:gd name="connsiteY8408" fmla="*/ 5440183 h 9424512"/>
              <a:gd name="connsiteX8409" fmla="*/ 5178015 w 15162205"/>
              <a:gd name="connsiteY8409" fmla="*/ 5456315 h 9424512"/>
              <a:gd name="connsiteX8410" fmla="*/ 5097360 w 15162205"/>
              <a:gd name="connsiteY8410" fmla="*/ 5440183 h 9424512"/>
              <a:gd name="connsiteX8411" fmla="*/ 5129624 w 15162205"/>
              <a:gd name="connsiteY8411" fmla="*/ 5440183 h 9424512"/>
              <a:gd name="connsiteX8412" fmla="*/ 5145753 w 15162205"/>
              <a:gd name="connsiteY8412" fmla="*/ 5424052 h 9424512"/>
              <a:gd name="connsiteX8413" fmla="*/ 5121556 w 15162205"/>
              <a:gd name="connsiteY8413" fmla="*/ 5415985 h 9424512"/>
              <a:gd name="connsiteX8414" fmla="*/ 5113491 w 15162205"/>
              <a:gd name="connsiteY8414" fmla="*/ 5407920 h 9424512"/>
              <a:gd name="connsiteX8415" fmla="*/ 5048970 w 15162205"/>
              <a:gd name="connsiteY8415" fmla="*/ 5391789 h 9424512"/>
              <a:gd name="connsiteX8416" fmla="*/ 5000574 w 15162205"/>
              <a:gd name="connsiteY8416" fmla="*/ 5375660 h 9424512"/>
              <a:gd name="connsiteX8417" fmla="*/ 4984443 w 15162205"/>
              <a:gd name="connsiteY8417" fmla="*/ 5359528 h 9424512"/>
              <a:gd name="connsiteX8418" fmla="*/ 4968315 w 15162205"/>
              <a:gd name="connsiteY8418" fmla="*/ 5343398 h 9424512"/>
              <a:gd name="connsiteX8419" fmla="*/ 4936051 w 15162205"/>
              <a:gd name="connsiteY8419" fmla="*/ 5311135 h 9424512"/>
              <a:gd name="connsiteX8420" fmla="*/ 4976381 w 15162205"/>
              <a:gd name="connsiteY8420" fmla="*/ 5311135 h 9424512"/>
              <a:gd name="connsiteX8421" fmla="*/ 5016709 w 15162205"/>
              <a:gd name="connsiteY8421" fmla="*/ 5327266 h 9424512"/>
              <a:gd name="connsiteX8422" fmla="*/ 5161884 w 15162205"/>
              <a:gd name="connsiteY8422" fmla="*/ 5391789 h 9424512"/>
              <a:gd name="connsiteX8423" fmla="*/ 5194148 w 15162205"/>
              <a:gd name="connsiteY8423" fmla="*/ 5407920 h 9424512"/>
              <a:gd name="connsiteX8424" fmla="*/ 5194148 w 15162205"/>
              <a:gd name="connsiteY8424" fmla="*/ 5391789 h 9424512"/>
              <a:gd name="connsiteX8425" fmla="*/ 5178015 w 15162205"/>
              <a:gd name="connsiteY8425" fmla="*/ 5359528 h 9424512"/>
              <a:gd name="connsiteX8426" fmla="*/ 5129624 w 15162205"/>
              <a:gd name="connsiteY8426" fmla="*/ 5327266 h 9424512"/>
              <a:gd name="connsiteX8427" fmla="*/ 5113491 w 15162205"/>
              <a:gd name="connsiteY8427" fmla="*/ 5327266 h 9424512"/>
              <a:gd name="connsiteX8428" fmla="*/ 5057035 w 15162205"/>
              <a:gd name="connsiteY8428" fmla="*/ 5311135 h 9424512"/>
              <a:gd name="connsiteX8429" fmla="*/ 5016709 w 15162205"/>
              <a:gd name="connsiteY8429" fmla="*/ 5295006 h 9424512"/>
              <a:gd name="connsiteX8430" fmla="*/ 5000574 w 15162205"/>
              <a:gd name="connsiteY8430" fmla="*/ 5295006 h 9424512"/>
              <a:gd name="connsiteX8431" fmla="*/ 4992511 w 15162205"/>
              <a:gd name="connsiteY8431" fmla="*/ 5270807 h 9424512"/>
              <a:gd name="connsiteX8432" fmla="*/ 4968315 w 15162205"/>
              <a:gd name="connsiteY8432" fmla="*/ 5262743 h 9424512"/>
              <a:gd name="connsiteX8433" fmla="*/ 4936051 w 15162205"/>
              <a:gd name="connsiteY8433" fmla="*/ 5254678 h 9424512"/>
              <a:gd name="connsiteX8434" fmla="*/ 4919923 w 15162205"/>
              <a:gd name="connsiteY8434" fmla="*/ 5246611 h 9424512"/>
              <a:gd name="connsiteX8435" fmla="*/ 4919923 w 15162205"/>
              <a:gd name="connsiteY8435" fmla="*/ 5262743 h 9424512"/>
              <a:gd name="connsiteX8436" fmla="*/ 4887660 w 15162205"/>
              <a:gd name="connsiteY8436" fmla="*/ 5278874 h 9424512"/>
              <a:gd name="connsiteX8437" fmla="*/ 4855398 w 15162205"/>
              <a:gd name="connsiteY8437" fmla="*/ 5262743 h 9424512"/>
              <a:gd name="connsiteX8438" fmla="*/ 4839268 w 15162205"/>
              <a:gd name="connsiteY8438" fmla="*/ 5262743 h 9424512"/>
              <a:gd name="connsiteX8439" fmla="*/ 4863464 w 15162205"/>
              <a:gd name="connsiteY8439" fmla="*/ 5254678 h 9424512"/>
              <a:gd name="connsiteX8440" fmla="*/ 4887660 w 15162205"/>
              <a:gd name="connsiteY8440" fmla="*/ 5246611 h 9424512"/>
              <a:gd name="connsiteX8441" fmla="*/ 4855398 w 15162205"/>
              <a:gd name="connsiteY8441" fmla="*/ 5230481 h 9424512"/>
              <a:gd name="connsiteX8442" fmla="*/ 4790875 w 15162205"/>
              <a:gd name="connsiteY8442" fmla="*/ 5214352 h 9424512"/>
              <a:gd name="connsiteX8443" fmla="*/ 4790875 w 15162205"/>
              <a:gd name="connsiteY8443" fmla="*/ 5198219 h 9424512"/>
              <a:gd name="connsiteX8444" fmla="*/ 4774744 w 15162205"/>
              <a:gd name="connsiteY8444" fmla="*/ 5198219 h 9424512"/>
              <a:gd name="connsiteX8445" fmla="*/ 4750548 w 15162205"/>
              <a:gd name="connsiteY8445" fmla="*/ 5198219 h 9424512"/>
              <a:gd name="connsiteX8446" fmla="*/ 4734414 w 15162205"/>
              <a:gd name="connsiteY8446" fmla="*/ 5206285 h 9424512"/>
              <a:gd name="connsiteX8447" fmla="*/ 4742482 w 15162205"/>
              <a:gd name="connsiteY8447" fmla="*/ 5230481 h 9424512"/>
              <a:gd name="connsiteX8448" fmla="*/ 4726351 w 15162205"/>
              <a:gd name="connsiteY8448" fmla="*/ 5230481 h 9424512"/>
              <a:gd name="connsiteX8449" fmla="*/ 4677959 w 15162205"/>
              <a:gd name="connsiteY8449" fmla="*/ 5165957 h 9424512"/>
              <a:gd name="connsiteX8450" fmla="*/ 4613434 w 15162205"/>
              <a:gd name="connsiteY8450" fmla="*/ 5133694 h 9424512"/>
              <a:gd name="connsiteX8451" fmla="*/ 4645696 w 15162205"/>
              <a:gd name="connsiteY8451" fmla="*/ 5133694 h 9424512"/>
              <a:gd name="connsiteX8452" fmla="*/ 4677959 w 15162205"/>
              <a:gd name="connsiteY8452" fmla="*/ 5133694 h 9424512"/>
              <a:gd name="connsiteX8453" fmla="*/ 4694089 w 15162205"/>
              <a:gd name="connsiteY8453" fmla="*/ 5133694 h 9424512"/>
              <a:gd name="connsiteX8454" fmla="*/ 4710219 w 15162205"/>
              <a:gd name="connsiteY8454" fmla="*/ 5133694 h 9424512"/>
              <a:gd name="connsiteX8455" fmla="*/ 4742482 w 15162205"/>
              <a:gd name="connsiteY8455" fmla="*/ 5149826 h 9424512"/>
              <a:gd name="connsiteX8456" fmla="*/ 4756596 w 15162205"/>
              <a:gd name="connsiteY8456" fmla="*/ 5151843 h 9424512"/>
              <a:gd name="connsiteX8457" fmla="*/ 4759210 w 15162205"/>
              <a:gd name="connsiteY8457" fmla="*/ 5153413 h 9424512"/>
              <a:gd name="connsiteX8458" fmla="*/ 4758615 w 15162205"/>
              <a:gd name="connsiteY8458" fmla="*/ 5149826 h 9424512"/>
              <a:gd name="connsiteX8459" fmla="*/ 4774744 w 15162205"/>
              <a:gd name="connsiteY8459" fmla="*/ 5133694 h 9424512"/>
              <a:gd name="connsiteX8460" fmla="*/ 4790875 w 15162205"/>
              <a:gd name="connsiteY8460" fmla="*/ 5141761 h 9424512"/>
              <a:gd name="connsiteX8461" fmla="*/ 4774744 w 15162205"/>
              <a:gd name="connsiteY8461" fmla="*/ 5149826 h 9424512"/>
              <a:gd name="connsiteX8462" fmla="*/ 4767686 w 15162205"/>
              <a:gd name="connsiteY8462" fmla="*/ 5155875 h 9424512"/>
              <a:gd name="connsiteX8463" fmla="*/ 4765065 w 15162205"/>
              <a:gd name="connsiteY8463" fmla="*/ 5156924 h 9424512"/>
              <a:gd name="connsiteX8464" fmla="*/ 4766678 w 15162205"/>
              <a:gd name="connsiteY8464" fmla="*/ 5157893 h 9424512"/>
              <a:gd name="connsiteX8465" fmla="*/ 4774744 w 15162205"/>
              <a:gd name="connsiteY8465" fmla="*/ 5165957 h 9424512"/>
              <a:gd name="connsiteX8466" fmla="*/ 4790875 w 15162205"/>
              <a:gd name="connsiteY8466" fmla="*/ 5182089 h 9424512"/>
              <a:gd name="connsiteX8467" fmla="*/ 4823137 w 15162205"/>
              <a:gd name="connsiteY8467" fmla="*/ 5198219 h 9424512"/>
              <a:gd name="connsiteX8468" fmla="*/ 4968315 w 15162205"/>
              <a:gd name="connsiteY8468" fmla="*/ 5246611 h 9424512"/>
              <a:gd name="connsiteX8469" fmla="*/ 5000574 w 15162205"/>
              <a:gd name="connsiteY8469" fmla="*/ 5246611 h 9424512"/>
              <a:gd name="connsiteX8470" fmla="*/ 4984443 w 15162205"/>
              <a:gd name="connsiteY8470" fmla="*/ 5230481 h 9424512"/>
              <a:gd name="connsiteX8471" fmla="*/ 4968315 w 15162205"/>
              <a:gd name="connsiteY8471" fmla="*/ 5214352 h 9424512"/>
              <a:gd name="connsiteX8472" fmla="*/ 5000574 w 15162205"/>
              <a:gd name="connsiteY8472" fmla="*/ 5230481 h 9424512"/>
              <a:gd name="connsiteX8473" fmla="*/ 5081231 w 15162205"/>
              <a:gd name="connsiteY8473" fmla="*/ 5246611 h 9424512"/>
              <a:gd name="connsiteX8474" fmla="*/ 5242539 w 15162205"/>
              <a:gd name="connsiteY8474" fmla="*/ 5295006 h 9424512"/>
              <a:gd name="connsiteX8475" fmla="*/ 5274799 w 15162205"/>
              <a:gd name="connsiteY8475" fmla="*/ 5295006 h 9424512"/>
              <a:gd name="connsiteX8476" fmla="*/ 5341050 w 15162205"/>
              <a:gd name="connsiteY8476" fmla="*/ 5308256 h 9424512"/>
              <a:gd name="connsiteX8477" fmla="*/ 5339323 w 15162205"/>
              <a:gd name="connsiteY8477" fmla="*/ 5303070 h 9424512"/>
              <a:gd name="connsiteX8478" fmla="*/ 5323192 w 15162205"/>
              <a:gd name="connsiteY8478" fmla="*/ 5295006 h 9424512"/>
              <a:gd name="connsiteX8479" fmla="*/ 5290931 w 15162205"/>
              <a:gd name="connsiteY8479" fmla="*/ 5295006 h 9424512"/>
              <a:gd name="connsiteX8480" fmla="*/ 5242539 w 15162205"/>
              <a:gd name="connsiteY8480" fmla="*/ 5246611 h 9424512"/>
              <a:gd name="connsiteX8481" fmla="*/ 5226408 w 15162205"/>
              <a:gd name="connsiteY8481" fmla="*/ 5246611 h 9424512"/>
              <a:gd name="connsiteX8482" fmla="*/ 5210277 w 15162205"/>
              <a:gd name="connsiteY8482" fmla="*/ 5238547 h 9424512"/>
              <a:gd name="connsiteX8483" fmla="*/ 5194148 w 15162205"/>
              <a:gd name="connsiteY8483" fmla="*/ 5230481 h 9424512"/>
              <a:gd name="connsiteX8484" fmla="*/ 5178015 w 15162205"/>
              <a:gd name="connsiteY8484" fmla="*/ 5246611 h 9424512"/>
              <a:gd name="connsiteX8485" fmla="*/ 5161884 w 15162205"/>
              <a:gd name="connsiteY8485" fmla="*/ 5262743 h 9424512"/>
              <a:gd name="connsiteX8486" fmla="*/ 5145753 w 15162205"/>
              <a:gd name="connsiteY8486" fmla="*/ 5230481 h 9424512"/>
              <a:gd name="connsiteX8487" fmla="*/ 5153818 w 15162205"/>
              <a:gd name="connsiteY8487" fmla="*/ 5214352 h 9424512"/>
              <a:gd name="connsiteX8488" fmla="*/ 5145753 w 15162205"/>
              <a:gd name="connsiteY8488" fmla="*/ 5198219 h 9424512"/>
              <a:gd name="connsiteX8489" fmla="*/ 5137688 w 15162205"/>
              <a:gd name="connsiteY8489" fmla="*/ 5165957 h 9424512"/>
              <a:gd name="connsiteX8490" fmla="*/ 5081231 w 15162205"/>
              <a:gd name="connsiteY8490" fmla="*/ 5149826 h 9424512"/>
              <a:gd name="connsiteX8491" fmla="*/ 4968315 w 15162205"/>
              <a:gd name="connsiteY8491" fmla="*/ 5117565 h 9424512"/>
              <a:gd name="connsiteX8492" fmla="*/ 4952182 w 15162205"/>
              <a:gd name="connsiteY8492" fmla="*/ 5133694 h 9424512"/>
              <a:gd name="connsiteX8493" fmla="*/ 5065098 w 15162205"/>
              <a:gd name="connsiteY8493" fmla="*/ 5165957 h 9424512"/>
              <a:gd name="connsiteX8494" fmla="*/ 5105428 w 15162205"/>
              <a:gd name="connsiteY8494" fmla="*/ 5186121 h 9424512"/>
              <a:gd name="connsiteX8495" fmla="*/ 5116719 w 15162205"/>
              <a:gd name="connsiteY8495" fmla="*/ 5186927 h 9424512"/>
              <a:gd name="connsiteX8496" fmla="*/ 5097360 w 15162205"/>
              <a:gd name="connsiteY8496" fmla="*/ 5186121 h 9424512"/>
              <a:gd name="connsiteX8497" fmla="*/ 5000574 w 15162205"/>
              <a:gd name="connsiteY8497" fmla="*/ 5165957 h 9424512"/>
              <a:gd name="connsiteX8498" fmla="*/ 4887660 w 15162205"/>
              <a:gd name="connsiteY8498" fmla="*/ 5125630 h 9424512"/>
              <a:gd name="connsiteX8499" fmla="*/ 4871530 w 15162205"/>
              <a:gd name="connsiteY8499" fmla="*/ 5101434 h 9424512"/>
              <a:gd name="connsiteX8500" fmla="*/ 4847333 w 15162205"/>
              <a:gd name="connsiteY8500" fmla="*/ 5085302 h 9424512"/>
              <a:gd name="connsiteX8501" fmla="*/ 4815070 w 15162205"/>
              <a:gd name="connsiteY8501" fmla="*/ 5077239 h 9424512"/>
              <a:gd name="connsiteX8502" fmla="*/ 4758615 w 15162205"/>
              <a:gd name="connsiteY8502" fmla="*/ 5053040 h 9424512"/>
              <a:gd name="connsiteX8503" fmla="*/ 4694089 w 15162205"/>
              <a:gd name="connsiteY8503" fmla="*/ 5053040 h 9424512"/>
              <a:gd name="connsiteX8504" fmla="*/ 4694089 w 15162205"/>
              <a:gd name="connsiteY8504" fmla="*/ 5069173 h 9424512"/>
              <a:gd name="connsiteX8505" fmla="*/ 4710219 w 15162205"/>
              <a:gd name="connsiteY8505" fmla="*/ 5077239 h 9424512"/>
              <a:gd name="connsiteX8506" fmla="*/ 4694089 w 15162205"/>
              <a:gd name="connsiteY8506" fmla="*/ 5085302 h 9424512"/>
              <a:gd name="connsiteX8507" fmla="*/ 4710219 w 15162205"/>
              <a:gd name="connsiteY8507" fmla="*/ 5101434 h 9424512"/>
              <a:gd name="connsiteX8508" fmla="*/ 4710219 w 15162205"/>
              <a:gd name="connsiteY8508" fmla="*/ 5117565 h 9424512"/>
              <a:gd name="connsiteX8509" fmla="*/ 4661827 w 15162205"/>
              <a:gd name="connsiteY8509" fmla="*/ 5101434 h 9424512"/>
              <a:gd name="connsiteX8510" fmla="*/ 4645696 w 15162205"/>
              <a:gd name="connsiteY8510" fmla="*/ 5069173 h 9424512"/>
              <a:gd name="connsiteX8511" fmla="*/ 4669893 w 15162205"/>
              <a:gd name="connsiteY8511" fmla="*/ 5077239 h 9424512"/>
              <a:gd name="connsiteX8512" fmla="*/ 4661827 w 15162205"/>
              <a:gd name="connsiteY8512" fmla="*/ 5069173 h 9424512"/>
              <a:gd name="connsiteX8513" fmla="*/ 4677959 w 15162205"/>
              <a:gd name="connsiteY8513" fmla="*/ 5053040 h 9424512"/>
              <a:gd name="connsiteX8514" fmla="*/ 4686024 w 15162205"/>
              <a:gd name="connsiteY8514" fmla="*/ 5053040 h 9424512"/>
              <a:gd name="connsiteX8515" fmla="*/ 4694089 w 15162205"/>
              <a:gd name="connsiteY8515" fmla="*/ 5036911 h 9424512"/>
              <a:gd name="connsiteX8516" fmla="*/ 4726351 w 15162205"/>
              <a:gd name="connsiteY8516" fmla="*/ 5036911 h 9424512"/>
              <a:gd name="connsiteX8517" fmla="*/ 4758615 w 15162205"/>
              <a:gd name="connsiteY8517" fmla="*/ 5028844 h 9424512"/>
              <a:gd name="connsiteX8518" fmla="*/ 4774744 w 15162205"/>
              <a:gd name="connsiteY8518" fmla="*/ 5020780 h 9424512"/>
              <a:gd name="connsiteX8519" fmla="*/ 4823137 w 15162205"/>
              <a:gd name="connsiteY8519" fmla="*/ 5036911 h 9424512"/>
              <a:gd name="connsiteX8520" fmla="*/ 4855398 w 15162205"/>
              <a:gd name="connsiteY8520" fmla="*/ 5036911 h 9424512"/>
              <a:gd name="connsiteX8521" fmla="*/ 4903789 w 15162205"/>
              <a:gd name="connsiteY8521" fmla="*/ 5036911 h 9424512"/>
              <a:gd name="connsiteX8522" fmla="*/ 5016709 w 15162205"/>
              <a:gd name="connsiteY8522" fmla="*/ 5069173 h 9424512"/>
              <a:gd name="connsiteX8523" fmla="*/ 5008642 w 15162205"/>
              <a:gd name="connsiteY8523" fmla="*/ 5053040 h 9424512"/>
              <a:gd name="connsiteX8524" fmla="*/ 4984443 w 15162205"/>
              <a:gd name="connsiteY8524" fmla="*/ 5036911 h 9424512"/>
              <a:gd name="connsiteX8525" fmla="*/ 4936051 w 15162205"/>
              <a:gd name="connsiteY8525" fmla="*/ 5028844 h 9424512"/>
              <a:gd name="connsiteX8526" fmla="*/ 4855398 w 15162205"/>
              <a:gd name="connsiteY8526" fmla="*/ 5004648 h 9424512"/>
              <a:gd name="connsiteX8527" fmla="*/ 4790875 w 15162205"/>
              <a:gd name="connsiteY8527" fmla="*/ 4996584 h 9424512"/>
              <a:gd name="connsiteX8528" fmla="*/ 4734414 w 15162205"/>
              <a:gd name="connsiteY8528" fmla="*/ 4972387 h 9424512"/>
              <a:gd name="connsiteX8529" fmla="*/ 4726351 w 15162205"/>
              <a:gd name="connsiteY8529" fmla="*/ 4956256 h 9424512"/>
              <a:gd name="connsiteX8530" fmla="*/ 4726351 w 15162205"/>
              <a:gd name="connsiteY8530" fmla="*/ 4940126 h 9424512"/>
              <a:gd name="connsiteX8531" fmla="*/ 4718285 w 15162205"/>
              <a:gd name="connsiteY8531" fmla="*/ 4940126 h 9424512"/>
              <a:gd name="connsiteX8532" fmla="*/ 4694089 w 15162205"/>
              <a:gd name="connsiteY8532" fmla="*/ 4956256 h 9424512"/>
              <a:gd name="connsiteX8533" fmla="*/ 4677959 w 15162205"/>
              <a:gd name="connsiteY8533" fmla="*/ 4956256 h 9424512"/>
              <a:gd name="connsiteX8534" fmla="*/ 4677959 w 15162205"/>
              <a:gd name="connsiteY8534" fmla="*/ 4940126 h 9424512"/>
              <a:gd name="connsiteX8535" fmla="*/ 4669893 w 15162205"/>
              <a:gd name="connsiteY8535" fmla="*/ 4923994 h 9424512"/>
              <a:gd name="connsiteX8536" fmla="*/ 4661827 w 15162205"/>
              <a:gd name="connsiteY8536" fmla="*/ 4923994 h 9424512"/>
              <a:gd name="connsiteX8537" fmla="*/ 4645696 w 15162205"/>
              <a:gd name="connsiteY8537" fmla="*/ 4923994 h 9424512"/>
              <a:gd name="connsiteX8538" fmla="*/ 4629565 w 15162205"/>
              <a:gd name="connsiteY8538" fmla="*/ 4923994 h 9424512"/>
              <a:gd name="connsiteX8539" fmla="*/ 4613434 w 15162205"/>
              <a:gd name="connsiteY8539" fmla="*/ 4859471 h 9424512"/>
              <a:gd name="connsiteX8540" fmla="*/ 4661827 w 15162205"/>
              <a:gd name="connsiteY8540" fmla="*/ 4891732 h 9424512"/>
              <a:gd name="connsiteX8541" fmla="*/ 4790875 w 15162205"/>
              <a:gd name="connsiteY8541" fmla="*/ 4923994 h 9424512"/>
              <a:gd name="connsiteX8542" fmla="*/ 4758615 w 15162205"/>
              <a:gd name="connsiteY8542" fmla="*/ 4907864 h 9424512"/>
              <a:gd name="connsiteX8543" fmla="*/ 4734414 w 15162205"/>
              <a:gd name="connsiteY8543" fmla="*/ 4899798 h 9424512"/>
              <a:gd name="connsiteX8544" fmla="*/ 4710219 w 15162205"/>
              <a:gd name="connsiteY8544" fmla="*/ 4891732 h 9424512"/>
              <a:gd name="connsiteX8545" fmla="*/ 4710219 w 15162205"/>
              <a:gd name="connsiteY8545" fmla="*/ 4883667 h 9424512"/>
              <a:gd name="connsiteX8546" fmla="*/ 4694089 w 15162205"/>
              <a:gd name="connsiteY8546" fmla="*/ 4891732 h 9424512"/>
              <a:gd name="connsiteX8547" fmla="*/ 4677959 w 15162205"/>
              <a:gd name="connsiteY8547" fmla="*/ 4875602 h 9424512"/>
              <a:gd name="connsiteX8548" fmla="*/ 4597306 w 15162205"/>
              <a:gd name="connsiteY8548" fmla="*/ 4843339 h 9424512"/>
              <a:gd name="connsiteX8549" fmla="*/ 4581172 w 15162205"/>
              <a:gd name="connsiteY8549" fmla="*/ 4859471 h 9424512"/>
              <a:gd name="connsiteX8550" fmla="*/ 4565041 w 15162205"/>
              <a:gd name="connsiteY8550" fmla="*/ 4859471 h 9424512"/>
              <a:gd name="connsiteX8551" fmla="*/ 4565041 w 15162205"/>
              <a:gd name="connsiteY8551" fmla="*/ 4843339 h 9424512"/>
              <a:gd name="connsiteX8552" fmla="*/ 4484389 w 15162205"/>
              <a:gd name="connsiteY8552" fmla="*/ 4811078 h 9424512"/>
              <a:gd name="connsiteX8553" fmla="*/ 4452125 w 15162205"/>
              <a:gd name="connsiteY8553" fmla="*/ 4794947 h 9424512"/>
              <a:gd name="connsiteX8554" fmla="*/ 4435994 w 15162205"/>
              <a:gd name="connsiteY8554" fmla="*/ 4786881 h 9424512"/>
              <a:gd name="connsiteX8555" fmla="*/ 4403734 w 15162205"/>
              <a:gd name="connsiteY8555" fmla="*/ 4778817 h 9424512"/>
              <a:gd name="connsiteX8556" fmla="*/ 4371470 w 15162205"/>
              <a:gd name="connsiteY8556" fmla="*/ 4762685 h 9424512"/>
              <a:gd name="connsiteX8557" fmla="*/ 4274684 w 15162205"/>
              <a:gd name="connsiteY8557" fmla="*/ 4730424 h 9424512"/>
              <a:gd name="connsiteX8558" fmla="*/ 4242426 w 15162205"/>
              <a:gd name="connsiteY8558" fmla="*/ 4714293 h 9424512"/>
              <a:gd name="connsiteX8559" fmla="*/ 4177901 w 15162205"/>
              <a:gd name="connsiteY8559" fmla="*/ 4682030 h 9424512"/>
              <a:gd name="connsiteX8560" fmla="*/ 4129509 w 15162205"/>
              <a:gd name="connsiteY8560" fmla="*/ 4682030 h 9424512"/>
              <a:gd name="connsiteX8561" fmla="*/ 4161770 w 15162205"/>
              <a:gd name="connsiteY8561" fmla="*/ 4698162 h 9424512"/>
              <a:gd name="connsiteX8562" fmla="*/ 4145639 w 15162205"/>
              <a:gd name="connsiteY8562" fmla="*/ 4746556 h 9424512"/>
              <a:gd name="connsiteX8563" fmla="*/ 4113377 w 15162205"/>
              <a:gd name="connsiteY8563" fmla="*/ 4746556 h 9424512"/>
              <a:gd name="connsiteX8564" fmla="*/ 4097247 w 15162205"/>
              <a:gd name="connsiteY8564" fmla="*/ 4730424 h 9424512"/>
              <a:gd name="connsiteX8565" fmla="*/ 4081116 w 15162205"/>
              <a:gd name="connsiteY8565" fmla="*/ 4730424 h 9424512"/>
              <a:gd name="connsiteX8566" fmla="*/ 4081116 w 15162205"/>
              <a:gd name="connsiteY8566" fmla="*/ 4714293 h 9424512"/>
              <a:gd name="connsiteX8567" fmla="*/ 4097247 w 15162205"/>
              <a:gd name="connsiteY8567" fmla="*/ 4698162 h 9424512"/>
              <a:gd name="connsiteX8568" fmla="*/ 4113377 w 15162205"/>
              <a:gd name="connsiteY8568" fmla="*/ 4698162 h 9424512"/>
              <a:gd name="connsiteX8569" fmla="*/ 4016592 w 15162205"/>
              <a:gd name="connsiteY8569" fmla="*/ 4665901 h 9424512"/>
              <a:gd name="connsiteX8570" fmla="*/ 3984330 w 15162205"/>
              <a:gd name="connsiteY8570" fmla="*/ 4649769 h 9424512"/>
              <a:gd name="connsiteX8571" fmla="*/ 3968199 w 15162205"/>
              <a:gd name="connsiteY8571" fmla="*/ 4633639 h 9424512"/>
              <a:gd name="connsiteX8572" fmla="*/ 3960133 w 15162205"/>
              <a:gd name="connsiteY8572" fmla="*/ 4649769 h 9424512"/>
              <a:gd name="connsiteX8573" fmla="*/ 3952068 w 15162205"/>
              <a:gd name="connsiteY8573" fmla="*/ 4649769 h 9424512"/>
              <a:gd name="connsiteX8574" fmla="*/ 3927872 w 15162205"/>
              <a:gd name="connsiteY8574" fmla="*/ 4641705 h 9424512"/>
              <a:gd name="connsiteX8575" fmla="*/ 3919808 w 15162205"/>
              <a:gd name="connsiteY8575" fmla="*/ 4617506 h 9424512"/>
              <a:gd name="connsiteX8576" fmla="*/ 3952068 w 15162205"/>
              <a:gd name="connsiteY8576" fmla="*/ 4617506 h 9424512"/>
              <a:gd name="connsiteX8577" fmla="*/ 4016592 w 15162205"/>
              <a:gd name="connsiteY8577" fmla="*/ 4617506 h 9424512"/>
              <a:gd name="connsiteX8578" fmla="*/ 4000461 w 15162205"/>
              <a:gd name="connsiteY8578" fmla="*/ 4633639 h 9424512"/>
              <a:gd name="connsiteX8579" fmla="*/ 4000461 w 15162205"/>
              <a:gd name="connsiteY8579" fmla="*/ 4649769 h 9424512"/>
              <a:gd name="connsiteX8580" fmla="*/ 4064985 w 15162205"/>
              <a:gd name="connsiteY8580" fmla="*/ 4633639 h 9424512"/>
              <a:gd name="connsiteX8581" fmla="*/ 4081116 w 15162205"/>
              <a:gd name="connsiteY8581" fmla="*/ 4633639 h 9424512"/>
              <a:gd name="connsiteX8582" fmla="*/ 4097247 w 15162205"/>
              <a:gd name="connsiteY8582" fmla="*/ 4633639 h 9424512"/>
              <a:gd name="connsiteX8583" fmla="*/ 4113377 w 15162205"/>
              <a:gd name="connsiteY8583" fmla="*/ 4617506 h 9424512"/>
              <a:gd name="connsiteX8584" fmla="*/ 4081116 w 15162205"/>
              <a:gd name="connsiteY8584" fmla="*/ 4601376 h 9424512"/>
              <a:gd name="connsiteX8585" fmla="*/ 3984330 w 15162205"/>
              <a:gd name="connsiteY8585" fmla="*/ 4585247 h 9424512"/>
              <a:gd name="connsiteX8586" fmla="*/ 4016592 w 15162205"/>
              <a:gd name="connsiteY8586" fmla="*/ 4569115 h 9424512"/>
              <a:gd name="connsiteX8587" fmla="*/ 4040788 w 15162205"/>
              <a:gd name="connsiteY8587" fmla="*/ 4569115 h 9424512"/>
              <a:gd name="connsiteX8588" fmla="*/ 4032723 w 15162205"/>
              <a:gd name="connsiteY8588" fmla="*/ 4552984 h 9424512"/>
              <a:gd name="connsiteX8589" fmla="*/ 4016592 w 15162205"/>
              <a:gd name="connsiteY8589" fmla="*/ 4552984 h 9424512"/>
              <a:gd name="connsiteX8590" fmla="*/ 4016592 w 15162205"/>
              <a:gd name="connsiteY8590" fmla="*/ 4536852 h 9424512"/>
              <a:gd name="connsiteX8591" fmla="*/ 4016592 w 15162205"/>
              <a:gd name="connsiteY8591" fmla="*/ 4520721 h 9424512"/>
              <a:gd name="connsiteX8592" fmla="*/ 4000461 w 15162205"/>
              <a:gd name="connsiteY8592" fmla="*/ 4536852 h 9424512"/>
              <a:gd name="connsiteX8593" fmla="*/ 3968199 w 15162205"/>
              <a:gd name="connsiteY8593" fmla="*/ 4536852 h 9424512"/>
              <a:gd name="connsiteX8594" fmla="*/ 3960133 w 15162205"/>
              <a:gd name="connsiteY8594" fmla="*/ 4528788 h 9424512"/>
              <a:gd name="connsiteX8595" fmla="*/ 3935937 w 15162205"/>
              <a:gd name="connsiteY8595" fmla="*/ 4520721 h 9424512"/>
              <a:gd name="connsiteX8596" fmla="*/ 3919808 w 15162205"/>
              <a:gd name="connsiteY8596" fmla="*/ 4504592 h 9424512"/>
              <a:gd name="connsiteX8597" fmla="*/ 3919808 w 15162205"/>
              <a:gd name="connsiteY8597" fmla="*/ 4488460 h 9424512"/>
              <a:gd name="connsiteX8598" fmla="*/ 3911743 w 15162205"/>
              <a:gd name="connsiteY8598" fmla="*/ 4480397 h 9424512"/>
              <a:gd name="connsiteX8599" fmla="*/ 3952068 w 15162205"/>
              <a:gd name="connsiteY8599" fmla="*/ 4472330 h 9424512"/>
              <a:gd name="connsiteX8600" fmla="*/ 3968199 w 15162205"/>
              <a:gd name="connsiteY8600" fmla="*/ 4472330 h 9424512"/>
              <a:gd name="connsiteX8601" fmla="*/ 4016592 w 15162205"/>
              <a:gd name="connsiteY8601" fmla="*/ 4472330 h 9424512"/>
              <a:gd name="connsiteX8602" fmla="*/ 4064985 w 15162205"/>
              <a:gd name="connsiteY8602" fmla="*/ 4472330 h 9424512"/>
              <a:gd name="connsiteX8603" fmla="*/ 4032723 w 15162205"/>
              <a:gd name="connsiteY8603" fmla="*/ 4456198 h 9424512"/>
              <a:gd name="connsiteX8604" fmla="*/ 4024657 w 15162205"/>
              <a:gd name="connsiteY8604" fmla="*/ 4456198 h 9424512"/>
              <a:gd name="connsiteX8605" fmla="*/ 4016592 w 15162205"/>
              <a:gd name="connsiteY8605" fmla="*/ 4448134 h 9424512"/>
              <a:gd name="connsiteX8606" fmla="*/ 4032723 w 15162205"/>
              <a:gd name="connsiteY8606" fmla="*/ 4440067 h 9424512"/>
              <a:gd name="connsiteX8607" fmla="*/ 4016592 w 15162205"/>
              <a:gd name="connsiteY8607" fmla="*/ 4423938 h 9424512"/>
              <a:gd name="connsiteX8608" fmla="*/ 3919808 w 15162205"/>
              <a:gd name="connsiteY8608" fmla="*/ 4375543 h 9424512"/>
              <a:gd name="connsiteX8609" fmla="*/ 3871415 w 15162205"/>
              <a:gd name="connsiteY8609" fmla="*/ 4359414 h 9424512"/>
              <a:gd name="connsiteX8610" fmla="*/ 3871415 w 15162205"/>
              <a:gd name="connsiteY8610" fmla="*/ 4375543 h 9424512"/>
              <a:gd name="connsiteX8611" fmla="*/ 3871415 w 15162205"/>
              <a:gd name="connsiteY8611" fmla="*/ 4391675 h 9424512"/>
              <a:gd name="connsiteX8612" fmla="*/ 3887547 w 15162205"/>
              <a:gd name="connsiteY8612" fmla="*/ 4423938 h 9424512"/>
              <a:gd name="connsiteX8613" fmla="*/ 3919808 w 15162205"/>
              <a:gd name="connsiteY8613" fmla="*/ 4440067 h 9424512"/>
              <a:gd name="connsiteX8614" fmla="*/ 3887547 w 15162205"/>
              <a:gd name="connsiteY8614" fmla="*/ 4456198 h 9424512"/>
              <a:gd name="connsiteX8615" fmla="*/ 3855284 w 15162205"/>
              <a:gd name="connsiteY8615" fmla="*/ 4440067 h 9424512"/>
              <a:gd name="connsiteX8616" fmla="*/ 3855284 w 15162205"/>
              <a:gd name="connsiteY8616" fmla="*/ 4423938 h 9424512"/>
              <a:gd name="connsiteX8617" fmla="*/ 3823020 w 15162205"/>
              <a:gd name="connsiteY8617" fmla="*/ 4415871 h 9424512"/>
              <a:gd name="connsiteX8618" fmla="*/ 3790760 w 15162205"/>
              <a:gd name="connsiteY8618" fmla="*/ 4407806 h 9424512"/>
              <a:gd name="connsiteX8619" fmla="*/ 3774628 w 15162205"/>
              <a:gd name="connsiteY8619" fmla="*/ 4375543 h 9424512"/>
              <a:gd name="connsiteX8620" fmla="*/ 3790760 w 15162205"/>
              <a:gd name="connsiteY8620" fmla="*/ 4359414 h 9424512"/>
              <a:gd name="connsiteX8621" fmla="*/ 3806892 w 15162205"/>
              <a:gd name="connsiteY8621" fmla="*/ 4327151 h 9424512"/>
              <a:gd name="connsiteX8622" fmla="*/ 3839151 w 15162205"/>
              <a:gd name="connsiteY8622" fmla="*/ 4327151 h 9424512"/>
              <a:gd name="connsiteX8623" fmla="*/ 3887547 w 15162205"/>
              <a:gd name="connsiteY8623" fmla="*/ 4335217 h 9424512"/>
              <a:gd name="connsiteX8624" fmla="*/ 3839151 w 15162205"/>
              <a:gd name="connsiteY8624" fmla="*/ 4302956 h 9424512"/>
              <a:gd name="connsiteX8625" fmla="*/ 3774628 w 15162205"/>
              <a:gd name="connsiteY8625" fmla="*/ 4278760 h 9424512"/>
              <a:gd name="connsiteX8626" fmla="*/ 3750433 w 15162205"/>
              <a:gd name="connsiteY8626" fmla="*/ 4262629 h 9424512"/>
              <a:gd name="connsiteX8627" fmla="*/ 3798824 w 15162205"/>
              <a:gd name="connsiteY8627" fmla="*/ 4246497 h 9424512"/>
              <a:gd name="connsiteX8628" fmla="*/ 3871415 w 15162205"/>
              <a:gd name="connsiteY8628" fmla="*/ 4254562 h 9424512"/>
              <a:gd name="connsiteX8629" fmla="*/ 3911743 w 15162205"/>
              <a:gd name="connsiteY8629" fmla="*/ 4254562 h 9424512"/>
              <a:gd name="connsiteX8630" fmla="*/ 3923472 w 15162205"/>
              <a:gd name="connsiteY8630" fmla="*/ 4253096 h 9424512"/>
              <a:gd name="connsiteX8631" fmla="*/ 3927872 w 15162205"/>
              <a:gd name="connsiteY8631" fmla="*/ 4254564 h 9424512"/>
              <a:gd name="connsiteX8632" fmla="*/ 3927872 w 15162205"/>
              <a:gd name="connsiteY8632" fmla="*/ 4262629 h 9424512"/>
              <a:gd name="connsiteX8633" fmla="*/ 3919808 w 15162205"/>
              <a:gd name="connsiteY8633" fmla="*/ 4278760 h 9424512"/>
              <a:gd name="connsiteX8634" fmla="*/ 3935937 w 15162205"/>
              <a:gd name="connsiteY8634" fmla="*/ 4278760 h 9424512"/>
              <a:gd name="connsiteX8635" fmla="*/ 3952068 w 15162205"/>
              <a:gd name="connsiteY8635" fmla="*/ 4262629 h 9424512"/>
              <a:gd name="connsiteX8636" fmla="*/ 3927872 w 15162205"/>
              <a:gd name="connsiteY8636" fmla="*/ 4254564 h 9424512"/>
              <a:gd name="connsiteX8637" fmla="*/ 3927872 w 15162205"/>
              <a:gd name="connsiteY8637" fmla="*/ 4252547 h 9424512"/>
              <a:gd name="connsiteX8638" fmla="*/ 3923472 w 15162205"/>
              <a:gd name="connsiteY8638" fmla="*/ 4253096 h 9424512"/>
              <a:gd name="connsiteX8639" fmla="*/ 3903675 w 15162205"/>
              <a:gd name="connsiteY8639" fmla="*/ 4246497 h 9424512"/>
              <a:gd name="connsiteX8640" fmla="*/ 3887547 w 15162205"/>
              <a:gd name="connsiteY8640" fmla="*/ 4230366 h 9424512"/>
              <a:gd name="connsiteX8641" fmla="*/ 3742366 w 15162205"/>
              <a:gd name="connsiteY8641" fmla="*/ 4214234 h 9424512"/>
              <a:gd name="connsiteX8642" fmla="*/ 3758496 w 15162205"/>
              <a:gd name="connsiteY8642" fmla="*/ 4198105 h 9424512"/>
              <a:gd name="connsiteX8643" fmla="*/ 3823020 w 15162205"/>
              <a:gd name="connsiteY8643" fmla="*/ 4181975 h 9424512"/>
              <a:gd name="connsiteX8644" fmla="*/ 3839151 w 15162205"/>
              <a:gd name="connsiteY8644" fmla="*/ 4181975 h 9424512"/>
              <a:gd name="connsiteX8645" fmla="*/ 3855284 w 15162205"/>
              <a:gd name="connsiteY8645" fmla="*/ 4181975 h 9424512"/>
              <a:gd name="connsiteX8646" fmla="*/ 3871415 w 15162205"/>
              <a:gd name="connsiteY8646" fmla="*/ 4181975 h 9424512"/>
              <a:gd name="connsiteX8647" fmla="*/ 3847216 w 15162205"/>
              <a:gd name="connsiteY8647" fmla="*/ 4173908 h 9424512"/>
              <a:gd name="connsiteX8648" fmla="*/ 3823020 w 15162205"/>
              <a:gd name="connsiteY8648" fmla="*/ 4165843 h 9424512"/>
              <a:gd name="connsiteX8649" fmla="*/ 3798824 w 15162205"/>
              <a:gd name="connsiteY8649" fmla="*/ 4165843 h 9424512"/>
              <a:gd name="connsiteX8650" fmla="*/ 3790760 w 15162205"/>
              <a:gd name="connsiteY8650" fmla="*/ 4149712 h 9424512"/>
              <a:gd name="connsiteX8651" fmla="*/ 3693973 w 15162205"/>
              <a:gd name="connsiteY8651" fmla="*/ 4149712 h 9424512"/>
              <a:gd name="connsiteX8652" fmla="*/ 3613321 w 15162205"/>
              <a:gd name="connsiteY8652" fmla="*/ 4149712 h 9424512"/>
              <a:gd name="connsiteX8653" fmla="*/ 3677842 w 15162205"/>
              <a:gd name="connsiteY8653" fmla="*/ 4133580 h 9424512"/>
              <a:gd name="connsiteX8654" fmla="*/ 3718169 w 15162205"/>
              <a:gd name="connsiteY8654" fmla="*/ 4133580 h 9424512"/>
              <a:gd name="connsiteX8655" fmla="*/ 3758496 w 15162205"/>
              <a:gd name="connsiteY8655" fmla="*/ 4133580 h 9424512"/>
              <a:gd name="connsiteX8656" fmla="*/ 3798824 w 15162205"/>
              <a:gd name="connsiteY8656" fmla="*/ 4141647 h 9424512"/>
              <a:gd name="connsiteX8657" fmla="*/ 3839151 w 15162205"/>
              <a:gd name="connsiteY8657" fmla="*/ 4149712 h 9424512"/>
              <a:gd name="connsiteX8658" fmla="*/ 3710106 w 15162205"/>
              <a:gd name="connsiteY8658" fmla="*/ 4101319 h 9424512"/>
              <a:gd name="connsiteX8659" fmla="*/ 3693973 w 15162205"/>
              <a:gd name="connsiteY8659" fmla="*/ 4101319 h 9424512"/>
              <a:gd name="connsiteX8660" fmla="*/ 3726237 w 15162205"/>
              <a:gd name="connsiteY8660" fmla="*/ 4085188 h 9424512"/>
              <a:gd name="connsiteX8661" fmla="*/ 3742366 w 15162205"/>
              <a:gd name="connsiteY8661" fmla="*/ 4085188 h 9424512"/>
              <a:gd name="connsiteX8662" fmla="*/ 3734302 w 15162205"/>
              <a:gd name="connsiteY8662" fmla="*/ 4060992 h 9424512"/>
              <a:gd name="connsiteX8663" fmla="*/ 3710106 w 15162205"/>
              <a:gd name="connsiteY8663" fmla="*/ 4052925 h 9424512"/>
              <a:gd name="connsiteX8664" fmla="*/ 3532666 w 15162205"/>
              <a:gd name="connsiteY8664" fmla="*/ 4004534 h 9424512"/>
              <a:gd name="connsiteX8665" fmla="*/ 3484275 w 15162205"/>
              <a:gd name="connsiteY8665" fmla="*/ 3988403 h 9424512"/>
              <a:gd name="connsiteX8666" fmla="*/ 3435880 w 15162205"/>
              <a:gd name="connsiteY8666" fmla="*/ 3988403 h 9424512"/>
              <a:gd name="connsiteX8667" fmla="*/ 3419749 w 15162205"/>
              <a:gd name="connsiteY8667" fmla="*/ 3980338 h 9424512"/>
              <a:gd name="connsiteX8668" fmla="*/ 3403618 w 15162205"/>
              <a:gd name="connsiteY8668" fmla="*/ 3972271 h 9424512"/>
              <a:gd name="connsiteX8669" fmla="*/ 3468142 w 15162205"/>
              <a:gd name="connsiteY8669" fmla="*/ 3972271 h 9424512"/>
              <a:gd name="connsiteX8670" fmla="*/ 3516532 w 15162205"/>
              <a:gd name="connsiteY8670" fmla="*/ 3972271 h 9424512"/>
              <a:gd name="connsiteX8671" fmla="*/ 3484275 w 15162205"/>
              <a:gd name="connsiteY8671" fmla="*/ 3956142 h 9424512"/>
              <a:gd name="connsiteX8672" fmla="*/ 3468142 w 15162205"/>
              <a:gd name="connsiteY8672" fmla="*/ 3923879 h 9424512"/>
              <a:gd name="connsiteX8673" fmla="*/ 3524600 w 15162205"/>
              <a:gd name="connsiteY8673" fmla="*/ 3940010 h 9424512"/>
              <a:gd name="connsiteX8674" fmla="*/ 3581058 w 15162205"/>
              <a:gd name="connsiteY8674" fmla="*/ 3972271 h 9424512"/>
              <a:gd name="connsiteX8675" fmla="*/ 3661713 w 15162205"/>
              <a:gd name="connsiteY8675" fmla="*/ 3988403 h 9424512"/>
              <a:gd name="connsiteX8676" fmla="*/ 3669778 w 15162205"/>
              <a:gd name="connsiteY8676" fmla="*/ 3964207 h 9424512"/>
              <a:gd name="connsiteX8677" fmla="*/ 3677842 w 15162205"/>
              <a:gd name="connsiteY8677" fmla="*/ 3940010 h 9424512"/>
              <a:gd name="connsiteX8678" fmla="*/ 3702041 w 15162205"/>
              <a:gd name="connsiteY8678" fmla="*/ 3915814 h 9424512"/>
              <a:gd name="connsiteX8679" fmla="*/ 3742366 w 15162205"/>
              <a:gd name="connsiteY8679" fmla="*/ 3907749 h 9424512"/>
              <a:gd name="connsiteX8680" fmla="*/ 3758496 w 15162205"/>
              <a:gd name="connsiteY8680" fmla="*/ 3891617 h 9424512"/>
              <a:gd name="connsiteX8681" fmla="*/ 3710106 w 15162205"/>
              <a:gd name="connsiteY8681" fmla="*/ 3891617 h 9424512"/>
              <a:gd name="connsiteX8682" fmla="*/ 3693973 w 15162205"/>
              <a:gd name="connsiteY8682" fmla="*/ 3875488 h 9424512"/>
              <a:gd name="connsiteX8683" fmla="*/ 3710106 w 15162205"/>
              <a:gd name="connsiteY8683" fmla="*/ 3859355 h 9424512"/>
              <a:gd name="connsiteX8684" fmla="*/ 3750433 w 15162205"/>
              <a:gd name="connsiteY8684" fmla="*/ 3875488 h 9424512"/>
              <a:gd name="connsiteX8685" fmla="*/ 3790760 w 15162205"/>
              <a:gd name="connsiteY8685" fmla="*/ 3891617 h 9424512"/>
              <a:gd name="connsiteX8686" fmla="*/ 3839151 w 15162205"/>
              <a:gd name="connsiteY8686" fmla="*/ 3907749 h 9424512"/>
              <a:gd name="connsiteX8687" fmla="*/ 3903675 w 15162205"/>
              <a:gd name="connsiteY8687" fmla="*/ 3891617 h 9424512"/>
              <a:gd name="connsiteX8688" fmla="*/ 3887547 w 15162205"/>
              <a:gd name="connsiteY8688" fmla="*/ 3883551 h 9424512"/>
              <a:gd name="connsiteX8689" fmla="*/ 3871415 w 15162205"/>
              <a:gd name="connsiteY8689" fmla="*/ 3867421 h 9424512"/>
              <a:gd name="connsiteX8690" fmla="*/ 3855284 w 15162205"/>
              <a:gd name="connsiteY8690" fmla="*/ 3859355 h 9424512"/>
              <a:gd name="connsiteX8691" fmla="*/ 3823020 w 15162205"/>
              <a:gd name="connsiteY8691" fmla="*/ 3859355 h 9424512"/>
              <a:gd name="connsiteX8692" fmla="*/ 3774628 w 15162205"/>
              <a:gd name="connsiteY8692" fmla="*/ 3859355 h 9424512"/>
              <a:gd name="connsiteX8693" fmla="*/ 3742366 w 15162205"/>
              <a:gd name="connsiteY8693" fmla="*/ 3843225 h 9424512"/>
              <a:gd name="connsiteX8694" fmla="*/ 3693973 w 15162205"/>
              <a:gd name="connsiteY8694" fmla="*/ 3827094 h 9424512"/>
              <a:gd name="connsiteX8695" fmla="*/ 3645583 w 15162205"/>
              <a:gd name="connsiteY8695" fmla="*/ 3794833 h 9424512"/>
              <a:gd name="connsiteX8696" fmla="*/ 3629451 w 15162205"/>
              <a:gd name="connsiteY8696" fmla="*/ 3778701 h 9424512"/>
              <a:gd name="connsiteX8697" fmla="*/ 3653648 w 15162205"/>
              <a:gd name="connsiteY8697" fmla="*/ 3762570 h 9424512"/>
              <a:gd name="connsiteX8698" fmla="*/ 3677842 w 15162205"/>
              <a:gd name="connsiteY8698" fmla="*/ 3754505 h 9424512"/>
              <a:gd name="connsiteX8699" fmla="*/ 3693973 w 15162205"/>
              <a:gd name="connsiteY8699" fmla="*/ 3746440 h 9424512"/>
              <a:gd name="connsiteX8700" fmla="*/ 3685909 w 15162205"/>
              <a:gd name="connsiteY8700" fmla="*/ 3730308 h 9424512"/>
              <a:gd name="connsiteX8701" fmla="*/ 3677842 w 15162205"/>
              <a:gd name="connsiteY8701" fmla="*/ 3714179 h 9424512"/>
              <a:gd name="connsiteX8702" fmla="*/ 3685909 w 15162205"/>
              <a:gd name="connsiteY8702" fmla="*/ 3698047 h 9424512"/>
              <a:gd name="connsiteX8703" fmla="*/ 3702041 w 15162205"/>
              <a:gd name="connsiteY8703" fmla="*/ 3706112 h 9424512"/>
              <a:gd name="connsiteX8704" fmla="*/ 3718169 w 15162205"/>
              <a:gd name="connsiteY8704" fmla="*/ 3706112 h 9424512"/>
              <a:gd name="connsiteX8705" fmla="*/ 3726237 w 15162205"/>
              <a:gd name="connsiteY8705" fmla="*/ 3698047 h 9424512"/>
              <a:gd name="connsiteX8706" fmla="*/ 3742366 w 15162205"/>
              <a:gd name="connsiteY8706" fmla="*/ 3698047 h 9424512"/>
              <a:gd name="connsiteX8707" fmla="*/ 3750433 w 15162205"/>
              <a:gd name="connsiteY8707" fmla="*/ 3706112 h 9424512"/>
              <a:gd name="connsiteX8708" fmla="*/ 3774628 w 15162205"/>
              <a:gd name="connsiteY8708" fmla="*/ 3681916 h 9424512"/>
              <a:gd name="connsiteX8709" fmla="*/ 3742366 w 15162205"/>
              <a:gd name="connsiteY8709" fmla="*/ 3665787 h 9424512"/>
              <a:gd name="connsiteX8710" fmla="*/ 3726237 w 15162205"/>
              <a:gd name="connsiteY8710" fmla="*/ 3649655 h 9424512"/>
              <a:gd name="connsiteX8711" fmla="*/ 3806892 w 15162205"/>
              <a:gd name="connsiteY8711" fmla="*/ 3665787 h 9424512"/>
              <a:gd name="connsiteX8712" fmla="*/ 3871415 w 15162205"/>
              <a:gd name="connsiteY8712" fmla="*/ 3681916 h 9424512"/>
              <a:gd name="connsiteX8713" fmla="*/ 3839151 w 15162205"/>
              <a:gd name="connsiteY8713" fmla="*/ 3649655 h 9424512"/>
              <a:gd name="connsiteX8714" fmla="*/ 3790760 w 15162205"/>
              <a:gd name="connsiteY8714" fmla="*/ 3633524 h 9424512"/>
              <a:gd name="connsiteX8715" fmla="*/ 3774628 w 15162205"/>
              <a:gd name="connsiteY8715" fmla="*/ 3633524 h 9424512"/>
              <a:gd name="connsiteX8716" fmla="*/ 3742366 w 15162205"/>
              <a:gd name="connsiteY8716" fmla="*/ 3633524 h 9424512"/>
              <a:gd name="connsiteX8717" fmla="*/ 3726237 w 15162205"/>
              <a:gd name="connsiteY8717" fmla="*/ 3633524 h 9424512"/>
              <a:gd name="connsiteX8718" fmla="*/ 3718169 w 15162205"/>
              <a:gd name="connsiteY8718" fmla="*/ 3665787 h 9424512"/>
              <a:gd name="connsiteX8719" fmla="*/ 3677842 w 15162205"/>
              <a:gd name="connsiteY8719" fmla="*/ 3681916 h 9424512"/>
              <a:gd name="connsiteX8720" fmla="*/ 3653648 w 15162205"/>
              <a:gd name="connsiteY8720" fmla="*/ 3681916 h 9424512"/>
              <a:gd name="connsiteX8721" fmla="*/ 3629451 w 15162205"/>
              <a:gd name="connsiteY8721" fmla="*/ 3698047 h 9424512"/>
              <a:gd name="connsiteX8722" fmla="*/ 3661713 w 15162205"/>
              <a:gd name="connsiteY8722" fmla="*/ 3665787 h 9424512"/>
              <a:gd name="connsiteX8723" fmla="*/ 3548797 w 15162205"/>
              <a:gd name="connsiteY8723" fmla="*/ 3633524 h 9424512"/>
              <a:gd name="connsiteX8724" fmla="*/ 3500404 w 15162205"/>
              <a:gd name="connsiteY8724" fmla="*/ 3617392 h 9424512"/>
              <a:gd name="connsiteX8725" fmla="*/ 3484275 w 15162205"/>
              <a:gd name="connsiteY8725" fmla="*/ 3617392 h 9424512"/>
              <a:gd name="connsiteX8726" fmla="*/ 3468142 w 15162205"/>
              <a:gd name="connsiteY8726" fmla="*/ 3601262 h 9424512"/>
              <a:gd name="connsiteX8727" fmla="*/ 3548797 w 15162205"/>
              <a:gd name="connsiteY8727" fmla="*/ 3601262 h 9424512"/>
              <a:gd name="connsiteX8728" fmla="*/ 3581058 w 15162205"/>
              <a:gd name="connsiteY8728" fmla="*/ 3601262 h 9424512"/>
              <a:gd name="connsiteX8729" fmla="*/ 3597187 w 15162205"/>
              <a:gd name="connsiteY8729" fmla="*/ 3601262 h 9424512"/>
              <a:gd name="connsiteX8730" fmla="*/ 3627434 w 15162205"/>
              <a:gd name="connsiteY8730" fmla="*/ 3611344 h 9424512"/>
              <a:gd name="connsiteX8731" fmla="*/ 3645583 w 15162205"/>
              <a:gd name="connsiteY8731" fmla="*/ 3617392 h 9424512"/>
              <a:gd name="connsiteX8732" fmla="*/ 3661713 w 15162205"/>
              <a:gd name="connsiteY8732" fmla="*/ 3617392 h 9424512"/>
              <a:gd name="connsiteX8733" fmla="*/ 3647599 w 15162205"/>
              <a:gd name="connsiteY8733" fmla="*/ 3607310 h 9424512"/>
              <a:gd name="connsiteX8734" fmla="*/ 3637517 w 15162205"/>
              <a:gd name="connsiteY8734" fmla="*/ 3609328 h 9424512"/>
              <a:gd name="connsiteX8735" fmla="*/ 3627434 w 15162205"/>
              <a:gd name="connsiteY8735" fmla="*/ 3611344 h 9424512"/>
              <a:gd name="connsiteX8736" fmla="*/ 3613321 w 15162205"/>
              <a:gd name="connsiteY8736" fmla="*/ 3601262 h 9424512"/>
              <a:gd name="connsiteX8737" fmla="*/ 3597187 w 15162205"/>
              <a:gd name="connsiteY8737" fmla="*/ 3601262 h 9424512"/>
              <a:gd name="connsiteX8738" fmla="*/ 3629451 w 15162205"/>
              <a:gd name="connsiteY8738" fmla="*/ 3585129 h 9424512"/>
              <a:gd name="connsiteX8739" fmla="*/ 3677842 w 15162205"/>
              <a:gd name="connsiteY8739" fmla="*/ 3569000 h 9424512"/>
              <a:gd name="connsiteX8740" fmla="*/ 3653648 w 15162205"/>
              <a:gd name="connsiteY8740" fmla="*/ 3552870 h 9424512"/>
              <a:gd name="connsiteX8741" fmla="*/ 3613321 w 15162205"/>
              <a:gd name="connsiteY8741" fmla="*/ 3536738 h 9424512"/>
              <a:gd name="connsiteX8742" fmla="*/ 3581058 w 15162205"/>
              <a:gd name="connsiteY8742" fmla="*/ 3536738 h 9424512"/>
              <a:gd name="connsiteX8743" fmla="*/ 3581058 w 15162205"/>
              <a:gd name="connsiteY8743" fmla="*/ 3560934 h 9424512"/>
              <a:gd name="connsiteX8744" fmla="*/ 3581058 w 15162205"/>
              <a:gd name="connsiteY8744" fmla="*/ 3569000 h 9424512"/>
              <a:gd name="connsiteX8745" fmla="*/ 3564924 w 15162205"/>
              <a:gd name="connsiteY8745" fmla="*/ 3560934 h 9424512"/>
              <a:gd name="connsiteX8746" fmla="*/ 3532666 w 15162205"/>
              <a:gd name="connsiteY8746" fmla="*/ 3552870 h 9424512"/>
              <a:gd name="connsiteX8747" fmla="*/ 3532666 w 15162205"/>
              <a:gd name="connsiteY8747" fmla="*/ 3504475 h 9424512"/>
              <a:gd name="connsiteX8748" fmla="*/ 3532666 w 15162205"/>
              <a:gd name="connsiteY8748" fmla="*/ 3488346 h 9424512"/>
              <a:gd name="connsiteX8749" fmla="*/ 3548797 w 15162205"/>
              <a:gd name="connsiteY8749" fmla="*/ 3488346 h 9424512"/>
              <a:gd name="connsiteX8750" fmla="*/ 3677842 w 15162205"/>
              <a:gd name="connsiteY8750" fmla="*/ 3552870 h 9424512"/>
              <a:gd name="connsiteX8751" fmla="*/ 3693973 w 15162205"/>
              <a:gd name="connsiteY8751" fmla="*/ 3552870 h 9424512"/>
              <a:gd name="connsiteX8752" fmla="*/ 3710106 w 15162205"/>
              <a:gd name="connsiteY8752" fmla="*/ 3552870 h 9424512"/>
              <a:gd name="connsiteX8753" fmla="*/ 3677842 w 15162205"/>
              <a:gd name="connsiteY8753" fmla="*/ 3520607 h 9424512"/>
              <a:gd name="connsiteX8754" fmla="*/ 3726237 w 15162205"/>
              <a:gd name="connsiteY8754" fmla="*/ 3520607 h 9424512"/>
              <a:gd name="connsiteX8755" fmla="*/ 3726237 w 15162205"/>
              <a:gd name="connsiteY8755" fmla="*/ 3504475 h 9424512"/>
              <a:gd name="connsiteX8756" fmla="*/ 3710106 w 15162205"/>
              <a:gd name="connsiteY8756" fmla="*/ 3504475 h 9424512"/>
              <a:gd name="connsiteX8757" fmla="*/ 3685909 w 15162205"/>
              <a:gd name="connsiteY8757" fmla="*/ 3504475 h 9424512"/>
              <a:gd name="connsiteX8758" fmla="*/ 3677842 w 15162205"/>
              <a:gd name="connsiteY8758" fmla="*/ 3504475 h 9424512"/>
              <a:gd name="connsiteX8759" fmla="*/ 3661713 w 15162205"/>
              <a:gd name="connsiteY8759" fmla="*/ 3504475 h 9424512"/>
              <a:gd name="connsiteX8760" fmla="*/ 3677842 w 15162205"/>
              <a:gd name="connsiteY8760" fmla="*/ 3520607 h 9424512"/>
              <a:gd name="connsiteX8761" fmla="*/ 3629451 w 15162205"/>
              <a:gd name="connsiteY8761" fmla="*/ 3504475 h 9424512"/>
              <a:gd name="connsiteX8762" fmla="*/ 3613321 w 15162205"/>
              <a:gd name="connsiteY8762" fmla="*/ 3488346 h 9424512"/>
              <a:gd name="connsiteX8763" fmla="*/ 3597187 w 15162205"/>
              <a:gd name="connsiteY8763" fmla="*/ 3488346 h 9424512"/>
              <a:gd name="connsiteX8764" fmla="*/ 3572992 w 15162205"/>
              <a:gd name="connsiteY8764" fmla="*/ 3472215 h 9424512"/>
              <a:gd name="connsiteX8765" fmla="*/ 3532666 w 15162205"/>
              <a:gd name="connsiteY8765" fmla="*/ 3472215 h 9424512"/>
              <a:gd name="connsiteX8766" fmla="*/ 3500404 w 15162205"/>
              <a:gd name="connsiteY8766" fmla="*/ 3472215 h 9424512"/>
              <a:gd name="connsiteX8767" fmla="*/ 3468142 w 15162205"/>
              <a:gd name="connsiteY8767" fmla="*/ 3480279 h 9424512"/>
              <a:gd name="connsiteX8768" fmla="*/ 3419749 w 15162205"/>
              <a:gd name="connsiteY8768" fmla="*/ 3480279 h 9424512"/>
              <a:gd name="connsiteX8769" fmla="*/ 3387487 w 15162205"/>
              <a:gd name="connsiteY8769" fmla="*/ 3464149 h 9424512"/>
              <a:gd name="connsiteX8770" fmla="*/ 3371356 w 15162205"/>
              <a:gd name="connsiteY8770" fmla="*/ 3456083 h 9424512"/>
              <a:gd name="connsiteX8771" fmla="*/ 3371356 w 15162205"/>
              <a:gd name="connsiteY8771" fmla="*/ 3423821 h 9424512"/>
              <a:gd name="connsiteX8772" fmla="*/ 3379421 w 15162205"/>
              <a:gd name="connsiteY8772" fmla="*/ 3423821 h 9424512"/>
              <a:gd name="connsiteX8773" fmla="*/ 3403618 w 15162205"/>
              <a:gd name="connsiteY8773" fmla="*/ 3439953 h 9424512"/>
              <a:gd name="connsiteX8774" fmla="*/ 3468142 w 15162205"/>
              <a:gd name="connsiteY8774" fmla="*/ 3439953 h 9424512"/>
              <a:gd name="connsiteX8775" fmla="*/ 3435880 w 15162205"/>
              <a:gd name="connsiteY8775" fmla="*/ 3423821 h 9424512"/>
              <a:gd name="connsiteX8776" fmla="*/ 3452011 w 15162205"/>
              <a:gd name="connsiteY8776" fmla="*/ 3407692 h 9424512"/>
              <a:gd name="connsiteX8777" fmla="*/ 3484275 w 15162205"/>
              <a:gd name="connsiteY8777" fmla="*/ 3407692 h 9424512"/>
              <a:gd name="connsiteX8778" fmla="*/ 3476207 w 15162205"/>
              <a:gd name="connsiteY8778" fmla="*/ 3383494 h 9424512"/>
              <a:gd name="connsiteX8779" fmla="*/ 3500404 w 15162205"/>
              <a:gd name="connsiteY8779" fmla="*/ 3375429 h 9424512"/>
              <a:gd name="connsiteX8780" fmla="*/ 3500404 w 15162205"/>
              <a:gd name="connsiteY8780" fmla="*/ 3407692 h 9424512"/>
              <a:gd name="connsiteX8781" fmla="*/ 3516532 w 15162205"/>
              <a:gd name="connsiteY8781" fmla="*/ 3407692 h 9424512"/>
              <a:gd name="connsiteX8782" fmla="*/ 3548797 w 15162205"/>
              <a:gd name="connsiteY8782" fmla="*/ 3359298 h 9424512"/>
              <a:gd name="connsiteX8783" fmla="*/ 3564924 w 15162205"/>
              <a:gd name="connsiteY8783" fmla="*/ 3375429 h 9424512"/>
              <a:gd name="connsiteX8784" fmla="*/ 3564924 w 15162205"/>
              <a:gd name="connsiteY8784" fmla="*/ 3391561 h 9424512"/>
              <a:gd name="connsiteX8785" fmla="*/ 3548797 w 15162205"/>
              <a:gd name="connsiteY8785" fmla="*/ 3407692 h 9424512"/>
              <a:gd name="connsiteX8786" fmla="*/ 3581058 w 15162205"/>
              <a:gd name="connsiteY8786" fmla="*/ 3423821 h 9424512"/>
              <a:gd name="connsiteX8787" fmla="*/ 3613321 w 15162205"/>
              <a:gd name="connsiteY8787" fmla="*/ 3407692 h 9424512"/>
              <a:gd name="connsiteX8788" fmla="*/ 3621383 w 15162205"/>
              <a:gd name="connsiteY8788" fmla="*/ 3383494 h 9424512"/>
              <a:gd name="connsiteX8789" fmla="*/ 3597187 w 15162205"/>
              <a:gd name="connsiteY8789" fmla="*/ 3391561 h 9424512"/>
              <a:gd name="connsiteX8790" fmla="*/ 3597187 w 15162205"/>
              <a:gd name="connsiteY8790" fmla="*/ 3375429 h 9424512"/>
              <a:gd name="connsiteX8791" fmla="*/ 3613321 w 15162205"/>
              <a:gd name="connsiteY8791" fmla="*/ 3359298 h 9424512"/>
              <a:gd name="connsiteX8792" fmla="*/ 3629451 w 15162205"/>
              <a:gd name="connsiteY8792" fmla="*/ 3343166 h 9424512"/>
              <a:gd name="connsiteX8793" fmla="*/ 3637517 w 15162205"/>
              <a:gd name="connsiteY8793" fmla="*/ 3318970 h 9424512"/>
              <a:gd name="connsiteX8794" fmla="*/ 3661713 w 15162205"/>
              <a:gd name="connsiteY8794" fmla="*/ 3310907 h 9424512"/>
              <a:gd name="connsiteX8795" fmla="*/ 3645583 w 15162205"/>
              <a:gd name="connsiteY8795" fmla="*/ 3294774 h 9424512"/>
              <a:gd name="connsiteX8796" fmla="*/ 3645583 w 15162205"/>
              <a:gd name="connsiteY8796" fmla="*/ 3278644 h 9424512"/>
              <a:gd name="connsiteX8797" fmla="*/ 3677842 w 15162205"/>
              <a:gd name="connsiteY8797" fmla="*/ 3262512 h 9424512"/>
              <a:gd name="connsiteX8798" fmla="*/ 3605255 w 15162205"/>
              <a:gd name="connsiteY8798" fmla="*/ 3238316 h 9424512"/>
              <a:gd name="connsiteX8799" fmla="*/ 3613321 w 15162205"/>
              <a:gd name="connsiteY8799" fmla="*/ 3246383 h 9424512"/>
              <a:gd name="connsiteX8800" fmla="*/ 3581058 w 15162205"/>
              <a:gd name="connsiteY8800" fmla="*/ 3246383 h 9424512"/>
              <a:gd name="connsiteX8801" fmla="*/ 3585090 w 15162205"/>
              <a:gd name="connsiteY8801" fmla="*/ 3234284 h 9424512"/>
              <a:gd name="connsiteX8802" fmla="*/ 3589124 w 15162205"/>
              <a:gd name="connsiteY8802" fmla="*/ 3232940 h 9424512"/>
              <a:gd name="connsiteX8803" fmla="*/ 3581058 w 15162205"/>
              <a:gd name="connsiteY8803" fmla="*/ 3230252 h 9424512"/>
              <a:gd name="connsiteX8804" fmla="*/ 3564924 w 15162205"/>
              <a:gd name="connsiteY8804" fmla="*/ 3230252 h 9424512"/>
              <a:gd name="connsiteX8805" fmla="*/ 3548797 w 15162205"/>
              <a:gd name="connsiteY8805" fmla="*/ 3197989 h 9424512"/>
              <a:gd name="connsiteX8806" fmla="*/ 3564924 w 15162205"/>
              <a:gd name="connsiteY8806" fmla="*/ 3181857 h 9424512"/>
              <a:gd name="connsiteX8807" fmla="*/ 3581058 w 15162205"/>
              <a:gd name="connsiteY8807" fmla="*/ 3165728 h 9424512"/>
              <a:gd name="connsiteX8808" fmla="*/ 3524600 w 15162205"/>
              <a:gd name="connsiteY8808" fmla="*/ 3149598 h 9424512"/>
              <a:gd name="connsiteX8809" fmla="*/ 3516532 w 15162205"/>
              <a:gd name="connsiteY8809" fmla="*/ 3133466 h 9424512"/>
              <a:gd name="connsiteX8810" fmla="*/ 3516532 w 15162205"/>
              <a:gd name="connsiteY8810" fmla="*/ 3117335 h 9424512"/>
              <a:gd name="connsiteX8811" fmla="*/ 3476207 w 15162205"/>
              <a:gd name="connsiteY8811" fmla="*/ 3117335 h 9424512"/>
              <a:gd name="connsiteX8812" fmla="*/ 3435880 w 15162205"/>
              <a:gd name="connsiteY8812" fmla="*/ 3117335 h 9424512"/>
              <a:gd name="connsiteX8813" fmla="*/ 3387487 w 15162205"/>
              <a:gd name="connsiteY8813" fmla="*/ 3109270 h 9424512"/>
              <a:gd name="connsiteX8814" fmla="*/ 3339094 w 15162205"/>
              <a:gd name="connsiteY8814" fmla="*/ 3101203 h 9424512"/>
              <a:gd name="connsiteX8815" fmla="*/ 3298767 w 15162205"/>
              <a:gd name="connsiteY8815" fmla="*/ 3101203 h 9424512"/>
              <a:gd name="connsiteX8816" fmla="*/ 3274571 w 15162205"/>
              <a:gd name="connsiteY8816" fmla="*/ 3085074 h 9424512"/>
              <a:gd name="connsiteX8817" fmla="*/ 3290701 w 15162205"/>
              <a:gd name="connsiteY8817" fmla="*/ 3085074 h 9424512"/>
              <a:gd name="connsiteX8818" fmla="*/ 3290701 w 15162205"/>
              <a:gd name="connsiteY8818" fmla="*/ 3077007 h 9424512"/>
              <a:gd name="connsiteX8819" fmla="*/ 3266507 w 15162205"/>
              <a:gd name="connsiteY8819" fmla="*/ 3068942 h 9424512"/>
              <a:gd name="connsiteX8820" fmla="*/ 3226178 w 15162205"/>
              <a:gd name="connsiteY8820" fmla="*/ 3052811 h 9424512"/>
              <a:gd name="connsiteX8821" fmla="*/ 3242308 w 15162205"/>
              <a:gd name="connsiteY8821" fmla="*/ 3052811 h 9424512"/>
              <a:gd name="connsiteX8822" fmla="*/ 3274571 w 15162205"/>
              <a:gd name="connsiteY8822" fmla="*/ 3052811 h 9424512"/>
              <a:gd name="connsiteX8823" fmla="*/ 3290701 w 15162205"/>
              <a:gd name="connsiteY8823" fmla="*/ 3068942 h 9424512"/>
              <a:gd name="connsiteX8824" fmla="*/ 3322963 w 15162205"/>
              <a:gd name="connsiteY8824" fmla="*/ 3077007 h 9424512"/>
              <a:gd name="connsiteX8825" fmla="*/ 3387487 w 15162205"/>
              <a:gd name="connsiteY8825" fmla="*/ 3052811 h 9424512"/>
              <a:gd name="connsiteX8826" fmla="*/ 3403618 w 15162205"/>
              <a:gd name="connsiteY8826" fmla="*/ 3068942 h 9424512"/>
              <a:gd name="connsiteX8827" fmla="*/ 3435880 w 15162205"/>
              <a:gd name="connsiteY8827" fmla="*/ 3085074 h 9424512"/>
              <a:gd name="connsiteX8828" fmla="*/ 3468142 w 15162205"/>
              <a:gd name="connsiteY8828" fmla="*/ 3085074 h 9424512"/>
              <a:gd name="connsiteX8829" fmla="*/ 3484275 w 15162205"/>
              <a:gd name="connsiteY8829" fmla="*/ 3085074 h 9424512"/>
              <a:gd name="connsiteX8830" fmla="*/ 3468142 w 15162205"/>
              <a:gd name="connsiteY8830" fmla="*/ 3052811 h 9424512"/>
              <a:gd name="connsiteX8831" fmla="*/ 3516532 w 15162205"/>
              <a:gd name="connsiteY8831" fmla="*/ 3085074 h 9424512"/>
              <a:gd name="connsiteX8832" fmla="*/ 3564924 w 15162205"/>
              <a:gd name="connsiteY8832" fmla="*/ 3101203 h 9424512"/>
              <a:gd name="connsiteX8833" fmla="*/ 3564924 w 15162205"/>
              <a:gd name="connsiteY8833" fmla="*/ 3085074 h 9424512"/>
              <a:gd name="connsiteX8834" fmla="*/ 3597187 w 15162205"/>
              <a:gd name="connsiteY8834" fmla="*/ 3101203 h 9424512"/>
              <a:gd name="connsiteX8835" fmla="*/ 3581058 w 15162205"/>
              <a:gd name="connsiteY8835" fmla="*/ 3101203 h 9424512"/>
              <a:gd name="connsiteX8836" fmla="*/ 3581058 w 15162205"/>
              <a:gd name="connsiteY8836" fmla="*/ 3117335 h 9424512"/>
              <a:gd name="connsiteX8837" fmla="*/ 3613321 w 15162205"/>
              <a:gd name="connsiteY8837" fmla="*/ 3109270 h 9424512"/>
              <a:gd name="connsiteX8838" fmla="*/ 3629451 w 15162205"/>
              <a:gd name="connsiteY8838" fmla="*/ 3109270 h 9424512"/>
              <a:gd name="connsiteX8839" fmla="*/ 3637517 w 15162205"/>
              <a:gd name="connsiteY8839" fmla="*/ 3117335 h 9424512"/>
              <a:gd name="connsiteX8840" fmla="*/ 3645583 w 15162205"/>
              <a:gd name="connsiteY8840" fmla="*/ 3101203 h 9424512"/>
              <a:gd name="connsiteX8841" fmla="*/ 3661713 w 15162205"/>
              <a:gd name="connsiteY8841" fmla="*/ 3117335 h 9424512"/>
              <a:gd name="connsiteX8842" fmla="*/ 3677842 w 15162205"/>
              <a:gd name="connsiteY8842" fmla="*/ 3101203 h 9424512"/>
              <a:gd name="connsiteX8843" fmla="*/ 3677842 w 15162205"/>
              <a:gd name="connsiteY8843" fmla="*/ 3085074 h 9424512"/>
              <a:gd name="connsiteX8844" fmla="*/ 3629451 w 15162205"/>
              <a:gd name="connsiteY8844" fmla="*/ 3068942 h 9424512"/>
              <a:gd name="connsiteX8845" fmla="*/ 3564924 w 15162205"/>
              <a:gd name="connsiteY8845" fmla="*/ 3052811 h 9424512"/>
              <a:gd name="connsiteX8846" fmla="*/ 3564924 w 15162205"/>
              <a:gd name="connsiteY8846" fmla="*/ 3068942 h 9424512"/>
              <a:gd name="connsiteX8847" fmla="*/ 3548797 w 15162205"/>
              <a:gd name="connsiteY8847" fmla="*/ 3068942 h 9424512"/>
              <a:gd name="connsiteX8848" fmla="*/ 3556862 w 15162205"/>
              <a:gd name="connsiteY8848" fmla="*/ 3044746 h 9424512"/>
              <a:gd name="connsiteX8849" fmla="*/ 3597187 w 15162205"/>
              <a:gd name="connsiteY8849" fmla="*/ 3036681 h 9424512"/>
              <a:gd name="connsiteX8850" fmla="*/ 3629451 w 15162205"/>
              <a:gd name="connsiteY8850" fmla="*/ 3020548 h 9424512"/>
              <a:gd name="connsiteX8851" fmla="*/ 3645583 w 15162205"/>
              <a:gd name="connsiteY8851" fmla="*/ 3004420 h 9424512"/>
              <a:gd name="connsiteX8852" fmla="*/ 3629451 w 15162205"/>
              <a:gd name="connsiteY8852" fmla="*/ 3004420 h 9424512"/>
              <a:gd name="connsiteX8853" fmla="*/ 3613321 w 15162205"/>
              <a:gd name="connsiteY8853" fmla="*/ 2988287 h 9424512"/>
              <a:gd name="connsiteX8854" fmla="*/ 3581058 w 15162205"/>
              <a:gd name="connsiteY8854" fmla="*/ 2972157 h 9424512"/>
              <a:gd name="connsiteX8855" fmla="*/ 3548797 w 15162205"/>
              <a:gd name="connsiteY8855" fmla="*/ 2972157 h 9424512"/>
              <a:gd name="connsiteX8856" fmla="*/ 3484275 w 15162205"/>
              <a:gd name="connsiteY8856" fmla="*/ 2956028 h 9424512"/>
              <a:gd name="connsiteX8857" fmla="*/ 3476207 w 15162205"/>
              <a:gd name="connsiteY8857" fmla="*/ 2964092 h 9424512"/>
              <a:gd name="connsiteX8858" fmla="*/ 3500404 w 15162205"/>
              <a:gd name="connsiteY8858" fmla="*/ 2972157 h 9424512"/>
              <a:gd name="connsiteX8859" fmla="*/ 3516532 w 15162205"/>
              <a:gd name="connsiteY8859" fmla="*/ 2972157 h 9424512"/>
              <a:gd name="connsiteX8860" fmla="*/ 3548797 w 15162205"/>
              <a:gd name="connsiteY8860" fmla="*/ 2988287 h 9424512"/>
              <a:gd name="connsiteX8861" fmla="*/ 3597187 w 15162205"/>
              <a:gd name="connsiteY8861" fmla="*/ 3004420 h 9424512"/>
              <a:gd name="connsiteX8862" fmla="*/ 3524600 w 15162205"/>
              <a:gd name="connsiteY8862" fmla="*/ 2996353 h 9424512"/>
              <a:gd name="connsiteX8863" fmla="*/ 3476207 w 15162205"/>
              <a:gd name="connsiteY8863" fmla="*/ 2980224 h 9424512"/>
              <a:gd name="connsiteX8864" fmla="*/ 3468142 w 15162205"/>
              <a:gd name="connsiteY8864" fmla="*/ 2972157 h 9424512"/>
              <a:gd name="connsiteX8865" fmla="*/ 3468142 w 15162205"/>
              <a:gd name="connsiteY8865" fmla="*/ 2947961 h 9424512"/>
              <a:gd name="connsiteX8866" fmla="*/ 3452011 w 15162205"/>
              <a:gd name="connsiteY8866" fmla="*/ 2939894 h 9424512"/>
              <a:gd name="connsiteX8867" fmla="*/ 3427815 w 15162205"/>
              <a:gd name="connsiteY8867" fmla="*/ 2939894 h 9424512"/>
              <a:gd name="connsiteX8868" fmla="*/ 3419749 w 15162205"/>
              <a:gd name="connsiteY8868" fmla="*/ 2956028 h 9424512"/>
              <a:gd name="connsiteX8869" fmla="*/ 3387487 w 15162205"/>
              <a:gd name="connsiteY8869" fmla="*/ 2964092 h 9424512"/>
              <a:gd name="connsiteX8870" fmla="*/ 3363291 w 15162205"/>
              <a:gd name="connsiteY8870" fmla="*/ 2964092 h 9424512"/>
              <a:gd name="connsiteX8871" fmla="*/ 3322963 w 15162205"/>
              <a:gd name="connsiteY8871" fmla="*/ 2956028 h 9424512"/>
              <a:gd name="connsiteX8872" fmla="*/ 3258442 w 15162205"/>
              <a:gd name="connsiteY8872" fmla="*/ 2907633 h 9424512"/>
              <a:gd name="connsiteX8873" fmla="*/ 3210047 w 15162205"/>
              <a:gd name="connsiteY8873" fmla="*/ 2899569 h 9424512"/>
              <a:gd name="connsiteX8874" fmla="*/ 3193915 w 15162205"/>
              <a:gd name="connsiteY8874" fmla="*/ 2883437 h 9424512"/>
              <a:gd name="connsiteX8875" fmla="*/ 3193915 w 15162205"/>
              <a:gd name="connsiteY8875" fmla="*/ 2859241 h 9424512"/>
              <a:gd name="connsiteX8876" fmla="*/ 3210047 w 15162205"/>
              <a:gd name="connsiteY8876" fmla="*/ 2859241 h 9424512"/>
              <a:gd name="connsiteX8877" fmla="*/ 3210047 w 15162205"/>
              <a:gd name="connsiteY8877" fmla="*/ 2843111 h 9424512"/>
              <a:gd name="connsiteX8878" fmla="*/ 3226178 w 15162205"/>
              <a:gd name="connsiteY8878" fmla="*/ 2843111 h 9424512"/>
              <a:gd name="connsiteX8879" fmla="*/ 3258442 w 15162205"/>
              <a:gd name="connsiteY8879" fmla="*/ 2859241 h 9424512"/>
              <a:gd name="connsiteX8880" fmla="*/ 3306833 w 15162205"/>
              <a:gd name="connsiteY8880" fmla="*/ 2875373 h 9424512"/>
              <a:gd name="connsiteX8881" fmla="*/ 3339094 w 15162205"/>
              <a:gd name="connsiteY8881" fmla="*/ 2891502 h 9424512"/>
              <a:gd name="connsiteX8882" fmla="*/ 3306833 w 15162205"/>
              <a:gd name="connsiteY8882" fmla="*/ 2891502 h 9424512"/>
              <a:gd name="connsiteX8883" fmla="*/ 3266507 w 15162205"/>
              <a:gd name="connsiteY8883" fmla="*/ 2883437 h 9424512"/>
              <a:gd name="connsiteX8884" fmla="*/ 3290701 w 15162205"/>
              <a:gd name="connsiteY8884" fmla="*/ 2907633 h 9424512"/>
              <a:gd name="connsiteX8885" fmla="*/ 3403618 w 15162205"/>
              <a:gd name="connsiteY8885" fmla="*/ 2923765 h 9424512"/>
              <a:gd name="connsiteX8886" fmla="*/ 3435880 w 15162205"/>
              <a:gd name="connsiteY8886" fmla="*/ 2923765 h 9424512"/>
              <a:gd name="connsiteX8887" fmla="*/ 3468142 w 15162205"/>
              <a:gd name="connsiteY8887" fmla="*/ 2907633 h 9424512"/>
              <a:gd name="connsiteX8888" fmla="*/ 3484275 w 15162205"/>
              <a:gd name="connsiteY8888" fmla="*/ 2907633 h 9424512"/>
              <a:gd name="connsiteX8889" fmla="*/ 3500404 w 15162205"/>
              <a:gd name="connsiteY8889" fmla="*/ 2923765 h 9424512"/>
              <a:gd name="connsiteX8890" fmla="*/ 3532666 w 15162205"/>
              <a:gd name="connsiteY8890" fmla="*/ 2939894 h 9424512"/>
              <a:gd name="connsiteX8891" fmla="*/ 3613321 w 15162205"/>
              <a:gd name="connsiteY8891" fmla="*/ 2939894 h 9424512"/>
              <a:gd name="connsiteX8892" fmla="*/ 3661713 w 15162205"/>
              <a:gd name="connsiteY8892" fmla="*/ 2947961 h 9424512"/>
              <a:gd name="connsiteX8893" fmla="*/ 3661713 w 15162205"/>
              <a:gd name="connsiteY8893" fmla="*/ 2939894 h 9424512"/>
              <a:gd name="connsiteX8894" fmla="*/ 3645583 w 15162205"/>
              <a:gd name="connsiteY8894" fmla="*/ 2931830 h 9424512"/>
              <a:gd name="connsiteX8895" fmla="*/ 3597187 w 15162205"/>
              <a:gd name="connsiteY8895" fmla="*/ 2907633 h 9424512"/>
              <a:gd name="connsiteX8896" fmla="*/ 3564924 w 15162205"/>
              <a:gd name="connsiteY8896" fmla="*/ 2891502 h 9424512"/>
              <a:gd name="connsiteX8897" fmla="*/ 3581058 w 15162205"/>
              <a:gd name="connsiteY8897" fmla="*/ 2891502 h 9424512"/>
              <a:gd name="connsiteX8898" fmla="*/ 3693973 w 15162205"/>
              <a:gd name="connsiteY8898" fmla="*/ 2907633 h 9424512"/>
              <a:gd name="connsiteX8899" fmla="*/ 3677842 w 15162205"/>
              <a:gd name="connsiteY8899" fmla="*/ 2891502 h 9424512"/>
              <a:gd name="connsiteX8900" fmla="*/ 3613321 w 15162205"/>
              <a:gd name="connsiteY8900" fmla="*/ 2859241 h 9424512"/>
              <a:gd name="connsiteX8901" fmla="*/ 3581058 w 15162205"/>
              <a:gd name="connsiteY8901" fmla="*/ 2843111 h 9424512"/>
              <a:gd name="connsiteX8902" fmla="*/ 3548797 w 15162205"/>
              <a:gd name="connsiteY8902" fmla="*/ 2826979 h 9424512"/>
              <a:gd name="connsiteX8903" fmla="*/ 3556862 w 15162205"/>
              <a:gd name="connsiteY8903" fmla="*/ 2810848 h 9424512"/>
              <a:gd name="connsiteX8904" fmla="*/ 3613321 w 15162205"/>
              <a:gd name="connsiteY8904" fmla="*/ 2835044 h 9424512"/>
              <a:gd name="connsiteX8905" fmla="*/ 3677842 w 15162205"/>
              <a:gd name="connsiteY8905" fmla="*/ 2843111 h 9424512"/>
              <a:gd name="connsiteX8906" fmla="*/ 3693973 w 15162205"/>
              <a:gd name="connsiteY8906" fmla="*/ 2826979 h 9424512"/>
              <a:gd name="connsiteX8907" fmla="*/ 3661713 w 15162205"/>
              <a:gd name="connsiteY8907" fmla="*/ 2818915 h 9424512"/>
              <a:gd name="connsiteX8908" fmla="*/ 3629451 w 15162205"/>
              <a:gd name="connsiteY8908" fmla="*/ 2818915 h 9424512"/>
              <a:gd name="connsiteX8909" fmla="*/ 3645583 w 15162205"/>
              <a:gd name="connsiteY8909" fmla="*/ 2810848 h 9424512"/>
              <a:gd name="connsiteX8910" fmla="*/ 3661713 w 15162205"/>
              <a:gd name="connsiteY8910" fmla="*/ 2794719 h 9424512"/>
              <a:gd name="connsiteX8911" fmla="*/ 3613321 w 15162205"/>
              <a:gd name="connsiteY8911" fmla="*/ 2778587 h 9424512"/>
              <a:gd name="connsiteX8912" fmla="*/ 3564924 w 15162205"/>
              <a:gd name="connsiteY8912" fmla="*/ 2746324 h 9424512"/>
              <a:gd name="connsiteX8913" fmla="*/ 3581058 w 15162205"/>
              <a:gd name="connsiteY8913" fmla="*/ 2746324 h 9424512"/>
              <a:gd name="connsiteX8914" fmla="*/ 3597187 w 15162205"/>
              <a:gd name="connsiteY8914" fmla="*/ 2722128 h 9424512"/>
              <a:gd name="connsiteX8915" fmla="*/ 3581058 w 15162205"/>
              <a:gd name="connsiteY8915" fmla="*/ 2697932 h 9424512"/>
              <a:gd name="connsiteX8916" fmla="*/ 3564924 w 15162205"/>
              <a:gd name="connsiteY8916" fmla="*/ 2714065 h 9424512"/>
              <a:gd name="connsiteX8917" fmla="*/ 3532666 w 15162205"/>
              <a:gd name="connsiteY8917" fmla="*/ 2697932 h 9424512"/>
              <a:gd name="connsiteX8918" fmla="*/ 3500404 w 15162205"/>
              <a:gd name="connsiteY8918" fmla="*/ 2681802 h 9424512"/>
              <a:gd name="connsiteX8919" fmla="*/ 3403618 w 15162205"/>
              <a:gd name="connsiteY8919" fmla="*/ 2665670 h 9424512"/>
              <a:gd name="connsiteX8920" fmla="*/ 3387487 w 15162205"/>
              <a:gd name="connsiteY8920" fmla="*/ 2633410 h 9424512"/>
              <a:gd name="connsiteX8921" fmla="*/ 3403618 w 15162205"/>
              <a:gd name="connsiteY8921" fmla="*/ 2633410 h 9424512"/>
              <a:gd name="connsiteX8922" fmla="*/ 3419749 w 15162205"/>
              <a:gd name="connsiteY8922" fmla="*/ 2649539 h 9424512"/>
              <a:gd name="connsiteX8923" fmla="*/ 3435880 w 15162205"/>
              <a:gd name="connsiteY8923" fmla="*/ 2641474 h 9424512"/>
              <a:gd name="connsiteX8924" fmla="*/ 3452011 w 15162205"/>
              <a:gd name="connsiteY8924" fmla="*/ 2641474 h 9424512"/>
              <a:gd name="connsiteX8925" fmla="*/ 3484275 w 15162205"/>
              <a:gd name="connsiteY8925" fmla="*/ 2641474 h 9424512"/>
              <a:gd name="connsiteX8926" fmla="*/ 3500404 w 15162205"/>
              <a:gd name="connsiteY8926" fmla="*/ 2625343 h 9424512"/>
              <a:gd name="connsiteX8927" fmla="*/ 3484275 w 15162205"/>
              <a:gd name="connsiteY8927" fmla="*/ 2617278 h 9424512"/>
              <a:gd name="connsiteX8928" fmla="*/ 3452011 w 15162205"/>
              <a:gd name="connsiteY8928" fmla="*/ 2585015 h 9424512"/>
              <a:gd name="connsiteX8929" fmla="*/ 3419749 w 15162205"/>
              <a:gd name="connsiteY8929" fmla="*/ 2552753 h 9424512"/>
              <a:gd name="connsiteX8930" fmla="*/ 3468142 w 15162205"/>
              <a:gd name="connsiteY8930" fmla="*/ 2552753 h 9424512"/>
              <a:gd name="connsiteX8931" fmla="*/ 3500404 w 15162205"/>
              <a:gd name="connsiteY8931" fmla="*/ 2544689 h 9424512"/>
              <a:gd name="connsiteX8932" fmla="*/ 3484275 w 15162205"/>
              <a:gd name="connsiteY8932" fmla="*/ 2536624 h 9424512"/>
              <a:gd name="connsiteX8933" fmla="*/ 3387487 w 15162205"/>
              <a:gd name="connsiteY8933" fmla="*/ 2504361 h 9424512"/>
              <a:gd name="connsiteX8934" fmla="*/ 3371356 w 15162205"/>
              <a:gd name="connsiteY8934" fmla="*/ 2488232 h 9424512"/>
              <a:gd name="connsiteX8935" fmla="*/ 3371356 w 15162205"/>
              <a:gd name="connsiteY8935" fmla="*/ 2504361 h 9424512"/>
              <a:gd name="connsiteX8936" fmla="*/ 3339094 w 15162205"/>
              <a:gd name="connsiteY8936" fmla="*/ 2504361 h 9424512"/>
              <a:gd name="connsiteX8937" fmla="*/ 3322963 w 15162205"/>
              <a:gd name="connsiteY8937" fmla="*/ 2488232 h 9424512"/>
              <a:gd name="connsiteX8938" fmla="*/ 3322963 w 15162205"/>
              <a:gd name="connsiteY8938" fmla="*/ 2472098 h 9424512"/>
              <a:gd name="connsiteX8939" fmla="*/ 3322963 w 15162205"/>
              <a:gd name="connsiteY8939" fmla="*/ 2455969 h 9424512"/>
              <a:gd name="connsiteX8940" fmla="*/ 3242308 w 15162205"/>
              <a:gd name="connsiteY8940" fmla="*/ 2455969 h 9424512"/>
              <a:gd name="connsiteX8941" fmla="*/ 3226178 w 15162205"/>
              <a:gd name="connsiteY8941" fmla="*/ 2455969 h 9424512"/>
              <a:gd name="connsiteX8942" fmla="*/ 3177787 w 15162205"/>
              <a:gd name="connsiteY8942" fmla="*/ 2439839 h 9424512"/>
              <a:gd name="connsiteX8943" fmla="*/ 3274571 w 15162205"/>
              <a:gd name="connsiteY8943" fmla="*/ 2439839 h 9424512"/>
              <a:gd name="connsiteX8944" fmla="*/ 3306833 w 15162205"/>
              <a:gd name="connsiteY8944" fmla="*/ 2439839 h 9424512"/>
              <a:gd name="connsiteX8945" fmla="*/ 3387487 w 15162205"/>
              <a:gd name="connsiteY8945" fmla="*/ 2439839 h 9424512"/>
              <a:gd name="connsiteX8946" fmla="*/ 3452011 w 15162205"/>
              <a:gd name="connsiteY8946" fmla="*/ 2431773 h 9424512"/>
              <a:gd name="connsiteX8947" fmla="*/ 3484275 w 15162205"/>
              <a:gd name="connsiteY8947" fmla="*/ 2423706 h 9424512"/>
              <a:gd name="connsiteX8948" fmla="*/ 3500404 w 15162205"/>
              <a:gd name="connsiteY8948" fmla="*/ 2423706 h 9424512"/>
              <a:gd name="connsiteX8949" fmla="*/ 3532666 w 15162205"/>
              <a:gd name="connsiteY8949" fmla="*/ 2439839 h 9424512"/>
              <a:gd name="connsiteX8950" fmla="*/ 3564924 w 15162205"/>
              <a:gd name="connsiteY8950" fmla="*/ 2439839 h 9424512"/>
              <a:gd name="connsiteX8951" fmla="*/ 3548797 w 15162205"/>
              <a:gd name="connsiteY8951" fmla="*/ 2407577 h 9424512"/>
              <a:gd name="connsiteX8952" fmla="*/ 3564924 w 15162205"/>
              <a:gd name="connsiteY8952" fmla="*/ 2391444 h 9424512"/>
              <a:gd name="connsiteX8953" fmla="*/ 3532666 w 15162205"/>
              <a:gd name="connsiteY8953" fmla="*/ 2391444 h 9424512"/>
              <a:gd name="connsiteX8954" fmla="*/ 3484275 w 15162205"/>
              <a:gd name="connsiteY8954" fmla="*/ 2391444 h 9424512"/>
              <a:gd name="connsiteX8955" fmla="*/ 3435880 w 15162205"/>
              <a:gd name="connsiteY8955" fmla="*/ 2383381 h 9424512"/>
              <a:gd name="connsiteX8956" fmla="*/ 3435880 w 15162205"/>
              <a:gd name="connsiteY8956" fmla="*/ 2407577 h 9424512"/>
              <a:gd name="connsiteX8957" fmla="*/ 3419749 w 15162205"/>
              <a:gd name="connsiteY8957" fmla="*/ 2423706 h 9424512"/>
              <a:gd name="connsiteX8958" fmla="*/ 3371356 w 15162205"/>
              <a:gd name="connsiteY8958" fmla="*/ 2407577 h 9424512"/>
              <a:gd name="connsiteX8959" fmla="*/ 3322963 w 15162205"/>
              <a:gd name="connsiteY8959" fmla="*/ 2407577 h 9424512"/>
              <a:gd name="connsiteX8960" fmla="*/ 3306833 w 15162205"/>
              <a:gd name="connsiteY8960" fmla="*/ 2391444 h 9424512"/>
              <a:gd name="connsiteX8961" fmla="*/ 3290701 w 15162205"/>
              <a:gd name="connsiteY8961" fmla="*/ 2391444 h 9424512"/>
              <a:gd name="connsiteX8962" fmla="*/ 3274571 w 15162205"/>
              <a:gd name="connsiteY8962" fmla="*/ 2391444 h 9424512"/>
              <a:gd name="connsiteX8963" fmla="*/ 3177787 w 15162205"/>
              <a:gd name="connsiteY8963" fmla="*/ 2375315 h 9424512"/>
              <a:gd name="connsiteX8964" fmla="*/ 3129392 w 15162205"/>
              <a:gd name="connsiteY8964" fmla="*/ 2359184 h 9424512"/>
              <a:gd name="connsiteX8965" fmla="*/ 3129392 w 15162205"/>
              <a:gd name="connsiteY8965" fmla="*/ 2343052 h 9424512"/>
              <a:gd name="connsiteX8966" fmla="*/ 3113261 w 15162205"/>
              <a:gd name="connsiteY8966" fmla="*/ 2343052 h 9424512"/>
              <a:gd name="connsiteX8967" fmla="*/ 3113261 w 15162205"/>
              <a:gd name="connsiteY8967" fmla="*/ 2326923 h 9424512"/>
              <a:gd name="connsiteX8968" fmla="*/ 3097132 w 15162205"/>
              <a:gd name="connsiteY8968" fmla="*/ 2343052 h 9424512"/>
              <a:gd name="connsiteX8969" fmla="*/ 3089065 w 15162205"/>
              <a:gd name="connsiteY8969" fmla="*/ 2359184 h 9424512"/>
              <a:gd name="connsiteX8970" fmla="*/ 3072936 w 15162205"/>
              <a:gd name="connsiteY8970" fmla="*/ 2367248 h 9424512"/>
              <a:gd name="connsiteX8971" fmla="*/ 3081001 w 15162205"/>
              <a:gd name="connsiteY8971" fmla="*/ 2391444 h 9424512"/>
              <a:gd name="connsiteX8972" fmla="*/ 3097132 w 15162205"/>
              <a:gd name="connsiteY8972" fmla="*/ 2423706 h 9424512"/>
              <a:gd name="connsiteX8973" fmla="*/ 3081001 w 15162205"/>
              <a:gd name="connsiteY8973" fmla="*/ 2439839 h 9424512"/>
              <a:gd name="connsiteX8974" fmla="*/ 3097132 w 15162205"/>
              <a:gd name="connsiteY8974" fmla="*/ 2447902 h 9424512"/>
              <a:gd name="connsiteX8975" fmla="*/ 3121327 w 15162205"/>
              <a:gd name="connsiteY8975" fmla="*/ 2447902 h 9424512"/>
              <a:gd name="connsiteX8976" fmla="*/ 3145525 w 15162205"/>
              <a:gd name="connsiteY8976" fmla="*/ 2439839 h 9424512"/>
              <a:gd name="connsiteX8977" fmla="*/ 3161654 w 15162205"/>
              <a:gd name="connsiteY8977" fmla="*/ 2439839 h 9424512"/>
              <a:gd name="connsiteX8978" fmla="*/ 3193915 w 15162205"/>
              <a:gd name="connsiteY8978" fmla="*/ 2472098 h 9424512"/>
              <a:gd name="connsiteX8979" fmla="*/ 3242308 w 15162205"/>
              <a:gd name="connsiteY8979" fmla="*/ 2488232 h 9424512"/>
              <a:gd name="connsiteX8980" fmla="*/ 3258442 w 15162205"/>
              <a:gd name="connsiteY8980" fmla="*/ 2504361 h 9424512"/>
              <a:gd name="connsiteX8981" fmla="*/ 3210047 w 15162205"/>
              <a:gd name="connsiteY8981" fmla="*/ 2496297 h 9424512"/>
              <a:gd name="connsiteX8982" fmla="*/ 3177787 w 15162205"/>
              <a:gd name="connsiteY8982" fmla="*/ 2488232 h 9424512"/>
              <a:gd name="connsiteX8983" fmla="*/ 3161654 w 15162205"/>
              <a:gd name="connsiteY8983" fmla="*/ 2472098 h 9424512"/>
              <a:gd name="connsiteX8984" fmla="*/ 3097132 w 15162205"/>
              <a:gd name="connsiteY8984" fmla="*/ 2472098 h 9424512"/>
              <a:gd name="connsiteX8985" fmla="*/ 3016478 w 15162205"/>
              <a:gd name="connsiteY8985" fmla="*/ 2472098 h 9424512"/>
              <a:gd name="connsiteX8986" fmla="*/ 2968082 w 15162205"/>
              <a:gd name="connsiteY8986" fmla="*/ 2472098 h 9424512"/>
              <a:gd name="connsiteX8987" fmla="*/ 2903561 w 15162205"/>
              <a:gd name="connsiteY8987" fmla="*/ 2439839 h 9424512"/>
              <a:gd name="connsiteX8988" fmla="*/ 2839037 w 15162205"/>
              <a:gd name="connsiteY8988" fmla="*/ 2407577 h 9424512"/>
              <a:gd name="connsiteX8989" fmla="*/ 2822907 w 15162205"/>
              <a:gd name="connsiteY8989" fmla="*/ 2399511 h 9424512"/>
              <a:gd name="connsiteX8990" fmla="*/ 2790645 w 15162205"/>
              <a:gd name="connsiteY8990" fmla="*/ 2383381 h 9424512"/>
              <a:gd name="connsiteX8991" fmla="*/ 2758383 w 15162205"/>
              <a:gd name="connsiteY8991" fmla="*/ 2367248 h 9424512"/>
              <a:gd name="connsiteX8992" fmla="*/ 2742252 w 15162205"/>
              <a:gd name="connsiteY8992" fmla="*/ 2359184 h 9424512"/>
              <a:gd name="connsiteX8993" fmla="*/ 2750316 w 15162205"/>
              <a:gd name="connsiteY8993" fmla="*/ 2359184 h 9424512"/>
              <a:gd name="connsiteX8994" fmla="*/ 2774514 w 15162205"/>
              <a:gd name="connsiteY8994" fmla="*/ 2359184 h 9424512"/>
              <a:gd name="connsiteX8995" fmla="*/ 2790645 w 15162205"/>
              <a:gd name="connsiteY8995" fmla="*/ 2343052 h 9424512"/>
              <a:gd name="connsiteX8996" fmla="*/ 2774514 w 15162205"/>
              <a:gd name="connsiteY8996" fmla="*/ 2326923 h 9424512"/>
              <a:gd name="connsiteX8997" fmla="*/ 2750316 w 15162205"/>
              <a:gd name="connsiteY8997" fmla="*/ 2310791 h 9424512"/>
              <a:gd name="connsiteX8998" fmla="*/ 2742252 w 15162205"/>
              <a:gd name="connsiteY8998" fmla="*/ 2326923 h 9424512"/>
              <a:gd name="connsiteX8999" fmla="*/ 2726120 w 15162205"/>
              <a:gd name="connsiteY8999" fmla="*/ 2343052 h 9424512"/>
              <a:gd name="connsiteX9000" fmla="*/ 2677728 w 15162205"/>
              <a:gd name="connsiteY9000" fmla="*/ 2310791 h 9424512"/>
              <a:gd name="connsiteX9001" fmla="*/ 2637401 w 15162205"/>
              <a:gd name="connsiteY9001" fmla="*/ 2286594 h 9424512"/>
              <a:gd name="connsiteX9002" fmla="*/ 2645465 w 15162205"/>
              <a:gd name="connsiteY9002" fmla="*/ 2246268 h 9424512"/>
              <a:gd name="connsiteX9003" fmla="*/ 2645465 w 15162205"/>
              <a:gd name="connsiteY9003" fmla="*/ 2214006 h 9424512"/>
              <a:gd name="connsiteX9004" fmla="*/ 2709990 w 15162205"/>
              <a:gd name="connsiteY9004" fmla="*/ 2230136 h 9424512"/>
              <a:gd name="connsiteX9005" fmla="*/ 2758383 w 15162205"/>
              <a:gd name="connsiteY9005" fmla="*/ 2246268 h 9424512"/>
              <a:gd name="connsiteX9006" fmla="*/ 2758383 w 15162205"/>
              <a:gd name="connsiteY9006" fmla="*/ 2230136 h 9424512"/>
              <a:gd name="connsiteX9007" fmla="*/ 2718056 w 15162205"/>
              <a:gd name="connsiteY9007" fmla="*/ 2197875 h 9424512"/>
              <a:gd name="connsiteX9008" fmla="*/ 2645465 w 15162205"/>
              <a:gd name="connsiteY9008" fmla="*/ 2165614 h 9424512"/>
              <a:gd name="connsiteX9009" fmla="*/ 2597073 w 15162205"/>
              <a:gd name="connsiteY9009" fmla="*/ 2149482 h 9424512"/>
              <a:gd name="connsiteX9010" fmla="*/ 2580942 w 15162205"/>
              <a:gd name="connsiteY9010" fmla="*/ 2149482 h 9424512"/>
              <a:gd name="connsiteX9011" fmla="*/ 2532549 w 15162205"/>
              <a:gd name="connsiteY9011" fmla="*/ 2133351 h 9424512"/>
              <a:gd name="connsiteX9012" fmla="*/ 2516419 w 15162205"/>
              <a:gd name="connsiteY9012" fmla="*/ 2133351 h 9424512"/>
              <a:gd name="connsiteX9013" fmla="*/ 2516419 w 15162205"/>
              <a:gd name="connsiteY9013" fmla="*/ 2117221 h 9424512"/>
              <a:gd name="connsiteX9014" fmla="*/ 2500287 w 15162205"/>
              <a:gd name="connsiteY9014" fmla="*/ 2109155 h 9424512"/>
              <a:gd name="connsiteX9015" fmla="*/ 2484156 w 15162205"/>
              <a:gd name="connsiteY9015" fmla="*/ 2117221 h 9424512"/>
              <a:gd name="connsiteX9016" fmla="*/ 2508353 w 15162205"/>
              <a:gd name="connsiteY9016" fmla="*/ 2149482 h 9424512"/>
              <a:gd name="connsiteX9017" fmla="*/ 2532549 w 15162205"/>
              <a:gd name="connsiteY9017" fmla="*/ 2165614 h 9424512"/>
              <a:gd name="connsiteX9018" fmla="*/ 2540615 w 15162205"/>
              <a:gd name="connsiteY9018" fmla="*/ 2173678 h 9424512"/>
              <a:gd name="connsiteX9019" fmla="*/ 2564811 w 15162205"/>
              <a:gd name="connsiteY9019" fmla="*/ 2181743 h 9424512"/>
              <a:gd name="connsiteX9020" fmla="*/ 2605138 w 15162205"/>
              <a:gd name="connsiteY9020" fmla="*/ 2205939 h 9424512"/>
              <a:gd name="connsiteX9021" fmla="*/ 2629337 w 15162205"/>
              <a:gd name="connsiteY9021" fmla="*/ 2214006 h 9424512"/>
              <a:gd name="connsiteX9022" fmla="*/ 2645465 w 15162205"/>
              <a:gd name="connsiteY9022" fmla="*/ 2214006 h 9424512"/>
              <a:gd name="connsiteX9023" fmla="*/ 2629337 w 15162205"/>
              <a:gd name="connsiteY9023" fmla="*/ 2230136 h 9424512"/>
              <a:gd name="connsiteX9024" fmla="*/ 2597073 w 15162205"/>
              <a:gd name="connsiteY9024" fmla="*/ 2230136 h 9424512"/>
              <a:gd name="connsiteX9025" fmla="*/ 2548682 w 15162205"/>
              <a:gd name="connsiteY9025" fmla="*/ 2214006 h 9424512"/>
              <a:gd name="connsiteX9026" fmla="*/ 2540615 w 15162205"/>
              <a:gd name="connsiteY9026" fmla="*/ 2205939 h 9424512"/>
              <a:gd name="connsiteX9027" fmla="*/ 2516419 w 15162205"/>
              <a:gd name="connsiteY9027" fmla="*/ 2181743 h 9424512"/>
              <a:gd name="connsiteX9028" fmla="*/ 2500287 w 15162205"/>
              <a:gd name="connsiteY9028" fmla="*/ 2165614 h 9424512"/>
              <a:gd name="connsiteX9029" fmla="*/ 2468028 w 15162205"/>
              <a:gd name="connsiteY9029" fmla="*/ 2165614 h 9424512"/>
              <a:gd name="connsiteX9030" fmla="*/ 2435764 w 15162205"/>
              <a:gd name="connsiteY9030" fmla="*/ 2165614 h 9424512"/>
              <a:gd name="connsiteX9031" fmla="*/ 2468028 w 15162205"/>
              <a:gd name="connsiteY9031" fmla="*/ 2181743 h 9424512"/>
              <a:gd name="connsiteX9032" fmla="*/ 2484156 w 15162205"/>
              <a:gd name="connsiteY9032" fmla="*/ 2230136 h 9424512"/>
              <a:gd name="connsiteX9033" fmla="*/ 2468028 w 15162205"/>
              <a:gd name="connsiteY9033" fmla="*/ 2214006 h 9424512"/>
              <a:gd name="connsiteX9034" fmla="*/ 2443831 w 15162205"/>
              <a:gd name="connsiteY9034" fmla="*/ 2205939 h 9424512"/>
              <a:gd name="connsiteX9035" fmla="*/ 2403504 w 15162205"/>
              <a:gd name="connsiteY9035" fmla="*/ 2189810 h 9424512"/>
              <a:gd name="connsiteX9036" fmla="*/ 2371240 w 15162205"/>
              <a:gd name="connsiteY9036" fmla="*/ 2181743 h 9424512"/>
              <a:gd name="connsiteX9037" fmla="*/ 2387374 w 15162205"/>
              <a:gd name="connsiteY9037" fmla="*/ 2197875 h 9424512"/>
              <a:gd name="connsiteX9038" fmla="*/ 2387374 w 15162205"/>
              <a:gd name="connsiteY9038" fmla="*/ 2214006 h 9424512"/>
              <a:gd name="connsiteX9039" fmla="*/ 2363177 w 15162205"/>
              <a:gd name="connsiteY9039" fmla="*/ 2181743 h 9424512"/>
              <a:gd name="connsiteX9040" fmla="*/ 2338980 w 15162205"/>
              <a:gd name="connsiteY9040" fmla="*/ 2149482 h 9424512"/>
              <a:gd name="connsiteX9041" fmla="*/ 2338980 w 15162205"/>
              <a:gd name="connsiteY9041" fmla="*/ 2165614 h 9424512"/>
              <a:gd name="connsiteX9042" fmla="*/ 2338980 w 15162205"/>
              <a:gd name="connsiteY9042" fmla="*/ 2181743 h 9424512"/>
              <a:gd name="connsiteX9043" fmla="*/ 2314783 w 15162205"/>
              <a:gd name="connsiteY9043" fmla="*/ 2173678 h 9424512"/>
              <a:gd name="connsiteX9044" fmla="*/ 2282522 w 15162205"/>
              <a:gd name="connsiteY9044" fmla="*/ 2157547 h 9424512"/>
              <a:gd name="connsiteX9045" fmla="*/ 2242195 w 15162205"/>
              <a:gd name="connsiteY9045" fmla="*/ 2133351 h 9424512"/>
              <a:gd name="connsiteX9046" fmla="*/ 2226064 w 15162205"/>
              <a:gd name="connsiteY9046" fmla="*/ 2125285 h 9424512"/>
              <a:gd name="connsiteX9047" fmla="*/ 2209933 w 15162205"/>
              <a:gd name="connsiteY9047" fmla="*/ 2117221 h 9424512"/>
              <a:gd name="connsiteX9048" fmla="*/ 2161540 w 15162205"/>
              <a:gd name="connsiteY9048" fmla="*/ 2117221 h 9424512"/>
              <a:gd name="connsiteX9049" fmla="*/ 2129278 w 15162205"/>
              <a:gd name="connsiteY9049" fmla="*/ 2101089 h 9424512"/>
              <a:gd name="connsiteX9050" fmla="*/ 2113147 w 15162205"/>
              <a:gd name="connsiteY9050" fmla="*/ 2117221 h 9424512"/>
              <a:gd name="connsiteX9051" fmla="*/ 2097015 w 15162205"/>
              <a:gd name="connsiteY9051" fmla="*/ 2101089 h 9424512"/>
              <a:gd name="connsiteX9052" fmla="*/ 2032492 w 15162205"/>
              <a:gd name="connsiteY9052" fmla="*/ 2052697 h 9424512"/>
              <a:gd name="connsiteX9053" fmla="*/ 1984100 w 15162205"/>
              <a:gd name="connsiteY9053" fmla="*/ 2012369 h 9424512"/>
              <a:gd name="connsiteX9054" fmla="*/ 1992165 w 15162205"/>
              <a:gd name="connsiteY9054" fmla="*/ 2012369 h 9424512"/>
              <a:gd name="connsiteX9055" fmla="*/ 2008296 w 15162205"/>
              <a:gd name="connsiteY9055" fmla="*/ 2004305 h 9424512"/>
              <a:gd name="connsiteX9056" fmla="*/ 2032492 w 15162205"/>
              <a:gd name="connsiteY9056" fmla="*/ 2004305 h 9424512"/>
              <a:gd name="connsiteX9057" fmla="*/ 2048623 w 15162205"/>
              <a:gd name="connsiteY9057" fmla="*/ 2012369 h 9424512"/>
              <a:gd name="connsiteX9058" fmla="*/ 2064755 w 15162205"/>
              <a:gd name="connsiteY9058" fmla="*/ 2004305 h 9424512"/>
              <a:gd name="connsiteX9059" fmla="*/ 2097015 w 15162205"/>
              <a:gd name="connsiteY9059" fmla="*/ 2020434 h 9424512"/>
              <a:gd name="connsiteX9060" fmla="*/ 2129278 w 15162205"/>
              <a:gd name="connsiteY9060" fmla="*/ 2036565 h 9424512"/>
              <a:gd name="connsiteX9061" fmla="*/ 2145409 w 15162205"/>
              <a:gd name="connsiteY9061" fmla="*/ 2020434 h 9424512"/>
              <a:gd name="connsiteX9062" fmla="*/ 2161540 w 15162205"/>
              <a:gd name="connsiteY9062" fmla="*/ 2036565 h 9424512"/>
              <a:gd name="connsiteX9063" fmla="*/ 2177670 w 15162205"/>
              <a:gd name="connsiteY9063" fmla="*/ 2052697 h 9424512"/>
              <a:gd name="connsiteX9064" fmla="*/ 2177670 w 15162205"/>
              <a:gd name="connsiteY9064" fmla="*/ 2060764 h 9424512"/>
              <a:gd name="connsiteX9065" fmla="*/ 2201868 w 15162205"/>
              <a:gd name="connsiteY9065" fmla="*/ 2052697 h 9424512"/>
              <a:gd name="connsiteX9066" fmla="*/ 2209933 w 15162205"/>
              <a:gd name="connsiteY9066" fmla="*/ 2036565 h 9424512"/>
              <a:gd name="connsiteX9067" fmla="*/ 2185737 w 15162205"/>
              <a:gd name="connsiteY9067" fmla="*/ 2028501 h 9424512"/>
              <a:gd name="connsiteX9068" fmla="*/ 2177670 w 15162205"/>
              <a:gd name="connsiteY9068" fmla="*/ 2020434 h 9424512"/>
              <a:gd name="connsiteX9069" fmla="*/ 2169606 w 15162205"/>
              <a:gd name="connsiteY9069" fmla="*/ 1996238 h 9424512"/>
              <a:gd name="connsiteX9070" fmla="*/ 2129278 w 15162205"/>
              <a:gd name="connsiteY9070" fmla="*/ 1972043 h 9424512"/>
              <a:gd name="connsiteX9071" fmla="*/ 2064755 w 15162205"/>
              <a:gd name="connsiteY9071" fmla="*/ 1939781 h 9424512"/>
              <a:gd name="connsiteX9072" fmla="*/ 2048623 w 15162205"/>
              <a:gd name="connsiteY9072" fmla="*/ 1923651 h 9424512"/>
              <a:gd name="connsiteX9073" fmla="*/ 2064755 w 15162205"/>
              <a:gd name="connsiteY9073" fmla="*/ 1907519 h 9424512"/>
              <a:gd name="connsiteX9074" fmla="*/ 2064755 w 15162205"/>
              <a:gd name="connsiteY9074" fmla="*/ 1891388 h 9424512"/>
              <a:gd name="connsiteX9075" fmla="*/ 2056691 w 15162205"/>
              <a:gd name="connsiteY9075" fmla="*/ 1883323 h 9424512"/>
              <a:gd name="connsiteX9076" fmla="*/ 2048623 w 15162205"/>
              <a:gd name="connsiteY9076" fmla="*/ 1891388 h 9424512"/>
              <a:gd name="connsiteX9077" fmla="*/ 2032492 w 15162205"/>
              <a:gd name="connsiteY9077" fmla="*/ 1891388 h 9424512"/>
              <a:gd name="connsiteX9078" fmla="*/ 2048623 w 15162205"/>
              <a:gd name="connsiteY9078" fmla="*/ 1875256 h 9424512"/>
              <a:gd name="connsiteX9079" fmla="*/ 2048623 w 15162205"/>
              <a:gd name="connsiteY9079" fmla="*/ 1859127 h 9424512"/>
              <a:gd name="connsiteX9080" fmla="*/ 2024427 w 15162205"/>
              <a:gd name="connsiteY9080" fmla="*/ 1859127 h 9424512"/>
              <a:gd name="connsiteX9081" fmla="*/ 2000230 w 15162205"/>
              <a:gd name="connsiteY9081" fmla="*/ 1875256 h 9424512"/>
              <a:gd name="connsiteX9082" fmla="*/ 1984100 w 15162205"/>
              <a:gd name="connsiteY9082" fmla="*/ 1875256 h 9424512"/>
              <a:gd name="connsiteX9083" fmla="*/ 1984100 w 15162205"/>
              <a:gd name="connsiteY9083" fmla="*/ 1859127 h 9424512"/>
              <a:gd name="connsiteX9084" fmla="*/ 1967968 w 15162205"/>
              <a:gd name="connsiteY9084" fmla="*/ 1842996 h 9424512"/>
              <a:gd name="connsiteX9085" fmla="*/ 1935706 w 15162205"/>
              <a:gd name="connsiteY9085" fmla="*/ 1842996 h 9424512"/>
              <a:gd name="connsiteX9086" fmla="*/ 1951838 w 15162205"/>
              <a:gd name="connsiteY9086" fmla="*/ 1859127 h 9424512"/>
              <a:gd name="connsiteX9087" fmla="*/ 1984100 w 15162205"/>
              <a:gd name="connsiteY9087" fmla="*/ 1891388 h 9424512"/>
              <a:gd name="connsiteX9088" fmla="*/ 1967968 w 15162205"/>
              <a:gd name="connsiteY9088" fmla="*/ 1891388 h 9424512"/>
              <a:gd name="connsiteX9089" fmla="*/ 1935706 w 15162205"/>
              <a:gd name="connsiteY9089" fmla="*/ 1907519 h 9424512"/>
              <a:gd name="connsiteX9090" fmla="*/ 1935706 w 15162205"/>
              <a:gd name="connsiteY9090" fmla="*/ 1915584 h 9424512"/>
              <a:gd name="connsiteX9091" fmla="*/ 1911510 w 15162205"/>
              <a:gd name="connsiteY9091" fmla="*/ 1923651 h 9424512"/>
              <a:gd name="connsiteX9092" fmla="*/ 1919578 w 15162205"/>
              <a:gd name="connsiteY9092" fmla="*/ 1955910 h 9424512"/>
              <a:gd name="connsiteX9093" fmla="*/ 1919578 w 15162205"/>
              <a:gd name="connsiteY9093" fmla="*/ 1972043 h 9424512"/>
              <a:gd name="connsiteX9094" fmla="*/ 1903445 w 15162205"/>
              <a:gd name="connsiteY9094" fmla="*/ 1955910 h 9424512"/>
              <a:gd name="connsiteX9095" fmla="*/ 1887314 w 15162205"/>
              <a:gd name="connsiteY9095" fmla="*/ 1939781 h 9424512"/>
              <a:gd name="connsiteX9096" fmla="*/ 1871183 w 15162205"/>
              <a:gd name="connsiteY9096" fmla="*/ 1939781 h 9424512"/>
              <a:gd name="connsiteX9097" fmla="*/ 1855052 w 15162205"/>
              <a:gd name="connsiteY9097" fmla="*/ 1939781 h 9424512"/>
              <a:gd name="connsiteX9098" fmla="*/ 1838923 w 15162205"/>
              <a:gd name="connsiteY9098" fmla="*/ 1939781 h 9424512"/>
              <a:gd name="connsiteX9099" fmla="*/ 1822790 w 15162205"/>
              <a:gd name="connsiteY9099" fmla="*/ 1923651 h 9424512"/>
              <a:gd name="connsiteX9100" fmla="*/ 1758269 w 15162205"/>
              <a:gd name="connsiteY9100" fmla="*/ 1875256 h 9424512"/>
              <a:gd name="connsiteX9101" fmla="*/ 1742138 w 15162205"/>
              <a:gd name="connsiteY9101" fmla="*/ 1842996 h 9424512"/>
              <a:gd name="connsiteX9102" fmla="*/ 1709876 w 15162205"/>
              <a:gd name="connsiteY9102" fmla="*/ 1842996 h 9424512"/>
              <a:gd name="connsiteX9103" fmla="*/ 1685679 w 15162205"/>
              <a:gd name="connsiteY9103" fmla="*/ 1826864 h 9424512"/>
              <a:gd name="connsiteX9104" fmla="*/ 1661482 w 15162205"/>
              <a:gd name="connsiteY9104" fmla="*/ 1826864 h 9424512"/>
              <a:gd name="connsiteX9105" fmla="*/ 1661482 w 15162205"/>
              <a:gd name="connsiteY9105" fmla="*/ 1842996 h 9424512"/>
              <a:gd name="connsiteX9106" fmla="*/ 1645352 w 15162205"/>
              <a:gd name="connsiteY9106" fmla="*/ 1834930 h 9424512"/>
              <a:gd name="connsiteX9107" fmla="*/ 1629221 w 15162205"/>
              <a:gd name="connsiteY9107" fmla="*/ 1826864 h 9424512"/>
              <a:gd name="connsiteX9108" fmla="*/ 1605024 w 15162205"/>
              <a:gd name="connsiteY9108" fmla="*/ 1802668 h 9424512"/>
              <a:gd name="connsiteX9109" fmla="*/ 1564697 w 15162205"/>
              <a:gd name="connsiteY9109" fmla="*/ 1794601 h 9424512"/>
              <a:gd name="connsiteX9110" fmla="*/ 1516305 w 15162205"/>
              <a:gd name="connsiteY9110" fmla="*/ 1762342 h 9424512"/>
              <a:gd name="connsiteX9111" fmla="*/ 1467914 w 15162205"/>
              <a:gd name="connsiteY9111" fmla="*/ 1730079 h 9424512"/>
              <a:gd name="connsiteX9112" fmla="*/ 1443715 w 15162205"/>
              <a:gd name="connsiteY9112" fmla="*/ 1705883 h 9424512"/>
              <a:gd name="connsiteX9113" fmla="*/ 1419519 w 15162205"/>
              <a:gd name="connsiteY9113" fmla="*/ 1697818 h 9424512"/>
              <a:gd name="connsiteX9114" fmla="*/ 1403388 w 15162205"/>
              <a:gd name="connsiteY9114" fmla="*/ 1697818 h 9424512"/>
              <a:gd name="connsiteX9115" fmla="*/ 1427584 w 15162205"/>
              <a:gd name="connsiteY9115" fmla="*/ 1713947 h 9424512"/>
              <a:gd name="connsiteX9116" fmla="*/ 1443715 w 15162205"/>
              <a:gd name="connsiteY9116" fmla="*/ 1738143 h 9424512"/>
              <a:gd name="connsiteX9117" fmla="*/ 1451781 w 15162205"/>
              <a:gd name="connsiteY9117" fmla="*/ 1746210 h 9424512"/>
              <a:gd name="connsiteX9118" fmla="*/ 1467914 w 15162205"/>
              <a:gd name="connsiteY9118" fmla="*/ 1762342 h 9424512"/>
              <a:gd name="connsiteX9119" fmla="*/ 1451781 w 15162205"/>
              <a:gd name="connsiteY9119" fmla="*/ 1778473 h 9424512"/>
              <a:gd name="connsiteX9120" fmla="*/ 1435650 w 15162205"/>
              <a:gd name="connsiteY9120" fmla="*/ 1762342 h 9424512"/>
              <a:gd name="connsiteX9121" fmla="*/ 1419519 w 15162205"/>
              <a:gd name="connsiteY9121" fmla="*/ 1762342 h 9424512"/>
              <a:gd name="connsiteX9122" fmla="*/ 1387259 w 15162205"/>
              <a:gd name="connsiteY9122" fmla="*/ 1730079 h 9424512"/>
              <a:gd name="connsiteX9123" fmla="*/ 1354997 w 15162205"/>
              <a:gd name="connsiteY9123" fmla="*/ 1697818 h 9424512"/>
              <a:gd name="connsiteX9124" fmla="*/ 1338864 w 15162205"/>
              <a:gd name="connsiteY9124" fmla="*/ 1713947 h 9424512"/>
              <a:gd name="connsiteX9125" fmla="*/ 1338864 w 15162205"/>
              <a:gd name="connsiteY9125" fmla="*/ 1730079 h 9424512"/>
              <a:gd name="connsiteX9126" fmla="*/ 1306604 w 15162205"/>
              <a:gd name="connsiteY9126" fmla="*/ 1730079 h 9424512"/>
              <a:gd name="connsiteX9127" fmla="*/ 1298537 w 15162205"/>
              <a:gd name="connsiteY9127" fmla="*/ 1705883 h 9424512"/>
              <a:gd name="connsiteX9128" fmla="*/ 1290473 w 15162205"/>
              <a:gd name="connsiteY9128" fmla="*/ 1689751 h 9424512"/>
              <a:gd name="connsiteX9129" fmla="*/ 1290473 w 15162205"/>
              <a:gd name="connsiteY9129" fmla="*/ 1681687 h 9424512"/>
              <a:gd name="connsiteX9130" fmla="*/ 1274342 w 15162205"/>
              <a:gd name="connsiteY9130" fmla="*/ 1681687 h 9424512"/>
              <a:gd name="connsiteX9131" fmla="*/ 1242078 w 15162205"/>
              <a:gd name="connsiteY9131" fmla="*/ 1697818 h 9424512"/>
              <a:gd name="connsiteX9132" fmla="*/ 1209817 w 15162205"/>
              <a:gd name="connsiteY9132" fmla="*/ 1681687 h 9424512"/>
              <a:gd name="connsiteX9133" fmla="*/ 1193688 w 15162205"/>
              <a:gd name="connsiteY9133" fmla="*/ 1681687 h 9424512"/>
              <a:gd name="connsiteX9134" fmla="*/ 1201751 w 15162205"/>
              <a:gd name="connsiteY9134" fmla="*/ 1657489 h 9424512"/>
              <a:gd name="connsiteX9135" fmla="*/ 1177554 w 15162205"/>
              <a:gd name="connsiteY9135" fmla="*/ 1649425 h 9424512"/>
              <a:gd name="connsiteX9136" fmla="*/ 1145296 w 15162205"/>
              <a:gd name="connsiteY9136" fmla="*/ 1657489 h 9424512"/>
              <a:gd name="connsiteX9137" fmla="*/ 1137227 w 15162205"/>
              <a:gd name="connsiteY9137" fmla="*/ 1665555 h 9424512"/>
              <a:gd name="connsiteX9138" fmla="*/ 1137227 w 15162205"/>
              <a:gd name="connsiteY9138" fmla="*/ 1649425 h 9424512"/>
              <a:gd name="connsiteX9139" fmla="*/ 1080771 w 15162205"/>
              <a:gd name="connsiteY9139" fmla="*/ 1601033 h 9424512"/>
              <a:gd name="connsiteX9140" fmla="*/ 1016245 w 15162205"/>
              <a:gd name="connsiteY9140" fmla="*/ 1568770 h 9424512"/>
              <a:gd name="connsiteX9141" fmla="*/ 1000115 w 15162205"/>
              <a:gd name="connsiteY9141" fmla="*/ 1584901 h 9424512"/>
              <a:gd name="connsiteX9142" fmla="*/ 1000115 w 15162205"/>
              <a:gd name="connsiteY9142" fmla="*/ 1601033 h 9424512"/>
              <a:gd name="connsiteX9143" fmla="*/ 1008180 w 15162205"/>
              <a:gd name="connsiteY9143" fmla="*/ 1609097 h 9424512"/>
              <a:gd name="connsiteX9144" fmla="*/ 967854 w 15162205"/>
              <a:gd name="connsiteY9144" fmla="*/ 1617164 h 9424512"/>
              <a:gd name="connsiteX9145" fmla="*/ 951721 w 15162205"/>
              <a:gd name="connsiteY9145" fmla="*/ 1633293 h 9424512"/>
              <a:gd name="connsiteX9146" fmla="*/ 935591 w 15162205"/>
              <a:gd name="connsiteY9146" fmla="*/ 1633293 h 9424512"/>
              <a:gd name="connsiteX9147" fmla="*/ 887199 w 15162205"/>
              <a:gd name="connsiteY9147" fmla="*/ 1617164 h 9424512"/>
              <a:gd name="connsiteX9148" fmla="*/ 903330 w 15162205"/>
              <a:gd name="connsiteY9148" fmla="*/ 1601033 h 9424512"/>
              <a:gd name="connsiteX9149" fmla="*/ 935591 w 15162205"/>
              <a:gd name="connsiteY9149" fmla="*/ 1592968 h 9424512"/>
              <a:gd name="connsiteX9150" fmla="*/ 951721 w 15162205"/>
              <a:gd name="connsiteY9150" fmla="*/ 1601033 h 9424512"/>
              <a:gd name="connsiteX9151" fmla="*/ 959787 w 15162205"/>
              <a:gd name="connsiteY9151" fmla="*/ 1584901 h 9424512"/>
              <a:gd name="connsiteX9152" fmla="*/ 943658 w 15162205"/>
              <a:gd name="connsiteY9152" fmla="*/ 1568770 h 9424512"/>
              <a:gd name="connsiteX9153" fmla="*/ 919462 w 15162205"/>
              <a:gd name="connsiteY9153" fmla="*/ 1552638 h 9424512"/>
              <a:gd name="connsiteX9154" fmla="*/ 895264 w 15162205"/>
              <a:gd name="connsiteY9154" fmla="*/ 1544574 h 9424512"/>
              <a:gd name="connsiteX9155" fmla="*/ 871068 w 15162205"/>
              <a:gd name="connsiteY9155" fmla="*/ 1520377 h 9424512"/>
              <a:gd name="connsiteX9156" fmla="*/ 854936 w 15162205"/>
              <a:gd name="connsiteY9156" fmla="*/ 1520377 h 9424512"/>
              <a:gd name="connsiteX9157" fmla="*/ 871068 w 15162205"/>
              <a:gd name="connsiteY9157" fmla="*/ 1536509 h 9424512"/>
              <a:gd name="connsiteX9158" fmla="*/ 903330 w 15162205"/>
              <a:gd name="connsiteY9158" fmla="*/ 1568770 h 9424512"/>
              <a:gd name="connsiteX9159" fmla="*/ 854936 w 15162205"/>
              <a:gd name="connsiteY9159" fmla="*/ 1568770 h 9424512"/>
              <a:gd name="connsiteX9160" fmla="*/ 838807 w 15162205"/>
              <a:gd name="connsiteY9160" fmla="*/ 1520377 h 9424512"/>
              <a:gd name="connsiteX9161" fmla="*/ 830742 w 15162205"/>
              <a:gd name="connsiteY9161" fmla="*/ 1488116 h 9424512"/>
              <a:gd name="connsiteX9162" fmla="*/ 782349 w 15162205"/>
              <a:gd name="connsiteY9162" fmla="*/ 1471984 h 9424512"/>
              <a:gd name="connsiteX9163" fmla="*/ 758152 w 15162205"/>
              <a:gd name="connsiteY9163" fmla="*/ 1471984 h 9424512"/>
              <a:gd name="connsiteX9164" fmla="*/ 758152 w 15162205"/>
              <a:gd name="connsiteY9164" fmla="*/ 1455855 h 9424512"/>
              <a:gd name="connsiteX9165" fmla="*/ 742021 w 15162205"/>
              <a:gd name="connsiteY9165" fmla="*/ 1455855 h 9424512"/>
              <a:gd name="connsiteX9166" fmla="*/ 742021 w 15162205"/>
              <a:gd name="connsiteY9166" fmla="*/ 1439723 h 9424512"/>
              <a:gd name="connsiteX9167" fmla="*/ 725891 w 15162205"/>
              <a:gd name="connsiteY9167" fmla="*/ 1423592 h 9424512"/>
              <a:gd name="connsiteX9168" fmla="*/ 693628 w 15162205"/>
              <a:gd name="connsiteY9168" fmla="*/ 1423592 h 9424512"/>
              <a:gd name="connsiteX9169" fmla="*/ 645236 w 15162205"/>
              <a:gd name="connsiteY9169" fmla="*/ 1399396 h 9424512"/>
              <a:gd name="connsiteX9170" fmla="*/ 612974 w 15162205"/>
              <a:gd name="connsiteY9170" fmla="*/ 1391329 h 9424512"/>
              <a:gd name="connsiteX9171" fmla="*/ 604908 w 15162205"/>
              <a:gd name="connsiteY9171" fmla="*/ 1383266 h 9424512"/>
              <a:gd name="connsiteX9172" fmla="*/ 580712 w 15162205"/>
              <a:gd name="connsiteY9172" fmla="*/ 1375201 h 9424512"/>
              <a:gd name="connsiteX9173" fmla="*/ 564581 w 15162205"/>
              <a:gd name="connsiteY9173" fmla="*/ 1375201 h 9424512"/>
              <a:gd name="connsiteX9174" fmla="*/ 580712 w 15162205"/>
              <a:gd name="connsiteY9174" fmla="*/ 1391329 h 9424512"/>
              <a:gd name="connsiteX9175" fmla="*/ 612974 w 15162205"/>
              <a:gd name="connsiteY9175" fmla="*/ 1423592 h 9424512"/>
              <a:gd name="connsiteX9176" fmla="*/ 629105 w 15162205"/>
              <a:gd name="connsiteY9176" fmla="*/ 1439723 h 9424512"/>
              <a:gd name="connsiteX9177" fmla="*/ 612974 w 15162205"/>
              <a:gd name="connsiteY9177" fmla="*/ 1455855 h 9424512"/>
              <a:gd name="connsiteX9178" fmla="*/ 612974 w 15162205"/>
              <a:gd name="connsiteY9178" fmla="*/ 1439723 h 9424512"/>
              <a:gd name="connsiteX9179" fmla="*/ 548451 w 15162205"/>
              <a:gd name="connsiteY9179" fmla="*/ 1407461 h 9424512"/>
              <a:gd name="connsiteX9180" fmla="*/ 532319 w 15162205"/>
              <a:gd name="connsiteY9180" fmla="*/ 1407461 h 9424512"/>
              <a:gd name="connsiteX9181" fmla="*/ 500058 w 15162205"/>
              <a:gd name="connsiteY9181" fmla="*/ 1407461 h 9424512"/>
              <a:gd name="connsiteX9182" fmla="*/ 483927 w 15162205"/>
              <a:gd name="connsiteY9182" fmla="*/ 1391329 h 9424512"/>
              <a:gd name="connsiteX9183" fmla="*/ 435535 w 15162205"/>
              <a:gd name="connsiteY9183" fmla="*/ 1375201 h 9424512"/>
              <a:gd name="connsiteX9184" fmla="*/ 387140 w 15162205"/>
              <a:gd name="connsiteY9184" fmla="*/ 1375201 h 9424512"/>
              <a:gd name="connsiteX9185" fmla="*/ 338749 w 15162205"/>
              <a:gd name="connsiteY9185" fmla="*/ 1375201 h 9424512"/>
              <a:gd name="connsiteX9186" fmla="*/ 322618 w 15162205"/>
              <a:gd name="connsiteY9186" fmla="*/ 1342938 h 9424512"/>
              <a:gd name="connsiteX9187" fmla="*/ 338749 w 15162205"/>
              <a:gd name="connsiteY9187" fmla="*/ 1342938 h 9424512"/>
              <a:gd name="connsiteX9188" fmla="*/ 354878 w 15162205"/>
              <a:gd name="connsiteY9188" fmla="*/ 1342938 h 9424512"/>
              <a:gd name="connsiteX9189" fmla="*/ 258094 w 15162205"/>
              <a:gd name="connsiteY9189" fmla="*/ 1294546 h 9424512"/>
              <a:gd name="connsiteX9190" fmla="*/ 225832 w 15162205"/>
              <a:gd name="connsiteY9190" fmla="*/ 1278414 h 9424512"/>
              <a:gd name="connsiteX9191" fmla="*/ 209703 w 15162205"/>
              <a:gd name="connsiteY9191" fmla="*/ 1254218 h 9424512"/>
              <a:gd name="connsiteX9192" fmla="*/ 225832 w 15162205"/>
              <a:gd name="connsiteY9192" fmla="*/ 1246154 h 9424512"/>
              <a:gd name="connsiteX9193" fmla="*/ 241965 w 15162205"/>
              <a:gd name="connsiteY9193" fmla="*/ 1230020 h 9424512"/>
              <a:gd name="connsiteX9194" fmla="*/ 258094 w 15162205"/>
              <a:gd name="connsiteY9194" fmla="*/ 1213891 h 9424512"/>
              <a:gd name="connsiteX9195" fmla="*/ 290358 w 15162205"/>
              <a:gd name="connsiteY9195" fmla="*/ 1213891 h 9424512"/>
              <a:gd name="connsiteX9196" fmla="*/ 322618 w 15162205"/>
              <a:gd name="connsiteY9196" fmla="*/ 1213891 h 9424512"/>
              <a:gd name="connsiteX9197" fmla="*/ 354878 w 15162205"/>
              <a:gd name="connsiteY9197" fmla="*/ 1230020 h 9424512"/>
              <a:gd name="connsiteX9198" fmla="*/ 354878 w 15162205"/>
              <a:gd name="connsiteY9198" fmla="*/ 1246154 h 9424512"/>
              <a:gd name="connsiteX9199" fmla="*/ 371011 w 15162205"/>
              <a:gd name="connsiteY9199" fmla="*/ 1230020 h 9424512"/>
              <a:gd name="connsiteX9200" fmla="*/ 379078 w 15162205"/>
              <a:gd name="connsiteY9200" fmla="*/ 1213891 h 9424512"/>
              <a:gd name="connsiteX9201" fmla="*/ 387140 w 15162205"/>
              <a:gd name="connsiteY9201" fmla="*/ 1213891 h 9424512"/>
              <a:gd name="connsiteX9202" fmla="*/ 443599 w 15162205"/>
              <a:gd name="connsiteY9202" fmla="*/ 1238088 h 9424512"/>
              <a:gd name="connsiteX9203" fmla="*/ 516190 w 15162205"/>
              <a:gd name="connsiteY9203" fmla="*/ 1278414 h 9424512"/>
              <a:gd name="connsiteX9204" fmla="*/ 540385 w 15162205"/>
              <a:gd name="connsiteY9204" fmla="*/ 1302610 h 9424512"/>
              <a:gd name="connsiteX9205" fmla="*/ 564581 w 15162205"/>
              <a:gd name="connsiteY9205" fmla="*/ 1294546 h 9424512"/>
              <a:gd name="connsiteX9206" fmla="*/ 532319 w 15162205"/>
              <a:gd name="connsiteY9206" fmla="*/ 1278414 h 9424512"/>
              <a:gd name="connsiteX9207" fmla="*/ 508123 w 15162205"/>
              <a:gd name="connsiteY9207" fmla="*/ 1270350 h 9424512"/>
              <a:gd name="connsiteX9208" fmla="*/ 516190 w 15162205"/>
              <a:gd name="connsiteY9208" fmla="*/ 1246154 h 9424512"/>
              <a:gd name="connsiteX9209" fmla="*/ 556516 w 15162205"/>
              <a:gd name="connsiteY9209" fmla="*/ 1246154 h 9424512"/>
              <a:gd name="connsiteX9210" fmla="*/ 548451 w 15162205"/>
              <a:gd name="connsiteY9210" fmla="*/ 1230020 h 9424512"/>
              <a:gd name="connsiteX9211" fmla="*/ 580712 w 15162205"/>
              <a:gd name="connsiteY9211" fmla="*/ 1230020 h 9424512"/>
              <a:gd name="connsiteX9212" fmla="*/ 612974 w 15162205"/>
              <a:gd name="connsiteY9212" fmla="*/ 1246154 h 9424512"/>
              <a:gd name="connsiteX9213" fmla="*/ 596844 w 15162205"/>
              <a:gd name="connsiteY9213" fmla="*/ 1197760 h 9424512"/>
              <a:gd name="connsiteX9214" fmla="*/ 564581 w 15162205"/>
              <a:gd name="connsiteY9214" fmla="*/ 1181629 h 9424512"/>
              <a:gd name="connsiteX9215" fmla="*/ 564581 w 15162205"/>
              <a:gd name="connsiteY9215" fmla="*/ 1165500 h 9424512"/>
              <a:gd name="connsiteX9216" fmla="*/ 580712 w 15162205"/>
              <a:gd name="connsiteY9216" fmla="*/ 1149366 h 9424512"/>
              <a:gd name="connsiteX9217" fmla="*/ 564581 w 15162205"/>
              <a:gd name="connsiteY9217" fmla="*/ 1149366 h 9424512"/>
              <a:gd name="connsiteX9218" fmla="*/ 483927 w 15162205"/>
              <a:gd name="connsiteY9218" fmla="*/ 1100974 h 9424512"/>
              <a:gd name="connsiteX9219" fmla="*/ 475862 w 15162205"/>
              <a:gd name="connsiteY9219" fmla="*/ 1068712 h 9424512"/>
              <a:gd name="connsiteX9220" fmla="*/ 451664 w 15162205"/>
              <a:gd name="connsiteY9220" fmla="*/ 1052583 h 9424512"/>
              <a:gd name="connsiteX9221" fmla="*/ 435535 w 15162205"/>
              <a:gd name="connsiteY9221" fmla="*/ 1052583 h 9424512"/>
              <a:gd name="connsiteX9222" fmla="*/ 419403 w 15162205"/>
              <a:gd name="connsiteY9222" fmla="*/ 1068712 h 9424512"/>
              <a:gd name="connsiteX9223" fmla="*/ 371011 w 15162205"/>
              <a:gd name="connsiteY9223" fmla="*/ 1100974 h 9424512"/>
              <a:gd name="connsiteX9224" fmla="*/ 354878 w 15162205"/>
              <a:gd name="connsiteY9224" fmla="*/ 1100974 h 9424512"/>
              <a:gd name="connsiteX9225" fmla="*/ 338749 w 15162205"/>
              <a:gd name="connsiteY9225" fmla="*/ 1084845 h 9424512"/>
              <a:gd name="connsiteX9226" fmla="*/ 322618 w 15162205"/>
              <a:gd name="connsiteY9226" fmla="*/ 1068712 h 9424512"/>
              <a:gd name="connsiteX9227" fmla="*/ 338749 w 15162205"/>
              <a:gd name="connsiteY9227" fmla="*/ 1052583 h 9424512"/>
              <a:gd name="connsiteX9228" fmla="*/ 338749 w 15162205"/>
              <a:gd name="connsiteY9228" fmla="*/ 1036451 h 9424512"/>
              <a:gd name="connsiteX9229" fmla="*/ 354878 w 15162205"/>
              <a:gd name="connsiteY9229" fmla="*/ 1036451 h 9424512"/>
              <a:gd name="connsiteX9230" fmla="*/ 387140 w 15162205"/>
              <a:gd name="connsiteY9230" fmla="*/ 1020320 h 9424512"/>
              <a:gd name="connsiteX9231" fmla="*/ 371011 w 15162205"/>
              <a:gd name="connsiteY9231" fmla="*/ 1004188 h 9424512"/>
              <a:gd name="connsiteX9232" fmla="*/ 322618 w 15162205"/>
              <a:gd name="connsiteY9232" fmla="*/ 988057 h 9424512"/>
              <a:gd name="connsiteX9233" fmla="*/ 306486 w 15162205"/>
              <a:gd name="connsiteY9233" fmla="*/ 971928 h 9424512"/>
              <a:gd name="connsiteX9234" fmla="*/ 314553 w 15162205"/>
              <a:gd name="connsiteY9234" fmla="*/ 939666 h 9424512"/>
              <a:gd name="connsiteX9235" fmla="*/ 306486 w 15162205"/>
              <a:gd name="connsiteY9235" fmla="*/ 947729 h 9424512"/>
              <a:gd name="connsiteX9236" fmla="*/ 282290 w 15162205"/>
              <a:gd name="connsiteY9236" fmla="*/ 955796 h 9424512"/>
              <a:gd name="connsiteX9237" fmla="*/ 266160 w 15162205"/>
              <a:gd name="connsiteY9237" fmla="*/ 939666 h 9424512"/>
              <a:gd name="connsiteX9238" fmla="*/ 258094 w 15162205"/>
              <a:gd name="connsiteY9238" fmla="*/ 915470 h 9424512"/>
              <a:gd name="connsiteX9239" fmla="*/ 225832 w 15162205"/>
              <a:gd name="connsiteY9239" fmla="*/ 907404 h 9424512"/>
              <a:gd name="connsiteX9240" fmla="*/ 201636 w 15162205"/>
              <a:gd name="connsiteY9240" fmla="*/ 891274 h 9424512"/>
              <a:gd name="connsiteX9241" fmla="*/ 177441 w 15162205"/>
              <a:gd name="connsiteY9241" fmla="*/ 891274 h 9424512"/>
              <a:gd name="connsiteX9242" fmla="*/ 145177 w 15162205"/>
              <a:gd name="connsiteY9242" fmla="*/ 891274 h 9424512"/>
              <a:gd name="connsiteX9243" fmla="*/ 96786 w 15162205"/>
              <a:gd name="connsiteY9243" fmla="*/ 907404 h 9424512"/>
              <a:gd name="connsiteX9244" fmla="*/ 80655 w 15162205"/>
              <a:gd name="connsiteY9244" fmla="*/ 891274 h 9424512"/>
              <a:gd name="connsiteX9245" fmla="*/ 32262 w 15162205"/>
              <a:gd name="connsiteY9245" fmla="*/ 891274 h 9424512"/>
              <a:gd name="connsiteX9246" fmla="*/ 32262 w 15162205"/>
              <a:gd name="connsiteY9246" fmla="*/ 859011 h 9424512"/>
              <a:gd name="connsiteX9247" fmla="*/ 80655 w 15162205"/>
              <a:gd name="connsiteY9247" fmla="*/ 826750 h 9424512"/>
              <a:gd name="connsiteX9248" fmla="*/ 96786 w 15162205"/>
              <a:gd name="connsiteY9248" fmla="*/ 810618 h 9424512"/>
              <a:gd name="connsiteX9249" fmla="*/ 112918 w 15162205"/>
              <a:gd name="connsiteY9249" fmla="*/ 794487 h 9424512"/>
              <a:gd name="connsiteX9250" fmla="*/ 48392 w 15162205"/>
              <a:gd name="connsiteY9250" fmla="*/ 729963 h 9424512"/>
              <a:gd name="connsiteX9251" fmla="*/ 16131 w 15162205"/>
              <a:gd name="connsiteY9251" fmla="*/ 713833 h 9424512"/>
              <a:gd name="connsiteX9252" fmla="*/ 0 w 15162205"/>
              <a:gd name="connsiteY9252" fmla="*/ 705766 h 9424512"/>
              <a:gd name="connsiteX9253" fmla="*/ 0 w 15162205"/>
              <a:gd name="connsiteY9253" fmla="*/ 681570 h 9424512"/>
              <a:gd name="connsiteX9254" fmla="*/ 16131 w 15162205"/>
              <a:gd name="connsiteY9254" fmla="*/ 665441 h 9424512"/>
              <a:gd name="connsiteX9255" fmla="*/ 48392 w 15162205"/>
              <a:gd name="connsiteY9255" fmla="*/ 681570 h 9424512"/>
              <a:gd name="connsiteX9256" fmla="*/ 48392 w 15162205"/>
              <a:gd name="connsiteY9256" fmla="*/ 617050 h 9424512"/>
              <a:gd name="connsiteX9257" fmla="*/ 72590 w 15162205"/>
              <a:gd name="connsiteY9257" fmla="*/ 592850 h 9424512"/>
              <a:gd name="connsiteX9258" fmla="*/ 80655 w 15162205"/>
              <a:gd name="connsiteY9258" fmla="*/ 536395 h 9424512"/>
              <a:gd name="connsiteX9259" fmla="*/ 80655 w 15162205"/>
              <a:gd name="connsiteY9259" fmla="*/ 520261 h 9424512"/>
              <a:gd name="connsiteX9260" fmla="*/ 96786 w 15162205"/>
              <a:gd name="connsiteY9260" fmla="*/ 504132 h 9424512"/>
              <a:gd name="connsiteX9261" fmla="*/ 129048 w 15162205"/>
              <a:gd name="connsiteY9261" fmla="*/ 520261 h 9424512"/>
              <a:gd name="connsiteX9262" fmla="*/ 161310 w 15162205"/>
              <a:gd name="connsiteY9262" fmla="*/ 520261 h 9424512"/>
              <a:gd name="connsiteX9263" fmla="*/ 145177 w 15162205"/>
              <a:gd name="connsiteY9263" fmla="*/ 488000 h 9424512"/>
              <a:gd name="connsiteX9264" fmla="*/ 161310 w 15162205"/>
              <a:gd name="connsiteY9264" fmla="*/ 391215 h 9424512"/>
              <a:gd name="connsiteX9265" fmla="*/ 161310 w 15162205"/>
              <a:gd name="connsiteY9265" fmla="*/ 375086 h 9424512"/>
              <a:gd name="connsiteX9266" fmla="*/ 193569 w 15162205"/>
              <a:gd name="connsiteY9266" fmla="*/ 358952 h 9424512"/>
              <a:gd name="connsiteX9267" fmla="*/ 193569 w 15162205"/>
              <a:gd name="connsiteY9267" fmla="*/ 391215 h 9424512"/>
              <a:gd name="connsiteX9268" fmla="*/ 209703 w 15162205"/>
              <a:gd name="connsiteY9268" fmla="*/ 375086 h 9424512"/>
              <a:gd name="connsiteX9269" fmla="*/ 258094 w 15162205"/>
              <a:gd name="connsiteY9269" fmla="*/ 358952 h 9424512"/>
              <a:gd name="connsiteX9270" fmla="*/ 266160 w 15162205"/>
              <a:gd name="connsiteY9270" fmla="*/ 383150 h 9424512"/>
              <a:gd name="connsiteX9271" fmla="*/ 266160 w 15162205"/>
              <a:gd name="connsiteY9271" fmla="*/ 399282 h 9424512"/>
              <a:gd name="connsiteX9272" fmla="*/ 274225 w 15162205"/>
              <a:gd name="connsiteY9272" fmla="*/ 391215 h 9424512"/>
              <a:gd name="connsiteX9273" fmla="*/ 274225 w 15162205"/>
              <a:gd name="connsiteY9273" fmla="*/ 358952 h 9424512"/>
              <a:gd name="connsiteX9274" fmla="*/ 290358 w 15162205"/>
              <a:gd name="connsiteY9274" fmla="*/ 310561 h 9424512"/>
              <a:gd name="connsiteX9275" fmla="*/ 322618 w 15162205"/>
              <a:gd name="connsiteY9275" fmla="*/ 278298 h 9424512"/>
              <a:gd name="connsiteX9276" fmla="*/ 338749 w 15162205"/>
              <a:gd name="connsiteY9276" fmla="*/ 246037 h 9424512"/>
              <a:gd name="connsiteX9277" fmla="*/ 338749 w 15162205"/>
              <a:gd name="connsiteY9277" fmla="*/ 213774 h 9424512"/>
              <a:gd name="connsiteX9278" fmla="*/ 354878 w 15162205"/>
              <a:gd name="connsiteY9278" fmla="*/ 246037 h 9424512"/>
              <a:gd name="connsiteX9279" fmla="*/ 354878 w 15162205"/>
              <a:gd name="connsiteY9279" fmla="*/ 262169 h 9424512"/>
              <a:gd name="connsiteX9280" fmla="*/ 371011 w 15162205"/>
              <a:gd name="connsiteY9280" fmla="*/ 246037 h 9424512"/>
              <a:gd name="connsiteX9281" fmla="*/ 371011 w 15162205"/>
              <a:gd name="connsiteY9281" fmla="*/ 197645 h 9424512"/>
              <a:gd name="connsiteX9282" fmla="*/ 371011 w 15162205"/>
              <a:gd name="connsiteY9282" fmla="*/ 165382 h 9424512"/>
              <a:gd name="connsiteX9283" fmla="*/ 387140 w 15162205"/>
              <a:gd name="connsiteY9283" fmla="*/ 133120 h 9424512"/>
              <a:gd name="connsiteX9284" fmla="*/ 371011 w 15162205"/>
              <a:gd name="connsiteY9284" fmla="*/ 133120 h 9424512"/>
              <a:gd name="connsiteX9285" fmla="*/ 387140 w 15162205"/>
              <a:gd name="connsiteY9285" fmla="*/ 116991 h 9424512"/>
              <a:gd name="connsiteX9286" fmla="*/ 403273 w 15162205"/>
              <a:gd name="connsiteY9286" fmla="*/ 149252 h 9424512"/>
              <a:gd name="connsiteX9287" fmla="*/ 451664 w 15162205"/>
              <a:gd name="connsiteY9287" fmla="*/ 197645 h 9424512"/>
              <a:gd name="connsiteX9288" fmla="*/ 459731 w 15162205"/>
              <a:gd name="connsiteY9288" fmla="*/ 173448 h 9424512"/>
              <a:gd name="connsiteX9289" fmla="*/ 459731 w 15162205"/>
              <a:gd name="connsiteY9289" fmla="*/ 149252 h 9424512"/>
              <a:gd name="connsiteX9290" fmla="*/ 467795 w 15162205"/>
              <a:gd name="connsiteY9290" fmla="*/ 125056 h 9424512"/>
              <a:gd name="connsiteX9291" fmla="*/ 483927 w 15162205"/>
              <a:gd name="connsiteY9291" fmla="*/ 84728 h 9424512"/>
              <a:gd name="connsiteX9292" fmla="*/ 500058 w 15162205"/>
              <a:gd name="connsiteY9292" fmla="*/ 52465 h 9424512"/>
              <a:gd name="connsiteX9293" fmla="*/ 516190 w 15162205"/>
              <a:gd name="connsiteY9293" fmla="*/ 52465 h 9424512"/>
              <a:gd name="connsiteX9294" fmla="*/ 516190 w 15162205"/>
              <a:gd name="connsiteY9294" fmla="*/ 36336 h 9424512"/>
              <a:gd name="connsiteX9295" fmla="*/ 516190 w 15162205"/>
              <a:gd name="connsiteY9295" fmla="*/ 20206 h 9424512"/>
              <a:gd name="connsiteX9296" fmla="*/ 532319 w 15162205"/>
              <a:gd name="connsiteY9296" fmla="*/ 4074 h 9424512"/>
              <a:gd name="connsiteX9297" fmla="*/ 532319 w 15162205"/>
              <a:gd name="connsiteY9297" fmla="*/ 20206 h 9424512"/>
              <a:gd name="connsiteX9298" fmla="*/ 540385 w 15162205"/>
              <a:gd name="connsiteY9298" fmla="*/ 52465 h 9424512"/>
              <a:gd name="connsiteX9299" fmla="*/ 540385 w 15162205"/>
              <a:gd name="connsiteY9299" fmla="*/ 76661 h 9424512"/>
              <a:gd name="connsiteX9300" fmla="*/ 532319 w 15162205"/>
              <a:gd name="connsiteY9300" fmla="*/ 100860 h 9424512"/>
              <a:gd name="connsiteX9301" fmla="*/ 540385 w 15162205"/>
              <a:gd name="connsiteY9301" fmla="*/ 116991 h 9424512"/>
              <a:gd name="connsiteX9302" fmla="*/ 548451 w 15162205"/>
              <a:gd name="connsiteY9302" fmla="*/ 100860 h 9424512"/>
              <a:gd name="connsiteX9303" fmla="*/ 596844 w 15162205"/>
              <a:gd name="connsiteY9303" fmla="*/ 100860 h 9424512"/>
              <a:gd name="connsiteX9304" fmla="*/ 612974 w 15162205"/>
              <a:gd name="connsiteY9304" fmla="*/ 116991 h 9424512"/>
              <a:gd name="connsiteX9305" fmla="*/ 629105 w 15162205"/>
              <a:gd name="connsiteY9305" fmla="*/ 20206 h 942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Lst>
            <a:rect l="l" t="t" r="r" b="b"/>
            <a:pathLst>
              <a:path w="15162205" h="9424512">
                <a:moveTo>
                  <a:pt x="13695121" y="9408380"/>
                </a:moveTo>
                <a:cubicBezTo>
                  <a:pt x="13705877" y="9408380"/>
                  <a:pt x="13716629" y="9408380"/>
                  <a:pt x="13727385" y="9408380"/>
                </a:cubicBezTo>
                <a:lnTo>
                  <a:pt x="13711253" y="9424512"/>
                </a:lnTo>
                <a:close/>
                <a:moveTo>
                  <a:pt x="13469290" y="9343858"/>
                </a:moveTo>
                <a:lnTo>
                  <a:pt x="13614467" y="9392249"/>
                </a:lnTo>
                <a:lnTo>
                  <a:pt x="13533812" y="9376119"/>
                </a:lnTo>
                <a:close/>
                <a:moveTo>
                  <a:pt x="13517683" y="9247071"/>
                </a:moveTo>
                <a:cubicBezTo>
                  <a:pt x="13528437" y="9247071"/>
                  <a:pt x="13536503" y="9249762"/>
                  <a:pt x="13541879" y="9255138"/>
                </a:cubicBezTo>
                <a:cubicBezTo>
                  <a:pt x="13547255" y="9260513"/>
                  <a:pt x="13549944" y="9263202"/>
                  <a:pt x="13549944" y="9263202"/>
                </a:cubicBezTo>
                <a:lnTo>
                  <a:pt x="13533812" y="9263202"/>
                </a:lnTo>
                <a:close/>
                <a:moveTo>
                  <a:pt x="13856429" y="9230940"/>
                </a:moveTo>
                <a:cubicBezTo>
                  <a:pt x="13867185" y="9230940"/>
                  <a:pt x="13875253" y="9233629"/>
                  <a:pt x="13880625" y="9239004"/>
                </a:cubicBezTo>
                <a:cubicBezTo>
                  <a:pt x="13886001" y="9244382"/>
                  <a:pt x="13894069" y="9247071"/>
                  <a:pt x="13904825" y="9247071"/>
                </a:cubicBezTo>
                <a:cubicBezTo>
                  <a:pt x="13915581" y="9257825"/>
                  <a:pt x="13920957" y="9268579"/>
                  <a:pt x="13920957" y="9279332"/>
                </a:cubicBezTo>
                <a:lnTo>
                  <a:pt x="13904825" y="9263202"/>
                </a:lnTo>
                <a:cubicBezTo>
                  <a:pt x="13894069" y="9263202"/>
                  <a:pt x="13886001" y="9260513"/>
                  <a:pt x="13880625" y="9255138"/>
                </a:cubicBezTo>
                <a:cubicBezTo>
                  <a:pt x="13875253" y="9249762"/>
                  <a:pt x="13867185" y="9241696"/>
                  <a:pt x="13856429" y="9230940"/>
                </a:cubicBezTo>
                <a:close/>
                <a:moveTo>
                  <a:pt x="14243573" y="9182546"/>
                </a:moveTo>
                <a:lnTo>
                  <a:pt x="14259701" y="9198679"/>
                </a:lnTo>
                <a:lnTo>
                  <a:pt x="14259701" y="9182546"/>
                </a:lnTo>
                <a:cubicBezTo>
                  <a:pt x="14259701" y="9182546"/>
                  <a:pt x="14254325" y="9182546"/>
                  <a:pt x="14243573" y="9182546"/>
                </a:cubicBezTo>
                <a:close/>
                <a:moveTo>
                  <a:pt x="13553976" y="9145244"/>
                </a:moveTo>
                <a:cubicBezTo>
                  <a:pt x="13562043" y="9143229"/>
                  <a:pt x="13582205" y="9150288"/>
                  <a:pt x="13614467" y="9166417"/>
                </a:cubicBezTo>
                <a:lnTo>
                  <a:pt x="13711253" y="9198679"/>
                </a:lnTo>
                <a:lnTo>
                  <a:pt x="13678993" y="9198679"/>
                </a:lnTo>
                <a:cubicBezTo>
                  <a:pt x="13592961" y="9177171"/>
                  <a:pt x="13549944" y="9161040"/>
                  <a:pt x="13549944" y="9150288"/>
                </a:cubicBezTo>
                <a:cubicBezTo>
                  <a:pt x="13549944" y="9147599"/>
                  <a:pt x="13551289" y="9145918"/>
                  <a:pt x="13553976" y="9145244"/>
                </a:cubicBezTo>
                <a:close/>
                <a:moveTo>
                  <a:pt x="13404766" y="9134154"/>
                </a:moveTo>
                <a:lnTo>
                  <a:pt x="13437029" y="9134154"/>
                </a:lnTo>
                <a:cubicBezTo>
                  <a:pt x="13437029" y="9144910"/>
                  <a:pt x="13437029" y="9150288"/>
                  <a:pt x="13437029" y="9150288"/>
                </a:cubicBezTo>
                <a:cubicBezTo>
                  <a:pt x="13426271" y="9150288"/>
                  <a:pt x="13420897" y="9150288"/>
                  <a:pt x="13420897" y="9150288"/>
                </a:cubicBezTo>
                <a:cubicBezTo>
                  <a:pt x="13420897" y="9150288"/>
                  <a:pt x="13415520" y="9144910"/>
                  <a:pt x="13404766" y="9134154"/>
                </a:cubicBezTo>
                <a:close/>
                <a:moveTo>
                  <a:pt x="12646615" y="9101893"/>
                </a:moveTo>
                <a:lnTo>
                  <a:pt x="12711137" y="9118025"/>
                </a:lnTo>
                <a:cubicBezTo>
                  <a:pt x="12743398" y="9128779"/>
                  <a:pt x="12764907" y="9139532"/>
                  <a:pt x="12775661" y="9150288"/>
                </a:cubicBezTo>
                <a:cubicBezTo>
                  <a:pt x="12764907" y="9150288"/>
                  <a:pt x="12751465" y="9147599"/>
                  <a:pt x="12735335" y="9142221"/>
                </a:cubicBezTo>
                <a:cubicBezTo>
                  <a:pt x="12719203" y="9136844"/>
                  <a:pt x="12700383" y="9128779"/>
                  <a:pt x="12678876" y="9118025"/>
                </a:cubicBezTo>
                <a:cubicBezTo>
                  <a:pt x="12668120" y="9118025"/>
                  <a:pt x="12657368" y="9112649"/>
                  <a:pt x="12646615" y="9101893"/>
                </a:cubicBezTo>
                <a:close/>
                <a:moveTo>
                  <a:pt x="12824054" y="9085762"/>
                </a:moveTo>
                <a:cubicBezTo>
                  <a:pt x="12824054" y="9085762"/>
                  <a:pt x="12850941" y="9093829"/>
                  <a:pt x="12904707" y="9109960"/>
                </a:cubicBezTo>
                <a:cubicBezTo>
                  <a:pt x="12958478" y="9126090"/>
                  <a:pt x="13014935" y="9144910"/>
                  <a:pt x="13074083" y="9166417"/>
                </a:cubicBezTo>
                <a:cubicBezTo>
                  <a:pt x="13133230" y="9187925"/>
                  <a:pt x="13168179" y="9204057"/>
                  <a:pt x="13178933" y="9214810"/>
                </a:cubicBezTo>
                <a:cubicBezTo>
                  <a:pt x="13221949" y="9236317"/>
                  <a:pt x="13286474" y="9263202"/>
                  <a:pt x="13372503" y="9295463"/>
                </a:cubicBezTo>
                <a:cubicBezTo>
                  <a:pt x="13404766" y="9316971"/>
                  <a:pt x="13426271" y="9333103"/>
                  <a:pt x="13437029" y="9343858"/>
                </a:cubicBezTo>
                <a:lnTo>
                  <a:pt x="13404766" y="9343858"/>
                </a:lnTo>
                <a:cubicBezTo>
                  <a:pt x="13394012" y="9333103"/>
                  <a:pt x="13380570" y="9322349"/>
                  <a:pt x="13364438" y="9311596"/>
                </a:cubicBezTo>
                <a:cubicBezTo>
                  <a:pt x="13348307" y="9300841"/>
                  <a:pt x="13334866" y="9295463"/>
                  <a:pt x="13324112" y="9295463"/>
                </a:cubicBezTo>
                <a:cubicBezTo>
                  <a:pt x="13270343" y="9284712"/>
                  <a:pt x="13243457" y="9273957"/>
                  <a:pt x="13243457" y="9263202"/>
                </a:cubicBezTo>
                <a:cubicBezTo>
                  <a:pt x="13232703" y="9252449"/>
                  <a:pt x="13211196" y="9244382"/>
                  <a:pt x="13178933" y="9239004"/>
                </a:cubicBezTo>
                <a:cubicBezTo>
                  <a:pt x="13146671" y="9233629"/>
                  <a:pt x="13130542" y="9230940"/>
                  <a:pt x="13130542" y="9230940"/>
                </a:cubicBezTo>
                <a:lnTo>
                  <a:pt x="13082148" y="9214810"/>
                </a:lnTo>
                <a:lnTo>
                  <a:pt x="13049886" y="9182546"/>
                </a:lnTo>
                <a:cubicBezTo>
                  <a:pt x="13028379" y="9161040"/>
                  <a:pt x="13006870" y="9161040"/>
                  <a:pt x="12985363" y="9182546"/>
                </a:cubicBezTo>
                <a:lnTo>
                  <a:pt x="12969233" y="9166417"/>
                </a:lnTo>
                <a:cubicBezTo>
                  <a:pt x="12969233" y="9166417"/>
                  <a:pt x="12966542" y="9163729"/>
                  <a:pt x="12961166" y="9158351"/>
                </a:cubicBezTo>
                <a:cubicBezTo>
                  <a:pt x="12955791" y="9152975"/>
                  <a:pt x="12942346" y="9144910"/>
                  <a:pt x="12920841" y="9134154"/>
                </a:cubicBezTo>
                <a:cubicBezTo>
                  <a:pt x="12877824" y="9123401"/>
                  <a:pt x="12856316" y="9118025"/>
                  <a:pt x="12856316" y="9118025"/>
                </a:cubicBezTo>
                <a:lnTo>
                  <a:pt x="12840185" y="9118025"/>
                </a:lnTo>
                <a:cubicBezTo>
                  <a:pt x="12829429" y="9096516"/>
                  <a:pt x="12824054" y="9085762"/>
                  <a:pt x="12824054" y="9085762"/>
                </a:cubicBezTo>
                <a:close/>
                <a:moveTo>
                  <a:pt x="12775661" y="9069632"/>
                </a:moveTo>
                <a:lnTo>
                  <a:pt x="12807924" y="9085762"/>
                </a:lnTo>
                <a:cubicBezTo>
                  <a:pt x="12786415" y="9096516"/>
                  <a:pt x="12775661" y="9096516"/>
                  <a:pt x="12775661" y="9085762"/>
                </a:cubicBezTo>
                <a:cubicBezTo>
                  <a:pt x="12775661" y="9075008"/>
                  <a:pt x="12775661" y="9069632"/>
                  <a:pt x="12775661" y="9069632"/>
                </a:cubicBezTo>
                <a:close/>
                <a:moveTo>
                  <a:pt x="13372503" y="9053501"/>
                </a:moveTo>
                <a:cubicBezTo>
                  <a:pt x="13372503" y="9053501"/>
                  <a:pt x="13383257" y="9058879"/>
                  <a:pt x="13404766" y="9069632"/>
                </a:cubicBezTo>
                <a:lnTo>
                  <a:pt x="13405843" y="9070170"/>
                </a:lnTo>
                <a:close/>
                <a:moveTo>
                  <a:pt x="12920841" y="9053501"/>
                </a:moveTo>
                <a:cubicBezTo>
                  <a:pt x="12931594" y="9053501"/>
                  <a:pt x="12939660" y="9053501"/>
                  <a:pt x="12945035" y="9053501"/>
                </a:cubicBezTo>
                <a:cubicBezTo>
                  <a:pt x="12950412" y="9053501"/>
                  <a:pt x="12958478" y="9053501"/>
                  <a:pt x="12969233" y="9053501"/>
                </a:cubicBezTo>
                <a:cubicBezTo>
                  <a:pt x="12990738" y="9064257"/>
                  <a:pt x="13001494" y="9069632"/>
                  <a:pt x="13001494" y="9069632"/>
                </a:cubicBezTo>
                <a:cubicBezTo>
                  <a:pt x="13087525" y="9112649"/>
                  <a:pt x="13152047" y="9134154"/>
                  <a:pt x="13195065" y="9134154"/>
                </a:cubicBezTo>
                <a:cubicBezTo>
                  <a:pt x="13205820" y="9134154"/>
                  <a:pt x="13213885" y="9136844"/>
                  <a:pt x="13219261" y="9142221"/>
                </a:cubicBezTo>
                <a:cubicBezTo>
                  <a:pt x="13224638" y="9147599"/>
                  <a:pt x="13259588" y="9161040"/>
                  <a:pt x="13324112" y="9182546"/>
                </a:cubicBezTo>
                <a:lnTo>
                  <a:pt x="13453158" y="9230940"/>
                </a:lnTo>
                <a:cubicBezTo>
                  <a:pt x="13431652" y="9230940"/>
                  <a:pt x="13415520" y="9230940"/>
                  <a:pt x="13404766" y="9230940"/>
                </a:cubicBezTo>
                <a:cubicBezTo>
                  <a:pt x="13350998" y="9209432"/>
                  <a:pt x="13313357" y="9195990"/>
                  <a:pt x="13291849" y="9190612"/>
                </a:cubicBezTo>
                <a:cubicBezTo>
                  <a:pt x="13270343" y="9185238"/>
                  <a:pt x="13243457" y="9177171"/>
                  <a:pt x="13211196" y="9166417"/>
                </a:cubicBezTo>
                <a:cubicBezTo>
                  <a:pt x="13189689" y="9166417"/>
                  <a:pt x="13168179" y="9161040"/>
                  <a:pt x="13146671" y="9150288"/>
                </a:cubicBezTo>
                <a:cubicBezTo>
                  <a:pt x="13125165" y="9139532"/>
                  <a:pt x="13109033" y="9134154"/>
                  <a:pt x="13098279" y="9134154"/>
                </a:cubicBezTo>
                <a:lnTo>
                  <a:pt x="13033757" y="9118025"/>
                </a:lnTo>
                <a:close/>
                <a:moveTo>
                  <a:pt x="12743398" y="9053501"/>
                </a:moveTo>
                <a:lnTo>
                  <a:pt x="12775661" y="9069632"/>
                </a:lnTo>
                <a:cubicBezTo>
                  <a:pt x="12775661" y="9069632"/>
                  <a:pt x="12770285" y="9069632"/>
                  <a:pt x="12759532" y="9069632"/>
                </a:cubicBezTo>
                <a:cubicBezTo>
                  <a:pt x="12748775" y="9069632"/>
                  <a:pt x="12743398" y="9064257"/>
                  <a:pt x="12743398" y="9053501"/>
                </a:cubicBezTo>
                <a:close/>
                <a:moveTo>
                  <a:pt x="12598223" y="9053501"/>
                </a:moveTo>
                <a:cubicBezTo>
                  <a:pt x="12619729" y="9064257"/>
                  <a:pt x="12630483" y="9075008"/>
                  <a:pt x="12630483" y="9085762"/>
                </a:cubicBezTo>
                <a:lnTo>
                  <a:pt x="12630483" y="9101893"/>
                </a:lnTo>
                <a:cubicBezTo>
                  <a:pt x="12619729" y="9101893"/>
                  <a:pt x="12603598" y="9091140"/>
                  <a:pt x="12582090" y="9069632"/>
                </a:cubicBezTo>
                <a:close/>
                <a:moveTo>
                  <a:pt x="12662746" y="9021238"/>
                </a:moveTo>
                <a:lnTo>
                  <a:pt x="12695007" y="9037370"/>
                </a:lnTo>
                <a:lnTo>
                  <a:pt x="12711137" y="9053501"/>
                </a:lnTo>
                <a:cubicBezTo>
                  <a:pt x="12700383" y="9053501"/>
                  <a:pt x="12689632" y="9050812"/>
                  <a:pt x="12678876" y="9045434"/>
                </a:cubicBezTo>
                <a:cubicBezTo>
                  <a:pt x="12668120" y="9040058"/>
                  <a:pt x="12662746" y="9031994"/>
                  <a:pt x="12662746" y="9021238"/>
                </a:cubicBezTo>
                <a:close/>
                <a:moveTo>
                  <a:pt x="12517567" y="9021238"/>
                </a:moveTo>
                <a:lnTo>
                  <a:pt x="12533698" y="9037370"/>
                </a:lnTo>
                <a:cubicBezTo>
                  <a:pt x="12522945" y="9037370"/>
                  <a:pt x="12517567" y="9037370"/>
                  <a:pt x="12517567" y="9037370"/>
                </a:cubicBezTo>
                <a:cubicBezTo>
                  <a:pt x="12517567" y="9026616"/>
                  <a:pt x="12517567" y="9021238"/>
                  <a:pt x="12517567" y="9021238"/>
                </a:cubicBezTo>
                <a:close/>
                <a:moveTo>
                  <a:pt x="14340357" y="8988979"/>
                </a:moveTo>
                <a:lnTo>
                  <a:pt x="14340357" y="9005108"/>
                </a:lnTo>
                <a:lnTo>
                  <a:pt x="14356489" y="8988979"/>
                </a:lnTo>
                <a:cubicBezTo>
                  <a:pt x="14345733" y="8988979"/>
                  <a:pt x="14340357" y="8988979"/>
                  <a:pt x="14340357" y="8988979"/>
                </a:cubicBezTo>
                <a:close/>
                <a:moveTo>
                  <a:pt x="12565961" y="8988979"/>
                </a:moveTo>
                <a:cubicBezTo>
                  <a:pt x="12587466" y="8988979"/>
                  <a:pt x="12598223" y="8991666"/>
                  <a:pt x="12598223" y="8997042"/>
                </a:cubicBezTo>
                <a:cubicBezTo>
                  <a:pt x="12598223" y="9002420"/>
                  <a:pt x="12603598" y="9005108"/>
                  <a:pt x="12614352" y="9005108"/>
                </a:cubicBezTo>
                <a:lnTo>
                  <a:pt x="12646615" y="9021238"/>
                </a:lnTo>
                <a:lnTo>
                  <a:pt x="12582090" y="9005108"/>
                </a:lnTo>
                <a:close/>
                <a:moveTo>
                  <a:pt x="12436914" y="8924453"/>
                </a:moveTo>
                <a:cubicBezTo>
                  <a:pt x="12479930" y="8924453"/>
                  <a:pt x="12501437" y="8935208"/>
                  <a:pt x="12501437" y="8956716"/>
                </a:cubicBezTo>
                <a:lnTo>
                  <a:pt x="12469174" y="8956716"/>
                </a:lnTo>
                <a:lnTo>
                  <a:pt x="12436914" y="8940584"/>
                </a:lnTo>
                <a:close/>
                <a:moveTo>
                  <a:pt x="12081299" y="8919323"/>
                </a:moveTo>
                <a:lnTo>
                  <a:pt x="12243343" y="8956716"/>
                </a:lnTo>
                <a:cubicBezTo>
                  <a:pt x="12297111" y="8978224"/>
                  <a:pt x="12323997" y="8994355"/>
                  <a:pt x="12323997" y="9005108"/>
                </a:cubicBezTo>
                <a:cubicBezTo>
                  <a:pt x="12323997" y="9026616"/>
                  <a:pt x="12315930" y="9031994"/>
                  <a:pt x="12299801" y="9021238"/>
                </a:cubicBezTo>
                <a:cubicBezTo>
                  <a:pt x="12283669" y="9010487"/>
                  <a:pt x="12270228" y="9005108"/>
                  <a:pt x="12259472" y="9005108"/>
                </a:cubicBezTo>
                <a:cubicBezTo>
                  <a:pt x="12248719" y="8994355"/>
                  <a:pt x="12235277" y="8983601"/>
                  <a:pt x="12219147" y="8972847"/>
                </a:cubicBezTo>
                <a:cubicBezTo>
                  <a:pt x="12203015" y="8962092"/>
                  <a:pt x="12189572" y="8956716"/>
                  <a:pt x="12178819" y="8956716"/>
                </a:cubicBezTo>
                <a:cubicBezTo>
                  <a:pt x="12168065" y="8956716"/>
                  <a:pt x="12157314" y="8954029"/>
                  <a:pt x="12146556" y="8948651"/>
                </a:cubicBezTo>
                <a:cubicBezTo>
                  <a:pt x="12135802" y="8943274"/>
                  <a:pt x="12125049" y="8937897"/>
                  <a:pt x="12114294" y="8932520"/>
                </a:cubicBezTo>
                <a:close/>
                <a:moveTo>
                  <a:pt x="12807924" y="8908324"/>
                </a:moveTo>
                <a:lnTo>
                  <a:pt x="12824054" y="8908324"/>
                </a:lnTo>
                <a:lnTo>
                  <a:pt x="12815989" y="8916388"/>
                </a:lnTo>
                <a:close/>
                <a:moveTo>
                  <a:pt x="12033641" y="8908324"/>
                </a:moveTo>
                <a:cubicBezTo>
                  <a:pt x="12044396" y="8908324"/>
                  <a:pt x="12057835" y="8911012"/>
                  <a:pt x="12073969" y="8916388"/>
                </a:cubicBezTo>
                <a:lnTo>
                  <a:pt x="12081299" y="8919323"/>
                </a:lnTo>
                <a:close/>
                <a:moveTo>
                  <a:pt x="12791790" y="8892192"/>
                </a:moveTo>
                <a:lnTo>
                  <a:pt x="12807924" y="8908324"/>
                </a:lnTo>
                <a:lnTo>
                  <a:pt x="12799857" y="8908324"/>
                </a:lnTo>
                <a:cubicBezTo>
                  <a:pt x="12794482" y="8908324"/>
                  <a:pt x="12791790" y="8902946"/>
                  <a:pt x="12791790" y="8892192"/>
                </a:cubicBezTo>
                <a:close/>
                <a:moveTo>
                  <a:pt x="12654682" y="8892192"/>
                </a:moveTo>
                <a:cubicBezTo>
                  <a:pt x="12660057" y="8892192"/>
                  <a:pt x="12662746" y="8892192"/>
                  <a:pt x="12662746" y="8892192"/>
                </a:cubicBezTo>
                <a:lnTo>
                  <a:pt x="12662746" y="8908324"/>
                </a:lnTo>
                <a:cubicBezTo>
                  <a:pt x="12662746" y="8908324"/>
                  <a:pt x="12657368" y="8908324"/>
                  <a:pt x="12646615" y="8908324"/>
                </a:cubicBezTo>
                <a:cubicBezTo>
                  <a:pt x="12646615" y="8897570"/>
                  <a:pt x="12649302" y="8892192"/>
                  <a:pt x="12654682" y="8892192"/>
                </a:cubicBezTo>
                <a:close/>
                <a:moveTo>
                  <a:pt x="12243343" y="8859929"/>
                </a:moveTo>
                <a:lnTo>
                  <a:pt x="12275602" y="8876062"/>
                </a:lnTo>
                <a:cubicBezTo>
                  <a:pt x="12264850" y="8876062"/>
                  <a:pt x="12254097" y="8873374"/>
                  <a:pt x="12243343" y="8867996"/>
                </a:cubicBezTo>
                <a:cubicBezTo>
                  <a:pt x="12232585" y="8862620"/>
                  <a:pt x="12232585" y="8859929"/>
                  <a:pt x="12243343" y="8859929"/>
                </a:cubicBezTo>
                <a:close/>
                <a:moveTo>
                  <a:pt x="11888462" y="8843800"/>
                </a:moveTo>
                <a:lnTo>
                  <a:pt x="11904593" y="8843800"/>
                </a:lnTo>
                <a:lnTo>
                  <a:pt x="12001379" y="8892192"/>
                </a:lnTo>
                <a:cubicBezTo>
                  <a:pt x="12022885" y="8902946"/>
                  <a:pt x="12033641" y="8908324"/>
                  <a:pt x="12033641" y="8908324"/>
                </a:cubicBezTo>
                <a:cubicBezTo>
                  <a:pt x="12012134" y="8908324"/>
                  <a:pt x="11990624" y="8902946"/>
                  <a:pt x="11969118" y="8892192"/>
                </a:cubicBezTo>
                <a:cubicBezTo>
                  <a:pt x="11969118" y="8881438"/>
                  <a:pt x="11963740" y="8876062"/>
                  <a:pt x="11952985" y="8876062"/>
                </a:cubicBezTo>
                <a:cubicBezTo>
                  <a:pt x="11942232" y="8876062"/>
                  <a:pt x="11931479" y="8873374"/>
                  <a:pt x="11920725" y="8867996"/>
                </a:cubicBezTo>
                <a:cubicBezTo>
                  <a:pt x="11909969" y="8862620"/>
                  <a:pt x="11901904" y="8859929"/>
                  <a:pt x="11896526" y="8859929"/>
                </a:cubicBezTo>
                <a:cubicBezTo>
                  <a:pt x="11891151" y="8859929"/>
                  <a:pt x="11888462" y="8854553"/>
                  <a:pt x="11888462" y="8843800"/>
                </a:cubicBezTo>
                <a:close/>
                <a:moveTo>
                  <a:pt x="12356257" y="8811538"/>
                </a:moveTo>
                <a:lnTo>
                  <a:pt x="12356257" y="8827670"/>
                </a:lnTo>
                <a:cubicBezTo>
                  <a:pt x="12367014" y="8838424"/>
                  <a:pt x="12377765" y="8843800"/>
                  <a:pt x="12388520" y="8843800"/>
                </a:cubicBezTo>
                <a:lnTo>
                  <a:pt x="12372389" y="8827670"/>
                </a:lnTo>
                <a:close/>
                <a:moveTo>
                  <a:pt x="12063885" y="8791374"/>
                </a:moveTo>
                <a:cubicBezTo>
                  <a:pt x="12084049" y="8791374"/>
                  <a:pt x="12122360" y="8803471"/>
                  <a:pt x="12178819" y="8827670"/>
                </a:cubicBezTo>
                <a:lnTo>
                  <a:pt x="12162688" y="8843800"/>
                </a:lnTo>
                <a:cubicBezTo>
                  <a:pt x="12151933" y="8833046"/>
                  <a:pt x="12135802" y="8827670"/>
                  <a:pt x="12114294" y="8827670"/>
                </a:cubicBezTo>
                <a:lnTo>
                  <a:pt x="12049771" y="8795407"/>
                </a:lnTo>
                <a:cubicBezTo>
                  <a:pt x="12052460" y="8792720"/>
                  <a:pt x="12057166" y="8791374"/>
                  <a:pt x="12063885" y="8791374"/>
                </a:cubicBezTo>
                <a:close/>
                <a:moveTo>
                  <a:pt x="11630367" y="8634098"/>
                </a:moveTo>
                <a:lnTo>
                  <a:pt x="11646501" y="8634098"/>
                </a:lnTo>
                <a:lnTo>
                  <a:pt x="11630367" y="8650229"/>
                </a:lnTo>
                <a:close/>
                <a:moveTo>
                  <a:pt x="11452929" y="8553444"/>
                </a:moveTo>
                <a:cubicBezTo>
                  <a:pt x="11452929" y="8564198"/>
                  <a:pt x="11455616" y="8569574"/>
                  <a:pt x="11460993" y="8569574"/>
                </a:cubicBezTo>
                <a:cubicBezTo>
                  <a:pt x="11466372" y="8569574"/>
                  <a:pt x="11474436" y="8569574"/>
                  <a:pt x="11485192" y="8569574"/>
                </a:cubicBezTo>
                <a:lnTo>
                  <a:pt x="11469058" y="8553444"/>
                </a:lnTo>
                <a:cubicBezTo>
                  <a:pt x="11469058" y="8553444"/>
                  <a:pt x="11466372" y="8553444"/>
                  <a:pt x="11460993" y="8553444"/>
                </a:cubicBezTo>
                <a:close/>
                <a:moveTo>
                  <a:pt x="11541647" y="8529246"/>
                </a:moveTo>
                <a:cubicBezTo>
                  <a:pt x="11536272" y="8529246"/>
                  <a:pt x="11533583" y="8531937"/>
                  <a:pt x="11533583" y="8537312"/>
                </a:cubicBezTo>
                <a:cubicBezTo>
                  <a:pt x="11544338" y="8548069"/>
                  <a:pt x="11592729" y="8569574"/>
                  <a:pt x="11678760" y="8601837"/>
                </a:cubicBezTo>
                <a:cubicBezTo>
                  <a:pt x="11764793" y="8634098"/>
                  <a:pt x="11813184" y="8650229"/>
                  <a:pt x="11823939" y="8650229"/>
                </a:cubicBezTo>
                <a:lnTo>
                  <a:pt x="11807809" y="8634098"/>
                </a:lnTo>
                <a:cubicBezTo>
                  <a:pt x="11797052" y="8623344"/>
                  <a:pt x="11788988" y="8617966"/>
                  <a:pt x="11783612" y="8617966"/>
                </a:cubicBezTo>
                <a:cubicBezTo>
                  <a:pt x="11778234" y="8617966"/>
                  <a:pt x="11770170" y="8617966"/>
                  <a:pt x="11759415" y="8617966"/>
                </a:cubicBezTo>
                <a:cubicBezTo>
                  <a:pt x="11748660" y="8617966"/>
                  <a:pt x="11743284" y="8612591"/>
                  <a:pt x="11743284" y="8601837"/>
                </a:cubicBezTo>
                <a:cubicBezTo>
                  <a:pt x="11743284" y="8591083"/>
                  <a:pt x="11721779" y="8580329"/>
                  <a:pt x="11678760" y="8569574"/>
                </a:cubicBezTo>
                <a:lnTo>
                  <a:pt x="11565845" y="8537312"/>
                </a:lnTo>
                <a:cubicBezTo>
                  <a:pt x="11555092" y="8531937"/>
                  <a:pt x="11547025" y="8529246"/>
                  <a:pt x="11541647" y="8529246"/>
                </a:cubicBezTo>
                <a:close/>
                <a:moveTo>
                  <a:pt x="14372621" y="8521183"/>
                </a:moveTo>
                <a:lnTo>
                  <a:pt x="14469405" y="8569574"/>
                </a:lnTo>
                <a:lnTo>
                  <a:pt x="14469405" y="8553444"/>
                </a:lnTo>
                <a:cubicBezTo>
                  <a:pt x="14469405" y="8553444"/>
                  <a:pt x="14453273" y="8548069"/>
                  <a:pt x="14421013" y="8537312"/>
                </a:cubicBezTo>
                <a:cubicBezTo>
                  <a:pt x="14388753" y="8526558"/>
                  <a:pt x="14372621" y="8521183"/>
                  <a:pt x="14372621" y="8521183"/>
                </a:cubicBezTo>
                <a:close/>
                <a:moveTo>
                  <a:pt x="14872677" y="8505051"/>
                </a:moveTo>
                <a:cubicBezTo>
                  <a:pt x="14872677" y="8505051"/>
                  <a:pt x="14878053" y="8505051"/>
                  <a:pt x="14888809" y="8505051"/>
                </a:cubicBezTo>
                <a:lnTo>
                  <a:pt x="14872677" y="8521183"/>
                </a:lnTo>
                <a:close/>
                <a:moveTo>
                  <a:pt x="11049657" y="8488920"/>
                </a:moveTo>
                <a:lnTo>
                  <a:pt x="11065787" y="8488920"/>
                </a:lnTo>
                <a:lnTo>
                  <a:pt x="11081918" y="8505051"/>
                </a:lnTo>
                <a:cubicBezTo>
                  <a:pt x="11071162" y="8505051"/>
                  <a:pt x="11063097" y="8502362"/>
                  <a:pt x="11057721" y="8496987"/>
                </a:cubicBezTo>
                <a:cubicBezTo>
                  <a:pt x="11052346" y="8491611"/>
                  <a:pt x="11049657" y="8488920"/>
                  <a:pt x="11049657" y="8488920"/>
                </a:cubicBezTo>
                <a:close/>
                <a:moveTo>
                  <a:pt x="10985133" y="8440528"/>
                </a:moveTo>
                <a:cubicBezTo>
                  <a:pt x="10985133" y="8440528"/>
                  <a:pt x="10987824" y="8440528"/>
                  <a:pt x="10993198" y="8440528"/>
                </a:cubicBezTo>
                <a:cubicBezTo>
                  <a:pt x="10998575" y="8440528"/>
                  <a:pt x="11001262" y="8445903"/>
                  <a:pt x="11001262" y="8456657"/>
                </a:cubicBezTo>
                <a:cubicBezTo>
                  <a:pt x="10990509" y="8456657"/>
                  <a:pt x="10982443" y="8453970"/>
                  <a:pt x="10977068" y="8448592"/>
                </a:cubicBezTo>
                <a:cubicBezTo>
                  <a:pt x="10971690" y="8443216"/>
                  <a:pt x="10974379" y="8440528"/>
                  <a:pt x="10985133" y="8440528"/>
                </a:cubicBezTo>
                <a:close/>
                <a:moveTo>
                  <a:pt x="10775431" y="8359874"/>
                </a:moveTo>
                <a:cubicBezTo>
                  <a:pt x="10786187" y="8359874"/>
                  <a:pt x="10791561" y="8362561"/>
                  <a:pt x="10791561" y="8367938"/>
                </a:cubicBezTo>
                <a:cubicBezTo>
                  <a:pt x="10791561" y="8373316"/>
                  <a:pt x="10791561" y="8376003"/>
                  <a:pt x="10791561" y="8376003"/>
                </a:cubicBezTo>
                <a:cubicBezTo>
                  <a:pt x="10791561" y="8376003"/>
                  <a:pt x="10786187" y="8376003"/>
                  <a:pt x="10775431" y="8376003"/>
                </a:cubicBezTo>
                <a:close/>
                <a:moveTo>
                  <a:pt x="10710909" y="8327611"/>
                </a:moveTo>
                <a:lnTo>
                  <a:pt x="10743170" y="8343742"/>
                </a:lnTo>
                <a:cubicBezTo>
                  <a:pt x="10753924" y="8343742"/>
                  <a:pt x="10753924" y="8349120"/>
                  <a:pt x="10743170" y="8359874"/>
                </a:cubicBezTo>
                <a:lnTo>
                  <a:pt x="10727038" y="8359874"/>
                </a:lnTo>
                <a:cubicBezTo>
                  <a:pt x="10727038" y="8349120"/>
                  <a:pt x="10721661" y="8338365"/>
                  <a:pt x="10710909" y="8327611"/>
                </a:cubicBezTo>
                <a:close/>
                <a:moveTo>
                  <a:pt x="10537501" y="8319546"/>
                </a:moveTo>
                <a:cubicBezTo>
                  <a:pt x="10540188" y="8319546"/>
                  <a:pt x="10544222" y="8322233"/>
                  <a:pt x="10549600" y="8327611"/>
                </a:cubicBezTo>
                <a:lnTo>
                  <a:pt x="10533469" y="8327611"/>
                </a:lnTo>
                <a:cubicBezTo>
                  <a:pt x="10533469" y="8322233"/>
                  <a:pt x="10534811" y="8319546"/>
                  <a:pt x="10537501" y="8319546"/>
                </a:cubicBezTo>
                <a:close/>
                <a:moveTo>
                  <a:pt x="10759300" y="8295349"/>
                </a:moveTo>
                <a:cubicBezTo>
                  <a:pt x="10748546" y="8295349"/>
                  <a:pt x="10743170" y="8298039"/>
                  <a:pt x="10743170" y="8303415"/>
                </a:cubicBezTo>
                <a:cubicBezTo>
                  <a:pt x="10743170" y="8308792"/>
                  <a:pt x="10748546" y="8311481"/>
                  <a:pt x="10759300" y="8311481"/>
                </a:cubicBezTo>
                <a:cubicBezTo>
                  <a:pt x="10770056" y="8311481"/>
                  <a:pt x="10775431" y="8306103"/>
                  <a:pt x="10775431" y="8295349"/>
                </a:cubicBezTo>
                <a:close/>
                <a:moveTo>
                  <a:pt x="10646383" y="8295349"/>
                </a:moveTo>
                <a:cubicBezTo>
                  <a:pt x="10657139" y="8295349"/>
                  <a:pt x="10662515" y="8300728"/>
                  <a:pt x="10662515" y="8311481"/>
                </a:cubicBezTo>
                <a:cubicBezTo>
                  <a:pt x="10662515" y="8311481"/>
                  <a:pt x="10659825" y="8314170"/>
                  <a:pt x="10654450" y="8319546"/>
                </a:cubicBezTo>
                <a:cubicBezTo>
                  <a:pt x="10649074" y="8324924"/>
                  <a:pt x="10646383" y="8327611"/>
                  <a:pt x="10646383" y="8327611"/>
                </a:cubicBezTo>
                <a:cubicBezTo>
                  <a:pt x="10635629" y="8327611"/>
                  <a:pt x="10630253" y="8322235"/>
                  <a:pt x="10630253" y="8311481"/>
                </a:cubicBezTo>
                <a:cubicBezTo>
                  <a:pt x="10630253" y="8311481"/>
                  <a:pt x="10635629" y="8306103"/>
                  <a:pt x="10646383" y="8295349"/>
                </a:cubicBezTo>
                <a:close/>
                <a:moveTo>
                  <a:pt x="14856545" y="8174369"/>
                </a:moveTo>
                <a:cubicBezTo>
                  <a:pt x="14861925" y="8174369"/>
                  <a:pt x="14867297" y="8177057"/>
                  <a:pt x="14872677" y="8182433"/>
                </a:cubicBezTo>
                <a:lnTo>
                  <a:pt x="14872677" y="8198565"/>
                </a:lnTo>
                <a:lnTo>
                  <a:pt x="14840417" y="8214694"/>
                </a:lnTo>
                <a:cubicBezTo>
                  <a:pt x="14829661" y="8203941"/>
                  <a:pt x="14829661" y="8193189"/>
                  <a:pt x="14840417" y="8182433"/>
                </a:cubicBezTo>
                <a:cubicBezTo>
                  <a:pt x="14845793" y="8177057"/>
                  <a:pt x="14851169" y="8174369"/>
                  <a:pt x="14856545" y="8174369"/>
                </a:cubicBezTo>
                <a:close/>
                <a:moveTo>
                  <a:pt x="14759761" y="8134041"/>
                </a:moveTo>
                <a:lnTo>
                  <a:pt x="14775889" y="8134041"/>
                </a:lnTo>
                <a:lnTo>
                  <a:pt x="14792021" y="8150170"/>
                </a:lnTo>
                <a:cubicBezTo>
                  <a:pt x="14781269" y="8150170"/>
                  <a:pt x="14770517" y="8144794"/>
                  <a:pt x="14759761" y="8134041"/>
                </a:cubicBezTo>
                <a:close/>
                <a:moveTo>
                  <a:pt x="14904937" y="8101779"/>
                </a:moveTo>
                <a:cubicBezTo>
                  <a:pt x="14915693" y="8101779"/>
                  <a:pt x="14926445" y="8107156"/>
                  <a:pt x="14937201" y="8117911"/>
                </a:cubicBezTo>
                <a:lnTo>
                  <a:pt x="14953329" y="8134041"/>
                </a:lnTo>
                <a:cubicBezTo>
                  <a:pt x="14942577" y="8134041"/>
                  <a:pt x="14931825" y="8128665"/>
                  <a:pt x="14921069" y="8117911"/>
                </a:cubicBezTo>
                <a:close/>
                <a:moveTo>
                  <a:pt x="9872102" y="8085648"/>
                </a:moveTo>
                <a:cubicBezTo>
                  <a:pt x="9893610" y="8096402"/>
                  <a:pt x="9917806" y="8101779"/>
                  <a:pt x="9944692" y="8101779"/>
                </a:cubicBezTo>
                <a:cubicBezTo>
                  <a:pt x="9971577" y="8101779"/>
                  <a:pt x="9995773" y="8107156"/>
                  <a:pt x="10017281" y="8117911"/>
                </a:cubicBezTo>
                <a:lnTo>
                  <a:pt x="9985019" y="8117911"/>
                </a:lnTo>
                <a:cubicBezTo>
                  <a:pt x="9974265" y="8117911"/>
                  <a:pt x="9960823" y="8117911"/>
                  <a:pt x="9944692" y="8117911"/>
                </a:cubicBezTo>
                <a:cubicBezTo>
                  <a:pt x="9928560" y="8117911"/>
                  <a:pt x="9915119" y="8112534"/>
                  <a:pt x="9904364" y="8101779"/>
                </a:cubicBezTo>
                <a:close/>
                <a:moveTo>
                  <a:pt x="10033410" y="8069516"/>
                </a:moveTo>
                <a:lnTo>
                  <a:pt x="10065673" y="8085648"/>
                </a:lnTo>
                <a:lnTo>
                  <a:pt x="10130197" y="8101779"/>
                </a:lnTo>
                <a:cubicBezTo>
                  <a:pt x="10140951" y="8101779"/>
                  <a:pt x="10151704" y="8104469"/>
                  <a:pt x="10162460" y="8109844"/>
                </a:cubicBezTo>
                <a:cubicBezTo>
                  <a:pt x="10173212" y="8115222"/>
                  <a:pt x="10178590" y="8117911"/>
                  <a:pt x="10178590" y="8117911"/>
                </a:cubicBezTo>
                <a:cubicBezTo>
                  <a:pt x="10189343" y="8117911"/>
                  <a:pt x="10205474" y="8123287"/>
                  <a:pt x="10226982" y="8134041"/>
                </a:cubicBezTo>
                <a:cubicBezTo>
                  <a:pt x="10248491" y="8144794"/>
                  <a:pt x="10296882" y="8160926"/>
                  <a:pt x="10372160" y="8182433"/>
                </a:cubicBezTo>
                <a:cubicBezTo>
                  <a:pt x="10447435" y="8203941"/>
                  <a:pt x="10487765" y="8217385"/>
                  <a:pt x="10493141" y="8222761"/>
                </a:cubicBezTo>
                <a:cubicBezTo>
                  <a:pt x="10498516" y="8228137"/>
                  <a:pt x="10511961" y="8233515"/>
                  <a:pt x="10533469" y="8238891"/>
                </a:cubicBezTo>
                <a:cubicBezTo>
                  <a:pt x="10554975" y="8244269"/>
                  <a:pt x="10573794" y="8249647"/>
                  <a:pt x="10589928" y="8255024"/>
                </a:cubicBezTo>
                <a:cubicBezTo>
                  <a:pt x="10606057" y="8260398"/>
                  <a:pt x="10616811" y="8263087"/>
                  <a:pt x="10622187" y="8263087"/>
                </a:cubicBezTo>
                <a:cubicBezTo>
                  <a:pt x="10627564" y="8263087"/>
                  <a:pt x="10635629" y="8265778"/>
                  <a:pt x="10646383" y="8271153"/>
                </a:cubicBezTo>
                <a:cubicBezTo>
                  <a:pt x="10657139" y="8276531"/>
                  <a:pt x="10643694" y="8276531"/>
                  <a:pt x="10606057" y="8271153"/>
                </a:cubicBezTo>
                <a:cubicBezTo>
                  <a:pt x="10568419" y="8265778"/>
                  <a:pt x="10549600" y="8268465"/>
                  <a:pt x="10549600" y="8279219"/>
                </a:cubicBezTo>
                <a:cubicBezTo>
                  <a:pt x="10528091" y="8289974"/>
                  <a:pt x="10517337" y="8295349"/>
                  <a:pt x="10517337" y="8295349"/>
                </a:cubicBezTo>
                <a:cubicBezTo>
                  <a:pt x="10506583" y="8273843"/>
                  <a:pt x="10495830" y="8263087"/>
                  <a:pt x="10485074" y="8263087"/>
                </a:cubicBezTo>
                <a:cubicBezTo>
                  <a:pt x="10474320" y="8263087"/>
                  <a:pt x="10460878" y="8257711"/>
                  <a:pt x="10444749" y="8246957"/>
                </a:cubicBezTo>
                <a:cubicBezTo>
                  <a:pt x="10428616" y="8236203"/>
                  <a:pt x="10404420" y="8230825"/>
                  <a:pt x="10372160" y="8230825"/>
                </a:cubicBezTo>
                <a:lnTo>
                  <a:pt x="10323765" y="8214694"/>
                </a:lnTo>
                <a:cubicBezTo>
                  <a:pt x="10313013" y="8203941"/>
                  <a:pt x="10291504" y="8193189"/>
                  <a:pt x="10259243" y="8182433"/>
                </a:cubicBezTo>
                <a:cubicBezTo>
                  <a:pt x="10183965" y="8171680"/>
                  <a:pt x="10140951" y="8160926"/>
                  <a:pt x="10130197" y="8150170"/>
                </a:cubicBezTo>
                <a:lnTo>
                  <a:pt x="10146326" y="8150170"/>
                </a:lnTo>
                <a:lnTo>
                  <a:pt x="10162460" y="8150170"/>
                </a:lnTo>
                <a:cubicBezTo>
                  <a:pt x="10162460" y="8139419"/>
                  <a:pt x="10157082" y="8134041"/>
                  <a:pt x="10146326" y="8134041"/>
                </a:cubicBezTo>
                <a:cubicBezTo>
                  <a:pt x="10135573" y="8134041"/>
                  <a:pt x="10122132" y="8128665"/>
                  <a:pt x="10106001" y="8117911"/>
                </a:cubicBezTo>
                <a:cubicBezTo>
                  <a:pt x="10089869" y="8107156"/>
                  <a:pt x="10076426" y="8101779"/>
                  <a:pt x="10065673" y="8101779"/>
                </a:cubicBezTo>
                <a:cubicBezTo>
                  <a:pt x="10054919" y="8101779"/>
                  <a:pt x="10046854" y="8101779"/>
                  <a:pt x="10041476" y="8101779"/>
                </a:cubicBezTo>
                <a:cubicBezTo>
                  <a:pt x="10036101" y="8101779"/>
                  <a:pt x="10033410" y="8096402"/>
                  <a:pt x="10033410" y="8085648"/>
                </a:cubicBezTo>
                <a:close/>
                <a:moveTo>
                  <a:pt x="14876709" y="8057419"/>
                </a:moveTo>
                <a:lnTo>
                  <a:pt x="14937201" y="8069516"/>
                </a:lnTo>
                <a:lnTo>
                  <a:pt x="14904937" y="8069516"/>
                </a:lnTo>
                <a:close/>
                <a:moveTo>
                  <a:pt x="9888234" y="8021124"/>
                </a:moveTo>
                <a:lnTo>
                  <a:pt x="9920495" y="8053387"/>
                </a:lnTo>
                <a:lnTo>
                  <a:pt x="9872102" y="8037256"/>
                </a:lnTo>
                <a:close/>
                <a:moveTo>
                  <a:pt x="9839840" y="8021124"/>
                </a:moveTo>
                <a:cubicBezTo>
                  <a:pt x="9850595" y="8021124"/>
                  <a:pt x="9855973" y="8021124"/>
                  <a:pt x="9855973" y="8021124"/>
                </a:cubicBezTo>
                <a:cubicBezTo>
                  <a:pt x="9855973" y="8031880"/>
                  <a:pt x="9853282" y="8037256"/>
                  <a:pt x="9847906" y="8037256"/>
                </a:cubicBezTo>
                <a:cubicBezTo>
                  <a:pt x="9842529" y="8037256"/>
                  <a:pt x="9839840" y="8031880"/>
                  <a:pt x="9839840" y="8021124"/>
                </a:cubicBezTo>
                <a:close/>
                <a:moveTo>
                  <a:pt x="15146901" y="8004994"/>
                </a:moveTo>
                <a:lnTo>
                  <a:pt x="15162205" y="8008055"/>
                </a:lnTo>
                <a:lnTo>
                  <a:pt x="15162205" y="8020296"/>
                </a:lnTo>
                <a:close/>
                <a:moveTo>
                  <a:pt x="14517797" y="7988861"/>
                </a:moveTo>
                <a:lnTo>
                  <a:pt x="14550061" y="8004994"/>
                </a:lnTo>
                <a:cubicBezTo>
                  <a:pt x="14560813" y="8004994"/>
                  <a:pt x="14571565" y="8004994"/>
                  <a:pt x="14582321" y="8004994"/>
                </a:cubicBezTo>
                <a:cubicBezTo>
                  <a:pt x="14571565" y="7994239"/>
                  <a:pt x="14560813" y="7988861"/>
                  <a:pt x="14550061" y="7988861"/>
                </a:cubicBezTo>
                <a:close/>
                <a:moveTo>
                  <a:pt x="9791447" y="7988861"/>
                </a:moveTo>
                <a:cubicBezTo>
                  <a:pt x="9791447" y="7988861"/>
                  <a:pt x="9796825" y="7994239"/>
                  <a:pt x="9807579" y="8004994"/>
                </a:cubicBezTo>
                <a:lnTo>
                  <a:pt x="9791447" y="8004994"/>
                </a:lnTo>
                <a:close/>
                <a:moveTo>
                  <a:pt x="9662401" y="7956602"/>
                </a:moveTo>
                <a:cubicBezTo>
                  <a:pt x="9673155" y="7956602"/>
                  <a:pt x="9689286" y="7959289"/>
                  <a:pt x="9710793" y="7964666"/>
                </a:cubicBezTo>
                <a:cubicBezTo>
                  <a:pt x="9732301" y="7970043"/>
                  <a:pt x="9748432" y="7978110"/>
                  <a:pt x="9759186" y="7988861"/>
                </a:cubicBezTo>
                <a:lnTo>
                  <a:pt x="9710793" y="7972732"/>
                </a:lnTo>
                <a:cubicBezTo>
                  <a:pt x="9689286" y="7961978"/>
                  <a:pt x="9673155" y="7956602"/>
                  <a:pt x="9662401" y="7956602"/>
                </a:cubicBezTo>
                <a:close/>
                <a:moveTo>
                  <a:pt x="9601911" y="7932403"/>
                </a:moveTo>
                <a:cubicBezTo>
                  <a:pt x="9604600" y="7932403"/>
                  <a:pt x="9608631" y="7935093"/>
                  <a:pt x="9614009" y="7940470"/>
                </a:cubicBezTo>
                <a:lnTo>
                  <a:pt x="9597877" y="7940470"/>
                </a:lnTo>
                <a:cubicBezTo>
                  <a:pt x="9597877" y="7935093"/>
                  <a:pt x="9599220" y="7932403"/>
                  <a:pt x="9601911" y="7932403"/>
                </a:cubicBezTo>
                <a:close/>
                <a:moveTo>
                  <a:pt x="9501092" y="7908207"/>
                </a:moveTo>
                <a:lnTo>
                  <a:pt x="9517223" y="7908207"/>
                </a:lnTo>
                <a:cubicBezTo>
                  <a:pt x="9538731" y="7908207"/>
                  <a:pt x="9549484" y="7913585"/>
                  <a:pt x="9549484" y="7924339"/>
                </a:cubicBezTo>
                <a:close/>
                <a:moveTo>
                  <a:pt x="8742941" y="7892078"/>
                </a:moveTo>
                <a:cubicBezTo>
                  <a:pt x="8742941" y="7892078"/>
                  <a:pt x="8756383" y="7894767"/>
                  <a:pt x="8783268" y="7900143"/>
                </a:cubicBezTo>
                <a:cubicBezTo>
                  <a:pt x="8810154" y="7905520"/>
                  <a:pt x="8823596" y="7913585"/>
                  <a:pt x="8823596" y="7924339"/>
                </a:cubicBezTo>
                <a:lnTo>
                  <a:pt x="8791333" y="7924339"/>
                </a:lnTo>
                <a:cubicBezTo>
                  <a:pt x="8791333" y="7913585"/>
                  <a:pt x="8780579" y="7908207"/>
                  <a:pt x="8759072" y="7908207"/>
                </a:cubicBezTo>
                <a:close/>
                <a:moveTo>
                  <a:pt x="15130769" y="7859815"/>
                </a:moveTo>
                <a:cubicBezTo>
                  <a:pt x="15130769" y="7859815"/>
                  <a:pt x="15133459" y="7861160"/>
                  <a:pt x="15138835" y="7863848"/>
                </a:cubicBezTo>
                <a:lnTo>
                  <a:pt x="15162205" y="7875533"/>
                </a:lnTo>
                <a:lnTo>
                  <a:pt x="15162205" y="7876775"/>
                </a:lnTo>
                <a:lnTo>
                  <a:pt x="15146901" y="7892078"/>
                </a:lnTo>
                <a:close/>
                <a:moveTo>
                  <a:pt x="15117325" y="7824865"/>
                </a:moveTo>
                <a:lnTo>
                  <a:pt x="15114637" y="7827553"/>
                </a:lnTo>
                <a:lnTo>
                  <a:pt x="15114637" y="7825251"/>
                </a:lnTo>
                <a:close/>
                <a:moveTo>
                  <a:pt x="8404191" y="7698506"/>
                </a:moveTo>
                <a:lnTo>
                  <a:pt x="8420323" y="7714637"/>
                </a:lnTo>
                <a:cubicBezTo>
                  <a:pt x="8420323" y="7714637"/>
                  <a:pt x="8414946" y="7714637"/>
                  <a:pt x="8404191" y="7714637"/>
                </a:cubicBezTo>
                <a:cubicBezTo>
                  <a:pt x="8404191" y="7714637"/>
                  <a:pt x="8404191" y="7709261"/>
                  <a:pt x="8404191" y="7698506"/>
                </a:cubicBezTo>
                <a:close/>
                <a:moveTo>
                  <a:pt x="7742824" y="7650115"/>
                </a:moveTo>
                <a:cubicBezTo>
                  <a:pt x="7753578" y="7650115"/>
                  <a:pt x="7758956" y="7655493"/>
                  <a:pt x="7758956" y="7666244"/>
                </a:cubicBezTo>
                <a:lnTo>
                  <a:pt x="7742824" y="7666244"/>
                </a:lnTo>
                <a:close/>
                <a:moveTo>
                  <a:pt x="8997002" y="7642048"/>
                </a:moveTo>
                <a:cubicBezTo>
                  <a:pt x="8998346" y="7642048"/>
                  <a:pt x="8999354" y="7642720"/>
                  <a:pt x="9000027" y="7644065"/>
                </a:cubicBezTo>
                <a:lnTo>
                  <a:pt x="9000266" y="7645505"/>
                </a:lnTo>
                <a:lnTo>
                  <a:pt x="8996124" y="7642400"/>
                </a:lnTo>
                <a:close/>
                <a:moveTo>
                  <a:pt x="8678417" y="7577526"/>
                </a:moveTo>
                <a:cubicBezTo>
                  <a:pt x="8683792" y="7577526"/>
                  <a:pt x="8689170" y="7580214"/>
                  <a:pt x="8694549" y="7585589"/>
                </a:cubicBezTo>
                <a:lnTo>
                  <a:pt x="8678417" y="7585589"/>
                </a:lnTo>
                <a:lnTo>
                  <a:pt x="8662287" y="7585589"/>
                </a:lnTo>
                <a:cubicBezTo>
                  <a:pt x="8667663" y="7580214"/>
                  <a:pt x="8673041" y="7577526"/>
                  <a:pt x="8678417" y="7577526"/>
                </a:cubicBezTo>
                <a:close/>
                <a:moveTo>
                  <a:pt x="8753695" y="7574837"/>
                </a:moveTo>
                <a:lnTo>
                  <a:pt x="8807463" y="7585589"/>
                </a:lnTo>
                <a:cubicBezTo>
                  <a:pt x="8828972" y="7596347"/>
                  <a:pt x="8845104" y="7596347"/>
                  <a:pt x="8855857" y="7585589"/>
                </a:cubicBezTo>
                <a:cubicBezTo>
                  <a:pt x="8855857" y="7585589"/>
                  <a:pt x="8861233" y="7588280"/>
                  <a:pt x="8871987" y="7593656"/>
                </a:cubicBezTo>
                <a:cubicBezTo>
                  <a:pt x="8882742" y="7599034"/>
                  <a:pt x="8888118" y="7607098"/>
                  <a:pt x="8888118" y="7617852"/>
                </a:cubicBezTo>
                <a:lnTo>
                  <a:pt x="8904250" y="7617852"/>
                </a:lnTo>
                <a:lnTo>
                  <a:pt x="8920379" y="7617852"/>
                </a:lnTo>
                <a:lnTo>
                  <a:pt x="8952642" y="7633983"/>
                </a:lnTo>
                <a:cubicBezTo>
                  <a:pt x="8952642" y="7644738"/>
                  <a:pt x="8963396" y="7644738"/>
                  <a:pt x="8984904" y="7633983"/>
                </a:cubicBezTo>
                <a:lnTo>
                  <a:pt x="8996124" y="7642400"/>
                </a:lnTo>
                <a:lnTo>
                  <a:pt x="8991960" y="7644065"/>
                </a:lnTo>
                <a:cubicBezTo>
                  <a:pt x="8989945" y="7645411"/>
                  <a:pt x="8987592" y="7647426"/>
                  <a:pt x="8984904" y="7650115"/>
                </a:cubicBezTo>
                <a:lnTo>
                  <a:pt x="9001033" y="7650115"/>
                </a:lnTo>
                <a:lnTo>
                  <a:pt x="9000266" y="7645505"/>
                </a:lnTo>
                <a:lnTo>
                  <a:pt x="9001033" y="7646083"/>
                </a:lnTo>
                <a:cubicBezTo>
                  <a:pt x="9006413" y="7648770"/>
                  <a:pt x="9011788" y="7650115"/>
                  <a:pt x="9017166" y="7650115"/>
                </a:cubicBezTo>
                <a:cubicBezTo>
                  <a:pt x="9006413" y="7671623"/>
                  <a:pt x="8990279" y="7671623"/>
                  <a:pt x="8968772" y="7650115"/>
                </a:cubicBezTo>
                <a:cubicBezTo>
                  <a:pt x="8958018" y="7639360"/>
                  <a:pt x="8944576" y="7633983"/>
                  <a:pt x="8928446" y="7633983"/>
                </a:cubicBezTo>
                <a:cubicBezTo>
                  <a:pt x="8912315" y="7633983"/>
                  <a:pt x="8896183" y="7628606"/>
                  <a:pt x="8880054" y="7617852"/>
                </a:cubicBezTo>
                <a:cubicBezTo>
                  <a:pt x="8863922" y="7607098"/>
                  <a:pt x="8850479" y="7607098"/>
                  <a:pt x="8839725" y="7617852"/>
                </a:cubicBezTo>
                <a:cubicBezTo>
                  <a:pt x="8828972" y="7607098"/>
                  <a:pt x="8823596" y="7601721"/>
                  <a:pt x="8823596" y="7601721"/>
                </a:cubicBezTo>
                <a:cubicBezTo>
                  <a:pt x="8802087" y="7590969"/>
                  <a:pt x="8780579" y="7585589"/>
                  <a:pt x="8759072" y="7585589"/>
                </a:cubicBezTo>
                <a:lnTo>
                  <a:pt x="8742941" y="7585589"/>
                </a:lnTo>
                <a:close/>
                <a:moveTo>
                  <a:pt x="8726809" y="7569460"/>
                </a:moveTo>
                <a:cubicBezTo>
                  <a:pt x="8737563" y="7569460"/>
                  <a:pt x="8748317" y="7569460"/>
                  <a:pt x="8759072" y="7569460"/>
                </a:cubicBezTo>
                <a:lnTo>
                  <a:pt x="8753695" y="7574837"/>
                </a:lnTo>
                <a:close/>
                <a:moveTo>
                  <a:pt x="8549370" y="7553328"/>
                </a:moveTo>
                <a:lnTo>
                  <a:pt x="8581632" y="7553328"/>
                </a:lnTo>
                <a:lnTo>
                  <a:pt x="8565500" y="7569460"/>
                </a:lnTo>
                <a:close/>
                <a:moveTo>
                  <a:pt x="8484846" y="7504935"/>
                </a:moveTo>
                <a:cubicBezTo>
                  <a:pt x="8484846" y="7504935"/>
                  <a:pt x="8487533" y="7504935"/>
                  <a:pt x="8492911" y="7504935"/>
                </a:cubicBezTo>
                <a:cubicBezTo>
                  <a:pt x="8498287" y="7504935"/>
                  <a:pt x="8500978" y="7510314"/>
                  <a:pt x="8500978" y="7521067"/>
                </a:cubicBezTo>
                <a:close/>
                <a:moveTo>
                  <a:pt x="8219080" y="7465004"/>
                </a:moveTo>
                <a:lnTo>
                  <a:pt x="8226752" y="7472674"/>
                </a:lnTo>
                <a:lnTo>
                  <a:pt x="8275145" y="7504935"/>
                </a:lnTo>
                <a:lnTo>
                  <a:pt x="8275145" y="7521067"/>
                </a:lnTo>
                <a:close/>
                <a:moveTo>
                  <a:pt x="8210620" y="7456543"/>
                </a:moveTo>
                <a:cubicBezTo>
                  <a:pt x="8210620" y="7456543"/>
                  <a:pt x="8211964" y="7457888"/>
                  <a:pt x="8214654" y="7460575"/>
                </a:cubicBezTo>
                <a:lnTo>
                  <a:pt x="8219080" y="7465004"/>
                </a:lnTo>
                <a:close/>
                <a:moveTo>
                  <a:pt x="7968658" y="7375889"/>
                </a:moveTo>
                <a:lnTo>
                  <a:pt x="7984790" y="7375889"/>
                </a:lnTo>
                <a:cubicBezTo>
                  <a:pt x="7984790" y="7375889"/>
                  <a:pt x="7990166" y="7378579"/>
                  <a:pt x="8000919" y="7383956"/>
                </a:cubicBezTo>
                <a:cubicBezTo>
                  <a:pt x="8011674" y="7389331"/>
                  <a:pt x="8022428" y="7392020"/>
                  <a:pt x="8033182" y="7392020"/>
                </a:cubicBezTo>
                <a:lnTo>
                  <a:pt x="8049311" y="7408152"/>
                </a:lnTo>
                <a:cubicBezTo>
                  <a:pt x="8049311" y="7408152"/>
                  <a:pt x="8043936" y="7408152"/>
                  <a:pt x="8033182" y="7408152"/>
                </a:cubicBezTo>
                <a:lnTo>
                  <a:pt x="8000919" y="7392020"/>
                </a:lnTo>
                <a:cubicBezTo>
                  <a:pt x="7990166" y="7392020"/>
                  <a:pt x="7979410" y="7386643"/>
                  <a:pt x="7968658" y="7375889"/>
                </a:cubicBezTo>
                <a:close/>
                <a:moveTo>
                  <a:pt x="8017050" y="7327497"/>
                </a:moveTo>
                <a:cubicBezTo>
                  <a:pt x="8017050" y="7327497"/>
                  <a:pt x="8030493" y="7330185"/>
                  <a:pt x="8057378" y="7335561"/>
                </a:cubicBezTo>
                <a:cubicBezTo>
                  <a:pt x="8084262" y="7340939"/>
                  <a:pt x="8103082" y="7349006"/>
                  <a:pt x="8113836" y="7359760"/>
                </a:cubicBezTo>
                <a:cubicBezTo>
                  <a:pt x="8199867" y="7370513"/>
                  <a:pt x="8248259" y="7381267"/>
                  <a:pt x="8259013" y="7392020"/>
                </a:cubicBezTo>
                <a:lnTo>
                  <a:pt x="8146098" y="7392020"/>
                </a:lnTo>
                <a:lnTo>
                  <a:pt x="8129966" y="7375889"/>
                </a:lnTo>
                <a:cubicBezTo>
                  <a:pt x="8097704" y="7365135"/>
                  <a:pt x="8076197" y="7359760"/>
                  <a:pt x="8065444" y="7359760"/>
                </a:cubicBezTo>
                <a:close/>
                <a:moveTo>
                  <a:pt x="7823478" y="7311365"/>
                </a:moveTo>
                <a:cubicBezTo>
                  <a:pt x="7823478" y="7311365"/>
                  <a:pt x="7828856" y="7316743"/>
                  <a:pt x="7839610" y="7327497"/>
                </a:cubicBezTo>
                <a:cubicBezTo>
                  <a:pt x="7839610" y="7338248"/>
                  <a:pt x="7834232" y="7343628"/>
                  <a:pt x="7823478" y="7343628"/>
                </a:cubicBezTo>
                <a:cubicBezTo>
                  <a:pt x="7823478" y="7343628"/>
                  <a:pt x="7823478" y="7338248"/>
                  <a:pt x="7823478" y="7327497"/>
                </a:cubicBezTo>
                <a:cubicBezTo>
                  <a:pt x="7812727" y="7327497"/>
                  <a:pt x="7810036" y="7324810"/>
                  <a:pt x="7815414" y="7319430"/>
                </a:cubicBezTo>
                <a:cubicBezTo>
                  <a:pt x="7820791" y="7314052"/>
                  <a:pt x="7823478" y="7311365"/>
                  <a:pt x="7823478" y="7311365"/>
                </a:cubicBezTo>
                <a:close/>
                <a:moveTo>
                  <a:pt x="8097704" y="7279106"/>
                </a:moveTo>
                <a:cubicBezTo>
                  <a:pt x="8097704" y="7289857"/>
                  <a:pt x="8100394" y="7295235"/>
                  <a:pt x="8105770" y="7295235"/>
                </a:cubicBezTo>
                <a:cubicBezTo>
                  <a:pt x="8111146" y="7295235"/>
                  <a:pt x="8113836" y="7295235"/>
                  <a:pt x="8113836" y="7295235"/>
                </a:cubicBezTo>
                <a:cubicBezTo>
                  <a:pt x="8124590" y="7295235"/>
                  <a:pt x="8124590" y="7289857"/>
                  <a:pt x="8113836" y="7279106"/>
                </a:cubicBezTo>
                <a:close/>
                <a:moveTo>
                  <a:pt x="7863806" y="7279106"/>
                </a:moveTo>
                <a:cubicBezTo>
                  <a:pt x="7879938" y="7279106"/>
                  <a:pt x="7888004" y="7284480"/>
                  <a:pt x="7888004" y="7295235"/>
                </a:cubicBezTo>
                <a:lnTo>
                  <a:pt x="7871873" y="7295235"/>
                </a:lnTo>
                <a:lnTo>
                  <a:pt x="7855741" y="7295235"/>
                </a:lnTo>
                <a:cubicBezTo>
                  <a:pt x="7866495" y="7305989"/>
                  <a:pt x="7866495" y="7311365"/>
                  <a:pt x="7855741" y="7311365"/>
                </a:cubicBezTo>
                <a:lnTo>
                  <a:pt x="7839610" y="7311365"/>
                </a:lnTo>
                <a:cubicBezTo>
                  <a:pt x="7828856" y="7300612"/>
                  <a:pt x="7826168" y="7292547"/>
                  <a:pt x="7831545" y="7287169"/>
                </a:cubicBezTo>
                <a:cubicBezTo>
                  <a:pt x="7836923" y="7281793"/>
                  <a:pt x="7847677" y="7279106"/>
                  <a:pt x="7863806" y="7279106"/>
                </a:cubicBezTo>
                <a:close/>
                <a:moveTo>
                  <a:pt x="7726694" y="7246843"/>
                </a:moveTo>
                <a:lnTo>
                  <a:pt x="7742824" y="7246843"/>
                </a:lnTo>
                <a:cubicBezTo>
                  <a:pt x="7764334" y="7257594"/>
                  <a:pt x="7780464" y="7268351"/>
                  <a:pt x="7791218" y="7279106"/>
                </a:cubicBezTo>
                <a:lnTo>
                  <a:pt x="7807349" y="7311365"/>
                </a:lnTo>
                <a:cubicBezTo>
                  <a:pt x="7796595" y="7300612"/>
                  <a:pt x="7791218" y="7300612"/>
                  <a:pt x="7791218" y="7311365"/>
                </a:cubicBezTo>
                <a:lnTo>
                  <a:pt x="7775086" y="7311365"/>
                </a:lnTo>
                <a:cubicBezTo>
                  <a:pt x="7775086" y="7311365"/>
                  <a:pt x="7764334" y="7305989"/>
                  <a:pt x="7742824" y="7295235"/>
                </a:cubicBezTo>
                <a:lnTo>
                  <a:pt x="7726694" y="7279106"/>
                </a:lnTo>
                <a:cubicBezTo>
                  <a:pt x="7737449" y="7279106"/>
                  <a:pt x="7742824" y="7279106"/>
                  <a:pt x="7742824" y="7279106"/>
                </a:cubicBezTo>
                <a:lnTo>
                  <a:pt x="7726694" y="7262973"/>
                </a:lnTo>
                <a:cubicBezTo>
                  <a:pt x="7726694" y="7262973"/>
                  <a:pt x="7726694" y="7268351"/>
                  <a:pt x="7726694" y="7279106"/>
                </a:cubicBezTo>
                <a:lnTo>
                  <a:pt x="7710566" y="7262973"/>
                </a:lnTo>
                <a:cubicBezTo>
                  <a:pt x="7721317" y="7262973"/>
                  <a:pt x="7726694" y="7257594"/>
                  <a:pt x="7726694" y="7246843"/>
                </a:cubicBezTo>
                <a:close/>
                <a:moveTo>
                  <a:pt x="7646040" y="7214580"/>
                </a:moveTo>
                <a:cubicBezTo>
                  <a:pt x="7656794" y="7225334"/>
                  <a:pt x="7662170" y="7230711"/>
                  <a:pt x="7662170" y="7230711"/>
                </a:cubicBezTo>
                <a:cubicBezTo>
                  <a:pt x="7662170" y="7241465"/>
                  <a:pt x="7654106" y="7246843"/>
                  <a:pt x="7637975" y="7246843"/>
                </a:cubicBezTo>
                <a:cubicBezTo>
                  <a:pt x="7621844" y="7246843"/>
                  <a:pt x="7611090" y="7241465"/>
                  <a:pt x="7605714" y="7230711"/>
                </a:cubicBezTo>
                <a:cubicBezTo>
                  <a:pt x="7600336" y="7219958"/>
                  <a:pt x="7603024" y="7217269"/>
                  <a:pt x="7613778" y="7222647"/>
                </a:cubicBezTo>
                <a:cubicBezTo>
                  <a:pt x="7624532" y="7228023"/>
                  <a:pt x="7627222" y="7228023"/>
                  <a:pt x="7621844" y="7222647"/>
                </a:cubicBezTo>
                <a:cubicBezTo>
                  <a:pt x="7616465" y="7217269"/>
                  <a:pt x="7624532" y="7214580"/>
                  <a:pt x="7646040" y="7214580"/>
                </a:cubicBezTo>
                <a:close/>
                <a:moveTo>
                  <a:pt x="7533123" y="7166188"/>
                </a:moveTo>
                <a:cubicBezTo>
                  <a:pt x="7554632" y="7166188"/>
                  <a:pt x="7576140" y="7171565"/>
                  <a:pt x="7597647" y="7182319"/>
                </a:cubicBezTo>
                <a:lnTo>
                  <a:pt x="7597647" y="7198448"/>
                </a:lnTo>
                <a:cubicBezTo>
                  <a:pt x="7586893" y="7209202"/>
                  <a:pt x="7581518" y="7214580"/>
                  <a:pt x="7581518" y="7214580"/>
                </a:cubicBezTo>
                <a:lnTo>
                  <a:pt x="7565386" y="7230711"/>
                </a:lnTo>
                <a:lnTo>
                  <a:pt x="7533123" y="7230711"/>
                </a:lnTo>
                <a:lnTo>
                  <a:pt x="7565386" y="7214580"/>
                </a:lnTo>
                <a:cubicBezTo>
                  <a:pt x="7586893" y="7203826"/>
                  <a:pt x="7586893" y="7198448"/>
                  <a:pt x="7565386" y="7198448"/>
                </a:cubicBezTo>
                <a:cubicBezTo>
                  <a:pt x="7565386" y="7187697"/>
                  <a:pt x="7560008" y="7182319"/>
                  <a:pt x="7549256" y="7182319"/>
                </a:cubicBezTo>
                <a:cubicBezTo>
                  <a:pt x="7538501" y="7182319"/>
                  <a:pt x="7533123" y="7176939"/>
                  <a:pt x="7533123" y="7166188"/>
                </a:cubicBezTo>
                <a:close/>
                <a:moveTo>
                  <a:pt x="7565386" y="7101665"/>
                </a:moveTo>
                <a:lnTo>
                  <a:pt x="7597647" y="7101665"/>
                </a:lnTo>
                <a:cubicBezTo>
                  <a:pt x="7619156" y="7112419"/>
                  <a:pt x="7635286" y="7123171"/>
                  <a:pt x="7646040" y="7133926"/>
                </a:cubicBezTo>
                <a:lnTo>
                  <a:pt x="7629910" y="7150056"/>
                </a:lnTo>
                <a:lnTo>
                  <a:pt x="7613778" y="7133926"/>
                </a:lnTo>
                <a:lnTo>
                  <a:pt x="7597647" y="7117794"/>
                </a:lnTo>
                <a:close/>
                <a:moveTo>
                  <a:pt x="7339552" y="7085534"/>
                </a:moveTo>
                <a:lnTo>
                  <a:pt x="7371816" y="7085534"/>
                </a:lnTo>
                <a:cubicBezTo>
                  <a:pt x="7382568" y="7096287"/>
                  <a:pt x="7379881" y="7101665"/>
                  <a:pt x="7363749" y="7101665"/>
                </a:cubicBezTo>
                <a:cubicBezTo>
                  <a:pt x="7347618" y="7101665"/>
                  <a:pt x="7339552" y="7096287"/>
                  <a:pt x="7339552" y="7085534"/>
                </a:cubicBezTo>
                <a:close/>
                <a:moveTo>
                  <a:pt x="7121786" y="7085534"/>
                </a:moveTo>
                <a:cubicBezTo>
                  <a:pt x="7127164" y="7085534"/>
                  <a:pt x="7129852" y="7090910"/>
                  <a:pt x="7129852" y="7101665"/>
                </a:cubicBezTo>
                <a:lnTo>
                  <a:pt x="7113722" y="7101665"/>
                </a:lnTo>
                <a:cubicBezTo>
                  <a:pt x="7113722" y="7090910"/>
                  <a:pt x="7116410" y="7085534"/>
                  <a:pt x="7121786" y="7085534"/>
                </a:cubicBezTo>
                <a:close/>
                <a:moveTo>
                  <a:pt x="7482714" y="7073435"/>
                </a:moveTo>
                <a:cubicBezTo>
                  <a:pt x="7484059" y="7073435"/>
                  <a:pt x="7484732" y="7074780"/>
                  <a:pt x="7484732" y="7077469"/>
                </a:cubicBezTo>
                <a:cubicBezTo>
                  <a:pt x="7484732" y="7082847"/>
                  <a:pt x="7484732" y="7085534"/>
                  <a:pt x="7484732" y="7085534"/>
                </a:cubicBezTo>
                <a:lnTo>
                  <a:pt x="7484732" y="7101665"/>
                </a:lnTo>
                <a:cubicBezTo>
                  <a:pt x="7473977" y="7101665"/>
                  <a:pt x="7468601" y="7096287"/>
                  <a:pt x="7468601" y="7085534"/>
                </a:cubicBezTo>
                <a:cubicBezTo>
                  <a:pt x="7468601" y="7085534"/>
                  <a:pt x="7471290" y="7082847"/>
                  <a:pt x="7476664" y="7077469"/>
                </a:cubicBezTo>
                <a:cubicBezTo>
                  <a:pt x="7479355" y="7074780"/>
                  <a:pt x="7481372" y="7073435"/>
                  <a:pt x="7482714" y="7073435"/>
                </a:cubicBezTo>
                <a:close/>
                <a:moveTo>
                  <a:pt x="7436338" y="7053271"/>
                </a:moveTo>
                <a:lnTo>
                  <a:pt x="7452468" y="7069402"/>
                </a:lnTo>
                <a:cubicBezTo>
                  <a:pt x="7452468" y="7080156"/>
                  <a:pt x="7444404" y="7085534"/>
                  <a:pt x="7428273" y="7085534"/>
                </a:cubicBezTo>
                <a:cubicBezTo>
                  <a:pt x="7412142" y="7085534"/>
                  <a:pt x="7404077" y="7080156"/>
                  <a:pt x="7404077" y="7069402"/>
                </a:cubicBezTo>
                <a:close/>
                <a:moveTo>
                  <a:pt x="6855626" y="7053271"/>
                </a:moveTo>
                <a:cubicBezTo>
                  <a:pt x="6855626" y="7053271"/>
                  <a:pt x="6861004" y="7053271"/>
                  <a:pt x="6871758" y="7053271"/>
                </a:cubicBezTo>
                <a:lnTo>
                  <a:pt x="6871758" y="7069402"/>
                </a:lnTo>
                <a:cubicBezTo>
                  <a:pt x="6871758" y="7069402"/>
                  <a:pt x="6866381" y="7064025"/>
                  <a:pt x="6855626" y="7053271"/>
                </a:cubicBezTo>
                <a:close/>
                <a:moveTo>
                  <a:pt x="7113722" y="7037139"/>
                </a:moveTo>
                <a:cubicBezTo>
                  <a:pt x="7124476" y="7037139"/>
                  <a:pt x="7135229" y="7042517"/>
                  <a:pt x="7145982" y="7053271"/>
                </a:cubicBezTo>
                <a:cubicBezTo>
                  <a:pt x="7156736" y="7053271"/>
                  <a:pt x="7167492" y="7053271"/>
                  <a:pt x="7178244" y="7053271"/>
                </a:cubicBezTo>
                <a:cubicBezTo>
                  <a:pt x="7188997" y="7053271"/>
                  <a:pt x="7210506" y="7064025"/>
                  <a:pt x="7242768" y="7085534"/>
                </a:cubicBezTo>
                <a:lnTo>
                  <a:pt x="7307290" y="7117794"/>
                </a:lnTo>
                <a:lnTo>
                  <a:pt x="7323422" y="7117794"/>
                </a:lnTo>
                <a:cubicBezTo>
                  <a:pt x="7334177" y="7128548"/>
                  <a:pt x="7344931" y="7133926"/>
                  <a:pt x="7355686" y="7133926"/>
                </a:cubicBezTo>
                <a:lnTo>
                  <a:pt x="7436338" y="7150056"/>
                </a:lnTo>
                <a:lnTo>
                  <a:pt x="7484732" y="7182319"/>
                </a:lnTo>
                <a:lnTo>
                  <a:pt x="7516992" y="7198448"/>
                </a:lnTo>
                <a:cubicBezTo>
                  <a:pt x="7516992" y="7198448"/>
                  <a:pt x="7506240" y="7198448"/>
                  <a:pt x="7484732" y="7198448"/>
                </a:cubicBezTo>
                <a:cubicBezTo>
                  <a:pt x="7473977" y="7198448"/>
                  <a:pt x="7465914" y="7195761"/>
                  <a:pt x="7460536" y="7190384"/>
                </a:cubicBezTo>
                <a:cubicBezTo>
                  <a:pt x="7455156" y="7185006"/>
                  <a:pt x="7447091" y="7182319"/>
                  <a:pt x="7436338" y="7182319"/>
                </a:cubicBezTo>
                <a:cubicBezTo>
                  <a:pt x="7425586" y="7182319"/>
                  <a:pt x="7412142" y="7176939"/>
                  <a:pt x="7396010" y="7166188"/>
                </a:cubicBezTo>
                <a:cubicBezTo>
                  <a:pt x="7379881" y="7155434"/>
                  <a:pt x="7361060" y="7150056"/>
                  <a:pt x="7339552" y="7150056"/>
                </a:cubicBezTo>
                <a:lnTo>
                  <a:pt x="7323422" y="7150056"/>
                </a:lnTo>
                <a:lnTo>
                  <a:pt x="7242768" y="7117794"/>
                </a:lnTo>
                <a:lnTo>
                  <a:pt x="7226636" y="7117794"/>
                </a:lnTo>
                <a:cubicBezTo>
                  <a:pt x="7237390" y="7107042"/>
                  <a:pt x="7242768" y="7101665"/>
                  <a:pt x="7242768" y="7101665"/>
                </a:cubicBezTo>
                <a:cubicBezTo>
                  <a:pt x="7242768" y="7101665"/>
                  <a:pt x="7237390" y="7101665"/>
                  <a:pt x="7226636" y="7101665"/>
                </a:cubicBezTo>
                <a:lnTo>
                  <a:pt x="7194376" y="7085534"/>
                </a:lnTo>
                <a:cubicBezTo>
                  <a:pt x="7194376" y="7085534"/>
                  <a:pt x="7188997" y="7085534"/>
                  <a:pt x="7178244" y="7085534"/>
                </a:cubicBezTo>
                <a:cubicBezTo>
                  <a:pt x="7135229" y="7085534"/>
                  <a:pt x="7108342" y="7074780"/>
                  <a:pt x="7097590" y="7053271"/>
                </a:cubicBezTo>
                <a:close/>
                <a:moveTo>
                  <a:pt x="7016936" y="7021010"/>
                </a:moveTo>
                <a:lnTo>
                  <a:pt x="7065327" y="7037139"/>
                </a:lnTo>
                <a:lnTo>
                  <a:pt x="7081460" y="7053271"/>
                </a:lnTo>
                <a:lnTo>
                  <a:pt x="7033068" y="7037139"/>
                </a:lnTo>
                <a:close/>
                <a:moveTo>
                  <a:pt x="6871758" y="7021010"/>
                </a:moveTo>
                <a:lnTo>
                  <a:pt x="6904020" y="7021010"/>
                </a:lnTo>
                <a:cubicBezTo>
                  <a:pt x="6914772" y="7021010"/>
                  <a:pt x="6925526" y="7026388"/>
                  <a:pt x="6936281" y="7037139"/>
                </a:cubicBezTo>
                <a:lnTo>
                  <a:pt x="6936281" y="7053271"/>
                </a:lnTo>
                <a:cubicBezTo>
                  <a:pt x="6925526" y="7042517"/>
                  <a:pt x="6914772" y="7037139"/>
                  <a:pt x="6904020" y="7037139"/>
                </a:cubicBezTo>
                <a:close/>
                <a:moveTo>
                  <a:pt x="6756826" y="6994798"/>
                </a:moveTo>
                <a:cubicBezTo>
                  <a:pt x="6760858" y="6993451"/>
                  <a:pt x="6764218" y="6994125"/>
                  <a:pt x="6766906" y="6996814"/>
                </a:cubicBezTo>
                <a:cubicBezTo>
                  <a:pt x="6772283" y="7002192"/>
                  <a:pt x="6769594" y="7004880"/>
                  <a:pt x="6758842" y="7004880"/>
                </a:cubicBezTo>
                <a:lnTo>
                  <a:pt x="6742710" y="7004880"/>
                </a:lnTo>
                <a:cubicBezTo>
                  <a:pt x="6748088" y="6999502"/>
                  <a:pt x="6752792" y="6996142"/>
                  <a:pt x="6756826" y="6994798"/>
                </a:cubicBezTo>
                <a:close/>
                <a:moveTo>
                  <a:pt x="6670122" y="6988747"/>
                </a:moveTo>
                <a:lnTo>
                  <a:pt x="6684236" y="6988747"/>
                </a:lnTo>
                <a:cubicBezTo>
                  <a:pt x="6690958" y="6988747"/>
                  <a:pt x="6694318" y="6988747"/>
                  <a:pt x="6694318" y="6988747"/>
                </a:cubicBezTo>
                <a:lnTo>
                  <a:pt x="6694318" y="7004880"/>
                </a:lnTo>
                <a:close/>
                <a:moveTo>
                  <a:pt x="7258898" y="6972617"/>
                </a:moveTo>
                <a:cubicBezTo>
                  <a:pt x="7269653" y="6972617"/>
                  <a:pt x="7280408" y="6977993"/>
                  <a:pt x="7291160" y="6988747"/>
                </a:cubicBezTo>
                <a:lnTo>
                  <a:pt x="7291160" y="7004880"/>
                </a:lnTo>
                <a:cubicBezTo>
                  <a:pt x="7291160" y="7004880"/>
                  <a:pt x="7280408" y="6999502"/>
                  <a:pt x="7258898" y="6988747"/>
                </a:cubicBezTo>
                <a:close/>
                <a:moveTo>
                  <a:pt x="6839496" y="6972617"/>
                </a:moveTo>
                <a:cubicBezTo>
                  <a:pt x="6839496" y="6972617"/>
                  <a:pt x="6844872" y="6972617"/>
                  <a:pt x="6855626" y="6972617"/>
                </a:cubicBezTo>
                <a:lnTo>
                  <a:pt x="6855626" y="6988747"/>
                </a:lnTo>
                <a:close/>
                <a:moveTo>
                  <a:pt x="6621730" y="6964552"/>
                </a:moveTo>
                <a:cubicBezTo>
                  <a:pt x="6627105" y="6964552"/>
                  <a:pt x="6635172" y="6967242"/>
                  <a:pt x="6645924" y="6972617"/>
                </a:cubicBezTo>
                <a:lnTo>
                  <a:pt x="6670122" y="6988747"/>
                </a:lnTo>
                <a:lnTo>
                  <a:pt x="6653992" y="6988747"/>
                </a:lnTo>
                <a:cubicBezTo>
                  <a:pt x="6627105" y="6988747"/>
                  <a:pt x="6613664" y="6983371"/>
                  <a:pt x="6613664" y="6972617"/>
                </a:cubicBezTo>
                <a:cubicBezTo>
                  <a:pt x="6613664" y="6967242"/>
                  <a:pt x="6616350" y="6964552"/>
                  <a:pt x="6621730" y="6964552"/>
                </a:cubicBezTo>
                <a:close/>
                <a:moveTo>
                  <a:pt x="7275031" y="6940356"/>
                </a:moveTo>
                <a:cubicBezTo>
                  <a:pt x="7285782" y="6940356"/>
                  <a:pt x="7291160" y="6945734"/>
                  <a:pt x="7291160" y="6956485"/>
                </a:cubicBezTo>
                <a:cubicBezTo>
                  <a:pt x="7291160" y="6956485"/>
                  <a:pt x="7285782" y="6956485"/>
                  <a:pt x="7275031" y="6956485"/>
                </a:cubicBezTo>
                <a:close/>
                <a:moveTo>
                  <a:pt x="7008868" y="6940356"/>
                </a:moveTo>
                <a:cubicBezTo>
                  <a:pt x="7014246" y="6940356"/>
                  <a:pt x="7016936" y="6940356"/>
                  <a:pt x="7016936" y="6940356"/>
                </a:cubicBezTo>
                <a:cubicBezTo>
                  <a:pt x="7016936" y="6940356"/>
                  <a:pt x="7016936" y="6945734"/>
                  <a:pt x="7016936" y="6956485"/>
                </a:cubicBezTo>
                <a:cubicBezTo>
                  <a:pt x="7016936" y="6956485"/>
                  <a:pt x="7011559" y="6956485"/>
                  <a:pt x="7000805" y="6956485"/>
                </a:cubicBezTo>
                <a:cubicBezTo>
                  <a:pt x="7000805" y="6945734"/>
                  <a:pt x="7003494" y="6940356"/>
                  <a:pt x="7008868" y="6940356"/>
                </a:cubicBezTo>
                <a:close/>
                <a:moveTo>
                  <a:pt x="6906036" y="6916160"/>
                </a:moveTo>
                <a:cubicBezTo>
                  <a:pt x="6910068" y="6916160"/>
                  <a:pt x="6914772" y="6918847"/>
                  <a:pt x="6920150" y="6924225"/>
                </a:cubicBezTo>
                <a:lnTo>
                  <a:pt x="6936281" y="6940356"/>
                </a:lnTo>
                <a:lnTo>
                  <a:pt x="6952413" y="6956485"/>
                </a:lnTo>
                <a:cubicBezTo>
                  <a:pt x="6941659" y="6956485"/>
                  <a:pt x="6928214" y="6953797"/>
                  <a:pt x="6912085" y="6948421"/>
                </a:cubicBezTo>
                <a:cubicBezTo>
                  <a:pt x="6895954" y="6943043"/>
                  <a:pt x="6890576" y="6934978"/>
                  <a:pt x="6895954" y="6924225"/>
                </a:cubicBezTo>
                <a:cubicBezTo>
                  <a:pt x="6898642" y="6918847"/>
                  <a:pt x="6902002" y="6916160"/>
                  <a:pt x="6906036" y="6916160"/>
                </a:cubicBezTo>
                <a:close/>
                <a:moveTo>
                  <a:pt x="6855626" y="6908093"/>
                </a:moveTo>
                <a:cubicBezTo>
                  <a:pt x="6866381" y="6908093"/>
                  <a:pt x="6871758" y="6913471"/>
                  <a:pt x="6871758" y="6924225"/>
                </a:cubicBezTo>
                <a:cubicBezTo>
                  <a:pt x="6871758" y="6924225"/>
                  <a:pt x="6866381" y="6924225"/>
                  <a:pt x="6855626" y="6924225"/>
                </a:cubicBezTo>
                <a:cubicBezTo>
                  <a:pt x="6844872" y="6924225"/>
                  <a:pt x="6839496" y="6924225"/>
                  <a:pt x="6839496" y="6924225"/>
                </a:cubicBezTo>
                <a:close/>
                <a:moveTo>
                  <a:pt x="6468484" y="6908093"/>
                </a:moveTo>
                <a:lnTo>
                  <a:pt x="6500746" y="6924225"/>
                </a:lnTo>
                <a:lnTo>
                  <a:pt x="6500746" y="6940356"/>
                </a:lnTo>
                <a:cubicBezTo>
                  <a:pt x="6489992" y="6929601"/>
                  <a:pt x="6473863" y="6924225"/>
                  <a:pt x="6452354" y="6924225"/>
                </a:cubicBezTo>
                <a:close/>
                <a:moveTo>
                  <a:pt x="7016936" y="6891962"/>
                </a:moveTo>
                <a:lnTo>
                  <a:pt x="7033068" y="6891962"/>
                </a:lnTo>
                <a:lnTo>
                  <a:pt x="7033068" y="6908093"/>
                </a:lnTo>
                <a:cubicBezTo>
                  <a:pt x="7022314" y="6908093"/>
                  <a:pt x="7016936" y="6902717"/>
                  <a:pt x="7016936" y="6891962"/>
                </a:cubicBezTo>
                <a:close/>
                <a:moveTo>
                  <a:pt x="6629792" y="6891962"/>
                </a:moveTo>
                <a:cubicBezTo>
                  <a:pt x="6629792" y="6891962"/>
                  <a:pt x="6635172" y="6891962"/>
                  <a:pt x="6645924" y="6891962"/>
                </a:cubicBezTo>
                <a:cubicBezTo>
                  <a:pt x="6656678" y="6891962"/>
                  <a:pt x="6662055" y="6894651"/>
                  <a:pt x="6662055" y="6900028"/>
                </a:cubicBezTo>
                <a:cubicBezTo>
                  <a:pt x="6662055" y="6905406"/>
                  <a:pt x="6656678" y="6908093"/>
                  <a:pt x="6645924" y="6908093"/>
                </a:cubicBezTo>
                <a:close/>
                <a:moveTo>
                  <a:pt x="7111704" y="6885912"/>
                </a:moveTo>
                <a:cubicBezTo>
                  <a:pt x="7121114" y="6887260"/>
                  <a:pt x="7135228" y="6891962"/>
                  <a:pt x="7154047" y="6900028"/>
                </a:cubicBezTo>
                <a:cubicBezTo>
                  <a:pt x="7191688" y="6916160"/>
                  <a:pt x="7215884" y="6924225"/>
                  <a:pt x="7226636" y="6924225"/>
                </a:cubicBezTo>
                <a:lnTo>
                  <a:pt x="7178244" y="6924225"/>
                </a:lnTo>
                <a:cubicBezTo>
                  <a:pt x="7178244" y="6924225"/>
                  <a:pt x="7170179" y="6921538"/>
                  <a:pt x="7154047" y="6916160"/>
                </a:cubicBezTo>
                <a:cubicBezTo>
                  <a:pt x="7137918" y="6910780"/>
                  <a:pt x="7129852" y="6908093"/>
                  <a:pt x="7129852" y="6908093"/>
                </a:cubicBezTo>
                <a:lnTo>
                  <a:pt x="7097590" y="6891962"/>
                </a:lnTo>
                <a:cubicBezTo>
                  <a:pt x="7097590" y="6886585"/>
                  <a:pt x="7102296" y="6884569"/>
                  <a:pt x="7111704" y="6885912"/>
                </a:cubicBezTo>
                <a:close/>
                <a:moveTo>
                  <a:pt x="6762874" y="6865748"/>
                </a:moveTo>
                <a:cubicBezTo>
                  <a:pt x="6765562" y="6864405"/>
                  <a:pt x="6769596" y="6865079"/>
                  <a:pt x="6774972" y="6867767"/>
                </a:cubicBezTo>
                <a:cubicBezTo>
                  <a:pt x="6785726" y="6873143"/>
                  <a:pt x="6796480" y="6875830"/>
                  <a:pt x="6807234" y="6875830"/>
                </a:cubicBezTo>
                <a:cubicBezTo>
                  <a:pt x="6817988" y="6875830"/>
                  <a:pt x="6817988" y="6881210"/>
                  <a:pt x="6807234" y="6891962"/>
                </a:cubicBezTo>
                <a:cubicBezTo>
                  <a:pt x="6817988" y="6891962"/>
                  <a:pt x="6823364" y="6897339"/>
                  <a:pt x="6823364" y="6908093"/>
                </a:cubicBezTo>
                <a:cubicBezTo>
                  <a:pt x="6801856" y="6908093"/>
                  <a:pt x="6785726" y="6908093"/>
                  <a:pt x="6774972" y="6908093"/>
                </a:cubicBezTo>
                <a:lnTo>
                  <a:pt x="6758842" y="6875830"/>
                </a:lnTo>
                <a:cubicBezTo>
                  <a:pt x="6758842" y="6870455"/>
                  <a:pt x="6760186" y="6867094"/>
                  <a:pt x="6762874" y="6865748"/>
                </a:cubicBezTo>
                <a:close/>
                <a:moveTo>
                  <a:pt x="6968542" y="6859701"/>
                </a:moveTo>
                <a:cubicBezTo>
                  <a:pt x="6990052" y="6870455"/>
                  <a:pt x="7000805" y="6875830"/>
                  <a:pt x="7000805" y="6875830"/>
                </a:cubicBezTo>
                <a:lnTo>
                  <a:pt x="6984672" y="6875830"/>
                </a:lnTo>
                <a:lnTo>
                  <a:pt x="6968542" y="6875830"/>
                </a:lnTo>
                <a:close/>
                <a:moveTo>
                  <a:pt x="6565272" y="6859701"/>
                </a:moveTo>
                <a:cubicBezTo>
                  <a:pt x="6565272" y="6859701"/>
                  <a:pt x="6567959" y="6862389"/>
                  <a:pt x="6573337" y="6867767"/>
                </a:cubicBezTo>
                <a:cubicBezTo>
                  <a:pt x="6578713" y="6873143"/>
                  <a:pt x="6581400" y="6875830"/>
                  <a:pt x="6581400" y="6875830"/>
                </a:cubicBezTo>
                <a:cubicBezTo>
                  <a:pt x="6581400" y="6886585"/>
                  <a:pt x="6581400" y="6891962"/>
                  <a:pt x="6581400" y="6891962"/>
                </a:cubicBezTo>
                <a:lnTo>
                  <a:pt x="6565272" y="6875830"/>
                </a:lnTo>
                <a:cubicBezTo>
                  <a:pt x="6565272" y="6865079"/>
                  <a:pt x="6565272" y="6859701"/>
                  <a:pt x="6565272" y="6859701"/>
                </a:cubicBezTo>
                <a:close/>
                <a:moveTo>
                  <a:pt x="6339438" y="6859701"/>
                </a:moveTo>
                <a:lnTo>
                  <a:pt x="6355571" y="6875830"/>
                </a:lnTo>
                <a:lnTo>
                  <a:pt x="6355571" y="6891962"/>
                </a:lnTo>
                <a:cubicBezTo>
                  <a:pt x="6355571" y="6881210"/>
                  <a:pt x="6350192" y="6875830"/>
                  <a:pt x="6339438" y="6875830"/>
                </a:cubicBezTo>
                <a:close/>
                <a:moveTo>
                  <a:pt x="6258783" y="6843571"/>
                </a:moveTo>
                <a:cubicBezTo>
                  <a:pt x="6258783" y="6843571"/>
                  <a:pt x="6264160" y="6848947"/>
                  <a:pt x="6274915" y="6859701"/>
                </a:cubicBezTo>
                <a:lnTo>
                  <a:pt x="6258783" y="6859701"/>
                </a:lnTo>
                <a:close/>
                <a:moveTo>
                  <a:pt x="6226523" y="6827439"/>
                </a:moveTo>
                <a:cubicBezTo>
                  <a:pt x="6226523" y="6827439"/>
                  <a:pt x="6231900" y="6827439"/>
                  <a:pt x="6242654" y="6827439"/>
                </a:cubicBezTo>
                <a:lnTo>
                  <a:pt x="6226523" y="6843571"/>
                </a:lnTo>
                <a:close/>
                <a:moveTo>
                  <a:pt x="6904020" y="6811308"/>
                </a:moveTo>
                <a:cubicBezTo>
                  <a:pt x="6904020" y="6811308"/>
                  <a:pt x="6930903" y="6819373"/>
                  <a:pt x="6984672" y="6835505"/>
                </a:cubicBezTo>
                <a:cubicBezTo>
                  <a:pt x="7038442" y="6851634"/>
                  <a:pt x="7070705" y="6865079"/>
                  <a:pt x="7081460" y="6875830"/>
                </a:cubicBezTo>
                <a:lnTo>
                  <a:pt x="7033068" y="6875830"/>
                </a:lnTo>
                <a:lnTo>
                  <a:pt x="7000805" y="6859701"/>
                </a:lnTo>
                <a:close/>
                <a:moveTo>
                  <a:pt x="6629792" y="6811308"/>
                </a:moveTo>
                <a:cubicBezTo>
                  <a:pt x="6629792" y="6811308"/>
                  <a:pt x="6637859" y="6813997"/>
                  <a:pt x="6653992" y="6819373"/>
                </a:cubicBezTo>
                <a:cubicBezTo>
                  <a:pt x="6670122" y="6824751"/>
                  <a:pt x="6678187" y="6827439"/>
                  <a:pt x="6678187" y="6827439"/>
                </a:cubicBezTo>
                <a:lnTo>
                  <a:pt x="6678187" y="6843571"/>
                </a:lnTo>
                <a:cubicBezTo>
                  <a:pt x="6667433" y="6843571"/>
                  <a:pt x="6656678" y="6838193"/>
                  <a:pt x="6645924" y="6827439"/>
                </a:cubicBezTo>
                <a:cubicBezTo>
                  <a:pt x="6645924" y="6827439"/>
                  <a:pt x="6643237" y="6824751"/>
                  <a:pt x="6637859" y="6819373"/>
                </a:cubicBezTo>
                <a:cubicBezTo>
                  <a:pt x="6632481" y="6813997"/>
                  <a:pt x="6629792" y="6811308"/>
                  <a:pt x="6629792" y="6811308"/>
                </a:cubicBezTo>
                <a:close/>
                <a:moveTo>
                  <a:pt x="6081345" y="6795176"/>
                </a:moveTo>
                <a:cubicBezTo>
                  <a:pt x="6092096" y="6795176"/>
                  <a:pt x="6097474" y="6797865"/>
                  <a:pt x="6097474" y="6803243"/>
                </a:cubicBezTo>
                <a:cubicBezTo>
                  <a:pt x="6097474" y="6808621"/>
                  <a:pt x="6097474" y="6811308"/>
                  <a:pt x="6097474" y="6811308"/>
                </a:cubicBezTo>
                <a:cubicBezTo>
                  <a:pt x="6086720" y="6811308"/>
                  <a:pt x="6081345" y="6811308"/>
                  <a:pt x="6081345" y="6811308"/>
                </a:cubicBezTo>
                <a:cubicBezTo>
                  <a:pt x="6081345" y="6811308"/>
                  <a:pt x="6081345" y="6805930"/>
                  <a:pt x="6081345" y="6795176"/>
                </a:cubicBezTo>
                <a:close/>
                <a:moveTo>
                  <a:pt x="6016820" y="6779047"/>
                </a:moveTo>
                <a:cubicBezTo>
                  <a:pt x="6016820" y="6779047"/>
                  <a:pt x="6019508" y="6779047"/>
                  <a:pt x="6024886" y="6779047"/>
                </a:cubicBezTo>
                <a:cubicBezTo>
                  <a:pt x="6030262" y="6779047"/>
                  <a:pt x="6032952" y="6784425"/>
                  <a:pt x="6032952" y="6795176"/>
                </a:cubicBezTo>
                <a:lnTo>
                  <a:pt x="6000690" y="6795176"/>
                </a:lnTo>
                <a:cubicBezTo>
                  <a:pt x="5989936" y="6784425"/>
                  <a:pt x="5995312" y="6779047"/>
                  <a:pt x="6016820" y="6779047"/>
                </a:cubicBezTo>
                <a:close/>
                <a:moveTo>
                  <a:pt x="6549140" y="6762916"/>
                </a:moveTo>
                <a:cubicBezTo>
                  <a:pt x="6559892" y="6762916"/>
                  <a:pt x="6565272" y="6768293"/>
                  <a:pt x="6565272" y="6779047"/>
                </a:cubicBezTo>
                <a:cubicBezTo>
                  <a:pt x="6565272" y="6789801"/>
                  <a:pt x="6562582" y="6795176"/>
                  <a:pt x="6557204" y="6795176"/>
                </a:cubicBezTo>
                <a:cubicBezTo>
                  <a:pt x="6551827" y="6795176"/>
                  <a:pt x="6549140" y="6789801"/>
                  <a:pt x="6549140" y="6779047"/>
                </a:cubicBezTo>
                <a:close/>
                <a:moveTo>
                  <a:pt x="15082377" y="6730655"/>
                </a:moveTo>
                <a:lnTo>
                  <a:pt x="15114637" y="6746784"/>
                </a:lnTo>
                <a:lnTo>
                  <a:pt x="15098513" y="6730655"/>
                </a:lnTo>
                <a:close/>
                <a:moveTo>
                  <a:pt x="6420092" y="6730655"/>
                </a:moveTo>
                <a:cubicBezTo>
                  <a:pt x="6473863" y="6730655"/>
                  <a:pt x="6500746" y="6746784"/>
                  <a:pt x="6500746" y="6779047"/>
                </a:cubicBezTo>
                <a:cubicBezTo>
                  <a:pt x="6489992" y="6779047"/>
                  <a:pt x="6468484" y="6773669"/>
                  <a:pt x="6436224" y="6762916"/>
                </a:cubicBezTo>
                <a:close/>
                <a:moveTo>
                  <a:pt x="6323308" y="6714521"/>
                </a:moveTo>
                <a:lnTo>
                  <a:pt x="6339438" y="6714521"/>
                </a:lnTo>
                <a:cubicBezTo>
                  <a:pt x="6350192" y="6714521"/>
                  <a:pt x="6355571" y="6719901"/>
                  <a:pt x="6355571" y="6730655"/>
                </a:cubicBezTo>
                <a:cubicBezTo>
                  <a:pt x="6334060" y="6730655"/>
                  <a:pt x="6323308" y="6730655"/>
                  <a:pt x="6323308" y="6730655"/>
                </a:cubicBezTo>
                <a:cubicBezTo>
                  <a:pt x="6334060" y="6730655"/>
                  <a:pt x="6334060" y="6725276"/>
                  <a:pt x="6323308" y="6714521"/>
                </a:cubicBezTo>
                <a:close/>
                <a:moveTo>
                  <a:pt x="6500746" y="6698392"/>
                </a:moveTo>
                <a:cubicBezTo>
                  <a:pt x="6500746" y="6698392"/>
                  <a:pt x="6516878" y="6703770"/>
                  <a:pt x="6549140" y="6714521"/>
                </a:cubicBezTo>
                <a:cubicBezTo>
                  <a:pt x="6581400" y="6725276"/>
                  <a:pt x="6597532" y="6730655"/>
                  <a:pt x="6597532" y="6730655"/>
                </a:cubicBezTo>
                <a:lnTo>
                  <a:pt x="6565272" y="6730655"/>
                </a:lnTo>
                <a:cubicBezTo>
                  <a:pt x="6565272" y="6719901"/>
                  <a:pt x="6559892" y="6719901"/>
                  <a:pt x="6549140" y="6730655"/>
                </a:cubicBezTo>
                <a:cubicBezTo>
                  <a:pt x="6549140" y="6730655"/>
                  <a:pt x="6543763" y="6730655"/>
                  <a:pt x="6533009" y="6730655"/>
                </a:cubicBezTo>
                <a:lnTo>
                  <a:pt x="6516878" y="6714521"/>
                </a:lnTo>
                <a:close/>
                <a:moveTo>
                  <a:pt x="6645924" y="6666130"/>
                </a:moveTo>
                <a:cubicBezTo>
                  <a:pt x="6656678" y="6666130"/>
                  <a:pt x="6662055" y="6671508"/>
                  <a:pt x="6662055" y="6682260"/>
                </a:cubicBezTo>
                <a:cubicBezTo>
                  <a:pt x="6662055" y="6693015"/>
                  <a:pt x="6656678" y="6698392"/>
                  <a:pt x="6645924" y="6698392"/>
                </a:cubicBezTo>
                <a:cubicBezTo>
                  <a:pt x="6635172" y="6698392"/>
                  <a:pt x="6629792" y="6693015"/>
                  <a:pt x="6629792" y="6682260"/>
                </a:cubicBezTo>
                <a:cubicBezTo>
                  <a:pt x="6629792" y="6682260"/>
                  <a:pt x="6632481" y="6679571"/>
                  <a:pt x="6637859" y="6674197"/>
                </a:cubicBezTo>
                <a:cubicBezTo>
                  <a:pt x="6643237" y="6668819"/>
                  <a:pt x="6645924" y="6666130"/>
                  <a:pt x="6645924" y="6666130"/>
                </a:cubicBezTo>
                <a:close/>
                <a:moveTo>
                  <a:pt x="6403961" y="6666130"/>
                </a:moveTo>
                <a:cubicBezTo>
                  <a:pt x="6403961" y="6666130"/>
                  <a:pt x="6409339" y="6666130"/>
                  <a:pt x="6420092" y="6666130"/>
                </a:cubicBezTo>
                <a:cubicBezTo>
                  <a:pt x="6430846" y="6666130"/>
                  <a:pt x="6441600" y="6671508"/>
                  <a:pt x="6452354" y="6682260"/>
                </a:cubicBezTo>
                <a:cubicBezTo>
                  <a:pt x="6441600" y="6682260"/>
                  <a:pt x="6430846" y="6682260"/>
                  <a:pt x="6420092" y="6682260"/>
                </a:cubicBezTo>
                <a:cubicBezTo>
                  <a:pt x="6409339" y="6671508"/>
                  <a:pt x="6403961" y="6666130"/>
                  <a:pt x="6403961" y="6666130"/>
                </a:cubicBezTo>
                <a:close/>
                <a:moveTo>
                  <a:pt x="5565156" y="6666130"/>
                </a:moveTo>
                <a:cubicBezTo>
                  <a:pt x="5575908" y="6666130"/>
                  <a:pt x="5586664" y="6671508"/>
                  <a:pt x="5597416" y="6682260"/>
                </a:cubicBezTo>
                <a:cubicBezTo>
                  <a:pt x="5586664" y="6693015"/>
                  <a:pt x="5581286" y="6698392"/>
                  <a:pt x="5581286" y="6698392"/>
                </a:cubicBezTo>
                <a:cubicBezTo>
                  <a:pt x="5570532" y="6698392"/>
                  <a:pt x="5565156" y="6693015"/>
                  <a:pt x="5565156" y="6682260"/>
                </a:cubicBezTo>
                <a:cubicBezTo>
                  <a:pt x="5565156" y="6682260"/>
                  <a:pt x="5565156" y="6676884"/>
                  <a:pt x="5565156" y="6666130"/>
                </a:cubicBezTo>
                <a:close/>
                <a:moveTo>
                  <a:pt x="6339438" y="6650001"/>
                </a:moveTo>
                <a:cubicBezTo>
                  <a:pt x="6350192" y="6650001"/>
                  <a:pt x="6360946" y="6655375"/>
                  <a:pt x="6371702" y="6666130"/>
                </a:cubicBezTo>
                <a:lnTo>
                  <a:pt x="6355571" y="6666130"/>
                </a:lnTo>
                <a:close/>
                <a:moveTo>
                  <a:pt x="6307178" y="6633869"/>
                </a:moveTo>
                <a:lnTo>
                  <a:pt x="6323308" y="6633869"/>
                </a:lnTo>
                <a:lnTo>
                  <a:pt x="6307178" y="6650001"/>
                </a:lnTo>
                <a:close/>
                <a:moveTo>
                  <a:pt x="6194259" y="6633869"/>
                </a:moveTo>
                <a:cubicBezTo>
                  <a:pt x="6215770" y="6633869"/>
                  <a:pt x="6231900" y="6633869"/>
                  <a:pt x="6242654" y="6633869"/>
                </a:cubicBezTo>
                <a:cubicBezTo>
                  <a:pt x="6242654" y="6633869"/>
                  <a:pt x="6245343" y="6636556"/>
                  <a:pt x="6250718" y="6641934"/>
                </a:cubicBezTo>
                <a:cubicBezTo>
                  <a:pt x="6256096" y="6647312"/>
                  <a:pt x="6261472" y="6652688"/>
                  <a:pt x="6266850" y="6658064"/>
                </a:cubicBezTo>
                <a:cubicBezTo>
                  <a:pt x="6272224" y="6663442"/>
                  <a:pt x="6274915" y="6666130"/>
                  <a:pt x="6274915" y="6666130"/>
                </a:cubicBezTo>
                <a:cubicBezTo>
                  <a:pt x="6274915" y="6666130"/>
                  <a:pt x="6280292" y="6666130"/>
                  <a:pt x="6291046" y="6666130"/>
                </a:cubicBezTo>
                <a:cubicBezTo>
                  <a:pt x="6301800" y="6666130"/>
                  <a:pt x="6301800" y="6676884"/>
                  <a:pt x="6291046" y="6698392"/>
                </a:cubicBezTo>
                <a:lnTo>
                  <a:pt x="6274915" y="6698392"/>
                </a:lnTo>
                <a:cubicBezTo>
                  <a:pt x="6274915" y="6698392"/>
                  <a:pt x="6258783" y="6693015"/>
                  <a:pt x="6226523" y="6682260"/>
                </a:cubicBezTo>
                <a:cubicBezTo>
                  <a:pt x="6151245" y="6650001"/>
                  <a:pt x="6140491" y="6633869"/>
                  <a:pt x="6194259" y="6633869"/>
                </a:cubicBezTo>
                <a:close/>
                <a:moveTo>
                  <a:pt x="6468484" y="6617738"/>
                </a:moveTo>
                <a:cubicBezTo>
                  <a:pt x="6479238" y="6617738"/>
                  <a:pt x="6489992" y="6623116"/>
                  <a:pt x="6500746" y="6633869"/>
                </a:cubicBezTo>
                <a:lnTo>
                  <a:pt x="6500746" y="6650001"/>
                </a:lnTo>
                <a:cubicBezTo>
                  <a:pt x="6500746" y="6650001"/>
                  <a:pt x="6495372" y="6644621"/>
                  <a:pt x="6484616" y="6633869"/>
                </a:cubicBezTo>
                <a:close/>
                <a:moveTo>
                  <a:pt x="5823250" y="6601606"/>
                </a:moveTo>
                <a:cubicBezTo>
                  <a:pt x="5823250" y="6601606"/>
                  <a:pt x="5828628" y="6601606"/>
                  <a:pt x="5839383" y="6601606"/>
                </a:cubicBezTo>
                <a:lnTo>
                  <a:pt x="5823250" y="6617738"/>
                </a:lnTo>
                <a:close/>
                <a:moveTo>
                  <a:pt x="5754692" y="6593542"/>
                </a:moveTo>
                <a:cubicBezTo>
                  <a:pt x="5757381" y="6593542"/>
                  <a:pt x="5758727" y="6596230"/>
                  <a:pt x="5758727" y="6601606"/>
                </a:cubicBezTo>
                <a:lnTo>
                  <a:pt x="5742595" y="6601606"/>
                </a:lnTo>
                <a:cubicBezTo>
                  <a:pt x="5747972" y="6596230"/>
                  <a:pt x="5752006" y="6593542"/>
                  <a:pt x="5754692" y="6593542"/>
                </a:cubicBezTo>
                <a:close/>
                <a:moveTo>
                  <a:pt x="6174096" y="6591525"/>
                </a:moveTo>
                <a:cubicBezTo>
                  <a:pt x="6176786" y="6592870"/>
                  <a:pt x="6178128" y="6596230"/>
                  <a:pt x="6178128" y="6601606"/>
                </a:cubicBezTo>
                <a:cubicBezTo>
                  <a:pt x="6188882" y="6623116"/>
                  <a:pt x="6183506" y="6628492"/>
                  <a:pt x="6162000" y="6617738"/>
                </a:cubicBezTo>
                <a:cubicBezTo>
                  <a:pt x="6151245" y="6617738"/>
                  <a:pt x="6140491" y="6612360"/>
                  <a:pt x="6129736" y="6601606"/>
                </a:cubicBezTo>
                <a:cubicBezTo>
                  <a:pt x="6140491" y="6601606"/>
                  <a:pt x="6151245" y="6598917"/>
                  <a:pt x="6162000" y="6593542"/>
                </a:cubicBezTo>
                <a:cubicBezTo>
                  <a:pt x="6167374" y="6590853"/>
                  <a:pt x="6171406" y="6590179"/>
                  <a:pt x="6174096" y="6591525"/>
                </a:cubicBezTo>
                <a:close/>
                <a:moveTo>
                  <a:pt x="6097474" y="6585475"/>
                </a:moveTo>
                <a:cubicBezTo>
                  <a:pt x="6108228" y="6585475"/>
                  <a:pt x="6116292" y="6585475"/>
                  <a:pt x="6121670" y="6585475"/>
                </a:cubicBezTo>
                <a:cubicBezTo>
                  <a:pt x="6127050" y="6585475"/>
                  <a:pt x="6129736" y="6590853"/>
                  <a:pt x="6129736" y="6601606"/>
                </a:cubicBezTo>
                <a:close/>
                <a:moveTo>
                  <a:pt x="6309193" y="6559264"/>
                </a:moveTo>
                <a:cubicBezTo>
                  <a:pt x="6313224" y="6560607"/>
                  <a:pt x="6317929" y="6563967"/>
                  <a:pt x="6323308" y="6569346"/>
                </a:cubicBezTo>
                <a:lnTo>
                  <a:pt x="6307178" y="6569346"/>
                </a:lnTo>
                <a:cubicBezTo>
                  <a:pt x="6296424" y="6569346"/>
                  <a:pt x="6293733" y="6566657"/>
                  <a:pt x="6299111" y="6561279"/>
                </a:cubicBezTo>
                <a:cubicBezTo>
                  <a:pt x="6301800" y="6558592"/>
                  <a:pt x="6305160" y="6557917"/>
                  <a:pt x="6309193" y="6559264"/>
                </a:cubicBezTo>
                <a:close/>
                <a:moveTo>
                  <a:pt x="6162000" y="6537084"/>
                </a:moveTo>
                <a:lnTo>
                  <a:pt x="6210391" y="6553214"/>
                </a:lnTo>
                <a:lnTo>
                  <a:pt x="6178128" y="6569346"/>
                </a:lnTo>
                <a:close/>
                <a:moveTo>
                  <a:pt x="5920036" y="6520951"/>
                </a:moveTo>
                <a:lnTo>
                  <a:pt x="5984558" y="6520951"/>
                </a:lnTo>
                <a:cubicBezTo>
                  <a:pt x="6016820" y="6542460"/>
                  <a:pt x="6035638" y="6550525"/>
                  <a:pt x="6041017" y="6545149"/>
                </a:cubicBezTo>
                <a:cubicBezTo>
                  <a:pt x="6046395" y="6539771"/>
                  <a:pt x="6054458" y="6542460"/>
                  <a:pt x="6065213" y="6553214"/>
                </a:cubicBezTo>
                <a:cubicBezTo>
                  <a:pt x="6065213" y="6585475"/>
                  <a:pt x="6059836" y="6601606"/>
                  <a:pt x="6049082" y="6601606"/>
                </a:cubicBezTo>
                <a:cubicBezTo>
                  <a:pt x="6038328" y="6601606"/>
                  <a:pt x="6022198" y="6596230"/>
                  <a:pt x="6000690" y="6585475"/>
                </a:cubicBezTo>
                <a:cubicBezTo>
                  <a:pt x="5989936" y="6585475"/>
                  <a:pt x="5981870" y="6582788"/>
                  <a:pt x="5976492" y="6577410"/>
                </a:cubicBezTo>
                <a:cubicBezTo>
                  <a:pt x="5971115" y="6572034"/>
                  <a:pt x="5968428" y="6569346"/>
                  <a:pt x="5968428" y="6569346"/>
                </a:cubicBezTo>
                <a:cubicBezTo>
                  <a:pt x="5968428" y="6569346"/>
                  <a:pt x="5963050" y="6569346"/>
                  <a:pt x="5952296" y="6569346"/>
                </a:cubicBezTo>
                <a:lnTo>
                  <a:pt x="5920036" y="6553214"/>
                </a:lnTo>
                <a:lnTo>
                  <a:pt x="5903904" y="6537084"/>
                </a:lnTo>
                <a:cubicBezTo>
                  <a:pt x="5914658" y="6537084"/>
                  <a:pt x="5920036" y="6531706"/>
                  <a:pt x="5920036" y="6520951"/>
                </a:cubicBezTo>
                <a:close/>
                <a:moveTo>
                  <a:pt x="6129736" y="6504821"/>
                </a:moveTo>
                <a:cubicBezTo>
                  <a:pt x="6129736" y="6504821"/>
                  <a:pt x="6135114" y="6504821"/>
                  <a:pt x="6145868" y="6504821"/>
                </a:cubicBezTo>
                <a:lnTo>
                  <a:pt x="6145868" y="6520951"/>
                </a:lnTo>
                <a:cubicBezTo>
                  <a:pt x="6135114" y="6520951"/>
                  <a:pt x="6129736" y="6515575"/>
                  <a:pt x="6129736" y="6504821"/>
                </a:cubicBezTo>
                <a:close/>
                <a:moveTo>
                  <a:pt x="5855510" y="6488692"/>
                </a:moveTo>
                <a:lnTo>
                  <a:pt x="5871642" y="6504821"/>
                </a:lnTo>
                <a:lnTo>
                  <a:pt x="5871642" y="6520951"/>
                </a:lnTo>
                <a:cubicBezTo>
                  <a:pt x="5882396" y="6520951"/>
                  <a:pt x="5887774" y="6526329"/>
                  <a:pt x="5887774" y="6537084"/>
                </a:cubicBezTo>
                <a:lnTo>
                  <a:pt x="5871642" y="6537084"/>
                </a:lnTo>
                <a:lnTo>
                  <a:pt x="5823250" y="6520951"/>
                </a:lnTo>
                <a:cubicBezTo>
                  <a:pt x="5812496" y="6520951"/>
                  <a:pt x="5807119" y="6518264"/>
                  <a:pt x="5807119" y="6512888"/>
                </a:cubicBezTo>
                <a:cubicBezTo>
                  <a:pt x="5807119" y="6507510"/>
                  <a:pt x="5812496" y="6504821"/>
                  <a:pt x="5823250" y="6504821"/>
                </a:cubicBezTo>
                <a:cubicBezTo>
                  <a:pt x="5834004" y="6494067"/>
                  <a:pt x="5844758" y="6488692"/>
                  <a:pt x="5855510" y="6488692"/>
                </a:cubicBezTo>
                <a:close/>
                <a:moveTo>
                  <a:pt x="5760742" y="6478610"/>
                </a:moveTo>
                <a:cubicBezTo>
                  <a:pt x="5762087" y="6477264"/>
                  <a:pt x="5764104" y="6477938"/>
                  <a:pt x="5766792" y="6480625"/>
                </a:cubicBezTo>
                <a:cubicBezTo>
                  <a:pt x="5772169" y="6486003"/>
                  <a:pt x="5774858" y="6488692"/>
                  <a:pt x="5774858" y="6488692"/>
                </a:cubicBezTo>
                <a:cubicBezTo>
                  <a:pt x="5774858" y="6488692"/>
                  <a:pt x="5769478" y="6488692"/>
                  <a:pt x="5758727" y="6488692"/>
                </a:cubicBezTo>
                <a:cubicBezTo>
                  <a:pt x="5758727" y="6483315"/>
                  <a:pt x="5759400" y="6479953"/>
                  <a:pt x="5760742" y="6478610"/>
                </a:cubicBezTo>
                <a:close/>
                <a:moveTo>
                  <a:pt x="6049082" y="6472560"/>
                </a:moveTo>
                <a:lnTo>
                  <a:pt x="6097474" y="6488692"/>
                </a:lnTo>
                <a:cubicBezTo>
                  <a:pt x="6097474" y="6488692"/>
                  <a:pt x="6092096" y="6488692"/>
                  <a:pt x="6081345" y="6488692"/>
                </a:cubicBezTo>
                <a:cubicBezTo>
                  <a:pt x="6070590" y="6488692"/>
                  <a:pt x="6059836" y="6488692"/>
                  <a:pt x="6049082" y="6488692"/>
                </a:cubicBezTo>
                <a:close/>
                <a:moveTo>
                  <a:pt x="5774858" y="6472560"/>
                </a:moveTo>
                <a:cubicBezTo>
                  <a:pt x="5774858" y="6472560"/>
                  <a:pt x="5780236" y="6472560"/>
                  <a:pt x="5790987" y="6472560"/>
                </a:cubicBezTo>
                <a:lnTo>
                  <a:pt x="5807119" y="6488692"/>
                </a:lnTo>
                <a:close/>
                <a:moveTo>
                  <a:pt x="5661940" y="6472560"/>
                </a:moveTo>
                <a:cubicBezTo>
                  <a:pt x="5661940" y="6472560"/>
                  <a:pt x="5664630" y="6475247"/>
                  <a:pt x="5670006" y="6480625"/>
                </a:cubicBezTo>
                <a:cubicBezTo>
                  <a:pt x="5675382" y="6486003"/>
                  <a:pt x="5678070" y="6488692"/>
                  <a:pt x="5678070" y="6488692"/>
                </a:cubicBezTo>
                <a:cubicBezTo>
                  <a:pt x="5667318" y="6488692"/>
                  <a:pt x="5661940" y="6488692"/>
                  <a:pt x="5661940" y="6488692"/>
                </a:cubicBezTo>
                <a:cubicBezTo>
                  <a:pt x="5661940" y="6488692"/>
                  <a:pt x="5656563" y="6488692"/>
                  <a:pt x="5645810" y="6488692"/>
                </a:cubicBezTo>
                <a:cubicBezTo>
                  <a:pt x="5645810" y="6477938"/>
                  <a:pt x="5651186" y="6472560"/>
                  <a:pt x="5661940" y="6472560"/>
                </a:cubicBezTo>
                <a:close/>
                <a:moveTo>
                  <a:pt x="5903904" y="6408037"/>
                </a:moveTo>
                <a:cubicBezTo>
                  <a:pt x="5914658" y="6408037"/>
                  <a:pt x="5922724" y="6410725"/>
                  <a:pt x="5928102" y="6416101"/>
                </a:cubicBezTo>
                <a:cubicBezTo>
                  <a:pt x="5933478" y="6421479"/>
                  <a:pt x="5941543" y="6424166"/>
                  <a:pt x="5952296" y="6424166"/>
                </a:cubicBezTo>
                <a:lnTo>
                  <a:pt x="5920036" y="6424166"/>
                </a:lnTo>
                <a:close/>
                <a:moveTo>
                  <a:pt x="5323192" y="6408037"/>
                </a:moveTo>
                <a:lnTo>
                  <a:pt x="5339323" y="6408037"/>
                </a:lnTo>
                <a:lnTo>
                  <a:pt x="5323192" y="6424166"/>
                </a:lnTo>
                <a:close/>
                <a:moveTo>
                  <a:pt x="5778888" y="6370733"/>
                </a:moveTo>
                <a:cubicBezTo>
                  <a:pt x="5786955" y="6368716"/>
                  <a:pt x="5807119" y="6375775"/>
                  <a:pt x="5839383" y="6391905"/>
                </a:cubicBezTo>
                <a:lnTo>
                  <a:pt x="5887774" y="6408037"/>
                </a:lnTo>
                <a:lnTo>
                  <a:pt x="5855510" y="6408037"/>
                </a:lnTo>
                <a:cubicBezTo>
                  <a:pt x="5834004" y="6408037"/>
                  <a:pt x="5817872" y="6408037"/>
                  <a:pt x="5807119" y="6408037"/>
                </a:cubicBezTo>
                <a:cubicBezTo>
                  <a:pt x="5807119" y="6397283"/>
                  <a:pt x="5796364" y="6391905"/>
                  <a:pt x="5774858" y="6391905"/>
                </a:cubicBezTo>
                <a:lnTo>
                  <a:pt x="5774858" y="6375775"/>
                </a:lnTo>
                <a:cubicBezTo>
                  <a:pt x="5774858" y="6373087"/>
                  <a:pt x="5776200" y="6371405"/>
                  <a:pt x="5778888" y="6370733"/>
                </a:cubicBezTo>
                <a:close/>
                <a:moveTo>
                  <a:pt x="5718399" y="6333430"/>
                </a:moveTo>
                <a:cubicBezTo>
                  <a:pt x="5723774" y="6334774"/>
                  <a:pt x="5731841" y="6338137"/>
                  <a:pt x="5742595" y="6343512"/>
                </a:cubicBezTo>
                <a:lnTo>
                  <a:pt x="5726464" y="6359643"/>
                </a:lnTo>
                <a:cubicBezTo>
                  <a:pt x="5715710" y="6348890"/>
                  <a:pt x="5710332" y="6340825"/>
                  <a:pt x="5710332" y="6335447"/>
                </a:cubicBezTo>
                <a:cubicBezTo>
                  <a:pt x="5710332" y="6332758"/>
                  <a:pt x="5713023" y="6332087"/>
                  <a:pt x="5718399" y="6333430"/>
                </a:cubicBezTo>
                <a:close/>
                <a:moveTo>
                  <a:pt x="5032836" y="6311251"/>
                </a:moveTo>
                <a:cubicBezTo>
                  <a:pt x="5043591" y="6311251"/>
                  <a:pt x="5059723" y="6313938"/>
                  <a:pt x="5081231" y="6319316"/>
                </a:cubicBezTo>
                <a:cubicBezTo>
                  <a:pt x="5102739" y="6324692"/>
                  <a:pt x="5118870" y="6332758"/>
                  <a:pt x="5129624" y="6343512"/>
                </a:cubicBezTo>
                <a:lnTo>
                  <a:pt x="5065098" y="6327383"/>
                </a:lnTo>
                <a:close/>
                <a:moveTo>
                  <a:pt x="4976381" y="6287055"/>
                </a:moveTo>
                <a:lnTo>
                  <a:pt x="5000574" y="6295120"/>
                </a:lnTo>
                <a:cubicBezTo>
                  <a:pt x="5000574" y="6295120"/>
                  <a:pt x="4997887" y="6295120"/>
                  <a:pt x="4992511" y="6295120"/>
                </a:cubicBezTo>
                <a:cubicBezTo>
                  <a:pt x="4989823" y="6295120"/>
                  <a:pt x="4987135" y="6294448"/>
                  <a:pt x="4984443" y="6293105"/>
                </a:cubicBezTo>
                <a:close/>
                <a:moveTo>
                  <a:pt x="4957021" y="6280600"/>
                </a:moveTo>
                <a:lnTo>
                  <a:pt x="4962264" y="6281005"/>
                </a:lnTo>
                <a:cubicBezTo>
                  <a:pt x="4968987" y="6282351"/>
                  <a:pt x="4973691" y="6284366"/>
                  <a:pt x="4976381" y="6287055"/>
                </a:cubicBezTo>
                <a:close/>
                <a:moveTo>
                  <a:pt x="5565156" y="6278988"/>
                </a:moveTo>
                <a:lnTo>
                  <a:pt x="5581286" y="6278988"/>
                </a:lnTo>
                <a:cubicBezTo>
                  <a:pt x="5592040" y="6289742"/>
                  <a:pt x="5600104" y="6297808"/>
                  <a:pt x="5605482" y="6303184"/>
                </a:cubicBezTo>
                <a:cubicBezTo>
                  <a:pt x="5610860" y="6308562"/>
                  <a:pt x="5613549" y="6311251"/>
                  <a:pt x="5613549" y="6311251"/>
                </a:cubicBezTo>
                <a:lnTo>
                  <a:pt x="5581286" y="6311251"/>
                </a:lnTo>
                <a:cubicBezTo>
                  <a:pt x="5570532" y="6300497"/>
                  <a:pt x="5559778" y="6295120"/>
                  <a:pt x="5549026" y="6295120"/>
                </a:cubicBezTo>
                <a:close/>
                <a:moveTo>
                  <a:pt x="5194148" y="6278988"/>
                </a:moveTo>
                <a:lnTo>
                  <a:pt x="5258672" y="6278988"/>
                </a:lnTo>
                <a:cubicBezTo>
                  <a:pt x="5290931" y="6300497"/>
                  <a:pt x="5328568" y="6311251"/>
                  <a:pt x="5371586" y="6311251"/>
                </a:cubicBezTo>
                <a:cubicBezTo>
                  <a:pt x="5382340" y="6322005"/>
                  <a:pt x="5390404" y="6327383"/>
                  <a:pt x="5395782" y="6327383"/>
                </a:cubicBezTo>
                <a:cubicBezTo>
                  <a:pt x="5401160" y="6327383"/>
                  <a:pt x="5409223" y="6327383"/>
                  <a:pt x="5419978" y="6327383"/>
                </a:cubicBezTo>
                <a:cubicBezTo>
                  <a:pt x="5430732" y="6327383"/>
                  <a:pt x="5446860" y="6338134"/>
                  <a:pt x="5468369" y="6359643"/>
                </a:cubicBezTo>
                <a:lnTo>
                  <a:pt x="5549026" y="6391905"/>
                </a:lnTo>
                <a:cubicBezTo>
                  <a:pt x="5570532" y="6391905"/>
                  <a:pt x="5594728" y="6397283"/>
                  <a:pt x="5621614" y="6408037"/>
                </a:cubicBezTo>
                <a:cubicBezTo>
                  <a:pt x="5648499" y="6418789"/>
                  <a:pt x="5670006" y="6429544"/>
                  <a:pt x="5686136" y="6440297"/>
                </a:cubicBezTo>
                <a:cubicBezTo>
                  <a:pt x="5702268" y="6451051"/>
                  <a:pt x="5715710" y="6456429"/>
                  <a:pt x="5726464" y="6456429"/>
                </a:cubicBezTo>
                <a:lnTo>
                  <a:pt x="5726464" y="6488692"/>
                </a:lnTo>
                <a:cubicBezTo>
                  <a:pt x="5715710" y="6477938"/>
                  <a:pt x="5704956" y="6469871"/>
                  <a:pt x="5694202" y="6464493"/>
                </a:cubicBezTo>
                <a:cubicBezTo>
                  <a:pt x="5683449" y="6459117"/>
                  <a:pt x="5667318" y="6453742"/>
                  <a:pt x="5645810" y="6448362"/>
                </a:cubicBezTo>
                <a:cubicBezTo>
                  <a:pt x="5624302" y="6442984"/>
                  <a:pt x="5602794" y="6434921"/>
                  <a:pt x="5581286" y="6424166"/>
                </a:cubicBezTo>
                <a:cubicBezTo>
                  <a:pt x="5559778" y="6413412"/>
                  <a:pt x="5543647" y="6408037"/>
                  <a:pt x="5532894" y="6408037"/>
                </a:cubicBezTo>
                <a:cubicBezTo>
                  <a:pt x="5532894" y="6408037"/>
                  <a:pt x="5522140" y="6402660"/>
                  <a:pt x="5500632" y="6391905"/>
                </a:cubicBezTo>
                <a:lnTo>
                  <a:pt x="5436108" y="6375775"/>
                </a:lnTo>
                <a:cubicBezTo>
                  <a:pt x="5414601" y="6365020"/>
                  <a:pt x="5403847" y="6359643"/>
                  <a:pt x="5403847" y="6359643"/>
                </a:cubicBezTo>
                <a:lnTo>
                  <a:pt x="5226408" y="6295120"/>
                </a:lnTo>
                <a:cubicBezTo>
                  <a:pt x="5226408" y="6284366"/>
                  <a:pt x="5221032" y="6281676"/>
                  <a:pt x="5210277" y="6287055"/>
                </a:cubicBezTo>
                <a:cubicBezTo>
                  <a:pt x="5199524" y="6292433"/>
                  <a:pt x="5194148" y="6289742"/>
                  <a:pt x="5194148" y="6278988"/>
                </a:cubicBezTo>
                <a:close/>
                <a:moveTo>
                  <a:pt x="5629681" y="6262858"/>
                </a:moveTo>
                <a:cubicBezTo>
                  <a:pt x="5629681" y="6273612"/>
                  <a:pt x="5635058" y="6278988"/>
                  <a:pt x="5645810" y="6278988"/>
                </a:cubicBezTo>
                <a:lnTo>
                  <a:pt x="5661940" y="6278988"/>
                </a:lnTo>
                <a:cubicBezTo>
                  <a:pt x="5651186" y="6278988"/>
                  <a:pt x="5640432" y="6273612"/>
                  <a:pt x="5629681" y="6262858"/>
                </a:cubicBezTo>
                <a:close/>
                <a:moveTo>
                  <a:pt x="4903789" y="6262858"/>
                </a:moveTo>
                <a:lnTo>
                  <a:pt x="4957021" y="6280600"/>
                </a:lnTo>
                <a:lnTo>
                  <a:pt x="4936051" y="6278988"/>
                </a:lnTo>
                <a:close/>
                <a:moveTo>
                  <a:pt x="5403847" y="6230596"/>
                </a:moveTo>
                <a:lnTo>
                  <a:pt x="5436108" y="6230596"/>
                </a:lnTo>
                <a:lnTo>
                  <a:pt x="5516762" y="6278988"/>
                </a:lnTo>
                <a:cubicBezTo>
                  <a:pt x="5495254" y="6268237"/>
                  <a:pt x="5473747" y="6257480"/>
                  <a:pt x="5452240" y="6246729"/>
                </a:cubicBezTo>
                <a:close/>
                <a:moveTo>
                  <a:pt x="5048970" y="6230596"/>
                </a:moveTo>
                <a:cubicBezTo>
                  <a:pt x="5091983" y="6230596"/>
                  <a:pt x="5113491" y="6241351"/>
                  <a:pt x="5113491" y="6262858"/>
                </a:cubicBezTo>
                <a:cubicBezTo>
                  <a:pt x="5113491" y="6262858"/>
                  <a:pt x="5102739" y="6262858"/>
                  <a:pt x="5081231" y="6262858"/>
                </a:cubicBezTo>
                <a:cubicBezTo>
                  <a:pt x="5070477" y="6252105"/>
                  <a:pt x="5062411" y="6246729"/>
                  <a:pt x="5057035" y="6246729"/>
                </a:cubicBezTo>
                <a:cubicBezTo>
                  <a:pt x="5051657" y="6246729"/>
                  <a:pt x="5048970" y="6241351"/>
                  <a:pt x="5048970" y="6230596"/>
                </a:cubicBezTo>
                <a:close/>
                <a:moveTo>
                  <a:pt x="4790875" y="6214466"/>
                </a:moveTo>
                <a:lnTo>
                  <a:pt x="4839268" y="6230596"/>
                </a:lnTo>
                <a:lnTo>
                  <a:pt x="4807006" y="6230596"/>
                </a:lnTo>
                <a:cubicBezTo>
                  <a:pt x="4796251" y="6230596"/>
                  <a:pt x="4790875" y="6225219"/>
                  <a:pt x="4790875" y="6214466"/>
                </a:cubicBezTo>
                <a:close/>
                <a:moveTo>
                  <a:pt x="5307060" y="6198334"/>
                </a:moveTo>
                <a:lnTo>
                  <a:pt x="5323192" y="6198334"/>
                </a:lnTo>
                <a:cubicBezTo>
                  <a:pt x="5344701" y="6209088"/>
                  <a:pt x="5366206" y="6219842"/>
                  <a:pt x="5387714" y="6230596"/>
                </a:cubicBezTo>
                <a:close/>
                <a:moveTo>
                  <a:pt x="5113491" y="6198334"/>
                </a:moveTo>
                <a:cubicBezTo>
                  <a:pt x="5124246" y="6198334"/>
                  <a:pt x="5132312" y="6201021"/>
                  <a:pt x="5137688" y="6206401"/>
                </a:cubicBezTo>
                <a:cubicBezTo>
                  <a:pt x="5143066" y="6211778"/>
                  <a:pt x="5145753" y="6214466"/>
                  <a:pt x="5145753" y="6214466"/>
                </a:cubicBezTo>
                <a:lnTo>
                  <a:pt x="5113491" y="6214466"/>
                </a:lnTo>
                <a:close/>
                <a:moveTo>
                  <a:pt x="5226408" y="6166071"/>
                </a:moveTo>
                <a:lnTo>
                  <a:pt x="5274799" y="6166071"/>
                </a:lnTo>
                <a:lnTo>
                  <a:pt x="5242539" y="6182203"/>
                </a:lnTo>
                <a:cubicBezTo>
                  <a:pt x="5242539" y="6182203"/>
                  <a:pt x="5237160" y="6176825"/>
                  <a:pt x="5226408" y="6166071"/>
                </a:cubicBezTo>
                <a:close/>
                <a:moveTo>
                  <a:pt x="4677959" y="6166071"/>
                </a:moveTo>
                <a:cubicBezTo>
                  <a:pt x="4710219" y="6176825"/>
                  <a:pt x="4726351" y="6187583"/>
                  <a:pt x="4726351" y="6198334"/>
                </a:cubicBezTo>
                <a:lnTo>
                  <a:pt x="4661827" y="6182203"/>
                </a:lnTo>
                <a:close/>
                <a:moveTo>
                  <a:pt x="4839268" y="6149942"/>
                </a:moveTo>
                <a:lnTo>
                  <a:pt x="4871530" y="6182203"/>
                </a:lnTo>
                <a:lnTo>
                  <a:pt x="4855398" y="6166071"/>
                </a:lnTo>
                <a:close/>
                <a:moveTo>
                  <a:pt x="4742482" y="6133811"/>
                </a:moveTo>
                <a:lnTo>
                  <a:pt x="4807006" y="6149942"/>
                </a:lnTo>
                <a:lnTo>
                  <a:pt x="4807006" y="6166071"/>
                </a:lnTo>
                <a:cubicBezTo>
                  <a:pt x="4807006" y="6166071"/>
                  <a:pt x="4796251" y="6160696"/>
                  <a:pt x="4774744" y="6149942"/>
                </a:cubicBezTo>
                <a:cubicBezTo>
                  <a:pt x="4763989" y="6149942"/>
                  <a:pt x="4755926" y="6149942"/>
                  <a:pt x="4750548" y="6149942"/>
                </a:cubicBezTo>
                <a:cubicBezTo>
                  <a:pt x="4745169" y="6149942"/>
                  <a:pt x="4742482" y="6144564"/>
                  <a:pt x="4742482" y="6133811"/>
                </a:cubicBezTo>
                <a:close/>
                <a:moveTo>
                  <a:pt x="4532779" y="6133811"/>
                </a:moveTo>
                <a:lnTo>
                  <a:pt x="4581172" y="6149942"/>
                </a:lnTo>
                <a:lnTo>
                  <a:pt x="4597306" y="6166071"/>
                </a:lnTo>
                <a:cubicBezTo>
                  <a:pt x="4586551" y="6166071"/>
                  <a:pt x="4581172" y="6163384"/>
                  <a:pt x="4581172" y="6158007"/>
                </a:cubicBezTo>
                <a:cubicBezTo>
                  <a:pt x="4581172" y="6152629"/>
                  <a:pt x="4565041" y="6149942"/>
                  <a:pt x="4532779" y="6149942"/>
                </a:cubicBezTo>
                <a:close/>
                <a:moveTo>
                  <a:pt x="4677959" y="6125746"/>
                </a:moveTo>
                <a:cubicBezTo>
                  <a:pt x="4683334" y="6125746"/>
                  <a:pt x="4688713" y="6128435"/>
                  <a:pt x="4694089" y="6133811"/>
                </a:cubicBezTo>
                <a:lnTo>
                  <a:pt x="4677959" y="6133811"/>
                </a:lnTo>
                <a:lnTo>
                  <a:pt x="4661827" y="6133811"/>
                </a:lnTo>
                <a:cubicBezTo>
                  <a:pt x="4667206" y="6128435"/>
                  <a:pt x="4672582" y="6125746"/>
                  <a:pt x="4677959" y="6125746"/>
                </a:cubicBezTo>
                <a:close/>
                <a:moveTo>
                  <a:pt x="4435994" y="6101549"/>
                </a:moveTo>
                <a:cubicBezTo>
                  <a:pt x="4457501" y="6101549"/>
                  <a:pt x="4473634" y="6106928"/>
                  <a:pt x="4484389" y="6117679"/>
                </a:cubicBezTo>
                <a:lnTo>
                  <a:pt x="4452125" y="6117679"/>
                </a:lnTo>
                <a:close/>
                <a:moveTo>
                  <a:pt x="4355342" y="6069288"/>
                </a:moveTo>
                <a:lnTo>
                  <a:pt x="4371470" y="6085417"/>
                </a:lnTo>
                <a:cubicBezTo>
                  <a:pt x="4382224" y="6096171"/>
                  <a:pt x="4382224" y="6101549"/>
                  <a:pt x="4371470" y="6101549"/>
                </a:cubicBezTo>
                <a:lnTo>
                  <a:pt x="4355342" y="6085417"/>
                </a:lnTo>
                <a:cubicBezTo>
                  <a:pt x="4344586" y="6074665"/>
                  <a:pt x="4344586" y="6069288"/>
                  <a:pt x="4355342" y="6069288"/>
                </a:cubicBezTo>
                <a:close/>
                <a:moveTo>
                  <a:pt x="4290817" y="6053157"/>
                </a:moveTo>
                <a:cubicBezTo>
                  <a:pt x="4290817" y="6053157"/>
                  <a:pt x="4293505" y="6053157"/>
                  <a:pt x="4298884" y="6053157"/>
                </a:cubicBezTo>
                <a:cubicBezTo>
                  <a:pt x="4304260" y="6053157"/>
                  <a:pt x="4306948" y="6058533"/>
                  <a:pt x="4306948" y="6069288"/>
                </a:cubicBezTo>
                <a:cubicBezTo>
                  <a:pt x="4306948" y="6069288"/>
                  <a:pt x="4301570" y="6069288"/>
                  <a:pt x="4290817" y="6069288"/>
                </a:cubicBezTo>
                <a:cubicBezTo>
                  <a:pt x="4290817" y="6058533"/>
                  <a:pt x="4290817" y="6053157"/>
                  <a:pt x="4290817" y="6053157"/>
                </a:cubicBezTo>
                <a:close/>
                <a:moveTo>
                  <a:pt x="5258672" y="6037025"/>
                </a:moveTo>
                <a:cubicBezTo>
                  <a:pt x="5269423" y="6037025"/>
                  <a:pt x="5296309" y="6047779"/>
                  <a:pt x="5339323" y="6069288"/>
                </a:cubicBezTo>
                <a:cubicBezTo>
                  <a:pt x="5382340" y="6090796"/>
                  <a:pt x="5403847" y="6101549"/>
                  <a:pt x="5403847" y="6101549"/>
                </a:cubicBezTo>
                <a:cubicBezTo>
                  <a:pt x="5382340" y="6101549"/>
                  <a:pt x="5355454" y="6090796"/>
                  <a:pt x="5323192" y="6069288"/>
                </a:cubicBezTo>
                <a:close/>
                <a:moveTo>
                  <a:pt x="4145639" y="6020896"/>
                </a:moveTo>
                <a:cubicBezTo>
                  <a:pt x="4156392" y="6020896"/>
                  <a:pt x="4167146" y="6023583"/>
                  <a:pt x="4177901" y="6028961"/>
                </a:cubicBezTo>
                <a:cubicBezTo>
                  <a:pt x="4188656" y="6034337"/>
                  <a:pt x="4199409" y="6037025"/>
                  <a:pt x="4210163" y="6037025"/>
                </a:cubicBezTo>
                <a:cubicBezTo>
                  <a:pt x="4231670" y="6047779"/>
                  <a:pt x="4242426" y="6055846"/>
                  <a:pt x="4242426" y="6061221"/>
                </a:cubicBezTo>
                <a:cubicBezTo>
                  <a:pt x="4242426" y="6066599"/>
                  <a:pt x="4220917" y="6063910"/>
                  <a:pt x="4177901" y="6053157"/>
                </a:cubicBezTo>
                <a:cubicBezTo>
                  <a:pt x="4156392" y="6042403"/>
                  <a:pt x="4140264" y="6037025"/>
                  <a:pt x="4129509" y="6037025"/>
                </a:cubicBezTo>
                <a:close/>
                <a:moveTo>
                  <a:pt x="5105428" y="5988633"/>
                </a:moveTo>
                <a:cubicBezTo>
                  <a:pt x="5110802" y="5988633"/>
                  <a:pt x="5118870" y="5994011"/>
                  <a:pt x="5129624" y="6004762"/>
                </a:cubicBezTo>
                <a:lnTo>
                  <a:pt x="5113491" y="6004762"/>
                </a:lnTo>
                <a:cubicBezTo>
                  <a:pt x="5102739" y="6004762"/>
                  <a:pt x="5097360" y="6002075"/>
                  <a:pt x="5097360" y="5996698"/>
                </a:cubicBezTo>
                <a:cubicBezTo>
                  <a:pt x="5097360" y="5991321"/>
                  <a:pt x="5100049" y="5988633"/>
                  <a:pt x="5105428" y="5988633"/>
                </a:cubicBezTo>
                <a:close/>
                <a:moveTo>
                  <a:pt x="4984443" y="5972503"/>
                </a:moveTo>
                <a:cubicBezTo>
                  <a:pt x="4995198" y="5972503"/>
                  <a:pt x="5005952" y="5972503"/>
                  <a:pt x="5016709" y="5972503"/>
                </a:cubicBezTo>
                <a:lnTo>
                  <a:pt x="5032836" y="5988633"/>
                </a:lnTo>
                <a:cubicBezTo>
                  <a:pt x="5022084" y="5988633"/>
                  <a:pt x="5005952" y="5983255"/>
                  <a:pt x="4984443" y="5972503"/>
                </a:cubicBezTo>
                <a:close/>
                <a:moveTo>
                  <a:pt x="3774628" y="5940241"/>
                </a:moveTo>
                <a:lnTo>
                  <a:pt x="3806892" y="5956370"/>
                </a:lnTo>
                <a:lnTo>
                  <a:pt x="3774628" y="5956370"/>
                </a:lnTo>
                <a:cubicBezTo>
                  <a:pt x="3763876" y="5945616"/>
                  <a:pt x="3763876" y="5940241"/>
                  <a:pt x="3774628" y="5940241"/>
                </a:cubicBezTo>
                <a:close/>
                <a:moveTo>
                  <a:pt x="4823137" y="5924109"/>
                </a:moveTo>
                <a:cubicBezTo>
                  <a:pt x="4833889" y="5934862"/>
                  <a:pt x="4844644" y="5940241"/>
                  <a:pt x="4855398" y="5940241"/>
                </a:cubicBezTo>
                <a:lnTo>
                  <a:pt x="4823137" y="5940241"/>
                </a:lnTo>
                <a:close/>
                <a:moveTo>
                  <a:pt x="4323079" y="5907979"/>
                </a:moveTo>
                <a:cubicBezTo>
                  <a:pt x="4333834" y="5907979"/>
                  <a:pt x="4339210" y="5913357"/>
                  <a:pt x="4339210" y="5924109"/>
                </a:cubicBezTo>
                <a:lnTo>
                  <a:pt x="4323079" y="5924109"/>
                </a:lnTo>
                <a:close/>
                <a:moveTo>
                  <a:pt x="5549026" y="5859587"/>
                </a:moveTo>
                <a:lnTo>
                  <a:pt x="5565156" y="5859587"/>
                </a:lnTo>
                <a:lnTo>
                  <a:pt x="5549026" y="5875716"/>
                </a:lnTo>
                <a:close/>
                <a:moveTo>
                  <a:pt x="5097360" y="5859587"/>
                </a:moveTo>
                <a:lnTo>
                  <a:pt x="5113491" y="5859587"/>
                </a:lnTo>
                <a:lnTo>
                  <a:pt x="5097360" y="5875716"/>
                </a:lnTo>
                <a:close/>
                <a:moveTo>
                  <a:pt x="4968315" y="5859587"/>
                </a:moveTo>
                <a:lnTo>
                  <a:pt x="4984443" y="5891848"/>
                </a:lnTo>
                <a:cubicBezTo>
                  <a:pt x="4995198" y="5902601"/>
                  <a:pt x="4997887" y="5907979"/>
                  <a:pt x="4992511" y="5907979"/>
                </a:cubicBezTo>
                <a:cubicBezTo>
                  <a:pt x="4987135" y="5907979"/>
                  <a:pt x="4973692" y="5907979"/>
                  <a:pt x="4952182" y="5907979"/>
                </a:cubicBezTo>
                <a:lnTo>
                  <a:pt x="4903789" y="5875716"/>
                </a:lnTo>
                <a:lnTo>
                  <a:pt x="4919923" y="5875716"/>
                </a:lnTo>
                <a:cubicBezTo>
                  <a:pt x="4952182" y="5875716"/>
                  <a:pt x="4968315" y="5870340"/>
                  <a:pt x="4968315" y="5859587"/>
                </a:cubicBezTo>
                <a:close/>
                <a:moveTo>
                  <a:pt x="4839268" y="5859587"/>
                </a:moveTo>
                <a:cubicBezTo>
                  <a:pt x="4850020" y="5859587"/>
                  <a:pt x="4860778" y="5859587"/>
                  <a:pt x="4871530" y="5859587"/>
                </a:cubicBezTo>
                <a:lnTo>
                  <a:pt x="4855398" y="5875716"/>
                </a:lnTo>
                <a:close/>
                <a:moveTo>
                  <a:pt x="4637631" y="5859587"/>
                </a:moveTo>
                <a:cubicBezTo>
                  <a:pt x="4643010" y="5859587"/>
                  <a:pt x="4645696" y="5859587"/>
                  <a:pt x="4645696" y="5859587"/>
                </a:cubicBezTo>
                <a:lnTo>
                  <a:pt x="4645696" y="5875716"/>
                </a:lnTo>
                <a:cubicBezTo>
                  <a:pt x="4634943" y="5875716"/>
                  <a:pt x="4629565" y="5873029"/>
                  <a:pt x="4629565" y="5867651"/>
                </a:cubicBezTo>
                <a:cubicBezTo>
                  <a:pt x="4629565" y="5862274"/>
                  <a:pt x="4632255" y="5859587"/>
                  <a:pt x="4637631" y="5859587"/>
                </a:cubicBezTo>
                <a:close/>
                <a:moveTo>
                  <a:pt x="14937201" y="5843455"/>
                </a:moveTo>
                <a:cubicBezTo>
                  <a:pt x="14937201" y="5854208"/>
                  <a:pt x="14942577" y="5859587"/>
                  <a:pt x="14953329" y="5859587"/>
                </a:cubicBezTo>
                <a:cubicBezTo>
                  <a:pt x="14964085" y="5859587"/>
                  <a:pt x="14969461" y="5856898"/>
                  <a:pt x="14969461" y="5851520"/>
                </a:cubicBezTo>
                <a:cubicBezTo>
                  <a:pt x="14969461" y="5846142"/>
                  <a:pt x="14958705" y="5843455"/>
                  <a:pt x="14937201" y="5843455"/>
                </a:cubicBezTo>
                <a:close/>
                <a:moveTo>
                  <a:pt x="4581172" y="5843455"/>
                </a:moveTo>
                <a:lnTo>
                  <a:pt x="4597306" y="5843455"/>
                </a:lnTo>
                <a:lnTo>
                  <a:pt x="4597306" y="5859587"/>
                </a:lnTo>
                <a:cubicBezTo>
                  <a:pt x="4597306" y="5848833"/>
                  <a:pt x="4591927" y="5843455"/>
                  <a:pt x="4581172" y="5843455"/>
                </a:cubicBezTo>
                <a:close/>
                <a:moveTo>
                  <a:pt x="3871415" y="5843455"/>
                </a:moveTo>
                <a:cubicBezTo>
                  <a:pt x="3871415" y="5843455"/>
                  <a:pt x="3879479" y="5843455"/>
                  <a:pt x="3895609" y="5843455"/>
                </a:cubicBezTo>
                <a:cubicBezTo>
                  <a:pt x="3911743" y="5843455"/>
                  <a:pt x="3930560" y="5848833"/>
                  <a:pt x="3952068" y="5859587"/>
                </a:cubicBezTo>
                <a:cubicBezTo>
                  <a:pt x="3995084" y="5859587"/>
                  <a:pt x="4032723" y="5862274"/>
                  <a:pt x="4064985" y="5867651"/>
                </a:cubicBezTo>
                <a:cubicBezTo>
                  <a:pt x="4097247" y="5873029"/>
                  <a:pt x="4113377" y="5881094"/>
                  <a:pt x="4113377" y="5891848"/>
                </a:cubicBezTo>
                <a:lnTo>
                  <a:pt x="4081116" y="5891848"/>
                </a:lnTo>
                <a:cubicBezTo>
                  <a:pt x="4070361" y="5881094"/>
                  <a:pt x="4038101" y="5875716"/>
                  <a:pt x="3984330" y="5875716"/>
                </a:cubicBezTo>
                <a:cubicBezTo>
                  <a:pt x="3909051" y="5864962"/>
                  <a:pt x="3871415" y="5854208"/>
                  <a:pt x="3871415" y="5843455"/>
                </a:cubicBezTo>
                <a:close/>
                <a:moveTo>
                  <a:pt x="5436108" y="5827324"/>
                </a:moveTo>
                <a:lnTo>
                  <a:pt x="5452240" y="5827324"/>
                </a:lnTo>
                <a:lnTo>
                  <a:pt x="5454928" y="5828669"/>
                </a:lnTo>
                <a:close/>
                <a:moveTo>
                  <a:pt x="5370182" y="5802777"/>
                </a:moveTo>
                <a:lnTo>
                  <a:pt x="5403847" y="5811194"/>
                </a:lnTo>
                <a:cubicBezTo>
                  <a:pt x="5398470" y="5811194"/>
                  <a:pt x="5389396" y="5809175"/>
                  <a:pt x="5376624" y="5805144"/>
                </a:cubicBezTo>
                <a:close/>
                <a:moveTo>
                  <a:pt x="14856545" y="5795062"/>
                </a:moveTo>
                <a:lnTo>
                  <a:pt x="14840417" y="5811194"/>
                </a:lnTo>
                <a:lnTo>
                  <a:pt x="14872677" y="5811194"/>
                </a:lnTo>
                <a:cubicBezTo>
                  <a:pt x="14872677" y="5811194"/>
                  <a:pt x="14867301" y="5805816"/>
                  <a:pt x="14856545" y="5795062"/>
                </a:cubicBezTo>
                <a:close/>
                <a:moveTo>
                  <a:pt x="15050117" y="5762800"/>
                </a:moveTo>
                <a:lnTo>
                  <a:pt x="15066245" y="5778933"/>
                </a:lnTo>
                <a:cubicBezTo>
                  <a:pt x="15066245" y="5778933"/>
                  <a:pt x="15063557" y="5778933"/>
                  <a:pt x="15058185" y="5778933"/>
                </a:cubicBezTo>
                <a:cubicBezTo>
                  <a:pt x="15052805" y="5778933"/>
                  <a:pt x="15044741" y="5778933"/>
                  <a:pt x="15033985" y="5778933"/>
                </a:cubicBezTo>
                <a:close/>
                <a:moveTo>
                  <a:pt x="4710219" y="5762800"/>
                </a:moveTo>
                <a:lnTo>
                  <a:pt x="4742482" y="5762800"/>
                </a:lnTo>
                <a:cubicBezTo>
                  <a:pt x="4742482" y="5773553"/>
                  <a:pt x="4737106" y="5778933"/>
                  <a:pt x="4726351" y="5778933"/>
                </a:cubicBezTo>
                <a:close/>
                <a:moveTo>
                  <a:pt x="14904937" y="5730539"/>
                </a:moveTo>
                <a:lnTo>
                  <a:pt x="15001725" y="5762800"/>
                </a:lnTo>
                <a:lnTo>
                  <a:pt x="14985593" y="5778933"/>
                </a:lnTo>
                <a:cubicBezTo>
                  <a:pt x="14985593" y="5768178"/>
                  <a:pt x="14969461" y="5760112"/>
                  <a:pt x="14937201" y="5754735"/>
                </a:cubicBezTo>
                <a:cubicBezTo>
                  <a:pt x="14904937" y="5749357"/>
                  <a:pt x="14888809" y="5743982"/>
                  <a:pt x="14888809" y="5738603"/>
                </a:cubicBezTo>
                <a:cubicBezTo>
                  <a:pt x="14888809" y="5733228"/>
                  <a:pt x="14894185" y="5730539"/>
                  <a:pt x="14904937" y="5730539"/>
                </a:cubicBezTo>
                <a:close/>
                <a:moveTo>
                  <a:pt x="5371586" y="5730539"/>
                </a:moveTo>
                <a:cubicBezTo>
                  <a:pt x="5371586" y="5730539"/>
                  <a:pt x="5390404" y="5738603"/>
                  <a:pt x="5428042" y="5754735"/>
                </a:cubicBezTo>
                <a:cubicBezTo>
                  <a:pt x="5465682" y="5770866"/>
                  <a:pt x="5489878" y="5784307"/>
                  <a:pt x="5500632" y="5795062"/>
                </a:cubicBezTo>
                <a:lnTo>
                  <a:pt x="5484501" y="5795062"/>
                </a:lnTo>
                <a:cubicBezTo>
                  <a:pt x="5484501" y="5784307"/>
                  <a:pt x="5479124" y="5784307"/>
                  <a:pt x="5468369" y="5795062"/>
                </a:cubicBezTo>
                <a:lnTo>
                  <a:pt x="5452240" y="5778933"/>
                </a:lnTo>
                <a:cubicBezTo>
                  <a:pt x="5452240" y="5778933"/>
                  <a:pt x="5446860" y="5778933"/>
                  <a:pt x="5436108" y="5778933"/>
                </a:cubicBezTo>
                <a:close/>
                <a:moveTo>
                  <a:pt x="15088641" y="5720671"/>
                </a:moveTo>
                <a:lnTo>
                  <a:pt x="15098513" y="5730539"/>
                </a:lnTo>
                <a:cubicBezTo>
                  <a:pt x="15098513" y="5730539"/>
                  <a:pt x="15095817" y="5727850"/>
                  <a:pt x="15090441" y="5722474"/>
                </a:cubicBezTo>
                <a:close/>
                <a:moveTo>
                  <a:pt x="15082377" y="5714407"/>
                </a:moveTo>
                <a:lnTo>
                  <a:pt x="15088641" y="5720671"/>
                </a:lnTo>
                <a:lnTo>
                  <a:pt x="15084393" y="5716424"/>
                </a:lnTo>
                <a:cubicBezTo>
                  <a:pt x="15083049" y="5715079"/>
                  <a:pt x="15082377" y="5714407"/>
                  <a:pt x="15082377" y="5714407"/>
                </a:cubicBezTo>
                <a:close/>
                <a:moveTo>
                  <a:pt x="4855398" y="5714407"/>
                </a:moveTo>
                <a:lnTo>
                  <a:pt x="4919923" y="5746670"/>
                </a:lnTo>
                <a:cubicBezTo>
                  <a:pt x="4919923" y="5746670"/>
                  <a:pt x="4909165" y="5746670"/>
                  <a:pt x="4887660" y="5746670"/>
                </a:cubicBezTo>
                <a:close/>
                <a:moveTo>
                  <a:pt x="4813459" y="5701504"/>
                </a:moveTo>
                <a:lnTo>
                  <a:pt x="4819102" y="5702310"/>
                </a:lnTo>
                <a:cubicBezTo>
                  <a:pt x="4827168" y="5705001"/>
                  <a:pt x="4833889" y="5709032"/>
                  <a:pt x="4839268" y="5714407"/>
                </a:cubicBezTo>
                <a:close/>
                <a:moveTo>
                  <a:pt x="4790875" y="5698278"/>
                </a:moveTo>
                <a:lnTo>
                  <a:pt x="4807006" y="5698278"/>
                </a:lnTo>
                <a:lnTo>
                  <a:pt x="4813459" y="5701504"/>
                </a:lnTo>
                <a:close/>
                <a:moveTo>
                  <a:pt x="4403734" y="5698278"/>
                </a:moveTo>
                <a:cubicBezTo>
                  <a:pt x="4414487" y="5698278"/>
                  <a:pt x="4419865" y="5700966"/>
                  <a:pt x="4419865" y="5706342"/>
                </a:cubicBezTo>
                <a:cubicBezTo>
                  <a:pt x="4419865" y="5711720"/>
                  <a:pt x="4417176" y="5714407"/>
                  <a:pt x="4411797" y="5714407"/>
                </a:cubicBezTo>
                <a:cubicBezTo>
                  <a:pt x="4406421" y="5714407"/>
                  <a:pt x="4403734" y="5709029"/>
                  <a:pt x="4403734" y="5698278"/>
                </a:cubicBezTo>
                <a:close/>
                <a:moveTo>
                  <a:pt x="6242654" y="5682146"/>
                </a:moveTo>
                <a:cubicBezTo>
                  <a:pt x="6242654" y="5692900"/>
                  <a:pt x="6264160" y="5703653"/>
                  <a:pt x="6307178" y="5714407"/>
                </a:cubicBezTo>
                <a:lnTo>
                  <a:pt x="6307178" y="5698278"/>
                </a:lnTo>
                <a:close/>
                <a:moveTo>
                  <a:pt x="5242539" y="5666015"/>
                </a:moveTo>
                <a:cubicBezTo>
                  <a:pt x="5253294" y="5676770"/>
                  <a:pt x="5247915" y="5682146"/>
                  <a:pt x="5226408" y="5682146"/>
                </a:cubicBezTo>
                <a:cubicBezTo>
                  <a:pt x="5215656" y="5682146"/>
                  <a:pt x="5210277" y="5682146"/>
                  <a:pt x="5210277" y="5682146"/>
                </a:cubicBezTo>
                <a:cubicBezTo>
                  <a:pt x="5221032" y="5671393"/>
                  <a:pt x="5231784" y="5666015"/>
                  <a:pt x="5242539" y="5666015"/>
                </a:cubicBezTo>
                <a:close/>
                <a:moveTo>
                  <a:pt x="4258555" y="5666015"/>
                </a:moveTo>
                <a:lnTo>
                  <a:pt x="4323079" y="5682146"/>
                </a:lnTo>
                <a:lnTo>
                  <a:pt x="4290817" y="5682146"/>
                </a:lnTo>
                <a:cubicBezTo>
                  <a:pt x="4269310" y="5671393"/>
                  <a:pt x="4258555" y="5666015"/>
                  <a:pt x="4258555" y="5666015"/>
                </a:cubicBezTo>
                <a:close/>
                <a:moveTo>
                  <a:pt x="5081231" y="5633753"/>
                </a:moveTo>
                <a:cubicBezTo>
                  <a:pt x="5081231" y="5633753"/>
                  <a:pt x="5086607" y="5636442"/>
                  <a:pt x="5097360" y="5641820"/>
                </a:cubicBezTo>
                <a:cubicBezTo>
                  <a:pt x="5108115" y="5647196"/>
                  <a:pt x="5113491" y="5649883"/>
                  <a:pt x="5113491" y="5649883"/>
                </a:cubicBezTo>
                <a:lnTo>
                  <a:pt x="5113491" y="5666015"/>
                </a:lnTo>
                <a:cubicBezTo>
                  <a:pt x="5113491" y="5666015"/>
                  <a:pt x="5108115" y="5660638"/>
                  <a:pt x="5097360" y="5649883"/>
                </a:cubicBezTo>
                <a:cubicBezTo>
                  <a:pt x="5086607" y="5649883"/>
                  <a:pt x="5081231" y="5647196"/>
                  <a:pt x="5081231" y="5641820"/>
                </a:cubicBezTo>
                <a:cubicBezTo>
                  <a:pt x="5081231" y="5636442"/>
                  <a:pt x="5081231" y="5633753"/>
                  <a:pt x="5081231" y="5633753"/>
                </a:cubicBezTo>
                <a:close/>
                <a:moveTo>
                  <a:pt x="4574257" y="5624536"/>
                </a:moveTo>
                <a:lnTo>
                  <a:pt x="4629565" y="5633753"/>
                </a:lnTo>
                <a:lnTo>
                  <a:pt x="4710219" y="5666015"/>
                </a:lnTo>
                <a:lnTo>
                  <a:pt x="4694089" y="5666015"/>
                </a:lnTo>
                <a:cubicBezTo>
                  <a:pt x="4683334" y="5676770"/>
                  <a:pt x="4677959" y="5676770"/>
                  <a:pt x="4677959" y="5666015"/>
                </a:cubicBezTo>
                <a:cubicBezTo>
                  <a:pt x="4677959" y="5655261"/>
                  <a:pt x="4656448" y="5644507"/>
                  <a:pt x="4613434" y="5633753"/>
                </a:cubicBezTo>
                <a:cubicBezTo>
                  <a:pt x="4602680" y="5631065"/>
                  <a:pt x="4592933" y="5628714"/>
                  <a:pt x="4584197" y="5626696"/>
                </a:cubicBezTo>
                <a:close/>
                <a:moveTo>
                  <a:pt x="5516762" y="5617624"/>
                </a:moveTo>
                <a:lnTo>
                  <a:pt x="5565156" y="5633753"/>
                </a:lnTo>
                <a:lnTo>
                  <a:pt x="5532894" y="5617624"/>
                </a:lnTo>
                <a:close/>
                <a:moveTo>
                  <a:pt x="4532779" y="5617624"/>
                </a:moveTo>
                <a:cubicBezTo>
                  <a:pt x="4538158" y="5617624"/>
                  <a:pt x="4547565" y="5618967"/>
                  <a:pt x="4561010" y="5621656"/>
                </a:cubicBezTo>
                <a:lnTo>
                  <a:pt x="4574257" y="5624536"/>
                </a:lnTo>
                <a:close/>
                <a:moveTo>
                  <a:pt x="5226408" y="5601492"/>
                </a:moveTo>
                <a:cubicBezTo>
                  <a:pt x="5226408" y="5601492"/>
                  <a:pt x="5229097" y="5601492"/>
                  <a:pt x="5234473" y="5601492"/>
                </a:cubicBezTo>
                <a:cubicBezTo>
                  <a:pt x="5239852" y="5601492"/>
                  <a:pt x="5242539" y="5606870"/>
                  <a:pt x="5242539" y="5617624"/>
                </a:cubicBezTo>
                <a:lnTo>
                  <a:pt x="5210277" y="5617624"/>
                </a:lnTo>
                <a:close/>
                <a:moveTo>
                  <a:pt x="4024657" y="5585361"/>
                </a:moveTo>
                <a:cubicBezTo>
                  <a:pt x="4030036" y="5585361"/>
                  <a:pt x="4032723" y="5590739"/>
                  <a:pt x="4032723" y="5601492"/>
                </a:cubicBezTo>
                <a:cubicBezTo>
                  <a:pt x="4021967" y="5601492"/>
                  <a:pt x="4016592" y="5598803"/>
                  <a:pt x="4016592" y="5593426"/>
                </a:cubicBezTo>
                <a:cubicBezTo>
                  <a:pt x="4016592" y="5588048"/>
                  <a:pt x="4019280" y="5585361"/>
                  <a:pt x="4024657" y="5585361"/>
                </a:cubicBezTo>
                <a:close/>
                <a:moveTo>
                  <a:pt x="3952068" y="5569229"/>
                </a:moveTo>
                <a:lnTo>
                  <a:pt x="3984330" y="5585361"/>
                </a:lnTo>
                <a:lnTo>
                  <a:pt x="3952068" y="5585361"/>
                </a:lnTo>
                <a:close/>
                <a:moveTo>
                  <a:pt x="4597306" y="5553098"/>
                </a:moveTo>
                <a:cubicBezTo>
                  <a:pt x="4597306" y="5553098"/>
                  <a:pt x="4597306" y="5558476"/>
                  <a:pt x="4597306" y="5569229"/>
                </a:cubicBezTo>
                <a:cubicBezTo>
                  <a:pt x="4597306" y="5579983"/>
                  <a:pt x="4597306" y="5585361"/>
                  <a:pt x="4597306" y="5585361"/>
                </a:cubicBezTo>
                <a:lnTo>
                  <a:pt x="4581172" y="5569229"/>
                </a:lnTo>
                <a:close/>
                <a:moveTo>
                  <a:pt x="4609400" y="5528902"/>
                </a:moveTo>
                <a:cubicBezTo>
                  <a:pt x="4612092" y="5528902"/>
                  <a:pt x="4613434" y="5531593"/>
                  <a:pt x="4613434" y="5536969"/>
                </a:cubicBezTo>
                <a:cubicBezTo>
                  <a:pt x="4624189" y="5536969"/>
                  <a:pt x="4632255" y="5539657"/>
                  <a:pt x="4637631" y="5545033"/>
                </a:cubicBezTo>
                <a:cubicBezTo>
                  <a:pt x="4643010" y="5550411"/>
                  <a:pt x="4651072" y="5553098"/>
                  <a:pt x="4661827" y="5553098"/>
                </a:cubicBezTo>
                <a:cubicBezTo>
                  <a:pt x="4694089" y="5553098"/>
                  <a:pt x="4715598" y="5558476"/>
                  <a:pt x="4726351" y="5569229"/>
                </a:cubicBezTo>
                <a:lnTo>
                  <a:pt x="4710219" y="5569229"/>
                </a:lnTo>
                <a:cubicBezTo>
                  <a:pt x="4688713" y="5569229"/>
                  <a:pt x="4672582" y="5569229"/>
                  <a:pt x="4661827" y="5569229"/>
                </a:cubicBezTo>
                <a:cubicBezTo>
                  <a:pt x="4640320" y="5558476"/>
                  <a:pt x="4624189" y="5553098"/>
                  <a:pt x="4613434" y="5553098"/>
                </a:cubicBezTo>
                <a:lnTo>
                  <a:pt x="4597306" y="5536969"/>
                </a:lnTo>
                <a:cubicBezTo>
                  <a:pt x="4602680" y="5531593"/>
                  <a:pt x="4606711" y="5528902"/>
                  <a:pt x="4609400" y="5528902"/>
                </a:cubicBezTo>
                <a:close/>
                <a:moveTo>
                  <a:pt x="4500518" y="5520837"/>
                </a:moveTo>
                <a:cubicBezTo>
                  <a:pt x="4500518" y="5520837"/>
                  <a:pt x="4503207" y="5520837"/>
                  <a:pt x="4508586" y="5520837"/>
                </a:cubicBezTo>
                <a:cubicBezTo>
                  <a:pt x="4513961" y="5520837"/>
                  <a:pt x="4522025" y="5526215"/>
                  <a:pt x="4532779" y="5536969"/>
                </a:cubicBezTo>
                <a:lnTo>
                  <a:pt x="4500518" y="5536969"/>
                </a:lnTo>
                <a:close/>
                <a:moveTo>
                  <a:pt x="3831088" y="5520837"/>
                </a:moveTo>
                <a:cubicBezTo>
                  <a:pt x="3836464" y="5520837"/>
                  <a:pt x="3839151" y="5526215"/>
                  <a:pt x="3839151" y="5536969"/>
                </a:cubicBezTo>
                <a:cubicBezTo>
                  <a:pt x="3828398" y="5536969"/>
                  <a:pt x="3823020" y="5534280"/>
                  <a:pt x="3823020" y="5528902"/>
                </a:cubicBezTo>
                <a:cubicBezTo>
                  <a:pt x="3823020" y="5523525"/>
                  <a:pt x="3825710" y="5520837"/>
                  <a:pt x="3831088" y="5520837"/>
                </a:cubicBezTo>
                <a:close/>
                <a:moveTo>
                  <a:pt x="5532894" y="5488574"/>
                </a:moveTo>
                <a:cubicBezTo>
                  <a:pt x="5532894" y="5499329"/>
                  <a:pt x="5538272" y="5504707"/>
                  <a:pt x="5549026" y="5504707"/>
                </a:cubicBezTo>
                <a:cubicBezTo>
                  <a:pt x="5559778" y="5504707"/>
                  <a:pt x="5565156" y="5504707"/>
                  <a:pt x="5565156" y="5504707"/>
                </a:cubicBezTo>
                <a:cubicBezTo>
                  <a:pt x="5565156" y="5504707"/>
                  <a:pt x="5559778" y="5499329"/>
                  <a:pt x="5549026" y="5488574"/>
                </a:cubicBezTo>
                <a:close/>
                <a:moveTo>
                  <a:pt x="14259701" y="5472444"/>
                </a:moveTo>
                <a:cubicBezTo>
                  <a:pt x="14259701" y="5483198"/>
                  <a:pt x="14265081" y="5488574"/>
                  <a:pt x="14275833" y="5488574"/>
                </a:cubicBezTo>
                <a:cubicBezTo>
                  <a:pt x="14286589" y="5488574"/>
                  <a:pt x="14286589" y="5483198"/>
                  <a:pt x="14275833" y="5472444"/>
                </a:cubicBezTo>
                <a:close/>
                <a:moveTo>
                  <a:pt x="4387601" y="5472444"/>
                </a:moveTo>
                <a:cubicBezTo>
                  <a:pt x="4387601" y="5472444"/>
                  <a:pt x="4392980" y="5472444"/>
                  <a:pt x="4403734" y="5472444"/>
                </a:cubicBezTo>
                <a:lnTo>
                  <a:pt x="4419865" y="5504707"/>
                </a:lnTo>
                <a:lnTo>
                  <a:pt x="4452125" y="5504707"/>
                </a:lnTo>
                <a:lnTo>
                  <a:pt x="4452125" y="5520837"/>
                </a:lnTo>
                <a:cubicBezTo>
                  <a:pt x="4441373" y="5520837"/>
                  <a:pt x="4435994" y="5520837"/>
                  <a:pt x="4435994" y="5520837"/>
                </a:cubicBezTo>
                <a:lnTo>
                  <a:pt x="4403734" y="5504707"/>
                </a:lnTo>
                <a:lnTo>
                  <a:pt x="4387601" y="5504707"/>
                </a:lnTo>
                <a:cubicBezTo>
                  <a:pt x="4398358" y="5493952"/>
                  <a:pt x="4398358" y="5488574"/>
                  <a:pt x="4387601" y="5488574"/>
                </a:cubicBezTo>
                <a:cubicBezTo>
                  <a:pt x="4387601" y="5477822"/>
                  <a:pt x="4387601" y="5472444"/>
                  <a:pt x="4387601" y="5472444"/>
                </a:cubicBezTo>
                <a:close/>
                <a:moveTo>
                  <a:pt x="4161770" y="5472444"/>
                </a:moveTo>
                <a:cubicBezTo>
                  <a:pt x="4161770" y="5472444"/>
                  <a:pt x="4191343" y="5480511"/>
                  <a:pt x="4250488" y="5496640"/>
                </a:cubicBezTo>
                <a:cubicBezTo>
                  <a:pt x="4309636" y="5512772"/>
                  <a:pt x="4366094" y="5531590"/>
                  <a:pt x="4419865" y="5553098"/>
                </a:cubicBezTo>
                <a:cubicBezTo>
                  <a:pt x="4430618" y="5563853"/>
                  <a:pt x="4446748" y="5569229"/>
                  <a:pt x="4468256" y="5569229"/>
                </a:cubicBezTo>
                <a:cubicBezTo>
                  <a:pt x="4479011" y="5579983"/>
                  <a:pt x="4487076" y="5585361"/>
                  <a:pt x="4492452" y="5585361"/>
                </a:cubicBezTo>
                <a:cubicBezTo>
                  <a:pt x="4497830" y="5585361"/>
                  <a:pt x="4500518" y="5585361"/>
                  <a:pt x="4500518" y="5585361"/>
                </a:cubicBezTo>
                <a:cubicBezTo>
                  <a:pt x="4489765" y="5606870"/>
                  <a:pt x="4479011" y="5612244"/>
                  <a:pt x="4468256" y="5601492"/>
                </a:cubicBezTo>
                <a:cubicBezTo>
                  <a:pt x="4468256" y="5590739"/>
                  <a:pt x="4438683" y="5577294"/>
                  <a:pt x="4379538" y="5561165"/>
                </a:cubicBezTo>
                <a:cubicBezTo>
                  <a:pt x="4320388" y="5545033"/>
                  <a:pt x="4285439" y="5536969"/>
                  <a:pt x="4274684" y="5536969"/>
                </a:cubicBezTo>
                <a:cubicBezTo>
                  <a:pt x="4263932" y="5547720"/>
                  <a:pt x="4258555" y="5547720"/>
                  <a:pt x="4258555" y="5536969"/>
                </a:cubicBezTo>
                <a:cubicBezTo>
                  <a:pt x="4258555" y="5526215"/>
                  <a:pt x="4242426" y="5515461"/>
                  <a:pt x="4210163" y="5504707"/>
                </a:cubicBezTo>
                <a:close/>
                <a:moveTo>
                  <a:pt x="14711369" y="5456315"/>
                </a:moveTo>
                <a:cubicBezTo>
                  <a:pt x="14711369" y="5467066"/>
                  <a:pt x="14716745" y="5472444"/>
                  <a:pt x="14727497" y="5472444"/>
                </a:cubicBezTo>
                <a:cubicBezTo>
                  <a:pt x="14727497" y="5472444"/>
                  <a:pt x="14730189" y="5472444"/>
                  <a:pt x="14735565" y="5472444"/>
                </a:cubicBezTo>
                <a:cubicBezTo>
                  <a:pt x="14740941" y="5472444"/>
                  <a:pt x="14743629" y="5467066"/>
                  <a:pt x="14743629" y="5456315"/>
                </a:cubicBezTo>
                <a:lnTo>
                  <a:pt x="14727497" y="5456315"/>
                </a:lnTo>
                <a:cubicBezTo>
                  <a:pt x="14727497" y="5456315"/>
                  <a:pt x="14722121" y="5456315"/>
                  <a:pt x="14711369" y="5456315"/>
                </a:cubicBezTo>
                <a:close/>
                <a:moveTo>
                  <a:pt x="5403847" y="5424052"/>
                </a:moveTo>
                <a:lnTo>
                  <a:pt x="5419978" y="5456315"/>
                </a:lnTo>
                <a:lnTo>
                  <a:pt x="5452240" y="5456315"/>
                </a:lnTo>
                <a:lnTo>
                  <a:pt x="5419978" y="5440183"/>
                </a:lnTo>
                <a:cubicBezTo>
                  <a:pt x="5419978" y="5429429"/>
                  <a:pt x="5414601" y="5424052"/>
                  <a:pt x="5403847" y="5424052"/>
                </a:cubicBezTo>
                <a:close/>
                <a:moveTo>
                  <a:pt x="5048970" y="5424052"/>
                </a:moveTo>
                <a:cubicBezTo>
                  <a:pt x="5048970" y="5424052"/>
                  <a:pt x="5051657" y="5426740"/>
                  <a:pt x="5057035" y="5432116"/>
                </a:cubicBezTo>
                <a:cubicBezTo>
                  <a:pt x="5062411" y="5437494"/>
                  <a:pt x="5065098" y="5440183"/>
                  <a:pt x="5065098" y="5440183"/>
                </a:cubicBezTo>
                <a:lnTo>
                  <a:pt x="5048970" y="5440183"/>
                </a:lnTo>
                <a:close/>
                <a:moveTo>
                  <a:pt x="5534910" y="5413970"/>
                </a:moveTo>
                <a:cubicBezTo>
                  <a:pt x="5533565" y="5415315"/>
                  <a:pt x="5532894" y="5418676"/>
                  <a:pt x="5532894" y="5424052"/>
                </a:cubicBezTo>
                <a:cubicBezTo>
                  <a:pt x="5532894" y="5434806"/>
                  <a:pt x="5535582" y="5440183"/>
                  <a:pt x="5540960" y="5440183"/>
                </a:cubicBezTo>
                <a:cubicBezTo>
                  <a:pt x="5546336" y="5440183"/>
                  <a:pt x="5549026" y="5437494"/>
                  <a:pt x="5549026" y="5432116"/>
                </a:cubicBezTo>
                <a:cubicBezTo>
                  <a:pt x="5549026" y="5426740"/>
                  <a:pt x="5546336" y="5421365"/>
                  <a:pt x="5540960" y="5415985"/>
                </a:cubicBezTo>
                <a:cubicBezTo>
                  <a:pt x="5538270" y="5413298"/>
                  <a:pt x="5536254" y="5412626"/>
                  <a:pt x="5534910" y="5413970"/>
                </a:cubicBezTo>
                <a:close/>
                <a:moveTo>
                  <a:pt x="5290931" y="5407920"/>
                </a:moveTo>
                <a:lnTo>
                  <a:pt x="5355454" y="5424052"/>
                </a:lnTo>
                <a:cubicBezTo>
                  <a:pt x="5344701" y="5413298"/>
                  <a:pt x="5333946" y="5407920"/>
                  <a:pt x="5323192" y="5407920"/>
                </a:cubicBezTo>
                <a:close/>
                <a:moveTo>
                  <a:pt x="5403847" y="5375660"/>
                </a:moveTo>
                <a:cubicBezTo>
                  <a:pt x="5414601" y="5407920"/>
                  <a:pt x="5441486" y="5424052"/>
                  <a:pt x="5484501" y="5424052"/>
                </a:cubicBezTo>
                <a:lnTo>
                  <a:pt x="5468369" y="5407920"/>
                </a:lnTo>
                <a:close/>
                <a:moveTo>
                  <a:pt x="5242539" y="5375660"/>
                </a:moveTo>
                <a:lnTo>
                  <a:pt x="5242539" y="5391789"/>
                </a:lnTo>
                <a:lnTo>
                  <a:pt x="5274799" y="5391789"/>
                </a:lnTo>
                <a:cubicBezTo>
                  <a:pt x="5274799" y="5381035"/>
                  <a:pt x="5272110" y="5375660"/>
                  <a:pt x="5266736" y="5375660"/>
                </a:cubicBezTo>
                <a:cubicBezTo>
                  <a:pt x="5261358" y="5375660"/>
                  <a:pt x="5253294" y="5375660"/>
                  <a:pt x="5242539" y="5375660"/>
                </a:cubicBezTo>
                <a:close/>
                <a:moveTo>
                  <a:pt x="4565041" y="5375660"/>
                </a:moveTo>
                <a:cubicBezTo>
                  <a:pt x="4575796" y="5375660"/>
                  <a:pt x="4586551" y="5381035"/>
                  <a:pt x="4597306" y="5391789"/>
                </a:cubicBezTo>
                <a:lnTo>
                  <a:pt x="4581172" y="5391789"/>
                </a:lnTo>
                <a:cubicBezTo>
                  <a:pt x="4581172" y="5391789"/>
                  <a:pt x="4575796" y="5391789"/>
                  <a:pt x="4565041" y="5391789"/>
                </a:cubicBezTo>
                <a:lnTo>
                  <a:pt x="4548910" y="5391789"/>
                </a:lnTo>
                <a:cubicBezTo>
                  <a:pt x="4548910" y="5381035"/>
                  <a:pt x="4554287" y="5375660"/>
                  <a:pt x="4565041" y="5375660"/>
                </a:cubicBezTo>
                <a:close/>
                <a:moveTo>
                  <a:pt x="5516762" y="5359528"/>
                </a:moveTo>
                <a:cubicBezTo>
                  <a:pt x="5527515" y="5370283"/>
                  <a:pt x="5538272" y="5375660"/>
                  <a:pt x="5549026" y="5375660"/>
                </a:cubicBezTo>
                <a:lnTo>
                  <a:pt x="5581286" y="5375660"/>
                </a:lnTo>
                <a:cubicBezTo>
                  <a:pt x="5581286" y="5375660"/>
                  <a:pt x="5575908" y="5372972"/>
                  <a:pt x="5565156" y="5367594"/>
                </a:cubicBezTo>
                <a:cubicBezTo>
                  <a:pt x="5554402" y="5362216"/>
                  <a:pt x="5543647" y="5359528"/>
                  <a:pt x="5532894" y="5359528"/>
                </a:cubicBezTo>
                <a:close/>
                <a:moveTo>
                  <a:pt x="4274684" y="5359528"/>
                </a:moveTo>
                <a:cubicBezTo>
                  <a:pt x="4285439" y="5359528"/>
                  <a:pt x="4293505" y="5359528"/>
                  <a:pt x="4298884" y="5359528"/>
                </a:cubicBezTo>
                <a:cubicBezTo>
                  <a:pt x="4304260" y="5359528"/>
                  <a:pt x="4306948" y="5359528"/>
                  <a:pt x="4306948" y="5359528"/>
                </a:cubicBezTo>
                <a:lnTo>
                  <a:pt x="4290817" y="5375660"/>
                </a:lnTo>
                <a:close/>
                <a:moveTo>
                  <a:pt x="5065098" y="5343398"/>
                </a:moveTo>
                <a:lnTo>
                  <a:pt x="5097360" y="5343398"/>
                </a:lnTo>
                <a:cubicBezTo>
                  <a:pt x="5097360" y="5354152"/>
                  <a:pt x="5097360" y="5359528"/>
                  <a:pt x="5097360" y="5359528"/>
                </a:cubicBezTo>
                <a:close/>
                <a:moveTo>
                  <a:pt x="4194029" y="5343398"/>
                </a:moveTo>
                <a:cubicBezTo>
                  <a:pt x="4194029" y="5343398"/>
                  <a:pt x="4199409" y="5343398"/>
                  <a:pt x="4210163" y="5343398"/>
                </a:cubicBezTo>
                <a:lnTo>
                  <a:pt x="4194029" y="5359528"/>
                </a:lnTo>
                <a:close/>
                <a:moveTo>
                  <a:pt x="5403847" y="5315167"/>
                </a:moveTo>
                <a:cubicBezTo>
                  <a:pt x="5393092" y="5312480"/>
                  <a:pt x="5382340" y="5316515"/>
                  <a:pt x="5371586" y="5327266"/>
                </a:cubicBezTo>
                <a:cubicBezTo>
                  <a:pt x="5371586" y="5338020"/>
                  <a:pt x="5376960" y="5343398"/>
                  <a:pt x="5387714" y="5343398"/>
                </a:cubicBezTo>
                <a:cubicBezTo>
                  <a:pt x="5419978" y="5343398"/>
                  <a:pt x="5436108" y="5343398"/>
                  <a:pt x="5436108" y="5343398"/>
                </a:cubicBezTo>
                <a:cubicBezTo>
                  <a:pt x="5425354" y="5327266"/>
                  <a:pt x="5414601" y="5317857"/>
                  <a:pt x="5403847" y="5315167"/>
                </a:cubicBezTo>
                <a:close/>
                <a:moveTo>
                  <a:pt x="4887660" y="5295006"/>
                </a:moveTo>
                <a:cubicBezTo>
                  <a:pt x="4898415" y="5295006"/>
                  <a:pt x="4906480" y="5295006"/>
                  <a:pt x="4911856" y="5295006"/>
                </a:cubicBezTo>
                <a:cubicBezTo>
                  <a:pt x="4917233" y="5295006"/>
                  <a:pt x="4919923" y="5295006"/>
                  <a:pt x="4919923" y="5295006"/>
                </a:cubicBezTo>
                <a:cubicBezTo>
                  <a:pt x="4919923" y="5295006"/>
                  <a:pt x="4917233" y="5300382"/>
                  <a:pt x="4911856" y="5311135"/>
                </a:cubicBezTo>
                <a:cubicBezTo>
                  <a:pt x="4906480" y="5321889"/>
                  <a:pt x="4903789" y="5327266"/>
                  <a:pt x="4903789" y="5327266"/>
                </a:cubicBezTo>
                <a:lnTo>
                  <a:pt x="4871530" y="5327266"/>
                </a:lnTo>
                <a:cubicBezTo>
                  <a:pt x="4871530" y="5316515"/>
                  <a:pt x="4876908" y="5305757"/>
                  <a:pt x="4887660" y="5295006"/>
                </a:cubicBezTo>
                <a:close/>
                <a:moveTo>
                  <a:pt x="5032836" y="5262743"/>
                </a:moveTo>
                <a:cubicBezTo>
                  <a:pt x="5011330" y="5262743"/>
                  <a:pt x="5022084" y="5273496"/>
                  <a:pt x="5065098" y="5295006"/>
                </a:cubicBezTo>
                <a:lnTo>
                  <a:pt x="5145753" y="5295006"/>
                </a:lnTo>
                <a:cubicBezTo>
                  <a:pt x="5145753" y="5295006"/>
                  <a:pt x="5135001" y="5289628"/>
                  <a:pt x="5113491" y="5278874"/>
                </a:cubicBezTo>
                <a:lnTo>
                  <a:pt x="5081231" y="5278874"/>
                </a:lnTo>
                <a:lnTo>
                  <a:pt x="5065098" y="5278874"/>
                </a:lnTo>
                <a:cubicBezTo>
                  <a:pt x="5054346" y="5268120"/>
                  <a:pt x="5043591" y="5262743"/>
                  <a:pt x="5032836" y="5262743"/>
                </a:cubicBezTo>
                <a:close/>
                <a:moveTo>
                  <a:pt x="4770710" y="5250646"/>
                </a:moveTo>
                <a:cubicBezTo>
                  <a:pt x="4784153" y="5253334"/>
                  <a:pt x="4801629" y="5262743"/>
                  <a:pt x="4823137" y="5278874"/>
                </a:cubicBezTo>
                <a:cubicBezTo>
                  <a:pt x="4823137" y="5289628"/>
                  <a:pt x="4823137" y="5295006"/>
                  <a:pt x="4823137" y="5295006"/>
                </a:cubicBezTo>
                <a:cubicBezTo>
                  <a:pt x="4823137" y="5295006"/>
                  <a:pt x="4817761" y="5295006"/>
                  <a:pt x="4807006" y="5295006"/>
                </a:cubicBezTo>
                <a:cubicBezTo>
                  <a:pt x="4796251" y="5295006"/>
                  <a:pt x="4780122" y="5289628"/>
                  <a:pt x="4758615" y="5278874"/>
                </a:cubicBezTo>
                <a:cubicBezTo>
                  <a:pt x="4758615" y="5278874"/>
                  <a:pt x="4755926" y="5276185"/>
                  <a:pt x="4750548" y="5270807"/>
                </a:cubicBezTo>
                <a:cubicBezTo>
                  <a:pt x="4745169" y="5265431"/>
                  <a:pt x="4742482" y="5262743"/>
                  <a:pt x="4742482" y="5262743"/>
                </a:cubicBezTo>
                <a:cubicBezTo>
                  <a:pt x="4747860" y="5251989"/>
                  <a:pt x="4757268" y="5247957"/>
                  <a:pt x="4770710" y="5250646"/>
                </a:cubicBezTo>
                <a:close/>
                <a:moveTo>
                  <a:pt x="4662678" y="5244914"/>
                </a:moveTo>
                <a:lnTo>
                  <a:pt x="4710219" y="5262743"/>
                </a:lnTo>
                <a:lnTo>
                  <a:pt x="4726351" y="5278874"/>
                </a:lnTo>
                <a:lnTo>
                  <a:pt x="4710219" y="5278874"/>
                </a:lnTo>
                <a:cubicBezTo>
                  <a:pt x="4688713" y="5278874"/>
                  <a:pt x="4677959" y="5273496"/>
                  <a:pt x="4677959" y="5262743"/>
                </a:cubicBezTo>
                <a:cubicBezTo>
                  <a:pt x="4677959" y="5257367"/>
                  <a:pt x="4673924" y="5251989"/>
                  <a:pt x="4665859" y="5246611"/>
                </a:cubicBezTo>
                <a:close/>
                <a:moveTo>
                  <a:pt x="5307060" y="5222417"/>
                </a:moveTo>
                <a:cubicBezTo>
                  <a:pt x="5301686" y="5222417"/>
                  <a:pt x="5296309" y="5225106"/>
                  <a:pt x="5290931" y="5230481"/>
                </a:cubicBezTo>
                <a:cubicBezTo>
                  <a:pt x="5290931" y="5241235"/>
                  <a:pt x="5296309" y="5246611"/>
                  <a:pt x="5307060" y="5246611"/>
                </a:cubicBezTo>
                <a:lnTo>
                  <a:pt x="5323192" y="5230481"/>
                </a:lnTo>
                <a:cubicBezTo>
                  <a:pt x="5317814" y="5225106"/>
                  <a:pt x="5312438" y="5222417"/>
                  <a:pt x="5307060" y="5222417"/>
                </a:cubicBezTo>
                <a:close/>
                <a:moveTo>
                  <a:pt x="5065098" y="5214352"/>
                </a:moveTo>
                <a:cubicBezTo>
                  <a:pt x="5075853" y="5214352"/>
                  <a:pt x="5081231" y="5219728"/>
                  <a:pt x="5081231" y="5230481"/>
                </a:cubicBezTo>
                <a:cubicBezTo>
                  <a:pt x="5070477" y="5230481"/>
                  <a:pt x="5065098" y="5230481"/>
                  <a:pt x="5065098" y="5230481"/>
                </a:cubicBezTo>
                <a:cubicBezTo>
                  <a:pt x="5054346" y="5219728"/>
                  <a:pt x="5054346" y="5214352"/>
                  <a:pt x="5065098" y="5214352"/>
                </a:cubicBezTo>
                <a:close/>
                <a:moveTo>
                  <a:pt x="4581172" y="5214352"/>
                </a:moveTo>
                <a:cubicBezTo>
                  <a:pt x="4581172" y="5214352"/>
                  <a:pt x="4597306" y="5219728"/>
                  <a:pt x="4629565" y="5230481"/>
                </a:cubicBezTo>
                <a:cubicBezTo>
                  <a:pt x="4637631" y="5233170"/>
                  <a:pt x="4644690" y="5235860"/>
                  <a:pt x="4650736" y="5238547"/>
                </a:cubicBezTo>
                <a:lnTo>
                  <a:pt x="4662678" y="5244914"/>
                </a:lnTo>
                <a:close/>
                <a:moveTo>
                  <a:pt x="5246572" y="5206285"/>
                </a:moveTo>
                <a:cubicBezTo>
                  <a:pt x="5243884" y="5206285"/>
                  <a:pt x="5242539" y="5208974"/>
                  <a:pt x="5242539" y="5214352"/>
                </a:cubicBezTo>
                <a:cubicBezTo>
                  <a:pt x="5264046" y="5235860"/>
                  <a:pt x="5274799" y="5241235"/>
                  <a:pt x="5274799" y="5230481"/>
                </a:cubicBezTo>
                <a:cubicBezTo>
                  <a:pt x="5274799" y="5219728"/>
                  <a:pt x="5274799" y="5214352"/>
                  <a:pt x="5274799" y="5214352"/>
                </a:cubicBezTo>
                <a:cubicBezTo>
                  <a:pt x="5274799" y="5214352"/>
                  <a:pt x="5269423" y="5214352"/>
                  <a:pt x="5258672" y="5214352"/>
                </a:cubicBezTo>
                <a:cubicBezTo>
                  <a:pt x="5253294" y="5208974"/>
                  <a:pt x="5249260" y="5206285"/>
                  <a:pt x="5246572" y="5206285"/>
                </a:cubicBezTo>
                <a:close/>
                <a:moveTo>
                  <a:pt x="4952182" y="5198219"/>
                </a:moveTo>
                <a:cubicBezTo>
                  <a:pt x="4952182" y="5198219"/>
                  <a:pt x="4957560" y="5198219"/>
                  <a:pt x="4968315" y="5198219"/>
                </a:cubicBezTo>
                <a:lnTo>
                  <a:pt x="4984443" y="5198219"/>
                </a:lnTo>
                <a:lnTo>
                  <a:pt x="4968315" y="5214352"/>
                </a:lnTo>
                <a:cubicBezTo>
                  <a:pt x="4957560" y="5203597"/>
                  <a:pt x="4952182" y="5198219"/>
                  <a:pt x="4952182" y="5198219"/>
                </a:cubicBezTo>
                <a:close/>
                <a:moveTo>
                  <a:pt x="5116719" y="5186927"/>
                </a:moveTo>
                <a:lnTo>
                  <a:pt x="5119697" y="5187053"/>
                </a:lnTo>
                <a:lnTo>
                  <a:pt x="5119542" y="5187129"/>
                </a:lnTo>
                <a:close/>
                <a:moveTo>
                  <a:pt x="5178015" y="5182089"/>
                </a:moveTo>
                <a:cubicBezTo>
                  <a:pt x="5188770" y="5192842"/>
                  <a:pt x="5194148" y="5198219"/>
                  <a:pt x="5194148" y="5198219"/>
                </a:cubicBezTo>
                <a:cubicBezTo>
                  <a:pt x="5194148" y="5208974"/>
                  <a:pt x="5194148" y="5214352"/>
                  <a:pt x="5194148" y="5214352"/>
                </a:cubicBezTo>
                <a:cubicBezTo>
                  <a:pt x="5204901" y="5214352"/>
                  <a:pt x="5210277" y="5208974"/>
                  <a:pt x="5210277" y="5198219"/>
                </a:cubicBezTo>
                <a:cubicBezTo>
                  <a:pt x="5210277" y="5187465"/>
                  <a:pt x="5204901" y="5182089"/>
                  <a:pt x="5194148" y="5182089"/>
                </a:cubicBezTo>
                <a:close/>
                <a:moveTo>
                  <a:pt x="5129624" y="5182089"/>
                </a:moveTo>
                <a:cubicBezTo>
                  <a:pt x="5129624" y="5184778"/>
                  <a:pt x="5126936" y="5186457"/>
                  <a:pt x="5121556" y="5187129"/>
                </a:cubicBezTo>
                <a:lnTo>
                  <a:pt x="5119697" y="5187053"/>
                </a:lnTo>
                <a:close/>
                <a:moveTo>
                  <a:pt x="4903789" y="5182089"/>
                </a:moveTo>
                <a:lnTo>
                  <a:pt x="4903789" y="5198219"/>
                </a:lnTo>
                <a:cubicBezTo>
                  <a:pt x="4893037" y="5198219"/>
                  <a:pt x="4887660" y="5198219"/>
                  <a:pt x="4887660" y="5198219"/>
                </a:cubicBezTo>
                <a:close/>
                <a:moveTo>
                  <a:pt x="4629565" y="5182089"/>
                </a:moveTo>
                <a:lnTo>
                  <a:pt x="4661827" y="5182089"/>
                </a:lnTo>
                <a:lnTo>
                  <a:pt x="4645696" y="5198219"/>
                </a:lnTo>
                <a:cubicBezTo>
                  <a:pt x="4634943" y="5198219"/>
                  <a:pt x="4629565" y="5192842"/>
                  <a:pt x="4629565" y="5182089"/>
                </a:cubicBezTo>
                <a:close/>
                <a:moveTo>
                  <a:pt x="4500518" y="5182089"/>
                </a:moveTo>
                <a:cubicBezTo>
                  <a:pt x="4500518" y="5182089"/>
                  <a:pt x="4505897" y="5182089"/>
                  <a:pt x="4516648" y="5182089"/>
                </a:cubicBezTo>
                <a:cubicBezTo>
                  <a:pt x="4527403" y="5182089"/>
                  <a:pt x="4532779" y="5187465"/>
                  <a:pt x="4532779" y="5198219"/>
                </a:cubicBezTo>
                <a:cubicBezTo>
                  <a:pt x="4532779" y="5198219"/>
                  <a:pt x="4527403" y="5198219"/>
                  <a:pt x="4516648" y="5198219"/>
                </a:cubicBezTo>
                <a:cubicBezTo>
                  <a:pt x="4505897" y="5198219"/>
                  <a:pt x="4500518" y="5198219"/>
                  <a:pt x="4500518" y="5198219"/>
                </a:cubicBezTo>
                <a:cubicBezTo>
                  <a:pt x="4500518" y="5187465"/>
                  <a:pt x="4500518" y="5182089"/>
                  <a:pt x="4500518" y="5182089"/>
                </a:cubicBezTo>
                <a:close/>
                <a:moveTo>
                  <a:pt x="4807006" y="5149826"/>
                </a:moveTo>
                <a:lnTo>
                  <a:pt x="4839268" y="5165957"/>
                </a:lnTo>
                <a:cubicBezTo>
                  <a:pt x="4839268" y="5176711"/>
                  <a:pt x="4828513" y="5176711"/>
                  <a:pt x="4807006" y="5165957"/>
                </a:cubicBezTo>
                <a:cubicBezTo>
                  <a:pt x="4807006" y="5155206"/>
                  <a:pt x="4807006" y="5149826"/>
                  <a:pt x="4807006" y="5149826"/>
                </a:cubicBezTo>
                <a:close/>
                <a:moveTo>
                  <a:pt x="4048854" y="5133694"/>
                </a:moveTo>
                <a:lnTo>
                  <a:pt x="4064985" y="5133694"/>
                </a:lnTo>
                <a:lnTo>
                  <a:pt x="4081116" y="5149826"/>
                </a:lnTo>
                <a:cubicBezTo>
                  <a:pt x="4070361" y="5149826"/>
                  <a:pt x="4059606" y="5144448"/>
                  <a:pt x="4048854" y="5133694"/>
                </a:cubicBezTo>
                <a:close/>
                <a:moveTo>
                  <a:pt x="4500518" y="5117565"/>
                </a:moveTo>
                <a:cubicBezTo>
                  <a:pt x="4500518" y="5117565"/>
                  <a:pt x="4500518" y="5122943"/>
                  <a:pt x="4500518" y="5133694"/>
                </a:cubicBezTo>
                <a:lnTo>
                  <a:pt x="4484389" y="5149826"/>
                </a:lnTo>
                <a:cubicBezTo>
                  <a:pt x="4484389" y="5149826"/>
                  <a:pt x="4484389" y="5144448"/>
                  <a:pt x="4484389" y="5133694"/>
                </a:cubicBezTo>
                <a:close/>
                <a:moveTo>
                  <a:pt x="4758615" y="5085302"/>
                </a:moveTo>
                <a:lnTo>
                  <a:pt x="4790875" y="5085302"/>
                </a:lnTo>
                <a:lnTo>
                  <a:pt x="4774744" y="5101434"/>
                </a:lnTo>
                <a:cubicBezTo>
                  <a:pt x="4763989" y="5101434"/>
                  <a:pt x="4758615" y="5096057"/>
                  <a:pt x="4758615" y="5085302"/>
                </a:cubicBezTo>
                <a:close/>
                <a:moveTo>
                  <a:pt x="4516648" y="5085302"/>
                </a:moveTo>
                <a:cubicBezTo>
                  <a:pt x="4548910" y="5085302"/>
                  <a:pt x="4575796" y="5096057"/>
                  <a:pt x="4597306" y="5117565"/>
                </a:cubicBezTo>
                <a:lnTo>
                  <a:pt x="4548910" y="5117565"/>
                </a:lnTo>
                <a:cubicBezTo>
                  <a:pt x="4527403" y="5106811"/>
                  <a:pt x="4516648" y="5101434"/>
                  <a:pt x="4516648" y="5101434"/>
                </a:cubicBezTo>
                <a:cubicBezTo>
                  <a:pt x="4516648" y="5090680"/>
                  <a:pt x="4516648" y="5085302"/>
                  <a:pt x="4516648" y="5085302"/>
                </a:cubicBezTo>
                <a:close/>
                <a:moveTo>
                  <a:pt x="5032836" y="5069173"/>
                </a:moveTo>
                <a:cubicBezTo>
                  <a:pt x="5032836" y="5079926"/>
                  <a:pt x="5038215" y="5085302"/>
                  <a:pt x="5048970" y="5085302"/>
                </a:cubicBezTo>
                <a:cubicBezTo>
                  <a:pt x="5059723" y="5085302"/>
                  <a:pt x="5065098" y="5085302"/>
                  <a:pt x="5065098" y="5085302"/>
                </a:cubicBezTo>
                <a:cubicBezTo>
                  <a:pt x="5065098" y="5085302"/>
                  <a:pt x="5059723" y="5079926"/>
                  <a:pt x="5048970" y="5069173"/>
                </a:cubicBezTo>
                <a:close/>
                <a:moveTo>
                  <a:pt x="4468256" y="5069173"/>
                </a:moveTo>
                <a:lnTo>
                  <a:pt x="4484389" y="5085302"/>
                </a:lnTo>
                <a:lnTo>
                  <a:pt x="4468256" y="5085302"/>
                </a:lnTo>
                <a:close/>
                <a:moveTo>
                  <a:pt x="4032723" y="5069173"/>
                </a:moveTo>
                <a:cubicBezTo>
                  <a:pt x="4043475" y="5069173"/>
                  <a:pt x="4048854" y="5071861"/>
                  <a:pt x="4048854" y="5077239"/>
                </a:cubicBezTo>
                <a:cubicBezTo>
                  <a:pt x="4048854" y="5082615"/>
                  <a:pt x="4048854" y="5085302"/>
                  <a:pt x="4048854" y="5085302"/>
                </a:cubicBezTo>
                <a:lnTo>
                  <a:pt x="4032723" y="5085302"/>
                </a:lnTo>
                <a:close/>
                <a:moveTo>
                  <a:pt x="3855284" y="5069173"/>
                </a:moveTo>
                <a:cubicBezTo>
                  <a:pt x="3855284" y="5069173"/>
                  <a:pt x="3857971" y="5071861"/>
                  <a:pt x="3863351" y="5077239"/>
                </a:cubicBezTo>
                <a:cubicBezTo>
                  <a:pt x="3868724" y="5082615"/>
                  <a:pt x="3871415" y="5085302"/>
                  <a:pt x="3871415" y="5085302"/>
                </a:cubicBezTo>
                <a:cubicBezTo>
                  <a:pt x="3871415" y="5085302"/>
                  <a:pt x="3866038" y="5085302"/>
                  <a:pt x="3855284" y="5085302"/>
                </a:cubicBezTo>
                <a:cubicBezTo>
                  <a:pt x="3855284" y="5074551"/>
                  <a:pt x="3855284" y="5069173"/>
                  <a:pt x="3855284" y="5069173"/>
                </a:cubicBezTo>
                <a:close/>
                <a:moveTo>
                  <a:pt x="3912749" y="5064130"/>
                </a:moveTo>
                <a:cubicBezTo>
                  <a:pt x="3914766" y="5064805"/>
                  <a:pt x="3917119" y="5066484"/>
                  <a:pt x="3919808" y="5069173"/>
                </a:cubicBezTo>
                <a:cubicBezTo>
                  <a:pt x="3930560" y="5069173"/>
                  <a:pt x="3946692" y="5074551"/>
                  <a:pt x="3968199" y="5085302"/>
                </a:cubicBezTo>
                <a:cubicBezTo>
                  <a:pt x="3989706" y="5106811"/>
                  <a:pt x="4005839" y="5122943"/>
                  <a:pt x="4016592" y="5133694"/>
                </a:cubicBezTo>
                <a:cubicBezTo>
                  <a:pt x="4005839" y="5133694"/>
                  <a:pt x="3997773" y="5131007"/>
                  <a:pt x="3992398" y="5125630"/>
                </a:cubicBezTo>
                <a:cubicBezTo>
                  <a:pt x="3987019" y="5120252"/>
                  <a:pt x="3978954" y="5117565"/>
                  <a:pt x="3968199" y="5117565"/>
                </a:cubicBezTo>
                <a:lnTo>
                  <a:pt x="3935937" y="5101434"/>
                </a:lnTo>
                <a:cubicBezTo>
                  <a:pt x="3935937" y="5090680"/>
                  <a:pt x="3930560" y="5085302"/>
                  <a:pt x="3919808" y="5085302"/>
                </a:cubicBezTo>
                <a:cubicBezTo>
                  <a:pt x="3909051" y="5096057"/>
                  <a:pt x="3903675" y="5096057"/>
                  <a:pt x="3903675" y="5085302"/>
                </a:cubicBezTo>
                <a:cubicBezTo>
                  <a:pt x="3903675" y="5069173"/>
                  <a:pt x="3906701" y="5062115"/>
                  <a:pt x="3912749" y="5064130"/>
                </a:cubicBezTo>
                <a:close/>
                <a:moveTo>
                  <a:pt x="4403734" y="5053040"/>
                </a:moveTo>
                <a:lnTo>
                  <a:pt x="4419865" y="5085302"/>
                </a:lnTo>
                <a:cubicBezTo>
                  <a:pt x="4409110" y="5085302"/>
                  <a:pt x="4403734" y="5079926"/>
                  <a:pt x="4403734" y="5069173"/>
                </a:cubicBezTo>
                <a:cubicBezTo>
                  <a:pt x="4392980" y="5069173"/>
                  <a:pt x="4387601" y="5066484"/>
                  <a:pt x="4387601" y="5061107"/>
                </a:cubicBezTo>
                <a:cubicBezTo>
                  <a:pt x="4387601" y="5055729"/>
                  <a:pt x="4392980" y="5053040"/>
                  <a:pt x="4403734" y="5053040"/>
                </a:cubicBezTo>
                <a:close/>
                <a:moveTo>
                  <a:pt x="3774628" y="5053040"/>
                </a:moveTo>
                <a:lnTo>
                  <a:pt x="3806892" y="5053040"/>
                </a:lnTo>
                <a:cubicBezTo>
                  <a:pt x="3828398" y="5063794"/>
                  <a:pt x="3839151" y="5069173"/>
                  <a:pt x="3839151" y="5069173"/>
                </a:cubicBezTo>
                <a:lnTo>
                  <a:pt x="3806892" y="5085302"/>
                </a:lnTo>
                <a:cubicBezTo>
                  <a:pt x="3796137" y="5085302"/>
                  <a:pt x="3790760" y="5085302"/>
                  <a:pt x="3790760" y="5085302"/>
                </a:cubicBezTo>
                <a:lnTo>
                  <a:pt x="3790760" y="5069173"/>
                </a:lnTo>
                <a:close/>
                <a:moveTo>
                  <a:pt x="3290701" y="5053040"/>
                </a:moveTo>
                <a:lnTo>
                  <a:pt x="3322963" y="5053040"/>
                </a:lnTo>
                <a:lnTo>
                  <a:pt x="3306833" y="5069173"/>
                </a:lnTo>
                <a:cubicBezTo>
                  <a:pt x="3306833" y="5069173"/>
                  <a:pt x="3301456" y="5063794"/>
                  <a:pt x="3290701" y="5053040"/>
                </a:cubicBezTo>
                <a:close/>
                <a:moveTo>
                  <a:pt x="4306948" y="5036911"/>
                </a:moveTo>
                <a:cubicBezTo>
                  <a:pt x="4306948" y="5036911"/>
                  <a:pt x="4312325" y="5036911"/>
                  <a:pt x="4323079" y="5036911"/>
                </a:cubicBezTo>
                <a:lnTo>
                  <a:pt x="4355342" y="5053040"/>
                </a:lnTo>
                <a:cubicBezTo>
                  <a:pt x="4366094" y="5053040"/>
                  <a:pt x="4371470" y="5053040"/>
                  <a:pt x="4371470" y="5053040"/>
                </a:cubicBezTo>
                <a:lnTo>
                  <a:pt x="4355342" y="5069173"/>
                </a:lnTo>
                <a:lnTo>
                  <a:pt x="4339210" y="5085302"/>
                </a:lnTo>
                <a:cubicBezTo>
                  <a:pt x="4328456" y="5074551"/>
                  <a:pt x="4309636" y="5069173"/>
                  <a:pt x="4282752" y="5069173"/>
                </a:cubicBezTo>
                <a:cubicBezTo>
                  <a:pt x="4255867" y="5069173"/>
                  <a:pt x="4242426" y="5063794"/>
                  <a:pt x="4242426" y="5053040"/>
                </a:cubicBezTo>
                <a:lnTo>
                  <a:pt x="4274684" y="5053040"/>
                </a:lnTo>
                <a:lnTo>
                  <a:pt x="4306948" y="5053040"/>
                </a:lnTo>
                <a:close/>
                <a:moveTo>
                  <a:pt x="4129509" y="5036911"/>
                </a:moveTo>
                <a:lnTo>
                  <a:pt x="4145639" y="5036911"/>
                </a:lnTo>
                <a:lnTo>
                  <a:pt x="4145639" y="5053040"/>
                </a:lnTo>
                <a:cubicBezTo>
                  <a:pt x="4134884" y="5053040"/>
                  <a:pt x="4129509" y="5047665"/>
                  <a:pt x="4129509" y="5036911"/>
                </a:cubicBezTo>
                <a:close/>
                <a:moveTo>
                  <a:pt x="3258442" y="5036911"/>
                </a:moveTo>
                <a:cubicBezTo>
                  <a:pt x="3269195" y="5036911"/>
                  <a:pt x="3274571" y="5036911"/>
                  <a:pt x="3274571" y="5036911"/>
                </a:cubicBezTo>
                <a:lnTo>
                  <a:pt x="3258442" y="5053040"/>
                </a:lnTo>
                <a:close/>
                <a:moveTo>
                  <a:pt x="4702155" y="4988519"/>
                </a:moveTo>
                <a:cubicBezTo>
                  <a:pt x="4707531" y="4988519"/>
                  <a:pt x="4710219" y="4993894"/>
                  <a:pt x="4710219" y="5004648"/>
                </a:cubicBezTo>
                <a:lnTo>
                  <a:pt x="4694089" y="5020780"/>
                </a:lnTo>
                <a:cubicBezTo>
                  <a:pt x="4694089" y="5020780"/>
                  <a:pt x="4694089" y="5015402"/>
                  <a:pt x="4694089" y="5004648"/>
                </a:cubicBezTo>
                <a:cubicBezTo>
                  <a:pt x="4694089" y="4993894"/>
                  <a:pt x="4696778" y="4988519"/>
                  <a:pt x="4702155" y="4988519"/>
                </a:cubicBezTo>
                <a:close/>
                <a:moveTo>
                  <a:pt x="3742366" y="4988519"/>
                </a:moveTo>
                <a:cubicBezTo>
                  <a:pt x="3753120" y="4988519"/>
                  <a:pt x="3761188" y="4991206"/>
                  <a:pt x="3766564" y="4996584"/>
                </a:cubicBezTo>
                <a:cubicBezTo>
                  <a:pt x="3771941" y="5001961"/>
                  <a:pt x="3769251" y="5004648"/>
                  <a:pt x="3758496" y="5004648"/>
                </a:cubicBezTo>
                <a:cubicBezTo>
                  <a:pt x="3758496" y="5004648"/>
                  <a:pt x="3755809" y="5004648"/>
                  <a:pt x="3750433" y="5004648"/>
                </a:cubicBezTo>
                <a:cubicBezTo>
                  <a:pt x="3745055" y="5004648"/>
                  <a:pt x="3742366" y="4999272"/>
                  <a:pt x="3742366" y="4988519"/>
                </a:cubicBezTo>
                <a:close/>
                <a:moveTo>
                  <a:pt x="14162917" y="4972387"/>
                </a:moveTo>
                <a:lnTo>
                  <a:pt x="14211309" y="4972387"/>
                </a:lnTo>
                <a:cubicBezTo>
                  <a:pt x="14243573" y="4983139"/>
                  <a:pt x="14259701" y="4993894"/>
                  <a:pt x="14259701" y="5004648"/>
                </a:cubicBezTo>
                <a:cubicBezTo>
                  <a:pt x="14248949" y="5004648"/>
                  <a:pt x="14243573" y="5001961"/>
                  <a:pt x="14243573" y="4996584"/>
                </a:cubicBezTo>
                <a:cubicBezTo>
                  <a:pt x="14243573" y="4991206"/>
                  <a:pt x="14238197" y="4993894"/>
                  <a:pt x="14227441" y="5004648"/>
                </a:cubicBezTo>
                <a:cubicBezTo>
                  <a:pt x="14216685" y="5004648"/>
                  <a:pt x="14205933" y="4999272"/>
                  <a:pt x="14195181" y="4988519"/>
                </a:cubicBezTo>
                <a:close/>
                <a:moveTo>
                  <a:pt x="4532779" y="4972387"/>
                </a:moveTo>
                <a:lnTo>
                  <a:pt x="4548910" y="4972387"/>
                </a:lnTo>
                <a:cubicBezTo>
                  <a:pt x="4559665" y="4983139"/>
                  <a:pt x="4570418" y="4988519"/>
                  <a:pt x="4581172" y="4988519"/>
                </a:cubicBezTo>
                <a:cubicBezTo>
                  <a:pt x="4591927" y="4988519"/>
                  <a:pt x="4602680" y="4988519"/>
                  <a:pt x="4613434" y="4988519"/>
                </a:cubicBezTo>
                <a:cubicBezTo>
                  <a:pt x="4634943" y="4988519"/>
                  <a:pt x="4645696" y="4991206"/>
                  <a:pt x="4645696" y="4996584"/>
                </a:cubicBezTo>
                <a:cubicBezTo>
                  <a:pt x="4645696" y="5001961"/>
                  <a:pt x="4648386" y="5004648"/>
                  <a:pt x="4653761" y="5004648"/>
                </a:cubicBezTo>
                <a:cubicBezTo>
                  <a:pt x="4659138" y="5004648"/>
                  <a:pt x="4667206" y="5010026"/>
                  <a:pt x="4677959" y="5020780"/>
                </a:cubicBezTo>
                <a:lnTo>
                  <a:pt x="4661827" y="5020780"/>
                </a:lnTo>
                <a:lnTo>
                  <a:pt x="4629565" y="5036911"/>
                </a:lnTo>
                <a:cubicBezTo>
                  <a:pt x="4629565" y="5036911"/>
                  <a:pt x="4624189" y="5036911"/>
                  <a:pt x="4613434" y="5036911"/>
                </a:cubicBezTo>
                <a:cubicBezTo>
                  <a:pt x="4613434" y="5026156"/>
                  <a:pt x="4616123" y="5015402"/>
                  <a:pt x="4621502" y="5004648"/>
                </a:cubicBezTo>
                <a:cubicBezTo>
                  <a:pt x="4626878" y="4993894"/>
                  <a:pt x="4624189" y="4993894"/>
                  <a:pt x="4613434" y="5004648"/>
                </a:cubicBezTo>
                <a:cubicBezTo>
                  <a:pt x="4591927" y="5004648"/>
                  <a:pt x="4575796" y="5004648"/>
                  <a:pt x="4565041" y="5004648"/>
                </a:cubicBezTo>
                <a:lnTo>
                  <a:pt x="4565041" y="4988519"/>
                </a:lnTo>
                <a:cubicBezTo>
                  <a:pt x="4543534" y="4988519"/>
                  <a:pt x="4532779" y="4983139"/>
                  <a:pt x="4532779" y="4972387"/>
                </a:cubicBezTo>
                <a:close/>
                <a:moveTo>
                  <a:pt x="4145639" y="4972387"/>
                </a:moveTo>
                <a:cubicBezTo>
                  <a:pt x="4145639" y="4972387"/>
                  <a:pt x="4151016" y="4972387"/>
                  <a:pt x="4161770" y="4972387"/>
                </a:cubicBezTo>
                <a:cubicBezTo>
                  <a:pt x="4172523" y="4972387"/>
                  <a:pt x="4177901" y="4975074"/>
                  <a:pt x="4177901" y="4980452"/>
                </a:cubicBezTo>
                <a:cubicBezTo>
                  <a:pt x="4177901" y="4985830"/>
                  <a:pt x="4172523" y="4988519"/>
                  <a:pt x="4161770" y="4988519"/>
                </a:cubicBezTo>
                <a:cubicBezTo>
                  <a:pt x="4161770" y="4988519"/>
                  <a:pt x="4159080" y="4985830"/>
                  <a:pt x="4153705" y="4980452"/>
                </a:cubicBezTo>
                <a:cubicBezTo>
                  <a:pt x="4148328" y="4975074"/>
                  <a:pt x="4145639" y="4972387"/>
                  <a:pt x="4145639" y="4972387"/>
                </a:cubicBezTo>
                <a:close/>
                <a:moveTo>
                  <a:pt x="3893593" y="4964322"/>
                </a:moveTo>
                <a:cubicBezTo>
                  <a:pt x="3894937" y="4964322"/>
                  <a:pt x="3898299" y="4967010"/>
                  <a:pt x="3903675" y="4972387"/>
                </a:cubicBezTo>
                <a:cubicBezTo>
                  <a:pt x="3914430" y="4983139"/>
                  <a:pt x="3922496" y="4985830"/>
                  <a:pt x="3927872" y="4980452"/>
                </a:cubicBezTo>
                <a:cubicBezTo>
                  <a:pt x="3933250" y="4975074"/>
                  <a:pt x="3962822" y="4977765"/>
                  <a:pt x="4016592" y="4988519"/>
                </a:cubicBezTo>
                <a:lnTo>
                  <a:pt x="3984330" y="5004648"/>
                </a:lnTo>
                <a:cubicBezTo>
                  <a:pt x="3973575" y="5004648"/>
                  <a:pt x="3962822" y="5004648"/>
                  <a:pt x="3952068" y="5004648"/>
                </a:cubicBezTo>
                <a:lnTo>
                  <a:pt x="3919808" y="4988519"/>
                </a:lnTo>
                <a:cubicBezTo>
                  <a:pt x="3909051" y="4988519"/>
                  <a:pt x="3900988" y="4983139"/>
                  <a:pt x="3895609" y="4972387"/>
                </a:cubicBezTo>
                <a:cubicBezTo>
                  <a:pt x="3892920" y="4967010"/>
                  <a:pt x="3892251" y="4964322"/>
                  <a:pt x="3893593" y="4964322"/>
                </a:cubicBezTo>
                <a:close/>
                <a:moveTo>
                  <a:pt x="4758615" y="4940126"/>
                </a:moveTo>
                <a:lnTo>
                  <a:pt x="4774744" y="4972387"/>
                </a:lnTo>
                <a:cubicBezTo>
                  <a:pt x="4817761" y="4993894"/>
                  <a:pt x="4839268" y="4993894"/>
                  <a:pt x="4839268" y="4972387"/>
                </a:cubicBezTo>
                <a:cubicBezTo>
                  <a:pt x="4839268" y="4972387"/>
                  <a:pt x="4833889" y="4969698"/>
                  <a:pt x="4823137" y="4964322"/>
                </a:cubicBezTo>
                <a:cubicBezTo>
                  <a:pt x="4812382" y="4958944"/>
                  <a:pt x="4801629" y="4956256"/>
                  <a:pt x="4790875" y="4956256"/>
                </a:cubicBezTo>
                <a:cubicBezTo>
                  <a:pt x="4780122" y="4956256"/>
                  <a:pt x="4769367" y="4950878"/>
                  <a:pt x="4758615" y="4940126"/>
                </a:cubicBezTo>
                <a:close/>
                <a:moveTo>
                  <a:pt x="4242426" y="4940126"/>
                </a:moveTo>
                <a:cubicBezTo>
                  <a:pt x="4242426" y="4940126"/>
                  <a:pt x="4242426" y="4945502"/>
                  <a:pt x="4242426" y="4956256"/>
                </a:cubicBezTo>
                <a:cubicBezTo>
                  <a:pt x="4242426" y="4956256"/>
                  <a:pt x="4247801" y="4956256"/>
                  <a:pt x="4258555" y="4956256"/>
                </a:cubicBezTo>
                <a:cubicBezTo>
                  <a:pt x="4258555" y="4956256"/>
                  <a:pt x="4258555" y="4953569"/>
                  <a:pt x="4258555" y="4948189"/>
                </a:cubicBezTo>
                <a:cubicBezTo>
                  <a:pt x="4258555" y="4942815"/>
                  <a:pt x="4253177" y="4940126"/>
                  <a:pt x="4242426" y="4940126"/>
                </a:cubicBezTo>
                <a:close/>
                <a:moveTo>
                  <a:pt x="3839151" y="4940126"/>
                </a:moveTo>
                <a:cubicBezTo>
                  <a:pt x="3849907" y="4940126"/>
                  <a:pt x="3857971" y="4942815"/>
                  <a:pt x="3863351" y="4948189"/>
                </a:cubicBezTo>
                <a:cubicBezTo>
                  <a:pt x="3868724" y="4953569"/>
                  <a:pt x="3871415" y="4956256"/>
                  <a:pt x="3871415" y="4956256"/>
                </a:cubicBezTo>
                <a:lnTo>
                  <a:pt x="3855284" y="4956256"/>
                </a:lnTo>
                <a:close/>
                <a:moveTo>
                  <a:pt x="4234360" y="4923994"/>
                </a:moveTo>
                <a:cubicBezTo>
                  <a:pt x="4239735" y="4923994"/>
                  <a:pt x="4247801" y="4929371"/>
                  <a:pt x="4258555" y="4940126"/>
                </a:cubicBezTo>
                <a:cubicBezTo>
                  <a:pt x="4269310" y="4950878"/>
                  <a:pt x="4280063" y="4956256"/>
                  <a:pt x="4290817" y="4956256"/>
                </a:cubicBezTo>
                <a:cubicBezTo>
                  <a:pt x="4301570" y="4956256"/>
                  <a:pt x="4312325" y="4961634"/>
                  <a:pt x="4323079" y="4972387"/>
                </a:cubicBezTo>
                <a:lnTo>
                  <a:pt x="4323079" y="4956256"/>
                </a:lnTo>
                <a:cubicBezTo>
                  <a:pt x="4323079" y="4934748"/>
                  <a:pt x="4317701" y="4923994"/>
                  <a:pt x="4306948" y="4923994"/>
                </a:cubicBezTo>
                <a:lnTo>
                  <a:pt x="4323079" y="4923994"/>
                </a:lnTo>
                <a:cubicBezTo>
                  <a:pt x="4366094" y="4967010"/>
                  <a:pt x="4392980" y="4977765"/>
                  <a:pt x="4403734" y="4956256"/>
                </a:cubicBezTo>
                <a:lnTo>
                  <a:pt x="4419865" y="4940126"/>
                </a:lnTo>
                <a:cubicBezTo>
                  <a:pt x="4430618" y="4950878"/>
                  <a:pt x="4430618" y="4956256"/>
                  <a:pt x="4419865" y="4956256"/>
                </a:cubicBezTo>
                <a:lnTo>
                  <a:pt x="4597306" y="5036911"/>
                </a:lnTo>
                <a:cubicBezTo>
                  <a:pt x="4597306" y="5036911"/>
                  <a:pt x="4602680" y="5042289"/>
                  <a:pt x="4613434" y="5053040"/>
                </a:cubicBezTo>
                <a:cubicBezTo>
                  <a:pt x="4624189" y="5063794"/>
                  <a:pt x="4629565" y="5074551"/>
                  <a:pt x="4629565" y="5085302"/>
                </a:cubicBezTo>
                <a:cubicBezTo>
                  <a:pt x="4608059" y="5074551"/>
                  <a:pt x="4591927" y="5069173"/>
                  <a:pt x="4581172" y="5069173"/>
                </a:cubicBezTo>
                <a:cubicBezTo>
                  <a:pt x="4570418" y="5058419"/>
                  <a:pt x="4559665" y="5058419"/>
                  <a:pt x="4548910" y="5069173"/>
                </a:cubicBezTo>
                <a:cubicBezTo>
                  <a:pt x="4548910" y="5069173"/>
                  <a:pt x="4543534" y="5069173"/>
                  <a:pt x="4532779" y="5069173"/>
                </a:cubicBezTo>
                <a:lnTo>
                  <a:pt x="4548910" y="5053040"/>
                </a:lnTo>
                <a:lnTo>
                  <a:pt x="4565041" y="5036911"/>
                </a:lnTo>
                <a:lnTo>
                  <a:pt x="4548910" y="5036911"/>
                </a:lnTo>
                <a:cubicBezTo>
                  <a:pt x="4538158" y="5036911"/>
                  <a:pt x="4530093" y="5036911"/>
                  <a:pt x="4524714" y="5036911"/>
                </a:cubicBezTo>
                <a:cubicBezTo>
                  <a:pt x="4519338" y="5036911"/>
                  <a:pt x="4511273" y="5036911"/>
                  <a:pt x="4500518" y="5036911"/>
                </a:cubicBezTo>
                <a:lnTo>
                  <a:pt x="4387601" y="5004648"/>
                </a:lnTo>
                <a:lnTo>
                  <a:pt x="4371470" y="4988519"/>
                </a:lnTo>
                <a:cubicBezTo>
                  <a:pt x="4371470" y="4999272"/>
                  <a:pt x="4371470" y="5004648"/>
                  <a:pt x="4371470" y="5004648"/>
                </a:cubicBezTo>
                <a:cubicBezTo>
                  <a:pt x="4371470" y="5004648"/>
                  <a:pt x="4366094" y="5004648"/>
                  <a:pt x="4355342" y="5004648"/>
                </a:cubicBezTo>
                <a:cubicBezTo>
                  <a:pt x="4344586" y="5004648"/>
                  <a:pt x="4339210" y="4999272"/>
                  <a:pt x="4339210" y="4988519"/>
                </a:cubicBezTo>
                <a:cubicBezTo>
                  <a:pt x="4328456" y="4988519"/>
                  <a:pt x="4317701" y="4988519"/>
                  <a:pt x="4306948" y="4988519"/>
                </a:cubicBezTo>
                <a:lnTo>
                  <a:pt x="4226293" y="4956256"/>
                </a:lnTo>
                <a:cubicBezTo>
                  <a:pt x="4226293" y="4956256"/>
                  <a:pt x="4226293" y="4950878"/>
                  <a:pt x="4226293" y="4940126"/>
                </a:cubicBezTo>
                <a:cubicBezTo>
                  <a:pt x="4226293" y="4929371"/>
                  <a:pt x="4228981" y="4923994"/>
                  <a:pt x="4234360" y="4923994"/>
                </a:cubicBezTo>
                <a:close/>
                <a:moveTo>
                  <a:pt x="4177901" y="4923994"/>
                </a:moveTo>
                <a:cubicBezTo>
                  <a:pt x="4177901" y="4923994"/>
                  <a:pt x="4177901" y="4929371"/>
                  <a:pt x="4177901" y="4940126"/>
                </a:cubicBezTo>
                <a:cubicBezTo>
                  <a:pt x="4177901" y="4940126"/>
                  <a:pt x="4177901" y="4945502"/>
                  <a:pt x="4177901" y="4956256"/>
                </a:cubicBezTo>
                <a:cubicBezTo>
                  <a:pt x="4167146" y="4956256"/>
                  <a:pt x="4161770" y="4950878"/>
                  <a:pt x="4161770" y="4940126"/>
                </a:cubicBezTo>
                <a:cubicBezTo>
                  <a:pt x="4161770" y="4929371"/>
                  <a:pt x="4167146" y="4923994"/>
                  <a:pt x="4177901" y="4923994"/>
                </a:cubicBezTo>
                <a:close/>
                <a:moveTo>
                  <a:pt x="3903675" y="4907864"/>
                </a:moveTo>
                <a:lnTo>
                  <a:pt x="3952068" y="4923994"/>
                </a:lnTo>
                <a:cubicBezTo>
                  <a:pt x="3952068" y="4923994"/>
                  <a:pt x="3941315" y="4923994"/>
                  <a:pt x="3919808" y="4923994"/>
                </a:cubicBezTo>
                <a:close/>
                <a:moveTo>
                  <a:pt x="4419865" y="4891732"/>
                </a:moveTo>
                <a:lnTo>
                  <a:pt x="4468256" y="4891732"/>
                </a:lnTo>
                <a:cubicBezTo>
                  <a:pt x="4468256" y="4902485"/>
                  <a:pt x="4473634" y="4907864"/>
                  <a:pt x="4484389" y="4907864"/>
                </a:cubicBezTo>
                <a:lnTo>
                  <a:pt x="4500518" y="4907864"/>
                </a:lnTo>
                <a:lnTo>
                  <a:pt x="4484389" y="4923994"/>
                </a:lnTo>
                <a:lnTo>
                  <a:pt x="4452125" y="4907864"/>
                </a:lnTo>
                <a:cubicBezTo>
                  <a:pt x="4430618" y="4897110"/>
                  <a:pt x="4419865" y="4891732"/>
                  <a:pt x="4419865" y="4891732"/>
                </a:cubicBezTo>
                <a:close/>
                <a:moveTo>
                  <a:pt x="3855284" y="4891732"/>
                </a:moveTo>
                <a:cubicBezTo>
                  <a:pt x="3866038" y="4891732"/>
                  <a:pt x="3871415" y="4897110"/>
                  <a:pt x="3871415" y="4907864"/>
                </a:cubicBezTo>
                <a:cubicBezTo>
                  <a:pt x="3871415" y="4918617"/>
                  <a:pt x="3871415" y="4923994"/>
                  <a:pt x="3871415" y="4923994"/>
                </a:cubicBezTo>
                <a:cubicBezTo>
                  <a:pt x="3871415" y="4923994"/>
                  <a:pt x="3866038" y="4918617"/>
                  <a:pt x="3855284" y="4907864"/>
                </a:cubicBezTo>
                <a:close/>
                <a:moveTo>
                  <a:pt x="4274684" y="4875602"/>
                </a:moveTo>
                <a:cubicBezTo>
                  <a:pt x="4274684" y="4875602"/>
                  <a:pt x="4277374" y="4878289"/>
                  <a:pt x="4282752" y="4883667"/>
                </a:cubicBezTo>
                <a:cubicBezTo>
                  <a:pt x="4288129" y="4889043"/>
                  <a:pt x="4290817" y="4891732"/>
                  <a:pt x="4290817" y="4891732"/>
                </a:cubicBezTo>
                <a:lnTo>
                  <a:pt x="4274684" y="4891732"/>
                </a:lnTo>
                <a:close/>
                <a:moveTo>
                  <a:pt x="14469405" y="4859471"/>
                </a:moveTo>
                <a:cubicBezTo>
                  <a:pt x="14490913" y="4880980"/>
                  <a:pt x="14496289" y="4891732"/>
                  <a:pt x="14485537" y="4891732"/>
                </a:cubicBezTo>
                <a:close/>
                <a:moveTo>
                  <a:pt x="13840301" y="4859471"/>
                </a:moveTo>
                <a:cubicBezTo>
                  <a:pt x="13840301" y="4859471"/>
                  <a:pt x="13842989" y="4859471"/>
                  <a:pt x="13848365" y="4859471"/>
                </a:cubicBezTo>
                <a:cubicBezTo>
                  <a:pt x="13853741" y="4859471"/>
                  <a:pt x="13861805" y="4859471"/>
                  <a:pt x="13872561" y="4859471"/>
                </a:cubicBezTo>
                <a:cubicBezTo>
                  <a:pt x="13883317" y="4859471"/>
                  <a:pt x="13899449" y="4864848"/>
                  <a:pt x="13920957" y="4875602"/>
                </a:cubicBezTo>
                <a:lnTo>
                  <a:pt x="13953217" y="4891732"/>
                </a:lnTo>
                <a:cubicBezTo>
                  <a:pt x="13942461" y="4891732"/>
                  <a:pt x="13934397" y="4891732"/>
                  <a:pt x="13929021" y="4891732"/>
                </a:cubicBezTo>
                <a:cubicBezTo>
                  <a:pt x="13923645" y="4891732"/>
                  <a:pt x="13904825" y="4886356"/>
                  <a:pt x="13872561" y="4875602"/>
                </a:cubicBezTo>
                <a:cubicBezTo>
                  <a:pt x="13840301" y="4864848"/>
                  <a:pt x="13829549" y="4859471"/>
                  <a:pt x="13840301" y="4859471"/>
                </a:cubicBezTo>
                <a:close/>
                <a:moveTo>
                  <a:pt x="3887547" y="4859471"/>
                </a:moveTo>
                <a:lnTo>
                  <a:pt x="3903675" y="4875602"/>
                </a:lnTo>
                <a:cubicBezTo>
                  <a:pt x="3882168" y="4886356"/>
                  <a:pt x="3871415" y="4886356"/>
                  <a:pt x="3871415" y="4875602"/>
                </a:cubicBezTo>
                <a:cubicBezTo>
                  <a:pt x="3871415" y="4864848"/>
                  <a:pt x="3876792" y="4859471"/>
                  <a:pt x="3887547" y="4859471"/>
                </a:cubicBezTo>
                <a:close/>
                <a:moveTo>
                  <a:pt x="3726237" y="4859471"/>
                </a:moveTo>
                <a:lnTo>
                  <a:pt x="3742366" y="4875602"/>
                </a:lnTo>
                <a:cubicBezTo>
                  <a:pt x="3742366" y="4875602"/>
                  <a:pt x="3736992" y="4875602"/>
                  <a:pt x="3726237" y="4875602"/>
                </a:cubicBezTo>
                <a:close/>
                <a:moveTo>
                  <a:pt x="3597187" y="4859471"/>
                </a:moveTo>
                <a:cubicBezTo>
                  <a:pt x="3597187" y="4859471"/>
                  <a:pt x="3599879" y="4862160"/>
                  <a:pt x="3605255" y="4867535"/>
                </a:cubicBezTo>
                <a:cubicBezTo>
                  <a:pt x="3610628" y="4872914"/>
                  <a:pt x="3613321" y="4875602"/>
                  <a:pt x="3613321" y="4875602"/>
                </a:cubicBezTo>
                <a:cubicBezTo>
                  <a:pt x="3613321" y="4886356"/>
                  <a:pt x="3613321" y="4891732"/>
                  <a:pt x="3613321" y="4891732"/>
                </a:cubicBezTo>
                <a:cubicBezTo>
                  <a:pt x="3602566" y="4891732"/>
                  <a:pt x="3597187" y="4889043"/>
                  <a:pt x="3597187" y="4883667"/>
                </a:cubicBezTo>
                <a:cubicBezTo>
                  <a:pt x="3597187" y="4878289"/>
                  <a:pt x="3597187" y="4875602"/>
                  <a:pt x="3597187" y="4875602"/>
                </a:cubicBezTo>
                <a:cubicBezTo>
                  <a:pt x="3586434" y="4864848"/>
                  <a:pt x="3586434" y="4859471"/>
                  <a:pt x="3597187" y="4859471"/>
                </a:cubicBezTo>
                <a:close/>
                <a:moveTo>
                  <a:pt x="4258555" y="4843339"/>
                </a:moveTo>
                <a:cubicBezTo>
                  <a:pt x="4258555" y="4843339"/>
                  <a:pt x="4258555" y="4848717"/>
                  <a:pt x="4258555" y="4859471"/>
                </a:cubicBezTo>
                <a:cubicBezTo>
                  <a:pt x="4247801" y="4859471"/>
                  <a:pt x="4242426" y="4859471"/>
                  <a:pt x="4242426" y="4859471"/>
                </a:cubicBezTo>
                <a:close/>
                <a:moveTo>
                  <a:pt x="4194029" y="4843339"/>
                </a:moveTo>
                <a:cubicBezTo>
                  <a:pt x="4204784" y="4843339"/>
                  <a:pt x="4215539" y="4843339"/>
                  <a:pt x="4226293" y="4843339"/>
                </a:cubicBezTo>
                <a:lnTo>
                  <a:pt x="4210163" y="4859471"/>
                </a:lnTo>
                <a:close/>
                <a:moveTo>
                  <a:pt x="4032723" y="4843339"/>
                </a:moveTo>
                <a:lnTo>
                  <a:pt x="4048854" y="4843339"/>
                </a:lnTo>
                <a:cubicBezTo>
                  <a:pt x="4059606" y="4843339"/>
                  <a:pt x="4070361" y="4843339"/>
                  <a:pt x="4081116" y="4843339"/>
                </a:cubicBezTo>
                <a:cubicBezTo>
                  <a:pt x="4091868" y="4843339"/>
                  <a:pt x="4097247" y="4848717"/>
                  <a:pt x="4097247" y="4859471"/>
                </a:cubicBezTo>
                <a:lnTo>
                  <a:pt x="4145639" y="4875602"/>
                </a:lnTo>
                <a:lnTo>
                  <a:pt x="4210163" y="4891732"/>
                </a:lnTo>
                <a:lnTo>
                  <a:pt x="4258555" y="4907864"/>
                </a:lnTo>
                <a:lnTo>
                  <a:pt x="4210163" y="4907864"/>
                </a:lnTo>
                <a:cubicBezTo>
                  <a:pt x="4188656" y="4907864"/>
                  <a:pt x="4172523" y="4905176"/>
                  <a:pt x="4161770" y="4899798"/>
                </a:cubicBezTo>
                <a:cubicBezTo>
                  <a:pt x="4151016" y="4894420"/>
                  <a:pt x="4140264" y="4891732"/>
                  <a:pt x="4129509" y="4891732"/>
                </a:cubicBezTo>
                <a:cubicBezTo>
                  <a:pt x="4108001" y="4880980"/>
                  <a:pt x="4094560" y="4878289"/>
                  <a:pt x="4089180" y="4883667"/>
                </a:cubicBezTo>
                <a:cubicBezTo>
                  <a:pt x="4083805" y="4889043"/>
                  <a:pt x="4086491" y="4899798"/>
                  <a:pt x="4097247" y="4915928"/>
                </a:cubicBezTo>
                <a:cubicBezTo>
                  <a:pt x="4108001" y="4932060"/>
                  <a:pt x="4110688" y="4942815"/>
                  <a:pt x="4105312" y="4948189"/>
                </a:cubicBezTo>
                <a:cubicBezTo>
                  <a:pt x="4099933" y="4953569"/>
                  <a:pt x="4089180" y="4956256"/>
                  <a:pt x="4073050" y="4956256"/>
                </a:cubicBezTo>
                <a:cubicBezTo>
                  <a:pt x="4056918" y="4956256"/>
                  <a:pt x="4051542" y="4950878"/>
                  <a:pt x="4056918" y="4940126"/>
                </a:cubicBezTo>
                <a:cubicBezTo>
                  <a:pt x="4062297" y="4929371"/>
                  <a:pt x="4064985" y="4923994"/>
                  <a:pt x="4064985" y="4923994"/>
                </a:cubicBezTo>
                <a:lnTo>
                  <a:pt x="4081116" y="4923994"/>
                </a:lnTo>
                <a:cubicBezTo>
                  <a:pt x="4091868" y="4923994"/>
                  <a:pt x="4097247" y="4923994"/>
                  <a:pt x="4097247" y="4923994"/>
                </a:cubicBezTo>
                <a:cubicBezTo>
                  <a:pt x="4097247" y="4913239"/>
                  <a:pt x="4086491" y="4907864"/>
                  <a:pt x="4064985" y="4907864"/>
                </a:cubicBezTo>
                <a:cubicBezTo>
                  <a:pt x="4064985" y="4918617"/>
                  <a:pt x="4062297" y="4923994"/>
                  <a:pt x="4056918" y="4923994"/>
                </a:cubicBezTo>
                <a:cubicBezTo>
                  <a:pt x="4051542" y="4923994"/>
                  <a:pt x="4043475" y="4923994"/>
                  <a:pt x="4032723" y="4923994"/>
                </a:cubicBezTo>
                <a:cubicBezTo>
                  <a:pt x="4021967" y="4923994"/>
                  <a:pt x="4013905" y="4929371"/>
                  <a:pt x="4008526" y="4940126"/>
                </a:cubicBezTo>
                <a:cubicBezTo>
                  <a:pt x="4003150" y="4950878"/>
                  <a:pt x="3997773" y="4950878"/>
                  <a:pt x="3992398" y="4940126"/>
                </a:cubicBezTo>
                <a:cubicBezTo>
                  <a:pt x="3987019" y="4929371"/>
                  <a:pt x="3989706" y="4923994"/>
                  <a:pt x="4000461" y="4923994"/>
                </a:cubicBezTo>
                <a:lnTo>
                  <a:pt x="3984330" y="4907864"/>
                </a:lnTo>
                <a:cubicBezTo>
                  <a:pt x="3973575" y="4907864"/>
                  <a:pt x="3968199" y="4910552"/>
                  <a:pt x="3968199" y="4915928"/>
                </a:cubicBezTo>
                <a:cubicBezTo>
                  <a:pt x="3968199" y="4921306"/>
                  <a:pt x="3962822" y="4918617"/>
                  <a:pt x="3952068" y="4907864"/>
                </a:cubicBezTo>
                <a:cubicBezTo>
                  <a:pt x="3941315" y="4897110"/>
                  <a:pt x="3933250" y="4891732"/>
                  <a:pt x="3927872" y="4891732"/>
                </a:cubicBezTo>
                <a:cubicBezTo>
                  <a:pt x="3922496" y="4891732"/>
                  <a:pt x="3919808" y="4886356"/>
                  <a:pt x="3919808" y="4875602"/>
                </a:cubicBezTo>
                <a:cubicBezTo>
                  <a:pt x="3919808" y="4875602"/>
                  <a:pt x="3925184" y="4875602"/>
                  <a:pt x="3935937" y="4875602"/>
                </a:cubicBezTo>
                <a:cubicBezTo>
                  <a:pt x="3978954" y="4886356"/>
                  <a:pt x="4005839" y="4891732"/>
                  <a:pt x="4016592" y="4891732"/>
                </a:cubicBezTo>
                <a:cubicBezTo>
                  <a:pt x="4048854" y="4880980"/>
                  <a:pt x="4064985" y="4875602"/>
                  <a:pt x="4064985" y="4875602"/>
                </a:cubicBezTo>
                <a:cubicBezTo>
                  <a:pt x="4054229" y="4854093"/>
                  <a:pt x="4043475" y="4843339"/>
                  <a:pt x="4032723" y="4843339"/>
                </a:cubicBezTo>
                <a:close/>
                <a:moveTo>
                  <a:pt x="3843184" y="4835275"/>
                </a:moveTo>
                <a:cubicBezTo>
                  <a:pt x="3845872" y="4835275"/>
                  <a:pt x="3849906" y="4837964"/>
                  <a:pt x="3855284" y="4843339"/>
                </a:cubicBezTo>
                <a:cubicBezTo>
                  <a:pt x="3866038" y="4854093"/>
                  <a:pt x="3868724" y="4859471"/>
                  <a:pt x="3863351" y="4859471"/>
                </a:cubicBezTo>
                <a:cubicBezTo>
                  <a:pt x="3857971" y="4859471"/>
                  <a:pt x="3855284" y="4859471"/>
                  <a:pt x="3855284" y="4859471"/>
                </a:cubicBezTo>
                <a:cubicBezTo>
                  <a:pt x="3844530" y="4859471"/>
                  <a:pt x="3839151" y="4854093"/>
                  <a:pt x="3839151" y="4843339"/>
                </a:cubicBezTo>
                <a:cubicBezTo>
                  <a:pt x="3839151" y="4837964"/>
                  <a:pt x="3840496" y="4835275"/>
                  <a:pt x="3843184" y="4835275"/>
                </a:cubicBezTo>
                <a:close/>
                <a:moveTo>
                  <a:pt x="4702155" y="4835274"/>
                </a:moveTo>
                <a:lnTo>
                  <a:pt x="4710219" y="4843339"/>
                </a:lnTo>
                <a:cubicBezTo>
                  <a:pt x="4710219" y="4854093"/>
                  <a:pt x="4715598" y="4859471"/>
                  <a:pt x="4726351" y="4859471"/>
                </a:cubicBezTo>
                <a:lnTo>
                  <a:pt x="4726351" y="4843339"/>
                </a:lnTo>
                <a:cubicBezTo>
                  <a:pt x="4720974" y="4843339"/>
                  <a:pt x="4716269" y="4842667"/>
                  <a:pt x="4712234" y="4841324"/>
                </a:cubicBezTo>
                <a:close/>
                <a:moveTo>
                  <a:pt x="4694089" y="4827210"/>
                </a:moveTo>
                <a:lnTo>
                  <a:pt x="4697204" y="4830324"/>
                </a:lnTo>
                <a:lnTo>
                  <a:pt x="4696107" y="4829225"/>
                </a:lnTo>
                <a:cubicBezTo>
                  <a:pt x="4694761" y="4827881"/>
                  <a:pt x="4694089" y="4827210"/>
                  <a:pt x="4694089" y="4827210"/>
                </a:cubicBezTo>
                <a:close/>
                <a:moveTo>
                  <a:pt x="3952068" y="4827210"/>
                </a:moveTo>
                <a:cubicBezTo>
                  <a:pt x="3962822" y="4827210"/>
                  <a:pt x="3973575" y="4827210"/>
                  <a:pt x="3984330" y="4827210"/>
                </a:cubicBezTo>
                <a:cubicBezTo>
                  <a:pt x="3995084" y="4827210"/>
                  <a:pt x="4000461" y="4827210"/>
                  <a:pt x="4000461" y="4827210"/>
                </a:cubicBezTo>
                <a:cubicBezTo>
                  <a:pt x="4000461" y="4827210"/>
                  <a:pt x="4005839" y="4832585"/>
                  <a:pt x="4016592" y="4843339"/>
                </a:cubicBezTo>
                <a:cubicBezTo>
                  <a:pt x="4016592" y="4854093"/>
                  <a:pt x="4011215" y="4856784"/>
                  <a:pt x="4000461" y="4851406"/>
                </a:cubicBezTo>
                <a:cubicBezTo>
                  <a:pt x="3989706" y="4846028"/>
                  <a:pt x="3973575" y="4837964"/>
                  <a:pt x="3952068" y="4827210"/>
                </a:cubicBezTo>
                <a:close/>
                <a:moveTo>
                  <a:pt x="3823020" y="4827210"/>
                </a:moveTo>
                <a:lnTo>
                  <a:pt x="3806892" y="4843339"/>
                </a:lnTo>
                <a:lnTo>
                  <a:pt x="3790760" y="4859471"/>
                </a:lnTo>
                <a:lnTo>
                  <a:pt x="3790760" y="4843339"/>
                </a:lnTo>
                <a:cubicBezTo>
                  <a:pt x="3801513" y="4832585"/>
                  <a:pt x="3812265" y="4827210"/>
                  <a:pt x="3823020" y="4827210"/>
                </a:cubicBezTo>
                <a:close/>
                <a:moveTo>
                  <a:pt x="3435880" y="4827210"/>
                </a:moveTo>
                <a:cubicBezTo>
                  <a:pt x="3446634" y="4827210"/>
                  <a:pt x="3452011" y="4832585"/>
                  <a:pt x="3452011" y="4843339"/>
                </a:cubicBezTo>
                <a:lnTo>
                  <a:pt x="3435880" y="4843339"/>
                </a:lnTo>
                <a:close/>
                <a:moveTo>
                  <a:pt x="4758615" y="4794947"/>
                </a:moveTo>
                <a:lnTo>
                  <a:pt x="4774744" y="4811078"/>
                </a:lnTo>
                <a:cubicBezTo>
                  <a:pt x="4774744" y="4811078"/>
                  <a:pt x="4780122" y="4805702"/>
                  <a:pt x="4790875" y="4794947"/>
                </a:cubicBezTo>
                <a:lnTo>
                  <a:pt x="4774744" y="4794947"/>
                </a:lnTo>
                <a:close/>
                <a:moveTo>
                  <a:pt x="3613321" y="4794947"/>
                </a:moveTo>
                <a:cubicBezTo>
                  <a:pt x="3624076" y="4794947"/>
                  <a:pt x="3629451" y="4800325"/>
                  <a:pt x="3629451" y="4811078"/>
                </a:cubicBezTo>
                <a:lnTo>
                  <a:pt x="3613321" y="4811078"/>
                </a:lnTo>
                <a:close/>
                <a:moveTo>
                  <a:pt x="13689745" y="4792260"/>
                </a:moveTo>
                <a:lnTo>
                  <a:pt x="13711253" y="4794947"/>
                </a:lnTo>
                <a:cubicBezTo>
                  <a:pt x="13700497" y="4794947"/>
                  <a:pt x="13695121" y="4794947"/>
                  <a:pt x="13695121" y="4794947"/>
                </a:cubicBezTo>
                <a:close/>
                <a:moveTo>
                  <a:pt x="14098393" y="4778817"/>
                </a:moveTo>
                <a:cubicBezTo>
                  <a:pt x="14130657" y="4778817"/>
                  <a:pt x="14162917" y="4800325"/>
                  <a:pt x="14195181" y="4843339"/>
                </a:cubicBezTo>
                <a:lnTo>
                  <a:pt x="14179049" y="4827210"/>
                </a:lnTo>
                <a:cubicBezTo>
                  <a:pt x="14157541" y="4816456"/>
                  <a:pt x="14146789" y="4811078"/>
                  <a:pt x="14146789" y="4811078"/>
                </a:cubicBezTo>
                <a:cubicBezTo>
                  <a:pt x="14146789" y="4811078"/>
                  <a:pt x="14136033" y="4805702"/>
                  <a:pt x="14114525" y="4794947"/>
                </a:cubicBezTo>
                <a:close/>
                <a:moveTo>
                  <a:pt x="13397707" y="4773775"/>
                </a:moveTo>
                <a:cubicBezTo>
                  <a:pt x="13394348" y="4774449"/>
                  <a:pt x="13391324" y="4776128"/>
                  <a:pt x="13388634" y="4778817"/>
                </a:cubicBezTo>
                <a:cubicBezTo>
                  <a:pt x="13377880" y="4789569"/>
                  <a:pt x="13377880" y="4800325"/>
                  <a:pt x="13388634" y="4811078"/>
                </a:cubicBezTo>
                <a:lnTo>
                  <a:pt x="13404766" y="4811078"/>
                </a:lnTo>
                <a:cubicBezTo>
                  <a:pt x="13404766" y="4800325"/>
                  <a:pt x="13407456" y="4797635"/>
                  <a:pt x="13412833" y="4803013"/>
                </a:cubicBezTo>
                <a:cubicBezTo>
                  <a:pt x="13418208" y="4808389"/>
                  <a:pt x="13426271" y="4811078"/>
                  <a:pt x="13437029" y="4811078"/>
                </a:cubicBezTo>
                <a:lnTo>
                  <a:pt x="13469290" y="4827210"/>
                </a:lnTo>
                <a:cubicBezTo>
                  <a:pt x="13458534" y="4816456"/>
                  <a:pt x="13447783" y="4805702"/>
                  <a:pt x="13437029" y="4794947"/>
                </a:cubicBezTo>
                <a:cubicBezTo>
                  <a:pt x="13420897" y="4778817"/>
                  <a:pt x="13407793" y="4771760"/>
                  <a:pt x="13397707" y="4773775"/>
                </a:cubicBezTo>
                <a:close/>
                <a:moveTo>
                  <a:pt x="13453158" y="4762685"/>
                </a:moveTo>
                <a:lnTo>
                  <a:pt x="13453158" y="4794947"/>
                </a:lnTo>
                <a:cubicBezTo>
                  <a:pt x="13463912" y="4784193"/>
                  <a:pt x="13474666" y="4784193"/>
                  <a:pt x="13485420" y="4794947"/>
                </a:cubicBezTo>
                <a:cubicBezTo>
                  <a:pt x="13496175" y="4805702"/>
                  <a:pt x="13501551" y="4800325"/>
                  <a:pt x="13501551" y="4778817"/>
                </a:cubicBezTo>
                <a:close/>
                <a:moveTo>
                  <a:pt x="3903675" y="4762685"/>
                </a:moveTo>
                <a:cubicBezTo>
                  <a:pt x="4097247" y="4784193"/>
                  <a:pt x="4204784" y="4784193"/>
                  <a:pt x="4226293" y="4762685"/>
                </a:cubicBezTo>
                <a:cubicBezTo>
                  <a:pt x="4226293" y="4762685"/>
                  <a:pt x="4226293" y="4765374"/>
                  <a:pt x="4226293" y="4770752"/>
                </a:cubicBezTo>
                <a:cubicBezTo>
                  <a:pt x="4226293" y="4776128"/>
                  <a:pt x="4228981" y="4781506"/>
                  <a:pt x="4234360" y="4786881"/>
                </a:cubicBezTo>
                <a:cubicBezTo>
                  <a:pt x="4239735" y="4792260"/>
                  <a:pt x="4247801" y="4794947"/>
                  <a:pt x="4258555" y="4794947"/>
                </a:cubicBezTo>
                <a:lnTo>
                  <a:pt x="4258555" y="4778817"/>
                </a:lnTo>
                <a:cubicBezTo>
                  <a:pt x="4247801" y="4768063"/>
                  <a:pt x="4242426" y="4762685"/>
                  <a:pt x="4242426" y="4762685"/>
                </a:cubicBezTo>
                <a:lnTo>
                  <a:pt x="4306948" y="4778817"/>
                </a:lnTo>
                <a:cubicBezTo>
                  <a:pt x="4317701" y="4789569"/>
                  <a:pt x="4328456" y="4789569"/>
                  <a:pt x="4339210" y="4778817"/>
                </a:cubicBezTo>
                <a:lnTo>
                  <a:pt x="4339210" y="4794947"/>
                </a:lnTo>
                <a:cubicBezTo>
                  <a:pt x="4328456" y="4805702"/>
                  <a:pt x="4328456" y="4811078"/>
                  <a:pt x="4339210" y="4811078"/>
                </a:cubicBezTo>
                <a:lnTo>
                  <a:pt x="4355342" y="4811078"/>
                </a:lnTo>
                <a:cubicBezTo>
                  <a:pt x="4355342" y="4811078"/>
                  <a:pt x="4366094" y="4811078"/>
                  <a:pt x="4387601" y="4811078"/>
                </a:cubicBezTo>
                <a:lnTo>
                  <a:pt x="4403734" y="4811078"/>
                </a:lnTo>
                <a:lnTo>
                  <a:pt x="4419865" y="4811078"/>
                </a:lnTo>
                <a:cubicBezTo>
                  <a:pt x="4419865" y="4821831"/>
                  <a:pt x="4427930" y="4829897"/>
                  <a:pt x="4444061" y="4835274"/>
                </a:cubicBezTo>
                <a:cubicBezTo>
                  <a:pt x="4460193" y="4840652"/>
                  <a:pt x="4479011" y="4848717"/>
                  <a:pt x="4500518" y="4859471"/>
                </a:cubicBezTo>
                <a:cubicBezTo>
                  <a:pt x="4554287" y="4870224"/>
                  <a:pt x="4575796" y="4880980"/>
                  <a:pt x="4565041" y="4891732"/>
                </a:cubicBezTo>
                <a:lnTo>
                  <a:pt x="4581172" y="4891732"/>
                </a:lnTo>
                <a:lnTo>
                  <a:pt x="4597306" y="4891732"/>
                </a:lnTo>
                <a:cubicBezTo>
                  <a:pt x="4586551" y="4902485"/>
                  <a:pt x="4586551" y="4913239"/>
                  <a:pt x="4597306" y="4923994"/>
                </a:cubicBezTo>
                <a:lnTo>
                  <a:pt x="4581172" y="4923994"/>
                </a:lnTo>
                <a:cubicBezTo>
                  <a:pt x="4570418" y="4913239"/>
                  <a:pt x="4565041" y="4913239"/>
                  <a:pt x="4565041" y="4923994"/>
                </a:cubicBezTo>
                <a:lnTo>
                  <a:pt x="4548910" y="4907864"/>
                </a:lnTo>
                <a:lnTo>
                  <a:pt x="4484389" y="4891732"/>
                </a:lnTo>
                <a:cubicBezTo>
                  <a:pt x="4473634" y="4891732"/>
                  <a:pt x="4468256" y="4886356"/>
                  <a:pt x="4468256" y="4875602"/>
                </a:cubicBezTo>
                <a:lnTo>
                  <a:pt x="4435994" y="4859471"/>
                </a:lnTo>
                <a:cubicBezTo>
                  <a:pt x="4425242" y="4859471"/>
                  <a:pt x="4419865" y="4859471"/>
                  <a:pt x="4419865" y="4859471"/>
                </a:cubicBezTo>
                <a:cubicBezTo>
                  <a:pt x="4419865" y="4870224"/>
                  <a:pt x="4414487" y="4875602"/>
                  <a:pt x="4403734" y="4875602"/>
                </a:cubicBezTo>
                <a:cubicBezTo>
                  <a:pt x="4392980" y="4875602"/>
                  <a:pt x="4387601" y="4875602"/>
                  <a:pt x="4387601" y="4875602"/>
                </a:cubicBezTo>
                <a:cubicBezTo>
                  <a:pt x="4387601" y="4875602"/>
                  <a:pt x="4392980" y="4870224"/>
                  <a:pt x="4403734" y="4859471"/>
                </a:cubicBezTo>
                <a:cubicBezTo>
                  <a:pt x="4403734" y="4848717"/>
                  <a:pt x="4395669" y="4843339"/>
                  <a:pt x="4379538" y="4843339"/>
                </a:cubicBezTo>
                <a:cubicBezTo>
                  <a:pt x="4363405" y="4843339"/>
                  <a:pt x="4344586" y="4837964"/>
                  <a:pt x="4323079" y="4827210"/>
                </a:cubicBezTo>
                <a:cubicBezTo>
                  <a:pt x="4301570" y="4816456"/>
                  <a:pt x="4288129" y="4816456"/>
                  <a:pt x="4282752" y="4827210"/>
                </a:cubicBezTo>
                <a:cubicBezTo>
                  <a:pt x="4277374" y="4837964"/>
                  <a:pt x="4263932" y="4837964"/>
                  <a:pt x="4242426" y="4827210"/>
                </a:cubicBezTo>
                <a:cubicBezTo>
                  <a:pt x="4210163" y="4816456"/>
                  <a:pt x="4145639" y="4811078"/>
                  <a:pt x="4048854" y="4811078"/>
                </a:cubicBezTo>
                <a:lnTo>
                  <a:pt x="3952068" y="4827210"/>
                </a:lnTo>
                <a:lnTo>
                  <a:pt x="3903675" y="4811078"/>
                </a:lnTo>
                <a:cubicBezTo>
                  <a:pt x="3892920" y="4800325"/>
                  <a:pt x="3884855" y="4794947"/>
                  <a:pt x="3879479" y="4794947"/>
                </a:cubicBezTo>
                <a:cubicBezTo>
                  <a:pt x="3874103" y="4794947"/>
                  <a:pt x="3868724" y="4792260"/>
                  <a:pt x="3863351" y="4786881"/>
                </a:cubicBezTo>
                <a:cubicBezTo>
                  <a:pt x="3857971" y="4781506"/>
                  <a:pt x="3849907" y="4784193"/>
                  <a:pt x="3839151" y="4794947"/>
                </a:cubicBezTo>
                <a:lnTo>
                  <a:pt x="3839151" y="4778817"/>
                </a:lnTo>
                <a:cubicBezTo>
                  <a:pt x="3849907" y="4768063"/>
                  <a:pt x="3871415" y="4762685"/>
                  <a:pt x="3903675" y="4762685"/>
                </a:cubicBezTo>
                <a:close/>
                <a:moveTo>
                  <a:pt x="3790760" y="4762685"/>
                </a:moveTo>
                <a:lnTo>
                  <a:pt x="3774628" y="4778817"/>
                </a:lnTo>
                <a:lnTo>
                  <a:pt x="3742366" y="4778817"/>
                </a:lnTo>
                <a:cubicBezTo>
                  <a:pt x="3753120" y="4768063"/>
                  <a:pt x="3769251" y="4762685"/>
                  <a:pt x="3790760" y="4762685"/>
                </a:cubicBezTo>
                <a:close/>
                <a:moveTo>
                  <a:pt x="4145639" y="4746556"/>
                </a:moveTo>
                <a:cubicBezTo>
                  <a:pt x="4156392" y="4746556"/>
                  <a:pt x="4161770" y="4751930"/>
                  <a:pt x="4161770" y="4762685"/>
                </a:cubicBezTo>
                <a:cubicBezTo>
                  <a:pt x="4161770" y="4762685"/>
                  <a:pt x="4159080" y="4762685"/>
                  <a:pt x="4153705" y="4762685"/>
                </a:cubicBezTo>
                <a:cubicBezTo>
                  <a:pt x="4148328" y="4762685"/>
                  <a:pt x="4145639" y="4762685"/>
                  <a:pt x="4145639" y="4762685"/>
                </a:cubicBezTo>
                <a:close/>
                <a:moveTo>
                  <a:pt x="3081001" y="4746556"/>
                </a:moveTo>
                <a:lnTo>
                  <a:pt x="3113261" y="4762685"/>
                </a:lnTo>
                <a:cubicBezTo>
                  <a:pt x="3113261" y="4762685"/>
                  <a:pt x="3107887" y="4762685"/>
                  <a:pt x="3097132" y="4762685"/>
                </a:cubicBezTo>
                <a:lnTo>
                  <a:pt x="3081001" y="4762685"/>
                </a:lnTo>
                <a:cubicBezTo>
                  <a:pt x="3081001" y="4751930"/>
                  <a:pt x="3081001" y="4746556"/>
                  <a:pt x="3081001" y="4746556"/>
                </a:cubicBezTo>
                <a:close/>
                <a:moveTo>
                  <a:pt x="3839151" y="4730424"/>
                </a:moveTo>
                <a:cubicBezTo>
                  <a:pt x="3839151" y="4730424"/>
                  <a:pt x="3839151" y="4735801"/>
                  <a:pt x="3839151" y="4746556"/>
                </a:cubicBezTo>
                <a:cubicBezTo>
                  <a:pt x="3839151" y="4757307"/>
                  <a:pt x="3839151" y="4762685"/>
                  <a:pt x="3839151" y="4762685"/>
                </a:cubicBezTo>
                <a:cubicBezTo>
                  <a:pt x="3828398" y="4751930"/>
                  <a:pt x="3823020" y="4746556"/>
                  <a:pt x="3823020" y="4746556"/>
                </a:cubicBezTo>
                <a:cubicBezTo>
                  <a:pt x="3823020" y="4735801"/>
                  <a:pt x="3828398" y="4730424"/>
                  <a:pt x="3839151" y="4730424"/>
                </a:cubicBezTo>
                <a:close/>
                <a:moveTo>
                  <a:pt x="3661713" y="4730424"/>
                </a:moveTo>
                <a:lnTo>
                  <a:pt x="3693973" y="4730424"/>
                </a:lnTo>
                <a:cubicBezTo>
                  <a:pt x="3715482" y="4730424"/>
                  <a:pt x="3726237" y="4735801"/>
                  <a:pt x="3726237" y="4746556"/>
                </a:cubicBezTo>
                <a:cubicBezTo>
                  <a:pt x="3736992" y="4757307"/>
                  <a:pt x="3726237" y="4757307"/>
                  <a:pt x="3693973" y="4746556"/>
                </a:cubicBezTo>
                <a:close/>
                <a:moveTo>
                  <a:pt x="4516648" y="4714293"/>
                </a:moveTo>
                <a:cubicBezTo>
                  <a:pt x="4516648" y="4714293"/>
                  <a:pt x="4516648" y="4716980"/>
                  <a:pt x="4516648" y="4722360"/>
                </a:cubicBezTo>
                <a:cubicBezTo>
                  <a:pt x="4516648" y="4727735"/>
                  <a:pt x="4522025" y="4730424"/>
                  <a:pt x="4532779" y="4730424"/>
                </a:cubicBezTo>
                <a:cubicBezTo>
                  <a:pt x="4532779" y="4741178"/>
                  <a:pt x="4532779" y="4746556"/>
                  <a:pt x="4532779" y="4746556"/>
                </a:cubicBezTo>
                <a:cubicBezTo>
                  <a:pt x="4532779" y="4746556"/>
                  <a:pt x="4532779" y="4749243"/>
                  <a:pt x="4532779" y="4754619"/>
                </a:cubicBezTo>
                <a:cubicBezTo>
                  <a:pt x="4532779" y="4759997"/>
                  <a:pt x="4538158" y="4762685"/>
                  <a:pt x="4548910" y="4762685"/>
                </a:cubicBezTo>
                <a:lnTo>
                  <a:pt x="4565041" y="4746556"/>
                </a:lnTo>
                <a:lnTo>
                  <a:pt x="4613434" y="4762685"/>
                </a:lnTo>
                <a:lnTo>
                  <a:pt x="4694089" y="4762685"/>
                </a:lnTo>
                <a:cubicBezTo>
                  <a:pt x="4683334" y="4762685"/>
                  <a:pt x="4653761" y="4754619"/>
                  <a:pt x="4605369" y="4738489"/>
                </a:cubicBezTo>
                <a:cubicBezTo>
                  <a:pt x="4556976" y="4722360"/>
                  <a:pt x="4527403" y="4714293"/>
                  <a:pt x="4516648" y="4714293"/>
                </a:cubicBezTo>
                <a:close/>
                <a:moveTo>
                  <a:pt x="4185967" y="4714293"/>
                </a:moveTo>
                <a:cubicBezTo>
                  <a:pt x="4191343" y="4714293"/>
                  <a:pt x="4194029" y="4719671"/>
                  <a:pt x="4194029" y="4730424"/>
                </a:cubicBezTo>
                <a:cubicBezTo>
                  <a:pt x="4215539" y="4741178"/>
                  <a:pt x="4226293" y="4746556"/>
                  <a:pt x="4226293" y="4746556"/>
                </a:cubicBezTo>
                <a:cubicBezTo>
                  <a:pt x="4226293" y="4746556"/>
                  <a:pt x="4215539" y="4746556"/>
                  <a:pt x="4194029" y="4746556"/>
                </a:cubicBezTo>
                <a:cubicBezTo>
                  <a:pt x="4183277" y="4746556"/>
                  <a:pt x="4177901" y="4746556"/>
                  <a:pt x="4177901" y="4746556"/>
                </a:cubicBezTo>
                <a:cubicBezTo>
                  <a:pt x="4177901" y="4746556"/>
                  <a:pt x="4177901" y="4741178"/>
                  <a:pt x="4177901" y="4730424"/>
                </a:cubicBezTo>
                <a:cubicBezTo>
                  <a:pt x="4177901" y="4719671"/>
                  <a:pt x="4180588" y="4714293"/>
                  <a:pt x="4185967" y="4714293"/>
                </a:cubicBezTo>
                <a:close/>
                <a:moveTo>
                  <a:pt x="4435994" y="4698162"/>
                </a:moveTo>
                <a:cubicBezTo>
                  <a:pt x="4435994" y="4708915"/>
                  <a:pt x="4435994" y="4714293"/>
                  <a:pt x="4435994" y="4714293"/>
                </a:cubicBezTo>
                <a:cubicBezTo>
                  <a:pt x="4446748" y="4714293"/>
                  <a:pt x="4452125" y="4714293"/>
                  <a:pt x="4452125" y="4714293"/>
                </a:cubicBezTo>
                <a:cubicBezTo>
                  <a:pt x="4452125" y="4703539"/>
                  <a:pt x="4449438" y="4698162"/>
                  <a:pt x="4444061" y="4698162"/>
                </a:cubicBezTo>
                <a:cubicBezTo>
                  <a:pt x="4438683" y="4698162"/>
                  <a:pt x="4435994" y="4698162"/>
                  <a:pt x="4435994" y="4698162"/>
                </a:cubicBezTo>
                <a:close/>
                <a:moveTo>
                  <a:pt x="3968199" y="4698162"/>
                </a:moveTo>
                <a:cubicBezTo>
                  <a:pt x="3978954" y="4698162"/>
                  <a:pt x="3995084" y="4698162"/>
                  <a:pt x="4016592" y="4698162"/>
                </a:cubicBezTo>
                <a:lnTo>
                  <a:pt x="4064985" y="4714293"/>
                </a:lnTo>
                <a:cubicBezTo>
                  <a:pt x="4064985" y="4725047"/>
                  <a:pt x="4054229" y="4730424"/>
                  <a:pt x="4032723" y="4730424"/>
                </a:cubicBezTo>
                <a:cubicBezTo>
                  <a:pt x="4021967" y="4730424"/>
                  <a:pt x="4005839" y="4725047"/>
                  <a:pt x="3984330" y="4714293"/>
                </a:cubicBezTo>
                <a:cubicBezTo>
                  <a:pt x="3984330" y="4714293"/>
                  <a:pt x="3978954" y="4714293"/>
                  <a:pt x="3968199" y="4714293"/>
                </a:cubicBezTo>
                <a:cubicBezTo>
                  <a:pt x="3946692" y="4714293"/>
                  <a:pt x="3946692" y="4708915"/>
                  <a:pt x="3968199" y="4698162"/>
                </a:cubicBezTo>
                <a:close/>
                <a:moveTo>
                  <a:pt x="4903789" y="4682030"/>
                </a:moveTo>
                <a:lnTo>
                  <a:pt x="4936051" y="4698162"/>
                </a:lnTo>
                <a:cubicBezTo>
                  <a:pt x="4936051" y="4698162"/>
                  <a:pt x="4933364" y="4695473"/>
                  <a:pt x="4927987" y="4690097"/>
                </a:cubicBezTo>
                <a:cubicBezTo>
                  <a:pt x="4922609" y="4684719"/>
                  <a:pt x="4914544" y="4682030"/>
                  <a:pt x="4903789" y="4682030"/>
                </a:cubicBezTo>
                <a:close/>
                <a:moveTo>
                  <a:pt x="4339210" y="4682030"/>
                </a:moveTo>
                <a:lnTo>
                  <a:pt x="4355342" y="4698162"/>
                </a:lnTo>
                <a:lnTo>
                  <a:pt x="4355342" y="4682030"/>
                </a:lnTo>
                <a:cubicBezTo>
                  <a:pt x="4355342" y="4682030"/>
                  <a:pt x="4349963" y="4682030"/>
                  <a:pt x="4339210" y="4682030"/>
                </a:cubicBezTo>
                <a:close/>
                <a:moveTo>
                  <a:pt x="4306948" y="4682030"/>
                </a:moveTo>
                <a:lnTo>
                  <a:pt x="4290817" y="4698162"/>
                </a:lnTo>
                <a:lnTo>
                  <a:pt x="4339210" y="4730424"/>
                </a:lnTo>
                <a:cubicBezTo>
                  <a:pt x="4392980" y="4751930"/>
                  <a:pt x="4430618" y="4765374"/>
                  <a:pt x="4452125" y="4770752"/>
                </a:cubicBezTo>
                <a:cubicBezTo>
                  <a:pt x="4473634" y="4776128"/>
                  <a:pt x="4489765" y="4778817"/>
                  <a:pt x="4500518" y="4778817"/>
                </a:cubicBezTo>
                <a:lnTo>
                  <a:pt x="4484389" y="4762685"/>
                </a:lnTo>
                <a:cubicBezTo>
                  <a:pt x="4441373" y="4751930"/>
                  <a:pt x="4414487" y="4743867"/>
                  <a:pt x="4403734" y="4738489"/>
                </a:cubicBezTo>
                <a:cubicBezTo>
                  <a:pt x="4392980" y="4733111"/>
                  <a:pt x="4376846" y="4725047"/>
                  <a:pt x="4355342" y="4714293"/>
                </a:cubicBezTo>
                <a:cubicBezTo>
                  <a:pt x="4355342" y="4703539"/>
                  <a:pt x="4349963" y="4698162"/>
                  <a:pt x="4339210" y="4698162"/>
                </a:cubicBezTo>
                <a:cubicBezTo>
                  <a:pt x="4328456" y="4698162"/>
                  <a:pt x="4317701" y="4692784"/>
                  <a:pt x="4306948" y="4682030"/>
                </a:cubicBezTo>
                <a:close/>
                <a:moveTo>
                  <a:pt x="3339094" y="4682030"/>
                </a:moveTo>
                <a:cubicBezTo>
                  <a:pt x="3339094" y="4682030"/>
                  <a:pt x="3344473" y="4682030"/>
                  <a:pt x="3355225" y="4682030"/>
                </a:cubicBezTo>
                <a:lnTo>
                  <a:pt x="3339094" y="4698162"/>
                </a:lnTo>
                <a:close/>
                <a:moveTo>
                  <a:pt x="3270538" y="4673965"/>
                </a:moveTo>
                <a:cubicBezTo>
                  <a:pt x="3273226" y="4673967"/>
                  <a:pt x="3274571" y="4676655"/>
                  <a:pt x="3274571" y="4682030"/>
                </a:cubicBezTo>
                <a:lnTo>
                  <a:pt x="3258442" y="4682030"/>
                </a:lnTo>
                <a:cubicBezTo>
                  <a:pt x="3263815" y="4676655"/>
                  <a:pt x="3267850" y="4673967"/>
                  <a:pt x="3270538" y="4673965"/>
                </a:cubicBezTo>
                <a:close/>
                <a:moveTo>
                  <a:pt x="4242426" y="4665901"/>
                </a:moveTo>
                <a:lnTo>
                  <a:pt x="4242426" y="4682030"/>
                </a:lnTo>
                <a:lnTo>
                  <a:pt x="4258555" y="4682030"/>
                </a:lnTo>
                <a:cubicBezTo>
                  <a:pt x="4247801" y="4671276"/>
                  <a:pt x="4242426" y="4665901"/>
                  <a:pt x="4242426" y="4665901"/>
                </a:cubicBezTo>
                <a:close/>
                <a:moveTo>
                  <a:pt x="3871415" y="4633639"/>
                </a:moveTo>
                <a:cubicBezTo>
                  <a:pt x="3871415" y="4633639"/>
                  <a:pt x="3876792" y="4639016"/>
                  <a:pt x="3887547" y="4649769"/>
                </a:cubicBezTo>
                <a:lnTo>
                  <a:pt x="3871415" y="4649769"/>
                </a:lnTo>
                <a:cubicBezTo>
                  <a:pt x="3871415" y="4639016"/>
                  <a:pt x="3871415" y="4633639"/>
                  <a:pt x="3871415" y="4633639"/>
                </a:cubicBezTo>
                <a:close/>
                <a:moveTo>
                  <a:pt x="3823020" y="4633639"/>
                </a:moveTo>
                <a:lnTo>
                  <a:pt x="3839151" y="4633639"/>
                </a:lnTo>
                <a:lnTo>
                  <a:pt x="3839151" y="4649769"/>
                </a:lnTo>
                <a:cubicBezTo>
                  <a:pt x="3828398" y="4649769"/>
                  <a:pt x="3823020" y="4644393"/>
                  <a:pt x="3823020" y="4633639"/>
                </a:cubicBezTo>
                <a:close/>
                <a:moveTo>
                  <a:pt x="4645696" y="4617506"/>
                </a:moveTo>
                <a:lnTo>
                  <a:pt x="4645696" y="4633639"/>
                </a:lnTo>
                <a:cubicBezTo>
                  <a:pt x="4688713" y="4655147"/>
                  <a:pt x="4710219" y="4655147"/>
                  <a:pt x="4710219" y="4633639"/>
                </a:cubicBezTo>
                <a:cubicBezTo>
                  <a:pt x="4710219" y="4633639"/>
                  <a:pt x="4702155" y="4633639"/>
                  <a:pt x="4686024" y="4633639"/>
                </a:cubicBezTo>
                <a:cubicBezTo>
                  <a:pt x="4669893" y="4633639"/>
                  <a:pt x="4656448" y="4628261"/>
                  <a:pt x="4645696" y="4617506"/>
                </a:cubicBezTo>
                <a:close/>
                <a:moveTo>
                  <a:pt x="4597306" y="4617506"/>
                </a:moveTo>
                <a:lnTo>
                  <a:pt x="4613434" y="4633639"/>
                </a:lnTo>
                <a:cubicBezTo>
                  <a:pt x="4613434" y="4622884"/>
                  <a:pt x="4613434" y="4617506"/>
                  <a:pt x="4613434" y="4617506"/>
                </a:cubicBezTo>
                <a:close/>
                <a:moveTo>
                  <a:pt x="13775777" y="4601376"/>
                </a:moveTo>
                <a:lnTo>
                  <a:pt x="13872561" y="4633639"/>
                </a:lnTo>
                <a:cubicBezTo>
                  <a:pt x="13894069" y="4644393"/>
                  <a:pt x="13904825" y="4649769"/>
                  <a:pt x="13904825" y="4649769"/>
                </a:cubicBezTo>
                <a:lnTo>
                  <a:pt x="13856429" y="4649769"/>
                </a:lnTo>
                <a:cubicBezTo>
                  <a:pt x="13856429" y="4649769"/>
                  <a:pt x="13851053" y="4649769"/>
                  <a:pt x="13840301" y="4649769"/>
                </a:cubicBezTo>
                <a:cubicBezTo>
                  <a:pt x="13840301" y="4649769"/>
                  <a:pt x="13829549" y="4644393"/>
                  <a:pt x="13808037" y="4633639"/>
                </a:cubicBezTo>
                <a:cubicBezTo>
                  <a:pt x="13786533" y="4622884"/>
                  <a:pt x="13775777" y="4612130"/>
                  <a:pt x="13775777" y="4601376"/>
                </a:cubicBezTo>
                <a:close/>
                <a:moveTo>
                  <a:pt x="4532779" y="4585247"/>
                </a:moveTo>
                <a:lnTo>
                  <a:pt x="4516648" y="4601376"/>
                </a:lnTo>
                <a:lnTo>
                  <a:pt x="4548910" y="4601376"/>
                </a:lnTo>
                <a:cubicBezTo>
                  <a:pt x="4559665" y="4601376"/>
                  <a:pt x="4562355" y="4598688"/>
                  <a:pt x="4556976" y="4593311"/>
                </a:cubicBezTo>
                <a:cubicBezTo>
                  <a:pt x="4551597" y="4587934"/>
                  <a:pt x="4543534" y="4585247"/>
                  <a:pt x="4532779" y="4585247"/>
                </a:cubicBezTo>
                <a:close/>
                <a:moveTo>
                  <a:pt x="4335179" y="4577180"/>
                </a:moveTo>
                <a:cubicBezTo>
                  <a:pt x="4332487" y="4577180"/>
                  <a:pt x="4328456" y="4579870"/>
                  <a:pt x="4323079" y="4585247"/>
                </a:cubicBezTo>
                <a:lnTo>
                  <a:pt x="4339210" y="4585247"/>
                </a:lnTo>
                <a:cubicBezTo>
                  <a:pt x="4339210" y="4579870"/>
                  <a:pt x="4337866" y="4577180"/>
                  <a:pt x="4335179" y="4577180"/>
                </a:cubicBezTo>
                <a:close/>
                <a:moveTo>
                  <a:pt x="4484389" y="4569115"/>
                </a:moveTo>
                <a:cubicBezTo>
                  <a:pt x="4484389" y="4579869"/>
                  <a:pt x="4487076" y="4585247"/>
                  <a:pt x="4492452" y="4585247"/>
                </a:cubicBezTo>
                <a:cubicBezTo>
                  <a:pt x="4497830" y="4585247"/>
                  <a:pt x="4500518" y="4582558"/>
                  <a:pt x="4500518" y="4577180"/>
                </a:cubicBezTo>
                <a:cubicBezTo>
                  <a:pt x="4500518" y="4571802"/>
                  <a:pt x="4495142" y="4569115"/>
                  <a:pt x="4484389" y="4569115"/>
                </a:cubicBezTo>
                <a:close/>
                <a:moveTo>
                  <a:pt x="4435994" y="4552984"/>
                </a:moveTo>
                <a:lnTo>
                  <a:pt x="4435994" y="4569115"/>
                </a:lnTo>
                <a:lnTo>
                  <a:pt x="4452125" y="4552984"/>
                </a:lnTo>
                <a:cubicBezTo>
                  <a:pt x="4441373" y="4552984"/>
                  <a:pt x="4435994" y="4552984"/>
                  <a:pt x="4435994" y="4552984"/>
                </a:cubicBezTo>
                <a:close/>
                <a:moveTo>
                  <a:pt x="4053334" y="4552984"/>
                </a:moveTo>
                <a:lnTo>
                  <a:pt x="4056918" y="4561051"/>
                </a:lnTo>
                <a:cubicBezTo>
                  <a:pt x="4062297" y="4577180"/>
                  <a:pt x="4083805" y="4587934"/>
                  <a:pt x="4121443" y="4593311"/>
                </a:cubicBezTo>
                <a:cubicBezTo>
                  <a:pt x="4159080" y="4598688"/>
                  <a:pt x="4180588" y="4595998"/>
                  <a:pt x="4185967" y="4585247"/>
                </a:cubicBezTo>
                <a:cubicBezTo>
                  <a:pt x="4191343" y="4574493"/>
                  <a:pt x="4194029" y="4574493"/>
                  <a:pt x="4194029" y="4585247"/>
                </a:cubicBezTo>
                <a:lnTo>
                  <a:pt x="4274684" y="4601376"/>
                </a:lnTo>
                <a:cubicBezTo>
                  <a:pt x="4274684" y="4590622"/>
                  <a:pt x="4263932" y="4582558"/>
                  <a:pt x="4242426" y="4577180"/>
                </a:cubicBezTo>
                <a:cubicBezTo>
                  <a:pt x="4220917" y="4571802"/>
                  <a:pt x="4196721" y="4566426"/>
                  <a:pt x="4169836" y="4561051"/>
                </a:cubicBezTo>
                <a:cubicBezTo>
                  <a:pt x="4142952" y="4555671"/>
                  <a:pt x="4129509" y="4552984"/>
                  <a:pt x="4129509" y="4552984"/>
                </a:cubicBezTo>
                <a:lnTo>
                  <a:pt x="4113377" y="4552984"/>
                </a:lnTo>
                <a:close/>
                <a:moveTo>
                  <a:pt x="3564924" y="4552984"/>
                </a:moveTo>
                <a:lnTo>
                  <a:pt x="3581058" y="4552984"/>
                </a:lnTo>
                <a:lnTo>
                  <a:pt x="3597187" y="4585247"/>
                </a:lnTo>
                <a:lnTo>
                  <a:pt x="3581058" y="4569115"/>
                </a:lnTo>
                <a:cubicBezTo>
                  <a:pt x="3570304" y="4569115"/>
                  <a:pt x="3564924" y="4563738"/>
                  <a:pt x="3564924" y="4552984"/>
                </a:cubicBezTo>
                <a:close/>
                <a:moveTo>
                  <a:pt x="4274684" y="4520721"/>
                </a:moveTo>
                <a:lnTo>
                  <a:pt x="4258555" y="4536852"/>
                </a:lnTo>
                <a:lnTo>
                  <a:pt x="4306948" y="4536852"/>
                </a:lnTo>
                <a:cubicBezTo>
                  <a:pt x="4306948" y="4526101"/>
                  <a:pt x="4296193" y="4520721"/>
                  <a:pt x="4274684" y="4520721"/>
                </a:cubicBezTo>
                <a:close/>
                <a:moveTo>
                  <a:pt x="3887547" y="4520721"/>
                </a:moveTo>
                <a:cubicBezTo>
                  <a:pt x="3887547" y="4520721"/>
                  <a:pt x="3892920" y="4520721"/>
                  <a:pt x="3903675" y="4520721"/>
                </a:cubicBezTo>
                <a:lnTo>
                  <a:pt x="3903675" y="4536852"/>
                </a:lnTo>
                <a:cubicBezTo>
                  <a:pt x="3903675" y="4536852"/>
                  <a:pt x="3898299" y="4536852"/>
                  <a:pt x="3887547" y="4536852"/>
                </a:cubicBezTo>
                <a:cubicBezTo>
                  <a:pt x="3887547" y="4526101"/>
                  <a:pt x="3887547" y="4520721"/>
                  <a:pt x="3887547" y="4520721"/>
                </a:cubicBezTo>
                <a:close/>
                <a:moveTo>
                  <a:pt x="4500518" y="4512656"/>
                </a:moveTo>
                <a:cubicBezTo>
                  <a:pt x="4495142" y="4512656"/>
                  <a:pt x="4489765" y="4515347"/>
                  <a:pt x="4484389" y="4520721"/>
                </a:cubicBezTo>
                <a:cubicBezTo>
                  <a:pt x="4473634" y="4531476"/>
                  <a:pt x="4479011" y="4536852"/>
                  <a:pt x="4500518" y="4536852"/>
                </a:cubicBezTo>
                <a:cubicBezTo>
                  <a:pt x="4500518" y="4547606"/>
                  <a:pt x="4511273" y="4552984"/>
                  <a:pt x="4532779" y="4552984"/>
                </a:cubicBezTo>
                <a:cubicBezTo>
                  <a:pt x="4565041" y="4563738"/>
                  <a:pt x="4583861" y="4566426"/>
                  <a:pt x="4589238" y="4561051"/>
                </a:cubicBezTo>
                <a:cubicBezTo>
                  <a:pt x="4594614" y="4555671"/>
                  <a:pt x="4594614" y="4550297"/>
                  <a:pt x="4589238" y="4544919"/>
                </a:cubicBezTo>
                <a:cubicBezTo>
                  <a:pt x="4583861" y="4539539"/>
                  <a:pt x="4573110" y="4539539"/>
                  <a:pt x="4556976" y="4544919"/>
                </a:cubicBezTo>
                <a:cubicBezTo>
                  <a:pt x="4540847" y="4550297"/>
                  <a:pt x="4532779" y="4542230"/>
                  <a:pt x="4532779" y="4520721"/>
                </a:cubicBezTo>
                <a:cubicBezTo>
                  <a:pt x="4532779" y="4531476"/>
                  <a:pt x="4530093" y="4536852"/>
                  <a:pt x="4524714" y="4536852"/>
                </a:cubicBezTo>
                <a:cubicBezTo>
                  <a:pt x="4519338" y="4536852"/>
                  <a:pt x="4516648" y="4531476"/>
                  <a:pt x="4516648" y="4520721"/>
                </a:cubicBezTo>
                <a:cubicBezTo>
                  <a:pt x="4511273" y="4515347"/>
                  <a:pt x="4505897" y="4512656"/>
                  <a:pt x="4500518" y="4512656"/>
                </a:cubicBezTo>
                <a:close/>
                <a:moveTo>
                  <a:pt x="3968199" y="4488460"/>
                </a:moveTo>
                <a:cubicBezTo>
                  <a:pt x="3968199" y="4488460"/>
                  <a:pt x="3968199" y="4493838"/>
                  <a:pt x="3968199" y="4504592"/>
                </a:cubicBezTo>
                <a:cubicBezTo>
                  <a:pt x="3978954" y="4504592"/>
                  <a:pt x="3984330" y="4504592"/>
                  <a:pt x="3984330" y="4504592"/>
                </a:cubicBezTo>
                <a:cubicBezTo>
                  <a:pt x="3984330" y="4493838"/>
                  <a:pt x="3981643" y="4488460"/>
                  <a:pt x="3976264" y="4488460"/>
                </a:cubicBezTo>
                <a:cubicBezTo>
                  <a:pt x="3970888" y="4488460"/>
                  <a:pt x="3968199" y="4488460"/>
                  <a:pt x="3968199" y="4488460"/>
                </a:cubicBezTo>
                <a:close/>
                <a:moveTo>
                  <a:pt x="4113377" y="4480397"/>
                </a:moveTo>
                <a:lnTo>
                  <a:pt x="4113377" y="4488460"/>
                </a:lnTo>
                <a:cubicBezTo>
                  <a:pt x="4113377" y="4499214"/>
                  <a:pt x="4116067" y="4504592"/>
                  <a:pt x="4121443" y="4504592"/>
                </a:cubicBezTo>
                <a:cubicBezTo>
                  <a:pt x="4126819" y="4504592"/>
                  <a:pt x="4129509" y="4499214"/>
                  <a:pt x="4129509" y="4488460"/>
                </a:cubicBezTo>
                <a:cubicBezTo>
                  <a:pt x="4118756" y="4488460"/>
                  <a:pt x="4113377" y="4485771"/>
                  <a:pt x="4113377" y="4480397"/>
                </a:cubicBezTo>
                <a:close/>
                <a:moveTo>
                  <a:pt x="4272516" y="4442454"/>
                </a:moveTo>
                <a:lnTo>
                  <a:pt x="4264605" y="4451157"/>
                </a:lnTo>
                <a:lnTo>
                  <a:pt x="4263088" y="4451266"/>
                </a:lnTo>
                <a:lnTo>
                  <a:pt x="4267629" y="4443092"/>
                </a:lnTo>
                <a:close/>
                <a:moveTo>
                  <a:pt x="4484389" y="4423938"/>
                </a:moveTo>
                <a:cubicBezTo>
                  <a:pt x="4462880" y="4423938"/>
                  <a:pt x="4457501" y="4429314"/>
                  <a:pt x="4468256" y="4440067"/>
                </a:cubicBezTo>
                <a:cubicBezTo>
                  <a:pt x="4479011" y="4450821"/>
                  <a:pt x="4484389" y="4456198"/>
                  <a:pt x="4484389" y="4456198"/>
                </a:cubicBezTo>
                <a:cubicBezTo>
                  <a:pt x="4484389" y="4466952"/>
                  <a:pt x="4489765" y="4472330"/>
                  <a:pt x="4500518" y="4472330"/>
                </a:cubicBezTo>
                <a:cubicBezTo>
                  <a:pt x="4511273" y="4472330"/>
                  <a:pt x="4516648" y="4477706"/>
                  <a:pt x="4516648" y="4488460"/>
                </a:cubicBezTo>
                <a:cubicBezTo>
                  <a:pt x="4527403" y="4477706"/>
                  <a:pt x="4538158" y="4477706"/>
                  <a:pt x="4548910" y="4488460"/>
                </a:cubicBezTo>
                <a:cubicBezTo>
                  <a:pt x="4559665" y="4499214"/>
                  <a:pt x="4575796" y="4507280"/>
                  <a:pt x="4597306" y="4512656"/>
                </a:cubicBezTo>
                <a:cubicBezTo>
                  <a:pt x="4618810" y="4518034"/>
                  <a:pt x="4634943" y="4526101"/>
                  <a:pt x="4645696" y="4536852"/>
                </a:cubicBezTo>
                <a:cubicBezTo>
                  <a:pt x="4677959" y="4558362"/>
                  <a:pt x="4704843" y="4563738"/>
                  <a:pt x="4726351" y="4552984"/>
                </a:cubicBezTo>
                <a:cubicBezTo>
                  <a:pt x="4737106" y="4552984"/>
                  <a:pt x="4742482" y="4555671"/>
                  <a:pt x="4742482" y="4561051"/>
                </a:cubicBezTo>
                <a:cubicBezTo>
                  <a:pt x="4742482" y="4566426"/>
                  <a:pt x="4745169" y="4569115"/>
                  <a:pt x="4750548" y="4569115"/>
                </a:cubicBezTo>
                <a:cubicBezTo>
                  <a:pt x="4755926" y="4569115"/>
                  <a:pt x="4761302" y="4571802"/>
                  <a:pt x="4766678" y="4577180"/>
                </a:cubicBezTo>
                <a:cubicBezTo>
                  <a:pt x="4772055" y="4582558"/>
                  <a:pt x="4777433" y="4585247"/>
                  <a:pt x="4782810" y="4585247"/>
                </a:cubicBezTo>
                <a:cubicBezTo>
                  <a:pt x="4788186" y="4585247"/>
                  <a:pt x="4790875" y="4585247"/>
                  <a:pt x="4790875" y="4585247"/>
                </a:cubicBezTo>
                <a:cubicBezTo>
                  <a:pt x="4790875" y="4585247"/>
                  <a:pt x="4793564" y="4587934"/>
                  <a:pt x="4798940" y="4593311"/>
                </a:cubicBezTo>
                <a:cubicBezTo>
                  <a:pt x="4804319" y="4598688"/>
                  <a:pt x="4812382" y="4604065"/>
                  <a:pt x="4823137" y="4609443"/>
                </a:cubicBezTo>
                <a:cubicBezTo>
                  <a:pt x="4833889" y="4614819"/>
                  <a:pt x="4844644" y="4617506"/>
                  <a:pt x="4855398" y="4617506"/>
                </a:cubicBezTo>
                <a:lnTo>
                  <a:pt x="4839268" y="4601376"/>
                </a:lnTo>
                <a:cubicBezTo>
                  <a:pt x="4839268" y="4601376"/>
                  <a:pt x="4836578" y="4598688"/>
                  <a:pt x="4831202" y="4593311"/>
                </a:cubicBezTo>
                <a:cubicBezTo>
                  <a:pt x="4825824" y="4587934"/>
                  <a:pt x="4820447" y="4582558"/>
                  <a:pt x="4815070" y="4577180"/>
                </a:cubicBezTo>
                <a:cubicBezTo>
                  <a:pt x="4809693" y="4571802"/>
                  <a:pt x="4804319" y="4566426"/>
                  <a:pt x="4798940" y="4561051"/>
                </a:cubicBezTo>
                <a:cubicBezTo>
                  <a:pt x="4793564" y="4555671"/>
                  <a:pt x="4788186" y="4552984"/>
                  <a:pt x="4782810" y="4552984"/>
                </a:cubicBezTo>
                <a:cubicBezTo>
                  <a:pt x="4777433" y="4552984"/>
                  <a:pt x="4774744" y="4552984"/>
                  <a:pt x="4774744" y="4552984"/>
                </a:cubicBezTo>
                <a:cubicBezTo>
                  <a:pt x="4774744" y="4552984"/>
                  <a:pt x="4774744" y="4547606"/>
                  <a:pt x="4774744" y="4536852"/>
                </a:cubicBezTo>
                <a:cubicBezTo>
                  <a:pt x="4774744" y="4536852"/>
                  <a:pt x="4769367" y="4536852"/>
                  <a:pt x="4758615" y="4536852"/>
                </a:cubicBezTo>
                <a:cubicBezTo>
                  <a:pt x="4715598" y="4536852"/>
                  <a:pt x="4688713" y="4520721"/>
                  <a:pt x="4677959" y="4488460"/>
                </a:cubicBezTo>
                <a:cubicBezTo>
                  <a:pt x="4667206" y="4477706"/>
                  <a:pt x="4656448" y="4475019"/>
                  <a:pt x="4645696" y="4480397"/>
                </a:cubicBezTo>
                <a:cubicBezTo>
                  <a:pt x="4634943" y="4485771"/>
                  <a:pt x="4624189" y="4493838"/>
                  <a:pt x="4613434" y="4504592"/>
                </a:cubicBezTo>
                <a:lnTo>
                  <a:pt x="4597306" y="4472330"/>
                </a:lnTo>
                <a:cubicBezTo>
                  <a:pt x="4586551" y="4472330"/>
                  <a:pt x="4581172" y="4472330"/>
                  <a:pt x="4581172" y="4472330"/>
                </a:cubicBezTo>
                <a:lnTo>
                  <a:pt x="4565041" y="4456198"/>
                </a:lnTo>
                <a:lnTo>
                  <a:pt x="4500518" y="4423938"/>
                </a:lnTo>
                <a:close/>
                <a:moveTo>
                  <a:pt x="4177901" y="4407806"/>
                </a:moveTo>
                <a:lnTo>
                  <a:pt x="4210163" y="4423938"/>
                </a:lnTo>
                <a:cubicBezTo>
                  <a:pt x="4226293" y="4440067"/>
                  <a:pt x="4239735" y="4449478"/>
                  <a:pt x="4250488" y="4452166"/>
                </a:cubicBezTo>
                <a:lnTo>
                  <a:pt x="4263088" y="4451266"/>
                </a:lnTo>
                <a:lnTo>
                  <a:pt x="4262587" y="4452166"/>
                </a:lnTo>
                <a:cubicBezTo>
                  <a:pt x="4265274" y="4460233"/>
                  <a:pt x="4280063" y="4472330"/>
                  <a:pt x="4306948" y="4488460"/>
                </a:cubicBezTo>
                <a:lnTo>
                  <a:pt x="4387601" y="4488460"/>
                </a:lnTo>
                <a:cubicBezTo>
                  <a:pt x="4387601" y="4477706"/>
                  <a:pt x="4382224" y="4472330"/>
                  <a:pt x="4371470" y="4472330"/>
                </a:cubicBezTo>
                <a:cubicBezTo>
                  <a:pt x="4360718" y="4472330"/>
                  <a:pt x="4355342" y="4469642"/>
                  <a:pt x="4355342" y="4464264"/>
                </a:cubicBezTo>
                <a:cubicBezTo>
                  <a:pt x="4355342" y="4458885"/>
                  <a:pt x="4355342" y="4456198"/>
                  <a:pt x="4355342" y="4456198"/>
                </a:cubicBezTo>
                <a:cubicBezTo>
                  <a:pt x="4355342" y="4445446"/>
                  <a:pt x="4355342" y="4440067"/>
                  <a:pt x="4355342" y="4440067"/>
                </a:cubicBezTo>
                <a:lnTo>
                  <a:pt x="4339210" y="4456198"/>
                </a:lnTo>
                <a:cubicBezTo>
                  <a:pt x="4339210" y="4466952"/>
                  <a:pt x="4333834" y="4466952"/>
                  <a:pt x="4323079" y="4456198"/>
                </a:cubicBezTo>
                <a:cubicBezTo>
                  <a:pt x="4323079" y="4445446"/>
                  <a:pt x="4323079" y="4440067"/>
                  <a:pt x="4323079" y="4440067"/>
                </a:cubicBezTo>
                <a:cubicBezTo>
                  <a:pt x="4323079" y="4429314"/>
                  <a:pt x="4323079" y="4423938"/>
                  <a:pt x="4323079" y="4423938"/>
                </a:cubicBezTo>
                <a:lnTo>
                  <a:pt x="4306948" y="4440067"/>
                </a:lnTo>
                <a:cubicBezTo>
                  <a:pt x="4306948" y="4440067"/>
                  <a:pt x="4301570" y="4440067"/>
                  <a:pt x="4290817" y="4440067"/>
                </a:cubicBezTo>
                <a:lnTo>
                  <a:pt x="4272516" y="4442454"/>
                </a:lnTo>
                <a:lnTo>
                  <a:pt x="4274684" y="4440067"/>
                </a:lnTo>
                <a:lnTo>
                  <a:pt x="4242426" y="4423938"/>
                </a:lnTo>
                <a:cubicBezTo>
                  <a:pt x="4231670" y="4423938"/>
                  <a:pt x="4220917" y="4421249"/>
                  <a:pt x="4210163" y="4415871"/>
                </a:cubicBezTo>
                <a:cubicBezTo>
                  <a:pt x="4199409" y="4410493"/>
                  <a:pt x="4188656" y="4407806"/>
                  <a:pt x="4177901" y="4407806"/>
                </a:cubicBezTo>
                <a:close/>
                <a:moveTo>
                  <a:pt x="3984330" y="4391675"/>
                </a:moveTo>
                <a:cubicBezTo>
                  <a:pt x="3995084" y="4402429"/>
                  <a:pt x="4011215" y="4407806"/>
                  <a:pt x="4032723" y="4407806"/>
                </a:cubicBezTo>
                <a:cubicBezTo>
                  <a:pt x="4032723" y="4407806"/>
                  <a:pt x="4038101" y="4413184"/>
                  <a:pt x="4048854" y="4423938"/>
                </a:cubicBezTo>
                <a:cubicBezTo>
                  <a:pt x="4048854" y="4434689"/>
                  <a:pt x="4054229" y="4437380"/>
                  <a:pt x="4064985" y="4432002"/>
                </a:cubicBezTo>
                <a:cubicBezTo>
                  <a:pt x="4075737" y="4426625"/>
                  <a:pt x="4075737" y="4418560"/>
                  <a:pt x="4064985" y="4407806"/>
                </a:cubicBezTo>
                <a:cubicBezTo>
                  <a:pt x="4064985" y="4407806"/>
                  <a:pt x="4059606" y="4405117"/>
                  <a:pt x="4048854" y="4399739"/>
                </a:cubicBezTo>
                <a:cubicBezTo>
                  <a:pt x="4038101" y="4394364"/>
                  <a:pt x="4027346" y="4391675"/>
                  <a:pt x="4016592" y="4391675"/>
                </a:cubicBezTo>
                <a:close/>
                <a:moveTo>
                  <a:pt x="4319046" y="4383610"/>
                </a:moveTo>
                <a:cubicBezTo>
                  <a:pt x="4310983" y="4383610"/>
                  <a:pt x="4306948" y="4386299"/>
                  <a:pt x="4306948" y="4391675"/>
                </a:cubicBezTo>
                <a:cubicBezTo>
                  <a:pt x="4306948" y="4402429"/>
                  <a:pt x="4312325" y="4407806"/>
                  <a:pt x="4323079" y="4407806"/>
                </a:cubicBezTo>
                <a:cubicBezTo>
                  <a:pt x="4323079" y="4407806"/>
                  <a:pt x="4325769" y="4407806"/>
                  <a:pt x="4331143" y="4407806"/>
                </a:cubicBezTo>
                <a:cubicBezTo>
                  <a:pt x="4336521" y="4407806"/>
                  <a:pt x="4344586" y="4413184"/>
                  <a:pt x="4355342" y="4423938"/>
                </a:cubicBezTo>
                <a:cubicBezTo>
                  <a:pt x="4376846" y="4434689"/>
                  <a:pt x="4403734" y="4440067"/>
                  <a:pt x="4435994" y="4440067"/>
                </a:cubicBezTo>
                <a:cubicBezTo>
                  <a:pt x="4446748" y="4440067"/>
                  <a:pt x="4452125" y="4440067"/>
                  <a:pt x="4452125" y="4440067"/>
                </a:cubicBezTo>
                <a:cubicBezTo>
                  <a:pt x="4452125" y="4418560"/>
                  <a:pt x="4419865" y="4402429"/>
                  <a:pt x="4355342" y="4391675"/>
                </a:cubicBezTo>
                <a:cubicBezTo>
                  <a:pt x="4339210" y="4386299"/>
                  <a:pt x="4327111" y="4383610"/>
                  <a:pt x="4319046" y="4383610"/>
                </a:cubicBezTo>
                <a:close/>
                <a:moveTo>
                  <a:pt x="4125474" y="4381593"/>
                </a:moveTo>
                <a:cubicBezTo>
                  <a:pt x="4122788" y="4380249"/>
                  <a:pt x="4118756" y="4380921"/>
                  <a:pt x="4113377" y="4383610"/>
                </a:cubicBezTo>
                <a:cubicBezTo>
                  <a:pt x="4102622" y="4388988"/>
                  <a:pt x="4097247" y="4394364"/>
                  <a:pt x="4097247" y="4399739"/>
                </a:cubicBezTo>
                <a:cubicBezTo>
                  <a:pt x="4097247" y="4405117"/>
                  <a:pt x="4102622" y="4407806"/>
                  <a:pt x="4113377" y="4407806"/>
                </a:cubicBezTo>
                <a:cubicBezTo>
                  <a:pt x="4124129" y="4407806"/>
                  <a:pt x="4129509" y="4402429"/>
                  <a:pt x="4129509" y="4391675"/>
                </a:cubicBezTo>
                <a:cubicBezTo>
                  <a:pt x="4129509" y="4386299"/>
                  <a:pt x="4128164" y="4382938"/>
                  <a:pt x="4125474" y="4381593"/>
                </a:cubicBezTo>
                <a:close/>
                <a:moveTo>
                  <a:pt x="4226293" y="4375543"/>
                </a:moveTo>
                <a:lnTo>
                  <a:pt x="4226293" y="4391675"/>
                </a:lnTo>
                <a:lnTo>
                  <a:pt x="4242426" y="4391675"/>
                </a:lnTo>
                <a:cubicBezTo>
                  <a:pt x="4231670" y="4380921"/>
                  <a:pt x="4226293" y="4375543"/>
                  <a:pt x="4226293" y="4375543"/>
                </a:cubicBezTo>
                <a:close/>
                <a:moveTo>
                  <a:pt x="3887547" y="4375543"/>
                </a:moveTo>
                <a:cubicBezTo>
                  <a:pt x="3898299" y="4375543"/>
                  <a:pt x="3903675" y="4375543"/>
                  <a:pt x="3903675" y="4375543"/>
                </a:cubicBezTo>
                <a:cubicBezTo>
                  <a:pt x="3903675" y="4386297"/>
                  <a:pt x="3900988" y="4391675"/>
                  <a:pt x="3895609" y="4391675"/>
                </a:cubicBezTo>
                <a:cubicBezTo>
                  <a:pt x="3890236" y="4391675"/>
                  <a:pt x="3887547" y="4386297"/>
                  <a:pt x="3887547" y="4375543"/>
                </a:cubicBezTo>
                <a:close/>
                <a:moveTo>
                  <a:pt x="4403734" y="4359414"/>
                </a:moveTo>
                <a:lnTo>
                  <a:pt x="4387601" y="4375543"/>
                </a:lnTo>
                <a:lnTo>
                  <a:pt x="4419865" y="4375543"/>
                </a:lnTo>
                <a:close/>
                <a:moveTo>
                  <a:pt x="13711253" y="4327151"/>
                </a:moveTo>
                <a:cubicBezTo>
                  <a:pt x="13711253" y="4327151"/>
                  <a:pt x="13708565" y="4329839"/>
                  <a:pt x="13703189" y="4335217"/>
                </a:cubicBezTo>
                <a:cubicBezTo>
                  <a:pt x="13697813" y="4340595"/>
                  <a:pt x="13695121" y="4343284"/>
                  <a:pt x="13695121" y="4343284"/>
                </a:cubicBezTo>
                <a:cubicBezTo>
                  <a:pt x="13695121" y="4332529"/>
                  <a:pt x="13700497" y="4327151"/>
                  <a:pt x="13711253" y="4327151"/>
                </a:cubicBezTo>
                <a:close/>
                <a:moveTo>
                  <a:pt x="4258555" y="4327151"/>
                </a:moveTo>
                <a:lnTo>
                  <a:pt x="4274684" y="4343284"/>
                </a:lnTo>
                <a:lnTo>
                  <a:pt x="4274684" y="4327151"/>
                </a:lnTo>
                <a:cubicBezTo>
                  <a:pt x="4274684" y="4327151"/>
                  <a:pt x="4269310" y="4327151"/>
                  <a:pt x="4258555" y="4327151"/>
                </a:cubicBezTo>
                <a:close/>
                <a:moveTo>
                  <a:pt x="4597306" y="4311021"/>
                </a:moveTo>
                <a:lnTo>
                  <a:pt x="4661827" y="4343284"/>
                </a:lnTo>
                <a:cubicBezTo>
                  <a:pt x="4661827" y="4343284"/>
                  <a:pt x="4672582" y="4348660"/>
                  <a:pt x="4694089" y="4359414"/>
                </a:cubicBezTo>
                <a:cubicBezTo>
                  <a:pt x="4715598" y="4380921"/>
                  <a:pt x="4726351" y="4386297"/>
                  <a:pt x="4726351" y="4375543"/>
                </a:cubicBezTo>
                <a:cubicBezTo>
                  <a:pt x="4726351" y="4364792"/>
                  <a:pt x="4720974" y="4359414"/>
                  <a:pt x="4710219" y="4359414"/>
                </a:cubicBezTo>
                <a:lnTo>
                  <a:pt x="4677959" y="4343284"/>
                </a:lnTo>
                <a:cubicBezTo>
                  <a:pt x="4667206" y="4332529"/>
                  <a:pt x="4661827" y="4329839"/>
                  <a:pt x="4661827" y="4335217"/>
                </a:cubicBezTo>
                <a:cubicBezTo>
                  <a:pt x="4661827" y="4340595"/>
                  <a:pt x="4656448" y="4337906"/>
                  <a:pt x="4645696" y="4327151"/>
                </a:cubicBezTo>
                <a:close/>
                <a:moveTo>
                  <a:pt x="4048854" y="4311021"/>
                </a:moveTo>
                <a:cubicBezTo>
                  <a:pt x="4059606" y="4311021"/>
                  <a:pt x="4067673" y="4311021"/>
                  <a:pt x="4073050" y="4311021"/>
                </a:cubicBezTo>
                <a:cubicBezTo>
                  <a:pt x="4078425" y="4311021"/>
                  <a:pt x="4078425" y="4316397"/>
                  <a:pt x="4073050" y="4327151"/>
                </a:cubicBezTo>
                <a:cubicBezTo>
                  <a:pt x="4067673" y="4337906"/>
                  <a:pt x="4059606" y="4337906"/>
                  <a:pt x="4048854" y="4327151"/>
                </a:cubicBezTo>
                <a:cubicBezTo>
                  <a:pt x="4038101" y="4327151"/>
                  <a:pt x="4038101" y="4321775"/>
                  <a:pt x="4048854" y="4311021"/>
                </a:cubicBezTo>
                <a:close/>
                <a:moveTo>
                  <a:pt x="3548797" y="4311021"/>
                </a:moveTo>
                <a:cubicBezTo>
                  <a:pt x="3559551" y="4311021"/>
                  <a:pt x="3578370" y="4313710"/>
                  <a:pt x="3605255" y="4319085"/>
                </a:cubicBezTo>
                <a:cubicBezTo>
                  <a:pt x="3632141" y="4324462"/>
                  <a:pt x="3648271" y="4329839"/>
                  <a:pt x="3653648" y="4335217"/>
                </a:cubicBezTo>
                <a:cubicBezTo>
                  <a:pt x="3659024" y="4340595"/>
                  <a:pt x="3667089" y="4337906"/>
                  <a:pt x="3677842" y="4327151"/>
                </a:cubicBezTo>
                <a:cubicBezTo>
                  <a:pt x="3688596" y="4316397"/>
                  <a:pt x="3693973" y="4316397"/>
                  <a:pt x="3693973" y="4327151"/>
                </a:cubicBezTo>
                <a:lnTo>
                  <a:pt x="3726237" y="4311021"/>
                </a:lnTo>
                <a:cubicBezTo>
                  <a:pt x="3736992" y="4311021"/>
                  <a:pt x="3747743" y="4311021"/>
                  <a:pt x="3758496" y="4311021"/>
                </a:cubicBezTo>
                <a:lnTo>
                  <a:pt x="3758496" y="4327151"/>
                </a:lnTo>
                <a:lnTo>
                  <a:pt x="3774628" y="4343284"/>
                </a:lnTo>
                <a:lnTo>
                  <a:pt x="3758496" y="4343284"/>
                </a:lnTo>
                <a:cubicBezTo>
                  <a:pt x="3758496" y="4343284"/>
                  <a:pt x="3755809" y="4343284"/>
                  <a:pt x="3750433" y="4343284"/>
                </a:cubicBezTo>
                <a:cubicBezTo>
                  <a:pt x="3745055" y="4343284"/>
                  <a:pt x="3742366" y="4337906"/>
                  <a:pt x="3742366" y="4327151"/>
                </a:cubicBezTo>
                <a:lnTo>
                  <a:pt x="3710106" y="4327151"/>
                </a:lnTo>
                <a:cubicBezTo>
                  <a:pt x="3677842" y="4337906"/>
                  <a:pt x="3667089" y="4348660"/>
                  <a:pt x="3677842" y="4359414"/>
                </a:cubicBezTo>
                <a:lnTo>
                  <a:pt x="3661713" y="4359414"/>
                </a:lnTo>
                <a:cubicBezTo>
                  <a:pt x="3650959" y="4359414"/>
                  <a:pt x="3650959" y="4354035"/>
                  <a:pt x="3661713" y="4343284"/>
                </a:cubicBezTo>
                <a:lnTo>
                  <a:pt x="3629451" y="4343284"/>
                </a:lnTo>
                <a:cubicBezTo>
                  <a:pt x="3618697" y="4343284"/>
                  <a:pt x="3597187" y="4337906"/>
                  <a:pt x="3564924" y="4327151"/>
                </a:cubicBezTo>
                <a:close/>
                <a:moveTo>
                  <a:pt x="4565041" y="4294889"/>
                </a:moveTo>
                <a:lnTo>
                  <a:pt x="4581172" y="4311021"/>
                </a:lnTo>
                <a:lnTo>
                  <a:pt x="4581172" y="4294889"/>
                </a:lnTo>
                <a:cubicBezTo>
                  <a:pt x="4581172" y="4294889"/>
                  <a:pt x="4575796" y="4294889"/>
                  <a:pt x="4565041" y="4294889"/>
                </a:cubicBezTo>
                <a:close/>
                <a:moveTo>
                  <a:pt x="3992398" y="4294889"/>
                </a:moveTo>
                <a:cubicBezTo>
                  <a:pt x="3987019" y="4294889"/>
                  <a:pt x="3984330" y="4300267"/>
                  <a:pt x="3984330" y="4311021"/>
                </a:cubicBezTo>
                <a:cubicBezTo>
                  <a:pt x="3984330" y="4321775"/>
                  <a:pt x="3987019" y="4329839"/>
                  <a:pt x="3992398" y="4335217"/>
                </a:cubicBezTo>
                <a:cubicBezTo>
                  <a:pt x="3997773" y="4340595"/>
                  <a:pt x="4005839" y="4343284"/>
                  <a:pt x="4016592" y="4343284"/>
                </a:cubicBezTo>
                <a:cubicBezTo>
                  <a:pt x="4027346" y="4343284"/>
                  <a:pt x="4038101" y="4348660"/>
                  <a:pt x="4048854" y="4359414"/>
                </a:cubicBezTo>
                <a:cubicBezTo>
                  <a:pt x="4059606" y="4370167"/>
                  <a:pt x="4067673" y="4375543"/>
                  <a:pt x="4073050" y="4375543"/>
                </a:cubicBezTo>
                <a:cubicBezTo>
                  <a:pt x="4078425" y="4375543"/>
                  <a:pt x="4081116" y="4375543"/>
                  <a:pt x="4081116" y="4375543"/>
                </a:cubicBezTo>
                <a:lnTo>
                  <a:pt x="4097247" y="4359414"/>
                </a:lnTo>
                <a:lnTo>
                  <a:pt x="4129509" y="4359414"/>
                </a:lnTo>
                <a:cubicBezTo>
                  <a:pt x="4118756" y="4348660"/>
                  <a:pt x="4116067" y="4340595"/>
                  <a:pt x="4121443" y="4335217"/>
                </a:cubicBezTo>
                <a:cubicBezTo>
                  <a:pt x="4126819" y="4329839"/>
                  <a:pt x="4134884" y="4332529"/>
                  <a:pt x="4145639" y="4343284"/>
                </a:cubicBezTo>
                <a:cubicBezTo>
                  <a:pt x="4145639" y="4354035"/>
                  <a:pt x="4156392" y="4362101"/>
                  <a:pt x="4177901" y="4367479"/>
                </a:cubicBezTo>
                <a:cubicBezTo>
                  <a:pt x="4199409" y="4372856"/>
                  <a:pt x="4210163" y="4372856"/>
                  <a:pt x="4210163" y="4367479"/>
                </a:cubicBezTo>
                <a:cubicBezTo>
                  <a:pt x="4210163" y="4362101"/>
                  <a:pt x="4226293" y="4364792"/>
                  <a:pt x="4258555" y="4375543"/>
                </a:cubicBezTo>
                <a:lnTo>
                  <a:pt x="4290817" y="4375543"/>
                </a:lnTo>
                <a:lnTo>
                  <a:pt x="4242426" y="4359414"/>
                </a:lnTo>
                <a:cubicBezTo>
                  <a:pt x="4220917" y="4348660"/>
                  <a:pt x="4204784" y="4337906"/>
                  <a:pt x="4194029" y="4327151"/>
                </a:cubicBezTo>
                <a:lnTo>
                  <a:pt x="4161770" y="4311021"/>
                </a:lnTo>
                <a:cubicBezTo>
                  <a:pt x="4151016" y="4311021"/>
                  <a:pt x="4129509" y="4305643"/>
                  <a:pt x="4097247" y="4294889"/>
                </a:cubicBezTo>
                <a:lnTo>
                  <a:pt x="4048854" y="4294889"/>
                </a:lnTo>
                <a:lnTo>
                  <a:pt x="4016592" y="4294889"/>
                </a:lnTo>
                <a:cubicBezTo>
                  <a:pt x="4005839" y="4294889"/>
                  <a:pt x="3997773" y="4294889"/>
                  <a:pt x="3992398" y="4294889"/>
                </a:cubicBezTo>
                <a:close/>
                <a:moveTo>
                  <a:pt x="3484275" y="4294889"/>
                </a:moveTo>
                <a:cubicBezTo>
                  <a:pt x="3495025" y="4294889"/>
                  <a:pt x="3500404" y="4294889"/>
                  <a:pt x="3500404" y="4294889"/>
                </a:cubicBezTo>
                <a:lnTo>
                  <a:pt x="3500404" y="4311021"/>
                </a:lnTo>
                <a:close/>
                <a:moveTo>
                  <a:pt x="3839151" y="4262629"/>
                </a:moveTo>
                <a:cubicBezTo>
                  <a:pt x="3839151" y="4262629"/>
                  <a:pt x="3839151" y="4265316"/>
                  <a:pt x="3839151" y="4270693"/>
                </a:cubicBezTo>
                <a:cubicBezTo>
                  <a:pt x="3839151" y="4276071"/>
                  <a:pt x="3844530" y="4278760"/>
                  <a:pt x="3855284" y="4278760"/>
                </a:cubicBezTo>
                <a:cubicBezTo>
                  <a:pt x="3866038" y="4278760"/>
                  <a:pt x="3871415" y="4278760"/>
                  <a:pt x="3871415" y="4278760"/>
                </a:cubicBezTo>
                <a:cubicBezTo>
                  <a:pt x="3871415" y="4268005"/>
                  <a:pt x="3866038" y="4262629"/>
                  <a:pt x="3855284" y="4262629"/>
                </a:cubicBezTo>
                <a:cubicBezTo>
                  <a:pt x="3844530" y="4262629"/>
                  <a:pt x="3839151" y="4262629"/>
                  <a:pt x="3839151" y="4262629"/>
                </a:cubicBezTo>
                <a:close/>
                <a:moveTo>
                  <a:pt x="4742482" y="4246497"/>
                </a:moveTo>
                <a:cubicBezTo>
                  <a:pt x="4753234" y="4257251"/>
                  <a:pt x="4758615" y="4262629"/>
                  <a:pt x="4758615" y="4262629"/>
                </a:cubicBezTo>
                <a:cubicBezTo>
                  <a:pt x="4758615" y="4262629"/>
                  <a:pt x="4758615" y="4257251"/>
                  <a:pt x="4758615" y="4246497"/>
                </a:cubicBezTo>
                <a:cubicBezTo>
                  <a:pt x="4747860" y="4246497"/>
                  <a:pt x="4742482" y="4246497"/>
                  <a:pt x="4742482" y="4246497"/>
                </a:cubicBezTo>
                <a:close/>
                <a:moveTo>
                  <a:pt x="4113377" y="4246497"/>
                </a:moveTo>
                <a:lnTo>
                  <a:pt x="4129509" y="4262629"/>
                </a:lnTo>
                <a:lnTo>
                  <a:pt x="4145639" y="4246497"/>
                </a:lnTo>
                <a:cubicBezTo>
                  <a:pt x="4134884" y="4246497"/>
                  <a:pt x="4124129" y="4246497"/>
                  <a:pt x="4113377" y="4246497"/>
                </a:cubicBezTo>
                <a:close/>
                <a:moveTo>
                  <a:pt x="3726237" y="4246497"/>
                </a:moveTo>
                <a:cubicBezTo>
                  <a:pt x="3736992" y="4257251"/>
                  <a:pt x="3742366" y="4262629"/>
                  <a:pt x="3742366" y="4262629"/>
                </a:cubicBezTo>
                <a:cubicBezTo>
                  <a:pt x="3742366" y="4273380"/>
                  <a:pt x="3736992" y="4278760"/>
                  <a:pt x="3726237" y="4278760"/>
                </a:cubicBezTo>
                <a:lnTo>
                  <a:pt x="3726237" y="4262629"/>
                </a:lnTo>
                <a:cubicBezTo>
                  <a:pt x="3726237" y="4251875"/>
                  <a:pt x="3726237" y="4246497"/>
                  <a:pt x="3726237" y="4246497"/>
                </a:cubicBezTo>
                <a:close/>
                <a:moveTo>
                  <a:pt x="4339210" y="4230366"/>
                </a:moveTo>
                <a:lnTo>
                  <a:pt x="4371470" y="4246497"/>
                </a:lnTo>
                <a:lnTo>
                  <a:pt x="4435994" y="4246497"/>
                </a:lnTo>
                <a:close/>
                <a:moveTo>
                  <a:pt x="3677842" y="4214234"/>
                </a:moveTo>
                <a:cubicBezTo>
                  <a:pt x="3677842" y="4214234"/>
                  <a:pt x="3677842" y="4219612"/>
                  <a:pt x="3677842" y="4230366"/>
                </a:cubicBezTo>
                <a:cubicBezTo>
                  <a:pt x="3677842" y="4241119"/>
                  <a:pt x="3672466" y="4246497"/>
                  <a:pt x="3661713" y="4246497"/>
                </a:cubicBezTo>
                <a:cubicBezTo>
                  <a:pt x="3661713" y="4246497"/>
                  <a:pt x="3661713" y="4241119"/>
                  <a:pt x="3661713" y="4230366"/>
                </a:cubicBezTo>
                <a:cubicBezTo>
                  <a:pt x="3661713" y="4230366"/>
                  <a:pt x="3664400" y="4227679"/>
                  <a:pt x="3669778" y="4222301"/>
                </a:cubicBezTo>
                <a:cubicBezTo>
                  <a:pt x="3675155" y="4216923"/>
                  <a:pt x="3677842" y="4214234"/>
                  <a:pt x="3677842" y="4214234"/>
                </a:cubicBezTo>
                <a:close/>
                <a:moveTo>
                  <a:pt x="4258555" y="4198105"/>
                </a:moveTo>
                <a:lnTo>
                  <a:pt x="4258555" y="4214234"/>
                </a:lnTo>
                <a:lnTo>
                  <a:pt x="4274684" y="4198105"/>
                </a:lnTo>
                <a:cubicBezTo>
                  <a:pt x="4274684" y="4198105"/>
                  <a:pt x="4269310" y="4198105"/>
                  <a:pt x="4258555" y="4198105"/>
                </a:cubicBezTo>
                <a:close/>
                <a:moveTo>
                  <a:pt x="3984330" y="4198105"/>
                </a:moveTo>
                <a:lnTo>
                  <a:pt x="3984330" y="4214234"/>
                </a:lnTo>
                <a:lnTo>
                  <a:pt x="4016592" y="4230366"/>
                </a:lnTo>
                <a:lnTo>
                  <a:pt x="4032723" y="4230366"/>
                </a:lnTo>
                <a:cubicBezTo>
                  <a:pt x="4032723" y="4251875"/>
                  <a:pt x="4032723" y="4262629"/>
                  <a:pt x="4032723" y="4262629"/>
                </a:cubicBezTo>
                <a:cubicBezTo>
                  <a:pt x="4043475" y="4262629"/>
                  <a:pt x="4048854" y="4259939"/>
                  <a:pt x="4048854" y="4254562"/>
                </a:cubicBezTo>
                <a:cubicBezTo>
                  <a:pt x="4048854" y="4249184"/>
                  <a:pt x="4054229" y="4246497"/>
                  <a:pt x="4064985" y="4246497"/>
                </a:cubicBezTo>
                <a:cubicBezTo>
                  <a:pt x="4075737" y="4246497"/>
                  <a:pt x="4081116" y="4246497"/>
                  <a:pt x="4081116" y="4246497"/>
                </a:cubicBezTo>
                <a:cubicBezTo>
                  <a:pt x="4091868" y="4235743"/>
                  <a:pt x="4078425" y="4224989"/>
                  <a:pt x="4040788" y="4214234"/>
                </a:cubicBezTo>
                <a:cubicBezTo>
                  <a:pt x="4003150" y="4203483"/>
                  <a:pt x="3984330" y="4198105"/>
                  <a:pt x="3984330" y="4198105"/>
                </a:cubicBezTo>
                <a:close/>
                <a:moveTo>
                  <a:pt x="4726351" y="4149712"/>
                </a:moveTo>
                <a:lnTo>
                  <a:pt x="4726351" y="4165843"/>
                </a:lnTo>
                <a:lnTo>
                  <a:pt x="4742482" y="4165843"/>
                </a:lnTo>
                <a:cubicBezTo>
                  <a:pt x="4742482" y="4155088"/>
                  <a:pt x="4739793" y="4149712"/>
                  <a:pt x="4734414" y="4149712"/>
                </a:cubicBezTo>
                <a:cubicBezTo>
                  <a:pt x="4729038" y="4149712"/>
                  <a:pt x="4726351" y="4149712"/>
                  <a:pt x="4726351" y="4149712"/>
                </a:cubicBezTo>
                <a:close/>
                <a:moveTo>
                  <a:pt x="4194029" y="4149712"/>
                </a:moveTo>
                <a:lnTo>
                  <a:pt x="4194029" y="4165843"/>
                </a:lnTo>
                <a:lnTo>
                  <a:pt x="4210163" y="4165843"/>
                </a:lnTo>
                <a:cubicBezTo>
                  <a:pt x="4210163" y="4155088"/>
                  <a:pt x="4207474" y="4149712"/>
                  <a:pt x="4202097" y="4149712"/>
                </a:cubicBezTo>
                <a:cubicBezTo>
                  <a:pt x="4196721" y="4149712"/>
                  <a:pt x="4194029" y="4149712"/>
                  <a:pt x="4194029" y="4149712"/>
                </a:cubicBezTo>
                <a:close/>
                <a:moveTo>
                  <a:pt x="3887547" y="4149712"/>
                </a:moveTo>
                <a:cubicBezTo>
                  <a:pt x="3887547" y="4160465"/>
                  <a:pt x="3887547" y="4165843"/>
                  <a:pt x="3887547" y="4165843"/>
                </a:cubicBezTo>
                <a:cubicBezTo>
                  <a:pt x="3887547" y="4165843"/>
                  <a:pt x="3892920" y="4160465"/>
                  <a:pt x="3903675" y="4149712"/>
                </a:cubicBezTo>
                <a:cubicBezTo>
                  <a:pt x="3903675" y="4149712"/>
                  <a:pt x="3898299" y="4149712"/>
                  <a:pt x="3887547" y="4149712"/>
                </a:cubicBezTo>
                <a:close/>
                <a:moveTo>
                  <a:pt x="3867382" y="4141648"/>
                </a:moveTo>
                <a:cubicBezTo>
                  <a:pt x="3864692" y="4141648"/>
                  <a:pt x="3860660" y="4144337"/>
                  <a:pt x="3855284" y="4149712"/>
                </a:cubicBezTo>
                <a:lnTo>
                  <a:pt x="3871415" y="4149712"/>
                </a:lnTo>
                <a:cubicBezTo>
                  <a:pt x="3871415" y="4144337"/>
                  <a:pt x="3870068" y="4141648"/>
                  <a:pt x="3867382" y="4141648"/>
                </a:cubicBezTo>
                <a:close/>
                <a:moveTo>
                  <a:pt x="4339210" y="4117451"/>
                </a:moveTo>
                <a:lnTo>
                  <a:pt x="4339210" y="4133580"/>
                </a:lnTo>
                <a:lnTo>
                  <a:pt x="4355342" y="4117451"/>
                </a:lnTo>
                <a:cubicBezTo>
                  <a:pt x="4355342" y="4117451"/>
                  <a:pt x="4349963" y="4117451"/>
                  <a:pt x="4339210" y="4117451"/>
                </a:cubicBezTo>
                <a:close/>
                <a:moveTo>
                  <a:pt x="4246456" y="4093253"/>
                </a:moveTo>
                <a:cubicBezTo>
                  <a:pt x="4243770" y="4093253"/>
                  <a:pt x="4242426" y="4095942"/>
                  <a:pt x="4242426" y="4101319"/>
                </a:cubicBezTo>
                <a:cubicBezTo>
                  <a:pt x="4242426" y="4112071"/>
                  <a:pt x="4245114" y="4114762"/>
                  <a:pt x="4250488" y="4109384"/>
                </a:cubicBezTo>
                <a:cubicBezTo>
                  <a:pt x="4255867" y="4104008"/>
                  <a:pt x="4258555" y="4101319"/>
                  <a:pt x="4258555" y="4101319"/>
                </a:cubicBezTo>
                <a:cubicBezTo>
                  <a:pt x="4253179" y="4095942"/>
                  <a:pt x="4249146" y="4093253"/>
                  <a:pt x="4246456" y="4093253"/>
                </a:cubicBezTo>
                <a:close/>
                <a:moveTo>
                  <a:pt x="3931906" y="4077124"/>
                </a:moveTo>
                <a:cubicBezTo>
                  <a:pt x="3929215" y="4077124"/>
                  <a:pt x="3925184" y="4079812"/>
                  <a:pt x="3919808" y="4085188"/>
                </a:cubicBezTo>
                <a:lnTo>
                  <a:pt x="3935937" y="4085188"/>
                </a:lnTo>
                <a:cubicBezTo>
                  <a:pt x="3935937" y="4079812"/>
                  <a:pt x="3934592" y="4077124"/>
                  <a:pt x="3931906" y="4077124"/>
                </a:cubicBezTo>
                <a:close/>
                <a:moveTo>
                  <a:pt x="3613321" y="4052925"/>
                </a:moveTo>
                <a:lnTo>
                  <a:pt x="3677842" y="4052925"/>
                </a:lnTo>
                <a:cubicBezTo>
                  <a:pt x="3688596" y="4063680"/>
                  <a:pt x="3699351" y="4069058"/>
                  <a:pt x="3710106" y="4069058"/>
                </a:cubicBezTo>
                <a:lnTo>
                  <a:pt x="3564924" y="4069058"/>
                </a:lnTo>
                <a:close/>
                <a:moveTo>
                  <a:pt x="3968199" y="4036796"/>
                </a:moveTo>
                <a:lnTo>
                  <a:pt x="4000461" y="4052925"/>
                </a:lnTo>
                <a:cubicBezTo>
                  <a:pt x="4011215" y="4074434"/>
                  <a:pt x="4016592" y="4090566"/>
                  <a:pt x="4016592" y="4101319"/>
                </a:cubicBezTo>
                <a:lnTo>
                  <a:pt x="4032723" y="4117451"/>
                </a:lnTo>
                <a:cubicBezTo>
                  <a:pt x="4064985" y="4117451"/>
                  <a:pt x="4081116" y="4112071"/>
                  <a:pt x="4081116" y="4101319"/>
                </a:cubicBezTo>
                <a:lnTo>
                  <a:pt x="4113377" y="4101319"/>
                </a:lnTo>
                <a:cubicBezTo>
                  <a:pt x="4113377" y="4090566"/>
                  <a:pt x="4108001" y="4085188"/>
                  <a:pt x="4097247" y="4085188"/>
                </a:cubicBezTo>
                <a:cubicBezTo>
                  <a:pt x="4086491" y="4085188"/>
                  <a:pt x="4078425" y="4082501"/>
                  <a:pt x="4073050" y="4077121"/>
                </a:cubicBezTo>
                <a:cubicBezTo>
                  <a:pt x="4067673" y="4071747"/>
                  <a:pt x="4064985" y="4069058"/>
                  <a:pt x="4064985" y="4069058"/>
                </a:cubicBezTo>
                <a:cubicBezTo>
                  <a:pt x="4064985" y="4058303"/>
                  <a:pt x="4064985" y="4052925"/>
                  <a:pt x="4064985" y="4052925"/>
                </a:cubicBezTo>
                <a:cubicBezTo>
                  <a:pt x="4064985" y="4052925"/>
                  <a:pt x="4059606" y="4052925"/>
                  <a:pt x="4048854" y="4052925"/>
                </a:cubicBezTo>
                <a:cubicBezTo>
                  <a:pt x="4048854" y="4063680"/>
                  <a:pt x="4043475" y="4063680"/>
                  <a:pt x="4032723" y="4052925"/>
                </a:cubicBezTo>
                <a:cubicBezTo>
                  <a:pt x="4032723" y="4052925"/>
                  <a:pt x="4030036" y="4050238"/>
                  <a:pt x="4024657" y="4044862"/>
                </a:cubicBezTo>
                <a:cubicBezTo>
                  <a:pt x="4019280" y="4039484"/>
                  <a:pt x="4011215" y="4036796"/>
                  <a:pt x="4000461" y="4036796"/>
                </a:cubicBezTo>
                <a:close/>
                <a:moveTo>
                  <a:pt x="4216211" y="4031753"/>
                </a:moveTo>
                <a:cubicBezTo>
                  <a:pt x="4212178" y="4032428"/>
                  <a:pt x="4210163" y="4034107"/>
                  <a:pt x="4210163" y="4036796"/>
                </a:cubicBezTo>
                <a:lnTo>
                  <a:pt x="4242426" y="4052925"/>
                </a:lnTo>
                <a:cubicBezTo>
                  <a:pt x="4296193" y="4063680"/>
                  <a:pt x="4323079" y="4074434"/>
                  <a:pt x="4323079" y="4085188"/>
                </a:cubicBezTo>
                <a:cubicBezTo>
                  <a:pt x="4323079" y="4095942"/>
                  <a:pt x="4328456" y="4098630"/>
                  <a:pt x="4339210" y="4093253"/>
                </a:cubicBezTo>
                <a:cubicBezTo>
                  <a:pt x="4349963" y="4087876"/>
                  <a:pt x="4360718" y="4085188"/>
                  <a:pt x="4371470" y="4085188"/>
                </a:cubicBezTo>
                <a:lnTo>
                  <a:pt x="4306948" y="4052925"/>
                </a:lnTo>
                <a:cubicBezTo>
                  <a:pt x="4258555" y="4036796"/>
                  <a:pt x="4228309" y="4029738"/>
                  <a:pt x="4216211" y="4031753"/>
                </a:cubicBezTo>
                <a:close/>
                <a:moveTo>
                  <a:pt x="4581172" y="4020664"/>
                </a:moveTo>
                <a:lnTo>
                  <a:pt x="4565041" y="4036796"/>
                </a:lnTo>
                <a:cubicBezTo>
                  <a:pt x="4565041" y="4047551"/>
                  <a:pt x="4565041" y="4052925"/>
                  <a:pt x="4565041" y="4052925"/>
                </a:cubicBezTo>
                <a:cubicBezTo>
                  <a:pt x="4575796" y="4052925"/>
                  <a:pt x="4581172" y="4047551"/>
                  <a:pt x="4581172" y="4036796"/>
                </a:cubicBezTo>
                <a:close/>
                <a:moveTo>
                  <a:pt x="4419865" y="4020664"/>
                </a:moveTo>
                <a:lnTo>
                  <a:pt x="4435994" y="4036796"/>
                </a:lnTo>
                <a:cubicBezTo>
                  <a:pt x="4435994" y="4036796"/>
                  <a:pt x="4435994" y="4031419"/>
                  <a:pt x="4435994" y="4020664"/>
                </a:cubicBezTo>
                <a:cubicBezTo>
                  <a:pt x="4435994" y="4020664"/>
                  <a:pt x="4430618" y="4020664"/>
                  <a:pt x="4419865" y="4020664"/>
                </a:cubicBezTo>
                <a:close/>
                <a:moveTo>
                  <a:pt x="4145639" y="4020664"/>
                </a:moveTo>
                <a:cubicBezTo>
                  <a:pt x="4134884" y="4020664"/>
                  <a:pt x="4118756" y="4026042"/>
                  <a:pt x="4097247" y="4036796"/>
                </a:cubicBezTo>
                <a:lnTo>
                  <a:pt x="4097247" y="4052925"/>
                </a:lnTo>
                <a:lnTo>
                  <a:pt x="4129509" y="4069058"/>
                </a:lnTo>
                <a:lnTo>
                  <a:pt x="4129509" y="4052925"/>
                </a:lnTo>
                <a:lnTo>
                  <a:pt x="4145639" y="4036796"/>
                </a:lnTo>
                <a:cubicBezTo>
                  <a:pt x="4156392" y="4047551"/>
                  <a:pt x="4161770" y="4052925"/>
                  <a:pt x="4161770" y="4052925"/>
                </a:cubicBezTo>
                <a:close/>
                <a:moveTo>
                  <a:pt x="3919808" y="4020664"/>
                </a:moveTo>
                <a:cubicBezTo>
                  <a:pt x="3930560" y="4031419"/>
                  <a:pt x="3941315" y="4036796"/>
                  <a:pt x="3952068" y="4036796"/>
                </a:cubicBezTo>
                <a:cubicBezTo>
                  <a:pt x="3962822" y="4036796"/>
                  <a:pt x="3962822" y="4031419"/>
                  <a:pt x="3952068" y="4020664"/>
                </a:cubicBezTo>
                <a:close/>
                <a:moveTo>
                  <a:pt x="3871415" y="4020664"/>
                </a:moveTo>
                <a:cubicBezTo>
                  <a:pt x="3860660" y="4020664"/>
                  <a:pt x="3855284" y="4026042"/>
                  <a:pt x="3855284" y="4036796"/>
                </a:cubicBezTo>
                <a:cubicBezTo>
                  <a:pt x="3844530" y="4058303"/>
                  <a:pt x="3849907" y="4063680"/>
                  <a:pt x="3871415" y="4052925"/>
                </a:cubicBezTo>
                <a:lnTo>
                  <a:pt x="3887547" y="4036796"/>
                </a:lnTo>
                <a:cubicBezTo>
                  <a:pt x="3887547" y="4026042"/>
                  <a:pt x="3882168" y="4020664"/>
                  <a:pt x="3871415" y="4020664"/>
                </a:cubicBezTo>
                <a:close/>
                <a:moveTo>
                  <a:pt x="4355342" y="4004534"/>
                </a:moveTo>
                <a:lnTo>
                  <a:pt x="4355342" y="4020664"/>
                </a:lnTo>
                <a:cubicBezTo>
                  <a:pt x="4366094" y="4020664"/>
                  <a:pt x="4376846" y="4020664"/>
                  <a:pt x="4387601" y="4020664"/>
                </a:cubicBezTo>
                <a:close/>
                <a:moveTo>
                  <a:pt x="3976264" y="3988403"/>
                </a:moveTo>
                <a:cubicBezTo>
                  <a:pt x="3970888" y="3988403"/>
                  <a:pt x="3973575" y="3993779"/>
                  <a:pt x="3984330" y="4004534"/>
                </a:cubicBezTo>
                <a:lnTo>
                  <a:pt x="4016592" y="4020664"/>
                </a:lnTo>
                <a:cubicBezTo>
                  <a:pt x="4038101" y="4031419"/>
                  <a:pt x="4054229" y="4036796"/>
                  <a:pt x="4064985" y="4036796"/>
                </a:cubicBezTo>
                <a:cubicBezTo>
                  <a:pt x="4064985" y="4036796"/>
                  <a:pt x="4064985" y="4031419"/>
                  <a:pt x="4064985" y="4020664"/>
                </a:cubicBezTo>
                <a:cubicBezTo>
                  <a:pt x="4064985" y="4020664"/>
                  <a:pt x="4059606" y="4020664"/>
                  <a:pt x="4048854" y="4020664"/>
                </a:cubicBezTo>
                <a:lnTo>
                  <a:pt x="4048854" y="4004534"/>
                </a:lnTo>
                <a:lnTo>
                  <a:pt x="4016592" y="3988403"/>
                </a:lnTo>
                <a:cubicBezTo>
                  <a:pt x="4016592" y="3999156"/>
                  <a:pt x="4013905" y="4004534"/>
                  <a:pt x="4008526" y="4004534"/>
                </a:cubicBezTo>
                <a:cubicBezTo>
                  <a:pt x="4003150" y="4004534"/>
                  <a:pt x="4000461" y="3999156"/>
                  <a:pt x="4000461" y="3988403"/>
                </a:cubicBezTo>
                <a:cubicBezTo>
                  <a:pt x="3989706" y="3988403"/>
                  <a:pt x="3981643" y="3988403"/>
                  <a:pt x="3976264" y="3988403"/>
                </a:cubicBezTo>
                <a:close/>
                <a:moveTo>
                  <a:pt x="4581172" y="3980339"/>
                </a:moveTo>
                <a:cubicBezTo>
                  <a:pt x="4575796" y="3980339"/>
                  <a:pt x="4570418" y="3983028"/>
                  <a:pt x="4565041" y="3988403"/>
                </a:cubicBezTo>
                <a:lnTo>
                  <a:pt x="4581172" y="3988403"/>
                </a:lnTo>
                <a:lnTo>
                  <a:pt x="4597306" y="3988403"/>
                </a:lnTo>
                <a:cubicBezTo>
                  <a:pt x="4591927" y="3983028"/>
                  <a:pt x="4586551" y="3980339"/>
                  <a:pt x="4581172" y="3980339"/>
                </a:cubicBezTo>
                <a:close/>
                <a:moveTo>
                  <a:pt x="4327111" y="3980339"/>
                </a:moveTo>
                <a:cubicBezTo>
                  <a:pt x="4324424" y="3980339"/>
                  <a:pt x="4323079" y="3983028"/>
                  <a:pt x="4323079" y="3988403"/>
                </a:cubicBezTo>
                <a:lnTo>
                  <a:pt x="4339210" y="3988403"/>
                </a:lnTo>
                <a:cubicBezTo>
                  <a:pt x="4333834" y="3983028"/>
                  <a:pt x="4329801" y="3980339"/>
                  <a:pt x="4327111" y="3980339"/>
                </a:cubicBezTo>
                <a:close/>
                <a:moveTo>
                  <a:pt x="3952068" y="3972271"/>
                </a:moveTo>
                <a:cubicBezTo>
                  <a:pt x="3941315" y="3972271"/>
                  <a:pt x="3935937" y="3977649"/>
                  <a:pt x="3935937" y="3988403"/>
                </a:cubicBezTo>
                <a:lnTo>
                  <a:pt x="3919808" y="3988403"/>
                </a:lnTo>
                <a:cubicBezTo>
                  <a:pt x="3919808" y="3999156"/>
                  <a:pt x="3922496" y="4004534"/>
                  <a:pt x="3927872" y="4004534"/>
                </a:cubicBezTo>
                <a:cubicBezTo>
                  <a:pt x="3933250" y="4004534"/>
                  <a:pt x="3941315" y="3999156"/>
                  <a:pt x="3952068" y="3988403"/>
                </a:cubicBezTo>
                <a:cubicBezTo>
                  <a:pt x="3952068" y="3977649"/>
                  <a:pt x="3952068" y="3972271"/>
                  <a:pt x="3952068" y="3972271"/>
                </a:cubicBezTo>
                <a:close/>
                <a:moveTo>
                  <a:pt x="4419865" y="3956142"/>
                </a:moveTo>
                <a:cubicBezTo>
                  <a:pt x="4409110" y="3956142"/>
                  <a:pt x="4403734" y="3961517"/>
                  <a:pt x="4403734" y="3972271"/>
                </a:cubicBezTo>
                <a:cubicBezTo>
                  <a:pt x="4403734" y="3983025"/>
                  <a:pt x="4406421" y="3988403"/>
                  <a:pt x="4411797" y="3988403"/>
                </a:cubicBezTo>
                <a:cubicBezTo>
                  <a:pt x="4417176" y="3988403"/>
                  <a:pt x="4422552" y="3988403"/>
                  <a:pt x="4427930" y="3988403"/>
                </a:cubicBezTo>
                <a:cubicBezTo>
                  <a:pt x="4433306" y="3988403"/>
                  <a:pt x="4435994" y="3988403"/>
                  <a:pt x="4435994" y="3988403"/>
                </a:cubicBezTo>
                <a:cubicBezTo>
                  <a:pt x="4435994" y="3977649"/>
                  <a:pt x="4435994" y="3972271"/>
                  <a:pt x="4435994" y="3972271"/>
                </a:cubicBezTo>
                <a:cubicBezTo>
                  <a:pt x="4435994" y="3972271"/>
                  <a:pt x="4430618" y="3966896"/>
                  <a:pt x="4419865" y="3956142"/>
                </a:cubicBezTo>
                <a:close/>
                <a:moveTo>
                  <a:pt x="4137573" y="3956142"/>
                </a:moveTo>
                <a:cubicBezTo>
                  <a:pt x="4132198" y="3956142"/>
                  <a:pt x="4134884" y="3961517"/>
                  <a:pt x="4145639" y="3972271"/>
                </a:cubicBezTo>
                <a:cubicBezTo>
                  <a:pt x="4156392" y="3983025"/>
                  <a:pt x="4161770" y="3988403"/>
                  <a:pt x="4161770" y="3988403"/>
                </a:cubicBezTo>
                <a:lnTo>
                  <a:pt x="4242426" y="3988403"/>
                </a:lnTo>
                <a:cubicBezTo>
                  <a:pt x="4253177" y="3999156"/>
                  <a:pt x="4261242" y="4001846"/>
                  <a:pt x="4266621" y="3996467"/>
                </a:cubicBezTo>
                <a:cubicBezTo>
                  <a:pt x="4271998" y="3991092"/>
                  <a:pt x="4271998" y="3985716"/>
                  <a:pt x="4266621" y="3980338"/>
                </a:cubicBezTo>
                <a:cubicBezTo>
                  <a:pt x="4261242" y="3974960"/>
                  <a:pt x="4239735" y="3969584"/>
                  <a:pt x="4202097" y="3964207"/>
                </a:cubicBezTo>
                <a:cubicBezTo>
                  <a:pt x="4164460" y="3958829"/>
                  <a:pt x="4142952" y="3956142"/>
                  <a:pt x="4137573" y="3956142"/>
                </a:cubicBezTo>
                <a:close/>
                <a:moveTo>
                  <a:pt x="3766564" y="3956142"/>
                </a:moveTo>
                <a:cubicBezTo>
                  <a:pt x="3761188" y="3956142"/>
                  <a:pt x="3758496" y="3961517"/>
                  <a:pt x="3758496" y="3972271"/>
                </a:cubicBezTo>
                <a:cubicBezTo>
                  <a:pt x="3747743" y="3972271"/>
                  <a:pt x="3742366" y="3972271"/>
                  <a:pt x="3742366" y="3972271"/>
                </a:cubicBezTo>
                <a:cubicBezTo>
                  <a:pt x="3720858" y="3972271"/>
                  <a:pt x="3710106" y="3977649"/>
                  <a:pt x="3710106" y="3988403"/>
                </a:cubicBezTo>
                <a:lnTo>
                  <a:pt x="3726237" y="3988403"/>
                </a:lnTo>
                <a:cubicBezTo>
                  <a:pt x="3726237" y="3988403"/>
                  <a:pt x="3726237" y="3993779"/>
                  <a:pt x="3726237" y="4004534"/>
                </a:cubicBezTo>
                <a:lnTo>
                  <a:pt x="3758496" y="4020664"/>
                </a:lnTo>
                <a:lnTo>
                  <a:pt x="3790760" y="4036796"/>
                </a:lnTo>
                <a:lnTo>
                  <a:pt x="3790760" y="4020664"/>
                </a:lnTo>
                <a:lnTo>
                  <a:pt x="3790760" y="4004534"/>
                </a:lnTo>
                <a:lnTo>
                  <a:pt x="3806892" y="4004534"/>
                </a:lnTo>
                <a:cubicBezTo>
                  <a:pt x="3806892" y="4004534"/>
                  <a:pt x="3812265" y="4004534"/>
                  <a:pt x="3823020" y="4004534"/>
                </a:cubicBezTo>
                <a:cubicBezTo>
                  <a:pt x="3833775" y="4004534"/>
                  <a:pt x="3841841" y="4004534"/>
                  <a:pt x="3847216" y="4004534"/>
                </a:cubicBezTo>
                <a:cubicBezTo>
                  <a:pt x="3852596" y="4004534"/>
                  <a:pt x="3855284" y="4004534"/>
                  <a:pt x="3855284" y="4004534"/>
                </a:cubicBezTo>
                <a:cubicBezTo>
                  <a:pt x="3844530" y="3993779"/>
                  <a:pt x="3833775" y="3988403"/>
                  <a:pt x="3823020" y="3988403"/>
                </a:cubicBezTo>
                <a:lnTo>
                  <a:pt x="3823020" y="3972271"/>
                </a:lnTo>
                <a:lnTo>
                  <a:pt x="3790760" y="3956142"/>
                </a:lnTo>
                <a:cubicBezTo>
                  <a:pt x="3780006" y="3956142"/>
                  <a:pt x="3771941" y="3956142"/>
                  <a:pt x="3766564" y="3956142"/>
                </a:cubicBezTo>
                <a:close/>
                <a:moveTo>
                  <a:pt x="4355342" y="3940010"/>
                </a:moveTo>
                <a:lnTo>
                  <a:pt x="4323079" y="3956142"/>
                </a:lnTo>
                <a:cubicBezTo>
                  <a:pt x="4312325" y="3966896"/>
                  <a:pt x="4312325" y="3972271"/>
                  <a:pt x="4323079" y="3972271"/>
                </a:cubicBezTo>
                <a:cubicBezTo>
                  <a:pt x="4333834" y="3972271"/>
                  <a:pt x="4341897" y="3972271"/>
                  <a:pt x="4347273" y="3972271"/>
                </a:cubicBezTo>
                <a:cubicBezTo>
                  <a:pt x="4352652" y="3972271"/>
                  <a:pt x="4355342" y="3972271"/>
                  <a:pt x="4355342" y="3972271"/>
                </a:cubicBezTo>
                <a:lnTo>
                  <a:pt x="4371470" y="3972271"/>
                </a:lnTo>
                <a:cubicBezTo>
                  <a:pt x="4371470" y="3961517"/>
                  <a:pt x="4366094" y="3956142"/>
                  <a:pt x="4355342" y="3956142"/>
                </a:cubicBezTo>
                <a:close/>
                <a:moveTo>
                  <a:pt x="3843184" y="3929929"/>
                </a:moveTo>
                <a:cubicBezTo>
                  <a:pt x="3840496" y="3931274"/>
                  <a:pt x="3839151" y="3934634"/>
                  <a:pt x="3839151" y="3940010"/>
                </a:cubicBezTo>
                <a:lnTo>
                  <a:pt x="3823020" y="3956142"/>
                </a:lnTo>
                <a:cubicBezTo>
                  <a:pt x="3833775" y="3956142"/>
                  <a:pt x="3839151" y="3953453"/>
                  <a:pt x="3839151" y="3948075"/>
                </a:cubicBezTo>
                <a:cubicBezTo>
                  <a:pt x="3839151" y="3942697"/>
                  <a:pt x="3841841" y="3942697"/>
                  <a:pt x="3847216" y="3948075"/>
                </a:cubicBezTo>
                <a:cubicBezTo>
                  <a:pt x="3852596" y="3953453"/>
                  <a:pt x="3860660" y="3961517"/>
                  <a:pt x="3871415" y="3972271"/>
                </a:cubicBezTo>
                <a:lnTo>
                  <a:pt x="3871415" y="3988403"/>
                </a:lnTo>
                <a:lnTo>
                  <a:pt x="3887547" y="4004534"/>
                </a:lnTo>
                <a:lnTo>
                  <a:pt x="3903675" y="3972271"/>
                </a:lnTo>
                <a:cubicBezTo>
                  <a:pt x="3892920" y="3961517"/>
                  <a:pt x="3892920" y="3950764"/>
                  <a:pt x="3903675" y="3940010"/>
                </a:cubicBezTo>
                <a:lnTo>
                  <a:pt x="3887547" y="3940010"/>
                </a:lnTo>
                <a:cubicBezTo>
                  <a:pt x="3876792" y="3940010"/>
                  <a:pt x="3866038" y="3937321"/>
                  <a:pt x="3855284" y="3931946"/>
                </a:cubicBezTo>
                <a:cubicBezTo>
                  <a:pt x="3849906" y="3929257"/>
                  <a:pt x="3845872" y="3928585"/>
                  <a:pt x="3843184" y="3929929"/>
                </a:cubicBezTo>
                <a:close/>
                <a:moveTo>
                  <a:pt x="4274684" y="3923879"/>
                </a:moveTo>
                <a:lnTo>
                  <a:pt x="4290817" y="3940010"/>
                </a:lnTo>
                <a:lnTo>
                  <a:pt x="4290817" y="3923879"/>
                </a:lnTo>
                <a:cubicBezTo>
                  <a:pt x="4290817" y="3923879"/>
                  <a:pt x="4285439" y="3923879"/>
                  <a:pt x="4274684" y="3923879"/>
                </a:cubicBezTo>
                <a:close/>
                <a:moveTo>
                  <a:pt x="3774628" y="3923879"/>
                </a:moveTo>
                <a:lnTo>
                  <a:pt x="3758496" y="3940010"/>
                </a:lnTo>
                <a:cubicBezTo>
                  <a:pt x="3769251" y="3940010"/>
                  <a:pt x="3780006" y="3940010"/>
                  <a:pt x="3790760" y="3940010"/>
                </a:cubicBezTo>
                <a:lnTo>
                  <a:pt x="3806892" y="3940010"/>
                </a:lnTo>
                <a:close/>
                <a:moveTo>
                  <a:pt x="3274571" y="3907749"/>
                </a:moveTo>
                <a:cubicBezTo>
                  <a:pt x="3285325" y="3907749"/>
                  <a:pt x="3290701" y="3913125"/>
                  <a:pt x="3290701" y="3923879"/>
                </a:cubicBezTo>
                <a:lnTo>
                  <a:pt x="3274571" y="3923879"/>
                </a:lnTo>
                <a:close/>
                <a:moveTo>
                  <a:pt x="3538714" y="3897667"/>
                </a:moveTo>
                <a:cubicBezTo>
                  <a:pt x="3542748" y="3896324"/>
                  <a:pt x="3548797" y="3896996"/>
                  <a:pt x="3556862" y="3899683"/>
                </a:cubicBezTo>
                <a:cubicBezTo>
                  <a:pt x="3572992" y="3905061"/>
                  <a:pt x="3591811" y="3907749"/>
                  <a:pt x="3613321" y="3907749"/>
                </a:cubicBezTo>
                <a:lnTo>
                  <a:pt x="3661713" y="3907749"/>
                </a:lnTo>
                <a:cubicBezTo>
                  <a:pt x="3672466" y="3918501"/>
                  <a:pt x="3672466" y="3929257"/>
                  <a:pt x="3661713" y="3940010"/>
                </a:cubicBezTo>
                <a:cubicBezTo>
                  <a:pt x="3650959" y="3950764"/>
                  <a:pt x="3640204" y="3956142"/>
                  <a:pt x="3629451" y="3956142"/>
                </a:cubicBezTo>
                <a:lnTo>
                  <a:pt x="3597187" y="3940010"/>
                </a:lnTo>
                <a:lnTo>
                  <a:pt x="3548797" y="3923879"/>
                </a:lnTo>
                <a:cubicBezTo>
                  <a:pt x="3538042" y="3923879"/>
                  <a:pt x="3532666" y="3918501"/>
                  <a:pt x="3532666" y="3907749"/>
                </a:cubicBezTo>
                <a:cubicBezTo>
                  <a:pt x="3532666" y="3902374"/>
                  <a:pt x="3534683" y="3899011"/>
                  <a:pt x="3538714" y="3897667"/>
                </a:cubicBezTo>
                <a:close/>
                <a:moveTo>
                  <a:pt x="4694089" y="3891617"/>
                </a:moveTo>
                <a:lnTo>
                  <a:pt x="4694089" y="3907749"/>
                </a:lnTo>
                <a:lnTo>
                  <a:pt x="4710219" y="3891617"/>
                </a:lnTo>
                <a:cubicBezTo>
                  <a:pt x="4699465" y="3891617"/>
                  <a:pt x="4694089" y="3891617"/>
                  <a:pt x="4694089" y="3891617"/>
                </a:cubicBezTo>
                <a:close/>
                <a:moveTo>
                  <a:pt x="3468142" y="3891617"/>
                </a:moveTo>
                <a:cubicBezTo>
                  <a:pt x="3478896" y="3891617"/>
                  <a:pt x="3486960" y="3894306"/>
                  <a:pt x="3492337" y="3899683"/>
                </a:cubicBezTo>
                <a:cubicBezTo>
                  <a:pt x="3497715" y="3905061"/>
                  <a:pt x="3500404" y="3907749"/>
                  <a:pt x="3500404" y="3907749"/>
                </a:cubicBezTo>
                <a:lnTo>
                  <a:pt x="3484275" y="3907749"/>
                </a:lnTo>
                <a:close/>
                <a:moveTo>
                  <a:pt x="3403618" y="3891617"/>
                </a:moveTo>
                <a:cubicBezTo>
                  <a:pt x="3403618" y="3891617"/>
                  <a:pt x="3408996" y="3891617"/>
                  <a:pt x="3419749" y="3891617"/>
                </a:cubicBezTo>
                <a:cubicBezTo>
                  <a:pt x="3430504" y="3891617"/>
                  <a:pt x="3435880" y="3891617"/>
                  <a:pt x="3435880" y="3891617"/>
                </a:cubicBezTo>
                <a:lnTo>
                  <a:pt x="3468142" y="3907749"/>
                </a:lnTo>
                <a:lnTo>
                  <a:pt x="3435880" y="3907749"/>
                </a:lnTo>
                <a:cubicBezTo>
                  <a:pt x="3425125" y="3907749"/>
                  <a:pt x="3419749" y="3913125"/>
                  <a:pt x="3419749" y="3923879"/>
                </a:cubicBezTo>
                <a:lnTo>
                  <a:pt x="3403618" y="3907749"/>
                </a:lnTo>
                <a:cubicBezTo>
                  <a:pt x="3392863" y="3896996"/>
                  <a:pt x="3392863" y="3891617"/>
                  <a:pt x="3403618" y="3891617"/>
                </a:cubicBezTo>
                <a:close/>
                <a:moveTo>
                  <a:pt x="4048854" y="3875488"/>
                </a:moveTo>
                <a:lnTo>
                  <a:pt x="4032723" y="3891617"/>
                </a:lnTo>
                <a:cubicBezTo>
                  <a:pt x="4064985" y="3902371"/>
                  <a:pt x="4086491" y="3907749"/>
                  <a:pt x="4097247" y="3907749"/>
                </a:cubicBezTo>
                <a:lnTo>
                  <a:pt x="4113377" y="3891617"/>
                </a:lnTo>
                <a:close/>
                <a:moveTo>
                  <a:pt x="3944003" y="3859355"/>
                </a:moveTo>
                <a:cubicBezTo>
                  <a:pt x="3938626" y="3859355"/>
                  <a:pt x="3935937" y="3864733"/>
                  <a:pt x="3935937" y="3875488"/>
                </a:cubicBezTo>
                <a:lnTo>
                  <a:pt x="3952068" y="3891617"/>
                </a:lnTo>
                <a:cubicBezTo>
                  <a:pt x="3962822" y="3891617"/>
                  <a:pt x="3965510" y="3886242"/>
                  <a:pt x="3960133" y="3875488"/>
                </a:cubicBezTo>
                <a:cubicBezTo>
                  <a:pt x="3954757" y="3864733"/>
                  <a:pt x="3949379" y="3859355"/>
                  <a:pt x="3944003" y="3859355"/>
                </a:cubicBezTo>
                <a:close/>
                <a:moveTo>
                  <a:pt x="3568959" y="3851292"/>
                </a:moveTo>
                <a:cubicBezTo>
                  <a:pt x="3577024" y="3851292"/>
                  <a:pt x="3586434" y="3853979"/>
                  <a:pt x="3597187" y="3859355"/>
                </a:cubicBezTo>
                <a:lnTo>
                  <a:pt x="3564924" y="3875488"/>
                </a:lnTo>
                <a:lnTo>
                  <a:pt x="3548797" y="3859355"/>
                </a:lnTo>
                <a:cubicBezTo>
                  <a:pt x="3554175" y="3853979"/>
                  <a:pt x="3560893" y="3851292"/>
                  <a:pt x="3568959" y="3851292"/>
                </a:cubicBezTo>
                <a:close/>
                <a:moveTo>
                  <a:pt x="4339210" y="3843225"/>
                </a:moveTo>
                <a:cubicBezTo>
                  <a:pt x="4339210" y="3843225"/>
                  <a:pt x="4344586" y="3848603"/>
                  <a:pt x="4355342" y="3859355"/>
                </a:cubicBezTo>
                <a:lnTo>
                  <a:pt x="4355342" y="3843225"/>
                </a:lnTo>
                <a:cubicBezTo>
                  <a:pt x="4344586" y="3843225"/>
                  <a:pt x="4339210" y="3843225"/>
                  <a:pt x="4339210" y="3843225"/>
                </a:cubicBezTo>
                <a:close/>
                <a:moveTo>
                  <a:pt x="3548797" y="3827094"/>
                </a:moveTo>
                <a:cubicBezTo>
                  <a:pt x="3548797" y="3827094"/>
                  <a:pt x="3548797" y="3829783"/>
                  <a:pt x="3548797" y="3835160"/>
                </a:cubicBezTo>
                <a:cubicBezTo>
                  <a:pt x="3548797" y="3840537"/>
                  <a:pt x="3546107" y="3843225"/>
                  <a:pt x="3540728" y="3843225"/>
                </a:cubicBezTo>
                <a:cubicBezTo>
                  <a:pt x="3535355" y="3843225"/>
                  <a:pt x="3532666" y="3840537"/>
                  <a:pt x="3532666" y="3835160"/>
                </a:cubicBezTo>
                <a:cubicBezTo>
                  <a:pt x="3532666" y="3829783"/>
                  <a:pt x="3538042" y="3827094"/>
                  <a:pt x="3548797" y="3827094"/>
                </a:cubicBezTo>
                <a:close/>
                <a:moveTo>
                  <a:pt x="4153705" y="3810962"/>
                </a:moveTo>
                <a:cubicBezTo>
                  <a:pt x="4148328" y="3810962"/>
                  <a:pt x="4145639" y="3816342"/>
                  <a:pt x="4145639" y="3827094"/>
                </a:cubicBezTo>
                <a:lnTo>
                  <a:pt x="4161770" y="3827094"/>
                </a:lnTo>
                <a:cubicBezTo>
                  <a:pt x="4161770" y="3827094"/>
                  <a:pt x="4167146" y="3827094"/>
                  <a:pt x="4177901" y="3827094"/>
                </a:cubicBezTo>
                <a:cubicBezTo>
                  <a:pt x="4177901" y="3816342"/>
                  <a:pt x="4175212" y="3810962"/>
                  <a:pt x="4169836" y="3810962"/>
                </a:cubicBezTo>
                <a:cubicBezTo>
                  <a:pt x="4164460" y="3810962"/>
                  <a:pt x="4161770" y="3810962"/>
                  <a:pt x="4161770" y="3810962"/>
                </a:cubicBezTo>
                <a:cubicBezTo>
                  <a:pt x="4161770" y="3810962"/>
                  <a:pt x="4159080" y="3810962"/>
                  <a:pt x="4153705" y="3810962"/>
                </a:cubicBezTo>
                <a:close/>
                <a:moveTo>
                  <a:pt x="3911743" y="3754507"/>
                </a:moveTo>
                <a:cubicBezTo>
                  <a:pt x="3906364" y="3754507"/>
                  <a:pt x="3898299" y="3757194"/>
                  <a:pt x="3887547" y="3762570"/>
                </a:cubicBezTo>
                <a:cubicBezTo>
                  <a:pt x="3887547" y="3773325"/>
                  <a:pt x="3887547" y="3778701"/>
                  <a:pt x="3887547" y="3778701"/>
                </a:cubicBezTo>
                <a:cubicBezTo>
                  <a:pt x="3887547" y="3778701"/>
                  <a:pt x="3892920" y="3778701"/>
                  <a:pt x="3903675" y="3778701"/>
                </a:cubicBezTo>
                <a:cubicBezTo>
                  <a:pt x="3914430" y="3778701"/>
                  <a:pt x="3919808" y="3773325"/>
                  <a:pt x="3919808" y="3762570"/>
                </a:cubicBezTo>
                <a:cubicBezTo>
                  <a:pt x="3919808" y="3757194"/>
                  <a:pt x="3917119" y="3754507"/>
                  <a:pt x="3911743" y="3754507"/>
                </a:cubicBezTo>
                <a:close/>
                <a:moveTo>
                  <a:pt x="3548797" y="3746440"/>
                </a:moveTo>
                <a:lnTo>
                  <a:pt x="3564924" y="3746440"/>
                </a:lnTo>
                <a:cubicBezTo>
                  <a:pt x="3564924" y="3757193"/>
                  <a:pt x="3562238" y="3762570"/>
                  <a:pt x="3556862" y="3762570"/>
                </a:cubicBezTo>
                <a:cubicBezTo>
                  <a:pt x="3551486" y="3762570"/>
                  <a:pt x="3548797" y="3757193"/>
                  <a:pt x="3548797" y="3746440"/>
                </a:cubicBezTo>
                <a:close/>
                <a:moveTo>
                  <a:pt x="3710106" y="3730308"/>
                </a:moveTo>
                <a:cubicBezTo>
                  <a:pt x="3710106" y="3741062"/>
                  <a:pt x="3712793" y="3749129"/>
                  <a:pt x="3718169" y="3754505"/>
                </a:cubicBezTo>
                <a:cubicBezTo>
                  <a:pt x="3723547" y="3759883"/>
                  <a:pt x="3726237" y="3762570"/>
                  <a:pt x="3726237" y="3762570"/>
                </a:cubicBezTo>
                <a:lnTo>
                  <a:pt x="3710106" y="3778701"/>
                </a:lnTo>
                <a:lnTo>
                  <a:pt x="3726237" y="3794833"/>
                </a:lnTo>
                <a:lnTo>
                  <a:pt x="3790760" y="3810962"/>
                </a:lnTo>
                <a:cubicBezTo>
                  <a:pt x="3790760" y="3800209"/>
                  <a:pt x="3793448" y="3794833"/>
                  <a:pt x="3798824" y="3794833"/>
                </a:cubicBezTo>
                <a:cubicBezTo>
                  <a:pt x="3804200" y="3794833"/>
                  <a:pt x="3804200" y="3800209"/>
                  <a:pt x="3798824" y="3810962"/>
                </a:cubicBezTo>
                <a:cubicBezTo>
                  <a:pt x="3793448" y="3821716"/>
                  <a:pt x="3801513" y="3827094"/>
                  <a:pt x="3823020" y="3827094"/>
                </a:cubicBezTo>
                <a:cubicBezTo>
                  <a:pt x="3844530" y="3827094"/>
                  <a:pt x="3855284" y="3819029"/>
                  <a:pt x="3855284" y="3802897"/>
                </a:cubicBezTo>
                <a:cubicBezTo>
                  <a:pt x="3855284" y="3786766"/>
                  <a:pt x="3849907" y="3781388"/>
                  <a:pt x="3839151" y="3786766"/>
                </a:cubicBezTo>
                <a:cubicBezTo>
                  <a:pt x="3828398" y="3792144"/>
                  <a:pt x="3817644" y="3792144"/>
                  <a:pt x="3806892" y="3786766"/>
                </a:cubicBezTo>
                <a:cubicBezTo>
                  <a:pt x="3796137" y="3781388"/>
                  <a:pt x="3796137" y="3773325"/>
                  <a:pt x="3806892" y="3762570"/>
                </a:cubicBezTo>
                <a:lnTo>
                  <a:pt x="3790760" y="3762570"/>
                </a:lnTo>
                <a:lnTo>
                  <a:pt x="3774628" y="3762570"/>
                </a:lnTo>
                <a:cubicBezTo>
                  <a:pt x="3774628" y="3751816"/>
                  <a:pt x="3766564" y="3746440"/>
                  <a:pt x="3750433" y="3746440"/>
                </a:cubicBezTo>
                <a:cubicBezTo>
                  <a:pt x="3734302" y="3746440"/>
                  <a:pt x="3726237" y="3741062"/>
                  <a:pt x="3726237" y="3730308"/>
                </a:cubicBezTo>
                <a:close/>
                <a:moveTo>
                  <a:pt x="4045326" y="3720731"/>
                </a:moveTo>
                <a:cubicBezTo>
                  <a:pt x="4043646" y="3720395"/>
                  <a:pt x="4042133" y="3720901"/>
                  <a:pt x="4040788" y="3722242"/>
                </a:cubicBezTo>
                <a:cubicBezTo>
                  <a:pt x="4035412" y="3727620"/>
                  <a:pt x="4038101" y="3735687"/>
                  <a:pt x="4048854" y="3746440"/>
                </a:cubicBezTo>
                <a:cubicBezTo>
                  <a:pt x="4070361" y="3757193"/>
                  <a:pt x="4075737" y="3757193"/>
                  <a:pt x="4064985" y="3746440"/>
                </a:cubicBezTo>
                <a:cubicBezTo>
                  <a:pt x="4056918" y="3730308"/>
                  <a:pt x="4050366" y="3721740"/>
                  <a:pt x="4045326" y="3720731"/>
                </a:cubicBezTo>
                <a:close/>
                <a:moveTo>
                  <a:pt x="3871415" y="3698047"/>
                </a:moveTo>
                <a:lnTo>
                  <a:pt x="3855284" y="3714179"/>
                </a:lnTo>
                <a:cubicBezTo>
                  <a:pt x="3866038" y="3714179"/>
                  <a:pt x="3871415" y="3714179"/>
                  <a:pt x="3871415" y="3714179"/>
                </a:cubicBezTo>
                <a:cubicBezTo>
                  <a:pt x="3871415" y="3714179"/>
                  <a:pt x="3871415" y="3719555"/>
                  <a:pt x="3871415" y="3730308"/>
                </a:cubicBezTo>
                <a:lnTo>
                  <a:pt x="3887547" y="3714179"/>
                </a:lnTo>
                <a:cubicBezTo>
                  <a:pt x="3887547" y="3735687"/>
                  <a:pt x="3898299" y="3746440"/>
                  <a:pt x="3919808" y="3746440"/>
                </a:cubicBezTo>
                <a:cubicBezTo>
                  <a:pt x="3941315" y="3746440"/>
                  <a:pt x="3952068" y="3743751"/>
                  <a:pt x="3952068" y="3738375"/>
                </a:cubicBezTo>
                <a:cubicBezTo>
                  <a:pt x="3952068" y="3732997"/>
                  <a:pt x="3941315" y="3730308"/>
                  <a:pt x="3919808" y="3730308"/>
                </a:cubicBezTo>
                <a:cubicBezTo>
                  <a:pt x="3919808" y="3730308"/>
                  <a:pt x="3917119" y="3727620"/>
                  <a:pt x="3911743" y="3722242"/>
                </a:cubicBezTo>
                <a:cubicBezTo>
                  <a:pt x="3906364" y="3716866"/>
                  <a:pt x="3903675" y="3714179"/>
                  <a:pt x="3903675" y="3714179"/>
                </a:cubicBezTo>
                <a:cubicBezTo>
                  <a:pt x="3903675" y="3703424"/>
                  <a:pt x="3903675" y="3698047"/>
                  <a:pt x="3903675" y="3698047"/>
                </a:cubicBezTo>
                <a:lnTo>
                  <a:pt x="3887547" y="3714179"/>
                </a:lnTo>
                <a:cubicBezTo>
                  <a:pt x="3887547" y="3703424"/>
                  <a:pt x="3882168" y="3698047"/>
                  <a:pt x="3871415" y="3698047"/>
                </a:cubicBezTo>
                <a:close/>
                <a:moveTo>
                  <a:pt x="3806892" y="3689983"/>
                </a:moveTo>
                <a:cubicBezTo>
                  <a:pt x="3801513" y="3689983"/>
                  <a:pt x="3796137" y="3692670"/>
                  <a:pt x="3790760" y="3698047"/>
                </a:cubicBezTo>
                <a:cubicBezTo>
                  <a:pt x="3790760" y="3698047"/>
                  <a:pt x="3788069" y="3700734"/>
                  <a:pt x="3782692" y="3706112"/>
                </a:cubicBezTo>
                <a:cubicBezTo>
                  <a:pt x="3777316" y="3711490"/>
                  <a:pt x="3774628" y="3714179"/>
                  <a:pt x="3774628" y="3714179"/>
                </a:cubicBezTo>
                <a:cubicBezTo>
                  <a:pt x="3774628" y="3724930"/>
                  <a:pt x="3777316" y="3730308"/>
                  <a:pt x="3782692" y="3730308"/>
                </a:cubicBezTo>
                <a:cubicBezTo>
                  <a:pt x="3788069" y="3730308"/>
                  <a:pt x="3790760" y="3727620"/>
                  <a:pt x="3790760" y="3722242"/>
                </a:cubicBezTo>
                <a:cubicBezTo>
                  <a:pt x="3790760" y="3716866"/>
                  <a:pt x="3796137" y="3714179"/>
                  <a:pt x="3806892" y="3714179"/>
                </a:cubicBezTo>
                <a:cubicBezTo>
                  <a:pt x="3806892" y="3714179"/>
                  <a:pt x="3806892" y="3719555"/>
                  <a:pt x="3806892" y="3730308"/>
                </a:cubicBezTo>
                <a:cubicBezTo>
                  <a:pt x="3806892" y="3741062"/>
                  <a:pt x="3812265" y="3751816"/>
                  <a:pt x="3823020" y="3762570"/>
                </a:cubicBezTo>
                <a:cubicBezTo>
                  <a:pt x="3833775" y="3773325"/>
                  <a:pt x="3844530" y="3773325"/>
                  <a:pt x="3855284" y="3762570"/>
                </a:cubicBezTo>
                <a:lnTo>
                  <a:pt x="3839151" y="3746440"/>
                </a:lnTo>
                <a:cubicBezTo>
                  <a:pt x="3828398" y="3735687"/>
                  <a:pt x="3823020" y="3730308"/>
                  <a:pt x="3823020" y="3730308"/>
                </a:cubicBezTo>
                <a:cubicBezTo>
                  <a:pt x="3844530" y="3719555"/>
                  <a:pt x="3844530" y="3708801"/>
                  <a:pt x="3823020" y="3698047"/>
                </a:cubicBezTo>
                <a:cubicBezTo>
                  <a:pt x="3817644" y="3692670"/>
                  <a:pt x="3812265" y="3689983"/>
                  <a:pt x="3806892" y="3689983"/>
                </a:cubicBezTo>
                <a:close/>
                <a:moveTo>
                  <a:pt x="3260456" y="3687965"/>
                </a:moveTo>
                <a:cubicBezTo>
                  <a:pt x="3261801" y="3686622"/>
                  <a:pt x="3263815" y="3687294"/>
                  <a:pt x="3266507" y="3689983"/>
                </a:cubicBezTo>
                <a:cubicBezTo>
                  <a:pt x="3271883" y="3695358"/>
                  <a:pt x="3274571" y="3703424"/>
                  <a:pt x="3274571" y="3714179"/>
                </a:cubicBezTo>
                <a:lnTo>
                  <a:pt x="3258442" y="3698047"/>
                </a:lnTo>
                <a:cubicBezTo>
                  <a:pt x="3258442" y="3692670"/>
                  <a:pt x="3259112" y="3689311"/>
                  <a:pt x="3260456" y="3687965"/>
                </a:cubicBezTo>
                <a:close/>
                <a:moveTo>
                  <a:pt x="4548910" y="3665787"/>
                </a:moveTo>
                <a:cubicBezTo>
                  <a:pt x="4527403" y="3665787"/>
                  <a:pt x="4522025" y="3671162"/>
                  <a:pt x="4532779" y="3681916"/>
                </a:cubicBezTo>
                <a:lnTo>
                  <a:pt x="4597306" y="3681916"/>
                </a:lnTo>
                <a:cubicBezTo>
                  <a:pt x="4597306" y="3681916"/>
                  <a:pt x="4594614" y="3679229"/>
                  <a:pt x="4589238" y="3673851"/>
                </a:cubicBezTo>
                <a:cubicBezTo>
                  <a:pt x="4583861" y="3668474"/>
                  <a:pt x="4581172" y="3665787"/>
                  <a:pt x="4581172" y="3665787"/>
                </a:cubicBezTo>
                <a:close/>
                <a:moveTo>
                  <a:pt x="13920957" y="3617392"/>
                </a:moveTo>
                <a:cubicBezTo>
                  <a:pt x="13920957" y="3628146"/>
                  <a:pt x="13920957" y="3638901"/>
                  <a:pt x="13920957" y="3649655"/>
                </a:cubicBezTo>
                <a:lnTo>
                  <a:pt x="13904825" y="3698047"/>
                </a:lnTo>
                <a:cubicBezTo>
                  <a:pt x="13904825" y="3698047"/>
                  <a:pt x="13904825" y="3692670"/>
                  <a:pt x="13904825" y="3681916"/>
                </a:cubicBezTo>
                <a:cubicBezTo>
                  <a:pt x="13904825" y="3671162"/>
                  <a:pt x="13907513" y="3663096"/>
                  <a:pt x="13912889" y="3657720"/>
                </a:cubicBezTo>
                <a:cubicBezTo>
                  <a:pt x="13918265" y="3652342"/>
                  <a:pt x="13918265" y="3644275"/>
                  <a:pt x="13912889" y="3633524"/>
                </a:cubicBezTo>
                <a:cubicBezTo>
                  <a:pt x="13907513" y="3622770"/>
                  <a:pt x="13910201" y="3617392"/>
                  <a:pt x="13920957" y="3617392"/>
                </a:cubicBezTo>
                <a:close/>
                <a:moveTo>
                  <a:pt x="3710106" y="3601262"/>
                </a:moveTo>
                <a:cubicBezTo>
                  <a:pt x="3710106" y="3601262"/>
                  <a:pt x="3704728" y="3606639"/>
                  <a:pt x="3693973" y="3617392"/>
                </a:cubicBezTo>
                <a:cubicBezTo>
                  <a:pt x="3704728" y="3617392"/>
                  <a:pt x="3710106" y="3617392"/>
                  <a:pt x="3710106" y="3617392"/>
                </a:cubicBezTo>
                <a:close/>
                <a:moveTo>
                  <a:pt x="3306833" y="3601262"/>
                </a:moveTo>
                <a:lnTo>
                  <a:pt x="3339094" y="3601262"/>
                </a:lnTo>
                <a:lnTo>
                  <a:pt x="3371356" y="3601262"/>
                </a:lnTo>
                <a:cubicBezTo>
                  <a:pt x="3371356" y="3612016"/>
                  <a:pt x="3365979" y="3617392"/>
                  <a:pt x="3355225" y="3617392"/>
                </a:cubicBezTo>
                <a:cubicBezTo>
                  <a:pt x="3344473" y="3617392"/>
                  <a:pt x="3328342" y="3612016"/>
                  <a:pt x="3306833" y="3601262"/>
                </a:cubicBezTo>
                <a:close/>
                <a:moveTo>
                  <a:pt x="4371470" y="3585129"/>
                </a:moveTo>
                <a:cubicBezTo>
                  <a:pt x="4360718" y="3585129"/>
                  <a:pt x="4360718" y="3590507"/>
                  <a:pt x="4371470" y="3601262"/>
                </a:cubicBezTo>
                <a:cubicBezTo>
                  <a:pt x="4371470" y="3612016"/>
                  <a:pt x="4374159" y="3617392"/>
                  <a:pt x="4379538" y="3617392"/>
                </a:cubicBezTo>
                <a:cubicBezTo>
                  <a:pt x="4384914" y="3617392"/>
                  <a:pt x="4387601" y="3612016"/>
                  <a:pt x="4387601" y="3601262"/>
                </a:cubicBezTo>
                <a:cubicBezTo>
                  <a:pt x="4387601" y="3590507"/>
                  <a:pt x="4382224" y="3585129"/>
                  <a:pt x="4371470" y="3585129"/>
                </a:cubicBezTo>
                <a:close/>
                <a:moveTo>
                  <a:pt x="4056918" y="3585129"/>
                </a:moveTo>
                <a:cubicBezTo>
                  <a:pt x="4040788" y="3585129"/>
                  <a:pt x="4032723" y="3590507"/>
                  <a:pt x="4032723" y="3601262"/>
                </a:cubicBezTo>
                <a:cubicBezTo>
                  <a:pt x="4032723" y="3612016"/>
                  <a:pt x="4038101" y="3614703"/>
                  <a:pt x="4048854" y="3609328"/>
                </a:cubicBezTo>
                <a:cubicBezTo>
                  <a:pt x="4059606" y="3603951"/>
                  <a:pt x="4064985" y="3606639"/>
                  <a:pt x="4064985" y="3617392"/>
                </a:cubicBezTo>
                <a:cubicBezTo>
                  <a:pt x="4064985" y="3628146"/>
                  <a:pt x="4067673" y="3630835"/>
                  <a:pt x="4073050" y="3625457"/>
                </a:cubicBezTo>
                <a:cubicBezTo>
                  <a:pt x="4078425" y="3620080"/>
                  <a:pt x="4081116" y="3612016"/>
                  <a:pt x="4081116" y="3601262"/>
                </a:cubicBezTo>
                <a:cubicBezTo>
                  <a:pt x="4081116" y="3590507"/>
                  <a:pt x="4073050" y="3585129"/>
                  <a:pt x="4056918" y="3585129"/>
                </a:cubicBezTo>
                <a:close/>
                <a:moveTo>
                  <a:pt x="3742366" y="3585129"/>
                </a:moveTo>
                <a:lnTo>
                  <a:pt x="3726237" y="3601262"/>
                </a:lnTo>
                <a:cubicBezTo>
                  <a:pt x="3726237" y="3612016"/>
                  <a:pt x="3731613" y="3614703"/>
                  <a:pt x="3742366" y="3609328"/>
                </a:cubicBezTo>
                <a:cubicBezTo>
                  <a:pt x="3753120" y="3603951"/>
                  <a:pt x="3758496" y="3601262"/>
                  <a:pt x="3758496" y="3601262"/>
                </a:cubicBezTo>
                <a:cubicBezTo>
                  <a:pt x="3758496" y="3601262"/>
                  <a:pt x="3755809" y="3598574"/>
                  <a:pt x="3750433" y="3593196"/>
                </a:cubicBezTo>
                <a:cubicBezTo>
                  <a:pt x="3745055" y="3587820"/>
                  <a:pt x="3742366" y="3585129"/>
                  <a:pt x="3742366" y="3585129"/>
                </a:cubicBezTo>
                <a:close/>
                <a:moveTo>
                  <a:pt x="3177787" y="3585129"/>
                </a:moveTo>
                <a:lnTo>
                  <a:pt x="3210047" y="3585129"/>
                </a:lnTo>
                <a:cubicBezTo>
                  <a:pt x="3210047" y="3595884"/>
                  <a:pt x="3215423" y="3606639"/>
                  <a:pt x="3226178" y="3617392"/>
                </a:cubicBezTo>
                <a:cubicBezTo>
                  <a:pt x="3236933" y="3628146"/>
                  <a:pt x="3253064" y="3638901"/>
                  <a:pt x="3274571" y="3649655"/>
                </a:cubicBezTo>
                <a:lnTo>
                  <a:pt x="3270538" y="3649655"/>
                </a:lnTo>
                <a:cubicBezTo>
                  <a:pt x="3262474" y="3649655"/>
                  <a:pt x="3253064" y="3649655"/>
                  <a:pt x="3242308" y="3649655"/>
                </a:cubicBezTo>
                <a:cubicBezTo>
                  <a:pt x="3231554" y="3638901"/>
                  <a:pt x="3223491" y="3630835"/>
                  <a:pt x="3218112" y="3625457"/>
                </a:cubicBezTo>
                <a:cubicBezTo>
                  <a:pt x="3212736" y="3620080"/>
                  <a:pt x="3207359" y="3617392"/>
                  <a:pt x="3201983" y="3617392"/>
                </a:cubicBezTo>
                <a:cubicBezTo>
                  <a:pt x="3196606" y="3617392"/>
                  <a:pt x="3191228" y="3614703"/>
                  <a:pt x="3185850" y="3609328"/>
                </a:cubicBezTo>
                <a:cubicBezTo>
                  <a:pt x="3180474" y="3603951"/>
                  <a:pt x="3172409" y="3601262"/>
                  <a:pt x="3161654" y="3601262"/>
                </a:cubicBezTo>
                <a:close/>
                <a:moveTo>
                  <a:pt x="3992398" y="3569000"/>
                </a:moveTo>
                <a:cubicBezTo>
                  <a:pt x="3987019" y="3569000"/>
                  <a:pt x="3978954" y="3574378"/>
                  <a:pt x="3968199" y="3585129"/>
                </a:cubicBezTo>
                <a:cubicBezTo>
                  <a:pt x="3968199" y="3585129"/>
                  <a:pt x="3970888" y="3585129"/>
                  <a:pt x="3976264" y="3585129"/>
                </a:cubicBezTo>
                <a:cubicBezTo>
                  <a:pt x="3981643" y="3585129"/>
                  <a:pt x="3984330" y="3590507"/>
                  <a:pt x="3984330" y="3601262"/>
                </a:cubicBezTo>
                <a:cubicBezTo>
                  <a:pt x="3984330" y="3601262"/>
                  <a:pt x="3987019" y="3601262"/>
                  <a:pt x="3992398" y="3601262"/>
                </a:cubicBezTo>
                <a:cubicBezTo>
                  <a:pt x="3997773" y="3601262"/>
                  <a:pt x="4000461" y="3595884"/>
                  <a:pt x="4000461" y="3585129"/>
                </a:cubicBezTo>
                <a:cubicBezTo>
                  <a:pt x="4000461" y="3574378"/>
                  <a:pt x="3997773" y="3569000"/>
                  <a:pt x="3992398" y="3569000"/>
                </a:cubicBezTo>
                <a:close/>
                <a:moveTo>
                  <a:pt x="3919808" y="3569000"/>
                </a:moveTo>
                <a:lnTo>
                  <a:pt x="3919808" y="3585129"/>
                </a:lnTo>
                <a:lnTo>
                  <a:pt x="3935937" y="3569000"/>
                </a:lnTo>
                <a:cubicBezTo>
                  <a:pt x="3925184" y="3569000"/>
                  <a:pt x="3919808" y="3569000"/>
                  <a:pt x="3919808" y="3569000"/>
                </a:cubicBezTo>
                <a:close/>
                <a:moveTo>
                  <a:pt x="3774628" y="3569000"/>
                </a:moveTo>
                <a:cubicBezTo>
                  <a:pt x="3774628" y="3579753"/>
                  <a:pt x="3777316" y="3585129"/>
                  <a:pt x="3782692" y="3585129"/>
                </a:cubicBezTo>
                <a:cubicBezTo>
                  <a:pt x="3788069" y="3585129"/>
                  <a:pt x="3790760" y="3590507"/>
                  <a:pt x="3790760" y="3601262"/>
                </a:cubicBezTo>
                <a:lnTo>
                  <a:pt x="3871415" y="3601262"/>
                </a:lnTo>
                <a:cubicBezTo>
                  <a:pt x="3871415" y="3601262"/>
                  <a:pt x="3866038" y="3598574"/>
                  <a:pt x="3855284" y="3593196"/>
                </a:cubicBezTo>
                <a:cubicBezTo>
                  <a:pt x="3844530" y="3587820"/>
                  <a:pt x="3833775" y="3579753"/>
                  <a:pt x="3823020" y="3569000"/>
                </a:cubicBezTo>
                <a:cubicBezTo>
                  <a:pt x="3790760" y="3569000"/>
                  <a:pt x="3774628" y="3569000"/>
                  <a:pt x="3774628" y="3569000"/>
                </a:cubicBezTo>
                <a:close/>
                <a:moveTo>
                  <a:pt x="3895609" y="3560935"/>
                </a:moveTo>
                <a:cubicBezTo>
                  <a:pt x="3890236" y="3560935"/>
                  <a:pt x="3882168" y="3563624"/>
                  <a:pt x="3871415" y="3569000"/>
                </a:cubicBezTo>
                <a:cubicBezTo>
                  <a:pt x="3882168" y="3569000"/>
                  <a:pt x="3890236" y="3571688"/>
                  <a:pt x="3895609" y="3577066"/>
                </a:cubicBezTo>
                <a:cubicBezTo>
                  <a:pt x="3900988" y="3582442"/>
                  <a:pt x="3903675" y="3585129"/>
                  <a:pt x="3903675" y="3585129"/>
                </a:cubicBezTo>
                <a:lnTo>
                  <a:pt x="3903675" y="3569000"/>
                </a:lnTo>
                <a:cubicBezTo>
                  <a:pt x="3903675" y="3563624"/>
                  <a:pt x="3900988" y="3560935"/>
                  <a:pt x="3895609" y="3560935"/>
                </a:cubicBezTo>
                <a:close/>
                <a:moveTo>
                  <a:pt x="3419749" y="3552870"/>
                </a:moveTo>
                <a:cubicBezTo>
                  <a:pt x="3419749" y="3552870"/>
                  <a:pt x="3422436" y="3555557"/>
                  <a:pt x="3427815" y="3560934"/>
                </a:cubicBezTo>
                <a:cubicBezTo>
                  <a:pt x="3433191" y="3566311"/>
                  <a:pt x="3430504" y="3569000"/>
                  <a:pt x="3419749" y="3569000"/>
                </a:cubicBezTo>
                <a:close/>
                <a:moveTo>
                  <a:pt x="3000346" y="3536738"/>
                </a:moveTo>
                <a:lnTo>
                  <a:pt x="3032609" y="3552870"/>
                </a:lnTo>
                <a:lnTo>
                  <a:pt x="3000346" y="3552870"/>
                </a:lnTo>
                <a:close/>
                <a:moveTo>
                  <a:pt x="4548910" y="3528674"/>
                </a:moveTo>
                <a:lnTo>
                  <a:pt x="4548910" y="3536738"/>
                </a:lnTo>
                <a:lnTo>
                  <a:pt x="4565041" y="3536738"/>
                </a:lnTo>
                <a:cubicBezTo>
                  <a:pt x="4554287" y="3536738"/>
                  <a:pt x="4548910" y="3534050"/>
                  <a:pt x="4548910" y="3528674"/>
                </a:cubicBezTo>
                <a:close/>
                <a:moveTo>
                  <a:pt x="3935937" y="3504475"/>
                </a:moveTo>
                <a:lnTo>
                  <a:pt x="3935937" y="3520607"/>
                </a:lnTo>
                <a:lnTo>
                  <a:pt x="3952068" y="3504475"/>
                </a:lnTo>
                <a:cubicBezTo>
                  <a:pt x="3952068" y="3504475"/>
                  <a:pt x="3946692" y="3504475"/>
                  <a:pt x="3935937" y="3504475"/>
                </a:cubicBezTo>
                <a:close/>
                <a:moveTo>
                  <a:pt x="3774628" y="3504475"/>
                </a:moveTo>
                <a:cubicBezTo>
                  <a:pt x="3774628" y="3515229"/>
                  <a:pt x="3774628" y="3520607"/>
                  <a:pt x="3774628" y="3520607"/>
                </a:cubicBezTo>
                <a:lnTo>
                  <a:pt x="3790760" y="3520607"/>
                </a:lnTo>
                <a:cubicBezTo>
                  <a:pt x="3790760" y="3509853"/>
                  <a:pt x="3785383" y="3504475"/>
                  <a:pt x="3774628" y="3504475"/>
                </a:cubicBezTo>
                <a:close/>
                <a:moveTo>
                  <a:pt x="3306833" y="3504475"/>
                </a:moveTo>
                <a:lnTo>
                  <a:pt x="3322963" y="3504475"/>
                </a:lnTo>
                <a:cubicBezTo>
                  <a:pt x="3344473" y="3515229"/>
                  <a:pt x="3355225" y="3525985"/>
                  <a:pt x="3355225" y="3536738"/>
                </a:cubicBezTo>
                <a:lnTo>
                  <a:pt x="3290701" y="3520607"/>
                </a:lnTo>
                <a:lnTo>
                  <a:pt x="3306833" y="3520607"/>
                </a:lnTo>
                <a:close/>
                <a:moveTo>
                  <a:pt x="10335863" y="3496411"/>
                </a:moveTo>
                <a:cubicBezTo>
                  <a:pt x="10333177" y="3496411"/>
                  <a:pt x="10329143" y="3499099"/>
                  <a:pt x="10323765" y="3504475"/>
                </a:cubicBezTo>
                <a:lnTo>
                  <a:pt x="10339898" y="3504475"/>
                </a:lnTo>
                <a:cubicBezTo>
                  <a:pt x="10339898" y="3499099"/>
                  <a:pt x="10338555" y="3496411"/>
                  <a:pt x="10335863" y="3496411"/>
                </a:cubicBezTo>
                <a:close/>
                <a:moveTo>
                  <a:pt x="4034739" y="3462133"/>
                </a:moveTo>
                <a:cubicBezTo>
                  <a:pt x="4030705" y="3460789"/>
                  <a:pt x="4027346" y="3461461"/>
                  <a:pt x="4024657" y="3464149"/>
                </a:cubicBezTo>
                <a:cubicBezTo>
                  <a:pt x="4019280" y="3469528"/>
                  <a:pt x="4021967" y="3477592"/>
                  <a:pt x="4032723" y="3488346"/>
                </a:cubicBezTo>
                <a:lnTo>
                  <a:pt x="4048854" y="3472215"/>
                </a:lnTo>
                <a:cubicBezTo>
                  <a:pt x="4043475" y="3466839"/>
                  <a:pt x="4038774" y="3463478"/>
                  <a:pt x="4034739" y="3462133"/>
                </a:cubicBezTo>
                <a:close/>
                <a:moveTo>
                  <a:pt x="3359260" y="3462133"/>
                </a:moveTo>
                <a:cubicBezTo>
                  <a:pt x="3361946" y="3460789"/>
                  <a:pt x="3365979" y="3461461"/>
                  <a:pt x="3371356" y="3464149"/>
                </a:cubicBezTo>
                <a:cubicBezTo>
                  <a:pt x="3382111" y="3469528"/>
                  <a:pt x="3387487" y="3474903"/>
                  <a:pt x="3387487" y="3480279"/>
                </a:cubicBezTo>
                <a:cubicBezTo>
                  <a:pt x="3387487" y="3485657"/>
                  <a:pt x="3382111" y="3488346"/>
                  <a:pt x="3371356" y="3488346"/>
                </a:cubicBezTo>
                <a:cubicBezTo>
                  <a:pt x="3360604" y="3477592"/>
                  <a:pt x="3355225" y="3472215"/>
                  <a:pt x="3355225" y="3472215"/>
                </a:cubicBezTo>
                <a:cubicBezTo>
                  <a:pt x="3355225" y="3466839"/>
                  <a:pt x="3356569" y="3463478"/>
                  <a:pt x="3359260" y="3462133"/>
                </a:cubicBezTo>
                <a:close/>
                <a:moveTo>
                  <a:pt x="3258442" y="3418780"/>
                </a:moveTo>
                <a:cubicBezTo>
                  <a:pt x="3274571" y="3416765"/>
                  <a:pt x="3290704" y="3423821"/>
                  <a:pt x="3306833" y="3439953"/>
                </a:cubicBezTo>
                <a:cubicBezTo>
                  <a:pt x="3328342" y="3461461"/>
                  <a:pt x="3317587" y="3461461"/>
                  <a:pt x="3274571" y="3439953"/>
                </a:cubicBezTo>
                <a:lnTo>
                  <a:pt x="3242308" y="3423821"/>
                </a:lnTo>
                <a:cubicBezTo>
                  <a:pt x="3247688" y="3421133"/>
                  <a:pt x="3253064" y="3419453"/>
                  <a:pt x="3258442" y="3418780"/>
                </a:cubicBezTo>
                <a:close/>
                <a:moveTo>
                  <a:pt x="4339210" y="3407692"/>
                </a:moveTo>
                <a:cubicBezTo>
                  <a:pt x="4339210" y="3418446"/>
                  <a:pt x="4355342" y="3423821"/>
                  <a:pt x="4387601" y="3423821"/>
                </a:cubicBezTo>
                <a:cubicBezTo>
                  <a:pt x="4376846" y="3423821"/>
                  <a:pt x="4366094" y="3418446"/>
                  <a:pt x="4355342" y="3407692"/>
                </a:cubicBezTo>
                <a:cubicBezTo>
                  <a:pt x="4344586" y="3407692"/>
                  <a:pt x="4339210" y="3407692"/>
                  <a:pt x="4339210" y="3407692"/>
                </a:cubicBezTo>
                <a:close/>
                <a:moveTo>
                  <a:pt x="3371356" y="3399628"/>
                </a:moveTo>
                <a:cubicBezTo>
                  <a:pt x="3376734" y="3399628"/>
                  <a:pt x="3382110" y="3402315"/>
                  <a:pt x="3387487" y="3407692"/>
                </a:cubicBezTo>
                <a:lnTo>
                  <a:pt x="3371356" y="3407692"/>
                </a:lnTo>
                <a:lnTo>
                  <a:pt x="3355225" y="3407692"/>
                </a:lnTo>
                <a:cubicBezTo>
                  <a:pt x="3360604" y="3402315"/>
                  <a:pt x="3365979" y="3399628"/>
                  <a:pt x="3371356" y="3399628"/>
                </a:cubicBezTo>
                <a:close/>
                <a:moveTo>
                  <a:pt x="3629451" y="3391561"/>
                </a:moveTo>
                <a:cubicBezTo>
                  <a:pt x="3629451" y="3402312"/>
                  <a:pt x="3632141" y="3407692"/>
                  <a:pt x="3637517" y="3407692"/>
                </a:cubicBezTo>
                <a:cubicBezTo>
                  <a:pt x="3642893" y="3407692"/>
                  <a:pt x="3645583" y="3407692"/>
                  <a:pt x="3645583" y="3407692"/>
                </a:cubicBezTo>
                <a:cubicBezTo>
                  <a:pt x="3656337" y="3396937"/>
                  <a:pt x="3661713" y="3391561"/>
                  <a:pt x="3661713" y="3391561"/>
                </a:cubicBezTo>
                <a:cubicBezTo>
                  <a:pt x="3650959" y="3391561"/>
                  <a:pt x="3645583" y="3391561"/>
                  <a:pt x="3645583" y="3391561"/>
                </a:cubicBezTo>
                <a:cubicBezTo>
                  <a:pt x="3634828" y="3391561"/>
                  <a:pt x="3629451" y="3391561"/>
                  <a:pt x="3629451" y="3391561"/>
                </a:cubicBezTo>
                <a:close/>
                <a:moveTo>
                  <a:pt x="3657679" y="3367365"/>
                </a:moveTo>
                <a:cubicBezTo>
                  <a:pt x="3654990" y="3367365"/>
                  <a:pt x="3650959" y="3370053"/>
                  <a:pt x="3645583" y="3375429"/>
                </a:cubicBezTo>
                <a:lnTo>
                  <a:pt x="3661713" y="3375429"/>
                </a:lnTo>
                <a:cubicBezTo>
                  <a:pt x="3661713" y="3370053"/>
                  <a:pt x="3660369" y="3367365"/>
                  <a:pt x="3657679" y="3367365"/>
                </a:cubicBezTo>
                <a:close/>
                <a:moveTo>
                  <a:pt x="3823020" y="3365347"/>
                </a:moveTo>
                <a:cubicBezTo>
                  <a:pt x="3817644" y="3364006"/>
                  <a:pt x="3812265" y="3364675"/>
                  <a:pt x="3806892" y="3367362"/>
                </a:cubicBezTo>
                <a:cubicBezTo>
                  <a:pt x="3796137" y="3372741"/>
                  <a:pt x="3793448" y="3378116"/>
                  <a:pt x="3798824" y="3383494"/>
                </a:cubicBezTo>
                <a:cubicBezTo>
                  <a:pt x="3804200" y="3388874"/>
                  <a:pt x="3812265" y="3391561"/>
                  <a:pt x="3823020" y="3391561"/>
                </a:cubicBezTo>
                <a:lnTo>
                  <a:pt x="3839151" y="3375429"/>
                </a:lnTo>
                <a:cubicBezTo>
                  <a:pt x="3833775" y="3370053"/>
                  <a:pt x="3828398" y="3366693"/>
                  <a:pt x="3823020" y="3365347"/>
                </a:cubicBezTo>
                <a:close/>
                <a:moveTo>
                  <a:pt x="3693973" y="3359298"/>
                </a:moveTo>
                <a:cubicBezTo>
                  <a:pt x="3693973" y="3359298"/>
                  <a:pt x="3693973" y="3364675"/>
                  <a:pt x="3693973" y="3375429"/>
                </a:cubicBezTo>
                <a:lnTo>
                  <a:pt x="3710106" y="3391561"/>
                </a:lnTo>
                <a:lnTo>
                  <a:pt x="3726237" y="3407692"/>
                </a:lnTo>
                <a:lnTo>
                  <a:pt x="3742366" y="3391561"/>
                </a:lnTo>
                <a:cubicBezTo>
                  <a:pt x="3742366" y="3391561"/>
                  <a:pt x="3745055" y="3388874"/>
                  <a:pt x="3750433" y="3383494"/>
                </a:cubicBezTo>
                <a:cubicBezTo>
                  <a:pt x="3755809" y="3378116"/>
                  <a:pt x="3758496" y="3375429"/>
                  <a:pt x="3758496" y="3375429"/>
                </a:cubicBezTo>
                <a:close/>
                <a:moveTo>
                  <a:pt x="10420552" y="3343166"/>
                </a:moveTo>
                <a:lnTo>
                  <a:pt x="10404420" y="3375429"/>
                </a:lnTo>
                <a:cubicBezTo>
                  <a:pt x="10415177" y="3375429"/>
                  <a:pt x="10420552" y="3372741"/>
                  <a:pt x="10420552" y="3367362"/>
                </a:cubicBezTo>
                <a:cubicBezTo>
                  <a:pt x="10420552" y="3361987"/>
                  <a:pt x="10420552" y="3353920"/>
                  <a:pt x="10420552" y="3343166"/>
                </a:cubicBezTo>
                <a:close/>
                <a:moveTo>
                  <a:pt x="3935937" y="3343166"/>
                </a:moveTo>
                <a:cubicBezTo>
                  <a:pt x="3946692" y="3353920"/>
                  <a:pt x="3962822" y="3361987"/>
                  <a:pt x="3984330" y="3367362"/>
                </a:cubicBezTo>
                <a:cubicBezTo>
                  <a:pt x="4005839" y="3372741"/>
                  <a:pt x="4019280" y="3372741"/>
                  <a:pt x="4024657" y="3367362"/>
                </a:cubicBezTo>
                <a:cubicBezTo>
                  <a:pt x="4030036" y="3361987"/>
                  <a:pt x="4038101" y="3359298"/>
                  <a:pt x="4048854" y="3359298"/>
                </a:cubicBezTo>
                <a:lnTo>
                  <a:pt x="4048854" y="3375429"/>
                </a:lnTo>
                <a:lnTo>
                  <a:pt x="4048854" y="3391561"/>
                </a:lnTo>
                <a:lnTo>
                  <a:pt x="4064985" y="3375429"/>
                </a:lnTo>
                <a:cubicBezTo>
                  <a:pt x="4075737" y="3364675"/>
                  <a:pt x="4070361" y="3353920"/>
                  <a:pt x="4048854" y="3343166"/>
                </a:cubicBezTo>
                <a:lnTo>
                  <a:pt x="4016592" y="3343166"/>
                </a:lnTo>
                <a:cubicBezTo>
                  <a:pt x="3995084" y="3343166"/>
                  <a:pt x="3978954" y="3343166"/>
                  <a:pt x="3968199" y="3343166"/>
                </a:cubicBezTo>
                <a:cubicBezTo>
                  <a:pt x="3957446" y="3343166"/>
                  <a:pt x="3946692" y="3343166"/>
                  <a:pt x="3935937" y="3343166"/>
                </a:cubicBezTo>
                <a:close/>
                <a:moveTo>
                  <a:pt x="3887547" y="3310907"/>
                </a:moveTo>
                <a:cubicBezTo>
                  <a:pt x="3887547" y="3310907"/>
                  <a:pt x="3887547" y="3316283"/>
                  <a:pt x="3887547" y="3327037"/>
                </a:cubicBezTo>
                <a:cubicBezTo>
                  <a:pt x="3887547" y="3327037"/>
                  <a:pt x="3892920" y="3327037"/>
                  <a:pt x="3903675" y="3327037"/>
                </a:cubicBezTo>
                <a:cubicBezTo>
                  <a:pt x="3903675" y="3316283"/>
                  <a:pt x="3898299" y="3310907"/>
                  <a:pt x="3887547" y="3310907"/>
                </a:cubicBezTo>
                <a:close/>
                <a:moveTo>
                  <a:pt x="3693973" y="3294774"/>
                </a:moveTo>
                <a:lnTo>
                  <a:pt x="3711572" y="3306506"/>
                </a:lnTo>
                <a:lnTo>
                  <a:pt x="3710106" y="3302841"/>
                </a:lnTo>
                <a:cubicBezTo>
                  <a:pt x="3710106" y="3297462"/>
                  <a:pt x="3704728" y="3294774"/>
                  <a:pt x="3693973" y="3294774"/>
                </a:cubicBezTo>
                <a:close/>
                <a:moveTo>
                  <a:pt x="4016592" y="3278644"/>
                </a:moveTo>
                <a:cubicBezTo>
                  <a:pt x="4016592" y="3289398"/>
                  <a:pt x="4016592" y="3294774"/>
                  <a:pt x="4016592" y="3294774"/>
                </a:cubicBezTo>
                <a:cubicBezTo>
                  <a:pt x="4027346" y="3294774"/>
                  <a:pt x="4032723" y="3294774"/>
                  <a:pt x="4032723" y="3294774"/>
                </a:cubicBezTo>
                <a:cubicBezTo>
                  <a:pt x="4032723" y="3294774"/>
                  <a:pt x="4032723" y="3292087"/>
                  <a:pt x="4032723" y="3286708"/>
                </a:cubicBezTo>
                <a:cubicBezTo>
                  <a:pt x="4032723" y="3281333"/>
                  <a:pt x="4027346" y="3278644"/>
                  <a:pt x="4016592" y="3278644"/>
                </a:cubicBezTo>
                <a:close/>
                <a:moveTo>
                  <a:pt x="3258442" y="3278644"/>
                </a:moveTo>
                <a:cubicBezTo>
                  <a:pt x="3269195" y="3289398"/>
                  <a:pt x="3279950" y="3294774"/>
                  <a:pt x="3290701" y="3294774"/>
                </a:cubicBezTo>
                <a:cubicBezTo>
                  <a:pt x="3301456" y="3294774"/>
                  <a:pt x="3306833" y="3294774"/>
                  <a:pt x="3306833" y="3294774"/>
                </a:cubicBezTo>
                <a:lnTo>
                  <a:pt x="3258442" y="3310907"/>
                </a:lnTo>
                <a:cubicBezTo>
                  <a:pt x="3236933" y="3300152"/>
                  <a:pt x="3223491" y="3292087"/>
                  <a:pt x="3218112" y="3286708"/>
                </a:cubicBezTo>
                <a:cubicBezTo>
                  <a:pt x="3212736" y="3281333"/>
                  <a:pt x="3226178" y="3278644"/>
                  <a:pt x="3258442" y="3278644"/>
                </a:cubicBezTo>
                <a:close/>
                <a:moveTo>
                  <a:pt x="3373373" y="3268562"/>
                </a:moveTo>
                <a:cubicBezTo>
                  <a:pt x="3374718" y="3267219"/>
                  <a:pt x="3376734" y="3267890"/>
                  <a:pt x="3379421" y="3270579"/>
                </a:cubicBezTo>
                <a:cubicBezTo>
                  <a:pt x="3384800" y="3275957"/>
                  <a:pt x="3398241" y="3278644"/>
                  <a:pt x="3419749" y="3278644"/>
                </a:cubicBezTo>
                <a:lnTo>
                  <a:pt x="3468142" y="3294774"/>
                </a:lnTo>
                <a:cubicBezTo>
                  <a:pt x="3478896" y="3305529"/>
                  <a:pt x="3486960" y="3305529"/>
                  <a:pt x="3492337" y="3294774"/>
                </a:cubicBezTo>
                <a:cubicBezTo>
                  <a:pt x="3497715" y="3284020"/>
                  <a:pt x="3508469" y="3284020"/>
                  <a:pt x="3524600" y="3294774"/>
                </a:cubicBezTo>
                <a:cubicBezTo>
                  <a:pt x="3540728" y="3305529"/>
                  <a:pt x="3559551" y="3310907"/>
                  <a:pt x="3581058" y="3310907"/>
                </a:cubicBezTo>
                <a:lnTo>
                  <a:pt x="3597187" y="3327037"/>
                </a:lnTo>
                <a:cubicBezTo>
                  <a:pt x="3586434" y="3327037"/>
                  <a:pt x="3575682" y="3327037"/>
                  <a:pt x="3564924" y="3327037"/>
                </a:cubicBezTo>
                <a:cubicBezTo>
                  <a:pt x="3554175" y="3327037"/>
                  <a:pt x="3548797" y="3327037"/>
                  <a:pt x="3548797" y="3327037"/>
                </a:cubicBezTo>
                <a:lnTo>
                  <a:pt x="3532666" y="3327037"/>
                </a:lnTo>
                <a:cubicBezTo>
                  <a:pt x="3521914" y="3316283"/>
                  <a:pt x="3513848" y="3313594"/>
                  <a:pt x="3508469" y="3318970"/>
                </a:cubicBezTo>
                <a:cubicBezTo>
                  <a:pt x="3503091" y="3324348"/>
                  <a:pt x="3505780" y="3332415"/>
                  <a:pt x="3516532" y="3343166"/>
                </a:cubicBezTo>
                <a:lnTo>
                  <a:pt x="3532666" y="3359298"/>
                </a:lnTo>
                <a:lnTo>
                  <a:pt x="3516532" y="3359298"/>
                </a:lnTo>
                <a:cubicBezTo>
                  <a:pt x="3505780" y="3359298"/>
                  <a:pt x="3500404" y="3359298"/>
                  <a:pt x="3500404" y="3359298"/>
                </a:cubicBezTo>
                <a:cubicBezTo>
                  <a:pt x="3500404" y="3356611"/>
                  <a:pt x="3498723" y="3354257"/>
                  <a:pt x="3495361" y="3352243"/>
                </a:cubicBezTo>
                <a:lnTo>
                  <a:pt x="3480239" y="3347201"/>
                </a:lnTo>
                <a:lnTo>
                  <a:pt x="3468142" y="3359298"/>
                </a:lnTo>
                <a:lnTo>
                  <a:pt x="3468142" y="3345748"/>
                </a:lnTo>
                <a:lnTo>
                  <a:pt x="3455037" y="3344175"/>
                </a:lnTo>
                <a:cubicBezTo>
                  <a:pt x="3444954" y="3343505"/>
                  <a:pt x="3433191" y="3343166"/>
                  <a:pt x="3419749" y="3343166"/>
                </a:cubicBezTo>
                <a:lnTo>
                  <a:pt x="3322963" y="3327037"/>
                </a:lnTo>
                <a:cubicBezTo>
                  <a:pt x="3333718" y="3316283"/>
                  <a:pt x="3333718" y="3305529"/>
                  <a:pt x="3322963" y="3294774"/>
                </a:cubicBezTo>
                <a:cubicBezTo>
                  <a:pt x="3333718" y="3294774"/>
                  <a:pt x="3341784" y="3294774"/>
                  <a:pt x="3347160" y="3294774"/>
                </a:cubicBezTo>
                <a:cubicBezTo>
                  <a:pt x="3352538" y="3294774"/>
                  <a:pt x="3355225" y="3294774"/>
                  <a:pt x="3355225" y="3294774"/>
                </a:cubicBezTo>
                <a:lnTo>
                  <a:pt x="3355225" y="3310907"/>
                </a:lnTo>
                <a:lnTo>
                  <a:pt x="3387487" y="3310907"/>
                </a:lnTo>
                <a:lnTo>
                  <a:pt x="3435880" y="3310907"/>
                </a:lnTo>
                <a:cubicBezTo>
                  <a:pt x="3435880" y="3310907"/>
                  <a:pt x="3433191" y="3308219"/>
                  <a:pt x="3427815" y="3302841"/>
                </a:cubicBezTo>
                <a:cubicBezTo>
                  <a:pt x="3422436" y="3297462"/>
                  <a:pt x="3419749" y="3294774"/>
                  <a:pt x="3419749" y="3294774"/>
                </a:cubicBezTo>
                <a:lnTo>
                  <a:pt x="3371356" y="3278644"/>
                </a:lnTo>
                <a:cubicBezTo>
                  <a:pt x="3371356" y="3273269"/>
                  <a:pt x="3372029" y="3269906"/>
                  <a:pt x="3373373" y="3268562"/>
                </a:cubicBezTo>
                <a:close/>
                <a:moveTo>
                  <a:pt x="9936627" y="3262512"/>
                </a:moveTo>
                <a:cubicBezTo>
                  <a:pt x="9936627" y="3273266"/>
                  <a:pt x="9939314" y="3278644"/>
                  <a:pt x="9944692" y="3278644"/>
                </a:cubicBezTo>
                <a:cubicBezTo>
                  <a:pt x="9950069" y="3278644"/>
                  <a:pt x="9952756" y="3278644"/>
                  <a:pt x="9952756" y="3278644"/>
                </a:cubicBezTo>
                <a:cubicBezTo>
                  <a:pt x="9952756" y="3289398"/>
                  <a:pt x="9963510" y="3294774"/>
                  <a:pt x="9985019" y="3294774"/>
                </a:cubicBezTo>
                <a:cubicBezTo>
                  <a:pt x="9985019" y="3294774"/>
                  <a:pt x="9987706" y="3292087"/>
                  <a:pt x="9993084" y="3286708"/>
                </a:cubicBezTo>
                <a:cubicBezTo>
                  <a:pt x="9998460" y="3281333"/>
                  <a:pt x="10001149" y="3278644"/>
                  <a:pt x="10001149" y="3278644"/>
                </a:cubicBezTo>
                <a:cubicBezTo>
                  <a:pt x="10001149" y="3267890"/>
                  <a:pt x="9985019" y="3262512"/>
                  <a:pt x="9952756" y="3262512"/>
                </a:cubicBezTo>
                <a:cubicBezTo>
                  <a:pt x="9942002" y="3262512"/>
                  <a:pt x="9936627" y="3262512"/>
                  <a:pt x="9936627" y="3262512"/>
                </a:cubicBezTo>
                <a:close/>
                <a:moveTo>
                  <a:pt x="3839151" y="3262512"/>
                </a:moveTo>
                <a:cubicBezTo>
                  <a:pt x="3828398" y="3262512"/>
                  <a:pt x="3820331" y="3265201"/>
                  <a:pt x="3814954" y="3270579"/>
                </a:cubicBezTo>
                <a:cubicBezTo>
                  <a:pt x="3809579" y="3275957"/>
                  <a:pt x="3806892" y="3278644"/>
                  <a:pt x="3806892" y="3278644"/>
                </a:cubicBezTo>
                <a:cubicBezTo>
                  <a:pt x="3796137" y="3289398"/>
                  <a:pt x="3796137" y="3294774"/>
                  <a:pt x="3806892" y="3294774"/>
                </a:cubicBezTo>
                <a:cubicBezTo>
                  <a:pt x="3806892" y="3294774"/>
                  <a:pt x="3812265" y="3292087"/>
                  <a:pt x="3823020" y="3286708"/>
                </a:cubicBezTo>
                <a:cubicBezTo>
                  <a:pt x="3833775" y="3281333"/>
                  <a:pt x="3839151" y="3278644"/>
                  <a:pt x="3839151" y="3278644"/>
                </a:cubicBezTo>
                <a:close/>
                <a:moveTo>
                  <a:pt x="3516532" y="3246383"/>
                </a:moveTo>
                <a:cubicBezTo>
                  <a:pt x="3527287" y="3246383"/>
                  <a:pt x="3532666" y="3251761"/>
                  <a:pt x="3532666" y="3262512"/>
                </a:cubicBezTo>
                <a:cubicBezTo>
                  <a:pt x="3532666" y="3273266"/>
                  <a:pt x="3532666" y="3278644"/>
                  <a:pt x="3532666" y="3278644"/>
                </a:cubicBezTo>
                <a:lnTo>
                  <a:pt x="3516532" y="3262512"/>
                </a:lnTo>
                <a:cubicBezTo>
                  <a:pt x="3516532" y="3262512"/>
                  <a:pt x="3516532" y="3257137"/>
                  <a:pt x="3516532" y="3246383"/>
                </a:cubicBezTo>
                <a:close/>
                <a:moveTo>
                  <a:pt x="4097247" y="3230252"/>
                </a:moveTo>
                <a:cubicBezTo>
                  <a:pt x="4097247" y="3230252"/>
                  <a:pt x="4102622" y="3235629"/>
                  <a:pt x="4113377" y="3246383"/>
                </a:cubicBezTo>
                <a:cubicBezTo>
                  <a:pt x="4134884" y="3246383"/>
                  <a:pt x="4145639" y="3246383"/>
                  <a:pt x="4145639" y="3246383"/>
                </a:cubicBezTo>
                <a:cubicBezTo>
                  <a:pt x="4145639" y="3246383"/>
                  <a:pt x="4145639" y="3243694"/>
                  <a:pt x="4145639" y="3238316"/>
                </a:cubicBezTo>
                <a:cubicBezTo>
                  <a:pt x="4145639" y="3232940"/>
                  <a:pt x="4140264" y="3230252"/>
                  <a:pt x="4129509" y="3230252"/>
                </a:cubicBezTo>
                <a:close/>
                <a:moveTo>
                  <a:pt x="3435880" y="3230252"/>
                </a:moveTo>
                <a:lnTo>
                  <a:pt x="3452011" y="3230252"/>
                </a:lnTo>
                <a:cubicBezTo>
                  <a:pt x="3473518" y="3230252"/>
                  <a:pt x="3484275" y="3230252"/>
                  <a:pt x="3484275" y="3230252"/>
                </a:cubicBezTo>
                <a:lnTo>
                  <a:pt x="3468142" y="3246383"/>
                </a:lnTo>
                <a:lnTo>
                  <a:pt x="3452011" y="3262512"/>
                </a:lnTo>
                <a:lnTo>
                  <a:pt x="3452011" y="3246383"/>
                </a:lnTo>
                <a:close/>
                <a:moveTo>
                  <a:pt x="4081116" y="3214120"/>
                </a:moveTo>
                <a:cubicBezTo>
                  <a:pt x="4070361" y="3214120"/>
                  <a:pt x="4064985" y="3219498"/>
                  <a:pt x="4064985" y="3230252"/>
                </a:cubicBezTo>
                <a:lnTo>
                  <a:pt x="4081116" y="3230252"/>
                </a:lnTo>
                <a:close/>
                <a:moveTo>
                  <a:pt x="3629451" y="3214120"/>
                </a:moveTo>
                <a:cubicBezTo>
                  <a:pt x="3629451" y="3224874"/>
                  <a:pt x="3645583" y="3235629"/>
                  <a:pt x="3677842" y="3246383"/>
                </a:cubicBezTo>
                <a:cubicBezTo>
                  <a:pt x="3677842" y="3246383"/>
                  <a:pt x="3688596" y="3241005"/>
                  <a:pt x="3710106" y="3230252"/>
                </a:cubicBezTo>
                <a:cubicBezTo>
                  <a:pt x="3710106" y="3241005"/>
                  <a:pt x="3712793" y="3246383"/>
                  <a:pt x="3718169" y="3246383"/>
                </a:cubicBezTo>
                <a:cubicBezTo>
                  <a:pt x="3723547" y="3246383"/>
                  <a:pt x="3726237" y="3241005"/>
                  <a:pt x="3726237" y="3230252"/>
                </a:cubicBezTo>
                <a:cubicBezTo>
                  <a:pt x="3726237" y="3230252"/>
                  <a:pt x="3726237" y="3227562"/>
                  <a:pt x="3726237" y="3222187"/>
                </a:cubicBezTo>
                <a:cubicBezTo>
                  <a:pt x="3726237" y="3216807"/>
                  <a:pt x="3720858" y="3214120"/>
                  <a:pt x="3710106" y="3214120"/>
                </a:cubicBezTo>
                <a:lnTo>
                  <a:pt x="3661713" y="3214120"/>
                </a:lnTo>
                <a:cubicBezTo>
                  <a:pt x="3650959" y="3214120"/>
                  <a:pt x="3640204" y="3214120"/>
                  <a:pt x="3629451" y="3214120"/>
                </a:cubicBezTo>
                <a:close/>
                <a:moveTo>
                  <a:pt x="3508469" y="3197989"/>
                </a:moveTo>
                <a:cubicBezTo>
                  <a:pt x="3513848" y="3197989"/>
                  <a:pt x="3516532" y="3203366"/>
                  <a:pt x="3516532" y="3214120"/>
                </a:cubicBezTo>
                <a:lnTo>
                  <a:pt x="3500404" y="3214120"/>
                </a:lnTo>
                <a:cubicBezTo>
                  <a:pt x="3500404" y="3203366"/>
                  <a:pt x="3503091" y="3197989"/>
                  <a:pt x="3508469" y="3197989"/>
                </a:cubicBezTo>
                <a:close/>
                <a:moveTo>
                  <a:pt x="3113261" y="3197989"/>
                </a:moveTo>
                <a:cubicBezTo>
                  <a:pt x="3124016" y="3197989"/>
                  <a:pt x="3134770" y="3203366"/>
                  <a:pt x="3145525" y="3214120"/>
                </a:cubicBezTo>
                <a:lnTo>
                  <a:pt x="3097132" y="3214120"/>
                </a:lnTo>
                <a:close/>
                <a:moveTo>
                  <a:pt x="3399587" y="3189924"/>
                </a:moveTo>
                <a:cubicBezTo>
                  <a:pt x="3402273" y="3189924"/>
                  <a:pt x="3403618" y="3192615"/>
                  <a:pt x="3403618" y="3197989"/>
                </a:cubicBezTo>
                <a:cubicBezTo>
                  <a:pt x="3414373" y="3208744"/>
                  <a:pt x="3414373" y="3214120"/>
                  <a:pt x="3403618" y="3214120"/>
                </a:cubicBezTo>
                <a:cubicBezTo>
                  <a:pt x="3392863" y="3214120"/>
                  <a:pt x="3387487" y="3214120"/>
                  <a:pt x="3387487" y="3214120"/>
                </a:cubicBezTo>
                <a:cubicBezTo>
                  <a:pt x="3387487" y="3214120"/>
                  <a:pt x="3387487" y="3208744"/>
                  <a:pt x="3387487" y="3197989"/>
                </a:cubicBezTo>
                <a:cubicBezTo>
                  <a:pt x="3392865" y="3192615"/>
                  <a:pt x="3396897" y="3189924"/>
                  <a:pt x="3399587" y="3189924"/>
                </a:cubicBezTo>
                <a:close/>
                <a:moveTo>
                  <a:pt x="9823710" y="3165728"/>
                </a:moveTo>
                <a:lnTo>
                  <a:pt x="9839840" y="3181857"/>
                </a:lnTo>
                <a:cubicBezTo>
                  <a:pt x="9839840" y="3181857"/>
                  <a:pt x="9842529" y="3179170"/>
                  <a:pt x="9847906" y="3173794"/>
                </a:cubicBezTo>
                <a:cubicBezTo>
                  <a:pt x="9853282" y="3168419"/>
                  <a:pt x="9850595" y="3165728"/>
                  <a:pt x="9839840" y="3165728"/>
                </a:cubicBezTo>
                <a:cubicBezTo>
                  <a:pt x="9839840" y="3165728"/>
                  <a:pt x="9834464" y="3165728"/>
                  <a:pt x="9823710" y="3165728"/>
                </a:cubicBezTo>
                <a:close/>
                <a:moveTo>
                  <a:pt x="3161654" y="3165728"/>
                </a:moveTo>
                <a:cubicBezTo>
                  <a:pt x="3172409" y="3165728"/>
                  <a:pt x="3177787" y="3168419"/>
                  <a:pt x="3177787" y="3173794"/>
                </a:cubicBezTo>
                <a:cubicBezTo>
                  <a:pt x="3177787" y="3179170"/>
                  <a:pt x="3172409" y="3181857"/>
                  <a:pt x="3161654" y="3181857"/>
                </a:cubicBezTo>
                <a:close/>
                <a:moveTo>
                  <a:pt x="4452125" y="3149598"/>
                </a:moveTo>
                <a:cubicBezTo>
                  <a:pt x="4452125" y="3149598"/>
                  <a:pt x="4452125" y="3154974"/>
                  <a:pt x="4452125" y="3165728"/>
                </a:cubicBezTo>
                <a:lnTo>
                  <a:pt x="4468256" y="3165728"/>
                </a:lnTo>
                <a:cubicBezTo>
                  <a:pt x="4468256" y="3165728"/>
                  <a:pt x="4465569" y="3163039"/>
                  <a:pt x="4460193" y="3157662"/>
                </a:cubicBezTo>
                <a:cubicBezTo>
                  <a:pt x="4454814" y="3152285"/>
                  <a:pt x="4452125" y="3149598"/>
                  <a:pt x="4452125" y="3149598"/>
                </a:cubicBezTo>
                <a:close/>
                <a:moveTo>
                  <a:pt x="3669778" y="3149598"/>
                </a:moveTo>
                <a:cubicBezTo>
                  <a:pt x="3664400" y="3149598"/>
                  <a:pt x="3667089" y="3154974"/>
                  <a:pt x="3677842" y="3165728"/>
                </a:cubicBezTo>
                <a:cubicBezTo>
                  <a:pt x="3677842" y="3187237"/>
                  <a:pt x="3693973" y="3187237"/>
                  <a:pt x="3726237" y="3165728"/>
                </a:cubicBezTo>
                <a:lnTo>
                  <a:pt x="3742366" y="3165728"/>
                </a:lnTo>
                <a:cubicBezTo>
                  <a:pt x="3731613" y="3165728"/>
                  <a:pt x="3715482" y="3160352"/>
                  <a:pt x="3693973" y="3149598"/>
                </a:cubicBezTo>
                <a:cubicBezTo>
                  <a:pt x="3683220" y="3149598"/>
                  <a:pt x="3675155" y="3149598"/>
                  <a:pt x="3669778" y="3149598"/>
                </a:cubicBezTo>
                <a:close/>
                <a:moveTo>
                  <a:pt x="3242308" y="3149598"/>
                </a:moveTo>
                <a:cubicBezTo>
                  <a:pt x="3242308" y="3149598"/>
                  <a:pt x="3245000" y="3149598"/>
                  <a:pt x="3250374" y="3149598"/>
                </a:cubicBezTo>
                <a:cubicBezTo>
                  <a:pt x="3255750" y="3149598"/>
                  <a:pt x="3263815" y="3149598"/>
                  <a:pt x="3274571" y="3149598"/>
                </a:cubicBezTo>
                <a:lnTo>
                  <a:pt x="3306833" y="3165728"/>
                </a:lnTo>
                <a:cubicBezTo>
                  <a:pt x="3306833" y="3176483"/>
                  <a:pt x="3296078" y="3181857"/>
                  <a:pt x="3274571" y="3181857"/>
                </a:cubicBezTo>
                <a:lnTo>
                  <a:pt x="3258442" y="3181857"/>
                </a:lnTo>
                <a:cubicBezTo>
                  <a:pt x="3258442" y="3181857"/>
                  <a:pt x="3258442" y="3184548"/>
                  <a:pt x="3258442" y="3189924"/>
                </a:cubicBezTo>
                <a:cubicBezTo>
                  <a:pt x="3258442" y="3195302"/>
                  <a:pt x="3253064" y="3197989"/>
                  <a:pt x="3242308" y="3197989"/>
                </a:cubicBezTo>
                <a:cubicBezTo>
                  <a:pt x="3231554" y="3165728"/>
                  <a:pt x="3231554" y="3149598"/>
                  <a:pt x="3242308" y="3149598"/>
                </a:cubicBezTo>
                <a:close/>
                <a:moveTo>
                  <a:pt x="3548797" y="3133466"/>
                </a:moveTo>
                <a:lnTo>
                  <a:pt x="3581058" y="3149598"/>
                </a:lnTo>
                <a:cubicBezTo>
                  <a:pt x="3613321" y="3160352"/>
                  <a:pt x="3634828" y="3165728"/>
                  <a:pt x="3645583" y="3165728"/>
                </a:cubicBezTo>
                <a:lnTo>
                  <a:pt x="3645583" y="3149598"/>
                </a:lnTo>
                <a:cubicBezTo>
                  <a:pt x="3645583" y="3138843"/>
                  <a:pt x="3637517" y="3136156"/>
                  <a:pt x="3621383" y="3141533"/>
                </a:cubicBezTo>
                <a:cubicBezTo>
                  <a:pt x="3605255" y="3146907"/>
                  <a:pt x="3597187" y="3146907"/>
                  <a:pt x="3597187" y="3141533"/>
                </a:cubicBezTo>
                <a:cubicBezTo>
                  <a:pt x="3597187" y="3136156"/>
                  <a:pt x="3589124" y="3133466"/>
                  <a:pt x="3572992" y="3133466"/>
                </a:cubicBezTo>
                <a:cubicBezTo>
                  <a:pt x="3556862" y="3133466"/>
                  <a:pt x="3548797" y="3133466"/>
                  <a:pt x="3548797" y="3133466"/>
                </a:cubicBezTo>
                <a:close/>
                <a:moveTo>
                  <a:pt x="3373373" y="3121370"/>
                </a:moveTo>
                <a:cubicBezTo>
                  <a:pt x="3374718" y="3121369"/>
                  <a:pt x="3376734" y="3122712"/>
                  <a:pt x="3379421" y="3125400"/>
                </a:cubicBezTo>
                <a:cubicBezTo>
                  <a:pt x="3384800" y="3130778"/>
                  <a:pt x="3387487" y="3133466"/>
                  <a:pt x="3387487" y="3133466"/>
                </a:cubicBezTo>
                <a:cubicBezTo>
                  <a:pt x="3376734" y="3133466"/>
                  <a:pt x="3371356" y="3130778"/>
                  <a:pt x="3371356" y="3125400"/>
                </a:cubicBezTo>
                <a:cubicBezTo>
                  <a:pt x="3371356" y="3122712"/>
                  <a:pt x="3372029" y="3121369"/>
                  <a:pt x="3373373" y="3121370"/>
                </a:cubicBezTo>
                <a:close/>
                <a:moveTo>
                  <a:pt x="4064985" y="3117335"/>
                </a:moveTo>
                <a:cubicBezTo>
                  <a:pt x="4043475" y="3117335"/>
                  <a:pt x="4038101" y="3122712"/>
                  <a:pt x="4048854" y="3133466"/>
                </a:cubicBezTo>
                <a:lnTo>
                  <a:pt x="4081116" y="3133466"/>
                </a:lnTo>
                <a:cubicBezTo>
                  <a:pt x="4081116" y="3133466"/>
                  <a:pt x="4075737" y="3128089"/>
                  <a:pt x="4064985" y="3117335"/>
                </a:cubicBezTo>
                <a:close/>
                <a:moveTo>
                  <a:pt x="4000461" y="3117335"/>
                </a:moveTo>
                <a:cubicBezTo>
                  <a:pt x="4011215" y="3138843"/>
                  <a:pt x="4016592" y="3144220"/>
                  <a:pt x="4016592" y="3133466"/>
                </a:cubicBezTo>
                <a:cubicBezTo>
                  <a:pt x="4016592" y="3122712"/>
                  <a:pt x="4011215" y="3117335"/>
                  <a:pt x="4000461" y="3117335"/>
                </a:cubicBezTo>
                <a:close/>
                <a:moveTo>
                  <a:pt x="3161654" y="3117335"/>
                </a:moveTo>
                <a:lnTo>
                  <a:pt x="3193915" y="3117335"/>
                </a:lnTo>
                <a:cubicBezTo>
                  <a:pt x="3226178" y="3117335"/>
                  <a:pt x="3245000" y="3122712"/>
                  <a:pt x="3250374" y="3133466"/>
                </a:cubicBezTo>
                <a:cubicBezTo>
                  <a:pt x="3255750" y="3144220"/>
                  <a:pt x="3250374" y="3146907"/>
                  <a:pt x="3234246" y="3141533"/>
                </a:cubicBezTo>
                <a:cubicBezTo>
                  <a:pt x="3218112" y="3136156"/>
                  <a:pt x="3215423" y="3138843"/>
                  <a:pt x="3226178" y="3149598"/>
                </a:cubicBezTo>
                <a:lnTo>
                  <a:pt x="3193915" y="3149598"/>
                </a:lnTo>
                <a:cubicBezTo>
                  <a:pt x="3183163" y="3138843"/>
                  <a:pt x="3177787" y="3130778"/>
                  <a:pt x="3177787" y="3125400"/>
                </a:cubicBezTo>
                <a:cubicBezTo>
                  <a:pt x="3177787" y="3120024"/>
                  <a:pt x="3172409" y="3117335"/>
                  <a:pt x="3161654" y="3117335"/>
                </a:cubicBezTo>
                <a:close/>
                <a:moveTo>
                  <a:pt x="10065673" y="3085074"/>
                </a:moveTo>
                <a:cubicBezTo>
                  <a:pt x="10054919" y="3085074"/>
                  <a:pt x="10049543" y="3087765"/>
                  <a:pt x="10049543" y="3093139"/>
                </a:cubicBezTo>
                <a:cubicBezTo>
                  <a:pt x="10049543" y="3098516"/>
                  <a:pt x="10049543" y="3101203"/>
                  <a:pt x="10049543" y="3101203"/>
                </a:cubicBezTo>
                <a:cubicBezTo>
                  <a:pt x="10049543" y="3101203"/>
                  <a:pt x="10052232" y="3101203"/>
                  <a:pt x="10057606" y="3101203"/>
                </a:cubicBezTo>
                <a:cubicBezTo>
                  <a:pt x="10062984" y="3101203"/>
                  <a:pt x="10071048" y="3101203"/>
                  <a:pt x="10081804" y="3101203"/>
                </a:cubicBezTo>
                <a:close/>
                <a:moveTo>
                  <a:pt x="3935937" y="3085074"/>
                </a:moveTo>
                <a:lnTo>
                  <a:pt x="3952068" y="3101203"/>
                </a:lnTo>
                <a:lnTo>
                  <a:pt x="3952068" y="3085074"/>
                </a:lnTo>
                <a:cubicBezTo>
                  <a:pt x="3952068" y="3085074"/>
                  <a:pt x="3946692" y="3085074"/>
                  <a:pt x="3935937" y="3085074"/>
                </a:cubicBezTo>
                <a:close/>
                <a:moveTo>
                  <a:pt x="3089065" y="3060878"/>
                </a:moveTo>
                <a:cubicBezTo>
                  <a:pt x="3094442" y="3060878"/>
                  <a:pt x="3102509" y="3063566"/>
                  <a:pt x="3113261" y="3068942"/>
                </a:cubicBezTo>
                <a:lnTo>
                  <a:pt x="3129392" y="3085074"/>
                </a:lnTo>
                <a:cubicBezTo>
                  <a:pt x="3118640" y="3095828"/>
                  <a:pt x="3113261" y="3095828"/>
                  <a:pt x="3113261" y="3085074"/>
                </a:cubicBezTo>
                <a:cubicBezTo>
                  <a:pt x="3113261" y="3074320"/>
                  <a:pt x="3107887" y="3068942"/>
                  <a:pt x="3097132" y="3068942"/>
                </a:cubicBezTo>
                <a:lnTo>
                  <a:pt x="3081001" y="3068942"/>
                </a:lnTo>
                <a:cubicBezTo>
                  <a:pt x="3081001" y="3063566"/>
                  <a:pt x="3083689" y="3060878"/>
                  <a:pt x="3089065" y="3060878"/>
                </a:cubicBezTo>
                <a:close/>
                <a:moveTo>
                  <a:pt x="9458109" y="3047402"/>
                </a:moveTo>
                <a:lnTo>
                  <a:pt x="9452700" y="3052811"/>
                </a:lnTo>
                <a:cubicBezTo>
                  <a:pt x="9452700" y="3052811"/>
                  <a:pt x="9453373" y="3052139"/>
                  <a:pt x="9454716" y="3050796"/>
                </a:cubicBezTo>
                <a:close/>
                <a:moveTo>
                  <a:pt x="10597991" y="3036681"/>
                </a:moveTo>
                <a:lnTo>
                  <a:pt x="10614122" y="3052811"/>
                </a:lnTo>
                <a:lnTo>
                  <a:pt x="10614122" y="3036681"/>
                </a:lnTo>
                <a:cubicBezTo>
                  <a:pt x="10603366" y="3036681"/>
                  <a:pt x="10597991" y="3036681"/>
                  <a:pt x="10597991" y="3036681"/>
                </a:cubicBezTo>
                <a:close/>
                <a:moveTo>
                  <a:pt x="3661713" y="3036681"/>
                </a:moveTo>
                <a:cubicBezTo>
                  <a:pt x="3661713" y="3047435"/>
                  <a:pt x="3667089" y="3052811"/>
                  <a:pt x="3677842" y="3052811"/>
                </a:cubicBezTo>
                <a:cubicBezTo>
                  <a:pt x="3688596" y="3052811"/>
                  <a:pt x="3699351" y="3058189"/>
                  <a:pt x="3710106" y="3068942"/>
                </a:cubicBezTo>
                <a:cubicBezTo>
                  <a:pt x="3710106" y="3068942"/>
                  <a:pt x="3712793" y="3066253"/>
                  <a:pt x="3718169" y="3060878"/>
                </a:cubicBezTo>
                <a:cubicBezTo>
                  <a:pt x="3723547" y="3055502"/>
                  <a:pt x="3726237" y="3052811"/>
                  <a:pt x="3726237" y="3052811"/>
                </a:cubicBezTo>
                <a:cubicBezTo>
                  <a:pt x="3726237" y="3042057"/>
                  <a:pt x="3720858" y="3036681"/>
                  <a:pt x="3710106" y="3036681"/>
                </a:cubicBezTo>
                <a:cubicBezTo>
                  <a:pt x="3699351" y="3036681"/>
                  <a:pt x="3688596" y="3036681"/>
                  <a:pt x="3677842" y="3036681"/>
                </a:cubicBezTo>
                <a:close/>
                <a:moveTo>
                  <a:pt x="3484275" y="3026599"/>
                </a:moveTo>
                <a:cubicBezTo>
                  <a:pt x="3489651" y="3025256"/>
                  <a:pt x="3495025" y="3025928"/>
                  <a:pt x="3500404" y="3028615"/>
                </a:cubicBezTo>
                <a:cubicBezTo>
                  <a:pt x="3511156" y="3033993"/>
                  <a:pt x="3516532" y="3036681"/>
                  <a:pt x="3516532" y="3036681"/>
                </a:cubicBezTo>
                <a:lnTo>
                  <a:pt x="3532666" y="3052811"/>
                </a:lnTo>
                <a:cubicBezTo>
                  <a:pt x="3532666" y="3063566"/>
                  <a:pt x="3527287" y="3063566"/>
                  <a:pt x="3516532" y="3052811"/>
                </a:cubicBezTo>
                <a:lnTo>
                  <a:pt x="3484275" y="3052811"/>
                </a:lnTo>
                <a:lnTo>
                  <a:pt x="3468142" y="3036681"/>
                </a:lnTo>
                <a:cubicBezTo>
                  <a:pt x="3473520" y="3031306"/>
                  <a:pt x="3478896" y="3027943"/>
                  <a:pt x="3484275" y="3026599"/>
                </a:cubicBezTo>
                <a:close/>
                <a:moveTo>
                  <a:pt x="9420438" y="3020548"/>
                </a:moveTo>
                <a:lnTo>
                  <a:pt x="9436568" y="3036681"/>
                </a:lnTo>
                <a:cubicBezTo>
                  <a:pt x="9436568" y="3036681"/>
                  <a:pt x="9436568" y="3031306"/>
                  <a:pt x="9436568" y="3020548"/>
                </a:cubicBezTo>
                <a:close/>
                <a:moveTo>
                  <a:pt x="9390192" y="3010466"/>
                </a:moveTo>
                <a:cubicBezTo>
                  <a:pt x="9386160" y="3009125"/>
                  <a:pt x="9382797" y="3009797"/>
                  <a:pt x="9380110" y="3012485"/>
                </a:cubicBezTo>
                <a:cubicBezTo>
                  <a:pt x="9374733" y="3017861"/>
                  <a:pt x="9372046" y="3025928"/>
                  <a:pt x="9372046" y="3036681"/>
                </a:cubicBezTo>
                <a:cubicBezTo>
                  <a:pt x="9372046" y="3047435"/>
                  <a:pt x="9377422" y="3052811"/>
                  <a:pt x="9388177" y="3052811"/>
                </a:cubicBezTo>
                <a:cubicBezTo>
                  <a:pt x="9398929" y="3052811"/>
                  <a:pt x="9406996" y="3050124"/>
                  <a:pt x="9412372" y="3044746"/>
                </a:cubicBezTo>
                <a:cubicBezTo>
                  <a:pt x="9417750" y="3039370"/>
                  <a:pt x="9415060" y="3031306"/>
                  <a:pt x="9404306" y="3020548"/>
                </a:cubicBezTo>
                <a:cubicBezTo>
                  <a:pt x="9398929" y="3015174"/>
                  <a:pt x="9394227" y="3011812"/>
                  <a:pt x="9390192" y="3010466"/>
                </a:cubicBezTo>
                <a:close/>
                <a:moveTo>
                  <a:pt x="10049543" y="3004420"/>
                </a:moveTo>
                <a:cubicBezTo>
                  <a:pt x="10049543" y="3004420"/>
                  <a:pt x="10044165" y="3009797"/>
                  <a:pt x="10033410" y="3020548"/>
                </a:cubicBezTo>
                <a:lnTo>
                  <a:pt x="10033410" y="3036681"/>
                </a:lnTo>
                <a:lnTo>
                  <a:pt x="10049543" y="3020548"/>
                </a:lnTo>
                <a:close/>
                <a:moveTo>
                  <a:pt x="9291392" y="3004420"/>
                </a:moveTo>
                <a:cubicBezTo>
                  <a:pt x="9291392" y="3015174"/>
                  <a:pt x="9296768" y="3020548"/>
                  <a:pt x="9307522" y="3020548"/>
                </a:cubicBezTo>
                <a:lnTo>
                  <a:pt x="9323651" y="3020548"/>
                </a:lnTo>
                <a:lnTo>
                  <a:pt x="9323651" y="3036681"/>
                </a:lnTo>
                <a:cubicBezTo>
                  <a:pt x="9323651" y="3036681"/>
                  <a:pt x="9326342" y="3033993"/>
                  <a:pt x="9331718" y="3028615"/>
                </a:cubicBezTo>
                <a:lnTo>
                  <a:pt x="9336556" y="3023774"/>
                </a:lnTo>
                <a:lnTo>
                  <a:pt x="9339783" y="3025928"/>
                </a:lnTo>
                <a:lnTo>
                  <a:pt x="9339783" y="3036681"/>
                </a:lnTo>
                <a:lnTo>
                  <a:pt x="9355914" y="3036681"/>
                </a:lnTo>
                <a:lnTo>
                  <a:pt x="9339783" y="3025928"/>
                </a:lnTo>
                <a:lnTo>
                  <a:pt x="9339783" y="3020548"/>
                </a:lnTo>
                <a:lnTo>
                  <a:pt x="9336556" y="3023774"/>
                </a:lnTo>
                <a:lnTo>
                  <a:pt x="9307522" y="3004420"/>
                </a:lnTo>
                <a:cubicBezTo>
                  <a:pt x="9296768" y="3004420"/>
                  <a:pt x="9291392" y="3004420"/>
                  <a:pt x="9291392" y="3004420"/>
                </a:cubicBezTo>
                <a:close/>
                <a:moveTo>
                  <a:pt x="9259129" y="3004420"/>
                </a:moveTo>
                <a:cubicBezTo>
                  <a:pt x="9248375" y="3004420"/>
                  <a:pt x="9245687" y="3009797"/>
                  <a:pt x="9251064" y="3020548"/>
                </a:cubicBezTo>
                <a:cubicBezTo>
                  <a:pt x="9256440" y="3031306"/>
                  <a:pt x="9264505" y="3036681"/>
                  <a:pt x="9275259" y="3036681"/>
                </a:cubicBezTo>
                <a:cubicBezTo>
                  <a:pt x="9275259" y="3036681"/>
                  <a:pt x="9275259" y="3031306"/>
                  <a:pt x="9275259" y="3020548"/>
                </a:cubicBezTo>
                <a:close/>
                <a:moveTo>
                  <a:pt x="3419749" y="3004420"/>
                </a:moveTo>
                <a:cubicBezTo>
                  <a:pt x="3452011" y="3004420"/>
                  <a:pt x="3468142" y="3004420"/>
                  <a:pt x="3468142" y="3004420"/>
                </a:cubicBezTo>
                <a:lnTo>
                  <a:pt x="3435880" y="3052811"/>
                </a:lnTo>
                <a:cubicBezTo>
                  <a:pt x="3425125" y="3052811"/>
                  <a:pt x="3417060" y="3050124"/>
                  <a:pt x="3411684" y="3044746"/>
                </a:cubicBezTo>
                <a:cubicBezTo>
                  <a:pt x="3406308" y="3039370"/>
                  <a:pt x="3403618" y="3033993"/>
                  <a:pt x="3403618" y="3028615"/>
                </a:cubicBezTo>
                <a:cubicBezTo>
                  <a:pt x="3403618" y="3023239"/>
                  <a:pt x="3398241" y="3020548"/>
                  <a:pt x="3387487" y="3020548"/>
                </a:cubicBezTo>
                <a:cubicBezTo>
                  <a:pt x="3376734" y="3020548"/>
                  <a:pt x="3371356" y="3017861"/>
                  <a:pt x="3371356" y="3012485"/>
                </a:cubicBezTo>
                <a:cubicBezTo>
                  <a:pt x="3371356" y="3007107"/>
                  <a:pt x="3387487" y="3004420"/>
                  <a:pt x="3419749" y="3004420"/>
                </a:cubicBezTo>
                <a:close/>
                <a:moveTo>
                  <a:pt x="3102173" y="2999378"/>
                </a:moveTo>
                <a:cubicBezTo>
                  <a:pt x="3120320" y="2997361"/>
                  <a:pt x="3129392" y="3004420"/>
                  <a:pt x="3129392" y="3020548"/>
                </a:cubicBezTo>
                <a:lnTo>
                  <a:pt x="3081001" y="3020548"/>
                </a:lnTo>
                <a:lnTo>
                  <a:pt x="3048740" y="3020548"/>
                </a:lnTo>
                <a:lnTo>
                  <a:pt x="3081001" y="3004420"/>
                </a:lnTo>
                <a:cubicBezTo>
                  <a:pt x="3089065" y="3001730"/>
                  <a:pt x="3096124" y="3000052"/>
                  <a:pt x="3102173" y="2999378"/>
                </a:cubicBezTo>
                <a:close/>
                <a:moveTo>
                  <a:pt x="10420552" y="2988287"/>
                </a:moveTo>
                <a:lnTo>
                  <a:pt x="10420552" y="3004420"/>
                </a:lnTo>
                <a:lnTo>
                  <a:pt x="10436683" y="2988287"/>
                </a:lnTo>
                <a:cubicBezTo>
                  <a:pt x="10425928" y="2988287"/>
                  <a:pt x="10420552" y="2988287"/>
                  <a:pt x="10420552" y="2988287"/>
                </a:cubicBezTo>
                <a:close/>
                <a:moveTo>
                  <a:pt x="10017281" y="2988287"/>
                </a:moveTo>
                <a:cubicBezTo>
                  <a:pt x="10017281" y="2988287"/>
                  <a:pt x="10017281" y="2993665"/>
                  <a:pt x="10017281" y="3004420"/>
                </a:cubicBezTo>
                <a:cubicBezTo>
                  <a:pt x="10017281" y="3004420"/>
                  <a:pt x="10022656" y="3004420"/>
                  <a:pt x="10033410" y="3004420"/>
                </a:cubicBezTo>
                <a:cubicBezTo>
                  <a:pt x="10033410" y="2993665"/>
                  <a:pt x="10028034" y="2988287"/>
                  <a:pt x="10017281" y="2988287"/>
                </a:cubicBezTo>
                <a:close/>
                <a:moveTo>
                  <a:pt x="3306833" y="2988287"/>
                </a:moveTo>
                <a:lnTo>
                  <a:pt x="3322963" y="2988287"/>
                </a:lnTo>
                <a:lnTo>
                  <a:pt x="3294736" y="2996354"/>
                </a:lnTo>
                <a:close/>
                <a:moveTo>
                  <a:pt x="3210047" y="2988287"/>
                </a:moveTo>
                <a:lnTo>
                  <a:pt x="3258442" y="2988287"/>
                </a:lnTo>
                <a:cubicBezTo>
                  <a:pt x="3269195" y="2988287"/>
                  <a:pt x="3277260" y="2988287"/>
                  <a:pt x="3282638" y="2988287"/>
                </a:cubicBezTo>
                <a:cubicBezTo>
                  <a:pt x="3288014" y="2988287"/>
                  <a:pt x="3290701" y="2988287"/>
                  <a:pt x="3290701" y="2988287"/>
                </a:cubicBezTo>
                <a:lnTo>
                  <a:pt x="3294735" y="2996354"/>
                </a:lnTo>
                <a:lnTo>
                  <a:pt x="3266507" y="3004420"/>
                </a:lnTo>
                <a:cubicBezTo>
                  <a:pt x="3239619" y="3004420"/>
                  <a:pt x="3220799" y="3001730"/>
                  <a:pt x="3210047" y="2996353"/>
                </a:cubicBezTo>
                <a:cubicBezTo>
                  <a:pt x="3199292" y="2990978"/>
                  <a:pt x="3199292" y="2988287"/>
                  <a:pt x="3210047" y="2988287"/>
                </a:cubicBezTo>
                <a:close/>
                <a:moveTo>
                  <a:pt x="10049543" y="2972157"/>
                </a:moveTo>
                <a:cubicBezTo>
                  <a:pt x="10049543" y="2982911"/>
                  <a:pt x="10054919" y="2988287"/>
                  <a:pt x="10065673" y="2988287"/>
                </a:cubicBezTo>
                <a:cubicBezTo>
                  <a:pt x="10065673" y="2988287"/>
                  <a:pt x="10068361" y="2988287"/>
                  <a:pt x="10073738" y="2988287"/>
                </a:cubicBezTo>
                <a:cubicBezTo>
                  <a:pt x="10079115" y="2988287"/>
                  <a:pt x="10081804" y="2982911"/>
                  <a:pt x="10081804" y="2972157"/>
                </a:cubicBezTo>
                <a:lnTo>
                  <a:pt x="10065673" y="2972157"/>
                </a:lnTo>
                <a:close/>
                <a:moveTo>
                  <a:pt x="9968888" y="2972157"/>
                </a:moveTo>
                <a:cubicBezTo>
                  <a:pt x="9958134" y="2972157"/>
                  <a:pt x="9950069" y="2977535"/>
                  <a:pt x="9944692" y="2988287"/>
                </a:cubicBezTo>
                <a:cubicBezTo>
                  <a:pt x="9939314" y="2999043"/>
                  <a:pt x="9947381" y="3004420"/>
                  <a:pt x="9968888" y="3004420"/>
                </a:cubicBezTo>
                <a:lnTo>
                  <a:pt x="9985019" y="2988287"/>
                </a:lnTo>
                <a:cubicBezTo>
                  <a:pt x="9985019" y="2988287"/>
                  <a:pt x="9982331" y="2985599"/>
                  <a:pt x="9976952" y="2980224"/>
                </a:cubicBezTo>
                <a:cubicBezTo>
                  <a:pt x="9971577" y="2974847"/>
                  <a:pt x="9968888" y="2972157"/>
                  <a:pt x="9968888" y="2972157"/>
                </a:cubicBezTo>
                <a:close/>
                <a:moveTo>
                  <a:pt x="9904364" y="2972157"/>
                </a:moveTo>
                <a:cubicBezTo>
                  <a:pt x="9904364" y="2982911"/>
                  <a:pt x="9904364" y="2988287"/>
                  <a:pt x="9904364" y="2988287"/>
                </a:cubicBezTo>
                <a:lnTo>
                  <a:pt x="9920495" y="2972157"/>
                </a:lnTo>
                <a:cubicBezTo>
                  <a:pt x="9920495" y="2972157"/>
                  <a:pt x="9915119" y="2972157"/>
                  <a:pt x="9904364" y="2972157"/>
                </a:cubicBezTo>
                <a:close/>
                <a:moveTo>
                  <a:pt x="2919691" y="2956028"/>
                </a:moveTo>
                <a:cubicBezTo>
                  <a:pt x="2919691" y="2956028"/>
                  <a:pt x="2925069" y="2956028"/>
                  <a:pt x="2935823" y="2956028"/>
                </a:cubicBezTo>
                <a:cubicBezTo>
                  <a:pt x="2946578" y="2956028"/>
                  <a:pt x="2957333" y="2956028"/>
                  <a:pt x="2968082" y="2956028"/>
                </a:cubicBezTo>
                <a:lnTo>
                  <a:pt x="2951954" y="2972157"/>
                </a:lnTo>
                <a:close/>
                <a:moveTo>
                  <a:pt x="9872102" y="2939894"/>
                </a:moveTo>
                <a:lnTo>
                  <a:pt x="9855973" y="2956028"/>
                </a:lnTo>
                <a:lnTo>
                  <a:pt x="9872102" y="2956028"/>
                </a:lnTo>
                <a:cubicBezTo>
                  <a:pt x="9872102" y="2945274"/>
                  <a:pt x="9872102" y="2939894"/>
                  <a:pt x="9872102" y="2939894"/>
                </a:cubicBezTo>
                <a:close/>
                <a:moveTo>
                  <a:pt x="10130197" y="2923765"/>
                </a:moveTo>
                <a:lnTo>
                  <a:pt x="10162460" y="2939894"/>
                </a:lnTo>
                <a:cubicBezTo>
                  <a:pt x="10183965" y="2950652"/>
                  <a:pt x="10197410" y="2953339"/>
                  <a:pt x="10202785" y="2947961"/>
                </a:cubicBezTo>
                <a:cubicBezTo>
                  <a:pt x="10208161" y="2942584"/>
                  <a:pt x="10210848" y="2945274"/>
                  <a:pt x="10210848" y="2956028"/>
                </a:cubicBezTo>
                <a:cubicBezTo>
                  <a:pt x="10210848" y="2966781"/>
                  <a:pt x="10216226" y="2969469"/>
                  <a:pt x="10226982" y="2964092"/>
                </a:cubicBezTo>
                <a:cubicBezTo>
                  <a:pt x="10237735" y="2958715"/>
                  <a:pt x="10240424" y="2961402"/>
                  <a:pt x="10235047" y="2972157"/>
                </a:cubicBezTo>
                <a:cubicBezTo>
                  <a:pt x="10229669" y="2982911"/>
                  <a:pt x="10232360" y="2990978"/>
                  <a:pt x="10243111" y="2996353"/>
                </a:cubicBezTo>
                <a:cubicBezTo>
                  <a:pt x="10253868" y="3001730"/>
                  <a:pt x="10259243" y="3004420"/>
                  <a:pt x="10259243" y="3004420"/>
                </a:cubicBezTo>
                <a:cubicBezTo>
                  <a:pt x="10259243" y="3004420"/>
                  <a:pt x="10259243" y="2999043"/>
                  <a:pt x="10259243" y="2988287"/>
                </a:cubicBezTo>
                <a:lnTo>
                  <a:pt x="10275374" y="2988287"/>
                </a:lnTo>
                <a:lnTo>
                  <a:pt x="10291504" y="3004420"/>
                </a:lnTo>
                <a:lnTo>
                  <a:pt x="10323765" y="3004420"/>
                </a:lnTo>
                <a:cubicBezTo>
                  <a:pt x="10345274" y="3004420"/>
                  <a:pt x="10356028" y="3001730"/>
                  <a:pt x="10356028" y="2996353"/>
                </a:cubicBezTo>
                <a:cubicBezTo>
                  <a:pt x="10356028" y="2990978"/>
                  <a:pt x="10345274" y="2988287"/>
                  <a:pt x="10323765" y="2988287"/>
                </a:cubicBezTo>
                <a:cubicBezTo>
                  <a:pt x="10302260" y="2988287"/>
                  <a:pt x="10288815" y="2980224"/>
                  <a:pt x="10283441" y="2964092"/>
                </a:cubicBezTo>
                <a:cubicBezTo>
                  <a:pt x="10278063" y="2947961"/>
                  <a:pt x="10264620" y="2934519"/>
                  <a:pt x="10243111" y="2923765"/>
                </a:cubicBezTo>
                <a:cubicBezTo>
                  <a:pt x="10232360" y="2923765"/>
                  <a:pt x="10216226" y="2923765"/>
                  <a:pt x="10194719" y="2923765"/>
                </a:cubicBezTo>
                <a:close/>
                <a:moveTo>
                  <a:pt x="9993084" y="2923765"/>
                </a:moveTo>
                <a:cubicBezTo>
                  <a:pt x="9987706" y="2923765"/>
                  <a:pt x="9982331" y="2929142"/>
                  <a:pt x="9976952" y="2939894"/>
                </a:cubicBezTo>
                <a:cubicBezTo>
                  <a:pt x="9971577" y="2950652"/>
                  <a:pt x="9976952" y="2956028"/>
                  <a:pt x="9993084" y="2956028"/>
                </a:cubicBezTo>
                <a:cubicBezTo>
                  <a:pt x="10009215" y="2956028"/>
                  <a:pt x="10014593" y="2950652"/>
                  <a:pt x="10009215" y="2939894"/>
                </a:cubicBezTo>
                <a:cubicBezTo>
                  <a:pt x="10003838" y="2929142"/>
                  <a:pt x="9998460" y="2923765"/>
                  <a:pt x="9993084" y="2923765"/>
                </a:cubicBezTo>
                <a:close/>
                <a:moveTo>
                  <a:pt x="3081001" y="2923765"/>
                </a:moveTo>
                <a:lnTo>
                  <a:pt x="3161654" y="2923765"/>
                </a:lnTo>
                <a:lnTo>
                  <a:pt x="3226178" y="2939894"/>
                </a:lnTo>
                <a:cubicBezTo>
                  <a:pt x="3215423" y="2961402"/>
                  <a:pt x="3183163" y="2961402"/>
                  <a:pt x="3129392" y="2939894"/>
                </a:cubicBezTo>
                <a:cubicBezTo>
                  <a:pt x="3097132" y="2929142"/>
                  <a:pt x="3081001" y="2923765"/>
                  <a:pt x="3081001" y="2923765"/>
                </a:cubicBezTo>
                <a:close/>
                <a:moveTo>
                  <a:pt x="9936627" y="2907633"/>
                </a:moveTo>
                <a:cubicBezTo>
                  <a:pt x="9904364" y="2918389"/>
                  <a:pt x="9888234" y="2923765"/>
                  <a:pt x="9888234" y="2923765"/>
                </a:cubicBezTo>
                <a:cubicBezTo>
                  <a:pt x="9909741" y="2934519"/>
                  <a:pt x="9931249" y="2934519"/>
                  <a:pt x="9952756" y="2923765"/>
                </a:cubicBezTo>
                <a:close/>
                <a:moveTo>
                  <a:pt x="8646155" y="2907633"/>
                </a:moveTo>
                <a:lnTo>
                  <a:pt x="8662287" y="2923765"/>
                </a:lnTo>
                <a:cubicBezTo>
                  <a:pt x="8673041" y="2934519"/>
                  <a:pt x="8683792" y="2939894"/>
                  <a:pt x="8694549" y="2939894"/>
                </a:cubicBezTo>
                <a:lnTo>
                  <a:pt x="8678417" y="2923765"/>
                </a:lnTo>
                <a:cubicBezTo>
                  <a:pt x="8667663" y="2913011"/>
                  <a:pt x="8656909" y="2907633"/>
                  <a:pt x="8646155" y="2907633"/>
                </a:cubicBezTo>
                <a:close/>
                <a:moveTo>
                  <a:pt x="8565500" y="2907633"/>
                </a:moveTo>
                <a:cubicBezTo>
                  <a:pt x="8565500" y="2907633"/>
                  <a:pt x="8565500" y="2913011"/>
                  <a:pt x="8565500" y="2923765"/>
                </a:cubicBezTo>
                <a:lnTo>
                  <a:pt x="8565500" y="2939894"/>
                </a:lnTo>
                <a:cubicBezTo>
                  <a:pt x="8576254" y="2939894"/>
                  <a:pt x="8581632" y="2934519"/>
                  <a:pt x="8581632" y="2923765"/>
                </a:cubicBezTo>
                <a:close/>
                <a:moveTo>
                  <a:pt x="3758496" y="2907633"/>
                </a:moveTo>
                <a:cubicBezTo>
                  <a:pt x="3758496" y="2907633"/>
                  <a:pt x="3758496" y="2913011"/>
                  <a:pt x="3758496" y="2923765"/>
                </a:cubicBezTo>
                <a:cubicBezTo>
                  <a:pt x="3758496" y="2934519"/>
                  <a:pt x="3763876" y="2939894"/>
                  <a:pt x="3774628" y="2939894"/>
                </a:cubicBezTo>
                <a:lnTo>
                  <a:pt x="3774628" y="2923765"/>
                </a:lnTo>
                <a:close/>
                <a:moveTo>
                  <a:pt x="9807579" y="2891502"/>
                </a:moveTo>
                <a:lnTo>
                  <a:pt x="9786334" y="2909209"/>
                </a:lnTo>
                <a:lnTo>
                  <a:pt x="9789432" y="2909651"/>
                </a:lnTo>
                <a:cubicBezTo>
                  <a:pt x="9793464" y="2910994"/>
                  <a:pt x="9796825" y="2913011"/>
                  <a:pt x="9799514" y="2915698"/>
                </a:cubicBezTo>
                <a:cubicBezTo>
                  <a:pt x="9804890" y="2921076"/>
                  <a:pt x="9807579" y="2923765"/>
                  <a:pt x="9807579" y="2923765"/>
                </a:cubicBezTo>
                <a:cubicBezTo>
                  <a:pt x="9807579" y="2945274"/>
                  <a:pt x="9810268" y="2947961"/>
                  <a:pt x="9815645" y="2931830"/>
                </a:cubicBezTo>
                <a:cubicBezTo>
                  <a:pt x="9821022" y="2915698"/>
                  <a:pt x="9829086" y="2913011"/>
                  <a:pt x="9839840" y="2923765"/>
                </a:cubicBezTo>
                <a:cubicBezTo>
                  <a:pt x="9850595" y="2934519"/>
                  <a:pt x="9855973" y="2934519"/>
                  <a:pt x="9855973" y="2923765"/>
                </a:cubicBezTo>
                <a:cubicBezTo>
                  <a:pt x="9855973" y="2913011"/>
                  <a:pt x="9853282" y="2907633"/>
                  <a:pt x="9847906" y="2907633"/>
                </a:cubicBezTo>
                <a:cubicBezTo>
                  <a:pt x="9842529" y="2907633"/>
                  <a:pt x="9837152" y="2907633"/>
                  <a:pt x="9831777" y="2907633"/>
                </a:cubicBezTo>
                <a:cubicBezTo>
                  <a:pt x="9826397" y="2907633"/>
                  <a:pt x="9821022" y="2904944"/>
                  <a:pt x="9815645" y="2899569"/>
                </a:cubicBezTo>
                <a:cubicBezTo>
                  <a:pt x="9810268" y="2894193"/>
                  <a:pt x="9807579" y="2891502"/>
                  <a:pt x="9807579" y="2891502"/>
                </a:cubicBezTo>
                <a:close/>
                <a:moveTo>
                  <a:pt x="8613892" y="2891502"/>
                </a:moveTo>
                <a:lnTo>
                  <a:pt x="8613892" y="2907633"/>
                </a:lnTo>
                <a:lnTo>
                  <a:pt x="8630024" y="2891502"/>
                </a:lnTo>
                <a:cubicBezTo>
                  <a:pt x="8619270" y="2891502"/>
                  <a:pt x="8613892" y="2891502"/>
                  <a:pt x="8613892" y="2891502"/>
                </a:cubicBezTo>
                <a:close/>
                <a:moveTo>
                  <a:pt x="10226982" y="2875373"/>
                </a:moveTo>
                <a:cubicBezTo>
                  <a:pt x="10216226" y="2886126"/>
                  <a:pt x="10216226" y="2894193"/>
                  <a:pt x="10226982" y="2899569"/>
                </a:cubicBezTo>
                <a:cubicBezTo>
                  <a:pt x="10237735" y="2904944"/>
                  <a:pt x="10248491" y="2904944"/>
                  <a:pt x="10259243" y="2899569"/>
                </a:cubicBezTo>
                <a:cubicBezTo>
                  <a:pt x="10269997" y="2894193"/>
                  <a:pt x="10269997" y="2886126"/>
                  <a:pt x="10259243" y="2875373"/>
                </a:cubicBezTo>
                <a:cubicBezTo>
                  <a:pt x="10259243" y="2875373"/>
                  <a:pt x="10256556" y="2875373"/>
                  <a:pt x="10251176" y="2875373"/>
                </a:cubicBezTo>
                <a:cubicBezTo>
                  <a:pt x="10245802" y="2875373"/>
                  <a:pt x="10237735" y="2875373"/>
                  <a:pt x="10226982" y="2875373"/>
                </a:cubicBezTo>
                <a:close/>
                <a:moveTo>
                  <a:pt x="3532666" y="2875373"/>
                </a:moveTo>
                <a:cubicBezTo>
                  <a:pt x="3543420" y="2875373"/>
                  <a:pt x="3548797" y="2880748"/>
                  <a:pt x="3548797" y="2891502"/>
                </a:cubicBezTo>
                <a:lnTo>
                  <a:pt x="3532666" y="2891502"/>
                </a:lnTo>
                <a:close/>
                <a:moveTo>
                  <a:pt x="3516532" y="2875373"/>
                </a:moveTo>
                <a:lnTo>
                  <a:pt x="3516532" y="2891502"/>
                </a:lnTo>
                <a:cubicBezTo>
                  <a:pt x="3505780" y="2891502"/>
                  <a:pt x="3500404" y="2888815"/>
                  <a:pt x="3500404" y="2883437"/>
                </a:cubicBezTo>
                <a:cubicBezTo>
                  <a:pt x="3500404" y="2878061"/>
                  <a:pt x="3505780" y="2875373"/>
                  <a:pt x="3516532" y="2875373"/>
                </a:cubicBezTo>
                <a:close/>
                <a:moveTo>
                  <a:pt x="10413494" y="2870330"/>
                </a:moveTo>
                <a:cubicBezTo>
                  <a:pt x="10410134" y="2871005"/>
                  <a:pt x="10407110" y="2872684"/>
                  <a:pt x="10404420" y="2875373"/>
                </a:cubicBezTo>
                <a:cubicBezTo>
                  <a:pt x="10415177" y="2886126"/>
                  <a:pt x="10420552" y="2886126"/>
                  <a:pt x="10420552" y="2875373"/>
                </a:cubicBezTo>
                <a:lnTo>
                  <a:pt x="10436683" y="2891502"/>
                </a:lnTo>
                <a:cubicBezTo>
                  <a:pt x="10436683" y="2902257"/>
                  <a:pt x="10431306" y="2907633"/>
                  <a:pt x="10420552" y="2907633"/>
                </a:cubicBezTo>
                <a:lnTo>
                  <a:pt x="10436683" y="2907633"/>
                </a:lnTo>
                <a:cubicBezTo>
                  <a:pt x="10447435" y="2907633"/>
                  <a:pt x="10458191" y="2907633"/>
                  <a:pt x="10468944" y="2907633"/>
                </a:cubicBezTo>
                <a:cubicBezTo>
                  <a:pt x="10479700" y="2929142"/>
                  <a:pt x="10511961" y="2939894"/>
                  <a:pt x="10565729" y="2939894"/>
                </a:cubicBezTo>
                <a:cubicBezTo>
                  <a:pt x="10608747" y="2939894"/>
                  <a:pt x="10641008" y="2950652"/>
                  <a:pt x="10662515" y="2972157"/>
                </a:cubicBezTo>
                <a:lnTo>
                  <a:pt x="10662515" y="2939894"/>
                </a:lnTo>
                <a:lnTo>
                  <a:pt x="10646383" y="2939894"/>
                </a:lnTo>
                <a:cubicBezTo>
                  <a:pt x="10635629" y="2939894"/>
                  <a:pt x="10630253" y="2939894"/>
                  <a:pt x="10630253" y="2939894"/>
                </a:cubicBezTo>
                <a:lnTo>
                  <a:pt x="10630253" y="2907633"/>
                </a:lnTo>
                <a:lnTo>
                  <a:pt x="10630253" y="2891502"/>
                </a:lnTo>
                <a:lnTo>
                  <a:pt x="10597991" y="2923765"/>
                </a:lnTo>
                <a:lnTo>
                  <a:pt x="10597991" y="2939894"/>
                </a:lnTo>
                <a:cubicBezTo>
                  <a:pt x="10597991" y="2939894"/>
                  <a:pt x="10595303" y="2931830"/>
                  <a:pt x="10589928" y="2915698"/>
                </a:cubicBezTo>
                <a:cubicBezTo>
                  <a:pt x="10584550" y="2899569"/>
                  <a:pt x="10576486" y="2891502"/>
                  <a:pt x="10565729" y="2891502"/>
                </a:cubicBezTo>
                <a:cubicBezTo>
                  <a:pt x="10554975" y="2902257"/>
                  <a:pt x="10549600" y="2907633"/>
                  <a:pt x="10549600" y="2907633"/>
                </a:cubicBezTo>
                <a:lnTo>
                  <a:pt x="10549600" y="2875373"/>
                </a:lnTo>
                <a:cubicBezTo>
                  <a:pt x="10538844" y="2875373"/>
                  <a:pt x="10522713" y="2875373"/>
                  <a:pt x="10501206" y="2875373"/>
                </a:cubicBezTo>
                <a:lnTo>
                  <a:pt x="10501206" y="2891502"/>
                </a:lnTo>
                <a:cubicBezTo>
                  <a:pt x="10501206" y="2891502"/>
                  <a:pt x="10503894" y="2894193"/>
                  <a:pt x="10509270" y="2899569"/>
                </a:cubicBezTo>
                <a:cubicBezTo>
                  <a:pt x="10514650" y="2904944"/>
                  <a:pt x="10517337" y="2907633"/>
                  <a:pt x="10517337" y="2907633"/>
                </a:cubicBezTo>
                <a:lnTo>
                  <a:pt x="10452815" y="2891502"/>
                </a:lnTo>
                <a:cubicBezTo>
                  <a:pt x="10436684" y="2875373"/>
                  <a:pt x="10423579" y="2868315"/>
                  <a:pt x="10413494" y="2870330"/>
                </a:cubicBezTo>
                <a:close/>
                <a:moveTo>
                  <a:pt x="10323765" y="2843111"/>
                </a:moveTo>
                <a:cubicBezTo>
                  <a:pt x="10323765" y="2843111"/>
                  <a:pt x="10323765" y="2848487"/>
                  <a:pt x="10323765" y="2859241"/>
                </a:cubicBezTo>
                <a:lnTo>
                  <a:pt x="10339898" y="2875373"/>
                </a:lnTo>
                <a:cubicBezTo>
                  <a:pt x="10350652" y="2875373"/>
                  <a:pt x="10356028" y="2869997"/>
                  <a:pt x="10356028" y="2859241"/>
                </a:cubicBezTo>
                <a:close/>
                <a:moveTo>
                  <a:pt x="10218915" y="2843111"/>
                </a:moveTo>
                <a:cubicBezTo>
                  <a:pt x="10202785" y="2843111"/>
                  <a:pt x="10194719" y="2848487"/>
                  <a:pt x="10194719" y="2859241"/>
                </a:cubicBezTo>
                <a:lnTo>
                  <a:pt x="10210848" y="2859241"/>
                </a:lnTo>
                <a:cubicBezTo>
                  <a:pt x="10221606" y="2859241"/>
                  <a:pt x="10229669" y="2859241"/>
                  <a:pt x="10235047" y="2859241"/>
                </a:cubicBezTo>
                <a:cubicBezTo>
                  <a:pt x="10240424" y="2859241"/>
                  <a:pt x="10243111" y="2856552"/>
                  <a:pt x="10243111" y="2851174"/>
                </a:cubicBezTo>
                <a:cubicBezTo>
                  <a:pt x="10243111" y="2845798"/>
                  <a:pt x="10235047" y="2843111"/>
                  <a:pt x="10218915" y="2843111"/>
                </a:cubicBezTo>
                <a:close/>
                <a:moveTo>
                  <a:pt x="9815645" y="2843111"/>
                </a:moveTo>
                <a:cubicBezTo>
                  <a:pt x="9810268" y="2843111"/>
                  <a:pt x="9804890" y="2848487"/>
                  <a:pt x="9799514" y="2859241"/>
                </a:cubicBezTo>
                <a:cubicBezTo>
                  <a:pt x="9794138" y="2869997"/>
                  <a:pt x="9804890" y="2875373"/>
                  <a:pt x="9831777" y="2875373"/>
                </a:cubicBezTo>
                <a:cubicBezTo>
                  <a:pt x="9858660" y="2875373"/>
                  <a:pt x="9872102" y="2869997"/>
                  <a:pt x="9872102" y="2859241"/>
                </a:cubicBezTo>
                <a:cubicBezTo>
                  <a:pt x="9872102" y="2859241"/>
                  <a:pt x="9874792" y="2861930"/>
                  <a:pt x="9880168" y="2867307"/>
                </a:cubicBezTo>
                <a:cubicBezTo>
                  <a:pt x="9885545" y="2872684"/>
                  <a:pt x="9888234" y="2875373"/>
                  <a:pt x="9888234" y="2875373"/>
                </a:cubicBezTo>
                <a:cubicBezTo>
                  <a:pt x="9898988" y="2875373"/>
                  <a:pt x="9904364" y="2875373"/>
                  <a:pt x="9904364" y="2875373"/>
                </a:cubicBezTo>
                <a:lnTo>
                  <a:pt x="9920495" y="2875373"/>
                </a:lnTo>
                <a:cubicBezTo>
                  <a:pt x="9920495" y="2875373"/>
                  <a:pt x="9915119" y="2869997"/>
                  <a:pt x="9904364" y="2859241"/>
                </a:cubicBezTo>
                <a:lnTo>
                  <a:pt x="9872102" y="2859241"/>
                </a:lnTo>
                <a:cubicBezTo>
                  <a:pt x="9872102" y="2848487"/>
                  <a:pt x="9866727" y="2845798"/>
                  <a:pt x="9855973" y="2851174"/>
                </a:cubicBezTo>
                <a:cubicBezTo>
                  <a:pt x="9845218" y="2856552"/>
                  <a:pt x="9837152" y="2856552"/>
                  <a:pt x="9831777" y="2851174"/>
                </a:cubicBezTo>
                <a:cubicBezTo>
                  <a:pt x="9826397" y="2845798"/>
                  <a:pt x="9821022" y="2843111"/>
                  <a:pt x="9815645" y="2843111"/>
                </a:cubicBezTo>
                <a:close/>
                <a:moveTo>
                  <a:pt x="3758496" y="2843111"/>
                </a:moveTo>
                <a:cubicBezTo>
                  <a:pt x="3758496" y="2853865"/>
                  <a:pt x="3763876" y="2859241"/>
                  <a:pt x="3774628" y="2859241"/>
                </a:cubicBezTo>
                <a:cubicBezTo>
                  <a:pt x="3774628" y="2859241"/>
                  <a:pt x="3774628" y="2853865"/>
                  <a:pt x="3774628" y="2843111"/>
                </a:cubicBezTo>
                <a:cubicBezTo>
                  <a:pt x="3774628" y="2843111"/>
                  <a:pt x="3769251" y="2843111"/>
                  <a:pt x="3758496" y="2843111"/>
                </a:cubicBezTo>
                <a:close/>
                <a:moveTo>
                  <a:pt x="10117292" y="2833432"/>
                </a:moveTo>
                <a:lnTo>
                  <a:pt x="10130197" y="2843111"/>
                </a:lnTo>
                <a:lnTo>
                  <a:pt x="10146326" y="2843111"/>
                </a:lnTo>
                <a:close/>
                <a:moveTo>
                  <a:pt x="10646383" y="2826979"/>
                </a:moveTo>
                <a:cubicBezTo>
                  <a:pt x="10635629" y="2826979"/>
                  <a:pt x="10635629" y="2832357"/>
                  <a:pt x="10646383" y="2843111"/>
                </a:cubicBezTo>
                <a:lnTo>
                  <a:pt x="10678644" y="2843111"/>
                </a:lnTo>
                <a:cubicBezTo>
                  <a:pt x="10667892" y="2832357"/>
                  <a:pt x="10657139" y="2826979"/>
                  <a:pt x="10646383" y="2826979"/>
                </a:cubicBezTo>
                <a:close/>
                <a:moveTo>
                  <a:pt x="9130083" y="2826979"/>
                </a:moveTo>
                <a:lnTo>
                  <a:pt x="9130083" y="2843111"/>
                </a:lnTo>
                <a:lnTo>
                  <a:pt x="9146213" y="2843111"/>
                </a:lnTo>
                <a:cubicBezTo>
                  <a:pt x="9146213" y="2832357"/>
                  <a:pt x="9140837" y="2826979"/>
                  <a:pt x="9130083" y="2826979"/>
                </a:cubicBezTo>
                <a:close/>
                <a:moveTo>
                  <a:pt x="8662287" y="2826979"/>
                </a:moveTo>
                <a:lnTo>
                  <a:pt x="8662287" y="2843111"/>
                </a:lnTo>
                <a:lnTo>
                  <a:pt x="8678417" y="2826979"/>
                </a:lnTo>
                <a:cubicBezTo>
                  <a:pt x="8678417" y="2826979"/>
                  <a:pt x="8673041" y="2826979"/>
                  <a:pt x="8662287" y="2826979"/>
                </a:cubicBezTo>
                <a:close/>
                <a:moveTo>
                  <a:pt x="8500978" y="2826979"/>
                </a:moveTo>
                <a:lnTo>
                  <a:pt x="8484846" y="2843111"/>
                </a:lnTo>
                <a:lnTo>
                  <a:pt x="8500978" y="2859241"/>
                </a:lnTo>
                <a:cubicBezTo>
                  <a:pt x="8522483" y="2859241"/>
                  <a:pt x="8533237" y="2859241"/>
                  <a:pt x="8533237" y="2859241"/>
                </a:cubicBezTo>
                <a:lnTo>
                  <a:pt x="8533237" y="2843111"/>
                </a:lnTo>
                <a:cubicBezTo>
                  <a:pt x="8533237" y="2864619"/>
                  <a:pt x="8554746" y="2869997"/>
                  <a:pt x="8597763" y="2859241"/>
                </a:cubicBezTo>
                <a:cubicBezTo>
                  <a:pt x="8608516" y="2859241"/>
                  <a:pt x="8613892" y="2856552"/>
                  <a:pt x="8613892" y="2851174"/>
                </a:cubicBezTo>
                <a:cubicBezTo>
                  <a:pt x="8613892" y="2845798"/>
                  <a:pt x="8608516" y="2843111"/>
                  <a:pt x="8597763" y="2843111"/>
                </a:cubicBezTo>
                <a:cubicBezTo>
                  <a:pt x="8587009" y="2853865"/>
                  <a:pt x="8581632" y="2853865"/>
                  <a:pt x="8581632" y="2843111"/>
                </a:cubicBezTo>
                <a:lnTo>
                  <a:pt x="8533237" y="2843111"/>
                </a:lnTo>
                <a:lnTo>
                  <a:pt x="8533237" y="2826979"/>
                </a:lnTo>
                <a:cubicBezTo>
                  <a:pt x="8522483" y="2826979"/>
                  <a:pt x="8511732" y="2826979"/>
                  <a:pt x="8500978" y="2826979"/>
                </a:cubicBezTo>
                <a:close/>
                <a:moveTo>
                  <a:pt x="3145525" y="2826979"/>
                </a:moveTo>
                <a:cubicBezTo>
                  <a:pt x="3145525" y="2826979"/>
                  <a:pt x="3150901" y="2826979"/>
                  <a:pt x="3161654" y="2826979"/>
                </a:cubicBezTo>
                <a:cubicBezTo>
                  <a:pt x="3172409" y="2826979"/>
                  <a:pt x="3177787" y="2826979"/>
                  <a:pt x="3177787" y="2826979"/>
                </a:cubicBezTo>
                <a:cubicBezTo>
                  <a:pt x="3177787" y="2837734"/>
                  <a:pt x="3172409" y="2843111"/>
                  <a:pt x="3161654" y="2843111"/>
                </a:cubicBezTo>
                <a:close/>
                <a:moveTo>
                  <a:pt x="9775318" y="2810848"/>
                </a:moveTo>
                <a:lnTo>
                  <a:pt x="9759186" y="2826979"/>
                </a:lnTo>
                <a:lnTo>
                  <a:pt x="9743055" y="2843111"/>
                </a:lnTo>
                <a:cubicBezTo>
                  <a:pt x="9753810" y="2853865"/>
                  <a:pt x="9769940" y="2848487"/>
                  <a:pt x="9791447" y="2826979"/>
                </a:cubicBezTo>
                <a:cubicBezTo>
                  <a:pt x="9802201" y="2826979"/>
                  <a:pt x="9802201" y="2821602"/>
                  <a:pt x="9791447" y="2810848"/>
                </a:cubicBezTo>
                <a:close/>
                <a:moveTo>
                  <a:pt x="8984904" y="2810848"/>
                </a:moveTo>
                <a:cubicBezTo>
                  <a:pt x="8995659" y="2821602"/>
                  <a:pt x="9001033" y="2826979"/>
                  <a:pt x="9001033" y="2826979"/>
                </a:cubicBezTo>
                <a:cubicBezTo>
                  <a:pt x="9001033" y="2826979"/>
                  <a:pt x="9001033" y="2821602"/>
                  <a:pt x="9001033" y="2810848"/>
                </a:cubicBezTo>
                <a:close/>
                <a:moveTo>
                  <a:pt x="8742941" y="2810848"/>
                </a:moveTo>
                <a:cubicBezTo>
                  <a:pt x="8742941" y="2821602"/>
                  <a:pt x="8745629" y="2826979"/>
                  <a:pt x="8751005" y="2826979"/>
                </a:cubicBezTo>
                <a:cubicBezTo>
                  <a:pt x="8756383" y="2826979"/>
                  <a:pt x="8764450" y="2826979"/>
                  <a:pt x="8775204" y="2826979"/>
                </a:cubicBezTo>
                <a:cubicBezTo>
                  <a:pt x="8785957" y="2816226"/>
                  <a:pt x="8791333" y="2818915"/>
                  <a:pt x="8791333" y="2835044"/>
                </a:cubicBezTo>
                <a:cubicBezTo>
                  <a:pt x="8791333" y="2851174"/>
                  <a:pt x="8791333" y="2859241"/>
                  <a:pt x="8791333" y="2859241"/>
                </a:cubicBezTo>
                <a:cubicBezTo>
                  <a:pt x="8780579" y="2859241"/>
                  <a:pt x="8775204" y="2859241"/>
                  <a:pt x="8775204" y="2859241"/>
                </a:cubicBezTo>
                <a:cubicBezTo>
                  <a:pt x="8775204" y="2859241"/>
                  <a:pt x="8775204" y="2853865"/>
                  <a:pt x="8775204" y="2843111"/>
                </a:cubicBezTo>
                <a:cubicBezTo>
                  <a:pt x="8775204" y="2843111"/>
                  <a:pt x="8764450" y="2843111"/>
                  <a:pt x="8742941" y="2843111"/>
                </a:cubicBezTo>
                <a:cubicBezTo>
                  <a:pt x="8732187" y="2843111"/>
                  <a:pt x="8721433" y="2843111"/>
                  <a:pt x="8710678" y="2843111"/>
                </a:cubicBezTo>
                <a:cubicBezTo>
                  <a:pt x="8699924" y="2843111"/>
                  <a:pt x="8694549" y="2843111"/>
                  <a:pt x="8694549" y="2843111"/>
                </a:cubicBezTo>
                <a:cubicBezTo>
                  <a:pt x="8694549" y="2853865"/>
                  <a:pt x="8699924" y="2859241"/>
                  <a:pt x="8710678" y="2859241"/>
                </a:cubicBezTo>
                <a:cubicBezTo>
                  <a:pt x="8721433" y="2859241"/>
                  <a:pt x="8726809" y="2864619"/>
                  <a:pt x="8726809" y="2875373"/>
                </a:cubicBezTo>
                <a:cubicBezTo>
                  <a:pt x="8726809" y="2886126"/>
                  <a:pt x="8732187" y="2886126"/>
                  <a:pt x="8742941" y="2875373"/>
                </a:cubicBezTo>
                <a:cubicBezTo>
                  <a:pt x="8742941" y="2864619"/>
                  <a:pt x="8745629" y="2859241"/>
                  <a:pt x="8751005" y="2859241"/>
                </a:cubicBezTo>
                <a:cubicBezTo>
                  <a:pt x="8756383" y="2859241"/>
                  <a:pt x="8764450" y="2864619"/>
                  <a:pt x="8775204" y="2875373"/>
                </a:cubicBezTo>
                <a:cubicBezTo>
                  <a:pt x="8785957" y="2864619"/>
                  <a:pt x="8796709" y="2859241"/>
                  <a:pt x="8807463" y="2859241"/>
                </a:cubicBezTo>
                <a:cubicBezTo>
                  <a:pt x="8796709" y="2837734"/>
                  <a:pt x="8802087" y="2832357"/>
                  <a:pt x="8823596" y="2843111"/>
                </a:cubicBezTo>
                <a:lnTo>
                  <a:pt x="8807463" y="2810848"/>
                </a:lnTo>
                <a:cubicBezTo>
                  <a:pt x="8796709" y="2810848"/>
                  <a:pt x="8785957" y="2810848"/>
                  <a:pt x="8775204" y="2810848"/>
                </a:cubicBezTo>
                <a:cubicBezTo>
                  <a:pt x="8764450" y="2810848"/>
                  <a:pt x="8753695" y="2810848"/>
                  <a:pt x="8742941" y="2810848"/>
                </a:cubicBezTo>
                <a:close/>
                <a:moveTo>
                  <a:pt x="8162228" y="2810848"/>
                </a:moveTo>
                <a:cubicBezTo>
                  <a:pt x="8162228" y="2821602"/>
                  <a:pt x="8164916" y="2826979"/>
                  <a:pt x="8170295" y="2826979"/>
                </a:cubicBezTo>
                <a:cubicBezTo>
                  <a:pt x="8175670" y="2826979"/>
                  <a:pt x="8178358" y="2826979"/>
                  <a:pt x="8178358" y="2826979"/>
                </a:cubicBezTo>
                <a:cubicBezTo>
                  <a:pt x="8178358" y="2816226"/>
                  <a:pt x="8175670" y="2810848"/>
                  <a:pt x="8170295" y="2810848"/>
                </a:cubicBezTo>
                <a:cubicBezTo>
                  <a:pt x="8164916" y="2810848"/>
                  <a:pt x="8162228" y="2810848"/>
                  <a:pt x="8162228" y="2810848"/>
                </a:cubicBezTo>
                <a:close/>
                <a:moveTo>
                  <a:pt x="3806892" y="2810848"/>
                </a:moveTo>
                <a:cubicBezTo>
                  <a:pt x="3806892" y="2821602"/>
                  <a:pt x="3806892" y="2832357"/>
                  <a:pt x="3806892" y="2843111"/>
                </a:cubicBezTo>
                <a:cubicBezTo>
                  <a:pt x="3817644" y="2843111"/>
                  <a:pt x="3823020" y="2837734"/>
                  <a:pt x="3823020" y="2826979"/>
                </a:cubicBezTo>
                <a:cubicBezTo>
                  <a:pt x="3823020" y="2816226"/>
                  <a:pt x="3817644" y="2810848"/>
                  <a:pt x="3806892" y="2810848"/>
                </a:cubicBezTo>
                <a:close/>
                <a:moveTo>
                  <a:pt x="3419749" y="2810848"/>
                </a:moveTo>
                <a:lnTo>
                  <a:pt x="3468142" y="2810848"/>
                </a:lnTo>
                <a:lnTo>
                  <a:pt x="3500404" y="2826979"/>
                </a:lnTo>
                <a:cubicBezTo>
                  <a:pt x="3500404" y="2826979"/>
                  <a:pt x="3497715" y="2826979"/>
                  <a:pt x="3492337" y="2826979"/>
                </a:cubicBezTo>
                <a:cubicBezTo>
                  <a:pt x="3486960" y="2826979"/>
                  <a:pt x="3478896" y="2826979"/>
                  <a:pt x="3468142" y="2826979"/>
                </a:cubicBezTo>
                <a:close/>
                <a:moveTo>
                  <a:pt x="10581861" y="2794719"/>
                </a:moveTo>
                <a:lnTo>
                  <a:pt x="10549600" y="2810848"/>
                </a:lnTo>
                <a:cubicBezTo>
                  <a:pt x="10549600" y="2810848"/>
                  <a:pt x="10560352" y="2810848"/>
                  <a:pt x="10581861" y="2810848"/>
                </a:cubicBezTo>
                <a:lnTo>
                  <a:pt x="10614122" y="2794719"/>
                </a:lnTo>
                <a:close/>
                <a:moveTo>
                  <a:pt x="10420552" y="2794719"/>
                </a:moveTo>
                <a:lnTo>
                  <a:pt x="10436683" y="2810848"/>
                </a:lnTo>
                <a:cubicBezTo>
                  <a:pt x="10436683" y="2810848"/>
                  <a:pt x="10442057" y="2810848"/>
                  <a:pt x="10452815" y="2810848"/>
                </a:cubicBezTo>
                <a:cubicBezTo>
                  <a:pt x="10452815" y="2800094"/>
                  <a:pt x="10450124" y="2794719"/>
                  <a:pt x="10444749" y="2794719"/>
                </a:cubicBezTo>
                <a:cubicBezTo>
                  <a:pt x="10439372" y="2794719"/>
                  <a:pt x="10431306" y="2794719"/>
                  <a:pt x="10420552" y="2794719"/>
                </a:cubicBezTo>
                <a:close/>
                <a:moveTo>
                  <a:pt x="10210848" y="2794719"/>
                </a:moveTo>
                <a:cubicBezTo>
                  <a:pt x="10221606" y="2805471"/>
                  <a:pt x="10232360" y="2810848"/>
                  <a:pt x="10243111" y="2810848"/>
                </a:cubicBezTo>
                <a:lnTo>
                  <a:pt x="10259243" y="2794719"/>
                </a:lnTo>
                <a:close/>
                <a:moveTo>
                  <a:pt x="9146213" y="2794719"/>
                </a:moveTo>
                <a:cubicBezTo>
                  <a:pt x="9156968" y="2794719"/>
                  <a:pt x="9162342" y="2797406"/>
                  <a:pt x="9162342" y="2802783"/>
                </a:cubicBezTo>
                <a:cubicBezTo>
                  <a:pt x="9162342" y="2808161"/>
                  <a:pt x="9167720" y="2810848"/>
                  <a:pt x="9178474" y="2810848"/>
                </a:cubicBezTo>
                <a:lnTo>
                  <a:pt x="9178474" y="2794719"/>
                </a:lnTo>
                <a:close/>
                <a:moveTo>
                  <a:pt x="9372046" y="2778587"/>
                </a:moveTo>
                <a:cubicBezTo>
                  <a:pt x="9361292" y="2800094"/>
                  <a:pt x="9372046" y="2810848"/>
                  <a:pt x="9404306" y="2810848"/>
                </a:cubicBezTo>
                <a:cubicBezTo>
                  <a:pt x="9404306" y="2800094"/>
                  <a:pt x="9398929" y="2794719"/>
                  <a:pt x="9388177" y="2794719"/>
                </a:cubicBezTo>
                <a:close/>
                <a:moveTo>
                  <a:pt x="8678417" y="2778587"/>
                </a:moveTo>
                <a:cubicBezTo>
                  <a:pt x="8678417" y="2789340"/>
                  <a:pt x="8681105" y="2797406"/>
                  <a:pt x="8686483" y="2802783"/>
                </a:cubicBezTo>
                <a:cubicBezTo>
                  <a:pt x="8691859" y="2808161"/>
                  <a:pt x="8699924" y="2810848"/>
                  <a:pt x="8710678" y="2810848"/>
                </a:cubicBezTo>
                <a:cubicBezTo>
                  <a:pt x="8710678" y="2800094"/>
                  <a:pt x="8705302" y="2789340"/>
                  <a:pt x="8694549" y="2778587"/>
                </a:cubicBezTo>
                <a:close/>
                <a:moveTo>
                  <a:pt x="8597763" y="2778587"/>
                </a:moveTo>
                <a:lnTo>
                  <a:pt x="8613892" y="2810848"/>
                </a:lnTo>
                <a:lnTo>
                  <a:pt x="8630024" y="2794719"/>
                </a:lnTo>
                <a:lnTo>
                  <a:pt x="8646155" y="2794719"/>
                </a:lnTo>
                <a:cubicBezTo>
                  <a:pt x="8646155" y="2783965"/>
                  <a:pt x="8640778" y="2778587"/>
                  <a:pt x="8630024" y="2778587"/>
                </a:cubicBezTo>
                <a:cubicBezTo>
                  <a:pt x="8619270" y="2778587"/>
                  <a:pt x="8608516" y="2778587"/>
                  <a:pt x="8597763" y="2778587"/>
                </a:cubicBezTo>
                <a:close/>
                <a:moveTo>
                  <a:pt x="8404191" y="2778587"/>
                </a:moveTo>
                <a:cubicBezTo>
                  <a:pt x="8393437" y="2789340"/>
                  <a:pt x="8388060" y="2794719"/>
                  <a:pt x="8388060" y="2794719"/>
                </a:cubicBezTo>
                <a:cubicBezTo>
                  <a:pt x="8388060" y="2805471"/>
                  <a:pt x="8390750" y="2810848"/>
                  <a:pt x="8396124" y="2810848"/>
                </a:cubicBezTo>
                <a:cubicBezTo>
                  <a:pt x="8401504" y="2810848"/>
                  <a:pt x="8404191" y="2805471"/>
                  <a:pt x="8404191" y="2794719"/>
                </a:cubicBezTo>
                <a:cubicBezTo>
                  <a:pt x="8404191" y="2783965"/>
                  <a:pt x="8404191" y="2778587"/>
                  <a:pt x="8404191" y="2778587"/>
                </a:cubicBezTo>
                <a:close/>
                <a:moveTo>
                  <a:pt x="3758496" y="2778587"/>
                </a:moveTo>
                <a:cubicBezTo>
                  <a:pt x="3769251" y="2789340"/>
                  <a:pt x="3774628" y="2794719"/>
                  <a:pt x="3774628" y="2794719"/>
                </a:cubicBezTo>
                <a:cubicBezTo>
                  <a:pt x="3774628" y="2794719"/>
                  <a:pt x="3780006" y="2794719"/>
                  <a:pt x="3790760" y="2794719"/>
                </a:cubicBezTo>
                <a:cubicBezTo>
                  <a:pt x="3790760" y="2794719"/>
                  <a:pt x="3790760" y="2792030"/>
                  <a:pt x="3790760" y="2786652"/>
                </a:cubicBezTo>
                <a:cubicBezTo>
                  <a:pt x="3790760" y="2781276"/>
                  <a:pt x="3785383" y="2778587"/>
                  <a:pt x="3774628" y="2778587"/>
                </a:cubicBezTo>
                <a:cubicBezTo>
                  <a:pt x="3774628" y="2778587"/>
                  <a:pt x="3769251" y="2778587"/>
                  <a:pt x="3758496" y="2778587"/>
                </a:cubicBezTo>
                <a:close/>
                <a:moveTo>
                  <a:pt x="2984216" y="2778587"/>
                </a:moveTo>
                <a:cubicBezTo>
                  <a:pt x="2984216" y="2778587"/>
                  <a:pt x="2989592" y="2778587"/>
                  <a:pt x="3000346" y="2778587"/>
                </a:cubicBezTo>
                <a:lnTo>
                  <a:pt x="3000346" y="2794719"/>
                </a:lnTo>
                <a:cubicBezTo>
                  <a:pt x="2989592" y="2794719"/>
                  <a:pt x="2984216" y="2789340"/>
                  <a:pt x="2984216" y="2778587"/>
                </a:cubicBezTo>
                <a:close/>
                <a:moveTo>
                  <a:pt x="10361070" y="2773547"/>
                </a:moveTo>
                <a:cubicBezTo>
                  <a:pt x="10355020" y="2774219"/>
                  <a:pt x="10347963" y="2775898"/>
                  <a:pt x="10339898" y="2778587"/>
                </a:cubicBezTo>
                <a:lnTo>
                  <a:pt x="10323765" y="2794719"/>
                </a:lnTo>
                <a:cubicBezTo>
                  <a:pt x="10323765" y="2805471"/>
                  <a:pt x="10323765" y="2810848"/>
                  <a:pt x="10323765" y="2810848"/>
                </a:cubicBezTo>
                <a:cubicBezTo>
                  <a:pt x="10313013" y="2810848"/>
                  <a:pt x="10307635" y="2810848"/>
                  <a:pt x="10307635" y="2810848"/>
                </a:cubicBezTo>
                <a:cubicBezTo>
                  <a:pt x="10307635" y="2810848"/>
                  <a:pt x="10302260" y="2810848"/>
                  <a:pt x="10291504" y="2810848"/>
                </a:cubicBezTo>
                <a:lnTo>
                  <a:pt x="10307635" y="2826979"/>
                </a:lnTo>
                <a:cubicBezTo>
                  <a:pt x="10318391" y="2826979"/>
                  <a:pt x="10329143" y="2826979"/>
                  <a:pt x="10339898" y="2826979"/>
                </a:cubicBezTo>
                <a:cubicBezTo>
                  <a:pt x="10350652" y="2826979"/>
                  <a:pt x="10356028" y="2821602"/>
                  <a:pt x="10356028" y="2810848"/>
                </a:cubicBezTo>
                <a:lnTo>
                  <a:pt x="10372160" y="2810848"/>
                </a:lnTo>
                <a:cubicBezTo>
                  <a:pt x="10382915" y="2810848"/>
                  <a:pt x="10388291" y="2805471"/>
                  <a:pt x="10388291" y="2794719"/>
                </a:cubicBezTo>
                <a:cubicBezTo>
                  <a:pt x="10388291" y="2778588"/>
                  <a:pt x="10379216" y="2771530"/>
                  <a:pt x="10361070" y="2773547"/>
                </a:cubicBezTo>
                <a:close/>
                <a:moveTo>
                  <a:pt x="10130197" y="2762456"/>
                </a:moveTo>
                <a:cubicBezTo>
                  <a:pt x="10119443" y="2762456"/>
                  <a:pt x="10114065" y="2767833"/>
                  <a:pt x="10114065" y="2778587"/>
                </a:cubicBezTo>
                <a:lnTo>
                  <a:pt x="10130197" y="2810848"/>
                </a:lnTo>
                <a:lnTo>
                  <a:pt x="10162460" y="2843111"/>
                </a:lnTo>
                <a:cubicBezTo>
                  <a:pt x="10162460" y="2853865"/>
                  <a:pt x="10167835" y="2864619"/>
                  <a:pt x="10178590" y="2875373"/>
                </a:cubicBezTo>
                <a:lnTo>
                  <a:pt x="10178590" y="2859241"/>
                </a:lnTo>
                <a:cubicBezTo>
                  <a:pt x="10178590" y="2848487"/>
                  <a:pt x="10183965" y="2843111"/>
                  <a:pt x="10194719" y="2843111"/>
                </a:cubicBezTo>
                <a:lnTo>
                  <a:pt x="10194719" y="2810848"/>
                </a:lnTo>
                <a:lnTo>
                  <a:pt x="10178590" y="2778587"/>
                </a:lnTo>
                <a:lnTo>
                  <a:pt x="10130197" y="2778587"/>
                </a:lnTo>
                <a:cubicBezTo>
                  <a:pt x="10130197" y="2767833"/>
                  <a:pt x="10130197" y="2762456"/>
                  <a:pt x="10130197" y="2762456"/>
                </a:cubicBezTo>
                <a:close/>
                <a:moveTo>
                  <a:pt x="8742941" y="2762456"/>
                </a:moveTo>
                <a:lnTo>
                  <a:pt x="8726809" y="2778587"/>
                </a:lnTo>
                <a:cubicBezTo>
                  <a:pt x="8737563" y="2778587"/>
                  <a:pt x="8742941" y="2778587"/>
                  <a:pt x="8742941" y="2778587"/>
                </a:cubicBezTo>
                <a:cubicBezTo>
                  <a:pt x="8742941" y="2767833"/>
                  <a:pt x="8748317" y="2762456"/>
                  <a:pt x="8759072" y="2762456"/>
                </a:cubicBezTo>
                <a:close/>
                <a:moveTo>
                  <a:pt x="8000919" y="2762456"/>
                </a:moveTo>
                <a:lnTo>
                  <a:pt x="8081574" y="2794719"/>
                </a:lnTo>
                <a:cubicBezTo>
                  <a:pt x="8124590" y="2816226"/>
                  <a:pt x="8146098" y="2821602"/>
                  <a:pt x="8146098" y="2810848"/>
                </a:cubicBezTo>
                <a:cubicBezTo>
                  <a:pt x="8146098" y="2789340"/>
                  <a:pt x="8097704" y="2773211"/>
                  <a:pt x="8000919" y="2762456"/>
                </a:cubicBezTo>
                <a:close/>
                <a:moveTo>
                  <a:pt x="8984904" y="2746324"/>
                </a:moveTo>
                <a:lnTo>
                  <a:pt x="9001033" y="2762456"/>
                </a:lnTo>
                <a:cubicBezTo>
                  <a:pt x="9001033" y="2773211"/>
                  <a:pt x="8995659" y="2778587"/>
                  <a:pt x="8984904" y="2778587"/>
                </a:cubicBezTo>
                <a:lnTo>
                  <a:pt x="8968772" y="2762456"/>
                </a:lnTo>
                <a:cubicBezTo>
                  <a:pt x="8968772" y="2762456"/>
                  <a:pt x="8974150" y="2757080"/>
                  <a:pt x="8984904" y="2746324"/>
                </a:cubicBezTo>
                <a:close/>
                <a:moveTo>
                  <a:pt x="7936396" y="2746324"/>
                </a:moveTo>
                <a:lnTo>
                  <a:pt x="7952528" y="2762456"/>
                </a:lnTo>
                <a:cubicBezTo>
                  <a:pt x="7952528" y="2762456"/>
                  <a:pt x="7952528" y="2757080"/>
                  <a:pt x="7952528" y="2746324"/>
                </a:cubicBezTo>
                <a:cubicBezTo>
                  <a:pt x="7952528" y="2746324"/>
                  <a:pt x="7947150" y="2746324"/>
                  <a:pt x="7936396" y="2746324"/>
                </a:cubicBezTo>
                <a:close/>
                <a:moveTo>
                  <a:pt x="3613321" y="2746324"/>
                </a:moveTo>
                <a:cubicBezTo>
                  <a:pt x="3624076" y="2757080"/>
                  <a:pt x="3634828" y="2762456"/>
                  <a:pt x="3645583" y="2762456"/>
                </a:cubicBezTo>
                <a:lnTo>
                  <a:pt x="3645583" y="2746324"/>
                </a:lnTo>
                <a:close/>
                <a:moveTo>
                  <a:pt x="10420552" y="2730194"/>
                </a:moveTo>
                <a:cubicBezTo>
                  <a:pt x="10409796" y="2740948"/>
                  <a:pt x="10401733" y="2746324"/>
                  <a:pt x="10396356" y="2746324"/>
                </a:cubicBezTo>
                <a:cubicBezTo>
                  <a:pt x="10390980" y="2746324"/>
                  <a:pt x="10393666" y="2751702"/>
                  <a:pt x="10404420" y="2762456"/>
                </a:cubicBezTo>
                <a:lnTo>
                  <a:pt x="10468944" y="2778587"/>
                </a:lnTo>
                <a:lnTo>
                  <a:pt x="10468944" y="2810848"/>
                </a:lnTo>
                <a:cubicBezTo>
                  <a:pt x="10468944" y="2821602"/>
                  <a:pt x="10471634" y="2824291"/>
                  <a:pt x="10477011" y="2818915"/>
                </a:cubicBezTo>
                <a:cubicBezTo>
                  <a:pt x="10482385" y="2813539"/>
                  <a:pt x="10490451" y="2810848"/>
                  <a:pt x="10501206" y="2810848"/>
                </a:cubicBezTo>
                <a:cubicBezTo>
                  <a:pt x="10511961" y="2810848"/>
                  <a:pt x="10522713" y="2810848"/>
                  <a:pt x="10533469" y="2810848"/>
                </a:cubicBezTo>
                <a:lnTo>
                  <a:pt x="10517337" y="2794719"/>
                </a:lnTo>
                <a:cubicBezTo>
                  <a:pt x="10506583" y="2783965"/>
                  <a:pt x="10498516" y="2781276"/>
                  <a:pt x="10493141" y="2786652"/>
                </a:cubicBezTo>
                <a:cubicBezTo>
                  <a:pt x="10487765" y="2792030"/>
                  <a:pt x="10485074" y="2792030"/>
                  <a:pt x="10485074" y="2786652"/>
                </a:cubicBezTo>
                <a:cubicBezTo>
                  <a:pt x="10485074" y="2781276"/>
                  <a:pt x="10479700" y="2778587"/>
                  <a:pt x="10468944" y="2778587"/>
                </a:cubicBezTo>
                <a:cubicBezTo>
                  <a:pt x="10468944" y="2767833"/>
                  <a:pt x="10468944" y="2762456"/>
                  <a:pt x="10468944" y="2762456"/>
                </a:cubicBezTo>
                <a:cubicBezTo>
                  <a:pt x="10468944" y="2762456"/>
                  <a:pt x="10474320" y="2762456"/>
                  <a:pt x="10485074" y="2762456"/>
                </a:cubicBezTo>
                <a:cubicBezTo>
                  <a:pt x="10495830" y="2751702"/>
                  <a:pt x="10501206" y="2746324"/>
                  <a:pt x="10501206" y="2746324"/>
                </a:cubicBezTo>
                <a:lnTo>
                  <a:pt x="10485074" y="2730194"/>
                </a:lnTo>
                <a:cubicBezTo>
                  <a:pt x="10463569" y="2730194"/>
                  <a:pt x="10442057" y="2730194"/>
                  <a:pt x="10420552" y="2730194"/>
                </a:cubicBezTo>
                <a:close/>
                <a:moveTo>
                  <a:pt x="10226982" y="2730194"/>
                </a:moveTo>
                <a:lnTo>
                  <a:pt x="10194719" y="2746324"/>
                </a:lnTo>
                <a:cubicBezTo>
                  <a:pt x="10205474" y="2746324"/>
                  <a:pt x="10221606" y="2746324"/>
                  <a:pt x="10243111" y="2746324"/>
                </a:cubicBezTo>
                <a:close/>
                <a:moveTo>
                  <a:pt x="10081804" y="2730194"/>
                </a:moveTo>
                <a:cubicBezTo>
                  <a:pt x="10081804" y="2730194"/>
                  <a:pt x="10081804" y="2735572"/>
                  <a:pt x="10081804" y="2746324"/>
                </a:cubicBezTo>
                <a:lnTo>
                  <a:pt x="10097934" y="2746324"/>
                </a:lnTo>
                <a:cubicBezTo>
                  <a:pt x="10097934" y="2735572"/>
                  <a:pt x="10092560" y="2730194"/>
                  <a:pt x="10081804" y="2730194"/>
                </a:cubicBezTo>
                <a:close/>
                <a:moveTo>
                  <a:pt x="9904364" y="2730194"/>
                </a:moveTo>
                <a:cubicBezTo>
                  <a:pt x="9904364" y="2730194"/>
                  <a:pt x="9904364" y="2735572"/>
                  <a:pt x="9904364" y="2746324"/>
                </a:cubicBezTo>
                <a:cubicBezTo>
                  <a:pt x="9904364" y="2746324"/>
                  <a:pt x="9907052" y="2743637"/>
                  <a:pt x="9912430" y="2738260"/>
                </a:cubicBezTo>
                <a:cubicBezTo>
                  <a:pt x="9917806" y="2732884"/>
                  <a:pt x="9920495" y="2730194"/>
                  <a:pt x="9920495" y="2730194"/>
                </a:cubicBezTo>
                <a:cubicBezTo>
                  <a:pt x="9909741" y="2730194"/>
                  <a:pt x="9904364" y="2730194"/>
                  <a:pt x="9904364" y="2730194"/>
                </a:cubicBezTo>
                <a:close/>
                <a:moveTo>
                  <a:pt x="8460650" y="2730194"/>
                </a:moveTo>
                <a:cubicBezTo>
                  <a:pt x="8444519" y="2730194"/>
                  <a:pt x="8441829" y="2735572"/>
                  <a:pt x="8452583" y="2746324"/>
                </a:cubicBezTo>
                <a:lnTo>
                  <a:pt x="8484846" y="2746324"/>
                </a:lnTo>
                <a:cubicBezTo>
                  <a:pt x="8484846" y="2735572"/>
                  <a:pt x="8476779" y="2730194"/>
                  <a:pt x="8460650" y="2730194"/>
                </a:cubicBezTo>
                <a:close/>
                <a:moveTo>
                  <a:pt x="3339094" y="2730194"/>
                </a:moveTo>
                <a:lnTo>
                  <a:pt x="3355225" y="2730194"/>
                </a:lnTo>
                <a:cubicBezTo>
                  <a:pt x="3355225" y="2730194"/>
                  <a:pt x="3355225" y="2735572"/>
                  <a:pt x="3355225" y="2746324"/>
                </a:cubicBezTo>
                <a:cubicBezTo>
                  <a:pt x="3355225" y="2757080"/>
                  <a:pt x="3352538" y="2762456"/>
                  <a:pt x="3347160" y="2762456"/>
                </a:cubicBezTo>
                <a:cubicBezTo>
                  <a:pt x="3341784" y="2762456"/>
                  <a:pt x="3339094" y="2757080"/>
                  <a:pt x="3339094" y="2746324"/>
                </a:cubicBezTo>
                <a:cubicBezTo>
                  <a:pt x="3339094" y="2735572"/>
                  <a:pt x="3339094" y="2730194"/>
                  <a:pt x="3339094" y="2730194"/>
                </a:cubicBezTo>
                <a:close/>
                <a:moveTo>
                  <a:pt x="2903561" y="2730194"/>
                </a:moveTo>
                <a:lnTo>
                  <a:pt x="2951954" y="2730194"/>
                </a:lnTo>
                <a:lnTo>
                  <a:pt x="2935823" y="2746324"/>
                </a:lnTo>
                <a:cubicBezTo>
                  <a:pt x="2925069" y="2746324"/>
                  <a:pt x="2917005" y="2743637"/>
                  <a:pt x="2911627" y="2738260"/>
                </a:cubicBezTo>
                <a:cubicBezTo>
                  <a:pt x="2906250" y="2732884"/>
                  <a:pt x="2903561" y="2730194"/>
                  <a:pt x="2903561" y="2730194"/>
                </a:cubicBezTo>
                <a:close/>
                <a:moveTo>
                  <a:pt x="8202556" y="2722128"/>
                </a:moveTo>
                <a:cubicBezTo>
                  <a:pt x="8197178" y="2722128"/>
                  <a:pt x="8194490" y="2724819"/>
                  <a:pt x="8194490" y="2730194"/>
                </a:cubicBezTo>
                <a:lnTo>
                  <a:pt x="8194490" y="2746324"/>
                </a:lnTo>
                <a:cubicBezTo>
                  <a:pt x="8215999" y="2746324"/>
                  <a:pt x="8226752" y="2749015"/>
                  <a:pt x="8226752" y="2754389"/>
                </a:cubicBezTo>
                <a:cubicBezTo>
                  <a:pt x="8226752" y="2759769"/>
                  <a:pt x="8232128" y="2762456"/>
                  <a:pt x="8242882" y="2762456"/>
                </a:cubicBezTo>
                <a:cubicBezTo>
                  <a:pt x="8253636" y="2773211"/>
                  <a:pt x="8267078" y="2781276"/>
                  <a:pt x="8283210" y="2786652"/>
                </a:cubicBezTo>
                <a:cubicBezTo>
                  <a:pt x="8299341" y="2792030"/>
                  <a:pt x="8307406" y="2789340"/>
                  <a:pt x="8307406" y="2778587"/>
                </a:cubicBezTo>
                <a:cubicBezTo>
                  <a:pt x="8318160" y="2767833"/>
                  <a:pt x="8312782" y="2762456"/>
                  <a:pt x="8291274" y="2762456"/>
                </a:cubicBezTo>
                <a:lnTo>
                  <a:pt x="8275145" y="2762456"/>
                </a:lnTo>
                <a:cubicBezTo>
                  <a:pt x="8264391" y="2751702"/>
                  <a:pt x="8248259" y="2740948"/>
                  <a:pt x="8226752" y="2730194"/>
                </a:cubicBezTo>
                <a:cubicBezTo>
                  <a:pt x="8215999" y="2724819"/>
                  <a:pt x="8207932" y="2722128"/>
                  <a:pt x="8202556" y="2722128"/>
                </a:cubicBezTo>
                <a:close/>
                <a:moveTo>
                  <a:pt x="9968888" y="2714065"/>
                </a:moveTo>
                <a:cubicBezTo>
                  <a:pt x="9958134" y="2714065"/>
                  <a:pt x="9947381" y="2722128"/>
                  <a:pt x="9936627" y="2738260"/>
                </a:cubicBezTo>
                <a:cubicBezTo>
                  <a:pt x="9925873" y="2754389"/>
                  <a:pt x="9920495" y="2762456"/>
                  <a:pt x="9920495" y="2762456"/>
                </a:cubicBezTo>
                <a:lnTo>
                  <a:pt x="9952756" y="2762456"/>
                </a:lnTo>
                <a:cubicBezTo>
                  <a:pt x="9952756" y="2751702"/>
                  <a:pt x="9963510" y="2749015"/>
                  <a:pt x="9985019" y="2754389"/>
                </a:cubicBezTo>
                <a:cubicBezTo>
                  <a:pt x="10006526" y="2759769"/>
                  <a:pt x="10017281" y="2757080"/>
                  <a:pt x="10017281" y="2746324"/>
                </a:cubicBezTo>
                <a:cubicBezTo>
                  <a:pt x="10017281" y="2735572"/>
                  <a:pt x="10006526" y="2730194"/>
                  <a:pt x="9985019" y="2730194"/>
                </a:cubicBezTo>
                <a:lnTo>
                  <a:pt x="9952756" y="2730194"/>
                </a:lnTo>
                <a:close/>
                <a:moveTo>
                  <a:pt x="9323651" y="2714065"/>
                </a:moveTo>
                <a:cubicBezTo>
                  <a:pt x="9312897" y="2714065"/>
                  <a:pt x="9307522" y="2719439"/>
                  <a:pt x="9307522" y="2730194"/>
                </a:cubicBezTo>
                <a:cubicBezTo>
                  <a:pt x="9307522" y="2740948"/>
                  <a:pt x="9307522" y="2751702"/>
                  <a:pt x="9307522" y="2762456"/>
                </a:cubicBezTo>
                <a:lnTo>
                  <a:pt x="9307522" y="2778587"/>
                </a:lnTo>
                <a:lnTo>
                  <a:pt x="9323651" y="2778587"/>
                </a:lnTo>
                <a:lnTo>
                  <a:pt x="9388177" y="2762456"/>
                </a:lnTo>
                <a:lnTo>
                  <a:pt x="9372046" y="2730194"/>
                </a:lnTo>
                <a:lnTo>
                  <a:pt x="9355914" y="2746324"/>
                </a:lnTo>
                <a:cubicBezTo>
                  <a:pt x="9355914" y="2746324"/>
                  <a:pt x="9350538" y="2746324"/>
                  <a:pt x="9339783" y="2746324"/>
                </a:cubicBezTo>
                <a:cubicBezTo>
                  <a:pt x="9339783" y="2735572"/>
                  <a:pt x="9339783" y="2730194"/>
                  <a:pt x="9339783" y="2730194"/>
                </a:cubicBezTo>
                <a:cubicBezTo>
                  <a:pt x="9339783" y="2719439"/>
                  <a:pt x="9334405" y="2714065"/>
                  <a:pt x="9323651" y="2714065"/>
                </a:cubicBezTo>
                <a:close/>
                <a:moveTo>
                  <a:pt x="8984904" y="2714065"/>
                </a:moveTo>
                <a:cubicBezTo>
                  <a:pt x="8995659" y="2714065"/>
                  <a:pt x="9001033" y="2716752"/>
                  <a:pt x="9001033" y="2722128"/>
                </a:cubicBezTo>
                <a:cubicBezTo>
                  <a:pt x="9001033" y="2727506"/>
                  <a:pt x="9001033" y="2730194"/>
                  <a:pt x="9001033" y="2730194"/>
                </a:cubicBezTo>
                <a:lnTo>
                  <a:pt x="9001033" y="2746324"/>
                </a:lnTo>
                <a:cubicBezTo>
                  <a:pt x="8990279" y="2746324"/>
                  <a:pt x="8984904" y="2740948"/>
                  <a:pt x="8984904" y="2730194"/>
                </a:cubicBezTo>
                <a:cubicBezTo>
                  <a:pt x="8984904" y="2730194"/>
                  <a:pt x="8984904" y="2724819"/>
                  <a:pt x="8984904" y="2714065"/>
                </a:cubicBezTo>
                <a:close/>
                <a:moveTo>
                  <a:pt x="8388060" y="2714065"/>
                </a:moveTo>
                <a:lnTo>
                  <a:pt x="8355800" y="2730194"/>
                </a:lnTo>
                <a:cubicBezTo>
                  <a:pt x="8366554" y="2730194"/>
                  <a:pt x="8377306" y="2730194"/>
                  <a:pt x="8388060" y="2730194"/>
                </a:cubicBezTo>
                <a:cubicBezTo>
                  <a:pt x="8398815" y="2730194"/>
                  <a:pt x="8404191" y="2727506"/>
                  <a:pt x="8404191" y="2722128"/>
                </a:cubicBezTo>
                <a:cubicBezTo>
                  <a:pt x="8404191" y="2716752"/>
                  <a:pt x="8398815" y="2714065"/>
                  <a:pt x="8388060" y="2714065"/>
                </a:cubicBezTo>
                <a:close/>
                <a:moveTo>
                  <a:pt x="8291274" y="2714065"/>
                </a:moveTo>
                <a:cubicBezTo>
                  <a:pt x="8280520" y="2714065"/>
                  <a:pt x="8280520" y="2719439"/>
                  <a:pt x="8291274" y="2730194"/>
                </a:cubicBezTo>
                <a:cubicBezTo>
                  <a:pt x="8302028" y="2740948"/>
                  <a:pt x="8307406" y="2740948"/>
                  <a:pt x="8307406" y="2730194"/>
                </a:cubicBezTo>
                <a:cubicBezTo>
                  <a:pt x="8307406" y="2719439"/>
                  <a:pt x="8302028" y="2714065"/>
                  <a:pt x="8291274" y="2714065"/>
                </a:cubicBezTo>
                <a:close/>
                <a:moveTo>
                  <a:pt x="3234246" y="2714065"/>
                </a:moveTo>
                <a:cubicBezTo>
                  <a:pt x="3239619" y="2714065"/>
                  <a:pt x="3245000" y="2716752"/>
                  <a:pt x="3250374" y="2722128"/>
                </a:cubicBezTo>
                <a:cubicBezTo>
                  <a:pt x="3255750" y="2727506"/>
                  <a:pt x="3253064" y="2730194"/>
                  <a:pt x="3242308" y="2730194"/>
                </a:cubicBezTo>
                <a:cubicBezTo>
                  <a:pt x="3231554" y="2730194"/>
                  <a:pt x="3226178" y="2727506"/>
                  <a:pt x="3226178" y="2722128"/>
                </a:cubicBezTo>
                <a:cubicBezTo>
                  <a:pt x="3226178" y="2716752"/>
                  <a:pt x="3228867" y="2714065"/>
                  <a:pt x="3234246" y="2714065"/>
                </a:cubicBezTo>
                <a:close/>
                <a:moveTo>
                  <a:pt x="3081001" y="2714065"/>
                </a:moveTo>
                <a:cubicBezTo>
                  <a:pt x="3102509" y="2724819"/>
                  <a:pt x="3113261" y="2730194"/>
                  <a:pt x="3113261" y="2730194"/>
                </a:cubicBezTo>
                <a:lnTo>
                  <a:pt x="3097132" y="2730194"/>
                </a:lnTo>
                <a:cubicBezTo>
                  <a:pt x="3097132" y="2730194"/>
                  <a:pt x="3091754" y="2724819"/>
                  <a:pt x="3081001" y="2714065"/>
                </a:cubicBezTo>
                <a:close/>
                <a:moveTo>
                  <a:pt x="8049311" y="2697932"/>
                </a:moveTo>
                <a:cubicBezTo>
                  <a:pt x="8049311" y="2708687"/>
                  <a:pt x="8060065" y="2714065"/>
                  <a:pt x="8081574" y="2714065"/>
                </a:cubicBezTo>
                <a:cubicBezTo>
                  <a:pt x="8081574" y="2714065"/>
                  <a:pt x="8086950" y="2708687"/>
                  <a:pt x="8097704" y="2697932"/>
                </a:cubicBezTo>
                <a:close/>
                <a:moveTo>
                  <a:pt x="10226982" y="2681802"/>
                </a:moveTo>
                <a:cubicBezTo>
                  <a:pt x="10216226" y="2681802"/>
                  <a:pt x="10210848" y="2687178"/>
                  <a:pt x="10210848" y="2697932"/>
                </a:cubicBezTo>
                <a:cubicBezTo>
                  <a:pt x="10221606" y="2708687"/>
                  <a:pt x="10226982" y="2714065"/>
                  <a:pt x="10226982" y="2714065"/>
                </a:cubicBezTo>
                <a:cubicBezTo>
                  <a:pt x="10226982" y="2714065"/>
                  <a:pt x="10229669" y="2714065"/>
                  <a:pt x="10235047" y="2714065"/>
                </a:cubicBezTo>
                <a:cubicBezTo>
                  <a:pt x="10240424" y="2714065"/>
                  <a:pt x="10243111" y="2708687"/>
                  <a:pt x="10243111" y="2697932"/>
                </a:cubicBezTo>
                <a:close/>
                <a:moveTo>
                  <a:pt x="9823710" y="2681802"/>
                </a:moveTo>
                <a:lnTo>
                  <a:pt x="9807579" y="2697932"/>
                </a:lnTo>
                <a:cubicBezTo>
                  <a:pt x="9807579" y="2708687"/>
                  <a:pt x="9812956" y="2714065"/>
                  <a:pt x="9823710" y="2714065"/>
                </a:cubicBezTo>
                <a:cubicBezTo>
                  <a:pt x="9823710" y="2714065"/>
                  <a:pt x="9823710" y="2708687"/>
                  <a:pt x="9823710" y="2697932"/>
                </a:cubicBezTo>
                <a:cubicBezTo>
                  <a:pt x="9823710" y="2687178"/>
                  <a:pt x="9823710" y="2681802"/>
                  <a:pt x="9823710" y="2681802"/>
                </a:cubicBezTo>
                <a:close/>
                <a:moveTo>
                  <a:pt x="12307865" y="2665670"/>
                </a:moveTo>
                <a:lnTo>
                  <a:pt x="12307865" y="2681802"/>
                </a:lnTo>
                <a:cubicBezTo>
                  <a:pt x="12318621" y="2681802"/>
                  <a:pt x="12323997" y="2679114"/>
                  <a:pt x="12323997" y="2673735"/>
                </a:cubicBezTo>
                <a:cubicBezTo>
                  <a:pt x="12323997" y="2668360"/>
                  <a:pt x="12329372" y="2665670"/>
                  <a:pt x="12340128" y="2665670"/>
                </a:cubicBezTo>
                <a:close/>
                <a:moveTo>
                  <a:pt x="10291504" y="2665670"/>
                </a:moveTo>
                <a:cubicBezTo>
                  <a:pt x="10280752" y="2665670"/>
                  <a:pt x="10280752" y="2671048"/>
                  <a:pt x="10291504" y="2681802"/>
                </a:cubicBezTo>
                <a:lnTo>
                  <a:pt x="10323765" y="2681802"/>
                </a:lnTo>
                <a:cubicBezTo>
                  <a:pt x="10313013" y="2671048"/>
                  <a:pt x="10302260" y="2665670"/>
                  <a:pt x="10291504" y="2665670"/>
                </a:cubicBezTo>
                <a:close/>
                <a:moveTo>
                  <a:pt x="8694549" y="2665670"/>
                </a:moveTo>
                <a:lnTo>
                  <a:pt x="8678417" y="2681802"/>
                </a:lnTo>
                <a:cubicBezTo>
                  <a:pt x="8678417" y="2681802"/>
                  <a:pt x="8678417" y="2687178"/>
                  <a:pt x="8678417" y="2697932"/>
                </a:cubicBezTo>
                <a:cubicBezTo>
                  <a:pt x="8667663" y="2708687"/>
                  <a:pt x="8673041" y="2719439"/>
                  <a:pt x="8694549" y="2730194"/>
                </a:cubicBezTo>
                <a:lnTo>
                  <a:pt x="8742941" y="2714065"/>
                </a:lnTo>
                <a:cubicBezTo>
                  <a:pt x="8742941" y="2724819"/>
                  <a:pt x="8764450" y="2735572"/>
                  <a:pt x="8807463" y="2746324"/>
                </a:cubicBezTo>
                <a:lnTo>
                  <a:pt x="8823596" y="2730194"/>
                </a:lnTo>
                <a:cubicBezTo>
                  <a:pt x="8812841" y="2719439"/>
                  <a:pt x="8812841" y="2714065"/>
                  <a:pt x="8823596" y="2714065"/>
                </a:cubicBezTo>
                <a:lnTo>
                  <a:pt x="8791333" y="2714065"/>
                </a:lnTo>
                <a:cubicBezTo>
                  <a:pt x="8791333" y="2714065"/>
                  <a:pt x="8785957" y="2714065"/>
                  <a:pt x="8775204" y="2714065"/>
                </a:cubicBezTo>
                <a:lnTo>
                  <a:pt x="8791333" y="2697932"/>
                </a:lnTo>
                <a:cubicBezTo>
                  <a:pt x="8780579" y="2687178"/>
                  <a:pt x="8767137" y="2681802"/>
                  <a:pt x="8751005" y="2681802"/>
                </a:cubicBezTo>
                <a:cubicBezTo>
                  <a:pt x="8734874" y="2681802"/>
                  <a:pt x="8716055" y="2676426"/>
                  <a:pt x="8694549" y="2665670"/>
                </a:cubicBezTo>
                <a:close/>
                <a:moveTo>
                  <a:pt x="9702727" y="2649539"/>
                </a:moveTo>
                <a:cubicBezTo>
                  <a:pt x="9697351" y="2649539"/>
                  <a:pt x="9694664" y="2654917"/>
                  <a:pt x="9694664" y="2665670"/>
                </a:cubicBezTo>
                <a:cubicBezTo>
                  <a:pt x="9683909" y="2676426"/>
                  <a:pt x="9678532" y="2684489"/>
                  <a:pt x="9678532" y="2689866"/>
                </a:cubicBezTo>
                <a:cubicBezTo>
                  <a:pt x="9678532" y="2695244"/>
                  <a:pt x="9683909" y="2700621"/>
                  <a:pt x="9694664" y="2705998"/>
                </a:cubicBezTo>
                <a:cubicBezTo>
                  <a:pt x="9705418" y="2711374"/>
                  <a:pt x="9721547" y="2714065"/>
                  <a:pt x="9743055" y="2714065"/>
                </a:cubicBezTo>
                <a:cubicBezTo>
                  <a:pt x="9764564" y="2714065"/>
                  <a:pt x="9775318" y="2708687"/>
                  <a:pt x="9775318" y="2697932"/>
                </a:cubicBezTo>
                <a:lnTo>
                  <a:pt x="9743055" y="2665670"/>
                </a:lnTo>
                <a:cubicBezTo>
                  <a:pt x="9721547" y="2654917"/>
                  <a:pt x="9708105" y="2649539"/>
                  <a:pt x="9702727" y="2649539"/>
                </a:cubicBezTo>
                <a:close/>
                <a:moveTo>
                  <a:pt x="9565614" y="2649539"/>
                </a:moveTo>
                <a:lnTo>
                  <a:pt x="9581747" y="2665670"/>
                </a:lnTo>
                <a:cubicBezTo>
                  <a:pt x="9581747" y="2665670"/>
                  <a:pt x="9576370" y="2665670"/>
                  <a:pt x="9565614" y="2665670"/>
                </a:cubicBezTo>
                <a:cubicBezTo>
                  <a:pt x="9565614" y="2665670"/>
                  <a:pt x="9565614" y="2660293"/>
                  <a:pt x="9565614" y="2649539"/>
                </a:cubicBezTo>
                <a:close/>
                <a:moveTo>
                  <a:pt x="9210737" y="2649539"/>
                </a:moveTo>
                <a:lnTo>
                  <a:pt x="9194605" y="2665670"/>
                </a:lnTo>
                <a:lnTo>
                  <a:pt x="9210737" y="2681802"/>
                </a:lnTo>
                <a:cubicBezTo>
                  <a:pt x="9232243" y="2692556"/>
                  <a:pt x="9237622" y="2703310"/>
                  <a:pt x="9226868" y="2714065"/>
                </a:cubicBezTo>
                <a:lnTo>
                  <a:pt x="9210737" y="2714065"/>
                </a:lnTo>
                <a:lnTo>
                  <a:pt x="9146213" y="2714065"/>
                </a:lnTo>
                <a:cubicBezTo>
                  <a:pt x="9146213" y="2714065"/>
                  <a:pt x="9140837" y="2716752"/>
                  <a:pt x="9130083" y="2722128"/>
                </a:cubicBezTo>
                <a:cubicBezTo>
                  <a:pt x="9119327" y="2727506"/>
                  <a:pt x="9113951" y="2724819"/>
                  <a:pt x="9113951" y="2714065"/>
                </a:cubicBezTo>
                <a:cubicBezTo>
                  <a:pt x="9113951" y="2703310"/>
                  <a:pt x="9108574" y="2692556"/>
                  <a:pt x="9097820" y="2681802"/>
                </a:cubicBezTo>
                <a:lnTo>
                  <a:pt x="9065559" y="2665670"/>
                </a:lnTo>
                <a:cubicBezTo>
                  <a:pt x="9054805" y="2665670"/>
                  <a:pt x="9044050" y="2665670"/>
                  <a:pt x="9033296" y="2665670"/>
                </a:cubicBezTo>
                <a:lnTo>
                  <a:pt x="9033296" y="2681802"/>
                </a:lnTo>
                <a:lnTo>
                  <a:pt x="9065559" y="2714065"/>
                </a:lnTo>
                <a:lnTo>
                  <a:pt x="9065559" y="2730194"/>
                </a:lnTo>
                <a:cubicBezTo>
                  <a:pt x="9054805" y="2730194"/>
                  <a:pt x="9049427" y="2730194"/>
                  <a:pt x="9049427" y="2730194"/>
                </a:cubicBezTo>
                <a:cubicBezTo>
                  <a:pt x="9049427" y="2730194"/>
                  <a:pt x="9049427" y="2724819"/>
                  <a:pt x="9049427" y="2714065"/>
                </a:cubicBezTo>
                <a:cubicBezTo>
                  <a:pt x="9049427" y="2714065"/>
                  <a:pt x="9027920" y="2705998"/>
                  <a:pt x="8984904" y="2689866"/>
                </a:cubicBezTo>
                <a:cubicBezTo>
                  <a:pt x="8941887" y="2673735"/>
                  <a:pt x="8915004" y="2665670"/>
                  <a:pt x="8904250" y="2665670"/>
                </a:cubicBezTo>
                <a:cubicBezTo>
                  <a:pt x="8904250" y="2665670"/>
                  <a:pt x="8904250" y="2671048"/>
                  <a:pt x="8904250" y="2681802"/>
                </a:cubicBezTo>
                <a:cubicBezTo>
                  <a:pt x="8904250" y="2681802"/>
                  <a:pt x="8909626" y="2681802"/>
                  <a:pt x="8920379" y="2681802"/>
                </a:cubicBezTo>
                <a:lnTo>
                  <a:pt x="8936511" y="2697932"/>
                </a:lnTo>
                <a:lnTo>
                  <a:pt x="8920379" y="2730194"/>
                </a:lnTo>
                <a:cubicBezTo>
                  <a:pt x="8909626" y="2730194"/>
                  <a:pt x="8904250" y="2730194"/>
                  <a:pt x="8904250" y="2730194"/>
                </a:cubicBezTo>
                <a:cubicBezTo>
                  <a:pt x="8904250" y="2730194"/>
                  <a:pt x="8904250" y="2735572"/>
                  <a:pt x="8904250" y="2746324"/>
                </a:cubicBezTo>
                <a:cubicBezTo>
                  <a:pt x="8915004" y="2746324"/>
                  <a:pt x="8917692" y="2751702"/>
                  <a:pt x="8912315" y="2762456"/>
                </a:cubicBezTo>
                <a:cubicBezTo>
                  <a:pt x="8906937" y="2773211"/>
                  <a:pt x="8915004" y="2783965"/>
                  <a:pt x="8936511" y="2794719"/>
                </a:cubicBezTo>
                <a:lnTo>
                  <a:pt x="8968772" y="2826979"/>
                </a:lnTo>
                <a:cubicBezTo>
                  <a:pt x="8968772" y="2837734"/>
                  <a:pt x="8984904" y="2848487"/>
                  <a:pt x="9017166" y="2859241"/>
                </a:cubicBezTo>
                <a:lnTo>
                  <a:pt x="9017166" y="2843111"/>
                </a:lnTo>
                <a:lnTo>
                  <a:pt x="9001033" y="2843111"/>
                </a:lnTo>
                <a:lnTo>
                  <a:pt x="8968772" y="2826979"/>
                </a:lnTo>
                <a:lnTo>
                  <a:pt x="8952642" y="2794719"/>
                </a:lnTo>
                <a:lnTo>
                  <a:pt x="8968772" y="2794719"/>
                </a:lnTo>
                <a:cubicBezTo>
                  <a:pt x="8990279" y="2794719"/>
                  <a:pt x="9006413" y="2800094"/>
                  <a:pt x="9017166" y="2810848"/>
                </a:cubicBezTo>
                <a:lnTo>
                  <a:pt x="9033296" y="2810848"/>
                </a:lnTo>
                <a:lnTo>
                  <a:pt x="9049427" y="2778587"/>
                </a:lnTo>
                <a:cubicBezTo>
                  <a:pt x="9049427" y="2789340"/>
                  <a:pt x="9060183" y="2794719"/>
                  <a:pt x="9081688" y="2794719"/>
                </a:cubicBezTo>
                <a:lnTo>
                  <a:pt x="9113951" y="2794719"/>
                </a:lnTo>
                <a:cubicBezTo>
                  <a:pt x="9113951" y="2783965"/>
                  <a:pt x="9097820" y="2778587"/>
                  <a:pt x="9065559" y="2778587"/>
                </a:cubicBezTo>
                <a:cubicBezTo>
                  <a:pt x="9065559" y="2757080"/>
                  <a:pt x="9081688" y="2746324"/>
                  <a:pt x="9113951" y="2746324"/>
                </a:cubicBezTo>
                <a:cubicBezTo>
                  <a:pt x="9124705" y="2746324"/>
                  <a:pt x="9130083" y="2743637"/>
                  <a:pt x="9130083" y="2738260"/>
                </a:cubicBezTo>
                <a:cubicBezTo>
                  <a:pt x="9130083" y="2732884"/>
                  <a:pt x="9140837" y="2730194"/>
                  <a:pt x="9162342" y="2730194"/>
                </a:cubicBezTo>
                <a:cubicBezTo>
                  <a:pt x="9183851" y="2730194"/>
                  <a:pt x="9194605" y="2730194"/>
                  <a:pt x="9194605" y="2730194"/>
                </a:cubicBezTo>
                <a:lnTo>
                  <a:pt x="9242997" y="2746324"/>
                </a:lnTo>
                <a:cubicBezTo>
                  <a:pt x="9253751" y="2735572"/>
                  <a:pt x="9261818" y="2732884"/>
                  <a:pt x="9267193" y="2738260"/>
                </a:cubicBezTo>
                <a:cubicBezTo>
                  <a:pt x="9272572" y="2743637"/>
                  <a:pt x="9280637" y="2746324"/>
                  <a:pt x="9291392" y="2746324"/>
                </a:cubicBezTo>
                <a:cubicBezTo>
                  <a:pt x="9291392" y="2735572"/>
                  <a:pt x="9291392" y="2730194"/>
                  <a:pt x="9291392" y="2730194"/>
                </a:cubicBezTo>
                <a:cubicBezTo>
                  <a:pt x="9291392" y="2730194"/>
                  <a:pt x="9286014" y="2730194"/>
                  <a:pt x="9275259" y="2730194"/>
                </a:cubicBezTo>
                <a:cubicBezTo>
                  <a:pt x="9264505" y="2719439"/>
                  <a:pt x="9259129" y="2708687"/>
                  <a:pt x="9259129" y="2697932"/>
                </a:cubicBezTo>
                <a:cubicBezTo>
                  <a:pt x="9248375" y="2676426"/>
                  <a:pt x="9232243" y="2660293"/>
                  <a:pt x="9210737" y="2649539"/>
                </a:cubicBezTo>
                <a:close/>
                <a:moveTo>
                  <a:pt x="3661713" y="2649539"/>
                </a:moveTo>
                <a:cubicBezTo>
                  <a:pt x="3661713" y="2660293"/>
                  <a:pt x="3661713" y="2665670"/>
                  <a:pt x="3661713" y="2665670"/>
                </a:cubicBezTo>
                <a:cubicBezTo>
                  <a:pt x="3661713" y="2676426"/>
                  <a:pt x="3667089" y="2681802"/>
                  <a:pt x="3677842" y="2681802"/>
                </a:cubicBezTo>
                <a:lnTo>
                  <a:pt x="3677842" y="2665670"/>
                </a:lnTo>
                <a:cubicBezTo>
                  <a:pt x="3677842" y="2665670"/>
                  <a:pt x="3677842" y="2662982"/>
                  <a:pt x="3677842" y="2657606"/>
                </a:cubicBezTo>
                <a:cubicBezTo>
                  <a:pt x="3677842" y="2652230"/>
                  <a:pt x="3672466" y="2649539"/>
                  <a:pt x="3661713" y="2649539"/>
                </a:cubicBezTo>
                <a:close/>
                <a:moveTo>
                  <a:pt x="9355914" y="2633410"/>
                </a:moveTo>
                <a:cubicBezTo>
                  <a:pt x="9345160" y="2633410"/>
                  <a:pt x="9339783" y="2638785"/>
                  <a:pt x="9339783" y="2649539"/>
                </a:cubicBezTo>
                <a:lnTo>
                  <a:pt x="9355914" y="2649539"/>
                </a:lnTo>
                <a:cubicBezTo>
                  <a:pt x="9366668" y="2649539"/>
                  <a:pt x="9372046" y="2649539"/>
                  <a:pt x="9372046" y="2649539"/>
                </a:cubicBezTo>
                <a:cubicBezTo>
                  <a:pt x="9372046" y="2638785"/>
                  <a:pt x="9366668" y="2633410"/>
                  <a:pt x="9355914" y="2633410"/>
                </a:cubicBezTo>
                <a:close/>
                <a:moveTo>
                  <a:pt x="8129966" y="2617278"/>
                </a:moveTo>
                <a:lnTo>
                  <a:pt x="8146098" y="2633410"/>
                </a:lnTo>
                <a:lnTo>
                  <a:pt x="8162228" y="2633410"/>
                </a:lnTo>
                <a:cubicBezTo>
                  <a:pt x="8162228" y="2622656"/>
                  <a:pt x="8151474" y="2617278"/>
                  <a:pt x="8129966" y="2617278"/>
                </a:cubicBezTo>
                <a:close/>
                <a:moveTo>
                  <a:pt x="3742366" y="2617278"/>
                </a:moveTo>
                <a:cubicBezTo>
                  <a:pt x="3742366" y="2617278"/>
                  <a:pt x="3742366" y="2622656"/>
                  <a:pt x="3742366" y="2633410"/>
                </a:cubicBezTo>
                <a:cubicBezTo>
                  <a:pt x="3742366" y="2644164"/>
                  <a:pt x="3742366" y="2649539"/>
                  <a:pt x="3742366" y="2649539"/>
                </a:cubicBezTo>
                <a:cubicBezTo>
                  <a:pt x="3753120" y="2649539"/>
                  <a:pt x="3758496" y="2644164"/>
                  <a:pt x="3758496" y="2633410"/>
                </a:cubicBezTo>
                <a:cubicBezTo>
                  <a:pt x="3758496" y="2633410"/>
                  <a:pt x="3755809" y="2630720"/>
                  <a:pt x="3750433" y="2625343"/>
                </a:cubicBezTo>
                <a:cubicBezTo>
                  <a:pt x="3745055" y="2619967"/>
                  <a:pt x="3742366" y="2617278"/>
                  <a:pt x="3742366" y="2617278"/>
                </a:cubicBezTo>
                <a:close/>
                <a:moveTo>
                  <a:pt x="3581058" y="2617278"/>
                </a:moveTo>
                <a:lnTo>
                  <a:pt x="3613321" y="2649539"/>
                </a:lnTo>
                <a:lnTo>
                  <a:pt x="3613321" y="2665670"/>
                </a:lnTo>
                <a:cubicBezTo>
                  <a:pt x="3613321" y="2676426"/>
                  <a:pt x="3613321" y="2681802"/>
                  <a:pt x="3613321" y="2681802"/>
                </a:cubicBezTo>
                <a:cubicBezTo>
                  <a:pt x="3624076" y="2681802"/>
                  <a:pt x="3629451" y="2676426"/>
                  <a:pt x="3629451" y="2665670"/>
                </a:cubicBezTo>
                <a:lnTo>
                  <a:pt x="3613321" y="2649539"/>
                </a:lnTo>
                <a:lnTo>
                  <a:pt x="3613321" y="2633410"/>
                </a:lnTo>
                <a:cubicBezTo>
                  <a:pt x="3602566" y="2622656"/>
                  <a:pt x="3591811" y="2617278"/>
                  <a:pt x="3581058" y="2617278"/>
                </a:cubicBezTo>
                <a:close/>
                <a:moveTo>
                  <a:pt x="3290701" y="2617278"/>
                </a:moveTo>
                <a:cubicBezTo>
                  <a:pt x="3290701" y="2617278"/>
                  <a:pt x="3301456" y="2617278"/>
                  <a:pt x="3322963" y="2617278"/>
                </a:cubicBezTo>
                <a:lnTo>
                  <a:pt x="3339094" y="2633410"/>
                </a:lnTo>
                <a:cubicBezTo>
                  <a:pt x="3339094" y="2633410"/>
                  <a:pt x="3344473" y="2638785"/>
                  <a:pt x="3355225" y="2649539"/>
                </a:cubicBezTo>
                <a:lnTo>
                  <a:pt x="3355225" y="2665670"/>
                </a:lnTo>
                <a:cubicBezTo>
                  <a:pt x="3333718" y="2654917"/>
                  <a:pt x="3317587" y="2649539"/>
                  <a:pt x="3306833" y="2649539"/>
                </a:cubicBezTo>
                <a:lnTo>
                  <a:pt x="3322963" y="2649539"/>
                </a:lnTo>
                <a:cubicBezTo>
                  <a:pt x="3322963" y="2638785"/>
                  <a:pt x="3317587" y="2633410"/>
                  <a:pt x="3306833" y="2633410"/>
                </a:cubicBezTo>
                <a:close/>
                <a:moveTo>
                  <a:pt x="2974134" y="2607196"/>
                </a:moveTo>
                <a:cubicBezTo>
                  <a:pt x="2978165" y="2605852"/>
                  <a:pt x="2984216" y="2606524"/>
                  <a:pt x="2992282" y="2609211"/>
                </a:cubicBezTo>
                <a:cubicBezTo>
                  <a:pt x="3008412" y="2614589"/>
                  <a:pt x="3016478" y="2617278"/>
                  <a:pt x="3016478" y="2617278"/>
                </a:cubicBezTo>
                <a:lnTo>
                  <a:pt x="2984216" y="2617278"/>
                </a:lnTo>
                <a:cubicBezTo>
                  <a:pt x="2973461" y="2617278"/>
                  <a:pt x="2968082" y="2617278"/>
                  <a:pt x="2968082" y="2617278"/>
                </a:cubicBezTo>
                <a:cubicBezTo>
                  <a:pt x="2968082" y="2611902"/>
                  <a:pt x="2970102" y="2608542"/>
                  <a:pt x="2974134" y="2607196"/>
                </a:cubicBezTo>
                <a:close/>
                <a:moveTo>
                  <a:pt x="9404306" y="2601147"/>
                </a:moveTo>
                <a:lnTo>
                  <a:pt x="9404306" y="2617278"/>
                </a:lnTo>
                <a:cubicBezTo>
                  <a:pt x="9415060" y="2617278"/>
                  <a:pt x="9420438" y="2617278"/>
                  <a:pt x="9420438" y="2617278"/>
                </a:cubicBezTo>
                <a:cubicBezTo>
                  <a:pt x="9420438" y="2606524"/>
                  <a:pt x="9415060" y="2601147"/>
                  <a:pt x="9404306" y="2601147"/>
                </a:cubicBezTo>
                <a:close/>
                <a:moveTo>
                  <a:pt x="9339783" y="2601147"/>
                </a:moveTo>
                <a:cubicBezTo>
                  <a:pt x="9339783" y="2601147"/>
                  <a:pt x="9339783" y="2606524"/>
                  <a:pt x="9339783" y="2617278"/>
                </a:cubicBezTo>
                <a:cubicBezTo>
                  <a:pt x="9350538" y="2617278"/>
                  <a:pt x="9355914" y="2617278"/>
                  <a:pt x="9355914" y="2617278"/>
                </a:cubicBezTo>
                <a:cubicBezTo>
                  <a:pt x="9355914" y="2606524"/>
                  <a:pt x="9350538" y="2601147"/>
                  <a:pt x="9339783" y="2601147"/>
                </a:cubicBezTo>
                <a:close/>
                <a:moveTo>
                  <a:pt x="8549370" y="2601147"/>
                </a:moveTo>
                <a:lnTo>
                  <a:pt x="8500978" y="2617278"/>
                </a:lnTo>
                <a:lnTo>
                  <a:pt x="8484846" y="2617278"/>
                </a:lnTo>
                <a:lnTo>
                  <a:pt x="8484846" y="2649539"/>
                </a:lnTo>
                <a:lnTo>
                  <a:pt x="8500978" y="2665670"/>
                </a:lnTo>
                <a:lnTo>
                  <a:pt x="8484846" y="2681802"/>
                </a:lnTo>
                <a:cubicBezTo>
                  <a:pt x="8495600" y="2681802"/>
                  <a:pt x="8511732" y="2676426"/>
                  <a:pt x="8533237" y="2665670"/>
                </a:cubicBezTo>
                <a:lnTo>
                  <a:pt x="8565500" y="2665670"/>
                </a:lnTo>
                <a:lnTo>
                  <a:pt x="8533237" y="2633410"/>
                </a:lnTo>
                <a:lnTo>
                  <a:pt x="8517108" y="2617278"/>
                </a:lnTo>
                <a:lnTo>
                  <a:pt x="8533237" y="2617278"/>
                </a:lnTo>
                <a:lnTo>
                  <a:pt x="8556013" y="2621073"/>
                </a:lnTo>
                <a:close/>
                <a:moveTo>
                  <a:pt x="9823710" y="2585015"/>
                </a:moveTo>
                <a:cubicBezTo>
                  <a:pt x="9823710" y="2595771"/>
                  <a:pt x="9829086" y="2601147"/>
                  <a:pt x="9839840" y="2601147"/>
                </a:cubicBezTo>
                <a:cubicBezTo>
                  <a:pt x="9839840" y="2601147"/>
                  <a:pt x="9839840" y="2606524"/>
                  <a:pt x="9839840" y="2617278"/>
                </a:cubicBezTo>
                <a:lnTo>
                  <a:pt x="9855973" y="2617278"/>
                </a:lnTo>
                <a:lnTo>
                  <a:pt x="9872102" y="2617278"/>
                </a:lnTo>
                <a:cubicBezTo>
                  <a:pt x="9872102" y="2617278"/>
                  <a:pt x="9872102" y="2619967"/>
                  <a:pt x="9872102" y="2625343"/>
                </a:cubicBezTo>
                <a:cubicBezTo>
                  <a:pt x="9872102" y="2630720"/>
                  <a:pt x="9866727" y="2633410"/>
                  <a:pt x="9855973" y="2633410"/>
                </a:cubicBezTo>
                <a:lnTo>
                  <a:pt x="9888234" y="2649539"/>
                </a:lnTo>
                <a:lnTo>
                  <a:pt x="9904364" y="2649539"/>
                </a:lnTo>
                <a:cubicBezTo>
                  <a:pt x="9904364" y="2638785"/>
                  <a:pt x="9909741" y="2628032"/>
                  <a:pt x="9920495" y="2617278"/>
                </a:cubicBezTo>
                <a:lnTo>
                  <a:pt x="9855973" y="2601147"/>
                </a:lnTo>
                <a:cubicBezTo>
                  <a:pt x="9845218" y="2601147"/>
                  <a:pt x="9834464" y="2595771"/>
                  <a:pt x="9823710" y="2585015"/>
                </a:cubicBezTo>
                <a:close/>
                <a:moveTo>
                  <a:pt x="8952642" y="2585015"/>
                </a:moveTo>
                <a:cubicBezTo>
                  <a:pt x="8963396" y="2595771"/>
                  <a:pt x="8968772" y="2601147"/>
                  <a:pt x="8968772" y="2601147"/>
                </a:cubicBezTo>
                <a:lnTo>
                  <a:pt x="8968772" y="2585015"/>
                </a:lnTo>
                <a:cubicBezTo>
                  <a:pt x="8968772" y="2585015"/>
                  <a:pt x="8963396" y="2585015"/>
                  <a:pt x="8952642" y="2585015"/>
                </a:cubicBezTo>
                <a:close/>
                <a:moveTo>
                  <a:pt x="8404191" y="2585015"/>
                </a:moveTo>
                <a:cubicBezTo>
                  <a:pt x="8371928" y="2585015"/>
                  <a:pt x="8366554" y="2595771"/>
                  <a:pt x="8388060" y="2617278"/>
                </a:cubicBezTo>
                <a:lnTo>
                  <a:pt x="8371928" y="2633410"/>
                </a:lnTo>
                <a:cubicBezTo>
                  <a:pt x="8361174" y="2633410"/>
                  <a:pt x="8355800" y="2622656"/>
                  <a:pt x="8355800" y="2601147"/>
                </a:cubicBezTo>
                <a:lnTo>
                  <a:pt x="8323537" y="2601147"/>
                </a:lnTo>
                <a:cubicBezTo>
                  <a:pt x="8323537" y="2611902"/>
                  <a:pt x="8328913" y="2617278"/>
                  <a:pt x="8339668" y="2617278"/>
                </a:cubicBezTo>
                <a:lnTo>
                  <a:pt x="8339668" y="2633410"/>
                </a:lnTo>
                <a:cubicBezTo>
                  <a:pt x="8328913" y="2644164"/>
                  <a:pt x="8328913" y="2649539"/>
                  <a:pt x="8339668" y="2649539"/>
                </a:cubicBezTo>
                <a:cubicBezTo>
                  <a:pt x="8339668" y="2649539"/>
                  <a:pt x="8350423" y="2646852"/>
                  <a:pt x="8371928" y="2641474"/>
                </a:cubicBezTo>
                <a:cubicBezTo>
                  <a:pt x="8393437" y="2636098"/>
                  <a:pt x="8404191" y="2644164"/>
                  <a:pt x="8404191" y="2665670"/>
                </a:cubicBezTo>
                <a:cubicBezTo>
                  <a:pt x="8425700" y="2665670"/>
                  <a:pt x="8436454" y="2665670"/>
                  <a:pt x="8436454" y="2665670"/>
                </a:cubicBezTo>
                <a:cubicBezTo>
                  <a:pt x="8447208" y="2654917"/>
                  <a:pt x="8447208" y="2638785"/>
                  <a:pt x="8436454" y="2617278"/>
                </a:cubicBezTo>
                <a:cubicBezTo>
                  <a:pt x="8425700" y="2595771"/>
                  <a:pt x="8414946" y="2585015"/>
                  <a:pt x="8404191" y="2585015"/>
                </a:cubicBezTo>
                <a:close/>
                <a:moveTo>
                  <a:pt x="8291274" y="2585015"/>
                </a:moveTo>
                <a:lnTo>
                  <a:pt x="8291274" y="2617278"/>
                </a:lnTo>
                <a:cubicBezTo>
                  <a:pt x="8302028" y="2628032"/>
                  <a:pt x="8307406" y="2622656"/>
                  <a:pt x="8307406" y="2601147"/>
                </a:cubicBezTo>
                <a:close/>
                <a:moveTo>
                  <a:pt x="3161654" y="2585015"/>
                </a:moveTo>
                <a:lnTo>
                  <a:pt x="3177787" y="2585015"/>
                </a:lnTo>
                <a:lnTo>
                  <a:pt x="3226178" y="2601147"/>
                </a:lnTo>
                <a:cubicBezTo>
                  <a:pt x="3247688" y="2601147"/>
                  <a:pt x="3261129" y="2609211"/>
                  <a:pt x="3266507" y="2625343"/>
                </a:cubicBezTo>
                <a:cubicBezTo>
                  <a:pt x="3271883" y="2641474"/>
                  <a:pt x="3269195" y="2649539"/>
                  <a:pt x="3258442" y="2649539"/>
                </a:cubicBezTo>
                <a:cubicBezTo>
                  <a:pt x="3247688" y="2649539"/>
                  <a:pt x="3236933" y="2644164"/>
                  <a:pt x="3226178" y="2633410"/>
                </a:cubicBezTo>
                <a:cubicBezTo>
                  <a:pt x="3183163" y="2622656"/>
                  <a:pt x="3161654" y="2606524"/>
                  <a:pt x="3161654" y="2585015"/>
                </a:cubicBezTo>
                <a:close/>
                <a:moveTo>
                  <a:pt x="9484960" y="2568885"/>
                </a:moveTo>
                <a:cubicBezTo>
                  <a:pt x="9474206" y="2568885"/>
                  <a:pt x="9474206" y="2574264"/>
                  <a:pt x="9484960" y="2585015"/>
                </a:cubicBezTo>
                <a:cubicBezTo>
                  <a:pt x="9495714" y="2585015"/>
                  <a:pt x="9501092" y="2587706"/>
                  <a:pt x="9501092" y="2593082"/>
                </a:cubicBezTo>
                <a:cubicBezTo>
                  <a:pt x="9501092" y="2598460"/>
                  <a:pt x="9501092" y="2601147"/>
                  <a:pt x="9501092" y="2601147"/>
                </a:cubicBezTo>
                <a:lnTo>
                  <a:pt x="9533355" y="2649539"/>
                </a:lnTo>
                <a:cubicBezTo>
                  <a:pt x="9554860" y="2671048"/>
                  <a:pt x="9560238" y="2687178"/>
                  <a:pt x="9549484" y="2697932"/>
                </a:cubicBezTo>
                <a:cubicBezTo>
                  <a:pt x="9538731" y="2708687"/>
                  <a:pt x="9565614" y="2724819"/>
                  <a:pt x="9630138" y="2746324"/>
                </a:cubicBezTo>
                <a:lnTo>
                  <a:pt x="9646270" y="2746324"/>
                </a:lnTo>
                <a:cubicBezTo>
                  <a:pt x="9646270" y="2757080"/>
                  <a:pt x="9646270" y="2762456"/>
                  <a:pt x="9646270" y="2762456"/>
                </a:cubicBezTo>
                <a:cubicBezTo>
                  <a:pt x="9657025" y="2751702"/>
                  <a:pt x="9662401" y="2751702"/>
                  <a:pt x="9662401" y="2762456"/>
                </a:cubicBezTo>
                <a:cubicBezTo>
                  <a:pt x="9662401" y="2773211"/>
                  <a:pt x="9665088" y="2778587"/>
                  <a:pt x="9670468" y="2778587"/>
                </a:cubicBezTo>
                <a:cubicBezTo>
                  <a:pt x="9675843" y="2778587"/>
                  <a:pt x="9678532" y="2773211"/>
                  <a:pt x="9678532" y="2762456"/>
                </a:cubicBezTo>
                <a:cubicBezTo>
                  <a:pt x="9678532" y="2751702"/>
                  <a:pt x="9662401" y="2740948"/>
                  <a:pt x="9630138" y="2730194"/>
                </a:cubicBezTo>
                <a:cubicBezTo>
                  <a:pt x="9608631" y="2719439"/>
                  <a:pt x="9595188" y="2711374"/>
                  <a:pt x="9589813" y="2705998"/>
                </a:cubicBezTo>
                <a:cubicBezTo>
                  <a:pt x="9584436" y="2700621"/>
                  <a:pt x="9581747" y="2697932"/>
                  <a:pt x="9581747" y="2697932"/>
                </a:cubicBezTo>
                <a:cubicBezTo>
                  <a:pt x="9581747" y="2687178"/>
                  <a:pt x="9587123" y="2684489"/>
                  <a:pt x="9597877" y="2689866"/>
                </a:cubicBezTo>
                <a:cubicBezTo>
                  <a:pt x="9608631" y="2695244"/>
                  <a:pt x="9614009" y="2692556"/>
                  <a:pt x="9614009" y="2681802"/>
                </a:cubicBezTo>
                <a:lnTo>
                  <a:pt x="9614009" y="2665670"/>
                </a:lnTo>
                <a:cubicBezTo>
                  <a:pt x="9592501" y="2654917"/>
                  <a:pt x="9587123" y="2649539"/>
                  <a:pt x="9597877" y="2649539"/>
                </a:cubicBezTo>
                <a:cubicBezTo>
                  <a:pt x="9608631" y="2638785"/>
                  <a:pt x="9614009" y="2633410"/>
                  <a:pt x="9614009" y="2633410"/>
                </a:cubicBezTo>
                <a:cubicBezTo>
                  <a:pt x="9614009" y="2633410"/>
                  <a:pt x="9608631" y="2633410"/>
                  <a:pt x="9597877" y="2633410"/>
                </a:cubicBezTo>
                <a:cubicBezTo>
                  <a:pt x="9587123" y="2622656"/>
                  <a:pt x="9581747" y="2611902"/>
                  <a:pt x="9581747" y="2601147"/>
                </a:cubicBezTo>
                <a:cubicBezTo>
                  <a:pt x="9570992" y="2579639"/>
                  <a:pt x="9538731" y="2568885"/>
                  <a:pt x="9484960" y="2568885"/>
                </a:cubicBezTo>
                <a:close/>
                <a:moveTo>
                  <a:pt x="3484275" y="2568885"/>
                </a:moveTo>
                <a:lnTo>
                  <a:pt x="3468142" y="2585015"/>
                </a:lnTo>
                <a:lnTo>
                  <a:pt x="3500404" y="2585015"/>
                </a:lnTo>
                <a:cubicBezTo>
                  <a:pt x="3500404" y="2574264"/>
                  <a:pt x="3495025" y="2568885"/>
                  <a:pt x="3484275" y="2568885"/>
                </a:cubicBezTo>
                <a:close/>
                <a:moveTo>
                  <a:pt x="3258442" y="2552756"/>
                </a:moveTo>
                <a:cubicBezTo>
                  <a:pt x="3269195" y="2552756"/>
                  <a:pt x="3285325" y="2558131"/>
                  <a:pt x="3306833" y="2568885"/>
                </a:cubicBezTo>
                <a:cubicBezTo>
                  <a:pt x="3328342" y="2568885"/>
                  <a:pt x="3339094" y="2574264"/>
                  <a:pt x="3339094" y="2585015"/>
                </a:cubicBezTo>
                <a:lnTo>
                  <a:pt x="3322963" y="2601147"/>
                </a:lnTo>
                <a:cubicBezTo>
                  <a:pt x="3312209" y="2590393"/>
                  <a:pt x="3296078" y="2585015"/>
                  <a:pt x="3274571" y="2585015"/>
                </a:cubicBezTo>
                <a:cubicBezTo>
                  <a:pt x="3253064" y="2585015"/>
                  <a:pt x="3242308" y="2585015"/>
                  <a:pt x="3242308" y="2585015"/>
                </a:cubicBezTo>
                <a:cubicBezTo>
                  <a:pt x="3242308" y="2585015"/>
                  <a:pt x="3242308" y="2579639"/>
                  <a:pt x="3242308" y="2568885"/>
                </a:cubicBezTo>
                <a:cubicBezTo>
                  <a:pt x="3242308" y="2558131"/>
                  <a:pt x="3247688" y="2552756"/>
                  <a:pt x="3258442" y="2552756"/>
                </a:cubicBezTo>
                <a:close/>
                <a:moveTo>
                  <a:pt x="8452583" y="2552753"/>
                </a:moveTo>
                <a:cubicBezTo>
                  <a:pt x="8463337" y="2552753"/>
                  <a:pt x="8468715" y="2558131"/>
                  <a:pt x="8468715" y="2568885"/>
                </a:cubicBezTo>
                <a:cubicBezTo>
                  <a:pt x="8468715" y="2579639"/>
                  <a:pt x="8463337" y="2585015"/>
                  <a:pt x="8452583" y="2585015"/>
                </a:cubicBezTo>
                <a:cubicBezTo>
                  <a:pt x="8463337" y="2574264"/>
                  <a:pt x="8463337" y="2563510"/>
                  <a:pt x="8452583" y="2552753"/>
                </a:cubicBezTo>
                <a:close/>
                <a:moveTo>
                  <a:pt x="3564924" y="2552753"/>
                </a:moveTo>
                <a:cubicBezTo>
                  <a:pt x="3564924" y="2563510"/>
                  <a:pt x="3564924" y="2568885"/>
                  <a:pt x="3564924" y="2568885"/>
                </a:cubicBezTo>
                <a:cubicBezTo>
                  <a:pt x="3575682" y="2568885"/>
                  <a:pt x="3581058" y="2568885"/>
                  <a:pt x="3581058" y="2568885"/>
                </a:cubicBezTo>
                <a:cubicBezTo>
                  <a:pt x="3581058" y="2558131"/>
                  <a:pt x="3575682" y="2552753"/>
                  <a:pt x="3564924" y="2552753"/>
                </a:cubicBezTo>
                <a:close/>
                <a:moveTo>
                  <a:pt x="3532666" y="2552753"/>
                </a:moveTo>
                <a:cubicBezTo>
                  <a:pt x="3532666" y="2552753"/>
                  <a:pt x="3532666" y="2558131"/>
                  <a:pt x="3532666" y="2568885"/>
                </a:cubicBezTo>
                <a:cubicBezTo>
                  <a:pt x="3543420" y="2579639"/>
                  <a:pt x="3548797" y="2585015"/>
                  <a:pt x="3548797" y="2585015"/>
                </a:cubicBezTo>
                <a:cubicBezTo>
                  <a:pt x="3548797" y="2585015"/>
                  <a:pt x="3548797" y="2579639"/>
                  <a:pt x="3548797" y="2568885"/>
                </a:cubicBezTo>
                <a:cubicBezTo>
                  <a:pt x="3548797" y="2568885"/>
                  <a:pt x="3546107" y="2566197"/>
                  <a:pt x="3540728" y="2560819"/>
                </a:cubicBezTo>
                <a:cubicBezTo>
                  <a:pt x="3535355" y="2555443"/>
                  <a:pt x="3532666" y="2552753"/>
                  <a:pt x="3532666" y="2552753"/>
                </a:cubicBezTo>
                <a:close/>
                <a:moveTo>
                  <a:pt x="8033182" y="2540655"/>
                </a:moveTo>
                <a:cubicBezTo>
                  <a:pt x="8030492" y="2540655"/>
                  <a:pt x="8027804" y="2542002"/>
                  <a:pt x="8025115" y="2544689"/>
                </a:cubicBezTo>
                <a:cubicBezTo>
                  <a:pt x="8019737" y="2550065"/>
                  <a:pt x="8022428" y="2552753"/>
                  <a:pt x="8033182" y="2552753"/>
                </a:cubicBezTo>
                <a:cubicBezTo>
                  <a:pt x="8043936" y="2552753"/>
                  <a:pt x="8049311" y="2552753"/>
                  <a:pt x="8049311" y="2552753"/>
                </a:cubicBezTo>
                <a:cubicBezTo>
                  <a:pt x="8049311" y="2552753"/>
                  <a:pt x="8046624" y="2550065"/>
                  <a:pt x="8041246" y="2544689"/>
                </a:cubicBezTo>
                <a:cubicBezTo>
                  <a:pt x="8038558" y="2542002"/>
                  <a:pt x="8035869" y="2540655"/>
                  <a:pt x="8033182" y="2540655"/>
                </a:cubicBezTo>
                <a:close/>
                <a:moveTo>
                  <a:pt x="3387487" y="2536624"/>
                </a:moveTo>
                <a:cubicBezTo>
                  <a:pt x="3398241" y="2536624"/>
                  <a:pt x="3403618" y="2541998"/>
                  <a:pt x="3403618" y="2552753"/>
                </a:cubicBezTo>
                <a:cubicBezTo>
                  <a:pt x="3403618" y="2563510"/>
                  <a:pt x="3403618" y="2571575"/>
                  <a:pt x="3403618" y="2576952"/>
                </a:cubicBezTo>
                <a:cubicBezTo>
                  <a:pt x="3403618" y="2582328"/>
                  <a:pt x="3408996" y="2585015"/>
                  <a:pt x="3419749" y="2585015"/>
                </a:cubicBezTo>
                <a:lnTo>
                  <a:pt x="3435880" y="2585015"/>
                </a:lnTo>
                <a:cubicBezTo>
                  <a:pt x="3446634" y="2595771"/>
                  <a:pt x="3446634" y="2606524"/>
                  <a:pt x="3435880" y="2617278"/>
                </a:cubicBezTo>
                <a:lnTo>
                  <a:pt x="3403618" y="2601147"/>
                </a:lnTo>
                <a:cubicBezTo>
                  <a:pt x="3403618" y="2590393"/>
                  <a:pt x="3398241" y="2585015"/>
                  <a:pt x="3387487" y="2585015"/>
                </a:cubicBezTo>
                <a:cubicBezTo>
                  <a:pt x="3376734" y="2585015"/>
                  <a:pt x="3371356" y="2576952"/>
                  <a:pt x="3371356" y="2560819"/>
                </a:cubicBezTo>
                <a:cubicBezTo>
                  <a:pt x="3371356" y="2544689"/>
                  <a:pt x="3376734" y="2536624"/>
                  <a:pt x="3387487" y="2536624"/>
                </a:cubicBezTo>
                <a:close/>
                <a:moveTo>
                  <a:pt x="3339094" y="2536624"/>
                </a:moveTo>
                <a:cubicBezTo>
                  <a:pt x="3339094" y="2536624"/>
                  <a:pt x="3339094" y="2541998"/>
                  <a:pt x="3339094" y="2552753"/>
                </a:cubicBezTo>
                <a:cubicBezTo>
                  <a:pt x="3339094" y="2552753"/>
                  <a:pt x="3336407" y="2552753"/>
                  <a:pt x="3331029" y="2552753"/>
                </a:cubicBezTo>
                <a:cubicBezTo>
                  <a:pt x="3325653" y="2552753"/>
                  <a:pt x="3322963" y="2550065"/>
                  <a:pt x="3322963" y="2544689"/>
                </a:cubicBezTo>
                <a:cubicBezTo>
                  <a:pt x="3322963" y="2539311"/>
                  <a:pt x="3328342" y="2536624"/>
                  <a:pt x="3339094" y="2536624"/>
                </a:cubicBezTo>
                <a:close/>
                <a:moveTo>
                  <a:pt x="3145525" y="2536624"/>
                </a:moveTo>
                <a:lnTo>
                  <a:pt x="3177787" y="2552753"/>
                </a:lnTo>
                <a:cubicBezTo>
                  <a:pt x="3167033" y="2552753"/>
                  <a:pt x="3156278" y="2552753"/>
                  <a:pt x="3145525" y="2552753"/>
                </a:cubicBezTo>
                <a:cubicBezTo>
                  <a:pt x="3134770" y="2552753"/>
                  <a:pt x="3134770" y="2547378"/>
                  <a:pt x="3145525" y="2536624"/>
                </a:cubicBezTo>
                <a:close/>
                <a:moveTo>
                  <a:pt x="3016478" y="2536624"/>
                </a:moveTo>
                <a:cubicBezTo>
                  <a:pt x="3016478" y="2536624"/>
                  <a:pt x="3016478" y="2541998"/>
                  <a:pt x="3016478" y="2552753"/>
                </a:cubicBezTo>
                <a:lnTo>
                  <a:pt x="3016478" y="2568885"/>
                </a:lnTo>
                <a:cubicBezTo>
                  <a:pt x="3005723" y="2568885"/>
                  <a:pt x="3000346" y="2566197"/>
                  <a:pt x="3000346" y="2560819"/>
                </a:cubicBezTo>
                <a:cubicBezTo>
                  <a:pt x="3000346" y="2555443"/>
                  <a:pt x="3000346" y="2552753"/>
                  <a:pt x="3000346" y="2552753"/>
                </a:cubicBezTo>
                <a:close/>
                <a:moveTo>
                  <a:pt x="9646270" y="2520493"/>
                </a:moveTo>
                <a:lnTo>
                  <a:pt x="9662401" y="2568885"/>
                </a:lnTo>
                <a:cubicBezTo>
                  <a:pt x="9673155" y="2558131"/>
                  <a:pt x="9683909" y="2558131"/>
                  <a:pt x="9694664" y="2568885"/>
                </a:cubicBezTo>
                <a:cubicBezTo>
                  <a:pt x="9694664" y="2568885"/>
                  <a:pt x="9694664" y="2574264"/>
                  <a:pt x="9694664" y="2585015"/>
                </a:cubicBezTo>
                <a:lnTo>
                  <a:pt x="9726925" y="2601147"/>
                </a:lnTo>
                <a:cubicBezTo>
                  <a:pt x="9748432" y="2611902"/>
                  <a:pt x="9764564" y="2617278"/>
                  <a:pt x="9775318" y="2617278"/>
                </a:cubicBezTo>
                <a:lnTo>
                  <a:pt x="9807579" y="2601147"/>
                </a:lnTo>
                <a:cubicBezTo>
                  <a:pt x="9807579" y="2590393"/>
                  <a:pt x="9802201" y="2579639"/>
                  <a:pt x="9791447" y="2568885"/>
                </a:cubicBezTo>
                <a:cubicBezTo>
                  <a:pt x="9780693" y="2558131"/>
                  <a:pt x="9764564" y="2550065"/>
                  <a:pt x="9743055" y="2544689"/>
                </a:cubicBezTo>
                <a:cubicBezTo>
                  <a:pt x="9721547" y="2539311"/>
                  <a:pt x="9705418" y="2536624"/>
                  <a:pt x="9694664" y="2536624"/>
                </a:cubicBezTo>
                <a:lnTo>
                  <a:pt x="9662401" y="2520493"/>
                </a:lnTo>
                <a:close/>
                <a:moveTo>
                  <a:pt x="9242997" y="2520493"/>
                </a:moveTo>
                <a:lnTo>
                  <a:pt x="9259129" y="2536624"/>
                </a:lnTo>
                <a:cubicBezTo>
                  <a:pt x="9259129" y="2525869"/>
                  <a:pt x="9256440" y="2520493"/>
                  <a:pt x="9251064" y="2520493"/>
                </a:cubicBezTo>
                <a:cubicBezTo>
                  <a:pt x="9245687" y="2520493"/>
                  <a:pt x="9242997" y="2520493"/>
                  <a:pt x="9242997" y="2520493"/>
                </a:cubicBezTo>
                <a:close/>
                <a:moveTo>
                  <a:pt x="8888118" y="2520493"/>
                </a:moveTo>
                <a:lnTo>
                  <a:pt x="8904250" y="2536624"/>
                </a:lnTo>
                <a:lnTo>
                  <a:pt x="8904250" y="2520493"/>
                </a:lnTo>
                <a:close/>
                <a:moveTo>
                  <a:pt x="7807349" y="2520493"/>
                </a:moveTo>
                <a:lnTo>
                  <a:pt x="7855741" y="2536624"/>
                </a:lnTo>
                <a:lnTo>
                  <a:pt x="7839610" y="2520493"/>
                </a:lnTo>
                <a:close/>
                <a:moveTo>
                  <a:pt x="8803432" y="2512428"/>
                </a:moveTo>
                <a:cubicBezTo>
                  <a:pt x="8800743" y="2512428"/>
                  <a:pt x="8796711" y="2515115"/>
                  <a:pt x="8791333" y="2520493"/>
                </a:cubicBezTo>
                <a:lnTo>
                  <a:pt x="8807463" y="2520493"/>
                </a:lnTo>
                <a:cubicBezTo>
                  <a:pt x="8807463" y="2515115"/>
                  <a:pt x="8806119" y="2512428"/>
                  <a:pt x="8803432" y="2512428"/>
                </a:cubicBezTo>
                <a:close/>
                <a:moveTo>
                  <a:pt x="9630138" y="2504361"/>
                </a:moveTo>
                <a:cubicBezTo>
                  <a:pt x="9619386" y="2504361"/>
                  <a:pt x="9614009" y="2509739"/>
                  <a:pt x="9614009" y="2520493"/>
                </a:cubicBezTo>
                <a:lnTo>
                  <a:pt x="9630138" y="2520493"/>
                </a:lnTo>
                <a:close/>
                <a:moveTo>
                  <a:pt x="9323651" y="2504361"/>
                </a:moveTo>
                <a:cubicBezTo>
                  <a:pt x="9334405" y="2515115"/>
                  <a:pt x="9334405" y="2520493"/>
                  <a:pt x="9323651" y="2520493"/>
                </a:cubicBezTo>
                <a:lnTo>
                  <a:pt x="9339783" y="2536624"/>
                </a:lnTo>
                <a:cubicBezTo>
                  <a:pt x="9350538" y="2536624"/>
                  <a:pt x="9358604" y="2536624"/>
                  <a:pt x="9363979" y="2536624"/>
                </a:cubicBezTo>
                <a:cubicBezTo>
                  <a:pt x="9369356" y="2536624"/>
                  <a:pt x="9377422" y="2541998"/>
                  <a:pt x="9388177" y="2552753"/>
                </a:cubicBezTo>
                <a:lnTo>
                  <a:pt x="9420438" y="2552753"/>
                </a:lnTo>
                <a:lnTo>
                  <a:pt x="9404306" y="2536624"/>
                </a:lnTo>
                <a:cubicBezTo>
                  <a:pt x="9404306" y="2525869"/>
                  <a:pt x="9398929" y="2520493"/>
                  <a:pt x="9388177" y="2520493"/>
                </a:cubicBezTo>
                <a:lnTo>
                  <a:pt x="9355914" y="2520493"/>
                </a:lnTo>
                <a:cubicBezTo>
                  <a:pt x="9355914" y="2509739"/>
                  <a:pt x="9350538" y="2504361"/>
                  <a:pt x="9339783" y="2504361"/>
                </a:cubicBezTo>
                <a:close/>
                <a:moveTo>
                  <a:pt x="3270538" y="2496297"/>
                </a:moveTo>
                <a:cubicBezTo>
                  <a:pt x="3273226" y="2496297"/>
                  <a:pt x="3274571" y="2498986"/>
                  <a:pt x="3274571" y="2504361"/>
                </a:cubicBezTo>
                <a:lnTo>
                  <a:pt x="3258442" y="2504361"/>
                </a:lnTo>
                <a:cubicBezTo>
                  <a:pt x="3263815" y="2498986"/>
                  <a:pt x="3267850" y="2496297"/>
                  <a:pt x="3270538" y="2496297"/>
                </a:cubicBezTo>
                <a:close/>
                <a:moveTo>
                  <a:pt x="9194605" y="2488232"/>
                </a:moveTo>
                <a:lnTo>
                  <a:pt x="9194605" y="2504361"/>
                </a:lnTo>
                <a:lnTo>
                  <a:pt x="9226868" y="2504361"/>
                </a:lnTo>
                <a:cubicBezTo>
                  <a:pt x="9216113" y="2493607"/>
                  <a:pt x="9205359" y="2488232"/>
                  <a:pt x="9194605" y="2488232"/>
                </a:cubicBezTo>
                <a:close/>
                <a:moveTo>
                  <a:pt x="8855857" y="2488232"/>
                </a:moveTo>
                <a:lnTo>
                  <a:pt x="8839725" y="2504361"/>
                </a:lnTo>
                <a:cubicBezTo>
                  <a:pt x="8850479" y="2515115"/>
                  <a:pt x="8850479" y="2520493"/>
                  <a:pt x="8839725" y="2520493"/>
                </a:cubicBezTo>
                <a:lnTo>
                  <a:pt x="8839725" y="2536624"/>
                </a:lnTo>
                <a:cubicBezTo>
                  <a:pt x="8850479" y="2536624"/>
                  <a:pt x="8861233" y="2531247"/>
                  <a:pt x="8871987" y="2520493"/>
                </a:cubicBezTo>
                <a:cubicBezTo>
                  <a:pt x="8871987" y="2509739"/>
                  <a:pt x="8871987" y="2501673"/>
                  <a:pt x="8871987" y="2496297"/>
                </a:cubicBezTo>
                <a:cubicBezTo>
                  <a:pt x="8871987" y="2490919"/>
                  <a:pt x="8866611" y="2488232"/>
                  <a:pt x="8855857" y="2488232"/>
                </a:cubicBezTo>
                <a:close/>
                <a:moveTo>
                  <a:pt x="8275145" y="2488232"/>
                </a:moveTo>
                <a:lnTo>
                  <a:pt x="8259013" y="2504361"/>
                </a:lnTo>
                <a:cubicBezTo>
                  <a:pt x="8259013" y="2515115"/>
                  <a:pt x="8259013" y="2520493"/>
                  <a:pt x="8259013" y="2520493"/>
                </a:cubicBezTo>
                <a:cubicBezTo>
                  <a:pt x="8259013" y="2520493"/>
                  <a:pt x="8264391" y="2515115"/>
                  <a:pt x="8275145" y="2504361"/>
                </a:cubicBezTo>
                <a:cubicBezTo>
                  <a:pt x="8275145" y="2504361"/>
                  <a:pt x="8275145" y="2498986"/>
                  <a:pt x="8275145" y="2488232"/>
                </a:cubicBezTo>
                <a:close/>
                <a:moveTo>
                  <a:pt x="8178358" y="2488232"/>
                </a:moveTo>
                <a:lnTo>
                  <a:pt x="8194490" y="2504361"/>
                </a:lnTo>
                <a:cubicBezTo>
                  <a:pt x="8183736" y="2504361"/>
                  <a:pt x="8178358" y="2507051"/>
                  <a:pt x="8178358" y="2512428"/>
                </a:cubicBezTo>
                <a:cubicBezTo>
                  <a:pt x="8178358" y="2517803"/>
                  <a:pt x="8178358" y="2525869"/>
                  <a:pt x="8178358" y="2536624"/>
                </a:cubicBezTo>
                <a:cubicBezTo>
                  <a:pt x="8178358" y="2547378"/>
                  <a:pt x="8186424" y="2552753"/>
                  <a:pt x="8202556" y="2552753"/>
                </a:cubicBezTo>
                <a:cubicBezTo>
                  <a:pt x="8218686" y="2552753"/>
                  <a:pt x="8232128" y="2558131"/>
                  <a:pt x="8242882" y="2568885"/>
                </a:cubicBezTo>
                <a:lnTo>
                  <a:pt x="8275145" y="2568885"/>
                </a:lnTo>
                <a:cubicBezTo>
                  <a:pt x="8275145" y="2558131"/>
                  <a:pt x="8280520" y="2558131"/>
                  <a:pt x="8291274" y="2568885"/>
                </a:cubicBezTo>
                <a:lnTo>
                  <a:pt x="8307406" y="2552753"/>
                </a:lnTo>
                <a:lnTo>
                  <a:pt x="8275145" y="2552753"/>
                </a:lnTo>
                <a:lnTo>
                  <a:pt x="8259013" y="2536624"/>
                </a:lnTo>
                <a:lnTo>
                  <a:pt x="8226752" y="2536624"/>
                </a:lnTo>
                <a:cubicBezTo>
                  <a:pt x="8215999" y="2547378"/>
                  <a:pt x="8213310" y="2544689"/>
                  <a:pt x="8218686" y="2528557"/>
                </a:cubicBezTo>
                <a:cubicBezTo>
                  <a:pt x="8224063" y="2512428"/>
                  <a:pt x="8215999" y="2498986"/>
                  <a:pt x="8194490" y="2488232"/>
                </a:cubicBezTo>
                <a:close/>
                <a:moveTo>
                  <a:pt x="7984790" y="2488232"/>
                </a:moveTo>
                <a:lnTo>
                  <a:pt x="7920264" y="2536624"/>
                </a:lnTo>
                <a:lnTo>
                  <a:pt x="7936396" y="2552753"/>
                </a:lnTo>
                <a:cubicBezTo>
                  <a:pt x="7936396" y="2541998"/>
                  <a:pt x="7936396" y="2536624"/>
                  <a:pt x="7936396" y="2536624"/>
                </a:cubicBezTo>
                <a:lnTo>
                  <a:pt x="7952528" y="2536624"/>
                </a:lnTo>
                <a:cubicBezTo>
                  <a:pt x="7963278" y="2547378"/>
                  <a:pt x="7979410" y="2547378"/>
                  <a:pt x="8000919" y="2536624"/>
                </a:cubicBezTo>
                <a:lnTo>
                  <a:pt x="8017050" y="2520493"/>
                </a:lnTo>
                <a:lnTo>
                  <a:pt x="8000919" y="2520493"/>
                </a:lnTo>
                <a:cubicBezTo>
                  <a:pt x="7979410" y="2531247"/>
                  <a:pt x="7968658" y="2531247"/>
                  <a:pt x="7968658" y="2520493"/>
                </a:cubicBezTo>
                <a:lnTo>
                  <a:pt x="7968658" y="2504361"/>
                </a:lnTo>
                <a:cubicBezTo>
                  <a:pt x="7979410" y="2515115"/>
                  <a:pt x="7984790" y="2515115"/>
                  <a:pt x="7984790" y="2504361"/>
                </a:cubicBezTo>
                <a:close/>
                <a:moveTo>
                  <a:pt x="8360840" y="2484200"/>
                </a:moveTo>
                <a:cubicBezTo>
                  <a:pt x="8354791" y="2484200"/>
                  <a:pt x="8347732" y="2485543"/>
                  <a:pt x="8339668" y="2488232"/>
                </a:cubicBezTo>
                <a:cubicBezTo>
                  <a:pt x="8318160" y="2488232"/>
                  <a:pt x="8312782" y="2493607"/>
                  <a:pt x="8323537" y="2504361"/>
                </a:cubicBezTo>
                <a:cubicBezTo>
                  <a:pt x="8334291" y="2515115"/>
                  <a:pt x="8334291" y="2520493"/>
                  <a:pt x="8323537" y="2520493"/>
                </a:cubicBezTo>
                <a:lnTo>
                  <a:pt x="8307406" y="2520493"/>
                </a:lnTo>
                <a:lnTo>
                  <a:pt x="8323537" y="2536624"/>
                </a:lnTo>
                <a:lnTo>
                  <a:pt x="8339668" y="2552753"/>
                </a:lnTo>
                <a:lnTo>
                  <a:pt x="8355800" y="2520493"/>
                </a:lnTo>
                <a:lnTo>
                  <a:pt x="8371928" y="2536624"/>
                </a:lnTo>
                <a:cubicBezTo>
                  <a:pt x="8371928" y="2536624"/>
                  <a:pt x="8377306" y="2541998"/>
                  <a:pt x="8388060" y="2552753"/>
                </a:cubicBezTo>
                <a:lnTo>
                  <a:pt x="8404191" y="2552753"/>
                </a:lnTo>
                <a:cubicBezTo>
                  <a:pt x="8414946" y="2552753"/>
                  <a:pt x="8420323" y="2547378"/>
                  <a:pt x="8420323" y="2536624"/>
                </a:cubicBezTo>
                <a:cubicBezTo>
                  <a:pt x="8431078" y="2558131"/>
                  <a:pt x="8441829" y="2574264"/>
                  <a:pt x="8452583" y="2585015"/>
                </a:cubicBezTo>
                <a:lnTo>
                  <a:pt x="8468715" y="2601147"/>
                </a:lnTo>
                <a:lnTo>
                  <a:pt x="8484846" y="2585015"/>
                </a:lnTo>
                <a:cubicBezTo>
                  <a:pt x="8484846" y="2585015"/>
                  <a:pt x="8484846" y="2579639"/>
                  <a:pt x="8484846" y="2568885"/>
                </a:cubicBezTo>
                <a:lnTo>
                  <a:pt x="8500978" y="2568885"/>
                </a:lnTo>
                <a:cubicBezTo>
                  <a:pt x="8511732" y="2558131"/>
                  <a:pt x="8522483" y="2555443"/>
                  <a:pt x="8533237" y="2560819"/>
                </a:cubicBezTo>
                <a:cubicBezTo>
                  <a:pt x="8543992" y="2566197"/>
                  <a:pt x="8549370" y="2568885"/>
                  <a:pt x="8549370" y="2568885"/>
                </a:cubicBezTo>
                <a:lnTo>
                  <a:pt x="8549370" y="2552753"/>
                </a:lnTo>
                <a:cubicBezTo>
                  <a:pt x="8527863" y="2541998"/>
                  <a:pt x="8514419" y="2539311"/>
                  <a:pt x="8509042" y="2544689"/>
                </a:cubicBezTo>
                <a:cubicBezTo>
                  <a:pt x="8503665" y="2550065"/>
                  <a:pt x="8500978" y="2547378"/>
                  <a:pt x="8500978" y="2536624"/>
                </a:cubicBezTo>
                <a:lnTo>
                  <a:pt x="8484846" y="2520493"/>
                </a:lnTo>
                <a:cubicBezTo>
                  <a:pt x="8484846" y="2520493"/>
                  <a:pt x="8482158" y="2520493"/>
                  <a:pt x="8476779" y="2520493"/>
                </a:cubicBezTo>
                <a:cubicBezTo>
                  <a:pt x="8471404" y="2520493"/>
                  <a:pt x="8463337" y="2520493"/>
                  <a:pt x="8452583" y="2520493"/>
                </a:cubicBezTo>
                <a:cubicBezTo>
                  <a:pt x="8441829" y="2509739"/>
                  <a:pt x="8431078" y="2515115"/>
                  <a:pt x="8420323" y="2536624"/>
                </a:cubicBezTo>
                <a:cubicBezTo>
                  <a:pt x="8420323" y="2525869"/>
                  <a:pt x="8414946" y="2520493"/>
                  <a:pt x="8404191" y="2520493"/>
                </a:cubicBezTo>
                <a:cubicBezTo>
                  <a:pt x="8393437" y="2531247"/>
                  <a:pt x="8388060" y="2531247"/>
                  <a:pt x="8388060" y="2520493"/>
                </a:cubicBezTo>
                <a:cubicBezTo>
                  <a:pt x="8388060" y="2496297"/>
                  <a:pt x="8378987" y="2484200"/>
                  <a:pt x="8360840" y="2484200"/>
                </a:cubicBezTo>
                <a:close/>
                <a:moveTo>
                  <a:pt x="8283210" y="2472098"/>
                </a:moveTo>
                <a:cubicBezTo>
                  <a:pt x="8277832" y="2472098"/>
                  <a:pt x="8277832" y="2477478"/>
                  <a:pt x="8283210" y="2488232"/>
                </a:cubicBezTo>
                <a:cubicBezTo>
                  <a:pt x="8288587" y="2498986"/>
                  <a:pt x="8293964" y="2501673"/>
                  <a:pt x="8299341" y="2496297"/>
                </a:cubicBezTo>
                <a:cubicBezTo>
                  <a:pt x="8304718" y="2490919"/>
                  <a:pt x="8304718" y="2485543"/>
                  <a:pt x="8299341" y="2480165"/>
                </a:cubicBezTo>
                <a:cubicBezTo>
                  <a:pt x="8293964" y="2474789"/>
                  <a:pt x="8288587" y="2472098"/>
                  <a:pt x="8283210" y="2472098"/>
                </a:cubicBezTo>
                <a:close/>
                <a:moveTo>
                  <a:pt x="8065444" y="2472098"/>
                </a:moveTo>
                <a:cubicBezTo>
                  <a:pt x="8054690" y="2472098"/>
                  <a:pt x="8049311" y="2474789"/>
                  <a:pt x="8049311" y="2480165"/>
                </a:cubicBezTo>
                <a:cubicBezTo>
                  <a:pt x="8049311" y="2485543"/>
                  <a:pt x="8054690" y="2488232"/>
                  <a:pt x="8065444" y="2488232"/>
                </a:cubicBezTo>
                <a:close/>
                <a:moveTo>
                  <a:pt x="7400045" y="2464036"/>
                </a:moveTo>
                <a:cubicBezTo>
                  <a:pt x="7397354" y="2464036"/>
                  <a:pt x="7393323" y="2466723"/>
                  <a:pt x="7387946" y="2472098"/>
                </a:cubicBezTo>
                <a:lnTo>
                  <a:pt x="7387946" y="2488232"/>
                </a:lnTo>
                <a:cubicBezTo>
                  <a:pt x="7398699" y="2488232"/>
                  <a:pt x="7404077" y="2482852"/>
                  <a:pt x="7404077" y="2472098"/>
                </a:cubicBezTo>
                <a:cubicBezTo>
                  <a:pt x="7404077" y="2466723"/>
                  <a:pt x="7402732" y="2464036"/>
                  <a:pt x="7400045" y="2464036"/>
                </a:cubicBezTo>
                <a:close/>
                <a:moveTo>
                  <a:pt x="9226868" y="2455969"/>
                </a:moveTo>
                <a:cubicBezTo>
                  <a:pt x="9226868" y="2455969"/>
                  <a:pt x="9226868" y="2461344"/>
                  <a:pt x="9226868" y="2472098"/>
                </a:cubicBezTo>
                <a:cubicBezTo>
                  <a:pt x="9226868" y="2482852"/>
                  <a:pt x="9232243" y="2482852"/>
                  <a:pt x="9242997" y="2472098"/>
                </a:cubicBezTo>
                <a:cubicBezTo>
                  <a:pt x="9242997" y="2461344"/>
                  <a:pt x="9242997" y="2455969"/>
                  <a:pt x="9242997" y="2455969"/>
                </a:cubicBezTo>
                <a:cubicBezTo>
                  <a:pt x="9232243" y="2455969"/>
                  <a:pt x="9226868" y="2455969"/>
                  <a:pt x="9226868" y="2455969"/>
                </a:cubicBezTo>
                <a:close/>
                <a:moveTo>
                  <a:pt x="5032836" y="2455969"/>
                </a:moveTo>
                <a:lnTo>
                  <a:pt x="5048970" y="2472098"/>
                </a:lnTo>
                <a:lnTo>
                  <a:pt x="5065098" y="2472098"/>
                </a:lnTo>
                <a:cubicBezTo>
                  <a:pt x="5054346" y="2461344"/>
                  <a:pt x="5043591" y="2455969"/>
                  <a:pt x="5032836" y="2455969"/>
                </a:cubicBezTo>
                <a:close/>
                <a:moveTo>
                  <a:pt x="3693973" y="2455969"/>
                </a:moveTo>
                <a:cubicBezTo>
                  <a:pt x="3693973" y="2455969"/>
                  <a:pt x="3693973" y="2461344"/>
                  <a:pt x="3693973" y="2472098"/>
                </a:cubicBezTo>
                <a:cubicBezTo>
                  <a:pt x="3704728" y="2472098"/>
                  <a:pt x="3710106" y="2469411"/>
                  <a:pt x="3710106" y="2464036"/>
                </a:cubicBezTo>
                <a:cubicBezTo>
                  <a:pt x="3710106" y="2458657"/>
                  <a:pt x="3710106" y="2455969"/>
                  <a:pt x="3710106" y="2455969"/>
                </a:cubicBezTo>
                <a:cubicBezTo>
                  <a:pt x="3710106" y="2455969"/>
                  <a:pt x="3704728" y="2455969"/>
                  <a:pt x="3693973" y="2455969"/>
                </a:cubicBezTo>
                <a:close/>
                <a:moveTo>
                  <a:pt x="2564811" y="2455969"/>
                </a:moveTo>
                <a:lnTo>
                  <a:pt x="2580942" y="2455969"/>
                </a:lnTo>
                <a:lnTo>
                  <a:pt x="2597073" y="2455969"/>
                </a:lnTo>
                <a:cubicBezTo>
                  <a:pt x="2607828" y="2455969"/>
                  <a:pt x="2607828" y="2458657"/>
                  <a:pt x="2597073" y="2464036"/>
                </a:cubicBezTo>
                <a:cubicBezTo>
                  <a:pt x="2586318" y="2469411"/>
                  <a:pt x="2586318" y="2477478"/>
                  <a:pt x="2597073" y="2488232"/>
                </a:cubicBezTo>
                <a:cubicBezTo>
                  <a:pt x="2597073" y="2488232"/>
                  <a:pt x="2594387" y="2488232"/>
                  <a:pt x="2589007" y="2488232"/>
                </a:cubicBezTo>
                <a:cubicBezTo>
                  <a:pt x="2583632" y="2488232"/>
                  <a:pt x="2575566" y="2482852"/>
                  <a:pt x="2564811" y="2472098"/>
                </a:cubicBezTo>
                <a:close/>
                <a:moveTo>
                  <a:pt x="9049427" y="2439839"/>
                </a:moveTo>
                <a:cubicBezTo>
                  <a:pt x="9060183" y="2439839"/>
                  <a:pt x="9065559" y="2439839"/>
                  <a:pt x="9065559" y="2439839"/>
                </a:cubicBezTo>
                <a:cubicBezTo>
                  <a:pt x="9065559" y="2439839"/>
                  <a:pt x="9065559" y="2445215"/>
                  <a:pt x="9065559" y="2455969"/>
                </a:cubicBezTo>
                <a:lnTo>
                  <a:pt x="9033296" y="2455969"/>
                </a:lnTo>
                <a:cubicBezTo>
                  <a:pt x="9033296" y="2445215"/>
                  <a:pt x="9038672" y="2439839"/>
                  <a:pt x="9049427" y="2439839"/>
                </a:cubicBezTo>
                <a:close/>
                <a:moveTo>
                  <a:pt x="7775086" y="2439839"/>
                </a:moveTo>
                <a:cubicBezTo>
                  <a:pt x="7764334" y="2439839"/>
                  <a:pt x="7764334" y="2445215"/>
                  <a:pt x="7775086" y="2455969"/>
                </a:cubicBezTo>
                <a:lnTo>
                  <a:pt x="7791218" y="2455969"/>
                </a:lnTo>
                <a:cubicBezTo>
                  <a:pt x="7791218" y="2445215"/>
                  <a:pt x="7785840" y="2439839"/>
                  <a:pt x="7775086" y="2439839"/>
                </a:cubicBezTo>
                <a:close/>
                <a:moveTo>
                  <a:pt x="3609286" y="2431773"/>
                </a:moveTo>
                <a:cubicBezTo>
                  <a:pt x="3606597" y="2431773"/>
                  <a:pt x="3602566" y="2434461"/>
                  <a:pt x="3597187" y="2439839"/>
                </a:cubicBezTo>
                <a:cubicBezTo>
                  <a:pt x="3575682" y="2450593"/>
                  <a:pt x="3581058" y="2455969"/>
                  <a:pt x="3613321" y="2455969"/>
                </a:cubicBezTo>
                <a:lnTo>
                  <a:pt x="3613321" y="2439839"/>
                </a:lnTo>
                <a:cubicBezTo>
                  <a:pt x="3613321" y="2434461"/>
                  <a:pt x="3611975" y="2431773"/>
                  <a:pt x="3609286" y="2431773"/>
                </a:cubicBezTo>
                <a:close/>
                <a:moveTo>
                  <a:pt x="9033296" y="2423706"/>
                </a:moveTo>
                <a:lnTo>
                  <a:pt x="9033296" y="2439839"/>
                </a:lnTo>
                <a:cubicBezTo>
                  <a:pt x="9022542" y="2439839"/>
                  <a:pt x="9017166" y="2439839"/>
                  <a:pt x="9017166" y="2439839"/>
                </a:cubicBezTo>
                <a:cubicBezTo>
                  <a:pt x="9017166" y="2439839"/>
                  <a:pt x="9017166" y="2445215"/>
                  <a:pt x="9017166" y="2455969"/>
                </a:cubicBezTo>
                <a:lnTo>
                  <a:pt x="9001033" y="2455969"/>
                </a:lnTo>
                <a:cubicBezTo>
                  <a:pt x="8990279" y="2455969"/>
                  <a:pt x="8984904" y="2455969"/>
                  <a:pt x="8984904" y="2455969"/>
                </a:cubicBezTo>
                <a:cubicBezTo>
                  <a:pt x="8984904" y="2455969"/>
                  <a:pt x="8984904" y="2461344"/>
                  <a:pt x="8984904" y="2472098"/>
                </a:cubicBezTo>
                <a:cubicBezTo>
                  <a:pt x="8984904" y="2472098"/>
                  <a:pt x="8990279" y="2472098"/>
                  <a:pt x="9001033" y="2472098"/>
                </a:cubicBezTo>
                <a:lnTo>
                  <a:pt x="9001033" y="2504361"/>
                </a:lnTo>
                <a:cubicBezTo>
                  <a:pt x="8990279" y="2504361"/>
                  <a:pt x="8984904" y="2504361"/>
                  <a:pt x="8984904" y="2504361"/>
                </a:cubicBezTo>
                <a:cubicBezTo>
                  <a:pt x="8974150" y="2515115"/>
                  <a:pt x="8968772" y="2515115"/>
                  <a:pt x="8968772" y="2504361"/>
                </a:cubicBezTo>
                <a:cubicBezTo>
                  <a:pt x="8968772" y="2493607"/>
                  <a:pt x="8963396" y="2488232"/>
                  <a:pt x="8952642" y="2488232"/>
                </a:cubicBezTo>
                <a:cubicBezTo>
                  <a:pt x="8941887" y="2488232"/>
                  <a:pt x="8931133" y="2482852"/>
                  <a:pt x="8920379" y="2472098"/>
                </a:cubicBezTo>
                <a:cubicBezTo>
                  <a:pt x="8920379" y="2472098"/>
                  <a:pt x="8915004" y="2472098"/>
                  <a:pt x="8904250" y="2472098"/>
                </a:cubicBezTo>
                <a:cubicBezTo>
                  <a:pt x="8893496" y="2482852"/>
                  <a:pt x="8898872" y="2490919"/>
                  <a:pt x="8920379" y="2496297"/>
                </a:cubicBezTo>
                <a:cubicBezTo>
                  <a:pt x="8941887" y="2501673"/>
                  <a:pt x="8952642" y="2509739"/>
                  <a:pt x="8952642" y="2520493"/>
                </a:cubicBezTo>
                <a:cubicBezTo>
                  <a:pt x="8963396" y="2520493"/>
                  <a:pt x="8968772" y="2520493"/>
                  <a:pt x="8968772" y="2520493"/>
                </a:cubicBezTo>
                <a:cubicBezTo>
                  <a:pt x="8990279" y="2520493"/>
                  <a:pt x="9006413" y="2523182"/>
                  <a:pt x="9017166" y="2528557"/>
                </a:cubicBezTo>
                <a:cubicBezTo>
                  <a:pt x="9027920" y="2533935"/>
                  <a:pt x="9033296" y="2541998"/>
                  <a:pt x="9033296" y="2552753"/>
                </a:cubicBezTo>
                <a:cubicBezTo>
                  <a:pt x="9033296" y="2552753"/>
                  <a:pt x="9035984" y="2555443"/>
                  <a:pt x="9041363" y="2560819"/>
                </a:cubicBezTo>
                <a:cubicBezTo>
                  <a:pt x="9046738" y="2566197"/>
                  <a:pt x="9049427" y="2568885"/>
                  <a:pt x="9049427" y="2568885"/>
                </a:cubicBezTo>
                <a:lnTo>
                  <a:pt x="9065559" y="2585015"/>
                </a:lnTo>
                <a:cubicBezTo>
                  <a:pt x="9076313" y="2595771"/>
                  <a:pt x="9087066" y="2606524"/>
                  <a:pt x="9097820" y="2617278"/>
                </a:cubicBezTo>
                <a:cubicBezTo>
                  <a:pt x="9108574" y="2617278"/>
                  <a:pt x="9116638" y="2622656"/>
                  <a:pt x="9122017" y="2633410"/>
                </a:cubicBezTo>
                <a:cubicBezTo>
                  <a:pt x="9127392" y="2644164"/>
                  <a:pt x="9135459" y="2646852"/>
                  <a:pt x="9146213" y="2641474"/>
                </a:cubicBezTo>
                <a:cubicBezTo>
                  <a:pt x="9156968" y="2636098"/>
                  <a:pt x="9167720" y="2638785"/>
                  <a:pt x="9178474" y="2649539"/>
                </a:cubicBezTo>
                <a:cubicBezTo>
                  <a:pt x="9178474" y="2660293"/>
                  <a:pt x="9183851" y="2660293"/>
                  <a:pt x="9194605" y="2649539"/>
                </a:cubicBezTo>
                <a:lnTo>
                  <a:pt x="9146213" y="2633410"/>
                </a:lnTo>
                <a:cubicBezTo>
                  <a:pt x="9146213" y="2633410"/>
                  <a:pt x="9140837" y="2628032"/>
                  <a:pt x="9130083" y="2617278"/>
                </a:cubicBezTo>
                <a:cubicBezTo>
                  <a:pt x="9119327" y="2606524"/>
                  <a:pt x="9113951" y="2598460"/>
                  <a:pt x="9113951" y="2593082"/>
                </a:cubicBezTo>
                <a:cubicBezTo>
                  <a:pt x="9113951" y="2587706"/>
                  <a:pt x="9116638" y="2587706"/>
                  <a:pt x="9122017" y="2593082"/>
                </a:cubicBezTo>
                <a:cubicBezTo>
                  <a:pt x="9127392" y="2598460"/>
                  <a:pt x="9140837" y="2601147"/>
                  <a:pt x="9162342" y="2601147"/>
                </a:cubicBezTo>
                <a:cubicBezTo>
                  <a:pt x="9183851" y="2601147"/>
                  <a:pt x="9199983" y="2606524"/>
                  <a:pt x="9210737" y="2617278"/>
                </a:cubicBezTo>
                <a:lnTo>
                  <a:pt x="9210737" y="2601147"/>
                </a:lnTo>
                <a:cubicBezTo>
                  <a:pt x="9210737" y="2579639"/>
                  <a:pt x="9199983" y="2574264"/>
                  <a:pt x="9178474" y="2585015"/>
                </a:cubicBezTo>
                <a:cubicBezTo>
                  <a:pt x="9167720" y="2585015"/>
                  <a:pt x="9162342" y="2579639"/>
                  <a:pt x="9162342" y="2568885"/>
                </a:cubicBezTo>
                <a:cubicBezTo>
                  <a:pt x="9162342" y="2558131"/>
                  <a:pt x="9162342" y="2550065"/>
                  <a:pt x="9162342" y="2544689"/>
                </a:cubicBezTo>
                <a:cubicBezTo>
                  <a:pt x="9162342" y="2539311"/>
                  <a:pt x="9156968" y="2536624"/>
                  <a:pt x="9146213" y="2536624"/>
                </a:cubicBezTo>
                <a:cubicBezTo>
                  <a:pt x="9146213" y="2525869"/>
                  <a:pt x="9146213" y="2515115"/>
                  <a:pt x="9146213" y="2504361"/>
                </a:cubicBezTo>
                <a:cubicBezTo>
                  <a:pt x="9156968" y="2504361"/>
                  <a:pt x="9165033" y="2501673"/>
                  <a:pt x="9170409" y="2496297"/>
                </a:cubicBezTo>
                <a:cubicBezTo>
                  <a:pt x="9175785" y="2490919"/>
                  <a:pt x="9173097" y="2482852"/>
                  <a:pt x="9162342" y="2472098"/>
                </a:cubicBezTo>
                <a:cubicBezTo>
                  <a:pt x="9151588" y="2461344"/>
                  <a:pt x="9140837" y="2455969"/>
                  <a:pt x="9130083" y="2455969"/>
                </a:cubicBezTo>
                <a:lnTo>
                  <a:pt x="9113951" y="2455969"/>
                </a:lnTo>
                <a:lnTo>
                  <a:pt x="9097820" y="2455969"/>
                </a:lnTo>
                <a:lnTo>
                  <a:pt x="9081688" y="2455969"/>
                </a:lnTo>
                <a:cubicBezTo>
                  <a:pt x="9092442" y="2445215"/>
                  <a:pt x="9095131" y="2439839"/>
                  <a:pt x="9089755" y="2439839"/>
                </a:cubicBezTo>
                <a:cubicBezTo>
                  <a:pt x="9084378" y="2439839"/>
                  <a:pt x="9076313" y="2434461"/>
                  <a:pt x="9065559" y="2423706"/>
                </a:cubicBezTo>
                <a:close/>
                <a:moveTo>
                  <a:pt x="8936511" y="2423706"/>
                </a:moveTo>
                <a:cubicBezTo>
                  <a:pt x="8925758" y="2423706"/>
                  <a:pt x="8920379" y="2426397"/>
                  <a:pt x="8920379" y="2431773"/>
                </a:cubicBezTo>
                <a:cubicBezTo>
                  <a:pt x="8920379" y="2437148"/>
                  <a:pt x="8925758" y="2442527"/>
                  <a:pt x="8936511" y="2447902"/>
                </a:cubicBezTo>
                <a:cubicBezTo>
                  <a:pt x="8947265" y="2453282"/>
                  <a:pt x="8958018" y="2450593"/>
                  <a:pt x="8968772" y="2439839"/>
                </a:cubicBezTo>
                <a:cubicBezTo>
                  <a:pt x="8958018" y="2429084"/>
                  <a:pt x="8947265" y="2423706"/>
                  <a:pt x="8936511" y="2423706"/>
                </a:cubicBezTo>
                <a:close/>
                <a:moveTo>
                  <a:pt x="8194490" y="2423706"/>
                </a:moveTo>
                <a:lnTo>
                  <a:pt x="8178358" y="2439839"/>
                </a:lnTo>
                <a:cubicBezTo>
                  <a:pt x="8178358" y="2450593"/>
                  <a:pt x="8183736" y="2450593"/>
                  <a:pt x="8194490" y="2439839"/>
                </a:cubicBezTo>
                <a:lnTo>
                  <a:pt x="8210620" y="2455969"/>
                </a:lnTo>
                <a:lnTo>
                  <a:pt x="8226752" y="2488232"/>
                </a:lnTo>
                <a:lnTo>
                  <a:pt x="8226752" y="2472098"/>
                </a:lnTo>
                <a:lnTo>
                  <a:pt x="8226752" y="2455969"/>
                </a:lnTo>
                <a:close/>
                <a:moveTo>
                  <a:pt x="7791218" y="2423706"/>
                </a:moveTo>
                <a:lnTo>
                  <a:pt x="7823478" y="2439839"/>
                </a:lnTo>
                <a:cubicBezTo>
                  <a:pt x="7823478" y="2439839"/>
                  <a:pt x="7823478" y="2437148"/>
                  <a:pt x="7823478" y="2431773"/>
                </a:cubicBezTo>
                <a:cubicBezTo>
                  <a:pt x="7823478" y="2426397"/>
                  <a:pt x="7818102" y="2423706"/>
                  <a:pt x="7807349" y="2423706"/>
                </a:cubicBezTo>
                <a:close/>
                <a:moveTo>
                  <a:pt x="4161770" y="2423706"/>
                </a:moveTo>
                <a:lnTo>
                  <a:pt x="4145639" y="2439839"/>
                </a:lnTo>
                <a:cubicBezTo>
                  <a:pt x="4156392" y="2450593"/>
                  <a:pt x="4164460" y="2453282"/>
                  <a:pt x="4169836" y="2447902"/>
                </a:cubicBezTo>
                <a:cubicBezTo>
                  <a:pt x="4175212" y="2442527"/>
                  <a:pt x="4172523" y="2434461"/>
                  <a:pt x="4161770" y="2423706"/>
                </a:cubicBezTo>
                <a:close/>
                <a:moveTo>
                  <a:pt x="8456618" y="2415643"/>
                </a:moveTo>
                <a:cubicBezTo>
                  <a:pt x="8453927" y="2415643"/>
                  <a:pt x="8452583" y="2418332"/>
                  <a:pt x="8452583" y="2423706"/>
                </a:cubicBezTo>
                <a:cubicBezTo>
                  <a:pt x="8441829" y="2423706"/>
                  <a:pt x="8436454" y="2423706"/>
                  <a:pt x="8436454" y="2423706"/>
                </a:cubicBezTo>
                <a:lnTo>
                  <a:pt x="8436454" y="2439839"/>
                </a:lnTo>
                <a:lnTo>
                  <a:pt x="8468715" y="2455969"/>
                </a:lnTo>
                <a:cubicBezTo>
                  <a:pt x="8468715" y="2466723"/>
                  <a:pt x="8474091" y="2466723"/>
                  <a:pt x="8484846" y="2455969"/>
                </a:cubicBezTo>
                <a:lnTo>
                  <a:pt x="8468715" y="2423706"/>
                </a:lnTo>
                <a:cubicBezTo>
                  <a:pt x="8463337" y="2418332"/>
                  <a:pt x="8459305" y="2415643"/>
                  <a:pt x="8456618" y="2415643"/>
                </a:cubicBezTo>
                <a:close/>
                <a:moveTo>
                  <a:pt x="9275259" y="2407577"/>
                </a:moveTo>
                <a:lnTo>
                  <a:pt x="9275259" y="2423706"/>
                </a:lnTo>
                <a:lnTo>
                  <a:pt x="9291392" y="2439839"/>
                </a:lnTo>
                <a:cubicBezTo>
                  <a:pt x="9291392" y="2429084"/>
                  <a:pt x="9286014" y="2418332"/>
                  <a:pt x="9275259" y="2407577"/>
                </a:cubicBezTo>
                <a:close/>
                <a:moveTo>
                  <a:pt x="9178474" y="2407577"/>
                </a:moveTo>
                <a:cubicBezTo>
                  <a:pt x="9189229" y="2418332"/>
                  <a:pt x="9199983" y="2423706"/>
                  <a:pt x="9210737" y="2423706"/>
                </a:cubicBezTo>
                <a:cubicBezTo>
                  <a:pt x="9210737" y="2423706"/>
                  <a:pt x="9205359" y="2418332"/>
                  <a:pt x="9194605" y="2407577"/>
                </a:cubicBezTo>
                <a:close/>
                <a:moveTo>
                  <a:pt x="8371928" y="2407577"/>
                </a:moveTo>
                <a:lnTo>
                  <a:pt x="8371928" y="2423706"/>
                </a:lnTo>
                <a:lnTo>
                  <a:pt x="8388060" y="2423706"/>
                </a:lnTo>
                <a:cubicBezTo>
                  <a:pt x="8388060" y="2412952"/>
                  <a:pt x="8382683" y="2407577"/>
                  <a:pt x="8371928" y="2407577"/>
                </a:cubicBezTo>
                <a:close/>
                <a:moveTo>
                  <a:pt x="8000919" y="2407577"/>
                </a:moveTo>
                <a:cubicBezTo>
                  <a:pt x="8011674" y="2407577"/>
                  <a:pt x="8017050" y="2412952"/>
                  <a:pt x="8017050" y="2423706"/>
                </a:cubicBezTo>
                <a:lnTo>
                  <a:pt x="8000919" y="2423706"/>
                </a:lnTo>
                <a:cubicBezTo>
                  <a:pt x="8000919" y="2412952"/>
                  <a:pt x="8000919" y="2407577"/>
                  <a:pt x="8000919" y="2407577"/>
                </a:cubicBezTo>
                <a:close/>
                <a:moveTo>
                  <a:pt x="7855741" y="2407577"/>
                </a:moveTo>
                <a:lnTo>
                  <a:pt x="7855741" y="2423706"/>
                </a:lnTo>
                <a:cubicBezTo>
                  <a:pt x="7855741" y="2423706"/>
                  <a:pt x="7855741" y="2429084"/>
                  <a:pt x="7855741" y="2439839"/>
                </a:cubicBezTo>
                <a:lnTo>
                  <a:pt x="7871873" y="2439839"/>
                </a:lnTo>
                <a:lnTo>
                  <a:pt x="7904136" y="2439839"/>
                </a:lnTo>
                <a:lnTo>
                  <a:pt x="7871873" y="2423706"/>
                </a:lnTo>
                <a:cubicBezTo>
                  <a:pt x="7861119" y="2412952"/>
                  <a:pt x="7855741" y="2407577"/>
                  <a:pt x="7855741" y="2407577"/>
                </a:cubicBezTo>
                <a:close/>
                <a:moveTo>
                  <a:pt x="9017166" y="2391444"/>
                </a:moveTo>
                <a:cubicBezTo>
                  <a:pt x="9017166" y="2402198"/>
                  <a:pt x="9017166" y="2407577"/>
                  <a:pt x="9017166" y="2407577"/>
                </a:cubicBezTo>
                <a:lnTo>
                  <a:pt x="9017166" y="2423706"/>
                </a:lnTo>
                <a:cubicBezTo>
                  <a:pt x="9027920" y="2423706"/>
                  <a:pt x="9033296" y="2418332"/>
                  <a:pt x="9033296" y="2407577"/>
                </a:cubicBezTo>
                <a:cubicBezTo>
                  <a:pt x="9033296" y="2396823"/>
                  <a:pt x="9027920" y="2391444"/>
                  <a:pt x="9017166" y="2391444"/>
                </a:cubicBezTo>
                <a:close/>
                <a:moveTo>
                  <a:pt x="9001033" y="2391444"/>
                </a:moveTo>
                <a:cubicBezTo>
                  <a:pt x="8990279" y="2391444"/>
                  <a:pt x="8979527" y="2396823"/>
                  <a:pt x="8968772" y="2407577"/>
                </a:cubicBezTo>
                <a:cubicBezTo>
                  <a:pt x="8968772" y="2418332"/>
                  <a:pt x="8974150" y="2423706"/>
                  <a:pt x="8984904" y="2423706"/>
                </a:cubicBezTo>
                <a:cubicBezTo>
                  <a:pt x="8984904" y="2423706"/>
                  <a:pt x="8990279" y="2418332"/>
                  <a:pt x="9001033" y="2407577"/>
                </a:cubicBezTo>
                <a:close/>
                <a:moveTo>
                  <a:pt x="8194490" y="2391444"/>
                </a:moveTo>
                <a:cubicBezTo>
                  <a:pt x="8194490" y="2402198"/>
                  <a:pt x="8194490" y="2407577"/>
                  <a:pt x="8194490" y="2407577"/>
                </a:cubicBezTo>
                <a:cubicBezTo>
                  <a:pt x="8205245" y="2407577"/>
                  <a:pt x="8210620" y="2404887"/>
                  <a:pt x="8210620" y="2399511"/>
                </a:cubicBezTo>
                <a:cubicBezTo>
                  <a:pt x="8210620" y="2394134"/>
                  <a:pt x="8210620" y="2391444"/>
                  <a:pt x="8210620" y="2391444"/>
                </a:cubicBezTo>
                <a:cubicBezTo>
                  <a:pt x="8210620" y="2391444"/>
                  <a:pt x="8205245" y="2391444"/>
                  <a:pt x="8194490" y="2391444"/>
                </a:cubicBezTo>
                <a:close/>
                <a:moveTo>
                  <a:pt x="7565386" y="2391444"/>
                </a:moveTo>
                <a:cubicBezTo>
                  <a:pt x="7576140" y="2402198"/>
                  <a:pt x="7581518" y="2407577"/>
                  <a:pt x="7581518" y="2407577"/>
                </a:cubicBezTo>
                <a:lnTo>
                  <a:pt x="7581518" y="2391444"/>
                </a:lnTo>
                <a:cubicBezTo>
                  <a:pt x="7570764" y="2391444"/>
                  <a:pt x="7565386" y="2391444"/>
                  <a:pt x="7565386" y="2391444"/>
                </a:cubicBezTo>
                <a:close/>
                <a:moveTo>
                  <a:pt x="6710446" y="2391444"/>
                </a:moveTo>
                <a:lnTo>
                  <a:pt x="6710446" y="2407577"/>
                </a:lnTo>
                <a:lnTo>
                  <a:pt x="6726579" y="2391444"/>
                </a:lnTo>
                <a:cubicBezTo>
                  <a:pt x="6726579" y="2391444"/>
                  <a:pt x="6721201" y="2391444"/>
                  <a:pt x="6710446" y="2391444"/>
                </a:cubicBezTo>
                <a:close/>
                <a:moveTo>
                  <a:pt x="4048854" y="2391444"/>
                </a:moveTo>
                <a:lnTo>
                  <a:pt x="4048854" y="2407577"/>
                </a:lnTo>
                <a:lnTo>
                  <a:pt x="4081116" y="2407577"/>
                </a:lnTo>
                <a:cubicBezTo>
                  <a:pt x="4081116" y="2407577"/>
                  <a:pt x="4078425" y="2404887"/>
                  <a:pt x="4073050" y="2399511"/>
                </a:cubicBezTo>
                <a:cubicBezTo>
                  <a:pt x="4067673" y="2394134"/>
                  <a:pt x="4059606" y="2391444"/>
                  <a:pt x="4048854" y="2391444"/>
                </a:cubicBezTo>
                <a:close/>
                <a:moveTo>
                  <a:pt x="3048740" y="2391444"/>
                </a:moveTo>
                <a:cubicBezTo>
                  <a:pt x="3037982" y="2391444"/>
                  <a:pt x="3032609" y="2396823"/>
                  <a:pt x="3032609" y="2407577"/>
                </a:cubicBezTo>
                <a:cubicBezTo>
                  <a:pt x="3021854" y="2418332"/>
                  <a:pt x="3027233" y="2423706"/>
                  <a:pt x="3048740" y="2423706"/>
                </a:cubicBezTo>
                <a:lnTo>
                  <a:pt x="3064870" y="2407577"/>
                </a:lnTo>
                <a:cubicBezTo>
                  <a:pt x="3064870" y="2396823"/>
                  <a:pt x="3059492" y="2391444"/>
                  <a:pt x="3048740" y="2391444"/>
                </a:cubicBezTo>
                <a:close/>
                <a:moveTo>
                  <a:pt x="8226752" y="2375315"/>
                </a:moveTo>
                <a:lnTo>
                  <a:pt x="8226752" y="2391444"/>
                </a:lnTo>
                <a:cubicBezTo>
                  <a:pt x="8226752" y="2412952"/>
                  <a:pt x="8226752" y="2423706"/>
                  <a:pt x="8226752" y="2423706"/>
                </a:cubicBezTo>
                <a:cubicBezTo>
                  <a:pt x="8226752" y="2423706"/>
                  <a:pt x="8237506" y="2418332"/>
                  <a:pt x="8259013" y="2407577"/>
                </a:cubicBezTo>
                <a:cubicBezTo>
                  <a:pt x="8269767" y="2407577"/>
                  <a:pt x="8275145" y="2402198"/>
                  <a:pt x="8275145" y="2391444"/>
                </a:cubicBezTo>
                <a:cubicBezTo>
                  <a:pt x="8275145" y="2380691"/>
                  <a:pt x="8269767" y="2378002"/>
                  <a:pt x="8259013" y="2383381"/>
                </a:cubicBezTo>
                <a:cubicBezTo>
                  <a:pt x="8248259" y="2388756"/>
                  <a:pt x="8237506" y="2386069"/>
                  <a:pt x="8226752" y="2375315"/>
                </a:cubicBezTo>
                <a:close/>
                <a:moveTo>
                  <a:pt x="7807349" y="2375315"/>
                </a:moveTo>
                <a:lnTo>
                  <a:pt x="7807349" y="2391444"/>
                </a:lnTo>
                <a:lnTo>
                  <a:pt x="7839610" y="2391444"/>
                </a:lnTo>
                <a:cubicBezTo>
                  <a:pt x="7839610" y="2380691"/>
                  <a:pt x="7836923" y="2375315"/>
                  <a:pt x="7831545" y="2375315"/>
                </a:cubicBezTo>
                <a:cubicBezTo>
                  <a:pt x="7826168" y="2375315"/>
                  <a:pt x="7818102" y="2375315"/>
                  <a:pt x="7807349" y="2375315"/>
                </a:cubicBezTo>
                <a:close/>
                <a:moveTo>
                  <a:pt x="7678302" y="2375315"/>
                </a:moveTo>
                <a:cubicBezTo>
                  <a:pt x="7678302" y="2386069"/>
                  <a:pt x="7680990" y="2394134"/>
                  <a:pt x="7686368" y="2399511"/>
                </a:cubicBezTo>
                <a:cubicBezTo>
                  <a:pt x="7691744" y="2404887"/>
                  <a:pt x="7689056" y="2407577"/>
                  <a:pt x="7678302" y="2407577"/>
                </a:cubicBezTo>
                <a:lnTo>
                  <a:pt x="7629910" y="2423706"/>
                </a:lnTo>
                <a:cubicBezTo>
                  <a:pt x="7629910" y="2434461"/>
                  <a:pt x="7632597" y="2437148"/>
                  <a:pt x="7637975" y="2431773"/>
                </a:cubicBezTo>
                <a:cubicBezTo>
                  <a:pt x="7643352" y="2426397"/>
                  <a:pt x="7662170" y="2434461"/>
                  <a:pt x="7694432" y="2455969"/>
                </a:cubicBezTo>
                <a:cubicBezTo>
                  <a:pt x="7726694" y="2466723"/>
                  <a:pt x="7742824" y="2466723"/>
                  <a:pt x="7742824" y="2455969"/>
                </a:cubicBezTo>
                <a:cubicBezTo>
                  <a:pt x="7742824" y="2445215"/>
                  <a:pt x="7737449" y="2439839"/>
                  <a:pt x="7726694" y="2439839"/>
                </a:cubicBezTo>
                <a:lnTo>
                  <a:pt x="7710566" y="2423706"/>
                </a:lnTo>
                <a:cubicBezTo>
                  <a:pt x="7710566" y="2412952"/>
                  <a:pt x="7710566" y="2407577"/>
                  <a:pt x="7710566" y="2407577"/>
                </a:cubicBezTo>
                <a:lnTo>
                  <a:pt x="7775086" y="2407577"/>
                </a:lnTo>
                <a:cubicBezTo>
                  <a:pt x="7775086" y="2375315"/>
                  <a:pt x="7758956" y="2369938"/>
                  <a:pt x="7726694" y="2391444"/>
                </a:cubicBezTo>
                <a:cubicBezTo>
                  <a:pt x="7726694" y="2380691"/>
                  <a:pt x="7715940" y="2375315"/>
                  <a:pt x="7694432" y="2375315"/>
                </a:cubicBezTo>
                <a:close/>
                <a:moveTo>
                  <a:pt x="6887888" y="2375315"/>
                </a:moveTo>
                <a:lnTo>
                  <a:pt x="6871758" y="2391444"/>
                </a:lnTo>
                <a:lnTo>
                  <a:pt x="6887888" y="2391444"/>
                </a:lnTo>
                <a:cubicBezTo>
                  <a:pt x="6887888" y="2380691"/>
                  <a:pt x="6887888" y="2375315"/>
                  <a:pt x="6887888" y="2375315"/>
                </a:cubicBezTo>
                <a:close/>
                <a:moveTo>
                  <a:pt x="6645924" y="2375315"/>
                </a:moveTo>
                <a:lnTo>
                  <a:pt x="6645924" y="2391444"/>
                </a:lnTo>
                <a:lnTo>
                  <a:pt x="6662055" y="2391444"/>
                </a:lnTo>
                <a:cubicBezTo>
                  <a:pt x="6662055" y="2380691"/>
                  <a:pt x="6656678" y="2375315"/>
                  <a:pt x="6645924" y="2375315"/>
                </a:cubicBezTo>
                <a:close/>
                <a:moveTo>
                  <a:pt x="8791333" y="2359184"/>
                </a:moveTo>
                <a:cubicBezTo>
                  <a:pt x="8791333" y="2359184"/>
                  <a:pt x="8791333" y="2364560"/>
                  <a:pt x="8791333" y="2375315"/>
                </a:cubicBezTo>
                <a:lnTo>
                  <a:pt x="8791333" y="2391444"/>
                </a:lnTo>
                <a:lnTo>
                  <a:pt x="8775204" y="2423706"/>
                </a:lnTo>
                <a:lnTo>
                  <a:pt x="8807463" y="2439839"/>
                </a:lnTo>
                <a:lnTo>
                  <a:pt x="8823596" y="2439839"/>
                </a:lnTo>
                <a:cubicBezTo>
                  <a:pt x="8834350" y="2429084"/>
                  <a:pt x="8842415" y="2423706"/>
                  <a:pt x="8847791" y="2423706"/>
                </a:cubicBezTo>
                <a:cubicBezTo>
                  <a:pt x="8853168" y="2423706"/>
                  <a:pt x="8855857" y="2418332"/>
                  <a:pt x="8855857" y="2407577"/>
                </a:cubicBezTo>
                <a:cubicBezTo>
                  <a:pt x="8855857" y="2396823"/>
                  <a:pt x="8845104" y="2391444"/>
                  <a:pt x="8823596" y="2391444"/>
                </a:cubicBezTo>
                <a:cubicBezTo>
                  <a:pt x="8823596" y="2391444"/>
                  <a:pt x="8818218" y="2391444"/>
                  <a:pt x="8807463" y="2391444"/>
                </a:cubicBezTo>
                <a:cubicBezTo>
                  <a:pt x="8796709" y="2391444"/>
                  <a:pt x="8791333" y="2391444"/>
                  <a:pt x="8791333" y="2391444"/>
                </a:cubicBezTo>
                <a:cubicBezTo>
                  <a:pt x="8791333" y="2391444"/>
                  <a:pt x="8796709" y="2386069"/>
                  <a:pt x="8807463" y="2375315"/>
                </a:cubicBezTo>
                <a:close/>
                <a:moveTo>
                  <a:pt x="4774744" y="2359184"/>
                </a:moveTo>
                <a:cubicBezTo>
                  <a:pt x="4774744" y="2359184"/>
                  <a:pt x="4777433" y="2361873"/>
                  <a:pt x="4782810" y="2367248"/>
                </a:cubicBezTo>
                <a:cubicBezTo>
                  <a:pt x="4788186" y="2372627"/>
                  <a:pt x="4790875" y="2375315"/>
                  <a:pt x="4790875" y="2375315"/>
                </a:cubicBezTo>
                <a:cubicBezTo>
                  <a:pt x="4790875" y="2375315"/>
                  <a:pt x="4796251" y="2375315"/>
                  <a:pt x="4807006" y="2375315"/>
                </a:cubicBezTo>
                <a:cubicBezTo>
                  <a:pt x="4807006" y="2364560"/>
                  <a:pt x="4801629" y="2359184"/>
                  <a:pt x="4790875" y="2359184"/>
                </a:cubicBezTo>
                <a:close/>
                <a:moveTo>
                  <a:pt x="7589582" y="2343052"/>
                </a:moveTo>
                <a:cubicBezTo>
                  <a:pt x="7573451" y="2343052"/>
                  <a:pt x="7568073" y="2348430"/>
                  <a:pt x="7573451" y="2359184"/>
                </a:cubicBezTo>
                <a:cubicBezTo>
                  <a:pt x="7578829" y="2369938"/>
                  <a:pt x="7586893" y="2375315"/>
                  <a:pt x="7597647" y="2375315"/>
                </a:cubicBezTo>
                <a:lnTo>
                  <a:pt x="7613778" y="2391444"/>
                </a:lnTo>
                <a:cubicBezTo>
                  <a:pt x="7603024" y="2402198"/>
                  <a:pt x="7603024" y="2407577"/>
                  <a:pt x="7613778" y="2407577"/>
                </a:cubicBezTo>
                <a:lnTo>
                  <a:pt x="7629910" y="2391444"/>
                </a:lnTo>
                <a:cubicBezTo>
                  <a:pt x="7629910" y="2380691"/>
                  <a:pt x="7635286" y="2375315"/>
                  <a:pt x="7646040" y="2375315"/>
                </a:cubicBezTo>
                <a:lnTo>
                  <a:pt x="7629910" y="2359184"/>
                </a:lnTo>
                <a:cubicBezTo>
                  <a:pt x="7619156" y="2359184"/>
                  <a:pt x="7613778" y="2356494"/>
                  <a:pt x="7613778" y="2351119"/>
                </a:cubicBezTo>
                <a:cubicBezTo>
                  <a:pt x="7613778" y="2345743"/>
                  <a:pt x="7605714" y="2343052"/>
                  <a:pt x="7589582" y="2343052"/>
                </a:cubicBezTo>
                <a:close/>
                <a:moveTo>
                  <a:pt x="6807234" y="2343052"/>
                </a:moveTo>
                <a:cubicBezTo>
                  <a:pt x="6807234" y="2353806"/>
                  <a:pt x="6807234" y="2359184"/>
                  <a:pt x="6807234" y="2359184"/>
                </a:cubicBezTo>
                <a:cubicBezTo>
                  <a:pt x="6817988" y="2359184"/>
                  <a:pt x="6823364" y="2359184"/>
                  <a:pt x="6823364" y="2359184"/>
                </a:cubicBezTo>
                <a:cubicBezTo>
                  <a:pt x="6823364" y="2359184"/>
                  <a:pt x="6817988" y="2353806"/>
                  <a:pt x="6807234" y="2343052"/>
                </a:cubicBezTo>
                <a:close/>
                <a:moveTo>
                  <a:pt x="8210620" y="2326923"/>
                </a:moveTo>
                <a:lnTo>
                  <a:pt x="8242882" y="2343052"/>
                </a:lnTo>
                <a:lnTo>
                  <a:pt x="8226752" y="2326923"/>
                </a:lnTo>
                <a:close/>
                <a:moveTo>
                  <a:pt x="7775086" y="2326923"/>
                </a:moveTo>
                <a:cubicBezTo>
                  <a:pt x="7764334" y="2326923"/>
                  <a:pt x="7758956" y="2329610"/>
                  <a:pt x="7758956" y="2334987"/>
                </a:cubicBezTo>
                <a:cubicBezTo>
                  <a:pt x="7758956" y="2340365"/>
                  <a:pt x="7758956" y="2343052"/>
                  <a:pt x="7758956" y="2343052"/>
                </a:cubicBezTo>
                <a:cubicBezTo>
                  <a:pt x="7758956" y="2353806"/>
                  <a:pt x="7761645" y="2359184"/>
                  <a:pt x="7767022" y="2359184"/>
                </a:cubicBezTo>
                <a:cubicBezTo>
                  <a:pt x="7772399" y="2359184"/>
                  <a:pt x="7777776" y="2356494"/>
                  <a:pt x="7783152" y="2351119"/>
                </a:cubicBezTo>
                <a:cubicBezTo>
                  <a:pt x="7788531" y="2345743"/>
                  <a:pt x="7791218" y="2343052"/>
                  <a:pt x="7791218" y="2343052"/>
                </a:cubicBezTo>
                <a:cubicBezTo>
                  <a:pt x="7791218" y="2343052"/>
                  <a:pt x="7785840" y="2337677"/>
                  <a:pt x="7775086" y="2326923"/>
                </a:cubicBezTo>
                <a:close/>
                <a:moveTo>
                  <a:pt x="3000346" y="2326923"/>
                </a:moveTo>
                <a:cubicBezTo>
                  <a:pt x="3000346" y="2337677"/>
                  <a:pt x="3005723" y="2343052"/>
                  <a:pt x="3016478" y="2343052"/>
                </a:cubicBezTo>
                <a:cubicBezTo>
                  <a:pt x="3016478" y="2353806"/>
                  <a:pt x="3011101" y="2359184"/>
                  <a:pt x="3000346" y="2359184"/>
                </a:cubicBezTo>
                <a:cubicBezTo>
                  <a:pt x="3000346" y="2359184"/>
                  <a:pt x="2997657" y="2356494"/>
                  <a:pt x="2992282" y="2351119"/>
                </a:cubicBezTo>
                <a:cubicBezTo>
                  <a:pt x="2986905" y="2345743"/>
                  <a:pt x="2984216" y="2343052"/>
                  <a:pt x="2984216" y="2343052"/>
                </a:cubicBezTo>
                <a:cubicBezTo>
                  <a:pt x="2984216" y="2332298"/>
                  <a:pt x="2989592" y="2326923"/>
                  <a:pt x="3000346" y="2326923"/>
                </a:cubicBezTo>
                <a:close/>
                <a:moveTo>
                  <a:pt x="8678417" y="2310791"/>
                </a:moveTo>
                <a:lnTo>
                  <a:pt x="8678417" y="2326923"/>
                </a:lnTo>
                <a:cubicBezTo>
                  <a:pt x="8699924" y="2337677"/>
                  <a:pt x="8705302" y="2332298"/>
                  <a:pt x="8694549" y="2310791"/>
                </a:cubicBezTo>
                <a:cubicBezTo>
                  <a:pt x="8683792" y="2310791"/>
                  <a:pt x="8678417" y="2310791"/>
                  <a:pt x="8678417" y="2310791"/>
                </a:cubicBezTo>
                <a:close/>
                <a:moveTo>
                  <a:pt x="7984790" y="2310791"/>
                </a:moveTo>
                <a:lnTo>
                  <a:pt x="8000919" y="2326923"/>
                </a:lnTo>
                <a:cubicBezTo>
                  <a:pt x="8000919" y="2337677"/>
                  <a:pt x="7995541" y="2343052"/>
                  <a:pt x="7984790" y="2343052"/>
                </a:cubicBezTo>
                <a:lnTo>
                  <a:pt x="7984790" y="2326923"/>
                </a:lnTo>
                <a:cubicBezTo>
                  <a:pt x="7984790" y="2326923"/>
                  <a:pt x="7984790" y="2321544"/>
                  <a:pt x="7984790" y="2310791"/>
                </a:cubicBezTo>
                <a:close/>
                <a:moveTo>
                  <a:pt x="3226178" y="2310791"/>
                </a:moveTo>
                <a:cubicBezTo>
                  <a:pt x="3226178" y="2310791"/>
                  <a:pt x="3226178" y="2313480"/>
                  <a:pt x="3226178" y="2318856"/>
                </a:cubicBezTo>
                <a:cubicBezTo>
                  <a:pt x="3226178" y="2324232"/>
                  <a:pt x="3231554" y="2326923"/>
                  <a:pt x="3242308" y="2326923"/>
                </a:cubicBezTo>
                <a:close/>
                <a:moveTo>
                  <a:pt x="2806775" y="2310791"/>
                </a:moveTo>
                <a:lnTo>
                  <a:pt x="2822907" y="2326923"/>
                </a:lnTo>
                <a:lnTo>
                  <a:pt x="2839037" y="2326923"/>
                </a:lnTo>
                <a:cubicBezTo>
                  <a:pt x="2828282" y="2316169"/>
                  <a:pt x="2817530" y="2310791"/>
                  <a:pt x="2806775" y="2310791"/>
                </a:cubicBezTo>
                <a:close/>
                <a:moveTo>
                  <a:pt x="8735883" y="2305751"/>
                </a:moveTo>
                <a:cubicBezTo>
                  <a:pt x="8729836" y="2303734"/>
                  <a:pt x="8726809" y="2310791"/>
                  <a:pt x="8726809" y="2326923"/>
                </a:cubicBezTo>
                <a:lnTo>
                  <a:pt x="8678417" y="2343052"/>
                </a:lnTo>
                <a:cubicBezTo>
                  <a:pt x="8678417" y="2343052"/>
                  <a:pt x="8675728" y="2340365"/>
                  <a:pt x="8670350" y="2334987"/>
                </a:cubicBezTo>
                <a:cubicBezTo>
                  <a:pt x="8664974" y="2329610"/>
                  <a:pt x="8656909" y="2326923"/>
                  <a:pt x="8646155" y="2326923"/>
                </a:cubicBezTo>
                <a:cubicBezTo>
                  <a:pt x="8635400" y="2326923"/>
                  <a:pt x="8627334" y="2326923"/>
                  <a:pt x="8621959" y="2326923"/>
                </a:cubicBezTo>
                <a:cubicBezTo>
                  <a:pt x="8616582" y="2326923"/>
                  <a:pt x="8613892" y="2321544"/>
                  <a:pt x="8613892" y="2310791"/>
                </a:cubicBezTo>
                <a:lnTo>
                  <a:pt x="8597763" y="2310791"/>
                </a:lnTo>
                <a:cubicBezTo>
                  <a:pt x="8597763" y="2321544"/>
                  <a:pt x="8595074" y="2326923"/>
                  <a:pt x="8589696" y="2326923"/>
                </a:cubicBezTo>
                <a:cubicBezTo>
                  <a:pt x="8584320" y="2326923"/>
                  <a:pt x="8576254" y="2321544"/>
                  <a:pt x="8565500" y="2310791"/>
                </a:cubicBezTo>
                <a:cubicBezTo>
                  <a:pt x="8543992" y="2321544"/>
                  <a:pt x="8533237" y="2332298"/>
                  <a:pt x="8533237" y="2343052"/>
                </a:cubicBezTo>
                <a:cubicBezTo>
                  <a:pt x="8543992" y="2353806"/>
                  <a:pt x="8549370" y="2348430"/>
                  <a:pt x="8549370" y="2326923"/>
                </a:cubicBezTo>
                <a:lnTo>
                  <a:pt x="8565500" y="2326923"/>
                </a:lnTo>
                <a:cubicBezTo>
                  <a:pt x="8565500" y="2337677"/>
                  <a:pt x="8565500" y="2343052"/>
                  <a:pt x="8565500" y="2343052"/>
                </a:cubicBezTo>
                <a:lnTo>
                  <a:pt x="8581632" y="2343052"/>
                </a:lnTo>
                <a:cubicBezTo>
                  <a:pt x="8581632" y="2353806"/>
                  <a:pt x="8589696" y="2364560"/>
                  <a:pt x="8605828" y="2375315"/>
                </a:cubicBezTo>
                <a:cubicBezTo>
                  <a:pt x="8621959" y="2386069"/>
                  <a:pt x="8632713" y="2388756"/>
                  <a:pt x="8638091" y="2383381"/>
                </a:cubicBezTo>
                <a:cubicBezTo>
                  <a:pt x="8643467" y="2378002"/>
                  <a:pt x="8656909" y="2378002"/>
                  <a:pt x="8678417" y="2383381"/>
                </a:cubicBezTo>
                <a:cubicBezTo>
                  <a:pt x="8699924" y="2388756"/>
                  <a:pt x="8710678" y="2396823"/>
                  <a:pt x="8710678" y="2407577"/>
                </a:cubicBezTo>
                <a:cubicBezTo>
                  <a:pt x="8710678" y="2418332"/>
                  <a:pt x="8705302" y="2426397"/>
                  <a:pt x="8694549" y="2431773"/>
                </a:cubicBezTo>
                <a:lnTo>
                  <a:pt x="8684282" y="2434705"/>
                </a:lnTo>
                <a:lnTo>
                  <a:pt x="8686483" y="2435805"/>
                </a:lnTo>
                <a:cubicBezTo>
                  <a:pt x="8697237" y="2438496"/>
                  <a:pt x="8710678" y="2439839"/>
                  <a:pt x="8726809" y="2439839"/>
                </a:cubicBezTo>
                <a:lnTo>
                  <a:pt x="8742941" y="2439839"/>
                </a:lnTo>
                <a:lnTo>
                  <a:pt x="8742941" y="2423706"/>
                </a:lnTo>
                <a:cubicBezTo>
                  <a:pt x="8742941" y="2402198"/>
                  <a:pt x="8742941" y="2386069"/>
                  <a:pt x="8742941" y="2375315"/>
                </a:cubicBezTo>
                <a:lnTo>
                  <a:pt x="8710678" y="2359184"/>
                </a:lnTo>
                <a:lnTo>
                  <a:pt x="8726809" y="2343052"/>
                </a:lnTo>
                <a:cubicBezTo>
                  <a:pt x="8737563" y="2343052"/>
                  <a:pt x="8748317" y="2343052"/>
                  <a:pt x="8759072" y="2343052"/>
                </a:cubicBezTo>
                <a:cubicBezTo>
                  <a:pt x="8769824" y="2353806"/>
                  <a:pt x="8775204" y="2353806"/>
                  <a:pt x="8775204" y="2343052"/>
                </a:cubicBezTo>
                <a:cubicBezTo>
                  <a:pt x="8775204" y="2332298"/>
                  <a:pt x="8772513" y="2324232"/>
                  <a:pt x="8767137" y="2318856"/>
                </a:cubicBezTo>
                <a:cubicBezTo>
                  <a:pt x="8761761" y="2313480"/>
                  <a:pt x="8753695" y="2310791"/>
                  <a:pt x="8742941" y="2310791"/>
                </a:cubicBezTo>
                <a:cubicBezTo>
                  <a:pt x="8740251" y="2308102"/>
                  <a:pt x="8737899" y="2306423"/>
                  <a:pt x="8735883" y="2305751"/>
                </a:cubicBezTo>
                <a:close/>
                <a:moveTo>
                  <a:pt x="8884086" y="2302727"/>
                </a:moveTo>
                <a:cubicBezTo>
                  <a:pt x="8881397" y="2302727"/>
                  <a:pt x="8877365" y="2305414"/>
                  <a:pt x="8871987" y="2310791"/>
                </a:cubicBezTo>
                <a:cubicBezTo>
                  <a:pt x="8871987" y="2310791"/>
                  <a:pt x="8877364" y="2310791"/>
                  <a:pt x="8888118" y="2310791"/>
                </a:cubicBezTo>
                <a:cubicBezTo>
                  <a:pt x="8888118" y="2305414"/>
                  <a:pt x="8886773" y="2302727"/>
                  <a:pt x="8884086" y="2302727"/>
                </a:cubicBezTo>
                <a:close/>
                <a:moveTo>
                  <a:pt x="8371928" y="2294660"/>
                </a:moveTo>
                <a:lnTo>
                  <a:pt x="8371928" y="2310791"/>
                </a:lnTo>
                <a:lnTo>
                  <a:pt x="8388060" y="2294660"/>
                </a:lnTo>
                <a:cubicBezTo>
                  <a:pt x="8377306" y="2294660"/>
                  <a:pt x="8371928" y="2294660"/>
                  <a:pt x="8371928" y="2294660"/>
                </a:cubicBezTo>
                <a:close/>
                <a:moveTo>
                  <a:pt x="8081574" y="2294660"/>
                </a:moveTo>
                <a:cubicBezTo>
                  <a:pt x="8081574" y="2305414"/>
                  <a:pt x="8086950" y="2310791"/>
                  <a:pt x="8097704" y="2310791"/>
                </a:cubicBezTo>
                <a:lnTo>
                  <a:pt x="8113836" y="2310791"/>
                </a:lnTo>
                <a:cubicBezTo>
                  <a:pt x="8113836" y="2300037"/>
                  <a:pt x="8113836" y="2294660"/>
                  <a:pt x="8113836" y="2294660"/>
                </a:cubicBezTo>
                <a:cubicBezTo>
                  <a:pt x="8113836" y="2294660"/>
                  <a:pt x="8108458" y="2294660"/>
                  <a:pt x="8097704" y="2294660"/>
                </a:cubicBezTo>
                <a:cubicBezTo>
                  <a:pt x="8086950" y="2294660"/>
                  <a:pt x="8081574" y="2294660"/>
                  <a:pt x="8081574" y="2294660"/>
                </a:cubicBezTo>
                <a:close/>
                <a:moveTo>
                  <a:pt x="2887431" y="2284578"/>
                </a:moveTo>
                <a:lnTo>
                  <a:pt x="2879365" y="2289620"/>
                </a:lnTo>
                <a:cubicBezTo>
                  <a:pt x="2887431" y="2287602"/>
                  <a:pt x="2895495" y="2294660"/>
                  <a:pt x="2903561" y="2310791"/>
                </a:cubicBezTo>
                <a:cubicBezTo>
                  <a:pt x="2903561" y="2310791"/>
                  <a:pt x="2903561" y="2313480"/>
                  <a:pt x="2903561" y="2318856"/>
                </a:cubicBezTo>
                <a:cubicBezTo>
                  <a:pt x="2903561" y="2324232"/>
                  <a:pt x="2908937" y="2332298"/>
                  <a:pt x="2919691" y="2343052"/>
                </a:cubicBezTo>
                <a:lnTo>
                  <a:pt x="2919691" y="2359184"/>
                </a:lnTo>
                <a:lnTo>
                  <a:pt x="2887431" y="2359184"/>
                </a:lnTo>
                <a:lnTo>
                  <a:pt x="2968082" y="2391444"/>
                </a:lnTo>
                <a:lnTo>
                  <a:pt x="2984216" y="2375315"/>
                </a:lnTo>
                <a:cubicBezTo>
                  <a:pt x="2973461" y="2375315"/>
                  <a:pt x="2970774" y="2372627"/>
                  <a:pt x="2976150" y="2367248"/>
                </a:cubicBezTo>
                <a:cubicBezTo>
                  <a:pt x="2981524" y="2361873"/>
                  <a:pt x="2989592" y="2359184"/>
                  <a:pt x="3000346" y="2359184"/>
                </a:cubicBezTo>
                <a:cubicBezTo>
                  <a:pt x="3011101" y="2369938"/>
                  <a:pt x="3019165" y="2375315"/>
                  <a:pt x="3024541" y="2375315"/>
                </a:cubicBezTo>
                <a:cubicBezTo>
                  <a:pt x="3029920" y="2375315"/>
                  <a:pt x="3037982" y="2369938"/>
                  <a:pt x="3048740" y="2359184"/>
                </a:cubicBezTo>
                <a:cubicBezTo>
                  <a:pt x="3037982" y="2359184"/>
                  <a:pt x="3032609" y="2348430"/>
                  <a:pt x="3032609" y="2326923"/>
                </a:cubicBezTo>
                <a:cubicBezTo>
                  <a:pt x="3021854" y="2326923"/>
                  <a:pt x="3011101" y="2321544"/>
                  <a:pt x="3000346" y="2310791"/>
                </a:cubicBezTo>
                <a:cubicBezTo>
                  <a:pt x="2989592" y="2300037"/>
                  <a:pt x="2981524" y="2297348"/>
                  <a:pt x="2976150" y="2302727"/>
                </a:cubicBezTo>
                <a:cubicBezTo>
                  <a:pt x="2970774" y="2308102"/>
                  <a:pt x="2973461" y="2316169"/>
                  <a:pt x="2984216" y="2326923"/>
                </a:cubicBezTo>
                <a:lnTo>
                  <a:pt x="2968082" y="2326923"/>
                </a:lnTo>
                <a:cubicBezTo>
                  <a:pt x="2968082" y="2326923"/>
                  <a:pt x="2960020" y="2326923"/>
                  <a:pt x="2943886" y="2326923"/>
                </a:cubicBezTo>
                <a:cubicBezTo>
                  <a:pt x="2927757" y="2326923"/>
                  <a:pt x="2919691" y="2321544"/>
                  <a:pt x="2919691" y="2310791"/>
                </a:cubicBezTo>
                <a:cubicBezTo>
                  <a:pt x="2919691" y="2300037"/>
                  <a:pt x="2914314" y="2291973"/>
                  <a:pt x="2903561" y="2286594"/>
                </a:cubicBezTo>
                <a:cubicBezTo>
                  <a:pt x="2898182" y="2283906"/>
                  <a:pt x="2892806" y="2283234"/>
                  <a:pt x="2887431" y="2284578"/>
                </a:cubicBezTo>
                <a:close/>
                <a:moveTo>
                  <a:pt x="8952642" y="2278530"/>
                </a:moveTo>
                <a:lnTo>
                  <a:pt x="8936511" y="2294660"/>
                </a:lnTo>
                <a:lnTo>
                  <a:pt x="8952642" y="2310791"/>
                </a:lnTo>
                <a:cubicBezTo>
                  <a:pt x="8952642" y="2300037"/>
                  <a:pt x="8952642" y="2289284"/>
                  <a:pt x="8952642" y="2278530"/>
                </a:cubicBezTo>
                <a:close/>
                <a:moveTo>
                  <a:pt x="6920150" y="2278530"/>
                </a:moveTo>
                <a:lnTo>
                  <a:pt x="6920150" y="2294660"/>
                </a:lnTo>
                <a:lnTo>
                  <a:pt x="6936281" y="2294660"/>
                </a:lnTo>
                <a:cubicBezTo>
                  <a:pt x="6936281" y="2283906"/>
                  <a:pt x="6930903" y="2278530"/>
                  <a:pt x="6920150" y="2278530"/>
                </a:cubicBezTo>
                <a:close/>
                <a:moveTo>
                  <a:pt x="3016478" y="2278530"/>
                </a:moveTo>
                <a:lnTo>
                  <a:pt x="3000346" y="2294660"/>
                </a:lnTo>
                <a:lnTo>
                  <a:pt x="3016478" y="2294660"/>
                </a:lnTo>
                <a:cubicBezTo>
                  <a:pt x="3016478" y="2283906"/>
                  <a:pt x="3016478" y="2278530"/>
                  <a:pt x="3016478" y="2278530"/>
                </a:cubicBezTo>
                <a:close/>
                <a:moveTo>
                  <a:pt x="8355800" y="2262398"/>
                </a:moveTo>
                <a:lnTo>
                  <a:pt x="8355800" y="2278530"/>
                </a:lnTo>
                <a:lnTo>
                  <a:pt x="8371928" y="2262398"/>
                </a:lnTo>
                <a:cubicBezTo>
                  <a:pt x="8361174" y="2262398"/>
                  <a:pt x="8355800" y="2262398"/>
                  <a:pt x="8355800" y="2262398"/>
                </a:cubicBezTo>
                <a:close/>
                <a:moveTo>
                  <a:pt x="7484732" y="2262398"/>
                </a:moveTo>
                <a:cubicBezTo>
                  <a:pt x="7463223" y="2273152"/>
                  <a:pt x="7463223" y="2283906"/>
                  <a:pt x="7484732" y="2294660"/>
                </a:cubicBezTo>
                <a:cubicBezTo>
                  <a:pt x="7484732" y="2283906"/>
                  <a:pt x="7490110" y="2278530"/>
                  <a:pt x="7500864" y="2278530"/>
                </a:cubicBezTo>
                <a:cubicBezTo>
                  <a:pt x="7500864" y="2289284"/>
                  <a:pt x="7500864" y="2294660"/>
                  <a:pt x="7500864" y="2294660"/>
                </a:cubicBezTo>
                <a:cubicBezTo>
                  <a:pt x="7500864" y="2294660"/>
                  <a:pt x="7500864" y="2300037"/>
                  <a:pt x="7500864" y="2310791"/>
                </a:cubicBezTo>
                <a:lnTo>
                  <a:pt x="7516992" y="2310791"/>
                </a:lnTo>
                <a:cubicBezTo>
                  <a:pt x="7516992" y="2300037"/>
                  <a:pt x="7514305" y="2289284"/>
                  <a:pt x="7508928" y="2278530"/>
                </a:cubicBezTo>
                <a:cubicBezTo>
                  <a:pt x="7503551" y="2267776"/>
                  <a:pt x="7495486" y="2262398"/>
                  <a:pt x="7484732" y="2262398"/>
                </a:cubicBezTo>
                <a:close/>
                <a:moveTo>
                  <a:pt x="7387946" y="2262398"/>
                </a:moveTo>
                <a:cubicBezTo>
                  <a:pt x="7387946" y="2273152"/>
                  <a:pt x="7387946" y="2278530"/>
                  <a:pt x="7387946" y="2278530"/>
                </a:cubicBezTo>
                <a:lnTo>
                  <a:pt x="7404077" y="2278530"/>
                </a:lnTo>
                <a:cubicBezTo>
                  <a:pt x="7404077" y="2267776"/>
                  <a:pt x="7398699" y="2262398"/>
                  <a:pt x="7387946" y="2262398"/>
                </a:cubicBezTo>
                <a:close/>
                <a:moveTo>
                  <a:pt x="6339438" y="2262398"/>
                </a:moveTo>
                <a:lnTo>
                  <a:pt x="6323308" y="2278530"/>
                </a:lnTo>
                <a:lnTo>
                  <a:pt x="6371702" y="2294660"/>
                </a:lnTo>
                <a:cubicBezTo>
                  <a:pt x="6393208" y="2294660"/>
                  <a:pt x="6403961" y="2297348"/>
                  <a:pt x="6403961" y="2302727"/>
                </a:cubicBezTo>
                <a:cubicBezTo>
                  <a:pt x="6403961" y="2308102"/>
                  <a:pt x="6406650" y="2310791"/>
                  <a:pt x="6412026" y="2310791"/>
                </a:cubicBezTo>
                <a:cubicBezTo>
                  <a:pt x="6417404" y="2310791"/>
                  <a:pt x="6420092" y="2308102"/>
                  <a:pt x="6420092" y="2302727"/>
                </a:cubicBezTo>
                <a:cubicBezTo>
                  <a:pt x="6420092" y="2297348"/>
                  <a:pt x="6414714" y="2291973"/>
                  <a:pt x="6403961" y="2286594"/>
                </a:cubicBezTo>
                <a:cubicBezTo>
                  <a:pt x="6393208" y="2281219"/>
                  <a:pt x="6371702" y="2273152"/>
                  <a:pt x="6339438" y="2262398"/>
                </a:cubicBezTo>
                <a:close/>
                <a:moveTo>
                  <a:pt x="4064985" y="2262398"/>
                </a:moveTo>
                <a:cubicBezTo>
                  <a:pt x="4064985" y="2262398"/>
                  <a:pt x="4066329" y="2263742"/>
                  <a:pt x="4069016" y="2266432"/>
                </a:cubicBezTo>
                <a:lnTo>
                  <a:pt x="4076697" y="2274112"/>
                </a:lnTo>
                <a:lnTo>
                  <a:pt x="4073050" y="2270464"/>
                </a:lnTo>
                <a:cubicBezTo>
                  <a:pt x="4067673" y="2265086"/>
                  <a:pt x="4064985" y="2262398"/>
                  <a:pt x="4064985" y="2262398"/>
                </a:cubicBezTo>
                <a:close/>
                <a:moveTo>
                  <a:pt x="3887547" y="2262398"/>
                </a:moveTo>
                <a:lnTo>
                  <a:pt x="3887547" y="2278530"/>
                </a:lnTo>
                <a:lnTo>
                  <a:pt x="3903675" y="2262398"/>
                </a:lnTo>
                <a:cubicBezTo>
                  <a:pt x="3892920" y="2262398"/>
                  <a:pt x="3887547" y="2262398"/>
                  <a:pt x="3887547" y="2262398"/>
                </a:cubicBezTo>
                <a:close/>
                <a:moveTo>
                  <a:pt x="2677728" y="2262398"/>
                </a:moveTo>
                <a:lnTo>
                  <a:pt x="2661597" y="2294660"/>
                </a:lnTo>
                <a:cubicBezTo>
                  <a:pt x="2672352" y="2294660"/>
                  <a:pt x="2677728" y="2289284"/>
                  <a:pt x="2677728" y="2278530"/>
                </a:cubicBezTo>
                <a:cubicBezTo>
                  <a:pt x="2677728" y="2267776"/>
                  <a:pt x="2677728" y="2262398"/>
                  <a:pt x="2677728" y="2262398"/>
                </a:cubicBezTo>
                <a:close/>
                <a:moveTo>
                  <a:pt x="8823596" y="2246268"/>
                </a:moveTo>
                <a:cubicBezTo>
                  <a:pt x="8823596" y="2246268"/>
                  <a:pt x="8823596" y="2248956"/>
                  <a:pt x="8823596" y="2254332"/>
                </a:cubicBezTo>
                <a:cubicBezTo>
                  <a:pt x="8823596" y="2259710"/>
                  <a:pt x="8826283" y="2262398"/>
                  <a:pt x="8831661" y="2262398"/>
                </a:cubicBezTo>
                <a:cubicBezTo>
                  <a:pt x="8837037" y="2262398"/>
                  <a:pt x="8842415" y="2265086"/>
                  <a:pt x="8847791" y="2270464"/>
                </a:cubicBezTo>
                <a:cubicBezTo>
                  <a:pt x="8853168" y="2275839"/>
                  <a:pt x="8861233" y="2278530"/>
                  <a:pt x="8871987" y="2278530"/>
                </a:cubicBezTo>
                <a:cubicBezTo>
                  <a:pt x="8882742" y="2278530"/>
                  <a:pt x="8890808" y="2278530"/>
                  <a:pt x="8896183" y="2278530"/>
                </a:cubicBezTo>
                <a:cubicBezTo>
                  <a:pt x="8901561" y="2278530"/>
                  <a:pt x="8904250" y="2283906"/>
                  <a:pt x="8904250" y="2294660"/>
                </a:cubicBezTo>
                <a:cubicBezTo>
                  <a:pt x="8904250" y="2294660"/>
                  <a:pt x="8909626" y="2294660"/>
                  <a:pt x="8920379" y="2294660"/>
                </a:cubicBezTo>
                <a:cubicBezTo>
                  <a:pt x="8920379" y="2294660"/>
                  <a:pt x="8920379" y="2289284"/>
                  <a:pt x="8920379" y="2278530"/>
                </a:cubicBezTo>
                <a:cubicBezTo>
                  <a:pt x="8920379" y="2278530"/>
                  <a:pt x="8906937" y="2273152"/>
                  <a:pt x="8880054" y="2262398"/>
                </a:cubicBezTo>
                <a:cubicBezTo>
                  <a:pt x="8853168" y="2251643"/>
                  <a:pt x="8834350" y="2246268"/>
                  <a:pt x="8823596" y="2246268"/>
                </a:cubicBezTo>
                <a:close/>
                <a:moveTo>
                  <a:pt x="6452354" y="2246268"/>
                </a:moveTo>
                <a:lnTo>
                  <a:pt x="6452354" y="2262398"/>
                </a:lnTo>
                <a:cubicBezTo>
                  <a:pt x="6484616" y="2273152"/>
                  <a:pt x="6500746" y="2273152"/>
                  <a:pt x="6500746" y="2262398"/>
                </a:cubicBezTo>
                <a:cubicBezTo>
                  <a:pt x="6500746" y="2251643"/>
                  <a:pt x="6500746" y="2246268"/>
                  <a:pt x="6500746" y="2246268"/>
                </a:cubicBezTo>
                <a:cubicBezTo>
                  <a:pt x="6489992" y="2246268"/>
                  <a:pt x="6473863" y="2246268"/>
                  <a:pt x="6452354" y="2246268"/>
                </a:cubicBezTo>
                <a:close/>
                <a:moveTo>
                  <a:pt x="6387829" y="2246268"/>
                </a:moveTo>
                <a:cubicBezTo>
                  <a:pt x="6387829" y="2257023"/>
                  <a:pt x="6387829" y="2262398"/>
                  <a:pt x="6387829" y="2262398"/>
                </a:cubicBezTo>
                <a:cubicBezTo>
                  <a:pt x="6398583" y="2262398"/>
                  <a:pt x="6403961" y="2257023"/>
                  <a:pt x="6403961" y="2246268"/>
                </a:cubicBezTo>
                <a:cubicBezTo>
                  <a:pt x="6403961" y="2246268"/>
                  <a:pt x="6398583" y="2246268"/>
                  <a:pt x="6387829" y="2246268"/>
                </a:cubicBezTo>
                <a:close/>
                <a:moveTo>
                  <a:pt x="2468028" y="2246268"/>
                </a:moveTo>
                <a:cubicBezTo>
                  <a:pt x="2489535" y="2246268"/>
                  <a:pt x="2521797" y="2257023"/>
                  <a:pt x="2564811" y="2278530"/>
                </a:cubicBezTo>
                <a:cubicBezTo>
                  <a:pt x="2607828" y="2300037"/>
                  <a:pt x="2629337" y="2316169"/>
                  <a:pt x="2629337" y="2326923"/>
                </a:cubicBezTo>
                <a:lnTo>
                  <a:pt x="2580942" y="2310791"/>
                </a:lnTo>
                <a:cubicBezTo>
                  <a:pt x="2559435" y="2289284"/>
                  <a:pt x="2543304" y="2283906"/>
                  <a:pt x="2532549" y="2294660"/>
                </a:cubicBezTo>
                <a:cubicBezTo>
                  <a:pt x="2532549" y="2294660"/>
                  <a:pt x="2529860" y="2294660"/>
                  <a:pt x="2524486" y="2294660"/>
                </a:cubicBezTo>
                <a:cubicBezTo>
                  <a:pt x="2519107" y="2294660"/>
                  <a:pt x="2516419" y="2289284"/>
                  <a:pt x="2516419" y="2278530"/>
                </a:cubicBezTo>
                <a:cubicBezTo>
                  <a:pt x="2516419" y="2278530"/>
                  <a:pt x="2505666" y="2273152"/>
                  <a:pt x="2484156" y="2262398"/>
                </a:cubicBezTo>
                <a:close/>
                <a:moveTo>
                  <a:pt x="2820892" y="2238202"/>
                </a:moveTo>
                <a:cubicBezTo>
                  <a:pt x="2816857" y="2238202"/>
                  <a:pt x="2812152" y="2240889"/>
                  <a:pt x="2806775" y="2246268"/>
                </a:cubicBezTo>
                <a:cubicBezTo>
                  <a:pt x="2796020" y="2246268"/>
                  <a:pt x="2796020" y="2251643"/>
                  <a:pt x="2806775" y="2262398"/>
                </a:cubicBezTo>
                <a:cubicBezTo>
                  <a:pt x="2817530" y="2273152"/>
                  <a:pt x="2825595" y="2275839"/>
                  <a:pt x="2830972" y="2270464"/>
                </a:cubicBezTo>
                <a:cubicBezTo>
                  <a:pt x="2836348" y="2265086"/>
                  <a:pt x="2836348" y="2257023"/>
                  <a:pt x="2830972" y="2246268"/>
                </a:cubicBezTo>
                <a:cubicBezTo>
                  <a:pt x="2828282" y="2240889"/>
                  <a:pt x="2824924" y="2238202"/>
                  <a:pt x="2820892" y="2238202"/>
                </a:cubicBezTo>
                <a:close/>
                <a:moveTo>
                  <a:pt x="8597763" y="2230136"/>
                </a:moveTo>
                <a:lnTo>
                  <a:pt x="8565500" y="2246268"/>
                </a:lnTo>
                <a:lnTo>
                  <a:pt x="8630024" y="2262398"/>
                </a:lnTo>
                <a:cubicBezTo>
                  <a:pt x="8630024" y="2251643"/>
                  <a:pt x="8627334" y="2246268"/>
                  <a:pt x="8621959" y="2246268"/>
                </a:cubicBezTo>
                <a:cubicBezTo>
                  <a:pt x="8616582" y="2246268"/>
                  <a:pt x="8608516" y="2240889"/>
                  <a:pt x="8597763" y="2230136"/>
                </a:cubicBezTo>
                <a:close/>
                <a:moveTo>
                  <a:pt x="8242882" y="2230136"/>
                </a:moveTo>
                <a:cubicBezTo>
                  <a:pt x="8253636" y="2240889"/>
                  <a:pt x="8259013" y="2246268"/>
                  <a:pt x="8259013" y="2246268"/>
                </a:cubicBezTo>
                <a:cubicBezTo>
                  <a:pt x="8248259" y="2257023"/>
                  <a:pt x="8248259" y="2262398"/>
                  <a:pt x="8259013" y="2262398"/>
                </a:cubicBezTo>
                <a:lnTo>
                  <a:pt x="8275145" y="2262398"/>
                </a:lnTo>
                <a:lnTo>
                  <a:pt x="8291274" y="2246268"/>
                </a:lnTo>
                <a:lnTo>
                  <a:pt x="8323537" y="2262398"/>
                </a:lnTo>
                <a:cubicBezTo>
                  <a:pt x="8323537" y="2240889"/>
                  <a:pt x="8302028" y="2230136"/>
                  <a:pt x="8259013" y="2230136"/>
                </a:cubicBezTo>
                <a:close/>
                <a:moveTo>
                  <a:pt x="6952413" y="2230136"/>
                </a:moveTo>
                <a:lnTo>
                  <a:pt x="6936281" y="2246268"/>
                </a:lnTo>
                <a:cubicBezTo>
                  <a:pt x="6968542" y="2257023"/>
                  <a:pt x="6984672" y="2257023"/>
                  <a:pt x="6984672" y="2246268"/>
                </a:cubicBezTo>
                <a:cubicBezTo>
                  <a:pt x="6984672" y="2235514"/>
                  <a:pt x="6973922" y="2230136"/>
                  <a:pt x="6952413" y="2230136"/>
                </a:cubicBezTo>
                <a:close/>
                <a:moveTo>
                  <a:pt x="3629451" y="2230136"/>
                </a:moveTo>
                <a:lnTo>
                  <a:pt x="3613321" y="2246268"/>
                </a:lnTo>
                <a:lnTo>
                  <a:pt x="3661713" y="2262398"/>
                </a:lnTo>
                <a:lnTo>
                  <a:pt x="3677842" y="2262398"/>
                </a:lnTo>
                <a:cubicBezTo>
                  <a:pt x="3667089" y="2262398"/>
                  <a:pt x="3661713" y="2257023"/>
                  <a:pt x="3661713" y="2246268"/>
                </a:cubicBezTo>
                <a:close/>
                <a:moveTo>
                  <a:pt x="8775204" y="2214006"/>
                </a:moveTo>
                <a:cubicBezTo>
                  <a:pt x="8775204" y="2214006"/>
                  <a:pt x="8775204" y="2219382"/>
                  <a:pt x="8775204" y="2230136"/>
                </a:cubicBezTo>
                <a:cubicBezTo>
                  <a:pt x="8785957" y="2230136"/>
                  <a:pt x="8791333" y="2230136"/>
                  <a:pt x="8791333" y="2230136"/>
                </a:cubicBezTo>
                <a:close/>
                <a:moveTo>
                  <a:pt x="6355571" y="2214006"/>
                </a:moveTo>
                <a:lnTo>
                  <a:pt x="6371702" y="2230136"/>
                </a:lnTo>
                <a:cubicBezTo>
                  <a:pt x="6371702" y="2230136"/>
                  <a:pt x="6371702" y="2224760"/>
                  <a:pt x="6371702" y="2214006"/>
                </a:cubicBezTo>
                <a:close/>
                <a:moveTo>
                  <a:pt x="2532549" y="2214006"/>
                </a:moveTo>
                <a:cubicBezTo>
                  <a:pt x="2532549" y="2224760"/>
                  <a:pt x="2535239" y="2230136"/>
                  <a:pt x="2540615" y="2230136"/>
                </a:cubicBezTo>
                <a:cubicBezTo>
                  <a:pt x="2545991" y="2230136"/>
                  <a:pt x="2554058" y="2230136"/>
                  <a:pt x="2564811" y="2230136"/>
                </a:cubicBezTo>
                <a:cubicBezTo>
                  <a:pt x="2586318" y="2230136"/>
                  <a:pt x="2602451" y="2235514"/>
                  <a:pt x="2613204" y="2246268"/>
                </a:cubicBezTo>
                <a:lnTo>
                  <a:pt x="2597073" y="2262398"/>
                </a:lnTo>
                <a:lnTo>
                  <a:pt x="2564811" y="2262398"/>
                </a:lnTo>
                <a:cubicBezTo>
                  <a:pt x="2554058" y="2251643"/>
                  <a:pt x="2543304" y="2246268"/>
                  <a:pt x="2532549" y="2246268"/>
                </a:cubicBezTo>
                <a:cubicBezTo>
                  <a:pt x="2521797" y="2246268"/>
                  <a:pt x="2516419" y="2240889"/>
                  <a:pt x="2516419" y="2230136"/>
                </a:cubicBezTo>
                <a:close/>
                <a:moveTo>
                  <a:pt x="2355109" y="2214006"/>
                </a:moveTo>
                <a:cubicBezTo>
                  <a:pt x="2387374" y="2214006"/>
                  <a:pt x="2403504" y="2224760"/>
                  <a:pt x="2403504" y="2246268"/>
                </a:cubicBezTo>
                <a:cubicBezTo>
                  <a:pt x="2403504" y="2257023"/>
                  <a:pt x="2392747" y="2257023"/>
                  <a:pt x="2371240" y="2246268"/>
                </a:cubicBezTo>
                <a:close/>
                <a:moveTo>
                  <a:pt x="8178358" y="2197875"/>
                </a:moveTo>
                <a:cubicBezTo>
                  <a:pt x="8167604" y="2208630"/>
                  <a:pt x="8167604" y="2214006"/>
                  <a:pt x="8178358" y="2214006"/>
                </a:cubicBezTo>
                <a:cubicBezTo>
                  <a:pt x="8178358" y="2224760"/>
                  <a:pt x="8183736" y="2230136"/>
                  <a:pt x="8194490" y="2230136"/>
                </a:cubicBezTo>
                <a:cubicBezTo>
                  <a:pt x="8205245" y="2230136"/>
                  <a:pt x="8210620" y="2224760"/>
                  <a:pt x="8210620" y="2214006"/>
                </a:cubicBezTo>
                <a:lnTo>
                  <a:pt x="8194490" y="2214006"/>
                </a:lnTo>
                <a:close/>
                <a:moveTo>
                  <a:pt x="7565386" y="2197875"/>
                </a:moveTo>
                <a:lnTo>
                  <a:pt x="7581518" y="2214006"/>
                </a:lnTo>
                <a:cubicBezTo>
                  <a:pt x="7581518" y="2203252"/>
                  <a:pt x="7581518" y="2197875"/>
                  <a:pt x="7581518" y="2197875"/>
                </a:cubicBezTo>
                <a:close/>
                <a:moveTo>
                  <a:pt x="3693973" y="2197875"/>
                </a:moveTo>
                <a:lnTo>
                  <a:pt x="3710106" y="2214006"/>
                </a:lnTo>
                <a:lnTo>
                  <a:pt x="3726237" y="2214006"/>
                </a:lnTo>
                <a:lnTo>
                  <a:pt x="3710106" y="2197875"/>
                </a:lnTo>
                <a:cubicBezTo>
                  <a:pt x="3710106" y="2197875"/>
                  <a:pt x="3704728" y="2197875"/>
                  <a:pt x="3693973" y="2197875"/>
                </a:cubicBezTo>
                <a:close/>
                <a:moveTo>
                  <a:pt x="6825380" y="2187793"/>
                </a:moveTo>
                <a:cubicBezTo>
                  <a:pt x="6824036" y="2189138"/>
                  <a:pt x="6823364" y="2192497"/>
                  <a:pt x="6823364" y="2197875"/>
                </a:cubicBezTo>
                <a:cubicBezTo>
                  <a:pt x="6823364" y="2208630"/>
                  <a:pt x="6826054" y="2214006"/>
                  <a:pt x="6831430" y="2214006"/>
                </a:cubicBezTo>
                <a:cubicBezTo>
                  <a:pt x="6836808" y="2214006"/>
                  <a:pt x="6839496" y="2211319"/>
                  <a:pt x="6839496" y="2205939"/>
                </a:cubicBezTo>
                <a:cubicBezTo>
                  <a:pt x="6839496" y="2200564"/>
                  <a:pt x="6836808" y="2195186"/>
                  <a:pt x="6831430" y="2189810"/>
                </a:cubicBezTo>
                <a:cubicBezTo>
                  <a:pt x="6828742" y="2187122"/>
                  <a:pt x="6826726" y="2186450"/>
                  <a:pt x="6825380" y="2187793"/>
                </a:cubicBezTo>
                <a:close/>
                <a:moveTo>
                  <a:pt x="7597647" y="2181743"/>
                </a:moveTo>
                <a:lnTo>
                  <a:pt x="7597647" y="2197875"/>
                </a:lnTo>
                <a:cubicBezTo>
                  <a:pt x="7608403" y="2219382"/>
                  <a:pt x="7619156" y="2230136"/>
                  <a:pt x="7629910" y="2230136"/>
                </a:cubicBezTo>
                <a:cubicBezTo>
                  <a:pt x="7640662" y="2230136"/>
                  <a:pt x="7646040" y="2230136"/>
                  <a:pt x="7646040" y="2230136"/>
                </a:cubicBezTo>
                <a:cubicBezTo>
                  <a:pt x="7646040" y="2251643"/>
                  <a:pt x="7648728" y="2262398"/>
                  <a:pt x="7654106" y="2262398"/>
                </a:cubicBezTo>
                <a:cubicBezTo>
                  <a:pt x="7659482" y="2262398"/>
                  <a:pt x="7662170" y="2257023"/>
                  <a:pt x="7662170" y="2246268"/>
                </a:cubicBezTo>
                <a:cubicBezTo>
                  <a:pt x="7662170" y="2235514"/>
                  <a:pt x="7667547" y="2235514"/>
                  <a:pt x="7678302" y="2246268"/>
                </a:cubicBezTo>
                <a:lnTo>
                  <a:pt x="7678302" y="2230136"/>
                </a:lnTo>
                <a:cubicBezTo>
                  <a:pt x="7667547" y="2230136"/>
                  <a:pt x="7659482" y="2227448"/>
                  <a:pt x="7654106" y="2222073"/>
                </a:cubicBezTo>
                <a:cubicBezTo>
                  <a:pt x="7648728" y="2216693"/>
                  <a:pt x="7646040" y="2214006"/>
                  <a:pt x="7646040" y="2214006"/>
                </a:cubicBezTo>
                <a:cubicBezTo>
                  <a:pt x="7635286" y="2214006"/>
                  <a:pt x="7627222" y="2208630"/>
                  <a:pt x="7621844" y="2197875"/>
                </a:cubicBezTo>
                <a:cubicBezTo>
                  <a:pt x="7616465" y="2187122"/>
                  <a:pt x="7608403" y="2181743"/>
                  <a:pt x="7597647" y="2181743"/>
                </a:cubicBezTo>
                <a:close/>
                <a:moveTo>
                  <a:pt x="6323308" y="2181743"/>
                </a:moveTo>
                <a:cubicBezTo>
                  <a:pt x="6334060" y="2192497"/>
                  <a:pt x="6344815" y="2197875"/>
                  <a:pt x="6355571" y="2197875"/>
                </a:cubicBezTo>
                <a:cubicBezTo>
                  <a:pt x="6355571" y="2197875"/>
                  <a:pt x="6355571" y="2192497"/>
                  <a:pt x="6355571" y="2181743"/>
                </a:cubicBezTo>
                <a:cubicBezTo>
                  <a:pt x="6355571" y="2181743"/>
                  <a:pt x="6350192" y="2181743"/>
                  <a:pt x="6339438" y="2181743"/>
                </a:cubicBezTo>
                <a:cubicBezTo>
                  <a:pt x="6339438" y="2181743"/>
                  <a:pt x="6334060" y="2181743"/>
                  <a:pt x="6323308" y="2181743"/>
                </a:cubicBezTo>
                <a:close/>
                <a:moveTo>
                  <a:pt x="3661713" y="2181743"/>
                </a:moveTo>
                <a:cubicBezTo>
                  <a:pt x="3661713" y="2192497"/>
                  <a:pt x="3667089" y="2197875"/>
                  <a:pt x="3677842" y="2197875"/>
                </a:cubicBezTo>
                <a:cubicBezTo>
                  <a:pt x="3677842" y="2197875"/>
                  <a:pt x="3677842" y="2192497"/>
                  <a:pt x="3677842" y="2181743"/>
                </a:cubicBezTo>
                <a:cubicBezTo>
                  <a:pt x="3667089" y="2181743"/>
                  <a:pt x="3661713" y="2181743"/>
                  <a:pt x="3661713" y="2181743"/>
                </a:cubicBezTo>
                <a:close/>
                <a:moveTo>
                  <a:pt x="6855626" y="2165614"/>
                </a:moveTo>
                <a:lnTo>
                  <a:pt x="6855626" y="2197875"/>
                </a:lnTo>
                <a:lnTo>
                  <a:pt x="6887888" y="2181743"/>
                </a:lnTo>
                <a:cubicBezTo>
                  <a:pt x="6877134" y="2170989"/>
                  <a:pt x="6866381" y="2165614"/>
                  <a:pt x="6855626" y="2165614"/>
                </a:cubicBezTo>
                <a:close/>
                <a:moveTo>
                  <a:pt x="3516532" y="2165614"/>
                </a:moveTo>
                <a:cubicBezTo>
                  <a:pt x="3505780" y="2165614"/>
                  <a:pt x="3500404" y="2168302"/>
                  <a:pt x="3500404" y="2173678"/>
                </a:cubicBezTo>
                <a:cubicBezTo>
                  <a:pt x="3500404" y="2179056"/>
                  <a:pt x="3505780" y="2181743"/>
                  <a:pt x="3516532" y="2181743"/>
                </a:cubicBezTo>
                <a:close/>
                <a:moveTo>
                  <a:pt x="6774972" y="2133351"/>
                </a:moveTo>
                <a:cubicBezTo>
                  <a:pt x="6764218" y="2133351"/>
                  <a:pt x="6764218" y="2138728"/>
                  <a:pt x="6774972" y="2149482"/>
                </a:cubicBezTo>
                <a:cubicBezTo>
                  <a:pt x="6785726" y="2149482"/>
                  <a:pt x="6791102" y="2149482"/>
                  <a:pt x="6791102" y="2149482"/>
                </a:cubicBezTo>
                <a:cubicBezTo>
                  <a:pt x="6791102" y="2138728"/>
                  <a:pt x="6785726" y="2133351"/>
                  <a:pt x="6774972" y="2133351"/>
                </a:cubicBezTo>
                <a:close/>
                <a:moveTo>
                  <a:pt x="6452354" y="2133351"/>
                </a:moveTo>
                <a:cubicBezTo>
                  <a:pt x="6441600" y="2133351"/>
                  <a:pt x="6436224" y="2136039"/>
                  <a:pt x="6436224" y="2141418"/>
                </a:cubicBezTo>
                <a:cubicBezTo>
                  <a:pt x="6436224" y="2146793"/>
                  <a:pt x="6436224" y="2149482"/>
                  <a:pt x="6436224" y="2149482"/>
                </a:cubicBezTo>
                <a:cubicBezTo>
                  <a:pt x="6446976" y="2149482"/>
                  <a:pt x="6452354" y="2149482"/>
                  <a:pt x="6452354" y="2149482"/>
                </a:cubicBezTo>
                <a:cubicBezTo>
                  <a:pt x="6452354" y="2138728"/>
                  <a:pt x="6452354" y="2133351"/>
                  <a:pt x="6452354" y="2133351"/>
                </a:cubicBezTo>
                <a:close/>
                <a:moveTo>
                  <a:pt x="6420092" y="2133351"/>
                </a:moveTo>
                <a:lnTo>
                  <a:pt x="6403961" y="2149482"/>
                </a:lnTo>
                <a:cubicBezTo>
                  <a:pt x="6414714" y="2149482"/>
                  <a:pt x="6420092" y="2149482"/>
                  <a:pt x="6420092" y="2149482"/>
                </a:cubicBezTo>
                <a:close/>
                <a:moveTo>
                  <a:pt x="2347045" y="2133351"/>
                </a:moveTo>
                <a:cubicBezTo>
                  <a:pt x="2341669" y="2133351"/>
                  <a:pt x="2344356" y="2138728"/>
                  <a:pt x="2355109" y="2149482"/>
                </a:cubicBezTo>
                <a:lnTo>
                  <a:pt x="2371240" y="2149482"/>
                </a:lnTo>
                <a:cubicBezTo>
                  <a:pt x="2360487" y="2138728"/>
                  <a:pt x="2352423" y="2133351"/>
                  <a:pt x="2347045" y="2133351"/>
                </a:cubicBezTo>
                <a:close/>
                <a:moveTo>
                  <a:pt x="8311438" y="2125285"/>
                </a:moveTo>
                <a:cubicBezTo>
                  <a:pt x="8308751" y="2125285"/>
                  <a:pt x="8307406" y="2127975"/>
                  <a:pt x="8307406" y="2133351"/>
                </a:cubicBezTo>
                <a:cubicBezTo>
                  <a:pt x="8307406" y="2144106"/>
                  <a:pt x="8323537" y="2157547"/>
                  <a:pt x="8355800" y="2173678"/>
                </a:cubicBezTo>
                <a:cubicBezTo>
                  <a:pt x="8388060" y="2189810"/>
                  <a:pt x="8409568" y="2197875"/>
                  <a:pt x="8420323" y="2197875"/>
                </a:cubicBezTo>
                <a:cubicBezTo>
                  <a:pt x="8431078" y="2208630"/>
                  <a:pt x="8441829" y="2216693"/>
                  <a:pt x="8452583" y="2222073"/>
                </a:cubicBezTo>
                <a:cubicBezTo>
                  <a:pt x="8463337" y="2227448"/>
                  <a:pt x="8479469" y="2230136"/>
                  <a:pt x="8500978" y="2230136"/>
                </a:cubicBezTo>
                <a:cubicBezTo>
                  <a:pt x="8543992" y="2262398"/>
                  <a:pt x="8565500" y="2273152"/>
                  <a:pt x="8565500" y="2262398"/>
                </a:cubicBezTo>
                <a:cubicBezTo>
                  <a:pt x="8565500" y="2251643"/>
                  <a:pt x="8557433" y="2238202"/>
                  <a:pt x="8541304" y="2222073"/>
                </a:cubicBezTo>
                <a:cubicBezTo>
                  <a:pt x="8525174" y="2205939"/>
                  <a:pt x="8511732" y="2197875"/>
                  <a:pt x="8500978" y="2197875"/>
                </a:cubicBezTo>
                <a:lnTo>
                  <a:pt x="8484846" y="2197875"/>
                </a:lnTo>
                <a:cubicBezTo>
                  <a:pt x="8484846" y="2197875"/>
                  <a:pt x="8479469" y="2197875"/>
                  <a:pt x="8468715" y="2197875"/>
                </a:cubicBezTo>
                <a:lnTo>
                  <a:pt x="8452583" y="2197875"/>
                </a:lnTo>
                <a:lnTo>
                  <a:pt x="8404191" y="2165614"/>
                </a:lnTo>
                <a:lnTo>
                  <a:pt x="8323537" y="2133351"/>
                </a:lnTo>
                <a:cubicBezTo>
                  <a:pt x="8318159" y="2127975"/>
                  <a:pt x="8314127" y="2125285"/>
                  <a:pt x="8311438" y="2125285"/>
                </a:cubicBezTo>
                <a:close/>
                <a:moveTo>
                  <a:pt x="8129966" y="2117221"/>
                </a:moveTo>
                <a:lnTo>
                  <a:pt x="8129966" y="2133351"/>
                </a:lnTo>
                <a:cubicBezTo>
                  <a:pt x="8129966" y="2133351"/>
                  <a:pt x="8135345" y="2138728"/>
                  <a:pt x="8146098" y="2149482"/>
                </a:cubicBezTo>
                <a:lnTo>
                  <a:pt x="8146098" y="2133351"/>
                </a:lnTo>
                <a:cubicBezTo>
                  <a:pt x="8146098" y="2122597"/>
                  <a:pt x="8140720" y="2117221"/>
                  <a:pt x="8129966" y="2117221"/>
                </a:cubicBezTo>
                <a:close/>
                <a:moveTo>
                  <a:pt x="8097704" y="2117221"/>
                </a:moveTo>
                <a:lnTo>
                  <a:pt x="8081574" y="2165614"/>
                </a:lnTo>
                <a:lnTo>
                  <a:pt x="8097704" y="2149482"/>
                </a:lnTo>
                <a:close/>
                <a:moveTo>
                  <a:pt x="8049311" y="2117221"/>
                </a:moveTo>
                <a:lnTo>
                  <a:pt x="8065444" y="2133351"/>
                </a:lnTo>
                <a:cubicBezTo>
                  <a:pt x="8065444" y="2122597"/>
                  <a:pt x="8062754" y="2117221"/>
                  <a:pt x="8057378" y="2117221"/>
                </a:cubicBezTo>
                <a:cubicBezTo>
                  <a:pt x="8052002" y="2117221"/>
                  <a:pt x="8049311" y="2117221"/>
                  <a:pt x="8049311" y="2117221"/>
                </a:cubicBezTo>
                <a:close/>
                <a:moveTo>
                  <a:pt x="7694432" y="2117221"/>
                </a:moveTo>
                <a:cubicBezTo>
                  <a:pt x="7705186" y="2117221"/>
                  <a:pt x="7710566" y="2117221"/>
                  <a:pt x="7710566" y="2117221"/>
                </a:cubicBezTo>
                <a:cubicBezTo>
                  <a:pt x="7721317" y="2117221"/>
                  <a:pt x="7726694" y="2117221"/>
                  <a:pt x="7726694" y="2117221"/>
                </a:cubicBezTo>
                <a:cubicBezTo>
                  <a:pt x="7715940" y="2127975"/>
                  <a:pt x="7710566" y="2133351"/>
                  <a:pt x="7710566" y="2133351"/>
                </a:cubicBezTo>
                <a:cubicBezTo>
                  <a:pt x="7699810" y="2133351"/>
                  <a:pt x="7694432" y="2127975"/>
                  <a:pt x="7694432" y="2117221"/>
                </a:cubicBezTo>
                <a:close/>
                <a:moveTo>
                  <a:pt x="7678302" y="2117221"/>
                </a:moveTo>
                <a:cubicBezTo>
                  <a:pt x="7689056" y="2127975"/>
                  <a:pt x="7694432" y="2133351"/>
                  <a:pt x="7694432" y="2133351"/>
                </a:cubicBezTo>
                <a:cubicBezTo>
                  <a:pt x="7694432" y="2133351"/>
                  <a:pt x="7691744" y="2133351"/>
                  <a:pt x="7686368" y="2133351"/>
                </a:cubicBezTo>
                <a:cubicBezTo>
                  <a:pt x="7680990" y="2133351"/>
                  <a:pt x="7678302" y="2127975"/>
                  <a:pt x="7678302" y="2117221"/>
                </a:cubicBezTo>
                <a:close/>
                <a:moveTo>
                  <a:pt x="7387946" y="2117221"/>
                </a:moveTo>
                <a:cubicBezTo>
                  <a:pt x="7387946" y="2117221"/>
                  <a:pt x="7387946" y="2122597"/>
                  <a:pt x="7387946" y="2133351"/>
                </a:cubicBezTo>
                <a:cubicBezTo>
                  <a:pt x="7387946" y="2144106"/>
                  <a:pt x="7393323" y="2149482"/>
                  <a:pt x="7404077" y="2149482"/>
                </a:cubicBezTo>
                <a:lnTo>
                  <a:pt x="7404077" y="2133351"/>
                </a:lnTo>
                <a:cubicBezTo>
                  <a:pt x="7404077" y="2122597"/>
                  <a:pt x="7398699" y="2117221"/>
                  <a:pt x="7387946" y="2117221"/>
                </a:cubicBezTo>
                <a:close/>
                <a:moveTo>
                  <a:pt x="6629792" y="2117221"/>
                </a:moveTo>
                <a:cubicBezTo>
                  <a:pt x="6629792" y="2127975"/>
                  <a:pt x="6632481" y="2133351"/>
                  <a:pt x="6637859" y="2133351"/>
                </a:cubicBezTo>
                <a:cubicBezTo>
                  <a:pt x="6643237" y="2133351"/>
                  <a:pt x="6645924" y="2138728"/>
                  <a:pt x="6645924" y="2149482"/>
                </a:cubicBezTo>
                <a:cubicBezTo>
                  <a:pt x="6667433" y="2149482"/>
                  <a:pt x="6683564" y="2149482"/>
                  <a:pt x="6694318" y="2149482"/>
                </a:cubicBezTo>
                <a:cubicBezTo>
                  <a:pt x="6694318" y="2138728"/>
                  <a:pt x="6683564" y="2133351"/>
                  <a:pt x="6662055" y="2133351"/>
                </a:cubicBezTo>
                <a:lnTo>
                  <a:pt x="6645924" y="2117221"/>
                </a:lnTo>
                <a:cubicBezTo>
                  <a:pt x="6635172" y="2117221"/>
                  <a:pt x="6629792" y="2117221"/>
                  <a:pt x="6629792" y="2117221"/>
                </a:cubicBezTo>
                <a:close/>
                <a:moveTo>
                  <a:pt x="2278488" y="2109155"/>
                </a:moveTo>
                <a:cubicBezTo>
                  <a:pt x="2275801" y="2109155"/>
                  <a:pt x="2274456" y="2111843"/>
                  <a:pt x="2274456" y="2117221"/>
                </a:cubicBezTo>
                <a:lnTo>
                  <a:pt x="2258323" y="2117221"/>
                </a:lnTo>
                <a:lnTo>
                  <a:pt x="2242195" y="2117221"/>
                </a:lnTo>
                <a:cubicBezTo>
                  <a:pt x="2242195" y="2127975"/>
                  <a:pt x="2244882" y="2133351"/>
                  <a:pt x="2250260" y="2133351"/>
                </a:cubicBezTo>
                <a:cubicBezTo>
                  <a:pt x="2255636" y="2133351"/>
                  <a:pt x="2263702" y="2133351"/>
                  <a:pt x="2274456" y="2133351"/>
                </a:cubicBezTo>
                <a:lnTo>
                  <a:pt x="2290585" y="2117221"/>
                </a:lnTo>
                <a:cubicBezTo>
                  <a:pt x="2285209" y="2111843"/>
                  <a:pt x="2281178" y="2109155"/>
                  <a:pt x="2278488" y="2109155"/>
                </a:cubicBezTo>
                <a:close/>
                <a:moveTo>
                  <a:pt x="6726579" y="2101089"/>
                </a:moveTo>
                <a:cubicBezTo>
                  <a:pt x="6715826" y="2111843"/>
                  <a:pt x="6715826" y="2122597"/>
                  <a:pt x="6726579" y="2133351"/>
                </a:cubicBezTo>
                <a:lnTo>
                  <a:pt x="6742710" y="2117221"/>
                </a:lnTo>
                <a:cubicBezTo>
                  <a:pt x="6742710" y="2117221"/>
                  <a:pt x="6742710" y="2111843"/>
                  <a:pt x="6742710" y="2101089"/>
                </a:cubicBezTo>
                <a:close/>
                <a:moveTo>
                  <a:pt x="5952296" y="2101089"/>
                </a:moveTo>
                <a:lnTo>
                  <a:pt x="5920036" y="2117221"/>
                </a:lnTo>
                <a:cubicBezTo>
                  <a:pt x="5920036" y="2117221"/>
                  <a:pt x="5925414" y="2117221"/>
                  <a:pt x="5936165" y="2117221"/>
                </a:cubicBezTo>
                <a:cubicBezTo>
                  <a:pt x="5946920" y="2117221"/>
                  <a:pt x="5957674" y="2117221"/>
                  <a:pt x="5968428" y="2117221"/>
                </a:cubicBezTo>
                <a:cubicBezTo>
                  <a:pt x="5979182" y="2117221"/>
                  <a:pt x="5984558" y="2119910"/>
                  <a:pt x="5984558" y="2125285"/>
                </a:cubicBezTo>
                <a:cubicBezTo>
                  <a:pt x="5984558" y="2130664"/>
                  <a:pt x="5987246" y="2130664"/>
                  <a:pt x="5992624" y="2125285"/>
                </a:cubicBezTo>
                <a:cubicBezTo>
                  <a:pt x="5998002" y="2119910"/>
                  <a:pt x="5998002" y="2114532"/>
                  <a:pt x="5992624" y="2109155"/>
                </a:cubicBezTo>
                <a:cubicBezTo>
                  <a:pt x="5987246" y="2103778"/>
                  <a:pt x="5973804" y="2101089"/>
                  <a:pt x="5952296" y="2101089"/>
                </a:cubicBezTo>
                <a:close/>
                <a:moveTo>
                  <a:pt x="6228538" y="2093024"/>
                </a:moveTo>
                <a:cubicBezTo>
                  <a:pt x="6224505" y="2093024"/>
                  <a:pt x="6221146" y="2095714"/>
                  <a:pt x="6218456" y="2101089"/>
                </a:cubicBezTo>
                <a:cubicBezTo>
                  <a:pt x="6213078" y="2111843"/>
                  <a:pt x="6215770" y="2117221"/>
                  <a:pt x="6226523" y="2117221"/>
                </a:cubicBezTo>
                <a:cubicBezTo>
                  <a:pt x="6226523" y="2117221"/>
                  <a:pt x="6229210" y="2114532"/>
                  <a:pt x="6234587" y="2109155"/>
                </a:cubicBezTo>
                <a:cubicBezTo>
                  <a:pt x="6239965" y="2103778"/>
                  <a:pt x="6242654" y="2101089"/>
                  <a:pt x="6242654" y="2101089"/>
                </a:cubicBezTo>
                <a:cubicBezTo>
                  <a:pt x="6237274" y="2095714"/>
                  <a:pt x="6232572" y="2093024"/>
                  <a:pt x="6228538" y="2093024"/>
                </a:cubicBezTo>
                <a:close/>
                <a:moveTo>
                  <a:pt x="7926038" y="2090138"/>
                </a:moveTo>
                <a:lnTo>
                  <a:pt x="7920264" y="2093024"/>
                </a:lnTo>
                <a:cubicBezTo>
                  <a:pt x="7909510" y="2098401"/>
                  <a:pt x="7904136" y="2101089"/>
                  <a:pt x="7904136" y="2101089"/>
                </a:cubicBezTo>
                <a:close/>
                <a:moveTo>
                  <a:pt x="7613778" y="2084960"/>
                </a:moveTo>
                <a:cubicBezTo>
                  <a:pt x="7624532" y="2084960"/>
                  <a:pt x="7629910" y="2090335"/>
                  <a:pt x="7629910" y="2101089"/>
                </a:cubicBezTo>
                <a:cubicBezTo>
                  <a:pt x="7629910" y="2111843"/>
                  <a:pt x="7624532" y="2117221"/>
                  <a:pt x="7613778" y="2117221"/>
                </a:cubicBezTo>
                <a:cubicBezTo>
                  <a:pt x="7603024" y="2106465"/>
                  <a:pt x="7603024" y="2101089"/>
                  <a:pt x="7613778" y="2101089"/>
                </a:cubicBezTo>
                <a:close/>
                <a:moveTo>
                  <a:pt x="7468601" y="2084960"/>
                </a:moveTo>
                <a:cubicBezTo>
                  <a:pt x="7457846" y="2084960"/>
                  <a:pt x="7457846" y="2090335"/>
                  <a:pt x="7468601" y="2101089"/>
                </a:cubicBezTo>
                <a:lnTo>
                  <a:pt x="7468601" y="2117221"/>
                </a:lnTo>
                <a:lnTo>
                  <a:pt x="7484732" y="2133351"/>
                </a:lnTo>
                <a:cubicBezTo>
                  <a:pt x="7506240" y="2144106"/>
                  <a:pt x="7522369" y="2149482"/>
                  <a:pt x="7533123" y="2149482"/>
                </a:cubicBezTo>
                <a:cubicBezTo>
                  <a:pt x="7511614" y="2138728"/>
                  <a:pt x="7500864" y="2127975"/>
                  <a:pt x="7500864" y="2117221"/>
                </a:cubicBezTo>
                <a:cubicBezTo>
                  <a:pt x="7490110" y="2117221"/>
                  <a:pt x="7484732" y="2111843"/>
                  <a:pt x="7484732" y="2101089"/>
                </a:cubicBezTo>
                <a:cubicBezTo>
                  <a:pt x="7484732" y="2090335"/>
                  <a:pt x="7479354" y="2084960"/>
                  <a:pt x="7468601" y="2084960"/>
                </a:cubicBezTo>
                <a:close/>
                <a:moveTo>
                  <a:pt x="7371816" y="2084960"/>
                </a:moveTo>
                <a:cubicBezTo>
                  <a:pt x="7371816" y="2084960"/>
                  <a:pt x="7371816" y="2090335"/>
                  <a:pt x="7371816" y="2101089"/>
                </a:cubicBezTo>
                <a:cubicBezTo>
                  <a:pt x="7371816" y="2101089"/>
                  <a:pt x="7371816" y="2106465"/>
                  <a:pt x="7371816" y="2117221"/>
                </a:cubicBezTo>
                <a:cubicBezTo>
                  <a:pt x="7382568" y="2117221"/>
                  <a:pt x="7387946" y="2111843"/>
                  <a:pt x="7387946" y="2101089"/>
                </a:cubicBezTo>
                <a:cubicBezTo>
                  <a:pt x="7387946" y="2090335"/>
                  <a:pt x="7382568" y="2084960"/>
                  <a:pt x="7371816" y="2084960"/>
                </a:cubicBezTo>
                <a:close/>
                <a:moveTo>
                  <a:pt x="6307178" y="2084960"/>
                </a:moveTo>
                <a:lnTo>
                  <a:pt x="6323308" y="2101089"/>
                </a:lnTo>
                <a:cubicBezTo>
                  <a:pt x="6334060" y="2101089"/>
                  <a:pt x="6334060" y="2095714"/>
                  <a:pt x="6323308" y="2084960"/>
                </a:cubicBezTo>
                <a:cubicBezTo>
                  <a:pt x="6323308" y="2084960"/>
                  <a:pt x="6317929" y="2084960"/>
                  <a:pt x="6307178" y="2084960"/>
                </a:cubicBezTo>
                <a:close/>
                <a:moveTo>
                  <a:pt x="2193802" y="2084960"/>
                </a:moveTo>
                <a:lnTo>
                  <a:pt x="2193802" y="2101089"/>
                </a:lnTo>
                <a:lnTo>
                  <a:pt x="2209933" y="2101089"/>
                </a:lnTo>
                <a:close/>
                <a:moveTo>
                  <a:pt x="2097015" y="2084960"/>
                </a:moveTo>
                <a:cubicBezTo>
                  <a:pt x="2097015" y="2095714"/>
                  <a:pt x="2099706" y="2101089"/>
                  <a:pt x="2105082" y="2101089"/>
                </a:cubicBezTo>
                <a:cubicBezTo>
                  <a:pt x="2110460" y="2101089"/>
                  <a:pt x="2113147" y="2101089"/>
                  <a:pt x="2113147" y="2101089"/>
                </a:cubicBezTo>
                <a:cubicBezTo>
                  <a:pt x="2113147" y="2101089"/>
                  <a:pt x="2110460" y="2098401"/>
                  <a:pt x="2105082" y="2093024"/>
                </a:cubicBezTo>
                <a:cubicBezTo>
                  <a:pt x="2099706" y="2087647"/>
                  <a:pt x="2097015" y="2084960"/>
                  <a:pt x="2097015" y="2084960"/>
                </a:cubicBezTo>
                <a:close/>
                <a:moveTo>
                  <a:pt x="2417618" y="2072861"/>
                </a:moveTo>
                <a:cubicBezTo>
                  <a:pt x="2416273" y="2072861"/>
                  <a:pt x="2414256" y="2074205"/>
                  <a:pt x="2411569" y="2076893"/>
                </a:cubicBezTo>
                <a:cubicBezTo>
                  <a:pt x="2406191" y="2082269"/>
                  <a:pt x="2403504" y="2084960"/>
                  <a:pt x="2403504" y="2084960"/>
                </a:cubicBezTo>
                <a:lnTo>
                  <a:pt x="2435764" y="2084960"/>
                </a:lnTo>
                <a:cubicBezTo>
                  <a:pt x="2425011" y="2084960"/>
                  <a:pt x="2419636" y="2082269"/>
                  <a:pt x="2419636" y="2076893"/>
                </a:cubicBezTo>
                <a:cubicBezTo>
                  <a:pt x="2419636" y="2074205"/>
                  <a:pt x="2418963" y="2072861"/>
                  <a:pt x="2417618" y="2072861"/>
                </a:cubicBezTo>
                <a:close/>
                <a:moveTo>
                  <a:pt x="6113604" y="2068827"/>
                </a:moveTo>
                <a:lnTo>
                  <a:pt x="6081345" y="2084960"/>
                </a:lnTo>
                <a:cubicBezTo>
                  <a:pt x="6092096" y="2095714"/>
                  <a:pt x="6108228" y="2101089"/>
                  <a:pt x="6129736" y="2101089"/>
                </a:cubicBezTo>
                <a:lnTo>
                  <a:pt x="6162000" y="2084960"/>
                </a:lnTo>
                <a:cubicBezTo>
                  <a:pt x="6151245" y="2084960"/>
                  <a:pt x="6135114" y="2079582"/>
                  <a:pt x="6113604" y="2068827"/>
                </a:cubicBezTo>
                <a:close/>
                <a:moveTo>
                  <a:pt x="2355109" y="2068827"/>
                </a:moveTo>
                <a:lnTo>
                  <a:pt x="2355109" y="2084960"/>
                </a:lnTo>
                <a:lnTo>
                  <a:pt x="2371240" y="2068827"/>
                </a:lnTo>
                <a:cubicBezTo>
                  <a:pt x="2371240" y="2068827"/>
                  <a:pt x="2365864" y="2068827"/>
                  <a:pt x="2355109" y="2068827"/>
                </a:cubicBezTo>
                <a:close/>
                <a:moveTo>
                  <a:pt x="8678417" y="2052697"/>
                </a:moveTo>
                <a:lnTo>
                  <a:pt x="8694549" y="2084960"/>
                </a:lnTo>
                <a:cubicBezTo>
                  <a:pt x="8716055" y="2084960"/>
                  <a:pt x="8732187" y="2084960"/>
                  <a:pt x="8742941" y="2084960"/>
                </a:cubicBezTo>
                <a:cubicBezTo>
                  <a:pt x="8753695" y="2084960"/>
                  <a:pt x="8759072" y="2090335"/>
                  <a:pt x="8759072" y="2101089"/>
                </a:cubicBezTo>
                <a:cubicBezTo>
                  <a:pt x="8769824" y="2111843"/>
                  <a:pt x="8777891" y="2114532"/>
                  <a:pt x="8783268" y="2109155"/>
                </a:cubicBezTo>
                <a:cubicBezTo>
                  <a:pt x="8788645" y="2103778"/>
                  <a:pt x="8794022" y="2101089"/>
                  <a:pt x="8799400" y="2101089"/>
                </a:cubicBezTo>
                <a:cubicBezTo>
                  <a:pt x="8804774" y="2101089"/>
                  <a:pt x="8804774" y="2098401"/>
                  <a:pt x="8799400" y="2093024"/>
                </a:cubicBezTo>
                <a:cubicBezTo>
                  <a:pt x="8794022" y="2087647"/>
                  <a:pt x="8777891" y="2082269"/>
                  <a:pt x="8751005" y="2076893"/>
                </a:cubicBezTo>
                <a:cubicBezTo>
                  <a:pt x="8724120" y="2071518"/>
                  <a:pt x="8707991" y="2066138"/>
                  <a:pt x="8702613" y="2060764"/>
                </a:cubicBezTo>
                <a:cubicBezTo>
                  <a:pt x="8697237" y="2055386"/>
                  <a:pt x="8689170" y="2052697"/>
                  <a:pt x="8678417" y="2052697"/>
                </a:cubicBezTo>
                <a:close/>
                <a:moveTo>
                  <a:pt x="7468601" y="2052697"/>
                </a:moveTo>
                <a:lnTo>
                  <a:pt x="7484732" y="2068827"/>
                </a:lnTo>
                <a:lnTo>
                  <a:pt x="7500864" y="2068827"/>
                </a:lnTo>
                <a:cubicBezTo>
                  <a:pt x="7490110" y="2058073"/>
                  <a:pt x="7479354" y="2052697"/>
                  <a:pt x="7468601" y="2052697"/>
                </a:cubicBezTo>
                <a:close/>
                <a:moveTo>
                  <a:pt x="6920150" y="2052697"/>
                </a:moveTo>
                <a:cubicBezTo>
                  <a:pt x="6920150" y="2052697"/>
                  <a:pt x="6922838" y="2055386"/>
                  <a:pt x="6928214" y="2060764"/>
                </a:cubicBezTo>
                <a:cubicBezTo>
                  <a:pt x="6933592" y="2066138"/>
                  <a:pt x="6933592" y="2071518"/>
                  <a:pt x="6928214" y="2076893"/>
                </a:cubicBezTo>
                <a:cubicBezTo>
                  <a:pt x="6922838" y="2082269"/>
                  <a:pt x="6922838" y="2087647"/>
                  <a:pt x="6928214" y="2093024"/>
                </a:cubicBezTo>
                <a:cubicBezTo>
                  <a:pt x="6933592" y="2098401"/>
                  <a:pt x="6941659" y="2106465"/>
                  <a:pt x="6952413" y="2117221"/>
                </a:cubicBezTo>
                <a:cubicBezTo>
                  <a:pt x="6973922" y="2127975"/>
                  <a:pt x="6984672" y="2136039"/>
                  <a:pt x="6984672" y="2141418"/>
                </a:cubicBezTo>
                <a:cubicBezTo>
                  <a:pt x="6984672" y="2146793"/>
                  <a:pt x="6990052" y="2154860"/>
                  <a:pt x="7000805" y="2165614"/>
                </a:cubicBezTo>
                <a:cubicBezTo>
                  <a:pt x="7011559" y="2165614"/>
                  <a:pt x="7019624" y="2165614"/>
                  <a:pt x="7025000" y="2165614"/>
                </a:cubicBezTo>
                <a:cubicBezTo>
                  <a:pt x="7030378" y="2165614"/>
                  <a:pt x="7038442" y="2165614"/>
                  <a:pt x="7049196" y="2165614"/>
                </a:cubicBezTo>
                <a:cubicBezTo>
                  <a:pt x="7070705" y="2154860"/>
                  <a:pt x="7089524" y="2146793"/>
                  <a:pt x="7105655" y="2141418"/>
                </a:cubicBezTo>
                <a:cubicBezTo>
                  <a:pt x="7121786" y="2136039"/>
                  <a:pt x="7124476" y="2133351"/>
                  <a:pt x="7113722" y="2133351"/>
                </a:cubicBezTo>
                <a:cubicBezTo>
                  <a:pt x="7102968" y="2133351"/>
                  <a:pt x="7097590" y="2133351"/>
                  <a:pt x="7097590" y="2133351"/>
                </a:cubicBezTo>
                <a:cubicBezTo>
                  <a:pt x="7076082" y="2144106"/>
                  <a:pt x="7062640" y="2146793"/>
                  <a:pt x="7057264" y="2141418"/>
                </a:cubicBezTo>
                <a:cubicBezTo>
                  <a:pt x="7051886" y="2136039"/>
                  <a:pt x="7043818" y="2133351"/>
                  <a:pt x="7033068" y="2133351"/>
                </a:cubicBezTo>
                <a:lnTo>
                  <a:pt x="7000805" y="2101089"/>
                </a:lnTo>
                <a:lnTo>
                  <a:pt x="6984672" y="2084960"/>
                </a:lnTo>
                <a:cubicBezTo>
                  <a:pt x="6984672" y="2106465"/>
                  <a:pt x="6973922" y="2101089"/>
                  <a:pt x="6952413" y="2068827"/>
                </a:cubicBezTo>
                <a:cubicBezTo>
                  <a:pt x="6941659" y="2058073"/>
                  <a:pt x="6930903" y="2052697"/>
                  <a:pt x="6920150" y="2052697"/>
                </a:cubicBezTo>
                <a:close/>
                <a:moveTo>
                  <a:pt x="6726579" y="2052697"/>
                </a:moveTo>
                <a:cubicBezTo>
                  <a:pt x="6715826" y="2052697"/>
                  <a:pt x="6705072" y="2055386"/>
                  <a:pt x="6694318" y="2060764"/>
                </a:cubicBezTo>
                <a:cubicBezTo>
                  <a:pt x="6683564" y="2066138"/>
                  <a:pt x="6683564" y="2074205"/>
                  <a:pt x="6694318" y="2084960"/>
                </a:cubicBezTo>
                <a:cubicBezTo>
                  <a:pt x="6694318" y="2095714"/>
                  <a:pt x="6705072" y="2090335"/>
                  <a:pt x="6726579" y="2068827"/>
                </a:cubicBezTo>
                <a:close/>
                <a:moveTo>
                  <a:pt x="6242654" y="2052697"/>
                </a:moveTo>
                <a:cubicBezTo>
                  <a:pt x="6242654" y="2063451"/>
                  <a:pt x="6248028" y="2068827"/>
                  <a:pt x="6258783" y="2068827"/>
                </a:cubicBezTo>
                <a:lnTo>
                  <a:pt x="6274915" y="2052697"/>
                </a:lnTo>
                <a:close/>
                <a:moveTo>
                  <a:pt x="4468256" y="2052697"/>
                </a:moveTo>
                <a:lnTo>
                  <a:pt x="4452125" y="2068827"/>
                </a:lnTo>
                <a:lnTo>
                  <a:pt x="4452125" y="2084960"/>
                </a:lnTo>
                <a:cubicBezTo>
                  <a:pt x="4462880" y="2084960"/>
                  <a:pt x="4468256" y="2090335"/>
                  <a:pt x="4468256" y="2101089"/>
                </a:cubicBezTo>
                <a:cubicBezTo>
                  <a:pt x="4468256" y="2090335"/>
                  <a:pt x="4470942" y="2084960"/>
                  <a:pt x="4476323" y="2084960"/>
                </a:cubicBezTo>
                <a:cubicBezTo>
                  <a:pt x="4481700" y="2084960"/>
                  <a:pt x="4489765" y="2084960"/>
                  <a:pt x="4500518" y="2084960"/>
                </a:cubicBezTo>
                <a:cubicBezTo>
                  <a:pt x="4511273" y="2084960"/>
                  <a:pt x="4516648" y="2082269"/>
                  <a:pt x="4516648" y="2076893"/>
                </a:cubicBezTo>
                <a:cubicBezTo>
                  <a:pt x="4516648" y="2071518"/>
                  <a:pt x="4511273" y="2068827"/>
                  <a:pt x="4500518" y="2068827"/>
                </a:cubicBezTo>
                <a:cubicBezTo>
                  <a:pt x="4489765" y="2068827"/>
                  <a:pt x="4479011" y="2068827"/>
                  <a:pt x="4468256" y="2068827"/>
                </a:cubicBezTo>
                <a:close/>
                <a:moveTo>
                  <a:pt x="7113722" y="2036565"/>
                </a:moveTo>
                <a:lnTo>
                  <a:pt x="7113722" y="2052697"/>
                </a:lnTo>
                <a:lnTo>
                  <a:pt x="7129852" y="2068827"/>
                </a:lnTo>
                <a:close/>
                <a:moveTo>
                  <a:pt x="6480582" y="2028501"/>
                </a:moveTo>
                <a:cubicBezTo>
                  <a:pt x="6477894" y="2028501"/>
                  <a:pt x="6473863" y="2031189"/>
                  <a:pt x="6468484" y="2036565"/>
                </a:cubicBezTo>
                <a:cubicBezTo>
                  <a:pt x="6457734" y="2047320"/>
                  <a:pt x="6457734" y="2058073"/>
                  <a:pt x="6468484" y="2068827"/>
                </a:cubicBezTo>
                <a:cubicBezTo>
                  <a:pt x="6479238" y="2079582"/>
                  <a:pt x="6487304" y="2084960"/>
                  <a:pt x="6492681" y="2084960"/>
                </a:cubicBezTo>
                <a:cubicBezTo>
                  <a:pt x="6498058" y="2084960"/>
                  <a:pt x="6500746" y="2084960"/>
                  <a:pt x="6500746" y="2084960"/>
                </a:cubicBezTo>
                <a:lnTo>
                  <a:pt x="6516878" y="2084960"/>
                </a:lnTo>
                <a:cubicBezTo>
                  <a:pt x="6527632" y="2095714"/>
                  <a:pt x="6535696" y="2095714"/>
                  <a:pt x="6541074" y="2084960"/>
                </a:cubicBezTo>
                <a:cubicBezTo>
                  <a:pt x="6546450" y="2074205"/>
                  <a:pt x="6549140" y="2079582"/>
                  <a:pt x="6549140" y="2101089"/>
                </a:cubicBezTo>
                <a:lnTo>
                  <a:pt x="6565272" y="2101089"/>
                </a:lnTo>
                <a:lnTo>
                  <a:pt x="6549140" y="2068827"/>
                </a:lnTo>
                <a:lnTo>
                  <a:pt x="6565272" y="2052697"/>
                </a:lnTo>
                <a:lnTo>
                  <a:pt x="6565272" y="2036565"/>
                </a:lnTo>
                <a:cubicBezTo>
                  <a:pt x="6543763" y="2036565"/>
                  <a:pt x="6533009" y="2036565"/>
                  <a:pt x="6533009" y="2036565"/>
                </a:cubicBezTo>
                <a:cubicBezTo>
                  <a:pt x="6533009" y="2036565"/>
                  <a:pt x="6527632" y="2041943"/>
                  <a:pt x="6516878" y="2052697"/>
                </a:cubicBezTo>
                <a:lnTo>
                  <a:pt x="6533009" y="2052697"/>
                </a:lnTo>
                <a:cubicBezTo>
                  <a:pt x="6522254" y="2063451"/>
                  <a:pt x="6511502" y="2066138"/>
                  <a:pt x="6500746" y="2060764"/>
                </a:cubicBezTo>
                <a:cubicBezTo>
                  <a:pt x="6489992" y="2055386"/>
                  <a:pt x="6484616" y="2047320"/>
                  <a:pt x="6484616" y="2036565"/>
                </a:cubicBezTo>
                <a:cubicBezTo>
                  <a:pt x="6484616" y="2031189"/>
                  <a:pt x="6483272" y="2028501"/>
                  <a:pt x="6480582" y="2028501"/>
                </a:cubicBezTo>
                <a:close/>
                <a:moveTo>
                  <a:pt x="7758956" y="2020434"/>
                </a:moveTo>
                <a:lnTo>
                  <a:pt x="7775086" y="2036565"/>
                </a:lnTo>
                <a:cubicBezTo>
                  <a:pt x="7785840" y="2047320"/>
                  <a:pt x="7785840" y="2058073"/>
                  <a:pt x="7775086" y="2068827"/>
                </a:cubicBezTo>
                <a:cubicBezTo>
                  <a:pt x="7775086" y="2068827"/>
                  <a:pt x="7777776" y="2071518"/>
                  <a:pt x="7783152" y="2076893"/>
                </a:cubicBezTo>
                <a:cubicBezTo>
                  <a:pt x="7788531" y="2082269"/>
                  <a:pt x="7791218" y="2084960"/>
                  <a:pt x="7791218" y="2084960"/>
                </a:cubicBezTo>
                <a:cubicBezTo>
                  <a:pt x="7801973" y="2084960"/>
                  <a:pt x="7801973" y="2079582"/>
                  <a:pt x="7791218" y="2068827"/>
                </a:cubicBezTo>
                <a:lnTo>
                  <a:pt x="7807349" y="2068827"/>
                </a:lnTo>
                <a:cubicBezTo>
                  <a:pt x="7818102" y="2079582"/>
                  <a:pt x="7826168" y="2087647"/>
                  <a:pt x="7831545" y="2093024"/>
                </a:cubicBezTo>
                <a:cubicBezTo>
                  <a:pt x="7836923" y="2098401"/>
                  <a:pt x="7839610" y="2101089"/>
                  <a:pt x="7839610" y="2101089"/>
                </a:cubicBezTo>
                <a:cubicBezTo>
                  <a:pt x="7839610" y="2111843"/>
                  <a:pt x="7844988" y="2111843"/>
                  <a:pt x="7855741" y="2101089"/>
                </a:cubicBezTo>
                <a:cubicBezTo>
                  <a:pt x="7855741" y="2101089"/>
                  <a:pt x="7858428" y="2103778"/>
                  <a:pt x="7863806" y="2109155"/>
                </a:cubicBezTo>
                <a:cubicBezTo>
                  <a:pt x="7869186" y="2114532"/>
                  <a:pt x="7871873" y="2117221"/>
                  <a:pt x="7871873" y="2117221"/>
                </a:cubicBezTo>
                <a:cubicBezTo>
                  <a:pt x="7882624" y="2127975"/>
                  <a:pt x="7893382" y="2133351"/>
                  <a:pt x="7904136" y="2133351"/>
                </a:cubicBezTo>
                <a:lnTo>
                  <a:pt x="7888004" y="2101089"/>
                </a:lnTo>
                <a:cubicBezTo>
                  <a:pt x="7877250" y="2090335"/>
                  <a:pt x="7866495" y="2082269"/>
                  <a:pt x="7855741" y="2076893"/>
                </a:cubicBezTo>
                <a:cubicBezTo>
                  <a:pt x="7844988" y="2071518"/>
                  <a:pt x="7831545" y="2066138"/>
                  <a:pt x="7815414" y="2060764"/>
                </a:cubicBezTo>
                <a:cubicBezTo>
                  <a:pt x="7799284" y="2055386"/>
                  <a:pt x="7791218" y="2052697"/>
                  <a:pt x="7791218" y="2052697"/>
                </a:cubicBezTo>
                <a:cubicBezTo>
                  <a:pt x="7791218" y="2052697"/>
                  <a:pt x="7788531" y="2050009"/>
                  <a:pt x="7783152" y="2044630"/>
                </a:cubicBezTo>
                <a:cubicBezTo>
                  <a:pt x="7777776" y="2039255"/>
                  <a:pt x="7775086" y="2033878"/>
                  <a:pt x="7775086" y="2028501"/>
                </a:cubicBezTo>
                <a:cubicBezTo>
                  <a:pt x="7775086" y="2023123"/>
                  <a:pt x="7775086" y="2020434"/>
                  <a:pt x="7775086" y="2020434"/>
                </a:cubicBezTo>
                <a:cubicBezTo>
                  <a:pt x="7775086" y="2020434"/>
                  <a:pt x="7769710" y="2020434"/>
                  <a:pt x="7758956" y="2020434"/>
                </a:cubicBezTo>
                <a:close/>
                <a:moveTo>
                  <a:pt x="7420206" y="2020434"/>
                </a:moveTo>
                <a:lnTo>
                  <a:pt x="7420206" y="2036565"/>
                </a:lnTo>
                <a:cubicBezTo>
                  <a:pt x="7430960" y="2047320"/>
                  <a:pt x="7441714" y="2052697"/>
                  <a:pt x="7452468" y="2052697"/>
                </a:cubicBezTo>
                <a:lnTo>
                  <a:pt x="7436338" y="2036565"/>
                </a:lnTo>
                <a:cubicBezTo>
                  <a:pt x="7436338" y="2036565"/>
                  <a:pt x="7433650" y="2033878"/>
                  <a:pt x="7428273" y="2028501"/>
                </a:cubicBezTo>
                <a:cubicBezTo>
                  <a:pt x="7422895" y="2023123"/>
                  <a:pt x="7420206" y="2020434"/>
                  <a:pt x="7420206" y="2020434"/>
                </a:cubicBezTo>
                <a:close/>
                <a:moveTo>
                  <a:pt x="2048623" y="2020434"/>
                </a:moveTo>
                <a:cubicBezTo>
                  <a:pt x="2037868" y="2020434"/>
                  <a:pt x="2035182" y="2025810"/>
                  <a:pt x="2040557" y="2036565"/>
                </a:cubicBezTo>
                <a:cubicBezTo>
                  <a:pt x="2045936" y="2047320"/>
                  <a:pt x="2051313" y="2052697"/>
                  <a:pt x="2056691" y="2052697"/>
                </a:cubicBezTo>
                <a:cubicBezTo>
                  <a:pt x="2062065" y="2052697"/>
                  <a:pt x="2064755" y="2050009"/>
                  <a:pt x="2064755" y="2044630"/>
                </a:cubicBezTo>
                <a:cubicBezTo>
                  <a:pt x="2064755" y="2039255"/>
                  <a:pt x="2064755" y="2036565"/>
                  <a:pt x="2064755" y="2036565"/>
                </a:cubicBezTo>
                <a:close/>
                <a:moveTo>
                  <a:pt x="8057378" y="2015395"/>
                </a:moveTo>
                <a:cubicBezTo>
                  <a:pt x="8054690" y="2016066"/>
                  <a:pt x="8052002" y="2017747"/>
                  <a:pt x="8049311" y="2020434"/>
                </a:cubicBezTo>
                <a:cubicBezTo>
                  <a:pt x="8038558" y="2031189"/>
                  <a:pt x="8033182" y="2031189"/>
                  <a:pt x="8033182" y="2020434"/>
                </a:cubicBezTo>
                <a:lnTo>
                  <a:pt x="7984790" y="2020434"/>
                </a:lnTo>
                <a:cubicBezTo>
                  <a:pt x="7974036" y="2031189"/>
                  <a:pt x="7971346" y="2039255"/>
                  <a:pt x="7976724" y="2044630"/>
                </a:cubicBezTo>
                <a:cubicBezTo>
                  <a:pt x="7982101" y="2050009"/>
                  <a:pt x="7990166" y="2052697"/>
                  <a:pt x="8000919" y="2052697"/>
                </a:cubicBezTo>
                <a:lnTo>
                  <a:pt x="8017050" y="2052697"/>
                </a:lnTo>
                <a:lnTo>
                  <a:pt x="8033182" y="2084960"/>
                </a:lnTo>
                <a:cubicBezTo>
                  <a:pt x="8054690" y="2084960"/>
                  <a:pt x="8065444" y="2084960"/>
                  <a:pt x="8065444" y="2084960"/>
                </a:cubicBezTo>
                <a:cubicBezTo>
                  <a:pt x="8065444" y="2084960"/>
                  <a:pt x="8070820" y="2084960"/>
                  <a:pt x="8081574" y="2084960"/>
                </a:cubicBezTo>
                <a:cubicBezTo>
                  <a:pt x="8070820" y="2074205"/>
                  <a:pt x="8070820" y="2068827"/>
                  <a:pt x="8081574" y="2068827"/>
                </a:cubicBezTo>
                <a:lnTo>
                  <a:pt x="8081574" y="2036565"/>
                </a:lnTo>
                <a:cubicBezTo>
                  <a:pt x="8073508" y="2020434"/>
                  <a:pt x="8065444" y="2013377"/>
                  <a:pt x="8057378" y="2015395"/>
                </a:cubicBezTo>
                <a:close/>
                <a:moveTo>
                  <a:pt x="6436224" y="2004305"/>
                </a:moveTo>
                <a:cubicBezTo>
                  <a:pt x="6425470" y="2004305"/>
                  <a:pt x="6425470" y="2009680"/>
                  <a:pt x="6436224" y="2020434"/>
                </a:cubicBezTo>
                <a:cubicBezTo>
                  <a:pt x="6446976" y="2031189"/>
                  <a:pt x="6452354" y="2031189"/>
                  <a:pt x="6452354" y="2020434"/>
                </a:cubicBezTo>
                <a:cubicBezTo>
                  <a:pt x="6452354" y="2020434"/>
                  <a:pt x="6446976" y="2015059"/>
                  <a:pt x="6436224" y="2004305"/>
                </a:cubicBezTo>
                <a:close/>
                <a:moveTo>
                  <a:pt x="4387601" y="2004305"/>
                </a:moveTo>
                <a:cubicBezTo>
                  <a:pt x="4387601" y="2015059"/>
                  <a:pt x="4392980" y="2020434"/>
                  <a:pt x="4403734" y="2020434"/>
                </a:cubicBezTo>
                <a:cubicBezTo>
                  <a:pt x="4414487" y="2020434"/>
                  <a:pt x="4419865" y="2020434"/>
                  <a:pt x="4419865" y="2020434"/>
                </a:cubicBezTo>
                <a:cubicBezTo>
                  <a:pt x="4419865" y="2020434"/>
                  <a:pt x="4419865" y="2025810"/>
                  <a:pt x="4419865" y="2036565"/>
                </a:cubicBezTo>
                <a:cubicBezTo>
                  <a:pt x="4409110" y="2047320"/>
                  <a:pt x="4409110" y="2052697"/>
                  <a:pt x="4419865" y="2052697"/>
                </a:cubicBezTo>
                <a:cubicBezTo>
                  <a:pt x="4430618" y="2041943"/>
                  <a:pt x="4435994" y="2036565"/>
                  <a:pt x="4435994" y="2036565"/>
                </a:cubicBezTo>
                <a:cubicBezTo>
                  <a:pt x="4446748" y="2036565"/>
                  <a:pt x="4446748" y="2031189"/>
                  <a:pt x="4435994" y="2020434"/>
                </a:cubicBezTo>
                <a:close/>
                <a:moveTo>
                  <a:pt x="1903445" y="2004305"/>
                </a:moveTo>
                <a:lnTo>
                  <a:pt x="1935706" y="2004305"/>
                </a:lnTo>
                <a:cubicBezTo>
                  <a:pt x="1946461" y="2015059"/>
                  <a:pt x="1957214" y="2020434"/>
                  <a:pt x="1967968" y="2020434"/>
                </a:cubicBezTo>
                <a:lnTo>
                  <a:pt x="1967968" y="2036565"/>
                </a:lnTo>
                <a:cubicBezTo>
                  <a:pt x="1957214" y="2036565"/>
                  <a:pt x="1943772" y="2031189"/>
                  <a:pt x="1927643" y="2020434"/>
                </a:cubicBezTo>
                <a:cubicBezTo>
                  <a:pt x="1911510" y="2009680"/>
                  <a:pt x="1903445" y="2004305"/>
                  <a:pt x="1903445" y="2004305"/>
                </a:cubicBezTo>
                <a:close/>
                <a:moveTo>
                  <a:pt x="6726579" y="1988173"/>
                </a:moveTo>
                <a:lnTo>
                  <a:pt x="6710446" y="2004305"/>
                </a:lnTo>
                <a:cubicBezTo>
                  <a:pt x="6710446" y="2015059"/>
                  <a:pt x="6710446" y="2020434"/>
                  <a:pt x="6710446" y="2020434"/>
                </a:cubicBezTo>
                <a:cubicBezTo>
                  <a:pt x="6721201" y="2020434"/>
                  <a:pt x="6726579" y="2017747"/>
                  <a:pt x="6726579" y="2012369"/>
                </a:cubicBezTo>
                <a:cubicBezTo>
                  <a:pt x="6726579" y="2006992"/>
                  <a:pt x="6726579" y="2004305"/>
                  <a:pt x="6726579" y="2004305"/>
                </a:cubicBezTo>
                <a:close/>
                <a:moveTo>
                  <a:pt x="6242654" y="1988173"/>
                </a:moveTo>
                <a:cubicBezTo>
                  <a:pt x="6231900" y="1988173"/>
                  <a:pt x="6229210" y="1990863"/>
                  <a:pt x="6234587" y="1996238"/>
                </a:cubicBezTo>
                <a:cubicBezTo>
                  <a:pt x="6239965" y="2001615"/>
                  <a:pt x="6242654" y="2004305"/>
                  <a:pt x="6242654" y="2004305"/>
                </a:cubicBezTo>
                <a:cubicBezTo>
                  <a:pt x="6242654" y="2004305"/>
                  <a:pt x="6248028" y="1998927"/>
                  <a:pt x="6258783" y="1988173"/>
                </a:cubicBezTo>
                <a:close/>
                <a:moveTo>
                  <a:pt x="4323079" y="1988173"/>
                </a:moveTo>
                <a:cubicBezTo>
                  <a:pt x="4323079" y="1998927"/>
                  <a:pt x="4325769" y="2004305"/>
                  <a:pt x="4331143" y="2004305"/>
                </a:cubicBezTo>
                <a:cubicBezTo>
                  <a:pt x="4336521" y="2004305"/>
                  <a:pt x="4339210" y="2004305"/>
                  <a:pt x="4339210" y="2004305"/>
                </a:cubicBezTo>
                <a:cubicBezTo>
                  <a:pt x="4339210" y="2004305"/>
                  <a:pt x="4339210" y="1998927"/>
                  <a:pt x="4339210" y="1988173"/>
                </a:cubicBezTo>
                <a:cubicBezTo>
                  <a:pt x="4339210" y="1988173"/>
                  <a:pt x="4333834" y="1988173"/>
                  <a:pt x="4323079" y="1988173"/>
                </a:cubicBezTo>
                <a:close/>
                <a:moveTo>
                  <a:pt x="6827399" y="1978091"/>
                </a:moveTo>
                <a:cubicBezTo>
                  <a:pt x="6824710" y="1979437"/>
                  <a:pt x="6823364" y="1982797"/>
                  <a:pt x="6823364" y="1988173"/>
                </a:cubicBezTo>
                <a:cubicBezTo>
                  <a:pt x="6823364" y="1988173"/>
                  <a:pt x="6831430" y="1993551"/>
                  <a:pt x="6847560" y="2004305"/>
                </a:cubicBezTo>
                <a:cubicBezTo>
                  <a:pt x="6863694" y="2015059"/>
                  <a:pt x="6877134" y="2020434"/>
                  <a:pt x="6887888" y="2020434"/>
                </a:cubicBezTo>
                <a:lnTo>
                  <a:pt x="6871758" y="2004305"/>
                </a:lnTo>
                <a:cubicBezTo>
                  <a:pt x="6871758" y="2004305"/>
                  <a:pt x="6869068" y="2001615"/>
                  <a:pt x="6863694" y="1996238"/>
                </a:cubicBezTo>
                <a:cubicBezTo>
                  <a:pt x="6858314" y="1990863"/>
                  <a:pt x="6855626" y="1988173"/>
                  <a:pt x="6855626" y="1988173"/>
                </a:cubicBezTo>
                <a:cubicBezTo>
                  <a:pt x="6855626" y="1988173"/>
                  <a:pt x="6850248" y="1985484"/>
                  <a:pt x="6839496" y="1980109"/>
                </a:cubicBezTo>
                <a:cubicBezTo>
                  <a:pt x="6834118" y="1977420"/>
                  <a:pt x="6830086" y="1976747"/>
                  <a:pt x="6827399" y="1978091"/>
                </a:cubicBezTo>
                <a:close/>
                <a:moveTo>
                  <a:pt x="6533009" y="1972043"/>
                </a:moveTo>
                <a:lnTo>
                  <a:pt x="6500746" y="1988173"/>
                </a:lnTo>
                <a:lnTo>
                  <a:pt x="6516878" y="1988173"/>
                </a:lnTo>
                <a:close/>
                <a:moveTo>
                  <a:pt x="1838923" y="1972043"/>
                </a:moveTo>
                <a:lnTo>
                  <a:pt x="1855052" y="1972043"/>
                </a:lnTo>
                <a:cubicBezTo>
                  <a:pt x="1844299" y="1982797"/>
                  <a:pt x="1838923" y="1988173"/>
                  <a:pt x="1838923" y="1988173"/>
                </a:cubicBezTo>
                <a:close/>
                <a:moveTo>
                  <a:pt x="7377864" y="1961961"/>
                </a:moveTo>
                <a:cubicBezTo>
                  <a:pt x="7373832" y="1963305"/>
                  <a:pt x="7371816" y="1966665"/>
                  <a:pt x="7371816" y="1972043"/>
                </a:cubicBezTo>
                <a:cubicBezTo>
                  <a:pt x="7371816" y="1972043"/>
                  <a:pt x="7379881" y="1980109"/>
                  <a:pt x="7396010" y="1996238"/>
                </a:cubicBezTo>
                <a:cubicBezTo>
                  <a:pt x="7412142" y="2012369"/>
                  <a:pt x="7430960" y="2023123"/>
                  <a:pt x="7452468" y="2028501"/>
                </a:cubicBezTo>
                <a:cubicBezTo>
                  <a:pt x="7473977" y="2033878"/>
                  <a:pt x="7484732" y="2036565"/>
                  <a:pt x="7484732" y="2036565"/>
                </a:cubicBezTo>
                <a:cubicBezTo>
                  <a:pt x="7484732" y="2036565"/>
                  <a:pt x="7490110" y="2036565"/>
                  <a:pt x="7500864" y="2036565"/>
                </a:cubicBezTo>
                <a:cubicBezTo>
                  <a:pt x="7511614" y="2036565"/>
                  <a:pt x="7516992" y="2041943"/>
                  <a:pt x="7516992" y="2052697"/>
                </a:cubicBezTo>
                <a:lnTo>
                  <a:pt x="7516992" y="2068827"/>
                </a:lnTo>
                <a:cubicBezTo>
                  <a:pt x="7516992" y="2068827"/>
                  <a:pt x="7522369" y="2068827"/>
                  <a:pt x="7533123" y="2068827"/>
                </a:cubicBezTo>
                <a:lnTo>
                  <a:pt x="7533123" y="2084960"/>
                </a:lnTo>
                <a:lnTo>
                  <a:pt x="7516992" y="2084960"/>
                </a:lnTo>
                <a:cubicBezTo>
                  <a:pt x="7516992" y="2095714"/>
                  <a:pt x="7519682" y="2101089"/>
                  <a:pt x="7525058" y="2101089"/>
                </a:cubicBezTo>
                <a:cubicBezTo>
                  <a:pt x="7530436" y="2101089"/>
                  <a:pt x="7535812" y="2101089"/>
                  <a:pt x="7541190" y="2101089"/>
                </a:cubicBezTo>
                <a:cubicBezTo>
                  <a:pt x="7546568" y="2101089"/>
                  <a:pt x="7554632" y="2103778"/>
                  <a:pt x="7565386" y="2109155"/>
                </a:cubicBezTo>
                <a:cubicBezTo>
                  <a:pt x="7576140" y="2114532"/>
                  <a:pt x="7589582" y="2119910"/>
                  <a:pt x="7605714" y="2125285"/>
                </a:cubicBezTo>
                <a:cubicBezTo>
                  <a:pt x="7621844" y="2130664"/>
                  <a:pt x="7629910" y="2133351"/>
                  <a:pt x="7629910" y="2133351"/>
                </a:cubicBezTo>
                <a:cubicBezTo>
                  <a:pt x="7640662" y="2133351"/>
                  <a:pt x="7672924" y="2144106"/>
                  <a:pt x="7726694" y="2165614"/>
                </a:cubicBezTo>
                <a:lnTo>
                  <a:pt x="7823478" y="2197875"/>
                </a:lnTo>
                <a:cubicBezTo>
                  <a:pt x="7823478" y="2197875"/>
                  <a:pt x="7828856" y="2200564"/>
                  <a:pt x="7839610" y="2205939"/>
                </a:cubicBezTo>
                <a:cubicBezTo>
                  <a:pt x="7850366" y="2211319"/>
                  <a:pt x="7855741" y="2214006"/>
                  <a:pt x="7855741" y="2214006"/>
                </a:cubicBezTo>
                <a:cubicBezTo>
                  <a:pt x="7855741" y="2214006"/>
                  <a:pt x="7850366" y="2205939"/>
                  <a:pt x="7839610" y="2189810"/>
                </a:cubicBezTo>
                <a:cubicBezTo>
                  <a:pt x="7828856" y="2173678"/>
                  <a:pt x="7820791" y="2168302"/>
                  <a:pt x="7815414" y="2173678"/>
                </a:cubicBezTo>
                <a:cubicBezTo>
                  <a:pt x="7810036" y="2179056"/>
                  <a:pt x="7807349" y="2176368"/>
                  <a:pt x="7807349" y="2165614"/>
                </a:cubicBezTo>
                <a:lnTo>
                  <a:pt x="7855741" y="2181743"/>
                </a:lnTo>
                <a:cubicBezTo>
                  <a:pt x="7877250" y="2203252"/>
                  <a:pt x="7888004" y="2216693"/>
                  <a:pt x="7888004" y="2222073"/>
                </a:cubicBezTo>
                <a:cubicBezTo>
                  <a:pt x="7888004" y="2227448"/>
                  <a:pt x="7896069" y="2235514"/>
                  <a:pt x="7912200" y="2246268"/>
                </a:cubicBezTo>
                <a:cubicBezTo>
                  <a:pt x="7928332" y="2257023"/>
                  <a:pt x="7939082" y="2259710"/>
                  <a:pt x="7944460" y="2254332"/>
                </a:cubicBezTo>
                <a:cubicBezTo>
                  <a:pt x="7949840" y="2248956"/>
                  <a:pt x="7952528" y="2246268"/>
                  <a:pt x="7952528" y="2246268"/>
                </a:cubicBezTo>
                <a:lnTo>
                  <a:pt x="7968658" y="2262398"/>
                </a:lnTo>
                <a:cubicBezTo>
                  <a:pt x="8000919" y="2262398"/>
                  <a:pt x="8017050" y="2273152"/>
                  <a:pt x="8017050" y="2294660"/>
                </a:cubicBezTo>
                <a:lnTo>
                  <a:pt x="7920264" y="2278530"/>
                </a:lnTo>
                <a:cubicBezTo>
                  <a:pt x="7909510" y="2267776"/>
                  <a:pt x="7877250" y="2251643"/>
                  <a:pt x="7823478" y="2230136"/>
                </a:cubicBezTo>
                <a:cubicBezTo>
                  <a:pt x="7769710" y="2208630"/>
                  <a:pt x="7737449" y="2197875"/>
                  <a:pt x="7726694" y="2197875"/>
                </a:cubicBezTo>
                <a:lnTo>
                  <a:pt x="7742824" y="2214006"/>
                </a:lnTo>
                <a:cubicBezTo>
                  <a:pt x="7753578" y="2214006"/>
                  <a:pt x="7758956" y="2214006"/>
                  <a:pt x="7758956" y="2214006"/>
                </a:cubicBezTo>
                <a:cubicBezTo>
                  <a:pt x="7758956" y="2246268"/>
                  <a:pt x="7785840" y="2262398"/>
                  <a:pt x="7839610" y="2262398"/>
                </a:cubicBezTo>
                <a:cubicBezTo>
                  <a:pt x="7839610" y="2262398"/>
                  <a:pt x="7842299" y="2265086"/>
                  <a:pt x="7847677" y="2270464"/>
                </a:cubicBezTo>
                <a:cubicBezTo>
                  <a:pt x="7853054" y="2275839"/>
                  <a:pt x="7855741" y="2278530"/>
                  <a:pt x="7855741" y="2278530"/>
                </a:cubicBezTo>
                <a:cubicBezTo>
                  <a:pt x="7855741" y="2278530"/>
                  <a:pt x="7861119" y="2283906"/>
                  <a:pt x="7871873" y="2294660"/>
                </a:cubicBezTo>
                <a:lnTo>
                  <a:pt x="7888004" y="2310791"/>
                </a:lnTo>
                <a:lnTo>
                  <a:pt x="7871873" y="2310791"/>
                </a:lnTo>
                <a:cubicBezTo>
                  <a:pt x="7861119" y="2310791"/>
                  <a:pt x="7853054" y="2308102"/>
                  <a:pt x="7847677" y="2302727"/>
                </a:cubicBezTo>
                <a:cubicBezTo>
                  <a:pt x="7842299" y="2297348"/>
                  <a:pt x="7828856" y="2289284"/>
                  <a:pt x="7807349" y="2278530"/>
                </a:cubicBezTo>
                <a:cubicBezTo>
                  <a:pt x="7796595" y="2278530"/>
                  <a:pt x="7788531" y="2278530"/>
                  <a:pt x="7783152" y="2278530"/>
                </a:cubicBezTo>
                <a:cubicBezTo>
                  <a:pt x="7777776" y="2278530"/>
                  <a:pt x="7775086" y="2283906"/>
                  <a:pt x="7775086" y="2294660"/>
                </a:cubicBezTo>
                <a:lnTo>
                  <a:pt x="7791218" y="2294660"/>
                </a:lnTo>
                <a:cubicBezTo>
                  <a:pt x="7801973" y="2294660"/>
                  <a:pt x="7812727" y="2300037"/>
                  <a:pt x="7823478" y="2310791"/>
                </a:cubicBezTo>
                <a:lnTo>
                  <a:pt x="7855741" y="2326923"/>
                </a:lnTo>
                <a:cubicBezTo>
                  <a:pt x="7866495" y="2316169"/>
                  <a:pt x="7874560" y="2316169"/>
                  <a:pt x="7879938" y="2326923"/>
                </a:cubicBezTo>
                <a:cubicBezTo>
                  <a:pt x="7885314" y="2337677"/>
                  <a:pt x="7888004" y="2343052"/>
                  <a:pt x="7888004" y="2343052"/>
                </a:cubicBezTo>
                <a:lnTo>
                  <a:pt x="7936396" y="2326923"/>
                </a:lnTo>
                <a:cubicBezTo>
                  <a:pt x="7936396" y="2337677"/>
                  <a:pt x="7936396" y="2343052"/>
                  <a:pt x="7936396" y="2343052"/>
                </a:cubicBezTo>
                <a:lnTo>
                  <a:pt x="7952528" y="2343052"/>
                </a:lnTo>
                <a:cubicBezTo>
                  <a:pt x="7941773" y="2353806"/>
                  <a:pt x="7936396" y="2359184"/>
                  <a:pt x="7936396" y="2359184"/>
                </a:cubicBezTo>
                <a:lnTo>
                  <a:pt x="7920264" y="2359184"/>
                </a:lnTo>
                <a:cubicBezTo>
                  <a:pt x="7931019" y="2359184"/>
                  <a:pt x="7936396" y="2364560"/>
                  <a:pt x="7936396" y="2375315"/>
                </a:cubicBezTo>
                <a:cubicBezTo>
                  <a:pt x="7936396" y="2386069"/>
                  <a:pt x="7931019" y="2391444"/>
                  <a:pt x="7920264" y="2391444"/>
                </a:cubicBezTo>
                <a:cubicBezTo>
                  <a:pt x="7920264" y="2391444"/>
                  <a:pt x="7917578" y="2388756"/>
                  <a:pt x="7912200" y="2383381"/>
                </a:cubicBezTo>
                <a:cubicBezTo>
                  <a:pt x="7906823" y="2378002"/>
                  <a:pt x="7904136" y="2369938"/>
                  <a:pt x="7904136" y="2359184"/>
                </a:cubicBezTo>
                <a:cubicBezTo>
                  <a:pt x="7893382" y="2380691"/>
                  <a:pt x="7904136" y="2396823"/>
                  <a:pt x="7936396" y="2407577"/>
                </a:cubicBezTo>
                <a:cubicBezTo>
                  <a:pt x="7968658" y="2429084"/>
                  <a:pt x="7984790" y="2445215"/>
                  <a:pt x="7984790" y="2455969"/>
                </a:cubicBezTo>
                <a:lnTo>
                  <a:pt x="8000919" y="2472098"/>
                </a:lnTo>
                <a:cubicBezTo>
                  <a:pt x="8000919" y="2472098"/>
                  <a:pt x="8000919" y="2466723"/>
                  <a:pt x="8000919" y="2455969"/>
                </a:cubicBezTo>
                <a:cubicBezTo>
                  <a:pt x="8000919" y="2445215"/>
                  <a:pt x="8006297" y="2439839"/>
                  <a:pt x="8017050" y="2439839"/>
                </a:cubicBezTo>
                <a:lnTo>
                  <a:pt x="8033182" y="2488232"/>
                </a:lnTo>
                <a:cubicBezTo>
                  <a:pt x="8033182" y="2488232"/>
                  <a:pt x="8033182" y="2482852"/>
                  <a:pt x="8033182" y="2472098"/>
                </a:cubicBezTo>
                <a:lnTo>
                  <a:pt x="8033182" y="2455969"/>
                </a:lnTo>
                <a:cubicBezTo>
                  <a:pt x="8043936" y="2455969"/>
                  <a:pt x="8046624" y="2450593"/>
                  <a:pt x="8041246" y="2439839"/>
                </a:cubicBezTo>
                <a:cubicBezTo>
                  <a:pt x="8035869" y="2429084"/>
                  <a:pt x="8033182" y="2418332"/>
                  <a:pt x="8033182" y="2407577"/>
                </a:cubicBezTo>
                <a:cubicBezTo>
                  <a:pt x="8022428" y="2407577"/>
                  <a:pt x="8022428" y="2402198"/>
                  <a:pt x="8033182" y="2391444"/>
                </a:cubicBezTo>
                <a:cubicBezTo>
                  <a:pt x="8033182" y="2380691"/>
                  <a:pt x="8030493" y="2375315"/>
                  <a:pt x="8025115" y="2375315"/>
                </a:cubicBezTo>
                <a:cubicBezTo>
                  <a:pt x="8019737" y="2375315"/>
                  <a:pt x="8011674" y="2375315"/>
                  <a:pt x="8000919" y="2375315"/>
                </a:cubicBezTo>
                <a:cubicBezTo>
                  <a:pt x="8000919" y="2386069"/>
                  <a:pt x="7995541" y="2391444"/>
                  <a:pt x="7984790" y="2391444"/>
                </a:cubicBezTo>
                <a:cubicBezTo>
                  <a:pt x="7974036" y="2391444"/>
                  <a:pt x="7968658" y="2391444"/>
                  <a:pt x="7968658" y="2391444"/>
                </a:cubicBezTo>
                <a:lnTo>
                  <a:pt x="7952528" y="2391444"/>
                </a:lnTo>
                <a:lnTo>
                  <a:pt x="7984790" y="2375315"/>
                </a:lnTo>
                <a:cubicBezTo>
                  <a:pt x="8006297" y="2375315"/>
                  <a:pt x="8017050" y="2369938"/>
                  <a:pt x="8017050" y="2359184"/>
                </a:cubicBezTo>
                <a:lnTo>
                  <a:pt x="8049311" y="2391444"/>
                </a:lnTo>
                <a:cubicBezTo>
                  <a:pt x="8049311" y="2412952"/>
                  <a:pt x="8054690" y="2418332"/>
                  <a:pt x="8065444" y="2407577"/>
                </a:cubicBezTo>
                <a:cubicBezTo>
                  <a:pt x="8076197" y="2396823"/>
                  <a:pt x="8081574" y="2391444"/>
                  <a:pt x="8081574" y="2391444"/>
                </a:cubicBezTo>
                <a:lnTo>
                  <a:pt x="8097704" y="2407577"/>
                </a:lnTo>
                <a:lnTo>
                  <a:pt x="8081574" y="2407577"/>
                </a:lnTo>
                <a:cubicBezTo>
                  <a:pt x="8081574" y="2418332"/>
                  <a:pt x="8086950" y="2426397"/>
                  <a:pt x="8097704" y="2431773"/>
                </a:cubicBezTo>
                <a:cubicBezTo>
                  <a:pt x="8108458" y="2437148"/>
                  <a:pt x="8113836" y="2439839"/>
                  <a:pt x="8113836" y="2439839"/>
                </a:cubicBezTo>
                <a:lnTo>
                  <a:pt x="8129966" y="2423706"/>
                </a:lnTo>
                <a:cubicBezTo>
                  <a:pt x="8129966" y="2423706"/>
                  <a:pt x="8127278" y="2418332"/>
                  <a:pt x="8121902" y="2407577"/>
                </a:cubicBezTo>
                <a:cubicBezTo>
                  <a:pt x="8116524" y="2396823"/>
                  <a:pt x="8113836" y="2391444"/>
                  <a:pt x="8113836" y="2391444"/>
                </a:cubicBezTo>
                <a:lnTo>
                  <a:pt x="8097704" y="2359184"/>
                </a:lnTo>
                <a:lnTo>
                  <a:pt x="8081574" y="2359184"/>
                </a:lnTo>
                <a:lnTo>
                  <a:pt x="8081574" y="2391444"/>
                </a:lnTo>
                <a:cubicBezTo>
                  <a:pt x="8081574" y="2391444"/>
                  <a:pt x="8076197" y="2386069"/>
                  <a:pt x="8065444" y="2375315"/>
                </a:cubicBezTo>
                <a:lnTo>
                  <a:pt x="8065444" y="2359184"/>
                </a:lnTo>
                <a:lnTo>
                  <a:pt x="8065444" y="2326923"/>
                </a:lnTo>
                <a:cubicBezTo>
                  <a:pt x="8065444" y="2326923"/>
                  <a:pt x="8060065" y="2321544"/>
                  <a:pt x="8049311" y="2310791"/>
                </a:cubicBezTo>
                <a:cubicBezTo>
                  <a:pt x="8038558" y="2310791"/>
                  <a:pt x="8030493" y="2308102"/>
                  <a:pt x="8025115" y="2302727"/>
                </a:cubicBezTo>
                <a:cubicBezTo>
                  <a:pt x="8019737" y="2297348"/>
                  <a:pt x="8017050" y="2294660"/>
                  <a:pt x="8017050" y="2294660"/>
                </a:cubicBezTo>
                <a:cubicBezTo>
                  <a:pt x="8027804" y="2294660"/>
                  <a:pt x="8038558" y="2294660"/>
                  <a:pt x="8049311" y="2294660"/>
                </a:cubicBezTo>
                <a:cubicBezTo>
                  <a:pt x="8049311" y="2283906"/>
                  <a:pt x="8043936" y="2275839"/>
                  <a:pt x="8033182" y="2270464"/>
                </a:cubicBezTo>
                <a:cubicBezTo>
                  <a:pt x="8022428" y="2265086"/>
                  <a:pt x="8017050" y="2257023"/>
                  <a:pt x="8017050" y="2246268"/>
                </a:cubicBezTo>
                <a:lnTo>
                  <a:pt x="8049311" y="2262398"/>
                </a:lnTo>
                <a:cubicBezTo>
                  <a:pt x="8060065" y="2273152"/>
                  <a:pt x="8076197" y="2278530"/>
                  <a:pt x="8097704" y="2278530"/>
                </a:cubicBezTo>
                <a:lnTo>
                  <a:pt x="8113836" y="2262398"/>
                </a:lnTo>
                <a:cubicBezTo>
                  <a:pt x="8103082" y="2262398"/>
                  <a:pt x="8097704" y="2257023"/>
                  <a:pt x="8097704" y="2246268"/>
                </a:cubicBezTo>
                <a:lnTo>
                  <a:pt x="8081574" y="2230136"/>
                </a:lnTo>
                <a:lnTo>
                  <a:pt x="8065444" y="2230136"/>
                </a:lnTo>
                <a:cubicBezTo>
                  <a:pt x="8076197" y="2197875"/>
                  <a:pt x="8017050" y="2176368"/>
                  <a:pt x="7888004" y="2165614"/>
                </a:cubicBezTo>
                <a:cubicBezTo>
                  <a:pt x="7866495" y="2165614"/>
                  <a:pt x="7855741" y="2162924"/>
                  <a:pt x="7855741" y="2157547"/>
                </a:cubicBezTo>
                <a:cubicBezTo>
                  <a:pt x="7855741" y="2152171"/>
                  <a:pt x="7850366" y="2144106"/>
                  <a:pt x="7839610" y="2133351"/>
                </a:cubicBezTo>
                <a:cubicBezTo>
                  <a:pt x="7828856" y="2122597"/>
                  <a:pt x="7812727" y="2117221"/>
                  <a:pt x="7791218" y="2117221"/>
                </a:cubicBezTo>
                <a:cubicBezTo>
                  <a:pt x="7780464" y="2117221"/>
                  <a:pt x="7769710" y="2114532"/>
                  <a:pt x="7758956" y="2109155"/>
                </a:cubicBezTo>
                <a:cubicBezTo>
                  <a:pt x="7748203" y="2103778"/>
                  <a:pt x="7737449" y="2101089"/>
                  <a:pt x="7726694" y="2101089"/>
                </a:cubicBezTo>
                <a:lnTo>
                  <a:pt x="7710566" y="2101089"/>
                </a:lnTo>
                <a:lnTo>
                  <a:pt x="7694432" y="2084960"/>
                </a:lnTo>
                <a:cubicBezTo>
                  <a:pt x="7672924" y="2063451"/>
                  <a:pt x="7629910" y="2041943"/>
                  <a:pt x="7565386" y="2020434"/>
                </a:cubicBezTo>
                <a:cubicBezTo>
                  <a:pt x="7554632" y="2020434"/>
                  <a:pt x="7543878" y="2017747"/>
                  <a:pt x="7533123" y="2012369"/>
                </a:cubicBezTo>
                <a:cubicBezTo>
                  <a:pt x="7522369" y="2006992"/>
                  <a:pt x="7506240" y="2001615"/>
                  <a:pt x="7484732" y="1996238"/>
                </a:cubicBezTo>
                <a:cubicBezTo>
                  <a:pt x="7463223" y="1990863"/>
                  <a:pt x="7447091" y="1985484"/>
                  <a:pt x="7436338" y="1980109"/>
                </a:cubicBezTo>
                <a:cubicBezTo>
                  <a:pt x="7425586" y="1974732"/>
                  <a:pt x="7412142" y="1969355"/>
                  <a:pt x="7396010" y="1963977"/>
                </a:cubicBezTo>
                <a:cubicBezTo>
                  <a:pt x="7387946" y="1961288"/>
                  <a:pt x="7381896" y="1960616"/>
                  <a:pt x="7377864" y="1961961"/>
                </a:cubicBezTo>
                <a:close/>
                <a:moveTo>
                  <a:pt x="8686483" y="1955910"/>
                </a:moveTo>
                <a:cubicBezTo>
                  <a:pt x="8670350" y="1955910"/>
                  <a:pt x="8662287" y="1961288"/>
                  <a:pt x="8662287" y="1972043"/>
                </a:cubicBezTo>
                <a:lnTo>
                  <a:pt x="8678417" y="1972043"/>
                </a:lnTo>
                <a:cubicBezTo>
                  <a:pt x="8689170" y="1972043"/>
                  <a:pt x="8694549" y="1977419"/>
                  <a:pt x="8694549" y="1988173"/>
                </a:cubicBezTo>
                <a:cubicBezTo>
                  <a:pt x="8694549" y="1998927"/>
                  <a:pt x="8689170" y="1998927"/>
                  <a:pt x="8678417" y="1988173"/>
                </a:cubicBezTo>
                <a:lnTo>
                  <a:pt x="8662287" y="2004305"/>
                </a:lnTo>
                <a:lnTo>
                  <a:pt x="8694549" y="2020434"/>
                </a:lnTo>
                <a:cubicBezTo>
                  <a:pt x="8705302" y="2031189"/>
                  <a:pt x="8710678" y="2031189"/>
                  <a:pt x="8710678" y="2020434"/>
                </a:cubicBezTo>
                <a:lnTo>
                  <a:pt x="8742941" y="2020434"/>
                </a:lnTo>
                <a:lnTo>
                  <a:pt x="8775204" y="2020434"/>
                </a:lnTo>
                <a:lnTo>
                  <a:pt x="8742941" y="2004305"/>
                </a:lnTo>
                <a:lnTo>
                  <a:pt x="8726809" y="1988173"/>
                </a:lnTo>
                <a:cubicBezTo>
                  <a:pt x="8748317" y="1977419"/>
                  <a:pt x="8759072" y="1972043"/>
                  <a:pt x="8759072" y="1972043"/>
                </a:cubicBezTo>
                <a:cubicBezTo>
                  <a:pt x="8759072" y="1982797"/>
                  <a:pt x="8761761" y="1985484"/>
                  <a:pt x="8767137" y="1980109"/>
                </a:cubicBezTo>
                <a:cubicBezTo>
                  <a:pt x="8772513" y="1974732"/>
                  <a:pt x="8775204" y="1972043"/>
                  <a:pt x="8775204" y="1972043"/>
                </a:cubicBezTo>
                <a:cubicBezTo>
                  <a:pt x="8775204" y="1961288"/>
                  <a:pt x="8764450" y="1955910"/>
                  <a:pt x="8742941" y="1955910"/>
                </a:cubicBezTo>
                <a:cubicBezTo>
                  <a:pt x="8721433" y="1955910"/>
                  <a:pt x="8702613" y="1955910"/>
                  <a:pt x="8686483" y="1955910"/>
                </a:cubicBezTo>
                <a:close/>
                <a:moveTo>
                  <a:pt x="6468484" y="1955910"/>
                </a:moveTo>
                <a:cubicBezTo>
                  <a:pt x="6457734" y="1955910"/>
                  <a:pt x="6452354" y="1961288"/>
                  <a:pt x="6452354" y="1972043"/>
                </a:cubicBezTo>
                <a:cubicBezTo>
                  <a:pt x="6463108" y="1982797"/>
                  <a:pt x="6468484" y="1988173"/>
                  <a:pt x="6468484" y="1988173"/>
                </a:cubicBezTo>
                <a:lnTo>
                  <a:pt x="6468484" y="1972043"/>
                </a:lnTo>
                <a:cubicBezTo>
                  <a:pt x="6468484" y="1961288"/>
                  <a:pt x="6468484" y="1955910"/>
                  <a:pt x="6468484" y="1955910"/>
                </a:cubicBezTo>
                <a:close/>
                <a:moveTo>
                  <a:pt x="2209933" y="1955910"/>
                </a:moveTo>
                <a:cubicBezTo>
                  <a:pt x="2199178" y="1955910"/>
                  <a:pt x="2193802" y="1966665"/>
                  <a:pt x="2193802" y="1988173"/>
                </a:cubicBezTo>
                <a:cubicBezTo>
                  <a:pt x="2204556" y="1977419"/>
                  <a:pt x="2212623" y="1969355"/>
                  <a:pt x="2217998" y="1963977"/>
                </a:cubicBezTo>
                <a:cubicBezTo>
                  <a:pt x="2223374" y="1958601"/>
                  <a:pt x="2220687" y="1955910"/>
                  <a:pt x="2209933" y="1955910"/>
                </a:cubicBezTo>
                <a:close/>
                <a:moveTo>
                  <a:pt x="1951838" y="1955910"/>
                </a:moveTo>
                <a:cubicBezTo>
                  <a:pt x="1951838" y="1966665"/>
                  <a:pt x="1951838" y="1972043"/>
                  <a:pt x="1951838" y="1972043"/>
                </a:cubicBezTo>
                <a:lnTo>
                  <a:pt x="1951838" y="1988173"/>
                </a:lnTo>
                <a:lnTo>
                  <a:pt x="1935706" y="1972043"/>
                </a:lnTo>
                <a:close/>
                <a:moveTo>
                  <a:pt x="8597763" y="1939781"/>
                </a:moveTo>
                <a:cubicBezTo>
                  <a:pt x="8587009" y="1939781"/>
                  <a:pt x="8587009" y="1945156"/>
                  <a:pt x="8597763" y="1955910"/>
                </a:cubicBezTo>
                <a:cubicBezTo>
                  <a:pt x="8597763" y="1955910"/>
                  <a:pt x="8603138" y="1955910"/>
                  <a:pt x="8613892" y="1955910"/>
                </a:cubicBezTo>
                <a:cubicBezTo>
                  <a:pt x="8624646" y="1955910"/>
                  <a:pt x="8630024" y="1955910"/>
                  <a:pt x="8630024" y="1955910"/>
                </a:cubicBezTo>
                <a:cubicBezTo>
                  <a:pt x="8619270" y="1945156"/>
                  <a:pt x="8608516" y="1939781"/>
                  <a:pt x="8597763" y="1939781"/>
                </a:cubicBezTo>
                <a:close/>
                <a:moveTo>
                  <a:pt x="8500978" y="1923651"/>
                </a:moveTo>
                <a:cubicBezTo>
                  <a:pt x="8500978" y="1934405"/>
                  <a:pt x="8500978" y="1939781"/>
                  <a:pt x="8500978" y="1939781"/>
                </a:cubicBezTo>
                <a:cubicBezTo>
                  <a:pt x="8500978" y="1939781"/>
                  <a:pt x="8495600" y="1939781"/>
                  <a:pt x="8484846" y="1939781"/>
                </a:cubicBezTo>
                <a:cubicBezTo>
                  <a:pt x="8484846" y="1939781"/>
                  <a:pt x="8484846" y="1945156"/>
                  <a:pt x="8484846" y="1955910"/>
                </a:cubicBezTo>
                <a:cubicBezTo>
                  <a:pt x="8484846" y="1966665"/>
                  <a:pt x="8482158" y="1972043"/>
                  <a:pt x="8476779" y="1972043"/>
                </a:cubicBezTo>
                <a:cubicBezTo>
                  <a:pt x="8471404" y="1972043"/>
                  <a:pt x="8468715" y="1972043"/>
                  <a:pt x="8468715" y="1972043"/>
                </a:cubicBezTo>
                <a:cubicBezTo>
                  <a:pt x="8468715" y="1982797"/>
                  <a:pt x="8474091" y="1990863"/>
                  <a:pt x="8484846" y="1996238"/>
                </a:cubicBezTo>
                <a:cubicBezTo>
                  <a:pt x="8495600" y="2001615"/>
                  <a:pt x="8506354" y="2004305"/>
                  <a:pt x="8517108" y="2004305"/>
                </a:cubicBezTo>
                <a:cubicBezTo>
                  <a:pt x="8527863" y="1993551"/>
                  <a:pt x="8533237" y="1988173"/>
                  <a:pt x="8533237" y="1988173"/>
                </a:cubicBezTo>
                <a:cubicBezTo>
                  <a:pt x="8533237" y="1977419"/>
                  <a:pt x="8533237" y="1972043"/>
                  <a:pt x="8533237" y="1972043"/>
                </a:cubicBezTo>
                <a:lnTo>
                  <a:pt x="8517108" y="1972043"/>
                </a:lnTo>
                <a:cubicBezTo>
                  <a:pt x="8517108" y="1961288"/>
                  <a:pt x="8522483" y="1955910"/>
                  <a:pt x="8533237" y="1955910"/>
                </a:cubicBezTo>
                <a:lnTo>
                  <a:pt x="8533237" y="1939781"/>
                </a:lnTo>
                <a:close/>
                <a:moveTo>
                  <a:pt x="8460650" y="1923651"/>
                </a:moveTo>
                <a:cubicBezTo>
                  <a:pt x="8455274" y="1923651"/>
                  <a:pt x="8452583" y="1929025"/>
                  <a:pt x="8452583" y="1939781"/>
                </a:cubicBezTo>
                <a:lnTo>
                  <a:pt x="8452583" y="1955910"/>
                </a:lnTo>
                <a:lnTo>
                  <a:pt x="8468715" y="1939781"/>
                </a:lnTo>
                <a:cubicBezTo>
                  <a:pt x="8468715" y="1929025"/>
                  <a:pt x="8466026" y="1923651"/>
                  <a:pt x="8460650" y="1923651"/>
                </a:cubicBezTo>
                <a:close/>
                <a:moveTo>
                  <a:pt x="6871758" y="1923651"/>
                </a:moveTo>
                <a:cubicBezTo>
                  <a:pt x="6871758" y="1934405"/>
                  <a:pt x="6877134" y="1939781"/>
                  <a:pt x="6887888" y="1939781"/>
                </a:cubicBezTo>
                <a:cubicBezTo>
                  <a:pt x="6887888" y="1939781"/>
                  <a:pt x="6887888" y="1934405"/>
                  <a:pt x="6887888" y="1923651"/>
                </a:cubicBezTo>
                <a:close/>
                <a:moveTo>
                  <a:pt x="6242654" y="1923651"/>
                </a:moveTo>
                <a:cubicBezTo>
                  <a:pt x="6242654" y="1923651"/>
                  <a:pt x="6242654" y="1929025"/>
                  <a:pt x="6242654" y="1939781"/>
                </a:cubicBezTo>
                <a:lnTo>
                  <a:pt x="6242654" y="1955910"/>
                </a:lnTo>
                <a:cubicBezTo>
                  <a:pt x="6253405" y="1955910"/>
                  <a:pt x="6258783" y="1953223"/>
                  <a:pt x="6258783" y="1947847"/>
                </a:cubicBezTo>
                <a:cubicBezTo>
                  <a:pt x="6258783" y="1942469"/>
                  <a:pt x="6258783" y="1939781"/>
                  <a:pt x="6258783" y="1939781"/>
                </a:cubicBezTo>
                <a:close/>
                <a:moveTo>
                  <a:pt x="5742595" y="1923651"/>
                </a:moveTo>
                <a:cubicBezTo>
                  <a:pt x="5742595" y="1934405"/>
                  <a:pt x="5742595" y="1939781"/>
                  <a:pt x="5742595" y="1939781"/>
                </a:cubicBezTo>
                <a:cubicBezTo>
                  <a:pt x="5742595" y="1939781"/>
                  <a:pt x="5745282" y="1939781"/>
                  <a:pt x="5750660" y="1939781"/>
                </a:cubicBezTo>
                <a:cubicBezTo>
                  <a:pt x="5756038" y="1939781"/>
                  <a:pt x="5758727" y="1934405"/>
                  <a:pt x="5758727" y="1923651"/>
                </a:cubicBezTo>
                <a:close/>
                <a:moveTo>
                  <a:pt x="1976036" y="1923651"/>
                </a:moveTo>
                <a:cubicBezTo>
                  <a:pt x="1981410" y="1923651"/>
                  <a:pt x="1989476" y="1923651"/>
                  <a:pt x="2000230" y="1923651"/>
                </a:cubicBezTo>
                <a:lnTo>
                  <a:pt x="2000230" y="1939781"/>
                </a:lnTo>
                <a:cubicBezTo>
                  <a:pt x="1989476" y="1950534"/>
                  <a:pt x="1981410" y="1955910"/>
                  <a:pt x="1976036" y="1955910"/>
                </a:cubicBezTo>
                <a:cubicBezTo>
                  <a:pt x="1970657" y="1955910"/>
                  <a:pt x="1967968" y="1950534"/>
                  <a:pt x="1967968" y="1939781"/>
                </a:cubicBezTo>
                <a:cubicBezTo>
                  <a:pt x="1967968" y="1929025"/>
                  <a:pt x="1970657" y="1923651"/>
                  <a:pt x="1976036" y="1923651"/>
                </a:cubicBezTo>
                <a:close/>
                <a:moveTo>
                  <a:pt x="7210506" y="1907519"/>
                </a:moveTo>
                <a:lnTo>
                  <a:pt x="7275031" y="1955910"/>
                </a:lnTo>
                <a:cubicBezTo>
                  <a:pt x="7296538" y="1945156"/>
                  <a:pt x="7307290" y="1945156"/>
                  <a:pt x="7307290" y="1955910"/>
                </a:cubicBezTo>
                <a:cubicBezTo>
                  <a:pt x="7307290" y="1966665"/>
                  <a:pt x="7315356" y="1972043"/>
                  <a:pt x="7331488" y="1972043"/>
                </a:cubicBezTo>
                <a:cubicBezTo>
                  <a:pt x="7347618" y="1972043"/>
                  <a:pt x="7355686" y="1972043"/>
                  <a:pt x="7355686" y="1972043"/>
                </a:cubicBezTo>
                <a:close/>
                <a:moveTo>
                  <a:pt x="7065327" y="1907519"/>
                </a:moveTo>
                <a:cubicBezTo>
                  <a:pt x="7054574" y="1907519"/>
                  <a:pt x="7054574" y="1912897"/>
                  <a:pt x="7065327" y="1923651"/>
                </a:cubicBezTo>
                <a:lnTo>
                  <a:pt x="7081460" y="1923651"/>
                </a:lnTo>
                <a:cubicBezTo>
                  <a:pt x="7081460" y="1912897"/>
                  <a:pt x="7076082" y="1907519"/>
                  <a:pt x="7065327" y="1907519"/>
                </a:cubicBezTo>
                <a:close/>
                <a:moveTo>
                  <a:pt x="6355571" y="1907519"/>
                </a:moveTo>
                <a:cubicBezTo>
                  <a:pt x="6355571" y="1907519"/>
                  <a:pt x="6355571" y="1910209"/>
                  <a:pt x="6355571" y="1915584"/>
                </a:cubicBezTo>
                <a:cubicBezTo>
                  <a:pt x="6355571" y="1920960"/>
                  <a:pt x="6360946" y="1923651"/>
                  <a:pt x="6371702" y="1923651"/>
                </a:cubicBezTo>
                <a:lnTo>
                  <a:pt x="6387829" y="1907519"/>
                </a:lnTo>
                <a:close/>
                <a:moveTo>
                  <a:pt x="5855510" y="1907519"/>
                </a:moveTo>
                <a:cubicBezTo>
                  <a:pt x="5844758" y="1918273"/>
                  <a:pt x="5839383" y="1923651"/>
                  <a:pt x="5839383" y="1923651"/>
                </a:cubicBezTo>
                <a:lnTo>
                  <a:pt x="5839383" y="1939781"/>
                </a:lnTo>
                <a:cubicBezTo>
                  <a:pt x="5839383" y="1950534"/>
                  <a:pt x="5842069" y="1955910"/>
                  <a:pt x="5847446" y="1955910"/>
                </a:cubicBezTo>
                <a:cubicBezTo>
                  <a:pt x="5852824" y="1955910"/>
                  <a:pt x="5860890" y="1955910"/>
                  <a:pt x="5871642" y="1955910"/>
                </a:cubicBezTo>
                <a:cubicBezTo>
                  <a:pt x="5871642" y="1955910"/>
                  <a:pt x="5877020" y="1961288"/>
                  <a:pt x="5887774" y="1972043"/>
                </a:cubicBezTo>
                <a:cubicBezTo>
                  <a:pt x="5887774" y="1972043"/>
                  <a:pt x="5893152" y="1974732"/>
                  <a:pt x="5903904" y="1980109"/>
                </a:cubicBezTo>
                <a:cubicBezTo>
                  <a:pt x="5914658" y="1985484"/>
                  <a:pt x="5930790" y="1988173"/>
                  <a:pt x="5952296" y="1988173"/>
                </a:cubicBezTo>
                <a:lnTo>
                  <a:pt x="5968428" y="1988173"/>
                </a:lnTo>
                <a:cubicBezTo>
                  <a:pt x="5968428" y="1988173"/>
                  <a:pt x="5965740" y="1985484"/>
                  <a:pt x="5960362" y="1980109"/>
                </a:cubicBezTo>
                <a:cubicBezTo>
                  <a:pt x="5954983" y="1974732"/>
                  <a:pt x="5952296" y="1972043"/>
                  <a:pt x="5952296" y="1972043"/>
                </a:cubicBezTo>
                <a:cubicBezTo>
                  <a:pt x="5941543" y="1972043"/>
                  <a:pt x="5936165" y="1966665"/>
                  <a:pt x="5936165" y="1955910"/>
                </a:cubicBezTo>
                <a:cubicBezTo>
                  <a:pt x="5925414" y="1955910"/>
                  <a:pt x="5920036" y="1955910"/>
                  <a:pt x="5920036" y="1955910"/>
                </a:cubicBezTo>
                <a:cubicBezTo>
                  <a:pt x="5920036" y="1955910"/>
                  <a:pt x="5914658" y="1955910"/>
                  <a:pt x="5903904" y="1955910"/>
                </a:cubicBezTo>
                <a:lnTo>
                  <a:pt x="5887774" y="1939781"/>
                </a:lnTo>
                <a:lnTo>
                  <a:pt x="5903904" y="1939781"/>
                </a:lnTo>
                <a:cubicBezTo>
                  <a:pt x="5914658" y="1939781"/>
                  <a:pt x="5920036" y="1934405"/>
                  <a:pt x="5920036" y="1923651"/>
                </a:cubicBezTo>
                <a:cubicBezTo>
                  <a:pt x="5909282" y="1923651"/>
                  <a:pt x="5898526" y="1918273"/>
                  <a:pt x="5887774" y="1907519"/>
                </a:cubicBezTo>
                <a:lnTo>
                  <a:pt x="5871642" y="1923651"/>
                </a:lnTo>
                <a:cubicBezTo>
                  <a:pt x="5871642" y="1923651"/>
                  <a:pt x="5871642" y="1929025"/>
                  <a:pt x="5871642" y="1939781"/>
                </a:cubicBezTo>
                <a:lnTo>
                  <a:pt x="5855510" y="1923651"/>
                </a:lnTo>
                <a:close/>
                <a:moveTo>
                  <a:pt x="5484501" y="1907519"/>
                </a:moveTo>
                <a:lnTo>
                  <a:pt x="5468369" y="1923651"/>
                </a:lnTo>
                <a:cubicBezTo>
                  <a:pt x="5479124" y="1923651"/>
                  <a:pt x="5495254" y="1929025"/>
                  <a:pt x="5516762" y="1939781"/>
                </a:cubicBezTo>
                <a:cubicBezTo>
                  <a:pt x="5538272" y="1950534"/>
                  <a:pt x="5559778" y="1955910"/>
                  <a:pt x="5581286" y="1955910"/>
                </a:cubicBezTo>
                <a:cubicBezTo>
                  <a:pt x="5613549" y="1955910"/>
                  <a:pt x="5635058" y="1961288"/>
                  <a:pt x="5645810" y="1972043"/>
                </a:cubicBezTo>
                <a:cubicBezTo>
                  <a:pt x="5645810" y="1982797"/>
                  <a:pt x="5651186" y="1988173"/>
                  <a:pt x="5661940" y="1988173"/>
                </a:cubicBezTo>
                <a:cubicBezTo>
                  <a:pt x="5661940" y="1988173"/>
                  <a:pt x="5667318" y="1988173"/>
                  <a:pt x="5678070" y="1988173"/>
                </a:cubicBezTo>
                <a:cubicBezTo>
                  <a:pt x="5688824" y="1988173"/>
                  <a:pt x="5699582" y="1988173"/>
                  <a:pt x="5710332" y="1988173"/>
                </a:cubicBezTo>
                <a:cubicBezTo>
                  <a:pt x="5731841" y="1998927"/>
                  <a:pt x="5758727" y="2009680"/>
                  <a:pt x="5790987" y="2020434"/>
                </a:cubicBezTo>
                <a:cubicBezTo>
                  <a:pt x="5823250" y="2031189"/>
                  <a:pt x="5844758" y="2036565"/>
                  <a:pt x="5855510" y="2036565"/>
                </a:cubicBezTo>
                <a:cubicBezTo>
                  <a:pt x="5855510" y="2036565"/>
                  <a:pt x="5860890" y="2036565"/>
                  <a:pt x="5871642" y="2036565"/>
                </a:cubicBezTo>
                <a:cubicBezTo>
                  <a:pt x="5882396" y="2036565"/>
                  <a:pt x="5893152" y="2036565"/>
                  <a:pt x="5903904" y="2036565"/>
                </a:cubicBezTo>
                <a:lnTo>
                  <a:pt x="5936165" y="2052697"/>
                </a:lnTo>
                <a:cubicBezTo>
                  <a:pt x="5936165" y="2052697"/>
                  <a:pt x="5941543" y="2052697"/>
                  <a:pt x="5952296" y="2052697"/>
                </a:cubicBezTo>
                <a:cubicBezTo>
                  <a:pt x="5973804" y="2063451"/>
                  <a:pt x="5984558" y="2063451"/>
                  <a:pt x="5984558" y="2052697"/>
                </a:cubicBezTo>
                <a:cubicBezTo>
                  <a:pt x="5984558" y="2041943"/>
                  <a:pt x="5968428" y="2036565"/>
                  <a:pt x="5936165" y="2036565"/>
                </a:cubicBezTo>
                <a:lnTo>
                  <a:pt x="5758727" y="1972043"/>
                </a:lnTo>
                <a:cubicBezTo>
                  <a:pt x="5737217" y="1950534"/>
                  <a:pt x="5694202" y="1939781"/>
                  <a:pt x="5629681" y="1939781"/>
                </a:cubicBezTo>
                <a:cubicBezTo>
                  <a:pt x="5575908" y="1929025"/>
                  <a:pt x="5540960" y="1923651"/>
                  <a:pt x="5524829" y="1923651"/>
                </a:cubicBezTo>
                <a:cubicBezTo>
                  <a:pt x="5508698" y="1923651"/>
                  <a:pt x="5495254" y="1918273"/>
                  <a:pt x="5484501" y="1907519"/>
                </a:cubicBezTo>
                <a:close/>
                <a:moveTo>
                  <a:pt x="2129278" y="1907519"/>
                </a:moveTo>
                <a:lnTo>
                  <a:pt x="2129278" y="1923651"/>
                </a:lnTo>
                <a:lnTo>
                  <a:pt x="2145409" y="1923651"/>
                </a:lnTo>
                <a:cubicBezTo>
                  <a:pt x="2145409" y="1912897"/>
                  <a:pt x="2140032" y="1907519"/>
                  <a:pt x="2129278" y="1907519"/>
                </a:cubicBezTo>
                <a:close/>
                <a:moveTo>
                  <a:pt x="2093489" y="1897941"/>
                </a:moveTo>
                <a:cubicBezTo>
                  <a:pt x="2091807" y="1897605"/>
                  <a:pt x="2090296" y="1898110"/>
                  <a:pt x="2088951" y="1899455"/>
                </a:cubicBezTo>
                <a:cubicBezTo>
                  <a:pt x="2083572" y="1904830"/>
                  <a:pt x="2086264" y="1912897"/>
                  <a:pt x="2097015" y="1923651"/>
                </a:cubicBezTo>
                <a:cubicBezTo>
                  <a:pt x="2107768" y="1934405"/>
                  <a:pt x="2118523" y="1939781"/>
                  <a:pt x="2129278" y="1939781"/>
                </a:cubicBezTo>
                <a:lnTo>
                  <a:pt x="2113147" y="1923651"/>
                </a:lnTo>
                <a:cubicBezTo>
                  <a:pt x="2105082" y="1907520"/>
                  <a:pt x="2098529" y="1898949"/>
                  <a:pt x="2093489" y="1897941"/>
                </a:cubicBezTo>
                <a:close/>
                <a:moveTo>
                  <a:pt x="1986117" y="1895420"/>
                </a:moveTo>
                <a:cubicBezTo>
                  <a:pt x="1987461" y="1895420"/>
                  <a:pt x="1989476" y="1896764"/>
                  <a:pt x="1992165" y="1899455"/>
                </a:cubicBezTo>
                <a:cubicBezTo>
                  <a:pt x="1997541" y="1904830"/>
                  <a:pt x="2000230" y="1907519"/>
                  <a:pt x="2000230" y="1907519"/>
                </a:cubicBezTo>
                <a:cubicBezTo>
                  <a:pt x="1989476" y="1907519"/>
                  <a:pt x="1984100" y="1904830"/>
                  <a:pt x="1984100" y="1899455"/>
                </a:cubicBezTo>
                <a:cubicBezTo>
                  <a:pt x="1984100" y="1896764"/>
                  <a:pt x="1984774" y="1895420"/>
                  <a:pt x="1986117" y="1895420"/>
                </a:cubicBezTo>
                <a:close/>
                <a:moveTo>
                  <a:pt x="9001033" y="1891388"/>
                </a:moveTo>
                <a:lnTo>
                  <a:pt x="9001033" y="1907519"/>
                </a:lnTo>
                <a:lnTo>
                  <a:pt x="9017166" y="1907519"/>
                </a:lnTo>
                <a:close/>
                <a:moveTo>
                  <a:pt x="5694202" y="1891388"/>
                </a:moveTo>
                <a:cubicBezTo>
                  <a:pt x="5694202" y="1891388"/>
                  <a:pt x="5691514" y="1894076"/>
                  <a:pt x="5686136" y="1899455"/>
                </a:cubicBezTo>
                <a:cubicBezTo>
                  <a:pt x="5680760" y="1904830"/>
                  <a:pt x="5678070" y="1907519"/>
                  <a:pt x="5678070" y="1907519"/>
                </a:cubicBezTo>
                <a:lnTo>
                  <a:pt x="5694202" y="1923651"/>
                </a:lnTo>
                <a:cubicBezTo>
                  <a:pt x="5694202" y="1923651"/>
                  <a:pt x="5694202" y="1918273"/>
                  <a:pt x="5694202" y="1907519"/>
                </a:cubicBezTo>
                <a:close/>
                <a:moveTo>
                  <a:pt x="8791333" y="1875256"/>
                </a:moveTo>
                <a:lnTo>
                  <a:pt x="8807463" y="1891388"/>
                </a:lnTo>
                <a:cubicBezTo>
                  <a:pt x="8807463" y="1891388"/>
                  <a:pt x="8812841" y="1891388"/>
                  <a:pt x="8823596" y="1891388"/>
                </a:cubicBezTo>
                <a:cubicBezTo>
                  <a:pt x="8812841" y="1880634"/>
                  <a:pt x="8807463" y="1875256"/>
                  <a:pt x="8807463" y="1875256"/>
                </a:cubicBezTo>
                <a:cubicBezTo>
                  <a:pt x="8807463" y="1875256"/>
                  <a:pt x="8802087" y="1875256"/>
                  <a:pt x="8791333" y="1875256"/>
                </a:cubicBezTo>
                <a:close/>
                <a:moveTo>
                  <a:pt x="5968428" y="1859127"/>
                </a:moveTo>
                <a:cubicBezTo>
                  <a:pt x="5946920" y="1859127"/>
                  <a:pt x="5946920" y="1869880"/>
                  <a:pt x="5968428" y="1891388"/>
                </a:cubicBezTo>
                <a:cubicBezTo>
                  <a:pt x="5968428" y="1891388"/>
                  <a:pt x="5971115" y="1894076"/>
                  <a:pt x="5976492" y="1899455"/>
                </a:cubicBezTo>
                <a:cubicBezTo>
                  <a:pt x="5981870" y="1904830"/>
                  <a:pt x="5987246" y="1904830"/>
                  <a:pt x="5992624" y="1899455"/>
                </a:cubicBezTo>
                <a:cubicBezTo>
                  <a:pt x="5998002" y="1894076"/>
                  <a:pt x="5998002" y="1886010"/>
                  <a:pt x="5992624" y="1875256"/>
                </a:cubicBezTo>
                <a:cubicBezTo>
                  <a:pt x="5987246" y="1864502"/>
                  <a:pt x="5979182" y="1859127"/>
                  <a:pt x="5968428" y="1859127"/>
                </a:cubicBezTo>
                <a:close/>
                <a:moveTo>
                  <a:pt x="5678070" y="1859127"/>
                </a:moveTo>
                <a:lnTo>
                  <a:pt x="5710332" y="1875256"/>
                </a:lnTo>
                <a:lnTo>
                  <a:pt x="5694202" y="1859127"/>
                </a:lnTo>
                <a:cubicBezTo>
                  <a:pt x="5683449" y="1859127"/>
                  <a:pt x="5678070" y="1859127"/>
                  <a:pt x="5678070" y="1859127"/>
                </a:cubicBezTo>
                <a:close/>
                <a:moveTo>
                  <a:pt x="1677614" y="1859127"/>
                </a:moveTo>
                <a:lnTo>
                  <a:pt x="1693742" y="1875256"/>
                </a:lnTo>
                <a:cubicBezTo>
                  <a:pt x="1704497" y="1875256"/>
                  <a:pt x="1712563" y="1877946"/>
                  <a:pt x="1717939" y="1883323"/>
                </a:cubicBezTo>
                <a:cubicBezTo>
                  <a:pt x="1723318" y="1888697"/>
                  <a:pt x="1728693" y="1891388"/>
                  <a:pt x="1734073" y="1891388"/>
                </a:cubicBezTo>
                <a:cubicBezTo>
                  <a:pt x="1739448" y="1891388"/>
                  <a:pt x="1744824" y="1891388"/>
                  <a:pt x="1750200" y="1891388"/>
                </a:cubicBezTo>
                <a:cubicBezTo>
                  <a:pt x="1755579" y="1891388"/>
                  <a:pt x="1752890" y="1896764"/>
                  <a:pt x="1742138" y="1907519"/>
                </a:cubicBezTo>
                <a:cubicBezTo>
                  <a:pt x="1742138" y="1907519"/>
                  <a:pt x="1747514" y="1907519"/>
                  <a:pt x="1758269" y="1907519"/>
                </a:cubicBezTo>
                <a:lnTo>
                  <a:pt x="1758269" y="1923651"/>
                </a:lnTo>
                <a:cubicBezTo>
                  <a:pt x="1758269" y="1945156"/>
                  <a:pt x="1742138" y="1939781"/>
                  <a:pt x="1709876" y="1907519"/>
                </a:cubicBezTo>
                <a:cubicBezTo>
                  <a:pt x="1688368" y="1886010"/>
                  <a:pt x="1677614" y="1869880"/>
                  <a:pt x="1677614" y="1859127"/>
                </a:cubicBezTo>
                <a:close/>
                <a:moveTo>
                  <a:pt x="1645352" y="1859127"/>
                </a:moveTo>
                <a:cubicBezTo>
                  <a:pt x="1656105" y="1859127"/>
                  <a:pt x="1661482" y="1864502"/>
                  <a:pt x="1661482" y="1875256"/>
                </a:cubicBezTo>
                <a:cubicBezTo>
                  <a:pt x="1661482" y="1875256"/>
                  <a:pt x="1661482" y="1880634"/>
                  <a:pt x="1661482" y="1891388"/>
                </a:cubicBezTo>
                <a:cubicBezTo>
                  <a:pt x="1650728" y="1891388"/>
                  <a:pt x="1645352" y="1886010"/>
                  <a:pt x="1645352" y="1875256"/>
                </a:cubicBezTo>
                <a:close/>
                <a:moveTo>
                  <a:pt x="5742595" y="1842996"/>
                </a:moveTo>
                <a:cubicBezTo>
                  <a:pt x="5753350" y="1864502"/>
                  <a:pt x="5774858" y="1880634"/>
                  <a:pt x="5807119" y="1891388"/>
                </a:cubicBezTo>
                <a:lnTo>
                  <a:pt x="5790987" y="1859127"/>
                </a:lnTo>
                <a:cubicBezTo>
                  <a:pt x="5769478" y="1848373"/>
                  <a:pt x="5753350" y="1842996"/>
                  <a:pt x="5742595" y="1842996"/>
                </a:cubicBezTo>
                <a:close/>
                <a:moveTo>
                  <a:pt x="1919578" y="1826864"/>
                </a:moveTo>
                <a:lnTo>
                  <a:pt x="1903445" y="1842996"/>
                </a:lnTo>
                <a:lnTo>
                  <a:pt x="1903445" y="1859127"/>
                </a:lnTo>
                <a:cubicBezTo>
                  <a:pt x="1914197" y="1859127"/>
                  <a:pt x="1922265" y="1853750"/>
                  <a:pt x="1927643" y="1842996"/>
                </a:cubicBezTo>
                <a:cubicBezTo>
                  <a:pt x="1933019" y="1832242"/>
                  <a:pt x="1930331" y="1826864"/>
                  <a:pt x="1919578" y="1826864"/>
                </a:cubicBezTo>
                <a:close/>
                <a:moveTo>
                  <a:pt x="8123918" y="1816782"/>
                </a:moveTo>
                <a:cubicBezTo>
                  <a:pt x="8119884" y="1815438"/>
                  <a:pt x="8113836" y="1816110"/>
                  <a:pt x="8105770" y="1818797"/>
                </a:cubicBezTo>
                <a:cubicBezTo>
                  <a:pt x="8089640" y="1824177"/>
                  <a:pt x="8081574" y="1826864"/>
                  <a:pt x="8081574" y="1826864"/>
                </a:cubicBezTo>
                <a:cubicBezTo>
                  <a:pt x="8081574" y="1826864"/>
                  <a:pt x="8092328" y="1826864"/>
                  <a:pt x="8113836" y="1826864"/>
                </a:cubicBezTo>
                <a:lnTo>
                  <a:pt x="8129966" y="1826864"/>
                </a:lnTo>
                <a:cubicBezTo>
                  <a:pt x="8129966" y="1821488"/>
                  <a:pt x="8127950" y="1818128"/>
                  <a:pt x="8123918" y="1816782"/>
                </a:cubicBezTo>
                <a:close/>
                <a:moveTo>
                  <a:pt x="8186424" y="1810734"/>
                </a:moveTo>
                <a:cubicBezTo>
                  <a:pt x="8181049" y="1810734"/>
                  <a:pt x="8172982" y="1816110"/>
                  <a:pt x="8162228" y="1826864"/>
                </a:cubicBezTo>
                <a:lnTo>
                  <a:pt x="8178358" y="1826864"/>
                </a:lnTo>
                <a:cubicBezTo>
                  <a:pt x="8189113" y="1816110"/>
                  <a:pt x="8191802" y="1810734"/>
                  <a:pt x="8186424" y="1810734"/>
                </a:cubicBezTo>
                <a:close/>
                <a:moveTo>
                  <a:pt x="8033182" y="1810734"/>
                </a:moveTo>
                <a:cubicBezTo>
                  <a:pt x="8033182" y="1821488"/>
                  <a:pt x="8033182" y="1826864"/>
                  <a:pt x="8033182" y="1826864"/>
                </a:cubicBezTo>
                <a:lnTo>
                  <a:pt x="8049311" y="1826864"/>
                </a:lnTo>
                <a:cubicBezTo>
                  <a:pt x="8049311" y="1816110"/>
                  <a:pt x="8043936" y="1810734"/>
                  <a:pt x="8033182" y="1810734"/>
                </a:cubicBezTo>
                <a:close/>
                <a:moveTo>
                  <a:pt x="6968542" y="1810734"/>
                </a:moveTo>
                <a:lnTo>
                  <a:pt x="6984672" y="1826864"/>
                </a:lnTo>
                <a:lnTo>
                  <a:pt x="6984672" y="1810734"/>
                </a:lnTo>
                <a:cubicBezTo>
                  <a:pt x="6984672" y="1810734"/>
                  <a:pt x="6979296" y="1810734"/>
                  <a:pt x="6968542" y="1810734"/>
                </a:cubicBezTo>
                <a:close/>
                <a:moveTo>
                  <a:pt x="5678070" y="1810734"/>
                </a:moveTo>
                <a:lnTo>
                  <a:pt x="5694202" y="1842996"/>
                </a:lnTo>
                <a:cubicBezTo>
                  <a:pt x="5704956" y="1842996"/>
                  <a:pt x="5713020" y="1848373"/>
                  <a:pt x="5718399" y="1859127"/>
                </a:cubicBezTo>
                <a:cubicBezTo>
                  <a:pt x="5723777" y="1869880"/>
                  <a:pt x="5726464" y="1875256"/>
                  <a:pt x="5726464" y="1875256"/>
                </a:cubicBezTo>
                <a:cubicBezTo>
                  <a:pt x="5726464" y="1875256"/>
                  <a:pt x="5729154" y="1877946"/>
                  <a:pt x="5734528" y="1883323"/>
                </a:cubicBezTo>
                <a:cubicBezTo>
                  <a:pt x="5739906" y="1888697"/>
                  <a:pt x="5745282" y="1891388"/>
                  <a:pt x="5750660" y="1891388"/>
                </a:cubicBezTo>
                <a:cubicBezTo>
                  <a:pt x="5756038" y="1891388"/>
                  <a:pt x="5764104" y="1896764"/>
                  <a:pt x="5774858" y="1907519"/>
                </a:cubicBezTo>
                <a:lnTo>
                  <a:pt x="5807119" y="1923651"/>
                </a:lnTo>
                <a:cubicBezTo>
                  <a:pt x="5807119" y="1923651"/>
                  <a:pt x="5804432" y="1920960"/>
                  <a:pt x="5799054" y="1915584"/>
                </a:cubicBezTo>
                <a:cubicBezTo>
                  <a:pt x="5793674" y="1910209"/>
                  <a:pt x="5788300" y="1904830"/>
                  <a:pt x="5782923" y="1899455"/>
                </a:cubicBezTo>
                <a:cubicBezTo>
                  <a:pt x="5777545" y="1894076"/>
                  <a:pt x="5772169" y="1888697"/>
                  <a:pt x="5766792" y="1883323"/>
                </a:cubicBezTo>
                <a:cubicBezTo>
                  <a:pt x="5761414" y="1877946"/>
                  <a:pt x="5758727" y="1875256"/>
                  <a:pt x="5758727" y="1875256"/>
                </a:cubicBezTo>
                <a:cubicBezTo>
                  <a:pt x="5747973" y="1875256"/>
                  <a:pt x="5737217" y="1864502"/>
                  <a:pt x="5726464" y="1842996"/>
                </a:cubicBezTo>
                <a:lnTo>
                  <a:pt x="5710332" y="1826864"/>
                </a:lnTo>
                <a:close/>
                <a:moveTo>
                  <a:pt x="1790530" y="1810734"/>
                </a:moveTo>
                <a:lnTo>
                  <a:pt x="1790530" y="1826864"/>
                </a:lnTo>
                <a:lnTo>
                  <a:pt x="1802627" y="1834930"/>
                </a:lnTo>
                <a:lnTo>
                  <a:pt x="1802628" y="1834931"/>
                </a:lnTo>
                <a:lnTo>
                  <a:pt x="1806659" y="1859127"/>
                </a:lnTo>
                <a:cubicBezTo>
                  <a:pt x="1817414" y="1880634"/>
                  <a:pt x="1830855" y="1895420"/>
                  <a:pt x="1846987" y="1903487"/>
                </a:cubicBezTo>
                <a:lnTo>
                  <a:pt x="1886075" y="1906278"/>
                </a:lnTo>
                <a:lnTo>
                  <a:pt x="1887314" y="1907519"/>
                </a:lnTo>
                <a:lnTo>
                  <a:pt x="1903445" y="1907519"/>
                </a:lnTo>
                <a:lnTo>
                  <a:pt x="1886075" y="1906278"/>
                </a:lnTo>
                <a:lnTo>
                  <a:pt x="1871183" y="1891388"/>
                </a:lnTo>
                <a:cubicBezTo>
                  <a:pt x="1860431" y="1902142"/>
                  <a:pt x="1855052" y="1902142"/>
                  <a:pt x="1855052" y="1891388"/>
                </a:cubicBezTo>
                <a:lnTo>
                  <a:pt x="1855052" y="1875256"/>
                </a:lnTo>
                <a:cubicBezTo>
                  <a:pt x="1844299" y="1875256"/>
                  <a:pt x="1836234" y="1872568"/>
                  <a:pt x="1830855" y="1867192"/>
                </a:cubicBezTo>
                <a:cubicBezTo>
                  <a:pt x="1825482" y="1861814"/>
                  <a:pt x="1817414" y="1853750"/>
                  <a:pt x="1806659" y="1842996"/>
                </a:cubicBezTo>
                <a:lnTo>
                  <a:pt x="1802628" y="1834931"/>
                </a:lnTo>
                <a:lnTo>
                  <a:pt x="1802628" y="1834930"/>
                </a:lnTo>
                <a:lnTo>
                  <a:pt x="1802627" y="1834930"/>
                </a:lnTo>
                <a:close/>
                <a:moveTo>
                  <a:pt x="5940200" y="1802668"/>
                </a:moveTo>
                <a:cubicBezTo>
                  <a:pt x="5937510" y="1802668"/>
                  <a:pt x="5936165" y="1805356"/>
                  <a:pt x="5936165" y="1810734"/>
                </a:cubicBezTo>
                <a:lnTo>
                  <a:pt x="5952296" y="1826864"/>
                </a:lnTo>
                <a:cubicBezTo>
                  <a:pt x="5963050" y="1826864"/>
                  <a:pt x="5968428" y="1824177"/>
                  <a:pt x="5968428" y="1818797"/>
                </a:cubicBezTo>
                <a:cubicBezTo>
                  <a:pt x="5968428" y="1813421"/>
                  <a:pt x="5963050" y="1810734"/>
                  <a:pt x="5952296" y="1810734"/>
                </a:cubicBezTo>
                <a:cubicBezTo>
                  <a:pt x="5946920" y="1805356"/>
                  <a:pt x="5942888" y="1802668"/>
                  <a:pt x="5940200" y="1802668"/>
                </a:cubicBezTo>
                <a:close/>
                <a:moveTo>
                  <a:pt x="8821579" y="1800652"/>
                </a:moveTo>
                <a:cubicBezTo>
                  <a:pt x="8820236" y="1799309"/>
                  <a:pt x="8818218" y="1799979"/>
                  <a:pt x="8815529" y="1802668"/>
                </a:cubicBezTo>
                <a:cubicBezTo>
                  <a:pt x="8810154" y="1808043"/>
                  <a:pt x="8807463" y="1810734"/>
                  <a:pt x="8807463" y="1810734"/>
                </a:cubicBezTo>
                <a:lnTo>
                  <a:pt x="8823596" y="1810734"/>
                </a:lnTo>
                <a:cubicBezTo>
                  <a:pt x="8823596" y="1805356"/>
                  <a:pt x="8822923" y="1801996"/>
                  <a:pt x="8821579" y="1800652"/>
                </a:cubicBezTo>
                <a:close/>
                <a:moveTo>
                  <a:pt x="6807234" y="1794601"/>
                </a:moveTo>
                <a:cubicBezTo>
                  <a:pt x="6807234" y="1805356"/>
                  <a:pt x="6812612" y="1810734"/>
                  <a:pt x="6823364" y="1810734"/>
                </a:cubicBezTo>
                <a:lnTo>
                  <a:pt x="6823364" y="1794601"/>
                </a:lnTo>
                <a:close/>
                <a:moveTo>
                  <a:pt x="6776988" y="1782506"/>
                </a:moveTo>
                <a:cubicBezTo>
                  <a:pt x="6775644" y="1782504"/>
                  <a:pt x="6774972" y="1783850"/>
                  <a:pt x="6774972" y="1786538"/>
                </a:cubicBezTo>
                <a:cubicBezTo>
                  <a:pt x="6774972" y="1791914"/>
                  <a:pt x="6780350" y="1794601"/>
                  <a:pt x="6791102" y="1794601"/>
                </a:cubicBezTo>
                <a:cubicBezTo>
                  <a:pt x="6791102" y="1794601"/>
                  <a:pt x="6788414" y="1791914"/>
                  <a:pt x="6783038" y="1786538"/>
                </a:cubicBezTo>
                <a:cubicBezTo>
                  <a:pt x="6780347" y="1783850"/>
                  <a:pt x="6778332" y="1782504"/>
                  <a:pt x="6776988" y="1782506"/>
                </a:cubicBezTo>
                <a:close/>
                <a:moveTo>
                  <a:pt x="7936396" y="1778473"/>
                </a:moveTo>
                <a:cubicBezTo>
                  <a:pt x="7936396" y="1778473"/>
                  <a:pt x="7941773" y="1783847"/>
                  <a:pt x="7952528" y="1794601"/>
                </a:cubicBezTo>
                <a:cubicBezTo>
                  <a:pt x="7963278" y="1805356"/>
                  <a:pt x="7968658" y="1805356"/>
                  <a:pt x="7968658" y="1794601"/>
                </a:cubicBezTo>
                <a:cubicBezTo>
                  <a:pt x="7968658" y="1783847"/>
                  <a:pt x="7965969" y="1778473"/>
                  <a:pt x="7960591" y="1778473"/>
                </a:cubicBezTo>
                <a:cubicBezTo>
                  <a:pt x="7955215" y="1778473"/>
                  <a:pt x="7952528" y="1778473"/>
                  <a:pt x="7952528" y="1778473"/>
                </a:cubicBezTo>
                <a:cubicBezTo>
                  <a:pt x="7941773" y="1778473"/>
                  <a:pt x="7936396" y="1778473"/>
                  <a:pt x="7936396" y="1778473"/>
                </a:cubicBezTo>
                <a:close/>
                <a:moveTo>
                  <a:pt x="3597187" y="1778473"/>
                </a:moveTo>
                <a:lnTo>
                  <a:pt x="3597187" y="1794601"/>
                </a:lnTo>
                <a:lnTo>
                  <a:pt x="3613321" y="1778473"/>
                </a:lnTo>
                <a:cubicBezTo>
                  <a:pt x="3613321" y="1778473"/>
                  <a:pt x="3607942" y="1778473"/>
                  <a:pt x="3597187" y="1778473"/>
                </a:cubicBezTo>
                <a:close/>
                <a:moveTo>
                  <a:pt x="8500978" y="1762342"/>
                </a:moveTo>
                <a:cubicBezTo>
                  <a:pt x="8490224" y="1762342"/>
                  <a:pt x="8484846" y="1767718"/>
                  <a:pt x="8484846" y="1778473"/>
                </a:cubicBezTo>
                <a:cubicBezTo>
                  <a:pt x="8484846" y="1778473"/>
                  <a:pt x="8487533" y="1781160"/>
                  <a:pt x="8492911" y="1786538"/>
                </a:cubicBezTo>
                <a:cubicBezTo>
                  <a:pt x="8498287" y="1791914"/>
                  <a:pt x="8500978" y="1794601"/>
                  <a:pt x="8500978" y="1794601"/>
                </a:cubicBezTo>
                <a:lnTo>
                  <a:pt x="8500978" y="1778473"/>
                </a:lnTo>
                <a:cubicBezTo>
                  <a:pt x="8500978" y="1767718"/>
                  <a:pt x="8500978" y="1762342"/>
                  <a:pt x="8500978" y="1762342"/>
                </a:cubicBezTo>
                <a:close/>
                <a:moveTo>
                  <a:pt x="8420323" y="1762342"/>
                </a:moveTo>
                <a:cubicBezTo>
                  <a:pt x="8420323" y="1762342"/>
                  <a:pt x="8414946" y="1767718"/>
                  <a:pt x="8404191" y="1778473"/>
                </a:cubicBezTo>
                <a:cubicBezTo>
                  <a:pt x="8404191" y="1789225"/>
                  <a:pt x="8406879" y="1797292"/>
                  <a:pt x="8412258" y="1802668"/>
                </a:cubicBezTo>
                <a:cubicBezTo>
                  <a:pt x="8417633" y="1808043"/>
                  <a:pt x="8431078" y="1810734"/>
                  <a:pt x="8452583" y="1810734"/>
                </a:cubicBezTo>
                <a:lnTo>
                  <a:pt x="8468715" y="1794601"/>
                </a:lnTo>
                <a:cubicBezTo>
                  <a:pt x="8457961" y="1794601"/>
                  <a:pt x="8452583" y="1791914"/>
                  <a:pt x="8452583" y="1786538"/>
                </a:cubicBezTo>
                <a:cubicBezTo>
                  <a:pt x="8452583" y="1781160"/>
                  <a:pt x="8457961" y="1778473"/>
                  <a:pt x="8468715" y="1778473"/>
                </a:cubicBezTo>
                <a:lnTo>
                  <a:pt x="8452583" y="1778473"/>
                </a:lnTo>
                <a:lnTo>
                  <a:pt x="8436454" y="1762342"/>
                </a:lnTo>
                <a:cubicBezTo>
                  <a:pt x="8436454" y="1762342"/>
                  <a:pt x="8431078" y="1762342"/>
                  <a:pt x="8420323" y="1762342"/>
                </a:cubicBezTo>
                <a:close/>
                <a:moveTo>
                  <a:pt x="5210277" y="1762342"/>
                </a:moveTo>
                <a:cubicBezTo>
                  <a:pt x="5210277" y="1762342"/>
                  <a:pt x="5221032" y="1767718"/>
                  <a:pt x="5242539" y="1778473"/>
                </a:cubicBezTo>
                <a:cubicBezTo>
                  <a:pt x="5264046" y="1789225"/>
                  <a:pt x="5274799" y="1794601"/>
                  <a:pt x="5274799" y="1794601"/>
                </a:cubicBezTo>
                <a:cubicBezTo>
                  <a:pt x="5274799" y="1794601"/>
                  <a:pt x="5274799" y="1789225"/>
                  <a:pt x="5274799" y="1778473"/>
                </a:cubicBezTo>
                <a:close/>
                <a:moveTo>
                  <a:pt x="2064755" y="1762342"/>
                </a:moveTo>
                <a:lnTo>
                  <a:pt x="2064755" y="1778473"/>
                </a:lnTo>
                <a:lnTo>
                  <a:pt x="2097015" y="1794601"/>
                </a:lnTo>
                <a:cubicBezTo>
                  <a:pt x="2097015" y="1783847"/>
                  <a:pt x="2102392" y="1778473"/>
                  <a:pt x="2113147" y="1778473"/>
                </a:cubicBezTo>
                <a:cubicBezTo>
                  <a:pt x="2113147" y="1778473"/>
                  <a:pt x="2110460" y="1775784"/>
                  <a:pt x="2105082" y="1770406"/>
                </a:cubicBezTo>
                <a:cubicBezTo>
                  <a:pt x="2099706" y="1765029"/>
                  <a:pt x="2091640" y="1762342"/>
                  <a:pt x="2080885" y="1762342"/>
                </a:cubicBezTo>
                <a:close/>
                <a:moveTo>
                  <a:pt x="1500173" y="1762342"/>
                </a:moveTo>
                <a:lnTo>
                  <a:pt x="1516305" y="1778473"/>
                </a:lnTo>
                <a:lnTo>
                  <a:pt x="1500173" y="1778473"/>
                </a:lnTo>
                <a:close/>
                <a:moveTo>
                  <a:pt x="8049311" y="1746210"/>
                </a:moveTo>
                <a:cubicBezTo>
                  <a:pt x="8049311" y="1746210"/>
                  <a:pt x="8049311" y="1751588"/>
                  <a:pt x="8049311" y="1762342"/>
                </a:cubicBezTo>
                <a:lnTo>
                  <a:pt x="8065444" y="1762342"/>
                </a:lnTo>
                <a:cubicBezTo>
                  <a:pt x="8065444" y="1762342"/>
                  <a:pt x="8062754" y="1759651"/>
                  <a:pt x="8057378" y="1754275"/>
                </a:cubicBezTo>
                <a:cubicBezTo>
                  <a:pt x="8052002" y="1748897"/>
                  <a:pt x="8049311" y="1746210"/>
                  <a:pt x="8049311" y="1746210"/>
                </a:cubicBezTo>
                <a:close/>
                <a:moveTo>
                  <a:pt x="6855626" y="1746210"/>
                </a:moveTo>
                <a:lnTo>
                  <a:pt x="6855626" y="1778473"/>
                </a:lnTo>
                <a:cubicBezTo>
                  <a:pt x="6866381" y="1799979"/>
                  <a:pt x="6877134" y="1805356"/>
                  <a:pt x="6887888" y="1794601"/>
                </a:cubicBezTo>
                <a:cubicBezTo>
                  <a:pt x="6898642" y="1783847"/>
                  <a:pt x="6904020" y="1778473"/>
                  <a:pt x="6904020" y="1778473"/>
                </a:cubicBezTo>
                <a:cubicBezTo>
                  <a:pt x="6904020" y="1778473"/>
                  <a:pt x="6904020" y="1773096"/>
                  <a:pt x="6904020" y="1762342"/>
                </a:cubicBezTo>
                <a:lnTo>
                  <a:pt x="6887888" y="1778473"/>
                </a:lnTo>
                <a:cubicBezTo>
                  <a:pt x="6877134" y="1789225"/>
                  <a:pt x="6871758" y="1789225"/>
                  <a:pt x="6871758" y="1778473"/>
                </a:cubicBezTo>
                <a:lnTo>
                  <a:pt x="6871758" y="1762342"/>
                </a:lnTo>
                <a:cubicBezTo>
                  <a:pt x="6871758" y="1762342"/>
                  <a:pt x="6866381" y="1756964"/>
                  <a:pt x="6855626" y="1746210"/>
                </a:cubicBezTo>
                <a:close/>
                <a:moveTo>
                  <a:pt x="5484501" y="1746210"/>
                </a:moveTo>
                <a:cubicBezTo>
                  <a:pt x="5473747" y="1746210"/>
                  <a:pt x="5468369" y="1751588"/>
                  <a:pt x="5468369" y="1762342"/>
                </a:cubicBezTo>
                <a:lnTo>
                  <a:pt x="5484501" y="1762342"/>
                </a:lnTo>
                <a:close/>
                <a:moveTo>
                  <a:pt x="5355454" y="1746210"/>
                </a:moveTo>
                <a:lnTo>
                  <a:pt x="5339323" y="1762342"/>
                </a:lnTo>
                <a:cubicBezTo>
                  <a:pt x="5339323" y="1773096"/>
                  <a:pt x="5344701" y="1778473"/>
                  <a:pt x="5355454" y="1778473"/>
                </a:cubicBezTo>
                <a:cubicBezTo>
                  <a:pt x="5355454" y="1778473"/>
                  <a:pt x="5358141" y="1775784"/>
                  <a:pt x="5363519" y="1770406"/>
                </a:cubicBezTo>
                <a:cubicBezTo>
                  <a:pt x="5368898" y="1765029"/>
                  <a:pt x="5371586" y="1762342"/>
                  <a:pt x="5371586" y="1762342"/>
                </a:cubicBezTo>
                <a:cubicBezTo>
                  <a:pt x="5371586" y="1751588"/>
                  <a:pt x="5366206" y="1746210"/>
                  <a:pt x="5355454" y="1746210"/>
                </a:cubicBezTo>
                <a:close/>
                <a:moveTo>
                  <a:pt x="1855052" y="1746210"/>
                </a:moveTo>
                <a:cubicBezTo>
                  <a:pt x="1844299" y="1756964"/>
                  <a:pt x="1844299" y="1762342"/>
                  <a:pt x="1855052" y="1762342"/>
                </a:cubicBezTo>
                <a:cubicBezTo>
                  <a:pt x="1855052" y="1773096"/>
                  <a:pt x="1855052" y="1778473"/>
                  <a:pt x="1855052" y="1778473"/>
                </a:cubicBezTo>
                <a:cubicBezTo>
                  <a:pt x="1855052" y="1778473"/>
                  <a:pt x="1855052" y="1783847"/>
                  <a:pt x="1855052" y="1794601"/>
                </a:cubicBezTo>
                <a:cubicBezTo>
                  <a:pt x="1844299" y="1794601"/>
                  <a:pt x="1844299" y="1805356"/>
                  <a:pt x="1855052" y="1826864"/>
                </a:cubicBezTo>
                <a:cubicBezTo>
                  <a:pt x="1876561" y="1848373"/>
                  <a:pt x="1887314" y="1848373"/>
                  <a:pt x="1887314" y="1826864"/>
                </a:cubicBezTo>
                <a:cubicBezTo>
                  <a:pt x="1887314" y="1816110"/>
                  <a:pt x="1887314" y="1810734"/>
                  <a:pt x="1887314" y="1810734"/>
                </a:cubicBezTo>
                <a:cubicBezTo>
                  <a:pt x="1887314" y="1810734"/>
                  <a:pt x="1884627" y="1808043"/>
                  <a:pt x="1879249" y="1802668"/>
                </a:cubicBezTo>
                <a:cubicBezTo>
                  <a:pt x="1873872" y="1797292"/>
                  <a:pt x="1876561" y="1794601"/>
                  <a:pt x="1887314" y="1794601"/>
                </a:cubicBezTo>
                <a:cubicBezTo>
                  <a:pt x="1887314" y="1783847"/>
                  <a:pt x="1892693" y="1783847"/>
                  <a:pt x="1903445" y="1794601"/>
                </a:cubicBezTo>
                <a:close/>
                <a:moveTo>
                  <a:pt x="12888577" y="1730079"/>
                </a:moveTo>
                <a:lnTo>
                  <a:pt x="12904707" y="1730079"/>
                </a:lnTo>
                <a:cubicBezTo>
                  <a:pt x="12904707" y="1740833"/>
                  <a:pt x="12904707" y="1746210"/>
                  <a:pt x="12904707" y="1746210"/>
                </a:cubicBezTo>
                <a:cubicBezTo>
                  <a:pt x="12893955" y="1746210"/>
                  <a:pt x="12888577" y="1740833"/>
                  <a:pt x="12888577" y="1730079"/>
                </a:cubicBezTo>
                <a:close/>
                <a:moveTo>
                  <a:pt x="7952528" y="1730079"/>
                </a:moveTo>
                <a:lnTo>
                  <a:pt x="7984790" y="1746210"/>
                </a:lnTo>
                <a:lnTo>
                  <a:pt x="8033182" y="1746210"/>
                </a:lnTo>
                <a:cubicBezTo>
                  <a:pt x="8022428" y="1746210"/>
                  <a:pt x="8006297" y="1740833"/>
                  <a:pt x="7984790" y="1730079"/>
                </a:cubicBezTo>
                <a:close/>
                <a:moveTo>
                  <a:pt x="7904136" y="1730079"/>
                </a:moveTo>
                <a:cubicBezTo>
                  <a:pt x="7904136" y="1730079"/>
                  <a:pt x="7904136" y="1735455"/>
                  <a:pt x="7904136" y="1746210"/>
                </a:cubicBezTo>
                <a:lnTo>
                  <a:pt x="7920264" y="1746210"/>
                </a:lnTo>
                <a:cubicBezTo>
                  <a:pt x="7909510" y="1735455"/>
                  <a:pt x="7904136" y="1730079"/>
                  <a:pt x="7904136" y="1730079"/>
                </a:cubicBezTo>
                <a:close/>
                <a:moveTo>
                  <a:pt x="5742595" y="1730079"/>
                </a:moveTo>
                <a:cubicBezTo>
                  <a:pt x="5710332" y="1730079"/>
                  <a:pt x="5715710" y="1746210"/>
                  <a:pt x="5758727" y="1778473"/>
                </a:cubicBezTo>
                <a:cubicBezTo>
                  <a:pt x="5780236" y="1789225"/>
                  <a:pt x="5790987" y="1799979"/>
                  <a:pt x="5790987" y="1810734"/>
                </a:cubicBezTo>
                <a:cubicBezTo>
                  <a:pt x="5790987" y="1810734"/>
                  <a:pt x="5796364" y="1810734"/>
                  <a:pt x="5807119" y="1810734"/>
                </a:cubicBezTo>
                <a:lnTo>
                  <a:pt x="5823250" y="1826864"/>
                </a:lnTo>
                <a:cubicBezTo>
                  <a:pt x="5823250" y="1837619"/>
                  <a:pt x="5839383" y="1842996"/>
                  <a:pt x="5871642" y="1842996"/>
                </a:cubicBezTo>
                <a:lnTo>
                  <a:pt x="5887774" y="1842996"/>
                </a:lnTo>
                <a:cubicBezTo>
                  <a:pt x="5877020" y="1832242"/>
                  <a:pt x="5868954" y="1821488"/>
                  <a:pt x="5863578" y="1810734"/>
                </a:cubicBezTo>
                <a:cubicBezTo>
                  <a:pt x="5858200" y="1799979"/>
                  <a:pt x="5850136" y="1797292"/>
                  <a:pt x="5839383" y="1802668"/>
                </a:cubicBezTo>
                <a:cubicBezTo>
                  <a:pt x="5828628" y="1808043"/>
                  <a:pt x="5823250" y="1808043"/>
                  <a:pt x="5823250" y="1802668"/>
                </a:cubicBezTo>
                <a:cubicBezTo>
                  <a:pt x="5823250" y="1797292"/>
                  <a:pt x="5828628" y="1794601"/>
                  <a:pt x="5839383" y="1794601"/>
                </a:cubicBezTo>
                <a:lnTo>
                  <a:pt x="5807119" y="1762342"/>
                </a:lnTo>
                <a:cubicBezTo>
                  <a:pt x="5774858" y="1762342"/>
                  <a:pt x="5758727" y="1756964"/>
                  <a:pt x="5758727" y="1746210"/>
                </a:cubicBezTo>
                <a:cubicBezTo>
                  <a:pt x="5758727" y="1735455"/>
                  <a:pt x="5753350" y="1730079"/>
                  <a:pt x="5742595" y="1730079"/>
                </a:cubicBezTo>
                <a:close/>
                <a:moveTo>
                  <a:pt x="5524829" y="1730079"/>
                </a:moveTo>
                <a:cubicBezTo>
                  <a:pt x="5519450" y="1730079"/>
                  <a:pt x="5522140" y="1735455"/>
                  <a:pt x="5532894" y="1746210"/>
                </a:cubicBezTo>
                <a:cubicBezTo>
                  <a:pt x="5532894" y="1756964"/>
                  <a:pt x="5538272" y="1756964"/>
                  <a:pt x="5549026" y="1746210"/>
                </a:cubicBezTo>
                <a:cubicBezTo>
                  <a:pt x="5549026" y="1746210"/>
                  <a:pt x="5551714" y="1746210"/>
                  <a:pt x="5557090" y="1746210"/>
                </a:cubicBezTo>
                <a:cubicBezTo>
                  <a:pt x="5562468" y="1746210"/>
                  <a:pt x="5570532" y="1751588"/>
                  <a:pt x="5581286" y="1762342"/>
                </a:cubicBezTo>
                <a:cubicBezTo>
                  <a:pt x="5624302" y="1783847"/>
                  <a:pt x="5645810" y="1783847"/>
                  <a:pt x="5645810" y="1762342"/>
                </a:cubicBezTo>
                <a:cubicBezTo>
                  <a:pt x="5645810" y="1762342"/>
                  <a:pt x="5635058" y="1762342"/>
                  <a:pt x="5613549" y="1762342"/>
                </a:cubicBezTo>
                <a:cubicBezTo>
                  <a:pt x="5602794" y="1762342"/>
                  <a:pt x="5594728" y="1759651"/>
                  <a:pt x="5589352" y="1754275"/>
                </a:cubicBezTo>
                <a:cubicBezTo>
                  <a:pt x="5583974" y="1748897"/>
                  <a:pt x="5581286" y="1743522"/>
                  <a:pt x="5581286" y="1738143"/>
                </a:cubicBezTo>
                <a:cubicBezTo>
                  <a:pt x="5581286" y="1732768"/>
                  <a:pt x="5575908" y="1730079"/>
                  <a:pt x="5565156" y="1730079"/>
                </a:cubicBezTo>
                <a:cubicBezTo>
                  <a:pt x="5554402" y="1730079"/>
                  <a:pt x="5549026" y="1730079"/>
                  <a:pt x="5549026" y="1730079"/>
                </a:cubicBezTo>
                <a:cubicBezTo>
                  <a:pt x="5538272" y="1730079"/>
                  <a:pt x="5530206" y="1730079"/>
                  <a:pt x="5524829" y="1730079"/>
                </a:cubicBezTo>
                <a:close/>
                <a:moveTo>
                  <a:pt x="1354997" y="1730079"/>
                </a:moveTo>
                <a:cubicBezTo>
                  <a:pt x="1354997" y="1730079"/>
                  <a:pt x="1360373" y="1730079"/>
                  <a:pt x="1371126" y="1730079"/>
                </a:cubicBezTo>
                <a:cubicBezTo>
                  <a:pt x="1371126" y="1740833"/>
                  <a:pt x="1371126" y="1746210"/>
                  <a:pt x="1371126" y="1746210"/>
                </a:cubicBezTo>
                <a:cubicBezTo>
                  <a:pt x="1360373" y="1746210"/>
                  <a:pt x="1354997" y="1740833"/>
                  <a:pt x="1354997" y="1730079"/>
                </a:cubicBezTo>
                <a:close/>
                <a:moveTo>
                  <a:pt x="12759532" y="1713947"/>
                </a:moveTo>
                <a:lnTo>
                  <a:pt x="12775661" y="1730079"/>
                </a:lnTo>
                <a:lnTo>
                  <a:pt x="12759532" y="1730079"/>
                </a:lnTo>
                <a:cubicBezTo>
                  <a:pt x="12759532" y="1730079"/>
                  <a:pt x="12759532" y="1724701"/>
                  <a:pt x="12759532" y="1713947"/>
                </a:cubicBezTo>
                <a:close/>
                <a:moveTo>
                  <a:pt x="2048623" y="1713947"/>
                </a:moveTo>
                <a:cubicBezTo>
                  <a:pt x="2048623" y="1713947"/>
                  <a:pt x="2048623" y="1719325"/>
                  <a:pt x="2048623" y="1730079"/>
                </a:cubicBezTo>
                <a:lnTo>
                  <a:pt x="2064755" y="1730079"/>
                </a:lnTo>
                <a:cubicBezTo>
                  <a:pt x="2064755" y="1719325"/>
                  <a:pt x="2059378" y="1713947"/>
                  <a:pt x="2048623" y="1713947"/>
                </a:cubicBezTo>
                <a:close/>
                <a:moveTo>
                  <a:pt x="1746169" y="1701850"/>
                </a:moveTo>
                <a:cubicBezTo>
                  <a:pt x="1732728" y="1704539"/>
                  <a:pt x="1726004" y="1713947"/>
                  <a:pt x="1726004" y="1730079"/>
                </a:cubicBezTo>
                <a:lnTo>
                  <a:pt x="1742138" y="1730079"/>
                </a:lnTo>
                <a:cubicBezTo>
                  <a:pt x="1763645" y="1719325"/>
                  <a:pt x="1774397" y="1724701"/>
                  <a:pt x="1774397" y="1746210"/>
                </a:cubicBezTo>
                <a:cubicBezTo>
                  <a:pt x="1774397" y="1751588"/>
                  <a:pt x="1774063" y="1756292"/>
                  <a:pt x="1773389" y="1760324"/>
                </a:cubicBezTo>
                <a:lnTo>
                  <a:pt x="1772095" y="1764647"/>
                </a:lnTo>
                <a:lnTo>
                  <a:pt x="1774397" y="1762342"/>
                </a:lnTo>
                <a:lnTo>
                  <a:pt x="1806659" y="1746210"/>
                </a:lnTo>
                <a:cubicBezTo>
                  <a:pt x="1806659" y="1756964"/>
                  <a:pt x="1806659" y="1762342"/>
                  <a:pt x="1806659" y="1762342"/>
                </a:cubicBezTo>
                <a:cubicBezTo>
                  <a:pt x="1795906" y="1762342"/>
                  <a:pt x="1795906" y="1773096"/>
                  <a:pt x="1806659" y="1794601"/>
                </a:cubicBezTo>
                <a:cubicBezTo>
                  <a:pt x="1806659" y="1805356"/>
                  <a:pt x="1812038" y="1810734"/>
                  <a:pt x="1822790" y="1810734"/>
                </a:cubicBezTo>
                <a:lnTo>
                  <a:pt x="1822790" y="1778473"/>
                </a:lnTo>
                <a:cubicBezTo>
                  <a:pt x="1812038" y="1778473"/>
                  <a:pt x="1812038" y="1773096"/>
                  <a:pt x="1822790" y="1762342"/>
                </a:cubicBezTo>
                <a:cubicBezTo>
                  <a:pt x="1833545" y="1751588"/>
                  <a:pt x="1828169" y="1735455"/>
                  <a:pt x="1806659" y="1713947"/>
                </a:cubicBezTo>
                <a:cubicBezTo>
                  <a:pt x="1779776" y="1703196"/>
                  <a:pt x="1759611" y="1699161"/>
                  <a:pt x="1746169" y="1701850"/>
                </a:cubicBezTo>
                <a:close/>
                <a:moveTo>
                  <a:pt x="12735335" y="1697818"/>
                </a:moveTo>
                <a:cubicBezTo>
                  <a:pt x="12740711" y="1697818"/>
                  <a:pt x="12743398" y="1703193"/>
                  <a:pt x="12743398" y="1713947"/>
                </a:cubicBezTo>
                <a:cubicBezTo>
                  <a:pt x="12743398" y="1724701"/>
                  <a:pt x="12738024" y="1730079"/>
                  <a:pt x="12727269" y="1730079"/>
                </a:cubicBezTo>
                <a:cubicBezTo>
                  <a:pt x="12727269" y="1719325"/>
                  <a:pt x="12727269" y="1713947"/>
                  <a:pt x="12727269" y="1713947"/>
                </a:cubicBezTo>
                <a:cubicBezTo>
                  <a:pt x="12727269" y="1703193"/>
                  <a:pt x="12729957" y="1697818"/>
                  <a:pt x="12735335" y="1697818"/>
                </a:cubicBezTo>
                <a:close/>
                <a:moveTo>
                  <a:pt x="1467914" y="1697818"/>
                </a:moveTo>
                <a:lnTo>
                  <a:pt x="1484042" y="1713947"/>
                </a:lnTo>
                <a:lnTo>
                  <a:pt x="1500173" y="1713947"/>
                </a:lnTo>
                <a:cubicBezTo>
                  <a:pt x="1489421" y="1703193"/>
                  <a:pt x="1478664" y="1697818"/>
                  <a:pt x="1467914" y="1697818"/>
                </a:cubicBezTo>
                <a:close/>
                <a:moveTo>
                  <a:pt x="6228538" y="1687735"/>
                </a:moveTo>
                <a:cubicBezTo>
                  <a:pt x="6227192" y="1689079"/>
                  <a:pt x="6226523" y="1692442"/>
                  <a:pt x="6226523" y="1697818"/>
                </a:cubicBezTo>
                <a:cubicBezTo>
                  <a:pt x="6237274" y="1697818"/>
                  <a:pt x="6242654" y="1697818"/>
                  <a:pt x="6242654" y="1697818"/>
                </a:cubicBezTo>
                <a:cubicBezTo>
                  <a:pt x="6242654" y="1697818"/>
                  <a:pt x="6239965" y="1695129"/>
                  <a:pt x="6234587" y="1689751"/>
                </a:cubicBezTo>
                <a:cubicBezTo>
                  <a:pt x="6231900" y="1687064"/>
                  <a:pt x="6229883" y="1686392"/>
                  <a:pt x="6228538" y="1687735"/>
                </a:cubicBezTo>
                <a:close/>
                <a:moveTo>
                  <a:pt x="8984904" y="1681687"/>
                </a:moveTo>
                <a:lnTo>
                  <a:pt x="9001033" y="1697818"/>
                </a:lnTo>
                <a:lnTo>
                  <a:pt x="9017166" y="1681687"/>
                </a:lnTo>
                <a:cubicBezTo>
                  <a:pt x="9006413" y="1681687"/>
                  <a:pt x="8995659" y="1681687"/>
                  <a:pt x="8984904" y="1681687"/>
                </a:cubicBezTo>
                <a:close/>
                <a:moveTo>
                  <a:pt x="8678417" y="1681687"/>
                </a:moveTo>
                <a:lnTo>
                  <a:pt x="8694549" y="1697818"/>
                </a:lnTo>
                <a:lnTo>
                  <a:pt x="8710678" y="1681687"/>
                </a:lnTo>
                <a:cubicBezTo>
                  <a:pt x="8710678" y="1681687"/>
                  <a:pt x="8707991" y="1681687"/>
                  <a:pt x="8702613" y="1681687"/>
                </a:cubicBezTo>
                <a:cubicBezTo>
                  <a:pt x="8697237" y="1681687"/>
                  <a:pt x="8689170" y="1681687"/>
                  <a:pt x="8678417" y="1681687"/>
                </a:cubicBezTo>
                <a:close/>
                <a:moveTo>
                  <a:pt x="6839496" y="1681687"/>
                </a:moveTo>
                <a:lnTo>
                  <a:pt x="6839496" y="1697818"/>
                </a:lnTo>
                <a:lnTo>
                  <a:pt x="6855626" y="1697818"/>
                </a:lnTo>
                <a:cubicBezTo>
                  <a:pt x="6855626" y="1687064"/>
                  <a:pt x="6850248" y="1681687"/>
                  <a:pt x="6839496" y="1681687"/>
                </a:cubicBezTo>
                <a:close/>
                <a:moveTo>
                  <a:pt x="7504896" y="1673621"/>
                </a:moveTo>
                <a:cubicBezTo>
                  <a:pt x="7496830" y="1673621"/>
                  <a:pt x="7490108" y="1676310"/>
                  <a:pt x="7484732" y="1681687"/>
                </a:cubicBezTo>
                <a:cubicBezTo>
                  <a:pt x="7484732" y="1681687"/>
                  <a:pt x="7487419" y="1681687"/>
                  <a:pt x="7492796" y="1681687"/>
                </a:cubicBezTo>
                <a:cubicBezTo>
                  <a:pt x="7498174" y="1681687"/>
                  <a:pt x="7506240" y="1687064"/>
                  <a:pt x="7516992" y="1697818"/>
                </a:cubicBezTo>
                <a:lnTo>
                  <a:pt x="7549256" y="1697818"/>
                </a:lnTo>
                <a:cubicBezTo>
                  <a:pt x="7560008" y="1697818"/>
                  <a:pt x="7565386" y="1703193"/>
                  <a:pt x="7565386" y="1713947"/>
                </a:cubicBezTo>
                <a:cubicBezTo>
                  <a:pt x="7565386" y="1735455"/>
                  <a:pt x="7576140" y="1746210"/>
                  <a:pt x="7597647" y="1746210"/>
                </a:cubicBezTo>
                <a:cubicBezTo>
                  <a:pt x="7619156" y="1746210"/>
                  <a:pt x="7629910" y="1740833"/>
                  <a:pt x="7629910" y="1730079"/>
                </a:cubicBezTo>
                <a:lnTo>
                  <a:pt x="7613778" y="1713947"/>
                </a:lnTo>
                <a:cubicBezTo>
                  <a:pt x="7592269" y="1703193"/>
                  <a:pt x="7578829" y="1697818"/>
                  <a:pt x="7573451" y="1697818"/>
                </a:cubicBezTo>
                <a:cubicBezTo>
                  <a:pt x="7568073" y="1697818"/>
                  <a:pt x="7554632" y="1692442"/>
                  <a:pt x="7533123" y="1681687"/>
                </a:cubicBezTo>
                <a:cubicBezTo>
                  <a:pt x="7522369" y="1676310"/>
                  <a:pt x="7512959" y="1673621"/>
                  <a:pt x="7504896" y="1673621"/>
                </a:cubicBezTo>
                <a:close/>
                <a:moveTo>
                  <a:pt x="6367668" y="1673621"/>
                </a:moveTo>
                <a:cubicBezTo>
                  <a:pt x="6364978" y="1673621"/>
                  <a:pt x="6360946" y="1676310"/>
                  <a:pt x="6355571" y="1681687"/>
                </a:cubicBezTo>
                <a:lnTo>
                  <a:pt x="6371702" y="1681687"/>
                </a:lnTo>
                <a:cubicBezTo>
                  <a:pt x="6371702" y="1676310"/>
                  <a:pt x="6370357" y="1673621"/>
                  <a:pt x="6367668" y="1673621"/>
                </a:cubicBezTo>
                <a:close/>
                <a:moveTo>
                  <a:pt x="8420323" y="1665555"/>
                </a:moveTo>
                <a:cubicBezTo>
                  <a:pt x="8420323" y="1676310"/>
                  <a:pt x="8428387" y="1681687"/>
                  <a:pt x="8444519" y="1681687"/>
                </a:cubicBezTo>
                <a:cubicBezTo>
                  <a:pt x="8460650" y="1681687"/>
                  <a:pt x="8474091" y="1676310"/>
                  <a:pt x="8484846" y="1665555"/>
                </a:cubicBezTo>
                <a:lnTo>
                  <a:pt x="8468715" y="1665555"/>
                </a:lnTo>
                <a:close/>
                <a:moveTo>
                  <a:pt x="8500978" y="1649425"/>
                </a:moveTo>
                <a:lnTo>
                  <a:pt x="8517108" y="1681687"/>
                </a:lnTo>
                <a:cubicBezTo>
                  <a:pt x="8527863" y="1681687"/>
                  <a:pt x="8527863" y="1676310"/>
                  <a:pt x="8517108" y="1665555"/>
                </a:cubicBezTo>
                <a:cubicBezTo>
                  <a:pt x="8517108" y="1665555"/>
                  <a:pt x="8511732" y="1660179"/>
                  <a:pt x="8500978" y="1649425"/>
                </a:cubicBezTo>
                <a:close/>
                <a:moveTo>
                  <a:pt x="8242882" y="1649425"/>
                </a:moveTo>
                <a:lnTo>
                  <a:pt x="8242882" y="1665555"/>
                </a:lnTo>
                <a:lnTo>
                  <a:pt x="8259013" y="1649425"/>
                </a:lnTo>
                <a:cubicBezTo>
                  <a:pt x="8248259" y="1649425"/>
                  <a:pt x="8242882" y="1649425"/>
                  <a:pt x="8242882" y="1649425"/>
                </a:cubicBezTo>
                <a:close/>
                <a:moveTo>
                  <a:pt x="5403847" y="1649425"/>
                </a:moveTo>
                <a:cubicBezTo>
                  <a:pt x="5393092" y="1649425"/>
                  <a:pt x="5387714" y="1654801"/>
                  <a:pt x="5387714" y="1665555"/>
                </a:cubicBezTo>
                <a:lnTo>
                  <a:pt x="5403847" y="1665555"/>
                </a:lnTo>
                <a:cubicBezTo>
                  <a:pt x="5414601" y="1665555"/>
                  <a:pt x="5419978" y="1665555"/>
                  <a:pt x="5419978" y="1665555"/>
                </a:cubicBezTo>
                <a:cubicBezTo>
                  <a:pt x="5419978" y="1654801"/>
                  <a:pt x="5414601" y="1649425"/>
                  <a:pt x="5403847" y="1649425"/>
                </a:cubicBezTo>
                <a:close/>
                <a:moveTo>
                  <a:pt x="2024427" y="1649425"/>
                </a:moveTo>
                <a:cubicBezTo>
                  <a:pt x="2019051" y="1649425"/>
                  <a:pt x="2016361" y="1654801"/>
                  <a:pt x="2016361" y="1665555"/>
                </a:cubicBezTo>
                <a:lnTo>
                  <a:pt x="2048623" y="1665555"/>
                </a:lnTo>
                <a:cubicBezTo>
                  <a:pt x="2037868" y="1654801"/>
                  <a:pt x="2029806" y="1649425"/>
                  <a:pt x="2024427" y="1649425"/>
                </a:cubicBezTo>
                <a:close/>
                <a:moveTo>
                  <a:pt x="7506910" y="1637328"/>
                </a:moveTo>
                <a:cubicBezTo>
                  <a:pt x="7502878" y="1637328"/>
                  <a:pt x="7500864" y="1638671"/>
                  <a:pt x="7500864" y="1641359"/>
                </a:cubicBezTo>
                <a:cubicBezTo>
                  <a:pt x="7500864" y="1646734"/>
                  <a:pt x="7506240" y="1649425"/>
                  <a:pt x="7516992" y="1649425"/>
                </a:cubicBezTo>
                <a:cubicBezTo>
                  <a:pt x="7527747" y="1649425"/>
                  <a:pt x="7535812" y="1652114"/>
                  <a:pt x="7541190" y="1657489"/>
                </a:cubicBezTo>
                <a:cubicBezTo>
                  <a:pt x="7546568" y="1662868"/>
                  <a:pt x="7554632" y="1665555"/>
                  <a:pt x="7565386" y="1665555"/>
                </a:cubicBezTo>
                <a:lnTo>
                  <a:pt x="7581518" y="1665555"/>
                </a:lnTo>
                <a:lnTo>
                  <a:pt x="7662170" y="1697818"/>
                </a:lnTo>
                <a:cubicBezTo>
                  <a:pt x="7662170" y="1687064"/>
                  <a:pt x="7670236" y="1687064"/>
                  <a:pt x="7686368" y="1697818"/>
                </a:cubicBezTo>
                <a:cubicBezTo>
                  <a:pt x="7702498" y="1708572"/>
                  <a:pt x="7710566" y="1713947"/>
                  <a:pt x="7710566" y="1713947"/>
                </a:cubicBezTo>
                <a:lnTo>
                  <a:pt x="7742824" y="1713947"/>
                </a:lnTo>
                <a:cubicBezTo>
                  <a:pt x="7742824" y="1681687"/>
                  <a:pt x="7710566" y="1665555"/>
                  <a:pt x="7646040" y="1665555"/>
                </a:cubicBezTo>
                <a:cubicBezTo>
                  <a:pt x="7613778" y="1665555"/>
                  <a:pt x="7592269" y="1660179"/>
                  <a:pt x="7581518" y="1649425"/>
                </a:cubicBezTo>
                <a:lnTo>
                  <a:pt x="7565386" y="1649425"/>
                </a:lnTo>
                <a:cubicBezTo>
                  <a:pt x="7554632" y="1649425"/>
                  <a:pt x="7541190" y="1646734"/>
                  <a:pt x="7525058" y="1641359"/>
                </a:cubicBezTo>
                <a:cubicBezTo>
                  <a:pt x="7516992" y="1638671"/>
                  <a:pt x="7510942" y="1637328"/>
                  <a:pt x="7506910" y="1637328"/>
                </a:cubicBezTo>
                <a:close/>
                <a:moveTo>
                  <a:pt x="10267307" y="1633293"/>
                </a:moveTo>
                <a:cubicBezTo>
                  <a:pt x="10261932" y="1633293"/>
                  <a:pt x="10256556" y="1635983"/>
                  <a:pt x="10251176" y="1641359"/>
                </a:cubicBezTo>
                <a:cubicBezTo>
                  <a:pt x="10245802" y="1646734"/>
                  <a:pt x="10243111" y="1649425"/>
                  <a:pt x="10243111" y="1649425"/>
                </a:cubicBezTo>
                <a:cubicBezTo>
                  <a:pt x="10243111" y="1649425"/>
                  <a:pt x="10253868" y="1649425"/>
                  <a:pt x="10275374" y="1649425"/>
                </a:cubicBezTo>
                <a:cubicBezTo>
                  <a:pt x="10275374" y="1649425"/>
                  <a:pt x="10278063" y="1649425"/>
                  <a:pt x="10283441" y="1649425"/>
                </a:cubicBezTo>
                <a:cubicBezTo>
                  <a:pt x="10288815" y="1649425"/>
                  <a:pt x="10291504" y="1644047"/>
                  <a:pt x="10291504" y="1633293"/>
                </a:cubicBezTo>
                <a:cubicBezTo>
                  <a:pt x="10280752" y="1633293"/>
                  <a:pt x="10272685" y="1633293"/>
                  <a:pt x="10267307" y="1633293"/>
                </a:cubicBezTo>
                <a:close/>
                <a:moveTo>
                  <a:pt x="9920495" y="1633293"/>
                </a:moveTo>
                <a:cubicBezTo>
                  <a:pt x="9920495" y="1644047"/>
                  <a:pt x="9933938" y="1649425"/>
                  <a:pt x="9960823" y="1649425"/>
                </a:cubicBezTo>
                <a:cubicBezTo>
                  <a:pt x="9987706" y="1649425"/>
                  <a:pt x="10006526" y="1649425"/>
                  <a:pt x="10017281" y="1649425"/>
                </a:cubicBezTo>
                <a:lnTo>
                  <a:pt x="9968888" y="1633293"/>
                </a:lnTo>
                <a:close/>
                <a:moveTo>
                  <a:pt x="9759186" y="1633293"/>
                </a:moveTo>
                <a:cubicBezTo>
                  <a:pt x="9737679" y="1633293"/>
                  <a:pt x="9718860" y="1635983"/>
                  <a:pt x="9702727" y="1641359"/>
                </a:cubicBezTo>
                <a:cubicBezTo>
                  <a:pt x="9686597" y="1646734"/>
                  <a:pt x="9678532" y="1649425"/>
                  <a:pt x="9678532" y="1649425"/>
                </a:cubicBezTo>
                <a:cubicBezTo>
                  <a:pt x="9678532" y="1670933"/>
                  <a:pt x="9689286" y="1676310"/>
                  <a:pt x="9710793" y="1665555"/>
                </a:cubicBezTo>
                <a:cubicBezTo>
                  <a:pt x="9721547" y="1654801"/>
                  <a:pt x="9737679" y="1649425"/>
                  <a:pt x="9759186" y="1649425"/>
                </a:cubicBezTo>
                <a:cubicBezTo>
                  <a:pt x="9780693" y="1660179"/>
                  <a:pt x="9799514" y="1662868"/>
                  <a:pt x="9815645" y="1657489"/>
                </a:cubicBezTo>
                <a:cubicBezTo>
                  <a:pt x="9831777" y="1652114"/>
                  <a:pt x="9839840" y="1644047"/>
                  <a:pt x="9839840" y="1633293"/>
                </a:cubicBezTo>
                <a:cubicBezTo>
                  <a:pt x="9839840" y="1633293"/>
                  <a:pt x="9831777" y="1633293"/>
                  <a:pt x="9815645" y="1633293"/>
                </a:cubicBezTo>
                <a:cubicBezTo>
                  <a:pt x="9799514" y="1633293"/>
                  <a:pt x="9780693" y="1633293"/>
                  <a:pt x="9759186" y="1633293"/>
                </a:cubicBezTo>
                <a:close/>
                <a:moveTo>
                  <a:pt x="9484960" y="1633293"/>
                </a:moveTo>
                <a:cubicBezTo>
                  <a:pt x="9398929" y="1644047"/>
                  <a:pt x="9326342" y="1649425"/>
                  <a:pt x="9267193" y="1649425"/>
                </a:cubicBezTo>
                <a:cubicBezTo>
                  <a:pt x="9208047" y="1649425"/>
                  <a:pt x="9175785" y="1646734"/>
                  <a:pt x="9170409" y="1641359"/>
                </a:cubicBezTo>
                <a:cubicBezTo>
                  <a:pt x="9165033" y="1635983"/>
                  <a:pt x="9148901" y="1635983"/>
                  <a:pt x="9122017" y="1641359"/>
                </a:cubicBezTo>
                <a:cubicBezTo>
                  <a:pt x="9095131" y="1646734"/>
                  <a:pt x="9081688" y="1652114"/>
                  <a:pt x="9081688" y="1657489"/>
                </a:cubicBezTo>
                <a:cubicBezTo>
                  <a:pt x="9081688" y="1662868"/>
                  <a:pt x="9087066" y="1668243"/>
                  <a:pt x="9097820" y="1673621"/>
                </a:cubicBezTo>
                <a:cubicBezTo>
                  <a:pt x="9108574" y="1678997"/>
                  <a:pt x="9140837" y="1681687"/>
                  <a:pt x="9194605" y="1681687"/>
                </a:cubicBezTo>
                <a:cubicBezTo>
                  <a:pt x="9248375" y="1681687"/>
                  <a:pt x="9280637" y="1687064"/>
                  <a:pt x="9291392" y="1697818"/>
                </a:cubicBezTo>
                <a:cubicBezTo>
                  <a:pt x="9302146" y="1697818"/>
                  <a:pt x="9320964" y="1697818"/>
                  <a:pt x="9347850" y="1697818"/>
                </a:cubicBezTo>
                <a:cubicBezTo>
                  <a:pt x="9374733" y="1697818"/>
                  <a:pt x="9393551" y="1692442"/>
                  <a:pt x="9404306" y="1681687"/>
                </a:cubicBezTo>
                <a:cubicBezTo>
                  <a:pt x="9415060" y="1670933"/>
                  <a:pt x="9420438" y="1670933"/>
                  <a:pt x="9420438" y="1681687"/>
                </a:cubicBezTo>
                <a:cubicBezTo>
                  <a:pt x="9420438" y="1692442"/>
                  <a:pt x="9428505" y="1697818"/>
                  <a:pt x="9444634" y="1697818"/>
                </a:cubicBezTo>
                <a:cubicBezTo>
                  <a:pt x="9460764" y="1697818"/>
                  <a:pt x="9468831" y="1692442"/>
                  <a:pt x="9468831" y="1681687"/>
                </a:cubicBezTo>
                <a:lnTo>
                  <a:pt x="9533355" y="1665555"/>
                </a:lnTo>
                <a:cubicBezTo>
                  <a:pt x="9565614" y="1665555"/>
                  <a:pt x="9587123" y="1660179"/>
                  <a:pt x="9597877" y="1649425"/>
                </a:cubicBezTo>
                <a:close/>
                <a:moveTo>
                  <a:pt x="6403961" y="1633293"/>
                </a:moveTo>
                <a:lnTo>
                  <a:pt x="6387829" y="1649425"/>
                </a:lnTo>
                <a:lnTo>
                  <a:pt x="6403961" y="1665555"/>
                </a:lnTo>
                <a:cubicBezTo>
                  <a:pt x="6403961" y="1665555"/>
                  <a:pt x="6409339" y="1668243"/>
                  <a:pt x="6420092" y="1673621"/>
                </a:cubicBezTo>
                <a:cubicBezTo>
                  <a:pt x="6430846" y="1678997"/>
                  <a:pt x="6436224" y="1687064"/>
                  <a:pt x="6436224" y="1697818"/>
                </a:cubicBezTo>
                <a:cubicBezTo>
                  <a:pt x="6414714" y="1719325"/>
                  <a:pt x="6420092" y="1730079"/>
                  <a:pt x="6452354" y="1730079"/>
                </a:cubicBezTo>
                <a:lnTo>
                  <a:pt x="6468484" y="1713947"/>
                </a:lnTo>
                <a:lnTo>
                  <a:pt x="6452354" y="1697818"/>
                </a:lnTo>
                <a:cubicBezTo>
                  <a:pt x="6463108" y="1697818"/>
                  <a:pt x="6471172" y="1705883"/>
                  <a:pt x="6476550" y="1722014"/>
                </a:cubicBezTo>
                <a:cubicBezTo>
                  <a:pt x="6481928" y="1738143"/>
                  <a:pt x="6487304" y="1746210"/>
                  <a:pt x="6492681" y="1746210"/>
                </a:cubicBezTo>
                <a:cubicBezTo>
                  <a:pt x="6498058" y="1746210"/>
                  <a:pt x="6500746" y="1738143"/>
                  <a:pt x="6500746" y="1722014"/>
                </a:cubicBezTo>
                <a:cubicBezTo>
                  <a:pt x="6500746" y="1705883"/>
                  <a:pt x="6506124" y="1697818"/>
                  <a:pt x="6516878" y="1697818"/>
                </a:cubicBezTo>
                <a:lnTo>
                  <a:pt x="6516878" y="1681687"/>
                </a:lnTo>
                <a:cubicBezTo>
                  <a:pt x="6495372" y="1681687"/>
                  <a:pt x="6479238" y="1678997"/>
                  <a:pt x="6468484" y="1673621"/>
                </a:cubicBezTo>
                <a:cubicBezTo>
                  <a:pt x="6457734" y="1668243"/>
                  <a:pt x="6446976" y="1662868"/>
                  <a:pt x="6436224" y="1657489"/>
                </a:cubicBezTo>
                <a:cubicBezTo>
                  <a:pt x="6425470" y="1652114"/>
                  <a:pt x="6420092" y="1644047"/>
                  <a:pt x="6420092" y="1633293"/>
                </a:cubicBezTo>
                <a:close/>
                <a:moveTo>
                  <a:pt x="5436108" y="1633293"/>
                </a:moveTo>
                <a:lnTo>
                  <a:pt x="5436108" y="1649425"/>
                </a:lnTo>
                <a:cubicBezTo>
                  <a:pt x="5436108" y="1649425"/>
                  <a:pt x="5438796" y="1649425"/>
                  <a:pt x="5444173" y="1649425"/>
                </a:cubicBezTo>
                <a:cubicBezTo>
                  <a:pt x="5449551" y="1649425"/>
                  <a:pt x="5452240" y="1644047"/>
                  <a:pt x="5452240" y="1633293"/>
                </a:cubicBezTo>
                <a:cubicBezTo>
                  <a:pt x="5452240" y="1633293"/>
                  <a:pt x="5446860" y="1633293"/>
                  <a:pt x="5436108" y="1633293"/>
                </a:cubicBezTo>
                <a:close/>
                <a:moveTo>
                  <a:pt x="6458404" y="1623211"/>
                </a:moveTo>
                <a:cubicBezTo>
                  <a:pt x="6454370" y="1624557"/>
                  <a:pt x="6452354" y="1627918"/>
                  <a:pt x="6452354" y="1633293"/>
                </a:cubicBezTo>
                <a:lnTo>
                  <a:pt x="6484616" y="1649425"/>
                </a:lnTo>
                <a:lnTo>
                  <a:pt x="6500746" y="1649425"/>
                </a:lnTo>
                <a:cubicBezTo>
                  <a:pt x="6500746" y="1638671"/>
                  <a:pt x="6492681" y="1630605"/>
                  <a:pt x="6476550" y="1625229"/>
                </a:cubicBezTo>
                <a:cubicBezTo>
                  <a:pt x="6468484" y="1622541"/>
                  <a:pt x="6462436" y="1621866"/>
                  <a:pt x="6458404" y="1623211"/>
                </a:cubicBezTo>
                <a:close/>
                <a:moveTo>
                  <a:pt x="12501437" y="1617164"/>
                </a:moveTo>
                <a:lnTo>
                  <a:pt x="12517567" y="1633293"/>
                </a:lnTo>
                <a:cubicBezTo>
                  <a:pt x="12506811" y="1633293"/>
                  <a:pt x="12501437" y="1633293"/>
                  <a:pt x="12501437" y="1633293"/>
                </a:cubicBezTo>
                <a:cubicBezTo>
                  <a:pt x="12501437" y="1622538"/>
                  <a:pt x="12501437" y="1617164"/>
                  <a:pt x="12501437" y="1617164"/>
                </a:cubicBezTo>
                <a:close/>
                <a:moveTo>
                  <a:pt x="10372160" y="1617164"/>
                </a:moveTo>
                <a:cubicBezTo>
                  <a:pt x="10382915" y="1627918"/>
                  <a:pt x="10393666" y="1633293"/>
                  <a:pt x="10404420" y="1633293"/>
                </a:cubicBezTo>
                <a:lnTo>
                  <a:pt x="10420552" y="1617164"/>
                </a:lnTo>
                <a:close/>
                <a:moveTo>
                  <a:pt x="7694432" y="1617164"/>
                </a:moveTo>
                <a:lnTo>
                  <a:pt x="7742824" y="1633293"/>
                </a:lnTo>
                <a:cubicBezTo>
                  <a:pt x="7775086" y="1644047"/>
                  <a:pt x="7801973" y="1654801"/>
                  <a:pt x="7823478" y="1665555"/>
                </a:cubicBezTo>
                <a:lnTo>
                  <a:pt x="7839610" y="1649425"/>
                </a:lnTo>
                <a:close/>
                <a:moveTo>
                  <a:pt x="1225947" y="1617164"/>
                </a:moveTo>
                <a:cubicBezTo>
                  <a:pt x="1225947" y="1617164"/>
                  <a:pt x="1225947" y="1622538"/>
                  <a:pt x="1225947" y="1633293"/>
                </a:cubicBezTo>
                <a:lnTo>
                  <a:pt x="1258209" y="1633293"/>
                </a:lnTo>
                <a:lnTo>
                  <a:pt x="1242078" y="1617164"/>
                </a:lnTo>
                <a:cubicBezTo>
                  <a:pt x="1231326" y="1617164"/>
                  <a:pt x="1225947" y="1617164"/>
                  <a:pt x="1225947" y="1617164"/>
                </a:cubicBezTo>
                <a:close/>
                <a:moveTo>
                  <a:pt x="10045509" y="1609097"/>
                </a:moveTo>
                <a:cubicBezTo>
                  <a:pt x="10042820" y="1609097"/>
                  <a:pt x="10038788" y="1611787"/>
                  <a:pt x="10033410" y="1617164"/>
                </a:cubicBezTo>
                <a:lnTo>
                  <a:pt x="10049543" y="1617164"/>
                </a:lnTo>
                <a:cubicBezTo>
                  <a:pt x="10049543" y="1611787"/>
                  <a:pt x="10048198" y="1609097"/>
                  <a:pt x="10045509" y="1609097"/>
                </a:cubicBezTo>
                <a:close/>
                <a:moveTo>
                  <a:pt x="1403388" y="1609097"/>
                </a:moveTo>
                <a:cubicBezTo>
                  <a:pt x="1398012" y="1609097"/>
                  <a:pt x="1398012" y="1611787"/>
                  <a:pt x="1403388" y="1617164"/>
                </a:cubicBezTo>
                <a:cubicBezTo>
                  <a:pt x="1414143" y="1627918"/>
                  <a:pt x="1424895" y="1633293"/>
                  <a:pt x="1435650" y="1633293"/>
                </a:cubicBezTo>
                <a:lnTo>
                  <a:pt x="1467914" y="1633293"/>
                </a:lnTo>
                <a:lnTo>
                  <a:pt x="1435650" y="1617164"/>
                </a:lnTo>
                <a:cubicBezTo>
                  <a:pt x="1419519" y="1611787"/>
                  <a:pt x="1408764" y="1609097"/>
                  <a:pt x="1403388" y="1609097"/>
                </a:cubicBezTo>
                <a:close/>
                <a:moveTo>
                  <a:pt x="10097934" y="1601033"/>
                </a:moveTo>
                <a:lnTo>
                  <a:pt x="10065673" y="1617164"/>
                </a:lnTo>
                <a:lnTo>
                  <a:pt x="10049543" y="1633293"/>
                </a:lnTo>
                <a:lnTo>
                  <a:pt x="10081804" y="1633293"/>
                </a:lnTo>
                <a:cubicBezTo>
                  <a:pt x="10124819" y="1633293"/>
                  <a:pt x="10146326" y="1633293"/>
                  <a:pt x="10146326" y="1633293"/>
                </a:cubicBezTo>
                <a:cubicBezTo>
                  <a:pt x="10146326" y="1622538"/>
                  <a:pt x="10143639" y="1614475"/>
                  <a:pt x="10138261" y="1609097"/>
                </a:cubicBezTo>
                <a:cubicBezTo>
                  <a:pt x="10132884" y="1603720"/>
                  <a:pt x="10119443" y="1601033"/>
                  <a:pt x="10097934" y="1601033"/>
                </a:cubicBezTo>
                <a:close/>
                <a:moveTo>
                  <a:pt x="9976952" y="1601033"/>
                </a:moveTo>
                <a:cubicBezTo>
                  <a:pt x="9971577" y="1601033"/>
                  <a:pt x="9968888" y="1606409"/>
                  <a:pt x="9968888" y="1617164"/>
                </a:cubicBezTo>
                <a:lnTo>
                  <a:pt x="9985019" y="1617164"/>
                </a:lnTo>
                <a:lnTo>
                  <a:pt x="10001149" y="1617164"/>
                </a:lnTo>
                <a:cubicBezTo>
                  <a:pt x="9990395" y="1606409"/>
                  <a:pt x="9982331" y="1601033"/>
                  <a:pt x="9976952" y="1601033"/>
                </a:cubicBezTo>
                <a:close/>
                <a:moveTo>
                  <a:pt x="7291160" y="1601033"/>
                </a:moveTo>
                <a:cubicBezTo>
                  <a:pt x="7291160" y="1611787"/>
                  <a:pt x="7299226" y="1619851"/>
                  <a:pt x="7315356" y="1625229"/>
                </a:cubicBezTo>
                <a:cubicBezTo>
                  <a:pt x="7331488" y="1630605"/>
                  <a:pt x="7344931" y="1638671"/>
                  <a:pt x="7355686" y="1649425"/>
                </a:cubicBezTo>
                <a:cubicBezTo>
                  <a:pt x="7377192" y="1649425"/>
                  <a:pt x="7390636" y="1654801"/>
                  <a:pt x="7396010" y="1665555"/>
                </a:cubicBezTo>
                <a:cubicBezTo>
                  <a:pt x="7401388" y="1676310"/>
                  <a:pt x="7406764" y="1678997"/>
                  <a:pt x="7412142" y="1673621"/>
                </a:cubicBezTo>
                <a:cubicBezTo>
                  <a:pt x="7417518" y="1668243"/>
                  <a:pt x="7422895" y="1670933"/>
                  <a:pt x="7428273" y="1681687"/>
                </a:cubicBezTo>
                <a:cubicBezTo>
                  <a:pt x="7433650" y="1692442"/>
                  <a:pt x="7439027" y="1697818"/>
                  <a:pt x="7444404" y="1697818"/>
                </a:cubicBezTo>
                <a:cubicBezTo>
                  <a:pt x="7449782" y="1697818"/>
                  <a:pt x="7452468" y="1692442"/>
                  <a:pt x="7452468" y="1681687"/>
                </a:cubicBezTo>
                <a:lnTo>
                  <a:pt x="7436338" y="1649425"/>
                </a:lnTo>
                <a:cubicBezTo>
                  <a:pt x="7414831" y="1638671"/>
                  <a:pt x="7398699" y="1633293"/>
                  <a:pt x="7387946" y="1633293"/>
                </a:cubicBezTo>
                <a:cubicBezTo>
                  <a:pt x="7387946" y="1633293"/>
                  <a:pt x="7385256" y="1630605"/>
                  <a:pt x="7379881" y="1625229"/>
                </a:cubicBezTo>
                <a:cubicBezTo>
                  <a:pt x="7374503" y="1619851"/>
                  <a:pt x="7366436" y="1617164"/>
                  <a:pt x="7355686" y="1617164"/>
                </a:cubicBezTo>
                <a:close/>
                <a:moveTo>
                  <a:pt x="10166490" y="1588933"/>
                </a:moveTo>
                <a:cubicBezTo>
                  <a:pt x="10158425" y="1591623"/>
                  <a:pt x="10151706" y="1601033"/>
                  <a:pt x="10146326" y="1617164"/>
                </a:cubicBezTo>
                <a:cubicBezTo>
                  <a:pt x="10146326" y="1627918"/>
                  <a:pt x="10149015" y="1633293"/>
                  <a:pt x="10154393" y="1633293"/>
                </a:cubicBezTo>
                <a:cubicBezTo>
                  <a:pt x="10159769" y="1633293"/>
                  <a:pt x="10167835" y="1633293"/>
                  <a:pt x="10178590" y="1633293"/>
                </a:cubicBezTo>
                <a:lnTo>
                  <a:pt x="10194719" y="1617164"/>
                </a:lnTo>
                <a:cubicBezTo>
                  <a:pt x="10205474" y="1617164"/>
                  <a:pt x="10205474" y="1611787"/>
                  <a:pt x="10194719" y="1601033"/>
                </a:cubicBezTo>
                <a:cubicBezTo>
                  <a:pt x="10183965" y="1590279"/>
                  <a:pt x="10174555" y="1586245"/>
                  <a:pt x="10166490" y="1588933"/>
                </a:cubicBezTo>
                <a:close/>
                <a:moveTo>
                  <a:pt x="7597647" y="1584901"/>
                </a:moveTo>
                <a:lnTo>
                  <a:pt x="7581518" y="1617164"/>
                </a:lnTo>
                <a:cubicBezTo>
                  <a:pt x="7613778" y="1617164"/>
                  <a:pt x="7629910" y="1622538"/>
                  <a:pt x="7629910" y="1633293"/>
                </a:cubicBezTo>
                <a:lnTo>
                  <a:pt x="7662170" y="1633293"/>
                </a:lnTo>
                <a:lnTo>
                  <a:pt x="7629910" y="1617164"/>
                </a:lnTo>
                <a:cubicBezTo>
                  <a:pt x="7619156" y="1606409"/>
                  <a:pt x="7619156" y="1601033"/>
                  <a:pt x="7629910" y="1601033"/>
                </a:cubicBezTo>
                <a:close/>
                <a:moveTo>
                  <a:pt x="6339438" y="1584901"/>
                </a:moveTo>
                <a:cubicBezTo>
                  <a:pt x="6339438" y="1584901"/>
                  <a:pt x="6342126" y="1590277"/>
                  <a:pt x="6347504" y="1601033"/>
                </a:cubicBezTo>
                <a:cubicBezTo>
                  <a:pt x="6352879" y="1611787"/>
                  <a:pt x="6358258" y="1617164"/>
                  <a:pt x="6363633" y="1617164"/>
                </a:cubicBezTo>
                <a:cubicBezTo>
                  <a:pt x="6369011" y="1617164"/>
                  <a:pt x="6371702" y="1611787"/>
                  <a:pt x="6371702" y="1601033"/>
                </a:cubicBezTo>
                <a:close/>
                <a:moveTo>
                  <a:pt x="1032379" y="1584901"/>
                </a:moveTo>
                <a:cubicBezTo>
                  <a:pt x="1064637" y="1606409"/>
                  <a:pt x="1080771" y="1627918"/>
                  <a:pt x="1080771" y="1649425"/>
                </a:cubicBezTo>
                <a:cubicBezTo>
                  <a:pt x="1070017" y="1649425"/>
                  <a:pt x="1064637" y="1644047"/>
                  <a:pt x="1064637" y="1633293"/>
                </a:cubicBezTo>
                <a:cubicBezTo>
                  <a:pt x="1064637" y="1633293"/>
                  <a:pt x="1059263" y="1633293"/>
                  <a:pt x="1048508" y="1633293"/>
                </a:cubicBezTo>
                <a:lnTo>
                  <a:pt x="1016245" y="1601033"/>
                </a:lnTo>
                <a:cubicBezTo>
                  <a:pt x="1016245" y="1590277"/>
                  <a:pt x="1021624" y="1584901"/>
                  <a:pt x="1032379" y="1584901"/>
                </a:cubicBezTo>
                <a:close/>
                <a:moveTo>
                  <a:pt x="9130083" y="1568770"/>
                </a:moveTo>
                <a:cubicBezTo>
                  <a:pt x="9130083" y="1579525"/>
                  <a:pt x="9135459" y="1584901"/>
                  <a:pt x="9146213" y="1584901"/>
                </a:cubicBezTo>
                <a:lnTo>
                  <a:pt x="9178474" y="1568770"/>
                </a:lnTo>
                <a:cubicBezTo>
                  <a:pt x="9167720" y="1568770"/>
                  <a:pt x="9156968" y="1568770"/>
                  <a:pt x="9146213" y="1568770"/>
                </a:cubicBezTo>
                <a:close/>
                <a:moveTo>
                  <a:pt x="6678187" y="1568770"/>
                </a:moveTo>
                <a:lnTo>
                  <a:pt x="6678187" y="1601033"/>
                </a:lnTo>
                <a:cubicBezTo>
                  <a:pt x="6688940" y="1611787"/>
                  <a:pt x="6688940" y="1617164"/>
                  <a:pt x="6678187" y="1617164"/>
                </a:cubicBezTo>
                <a:lnTo>
                  <a:pt x="6694318" y="1633293"/>
                </a:lnTo>
                <a:lnTo>
                  <a:pt x="6726579" y="1633293"/>
                </a:lnTo>
                <a:cubicBezTo>
                  <a:pt x="6705072" y="1611787"/>
                  <a:pt x="6691628" y="1595655"/>
                  <a:pt x="6686251" y="1584901"/>
                </a:cubicBezTo>
                <a:cubicBezTo>
                  <a:pt x="6680876" y="1574147"/>
                  <a:pt x="6678187" y="1568770"/>
                  <a:pt x="6678187" y="1568770"/>
                </a:cubicBezTo>
                <a:close/>
                <a:moveTo>
                  <a:pt x="5194148" y="1568770"/>
                </a:moveTo>
                <a:lnTo>
                  <a:pt x="5194148" y="1584901"/>
                </a:lnTo>
                <a:cubicBezTo>
                  <a:pt x="5204901" y="1584901"/>
                  <a:pt x="5210277" y="1582214"/>
                  <a:pt x="5210277" y="1576834"/>
                </a:cubicBezTo>
                <a:cubicBezTo>
                  <a:pt x="5210277" y="1571459"/>
                  <a:pt x="5204901" y="1568770"/>
                  <a:pt x="5194148" y="1568770"/>
                </a:cubicBezTo>
                <a:close/>
                <a:moveTo>
                  <a:pt x="10678644" y="1552638"/>
                </a:moveTo>
                <a:lnTo>
                  <a:pt x="10662515" y="1568770"/>
                </a:lnTo>
                <a:lnTo>
                  <a:pt x="10678644" y="1584901"/>
                </a:lnTo>
                <a:cubicBezTo>
                  <a:pt x="10678644" y="1584901"/>
                  <a:pt x="10678644" y="1574147"/>
                  <a:pt x="10678644" y="1552638"/>
                </a:cubicBezTo>
                <a:close/>
                <a:moveTo>
                  <a:pt x="8855857" y="1552638"/>
                </a:moveTo>
                <a:lnTo>
                  <a:pt x="8807463" y="1568770"/>
                </a:lnTo>
                <a:lnTo>
                  <a:pt x="8904250" y="1568770"/>
                </a:lnTo>
                <a:cubicBezTo>
                  <a:pt x="8904250" y="1558016"/>
                  <a:pt x="8898872" y="1552638"/>
                  <a:pt x="8888118" y="1552638"/>
                </a:cubicBezTo>
                <a:close/>
                <a:moveTo>
                  <a:pt x="7339552" y="1552638"/>
                </a:moveTo>
                <a:lnTo>
                  <a:pt x="7339552" y="1568770"/>
                </a:lnTo>
                <a:lnTo>
                  <a:pt x="7355686" y="1552638"/>
                </a:lnTo>
                <a:cubicBezTo>
                  <a:pt x="7344931" y="1552638"/>
                  <a:pt x="7339552" y="1552638"/>
                  <a:pt x="7339552" y="1552638"/>
                </a:cubicBezTo>
                <a:close/>
                <a:moveTo>
                  <a:pt x="5565156" y="1552638"/>
                </a:moveTo>
                <a:lnTo>
                  <a:pt x="5629681" y="1633293"/>
                </a:lnTo>
                <a:lnTo>
                  <a:pt x="5645810" y="1633293"/>
                </a:lnTo>
                <a:cubicBezTo>
                  <a:pt x="5645810" y="1622538"/>
                  <a:pt x="5645810" y="1617164"/>
                  <a:pt x="5645810" y="1617164"/>
                </a:cubicBezTo>
                <a:cubicBezTo>
                  <a:pt x="5656563" y="1617164"/>
                  <a:pt x="5661940" y="1619851"/>
                  <a:pt x="5661940" y="1625229"/>
                </a:cubicBezTo>
                <a:cubicBezTo>
                  <a:pt x="5661940" y="1630605"/>
                  <a:pt x="5661940" y="1633293"/>
                  <a:pt x="5661940" y="1633293"/>
                </a:cubicBezTo>
                <a:cubicBezTo>
                  <a:pt x="5661940" y="1644047"/>
                  <a:pt x="5667318" y="1646734"/>
                  <a:pt x="5678070" y="1641359"/>
                </a:cubicBezTo>
                <a:cubicBezTo>
                  <a:pt x="5688824" y="1635983"/>
                  <a:pt x="5696891" y="1638671"/>
                  <a:pt x="5702268" y="1649425"/>
                </a:cubicBezTo>
                <a:cubicBezTo>
                  <a:pt x="5707648" y="1660179"/>
                  <a:pt x="5715710" y="1665555"/>
                  <a:pt x="5726464" y="1665555"/>
                </a:cubicBezTo>
                <a:lnTo>
                  <a:pt x="5742595" y="1665555"/>
                </a:lnTo>
                <a:lnTo>
                  <a:pt x="5790987" y="1697818"/>
                </a:lnTo>
                <a:cubicBezTo>
                  <a:pt x="5801741" y="1697818"/>
                  <a:pt x="5812496" y="1705883"/>
                  <a:pt x="5823250" y="1722014"/>
                </a:cubicBezTo>
                <a:cubicBezTo>
                  <a:pt x="5834004" y="1738143"/>
                  <a:pt x="5847446" y="1751588"/>
                  <a:pt x="5863578" y="1762342"/>
                </a:cubicBezTo>
                <a:cubicBezTo>
                  <a:pt x="5879708" y="1773096"/>
                  <a:pt x="5887774" y="1783847"/>
                  <a:pt x="5887774" y="1794601"/>
                </a:cubicBezTo>
                <a:cubicBezTo>
                  <a:pt x="5909282" y="1794601"/>
                  <a:pt x="5914658" y="1789225"/>
                  <a:pt x="5903904" y="1778473"/>
                </a:cubicBezTo>
                <a:cubicBezTo>
                  <a:pt x="5903904" y="1767718"/>
                  <a:pt x="5903904" y="1762342"/>
                  <a:pt x="5903904" y="1762342"/>
                </a:cubicBezTo>
                <a:cubicBezTo>
                  <a:pt x="5903904" y="1762342"/>
                  <a:pt x="5909282" y="1762342"/>
                  <a:pt x="5920036" y="1762342"/>
                </a:cubicBezTo>
                <a:cubicBezTo>
                  <a:pt x="5930790" y="1773096"/>
                  <a:pt x="5941543" y="1778473"/>
                  <a:pt x="5952296" y="1778473"/>
                </a:cubicBezTo>
                <a:cubicBezTo>
                  <a:pt x="5963050" y="1799979"/>
                  <a:pt x="5973804" y="1810734"/>
                  <a:pt x="5984558" y="1810734"/>
                </a:cubicBezTo>
                <a:cubicBezTo>
                  <a:pt x="5995312" y="1810734"/>
                  <a:pt x="5984558" y="1794601"/>
                  <a:pt x="5952296" y="1762342"/>
                </a:cubicBezTo>
                <a:cubicBezTo>
                  <a:pt x="5941543" y="1751588"/>
                  <a:pt x="5930790" y="1743522"/>
                  <a:pt x="5920036" y="1738143"/>
                </a:cubicBezTo>
                <a:cubicBezTo>
                  <a:pt x="5909282" y="1732768"/>
                  <a:pt x="5903904" y="1730079"/>
                  <a:pt x="5903904" y="1730079"/>
                </a:cubicBezTo>
                <a:lnTo>
                  <a:pt x="5887774" y="1730079"/>
                </a:lnTo>
                <a:cubicBezTo>
                  <a:pt x="5887774" y="1719325"/>
                  <a:pt x="5879708" y="1711260"/>
                  <a:pt x="5863578" y="1705883"/>
                </a:cubicBezTo>
                <a:cubicBezTo>
                  <a:pt x="5847446" y="1700505"/>
                  <a:pt x="5834004" y="1687064"/>
                  <a:pt x="5823250" y="1665555"/>
                </a:cubicBezTo>
                <a:lnTo>
                  <a:pt x="5790987" y="1665555"/>
                </a:lnTo>
                <a:lnTo>
                  <a:pt x="5774858" y="1649425"/>
                </a:lnTo>
                <a:cubicBezTo>
                  <a:pt x="5764104" y="1638671"/>
                  <a:pt x="5747973" y="1627918"/>
                  <a:pt x="5726464" y="1617164"/>
                </a:cubicBezTo>
                <a:cubicBezTo>
                  <a:pt x="5726464" y="1617164"/>
                  <a:pt x="5721086" y="1614475"/>
                  <a:pt x="5710332" y="1609097"/>
                </a:cubicBezTo>
                <a:cubicBezTo>
                  <a:pt x="5699582" y="1603720"/>
                  <a:pt x="5688824" y="1601033"/>
                  <a:pt x="5678070" y="1601033"/>
                </a:cubicBezTo>
                <a:cubicBezTo>
                  <a:pt x="5667318" y="1590277"/>
                  <a:pt x="5656563" y="1587588"/>
                  <a:pt x="5645810" y="1592968"/>
                </a:cubicBezTo>
                <a:cubicBezTo>
                  <a:pt x="5635058" y="1598343"/>
                  <a:pt x="5626992" y="1595655"/>
                  <a:pt x="5621614" y="1584901"/>
                </a:cubicBezTo>
                <a:cubicBezTo>
                  <a:pt x="5616236" y="1574147"/>
                  <a:pt x="5608170" y="1568770"/>
                  <a:pt x="5597416" y="1568770"/>
                </a:cubicBezTo>
                <a:lnTo>
                  <a:pt x="5581286" y="1568770"/>
                </a:lnTo>
                <a:cubicBezTo>
                  <a:pt x="5581286" y="1558016"/>
                  <a:pt x="5575908" y="1552638"/>
                  <a:pt x="5565156" y="1552638"/>
                </a:cubicBezTo>
                <a:close/>
                <a:moveTo>
                  <a:pt x="1080771" y="1552638"/>
                </a:moveTo>
                <a:lnTo>
                  <a:pt x="1064637" y="1568770"/>
                </a:lnTo>
                <a:cubicBezTo>
                  <a:pt x="1075396" y="1568770"/>
                  <a:pt x="1083458" y="1568770"/>
                  <a:pt x="1088837" y="1568770"/>
                </a:cubicBezTo>
                <a:cubicBezTo>
                  <a:pt x="1094213" y="1568770"/>
                  <a:pt x="1096900" y="1568770"/>
                  <a:pt x="1096900" y="1568770"/>
                </a:cubicBezTo>
                <a:cubicBezTo>
                  <a:pt x="1096900" y="1558016"/>
                  <a:pt x="1091524" y="1552638"/>
                  <a:pt x="1080771" y="1552638"/>
                </a:cubicBezTo>
                <a:close/>
                <a:moveTo>
                  <a:pt x="983986" y="1552638"/>
                </a:moveTo>
                <a:cubicBezTo>
                  <a:pt x="983986" y="1563392"/>
                  <a:pt x="983986" y="1568770"/>
                  <a:pt x="983986" y="1568770"/>
                </a:cubicBezTo>
                <a:lnTo>
                  <a:pt x="1000115" y="1552638"/>
                </a:lnTo>
                <a:cubicBezTo>
                  <a:pt x="1000115" y="1552638"/>
                  <a:pt x="994738" y="1552638"/>
                  <a:pt x="983986" y="1552638"/>
                </a:cubicBezTo>
                <a:close/>
                <a:moveTo>
                  <a:pt x="10694778" y="1536509"/>
                </a:moveTo>
                <a:lnTo>
                  <a:pt x="10710909" y="1552638"/>
                </a:lnTo>
                <a:cubicBezTo>
                  <a:pt x="10710909" y="1552638"/>
                  <a:pt x="10710909" y="1547263"/>
                  <a:pt x="10710909" y="1536509"/>
                </a:cubicBezTo>
                <a:cubicBezTo>
                  <a:pt x="10700153" y="1536509"/>
                  <a:pt x="10694778" y="1536509"/>
                  <a:pt x="10694778" y="1536509"/>
                </a:cubicBezTo>
                <a:close/>
                <a:moveTo>
                  <a:pt x="9968888" y="1536509"/>
                </a:moveTo>
                <a:cubicBezTo>
                  <a:pt x="9968888" y="1547263"/>
                  <a:pt x="9968888" y="1552638"/>
                  <a:pt x="9968888" y="1552638"/>
                </a:cubicBezTo>
                <a:cubicBezTo>
                  <a:pt x="9979642" y="1552638"/>
                  <a:pt x="9985019" y="1552638"/>
                  <a:pt x="9985019" y="1552638"/>
                </a:cubicBezTo>
                <a:cubicBezTo>
                  <a:pt x="9985019" y="1552638"/>
                  <a:pt x="9985019" y="1547263"/>
                  <a:pt x="9985019" y="1536509"/>
                </a:cubicBezTo>
                <a:cubicBezTo>
                  <a:pt x="9985019" y="1536509"/>
                  <a:pt x="9979642" y="1536509"/>
                  <a:pt x="9968888" y="1536509"/>
                </a:cubicBezTo>
                <a:close/>
                <a:moveTo>
                  <a:pt x="9928560" y="1536509"/>
                </a:moveTo>
                <a:cubicBezTo>
                  <a:pt x="9923184" y="1536509"/>
                  <a:pt x="9920495" y="1541884"/>
                  <a:pt x="9920495" y="1552638"/>
                </a:cubicBezTo>
                <a:lnTo>
                  <a:pt x="9936627" y="1552638"/>
                </a:lnTo>
                <a:cubicBezTo>
                  <a:pt x="9936627" y="1541884"/>
                  <a:pt x="9933938" y="1536509"/>
                  <a:pt x="9928560" y="1536509"/>
                </a:cubicBezTo>
                <a:close/>
                <a:moveTo>
                  <a:pt x="9484960" y="1536509"/>
                </a:moveTo>
                <a:cubicBezTo>
                  <a:pt x="9484960" y="1547263"/>
                  <a:pt x="9506469" y="1558016"/>
                  <a:pt x="9549484" y="1568770"/>
                </a:cubicBezTo>
                <a:cubicBezTo>
                  <a:pt x="9549484" y="1568770"/>
                  <a:pt x="9554860" y="1563392"/>
                  <a:pt x="9565614" y="1552638"/>
                </a:cubicBezTo>
                <a:cubicBezTo>
                  <a:pt x="9565614" y="1541884"/>
                  <a:pt x="9560238" y="1536509"/>
                  <a:pt x="9549484" y="1536509"/>
                </a:cubicBezTo>
                <a:cubicBezTo>
                  <a:pt x="9538731" y="1536509"/>
                  <a:pt x="9522601" y="1536509"/>
                  <a:pt x="9501092" y="1536509"/>
                </a:cubicBezTo>
                <a:cubicBezTo>
                  <a:pt x="9490338" y="1536509"/>
                  <a:pt x="9484960" y="1536509"/>
                  <a:pt x="9484960" y="1536509"/>
                </a:cubicBezTo>
                <a:close/>
                <a:moveTo>
                  <a:pt x="9355914" y="1536509"/>
                </a:moveTo>
                <a:lnTo>
                  <a:pt x="9372046" y="1568770"/>
                </a:lnTo>
                <a:cubicBezTo>
                  <a:pt x="9393551" y="1568770"/>
                  <a:pt x="9412372" y="1568770"/>
                  <a:pt x="9428505" y="1568770"/>
                </a:cubicBezTo>
                <a:cubicBezTo>
                  <a:pt x="9444634" y="1568770"/>
                  <a:pt x="9452700" y="1563392"/>
                  <a:pt x="9452700" y="1552638"/>
                </a:cubicBezTo>
                <a:cubicBezTo>
                  <a:pt x="9452700" y="1541884"/>
                  <a:pt x="9447323" y="1536509"/>
                  <a:pt x="9436568" y="1536509"/>
                </a:cubicBezTo>
                <a:cubicBezTo>
                  <a:pt x="9425814" y="1536509"/>
                  <a:pt x="9415060" y="1536509"/>
                  <a:pt x="9404306" y="1536509"/>
                </a:cubicBezTo>
                <a:cubicBezTo>
                  <a:pt x="9393551" y="1536509"/>
                  <a:pt x="9377422" y="1536509"/>
                  <a:pt x="9355914" y="1536509"/>
                </a:cubicBezTo>
                <a:close/>
                <a:moveTo>
                  <a:pt x="7129852" y="1536509"/>
                </a:moveTo>
                <a:cubicBezTo>
                  <a:pt x="7129852" y="1536509"/>
                  <a:pt x="7129852" y="1539197"/>
                  <a:pt x="7129852" y="1544574"/>
                </a:cubicBezTo>
                <a:cubicBezTo>
                  <a:pt x="7129852" y="1549951"/>
                  <a:pt x="7135229" y="1552638"/>
                  <a:pt x="7145982" y="1552638"/>
                </a:cubicBezTo>
                <a:close/>
                <a:moveTo>
                  <a:pt x="6565272" y="1536509"/>
                </a:moveTo>
                <a:cubicBezTo>
                  <a:pt x="6576024" y="1547263"/>
                  <a:pt x="6576024" y="1552638"/>
                  <a:pt x="6565272" y="1552638"/>
                </a:cubicBezTo>
                <a:lnTo>
                  <a:pt x="6565272" y="1568770"/>
                </a:lnTo>
                <a:lnTo>
                  <a:pt x="6613664" y="1568770"/>
                </a:lnTo>
                <a:lnTo>
                  <a:pt x="6629792" y="1571459"/>
                </a:lnTo>
                <a:lnTo>
                  <a:pt x="6613664" y="1560705"/>
                </a:lnTo>
                <a:cubicBezTo>
                  <a:pt x="6602910" y="1555329"/>
                  <a:pt x="6592155" y="1547263"/>
                  <a:pt x="6581400" y="1536509"/>
                </a:cubicBezTo>
                <a:close/>
                <a:moveTo>
                  <a:pt x="1048508" y="1536509"/>
                </a:moveTo>
                <a:lnTo>
                  <a:pt x="1048508" y="1552638"/>
                </a:lnTo>
                <a:cubicBezTo>
                  <a:pt x="1059263" y="1552638"/>
                  <a:pt x="1064637" y="1547263"/>
                  <a:pt x="1064637" y="1536509"/>
                </a:cubicBezTo>
                <a:cubicBezTo>
                  <a:pt x="1053886" y="1536509"/>
                  <a:pt x="1048508" y="1536509"/>
                  <a:pt x="1048508" y="1536509"/>
                </a:cubicBezTo>
                <a:close/>
                <a:moveTo>
                  <a:pt x="951721" y="1536509"/>
                </a:moveTo>
                <a:lnTo>
                  <a:pt x="967854" y="1552638"/>
                </a:lnTo>
                <a:cubicBezTo>
                  <a:pt x="967854" y="1552638"/>
                  <a:pt x="967854" y="1547263"/>
                  <a:pt x="967854" y="1536509"/>
                </a:cubicBezTo>
                <a:cubicBezTo>
                  <a:pt x="957100" y="1536509"/>
                  <a:pt x="951721" y="1536509"/>
                  <a:pt x="951721" y="1536509"/>
                </a:cubicBezTo>
                <a:close/>
                <a:moveTo>
                  <a:pt x="6904020" y="1520377"/>
                </a:moveTo>
                <a:lnTo>
                  <a:pt x="6936281" y="1552638"/>
                </a:lnTo>
                <a:lnTo>
                  <a:pt x="7016936" y="1568770"/>
                </a:lnTo>
                <a:cubicBezTo>
                  <a:pt x="7016936" y="1547263"/>
                  <a:pt x="6995427" y="1536509"/>
                  <a:pt x="6952413" y="1536509"/>
                </a:cubicBezTo>
                <a:lnTo>
                  <a:pt x="6920150" y="1520377"/>
                </a:lnTo>
                <a:cubicBezTo>
                  <a:pt x="6909396" y="1520377"/>
                  <a:pt x="6904020" y="1520377"/>
                  <a:pt x="6904020" y="1520377"/>
                </a:cubicBezTo>
                <a:close/>
                <a:moveTo>
                  <a:pt x="9694664" y="1504246"/>
                </a:moveTo>
                <a:lnTo>
                  <a:pt x="9694664" y="1520377"/>
                </a:lnTo>
                <a:cubicBezTo>
                  <a:pt x="9705418" y="1509623"/>
                  <a:pt x="9710793" y="1504246"/>
                  <a:pt x="9710793" y="1504246"/>
                </a:cubicBezTo>
                <a:cubicBezTo>
                  <a:pt x="9700040" y="1504246"/>
                  <a:pt x="9694664" y="1504246"/>
                  <a:pt x="9694664" y="1504246"/>
                </a:cubicBezTo>
                <a:close/>
                <a:moveTo>
                  <a:pt x="9565614" y="1504246"/>
                </a:moveTo>
                <a:cubicBezTo>
                  <a:pt x="9565614" y="1515001"/>
                  <a:pt x="9587123" y="1520377"/>
                  <a:pt x="9630138" y="1520377"/>
                </a:cubicBezTo>
                <a:cubicBezTo>
                  <a:pt x="9651647" y="1520377"/>
                  <a:pt x="9662401" y="1515001"/>
                  <a:pt x="9662401" y="1504246"/>
                </a:cubicBezTo>
                <a:cubicBezTo>
                  <a:pt x="9662401" y="1504246"/>
                  <a:pt x="9657025" y="1504246"/>
                  <a:pt x="9646270" y="1504246"/>
                </a:cubicBezTo>
                <a:cubicBezTo>
                  <a:pt x="9646270" y="1504246"/>
                  <a:pt x="9640893" y="1504246"/>
                  <a:pt x="9630138" y="1504246"/>
                </a:cubicBezTo>
                <a:cubicBezTo>
                  <a:pt x="9619386" y="1504246"/>
                  <a:pt x="9614009" y="1504246"/>
                  <a:pt x="9614009" y="1504246"/>
                </a:cubicBezTo>
                <a:close/>
                <a:moveTo>
                  <a:pt x="7839610" y="1504246"/>
                </a:moveTo>
                <a:cubicBezTo>
                  <a:pt x="7828856" y="1504246"/>
                  <a:pt x="7823478" y="1506934"/>
                  <a:pt x="7823478" y="1512314"/>
                </a:cubicBezTo>
                <a:cubicBezTo>
                  <a:pt x="7823478" y="1517688"/>
                  <a:pt x="7828856" y="1520377"/>
                  <a:pt x="7839610" y="1520377"/>
                </a:cubicBezTo>
                <a:cubicBezTo>
                  <a:pt x="7850366" y="1520377"/>
                  <a:pt x="7855741" y="1515001"/>
                  <a:pt x="7855741" y="1504246"/>
                </a:cubicBezTo>
                <a:cubicBezTo>
                  <a:pt x="7855741" y="1504246"/>
                  <a:pt x="7850366" y="1504246"/>
                  <a:pt x="7839610" y="1504246"/>
                </a:cubicBezTo>
                <a:close/>
                <a:moveTo>
                  <a:pt x="758152" y="1504246"/>
                </a:moveTo>
                <a:cubicBezTo>
                  <a:pt x="758152" y="1504246"/>
                  <a:pt x="760841" y="1504246"/>
                  <a:pt x="766218" y="1504246"/>
                </a:cubicBezTo>
                <a:cubicBezTo>
                  <a:pt x="771595" y="1504246"/>
                  <a:pt x="774282" y="1504246"/>
                  <a:pt x="774282" y="1504246"/>
                </a:cubicBezTo>
                <a:lnTo>
                  <a:pt x="774282" y="1520377"/>
                </a:lnTo>
                <a:cubicBezTo>
                  <a:pt x="774282" y="1520377"/>
                  <a:pt x="768907" y="1515001"/>
                  <a:pt x="758152" y="1504246"/>
                </a:cubicBezTo>
                <a:close/>
                <a:moveTo>
                  <a:pt x="9432536" y="1492148"/>
                </a:moveTo>
                <a:cubicBezTo>
                  <a:pt x="9421782" y="1492148"/>
                  <a:pt x="9415060" y="1493492"/>
                  <a:pt x="9412372" y="1496180"/>
                </a:cubicBezTo>
                <a:cubicBezTo>
                  <a:pt x="9406996" y="1501559"/>
                  <a:pt x="9420438" y="1504246"/>
                  <a:pt x="9452700" y="1504246"/>
                </a:cubicBezTo>
                <a:cubicBezTo>
                  <a:pt x="9484960" y="1504246"/>
                  <a:pt x="9506469" y="1509623"/>
                  <a:pt x="9517223" y="1520377"/>
                </a:cubicBezTo>
                <a:cubicBezTo>
                  <a:pt x="9527977" y="1520377"/>
                  <a:pt x="9533355" y="1517688"/>
                  <a:pt x="9533355" y="1512314"/>
                </a:cubicBezTo>
                <a:cubicBezTo>
                  <a:pt x="9533355" y="1506934"/>
                  <a:pt x="9514534" y="1501559"/>
                  <a:pt x="9476896" y="1496180"/>
                </a:cubicBezTo>
                <a:cubicBezTo>
                  <a:pt x="9458077" y="1493492"/>
                  <a:pt x="9443291" y="1492148"/>
                  <a:pt x="9432536" y="1492148"/>
                </a:cubicBezTo>
                <a:close/>
                <a:moveTo>
                  <a:pt x="7871873" y="1488116"/>
                </a:moveTo>
                <a:cubicBezTo>
                  <a:pt x="7871873" y="1488116"/>
                  <a:pt x="7871873" y="1493492"/>
                  <a:pt x="7871873" y="1504246"/>
                </a:cubicBezTo>
                <a:cubicBezTo>
                  <a:pt x="7882624" y="1504246"/>
                  <a:pt x="7888004" y="1504246"/>
                  <a:pt x="7888004" y="1504246"/>
                </a:cubicBezTo>
                <a:cubicBezTo>
                  <a:pt x="7888004" y="1493492"/>
                  <a:pt x="7882624" y="1488116"/>
                  <a:pt x="7871873" y="1488116"/>
                </a:cubicBezTo>
                <a:close/>
                <a:moveTo>
                  <a:pt x="6162000" y="1488116"/>
                </a:moveTo>
                <a:lnTo>
                  <a:pt x="6210391" y="1520377"/>
                </a:lnTo>
                <a:cubicBezTo>
                  <a:pt x="6210391" y="1520377"/>
                  <a:pt x="6215770" y="1523066"/>
                  <a:pt x="6226523" y="1528442"/>
                </a:cubicBezTo>
                <a:cubicBezTo>
                  <a:pt x="6237274" y="1533820"/>
                  <a:pt x="6248028" y="1541884"/>
                  <a:pt x="6258783" y="1552638"/>
                </a:cubicBezTo>
                <a:lnTo>
                  <a:pt x="6291046" y="1552638"/>
                </a:lnTo>
                <a:cubicBezTo>
                  <a:pt x="6280292" y="1552638"/>
                  <a:pt x="6258783" y="1541884"/>
                  <a:pt x="6226523" y="1520377"/>
                </a:cubicBezTo>
                <a:cubicBezTo>
                  <a:pt x="6194259" y="1498870"/>
                  <a:pt x="6172752" y="1488116"/>
                  <a:pt x="6162000" y="1488116"/>
                </a:cubicBezTo>
                <a:close/>
                <a:moveTo>
                  <a:pt x="10235047" y="1480051"/>
                </a:moveTo>
                <a:cubicBezTo>
                  <a:pt x="10224293" y="1480051"/>
                  <a:pt x="10210848" y="1482738"/>
                  <a:pt x="10194719" y="1488116"/>
                </a:cubicBezTo>
                <a:lnTo>
                  <a:pt x="10210848" y="1504246"/>
                </a:lnTo>
                <a:lnTo>
                  <a:pt x="10275374" y="1504246"/>
                </a:lnTo>
                <a:lnTo>
                  <a:pt x="10259243" y="1488116"/>
                </a:lnTo>
                <a:cubicBezTo>
                  <a:pt x="10253868" y="1482738"/>
                  <a:pt x="10245802" y="1480051"/>
                  <a:pt x="10235047" y="1480051"/>
                </a:cubicBezTo>
                <a:close/>
                <a:moveTo>
                  <a:pt x="7936396" y="1471984"/>
                </a:moveTo>
                <a:lnTo>
                  <a:pt x="7936396" y="1504246"/>
                </a:lnTo>
                <a:cubicBezTo>
                  <a:pt x="7925642" y="1504246"/>
                  <a:pt x="7920264" y="1498870"/>
                  <a:pt x="7920264" y="1488116"/>
                </a:cubicBezTo>
                <a:cubicBezTo>
                  <a:pt x="7920264" y="1477363"/>
                  <a:pt x="7914887" y="1477363"/>
                  <a:pt x="7904136" y="1488116"/>
                </a:cubicBezTo>
                <a:lnTo>
                  <a:pt x="7936396" y="1520377"/>
                </a:lnTo>
                <a:lnTo>
                  <a:pt x="7968658" y="1520377"/>
                </a:lnTo>
                <a:cubicBezTo>
                  <a:pt x="7990166" y="1520377"/>
                  <a:pt x="8003608" y="1520377"/>
                  <a:pt x="8008986" y="1520377"/>
                </a:cubicBezTo>
                <a:cubicBezTo>
                  <a:pt x="8014361" y="1520377"/>
                  <a:pt x="8017050" y="1515001"/>
                  <a:pt x="8017050" y="1504246"/>
                </a:cubicBezTo>
                <a:cubicBezTo>
                  <a:pt x="8017050" y="1525755"/>
                  <a:pt x="8043936" y="1536509"/>
                  <a:pt x="8097704" y="1536509"/>
                </a:cubicBezTo>
                <a:lnTo>
                  <a:pt x="8146098" y="1536509"/>
                </a:lnTo>
                <a:lnTo>
                  <a:pt x="8129966" y="1504246"/>
                </a:lnTo>
                <a:lnTo>
                  <a:pt x="8017050" y="1504246"/>
                </a:lnTo>
                <a:cubicBezTo>
                  <a:pt x="8017050" y="1493492"/>
                  <a:pt x="8006297" y="1482738"/>
                  <a:pt x="7984790" y="1471984"/>
                </a:cubicBezTo>
                <a:close/>
                <a:moveTo>
                  <a:pt x="7613778" y="1471984"/>
                </a:moveTo>
                <a:cubicBezTo>
                  <a:pt x="7613778" y="1482738"/>
                  <a:pt x="7613778" y="1488116"/>
                  <a:pt x="7613778" y="1488116"/>
                </a:cubicBezTo>
                <a:cubicBezTo>
                  <a:pt x="7613778" y="1488116"/>
                  <a:pt x="7619156" y="1488116"/>
                  <a:pt x="7629910" y="1488116"/>
                </a:cubicBezTo>
                <a:cubicBezTo>
                  <a:pt x="7640662" y="1488116"/>
                  <a:pt x="7643352" y="1485427"/>
                  <a:pt x="7637975" y="1480051"/>
                </a:cubicBezTo>
                <a:cubicBezTo>
                  <a:pt x="7632597" y="1474674"/>
                  <a:pt x="7624532" y="1471984"/>
                  <a:pt x="7613778" y="1471984"/>
                </a:cubicBezTo>
                <a:close/>
                <a:moveTo>
                  <a:pt x="11872332" y="1455855"/>
                </a:moveTo>
                <a:cubicBezTo>
                  <a:pt x="11861576" y="1466609"/>
                  <a:pt x="11866954" y="1477363"/>
                  <a:pt x="11888462" y="1488116"/>
                </a:cubicBezTo>
                <a:cubicBezTo>
                  <a:pt x="11920725" y="1498870"/>
                  <a:pt x="11936856" y="1498870"/>
                  <a:pt x="11936856" y="1488116"/>
                </a:cubicBezTo>
                <a:close/>
                <a:moveTo>
                  <a:pt x="7565386" y="1455855"/>
                </a:moveTo>
                <a:lnTo>
                  <a:pt x="7565386" y="1471984"/>
                </a:lnTo>
                <a:cubicBezTo>
                  <a:pt x="7565386" y="1482738"/>
                  <a:pt x="7570764" y="1488116"/>
                  <a:pt x="7581518" y="1488116"/>
                </a:cubicBezTo>
                <a:cubicBezTo>
                  <a:pt x="7592269" y="1477363"/>
                  <a:pt x="7594960" y="1469296"/>
                  <a:pt x="7589582" y="1463920"/>
                </a:cubicBezTo>
                <a:cubicBezTo>
                  <a:pt x="7584204" y="1458542"/>
                  <a:pt x="7576140" y="1455855"/>
                  <a:pt x="7565386" y="1455855"/>
                </a:cubicBezTo>
                <a:close/>
                <a:moveTo>
                  <a:pt x="9545452" y="1447788"/>
                </a:moveTo>
                <a:cubicBezTo>
                  <a:pt x="9542763" y="1447788"/>
                  <a:pt x="9538731" y="1450475"/>
                  <a:pt x="9533355" y="1455855"/>
                </a:cubicBezTo>
                <a:lnTo>
                  <a:pt x="9549484" y="1455855"/>
                </a:lnTo>
                <a:cubicBezTo>
                  <a:pt x="9549484" y="1450475"/>
                  <a:pt x="9548141" y="1447788"/>
                  <a:pt x="9545452" y="1447788"/>
                </a:cubicBezTo>
                <a:close/>
                <a:moveTo>
                  <a:pt x="11952985" y="1439723"/>
                </a:moveTo>
                <a:cubicBezTo>
                  <a:pt x="11942232" y="1439723"/>
                  <a:pt x="11936856" y="1442412"/>
                  <a:pt x="11936856" y="1447788"/>
                </a:cubicBezTo>
                <a:cubicBezTo>
                  <a:pt x="11936856" y="1453166"/>
                  <a:pt x="11936856" y="1461230"/>
                  <a:pt x="11936856" y="1471984"/>
                </a:cubicBezTo>
                <a:cubicBezTo>
                  <a:pt x="11947610" y="1482738"/>
                  <a:pt x="11955675" y="1488116"/>
                  <a:pt x="11961052" y="1488116"/>
                </a:cubicBezTo>
                <a:cubicBezTo>
                  <a:pt x="11966426" y="1488116"/>
                  <a:pt x="11969118" y="1480051"/>
                  <a:pt x="11969118" y="1463920"/>
                </a:cubicBezTo>
                <a:cubicBezTo>
                  <a:pt x="11969118" y="1447788"/>
                  <a:pt x="11963740" y="1439723"/>
                  <a:pt x="11952985" y="1439723"/>
                </a:cubicBezTo>
                <a:close/>
                <a:moveTo>
                  <a:pt x="11678760" y="1439723"/>
                </a:moveTo>
                <a:lnTo>
                  <a:pt x="11694892" y="1455855"/>
                </a:lnTo>
                <a:lnTo>
                  <a:pt x="11711023" y="1439723"/>
                </a:lnTo>
                <a:cubicBezTo>
                  <a:pt x="11700267" y="1439723"/>
                  <a:pt x="11694892" y="1439723"/>
                  <a:pt x="11694892" y="1439723"/>
                </a:cubicBezTo>
                <a:cubicBezTo>
                  <a:pt x="11694892" y="1439723"/>
                  <a:pt x="11689516" y="1439723"/>
                  <a:pt x="11678760" y="1439723"/>
                </a:cubicBezTo>
                <a:close/>
                <a:moveTo>
                  <a:pt x="10969004" y="1439723"/>
                </a:moveTo>
                <a:cubicBezTo>
                  <a:pt x="10969004" y="1439723"/>
                  <a:pt x="10974379" y="1439723"/>
                  <a:pt x="10985133" y="1439723"/>
                </a:cubicBezTo>
                <a:cubicBezTo>
                  <a:pt x="10995887" y="1439723"/>
                  <a:pt x="11001262" y="1439723"/>
                  <a:pt x="11001262" y="1439723"/>
                </a:cubicBezTo>
                <a:cubicBezTo>
                  <a:pt x="11001262" y="1450475"/>
                  <a:pt x="10998575" y="1455855"/>
                  <a:pt x="10993198" y="1455855"/>
                </a:cubicBezTo>
                <a:cubicBezTo>
                  <a:pt x="10987824" y="1455855"/>
                  <a:pt x="10985133" y="1455855"/>
                  <a:pt x="10985133" y="1455855"/>
                </a:cubicBezTo>
                <a:cubicBezTo>
                  <a:pt x="10974379" y="1455855"/>
                  <a:pt x="10969004" y="1450475"/>
                  <a:pt x="10969004" y="1439723"/>
                </a:cubicBezTo>
                <a:close/>
                <a:moveTo>
                  <a:pt x="9985019" y="1439723"/>
                </a:moveTo>
                <a:cubicBezTo>
                  <a:pt x="9963510" y="1439723"/>
                  <a:pt x="9952756" y="1442412"/>
                  <a:pt x="9952756" y="1447788"/>
                </a:cubicBezTo>
                <a:cubicBezTo>
                  <a:pt x="9952756" y="1453166"/>
                  <a:pt x="9963510" y="1455855"/>
                  <a:pt x="9985019" y="1455855"/>
                </a:cubicBezTo>
                <a:lnTo>
                  <a:pt x="10017281" y="1439723"/>
                </a:lnTo>
                <a:close/>
                <a:moveTo>
                  <a:pt x="9678532" y="1439723"/>
                </a:moveTo>
                <a:cubicBezTo>
                  <a:pt x="9678532" y="1450475"/>
                  <a:pt x="9678532" y="1455855"/>
                  <a:pt x="9678532" y="1455855"/>
                </a:cubicBezTo>
                <a:cubicBezTo>
                  <a:pt x="9678532" y="1455855"/>
                  <a:pt x="9683909" y="1455855"/>
                  <a:pt x="9694664" y="1455855"/>
                </a:cubicBezTo>
                <a:cubicBezTo>
                  <a:pt x="9694664" y="1455855"/>
                  <a:pt x="9694664" y="1453166"/>
                  <a:pt x="9694664" y="1447788"/>
                </a:cubicBezTo>
                <a:cubicBezTo>
                  <a:pt x="9694664" y="1442412"/>
                  <a:pt x="9694664" y="1439723"/>
                  <a:pt x="9694664" y="1439723"/>
                </a:cubicBezTo>
                <a:close/>
                <a:moveTo>
                  <a:pt x="9565614" y="1439723"/>
                </a:moveTo>
                <a:cubicBezTo>
                  <a:pt x="9565614" y="1450475"/>
                  <a:pt x="9570992" y="1455855"/>
                  <a:pt x="9581747" y="1455855"/>
                </a:cubicBezTo>
                <a:cubicBezTo>
                  <a:pt x="9581747" y="1455855"/>
                  <a:pt x="9581747" y="1450475"/>
                  <a:pt x="9581747" y="1439723"/>
                </a:cubicBezTo>
                <a:close/>
                <a:moveTo>
                  <a:pt x="8565500" y="1439723"/>
                </a:moveTo>
                <a:cubicBezTo>
                  <a:pt x="8479469" y="1450475"/>
                  <a:pt x="8490224" y="1461230"/>
                  <a:pt x="8597763" y="1471984"/>
                </a:cubicBezTo>
                <a:lnTo>
                  <a:pt x="8775204" y="1488116"/>
                </a:lnTo>
                <a:cubicBezTo>
                  <a:pt x="8871987" y="1488116"/>
                  <a:pt x="8920379" y="1482738"/>
                  <a:pt x="8920379" y="1471984"/>
                </a:cubicBezTo>
                <a:lnTo>
                  <a:pt x="8807463" y="1471984"/>
                </a:lnTo>
                <a:cubicBezTo>
                  <a:pt x="8807463" y="1471984"/>
                  <a:pt x="8802087" y="1471984"/>
                  <a:pt x="8791333" y="1471984"/>
                </a:cubicBezTo>
                <a:cubicBezTo>
                  <a:pt x="8780579" y="1450475"/>
                  <a:pt x="8732187" y="1439723"/>
                  <a:pt x="8646155" y="1439723"/>
                </a:cubicBezTo>
                <a:cubicBezTo>
                  <a:pt x="8646155" y="1439723"/>
                  <a:pt x="8638091" y="1439723"/>
                  <a:pt x="8621959" y="1439723"/>
                </a:cubicBezTo>
                <a:cubicBezTo>
                  <a:pt x="8605828" y="1439723"/>
                  <a:pt x="8587009" y="1439723"/>
                  <a:pt x="8565500" y="1439723"/>
                </a:cubicBezTo>
                <a:close/>
                <a:moveTo>
                  <a:pt x="7936396" y="1439723"/>
                </a:moveTo>
                <a:lnTo>
                  <a:pt x="7936396" y="1455855"/>
                </a:lnTo>
                <a:cubicBezTo>
                  <a:pt x="7936396" y="1455855"/>
                  <a:pt x="7939082" y="1455855"/>
                  <a:pt x="7944460" y="1455855"/>
                </a:cubicBezTo>
                <a:cubicBezTo>
                  <a:pt x="7949840" y="1455855"/>
                  <a:pt x="7952528" y="1450475"/>
                  <a:pt x="7952528" y="1439723"/>
                </a:cubicBezTo>
                <a:cubicBezTo>
                  <a:pt x="7952528" y="1439723"/>
                  <a:pt x="7947150" y="1439723"/>
                  <a:pt x="7936396" y="1439723"/>
                </a:cubicBezTo>
                <a:close/>
                <a:moveTo>
                  <a:pt x="7629910" y="1439723"/>
                </a:moveTo>
                <a:lnTo>
                  <a:pt x="7629910" y="1455855"/>
                </a:lnTo>
                <a:lnTo>
                  <a:pt x="7646040" y="1455855"/>
                </a:lnTo>
                <a:cubicBezTo>
                  <a:pt x="7646040" y="1445100"/>
                  <a:pt x="7640662" y="1439723"/>
                  <a:pt x="7629910" y="1439723"/>
                </a:cubicBezTo>
                <a:close/>
                <a:moveTo>
                  <a:pt x="7549256" y="1439723"/>
                </a:moveTo>
                <a:cubicBezTo>
                  <a:pt x="7538501" y="1439723"/>
                  <a:pt x="7533123" y="1442412"/>
                  <a:pt x="7533123" y="1447788"/>
                </a:cubicBezTo>
                <a:cubicBezTo>
                  <a:pt x="7533123" y="1453166"/>
                  <a:pt x="7527747" y="1455855"/>
                  <a:pt x="7516992" y="1455855"/>
                </a:cubicBezTo>
                <a:cubicBezTo>
                  <a:pt x="7516992" y="1466609"/>
                  <a:pt x="7522369" y="1471984"/>
                  <a:pt x="7533123" y="1471984"/>
                </a:cubicBezTo>
                <a:cubicBezTo>
                  <a:pt x="7522369" y="1482738"/>
                  <a:pt x="7522369" y="1488116"/>
                  <a:pt x="7533123" y="1488116"/>
                </a:cubicBezTo>
                <a:cubicBezTo>
                  <a:pt x="7543878" y="1488116"/>
                  <a:pt x="7549256" y="1482738"/>
                  <a:pt x="7549256" y="1471984"/>
                </a:cubicBezTo>
                <a:close/>
                <a:moveTo>
                  <a:pt x="1500173" y="1439723"/>
                </a:moveTo>
                <a:cubicBezTo>
                  <a:pt x="1510926" y="1450475"/>
                  <a:pt x="1521681" y="1455855"/>
                  <a:pt x="1532433" y="1455855"/>
                </a:cubicBezTo>
                <a:cubicBezTo>
                  <a:pt x="1543187" y="1455855"/>
                  <a:pt x="1543187" y="1453166"/>
                  <a:pt x="1532433" y="1447788"/>
                </a:cubicBezTo>
                <a:cubicBezTo>
                  <a:pt x="1521681" y="1442412"/>
                  <a:pt x="1510926" y="1439723"/>
                  <a:pt x="1500173" y="1439723"/>
                </a:cubicBezTo>
                <a:close/>
                <a:moveTo>
                  <a:pt x="12082034" y="1433674"/>
                </a:moveTo>
                <a:cubicBezTo>
                  <a:pt x="12084721" y="1432330"/>
                  <a:pt x="12087410" y="1434346"/>
                  <a:pt x="12090098" y="1439723"/>
                </a:cubicBezTo>
                <a:cubicBezTo>
                  <a:pt x="12095474" y="1450475"/>
                  <a:pt x="12092788" y="1463920"/>
                  <a:pt x="12082034" y="1480051"/>
                </a:cubicBezTo>
                <a:cubicBezTo>
                  <a:pt x="12071278" y="1496180"/>
                  <a:pt x="12055148" y="1504246"/>
                  <a:pt x="12033641" y="1504246"/>
                </a:cubicBezTo>
                <a:lnTo>
                  <a:pt x="12017510" y="1504246"/>
                </a:lnTo>
                <a:lnTo>
                  <a:pt x="12033641" y="1488116"/>
                </a:lnTo>
                <a:cubicBezTo>
                  <a:pt x="12055148" y="1477363"/>
                  <a:pt x="12068592" y="1463920"/>
                  <a:pt x="12073969" y="1447788"/>
                </a:cubicBezTo>
                <a:cubicBezTo>
                  <a:pt x="12076656" y="1439723"/>
                  <a:pt x="12079343" y="1435019"/>
                  <a:pt x="12082034" y="1433674"/>
                </a:cubicBezTo>
                <a:close/>
                <a:moveTo>
                  <a:pt x="11436797" y="1423592"/>
                </a:moveTo>
                <a:cubicBezTo>
                  <a:pt x="11436797" y="1423592"/>
                  <a:pt x="11442172" y="1428968"/>
                  <a:pt x="11452929" y="1439723"/>
                </a:cubicBezTo>
                <a:cubicBezTo>
                  <a:pt x="11452929" y="1450475"/>
                  <a:pt x="11463683" y="1455855"/>
                  <a:pt x="11485192" y="1455855"/>
                </a:cubicBezTo>
                <a:lnTo>
                  <a:pt x="11420666" y="1455855"/>
                </a:lnTo>
                <a:cubicBezTo>
                  <a:pt x="11420666" y="1455855"/>
                  <a:pt x="11420666" y="1453166"/>
                  <a:pt x="11420666" y="1447788"/>
                </a:cubicBezTo>
                <a:cubicBezTo>
                  <a:pt x="11420666" y="1442412"/>
                  <a:pt x="11423357" y="1437034"/>
                  <a:pt x="11428733" y="1431659"/>
                </a:cubicBezTo>
                <a:cubicBezTo>
                  <a:pt x="11434108" y="1426279"/>
                  <a:pt x="11436797" y="1423592"/>
                  <a:pt x="11436797" y="1423592"/>
                </a:cubicBezTo>
                <a:close/>
                <a:moveTo>
                  <a:pt x="10130197" y="1423592"/>
                </a:moveTo>
                <a:cubicBezTo>
                  <a:pt x="10130197" y="1423592"/>
                  <a:pt x="10130197" y="1428968"/>
                  <a:pt x="10130197" y="1439723"/>
                </a:cubicBezTo>
                <a:lnTo>
                  <a:pt x="10146326" y="1439723"/>
                </a:lnTo>
                <a:cubicBezTo>
                  <a:pt x="10146326" y="1428968"/>
                  <a:pt x="10146326" y="1423592"/>
                  <a:pt x="10146326" y="1423592"/>
                </a:cubicBezTo>
                <a:cubicBezTo>
                  <a:pt x="10135573" y="1423592"/>
                  <a:pt x="10130197" y="1423592"/>
                  <a:pt x="10130197" y="1423592"/>
                </a:cubicBezTo>
                <a:close/>
                <a:moveTo>
                  <a:pt x="10097934" y="1423592"/>
                </a:moveTo>
                <a:cubicBezTo>
                  <a:pt x="10087182" y="1434346"/>
                  <a:pt x="10076426" y="1439723"/>
                  <a:pt x="10065673" y="1439723"/>
                </a:cubicBezTo>
                <a:cubicBezTo>
                  <a:pt x="10054919" y="1439723"/>
                  <a:pt x="10046854" y="1439723"/>
                  <a:pt x="10041476" y="1439723"/>
                </a:cubicBezTo>
                <a:cubicBezTo>
                  <a:pt x="10036101" y="1439723"/>
                  <a:pt x="10033410" y="1439723"/>
                  <a:pt x="10033410" y="1439723"/>
                </a:cubicBezTo>
                <a:cubicBezTo>
                  <a:pt x="10054919" y="1450475"/>
                  <a:pt x="10081804" y="1445100"/>
                  <a:pt x="10114065" y="1423592"/>
                </a:cubicBezTo>
                <a:close/>
                <a:moveTo>
                  <a:pt x="8452583" y="1423592"/>
                </a:moveTo>
                <a:cubicBezTo>
                  <a:pt x="8420323" y="1434346"/>
                  <a:pt x="8404191" y="1445100"/>
                  <a:pt x="8404191" y="1455855"/>
                </a:cubicBezTo>
                <a:lnTo>
                  <a:pt x="8500978" y="1455855"/>
                </a:lnTo>
                <a:cubicBezTo>
                  <a:pt x="8511732" y="1455855"/>
                  <a:pt x="8506354" y="1450475"/>
                  <a:pt x="8484846" y="1439723"/>
                </a:cubicBezTo>
                <a:close/>
                <a:moveTo>
                  <a:pt x="7758956" y="1423592"/>
                </a:moveTo>
                <a:lnTo>
                  <a:pt x="7758956" y="1439723"/>
                </a:lnTo>
                <a:cubicBezTo>
                  <a:pt x="7769710" y="1439723"/>
                  <a:pt x="7780464" y="1450475"/>
                  <a:pt x="7791218" y="1471984"/>
                </a:cubicBezTo>
                <a:cubicBezTo>
                  <a:pt x="7801973" y="1504246"/>
                  <a:pt x="7812727" y="1504246"/>
                  <a:pt x="7823478" y="1471984"/>
                </a:cubicBezTo>
                <a:cubicBezTo>
                  <a:pt x="7834232" y="1461230"/>
                  <a:pt x="7831545" y="1453166"/>
                  <a:pt x="7815414" y="1447788"/>
                </a:cubicBezTo>
                <a:cubicBezTo>
                  <a:pt x="7799284" y="1442412"/>
                  <a:pt x="7785840" y="1439723"/>
                  <a:pt x="7775086" y="1439723"/>
                </a:cubicBezTo>
                <a:close/>
                <a:moveTo>
                  <a:pt x="7565386" y="1423592"/>
                </a:moveTo>
                <a:cubicBezTo>
                  <a:pt x="7565386" y="1423592"/>
                  <a:pt x="7565386" y="1428968"/>
                  <a:pt x="7565386" y="1439723"/>
                </a:cubicBezTo>
                <a:lnTo>
                  <a:pt x="7581518" y="1439723"/>
                </a:lnTo>
                <a:cubicBezTo>
                  <a:pt x="7581518" y="1428968"/>
                  <a:pt x="7576140" y="1423592"/>
                  <a:pt x="7565386" y="1423592"/>
                </a:cubicBezTo>
                <a:close/>
                <a:moveTo>
                  <a:pt x="661365" y="1423592"/>
                </a:moveTo>
                <a:cubicBezTo>
                  <a:pt x="661365" y="1423592"/>
                  <a:pt x="666744" y="1428968"/>
                  <a:pt x="677499" y="1439723"/>
                </a:cubicBezTo>
                <a:lnTo>
                  <a:pt x="661365" y="1455855"/>
                </a:lnTo>
                <a:close/>
                <a:moveTo>
                  <a:pt x="11533583" y="1407461"/>
                </a:moveTo>
                <a:cubicBezTo>
                  <a:pt x="11544338" y="1407461"/>
                  <a:pt x="11549714" y="1412838"/>
                  <a:pt x="11549714" y="1423592"/>
                </a:cubicBezTo>
                <a:cubicBezTo>
                  <a:pt x="11549714" y="1434346"/>
                  <a:pt x="11549714" y="1439723"/>
                  <a:pt x="11549714" y="1439723"/>
                </a:cubicBezTo>
                <a:cubicBezTo>
                  <a:pt x="11549714" y="1439723"/>
                  <a:pt x="11544338" y="1434346"/>
                  <a:pt x="11533583" y="1423592"/>
                </a:cubicBezTo>
                <a:cubicBezTo>
                  <a:pt x="11533583" y="1412838"/>
                  <a:pt x="11533583" y="1407461"/>
                  <a:pt x="11533583" y="1407461"/>
                </a:cubicBezTo>
                <a:close/>
                <a:moveTo>
                  <a:pt x="7968658" y="1407461"/>
                </a:moveTo>
                <a:cubicBezTo>
                  <a:pt x="7968658" y="1418216"/>
                  <a:pt x="7974036" y="1423592"/>
                  <a:pt x="7984790" y="1423592"/>
                </a:cubicBezTo>
                <a:lnTo>
                  <a:pt x="7984790" y="1407461"/>
                </a:lnTo>
                <a:cubicBezTo>
                  <a:pt x="7984790" y="1407461"/>
                  <a:pt x="7979410" y="1407461"/>
                  <a:pt x="7968658" y="1407461"/>
                </a:cubicBezTo>
                <a:close/>
                <a:moveTo>
                  <a:pt x="7065327" y="1407461"/>
                </a:moveTo>
                <a:cubicBezTo>
                  <a:pt x="7054574" y="1407461"/>
                  <a:pt x="7049196" y="1412838"/>
                  <a:pt x="7049196" y="1423592"/>
                </a:cubicBezTo>
                <a:cubicBezTo>
                  <a:pt x="7049196" y="1434346"/>
                  <a:pt x="7051886" y="1439723"/>
                  <a:pt x="7057264" y="1439723"/>
                </a:cubicBezTo>
                <a:cubicBezTo>
                  <a:pt x="7062640" y="1439723"/>
                  <a:pt x="7065327" y="1434346"/>
                  <a:pt x="7065327" y="1423592"/>
                </a:cubicBezTo>
                <a:cubicBezTo>
                  <a:pt x="7065327" y="1412838"/>
                  <a:pt x="7065327" y="1407461"/>
                  <a:pt x="7065327" y="1407461"/>
                </a:cubicBezTo>
                <a:close/>
                <a:moveTo>
                  <a:pt x="11452929" y="1391329"/>
                </a:moveTo>
                <a:cubicBezTo>
                  <a:pt x="11452929" y="1391329"/>
                  <a:pt x="11463683" y="1391329"/>
                  <a:pt x="11485192" y="1391329"/>
                </a:cubicBezTo>
                <a:lnTo>
                  <a:pt x="11517451" y="1391329"/>
                </a:lnTo>
                <a:cubicBezTo>
                  <a:pt x="11506697" y="1391329"/>
                  <a:pt x="11504011" y="1396709"/>
                  <a:pt x="11509388" y="1407461"/>
                </a:cubicBezTo>
                <a:cubicBezTo>
                  <a:pt x="11514764" y="1418216"/>
                  <a:pt x="11512075" y="1423592"/>
                  <a:pt x="11501322" y="1423592"/>
                </a:cubicBezTo>
                <a:cubicBezTo>
                  <a:pt x="11479814" y="1423592"/>
                  <a:pt x="11463683" y="1418216"/>
                  <a:pt x="11452929" y="1407461"/>
                </a:cubicBezTo>
                <a:cubicBezTo>
                  <a:pt x="11431421" y="1407461"/>
                  <a:pt x="11431421" y="1402084"/>
                  <a:pt x="11452929" y="1391329"/>
                </a:cubicBezTo>
                <a:close/>
                <a:moveTo>
                  <a:pt x="11210966" y="1391329"/>
                </a:moveTo>
                <a:cubicBezTo>
                  <a:pt x="11189457" y="1402084"/>
                  <a:pt x="11184079" y="1407461"/>
                  <a:pt x="11194834" y="1407461"/>
                </a:cubicBezTo>
                <a:lnTo>
                  <a:pt x="11210966" y="1407461"/>
                </a:lnTo>
                <a:cubicBezTo>
                  <a:pt x="11210966" y="1407461"/>
                  <a:pt x="11216342" y="1407461"/>
                  <a:pt x="11227096" y="1407461"/>
                </a:cubicBezTo>
                <a:cubicBezTo>
                  <a:pt x="11237849" y="1407461"/>
                  <a:pt x="11237849" y="1402084"/>
                  <a:pt x="11227096" y="1391329"/>
                </a:cubicBezTo>
                <a:cubicBezTo>
                  <a:pt x="11216342" y="1391329"/>
                  <a:pt x="11210966" y="1391329"/>
                  <a:pt x="11210966" y="1391329"/>
                </a:cubicBezTo>
                <a:close/>
                <a:moveTo>
                  <a:pt x="9646270" y="1391329"/>
                </a:moveTo>
                <a:cubicBezTo>
                  <a:pt x="9657025" y="1391329"/>
                  <a:pt x="9667777" y="1391329"/>
                  <a:pt x="9678532" y="1391329"/>
                </a:cubicBezTo>
                <a:lnTo>
                  <a:pt x="9662401" y="1407461"/>
                </a:lnTo>
                <a:close/>
                <a:moveTo>
                  <a:pt x="9372046" y="1391329"/>
                </a:moveTo>
                <a:lnTo>
                  <a:pt x="9339783" y="1407461"/>
                </a:lnTo>
                <a:cubicBezTo>
                  <a:pt x="9339783" y="1418216"/>
                  <a:pt x="9355914" y="1418216"/>
                  <a:pt x="9388177" y="1407461"/>
                </a:cubicBezTo>
                <a:close/>
                <a:moveTo>
                  <a:pt x="7129852" y="1391329"/>
                </a:moveTo>
                <a:lnTo>
                  <a:pt x="7113722" y="1423592"/>
                </a:lnTo>
                <a:cubicBezTo>
                  <a:pt x="7124476" y="1423592"/>
                  <a:pt x="7129852" y="1426279"/>
                  <a:pt x="7129852" y="1431659"/>
                </a:cubicBezTo>
                <a:cubicBezTo>
                  <a:pt x="7129852" y="1437034"/>
                  <a:pt x="7129852" y="1442412"/>
                  <a:pt x="7129852" y="1447788"/>
                </a:cubicBezTo>
                <a:cubicBezTo>
                  <a:pt x="7129852" y="1453166"/>
                  <a:pt x="7148669" y="1455855"/>
                  <a:pt x="7186310" y="1455855"/>
                </a:cubicBezTo>
                <a:cubicBezTo>
                  <a:pt x="7223947" y="1455855"/>
                  <a:pt x="7248146" y="1450475"/>
                  <a:pt x="7258898" y="1439723"/>
                </a:cubicBezTo>
                <a:lnTo>
                  <a:pt x="7178244" y="1407461"/>
                </a:lnTo>
                <a:lnTo>
                  <a:pt x="7178244" y="1423592"/>
                </a:lnTo>
                <a:cubicBezTo>
                  <a:pt x="7178244" y="1434346"/>
                  <a:pt x="7178244" y="1439723"/>
                  <a:pt x="7178244" y="1439723"/>
                </a:cubicBezTo>
                <a:cubicBezTo>
                  <a:pt x="7178244" y="1439723"/>
                  <a:pt x="7172868" y="1439723"/>
                  <a:pt x="7162114" y="1439723"/>
                </a:cubicBezTo>
                <a:cubicBezTo>
                  <a:pt x="7162114" y="1439723"/>
                  <a:pt x="7162114" y="1434346"/>
                  <a:pt x="7162114" y="1423592"/>
                </a:cubicBezTo>
                <a:close/>
                <a:moveTo>
                  <a:pt x="6440256" y="1383266"/>
                </a:moveTo>
                <a:cubicBezTo>
                  <a:pt x="6437568" y="1383266"/>
                  <a:pt x="6436224" y="1385955"/>
                  <a:pt x="6436224" y="1391329"/>
                </a:cubicBezTo>
                <a:cubicBezTo>
                  <a:pt x="6436224" y="1402084"/>
                  <a:pt x="6430846" y="1407461"/>
                  <a:pt x="6420092" y="1407461"/>
                </a:cubicBezTo>
                <a:cubicBezTo>
                  <a:pt x="6420092" y="1418216"/>
                  <a:pt x="6414714" y="1428968"/>
                  <a:pt x="6403961" y="1439723"/>
                </a:cubicBezTo>
                <a:cubicBezTo>
                  <a:pt x="6393208" y="1450475"/>
                  <a:pt x="6398583" y="1466609"/>
                  <a:pt x="6420092" y="1488116"/>
                </a:cubicBezTo>
                <a:cubicBezTo>
                  <a:pt x="6430846" y="1488116"/>
                  <a:pt x="6446976" y="1493492"/>
                  <a:pt x="6468484" y="1504246"/>
                </a:cubicBezTo>
                <a:cubicBezTo>
                  <a:pt x="6489992" y="1504246"/>
                  <a:pt x="6500746" y="1509623"/>
                  <a:pt x="6500746" y="1520377"/>
                </a:cubicBezTo>
                <a:cubicBezTo>
                  <a:pt x="6500746" y="1531133"/>
                  <a:pt x="6511502" y="1531133"/>
                  <a:pt x="6533009" y="1520377"/>
                </a:cubicBezTo>
                <a:cubicBezTo>
                  <a:pt x="6576024" y="1498870"/>
                  <a:pt x="6576024" y="1477363"/>
                  <a:pt x="6533009" y="1455855"/>
                </a:cubicBezTo>
                <a:lnTo>
                  <a:pt x="6516878" y="1455855"/>
                </a:lnTo>
                <a:lnTo>
                  <a:pt x="6484616" y="1471984"/>
                </a:lnTo>
                <a:lnTo>
                  <a:pt x="6468484" y="1471984"/>
                </a:lnTo>
                <a:lnTo>
                  <a:pt x="6468484" y="1439723"/>
                </a:lnTo>
                <a:cubicBezTo>
                  <a:pt x="6468484" y="1439723"/>
                  <a:pt x="6468484" y="1434346"/>
                  <a:pt x="6468484" y="1423592"/>
                </a:cubicBezTo>
                <a:cubicBezTo>
                  <a:pt x="6468484" y="1412838"/>
                  <a:pt x="6465796" y="1404773"/>
                  <a:pt x="6460420" y="1399396"/>
                </a:cubicBezTo>
                <a:cubicBezTo>
                  <a:pt x="6455042" y="1394020"/>
                  <a:pt x="6452354" y="1391329"/>
                  <a:pt x="6452354" y="1391329"/>
                </a:cubicBezTo>
                <a:cubicBezTo>
                  <a:pt x="6446978" y="1385955"/>
                  <a:pt x="6442944" y="1383266"/>
                  <a:pt x="6440256" y="1383266"/>
                </a:cubicBezTo>
                <a:close/>
                <a:moveTo>
                  <a:pt x="9212754" y="1379232"/>
                </a:moveTo>
                <a:cubicBezTo>
                  <a:pt x="9208719" y="1379232"/>
                  <a:pt x="9205359" y="1380575"/>
                  <a:pt x="9202670" y="1383266"/>
                </a:cubicBezTo>
                <a:cubicBezTo>
                  <a:pt x="9197292" y="1388642"/>
                  <a:pt x="9199983" y="1396709"/>
                  <a:pt x="9210737" y="1407461"/>
                </a:cubicBezTo>
                <a:cubicBezTo>
                  <a:pt x="9232243" y="1418216"/>
                  <a:pt x="9242997" y="1418216"/>
                  <a:pt x="9242997" y="1407461"/>
                </a:cubicBezTo>
                <a:cubicBezTo>
                  <a:pt x="9242997" y="1396709"/>
                  <a:pt x="9237622" y="1388642"/>
                  <a:pt x="9226868" y="1383266"/>
                </a:cubicBezTo>
                <a:cubicBezTo>
                  <a:pt x="9221488" y="1380575"/>
                  <a:pt x="9216786" y="1379232"/>
                  <a:pt x="9212754" y="1379232"/>
                </a:cubicBezTo>
                <a:close/>
                <a:moveTo>
                  <a:pt x="10952870" y="1375201"/>
                </a:moveTo>
                <a:lnTo>
                  <a:pt x="10936740" y="1407461"/>
                </a:lnTo>
                <a:cubicBezTo>
                  <a:pt x="10925984" y="1407461"/>
                  <a:pt x="10917920" y="1410150"/>
                  <a:pt x="10912545" y="1415525"/>
                </a:cubicBezTo>
                <a:cubicBezTo>
                  <a:pt x="10907168" y="1420905"/>
                  <a:pt x="10904479" y="1418216"/>
                  <a:pt x="10904479" y="1407461"/>
                </a:cubicBezTo>
                <a:cubicBezTo>
                  <a:pt x="10882970" y="1407461"/>
                  <a:pt x="10872217" y="1402084"/>
                  <a:pt x="10872217" y="1391329"/>
                </a:cubicBezTo>
                <a:lnTo>
                  <a:pt x="10888348" y="1391329"/>
                </a:lnTo>
                <a:cubicBezTo>
                  <a:pt x="10899102" y="1402084"/>
                  <a:pt x="10909853" y="1402084"/>
                  <a:pt x="10920609" y="1391329"/>
                </a:cubicBezTo>
                <a:cubicBezTo>
                  <a:pt x="10931365" y="1380575"/>
                  <a:pt x="10942118" y="1375201"/>
                  <a:pt x="10952870" y="1375201"/>
                </a:cubicBezTo>
                <a:close/>
                <a:moveTo>
                  <a:pt x="10743170" y="1375201"/>
                </a:moveTo>
                <a:cubicBezTo>
                  <a:pt x="10753924" y="1375201"/>
                  <a:pt x="10759300" y="1377888"/>
                  <a:pt x="10759300" y="1383266"/>
                </a:cubicBezTo>
                <a:cubicBezTo>
                  <a:pt x="10759300" y="1388642"/>
                  <a:pt x="10759300" y="1396709"/>
                  <a:pt x="10759300" y="1407461"/>
                </a:cubicBezTo>
                <a:cubicBezTo>
                  <a:pt x="10759300" y="1428968"/>
                  <a:pt x="10753924" y="1439723"/>
                  <a:pt x="10743170" y="1439723"/>
                </a:cubicBezTo>
                <a:cubicBezTo>
                  <a:pt x="10732416" y="1439723"/>
                  <a:pt x="10727038" y="1445100"/>
                  <a:pt x="10727038" y="1455855"/>
                </a:cubicBezTo>
                <a:cubicBezTo>
                  <a:pt x="10727038" y="1455855"/>
                  <a:pt x="10721661" y="1455855"/>
                  <a:pt x="10710909" y="1455855"/>
                </a:cubicBezTo>
                <a:cubicBezTo>
                  <a:pt x="10700153" y="1455855"/>
                  <a:pt x="10689402" y="1455855"/>
                  <a:pt x="10678644" y="1455855"/>
                </a:cubicBezTo>
                <a:lnTo>
                  <a:pt x="10646383" y="1439723"/>
                </a:lnTo>
                <a:cubicBezTo>
                  <a:pt x="10646383" y="1439723"/>
                  <a:pt x="10651761" y="1439723"/>
                  <a:pt x="10662515" y="1439723"/>
                </a:cubicBezTo>
                <a:cubicBezTo>
                  <a:pt x="10662515" y="1439723"/>
                  <a:pt x="10662515" y="1434346"/>
                  <a:pt x="10662515" y="1423592"/>
                </a:cubicBezTo>
                <a:cubicBezTo>
                  <a:pt x="10662515" y="1423592"/>
                  <a:pt x="10667892" y="1420905"/>
                  <a:pt x="10678644" y="1415525"/>
                </a:cubicBezTo>
                <a:cubicBezTo>
                  <a:pt x="10689402" y="1410150"/>
                  <a:pt x="10705531" y="1407461"/>
                  <a:pt x="10727038" y="1407461"/>
                </a:cubicBezTo>
                <a:cubicBezTo>
                  <a:pt x="10737795" y="1407461"/>
                  <a:pt x="10743170" y="1402084"/>
                  <a:pt x="10743170" y="1391329"/>
                </a:cubicBezTo>
                <a:cubicBezTo>
                  <a:pt x="10743170" y="1380575"/>
                  <a:pt x="10743170" y="1375201"/>
                  <a:pt x="10743170" y="1375201"/>
                </a:cubicBezTo>
                <a:close/>
                <a:moveTo>
                  <a:pt x="10694778" y="1375201"/>
                </a:moveTo>
                <a:cubicBezTo>
                  <a:pt x="10705531" y="1375201"/>
                  <a:pt x="10713598" y="1375201"/>
                  <a:pt x="10718974" y="1375201"/>
                </a:cubicBezTo>
                <a:cubicBezTo>
                  <a:pt x="10724350" y="1375201"/>
                  <a:pt x="10727038" y="1375201"/>
                  <a:pt x="10727038" y="1375201"/>
                </a:cubicBezTo>
                <a:cubicBezTo>
                  <a:pt x="10727038" y="1385955"/>
                  <a:pt x="10721661" y="1391329"/>
                  <a:pt x="10710909" y="1391329"/>
                </a:cubicBezTo>
                <a:cubicBezTo>
                  <a:pt x="10700153" y="1391329"/>
                  <a:pt x="10694778" y="1391329"/>
                  <a:pt x="10694778" y="1391329"/>
                </a:cubicBezTo>
                <a:cubicBezTo>
                  <a:pt x="10694778" y="1391329"/>
                  <a:pt x="10694778" y="1385955"/>
                  <a:pt x="10694778" y="1375201"/>
                </a:cubicBezTo>
                <a:close/>
                <a:moveTo>
                  <a:pt x="10646383" y="1375201"/>
                </a:moveTo>
                <a:cubicBezTo>
                  <a:pt x="10646383" y="1375201"/>
                  <a:pt x="10651761" y="1375201"/>
                  <a:pt x="10662515" y="1375201"/>
                </a:cubicBezTo>
                <a:lnTo>
                  <a:pt x="10662515" y="1391329"/>
                </a:lnTo>
                <a:close/>
                <a:moveTo>
                  <a:pt x="9452700" y="1375201"/>
                </a:moveTo>
                <a:lnTo>
                  <a:pt x="9468831" y="1391329"/>
                </a:lnTo>
                <a:lnTo>
                  <a:pt x="9484960" y="1407461"/>
                </a:lnTo>
                <a:lnTo>
                  <a:pt x="9452700" y="1407461"/>
                </a:lnTo>
                <a:lnTo>
                  <a:pt x="9484960" y="1423592"/>
                </a:lnTo>
                <a:cubicBezTo>
                  <a:pt x="9506469" y="1423592"/>
                  <a:pt x="9533355" y="1423592"/>
                  <a:pt x="9565614" y="1423592"/>
                </a:cubicBezTo>
                <a:lnTo>
                  <a:pt x="9614009" y="1439723"/>
                </a:lnTo>
                <a:cubicBezTo>
                  <a:pt x="9603255" y="1439723"/>
                  <a:pt x="9597877" y="1445100"/>
                  <a:pt x="9597877" y="1455855"/>
                </a:cubicBezTo>
                <a:cubicBezTo>
                  <a:pt x="9597877" y="1466609"/>
                  <a:pt x="9603255" y="1466609"/>
                  <a:pt x="9614009" y="1455855"/>
                </a:cubicBezTo>
                <a:lnTo>
                  <a:pt x="9630138" y="1455855"/>
                </a:lnTo>
                <a:lnTo>
                  <a:pt x="9630138" y="1439723"/>
                </a:lnTo>
                <a:cubicBezTo>
                  <a:pt x="9619386" y="1428968"/>
                  <a:pt x="9616697" y="1420905"/>
                  <a:pt x="9622073" y="1415525"/>
                </a:cubicBezTo>
                <a:cubicBezTo>
                  <a:pt x="9627451" y="1410150"/>
                  <a:pt x="9640893" y="1407461"/>
                  <a:pt x="9662401" y="1407461"/>
                </a:cubicBezTo>
                <a:cubicBezTo>
                  <a:pt x="9694664" y="1407461"/>
                  <a:pt x="9713482" y="1404773"/>
                  <a:pt x="9718860" y="1399396"/>
                </a:cubicBezTo>
                <a:cubicBezTo>
                  <a:pt x="9724236" y="1394020"/>
                  <a:pt x="9732301" y="1396709"/>
                  <a:pt x="9743055" y="1407461"/>
                </a:cubicBezTo>
                <a:lnTo>
                  <a:pt x="9743055" y="1423592"/>
                </a:lnTo>
                <a:cubicBezTo>
                  <a:pt x="9732301" y="1423592"/>
                  <a:pt x="9726925" y="1426279"/>
                  <a:pt x="9726925" y="1431659"/>
                </a:cubicBezTo>
                <a:cubicBezTo>
                  <a:pt x="9726925" y="1437034"/>
                  <a:pt x="9732301" y="1437034"/>
                  <a:pt x="9743055" y="1431659"/>
                </a:cubicBezTo>
                <a:cubicBezTo>
                  <a:pt x="9753810" y="1426279"/>
                  <a:pt x="9759186" y="1423592"/>
                  <a:pt x="9759186" y="1423592"/>
                </a:cubicBezTo>
                <a:lnTo>
                  <a:pt x="9775318" y="1423592"/>
                </a:lnTo>
                <a:cubicBezTo>
                  <a:pt x="9786072" y="1423592"/>
                  <a:pt x="9794138" y="1423592"/>
                  <a:pt x="9799514" y="1423592"/>
                </a:cubicBezTo>
                <a:cubicBezTo>
                  <a:pt x="9804890" y="1423592"/>
                  <a:pt x="9807579" y="1418216"/>
                  <a:pt x="9807579" y="1407461"/>
                </a:cubicBezTo>
                <a:cubicBezTo>
                  <a:pt x="9818334" y="1396709"/>
                  <a:pt x="9818334" y="1391329"/>
                  <a:pt x="9807579" y="1391329"/>
                </a:cubicBezTo>
                <a:cubicBezTo>
                  <a:pt x="9796825" y="1391329"/>
                  <a:pt x="9780693" y="1391329"/>
                  <a:pt x="9759186" y="1391329"/>
                </a:cubicBezTo>
                <a:cubicBezTo>
                  <a:pt x="9716172" y="1380575"/>
                  <a:pt x="9694664" y="1380575"/>
                  <a:pt x="9694664" y="1391329"/>
                </a:cubicBezTo>
                <a:cubicBezTo>
                  <a:pt x="9683909" y="1391329"/>
                  <a:pt x="9670468" y="1388642"/>
                  <a:pt x="9654336" y="1383266"/>
                </a:cubicBezTo>
                <a:cubicBezTo>
                  <a:pt x="9638205" y="1377888"/>
                  <a:pt x="9622073" y="1375201"/>
                  <a:pt x="9605942" y="1375201"/>
                </a:cubicBezTo>
                <a:cubicBezTo>
                  <a:pt x="9589813" y="1375201"/>
                  <a:pt x="9576370" y="1375201"/>
                  <a:pt x="9565614" y="1375201"/>
                </a:cubicBezTo>
                <a:cubicBezTo>
                  <a:pt x="9554860" y="1375201"/>
                  <a:pt x="9544109" y="1375201"/>
                  <a:pt x="9533355" y="1375201"/>
                </a:cubicBezTo>
                <a:cubicBezTo>
                  <a:pt x="9522601" y="1375201"/>
                  <a:pt x="9511846" y="1375201"/>
                  <a:pt x="9501092" y="1375201"/>
                </a:cubicBezTo>
                <a:cubicBezTo>
                  <a:pt x="9479584" y="1375201"/>
                  <a:pt x="9463455" y="1375201"/>
                  <a:pt x="9452700" y="1375201"/>
                </a:cubicBezTo>
                <a:close/>
                <a:moveTo>
                  <a:pt x="9105884" y="1375201"/>
                </a:moveTo>
                <a:cubicBezTo>
                  <a:pt x="9068246" y="1375201"/>
                  <a:pt x="9049427" y="1380575"/>
                  <a:pt x="9049427" y="1391329"/>
                </a:cubicBezTo>
                <a:cubicBezTo>
                  <a:pt x="9049427" y="1402084"/>
                  <a:pt x="9065559" y="1407461"/>
                  <a:pt x="9097820" y="1407461"/>
                </a:cubicBezTo>
                <a:cubicBezTo>
                  <a:pt x="9130083" y="1407461"/>
                  <a:pt x="9156968" y="1407461"/>
                  <a:pt x="9178474" y="1407461"/>
                </a:cubicBezTo>
                <a:lnTo>
                  <a:pt x="9178474" y="1391329"/>
                </a:lnTo>
                <a:cubicBezTo>
                  <a:pt x="9167720" y="1380575"/>
                  <a:pt x="9143524" y="1375201"/>
                  <a:pt x="9105884" y="1375201"/>
                </a:cubicBezTo>
                <a:close/>
                <a:moveTo>
                  <a:pt x="8952642" y="1375201"/>
                </a:moveTo>
                <a:cubicBezTo>
                  <a:pt x="8931133" y="1375201"/>
                  <a:pt x="8925758" y="1380575"/>
                  <a:pt x="8936511" y="1391329"/>
                </a:cubicBezTo>
                <a:cubicBezTo>
                  <a:pt x="8947265" y="1402084"/>
                  <a:pt x="8958018" y="1402084"/>
                  <a:pt x="8968772" y="1391329"/>
                </a:cubicBezTo>
                <a:cubicBezTo>
                  <a:pt x="8968772" y="1391329"/>
                  <a:pt x="8966083" y="1388642"/>
                  <a:pt x="8960709" y="1383266"/>
                </a:cubicBezTo>
                <a:cubicBezTo>
                  <a:pt x="8955329" y="1377888"/>
                  <a:pt x="8952642" y="1375201"/>
                  <a:pt x="8952642" y="1375201"/>
                </a:cubicBezTo>
                <a:close/>
                <a:moveTo>
                  <a:pt x="8888118" y="1375201"/>
                </a:moveTo>
                <a:lnTo>
                  <a:pt x="8904250" y="1391329"/>
                </a:lnTo>
                <a:lnTo>
                  <a:pt x="8904250" y="1375201"/>
                </a:lnTo>
                <a:cubicBezTo>
                  <a:pt x="8893496" y="1375201"/>
                  <a:pt x="8888118" y="1375201"/>
                  <a:pt x="8888118" y="1375201"/>
                </a:cubicBezTo>
                <a:close/>
                <a:moveTo>
                  <a:pt x="6984672" y="1375201"/>
                </a:moveTo>
                <a:cubicBezTo>
                  <a:pt x="6963164" y="1375201"/>
                  <a:pt x="6957788" y="1385955"/>
                  <a:pt x="6968542" y="1407461"/>
                </a:cubicBezTo>
                <a:cubicBezTo>
                  <a:pt x="6979296" y="1418216"/>
                  <a:pt x="6984672" y="1412838"/>
                  <a:pt x="6984672" y="1391329"/>
                </a:cubicBezTo>
                <a:cubicBezTo>
                  <a:pt x="6984672" y="1380575"/>
                  <a:pt x="6984672" y="1375201"/>
                  <a:pt x="6984672" y="1375201"/>
                </a:cubicBezTo>
                <a:close/>
                <a:moveTo>
                  <a:pt x="10969004" y="1359068"/>
                </a:moveTo>
                <a:lnTo>
                  <a:pt x="11001262" y="1359068"/>
                </a:lnTo>
                <a:lnTo>
                  <a:pt x="10985133" y="1375201"/>
                </a:lnTo>
                <a:close/>
                <a:moveTo>
                  <a:pt x="10864151" y="1359068"/>
                </a:moveTo>
                <a:cubicBezTo>
                  <a:pt x="10891037" y="1359068"/>
                  <a:pt x="10904479" y="1364446"/>
                  <a:pt x="10904479" y="1375201"/>
                </a:cubicBezTo>
                <a:lnTo>
                  <a:pt x="10856087" y="1375201"/>
                </a:lnTo>
                <a:cubicBezTo>
                  <a:pt x="10834578" y="1375201"/>
                  <a:pt x="10818448" y="1375201"/>
                  <a:pt x="10807692" y="1375201"/>
                </a:cubicBezTo>
                <a:cubicBezTo>
                  <a:pt x="10818448" y="1364446"/>
                  <a:pt x="10837266" y="1359068"/>
                  <a:pt x="10864151" y="1359068"/>
                </a:cubicBezTo>
                <a:close/>
                <a:moveTo>
                  <a:pt x="7275031" y="1359068"/>
                </a:moveTo>
                <a:cubicBezTo>
                  <a:pt x="7253522" y="1359068"/>
                  <a:pt x="7242768" y="1361759"/>
                  <a:pt x="7242768" y="1367133"/>
                </a:cubicBezTo>
                <a:cubicBezTo>
                  <a:pt x="7242768" y="1372510"/>
                  <a:pt x="7253522" y="1375201"/>
                  <a:pt x="7275031" y="1375201"/>
                </a:cubicBezTo>
                <a:cubicBezTo>
                  <a:pt x="7285782" y="1385955"/>
                  <a:pt x="7293849" y="1394020"/>
                  <a:pt x="7299226" y="1399396"/>
                </a:cubicBezTo>
                <a:cubicBezTo>
                  <a:pt x="7304602" y="1404773"/>
                  <a:pt x="7307290" y="1407461"/>
                  <a:pt x="7307290" y="1407461"/>
                </a:cubicBezTo>
                <a:cubicBezTo>
                  <a:pt x="7307290" y="1407461"/>
                  <a:pt x="7312668" y="1412838"/>
                  <a:pt x="7323422" y="1423592"/>
                </a:cubicBezTo>
                <a:lnTo>
                  <a:pt x="7323422" y="1439723"/>
                </a:lnTo>
                <a:cubicBezTo>
                  <a:pt x="7323422" y="1439723"/>
                  <a:pt x="7320734" y="1439723"/>
                  <a:pt x="7315356" y="1439723"/>
                </a:cubicBezTo>
                <a:cubicBezTo>
                  <a:pt x="7309981" y="1439723"/>
                  <a:pt x="7301914" y="1439723"/>
                  <a:pt x="7291160" y="1439723"/>
                </a:cubicBezTo>
                <a:lnTo>
                  <a:pt x="7307290" y="1455855"/>
                </a:lnTo>
                <a:lnTo>
                  <a:pt x="7339552" y="1455855"/>
                </a:lnTo>
                <a:cubicBezTo>
                  <a:pt x="7361060" y="1455855"/>
                  <a:pt x="7371816" y="1461230"/>
                  <a:pt x="7371816" y="1471984"/>
                </a:cubicBezTo>
                <a:cubicBezTo>
                  <a:pt x="7393323" y="1482738"/>
                  <a:pt x="7420206" y="1477363"/>
                  <a:pt x="7452468" y="1455855"/>
                </a:cubicBezTo>
                <a:cubicBezTo>
                  <a:pt x="7452468" y="1455855"/>
                  <a:pt x="7449782" y="1450475"/>
                  <a:pt x="7444404" y="1439723"/>
                </a:cubicBezTo>
                <a:cubicBezTo>
                  <a:pt x="7439027" y="1428968"/>
                  <a:pt x="7433650" y="1426279"/>
                  <a:pt x="7428273" y="1431659"/>
                </a:cubicBezTo>
                <a:cubicBezTo>
                  <a:pt x="7422895" y="1437034"/>
                  <a:pt x="7404077" y="1434346"/>
                  <a:pt x="7371816" y="1423592"/>
                </a:cubicBezTo>
                <a:lnTo>
                  <a:pt x="7339552" y="1407461"/>
                </a:lnTo>
                <a:cubicBezTo>
                  <a:pt x="7339552" y="1396709"/>
                  <a:pt x="7318044" y="1380575"/>
                  <a:pt x="7275031" y="1359068"/>
                </a:cubicBezTo>
                <a:close/>
                <a:moveTo>
                  <a:pt x="6791102" y="1359068"/>
                </a:moveTo>
                <a:lnTo>
                  <a:pt x="6807234" y="1375201"/>
                </a:lnTo>
                <a:lnTo>
                  <a:pt x="6871758" y="1391329"/>
                </a:lnTo>
                <a:cubicBezTo>
                  <a:pt x="6893267" y="1402084"/>
                  <a:pt x="6909396" y="1407461"/>
                  <a:pt x="6920150" y="1407461"/>
                </a:cubicBezTo>
                <a:lnTo>
                  <a:pt x="6920150" y="1391329"/>
                </a:lnTo>
                <a:cubicBezTo>
                  <a:pt x="6920150" y="1391329"/>
                  <a:pt x="6917463" y="1388642"/>
                  <a:pt x="6912085" y="1383266"/>
                </a:cubicBezTo>
                <a:cubicBezTo>
                  <a:pt x="6906709" y="1377888"/>
                  <a:pt x="6898642" y="1375201"/>
                  <a:pt x="6887888" y="1375201"/>
                </a:cubicBezTo>
                <a:lnTo>
                  <a:pt x="6855626" y="1375201"/>
                </a:lnTo>
                <a:cubicBezTo>
                  <a:pt x="6855626" y="1364446"/>
                  <a:pt x="6844872" y="1359068"/>
                  <a:pt x="6823364" y="1359068"/>
                </a:cubicBezTo>
                <a:close/>
                <a:moveTo>
                  <a:pt x="7121786" y="1342938"/>
                </a:moveTo>
                <a:cubicBezTo>
                  <a:pt x="7116410" y="1342938"/>
                  <a:pt x="7113722" y="1348314"/>
                  <a:pt x="7113722" y="1359068"/>
                </a:cubicBezTo>
                <a:cubicBezTo>
                  <a:pt x="7113722" y="1369822"/>
                  <a:pt x="7116410" y="1377888"/>
                  <a:pt x="7121786" y="1383266"/>
                </a:cubicBezTo>
                <a:cubicBezTo>
                  <a:pt x="7127164" y="1388642"/>
                  <a:pt x="7132540" y="1388642"/>
                  <a:pt x="7137918" y="1383266"/>
                </a:cubicBezTo>
                <a:cubicBezTo>
                  <a:pt x="7143294" y="1377888"/>
                  <a:pt x="7140605" y="1369822"/>
                  <a:pt x="7129852" y="1359068"/>
                </a:cubicBezTo>
                <a:cubicBezTo>
                  <a:pt x="7129852" y="1348314"/>
                  <a:pt x="7127164" y="1342938"/>
                  <a:pt x="7121786" y="1342938"/>
                </a:cubicBezTo>
                <a:close/>
                <a:moveTo>
                  <a:pt x="7073392" y="1342938"/>
                </a:moveTo>
                <a:cubicBezTo>
                  <a:pt x="7068014" y="1342938"/>
                  <a:pt x="7065327" y="1348314"/>
                  <a:pt x="7065327" y="1359068"/>
                </a:cubicBezTo>
                <a:cubicBezTo>
                  <a:pt x="7076082" y="1359068"/>
                  <a:pt x="7086836" y="1359068"/>
                  <a:pt x="7097590" y="1359068"/>
                </a:cubicBezTo>
                <a:cubicBezTo>
                  <a:pt x="7108342" y="1348314"/>
                  <a:pt x="7108342" y="1342938"/>
                  <a:pt x="7097590" y="1342938"/>
                </a:cubicBezTo>
                <a:cubicBezTo>
                  <a:pt x="7086836" y="1342938"/>
                  <a:pt x="7078772" y="1342938"/>
                  <a:pt x="7073392" y="1342938"/>
                </a:cubicBezTo>
                <a:close/>
                <a:moveTo>
                  <a:pt x="6032952" y="1342938"/>
                </a:moveTo>
                <a:lnTo>
                  <a:pt x="6049082" y="1375201"/>
                </a:lnTo>
                <a:cubicBezTo>
                  <a:pt x="6092096" y="1396709"/>
                  <a:pt x="6108228" y="1402084"/>
                  <a:pt x="6097474" y="1391329"/>
                </a:cubicBezTo>
                <a:cubicBezTo>
                  <a:pt x="6097474" y="1391329"/>
                  <a:pt x="6094786" y="1388642"/>
                  <a:pt x="6089408" y="1383266"/>
                </a:cubicBezTo>
                <a:cubicBezTo>
                  <a:pt x="6084032" y="1377888"/>
                  <a:pt x="6081345" y="1375201"/>
                  <a:pt x="6081345" y="1375201"/>
                </a:cubicBezTo>
                <a:lnTo>
                  <a:pt x="6049082" y="1359068"/>
                </a:lnTo>
                <a:cubicBezTo>
                  <a:pt x="6038328" y="1348314"/>
                  <a:pt x="6032952" y="1342938"/>
                  <a:pt x="6032952" y="1342938"/>
                </a:cubicBezTo>
                <a:close/>
                <a:moveTo>
                  <a:pt x="9771283" y="1334871"/>
                </a:moveTo>
                <a:cubicBezTo>
                  <a:pt x="9768596" y="1334871"/>
                  <a:pt x="9764564" y="1337561"/>
                  <a:pt x="9759186" y="1342938"/>
                </a:cubicBezTo>
                <a:lnTo>
                  <a:pt x="9775318" y="1342938"/>
                </a:lnTo>
                <a:cubicBezTo>
                  <a:pt x="9775318" y="1337561"/>
                  <a:pt x="9773974" y="1334871"/>
                  <a:pt x="9771283" y="1334871"/>
                </a:cubicBezTo>
                <a:close/>
                <a:moveTo>
                  <a:pt x="7000805" y="1330839"/>
                </a:moveTo>
                <a:cubicBezTo>
                  <a:pt x="6998118" y="1330839"/>
                  <a:pt x="6995427" y="1332183"/>
                  <a:pt x="6992738" y="1334871"/>
                </a:cubicBezTo>
                <a:cubicBezTo>
                  <a:pt x="6987360" y="1340250"/>
                  <a:pt x="6984672" y="1342938"/>
                  <a:pt x="6984672" y="1342938"/>
                </a:cubicBezTo>
                <a:lnTo>
                  <a:pt x="7016936" y="1342938"/>
                </a:lnTo>
                <a:cubicBezTo>
                  <a:pt x="7016936" y="1342938"/>
                  <a:pt x="7014246" y="1340250"/>
                  <a:pt x="7008868" y="1334871"/>
                </a:cubicBezTo>
                <a:cubicBezTo>
                  <a:pt x="7006181" y="1332183"/>
                  <a:pt x="7003494" y="1330839"/>
                  <a:pt x="7000805" y="1330839"/>
                </a:cubicBezTo>
                <a:close/>
                <a:moveTo>
                  <a:pt x="11791676" y="1326807"/>
                </a:moveTo>
                <a:cubicBezTo>
                  <a:pt x="11802433" y="1326807"/>
                  <a:pt x="11807809" y="1329496"/>
                  <a:pt x="11807809" y="1334871"/>
                </a:cubicBezTo>
                <a:cubicBezTo>
                  <a:pt x="11807809" y="1340250"/>
                  <a:pt x="11805119" y="1342938"/>
                  <a:pt x="11799743" y="1342938"/>
                </a:cubicBezTo>
                <a:cubicBezTo>
                  <a:pt x="11794368" y="1342938"/>
                  <a:pt x="11788988" y="1340250"/>
                  <a:pt x="11783612" y="1334871"/>
                </a:cubicBezTo>
                <a:cubicBezTo>
                  <a:pt x="11778234" y="1329496"/>
                  <a:pt x="11780923" y="1326807"/>
                  <a:pt x="11791676" y="1326807"/>
                </a:cubicBezTo>
                <a:close/>
                <a:moveTo>
                  <a:pt x="6629792" y="1326807"/>
                </a:moveTo>
                <a:lnTo>
                  <a:pt x="6645924" y="1342938"/>
                </a:lnTo>
                <a:lnTo>
                  <a:pt x="6629792" y="1342938"/>
                </a:lnTo>
                <a:close/>
                <a:moveTo>
                  <a:pt x="500058" y="1326807"/>
                </a:moveTo>
                <a:cubicBezTo>
                  <a:pt x="500058" y="1359068"/>
                  <a:pt x="510812" y="1369822"/>
                  <a:pt x="532319" y="1359068"/>
                </a:cubicBezTo>
                <a:cubicBezTo>
                  <a:pt x="543074" y="1348314"/>
                  <a:pt x="553827" y="1348314"/>
                  <a:pt x="564581" y="1359068"/>
                </a:cubicBezTo>
                <a:lnTo>
                  <a:pt x="580712" y="1342938"/>
                </a:lnTo>
                <a:cubicBezTo>
                  <a:pt x="580712" y="1342938"/>
                  <a:pt x="575336" y="1340250"/>
                  <a:pt x="564581" y="1334871"/>
                </a:cubicBezTo>
                <a:cubicBezTo>
                  <a:pt x="553827" y="1329496"/>
                  <a:pt x="543074" y="1326807"/>
                  <a:pt x="532319" y="1326807"/>
                </a:cubicBezTo>
                <a:cubicBezTo>
                  <a:pt x="510812" y="1326807"/>
                  <a:pt x="500058" y="1326807"/>
                  <a:pt x="500058" y="1326807"/>
                </a:cubicBezTo>
                <a:close/>
                <a:moveTo>
                  <a:pt x="10110033" y="1318742"/>
                </a:moveTo>
                <a:cubicBezTo>
                  <a:pt x="10107346" y="1318742"/>
                  <a:pt x="10103312" y="1321429"/>
                  <a:pt x="10097934" y="1326807"/>
                </a:cubicBezTo>
                <a:lnTo>
                  <a:pt x="10097934" y="1342938"/>
                </a:lnTo>
                <a:cubicBezTo>
                  <a:pt x="10108689" y="1342938"/>
                  <a:pt x="10114065" y="1337561"/>
                  <a:pt x="10114065" y="1326807"/>
                </a:cubicBezTo>
                <a:cubicBezTo>
                  <a:pt x="10114065" y="1321429"/>
                  <a:pt x="10112720" y="1318742"/>
                  <a:pt x="10110033" y="1318742"/>
                </a:cubicBezTo>
                <a:close/>
                <a:moveTo>
                  <a:pt x="8771169" y="1316725"/>
                </a:moveTo>
                <a:cubicBezTo>
                  <a:pt x="8763105" y="1315382"/>
                  <a:pt x="8753695" y="1316055"/>
                  <a:pt x="8742941" y="1318742"/>
                </a:cubicBezTo>
                <a:cubicBezTo>
                  <a:pt x="8721433" y="1324118"/>
                  <a:pt x="8710678" y="1332183"/>
                  <a:pt x="8710678" y="1342938"/>
                </a:cubicBezTo>
                <a:cubicBezTo>
                  <a:pt x="8710678" y="1353692"/>
                  <a:pt x="8707991" y="1359068"/>
                  <a:pt x="8702613" y="1359068"/>
                </a:cubicBezTo>
                <a:cubicBezTo>
                  <a:pt x="8697237" y="1359068"/>
                  <a:pt x="8694549" y="1356379"/>
                  <a:pt x="8694549" y="1351004"/>
                </a:cubicBezTo>
                <a:cubicBezTo>
                  <a:pt x="8694549" y="1345625"/>
                  <a:pt x="8681105" y="1345625"/>
                  <a:pt x="8654220" y="1351004"/>
                </a:cubicBezTo>
                <a:cubicBezTo>
                  <a:pt x="8627334" y="1356379"/>
                  <a:pt x="8581632" y="1359068"/>
                  <a:pt x="8517108" y="1359068"/>
                </a:cubicBezTo>
                <a:lnTo>
                  <a:pt x="8436454" y="1359068"/>
                </a:lnTo>
                <a:lnTo>
                  <a:pt x="8468715" y="1375201"/>
                </a:lnTo>
                <a:cubicBezTo>
                  <a:pt x="8479469" y="1375201"/>
                  <a:pt x="8514419" y="1377888"/>
                  <a:pt x="8573565" y="1383266"/>
                </a:cubicBezTo>
                <a:cubicBezTo>
                  <a:pt x="8632713" y="1388642"/>
                  <a:pt x="8705302" y="1396709"/>
                  <a:pt x="8791333" y="1407461"/>
                </a:cubicBezTo>
                <a:lnTo>
                  <a:pt x="8807463" y="1407461"/>
                </a:lnTo>
                <a:lnTo>
                  <a:pt x="8823596" y="1407461"/>
                </a:lnTo>
                <a:lnTo>
                  <a:pt x="8839725" y="1391329"/>
                </a:lnTo>
                <a:cubicBezTo>
                  <a:pt x="8871987" y="1380575"/>
                  <a:pt x="8882742" y="1372510"/>
                  <a:pt x="8871987" y="1367133"/>
                </a:cubicBezTo>
                <a:cubicBezTo>
                  <a:pt x="8861233" y="1361759"/>
                  <a:pt x="8839725" y="1359068"/>
                  <a:pt x="8807463" y="1359068"/>
                </a:cubicBezTo>
                <a:lnTo>
                  <a:pt x="8791333" y="1342938"/>
                </a:lnTo>
                <a:lnTo>
                  <a:pt x="8791333" y="1326807"/>
                </a:lnTo>
                <a:cubicBezTo>
                  <a:pt x="8785955" y="1321429"/>
                  <a:pt x="8779236" y="1318069"/>
                  <a:pt x="8771169" y="1316725"/>
                </a:cubicBezTo>
                <a:close/>
                <a:moveTo>
                  <a:pt x="9436568" y="1310675"/>
                </a:moveTo>
                <a:lnTo>
                  <a:pt x="9468831" y="1326807"/>
                </a:lnTo>
                <a:lnTo>
                  <a:pt x="9420438" y="1326807"/>
                </a:lnTo>
                <a:close/>
                <a:moveTo>
                  <a:pt x="6533009" y="1294546"/>
                </a:moveTo>
                <a:lnTo>
                  <a:pt x="6565272" y="1294546"/>
                </a:lnTo>
                <a:lnTo>
                  <a:pt x="6597532" y="1310675"/>
                </a:lnTo>
                <a:cubicBezTo>
                  <a:pt x="6586778" y="1310675"/>
                  <a:pt x="6576024" y="1310675"/>
                  <a:pt x="6565272" y="1310675"/>
                </a:cubicBezTo>
                <a:cubicBezTo>
                  <a:pt x="6554518" y="1310675"/>
                  <a:pt x="6543763" y="1305300"/>
                  <a:pt x="6533009" y="1294546"/>
                </a:cubicBezTo>
                <a:close/>
                <a:moveTo>
                  <a:pt x="9583763" y="1289503"/>
                </a:moveTo>
                <a:cubicBezTo>
                  <a:pt x="9587795" y="1290178"/>
                  <a:pt x="9592501" y="1291855"/>
                  <a:pt x="9597877" y="1294546"/>
                </a:cubicBezTo>
                <a:cubicBezTo>
                  <a:pt x="9608631" y="1305300"/>
                  <a:pt x="9614009" y="1313365"/>
                  <a:pt x="9614009" y="1318742"/>
                </a:cubicBezTo>
                <a:cubicBezTo>
                  <a:pt x="9614009" y="1324118"/>
                  <a:pt x="9603255" y="1326807"/>
                  <a:pt x="9581747" y="1326807"/>
                </a:cubicBezTo>
                <a:lnTo>
                  <a:pt x="9565614" y="1310675"/>
                </a:lnTo>
                <a:cubicBezTo>
                  <a:pt x="9565614" y="1294546"/>
                  <a:pt x="9571665" y="1287487"/>
                  <a:pt x="9583763" y="1289503"/>
                </a:cubicBezTo>
                <a:close/>
                <a:moveTo>
                  <a:pt x="10597991" y="1278414"/>
                </a:moveTo>
                <a:cubicBezTo>
                  <a:pt x="10608747" y="1278414"/>
                  <a:pt x="10614122" y="1283792"/>
                  <a:pt x="10614122" y="1294546"/>
                </a:cubicBezTo>
                <a:cubicBezTo>
                  <a:pt x="10603366" y="1294546"/>
                  <a:pt x="10597991" y="1294546"/>
                  <a:pt x="10597991" y="1294546"/>
                </a:cubicBezTo>
                <a:cubicBezTo>
                  <a:pt x="10597991" y="1294546"/>
                  <a:pt x="10597991" y="1289168"/>
                  <a:pt x="10597991" y="1278414"/>
                </a:cubicBezTo>
                <a:close/>
                <a:moveTo>
                  <a:pt x="7629910" y="1278414"/>
                </a:moveTo>
                <a:cubicBezTo>
                  <a:pt x="7619156" y="1278414"/>
                  <a:pt x="7619156" y="1283792"/>
                  <a:pt x="7629910" y="1294546"/>
                </a:cubicBezTo>
                <a:cubicBezTo>
                  <a:pt x="7640662" y="1305300"/>
                  <a:pt x="7646040" y="1310675"/>
                  <a:pt x="7646040" y="1310675"/>
                </a:cubicBezTo>
                <a:cubicBezTo>
                  <a:pt x="7656794" y="1310675"/>
                  <a:pt x="7662170" y="1305300"/>
                  <a:pt x="7662170" y="1294546"/>
                </a:cubicBezTo>
                <a:close/>
                <a:moveTo>
                  <a:pt x="6758842" y="1278414"/>
                </a:moveTo>
                <a:cubicBezTo>
                  <a:pt x="6758842" y="1289168"/>
                  <a:pt x="6758842" y="1294546"/>
                  <a:pt x="6758842" y="1294546"/>
                </a:cubicBezTo>
                <a:cubicBezTo>
                  <a:pt x="6758842" y="1305300"/>
                  <a:pt x="6764218" y="1310675"/>
                  <a:pt x="6774972" y="1310675"/>
                </a:cubicBezTo>
                <a:cubicBezTo>
                  <a:pt x="6774972" y="1310675"/>
                  <a:pt x="6774972" y="1305300"/>
                  <a:pt x="6774972" y="1294546"/>
                </a:cubicBezTo>
                <a:cubicBezTo>
                  <a:pt x="6774972" y="1283792"/>
                  <a:pt x="6769594" y="1278414"/>
                  <a:pt x="6758842" y="1278414"/>
                </a:cubicBezTo>
                <a:close/>
                <a:moveTo>
                  <a:pt x="8855857" y="1262283"/>
                </a:moveTo>
                <a:lnTo>
                  <a:pt x="8871987" y="1262283"/>
                </a:lnTo>
                <a:lnTo>
                  <a:pt x="8871987" y="1278414"/>
                </a:lnTo>
                <a:cubicBezTo>
                  <a:pt x="8871987" y="1278414"/>
                  <a:pt x="8866611" y="1273037"/>
                  <a:pt x="8855857" y="1262283"/>
                </a:cubicBezTo>
                <a:close/>
                <a:moveTo>
                  <a:pt x="7484732" y="1262283"/>
                </a:moveTo>
                <a:cubicBezTo>
                  <a:pt x="7484732" y="1273037"/>
                  <a:pt x="7490110" y="1281104"/>
                  <a:pt x="7500864" y="1286479"/>
                </a:cubicBezTo>
                <a:cubicBezTo>
                  <a:pt x="7511614" y="1291855"/>
                  <a:pt x="7522369" y="1294546"/>
                  <a:pt x="7533123" y="1294546"/>
                </a:cubicBezTo>
                <a:cubicBezTo>
                  <a:pt x="7543878" y="1294546"/>
                  <a:pt x="7549256" y="1297234"/>
                  <a:pt x="7549256" y="1302610"/>
                </a:cubicBezTo>
                <a:cubicBezTo>
                  <a:pt x="7549256" y="1307987"/>
                  <a:pt x="7549256" y="1310675"/>
                  <a:pt x="7549256" y="1310675"/>
                </a:cubicBezTo>
                <a:lnTo>
                  <a:pt x="7565386" y="1294546"/>
                </a:lnTo>
                <a:cubicBezTo>
                  <a:pt x="7576140" y="1294546"/>
                  <a:pt x="7581518" y="1291855"/>
                  <a:pt x="7581518" y="1286479"/>
                </a:cubicBezTo>
                <a:cubicBezTo>
                  <a:pt x="7581518" y="1281104"/>
                  <a:pt x="7576140" y="1278414"/>
                  <a:pt x="7565386" y="1278414"/>
                </a:cubicBezTo>
                <a:cubicBezTo>
                  <a:pt x="7565386" y="1267660"/>
                  <a:pt x="7560008" y="1264971"/>
                  <a:pt x="7549256" y="1270350"/>
                </a:cubicBezTo>
                <a:cubicBezTo>
                  <a:pt x="7538501" y="1275725"/>
                  <a:pt x="7533123" y="1273037"/>
                  <a:pt x="7533123" y="1262283"/>
                </a:cubicBezTo>
                <a:close/>
                <a:moveTo>
                  <a:pt x="7404077" y="1262283"/>
                </a:moveTo>
                <a:lnTo>
                  <a:pt x="7404077" y="1278414"/>
                </a:lnTo>
                <a:lnTo>
                  <a:pt x="7420206" y="1278414"/>
                </a:lnTo>
                <a:close/>
                <a:moveTo>
                  <a:pt x="7972690" y="1254218"/>
                </a:moveTo>
                <a:cubicBezTo>
                  <a:pt x="7964624" y="1254218"/>
                  <a:pt x="7957904" y="1256907"/>
                  <a:pt x="7952528" y="1262283"/>
                </a:cubicBezTo>
                <a:cubicBezTo>
                  <a:pt x="7941773" y="1273037"/>
                  <a:pt x="7931019" y="1275725"/>
                  <a:pt x="7920264" y="1270350"/>
                </a:cubicBezTo>
                <a:cubicBezTo>
                  <a:pt x="7909510" y="1264971"/>
                  <a:pt x="7904136" y="1267660"/>
                  <a:pt x="7904136" y="1278414"/>
                </a:cubicBezTo>
                <a:cubicBezTo>
                  <a:pt x="7904136" y="1278414"/>
                  <a:pt x="7909510" y="1283792"/>
                  <a:pt x="7920264" y="1294546"/>
                </a:cubicBezTo>
                <a:cubicBezTo>
                  <a:pt x="7931019" y="1305300"/>
                  <a:pt x="7947150" y="1310675"/>
                  <a:pt x="7968658" y="1310675"/>
                </a:cubicBezTo>
                <a:cubicBezTo>
                  <a:pt x="8000919" y="1310675"/>
                  <a:pt x="8017050" y="1310675"/>
                  <a:pt x="8017050" y="1310675"/>
                </a:cubicBezTo>
                <a:lnTo>
                  <a:pt x="8033182" y="1310675"/>
                </a:lnTo>
                <a:cubicBezTo>
                  <a:pt x="8043936" y="1299921"/>
                  <a:pt x="8049311" y="1294546"/>
                  <a:pt x="8049311" y="1294546"/>
                </a:cubicBezTo>
                <a:lnTo>
                  <a:pt x="8000919" y="1262283"/>
                </a:lnTo>
                <a:cubicBezTo>
                  <a:pt x="7990166" y="1256907"/>
                  <a:pt x="7980755" y="1254218"/>
                  <a:pt x="7972690" y="1254218"/>
                </a:cubicBezTo>
                <a:close/>
                <a:moveTo>
                  <a:pt x="6557204" y="1254218"/>
                </a:moveTo>
                <a:lnTo>
                  <a:pt x="6549140" y="1255114"/>
                </a:lnTo>
                <a:lnTo>
                  <a:pt x="6549140" y="1262283"/>
                </a:lnTo>
                <a:lnTo>
                  <a:pt x="6549140" y="1278414"/>
                </a:lnTo>
                <a:cubicBezTo>
                  <a:pt x="6538386" y="1278414"/>
                  <a:pt x="6533009" y="1273037"/>
                  <a:pt x="6533009" y="1262283"/>
                </a:cubicBezTo>
                <a:lnTo>
                  <a:pt x="6539059" y="1256233"/>
                </a:lnTo>
                <a:cubicBezTo>
                  <a:pt x="6532336" y="1257578"/>
                  <a:pt x="6524942" y="1259596"/>
                  <a:pt x="6516878" y="1262283"/>
                </a:cubicBezTo>
                <a:cubicBezTo>
                  <a:pt x="6516878" y="1273037"/>
                  <a:pt x="6516878" y="1278414"/>
                  <a:pt x="6516878" y="1278414"/>
                </a:cubicBezTo>
                <a:lnTo>
                  <a:pt x="6468484" y="1278414"/>
                </a:lnTo>
                <a:lnTo>
                  <a:pt x="6436224" y="1278414"/>
                </a:lnTo>
                <a:cubicBezTo>
                  <a:pt x="6468484" y="1310675"/>
                  <a:pt x="6522254" y="1332183"/>
                  <a:pt x="6597532" y="1342938"/>
                </a:cubicBezTo>
                <a:cubicBezTo>
                  <a:pt x="6629792" y="1353692"/>
                  <a:pt x="6645924" y="1359068"/>
                  <a:pt x="6645924" y="1359068"/>
                </a:cubicBezTo>
                <a:lnTo>
                  <a:pt x="6662055" y="1342938"/>
                </a:lnTo>
                <a:cubicBezTo>
                  <a:pt x="6672809" y="1332183"/>
                  <a:pt x="6664742" y="1321429"/>
                  <a:pt x="6637859" y="1310675"/>
                </a:cubicBezTo>
                <a:cubicBezTo>
                  <a:pt x="6610974" y="1299921"/>
                  <a:pt x="6597532" y="1289168"/>
                  <a:pt x="6597532" y="1278414"/>
                </a:cubicBezTo>
                <a:cubicBezTo>
                  <a:pt x="6597532" y="1267660"/>
                  <a:pt x="6597532" y="1262283"/>
                  <a:pt x="6597532" y="1262283"/>
                </a:cubicBezTo>
                <a:cubicBezTo>
                  <a:pt x="6586778" y="1273037"/>
                  <a:pt x="6581400" y="1273037"/>
                  <a:pt x="6581400" y="1262283"/>
                </a:cubicBezTo>
                <a:cubicBezTo>
                  <a:pt x="6576024" y="1256907"/>
                  <a:pt x="6567959" y="1254218"/>
                  <a:pt x="6557204" y="1254218"/>
                </a:cubicBezTo>
                <a:close/>
                <a:moveTo>
                  <a:pt x="6226523" y="1246154"/>
                </a:moveTo>
                <a:lnTo>
                  <a:pt x="6242654" y="1262283"/>
                </a:lnTo>
                <a:lnTo>
                  <a:pt x="6258783" y="1262283"/>
                </a:lnTo>
                <a:cubicBezTo>
                  <a:pt x="6248028" y="1251529"/>
                  <a:pt x="6237274" y="1246154"/>
                  <a:pt x="6226523" y="1246154"/>
                </a:cubicBezTo>
                <a:close/>
                <a:moveTo>
                  <a:pt x="7379881" y="1234055"/>
                </a:moveTo>
                <a:cubicBezTo>
                  <a:pt x="7374503" y="1231365"/>
                  <a:pt x="7366438" y="1235400"/>
                  <a:pt x="7355686" y="1246154"/>
                </a:cubicBezTo>
                <a:cubicBezTo>
                  <a:pt x="7344931" y="1246154"/>
                  <a:pt x="7344931" y="1251529"/>
                  <a:pt x="7355686" y="1262283"/>
                </a:cubicBezTo>
                <a:cubicBezTo>
                  <a:pt x="7366436" y="1273037"/>
                  <a:pt x="7374503" y="1278414"/>
                  <a:pt x="7379881" y="1278414"/>
                </a:cubicBezTo>
                <a:cubicBezTo>
                  <a:pt x="7385256" y="1278414"/>
                  <a:pt x="7387946" y="1273037"/>
                  <a:pt x="7387946" y="1262283"/>
                </a:cubicBezTo>
                <a:cubicBezTo>
                  <a:pt x="7387946" y="1246154"/>
                  <a:pt x="7385256" y="1236743"/>
                  <a:pt x="7379881" y="1234055"/>
                </a:cubicBezTo>
                <a:close/>
                <a:moveTo>
                  <a:pt x="7275031" y="1230020"/>
                </a:moveTo>
                <a:lnTo>
                  <a:pt x="7291160" y="1246154"/>
                </a:lnTo>
                <a:lnTo>
                  <a:pt x="7323422" y="1246154"/>
                </a:lnTo>
                <a:cubicBezTo>
                  <a:pt x="7323422" y="1235400"/>
                  <a:pt x="7328800" y="1230020"/>
                  <a:pt x="7339552" y="1230020"/>
                </a:cubicBezTo>
                <a:lnTo>
                  <a:pt x="7323422" y="1230020"/>
                </a:lnTo>
                <a:cubicBezTo>
                  <a:pt x="7312668" y="1230020"/>
                  <a:pt x="7301914" y="1230020"/>
                  <a:pt x="7291160" y="1230020"/>
                </a:cubicBezTo>
                <a:close/>
                <a:moveTo>
                  <a:pt x="7242768" y="1230020"/>
                </a:moveTo>
                <a:lnTo>
                  <a:pt x="7242768" y="1246154"/>
                </a:lnTo>
                <a:cubicBezTo>
                  <a:pt x="7253522" y="1246154"/>
                  <a:pt x="7258898" y="1246154"/>
                  <a:pt x="7258898" y="1246154"/>
                </a:cubicBezTo>
                <a:cubicBezTo>
                  <a:pt x="7258898" y="1246154"/>
                  <a:pt x="7253522" y="1240775"/>
                  <a:pt x="7242768" y="1230020"/>
                </a:cubicBezTo>
                <a:close/>
                <a:moveTo>
                  <a:pt x="6129736" y="1230020"/>
                </a:moveTo>
                <a:cubicBezTo>
                  <a:pt x="6129736" y="1230020"/>
                  <a:pt x="6137802" y="1235400"/>
                  <a:pt x="6153932" y="1246154"/>
                </a:cubicBezTo>
                <a:cubicBezTo>
                  <a:pt x="6170063" y="1256907"/>
                  <a:pt x="6183506" y="1262283"/>
                  <a:pt x="6194259" y="1262283"/>
                </a:cubicBezTo>
                <a:lnTo>
                  <a:pt x="6194259" y="1246154"/>
                </a:lnTo>
                <a:cubicBezTo>
                  <a:pt x="6183506" y="1246154"/>
                  <a:pt x="6172752" y="1240775"/>
                  <a:pt x="6162000" y="1230020"/>
                </a:cubicBezTo>
                <a:close/>
                <a:moveTo>
                  <a:pt x="7690400" y="1221955"/>
                </a:moveTo>
                <a:cubicBezTo>
                  <a:pt x="7676958" y="1221955"/>
                  <a:pt x="7667547" y="1224646"/>
                  <a:pt x="7662170" y="1230020"/>
                </a:cubicBezTo>
                <a:cubicBezTo>
                  <a:pt x="7662170" y="1240775"/>
                  <a:pt x="7664858" y="1246154"/>
                  <a:pt x="7670236" y="1246154"/>
                </a:cubicBezTo>
                <a:cubicBezTo>
                  <a:pt x="7675614" y="1246154"/>
                  <a:pt x="7678302" y="1246154"/>
                  <a:pt x="7678302" y="1246154"/>
                </a:cubicBezTo>
                <a:cubicBezTo>
                  <a:pt x="7699810" y="1235400"/>
                  <a:pt x="7710566" y="1235400"/>
                  <a:pt x="7710566" y="1246154"/>
                </a:cubicBezTo>
                <a:cubicBezTo>
                  <a:pt x="7710566" y="1256907"/>
                  <a:pt x="7705186" y="1262283"/>
                  <a:pt x="7694432" y="1262283"/>
                </a:cubicBezTo>
                <a:lnTo>
                  <a:pt x="7726694" y="1262283"/>
                </a:lnTo>
                <a:lnTo>
                  <a:pt x="7775086" y="1278414"/>
                </a:lnTo>
                <a:cubicBezTo>
                  <a:pt x="7775086" y="1278414"/>
                  <a:pt x="7777776" y="1278414"/>
                  <a:pt x="7783152" y="1278414"/>
                </a:cubicBezTo>
                <a:cubicBezTo>
                  <a:pt x="7788531" y="1278414"/>
                  <a:pt x="7796595" y="1278414"/>
                  <a:pt x="7807349" y="1278414"/>
                </a:cubicBezTo>
                <a:cubicBezTo>
                  <a:pt x="7828856" y="1278414"/>
                  <a:pt x="7839610" y="1278414"/>
                  <a:pt x="7839610" y="1278414"/>
                </a:cubicBezTo>
                <a:cubicBezTo>
                  <a:pt x="7850366" y="1299921"/>
                  <a:pt x="7861119" y="1299921"/>
                  <a:pt x="7871873" y="1278414"/>
                </a:cubicBezTo>
                <a:cubicBezTo>
                  <a:pt x="7882624" y="1256907"/>
                  <a:pt x="7871873" y="1246154"/>
                  <a:pt x="7839610" y="1246154"/>
                </a:cubicBezTo>
                <a:cubicBezTo>
                  <a:pt x="7828856" y="1246154"/>
                  <a:pt x="7820791" y="1240775"/>
                  <a:pt x="7815414" y="1230020"/>
                </a:cubicBezTo>
                <a:cubicBezTo>
                  <a:pt x="7812725" y="1224643"/>
                  <a:pt x="7809365" y="1221955"/>
                  <a:pt x="7805332" y="1221955"/>
                </a:cubicBezTo>
                <a:cubicBezTo>
                  <a:pt x="7801300" y="1221955"/>
                  <a:pt x="7796595" y="1224643"/>
                  <a:pt x="7791218" y="1230020"/>
                </a:cubicBezTo>
                <a:cubicBezTo>
                  <a:pt x="7791218" y="1230020"/>
                  <a:pt x="7785840" y="1230020"/>
                  <a:pt x="7775086" y="1230020"/>
                </a:cubicBezTo>
                <a:cubicBezTo>
                  <a:pt x="7764334" y="1230020"/>
                  <a:pt x="7753578" y="1230020"/>
                  <a:pt x="7742824" y="1230020"/>
                </a:cubicBezTo>
                <a:cubicBezTo>
                  <a:pt x="7721318" y="1224646"/>
                  <a:pt x="7703842" y="1221955"/>
                  <a:pt x="7690400" y="1221955"/>
                </a:cubicBezTo>
                <a:close/>
                <a:moveTo>
                  <a:pt x="5809136" y="1217924"/>
                </a:moveTo>
                <a:cubicBezTo>
                  <a:pt x="5805104" y="1217924"/>
                  <a:pt x="5801741" y="1219266"/>
                  <a:pt x="5799054" y="1221955"/>
                </a:cubicBezTo>
                <a:cubicBezTo>
                  <a:pt x="5793674" y="1227333"/>
                  <a:pt x="5796364" y="1235400"/>
                  <a:pt x="5807119" y="1246154"/>
                </a:cubicBezTo>
                <a:cubicBezTo>
                  <a:pt x="5807119" y="1256907"/>
                  <a:pt x="5812496" y="1256907"/>
                  <a:pt x="5823250" y="1246154"/>
                </a:cubicBezTo>
                <a:cubicBezTo>
                  <a:pt x="5834004" y="1235400"/>
                  <a:pt x="5834004" y="1227333"/>
                  <a:pt x="5823250" y="1221955"/>
                </a:cubicBezTo>
                <a:cubicBezTo>
                  <a:pt x="5817873" y="1219266"/>
                  <a:pt x="5813169" y="1217924"/>
                  <a:pt x="5809136" y="1217924"/>
                </a:cubicBezTo>
                <a:close/>
                <a:moveTo>
                  <a:pt x="10017281" y="1213891"/>
                </a:moveTo>
                <a:lnTo>
                  <a:pt x="10001149" y="1230020"/>
                </a:lnTo>
                <a:lnTo>
                  <a:pt x="10001149" y="1246154"/>
                </a:lnTo>
                <a:cubicBezTo>
                  <a:pt x="10001149" y="1246154"/>
                  <a:pt x="10006526" y="1240775"/>
                  <a:pt x="10017281" y="1230020"/>
                </a:cubicBezTo>
                <a:close/>
                <a:moveTo>
                  <a:pt x="6621730" y="1213891"/>
                </a:moveTo>
                <a:cubicBezTo>
                  <a:pt x="6616350" y="1213891"/>
                  <a:pt x="6616350" y="1219266"/>
                  <a:pt x="6621730" y="1230020"/>
                </a:cubicBezTo>
                <a:cubicBezTo>
                  <a:pt x="6627105" y="1240775"/>
                  <a:pt x="6635172" y="1243464"/>
                  <a:pt x="6645924" y="1238088"/>
                </a:cubicBezTo>
                <a:cubicBezTo>
                  <a:pt x="6656678" y="1232709"/>
                  <a:pt x="6656678" y="1227333"/>
                  <a:pt x="6645924" y="1221955"/>
                </a:cubicBezTo>
                <a:cubicBezTo>
                  <a:pt x="6635172" y="1216579"/>
                  <a:pt x="6627105" y="1213891"/>
                  <a:pt x="6621730" y="1213891"/>
                </a:cubicBezTo>
                <a:close/>
                <a:moveTo>
                  <a:pt x="6371702" y="1213891"/>
                </a:moveTo>
                <a:lnTo>
                  <a:pt x="6387829" y="1230020"/>
                </a:lnTo>
                <a:cubicBezTo>
                  <a:pt x="6387829" y="1219266"/>
                  <a:pt x="6387829" y="1213891"/>
                  <a:pt x="6387829" y="1213891"/>
                </a:cubicBezTo>
                <a:cubicBezTo>
                  <a:pt x="6387829" y="1213891"/>
                  <a:pt x="6382454" y="1213891"/>
                  <a:pt x="6371702" y="1213891"/>
                </a:cubicBezTo>
                <a:close/>
                <a:moveTo>
                  <a:pt x="451664" y="1213891"/>
                </a:moveTo>
                <a:cubicBezTo>
                  <a:pt x="451664" y="1213891"/>
                  <a:pt x="454353" y="1213891"/>
                  <a:pt x="459731" y="1213891"/>
                </a:cubicBezTo>
                <a:cubicBezTo>
                  <a:pt x="465109" y="1213891"/>
                  <a:pt x="467795" y="1213891"/>
                  <a:pt x="467795" y="1213891"/>
                </a:cubicBezTo>
                <a:cubicBezTo>
                  <a:pt x="467795" y="1224646"/>
                  <a:pt x="462419" y="1230020"/>
                  <a:pt x="451664" y="1230020"/>
                </a:cubicBezTo>
                <a:cubicBezTo>
                  <a:pt x="451664" y="1230020"/>
                  <a:pt x="451664" y="1224646"/>
                  <a:pt x="451664" y="1213891"/>
                </a:cubicBezTo>
                <a:close/>
                <a:moveTo>
                  <a:pt x="9876137" y="1205825"/>
                </a:moveTo>
                <a:cubicBezTo>
                  <a:pt x="9878824" y="1205825"/>
                  <a:pt x="9882856" y="1208514"/>
                  <a:pt x="9888234" y="1213891"/>
                </a:cubicBezTo>
                <a:lnTo>
                  <a:pt x="9872102" y="1213891"/>
                </a:lnTo>
                <a:cubicBezTo>
                  <a:pt x="9872102" y="1208514"/>
                  <a:pt x="9873446" y="1205825"/>
                  <a:pt x="9876137" y="1205825"/>
                </a:cubicBezTo>
                <a:close/>
                <a:moveTo>
                  <a:pt x="11420666" y="1181629"/>
                </a:moveTo>
                <a:cubicBezTo>
                  <a:pt x="11431421" y="1181629"/>
                  <a:pt x="11442172" y="1187005"/>
                  <a:pt x="11452929" y="1197760"/>
                </a:cubicBezTo>
                <a:cubicBezTo>
                  <a:pt x="11463683" y="1208514"/>
                  <a:pt x="11469058" y="1213891"/>
                  <a:pt x="11469058" y="1213891"/>
                </a:cubicBezTo>
                <a:cubicBezTo>
                  <a:pt x="11458305" y="1224646"/>
                  <a:pt x="11436797" y="1224646"/>
                  <a:pt x="11404536" y="1213891"/>
                </a:cubicBezTo>
                <a:close/>
                <a:moveTo>
                  <a:pt x="7210506" y="1181629"/>
                </a:moveTo>
                <a:cubicBezTo>
                  <a:pt x="7199754" y="1181629"/>
                  <a:pt x="7197064" y="1187005"/>
                  <a:pt x="7202443" y="1197760"/>
                </a:cubicBezTo>
                <a:cubicBezTo>
                  <a:pt x="7207818" y="1208514"/>
                  <a:pt x="7215884" y="1213891"/>
                  <a:pt x="7226636" y="1213891"/>
                </a:cubicBezTo>
                <a:cubicBezTo>
                  <a:pt x="7226636" y="1213891"/>
                  <a:pt x="7226636" y="1208514"/>
                  <a:pt x="7226636" y="1197760"/>
                </a:cubicBezTo>
                <a:close/>
                <a:moveTo>
                  <a:pt x="7162114" y="1181629"/>
                </a:moveTo>
                <a:cubicBezTo>
                  <a:pt x="7172868" y="1203137"/>
                  <a:pt x="7178244" y="1203137"/>
                  <a:pt x="7178244" y="1181629"/>
                </a:cubicBezTo>
                <a:cubicBezTo>
                  <a:pt x="7178244" y="1181629"/>
                  <a:pt x="7172868" y="1181629"/>
                  <a:pt x="7162114" y="1181629"/>
                </a:cubicBezTo>
                <a:close/>
                <a:moveTo>
                  <a:pt x="5355454" y="1181629"/>
                </a:moveTo>
                <a:lnTo>
                  <a:pt x="5371586" y="1197760"/>
                </a:lnTo>
                <a:cubicBezTo>
                  <a:pt x="5371586" y="1187005"/>
                  <a:pt x="5368898" y="1181629"/>
                  <a:pt x="5363519" y="1181629"/>
                </a:cubicBezTo>
                <a:cubicBezTo>
                  <a:pt x="5358141" y="1181629"/>
                  <a:pt x="5355454" y="1181629"/>
                  <a:pt x="5355454" y="1181629"/>
                </a:cubicBezTo>
                <a:close/>
                <a:moveTo>
                  <a:pt x="8375964" y="1171547"/>
                </a:moveTo>
                <a:cubicBezTo>
                  <a:pt x="8377306" y="1171547"/>
                  <a:pt x="8378651" y="1172219"/>
                  <a:pt x="8379996" y="1173564"/>
                </a:cubicBezTo>
                <a:cubicBezTo>
                  <a:pt x="8385372" y="1178942"/>
                  <a:pt x="8388060" y="1187005"/>
                  <a:pt x="8388060" y="1197760"/>
                </a:cubicBezTo>
                <a:lnTo>
                  <a:pt x="8404191" y="1213891"/>
                </a:lnTo>
                <a:cubicBezTo>
                  <a:pt x="8522483" y="1203137"/>
                  <a:pt x="8581632" y="1203137"/>
                  <a:pt x="8581632" y="1213891"/>
                </a:cubicBezTo>
                <a:cubicBezTo>
                  <a:pt x="8581632" y="1224646"/>
                  <a:pt x="8576254" y="1230020"/>
                  <a:pt x="8565500" y="1230020"/>
                </a:cubicBezTo>
                <a:cubicBezTo>
                  <a:pt x="8554746" y="1230020"/>
                  <a:pt x="8546681" y="1230020"/>
                  <a:pt x="8541304" y="1230020"/>
                </a:cubicBezTo>
                <a:cubicBezTo>
                  <a:pt x="8535928" y="1230020"/>
                  <a:pt x="8533237" y="1235400"/>
                  <a:pt x="8533237" y="1246154"/>
                </a:cubicBezTo>
                <a:cubicBezTo>
                  <a:pt x="8522483" y="1246154"/>
                  <a:pt x="8517108" y="1246154"/>
                  <a:pt x="8517108" y="1246154"/>
                </a:cubicBezTo>
                <a:lnTo>
                  <a:pt x="8484846" y="1246154"/>
                </a:lnTo>
                <a:cubicBezTo>
                  <a:pt x="8484846" y="1235400"/>
                  <a:pt x="8479469" y="1230020"/>
                  <a:pt x="8468715" y="1230020"/>
                </a:cubicBezTo>
                <a:cubicBezTo>
                  <a:pt x="8468715" y="1230020"/>
                  <a:pt x="8457961" y="1230020"/>
                  <a:pt x="8436454" y="1230020"/>
                </a:cubicBezTo>
                <a:cubicBezTo>
                  <a:pt x="8404191" y="1230020"/>
                  <a:pt x="8382683" y="1227333"/>
                  <a:pt x="8371928" y="1221955"/>
                </a:cubicBezTo>
                <a:cubicBezTo>
                  <a:pt x="8361174" y="1216579"/>
                  <a:pt x="8358487" y="1205825"/>
                  <a:pt x="8363865" y="1189696"/>
                </a:cubicBezTo>
                <a:cubicBezTo>
                  <a:pt x="8367896" y="1177597"/>
                  <a:pt x="8371928" y="1171547"/>
                  <a:pt x="8375964" y="1171547"/>
                </a:cubicBezTo>
                <a:close/>
                <a:moveTo>
                  <a:pt x="6887888" y="1165500"/>
                </a:moveTo>
                <a:cubicBezTo>
                  <a:pt x="6887888" y="1165500"/>
                  <a:pt x="6895954" y="1168187"/>
                  <a:pt x="6912085" y="1173564"/>
                </a:cubicBezTo>
                <a:cubicBezTo>
                  <a:pt x="6928214" y="1178942"/>
                  <a:pt x="6930903" y="1187005"/>
                  <a:pt x="6920150" y="1197760"/>
                </a:cubicBezTo>
                <a:lnTo>
                  <a:pt x="6920150" y="1213891"/>
                </a:lnTo>
                <a:cubicBezTo>
                  <a:pt x="6941659" y="1213891"/>
                  <a:pt x="6957788" y="1213891"/>
                  <a:pt x="6968542" y="1213891"/>
                </a:cubicBezTo>
                <a:cubicBezTo>
                  <a:pt x="6968542" y="1224646"/>
                  <a:pt x="6979296" y="1230020"/>
                  <a:pt x="7000805" y="1230020"/>
                </a:cubicBezTo>
                <a:cubicBezTo>
                  <a:pt x="7022314" y="1230020"/>
                  <a:pt x="7033068" y="1224646"/>
                  <a:pt x="7033068" y="1213891"/>
                </a:cubicBezTo>
                <a:cubicBezTo>
                  <a:pt x="7033068" y="1213891"/>
                  <a:pt x="7025000" y="1211201"/>
                  <a:pt x="7008868" y="1205825"/>
                </a:cubicBezTo>
                <a:cubicBezTo>
                  <a:pt x="6992738" y="1200450"/>
                  <a:pt x="6979296" y="1192383"/>
                  <a:pt x="6968542" y="1181629"/>
                </a:cubicBezTo>
                <a:close/>
                <a:moveTo>
                  <a:pt x="5242539" y="1165500"/>
                </a:moveTo>
                <a:cubicBezTo>
                  <a:pt x="5274799" y="1197760"/>
                  <a:pt x="5312438" y="1219266"/>
                  <a:pt x="5355454" y="1230020"/>
                </a:cubicBezTo>
                <a:lnTo>
                  <a:pt x="5355454" y="1213891"/>
                </a:lnTo>
                <a:cubicBezTo>
                  <a:pt x="5344701" y="1213891"/>
                  <a:pt x="5336636" y="1211201"/>
                  <a:pt x="5331261" y="1205825"/>
                </a:cubicBezTo>
                <a:cubicBezTo>
                  <a:pt x="5325882" y="1200450"/>
                  <a:pt x="5317814" y="1192383"/>
                  <a:pt x="5307060" y="1181629"/>
                </a:cubicBezTo>
                <a:close/>
                <a:moveTo>
                  <a:pt x="10001149" y="1149366"/>
                </a:moveTo>
                <a:cubicBezTo>
                  <a:pt x="10022656" y="1149366"/>
                  <a:pt x="10033410" y="1154746"/>
                  <a:pt x="10033410" y="1165500"/>
                </a:cubicBezTo>
                <a:lnTo>
                  <a:pt x="10001149" y="1165500"/>
                </a:lnTo>
                <a:close/>
                <a:moveTo>
                  <a:pt x="7904136" y="1149366"/>
                </a:moveTo>
                <a:cubicBezTo>
                  <a:pt x="7914887" y="1149366"/>
                  <a:pt x="7925642" y="1149366"/>
                  <a:pt x="7936396" y="1149366"/>
                </a:cubicBezTo>
                <a:lnTo>
                  <a:pt x="7920264" y="1165500"/>
                </a:lnTo>
                <a:close/>
                <a:moveTo>
                  <a:pt x="225832" y="1149366"/>
                </a:moveTo>
                <a:cubicBezTo>
                  <a:pt x="236586" y="1149366"/>
                  <a:pt x="241965" y="1154746"/>
                  <a:pt x="241965" y="1165500"/>
                </a:cubicBezTo>
                <a:cubicBezTo>
                  <a:pt x="241965" y="1176253"/>
                  <a:pt x="241965" y="1181629"/>
                  <a:pt x="241965" y="1181629"/>
                </a:cubicBezTo>
                <a:cubicBezTo>
                  <a:pt x="241965" y="1181629"/>
                  <a:pt x="236586" y="1176253"/>
                  <a:pt x="225832" y="1165500"/>
                </a:cubicBezTo>
                <a:close/>
                <a:moveTo>
                  <a:pt x="5210277" y="1133237"/>
                </a:moveTo>
                <a:lnTo>
                  <a:pt x="5210277" y="1149366"/>
                </a:lnTo>
                <a:cubicBezTo>
                  <a:pt x="5210277" y="1160120"/>
                  <a:pt x="5221032" y="1160120"/>
                  <a:pt x="5242539" y="1149366"/>
                </a:cubicBezTo>
                <a:lnTo>
                  <a:pt x="5226408" y="1133237"/>
                </a:lnTo>
                <a:cubicBezTo>
                  <a:pt x="5215656" y="1133237"/>
                  <a:pt x="5210277" y="1133237"/>
                  <a:pt x="5210277" y="1133237"/>
                </a:cubicBezTo>
                <a:close/>
                <a:moveTo>
                  <a:pt x="9964855" y="1123155"/>
                </a:moveTo>
                <a:cubicBezTo>
                  <a:pt x="9967545" y="1124498"/>
                  <a:pt x="9968888" y="1127859"/>
                  <a:pt x="9968888" y="1133237"/>
                </a:cubicBezTo>
                <a:lnTo>
                  <a:pt x="9952756" y="1149366"/>
                </a:lnTo>
                <a:cubicBezTo>
                  <a:pt x="9942002" y="1149366"/>
                  <a:pt x="9936627" y="1146679"/>
                  <a:pt x="9936627" y="1141301"/>
                </a:cubicBezTo>
                <a:cubicBezTo>
                  <a:pt x="9936627" y="1135924"/>
                  <a:pt x="9942002" y="1130547"/>
                  <a:pt x="9952756" y="1125170"/>
                </a:cubicBezTo>
                <a:cubicBezTo>
                  <a:pt x="9958134" y="1122483"/>
                  <a:pt x="9962166" y="1121811"/>
                  <a:pt x="9964855" y="1123155"/>
                </a:cubicBezTo>
                <a:close/>
                <a:moveTo>
                  <a:pt x="6533009" y="1117105"/>
                </a:moveTo>
                <a:lnTo>
                  <a:pt x="6549140" y="1133237"/>
                </a:lnTo>
                <a:cubicBezTo>
                  <a:pt x="6549140" y="1143991"/>
                  <a:pt x="6554518" y="1146679"/>
                  <a:pt x="6565272" y="1141301"/>
                </a:cubicBezTo>
                <a:cubicBezTo>
                  <a:pt x="6576024" y="1135924"/>
                  <a:pt x="6581400" y="1138614"/>
                  <a:pt x="6581400" y="1149366"/>
                </a:cubicBezTo>
                <a:lnTo>
                  <a:pt x="6613664" y="1149366"/>
                </a:lnTo>
                <a:cubicBezTo>
                  <a:pt x="6613664" y="1138614"/>
                  <a:pt x="6592155" y="1127859"/>
                  <a:pt x="6549140" y="1117105"/>
                </a:cubicBezTo>
                <a:close/>
                <a:moveTo>
                  <a:pt x="6049082" y="1117105"/>
                </a:moveTo>
                <a:lnTo>
                  <a:pt x="6065213" y="1149366"/>
                </a:lnTo>
                <a:cubicBezTo>
                  <a:pt x="6075966" y="1149366"/>
                  <a:pt x="6084032" y="1149366"/>
                  <a:pt x="6089408" y="1149366"/>
                </a:cubicBezTo>
                <a:cubicBezTo>
                  <a:pt x="6094786" y="1149366"/>
                  <a:pt x="6092096" y="1143991"/>
                  <a:pt x="6081345" y="1133237"/>
                </a:cubicBezTo>
                <a:close/>
                <a:moveTo>
                  <a:pt x="213734" y="1109041"/>
                </a:moveTo>
                <a:cubicBezTo>
                  <a:pt x="216422" y="1109041"/>
                  <a:pt x="220455" y="1111729"/>
                  <a:pt x="225832" y="1117105"/>
                </a:cubicBezTo>
                <a:cubicBezTo>
                  <a:pt x="225832" y="1127859"/>
                  <a:pt x="228521" y="1133237"/>
                  <a:pt x="233898" y="1133237"/>
                </a:cubicBezTo>
                <a:cubicBezTo>
                  <a:pt x="239276" y="1133237"/>
                  <a:pt x="241965" y="1135924"/>
                  <a:pt x="241965" y="1141301"/>
                </a:cubicBezTo>
                <a:cubicBezTo>
                  <a:pt x="241965" y="1146679"/>
                  <a:pt x="236586" y="1149366"/>
                  <a:pt x="225832" y="1149366"/>
                </a:cubicBezTo>
                <a:cubicBezTo>
                  <a:pt x="215077" y="1149366"/>
                  <a:pt x="209703" y="1146679"/>
                  <a:pt x="209703" y="1141301"/>
                </a:cubicBezTo>
                <a:cubicBezTo>
                  <a:pt x="209703" y="1135924"/>
                  <a:pt x="209703" y="1127859"/>
                  <a:pt x="209703" y="1117105"/>
                </a:cubicBezTo>
                <a:cubicBezTo>
                  <a:pt x="209703" y="1111729"/>
                  <a:pt x="211045" y="1109041"/>
                  <a:pt x="213734" y="1109041"/>
                </a:cubicBezTo>
                <a:close/>
                <a:moveTo>
                  <a:pt x="8936511" y="1100974"/>
                </a:moveTo>
                <a:cubicBezTo>
                  <a:pt x="8958018" y="1111729"/>
                  <a:pt x="8968772" y="1111729"/>
                  <a:pt x="8968772" y="1100974"/>
                </a:cubicBezTo>
                <a:lnTo>
                  <a:pt x="9065559" y="1100974"/>
                </a:lnTo>
                <a:cubicBezTo>
                  <a:pt x="9065559" y="1111729"/>
                  <a:pt x="9081688" y="1117105"/>
                  <a:pt x="9113951" y="1117105"/>
                </a:cubicBezTo>
                <a:cubicBezTo>
                  <a:pt x="9113951" y="1117105"/>
                  <a:pt x="9119327" y="1117105"/>
                  <a:pt x="9130083" y="1117105"/>
                </a:cubicBezTo>
                <a:cubicBezTo>
                  <a:pt x="9140837" y="1117105"/>
                  <a:pt x="9146213" y="1117105"/>
                  <a:pt x="9146213" y="1117105"/>
                </a:cubicBezTo>
                <a:cubicBezTo>
                  <a:pt x="9146213" y="1117105"/>
                  <a:pt x="9140837" y="1119796"/>
                  <a:pt x="9130083" y="1125170"/>
                </a:cubicBezTo>
                <a:cubicBezTo>
                  <a:pt x="9119327" y="1130547"/>
                  <a:pt x="9108574" y="1133237"/>
                  <a:pt x="9097820" y="1133237"/>
                </a:cubicBezTo>
                <a:cubicBezTo>
                  <a:pt x="9076313" y="1122483"/>
                  <a:pt x="9054805" y="1122483"/>
                  <a:pt x="9033296" y="1133237"/>
                </a:cubicBezTo>
                <a:cubicBezTo>
                  <a:pt x="9011788" y="1133237"/>
                  <a:pt x="8990279" y="1133237"/>
                  <a:pt x="8968772" y="1133237"/>
                </a:cubicBezTo>
                <a:cubicBezTo>
                  <a:pt x="8958018" y="1133237"/>
                  <a:pt x="8944576" y="1133237"/>
                  <a:pt x="8928446" y="1133237"/>
                </a:cubicBezTo>
                <a:cubicBezTo>
                  <a:pt x="8912315" y="1133237"/>
                  <a:pt x="8896183" y="1133237"/>
                  <a:pt x="8880054" y="1133237"/>
                </a:cubicBezTo>
                <a:cubicBezTo>
                  <a:pt x="8863922" y="1133237"/>
                  <a:pt x="8850479" y="1130547"/>
                  <a:pt x="8839725" y="1125170"/>
                </a:cubicBezTo>
                <a:cubicBezTo>
                  <a:pt x="8828972" y="1119796"/>
                  <a:pt x="8823596" y="1117105"/>
                  <a:pt x="8823596" y="1117105"/>
                </a:cubicBezTo>
                <a:cubicBezTo>
                  <a:pt x="8823596" y="1106351"/>
                  <a:pt x="8861233" y="1100974"/>
                  <a:pt x="8936511" y="1100974"/>
                </a:cubicBezTo>
                <a:close/>
                <a:moveTo>
                  <a:pt x="8291274" y="1100974"/>
                </a:moveTo>
                <a:cubicBezTo>
                  <a:pt x="8291274" y="1100974"/>
                  <a:pt x="8291274" y="1106351"/>
                  <a:pt x="8291274" y="1117105"/>
                </a:cubicBezTo>
                <a:cubicBezTo>
                  <a:pt x="8291274" y="1117105"/>
                  <a:pt x="8296654" y="1117105"/>
                  <a:pt x="8307406" y="1117105"/>
                </a:cubicBezTo>
                <a:cubicBezTo>
                  <a:pt x="8307406" y="1106351"/>
                  <a:pt x="8307406" y="1100974"/>
                  <a:pt x="8307406" y="1100974"/>
                </a:cubicBezTo>
                <a:cubicBezTo>
                  <a:pt x="8307406" y="1100974"/>
                  <a:pt x="8302028" y="1100974"/>
                  <a:pt x="8291274" y="1100974"/>
                </a:cubicBezTo>
                <a:close/>
                <a:moveTo>
                  <a:pt x="7737449" y="1090220"/>
                </a:moveTo>
                <a:lnTo>
                  <a:pt x="7758956" y="1100974"/>
                </a:lnTo>
                <a:lnTo>
                  <a:pt x="7742824" y="1100974"/>
                </a:lnTo>
                <a:close/>
                <a:moveTo>
                  <a:pt x="9936627" y="1084845"/>
                </a:moveTo>
                <a:cubicBezTo>
                  <a:pt x="9936627" y="1095598"/>
                  <a:pt x="9936627" y="1100974"/>
                  <a:pt x="9936627" y="1100974"/>
                </a:cubicBezTo>
                <a:cubicBezTo>
                  <a:pt x="9936627" y="1111729"/>
                  <a:pt x="9936627" y="1117105"/>
                  <a:pt x="9936627" y="1117105"/>
                </a:cubicBezTo>
                <a:lnTo>
                  <a:pt x="9920495" y="1100974"/>
                </a:lnTo>
                <a:cubicBezTo>
                  <a:pt x="9920495" y="1090220"/>
                  <a:pt x="9925873" y="1084845"/>
                  <a:pt x="9936627" y="1084845"/>
                </a:cubicBezTo>
                <a:close/>
                <a:moveTo>
                  <a:pt x="9097820" y="1084845"/>
                </a:moveTo>
                <a:cubicBezTo>
                  <a:pt x="9108574" y="1084845"/>
                  <a:pt x="9113951" y="1084845"/>
                  <a:pt x="9113951" y="1084845"/>
                </a:cubicBezTo>
                <a:lnTo>
                  <a:pt x="9113951" y="1100974"/>
                </a:lnTo>
                <a:close/>
                <a:moveTo>
                  <a:pt x="7823478" y="1084845"/>
                </a:moveTo>
                <a:lnTo>
                  <a:pt x="7855741" y="1100974"/>
                </a:lnTo>
                <a:cubicBezTo>
                  <a:pt x="7888004" y="1100974"/>
                  <a:pt x="7920264" y="1100974"/>
                  <a:pt x="7952528" y="1100974"/>
                </a:cubicBezTo>
                <a:cubicBezTo>
                  <a:pt x="7963278" y="1100974"/>
                  <a:pt x="7974036" y="1100974"/>
                  <a:pt x="7984790" y="1100974"/>
                </a:cubicBezTo>
                <a:cubicBezTo>
                  <a:pt x="7995541" y="1100974"/>
                  <a:pt x="8000919" y="1106351"/>
                  <a:pt x="8000919" y="1117105"/>
                </a:cubicBezTo>
                <a:cubicBezTo>
                  <a:pt x="8000919" y="1127859"/>
                  <a:pt x="7963278" y="1133237"/>
                  <a:pt x="7888004" y="1133237"/>
                </a:cubicBezTo>
                <a:cubicBezTo>
                  <a:pt x="7855741" y="1133237"/>
                  <a:pt x="7834232" y="1127859"/>
                  <a:pt x="7823478" y="1117105"/>
                </a:cubicBezTo>
                <a:close/>
                <a:moveTo>
                  <a:pt x="129048" y="1084845"/>
                </a:moveTo>
                <a:cubicBezTo>
                  <a:pt x="150555" y="1095598"/>
                  <a:pt x="155931" y="1106351"/>
                  <a:pt x="145177" y="1117105"/>
                </a:cubicBezTo>
                <a:lnTo>
                  <a:pt x="112918" y="1100974"/>
                </a:lnTo>
                <a:close/>
                <a:moveTo>
                  <a:pt x="8742941" y="1068712"/>
                </a:moveTo>
                <a:lnTo>
                  <a:pt x="8759072" y="1068712"/>
                </a:lnTo>
                <a:lnTo>
                  <a:pt x="8775204" y="1084845"/>
                </a:lnTo>
                <a:cubicBezTo>
                  <a:pt x="8775204" y="1074088"/>
                  <a:pt x="8785957" y="1071401"/>
                  <a:pt x="8807463" y="1076779"/>
                </a:cubicBezTo>
                <a:cubicBezTo>
                  <a:pt x="8828972" y="1082155"/>
                  <a:pt x="8834350" y="1090220"/>
                  <a:pt x="8823596" y="1100974"/>
                </a:cubicBezTo>
                <a:lnTo>
                  <a:pt x="8807463" y="1117105"/>
                </a:lnTo>
                <a:cubicBezTo>
                  <a:pt x="8807463" y="1106351"/>
                  <a:pt x="8799400" y="1103662"/>
                  <a:pt x="8783268" y="1109041"/>
                </a:cubicBezTo>
                <a:cubicBezTo>
                  <a:pt x="8767137" y="1114416"/>
                  <a:pt x="8759072" y="1111729"/>
                  <a:pt x="8759072" y="1100974"/>
                </a:cubicBezTo>
                <a:cubicBezTo>
                  <a:pt x="8748317" y="1100974"/>
                  <a:pt x="8742941" y="1100974"/>
                  <a:pt x="8742941" y="1100974"/>
                </a:cubicBezTo>
                <a:lnTo>
                  <a:pt x="8726809" y="1084845"/>
                </a:lnTo>
                <a:cubicBezTo>
                  <a:pt x="8726809" y="1084845"/>
                  <a:pt x="8729500" y="1082155"/>
                  <a:pt x="8734874" y="1076779"/>
                </a:cubicBezTo>
                <a:cubicBezTo>
                  <a:pt x="8740251" y="1071401"/>
                  <a:pt x="8742941" y="1068712"/>
                  <a:pt x="8742941" y="1068712"/>
                </a:cubicBezTo>
                <a:close/>
                <a:moveTo>
                  <a:pt x="6339438" y="1068712"/>
                </a:moveTo>
                <a:lnTo>
                  <a:pt x="6339438" y="1084845"/>
                </a:lnTo>
                <a:cubicBezTo>
                  <a:pt x="6350192" y="1084845"/>
                  <a:pt x="6358258" y="1084845"/>
                  <a:pt x="6363633" y="1084845"/>
                </a:cubicBezTo>
                <a:cubicBezTo>
                  <a:pt x="6369011" y="1084845"/>
                  <a:pt x="6371702" y="1084845"/>
                  <a:pt x="6371702" y="1084845"/>
                </a:cubicBezTo>
                <a:cubicBezTo>
                  <a:pt x="6360946" y="1074088"/>
                  <a:pt x="6350192" y="1068712"/>
                  <a:pt x="6339438" y="1068712"/>
                </a:cubicBezTo>
                <a:close/>
                <a:moveTo>
                  <a:pt x="9775318" y="1052583"/>
                </a:moveTo>
                <a:cubicBezTo>
                  <a:pt x="9786072" y="1052583"/>
                  <a:pt x="9791447" y="1052583"/>
                  <a:pt x="9791447" y="1052583"/>
                </a:cubicBezTo>
                <a:lnTo>
                  <a:pt x="9775318" y="1068712"/>
                </a:lnTo>
                <a:close/>
                <a:moveTo>
                  <a:pt x="6129736" y="1052583"/>
                </a:moveTo>
                <a:lnTo>
                  <a:pt x="6162000" y="1068712"/>
                </a:lnTo>
                <a:cubicBezTo>
                  <a:pt x="6162000" y="1057959"/>
                  <a:pt x="6156620" y="1052583"/>
                  <a:pt x="6145868" y="1052583"/>
                </a:cubicBezTo>
                <a:close/>
                <a:moveTo>
                  <a:pt x="5419978" y="1052583"/>
                </a:moveTo>
                <a:cubicBezTo>
                  <a:pt x="5419978" y="1052583"/>
                  <a:pt x="5414601" y="1057959"/>
                  <a:pt x="5403847" y="1068712"/>
                </a:cubicBezTo>
                <a:cubicBezTo>
                  <a:pt x="5403847" y="1079466"/>
                  <a:pt x="5409223" y="1084845"/>
                  <a:pt x="5419978" y="1084845"/>
                </a:cubicBezTo>
                <a:cubicBezTo>
                  <a:pt x="5419978" y="1084845"/>
                  <a:pt x="5419978" y="1079466"/>
                  <a:pt x="5419978" y="1068712"/>
                </a:cubicBezTo>
                <a:close/>
                <a:moveTo>
                  <a:pt x="68558" y="1042501"/>
                </a:moveTo>
                <a:cubicBezTo>
                  <a:pt x="71245" y="1041156"/>
                  <a:pt x="75277" y="1041828"/>
                  <a:pt x="80655" y="1044516"/>
                </a:cubicBezTo>
                <a:cubicBezTo>
                  <a:pt x="91409" y="1049892"/>
                  <a:pt x="94098" y="1055270"/>
                  <a:pt x="88719" y="1060647"/>
                </a:cubicBezTo>
                <a:cubicBezTo>
                  <a:pt x="83345" y="1066024"/>
                  <a:pt x="80655" y="1068712"/>
                  <a:pt x="80655" y="1068712"/>
                </a:cubicBezTo>
                <a:lnTo>
                  <a:pt x="80655" y="1084845"/>
                </a:lnTo>
                <a:lnTo>
                  <a:pt x="64523" y="1052583"/>
                </a:lnTo>
                <a:cubicBezTo>
                  <a:pt x="64523" y="1047205"/>
                  <a:pt x="65867" y="1043844"/>
                  <a:pt x="68558" y="1042501"/>
                </a:cubicBezTo>
                <a:close/>
                <a:moveTo>
                  <a:pt x="8855857" y="1036451"/>
                </a:moveTo>
                <a:cubicBezTo>
                  <a:pt x="8866611" y="1036451"/>
                  <a:pt x="8871987" y="1036451"/>
                  <a:pt x="8871987" y="1036451"/>
                </a:cubicBezTo>
                <a:lnTo>
                  <a:pt x="8855857" y="1052583"/>
                </a:lnTo>
                <a:close/>
                <a:moveTo>
                  <a:pt x="7565386" y="1036451"/>
                </a:moveTo>
                <a:cubicBezTo>
                  <a:pt x="7565386" y="1036451"/>
                  <a:pt x="7570764" y="1036451"/>
                  <a:pt x="7581518" y="1036451"/>
                </a:cubicBezTo>
                <a:cubicBezTo>
                  <a:pt x="7592269" y="1047205"/>
                  <a:pt x="7603024" y="1052583"/>
                  <a:pt x="7613778" y="1052583"/>
                </a:cubicBezTo>
                <a:cubicBezTo>
                  <a:pt x="7635286" y="1041828"/>
                  <a:pt x="7656794" y="1041828"/>
                  <a:pt x="7678302" y="1052583"/>
                </a:cubicBezTo>
                <a:lnTo>
                  <a:pt x="7710566" y="1052583"/>
                </a:lnTo>
                <a:cubicBezTo>
                  <a:pt x="7710566" y="1063337"/>
                  <a:pt x="7715940" y="1068712"/>
                  <a:pt x="7726694" y="1068712"/>
                </a:cubicBezTo>
                <a:lnTo>
                  <a:pt x="7737449" y="1090220"/>
                </a:lnTo>
                <a:lnTo>
                  <a:pt x="7726694" y="1084845"/>
                </a:lnTo>
                <a:cubicBezTo>
                  <a:pt x="7715940" y="1063337"/>
                  <a:pt x="7702498" y="1057959"/>
                  <a:pt x="7686368" y="1068712"/>
                </a:cubicBezTo>
                <a:cubicBezTo>
                  <a:pt x="7670236" y="1079466"/>
                  <a:pt x="7659482" y="1082155"/>
                  <a:pt x="7654106" y="1076779"/>
                </a:cubicBezTo>
                <a:cubicBezTo>
                  <a:pt x="7648728" y="1071401"/>
                  <a:pt x="7629910" y="1068712"/>
                  <a:pt x="7597647" y="1068712"/>
                </a:cubicBezTo>
                <a:lnTo>
                  <a:pt x="7565386" y="1052583"/>
                </a:lnTo>
                <a:cubicBezTo>
                  <a:pt x="7565386" y="1041828"/>
                  <a:pt x="7565386" y="1036451"/>
                  <a:pt x="7565386" y="1036451"/>
                </a:cubicBezTo>
                <a:close/>
                <a:moveTo>
                  <a:pt x="5048970" y="1036451"/>
                </a:moveTo>
                <a:lnTo>
                  <a:pt x="5048970" y="1052583"/>
                </a:lnTo>
                <a:lnTo>
                  <a:pt x="4984443" y="1052583"/>
                </a:lnTo>
                <a:cubicBezTo>
                  <a:pt x="4984443" y="1041828"/>
                  <a:pt x="4979066" y="1041828"/>
                  <a:pt x="4968315" y="1052583"/>
                </a:cubicBezTo>
                <a:cubicBezTo>
                  <a:pt x="4968315" y="1063337"/>
                  <a:pt x="4968315" y="1068712"/>
                  <a:pt x="4968315" y="1068712"/>
                </a:cubicBezTo>
                <a:lnTo>
                  <a:pt x="5032836" y="1084845"/>
                </a:lnTo>
                <a:cubicBezTo>
                  <a:pt x="5065098" y="1106351"/>
                  <a:pt x="5083919" y="1111729"/>
                  <a:pt x="5089295" y="1100974"/>
                </a:cubicBezTo>
                <a:cubicBezTo>
                  <a:pt x="5094674" y="1090220"/>
                  <a:pt x="5102739" y="1090220"/>
                  <a:pt x="5113491" y="1100974"/>
                </a:cubicBezTo>
                <a:lnTo>
                  <a:pt x="5113491" y="1084845"/>
                </a:lnTo>
                <a:cubicBezTo>
                  <a:pt x="5113491" y="1084845"/>
                  <a:pt x="5110802" y="1084845"/>
                  <a:pt x="5105428" y="1084845"/>
                </a:cubicBezTo>
                <a:cubicBezTo>
                  <a:pt x="5100049" y="1084845"/>
                  <a:pt x="5097360" y="1079466"/>
                  <a:pt x="5097360" y="1068712"/>
                </a:cubicBezTo>
                <a:cubicBezTo>
                  <a:pt x="5108115" y="1057959"/>
                  <a:pt x="5097360" y="1047205"/>
                  <a:pt x="5065098" y="1036451"/>
                </a:cubicBezTo>
                <a:close/>
                <a:moveTo>
                  <a:pt x="306486" y="1036451"/>
                </a:moveTo>
                <a:cubicBezTo>
                  <a:pt x="317240" y="1036451"/>
                  <a:pt x="322618" y="1036451"/>
                  <a:pt x="322618" y="1036451"/>
                </a:cubicBezTo>
                <a:cubicBezTo>
                  <a:pt x="322618" y="1036451"/>
                  <a:pt x="322618" y="1041828"/>
                  <a:pt x="322618" y="1052583"/>
                </a:cubicBezTo>
                <a:lnTo>
                  <a:pt x="306486" y="1052583"/>
                </a:lnTo>
                <a:cubicBezTo>
                  <a:pt x="306486" y="1041828"/>
                  <a:pt x="306486" y="1036451"/>
                  <a:pt x="306486" y="1036451"/>
                </a:cubicBezTo>
                <a:close/>
                <a:moveTo>
                  <a:pt x="7355686" y="1020320"/>
                </a:moveTo>
                <a:lnTo>
                  <a:pt x="7371816" y="1020320"/>
                </a:lnTo>
                <a:lnTo>
                  <a:pt x="7355686" y="1036451"/>
                </a:lnTo>
                <a:close/>
                <a:moveTo>
                  <a:pt x="5532894" y="1020320"/>
                </a:moveTo>
                <a:cubicBezTo>
                  <a:pt x="5532894" y="1020320"/>
                  <a:pt x="5538272" y="1025696"/>
                  <a:pt x="5549026" y="1036451"/>
                </a:cubicBezTo>
                <a:lnTo>
                  <a:pt x="5581286" y="1036451"/>
                </a:lnTo>
                <a:cubicBezTo>
                  <a:pt x="5570532" y="1036451"/>
                  <a:pt x="5565156" y="1033762"/>
                  <a:pt x="5565156" y="1028384"/>
                </a:cubicBezTo>
                <a:cubicBezTo>
                  <a:pt x="5565156" y="1023009"/>
                  <a:pt x="5559778" y="1020320"/>
                  <a:pt x="5549026" y="1020320"/>
                </a:cubicBezTo>
                <a:cubicBezTo>
                  <a:pt x="5538272" y="1020320"/>
                  <a:pt x="5532894" y="1020320"/>
                  <a:pt x="5532894" y="1020320"/>
                </a:cubicBezTo>
                <a:close/>
                <a:moveTo>
                  <a:pt x="161310" y="1020320"/>
                </a:moveTo>
                <a:cubicBezTo>
                  <a:pt x="172063" y="1020320"/>
                  <a:pt x="177441" y="1025696"/>
                  <a:pt x="177441" y="1036451"/>
                </a:cubicBezTo>
                <a:cubicBezTo>
                  <a:pt x="177441" y="1047205"/>
                  <a:pt x="174751" y="1052583"/>
                  <a:pt x="169373" y="1052583"/>
                </a:cubicBezTo>
                <a:cubicBezTo>
                  <a:pt x="163997" y="1052583"/>
                  <a:pt x="161310" y="1052583"/>
                  <a:pt x="161310" y="1052583"/>
                </a:cubicBezTo>
                <a:cubicBezTo>
                  <a:pt x="161310" y="1052583"/>
                  <a:pt x="161310" y="1047205"/>
                  <a:pt x="161310" y="1036451"/>
                </a:cubicBezTo>
                <a:close/>
                <a:moveTo>
                  <a:pt x="5415946" y="1012255"/>
                </a:moveTo>
                <a:cubicBezTo>
                  <a:pt x="5413255" y="1012255"/>
                  <a:pt x="5409223" y="1014942"/>
                  <a:pt x="5403847" y="1020320"/>
                </a:cubicBezTo>
                <a:lnTo>
                  <a:pt x="5419978" y="1020320"/>
                </a:lnTo>
                <a:cubicBezTo>
                  <a:pt x="5419978" y="1014942"/>
                  <a:pt x="5418633" y="1012255"/>
                  <a:pt x="5415946" y="1012255"/>
                </a:cubicBezTo>
                <a:close/>
                <a:moveTo>
                  <a:pt x="6535024" y="1010238"/>
                </a:moveTo>
                <a:cubicBezTo>
                  <a:pt x="6536368" y="1008894"/>
                  <a:pt x="6538385" y="1009566"/>
                  <a:pt x="6541074" y="1012255"/>
                </a:cubicBezTo>
                <a:cubicBezTo>
                  <a:pt x="6546450" y="1017629"/>
                  <a:pt x="6549140" y="1025696"/>
                  <a:pt x="6549140" y="1036451"/>
                </a:cubicBezTo>
                <a:cubicBezTo>
                  <a:pt x="6538386" y="1036451"/>
                  <a:pt x="6533009" y="1031074"/>
                  <a:pt x="6533009" y="1020320"/>
                </a:cubicBezTo>
                <a:cubicBezTo>
                  <a:pt x="6533009" y="1014942"/>
                  <a:pt x="6533681" y="1011582"/>
                  <a:pt x="6535024" y="1010238"/>
                </a:cubicBezTo>
                <a:close/>
                <a:moveTo>
                  <a:pt x="10985133" y="1004188"/>
                </a:moveTo>
                <a:cubicBezTo>
                  <a:pt x="10995887" y="1004188"/>
                  <a:pt x="11017396" y="1012255"/>
                  <a:pt x="11049657" y="1028384"/>
                </a:cubicBezTo>
                <a:cubicBezTo>
                  <a:pt x="11081918" y="1044516"/>
                  <a:pt x="11098049" y="1052583"/>
                  <a:pt x="11098049" y="1052583"/>
                </a:cubicBezTo>
                <a:lnTo>
                  <a:pt x="11130311" y="1068712"/>
                </a:lnTo>
                <a:cubicBezTo>
                  <a:pt x="11151818" y="1079466"/>
                  <a:pt x="11184079" y="1084845"/>
                  <a:pt x="11227096" y="1084845"/>
                </a:cubicBezTo>
                <a:cubicBezTo>
                  <a:pt x="11227096" y="1084845"/>
                  <a:pt x="11227096" y="1090220"/>
                  <a:pt x="11227096" y="1100974"/>
                </a:cubicBezTo>
                <a:cubicBezTo>
                  <a:pt x="11227096" y="1111729"/>
                  <a:pt x="11232471" y="1127859"/>
                  <a:pt x="11243227" y="1149366"/>
                </a:cubicBezTo>
                <a:cubicBezTo>
                  <a:pt x="11253983" y="1170875"/>
                  <a:pt x="11264734" y="1181629"/>
                  <a:pt x="11275488" y="1181629"/>
                </a:cubicBezTo>
                <a:cubicBezTo>
                  <a:pt x="11275488" y="1192383"/>
                  <a:pt x="11272799" y="1197760"/>
                  <a:pt x="11267424" y="1197760"/>
                </a:cubicBezTo>
                <a:cubicBezTo>
                  <a:pt x="11262046" y="1197760"/>
                  <a:pt x="11256669" y="1192383"/>
                  <a:pt x="11251292" y="1181629"/>
                </a:cubicBezTo>
                <a:cubicBezTo>
                  <a:pt x="11245916" y="1170875"/>
                  <a:pt x="11237849" y="1165500"/>
                  <a:pt x="11227096" y="1165500"/>
                </a:cubicBezTo>
                <a:cubicBezTo>
                  <a:pt x="11227096" y="1165500"/>
                  <a:pt x="11221720" y="1165500"/>
                  <a:pt x="11210966" y="1165500"/>
                </a:cubicBezTo>
                <a:cubicBezTo>
                  <a:pt x="11200210" y="1154746"/>
                  <a:pt x="11189457" y="1149366"/>
                  <a:pt x="11178705" y="1149366"/>
                </a:cubicBezTo>
                <a:cubicBezTo>
                  <a:pt x="11167949" y="1149366"/>
                  <a:pt x="11157196" y="1143991"/>
                  <a:pt x="11146442" y="1133237"/>
                </a:cubicBezTo>
                <a:cubicBezTo>
                  <a:pt x="11135688" y="1122483"/>
                  <a:pt x="11124935" y="1117105"/>
                  <a:pt x="11114179" y="1117105"/>
                </a:cubicBezTo>
                <a:cubicBezTo>
                  <a:pt x="11103427" y="1117105"/>
                  <a:pt x="11098049" y="1111729"/>
                  <a:pt x="11098049" y="1100974"/>
                </a:cubicBezTo>
                <a:cubicBezTo>
                  <a:pt x="11098049" y="1090220"/>
                  <a:pt x="11087293" y="1082155"/>
                  <a:pt x="11065787" y="1076779"/>
                </a:cubicBezTo>
                <a:cubicBezTo>
                  <a:pt x="11044279" y="1071401"/>
                  <a:pt x="11028148" y="1063337"/>
                  <a:pt x="11017396" y="1052583"/>
                </a:cubicBezTo>
                <a:lnTo>
                  <a:pt x="10969004" y="1036451"/>
                </a:lnTo>
                <a:close/>
                <a:moveTo>
                  <a:pt x="9726925" y="1004188"/>
                </a:moveTo>
                <a:cubicBezTo>
                  <a:pt x="9726925" y="1004188"/>
                  <a:pt x="9729614" y="1006878"/>
                  <a:pt x="9734990" y="1012255"/>
                </a:cubicBezTo>
                <a:cubicBezTo>
                  <a:pt x="9740368" y="1017629"/>
                  <a:pt x="9740368" y="1023009"/>
                  <a:pt x="9734990" y="1028384"/>
                </a:cubicBezTo>
                <a:cubicBezTo>
                  <a:pt x="9729614" y="1033762"/>
                  <a:pt x="9726925" y="1031074"/>
                  <a:pt x="9726925" y="1020320"/>
                </a:cubicBezTo>
                <a:close/>
                <a:moveTo>
                  <a:pt x="7742824" y="1004188"/>
                </a:moveTo>
                <a:cubicBezTo>
                  <a:pt x="7753578" y="1004188"/>
                  <a:pt x="7758956" y="1004188"/>
                  <a:pt x="7758956" y="1004188"/>
                </a:cubicBezTo>
                <a:cubicBezTo>
                  <a:pt x="7758956" y="1004188"/>
                  <a:pt x="7758956" y="1009566"/>
                  <a:pt x="7758956" y="1020320"/>
                </a:cubicBezTo>
                <a:cubicBezTo>
                  <a:pt x="7758956" y="1020320"/>
                  <a:pt x="7756268" y="1020320"/>
                  <a:pt x="7750890" y="1020320"/>
                </a:cubicBezTo>
                <a:cubicBezTo>
                  <a:pt x="7745514" y="1020320"/>
                  <a:pt x="7742824" y="1020320"/>
                  <a:pt x="7742824" y="1020320"/>
                </a:cubicBezTo>
                <a:cubicBezTo>
                  <a:pt x="7742824" y="1009566"/>
                  <a:pt x="7742824" y="1004188"/>
                  <a:pt x="7742824" y="1004188"/>
                </a:cubicBezTo>
                <a:close/>
                <a:moveTo>
                  <a:pt x="7710566" y="1004188"/>
                </a:moveTo>
                <a:cubicBezTo>
                  <a:pt x="7721317" y="1004188"/>
                  <a:pt x="7726694" y="1006878"/>
                  <a:pt x="7726694" y="1012255"/>
                </a:cubicBezTo>
                <a:cubicBezTo>
                  <a:pt x="7726694" y="1017629"/>
                  <a:pt x="7724006" y="1020320"/>
                  <a:pt x="7718628" y="1020320"/>
                </a:cubicBezTo>
                <a:cubicBezTo>
                  <a:pt x="7713252" y="1020320"/>
                  <a:pt x="7710566" y="1014942"/>
                  <a:pt x="7710566" y="1004188"/>
                </a:cubicBezTo>
                <a:close/>
                <a:moveTo>
                  <a:pt x="7444404" y="1004188"/>
                </a:moveTo>
                <a:cubicBezTo>
                  <a:pt x="7460536" y="1004188"/>
                  <a:pt x="7468601" y="1006878"/>
                  <a:pt x="7468601" y="1012255"/>
                </a:cubicBezTo>
                <a:cubicBezTo>
                  <a:pt x="7468601" y="1017629"/>
                  <a:pt x="7479354" y="1025696"/>
                  <a:pt x="7500864" y="1036451"/>
                </a:cubicBezTo>
                <a:cubicBezTo>
                  <a:pt x="7511614" y="1036451"/>
                  <a:pt x="7519682" y="1036451"/>
                  <a:pt x="7525058" y="1036451"/>
                </a:cubicBezTo>
                <a:cubicBezTo>
                  <a:pt x="7530436" y="1036451"/>
                  <a:pt x="7533123" y="1041828"/>
                  <a:pt x="7533123" y="1052583"/>
                </a:cubicBezTo>
                <a:lnTo>
                  <a:pt x="7549256" y="1052583"/>
                </a:lnTo>
                <a:lnTo>
                  <a:pt x="7549256" y="1068712"/>
                </a:lnTo>
                <a:lnTo>
                  <a:pt x="7565386" y="1084845"/>
                </a:lnTo>
                <a:cubicBezTo>
                  <a:pt x="7576140" y="1084845"/>
                  <a:pt x="7586893" y="1090220"/>
                  <a:pt x="7597647" y="1100974"/>
                </a:cubicBezTo>
                <a:lnTo>
                  <a:pt x="7597647" y="1117105"/>
                </a:lnTo>
                <a:lnTo>
                  <a:pt x="7581518" y="1117105"/>
                </a:lnTo>
                <a:cubicBezTo>
                  <a:pt x="7581518" y="1106351"/>
                  <a:pt x="7576140" y="1100974"/>
                  <a:pt x="7565386" y="1100974"/>
                </a:cubicBezTo>
                <a:cubicBezTo>
                  <a:pt x="7554632" y="1100974"/>
                  <a:pt x="7546568" y="1100974"/>
                  <a:pt x="7541190" y="1100974"/>
                </a:cubicBezTo>
                <a:cubicBezTo>
                  <a:pt x="7535812" y="1100974"/>
                  <a:pt x="7527747" y="1095598"/>
                  <a:pt x="7516992" y="1084845"/>
                </a:cubicBezTo>
                <a:cubicBezTo>
                  <a:pt x="7506240" y="1063337"/>
                  <a:pt x="7495486" y="1047205"/>
                  <a:pt x="7484732" y="1036451"/>
                </a:cubicBezTo>
                <a:cubicBezTo>
                  <a:pt x="7473977" y="1036451"/>
                  <a:pt x="7460536" y="1036451"/>
                  <a:pt x="7444404" y="1036451"/>
                </a:cubicBezTo>
                <a:cubicBezTo>
                  <a:pt x="7428273" y="1036451"/>
                  <a:pt x="7414831" y="1041828"/>
                  <a:pt x="7404077" y="1052583"/>
                </a:cubicBezTo>
                <a:cubicBezTo>
                  <a:pt x="7393323" y="1052583"/>
                  <a:pt x="7393323" y="1041828"/>
                  <a:pt x="7404077" y="1020320"/>
                </a:cubicBezTo>
                <a:cubicBezTo>
                  <a:pt x="7414831" y="1009566"/>
                  <a:pt x="7428273" y="1004188"/>
                  <a:pt x="7444404" y="1004188"/>
                </a:cubicBezTo>
                <a:close/>
                <a:moveTo>
                  <a:pt x="7016936" y="1004188"/>
                </a:moveTo>
                <a:cubicBezTo>
                  <a:pt x="7016936" y="1004188"/>
                  <a:pt x="7019624" y="1004188"/>
                  <a:pt x="7025000" y="1004188"/>
                </a:cubicBezTo>
                <a:cubicBezTo>
                  <a:pt x="7030378" y="1004188"/>
                  <a:pt x="7033068" y="1009566"/>
                  <a:pt x="7033068" y="1020320"/>
                </a:cubicBezTo>
                <a:cubicBezTo>
                  <a:pt x="7022314" y="1020320"/>
                  <a:pt x="7016936" y="1020320"/>
                  <a:pt x="7016936" y="1020320"/>
                </a:cubicBezTo>
                <a:close/>
                <a:moveTo>
                  <a:pt x="5887774" y="1004188"/>
                </a:moveTo>
                <a:cubicBezTo>
                  <a:pt x="5887774" y="1014942"/>
                  <a:pt x="5893152" y="1020320"/>
                  <a:pt x="5903904" y="1020320"/>
                </a:cubicBezTo>
                <a:cubicBezTo>
                  <a:pt x="5914658" y="1020320"/>
                  <a:pt x="5914658" y="1014942"/>
                  <a:pt x="5903904" y="1004188"/>
                </a:cubicBezTo>
                <a:close/>
                <a:moveTo>
                  <a:pt x="233898" y="992091"/>
                </a:moveTo>
                <a:cubicBezTo>
                  <a:pt x="244653" y="994780"/>
                  <a:pt x="252718" y="1004188"/>
                  <a:pt x="258094" y="1020320"/>
                </a:cubicBezTo>
                <a:lnTo>
                  <a:pt x="241965" y="1036451"/>
                </a:lnTo>
                <a:cubicBezTo>
                  <a:pt x="241965" y="1025696"/>
                  <a:pt x="236586" y="1020320"/>
                  <a:pt x="225832" y="1020320"/>
                </a:cubicBezTo>
                <a:lnTo>
                  <a:pt x="193569" y="1004188"/>
                </a:lnTo>
                <a:cubicBezTo>
                  <a:pt x="209703" y="993437"/>
                  <a:pt x="223144" y="989402"/>
                  <a:pt x="233898" y="992091"/>
                </a:cubicBezTo>
                <a:close/>
                <a:moveTo>
                  <a:pt x="8581632" y="988057"/>
                </a:moveTo>
                <a:cubicBezTo>
                  <a:pt x="8592387" y="988057"/>
                  <a:pt x="8603138" y="990746"/>
                  <a:pt x="8613892" y="996124"/>
                </a:cubicBezTo>
                <a:cubicBezTo>
                  <a:pt x="8624646" y="1001500"/>
                  <a:pt x="8624646" y="1004188"/>
                  <a:pt x="8613892" y="1004188"/>
                </a:cubicBezTo>
                <a:cubicBezTo>
                  <a:pt x="8613892" y="1014942"/>
                  <a:pt x="8613892" y="1020320"/>
                  <a:pt x="8613892" y="1020320"/>
                </a:cubicBezTo>
                <a:cubicBezTo>
                  <a:pt x="8613892" y="1020320"/>
                  <a:pt x="8619270" y="1020320"/>
                  <a:pt x="8630024" y="1020320"/>
                </a:cubicBezTo>
                <a:cubicBezTo>
                  <a:pt x="8640778" y="1020320"/>
                  <a:pt x="8648845" y="1020320"/>
                  <a:pt x="8654220" y="1020320"/>
                </a:cubicBezTo>
                <a:cubicBezTo>
                  <a:pt x="8659596" y="1020320"/>
                  <a:pt x="8662287" y="1014942"/>
                  <a:pt x="8662287" y="1004188"/>
                </a:cubicBezTo>
                <a:cubicBezTo>
                  <a:pt x="8662287" y="993434"/>
                  <a:pt x="8670350" y="990746"/>
                  <a:pt x="8686483" y="996124"/>
                </a:cubicBezTo>
                <a:cubicBezTo>
                  <a:pt x="8702613" y="1001500"/>
                  <a:pt x="8710678" y="1006878"/>
                  <a:pt x="8710678" y="1012255"/>
                </a:cubicBezTo>
                <a:cubicBezTo>
                  <a:pt x="8710678" y="1017629"/>
                  <a:pt x="8699924" y="1031074"/>
                  <a:pt x="8678417" y="1052583"/>
                </a:cubicBezTo>
                <a:cubicBezTo>
                  <a:pt x="8656909" y="1095598"/>
                  <a:pt x="8651532" y="1117105"/>
                  <a:pt x="8662287" y="1117105"/>
                </a:cubicBezTo>
                <a:lnTo>
                  <a:pt x="8678417" y="1133237"/>
                </a:lnTo>
                <a:lnTo>
                  <a:pt x="8694549" y="1149366"/>
                </a:lnTo>
                <a:cubicBezTo>
                  <a:pt x="8705302" y="1138614"/>
                  <a:pt x="8721433" y="1133237"/>
                  <a:pt x="8742941" y="1133237"/>
                </a:cubicBezTo>
                <a:cubicBezTo>
                  <a:pt x="8753695" y="1133237"/>
                  <a:pt x="8764450" y="1135924"/>
                  <a:pt x="8775204" y="1141301"/>
                </a:cubicBezTo>
                <a:cubicBezTo>
                  <a:pt x="8785957" y="1146679"/>
                  <a:pt x="8791333" y="1149366"/>
                  <a:pt x="8791333" y="1149366"/>
                </a:cubicBezTo>
                <a:cubicBezTo>
                  <a:pt x="8802087" y="1149366"/>
                  <a:pt x="8812841" y="1154746"/>
                  <a:pt x="8823596" y="1165500"/>
                </a:cubicBezTo>
                <a:cubicBezTo>
                  <a:pt x="8834350" y="1165500"/>
                  <a:pt x="8842415" y="1165500"/>
                  <a:pt x="8847791" y="1165500"/>
                </a:cubicBezTo>
                <a:cubicBezTo>
                  <a:pt x="8853168" y="1165500"/>
                  <a:pt x="8861233" y="1165500"/>
                  <a:pt x="8871987" y="1165500"/>
                </a:cubicBezTo>
                <a:cubicBezTo>
                  <a:pt x="8893496" y="1154746"/>
                  <a:pt x="8906937" y="1157433"/>
                  <a:pt x="8912315" y="1173564"/>
                </a:cubicBezTo>
                <a:cubicBezTo>
                  <a:pt x="8917692" y="1189696"/>
                  <a:pt x="8923070" y="1192383"/>
                  <a:pt x="8928446" y="1181629"/>
                </a:cubicBezTo>
                <a:cubicBezTo>
                  <a:pt x="8933822" y="1170875"/>
                  <a:pt x="8968772" y="1168187"/>
                  <a:pt x="9033296" y="1173564"/>
                </a:cubicBezTo>
                <a:cubicBezTo>
                  <a:pt x="9097820" y="1178942"/>
                  <a:pt x="9146213" y="1181629"/>
                  <a:pt x="9178474" y="1181629"/>
                </a:cubicBezTo>
                <a:cubicBezTo>
                  <a:pt x="9189229" y="1181629"/>
                  <a:pt x="9199983" y="1181629"/>
                  <a:pt x="9210737" y="1181629"/>
                </a:cubicBezTo>
                <a:cubicBezTo>
                  <a:pt x="9221491" y="1181629"/>
                  <a:pt x="9226868" y="1181629"/>
                  <a:pt x="9226868" y="1181629"/>
                </a:cubicBezTo>
                <a:cubicBezTo>
                  <a:pt x="9226868" y="1192383"/>
                  <a:pt x="9221491" y="1197760"/>
                  <a:pt x="9210737" y="1197760"/>
                </a:cubicBezTo>
                <a:cubicBezTo>
                  <a:pt x="9103196" y="1208514"/>
                  <a:pt x="9033296" y="1208514"/>
                  <a:pt x="9001033" y="1197760"/>
                </a:cubicBezTo>
                <a:cubicBezTo>
                  <a:pt x="8968772" y="1187005"/>
                  <a:pt x="8952642" y="1187005"/>
                  <a:pt x="8952642" y="1197760"/>
                </a:cubicBezTo>
                <a:lnTo>
                  <a:pt x="8839725" y="1197760"/>
                </a:lnTo>
                <a:cubicBezTo>
                  <a:pt x="8828972" y="1197760"/>
                  <a:pt x="8823596" y="1197760"/>
                  <a:pt x="8823596" y="1197760"/>
                </a:cubicBezTo>
                <a:cubicBezTo>
                  <a:pt x="8823596" y="1219266"/>
                  <a:pt x="8823596" y="1230020"/>
                  <a:pt x="8823596" y="1230020"/>
                </a:cubicBezTo>
                <a:lnTo>
                  <a:pt x="8839725" y="1246154"/>
                </a:lnTo>
                <a:lnTo>
                  <a:pt x="8839725" y="1262283"/>
                </a:lnTo>
                <a:cubicBezTo>
                  <a:pt x="8828972" y="1273037"/>
                  <a:pt x="8823596" y="1278414"/>
                  <a:pt x="8823596" y="1278414"/>
                </a:cubicBezTo>
                <a:lnTo>
                  <a:pt x="8807463" y="1278414"/>
                </a:lnTo>
                <a:cubicBezTo>
                  <a:pt x="8807463" y="1267660"/>
                  <a:pt x="8794022" y="1259596"/>
                  <a:pt x="8767137" y="1254218"/>
                </a:cubicBezTo>
                <a:cubicBezTo>
                  <a:pt x="8740251" y="1248842"/>
                  <a:pt x="8716055" y="1246154"/>
                  <a:pt x="8694549" y="1246154"/>
                </a:cubicBezTo>
                <a:cubicBezTo>
                  <a:pt x="8630024" y="1235400"/>
                  <a:pt x="8603138" y="1224646"/>
                  <a:pt x="8613892" y="1213891"/>
                </a:cubicBezTo>
                <a:lnTo>
                  <a:pt x="8662287" y="1213891"/>
                </a:lnTo>
                <a:cubicBezTo>
                  <a:pt x="8683792" y="1213891"/>
                  <a:pt x="8716055" y="1213891"/>
                  <a:pt x="8759072" y="1213891"/>
                </a:cubicBezTo>
                <a:cubicBezTo>
                  <a:pt x="8780579" y="1213891"/>
                  <a:pt x="8796709" y="1208514"/>
                  <a:pt x="8807463" y="1197760"/>
                </a:cubicBezTo>
                <a:lnTo>
                  <a:pt x="8678417" y="1181629"/>
                </a:lnTo>
                <a:cubicBezTo>
                  <a:pt x="8592387" y="1181629"/>
                  <a:pt x="8522483" y="1176253"/>
                  <a:pt x="8468715" y="1165500"/>
                </a:cubicBezTo>
                <a:cubicBezTo>
                  <a:pt x="8414946" y="1154746"/>
                  <a:pt x="8388060" y="1143991"/>
                  <a:pt x="8388060" y="1133237"/>
                </a:cubicBezTo>
                <a:cubicBezTo>
                  <a:pt x="8377306" y="1111729"/>
                  <a:pt x="8398815" y="1111729"/>
                  <a:pt x="8452583" y="1133237"/>
                </a:cubicBezTo>
                <a:cubicBezTo>
                  <a:pt x="8517108" y="1143991"/>
                  <a:pt x="8549370" y="1138614"/>
                  <a:pt x="8549370" y="1117105"/>
                </a:cubicBezTo>
                <a:cubicBezTo>
                  <a:pt x="8549370" y="1117105"/>
                  <a:pt x="8554746" y="1117105"/>
                  <a:pt x="8565500" y="1117105"/>
                </a:cubicBezTo>
                <a:lnTo>
                  <a:pt x="8565500" y="1084845"/>
                </a:lnTo>
                <a:cubicBezTo>
                  <a:pt x="8436454" y="1084845"/>
                  <a:pt x="8361174" y="1084845"/>
                  <a:pt x="8339668" y="1084845"/>
                </a:cubicBezTo>
                <a:cubicBezTo>
                  <a:pt x="8328913" y="1084845"/>
                  <a:pt x="8323537" y="1090220"/>
                  <a:pt x="8323537" y="1100974"/>
                </a:cubicBezTo>
                <a:cubicBezTo>
                  <a:pt x="8323537" y="1111729"/>
                  <a:pt x="8328913" y="1117105"/>
                  <a:pt x="8339668" y="1117105"/>
                </a:cubicBezTo>
                <a:cubicBezTo>
                  <a:pt x="8339668" y="1117105"/>
                  <a:pt x="8342356" y="1117105"/>
                  <a:pt x="8347732" y="1117105"/>
                </a:cubicBezTo>
                <a:cubicBezTo>
                  <a:pt x="8353110" y="1117105"/>
                  <a:pt x="8355800" y="1122483"/>
                  <a:pt x="8355800" y="1133237"/>
                </a:cubicBezTo>
                <a:cubicBezTo>
                  <a:pt x="8355800" y="1133237"/>
                  <a:pt x="8339668" y="1133237"/>
                  <a:pt x="8307406" y="1133237"/>
                </a:cubicBezTo>
                <a:cubicBezTo>
                  <a:pt x="8275145" y="1133237"/>
                  <a:pt x="8242882" y="1135924"/>
                  <a:pt x="8210620" y="1141301"/>
                </a:cubicBezTo>
                <a:cubicBezTo>
                  <a:pt x="8178358" y="1146679"/>
                  <a:pt x="8159540" y="1152055"/>
                  <a:pt x="8154162" y="1157433"/>
                </a:cubicBezTo>
                <a:cubicBezTo>
                  <a:pt x="8148786" y="1162809"/>
                  <a:pt x="8135345" y="1160120"/>
                  <a:pt x="8113836" y="1149366"/>
                </a:cubicBezTo>
                <a:cubicBezTo>
                  <a:pt x="8113836" y="1149366"/>
                  <a:pt x="8108458" y="1146679"/>
                  <a:pt x="8097704" y="1141301"/>
                </a:cubicBezTo>
                <a:cubicBezTo>
                  <a:pt x="8086950" y="1135924"/>
                  <a:pt x="8076197" y="1133237"/>
                  <a:pt x="8065444" y="1133237"/>
                </a:cubicBezTo>
                <a:lnTo>
                  <a:pt x="8033182" y="1117105"/>
                </a:lnTo>
                <a:cubicBezTo>
                  <a:pt x="8033182" y="1106351"/>
                  <a:pt x="8049311" y="1106351"/>
                  <a:pt x="8081574" y="1117105"/>
                </a:cubicBezTo>
                <a:lnTo>
                  <a:pt x="8097704" y="1100974"/>
                </a:lnTo>
                <a:lnTo>
                  <a:pt x="8113836" y="1084845"/>
                </a:lnTo>
                <a:lnTo>
                  <a:pt x="8178358" y="1084845"/>
                </a:lnTo>
                <a:cubicBezTo>
                  <a:pt x="8189113" y="1074088"/>
                  <a:pt x="8194490" y="1079466"/>
                  <a:pt x="8194490" y="1100974"/>
                </a:cubicBezTo>
                <a:cubicBezTo>
                  <a:pt x="8205245" y="1100974"/>
                  <a:pt x="8210620" y="1095598"/>
                  <a:pt x="8210620" y="1084845"/>
                </a:cubicBezTo>
                <a:cubicBezTo>
                  <a:pt x="8210620" y="1074088"/>
                  <a:pt x="8210620" y="1068712"/>
                  <a:pt x="8210620" y="1068712"/>
                </a:cubicBezTo>
                <a:cubicBezTo>
                  <a:pt x="8253636" y="1090220"/>
                  <a:pt x="8275145" y="1090220"/>
                  <a:pt x="8275145" y="1068712"/>
                </a:cubicBezTo>
                <a:lnTo>
                  <a:pt x="8291274" y="1052583"/>
                </a:lnTo>
                <a:lnTo>
                  <a:pt x="8420323" y="1052583"/>
                </a:lnTo>
                <a:lnTo>
                  <a:pt x="8468715" y="1052583"/>
                </a:lnTo>
                <a:cubicBezTo>
                  <a:pt x="8479469" y="1052583"/>
                  <a:pt x="8492911" y="1052583"/>
                  <a:pt x="8509042" y="1052583"/>
                </a:cubicBezTo>
                <a:cubicBezTo>
                  <a:pt x="8525174" y="1052583"/>
                  <a:pt x="8538615" y="1055270"/>
                  <a:pt x="8549370" y="1060647"/>
                </a:cubicBezTo>
                <a:cubicBezTo>
                  <a:pt x="8560124" y="1066024"/>
                  <a:pt x="8576254" y="1063337"/>
                  <a:pt x="8597763" y="1052583"/>
                </a:cubicBezTo>
                <a:lnTo>
                  <a:pt x="8630024" y="1052583"/>
                </a:lnTo>
                <a:lnTo>
                  <a:pt x="8613892" y="1036451"/>
                </a:lnTo>
                <a:cubicBezTo>
                  <a:pt x="8570878" y="1025696"/>
                  <a:pt x="8560124" y="1009566"/>
                  <a:pt x="8581632" y="988057"/>
                </a:cubicBezTo>
                <a:close/>
                <a:moveTo>
                  <a:pt x="7936396" y="988057"/>
                </a:moveTo>
                <a:lnTo>
                  <a:pt x="8017050" y="1020320"/>
                </a:lnTo>
                <a:cubicBezTo>
                  <a:pt x="7995541" y="1020320"/>
                  <a:pt x="7976724" y="1020320"/>
                  <a:pt x="7960591" y="1020320"/>
                </a:cubicBezTo>
                <a:cubicBezTo>
                  <a:pt x="7944460" y="1020320"/>
                  <a:pt x="7931019" y="1020320"/>
                  <a:pt x="7920264" y="1020320"/>
                </a:cubicBezTo>
                <a:close/>
                <a:moveTo>
                  <a:pt x="7839610" y="988057"/>
                </a:moveTo>
                <a:lnTo>
                  <a:pt x="7888004" y="988057"/>
                </a:lnTo>
                <a:cubicBezTo>
                  <a:pt x="7888004" y="998811"/>
                  <a:pt x="7882624" y="1004188"/>
                  <a:pt x="7871873" y="1004188"/>
                </a:cubicBezTo>
                <a:cubicBezTo>
                  <a:pt x="7850366" y="1004188"/>
                  <a:pt x="7839610" y="998811"/>
                  <a:pt x="7839610" y="988057"/>
                </a:cubicBezTo>
                <a:close/>
                <a:moveTo>
                  <a:pt x="6904020" y="988057"/>
                </a:moveTo>
                <a:cubicBezTo>
                  <a:pt x="6904020" y="988057"/>
                  <a:pt x="6909396" y="988057"/>
                  <a:pt x="6920150" y="988057"/>
                </a:cubicBezTo>
                <a:lnTo>
                  <a:pt x="6936281" y="1004188"/>
                </a:lnTo>
                <a:cubicBezTo>
                  <a:pt x="6936281" y="1004188"/>
                  <a:pt x="6930903" y="1004188"/>
                  <a:pt x="6920150" y="1004188"/>
                </a:cubicBezTo>
                <a:cubicBezTo>
                  <a:pt x="6920150" y="1004188"/>
                  <a:pt x="6917463" y="1004188"/>
                  <a:pt x="6912085" y="1004188"/>
                </a:cubicBezTo>
                <a:cubicBezTo>
                  <a:pt x="6906709" y="1004188"/>
                  <a:pt x="6904020" y="998811"/>
                  <a:pt x="6904020" y="988057"/>
                </a:cubicBezTo>
                <a:close/>
                <a:moveTo>
                  <a:pt x="6581400" y="988057"/>
                </a:moveTo>
                <a:cubicBezTo>
                  <a:pt x="6581400" y="998811"/>
                  <a:pt x="6581400" y="1012255"/>
                  <a:pt x="6581400" y="1028384"/>
                </a:cubicBezTo>
                <a:cubicBezTo>
                  <a:pt x="6581400" y="1044516"/>
                  <a:pt x="6586778" y="1044516"/>
                  <a:pt x="6597532" y="1028384"/>
                </a:cubicBezTo>
                <a:cubicBezTo>
                  <a:pt x="6608286" y="1012255"/>
                  <a:pt x="6610974" y="1001500"/>
                  <a:pt x="6605600" y="996124"/>
                </a:cubicBezTo>
                <a:cubicBezTo>
                  <a:pt x="6600222" y="990746"/>
                  <a:pt x="6592155" y="988057"/>
                  <a:pt x="6581400" y="988057"/>
                </a:cubicBezTo>
                <a:close/>
                <a:moveTo>
                  <a:pt x="6500746" y="988057"/>
                </a:moveTo>
                <a:cubicBezTo>
                  <a:pt x="6489992" y="998811"/>
                  <a:pt x="6484616" y="1004188"/>
                  <a:pt x="6484616" y="1004188"/>
                </a:cubicBezTo>
                <a:lnTo>
                  <a:pt x="6484616" y="1020320"/>
                </a:lnTo>
                <a:cubicBezTo>
                  <a:pt x="6484616" y="1020320"/>
                  <a:pt x="6489992" y="1020320"/>
                  <a:pt x="6500746" y="1020320"/>
                </a:cubicBezTo>
                <a:cubicBezTo>
                  <a:pt x="6500746" y="1020320"/>
                  <a:pt x="6503434" y="1023009"/>
                  <a:pt x="6508813" y="1028384"/>
                </a:cubicBezTo>
                <a:cubicBezTo>
                  <a:pt x="6514191" y="1033762"/>
                  <a:pt x="6516878" y="1036451"/>
                  <a:pt x="6516878" y="1036451"/>
                </a:cubicBezTo>
                <a:lnTo>
                  <a:pt x="6516878" y="1052583"/>
                </a:lnTo>
                <a:cubicBezTo>
                  <a:pt x="6506124" y="1052583"/>
                  <a:pt x="6495372" y="1055270"/>
                  <a:pt x="6484616" y="1060647"/>
                </a:cubicBezTo>
                <a:cubicBezTo>
                  <a:pt x="6473863" y="1066024"/>
                  <a:pt x="6468484" y="1063337"/>
                  <a:pt x="6468484" y="1052583"/>
                </a:cubicBezTo>
                <a:lnTo>
                  <a:pt x="6468484" y="1084845"/>
                </a:lnTo>
                <a:cubicBezTo>
                  <a:pt x="6479238" y="1074088"/>
                  <a:pt x="6484616" y="1074088"/>
                  <a:pt x="6484616" y="1084845"/>
                </a:cubicBezTo>
                <a:lnTo>
                  <a:pt x="6549140" y="1084845"/>
                </a:lnTo>
                <a:cubicBezTo>
                  <a:pt x="6559892" y="1084845"/>
                  <a:pt x="6565272" y="1079466"/>
                  <a:pt x="6565272" y="1068712"/>
                </a:cubicBezTo>
                <a:cubicBezTo>
                  <a:pt x="6565272" y="1057959"/>
                  <a:pt x="6565272" y="1047205"/>
                  <a:pt x="6565272" y="1036451"/>
                </a:cubicBezTo>
                <a:cubicBezTo>
                  <a:pt x="6565272" y="1025696"/>
                  <a:pt x="6562582" y="1017629"/>
                  <a:pt x="6557204" y="1012255"/>
                </a:cubicBezTo>
                <a:cubicBezTo>
                  <a:pt x="6551827" y="1006878"/>
                  <a:pt x="6543763" y="1004188"/>
                  <a:pt x="6533009" y="1004188"/>
                </a:cubicBezTo>
                <a:lnTo>
                  <a:pt x="6516878" y="1004188"/>
                </a:lnTo>
                <a:close/>
                <a:moveTo>
                  <a:pt x="4863464" y="988057"/>
                </a:moveTo>
                <a:cubicBezTo>
                  <a:pt x="4858087" y="988057"/>
                  <a:pt x="4855398" y="993434"/>
                  <a:pt x="4855398" y="1004188"/>
                </a:cubicBezTo>
                <a:cubicBezTo>
                  <a:pt x="4866151" y="1004188"/>
                  <a:pt x="4871530" y="1004188"/>
                  <a:pt x="4871530" y="1004188"/>
                </a:cubicBezTo>
                <a:cubicBezTo>
                  <a:pt x="4893037" y="1004188"/>
                  <a:pt x="4898415" y="998811"/>
                  <a:pt x="4887660" y="988057"/>
                </a:cubicBezTo>
                <a:cubicBezTo>
                  <a:pt x="4876908" y="988057"/>
                  <a:pt x="4868840" y="988057"/>
                  <a:pt x="4863464" y="988057"/>
                </a:cubicBezTo>
                <a:close/>
                <a:moveTo>
                  <a:pt x="7186310" y="979992"/>
                </a:moveTo>
                <a:cubicBezTo>
                  <a:pt x="7191688" y="979992"/>
                  <a:pt x="7194376" y="982682"/>
                  <a:pt x="7194376" y="988057"/>
                </a:cubicBezTo>
                <a:cubicBezTo>
                  <a:pt x="7194376" y="988057"/>
                  <a:pt x="7191688" y="990746"/>
                  <a:pt x="7186310" y="996124"/>
                </a:cubicBezTo>
                <a:cubicBezTo>
                  <a:pt x="7180932" y="1001500"/>
                  <a:pt x="7178244" y="1004188"/>
                  <a:pt x="7178244" y="1004188"/>
                </a:cubicBezTo>
                <a:lnTo>
                  <a:pt x="7162114" y="988057"/>
                </a:lnTo>
                <a:cubicBezTo>
                  <a:pt x="7172868" y="982682"/>
                  <a:pt x="7180933" y="979992"/>
                  <a:pt x="7186310" y="979992"/>
                </a:cubicBezTo>
                <a:close/>
                <a:moveTo>
                  <a:pt x="6968542" y="971928"/>
                </a:moveTo>
                <a:cubicBezTo>
                  <a:pt x="6979296" y="971928"/>
                  <a:pt x="6979296" y="977305"/>
                  <a:pt x="6968542" y="988057"/>
                </a:cubicBezTo>
                <a:cubicBezTo>
                  <a:pt x="6957788" y="988057"/>
                  <a:pt x="6952413" y="988057"/>
                  <a:pt x="6952413" y="988057"/>
                </a:cubicBezTo>
                <a:cubicBezTo>
                  <a:pt x="6952413" y="977305"/>
                  <a:pt x="6957788" y="971928"/>
                  <a:pt x="6968542" y="971928"/>
                </a:cubicBezTo>
                <a:close/>
                <a:moveTo>
                  <a:pt x="5484501" y="971928"/>
                </a:moveTo>
                <a:cubicBezTo>
                  <a:pt x="5484501" y="982682"/>
                  <a:pt x="5473747" y="988057"/>
                  <a:pt x="5452240" y="988057"/>
                </a:cubicBezTo>
                <a:lnTo>
                  <a:pt x="5500632" y="1004188"/>
                </a:lnTo>
                <a:cubicBezTo>
                  <a:pt x="5500632" y="1004188"/>
                  <a:pt x="5500632" y="998811"/>
                  <a:pt x="5500632" y="988057"/>
                </a:cubicBezTo>
                <a:close/>
                <a:moveTo>
                  <a:pt x="1451781" y="971928"/>
                </a:moveTo>
                <a:lnTo>
                  <a:pt x="1484042" y="1004188"/>
                </a:lnTo>
                <a:lnTo>
                  <a:pt x="1484042" y="988057"/>
                </a:lnTo>
                <a:cubicBezTo>
                  <a:pt x="1462536" y="977305"/>
                  <a:pt x="1451781" y="971928"/>
                  <a:pt x="1451781" y="971928"/>
                </a:cubicBezTo>
                <a:close/>
                <a:moveTo>
                  <a:pt x="371011" y="971928"/>
                </a:moveTo>
                <a:lnTo>
                  <a:pt x="371011" y="988057"/>
                </a:lnTo>
                <a:cubicBezTo>
                  <a:pt x="381764" y="977305"/>
                  <a:pt x="387140" y="971928"/>
                  <a:pt x="387140" y="971928"/>
                </a:cubicBezTo>
                <a:cubicBezTo>
                  <a:pt x="387140" y="971928"/>
                  <a:pt x="381764" y="971928"/>
                  <a:pt x="371011" y="971928"/>
                </a:cubicBezTo>
                <a:close/>
                <a:moveTo>
                  <a:pt x="10872217" y="955796"/>
                </a:moveTo>
                <a:cubicBezTo>
                  <a:pt x="10882970" y="955796"/>
                  <a:pt x="10893724" y="961174"/>
                  <a:pt x="10904479" y="971928"/>
                </a:cubicBezTo>
                <a:lnTo>
                  <a:pt x="10888348" y="988057"/>
                </a:lnTo>
                <a:close/>
                <a:moveTo>
                  <a:pt x="9242997" y="955796"/>
                </a:moveTo>
                <a:lnTo>
                  <a:pt x="9259129" y="971928"/>
                </a:lnTo>
                <a:cubicBezTo>
                  <a:pt x="9259129" y="982682"/>
                  <a:pt x="9253751" y="988057"/>
                  <a:pt x="9242997" y="988057"/>
                </a:cubicBezTo>
                <a:cubicBezTo>
                  <a:pt x="9242997" y="988057"/>
                  <a:pt x="9242997" y="982682"/>
                  <a:pt x="9242997" y="971928"/>
                </a:cubicBezTo>
                <a:cubicBezTo>
                  <a:pt x="9242997" y="971928"/>
                  <a:pt x="9242997" y="966550"/>
                  <a:pt x="9242997" y="955796"/>
                </a:cubicBezTo>
                <a:close/>
                <a:moveTo>
                  <a:pt x="9210737" y="955796"/>
                </a:moveTo>
                <a:cubicBezTo>
                  <a:pt x="9210737" y="966550"/>
                  <a:pt x="9210737" y="971928"/>
                  <a:pt x="9210737" y="971928"/>
                </a:cubicBezTo>
                <a:cubicBezTo>
                  <a:pt x="9210737" y="982682"/>
                  <a:pt x="9210737" y="988057"/>
                  <a:pt x="9210737" y="988057"/>
                </a:cubicBezTo>
                <a:cubicBezTo>
                  <a:pt x="9210737" y="988057"/>
                  <a:pt x="9208047" y="982682"/>
                  <a:pt x="9202670" y="971928"/>
                </a:cubicBezTo>
                <a:cubicBezTo>
                  <a:pt x="9197292" y="961174"/>
                  <a:pt x="9199983" y="955796"/>
                  <a:pt x="9210737" y="955796"/>
                </a:cubicBezTo>
                <a:close/>
                <a:moveTo>
                  <a:pt x="7420206" y="955796"/>
                </a:moveTo>
                <a:lnTo>
                  <a:pt x="7452468" y="971928"/>
                </a:lnTo>
                <a:lnTo>
                  <a:pt x="7404077" y="971928"/>
                </a:lnTo>
                <a:close/>
                <a:moveTo>
                  <a:pt x="6516878" y="955796"/>
                </a:moveTo>
                <a:cubicBezTo>
                  <a:pt x="6506124" y="955796"/>
                  <a:pt x="6503434" y="961174"/>
                  <a:pt x="6508813" y="971928"/>
                </a:cubicBezTo>
                <a:cubicBezTo>
                  <a:pt x="6514191" y="982682"/>
                  <a:pt x="6522254" y="982682"/>
                  <a:pt x="6533009" y="971928"/>
                </a:cubicBezTo>
                <a:cubicBezTo>
                  <a:pt x="6522254" y="961174"/>
                  <a:pt x="6516878" y="955796"/>
                  <a:pt x="6516878" y="955796"/>
                </a:cubicBezTo>
                <a:close/>
                <a:moveTo>
                  <a:pt x="6129736" y="955796"/>
                </a:moveTo>
                <a:lnTo>
                  <a:pt x="6113604" y="971928"/>
                </a:lnTo>
                <a:lnTo>
                  <a:pt x="6145868" y="971928"/>
                </a:lnTo>
                <a:cubicBezTo>
                  <a:pt x="6145868" y="971928"/>
                  <a:pt x="6140491" y="966550"/>
                  <a:pt x="6129736" y="955796"/>
                </a:cubicBezTo>
                <a:close/>
                <a:moveTo>
                  <a:pt x="5839383" y="955796"/>
                </a:moveTo>
                <a:cubicBezTo>
                  <a:pt x="5828628" y="955796"/>
                  <a:pt x="5823250" y="958483"/>
                  <a:pt x="5823250" y="963861"/>
                </a:cubicBezTo>
                <a:cubicBezTo>
                  <a:pt x="5823250" y="969238"/>
                  <a:pt x="5823250" y="971928"/>
                  <a:pt x="5823250" y="971928"/>
                </a:cubicBezTo>
                <a:cubicBezTo>
                  <a:pt x="5823250" y="982682"/>
                  <a:pt x="5828628" y="988057"/>
                  <a:pt x="5839383" y="988057"/>
                </a:cubicBezTo>
                <a:lnTo>
                  <a:pt x="5855510" y="971928"/>
                </a:lnTo>
                <a:cubicBezTo>
                  <a:pt x="5844758" y="961174"/>
                  <a:pt x="5839383" y="955796"/>
                  <a:pt x="5839383" y="955796"/>
                </a:cubicBezTo>
                <a:close/>
                <a:moveTo>
                  <a:pt x="209703" y="955796"/>
                </a:moveTo>
                <a:cubicBezTo>
                  <a:pt x="220455" y="955796"/>
                  <a:pt x="225832" y="958483"/>
                  <a:pt x="225832" y="963861"/>
                </a:cubicBezTo>
                <a:cubicBezTo>
                  <a:pt x="225832" y="969238"/>
                  <a:pt x="225832" y="971928"/>
                  <a:pt x="225832" y="971928"/>
                </a:cubicBezTo>
                <a:cubicBezTo>
                  <a:pt x="225832" y="982682"/>
                  <a:pt x="225832" y="988057"/>
                  <a:pt x="225832" y="988057"/>
                </a:cubicBezTo>
                <a:lnTo>
                  <a:pt x="209703" y="971928"/>
                </a:lnTo>
                <a:close/>
                <a:moveTo>
                  <a:pt x="145177" y="955796"/>
                </a:moveTo>
                <a:cubicBezTo>
                  <a:pt x="145177" y="955796"/>
                  <a:pt x="145177" y="961174"/>
                  <a:pt x="145177" y="971928"/>
                </a:cubicBezTo>
                <a:lnTo>
                  <a:pt x="145177" y="988057"/>
                </a:lnTo>
                <a:cubicBezTo>
                  <a:pt x="134424" y="988057"/>
                  <a:pt x="129048" y="982682"/>
                  <a:pt x="129048" y="971928"/>
                </a:cubicBezTo>
                <a:cubicBezTo>
                  <a:pt x="129048" y="971928"/>
                  <a:pt x="134424" y="966550"/>
                  <a:pt x="145177" y="955796"/>
                </a:cubicBezTo>
                <a:close/>
                <a:moveTo>
                  <a:pt x="9630138" y="939666"/>
                </a:moveTo>
                <a:cubicBezTo>
                  <a:pt x="9640893" y="939666"/>
                  <a:pt x="9646270" y="939666"/>
                  <a:pt x="9646270" y="939666"/>
                </a:cubicBezTo>
                <a:cubicBezTo>
                  <a:pt x="9646270" y="939666"/>
                  <a:pt x="9646270" y="945042"/>
                  <a:pt x="9646270" y="955796"/>
                </a:cubicBezTo>
                <a:cubicBezTo>
                  <a:pt x="9646270" y="998811"/>
                  <a:pt x="9630138" y="1004188"/>
                  <a:pt x="9597877" y="971928"/>
                </a:cubicBezTo>
                <a:lnTo>
                  <a:pt x="9597877" y="955796"/>
                </a:lnTo>
                <a:cubicBezTo>
                  <a:pt x="9597877" y="955796"/>
                  <a:pt x="9603255" y="953107"/>
                  <a:pt x="9614009" y="947729"/>
                </a:cubicBezTo>
                <a:cubicBezTo>
                  <a:pt x="9624764" y="942354"/>
                  <a:pt x="9630138" y="939666"/>
                  <a:pt x="9630138" y="939666"/>
                </a:cubicBezTo>
                <a:close/>
                <a:moveTo>
                  <a:pt x="7694432" y="939666"/>
                </a:moveTo>
                <a:cubicBezTo>
                  <a:pt x="7705186" y="950420"/>
                  <a:pt x="7721317" y="955796"/>
                  <a:pt x="7742824" y="955796"/>
                </a:cubicBezTo>
                <a:cubicBezTo>
                  <a:pt x="7807349" y="966550"/>
                  <a:pt x="7839610" y="977305"/>
                  <a:pt x="7839610" y="988057"/>
                </a:cubicBezTo>
                <a:cubicBezTo>
                  <a:pt x="7839610" y="988057"/>
                  <a:pt x="7812727" y="982682"/>
                  <a:pt x="7758956" y="971928"/>
                </a:cubicBezTo>
                <a:cubicBezTo>
                  <a:pt x="7715940" y="971928"/>
                  <a:pt x="7694432" y="966550"/>
                  <a:pt x="7694432" y="955796"/>
                </a:cubicBezTo>
                <a:close/>
                <a:moveTo>
                  <a:pt x="7662170" y="939666"/>
                </a:moveTo>
                <a:cubicBezTo>
                  <a:pt x="7662170" y="939666"/>
                  <a:pt x="7667547" y="939666"/>
                  <a:pt x="7678302" y="939666"/>
                </a:cubicBezTo>
                <a:cubicBezTo>
                  <a:pt x="7689056" y="950420"/>
                  <a:pt x="7683680" y="955796"/>
                  <a:pt x="7662170" y="955796"/>
                </a:cubicBezTo>
                <a:cubicBezTo>
                  <a:pt x="7662170" y="955796"/>
                  <a:pt x="7662170" y="953107"/>
                  <a:pt x="7662170" y="947729"/>
                </a:cubicBezTo>
                <a:cubicBezTo>
                  <a:pt x="7662170" y="942354"/>
                  <a:pt x="7662170" y="939666"/>
                  <a:pt x="7662170" y="939666"/>
                </a:cubicBezTo>
                <a:close/>
                <a:moveTo>
                  <a:pt x="7323422" y="939666"/>
                </a:moveTo>
                <a:cubicBezTo>
                  <a:pt x="7323422" y="939666"/>
                  <a:pt x="7323422" y="945042"/>
                  <a:pt x="7323422" y="955796"/>
                </a:cubicBezTo>
                <a:cubicBezTo>
                  <a:pt x="7312668" y="955796"/>
                  <a:pt x="7307290" y="953107"/>
                  <a:pt x="7307290" y="947729"/>
                </a:cubicBezTo>
                <a:cubicBezTo>
                  <a:pt x="7307290" y="942354"/>
                  <a:pt x="7312668" y="939666"/>
                  <a:pt x="7323422" y="939666"/>
                </a:cubicBezTo>
                <a:close/>
                <a:moveTo>
                  <a:pt x="7629910" y="931600"/>
                </a:moveTo>
                <a:cubicBezTo>
                  <a:pt x="7640662" y="947729"/>
                  <a:pt x="7646040" y="955796"/>
                  <a:pt x="7646040" y="955796"/>
                </a:cubicBezTo>
                <a:lnTo>
                  <a:pt x="7629910" y="939666"/>
                </a:lnTo>
                <a:close/>
                <a:moveTo>
                  <a:pt x="4940084" y="929584"/>
                </a:moveTo>
                <a:cubicBezTo>
                  <a:pt x="4937396" y="930928"/>
                  <a:pt x="4936051" y="934288"/>
                  <a:pt x="4936051" y="939666"/>
                </a:cubicBezTo>
                <a:cubicBezTo>
                  <a:pt x="4946805" y="939666"/>
                  <a:pt x="4949494" y="945042"/>
                  <a:pt x="4944116" y="955796"/>
                </a:cubicBezTo>
                <a:cubicBezTo>
                  <a:pt x="4938740" y="966550"/>
                  <a:pt x="4941430" y="969238"/>
                  <a:pt x="4952182" y="963861"/>
                </a:cubicBezTo>
                <a:cubicBezTo>
                  <a:pt x="4962936" y="958483"/>
                  <a:pt x="4968315" y="953107"/>
                  <a:pt x="4968315" y="947729"/>
                </a:cubicBezTo>
                <a:cubicBezTo>
                  <a:pt x="4968315" y="942354"/>
                  <a:pt x="4962936" y="936975"/>
                  <a:pt x="4952182" y="931600"/>
                </a:cubicBezTo>
                <a:cubicBezTo>
                  <a:pt x="4946805" y="928911"/>
                  <a:pt x="4942774" y="928239"/>
                  <a:pt x="4940084" y="929584"/>
                </a:cubicBezTo>
                <a:close/>
                <a:moveTo>
                  <a:pt x="10807692" y="923533"/>
                </a:moveTo>
                <a:lnTo>
                  <a:pt x="10856087" y="939666"/>
                </a:lnTo>
                <a:cubicBezTo>
                  <a:pt x="10834578" y="939666"/>
                  <a:pt x="10818448" y="939666"/>
                  <a:pt x="10807692" y="939666"/>
                </a:cubicBezTo>
                <a:cubicBezTo>
                  <a:pt x="10796938" y="928911"/>
                  <a:pt x="10796938" y="923533"/>
                  <a:pt x="10807692" y="923533"/>
                </a:cubicBezTo>
                <a:close/>
                <a:moveTo>
                  <a:pt x="5968428" y="923533"/>
                </a:moveTo>
                <a:lnTo>
                  <a:pt x="5984558" y="955796"/>
                </a:lnTo>
                <a:cubicBezTo>
                  <a:pt x="6006068" y="955796"/>
                  <a:pt x="6022198" y="950420"/>
                  <a:pt x="6032952" y="939666"/>
                </a:cubicBezTo>
                <a:lnTo>
                  <a:pt x="6081345" y="988057"/>
                </a:lnTo>
                <a:cubicBezTo>
                  <a:pt x="6092096" y="988057"/>
                  <a:pt x="6094786" y="979992"/>
                  <a:pt x="6089408" y="963861"/>
                </a:cubicBezTo>
                <a:cubicBezTo>
                  <a:pt x="6084032" y="947729"/>
                  <a:pt x="6070590" y="934288"/>
                  <a:pt x="6049082" y="923533"/>
                </a:cubicBezTo>
                <a:lnTo>
                  <a:pt x="6032952" y="939666"/>
                </a:lnTo>
                <a:lnTo>
                  <a:pt x="6016820" y="939666"/>
                </a:lnTo>
                <a:cubicBezTo>
                  <a:pt x="5995312" y="950420"/>
                  <a:pt x="5984558" y="950420"/>
                  <a:pt x="5984558" y="939666"/>
                </a:cubicBezTo>
                <a:cubicBezTo>
                  <a:pt x="5984558" y="939666"/>
                  <a:pt x="5979182" y="934288"/>
                  <a:pt x="5968428" y="923533"/>
                </a:cubicBezTo>
                <a:close/>
                <a:moveTo>
                  <a:pt x="5145753" y="923533"/>
                </a:moveTo>
                <a:cubicBezTo>
                  <a:pt x="5145753" y="923533"/>
                  <a:pt x="5145753" y="928911"/>
                  <a:pt x="5145753" y="939666"/>
                </a:cubicBezTo>
                <a:cubicBezTo>
                  <a:pt x="5145753" y="950420"/>
                  <a:pt x="5151132" y="955796"/>
                  <a:pt x="5161884" y="955796"/>
                </a:cubicBezTo>
                <a:cubicBezTo>
                  <a:pt x="5172638" y="955796"/>
                  <a:pt x="5172638" y="950420"/>
                  <a:pt x="5161884" y="939666"/>
                </a:cubicBezTo>
                <a:cubicBezTo>
                  <a:pt x="5161884" y="939666"/>
                  <a:pt x="5161884" y="936975"/>
                  <a:pt x="5161884" y="931600"/>
                </a:cubicBezTo>
                <a:cubicBezTo>
                  <a:pt x="5161884" y="926224"/>
                  <a:pt x="5156508" y="923533"/>
                  <a:pt x="5145753" y="923533"/>
                </a:cubicBezTo>
                <a:close/>
                <a:moveTo>
                  <a:pt x="1371126" y="923533"/>
                </a:moveTo>
                <a:lnTo>
                  <a:pt x="1371126" y="955796"/>
                </a:lnTo>
                <a:cubicBezTo>
                  <a:pt x="1392633" y="955796"/>
                  <a:pt x="1408764" y="955796"/>
                  <a:pt x="1419519" y="955796"/>
                </a:cubicBezTo>
                <a:lnTo>
                  <a:pt x="1435650" y="971928"/>
                </a:lnTo>
                <a:cubicBezTo>
                  <a:pt x="1435650" y="971928"/>
                  <a:pt x="1435650" y="966550"/>
                  <a:pt x="1435650" y="955796"/>
                </a:cubicBezTo>
                <a:lnTo>
                  <a:pt x="1419519" y="955796"/>
                </a:lnTo>
                <a:cubicBezTo>
                  <a:pt x="1408764" y="945042"/>
                  <a:pt x="1398012" y="939666"/>
                  <a:pt x="1387259" y="939666"/>
                </a:cubicBezTo>
                <a:cubicBezTo>
                  <a:pt x="1387259" y="928911"/>
                  <a:pt x="1387259" y="923533"/>
                  <a:pt x="1387259" y="923533"/>
                </a:cubicBezTo>
                <a:cubicBezTo>
                  <a:pt x="1387259" y="923533"/>
                  <a:pt x="1381881" y="923533"/>
                  <a:pt x="1371126" y="923533"/>
                </a:cubicBezTo>
                <a:close/>
                <a:moveTo>
                  <a:pt x="10782362" y="916604"/>
                </a:moveTo>
                <a:lnTo>
                  <a:pt x="10777448" y="921518"/>
                </a:lnTo>
                <a:cubicBezTo>
                  <a:pt x="10776103" y="922861"/>
                  <a:pt x="10775431" y="923533"/>
                  <a:pt x="10775431" y="923533"/>
                </a:cubicBezTo>
                <a:close/>
                <a:moveTo>
                  <a:pt x="10791561" y="907404"/>
                </a:moveTo>
                <a:cubicBezTo>
                  <a:pt x="10791561" y="907404"/>
                  <a:pt x="10788873" y="910092"/>
                  <a:pt x="10783496" y="915470"/>
                </a:cubicBezTo>
                <a:lnTo>
                  <a:pt x="10782362" y="916604"/>
                </a:lnTo>
                <a:close/>
                <a:moveTo>
                  <a:pt x="5903904" y="907404"/>
                </a:moveTo>
                <a:cubicBezTo>
                  <a:pt x="5893152" y="907404"/>
                  <a:pt x="5887774" y="912779"/>
                  <a:pt x="5887774" y="923533"/>
                </a:cubicBezTo>
                <a:cubicBezTo>
                  <a:pt x="5898526" y="923533"/>
                  <a:pt x="5903904" y="923533"/>
                  <a:pt x="5903904" y="923533"/>
                </a:cubicBezTo>
                <a:lnTo>
                  <a:pt x="5920036" y="923533"/>
                </a:lnTo>
                <a:close/>
                <a:moveTo>
                  <a:pt x="4887660" y="907404"/>
                </a:moveTo>
                <a:lnTo>
                  <a:pt x="4871530" y="923533"/>
                </a:lnTo>
                <a:lnTo>
                  <a:pt x="4855398" y="939666"/>
                </a:lnTo>
                <a:lnTo>
                  <a:pt x="4887660" y="955796"/>
                </a:lnTo>
                <a:cubicBezTo>
                  <a:pt x="4887660" y="945042"/>
                  <a:pt x="4893037" y="939666"/>
                  <a:pt x="4903789" y="939666"/>
                </a:cubicBezTo>
                <a:lnTo>
                  <a:pt x="4903789" y="923533"/>
                </a:lnTo>
                <a:cubicBezTo>
                  <a:pt x="4903789" y="912779"/>
                  <a:pt x="4903789" y="907404"/>
                  <a:pt x="4903789" y="907404"/>
                </a:cubicBezTo>
                <a:cubicBezTo>
                  <a:pt x="4903789" y="907404"/>
                  <a:pt x="4898415" y="907404"/>
                  <a:pt x="4887660" y="907404"/>
                </a:cubicBezTo>
                <a:close/>
                <a:moveTo>
                  <a:pt x="1322733" y="907404"/>
                </a:moveTo>
                <a:cubicBezTo>
                  <a:pt x="1311980" y="907404"/>
                  <a:pt x="1306604" y="910092"/>
                  <a:pt x="1306604" y="915470"/>
                </a:cubicBezTo>
                <a:cubicBezTo>
                  <a:pt x="1306604" y="920846"/>
                  <a:pt x="1311980" y="923533"/>
                  <a:pt x="1322733" y="923533"/>
                </a:cubicBezTo>
                <a:cubicBezTo>
                  <a:pt x="1322733" y="923533"/>
                  <a:pt x="1322733" y="920846"/>
                  <a:pt x="1322733" y="915470"/>
                </a:cubicBezTo>
                <a:cubicBezTo>
                  <a:pt x="1322733" y="910092"/>
                  <a:pt x="1322733" y="907404"/>
                  <a:pt x="1322733" y="907404"/>
                </a:cubicBezTo>
                <a:close/>
                <a:moveTo>
                  <a:pt x="209703" y="907404"/>
                </a:moveTo>
                <a:cubicBezTo>
                  <a:pt x="220455" y="907404"/>
                  <a:pt x="231209" y="915470"/>
                  <a:pt x="241965" y="931600"/>
                </a:cubicBezTo>
                <a:lnTo>
                  <a:pt x="241965" y="947729"/>
                </a:lnTo>
                <a:cubicBezTo>
                  <a:pt x="241965" y="942354"/>
                  <a:pt x="239276" y="939666"/>
                  <a:pt x="233898" y="939666"/>
                </a:cubicBezTo>
                <a:cubicBezTo>
                  <a:pt x="228521" y="939666"/>
                  <a:pt x="220455" y="939666"/>
                  <a:pt x="209703" y="939666"/>
                </a:cubicBezTo>
                <a:close/>
                <a:moveTo>
                  <a:pt x="9460764" y="891274"/>
                </a:moveTo>
                <a:cubicBezTo>
                  <a:pt x="9466142" y="891274"/>
                  <a:pt x="9468831" y="891274"/>
                  <a:pt x="9468831" y="891274"/>
                </a:cubicBezTo>
                <a:cubicBezTo>
                  <a:pt x="9479584" y="902028"/>
                  <a:pt x="9482273" y="910092"/>
                  <a:pt x="9476896" y="915470"/>
                </a:cubicBezTo>
                <a:cubicBezTo>
                  <a:pt x="9471518" y="920846"/>
                  <a:pt x="9463455" y="923533"/>
                  <a:pt x="9452700" y="923533"/>
                </a:cubicBezTo>
                <a:cubicBezTo>
                  <a:pt x="9452700" y="912779"/>
                  <a:pt x="9452700" y="907404"/>
                  <a:pt x="9452700" y="907404"/>
                </a:cubicBezTo>
                <a:cubicBezTo>
                  <a:pt x="9452700" y="896650"/>
                  <a:pt x="9455388" y="891274"/>
                  <a:pt x="9460764" y="891274"/>
                </a:cubicBezTo>
                <a:close/>
                <a:moveTo>
                  <a:pt x="7678302" y="891274"/>
                </a:moveTo>
                <a:cubicBezTo>
                  <a:pt x="7689056" y="891274"/>
                  <a:pt x="7697120" y="891274"/>
                  <a:pt x="7702498" y="891274"/>
                </a:cubicBezTo>
                <a:cubicBezTo>
                  <a:pt x="7707876" y="891274"/>
                  <a:pt x="7710566" y="891274"/>
                  <a:pt x="7710566" y="891274"/>
                </a:cubicBezTo>
                <a:lnTo>
                  <a:pt x="7694432" y="907404"/>
                </a:lnTo>
                <a:close/>
                <a:moveTo>
                  <a:pt x="5258672" y="891274"/>
                </a:moveTo>
                <a:lnTo>
                  <a:pt x="5258672" y="907404"/>
                </a:lnTo>
                <a:cubicBezTo>
                  <a:pt x="5269423" y="918157"/>
                  <a:pt x="5274799" y="926224"/>
                  <a:pt x="5274799" y="931600"/>
                </a:cubicBezTo>
                <a:cubicBezTo>
                  <a:pt x="5274799" y="936975"/>
                  <a:pt x="5264046" y="939666"/>
                  <a:pt x="5242539" y="939666"/>
                </a:cubicBezTo>
                <a:cubicBezTo>
                  <a:pt x="5253294" y="939666"/>
                  <a:pt x="5269423" y="945042"/>
                  <a:pt x="5290931" y="955796"/>
                </a:cubicBezTo>
                <a:lnTo>
                  <a:pt x="5355454" y="988057"/>
                </a:lnTo>
                <a:cubicBezTo>
                  <a:pt x="5355454" y="988057"/>
                  <a:pt x="5350077" y="988057"/>
                  <a:pt x="5339323" y="988057"/>
                </a:cubicBezTo>
                <a:cubicBezTo>
                  <a:pt x="5328568" y="988057"/>
                  <a:pt x="5315127" y="985370"/>
                  <a:pt x="5298996" y="979992"/>
                </a:cubicBezTo>
                <a:lnTo>
                  <a:pt x="5258672" y="963861"/>
                </a:lnTo>
                <a:lnTo>
                  <a:pt x="5307060" y="988057"/>
                </a:lnTo>
                <a:lnTo>
                  <a:pt x="5371586" y="1004188"/>
                </a:lnTo>
                <a:cubicBezTo>
                  <a:pt x="5371586" y="1004188"/>
                  <a:pt x="5371586" y="1001500"/>
                  <a:pt x="5371586" y="996124"/>
                </a:cubicBezTo>
                <a:cubicBezTo>
                  <a:pt x="5371586" y="990746"/>
                  <a:pt x="5371586" y="982682"/>
                  <a:pt x="5371586" y="971928"/>
                </a:cubicBezTo>
                <a:cubicBezTo>
                  <a:pt x="5360832" y="961174"/>
                  <a:pt x="5350077" y="950420"/>
                  <a:pt x="5339323" y="939666"/>
                </a:cubicBezTo>
                <a:cubicBezTo>
                  <a:pt x="5328568" y="950420"/>
                  <a:pt x="5323192" y="950420"/>
                  <a:pt x="5323192" y="939666"/>
                </a:cubicBezTo>
                <a:cubicBezTo>
                  <a:pt x="5323192" y="907404"/>
                  <a:pt x="5301682" y="891274"/>
                  <a:pt x="5258672" y="891274"/>
                </a:cubicBezTo>
                <a:close/>
                <a:moveTo>
                  <a:pt x="467795" y="891274"/>
                </a:moveTo>
                <a:cubicBezTo>
                  <a:pt x="489304" y="923533"/>
                  <a:pt x="510812" y="945042"/>
                  <a:pt x="532319" y="955796"/>
                </a:cubicBezTo>
                <a:cubicBezTo>
                  <a:pt x="532319" y="955796"/>
                  <a:pt x="532319" y="950420"/>
                  <a:pt x="532319" y="939666"/>
                </a:cubicBezTo>
                <a:cubicBezTo>
                  <a:pt x="532319" y="907404"/>
                  <a:pt x="510812" y="891274"/>
                  <a:pt x="467795" y="891274"/>
                </a:cubicBezTo>
                <a:close/>
                <a:moveTo>
                  <a:pt x="411336" y="891274"/>
                </a:moveTo>
                <a:cubicBezTo>
                  <a:pt x="405961" y="891274"/>
                  <a:pt x="408649" y="896650"/>
                  <a:pt x="419403" y="907404"/>
                </a:cubicBezTo>
                <a:cubicBezTo>
                  <a:pt x="430158" y="918157"/>
                  <a:pt x="435535" y="918157"/>
                  <a:pt x="435535" y="907404"/>
                </a:cubicBezTo>
                <a:cubicBezTo>
                  <a:pt x="424781" y="896650"/>
                  <a:pt x="416714" y="891274"/>
                  <a:pt x="411336" y="891274"/>
                </a:cubicBezTo>
                <a:close/>
                <a:moveTo>
                  <a:pt x="7629910" y="875142"/>
                </a:moveTo>
                <a:cubicBezTo>
                  <a:pt x="7651418" y="875142"/>
                  <a:pt x="7651418" y="885896"/>
                  <a:pt x="7629910" y="907404"/>
                </a:cubicBezTo>
                <a:lnTo>
                  <a:pt x="7629910" y="931600"/>
                </a:lnTo>
                <a:cubicBezTo>
                  <a:pt x="7619156" y="915470"/>
                  <a:pt x="7613778" y="902028"/>
                  <a:pt x="7613778" y="891274"/>
                </a:cubicBezTo>
                <a:cubicBezTo>
                  <a:pt x="7613778" y="880518"/>
                  <a:pt x="7619156" y="875142"/>
                  <a:pt x="7629910" y="875142"/>
                </a:cubicBezTo>
                <a:close/>
                <a:moveTo>
                  <a:pt x="6500746" y="875142"/>
                </a:moveTo>
                <a:cubicBezTo>
                  <a:pt x="6511502" y="875142"/>
                  <a:pt x="6519566" y="875142"/>
                  <a:pt x="6524945" y="875142"/>
                </a:cubicBezTo>
                <a:cubicBezTo>
                  <a:pt x="6530320" y="875142"/>
                  <a:pt x="6533009" y="875142"/>
                  <a:pt x="6533009" y="875142"/>
                </a:cubicBezTo>
                <a:lnTo>
                  <a:pt x="6549140" y="891274"/>
                </a:lnTo>
                <a:cubicBezTo>
                  <a:pt x="6516878" y="891274"/>
                  <a:pt x="6500746" y="891274"/>
                  <a:pt x="6500746" y="891274"/>
                </a:cubicBezTo>
                <a:cubicBezTo>
                  <a:pt x="6489992" y="891274"/>
                  <a:pt x="6487304" y="888583"/>
                  <a:pt x="6492681" y="883207"/>
                </a:cubicBezTo>
                <a:cubicBezTo>
                  <a:pt x="6498058" y="877832"/>
                  <a:pt x="6500746" y="875142"/>
                  <a:pt x="6500746" y="875142"/>
                </a:cubicBezTo>
                <a:close/>
                <a:moveTo>
                  <a:pt x="6000690" y="875142"/>
                </a:moveTo>
                <a:lnTo>
                  <a:pt x="6016820" y="891274"/>
                </a:lnTo>
                <a:lnTo>
                  <a:pt x="6049082" y="891274"/>
                </a:lnTo>
                <a:lnTo>
                  <a:pt x="6016820" y="875142"/>
                </a:lnTo>
                <a:close/>
                <a:moveTo>
                  <a:pt x="5581286" y="875142"/>
                </a:moveTo>
                <a:lnTo>
                  <a:pt x="5597416" y="891274"/>
                </a:lnTo>
                <a:lnTo>
                  <a:pt x="5597416" y="875142"/>
                </a:lnTo>
                <a:close/>
                <a:moveTo>
                  <a:pt x="5015699" y="865564"/>
                </a:moveTo>
                <a:cubicBezTo>
                  <a:pt x="5012338" y="865228"/>
                  <a:pt x="5009984" y="865733"/>
                  <a:pt x="5008642" y="867075"/>
                </a:cubicBezTo>
                <a:cubicBezTo>
                  <a:pt x="5003264" y="872451"/>
                  <a:pt x="5003264" y="880518"/>
                  <a:pt x="5008642" y="891274"/>
                </a:cubicBezTo>
                <a:cubicBezTo>
                  <a:pt x="5014019" y="902028"/>
                  <a:pt x="5022084" y="907404"/>
                  <a:pt x="5032836" y="907404"/>
                </a:cubicBezTo>
                <a:cubicBezTo>
                  <a:pt x="5032836" y="907404"/>
                  <a:pt x="5038215" y="907404"/>
                  <a:pt x="5048970" y="907404"/>
                </a:cubicBezTo>
                <a:cubicBezTo>
                  <a:pt x="5059723" y="907404"/>
                  <a:pt x="5065098" y="912779"/>
                  <a:pt x="5065098" y="923533"/>
                </a:cubicBezTo>
                <a:cubicBezTo>
                  <a:pt x="5108115" y="945042"/>
                  <a:pt x="5129624" y="945042"/>
                  <a:pt x="5129624" y="923533"/>
                </a:cubicBezTo>
                <a:cubicBezTo>
                  <a:pt x="5129624" y="923533"/>
                  <a:pt x="5110802" y="912779"/>
                  <a:pt x="5073166" y="891274"/>
                </a:cubicBezTo>
                <a:cubicBezTo>
                  <a:pt x="5044935" y="875143"/>
                  <a:pt x="5025780" y="866572"/>
                  <a:pt x="5015699" y="865564"/>
                </a:cubicBezTo>
                <a:close/>
                <a:moveTo>
                  <a:pt x="201636" y="859011"/>
                </a:moveTo>
                <a:cubicBezTo>
                  <a:pt x="196260" y="859011"/>
                  <a:pt x="193569" y="864387"/>
                  <a:pt x="193569" y="875142"/>
                </a:cubicBezTo>
                <a:lnTo>
                  <a:pt x="225832" y="875142"/>
                </a:lnTo>
                <a:cubicBezTo>
                  <a:pt x="215077" y="864387"/>
                  <a:pt x="207014" y="859011"/>
                  <a:pt x="201636" y="859011"/>
                </a:cubicBezTo>
                <a:close/>
                <a:moveTo>
                  <a:pt x="6662055" y="842879"/>
                </a:moveTo>
                <a:lnTo>
                  <a:pt x="6678187" y="842879"/>
                </a:lnTo>
                <a:cubicBezTo>
                  <a:pt x="6688940" y="842879"/>
                  <a:pt x="6694318" y="848255"/>
                  <a:pt x="6694318" y="859011"/>
                </a:cubicBezTo>
                <a:cubicBezTo>
                  <a:pt x="6683564" y="859011"/>
                  <a:pt x="6675500" y="864387"/>
                  <a:pt x="6670122" y="875142"/>
                </a:cubicBezTo>
                <a:cubicBezTo>
                  <a:pt x="6664742" y="885896"/>
                  <a:pt x="6659368" y="891274"/>
                  <a:pt x="6653992" y="891274"/>
                </a:cubicBezTo>
                <a:cubicBezTo>
                  <a:pt x="6648614" y="891274"/>
                  <a:pt x="6643237" y="888583"/>
                  <a:pt x="6637859" y="883207"/>
                </a:cubicBezTo>
                <a:cubicBezTo>
                  <a:pt x="6632481" y="877832"/>
                  <a:pt x="6635172" y="872451"/>
                  <a:pt x="6645924" y="867075"/>
                </a:cubicBezTo>
                <a:cubicBezTo>
                  <a:pt x="6656678" y="861700"/>
                  <a:pt x="6662055" y="853636"/>
                  <a:pt x="6662055" y="842879"/>
                </a:cubicBezTo>
                <a:close/>
                <a:moveTo>
                  <a:pt x="5968428" y="842879"/>
                </a:moveTo>
                <a:lnTo>
                  <a:pt x="5968428" y="859011"/>
                </a:lnTo>
                <a:lnTo>
                  <a:pt x="5984558" y="859011"/>
                </a:lnTo>
                <a:cubicBezTo>
                  <a:pt x="5973804" y="848255"/>
                  <a:pt x="5968428" y="842879"/>
                  <a:pt x="5968428" y="842879"/>
                </a:cubicBezTo>
                <a:close/>
                <a:moveTo>
                  <a:pt x="5452240" y="842879"/>
                </a:moveTo>
                <a:lnTo>
                  <a:pt x="5500632" y="875142"/>
                </a:lnTo>
                <a:lnTo>
                  <a:pt x="5500632" y="859011"/>
                </a:lnTo>
                <a:close/>
                <a:moveTo>
                  <a:pt x="4903789" y="842879"/>
                </a:moveTo>
                <a:cubicBezTo>
                  <a:pt x="4903789" y="842879"/>
                  <a:pt x="4903789" y="848255"/>
                  <a:pt x="4903789" y="859011"/>
                </a:cubicBezTo>
                <a:lnTo>
                  <a:pt x="4952182" y="859011"/>
                </a:lnTo>
                <a:cubicBezTo>
                  <a:pt x="4952182" y="848255"/>
                  <a:pt x="4941430" y="842879"/>
                  <a:pt x="4919923" y="842879"/>
                </a:cubicBezTo>
                <a:cubicBezTo>
                  <a:pt x="4909165" y="842879"/>
                  <a:pt x="4903789" y="842879"/>
                  <a:pt x="4903789" y="842879"/>
                </a:cubicBezTo>
                <a:close/>
                <a:moveTo>
                  <a:pt x="6597532" y="826750"/>
                </a:moveTo>
                <a:cubicBezTo>
                  <a:pt x="6608286" y="826750"/>
                  <a:pt x="6613664" y="826750"/>
                  <a:pt x="6613664" y="826750"/>
                </a:cubicBezTo>
                <a:lnTo>
                  <a:pt x="6597532" y="842879"/>
                </a:lnTo>
                <a:close/>
                <a:moveTo>
                  <a:pt x="4871530" y="826750"/>
                </a:moveTo>
                <a:cubicBezTo>
                  <a:pt x="4871530" y="826750"/>
                  <a:pt x="4871530" y="832125"/>
                  <a:pt x="4871530" y="842879"/>
                </a:cubicBezTo>
                <a:cubicBezTo>
                  <a:pt x="4882281" y="853636"/>
                  <a:pt x="4887660" y="859011"/>
                  <a:pt x="4887660" y="859011"/>
                </a:cubicBezTo>
                <a:cubicBezTo>
                  <a:pt x="4887660" y="859011"/>
                  <a:pt x="4887660" y="853636"/>
                  <a:pt x="4887660" y="842879"/>
                </a:cubicBezTo>
                <a:cubicBezTo>
                  <a:pt x="4887660" y="832125"/>
                  <a:pt x="4884971" y="826750"/>
                  <a:pt x="4879594" y="826750"/>
                </a:cubicBezTo>
                <a:cubicBezTo>
                  <a:pt x="4874216" y="826750"/>
                  <a:pt x="4871530" y="826750"/>
                  <a:pt x="4871530" y="826750"/>
                </a:cubicBezTo>
                <a:close/>
                <a:moveTo>
                  <a:pt x="10420552" y="810618"/>
                </a:moveTo>
                <a:lnTo>
                  <a:pt x="10485074" y="826750"/>
                </a:lnTo>
                <a:lnTo>
                  <a:pt x="10452815" y="826750"/>
                </a:lnTo>
                <a:close/>
                <a:moveTo>
                  <a:pt x="5081231" y="810618"/>
                </a:moveTo>
                <a:lnTo>
                  <a:pt x="5161884" y="859011"/>
                </a:lnTo>
                <a:cubicBezTo>
                  <a:pt x="5161884" y="848255"/>
                  <a:pt x="5151132" y="837503"/>
                  <a:pt x="5129624" y="826750"/>
                </a:cubicBezTo>
                <a:cubicBezTo>
                  <a:pt x="5108115" y="815996"/>
                  <a:pt x="5091983" y="810618"/>
                  <a:pt x="5081231" y="810618"/>
                </a:cubicBezTo>
                <a:close/>
                <a:moveTo>
                  <a:pt x="32262" y="810618"/>
                </a:moveTo>
                <a:cubicBezTo>
                  <a:pt x="43018" y="810618"/>
                  <a:pt x="51081" y="810618"/>
                  <a:pt x="56459" y="810618"/>
                </a:cubicBezTo>
                <a:cubicBezTo>
                  <a:pt x="61835" y="810618"/>
                  <a:pt x="64523" y="815996"/>
                  <a:pt x="64523" y="826750"/>
                </a:cubicBezTo>
                <a:cubicBezTo>
                  <a:pt x="64523" y="826750"/>
                  <a:pt x="53769" y="826750"/>
                  <a:pt x="32262" y="826750"/>
                </a:cubicBezTo>
                <a:cubicBezTo>
                  <a:pt x="21509" y="826750"/>
                  <a:pt x="16131" y="826750"/>
                  <a:pt x="16131" y="826750"/>
                </a:cubicBezTo>
                <a:cubicBezTo>
                  <a:pt x="16131" y="815996"/>
                  <a:pt x="21509" y="810618"/>
                  <a:pt x="32262" y="810618"/>
                </a:cubicBezTo>
                <a:close/>
                <a:moveTo>
                  <a:pt x="10549600" y="794487"/>
                </a:moveTo>
                <a:cubicBezTo>
                  <a:pt x="10549600" y="794487"/>
                  <a:pt x="10554975" y="794487"/>
                  <a:pt x="10565729" y="794487"/>
                </a:cubicBezTo>
                <a:cubicBezTo>
                  <a:pt x="10587237" y="794487"/>
                  <a:pt x="10597991" y="799864"/>
                  <a:pt x="10597991" y="810618"/>
                </a:cubicBezTo>
                <a:lnTo>
                  <a:pt x="10614122" y="826750"/>
                </a:lnTo>
                <a:lnTo>
                  <a:pt x="10630253" y="842879"/>
                </a:lnTo>
                <a:lnTo>
                  <a:pt x="10614122" y="859011"/>
                </a:lnTo>
                <a:cubicBezTo>
                  <a:pt x="10603366" y="859011"/>
                  <a:pt x="10595303" y="864387"/>
                  <a:pt x="10589928" y="875142"/>
                </a:cubicBezTo>
                <a:cubicBezTo>
                  <a:pt x="10584550" y="885896"/>
                  <a:pt x="10576486" y="880518"/>
                  <a:pt x="10565729" y="859011"/>
                </a:cubicBezTo>
                <a:cubicBezTo>
                  <a:pt x="10554975" y="848255"/>
                  <a:pt x="10549600" y="842879"/>
                  <a:pt x="10549600" y="842879"/>
                </a:cubicBezTo>
                <a:cubicBezTo>
                  <a:pt x="10549600" y="842879"/>
                  <a:pt x="10554975" y="837503"/>
                  <a:pt x="10565729" y="826750"/>
                </a:cubicBezTo>
                <a:lnTo>
                  <a:pt x="10565729" y="810618"/>
                </a:lnTo>
                <a:cubicBezTo>
                  <a:pt x="10554975" y="799864"/>
                  <a:pt x="10549600" y="794487"/>
                  <a:pt x="10549600" y="794487"/>
                </a:cubicBezTo>
                <a:close/>
                <a:moveTo>
                  <a:pt x="7387946" y="794487"/>
                </a:moveTo>
                <a:lnTo>
                  <a:pt x="7404077" y="810618"/>
                </a:lnTo>
                <a:cubicBezTo>
                  <a:pt x="7404077" y="810618"/>
                  <a:pt x="7409455" y="810618"/>
                  <a:pt x="7420206" y="810618"/>
                </a:cubicBezTo>
                <a:cubicBezTo>
                  <a:pt x="7420206" y="832125"/>
                  <a:pt x="7425586" y="837503"/>
                  <a:pt x="7436338" y="826750"/>
                </a:cubicBezTo>
                <a:cubicBezTo>
                  <a:pt x="7447091" y="815996"/>
                  <a:pt x="7465914" y="813307"/>
                  <a:pt x="7492796" y="818683"/>
                </a:cubicBezTo>
                <a:cubicBezTo>
                  <a:pt x="7519682" y="824059"/>
                  <a:pt x="7538501" y="826750"/>
                  <a:pt x="7549256" y="826750"/>
                </a:cubicBezTo>
                <a:cubicBezTo>
                  <a:pt x="7560008" y="826750"/>
                  <a:pt x="7568073" y="826750"/>
                  <a:pt x="7573451" y="826750"/>
                </a:cubicBezTo>
                <a:cubicBezTo>
                  <a:pt x="7578829" y="826750"/>
                  <a:pt x="7581518" y="826750"/>
                  <a:pt x="7581518" y="826750"/>
                </a:cubicBezTo>
                <a:lnTo>
                  <a:pt x="7581518" y="842879"/>
                </a:lnTo>
                <a:cubicBezTo>
                  <a:pt x="7570764" y="832125"/>
                  <a:pt x="7565386" y="837503"/>
                  <a:pt x="7565386" y="859011"/>
                </a:cubicBezTo>
                <a:cubicBezTo>
                  <a:pt x="7565386" y="880518"/>
                  <a:pt x="7554632" y="885896"/>
                  <a:pt x="7533123" y="875142"/>
                </a:cubicBezTo>
                <a:lnTo>
                  <a:pt x="7500864" y="875142"/>
                </a:lnTo>
                <a:cubicBezTo>
                  <a:pt x="7500864" y="864387"/>
                  <a:pt x="7490110" y="859011"/>
                  <a:pt x="7468601" y="859011"/>
                </a:cubicBezTo>
                <a:lnTo>
                  <a:pt x="7436338" y="875142"/>
                </a:lnTo>
                <a:lnTo>
                  <a:pt x="7452468" y="891274"/>
                </a:lnTo>
                <a:lnTo>
                  <a:pt x="7420206" y="891274"/>
                </a:lnTo>
                <a:cubicBezTo>
                  <a:pt x="7409455" y="880518"/>
                  <a:pt x="7406764" y="872451"/>
                  <a:pt x="7412142" y="867075"/>
                </a:cubicBezTo>
                <a:cubicBezTo>
                  <a:pt x="7417518" y="861700"/>
                  <a:pt x="7404077" y="853636"/>
                  <a:pt x="7371816" y="842879"/>
                </a:cubicBezTo>
                <a:cubicBezTo>
                  <a:pt x="7264276" y="832125"/>
                  <a:pt x="7205129" y="821374"/>
                  <a:pt x="7194376" y="810618"/>
                </a:cubicBezTo>
                <a:lnTo>
                  <a:pt x="7339552" y="810618"/>
                </a:lnTo>
                <a:close/>
                <a:moveTo>
                  <a:pt x="6242654" y="794487"/>
                </a:moveTo>
                <a:lnTo>
                  <a:pt x="6258783" y="810618"/>
                </a:lnTo>
                <a:cubicBezTo>
                  <a:pt x="6280292" y="810618"/>
                  <a:pt x="6296424" y="810618"/>
                  <a:pt x="6307178" y="810618"/>
                </a:cubicBezTo>
                <a:cubicBezTo>
                  <a:pt x="6296424" y="799864"/>
                  <a:pt x="6280292" y="794487"/>
                  <a:pt x="6258783" y="794487"/>
                </a:cubicBezTo>
                <a:close/>
                <a:moveTo>
                  <a:pt x="5774858" y="794487"/>
                </a:moveTo>
                <a:lnTo>
                  <a:pt x="5790987" y="826750"/>
                </a:lnTo>
                <a:lnTo>
                  <a:pt x="5790987" y="842879"/>
                </a:lnTo>
                <a:cubicBezTo>
                  <a:pt x="5780236" y="832125"/>
                  <a:pt x="5774858" y="832125"/>
                  <a:pt x="5774858" y="842879"/>
                </a:cubicBezTo>
                <a:cubicBezTo>
                  <a:pt x="5774858" y="842879"/>
                  <a:pt x="5777545" y="845569"/>
                  <a:pt x="5782923" y="850946"/>
                </a:cubicBezTo>
                <a:cubicBezTo>
                  <a:pt x="5788300" y="856321"/>
                  <a:pt x="5790987" y="859011"/>
                  <a:pt x="5790987" y="859011"/>
                </a:cubicBezTo>
                <a:lnTo>
                  <a:pt x="5774858" y="891274"/>
                </a:lnTo>
                <a:cubicBezTo>
                  <a:pt x="5721086" y="891274"/>
                  <a:pt x="5721086" y="902028"/>
                  <a:pt x="5774858" y="923533"/>
                </a:cubicBezTo>
                <a:cubicBezTo>
                  <a:pt x="5807119" y="923533"/>
                  <a:pt x="5823250" y="923533"/>
                  <a:pt x="5823250" y="923533"/>
                </a:cubicBezTo>
                <a:cubicBezTo>
                  <a:pt x="5812496" y="912779"/>
                  <a:pt x="5812496" y="902028"/>
                  <a:pt x="5823250" y="891274"/>
                </a:cubicBezTo>
                <a:cubicBezTo>
                  <a:pt x="5834004" y="880518"/>
                  <a:pt x="5844758" y="880518"/>
                  <a:pt x="5855510" y="891274"/>
                </a:cubicBezTo>
                <a:cubicBezTo>
                  <a:pt x="5866265" y="902028"/>
                  <a:pt x="5871642" y="902028"/>
                  <a:pt x="5871642" y="891274"/>
                </a:cubicBezTo>
                <a:cubicBezTo>
                  <a:pt x="5871642" y="880518"/>
                  <a:pt x="5877020" y="880518"/>
                  <a:pt x="5887774" y="891274"/>
                </a:cubicBezTo>
                <a:lnTo>
                  <a:pt x="5903904" y="875142"/>
                </a:lnTo>
                <a:lnTo>
                  <a:pt x="5871642" y="842879"/>
                </a:lnTo>
                <a:cubicBezTo>
                  <a:pt x="5850136" y="832125"/>
                  <a:pt x="5839383" y="832125"/>
                  <a:pt x="5839383" y="842879"/>
                </a:cubicBezTo>
                <a:lnTo>
                  <a:pt x="5823250" y="826750"/>
                </a:lnTo>
                <a:cubicBezTo>
                  <a:pt x="5823250" y="815996"/>
                  <a:pt x="5817872" y="810618"/>
                  <a:pt x="5807119" y="810618"/>
                </a:cubicBezTo>
                <a:lnTo>
                  <a:pt x="5790987" y="810618"/>
                </a:lnTo>
                <a:cubicBezTo>
                  <a:pt x="5790987" y="799864"/>
                  <a:pt x="5785610" y="794487"/>
                  <a:pt x="5774858" y="794487"/>
                </a:cubicBezTo>
                <a:close/>
                <a:moveTo>
                  <a:pt x="5726464" y="794487"/>
                </a:moveTo>
                <a:cubicBezTo>
                  <a:pt x="5726464" y="794487"/>
                  <a:pt x="5729154" y="797178"/>
                  <a:pt x="5734528" y="802553"/>
                </a:cubicBezTo>
                <a:cubicBezTo>
                  <a:pt x="5739906" y="807929"/>
                  <a:pt x="5742595" y="810618"/>
                  <a:pt x="5742595" y="810618"/>
                </a:cubicBezTo>
                <a:cubicBezTo>
                  <a:pt x="5753350" y="810618"/>
                  <a:pt x="5758727" y="805241"/>
                  <a:pt x="5758727" y="794487"/>
                </a:cubicBezTo>
                <a:close/>
                <a:moveTo>
                  <a:pt x="177441" y="794487"/>
                </a:moveTo>
                <a:lnTo>
                  <a:pt x="193569" y="826750"/>
                </a:lnTo>
                <a:lnTo>
                  <a:pt x="193569" y="794487"/>
                </a:lnTo>
                <a:close/>
                <a:moveTo>
                  <a:pt x="7323422" y="778357"/>
                </a:moveTo>
                <a:cubicBezTo>
                  <a:pt x="7334177" y="778357"/>
                  <a:pt x="7339552" y="778357"/>
                  <a:pt x="7339552" y="778357"/>
                </a:cubicBezTo>
                <a:cubicBezTo>
                  <a:pt x="7339552" y="778357"/>
                  <a:pt x="7339552" y="783733"/>
                  <a:pt x="7339552" y="794487"/>
                </a:cubicBezTo>
                <a:close/>
                <a:moveTo>
                  <a:pt x="6887888" y="778357"/>
                </a:moveTo>
                <a:cubicBezTo>
                  <a:pt x="6930903" y="789111"/>
                  <a:pt x="6952413" y="805241"/>
                  <a:pt x="6952413" y="826750"/>
                </a:cubicBezTo>
                <a:cubicBezTo>
                  <a:pt x="6941659" y="815996"/>
                  <a:pt x="6930903" y="810618"/>
                  <a:pt x="6920150" y="810618"/>
                </a:cubicBezTo>
                <a:cubicBezTo>
                  <a:pt x="6909396" y="810618"/>
                  <a:pt x="6898642" y="807929"/>
                  <a:pt x="6887888" y="802553"/>
                </a:cubicBezTo>
                <a:cubicBezTo>
                  <a:pt x="6877134" y="797178"/>
                  <a:pt x="6871758" y="794487"/>
                  <a:pt x="6871758" y="794487"/>
                </a:cubicBezTo>
                <a:close/>
                <a:moveTo>
                  <a:pt x="6839496" y="778357"/>
                </a:moveTo>
                <a:cubicBezTo>
                  <a:pt x="6850248" y="778357"/>
                  <a:pt x="6855626" y="783733"/>
                  <a:pt x="6855626" y="794487"/>
                </a:cubicBezTo>
                <a:lnTo>
                  <a:pt x="6839496" y="794487"/>
                </a:lnTo>
                <a:close/>
                <a:moveTo>
                  <a:pt x="6403961" y="762225"/>
                </a:moveTo>
                <a:lnTo>
                  <a:pt x="6436224" y="778357"/>
                </a:lnTo>
                <a:lnTo>
                  <a:pt x="6452354" y="794487"/>
                </a:lnTo>
                <a:cubicBezTo>
                  <a:pt x="6452354" y="794487"/>
                  <a:pt x="6449666" y="794487"/>
                  <a:pt x="6444288" y="794487"/>
                </a:cubicBezTo>
                <a:cubicBezTo>
                  <a:pt x="6438913" y="794487"/>
                  <a:pt x="6430846" y="794487"/>
                  <a:pt x="6420092" y="794487"/>
                </a:cubicBezTo>
                <a:cubicBezTo>
                  <a:pt x="6409339" y="783733"/>
                  <a:pt x="6403961" y="772982"/>
                  <a:pt x="6403961" y="762225"/>
                </a:cubicBezTo>
                <a:close/>
                <a:moveTo>
                  <a:pt x="5742595" y="762225"/>
                </a:moveTo>
                <a:lnTo>
                  <a:pt x="5758727" y="778357"/>
                </a:lnTo>
                <a:lnTo>
                  <a:pt x="5758727" y="762225"/>
                </a:lnTo>
                <a:cubicBezTo>
                  <a:pt x="5747973" y="762225"/>
                  <a:pt x="5742595" y="762225"/>
                  <a:pt x="5742595" y="762225"/>
                </a:cubicBezTo>
                <a:close/>
                <a:moveTo>
                  <a:pt x="4952182" y="762225"/>
                </a:moveTo>
                <a:lnTo>
                  <a:pt x="4984443" y="794487"/>
                </a:lnTo>
                <a:cubicBezTo>
                  <a:pt x="5027460" y="815996"/>
                  <a:pt x="5054346" y="821374"/>
                  <a:pt x="5065098" y="810618"/>
                </a:cubicBezTo>
                <a:lnTo>
                  <a:pt x="5048970" y="794487"/>
                </a:lnTo>
                <a:cubicBezTo>
                  <a:pt x="5048970" y="794487"/>
                  <a:pt x="5035528" y="789111"/>
                  <a:pt x="5008642" y="778357"/>
                </a:cubicBezTo>
                <a:cubicBezTo>
                  <a:pt x="4981757" y="767601"/>
                  <a:pt x="4962936" y="762225"/>
                  <a:pt x="4952182" y="762225"/>
                </a:cubicBezTo>
                <a:close/>
                <a:moveTo>
                  <a:pt x="4726351" y="762225"/>
                </a:moveTo>
                <a:cubicBezTo>
                  <a:pt x="4726351" y="772982"/>
                  <a:pt x="4726351" y="778357"/>
                  <a:pt x="4726351" y="778357"/>
                </a:cubicBezTo>
                <a:cubicBezTo>
                  <a:pt x="4726351" y="789111"/>
                  <a:pt x="4726351" y="794487"/>
                  <a:pt x="4726351" y="794487"/>
                </a:cubicBezTo>
                <a:lnTo>
                  <a:pt x="4742482" y="778357"/>
                </a:lnTo>
                <a:cubicBezTo>
                  <a:pt x="4742482" y="767601"/>
                  <a:pt x="4737106" y="762225"/>
                  <a:pt x="4726351" y="762225"/>
                </a:cubicBezTo>
                <a:close/>
                <a:moveTo>
                  <a:pt x="129048" y="762225"/>
                </a:moveTo>
                <a:cubicBezTo>
                  <a:pt x="129048" y="772982"/>
                  <a:pt x="126359" y="783733"/>
                  <a:pt x="120981" y="794487"/>
                </a:cubicBezTo>
                <a:cubicBezTo>
                  <a:pt x="115605" y="805241"/>
                  <a:pt x="107540" y="815996"/>
                  <a:pt x="96786" y="826750"/>
                </a:cubicBezTo>
                <a:lnTo>
                  <a:pt x="80655" y="875142"/>
                </a:lnTo>
                <a:lnTo>
                  <a:pt x="96786" y="875142"/>
                </a:lnTo>
                <a:cubicBezTo>
                  <a:pt x="118294" y="864387"/>
                  <a:pt x="139801" y="859011"/>
                  <a:pt x="161310" y="859011"/>
                </a:cubicBezTo>
                <a:lnTo>
                  <a:pt x="177441" y="842879"/>
                </a:lnTo>
                <a:cubicBezTo>
                  <a:pt x="177441" y="832125"/>
                  <a:pt x="172063" y="832125"/>
                  <a:pt x="161310" y="842879"/>
                </a:cubicBezTo>
                <a:cubicBezTo>
                  <a:pt x="150555" y="842879"/>
                  <a:pt x="145177" y="840192"/>
                  <a:pt x="145177" y="834815"/>
                </a:cubicBezTo>
                <a:cubicBezTo>
                  <a:pt x="145177" y="829439"/>
                  <a:pt x="145177" y="821374"/>
                  <a:pt x="145177" y="810618"/>
                </a:cubicBezTo>
                <a:lnTo>
                  <a:pt x="145177" y="794487"/>
                </a:lnTo>
                <a:lnTo>
                  <a:pt x="145177" y="778357"/>
                </a:lnTo>
                <a:close/>
                <a:moveTo>
                  <a:pt x="7033068" y="746096"/>
                </a:moveTo>
                <a:cubicBezTo>
                  <a:pt x="7033068" y="746096"/>
                  <a:pt x="7033068" y="751470"/>
                  <a:pt x="7033068" y="762225"/>
                </a:cubicBezTo>
                <a:cubicBezTo>
                  <a:pt x="7033068" y="762225"/>
                  <a:pt x="7033068" y="764915"/>
                  <a:pt x="7033068" y="770291"/>
                </a:cubicBezTo>
                <a:cubicBezTo>
                  <a:pt x="7033068" y="775668"/>
                  <a:pt x="7030378" y="778357"/>
                  <a:pt x="7025000" y="778357"/>
                </a:cubicBezTo>
                <a:cubicBezTo>
                  <a:pt x="7019624" y="778357"/>
                  <a:pt x="7016936" y="772982"/>
                  <a:pt x="7016936" y="762225"/>
                </a:cubicBezTo>
                <a:cubicBezTo>
                  <a:pt x="7016936" y="751470"/>
                  <a:pt x="7022314" y="746096"/>
                  <a:pt x="7033068" y="746096"/>
                </a:cubicBezTo>
                <a:close/>
                <a:moveTo>
                  <a:pt x="7000805" y="746096"/>
                </a:moveTo>
                <a:cubicBezTo>
                  <a:pt x="7011559" y="746096"/>
                  <a:pt x="7016936" y="751470"/>
                  <a:pt x="7016936" y="762225"/>
                </a:cubicBezTo>
                <a:lnTo>
                  <a:pt x="7000805" y="762225"/>
                </a:lnTo>
                <a:lnTo>
                  <a:pt x="6984672" y="762225"/>
                </a:lnTo>
                <a:cubicBezTo>
                  <a:pt x="6995427" y="751470"/>
                  <a:pt x="7000805" y="746096"/>
                  <a:pt x="7000805" y="746096"/>
                </a:cubicBezTo>
                <a:close/>
                <a:moveTo>
                  <a:pt x="6662055" y="746096"/>
                </a:moveTo>
                <a:lnTo>
                  <a:pt x="6726579" y="746096"/>
                </a:lnTo>
                <a:lnTo>
                  <a:pt x="6742710" y="762225"/>
                </a:lnTo>
                <a:cubicBezTo>
                  <a:pt x="6721201" y="762225"/>
                  <a:pt x="6705072" y="759537"/>
                  <a:pt x="6694318" y="754161"/>
                </a:cubicBezTo>
                <a:cubicBezTo>
                  <a:pt x="6683564" y="748783"/>
                  <a:pt x="6672809" y="746096"/>
                  <a:pt x="6662055" y="746096"/>
                </a:cubicBezTo>
                <a:close/>
                <a:moveTo>
                  <a:pt x="5807119" y="746096"/>
                </a:moveTo>
                <a:cubicBezTo>
                  <a:pt x="5796364" y="746096"/>
                  <a:pt x="5790987" y="754161"/>
                  <a:pt x="5790987" y="770291"/>
                </a:cubicBezTo>
                <a:cubicBezTo>
                  <a:pt x="5790987" y="786420"/>
                  <a:pt x="5799054" y="794487"/>
                  <a:pt x="5815182" y="794487"/>
                </a:cubicBezTo>
                <a:cubicBezTo>
                  <a:pt x="5831315" y="794487"/>
                  <a:pt x="5844758" y="799864"/>
                  <a:pt x="5855510" y="810618"/>
                </a:cubicBezTo>
                <a:cubicBezTo>
                  <a:pt x="5866265" y="821374"/>
                  <a:pt x="5871642" y="826750"/>
                  <a:pt x="5871642" y="826750"/>
                </a:cubicBezTo>
                <a:lnTo>
                  <a:pt x="5871642" y="810618"/>
                </a:lnTo>
                <a:cubicBezTo>
                  <a:pt x="5860890" y="799864"/>
                  <a:pt x="5855510" y="789111"/>
                  <a:pt x="5855510" y="778357"/>
                </a:cubicBezTo>
                <a:cubicBezTo>
                  <a:pt x="5855510" y="767601"/>
                  <a:pt x="5839383" y="756850"/>
                  <a:pt x="5807119" y="746096"/>
                </a:cubicBezTo>
                <a:close/>
                <a:moveTo>
                  <a:pt x="154251" y="736518"/>
                </a:moveTo>
                <a:cubicBezTo>
                  <a:pt x="148205" y="737526"/>
                  <a:pt x="145177" y="746096"/>
                  <a:pt x="145177" y="762225"/>
                </a:cubicBezTo>
                <a:cubicBezTo>
                  <a:pt x="145177" y="772982"/>
                  <a:pt x="147868" y="778357"/>
                  <a:pt x="153244" y="778357"/>
                </a:cubicBezTo>
                <a:cubicBezTo>
                  <a:pt x="158619" y="778357"/>
                  <a:pt x="166686" y="772982"/>
                  <a:pt x="177441" y="762225"/>
                </a:cubicBezTo>
                <a:cubicBezTo>
                  <a:pt x="177441" y="751470"/>
                  <a:pt x="172063" y="743405"/>
                  <a:pt x="161310" y="738029"/>
                </a:cubicBezTo>
                <a:cubicBezTo>
                  <a:pt x="158619" y="736684"/>
                  <a:pt x="156268" y="736182"/>
                  <a:pt x="154251" y="736518"/>
                </a:cubicBezTo>
                <a:close/>
                <a:moveTo>
                  <a:pt x="4905806" y="733997"/>
                </a:moveTo>
                <a:cubicBezTo>
                  <a:pt x="4907150" y="733997"/>
                  <a:pt x="4909165" y="735341"/>
                  <a:pt x="4911856" y="738029"/>
                </a:cubicBezTo>
                <a:cubicBezTo>
                  <a:pt x="4917233" y="743405"/>
                  <a:pt x="4919923" y="746096"/>
                  <a:pt x="4919923" y="746096"/>
                </a:cubicBezTo>
                <a:cubicBezTo>
                  <a:pt x="4909165" y="746096"/>
                  <a:pt x="4903789" y="743405"/>
                  <a:pt x="4903789" y="738029"/>
                </a:cubicBezTo>
                <a:cubicBezTo>
                  <a:pt x="4903789" y="735341"/>
                  <a:pt x="4904461" y="733997"/>
                  <a:pt x="4905806" y="733997"/>
                </a:cubicBezTo>
                <a:close/>
                <a:moveTo>
                  <a:pt x="5532894" y="729963"/>
                </a:moveTo>
                <a:lnTo>
                  <a:pt x="5532894" y="746096"/>
                </a:lnTo>
                <a:lnTo>
                  <a:pt x="5516762" y="762225"/>
                </a:lnTo>
                <a:lnTo>
                  <a:pt x="5484501" y="762225"/>
                </a:lnTo>
                <a:cubicBezTo>
                  <a:pt x="5484501" y="772982"/>
                  <a:pt x="5489878" y="778357"/>
                  <a:pt x="5500632" y="778357"/>
                </a:cubicBezTo>
                <a:lnTo>
                  <a:pt x="5516762" y="794487"/>
                </a:lnTo>
                <a:lnTo>
                  <a:pt x="5565156" y="810618"/>
                </a:lnTo>
                <a:cubicBezTo>
                  <a:pt x="5586664" y="821374"/>
                  <a:pt x="5597416" y="832125"/>
                  <a:pt x="5597416" y="842879"/>
                </a:cubicBezTo>
                <a:cubicBezTo>
                  <a:pt x="5597416" y="864387"/>
                  <a:pt x="5602794" y="864387"/>
                  <a:pt x="5613549" y="842879"/>
                </a:cubicBezTo>
                <a:cubicBezTo>
                  <a:pt x="5624302" y="842879"/>
                  <a:pt x="5635058" y="842879"/>
                  <a:pt x="5645810" y="842879"/>
                </a:cubicBezTo>
                <a:lnTo>
                  <a:pt x="5661940" y="859011"/>
                </a:lnTo>
                <a:lnTo>
                  <a:pt x="5678070" y="859011"/>
                </a:lnTo>
                <a:cubicBezTo>
                  <a:pt x="5688824" y="869765"/>
                  <a:pt x="5699582" y="872451"/>
                  <a:pt x="5710332" y="867075"/>
                </a:cubicBezTo>
                <a:cubicBezTo>
                  <a:pt x="5721086" y="861700"/>
                  <a:pt x="5726464" y="864387"/>
                  <a:pt x="5726464" y="875142"/>
                </a:cubicBezTo>
                <a:cubicBezTo>
                  <a:pt x="5737217" y="864387"/>
                  <a:pt x="5734528" y="856321"/>
                  <a:pt x="5718399" y="850946"/>
                </a:cubicBezTo>
                <a:cubicBezTo>
                  <a:pt x="5702268" y="845569"/>
                  <a:pt x="5688824" y="842879"/>
                  <a:pt x="5678070" y="842879"/>
                </a:cubicBezTo>
                <a:lnTo>
                  <a:pt x="5661940" y="826750"/>
                </a:lnTo>
                <a:lnTo>
                  <a:pt x="5597416" y="762225"/>
                </a:lnTo>
                <a:cubicBezTo>
                  <a:pt x="5597416" y="762225"/>
                  <a:pt x="5592040" y="767601"/>
                  <a:pt x="5581286" y="778357"/>
                </a:cubicBezTo>
                <a:cubicBezTo>
                  <a:pt x="5559778" y="778357"/>
                  <a:pt x="5549026" y="772982"/>
                  <a:pt x="5549026" y="762225"/>
                </a:cubicBezTo>
                <a:cubicBezTo>
                  <a:pt x="5549026" y="751470"/>
                  <a:pt x="5543647" y="740719"/>
                  <a:pt x="5532894" y="729963"/>
                </a:cubicBezTo>
                <a:close/>
                <a:moveTo>
                  <a:pt x="4855398" y="729963"/>
                </a:moveTo>
                <a:lnTo>
                  <a:pt x="4855398" y="762225"/>
                </a:lnTo>
                <a:cubicBezTo>
                  <a:pt x="4855398" y="772982"/>
                  <a:pt x="4860778" y="783733"/>
                  <a:pt x="4871530" y="794487"/>
                </a:cubicBezTo>
                <a:cubicBezTo>
                  <a:pt x="4871530" y="794487"/>
                  <a:pt x="4866151" y="794487"/>
                  <a:pt x="4855398" y="794487"/>
                </a:cubicBezTo>
                <a:cubicBezTo>
                  <a:pt x="4844644" y="794487"/>
                  <a:pt x="4839268" y="791797"/>
                  <a:pt x="4839268" y="786420"/>
                </a:cubicBezTo>
                <a:cubicBezTo>
                  <a:pt x="4839268" y="781046"/>
                  <a:pt x="4839268" y="772982"/>
                  <a:pt x="4839268" y="762225"/>
                </a:cubicBezTo>
                <a:close/>
                <a:moveTo>
                  <a:pt x="290358" y="729963"/>
                </a:moveTo>
                <a:cubicBezTo>
                  <a:pt x="290358" y="740719"/>
                  <a:pt x="290358" y="746096"/>
                  <a:pt x="290358" y="746096"/>
                </a:cubicBezTo>
                <a:cubicBezTo>
                  <a:pt x="290358" y="746096"/>
                  <a:pt x="295732" y="746096"/>
                  <a:pt x="306486" y="746096"/>
                </a:cubicBezTo>
                <a:close/>
                <a:moveTo>
                  <a:pt x="6565272" y="713833"/>
                </a:moveTo>
                <a:cubicBezTo>
                  <a:pt x="6597532" y="713833"/>
                  <a:pt x="6619041" y="719209"/>
                  <a:pt x="6629792" y="729963"/>
                </a:cubicBezTo>
                <a:lnTo>
                  <a:pt x="6629792" y="746096"/>
                </a:lnTo>
                <a:cubicBezTo>
                  <a:pt x="6608286" y="735341"/>
                  <a:pt x="6592155" y="729963"/>
                  <a:pt x="6581400" y="729963"/>
                </a:cubicBezTo>
                <a:close/>
                <a:moveTo>
                  <a:pt x="5676056" y="701737"/>
                </a:moveTo>
                <a:cubicBezTo>
                  <a:pt x="5674710" y="701737"/>
                  <a:pt x="5672695" y="703079"/>
                  <a:pt x="5670006" y="705766"/>
                </a:cubicBezTo>
                <a:cubicBezTo>
                  <a:pt x="5664630" y="711142"/>
                  <a:pt x="5661940" y="713833"/>
                  <a:pt x="5661940" y="713833"/>
                </a:cubicBezTo>
                <a:lnTo>
                  <a:pt x="5694202" y="713833"/>
                </a:lnTo>
                <a:cubicBezTo>
                  <a:pt x="5683449" y="713833"/>
                  <a:pt x="5678070" y="711142"/>
                  <a:pt x="5678070" y="705766"/>
                </a:cubicBezTo>
                <a:cubicBezTo>
                  <a:pt x="5678070" y="703079"/>
                  <a:pt x="5677400" y="701737"/>
                  <a:pt x="5676056" y="701737"/>
                </a:cubicBezTo>
                <a:close/>
                <a:moveTo>
                  <a:pt x="87712" y="692660"/>
                </a:moveTo>
                <a:cubicBezTo>
                  <a:pt x="85695" y="693333"/>
                  <a:pt x="83345" y="695015"/>
                  <a:pt x="80655" y="697702"/>
                </a:cubicBezTo>
                <a:lnTo>
                  <a:pt x="80655" y="713833"/>
                </a:lnTo>
                <a:cubicBezTo>
                  <a:pt x="91409" y="713833"/>
                  <a:pt x="96786" y="713833"/>
                  <a:pt x="96786" y="713833"/>
                </a:cubicBezTo>
                <a:cubicBezTo>
                  <a:pt x="96786" y="697702"/>
                  <a:pt x="93762" y="690645"/>
                  <a:pt x="87712" y="692660"/>
                </a:cubicBezTo>
                <a:close/>
                <a:moveTo>
                  <a:pt x="6420092" y="681570"/>
                </a:moveTo>
                <a:cubicBezTo>
                  <a:pt x="6420092" y="681570"/>
                  <a:pt x="6425470" y="681570"/>
                  <a:pt x="6436224" y="681570"/>
                </a:cubicBezTo>
                <a:cubicBezTo>
                  <a:pt x="6436224" y="692327"/>
                  <a:pt x="6436224" y="697702"/>
                  <a:pt x="6436224" y="697702"/>
                </a:cubicBezTo>
                <a:cubicBezTo>
                  <a:pt x="6436224" y="697702"/>
                  <a:pt x="6430846" y="692327"/>
                  <a:pt x="6420092" y="681570"/>
                </a:cubicBezTo>
                <a:close/>
                <a:moveTo>
                  <a:pt x="5936165" y="681570"/>
                </a:moveTo>
                <a:cubicBezTo>
                  <a:pt x="5957674" y="692327"/>
                  <a:pt x="5957674" y="697702"/>
                  <a:pt x="5936165" y="697702"/>
                </a:cubicBezTo>
                <a:cubicBezTo>
                  <a:pt x="5925414" y="697702"/>
                  <a:pt x="5925414" y="692327"/>
                  <a:pt x="5936165" y="681570"/>
                </a:cubicBezTo>
                <a:close/>
                <a:moveTo>
                  <a:pt x="5996658" y="673506"/>
                </a:moveTo>
                <a:cubicBezTo>
                  <a:pt x="6004722" y="673506"/>
                  <a:pt x="6011445" y="676195"/>
                  <a:pt x="6016820" y="681570"/>
                </a:cubicBezTo>
                <a:cubicBezTo>
                  <a:pt x="6070590" y="703079"/>
                  <a:pt x="6086720" y="719209"/>
                  <a:pt x="6065213" y="729963"/>
                </a:cubicBezTo>
                <a:cubicBezTo>
                  <a:pt x="6065213" y="729963"/>
                  <a:pt x="6054458" y="729963"/>
                  <a:pt x="6032952" y="729963"/>
                </a:cubicBezTo>
                <a:lnTo>
                  <a:pt x="6000690" y="713833"/>
                </a:lnTo>
                <a:cubicBezTo>
                  <a:pt x="5989936" y="703079"/>
                  <a:pt x="5979182" y="703079"/>
                  <a:pt x="5968428" y="713833"/>
                </a:cubicBezTo>
                <a:lnTo>
                  <a:pt x="5968428" y="681570"/>
                </a:lnTo>
                <a:cubicBezTo>
                  <a:pt x="5979182" y="676195"/>
                  <a:pt x="5988594" y="673506"/>
                  <a:pt x="5996658" y="673506"/>
                </a:cubicBezTo>
                <a:close/>
                <a:moveTo>
                  <a:pt x="173408" y="673506"/>
                </a:moveTo>
                <a:cubicBezTo>
                  <a:pt x="170717" y="673506"/>
                  <a:pt x="166686" y="676195"/>
                  <a:pt x="161310" y="681570"/>
                </a:cubicBezTo>
                <a:cubicBezTo>
                  <a:pt x="161310" y="692327"/>
                  <a:pt x="163997" y="697702"/>
                  <a:pt x="169373" y="697702"/>
                </a:cubicBezTo>
                <a:cubicBezTo>
                  <a:pt x="174751" y="697702"/>
                  <a:pt x="180127" y="695013"/>
                  <a:pt x="185505" y="689637"/>
                </a:cubicBezTo>
                <a:cubicBezTo>
                  <a:pt x="190881" y="684261"/>
                  <a:pt x="193569" y="681570"/>
                  <a:pt x="193569" y="681570"/>
                </a:cubicBezTo>
                <a:cubicBezTo>
                  <a:pt x="193569" y="681570"/>
                  <a:pt x="188194" y="681570"/>
                  <a:pt x="177441" y="681570"/>
                </a:cubicBezTo>
                <a:cubicBezTo>
                  <a:pt x="177441" y="676195"/>
                  <a:pt x="176095" y="673506"/>
                  <a:pt x="173408" y="673506"/>
                </a:cubicBezTo>
                <a:close/>
                <a:moveTo>
                  <a:pt x="4597306" y="665441"/>
                </a:moveTo>
                <a:cubicBezTo>
                  <a:pt x="4586551" y="665441"/>
                  <a:pt x="4583861" y="668128"/>
                  <a:pt x="4589238" y="673506"/>
                </a:cubicBezTo>
                <a:cubicBezTo>
                  <a:pt x="4594614" y="678883"/>
                  <a:pt x="4597306" y="684261"/>
                  <a:pt x="4597306" y="689637"/>
                </a:cubicBezTo>
                <a:cubicBezTo>
                  <a:pt x="4597306" y="695013"/>
                  <a:pt x="4597306" y="700391"/>
                  <a:pt x="4597306" y="705766"/>
                </a:cubicBezTo>
                <a:cubicBezTo>
                  <a:pt x="4597306" y="711142"/>
                  <a:pt x="4597306" y="716523"/>
                  <a:pt x="4597306" y="721898"/>
                </a:cubicBezTo>
                <a:cubicBezTo>
                  <a:pt x="4597306" y="727274"/>
                  <a:pt x="4597306" y="735341"/>
                  <a:pt x="4597306" y="746096"/>
                </a:cubicBezTo>
                <a:cubicBezTo>
                  <a:pt x="4608059" y="756850"/>
                  <a:pt x="4618810" y="759537"/>
                  <a:pt x="4629565" y="754161"/>
                </a:cubicBezTo>
                <a:cubicBezTo>
                  <a:pt x="4640320" y="748783"/>
                  <a:pt x="4645696" y="740719"/>
                  <a:pt x="4645696" y="729963"/>
                </a:cubicBezTo>
                <a:cubicBezTo>
                  <a:pt x="4656448" y="697702"/>
                  <a:pt x="4645696" y="681570"/>
                  <a:pt x="4613434" y="681570"/>
                </a:cubicBezTo>
                <a:cubicBezTo>
                  <a:pt x="4602680" y="681570"/>
                  <a:pt x="4597306" y="676195"/>
                  <a:pt x="4597306" y="665441"/>
                </a:cubicBezTo>
                <a:close/>
                <a:moveTo>
                  <a:pt x="4306948" y="665441"/>
                </a:moveTo>
                <a:lnTo>
                  <a:pt x="4323079" y="665441"/>
                </a:lnTo>
                <a:lnTo>
                  <a:pt x="4306948" y="681570"/>
                </a:lnTo>
                <a:close/>
                <a:moveTo>
                  <a:pt x="5290931" y="649309"/>
                </a:moveTo>
                <a:cubicBezTo>
                  <a:pt x="5301682" y="649309"/>
                  <a:pt x="5312438" y="649309"/>
                  <a:pt x="5323192" y="649309"/>
                </a:cubicBezTo>
                <a:lnTo>
                  <a:pt x="5307060" y="665441"/>
                </a:lnTo>
                <a:close/>
                <a:moveTo>
                  <a:pt x="4113377" y="649309"/>
                </a:moveTo>
                <a:cubicBezTo>
                  <a:pt x="4113377" y="670816"/>
                  <a:pt x="4129509" y="681570"/>
                  <a:pt x="4161770" y="681570"/>
                </a:cubicBezTo>
                <a:lnTo>
                  <a:pt x="4161770" y="665441"/>
                </a:lnTo>
                <a:cubicBezTo>
                  <a:pt x="4140264" y="654684"/>
                  <a:pt x="4124129" y="649309"/>
                  <a:pt x="4113377" y="649309"/>
                </a:cubicBezTo>
                <a:close/>
                <a:moveTo>
                  <a:pt x="110900" y="628138"/>
                </a:moveTo>
                <a:cubicBezTo>
                  <a:pt x="106867" y="628809"/>
                  <a:pt x="102162" y="630491"/>
                  <a:pt x="96786" y="633178"/>
                </a:cubicBezTo>
                <a:cubicBezTo>
                  <a:pt x="107540" y="643933"/>
                  <a:pt x="107540" y="651999"/>
                  <a:pt x="96786" y="657374"/>
                </a:cubicBezTo>
                <a:cubicBezTo>
                  <a:pt x="86031" y="662751"/>
                  <a:pt x="80655" y="670816"/>
                  <a:pt x="80655" y="681570"/>
                </a:cubicBezTo>
                <a:lnTo>
                  <a:pt x="112918" y="681570"/>
                </a:lnTo>
                <a:cubicBezTo>
                  <a:pt x="123669" y="681570"/>
                  <a:pt x="129048" y="681570"/>
                  <a:pt x="129048" y="681570"/>
                </a:cubicBezTo>
                <a:lnTo>
                  <a:pt x="129048" y="665441"/>
                </a:lnTo>
                <a:cubicBezTo>
                  <a:pt x="139801" y="665441"/>
                  <a:pt x="145177" y="660065"/>
                  <a:pt x="145177" y="649309"/>
                </a:cubicBezTo>
                <a:lnTo>
                  <a:pt x="129048" y="649309"/>
                </a:lnTo>
                <a:cubicBezTo>
                  <a:pt x="129048" y="633182"/>
                  <a:pt x="122996" y="626120"/>
                  <a:pt x="110900" y="628138"/>
                </a:cubicBezTo>
                <a:close/>
                <a:moveTo>
                  <a:pt x="5234473" y="625112"/>
                </a:moveTo>
                <a:cubicBezTo>
                  <a:pt x="5239849" y="625112"/>
                  <a:pt x="5247915" y="627800"/>
                  <a:pt x="5258672" y="633178"/>
                </a:cubicBezTo>
                <a:cubicBezTo>
                  <a:pt x="5269423" y="633178"/>
                  <a:pt x="5274799" y="635869"/>
                  <a:pt x="5274799" y="641244"/>
                </a:cubicBezTo>
                <a:cubicBezTo>
                  <a:pt x="5274799" y="646620"/>
                  <a:pt x="5269423" y="649309"/>
                  <a:pt x="5258672" y="649309"/>
                </a:cubicBezTo>
                <a:lnTo>
                  <a:pt x="5226408" y="633178"/>
                </a:lnTo>
                <a:cubicBezTo>
                  <a:pt x="5226408" y="627800"/>
                  <a:pt x="5229100" y="625112"/>
                  <a:pt x="5234473" y="625112"/>
                </a:cubicBezTo>
                <a:close/>
                <a:moveTo>
                  <a:pt x="177441" y="625112"/>
                </a:moveTo>
                <a:cubicBezTo>
                  <a:pt x="172063" y="625112"/>
                  <a:pt x="166686" y="627800"/>
                  <a:pt x="161310" y="633178"/>
                </a:cubicBezTo>
                <a:lnTo>
                  <a:pt x="161310" y="665441"/>
                </a:lnTo>
                <a:cubicBezTo>
                  <a:pt x="172063" y="654684"/>
                  <a:pt x="182818" y="649309"/>
                  <a:pt x="193569" y="649309"/>
                </a:cubicBezTo>
                <a:cubicBezTo>
                  <a:pt x="193569" y="649309"/>
                  <a:pt x="193569" y="643933"/>
                  <a:pt x="193569" y="633178"/>
                </a:cubicBezTo>
                <a:cubicBezTo>
                  <a:pt x="188194" y="627800"/>
                  <a:pt x="182818" y="625112"/>
                  <a:pt x="177441" y="625112"/>
                </a:cubicBezTo>
                <a:close/>
                <a:moveTo>
                  <a:pt x="6226523" y="617050"/>
                </a:moveTo>
                <a:lnTo>
                  <a:pt x="6226523" y="633178"/>
                </a:lnTo>
                <a:cubicBezTo>
                  <a:pt x="6226523" y="633178"/>
                  <a:pt x="6223832" y="630488"/>
                  <a:pt x="6218456" y="625112"/>
                </a:cubicBezTo>
                <a:cubicBezTo>
                  <a:pt x="6213078" y="619737"/>
                  <a:pt x="6215770" y="617050"/>
                  <a:pt x="6226523" y="617050"/>
                </a:cubicBezTo>
                <a:close/>
                <a:moveTo>
                  <a:pt x="4528748" y="608983"/>
                </a:moveTo>
                <a:cubicBezTo>
                  <a:pt x="4520683" y="608983"/>
                  <a:pt x="4516648" y="611670"/>
                  <a:pt x="4516648" y="617050"/>
                </a:cubicBezTo>
                <a:cubicBezTo>
                  <a:pt x="4516648" y="649309"/>
                  <a:pt x="4543534" y="660065"/>
                  <a:pt x="4597306" y="649309"/>
                </a:cubicBezTo>
                <a:cubicBezTo>
                  <a:pt x="4618810" y="649309"/>
                  <a:pt x="4629565" y="649309"/>
                  <a:pt x="4629565" y="649309"/>
                </a:cubicBezTo>
                <a:cubicBezTo>
                  <a:pt x="4629565" y="649309"/>
                  <a:pt x="4629565" y="651999"/>
                  <a:pt x="4629565" y="657374"/>
                </a:cubicBezTo>
                <a:cubicBezTo>
                  <a:pt x="4629565" y="662751"/>
                  <a:pt x="4629565" y="670816"/>
                  <a:pt x="4629565" y="681570"/>
                </a:cubicBezTo>
                <a:lnTo>
                  <a:pt x="4645696" y="665441"/>
                </a:lnTo>
                <a:cubicBezTo>
                  <a:pt x="4656448" y="654684"/>
                  <a:pt x="4667206" y="651999"/>
                  <a:pt x="4677959" y="657374"/>
                </a:cubicBezTo>
                <a:cubicBezTo>
                  <a:pt x="4688713" y="662751"/>
                  <a:pt x="4688713" y="668128"/>
                  <a:pt x="4677959" y="673506"/>
                </a:cubicBezTo>
                <a:cubicBezTo>
                  <a:pt x="4667206" y="678883"/>
                  <a:pt x="4661827" y="686946"/>
                  <a:pt x="4661827" y="697702"/>
                </a:cubicBezTo>
                <a:lnTo>
                  <a:pt x="4694089" y="729963"/>
                </a:lnTo>
                <a:cubicBezTo>
                  <a:pt x="4704843" y="729963"/>
                  <a:pt x="4712910" y="732652"/>
                  <a:pt x="4718285" y="738029"/>
                </a:cubicBezTo>
                <a:cubicBezTo>
                  <a:pt x="4723665" y="743405"/>
                  <a:pt x="4726351" y="746096"/>
                  <a:pt x="4726351" y="746096"/>
                </a:cubicBezTo>
                <a:cubicBezTo>
                  <a:pt x="4737106" y="756850"/>
                  <a:pt x="4747860" y="756850"/>
                  <a:pt x="4758615" y="746096"/>
                </a:cubicBezTo>
                <a:cubicBezTo>
                  <a:pt x="4769367" y="724587"/>
                  <a:pt x="4780122" y="729963"/>
                  <a:pt x="4790875" y="762225"/>
                </a:cubicBezTo>
                <a:lnTo>
                  <a:pt x="4807006" y="778357"/>
                </a:lnTo>
                <a:lnTo>
                  <a:pt x="4807006" y="810618"/>
                </a:lnTo>
                <a:lnTo>
                  <a:pt x="4823137" y="826750"/>
                </a:lnTo>
                <a:lnTo>
                  <a:pt x="4839268" y="810618"/>
                </a:lnTo>
                <a:lnTo>
                  <a:pt x="4839268" y="826750"/>
                </a:lnTo>
                <a:cubicBezTo>
                  <a:pt x="4850020" y="815996"/>
                  <a:pt x="4860778" y="805241"/>
                  <a:pt x="4871530" y="794487"/>
                </a:cubicBezTo>
                <a:cubicBezTo>
                  <a:pt x="4882281" y="805241"/>
                  <a:pt x="4893037" y="810618"/>
                  <a:pt x="4903789" y="810618"/>
                </a:cubicBezTo>
                <a:lnTo>
                  <a:pt x="4936051" y="810618"/>
                </a:lnTo>
                <a:lnTo>
                  <a:pt x="4968315" y="842879"/>
                </a:lnTo>
                <a:cubicBezTo>
                  <a:pt x="4979066" y="875142"/>
                  <a:pt x="4989823" y="883207"/>
                  <a:pt x="5000574" y="867075"/>
                </a:cubicBezTo>
                <a:cubicBezTo>
                  <a:pt x="5011330" y="850946"/>
                  <a:pt x="5000574" y="837503"/>
                  <a:pt x="4968315" y="826750"/>
                </a:cubicBezTo>
                <a:lnTo>
                  <a:pt x="4936051" y="810618"/>
                </a:lnTo>
                <a:lnTo>
                  <a:pt x="4903789" y="794487"/>
                </a:lnTo>
                <a:lnTo>
                  <a:pt x="4903789" y="778357"/>
                </a:lnTo>
                <a:cubicBezTo>
                  <a:pt x="4914544" y="778357"/>
                  <a:pt x="4925298" y="767601"/>
                  <a:pt x="4936051" y="746096"/>
                </a:cubicBezTo>
                <a:cubicBezTo>
                  <a:pt x="4925298" y="735341"/>
                  <a:pt x="4914544" y="724587"/>
                  <a:pt x="4903789" y="713833"/>
                </a:cubicBezTo>
                <a:cubicBezTo>
                  <a:pt x="4893037" y="724587"/>
                  <a:pt x="4882281" y="729963"/>
                  <a:pt x="4871530" y="729963"/>
                </a:cubicBezTo>
                <a:cubicBezTo>
                  <a:pt x="4860778" y="729963"/>
                  <a:pt x="4855398" y="729963"/>
                  <a:pt x="4855398" y="729963"/>
                </a:cubicBezTo>
                <a:lnTo>
                  <a:pt x="4855398" y="713833"/>
                </a:lnTo>
                <a:cubicBezTo>
                  <a:pt x="4866151" y="713833"/>
                  <a:pt x="4871530" y="711142"/>
                  <a:pt x="4871530" y="705766"/>
                </a:cubicBezTo>
                <a:cubicBezTo>
                  <a:pt x="4871530" y="700391"/>
                  <a:pt x="4871530" y="697702"/>
                  <a:pt x="4871530" y="697702"/>
                </a:cubicBezTo>
                <a:cubicBezTo>
                  <a:pt x="4871530" y="686946"/>
                  <a:pt x="4866151" y="681570"/>
                  <a:pt x="4855398" y="681570"/>
                </a:cubicBezTo>
                <a:cubicBezTo>
                  <a:pt x="4844644" y="681570"/>
                  <a:pt x="4828513" y="676195"/>
                  <a:pt x="4807006" y="665441"/>
                </a:cubicBezTo>
                <a:cubicBezTo>
                  <a:pt x="4785498" y="654684"/>
                  <a:pt x="4774744" y="654684"/>
                  <a:pt x="4774744" y="665441"/>
                </a:cubicBezTo>
                <a:lnTo>
                  <a:pt x="4758615" y="665441"/>
                </a:lnTo>
                <a:cubicBezTo>
                  <a:pt x="4747860" y="665441"/>
                  <a:pt x="4739793" y="665441"/>
                  <a:pt x="4734414" y="665441"/>
                </a:cubicBezTo>
                <a:cubicBezTo>
                  <a:pt x="4729038" y="665441"/>
                  <a:pt x="4720974" y="660065"/>
                  <a:pt x="4710219" y="649309"/>
                </a:cubicBezTo>
                <a:cubicBezTo>
                  <a:pt x="4688713" y="638555"/>
                  <a:pt x="4664516" y="630488"/>
                  <a:pt x="4637631" y="625112"/>
                </a:cubicBezTo>
                <a:cubicBezTo>
                  <a:pt x="4610748" y="619737"/>
                  <a:pt x="4586551" y="617050"/>
                  <a:pt x="4565041" y="617050"/>
                </a:cubicBezTo>
                <a:cubicBezTo>
                  <a:pt x="4548910" y="611670"/>
                  <a:pt x="4536811" y="608983"/>
                  <a:pt x="4528748" y="608983"/>
                </a:cubicBezTo>
                <a:close/>
                <a:moveTo>
                  <a:pt x="4133540" y="608983"/>
                </a:moveTo>
                <a:cubicBezTo>
                  <a:pt x="4130853" y="608983"/>
                  <a:pt x="4129509" y="611670"/>
                  <a:pt x="4129509" y="617050"/>
                </a:cubicBezTo>
                <a:lnTo>
                  <a:pt x="4145639" y="617050"/>
                </a:lnTo>
                <a:cubicBezTo>
                  <a:pt x="4140264" y="611670"/>
                  <a:pt x="4136229" y="608983"/>
                  <a:pt x="4133540" y="608983"/>
                </a:cubicBezTo>
                <a:close/>
                <a:moveTo>
                  <a:pt x="5323192" y="584787"/>
                </a:moveTo>
                <a:cubicBezTo>
                  <a:pt x="5344701" y="584787"/>
                  <a:pt x="5355454" y="587474"/>
                  <a:pt x="5355454" y="592850"/>
                </a:cubicBezTo>
                <a:cubicBezTo>
                  <a:pt x="5355454" y="598228"/>
                  <a:pt x="5355454" y="600916"/>
                  <a:pt x="5355454" y="600916"/>
                </a:cubicBezTo>
                <a:cubicBezTo>
                  <a:pt x="5366206" y="600916"/>
                  <a:pt x="5374273" y="600916"/>
                  <a:pt x="5379650" y="600916"/>
                </a:cubicBezTo>
                <a:cubicBezTo>
                  <a:pt x="5385029" y="600916"/>
                  <a:pt x="5387714" y="600916"/>
                  <a:pt x="5387714" y="600916"/>
                </a:cubicBezTo>
                <a:lnTo>
                  <a:pt x="5387714" y="617050"/>
                </a:lnTo>
                <a:cubicBezTo>
                  <a:pt x="5366206" y="627802"/>
                  <a:pt x="5344701" y="627802"/>
                  <a:pt x="5323192" y="617050"/>
                </a:cubicBezTo>
                <a:cubicBezTo>
                  <a:pt x="5301682" y="617050"/>
                  <a:pt x="5290931" y="611673"/>
                  <a:pt x="5290931" y="600916"/>
                </a:cubicBezTo>
                <a:cubicBezTo>
                  <a:pt x="5290931" y="590161"/>
                  <a:pt x="5301682" y="584787"/>
                  <a:pt x="5323192" y="584787"/>
                </a:cubicBezTo>
                <a:close/>
                <a:moveTo>
                  <a:pt x="5145753" y="584787"/>
                </a:moveTo>
                <a:cubicBezTo>
                  <a:pt x="5167262" y="595541"/>
                  <a:pt x="5178015" y="600916"/>
                  <a:pt x="5178015" y="600916"/>
                </a:cubicBezTo>
                <a:lnTo>
                  <a:pt x="5129624" y="600916"/>
                </a:lnTo>
                <a:close/>
                <a:moveTo>
                  <a:pt x="5081231" y="568654"/>
                </a:moveTo>
                <a:cubicBezTo>
                  <a:pt x="5091983" y="579410"/>
                  <a:pt x="5097360" y="584787"/>
                  <a:pt x="5097360" y="584787"/>
                </a:cubicBezTo>
                <a:lnTo>
                  <a:pt x="5081231" y="584787"/>
                </a:lnTo>
                <a:close/>
                <a:moveTo>
                  <a:pt x="500058" y="536395"/>
                </a:moveTo>
                <a:lnTo>
                  <a:pt x="483927" y="552524"/>
                </a:lnTo>
                <a:lnTo>
                  <a:pt x="500058" y="552524"/>
                </a:lnTo>
                <a:cubicBezTo>
                  <a:pt x="510812" y="541770"/>
                  <a:pt x="510812" y="536395"/>
                  <a:pt x="500058" y="536395"/>
                </a:cubicBezTo>
                <a:close/>
                <a:moveTo>
                  <a:pt x="4839268" y="471870"/>
                </a:moveTo>
                <a:cubicBezTo>
                  <a:pt x="4839268" y="471870"/>
                  <a:pt x="4847333" y="474560"/>
                  <a:pt x="4863464" y="479936"/>
                </a:cubicBezTo>
                <a:cubicBezTo>
                  <a:pt x="4879594" y="485311"/>
                  <a:pt x="4898415" y="493375"/>
                  <a:pt x="4919923" y="504132"/>
                </a:cubicBezTo>
                <a:cubicBezTo>
                  <a:pt x="4941430" y="514886"/>
                  <a:pt x="4954874" y="522952"/>
                  <a:pt x="4960247" y="528328"/>
                </a:cubicBezTo>
                <a:cubicBezTo>
                  <a:pt x="4965626" y="533704"/>
                  <a:pt x="4981757" y="539082"/>
                  <a:pt x="5008642" y="544457"/>
                </a:cubicBezTo>
                <a:cubicBezTo>
                  <a:pt x="5035528" y="549833"/>
                  <a:pt x="5048970" y="557900"/>
                  <a:pt x="5048970" y="568654"/>
                </a:cubicBezTo>
                <a:cubicBezTo>
                  <a:pt x="5038215" y="568654"/>
                  <a:pt x="5022084" y="563278"/>
                  <a:pt x="5000574" y="552524"/>
                </a:cubicBezTo>
                <a:lnTo>
                  <a:pt x="4903789" y="520261"/>
                </a:lnTo>
                <a:close/>
                <a:moveTo>
                  <a:pt x="4790875" y="455741"/>
                </a:moveTo>
                <a:cubicBezTo>
                  <a:pt x="4801629" y="455741"/>
                  <a:pt x="4812382" y="461115"/>
                  <a:pt x="4823137" y="471870"/>
                </a:cubicBezTo>
                <a:lnTo>
                  <a:pt x="4790875" y="471870"/>
                </a:lnTo>
                <a:cubicBezTo>
                  <a:pt x="4780122" y="461115"/>
                  <a:pt x="4780122" y="455741"/>
                  <a:pt x="4790875" y="455741"/>
                </a:cubicBezTo>
                <a:close/>
                <a:moveTo>
                  <a:pt x="4677959" y="423478"/>
                </a:moveTo>
                <a:cubicBezTo>
                  <a:pt x="4720974" y="423478"/>
                  <a:pt x="4742482" y="434232"/>
                  <a:pt x="4742482" y="455741"/>
                </a:cubicBezTo>
                <a:lnTo>
                  <a:pt x="4694089" y="439607"/>
                </a:lnTo>
                <a:close/>
                <a:moveTo>
                  <a:pt x="4024657" y="423478"/>
                </a:moveTo>
                <a:cubicBezTo>
                  <a:pt x="4013905" y="423478"/>
                  <a:pt x="4005839" y="428853"/>
                  <a:pt x="4000461" y="439607"/>
                </a:cubicBezTo>
                <a:cubicBezTo>
                  <a:pt x="3989706" y="493375"/>
                  <a:pt x="4005839" y="525638"/>
                  <a:pt x="4048854" y="536395"/>
                </a:cubicBezTo>
                <a:cubicBezTo>
                  <a:pt x="4059606" y="536395"/>
                  <a:pt x="4064985" y="539082"/>
                  <a:pt x="4064985" y="544457"/>
                </a:cubicBezTo>
                <a:cubicBezTo>
                  <a:pt x="4064985" y="549833"/>
                  <a:pt x="4070361" y="552524"/>
                  <a:pt x="4081116" y="552524"/>
                </a:cubicBezTo>
                <a:cubicBezTo>
                  <a:pt x="4091868" y="552524"/>
                  <a:pt x="4102622" y="557900"/>
                  <a:pt x="4113377" y="568654"/>
                </a:cubicBezTo>
                <a:lnTo>
                  <a:pt x="4161770" y="552524"/>
                </a:lnTo>
                <a:lnTo>
                  <a:pt x="4177901" y="568654"/>
                </a:lnTo>
                <a:cubicBezTo>
                  <a:pt x="4177901" y="579410"/>
                  <a:pt x="4183277" y="582096"/>
                  <a:pt x="4194029" y="576720"/>
                </a:cubicBezTo>
                <a:cubicBezTo>
                  <a:pt x="4204784" y="571345"/>
                  <a:pt x="4204784" y="574029"/>
                  <a:pt x="4194029" y="584787"/>
                </a:cubicBezTo>
                <a:cubicBezTo>
                  <a:pt x="4194029" y="584787"/>
                  <a:pt x="4196721" y="587474"/>
                  <a:pt x="4202097" y="592850"/>
                </a:cubicBezTo>
                <a:cubicBezTo>
                  <a:pt x="4207474" y="598228"/>
                  <a:pt x="4215539" y="606292"/>
                  <a:pt x="4226293" y="617050"/>
                </a:cubicBezTo>
                <a:cubicBezTo>
                  <a:pt x="4237046" y="627802"/>
                  <a:pt x="4242426" y="633178"/>
                  <a:pt x="4242426" y="633178"/>
                </a:cubicBezTo>
                <a:lnTo>
                  <a:pt x="4258555" y="649309"/>
                </a:lnTo>
                <a:lnTo>
                  <a:pt x="4242426" y="649309"/>
                </a:lnTo>
                <a:lnTo>
                  <a:pt x="4226293" y="665441"/>
                </a:lnTo>
                <a:lnTo>
                  <a:pt x="4242426" y="681570"/>
                </a:lnTo>
                <a:cubicBezTo>
                  <a:pt x="4253177" y="692327"/>
                  <a:pt x="4263932" y="697702"/>
                  <a:pt x="4274684" y="697702"/>
                </a:cubicBezTo>
                <a:cubicBezTo>
                  <a:pt x="4285439" y="697702"/>
                  <a:pt x="4312325" y="703079"/>
                  <a:pt x="4355342" y="713833"/>
                </a:cubicBezTo>
                <a:lnTo>
                  <a:pt x="4371470" y="713833"/>
                </a:lnTo>
                <a:lnTo>
                  <a:pt x="4387601" y="681570"/>
                </a:lnTo>
                <a:cubicBezTo>
                  <a:pt x="4398358" y="692327"/>
                  <a:pt x="4406421" y="697702"/>
                  <a:pt x="4411797" y="697702"/>
                </a:cubicBezTo>
                <a:cubicBezTo>
                  <a:pt x="4417176" y="697702"/>
                  <a:pt x="4419865" y="692327"/>
                  <a:pt x="4419865" y="681570"/>
                </a:cubicBezTo>
                <a:cubicBezTo>
                  <a:pt x="4409110" y="681570"/>
                  <a:pt x="4403734" y="676195"/>
                  <a:pt x="4403734" y="665441"/>
                </a:cubicBezTo>
                <a:lnTo>
                  <a:pt x="4484389" y="713833"/>
                </a:lnTo>
                <a:cubicBezTo>
                  <a:pt x="4505897" y="724587"/>
                  <a:pt x="4524714" y="729963"/>
                  <a:pt x="4540847" y="729963"/>
                </a:cubicBezTo>
                <a:cubicBezTo>
                  <a:pt x="4556976" y="729963"/>
                  <a:pt x="4565041" y="724587"/>
                  <a:pt x="4565041" y="713833"/>
                </a:cubicBezTo>
                <a:cubicBezTo>
                  <a:pt x="4565041" y="703079"/>
                  <a:pt x="4562355" y="689637"/>
                  <a:pt x="4556976" y="673506"/>
                </a:cubicBezTo>
                <a:cubicBezTo>
                  <a:pt x="4551597" y="657374"/>
                  <a:pt x="4543534" y="651999"/>
                  <a:pt x="4532779" y="657374"/>
                </a:cubicBezTo>
                <a:cubicBezTo>
                  <a:pt x="4522025" y="662751"/>
                  <a:pt x="4516648" y="660065"/>
                  <a:pt x="4516648" y="649309"/>
                </a:cubicBezTo>
                <a:cubicBezTo>
                  <a:pt x="4516648" y="649309"/>
                  <a:pt x="4508586" y="646620"/>
                  <a:pt x="4492452" y="641244"/>
                </a:cubicBezTo>
                <a:cubicBezTo>
                  <a:pt x="4476323" y="635869"/>
                  <a:pt x="4457501" y="633178"/>
                  <a:pt x="4435994" y="633178"/>
                </a:cubicBezTo>
                <a:cubicBezTo>
                  <a:pt x="4392980" y="622424"/>
                  <a:pt x="4358029" y="608983"/>
                  <a:pt x="4331143" y="592850"/>
                </a:cubicBezTo>
                <a:cubicBezTo>
                  <a:pt x="4304260" y="576720"/>
                  <a:pt x="4282752" y="568654"/>
                  <a:pt x="4266621" y="568654"/>
                </a:cubicBezTo>
                <a:cubicBezTo>
                  <a:pt x="4250488" y="568654"/>
                  <a:pt x="4237046" y="563278"/>
                  <a:pt x="4226293" y="552524"/>
                </a:cubicBezTo>
                <a:lnTo>
                  <a:pt x="4242426" y="536395"/>
                </a:lnTo>
                <a:lnTo>
                  <a:pt x="4274684" y="536395"/>
                </a:lnTo>
                <a:lnTo>
                  <a:pt x="4242426" y="520261"/>
                </a:lnTo>
                <a:cubicBezTo>
                  <a:pt x="4177901" y="488000"/>
                  <a:pt x="4134884" y="466493"/>
                  <a:pt x="4113377" y="455741"/>
                </a:cubicBezTo>
                <a:cubicBezTo>
                  <a:pt x="4102622" y="455741"/>
                  <a:pt x="4086491" y="450361"/>
                  <a:pt x="4064985" y="439607"/>
                </a:cubicBezTo>
                <a:cubicBezTo>
                  <a:pt x="4048854" y="428853"/>
                  <a:pt x="4035412" y="423478"/>
                  <a:pt x="4024657" y="423478"/>
                </a:cubicBezTo>
                <a:close/>
                <a:moveTo>
                  <a:pt x="3903675" y="423478"/>
                </a:moveTo>
                <a:cubicBezTo>
                  <a:pt x="3903675" y="434232"/>
                  <a:pt x="3903675" y="439607"/>
                  <a:pt x="3903675" y="439607"/>
                </a:cubicBezTo>
                <a:cubicBezTo>
                  <a:pt x="3914430" y="439607"/>
                  <a:pt x="3919808" y="439607"/>
                  <a:pt x="3919808" y="439607"/>
                </a:cubicBezTo>
                <a:cubicBezTo>
                  <a:pt x="3919808" y="428853"/>
                  <a:pt x="3914430" y="423478"/>
                  <a:pt x="3903675" y="423478"/>
                </a:cubicBezTo>
                <a:close/>
                <a:moveTo>
                  <a:pt x="96786" y="423478"/>
                </a:moveTo>
                <a:lnTo>
                  <a:pt x="112918" y="423478"/>
                </a:lnTo>
                <a:cubicBezTo>
                  <a:pt x="112918" y="434232"/>
                  <a:pt x="112918" y="439607"/>
                  <a:pt x="112918" y="439607"/>
                </a:cubicBezTo>
                <a:cubicBezTo>
                  <a:pt x="112918" y="450361"/>
                  <a:pt x="110227" y="453050"/>
                  <a:pt x="104851" y="447674"/>
                </a:cubicBezTo>
                <a:cubicBezTo>
                  <a:pt x="99473" y="442297"/>
                  <a:pt x="96786" y="439607"/>
                  <a:pt x="96786" y="439607"/>
                </a:cubicBezTo>
                <a:close/>
                <a:moveTo>
                  <a:pt x="209703" y="407346"/>
                </a:moveTo>
                <a:cubicBezTo>
                  <a:pt x="209703" y="418101"/>
                  <a:pt x="209703" y="431542"/>
                  <a:pt x="209703" y="447674"/>
                </a:cubicBezTo>
                <a:cubicBezTo>
                  <a:pt x="209703" y="463804"/>
                  <a:pt x="212390" y="471870"/>
                  <a:pt x="217768" y="471870"/>
                </a:cubicBezTo>
                <a:cubicBezTo>
                  <a:pt x="223144" y="471870"/>
                  <a:pt x="225832" y="461115"/>
                  <a:pt x="225832" y="439607"/>
                </a:cubicBezTo>
                <a:cubicBezTo>
                  <a:pt x="225832" y="418101"/>
                  <a:pt x="220455" y="407346"/>
                  <a:pt x="209703" y="407346"/>
                </a:cubicBezTo>
                <a:close/>
                <a:moveTo>
                  <a:pt x="613981" y="402305"/>
                </a:moveTo>
                <a:cubicBezTo>
                  <a:pt x="615998" y="400289"/>
                  <a:pt x="621040" y="407347"/>
                  <a:pt x="629105" y="423478"/>
                </a:cubicBezTo>
                <a:cubicBezTo>
                  <a:pt x="629105" y="434232"/>
                  <a:pt x="629105" y="439607"/>
                  <a:pt x="629105" y="439607"/>
                </a:cubicBezTo>
                <a:cubicBezTo>
                  <a:pt x="629105" y="439607"/>
                  <a:pt x="623727" y="439607"/>
                  <a:pt x="612974" y="439607"/>
                </a:cubicBezTo>
                <a:lnTo>
                  <a:pt x="612974" y="407346"/>
                </a:lnTo>
                <a:cubicBezTo>
                  <a:pt x="612974" y="404657"/>
                  <a:pt x="613310" y="402978"/>
                  <a:pt x="613981" y="402305"/>
                </a:cubicBezTo>
                <a:close/>
                <a:moveTo>
                  <a:pt x="560546" y="395250"/>
                </a:moveTo>
                <a:cubicBezTo>
                  <a:pt x="557859" y="395250"/>
                  <a:pt x="553827" y="396593"/>
                  <a:pt x="548451" y="399282"/>
                </a:cubicBezTo>
                <a:cubicBezTo>
                  <a:pt x="537695" y="404657"/>
                  <a:pt x="532319" y="412720"/>
                  <a:pt x="532319" y="423478"/>
                </a:cubicBezTo>
                <a:lnTo>
                  <a:pt x="548451" y="423478"/>
                </a:lnTo>
                <a:cubicBezTo>
                  <a:pt x="559203" y="412720"/>
                  <a:pt x="564581" y="404657"/>
                  <a:pt x="564581" y="399282"/>
                </a:cubicBezTo>
                <a:cubicBezTo>
                  <a:pt x="564581" y="396593"/>
                  <a:pt x="563237" y="395250"/>
                  <a:pt x="560546" y="395250"/>
                </a:cubicBezTo>
                <a:close/>
                <a:moveTo>
                  <a:pt x="633137" y="367019"/>
                </a:moveTo>
                <a:cubicBezTo>
                  <a:pt x="630450" y="367019"/>
                  <a:pt x="629105" y="369707"/>
                  <a:pt x="629105" y="375086"/>
                </a:cubicBezTo>
                <a:cubicBezTo>
                  <a:pt x="629105" y="385840"/>
                  <a:pt x="623727" y="385840"/>
                  <a:pt x="612974" y="375086"/>
                </a:cubicBezTo>
                <a:cubicBezTo>
                  <a:pt x="602219" y="396591"/>
                  <a:pt x="596844" y="412720"/>
                  <a:pt x="596844" y="423478"/>
                </a:cubicBezTo>
                <a:cubicBezTo>
                  <a:pt x="596844" y="434232"/>
                  <a:pt x="596844" y="439607"/>
                  <a:pt x="596844" y="439607"/>
                </a:cubicBezTo>
                <a:cubicBezTo>
                  <a:pt x="596844" y="439607"/>
                  <a:pt x="586090" y="439607"/>
                  <a:pt x="564581" y="439607"/>
                </a:cubicBezTo>
                <a:cubicBezTo>
                  <a:pt x="553827" y="439607"/>
                  <a:pt x="545760" y="439607"/>
                  <a:pt x="540385" y="439607"/>
                </a:cubicBezTo>
                <a:cubicBezTo>
                  <a:pt x="535008" y="439607"/>
                  <a:pt x="532319" y="444983"/>
                  <a:pt x="532319" y="455741"/>
                </a:cubicBezTo>
                <a:lnTo>
                  <a:pt x="548451" y="455741"/>
                </a:lnTo>
                <a:cubicBezTo>
                  <a:pt x="559203" y="455741"/>
                  <a:pt x="567269" y="455741"/>
                  <a:pt x="572645" y="455741"/>
                </a:cubicBezTo>
                <a:cubicBezTo>
                  <a:pt x="578023" y="455741"/>
                  <a:pt x="586090" y="455741"/>
                  <a:pt x="596844" y="455741"/>
                </a:cubicBezTo>
                <a:cubicBezTo>
                  <a:pt x="618349" y="477246"/>
                  <a:pt x="634482" y="477246"/>
                  <a:pt x="645236" y="455741"/>
                </a:cubicBezTo>
                <a:cubicBezTo>
                  <a:pt x="655991" y="444983"/>
                  <a:pt x="666744" y="439607"/>
                  <a:pt x="677499" y="439607"/>
                </a:cubicBezTo>
                <a:lnTo>
                  <a:pt x="677499" y="423478"/>
                </a:lnTo>
                <a:lnTo>
                  <a:pt x="661365" y="391215"/>
                </a:lnTo>
                <a:lnTo>
                  <a:pt x="645236" y="375086"/>
                </a:lnTo>
                <a:cubicBezTo>
                  <a:pt x="639858" y="369707"/>
                  <a:pt x="635826" y="367019"/>
                  <a:pt x="633137" y="367019"/>
                </a:cubicBezTo>
                <a:close/>
                <a:moveTo>
                  <a:pt x="4032723" y="310561"/>
                </a:moveTo>
                <a:lnTo>
                  <a:pt x="4081116" y="326691"/>
                </a:lnTo>
                <a:cubicBezTo>
                  <a:pt x="4081116" y="326691"/>
                  <a:pt x="4078425" y="326691"/>
                  <a:pt x="4073050" y="326691"/>
                </a:cubicBezTo>
                <a:cubicBezTo>
                  <a:pt x="4067673" y="326691"/>
                  <a:pt x="4059606" y="326691"/>
                  <a:pt x="4048854" y="326691"/>
                </a:cubicBezTo>
                <a:close/>
                <a:moveTo>
                  <a:pt x="3884353" y="298966"/>
                </a:moveTo>
                <a:lnTo>
                  <a:pt x="3903675" y="326691"/>
                </a:lnTo>
                <a:cubicBezTo>
                  <a:pt x="3914430" y="337447"/>
                  <a:pt x="3922496" y="337447"/>
                  <a:pt x="3927872" y="326691"/>
                </a:cubicBezTo>
                <a:cubicBezTo>
                  <a:pt x="3933250" y="315937"/>
                  <a:pt x="3930560" y="310561"/>
                  <a:pt x="3919808" y="310561"/>
                </a:cubicBezTo>
                <a:cubicBezTo>
                  <a:pt x="3911743" y="310561"/>
                  <a:pt x="3904683" y="309552"/>
                  <a:pt x="3898635" y="307537"/>
                </a:cubicBezTo>
                <a:close/>
                <a:moveTo>
                  <a:pt x="169373" y="294429"/>
                </a:moveTo>
                <a:cubicBezTo>
                  <a:pt x="174751" y="294429"/>
                  <a:pt x="180127" y="299806"/>
                  <a:pt x="185505" y="310561"/>
                </a:cubicBezTo>
                <a:cubicBezTo>
                  <a:pt x="190881" y="321315"/>
                  <a:pt x="193569" y="326691"/>
                  <a:pt x="193569" y="326691"/>
                </a:cubicBezTo>
                <a:cubicBezTo>
                  <a:pt x="193569" y="326691"/>
                  <a:pt x="188194" y="321315"/>
                  <a:pt x="177441" y="310561"/>
                </a:cubicBezTo>
                <a:cubicBezTo>
                  <a:pt x="166686" y="299806"/>
                  <a:pt x="163997" y="294429"/>
                  <a:pt x="169373" y="294429"/>
                </a:cubicBezTo>
                <a:close/>
                <a:moveTo>
                  <a:pt x="387140" y="246037"/>
                </a:moveTo>
                <a:cubicBezTo>
                  <a:pt x="387140" y="246037"/>
                  <a:pt x="387140" y="251413"/>
                  <a:pt x="387140" y="262169"/>
                </a:cubicBezTo>
                <a:lnTo>
                  <a:pt x="403273" y="262169"/>
                </a:lnTo>
                <a:cubicBezTo>
                  <a:pt x="403273" y="251413"/>
                  <a:pt x="400585" y="246037"/>
                  <a:pt x="395207" y="246037"/>
                </a:cubicBezTo>
                <a:cubicBezTo>
                  <a:pt x="389831" y="246037"/>
                  <a:pt x="387140" y="246037"/>
                  <a:pt x="387140" y="246037"/>
                </a:cubicBezTo>
                <a:close/>
                <a:moveTo>
                  <a:pt x="3177787" y="229906"/>
                </a:moveTo>
                <a:lnTo>
                  <a:pt x="3193915" y="246037"/>
                </a:lnTo>
                <a:lnTo>
                  <a:pt x="3210047" y="246037"/>
                </a:lnTo>
                <a:cubicBezTo>
                  <a:pt x="3199292" y="235283"/>
                  <a:pt x="3188542" y="229906"/>
                  <a:pt x="3177787" y="229906"/>
                </a:cubicBezTo>
                <a:close/>
                <a:moveTo>
                  <a:pt x="2919691" y="213774"/>
                </a:moveTo>
                <a:cubicBezTo>
                  <a:pt x="2919691" y="235283"/>
                  <a:pt x="2935823" y="246037"/>
                  <a:pt x="2968082" y="246037"/>
                </a:cubicBezTo>
                <a:cubicBezTo>
                  <a:pt x="2968082" y="246037"/>
                  <a:pt x="2968082" y="240661"/>
                  <a:pt x="2968082" y="229906"/>
                </a:cubicBezTo>
                <a:close/>
                <a:moveTo>
                  <a:pt x="750087" y="213774"/>
                </a:moveTo>
                <a:cubicBezTo>
                  <a:pt x="744708" y="213774"/>
                  <a:pt x="742021" y="219152"/>
                  <a:pt x="742021" y="229906"/>
                </a:cubicBezTo>
                <a:cubicBezTo>
                  <a:pt x="742021" y="240661"/>
                  <a:pt x="747399" y="251413"/>
                  <a:pt x="758152" y="262169"/>
                </a:cubicBezTo>
                <a:lnTo>
                  <a:pt x="774282" y="246037"/>
                </a:lnTo>
                <a:lnTo>
                  <a:pt x="790413" y="278298"/>
                </a:lnTo>
                <a:cubicBezTo>
                  <a:pt x="822675" y="310561"/>
                  <a:pt x="838807" y="315937"/>
                  <a:pt x="838807" y="294429"/>
                </a:cubicBezTo>
                <a:cubicBezTo>
                  <a:pt x="849562" y="305186"/>
                  <a:pt x="860314" y="310561"/>
                  <a:pt x="871068" y="310561"/>
                </a:cubicBezTo>
                <a:lnTo>
                  <a:pt x="887199" y="310561"/>
                </a:lnTo>
                <a:cubicBezTo>
                  <a:pt x="887199" y="299806"/>
                  <a:pt x="892577" y="289052"/>
                  <a:pt x="903330" y="278298"/>
                </a:cubicBezTo>
                <a:lnTo>
                  <a:pt x="887199" y="246037"/>
                </a:lnTo>
                <a:cubicBezTo>
                  <a:pt x="887199" y="246037"/>
                  <a:pt x="887199" y="251413"/>
                  <a:pt x="887199" y="262169"/>
                </a:cubicBezTo>
                <a:cubicBezTo>
                  <a:pt x="876445" y="262169"/>
                  <a:pt x="871068" y="259478"/>
                  <a:pt x="871068" y="254102"/>
                </a:cubicBezTo>
                <a:cubicBezTo>
                  <a:pt x="871068" y="248727"/>
                  <a:pt x="865691" y="243348"/>
                  <a:pt x="854936" y="237973"/>
                </a:cubicBezTo>
                <a:cubicBezTo>
                  <a:pt x="844182" y="232595"/>
                  <a:pt x="836118" y="232595"/>
                  <a:pt x="830742" y="237973"/>
                </a:cubicBezTo>
                <a:cubicBezTo>
                  <a:pt x="825363" y="243348"/>
                  <a:pt x="819987" y="248727"/>
                  <a:pt x="814611" y="254102"/>
                </a:cubicBezTo>
                <a:cubicBezTo>
                  <a:pt x="809232" y="259478"/>
                  <a:pt x="806545" y="251413"/>
                  <a:pt x="806545" y="229906"/>
                </a:cubicBezTo>
                <a:cubicBezTo>
                  <a:pt x="806545" y="229906"/>
                  <a:pt x="806545" y="224531"/>
                  <a:pt x="806545" y="213774"/>
                </a:cubicBezTo>
                <a:cubicBezTo>
                  <a:pt x="806545" y="213774"/>
                  <a:pt x="801168" y="219152"/>
                  <a:pt x="790413" y="229906"/>
                </a:cubicBezTo>
                <a:lnTo>
                  <a:pt x="774282" y="229906"/>
                </a:lnTo>
                <a:cubicBezTo>
                  <a:pt x="763528" y="219152"/>
                  <a:pt x="755463" y="213774"/>
                  <a:pt x="750087" y="213774"/>
                </a:cubicBezTo>
                <a:close/>
                <a:moveTo>
                  <a:pt x="2903561" y="197645"/>
                </a:moveTo>
                <a:cubicBezTo>
                  <a:pt x="2892806" y="197645"/>
                  <a:pt x="2884741" y="200334"/>
                  <a:pt x="2879365" y="205710"/>
                </a:cubicBezTo>
                <a:cubicBezTo>
                  <a:pt x="2873988" y="211087"/>
                  <a:pt x="2871299" y="213774"/>
                  <a:pt x="2871299" y="213774"/>
                </a:cubicBezTo>
                <a:lnTo>
                  <a:pt x="2903561" y="213774"/>
                </a:lnTo>
                <a:cubicBezTo>
                  <a:pt x="2903561" y="203020"/>
                  <a:pt x="2903561" y="197645"/>
                  <a:pt x="2903561" y="197645"/>
                </a:cubicBezTo>
                <a:close/>
                <a:moveTo>
                  <a:pt x="580712" y="197645"/>
                </a:moveTo>
                <a:cubicBezTo>
                  <a:pt x="580712" y="197645"/>
                  <a:pt x="580712" y="203020"/>
                  <a:pt x="580712" y="213774"/>
                </a:cubicBezTo>
                <a:cubicBezTo>
                  <a:pt x="580712" y="224531"/>
                  <a:pt x="580712" y="229906"/>
                  <a:pt x="580712" y="229906"/>
                </a:cubicBezTo>
                <a:lnTo>
                  <a:pt x="596844" y="213774"/>
                </a:lnTo>
                <a:cubicBezTo>
                  <a:pt x="596844" y="213774"/>
                  <a:pt x="591467" y="208398"/>
                  <a:pt x="580712" y="197645"/>
                </a:cubicBezTo>
                <a:close/>
                <a:moveTo>
                  <a:pt x="2822907" y="181515"/>
                </a:moveTo>
                <a:lnTo>
                  <a:pt x="2790645" y="197645"/>
                </a:lnTo>
                <a:cubicBezTo>
                  <a:pt x="2790645" y="208398"/>
                  <a:pt x="2798710" y="216465"/>
                  <a:pt x="2814841" y="221841"/>
                </a:cubicBezTo>
                <a:cubicBezTo>
                  <a:pt x="2830972" y="227216"/>
                  <a:pt x="2839037" y="229906"/>
                  <a:pt x="2839037" y="229906"/>
                </a:cubicBezTo>
                <a:lnTo>
                  <a:pt x="2839037" y="197645"/>
                </a:lnTo>
                <a:lnTo>
                  <a:pt x="2839037" y="181515"/>
                </a:lnTo>
                <a:cubicBezTo>
                  <a:pt x="2828282" y="192269"/>
                  <a:pt x="2822907" y="192269"/>
                  <a:pt x="2822907" y="181515"/>
                </a:cubicBezTo>
                <a:close/>
                <a:moveTo>
                  <a:pt x="1032379" y="181515"/>
                </a:moveTo>
                <a:lnTo>
                  <a:pt x="1032379" y="197645"/>
                </a:lnTo>
                <a:lnTo>
                  <a:pt x="1048508" y="213774"/>
                </a:lnTo>
                <a:cubicBezTo>
                  <a:pt x="1048508" y="203020"/>
                  <a:pt x="1043131" y="192269"/>
                  <a:pt x="1032379" y="181515"/>
                </a:cubicBezTo>
                <a:close/>
                <a:moveTo>
                  <a:pt x="854936" y="181515"/>
                </a:moveTo>
                <a:cubicBezTo>
                  <a:pt x="833428" y="192269"/>
                  <a:pt x="822675" y="197645"/>
                  <a:pt x="822675" y="197645"/>
                </a:cubicBezTo>
                <a:cubicBezTo>
                  <a:pt x="833428" y="208398"/>
                  <a:pt x="838807" y="208398"/>
                  <a:pt x="838807" y="197645"/>
                </a:cubicBezTo>
                <a:lnTo>
                  <a:pt x="854936" y="197645"/>
                </a:lnTo>
                <a:lnTo>
                  <a:pt x="871068" y="213774"/>
                </a:lnTo>
                <a:cubicBezTo>
                  <a:pt x="871068" y="203020"/>
                  <a:pt x="873757" y="197645"/>
                  <a:pt x="879133" y="197645"/>
                </a:cubicBezTo>
                <a:cubicBezTo>
                  <a:pt x="884510" y="197645"/>
                  <a:pt x="892577" y="203020"/>
                  <a:pt x="903330" y="213774"/>
                </a:cubicBezTo>
                <a:lnTo>
                  <a:pt x="935591" y="213774"/>
                </a:lnTo>
                <a:cubicBezTo>
                  <a:pt x="924837" y="192269"/>
                  <a:pt x="897953" y="181515"/>
                  <a:pt x="854936" y="181515"/>
                </a:cubicBezTo>
                <a:close/>
                <a:moveTo>
                  <a:pt x="4129509" y="165382"/>
                </a:moveTo>
                <a:cubicBezTo>
                  <a:pt x="4129509" y="165382"/>
                  <a:pt x="4134884" y="165382"/>
                  <a:pt x="4145639" y="165382"/>
                </a:cubicBezTo>
                <a:lnTo>
                  <a:pt x="4129509" y="181515"/>
                </a:lnTo>
                <a:close/>
                <a:moveTo>
                  <a:pt x="3161654" y="116991"/>
                </a:moveTo>
                <a:cubicBezTo>
                  <a:pt x="3172409" y="116991"/>
                  <a:pt x="3177787" y="122366"/>
                  <a:pt x="3177787" y="133120"/>
                </a:cubicBezTo>
                <a:cubicBezTo>
                  <a:pt x="3177787" y="133120"/>
                  <a:pt x="3172409" y="133120"/>
                  <a:pt x="3161654" y="133120"/>
                </a:cubicBezTo>
                <a:cubicBezTo>
                  <a:pt x="3161654" y="133120"/>
                  <a:pt x="3161654" y="130432"/>
                  <a:pt x="3161654" y="125056"/>
                </a:cubicBezTo>
                <a:cubicBezTo>
                  <a:pt x="3161654" y="119680"/>
                  <a:pt x="3161654" y="116991"/>
                  <a:pt x="3161654" y="116991"/>
                </a:cubicBezTo>
                <a:close/>
                <a:moveTo>
                  <a:pt x="2258323" y="116991"/>
                </a:moveTo>
                <a:lnTo>
                  <a:pt x="2274456" y="133120"/>
                </a:lnTo>
                <a:lnTo>
                  <a:pt x="2290585" y="116991"/>
                </a:lnTo>
                <a:cubicBezTo>
                  <a:pt x="2279833" y="116991"/>
                  <a:pt x="2269078" y="116991"/>
                  <a:pt x="2258323" y="116991"/>
                </a:cubicBezTo>
                <a:close/>
                <a:moveTo>
                  <a:pt x="2580942" y="100860"/>
                </a:moveTo>
                <a:cubicBezTo>
                  <a:pt x="2570190" y="100860"/>
                  <a:pt x="2564811" y="111614"/>
                  <a:pt x="2564811" y="133120"/>
                </a:cubicBezTo>
                <a:lnTo>
                  <a:pt x="2597073" y="149252"/>
                </a:lnTo>
                <a:cubicBezTo>
                  <a:pt x="2618582" y="160006"/>
                  <a:pt x="2632024" y="165382"/>
                  <a:pt x="2637401" y="165382"/>
                </a:cubicBezTo>
                <a:cubicBezTo>
                  <a:pt x="2642777" y="165382"/>
                  <a:pt x="2656218" y="170759"/>
                  <a:pt x="2677728" y="181515"/>
                </a:cubicBezTo>
                <a:lnTo>
                  <a:pt x="2693859" y="181515"/>
                </a:lnTo>
                <a:cubicBezTo>
                  <a:pt x="2683107" y="149252"/>
                  <a:pt x="2656218" y="138496"/>
                  <a:pt x="2613204" y="149252"/>
                </a:cubicBezTo>
                <a:cubicBezTo>
                  <a:pt x="2613204" y="149252"/>
                  <a:pt x="2613204" y="143877"/>
                  <a:pt x="2613204" y="133120"/>
                </a:cubicBezTo>
                <a:lnTo>
                  <a:pt x="2597073" y="133120"/>
                </a:lnTo>
                <a:cubicBezTo>
                  <a:pt x="2586318" y="133120"/>
                  <a:pt x="2580942" y="133120"/>
                  <a:pt x="2580942" y="133120"/>
                </a:cubicBezTo>
                <a:cubicBezTo>
                  <a:pt x="2580942" y="133120"/>
                  <a:pt x="2580942" y="127743"/>
                  <a:pt x="2580942" y="116991"/>
                </a:cubicBezTo>
                <a:close/>
                <a:moveTo>
                  <a:pt x="2484156" y="100860"/>
                </a:moveTo>
                <a:cubicBezTo>
                  <a:pt x="2484156" y="100860"/>
                  <a:pt x="2484156" y="106236"/>
                  <a:pt x="2484156" y="116991"/>
                </a:cubicBezTo>
                <a:cubicBezTo>
                  <a:pt x="2484156" y="127743"/>
                  <a:pt x="2484156" y="133120"/>
                  <a:pt x="2484156" y="133120"/>
                </a:cubicBezTo>
                <a:lnTo>
                  <a:pt x="2468028" y="116991"/>
                </a:lnTo>
                <a:cubicBezTo>
                  <a:pt x="2468028" y="106236"/>
                  <a:pt x="2473404" y="100860"/>
                  <a:pt x="2484156" y="100860"/>
                </a:cubicBezTo>
                <a:close/>
                <a:moveTo>
                  <a:pt x="790413" y="100860"/>
                </a:moveTo>
                <a:cubicBezTo>
                  <a:pt x="790413" y="100860"/>
                  <a:pt x="787725" y="103548"/>
                  <a:pt x="782349" y="108924"/>
                </a:cubicBezTo>
                <a:cubicBezTo>
                  <a:pt x="776971" y="114300"/>
                  <a:pt x="774282" y="116991"/>
                  <a:pt x="774282" y="116991"/>
                </a:cubicBezTo>
                <a:cubicBezTo>
                  <a:pt x="774282" y="127743"/>
                  <a:pt x="782349" y="133120"/>
                  <a:pt x="798478" y="133120"/>
                </a:cubicBezTo>
                <a:cubicBezTo>
                  <a:pt x="814611" y="133120"/>
                  <a:pt x="822675" y="130432"/>
                  <a:pt x="822675" y="125056"/>
                </a:cubicBezTo>
                <a:cubicBezTo>
                  <a:pt x="822675" y="119680"/>
                  <a:pt x="819987" y="114300"/>
                  <a:pt x="814611" y="108924"/>
                </a:cubicBezTo>
                <a:cubicBezTo>
                  <a:pt x="809232" y="103548"/>
                  <a:pt x="801168" y="100860"/>
                  <a:pt x="790413" y="100860"/>
                </a:cubicBezTo>
                <a:close/>
                <a:moveTo>
                  <a:pt x="2822907" y="68597"/>
                </a:moveTo>
                <a:lnTo>
                  <a:pt x="2887431" y="68597"/>
                </a:lnTo>
                <a:cubicBezTo>
                  <a:pt x="2876675" y="79352"/>
                  <a:pt x="2868610" y="84728"/>
                  <a:pt x="2863233" y="84728"/>
                </a:cubicBezTo>
                <a:cubicBezTo>
                  <a:pt x="2857855" y="84728"/>
                  <a:pt x="2852479" y="82041"/>
                  <a:pt x="2847103" y="76661"/>
                </a:cubicBezTo>
                <a:cubicBezTo>
                  <a:pt x="2841724" y="71286"/>
                  <a:pt x="2833659" y="68597"/>
                  <a:pt x="2822907" y="68597"/>
                </a:cubicBezTo>
                <a:close/>
                <a:moveTo>
                  <a:pt x="2274456" y="68597"/>
                </a:moveTo>
                <a:lnTo>
                  <a:pt x="2306719" y="84728"/>
                </a:lnTo>
                <a:cubicBezTo>
                  <a:pt x="2317473" y="84728"/>
                  <a:pt x="2328228" y="84728"/>
                  <a:pt x="2338980" y="84728"/>
                </a:cubicBezTo>
                <a:cubicBezTo>
                  <a:pt x="2338980" y="84728"/>
                  <a:pt x="2338980" y="90104"/>
                  <a:pt x="2338980" y="100860"/>
                </a:cubicBezTo>
                <a:cubicBezTo>
                  <a:pt x="2338980" y="111614"/>
                  <a:pt x="2322849" y="106236"/>
                  <a:pt x="2290585" y="84728"/>
                </a:cubicBezTo>
                <a:close/>
                <a:moveTo>
                  <a:pt x="2161540" y="52465"/>
                </a:moveTo>
                <a:cubicBezTo>
                  <a:pt x="2150787" y="63223"/>
                  <a:pt x="2148098" y="71286"/>
                  <a:pt x="2153474" y="76661"/>
                </a:cubicBezTo>
                <a:cubicBezTo>
                  <a:pt x="2158851" y="82041"/>
                  <a:pt x="2166915" y="90104"/>
                  <a:pt x="2177670" y="100860"/>
                </a:cubicBezTo>
                <a:cubicBezTo>
                  <a:pt x="2199178" y="90104"/>
                  <a:pt x="2209933" y="84728"/>
                  <a:pt x="2209933" y="84728"/>
                </a:cubicBezTo>
                <a:lnTo>
                  <a:pt x="2226064" y="84728"/>
                </a:lnTo>
                <a:cubicBezTo>
                  <a:pt x="2226064" y="84728"/>
                  <a:pt x="2226064" y="79352"/>
                  <a:pt x="2226064" y="68597"/>
                </a:cubicBezTo>
                <a:cubicBezTo>
                  <a:pt x="2226064" y="68597"/>
                  <a:pt x="2226064" y="63223"/>
                  <a:pt x="2226064" y="52465"/>
                </a:cubicBezTo>
                <a:cubicBezTo>
                  <a:pt x="2215311" y="52465"/>
                  <a:pt x="2209933" y="55156"/>
                  <a:pt x="2209933" y="60532"/>
                </a:cubicBezTo>
                <a:cubicBezTo>
                  <a:pt x="2209933" y="65907"/>
                  <a:pt x="2204556" y="68597"/>
                  <a:pt x="2193802" y="68597"/>
                </a:cubicBezTo>
                <a:cubicBezTo>
                  <a:pt x="2183047" y="68597"/>
                  <a:pt x="2177670" y="68597"/>
                  <a:pt x="2177670" y="68597"/>
                </a:cubicBezTo>
                <a:cubicBezTo>
                  <a:pt x="2177670" y="57842"/>
                  <a:pt x="2172294" y="52465"/>
                  <a:pt x="2161540" y="52465"/>
                </a:cubicBezTo>
                <a:close/>
                <a:moveTo>
                  <a:pt x="2302684" y="42386"/>
                </a:moveTo>
                <a:cubicBezTo>
                  <a:pt x="2305374" y="41042"/>
                  <a:pt x="2306719" y="41714"/>
                  <a:pt x="2306719" y="44402"/>
                </a:cubicBezTo>
                <a:cubicBezTo>
                  <a:pt x="2306719" y="49778"/>
                  <a:pt x="2301340" y="52465"/>
                  <a:pt x="2290585" y="52465"/>
                </a:cubicBezTo>
                <a:cubicBezTo>
                  <a:pt x="2295964" y="47089"/>
                  <a:pt x="2299997" y="43729"/>
                  <a:pt x="2302684" y="42386"/>
                </a:cubicBezTo>
                <a:close/>
                <a:moveTo>
                  <a:pt x="2709990" y="36336"/>
                </a:moveTo>
                <a:lnTo>
                  <a:pt x="2790645" y="52465"/>
                </a:lnTo>
                <a:lnTo>
                  <a:pt x="2742252" y="52465"/>
                </a:lnTo>
                <a:cubicBezTo>
                  <a:pt x="2720745" y="41711"/>
                  <a:pt x="2709990" y="36336"/>
                  <a:pt x="2709990" y="36336"/>
                </a:cubicBezTo>
                <a:close/>
                <a:moveTo>
                  <a:pt x="1855052" y="36336"/>
                </a:moveTo>
                <a:lnTo>
                  <a:pt x="1871183" y="52465"/>
                </a:lnTo>
                <a:cubicBezTo>
                  <a:pt x="1871183" y="52465"/>
                  <a:pt x="1865806" y="52465"/>
                  <a:pt x="1855052" y="52465"/>
                </a:cubicBezTo>
                <a:lnTo>
                  <a:pt x="1838923" y="52465"/>
                </a:lnTo>
                <a:cubicBezTo>
                  <a:pt x="1838923" y="41711"/>
                  <a:pt x="1844299" y="36336"/>
                  <a:pt x="1855052" y="36336"/>
                </a:cubicBezTo>
                <a:close/>
                <a:moveTo>
                  <a:pt x="1000115" y="36336"/>
                </a:moveTo>
                <a:lnTo>
                  <a:pt x="983986" y="68597"/>
                </a:lnTo>
                <a:cubicBezTo>
                  <a:pt x="994738" y="57842"/>
                  <a:pt x="1002804" y="52465"/>
                  <a:pt x="1008180" y="52465"/>
                </a:cubicBezTo>
                <a:cubicBezTo>
                  <a:pt x="1013558" y="52465"/>
                  <a:pt x="1016245" y="52465"/>
                  <a:pt x="1016245" y="52465"/>
                </a:cubicBezTo>
                <a:close/>
                <a:moveTo>
                  <a:pt x="822675" y="36336"/>
                </a:moveTo>
                <a:lnTo>
                  <a:pt x="838807" y="52465"/>
                </a:lnTo>
                <a:lnTo>
                  <a:pt x="854936" y="68597"/>
                </a:lnTo>
                <a:lnTo>
                  <a:pt x="871068" y="84728"/>
                </a:lnTo>
                <a:cubicBezTo>
                  <a:pt x="871068" y="84728"/>
                  <a:pt x="876445" y="90104"/>
                  <a:pt x="887199" y="100860"/>
                </a:cubicBezTo>
                <a:cubicBezTo>
                  <a:pt x="897953" y="111614"/>
                  <a:pt x="908708" y="111614"/>
                  <a:pt x="919462" y="100860"/>
                </a:cubicBezTo>
                <a:lnTo>
                  <a:pt x="935591" y="100860"/>
                </a:lnTo>
                <a:cubicBezTo>
                  <a:pt x="946345" y="111614"/>
                  <a:pt x="951721" y="111614"/>
                  <a:pt x="951721" y="100860"/>
                </a:cubicBezTo>
                <a:cubicBezTo>
                  <a:pt x="951721" y="90104"/>
                  <a:pt x="946345" y="82041"/>
                  <a:pt x="935591" y="76661"/>
                </a:cubicBezTo>
                <a:cubicBezTo>
                  <a:pt x="924837" y="71286"/>
                  <a:pt x="908708" y="68597"/>
                  <a:pt x="887199" y="68597"/>
                </a:cubicBezTo>
                <a:lnTo>
                  <a:pt x="854936" y="52465"/>
                </a:lnTo>
                <a:close/>
                <a:moveTo>
                  <a:pt x="403273" y="36336"/>
                </a:moveTo>
                <a:lnTo>
                  <a:pt x="435535" y="52465"/>
                </a:lnTo>
                <a:cubicBezTo>
                  <a:pt x="435535" y="52465"/>
                  <a:pt x="438223" y="55156"/>
                  <a:pt x="443599" y="60532"/>
                </a:cubicBezTo>
                <a:cubicBezTo>
                  <a:pt x="448978" y="65907"/>
                  <a:pt x="457044" y="68597"/>
                  <a:pt x="467795" y="68597"/>
                </a:cubicBezTo>
                <a:cubicBezTo>
                  <a:pt x="467795" y="79352"/>
                  <a:pt x="467795" y="84728"/>
                  <a:pt x="467795" y="84728"/>
                </a:cubicBezTo>
                <a:cubicBezTo>
                  <a:pt x="446286" y="73974"/>
                  <a:pt x="435535" y="68597"/>
                  <a:pt x="435535" y="68597"/>
                </a:cubicBezTo>
                <a:cubicBezTo>
                  <a:pt x="414027" y="57842"/>
                  <a:pt x="403273" y="47089"/>
                  <a:pt x="403273" y="36336"/>
                </a:cubicBezTo>
                <a:close/>
                <a:moveTo>
                  <a:pt x="3905692" y="16171"/>
                </a:moveTo>
                <a:cubicBezTo>
                  <a:pt x="3893593" y="16171"/>
                  <a:pt x="3887547" y="28269"/>
                  <a:pt x="3887547" y="52465"/>
                </a:cubicBezTo>
                <a:cubicBezTo>
                  <a:pt x="3887547" y="63223"/>
                  <a:pt x="3887547" y="71286"/>
                  <a:pt x="3887547" y="76661"/>
                </a:cubicBezTo>
                <a:cubicBezTo>
                  <a:pt x="3887547" y="82041"/>
                  <a:pt x="3892920" y="84728"/>
                  <a:pt x="3903675" y="84728"/>
                </a:cubicBezTo>
                <a:lnTo>
                  <a:pt x="3903675" y="68597"/>
                </a:lnTo>
                <a:cubicBezTo>
                  <a:pt x="3892920" y="68597"/>
                  <a:pt x="3892920" y="63223"/>
                  <a:pt x="3903675" y="52465"/>
                </a:cubicBezTo>
                <a:cubicBezTo>
                  <a:pt x="3903675" y="52465"/>
                  <a:pt x="3906364" y="49778"/>
                  <a:pt x="3911743" y="44402"/>
                </a:cubicBezTo>
                <a:cubicBezTo>
                  <a:pt x="3917119" y="39027"/>
                  <a:pt x="3919808" y="36336"/>
                  <a:pt x="3919808" y="36336"/>
                </a:cubicBezTo>
                <a:lnTo>
                  <a:pt x="3919808" y="20206"/>
                </a:lnTo>
                <a:cubicBezTo>
                  <a:pt x="3914430" y="17518"/>
                  <a:pt x="3909724" y="16171"/>
                  <a:pt x="3905692" y="16171"/>
                </a:cubicBezTo>
                <a:close/>
                <a:moveTo>
                  <a:pt x="3742366" y="4074"/>
                </a:moveTo>
                <a:lnTo>
                  <a:pt x="3774628" y="4074"/>
                </a:lnTo>
                <a:cubicBezTo>
                  <a:pt x="3763876" y="14828"/>
                  <a:pt x="3758496" y="20206"/>
                  <a:pt x="3758496" y="20206"/>
                </a:cubicBezTo>
                <a:cubicBezTo>
                  <a:pt x="3747743" y="20206"/>
                  <a:pt x="3742366" y="14828"/>
                  <a:pt x="3742366" y="4074"/>
                </a:cubicBezTo>
                <a:close/>
                <a:moveTo>
                  <a:pt x="3210047" y="4074"/>
                </a:moveTo>
                <a:lnTo>
                  <a:pt x="3210047" y="20206"/>
                </a:lnTo>
                <a:lnTo>
                  <a:pt x="3193915" y="20206"/>
                </a:lnTo>
                <a:cubicBezTo>
                  <a:pt x="3193915" y="9450"/>
                  <a:pt x="3199292" y="4074"/>
                  <a:pt x="3210047" y="4074"/>
                </a:cubicBezTo>
                <a:close/>
                <a:moveTo>
                  <a:pt x="2677728" y="4074"/>
                </a:moveTo>
                <a:cubicBezTo>
                  <a:pt x="2688483" y="4074"/>
                  <a:pt x="2693859" y="4074"/>
                  <a:pt x="2693859" y="4074"/>
                </a:cubicBezTo>
                <a:lnTo>
                  <a:pt x="2693859" y="20206"/>
                </a:lnTo>
                <a:cubicBezTo>
                  <a:pt x="2693859" y="20206"/>
                  <a:pt x="2688483" y="14828"/>
                  <a:pt x="2677728" y="4074"/>
                </a:cubicBezTo>
                <a:close/>
                <a:moveTo>
                  <a:pt x="2564811" y="4074"/>
                </a:moveTo>
                <a:cubicBezTo>
                  <a:pt x="2575566" y="14828"/>
                  <a:pt x="2575566" y="20206"/>
                  <a:pt x="2564811" y="20206"/>
                </a:cubicBezTo>
                <a:cubicBezTo>
                  <a:pt x="2554058" y="20206"/>
                  <a:pt x="2548682" y="20206"/>
                  <a:pt x="2548682" y="20206"/>
                </a:cubicBezTo>
                <a:cubicBezTo>
                  <a:pt x="2548682" y="9450"/>
                  <a:pt x="2554058" y="4074"/>
                  <a:pt x="2564811" y="4074"/>
                </a:cubicBezTo>
                <a:close/>
                <a:moveTo>
                  <a:pt x="1113033" y="4074"/>
                </a:moveTo>
                <a:cubicBezTo>
                  <a:pt x="1113033" y="4074"/>
                  <a:pt x="1115722" y="9450"/>
                  <a:pt x="1121096" y="20206"/>
                </a:cubicBezTo>
                <a:cubicBezTo>
                  <a:pt x="1126474" y="30960"/>
                  <a:pt x="1129162" y="36336"/>
                  <a:pt x="1129162" y="36336"/>
                </a:cubicBezTo>
                <a:cubicBezTo>
                  <a:pt x="1129162" y="36336"/>
                  <a:pt x="1129162" y="30960"/>
                  <a:pt x="1129162" y="20206"/>
                </a:cubicBezTo>
                <a:close/>
                <a:moveTo>
                  <a:pt x="3827093" y="0"/>
                </a:moveTo>
                <a:lnTo>
                  <a:pt x="3943205" y="0"/>
                </a:lnTo>
                <a:lnTo>
                  <a:pt x="3939970" y="16172"/>
                </a:lnTo>
                <a:cubicBezTo>
                  <a:pt x="3939970" y="21549"/>
                  <a:pt x="3941315" y="25581"/>
                  <a:pt x="3944003" y="28269"/>
                </a:cubicBezTo>
                <a:cubicBezTo>
                  <a:pt x="3949379" y="33646"/>
                  <a:pt x="3952068" y="36336"/>
                  <a:pt x="3952068" y="36336"/>
                </a:cubicBezTo>
                <a:cubicBezTo>
                  <a:pt x="3952068" y="36336"/>
                  <a:pt x="3957446" y="47089"/>
                  <a:pt x="3968199" y="68597"/>
                </a:cubicBezTo>
                <a:lnTo>
                  <a:pt x="3952068" y="84728"/>
                </a:lnTo>
                <a:cubicBezTo>
                  <a:pt x="3941315" y="73974"/>
                  <a:pt x="3933250" y="71286"/>
                  <a:pt x="3927872" y="76661"/>
                </a:cubicBezTo>
                <a:cubicBezTo>
                  <a:pt x="3922496" y="82041"/>
                  <a:pt x="3925184" y="90104"/>
                  <a:pt x="3935937" y="100860"/>
                </a:cubicBezTo>
                <a:lnTo>
                  <a:pt x="4000461" y="100860"/>
                </a:lnTo>
                <a:lnTo>
                  <a:pt x="4032723" y="116991"/>
                </a:lnTo>
                <a:lnTo>
                  <a:pt x="4064985" y="133120"/>
                </a:lnTo>
                <a:cubicBezTo>
                  <a:pt x="4054229" y="143877"/>
                  <a:pt x="4054229" y="149252"/>
                  <a:pt x="4064985" y="149252"/>
                </a:cubicBezTo>
                <a:lnTo>
                  <a:pt x="4032723" y="149252"/>
                </a:lnTo>
                <a:cubicBezTo>
                  <a:pt x="4032723" y="149252"/>
                  <a:pt x="4027346" y="149252"/>
                  <a:pt x="4016592" y="149252"/>
                </a:cubicBezTo>
                <a:cubicBezTo>
                  <a:pt x="4005839" y="149252"/>
                  <a:pt x="4000461" y="149252"/>
                  <a:pt x="4000461" y="149252"/>
                </a:cubicBezTo>
                <a:cubicBezTo>
                  <a:pt x="3989706" y="138496"/>
                  <a:pt x="3978954" y="133120"/>
                  <a:pt x="3968199" y="133120"/>
                </a:cubicBezTo>
                <a:cubicBezTo>
                  <a:pt x="3957446" y="143877"/>
                  <a:pt x="3952068" y="160006"/>
                  <a:pt x="3952068" y="181515"/>
                </a:cubicBezTo>
                <a:cubicBezTo>
                  <a:pt x="3952068" y="192269"/>
                  <a:pt x="3946692" y="192269"/>
                  <a:pt x="3935937" y="181515"/>
                </a:cubicBezTo>
                <a:cubicBezTo>
                  <a:pt x="3914430" y="181515"/>
                  <a:pt x="3898299" y="176138"/>
                  <a:pt x="3887547" y="165382"/>
                </a:cubicBezTo>
                <a:cubicBezTo>
                  <a:pt x="3866038" y="154628"/>
                  <a:pt x="3852596" y="146561"/>
                  <a:pt x="3847216" y="141187"/>
                </a:cubicBezTo>
                <a:cubicBezTo>
                  <a:pt x="3841841" y="135810"/>
                  <a:pt x="3839151" y="127743"/>
                  <a:pt x="3839151" y="116991"/>
                </a:cubicBezTo>
                <a:cubicBezTo>
                  <a:pt x="3839151" y="106236"/>
                  <a:pt x="3833775" y="100860"/>
                  <a:pt x="3823020" y="100860"/>
                </a:cubicBezTo>
                <a:cubicBezTo>
                  <a:pt x="3812265" y="100860"/>
                  <a:pt x="3809579" y="90104"/>
                  <a:pt x="3814954" y="68597"/>
                </a:cubicBezTo>
                <a:cubicBezTo>
                  <a:pt x="3820331" y="47089"/>
                  <a:pt x="3817644" y="36336"/>
                  <a:pt x="3806892" y="36336"/>
                </a:cubicBezTo>
                <a:cubicBezTo>
                  <a:pt x="3806892" y="25582"/>
                  <a:pt x="3806892" y="20206"/>
                  <a:pt x="3806892" y="20206"/>
                </a:cubicBezTo>
                <a:cubicBezTo>
                  <a:pt x="3806892" y="20206"/>
                  <a:pt x="3812265" y="14828"/>
                  <a:pt x="3823020" y="4074"/>
                </a:cubicBezTo>
                <a:close/>
                <a:moveTo>
                  <a:pt x="3248337" y="0"/>
                </a:moveTo>
                <a:lnTo>
                  <a:pt x="3381377" y="0"/>
                </a:lnTo>
                <a:lnTo>
                  <a:pt x="3387487" y="4074"/>
                </a:lnTo>
                <a:cubicBezTo>
                  <a:pt x="3387487" y="14828"/>
                  <a:pt x="3376734" y="14828"/>
                  <a:pt x="3355225" y="4074"/>
                </a:cubicBezTo>
                <a:lnTo>
                  <a:pt x="3306833" y="4074"/>
                </a:lnTo>
                <a:lnTo>
                  <a:pt x="3306833" y="36336"/>
                </a:lnTo>
                <a:cubicBezTo>
                  <a:pt x="3317587" y="57842"/>
                  <a:pt x="3320274" y="68597"/>
                  <a:pt x="3314900" y="68597"/>
                </a:cubicBezTo>
                <a:cubicBezTo>
                  <a:pt x="3309522" y="68597"/>
                  <a:pt x="3301456" y="63223"/>
                  <a:pt x="3290701" y="52465"/>
                </a:cubicBezTo>
                <a:cubicBezTo>
                  <a:pt x="3279950" y="41711"/>
                  <a:pt x="3269195" y="36336"/>
                  <a:pt x="3258442" y="36336"/>
                </a:cubicBezTo>
                <a:lnTo>
                  <a:pt x="3258442" y="20206"/>
                </a:lnTo>
                <a:close/>
                <a:moveTo>
                  <a:pt x="2903561" y="0"/>
                </a:moveTo>
                <a:lnTo>
                  <a:pt x="2931071" y="0"/>
                </a:lnTo>
                <a:lnTo>
                  <a:pt x="2935823" y="4074"/>
                </a:lnTo>
                <a:lnTo>
                  <a:pt x="2903561" y="4074"/>
                </a:lnTo>
                <a:close/>
                <a:moveTo>
                  <a:pt x="621022" y="0"/>
                </a:moveTo>
                <a:lnTo>
                  <a:pt x="1092827" y="0"/>
                </a:lnTo>
                <a:lnTo>
                  <a:pt x="1096900" y="4074"/>
                </a:lnTo>
                <a:lnTo>
                  <a:pt x="1093846" y="0"/>
                </a:lnTo>
                <a:lnTo>
                  <a:pt x="1754194" y="0"/>
                </a:lnTo>
                <a:lnTo>
                  <a:pt x="1758269" y="4074"/>
                </a:lnTo>
                <a:cubicBezTo>
                  <a:pt x="1769023" y="25582"/>
                  <a:pt x="1777087" y="33646"/>
                  <a:pt x="1782463" y="28269"/>
                </a:cubicBezTo>
                <a:cubicBezTo>
                  <a:pt x="1787839" y="22893"/>
                  <a:pt x="1795906" y="25582"/>
                  <a:pt x="1806659" y="36336"/>
                </a:cubicBezTo>
                <a:cubicBezTo>
                  <a:pt x="1828169" y="68597"/>
                  <a:pt x="1849676" y="79352"/>
                  <a:pt x="1871183" y="68597"/>
                </a:cubicBezTo>
                <a:cubicBezTo>
                  <a:pt x="1881938" y="57842"/>
                  <a:pt x="1887314" y="57842"/>
                  <a:pt x="1887314" y="68597"/>
                </a:cubicBezTo>
                <a:cubicBezTo>
                  <a:pt x="1887314" y="79352"/>
                  <a:pt x="1892693" y="79352"/>
                  <a:pt x="1903445" y="68597"/>
                </a:cubicBezTo>
                <a:lnTo>
                  <a:pt x="1919578" y="36336"/>
                </a:lnTo>
                <a:lnTo>
                  <a:pt x="1838923" y="20206"/>
                </a:lnTo>
                <a:cubicBezTo>
                  <a:pt x="1812037" y="14828"/>
                  <a:pt x="1790528" y="9451"/>
                  <a:pt x="1774397" y="4074"/>
                </a:cubicBezTo>
                <a:lnTo>
                  <a:pt x="1766251" y="0"/>
                </a:lnTo>
                <a:lnTo>
                  <a:pt x="2012207" y="0"/>
                </a:lnTo>
                <a:lnTo>
                  <a:pt x="2024427" y="4074"/>
                </a:lnTo>
                <a:cubicBezTo>
                  <a:pt x="2051313" y="14828"/>
                  <a:pt x="2072819" y="14828"/>
                  <a:pt x="2088951" y="4074"/>
                </a:cubicBezTo>
                <a:lnTo>
                  <a:pt x="2100152" y="0"/>
                </a:lnTo>
                <a:lnTo>
                  <a:pt x="2120112" y="0"/>
                </a:lnTo>
                <a:lnTo>
                  <a:pt x="2129278" y="4074"/>
                </a:lnTo>
                <a:lnTo>
                  <a:pt x="2133350" y="0"/>
                </a:lnTo>
                <a:lnTo>
                  <a:pt x="2215796" y="0"/>
                </a:lnTo>
                <a:lnTo>
                  <a:pt x="2234129" y="4074"/>
                </a:lnTo>
                <a:cubicBezTo>
                  <a:pt x="2250259" y="9451"/>
                  <a:pt x="2258323" y="14828"/>
                  <a:pt x="2258323" y="20206"/>
                </a:cubicBezTo>
                <a:lnTo>
                  <a:pt x="2274456" y="36336"/>
                </a:lnTo>
                <a:lnTo>
                  <a:pt x="2274456" y="52465"/>
                </a:lnTo>
                <a:cubicBezTo>
                  <a:pt x="2274456" y="63223"/>
                  <a:pt x="2269078" y="68597"/>
                  <a:pt x="2258323" y="68597"/>
                </a:cubicBezTo>
                <a:lnTo>
                  <a:pt x="2274456" y="100860"/>
                </a:lnTo>
                <a:cubicBezTo>
                  <a:pt x="2285209" y="100860"/>
                  <a:pt x="2295964" y="103548"/>
                  <a:pt x="2306719" y="108924"/>
                </a:cubicBezTo>
                <a:cubicBezTo>
                  <a:pt x="2317473" y="114300"/>
                  <a:pt x="2328228" y="116991"/>
                  <a:pt x="2338980" y="116991"/>
                </a:cubicBezTo>
                <a:cubicBezTo>
                  <a:pt x="2349732" y="116991"/>
                  <a:pt x="2357800" y="119680"/>
                  <a:pt x="2363177" y="125056"/>
                </a:cubicBezTo>
                <a:cubicBezTo>
                  <a:pt x="2368552" y="130432"/>
                  <a:pt x="2371240" y="133120"/>
                  <a:pt x="2371240" y="133120"/>
                </a:cubicBezTo>
                <a:lnTo>
                  <a:pt x="2403504" y="133120"/>
                </a:lnTo>
                <a:lnTo>
                  <a:pt x="2451897" y="133120"/>
                </a:lnTo>
                <a:cubicBezTo>
                  <a:pt x="2484156" y="143877"/>
                  <a:pt x="2500287" y="138496"/>
                  <a:pt x="2500287" y="116991"/>
                </a:cubicBezTo>
                <a:cubicBezTo>
                  <a:pt x="2500287" y="106236"/>
                  <a:pt x="2505666" y="100860"/>
                  <a:pt x="2516419" y="100860"/>
                </a:cubicBezTo>
                <a:cubicBezTo>
                  <a:pt x="2516419" y="100860"/>
                  <a:pt x="2516419" y="106236"/>
                  <a:pt x="2516419" y="116991"/>
                </a:cubicBezTo>
                <a:lnTo>
                  <a:pt x="2532549" y="116991"/>
                </a:lnTo>
                <a:cubicBezTo>
                  <a:pt x="2543304" y="106236"/>
                  <a:pt x="2543304" y="95484"/>
                  <a:pt x="2532549" y="84728"/>
                </a:cubicBezTo>
                <a:cubicBezTo>
                  <a:pt x="2532549" y="84728"/>
                  <a:pt x="2516419" y="79352"/>
                  <a:pt x="2484156" y="68597"/>
                </a:cubicBezTo>
                <a:cubicBezTo>
                  <a:pt x="2462649" y="57842"/>
                  <a:pt x="2443831" y="55156"/>
                  <a:pt x="2427700" y="60532"/>
                </a:cubicBezTo>
                <a:cubicBezTo>
                  <a:pt x="2411569" y="65907"/>
                  <a:pt x="2398128" y="63223"/>
                  <a:pt x="2387374" y="52465"/>
                </a:cubicBezTo>
                <a:cubicBezTo>
                  <a:pt x="2376619" y="52465"/>
                  <a:pt x="2368552" y="49778"/>
                  <a:pt x="2363177" y="44402"/>
                </a:cubicBezTo>
                <a:cubicBezTo>
                  <a:pt x="2357800" y="39027"/>
                  <a:pt x="2349732" y="36336"/>
                  <a:pt x="2338980" y="36336"/>
                </a:cubicBezTo>
                <a:cubicBezTo>
                  <a:pt x="2338980" y="36336"/>
                  <a:pt x="2336291" y="33646"/>
                  <a:pt x="2330915" y="28269"/>
                </a:cubicBezTo>
                <a:cubicBezTo>
                  <a:pt x="2325536" y="22893"/>
                  <a:pt x="2328228" y="20206"/>
                  <a:pt x="2338980" y="20206"/>
                </a:cubicBezTo>
                <a:cubicBezTo>
                  <a:pt x="2349732" y="9450"/>
                  <a:pt x="2355109" y="9450"/>
                  <a:pt x="2355109" y="20206"/>
                </a:cubicBezTo>
                <a:cubicBezTo>
                  <a:pt x="2355109" y="30960"/>
                  <a:pt x="2368552" y="36336"/>
                  <a:pt x="2395436" y="36336"/>
                </a:cubicBezTo>
                <a:cubicBezTo>
                  <a:pt x="2422324" y="36336"/>
                  <a:pt x="2435764" y="30960"/>
                  <a:pt x="2435764" y="20206"/>
                </a:cubicBezTo>
                <a:cubicBezTo>
                  <a:pt x="2446519" y="20206"/>
                  <a:pt x="2451897" y="20206"/>
                  <a:pt x="2451897" y="20206"/>
                </a:cubicBezTo>
                <a:cubicBezTo>
                  <a:pt x="2451897" y="20206"/>
                  <a:pt x="2451897" y="25582"/>
                  <a:pt x="2451897" y="36336"/>
                </a:cubicBezTo>
                <a:cubicBezTo>
                  <a:pt x="2451897" y="47089"/>
                  <a:pt x="2459960" y="52465"/>
                  <a:pt x="2476093" y="52465"/>
                </a:cubicBezTo>
                <a:cubicBezTo>
                  <a:pt x="2492224" y="52465"/>
                  <a:pt x="2500287" y="49778"/>
                  <a:pt x="2500287" y="44402"/>
                </a:cubicBezTo>
                <a:cubicBezTo>
                  <a:pt x="2500287" y="39027"/>
                  <a:pt x="2505666" y="39027"/>
                  <a:pt x="2516419" y="44402"/>
                </a:cubicBezTo>
                <a:cubicBezTo>
                  <a:pt x="2527173" y="49778"/>
                  <a:pt x="2527173" y="52465"/>
                  <a:pt x="2516419" y="52465"/>
                </a:cubicBezTo>
                <a:lnTo>
                  <a:pt x="2532549" y="68597"/>
                </a:lnTo>
                <a:lnTo>
                  <a:pt x="2597073" y="68597"/>
                </a:lnTo>
                <a:lnTo>
                  <a:pt x="2629337" y="68597"/>
                </a:lnTo>
                <a:cubicBezTo>
                  <a:pt x="2629337" y="79352"/>
                  <a:pt x="2645465" y="84728"/>
                  <a:pt x="2677728" y="84728"/>
                </a:cubicBezTo>
                <a:lnTo>
                  <a:pt x="2726120" y="100860"/>
                </a:lnTo>
                <a:cubicBezTo>
                  <a:pt x="2833659" y="143877"/>
                  <a:pt x="2903561" y="165382"/>
                  <a:pt x="2935823" y="165382"/>
                </a:cubicBezTo>
                <a:cubicBezTo>
                  <a:pt x="2935823" y="154628"/>
                  <a:pt x="2935823" y="149252"/>
                  <a:pt x="2935823" y="149252"/>
                </a:cubicBezTo>
                <a:lnTo>
                  <a:pt x="2919691" y="116991"/>
                </a:lnTo>
                <a:lnTo>
                  <a:pt x="3081001" y="133120"/>
                </a:lnTo>
                <a:cubicBezTo>
                  <a:pt x="3102509" y="143877"/>
                  <a:pt x="3115950" y="143877"/>
                  <a:pt x="3121327" y="133120"/>
                </a:cubicBezTo>
                <a:cubicBezTo>
                  <a:pt x="3126704" y="122366"/>
                  <a:pt x="3129392" y="122366"/>
                  <a:pt x="3129392" y="133120"/>
                </a:cubicBezTo>
                <a:cubicBezTo>
                  <a:pt x="3129392" y="143877"/>
                  <a:pt x="3129392" y="149252"/>
                  <a:pt x="3129392" y="149252"/>
                </a:cubicBezTo>
                <a:cubicBezTo>
                  <a:pt x="3129392" y="149252"/>
                  <a:pt x="3134770" y="149252"/>
                  <a:pt x="3145525" y="149252"/>
                </a:cubicBezTo>
                <a:cubicBezTo>
                  <a:pt x="3156278" y="149252"/>
                  <a:pt x="3161654" y="154628"/>
                  <a:pt x="3161654" y="165382"/>
                </a:cubicBezTo>
                <a:lnTo>
                  <a:pt x="3210047" y="181515"/>
                </a:lnTo>
                <a:cubicBezTo>
                  <a:pt x="3242308" y="181515"/>
                  <a:pt x="3258442" y="192269"/>
                  <a:pt x="3258442" y="213774"/>
                </a:cubicBezTo>
                <a:cubicBezTo>
                  <a:pt x="3258442" y="235283"/>
                  <a:pt x="3263815" y="246037"/>
                  <a:pt x="3274571" y="246037"/>
                </a:cubicBezTo>
                <a:cubicBezTo>
                  <a:pt x="3285325" y="246037"/>
                  <a:pt x="3285325" y="240661"/>
                  <a:pt x="3274571" y="229906"/>
                </a:cubicBezTo>
                <a:lnTo>
                  <a:pt x="3290701" y="213774"/>
                </a:lnTo>
                <a:cubicBezTo>
                  <a:pt x="3301456" y="213774"/>
                  <a:pt x="3306833" y="213774"/>
                  <a:pt x="3306833" y="213774"/>
                </a:cubicBezTo>
                <a:cubicBezTo>
                  <a:pt x="3306833" y="224531"/>
                  <a:pt x="3306833" y="229906"/>
                  <a:pt x="3306833" y="229906"/>
                </a:cubicBezTo>
                <a:cubicBezTo>
                  <a:pt x="3317587" y="240661"/>
                  <a:pt x="3328342" y="246037"/>
                  <a:pt x="3339094" y="246037"/>
                </a:cubicBezTo>
                <a:lnTo>
                  <a:pt x="3371356" y="246037"/>
                </a:lnTo>
                <a:cubicBezTo>
                  <a:pt x="3371356" y="246037"/>
                  <a:pt x="3371356" y="248727"/>
                  <a:pt x="3371356" y="254102"/>
                </a:cubicBezTo>
                <a:cubicBezTo>
                  <a:pt x="3371356" y="259478"/>
                  <a:pt x="3376734" y="262169"/>
                  <a:pt x="3387487" y="262169"/>
                </a:cubicBezTo>
                <a:lnTo>
                  <a:pt x="3387487" y="229906"/>
                </a:lnTo>
                <a:cubicBezTo>
                  <a:pt x="3376734" y="229906"/>
                  <a:pt x="3355225" y="219152"/>
                  <a:pt x="3322963" y="197645"/>
                </a:cubicBezTo>
                <a:cubicBezTo>
                  <a:pt x="3312209" y="186891"/>
                  <a:pt x="3301456" y="178824"/>
                  <a:pt x="3290701" y="173448"/>
                </a:cubicBezTo>
                <a:cubicBezTo>
                  <a:pt x="3279950" y="168073"/>
                  <a:pt x="3269195" y="165382"/>
                  <a:pt x="3258442" y="165382"/>
                </a:cubicBezTo>
                <a:cubicBezTo>
                  <a:pt x="3247688" y="165382"/>
                  <a:pt x="3242308" y="165382"/>
                  <a:pt x="3242308" y="165382"/>
                </a:cubicBezTo>
                <a:cubicBezTo>
                  <a:pt x="3253064" y="154628"/>
                  <a:pt x="3269195" y="151941"/>
                  <a:pt x="3290701" y="157319"/>
                </a:cubicBezTo>
                <a:cubicBezTo>
                  <a:pt x="3312209" y="162693"/>
                  <a:pt x="3336407" y="168073"/>
                  <a:pt x="3363291" y="173448"/>
                </a:cubicBezTo>
                <a:cubicBezTo>
                  <a:pt x="3390174" y="178824"/>
                  <a:pt x="3403618" y="181515"/>
                  <a:pt x="3403618" y="181515"/>
                </a:cubicBezTo>
                <a:cubicBezTo>
                  <a:pt x="3414373" y="192269"/>
                  <a:pt x="3425125" y="197645"/>
                  <a:pt x="3435880" y="197645"/>
                </a:cubicBezTo>
                <a:cubicBezTo>
                  <a:pt x="3446634" y="197645"/>
                  <a:pt x="3457387" y="203020"/>
                  <a:pt x="3468142" y="213774"/>
                </a:cubicBezTo>
                <a:lnTo>
                  <a:pt x="3597187" y="213774"/>
                </a:lnTo>
                <a:lnTo>
                  <a:pt x="3629451" y="213774"/>
                </a:lnTo>
                <a:cubicBezTo>
                  <a:pt x="3661713" y="203020"/>
                  <a:pt x="3672466" y="219152"/>
                  <a:pt x="3661713" y="262169"/>
                </a:cubicBezTo>
                <a:lnTo>
                  <a:pt x="3693973" y="262169"/>
                </a:lnTo>
                <a:cubicBezTo>
                  <a:pt x="3704728" y="262169"/>
                  <a:pt x="3712793" y="262169"/>
                  <a:pt x="3718169" y="262169"/>
                </a:cubicBezTo>
                <a:cubicBezTo>
                  <a:pt x="3723547" y="262169"/>
                  <a:pt x="3726237" y="256793"/>
                  <a:pt x="3726237" y="246037"/>
                </a:cubicBezTo>
                <a:cubicBezTo>
                  <a:pt x="3726237" y="235283"/>
                  <a:pt x="3736992" y="235283"/>
                  <a:pt x="3758496" y="246037"/>
                </a:cubicBezTo>
                <a:lnTo>
                  <a:pt x="3790760" y="229906"/>
                </a:lnTo>
                <a:cubicBezTo>
                  <a:pt x="3780006" y="229906"/>
                  <a:pt x="3769251" y="229906"/>
                  <a:pt x="3758496" y="229906"/>
                </a:cubicBezTo>
                <a:cubicBezTo>
                  <a:pt x="3758496" y="229906"/>
                  <a:pt x="3758496" y="224531"/>
                  <a:pt x="3758496" y="213774"/>
                </a:cubicBezTo>
                <a:cubicBezTo>
                  <a:pt x="3769251" y="213774"/>
                  <a:pt x="3780006" y="211087"/>
                  <a:pt x="3790760" y="205710"/>
                </a:cubicBezTo>
                <a:cubicBezTo>
                  <a:pt x="3801513" y="200334"/>
                  <a:pt x="3806892" y="192269"/>
                  <a:pt x="3806892" y="181515"/>
                </a:cubicBezTo>
                <a:cubicBezTo>
                  <a:pt x="3806892" y="170759"/>
                  <a:pt x="3809579" y="165382"/>
                  <a:pt x="3814954" y="165382"/>
                </a:cubicBezTo>
                <a:cubicBezTo>
                  <a:pt x="3820331" y="165382"/>
                  <a:pt x="3831088" y="176138"/>
                  <a:pt x="3847216" y="197645"/>
                </a:cubicBezTo>
                <a:cubicBezTo>
                  <a:pt x="3863351" y="219152"/>
                  <a:pt x="3871415" y="229906"/>
                  <a:pt x="3871415" y="229906"/>
                </a:cubicBezTo>
                <a:cubicBezTo>
                  <a:pt x="3871415" y="251413"/>
                  <a:pt x="3855284" y="256793"/>
                  <a:pt x="3823020" y="246037"/>
                </a:cubicBezTo>
                <a:cubicBezTo>
                  <a:pt x="3823020" y="246037"/>
                  <a:pt x="3817644" y="248727"/>
                  <a:pt x="3806892" y="254102"/>
                </a:cubicBezTo>
                <a:cubicBezTo>
                  <a:pt x="3796137" y="259478"/>
                  <a:pt x="3785383" y="262169"/>
                  <a:pt x="3774628" y="262169"/>
                </a:cubicBezTo>
                <a:lnTo>
                  <a:pt x="3742366" y="278298"/>
                </a:lnTo>
                <a:cubicBezTo>
                  <a:pt x="3785383" y="289052"/>
                  <a:pt x="3812265" y="289052"/>
                  <a:pt x="3823020" y="278298"/>
                </a:cubicBezTo>
                <a:cubicBezTo>
                  <a:pt x="3831085" y="270234"/>
                  <a:pt x="3839908" y="267461"/>
                  <a:pt x="3849485" y="269982"/>
                </a:cubicBezTo>
                <a:lnTo>
                  <a:pt x="3880487" y="293420"/>
                </a:lnTo>
                <a:lnTo>
                  <a:pt x="3874438" y="283341"/>
                </a:lnTo>
                <a:cubicBezTo>
                  <a:pt x="3872421" y="277291"/>
                  <a:pt x="3871415" y="270233"/>
                  <a:pt x="3871415" y="262169"/>
                </a:cubicBezTo>
                <a:cubicBezTo>
                  <a:pt x="3871415" y="251413"/>
                  <a:pt x="3879479" y="248727"/>
                  <a:pt x="3895609" y="254102"/>
                </a:cubicBezTo>
                <a:cubicBezTo>
                  <a:pt x="3911743" y="259478"/>
                  <a:pt x="3919808" y="256793"/>
                  <a:pt x="3919808" y="246037"/>
                </a:cubicBezTo>
                <a:lnTo>
                  <a:pt x="3968199" y="262169"/>
                </a:lnTo>
                <a:lnTo>
                  <a:pt x="3968199" y="294429"/>
                </a:lnTo>
                <a:cubicBezTo>
                  <a:pt x="3946692" y="315937"/>
                  <a:pt x="3957446" y="337447"/>
                  <a:pt x="4000461" y="358952"/>
                </a:cubicBezTo>
                <a:cubicBezTo>
                  <a:pt x="4021967" y="369707"/>
                  <a:pt x="4032723" y="375086"/>
                  <a:pt x="4032723" y="375086"/>
                </a:cubicBezTo>
                <a:cubicBezTo>
                  <a:pt x="4140264" y="407346"/>
                  <a:pt x="4215539" y="439607"/>
                  <a:pt x="4258555" y="471870"/>
                </a:cubicBezTo>
                <a:cubicBezTo>
                  <a:pt x="4280063" y="482624"/>
                  <a:pt x="4296193" y="488000"/>
                  <a:pt x="4306948" y="488000"/>
                </a:cubicBezTo>
                <a:cubicBezTo>
                  <a:pt x="4306948" y="488000"/>
                  <a:pt x="4315014" y="490689"/>
                  <a:pt x="4331143" y="496065"/>
                </a:cubicBezTo>
                <a:cubicBezTo>
                  <a:pt x="4347273" y="501442"/>
                  <a:pt x="4366094" y="504132"/>
                  <a:pt x="4387601" y="504132"/>
                </a:cubicBezTo>
                <a:cubicBezTo>
                  <a:pt x="4452125" y="525638"/>
                  <a:pt x="4495142" y="541770"/>
                  <a:pt x="4516648" y="552524"/>
                </a:cubicBezTo>
                <a:lnTo>
                  <a:pt x="4565041" y="552524"/>
                </a:lnTo>
                <a:lnTo>
                  <a:pt x="4613434" y="568654"/>
                </a:lnTo>
                <a:lnTo>
                  <a:pt x="4629565" y="568654"/>
                </a:lnTo>
                <a:cubicBezTo>
                  <a:pt x="4640320" y="568654"/>
                  <a:pt x="4651072" y="568654"/>
                  <a:pt x="4661827" y="568654"/>
                </a:cubicBezTo>
                <a:lnTo>
                  <a:pt x="4661827" y="584787"/>
                </a:lnTo>
                <a:cubicBezTo>
                  <a:pt x="4661827" y="595541"/>
                  <a:pt x="4677959" y="606292"/>
                  <a:pt x="4710219" y="617050"/>
                </a:cubicBezTo>
                <a:lnTo>
                  <a:pt x="4758615" y="633178"/>
                </a:lnTo>
                <a:cubicBezTo>
                  <a:pt x="4769367" y="643933"/>
                  <a:pt x="4790875" y="649309"/>
                  <a:pt x="4823137" y="649309"/>
                </a:cubicBezTo>
                <a:cubicBezTo>
                  <a:pt x="4930675" y="670816"/>
                  <a:pt x="4989823" y="692327"/>
                  <a:pt x="5000574" y="713833"/>
                </a:cubicBezTo>
                <a:cubicBezTo>
                  <a:pt x="5022084" y="713833"/>
                  <a:pt x="5040902" y="716523"/>
                  <a:pt x="5057035" y="721898"/>
                </a:cubicBezTo>
                <a:cubicBezTo>
                  <a:pt x="5073166" y="727274"/>
                  <a:pt x="5086607" y="732652"/>
                  <a:pt x="5097360" y="738029"/>
                </a:cubicBezTo>
                <a:cubicBezTo>
                  <a:pt x="5108115" y="743405"/>
                  <a:pt x="5124246" y="746096"/>
                  <a:pt x="5145753" y="746096"/>
                </a:cubicBezTo>
                <a:lnTo>
                  <a:pt x="5178015" y="729963"/>
                </a:lnTo>
                <a:cubicBezTo>
                  <a:pt x="5199524" y="729963"/>
                  <a:pt x="5210277" y="732652"/>
                  <a:pt x="5210277" y="738029"/>
                </a:cubicBezTo>
                <a:cubicBezTo>
                  <a:pt x="5210277" y="743405"/>
                  <a:pt x="5204901" y="751470"/>
                  <a:pt x="5194148" y="762225"/>
                </a:cubicBezTo>
                <a:lnTo>
                  <a:pt x="5387714" y="826750"/>
                </a:lnTo>
                <a:cubicBezTo>
                  <a:pt x="5409223" y="815996"/>
                  <a:pt x="5414601" y="805241"/>
                  <a:pt x="5403847" y="794487"/>
                </a:cubicBezTo>
                <a:cubicBezTo>
                  <a:pt x="5403847" y="805241"/>
                  <a:pt x="5398470" y="810618"/>
                  <a:pt x="5387714" y="810618"/>
                </a:cubicBezTo>
                <a:cubicBezTo>
                  <a:pt x="5376960" y="810618"/>
                  <a:pt x="5368898" y="802553"/>
                  <a:pt x="5363519" y="786420"/>
                </a:cubicBezTo>
                <a:cubicBezTo>
                  <a:pt x="5358141" y="770291"/>
                  <a:pt x="5350077" y="751470"/>
                  <a:pt x="5339323" y="729963"/>
                </a:cubicBezTo>
                <a:lnTo>
                  <a:pt x="5387714" y="746096"/>
                </a:lnTo>
                <a:lnTo>
                  <a:pt x="5419978" y="746096"/>
                </a:lnTo>
                <a:lnTo>
                  <a:pt x="5403847" y="729963"/>
                </a:lnTo>
                <a:cubicBezTo>
                  <a:pt x="5382340" y="697702"/>
                  <a:pt x="5382340" y="681570"/>
                  <a:pt x="5403847" y="681570"/>
                </a:cubicBezTo>
                <a:cubicBezTo>
                  <a:pt x="5414601" y="681570"/>
                  <a:pt x="5430732" y="681570"/>
                  <a:pt x="5452240" y="681570"/>
                </a:cubicBezTo>
                <a:cubicBezTo>
                  <a:pt x="5495254" y="692327"/>
                  <a:pt x="5516762" y="692327"/>
                  <a:pt x="5516762" y="681570"/>
                </a:cubicBezTo>
                <a:cubicBezTo>
                  <a:pt x="5462993" y="660065"/>
                  <a:pt x="5452240" y="638555"/>
                  <a:pt x="5484501" y="617050"/>
                </a:cubicBezTo>
                <a:cubicBezTo>
                  <a:pt x="5495254" y="617050"/>
                  <a:pt x="5503319" y="619737"/>
                  <a:pt x="5508698" y="625112"/>
                </a:cubicBezTo>
                <a:cubicBezTo>
                  <a:pt x="5514074" y="630488"/>
                  <a:pt x="5516762" y="633178"/>
                  <a:pt x="5516762" y="633178"/>
                </a:cubicBezTo>
                <a:cubicBezTo>
                  <a:pt x="5527515" y="643933"/>
                  <a:pt x="5538272" y="649309"/>
                  <a:pt x="5549026" y="649309"/>
                </a:cubicBezTo>
                <a:cubicBezTo>
                  <a:pt x="5549026" y="638555"/>
                  <a:pt x="5551714" y="635869"/>
                  <a:pt x="5557090" y="641244"/>
                </a:cubicBezTo>
                <a:cubicBezTo>
                  <a:pt x="5562468" y="646620"/>
                  <a:pt x="5565156" y="654684"/>
                  <a:pt x="5565156" y="665441"/>
                </a:cubicBezTo>
                <a:cubicBezTo>
                  <a:pt x="5565156" y="665441"/>
                  <a:pt x="5565156" y="670816"/>
                  <a:pt x="5565156" y="681570"/>
                </a:cubicBezTo>
                <a:lnTo>
                  <a:pt x="5581286" y="665441"/>
                </a:lnTo>
                <a:lnTo>
                  <a:pt x="5597416" y="649309"/>
                </a:lnTo>
                <a:cubicBezTo>
                  <a:pt x="5597416" y="649309"/>
                  <a:pt x="5597416" y="654684"/>
                  <a:pt x="5597416" y="665441"/>
                </a:cubicBezTo>
                <a:cubicBezTo>
                  <a:pt x="5597416" y="676195"/>
                  <a:pt x="5594728" y="681570"/>
                  <a:pt x="5589352" y="681570"/>
                </a:cubicBezTo>
                <a:cubicBezTo>
                  <a:pt x="5583974" y="681570"/>
                  <a:pt x="5581286" y="686946"/>
                  <a:pt x="5581286" y="697702"/>
                </a:cubicBezTo>
                <a:lnTo>
                  <a:pt x="5597416" y="697702"/>
                </a:lnTo>
                <a:cubicBezTo>
                  <a:pt x="5608170" y="697702"/>
                  <a:pt x="5616236" y="700391"/>
                  <a:pt x="5621614" y="705766"/>
                </a:cubicBezTo>
                <a:cubicBezTo>
                  <a:pt x="5626992" y="711142"/>
                  <a:pt x="5629681" y="713833"/>
                  <a:pt x="5629681" y="713833"/>
                </a:cubicBezTo>
                <a:lnTo>
                  <a:pt x="5661940" y="665441"/>
                </a:lnTo>
                <a:cubicBezTo>
                  <a:pt x="5661940" y="665441"/>
                  <a:pt x="5661940" y="660065"/>
                  <a:pt x="5661940" y="649309"/>
                </a:cubicBezTo>
                <a:lnTo>
                  <a:pt x="5678070" y="665441"/>
                </a:lnTo>
                <a:cubicBezTo>
                  <a:pt x="5688824" y="676195"/>
                  <a:pt x="5694202" y="681570"/>
                  <a:pt x="5694202" y="681570"/>
                </a:cubicBezTo>
                <a:lnTo>
                  <a:pt x="5710332" y="681570"/>
                </a:lnTo>
                <a:cubicBezTo>
                  <a:pt x="5731841" y="692327"/>
                  <a:pt x="5737217" y="703079"/>
                  <a:pt x="5726464" y="713833"/>
                </a:cubicBezTo>
                <a:cubicBezTo>
                  <a:pt x="5726464" y="724587"/>
                  <a:pt x="5726464" y="732652"/>
                  <a:pt x="5726464" y="738029"/>
                </a:cubicBezTo>
                <a:cubicBezTo>
                  <a:pt x="5726464" y="743405"/>
                  <a:pt x="5726464" y="746096"/>
                  <a:pt x="5726464" y="746096"/>
                </a:cubicBezTo>
                <a:cubicBezTo>
                  <a:pt x="5726464" y="746096"/>
                  <a:pt x="5721086" y="746096"/>
                  <a:pt x="5710332" y="746096"/>
                </a:cubicBezTo>
                <a:lnTo>
                  <a:pt x="5710332" y="762225"/>
                </a:lnTo>
                <a:cubicBezTo>
                  <a:pt x="5710332" y="762225"/>
                  <a:pt x="5715710" y="759537"/>
                  <a:pt x="5726464" y="754161"/>
                </a:cubicBezTo>
                <a:cubicBezTo>
                  <a:pt x="5737217" y="748783"/>
                  <a:pt x="5742595" y="740719"/>
                  <a:pt x="5742595" y="729963"/>
                </a:cubicBezTo>
                <a:lnTo>
                  <a:pt x="5790987" y="713833"/>
                </a:lnTo>
                <a:lnTo>
                  <a:pt x="5807119" y="697702"/>
                </a:lnTo>
                <a:cubicBezTo>
                  <a:pt x="5796364" y="686946"/>
                  <a:pt x="5788300" y="673506"/>
                  <a:pt x="5782923" y="657374"/>
                </a:cubicBezTo>
                <a:cubicBezTo>
                  <a:pt x="5777545" y="641244"/>
                  <a:pt x="5777545" y="633178"/>
                  <a:pt x="5782923" y="633178"/>
                </a:cubicBezTo>
                <a:cubicBezTo>
                  <a:pt x="5788300" y="633178"/>
                  <a:pt x="5801741" y="635869"/>
                  <a:pt x="5823250" y="641244"/>
                </a:cubicBezTo>
                <a:cubicBezTo>
                  <a:pt x="5844758" y="646620"/>
                  <a:pt x="5850136" y="654684"/>
                  <a:pt x="5839383" y="665441"/>
                </a:cubicBezTo>
                <a:cubicBezTo>
                  <a:pt x="5828628" y="676195"/>
                  <a:pt x="5836692" y="684261"/>
                  <a:pt x="5863578" y="689637"/>
                </a:cubicBezTo>
                <a:cubicBezTo>
                  <a:pt x="5890461" y="695013"/>
                  <a:pt x="5906592" y="703079"/>
                  <a:pt x="5911970" y="713833"/>
                </a:cubicBezTo>
                <a:cubicBezTo>
                  <a:pt x="5917347" y="724587"/>
                  <a:pt x="5920036" y="729963"/>
                  <a:pt x="5920036" y="729963"/>
                </a:cubicBezTo>
                <a:cubicBezTo>
                  <a:pt x="5920036" y="740719"/>
                  <a:pt x="5925414" y="751470"/>
                  <a:pt x="5936165" y="762225"/>
                </a:cubicBezTo>
                <a:lnTo>
                  <a:pt x="5952296" y="746096"/>
                </a:lnTo>
                <a:cubicBezTo>
                  <a:pt x="5941543" y="735341"/>
                  <a:pt x="5952296" y="729963"/>
                  <a:pt x="5984558" y="729963"/>
                </a:cubicBezTo>
                <a:cubicBezTo>
                  <a:pt x="5995312" y="729963"/>
                  <a:pt x="6006068" y="732652"/>
                  <a:pt x="6016820" y="738029"/>
                </a:cubicBezTo>
                <a:cubicBezTo>
                  <a:pt x="6027574" y="743405"/>
                  <a:pt x="6041017" y="746096"/>
                  <a:pt x="6057148" y="746096"/>
                </a:cubicBezTo>
                <a:cubicBezTo>
                  <a:pt x="6073278" y="746096"/>
                  <a:pt x="6081345" y="746096"/>
                  <a:pt x="6081345" y="746096"/>
                </a:cubicBezTo>
                <a:cubicBezTo>
                  <a:pt x="6092096" y="746096"/>
                  <a:pt x="6097474" y="751470"/>
                  <a:pt x="6097474" y="762225"/>
                </a:cubicBezTo>
                <a:lnTo>
                  <a:pt x="6097474" y="778357"/>
                </a:lnTo>
                <a:lnTo>
                  <a:pt x="6097474" y="794487"/>
                </a:lnTo>
                <a:cubicBezTo>
                  <a:pt x="6086720" y="805241"/>
                  <a:pt x="6075966" y="810618"/>
                  <a:pt x="6065213" y="810618"/>
                </a:cubicBezTo>
                <a:cubicBezTo>
                  <a:pt x="6065213" y="810618"/>
                  <a:pt x="6065213" y="813307"/>
                  <a:pt x="6065213" y="818683"/>
                </a:cubicBezTo>
                <a:cubicBezTo>
                  <a:pt x="6065213" y="824059"/>
                  <a:pt x="6062524" y="829439"/>
                  <a:pt x="6057148" y="834815"/>
                </a:cubicBezTo>
                <a:cubicBezTo>
                  <a:pt x="6051770" y="840192"/>
                  <a:pt x="6043704" y="842879"/>
                  <a:pt x="6032952" y="842879"/>
                </a:cubicBezTo>
                <a:lnTo>
                  <a:pt x="6049082" y="859011"/>
                </a:lnTo>
                <a:cubicBezTo>
                  <a:pt x="6059836" y="880518"/>
                  <a:pt x="6070590" y="893961"/>
                  <a:pt x="6081345" y="899338"/>
                </a:cubicBezTo>
                <a:cubicBezTo>
                  <a:pt x="6092096" y="904715"/>
                  <a:pt x="6113604" y="915470"/>
                  <a:pt x="6145868" y="931600"/>
                </a:cubicBezTo>
                <a:cubicBezTo>
                  <a:pt x="6178128" y="947729"/>
                  <a:pt x="6196950" y="953107"/>
                  <a:pt x="6202324" y="947729"/>
                </a:cubicBezTo>
                <a:cubicBezTo>
                  <a:pt x="6207704" y="942354"/>
                  <a:pt x="6210391" y="942354"/>
                  <a:pt x="6210391" y="947729"/>
                </a:cubicBezTo>
                <a:cubicBezTo>
                  <a:pt x="6210391" y="953107"/>
                  <a:pt x="6215770" y="955796"/>
                  <a:pt x="6226523" y="955796"/>
                </a:cubicBezTo>
                <a:cubicBezTo>
                  <a:pt x="6237274" y="955796"/>
                  <a:pt x="6242654" y="958483"/>
                  <a:pt x="6242654" y="963861"/>
                </a:cubicBezTo>
                <a:cubicBezTo>
                  <a:pt x="6242654" y="969238"/>
                  <a:pt x="6253405" y="974616"/>
                  <a:pt x="6274915" y="979992"/>
                </a:cubicBezTo>
                <a:cubicBezTo>
                  <a:pt x="6296424" y="985370"/>
                  <a:pt x="6312554" y="993434"/>
                  <a:pt x="6323308" y="1004188"/>
                </a:cubicBezTo>
                <a:cubicBezTo>
                  <a:pt x="6334060" y="1014942"/>
                  <a:pt x="6344815" y="1009566"/>
                  <a:pt x="6355571" y="988057"/>
                </a:cubicBezTo>
                <a:cubicBezTo>
                  <a:pt x="6355571" y="988057"/>
                  <a:pt x="6347504" y="977305"/>
                  <a:pt x="6331372" y="955796"/>
                </a:cubicBezTo>
                <a:cubicBezTo>
                  <a:pt x="6315242" y="934288"/>
                  <a:pt x="6307178" y="920846"/>
                  <a:pt x="6307178" y="915470"/>
                </a:cubicBezTo>
                <a:cubicBezTo>
                  <a:pt x="6307178" y="910092"/>
                  <a:pt x="6301800" y="907404"/>
                  <a:pt x="6291046" y="907404"/>
                </a:cubicBezTo>
                <a:cubicBezTo>
                  <a:pt x="6280292" y="907404"/>
                  <a:pt x="6274915" y="902028"/>
                  <a:pt x="6274915" y="891274"/>
                </a:cubicBezTo>
                <a:cubicBezTo>
                  <a:pt x="6274915" y="880518"/>
                  <a:pt x="6269537" y="875142"/>
                  <a:pt x="6258783" y="875142"/>
                </a:cubicBezTo>
                <a:cubicBezTo>
                  <a:pt x="6248028" y="875142"/>
                  <a:pt x="6248028" y="880518"/>
                  <a:pt x="6258783" y="891274"/>
                </a:cubicBezTo>
                <a:lnTo>
                  <a:pt x="6226523" y="891274"/>
                </a:lnTo>
                <a:lnTo>
                  <a:pt x="6194259" y="859011"/>
                </a:lnTo>
                <a:cubicBezTo>
                  <a:pt x="6194259" y="848255"/>
                  <a:pt x="6188882" y="853636"/>
                  <a:pt x="6178128" y="875142"/>
                </a:cubicBezTo>
                <a:lnTo>
                  <a:pt x="6162000" y="875142"/>
                </a:lnTo>
                <a:lnTo>
                  <a:pt x="6162000" y="859011"/>
                </a:lnTo>
                <a:cubicBezTo>
                  <a:pt x="6162000" y="859011"/>
                  <a:pt x="6162000" y="856321"/>
                  <a:pt x="6162000" y="850946"/>
                </a:cubicBezTo>
                <a:cubicBezTo>
                  <a:pt x="6162000" y="845569"/>
                  <a:pt x="6164687" y="840192"/>
                  <a:pt x="6170063" y="834815"/>
                </a:cubicBezTo>
                <a:cubicBezTo>
                  <a:pt x="6175441" y="829439"/>
                  <a:pt x="6180818" y="824059"/>
                  <a:pt x="6186195" y="818683"/>
                </a:cubicBezTo>
                <a:cubicBezTo>
                  <a:pt x="6191570" y="813307"/>
                  <a:pt x="6194259" y="810618"/>
                  <a:pt x="6194259" y="810618"/>
                </a:cubicBezTo>
                <a:lnTo>
                  <a:pt x="6210391" y="826750"/>
                </a:lnTo>
                <a:lnTo>
                  <a:pt x="6226523" y="842879"/>
                </a:lnTo>
                <a:lnTo>
                  <a:pt x="6226523" y="826750"/>
                </a:lnTo>
                <a:cubicBezTo>
                  <a:pt x="6226523" y="815996"/>
                  <a:pt x="6226523" y="807929"/>
                  <a:pt x="6226523" y="802553"/>
                </a:cubicBezTo>
                <a:cubicBezTo>
                  <a:pt x="6226523" y="797178"/>
                  <a:pt x="6226523" y="791797"/>
                  <a:pt x="6226523" y="786420"/>
                </a:cubicBezTo>
                <a:cubicBezTo>
                  <a:pt x="6226523" y="781046"/>
                  <a:pt x="6221146" y="778357"/>
                  <a:pt x="6210391" y="778357"/>
                </a:cubicBezTo>
                <a:cubicBezTo>
                  <a:pt x="6199637" y="778357"/>
                  <a:pt x="6194259" y="772982"/>
                  <a:pt x="6194259" y="762225"/>
                </a:cubicBezTo>
                <a:lnTo>
                  <a:pt x="6145868" y="746096"/>
                </a:lnTo>
                <a:cubicBezTo>
                  <a:pt x="6145868" y="735341"/>
                  <a:pt x="6151245" y="732652"/>
                  <a:pt x="6162000" y="738029"/>
                </a:cubicBezTo>
                <a:cubicBezTo>
                  <a:pt x="6172752" y="743405"/>
                  <a:pt x="6188882" y="746096"/>
                  <a:pt x="6210391" y="746096"/>
                </a:cubicBezTo>
                <a:cubicBezTo>
                  <a:pt x="6231900" y="746096"/>
                  <a:pt x="6256096" y="754161"/>
                  <a:pt x="6282980" y="770291"/>
                </a:cubicBezTo>
                <a:cubicBezTo>
                  <a:pt x="6309864" y="786420"/>
                  <a:pt x="6323308" y="799864"/>
                  <a:pt x="6323308" y="810618"/>
                </a:cubicBezTo>
                <a:cubicBezTo>
                  <a:pt x="6344815" y="799864"/>
                  <a:pt x="6355571" y="794487"/>
                  <a:pt x="6355571" y="794487"/>
                </a:cubicBezTo>
                <a:cubicBezTo>
                  <a:pt x="6366322" y="805241"/>
                  <a:pt x="6371702" y="810618"/>
                  <a:pt x="6371702" y="810618"/>
                </a:cubicBezTo>
                <a:cubicBezTo>
                  <a:pt x="6371702" y="810618"/>
                  <a:pt x="6377078" y="805241"/>
                  <a:pt x="6387829" y="794487"/>
                </a:cubicBezTo>
                <a:cubicBezTo>
                  <a:pt x="6398583" y="794487"/>
                  <a:pt x="6409339" y="797178"/>
                  <a:pt x="6420092" y="802553"/>
                </a:cubicBezTo>
                <a:cubicBezTo>
                  <a:pt x="6430846" y="807929"/>
                  <a:pt x="6430846" y="813307"/>
                  <a:pt x="6420092" y="818683"/>
                </a:cubicBezTo>
                <a:cubicBezTo>
                  <a:pt x="6409339" y="824059"/>
                  <a:pt x="6412026" y="829439"/>
                  <a:pt x="6428158" y="834815"/>
                </a:cubicBezTo>
                <a:cubicBezTo>
                  <a:pt x="6444288" y="840192"/>
                  <a:pt x="6452354" y="845569"/>
                  <a:pt x="6452354" y="850946"/>
                </a:cubicBezTo>
                <a:cubicBezTo>
                  <a:pt x="6452354" y="856321"/>
                  <a:pt x="6446976" y="861700"/>
                  <a:pt x="6436224" y="867075"/>
                </a:cubicBezTo>
                <a:cubicBezTo>
                  <a:pt x="6425470" y="872451"/>
                  <a:pt x="6414714" y="869765"/>
                  <a:pt x="6403961" y="859011"/>
                </a:cubicBezTo>
                <a:cubicBezTo>
                  <a:pt x="6360946" y="837503"/>
                  <a:pt x="6334060" y="826750"/>
                  <a:pt x="6323308" y="826750"/>
                </a:cubicBezTo>
                <a:lnTo>
                  <a:pt x="6468484" y="923533"/>
                </a:lnTo>
                <a:cubicBezTo>
                  <a:pt x="6489992" y="923533"/>
                  <a:pt x="6508813" y="928911"/>
                  <a:pt x="6524945" y="939666"/>
                </a:cubicBezTo>
                <a:cubicBezTo>
                  <a:pt x="6541074" y="950420"/>
                  <a:pt x="6559892" y="950420"/>
                  <a:pt x="6581400" y="939666"/>
                </a:cubicBezTo>
                <a:cubicBezTo>
                  <a:pt x="6581400" y="928911"/>
                  <a:pt x="6584090" y="923533"/>
                  <a:pt x="6589468" y="923533"/>
                </a:cubicBezTo>
                <a:cubicBezTo>
                  <a:pt x="6594846" y="923533"/>
                  <a:pt x="6602910" y="923533"/>
                  <a:pt x="6613664" y="923533"/>
                </a:cubicBezTo>
                <a:cubicBezTo>
                  <a:pt x="6613664" y="934288"/>
                  <a:pt x="6608286" y="939666"/>
                  <a:pt x="6597532" y="939666"/>
                </a:cubicBezTo>
                <a:lnTo>
                  <a:pt x="6597532" y="955796"/>
                </a:lnTo>
                <a:cubicBezTo>
                  <a:pt x="6597532" y="955796"/>
                  <a:pt x="6602910" y="955796"/>
                  <a:pt x="6613664" y="955796"/>
                </a:cubicBezTo>
                <a:cubicBezTo>
                  <a:pt x="6624418" y="955796"/>
                  <a:pt x="6635172" y="961174"/>
                  <a:pt x="6645924" y="971928"/>
                </a:cubicBezTo>
                <a:cubicBezTo>
                  <a:pt x="6645924" y="971928"/>
                  <a:pt x="6651304" y="974616"/>
                  <a:pt x="6662055" y="979992"/>
                </a:cubicBezTo>
                <a:cubicBezTo>
                  <a:pt x="6672809" y="985370"/>
                  <a:pt x="6683564" y="988057"/>
                  <a:pt x="6694318" y="988057"/>
                </a:cubicBezTo>
                <a:lnTo>
                  <a:pt x="6758842" y="1004188"/>
                </a:lnTo>
                <a:cubicBezTo>
                  <a:pt x="6780350" y="1014942"/>
                  <a:pt x="6793792" y="1017629"/>
                  <a:pt x="6799168" y="1012255"/>
                </a:cubicBezTo>
                <a:cubicBezTo>
                  <a:pt x="6804546" y="1006878"/>
                  <a:pt x="6815300" y="1009566"/>
                  <a:pt x="6831430" y="1020320"/>
                </a:cubicBezTo>
                <a:cubicBezTo>
                  <a:pt x="6847560" y="1031074"/>
                  <a:pt x="6861004" y="1031074"/>
                  <a:pt x="6871758" y="1020320"/>
                </a:cubicBezTo>
                <a:lnTo>
                  <a:pt x="6920150" y="1020320"/>
                </a:lnTo>
                <a:cubicBezTo>
                  <a:pt x="6941659" y="1031074"/>
                  <a:pt x="6971231" y="1036451"/>
                  <a:pt x="7008868" y="1036451"/>
                </a:cubicBezTo>
                <a:cubicBezTo>
                  <a:pt x="7046509" y="1036451"/>
                  <a:pt x="7073392" y="1041828"/>
                  <a:pt x="7089524" y="1052583"/>
                </a:cubicBezTo>
                <a:cubicBezTo>
                  <a:pt x="7105655" y="1063337"/>
                  <a:pt x="7119097" y="1063337"/>
                  <a:pt x="7129852" y="1052583"/>
                </a:cubicBezTo>
                <a:lnTo>
                  <a:pt x="7242768" y="1100974"/>
                </a:lnTo>
                <a:cubicBezTo>
                  <a:pt x="7253522" y="1111729"/>
                  <a:pt x="7264276" y="1111729"/>
                  <a:pt x="7275031" y="1100974"/>
                </a:cubicBezTo>
                <a:lnTo>
                  <a:pt x="7339552" y="1117105"/>
                </a:lnTo>
                <a:cubicBezTo>
                  <a:pt x="7393323" y="1127859"/>
                  <a:pt x="7425586" y="1122483"/>
                  <a:pt x="7436338" y="1100974"/>
                </a:cubicBezTo>
                <a:lnTo>
                  <a:pt x="7452468" y="1084845"/>
                </a:lnTo>
                <a:cubicBezTo>
                  <a:pt x="7452468" y="1106351"/>
                  <a:pt x="7457846" y="1111729"/>
                  <a:pt x="7468601" y="1100974"/>
                </a:cubicBezTo>
                <a:lnTo>
                  <a:pt x="7468601" y="1117105"/>
                </a:lnTo>
                <a:cubicBezTo>
                  <a:pt x="7457846" y="1127859"/>
                  <a:pt x="7463223" y="1133237"/>
                  <a:pt x="7484732" y="1133237"/>
                </a:cubicBezTo>
                <a:cubicBezTo>
                  <a:pt x="7484732" y="1133237"/>
                  <a:pt x="7495486" y="1133237"/>
                  <a:pt x="7516992" y="1133237"/>
                </a:cubicBezTo>
                <a:lnTo>
                  <a:pt x="7533123" y="1133237"/>
                </a:lnTo>
                <a:cubicBezTo>
                  <a:pt x="7543878" y="1133237"/>
                  <a:pt x="7557319" y="1135924"/>
                  <a:pt x="7573451" y="1141301"/>
                </a:cubicBezTo>
                <a:cubicBezTo>
                  <a:pt x="7589582" y="1146679"/>
                  <a:pt x="7597647" y="1149366"/>
                  <a:pt x="7597647" y="1149366"/>
                </a:cubicBezTo>
                <a:cubicBezTo>
                  <a:pt x="7608403" y="1149366"/>
                  <a:pt x="7619156" y="1149366"/>
                  <a:pt x="7629910" y="1149366"/>
                </a:cubicBezTo>
                <a:cubicBezTo>
                  <a:pt x="7640662" y="1149366"/>
                  <a:pt x="7640662" y="1141301"/>
                  <a:pt x="7629910" y="1125170"/>
                </a:cubicBezTo>
                <a:cubicBezTo>
                  <a:pt x="7619156" y="1109041"/>
                  <a:pt x="7621844" y="1100974"/>
                  <a:pt x="7637975" y="1100974"/>
                </a:cubicBezTo>
                <a:cubicBezTo>
                  <a:pt x="7654106" y="1100974"/>
                  <a:pt x="7662170" y="1106351"/>
                  <a:pt x="7662170" y="1117105"/>
                </a:cubicBezTo>
                <a:lnTo>
                  <a:pt x="7726694" y="1100974"/>
                </a:lnTo>
                <a:lnTo>
                  <a:pt x="7742824" y="1100974"/>
                </a:lnTo>
                <a:lnTo>
                  <a:pt x="7775086" y="1117105"/>
                </a:lnTo>
                <a:cubicBezTo>
                  <a:pt x="7796595" y="1117105"/>
                  <a:pt x="7807349" y="1122483"/>
                  <a:pt x="7807349" y="1133237"/>
                </a:cubicBezTo>
                <a:cubicBezTo>
                  <a:pt x="7807349" y="1143991"/>
                  <a:pt x="7796595" y="1143991"/>
                  <a:pt x="7775086" y="1133237"/>
                </a:cubicBezTo>
                <a:lnTo>
                  <a:pt x="7758956" y="1149366"/>
                </a:lnTo>
                <a:cubicBezTo>
                  <a:pt x="7769710" y="1160120"/>
                  <a:pt x="7788531" y="1165500"/>
                  <a:pt x="7815414" y="1165500"/>
                </a:cubicBezTo>
                <a:cubicBezTo>
                  <a:pt x="7842299" y="1165500"/>
                  <a:pt x="7855741" y="1170875"/>
                  <a:pt x="7855741" y="1181629"/>
                </a:cubicBezTo>
                <a:cubicBezTo>
                  <a:pt x="7855741" y="1181629"/>
                  <a:pt x="7855741" y="1184316"/>
                  <a:pt x="7855741" y="1189696"/>
                </a:cubicBezTo>
                <a:cubicBezTo>
                  <a:pt x="7855741" y="1195070"/>
                  <a:pt x="7858428" y="1195070"/>
                  <a:pt x="7863806" y="1189696"/>
                </a:cubicBezTo>
                <a:cubicBezTo>
                  <a:pt x="7869186" y="1184316"/>
                  <a:pt x="7877250" y="1184316"/>
                  <a:pt x="7888004" y="1189696"/>
                </a:cubicBezTo>
                <a:cubicBezTo>
                  <a:pt x="7898756" y="1195070"/>
                  <a:pt x="7909510" y="1197760"/>
                  <a:pt x="7920264" y="1197760"/>
                </a:cubicBezTo>
                <a:lnTo>
                  <a:pt x="7952528" y="1213891"/>
                </a:lnTo>
                <a:cubicBezTo>
                  <a:pt x="7952528" y="1203137"/>
                  <a:pt x="7957904" y="1197760"/>
                  <a:pt x="7968658" y="1197760"/>
                </a:cubicBezTo>
                <a:cubicBezTo>
                  <a:pt x="7979410" y="1197760"/>
                  <a:pt x="7979410" y="1203137"/>
                  <a:pt x="7968658" y="1213891"/>
                </a:cubicBezTo>
                <a:cubicBezTo>
                  <a:pt x="7968658" y="1224646"/>
                  <a:pt x="7968658" y="1230020"/>
                  <a:pt x="7968658" y="1230020"/>
                </a:cubicBezTo>
                <a:cubicBezTo>
                  <a:pt x="7979410" y="1230020"/>
                  <a:pt x="7984790" y="1224646"/>
                  <a:pt x="7984790" y="1213891"/>
                </a:cubicBezTo>
                <a:cubicBezTo>
                  <a:pt x="7984790" y="1213891"/>
                  <a:pt x="7987478" y="1211201"/>
                  <a:pt x="7992854" y="1205825"/>
                </a:cubicBezTo>
                <a:cubicBezTo>
                  <a:pt x="7998232" y="1200450"/>
                  <a:pt x="8011674" y="1203137"/>
                  <a:pt x="8033182" y="1213891"/>
                </a:cubicBezTo>
                <a:lnTo>
                  <a:pt x="8000919" y="1230020"/>
                </a:lnTo>
                <a:lnTo>
                  <a:pt x="8049311" y="1230020"/>
                </a:lnTo>
                <a:lnTo>
                  <a:pt x="8033182" y="1213891"/>
                </a:lnTo>
                <a:cubicBezTo>
                  <a:pt x="8076197" y="1213891"/>
                  <a:pt x="8103082" y="1219266"/>
                  <a:pt x="8113836" y="1230020"/>
                </a:cubicBezTo>
                <a:cubicBezTo>
                  <a:pt x="8135345" y="1240775"/>
                  <a:pt x="8221374" y="1251529"/>
                  <a:pt x="8371928" y="1262283"/>
                </a:cubicBezTo>
                <a:lnTo>
                  <a:pt x="8484846" y="1246154"/>
                </a:lnTo>
                <a:cubicBezTo>
                  <a:pt x="8484846" y="1256907"/>
                  <a:pt x="8492911" y="1264971"/>
                  <a:pt x="8509042" y="1270350"/>
                </a:cubicBezTo>
                <a:cubicBezTo>
                  <a:pt x="8525174" y="1275725"/>
                  <a:pt x="8541304" y="1275725"/>
                  <a:pt x="8557433" y="1270350"/>
                </a:cubicBezTo>
                <a:cubicBezTo>
                  <a:pt x="8573565" y="1264971"/>
                  <a:pt x="8587009" y="1267660"/>
                  <a:pt x="8597763" y="1278414"/>
                </a:cubicBezTo>
                <a:lnTo>
                  <a:pt x="8759072" y="1294546"/>
                </a:lnTo>
                <a:lnTo>
                  <a:pt x="8775204" y="1278414"/>
                </a:lnTo>
                <a:lnTo>
                  <a:pt x="8791333" y="1278414"/>
                </a:lnTo>
                <a:cubicBezTo>
                  <a:pt x="8802087" y="1278414"/>
                  <a:pt x="8810154" y="1281104"/>
                  <a:pt x="8815529" y="1286479"/>
                </a:cubicBezTo>
                <a:cubicBezTo>
                  <a:pt x="8820905" y="1291855"/>
                  <a:pt x="8823596" y="1294546"/>
                  <a:pt x="8823596" y="1294546"/>
                </a:cubicBezTo>
                <a:cubicBezTo>
                  <a:pt x="8823596" y="1305300"/>
                  <a:pt x="8828972" y="1310675"/>
                  <a:pt x="8839725" y="1310675"/>
                </a:cubicBezTo>
                <a:cubicBezTo>
                  <a:pt x="8850479" y="1310675"/>
                  <a:pt x="8861233" y="1316055"/>
                  <a:pt x="8871987" y="1326807"/>
                </a:cubicBezTo>
                <a:cubicBezTo>
                  <a:pt x="8882742" y="1326807"/>
                  <a:pt x="8888118" y="1326807"/>
                  <a:pt x="8888118" y="1326807"/>
                </a:cubicBezTo>
                <a:cubicBezTo>
                  <a:pt x="8888118" y="1316055"/>
                  <a:pt x="8888118" y="1310675"/>
                  <a:pt x="8888118" y="1310675"/>
                </a:cubicBezTo>
                <a:cubicBezTo>
                  <a:pt x="8877364" y="1310675"/>
                  <a:pt x="8871987" y="1310675"/>
                  <a:pt x="8871987" y="1310675"/>
                </a:cubicBezTo>
                <a:cubicBezTo>
                  <a:pt x="8871987" y="1299921"/>
                  <a:pt x="8888118" y="1294546"/>
                  <a:pt x="8920379" y="1294546"/>
                </a:cubicBezTo>
                <a:cubicBezTo>
                  <a:pt x="8941887" y="1305300"/>
                  <a:pt x="8952642" y="1310675"/>
                  <a:pt x="8952642" y="1310675"/>
                </a:cubicBezTo>
                <a:cubicBezTo>
                  <a:pt x="8941887" y="1321429"/>
                  <a:pt x="8944576" y="1326807"/>
                  <a:pt x="8960709" y="1326807"/>
                </a:cubicBezTo>
                <a:cubicBezTo>
                  <a:pt x="8976838" y="1326807"/>
                  <a:pt x="8984904" y="1326807"/>
                  <a:pt x="8984904" y="1326807"/>
                </a:cubicBezTo>
                <a:cubicBezTo>
                  <a:pt x="8984904" y="1316055"/>
                  <a:pt x="8984904" y="1310675"/>
                  <a:pt x="8984904" y="1310675"/>
                </a:cubicBezTo>
                <a:cubicBezTo>
                  <a:pt x="8984904" y="1310675"/>
                  <a:pt x="8990279" y="1310675"/>
                  <a:pt x="9001033" y="1310675"/>
                </a:cubicBezTo>
                <a:lnTo>
                  <a:pt x="8984904" y="1294546"/>
                </a:lnTo>
                <a:lnTo>
                  <a:pt x="8968772" y="1278414"/>
                </a:lnTo>
                <a:cubicBezTo>
                  <a:pt x="9011788" y="1278414"/>
                  <a:pt x="9033296" y="1278414"/>
                  <a:pt x="9033296" y="1278414"/>
                </a:cubicBezTo>
                <a:cubicBezTo>
                  <a:pt x="9033296" y="1299921"/>
                  <a:pt x="9070934" y="1305300"/>
                  <a:pt x="9146213" y="1294546"/>
                </a:cubicBezTo>
                <a:cubicBezTo>
                  <a:pt x="9178474" y="1283792"/>
                  <a:pt x="9226868" y="1278414"/>
                  <a:pt x="9291392" y="1278414"/>
                </a:cubicBezTo>
                <a:cubicBezTo>
                  <a:pt x="9355914" y="1278414"/>
                  <a:pt x="9412372" y="1278414"/>
                  <a:pt x="9460764" y="1278414"/>
                </a:cubicBezTo>
                <a:cubicBezTo>
                  <a:pt x="9509159" y="1278414"/>
                  <a:pt x="9527977" y="1283792"/>
                  <a:pt x="9517223" y="1294546"/>
                </a:cubicBezTo>
                <a:cubicBezTo>
                  <a:pt x="9517223" y="1305300"/>
                  <a:pt x="9517223" y="1310675"/>
                  <a:pt x="9517223" y="1310675"/>
                </a:cubicBezTo>
                <a:cubicBezTo>
                  <a:pt x="9506469" y="1321429"/>
                  <a:pt x="9498405" y="1321429"/>
                  <a:pt x="9493027" y="1310675"/>
                </a:cubicBezTo>
                <a:cubicBezTo>
                  <a:pt x="9487651" y="1299921"/>
                  <a:pt x="9463455" y="1294546"/>
                  <a:pt x="9420438" y="1294546"/>
                </a:cubicBezTo>
                <a:cubicBezTo>
                  <a:pt x="9377422" y="1294546"/>
                  <a:pt x="9353226" y="1299921"/>
                  <a:pt x="9347850" y="1310675"/>
                </a:cubicBezTo>
                <a:cubicBezTo>
                  <a:pt x="9342472" y="1321429"/>
                  <a:pt x="9334405" y="1324118"/>
                  <a:pt x="9323651" y="1318742"/>
                </a:cubicBezTo>
                <a:cubicBezTo>
                  <a:pt x="9312897" y="1313365"/>
                  <a:pt x="9288701" y="1313365"/>
                  <a:pt x="9251064" y="1318742"/>
                </a:cubicBezTo>
                <a:cubicBezTo>
                  <a:pt x="9213425" y="1324118"/>
                  <a:pt x="9186538" y="1324118"/>
                  <a:pt x="9170409" y="1318742"/>
                </a:cubicBezTo>
                <a:cubicBezTo>
                  <a:pt x="9154279" y="1313365"/>
                  <a:pt x="9130083" y="1316055"/>
                  <a:pt x="9097820" y="1326807"/>
                </a:cubicBezTo>
                <a:cubicBezTo>
                  <a:pt x="9076313" y="1337561"/>
                  <a:pt x="9062870" y="1342938"/>
                  <a:pt x="9057492" y="1342938"/>
                </a:cubicBezTo>
                <a:cubicBezTo>
                  <a:pt x="9052116" y="1342938"/>
                  <a:pt x="9046738" y="1340250"/>
                  <a:pt x="9041363" y="1334871"/>
                </a:cubicBezTo>
                <a:cubicBezTo>
                  <a:pt x="9035984" y="1329496"/>
                  <a:pt x="9033296" y="1326807"/>
                  <a:pt x="9033296" y="1326807"/>
                </a:cubicBezTo>
                <a:cubicBezTo>
                  <a:pt x="9033296" y="1326807"/>
                  <a:pt x="9027920" y="1326807"/>
                  <a:pt x="9017166" y="1326807"/>
                </a:cubicBezTo>
                <a:lnTo>
                  <a:pt x="9017166" y="1342938"/>
                </a:lnTo>
                <a:lnTo>
                  <a:pt x="9097820" y="1359068"/>
                </a:lnTo>
                <a:cubicBezTo>
                  <a:pt x="9130083" y="1359068"/>
                  <a:pt x="9146213" y="1359068"/>
                  <a:pt x="9146213" y="1359068"/>
                </a:cubicBezTo>
                <a:cubicBezTo>
                  <a:pt x="9146213" y="1359068"/>
                  <a:pt x="9175785" y="1359068"/>
                  <a:pt x="9234933" y="1359068"/>
                </a:cubicBezTo>
                <a:cubicBezTo>
                  <a:pt x="9294079" y="1359068"/>
                  <a:pt x="9339783" y="1359068"/>
                  <a:pt x="9372046" y="1359068"/>
                </a:cubicBezTo>
                <a:cubicBezTo>
                  <a:pt x="9382800" y="1359068"/>
                  <a:pt x="9393551" y="1359068"/>
                  <a:pt x="9404306" y="1359068"/>
                </a:cubicBezTo>
                <a:cubicBezTo>
                  <a:pt x="9415060" y="1359068"/>
                  <a:pt x="9420438" y="1359068"/>
                  <a:pt x="9420438" y="1359068"/>
                </a:cubicBezTo>
                <a:cubicBezTo>
                  <a:pt x="9420438" y="1369822"/>
                  <a:pt x="9431192" y="1369822"/>
                  <a:pt x="9452700" y="1359068"/>
                </a:cubicBezTo>
                <a:lnTo>
                  <a:pt x="9614009" y="1359068"/>
                </a:lnTo>
                <a:cubicBezTo>
                  <a:pt x="9689286" y="1359068"/>
                  <a:pt x="9732301" y="1353692"/>
                  <a:pt x="9743055" y="1342938"/>
                </a:cubicBezTo>
                <a:lnTo>
                  <a:pt x="9726925" y="1342938"/>
                </a:lnTo>
                <a:cubicBezTo>
                  <a:pt x="9716172" y="1342938"/>
                  <a:pt x="9710793" y="1340250"/>
                  <a:pt x="9710793" y="1334871"/>
                </a:cubicBezTo>
                <a:cubicBezTo>
                  <a:pt x="9710793" y="1329496"/>
                  <a:pt x="9705418" y="1326807"/>
                  <a:pt x="9694664" y="1326807"/>
                </a:cubicBezTo>
                <a:cubicBezTo>
                  <a:pt x="9694664" y="1316055"/>
                  <a:pt x="9686597" y="1310675"/>
                  <a:pt x="9670468" y="1310675"/>
                </a:cubicBezTo>
                <a:cubicBezTo>
                  <a:pt x="9654336" y="1310675"/>
                  <a:pt x="9651647" y="1305300"/>
                  <a:pt x="9662401" y="1294546"/>
                </a:cubicBezTo>
                <a:lnTo>
                  <a:pt x="9743055" y="1294546"/>
                </a:lnTo>
                <a:cubicBezTo>
                  <a:pt x="9764564" y="1294546"/>
                  <a:pt x="9783382" y="1291855"/>
                  <a:pt x="9799514" y="1286479"/>
                </a:cubicBezTo>
                <a:cubicBezTo>
                  <a:pt x="9815645" y="1281104"/>
                  <a:pt x="9823710" y="1278414"/>
                  <a:pt x="9823710" y="1278414"/>
                </a:cubicBezTo>
                <a:cubicBezTo>
                  <a:pt x="9823710" y="1278414"/>
                  <a:pt x="9829086" y="1278414"/>
                  <a:pt x="9839840" y="1278414"/>
                </a:cubicBezTo>
                <a:lnTo>
                  <a:pt x="9920495" y="1262283"/>
                </a:lnTo>
                <a:cubicBezTo>
                  <a:pt x="9920495" y="1262283"/>
                  <a:pt x="9920495" y="1259596"/>
                  <a:pt x="9920495" y="1254218"/>
                </a:cubicBezTo>
                <a:cubicBezTo>
                  <a:pt x="9920495" y="1248842"/>
                  <a:pt x="9925873" y="1246154"/>
                  <a:pt x="9936627" y="1246154"/>
                </a:cubicBezTo>
                <a:cubicBezTo>
                  <a:pt x="9936627" y="1246154"/>
                  <a:pt x="9933938" y="1240775"/>
                  <a:pt x="9928560" y="1230020"/>
                </a:cubicBezTo>
                <a:cubicBezTo>
                  <a:pt x="9923184" y="1219266"/>
                  <a:pt x="9920495" y="1213891"/>
                  <a:pt x="9920495" y="1213891"/>
                </a:cubicBezTo>
                <a:cubicBezTo>
                  <a:pt x="9920495" y="1213891"/>
                  <a:pt x="9931249" y="1213891"/>
                  <a:pt x="9952756" y="1213891"/>
                </a:cubicBezTo>
                <a:cubicBezTo>
                  <a:pt x="9974265" y="1213891"/>
                  <a:pt x="9985019" y="1211201"/>
                  <a:pt x="9985019" y="1205825"/>
                </a:cubicBezTo>
                <a:cubicBezTo>
                  <a:pt x="9985019" y="1200450"/>
                  <a:pt x="9995773" y="1197760"/>
                  <a:pt x="10017281" y="1197760"/>
                </a:cubicBezTo>
                <a:cubicBezTo>
                  <a:pt x="10038788" y="1187005"/>
                  <a:pt x="10049543" y="1187005"/>
                  <a:pt x="10049543" y="1197760"/>
                </a:cubicBezTo>
                <a:cubicBezTo>
                  <a:pt x="10049543" y="1208514"/>
                  <a:pt x="10049543" y="1213891"/>
                  <a:pt x="10049543" y="1213891"/>
                </a:cubicBezTo>
                <a:cubicBezTo>
                  <a:pt x="10049543" y="1213891"/>
                  <a:pt x="10054919" y="1213891"/>
                  <a:pt x="10065673" y="1213891"/>
                </a:cubicBezTo>
                <a:cubicBezTo>
                  <a:pt x="10076426" y="1213891"/>
                  <a:pt x="10081804" y="1216579"/>
                  <a:pt x="10081804" y="1221955"/>
                </a:cubicBezTo>
                <a:cubicBezTo>
                  <a:pt x="10081804" y="1227333"/>
                  <a:pt x="10081804" y="1230020"/>
                  <a:pt x="10081804" y="1230020"/>
                </a:cubicBezTo>
                <a:lnTo>
                  <a:pt x="10146326" y="1278414"/>
                </a:lnTo>
                <a:lnTo>
                  <a:pt x="10162460" y="1246154"/>
                </a:lnTo>
                <a:lnTo>
                  <a:pt x="10162460" y="1230020"/>
                </a:lnTo>
                <a:cubicBezTo>
                  <a:pt x="10162460" y="1251529"/>
                  <a:pt x="10210848" y="1267660"/>
                  <a:pt x="10307635" y="1278414"/>
                </a:cubicBezTo>
                <a:lnTo>
                  <a:pt x="10323765" y="1294546"/>
                </a:lnTo>
                <a:cubicBezTo>
                  <a:pt x="10302260" y="1294546"/>
                  <a:pt x="10283441" y="1294546"/>
                  <a:pt x="10267307" y="1294546"/>
                </a:cubicBezTo>
                <a:cubicBezTo>
                  <a:pt x="10251176" y="1294546"/>
                  <a:pt x="10226982" y="1299921"/>
                  <a:pt x="10194719" y="1310675"/>
                </a:cubicBezTo>
                <a:cubicBezTo>
                  <a:pt x="10173212" y="1310675"/>
                  <a:pt x="10159769" y="1310675"/>
                  <a:pt x="10154393" y="1310675"/>
                </a:cubicBezTo>
                <a:cubicBezTo>
                  <a:pt x="10149015" y="1310675"/>
                  <a:pt x="10151704" y="1316055"/>
                  <a:pt x="10162460" y="1326807"/>
                </a:cubicBezTo>
                <a:cubicBezTo>
                  <a:pt x="10183965" y="1348314"/>
                  <a:pt x="10200097" y="1348314"/>
                  <a:pt x="10210848" y="1326807"/>
                </a:cubicBezTo>
                <a:cubicBezTo>
                  <a:pt x="10210848" y="1316055"/>
                  <a:pt x="10221606" y="1316055"/>
                  <a:pt x="10243111" y="1326807"/>
                </a:cubicBezTo>
                <a:cubicBezTo>
                  <a:pt x="10253868" y="1326807"/>
                  <a:pt x="10264620" y="1326807"/>
                  <a:pt x="10275374" y="1326807"/>
                </a:cubicBezTo>
                <a:cubicBezTo>
                  <a:pt x="10286128" y="1326807"/>
                  <a:pt x="10296882" y="1326807"/>
                  <a:pt x="10307635" y="1326807"/>
                </a:cubicBezTo>
                <a:cubicBezTo>
                  <a:pt x="10318391" y="1326807"/>
                  <a:pt x="10331832" y="1326807"/>
                  <a:pt x="10347963" y="1326807"/>
                </a:cubicBezTo>
                <a:cubicBezTo>
                  <a:pt x="10364093" y="1326807"/>
                  <a:pt x="10377535" y="1326807"/>
                  <a:pt x="10388291" y="1326807"/>
                </a:cubicBezTo>
                <a:cubicBezTo>
                  <a:pt x="10409796" y="1326807"/>
                  <a:pt x="10425928" y="1326807"/>
                  <a:pt x="10436683" y="1326807"/>
                </a:cubicBezTo>
                <a:cubicBezTo>
                  <a:pt x="10447435" y="1326807"/>
                  <a:pt x="10452815" y="1332183"/>
                  <a:pt x="10452815" y="1342938"/>
                </a:cubicBezTo>
                <a:cubicBezTo>
                  <a:pt x="10452815" y="1353692"/>
                  <a:pt x="10436683" y="1359068"/>
                  <a:pt x="10404420" y="1359068"/>
                </a:cubicBezTo>
                <a:lnTo>
                  <a:pt x="10436683" y="1375201"/>
                </a:lnTo>
                <a:lnTo>
                  <a:pt x="10533469" y="1375201"/>
                </a:lnTo>
                <a:lnTo>
                  <a:pt x="10517337" y="1407461"/>
                </a:lnTo>
                <a:lnTo>
                  <a:pt x="10501206" y="1407461"/>
                </a:lnTo>
                <a:cubicBezTo>
                  <a:pt x="10501206" y="1407461"/>
                  <a:pt x="10493141" y="1407461"/>
                  <a:pt x="10477011" y="1407461"/>
                </a:cubicBezTo>
                <a:cubicBezTo>
                  <a:pt x="10460878" y="1407461"/>
                  <a:pt x="10442057" y="1407461"/>
                  <a:pt x="10420552" y="1407461"/>
                </a:cubicBezTo>
                <a:cubicBezTo>
                  <a:pt x="10399044" y="1407461"/>
                  <a:pt x="10382915" y="1407461"/>
                  <a:pt x="10372160" y="1407461"/>
                </a:cubicBezTo>
                <a:lnTo>
                  <a:pt x="10356028" y="1423592"/>
                </a:lnTo>
                <a:cubicBezTo>
                  <a:pt x="10366782" y="1412838"/>
                  <a:pt x="10372160" y="1404773"/>
                  <a:pt x="10372160" y="1399396"/>
                </a:cubicBezTo>
                <a:cubicBezTo>
                  <a:pt x="10372160" y="1394020"/>
                  <a:pt x="10345274" y="1391329"/>
                  <a:pt x="10291504" y="1391329"/>
                </a:cubicBezTo>
                <a:lnTo>
                  <a:pt x="10226982" y="1407461"/>
                </a:lnTo>
                <a:lnTo>
                  <a:pt x="10275374" y="1423592"/>
                </a:lnTo>
                <a:cubicBezTo>
                  <a:pt x="10296882" y="1423592"/>
                  <a:pt x="10313013" y="1428968"/>
                  <a:pt x="10323765" y="1439723"/>
                </a:cubicBezTo>
                <a:lnTo>
                  <a:pt x="10356028" y="1471984"/>
                </a:lnTo>
                <a:cubicBezTo>
                  <a:pt x="10366782" y="1471984"/>
                  <a:pt x="10372160" y="1471984"/>
                  <a:pt x="10372160" y="1471984"/>
                </a:cubicBezTo>
                <a:lnTo>
                  <a:pt x="10452815" y="1488116"/>
                </a:lnTo>
                <a:cubicBezTo>
                  <a:pt x="10463569" y="1488116"/>
                  <a:pt x="10477011" y="1488116"/>
                  <a:pt x="10493141" y="1488116"/>
                </a:cubicBezTo>
                <a:cubicBezTo>
                  <a:pt x="10509270" y="1488116"/>
                  <a:pt x="10517337" y="1488116"/>
                  <a:pt x="10517337" y="1488116"/>
                </a:cubicBezTo>
                <a:cubicBezTo>
                  <a:pt x="10528091" y="1488116"/>
                  <a:pt x="10533469" y="1488116"/>
                  <a:pt x="10533469" y="1488116"/>
                </a:cubicBezTo>
                <a:lnTo>
                  <a:pt x="10533469" y="1471984"/>
                </a:lnTo>
                <a:cubicBezTo>
                  <a:pt x="10511961" y="1471984"/>
                  <a:pt x="10490451" y="1466609"/>
                  <a:pt x="10468944" y="1455855"/>
                </a:cubicBezTo>
                <a:lnTo>
                  <a:pt x="10452815" y="1439723"/>
                </a:lnTo>
                <a:cubicBezTo>
                  <a:pt x="10463569" y="1439723"/>
                  <a:pt x="10471634" y="1439723"/>
                  <a:pt x="10477011" y="1439723"/>
                </a:cubicBezTo>
                <a:cubicBezTo>
                  <a:pt x="10482385" y="1439723"/>
                  <a:pt x="10501206" y="1439723"/>
                  <a:pt x="10533469" y="1439723"/>
                </a:cubicBezTo>
                <a:cubicBezTo>
                  <a:pt x="10544222" y="1439723"/>
                  <a:pt x="10552289" y="1437034"/>
                  <a:pt x="10557665" y="1431659"/>
                </a:cubicBezTo>
                <a:cubicBezTo>
                  <a:pt x="10563041" y="1426279"/>
                  <a:pt x="10565729" y="1423592"/>
                  <a:pt x="10565729" y="1423592"/>
                </a:cubicBezTo>
                <a:lnTo>
                  <a:pt x="10581861" y="1407461"/>
                </a:lnTo>
                <a:lnTo>
                  <a:pt x="10581861" y="1375201"/>
                </a:lnTo>
                <a:cubicBezTo>
                  <a:pt x="10581861" y="1353692"/>
                  <a:pt x="10576486" y="1342938"/>
                  <a:pt x="10565729" y="1342938"/>
                </a:cubicBezTo>
                <a:lnTo>
                  <a:pt x="10533469" y="1342938"/>
                </a:lnTo>
                <a:lnTo>
                  <a:pt x="10565729" y="1326807"/>
                </a:lnTo>
                <a:lnTo>
                  <a:pt x="10614122" y="1342938"/>
                </a:lnTo>
                <a:cubicBezTo>
                  <a:pt x="10603366" y="1342938"/>
                  <a:pt x="10603366" y="1348314"/>
                  <a:pt x="10614122" y="1359068"/>
                </a:cubicBezTo>
                <a:cubicBezTo>
                  <a:pt x="10624878" y="1359068"/>
                  <a:pt x="10630253" y="1361759"/>
                  <a:pt x="10630253" y="1367133"/>
                </a:cubicBezTo>
                <a:cubicBezTo>
                  <a:pt x="10630253" y="1372510"/>
                  <a:pt x="10630253" y="1380575"/>
                  <a:pt x="10630253" y="1391329"/>
                </a:cubicBezTo>
                <a:lnTo>
                  <a:pt x="10614122" y="1439723"/>
                </a:lnTo>
                <a:lnTo>
                  <a:pt x="10630253" y="1471984"/>
                </a:lnTo>
                <a:lnTo>
                  <a:pt x="10678644" y="1471984"/>
                </a:lnTo>
                <a:cubicBezTo>
                  <a:pt x="10743170" y="1461230"/>
                  <a:pt x="10783496" y="1455855"/>
                  <a:pt x="10799628" y="1455855"/>
                </a:cubicBezTo>
                <a:cubicBezTo>
                  <a:pt x="10815759" y="1455855"/>
                  <a:pt x="10823824" y="1450475"/>
                  <a:pt x="10823824" y="1439723"/>
                </a:cubicBezTo>
                <a:cubicBezTo>
                  <a:pt x="10834578" y="1418216"/>
                  <a:pt x="10834578" y="1407461"/>
                  <a:pt x="10823824" y="1407461"/>
                </a:cubicBezTo>
                <a:cubicBezTo>
                  <a:pt x="10845331" y="1407461"/>
                  <a:pt x="10856087" y="1407461"/>
                  <a:pt x="10856087" y="1407461"/>
                </a:cubicBezTo>
                <a:lnTo>
                  <a:pt x="10856087" y="1423592"/>
                </a:lnTo>
                <a:cubicBezTo>
                  <a:pt x="10845331" y="1434346"/>
                  <a:pt x="10845331" y="1445100"/>
                  <a:pt x="10856087" y="1455855"/>
                </a:cubicBezTo>
                <a:cubicBezTo>
                  <a:pt x="10845331" y="1455855"/>
                  <a:pt x="10839953" y="1458542"/>
                  <a:pt x="10839953" y="1463920"/>
                </a:cubicBezTo>
                <a:cubicBezTo>
                  <a:pt x="10839953" y="1469296"/>
                  <a:pt x="10845331" y="1471984"/>
                  <a:pt x="10856087" y="1471984"/>
                </a:cubicBezTo>
                <a:cubicBezTo>
                  <a:pt x="10866840" y="1471984"/>
                  <a:pt x="10874906" y="1477363"/>
                  <a:pt x="10880283" y="1488116"/>
                </a:cubicBezTo>
                <a:cubicBezTo>
                  <a:pt x="10885659" y="1498870"/>
                  <a:pt x="10904479" y="1501559"/>
                  <a:pt x="10936740" y="1496180"/>
                </a:cubicBezTo>
                <a:cubicBezTo>
                  <a:pt x="10969004" y="1490805"/>
                  <a:pt x="10987824" y="1485427"/>
                  <a:pt x="10993198" y="1480051"/>
                </a:cubicBezTo>
                <a:cubicBezTo>
                  <a:pt x="10998575" y="1474674"/>
                  <a:pt x="11006640" y="1471984"/>
                  <a:pt x="11017396" y="1471984"/>
                </a:cubicBezTo>
                <a:cubicBezTo>
                  <a:pt x="11028148" y="1471984"/>
                  <a:pt x="11033525" y="1471984"/>
                  <a:pt x="11033525" y="1471984"/>
                </a:cubicBezTo>
                <a:cubicBezTo>
                  <a:pt x="11033525" y="1450475"/>
                  <a:pt x="11065787" y="1439723"/>
                  <a:pt x="11130311" y="1439723"/>
                </a:cubicBezTo>
                <a:lnTo>
                  <a:pt x="11130311" y="1407461"/>
                </a:lnTo>
                <a:cubicBezTo>
                  <a:pt x="11119556" y="1407461"/>
                  <a:pt x="11114179" y="1402084"/>
                  <a:pt x="11114179" y="1391329"/>
                </a:cubicBezTo>
                <a:cubicBezTo>
                  <a:pt x="11114179" y="1380575"/>
                  <a:pt x="11119556" y="1380575"/>
                  <a:pt x="11130311" y="1391329"/>
                </a:cubicBezTo>
                <a:lnTo>
                  <a:pt x="11146442" y="1375201"/>
                </a:lnTo>
                <a:lnTo>
                  <a:pt x="11162571" y="1359068"/>
                </a:lnTo>
                <a:cubicBezTo>
                  <a:pt x="11162571" y="1369822"/>
                  <a:pt x="11173327" y="1369822"/>
                  <a:pt x="11194834" y="1359068"/>
                </a:cubicBezTo>
                <a:lnTo>
                  <a:pt x="11259357" y="1359068"/>
                </a:lnTo>
                <a:cubicBezTo>
                  <a:pt x="11259357" y="1369822"/>
                  <a:pt x="11259357" y="1375201"/>
                  <a:pt x="11259357" y="1375201"/>
                </a:cubicBezTo>
                <a:cubicBezTo>
                  <a:pt x="11259357" y="1375201"/>
                  <a:pt x="11264734" y="1375201"/>
                  <a:pt x="11275488" y="1375201"/>
                </a:cubicBezTo>
                <a:cubicBezTo>
                  <a:pt x="11275488" y="1375201"/>
                  <a:pt x="11275488" y="1380575"/>
                  <a:pt x="11275488" y="1391329"/>
                </a:cubicBezTo>
                <a:cubicBezTo>
                  <a:pt x="11275488" y="1402084"/>
                  <a:pt x="11275488" y="1407461"/>
                  <a:pt x="11275488" y="1407461"/>
                </a:cubicBezTo>
                <a:cubicBezTo>
                  <a:pt x="11275488" y="1407461"/>
                  <a:pt x="11275488" y="1412838"/>
                  <a:pt x="11275488" y="1423592"/>
                </a:cubicBezTo>
                <a:cubicBezTo>
                  <a:pt x="11286244" y="1423592"/>
                  <a:pt x="11291620" y="1418216"/>
                  <a:pt x="11291620" y="1407461"/>
                </a:cubicBezTo>
                <a:cubicBezTo>
                  <a:pt x="11291620" y="1396709"/>
                  <a:pt x="11294308" y="1391329"/>
                  <a:pt x="11299684" y="1391329"/>
                </a:cubicBezTo>
                <a:cubicBezTo>
                  <a:pt x="11305060" y="1391329"/>
                  <a:pt x="11307749" y="1399396"/>
                  <a:pt x="11307749" y="1415525"/>
                </a:cubicBezTo>
                <a:cubicBezTo>
                  <a:pt x="11307749" y="1431659"/>
                  <a:pt x="11296997" y="1445100"/>
                  <a:pt x="11275488" y="1455855"/>
                </a:cubicBezTo>
                <a:cubicBezTo>
                  <a:pt x="11243227" y="1455855"/>
                  <a:pt x="11219030" y="1453166"/>
                  <a:pt x="11202899" y="1447788"/>
                </a:cubicBezTo>
                <a:cubicBezTo>
                  <a:pt x="11186770" y="1442412"/>
                  <a:pt x="11178705" y="1434346"/>
                  <a:pt x="11178705" y="1423592"/>
                </a:cubicBezTo>
                <a:cubicBezTo>
                  <a:pt x="11178705" y="1412838"/>
                  <a:pt x="11176013" y="1407461"/>
                  <a:pt x="11170638" y="1407461"/>
                </a:cubicBezTo>
                <a:cubicBezTo>
                  <a:pt x="11165261" y="1407461"/>
                  <a:pt x="11162571" y="1407461"/>
                  <a:pt x="11162571" y="1407461"/>
                </a:cubicBezTo>
                <a:cubicBezTo>
                  <a:pt x="11162571" y="1407461"/>
                  <a:pt x="11162571" y="1410150"/>
                  <a:pt x="11162571" y="1415525"/>
                </a:cubicBezTo>
                <a:cubicBezTo>
                  <a:pt x="11162571" y="1420905"/>
                  <a:pt x="11162571" y="1428968"/>
                  <a:pt x="11162571" y="1439723"/>
                </a:cubicBezTo>
                <a:lnTo>
                  <a:pt x="11162571" y="1471984"/>
                </a:lnTo>
                <a:cubicBezTo>
                  <a:pt x="11173327" y="1471984"/>
                  <a:pt x="11181392" y="1471984"/>
                  <a:pt x="11186770" y="1471984"/>
                </a:cubicBezTo>
                <a:cubicBezTo>
                  <a:pt x="11192146" y="1471984"/>
                  <a:pt x="11200210" y="1471984"/>
                  <a:pt x="11210966" y="1471984"/>
                </a:cubicBezTo>
                <a:lnTo>
                  <a:pt x="11098049" y="1520377"/>
                </a:lnTo>
                <a:cubicBezTo>
                  <a:pt x="11076540" y="1520377"/>
                  <a:pt x="11057721" y="1520377"/>
                  <a:pt x="11041590" y="1520377"/>
                </a:cubicBezTo>
                <a:cubicBezTo>
                  <a:pt x="11025459" y="1520377"/>
                  <a:pt x="11017396" y="1525755"/>
                  <a:pt x="11017396" y="1536509"/>
                </a:cubicBezTo>
                <a:lnTo>
                  <a:pt x="11021426" y="1536509"/>
                </a:lnTo>
                <a:cubicBezTo>
                  <a:pt x="11029490" y="1536509"/>
                  <a:pt x="11044279" y="1536509"/>
                  <a:pt x="11065787" y="1536509"/>
                </a:cubicBezTo>
                <a:cubicBezTo>
                  <a:pt x="11108804" y="1536509"/>
                  <a:pt x="11146442" y="1533820"/>
                  <a:pt x="11178705" y="1528442"/>
                </a:cubicBezTo>
                <a:cubicBezTo>
                  <a:pt x="11210966" y="1523066"/>
                  <a:pt x="11237849" y="1517688"/>
                  <a:pt x="11259357" y="1512314"/>
                </a:cubicBezTo>
                <a:cubicBezTo>
                  <a:pt x="11280864" y="1506934"/>
                  <a:pt x="11291620" y="1504246"/>
                  <a:pt x="11291620" y="1504246"/>
                </a:cubicBezTo>
                <a:lnTo>
                  <a:pt x="11307749" y="1488116"/>
                </a:lnTo>
                <a:lnTo>
                  <a:pt x="11323880" y="1488116"/>
                </a:lnTo>
                <a:cubicBezTo>
                  <a:pt x="11323880" y="1509623"/>
                  <a:pt x="11350766" y="1515001"/>
                  <a:pt x="11404536" y="1504246"/>
                </a:cubicBezTo>
                <a:lnTo>
                  <a:pt x="11517451" y="1471984"/>
                </a:lnTo>
                <a:cubicBezTo>
                  <a:pt x="11528207" y="1471984"/>
                  <a:pt x="11533583" y="1466609"/>
                  <a:pt x="11533583" y="1455855"/>
                </a:cubicBezTo>
                <a:cubicBezTo>
                  <a:pt x="11533583" y="1445100"/>
                  <a:pt x="11536272" y="1439723"/>
                  <a:pt x="11541647" y="1439723"/>
                </a:cubicBezTo>
                <a:lnTo>
                  <a:pt x="11549714" y="1439723"/>
                </a:lnTo>
                <a:lnTo>
                  <a:pt x="11565845" y="1439723"/>
                </a:lnTo>
                <a:cubicBezTo>
                  <a:pt x="11576600" y="1439723"/>
                  <a:pt x="11592729" y="1434346"/>
                  <a:pt x="11614238" y="1423592"/>
                </a:cubicBezTo>
                <a:lnTo>
                  <a:pt x="11630367" y="1391329"/>
                </a:lnTo>
                <a:lnTo>
                  <a:pt x="11581975" y="1391329"/>
                </a:lnTo>
                <a:cubicBezTo>
                  <a:pt x="11560467" y="1391329"/>
                  <a:pt x="11549714" y="1385955"/>
                  <a:pt x="11549714" y="1375201"/>
                </a:cubicBezTo>
                <a:lnTo>
                  <a:pt x="11501322" y="1342938"/>
                </a:lnTo>
                <a:lnTo>
                  <a:pt x="11452929" y="1342938"/>
                </a:lnTo>
                <a:cubicBezTo>
                  <a:pt x="11463683" y="1342938"/>
                  <a:pt x="11469058" y="1337561"/>
                  <a:pt x="11469058" y="1326807"/>
                </a:cubicBezTo>
                <a:lnTo>
                  <a:pt x="11323880" y="1246154"/>
                </a:lnTo>
                <a:cubicBezTo>
                  <a:pt x="11313127" y="1246154"/>
                  <a:pt x="11305060" y="1246154"/>
                  <a:pt x="11299684" y="1246154"/>
                </a:cubicBezTo>
                <a:cubicBezTo>
                  <a:pt x="11294308" y="1246154"/>
                  <a:pt x="11286244" y="1240775"/>
                  <a:pt x="11275488" y="1230020"/>
                </a:cubicBezTo>
                <a:lnTo>
                  <a:pt x="11340013" y="1230020"/>
                </a:lnTo>
                <a:cubicBezTo>
                  <a:pt x="11350766" y="1240775"/>
                  <a:pt x="11361519" y="1240775"/>
                  <a:pt x="11372275" y="1230020"/>
                </a:cubicBezTo>
                <a:lnTo>
                  <a:pt x="11388405" y="1246154"/>
                </a:lnTo>
                <a:cubicBezTo>
                  <a:pt x="11399158" y="1256907"/>
                  <a:pt x="11420666" y="1262283"/>
                  <a:pt x="11452929" y="1262283"/>
                </a:cubicBezTo>
                <a:cubicBezTo>
                  <a:pt x="11463683" y="1251529"/>
                  <a:pt x="11474436" y="1246154"/>
                  <a:pt x="11485192" y="1246154"/>
                </a:cubicBezTo>
                <a:lnTo>
                  <a:pt x="11485192" y="1230020"/>
                </a:lnTo>
                <a:cubicBezTo>
                  <a:pt x="11538958" y="1230020"/>
                  <a:pt x="11571223" y="1251529"/>
                  <a:pt x="11581975" y="1294546"/>
                </a:cubicBezTo>
                <a:lnTo>
                  <a:pt x="11598106" y="1310675"/>
                </a:lnTo>
                <a:lnTo>
                  <a:pt x="11630367" y="1326807"/>
                </a:lnTo>
                <a:cubicBezTo>
                  <a:pt x="11641124" y="1326807"/>
                  <a:pt x="11646501" y="1332183"/>
                  <a:pt x="11646501" y="1342938"/>
                </a:cubicBezTo>
                <a:lnTo>
                  <a:pt x="11727153" y="1391329"/>
                </a:lnTo>
                <a:cubicBezTo>
                  <a:pt x="11748660" y="1391329"/>
                  <a:pt x="11764793" y="1385955"/>
                  <a:pt x="11775547" y="1375201"/>
                </a:cubicBezTo>
                <a:lnTo>
                  <a:pt x="11807809" y="1391329"/>
                </a:lnTo>
                <a:cubicBezTo>
                  <a:pt x="11807809" y="1402084"/>
                  <a:pt x="11813184" y="1410150"/>
                  <a:pt x="11823939" y="1415525"/>
                </a:cubicBezTo>
                <a:cubicBezTo>
                  <a:pt x="11834693" y="1420905"/>
                  <a:pt x="11845447" y="1423592"/>
                  <a:pt x="11856201" y="1423592"/>
                </a:cubicBezTo>
                <a:cubicBezTo>
                  <a:pt x="11888462" y="1423592"/>
                  <a:pt x="11899218" y="1418216"/>
                  <a:pt x="11888462" y="1407461"/>
                </a:cubicBezTo>
                <a:cubicBezTo>
                  <a:pt x="11888462" y="1385955"/>
                  <a:pt x="11893839" y="1375201"/>
                  <a:pt x="11904593" y="1375201"/>
                </a:cubicBezTo>
                <a:cubicBezTo>
                  <a:pt x="11926101" y="1364446"/>
                  <a:pt x="11942232" y="1369822"/>
                  <a:pt x="11952985" y="1391329"/>
                </a:cubicBezTo>
                <a:lnTo>
                  <a:pt x="11985247" y="1407461"/>
                </a:lnTo>
                <a:cubicBezTo>
                  <a:pt x="11996002" y="1407461"/>
                  <a:pt x="12006756" y="1418216"/>
                  <a:pt x="12017510" y="1439723"/>
                </a:cubicBezTo>
                <a:cubicBezTo>
                  <a:pt x="12028263" y="1461230"/>
                  <a:pt x="12030952" y="1471984"/>
                  <a:pt x="12025577" y="1471984"/>
                </a:cubicBezTo>
                <a:cubicBezTo>
                  <a:pt x="12020199" y="1471984"/>
                  <a:pt x="12014820" y="1477363"/>
                  <a:pt x="12009443" y="1488116"/>
                </a:cubicBezTo>
                <a:cubicBezTo>
                  <a:pt x="12004068" y="1498870"/>
                  <a:pt x="12001379" y="1506934"/>
                  <a:pt x="12001379" y="1512314"/>
                </a:cubicBezTo>
                <a:cubicBezTo>
                  <a:pt x="12001379" y="1517688"/>
                  <a:pt x="12012134" y="1520377"/>
                  <a:pt x="12033641" y="1520377"/>
                </a:cubicBezTo>
                <a:lnTo>
                  <a:pt x="12065902" y="1504246"/>
                </a:lnTo>
                <a:cubicBezTo>
                  <a:pt x="12076656" y="1504246"/>
                  <a:pt x="12084721" y="1504246"/>
                  <a:pt x="12090098" y="1504246"/>
                </a:cubicBezTo>
                <a:cubicBezTo>
                  <a:pt x="12095474" y="1504246"/>
                  <a:pt x="12098163" y="1498870"/>
                  <a:pt x="12098163" y="1488116"/>
                </a:cubicBezTo>
                <a:cubicBezTo>
                  <a:pt x="12098163" y="1477363"/>
                  <a:pt x="12103541" y="1477363"/>
                  <a:pt x="12114294" y="1488116"/>
                </a:cubicBezTo>
                <a:cubicBezTo>
                  <a:pt x="12125049" y="1488116"/>
                  <a:pt x="12135802" y="1488116"/>
                  <a:pt x="12146556" y="1488116"/>
                </a:cubicBezTo>
                <a:cubicBezTo>
                  <a:pt x="12157314" y="1488116"/>
                  <a:pt x="12159999" y="1498870"/>
                  <a:pt x="12154622" y="1520377"/>
                </a:cubicBezTo>
                <a:cubicBezTo>
                  <a:pt x="12149247" y="1541884"/>
                  <a:pt x="12157314" y="1558016"/>
                  <a:pt x="12178819" y="1568770"/>
                </a:cubicBezTo>
                <a:cubicBezTo>
                  <a:pt x="12200327" y="1558016"/>
                  <a:pt x="12211080" y="1552638"/>
                  <a:pt x="12211080" y="1552638"/>
                </a:cubicBezTo>
                <a:cubicBezTo>
                  <a:pt x="12200327" y="1520377"/>
                  <a:pt x="12211080" y="1504246"/>
                  <a:pt x="12243343" y="1504246"/>
                </a:cubicBezTo>
                <a:cubicBezTo>
                  <a:pt x="12243343" y="1504246"/>
                  <a:pt x="12248719" y="1504246"/>
                  <a:pt x="12259472" y="1504246"/>
                </a:cubicBezTo>
                <a:lnTo>
                  <a:pt x="12291736" y="1520377"/>
                </a:lnTo>
                <a:cubicBezTo>
                  <a:pt x="12302489" y="1541884"/>
                  <a:pt x="12307865" y="1552638"/>
                  <a:pt x="12307865" y="1552638"/>
                </a:cubicBezTo>
                <a:cubicBezTo>
                  <a:pt x="12297111" y="1563392"/>
                  <a:pt x="12291736" y="1571459"/>
                  <a:pt x="12291736" y="1576834"/>
                </a:cubicBezTo>
                <a:cubicBezTo>
                  <a:pt x="12291736" y="1582214"/>
                  <a:pt x="12297111" y="1584901"/>
                  <a:pt x="12307865" y="1584901"/>
                </a:cubicBezTo>
                <a:cubicBezTo>
                  <a:pt x="12307865" y="1606409"/>
                  <a:pt x="12315930" y="1611787"/>
                  <a:pt x="12332061" y="1601033"/>
                </a:cubicBezTo>
                <a:cubicBezTo>
                  <a:pt x="12348193" y="1590277"/>
                  <a:pt x="12361636" y="1587588"/>
                  <a:pt x="12372389" y="1592968"/>
                </a:cubicBezTo>
                <a:cubicBezTo>
                  <a:pt x="12383143" y="1598343"/>
                  <a:pt x="12393894" y="1606409"/>
                  <a:pt x="12404652" y="1617164"/>
                </a:cubicBezTo>
                <a:cubicBezTo>
                  <a:pt x="12415406" y="1649425"/>
                  <a:pt x="12431536" y="1649425"/>
                  <a:pt x="12453043" y="1617164"/>
                </a:cubicBezTo>
                <a:lnTo>
                  <a:pt x="12485306" y="1617164"/>
                </a:lnTo>
                <a:cubicBezTo>
                  <a:pt x="12485306" y="1627918"/>
                  <a:pt x="12487993" y="1635983"/>
                  <a:pt x="12493370" y="1641359"/>
                </a:cubicBezTo>
                <a:cubicBezTo>
                  <a:pt x="12498748" y="1646734"/>
                  <a:pt x="12501437" y="1649425"/>
                  <a:pt x="12501437" y="1649425"/>
                </a:cubicBezTo>
                <a:lnTo>
                  <a:pt x="12517567" y="1681687"/>
                </a:lnTo>
                <a:cubicBezTo>
                  <a:pt x="12528323" y="1681687"/>
                  <a:pt x="12539074" y="1676310"/>
                  <a:pt x="12549828" y="1665555"/>
                </a:cubicBezTo>
                <a:cubicBezTo>
                  <a:pt x="12549828" y="1654801"/>
                  <a:pt x="12560584" y="1654801"/>
                  <a:pt x="12582090" y="1665555"/>
                </a:cubicBezTo>
                <a:cubicBezTo>
                  <a:pt x="12592845" y="1665555"/>
                  <a:pt x="12598223" y="1665555"/>
                  <a:pt x="12598223" y="1665555"/>
                </a:cubicBezTo>
                <a:lnTo>
                  <a:pt x="12614352" y="1665555"/>
                </a:lnTo>
                <a:cubicBezTo>
                  <a:pt x="12625106" y="1676310"/>
                  <a:pt x="12630483" y="1681687"/>
                  <a:pt x="12630483" y="1681687"/>
                </a:cubicBezTo>
                <a:lnTo>
                  <a:pt x="12646615" y="1697818"/>
                </a:lnTo>
                <a:lnTo>
                  <a:pt x="12646615" y="1713947"/>
                </a:lnTo>
                <a:cubicBezTo>
                  <a:pt x="12646615" y="1703193"/>
                  <a:pt x="12649302" y="1697818"/>
                  <a:pt x="12654682" y="1697818"/>
                </a:cubicBezTo>
                <a:cubicBezTo>
                  <a:pt x="12660057" y="1697818"/>
                  <a:pt x="12668120" y="1692442"/>
                  <a:pt x="12678876" y="1681687"/>
                </a:cubicBezTo>
                <a:lnTo>
                  <a:pt x="12678876" y="1697818"/>
                </a:lnTo>
                <a:cubicBezTo>
                  <a:pt x="12668120" y="1708572"/>
                  <a:pt x="12673501" y="1719325"/>
                  <a:pt x="12695007" y="1730079"/>
                </a:cubicBezTo>
                <a:cubicBezTo>
                  <a:pt x="12705761" y="1740833"/>
                  <a:pt x="12716515" y="1746210"/>
                  <a:pt x="12727269" y="1746210"/>
                </a:cubicBezTo>
                <a:cubicBezTo>
                  <a:pt x="12748775" y="1756964"/>
                  <a:pt x="12764907" y="1756964"/>
                  <a:pt x="12775661" y="1746210"/>
                </a:cubicBezTo>
                <a:lnTo>
                  <a:pt x="12791790" y="1746210"/>
                </a:lnTo>
                <a:cubicBezTo>
                  <a:pt x="12791790" y="1756964"/>
                  <a:pt x="12797170" y="1759651"/>
                  <a:pt x="12807924" y="1754275"/>
                </a:cubicBezTo>
                <a:cubicBezTo>
                  <a:pt x="12818676" y="1748897"/>
                  <a:pt x="12829429" y="1751588"/>
                  <a:pt x="12840185" y="1762342"/>
                </a:cubicBezTo>
                <a:cubicBezTo>
                  <a:pt x="12850941" y="1762342"/>
                  <a:pt x="12856316" y="1762342"/>
                  <a:pt x="12856316" y="1762342"/>
                </a:cubicBezTo>
                <a:lnTo>
                  <a:pt x="12872446" y="1762342"/>
                </a:lnTo>
                <a:cubicBezTo>
                  <a:pt x="12861692" y="1783847"/>
                  <a:pt x="12861692" y="1794601"/>
                  <a:pt x="12872446" y="1794601"/>
                </a:cubicBezTo>
                <a:cubicBezTo>
                  <a:pt x="12883202" y="1794601"/>
                  <a:pt x="12893955" y="1789225"/>
                  <a:pt x="12904707" y="1778473"/>
                </a:cubicBezTo>
                <a:cubicBezTo>
                  <a:pt x="12915463" y="1767718"/>
                  <a:pt x="12926216" y="1762342"/>
                  <a:pt x="12936970" y="1762342"/>
                </a:cubicBezTo>
                <a:lnTo>
                  <a:pt x="12936970" y="1778473"/>
                </a:lnTo>
                <a:cubicBezTo>
                  <a:pt x="12947724" y="1789225"/>
                  <a:pt x="12953102" y="1799979"/>
                  <a:pt x="12953102" y="1810734"/>
                </a:cubicBezTo>
                <a:lnTo>
                  <a:pt x="13001494" y="1826864"/>
                </a:lnTo>
                <a:cubicBezTo>
                  <a:pt x="13022999" y="1837619"/>
                  <a:pt x="13041820" y="1845684"/>
                  <a:pt x="13057952" y="1851060"/>
                </a:cubicBezTo>
                <a:cubicBezTo>
                  <a:pt x="13074083" y="1856438"/>
                  <a:pt x="13084837" y="1859127"/>
                  <a:pt x="13090212" y="1859127"/>
                </a:cubicBezTo>
                <a:cubicBezTo>
                  <a:pt x="13095591" y="1859127"/>
                  <a:pt x="13103655" y="1859127"/>
                  <a:pt x="13114411" y="1859127"/>
                </a:cubicBezTo>
                <a:lnTo>
                  <a:pt x="13114411" y="1875256"/>
                </a:lnTo>
                <a:cubicBezTo>
                  <a:pt x="13114411" y="1864502"/>
                  <a:pt x="13119787" y="1864502"/>
                  <a:pt x="13130542" y="1875256"/>
                </a:cubicBezTo>
                <a:cubicBezTo>
                  <a:pt x="13141294" y="1886010"/>
                  <a:pt x="13157426" y="1891388"/>
                  <a:pt x="13178933" y="1891388"/>
                </a:cubicBezTo>
                <a:cubicBezTo>
                  <a:pt x="13200442" y="1891388"/>
                  <a:pt x="13221949" y="1894076"/>
                  <a:pt x="13243457" y="1899455"/>
                </a:cubicBezTo>
                <a:cubicBezTo>
                  <a:pt x="13264964" y="1904830"/>
                  <a:pt x="13281096" y="1907519"/>
                  <a:pt x="13291849" y="1907519"/>
                </a:cubicBezTo>
                <a:cubicBezTo>
                  <a:pt x="13367128" y="1918273"/>
                  <a:pt x="13410142" y="1918273"/>
                  <a:pt x="13420897" y="1907519"/>
                </a:cubicBezTo>
                <a:lnTo>
                  <a:pt x="13437029" y="1923651"/>
                </a:lnTo>
                <a:cubicBezTo>
                  <a:pt x="13426271" y="1945156"/>
                  <a:pt x="13437029" y="1955910"/>
                  <a:pt x="13469290" y="1955910"/>
                </a:cubicBezTo>
                <a:lnTo>
                  <a:pt x="13485420" y="1972043"/>
                </a:lnTo>
                <a:lnTo>
                  <a:pt x="13485420" y="1923651"/>
                </a:lnTo>
                <a:lnTo>
                  <a:pt x="13469290" y="1891388"/>
                </a:lnTo>
                <a:cubicBezTo>
                  <a:pt x="13501551" y="1891388"/>
                  <a:pt x="13517683" y="1918273"/>
                  <a:pt x="13517683" y="1972043"/>
                </a:cubicBezTo>
                <a:cubicBezTo>
                  <a:pt x="13517683" y="1982797"/>
                  <a:pt x="13531125" y="1996238"/>
                  <a:pt x="13558010" y="2012369"/>
                </a:cubicBezTo>
                <a:cubicBezTo>
                  <a:pt x="13584894" y="2028501"/>
                  <a:pt x="13609092" y="2052697"/>
                  <a:pt x="13630599" y="2084960"/>
                </a:cubicBezTo>
                <a:cubicBezTo>
                  <a:pt x="13641353" y="2095714"/>
                  <a:pt x="13652105" y="2106465"/>
                  <a:pt x="13662861" y="2117221"/>
                </a:cubicBezTo>
                <a:cubicBezTo>
                  <a:pt x="13673617" y="2127975"/>
                  <a:pt x="13684369" y="2138728"/>
                  <a:pt x="13695121" y="2149482"/>
                </a:cubicBezTo>
                <a:cubicBezTo>
                  <a:pt x="13705877" y="2160235"/>
                  <a:pt x="13719317" y="2176368"/>
                  <a:pt x="13735449" y="2197875"/>
                </a:cubicBezTo>
                <a:cubicBezTo>
                  <a:pt x="13751581" y="2219382"/>
                  <a:pt x="13765021" y="2243578"/>
                  <a:pt x="13775777" y="2270464"/>
                </a:cubicBezTo>
                <a:cubicBezTo>
                  <a:pt x="13786533" y="2297348"/>
                  <a:pt x="13791909" y="2321544"/>
                  <a:pt x="13791909" y="2343052"/>
                </a:cubicBezTo>
                <a:cubicBezTo>
                  <a:pt x="13802661" y="2375315"/>
                  <a:pt x="13810729" y="2402198"/>
                  <a:pt x="13816105" y="2423706"/>
                </a:cubicBezTo>
                <a:cubicBezTo>
                  <a:pt x="13821481" y="2445215"/>
                  <a:pt x="13826857" y="2455969"/>
                  <a:pt x="13832233" y="2455969"/>
                </a:cubicBezTo>
                <a:cubicBezTo>
                  <a:pt x="13837609" y="2455969"/>
                  <a:pt x="13851053" y="2455969"/>
                  <a:pt x="13872561" y="2455969"/>
                </a:cubicBezTo>
                <a:lnTo>
                  <a:pt x="13872561" y="2439839"/>
                </a:lnTo>
                <a:lnTo>
                  <a:pt x="13888693" y="2439839"/>
                </a:lnTo>
                <a:lnTo>
                  <a:pt x="13937085" y="2407577"/>
                </a:lnTo>
                <a:lnTo>
                  <a:pt x="13953217" y="2375315"/>
                </a:lnTo>
                <a:lnTo>
                  <a:pt x="13937085" y="2294660"/>
                </a:lnTo>
                <a:cubicBezTo>
                  <a:pt x="13926329" y="2262398"/>
                  <a:pt x="13918265" y="2240889"/>
                  <a:pt x="13912889" y="2230136"/>
                </a:cubicBezTo>
                <a:cubicBezTo>
                  <a:pt x="13907513" y="2219382"/>
                  <a:pt x="13899449" y="2208630"/>
                  <a:pt x="13888693" y="2197875"/>
                </a:cubicBezTo>
                <a:cubicBezTo>
                  <a:pt x="13845677" y="2165614"/>
                  <a:pt x="13834925" y="2149482"/>
                  <a:pt x="13856429" y="2149482"/>
                </a:cubicBezTo>
                <a:cubicBezTo>
                  <a:pt x="13856429" y="2138728"/>
                  <a:pt x="13864497" y="2138728"/>
                  <a:pt x="13880625" y="2149482"/>
                </a:cubicBezTo>
                <a:cubicBezTo>
                  <a:pt x="13896757" y="2160235"/>
                  <a:pt x="13915581" y="2181743"/>
                  <a:pt x="13937085" y="2214006"/>
                </a:cubicBezTo>
                <a:cubicBezTo>
                  <a:pt x="13958593" y="2246268"/>
                  <a:pt x="13974725" y="2275839"/>
                  <a:pt x="13985481" y="2302727"/>
                </a:cubicBezTo>
                <a:cubicBezTo>
                  <a:pt x="13996233" y="2329610"/>
                  <a:pt x="14001609" y="2369938"/>
                  <a:pt x="14001609" y="2423706"/>
                </a:cubicBezTo>
                <a:cubicBezTo>
                  <a:pt x="14001609" y="2466723"/>
                  <a:pt x="13996233" y="2493607"/>
                  <a:pt x="13985481" y="2504361"/>
                </a:cubicBezTo>
                <a:cubicBezTo>
                  <a:pt x="13974725" y="2515115"/>
                  <a:pt x="13947841" y="2520493"/>
                  <a:pt x="13904825" y="2520493"/>
                </a:cubicBezTo>
                <a:lnTo>
                  <a:pt x="13840301" y="2536624"/>
                </a:lnTo>
                <a:cubicBezTo>
                  <a:pt x="13851053" y="2547378"/>
                  <a:pt x="13859121" y="2568885"/>
                  <a:pt x="13864497" y="2601147"/>
                </a:cubicBezTo>
                <a:cubicBezTo>
                  <a:pt x="13869873" y="2633410"/>
                  <a:pt x="13875253" y="2649539"/>
                  <a:pt x="13880625" y="2649539"/>
                </a:cubicBezTo>
                <a:cubicBezTo>
                  <a:pt x="13886001" y="2649539"/>
                  <a:pt x="13888693" y="2649539"/>
                  <a:pt x="13888693" y="2649539"/>
                </a:cubicBezTo>
                <a:cubicBezTo>
                  <a:pt x="13877937" y="2638785"/>
                  <a:pt x="13875253" y="2633410"/>
                  <a:pt x="13880625" y="2633410"/>
                </a:cubicBezTo>
                <a:cubicBezTo>
                  <a:pt x="13886001" y="2633410"/>
                  <a:pt x="13888693" y="2633410"/>
                  <a:pt x="13888693" y="2633410"/>
                </a:cubicBezTo>
                <a:cubicBezTo>
                  <a:pt x="13888693" y="2622656"/>
                  <a:pt x="13891385" y="2622656"/>
                  <a:pt x="13896757" y="2633410"/>
                </a:cubicBezTo>
                <a:cubicBezTo>
                  <a:pt x="13902133" y="2644164"/>
                  <a:pt x="13907513" y="2649539"/>
                  <a:pt x="13912889" y="2649539"/>
                </a:cubicBezTo>
                <a:cubicBezTo>
                  <a:pt x="13918265" y="2649539"/>
                  <a:pt x="13920957" y="2652230"/>
                  <a:pt x="13920957" y="2657606"/>
                </a:cubicBezTo>
                <a:cubicBezTo>
                  <a:pt x="13920957" y="2662982"/>
                  <a:pt x="13915581" y="2665670"/>
                  <a:pt x="13904825" y="2665670"/>
                </a:cubicBezTo>
                <a:lnTo>
                  <a:pt x="13920957" y="2697932"/>
                </a:lnTo>
                <a:cubicBezTo>
                  <a:pt x="13920957" y="2719439"/>
                  <a:pt x="13920957" y="2735572"/>
                  <a:pt x="13920957" y="2746324"/>
                </a:cubicBezTo>
                <a:cubicBezTo>
                  <a:pt x="13920957" y="2746324"/>
                  <a:pt x="13926329" y="2751702"/>
                  <a:pt x="13937085" y="2762456"/>
                </a:cubicBezTo>
                <a:cubicBezTo>
                  <a:pt x="13947841" y="2762456"/>
                  <a:pt x="13947841" y="2767833"/>
                  <a:pt x="13937085" y="2778587"/>
                </a:cubicBezTo>
                <a:lnTo>
                  <a:pt x="13904825" y="2714065"/>
                </a:lnTo>
                <a:cubicBezTo>
                  <a:pt x="13904825" y="2703310"/>
                  <a:pt x="13902133" y="2697932"/>
                  <a:pt x="13896757" y="2697932"/>
                </a:cubicBezTo>
                <a:cubicBezTo>
                  <a:pt x="13891385" y="2697932"/>
                  <a:pt x="13888693" y="2692556"/>
                  <a:pt x="13888693" y="2681802"/>
                </a:cubicBezTo>
                <a:cubicBezTo>
                  <a:pt x="13888693" y="2671048"/>
                  <a:pt x="13883317" y="2665670"/>
                  <a:pt x="13872561" y="2665670"/>
                </a:cubicBezTo>
                <a:cubicBezTo>
                  <a:pt x="13861805" y="2665670"/>
                  <a:pt x="13856429" y="2676426"/>
                  <a:pt x="13856429" y="2697932"/>
                </a:cubicBezTo>
                <a:cubicBezTo>
                  <a:pt x="13856429" y="2719439"/>
                  <a:pt x="13861805" y="2746324"/>
                  <a:pt x="13872561" y="2778587"/>
                </a:cubicBezTo>
                <a:cubicBezTo>
                  <a:pt x="13883317" y="2800094"/>
                  <a:pt x="13888693" y="2810848"/>
                  <a:pt x="13888693" y="2810848"/>
                </a:cubicBezTo>
                <a:cubicBezTo>
                  <a:pt x="13856429" y="2821602"/>
                  <a:pt x="13834925" y="2816226"/>
                  <a:pt x="13824169" y="2794719"/>
                </a:cubicBezTo>
                <a:lnTo>
                  <a:pt x="13824169" y="2859241"/>
                </a:lnTo>
                <a:cubicBezTo>
                  <a:pt x="13824169" y="2956028"/>
                  <a:pt x="13840301" y="3004420"/>
                  <a:pt x="13872561" y="3004420"/>
                </a:cubicBezTo>
                <a:cubicBezTo>
                  <a:pt x="13894069" y="3004420"/>
                  <a:pt x="13904825" y="3009797"/>
                  <a:pt x="13904825" y="3020548"/>
                </a:cubicBezTo>
                <a:cubicBezTo>
                  <a:pt x="13904825" y="3020548"/>
                  <a:pt x="13910201" y="3020548"/>
                  <a:pt x="13920957" y="3020548"/>
                </a:cubicBezTo>
                <a:lnTo>
                  <a:pt x="13953217" y="3036681"/>
                </a:lnTo>
                <a:cubicBezTo>
                  <a:pt x="13920957" y="3058189"/>
                  <a:pt x="13926329" y="3068942"/>
                  <a:pt x="13969349" y="3068942"/>
                </a:cubicBezTo>
                <a:cubicBezTo>
                  <a:pt x="13958593" y="3079697"/>
                  <a:pt x="13945153" y="3095828"/>
                  <a:pt x="13929021" y="3117335"/>
                </a:cubicBezTo>
                <a:cubicBezTo>
                  <a:pt x="13912889" y="3138843"/>
                  <a:pt x="13902133" y="3160352"/>
                  <a:pt x="13896757" y="3181857"/>
                </a:cubicBezTo>
                <a:cubicBezTo>
                  <a:pt x="13891385" y="3203366"/>
                  <a:pt x="13883317" y="3241005"/>
                  <a:pt x="13872561" y="3294774"/>
                </a:cubicBezTo>
                <a:cubicBezTo>
                  <a:pt x="13861805" y="3348544"/>
                  <a:pt x="13856429" y="3375429"/>
                  <a:pt x="13856429" y="3375429"/>
                </a:cubicBezTo>
                <a:cubicBezTo>
                  <a:pt x="13856429" y="3375429"/>
                  <a:pt x="13872561" y="3375429"/>
                  <a:pt x="13904825" y="3375429"/>
                </a:cubicBezTo>
                <a:lnTo>
                  <a:pt x="13969349" y="3391561"/>
                </a:lnTo>
                <a:lnTo>
                  <a:pt x="13969349" y="3407692"/>
                </a:lnTo>
                <a:cubicBezTo>
                  <a:pt x="13958593" y="3418446"/>
                  <a:pt x="13953217" y="3426510"/>
                  <a:pt x="13953217" y="3431887"/>
                </a:cubicBezTo>
                <a:cubicBezTo>
                  <a:pt x="13953217" y="3437265"/>
                  <a:pt x="13963973" y="3439953"/>
                  <a:pt x="13985481" y="3439953"/>
                </a:cubicBezTo>
                <a:cubicBezTo>
                  <a:pt x="13974725" y="3439953"/>
                  <a:pt x="13966657" y="3445329"/>
                  <a:pt x="13961281" y="3456083"/>
                </a:cubicBezTo>
                <a:cubicBezTo>
                  <a:pt x="13955905" y="3466838"/>
                  <a:pt x="13947841" y="3477592"/>
                  <a:pt x="13937085" y="3488346"/>
                </a:cubicBezTo>
                <a:cubicBezTo>
                  <a:pt x="13915581" y="3520607"/>
                  <a:pt x="13910201" y="3547492"/>
                  <a:pt x="13920957" y="3569000"/>
                </a:cubicBezTo>
                <a:lnTo>
                  <a:pt x="13904825" y="3585129"/>
                </a:lnTo>
                <a:lnTo>
                  <a:pt x="13888693" y="3617392"/>
                </a:lnTo>
                <a:cubicBezTo>
                  <a:pt x="13867185" y="3638901"/>
                  <a:pt x="13856429" y="3660408"/>
                  <a:pt x="13856429" y="3681916"/>
                </a:cubicBezTo>
                <a:lnTo>
                  <a:pt x="13840301" y="3746440"/>
                </a:lnTo>
                <a:lnTo>
                  <a:pt x="13824169" y="3827094"/>
                </a:lnTo>
                <a:lnTo>
                  <a:pt x="13808037" y="3891617"/>
                </a:lnTo>
                <a:cubicBezTo>
                  <a:pt x="13797285" y="3902371"/>
                  <a:pt x="13789221" y="3918501"/>
                  <a:pt x="13783841" y="3940010"/>
                </a:cubicBezTo>
                <a:cubicBezTo>
                  <a:pt x="13778465" y="3961517"/>
                  <a:pt x="13775777" y="3977649"/>
                  <a:pt x="13775777" y="3988403"/>
                </a:cubicBezTo>
                <a:cubicBezTo>
                  <a:pt x="13775777" y="3999156"/>
                  <a:pt x="13773089" y="4012601"/>
                  <a:pt x="13767713" y="4028730"/>
                </a:cubicBezTo>
                <a:cubicBezTo>
                  <a:pt x="13762333" y="4044862"/>
                  <a:pt x="13759645" y="4069058"/>
                  <a:pt x="13759645" y="4101319"/>
                </a:cubicBezTo>
                <a:cubicBezTo>
                  <a:pt x="13759645" y="4122829"/>
                  <a:pt x="13756957" y="4141647"/>
                  <a:pt x="13751581" y="4157776"/>
                </a:cubicBezTo>
                <a:cubicBezTo>
                  <a:pt x="13746205" y="4173908"/>
                  <a:pt x="13738137" y="4187351"/>
                  <a:pt x="13727385" y="4198105"/>
                </a:cubicBezTo>
                <a:cubicBezTo>
                  <a:pt x="13727385" y="4198105"/>
                  <a:pt x="13722009" y="4214234"/>
                  <a:pt x="13711253" y="4246497"/>
                </a:cubicBezTo>
                <a:cubicBezTo>
                  <a:pt x="13700497" y="4278760"/>
                  <a:pt x="13695121" y="4300267"/>
                  <a:pt x="13695121" y="4311021"/>
                </a:cubicBezTo>
                <a:cubicBezTo>
                  <a:pt x="13673617" y="4343284"/>
                  <a:pt x="13673617" y="4364792"/>
                  <a:pt x="13695121" y="4375543"/>
                </a:cubicBezTo>
                <a:cubicBezTo>
                  <a:pt x="13695121" y="4375543"/>
                  <a:pt x="13689745" y="4386297"/>
                  <a:pt x="13678993" y="4407806"/>
                </a:cubicBezTo>
                <a:lnTo>
                  <a:pt x="13678993" y="4440067"/>
                </a:lnTo>
                <a:lnTo>
                  <a:pt x="13695121" y="4440067"/>
                </a:lnTo>
                <a:cubicBezTo>
                  <a:pt x="13695121" y="4450821"/>
                  <a:pt x="13689745" y="4456198"/>
                  <a:pt x="13678993" y="4456198"/>
                </a:cubicBezTo>
                <a:cubicBezTo>
                  <a:pt x="13668237" y="4466952"/>
                  <a:pt x="13660173" y="4472330"/>
                  <a:pt x="13654797" y="4472330"/>
                </a:cubicBezTo>
                <a:cubicBezTo>
                  <a:pt x="13649420" y="4472330"/>
                  <a:pt x="13646729" y="4477706"/>
                  <a:pt x="13646729" y="4488460"/>
                </a:cubicBezTo>
                <a:cubicBezTo>
                  <a:pt x="13646729" y="4509969"/>
                  <a:pt x="13641353" y="4520721"/>
                  <a:pt x="13630599" y="4520721"/>
                </a:cubicBezTo>
                <a:lnTo>
                  <a:pt x="13614467" y="4552984"/>
                </a:lnTo>
                <a:lnTo>
                  <a:pt x="13614467" y="4569115"/>
                </a:lnTo>
                <a:cubicBezTo>
                  <a:pt x="13603712" y="4579869"/>
                  <a:pt x="13592961" y="4595998"/>
                  <a:pt x="13582205" y="4617506"/>
                </a:cubicBezTo>
                <a:cubicBezTo>
                  <a:pt x="13571451" y="4639016"/>
                  <a:pt x="13566075" y="4655147"/>
                  <a:pt x="13566075" y="4665901"/>
                </a:cubicBezTo>
                <a:cubicBezTo>
                  <a:pt x="13555321" y="4665901"/>
                  <a:pt x="13549944" y="4671276"/>
                  <a:pt x="13549944" y="4682030"/>
                </a:cubicBezTo>
                <a:cubicBezTo>
                  <a:pt x="13549944" y="4692784"/>
                  <a:pt x="13544566" y="4703539"/>
                  <a:pt x="13533812" y="4714293"/>
                </a:cubicBezTo>
                <a:cubicBezTo>
                  <a:pt x="13501551" y="4725047"/>
                  <a:pt x="13501551" y="4735801"/>
                  <a:pt x="13533812" y="4746556"/>
                </a:cubicBezTo>
                <a:cubicBezTo>
                  <a:pt x="13544566" y="4746556"/>
                  <a:pt x="13560698" y="4751930"/>
                  <a:pt x="13582205" y="4762685"/>
                </a:cubicBezTo>
                <a:cubicBezTo>
                  <a:pt x="13614467" y="4773439"/>
                  <a:pt x="13641353" y="4778817"/>
                  <a:pt x="13662861" y="4778817"/>
                </a:cubicBezTo>
                <a:lnTo>
                  <a:pt x="13689745" y="4792260"/>
                </a:lnTo>
                <a:lnTo>
                  <a:pt x="13582205" y="4778817"/>
                </a:lnTo>
                <a:cubicBezTo>
                  <a:pt x="13571451" y="4778817"/>
                  <a:pt x="13560698" y="4778817"/>
                  <a:pt x="13549944" y="4778817"/>
                </a:cubicBezTo>
                <a:cubicBezTo>
                  <a:pt x="13539188" y="4778817"/>
                  <a:pt x="13533812" y="4778817"/>
                  <a:pt x="13533812" y="4778817"/>
                </a:cubicBezTo>
                <a:cubicBezTo>
                  <a:pt x="13523058" y="4789569"/>
                  <a:pt x="13520370" y="4800325"/>
                  <a:pt x="13525747" y="4811078"/>
                </a:cubicBezTo>
                <a:cubicBezTo>
                  <a:pt x="13531125" y="4821831"/>
                  <a:pt x="13539188" y="4827210"/>
                  <a:pt x="13549944" y="4827210"/>
                </a:cubicBezTo>
                <a:lnTo>
                  <a:pt x="13566075" y="4859471"/>
                </a:lnTo>
                <a:lnTo>
                  <a:pt x="13614467" y="4891732"/>
                </a:lnTo>
                <a:lnTo>
                  <a:pt x="13678993" y="4940126"/>
                </a:lnTo>
                <a:cubicBezTo>
                  <a:pt x="13689745" y="4950878"/>
                  <a:pt x="13700497" y="4956256"/>
                  <a:pt x="13711253" y="4956256"/>
                </a:cubicBezTo>
                <a:cubicBezTo>
                  <a:pt x="13722009" y="4956256"/>
                  <a:pt x="13727385" y="4956256"/>
                  <a:pt x="13727385" y="4956256"/>
                </a:cubicBezTo>
                <a:cubicBezTo>
                  <a:pt x="13727385" y="4967010"/>
                  <a:pt x="13786533" y="4993894"/>
                  <a:pt x="13904825" y="5036911"/>
                </a:cubicBezTo>
                <a:cubicBezTo>
                  <a:pt x="13926329" y="5047665"/>
                  <a:pt x="13942461" y="5053040"/>
                  <a:pt x="13953217" y="5053040"/>
                </a:cubicBezTo>
                <a:lnTo>
                  <a:pt x="14001609" y="5069173"/>
                </a:lnTo>
                <a:lnTo>
                  <a:pt x="14017741" y="5085302"/>
                </a:lnTo>
                <a:lnTo>
                  <a:pt x="14050001" y="5085302"/>
                </a:lnTo>
                <a:cubicBezTo>
                  <a:pt x="14060757" y="5074551"/>
                  <a:pt x="14066133" y="5074551"/>
                  <a:pt x="14066133" y="5085302"/>
                </a:cubicBezTo>
                <a:cubicBezTo>
                  <a:pt x="14076889" y="5106811"/>
                  <a:pt x="14098393" y="5112187"/>
                  <a:pt x="14130657" y="5101434"/>
                </a:cubicBezTo>
                <a:cubicBezTo>
                  <a:pt x="14130657" y="5101434"/>
                  <a:pt x="14133345" y="5101434"/>
                  <a:pt x="14138721" y="5101434"/>
                </a:cubicBezTo>
                <a:cubicBezTo>
                  <a:pt x="14144097" y="5101434"/>
                  <a:pt x="14146789" y="5106811"/>
                  <a:pt x="14146789" y="5117565"/>
                </a:cubicBezTo>
                <a:lnTo>
                  <a:pt x="14227441" y="5165957"/>
                </a:lnTo>
                <a:cubicBezTo>
                  <a:pt x="14227441" y="5165957"/>
                  <a:pt x="14248949" y="5176711"/>
                  <a:pt x="14291965" y="5198219"/>
                </a:cubicBezTo>
                <a:cubicBezTo>
                  <a:pt x="14302721" y="5208974"/>
                  <a:pt x="14318853" y="5219728"/>
                  <a:pt x="14340357" y="5230481"/>
                </a:cubicBezTo>
                <a:cubicBezTo>
                  <a:pt x="14361865" y="5241235"/>
                  <a:pt x="14377993" y="5251989"/>
                  <a:pt x="14388753" y="5262743"/>
                </a:cubicBezTo>
                <a:cubicBezTo>
                  <a:pt x="14421013" y="5273496"/>
                  <a:pt x="14437145" y="5281561"/>
                  <a:pt x="14437145" y="5286939"/>
                </a:cubicBezTo>
                <a:cubicBezTo>
                  <a:pt x="14437145" y="5292316"/>
                  <a:pt x="14442521" y="5295006"/>
                  <a:pt x="14453273" y="5295006"/>
                </a:cubicBezTo>
                <a:lnTo>
                  <a:pt x="14469405" y="5311135"/>
                </a:lnTo>
                <a:cubicBezTo>
                  <a:pt x="14490913" y="5311135"/>
                  <a:pt x="14523173" y="5327266"/>
                  <a:pt x="14566189" y="5359528"/>
                </a:cubicBezTo>
                <a:lnTo>
                  <a:pt x="14662977" y="5391789"/>
                </a:lnTo>
                <a:cubicBezTo>
                  <a:pt x="14716745" y="5413298"/>
                  <a:pt x="14749005" y="5429429"/>
                  <a:pt x="14759761" y="5440183"/>
                </a:cubicBezTo>
                <a:cubicBezTo>
                  <a:pt x="14770517" y="5450937"/>
                  <a:pt x="14770517" y="5456315"/>
                  <a:pt x="14759761" y="5456315"/>
                </a:cubicBezTo>
                <a:cubicBezTo>
                  <a:pt x="14759761" y="5477822"/>
                  <a:pt x="14759761" y="5493952"/>
                  <a:pt x="14759761" y="5504707"/>
                </a:cubicBezTo>
                <a:cubicBezTo>
                  <a:pt x="14770517" y="5515461"/>
                  <a:pt x="14781269" y="5515461"/>
                  <a:pt x="14792021" y="5504707"/>
                </a:cubicBezTo>
                <a:lnTo>
                  <a:pt x="14808153" y="5520837"/>
                </a:lnTo>
                <a:cubicBezTo>
                  <a:pt x="14818909" y="5553098"/>
                  <a:pt x="14845793" y="5585361"/>
                  <a:pt x="14888809" y="5617624"/>
                </a:cubicBezTo>
                <a:cubicBezTo>
                  <a:pt x="14921069" y="5628375"/>
                  <a:pt x="14947953" y="5641820"/>
                  <a:pt x="14969461" y="5657950"/>
                </a:cubicBezTo>
                <a:cubicBezTo>
                  <a:pt x="14990969" y="5674082"/>
                  <a:pt x="15004413" y="5682146"/>
                  <a:pt x="15009789" y="5682146"/>
                </a:cubicBezTo>
                <a:lnTo>
                  <a:pt x="14985593" y="5682146"/>
                </a:lnTo>
                <a:cubicBezTo>
                  <a:pt x="14964085" y="5671393"/>
                  <a:pt x="14947953" y="5666015"/>
                  <a:pt x="14937201" y="5666015"/>
                </a:cubicBezTo>
                <a:cubicBezTo>
                  <a:pt x="14926445" y="5666015"/>
                  <a:pt x="14907625" y="5660638"/>
                  <a:pt x="14880741" y="5649883"/>
                </a:cubicBezTo>
                <a:cubicBezTo>
                  <a:pt x="14853857" y="5639131"/>
                  <a:pt x="14840417" y="5639131"/>
                  <a:pt x="14840417" y="5649883"/>
                </a:cubicBezTo>
                <a:cubicBezTo>
                  <a:pt x="14840417" y="5660638"/>
                  <a:pt x="14829661" y="5660638"/>
                  <a:pt x="14808153" y="5649883"/>
                </a:cubicBezTo>
                <a:cubicBezTo>
                  <a:pt x="14797397" y="5639131"/>
                  <a:pt x="14775889" y="5636442"/>
                  <a:pt x="14743629" y="5641820"/>
                </a:cubicBezTo>
                <a:cubicBezTo>
                  <a:pt x="14711369" y="5647196"/>
                  <a:pt x="14695237" y="5649883"/>
                  <a:pt x="14695237" y="5649883"/>
                </a:cubicBezTo>
                <a:cubicBezTo>
                  <a:pt x="14695237" y="5671393"/>
                  <a:pt x="14727497" y="5687524"/>
                  <a:pt x="14792021" y="5698278"/>
                </a:cubicBezTo>
                <a:cubicBezTo>
                  <a:pt x="14824285" y="5709029"/>
                  <a:pt x="14845793" y="5719785"/>
                  <a:pt x="14856545" y="5730539"/>
                </a:cubicBezTo>
                <a:cubicBezTo>
                  <a:pt x="14845793" y="5730539"/>
                  <a:pt x="14837725" y="5730539"/>
                  <a:pt x="14832349" y="5730539"/>
                </a:cubicBezTo>
                <a:cubicBezTo>
                  <a:pt x="14826973" y="5730539"/>
                  <a:pt x="14824285" y="5730539"/>
                  <a:pt x="14824285" y="5730539"/>
                </a:cubicBezTo>
                <a:lnTo>
                  <a:pt x="14808153" y="5730539"/>
                </a:lnTo>
                <a:cubicBezTo>
                  <a:pt x="14786645" y="5719785"/>
                  <a:pt x="14765137" y="5711720"/>
                  <a:pt x="14743629" y="5706342"/>
                </a:cubicBezTo>
                <a:cubicBezTo>
                  <a:pt x="14722121" y="5700966"/>
                  <a:pt x="14711369" y="5695589"/>
                  <a:pt x="14711369" y="5690211"/>
                </a:cubicBezTo>
                <a:cubicBezTo>
                  <a:pt x="14711369" y="5684833"/>
                  <a:pt x="14700613" y="5682146"/>
                  <a:pt x="14679105" y="5682146"/>
                </a:cubicBezTo>
                <a:lnTo>
                  <a:pt x="14711369" y="5714407"/>
                </a:lnTo>
                <a:lnTo>
                  <a:pt x="14743629" y="5746670"/>
                </a:lnTo>
                <a:lnTo>
                  <a:pt x="14759761" y="5746670"/>
                </a:lnTo>
                <a:lnTo>
                  <a:pt x="14792021" y="5746670"/>
                </a:lnTo>
                <a:cubicBezTo>
                  <a:pt x="14802777" y="5757424"/>
                  <a:pt x="14821593" y="5768178"/>
                  <a:pt x="14848481" y="5778933"/>
                </a:cubicBezTo>
                <a:cubicBezTo>
                  <a:pt x="14875365" y="5789684"/>
                  <a:pt x="14896873" y="5797751"/>
                  <a:pt x="14913005" y="5803128"/>
                </a:cubicBezTo>
                <a:cubicBezTo>
                  <a:pt x="14929133" y="5808505"/>
                  <a:pt x="14942577" y="5813883"/>
                  <a:pt x="14953329" y="5819257"/>
                </a:cubicBezTo>
                <a:cubicBezTo>
                  <a:pt x="14964085" y="5824637"/>
                  <a:pt x="14977529" y="5827324"/>
                  <a:pt x="14993657" y="5827324"/>
                </a:cubicBezTo>
                <a:cubicBezTo>
                  <a:pt x="15009789" y="5827324"/>
                  <a:pt x="15012477" y="5832702"/>
                  <a:pt x="15001725" y="5843455"/>
                </a:cubicBezTo>
                <a:cubicBezTo>
                  <a:pt x="14990969" y="5854208"/>
                  <a:pt x="14990969" y="5864962"/>
                  <a:pt x="15001725" y="5875716"/>
                </a:cubicBezTo>
                <a:cubicBezTo>
                  <a:pt x="15001725" y="5875716"/>
                  <a:pt x="15004413" y="5875716"/>
                  <a:pt x="15009789" y="5875716"/>
                </a:cubicBezTo>
                <a:cubicBezTo>
                  <a:pt x="15015165" y="5875716"/>
                  <a:pt x="15023229" y="5875716"/>
                  <a:pt x="15033985" y="5875716"/>
                </a:cubicBezTo>
                <a:lnTo>
                  <a:pt x="15033985" y="5859587"/>
                </a:lnTo>
                <a:cubicBezTo>
                  <a:pt x="15023229" y="5859587"/>
                  <a:pt x="15017853" y="5854208"/>
                  <a:pt x="15017853" y="5843455"/>
                </a:cubicBezTo>
                <a:cubicBezTo>
                  <a:pt x="15028609" y="5832702"/>
                  <a:pt x="15055493" y="5832702"/>
                  <a:pt x="15098513" y="5843455"/>
                </a:cubicBezTo>
                <a:cubicBezTo>
                  <a:pt x="15120017" y="5854208"/>
                  <a:pt x="15130769" y="5851520"/>
                  <a:pt x="15130769" y="5835390"/>
                </a:cubicBezTo>
                <a:cubicBezTo>
                  <a:pt x="15130769" y="5819257"/>
                  <a:pt x="15133457" y="5811194"/>
                  <a:pt x="15138837" y="5811194"/>
                </a:cubicBezTo>
                <a:cubicBezTo>
                  <a:pt x="15141525" y="5811194"/>
                  <a:pt x="15144887" y="5812538"/>
                  <a:pt x="15148919" y="5815227"/>
                </a:cubicBezTo>
                <a:lnTo>
                  <a:pt x="15162205" y="5826614"/>
                </a:lnTo>
                <a:lnTo>
                  <a:pt x="15162205" y="5963402"/>
                </a:lnTo>
                <a:lnTo>
                  <a:pt x="15098513" y="5940241"/>
                </a:lnTo>
                <a:cubicBezTo>
                  <a:pt x="15077001" y="5940241"/>
                  <a:pt x="15047425" y="5934862"/>
                  <a:pt x="15009789" y="5924109"/>
                </a:cubicBezTo>
                <a:cubicBezTo>
                  <a:pt x="14972149" y="5913357"/>
                  <a:pt x="14942577" y="5905291"/>
                  <a:pt x="14921069" y="5899912"/>
                </a:cubicBezTo>
                <a:cubicBezTo>
                  <a:pt x="14899561" y="5894537"/>
                  <a:pt x="14872677" y="5886470"/>
                  <a:pt x="14840417" y="5875716"/>
                </a:cubicBezTo>
                <a:cubicBezTo>
                  <a:pt x="14829661" y="5875716"/>
                  <a:pt x="14816217" y="5873029"/>
                  <a:pt x="14800089" y="5867651"/>
                </a:cubicBezTo>
                <a:cubicBezTo>
                  <a:pt x="14783957" y="5862274"/>
                  <a:pt x="14770517" y="5859587"/>
                  <a:pt x="14759761" y="5859587"/>
                </a:cubicBezTo>
                <a:lnTo>
                  <a:pt x="14662977" y="5827324"/>
                </a:lnTo>
                <a:cubicBezTo>
                  <a:pt x="14598453" y="5805816"/>
                  <a:pt x="14566189" y="5800440"/>
                  <a:pt x="14566189" y="5811194"/>
                </a:cubicBezTo>
                <a:cubicBezTo>
                  <a:pt x="14566189" y="5821946"/>
                  <a:pt x="14576945" y="5827324"/>
                  <a:pt x="14598453" y="5827324"/>
                </a:cubicBezTo>
                <a:lnTo>
                  <a:pt x="14679105" y="5875716"/>
                </a:lnTo>
                <a:cubicBezTo>
                  <a:pt x="14722121" y="5897224"/>
                  <a:pt x="14743629" y="5907979"/>
                  <a:pt x="14743629" y="5907979"/>
                </a:cubicBezTo>
                <a:cubicBezTo>
                  <a:pt x="14743629" y="5907979"/>
                  <a:pt x="14754385" y="5913357"/>
                  <a:pt x="14775889" y="5924109"/>
                </a:cubicBezTo>
                <a:lnTo>
                  <a:pt x="14856545" y="5972503"/>
                </a:lnTo>
                <a:cubicBezTo>
                  <a:pt x="14899561" y="5994011"/>
                  <a:pt x="14921069" y="6007451"/>
                  <a:pt x="14921069" y="6012829"/>
                </a:cubicBezTo>
                <a:cubicBezTo>
                  <a:pt x="14921069" y="6018207"/>
                  <a:pt x="14939889" y="6031649"/>
                  <a:pt x="14977529" y="6053157"/>
                </a:cubicBezTo>
                <a:cubicBezTo>
                  <a:pt x="15015165" y="6074665"/>
                  <a:pt x="15050117" y="6101549"/>
                  <a:pt x="15082377" y="6133811"/>
                </a:cubicBezTo>
                <a:lnTo>
                  <a:pt x="15162205" y="6169290"/>
                </a:lnTo>
                <a:lnTo>
                  <a:pt x="15162205" y="6230596"/>
                </a:lnTo>
                <a:lnTo>
                  <a:pt x="15146901" y="6230596"/>
                </a:lnTo>
                <a:lnTo>
                  <a:pt x="15114637" y="6230596"/>
                </a:lnTo>
                <a:lnTo>
                  <a:pt x="15146901" y="6246729"/>
                </a:lnTo>
                <a:lnTo>
                  <a:pt x="15162205" y="6277332"/>
                </a:lnTo>
                <a:lnTo>
                  <a:pt x="15162205" y="6280644"/>
                </a:lnTo>
                <a:lnTo>
                  <a:pt x="15146901" y="6311251"/>
                </a:lnTo>
                <a:cubicBezTo>
                  <a:pt x="15125393" y="6332758"/>
                  <a:pt x="15103885" y="6338134"/>
                  <a:pt x="15082377" y="6327383"/>
                </a:cubicBezTo>
                <a:cubicBezTo>
                  <a:pt x="15082377" y="6316629"/>
                  <a:pt x="15074313" y="6313938"/>
                  <a:pt x="15058185" y="6319316"/>
                </a:cubicBezTo>
                <a:cubicBezTo>
                  <a:pt x="15042049" y="6324692"/>
                  <a:pt x="15023229" y="6322005"/>
                  <a:pt x="15001725" y="6311251"/>
                </a:cubicBezTo>
                <a:cubicBezTo>
                  <a:pt x="14969461" y="6300497"/>
                  <a:pt x="14953329" y="6295120"/>
                  <a:pt x="14953329" y="6295120"/>
                </a:cubicBezTo>
                <a:cubicBezTo>
                  <a:pt x="14953329" y="6305873"/>
                  <a:pt x="14977529" y="6319316"/>
                  <a:pt x="15025921" y="6335447"/>
                </a:cubicBezTo>
                <a:cubicBezTo>
                  <a:pt x="15074313" y="6351579"/>
                  <a:pt x="15103885" y="6359643"/>
                  <a:pt x="15114637" y="6359643"/>
                </a:cubicBezTo>
                <a:cubicBezTo>
                  <a:pt x="15120015" y="6359643"/>
                  <a:pt x="15128753" y="6362332"/>
                  <a:pt x="15140851" y="6367709"/>
                </a:cubicBezTo>
                <a:lnTo>
                  <a:pt x="15162205" y="6378849"/>
                </a:lnTo>
                <a:lnTo>
                  <a:pt x="15162205" y="6675112"/>
                </a:lnTo>
                <a:lnTo>
                  <a:pt x="15130769" y="6666130"/>
                </a:lnTo>
                <a:cubicBezTo>
                  <a:pt x="15130769" y="6666130"/>
                  <a:pt x="15120017" y="6666130"/>
                  <a:pt x="15098513" y="6666130"/>
                </a:cubicBezTo>
                <a:cubicBezTo>
                  <a:pt x="15077001" y="6666130"/>
                  <a:pt x="15055493" y="6660752"/>
                  <a:pt x="15033985" y="6650001"/>
                </a:cubicBezTo>
                <a:lnTo>
                  <a:pt x="14985593" y="6666130"/>
                </a:lnTo>
                <a:cubicBezTo>
                  <a:pt x="14985593" y="6676884"/>
                  <a:pt x="15033985" y="6698392"/>
                  <a:pt x="15130769" y="6730655"/>
                </a:cubicBezTo>
                <a:lnTo>
                  <a:pt x="15162205" y="6734147"/>
                </a:lnTo>
                <a:lnTo>
                  <a:pt x="15162205" y="6827233"/>
                </a:lnTo>
                <a:lnTo>
                  <a:pt x="15033985" y="6795176"/>
                </a:lnTo>
                <a:cubicBezTo>
                  <a:pt x="14980217" y="6784425"/>
                  <a:pt x="14937201" y="6773669"/>
                  <a:pt x="14904937" y="6762916"/>
                </a:cubicBezTo>
                <a:lnTo>
                  <a:pt x="14888809" y="6779047"/>
                </a:lnTo>
                <a:cubicBezTo>
                  <a:pt x="14899561" y="6789801"/>
                  <a:pt x="14915693" y="6800555"/>
                  <a:pt x="14937201" y="6811308"/>
                </a:cubicBezTo>
                <a:cubicBezTo>
                  <a:pt x="14947953" y="6811308"/>
                  <a:pt x="14961397" y="6813997"/>
                  <a:pt x="14977529" y="6819373"/>
                </a:cubicBezTo>
                <a:cubicBezTo>
                  <a:pt x="14993657" y="6824751"/>
                  <a:pt x="15001725" y="6827439"/>
                  <a:pt x="15001725" y="6827439"/>
                </a:cubicBezTo>
                <a:cubicBezTo>
                  <a:pt x="15023229" y="6838193"/>
                  <a:pt x="15044741" y="6848947"/>
                  <a:pt x="15066245" y="6859701"/>
                </a:cubicBezTo>
                <a:lnTo>
                  <a:pt x="15146901" y="6891962"/>
                </a:lnTo>
                <a:lnTo>
                  <a:pt x="15130769" y="6891962"/>
                </a:lnTo>
                <a:cubicBezTo>
                  <a:pt x="15109261" y="6881210"/>
                  <a:pt x="15098513" y="6878519"/>
                  <a:pt x="15098513" y="6883897"/>
                </a:cubicBezTo>
                <a:cubicBezTo>
                  <a:pt x="15098513" y="6889275"/>
                  <a:pt x="15117329" y="6902717"/>
                  <a:pt x="15154965" y="6924225"/>
                </a:cubicBezTo>
                <a:lnTo>
                  <a:pt x="15162205" y="6928362"/>
                </a:lnTo>
                <a:lnTo>
                  <a:pt x="15162205" y="7780817"/>
                </a:lnTo>
                <a:lnTo>
                  <a:pt x="15146901" y="7811424"/>
                </a:lnTo>
                <a:cubicBezTo>
                  <a:pt x="15141525" y="7816801"/>
                  <a:pt x="15134801" y="7820833"/>
                  <a:pt x="15126737" y="7823521"/>
                </a:cubicBezTo>
                <a:lnTo>
                  <a:pt x="15117325" y="7824865"/>
                </a:lnTo>
                <a:lnTo>
                  <a:pt x="15130769" y="7811424"/>
                </a:lnTo>
                <a:cubicBezTo>
                  <a:pt x="15120017" y="7811424"/>
                  <a:pt x="15114637" y="7811424"/>
                  <a:pt x="15114637" y="7811424"/>
                </a:cubicBezTo>
                <a:lnTo>
                  <a:pt x="15114637" y="7825251"/>
                </a:lnTo>
                <a:lnTo>
                  <a:pt x="15098513" y="7827553"/>
                </a:lnTo>
                <a:cubicBezTo>
                  <a:pt x="15087753" y="7827553"/>
                  <a:pt x="15082377" y="7827553"/>
                  <a:pt x="15082377" y="7827553"/>
                </a:cubicBezTo>
                <a:cubicBezTo>
                  <a:pt x="15093133" y="7816801"/>
                  <a:pt x="15093133" y="7811424"/>
                  <a:pt x="15082377" y="7811424"/>
                </a:cubicBezTo>
                <a:lnTo>
                  <a:pt x="15050117" y="7827553"/>
                </a:lnTo>
                <a:lnTo>
                  <a:pt x="15082377" y="7843685"/>
                </a:lnTo>
                <a:lnTo>
                  <a:pt x="15098513" y="7859815"/>
                </a:lnTo>
                <a:cubicBezTo>
                  <a:pt x="15077001" y="7859815"/>
                  <a:pt x="15066245" y="7859815"/>
                  <a:pt x="15066245" y="7859815"/>
                </a:cubicBezTo>
                <a:cubicBezTo>
                  <a:pt x="15033985" y="7827553"/>
                  <a:pt x="14990969" y="7811424"/>
                  <a:pt x="14937201" y="7811424"/>
                </a:cubicBezTo>
                <a:lnTo>
                  <a:pt x="14824285" y="7827553"/>
                </a:lnTo>
                <a:lnTo>
                  <a:pt x="14953329" y="7859815"/>
                </a:lnTo>
                <a:lnTo>
                  <a:pt x="15017853" y="7875947"/>
                </a:lnTo>
                <a:lnTo>
                  <a:pt x="15001725" y="7875947"/>
                </a:lnTo>
                <a:cubicBezTo>
                  <a:pt x="15001725" y="7886698"/>
                  <a:pt x="15000377" y="7893421"/>
                  <a:pt x="14997689" y="7896110"/>
                </a:cubicBezTo>
                <a:lnTo>
                  <a:pt x="14994809" y="7896686"/>
                </a:lnTo>
                <a:lnTo>
                  <a:pt x="15017853" y="7908207"/>
                </a:lnTo>
                <a:lnTo>
                  <a:pt x="15066245" y="7924339"/>
                </a:lnTo>
                <a:lnTo>
                  <a:pt x="15066245" y="7956602"/>
                </a:lnTo>
                <a:lnTo>
                  <a:pt x="15066245" y="7988861"/>
                </a:lnTo>
                <a:cubicBezTo>
                  <a:pt x="15055493" y="7999617"/>
                  <a:pt x="15052805" y="8007682"/>
                  <a:pt x="15058185" y="8013057"/>
                </a:cubicBezTo>
                <a:cubicBezTo>
                  <a:pt x="15063557" y="8018437"/>
                  <a:pt x="15077001" y="8021124"/>
                  <a:pt x="15098513" y="8021124"/>
                </a:cubicBezTo>
                <a:lnTo>
                  <a:pt x="15114637" y="8021124"/>
                </a:lnTo>
                <a:lnTo>
                  <a:pt x="15098513" y="8037256"/>
                </a:lnTo>
                <a:cubicBezTo>
                  <a:pt x="15087753" y="8058765"/>
                  <a:pt x="15077001" y="8064139"/>
                  <a:pt x="15066245" y="8053387"/>
                </a:cubicBezTo>
                <a:lnTo>
                  <a:pt x="15033985" y="8021124"/>
                </a:lnTo>
                <a:lnTo>
                  <a:pt x="15017853" y="8021124"/>
                </a:lnTo>
                <a:cubicBezTo>
                  <a:pt x="15028609" y="8010370"/>
                  <a:pt x="15028609" y="8004994"/>
                  <a:pt x="15017853" y="8004994"/>
                </a:cubicBezTo>
                <a:cubicBezTo>
                  <a:pt x="15007101" y="8004994"/>
                  <a:pt x="14993657" y="8010370"/>
                  <a:pt x="14977529" y="8021124"/>
                </a:cubicBezTo>
                <a:cubicBezTo>
                  <a:pt x="14961397" y="8031880"/>
                  <a:pt x="14939889" y="8031880"/>
                  <a:pt x="14913005" y="8021124"/>
                </a:cubicBezTo>
                <a:cubicBezTo>
                  <a:pt x="14886117" y="8010370"/>
                  <a:pt x="14856545" y="7999617"/>
                  <a:pt x="14824285" y="7988861"/>
                </a:cubicBezTo>
                <a:cubicBezTo>
                  <a:pt x="14802777" y="7988861"/>
                  <a:pt x="14786645" y="7986174"/>
                  <a:pt x="14775889" y="7980798"/>
                </a:cubicBezTo>
                <a:cubicBezTo>
                  <a:pt x="14765137" y="7975421"/>
                  <a:pt x="14754385" y="7972732"/>
                  <a:pt x="14743629" y="7972732"/>
                </a:cubicBezTo>
                <a:cubicBezTo>
                  <a:pt x="14743629" y="7972732"/>
                  <a:pt x="14743629" y="7975421"/>
                  <a:pt x="14743629" y="7980798"/>
                </a:cubicBezTo>
                <a:cubicBezTo>
                  <a:pt x="14743629" y="7986174"/>
                  <a:pt x="14749005" y="7988861"/>
                  <a:pt x="14759761" y="7988861"/>
                </a:cubicBezTo>
                <a:lnTo>
                  <a:pt x="14775889" y="7988861"/>
                </a:lnTo>
                <a:lnTo>
                  <a:pt x="14727497" y="8004994"/>
                </a:lnTo>
                <a:lnTo>
                  <a:pt x="14646845" y="7988861"/>
                </a:lnTo>
                <a:cubicBezTo>
                  <a:pt x="14646845" y="7988861"/>
                  <a:pt x="14644157" y="7991552"/>
                  <a:pt x="14638777" y="7996928"/>
                </a:cubicBezTo>
                <a:cubicBezTo>
                  <a:pt x="14633401" y="8002306"/>
                  <a:pt x="14636089" y="8004994"/>
                  <a:pt x="14646845" y="8004994"/>
                </a:cubicBezTo>
                <a:cubicBezTo>
                  <a:pt x="14646845" y="8004994"/>
                  <a:pt x="14649533" y="8007682"/>
                  <a:pt x="14654909" y="8013057"/>
                </a:cubicBezTo>
                <a:cubicBezTo>
                  <a:pt x="14660285" y="8018437"/>
                  <a:pt x="14668353" y="8026502"/>
                  <a:pt x="14679105" y="8037256"/>
                </a:cubicBezTo>
                <a:cubicBezTo>
                  <a:pt x="14689861" y="8048010"/>
                  <a:pt x="14703301" y="8053387"/>
                  <a:pt x="14719433" y="8053387"/>
                </a:cubicBezTo>
                <a:cubicBezTo>
                  <a:pt x="14735565" y="8053387"/>
                  <a:pt x="14757069" y="8061452"/>
                  <a:pt x="14783957" y="8077583"/>
                </a:cubicBezTo>
                <a:cubicBezTo>
                  <a:pt x="14810841" y="8093715"/>
                  <a:pt x="14829661" y="8101779"/>
                  <a:pt x="14840417" y="8101779"/>
                </a:cubicBezTo>
                <a:lnTo>
                  <a:pt x="14856545" y="8117911"/>
                </a:lnTo>
                <a:cubicBezTo>
                  <a:pt x="14759761" y="8085648"/>
                  <a:pt x="14700613" y="8069516"/>
                  <a:pt x="14679105" y="8069516"/>
                </a:cubicBezTo>
                <a:lnTo>
                  <a:pt x="14695237" y="8101779"/>
                </a:lnTo>
                <a:cubicBezTo>
                  <a:pt x="14705993" y="8101779"/>
                  <a:pt x="14716745" y="8104469"/>
                  <a:pt x="14727497" y="8109844"/>
                </a:cubicBezTo>
                <a:cubicBezTo>
                  <a:pt x="14738253" y="8115222"/>
                  <a:pt x="14743629" y="8123287"/>
                  <a:pt x="14743629" y="8134041"/>
                </a:cubicBezTo>
                <a:lnTo>
                  <a:pt x="14775889" y="8166302"/>
                </a:lnTo>
                <a:cubicBezTo>
                  <a:pt x="14786645" y="8177057"/>
                  <a:pt x="14797397" y="8187811"/>
                  <a:pt x="14808153" y="8198565"/>
                </a:cubicBezTo>
                <a:lnTo>
                  <a:pt x="14695237" y="8166302"/>
                </a:lnTo>
                <a:lnTo>
                  <a:pt x="14679105" y="8166302"/>
                </a:lnTo>
                <a:cubicBezTo>
                  <a:pt x="14689861" y="8187811"/>
                  <a:pt x="14711369" y="8203941"/>
                  <a:pt x="14743629" y="8214694"/>
                </a:cubicBezTo>
                <a:lnTo>
                  <a:pt x="14759761" y="8230825"/>
                </a:lnTo>
                <a:cubicBezTo>
                  <a:pt x="14759761" y="8230825"/>
                  <a:pt x="14754385" y="8230825"/>
                  <a:pt x="14743629" y="8230825"/>
                </a:cubicBezTo>
                <a:lnTo>
                  <a:pt x="14824285" y="8279219"/>
                </a:lnTo>
                <a:lnTo>
                  <a:pt x="14840417" y="8279219"/>
                </a:lnTo>
                <a:cubicBezTo>
                  <a:pt x="14840417" y="8289974"/>
                  <a:pt x="14824285" y="8295349"/>
                  <a:pt x="14792021" y="8295349"/>
                </a:cubicBezTo>
                <a:lnTo>
                  <a:pt x="14759761" y="8311481"/>
                </a:lnTo>
                <a:cubicBezTo>
                  <a:pt x="14781269" y="8322235"/>
                  <a:pt x="14797397" y="8327611"/>
                  <a:pt x="14808153" y="8327611"/>
                </a:cubicBezTo>
                <a:lnTo>
                  <a:pt x="14824285" y="8343742"/>
                </a:lnTo>
                <a:lnTo>
                  <a:pt x="14921069" y="8408266"/>
                </a:lnTo>
                <a:cubicBezTo>
                  <a:pt x="14921069" y="8408266"/>
                  <a:pt x="14902249" y="8405578"/>
                  <a:pt x="14864613" y="8400200"/>
                </a:cubicBezTo>
                <a:cubicBezTo>
                  <a:pt x="14826973" y="8394824"/>
                  <a:pt x="14800089" y="8392135"/>
                  <a:pt x="14783957" y="8392135"/>
                </a:cubicBezTo>
                <a:cubicBezTo>
                  <a:pt x="14767825" y="8392135"/>
                  <a:pt x="14754385" y="8392135"/>
                  <a:pt x="14743629" y="8392135"/>
                </a:cubicBezTo>
                <a:cubicBezTo>
                  <a:pt x="14743629" y="8381382"/>
                  <a:pt x="14740941" y="8376003"/>
                  <a:pt x="14735565" y="8376003"/>
                </a:cubicBezTo>
                <a:lnTo>
                  <a:pt x="14759761" y="8376003"/>
                </a:lnTo>
                <a:lnTo>
                  <a:pt x="14792021" y="8359874"/>
                </a:lnTo>
                <a:lnTo>
                  <a:pt x="14727497" y="8343742"/>
                </a:lnTo>
                <a:lnTo>
                  <a:pt x="14662977" y="8327611"/>
                </a:lnTo>
                <a:lnTo>
                  <a:pt x="14630713" y="8327611"/>
                </a:lnTo>
                <a:cubicBezTo>
                  <a:pt x="14630713" y="8338365"/>
                  <a:pt x="14619957" y="8343742"/>
                  <a:pt x="14598453" y="8343742"/>
                </a:cubicBezTo>
                <a:cubicBezTo>
                  <a:pt x="14598453" y="8343742"/>
                  <a:pt x="14595761" y="8343742"/>
                  <a:pt x="14590385" y="8343742"/>
                </a:cubicBezTo>
                <a:cubicBezTo>
                  <a:pt x="14585009" y="8343742"/>
                  <a:pt x="14582321" y="8349120"/>
                  <a:pt x="14582321" y="8359874"/>
                </a:cubicBezTo>
                <a:cubicBezTo>
                  <a:pt x="14582321" y="8370628"/>
                  <a:pt x="14609205" y="8381382"/>
                  <a:pt x="14662977" y="8392135"/>
                </a:cubicBezTo>
                <a:lnTo>
                  <a:pt x="14711369" y="8424396"/>
                </a:lnTo>
                <a:lnTo>
                  <a:pt x="14727497" y="8440528"/>
                </a:lnTo>
                <a:cubicBezTo>
                  <a:pt x="14749005" y="8451283"/>
                  <a:pt x="14765137" y="8456657"/>
                  <a:pt x="14775889" y="8456657"/>
                </a:cubicBezTo>
                <a:lnTo>
                  <a:pt x="14792021" y="8472789"/>
                </a:lnTo>
                <a:cubicBezTo>
                  <a:pt x="14802777" y="8472789"/>
                  <a:pt x="14810841" y="8478166"/>
                  <a:pt x="14816217" y="8488920"/>
                </a:cubicBezTo>
                <a:cubicBezTo>
                  <a:pt x="14821593" y="8499674"/>
                  <a:pt x="14829661" y="8505051"/>
                  <a:pt x="14840417" y="8505051"/>
                </a:cubicBezTo>
                <a:lnTo>
                  <a:pt x="14808153" y="8505051"/>
                </a:lnTo>
                <a:cubicBezTo>
                  <a:pt x="14786645" y="8505051"/>
                  <a:pt x="14770517" y="8505051"/>
                  <a:pt x="14759761" y="8505051"/>
                </a:cubicBezTo>
                <a:cubicBezTo>
                  <a:pt x="14749005" y="8515806"/>
                  <a:pt x="14749005" y="8526558"/>
                  <a:pt x="14759761" y="8537312"/>
                </a:cubicBezTo>
                <a:lnTo>
                  <a:pt x="14792021" y="8553444"/>
                </a:lnTo>
                <a:cubicBezTo>
                  <a:pt x="14802777" y="8553444"/>
                  <a:pt x="14810841" y="8553444"/>
                  <a:pt x="14816217" y="8553444"/>
                </a:cubicBezTo>
                <a:cubicBezTo>
                  <a:pt x="14821593" y="8553444"/>
                  <a:pt x="14824285" y="8558820"/>
                  <a:pt x="14824285" y="8569574"/>
                </a:cubicBezTo>
                <a:cubicBezTo>
                  <a:pt x="14824285" y="8580329"/>
                  <a:pt x="14826973" y="8588394"/>
                  <a:pt x="14832349" y="8593770"/>
                </a:cubicBezTo>
                <a:cubicBezTo>
                  <a:pt x="14837725" y="8599148"/>
                  <a:pt x="14837725" y="8604525"/>
                  <a:pt x="14832349" y="8609902"/>
                </a:cubicBezTo>
                <a:cubicBezTo>
                  <a:pt x="14826973" y="8615279"/>
                  <a:pt x="14824285" y="8617966"/>
                  <a:pt x="14824285" y="8617966"/>
                </a:cubicBezTo>
                <a:lnTo>
                  <a:pt x="14824285" y="8634098"/>
                </a:lnTo>
                <a:cubicBezTo>
                  <a:pt x="14845793" y="8655607"/>
                  <a:pt x="14835037" y="8671737"/>
                  <a:pt x="14792021" y="8682492"/>
                </a:cubicBezTo>
                <a:lnTo>
                  <a:pt x="14727497" y="8698621"/>
                </a:lnTo>
                <a:cubicBezTo>
                  <a:pt x="14695237" y="8698621"/>
                  <a:pt x="14673729" y="8698621"/>
                  <a:pt x="14662977" y="8698621"/>
                </a:cubicBezTo>
                <a:cubicBezTo>
                  <a:pt x="14673729" y="8720129"/>
                  <a:pt x="14689861" y="8736261"/>
                  <a:pt x="14711369" y="8747014"/>
                </a:cubicBezTo>
                <a:cubicBezTo>
                  <a:pt x="14722121" y="8747014"/>
                  <a:pt x="14730189" y="8747014"/>
                  <a:pt x="14735565" y="8747014"/>
                </a:cubicBezTo>
                <a:cubicBezTo>
                  <a:pt x="14740941" y="8747014"/>
                  <a:pt x="14738253" y="8752392"/>
                  <a:pt x="14727497" y="8763146"/>
                </a:cubicBezTo>
                <a:cubicBezTo>
                  <a:pt x="14727497" y="8763146"/>
                  <a:pt x="14727497" y="8765835"/>
                  <a:pt x="14727497" y="8771211"/>
                </a:cubicBezTo>
                <a:cubicBezTo>
                  <a:pt x="14727497" y="8776588"/>
                  <a:pt x="14732873" y="8784653"/>
                  <a:pt x="14743629" y="8795407"/>
                </a:cubicBezTo>
                <a:cubicBezTo>
                  <a:pt x="14743629" y="8795407"/>
                  <a:pt x="14743629" y="8798096"/>
                  <a:pt x="14743629" y="8803471"/>
                </a:cubicBezTo>
                <a:cubicBezTo>
                  <a:pt x="14743629" y="8808849"/>
                  <a:pt x="14738253" y="8811538"/>
                  <a:pt x="14727497" y="8811538"/>
                </a:cubicBezTo>
                <a:cubicBezTo>
                  <a:pt x="14727497" y="8822292"/>
                  <a:pt x="14727497" y="8827670"/>
                  <a:pt x="14727497" y="8827670"/>
                </a:cubicBezTo>
                <a:cubicBezTo>
                  <a:pt x="14738253" y="8838424"/>
                  <a:pt x="14740941" y="8846489"/>
                  <a:pt x="14735565" y="8851866"/>
                </a:cubicBezTo>
                <a:cubicBezTo>
                  <a:pt x="14730189" y="8857242"/>
                  <a:pt x="14722121" y="8865307"/>
                  <a:pt x="14711369" y="8876062"/>
                </a:cubicBezTo>
                <a:cubicBezTo>
                  <a:pt x="14689861" y="8886816"/>
                  <a:pt x="14673729" y="8889503"/>
                  <a:pt x="14662977" y="8884125"/>
                </a:cubicBezTo>
                <a:cubicBezTo>
                  <a:pt x="14652221" y="8878751"/>
                  <a:pt x="14625337" y="8870685"/>
                  <a:pt x="14582321" y="8859929"/>
                </a:cubicBezTo>
                <a:cubicBezTo>
                  <a:pt x="14496289" y="8827670"/>
                  <a:pt x="14437145" y="8806161"/>
                  <a:pt x="14404881" y="8795407"/>
                </a:cubicBezTo>
                <a:lnTo>
                  <a:pt x="14372621" y="8795407"/>
                </a:lnTo>
                <a:lnTo>
                  <a:pt x="14404881" y="8811538"/>
                </a:lnTo>
                <a:cubicBezTo>
                  <a:pt x="14426389" y="8833046"/>
                  <a:pt x="14442521" y="8843800"/>
                  <a:pt x="14453273" y="8843800"/>
                </a:cubicBezTo>
                <a:lnTo>
                  <a:pt x="14469405" y="8876062"/>
                </a:lnTo>
                <a:cubicBezTo>
                  <a:pt x="14490913" y="8886816"/>
                  <a:pt x="14498977" y="8897570"/>
                  <a:pt x="14493597" y="8908324"/>
                </a:cubicBezTo>
                <a:cubicBezTo>
                  <a:pt x="14488225" y="8919079"/>
                  <a:pt x="14485537" y="8919079"/>
                  <a:pt x="14485537" y="8908324"/>
                </a:cubicBezTo>
                <a:cubicBezTo>
                  <a:pt x="14474781" y="8886816"/>
                  <a:pt x="14415633" y="8881438"/>
                  <a:pt x="14308097" y="8892192"/>
                </a:cubicBezTo>
                <a:cubicBezTo>
                  <a:pt x="14265081" y="8892192"/>
                  <a:pt x="14270457" y="8902946"/>
                  <a:pt x="14324225" y="8924453"/>
                </a:cubicBezTo>
                <a:cubicBezTo>
                  <a:pt x="14345733" y="8935208"/>
                  <a:pt x="14372621" y="8943274"/>
                  <a:pt x="14404881" y="8948651"/>
                </a:cubicBezTo>
                <a:cubicBezTo>
                  <a:pt x="14437145" y="8954029"/>
                  <a:pt x="14453273" y="8959403"/>
                  <a:pt x="14453273" y="8964780"/>
                </a:cubicBezTo>
                <a:cubicBezTo>
                  <a:pt x="14453273" y="8970158"/>
                  <a:pt x="14461341" y="8972847"/>
                  <a:pt x="14477469" y="8972847"/>
                </a:cubicBezTo>
                <a:cubicBezTo>
                  <a:pt x="14493597" y="8972847"/>
                  <a:pt x="14501669" y="8978224"/>
                  <a:pt x="14501669" y="8988979"/>
                </a:cubicBezTo>
                <a:cubicBezTo>
                  <a:pt x="14490913" y="9010487"/>
                  <a:pt x="14507045" y="9021238"/>
                  <a:pt x="14550061" y="9021238"/>
                </a:cubicBezTo>
                <a:lnTo>
                  <a:pt x="14614581" y="9037370"/>
                </a:lnTo>
                <a:cubicBezTo>
                  <a:pt x="14603829" y="9048125"/>
                  <a:pt x="14585009" y="9050812"/>
                  <a:pt x="14558125" y="9045434"/>
                </a:cubicBezTo>
                <a:cubicBezTo>
                  <a:pt x="14531241" y="9040058"/>
                  <a:pt x="14501669" y="9026616"/>
                  <a:pt x="14469405" y="9005108"/>
                </a:cubicBezTo>
                <a:cubicBezTo>
                  <a:pt x="14426389" y="8983601"/>
                  <a:pt x="14399505" y="8972847"/>
                  <a:pt x="14388753" y="8972847"/>
                </a:cubicBezTo>
                <a:cubicBezTo>
                  <a:pt x="14388753" y="8994355"/>
                  <a:pt x="14388753" y="9010487"/>
                  <a:pt x="14388753" y="9021238"/>
                </a:cubicBezTo>
                <a:cubicBezTo>
                  <a:pt x="14421013" y="9031994"/>
                  <a:pt x="14442521" y="9040058"/>
                  <a:pt x="14453273" y="9045434"/>
                </a:cubicBezTo>
                <a:cubicBezTo>
                  <a:pt x="14464025" y="9050812"/>
                  <a:pt x="14469405" y="9056190"/>
                  <a:pt x="14469405" y="9061566"/>
                </a:cubicBezTo>
                <a:cubicBezTo>
                  <a:pt x="14469405" y="9066944"/>
                  <a:pt x="14464025" y="9064257"/>
                  <a:pt x="14453273" y="9053501"/>
                </a:cubicBezTo>
                <a:cubicBezTo>
                  <a:pt x="14442521" y="9053501"/>
                  <a:pt x="14431769" y="9053501"/>
                  <a:pt x="14421013" y="9053501"/>
                </a:cubicBezTo>
                <a:cubicBezTo>
                  <a:pt x="14410257" y="9053501"/>
                  <a:pt x="14399505" y="9053501"/>
                  <a:pt x="14388753" y="9053501"/>
                </a:cubicBezTo>
                <a:lnTo>
                  <a:pt x="14356489" y="9053501"/>
                </a:lnTo>
                <a:cubicBezTo>
                  <a:pt x="14356489" y="9075008"/>
                  <a:pt x="14340357" y="9080387"/>
                  <a:pt x="14308097" y="9069632"/>
                </a:cubicBezTo>
                <a:lnTo>
                  <a:pt x="14227441" y="9069632"/>
                </a:lnTo>
                <a:cubicBezTo>
                  <a:pt x="14216685" y="9080387"/>
                  <a:pt x="14200557" y="9080387"/>
                  <a:pt x="14179049" y="9069632"/>
                </a:cubicBezTo>
                <a:cubicBezTo>
                  <a:pt x="14114525" y="9037370"/>
                  <a:pt x="14060757" y="9021238"/>
                  <a:pt x="14017741" y="9021238"/>
                </a:cubicBezTo>
                <a:cubicBezTo>
                  <a:pt x="13996233" y="9010487"/>
                  <a:pt x="13980101" y="9005108"/>
                  <a:pt x="13969349" y="9005108"/>
                </a:cubicBezTo>
                <a:cubicBezTo>
                  <a:pt x="13958593" y="9005108"/>
                  <a:pt x="13953217" y="9005108"/>
                  <a:pt x="13953217" y="9005108"/>
                </a:cubicBezTo>
                <a:lnTo>
                  <a:pt x="14291965" y="9134154"/>
                </a:lnTo>
                <a:cubicBezTo>
                  <a:pt x="14345733" y="9155662"/>
                  <a:pt x="14380685" y="9169107"/>
                  <a:pt x="14396817" y="9174482"/>
                </a:cubicBezTo>
                <a:cubicBezTo>
                  <a:pt x="14412949" y="9179860"/>
                  <a:pt x="14418325" y="9185238"/>
                  <a:pt x="14412949" y="9190612"/>
                </a:cubicBezTo>
                <a:cubicBezTo>
                  <a:pt x="14407573" y="9195990"/>
                  <a:pt x="14410257" y="9201367"/>
                  <a:pt x="14421013" y="9206746"/>
                </a:cubicBezTo>
                <a:cubicBezTo>
                  <a:pt x="14431769" y="9212121"/>
                  <a:pt x="14447897" y="9214810"/>
                  <a:pt x="14469405" y="9214810"/>
                </a:cubicBezTo>
                <a:lnTo>
                  <a:pt x="14517797" y="9230940"/>
                </a:lnTo>
                <a:cubicBezTo>
                  <a:pt x="14517797" y="9241696"/>
                  <a:pt x="14501669" y="9244382"/>
                  <a:pt x="14469405" y="9239004"/>
                </a:cubicBezTo>
                <a:cubicBezTo>
                  <a:pt x="14437145" y="9233629"/>
                  <a:pt x="14404881" y="9220188"/>
                  <a:pt x="14372621" y="9198679"/>
                </a:cubicBezTo>
                <a:cubicBezTo>
                  <a:pt x="14318853" y="9177171"/>
                  <a:pt x="14286589" y="9166417"/>
                  <a:pt x="14275833" y="9166417"/>
                </a:cubicBezTo>
                <a:lnTo>
                  <a:pt x="14259701" y="9166417"/>
                </a:lnTo>
                <a:cubicBezTo>
                  <a:pt x="14270457" y="9177171"/>
                  <a:pt x="14275833" y="9187925"/>
                  <a:pt x="14275833" y="9198679"/>
                </a:cubicBezTo>
                <a:cubicBezTo>
                  <a:pt x="14275833" y="9198679"/>
                  <a:pt x="14278521" y="9201367"/>
                  <a:pt x="14283901" y="9206746"/>
                </a:cubicBezTo>
                <a:cubicBezTo>
                  <a:pt x="14289277" y="9212121"/>
                  <a:pt x="14297341" y="9214810"/>
                  <a:pt x="14308097" y="9214810"/>
                </a:cubicBezTo>
                <a:lnTo>
                  <a:pt x="14388753" y="9247071"/>
                </a:lnTo>
                <a:cubicBezTo>
                  <a:pt x="14388753" y="9257825"/>
                  <a:pt x="14388753" y="9263202"/>
                  <a:pt x="14388753" y="9263202"/>
                </a:cubicBezTo>
                <a:cubicBezTo>
                  <a:pt x="14388753" y="9263202"/>
                  <a:pt x="14383377" y="9263202"/>
                  <a:pt x="14372621" y="9263202"/>
                </a:cubicBezTo>
                <a:cubicBezTo>
                  <a:pt x="14361865" y="9252449"/>
                  <a:pt x="14340357" y="9247071"/>
                  <a:pt x="14308097" y="9247071"/>
                </a:cubicBezTo>
                <a:lnTo>
                  <a:pt x="14259701" y="9247071"/>
                </a:lnTo>
                <a:cubicBezTo>
                  <a:pt x="14270457" y="9268579"/>
                  <a:pt x="14257017" y="9276646"/>
                  <a:pt x="14219377" y="9271267"/>
                </a:cubicBezTo>
                <a:cubicBezTo>
                  <a:pt x="14181737" y="9265891"/>
                  <a:pt x="14157541" y="9265891"/>
                  <a:pt x="14146789" y="9271267"/>
                </a:cubicBezTo>
                <a:cubicBezTo>
                  <a:pt x="14136033" y="9276646"/>
                  <a:pt x="14114525" y="9273957"/>
                  <a:pt x="14082265" y="9263202"/>
                </a:cubicBezTo>
                <a:cubicBezTo>
                  <a:pt x="14017741" y="9230940"/>
                  <a:pt x="13963973" y="9214810"/>
                  <a:pt x="13920957" y="9214810"/>
                </a:cubicBezTo>
                <a:cubicBezTo>
                  <a:pt x="13899449" y="9204057"/>
                  <a:pt x="13888693" y="9198679"/>
                  <a:pt x="13888693" y="9198679"/>
                </a:cubicBezTo>
                <a:cubicBezTo>
                  <a:pt x="13888693" y="9198679"/>
                  <a:pt x="13880625" y="9198679"/>
                  <a:pt x="13864497" y="9198679"/>
                </a:cubicBezTo>
                <a:cubicBezTo>
                  <a:pt x="13848365" y="9198679"/>
                  <a:pt x="13845677" y="9209432"/>
                  <a:pt x="13856429" y="9230940"/>
                </a:cubicBezTo>
                <a:cubicBezTo>
                  <a:pt x="13845677" y="9220188"/>
                  <a:pt x="13829549" y="9220188"/>
                  <a:pt x="13808037" y="9230940"/>
                </a:cubicBezTo>
                <a:cubicBezTo>
                  <a:pt x="13797285" y="9230940"/>
                  <a:pt x="13789221" y="9230940"/>
                  <a:pt x="13783841" y="9230940"/>
                </a:cubicBezTo>
                <a:cubicBezTo>
                  <a:pt x="13778465" y="9230940"/>
                  <a:pt x="13775777" y="9225566"/>
                  <a:pt x="13775777" y="9214810"/>
                </a:cubicBezTo>
                <a:lnTo>
                  <a:pt x="13791909" y="9214810"/>
                </a:lnTo>
                <a:lnTo>
                  <a:pt x="13743513" y="9198679"/>
                </a:lnTo>
                <a:cubicBezTo>
                  <a:pt x="13732761" y="9187925"/>
                  <a:pt x="13716629" y="9177171"/>
                  <a:pt x="13695121" y="9166417"/>
                </a:cubicBezTo>
                <a:cubicBezTo>
                  <a:pt x="13673617" y="9155662"/>
                  <a:pt x="13657485" y="9150288"/>
                  <a:pt x="13646729" y="9150288"/>
                </a:cubicBezTo>
                <a:cubicBezTo>
                  <a:pt x="13571451" y="9118025"/>
                  <a:pt x="13506926" y="9096516"/>
                  <a:pt x="13453158" y="9085762"/>
                </a:cubicBezTo>
                <a:cubicBezTo>
                  <a:pt x="13447780" y="9085762"/>
                  <a:pt x="13442405" y="9085090"/>
                  <a:pt x="13437029" y="9083745"/>
                </a:cubicBezTo>
                <a:lnTo>
                  <a:pt x="13420897" y="9077695"/>
                </a:lnTo>
                <a:lnTo>
                  <a:pt x="13469290" y="9101893"/>
                </a:lnTo>
                <a:cubicBezTo>
                  <a:pt x="13501551" y="9112649"/>
                  <a:pt x="13517683" y="9123401"/>
                  <a:pt x="13517683" y="9134154"/>
                </a:cubicBezTo>
                <a:lnTo>
                  <a:pt x="13501551" y="9150288"/>
                </a:lnTo>
                <a:cubicBezTo>
                  <a:pt x="13469290" y="9128779"/>
                  <a:pt x="13437029" y="9112649"/>
                  <a:pt x="13404766" y="9101893"/>
                </a:cubicBezTo>
                <a:cubicBezTo>
                  <a:pt x="13361751" y="9091140"/>
                  <a:pt x="13334866" y="9080387"/>
                  <a:pt x="13324112" y="9069632"/>
                </a:cubicBezTo>
                <a:cubicBezTo>
                  <a:pt x="13313357" y="9058879"/>
                  <a:pt x="13294539" y="9050812"/>
                  <a:pt x="13267653" y="9045434"/>
                </a:cubicBezTo>
                <a:cubicBezTo>
                  <a:pt x="13240767" y="9040058"/>
                  <a:pt x="13221949" y="9037370"/>
                  <a:pt x="13211196" y="9037370"/>
                </a:cubicBezTo>
                <a:cubicBezTo>
                  <a:pt x="13211196" y="9026616"/>
                  <a:pt x="13205820" y="9021238"/>
                  <a:pt x="13195065" y="9021238"/>
                </a:cubicBezTo>
                <a:cubicBezTo>
                  <a:pt x="13195065" y="9021238"/>
                  <a:pt x="13189689" y="9021238"/>
                  <a:pt x="13178933" y="9021238"/>
                </a:cubicBezTo>
                <a:cubicBezTo>
                  <a:pt x="13178933" y="9021238"/>
                  <a:pt x="13173557" y="9021238"/>
                  <a:pt x="13162803" y="9021238"/>
                </a:cubicBezTo>
                <a:cubicBezTo>
                  <a:pt x="13152047" y="9021238"/>
                  <a:pt x="13146671" y="9015862"/>
                  <a:pt x="13146671" y="9005108"/>
                </a:cubicBezTo>
                <a:cubicBezTo>
                  <a:pt x="13135916" y="9005108"/>
                  <a:pt x="13127851" y="9002420"/>
                  <a:pt x="13122475" y="8997042"/>
                </a:cubicBezTo>
                <a:cubicBezTo>
                  <a:pt x="13117098" y="8991666"/>
                  <a:pt x="13114411" y="8994355"/>
                  <a:pt x="13114411" y="9005108"/>
                </a:cubicBezTo>
                <a:lnTo>
                  <a:pt x="13098279" y="8988979"/>
                </a:lnTo>
                <a:cubicBezTo>
                  <a:pt x="13087525" y="8988979"/>
                  <a:pt x="13076773" y="8983601"/>
                  <a:pt x="13066016" y="8972847"/>
                </a:cubicBezTo>
                <a:lnTo>
                  <a:pt x="13049886" y="8972847"/>
                </a:lnTo>
                <a:lnTo>
                  <a:pt x="13017624" y="8940584"/>
                </a:lnTo>
                <a:cubicBezTo>
                  <a:pt x="12974607" y="8929833"/>
                  <a:pt x="12953102" y="8924453"/>
                  <a:pt x="12953102" y="8924453"/>
                </a:cubicBezTo>
                <a:lnTo>
                  <a:pt x="12936970" y="8924453"/>
                </a:lnTo>
                <a:cubicBezTo>
                  <a:pt x="12936970" y="8913701"/>
                  <a:pt x="12934279" y="8908324"/>
                  <a:pt x="12928905" y="8908324"/>
                </a:cubicBezTo>
                <a:cubicBezTo>
                  <a:pt x="12923527" y="8908324"/>
                  <a:pt x="12915463" y="8908324"/>
                  <a:pt x="12904707" y="8908324"/>
                </a:cubicBezTo>
                <a:lnTo>
                  <a:pt x="12807924" y="8876062"/>
                </a:lnTo>
                <a:cubicBezTo>
                  <a:pt x="12764907" y="8854553"/>
                  <a:pt x="12695007" y="8827670"/>
                  <a:pt x="12598223" y="8795407"/>
                </a:cubicBezTo>
                <a:lnTo>
                  <a:pt x="12630483" y="8827670"/>
                </a:lnTo>
                <a:cubicBezTo>
                  <a:pt x="12705761" y="8859929"/>
                  <a:pt x="12743398" y="8881438"/>
                  <a:pt x="12743398" y="8892192"/>
                </a:cubicBezTo>
                <a:cubicBezTo>
                  <a:pt x="12743398" y="8902946"/>
                  <a:pt x="12748775" y="8902946"/>
                  <a:pt x="12759532" y="8892192"/>
                </a:cubicBezTo>
                <a:cubicBezTo>
                  <a:pt x="12759532" y="8892192"/>
                  <a:pt x="12762219" y="8892192"/>
                  <a:pt x="12767596" y="8892192"/>
                </a:cubicBezTo>
                <a:cubicBezTo>
                  <a:pt x="12772971" y="8892192"/>
                  <a:pt x="12775661" y="8897570"/>
                  <a:pt x="12775661" y="8908324"/>
                </a:cubicBezTo>
                <a:cubicBezTo>
                  <a:pt x="12775661" y="8908324"/>
                  <a:pt x="12786415" y="8913701"/>
                  <a:pt x="12807924" y="8924453"/>
                </a:cubicBezTo>
                <a:lnTo>
                  <a:pt x="12815989" y="8916388"/>
                </a:lnTo>
                <a:lnTo>
                  <a:pt x="12824054" y="8924453"/>
                </a:lnTo>
                <a:cubicBezTo>
                  <a:pt x="12824054" y="8924453"/>
                  <a:pt x="12829429" y="8927144"/>
                  <a:pt x="12840185" y="8932520"/>
                </a:cubicBezTo>
                <a:cubicBezTo>
                  <a:pt x="12850941" y="8937897"/>
                  <a:pt x="12859006" y="8940584"/>
                  <a:pt x="12864382" y="8940584"/>
                </a:cubicBezTo>
                <a:cubicBezTo>
                  <a:pt x="12869757" y="8940584"/>
                  <a:pt x="12872446" y="8940584"/>
                  <a:pt x="12872446" y="8940584"/>
                </a:cubicBezTo>
                <a:cubicBezTo>
                  <a:pt x="12872446" y="8962092"/>
                  <a:pt x="12856316" y="8962092"/>
                  <a:pt x="12824054" y="8940584"/>
                </a:cubicBezTo>
                <a:cubicBezTo>
                  <a:pt x="12813299" y="8940584"/>
                  <a:pt x="12791790" y="8935208"/>
                  <a:pt x="12759532" y="8924453"/>
                </a:cubicBezTo>
                <a:lnTo>
                  <a:pt x="12727269" y="8892192"/>
                </a:lnTo>
                <a:cubicBezTo>
                  <a:pt x="12727269" y="8881438"/>
                  <a:pt x="12724579" y="8876062"/>
                  <a:pt x="12719203" y="8876062"/>
                </a:cubicBezTo>
                <a:cubicBezTo>
                  <a:pt x="12713826" y="8876062"/>
                  <a:pt x="12711137" y="8881438"/>
                  <a:pt x="12711137" y="8892192"/>
                </a:cubicBezTo>
                <a:lnTo>
                  <a:pt x="12695007" y="8892192"/>
                </a:lnTo>
                <a:cubicBezTo>
                  <a:pt x="12662746" y="8870685"/>
                  <a:pt x="12619729" y="8854553"/>
                  <a:pt x="12565961" y="8843800"/>
                </a:cubicBezTo>
                <a:cubicBezTo>
                  <a:pt x="12544452" y="8843800"/>
                  <a:pt x="12533698" y="8843800"/>
                  <a:pt x="12533698" y="8843800"/>
                </a:cubicBezTo>
                <a:lnTo>
                  <a:pt x="12517567" y="8843800"/>
                </a:lnTo>
                <a:cubicBezTo>
                  <a:pt x="12517567" y="8833046"/>
                  <a:pt x="12517567" y="8827670"/>
                  <a:pt x="12517567" y="8827670"/>
                </a:cubicBezTo>
                <a:cubicBezTo>
                  <a:pt x="12517567" y="8827670"/>
                  <a:pt x="12501437" y="8824979"/>
                  <a:pt x="12469174" y="8819603"/>
                </a:cubicBezTo>
                <a:cubicBezTo>
                  <a:pt x="12436914" y="8814228"/>
                  <a:pt x="12420781" y="8822292"/>
                  <a:pt x="12420781" y="8843800"/>
                </a:cubicBezTo>
                <a:lnTo>
                  <a:pt x="12453043" y="8876062"/>
                </a:lnTo>
                <a:cubicBezTo>
                  <a:pt x="12453043" y="8876062"/>
                  <a:pt x="12455734" y="8878751"/>
                  <a:pt x="12461109" y="8884125"/>
                </a:cubicBezTo>
                <a:cubicBezTo>
                  <a:pt x="12466487" y="8889503"/>
                  <a:pt x="12471864" y="8892192"/>
                  <a:pt x="12477239" y="8892192"/>
                </a:cubicBezTo>
                <a:cubicBezTo>
                  <a:pt x="12482616" y="8892192"/>
                  <a:pt x="12496060" y="8894883"/>
                  <a:pt x="12517567" y="8900257"/>
                </a:cubicBezTo>
                <a:cubicBezTo>
                  <a:pt x="12539074" y="8905634"/>
                  <a:pt x="12560584" y="8913701"/>
                  <a:pt x="12582090" y="8924453"/>
                </a:cubicBezTo>
                <a:cubicBezTo>
                  <a:pt x="12646615" y="8945962"/>
                  <a:pt x="12689632" y="8962092"/>
                  <a:pt x="12711137" y="8972847"/>
                </a:cubicBezTo>
                <a:cubicBezTo>
                  <a:pt x="12797170" y="8994355"/>
                  <a:pt x="12850941" y="9015862"/>
                  <a:pt x="12872446" y="9037370"/>
                </a:cubicBezTo>
                <a:lnTo>
                  <a:pt x="12775661" y="9021238"/>
                </a:lnTo>
                <a:cubicBezTo>
                  <a:pt x="12764907" y="9010487"/>
                  <a:pt x="12743398" y="8999733"/>
                  <a:pt x="12711137" y="8988979"/>
                </a:cubicBezTo>
                <a:lnTo>
                  <a:pt x="12614352" y="8956716"/>
                </a:lnTo>
                <a:cubicBezTo>
                  <a:pt x="12549828" y="8924453"/>
                  <a:pt x="12485306" y="8902946"/>
                  <a:pt x="12420781" y="8892192"/>
                </a:cubicBezTo>
                <a:lnTo>
                  <a:pt x="12340128" y="8876062"/>
                </a:lnTo>
                <a:cubicBezTo>
                  <a:pt x="12318621" y="8865307"/>
                  <a:pt x="12302489" y="8859929"/>
                  <a:pt x="12291736" y="8859929"/>
                </a:cubicBezTo>
                <a:cubicBezTo>
                  <a:pt x="12248719" y="8849178"/>
                  <a:pt x="12211080" y="8833046"/>
                  <a:pt x="12178819" y="8811538"/>
                </a:cubicBezTo>
                <a:cubicBezTo>
                  <a:pt x="12178819" y="8800784"/>
                  <a:pt x="12173443" y="8792720"/>
                  <a:pt x="12162688" y="8787342"/>
                </a:cubicBezTo>
                <a:cubicBezTo>
                  <a:pt x="12151933" y="8781966"/>
                  <a:pt x="12135802" y="8779275"/>
                  <a:pt x="12114294" y="8779275"/>
                </a:cubicBezTo>
                <a:cubicBezTo>
                  <a:pt x="12071278" y="8757770"/>
                  <a:pt x="12047082" y="8744325"/>
                  <a:pt x="12041706" y="8738949"/>
                </a:cubicBezTo>
                <a:cubicBezTo>
                  <a:pt x="12036330" y="8733574"/>
                  <a:pt x="12020199" y="8730883"/>
                  <a:pt x="11993313" y="8730883"/>
                </a:cubicBezTo>
                <a:cubicBezTo>
                  <a:pt x="11966426" y="8730883"/>
                  <a:pt x="11912660" y="8717442"/>
                  <a:pt x="11832004" y="8690557"/>
                </a:cubicBezTo>
                <a:cubicBezTo>
                  <a:pt x="11751351" y="8663671"/>
                  <a:pt x="11705647" y="8650229"/>
                  <a:pt x="11694892" y="8650229"/>
                </a:cubicBezTo>
                <a:cubicBezTo>
                  <a:pt x="11684138" y="8650229"/>
                  <a:pt x="11673384" y="8644853"/>
                  <a:pt x="11662630" y="8634098"/>
                </a:cubicBezTo>
                <a:cubicBezTo>
                  <a:pt x="11662630" y="8623344"/>
                  <a:pt x="11657253" y="8617966"/>
                  <a:pt x="11646501" y="8617966"/>
                </a:cubicBezTo>
                <a:cubicBezTo>
                  <a:pt x="11635745" y="8617966"/>
                  <a:pt x="11619614" y="8617966"/>
                  <a:pt x="11598106" y="8617966"/>
                </a:cubicBezTo>
                <a:cubicBezTo>
                  <a:pt x="11555089" y="8617966"/>
                  <a:pt x="11517451" y="8612591"/>
                  <a:pt x="11485192" y="8601837"/>
                </a:cubicBezTo>
                <a:cubicBezTo>
                  <a:pt x="11452929" y="8591083"/>
                  <a:pt x="11417977" y="8577640"/>
                  <a:pt x="11380338" y="8561508"/>
                </a:cubicBezTo>
                <a:cubicBezTo>
                  <a:pt x="11342702" y="8545379"/>
                  <a:pt x="11323880" y="8534624"/>
                  <a:pt x="11323880" y="8529246"/>
                </a:cubicBezTo>
                <a:cubicBezTo>
                  <a:pt x="11323880" y="8523870"/>
                  <a:pt x="11318505" y="8521183"/>
                  <a:pt x="11307749" y="8521183"/>
                </a:cubicBezTo>
                <a:lnTo>
                  <a:pt x="11291620" y="8505051"/>
                </a:lnTo>
                <a:lnTo>
                  <a:pt x="11275488" y="8505051"/>
                </a:lnTo>
                <a:lnTo>
                  <a:pt x="11259357" y="8488920"/>
                </a:lnTo>
                <a:lnTo>
                  <a:pt x="11227096" y="8472789"/>
                </a:lnTo>
                <a:cubicBezTo>
                  <a:pt x="11216342" y="8472789"/>
                  <a:pt x="11205591" y="8472789"/>
                  <a:pt x="11194834" y="8472789"/>
                </a:cubicBezTo>
                <a:cubicBezTo>
                  <a:pt x="11184079" y="8472789"/>
                  <a:pt x="11176013" y="8472789"/>
                  <a:pt x="11170638" y="8472789"/>
                </a:cubicBezTo>
                <a:cubicBezTo>
                  <a:pt x="11165261" y="8472789"/>
                  <a:pt x="11162571" y="8467412"/>
                  <a:pt x="11162571" y="8456657"/>
                </a:cubicBezTo>
                <a:cubicBezTo>
                  <a:pt x="11162571" y="8456657"/>
                  <a:pt x="11157196" y="8451283"/>
                  <a:pt x="11146442" y="8440528"/>
                </a:cubicBezTo>
                <a:cubicBezTo>
                  <a:pt x="11135688" y="8429774"/>
                  <a:pt x="11122246" y="8421707"/>
                  <a:pt x="11106115" y="8416332"/>
                </a:cubicBezTo>
                <a:cubicBezTo>
                  <a:pt x="11089983" y="8410956"/>
                  <a:pt x="11073854" y="8405578"/>
                  <a:pt x="11057721" y="8400200"/>
                </a:cubicBezTo>
                <a:cubicBezTo>
                  <a:pt x="11041590" y="8394824"/>
                  <a:pt x="11033525" y="8386757"/>
                  <a:pt x="11033525" y="8376003"/>
                </a:cubicBezTo>
                <a:cubicBezTo>
                  <a:pt x="11033525" y="8376003"/>
                  <a:pt x="11022771" y="8373316"/>
                  <a:pt x="11001262" y="8367938"/>
                </a:cubicBezTo>
                <a:cubicBezTo>
                  <a:pt x="10979757" y="8362561"/>
                  <a:pt x="10942118" y="8354498"/>
                  <a:pt x="10888348" y="8343742"/>
                </a:cubicBezTo>
                <a:lnTo>
                  <a:pt x="10800929" y="8318765"/>
                </a:lnTo>
                <a:lnTo>
                  <a:pt x="10809710" y="8325596"/>
                </a:lnTo>
                <a:cubicBezTo>
                  <a:pt x="10816431" y="8329628"/>
                  <a:pt x="10823824" y="8332989"/>
                  <a:pt x="10831889" y="8335678"/>
                </a:cubicBezTo>
                <a:cubicBezTo>
                  <a:pt x="10848020" y="8341053"/>
                  <a:pt x="10856087" y="8343742"/>
                  <a:pt x="10856087" y="8343742"/>
                </a:cubicBezTo>
                <a:cubicBezTo>
                  <a:pt x="10856087" y="8343742"/>
                  <a:pt x="10858774" y="8346431"/>
                  <a:pt x="10864151" y="8351807"/>
                </a:cubicBezTo>
                <a:cubicBezTo>
                  <a:pt x="10869525" y="8357185"/>
                  <a:pt x="10872217" y="8359874"/>
                  <a:pt x="10872217" y="8359874"/>
                </a:cubicBezTo>
                <a:cubicBezTo>
                  <a:pt x="10904479" y="8370628"/>
                  <a:pt x="10931365" y="8376003"/>
                  <a:pt x="10952870" y="8376003"/>
                </a:cubicBezTo>
                <a:lnTo>
                  <a:pt x="10969004" y="8392135"/>
                </a:lnTo>
                <a:cubicBezTo>
                  <a:pt x="10979757" y="8402889"/>
                  <a:pt x="10993198" y="8408266"/>
                  <a:pt x="11009329" y="8408266"/>
                </a:cubicBezTo>
                <a:cubicBezTo>
                  <a:pt x="11025459" y="8408266"/>
                  <a:pt x="11044279" y="8413644"/>
                  <a:pt x="11065787" y="8424396"/>
                </a:cubicBezTo>
                <a:lnTo>
                  <a:pt x="11065787" y="8440528"/>
                </a:lnTo>
                <a:cubicBezTo>
                  <a:pt x="11055033" y="8429774"/>
                  <a:pt x="11022771" y="8424396"/>
                  <a:pt x="10969004" y="8424396"/>
                </a:cubicBezTo>
                <a:cubicBezTo>
                  <a:pt x="10936740" y="8424396"/>
                  <a:pt x="10915233" y="8421707"/>
                  <a:pt x="10904479" y="8416332"/>
                </a:cubicBezTo>
                <a:cubicBezTo>
                  <a:pt x="10893724" y="8410956"/>
                  <a:pt x="10888348" y="8402889"/>
                  <a:pt x="10888348" y="8392135"/>
                </a:cubicBezTo>
                <a:cubicBezTo>
                  <a:pt x="10877592" y="8381382"/>
                  <a:pt x="10866840" y="8376003"/>
                  <a:pt x="10856087" y="8376003"/>
                </a:cubicBezTo>
                <a:cubicBezTo>
                  <a:pt x="10845331" y="8376003"/>
                  <a:pt x="10829201" y="8370628"/>
                  <a:pt x="10807692" y="8359874"/>
                </a:cubicBezTo>
                <a:cubicBezTo>
                  <a:pt x="10796938" y="8349120"/>
                  <a:pt x="10783496" y="8341053"/>
                  <a:pt x="10767366" y="8335678"/>
                </a:cubicBezTo>
                <a:cubicBezTo>
                  <a:pt x="10751237" y="8330302"/>
                  <a:pt x="10737795" y="8327611"/>
                  <a:pt x="10727038" y="8327611"/>
                </a:cubicBezTo>
                <a:cubicBezTo>
                  <a:pt x="10716283" y="8316857"/>
                  <a:pt x="10710909" y="8308792"/>
                  <a:pt x="10710909" y="8303415"/>
                </a:cubicBezTo>
                <a:cubicBezTo>
                  <a:pt x="10710909" y="8298039"/>
                  <a:pt x="10710909" y="8295349"/>
                  <a:pt x="10710909" y="8295349"/>
                </a:cubicBezTo>
                <a:lnTo>
                  <a:pt x="10727038" y="8279219"/>
                </a:lnTo>
                <a:cubicBezTo>
                  <a:pt x="10716283" y="8279219"/>
                  <a:pt x="10708217" y="8281907"/>
                  <a:pt x="10702842" y="8287283"/>
                </a:cubicBezTo>
                <a:cubicBezTo>
                  <a:pt x="10697465" y="8292661"/>
                  <a:pt x="10689402" y="8292661"/>
                  <a:pt x="10678644" y="8287283"/>
                </a:cubicBezTo>
                <a:cubicBezTo>
                  <a:pt x="10667892" y="8281907"/>
                  <a:pt x="10665203" y="8276531"/>
                  <a:pt x="10670581" y="8271153"/>
                </a:cubicBezTo>
                <a:cubicBezTo>
                  <a:pt x="10675959" y="8265778"/>
                  <a:pt x="10667892" y="8257711"/>
                  <a:pt x="10646383" y="8246957"/>
                </a:cubicBezTo>
                <a:cubicBezTo>
                  <a:pt x="10635629" y="8246957"/>
                  <a:pt x="10627564" y="8244269"/>
                  <a:pt x="10622187" y="8238891"/>
                </a:cubicBezTo>
                <a:cubicBezTo>
                  <a:pt x="10616811" y="8233515"/>
                  <a:pt x="10614122" y="8230825"/>
                  <a:pt x="10614122" y="8230825"/>
                </a:cubicBezTo>
                <a:lnTo>
                  <a:pt x="10581861" y="8214694"/>
                </a:lnTo>
                <a:cubicBezTo>
                  <a:pt x="10560352" y="8214694"/>
                  <a:pt x="10528091" y="8203941"/>
                  <a:pt x="10485074" y="8182433"/>
                </a:cubicBezTo>
                <a:lnTo>
                  <a:pt x="10436683" y="8166302"/>
                </a:lnTo>
                <a:lnTo>
                  <a:pt x="10428616" y="8166302"/>
                </a:lnTo>
                <a:lnTo>
                  <a:pt x="10372160" y="8166302"/>
                </a:lnTo>
                <a:cubicBezTo>
                  <a:pt x="10372160" y="8166302"/>
                  <a:pt x="10345274" y="8155548"/>
                  <a:pt x="10291504" y="8134041"/>
                </a:cubicBezTo>
                <a:cubicBezTo>
                  <a:pt x="10280752" y="8123287"/>
                  <a:pt x="10269997" y="8117911"/>
                  <a:pt x="10259243" y="8117911"/>
                </a:cubicBezTo>
                <a:cubicBezTo>
                  <a:pt x="10248491" y="8117911"/>
                  <a:pt x="10232360" y="8112534"/>
                  <a:pt x="10210848" y="8101779"/>
                </a:cubicBezTo>
                <a:cubicBezTo>
                  <a:pt x="10200097" y="8091024"/>
                  <a:pt x="10186654" y="8082961"/>
                  <a:pt x="10170523" y="8077583"/>
                </a:cubicBezTo>
                <a:cubicBezTo>
                  <a:pt x="10154393" y="8072206"/>
                  <a:pt x="10140951" y="8069516"/>
                  <a:pt x="10130197" y="8069516"/>
                </a:cubicBezTo>
                <a:cubicBezTo>
                  <a:pt x="10011902" y="8037256"/>
                  <a:pt x="9947381" y="8015748"/>
                  <a:pt x="9936627" y="8004994"/>
                </a:cubicBezTo>
                <a:lnTo>
                  <a:pt x="9920495" y="8004994"/>
                </a:lnTo>
                <a:cubicBezTo>
                  <a:pt x="9931249" y="8015748"/>
                  <a:pt x="9928560" y="8018437"/>
                  <a:pt x="9912430" y="8013057"/>
                </a:cubicBezTo>
                <a:cubicBezTo>
                  <a:pt x="9896297" y="8007682"/>
                  <a:pt x="9877480" y="8002306"/>
                  <a:pt x="9855973" y="7996928"/>
                </a:cubicBezTo>
                <a:cubicBezTo>
                  <a:pt x="9834464" y="7991552"/>
                  <a:pt x="9823710" y="7988861"/>
                  <a:pt x="9823710" y="7988861"/>
                </a:cubicBezTo>
                <a:cubicBezTo>
                  <a:pt x="9812956" y="7956602"/>
                  <a:pt x="9775318" y="7940470"/>
                  <a:pt x="9710793" y="7940470"/>
                </a:cubicBezTo>
                <a:lnTo>
                  <a:pt x="9694664" y="7924339"/>
                </a:lnTo>
                <a:cubicBezTo>
                  <a:pt x="9694664" y="7924339"/>
                  <a:pt x="9683909" y="7924339"/>
                  <a:pt x="9662401" y="7924339"/>
                </a:cubicBezTo>
                <a:lnTo>
                  <a:pt x="9630138" y="7908207"/>
                </a:lnTo>
                <a:lnTo>
                  <a:pt x="9614009" y="7892078"/>
                </a:lnTo>
                <a:lnTo>
                  <a:pt x="9565614" y="7875947"/>
                </a:lnTo>
                <a:cubicBezTo>
                  <a:pt x="9533355" y="7854439"/>
                  <a:pt x="9501092" y="7843685"/>
                  <a:pt x="9468831" y="7843685"/>
                </a:cubicBezTo>
                <a:cubicBezTo>
                  <a:pt x="9447323" y="7843685"/>
                  <a:pt x="9441946" y="7838310"/>
                  <a:pt x="9452700" y="7827553"/>
                </a:cubicBezTo>
                <a:cubicBezTo>
                  <a:pt x="9441946" y="7838310"/>
                  <a:pt x="9436568" y="7838310"/>
                  <a:pt x="9436568" y="7827553"/>
                </a:cubicBezTo>
                <a:cubicBezTo>
                  <a:pt x="9415060" y="7806047"/>
                  <a:pt x="9372046" y="7789915"/>
                  <a:pt x="9307522" y="7779161"/>
                </a:cubicBezTo>
                <a:cubicBezTo>
                  <a:pt x="9286014" y="7779161"/>
                  <a:pt x="9261818" y="7771094"/>
                  <a:pt x="9234933" y="7754965"/>
                </a:cubicBezTo>
                <a:cubicBezTo>
                  <a:pt x="9208047" y="7738834"/>
                  <a:pt x="9183851" y="7728080"/>
                  <a:pt x="9162342" y="7722702"/>
                </a:cubicBezTo>
                <a:cubicBezTo>
                  <a:pt x="9140837" y="7717326"/>
                  <a:pt x="9124705" y="7709261"/>
                  <a:pt x="9113951" y="7698506"/>
                </a:cubicBezTo>
                <a:lnTo>
                  <a:pt x="9130083" y="7698506"/>
                </a:lnTo>
                <a:cubicBezTo>
                  <a:pt x="9151588" y="7709261"/>
                  <a:pt x="9159655" y="7706573"/>
                  <a:pt x="9154279" y="7690441"/>
                </a:cubicBezTo>
                <a:cubicBezTo>
                  <a:pt x="9148901" y="7674311"/>
                  <a:pt x="9143524" y="7668934"/>
                  <a:pt x="9138146" y="7674311"/>
                </a:cubicBezTo>
                <a:cubicBezTo>
                  <a:pt x="9132770" y="7679688"/>
                  <a:pt x="9119327" y="7674311"/>
                  <a:pt x="9097820" y="7658180"/>
                </a:cubicBezTo>
                <a:cubicBezTo>
                  <a:pt x="9076313" y="7642048"/>
                  <a:pt x="9060183" y="7633983"/>
                  <a:pt x="9049427" y="7633983"/>
                </a:cubicBezTo>
                <a:cubicBezTo>
                  <a:pt x="9049427" y="7633983"/>
                  <a:pt x="9041363" y="7631294"/>
                  <a:pt x="9025231" y="7625919"/>
                </a:cubicBezTo>
                <a:cubicBezTo>
                  <a:pt x="9009100" y="7620542"/>
                  <a:pt x="8990279" y="7612476"/>
                  <a:pt x="8968772" y="7601721"/>
                </a:cubicBezTo>
                <a:cubicBezTo>
                  <a:pt x="8947265" y="7590969"/>
                  <a:pt x="8925758" y="7580214"/>
                  <a:pt x="8904250" y="7569460"/>
                </a:cubicBezTo>
                <a:cubicBezTo>
                  <a:pt x="8882742" y="7558706"/>
                  <a:pt x="8866611" y="7553328"/>
                  <a:pt x="8855857" y="7553328"/>
                </a:cubicBezTo>
                <a:lnTo>
                  <a:pt x="8694549" y="7504935"/>
                </a:lnTo>
                <a:cubicBezTo>
                  <a:pt x="8694549" y="7504935"/>
                  <a:pt x="8686483" y="7502247"/>
                  <a:pt x="8670350" y="7496870"/>
                </a:cubicBezTo>
                <a:cubicBezTo>
                  <a:pt x="8654220" y="7491493"/>
                  <a:pt x="8635400" y="7488806"/>
                  <a:pt x="8613892" y="7488806"/>
                </a:cubicBezTo>
                <a:lnTo>
                  <a:pt x="8533237" y="7456543"/>
                </a:lnTo>
                <a:cubicBezTo>
                  <a:pt x="8479469" y="7435035"/>
                  <a:pt x="8452583" y="7435035"/>
                  <a:pt x="8452583" y="7456543"/>
                </a:cubicBezTo>
                <a:lnTo>
                  <a:pt x="8436454" y="7456543"/>
                </a:lnTo>
                <a:lnTo>
                  <a:pt x="8420323" y="7440414"/>
                </a:lnTo>
                <a:lnTo>
                  <a:pt x="8420323" y="7456543"/>
                </a:lnTo>
                <a:lnTo>
                  <a:pt x="8291274" y="7408152"/>
                </a:lnTo>
                <a:cubicBezTo>
                  <a:pt x="8302028" y="7397397"/>
                  <a:pt x="8320850" y="7397397"/>
                  <a:pt x="8347732" y="7408152"/>
                </a:cubicBezTo>
                <a:cubicBezTo>
                  <a:pt x="8374619" y="7418906"/>
                  <a:pt x="8398815" y="7424281"/>
                  <a:pt x="8420323" y="7424281"/>
                </a:cubicBezTo>
                <a:lnTo>
                  <a:pt x="8307406" y="7375889"/>
                </a:lnTo>
                <a:cubicBezTo>
                  <a:pt x="8232128" y="7354380"/>
                  <a:pt x="8189113" y="7338248"/>
                  <a:pt x="8178358" y="7327497"/>
                </a:cubicBezTo>
                <a:lnTo>
                  <a:pt x="8194490" y="7327497"/>
                </a:lnTo>
                <a:cubicBezTo>
                  <a:pt x="8205245" y="7327497"/>
                  <a:pt x="8215999" y="7327497"/>
                  <a:pt x="8226752" y="7327497"/>
                </a:cubicBezTo>
                <a:cubicBezTo>
                  <a:pt x="8237506" y="7327497"/>
                  <a:pt x="8245570" y="7330185"/>
                  <a:pt x="8250950" y="7335561"/>
                </a:cubicBezTo>
                <a:cubicBezTo>
                  <a:pt x="8256324" y="7340939"/>
                  <a:pt x="8264391" y="7343628"/>
                  <a:pt x="8275145" y="7343628"/>
                </a:cubicBezTo>
                <a:cubicBezTo>
                  <a:pt x="8285900" y="7343628"/>
                  <a:pt x="8293964" y="7346317"/>
                  <a:pt x="8299341" y="7351693"/>
                </a:cubicBezTo>
                <a:cubicBezTo>
                  <a:pt x="8304718" y="7357069"/>
                  <a:pt x="8307406" y="7359760"/>
                  <a:pt x="8307406" y="7359760"/>
                </a:cubicBezTo>
                <a:cubicBezTo>
                  <a:pt x="8307406" y="7359760"/>
                  <a:pt x="8318160" y="7365135"/>
                  <a:pt x="8339668" y="7375889"/>
                </a:cubicBezTo>
                <a:lnTo>
                  <a:pt x="8388060" y="7375889"/>
                </a:lnTo>
                <a:lnTo>
                  <a:pt x="8484846" y="7408152"/>
                </a:lnTo>
                <a:lnTo>
                  <a:pt x="8452583" y="7392020"/>
                </a:lnTo>
                <a:cubicBezTo>
                  <a:pt x="8420323" y="7381267"/>
                  <a:pt x="8398815" y="7375889"/>
                  <a:pt x="8388060" y="7375889"/>
                </a:cubicBezTo>
                <a:lnTo>
                  <a:pt x="8355800" y="7359760"/>
                </a:lnTo>
                <a:cubicBezTo>
                  <a:pt x="8334291" y="7349006"/>
                  <a:pt x="8320850" y="7340939"/>
                  <a:pt x="8315472" y="7335561"/>
                </a:cubicBezTo>
                <a:cubicBezTo>
                  <a:pt x="8310095" y="7330185"/>
                  <a:pt x="8283210" y="7322119"/>
                  <a:pt x="8234817" y="7311365"/>
                </a:cubicBezTo>
                <a:cubicBezTo>
                  <a:pt x="8186424" y="7300612"/>
                  <a:pt x="8156852" y="7292547"/>
                  <a:pt x="8146098" y="7287169"/>
                </a:cubicBezTo>
                <a:cubicBezTo>
                  <a:pt x="8135345" y="7281793"/>
                  <a:pt x="8129966" y="7284480"/>
                  <a:pt x="8129966" y="7295235"/>
                </a:cubicBezTo>
                <a:cubicBezTo>
                  <a:pt x="8140720" y="7316743"/>
                  <a:pt x="8113836" y="7316743"/>
                  <a:pt x="8049311" y="7295235"/>
                </a:cubicBezTo>
                <a:lnTo>
                  <a:pt x="7984790" y="7279106"/>
                </a:lnTo>
                <a:cubicBezTo>
                  <a:pt x="7995541" y="7289857"/>
                  <a:pt x="7995541" y="7295235"/>
                  <a:pt x="7984790" y="7295235"/>
                </a:cubicBezTo>
                <a:lnTo>
                  <a:pt x="7952528" y="7279106"/>
                </a:lnTo>
                <a:cubicBezTo>
                  <a:pt x="7952528" y="7268351"/>
                  <a:pt x="7939082" y="7257594"/>
                  <a:pt x="7912200" y="7246843"/>
                </a:cubicBezTo>
                <a:cubicBezTo>
                  <a:pt x="7885314" y="7236089"/>
                  <a:pt x="7855741" y="7225334"/>
                  <a:pt x="7823478" y="7214580"/>
                </a:cubicBezTo>
                <a:cubicBezTo>
                  <a:pt x="7791218" y="7203826"/>
                  <a:pt x="7764334" y="7198448"/>
                  <a:pt x="7742824" y="7198448"/>
                </a:cubicBezTo>
                <a:cubicBezTo>
                  <a:pt x="7721317" y="7187697"/>
                  <a:pt x="7710566" y="7182319"/>
                  <a:pt x="7710566" y="7182319"/>
                </a:cubicBezTo>
                <a:lnTo>
                  <a:pt x="7775086" y="7182319"/>
                </a:lnTo>
                <a:cubicBezTo>
                  <a:pt x="7785840" y="7193073"/>
                  <a:pt x="7793906" y="7198448"/>
                  <a:pt x="7799284" y="7198448"/>
                </a:cubicBezTo>
                <a:cubicBezTo>
                  <a:pt x="7804660" y="7198448"/>
                  <a:pt x="7812727" y="7198448"/>
                  <a:pt x="7823478" y="7198448"/>
                </a:cubicBezTo>
                <a:cubicBezTo>
                  <a:pt x="7823478" y="7198448"/>
                  <a:pt x="7834232" y="7203826"/>
                  <a:pt x="7855741" y="7214580"/>
                </a:cubicBezTo>
                <a:cubicBezTo>
                  <a:pt x="7909510" y="7236089"/>
                  <a:pt x="7952528" y="7252219"/>
                  <a:pt x="7984790" y="7262973"/>
                </a:cubicBezTo>
                <a:cubicBezTo>
                  <a:pt x="7995541" y="7262973"/>
                  <a:pt x="8014361" y="7265661"/>
                  <a:pt x="8041246" y="7271039"/>
                </a:cubicBezTo>
                <a:cubicBezTo>
                  <a:pt x="8068132" y="7276415"/>
                  <a:pt x="8081574" y="7279106"/>
                  <a:pt x="8081574" y="7279106"/>
                </a:cubicBezTo>
                <a:lnTo>
                  <a:pt x="8065444" y="7262973"/>
                </a:lnTo>
                <a:lnTo>
                  <a:pt x="8033182" y="7246843"/>
                </a:lnTo>
                <a:cubicBezTo>
                  <a:pt x="8022428" y="7246843"/>
                  <a:pt x="7990166" y="7236089"/>
                  <a:pt x="7936396" y="7214580"/>
                </a:cubicBezTo>
                <a:cubicBezTo>
                  <a:pt x="7882624" y="7193073"/>
                  <a:pt x="7850366" y="7182319"/>
                  <a:pt x="7839610" y="7182319"/>
                </a:cubicBezTo>
                <a:cubicBezTo>
                  <a:pt x="7839610" y="7171565"/>
                  <a:pt x="7834232" y="7166188"/>
                  <a:pt x="7823478" y="7166188"/>
                </a:cubicBezTo>
                <a:lnTo>
                  <a:pt x="7775086" y="7150056"/>
                </a:lnTo>
                <a:cubicBezTo>
                  <a:pt x="7753578" y="7128548"/>
                  <a:pt x="7721317" y="7112419"/>
                  <a:pt x="7678302" y="7101665"/>
                </a:cubicBezTo>
                <a:lnTo>
                  <a:pt x="7581518" y="7069402"/>
                </a:lnTo>
                <a:cubicBezTo>
                  <a:pt x="7560008" y="7058648"/>
                  <a:pt x="7538501" y="7053271"/>
                  <a:pt x="7516992" y="7053271"/>
                </a:cubicBezTo>
                <a:cubicBezTo>
                  <a:pt x="7495486" y="7053271"/>
                  <a:pt x="7479354" y="7047893"/>
                  <a:pt x="7468601" y="7037139"/>
                </a:cubicBezTo>
                <a:lnTo>
                  <a:pt x="7452468" y="7037139"/>
                </a:lnTo>
                <a:lnTo>
                  <a:pt x="7420206" y="7021010"/>
                </a:lnTo>
                <a:cubicBezTo>
                  <a:pt x="7398699" y="6999502"/>
                  <a:pt x="7374503" y="6986060"/>
                  <a:pt x="7347618" y="6980682"/>
                </a:cubicBezTo>
                <a:cubicBezTo>
                  <a:pt x="7320734" y="6975306"/>
                  <a:pt x="7307290" y="6967239"/>
                  <a:pt x="7307290" y="6956485"/>
                </a:cubicBezTo>
                <a:lnTo>
                  <a:pt x="7323422" y="6956485"/>
                </a:lnTo>
                <a:lnTo>
                  <a:pt x="7339552" y="6940356"/>
                </a:lnTo>
                <a:cubicBezTo>
                  <a:pt x="7328800" y="6929601"/>
                  <a:pt x="7318044" y="6924225"/>
                  <a:pt x="7307290" y="6924225"/>
                </a:cubicBezTo>
                <a:lnTo>
                  <a:pt x="7291160" y="6924225"/>
                </a:lnTo>
                <a:cubicBezTo>
                  <a:pt x="7291160" y="6913471"/>
                  <a:pt x="7261586" y="6897339"/>
                  <a:pt x="7202443" y="6875830"/>
                </a:cubicBezTo>
                <a:cubicBezTo>
                  <a:pt x="7143294" y="6854323"/>
                  <a:pt x="7102968" y="6840880"/>
                  <a:pt x="7081460" y="6835505"/>
                </a:cubicBezTo>
                <a:cubicBezTo>
                  <a:pt x="7059951" y="6830126"/>
                  <a:pt x="7033068" y="6822061"/>
                  <a:pt x="7000805" y="6811308"/>
                </a:cubicBezTo>
                <a:cubicBezTo>
                  <a:pt x="6957788" y="6789801"/>
                  <a:pt x="6930903" y="6779047"/>
                  <a:pt x="6920150" y="6779047"/>
                </a:cubicBezTo>
                <a:cubicBezTo>
                  <a:pt x="6887888" y="6746784"/>
                  <a:pt x="6839496" y="6725276"/>
                  <a:pt x="6774972" y="6714521"/>
                </a:cubicBezTo>
                <a:cubicBezTo>
                  <a:pt x="6764218" y="6714521"/>
                  <a:pt x="6753464" y="6714521"/>
                  <a:pt x="6742710" y="6714521"/>
                </a:cubicBezTo>
                <a:cubicBezTo>
                  <a:pt x="6731958" y="6714521"/>
                  <a:pt x="6723893" y="6711834"/>
                  <a:pt x="6718514" y="6706458"/>
                </a:cubicBezTo>
                <a:cubicBezTo>
                  <a:pt x="6713137" y="6701080"/>
                  <a:pt x="6710446" y="6698392"/>
                  <a:pt x="6710446" y="6698392"/>
                </a:cubicBezTo>
                <a:cubicBezTo>
                  <a:pt x="6710446" y="6687638"/>
                  <a:pt x="6688940" y="6676884"/>
                  <a:pt x="6645924" y="6666130"/>
                </a:cubicBezTo>
                <a:cubicBezTo>
                  <a:pt x="6635172" y="6655375"/>
                  <a:pt x="6621730" y="6647312"/>
                  <a:pt x="6605600" y="6641934"/>
                </a:cubicBezTo>
                <a:cubicBezTo>
                  <a:pt x="6589468" y="6636556"/>
                  <a:pt x="6573337" y="6631180"/>
                  <a:pt x="6557204" y="6625803"/>
                </a:cubicBezTo>
                <a:cubicBezTo>
                  <a:pt x="6541074" y="6620425"/>
                  <a:pt x="6522254" y="6612360"/>
                  <a:pt x="6500746" y="6601606"/>
                </a:cubicBezTo>
                <a:cubicBezTo>
                  <a:pt x="6446976" y="6580097"/>
                  <a:pt x="6409339" y="6563967"/>
                  <a:pt x="6387829" y="6553214"/>
                </a:cubicBezTo>
                <a:cubicBezTo>
                  <a:pt x="6377078" y="6553214"/>
                  <a:pt x="6366322" y="6550525"/>
                  <a:pt x="6355571" y="6545149"/>
                </a:cubicBezTo>
                <a:cubicBezTo>
                  <a:pt x="6344815" y="6539771"/>
                  <a:pt x="6334060" y="6537084"/>
                  <a:pt x="6323308" y="6537084"/>
                </a:cubicBezTo>
                <a:cubicBezTo>
                  <a:pt x="6323308" y="6526329"/>
                  <a:pt x="6317929" y="6520951"/>
                  <a:pt x="6307178" y="6520951"/>
                </a:cubicBezTo>
                <a:cubicBezTo>
                  <a:pt x="6296424" y="6520951"/>
                  <a:pt x="6288356" y="6518264"/>
                  <a:pt x="6282980" y="6512888"/>
                </a:cubicBezTo>
                <a:cubicBezTo>
                  <a:pt x="6277604" y="6507510"/>
                  <a:pt x="6264160" y="6502133"/>
                  <a:pt x="6242654" y="6496756"/>
                </a:cubicBezTo>
                <a:cubicBezTo>
                  <a:pt x="6221146" y="6491379"/>
                  <a:pt x="6205013" y="6488692"/>
                  <a:pt x="6194259" y="6488692"/>
                </a:cubicBezTo>
                <a:lnTo>
                  <a:pt x="6129736" y="6472560"/>
                </a:lnTo>
                <a:cubicBezTo>
                  <a:pt x="6086720" y="6461805"/>
                  <a:pt x="6062524" y="6453742"/>
                  <a:pt x="6057148" y="6448362"/>
                </a:cubicBezTo>
                <a:cubicBezTo>
                  <a:pt x="6051770" y="6442984"/>
                  <a:pt x="6027574" y="6432233"/>
                  <a:pt x="5984558" y="6416101"/>
                </a:cubicBezTo>
                <a:cubicBezTo>
                  <a:pt x="5941543" y="6399971"/>
                  <a:pt x="5887774" y="6381151"/>
                  <a:pt x="5823250" y="6359643"/>
                </a:cubicBezTo>
                <a:lnTo>
                  <a:pt x="5710332" y="6311251"/>
                </a:lnTo>
                <a:cubicBezTo>
                  <a:pt x="5678070" y="6311251"/>
                  <a:pt x="5653874" y="6305873"/>
                  <a:pt x="5637745" y="6295120"/>
                </a:cubicBezTo>
                <a:cubicBezTo>
                  <a:pt x="5621614" y="6284366"/>
                  <a:pt x="5616236" y="6276301"/>
                  <a:pt x="5621614" y="6270924"/>
                </a:cubicBezTo>
                <a:cubicBezTo>
                  <a:pt x="5626992" y="6265547"/>
                  <a:pt x="5618927" y="6257480"/>
                  <a:pt x="5597416" y="6246729"/>
                </a:cubicBezTo>
                <a:cubicBezTo>
                  <a:pt x="5597416" y="6246729"/>
                  <a:pt x="5592040" y="6241351"/>
                  <a:pt x="5581286" y="6230596"/>
                </a:cubicBezTo>
                <a:cubicBezTo>
                  <a:pt x="5592040" y="6219842"/>
                  <a:pt x="5656563" y="6241351"/>
                  <a:pt x="5774858" y="6295120"/>
                </a:cubicBezTo>
                <a:lnTo>
                  <a:pt x="5871642" y="6327383"/>
                </a:lnTo>
                <a:cubicBezTo>
                  <a:pt x="5871642" y="6327383"/>
                  <a:pt x="5871642" y="6324692"/>
                  <a:pt x="5871642" y="6319316"/>
                </a:cubicBezTo>
                <a:cubicBezTo>
                  <a:pt x="5871642" y="6313938"/>
                  <a:pt x="5877020" y="6311251"/>
                  <a:pt x="5887774" y="6311251"/>
                </a:cubicBezTo>
                <a:cubicBezTo>
                  <a:pt x="5887774" y="6322005"/>
                  <a:pt x="5887774" y="6327383"/>
                  <a:pt x="5887774" y="6327383"/>
                </a:cubicBezTo>
                <a:cubicBezTo>
                  <a:pt x="5898526" y="6338134"/>
                  <a:pt x="5909282" y="6343512"/>
                  <a:pt x="5920036" y="6343512"/>
                </a:cubicBezTo>
                <a:cubicBezTo>
                  <a:pt x="5920036" y="6343512"/>
                  <a:pt x="5920036" y="6338134"/>
                  <a:pt x="5920036" y="6327383"/>
                </a:cubicBezTo>
                <a:lnTo>
                  <a:pt x="5903904" y="6311251"/>
                </a:lnTo>
                <a:cubicBezTo>
                  <a:pt x="5903904" y="6300497"/>
                  <a:pt x="5887774" y="6295120"/>
                  <a:pt x="5855510" y="6295120"/>
                </a:cubicBezTo>
                <a:cubicBezTo>
                  <a:pt x="5823250" y="6295120"/>
                  <a:pt x="5804432" y="6289742"/>
                  <a:pt x="5799054" y="6278988"/>
                </a:cubicBezTo>
                <a:cubicBezTo>
                  <a:pt x="5793674" y="6268237"/>
                  <a:pt x="5785610" y="6262858"/>
                  <a:pt x="5774858" y="6262858"/>
                </a:cubicBezTo>
                <a:cubicBezTo>
                  <a:pt x="5753350" y="6262858"/>
                  <a:pt x="5731841" y="6257480"/>
                  <a:pt x="5710332" y="6246729"/>
                </a:cubicBezTo>
                <a:cubicBezTo>
                  <a:pt x="5688824" y="6235974"/>
                  <a:pt x="5683449" y="6225219"/>
                  <a:pt x="5694202" y="6214466"/>
                </a:cubicBezTo>
                <a:lnTo>
                  <a:pt x="5678070" y="6198334"/>
                </a:lnTo>
                <a:cubicBezTo>
                  <a:pt x="5656563" y="6198334"/>
                  <a:pt x="5645810" y="6198334"/>
                  <a:pt x="5645810" y="6198334"/>
                </a:cubicBezTo>
                <a:lnTo>
                  <a:pt x="5516762" y="6149942"/>
                </a:lnTo>
                <a:cubicBezTo>
                  <a:pt x="5473747" y="6128434"/>
                  <a:pt x="5457618" y="6117679"/>
                  <a:pt x="5468369" y="6117679"/>
                </a:cubicBezTo>
                <a:lnTo>
                  <a:pt x="5532894" y="6133811"/>
                </a:lnTo>
                <a:cubicBezTo>
                  <a:pt x="5554402" y="6144564"/>
                  <a:pt x="5570532" y="6149942"/>
                  <a:pt x="5581286" y="6149942"/>
                </a:cubicBezTo>
                <a:lnTo>
                  <a:pt x="5629681" y="6166071"/>
                </a:lnTo>
                <a:cubicBezTo>
                  <a:pt x="5640432" y="6176825"/>
                  <a:pt x="5653874" y="6184892"/>
                  <a:pt x="5670006" y="6190270"/>
                </a:cubicBezTo>
                <a:cubicBezTo>
                  <a:pt x="5686136" y="6195646"/>
                  <a:pt x="5710332" y="6198334"/>
                  <a:pt x="5742595" y="6198334"/>
                </a:cubicBezTo>
                <a:lnTo>
                  <a:pt x="5742595" y="6182203"/>
                </a:lnTo>
                <a:cubicBezTo>
                  <a:pt x="5721086" y="6171450"/>
                  <a:pt x="5699582" y="6163384"/>
                  <a:pt x="5678070" y="6158007"/>
                </a:cubicBezTo>
                <a:cubicBezTo>
                  <a:pt x="5656563" y="6152629"/>
                  <a:pt x="5635058" y="6144564"/>
                  <a:pt x="5613549" y="6133811"/>
                </a:cubicBezTo>
                <a:cubicBezTo>
                  <a:pt x="5559778" y="6112303"/>
                  <a:pt x="5527515" y="6098861"/>
                  <a:pt x="5516762" y="6093483"/>
                </a:cubicBezTo>
                <a:cubicBezTo>
                  <a:pt x="5506010" y="6088106"/>
                  <a:pt x="5489878" y="6080042"/>
                  <a:pt x="5468369" y="6069288"/>
                </a:cubicBezTo>
                <a:cubicBezTo>
                  <a:pt x="5446860" y="6058533"/>
                  <a:pt x="5436108" y="6047779"/>
                  <a:pt x="5436108" y="6037025"/>
                </a:cubicBezTo>
                <a:lnTo>
                  <a:pt x="5452240" y="6037025"/>
                </a:lnTo>
                <a:cubicBezTo>
                  <a:pt x="5462993" y="6047779"/>
                  <a:pt x="5468369" y="6053157"/>
                  <a:pt x="5468369" y="6053157"/>
                </a:cubicBezTo>
                <a:lnTo>
                  <a:pt x="5484501" y="6053157"/>
                </a:lnTo>
                <a:cubicBezTo>
                  <a:pt x="5473747" y="6053157"/>
                  <a:pt x="5471058" y="6055846"/>
                  <a:pt x="5476436" y="6061221"/>
                </a:cubicBezTo>
                <a:cubicBezTo>
                  <a:pt x="5481814" y="6066599"/>
                  <a:pt x="5489878" y="6069288"/>
                  <a:pt x="5500632" y="6069288"/>
                </a:cubicBezTo>
                <a:lnTo>
                  <a:pt x="5581286" y="6085417"/>
                </a:lnTo>
                <a:cubicBezTo>
                  <a:pt x="5635058" y="6106928"/>
                  <a:pt x="5661940" y="6112303"/>
                  <a:pt x="5661940" y="6101549"/>
                </a:cubicBezTo>
                <a:cubicBezTo>
                  <a:pt x="5661940" y="6101549"/>
                  <a:pt x="5651186" y="6090796"/>
                  <a:pt x="5629681" y="6069288"/>
                </a:cubicBezTo>
                <a:lnTo>
                  <a:pt x="5549026" y="6037025"/>
                </a:lnTo>
                <a:cubicBezTo>
                  <a:pt x="5495254" y="6026271"/>
                  <a:pt x="5468369" y="6010142"/>
                  <a:pt x="5468369" y="5988633"/>
                </a:cubicBezTo>
                <a:cubicBezTo>
                  <a:pt x="5468369" y="5977879"/>
                  <a:pt x="5465682" y="5972503"/>
                  <a:pt x="5460306" y="5972503"/>
                </a:cubicBezTo>
                <a:cubicBezTo>
                  <a:pt x="5454928" y="5972503"/>
                  <a:pt x="5452240" y="5977879"/>
                  <a:pt x="5452240" y="5988633"/>
                </a:cubicBezTo>
                <a:cubicBezTo>
                  <a:pt x="5452240" y="5999387"/>
                  <a:pt x="5452240" y="6004762"/>
                  <a:pt x="5452240" y="6004762"/>
                </a:cubicBezTo>
                <a:cubicBezTo>
                  <a:pt x="5441486" y="6004762"/>
                  <a:pt x="5436108" y="6002075"/>
                  <a:pt x="5436108" y="5996698"/>
                </a:cubicBezTo>
                <a:cubicBezTo>
                  <a:pt x="5436108" y="5991321"/>
                  <a:pt x="5430732" y="5988633"/>
                  <a:pt x="5419978" y="5988633"/>
                </a:cubicBezTo>
                <a:lnTo>
                  <a:pt x="5403847" y="5972503"/>
                </a:lnTo>
                <a:cubicBezTo>
                  <a:pt x="5403847" y="5972503"/>
                  <a:pt x="5398470" y="5967125"/>
                  <a:pt x="5387714" y="5956370"/>
                </a:cubicBezTo>
                <a:cubicBezTo>
                  <a:pt x="5387714" y="5956370"/>
                  <a:pt x="5385029" y="5953683"/>
                  <a:pt x="5379650" y="5948305"/>
                </a:cubicBezTo>
                <a:cubicBezTo>
                  <a:pt x="5374273" y="5942929"/>
                  <a:pt x="5366206" y="5940241"/>
                  <a:pt x="5355454" y="5940241"/>
                </a:cubicBezTo>
                <a:cubicBezTo>
                  <a:pt x="5344701" y="5940241"/>
                  <a:pt x="5339323" y="5937552"/>
                  <a:pt x="5339323" y="5932175"/>
                </a:cubicBezTo>
                <a:cubicBezTo>
                  <a:pt x="5339323" y="5926797"/>
                  <a:pt x="5333946" y="5924109"/>
                  <a:pt x="5323192" y="5924109"/>
                </a:cubicBezTo>
                <a:lnTo>
                  <a:pt x="5274799" y="5907979"/>
                </a:lnTo>
                <a:cubicBezTo>
                  <a:pt x="5253294" y="5886470"/>
                  <a:pt x="5237160" y="5875716"/>
                  <a:pt x="5226408" y="5875716"/>
                </a:cubicBezTo>
                <a:cubicBezTo>
                  <a:pt x="5226408" y="5875716"/>
                  <a:pt x="5223719" y="5875716"/>
                  <a:pt x="5218342" y="5875716"/>
                </a:cubicBezTo>
                <a:cubicBezTo>
                  <a:pt x="5212965" y="5875716"/>
                  <a:pt x="5204901" y="5870340"/>
                  <a:pt x="5194148" y="5859587"/>
                </a:cubicBezTo>
                <a:lnTo>
                  <a:pt x="5032836" y="5795062"/>
                </a:lnTo>
                <a:cubicBezTo>
                  <a:pt x="5011330" y="5795062"/>
                  <a:pt x="4995198" y="5792374"/>
                  <a:pt x="4984443" y="5786996"/>
                </a:cubicBezTo>
                <a:cubicBezTo>
                  <a:pt x="4973692" y="5781620"/>
                  <a:pt x="4968315" y="5773553"/>
                  <a:pt x="4968315" y="5762800"/>
                </a:cubicBezTo>
                <a:lnTo>
                  <a:pt x="4968315" y="5746670"/>
                </a:lnTo>
                <a:cubicBezTo>
                  <a:pt x="4979066" y="5757424"/>
                  <a:pt x="4989823" y="5762800"/>
                  <a:pt x="5000574" y="5762800"/>
                </a:cubicBezTo>
                <a:cubicBezTo>
                  <a:pt x="5011330" y="5762800"/>
                  <a:pt x="5022084" y="5762800"/>
                  <a:pt x="5032836" y="5762800"/>
                </a:cubicBezTo>
                <a:cubicBezTo>
                  <a:pt x="5011330" y="5741292"/>
                  <a:pt x="5005952" y="5725161"/>
                  <a:pt x="5016709" y="5714407"/>
                </a:cubicBezTo>
                <a:lnTo>
                  <a:pt x="4823137" y="5649883"/>
                </a:lnTo>
                <a:cubicBezTo>
                  <a:pt x="4801629" y="5649883"/>
                  <a:pt x="4785498" y="5644507"/>
                  <a:pt x="4774744" y="5633753"/>
                </a:cubicBezTo>
                <a:lnTo>
                  <a:pt x="4710219" y="5601492"/>
                </a:lnTo>
                <a:lnTo>
                  <a:pt x="4661827" y="5585361"/>
                </a:lnTo>
                <a:cubicBezTo>
                  <a:pt x="4672582" y="5585361"/>
                  <a:pt x="4683334" y="5585361"/>
                  <a:pt x="4694089" y="5585361"/>
                </a:cubicBezTo>
                <a:lnTo>
                  <a:pt x="4742482" y="5601492"/>
                </a:lnTo>
                <a:cubicBezTo>
                  <a:pt x="4753234" y="5601492"/>
                  <a:pt x="4761302" y="5601492"/>
                  <a:pt x="4766678" y="5601492"/>
                </a:cubicBezTo>
                <a:cubicBezTo>
                  <a:pt x="4772055" y="5601492"/>
                  <a:pt x="4769367" y="5596115"/>
                  <a:pt x="4758615" y="5585361"/>
                </a:cubicBezTo>
                <a:cubicBezTo>
                  <a:pt x="4758615" y="5574607"/>
                  <a:pt x="4763989" y="5574607"/>
                  <a:pt x="4774744" y="5585361"/>
                </a:cubicBezTo>
                <a:cubicBezTo>
                  <a:pt x="4785498" y="5596115"/>
                  <a:pt x="4796251" y="5601492"/>
                  <a:pt x="4807006" y="5601492"/>
                </a:cubicBezTo>
                <a:cubicBezTo>
                  <a:pt x="4817761" y="5601492"/>
                  <a:pt x="4823137" y="5601492"/>
                  <a:pt x="4823137" y="5601492"/>
                </a:cubicBezTo>
                <a:cubicBezTo>
                  <a:pt x="4855398" y="5601492"/>
                  <a:pt x="4871530" y="5606870"/>
                  <a:pt x="4871530" y="5617624"/>
                </a:cubicBezTo>
                <a:cubicBezTo>
                  <a:pt x="4871530" y="5628375"/>
                  <a:pt x="4876908" y="5633753"/>
                  <a:pt x="4887660" y="5633753"/>
                </a:cubicBezTo>
                <a:cubicBezTo>
                  <a:pt x="4898415" y="5633753"/>
                  <a:pt x="4906480" y="5633753"/>
                  <a:pt x="4911856" y="5633753"/>
                </a:cubicBezTo>
                <a:cubicBezTo>
                  <a:pt x="4917233" y="5633753"/>
                  <a:pt x="4927987" y="5636442"/>
                  <a:pt x="4944116" y="5641820"/>
                </a:cubicBezTo>
                <a:cubicBezTo>
                  <a:pt x="4960247" y="5647196"/>
                  <a:pt x="4976381" y="5652574"/>
                  <a:pt x="4992511" y="5657950"/>
                </a:cubicBezTo>
                <a:cubicBezTo>
                  <a:pt x="5008642" y="5663328"/>
                  <a:pt x="5038215" y="5676770"/>
                  <a:pt x="5081231" y="5698278"/>
                </a:cubicBezTo>
                <a:cubicBezTo>
                  <a:pt x="5124246" y="5709029"/>
                  <a:pt x="5148443" y="5714407"/>
                  <a:pt x="5153818" y="5714407"/>
                </a:cubicBezTo>
                <a:cubicBezTo>
                  <a:pt x="5159197" y="5714407"/>
                  <a:pt x="5161884" y="5714407"/>
                  <a:pt x="5161884" y="5714407"/>
                </a:cubicBezTo>
                <a:cubicBezTo>
                  <a:pt x="5231784" y="5746670"/>
                  <a:pt x="5286900" y="5770866"/>
                  <a:pt x="5327224" y="5786996"/>
                </a:cubicBezTo>
                <a:lnTo>
                  <a:pt x="5370182" y="5802777"/>
                </a:lnTo>
                <a:lnTo>
                  <a:pt x="5339323" y="5795062"/>
                </a:lnTo>
                <a:cubicBezTo>
                  <a:pt x="5296309" y="5784307"/>
                  <a:pt x="5274799" y="5784307"/>
                  <a:pt x="5274799" y="5795062"/>
                </a:cubicBezTo>
                <a:cubicBezTo>
                  <a:pt x="5264046" y="5795062"/>
                  <a:pt x="5258672" y="5789684"/>
                  <a:pt x="5258672" y="5778933"/>
                </a:cubicBezTo>
                <a:cubicBezTo>
                  <a:pt x="5247915" y="5778933"/>
                  <a:pt x="5242539" y="5778933"/>
                  <a:pt x="5242539" y="5778933"/>
                </a:cubicBezTo>
                <a:cubicBezTo>
                  <a:pt x="5221032" y="5778933"/>
                  <a:pt x="5183393" y="5762800"/>
                  <a:pt x="5129624" y="5730539"/>
                </a:cubicBezTo>
                <a:cubicBezTo>
                  <a:pt x="5118870" y="5730539"/>
                  <a:pt x="5102739" y="5730539"/>
                  <a:pt x="5081231" y="5730539"/>
                </a:cubicBezTo>
                <a:lnTo>
                  <a:pt x="5113491" y="5746670"/>
                </a:lnTo>
                <a:lnTo>
                  <a:pt x="5161884" y="5762800"/>
                </a:lnTo>
                <a:cubicBezTo>
                  <a:pt x="5172638" y="5773553"/>
                  <a:pt x="5210277" y="5792374"/>
                  <a:pt x="5274799" y="5819257"/>
                </a:cubicBezTo>
                <a:cubicBezTo>
                  <a:pt x="5339323" y="5846142"/>
                  <a:pt x="5371586" y="5859587"/>
                  <a:pt x="5371586" y="5859587"/>
                </a:cubicBezTo>
                <a:cubicBezTo>
                  <a:pt x="5371586" y="5859587"/>
                  <a:pt x="5376960" y="5859587"/>
                  <a:pt x="5387714" y="5859587"/>
                </a:cubicBezTo>
                <a:cubicBezTo>
                  <a:pt x="5398470" y="5870340"/>
                  <a:pt x="5411910" y="5878405"/>
                  <a:pt x="5428042" y="5883783"/>
                </a:cubicBezTo>
                <a:cubicBezTo>
                  <a:pt x="5444173" y="5889161"/>
                  <a:pt x="5446860" y="5886470"/>
                  <a:pt x="5436108" y="5875716"/>
                </a:cubicBezTo>
                <a:lnTo>
                  <a:pt x="5452240" y="5859587"/>
                </a:lnTo>
                <a:cubicBezTo>
                  <a:pt x="5473747" y="5891848"/>
                  <a:pt x="5489878" y="5897224"/>
                  <a:pt x="5500632" y="5875716"/>
                </a:cubicBezTo>
                <a:cubicBezTo>
                  <a:pt x="5500632" y="5875716"/>
                  <a:pt x="5503319" y="5875716"/>
                  <a:pt x="5508698" y="5875716"/>
                </a:cubicBezTo>
                <a:cubicBezTo>
                  <a:pt x="5514074" y="5875716"/>
                  <a:pt x="5522140" y="5881094"/>
                  <a:pt x="5532894" y="5891848"/>
                </a:cubicBezTo>
                <a:lnTo>
                  <a:pt x="5565156" y="5907979"/>
                </a:lnTo>
                <a:lnTo>
                  <a:pt x="5613549" y="5924109"/>
                </a:lnTo>
                <a:cubicBezTo>
                  <a:pt x="5613549" y="5924109"/>
                  <a:pt x="5624302" y="5926797"/>
                  <a:pt x="5645810" y="5932175"/>
                </a:cubicBezTo>
                <a:cubicBezTo>
                  <a:pt x="5667318" y="5937552"/>
                  <a:pt x="5688824" y="5945616"/>
                  <a:pt x="5710332" y="5956370"/>
                </a:cubicBezTo>
                <a:cubicBezTo>
                  <a:pt x="5731841" y="5956370"/>
                  <a:pt x="5758727" y="5961748"/>
                  <a:pt x="5790987" y="5972503"/>
                </a:cubicBezTo>
                <a:lnTo>
                  <a:pt x="5807119" y="5972503"/>
                </a:lnTo>
                <a:cubicBezTo>
                  <a:pt x="5785610" y="5950994"/>
                  <a:pt x="5769478" y="5945616"/>
                  <a:pt x="5758727" y="5956370"/>
                </a:cubicBezTo>
                <a:cubicBezTo>
                  <a:pt x="5747973" y="5956370"/>
                  <a:pt x="5742595" y="5950994"/>
                  <a:pt x="5742595" y="5940241"/>
                </a:cubicBezTo>
                <a:cubicBezTo>
                  <a:pt x="5742595" y="5929487"/>
                  <a:pt x="5726464" y="5918733"/>
                  <a:pt x="5694202" y="5907979"/>
                </a:cubicBezTo>
                <a:cubicBezTo>
                  <a:pt x="5661940" y="5897224"/>
                  <a:pt x="5635058" y="5891848"/>
                  <a:pt x="5613549" y="5891848"/>
                </a:cubicBezTo>
                <a:lnTo>
                  <a:pt x="5613549" y="5875716"/>
                </a:lnTo>
                <a:cubicBezTo>
                  <a:pt x="5613549" y="5864962"/>
                  <a:pt x="5613549" y="5859587"/>
                  <a:pt x="5613549" y="5859587"/>
                </a:cubicBezTo>
                <a:cubicBezTo>
                  <a:pt x="5592040" y="5859587"/>
                  <a:pt x="5578598" y="5854208"/>
                  <a:pt x="5573220" y="5843455"/>
                </a:cubicBezTo>
                <a:cubicBezTo>
                  <a:pt x="5567844" y="5832702"/>
                  <a:pt x="5559778" y="5830012"/>
                  <a:pt x="5549026" y="5835390"/>
                </a:cubicBezTo>
                <a:cubicBezTo>
                  <a:pt x="5538272" y="5840766"/>
                  <a:pt x="5530206" y="5838079"/>
                  <a:pt x="5524829" y="5827324"/>
                </a:cubicBezTo>
                <a:cubicBezTo>
                  <a:pt x="5519450" y="5816570"/>
                  <a:pt x="5516762" y="5816570"/>
                  <a:pt x="5516762" y="5827324"/>
                </a:cubicBezTo>
                <a:cubicBezTo>
                  <a:pt x="5516762" y="5838079"/>
                  <a:pt x="5516762" y="5848833"/>
                  <a:pt x="5516762" y="5859587"/>
                </a:cubicBezTo>
                <a:lnTo>
                  <a:pt x="5454928" y="5828669"/>
                </a:lnTo>
                <a:lnTo>
                  <a:pt x="5464337" y="5829339"/>
                </a:lnTo>
                <a:cubicBezTo>
                  <a:pt x="5472404" y="5830684"/>
                  <a:pt x="5479124" y="5832702"/>
                  <a:pt x="5484501" y="5835390"/>
                </a:cubicBezTo>
                <a:cubicBezTo>
                  <a:pt x="5495254" y="5840766"/>
                  <a:pt x="5506010" y="5832702"/>
                  <a:pt x="5516762" y="5811194"/>
                </a:cubicBezTo>
                <a:cubicBezTo>
                  <a:pt x="5516762" y="5800440"/>
                  <a:pt x="5516762" y="5795062"/>
                  <a:pt x="5516762" y="5795062"/>
                </a:cubicBezTo>
                <a:cubicBezTo>
                  <a:pt x="5516762" y="5795062"/>
                  <a:pt x="5522140" y="5795062"/>
                  <a:pt x="5532894" y="5795062"/>
                </a:cubicBezTo>
                <a:lnTo>
                  <a:pt x="5532894" y="5778933"/>
                </a:lnTo>
                <a:lnTo>
                  <a:pt x="5419978" y="5714407"/>
                </a:lnTo>
                <a:cubicBezTo>
                  <a:pt x="5398470" y="5703653"/>
                  <a:pt x="5382340" y="5692900"/>
                  <a:pt x="5371586" y="5682146"/>
                </a:cubicBezTo>
                <a:cubicBezTo>
                  <a:pt x="5360832" y="5671393"/>
                  <a:pt x="5350077" y="5671393"/>
                  <a:pt x="5339323" y="5682146"/>
                </a:cubicBezTo>
                <a:lnTo>
                  <a:pt x="5258672" y="5633753"/>
                </a:lnTo>
                <a:lnTo>
                  <a:pt x="5403847" y="5666015"/>
                </a:lnTo>
                <a:cubicBezTo>
                  <a:pt x="5457618" y="5687524"/>
                  <a:pt x="5484501" y="5698278"/>
                  <a:pt x="5484501" y="5698278"/>
                </a:cubicBezTo>
                <a:cubicBezTo>
                  <a:pt x="5484501" y="5698278"/>
                  <a:pt x="5473747" y="5690211"/>
                  <a:pt x="5452240" y="5674082"/>
                </a:cubicBezTo>
                <a:cubicBezTo>
                  <a:pt x="5430732" y="5657950"/>
                  <a:pt x="5417290" y="5649883"/>
                  <a:pt x="5411910" y="5649883"/>
                </a:cubicBezTo>
                <a:cubicBezTo>
                  <a:pt x="5406536" y="5649883"/>
                  <a:pt x="5393092" y="5644507"/>
                  <a:pt x="5371586" y="5633753"/>
                </a:cubicBezTo>
                <a:cubicBezTo>
                  <a:pt x="5360832" y="5633753"/>
                  <a:pt x="5347388" y="5628375"/>
                  <a:pt x="5331261" y="5617624"/>
                </a:cubicBezTo>
                <a:cubicBezTo>
                  <a:pt x="5315127" y="5606870"/>
                  <a:pt x="5296309" y="5598803"/>
                  <a:pt x="5274799" y="5593426"/>
                </a:cubicBezTo>
                <a:cubicBezTo>
                  <a:pt x="5253294" y="5588048"/>
                  <a:pt x="5231784" y="5579983"/>
                  <a:pt x="5210277" y="5569229"/>
                </a:cubicBezTo>
                <a:cubicBezTo>
                  <a:pt x="5188770" y="5558476"/>
                  <a:pt x="5172638" y="5553098"/>
                  <a:pt x="5161884" y="5553098"/>
                </a:cubicBezTo>
                <a:cubicBezTo>
                  <a:pt x="5140374" y="5542344"/>
                  <a:pt x="5129624" y="5536969"/>
                  <a:pt x="5129624" y="5536969"/>
                </a:cubicBezTo>
                <a:cubicBezTo>
                  <a:pt x="5075853" y="5493952"/>
                  <a:pt x="5005952" y="5472444"/>
                  <a:pt x="4919923" y="5472444"/>
                </a:cubicBezTo>
                <a:cubicBezTo>
                  <a:pt x="4855398" y="5472444"/>
                  <a:pt x="4823137" y="5461690"/>
                  <a:pt x="4823137" y="5440183"/>
                </a:cubicBezTo>
                <a:cubicBezTo>
                  <a:pt x="4823137" y="5429429"/>
                  <a:pt x="4850020" y="5434806"/>
                  <a:pt x="4903789" y="5456315"/>
                </a:cubicBezTo>
                <a:lnTo>
                  <a:pt x="4887660" y="5440183"/>
                </a:lnTo>
                <a:cubicBezTo>
                  <a:pt x="4887660" y="5429429"/>
                  <a:pt x="4879594" y="5421365"/>
                  <a:pt x="4863464" y="5415985"/>
                </a:cubicBezTo>
                <a:cubicBezTo>
                  <a:pt x="4847333" y="5410607"/>
                  <a:pt x="4833889" y="5407920"/>
                  <a:pt x="4823137" y="5407920"/>
                </a:cubicBezTo>
                <a:lnTo>
                  <a:pt x="4710219" y="5359528"/>
                </a:lnTo>
                <a:cubicBezTo>
                  <a:pt x="4710219" y="5348774"/>
                  <a:pt x="4645696" y="5321889"/>
                  <a:pt x="4516648" y="5278874"/>
                </a:cubicBezTo>
                <a:cubicBezTo>
                  <a:pt x="4495142" y="5278874"/>
                  <a:pt x="4473634" y="5273496"/>
                  <a:pt x="4452125" y="5262743"/>
                </a:cubicBezTo>
                <a:cubicBezTo>
                  <a:pt x="4430618" y="5251989"/>
                  <a:pt x="4414487" y="5246611"/>
                  <a:pt x="4403734" y="5246611"/>
                </a:cubicBezTo>
                <a:cubicBezTo>
                  <a:pt x="4382224" y="5235860"/>
                  <a:pt x="4363405" y="5227793"/>
                  <a:pt x="4347273" y="5222415"/>
                </a:cubicBezTo>
                <a:cubicBezTo>
                  <a:pt x="4331143" y="5217039"/>
                  <a:pt x="4315014" y="5211661"/>
                  <a:pt x="4298884" y="5206285"/>
                </a:cubicBezTo>
                <a:cubicBezTo>
                  <a:pt x="4282752" y="5200907"/>
                  <a:pt x="4258555" y="5198219"/>
                  <a:pt x="4226293" y="5198219"/>
                </a:cubicBezTo>
                <a:lnTo>
                  <a:pt x="4161770" y="5182089"/>
                </a:lnTo>
                <a:cubicBezTo>
                  <a:pt x="4140264" y="5171335"/>
                  <a:pt x="4126819" y="5168644"/>
                  <a:pt x="4121443" y="5174024"/>
                </a:cubicBezTo>
                <a:cubicBezTo>
                  <a:pt x="4116067" y="5179402"/>
                  <a:pt x="4108001" y="5176711"/>
                  <a:pt x="4097247" y="5165957"/>
                </a:cubicBezTo>
                <a:cubicBezTo>
                  <a:pt x="4097247" y="5155206"/>
                  <a:pt x="4097247" y="5149826"/>
                  <a:pt x="4097247" y="5149826"/>
                </a:cubicBezTo>
                <a:cubicBezTo>
                  <a:pt x="4108001" y="5149826"/>
                  <a:pt x="4124129" y="5149826"/>
                  <a:pt x="4145639" y="5149826"/>
                </a:cubicBezTo>
                <a:lnTo>
                  <a:pt x="4194029" y="5149826"/>
                </a:lnTo>
                <a:lnTo>
                  <a:pt x="4161770" y="5133694"/>
                </a:lnTo>
                <a:lnTo>
                  <a:pt x="4097247" y="5101434"/>
                </a:lnTo>
                <a:cubicBezTo>
                  <a:pt x="4086491" y="5101434"/>
                  <a:pt x="4081116" y="5098747"/>
                  <a:pt x="4081116" y="5093369"/>
                </a:cubicBezTo>
                <a:cubicBezTo>
                  <a:pt x="4081116" y="5087991"/>
                  <a:pt x="4086491" y="5082615"/>
                  <a:pt x="4097247" y="5077239"/>
                </a:cubicBezTo>
                <a:cubicBezTo>
                  <a:pt x="4108001" y="5071861"/>
                  <a:pt x="4134884" y="5071861"/>
                  <a:pt x="4177901" y="5077239"/>
                </a:cubicBezTo>
                <a:cubicBezTo>
                  <a:pt x="4220917" y="5082615"/>
                  <a:pt x="4247801" y="5085302"/>
                  <a:pt x="4258555" y="5085302"/>
                </a:cubicBezTo>
                <a:cubicBezTo>
                  <a:pt x="4323079" y="5106811"/>
                  <a:pt x="4360718" y="5122943"/>
                  <a:pt x="4371470" y="5133694"/>
                </a:cubicBezTo>
                <a:cubicBezTo>
                  <a:pt x="4382224" y="5133694"/>
                  <a:pt x="4390293" y="5131007"/>
                  <a:pt x="4395669" y="5125630"/>
                </a:cubicBezTo>
                <a:cubicBezTo>
                  <a:pt x="4401042" y="5120252"/>
                  <a:pt x="4406421" y="5122943"/>
                  <a:pt x="4411797" y="5133694"/>
                </a:cubicBezTo>
                <a:cubicBezTo>
                  <a:pt x="4417176" y="5144448"/>
                  <a:pt x="4425242" y="5149826"/>
                  <a:pt x="4435994" y="5149826"/>
                </a:cubicBezTo>
                <a:cubicBezTo>
                  <a:pt x="4468256" y="5149826"/>
                  <a:pt x="4473634" y="5160580"/>
                  <a:pt x="4452125" y="5182089"/>
                </a:cubicBezTo>
                <a:cubicBezTo>
                  <a:pt x="4452125" y="5182089"/>
                  <a:pt x="4446748" y="5176711"/>
                  <a:pt x="4435994" y="5165957"/>
                </a:cubicBezTo>
                <a:cubicBezTo>
                  <a:pt x="4403734" y="5155206"/>
                  <a:pt x="4384914" y="5149826"/>
                  <a:pt x="4379538" y="5149826"/>
                </a:cubicBezTo>
                <a:cubicBezTo>
                  <a:pt x="4374159" y="5149826"/>
                  <a:pt x="4366094" y="5144448"/>
                  <a:pt x="4355342" y="5133694"/>
                </a:cubicBezTo>
                <a:cubicBezTo>
                  <a:pt x="4344586" y="5133694"/>
                  <a:pt x="4333834" y="5133694"/>
                  <a:pt x="4323079" y="5133694"/>
                </a:cubicBezTo>
                <a:cubicBezTo>
                  <a:pt x="4312325" y="5133694"/>
                  <a:pt x="4301570" y="5133694"/>
                  <a:pt x="4290817" y="5133694"/>
                </a:cubicBezTo>
                <a:cubicBezTo>
                  <a:pt x="4258555" y="5122943"/>
                  <a:pt x="4234360" y="5114876"/>
                  <a:pt x="4218228" y="5109498"/>
                </a:cubicBezTo>
                <a:cubicBezTo>
                  <a:pt x="4202097" y="5104123"/>
                  <a:pt x="4183277" y="5101434"/>
                  <a:pt x="4161770" y="5101434"/>
                </a:cubicBezTo>
                <a:lnTo>
                  <a:pt x="4129509" y="5101434"/>
                </a:lnTo>
                <a:cubicBezTo>
                  <a:pt x="4129509" y="5101434"/>
                  <a:pt x="4140264" y="5104123"/>
                  <a:pt x="4161770" y="5109498"/>
                </a:cubicBezTo>
                <a:cubicBezTo>
                  <a:pt x="4183277" y="5114876"/>
                  <a:pt x="4202097" y="5120252"/>
                  <a:pt x="4218228" y="5125630"/>
                </a:cubicBezTo>
                <a:cubicBezTo>
                  <a:pt x="4234360" y="5131007"/>
                  <a:pt x="4247801" y="5133694"/>
                  <a:pt x="4258555" y="5133694"/>
                </a:cubicBezTo>
                <a:lnTo>
                  <a:pt x="4274684" y="5149826"/>
                </a:lnTo>
                <a:cubicBezTo>
                  <a:pt x="4274684" y="5149826"/>
                  <a:pt x="4290817" y="5155206"/>
                  <a:pt x="4323079" y="5165957"/>
                </a:cubicBezTo>
                <a:cubicBezTo>
                  <a:pt x="4441373" y="5198219"/>
                  <a:pt x="4511273" y="5225103"/>
                  <a:pt x="4532779" y="5246611"/>
                </a:cubicBezTo>
                <a:cubicBezTo>
                  <a:pt x="4532779" y="5246611"/>
                  <a:pt x="4548910" y="5254678"/>
                  <a:pt x="4581172" y="5270807"/>
                </a:cubicBezTo>
                <a:cubicBezTo>
                  <a:pt x="4613434" y="5286939"/>
                  <a:pt x="4648386" y="5300382"/>
                  <a:pt x="4686024" y="5311135"/>
                </a:cubicBezTo>
                <a:cubicBezTo>
                  <a:pt x="4723665" y="5321889"/>
                  <a:pt x="4742482" y="5327266"/>
                  <a:pt x="4742482" y="5327266"/>
                </a:cubicBezTo>
                <a:lnTo>
                  <a:pt x="4774744" y="5327266"/>
                </a:lnTo>
                <a:cubicBezTo>
                  <a:pt x="4774744" y="5338020"/>
                  <a:pt x="4790875" y="5343398"/>
                  <a:pt x="4823137" y="5343398"/>
                </a:cubicBezTo>
                <a:lnTo>
                  <a:pt x="4839268" y="5359528"/>
                </a:lnTo>
                <a:cubicBezTo>
                  <a:pt x="4850020" y="5359528"/>
                  <a:pt x="4855398" y="5359528"/>
                  <a:pt x="4855398" y="5359528"/>
                </a:cubicBezTo>
                <a:cubicBezTo>
                  <a:pt x="4866151" y="5359528"/>
                  <a:pt x="4871530" y="5364906"/>
                  <a:pt x="4871530" y="5375660"/>
                </a:cubicBezTo>
                <a:cubicBezTo>
                  <a:pt x="4871530" y="5386412"/>
                  <a:pt x="4882281" y="5391789"/>
                  <a:pt x="4903789" y="5391789"/>
                </a:cubicBezTo>
                <a:cubicBezTo>
                  <a:pt x="4903789" y="5391789"/>
                  <a:pt x="4906480" y="5391789"/>
                  <a:pt x="4911856" y="5391789"/>
                </a:cubicBezTo>
                <a:cubicBezTo>
                  <a:pt x="4917233" y="5391789"/>
                  <a:pt x="4919923" y="5386412"/>
                  <a:pt x="4919923" y="5375660"/>
                </a:cubicBezTo>
                <a:lnTo>
                  <a:pt x="4936051" y="5391789"/>
                </a:lnTo>
                <a:cubicBezTo>
                  <a:pt x="4946805" y="5413298"/>
                  <a:pt x="4957560" y="5418674"/>
                  <a:pt x="4968315" y="5407920"/>
                </a:cubicBezTo>
                <a:lnTo>
                  <a:pt x="4984443" y="5407920"/>
                </a:lnTo>
                <a:lnTo>
                  <a:pt x="5000574" y="5424052"/>
                </a:lnTo>
                <a:cubicBezTo>
                  <a:pt x="5011330" y="5424052"/>
                  <a:pt x="5016709" y="5424052"/>
                  <a:pt x="5016709" y="5424052"/>
                </a:cubicBezTo>
                <a:cubicBezTo>
                  <a:pt x="5016709" y="5456315"/>
                  <a:pt x="5038215" y="5467066"/>
                  <a:pt x="5081231" y="5456315"/>
                </a:cubicBezTo>
                <a:cubicBezTo>
                  <a:pt x="5102739" y="5456315"/>
                  <a:pt x="5118870" y="5461690"/>
                  <a:pt x="5129624" y="5472444"/>
                </a:cubicBezTo>
                <a:cubicBezTo>
                  <a:pt x="5140374" y="5483198"/>
                  <a:pt x="5167262" y="5493952"/>
                  <a:pt x="5210277" y="5504707"/>
                </a:cubicBezTo>
                <a:lnTo>
                  <a:pt x="5274799" y="5536969"/>
                </a:lnTo>
                <a:cubicBezTo>
                  <a:pt x="5274799" y="5547720"/>
                  <a:pt x="5280177" y="5547720"/>
                  <a:pt x="5290931" y="5536969"/>
                </a:cubicBezTo>
                <a:lnTo>
                  <a:pt x="5307060" y="5536969"/>
                </a:lnTo>
                <a:cubicBezTo>
                  <a:pt x="5307060" y="5547720"/>
                  <a:pt x="5307060" y="5553098"/>
                  <a:pt x="5307060" y="5553098"/>
                </a:cubicBezTo>
                <a:cubicBezTo>
                  <a:pt x="5317814" y="5553098"/>
                  <a:pt x="5323192" y="5553098"/>
                  <a:pt x="5323192" y="5553098"/>
                </a:cubicBezTo>
                <a:lnTo>
                  <a:pt x="5339323" y="5553098"/>
                </a:lnTo>
                <a:cubicBezTo>
                  <a:pt x="5339323" y="5542344"/>
                  <a:pt x="5342010" y="5542344"/>
                  <a:pt x="5347388" y="5553098"/>
                </a:cubicBezTo>
                <a:cubicBezTo>
                  <a:pt x="5352764" y="5563853"/>
                  <a:pt x="5358141" y="5569229"/>
                  <a:pt x="5363519" y="5569229"/>
                </a:cubicBezTo>
                <a:cubicBezTo>
                  <a:pt x="5368898" y="5569229"/>
                  <a:pt x="5376960" y="5574607"/>
                  <a:pt x="5387714" y="5585361"/>
                </a:cubicBezTo>
                <a:cubicBezTo>
                  <a:pt x="5452240" y="5617624"/>
                  <a:pt x="5484501" y="5622999"/>
                  <a:pt x="5484501" y="5601492"/>
                </a:cubicBezTo>
                <a:cubicBezTo>
                  <a:pt x="5484501" y="5590739"/>
                  <a:pt x="5489878" y="5588048"/>
                  <a:pt x="5500632" y="5593426"/>
                </a:cubicBezTo>
                <a:cubicBezTo>
                  <a:pt x="5511386" y="5598803"/>
                  <a:pt x="5511386" y="5596115"/>
                  <a:pt x="5500632" y="5585361"/>
                </a:cubicBezTo>
                <a:cubicBezTo>
                  <a:pt x="5489878" y="5574607"/>
                  <a:pt x="5473747" y="5571916"/>
                  <a:pt x="5452240" y="5577294"/>
                </a:cubicBezTo>
                <a:cubicBezTo>
                  <a:pt x="5430732" y="5582674"/>
                  <a:pt x="5419978" y="5579983"/>
                  <a:pt x="5419978" y="5569229"/>
                </a:cubicBezTo>
                <a:cubicBezTo>
                  <a:pt x="5419978" y="5558476"/>
                  <a:pt x="5395782" y="5542344"/>
                  <a:pt x="5347388" y="5520837"/>
                </a:cubicBezTo>
                <a:cubicBezTo>
                  <a:pt x="5298996" y="5499329"/>
                  <a:pt x="5264046" y="5488574"/>
                  <a:pt x="5242539" y="5488574"/>
                </a:cubicBezTo>
                <a:cubicBezTo>
                  <a:pt x="5242539" y="5488574"/>
                  <a:pt x="5237160" y="5488574"/>
                  <a:pt x="5226408" y="5488574"/>
                </a:cubicBezTo>
                <a:lnTo>
                  <a:pt x="5210277" y="5488574"/>
                </a:lnTo>
                <a:cubicBezTo>
                  <a:pt x="5210277" y="5477822"/>
                  <a:pt x="5207588" y="5469757"/>
                  <a:pt x="5202211" y="5464379"/>
                </a:cubicBezTo>
                <a:cubicBezTo>
                  <a:pt x="5196834" y="5459002"/>
                  <a:pt x="5188770" y="5456315"/>
                  <a:pt x="5178015" y="5456315"/>
                </a:cubicBezTo>
                <a:lnTo>
                  <a:pt x="5178015" y="5440183"/>
                </a:lnTo>
                <a:cubicBezTo>
                  <a:pt x="5178015" y="5440183"/>
                  <a:pt x="5172638" y="5440183"/>
                  <a:pt x="5161884" y="5440183"/>
                </a:cubicBezTo>
                <a:lnTo>
                  <a:pt x="5178015" y="5456315"/>
                </a:lnTo>
                <a:cubicBezTo>
                  <a:pt x="5145753" y="5467066"/>
                  <a:pt x="5118870" y="5461690"/>
                  <a:pt x="5097360" y="5440183"/>
                </a:cubicBezTo>
                <a:lnTo>
                  <a:pt x="5129624" y="5440183"/>
                </a:lnTo>
                <a:lnTo>
                  <a:pt x="5145753" y="5424052"/>
                </a:lnTo>
                <a:cubicBezTo>
                  <a:pt x="5135001" y="5424052"/>
                  <a:pt x="5126936" y="5421365"/>
                  <a:pt x="5121556" y="5415985"/>
                </a:cubicBezTo>
                <a:cubicBezTo>
                  <a:pt x="5116181" y="5410607"/>
                  <a:pt x="5113491" y="5407920"/>
                  <a:pt x="5113491" y="5407920"/>
                </a:cubicBezTo>
                <a:lnTo>
                  <a:pt x="5048970" y="5391789"/>
                </a:lnTo>
                <a:cubicBezTo>
                  <a:pt x="5016709" y="5370283"/>
                  <a:pt x="5000574" y="5364906"/>
                  <a:pt x="5000574" y="5375660"/>
                </a:cubicBezTo>
                <a:lnTo>
                  <a:pt x="4984443" y="5359528"/>
                </a:lnTo>
                <a:cubicBezTo>
                  <a:pt x="4984443" y="5348774"/>
                  <a:pt x="4979066" y="5343398"/>
                  <a:pt x="4968315" y="5343398"/>
                </a:cubicBezTo>
                <a:cubicBezTo>
                  <a:pt x="4957560" y="5332644"/>
                  <a:pt x="4946805" y="5321889"/>
                  <a:pt x="4936051" y="5311135"/>
                </a:cubicBezTo>
                <a:cubicBezTo>
                  <a:pt x="4936051" y="5300382"/>
                  <a:pt x="4949494" y="5300382"/>
                  <a:pt x="4976381" y="5311135"/>
                </a:cubicBezTo>
                <a:cubicBezTo>
                  <a:pt x="5003264" y="5321889"/>
                  <a:pt x="5016709" y="5327266"/>
                  <a:pt x="5016709" y="5327266"/>
                </a:cubicBezTo>
                <a:cubicBezTo>
                  <a:pt x="5016709" y="5348774"/>
                  <a:pt x="5065098" y="5370283"/>
                  <a:pt x="5161884" y="5391789"/>
                </a:cubicBezTo>
                <a:cubicBezTo>
                  <a:pt x="5172638" y="5391789"/>
                  <a:pt x="5183393" y="5397167"/>
                  <a:pt x="5194148" y="5407920"/>
                </a:cubicBezTo>
                <a:lnTo>
                  <a:pt x="5194148" y="5391789"/>
                </a:lnTo>
                <a:cubicBezTo>
                  <a:pt x="5183393" y="5381035"/>
                  <a:pt x="5178015" y="5370283"/>
                  <a:pt x="5178015" y="5359528"/>
                </a:cubicBezTo>
                <a:lnTo>
                  <a:pt x="5129624" y="5327266"/>
                </a:lnTo>
                <a:lnTo>
                  <a:pt x="5113491" y="5327266"/>
                </a:lnTo>
                <a:cubicBezTo>
                  <a:pt x="5091983" y="5327266"/>
                  <a:pt x="5073166" y="5321889"/>
                  <a:pt x="5057035" y="5311135"/>
                </a:cubicBezTo>
                <a:cubicBezTo>
                  <a:pt x="5040902" y="5300382"/>
                  <a:pt x="5027460" y="5295006"/>
                  <a:pt x="5016709" y="5295006"/>
                </a:cubicBezTo>
                <a:lnTo>
                  <a:pt x="5000574" y="5295006"/>
                </a:lnTo>
                <a:cubicBezTo>
                  <a:pt x="5000574" y="5284252"/>
                  <a:pt x="4997887" y="5276185"/>
                  <a:pt x="4992511" y="5270807"/>
                </a:cubicBezTo>
                <a:cubicBezTo>
                  <a:pt x="4987135" y="5265431"/>
                  <a:pt x="4979066" y="5262743"/>
                  <a:pt x="4968315" y="5262743"/>
                </a:cubicBezTo>
                <a:cubicBezTo>
                  <a:pt x="4957560" y="5262743"/>
                  <a:pt x="4946805" y="5260056"/>
                  <a:pt x="4936051" y="5254678"/>
                </a:cubicBezTo>
                <a:cubicBezTo>
                  <a:pt x="4925298" y="5249299"/>
                  <a:pt x="4919923" y="5246611"/>
                  <a:pt x="4919923" y="5246611"/>
                </a:cubicBezTo>
                <a:lnTo>
                  <a:pt x="4919923" y="5262743"/>
                </a:lnTo>
                <a:cubicBezTo>
                  <a:pt x="4909165" y="5273496"/>
                  <a:pt x="4898415" y="5278874"/>
                  <a:pt x="4887660" y="5278874"/>
                </a:cubicBezTo>
                <a:cubicBezTo>
                  <a:pt x="4876908" y="5278874"/>
                  <a:pt x="4866151" y="5273496"/>
                  <a:pt x="4855398" y="5262743"/>
                </a:cubicBezTo>
                <a:cubicBezTo>
                  <a:pt x="4855398" y="5262743"/>
                  <a:pt x="4850020" y="5262743"/>
                  <a:pt x="4839268" y="5262743"/>
                </a:cubicBezTo>
                <a:cubicBezTo>
                  <a:pt x="4839268" y="5251989"/>
                  <a:pt x="4847333" y="5249299"/>
                  <a:pt x="4863464" y="5254678"/>
                </a:cubicBezTo>
                <a:cubicBezTo>
                  <a:pt x="4879594" y="5260056"/>
                  <a:pt x="4887660" y="5257365"/>
                  <a:pt x="4887660" y="5246611"/>
                </a:cubicBezTo>
                <a:lnTo>
                  <a:pt x="4855398" y="5230481"/>
                </a:lnTo>
                <a:cubicBezTo>
                  <a:pt x="4823137" y="5219728"/>
                  <a:pt x="4801629" y="5214352"/>
                  <a:pt x="4790875" y="5214352"/>
                </a:cubicBezTo>
                <a:cubicBezTo>
                  <a:pt x="4790875" y="5203597"/>
                  <a:pt x="4790875" y="5198219"/>
                  <a:pt x="4790875" y="5198219"/>
                </a:cubicBezTo>
                <a:cubicBezTo>
                  <a:pt x="4790875" y="5198219"/>
                  <a:pt x="4785498" y="5198219"/>
                  <a:pt x="4774744" y="5198219"/>
                </a:cubicBezTo>
                <a:cubicBezTo>
                  <a:pt x="4774744" y="5208974"/>
                  <a:pt x="4766678" y="5208974"/>
                  <a:pt x="4750548" y="5198219"/>
                </a:cubicBezTo>
                <a:cubicBezTo>
                  <a:pt x="4734414" y="5187465"/>
                  <a:pt x="4729038" y="5190153"/>
                  <a:pt x="4734414" y="5206285"/>
                </a:cubicBezTo>
                <a:cubicBezTo>
                  <a:pt x="4739793" y="5222415"/>
                  <a:pt x="4742482" y="5230481"/>
                  <a:pt x="4742482" y="5230481"/>
                </a:cubicBezTo>
                <a:lnTo>
                  <a:pt x="4726351" y="5230481"/>
                </a:lnTo>
                <a:cubicBezTo>
                  <a:pt x="4726351" y="5198219"/>
                  <a:pt x="4710219" y="5176711"/>
                  <a:pt x="4677959" y="5165957"/>
                </a:cubicBezTo>
                <a:cubicBezTo>
                  <a:pt x="4634943" y="5144448"/>
                  <a:pt x="4613434" y="5133694"/>
                  <a:pt x="4613434" y="5133694"/>
                </a:cubicBezTo>
                <a:lnTo>
                  <a:pt x="4645696" y="5133694"/>
                </a:lnTo>
                <a:cubicBezTo>
                  <a:pt x="4656448" y="5133694"/>
                  <a:pt x="4667206" y="5133694"/>
                  <a:pt x="4677959" y="5133694"/>
                </a:cubicBezTo>
                <a:lnTo>
                  <a:pt x="4694089" y="5133694"/>
                </a:lnTo>
                <a:lnTo>
                  <a:pt x="4710219" y="5133694"/>
                </a:lnTo>
                <a:lnTo>
                  <a:pt x="4742482" y="5149826"/>
                </a:lnTo>
                <a:cubicBezTo>
                  <a:pt x="4747860" y="5149826"/>
                  <a:pt x="4752565" y="5150498"/>
                  <a:pt x="4756596" y="5151843"/>
                </a:cubicBezTo>
                <a:lnTo>
                  <a:pt x="4759210" y="5153413"/>
                </a:lnTo>
                <a:lnTo>
                  <a:pt x="4758615" y="5149826"/>
                </a:lnTo>
                <a:cubicBezTo>
                  <a:pt x="4758615" y="5139074"/>
                  <a:pt x="4763989" y="5133694"/>
                  <a:pt x="4774744" y="5133694"/>
                </a:cubicBezTo>
                <a:cubicBezTo>
                  <a:pt x="4785498" y="5133694"/>
                  <a:pt x="4790875" y="5136385"/>
                  <a:pt x="4790875" y="5141761"/>
                </a:cubicBezTo>
                <a:cubicBezTo>
                  <a:pt x="4790875" y="5147139"/>
                  <a:pt x="4785498" y="5149826"/>
                  <a:pt x="4774744" y="5149826"/>
                </a:cubicBezTo>
                <a:cubicBezTo>
                  <a:pt x="4772055" y="5152515"/>
                  <a:pt x="4769703" y="5154530"/>
                  <a:pt x="4767686" y="5155875"/>
                </a:cubicBezTo>
                <a:lnTo>
                  <a:pt x="4765065" y="5156924"/>
                </a:lnTo>
                <a:lnTo>
                  <a:pt x="4766678" y="5157893"/>
                </a:lnTo>
                <a:cubicBezTo>
                  <a:pt x="4772055" y="5163269"/>
                  <a:pt x="4774744" y="5165957"/>
                  <a:pt x="4774744" y="5165957"/>
                </a:cubicBezTo>
                <a:cubicBezTo>
                  <a:pt x="4785498" y="5165957"/>
                  <a:pt x="4790875" y="5171335"/>
                  <a:pt x="4790875" y="5182089"/>
                </a:cubicBezTo>
                <a:cubicBezTo>
                  <a:pt x="4801629" y="5192842"/>
                  <a:pt x="4812382" y="5198219"/>
                  <a:pt x="4823137" y="5198219"/>
                </a:cubicBezTo>
                <a:cubicBezTo>
                  <a:pt x="4887660" y="5208974"/>
                  <a:pt x="4936051" y="5225103"/>
                  <a:pt x="4968315" y="5246611"/>
                </a:cubicBezTo>
                <a:lnTo>
                  <a:pt x="5000574" y="5246611"/>
                </a:lnTo>
                <a:cubicBezTo>
                  <a:pt x="5000574" y="5246611"/>
                  <a:pt x="4995198" y="5241235"/>
                  <a:pt x="4984443" y="5230481"/>
                </a:cubicBezTo>
                <a:lnTo>
                  <a:pt x="4968315" y="5214352"/>
                </a:lnTo>
                <a:lnTo>
                  <a:pt x="5000574" y="5230481"/>
                </a:lnTo>
                <a:cubicBezTo>
                  <a:pt x="5022084" y="5230481"/>
                  <a:pt x="5048970" y="5235860"/>
                  <a:pt x="5081231" y="5246611"/>
                </a:cubicBezTo>
                <a:cubicBezTo>
                  <a:pt x="5188770" y="5289628"/>
                  <a:pt x="5242539" y="5305757"/>
                  <a:pt x="5242539" y="5295006"/>
                </a:cubicBezTo>
                <a:lnTo>
                  <a:pt x="5274799" y="5295006"/>
                </a:lnTo>
                <a:lnTo>
                  <a:pt x="5341050" y="5308256"/>
                </a:lnTo>
                <a:lnTo>
                  <a:pt x="5339323" y="5303070"/>
                </a:lnTo>
                <a:cubicBezTo>
                  <a:pt x="5339323" y="5297693"/>
                  <a:pt x="5333946" y="5295006"/>
                  <a:pt x="5323192" y="5295006"/>
                </a:cubicBezTo>
                <a:cubicBezTo>
                  <a:pt x="5312438" y="5284252"/>
                  <a:pt x="5301682" y="5284252"/>
                  <a:pt x="5290931" y="5295006"/>
                </a:cubicBezTo>
                <a:lnTo>
                  <a:pt x="5242539" y="5246611"/>
                </a:lnTo>
                <a:lnTo>
                  <a:pt x="5226408" y="5246611"/>
                </a:lnTo>
                <a:cubicBezTo>
                  <a:pt x="5215656" y="5246611"/>
                  <a:pt x="5210277" y="5243924"/>
                  <a:pt x="5210277" y="5238547"/>
                </a:cubicBezTo>
                <a:cubicBezTo>
                  <a:pt x="5210277" y="5233170"/>
                  <a:pt x="5204901" y="5230481"/>
                  <a:pt x="5194148" y="5230481"/>
                </a:cubicBezTo>
                <a:lnTo>
                  <a:pt x="5178015" y="5246611"/>
                </a:lnTo>
                <a:cubicBezTo>
                  <a:pt x="5178015" y="5257365"/>
                  <a:pt x="5172638" y="5262743"/>
                  <a:pt x="5161884" y="5262743"/>
                </a:cubicBezTo>
                <a:lnTo>
                  <a:pt x="5145753" y="5230481"/>
                </a:lnTo>
                <a:cubicBezTo>
                  <a:pt x="5156508" y="5230481"/>
                  <a:pt x="5159197" y="5225103"/>
                  <a:pt x="5153818" y="5214352"/>
                </a:cubicBezTo>
                <a:cubicBezTo>
                  <a:pt x="5148443" y="5203597"/>
                  <a:pt x="5145753" y="5198219"/>
                  <a:pt x="5145753" y="5198219"/>
                </a:cubicBezTo>
                <a:cubicBezTo>
                  <a:pt x="5156508" y="5187465"/>
                  <a:pt x="5153818" y="5176711"/>
                  <a:pt x="5137688" y="5165957"/>
                </a:cubicBezTo>
                <a:cubicBezTo>
                  <a:pt x="5121556" y="5155206"/>
                  <a:pt x="5102739" y="5149826"/>
                  <a:pt x="5081231" y="5149826"/>
                </a:cubicBezTo>
                <a:lnTo>
                  <a:pt x="4968315" y="5117565"/>
                </a:lnTo>
                <a:lnTo>
                  <a:pt x="4952182" y="5133694"/>
                </a:lnTo>
                <a:lnTo>
                  <a:pt x="5065098" y="5165957"/>
                </a:lnTo>
                <a:cubicBezTo>
                  <a:pt x="5081231" y="5176713"/>
                  <a:pt x="5094674" y="5183433"/>
                  <a:pt x="5105428" y="5186121"/>
                </a:cubicBezTo>
                <a:lnTo>
                  <a:pt x="5116719" y="5186927"/>
                </a:lnTo>
                <a:lnTo>
                  <a:pt x="5097360" y="5186121"/>
                </a:lnTo>
                <a:cubicBezTo>
                  <a:pt x="5075853" y="5183433"/>
                  <a:pt x="5043591" y="5176713"/>
                  <a:pt x="5000574" y="5165957"/>
                </a:cubicBezTo>
                <a:cubicBezTo>
                  <a:pt x="4936051" y="5144448"/>
                  <a:pt x="4898415" y="5131007"/>
                  <a:pt x="4887660" y="5125630"/>
                </a:cubicBezTo>
                <a:cubicBezTo>
                  <a:pt x="4876908" y="5120252"/>
                  <a:pt x="4871530" y="5112187"/>
                  <a:pt x="4871530" y="5101434"/>
                </a:cubicBezTo>
                <a:cubicBezTo>
                  <a:pt x="4871530" y="5090680"/>
                  <a:pt x="4863464" y="5085302"/>
                  <a:pt x="4847333" y="5085302"/>
                </a:cubicBezTo>
                <a:cubicBezTo>
                  <a:pt x="4831202" y="5085302"/>
                  <a:pt x="4820447" y="5082615"/>
                  <a:pt x="4815070" y="5077239"/>
                </a:cubicBezTo>
                <a:cubicBezTo>
                  <a:pt x="4809693" y="5071861"/>
                  <a:pt x="4790875" y="5063794"/>
                  <a:pt x="4758615" y="5053040"/>
                </a:cubicBezTo>
                <a:lnTo>
                  <a:pt x="4694089" y="5053040"/>
                </a:lnTo>
                <a:lnTo>
                  <a:pt x="4694089" y="5069173"/>
                </a:lnTo>
                <a:cubicBezTo>
                  <a:pt x="4704843" y="5069173"/>
                  <a:pt x="4710219" y="5071861"/>
                  <a:pt x="4710219" y="5077239"/>
                </a:cubicBezTo>
                <a:cubicBezTo>
                  <a:pt x="4710219" y="5082615"/>
                  <a:pt x="4704843" y="5085302"/>
                  <a:pt x="4694089" y="5085302"/>
                </a:cubicBezTo>
                <a:lnTo>
                  <a:pt x="4710219" y="5101434"/>
                </a:lnTo>
                <a:lnTo>
                  <a:pt x="4710219" y="5117565"/>
                </a:lnTo>
                <a:cubicBezTo>
                  <a:pt x="4699465" y="5117565"/>
                  <a:pt x="4683334" y="5112187"/>
                  <a:pt x="4661827" y="5101434"/>
                </a:cubicBezTo>
                <a:lnTo>
                  <a:pt x="4645696" y="5069173"/>
                </a:lnTo>
                <a:cubicBezTo>
                  <a:pt x="4656448" y="5079926"/>
                  <a:pt x="4664516" y="5082615"/>
                  <a:pt x="4669893" y="5077239"/>
                </a:cubicBezTo>
                <a:cubicBezTo>
                  <a:pt x="4675268" y="5071861"/>
                  <a:pt x="4672582" y="5069173"/>
                  <a:pt x="4661827" y="5069173"/>
                </a:cubicBezTo>
                <a:cubicBezTo>
                  <a:pt x="4661827" y="5058419"/>
                  <a:pt x="4667206" y="5053040"/>
                  <a:pt x="4677959" y="5053040"/>
                </a:cubicBezTo>
                <a:cubicBezTo>
                  <a:pt x="4677959" y="5053040"/>
                  <a:pt x="4680648" y="5053040"/>
                  <a:pt x="4686024" y="5053040"/>
                </a:cubicBezTo>
                <a:cubicBezTo>
                  <a:pt x="4691402" y="5053040"/>
                  <a:pt x="4694089" y="5047665"/>
                  <a:pt x="4694089" y="5036911"/>
                </a:cubicBezTo>
                <a:lnTo>
                  <a:pt x="4726351" y="5036911"/>
                </a:lnTo>
                <a:cubicBezTo>
                  <a:pt x="4737106" y="5036911"/>
                  <a:pt x="4747860" y="5034222"/>
                  <a:pt x="4758615" y="5028844"/>
                </a:cubicBezTo>
                <a:cubicBezTo>
                  <a:pt x="4769367" y="5023469"/>
                  <a:pt x="4774744" y="5020780"/>
                  <a:pt x="4774744" y="5020780"/>
                </a:cubicBezTo>
                <a:cubicBezTo>
                  <a:pt x="4785498" y="5020780"/>
                  <a:pt x="4801629" y="5026156"/>
                  <a:pt x="4823137" y="5036911"/>
                </a:cubicBezTo>
                <a:cubicBezTo>
                  <a:pt x="4844644" y="5047665"/>
                  <a:pt x="4855398" y="5047665"/>
                  <a:pt x="4855398" y="5036911"/>
                </a:cubicBezTo>
                <a:lnTo>
                  <a:pt x="4903789" y="5036911"/>
                </a:lnTo>
                <a:cubicBezTo>
                  <a:pt x="4979066" y="5069173"/>
                  <a:pt x="5016709" y="5079926"/>
                  <a:pt x="5016709" y="5069173"/>
                </a:cubicBezTo>
                <a:cubicBezTo>
                  <a:pt x="5016709" y="5058419"/>
                  <a:pt x="5014019" y="5053040"/>
                  <a:pt x="5008642" y="5053040"/>
                </a:cubicBezTo>
                <a:cubicBezTo>
                  <a:pt x="5003264" y="5053040"/>
                  <a:pt x="4995198" y="5047665"/>
                  <a:pt x="4984443" y="5036911"/>
                </a:cubicBezTo>
                <a:cubicBezTo>
                  <a:pt x="4962936" y="5036911"/>
                  <a:pt x="4946805" y="5034222"/>
                  <a:pt x="4936051" y="5028844"/>
                </a:cubicBezTo>
                <a:cubicBezTo>
                  <a:pt x="4925298" y="5023469"/>
                  <a:pt x="4898415" y="5015402"/>
                  <a:pt x="4855398" y="5004648"/>
                </a:cubicBezTo>
                <a:cubicBezTo>
                  <a:pt x="4833889" y="5004648"/>
                  <a:pt x="4812382" y="5001961"/>
                  <a:pt x="4790875" y="4996584"/>
                </a:cubicBezTo>
                <a:cubicBezTo>
                  <a:pt x="4769367" y="4991206"/>
                  <a:pt x="4750548" y="4983139"/>
                  <a:pt x="4734414" y="4972387"/>
                </a:cubicBezTo>
                <a:cubicBezTo>
                  <a:pt x="4718285" y="4961634"/>
                  <a:pt x="4715598" y="4956256"/>
                  <a:pt x="4726351" y="4956256"/>
                </a:cubicBezTo>
                <a:cubicBezTo>
                  <a:pt x="4726351" y="4945502"/>
                  <a:pt x="4726351" y="4940126"/>
                  <a:pt x="4726351" y="4940126"/>
                </a:cubicBezTo>
                <a:cubicBezTo>
                  <a:pt x="4726351" y="4940126"/>
                  <a:pt x="4723665" y="4940126"/>
                  <a:pt x="4718285" y="4940126"/>
                </a:cubicBezTo>
                <a:cubicBezTo>
                  <a:pt x="4712910" y="4940126"/>
                  <a:pt x="4704843" y="4945502"/>
                  <a:pt x="4694089" y="4956256"/>
                </a:cubicBezTo>
                <a:lnTo>
                  <a:pt x="4677959" y="4956256"/>
                </a:lnTo>
                <a:cubicBezTo>
                  <a:pt x="4667206" y="4956256"/>
                  <a:pt x="4667206" y="4950878"/>
                  <a:pt x="4677959" y="4940126"/>
                </a:cubicBezTo>
                <a:cubicBezTo>
                  <a:pt x="4677959" y="4929371"/>
                  <a:pt x="4675268" y="4923994"/>
                  <a:pt x="4669893" y="4923994"/>
                </a:cubicBezTo>
                <a:cubicBezTo>
                  <a:pt x="4664516" y="4923994"/>
                  <a:pt x="4661827" y="4923994"/>
                  <a:pt x="4661827" y="4923994"/>
                </a:cubicBezTo>
                <a:cubicBezTo>
                  <a:pt x="4651072" y="4923994"/>
                  <a:pt x="4645696" y="4923994"/>
                  <a:pt x="4645696" y="4923994"/>
                </a:cubicBezTo>
                <a:lnTo>
                  <a:pt x="4629565" y="4923994"/>
                </a:lnTo>
                <a:lnTo>
                  <a:pt x="4613434" y="4859471"/>
                </a:lnTo>
                <a:lnTo>
                  <a:pt x="4661827" y="4891732"/>
                </a:lnTo>
                <a:lnTo>
                  <a:pt x="4790875" y="4923994"/>
                </a:lnTo>
                <a:cubicBezTo>
                  <a:pt x="4780122" y="4913239"/>
                  <a:pt x="4769367" y="4907864"/>
                  <a:pt x="4758615" y="4907864"/>
                </a:cubicBezTo>
                <a:cubicBezTo>
                  <a:pt x="4747860" y="4907864"/>
                  <a:pt x="4739793" y="4905176"/>
                  <a:pt x="4734414" y="4899798"/>
                </a:cubicBezTo>
                <a:cubicBezTo>
                  <a:pt x="4729038" y="4894420"/>
                  <a:pt x="4720974" y="4891732"/>
                  <a:pt x="4710219" y="4891732"/>
                </a:cubicBezTo>
                <a:cubicBezTo>
                  <a:pt x="4710219" y="4891732"/>
                  <a:pt x="4710219" y="4889043"/>
                  <a:pt x="4710219" y="4883667"/>
                </a:cubicBezTo>
                <a:cubicBezTo>
                  <a:pt x="4710219" y="4878289"/>
                  <a:pt x="4704843" y="4880980"/>
                  <a:pt x="4694089" y="4891732"/>
                </a:cubicBezTo>
                <a:cubicBezTo>
                  <a:pt x="4683334" y="4891732"/>
                  <a:pt x="4677959" y="4886356"/>
                  <a:pt x="4677959" y="4875602"/>
                </a:cubicBezTo>
                <a:cubicBezTo>
                  <a:pt x="4677959" y="4854093"/>
                  <a:pt x="4651072" y="4843339"/>
                  <a:pt x="4597306" y="4843339"/>
                </a:cubicBezTo>
                <a:lnTo>
                  <a:pt x="4581172" y="4859471"/>
                </a:lnTo>
                <a:lnTo>
                  <a:pt x="4565041" y="4859471"/>
                </a:lnTo>
                <a:cubicBezTo>
                  <a:pt x="4565041" y="4848717"/>
                  <a:pt x="4565041" y="4843339"/>
                  <a:pt x="4565041" y="4843339"/>
                </a:cubicBezTo>
                <a:lnTo>
                  <a:pt x="4484389" y="4811078"/>
                </a:lnTo>
                <a:lnTo>
                  <a:pt x="4452125" y="4794947"/>
                </a:lnTo>
                <a:cubicBezTo>
                  <a:pt x="4452125" y="4794947"/>
                  <a:pt x="4446748" y="4792260"/>
                  <a:pt x="4435994" y="4786881"/>
                </a:cubicBezTo>
                <a:cubicBezTo>
                  <a:pt x="4425242" y="4781506"/>
                  <a:pt x="4414487" y="4778817"/>
                  <a:pt x="4403734" y="4778817"/>
                </a:cubicBezTo>
                <a:lnTo>
                  <a:pt x="4371470" y="4762685"/>
                </a:lnTo>
                <a:lnTo>
                  <a:pt x="4274684" y="4730424"/>
                </a:lnTo>
                <a:cubicBezTo>
                  <a:pt x="4263932" y="4730424"/>
                  <a:pt x="4253177" y="4725047"/>
                  <a:pt x="4242426" y="4714293"/>
                </a:cubicBezTo>
                <a:lnTo>
                  <a:pt x="4177901" y="4682030"/>
                </a:lnTo>
                <a:cubicBezTo>
                  <a:pt x="4145639" y="4682030"/>
                  <a:pt x="4129509" y="4682030"/>
                  <a:pt x="4129509" y="4682030"/>
                </a:cubicBezTo>
                <a:cubicBezTo>
                  <a:pt x="4140264" y="4692784"/>
                  <a:pt x="4151016" y="4698162"/>
                  <a:pt x="4161770" y="4698162"/>
                </a:cubicBezTo>
                <a:cubicBezTo>
                  <a:pt x="4194029" y="4698162"/>
                  <a:pt x="4188656" y="4714293"/>
                  <a:pt x="4145639" y="4746556"/>
                </a:cubicBezTo>
                <a:cubicBezTo>
                  <a:pt x="4124129" y="4757307"/>
                  <a:pt x="4113377" y="4757307"/>
                  <a:pt x="4113377" y="4746556"/>
                </a:cubicBezTo>
                <a:cubicBezTo>
                  <a:pt x="4102622" y="4735801"/>
                  <a:pt x="4097247" y="4730424"/>
                  <a:pt x="4097247" y="4730424"/>
                </a:cubicBezTo>
                <a:cubicBezTo>
                  <a:pt x="4097247" y="4730424"/>
                  <a:pt x="4091868" y="4730424"/>
                  <a:pt x="4081116" y="4730424"/>
                </a:cubicBezTo>
                <a:lnTo>
                  <a:pt x="4081116" y="4714293"/>
                </a:lnTo>
                <a:cubicBezTo>
                  <a:pt x="4081116" y="4703539"/>
                  <a:pt x="4086491" y="4698162"/>
                  <a:pt x="4097247" y="4698162"/>
                </a:cubicBezTo>
                <a:lnTo>
                  <a:pt x="4113377" y="4698162"/>
                </a:lnTo>
                <a:cubicBezTo>
                  <a:pt x="4091868" y="4687408"/>
                  <a:pt x="4059606" y="4676652"/>
                  <a:pt x="4016592" y="4665901"/>
                </a:cubicBezTo>
                <a:cubicBezTo>
                  <a:pt x="4005839" y="4665901"/>
                  <a:pt x="3995084" y="4660523"/>
                  <a:pt x="3984330" y="4649769"/>
                </a:cubicBezTo>
                <a:lnTo>
                  <a:pt x="3968199" y="4633639"/>
                </a:lnTo>
                <a:cubicBezTo>
                  <a:pt x="3968199" y="4644393"/>
                  <a:pt x="3965510" y="4649769"/>
                  <a:pt x="3960133" y="4649769"/>
                </a:cubicBezTo>
                <a:cubicBezTo>
                  <a:pt x="3954757" y="4649769"/>
                  <a:pt x="3952068" y="4649769"/>
                  <a:pt x="3952068" y="4649769"/>
                </a:cubicBezTo>
                <a:cubicBezTo>
                  <a:pt x="3930560" y="4649769"/>
                  <a:pt x="3922496" y="4647080"/>
                  <a:pt x="3927872" y="4641705"/>
                </a:cubicBezTo>
                <a:cubicBezTo>
                  <a:pt x="3933250" y="4636326"/>
                  <a:pt x="3930560" y="4628261"/>
                  <a:pt x="3919808" y="4617506"/>
                </a:cubicBezTo>
                <a:cubicBezTo>
                  <a:pt x="3941315" y="4628261"/>
                  <a:pt x="3952068" y="4628261"/>
                  <a:pt x="3952068" y="4617506"/>
                </a:cubicBezTo>
                <a:lnTo>
                  <a:pt x="4016592" y="4617506"/>
                </a:lnTo>
                <a:cubicBezTo>
                  <a:pt x="4016592" y="4628261"/>
                  <a:pt x="4011215" y="4633639"/>
                  <a:pt x="4000461" y="4633639"/>
                </a:cubicBezTo>
                <a:lnTo>
                  <a:pt x="4000461" y="4649769"/>
                </a:lnTo>
                <a:lnTo>
                  <a:pt x="4064985" y="4633639"/>
                </a:lnTo>
                <a:lnTo>
                  <a:pt x="4081116" y="4633639"/>
                </a:lnTo>
                <a:cubicBezTo>
                  <a:pt x="4081116" y="4633639"/>
                  <a:pt x="4086491" y="4633639"/>
                  <a:pt x="4097247" y="4633639"/>
                </a:cubicBezTo>
                <a:lnTo>
                  <a:pt x="4113377" y="4617506"/>
                </a:lnTo>
                <a:cubicBezTo>
                  <a:pt x="4091868" y="4606755"/>
                  <a:pt x="4081116" y="4601376"/>
                  <a:pt x="4081116" y="4601376"/>
                </a:cubicBezTo>
                <a:lnTo>
                  <a:pt x="3984330" y="4585247"/>
                </a:lnTo>
                <a:lnTo>
                  <a:pt x="4016592" y="4569115"/>
                </a:lnTo>
                <a:cubicBezTo>
                  <a:pt x="4027346" y="4569115"/>
                  <a:pt x="4035412" y="4569115"/>
                  <a:pt x="4040788" y="4569115"/>
                </a:cubicBezTo>
                <a:cubicBezTo>
                  <a:pt x="4046166" y="4569115"/>
                  <a:pt x="4043475" y="4563738"/>
                  <a:pt x="4032723" y="4552984"/>
                </a:cubicBezTo>
                <a:cubicBezTo>
                  <a:pt x="4021967" y="4552984"/>
                  <a:pt x="4016592" y="4552984"/>
                  <a:pt x="4016592" y="4552984"/>
                </a:cubicBezTo>
                <a:cubicBezTo>
                  <a:pt x="4016592" y="4552984"/>
                  <a:pt x="4016592" y="4547606"/>
                  <a:pt x="4016592" y="4536852"/>
                </a:cubicBezTo>
                <a:lnTo>
                  <a:pt x="4016592" y="4520721"/>
                </a:lnTo>
                <a:cubicBezTo>
                  <a:pt x="4005839" y="4520721"/>
                  <a:pt x="4000461" y="4526101"/>
                  <a:pt x="4000461" y="4536852"/>
                </a:cubicBezTo>
                <a:cubicBezTo>
                  <a:pt x="3989706" y="4536852"/>
                  <a:pt x="3978954" y="4536852"/>
                  <a:pt x="3968199" y="4536852"/>
                </a:cubicBezTo>
                <a:cubicBezTo>
                  <a:pt x="3968199" y="4536852"/>
                  <a:pt x="3965510" y="4534165"/>
                  <a:pt x="3960133" y="4528788"/>
                </a:cubicBezTo>
                <a:cubicBezTo>
                  <a:pt x="3954757" y="4523410"/>
                  <a:pt x="3946692" y="4520721"/>
                  <a:pt x="3935937" y="4520721"/>
                </a:cubicBezTo>
                <a:lnTo>
                  <a:pt x="3919808" y="4504592"/>
                </a:lnTo>
                <a:lnTo>
                  <a:pt x="3919808" y="4488460"/>
                </a:lnTo>
                <a:cubicBezTo>
                  <a:pt x="3909051" y="4488460"/>
                  <a:pt x="3906364" y="4485771"/>
                  <a:pt x="3911743" y="4480397"/>
                </a:cubicBezTo>
                <a:cubicBezTo>
                  <a:pt x="3917119" y="4475019"/>
                  <a:pt x="3930560" y="4472330"/>
                  <a:pt x="3952068" y="4472330"/>
                </a:cubicBezTo>
                <a:lnTo>
                  <a:pt x="3968199" y="4472330"/>
                </a:lnTo>
                <a:lnTo>
                  <a:pt x="4016592" y="4472330"/>
                </a:lnTo>
                <a:cubicBezTo>
                  <a:pt x="4048854" y="4483084"/>
                  <a:pt x="4064985" y="4483084"/>
                  <a:pt x="4064985" y="4472330"/>
                </a:cubicBezTo>
                <a:lnTo>
                  <a:pt x="4032723" y="4456198"/>
                </a:lnTo>
                <a:cubicBezTo>
                  <a:pt x="4032723" y="4456198"/>
                  <a:pt x="4030036" y="4456198"/>
                  <a:pt x="4024657" y="4456198"/>
                </a:cubicBezTo>
                <a:cubicBezTo>
                  <a:pt x="4019280" y="4456198"/>
                  <a:pt x="4016592" y="4453510"/>
                  <a:pt x="4016592" y="4448134"/>
                </a:cubicBezTo>
                <a:cubicBezTo>
                  <a:pt x="4016592" y="4442756"/>
                  <a:pt x="4021967" y="4440067"/>
                  <a:pt x="4032723" y="4440067"/>
                </a:cubicBezTo>
                <a:lnTo>
                  <a:pt x="4016592" y="4423938"/>
                </a:lnTo>
                <a:lnTo>
                  <a:pt x="3919808" y="4375543"/>
                </a:lnTo>
                <a:lnTo>
                  <a:pt x="3871415" y="4359414"/>
                </a:lnTo>
                <a:cubicBezTo>
                  <a:pt x="3871415" y="4370167"/>
                  <a:pt x="3871415" y="4375543"/>
                  <a:pt x="3871415" y="4375543"/>
                </a:cubicBezTo>
                <a:lnTo>
                  <a:pt x="3871415" y="4391675"/>
                </a:lnTo>
                <a:cubicBezTo>
                  <a:pt x="3871415" y="4402429"/>
                  <a:pt x="3876792" y="4413184"/>
                  <a:pt x="3887547" y="4423938"/>
                </a:cubicBezTo>
                <a:cubicBezTo>
                  <a:pt x="3898299" y="4434689"/>
                  <a:pt x="3909051" y="4440067"/>
                  <a:pt x="3919808" y="4440067"/>
                </a:cubicBezTo>
                <a:lnTo>
                  <a:pt x="3887547" y="4456198"/>
                </a:lnTo>
                <a:lnTo>
                  <a:pt x="3855284" y="4440067"/>
                </a:lnTo>
                <a:cubicBezTo>
                  <a:pt x="3866038" y="4440067"/>
                  <a:pt x="3866038" y="4434689"/>
                  <a:pt x="3855284" y="4423938"/>
                </a:cubicBezTo>
                <a:cubicBezTo>
                  <a:pt x="3844530" y="4423938"/>
                  <a:pt x="3833775" y="4421249"/>
                  <a:pt x="3823020" y="4415871"/>
                </a:cubicBezTo>
                <a:cubicBezTo>
                  <a:pt x="3812265" y="4410493"/>
                  <a:pt x="3801513" y="4407806"/>
                  <a:pt x="3790760" y="4407806"/>
                </a:cubicBezTo>
                <a:lnTo>
                  <a:pt x="3774628" y="4375543"/>
                </a:lnTo>
                <a:lnTo>
                  <a:pt x="3790760" y="4359414"/>
                </a:lnTo>
                <a:cubicBezTo>
                  <a:pt x="3780006" y="4348660"/>
                  <a:pt x="3785383" y="4337906"/>
                  <a:pt x="3806892" y="4327151"/>
                </a:cubicBezTo>
                <a:cubicBezTo>
                  <a:pt x="3817644" y="4327151"/>
                  <a:pt x="3828398" y="4327151"/>
                  <a:pt x="3839151" y="4327151"/>
                </a:cubicBezTo>
                <a:cubicBezTo>
                  <a:pt x="3871415" y="4337906"/>
                  <a:pt x="3887547" y="4340595"/>
                  <a:pt x="3887547" y="4335217"/>
                </a:cubicBezTo>
                <a:cubicBezTo>
                  <a:pt x="3887547" y="4329839"/>
                  <a:pt x="3871415" y="4319085"/>
                  <a:pt x="3839151" y="4302956"/>
                </a:cubicBezTo>
                <a:cubicBezTo>
                  <a:pt x="3806892" y="4286825"/>
                  <a:pt x="3785383" y="4278760"/>
                  <a:pt x="3774628" y="4278760"/>
                </a:cubicBezTo>
                <a:cubicBezTo>
                  <a:pt x="3763876" y="4278760"/>
                  <a:pt x="3755809" y="4273380"/>
                  <a:pt x="3750433" y="4262629"/>
                </a:cubicBezTo>
                <a:cubicBezTo>
                  <a:pt x="3745055" y="4251875"/>
                  <a:pt x="3761188" y="4246497"/>
                  <a:pt x="3798824" y="4246497"/>
                </a:cubicBezTo>
                <a:cubicBezTo>
                  <a:pt x="3836464" y="4246497"/>
                  <a:pt x="3860660" y="4249184"/>
                  <a:pt x="3871415" y="4254562"/>
                </a:cubicBezTo>
                <a:cubicBezTo>
                  <a:pt x="3882168" y="4259939"/>
                  <a:pt x="3895609" y="4259939"/>
                  <a:pt x="3911743" y="4254562"/>
                </a:cubicBezTo>
                <a:lnTo>
                  <a:pt x="3923472" y="4253096"/>
                </a:lnTo>
                <a:lnTo>
                  <a:pt x="3927872" y="4254564"/>
                </a:lnTo>
                <a:lnTo>
                  <a:pt x="3927872" y="4262629"/>
                </a:lnTo>
                <a:cubicBezTo>
                  <a:pt x="3922496" y="4273380"/>
                  <a:pt x="3919808" y="4278760"/>
                  <a:pt x="3919808" y="4278760"/>
                </a:cubicBezTo>
                <a:cubicBezTo>
                  <a:pt x="3930560" y="4278760"/>
                  <a:pt x="3935937" y="4278760"/>
                  <a:pt x="3935937" y="4278760"/>
                </a:cubicBezTo>
                <a:cubicBezTo>
                  <a:pt x="3935937" y="4268005"/>
                  <a:pt x="3941315" y="4262629"/>
                  <a:pt x="3952068" y="4262629"/>
                </a:cubicBezTo>
                <a:lnTo>
                  <a:pt x="3927872" y="4254564"/>
                </a:lnTo>
                <a:lnTo>
                  <a:pt x="3927872" y="4252547"/>
                </a:lnTo>
                <a:lnTo>
                  <a:pt x="3923472" y="4253096"/>
                </a:lnTo>
                <a:lnTo>
                  <a:pt x="3903675" y="4246497"/>
                </a:lnTo>
                <a:cubicBezTo>
                  <a:pt x="3892920" y="4246497"/>
                  <a:pt x="3887547" y="4241119"/>
                  <a:pt x="3887547" y="4230366"/>
                </a:cubicBezTo>
                <a:cubicBezTo>
                  <a:pt x="3887547" y="4219612"/>
                  <a:pt x="3839151" y="4214234"/>
                  <a:pt x="3742366" y="4214234"/>
                </a:cubicBezTo>
                <a:lnTo>
                  <a:pt x="3758496" y="4198105"/>
                </a:lnTo>
                <a:cubicBezTo>
                  <a:pt x="3780006" y="4187351"/>
                  <a:pt x="3801513" y="4181975"/>
                  <a:pt x="3823020" y="4181975"/>
                </a:cubicBezTo>
                <a:lnTo>
                  <a:pt x="3839151" y="4181975"/>
                </a:lnTo>
                <a:cubicBezTo>
                  <a:pt x="3839151" y="4181975"/>
                  <a:pt x="3844530" y="4181975"/>
                  <a:pt x="3855284" y="4181975"/>
                </a:cubicBezTo>
                <a:lnTo>
                  <a:pt x="3871415" y="4181975"/>
                </a:lnTo>
                <a:cubicBezTo>
                  <a:pt x="3860660" y="4181975"/>
                  <a:pt x="3852596" y="4179284"/>
                  <a:pt x="3847216" y="4173908"/>
                </a:cubicBezTo>
                <a:cubicBezTo>
                  <a:pt x="3841841" y="4168530"/>
                  <a:pt x="3833775" y="4165843"/>
                  <a:pt x="3823020" y="4165843"/>
                </a:cubicBezTo>
                <a:cubicBezTo>
                  <a:pt x="3812265" y="4165843"/>
                  <a:pt x="3804200" y="4165843"/>
                  <a:pt x="3798824" y="4165843"/>
                </a:cubicBezTo>
                <a:cubicBezTo>
                  <a:pt x="3793448" y="4165843"/>
                  <a:pt x="3790760" y="4160465"/>
                  <a:pt x="3790760" y="4149712"/>
                </a:cubicBezTo>
                <a:cubicBezTo>
                  <a:pt x="3790760" y="4149712"/>
                  <a:pt x="3758496" y="4149712"/>
                  <a:pt x="3693973" y="4149712"/>
                </a:cubicBezTo>
                <a:lnTo>
                  <a:pt x="3613321" y="4149712"/>
                </a:lnTo>
                <a:cubicBezTo>
                  <a:pt x="3613321" y="4138958"/>
                  <a:pt x="3634828" y="4133580"/>
                  <a:pt x="3677842" y="4133580"/>
                </a:cubicBezTo>
                <a:cubicBezTo>
                  <a:pt x="3688596" y="4133580"/>
                  <a:pt x="3702041" y="4133580"/>
                  <a:pt x="3718169" y="4133580"/>
                </a:cubicBezTo>
                <a:cubicBezTo>
                  <a:pt x="3734302" y="4133580"/>
                  <a:pt x="3747743" y="4133580"/>
                  <a:pt x="3758496" y="4133580"/>
                </a:cubicBezTo>
                <a:cubicBezTo>
                  <a:pt x="3769251" y="4133580"/>
                  <a:pt x="3782692" y="4136269"/>
                  <a:pt x="3798824" y="4141647"/>
                </a:cubicBezTo>
                <a:cubicBezTo>
                  <a:pt x="3814954" y="4147025"/>
                  <a:pt x="3828398" y="4149712"/>
                  <a:pt x="3839151" y="4149712"/>
                </a:cubicBezTo>
                <a:lnTo>
                  <a:pt x="3710106" y="4101319"/>
                </a:lnTo>
                <a:lnTo>
                  <a:pt x="3693973" y="4101319"/>
                </a:lnTo>
                <a:cubicBezTo>
                  <a:pt x="3693973" y="4090566"/>
                  <a:pt x="3704728" y="4085188"/>
                  <a:pt x="3726237" y="4085188"/>
                </a:cubicBezTo>
                <a:lnTo>
                  <a:pt x="3742366" y="4085188"/>
                </a:lnTo>
                <a:cubicBezTo>
                  <a:pt x="3731613" y="4074434"/>
                  <a:pt x="3728924" y="4066370"/>
                  <a:pt x="3734302" y="4060992"/>
                </a:cubicBezTo>
                <a:cubicBezTo>
                  <a:pt x="3739679" y="4055614"/>
                  <a:pt x="3731613" y="4052925"/>
                  <a:pt x="3710106" y="4052925"/>
                </a:cubicBezTo>
                <a:cubicBezTo>
                  <a:pt x="3645583" y="4020664"/>
                  <a:pt x="3586434" y="4004534"/>
                  <a:pt x="3532666" y="4004534"/>
                </a:cubicBezTo>
                <a:lnTo>
                  <a:pt x="3484275" y="3988403"/>
                </a:lnTo>
                <a:lnTo>
                  <a:pt x="3435880" y="3988403"/>
                </a:lnTo>
                <a:cubicBezTo>
                  <a:pt x="3425125" y="3988403"/>
                  <a:pt x="3419749" y="3985716"/>
                  <a:pt x="3419749" y="3980338"/>
                </a:cubicBezTo>
                <a:cubicBezTo>
                  <a:pt x="3419749" y="3974960"/>
                  <a:pt x="3414373" y="3972271"/>
                  <a:pt x="3403618" y="3972271"/>
                </a:cubicBezTo>
                <a:lnTo>
                  <a:pt x="3468142" y="3972271"/>
                </a:lnTo>
                <a:lnTo>
                  <a:pt x="3516532" y="3972271"/>
                </a:lnTo>
                <a:lnTo>
                  <a:pt x="3484275" y="3956142"/>
                </a:lnTo>
                <a:lnTo>
                  <a:pt x="3468142" y="3923879"/>
                </a:lnTo>
                <a:cubicBezTo>
                  <a:pt x="3478896" y="3923879"/>
                  <a:pt x="3497715" y="3929257"/>
                  <a:pt x="3524600" y="3940010"/>
                </a:cubicBezTo>
                <a:cubicBezTo>
                  <a:pt x="3551486" y="3950764"/>
                  <a:pt x="3570304" y="3961517"/>
                  <a:pt x="3581058" y="3972271"/>
                </a:cubicBezTo>
                <a:lnTo>
                  <a:pt x="3661713" y="3988403"/>
                </a:lnTo>
                <a:cubicBezTo>
                  <a:pt x="3661713" y="3977649"/>
                  <a:pt x="3664400" y="3969584"/>
                  <a:pt x="3669778" y="3964207"/>
                </a:cubicBezTo>
                <a:cubicBezTo>
                  <a:pt x="3675155" y="3958829"/>
                  <a:pt x="3677842" y="3950764"/>
                  <a:pt x="3677842" y="3940010"/>
                </a:cubicBezTo>
                <a:cubicBezTo>
                  <a:pt x="3688596" y="3929257"/>
                  <a:pt x="3696662" y="3921192"/>
                  <a:pt x="3702041" y="3915814"/>
                </a:cubicBezTo>
                <a:cubicBezTo>
                  <a:pt x="3707417" y="3910438"/>
                  <a:pt x="3720858" y="3907749"/>
                  <a:pt x="3742366" y="3907749"/>
                </a:cubicBezTo>
                <a:lnTo>
                  <a:pt x="3758496" y="3891617"/>
                </a:lnTo>
                <a:cubicBezTo>
                  <a:pt x="3747743" y="3891617"/>
                  <a:pt x="3731613" y="3891617"/>
                  <a:pt x="3710106" y="3891617"/>
                </a:cubicBezTo>
                <a:cubicBezTo>
                  <a:pt x="3710106" y="3891617"/>
                  <a:pt x="3704728" y="3886242"/>
                  <a:pt x="3693973" y="3875488"/>
                </a:cubicBezTo>
                <a:lnTo>
                  <a:pt x="3710106" y="3859355"/>
                </a:lnTo>
                <a:cubicBezTo>
                  <a:pt x="3731613" y="3859355"/>
                  <a:pt x="3745055" y="3864733"/>
                  <a:pt x="3750433" y="3875488"/>
                </a:cubicBezTo>
                <a:cubicBezTo>
                  <a:pt x="3755809" y="3886242"/>
                  <a:pt x="3769251" y="3891617"/>
                  <a:pt x="3790760" y="3891617"/>
                </a:cubicBezTo>
                <a:lnTo>
                  <a:pt x="3839151" y="3907749"/>
                </a:lnTo>
                <a:lnTo>
                  <a:pt x="3903675" y="3891617"/>
                </a:lnTo>
                <a:cubicBezTo>
                  <a:pt x="3903675" y="3891617"/>
                  <a:pt x="3898299" y="3888929"/>
                  <a:pt x="3887547" y="3883551"/>
                </a:cubicBezTo>
                <a:cubicBezTo>
                  <a:pt x="3876792" y="3878175"/>
                  <a:pt x="3871415" y="3872799"/>
                  <a:pt x="3871415" y="3867421"/>
                </a:cubicBezTo>
                <a:cubicBezTo>
                  <a:pt x="3871415" y="3862043"/>
                  <a:pt x="3866038" y="3859355"/>
                  <a:pt x="3855284" y="3859355"/>
                </a:cubicBezTo>
                <a:cubicBezTo>
                  <a:pt x="3844530" y="3859355"/>
                  <a:pt x="3833775" y="3859355"/>
                  <a:pt x="3823020" y="3859355"/>
                </a:cubicBezTo>
                <a:cubicBezTo>
                  <a:pt x="3790760" y="3859355"/>
                  <a:pt x="3774628" y="3859355"/>
                  <a:pt x="3774628" y="3859355"/>
                </a:cubicBezTo>
                <a:lnTo>
                  <a:pt x="3742366" y="3843225"/>
                </a:lnTo>
                <a:cubicBezTo>
                  <a:pt x="3720858" y="3843225"/>
                  <a:pt x="3704728" y="3837847"/>
                  <a:pt x="3693973" y="3827094"/>
                </a:cubicBezTo>
                <a:lnTo>
                  <a:pt x="3645583" y="3794833"/>
                </a:lnTo>
                <a:lnTo>
                  <a:pt x="3629451" y="3778701"/>
                </a:lnTo>
                <a:cubicBezTo>
                  <a:pt x="3640204" y="3778701"/>
                  <a:pt x="3648271" y="3773325"/>
                  <a:pt x="3653648" y="3762570"/>
                </a:cubicBezTo>
                <a:cubicBezTo>
                  <a:pt x="3659024" y="3751816"/>
                  <a:pt x="3667089" y="3749129"/>
                  <a:pt x="3677842" y="3754505"/>
                </a:cubicBezTo>
                <a:cubicBezTo>
                  <a:pt x="3688596" y="3759883"/>
                  <a:pt x="3693973" y="3757193"/>
                  <a:pt x="3693973" y="3746440"/>
                </a:cubicBezTo>
                <a:cubicBezTo>
                  <a:pt x="3693973" y="3735687"/>
                  <a:pt x="3691285" y="3730308"/>
                  <a:pt x="3685909" y="3730308"/>
                </a:cubicBezTo>
                <a:cubicBezTo>
                  <a:pt x="3680533" y="3730308"/>
                  <a:pt x="3677842" y="3724930"/>
                  <a:pt x="3677842" y="3714179"/>
                </a:cubicBezTo>
                <a:cubicBezTo>
                  <a:pt x="3677842" y="3703424"/>
                  <a:pt x="3680533" y="3698047"/>
                  <a:pt x="3685909" y="3698047"/>
                </a:cubicBezTo>
                <a:cubicBezTo>
                  <a:pt x="3691285" y="3698047"/>
                  <a:pt x="3696662" y="3700734"/>
                  <a:pt x="3702041" y="3706112"/>
                </a:cubicBezTo>
                <a:cubicBezTo>
                  <a:pt x="3707417" y="3711490"/>
                  <a:pt x="3712793" y="3711490"/>
                  <a:pt x="3718169" y="3706112"/>
                </a:cubicBezTo>
                <a:cubicBezTo>
                  <a:pt x="3723547" y="3700734"/>
                  <a:pt x="3726237" y="3698047"/>
                  <a:pt x="3726237" y="3698047"/>
                </a:cubicBezTo>
                <a:cubicBezTo>
                  <a:pt x="3736992" y="3687294"/>
                  <a:pt x="3742366" y="3687294"/>
                  <a:pt x="3742366" y="3698047"/>
                </a:cubicBezTo>
                <a:lnTo>
                  <a:pt x="3750433" y="3706112"/>
                </a:lnTo>
                <a:lnTo>
                  <a:pt x="3774628" y="3681916"/>
                </a:lnTo>
                <a:lnTo>
                  <a:pt x="3742366" y="3665787"/>
                </a:lnTo>
                <a:lnTo>
                  <a:pt x="3726237" y="3649655"/>
                </a:lnTo>
                <a:cubicBezTo>
                  <a:pt x="3736992" y="3649655"/>
                  <a:pt x="3763876" y="3655033"/>
                  <a:pt x="3806892" y="3665787"/>
                </a:cubicBezTo>
                <a:lnTo>
                  <a:pt x="3871415" y="3681916"/>
                </a:lnTo>
                <a:lnTo>
                  <a:pt x="3839151" y="3649655"/>
                </a:lnTo>
                <a:cubicBezTo>
                  <a:pt x="3817644" y="3649655"/>
                  <a:pt x="3801513" y="3644275"/>
                  <a:pt x="3790760" y="3633524"/>
                </a:cubicBezTo>
                <a:lnTo>
                  <a:pt x="3774628" y="3633524"/>
                </a:lnTo>
                <a:cubicBezTo>
                  <a:pt x="3763876" y="3633524"/>
                  <a:pt x="3753120" y="3633524"/>
                  <a:pt x="3742366" y="3633524"/>
                </a:cubicBezTo>
                <a:cubicBezTo>
                  <a:pt x="3731613" y="3633524"/>
                  <a:pt x="3726237" y="3633524"/>
                  <a:pt x="3726237" y="3633524"/>
                </a:cubicBezTo>
                <a:cubicBezTo>
                  <a:pt x="3715482" y="3633524"/>
                  <a:pt x="3712793" y="3644275"/>
                  <a:pt x="3718169" y="3665787"/>
                </a:cubicBezTo>
                <a:cubicBezTo>
                  <a:pt x="3723547" y="3687294"/>
                  <a:pt x="3710106" y="3692670"/>
                  <a:pt x="3677842" y="3681916"/>
                </a:cubicBezTo>
                <a:cubicBezTo>
                  <a:pt x="3667089" y="3681916"/>
                  <a:pt x="3659024" y="3681916"/>
                  <a:pt x="3653648" y="3681916"/>
                </a:cubicBezTo>
                <a:cubicBezTo>
                  <a:pt x="3648271" y="3681916"/>
                  <a:pt x="3640204" y="3687294"/>
                  <a:pt x="3629451" y="3698047"/>
                </a:cubicBezTo>
                <a:cubicBezTo>
                  <a:pt x="3640204" y="3676538"/>
                  <a:pt x="3650959" y="3665787"/>
                  <a:pt x="3661713" y="3665787"/>
                </a:cubicBezTo>
                <a:cubicBezTo>
                  <a:pt x="3661713" y="3644275"/>
                  <a:pt x="3624076" y="3633524"/>
                  <a:pt x="3548797" y="3633524"/>
                </a:cubicBezTo>
                <a:lnTo>
                  <a:pt x="3500404" y="3617392"/>
                </a:lnTo>
                <a:lnTo>
                  <a:pt x="3484275" y="3617392"/>
                </a:lnTo>
                <a:lnTo>
                  <a:pt x="3468142" y="3601262"/>
                </a:lnTo>
                <a:cubicBezTo>
                  <a:pt x="3489651" y="3601262"/>
                  <a:pt x="3516532" y="3601262"/>
                  <a:pt x="3548797" y="3601262"/>
                </a:cubicBezTo>
                <a:cubicBezTo>
                  <a:pt x="3559551" y="3601262"/>
                  <a:pt x="3570304" y="3601262"/>
                  <a:pt x="3581058" y="3601262"/>
                </a:cubicBezTo>
                <a:cubicBezTo>
                  <a:pt x="3591811" y="3601262"/>
                  <a:pt x="3597187" y="3601262"/>
                  <a:pt x="3597187" y="3601262"/>
                </a:cubicBezTo>
                <a:lnTo>
                  <a:pt x="3627434" y="3611344"/>
                </a:lnTo>
                <a:lnTo>
                  <a:pt x="3645583" y="3617392"/>
                </a:lnTo>
                <a:lnTo>
                  <a:pt x="3661713" y="3617392"/>
                </a:lnTo>
                <a:cubicBezTo>
                  <a:pt x="3656334" y="3612016"/>
                  <a:pt x="3651630" y="3608656"/>
                  <a:pt x="3647599" y="3607310"/>
                </a:cubicBezTo>
                <a:cubicBezTo>
                  <a:pt x="3643565" y="3605969"/>
                  <a:pt x="3640204" y="3606639"/>
                  <a:pt x="3637517" y="3609328"/>
                </a:cubicBezTo>
                <a:lnTo>
                  <a:pt x="3627434" y="3611344"/>
                </a:lnTo>
                <a:lnTo>
                  <a:pt x="3613321" y="3601262"/>
                </a:lnTo>
                <a:cubicBezTo>
                  <a:pt x="3613321" y="3601262"/>
                  <a:pt x="3607942" y="3601262"/>
                  <a:pt x="3597187" y="3601262"/>
                </a:cubicBezTo>
                <a:cubicBezTo>
                  <a:pt x="3607942" y="3590507"/>
                  <a:pt x="3618697" y="3585129"/>
                  <a:pt x="3629451" y="3585129"/>
                </a:cubicBezTo>
                <a:cubicBezTo>
                  <a:pt x="3661713" y="3595884"/>
                  <a:pt x="3677842" y="3590507"/>
                  <a:pt x="3677842" y="3569000"/>
                </a:cubicBezTo>
                <a:cubicBezTo>
                  <a:pt x="3677842" y="3558246"/>
                  <a:pt x="3669778" y="3552870"/>
                  <a:pt x="3653648" y="3552870"/>
                </a:cubicBezTo>
                <a:cubicBezTo>
                  <a:pt x="3637517" y="3552870"/>
                  <a:pt x="3624076" y="3547492"/>
                  <a:pt x="3613321" y="3536738"/>
                </a:cubicBezTo>
                <a:lnTo>
                  <a:pt x="3581058" y="3536738"/>
                </a:lnTo>
                <a:cubicBezTo>
                  <a:pt x="3581058" y="3547492"/>
                  <a:pt x="3581058" y="3555557"/>
                  <a:pt x="3581058" y="3560934"/>
                </a:cubicBezTo>
                <a:cubicBezTo>
                  <a:pt x="3581058" y="3566311"/>
                  <a:pt x="3581058" y="3569000"/>
                  <a:pt x="3581058" y="3569000"/>
                </a:cubicBezTo>
                <a:cubicBezTo>
                  <a:pt x="3570304" y="3569000"/>
                  <a:pt x="3564924" y="3566311"/>
                  <a:pt x="3564924" y="3560934"/>
                </a:cubicBezTo>
                <a:cubicBezTo>
                  <a:pt x="3564924" y="3555557"/>
                  <a:pt x="3554175" y="3552870"/>
                  <a:pt x="3532666" y="3552870"/>
                </a:cubicBezTo>
                <a:cubicBezTo>
                  <a:pt x="3564924" y="3531361"/>
                  <a:pt x="3564924" y="3515229"/>
                  <a:pt x="3532666" y="3504475"/>
                </a:cubicBezTo>
                <a:lnTo>
                  <a:pt x="3532666" y="3488346"/>
                </a:lnTo>
                <a:cubicBezTo>
                  <a:pt x="3532666" y="3488346"/>
                  <a:pt x="3538042" y="3488346"/>
                  <a:pt x="3548797" y="3488346"/>
                </a:cubicBezTo>
                <a:cubicBezTo>
                  <a:pt x="3613321" y="3531361"/>
                  <a:pt x="3656337" y="3552870"/>
                  <a:pt x="3677842" y="3552870"/>
                </a:cubicBezTo>
                <a:lnTo>
                  <a:pt x="3693973" y="3552870"/>
                </a:lnTo>
                <a:lnTo>
                  <a:pt x="3710106" y="3552870"/>
                </a:lnTo>
                <a:cubicBezTo>
                  <a:pt x="3710106" y="3542116"/>
                  <a:pt x="3699351" y="3531361"/>
                  <a:pt x="3677842" y="3520607"/>
                </a:cubicBezTo>
                <a:cubicBezTo>
                  <a:pt x="3699351" y="3531361"/>
                  <a:pt x="3715482" y="3531361"/>
                  <a:pt x="3726237" y="3520607"/>
                </a:cubicBezTo>
                <a:cubicBezTo>
                  <a:pt x="3736992" y="3509853"/>
                  <a:pt x="3736992" y="3504475"/>
                  <a:pt x="3726237" y="3504475"/>
                </a:cubicBezTo>
                <a:cubicBezTo>
                  <a:pt x="3726237" y="3504475"/>
                  <a:pt x="3720858" y="3504475"/>
                  <a:pt x="3710106" y="3504475"/>
                </a:cubicBezTo>
                <a:cubicBezTo>
                  <a:pt x="3699351" y="3504475"/>
                  <a:pt x="3691285" y="3504475"/>
                  <a:pt x="3685909" y="3504475"/>
                </a:cubicBezTo>
                <a:cubicBezTo>
                  <a:pt x="3680533" y="3504475"/>
                  <a:pt x="3677842" y="3504475"/>
                  <a:pt x="3677842" y="3504475"/>
                </a:cubicBezTo>
                <a:cubicBezTo>
                  <a:pt x="3677842" y="3504475"/>
                  <a:pt x="3672466" y="3504475"/>
                  <a:pt x="3661713" y="3504475"/>
                </a:cubicBezTo>
                <a:lnTo>
                  <a:pt x="3677842" y="3520607"/>
                </a:lnTo>
                <a:lnTo>
                  <a:pt x="3629451" y="3504475"/>
                </a:lnTo>
                <a:cubicBezTo>
                  <a:pt x="3629451" y="3493724"/>
                  <a:pt x="3624076" y="3488346"/>
                  <a:pt x="3613321" y="3488346"/>
                </a:cubicBezTo>
                <a:lnTo>
                  <a:pt x="3597187" y="3488346"/>
                </a:lnTo>
                <a:cubicBezTo>
                  <a:pt x="3586434" y="3477592"/>
                  <a:pt x="3578370" y="3472215"/>
                  <a:pt x="3572992" y="3472215"/>
                </a:cubicBezTo>
                <a:cubicBezTo>
                  <a:pt x="3567615" y="3472215"/>
                  <a:pt x="3554175" y="3472215"/>
                  <a:pt x="3532666" y="3472215"/>
                </a:cubicBezTo>
                <a:cubicBezTo>
                  <a:pt x="3511156" y="3461461"/>
                  <a:pt x="3500404" y="3461461"/>
                  <a:pt x="3500404" y="3472215"/>
                </a:cubicBezTo>
                <a:cubicBezTo>
                  <a:pt x="3500404" y="3482967"/>
                  <a:pt x="3489651" y="3485657"/>
                  <a:pt x="3468142" y="3480279"/>
                </a:cubicBezTo>
                <a:cubicBezTo>
                  <a:pt x="3446634" y="3474903"/>
                  <a:pt x="3430504" y="3474903"/>
                  <a:pt x="3419749" y="3480279"/>
                </a:cubicBezTo>
                <a:cubicBezTo>
                  <a:pt x="3408996" y="3485657"/>
                  <a:pt x="3398241" y="3480279"/>
                  <a:pt x="3387487" y="3464149"/>
                </a:cubicBezTo>
                <a:cubicBezTo>
                  <a:pt x="3376734" y="3448020"/>
                  <a:pt x="3371356" y="3445329"/>
                  <a:pt x="3371356" y="3456083"/>
                </a:cubicBezTo>
                <a:lnTo>
                  <a:pt x="3371356" y="3423821"/>
                </a:lnTo>
                <a:cubicBezTo>
                  <a:pt x="3371356" y="3423821"/>
                  <a:pt x="3374046" y="3423821"/>
                  <a:pt x="3379421" y="3423821"/>
                </a:cubicBezTo>
                <a:cubicBezTo>
                  <a:pt x="3384800" y="3423821"/>
                  <a:pt x="3392863" y="3429198"/>
                  <a:pt x="3403618" y="3439953"/>
                </a:cubicBezTo>
                <a:cubicBezTo>
                  <a:pt x="3435880" y="3461461"/>
                  <a:pt x="3457387" y="3461461"/>
                  <a:pt x="3468142" y="3439953"/>
                </a:cubicBezTo>
                <a:lnTo>
                  <a:pt x="3435880" y="3423821"/>
                </a:lnTo>
                <a:lnTo>
                  <a:pt x="3452011" y="3407692"/>
                </a:lnTo>
                <a:lnTo>
                  <a:pt x="3484275" y="3407692"/>
                </a:lnTo>
                <a:cubicBezTo>
                  <a:pt x="3473518" y="3396937"/>
                  <a:pt x="3470829" y="3388874"/>
                  <a:pt x="3476207" y="3383494"/>
                </a:cubicBezTo>
                <a:cubicBezTo>
                  <a:pt x="3481583" y="3378116"/>
                  <a:pt x="3489651" y="3375429"/>
                  <a:pt x="3500404" y="3375429"/>
                </a:cubicBezTo>
                <a:lnTo>
                  <a:pt x="3500404" y="3407692"/>
                </a:lnTo>
                <a:lnTo>
                  <a:pt x="3516532" y="3407692"/>
                </a:lnTo>
                <a:cubicBezTo>
                  <a:pt x="3527287" y="3396937"/>
                  <a:pt x="3538042" y="3380807"/>
                  <a:pt x="3548797" y="3359298"/>
                </a:cubicBezTo>
                <a:lnTo>
                  <a:pt x="3564924" y="3375429"/>
                </a:lnTo>
                <a:cubicBezTo>
                  <a:pt x="3564924" y="3386183"/>
                  <a:pt x="3564924" y="3391561"/>
                  <a:pt x="3564924" y="3391561"/>
                </a:cubicBezTo>
                <a:lnTo>
                  <a:pt x="3548797" y="3407692"/>
                </a:lnTo>
                <a:lnTo>
                  <a:pt x="3581058" y="3423821"/>
                </a:lnTo>
                <a:lnTo>
                  <a:pt x="3613321" y="3407692"/>
                </a:lnTo>
                <a:cubicBezTo>
                  <a:pt x="3624076" y="3396937"/>
                  <a:pt x="3626762" y="3388874"/>
                  <a:pt x="3621383" y="3383494"/>
                </a:cubicBezTo>
                <a:cubicBezTo>
                  <a:pt x="3616007" y="3378116"/>
                  <a:pt x="3607942" y="3380807"/>
                  <a:pt x="3597187" y="3391561"/>
                </a:cubicBezTo>
                <a:lnTo>
                  <a:pt x="3597187" y="3375429"/>
                </a:lnTo>
                <a:cubicBezTo>
                  <a:pt x="3597187" y="3364675"/>
                  <a:pt x="3602566" y="3359298"/>
                  <a:pt x="3613321" y="3359298"/>
                </a:cubicBezTo>
                <a:lnTo>
                  <a:pt x="3629451" y="3343166"/>
                </a:lnTo>
                <a:cubicBezTo>
                  <a:pt x="3629451" y="3332415"/>
                  <a:pt x="3632141" y="3324348"/>
                  <a:pt x="3637517" y="3318970"/>
                </a:cubicBezTo>
                <a:cubicBezTo>
                  <a:pt x="3642893" y="3313594"/>
                  <a:pt x="3650959" y="3310907"/>
                  <a:pt x="3661713" y="3310907"/>
                </a:cubicBezTo>
                <a:lnTo>
                  <a:pt x="3645583" y="3294774"/>
                </a:lnTo>
                <a:lnTo>
                  <a:pt x="3645583" y="3278644"/>
                </a:lnTo>
                <a:cubicBezTo>
                  <a:pt x="3667089" y="3267890"/>
                  <a:pt x="3677842" y="3262512"/>
                  <a:pt x="3677842" y="3262512"/>
                </a:cubicBezTo>
                <a:lnTo>
                  <a:pt x="3605255" y="3238316"/>
                </a:lnTo>
                <a:cubicBezTo>
                  <a:pt x="3610628" y="3243694"/>
                  <a:pt x="3613321" y="3246383"/>
                  <a:pt x="3613321" y="3246383"/>
                </a:cubicBezTo>
                <a:cubicBezTo>
                  <a:pt x="3613321" y="3257137"/>
                  <a:pt x="3602566" y="3257137"/>
                  <a:pt x="3581058" y="3246383"/>
                </a:cubicBezTo>
                <a:cubicBezTo>
                  <a:pt x="3581058" y="3241007"/>
                  <a:pt x="3582401" y="3236974"/>
                  <a:pt x="3585090" y="3234284"/>
                </a:cubicBezTo>
                <a:lnTo>
                  <a:pt x="3589124" y="3232940"/>
                </a:lnTo>
                <a:lnTo>
                  <a:pt x="3581058" y="3230252"/>
                </a:lnTo>
                <a:cubicBezTo>
                  <a:pt x="3570304" y="3230252"/>
                  <a:pt x="3564924" y="3230252"/>
                  <a:pt x="3564924" y="3230252"/>
                </a:cubicBezTo>
                <a:cubicBezTo>
                  <a:pt x="3564924" y="3219498"/>
                  <a:pt x="3559551" y="3208744"/>
                  <a:pt x="3548797" y="3197989"/>
                </a:cubicBezTo>
                <a:lnTo>
                  <a:pt x="3564924" y="3181857"/>
                </a:lnTo>
                <a:lnTo>
                  <a:pt x="3581058" y="3165728"/>
                </a:lnTo>
                <a:cubicBezTo>
                  <a:pt x="3559551" y="3165728"/>
                  <a:pt x="3540728" y="3160352"/>
                  <a:pt x="3524600" y="3149598"/>
                </a:cubicBezTo>
                <a:cubicBezTo>
                  <a:pt x="3508469" y="3138843"/>
                  <a:pt x="3505780" y="3133466"/>
                  <a:pt x="3516532" y="3133466"/>
                </a:cubicBezTo>
                <a:lnTo>
                  <a:pt x="3516532" y="3117335"/>
                </a:lnTo>
                <a:cubicBezTo>
                  <a:pt x="3505780" y="3117335"/>
                  <a:pt x="3492337" y="3117335"/>
                  <a:pt x="3476207" y="3117335"/>
                </a:cubicBezTo>
                <a:cubicBezTo>
                  <a:pt x="3460076" y="3117335"/>
                  <a:pt x="3446634" y="3117335"/>
                  <a:pt x="3435880" y="3117335"/>
                </a:cubicBezTo>
                <a:cubicBezTo>
                  <a:pt x="3425125" y="3117335"/>
                  <a:pt x="3408996" y="3114648"/>
                  <a:pt x="3387487" y="3109270"/>
                </a:cubicBezTo>
                <a:cubicBezTo>
                  <a:pt x="3365979" y="3103894"/>
                  <a:pt x="3349849" y="3101203"/>
                  <a:pt x="3339094" y="3101203"/>
                </a:cubicBezTo>
                <a:cubicBezTo>
                  <a:pt x="3328342" y="3101203"/>
                  <a:pt x="3314900" y="3101203"/>
                  <a:pt x="3298767" y="3101203"/>
                </a:cubicBezTo>
                <a:cubicBezTo>
                  <a:pt x="3282638" y="3101203"/>
                  <a:pt x="3274571" y="3095828"/>
                  <a:pt x="3274571" y="3085074"/>
                </a:cubicBezTo>
                <a:lnTo>
                  <a:pt x="3290701" y="3085074"/>
                </a:lnTo>
                <a:cubicBezTo>
                  <a:pt x="3290701" y="3085074"/>
                  <a:pt x="3290701" y="3082385"/>
                  <a:pt x="3290701" y="3077007"/>
                </a:cubicBezTo>
                <a:cubicBezTo>
                  <a:pt x="3290701" y="3071632"/>
                  <a:pt x="3282638" y="3068942"/>
                  <a:pt x="3266507" y="3068942"/>
                </a:cubicBezTo>
                <a:cubicBezTo>
                  <a:pt x="3250374" y="3068942"/>
                  <a:pt x="3236933" y="3063566"/>
                  <a:pt x="3226178" y="3052811"/>
                </a:cubicBezTo>
                <a:lnTo>
                  <a:pt x="3242308" y="3052811"/>
                </a:lnTo>
                <a:cubicBezTo>
                  <a:pt x="3253064" y="3052811"/>
                  <a:pt x="3263815" y="3052811"/>
                  <a:pt x="3274571" y="3052811"/>
                </a:cubicBezTo>
                <a:cubicBezTo>
                  <a:pt x="3285325" y="3052811"/>
                  <a:pt x="3290701" y="3058189"/>
                  <a:pt x="3290701" y="3068942"/>
                </a:cubicBezTo>
                <a:cubicBezTo>
                  <a:pt x="3301456" y="3079697"/>
                  <a:pt x="3312209" y="3082385"/>
                  <a:pt x="3322963" y="3077007"/>
                </a:cubicBezTo>
                <a:cubicBezTo>
                  <a:pt x="3333718" y="3071632"/>
                  <a:pt x="3355225" y="3063566"/>
                  <a:pt x="3387487" y="3052811"/>
                </a:cubicBezTo>
                <a:lnTo>
                  <a:pt x="3403618" y="3068942"/>
                </a:lnTo>
                <a:cubicBezTo>
                  <a:pt x="3414373" y="3079697"/>
                  <a:pt x="3425125" y="3085074"/>
                  <a:pt x="3435880" y="3085074"/>
                </a:cubicBezTo>
                <a:cubicBezTo>
                  <a:pt x="3446634" y="3085074"/>
                  <a:pt x="3457387" y="3085074"/>
                  <a:pt x="3468142" y="3085074"/>
                </a:cubicBezTo>
                <a:lnTo>
                  <a:pt x="3484275" y="3085074"/>
                </a:lnTo>
                <a:lnTo>
                  <a:pt x="3468142" y="3052811"/>
                </a:lnTo>
                <a:lnTo>
                  <a:pt x="3516532" y="3085074"/>
                </a:lnTo>
                <a:cubicBezTo>
                  <a:pt x="3538042" y="3095828"/>
                  <a:pt x="3554175" y="3101203"/>
                  <a:pt x="3564924" y="3101203"/>
                </a:cubicBezTo>
                <a:lnTo>
                  <a:pt x="3564924" y="3085074"/>
                </a:lnTo>
                <a:lnTo>
                  <a:pt x="3597187" y="3101203"/>
                </a:lnTo>
                <a:cubicBezTo>
                  <a:pt x="3586434" y="3101203"/>
                  <a:pt x="3581058" y="3101203"/>
                  <a:pt x="3581058" y="3101203"/>
                </a:cubicBezTo>
                <a:cubicBezTo>
                  <a:pt x="3581058" y="3101203"/>
                  <a:pt x="3581058" y="3106582"/>
                  <a:pt x="3581058" y="3117335"/>
                </a:cubicBezTo>
                <a:cubicBezTo>
                  <a:pt x="3591811" y="3117335"/>
                  <a:pt x="3602566" y="3114648"/>
                  <a:pt x="3613321" y="3109270"/>
                </a:cubicBezTo>
                <a:cubicBezTo>
                  <a:pt x="3624076" y="3103894"/>
                  <a:pt x="3629451" y="3103894"/>
                  <a:pt x="3629451" y="3109270"/>
                </a:cubicBezTo>
                <a:cubicBezTo>
                  <a:pt x="3629451" y="3114648"/>
                  <a:pt x="3632141" y="3117335"/>
                  <a:pt x="3637517" y="3117335"/>
                </a:cubicBezTo>
                <a:cubicBezTo>
                  <a:pt x="3642893" y="3117335"/>
                  <a:pt x="3645583" y="3111960"/>
                  <a:pt x="3645583" y="3101203"/>
                </a:cubicBezTo>
                <a:lnTo>
                  <a:pt x="3661713" y="3117335"/>
                </a:lnTo>
                <a:cubicBezTo>
                  <a:pt x="3672466" y="3128089"/>
                  <a:pt x="3677842" y="3122712"/>
                  <a:pt x="3677842" y="3101203"/>
                </a:cubicBezTo>
                <a:lnTo>
                  <a:pt x="3677842" y="3085074"/>
                </a:lnTo>
                <a:cubicBezTo>
                  <a:pt x="3667089" y="3095828"/>
                  <a:pt x="3650959" y="3090452"/>
                  <a:pt x="3629451" y="3068942"/>
                </a:cubicBezTo>
                <a:lnTo>
                  <a:pt x="3564924" y="3052811"/>
                </a:lnTo>
                <a:cubicBezTo>
                  <a:pt x="3564924" y="3063566"/>
                  <a:pt x="3564924" y="3068942"/>
                  <a:pt x="3564924" y="3068942"/>
                </a:cubicBezTo>
                <a:cubicBezTo>
                  <a:pt x="3564924" y="3068942"/>
                  <a:pt x="3559551" y="3068942"/>
                  <a:pt x="3548797" y="3068942"/>
                </a:cubicBezTo>
                <a:cubicBezTo>
                  <a:pt x="3548797" y="3058189"/>
                  <a:pt x="3551486" y="3050124"/>
                  <a:pt x="3556862" y="3044746"/>
                </a:cubicBezTo>
                <a:cubicBezTo>
                  <a:pt x="3562238" y="3039370"/>
                  <a:pt x="3575682" y="3036681"/>
                  <a:pt x="3597187" y="3036681"/>
                </a:cubicBezTo>
                <a:lnTo>
                  <a:pt x="3629451" y="3020548"/>
                </a:lnTo>
                <a:cubicBezTo>
                  <a:pt x="3629451" y="3009797"/>
                  <a:pt x="3634828" y="3004420"/>
                  <a:pt x="3645583" y="3004420"/>
                </a:cubicBezTo>
                <a:lnTo>
                  <a:pt x="3629451" y="3004420"/>
                </a:lnTo>
                <a:lnTo>
                  <a:pt x="3613321" y="2988287"/>
                </a:lnTo>
                <a:lnTo>
                  <a:pt x="3581058" y="2972157"/>
                </a:lnTo>
                <a:cubicBezTo>
                  <a:pt x="3559551" y="2972157"/>
                  <a:pt x="3548797" y="2972157"/>
                  <a:pt x="3548797" y="2972157"/>
                </a:cubicBezTo>
                <a:cubicBezTo>
                  <a:pt x="3548797" y="2961402"/>
                  <a:pt x="3527287" y="2956028"/>
                  <a:pt x="3484275" y="2956028"/>
                </a:cubicBezTo>
                <a:cubicBezTo>
                  <a:pt x="3473518" y="2956028"/>
                  <a:pt x="3470829" y="2958715"/>
                  <a:pt x="3476207" y="2964092"/>
                </a:cubicBezTo>
                <a:cubicBezTo>
                  <a:pt x="3481583" y="2969469"/>
                  <a:pt x="3489651" y="2972157"/>
                  <a:pt x="3500404" y="2972157"/>
                </a:cubicBezTo>
                <a:cubicBezTo>
                  <a:pt x="3511156" y="2972157"/>
                  <a:pt x="3516532" y="2972157"/>
                  <a:pt x="3516532" y="2972157"/>
                </a:cubicBezTo>
                <a:cubicBezTo>
                  <a:pt x="3516532" y="2982911"/>
                  <a:pt x="3527287" y="2988287"/>
                  <a:pt x="3548797" y="2988287"/>
                </a:cubicBezTo>
                <a:lnTo>
                  <a:pt x="3597187" y="3004420"/>
                </a:lnTo>
                <a:cubicBezTo>
                  <a:pt x="3575682" y="3004420"/>
                  <a:pt x="3551486" y="3001730"/>
                  <a:pt x="3524600" y="2996353"/>
                </a:cubicBezTo>
                <a:cubicBezTo>
                  <a:pt x="3497715" y="2990978"/>
                  <a:pt x="3481583" y="2985599"/>
                  <a:pt x="3476207" y="2980224"/>
                </a:cubicBezTo>
                <a:cubicBezTo>
                  <a:pt x="3470829" y="2974847"/>
                  <a:pt x="3468142" y="2972157"/>
                  <a:pt x="3468142" y="2972157"/>
                </a:cubicBezTo>
                <a:cubicBezTo>
                  <a:pt x="3468142" y="2961402"/>
                  <a:pt x="3468142" y="2953339"/>
                  <a:pt x="3468142" y="2947961"/>
                </a:cubicBezTo>
                <a:cubicBezTo>
                  <a:pt x="3468142" y="2942584"/>
                  <a:pt x="3462766" y="2939894"/>
                  <a:pt x="3452011" y="2939894"/>
                </a:cubicBezTo>
                <a:cubicBezTo>
                  <a:pt x="3441259" y="2939894"/>
                  <a:pt x="3433191" y="2939894"/>
                  <a:pt x="3427815" y="2939894"/>
                </a:cubicBezTo>
                <a:cubicBezTo>
                  <a:pt x="3422436" y="2939894"/>
                  <a:pt x="3419749" y="2945274"/>
                  <a:pt x="3419749" y="2956028"/>
                </a:cubicBezTo>
                <a:cubicBezTo>
                  <a:pt x="3408996" y="2956028"/>
                  <a:pt x="3398241" y="2958715"/>
                  <a:pt x="3387487" y="2964092"/>
                </a:cubicBezTo>
                <a:cubicBezTo>
                  <a:pt x="3376734" y="2969469"/>
                  <a:pt x="3368667" y="2969469"/>
                  <a:pt x="3363291" y="2964092"/>
                </a:cubicBezTo>
                <a:cubicBezTo>
                  <a:pt x="3357915" y="2958715"/>
                  <a:pt x="3344473" y="2956028"/>
                  <a:pt x="3322963" y="2956028"/>
                </a:cubicBezTo>
                <a:cubicBezTo>
                  <a:pt x="3301456" y="2956028"/>
                  <a:pt x="3279950" y="2939894"/>
                  <a:pt x="3258442" y="2907633"/>
                </a:cubicBezTo>
                <a:cubicBezTo>
                  <a:pt x="3247688" y="2896880"/>
                  <a:pt x="3231554" y="2894193"/>
                  <a:pt x="3210047" y="2899569"/>
                </a:cubicBezTo>
                <a:cubicBezTo>
                  <a:pt x="3188542" y="2904944"/>
                  <a:pt x="3183163" y="2899569"/>
                  <a:pt x="3193915" y="2883437"/>
                </a:cubicBezTo>
                <a:cubicBezTo>
                  <a:pt x="3204670" y="2867307"/>
                  <a:pt x="3204670" y="2859241"/>
                  <a:pt x="3193915" y="2859241"/>
                </a:cubicBezTo>
                <a:lnTo>
                  <a:pt x="3210047" y="2859241"/>
                </a:lnTo>
                <a:cubicBezTo>
                  <a:pt x="3210047" y="2859241"/>
                  <a:pt x="3210047" y="2853865"/>
                  <a:pt x="3210047" y="2843111"/>
                </a:cubicBezTo>
                <a:cubicBezTo>
                  <a:pt x="3210047" y="2832357"/>
                  <a:pt x="3215423" y="2832357"/>
                  <a:pt x="3226178" y="2843111"/>
                </a:cubicBezTo>
                <a:lnTo>
                  <a:pt x="3258442" y="2859241"/>
                </a:lnTo>
                <a:lnTo>
                  <a:pt x="3306833" y="2875373"/>
                </a:lnTo>
                <a:lnTo>
                  <a:pt x="3339094" y="2891502"/>
                </a:lnTo>
                <a:lnTo>
                  <a:pt x="3306833" y="2891502"/>
                </a:lnTo>
                <a:cubicBezTo>
                  <a:pt x="3285325" y="2880748"/>
                  <a:pt x="3271883" y="2878061"/>
                  <a:pt x="3266507" y="2883437"/>
                </a:cubicBezTo>
                <a:cubicBezTo>
                  <a:pt x="3261129" y="2888815"/>
                  <a:pt x="3269195" y="2896880"/>
                  <a:pt x="3290701" y="2907633"/>
                </a:cubicBezTo>
                <a:lnTo>
                  <a:pt x="3403618" y="2923765"/>
                </a:lnTo>
                <a:lnTo>
                  <a:pt x="3435880" y="2923765"/>
                </a:lnTo>
                <a:lnTo>
                  <a:pt x="3468142" y="2907633"/>
                </a:lnTo>
                <a:lnTo>
                  <a:pt x="3484275" y="2907633"/>
                </a:lnTo>
                <a:lnTo>
                  <a:pt x="3500404" y="2923765"/>
                </a:lnTo>
                <a:cubicBezTo>
                  <a:pt x="3500404" y="2934519"/>
                  <a:pt x="3511156" y="2939894"/>
                  <a:pt x="3532666" y="2939894"/>
                </a:cubicBezTo>
                <a:lnTo>
                  <a:pt x="3613321" y="2939894"/>
                </a:lnTo>
                <a:cubicBezTo>
                  <a:pt x="3645583" y="2950652"/>
                  <a:pt x="3661713" y="2953339"/>
                  <a:pt x="3661713" y="2947961"/>
                </a:cubicBezTo>
                <a:cubicBezTo>
                  <a:pt x="3661713" y="2942584"/>
                  <a:pt x="3661713" y="2939894"/>
                  <a:pt x="3661713" y="2939894"/>
                </a:cubicBezTo>
                <a:cubicBezTo>
                  <a:pt x="3661713" y="2939894"/>
                  <a:pt x="3656337" y="2937207"/>
                  <a:pt x="3645583" y="2931830"/>
                </a:cubicBezTo>
                <a:cubicBezTo>
                  <a:pt x="3634828" y="2926453"/>
                  <a:pt x="3618697" y="2918389"/>
                  <a:pt x="3597187" y="2907633"/>
                </a:cubicBezTo>
                <a:lnTo>
                  <a:pt x="3564924" y="2891502"/>
                </a:lnTo>
                <a:lnTo>
                  <a:pt x="3581058" y="2891502"/>
                </a:lnTo>
                <a:cubicBezTo>
                  <a:pt x="3667089" y="2913011"/>
                  <a:pt x="3704728" y="2918389"/>
                  <a:pt x="3693973" y="2907633"/>
                </a:cubicBezTo>
                <a:cubicBezTo>
                  <a:pt x="3693973" y="2896880"/>
                  <a:pt x="3688596" y="2891502"/>
                  <a:pt x="3677842" y="2891502"/>
                </a:cubicBezTo>
                <a:cubicBezTo>
                  <a:pt x="3677842" y="2869997"/>
                  <a:pt x="3656337" y="2859241"/>
                  <a:pt x="3613321" y="2859241"/>
                </a:cubicBezTo>
                <a:lnTo>
                  <a:pt x="3581058" y="2843111"/>
                </a:lnTo>
                <a:cubicBezTo>
                  <a:pt x="3559551" y="2832357"/>
                  <a:pt x="3548797" y="2826979"/>
                  <a:pt x="3548797" y="2826979"/>
                </a:cubicBezTo>
                <a:cubicBezTo>
                  <a:pt x="3548797" y="2805471"/>
                  <a:pt x="3551486" y="2800094"/>
                  <a:pt x="3556862" y="2810848"/>
                </a:cubicBezTo>
                <a:cubicBezTo>
                  <a:pt x="3562238" y="2821602"/>
                  <a:pt x="3581058" y="2829669"/>
                  <a:pt x="3613321" y="2835044"/>
                </a:cubicBezTo>
                <a:cubicBezTo>
                  <a:pt x="3645583" y="2840423"/>
                  <a:pt x="3667089" y="2843111"/>
                  <a:pt x="3677842" y="2843111"/>
                </a:cubicBezTo>
                <a:cubicBezTo>
                  <a:pt x="3688596" y="2843111"/>
                  <a:pt x="3693973" y="2837734"/>
                  <a:pt x="3693973" y="2826979"/>
                </a:cubicBezTo>
                <a:cubicBezTo>
                  <a:pt x="3693973" y="2816226"/>
                  <a:pt x="3683220" y="2813539"/>
                  <a:pt x="3661713" y="2818915"/>
                </a:cubicBezTo>
                <a:cubicBezTo>
                  <a:pt x="3640204" y="2824291"/>
                  <a:pt x="3629451" y="2824291"/>
                  <a:pt x="3629451" y="2818915"/>
                </a:cubicBezTo>
                <a:cubicBezTo>
                  <a:pt x="3629451" y="2813539"/>
                  <a:pt x="3634828" y="2810848"/>
                  <a:pt x="3645583" y="2810848"/>
                </a:cubicBezTo>
                <a:lnTo>
                  <a:pt x="3661713" y="2794719"/>
                </a:lnTo>
                <a:cubicBezTo>
                  <a:pt x="3650959" y="2783965"/>
                  <a:pt x="3634828" y="2778587"/>
                  <a:pt x="3613321" y="2778587"/>
                </a:cubicBezTo>
                <a:cubicBezTo>
                  <a:pt x="3591811" y="2767833"/>
                  <a:pt x="3575682" y="2757080"/>
                  <a:pt x="3564924" y="2746324"/>
                </a:cubicBezTo>
                <a:lnTo>
                  <a:pt x="3581058" y="2746324"/>
                </a:lnTo>
                <a:cubicBezTo>
                  <a:pt x="3591811" y="2746324"/>
                  <a:pt x="3597187" y="2738260"/>
                  <a:pt x="3597187" y="2722128"/>
                </a:cubicBezTo>
                <a:cubicBezTo>
                  <a:pt x="3597187" y="2705998"/>
                  <a:pt x="3591811" y="2697932"/>
                  <a:pt x="3581058" y="2697932"/>
                </a:cubicBezTo>
                <a:cubicBezTo>
                  <a:pt x="3570304" y="2697932"/>
                  <a:pt x="3564924" y="2703310"/>
                  <a:pt x="3564924" y="2714065"/>
                </a:cubicBezTo>
                <a:lnTo>
                  <a:pt x="3532666" y="2697932"/>
                </a:lnTo>
                <a:cubicBezTo>
                  <a:pt x="3511156" y="2687178"/>
                  <a:pt x="3500404" y="2681802"/>
                  <a:pt x="3500404" y="2681802"/>
                </a:cubicBezTo>
                <a:cubicBezTo>
                  <a:pt x="3457387" y="2681802"/>
                  <a:pt x="3425125" y="2676426"/>
                  <a:pt x="3403618" y="2665670"/>
                </a:cubicBezTo>
                <a:cubicBezTo>
                  <a:pt x="3392863" y="2654917"/>
                  <a:pt x="3387487" y="2644164"/>
                  <a:pt x="3387487" y="2633410"/>
                </a:cubicBezTo>
                <a:cubicBezTo>
                  <a:pt x="3398241" y="2633410"/>
                  <a:pt x="3403618" y="2633410"/>
                  <a:pt x="3403618" y="2633410"/>
                </a:cubicBezTo>
                <a:cubicBezTo>
                  <a:pt x="3403618" y="2633410"/>
                  <a:pt x="3408996" y="2638785"/>
                  <a:pt x="3419749" y="2649539"/>
                </a:cubicBezTo>
                <a:cubicBezTo>
                  <a:pt x="3430504" y="2649539"/>
                  <a:pt x="3435880" y="2646852"/>
                  <a:pt x="3435880" y="2641474"/>
                </a:cubicBezTo>
                <a:cubicBezTo>
                  <a:pt x="3435880" y="2636098"/>
                  <a:pt x="3441259" y="2636098"/>
                  <a:pt x="3452011" y="2641474"/>
                </a:cubicBezTo>
                <a:cubicBezTo>
                  <a:pt x="3462766" y="2646852"/>
                  <a:pt x="3473518" y="2646852"/>
                  <a:pt x="3484275" y="2641474"/>
                </a:cubicBezTo>
                <a:cubicBezTo>
                  <a:pt x="3495025" y="2636098"/>
                  <a:pt x="3500404" y="2630720"/>
                  <a:pt x="3500404" y="2625343"/>
                </a:cubicBezTo>
                <a:cubicBezTo>
                  <a:pt x="3500404" y="2619967"/>
                  <a:pt x="3495025" y="2617278"/>
                  <a:pt x="3484275" y="2617278"/>
                </a:cubicBezTo>
                <a:cubicBezTo>
                  <a:pt x="3473518" y="2617278"/>
                  <a:pt x="3462766" y="2606524"/>
                  <a:pt x="3452011" y="2585015"/>
                </a:cubicBezTo>
                <a:lnTo>
                  <a:pt x="3419749" y="2552753"/>
                </a:lnTo>
                <a:lnTo>
                  <a:pt x="3468142" y="2552753"/>
                </a:lnTo>
                <a:cubicBezTo>
                  <a:pt x="3489651" y="2552753"/>
                  <a:pt x="3500404" y="2550065"/>
                  <a:pt x="3500404" y="2544689"/>
                </a:cubicBezTo>
                <a:cubicBezTo>
                  <a:pt x="3500404" y="2539311"/>
                  <a:pt x="3495025" y="2536624"/>
                  <a:pt x="3484275" y="2536624"/>
                </a:cubicBezTo>
                <a:cubicBezTo>
                  <a:pt x="3441259" y="2547378"/>
                  <a:pt x="3408996" y="2536624"/>
                  <a:pt x="3387487" y="2504361"/>
                </a:cubicBezTo>
                <a:lnTo>
                  <a:pt x="3371356" y="2488232"/>
                </a:lnTo>
                <a:lnTo>
                  <a:pt x="3371356" y="2504361"/>
                </a:lnTo>
                <a:cubicBezTo>
                  <a:pt x="3360604" y="2504361"/>
                  <a:pt x="3349849" y="2504361"/>
                  <a:pt x="3339094" y="2504361"/>
                </a:cubicBezTo>
                <a:lnTo>
                  <a:pt x="3322963" y="2488232"/>
                </a:lnTo>
                <a:lnTo>
                  <a:pt x="3322963" y="2472098"/>
                </a:lnTo>
                <a:cubicBezTo>
                  <a:pt x="3322963" y="2461344"/>
                  <a:pt x="3322963" y="2455969"/>
                  <a:pt x="3322963" y="2455969"/>
                </a:cubicBezTo>
                <a:lnTo>
                  <a:pt x="3242308" y="2455969"/>
                </a:lnTo>
                <a:cubicBezTo>
                  <a:pt x="3242308" y="2445215"/>
                  <a:pt x="3236933" y="2445215"/>
                  <a:pt x="3226178" y="2455969"/>
                </a:cubicBezTo>
                <a:lnTo>
                  <a:pt x="3177787" y="2439839"/>
                </a:lnTo>
                <a:lnTo>
                  <a:pt x="3274571" y="2439839"/>
                </a:lnTo>
                <a:lnTo>
                  <a:pt x="3306833" y="2439839"/>
                </a:lnTo>
                <a:cubicBezTo>
                  <a:pt x="3306833" y="2439839"/>
                  <a:pt x="3333718" y="2439839"/>
                  <a:pt x="3387487" y="2439839"/>
                </a:cubicBezTo>
                <a:cubicBezTo>
                  <a:pt x="3408996" y="2439839"/>
                  <a:pt x="3430504" y="2437148"/>
                  <a:pt x="3452011" y="2431773"/>
                </a:cubicBezTo>
                <a:cubicBezTo>
                  <a:pt x="3473518" y="2426397"/>
                  <a:pt x="3484275" y="2423706"/>
                  <a:pt x="3484275" y="2423706"/>
                </a:cubicBezTo>
                <a:lnTo>
                  <a:pt x="3500404" y="2423706"/>
                </a:lnTo>
                <a:cubicBezTo>
                  <a:pt x="3521914" y="2412952"/>
                  <a:pt x="3532666" y="2418332"/>
                  <a:pt x="3532666" y="2439839"/>
                </a:cubicBezTo>
                <a:lnTo>
                  <a:pt x="3564924" y="2439839"/>
                </a:lnTo>
                <a:lnTo>
                  <a:pt x="3548797" y="2407577"/>
                </a:lnTo>
                <a:cubicBezTo>
                  <a:pt x="3548797" y="2396823"/>
                  <a:pt x="3554175" y="2391444"/>
                  <a:pt x="3564924" y="2391444"/>
                </a:cubicBezTo>
                <a:cubicBezTo>
                  <a:pt x="3554175" y="2380691"/>
                  <a:pt x="3543420" y="2380691"/>
                  <a:pt x="3532666" y="2391444"/>
                </a:cubicBezTo>
                <a:cubicBezTo>
                  <a:pt x="3521914" y="2402198"/>
                  <a:pt x="3505780" y="2402198"/>
                  <a:pt x="3484275" y="2391444"/>
                </a:cubicBezTo>
                <a:cubicBezTo>
                  <a:pt x="3462766" y="2380691"/>
                  <a:pt x="3446634" y="2378002"/>
                  <a:pt x="3435880" y="2383381"/>
                </a:cubicBezTo>
                <a:cubicBezTo>
                  <a:pt x="3425125" y="2388756"/>
                  <a:pt x="3425125" y="2396823"/>
                  <a:pt x="3435880" y="2407577"/>
                </a:cubicBezTo>
                <a:lnTo>
                  <a:pt x="3419749" y="2423706"/>
                </a:lnTo>
                <a:cubicBezTo>
                  <a:pt x="3408996" y="2412952"/>
                  <a:pt x="3392863" y="2407577"/>
                  <a:pt x="3371356" y="2407577"/>
                </a:cubicBezTo>
                <a:lnTo>
                  <a:pt x="3322963" y="2407577"/>
                </a:lnTo>
                <a:cubicBezTo>
                  <a:pt x="3322963" y="2396823"/>
                  <a:pt x="3317587" y="2391444"/>
                  <a:pt x="3306833" y="2391444"/>
                </a:cubicBezTo>
                <a:cubicBezTo>
                  <a:pt x="3296078" y="2391444"/>
                  <a:pt x="3290701" y="2391444"/>
                  <a:pt x="3290701" y="2391444"/>
                </a:cubicBezTo>
                <a:lnTo>
                  <a:pt x="3274571" y="2391444"/>
                </a:lnTo>
                <a:cubicBezTo>
                  <a:pt x="3253064" y="2380691"/>
                  <a:pt x="3220799" y="2375315"/>
                  <a:pt x="3177787" y="2375315"/>
                </a:cubicBezTo>
                <a:cubicBezTo>
                  <a:pt x="3145525" y="2364560"/>
                  <a:pt x="3129392" y="2359184"/>
                  <a:pt x="3129392" y="2359184"/>
                </a:cubicBezTo>
                <a:cubicBezTo>
                  <a:pt x="3140147" y="2348430"/>
                  <a:pt x="3140147" y="2343052"/>
                  <a:pt x="3129392" y="2343052"/>
                </a:cubicBezTo>
                <a:lnTo>
                  <a:pt x="3113261" y="2343052"/>
                </a:lnTo>
                <a:lnTo>
                  <a:pt x="3113261" y="2326923"/>
                </a:lnTo>
                <a:lnTo>
                  <a:pt x="3097132" y="2343052"/>
                </a:lnTo>
                <a:cubicBezTo>
                  <a:pt x="3097132" y="2353806"/>
                  <a:pt x="3094442" y="2359184"/>
                  <a:pt x="3089065" y="2359184"/>
                </a:cubicBezTo>
                <a:cubicBezTo>
                  <a:pt x="3083689" y="2359184"/>
                  <a:pt x="3078312" y="2361873"/>
                  <a:pt x="3072936" y="2367248"/>
                </a:cubicBezTo>
                <a:cubicBezTo>
                  <a:pt x="3067557" y="2372627"/>
                  <a:pt x="3070247" y="2380691"/>
                  <a:pt x="3081001" y="2391444"/>
                </a:cubicBezTo>
                <a:lnTo>
                  <a:pt x="3097132" y="2423706"/>
                </a:lnTo>
                <a:lnTo>
                  <a:pt x="3081001" y="2439839"/>
                </a:lnTo>
                <a:cubicBezTo>
                  <a:pt x="3081001" y="2450593"/>
                  <a:pt x="3086378" y="2453282"/>
                  <a:pt x="3097132" y="2447902"/>
                </a:cubicBezTo>
                <a:cubicBezTo>
                  <a:pt x="3107887" y="2442527"/>
                  <a:pt x="3115950" y="2442527"/>
                  <a:pt x="3121327" y="2447902"/>
                </a:cubicBezTo>
                <a:cubicBezTo>
                  <a:pt x="3126704" y="2453282"/>
                  <a:pt x="3134770" y="2450593"/>
                  <a:pt x="3145525" y="2439839"/>
                </a:cubicBezTo>
                <a:lnTo>
                  <a:pt x="3161654" y="2439839"/>
                </a:lnTo>
                <a:cubicBezTo>
                  <a:pt x="3161654" y="2450593"/>
                  <a:pt x="3172409" y="2461344"/>
                  <a:pt x="3193915" y="2472098"/>
                </a:cubicBezTo>
                <a:cubicBezTo>
                  <a:pt x="3226178" y="2482852"/>
                  <a:pt x="3242308" y="2488232"/>
                  <a:pt x="3242308" y="2488232"/>
                </a:cubicBezTo>
                <a:lnTo>
                  <a:pt x="3258442" y="2504361"/>
                </a:lnTo>
                <a:cubicBezTo>
                  <a:pt x="3236933" y="2504361"/>
                  <a:pt x="3220799" y="2501673"/>
                  <a:pt x="3210047" y="2496297"/>
                </a:cubicBezTo>
                <a:cubicBezTo>
                  <a:pt x="3199292" y="2490919"/>
                  <a:pt x="3188542" y="2488232"/>
                  <a:pt x="3177787" y="2488232"/>
                </a:cubicBezTo>
                <a:lnTo>
                  <a:pt x="3161654" y="2472098"/>
                </a:lnTo>
                <a:lnTo>
                  <a:pt x="3097132" y="2472098"/>
                </a:lnTo>
                <a:lnTo>
                  <a:pt x="3016478" y="2472098"/>
                </a:lnTo>
                <a:cubicBezTo>
                  <a:pt x="3005723" y="2472098"/>
                  <a:pt x="2989592" y="2472098"/>
                  <a:pt x="2968082" y="2472098"/>
                </a:cubicBezTo>
                <a:cubicBezTo>
                  <a:pt x="2957333" y="2461344"/>
                  <a:pt x="2935823" y="2450593"/>
                  <a:pt x="2903561" y="2439839"/>
                </a:cubicBezTo>
                <a:lnTo>
                  <a:pt x="2839037" y="2407577"/>
                </a:lnTo>
                <a:cubicBezTo>
                  <a:pt x="2839037" y="2407577"/>
                  <a:pt x="2833659" y="2404887"/>
                  <a:pt x="2822907" y="2399511"/>
                </a:cubicBezTo>
                <a:cubicBezTo>
                  <a:pt x="2812152" y="2394134"/>
                  <a:pt x="2801399" y="2388756"/>
                  <a:pt x="2790645" y="2383381"/>
                </a:cubicBezTo>
                <a:cubicBezTo>
                  <a:pt x="2779892" y="2378002"/>
                  <a:pt x="2769137" y="2372627"/>
                  <a:pt x="2758383" y="2367248"/>
                </a:cubicBezTo>
                <a:cubicBezTo>
                  <a:pt x="2747628" y="2361873"/>
                  <a:pt x="2742252" y="2359184"/>
                  <a:pt x="2742252" y="2359184"/>
                </a:cubicBezTo>
                <a:cubicBezTo>
                  <a:pt x="2742252" y="2359184"/>
                  <a:pt x="2744941" y="2359184"/>
                  <a:pt x="2750316" y="2359184"/>
                </a:cubicBezTo>
                <a:cubicBezTo>
                  <a:pt x="2755696" y="2359184"/>
                  <a:pt x="2763758" y="2359184"/>
                  <a:pt x="2774514" y="2359184"/>
                </a:cubicBezTo>
                <a:lnTo>
                  <a:pt x="2790645" y="2343052"/>
                </a:lnTo>
                <a:lnTo>
                  <a:pt x="2774514" y="2326923"/>
                </a:lnTo>
                <a:cubicBezTo>
                  <a:pt x="2763758" y="2316169"/>
                  <a:pt x="2755696" y="2310791"/>
                  <a:pt x="2750316" y="2310791"/>
                </a:cubicBezTo>
                <a:cubicBezTo>
                  <a:pt x="2744941" y="2310791"/>
                  <a:pt x="2742252" y="2316169"/>
                  <a:pt x="2742252" y="2326923"/>
                </a:cubicBezTo>
                <a:lnTo>
                  <a:pt x="2726120" y="2343052"/>
                </a:lnTo>
                <a:lnTo>
                  <a:pt x="2677728" y="2310791"/>
                </a:lnTo>
                <a:cubicBezTo>
                  <a:pt x="2656218" y="2310791"/>
                  <a:pt x="2642777" y="2302727"/>
                  <a:pt x="2637401" y="2286594"/>
                </a:cubicBezTo>
                <a:cubicBezTo>
                  <a:pt x="2632024" y="2270464"/>
                  <a:pt x="2634711" y="2257023"/>
                  <a:pt x="2645465" y="2246268"/>
                </a:cubicBezTo>
                <a:lnTo>
                  <a:pt x="2645465" y="2214006"/>
                </a:lnTo>
                <a:lnTo>
                  <a:pt x="2709990" y="2230136"/>
                </a:lnTo>
                <a:cubicBezTo>
                  <a:pt x="2731497" y="2240889"/>
                  <a:pt x="2747628" y="2246268"/>
                  <a:pt x="2758383" y="2246268"/>
                </a:cubicBezTo>
                <a:cubicBezTo>
                  <a:pt x="2769137" y="2246268"/>
                  <a:pt x="2769137" y="2240889"/>
                  <a:pt x="2758383" y="2230136"/>
                </a:cubicBezTo>
                <a:cubicBezTo>
                  <a:pt x="2758383" y="2219382"/>
                  <a:pt x="2744941" y="2208630"/>
                  <a:pt x="2718056" y="2197875"/>
                </a:cubicBezTo>
                <a:cubicBezTo>
                  <a:pt x="2691169" y="2187122"/>
                  <a:pt x="2666973" y="2176368"/>
                  <a:pt x="2645465" y="2165614"/>
                </a:cubicBezTo>
                <a:cubicBezTo>
                  <a:pt x="2623961" y="2154860"/>
                  <a:pt x="2607828" y="2149482"/>
                  <a:pt x="2597073" y="2149482"/>
                </a:cubicBezTo>
                <a:cubicBezTo>
                  <a:pt x="2597073" y="2149482"/>
                  <a:pt x="2591697" y="2149482"/>
                  <a:pt x="2580942" y="2149482"/>
                </a:cubicBezTo>
                <a:lnTo>
                  <a:pt x="2532549" y="2133351"/>
                </a:lnTo>
                <a:lnTo>
                  <a:pt x="2516419" y="2133351"/>
                </a:lnTo>
                <a:lnTo>
                  <a:pt x="2516419" y="2117221"/>
                </a:lnTo>
                <a:cubicBezTo>
                  <a:pt x="2505666" y="2117221"/>
                  <a:pt x="2500287" y="2114532"/>
                  <a:pt x="2500287" y="2109155"/>
                </a:cubicBezTo>
                <a:cubicBezTo>
                  <a:pt x="2500287" y="2103778"/>
                  <a:pt x="2494911" y="2106465"/>
                  <a:pt x="2484156" y="2117221"/>
                </a:cubicBezTo>
                <a:cubicBezTo>
                  <a:pt x="2494911" y="2117221"/>
                  <a:pt x="2502977" y="2127975"/>
                  <a:pt x="2508353" y="2149482"/>
                </a:cubicBezTo>
                <a:cubicBezTo>
                  <a:pt x="2513732" y="2170989"/>
                  <a:pt x="2521797" y="2176368"/>
                  <a:pt x="2532549" y="2165614"/>
                </a:cubicBezTo>
                <a:cubicBezTo>
                  <a:pt x="2532549" y="2165614"/>
                  <a:pt x="2535239" y="2168302"/>
                  <a:pt x="2540615" y="2173678"/>
                </a:cubicBezTo>
                <a:cubicBezTo>
                  <a:pt x="2545991" y="2179056"/>
                  <a:pt x="2554058" y="2181743"/>
                  <a:pt x="2564811" y="2181743"/>
                </a:cubicBezTo>
                <a:cubicBezTo>
                  <a:pt x="2575566" y="2192497"/>
                  <a:pt x="2589007" y="2200564"/>
                  <a:pt x="2605138" y="2205939"/>
                </a:cubicBezTo>
                <a:cubicBezTo>
                  <a:pt x="2621269" y="2211319"/>
                  <a:pt x="2629337" y="2214006"/>
                  <a:pt x="2629337" y="2214006"/>
                </a:cubicBezTo>
                <a:lnTo>
                  <a:pt x="2645465" y="2214006"/>
                </a:lnTo>
                <a:lnTo>
                  <a:pt x="2629337" y="2230136"/>
                </a:lnTo>
                <a:lnTo>
                  <a:pt x="2597073" y="2230136"/>
                </a:lnTo>
                <a:cubicBezTo>
                  <a:pt x="2586318" y="2219382"/>
                  <a:pt x="2570190" y="2214006"/>
                  <a:pt x="2548682" y="2214006"/>
                </a:cubicBezTo>
                <a:cubicBezTo>
                  <a:pt x="2548682" y="2214006"/>
                  <a:pt x="2545991" y="2211319"/>
                  <a:pt x="2540615" y="2205939"/>
                </a:cubicBezTo>
                <a:cubicBezTo>
                  <a:pt x="2535239" y="2200564"/>
                  <a:pt x="2527173" y="2192497"/>
                  <a:pt x="2516419" y="2181743"/>
                </a:cubicBezTo>
                <a:lnTo>
                  <a:pt x="2500287" y="2165614"/>
                </a:lnTo>
                <a:lnTo>
                  <a:pt x="2468028" y="2165614"/>
                </a:lnTo>
                <a:lnTo>
                  <a:pt x="2435764" y="2165614"/>
                </a:lnTo>
                <a:lnTo>
                  <a:pt x="2468028" y="2181743"/>
                </a:lnTo>
                <a:cubicBezTo>
                  <a:pt x="2478781" y="2192497"/>
                  <a:pt x="2484156" y="2208630"/>
                  <a:pt x="2484156" y="2230136"/>
                </a:cubicBezTo>
                <a:cubicBezTo>
                  <a:pt x="2473404" y="2230136"/>
                  <a:pt x="2468028" y="2224760"/>
                  <a:pt x="2468028" y="2214006"/>
                </a:cubicBezTo>
                <a:cubicBezTo>
                  <a:pt x="2457273" y="2203252"/>
                  <a:pt x="2449207" y="2200564"/>
                  <a:pt x="2443831" y="2205939"/>
                </a:cubicBezTo>
                <a:cubicBezTo>
                  <a:pt x="2438453" y="2211319"/>
                  <a:pt x="2425011" y="2205939"/>
                  <a:pt x="2403504" y="2189810"/>
                </a:cubicBezTo>
                <a:cubicBezTo>
                  <a:pt x="2381994" y="2173678"/>
                  <a:pt x="2371240" y="2170989"/>
                  <a:pt x="2371240" y="2181743"/>
                </a:cubicBezTo>
                <a:cubicBezTo>
                  <a:pt x="2371240" y="2192497"/>
                  <a:pt x="2376619" y="2197875"/>
                  <a:pt x="2387374" y="2197875"/>
                </a:cubicBezTo>
                <a:lnTo>
                  <a:pt x="2387374" y="2214006"/>
                </a:lnTo>
                <a:cubicBezTo>
                  <a:pt x="2376619" y="2203252"/>
                  <a:pt x="2368552" y="2192497"/>
                  <a:pt x="2363177" y="2181743"/>
                </a:cubicBezTo>
                <a:cubicBezTo>
                  <a:pt x="2357800" y="2170989"/>
                  <a:pt x="2349732" y="2160235"/>
                  <a:pt x="2338980" y="2149482"/>
                </a:cubicBezTo>
                <a:lnTo>
                  <a:pt x="2338980" y="2165614"/>
                </a:lnTo>
                <a:lnTo>
                  <a:pt x="2338980" y="2181743"/>
                </a:lnTo>
                <a:cubicBezTo>
                  <a:pt x="2328228" y="2181743"/>
                  <a:pt x="2320160" y="2179056"/>
                  <a:pt x="2314783" y="2173678"/>
                </a:cubicBezTo>
                <a:cubicBezTo>
                  <a:pt x="2309407" y="2168302"/>
                  <a:pt x="2298652" y="2162924"/>
                  <a:pt x="2282522" y="2157547"/>
                </a:cubicBezTo>
                <a:cubicBezTo>
                  <a:pt x="2266390" y="2152171"/>
                  <a:pt x="2252947" y="2144106"/>
                  <a:pt x="2242195" y="2133351"/>
                </a:cubicBezTo>
                <a:cubicBezTo>
                  <a:pt x="2242195" y="2133351"/>
                  <a:pt x="2236818" y="2130664"/>
                  <a:pt x="2226064" y="2125285"/>
                </a:cubicBezTo>
                <a:cubicBezTo>
                  <a:pt x="2215311" y="2119910"/>
                  <a:pt x="2209933" y="2117221"/>
                  <a:pt x="2209933" y="2117221"/>
                </a:cubicBezTo>
                <a:lnTo>
                  <a:pt x="2161540" y="2117221"/>
                </a:lnTo>
                <a:lnTo>
                  <a:pt x="2129278" y="2101089"/>
                </a:lnTo>
                <a:lnTo>
                  <a:pt x="2113147" y="2117221"/>
                </a:lnTo>
                <a:lnTo>
                  <a:pt x="2097015" y="2101089"/>
                </a:lnTo>
                <a:lnTo>
                  <a:pt x="2032492" y="2052697"/>
                </a:lnTo>
                <a:cubicBezTo>
                  <a:pt x="2000230" y="2031189"/>
                  <a:pt x="1984100" y="2017747"/>
                  <a:pt x="1984100" y="2012369"/>
                </a:cubicBezTo>
                <a:cubicBezTo>
                  <a:pt x="1984100" y="2006992"/>
                  <a:pt x="1986788" y="2006992"/>
                  <a:pt x="1992165" y="2012369"/>
                </a:cubicBezTo>
                <a:cubicBezTo>
                  <a:pt x="1997541" y="2017747"/>
                  <a:pt x="2002919" y="2015059"/>
                  <a:pt x="2008296" y="2004305"/>
                </a:cubicBezTo>
                <a:cubicBezTo>
                  <a:pt x="2013672" y="1993551"/>
                  <a:pt x="2021737" y="1993551"/>
                  <a:pt x="2032492" y="2004305"/>
                </a:cubicBezTo>
                <a:cubicBezTo>
                  <a:pt x="2043247" y="2004305"/>
                  <a:pt x="2048623" y="2006992"/>
                  <a:pt x="2048623" y="2012369"/>
                </a:cubicBezTo>
                <a:cubicBezTo>
                  <a:pt x="2048623" y="2017747"/>
                  <a:pt x="2054002" y="2015059"/>
                  <a:pt x="2064755" y="2004305"/>
                </a:cubicBezTo>
                <a:cubicBezTo>
                  <a:pt x="2064755" y="2004305"/>
                  <a:pt x="2075509" y="2009680"/>
                  <a:pt x="2097015" y="2020434"/>
                </a:cubicBezTo>
                <a:cubicBezTo>
                  <a:pt x="2118523" y="2031189"/>
                  <a:pt x="2129278" y="2036565"/>
                  <a:pt x="2129278" y="2036565"/>
                </a:cubicBezTo>
                <a:cubicBezTo>
                  <a:pt x="2140032" y="2036565"/>
                  <a:pt x="2145409" y="2031189"/>
                  <a:pt x="2145409" y="2020434"/>
                </a:cubicBezTo>
                <a:lnTo>
                  <a:pt x="2161540" y="2036565"/>
                </a:lnTo>
                <a:lnTo>
                  <a:pt x="2177670" y="2052697"/>
                </a:lnTo>
                <a:cubicBezTo>
                  <a:pt x="2166915" y="2052697"/>
                  <a:pt x="2166915" y="2055386"/>
                  <a:pt x="2177670" y="2060764"/>
                </a:cubicBezTo>
                <a:cubicBezTo>
                  <a:pt x="2188423" y="2066138"/>
                  <a:pt x="2196491" y="2063451"/>
                  <a:pt x="2201868" y="2052697"/>
                </a:cubicBezTo>
                <a:cubicBezTo>
                  <a:pt x="2207243" y="2041943"/>
                  <a:pt x="2209933" y="2036565"/>
                  <a:pt x="2209933" y="2036565"/>
                </a:cubicBezTo>
                <a:cubicBezTo>
                  <a:pt x="2199178" y="2036565"/>
                  <a:pt x="2191115" y="2033878"/>
                  <a:pt x="2185737" y="2028501"/>
                </a:cubicBezTo>
                <a:cubicBezTo>
                  <a:pt x="2180360" y="2023123"/>
                  <a:pt x="2177670" y="2020434"/>
                  <a:pt x="2177670" y="2020434"/>
                </a:cubicBezTo>
                <a:cubicBezTo>
                  <a:pt x="2177670" y="2009680"/>
                  <a:pt x="2174982" y="2001615"/>
                  <a:pt x="2169606" y="1996238"/>
                </a:cubicBezTo>
                <a:cubicBezTo>
                  <a:pt x="2164227" y="1990863"/>
                  <a:pt x="2150787" y="1982797"/>
                  <a:pt x="2129278" y="1972043"/>
                </a:cubicBezTo>
                <a:lnTo>
                  <a:pt x="2064755" y="1939781"/>
                </a:lnTo>
                <a:lnTo>
                  <a:pt x="2048623" y="1923651"/>
                </a:lnTo>
                <a:cubicBezTo>
                  <a:pt x="2059378" y="1923651"/>
                  <a:pt x="2064755" y="1918273"/>
                  <a:pt x="2064755" y="1907519"/>
                </a:cubicBezTo>
                <a:cubicBezTo>
                  <a:pt x="2064755" y="1896764"/>
                  <a:pt x="2064755" y="1891388"/>
                  <a:pt x="2064755" y="1891388"/>
                </a:cubicBezTo>
                <a:cubicBezTo>
                  <a:pt x="2064755" y="1880634"/>
                  <a:pt x="2062065" y="1877946"/>
                  <a:pt x="2056691" y="1883323"/>
                </a:cubicBezTo>
                <a:cubicBezTo>
                  <a:pt x="2051313" y="1888697"/>
                  <a:pt x="2048623" y="1891388"/>
                  <a:pt x="2048623" y="1891388"/>
                </a:cubicBezTo>
                <a:lnTo>
                  <a:pt x="2032492" y="1891388"/>
                </a:lnTo>
                <a:cubicBezTo>
                  <a:pt x="2032492" y="1880634"/>
                  <a:pt x="2037868" y="1875256"/>
                  <a:pt x="2048623" y="1875256"/>
                </a:cubicBezTo>
                <a:cubicBezTo>
                  <a:pt x="2048623" y="1875256"/>
                  <a:pt x="2048623" y="1869880"/>
                  <a:pt x="2048623" y="1859127"/>
                </a:cubicBezTo>
                <a:cubicBezTo>
                  <a:pt x="2048623" y="1859127"/>
                  <a:pt x="2040557" y="1859127"/>
                  <a:pt x="2024427" y="1859127"/>
                </a:cubicBezTo>
                <a:cubicBezTo>
                  <a:pt x="2008296" y="1859127"/>
                  <a:pt x="2000230" y="1864502"/>
                  <a:pt x="2000230" y="1875256"/>
                </a:cubicBezTo>
                <a:cubicBezTo>
                  <a:pt x="2000230" y="1875256"/>
                  <a:pt x="1994854" y="1875256"/>
                  <a:pt x="1984100" y="1875256"/>
                </a:cubicBezTo>
                <a:lnTo>
                  <a:pt x="1984100" y="1859127"/>
                </a:lnTo>
                <a:lnTo>
                  <a:pt x="1967968" y="1842996"/>
                </a:lnTo>
                <a:lnTo>
                  <a:pt x="1935706" y="1842996"/>
                </a:lnTo>
                <a:lnTo>
                  <a:pt x="1951838" y="1859127"/>
                </a:lnTo>
                <a:cubicBezTo>
                  <a:pt x="1973347" y="1869880"/>
                  <a:pt x="1984100" y="1880634"/>
                  <a:pt x="1984100" y="1891388"/>
                </a:cubicBezTo>
                <a:lnTo>
                  <a:pt x="1967968" y="1891388"/>
                </a:lnTo>
                <a:lnTo>
                  <a:pt x="1935706" y="1907519"/>
                </a:lnTo>
                <a:cubicBezTo>
                  <a:pt x="1946461" y="1918273"/>
                  <a:pt x="1946461" y="1920960"/>
                  <a:pt x="1935706" y="1915584"/>
                </a:cubicBezTo>
                <a:cubicBezTo>
                  <a:pt x="1924951" y="1910209"/>
                  <a:pt x="1916889" y="1912897"/>
                  <a:pt x="1911510" y="1923651"/>
                </a:cubicBezTo>
                <a:cubicBezTo>
                  <a:pt x="1906134" y="1934405"/>
                  <a:pt x="1908823" y="1945156"/>
                  <a:pt x="1919578" y="1955910"/>
                </a:cubicBezTo>
                <a:lnTo>
                  <a:pt x="1919578" y="1972043"/>
                </a:lnTo>
                <a:cubicBezTo>
                  <a:pt x="1908823" y="1972043"/>
                  <a:pt x="1903445" y="1966665"/>
                  <a:pt x="1903445" y="1955910"/>
                </a:cubicBezTo>
                <a:lnTo>
                  <a:pt x="1887314" y="1939781"/>
                </a:lnTo>
                <a:cubicBezTo>
                  <a:pt x="1887314" y="1950534"/>
                  <a:pt x="1881938" y="1950534"/>
                  <a:pt x="1871183" y="1939781"/>
                </a:cubicBezTo>
                <a:cubicBezTo>
                  <a:pt x="1860431" y="1929025"/>
                  <a:pt x="1855052" y="1929025"/>
                  <a:pt x="1855052" y="1939781"/>
                </a:cubicBezTo>
                <a:lnTo>
                  <a:pt x="1838923" y="1939781"/>
                </a:lnTo>
                <a:cubicBezTo>
                  <a:pt x="1838923" y="1929025"/>
                  <a:pt x="1833545" y="1923651"/>
                  <a:pt x="1822790" y="1923651"/>
                </a:cubicBezTo>
                <a:lnTo>
                  <a:pt x="1758269" y="1875256"/>
                </a:lnTo>
                <a:lnTo>
                  <a:pt x="1742138" y="1842996"/>
                </a:lnTo>
                <a:lnTo>
                  <a:pt x="1709876" y="1842996"/>
                </a:lnTo>
                <a:cubicBezTo>
                  <a:pt x="1699122" y="1832242"/>
                  <a:pt x="1691055" y="1826864"/>
                  <a:pt x="1685679" y="1826864"/>
                </a:cubicBezTo>
                <a:cubicBezTo>
                  <a:pt x="1680301" y="1826864"/>
                  <a:pt x="1672235" y="1826864"/>
                  <a:pt x="1661482" y="1826864"/>
                </a:cubicBezTo>
                <a:lnTo>
                  <a:pt x="1661482" y="1842996"/>
                </a:lnTo>
                <a:cubicBezTo>
                  <a:pt x="1661482" y="1832242"/>
                  <a:pt x="1656105" y="1829555"/>
                  <a:pt x="1645352" y="1834930"/>
                </a:cubicBezTo>
                <a:cubicBezTo>
                  <a:pt x="1634597" y="1840306"/>
                  <a:pt x="1629221" y="1837619"/>
                  <a:pt x="1629221" y="1826864"/>
                </a:cubicBezTo>
                <a:cubicBezTo>
                  <a:pt x="1629221" y="1816110"/>
                  <a:pt x="1621156" y="1808043"/>
                  <a:pt x="1605024" y="1802668"/>
                </a:cubicBezTo>
                <a:cubicBezTo>
                  <a:pt x="1588893" y="1797292"/>
                  <a:pt x="1575450" y="1794601"/>
                  <a:pt x="1564697" y="1794601"/>
                </a:cubicBezTo>
                <a:cubicBezTo>
                  <a:pt x="1564697" y="1783847"/>
                  <a:pt x="1548563" y="1773096"/>
                  <a:pt x="1516305" y="1762342"/>
                </a:cubicBezTo>
                <a:lnTo>
                  <a:pt x="1467914" y="1730079"/>
                </a:lnTo>
                <a:cubicBezTo>
                  <a:pt x="1457159" y="1719325"/>
                  <a:pt x="1449091" y="1711260"/>
                  <a:pt x="1443715" y="1705883"/>
                </a:cubicBezTo>
                <a:cubicBezTo>
                  <a:pt x="1438338" y="1700505"/>
                  <a:pt x="1430271" y="1697818"/>
                  <a:pt x="1419519" y="1697818"/>
                </a:cubicBezTo>
                <a:lnTo>
                  <a:pt x="1403388" y="1697818"/>
                </a:lnTo>
                <a:cubicBezTo>
                  <a:pt x="1403388" y="1697818"/>
                  <a:pt x="1411454" y="1703193"/>
                  <a:pt x="1427584" y="1713947"/>
                </a:cubicBezTo>
                <a:cubicBezTo>
                  <a:pt x="1443715" y="1724701"/>
                  <a:pt x="1449091" y="1732768"/>
                  <a:pt x="1443715" y="1738143"/>
                </a:cubicBezTo>
                <a:cubicBezTo>
                  <a:pt x="1438338" y="1743522"/>
                  <a:pt x="1441026" y="1746210"/>
                  <a:pt x="1451781" y="1746210"/>
                </a:cubicBezTo>
                <a:cubicBezTo>
                  <a:pt x="1462536" y="1746210"/>
                  <a:pt x="1467914" y="1751588"/>
                  <a:pt x="1467914" y="1762342"/>
                </a:cubicBezTo>
                <a:lnTo>
                  <a:pt x="1451781" y="1778473"/>
                </a:lnTo>
                <a:cubicBezTo>
                  <a:pt x="1441026" y="1767718"/>
                  <a:pt x="1435650" y="1762342"/>
                  <a:pt x="1435650" y="1762342"/>
                </a:cubicBezTo>
                <a:cubicBezTo>
                  <a:pt x="1424895" y="1762342"/>
                  <a:pt x="1419519" y="1762342"/>
                  <a:pt x="1419519" y="1762342"/>
                </a:cubicBezTo>
                <a:cubicBezTo>
                  <a:pt x="1419519" y="1751588"/>
                  <a:pt x="1408764" y="1740833"/>
                  <a:pt x="1387259" y="1730079"/>
                </a:cubicBezTo>
                <a:cubicBezTo>
                  <a:pt x="1365750" y="1719325"/>
                  <a:pt x="1354997" y="1708572"/>
                  <a:pt x="1354997" y="1697818"/>
                </a:cubicBezTo>
                <a:cubicBezTo>
                  <a:pt x="1344242" y="1697818"/>
                  <a:pt x="1338864" y="1703193"/>
                  <a:pt x="1338864" y="1713947"/>
                </a:cubicBezTo>
                <a:cubicBezTo>
                  <a:pt x="1338864" y="1724701"/>
                  <a:pt x="1338864" y="1730079"/>
                  <a:pt x="1338864" y="1730079"/>
                </a:cubicBezTo>
                <a:cubicBezTo>
                  <a:pt x="1338864" y="1730079"/>
                  <a:pt x="1328112" y="1730079"/>
                  <a:pt x="1306604" y="1730079"/>
                </a:cubicBezTo>
                <a:cubicBezTo>
                  <a:pt x="1306604" y="1719325"/>
                  <a:pt x="1303913" y="1711260"/>
                  <a:pt x="1298537" y="1705883"/>
                </a:cubicBezTo>
                <a:cubicBezTo>
                  <a:pt x="1293160" y="1700505"/>
                  <a:pt x="1290473" y="1695129"/>
                  <a:pt x="1290473" y="1689751"/>
                </a:cubicBezTo>
                <a:cubicBezTo>
                  <a:pt x="1290473" y="1684375"/>
                  <a:pt x="1290473" y="1681687"/>
                  <a:pt x="1290473" y="1681687"/>
                </a:cubicBezTo>
                <a:cubicBezTo>
                  <a:pt x="1290473" y="1681687"/>
                  <a:pt x="1285095" y="1681687"/>
                  <a:pt x="1274342" y="1681687"/>
                </a:cubicBezTo>
                <a:lnTo>
                  <a:pt x="1242078" y="1697818"/>
                </a:lnTo>
                <a:cubicBezTo>
                  <a:pt x="1220571" y="1687064"/>
                  <a:pt x="1209817" y="1681687"/>
                  <a:pt x="1209817" y="1681687"/>
                </a:cubicBezTo>
                <a:lnTo>
                  <a:pt x="1193688" y="1681687"/>
                </a:lnTo>
                <a:cubicBezTo>
                  <a:pt x="1204441" y="1670933"/>
                  <a:pt x="1207129" y="1662868"/>
                  <a:pt x="1201751" y="1657489"/>
                </a:cubicBezTo>
                <a:cubicBezTo>
                  <a:pt x="1196374" y="1652114"/>
                  <a:pt x="1188309" y="1649425"/>
                  <a:pt x="1177554" y="1649425"/>
                </a:cubicBezTo>
                <a:cubicBezTo>
                  <a:pt x="1156046" y="1649425"/>
                  <a:pt x="1145296" y="1652114"/>
                  <a:pt x="1145296" y="1657489"/>
                </a:cubicBezTo>
                <a:cubicBezTo>
                  <a:pt x="1145296" y="1662868"/>
                  <a:pt x="1142605" y="1665555"/>
                  <a:pt x="1137227" y="1665555"/>
                </a:cubicBezTo>
                <a:cubicBezTo>
                  <a:pt x="1131851" y="1665555"/>
                  <a:pt x="1131851" y="1660179"/>
                  <a:pt x="1137227" y="1649425"/>
                </a:cubicBezTo>
                <a:cubicBezTo>
                  <a:pt x="1142605" y="1638671"/>
                  <a:pt x="1123786" y="1622538"/>
                  <a:pt x="1080771" y="1601033"/>
                </a:cubicBezTo>
                <a:lnTo>
                  <a:pt x="1016245" y="1568770"/>
                </a:lnTo>
                <a:lnTo>
                  <a:pt x="1000115" y="1584901"/>
                </a:lnTo>
                <a:lnTo>
                  <a:pt x="1000115" y="1601033"/>
                </a:lnTo>
                <a:cubicBezTo>
                  <a:pt x="1010869" y="1601033"/>
                  <a:pt x="1013558" y="1603720"/>
                  <a:pt x="1008180" y="1609097"/>
                </a:cubicBezTo>
                <a:cubicBezTo>
                  <a:pt x="1002804" y="1614475"/>
                  <a:pt x="989362" y="1617164"/>
                  <a:pt x="967854" y="1617164"/>
                </a:cubicBezTo>
                <a:lnTo>
                  <a:pt x="951721" y="1633293"/>
                </a:lnTo>
                <a:lnTo>
                  <a:pt x="935591" y="1633293"/>
                </a:lnTo>
                <a:cubicBezTo>
                  <a:pt x="924837" y="1622538"/>
                  <a:pt x="908708" y="1617164"/>
                  <a:pt x="887199" y="1617164"/>
                </a:cubicBezTo>
                <a:lnTo>
                  <a:pt x="903330" y="1601033"/>
                </a:lnTo>
                <a:cubicBezTo>
                  <a:pt x="924837" y="1590277"/>
                  <a:pt x="935591" y="1587588"/>
                  <a:pt x="935591" y="1592968"/>
                </a:cubicBezTo>
                <a:cubicBezTo>
                  <a:pt x="935591" y="1598343"/>
                  <a:pt x="940969" y="1601033"/>
                  <a:pt x="951721" y="1601033"/>
                </a:cubicBezTo>
                <a:cubicBezTo>
                  <a:pt x="962477" y="1601033"/>
                  <a:pt x="965166" y="1595655"/>
                  <a:pt x="959787" y="1584901"/>
                </a:cubicBezTo>
                <a:cubicBezTo>
                  <a:pt x="954412" y="1574147"/>
                  <a:pt x="949036" y="1568770"/>
                  <a:pt x="943658" y="1568770"/>
                </a:cubicBezTo>
                <a:cubicBezTo>
                  <a:pt x="938280" y="1568770"/>
                  <a:pt x="930214" y="1563392"/>
                  <a:pt x="919462" y="1552638"/>
                </a:cubicBezTo>
                <a:cubicBezTo>
                  <a:pt x="908708" y="1552638"/>
                  <a:pt x="900641" y="1549951"/>
                  <a:pt x="895264" y="1544574"/>
                </a:cubicBezTo>
                <a:cubicBezTo>
                  <a:pt x="889886" y="1539197"/>
                  <a:pt x="881821" y="1531133"/>
                  <a:pt x="871068" y="1520377"/>
                </a:cubicBezTo>
                <a:lnTo>
                  <a:pt x="854936" y="1520377"/>
                </a:lnTo>
                <a:lnTo>
                  <a:pt x="871068" y="1536509"/>
                </a:lnTo>
                <a:lnTo>
                  <a:pt x="903330" y="1568770"/>
                </a:lnTo>
                <a:lnTo>
                  <a:pt x="854936" y="1568770"/>
                </a:lnTo>
                <a:cubicBezTo>
                  <a:pt x="833428" y="1547263"/>
                  <a:pt x="828053" y="1531133"/>
                  <a:pt x="838807" y="1520377"/>
                </a:cubicBezTo>
                <a:cubicBezTo>
                  <a:pt x="849562" y="1509623"/>
                  <a:pt x="846871" y="1498870"/>
                  <a:pt x="830742" y="1488116"/>
                </a:cubicBezTo>
                <a:cubicBezTo>
                  <a:pt x="814611" y="1477363"/>
                  <a:pt x="798478" y="1471984"/>
                  <a:pt x="782349" y="1471984"/>
                </a:cubicBezTo>
                <a:cubicBezTo>
                  <a:pt x="766218" y="1471984"/>
                  <a:pt x="758152" y="1471984"/>
                  <a:pt x="758152" y="1471984"/>
                </a:cubicBezTo>
                <a:cubicBezTo>
                  <a:pt x="758152" y="1461230"/>
                  <a:pt x="758152" y="1455855"/>
                  <a:pt x="758152" y="1455855"/>
                </a:cubicBezTo>
                <a:cubicBezTo>
                  <a:pt x="758152" y="1455855"/>
                  <a:pt x="752775" y="1455855"/>
                  <a:pt x="742021" y="1455855"/>
                </a:cubicBezTo>
                <a:cubicBezTo>
                  <a:pt x="742021" y="1455855"/>
                  <a:pt x="742021" y="1450475"/>
                  <a:pt x="742021" y="1439723"/>
                </a:cubicBezTo>
                <a:lnTo>
                  <a:pt x="725891" y="1423592"/>
                </a:lnTo>
                <a:lnTo>
                  <a:pt x="693628" y="1423592"/>
                </a:lnTo>
                <a:cubicBezTo>
                  <a:pt x="672119" y="1402084"/>
                  <a:pt x="655991" y="1394020"/>
                  <a:pt x="645236" y="1399396"/>
                </a:cubicBezTo>
                <a:cubicBezTo>
                  <a:pt x="634482" y="1404773"/>
                  <a:pt x="623727" y="1402084"/>
                  <a:pt x="612974" y="1391329"/>
                </a:cubicBezTo>
                <a:cubicBezTo>
                  <a:pt x="612974" y="1391329"/>
                  <a:pt x="610286" y="1388642"/>
                  <a:pt x="604908" y="1383266"/>
                </a:cubicBezTo>
                <a:cubicBezTo>
                  <a:pt x="599531" y="1377888"/>
                  <a:pt x="591467" y="1375201"/>
                  <a:pt x="580712" y="1375201"/>
                </a:cubicBezTo>
                <a:lnTo>
                  <a:pt x="564581" y="1375201"/>
                </a:lnTo>
                <a:lnTo>
                  <a:pt x="580712" y="1391329"/>
                </a:lnTo>
                <a:lnTo>
                  <a:pt x="612974" y="1423592"/>
                </a:lnTo>
                <a:cubicBezTo>
                  <a:pt x="623727" y="1423592"/>
                  <a:pt x="629105" y="1428968"/>
                  <a:pt x="629105" y="1439723"/>
                </a:cubicBezTo>
                <a:lnTo>
                  <a:pt x="612974" y="1455855"/>
                </a:lnTo>
                <a:cubicBezTo>
                  <a:pt x="612974" y="1445100"/>
                  <a:pt x="612974" y="1439723"/>
                  <a:pt x="612974" y="1439723"/>
                </a:cubicBezTo>
                <a:cubicBezTo>
                  <a:pt x="591467" y="1450475"/>
                  <a:pt x="569958" y="1439723"/>
                  <a:pt x="548451" y="1407461"/>
                </a:cubicBezTo>
                <a:cubicBezTo>
                  <a:pt x="548451" y="1407461"/>
                  <a:pt x="543074" y="1407461"/>
                  <a:pt x="532319" y="1407461"/>
                </a:cubicBezTo>
                <a:lnTo>
                  <a:pt x="500058" y="1407461"/>
                </a:lnTo>
                <a:lnTo>
                  <a:pt x="483927" y="1391329"/>
                </a:lnTo>
                <a:lnTo>
                  <a:pt x="435535" y="1375201"/>
                </a:lnTo>
                <a:lnTo>
                  <a:pt x="387140" y="1375201"/>
                </a:lnTo>
                <a:lnTo>
                  <a:pt x="338749" y="1375201"/>
                </a:lnTo>
                <a:cubicBezTo>
                  <a:pt x="327994" y="1364446"/>
                  <a:pt x="322618" y="1353692"/>
                  <a:pt x="322618" y="1342938"/>
                </a:cubicBezTo>
                <a:lnTo>
                  <a:pt x="338749" y="1342938"/>
                </a:lnTo>
                <a:lnTo>
                  <a:pt x="354878" y="1342938"/>
                </a:lnTo>
                <a:cubicBezTo>
                  <a:pt x="333372" y="1310675"/>
                  <a:pt x="301110" y="1294546"/>
                  <a:pt x="258094" y="1294546"/>
                </a:cubicBezTo>
                <a:cubicBezTo>
                  <a:pt x="247340" y="1294546"/>
                  <a:pt x="236586" y="1289168"/>
                  <a:pt x="225832" y="1278414"/>
                </a:cubicBezTo>
                <a:cubicBezTo>
                  <a:pt x="215077" y="1267660"/>
                  <a:pt x="209703" y="1259596"/>
                  <a:pt x="209703" y="1254218"/>
                </a:cubicBezTo>
                <a:cubicBezTo>
                  <a:pt x="209703" y="1248842"/>
                  <a:pt x="215077" y="1246154"/>
                  <a:pt x="225832" y="1246154"/>
                </a:cubicBezTo>
                <a:lnTo>
                  <a:pt x="241965" y="1230020"/>
                </a:lnTo>
                <a:cubicBezTo>
                  <a:pt x="241965" y="1208514"/>
                  <a:pt x="247340" y="1203137"/>
                  <a:pt x="258094" y="1213891"/>
                </a:cubicBezTo>
                <a:lnTo>
                  <a:pt x="290358" y="1213891"/>
                </a:lnTo>
                <a:cubicBezTo>
                  <a:pt x="290358" y="1213891"/>
                  <a:pt x="301110" y="1213891"/>
                  <a:pt x="322618" y="1213891"/>
                </a:cubicBezTo>
                <a:lnTo>
                  <a:pt x="354878" y="1230020"/>
                </a:lnTo>
                <a:lnTo>
                  <a:pt x="354878" y="1246154"/>
                </a:lnTo>
                <a:cubicBezTo>
                  <a:pt x="365635" y="1246154"/>
                  <a:pt x="371011" y="1240775"/>
                  <a:pt x="371011" y="1230020"/>
                </a:cubicBezTo>
                <a:cubicBezTo>
                  <a:pt x="371011" y="1219266"/>
                  <a:pt x="373699" y="1213891"/>
                  <a:pt x="379078" y="1213891"/>
                </a:cubicBezTo>
                <a:cubicBezTo>
                  <a:pt x="384454" y="1213891"/>
                  <a:pt x="387140" y="1213891"/>
                  <a:pt x="387140" y="1213891"/>
                </a:cubicBezTo>
                <a:cubicBezTo>
                  <a:pt x="397895" y="1224646"/>
                  <a:pt x="416714" y="1232709"/>
                  <a:pt x="443599" y="1238088"/>
                </a:cubicBezTo>
                <a:cubicBezTo>
                  <a:pt x="470485" y="1243464"/>
                  <a:pt x="494681" y="1256907"/>
                  <a:pt x="516190" y="1278414"/>
                </a:cubicBezTo>
                <a:cubicBezTo>
                  <a:pt x="526941" y="1289168"/>
                  <a:pt x="535008" y="1297234"/>
                  <a:pt x="540385" y="1302610"/>
                </a:cubicBezTo>
                <a:cubicBezTo>
                  <a:pt x="545760" y="1307987"/>
                  <a:pt x="553827" y="1305300"/>
                  <a:pt x="564581" y="1294546"/>
                </a:cubicBezTo>
                <a:lnTo>
                  <a:pt x="532319" y="1278414"/>
                </a:lnTo>
                <a:cubicBezTo>
                  <a:pt x="521565" y="1278414"/>
                  <a:pt x="513499" y="1275725"/>
                  <a:pt x="508123" y="1270350"/>
                </a:cubicBezTo>
                <a:cubicBezTo>
                  <a:pt x="502745" y="1264971"/>
                  <a:pt x="505435" y="1256907"/>
                  <a:pt x="516190" y="1246154"/>
                </a:cubicBezTo>
                <a:lnTo>
                  <a:pt x="556516" y="1246154"/>
                </a:lnTo>
                <a:cubicBezTo>
                  <a:pt x="551140" y="1246154"/>
                  <a:pt x="548451" y="1240775"/>
                  <a:pt x="548451" y="1230020"/>
                </a:cubicBezTo>
                <a:lnTo>
                  <a:pt x="580712" y="1230020"/>
                </a:lnTo>
                <a:cubicBezTo>
                  <a:pt x="602219" y="1251529"/>
                  <a:pt x="612974" y="1256907"/>
                  <a:pt x="612974" y="1246154"/>
                </a:cubicBezTo>
                <a:cubicBezTo>
                  <a:pt x="634482" y="1213891"/>
                  <a:pt x="629105" y="1197760"/>
                  <a:pt x="596844" y="1197760"/>
                </a:cubicBezTo>
                <a:cubicBezTo>
                  <a:pt x="586090" y="1197760"/>
                  <a:pt x="575336" y="1192383"/>
                  <a:pt x="564581" y="1181629"/>
                </a:cubicBezTo>
                <a:cubicBezTo>
                  <a:pt x="564581" y="1170875"/>
                  <a:pt x="564581" y="1165500"/>
                  <a:pt x="564581" y="1165500"/>
                </a:cubicBezTo>
                <a:cubicBezTo>
                  <a:pt x="564581" y="1165500"/>
                  <a:pt x="569958" y="1160120"/>
                  <a:pt x="580712" y="1149366"/>
                </a:cubicBezTo>
                <a:lnTo>
                  <a:pt x="564581" y="1149366"/>
                </a:lnTo>
                <a:cubicBezTo>
                  <a:pt x="510812" y="1149366"/>
                  <a:pt x="483927" y="1133237"/>
                  <a:pt x="483927" y="1100974"/>
                </a:cubicBezTo>
                <a:cubicBezTo>
                  <a:pt x="483927" y="1079466"/>
                  <a:pt x="481236" y="1068712"/>
                  <a:pt x="475862" y="1068712"/>
                </a:cubicBezTo>
                <a:cubicBezTo>
                  <a:pt x="470485" y="1068712"/>
                  <a:pt x="462419" y="1063337"/>
                  <a:pt x="451664" y="1052583"/>
                </a:cubicBezTo>
                <a:lnTo>
                  <a:pt x="435535" y="1052583"/>
                </a:lnTo>
                <a:lnTo>
                  <a:pt x="419403" y="1068712"/>
                </a:lnTo>
                <a:cubicBezTo>
                  <a:pt x="387140" y="1057959"/>
                  <a:pt x="371011" y="1068712"/>
                  <a:pt x="371011" y="1100974"/>
                </a:cubicBezTo>
                <a:lnTo>
                  <a:pt x="354878" y="1100974"/>
                </a:lnTo>
                <a:cubicBezTo>
                  <a:pt x="354878" y="1090220"/>
                  <a:pt x="349503" y="1084845"/>
                  <a:pt x="338749" y="1084845"/>
                </a:cubicBezTo>
                <a:cubicBezTo>
                  <a:pt x="327994" y="1084845"/>
                  <a:pt x="322618" y="1079466"/>
                  <a:pt x="322618" y="1068712"/>
                </a:cubicBezTo>
                <a:lnTo>
                  <a:pt x="338749" y="1052583"/>
                </a:lnTo>
                <a:lnTo>
                  <a:pt x="338749" y="1036451"/>
                </a:lnTo>
                <a:lnTo>
                  <a:pt x="354878" y="1036451"/>
                </a:lnTo>
                <a:lnTo>
                  <a:pt x="387140" y="1020320"/>
                </a:lnTo>
                <a:cubicBezTo>
                  <a:pt x="397895" y="1009566"/>
                  <a:pt x="392518" y="1004188"/>
                  <a:pt x="371011" y="1004188"/>
                </a:cubicBezTo>
                <a:cubicBezTo>
                  <a:pt x="349503" y="1004188"/>
                  <a:pt x="333372" y="998811"/>
                  <a:pt x="322618" y="988057"/>
                </a:cubicBezTo>
                <a:lnTo>
                  <a:pt x="306486" y="971928"/>
                </a:lnTo>
                <a:cubicBezTo>
                  <a:pt x="317240" y="950420"/>
                  <a:pt x="319928" y="939666"/>
                  <a:pt x="314553" y="939666"/>
                </a:cubicBezTo>
                <a:cubicBezTo>
                  <a:pt x="309176" y="939666"/>
                  <a:pt x="306486" y="942354"/>
                  <a:pt x="306486" y="947729"/>
                </a:cubicBezTo>
                <a:cubicBezTo>
                  <a:pt x="306486" y="953107"/>
                  <a:pt x="298422" y="955796"/>
                  <a:pt x="282290" y="955796"/>
                </a:cubicBezTo>
                <a:cubicBezTo>
                  <a:pt x="266160" y="955796"/>
                  <a:pt x="260782" y="950420"/>
                  <a:pt x="266160" y="939666"/>
                </a:cubicBezTo>
                <a:cubicBezTo>
                  <a:pt x="271536" y="928911"/>
                  <a:pt x="268848" y="920846"/>
                  <a:pt x="258094" y="915470"/>
                </a:cubicBezTo>
                <a:cubicBezTo>
                  <a:pt x="247340" y="910092"/>
                  <a:pt x="236586" y="907404"/>
                  <a:pt x="225832" y="907404"/>
                </a:cubicBezTo>
                <a:cubicBezTo>
                  <a:pt x="215077" y="896650"/>
                  <a:pt x="207014" y="891274"/>
                  <a:pt x="201636" y="891274"/>
                </a:cubicBezTo>
                <a:cubicBezTo>
                  <a:pt x="196260" y="891274"/>
                  <a:pt x="188194" y="891274"/>
                  <a:pt x="177441" y="891274"/>
                </a:cubicBezTo>
                <a:cubicBezTo>
                  <a:pt x="166686" y="880518"/>
                  <a:pt x="155931" y="880518"/>
                  <a:pt x="145177" y="891274"/>
                </a:cubicBezTo>
                <a:lnTo>
                  <a:pt x="96786" y="907404"/>
                </a:lnTo>
                <a:cubicBezTo>
                  <a:pt x="96786" y="896650"/>
                  <a:pt x="91409" y="891274"/>
                  <a:pt x="80655" y="891274"/>
                </a:cubicBezTo>
                <a:cubicBezTo>
                  <a:pt x="69901" y="891274"/>
                  <a:pt x="53769" y="891274"/>
                  <a:pt x="32262" y="891274"/>
                </a:cubicBezTo>
                <a:lnTo>
                  <a:pt x="32262" y="859011"/>
                </a:lnTo>
                <a:lnTo>
                  <a:pt x="80655" y="826750"/>
                </a:lnTo>
                <a:lnTo>
                  <a:pt x="96786" y="810618"/>
                </a:lnTo>
                <a:lnTo>
                  <a:pt x="112918" y="794487"/>
                </a:lnTo>
                <a:cubicBezTo>
                  <a:pt x="134424" y="794487"/>
                  <a:pt x="112918" y="772982"/>
                  <a:pt x="48392" y="729963"/>
                </a:cubicBezTo>
                <a:cubicBezTo>
                  <a:pt x="37639" y="719209"/>
                  <a:pt x="26885" y="713833"/>
                  <a:pt x="16131" y="713833"/>
                </a:cubicBezTo>
                <a:cubicBezTo>
                  <a:pt x="5377" y="713833"/>
                  <a:pt x="0" y="711142"/>
                  <a:pt x="0" y="705766"/>
                </a:cubicBezTo>
                <a:cubicBezTo>
                  <a:pt x="0" y="700391"/>
                  <a:pt x="0" y="692327"/>
                  <a:pt x="0" y="681570"/>
                </a:cubicBezTo>
                <a:lnTo>
                  <a:pt x="16131" y="665441"/>
                </a:lnTo>
                <a:cubicBezTo>
                  <a:pt x="16131" y="665441"/>
                  <a:pt x="26885" y="670816"/>
                  <a:pt x="48392" y="681570"/>
                </a:cubicBezTo>
                <a:cubicBezTo>
                  <a:pt x="37639" y="638555"/>
                  <a:pt x="37639" y="617050"/>
                  <a:pt x="48392" y="617050"/>
                </a:cubicBezTo>
                <a:cubicBezTo>
                  <a:pt x="59146" y="627802"/>
                  <a:pt x="67210" y="619737"/>
                  <a:pt x="72590" y="592850"/>
                </a:cubicBezTo>
                <a:cubicBezTo>
                  <a:pt x="77964" y="565966"/>
                  <a:pt x="80655" y="547148"/>
                  <a:pt x="80655" y="536395"/>
                </a:cubicBezTo>
                <a:lnTo>
                  <a:pt x="80655" y="520261"/>
                </a:lnTo>
                <a:cubicBezTo>
                  <a:pt x="91409" y="509507"/>
                  <a:pt x="96786" y="504132"/>
                  <a:pt x="96786" y="504132"/>
                </a:cubicBezTo>
                <a:cubicBezTo>
                  <a:pt x="107540" y="461115"/>
                  <a:pt x="118294" y="466493"/>
                  <a:pt x="129048" y="520261"/>
                </a:cubicBezTo>
                <a:lnTo>
                  <a:pt x="161310" y="520261"/>
                </a:lnTo>
                <a:cubicBezTo>
                  <a:pt x="161310" y="498756"/>
                  <a:pt x="155931" y="488000"/>
                  <a:pt x="145177" y="488000"/>
                </a:cubicBezTo>
                <a:lnTo>
                  <a:pt x="161310" y="391215"/>
                </a:lnTo>
                <a:cubicBezTo>
                  <a:pt x="161310" y="380461"/>
                  <a:pt x="161310" y="375086"/>
                  <a:pt x="161310" y="375086"/>
                </a:cubicBezTo>
                <a:lnTo>
                  <a:pt x="193569" y="358952"/>
                </a:lnTo>
                <a:cubicBezTo>
                  <a:pt x="193569" y="369707"/>
                  <a:pt x="193569" y="380461"/>
                  <a:pt x="193569" y="391215"/>
                </a:cubicBezTo>
                <a:lnTo>
                  <a:pt x="209703" y="375086"/>
                </a:lnTo>
                <a:lnTo>
                  <a:pt x="258094" y="358952"/>
                </a:lnTo>
                <a:cubicBezTo>
                  <a:pt x="258094" y="369707"/>
                  <a:pt x="260782" y="377774"/>
                  <a:pt x="266160" y="383150"/>
                </a:cubicBezTo>
                <a:cubicBezTo>
                  <a:pt x="271536" y="388525"/>
                  <a:pt x="271536" y="393906"/>
                  <a:pt x="266160" y="399282"/>
                </a:cubicBezTo>
                <a:lnTo>
                  <a:pt x="274225" y="391215"/>
                </a:lnTo>
                <a:cubicBezTo>
                  <a:pt x="274225" y="380461"/>
                  <a:pt x="274225" y="369707"/>
                  <a:pt x="274225" y="358952"/>
                </a:cubicBezTo>
                <a:cubicBezTo>
                  <a:pt x="274225" y="326691"/>
                  <a:pt x="279601" y="310561"/>
                  <a:pt x="290358" y="310561"/>
                </a:cubicBezTo>
                <a:cubicBezTo>
                  <a:pt x="322618" y="310561"/>
                  <a:pt x="333372" y="299806"/>
                  <a:pt x="322618" y="278298"/>
                </a:cubicBezTo>
                <a:cubicBezTo>
                  <a:pt x="322618" y="267545"/>
                  <a:pt x="327994" y="256793"/>
                  <a:pt x="338749" y="246037"/>
                </a:cubicBezTo>
                <a:lnTo>
                  <a:pt x="338749" y="213774"/>
                </a:lnTo>
                <a:lnTo>
                  <a:pt x="354878" y="246037"/>
                </a:lnTo>
                <a:lnTo>
                  <a:pt x="354878" y="262169"/>
                </a:lnTo>
                <a:cubicBezTo>
                  <a:pt x="354878" y="262169"/>
                  <a:pt x="360257" y="256793"/>
                  <a:pt x="371011" y="246037"/>
                </a:cubicBezTo>
                <a:lnTo>
                  <a:pt x="371011" y="197645"/>
                </a:lnTo>
                <a:lnTo>
                  <a:pt x="371011" y="165382"/>
                </a:lnTo>
                <a:lnTo>
                  <a:pt x="387140" y="133120"/>
                </a:lnTo>
                <a:cubicBezTo>
                  <a:pt x="376386" y="133120"/>
                  <a:pt x="371011" y="133120"/>
                  <a:pt x="371011" y="133120"/>
                </a:cubicBezTo>
                <a:lnTo>
                  <a:pt x="387140" y="116991"/>
                </a:lnTo>
                <a:cubicBezTo>
                  <a:pt x="397895" y="116991"/>
                  <a:pt x="403273" y="127743"/>
                  <a:pt x="403273" y="149252"/>
                </a:cubicBezTo>
                <a:cubicBezTo>
                  <a:pt x="403273" y="213774"/>
                  <a:pt x="419403" y="229906"/>
                  <a:pt x="451664" y="197645"/>
                </a:cubicBezTo>
                <a:cubicBezTo>
                  <a:pt x="462419" y="186891"/>
                  <a:pt x="465109" y="178824"/>
                  <a:pt x="459731" y="173448"/>
                </a:cubicBezTo>
                <a:cubicBezTo>
                  <a:pt x="454353" y="168073"/>
                  <a:pt x="454353" y="160006"/>
                  <a:pt x="459731" y="149252"/>
                </a:cubicBezTo>
                <a:cubicBezTo>
                  <a:pt x="465109" y="138496"/>
                  <a:pt x="467795" y="130432"/>
                  <a:pt x="467795" y="125056"/>
                </a:cubicBezTo>
                <a:cubicBezTo>
                  <a:pt x="467795" y="119680"/>
                  <a:pt x="473173" y="106236"/>
                  <a:pt x="483927" y="84728"/>
                </a:cubicBezTo>
                <a:lnTo>
                  <a:pt x="500058" y="52465"/>
                </a:lnTo>
                <a:cubicBezTo>
                  <a:pt x="500058" y="41711"/>
                  <a:pt x="505435" y="41711"/>
                  <a:pt x="516190" y="52465"/>
                </a:cubicBezTo>
                <a:lnTo>
                  <a:pt x="516190" y="36336"/>
                </a:lnTo>
                <a:cubicBezTo>
                  <a:pt x="516190" y="25582"/>
                  <a:pt x="516190" y="20206"/>
                  <a:pt x="516190" y="20206"/>
                </a:cubicBezTo>
                <a:cubicBezTo>
                  <a:pt x="516190" y="20206"/>
                  <a:pt x="521565" y="14828"/>
                  <a:pt x="532319" y="4074"/>
                </a:cubicBezTo>
                <a:lnTo>
                  <a:pt x="532319" y="20206"/>
                </a:lnTo>
                <a:cubicBezTo>
                  <a:pt x="532319" y="30960"/>
                  <a:pt x="535008" y="41711"/>
                  <a:pt x="540385" y="52465"/>
                </a:cubicBezTo>
                <a:cubicBezTo>
                  <a:pt x="545760" y="63223"/>
                  <a:pt x="545760" y="71286"/>
                  <a:pt x="540385" y="76661"/>
                </a:cubicBezTo>
                <a:cubicBezTo>
                  <a:pt x="535008" y="82041"/>
                  <a:pt x="532319" y="90104"/>
                  <a:pt x="532319" y="100860"/>
                </a:cubicBezTo>
                <a:cubicBezTo>
                  <a:pt x="532319" y="111614"/>
                  <a:pt x="535008" y="116991"/>
                  <a:pt x="540385" y="116991"/>
                </a:cubicBezTo>
                <a:cubicBezTo>
                  <a:pt x="545760" y="116991"/>
                  <a:pt x="548451" y="111614"/>
                  <a:pt x="548451" y="100860"/>
                </a:cubicBezTo>
                <a:cubicBezTo>
                  <a:pt x="548451" y="57842"/>
                  <a:pt x="564581" y="57842"/>
                  <a:pt x="596844" y="100860"/>
                </a:cubicBezTo>
                <a:cubicBezTo>
                  <a:pt x="607598" y="111614"/>
                  <a:pt x="612974" y="116991"/>
                  <a:pt x="612974" y="116991"/>
                </a:cubicBezTo>
                <a:lnTo>
                  <a:pt x="629105" y="20206"/>
                </a:lnTo>
                <a:close/>
              </a:path>
            </a:pathLst>
          </a:custGeom>
          <a:solidFill>
            <a:schemeClr val="tx1">
              <a:lumMod val="40000"/>
              <a:lumOff val="60000"/>
            </a:schemeClr>
          </a:solidFill>
        </p:spPr>
        <p:txBody>
          <a:bodyPr wrap="square">
            <a:noAutofit/>
          </a:bodyPr>
          <a:lstStyle>
            <a:lvl1pPr>
              <a:defRPr/>
            </a:lvl1pPr>
          </a:lstStyle>
          <a:p>
            <a:r>
              <a:rPr kumimoji="1" lang="en-US" altLang="ja-JP" dirty="0"/>
              <a:t>Click icon to add picture</a:t>
            </a:r>
            <a:endParaRPr kumimoji="1" lang="ja-JP" altLang="en-US" dirty="0"/>
          </a:p>
        </p:txBody>
      </p:sp>
      <p:sp>
        <p:nvSpPr>
          <p:cNvPr id="10" name="Title 1"/>
          <p:cNvSpPr>
            <a:spLocks noGrp="1"/>
          </p:cNvSpPr>
          <p:nvPr>
            <p:ph type="title" hasCustomPrompt="1"/>
          </p:nvPr>
        </p:nvSpPr>
        <p:spPr>
          <a:xfrm>
            <a:off x="1058445" y="4277096"/>
            <a:ext cx="7431676" cy="3118156"/>
          </a:xfrm>
        </p:spPr>
        <p:txBody>
          <a:bodyPr/>
          <a:lstStyle>
            <a:lvl1pPr algn="l">
              <a:lnSpc>
                <a:spcPct val="80000"/>
              </a:lnSpc>
              <a:defRPr sz="9600" baseline="0">
                <a:solidFill>
                  <a:schemeClr val="tx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cxnSp>
        <p:nvCxnSpPr>
          <p:cNvPr id="11" name="Straight Connector 10"/>
          <p:cNvCxnSpPr/>
          <p:nvPr userDrawn="1"/>
        </p:nvCxnSpPr>
        <p:spPr>
          <a:xfrm>
            <a:off x="1172733" y="7402302"/>
            <a:ext cx="2482635"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2" name="Text Placeholder 3"/>
          <p:cNvSpPr>
            <a:spLocks noGrp="1"/>
          </p:cNvSpPr>
          <p:nvPr>
            <p:ph type="body" sz="quarter" idx="14" hasCustomPrompt="1"/>
          </p:nvPr>
        </p:nvSpPr>
        <p:spPr>
          <a:xfrm>
            <a:off x="1068323" y="7605947"/>
            <a:ext cx="9936457" cy="1636461"/>
          </a:xfrm>
        </p:spPr>
        <p:txBody>
          <a:bodyPr anchor="t">
            <a:normAutofit/>
          </a:bodyPr>
          <a:lstStyle>
            <a:lvl1pPr>
              <a:defRPr sz="180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69547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par>
                                <p:cTn id="8" presetID="22" presetClass="entr" presetSubtype="8"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par>
                          <p:cTn id="11" fill="hold">
                            <p:stCondLst>
                              <p:cond delay="750"/>
                            </p:stCondLst>
                            <p:childTnLst>
                              <p:par>
                                <p:cTn id="12" presetID="2" presetClass="entr" presetSubtype="4" decel="100000" fill="hold" grpId="0" nodeType="afterEffect">
                                  <p:stCondLst>
                                    <p:cond delay="250"/>
                                  </p:stCondLst>
                                  <p:iterate type="wd">
                                    <p:tmPct val="10000"/>
                                  </p:iterate>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750" fill="hold"/>
                                        <p:tgtEl>
                                          <p:spTgt spid="10"/>
                                        </p:tgtEl>
                                        <p:attrNameLst>
                                          <p:attrName>ppt_x</p:attrName>
                                        </p:attrNameLst>
                                      </p:cBhvr>
                                      <p:tavLst>
                                        <p:tav tm="0">
                                          <p:val>
                                            <p:strVal val="#ppt_x"/>
                                          </p:val>
                                        </p:tav>
                                        <p:tav tm="100000">
                                          <p:val>
                                            <p:strVal val="#ppt_x"/>
                                          </p:val>
                                        </p:tav>
                                      </p:tavLst>
                                    </p:anim>
                                    <p:anim calcmode="lin" valueType="num">
                                      <p:cBhvr additive="base">
                                        <p:cTn id="15" dur="750" fill="hold"/>
                                        <p:tgtEl>
                                          <p:spTgt spid="10"/>
                                        </p:tgtEl>
                                        <p:attrNameLst>
                                          <p:attrName>ppt_y</p:attrName>
                                        </p:attrNameLst>
                                      </p:cBhvr>
                                      <p:tavLst>
                                        <p:tav tm="0">
                                          <p:val>
                                            <p:strVal val="1+#ppt_h/2"/>
                                          </p:val>
                                        </p:tav>
                                        <p:tav tm="100000">
                                          <p:val>
                                            <p:strVal val="#ppt_y"/>
                                          </p:val>
                                        </p:tav>
                                      </p:tavLst>
                                    </p:anim>
                                  </p:childTnLst>
                                </p:cTn>
                              </p:par>
                            </p:childTnLst>
                          </p:cTn>
                        </p:par>
                        <p:par>
                          <p:cTn id="16" fill="hold">
                            <p:stCondLst>
                              <p:cond delay="1975"/>
                            </p:stCondLst>
                            <p:childTnLst>
                              <p:par>
                                <p:cTn id="17" presetID="2" presetClass="entr" presetSubtype="4" decel="10000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ppt_x"/>
                                          </p:val>
                                        </p:tav>
                                        <p:tav tm="100000">
                                          <p:val>
                                            <p:strVal val="#ppt_x"/>
                                          </p:val>
                                        </p:tav>
                                      </p:tavLst>
                                    </p:anim>
                                    <p:anim calcmode="lin" valueType="num">
                                      <p:cBhvr additive="base">
                                        <p:cTn id="20" dur="750" fill="hold"/>
                                        <p:tgtEl>
                                          <p:spTgt spid="11"/>
                                        </p:tgtEl>
                                        <p:attrNameLst>
                                          <p:attrName>ppt_y</p:attrName>
                                        </p:attrNameLst>
                                      </p:cBhvr>
                                      <p:tavLst>
                                        <p:tav tm="0">
                                          <p:val>
                                            <p:strVal val="1+#ppt_h/2"/>
                                          </p:val>
                                        </p:tav>
                                        <p:tav tm="100000">
                                          <p:val>
                                            <p:strVal val="#ppt_y"/>
                                          </p:val>
                                        </p:tav>
                                      </p:tavLst>
                                    </p:anim>
                                  </p:childTnLst>
                                </p:cTn>
                              </p:par>
                            </p:childTnLst>
                          </p:cTn>
                        </p:par>
                        <p:par>
                          <p:cTn id="21" fill="hold">
                            <p:stCondLst>
                              <p:cond delay="2725"/>
                            </p:stCondLst>
                            <p:childTnLst>
                              <p:par>
                                <p:cTn id="22" presetID="10" presetClass="entr" presetSubtype="0"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Effect transition="in" filter="fade">
                                      <p:cBhvr>
                                        <p:cTn id="24"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6" grpId="0" animBg="1"/>
      <p:bldP spid="1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Wide Image 1">
    <p:spTree>
      <p:nvGrpSpPr>
        <p:cNvPr id="1" name=""/>
        <p:cNvGrpSpPr/>
        <p:nvPr/>
      </p:nvGrpSpPr>
      <p:grpSpPr>
        <a:xfrm>
          <a:off x="0" y="0"/>
          <a:ext cx="0" cy="0"/>
          <a:chOff x="0" y="0"/>
          <a:chExt cx="0" cy="0"/>
        </a:xfrm>
      </p:grpSpPr>
      <p:sp>
        <p:nvSpPr>
          <p:cNvPr id="10" name="図プレースホルダー 9"/>
          <p:cNvSpPr>
            <a:spLocks noGrp="1"/>
          </p:cNvSpPr>
          <p:nvPr>
            <p:ph type="pic" sz="quarter" idx="14" hasCustomPrompt="1"/>
          </p:nvPr>
        </p:nvSpPr>
        <p:spPr>
          <a:xfrm>
            <a:off x="6982966" y="2407196"/>
            <a:ext cx="11303446" cy="4680520"/>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プレースホルダー 6"/>
          <p:cNvSpPr>
            <a:spLocks noGrp="1"/>
          </p:cNvSpPr>
          <p:nvPr>
            <p:ph type="body" sz="quarter" idx="15" hasCustomPrompt="1"/>
          </p:nvPr>
        </p:nvSpPr>
        <p:spPr>
          <a:xfrm>
            <a:off x="1078310" y="7663779"/>
            <a:ext cx="16200313" cy="1530553"/>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2" name="正方形/長方形 11"/>
          <p:cNvSpPr/>
          <p:nvPr userDrawn="1"/>
        </p:nvSpPr>
        <p:spPr>
          <a:xfrm>
            <a:off x="1222326" y="7519764"/>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userDrawn="1"/>
        </p:nvSpPr>
        <p:spPr>
          <a:xfrm>
            <a:off x="0" y="2407196"/>
            <a:ext cx="6982966" cy="468052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5" name="テキスト プレースホルダー 6"/>
          <p:cNvSpPr>
            <a:spLocks noGrp="1"/>
          </p:cNvSpPr>
          <p:nvPr>
            <p:ph type="body" sz="quarter" idx="16" hasCustomPrompt="1"/>
          </p:nvPr>
        </p:nvSpPr>
        <p:spPr>
          <a:xfrm>
            <a:off x="1078310" y="2767236"/>
            <a:ext cx="5400599" cy="4032448"/>
          </a:xfrm>
        </p:spPr>
        <p:txBody>
          <a:bodyPr anchor="b">
            <a:normAutofit/>
          </a:bodyPr>
          <a:lstStyle>
            <a:lvl1pPr algn="r">
              <a:defRPr sz="36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372888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par>
                                <p:cTn id="20" presetID="22" presetClass="entr" presetSubtype="4" fill="hold" grpId="0" nodeType="withEffect">
                                  <p:stCondLst>
                                    <p:cond delay="0"/>
                                  </p:stCondLst>
                                  <p:iterate type="lt">
                                    <p:tmPct val="5000"/>
                                  </p:iterate>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wipe(down)">
                                      <p:cBhvr>
                                        <p:cTn id="22" dur="500"/>
                                        <p:tgtEl>
                                          <p:spTgt spid="15">
                                            <p:txEl>
                                              <p:pRg st="0" end="0"/>
                                            </p:txEl>
                                          </p:spTgt>
                                        </p:tgtEl>
                                      </p:cBhvr>
                                    </p:animEffect>
                                  </p:childTnLst>
                                </p:cTn>
                              </p:par>
                            </p:childTnLst>
                          </p:cTn>
                        </p:par>
                        <p:par>
                          <p:cTn id="23" fill="hold">
                            <p:stCondLst>
                              <p:cond delay="1775"/>
                            </p:stCondLst>
                            <p:childTnLst>
                              <p:par>
                                <p:cTn id="24" presetID="2" presetClass="entr" presetSubtype="8" decel="100000" fill="hold" grpId="0" nodeType="afterEffect">
                                  <p:stCondLst>
                                    <p:cond delay="50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500"/>
                                  </p:stCondLst>
                                  <p:childTnLst>
                                    <p:set>
                                      <p:cBhvr>
                                        <p:cTn id="29" dur="1" fill="hold">
                                          <p:stCondLst>
                                            <p:cond delay="0"/>
                                          </p:stCondLst>
                                        </p:cTn>
                                        <p:tgtEl>
                                          <p:spTgt spid="11">
                                            <p:txEl>
                                              <p:pRg st="0" end="0"/>
                                            </p:txEl>
                                          </p:spTgt>
                                        </p:tgtEl>
                                        <p:attrNameLst>
                                          <p:attrName>style.visibility</p:attrName>
                                        </p:attrNameLst>
                                      </p:cBhvr>
                                      <p:to>
                                        <p:strVal val="visible"/>
                                      </p:to>
                                    </p:set>
                                    <p:anim calcmode="lin" valueType="num">
                                      <p:cBhvr additive="base">
                                        <p:cTn id="30"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1"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bldP spid="14" grpId="0" animBg="1"/>
      <p:bldP spid="15" grpId="0" build="allAtOnce">
        <p:tmplLst>
          <p:tmpl lvl="1">
            <p:tnLst>
              <p:par>
                <p:cTn presetID="22" presetClass="entr" presetSubtype="4" fill="hold" nodeType="withEffect">
                  <p:stCondLst>
                    <p:cond delay="0"/>
                  </p:stCondLst>
                  <p:iterate type="lt">
                    <p:tmPct val="5000"/>
                  </p:iterate>
                  <p:childTnLst>
                    <p:set>
                      <p:cBhvr>
                        <p:cTn dur="1" fill="hold">
                          <p:stCondLst>
                            <p:cond delay="0"/>
                          </p:stCondLst>
                        </p:cTn>
                        <p:tgtEl>
                          <p:spTgt spid="15"/>
                        </p:tgtEl>
                        <p:attrNameLst>
                          <p:attrName>style.visibility</p:attrName>
                        </p:attrNameLst>
                      </p:cBhvr>
                      <p:to>
                        <p:strVal val="visible"/>
                      </p:to>
                    </p:set>
                    <p:animEffect transition="in" filter="wipe(down)">
                      <p:cBhvr>
                        <p:cTn dur="500"/>
                        <p:tgtEl>
                          <p:spTgt spid="15"/>
                        </p:tgtEl>
                      </p:cBhvr>
                    </p:animEffect>
                  </p:childTnLst>
                </p:cTn>
              </p:par>
            </p:tnLst>
          </p:tmpl>
        </p:tmplLst>
      </p:bldP>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userDrawn="1">
  <p:cSld name="1_Section break 2">
    <p:bg>
      <p:bgPr>
        <a:solidFill>
          <a:schemeClr val="tx1"/>
        </a:solidFill>
        <a:effectLst/>
      </p:bgPr>
    </p:bg>
    <p:spTree>
      <p:nvGrpSpPr>
        <p:cNvPr id="1" name=""/>
        <p:cNvGrpSpPr/>
        <p:nvPr/>
      </p:nvGrpSpPr>
      <p:grpSpPr>
        <a:xfrm>
          <a:off x="0" y="0"/>
          <a:ext cx="0" cy="0"/>
          <a:chOff x="0" y="0"/>
          <a:chExt cx="0" cy="0"/>
        </a:xfrm>
      </p:grpSpPr>
      <p:sp>
        <p:nvSpPr>
          <p:cNvPr id="15" name="Text Placeholder 3"/>
          <p:cNvSpPr>
            <a:spLocks noGrp="1"/>
          </p:cNvSpPr>
          <p:nvPr>
            <p:ph type="body" sz="quarter" idx="13" hasCustomPrompt="1"/>
          </p:nvPr>
        </p:nvSpPr>
        <p:spPr>
          <a:xfrm>
            <a:off x="1030120" y="7452134"/>
            <a:ext cx="8374016" cy="839237"/>
          </a:xfrm>
        </p:spPr>
        <p:txBody>
          <a:bodyPr anchor="b">
            <a:normAutofit/>
          </a:bodyPr>
          <a:lstStyle>
            <a:lvl1pPr algn="l">
              <a:lnSpc>
                <a:spcPct val="100000"/>
              </a:lnSpc>
              <a:spcBef>
                <a:spcPts val="0"/>
              </a:spcBef>
              <a:defRPr sz="4400" baseline="0">
                <a:solidFill>
                  <a:schemeClr val="tx2">
                    <a:lumMod val="60000"/>
                    <a:lumOff val="40000"/>
                  </a:schemeClr>
                </a:solidFill>
                <a:latin typeface="+mj-lt"/>
              </a:defRPr>
            </a:lvl1pPr>
          </a:lstStyle>
          <a:p>
            <a:pPr lvl="0"/>
            <a:r>
              <a:rPr kumimoji="1" lang="en-US" altLang="ja-JP" dirty="0"/>
              <a:t>SUBTITLE GOES HERE</a:t>
            </a:r>
            <a:endParaRPr kumimoji="1" lang="ja-JP" altLang="en-US" dirty="0"/>
          </a:p>
        </p:txBody>
      </p:sp>
      <p:sp>
        <p:nvSpPr>
          <p:cNvPr id="16" name="Title 1"/>
          <p:cNvSpPr>
            <a:spLocks noGrp="1"/>
          </p:cNvSpPr>
          <p:nvPr>
            <p:ph type="title" hasCustomPrompt="1"/>
          </p:nvPr>
        </p:nvSpPr>
        <p:spPr>
          <a:xfrm>
            <a:off x="1030119" y="8291372"/>
            <a:ext cx="8374016" cy="1433064"/>
          </a:xfrm>
        </p:spPr>
        <p:txBody>
          <a:bodyPr anchor="t"/>
          <a:lstStyle>
            <a:lvl1pPr algn="l">
              <a:lnSpc>
                <a:spcPct val="80000"/>
              </a:lnSpc>
              <a:defRPr sz="9600" baseline="0">
                <a:solidFill>
                  <a:schemeClr val="bg1"/>
                </a:solidFill>
              </a:defRPr>
            </a:lvl1pPr>
          </a:lstStyle>
          <a:p>
            <a:r>
              <a:rPr kumimoji="1" lang="en-US" altLang="ja-JP" dirty="0"/>
              <a:t>SECTION NAME</a:t>
            </a:r>
            <a:endParaRPr kumimoji="1" lang="ja-JP" altLang="en-US" dirty="0"/>
          </a:p>
        </p:txBody>
      </p:sp>
      <p:sp>
        <p:nvSpPr>
          <p:cNvPr id="19" name="Freeform: Shape 18"/>
          <p:cNvSpPr/>
          <p:nvPr userDrawn="1"/>
        </p:nvSpPr>
        <p:spPr>
          <a:xfrm>
            <a:off x="6508191" y="1"/>
            <a:ext cx="11805641" cy="10287000"/>
          </a:xfrm>
          <a:custGeom>
            <a:avLst/>
            <a:gdLst>
              <a:gd name="connsiteX0" fmla="*/ 9791860 w 11806666"/>
              <a:gd name="connsiteY0" fmla="*/ 10284402 h 10285413"/>
              <a:gd name="connsiteX1" fmla="*/ 9793882 w 11806666"/>
              <a:gd name="connsiteY1" fmla="*/ 10285413 h 10285413"/>
              <a:gd name="connsiteX2" fmla="*/ 9791860 w 11806666"/>
              <a:gd name="connsiteY2" fmla="*/ 10285413 h 10285413"/>
              <a:gd name="connsiteX3" fmla="*/ 9069508 w 11806666"/>
              <a:gd name="connsiteY3" fmla="*/ 10284402 h 10285413"/>
              <a:gd name="connsiteX4" fmla="*/ 9069104 w 11806666"/>
              <a:gd name="connsiteY4" fmla="*/ 10285413 h 10285413"/>
              <a:gd name="connsiteX5" fmla="*/ 9068497 w 11806666"/>
              <a:gd name="connsiteY5" fmla="*/ 10285413 h 10285413"/>
              <a:gd name="connsiteX6" fmla="*/ 7925787 w 11806666"/>
              <a:gd name="connsiteY6" fmla="*/ 10284402 h 10285413"/>
              <a:gd name="connsiteX7" fmla="*/ 7926124 w 11806666"/>
              <a:gd name="connsiteY7" fmla="*/ 10285413 h 10285413"/>
              <a:gd name="connsiteX8" fmla="*/ 7924776 w 11806666"/>
              <a:gd name="connsiteY8" fmla="*/ 10285413 h 10285413"/>
              <a:gd name="connsiteX9" fmla="*/ 7293731 w 11806666"/>
              <a:gd name="connsiteY9" fmla="*/ 10284402 h 10285413"/>
              <a:gd name="connsiteX10" fmla="*/ 7298281 w 11806666"/>
              <a:gd name="connsiteY10" fmla="*/ 10285413 h 10285413"/>
              <a:gd name="connsiteX11" fmla="*/ 7289180 w 11806666"/>
              <a:gd name="connsiteY11" fmla="*/ 10285413 h 10285413"/>
              <a:gd name="connsiteX12" fmla="*/ 5457755 w 11806666"/>
              <a:gd name="connsiteY12" fmla="*/ 10284402 h 10285413"/>
              <a:gd name="connsiteX13" fmla="*/ 5456744 w 11806666"/>
              <a:gd name="connsiteY13" fmla="*/ 10285413 h 10285413"/>
              <a:gd name="connsiteX14" fmla="*/ 5455733 w 11806666"/>
              <a:gd name="connsiteY14" fmla="*/ 10285413 h 10285413"/>
              <a:gd name="connsiteX15" fmla="*/ 10448996 w 11806666"/>
              <a:gd name="connsiteY15" fmla="*/ 10271861 h 10285413"/>
              <a:gd name="connsiteX16" fmla="*/ 10454012 w 11806666"/>
              <a:gd name="connsiteY16" fmla="*/ 10274368 h 10285413"/>
              <a:gd name="connsiteX17" fmla="*/ 10454012 w 11806666"/>
              <a:gd name="connsiteY17" fmla="*/ 10285413 h 10285413"/>
              <a:gd name="connsiteX18" fmla="*/ 10433948 w 11806666"/>
              <a:gd name="connsiteY18" fmla="*/ 10285413 h 10285413"/>
              <a:gd name="connsiteX19" fmla="*/ 10433948 w 11806666"/>
              <a:gd name="connsiteY19" fmla="*/ 10284402 h 10285413"/>
              <a:gd name="connsiteX20" fmla="*/ 10448996 w 11806666"/>
              <a:gd name="connsiteY20" fmla="*/ 10271861 h 10285413"/>
              <a:gd name="connsiteX21" fmla="*/ 11015844 w 11806666"/>
              <a:gd name="connsiteY21" fmla="*/ 10264335 h 10285413"/>
              <a:gd name="connsiteX22" fmla="*/ 11015844 w 11806666"/>
              <a:gd name="connsiteY22" fmla="*/ 10284402 h 10285413"/>
              <a:gd name="connsiteX23" fmla="*/ 11035908 w 11806666"/>
              <a:gd name="connsiteY23" fmla="*/ 10284402 h 10285413"/>
              <a:gd name="connsiteX24" fmla="*/ 11025872 w 11806666"/>
              <a:gd name="connsiteY24" fmla="*/ 10264335 h 10285413"/>
              <a:gd name="connsiteX25" fmla="*/ 11015844 w 11806666"/>
              <a:gd name="connsiteY25" fmla="*/ 10264335 h 10285413"/>
              <a:gd name="connsiteX26" fmla="*/ 10775060 w 11806666"/>
              <a:gd name="connsiteY26" fmla="*/ 10264335 h 10285413"/>
              <a:gd name="connsiteX27" fmla="*/ 10795124 w 11806666"/>
              <a:gd name="connsiteY27" fmla="*/ 10284402 h 10285413"/>
              <a:gd name="connsiteX28" fmla="*/ 10775060 w 11806666"/>
              <a:gd name="connsiteY28" fmla="*/ 10284402 h 10285413"/>
              <a:gd name="connsiteX29" fmla="*/ 10775060 w 11806666"/>
              <a:gd name="connsiteY29" fmla="*/ 10264335 h 10285413"/>
              <a:gd name="connsiteX30" fmla="*/ 10323588 w 11806666"/>
              <a:gd name="connsiteY30" fmla="*/ 10264335 h 10285413"/>
              <a:gd name="connsiteX31" fmla="*/ 10353688 w 11806666"/>
              <a:gd name="connsiteY31" fmla="*/ 10264335 h 10285413"/>
              <a:gd name="connsiteX32" fmla="*/ 10408868 w 11806666"/>
              <a:gd name="connsiteY32" fmla="*/ 10284401 h 10285413"/>
              <a:gd name="connsiteX33" fmla="*/ 10409220 w 11806666"/>
              <a:gd name="connsiteY33" fmla="*/ 10285413 h 10285413"/>
              <a:gd name="connsiteX34" fmla="*/ 10312544 w 11806666"/>
              <a:gd name="connsiteY34" fmla="*/ 10285413 h 10285413"/>
              <a:gd name="connsiteX35" fmla="*/ 10313556 w 11806666"/>
              <a:gd name="connsiteY35" fmla="*/ 10284402 h 10285413"/>
              <a:gd name="connsiteX36" fmla="*/ 10323588 w 11806666"/>
              <a:gd name="connsiteY36" fmla="*/ 10264335 h 10285413"/>
              <a:gd name="connsiteX37" fmla="*/ 9310292 w 11806666"/>
              <a:gd name="connsiteY37" fmla="*/ 10264335 h 10285413"/>
              <a:gd name="connsiteX38" fmla="*/ 9330356 w 11806666"/>
              <a:gd name="connsiteY38" fmla="*/ 10284402 h 10285413"/>
              <a:gd name="connsiteX39" fmla="*/ 9330356 w 11806666"/>
              <a:gd name="connsiteY39" fmla="*/ 10264335 h 10285413"/>
              <a:gd name="connsiteX40" fmla="*/ 6420889 w 11806666"/>
              <a:gd name="connsiteY40" fmla="*/ 10264335 h 10285413"/>
              <a:gd name="connsiteX41" fmla="*/ 6461019 w 11806666"/>
              <a:gd name="connsiteY41" fmla="*/ 10284402 h 10285413"/>
              <a:gd name="connsiteX42" fmla="*/ 6420889 w 11806666"/>
              <a:gd name="connsiteY42" fmla="*/ 10284402 h 10285413"/>
              <a:gd name="connsiteX43" fmla="*/ 6420889 w 11806666"/>
              <a:gd name="connsiteY43" fmla="*/ 10264335 h 10285413"/>
              <a:gd name="connsiteX44" fmla="*/ 10398832 w 11806666"/>
              <a:gd name="connsiteY44" fmla="*/ 10251794 h 10285413"/>
              <a:gd name="connsiteX45" fmla="*/ 10413880 w 11806666"/>
              <a:gd name="connsiteY45" fmla="*/ 10254301 h 10285413"/>
              <a:gd name="connsiteX46" fmla="*/ 10433948 w 11806666"/>
              <a:gd name="connsiteY46" fmla="*/ 10264335 h 10285413"/>
              <a:gd name="connsiteX47" fmla="*/ 10413880 w 11806666"/>
              <a:gd name="connsiteY47" fmla="*/ 10264335 h 10285413"/>
              <a:gd name="connsiteX48" fmla="*/ 10393816 w 11806666"/>
              <a:gd name="connsiteY48" fmla="*/ 10264335 h 10285413"/>
              <a:gd name="connsiteX49" fmla="*/ 10398832 w 11806666"/>
              <a:gd name="connsiteY49" fmla="*/ 10251794 h 10285413"/>
              <a:gd name="connsiteX50" fmla="*/ 11176364 w 11806666"/>
              <a:gd name="connsiteY50" fmla="*/ 10224204 h 10285413"/>
              <a:gd name="connsiteX51" fmla="*/ 11196428 w 11806666"/>
              <a:gd name="connsiteY51" fmla="*/ 10244271 h 10285413"/>
              <a:gd name="connsiteX52" fmla="*/ 11156296 w 11806666"/>
              <a:gd name="connsiteY52" fmla="*/ 10264335 h 10285413"/>
              <a:gd name="connsiteX53" fmla="*/ 11176364 w 11806666"/>
              <a:gd name="connsiteY53" fmla="*/ 10224204 h 10285413"/>
              <a:gd name="connsiteX54" fmla="*/ 10714860 w 11806666"/>
              <a:gd name="connsiteY54" fmla="*/ 10224204 h 10285413"/>
              <a:gd name="connsiteX55" fmla="*/ 10734928 w 11806666"/>
              <a:gd name="connsiteY55" fmla="*/ 10224204 h 10285413"/>
              <a:gd name="connsiteX56" fmla="*/ 10754992 w 11806666"/>
              <a:gd name="connsiteY56" fmla="*/ 10234237 h 10285413"/>
              <a:gd name="connsiteX57" fmla="*/ 10754992 w 11806666"/>
              <a:gd name="connsiteY57" fmla="*/ 10244271 h 10285413"/>
              <a:gd name="connsiteX58" fmla="*/ 10754992 w 11806666"/>
              <a:gd name="connsiteY58" fmla="*/ 10264335 h 10285413"/>
              <a:gd name="connsiteX59" fmla="*/ 10734928 w 11806666"/>
              <a:gd name="connsiteY59" fmla="*/ 10284402 h 10285413"/>
              <a:gd name="connsiteX60" fmla="*/ 10714860 w 11806666"/>
              <a:gd name="connsiteY60" fmla="*/ 10284402 h 10285413"/>
              <a:gd name="connsiteX61" fmla="*/ 10715536 w 11806666"/>
              <a:gd name="connsiteY61" fmla="*/ 10285413 h 10285413"/>
              <a:gd name="connsiteX62" fmla="*/ 10686568 w 11806666"/>
              <a:gd name="connsiteY62" fmla="*/ 10285413 h 10285413"/>
              <a:gd name="connsiteX63" fmla="*/ 10694796 w 11806666"/>
              <a:gd name="connsiteY63" fmla="*/ 10244271 h 10285413"/>
              <a:gd name="connsiteX64" fmla="*/ 10714860 w 11806666"/>
              <a:gd name="connsiteY64" fmla="*/ 10224204 h 10285413"/>
              <a:gd name="connsiteX65" fmla="*/ 10333624 w 11806666"/>
              <a:gd name="connsiteY65" fmla="*/ 10224204 h 10285413"/>
              <a:gd name="connsiteX66" fmla="*/ 10353688 w 11806666"/>
              <a:gd name="connsiteY66" fmla="*/ 10244271 h 10285413"/>
              <a:gd name="connsiteX67" fmla="*/ 10353688 w 11806666"/>
              <a:gd name="connsiteY67" fmla="*/ 10264335 h 10285413"/>
              <a:gd name="connsiteX68" fmla="*/ 10333624 w 11806666"/>
              <a:gd name="connsiteY68" fmla="*/ 10244271 h 10285413"/>
              <a:gd name="connsiteX69" fmla="*/ 6842261 w 11806666"/>
              <a:gd name="connsiteY69" fmla="*/ 10224204 h 10285413"/>
              <a:gd name="connsiteX70" fmla="*/ 6832227 w 11806666"/>
              <a:gd name="connsiteY70" fmla="*/ 10234237 h 10285413"/>
              <a:gd name="connsiteX71" fmla="*/ 6822194 w 11806666"/>
              <a:gd name="connsiteY71" fmla="*/ 10244271 h 10285413"/>
              <a:gd name="connsiteX72" fmla="*/ 6862325 w 11806666"/>
              <a:gd name="connsiteY72" fmla="*/ 10244271 h 10285413"/>
              <a:gd name="connsiteX73" fmla="*/ 6882392 w 11806666"/>
              <a:gd name="connsiteY73" fmla="*/ 10224204 h 10285413"/>
              <a:gd name="connsiteX74" fmla="*/ 5517951 w 11806666"/>
              <a:gd name="connsiteY74" fmla="*/ 10224204 h 10285413"/>
              <a:gd name="connsiteX75" fmla="*/ 5538015 w 11806666"/>
              <a:gd name="connsiteY75" fmla="*/ 10244271 h 10285413"/>
              <a:gd name="connsiteX76" fmla="*/ 5527984 w 11806666"/>
              <a:gd name="connsiteY76" fmla="*/ 10264335 h 10285413"/>
              <a:gd name="connsiteX77" fmla="*/ 5517951 w 11806666"/>
              <a:gd name="connsiteY77" fmla="*/ 10264335 h 10285413"/>
              <a:gd name="connsiteX78" fmla="*/ 5517951 w 11806666"/>
              <a:gd name="connsiteY78" fmla="*/ 10244271 h 10285413"/>
              <a:gd name="connsiteX79" fmla="*/ 7218484 w 11806666"/>
              <a:gd name="connsiteY79" fmla="*/ 10214173 h 10285413"/>
              <a:gd name="connsiteX80" fmla="*/ 7223502 w 11806666"/>
              <a:gd name="connsiteY80" fmla="*/ 10224204 h 10285413"/>
              <a:gd name="connsiteX81" fmla="*/ 7203435 w 11806666"/>
              <a:gd name="connsiteY81" fmla="*/ 10224204 h 10285413"/>
              <a:gd name="connsiteX82" fmla="*/ 7218484 w 11806666"/>
              <a:gd name="connsiteY82" fmla="*/ 10214173 h 10285413"/>
              <a:gd name="connsiteX83" fmla="*/ 10293492 w 11806666"/>
              <a:gd name="connsiteY83" fmla="*/ 10204140 h 10285413"/>
              <a:gd name="connsiteX84" fmla="*/ 10313556 w 11806666"/>
              <a:gd name="connsiteY84" fmla="*/ 10204140 h 10285413"/>
              <a:gd name="connsiteX85" fmla="*/ 10313556 w 11806666"/>
              <a:gd name="connsiteY85" fmla="*/ 10224204 h 10285413"/>
              <a:gd name="connsiteX86" fmla="*/ 9625692 w 11806666"/>
              <a:gd name="connsiteY86" fmla="*/ 10202886 h 10285413"/>
              <a:gd name="connsiteX87" fmla="*/ 9631335 w 11806666"/>
              <a:gd name="connsiteY87" fmla="*/ 10244271 h 10285413"/>
              <a:gd name="connsiteX88" fmla="*/ 9691533 w 11806666"/>
              <a:gd name="connsiteY88" fmla="*/ 10244271 h 10285413"/>
              <a:gd name="connsiteX89" fmla="*/ 9691533 w 11806666"/>
              <a:gd name="connsiteY89" fmla="*/ 10264335 h 10285413"/>
              <a:gd name="connsiteX90" fmla="*/ 9641369 w 11806666"/>
              <a:gd name="connsiteY90" fmla="*/ 10284402 h 10285413"/>
              <a:gd name="connsiteX91" fmla="*/ 9635807 w 11806666"/>
              <a:gd name="connsiteY91" fmla="*/ 10285413 h 10285413"/>
              <a:gd name="connsiteX92" fmla="*/ 9591207 w 11806666"/>
              <a:gd name="connsiteY92" fmla="*/ 10285413 h 10285413"/>
              <a:gd name="connsiteX93" fmla="*/ 9591207 w 11806666"/>
              <a:gd name="connsiteY93" fmla="*/ 10284402 h 10285413"/>
              <a:gd name="connsiteX94" fmla="*/ 9625692 w 11806666"/>
              <a:gd name="connsiteY94" fmla="*/ 10202886 h 10285413"/>
              <a:gd name="connsiteX95" fmla="*/ 9250097 w 11806666"/>
              <a:gd name="connsiteY95" fmla="*/ 10184075 h 10285413"/>
              <a:gd name="connsiteX96" fmla="*/ 9230030 w 11806666"/>
              <a:gd name="connsiteY96" fmla="*/ 10224204 h 10285413"/>
              <a:gd name="connsiteX97" fmla="*/ 9250097 w 11806666"/>
              <a:gd name="connsiteY97" fmla="*/ 10204140 h 10285413"/>
              <a:gd name="connsiteX98" fmla="*/ 9270161 w 11806666"/>
              <a:gd name="connsiteY98" fmla="*/ 10184075 h 10285413"/>
              <a:gd name="connsiteX99" fmla="*/ 7303761 w 11806666"/>
              <a:gd name="connsiteY99" fmla="*/ 10184075 h 10285413"/>
              <a:gd name="connsiteX100" fmla="*/ 7293731 w 11806666"/>
              <a:gd name="connsiteY100" fmla="*/ 10194106 h 10285413"/>
              <a:gd name="connsiteX101" fmla="*/ 7263631 w 11806666"/>
              <a:gd name="connsiteY101" fmla="*/ 10224204 h 10285413"/>
              <a:gd name="connsiteX102" fmla="*/ 5558082 w 11806666"/>
              <a:gd name="connsiteY102" fmla="*/ 10184075 h 10285413"/>
              <a:gd name="connsiteX103" fmla="*/ 5578146 w 11806666"/>
              <a:gd name="connsiteY103" fmla="*/ 10184075 h 10285413"/>
              <a:gd name="connsiteX104" fmla="*/ 5568115 w 11806666"/>
              <a:gd name="connsiteY104" fmla="*/ 10204140 h 10285413"/>
              <a:gd name="connsiteX105" fmla="*/ 5558082 w 11806666"/>
              <a:gd name="connsiteY105" fmla="*/ 10194106 h 10285413"/>
              <a:gd name="connsiteX106" fmla="*/ 5558082 w 11806666"/>
              <a:gd name="connsiteY106" fmla="*/ 10184075 h 10285413"/>
              <a:gd name="connsiteX107" fmla="*/ 10433948 w 11806666"/>
              <a:gd name="connsiteY107" fmla="*/ 10164009 h 10285413"/>
              <a:gd name="connsiteX108" fmla="*/ 10443980 w 11806666"/>
              <a:gd name="connsiteY108" fmla="*/ 10164009 h 10285413"/>
              <a:gd name="connsiteX109" fmla="*/ 10464048 w 11806666"/>
              <a:gd name="connsiteY109" fmla="*/ 10174042 h 10285413"/>
              <a:gd name="connsiteX110" fmla="*/ 10474080 w 11806666"/>
              <a:gd name="connsiteY110" fmla="*/ 10204140 h 10285413"/>
              <a:gd name="connsiteX111" fmla="*/ 10514208 w 11806666"/>
              <a:gd name="connsiteY111" fmla="*/ 10244271 h 10285413"/>
              <a:gd name="connsiteX112" fmla="*/ 10534276 w 11806666"/>
              <a:gd name="connsiteY112" fmla="*/ 10264335 h 10285413"/>
              <a:gd name="connsiteX113" fmla="*/ 10514208 w 11806666"/>
              <a:gd name="connsiteY113" fmla="*/ 10284402 h 10285413"/>
              <a:gd name="connsiteX114" fmla="*/ 10494144 w 11806666"/>
              <a:gd name="connsiteY114" fmla="*/ 10284402 h 10285413"/>
              <a:gd name="connsiteX115" fmla="*/ 10494144 w 11806666"/>
              <a:gd name="connsiteY115" fmla="*/ 10285413 h 10285413"/>
              <a:gd name="connsiteX116" fmla="*/ 10460720 w 11806666"/>
              <a:gd name="connsiteY116" fmla="*/ 10285413 h 10285413"/>
              <a:gd name="connsiteX117" fmla="*/ 10461536 w 11806666"/>
              <a:gd name="connsiteY117" fmla="*/ 10280638 h 10285413"/>
              <a:gd name="connsiteX118" fmla="*/ 10454012 w 11806666"/>
              <a:gd name="connsiteY118" fmla="*/ 10224204 h 10285413"/>
              <a:gd name="connsiteX119" fmla="*/ 10433948 w 11806666"/>
              <a:gd name="connsiteY119" fmla="*/ 10204140 h 10285413"/>
              <a:gd name="connsiteX120" fmla="*/ 10433948 w 11806666"/>
              <a:gd name="connsiteY120" fmla="*/ 10164009 h 10285413"/>
              <a:gd name="connsiteX121" fmla="*/ 9751729 w 11806666"/>
              <a:gd name="connsiteY121" fmla="*/ 10164009 h 10285413"/>
              <a:gd name="connsiteX122" fmla="*/ 9751729 w 11806666"/>
              <a:gd name="connsiteY122" fmla="*/ 10184075 h 10285413"/>
              <a:gd name="connsiteX123" fmla="*/ 9731662 w 11806666"/>
              <a:gd name="connsiteY123" fmla="*/ 10184075 h 10285413"/>
              <a:gd name="connsiteX124" fmla="*/ 9591207 w 11806666"/>
              <a:gd name="connsiteY124" fmla="*/ 10164009 h 10285413"/>
              <a:gd name="connsiteX125" fmla="*/ 9591207 w 11806666"/>
              <a:gd name="connsiteY125" fmla="*/ 10224204 h 10285413"/>
              <a:gd name="connsiteX126" fmla="*/ 9571140 w 11806666"/>
              <a:gd name="connsiteY126" fmla="*/ 10224204 h 10285413"/>
              <a:gd name="connsiteX127" fmla="*/ 6501151 w 11806666"/>
              <a:gd name="connsiteY127" fmla="*/ 10164009 h 10285413"/>
              <a:gd name="connsiteX128" fmla="*/ 6481086 w 11806666"/>
              <a:gd name="connsiteY128" fmla="*/ 10184075 h 10285413"/>
              <a:gd name="connsiteX129" fmla="*/ 6486101 w 11806666"/>
              <a:gd name="connsiteY129" fmla="*/ 10169024 h 10285413"/>
              <a:gd name="connsiteX130" fmla="*/ 10605936 w 11806666"/>
              <a:gd name="connsiteY130" fmla="*/ 10161142 h 10285413"/>
              <a:gd name="connsiteX131" fmla="*/ 10614536 w 11806666"/>
              <a:gd name="connsiteY131" fmla="*/ 10164009 h 10285413"/>
              <a:gd name="connsiteX132" fmla="*/ 10634600 w 11806666"/>
              <a:gd name="connsiteY132" fmla="*/ 10184075 h 10285413"/>
              <a:gd name="connsiteX133" fmla="*/ 10654664 w 11806666"/>
              <a:gd name="connsiteY133" fmla="*/ 10204140 h 10285413"/>
              <a:gd name="connsiteX134" fmla="*/ 10634600 w 11806666"/>
              <a:gd name="connsiteY134" fmla="*/ 10204140 h 10285413"/>
              <a:gd name="connsiteX135" fmla="*/ 6512615 w 11806666"/>
              <a:gd name="connsiteY135" fmla="*/ 10152543 h 10285413"/>
              <a:gd name="connsiteX136" fmla="*/ 6513691 w 11806666"/>
              <a:gd name="connsiteY136" fmla="*/ 10158993 h 10285413"/>
              <a:gd name="connsiteX137" fmla="*/ 6501151 w 11806666"/>
              <a:gd name="connsiteY137" fmla="*/ 10164009 h 10285413"/>
              <a:gd name="connsiteX138" fmla="*/ 10594472 w 11806666"/>
              <a:gd name="connsiteY138" fmla="*/ 10143944 h 10285413"/>
              <a:gd name="connsiteX139" fmla="*/ 10605936 w 11806666"/>
              <a:gd name="connsiteY139" fmla="*/ 10161142 h 10285413"/>
              <a:gd name="connsiteX140" fmla="*/ 10599484 w 11806666"/>
              <a:gd name="connsiteY140" fmla="*/ 10158993 h 10285413"/>
              <a:gd name="connsiteX141" fmla="*/ 10594472 w 11806666"/>
              <a:gd name="connsiteY141" fmla="*/ 10143944 h 10285413"/>
              <a:gd name="connsiteX142" fmla="*/ 6564215 w 11806666"/>
              <a:gd name="connsiteY142" fmla="*/ 10141078 h 10285413"/>
              <a:gd name="connsiteX143" fmla="*/ 6561345 w 11806666"/>
              <a:gd name="connsiteY143" fmla="*/ 10143944 h 10285413"/>
              <a:gd name="connsiteX144" fmla="*/ 6559701 w 11806666"/>
              <a:gd name="connsiteY144" fmla="*/ 10141642 h 10285413"/>
              <a:gd name="connsiteX145" fmla="*/ 9931063 w 11806666"/>
              <a:gd name="connsiteY145" fmla="*/ 10137673 h 10285413"/>
              <a:gd name="connsiteX146" fmla="*/ 9932317 w 11806666"/>
              <a:gd name="connsiteY146" fmla="*/ 10143944 h 10285413"/>
              <a:gd name="connsiteX147" fmla="*/ 9952381 w 11806666"/>
              <a:gd name="connsiteY147" fmla="*/ 10164009 h 10285413"/>
              <a:gd name="connsiteX148" fmla="*/ 9932317 w 11806666"/>
              <a:gd name="connsiteY148" fmla="*/ 10184075 h 10285413"/>
              <a:gd name="connsiteX149" fmla="*/ 9892186 w 11806666"/>
              <a:gd name="connsiteY149" fmla="*/ 10244271 h 10285413"/>
              <a:gd name="connsiteX150" fmla="*/ 9892186 w 11806666"/>
              <a:gd name="connsiteY150" fmla="*/ 10284402 h 10285413"/>
              <a:gd name="connsiteX151" fmla="*/ 9892355 w 11806666"/>
              <a:gd name="connsiteY151" fmla="*/ 10285413 h 10285413"/>
              <a:gd name="connsiteX152" fmla="*/ 9824165 w 11806666"/>
              <a:gd name="connsiteY152" fmla="*/ 10285413 h 10285413"/>
              <a:gd name="connsiteX153" fmla="*/ 9821957 w 11806666"/>
              <a:gd name="connsiteY153" fmla="*/ 10274368 h 10285413"/>
              <a:gd name="connsiteX154" fmla="*/ 9831991 w 11806666"/>
              <a:gd name="connsiteY154" fmla="*/ 10224204 h 10285413"/>
              <a:gd name="connsiteX155" fmla="*/ 9872119 w 11806666"/>
              <a:gd name="connsiteY155" fmla="*/ 10184075 h 10285413"/>
              <a:gd name="connsiteX156" fmla="*/ 9912250 w 11806666"/>
              <a:gd name="connsiteY156" fmla="*/ 10164009 h 10285413"/>
              <a:gd name="connsiteX157" fmla="*/ 9931063 w 11806666"/>
              <a:gd name="connsiteY157" fmla="*/ 10137673 h 10285413"/>
              <a:gd name="connsiteX158" fmla="*/ 9701564 w 11806666"/>
              <a:gd name="connsiteY158" fmla="*/ 10133911 h 10285413"/>
              <a:gd name="connsiteX159" fmla="*/ 9711597 w 11806666"/>
              <a:gd name="connsiteY159" fmla="*/ 10174042 h 10285413"/>
              <a:gd name="connsiteX160" fmla="*/ 9691533 w 11806666"/>
              <a:gd name="connsiteY160" fmla="*/ 10204140 h 10285413"/>
              <a:gd name="connsiteX161" fmla="*/ 9691533 w 11806666"/>
              <a:gd name="connsiteY161" fmla="*/ 10164009 h 10285413"/>
              <a:gd name="connsiteX162" fmla="*/ 9701564 w 11806666"/>
              <a:gd name="connsiteY162" fmla="*/ 10133911 h 10285413"/>
              <a:gd name="connsiteX163" fmla="*/ 5510427 w 11806666"/>
              <a:gd name="connsiteY163" fmla="*/ 10111336 h 10285413"/>
              <a:gd name="connsiteX164" fmla="*/ 5527984 w 11806666"/>
              <a:gd name="connsiteY164" fmla="*/ 10113847 h 10285413"/>
              <a:gd name="connsiteX165" fmla="*/ 5527984 w 11806666"/>
              <a:gd name="connsiteY165" fmla="*/ 10153975 h 10285413"/>
              <a:gd name="connsiteX166" fmla="*/ 5517951 w 11806666"/>
              <a:gd name="connsiteY166" fmla="*/ 10204140 h 10285413"/>
              <a:gd name="connsiteX167" fmla="*/ 5457755 w 11806666"/>
              <a:gd name="connsiteY167" fmla="*/ 10284402 h 10285413"/>
              <a:gd name="connsiteX168" fmla="*/ 5437689 w 11806666"/>
              <a:gd name="connsiteY168" fmla="*/ 10244271 h 10285413"/>
              <a:gd name="connsiteX169" fmla="*/ 5477819 w 11806666"/>
              <a:gd name="connsiteY169" fmla="*/ 10123877 h 10285413"/>
              <a:gd name="connsiteX170" fmla="*/ 5510427 w 11806666"/>
              <a:gd name="connsiteY170" fmla="*/ 10111336 h 10285413"/>
              <a:gd name="connsiteX171" fmla="*/ 9671466 w 11806666"/>
              <a:gd name="connsiteY171" fmla="*/ 10103813 h 10285413"/>
              <a:gd name="connsiteX172" fmla="*/ 9651402 w 11806666"/>
              <a:gd name="connsiteY172" fmla="*/ 10123877 h 10285413"/>
              <a:gd name="connsiteX173" fmla="*/ 9671466 w 11806666"/>
              <a:gd name="connsiteY173" fmla="*/ 10123877 h 10285413"/>
              <a:gd name="connsiteX174" fmla="*/ 9671466 w 11806666"/>
              <a:gd name="connsiteY174" fmla="*/ 10103813 h 10285413"/>
              <a:gd name="connsiteX175" fmla="*/ 5338704 w 11806666"/>
              <a:gd name="connsiteY175" fmla="*/ 10082407 h 10285413"/>
              <a:gd name="connsiteX176" fmla="*/ 5337362 w 11806666"/>
              <a:gd name="connsiteY176" fmla="*/ 10083749 h 10285413"/>
              <a:gd name="connsiteX177" fmla="*/ 5317298 w 11806666"/>
              <a:gd name="connsiteY177" fmla="*/ 10103813 h 10285413"/>
              <a:gd name="connsiteX178" fmla="*/ 10494144 w 11806666"/>
              <a:gd name="connsiteY178" fmla="*/ 10063682 h 10285413"/>
              <a:gd name="connsiteX179" fmla="*/ 10534276 w 11806666"/>
              <a:gd name="connsiteY179" fmla="*/ 10083749 h 10285413"/>
              <a:gd name="connsiteX180" fmla="*/ 10534276 w 11806666"/>
              <a:gd name="connsiteY180" fmla="*/ 10093780 h 10285413"/>
              <a:gd name="connsiteX181" fmla="*/ 10534276 w 11806666"/>
              <a:gd name="connsiteY181" fmla="*/ 10123877 h 10285413"/>
              <a:gd name="connsiteX182" fmla="*/ 10534276 w 11806666"/>
              <a:gd name="connsiteY182" fmla="*/ 10143944 h 10285413"/>
              <a:gd name="connsiteX183" fmla="*/ 10534276 w 11806666"/>
              <a:gd name="connsiteY183" fmla="*/ 10164009 h 10285413"/>
              <a:gd name="connsiteX184" fmla="*/ 10494144 w 11806666"/>
              <a:gd name="connsiteY184" fmla="*/ 10164009 h 10285413"/>
              <a:gd name="connsiteX185" fmla="*/ 10494144 w 11806666"/>
              <a:gd name="connsiteY185" fmla="*/ 10143944 h 10285413"/>
              <a:gd name="connsiteX186" fmla="*/ 10474080 w 11806666"/>
              <a:gd name="connsiteY186" fmla="*/ 10143944 h 10285413"/>
              <a:gd name="connsiteX187" fmla="*/ 10474080 w 11806666"/>
              <a:gd name="connsiteY187" fmla="*/ 10123877 h 10285413"/>
              <a:gd name="connsiteX188" fmla="*/ 10474080 w 11806666"/>
              <a:gd name="connsiteY188" fmla="*/ 10103813 h 10285413"/>
              <a:gd name="connsiteX189" fmla="*/ 10474080 w 11806666"/>
              <a:gd name="connsiteY189" fmla="*/ 10083749 h 10285413"/>
              <a:gd name="connsiteX190" fmla="*/ 10293492 w 11806666"/>
              <a:gd name="connsiteY190" fmla="*/ 10063682 h 10285413"/>
              <a:gd name="connsiteX191" fmla="*/ 10273424 w 11806666"/>
              <a:gd name="connsiteY191" fmla="*/ 10083749 h 10285413"/>
              <a:gd name="connsiteX192" fmla="*/ 10303524 w 11806666"/>
              <a:gd name="connsiteY192" fmla="*/ 10073716 h 10285413"/>
              <a:gd name="connsiteX193" fmla="*/ 10293492 w 11806666"/>
              <a:gd name="connsiteY193" fmla="*/ 10063682 h 10285413"/>
              <a:gd name="connsiteX194" fmla="*/ 9811924 w 11806666"/>
              <a:gd name="connsiteY194" fmla="*/ 10063682 h 10285413"/>
              <a:gd name="connsiteX195" fmla="*/ 9821957 w 11806666"/>
              <a:gd name="connsiteY195" fmla="*/ 10083749 h 10285413"/>
              <a:gd name="connsiteX196" fmla="*/ 9831991 w 11806666"/>
              <a:gd name="connsiteY196" fmla="*/ 10083749 h 10285413"/>
              <a:gd name="connsiteX197" fmla="*/ 7243566 w 11806666"/>
              <a:gd name="connsiteY197" fmla="*/ 10063682 h 10285413"/>
              <a:gd name="connsiteX198" fmla="*/ 7243566 w 11806666"/>
              <a:gd name="connsiteY198" fmla="*/ 10083749 h 10285413"/>
              <a:gd name="connsiteX199" fmla="*/ 7233533 w 11806666"/>
              <a:gd name="connsiteY199" fmla="*/ 10093780 h 10285413"/>
              <a:gd name="connsiteX200" fmla="*/ 7223502 w 11806666"/>
              <a:gd name="connsiteY200" fmla="*/ 10083749 h 10285413"/>
              <a:gd name="connsiteX201" fmla="*/ 7243566 w 11806666"/>
              <a:gd name="connsiteY201" fmla="*/ 10063682 h 10285413"/>
              <a:gd name="connsiteX202" fmla="*/ 6561345 w 11806666"/>
              <a:gd name="connsiteY202" fmla="*/ 10063682 h 10285413"/>
              <a:gd name="connsiteX203" fmla="*/ 6541281 w 11806666"/>
              <a:gd name="connsiteY203" fmla="*/ 10083749 h 10285413"/>
              <a:gd name="connsiteX204" fmla="*/ 6561345 w 11806666"/>
              <a:gd name="connsiteY204" fmla="*/ 10083749 h 10285413"/>
              <a:gd name="connsiteX205" fmla="*/ 5357429 w 11806666"/>
              <a:gd name="connsiteY205" fmla="*/ 10063682 h 10285413"/>
              <a:gd name="connsiteX206" fmla="*/ 5338704 w 11806666"/>
              <a:gd name="connsiteY206" fmla="*/ 10082407 h 10285413"/>
              <a:gd name="connsiteX207" fmla="*/ 5352412 w 11806666"/>
              <a:gd name="connsiteY207" fmla="*/ 10068699 h 10285413"/>
              <a:gd name="connsiteX208" fmla="*/ 5357429 w 11806666"/>
              <a:gd name="connsiteY208" fmla="*/ 10063682 h 10285413"/>
              <a:gd name="connsiteX209" fmla="*/ 10052708 w 11806666"/>
              <a:gd name="connsiteY209" fmla="*/ 10043618 h 10285413"/>
              <a:gd name="connsiteX210" fmla="*/ 10052708 w 11806666"/>
              <a:gd name="connsiteY210" fmla="*/ 10083749 h 10285413"/>
              <a:gd name="connsiteX211" fmla="*/ 10012577 w 11806666"/>
              <a:gd name="connsiteY211" fmla="*/ 10083749 h 10285413"/>
              <a:gd name="connsiteX212" fmla="*/ 10032643 w 11806666"/>
              <a:gd name="connsiteY212" fmla="*/ 10063682 h 10285413"/>
              <a:gd name="connsiteX213" fmla="*/ 5879125 w 11806666"/>
              <a:gd name="connsiteY213" fmla="*/ 10043618 h 10285413"/>
              <a:gd name="connsiteX214" fmla="*/ 5879125 w 11806666"/>
              <a:gd name="connsiteY214" fmla="*/ 10083749 h 10285413"/>
              <a:gd name="connsiteX215" fmla="*/ 5899192 w 11806666"/>
              <a:gd name="connsiteY215" fmla="*/ 10063682 h 10285413"/>
              <a:gd name="connsiteX216" fmla="*/ 5377493 w 11806666"/>
              <a:gd name="connsiteY216" fmla="*/ 10043618 h 10285413"/>
              <a:gd name="connsiteX217" fmla="*/ 5407591 w 11806666"/>
              <a:gd name="connsiteY217" fmla="*/ 10073716 h 10285413"/>
              <a:gd name="connsiteX218" fmla="*/ 5417625 w 11806666"/>
              <a:gd name="connsiteY218" fmla="*/ 10083749 h 10285413"/>
              <a:gd name="connsiteX219" fmla="*/ 5377493 w 11806666"/>
              <a:gd name="connsiteY219" fmla="*/ 10083749 h 10285413"/>
              <a:gd name="connsiteX220" fmla="*/ 5362445 w 11806666"/>
              <a:gd name="connsiteY220" fmla="*/ 10068698 h 10285413"/>
              <a:gd name="connsiteX221" fmla="*/ 5357429 w 11806666"/>
              <a:gd name="connsiteY221" fmla="*/ 10063682 h 10285413"/>
              <a:gd name="connsiteX222" fmla="*/ 11236560 w 11806666"/>
              <a:gd name="connsiteY222" fmla="*/ 10023551 h 10285413"/>
              <a:gd name="connsiteX223" fmla="*/ 11236560 w 11806666"/>
              <a:gd name="connsiteY223" fmla="*/ 10043618 h 10285413"/>
              <a:gd name="connsiteX224" fmla="*/ 11216496 w 11806666"/>
              <a:gd name="connsiteY224" fmla="*/ 10043618 h 10285413"/>
              <a:gd name="connsiteX225" fmla="*/ 10253360 w 11806666"/>
              <a:gd name="connsiteY225" fmla="*/ 10023551 h 10285413"/>
              <a:gd name="connsiteX226" fmla="*/ 10213229 w 11806666"/>
              <a:gd name="connsiteY226" fmla="*/ 10043618 h 10285413"/>
              <a:gd name="connsiteX227" fmla="*/ 10193165 w 11806666"/>
              <a:gd name="connsiteY227" fmla="*/ 10083749 h 10285413"/>
              <a:gd name="connsiteX228" fmla="*/ 10213229 w 11806666"/>
              <a:gd name="connsiteY228" fmla="*/ 10103813 h 10285413"/>
              <a:gd name="connsiteX229" fmla="*/ 10213229 w 11806666"/>
              <a:gd name="connsiteY229" fmla="*/ 10083749 h 10285413"/>
              <a:gd name="connsiteX230" fmla="*/ 10233296 w 11806666"/>
              <a:gd name="connsiteY230" fmla="*/ 10073716 h 10285413"/>
              <a:gd name="connsiteX231" fmla="*/ 10233296 w 11806666"/>
              <a:gd name="connsiteY231" fmla="*/ 10063682 h 10285413"/>
              <a:gd name="connsiteX232" fmla="*/ 10253360 w 11806666"/>
              <a:gd name="connsiteY232" fmla="*/ 10043618 h 10285413"/>
              <a:gd name="connsiteX233" fmla="*/ 10253360 w 11806666"/>
              <a:gd name="connsiteY233" fmla="*/ 10023551 h 10285413"/>
              <a:gd name="connsiteX234" fmla="*/ 10012577 w 11806666"/>
              <a:gd name="connsiteY234" fmla="*/ 10023551 h 10285413"/>
              <a:gd name="connsiteX235" fmla="*/ 10032643 w 11806666"/>
              <a:gd name="connsiteY235" fmla="*/ 10023551 h 10285413"/>
              <a:gd name="connsiteX236" fmla="*/ 10012577 w 11806666"/>
              <a:gd name="connsiteY236" fmla="*/ 10043618 h 10285413"/>
              <a:gd name="connsiteX237" fmla="*/ 9992512 w 11806666"/>
              <a:gd name="connsiteY237" fmla="*/ 10033585 h 10285413"/>
              <a:gd name="connsiteX238" fmla="*/ 10012577 w 11806666"/>
              <a:gd name="connsiteY238" fmla="*/ 10023551 h 10285413"/>
              <a:gd name="connsiteX239" fmla="*/ 5638344 w 11806666"/>
              <a:gd name="connsiteY239" fmla="*/ 10023551 h 10285413"/>
              <a:gd name="connsiteX240" fmla="*/ 5658409 w 11806666"/>
              <a:gd name="connsiteY240" fmla="*/ 10023551 h 10285413"/>
              <a:gd name="connsiteX241" fmla="*/ 5638344 w 11806666"/>
              <a:gd name="connsiteY241" fmla="*/ 10043618 h 10285413"/>
              <a:gd name="connsiteX242" fmla="*/ 5618277 w 11806666"/>
              <a:gd name="connsiteY242" fmla="*/ 10033585 h 10285413"/>
              <a:gd name="connsiteX243" fmla="*/ 5638344 w 11806666"/>
              <a:gd name="connsiteY243" fmla="*/ 10023551 h 10285413"/>
              <a:gd name="connsiteX244" fmla="*/ 10193165 w 11806666"/>
              <a:gd name="connsiteY244" fmla="*/ 10003487 h 10285413"/>
              <a:gd name="connsiteX245" fmla="*/ 10132970 w 11806666"/>
              <a:gd name="connsiteY245" fmla="*/ 10083749 h 10285413"/>
              <a:gd name="connsiteX246" fmla="*/ 10193165 w 11806666"/>
              <a:gd name="connsiteY246" fmla="*/ 10023551 h 10285413"/>
              <a:gd name="connsiteX247" fmla="*/ 10193165 w 11806666"/>
              <a:gd name="connsiteY247" fmla="*/ 10003487 h 10285413"/>
              <a:gd name="connsiteX248" fmla="*/ 7444219 w 11806666"/>
              <a:gd name="connsiteY248" fmla="*/ 10003487 h 10285413"/>
              <a:gd name="connsiteX249" fmla="*/ 7384023 w 11806666"/>
              <a:gd name="connsiteY249" fmla="*/ 10043618 h 10285413"/>
              <a:gd name="connsiteX250" fmla="*/ 7363957 w 11806666"/>
              <a:gd name="connsiteY250" fmla="*/ 10043618 h 10285413"/>
              <a:gd name="connsiteX251" fmla="*/ 7384023 w 11806666"/>
              <a:gd name="connsiteY251" fmla="*/ 10023551 h 10285413"/>
              <a:gd name="connsiteX252" fmla="*/ 7303761 w 11806666"/>
              <a:gd name="connsiteY252" fmla="*/ 10003487 h 10285413"/>
              <a:gd name="connsiteX253" fmla="*/ 7303761 w 11806666"/>
              <a:gd name="connsiteY253" fmla="*/ 10023551 h 10285413"/>
              <a:gd name="connsiteX254" fmla="*/ 7283697 w 11806666"/>
              <a:gd name="connsiteY254" fmla="*/ 10023551 h 10285413"/>
              <a:gd name="connsiteX255" fmla="*/ 7303761 w 11806666"/>
              <a:gd name="connsiteY255" fmla="*/ 10003487 h 10285413"/>
              <a:gd name="connsiteX256" fmla="*/ 6691770 w 11806666"/>
              <a:gd name="connsiteY256" fmla="*/ 10003487 h 10285413"/>
              <a:gd name="connsiteX257" fmla="*/ 6701803 w 11806666"/>
              <a:gd name="connsiteY257" fmla="*/ 10023551 h 10285413"/>
              <a:gd name="connsiteX258" fmla="*/ 6681739 w 11806666"/>
              <a:gd name="connsiteY258" fmla="*/ 10013520 h 10285413"/>
              <a:gd name="connsiteX259" fmla="*/ 6691770 w 11806666"/>
              <a:gd name="connsiteY259" fmla="*/ 10003487 h 10285413"/>
              <a:gd name="connsiteX260" fmla="*/ 5828963 w 11806666"/>
              <a:gd name="connsiteY260" fmla="*/ 10003487 h 10285413"/>
              <a:gd name="connsiteX261" fmla="*/ 5818930 w 11806666"/>
              <a:gd name="connsiteY261" fmla="*/ 10023551 h 10285413"/>
              <a:gd name="connsiteX262" fmla="*/ 5838997 w 11806666"/>
              <a:gd name="connsiteY262" fmla="*/ 10043618 h 10285413"/>
              <a:gd name="connsiteX263" fmla="*/ 5838997 w 11806666"/>
              <a:gd name="connsiteY263" fmla="*/ 10023551 h 10285413"/>
              <a:gd name="connsiteX264" fmla="*/ 5828963 w 11806666"/>
              <a:gd name="connsiteY264" fmla="*/ 10003487 h 10285413"/>
              <a:gd name="connsiteX265" fmla="*/ 9488370 w 11806666"/>
              <a:gd name="connsiteY265" fmla="*/ 9990946 h 10285413"/>
              <a:gd name="connsiteX266" fmla="*/ 9500911 w 11806666"/>
              <a:gd name="connsiteY266" fmla="*/ 9993453 h 10285413"/>
              <a:gd name="connsiteX267" fmla="*/ 9500911 w 11806666"/>
              <a:gd name="connsiteY267" fmla="*/ 10023551 h 10285413"/>
              <a:gd name="connsiteX268" fmla="*/ 9480847 w 11806666"/>
              <a:gd name="connsiteY268" fmla="*/ 10053649 h 10285413"/>
              <a:gd name="connsiteX269" fmla="*/ 9470814 w 11806666"/>
              <a:gd name="connsiteY269" fmla="*/ 10043618 h 10285413"/>
              <a:gd name="connsiteX270" fmla="*/ 9490880 w 11806666"/>
              <a:gd name="connsiteY270" fmla="*/ 10023551 h 10285413"/>
              <a:gd name="connsiteX271" fmla="*/ 9470814 w 11806666"/>
              <a:gd name="connsiteY271" fmla="*/ 10023551 h 10285413"/>
              <a:gd name="connsiteX272" fmla="*/ 9470814 w 11806666"/>
              <a:gd name="connsiteY272" fmla="*/ 10003487 h 10285413"/>
              <a:gd name="connsiteX273" fmla="*/ 9488370 w 11806666"/>
              <a:gd name="connsiteY273" fmla="*/ 9990946 h 10285413"/>
              <a:gd name="connsiteX274" fmla="*/ 11035908 w 11806666"/>
              <a:gd name="connsiteY274" fmla="*/ 9983420 h 10285413"/>
              <a:gd name="connsiteX275" fmla="*/ 11015844 w 11806666"/>
              <a:gd name="connsiteY275" fmla="*/ 10003487 h 10285413"/>
              <a:gd name="connsiteX276" fmla="*/ 11015844 w 11806666"/>
              <a:gd name="connsiteY276" fmla="*/ 10013520 h 10285413"/>
              <a:gd name="connsiteX277" fmla="*/ 11015844 w 11806666"/>
              <a:gd name="connsiteY277" fmla="*/ 10043618 h 10285413"/>
              <a:gd name="connsiteX278" fmla="*/ 11015844 w 11806666"/>
              <a:gd name="connsiteY278" fmla="*/ 10063682 h 10285413"/>
              <a:gd name="connsiteX279" fmla="*/ 10995776 w 11806666"/>
              <a:gd name="connsiteY279" fmla="*/ 10043618 h 10285413"/>
              <a:gd name="connsiteX280" fmla="*/ 10975712 w 11806666"/>
              <a:gd name="connsiteY280" fmla="*/ 10003487 h 10285413"/>
              <a:gd name="connsiteX281" fmla="*/ 10955644 w 11806666"/>
              <a:gd name="connsiteY281" fmla="*/ 10023551 h 10285413"/>
              <a:gd name="connsiteX282" fmla="*/ 10955644 w 11806666"/>
              <a:gd name="connsiteY282" fmla="*/ 10103813 h 10285413"/>
              <a:gd name="connsiteX283" fmla="*/ 10975712 w 11806666"/>
              <a:gd name="connsiteY283" fmla="*/ 10113847 h 10285413"/>
              <a:gd name="connsiteX284" fmla="*/ 11035908 w 11806666"/>
              <a:gd name="connsiteY284" fmla="*/ 10103813 h 10285413"/>
              <a:gd name="connsiteX285" fmla="*/ 11055972 w 11806666"/>
              <a:gd name="connsiteY285" fmla="*/ 10043618 h 10285413"/>
              <a:gd name="connsiteX286" fmla="*/ 11035908 w 11806666"/>
              <a:gd name="connsiteY286" fmla="*/ 10003487 h 10285413"/>
              <a:gd name="connsiteX287" fmla="*/ 11035908 w 11806666"/>
              <a:gd name="connsiteY287" fmla="*/ 9983420 h 10285413"/>
              <a:gd name="connsiteX288" fmla="*/ 10353688 w 11806666"/>
              <a:gd name="connsiteY288" fmla="*/ 9983420 h 10285413"/>
              <a:gd name="connsiteX289" fmla="*/ 10333624 w 11806666"/>
              <a:gd name="connsiteY289" fmla="*/ 10003487 h 10285413"/>
              <a:gd name="connsiteX290" fmla="*/ 10333624 w 11806666"/>
              <a:gd name="connsiteY290" fmla="*/ 10023551 h 10285413"/>
              <a:gd name="connsiteX291" fmla="*/ 10353688 w 11806666"/>
              <a:gd name="connsiteY291" fmla="*/ 10023551 h 10285413"/>
              <a:gd name="connsiteX292" fmla="*/ 10313556 w 11806666"/>
              <a:gd name="connsiteY292" fmla="*/ 9983420 h 10285413"/>
              <a:gd name="connsiteX293" fmla="*/ 10307916 w 11806666"/>
              <a:gd name="connsiteY293" fmla="*/ 9989061 h 10285413"/>
              <a:gd name="connsiteX294" fmla="*/ 10311048 w 11806666"/>
              <a:gd name="connsiteY294" fmla="*/ 9985930 h 10285413"/>
              <a:gd name="connsiteX295" fmla="*/ 10313556 w 11806666"/>
              <a:gd name="connsiteY295" fmla="*/ 9983420 h 10285413"/>
              <a:gd name="connsiteX296" fmla="*/ 5466875 w 11806666"/>
              <a:gd name="connsiteY296" fmla="*/ 9968830 h 10285413"/>
              <a:gd name="connsiteX297" fmla="*/ 5447722 w 11806666"/>
              <a:gd name="connsiteY297" fmla="*/ 9978405 h 10285413"/>
              <a:gd name="connsiteX298" fmla="*/ 5437689 w 11806666"/>
              <a:gd name="connsiteY298" fmla="*/ 9983420 h 10285413"/>
              <a:gd name="connsiteX299" fmla="*/ 5456501 w 11806666"/>
              <a:gd name="connsiteY299" fmla="*/ 9969628 h 10285413"/>
              <a:gd name="connsiteX300" fmla="*/ 10985744 w 11806666"/>
              <a:gd name="connsiteY300" fmla="*/ 9963356 h 10285413"/>
              <a:gd name="connsiteX301" fmla="*/ 10975712 w 11806666"/>
              <a:gd name="connsiteY301" fmla="*/ 9983420 h 10285413"/>
              <a:gd name="connsiteX302" fmla="*/ 10985744 w 11806666"/>
              <a:gd name="connsiteY302" fmla="*/ 10003487 h 10285413"/>
              <a:gd name="connsiteX303" fmla="*/ 10995776 w 11806666"/>
              <a:gd name="connsiteY303" fmla="*/ 9983420 h 10285413"/>
              <a:gd name="connsiteX304" fmla="*/ 10985744 w 11806666"/>
              <a:gd name="connsiteY304" fmla="*/ 9963356 h 10285413"/>
              <a:gd name="connsiteX305" fmla="*/ 9591207 w 11806666"/>
              <a:gd name="connsiteY305" fmla="*/ 9963356 h 10285413"/>
              <a:gd name="connsiteX306" fmla="*/ 9581173 w 11806666"/>
              <a:gd name="connsiteY306" fmla="*/ 9973389 h 10285413"/>
              <a:gd name="connsiteX307" fmla="*/ 9571140 w 11806666"/>
              <a:gd name="connsiteY307" fmla="*/ 9983420 h 10285413"/>
              <a:gd name="connsiteX308" fmla="*/ 9591207 w 11806666"/>
              <a:gd name="connsiteY308" fmla="*/ 9983420 h 10285413"/>
              <a:gd name="connsiteX309" fmla="*/ 9591207 w 11806666"/>
              <a:gd name="connsiteY309" fmla="*/ 9963356 h 10285413"/>
              <a:gd name="connsiteX310" fmla="*/ 8146503 w 11806666"/>
              <a:gd name="connsiteY310" fmla="*/ 9963356 h 10285413"/>
              <a:gd name="connsiteX311" fmla="*/ 8106373 w 11806666"/>
              <a:gd name="connsiteY311" fmla="*/ 9993453 h 10285413"/>
              <a:gd name="connsiteX312" fmla="*/ 8086309 w 11806666"/>
              <a:gd name="connsiteY312" fmla="*/ 10043618 h 10285413"/>
              <a:gd name="connsiteX313" fmla="*/ 8126439 w 11806666"/>
              <a:gd name="connsiteY313" fmla="*/ 10003487 h 10285413"/>
              <a:gd name="connsiteX314" fmla="*/ 8146503 w 11806666"/>
              <a:gd name="connsiteY314" fmla="*/ 9963356 h 10285413"/>
              <a:gd name="connsiteX315" fmla="*/ 6681739 w 11806666"/>
              <a:gd name="connsiteY315" fmla="*/ 9963356 h 10285413"/>
              <a:gd name="connsiteX316" fmla="*/ 6701803 w 11806666"/>
              <a:gd name="connsiteY316" fmla="*/ 9963356 h 10285413"/>
              <a:gd name="connsiteX317" fmla="*/ 6681739 w 11806666"/>
              <a:gd name="connsiteY317" fmla="*/ 9983420 h 10285413"/>
              <a:gd name="connsiteX318" fmla="*/ 6661672 w 11806666"/>
              <a:gd name="connsiteY318" fmla="*/ 9973389 h 10285413"/>
              <a:gd name="connsiteX319" fmla="*/ 6681739 w 11806666"/>
              <a:gd name="connsiteY319" fmla="*/ 9963356 h 10285413"/>
              <a:gd name="connsiteX320" fmla="*/ 5849027 w 11806666"/>
              <a:gd name="connsiteY320" fmla="*/ 9963356 h 10285413"/>
              <a:gd name="connsiteX321" fmla="*/ 5838997 w 11806666"/>
              <a:gd name="connsiteY321" fmla="*/ 9973389 h 10285413"/>
              <a:gd name="connsiteX322" fmla="*/ 5859061 w 11806666"/>
              <a:gd name="connsiteY322" fmla="*/ 9983420 h 10285413"/>
              <a:gd name="connsiteX323" fmla="*/ 5849027 w 11806666"/>
              <a:gd name="connsiteY323" fmla="*/ 9963356 h 10285413"/>
              <a:gd name="connsiteX324" fmla="*/ 11477344 w 11806666"/>
              <a:gd name="connsiteY324" fmla="*/ 9923225 h 10285413"/>
              <a:gd name="connsiteX325" fmla="*/ 11517476 w 11806666"/>
              <a:gd name="connsiteY325" fmla="*/ 9933258 h 10285413"/>
              <a:gd name="connsiteX326" fmla="*/ 11497408 w 11806666"/>
              <a:gd name="connsiteY326" fmla="*/ 9983420 h 10285413"/>
              <a:gd name="connsiteX327" fmla="*/ 11477344 w 11806666"/>
              <a:gd name="connsiteY327" fmla="*/ 10083749 h 10285413"/>
              <a:gd name="connsiteX328" fmla="*/ 11477344 w 11806666"/>
              <a:gd name="connsiteY328" fmla="*/ 10143944 h 10285413"/>
              <a:gd name="connsiteX329" fmla="*/ 11457276 w 11806666"/>
              <a:gd name="connsiteY329" fmla="*/ 10123877 h 10285413"/>
              <a:gd name="connsiteX330" fmla="*/ 11437212 w 11806666"/>
              <a:gd name="connsiteY330" fmla="*/ 10063682 h 10285413"/>
              <a:gd name="connsiteX331" fmla="*/ 11417148 w 11806666"/>
              <a:gd name="connsiteY331" fmla="*/ 10003487 h 10285413"/>
              <a:gd name="connsiteX332" fmla="*/ 11417148 w 11806666"/>
              <a:gd name="connsiteY332" fmla="*/ 9973389 h 10285413"/>
              <a:gd name="connsiteX333" fmla="*/ 11437212 w 11806666"/>
              <a:gd name="connsiteY333" fmla="*/ 9963356 h 10285413"/>
              <a:gd name="connsiteX334" fmla="*/ 11457276 w 11806666"/>
              <a:gd name="connsiteY334" fmla="*/ 9943292 h 10285413"/>
              <a:gd name="connsiteX335" fmla="*/ 11477344 w 11806666"/>
              <a:gd name="connsiteY335" fmla="*/ 9923225 h 10285413"/>
              <a:gd name="connsiteX336" fmla="*/ 6902456 w 11806666"/>
              <a:gd name="connsiteY336" fmla="*/ 9923225 h 10285413"/>
              <a:gd name="connsiteX337" fmla="*/ 6882392 w 11806666"/>
              <a:gd name="connsiteY337" fmla="*/ 9933258 h 10285413"/>
              <a:gd name="connsiteX338" fmla="*/ 6882392 w 11806666"/>
              <a:gd name="connsiteY338" fmla="*/ 9943292 h 10285413"/>
              <a:gd name="connsiteX339" fmla="*/ 6902456 w 11806666"/>
              <a:gd name="connsiteY339" fmla="*/ 9943292 h 10285413"/>
              <a:gd name="connsiteX340" fmla="*/ 6902456 w 11806666"/>
              <a:gd name="connsiteY340" fmla="*/ 9923225 h 10285413"/>
              <a:gd name="connsiteX341" fmla="*/ 10754992 w 11806666"/>
              <a:gd name="connsiteY341" fmla="*/ 9903160 h 10285413"/>
              <a:gd name="connsiteX342" fmla="*/ 10775060 w 11806666"/>
              <a:gd name="connsiteY342" fmla="*/ 9903160 h 10285413"/>
              <a:gd name="connsiteX343" fmla="*/ 10775060 w 11806666"/>
              <a:gd name="connsiteY343" fmla="*/ 9923225 h 10285413"/>
              <a:gd name="connsiteX344" fmla="*/ 10754992 w 11806666"/>
              <a:gd name="connsiteY344" fmla="*/ 9923225 h 10285413"/>
              <a:gd name="connsiteX345" fmla="*/ 5497887 w 11806666"/>
              <a:gd name="connsiteY345" fmla="*/ 9903160 h 10285413"/>
              <a:gd name="connsiteX346" fmla="*/ 5517951 w 11806666"/>
              <a:gd name="connsiteY346" fmla="*/ 9903160 h 10285413"/>
              <a:gd name="connsiteX347" fmla="*/ 5538015 w 11806666"/>
              <a:gd name="connsiteY347" fmla="*/ 9903160 h 10285413"/>
              <a:gd name="connsiteX348" fmla="*/ 5578146 w 11806666"/>
              <a:gd name="connsiteY348" fmla="*/ 9963356 h 10285413"/>
              <a:gd name="connsiteX349" fmla="*/ 5578146 w 11806666"/>
              <a:gd name="connsiteY349" fmla="*/ 9973389 h 10285413"/>
              <a:gd name="connsiteX350" fmla="*/ 5578146 w 11806666"/>
              <a:gd name="connsiteY350" fmla="*/ 10003487 h 10285413"/>
              <a:gd name="connsiteX351" fmla="*/ 5598213 w 11806666"/>
              <a:gd name="connsiteY351" fmla="*/ 9983420 h 10285413"/>
              <a:gd name="connsiteX352" fmla="*/ 5618277 w 11806666"/>
              <a:gd name="connsiteY352" fmla="*/ 9983420 h 10285413"/>
              <a:gd name="connsiteX353" fmla="*/ 5578146 w 11806666"/>
              <a:gd name="connsiteY353" fmla="*/ 10023551 h 10285413"/>
              <a:gd name="connsiteX354" fmla="*/ 5568115 w 11806666"/>
              <a:gd name="connsiteY354" fmla="*/ 10033585 h 10285413"/>
              <a:gd name="connsiteX355" fmla="*/ 5558082 w 11806666"/>
              <a:gd name="connsiteY355" fmla="*/ 10043618 h 10285413"/>
              <a:gd name="connsiteX356" fmla="*/ 5517951 w 11806666"/>
              <a:gd name="connsiteY356" fmla="*/ 10043618 h 10285413"/>
              <a:gd name="connsiteX357" fmla="*/ 5497887 w 11806666"/>
              <a:gd name="connsiteY357" fmla="*/ 10003487 h 10285413"/>
              <a:gd name="connsiteX358" fmla="*/ 5472805 w 11806666"/>
              <a:gd name="connsiteY358" fmla="*/ 9968371 h 10285413"/>
              <a:gd name="connsiteX359" fmla="*/ 5466875 w 11806666"/>
              <a:gd name="connsiteY359" fmla="*/ 9968830 h 10285413"/>
              <a:gd name="connsiteX360" fmla="*/ 5477819 w 11806666"/>
              <a:gd name="connsiteY360" fmla="*/ 9963356 h 10285413"/>
              <a:gd name="connsiteX361" fmla="*/ 5497887 w 11806666"/>
              <a:gd name="connsiteY361" fmla="*/ 9933258 h 10285413"/>
              <a:gd name="connsiteX362" fmla="*/ 5477819 w 11806666"/>
              <a:gd name="connsiteY362" fmla="*/ 9923225 h 10285413"/>
              <a:gd name="connsiteX363" fmla="*/ 5467789 w 11806666"/>
              <a:gd name="connsiteY363" fmla="*/ 9913194 h 10285413"/>
              <a:gd name="connsiteX364" fmla="*/ 5497887 w 11806666"/>
              <a:gd name="connsiteY364" fmla="*/ 9903160 h 10285413"/>
              <a:gd name="connsiteX365" fmla="*/ 9372369 w 11806666"/>
              <a:gd name="connsiteY365" fmla="*/ 9896889 h 10285413"/>
              <a:gd name="connsiteX366" fmla="*/ 9360454 w 11806666"/>
              <a:gd name="connsiteY366" fmla="*/ 9903160 h 10285413"/>
              <a:gd name="connsiteX367" fmla="*/ 9330356 w 11806666"/>
              <a:gd name="connsiteY367" fmla="*/ 9943292 h 10285413"/>
              <a:gd name="connsiteX368" fmla="*/ 9320325 w 11806666"/>
              <a:gd name="connsiteY368" fmla="*/ 9973389 h 10285413"/>
              <a:gd name="connsiteX369" fmla="*/ 9330356 w 11806666"/>
              <a:gd name="connsiteY369" fmla="*/ 9993453 h 10285413"/>
              <a:gd name="connsiteX370" fmla="*/ 9330356 w 11806666"/>
              <a:gd name="connsiteY370" fmla="*/ 10023551 h 10285413"/>
              <a:gd name="connsiteX371" fmla="*/ 9370487 w 11806666"/>
              <a:gd name="connsiteY371" fmla="*/ 10003487 h 10285413"/>
              <a:gd name="connsiteX372" fmla="*/ 9410618 w 11806666"/>
              <a:gd name="connsiteY372" fmla="*/ 9983420 h 10285413"/>
              <a:gd name="connsiteX373" fmla="*/ 9470814 w 11806666"/>
              <a:gd name="connsiteY373" fmla="*/ 9903160 h 10285413"/>
              <a:gd name="connsiteX374" fmla="*/ 9450749 w 11806666"/>
              <a:gd name="connsiteY374" fmla="*/ 9903160 h 10285413"/>
              <a:gd name="connsiteX375" fmla="*/ 9430682 w 11806666"/>
              <a:gd name="connsiteY375" fmla="*/ 9903160 h 10285413"/>
              <a:gd name="connsiteX376" fmla="*/ 9420652 w 11806666"/>
              <a:gd name="connsiteY376" fmla="*/ 9913194 h 10285413"/>
              <a:gd name="connsiteX377" fmla="*/ 9390551 w 11806666"/>
              <a:gd name="connsiteY377" fmla="*/ 9943292 h 10285413"/>
              <a:gd name="connsiteX378" fmla="*/ 9370487 w 11806666"/>
              <a:gd name="connsiteY378" fmla="*/ 9963356 h 10285413"/>
              <a:gd name="connsiteX379" fmla="*/ 9370487 w 11806666"/>
              <a:gd name="connsiteY379" fmla="*/ 9923225 h 10285413"/>
              <a:gd name="connsiteX380" fmla="*/ 9372369 w 11806666"/>
              <a:gd name="connsiteY380" fmla="*/ 9896889 h 10285413"/>
              <a:gd name="connsiteX381" fmla="*/ 10454012 w 11806666"/>
              <a:gd name="connsiteY381" fmla="*/ 9883094 h 10285413"/>
              <a:gd name="connsiteX382" fmla="*/ 10413880 w 11806666"/>
              <a:gd name="connsiteY382" fmla="*/ 9903160 h 10285413"/>
              <a:gd name="connsiteX383" fmla="*/ 10393816 w 11806666"/>
              <a:gd name="connsiteY383" fmla="*/ 9943292 h 10285413"/>
              <a:gd name="connsiteX384" fmla="*/ 10433948 w 11806666"/>
              <a:gd name="connsiteY384" fmla="*/ 9923225 h 10285413"/>
              <a:gd name="connsiteX385" fmla="*/ 6782065 w 11806666"/>
              <a:gd name="connsiteY385" fmla="*/ 9883094 h 10285413"/>
              <a:gd name="connsiteX386" fmla="*/ 6751967 w 11806666"/>
              <a:gd name="connsiteY386" fmla="*/ 9913194 h 10285413"/>
              <a:gd name="connsiteX387" fmla="*/ 6721867 w 11806666"/>
              <a:gd name="connsiteY387" fmla="*/ 9943292 h 10285413"/>
              <a:gd name="connsiteX388" fmla="*/ 6721867 w 11806666"/>
              <a:gd name="connsiteY388" fmla="*/ 9923225 h 10285413"/>
              <a:gd name="connsiteX389" fmla="*/ 10860336 w 11806666"/>
              <a:gd name="connsiteY389" fmla="*/ 9873063 h 10285413"/>
              <a:gd name="connsiteX390" fmla="*/ 10855320 w 11806666"/>
              <a:gd name="connsiteY390" fmla="*/ 9883094 h 10285413"/>
              <a:gd name="connsiteX391" fmla="*/ 10875384 w 11806666"/>
              <a:gd name="connsiteY391" fmla="*/ 9903160 h 10285413"/>
              <a:gd name="connsiteX392" fmla="*/ 10875384 w 11806666"/>
              <a:gd name="connsiteY392" fmla="*/ 9883094 h 10285413"/>
              <a:gd name="connsiteX393" fmla="*/ 10860336 w 11806666"/>
              <a:gd name="connsiteY393" fmla="*/ 9873063 h 10285413"/>
              <a:gd name="connsiteX394" fmla="*/ 10915512 w 11806666"/>
              <a:gd name="connsiteY394" fmla="*/ 9863029 h 10285413"/>
              <a:gd name="connsiteX395" fmla="*/ 10935580 w 11806666"/>
              <a:gd name="connsiteY395" fmla="*/ 9883094 h 10285413"/>
              <a:gd name="connsiteX396" fmla="*/ 10945612 w 11806666"/>
              <a:gd name="connsiteY396" fmla="*/ 9873063 h 10285413"/>
              <a:gd name="connsiteX397" fmla="*/ 10915512 w 11806666"/>
              <a:gd name="connsiteY397" fmla="*/ 9863029 h 10285413"/>
              <a:gd name="connsiteX398" fmla="*/ 9831991 w 11806666"/>
              <a:gd name="connsiteY398" fmla="*/ 9863029 h 10285413"/>
              <a:gd name="connsiteX399" fmla="*/ 9751729 w 11806666"/>
              <a:gd name="connsiteY399" fmla="*/ 9943292 h 10285413"/>
              <a:gd name="connsiteX400" fmla="*/ 9671466 w 11806666"/>
              <a:gd name="connsiteY400" fmla="*/ 10043618 h 10285413"/>
              <a:gd name="connsiteX401" fmla="*/ 9671466 w 11806666"/>
              <a:gd name="connsiteY401" fmla="*/ 10083749 h 10285413"/>
              <a:gd name="connsiteX402" fmla="*/ 9691533 w 11806666"/>
              <a:gd name="connsiteY402" fmla="*/ 10063682 h 10285413"/>
              <a:gd name="connsiteX403" fmla="*/ 9701564 w 11806666"/>
              <a:gd name="connsiteY403" fmla="*/ 10053649 h 10285413"/>
              <a:gd name="connsiteX404" fmla="*/ 9711597 w 11806666"/>
              <a:gd name="connsiteY404" fmla="*/ 10043618 h 10285413"/>
              <a:gd name="connsiteX405" fmla="*/ 9731662 w 11806666"/>
              <a:gd name="connsiteY405" fmla="*/ 10023551 h 10285413"/>
              <a:gd name="connsiteX406" fmla="*/ 9771793 w 11806666"/>
              <a:gd name="connsiteY406" fmla="*/ 9983420 h 10285413"/>
              <a:gd name="connsiteX407" fmla="*/ 9390551 w 11806666"/>
              <a:gd name="connsiteY407" fmla="*/ 9863029 h 10285413"/>
              <a:gd name="connsiteX408" fmla="*/ 9390551 w 11806666"/>
              <a:gd name="connsiteY408" fmla="*/ 9883094 h 10285413"/>
              <a:gd name="connsiteX409" fmla="*/ 9410618 w 11806666"/>
              <a:gd name="connsiteY409" fmla="*/ 9863029 h 10285413"/>
              <a:gd name="connsiteX410" fmla="*/ 9390551 w 11806666"/>
              <a:gd name="connsiteY410" fmla="*/ 9863029 h 10285413"/>
              <a:gd name="connsiteX411" fmla="*/ 5497887 w 11806666"/>
              <a:gd name="connsiteY411" fmla="*/ 9863029 h 10285413"/>
              <a:gd name="connsiteX412" fmla="*/ 5517951 w 11806666"/>
              <a:gd name="connsiteY412" fmla="*/ 9863029 h 10285413"/>
              <a:gd name="connsiteX413" fmla="*/ 5497887 w 11806666"/>
              <a:gd name="connsiteY413" fmla="*/ 9873063 h 10285413"/>
              <a:gd name="connsiteX414" fmla="*/ 5477819 w 11806666"/>
              <a:gd name="connsiteY414" fmla="*/ 9873063 h 10285413"/>
              <a:gd name="connsiteX415" fmla="*/ 5497887 w 11806666"/>
              <a:gd name="connsiteY415" fmla="*/ 9863029 h 10285413"/>
              <a:gd name="connsiteX416" fmla="*/ 10694796 w 11806666"/>
              <a:gd name="connsiteY416" fmla="*/ 9842965 h 10285413"/>
              <a:gd name="connsiteX417" fmla="*/ 10714860 w 11806666"/>
              <a:gd name="connsiteY417" fmla="*/ 9883094 h 10285413"/>
              <a:gd name="connsiteX418" fmla="*/ 10724896 w 11806666"/>
              <a:gd name="connsiteY418" fmla="*/ 9903160 h 10285413"/>
              <a:gd name="connsiteX419" fmla="*/ 10694796 w 11806666"/>
              <a:gd name="connsiteY419" fmla="*/ 9903160 h 10285413"/>
              <a:gd name="connsiteX420" fmla="*/ 10684764 w 11806666"/>
              <a:gd name="connsiteY420" fmla="*/ 9943292 h 10285413"/>
              <a:gd name="connsiteX421" fmla="*/ 10704828 w 11806666"/>
              <a:gd name="connsiteY421" fmla="*/ 9993453 h 10285413"/>
              <a:gd name="connsiteX422" fmla="*/ 10694796 w 11806666"/>
              <a:gd name="connsiteY422" fmla="*/ 10003487 h 10285413"/>
              <a:gd name="connsiteX423" fmla="*/ 10714860 w 11806666"/>
              <a:gd name="connsiteY423" fmla="*/ 10003487 h 10285413"/>
              <a:gd name="connsiteX424" fmla="*/ 10734928 w 11806666"/>
              <a:gd name="connsiteY424" fmla="*/ 10023551 h 10285413"/>
              <a:gd name="connsiteX425" fmla="*/ 10744960 w 11806666"/>
              <a:gd name="connsiteY425" fmla="*/ 10053649 h 10285413"/>
              <a:gd name="connsiteX426" fmla="*/ 10724896 w 11806666"/>
              <a:gd name="connsiteY426" fmla="*/ 10053649 h 10285413"/>
              <a:gd name="connsiteX427" fmla="*/ 10694796 w 11806666"/>
              <a:gd name="connsiteY427" fmla="*/ 10043618 h 10285413"/>
              <a:gd name="connsiteX428" fmla="*/ 10674732 w 11806666"/>
              <a:gd name="connsiteY428" fmla="*/ 10043618 h 10285413"/>
              <a:gd name="connsiteX429" fmla="*/ 10654664 w 11806666"/>
              <a:gd name="connsiteY429" fmla="*/ 10023551 h 10285413"/>
              <a:gd name="connsiteX430" fmla="*/ 10634600 w 11806666"/>
              <a:gd name="connsiteY430" fmla="*/ 10023551 h 10285413"/>
              <a:gd name="connsiteX431" fmla="*/ 10614536 w 11806666"/>
              <a:gd name="connsiteY431" fmla="*/ 10023551 h 10285413"/>
              <a:gd name="connsiteX432" fmla="*/ 10594472 w 11806666"/>
              <a:gd name="connsiteY432" fmla="*/ 10043618 h 10285413"/>
              <a:gd name="connsiteX433" fmla="*/ 10574404 w 11806666"/>
              <a:gd name="connsiteY433" fmla="*/ 10083749 h 10285413"/>
              <a:gd name="connsiteX434" fmla="*/ 10554340 w 11806666"/>
              <a:gd name="connsiteY434" fmla="*/ 10083749 h 10285413"/>
              <a:gd name="connsiteX435" fmla="*/ 10554340 w 11806666"/>
              <a:gd name="connsiteY435" fmla="*/ 10053649 h 10285413"/>
              <a:gd name="connsiteX436" fmla="*/ 10594472 w 11806666"/>
              <a:gd name="connsiteY436" fmla="*/ 9973389 h 10285413"/>
              <a:gd name="connsiteX437" fmla="*/ 10654664 w 11806666"/>
              <a:gd name="connsiteY437" fmla="*/ 9883094 h 10285413"/>
              <a:gd name="connsiteX438" fmla="*/ 10293492 w 11806666"/>
              <a:gd name="connsiteY438" fmla="*/ 9842965 h 10285413"/>
              <a:gd name="connsiteX439" fmla="*/ 10283456 w 11806666"/>
              <a:gd name="connsiteY439" fmla="*/ 9852996 h 10285413"/>
              <a:gd name="connsiteX440" fmla="*/ 10293492 w 11806666"/>
              <a:gd name="connsiteY440" fmla="*/ 9863029 h 10285413"/>
              <a:gd name="connsiteX441" fmla="*/ 9952381 w 11806666"/>
              <a:gd name="connsiteY441" fmla="*/ 9842965 h 10285413"/>
              <a:gd name="connsiteX442" fmla="*/ 9932317 w 11806666"/>
              <a:gd name="connsiteY442" fmla="*/ 9863029 h 10285413"/>
              <a:gd name="connsiteX443" fmla="*/ 9952381 w 11806666"/>
              <a:gd name="connsiteY443" fmla="*/ 9863029 h 10285413"/>
              <a:gd name="connsiteX444" fmla="*/ 9952381 w 11806666"/>
              <a:gd name="connsiteY444" fmla="*/ 9842965 h 10285413"/>
              <a:gd name="connsiteX445" fmla="*/ 9696549 w 11806666"/>
              <a:gd name="connsiteY445" fmla="*/ 9832932 h 10285413"/>
              <a:gd name="connsiteX446" fmla="*/ 9691533 w 11806666"/>
              <a:gd name="connsiteY446" fmla="*/ 9842965 h 10285413"/>
              <a:gd name="connsiteX447" fmla="*/ 9671466 w 11806666"/>
              <a:gd name="connsiteY447" fmla="*/ 9863029 h 10285413"/>
              <a:gd name="connsiteX448" fmla="*/ 9711597 w 11806666"/>
              <a:gd name="connsiteY448" fmla="*/ 9883094 h 10285413"/>
              <a:gd name="connsiteX449" fmla="*/ 9711597 w 11806666"/>
              <a:gd name="connsiteY449" fmla="*/ 9842965 h 10285413"/>
              <a:gd name="connsiteX450" fmla="*/ 9696549 w 11806666"/>
              <a:gd name="connsiteY450" fmla="*/ 9832932 h 10285413"/>
              <a:gd name="connsiteX451" fmla="*/ 1269127 w 11806666"/>
              <a:gd name="connsiteY451" fmla="*/ 9830424 h 10285413"/>
              <a:gd name="connsiteX452" fmla="*/ 1284179 w 11806666"/>
              <a:gd name="connsiteY452" fmla="*/ 9842965 h 10285413"/>
              <a:gd name="connsiteX453" fmla="*/ 1274145 w 11806666"/>
              <a:gd name="connsiteY453" fmla="*/ 9842965 h 10285413"/>
              <a:gd name="connsiteX454" fmla="*/ 1264112 w 11806666"/>
              <a:gd name="connsiteY454" fmla="*/ 9832932 h 10285413"/>
              <a:gd name="connsiteX455" fmla="*/ 1269127 w 11806666"/>
              <a:gd name="connsiteY455" fmla="*/ 9830424 h 10285413"/>
              <a:gd name="connsiteX456" fmla="*/ 10273424 w 11806666"/>
              <a:gd name="connsiteY456" fmla="*/ 9822898 h 10285413"/>
              <a:gd name="connsiteX457" fmla="*/ 10253360 w 11806666"/>
              <a:gd name="connsiteY457" fmla="*/ 9842965 h 10285413"/>
              <a:gd name="connsiteX458" fmla="*/ 10213229 w 11806666"/>
              <a:gd name="connsiteY458" fmla="*/ 9842965 h 10285413"/>
              <a:gd name="connsiteX459" fmla="*/ 10193165 w 11806666"/>
              <a:gd name="connsiteY459" fmla="*/ 9863029 h 10285413"/>
              <a:gd name="connsiteX460" fmla="*/ 10193165 w 11806666"/>
              <a:gd name="connsiteY460" fmla="*/ 9883094 h 10285413"/>
              <a:gd name="connsiteX461" fmla="*/ 10253360 w 11806666"/>
              <a:gd name="connsiteY461" fmla="*/ 9863029 h 10285413"/>
              <a:gd name="connsiteX462" fmla="*/ 10273424 w 11806666"/>
              <a:gd name="connsiteY462" fmla="*/ 9822898 h 10285413"/>
              <a:gd name="connsiteX463" fmla="*/ 9791860 w 11806666"/>
              <a:gd name="connsiteY463" fmla="*/ 9822898 h 10285413"/>
              <a:gd name="connsiteX464" fmla="*/ 9771793 w 11806666"/>
              <a:gd name="connsiteY464" fmla="*/ 9842965 h 10285413"/>
              <a:gd name="connsiteX465" fmla="*/ 9811924 w 11806666"/>
              <a:gd name="connsiteY465" fmla="*/ 9842965 h 10285413"/>
              <a:gd name="connsiteX466" fmla="*/ 9791860 w 11806666"/>
              <a:gd name="connsiteY466" fmla="*/ 9822898 h 10285413"/>
              <a:gd name="connsiteX467" fmla="*/ 7644871 w 11806666"/>
              <a:gd name="connsiteY467" fmla="*/ 9822898 h 10285413"/>
              <a:gd name="connsiteX468" fmla="*/ 7664939 w 11806666"/>
              <a:gd name="connsiteY468" fmla="*/ 9822898 h 10285413"/>
              <a:gd name="connsiteX469" fmla="*/ 7644871 w 11806666"/>
              <a:gd name="connsiteY469" fmla="*/ 9842965 h 10285413"/>
              <a:gd name="connsiteX470" fmla="*/ 7644871 w 11806666"/>
              <a:gd name="connsiteY470" fmla="*/ 9822898 h 10285413"/>
              <a:gd name="connsiteX471" fmla="*/ 10785088 w 11806666"/>
              <a:gd name="connsiteY471" fmla="*/ 9802834 h 10285413"/>
              <a:gd name="connsiteX472" fmla="*/ 10785088 w 11806666"/>
              <a:gd name="connsiteY472" fmla="*/ 9812868 h 10285413"/>
              <a:gd name="connsiteX473" fmla="*/ 10795124 w 11806666"/>
              <a:gd name="connsiteY473" fmla="*/ 9822898 h 10285413"/>
              <a:gd name="connsiteX474" fmla="*/ 10785088 w 11806666"/>
              <a:gd name="connsiteY474" fmla="*/ 9802834 h 10285413"/>
              <a:gd name="connsiteX475" fmla="*/ 9821957 w 11806666"/>
              <a:gd name="connsiteY475" fmla="*/ 9782767 h 10285413"/>
              <a:gd name="connsiteX476" fmla="*/ 9811924 w 11806666"/>
              <a:gd name="connsiteY476" fmla="*/ 9802834 h 10285413"/>
              <a:gd name="connsiteX477" fmla="*/ 9821957 w 11806666"/>
              <a:gd name="connsiteY477" fmla="*/ 9802834 h 10285413"/>
              <a:gd name="connsiteX478" fmla="*/ 9831991 w 11806666"/>
              <a:gd name="connsiteY478" fmla="*/ 9802834 h 10285413"/>
              <a:gd name="connsiteX479" fmla="*/ 9821957 w 11806666"/>
              <a:gd name="connsiteY479" fmla="*/ 9782767 h 10285413"/>
              <a:gd name="connsiteX480" fmla="*/ 8347157 w 11806666"/>
              <a:gd name="connsiteY480" fmla="*/ 9782767 h 10285413"/>
              <a:gd name="connsiteX481" fmla="*/ 8327092 w 11806666"/>
              <a:gd name="connsiteY481" fmla="*/ 9792801 h 10285413"/>
              <a:gd name="connsiteX482" fmla="*/ 8347157 w 11806666"/>
              <a:gd name="connsiteY482" fmla="*/ 9802834 h 10285413"/>
              <a:gd name="connsiteX483" fmla="*/ 8347157 w 11806666"/>
              <a:gd name="connsiteY483" fmla="*/ 9782767 h 10285413"/>
              <a:gd name="connsiteX484" fmla="*/ 7564613 w 11806666"/>
              <a:gd name="connsiteY484" fmla="*/ 9782767 h 10285413"/>
              <a:gd name="connsiteX485" fmla="*/ 7584677 w 11806666"/>
              <a:gd name="connsiteY485" fmla="*/ 9802834 h 10285413"/>
              <a:gd name="connsiteX486" fmla="*/ 7584677 w 11806666"/>
              <a:gd name="connsiteY486" fmla="*/ 9812868 h 10285413"/>
              <a:gd name="connsiteX487" fmla="*/ 7584677 w 11806666"/>
              <a:gd name="connsiteY487" fmla="*/ 9842965 h 10285413"/>
              <a:gd name="connsiteX488" fmla="*/ 7604741 w 11806666"/>
              <a:gd name="connsiteY488" fmla="*/ 9842965 h 10285413"/>
              <a:gd name="connsiteX489" fmla="*/ 7584677 w 11806666"/>
              <a:gd name="connsiteY489" fmla="*/ 9852996 h 10285413"/>
              <a:gd name="connsiteX490" fmla="*/ 7564613 w 11806666"/>
              <a:gd name="connsiteY490" fmla="*/ 9863029 h 10285413"/>
              <a:gd name="connsiteX491" fmla="*/ 7564613 w 11806666"/>
              <a:gd name="connsiteY491" fmla="*/ 9883094 h 10285413"/>
              <a:gd name="connsiteX492" fmla="*/ 7544545 w 11806666"/>
              <a:gd name="connsiteY492" fmla="*/ 9883094 h 10285413"/>
              <a:gd name="connsiteX493" fmla="*/ 7524481 w 11806666"/>
              <a:gd name="connsiteY493" fmla="*/ 9903160 h 10285413"/>
              <a:gd name="connsiteX494" fmla="*/ 7524481 w 11806666"/>
              <a:gd name="connsiteY494" fmla="*/ 9923225 h 10285413"/>
              <a:gd name="connsiteX495" fmla="*/ 7524481 w 11806666"/>
              <a:gd name="connsiteY495" fmla="*/ 9943292 h 10285413"/>
              <a:gd name="connsiteX496" fmla="*/ 7504415 w 11806666"/>
              <a:gd name="connsiteY496" fmla="*/ 9983420 h 10285413"/>
              <a:gd name="connsiteX497" fmla="*/ 7444219 w 11806666"/>
              <a:gd name="connsiteY497" fmla="*/ 9983420 h 10285413"/>
              <a:gd name="connsiteX498" fmla="*/ 7434185 w 11806666"/>
              <a:gd name="connsiteY498" fmla="*/ 9973389 h 10285413"/>
              <a:gd name="connsiteX499" fmla="*/ 7464283 w 11806666"/>
              <a:gd name="connsiteY499" fmla="*/ 9943292 h 10285413"/>
              <a:gd name="connsiteX500" fmla="*/ 7484350 w 11806666"/>
              <a:gd name="connsiteY500" fmla="*/ 9883094 h 10285413"/>
              <a:gd name="connsiteX501" fmla="*/ 7504415 w 11806666"/>
              <a:gd name="connsiteY501" fmla="*/ 9863029 h 10285413"/>
              <a:gd name="connsiteX502" fmla="*/ 7524481 w 11806666"/>
              <a:gd name="connsiteY502" fmla="*/ 9842965 h 10285413"/>
              <a:gd name="connsiteX503" fmla="*/ 9611271 w 11806666"/>
              <a:gd name="connsiteY503" fmla="*/ 9762703 h 10285413"/>
              <a:gd name="connsiteX504" fmla="*/ 9591207 w 11806666"/>
              <a:gd name="connsiteY504" fmla="*/ 9782767 h 10285413"/>
              <a:gd name="connsiteX505" fmla="*/ 9571140 w 11806666"/>
              <a:gd name="connsiteY505" fmla="*/ 9802834 h 10285413"/>
              <a:gd name="connsiteX506" fmla="*/ 9591207 w 11806666"/>
              <a:gd name="connsiteY506" fmla="*/ 9802834 h 10285413"/>
              <a:gd name="connsiteX507" fmla="*/ 9601238 w 11806666"/>
              <a:gd name="connsiteY507" fmla="*/ 9782767 h 10285413"/>
              <a:gd name="connsiteX508" fmla="*/ 9611271 w 11806666"/>
              <a:gd name="connsiteY508" fmla="*/ 9762703 h 10285413"/>
              <a:gd name="connsiteX509" fmla="*/ 7845527 w 11806666"/>
              <a:gd name="connsiteY509" fmla="*/ 9762703 h 10285413"/>
              <a:gd name="connsiteX510" fmla="*/ 7815427 w 11806666"/>
              <a:gd name="connsiteY510" fmla="*/ 9782767 h 10285413"/>
              <a:gd name="connsiteX511" fmla="*/ 7805393 w 11806666"/>
              <a:gd name="connsiteY511" fmla="*/ 9802834 h 10285413"/>
              <a:gd name="connsiteX512" fmla="*/ 7845527 w 11806666"/>
              <a:gd name="connsiteY512" fmla="*/ 9802834 h 10285413"/>
              <a:gd name="connsiteX513" fmla="*/ 1223981 w 11806666"/>
              <a:gd name="connsiteY513" fmla="*/ 9762703 h 10285413"/>
              <a:gd name="connsiteX514" fmla="*/ 1234012 w 11806666"/>
              <a:gd name="connsiteY514" fmla="*/ 9792801 h 10285413"/>
              <a:gd name="connsiteX515" fmla="*/ 1223981 w 11806666"/>
              <a:gd name="connsiteY515" fmla="*/ 9822898 h 10285413"/>
              <a:gd name="connsiteX516" fmla="*/ 1203915 w 11806666"/>
              <a:gd name="connsiteY516" fmla="*/ 9822898 h 10285413"/>
              <a:gd name="connsiteX517" fmla="*/ 1183850 w 11806666"/>
              <a:gd name="connsiteY517" fmla="*/ 9822898 h 10285413"/>
              <a:gd name="connsiteX518" fmla="*/ 1193882 w 11806666"/>
              <a:gd name="connsiteY518" fmla="*/ 9792801 h 10285413"/>
              <a:gd name="connsiteX519" fmla="*/ 1203915 w 11806666"/>
              <a:gd name="connsiteY519" fmla="*/ 9782767 h 10285413"/>
              <a:gd name="connsiteX520" fmla="*/ 1213950 w 11806666"/>
              <a:gd name="connsiteY520" fmla="*/ 9782767 h 10285413"/>
              <a:gd name="connsiteX521" fmla="*/ 1223981 w 11806666"/>
              <a:gd name="connsiteY521" fmla="*/ 9762703 h 10285413"/>
              <a:gd name="connsiteX522" fmla="*/ 11587704 w 11806666"/>
              <a:gd name="connsiteY522" fmla="*/ 9742639 h 10285413"/>
              <a:gd name="connsiteX523" fmla="*/ 11577668 w 11806666"/>
              <a:gd name="connsiteY523" fmla="*/ 9762703 h 10285413"/>
              <a:gd name="connsiteX524" fmla="*/ 11577668 w 11806666"/>
              <a:gd name="connsiteY524" fmla="*/ 9782767 h 10285413"/>
              <a:gd name="connsiteX525" fmla="*/ 11587704 w 11806666"/>
              <a:gd name="connsiteY525" fmla="*/ 9762703 h 10285413"/>
              <a:gd name="connsiteX526" fmla="*/ 11587704 w 11806666"/>
              <a:gd name="connsiteY526" fmla="*/ 9742639 h 10285413"/>
              <a:gd name="connsiteX527" fmla="*/ 10995776 w 11806666"/>
              <a:gd name="connsiteY527" fmla="*/ 9742639 h 10285413"/>
              <a:gd name="connsiteX528" fmla="*/ 10995776 w 11806666"/>
              <a:gd name="connsiteY528" fmla="*/ 9762703 h 10285413"/>
              <a:gd name="connsiteX529" fmla="*/ 11015844 w 11806666"/>
              <a:gd name="connsiteY529" fmla="*/ 9762703 h 10285413"/>
              <a:gd name="connsiteX530" fmla="*/ 10995776 w 11806666"/>
              <a:gd name="connsiteY530" fmla="*/ 9742639 h 10285413"/>
              <a:gd name="connsiteX531" fmla="*/ 10213229 w 11806666"/>
              <a:gd name="connsiteY531" fmla="*/ 9742639 h 10285413"/>
              <a:gd name="connsiteX532" fmla="*/ 10213229 w 11806666"/>
              <a:gd name="connsiteY532" fmla="*/ 9762703 h 10285413"/>
              <a:gd name="connsiteX533" fmla="*/ 10193165 w 11806666"/>
              <a:gd name="connsiteY533" fmla="*/ 9752670 h 10285413"/>
              <a:gd name="connsiteX534" fmla="*/ 10213229 w 11806666"/>
              <a:gd name="connsiteY534" fmla="*/ 9742639 h 10285413"/>
              <a:gd name="connsiteX535" fmla="*/ 7022849 w 11806666"/>
              <a:gd name="connsiteY535" fmla="*/ 9742639 h 10285413"/>
              <a:gd name="connsiteX536" fmla="*/ 7002783 w 11806666"/>
              <a:gd name="connsiteY536" fmla="*/ 9762703 h 10285413"/>
              <a:gd name="connsiteX537" fmla="*/ 7002783 w 11806666"/>
              <a:gd name="connsiteY537" fmla="*/ 9782767 h 10285413"/>
              <a:gd name="connsiteX538" fmla="*/ 6982718 w 11806666"/>
              <a:gd name="connsiteY538" fmla="*/ 9782767 h 10285413"/>
              <a:gd name="connsiteX539" fmla="*/ 6952621 w 11806666"/>
              <a:gd name="connsiteY539" fmla="*/ 9832932 h 10285413"/>
              <a:gd name="connsiteX540" fmla="*/ 6942587 w 11806666"/>
              <a:gd name="connsiteY540" fmla="*/ 9842965 h 10285413"/>
              <a:gd name="connsiteX541" fmla="*/ 6930046 w 11806666"/>
              <a:gd name="connsiteY541" fmla="*/ 9855506 h 10285413"/>
              <a:gd name="connsiteX542" fmla="*/ 6922523 w 11806666"/>
              <a:gd name="connsiteY542" fmla="*/ 9863029 h 10285413"/>
              <a:gd name="connsiteX543" fmla="*/ 6942587 w 11806666"/>
              <a:gd name="connsiteY543" fmla="*/ 9852996 h 10285413"/>
              <a:gd name="connsiteX544" fmla="*/ 6942587 w 11806666"/>
              <a:gd name="connsiteY544" fmla="*/ 9845473 h 10285413"/>
              <a:gd name="connsiteX545" fmla="*/ 6942587 w 11806666"/>
              <a:gd name="connsiteY545" fmla="*/ 9842965 h 10285413"/>
              <a:gd name="connsiteX546" fmla="*/ 6962651 w 11806666"/>
              <a:gd name="connsiteY546" fmla="*/ 9840455 h 10285413"/>
              <a:gd name="connsiteX547" fmla="*/ 6982718 w 11806666"/>
              <a:gd name="connsiteY547" fmla="*/ 9832932 h 10285413"/>
              <a:gd name="connsiteX548" fmla="*/ 7002783 w 11806666"/>
              <a:gd name="connsiteY548" fmla="*/ 9802834 h 10285413"/>
              <a:gd name="connsiteX549" fmla="*/ 7022849 w 11806666"/>
              <a:gd name="connsiteY549" fmla="*/ 9782767 h 10285413"/>
              <a:gd name="connsiteX550" fmla="*/ 11176364 w 11806666"/>
              <a:gd name="connsiteY550" fmla="*/ 9722572 h 10285413"/>
              <a:gd name="connsiteX551" fmla="*/ 11116168 w 11806666"/>
              <a:gd name="connsiteY551" fmla="*/ 9742639 h 10285413"/>
              <a:gd name="connsiteX552" fmla="*/ 11116168 w 11806666"/>
              <a:gd name="connsiteY552" fmla="*/ 9752670 h 10285413"/>
              <a:gd name="connsiteX553" fmla="*/ 11106136 w 11806666"/>
              <a:gd name="connsiteY553" fmla="*/ 9772736 h 10285413"/>
              <a:gd name="connsiteX554" fmla="*/ 11086068 w 11806666"/>
              <a:gd name="connsiteY554" fmla="*/ 9792801 h 10285413"/>
              <a:gd name="connsiteX555" fmla="*/ 11076036 w 11806666"/>
              <a:gd name="connsiteY555" fmla="*/ 9822898 h 10285413"/>
              <a:gd name="connsiteX556" fmla="*/ 11096104 w 11806666"/>
              <a:gd name="connsiteY556" fmla="*/ 9863029 h 10285413"/>
              <a:gd name="connsiteX557" fmla="*/ 11096104 w 11806666"/>
              <a:gd name="connsiteY557" fmla="*/ 9883094 h 10285413"/>
              <a:gd name="connsiteX558" fmla="*/ 11116168 w 11806666"/>
              <a:gd name="connsiteY558" fmla="*/ 9883094 h 10285413"/>
              <a:gd name="connsiteX559" fmla="*/ 11116168 w 11806666"/>
              <a:gd name="connsiteY559" fmla="*/ 9863029 h 10285413"/>
              <a:gd name="connsiteX560" fmla="*/ 11126200 w 11806666"/>
              <a:gd name="connsiteY560" fmla="*/ 9863029 h 10285413"/>
              <a:gd name="connsiteX561" fmla="*/ 11136232 w 11806666"/>
              <a:gd name="connsiteY561" fmla="*/ 9863029 h 10285413"/>
              <a:gd name="connsiteX562" fmla="*/ 11156296 w 11806666"/>
              <a:gd name="connsiteY562" fmla="*/ 9822898 h 10285413"/>
              <a:gd name="connsiteX563" fmla="*/ 11176364 w 11806666"/>
              <a:gd name="connsiteY563" fmla="*/ 9782767 h 10285413"/>
              <a:gd name="connsiteX564" fmla="*/ 11196428 w 11806666"/>
              <a:gd name="connsiteY564" fmla="*/ 9762703 h 10285413"/>
              <a:gd name="connsiteX565" fmla="*/ 11176364 w 11806666"/>
              <a:gd name="connsiteY565" fmla="*/ 9722572 h 10285413"/>
              <a:gd name="connsiteX566" fmla="*/ 11806666 w 11806666"/>
              <a:gd name="connsiteY566" fmla="*/ 9716773 h 10285413"/>
              <a:gd name="connsiteX567" fmla="*/ 11806666 w 11806666"/>
              <a:gd name="connsiteY567" fmla="*/ 9745558 h 10285413"/>
              <a:gd name="connsiteX568" fmla="*/ 11804658 w 11806666"/>
              <a:gd name="connsiteY568" fmla="*/ 9742638 h 10285413"/>
              <a:gd name="connsiteX569" fmla="*/ 11803404 w 11806666"/>
              <a:gd name="connsiteY569" fmla="*/ 9722572 h 10285413"/>
              <a:gd name="connsiteX570" fmla="*/ 10649652 w 11806666"/>
              <a:gd name="connsiteY570" fmla="*/ 9712538 h 10285413"/>
              <a:gd name="connsiteX571" fmla="*/ 10634600 w 11806666"/>
              <a:gd name="connsiteY571" fmla="*/ 9722572 h 10285413"/>
              <a:gd name="connsiteX572" fmla="*/ 10614536 w 11806666"/>
              <a:gd name="connsiteY572" fmla="*/ 9742639 h 10285413"/>
              <a:gd name="connsiteX573" fmla="*/ 10634600 w 11806666"/>
              <a:gd name="connsiteY573" fmla="*/ 9742639 h 10285413"/>
              <a:gd name="connsiteX574" fmla="*/ 10654664 w 11806666"/>
              <a:gd name="connsiteY574" fmla="*/ 9722572 h 10285413"/>
              <a:gd name="connsiteX575" fmla="*/ 10649652 w 11806666"/>
              <a:gd name="connsiteY575" fmla="*/ 9712538 h 10285413"/>
              <a:gd name="connsiteX576" fmla="*/ 11457276 w 11806666"/>
              <a:gd name="connsiteY576" fmla="*/ 9702508 h 10285413"/>
              <a:gd name="connsiteX577" fmla="*/ 11477344 w 11806666"/>
              <a:gd name="connsiteY577" fmla="*/ 9742639 h 10285413"/>
              <a:gd name="connsiteX578" fmla="*/ 11477344 w 11806666"/>
              <a:gd name="connsiteY578" fmla="*/ 9712538 h 10285413"/>
              <a:gd name="connsiteX579" fmla="*/ 11457276 w 11806666"/>
              <a:gd name="connsiteY579" fmla="*/ 9702508 h 10285413"/>
              <a:gd name="connsiteX580" fmla="*/ 10353688 w 11806666"/>
              <a:gd name="connsiteY580" fmla="*/ 9702508 h 10285413"/>
              <a:gd name="connsiteX581" fmla="*/ 10343652 w 11806666"/>
              <a:gd name="connsiteY581" fmla="*/ 9712538 h 10285413"/>
              <a:gd name="connsiteX582" fmla="*/ 10333624 w 11806666"/>
              <a:gd name="connsiteY582" fmla="*/ 9722572 h 10285413"/>
              <a:gd name="connsiteX583" fmla="*/ 10323588 w 11806666"/>
              <a:gd name="connsiteY583" fmla="*/ 9732605 h 10285413"/>
              <a:gd name="connsiteX584" fmla="*/ 10293492 w 11806666"/>
              <a:gd name="connsiteY584" fmla="*/ 9732605 h 10285413"/>
              <a:gd name="connsiteX585" fmla="*/ 10273424 w 11806666"/>
              <a:gd name="connsiteY585" fmla="*/ 9762703 h 10285413"/>
              <a:gd name="connsiteX586" fmla="*/ 10293492 w 11806666"/>
              <a:gd name="connsiteY586" fmla="*/ 9762703 h 10285413"/>
              <a:gd name="connsiteX587" fmla="*/ 10293492 w 11806666"/>
              <a:gd name="connsiteY587" fmla="*/ 9752670 h 10285413"/>
              <a:gd name="connsiteX588" fmla="*/ 10313556 w 11806666"/>
              <a:gd name="connsiteY588" fmla="*/ 9742639 h 10285413"/>
              <a:gd name="connsiteX589" fmla="*/ 10353688 w 11806666"/>
              <a:gd name="connsiteY589" fmla="*/ 9722572 h 10285413"/>
              <a:gd name="connsiteX590" fmla="*/ 7945851 w 11806666"/>
              <a:gd name="connsiteY590" fmla="*/ 9682441 h 10285413"/>
              <a:gd name="connsiteX591" fmla="*/ 7925787 w 11806666"/>
              <a:gd name="connsiteY591" fmla="*/ 9692474 h 10285413"/>
              <a:gd name="connsiteX592" fmla="*/ 7945851 w 11806666"/>
              <a:gd name="connsiteY592" fmla="*/ 9702508 h 10285413"/>
              <a:gd name="connsiteX593" fmla="*/ 7945851 w 11806666"/>
              <a:gd name="connsiteY593" fmla="*/ 9682441 h 10285413"/>
              <a:gd name="connsiteX594" fmla="*/ 7504415 w 11806666"/>
              <a:gd name="connsiteY594" fmla="*/ 9682441 h 10285413"/>
              <a:gd name="connsiteX595" fmla="*/ 7504415 w 11806666"/>
              <a:gd name="connsiteY595" fmla="*/ 9702508 h 10285413"/>
              <a:gd name="connsiteX596" fmla="*/ 7504415 w 11806666"/>
              <a:gd name="connsiteY596" fmla="*/ 9722572 h 10285413"/>
              <a:gd name="connsiteX597" fmla="*/ 7524481 w 11806666"/>
              <a:gd name="connsiteY597" fmla="*/ 9702508 h 10285413"/>
              <a:gd name="connsiteX598" fmla="*/ 7504415 w 11806666"/>
              <a:gd name="connsiteY598" fmla="*/ 9682441 h 10285413"/>
              <a:gd name="connsiteX599" fmla="*/ 6922523 w 11806666"/>
              <a:gd name="connsiteY599" fmla="*/ 9682441 h 10285413"/>
              <a:gd name="connsiteX600" fmla="*/ 6882392 w 11806666"/>
              <a:gd name="connsiteY600" fmla="*/ 9702508 h 10285413"/>
              <a:gd name="connsiteX601" fmla="*/ 6862325 w 11806666"/>
              <a:gd name="connsiteY601" fmla="*/ 9722572 h 10285413"/>
              <a:gd name="connsiteX602" fmla="*/ 6822194 w 11806666"/>
              <a:gd name="connsiteY602" fmla="*/ 9762703 h 10285413"/>
              <a:gd name="connsiteX603" fmla="*/ 6802129 w 11806666"/>
              <a:gd name="connsiteY603" fmla="*/ 9782767 h 10285413"/>
              <a:gd name="connsiteX604" fmla="*/ 6792096 w 11806666"/>
              <a:gd name="connsiteY604" fmla="*/ 9812868 h 10285413"/>
              <a:gd name="connsiteX605" fmla="*/ 6792096 w 11806666"/>
              <a:gd name="connsiteY605" fmla="*/ 9832932 h 10285413"/>
              <a:gd name="connsiteX606" fmla="*/ 6761999 w 11806666"/>
              <a:gd name="connsiteY606" fmla="*/ 9822898 h 10285413"/>
              <a:gd name="connsiteX607" fmla="*/ 6741935 w 11806666"/>
              <a:gd name="connsiteY607" fmla="*/ 9863029 h 10285413"/>
              <a:gd name="connsiteX608" fmla="*/ 6701803 w 11806666"/>
              <a:gd name="connsiteY608" fmla="*/ 9883094 h 10285413"/>
              <a:gd name="connsiteX609" fmla="*/ 6681739 w 11806666"/>
              <a:gd name="connsiteY609" fmla="*/ 9903160 h 10285413"/>
              <a:gd name="connsiteX610" fmla="*/ 6661672 w 11806666"/>
              <a:gd name="connsiteY610" fmla="*/ 9923225 h 10285413"/>
              <a:gd name="connsiteX611" fmla="*/ 6621541 w 11806666"/>
              <a:gd name="connsiteY611" fmla="*/ 9963356 h 10285413"/>
              <a:gd name="connsiteX612" fmla="*/ 6591443 w 11806666"/>
              <a:gd name="connsiteY612" fmla="*/ 9983420 h 10285413"/>
              <a:gd name="connsiteX613" fmla="*/ 6581413 w 11806666"/>
              <a:gd name="connsiteY613" fmla="*/ 10023551 h 10285413"/>
              <a:gd name="connsiteX614" fmla="*/ 6601477 w 11806666"/>
              <a:gd name="connsiteY614" fmla="*/ 10043618 h 10285413"/>
              <a:gd name="connsiteX615" fmla="*/ 6631575 w 11806666"/>
              <a:gd name="connsiteY615" fmla="*/ 10053649 h 10285413"/>
              <a:gd name="connsiteX616" fmla="*/ 6641608 w 11806666"/>
              <a:gd name="connsiteY616" fmla="*/ 10063682 h 10285413"/>
              <a:gd name="connsiteX617" fmla="*/ 6681739 w 11806666"/>
              <a:gd name="connsiteY617" fmla="*/ 10043618 h 10285413"/>
              <a:gd name="connsiteX618" fmla="*/ 6741935 w 11806666"/>
              <a:gd name="connsiteY618" fmla="*/ 10023551 h 10285413"/>
              <a:gd name="connsiteX619" fmla="*/ 6741935 w 11806666"/>
              <a:gd name="connsiteY619" fmla="*/ 10043618 h 10285413"/>
              <a:gd name="connsiteX620" fmla="*/ 6721867 w 11806666"/>
              <a:gd name="connsiteY620" fmla="*/ 10063682 h 10285413"/>
              <a:gd name="connsiteX621" fmla="*/ 6782065 w 11806666"/>
              <a:gd name="connsiteY621" fmla="*/ 10023551 h 10285413"/>
              <a:gd name="connsiteX622" fmla="*/ 6782065 w 11806666"/>
              <a:gd name="connsiteY622" fmla="*/ 10003487 h 10285413"/>
              <a:gd name="connsiteX623" fmla="*/ 6782065 w 11806666"/>
              <a:gd name="connsiteY623" fmla="*/ 9983420 h 10285413"/>
              <a:gd name="connsiteX624" fmla="*/ 6812163 w 11806666"/>
              <a:gd name="connsiteY624" fmla="*/ 9983420 h 10285413"/>
              <a:gd name="connsiteX625" fmla="*/ 6822194 w 11806666"/>
              <a:gd name="connsiteY625" fmla="*/ 9973389 h 10285413"/>
              <a:gd name="connsiteX626" fmla="*/ 6832227 w 11806666"/>
              <a:gd name="connsiteY626" fmla="*/ 9953322 h 10285413"/>
              <a:gd name="connsiteX627" fmla="*/ 6842261 w 11806666"/>
              <a:gd name="connsiteY627" fmla="*/ 9923225 h 10285413"/>
              <a:gd name="connsiteX628" fmla="*/ 6862325 w 11806666"/>
              <a:gd name="connsiteY628" fmla="*/ 9903160 h 10285413"/>
              <a:gd name="connsiteX629" fmla="*/ 6862325 w 11806666"/>
              <a:gd name="connsiteY629" fmla="*/ 9863029 h 10285413"/>
              <a:gd name="connsiteX630" fmla="*/ 6872359 w 11806666"/>
              <a:gd name="connsiteY630" fmla="*/ 9852996 h 10285413"/>
              <a:gd name="connsiteX631" fmla="*/ 6882392 w 11806666"/>
              <a:gd name="connsiteY631" fmla="*/ 9842965 h 10285413"/>
              <a:gd name="connsiteX632" fmla="*/ 6942587 w 11806666"/>
              <a:gd name="connsiteY632" fmla="*/ 9802834 h 10285413"/>
              <a:gd name="connsiteX633" fmla="*/ 6982718 w 11806666"/>
              <a:gd name="connsiteY633" fmla="*/ 9742639 h 10285413"/>
              <a:gd name="connsiteX634" fmla="*/ 6902456 w 11806666"/>
              <a:gd name="connsiteY634" fmla="*/ 9782767 h 10285413"/>
              <a:gd name="connsiteX635" fmla="*/ 6842261 w 11806666"/>
              <a:gd name="connsiteY635" fmla="*/ 9802834 h 10285413"/>
              <a:gd name="connsiteX636" fmla="*/ 6822194 w 11806666"/>
              <a:gd name="connsiteY636" fmla="*/ 9802834 h 10285413"/>
              <a:gd name="connsiteX637" fmla="*/ 6802129 w 11806666"/>
              <a:gd name="connsiteY637" fmla="*/ 9802834 h 10285413"/>
              <a:gd name="connsiteX638" fmla="*/ 6812163 w 11806666"/>
              <a:gd name="connsiteY638" fmla="*/ 9782767 h 10285413"/>
              <a:gd name="connsiteX639" fmla="*/ 6822194 w 11806666"/>
              <a:gd name="connsiteY639" fmla="*/ 9762703 h 10285413"/>
              <a:gd name="connsiteX640" fmla="*/ 6862325 w 11806666"/>
              <a:gd name="connsiteY640" fmla="*/ 9762703 h 10285413"/>
              <a:gd name="connsiteX641" fmla="*/ 6902456 w 11806666"/>
              <a:gd name="connsiteY641" fmla="*/ 9742639 h 10285413"/>
              <a:gd name="connsiteX642" fmla="*/ 6912489 w 11806666"/>
              <a:gd name="connsiteY642" fmla="*/ 9742639 h 10285413"/>
              <a:gd name="connsiteX643" fmla="*/ 6942587 w 11806666"/>
              <a:gd name="connsiteY643" fmla="*/ 9722572 h 10285413"/>
              <a:gd name="connsiteX644" fmla="*/ 6962651 w 11806666"/>
              <a:gd name="connsiteY644" fmla="*/ 9682441 h 10285413"/>
              <a:gd name="connsiteX645" fmla="*/ 11196428 w 11806666"/>
              <a:gd name="connsiteY645" fmla="*/ 9667392 h 10285413"/>
              <a:gd name="connsiteX646" fmla="*/ 11176364 w 11806666"/>
              <a:gd name="connsiteY646" fmla="*/ 9672410 h 10285413"/>
              <a:gd name="connsiteX647" fmla="*/ 11166332 w 11806666"/>
              <a:gd name="connsiteY647" fmla="*/ 9702508 h 10285413"/>
              <a:gd name="connsiteX648" fmla="*/ 11196428 w 11806666"/>
              <a:gd name="connsiteY648" fmla="*/ 9722572 h 10285413"/>
              <a:gd name="connsiteX649" fmla="*/ 11216496 w 11806666"/>
              <a:gd name="connsiteY649" fmla="*/ 9702508 h 10285413"/>
              <a:gd name="connsiteX650" fmla="*/ 11216496 w 11806666"/>
              <a:gd name="connsiteY650" fmla="*/ 9672410 h 10285413"/>
              <a:gd name="connsiteX651" fmla="*/ 11196428 w 11806666"/>
              <a:gd name="connsiteY651" fmla="*/ 9667392 h 10285413"/>
              <a:gd name="connsiteX652" fmla="*/ 10775060 w 11806666"/>
              <a:gd name="connsiteY652" fmla="*/ 9647328 h 10285413"/>
              <a:gd name="connsiteX653" fmla="*/ 10765024 w 11806666"/>
              <a:gd name="connsiteY653" fmla="*/ 9652343 h 10285413"/>
              <a:gd name="connsiteX654" fmla="*/ 10754992 w 11806666"/>
              <a:gd name="connsiteY654" fmla="*/ 9672410 h 10285413"/>
              <a:gd name="connsiteX655" fmla="*/ 10775060 w 11806666"/>
              <a:gd name="connsiteY655" fmla="*/ 9672410 h 10285413"/>
              <a:gd name="connsiteX656" fmla="*/ 10785088 w 11806666"/>
              <a:gd name="connsiteY656" fmla="*/ 9652343 h 10285413"/>
              <a:gd name="connsiteX657" fmla="*/ 10775060 w 11806666"/>
              <a:gd name="connsiteY657" fmla="*/ 9647328 h 10285413"/>
              <a:gd name="connsiteX658" fmla="*/ 7032880 w 11806666"/>
              <a:gd name="connsiteY658" fmla="*/ 9642312 h 10285413"/>
              <a:gd name="connsiteX659" fmla="*/ 7022849 w 11806666"/>
              <a:gd name="connsiteY659" fmla="*/ 9652343 h 10285413"/>
              <a:gd name="connsiteX660" fmla="*/ 7042913 w 11806666"/>
              <a:gd name="connsiteY660" fmla="*/ 9662377 h 10285413"/>
              <a:gd name="connsiteX661" fmla="*/ 7032880 w 11806666"/>
              <a:gd name="connsiteY661" fmla="*/ 9642312 h 10285413"/>
              <a:gd name="connsiteX662" fmla="*/ 10933072 w 11806666"/>
              <a:gd name="connsiteY662" fmla="*/ 9632279 h 10285413"/>
              <a:gd name="connsiteX663" fmla="*/ 10915512 w 11806666"/>
              <a:gd name="connsiteY663" fmla="*/ 9642312 h 10285413"/>
              <a:gd name="connsiteX664" fmla="*/ 10975712 w 11806666"/>
              <a:gd name="connsiteY664" fmla="*/ 9722572 h 10285413"/>
              <a:gd name="connsiteX665" fmla="*/ 11025872 w 11806666"/>
              <a:gd name="connsiteY665" fmla="*/ 9742639 h 10285413"/>
              <a:gd name="connsiteX666" fmla="*/ 11035908 w 11806666"/>
              <a:gd name="connsiteY666" fmla="*/ 9782767 h 10285413"/>
              <a:gd name="connsiteX667" fmla="*/ 11035908 w 11806666"/>
              <a:gd name="connsiteY667" fmla="*/ 9802834 h 10285413"/>
              <a:gd name="connsiteX668" fmla="*/ 11076036 w 11806666"/>
              <a:gd name="connsiteY668" fmla="*/ 9762703 h 10285413"/>
              <a:gd name="connsiteX669" fmla="*/ 11076036 w 11806666"/>
              <a:gd name="connsiteY669" fmla="*/ 9732605 h 10285413"/>
              <a:gd name="connsiteX670" fmla="*/ 11076036 w 11806666"/>
              <a:gd name="connsiteY670" fmla="*/ 9722572 h 10285413"/>
              <a:gd name="connsiteX671" fmla="*/ 11076036 w 11806666"/>
              <a:gd name="connsiteY671" fmla="*/ 9720064 h 10285413"/>
              <a:gd name="connsiteX672" fmla="*/ 11076036 w 11806666"/>
              <a:gd name="connsiteY672" fmla="*/ 9712538 h 10285413"/>
              <a:gd name="connsiteX673" fmla="*/ 11076036 w 11806666"/>
              <a:gd name="connsiteY673" fmla="*/ 9710031 h 10285413"/>
              <a:gd name="connsiteX674" fmla="*/ 11076036 w 11806666"/>
              <a:gd name="connsiteY674" fmla="*/ 9702508 h 10285413"/>
              <a:gd name="connsiteX675" fmla="*/ 11066004 w 11806666"/>
              <a:gd name="connsiteY675" fmla="*/ 9692474 h 10285413"/>
              <a:gd name="connsiteX676" fmla="*/ 11055972 w 11806666"/>
              <a:gd name="connsiteY676" fmla="*/ 9682441 h 10285413"/>
              <a:gd name="connsiteX677" fmla="*/ 11035908 w 11806666"/>
              <a:gd name="connsiteY677" fmla="*/ 9722572 h 10285413"/>
              <a:gd name="connsiteX678" fmla="*/ 11015844 w 11806666"/>
              <a:gd name="connsiteY678" fmla="*/ 9682441 h 10285413"/>
              <a:gd name="connsiteX679" fmla="*/ 10975712 w 11806666"/>
              <a:gd name="connsiteY679" fmla="*/ 9642312 h 10285413"/>
              <a:gd name="connsiteX680" fmla="*/ 10945612 w 11806666"/>
              <a:gd name="connsiteY680" fmla="*/ 9642312 h 10285413"/>
              <a:gd name="connsiteX681" fmla="*/ 10933072 w 11806666"/>
              <a:gd name="connsiteY681" fmla="*/ 9632279 h 10285413"/>
              <a:gd name="connsiteX682" fmla="*/ 7991000 w 11806666"/>
              <a:gd name="connsiteY682" fmla="*/ 9632279 h 10285413"/>
              <a:gd name="connsiteX683" fmla="*/ 7985982 w 11806666"/>
              <a:gd name="connsiteY683" fmla="*/ 9642312 h 10285413"/>
              <a:gd name="connsiteX684" fmla="*/ 7996015 w 11806666"/>
              <a:gd name="connsiteY684" fmla="*/ 9652343 h 10285413"/>
              <a:gd name="connsiteX685" fmla="*/ 8006046 w 11806666"/>
              <a:gd name="connsiteY685" fmla="*/ 9642312 h 10285413"/>
              <a:gd name="connsiteX686" fmla="*/ 7991000 w 11806666"/>
              <a:gd name="connsiteY686" fmla="*/ 9632279 h 10285413"/>
              <a:gd name="connsiteX687" fmla="*/ 10654664 w 11806666"/>
              <a:gd name="connsiteY687" fmla="*/ 9602181 h 10285413"/>
              <a:gd name="connsiteX688" fmla="*/ 10674732 w 11806666"/>
              <a:gd name="connsiteY688" fmla="*/ 9622246 h 10285413"/>
              <a:gd name="connsiteX689" fmla="*/ 10674732 w 11806666"/>
              <a:gd name="connsiteY689" fmla="*/ 9602181 h 10285413"/>
              <a:gd name="connsiteX690" fmla="*/ 10313556 w 11806666"/>
              <a:gd name="connsiteY690" fmla="*/ 9602181 h 10285413"/>
              <a:gd name="connsiteX691" fmla="*/ 10313556 w 11806666"/>
              <a:gd name="connsiteY691" fmla="*/ 9642312 h 10285413"/>
              <a:gd name="connsiteX692" fmla="*/ 10333624 w 11806666"/>
              <a:gd name="connsiteY692" fmla="*/ 9622246 h 10285413"/>
              <a:gd name="connsiteX693" fmla="*/ 7042913 w 11806666"/>
              <a:gd name="connsiteY693" fmla="*/ 9602181 h 10285413"/>
              <a:gd name="connsiteX694" fmla="*/ 7062977 w 11806666"/>
              <a:gd name="connsiteY694" fmla="*/ 9622246 h 10285413"/>
              <a:gd name="connsiteX695" fmla="*/ 7103109 w 11806666"/>
              <a:gd name="connsiteY695" fmla="*/ 9602181 h 10285413"/>
              <a:gd name="connsiteX696" fmla="*/ 6150007 w 11806666"/>
              <a:gd name="connsiteY696" fmla="*/ 9602181 h 10285413"/>
              <a:gd name="connsiteX697" fmla="*/ 6139976 w 11806666"/>
              <a:gd name="connsiteY697" fmla="*/ 9612212 h 10285413"/>
              <a:gd name="connsiteX698" fmla="*/ 6160040 w 11806666"/>
              <a:gd name="connsiteY698" fmla="*/ 9622246 h 10285413"/>
              <a:gd name="connsiteX699" fmla="*/ 6150007 w 11806666"/>
              <a:gd name="connsiteY699" fmla="*/ 9602181 h 10285413"/>
              <a:gd name="connsiteX700" fmla="*/ 1404568 w 11806666"/>
              <a:gd name="connsiteY700" fmla="*/ 9602181 h 10285413"/>
              <a:gd name="connsiteX701" fmla="*/ 1394536 w 11806666"/>
              <a:gd name="connsiteY701" fmla="*/ 9622246 h 10285413"/>
              <a:gd name="connsiteX702" fmla="*/ 1384504 w 11806666"/>
              <a:gd name="connsiteY702" fmla="*/ 9612212 h 10285413"/>
              <a:gd name="connsiteX703" fmla="*/ 1404568 w 11806666"/>
              <a:gd name="connsiteY703" fmla="*/ 9602181 h 10285413"/>
              <a:gd name="connsiteX704" fmla="*/ 11549140 w 11806666"/>
              <a:gd name="connsiteY704" fmla="*/ 9599674 h 10285413"/>
              <a:gd name="connsiteX705" fmla="*/ 11497408 w 11806666"/>
              <a:gd name="connsiteY705" fmla="*/ 9662377 h 10285413"/>
              <a:gd name="connsiteX706" fmla="*/ 11497408 w 11806666"/>
              <a:gd name="connsiteY706" fmla="*/ 9672410 h 10285413"/>
              <a:gd name="connsiteX707" fmla="*/ 11517476 w 11806666"/>
              <a:gd name="connsiteY707" fmla="*/ 9682441 h 10285413"/>
              <a:gd name="connsiteX708" fmla="*/ 11537540 w 11806666"/>
              <a:gd name="connsiteY708" fmla="*/ 9662377 h 10285413"/>
              <a:gd name="connsiteX709" fmla="*/ 11537540 w 11806666"/>
              <a:gd name="connsiteY709" fmla="*/ 9642312 h 10285413"/>
              <a:gd name="connsiteX710" fmla="*/ 11557604 w 11806666"/>
              <a:gd name="connsiteY710" fmla="*/ 9622246 h 10285413"/>
              <a:gd name="connsiteX711" fmla="*/ 11549140 w 11806666"/>
              <a:gd name="connsiteY711" fmla="*/ 9599674 h 10285413"/>
              <a:gd name="connsiteX712" fmla="*/ 7183371 w 11806666"/>
              <a:gd name="connsiteY712" fmla="*/ 9582114 h 10285413"/>
              <a:gd name="connsiteX713" fmla="*/ 7163304 w 11806666"/>
              <a:gd name="connsiteY713" fmla="*/ 9602181 h 10285413"/>
              <a:gd name="connsiteX714" fmla="*/ 7183371 w 11806666"/>
              <a:gd name="connsiteY714" fmla="*/ 9602181 h 10285413"/>
              <a:gd name="connsiteX715" fmla="*/ 7183371 w 11806666"/>
              <a:gd name="connsiteY715" fmla="*/ 9582114 h 10285413"/>
              <a:gd name="connsiteX716" fmla="*/ 11211476 w 11806666"/>
              <a:gd name="connsiteY716" fmla="*/ 9569573 h 10285413"/>
              <a:gd name="connsiteX717" fmla="*/ 11196428 w 11806666"/>
              <a:gd name="connsiteY717" fmla="*/ 9582114 h 10285413"/>
              <a:gd name="connsiteX718" fmla="*/ 11186396 w 11806666"/>
              <a:gd name="connsiteY718" fmla="*/ 9602181 h 10285413"/>
              <a:gd name="connsiteX719" fmla="*/ 11196428 w 11806666"/>
              <a:gd name="connsiteY719" fmla="*/ 9642312 h 10285413"/>
              <a:gd name="connsiteX720" fmla="*/ 11216496 w 11806666"/>
              <a:gd name="connsiteY720" fmla="*/ 9602181 h 10285413"/>
              <a:gd name="connsiteX721" fmla="*/ 11216496 w 11806666"/>
              <a:gd name="connsiteY721" fmla="*/ 9572084 h 10285413"/>
              <a:gd name="connsiteX722" fmla="*/ 11211476 w 11806666"/>
              <a:gd name="connsiteY722" fmla="*/ 9569573 h 10285413"/>
              <a:gd name="connsiteX723" fmla="*/ 8003541 w 11806666"/>
              <a:gd name="connsiteY723" fmla="*/ 9569573 h 10285413"/>
              <a:gd name="connsiteX724" fmla="*/ 7996015 w 11806666"/>
              <a:gd name="connsiteY724" fmla="*/ 9572084 h 10285413"/>
              <a:gd name="connsiteX725" fmla="*/ 7985982 w 11806666"/>
              <a:gd name="connsiteY725" fmla="*/ 9602181 h 10285413"/>
              <a:gd name="connsiteX726" fmla="*/ 8006046 w 11806666"/>
              <a:gd name="connsiteY726" fmla="*/ 9582114 h 10285413"/>
              <a:gd name="connsiteX727" fmla="*/ 8003541 w 11806666"/>
              <a:gd name="connsiteY727" fmla="*/ 9569573 h 10285413"/>
              <a:gd name="connsiteX728" fmla="*/ 11176364 w 11806666"/>
              <a:gd name="connsiteY728" fmla="*/ 9562050 h 10285413"/>
              <a:gd name="connsiteX729" fmla="*/ 11116168 w 11806666"/>
              <a:gd name="connsiteY729" fmla="*/ 9622246 h 10285413"/>
              <a:gd name="connsiteX730" fmla="*/ 11156296 w 11806666"/>
              <a:gd name="connsiteY730" fmla="*/ 9582114 h 10285413"/>
              <a:gd name="connsiteX731" fmla="*/ 10835256 w 11806666"/>
              <a:gd name="connsiteY731" fmla="*/ 9562050 h 10285413"/>
              <a:gd name="connsiteX732" fmla="*/ 10825220 w 11806666"/>
              <a:gd name="connsiteY732" fmla="*/ 9592148 h 10285413"/>
              <a:gd name="connsiteX733" fmla="*/ 10855320 w 11806666"/>
              <a:gd name="connsiteY733" fmla="*/ 9592148 h 10285413"/>
              <a:gd name="connsiteX734" fmla="*/ 10875384 w 11806666"/>
              <a:gd name="connsiteY734" fmla="*/ 9562050 h 10285413"/>
              <a:gd name="connsiteX735" fmla="*/ 10694796 w 11806666"/>
              <a:gd name="connsiteY735" fmla="*/ 9562050 h 10285413"/>
              <a:gd name="connsiteX736" fmla="*/ 10704828 w 11806666"/>
              <a:gd name="connsiteY736" fmla="*/ 9582114 h 10285413"/>
              <a:gd name="connsiteX737" fmla="*/ 10714860 w 11806666"/>
              <a:gd name="connsiteY737" fmla="*/ 9562050 h 10285413"/>
              <a:gd name="connsiteX738" fmla="*/ 7504415 w 11806666"/>
              <a:gd name="connsiteY738" fmla="*/ 9562050 h 10285413"/>
              <a:gd name="connsiteX739" fmla="*/ 7504415 w 11806666"/>
              <a:gd name="connsiteY739" fmla="*/ 9582114 h 10285413"/>
              <a:gd name="connsiteX740" fmla="*/ 7524481 w 11806666"/>
              <a:gd name="connsiteY740" fmla="*/ 9562050 h 10285413"/>
              <a:gd name="connsiteX741" fmla="*/ 7203435 w 11806666"/>
              <a:gd name="connsiteY741" fmla="*/ 9562050 h 10285413"/>
              <a:gd name="connsiteX742" fmla="*/ 7203435 w 11806666"/>
              <a:gd name="connsiteY742" fmla="*/ 9582114 h 10285413"/>
              <a:gd name="connsiteX743" fmla="*/ 7223502 w 11806666"/>
              <a:gd name="connsiteY743" fmla="*/ 9562050 h 10285413"/>
              <a:gd name="connsiteX744" fmla="*/ 1424632 w 11806666"/>
              <a:gd name="connsiteY744" fmla="*/ 9562050 h 10285413"/>
              <a:gd name="connsiteX745" fmla="*/ 1444700 w 11806666"/>
              <a:gd name="connsiteY745" fmla="*/ 9582114 h 10285413"/>
              <a:gd name="connsiteX746" fmla="*/ 1424632 w 11806666"/>
              <a:gd name="connsiteY746" fmla="*/ 9582114 h 10285413"/>
              <a:gd name="connsiteX747" fmla="*/ 1424632 w 11806666"/>
              <a:gd name="connsiteY747" fmla="*/ 9562050 h 10285413"/>
              <a:gd name="connsiteX748" fmla="*/ 7775296 w 11806666"/>
              <a:gd name="connsiteY748" fmla="*/ 9521919 h 10285413"/>
              <a:gd name="connsiteX749" fmla="*/ 7765265 w 11806666"/>
              <a:gd name="connsiteY749" fmla="*/ 9541986 h 10285413"/>
              <a:gd name="connsiteX750" fmla="*/ 7785329 w 11806666"/>
              <a:gd name="connsiteY750" fmla="*/ 9531953 h 10285413"/>
              <a:gd name="connsiteX751" fmla="*/ 7775296 w 11806666"/>
              <a:gd name="connsiteY751" fmla="*/ 9521919 h 10285413"/>
              <a:gd name="connsiteX752" fmla="*/ 7233533 w 11806666"/>
              <a:gd name="connsiteY752" fmla="*/ 9521919 h 10285413"/>
              <a:gd name="connsiteX753" fmla="*/ 7223502 w 11806666"/>
              <a:gd name="connsiteY753" fmla="*/ 9541986 h 10285413"/>
              <a:gd name="connsiteX754" fmla="*/ 7243566 w 11806666"/>
              <a:gd name="connsiteY754" fmla="*/ 9541986 h 10285413"/>
              <a:gd name="connsiteX755" fmla="*/ 7233533 w 11806666"/>
              <a:gd name="connsiteY755" fmla="*/ 9521919 h 10285413"/>
              <a:gd name="connsiteX756" fmla="*/ 1464764 w 11806666"/>
              <a:gd name="connsiteY756" fmla="*/ 9521919 h 10285413"/>
              <a:gd name="connsiteX757" fmla="*/ 1424632 w 11806666"/>
              <a:gd name="connsiteY757" fmla="*/ 9562050 h 10285413"/>
              <a:gd name="connsiteX758" fmla="*/ 1424632 w 11806666"/>
              <a:gd name="connsiteY758" fmla="*/ 9541986 h 10285413"/>
              <a:gd name="connsiteX759" fmla="*/ 1464764 w 11806666"/>
              <a:gd name="connsiteY759" fmla="*/ 9521919 h 10285413"/>
              <a:gd name="connsiteX760" fmla="*/ 7065488 w 11806666"/>
              <a:gd name="connsiteY760" fmla="*/ 9509378 h 10285413"/>
              <a:gd name="connsiteX761" fmla="*/ 7062977 w 11806666"/>
              <a:gd name="connsiteY761" fmla="*/ 9521919 h 10285413"/>
              <a:gd name="connsiteX762" fmla="*/ 7042913 w 11806666"/>
              <a:gd name="connsiteY762" fmla="*/ 9552017 h 10285413"/>
              <a:gd name="connsiteX763" fmla="*/ 7042913 w 11806666"/>
              <a:gd name="connsiteY763" fmla="*/ 9562050 h 10285413"/>
              <a:gd name="connsiteX764" fmla="*/ 7083045 w 11806666"/>
              <a:gd name="connsiteY764" fmla="*/ 9541986 h 10285413"/>
              <a:gd name="connsiteX765" fmla="*/ 7073011 w 11806666"/>
              <a:gd name="connsiteY765" fmla="*/ 9511886 h 10285413"/>
              <a:gd name="connsiteX766" fmla="*/ 7065488 w 11806666"/>
              <a:gd name="connsiteY766" fmla="*/ 9509378 h 10285413"/>
              <a:gd name="connsiteX767" fmla="*/ 7283697 w 11806666"/>
              <a:gd name="connsiteY767" fmla="*/ 9501855 h 10285413"/>
              <a:gd name="connsiteX768" fmla="*/ 7303761 w 11806666"/>
              <a:gd name="connsiteY768" fmla="*/ 9521919 h 10285413"/>
              <a:gd name="connsiteX769" fmla="*/ 7303761 w 11806666"/>
              <a:gd name="connsiteY769" fmla="*/ 9501855 h 10285413"/>
              <a:gd name="connsiteX770" fmla="*/ 7283697 w 11806666"/>
              <a:gd name="connsiteY770" fmla="*/ 9501855 h 10285413"/>
              <a:gd name="connsiteX771" fmla="*/ 7845527 w 11806666"/>
              <a:gd name="connsiteY771" fmla="*/ 9481788 h 10285413"/>
              <a:gd name="connsiteX772" fmla="*/ 7845527 w 11806666"/>
              <a:gd name="connsiteY772" fmla="*/ 9501855 h 10285413"/>
              <a:gd name="connsiteX773" fmla="*/ 7825461 w 11806666"/>
              <a:gd name="connsiteY773" fmla="*/ 9501855 h 10285413"/>
              <a:gd name="connsiteX774" fmla="*/ 7845527 w 11806666"/>
              <a:gd name="connsiteY774" fmla="*/ 9481788 h 10285413"/>
              <a:gd name="connsiteX775" fmla="*/ 1590958 w 11806666"/>
              <a:gd name="connsiteY775" fmla="*/ 9479280 h 10285413"/>
              <a:gd name="connsiteX776" fmla="*/ 1595189 w 11806666"/>
              <a:gd name="connsiteY776" fmla="*/ 9481788 h 10285413"/>
              <a:gd name="connsiteX777" fmla="*/ 1595189 w 11806666"/>
              <a:gd name="connsiteY777" fmla="*/ 9531953 h 10285413"/>
              <a:gd name="connsiteX778" fmla="*/ 1565090 w 11806666"/>
              <a:gd name="connsiteY778" fmla="*/ 9572084 h 10285413"/>
              <a:gd name="connsiteX779" fmla="*/ 1545026 w 11806666"/>
              <a:gd name="connsiteY779" fmla="*/ 9562050 h 10285413"/>
              <a:gd name="connsiteX780" fmla="*/ 1545026 w 11806666"/>
              <a:gd name="connsiteY780" fmla="*/ 9541986 h 10285413"/>
              <a:gd name="connsiteX781" fmla="*/ 1524960 w 11806666"/>
              <a:gd name="connsiteY781" fmla="*/ 9572084 h 10285413"/>
              <a:gd name="connsiteX782" fmla="*/ 1504895 w 11806666"/>
              <a:gd name="connsiteY782" fmla="*/ 9602181 h 10285413"/>
              <a:gd name="connsiteX783" fmla="*/ 1444700 w 11806666"/>
              <a:gd name="connsiteY783" fmla="*/ 9662377 h 10285413"/>
              <a:gd name="connsiteX784" fmla="*/ 1434665 w 11806666"/>
              <a:gd name="connsiteY784" fmla="*/ 9652343 h 10285413"/>
              <a:gd name="connsiteX785" fmla="*/ 1464764 w 11806666"/>
              <a:gd name="connsiteY785" fmla="*/ 9602181 h 10285413"/>
              <a:gd name="connsiteX786" fmla="*/ 1590958 w 11806666"/>
              <a:gd name="connsiteY786" fmla="*/ 9479280 h 10285413"/>
              <a:gd name="connsiteX787" fmla="*/ 11798388 w 11806666"/>
              <a:gd name="connsiteY787" fmla="*/ 9461724 h 10285413"/>
              <a:gd name="connsiteX788" fmla="*/ 11778324 w 11806666"/>
              <a:gd name="connsiteY788" fmla="*/ 9481788 h 10285413"/>
              <a:gd name="connsiteX789" fmla="*/ 11798388 w 11806666"/>
              <a:gd name="connsiteY789" fmla="*/ 9481788 h 10285413"/>
              <a:gd name="connsiteX790" fmla="*/ 11698060 w 11806666"/>
              <a:gd name="connsiteY790" fmla="*/ 9461724 h 10285413"/>
              <a:gd name="connsiteX791" fmla="*/ 11677996 w 11806666"/>
              <a:gd name="connsiteY791" fmla="*/ 9501855 h 10285413"/>
              <a:gd name="connsiteX792" fmla="*/ 11698060 w 11806666"/>
              <a:gd name="connsiteY792" fmla="*/ 9461724 h 10285413"/>
              <a:gd name="connsiteX793" fmla="*/ 10995776 w 11806666"/>
              <a:gd name="connsiteY793" fmla="*/ 9461724 h 10285413"/>
              <a:gd name="connsiteX794" fmla="*/ 11005808 w 11806666"/>
              <a:gd name="connsiteY794" fmla="*/ 9481788 h 10285413"/>
              <a:gd name="connsiteX795" fmla="*/ 11015844 w 11806666"/>
              <a:gd name="connsiteY795" fmla="*/ 9481788 h 10285413"/>
              <a:gd name="connsiteX796" fmla="*/ 11035908 w 11806666"/>
              <a:gd name="connsiteY796" fmla="*/ 9471757 h 10285413"/>
              <a:gd name="connsiteX797" fmla="*/ 11015844 w 11806666"/>
              <a:gd name="connsiteY797" fmla="*/ 9461724 h 10285413"/>
              <a:gd name="connsiteX798" fmla="*/ 10995776 w 11806666"/>
              <a:gd name="connsiteY798" fmla="*/ 9461724 h 10285413"/>
              <a:gd name="connsiteX799" fmla="*/ 7825461 w 11806666"/>
              <a:gd name="connsiteY799" fmla="*/ 9461724 h 10285413"/>
              <a:gd name="connsiteX800" fmla="*/ 7825461 w 11806666"/>
              <a:gd name="connsiteY800" fmla="*/ 9501855 h 10285413"/>
              <a:gd name="connsiteX801" fmla="*/ 7865591 w 11806666"/>
              <a:gd name="connsiteY801" fmla="*/ 9521919 h 10285413"/>
              <a:gd name="connsiteX802" fmla="*/ 7865591 w 11806666"/>
              <a:gd name="connsiteY802" fmla="*/ 9491822 h 10285413"/>
              <a:gd name="connsiteX803" fmla="*/ 7865591 w 11806666"/>
              <a:gd name="connsiteY803" fmla="*/ 9461724 h 10285413"/>
              <a:gd name="connsiteX804" fmla="*/ 7494383 w 11806666"/>
              <a:gd name="connsiteY804" fmla="*/ 9441660 h 10285413"/>
              <a:gd name="connsiteX805" fmla="*/ 7484350 w 11806666"/>
              <a:gd name="connsiteY805" fmla="*/ 9461724 h 10285413"/>
              <a:gd name="connsiteX806" fmla="*/ 7504415 w 11806666"/>
              <a:gd name="connsiteY806" fmla="*/ 9451690 h 10285413"/>
              <a:gd name="connsiteX807" fmla="*/ 7494383 w 11806666"/>
              <a:gd name="connsiteY807" fmla="*/ 9441660 h 10285413"/>
              <a:gd name="connsiteX808" fmla="*/ 11216496 w 11806666"/>
              <a:gd name="connsiteY808" fmla="*/ 9421593 h 10285413"/>
              <a:gd name="connsiteX809" fmla="*/ 11216496 w 11806666"/>
              <a:gd name="connsiteY809" fmla="*/ 9441660 h 10285413"/>
              <a:gd name="connsiteX810" fmla="*/ 11236560 w 11806666"/>
              <a:gd name="connsiteY810" fmla="*/ 9461724 h 10285413"/>
              <a:gd name="connsiteX811" fmla="*/ 11236560 w 11806666"/>
              <a:gd name="connsiteY811" fmla="*/ 9441660 h 10285413"/>
              <a:gd name="connsiteX812" fmla="*/ 10494144 w 11806666"/>
              <a:gd name="connsiteY812" fmla="*/ 9421593 h 10285413"/>
              <a:gd name="connsiteX813" fmla="*/ 10504176 w 11806666"/>
              <a:gd name="connsiteY813" fmla="*/ 9431626 h 10285413"/>
              <a:gd name="connsiteX814" fmla="*/ 10514208 w 11806666"/>
              <a:gd name="connsiteY814" fmla="*/ 9441660 h 10285413"/>
              <a:gd name="connsiteX815" fmla="*/ 10514208 w 11806666"/>
              <a:gd name="connsiteY815" fmla="*/ 9421593 h 10285413"/>
              <a:gd name="connsiteX816" fmla="*/ 7725134 w 11806666"/>
              <a:gd name="connsiteY816" fmla="*/ 9421593 h 10285413"/>
              <a:gd name="connsiteX817" fmla="*/ 7685003 w 11806666"/>
              <a:gd name="connsiteY817" fmla="*/ 9441660 h 10285413"/>
              <a:gd name="connsiteX818" fmla="*/ 7664939 w 11806666"/>
              <a:gd name="connsiteY818" fmla="*/ 9461724 h 10285413"/>
              <a:gd name="connsiteX819" fmla="*/ 7685003 w 11806666"/>
              <a:gd name="connsiteY819" fmla="*/ 9481788 h 10285413"/>
              <a:gd name="connsiteX820" fmla="*/ 7705067 w 11806666"/>
              <a:gd name="connsiteY820" fmla="*/ 9461724 h 10285413"/>
              <a:gd name="connsiteX821" fmla="*/ 1484831 w 11806666"/>
              <a:gd name="connsiteY821" fmla="*/ 9421593 h 10285413"/>
              <a:gd name="connsiteX822" fmla="*/ 1504895 w 11806666"/>
              <a:gd name="connsiteY822" fmla="*/ 9461724 h 10285413"/>
              <a:gd name="connsiteX823" fmla="*/ 1504895 w 11806666"/>
              <a:gd name="connsiteY823" fmla="*/ 9501855 h 10285413"/>
              <a:gd name="connsiteX824" fmla="*/ 1494862 w 11806666"/>
              <a:gd name="connsiteY824" fmla="*/ 9491822 h 10285413"/>
              <a:gd name="connsiteX825" fmla="*/ 1484831 w 11806666"/>
              <a:gd name="connsiteY825" fmla="*/ 9441660 h 10285413"/>
              <a:gd name="connsiteX826" fmla="*/ 11055972 w 11806666"/>
              <a:gd name="connsiteY826" fmla="*/ 9401529 h 10285413"/>
              <a:gd name="connsiteX827" fmla="*/ 11055972 w 11806666"/>
              <a:gd name="connsiteY827" fmla="*/ 9421593 h 10285413"/>
              <a:gd name="connsiteX828" fmla="*/ 11076036 w 11806666"/>
              <a:gd name="connsiteY828" fmla="*/ 9421593 h 10285413"/>
              <a:gd name="connsiteX829" fmla="*/ 7885655 w 11806666"/>
              <a:gd name="connsiteY829" fmla="*/ 9401529 h 10285413"/>
              <a:gd name="connsiteX830" fmla="*/ 7905720 w 11806666"/>
              <a:gd name="connsiteY830" fmla="*/ 9421593 h 10285413"/>
              <a:gd name="connsiteX831" fmla="*/ 7905720 w 11806666"/>
              <a:gd name="connsiteY831" fmla="*/ 9401529 h 10285413"/>
              <a:gd name="connsiteX832" fmla="*/ 7885655 w 11806666"/>
              <a:gd name="connsiteY832" fmla="*/ 9401529 h 10285413"/>
              <a:gd name="connsiteX833" fmla="*/ 7664939 w 11806666"/>
              <a:gd name="connsiteY833" fmla="*/ 9401529 h 10285413"/>
              <a:gd name="connsiteX834" fmla="*/ 7644871 w 11806666"/>
              <a:gd name="connsiteY834" fmla="*/ 9421593 h 10285413"/>
              <a:gd name="connsiteX835" fmla="*/ 7664939 w 11806666"/>
              <a:gd name="connsiteY835" fmla="*/ 9421593 h 10285413"/>
              <a:gd name="connsiteX836" fmla="*/ 7685003 w 11806666"/>
              <a:gd name="connsiteY836" fmla="*/ 9401529 h 10285413"/>
              <a:gd name="connsiteX837" fmla="*/ 11116168 w 11806666"/>
              <a:gd name="connsiteY837" fmla="*/ 9381462 h 10285413"/>
              <a:gd name="connsiteX838" fmla="*/ 11076036 w 11806666"/>
              <a:gd name="connsiteY838" fmla="*/ 9441660 h 10285413"/>
              <a:gd name="connsiteX839" fmla="*/ 11035908 w 11806666"/>
              <a:gd name="connsiteY839" fmla="*/ 9521919 h 10285413"/>
              <a:gd name="connsiteX840" fmla="*/ 11096104 w 11806666"/>
              <a:gd name="connsiteY840" fmla="*/ 9451690 h 10285413"/>
              <a:gd name="connsiteX841" fmla="*/ 11116168 w 11806666"/>
              <a:gd name="connsiteY841" fmla="*/ 9381462 h 10285413"/>
              <a:gd name="connsiteX842" fmla="*/ 10474080 w 11806666"/>
              <a:gd name="connsiteY842" fmla="*/ 9361398 h 10285413"/>
              <a:gd name="connsiteX843" fmla="*/ 10443980 w 11806666"/>
              <a:gd name="connsiteY843" fmla="*/ 9391495 h 10285413"/>
              <a:gd name="connsiteX844" fmla="*/ 10433948 w 11806666"/>
              <a:gd name="connsiteY844" fmla="*/ 9401529 h 10285413"/>
              <a:gd name="connsiteX845" fmla="*/ 10413880 w 11806666"/>
              <a:gd name="connsiteY845" fmla="*/ 9401529 h 10285413"/>
              <a:gd name="connsiteX846" fmla="*/ 10413880 w 11806666"/>
              <a:gd name="connsiteY846" fmla="*/ 9421593 h 10285413"/>
              <a:gd name="connsiteX847" fmla="*/ 10413880 w 11806666"/>
              <a:gd name="connsiteY847" fmla="*/ 9461724 h 10285413"/>
              <a:gd name="connsiteX848" fmla="*/ 10403852 w 11806666"/>
              <a:gd name="connsiteY848" fmla="*/ 9471757 h 10285413"/>
              <a:gd name="connsiteX849" fmla="*/ 10393816 w 11806666"/>
              <a:gd name="connsiteY849" fmla="*/ 9501855 h 10285413"/>
              <a:gd name="connsiteX850" fmla="*/ 10353688 w 11806666"/>
              <a:gd name="connsiteY850" fmla="*/ 9521919 h 10285413"/>
              <a:gd name="connsiteX851" fmla="*/ 10333624 w 11806666"/>
              <a:gd name="connsiteY851" fmla="*/ 9541986 h 10285413"/>
              <a:gd name="connsiteX852" fmla="*/ 10323588 w 11806666"/>
              <a:gd name="connsiteY852" fmla="*/ 9572084 h 10285413"/>
              <a:gd name="connsiteX853" fmla="*/ 10393816 w 11806666"/>
              <a:gd name="connsiteY853" fmla="*/ 9541986 h 10285413"/>
              <a:gd name="connsiteX854" fmla="*/ 10454012 w 11806666"/>
              <a:gd name="connsiteY854" fmla="*/ 9501855 h 10285413"/>
              <a:gd name="connsiteX855" fmla="*/ 10454012 w 11806666"/>
              <a:gd name="connsiteY855" fmla="*/ 9481788 h 10285413"/>
              <a:gd name="connsiteX856" fmla="*/ 10474080 w 11806666"/>
              <a:gd name="connsiteY856" fmla="*/ 9421593 h 10285413"/>
              <a:gd name="connsiteX857" fmla="*/ 10494144 w 11806666"/>
              <a:gd name="connsiteY857" fmla="*/ 9401529 h 10285413"/>
              <a:gd name="connsiteX858" fmla="*/ 10534276 w 11806666"/>
              <a:gd name="connsiteY858" fmla="*/ 9381462 h 10285413"/>
              <a:gd name="connsiteX859" fmla="*/ 10514208 w 11806666"/>
              <a:gd name="connsiteY859" fmla="*/ 9371431 h 10285413"/>
              <a:gd name="connsiteX860" fmla="*/ 10494144 w 11806666"/>
              <a:gd name="connsiteY860" fmla="*/ 9361398 h 10285413"/>
              <a:gd name="connsiteX861" fmla="*/ 11035908 w 11806666"/>
              <a:gd name="connsiteY861" fmla="*/ 9341331 h 10285413"/>
              <a:gd name="connsiteX862" fmla="*/ 11035908 w 11806666"/>
              <a:gd name="connsiteY862" fmla="*/ 9361398 h 10285413"/>
              <a:gd name="connsiteX863" fmla="*/ 11055972 w 11806666"/>
              <a:gd name="connsiteY863" fmla="*/ 9341331 h 10285413"/>
              <a:gd name="connsiteX864" fmla="*/ 11035908 w 11806666"/>
              <a:gd name="connsiteY864" fmla="*/ 9341331 h 10285413"/>
              <a:gd name="connsiteX865" fmla="*/ 6541281 w 11806666"/>
              <a:gd name="connsiteY865" fmla="*/ 9341331 h 10285413"/>
              <a:gd name="connsiteX866" fmla="*/ 6481086 w 11806666"/>
              <a:gd name="connsiteY866" fmla="*/ 9381462 h 10285413"/>
              <a:gd name="connsiteX867" fmla="*/ 6440955 w 11806666"/>
              <a:gd name="connsiteY867" fmla="*/ 9441660 h 10285413"/>
              <a:gd name="connsiteX868" fmla="*/ 6380760 w 11806666"/>
              <a:gd name="connsiteY868" fmla="*/ 9562050 h 10285413"/>
              <a:gd name="connsiteX869" fmla="*/ 6400824 w 11806666"/>
              <a:gd name="connsiteY869" fmla="*/ 9541986 h 10285413"/>
              <a:gd name="connsiteX870" fmla="*/ 6430921 w 11806666"/>
              <a:gd name="connsiteY870" fmla="*/ 9491822 h 10285413"/>
              <a:gd name="connsiteX871" fmla="*/ 6481086 w 11806666"/>
              <a:gd name="connsiteY871" fmla="*/ 9411559 h 10285413"/>
              <a:gd name="connsiteX872" fmla="*/ 6541281 w 11806666"/>
              <a:gd name="connsiteY872" fmla="*/ 9341331 h 10285413"/>
              <a:gd name="connsiteX873" fmla="*/ 10614536 w 11806666"/>
              <a:gd name="connsiteY873" fmla="*/ 9321266 h 10285413"/>
              <a:gd name="connsiteX874" fmla="*/ 10594472 w 11806666"/>
              <a:gd name="connsiteY874" fmla="*/ 9351364 h 10285413"/>
              <a:gd name="connsiteX875" fmla="*/ 10584436 w 11806666"/>
              <a:gd name="connsiteY875" fmla="*/ 9361398 h 10285413"/>
              <a:gd name="connsiteX876" fmla="*/ 10589456 w 11806666"/>
              <a:gd name="connsiteY876" fmla="*/ 9361398 h 10285413"/>
              <a:gd name="connsiteX877" fmla="*/ 10614536 w 11806666"/>
              <a:gd name="connsiteY877" fmla="*/ 9361398 h 10285413"/>
              <a:gd name="connsiteX878" fmla="*/ 6581413 w 11806666"/>
              <a:gd name="connsiteY878" fmla="*/ 9301202 h 10285413"/>
              <a:gd name="connsiteX879" fmla="*/ 6541281 w 11806666"/>
              <a:gd name="connsiteY879" fmla="*/ 9321266 h 10285413"/>
              <a:gd name="connsiteX880" fmla="*/ 6561345 w 11806666"/>
              <a:gd name="connsiteY880" fmla="*/ 9321266 h 10285413"/>
              <a:gd name="connsiteX881" fmla="*/ 7406595 w 11806666"/>
              <a:gd name="connsiteY881" fmla="*/ 9288661 h 10285413"/>
              <a:gd name="connsiteX882" fmla="*/ 7404088 w 11806666"/>
              <a:gd name="connsiteY882" fmla="*/ 9301202 h 10285413"/>
              <a:gd name="connsiteX883" fmla="*/ 7424155 w 11806666"/>
              <a:gd name="connsiteY883" fmla="*/ 9301202 h 10285413"/>
              <a:gd name="connsiteX884" fmla="*/ 7414121 w 11806666"/>
              <a:gd name="connsiteY884" fmla="*/ 9291169 h 10285413"/>
              <a:gd name="connsiteX885" fmla="*/ 7406595 w 11806666"/>
              <a:gd name="connsiteY885" fmla="*/ 9288661 h 10285413"/>
              <a:gd name="connsiteX886" fmla="*/ 11216496 w 11806666"/>
              <a:gd name="connsiteY886" fmla="*/ 9281135 h 10285413"/>
              <a:gd name="connsiteX887" fmla="*/ 11236560 w 11806666"/>
              <a:gd name="connsiteY887" fmla="*/ 9301202 h 10285413"/>
              <a:gd name="connsiteX888" fmla="*/ 11216496 w 11806666"/>
              <a:gd name="connsiteY888" fmla="*/ 9321266 h 10285413"/>
              <a:gd name="connsiteX889" fmla="*/ 11236560 w 11806666"/>
              <a:gd name="connsiteY889" fmla="*/ 9381462 h 10285413"/>
              <a:gd name="connsiteX890" fmla="*/ 11286724 w 11806666"/>
              <a:gd name="connsiteY890" fmla="*/ 9421593 h 10285413"/>
              <a:gd name="connsiteX891" fmla="*/ 11316820 w 11806666"/>
              <a:gd name="connsiteY891" fmla="*/ 9381462 h 10285413"/>
              <a:gd name="connsiteX892" fmla="*/ 11316820 w 11806666"/>
              <a:gd name="connsiteY892" fmla="*/ 9341331 h 10285413"/>
              <a:gd name="connsiteX893" fmla="*/ 11276692 w 11806666"/>
              <a:gd name="connsiteY893" fmla="*/ 9361398 h 10285413"/>
              <a:gd name="connsiteX894" fmla="*/ 11256624 w 11806666"/>
              <a:gd name="connsiteY894" fmla="*/ 9361398 h 10285413"/>
              <a:gd name="connsiteX895" fmla="*/ 11236560 w 11806666"/>
              <a:gd name="connsiteY895" fmla="*/ 9331300 h 10285413"/>
              <a:gd name="connsiteX896" fmla="*/ 11256624 w 11806666"/>
              <a:gd name="connsiteY896" fmla="*/ 9321266 h 10285413"/>
              <a:gd name="connsiteX897" fmla="*/ 11256624 w 11806666"/>
              <a:gd name="connsiteY897" fmla="*/ 9301202 h 10285413"/>
              <a:gd name="connsiteX898" fmla="*/ 11236560 w 11806666"/>
              <a:gd name="connsiteY898" fmla="*/ 9281135 h 10285413"/>
              <a:gd name="connsiteX899" fmla="*/ 7905720 w 11806666"/>
              <a:gd name="connsiteY899" fmla="*/ 9281135 h 10285413"/>
              <a:gd name="connsiteX900" fmla="*/ 7905720 w 11806666"/>
              <a:gd name="connsiteY900" fmla="*/ 9301202 h 10285413"/>
              <a:gd name="connsiteX901" fmla="*/ 7925787 w 11806666"/>
              <a:gd name="connsiteY901" fmla="*/ 9281135 h 10285413"/>
              <a:gd name="connsiteX902" fmla="*/ 7905720 w 11806666"/>
              <a:gd name="connsiteY902" fmla="*/ 9281135 h 10285413"/>
              <a:gd name="connsiteX903" fmla="*/ 1785811 w 11806666"/>
              <a:gd name="connsiteY903" fmla="*/ 9281135 h 10285413"/>
              <a:gd name="connsiteX904" fmla="*/ 1805875 w 11806666"/>
              <a:gd name="connsiteY904" fmla="*/ 9281135 h 10285413"/>
              <a:gd name="connsiteX905" fmla="*/ 1785811 w 11806666"/>
              <a:gd name="connsiteY905" fmla="*/ 9301202 h 10285413"/>
              <a:gd name="connsiteX906" fmla="*/ 1785811 w 11806666"/>
              <a:gd name="connsiteY906" fmla="*/ 9281135 h 10285413"/>
              <a:gd name="connsiteX907" fmla="*/ 1585158 w 11806666"/>
              <a:gd name="connsiteY907" fmla="*/ 9281135 h 10285413"/>
              <a:gd name="connsiteX908" fmla="*/ 1585158 w 11806666"/>
              <a:gd name="connsiteY908" fmla="*/ 9301202 h 10285413"/>
              <a:gd name="connsiteX909" fmla="*/ 1555057 w 11806666"/>
              <a:gd name="connsiteY909" fmla="*/ 9301202 h 10285413"/>
              <a:gd name="connsiteX910" fmla="*/ 1585158 w 11806666"/>
              <a:gd name="connsiteY910" fmla="*/ 9281135 h 10285413"/>
              <a:gd name="connsiteX911" fmla="*/ 1264112 w 11806666"/>
              <a:gd name="connsiteY911" fmla="*/ 9281135 h 10285413"/>
              <a:gd name="connsiteX912" fmla="*/ 1284179 w 11806666"/>
              <a:gd name="connsiteY912" fmla="*/ 9281135 h 10285413"/>
              <a:gd name="connsiteX913" fmla="*/ 1284179 w 11806666"/>
              <a:gd name="connsiteY913" fmla="*/ 9291169 h 10285413"/>
              <a:gd name="connsiteX914" fmla="*/ 1284179 w 11806666"/>
              <a:gd name="connsiteY914" fmla="*/ 9301202 h 10285413"/>
              <a:gd name="connsiteX915" fmla="*/ 5859061 w 11806666"/>
              <a:gd name="connsiteY915" fmla="*/ 9261071 h 10285413"/>
              <a:gd name="connsiteX916" fmla="*/ 5879125 w 11806666"/>
              <a:gd name="connsiteY916" fmla="*/ 9281135 h 10285413"/>
              <a:gd name="connsiteX917" fmla="*/ 5859061 w 11806666"/>
              <a:gd name="connsiteY917" fmla="*/ 9281135 h 10285413"/>
              <a:gd name="connsiteX918" fmla="*/ 5838997 w 11806666"/>
              <a:gd name="connsiteY918" fmla="*/ 9281135 h 10285413"/>
              <a:gd name="connsiteX919" fmla="*/ 5859061 w 11806666"/>
              <a:gd name="connsiteY919" fmla="*/ 9261071 h 10285413"/>
              <a:gd name="connsiteX920" fmla="*/ 10622060 w 11806666"/>
              <a:gd name="connsiteY920" fmla="*/ 9256056 h 10285413"/>
              <a:gd name="connsiteX921" fmla="*/ 10554340 w 11806666"/>
              <a:gd name="connsiteY921" fmla="*/ 9301202 h 10285413"/>
              <a:gd name="connsiteX922" fmla="*/ 10534276 w 11806666"/>
              <a:gd name="connsiteY922" fmla="*/ 9321266 h 10285413"/>
              <a:gd name="connsiteX923" fmla="*/ 10554340 w 11806666"/>
              <a:gd name="connsiteY923" fmla="*/ 9361398 h 10285413"/>
              <a:gd name="connsiteX924" fmla="*/ 10574404 w 11806666"/>
              <a:gd name="connsiteY924" fmla="*/ 9361398 h 10285413"/>
              <a:gd name="connsiteX925" fmla="*/ 10634600 w 11806666"/>
              <a:gd name="connsiteY925" fmla="*/ 9281135 h 10285413"/>
              <a:gd name="connsiteX926" fmla="*/ 10634600 w 11806666"/>
              <a:gd name="connsiteY926" fmla="*/ 9261071 h 10285413"/>
              <a:gd name="connsiteX927" fmla="*/ 10622060 w 11806666"/>
              <a:gd name="connsiteY927" fmla="*/ 9256056 h 10285413"/>
              <a:gd name="connsiteX928" fmla="*/ 1309258 w 11806666"/>
              <a:gd name="connsiteY928" fmla="*/ 9248530 h 10285413"/>
              <a:gd name="connsiteX929" fmla="*/ 1324307 w 11806666"/>
              <a:gd name="connsiteY929" fmla="*/ 9251038 h 10285413"/>
              <a:gd name="connsiteX930" fmla="*/ 1324307 w 11806666"/>
              <a:gd name="connsiteY930" fmla="*/ 9281135 h 10285413"/>
              <a:gd name="connsiteX931" fmla="*/ 1304243 w 11806666"/>
              <a:gd name="connsiteY931" fmla="*/ 9261071 h 10285413"/>
              <a:gd name="connsiteX932" fmla="*/ 1309258 w 11806666"/>
              <a:gd name="connsiteY932" fmla="*/ 9248530 h 10285413"/>
              <a:gd name="connsiteX933" fmla="*/ 11136232 w 11806666"/>
              <a:gd name="connsiteY933" fmla="*/ 9241004 h 10285413"/>
              <a:gd name="connsiteX934" fmla="*/ 11116168 w 11806666"/>
              <a:gd name="connsiteY934" fmla="*/ 9251038 h 10285413"/>
              <a:gd name="connsiteX935" fmla="*/ 11126200 w 11806666"/>
              <a:gd name="connsiteY935" fmla="*/ 9261071 h 10285413"/>
              <a:gd name="connsiteX936" fmla="*/ 11136232 w 11806666"/>
              <a:gd name="connsiteY936" fmla="*/ 9241004 h 10285413"/>
              <a:gd name="connsiteX937" fmla="*/ 7624807 w 11806666"/>
              <a:gd name="connsiteY937" fmla="*/ 9220940 h 10285413"/>
              <a:gd name="connsiteX938" fmla="*/ 7604741 w 11806666"/>
              <a:gd name="connsiteY938" fmla="*/ 9241004 h 10285413"/>
              <a:gd name="connsiteX939" fmla="*/ 7624807 w 11806666"/>
              <a:gd name="connsiteY939" fmla="*/ 9241004 h 10285413"/>
              <a:gd name="connsiteX940" fmla="*/ 7624807 w 11806666"/>
              <a:gd name="connsiteY940" fmla="*/ 9220940 h 10285413"/>
              <a:gd name="connsiteX941" fmla="*/ 7323829 w 11806666"/>
              <a:gd name="connsiteY941" fmla="*/ 9220940 h 10285413"/>
              <a:gd name="connsiteX942" fmla="*/ 7303761 w 11806666"/>
              <a:gd name="connsiteY942" fmla="*/ 9230974 h 10285413"/>
              <a:gd name="connsiteX943" fmla="*/ 7323829 w 11806666"/>
              <a:gd name="connsiteY943" fmla="*/ 9241004 h 10285413"/>
              <a:gd name="connsiteX944" fmla="*/ 7323829 w 11806666"/>
              <a:gd name="connsiteY944" fmla="*/ 9220940 h 10285413"/>
              <a:gd name="connsiteX945" fmla="*/ 1705548 w 11806666"/>
              <a:gd name="connsiteY945" fmla="*/ 9220940 h 10285413"/>
              <a:gd name="connsiteX946" fmla="*/ 1705548 w 11806666"/>
              <a:gd name="connsiteY946" fmla="*/ 9230974 h 10285413"/>
              <a:gd name="connsiteX947" fmla="*/ 1705548 w 11806666"/>
              <a:gd name="connsiteY947" fmla="*/ 9261071 h 10285413"/>
              <a:gd name="connsiteX948" fmla="*/ 1705548 w 11806666"/>
              <a:gd name="connsiteY948" fmla="*/ 9281135 h 10285413"/>
              <a:gd name="connsiteX949" fmla="*/ 1665417 w 11806666"/>
              <a:gd name="connsiteY949" fmla="*/ 9281135 h 10285413"/>
              <a:gd name="connsiteX950" fmla="*/ 1705548 w 11806666"/>
              <a:gd name="connsiteY950" fmla="*/ 9301202 h 10285413"/>
              <a:gd name="connsiteX951" fmla="*/ 1735646 w 11806666"/>
              <a:gd name="connsiteY951" fmla="*/ 9301202 h 10285413"/>
              <a:gd name="connsiteX952" fmla="*/ 1755712 w 11806666"/>
              <a:gd name="connsiteY952" fmla="*/ 9311233 h 10285413"/>
              <a:gd name="connsiteX953" fmla="*/ 1765743 w 11806666"/>
              <a:gd name="connsiteY953" fmla="*/ 9321266 h 10285413"/>
              <a:gd name="connsiteX954" fmla="*/ 1745679 w 11806666"/>
              <a:gd name="connsiteY954" fmla="*/ 9321266 h 10285413"/>
              <a:gd name="connsiteX955" fmla="*/ 1725615 w 11806666"/>
              <a:gd name="connsiteY955" fmla="*/ 9341331 h 10285413"/>
              <a:gd name="connsiteX956" fmla="*/ 1705548 w 11806666"/>
              <a:gd name="connsiteY956" fmla="*/ 9361398 h 10285413"/>
              <a:gd name="connsiteX957" fmla="*/ 1665417 w 11806666"/>
              <a:gd name="connsiteY957" fmla="*/ 9381462 h 10285413"/>
              <a:gd name="connsiteX958" fmla="*/ 1685484 w 11806666"/>
              <a:gd name="connsiteY958" fmla="*/ 9361398 h 10285413"/>
              <a:gd name="connsiteX959" fmla="*/ 1685484 w 11806666"/>
              <a:gd name="connsiteY959" fmla="*/ 9341331 h 10285413"/>
              <a:gd name="connsiteX960" fmla="*/ 1625285 w 11806666"/>
              <a:gd name="connsiteY960" fmla="*/ 9341331 h 10285413"/>
              <a:gd name="connsiteX961" fmla="*/ 1605221 w 11806666"/>
              <a:gd name="connsiteY961" fmla="*/ 9341331 h 10285413"/>
              <a:gd name="connsiteX962" fmla="*/ 1605221 w 11806666"/>
              <a:gd name="connsiteY962" fmla="*/ 9301202 h 10285413"/>
              <a:gd name="connsiteX963" fmla="*/ 1625285 w 11806666"/>
              <a:gd name="connsiteY963" fmla="*/ 9281135 h 10285413"/>
              <a:gd name="connsiteX964" fmla="*/ 1645353 w 11806666"/>
              <a:gd name="connsiteY964" fmla="*/ 9261071 h 10285413"/>
              <a:gd name="connsiteX965" fmla="*/ 1675449 w 11806666"/>
              <a:gd name="connsiteY965" fmla="*/ 9251038 h 10285413"/>
              <a:gd name="connsiteX966" fmla="*/ 1685484 w 11806666"/>
              <a:gd name="connsiteY966" fmla="*/ 9241004 h 10285413"/>
              <a:gd name="connsiteX967" fmla="*/ 1705548 w 11806666"/>
              <a:gd name="connsiteY967" fmla="*/ 9220940 h 10285413"/>
              <a:gd name="connsiteX968" fmla="*/ 6641608 w 11806666"/>
              <a:gd name="connsiteY968" fmla="*/ 9180809 h 10285413"/>
              <a:gd name="connsiteX969" fmla="*/ 6581413 w 11806666"/>
              <a:gd name="connsiteY969" fmla="*/ 9281135 h 10285413"/>
              <a:gd name="connsiteX970" fmla="*/ 6641608 w 11806666"/>
              <a:gd name="connsiteY970" fmla="*/ 9220940 h 10285413"/>
              <a:gd name="connsiteX971" fmla="*/ 7363957 w 11806666"/>
              <a:gd name="connsiteY971" fmla="*/ 9160745 h 10285413"/>
              <a:gd name="connsiteX972" fmla="*/ 7394057 w 11806666"/>
              <a:gd name="connsiteY972" fmla="*/ 9190842 h 10285413"/>
              <a:gd name="connsiteX973" fmla="*/ 7444219 w 11806666"/>
              <a:gd name="connsiteY973" fmla="*/ 9180809 h 10285413"/>
              <a:gd name="connsiteX974" fmla="*/ 7424155 w 11806666"/>
              <a:gd name="connsiteY974" fmla="*/ 9180809 h 10285413"/>
              <a:gd name="connsiteX975" fmla="*/ 7384023 w 11806666"/>
              <a:gd name="connsiteY975" fmla="*/ 9160745 h 10285413"/>
              <a:gd name="connsiteX976" fmla="*/ 10754992 w 11806666"/>
              <a:gd name="connsiteY976" fmla="*/ 9140678 h 10285413"/>
              <a:gd name="connsiteX977" fmla="*/ 10714860 w 11806666"/>
              <a:gd name="connsiteY977" fmla="*/ 9170778 h 10285413"/>
              <a:gd name="connsiteX978" fmla="*/ 10654664 w 11806666"/>
              <a:gd name="connsiteY978" fmla="*/ 9200876 h 10285413"/>
              <a:gd name="connsiteX979" fmla="*/ 10654664 w 11806666"/>
              <a:gd name="connsiteY979" fmla="*/ 9281135 h 10285413"/>
              <a:gd name="connsiteX980" fmla="*/ 10674732 w 11806666"/>
              <a:gd name="connsiteY980" fmla="*/ 9281135 h 10285413"/>
              <a:gd name="connsiteX981" fmla="*/ 10674732 w 11806666"/>
              <a:gd name="connsiteY981" fmla="*/ 9261071 h 10285413"/>
              <a:gd name="connsiteX982" fmla="*/ 10714860 w 11806666"/>
              <a:gd name="connsiteY982" fmla="*/ 9200876 h 10285413"/>
              <a:gd name="connsiteX983" fmla="*/ 10724896 w 11806666"/>
              <a:gd name="connsiteY983" fmla="*/ 9170778 h 10285413"/>
              <a:gd name="connsiteX984" fmla="*/ 10744960 w 11806666"/>
              <a:gd name="connsiteY984" fmla="*/ 9160745 h 10285413"/>
              <a:gd name="connsiteX985" fmla="*/ 10775060 w 11806666"/>
              <a:gd name="connsiteY985" fmla="*/ 9160745 h 10285413"/>
              <a:gd name="connsiteX986" fmla="*/ 10765024 w 11806666"/>
              <a:gd name="connsiteY986" fmla="*/ 9140678 h 10285413"/>
              <a:gd name="connsiteX987" fmla="*/ 10754992 w 11806666"/>
              <a:gd name="connsiteY987" fmla="*/ 9140678 h 10285413"/>
              <a:gd name="connsiteX988" fmla="*/ 7544545 w 11806666"/>
              <a:gd name="connsiteY988" fmla="*/ 9140678 h 10285413"/>
              <a:gd name="connsiteX989" fmla="*/ 7534512 w 11806666"/>
              <a:gd name="connsiteY989" fmla="*/ 9150711 h 10285413"/>
              <a:gd name="connsiteX990" fmla="*/ 7524481 w 11806666"/>
              <a:gd name="connsiteY990" fmla="*/ 9160745 h 10285413"/>
              <a:gd name="connsiteX991" fmla="*/ 7424155 w 11806666"/>
              <a:gd name="connsiteY991" fmla="*/ 9241004 h 10285413"/>
              <a:gd name="connsiteX992" fmla="*/ 7444219 w 11806666"/>
              <a:gd name="connsiteY992" fmla="*/ 9291169 h 10285413"/>
              <a:gd name="connsiteX993" fmla="*/ 7484350 w 11806666"/>
              <a:gd name="connsiteY993" fmla="*/ 9321266 h 10285413"/>
              <a:gd name="connsiteX994" fmla="*/ 7504415 w 11806666"/>
              <a:gd name="connsiteY994" fmla="*/ 9321266 h 10285413"/>
              <a:gd name="connsiteX995" fmla="*/ 7524481 w 11806666"/>
              <a:gd name="connsiteY995" fmla="*/ 9341331 h 10285413"/>
              <a:gd name="connsiteX996" fmla="*/ 7544545 w 11806666"/>
              <a:gd name="connsiteY996" fmla="*/ 9341331 h 10285413"/>
              <a:gd name="connsiteX997" fmla="*/ 7564613 w 11806666"/>
              <a:gd name="connsiteY997" fmla="*/ 9321266 h 10285413"/>
              <a:gd name="connsiteX998" fmla="*/ 7584677 w 11806666"/>
              <a:gd name="connsiteY998" fmla="*/ 9321266 h 10285413"/>
              <a:gd name="connsiteX999" fmla="*/ 7588691 w 11806666"/>
              <a:gd name="connsiteY999" fmla="*/ 9309227 h 10285413"/>
              <a:gd name="connsiteX1000" fmla="*/ 7564613 w 11806666"/>
              <a:gd name="connsiteY1000" fmla="*/ 9321266 h 10285413"/>
              <a:gd name="connsiteX1001" fmla="*/ 7544545 w 11806666"/>
              <a:gd name="connsiteY1001" fmla="*/ 9301202 h 10285413"/>
              <a:gd name="connsiteX1002" fmla="*/ 7534512 w 11806666"/>
              <a:gd name="connsiteY1002" fmla="*/ 9281135 h 10285413"/>
              <a:gd name="connsiteX1003" fmla="*/ 7484350 w 11806666"/>
              <a:gd name="connsiteY1003" fmla="*/ 9301202 h 10285413"/>
              <a:gd name="connsiteX1004" fmla="*/ 7464283 w 11806666"/>
              <a:gd name="connsiteY1004" fmla="*/ 9301202 h 10285413"/>
              <a:gd name="connsiteX1005" fmla="*/ 7444219 w 11806666"/>
              <a:gd name="connsiteY1005" fmla="*/ 9281135 h 10285413"/>
              <a:gd name="connsiteX1006" fmla="*/ 7504415 w 11806666"/>
              <a:gd name="connsiteY1006" fmla="*/ 9220940 h 10285413"/>
              <a:gd name="connsiteX1007" fmla="*/ 7534512 w 11806666"/>
              <a:gd name="connsiteY1007" fmla="*/ 9190842 h 10285413"/>
              <a:gd name="connsiteX1008" fmla="*/ 7544545 w 11806666"/>
              <a:gd name="connsiteY1008" fmla="*/ 9140678 h 10285413"/>
              <a:gd name="connsiteX1009" fmla="*/ 1524960 w 11806666"/>
              <a:gd name="connsiteY1009" fmla="*/ 9140678 h 10285413"/>
              <a:gd name="connsiteX1010" fmla="*/ 1524960 w 11806666"/>
              <a:gd name="connsiteY1010" fmla="*/ 9150711 h 10285413"/>
              <a:gd name="connsiteX1011" fmla="*/ 1504895 w 11806666"/>
              <a:gd name="connsiteY1011" fmla="*/ 9160745 h 10285413"/>
              <a:gd name="connsiteX1012" fmla="*/ 1524960 w 11806666"/>
              <a:gd name="connsiteY1012" fmla="*/ 9140678 h 10285413"/>
              <a:gd name="connsiteX1013" fmla="*/ 1374472 w 11806666"/>
              <a:gd name="connsiteY1013" fmla="*/ 9140678 h 10285413"/>
              <a:gd name="connsiteX1014" fmla="*/ 1394536 w 11806666"/>
              <a:gd name="connsiteY1014" fmla="*/ 9150711 h 10285413"/>
              <a:gd name="connsiteX1015" fmla="*/ 1404568 w 11806666"/>
              <a:gd name="connsiteY1015" fmla="*/ 9180809 h 10285413"/>
              <a:gd name="connsiteX1016" fmla="*/ 1384504 w 11806666"/>
              <a:gd name="connsiteY1016" fmla="*/ 9160745 h 10285413"/>
              <a:gd name="connsiteX1017" fmla="*/ 1374472 w 11806666"/>
              <a:gd name="connsiteY1017" fmla="*/ 9140678 h 10285413"/>
              <a:gd name="connsiteX1018" fmla="*/ 11336884 w 11806666"/>
              <a:gd name="connsiteY1018" fmla="*/ 9100549 h 10285413"/>
              <a:gd name="connsiteX1019" fmla="*/ 11336884 w 11806666"/>
              <a:gd name="connsiteY1019" fmla="*/ 9120614 h 10285413"/>
              <a:gd name="connsiteX1020" fmla="*/ 11356952 w 11806666"/>
              <a:gd name="connsiteY1020" fmla="*/ 9100549 h 10285413"/>
              <a:gd name="connsiteX1021" fmla="*/ 5979451 w 11806666"/>
              <a:gd name="connsiteY1021" fmla="*/ 9100549 h 10285413"/>
              <a:gd name="connsiteX1022" fmla="*/ 5999519 w 11806666"/>
              <a:gd name="connsiteY1022" fmla="*/ 9100549 h 10285413"/>
              <a:gd name="connsiteX1023" fmla="*/ 5989485 w 11806666"/>
              <a:gd name="connsiteY1023" fmla="*/ 9120614 h 10285413"/>
              <a:gd name="connsiteX1024" fmla="*/ 5979451 w 11806666"/>
              <a:gd name="connsiteY1024" fmla="*/ 9120614 h 10285413"/>
              <a:gd name="connsiteX1025" fmla="*/ 5979451 w 11806666"/>
              <a:gd name="connsiteY1025" fmla="*/ 9100549 h 10285413"/>
              <a:gd name="connsiteX1026" fmla="*/ 6721867 w 11806666"/>
              <a:gd name="connsiteY1026" fmla="*/ 9080483 h 10285413"/>
              <a:gd name="connsiteX1027" fmla="*/ 6701803 w 11806666"/>
              <a:gd name="connsiteY1027" fmla="*/ 9120614 h 10285413"/>
              <a:gd name="connsiteX1028" fmla="*/ 6741935 w 11806666"/>
              <a:gd name="connsiteY1028" fmla="*/ 9100549 h 10285413"/>
              <a:gd name="connsiteX1029" fmla="*/ 10812680 w 11806666"/>
              <a:gd name="connsiteY1029" fmla="*/ 9047877 h 10285413"/>
              <a:gd name="connsiteX1030" fmla="*/ 10795124 w 11806666"/>
              <a:gd name="connsiteY1030" fmla="*/ 9060418 h 10285413"/>
              <a:gd name="connsiteX1031" fmla="*/ 10785088 w 11806666"/>
              <a:gd name="connsiteY1031" fmla="*/ 9080483 h 10285413"/>
              <a:gd name="connsiteX1032" fmla="*/ 10775060 w 11806666"/>
              <a:gd name="connsiteY1032" fmla="*/ 9100549 h 10285413"/>
              <a:gd name="connsiteX1033" fmla="*/ 10815188 w 11806666"/>
              <a:gd name="connsiteY1033" fmla="*/ 9100549 h 10285413"/>
              <a:gd name="connsiteX1034" fmla="*/ 10825220 w 11806666"/>
              <a:gd name="connsiteY1034" fmla="*/ 9050385 h 10285413"/>
              <a:gd name="connsiteX1035" fmla="*/ 10812680 w 11806666"/>
              <a:gd name="connsiteY1035" fmla="*/ 9047877 h 10285413"/>
              <a:gd name="connsiteX1036" fmla="*/ 7504415 w 11806666"/>
              <a:gd name="connsiteY1036" fmla="*/ 9040352 h 10285413"/>
              <a:gd name="connsiteX1037" fmla="*/ 7504415 w 11806666"/>
              <a:gd name="connsiteY1037" fmla="*/ 9060418 h 10285413"/>
              <a:gd name="connsiteX1038" fmla="*/ 7494383 w 11806666"/>
              <a:gd name="connsiteY1038" fmla="*/ 9080483 h 10285413"/>
              <a:gd name="connsiteX1039" fmla="*/ 7474317 w 11806666"/>
              <a:gd name="connsiteY1039" fmla="*/ 9090516 h 10285413"/>
              <a:gd name="connsiteX1040" fmla="*/ 7494383 w 11806666"/>
              <a:gd name="connsiteY1040" fmla="*/ 9100549 h 10285413"/>
              <a:gd name="connsiteX1041" fmla="*/ 7544545 w 11806666"/>
              <a:gd name="connsiteY1041" fmla="*/ 9080483 h 10285413"/>
              <a:gd name="connsiteX1042" fmla="*/ 7524481 w 11806666"/>
              <a:gd name="connsiteY1042" fmla="*/ 9040352 h 10285413"/>
              <a:gd name="connsiteX1043" fmla="*/ 7504415 w 11806666"/>
              <a:gd name="connsiteY1043" fmla="*/ 9040352 h 10285413"/>
              <a:gd name="connsiteX1044" fmla="*/ 1846006 w 11806666"/>
              <a:gd name="connsiteY1044" fmla="*/ 9040352 h 10285413"/>
              <a:gd name="connsiteX1045" fmla="*/ 1866070 w 11806666"/>
              <a:gd name="connsiteY1045" fmla="*/ 9060418 h 10285413"/>
              <a:gd name="connsiteX1046" fmla="*/ 1946331 w 11806666"/>
              <a:gd name="connsiteY1046" fmla="*/ 9060418 h 10285413"/>
              <a:gd name="connsiteX1047" fmla="*/ 1966397 w 11806666"/>
              <a:gd name="connsiteY1047" fmla="*/ 9040352 h 10285413"/>
              <a:gd name="connsiteX1048" fmla="*/ 1946331 w 11806666"/>
              <a:gd name="connsiteY1048" fmla="*/ 9080483 h 10285413"/>
              <a:gd name="connsiteX1049" fmla="*/ 1916234 w 11806666"/>
              <a:gd name="connsiteY1049" fmla="*/ 9110580 h 10285413"/>
              <a:gd name="connsiteX1050" fmla="*/ 1886134 w 11806666"/>
              <a:gd name="connsiteY1050" fmla="*/ 9120614 h 10285413"/>
              <a:gd name="connsiteX1051" fmla="*/ 1886134 w 11806666"/>
              <a:gd name="connsiteY1051" fmla="*/ 9100549 h 10285413"/>
              <a:gd name="connsiteX1052" fmla="*/ 1846006 w 11806666"/>
              <a:gd name="connsiteY1052" fmla="*/ 9080483 h 10285413"/>
              <a:gd name="connsiteX1053" fmla="*/ 7639857 w 11806666"/>
              <a:gd name="connsiteY1053" fmla="*/ 9027813 h 10285413"/>
              <a:gd name="connsiteX1054" fmla="*/ 7624807 w 11806666"/>
              <a:gd name="connsiteY1054" fmla="*/ 9030321 h 10285413"/>
              <a:gd name="connsiteX1055" fmla="*/ 7624807 w 11806666"/>
              <a:gd name="connsiteY1055" fmla="*/ 9060418 h 10285413"/>
              <a:gd name="connsiteX1056" fmla="*/ 7644871 w 11806666"/>
              <a:gd name="connsiteY1056" fmla="*/ 9040352 h 10285413"/>
              <a:gd name="connsiteX1057" fmla="*/ 7639857 w 11806666"/>
              <a:gd name="connsiteY1057" fmla="*/ 9027813 h 10285413"/>
              <a:gd name="connsiteX1058" fmla="*/ 11336884 w 11806666"/>
              <a:gd name="connsiteY1058" fmla="*/ 8980156 h 10285413"/>
              <a:gd name="connsiteX1059" fmla="*/ 11266656 w 11806666"/>
              <a:gd name="connsiteY1059" fmla="*/ 9070449 h 10285413"/>
              <a:gd name="connsiteX1060" fmla="*/ 11196428 w 11806666"/>
              <a:gd name="connsiteY1060" fmla="*/ 9160745 h 10285413"/>
              <a:gd name="connsiteX1061" fmla="*/ 11216496 w 11806666"/>
              <a:gd name="connsiteY1061" fmla="*/ 9160745 h 10285413"/>
              <a:gd name="connsiteX1062" fmla="*/ 11256624 w 11806666"/>
              <a:gd name="connsiteY1062" fmla="*/ 9100549 h 10285413"/>
              <a:gd name="connsiteX1063" fmla="*/ 7674969 w 11806666"/>
              <a:gd name="connsiteY1063" fmla="*/ 8980156 h 10285413"/>
              <a:gd name="connsiteX1064" fmla="*/ 7664939 w 11806666"/>
              <a:gd name="connsiteY1064" fmla="*/ 8990190 h 10285413"/>
              <a:gd name="connsiteX1065" fmla="*/ 7664939 w 11806666"/>
              <a:gd name="connsiteY1065" fmla="*/ 9000223 h 10285413"/>
              <a:gd name="connsiteX1066" fmla="*/ 7664939 w 11806666"/>
              <a:gd name="connsiteY1066" fmla="*/ 9020287 h 10285413"/>
              <a:gd name="connsiteX1067" fmla="*/ 7685003 w 11806666"/>
              <a:gd name="connsiteY1067" fmla="*/ 9020287 h 10285413"/>
              <a:gd name="connsiteX1068" fmla="*/ 7685003 w 11806666"/>
              <a:gd name="connsiteY1068" fmla="*/ 9000223 h 10285413"/>
              <a:gd name="connsiteX1069" fmla="*/ 7705067 w 11806666"/>
              <a:gd name="connsiteY1069" fmla="*/ 8980156 h 10285413"/>
              <a:gd name="connsiteX1070" fmla="*/ 7685003 w 11806666"/>
              <a:gd name="connsiteY1070" fmla="*/ 8980156 h 10285413"/>
              <a:gd name="connsiteX1071" fmla="*/ 7674969 w 11806666"/>
              <a:gd name="connsiteY1071" fmla="*/ 8980156 h 10285413"/>
              <a:gd name="connsiteX1072" fmla="*/ 1745679 w 11806666"/>
              <a:gd name="connsiteY1072" fmla="*/ 8980156 h 10285413"/>
              <a:gd name="connsiteX1073" fmla="*/ 1755712 w 11806666"/>
              <a:gd name="connsiteY1073" fmla="*/ 8980156 h 10285413"/>
              <a:gd name="connsiteX1074" fmla="*/ 1745679 w 11806666"/>
              <a:gd name="connsiteY1074" fmla="*/ 9000223 h 10285413"/>
              <a:gd name="connsiteX1075" fmla="*/ 1725615 w 11806666"/>
              <a:gd name="connsiteY1075" fmla="*/ 9000223 h 10285413"/>
              <a:gd name="connsiteX1076" fmla="*/ 1745679 w 11806666"/>
              <a:gd name="connsiteY1076" fmla="*/ 8980156 h 10285413"/>
              <a:gd name="connsiteX1077" fmla="*/ 7624807 w 11806666"/>
              <a:gd name="connsiteY1077" fmla="*/ 8940025 h 10285413"/>
              <a:gd name="connsiteX1078" fmla="*/ 7624807 w 11806666"/>
              <a:gd name="connsiteY1078" fmla="*/ 8960092 h 10285413"/>
              <a:gd name="connsiteX1079" fmla="*/ 7644871 w 11806666"/>
              <a:gd name="connsiteY1079" fmla="*/ 8940025 h 10285413"/>
              <a:gd name="connsiteX1080" fmla="*/ 7624807 w 11806666"/>
              <a:gd name="connsiteY1080" fmla="*/ 8940025 h 10285413"/>
              <a:gd name="connsiteX1081" fmla="*/ 1625285 w 11806666"/>
              <a:gd name="connsiteY1081" fmla="*/ 8940025 h 10285413"/>
              <a:gd name="connsiteX1082" fmla="*/ 1645353 w 11806666"/>
              <a:gd name="connsiteY1082" fmla="*/ 8980156 h 10285413"/>
              <a:gd name="connsiteX1083" fmla="*/ 1605221 w 11806666"/>
              <a:gd name="connsiteY1083" fmla="*/ 9000223 h 10285413"/>
              <a:gd name="connsiteX1084" fmla="*/ 1625285 w 11806666"/>
              <a:gd name="connsiteY1084" fmla="*/ 8980156 h 10285413"/>
              <a:gd name="connsiteX1085" fmla="*/ 1625285 w 11806666"/>
              <a:gd name="connsiteY1085" fmla="*/ 8960092 h 10285413"/>
              <a:gd name="connsiteX1086" fmla="*/ 1324307 w 11806666"/>
              <a:gd name="connsiteY1086" fmla="*/ 8940025 h 10285413"/>
              <a:gd name="connsiteX1087" fmla="*/ 1324307 w 11806666"/>
              <a:gd name="connsiteY1087" fmla="*/ 8960092 h 10285413"/>
              <a:gd name="connsiteX1088" fmla="*/ 1304243 w 11806666"/>
              <a:gd name="connsiteY1088" fmla="*/ 8960092 h 10285413"/>
              <a:gd name="connsiteX1089" fmla="*/ 1484831 w 11806666"/>
              <a:gd name="connsiteY1089" fmla="*/ 8919961 h 10285413"/>
              <a:gd name="connsiteX1090" fmla="*/ 1524960 w 11806666"/>
              <a:gd name="connsiteY1090" fmla="*/ 8929994 h 10285413"/>
              <a:gd name="connsiteX1091" fmla="*/ 1565090 w 11806666"/>
              <a:gd name="connsiteY1091" fmla="*/ 8940025 h 10285413"/>
              <a:gd name="connsiteX1092" fmla="*/ 1565090 w 11806666"/>
              <a:gd name="connsiteY1092" fmla="*/ 8980156 h 10285413"/>
              <a:gd name="connsiteX1093" fmla="*/ 1545026 w 11806666"/>
              <a:gd name="connsiteY1093" fmla="*/ 9000223 h 10285413"/>
              <a:gd name="connsiteX1094" fmla="*/ 1524960 w 11806666"/>
              <a:gd name="connsiteY1094" fmla="*/ 9000223 h 10285413"/>
              <a:gd name="connsiteX1095" fmla="*/ 1504895 w 11806666"/>
              <a:gd name="connsiteY1095" fmla="*/ 9020287 h 10285413"/>
              <a:gd name="connsiteX1096" fmla="*/ 1504895 w 11806666"/>
              <a:gd name="connsiteY1096" fmla="*/ 9040352 h 10285413"/>
              <a:gd name="connsiteX1097" fmla="*/ 1484831 w 11806666"/>
              <a:gd name="connsiteY1097" fmla="*/ 9020287 h 10285413"/>
              <a:gd name="connsiteX1098" fmla="*/ 1504895 w 11806666"/>
              <a:gd name="connsiteY1098" fmla="*/ 8980156 h 10285413"/>
              <a:gd name="connsiteX1099" fmla="*/ 1484831 w 11806666"/>
              <a:gd name="connsiteY1099" fmla="*/ 8940025 h 10285413"/>
              <a:gd name="connsiteX1100" fmla="*/ 2347635 w 11806666"/>
              <a:gd name="connsiteY1100" fmla="*/ 8879830 h 10285413"/>
              <a:gd name="connsiteX1101" fmla="*/ 2367704 w 11806666"/>
              <a:gd name="connsiteY1101" fmla="*/ 8899897 h 10285413"/>
              <a:gd name="connsiteX1102" fmla="*/ 2347635 w 11806666"/>
              <a:gd name="connsiteY1102" fmla="*/ 8919961 h 10285413"/>
              <a:gd name="connsiteX1103" fmla="*/ 2347635 w 11806666"/>
              <a:gd name="connsiteY1103" fmla="*/ 8899897 h 10285413"/>
              <a:gd name="connsiteX1104" fmla="*/ 2347635 w 11806666"/>
              <a:gd name="connsiteY1104" fmla="*/ 8879830 h 10285413"/>
              <a:gd name="connsiteX1105" fmla="*/ 6741935 w 11806666"/>
              <a:gd name="connsiteY1105" fmla="*/ 8859766 h 10285413"/>
              <a:gd name="connsiteX1106" fmla="*/ 6721867 w 11806666"/>
              <a:gd name="connsiteY1106" fmla="*/ 8879830 h 10285413"/>
              <a:gd name="connsiteX1107" fmla="*/ 6741935 w 11806666"/>
              <a:gd name="connsiteY1107" fmla="*/ 8879830 h 10285413"/>
              <a:gd name="connsiteX1108" fmla="*/ 6741935 w 11806666"/>
              <a:gd name="connsiteY1108" fmla="*/ 8859766 h 10285413"/>
              <a:gd name="connsiteX1109" fmla="*/ 1642845 w 11806666"/>
              <a:gd name="connsiteY1109" fmla="*/ 8844717 h 10285413"/>
              <a:gd name="connsiteX1110" fmla="*/ 1645353 w 11806666"/>
              <a:gd name="connsiteY1110" fmla="*/ 8849732 h 10285413"/>
              <a:gd name="connsiteX1111" fmla="*/ 1645353 w 11806666"/>
              <a:gd name="connsiteY1111" fmla="*/ 8859766 h 10285413"/>
              <a:gd name="connsiteX1112" fmla="*/ 1635320 w 11806666"/>
              <a:gd name="connsiteY1112" fmla="*/ 8869796 h 10285413"/>
              <a:gd name="connsiteX1113" fmla="*/ 1625285 w 11806666"/>
              <a:gd name="connsiteY1113" fmla="*/ 8859766 h 10285413"/>
              <a:gd name="connsiteX1114" fmla="*/ 1635320 w 11806666"/>
              <a:gd name="connsiteY1114" fmla="*/ 8849732 h 10285413"/>
              <a:gd name="connsiteX1115" fmla="*/ 1642845 w 11806666"/>
              <a:gd name="connsiteY1115" fmla="*/ 8844717 h 10285413"/>
              <a:gd name="connsiteX1116" fmla="*/ 2427898 w 11806666"/>
              <a:gd name="connsiteY1116" fmla="*/ 8819635 h 10285413"/>
              <a:gd name="connsiteX1117" fmla="*/ 2427898 w 11806666"/>
              <a:gd name="connsiteY1117" fmla="*/ 8859766 h 10285413"/>
              <a:gd name="connsiteX1118" fmla="*/ 2407832 w 11806666"/>
              <a:gd name="connsiteY1118" fmla="*/ 8859766 h 10285413"/>
              <a:gd name="connsiteX1119" fmla="*/ 2427898 w 11806666"/>
              <a:gd name="connsiteY1119" fmla="*/ 8819635 h 10285413"/>
              <a:gd name="connsiteX1120" fmla="*/ 2146984 w 11806666"/>
              <a:gd name="connsiteY1120" fmla="*/ 8819635 h 10285413"/>
              <a:gd name="connsiteX1121" fmla="*/ 2146984 w 11806666"/>
              <a:gd name="connsiteY1121" fmla="*/ 8839699 h 10285413"/>
              <a:gd name="connsiteX1122" fmla="*/ 2146984 w 11806666"/>
              <a:gd name="connsiteY1122" fmla="*/ 8859766 h 10285413"/>
              <a:gd name="connsiteX1123" fmla="*/ 2126920 w 11806666"/>
              <a:gd name="connsiteY1123" fmla="*/ 8839699 h 10285413"/>
              <a:gd name="connsiteX1124" fmla="*/ 2146984 w 11806666"/>
              <a:gd name="connsiteY1124" fmla="*/ 8819635 h 10285413"/>
              <a:gd name="connsiteX1125" fmla="*/ 2056975 w 11806666"/>
              <a:gd name="connsiteY1125" fmla="*/ 8807595 h 10285413"/>
              <a:gd name="connsiteX1126" fmla="*/ 2056689 w 11806666"/>
              <a:gd name="connsiteY1126" fmla="*/ 8809601 h 10285413"/>
              <a:gd name="connsiteX1127" fmla="*/ 2054551 w 11806666"/>
              <a:gd name="connsiteY1127" fmla="*/ 8810424 h 10285413"/>
              <a:gd name="connsiteX1128" fmla="*/ 1956365 w 11806666"/>
              <a:gd name="connsiteY1128" fmla="*/ 8799570 h 10285413"/>
              <a:gd name="connsiteX1129" fmla="*/ 1986461 w 11806666"/>
              <a:gd name="connsiteY1129" fmla="*/ 8799570 h 10285413"/>
              <a:gd name="connsiteX1130" fmla="*/ 2048538 w 11806666"/>
              <a:gd name="connsiteY1130" fmla="*/ 8812737 h 10285413"/>
              <a:gd name="connsiteX1131" fmla="*/ 2054551 w 11806666"/>
              <a:gd name="connsiteY1131" fmla="*/ 8810424 h 10285413"/>
              <a:gd name="connsiteX1132" fmla="*/ 2046656 w 11806666"/>
              <a:gd name="connsiteY1132" fmla="*/ 8819635 h 10285413"/>
              <a:gd name="connsiteX1133" fmla="*/ 2016558 w 11806666"/>
              <a:gd name="connsiteY1133" fmla="*/ 8839699 h 10285413"/>
              <a:gd name="connsiteX1134" fmla="*/ 2006526 w 11806666"/>
              <a:gd name="connsiteY1134" fmla="*/ 8839699 h 10285413"/>
              <a:gd name="connsiteX1135" fmla="*/ 2086787 w 11806666"/>
              <a:gd name="connsiteY1135" fmla="*/ 8879830 h 10285413"/>
              <a:gd name="connsiteX1136" fmla="*/ 2146984 w 11806666"/>
              <a:gd name="connsiteY1136" fmla="*/ 8899897 h 10285413"/>
              <a:gd name="connsiteX1137" fmla="*/ 2136949 w 11806666"/>
              <a:gd name="connsiteY1137" fmla="*/ 8909928 h 10285413"/>
              <a:gd name="connsiteX1138" fmla="*/ 2126920 w 11806666"/>
              <a:gd name="connsiteY1138" fmla="*/ 8919961 h 10285413"/>
              <a:gd name="connsiteX1139" fmla="*/ 2116885 w 11806666"/>
              <a:gd name="connsiteY1139" fmla="*/ 8970123 h 10285413"/>
              <a:gd name="connsiteX1140" fmla="*/ 2086787 w 11806666"/>
              <a:gd name="connsiteY1140" fmla="*/ 9000223 h 10285413"/>
              <a:gd name="connsiteX1141" fmla="*/ 2046656 w 11806666"/>
              <a:gd name="connsiteY1141" fmla="*/ 8980156 h 10285413"/>
              <a:gd name="connsiteX1142" fmla="*/ 2046656 w 11806666"/>
              <a:gd name="connsiteY1142" fmla="*/ 9000223 h 10285413"/>
              <a:gd name="connsiteX1143" fmla="*/ 2066723 w 11806666"/>
              <a:gd name="connsiteY1143" fmla="*/ 9020287 h 10285413"/>
              <a:gd name="connsiteX1144" fmla="*/ 2046656 w 11806666"/>
              <a:gd name="connsiteY1144" fmla="*/ 9030321 h 10285413"/>
              <a:gd name="connsiteX1145" fmla="*/ 2026592 w 11806666"/>
              <a:gd name="connsiteY1145" fmla="*/ 9040352 h 10285413"/>
              <a:gd name="connsiteX1146" fmla="*/ 2036623 w 11806666"/>
              <a:gd name="connsiteY1146" fmla="*/ 9070449 h 10285413"/>
              <a:gd name="connsiteX1147" fmla="*/ 2026592 w 11806666"/>
              <a:gd name="connsiteY1147" fmla="*/ 9080483 h 10285413"/>
              <a:gd name="connsiteX1148" fmla="*/ 2006526 w 11806666"/>
              <a:gd name="connsiteY1148" fmla="*/ 9080483 h 10285413"/>
              <a:gd name="connsiteX1149" fmla="*/ 2006526 w 11806666"/>
              <a:gd name="connsiteY1149" fmla="*/ 9040352 h 10285413"/>
              <a:gd name="connsiteX1150" fmla="*/ 1986461 w 11806666"/>
              <a:gd name="connsiteY1150" fmla="*/ 9010254 h 10285413"/>
              <a:gd name="connsiteX1151" fmla="*/ 1986461 w 11806666"/>
              <a:gd name="connsiteY1151" fmla="*/ 8980156 h 10285413"/>
              <a:gd name="connsiteX1152" fmla="*/ 2036623 w 11806666"/>
              <a:gd name="connsiteY1152" fmla="*/ 8929994 h 10285413"/>
              <a:gd name="connsiteX1153" fmla="*/ 2086787 w 11806666"/>
              <a:gd name="connsiteY1153" fmla="*/ 8940025 h 10285413"/>
              <a:gd name="connsiteX1154" fmla="*/ 2086787 w 11806666"/>
              <a:gd name="connsiteY1154" fmla="*/ 8919961 h 10285413"/>
              <a:gd name="connsiteX1155" fmla="*/ 2066723 w 11806666"/>
              <a:gd name="connsiteY1155" fmla="*/ 8919961 h 10285413"/>
              <a:gd name="connsiteX1156" fmla="*/ 2066723 w 11806666"/>
              <a:gd name="connsiteY1156" fmla="*/ 8899897 h 10285413"/>
              <a:gd name="connsiteX1157" fmla="*/ 2006526 w 11806666"/>
              <a:gd name="connsiteY1157" fmla="*/ 8899897 h 10285413"/>
              <a:gd name="connsiteX1158" fmla="*/ 1946331 w 11806666"/>
              <a:gd name="connsiteY1158" fmla="*/ 8899897 h 10285413"/>
              <a:gd name="connsiteX1159" fmla="*/ 1926263 w 11806666"/>
              <a:gd name="connsiteY1159" fmla="*/ 8899897 h 10285413"/>
              <a:gd name="connsiteX1160" fmla="*/ 1966397 w 11806666"/>
              <a:gd name="connsiteY1160" fmla="*/ 8919961 h 10285413"/>
              <a:gd name="connsiteX1161" fmla="*/ 1966397 w 11806666"/>
              <a:gd name="connsiteY1161" fmla="*/ 8940025 h 10285413"/>
              <a:gd name="connsiteX1162" fmla="*/ 1926263 w 11806666"/>
              <a:gd name="connsiteY1162" fmla="*/ 8960092 h 10285413"/>
              <a:gd name="connsiteX1163" fmla="*/ 1906198 w 11806666"/>
              <a:gd name="connsiteY1163" fmla="*/ 8940025 h 10285413"/>
              <a:gd name="connsiteX1164" fmla="*/ 1906198 w 11806666"/>
              <a:gd name="connsiteY1164" fmla="*/ 8899897 h 10285413"/>
              <a:gd name="connsiteX1165" fmla="*/ 1966397 w 11806666"/>
              <a:gd name="connsiteY1165" fmla="*/ 8879830 h 10285413"/>
              <a:gd name="connsiteX1166" fmla="*/ 1996493 w 11806666"/>
              <a:gd name="connsiteY1166" fmla="*/ 8859766 h 10285413"/>
              <a:gd name="connsiteX1167" fmla="*/ 1986461 w 11806666"/>
              <a:gd name="connsiteY1167" fmla="*/ 8849732 h 10285413"/>
              <a:gd name="connsiteX1168" fmla="*/ 1966397 w 11806666"/>
              <a:gd name="connsiteY1168" fmla="*/ 8839699 h 10285413"/>
              <a:gd name="connsiteX1169" fmla="*/ 1966397 w 11806666"/>
              <a:gd name="connsiteY1169" fmla="*/ 8819635 h 10285413"/>
              <a:gd name="connsiteX1170" fmla="*/ 1946331 w 11806666"/>
              <a:gd name="connsiteY1170" fmla="*/ 8819635 h 10285413"/>
              <a:gd name="connsiteX1171" fmla="*/ 1956365 w 11806666"/>
              <a:gd name="connsiteY1171" fmla="*/ 8799570 h 10285413"/>
              <a:gd name="connsiteX1172" fmla="*/ 6721867 w 11806666"/>
              <a:gd name="connsiteY1172" fmla="*/ 8779503 h 10285413"/>
              <a:gd name="connsiteX1173" fmla="*/ 6701803 w 11806666"/>
              <a:gd name="connsiteY1173" fmla="*/ 8799570 h 10285413"/>
              <a:gd name="connsiteX1174" fmla="*/ 6721867 w 11806666"/>
              <a:gd name="connsiteY1174" fmla="*/ 8819635 h 10285413"/>
              <a:gd name="connsiteX1175" fmla="*/ 6721867 w 11806666"/>
              <a:gd name="connsiteY1175" fmla="*/ 8779503 h 10285413"/>
              <a:gd name="connsiteX1176" fmla="*/ 7757739 w 11806666"/>
              <a:gd name="connsiteY1176" fmla="*/ 8766962 h 10285413"/>
              <a:gd name="connsiteX1177" fmla="*/ 7745198 w 11806666"/>
              <a:gd name="connsiteY1177" fmla="*/ 8769470 h 10285413"/>
              <a:gd name="connsiteX1178" fmla="*/ 7725134 w 11806666"/>
              <a:gd name="connsiteY1178" fmla="*/ 8859766 h 10285413"/>
              <a:gd name="connsiteX1179" fmla="*/ 7715101 w 11806666"/>
              <a:gd name="connsiteY1179" fmla="*/ 8879830 h 10285413"/>
              <a:gd name="connsiteX1180" fmla="*/ 7725134 w 11806666"/>
              <a:gd name="connsiteY1180" fmla="*/ 8919961 h 10285413"/>
              <a:gd name="connsiteX1181" fmla="*/ 7725134 w 11806666"/>
              <a:gd name="connsiteY1181" fmla="*/ 8940025 h 10285413"/>
              <a:gd name="connsiteX1182" fmla="*/ 7745198 w 11806666"/>
              <a:gd name="connsiteY1182" fmla="*/ 8940025 h 10285413"/>
              <a:gd name="connsiteX1183" fmla="*/ 7745198 w 11806666"/>
              <a:gd name="connsiteY1183" fmla="*/ 8899897 h 10285413"/>
              <a:gd name="connsiteX1184" fmla="*/ 7745198 w 11806666"/>
              <a:gd name="connsiteY1184" fmla="*/ 8879830 h 10285413"/>
              <a:gd name="connsiteX1185" fmla="*/ 7765265 w 11806666"/>
              <a:gd name="connsiteY1185" fmla="*/ 8899897 h 10285413"/>
              <a:gd name="connsiteX1186" fmla="*/ 7785329 w 11806666"/>
              <a:gd name="connsiteY1186" fmla="*/ 8919961 h 10285413"/>
              <a:gd name="connsiteX1187" fmla="*/ 7775296 w 11806666"/>
              <a:gd name="connsiteY1187" fmla="*/ 8899897 h 10285413"/>
              <a:gd name="connsiteX1188" fmla="*/ 7785329 w 11806666"/>
              <a:gd name="connsiteY1188" fmla="*/ 8859766 h 10285413"/>
              <a:gd name="connsiteX1189" fmla="*/ 7815427 w 11806666"/>
              <a:gd name="connsiteY1189" fmla="*/ 8839699 h 10285413"/>
              <a:gd name="connsiteX1190" fmla="*/ 7825461 w 11806666"/>
              <a:gd name="connsiteY1190" fmla="*/ 8839699 h 10285413"/>
              <a:gd name="connsiteX1191" fmla="*/ 7825461 w 11806666"/>
              <a:gd name="connsiteY1191" fmla="*/ 8819635 h 10285413"/>
              <a:gd name="connsiteX1192" fmla="*/ 7825461 w 11806666"/>
              <a:gd name="connsiteY1192" fmla="*/ 8799570 h 10285413"/>
              <a:gd name="connsiteX1193" fmla="*/ 7805393 w 11806666"/>
              <a:gd name="connsiteY1193" fmla="*/ 8819635 h 10285413"/>
              <a:gd name="connsiteX1194" fmla="*/ 7765265 w 11806666"/>
              <a:gd name="connsiteY1194" fmla="*/ 8819635 h 10285413"/>
              <a:gd name="connsiteX1195" fmla="*/ 7755231 w 11806666"/>
              <a:gd name="connsiteY1195" fmla="*/ 8779503 h 10285413"/>
              <a:gd name="connsiteX1196" fmla="*/ 7757739 w 11806666"/>
              <a:gd name="connsiteY1196" fmla="*/ 8766962 h 10285413"/>
              <a:gd name="connsiteX1197" fmla="*/ 1906198 w 11806666"/>
              <a:gd name="connsiteY1197" fmla="*/ 8759439 h 10285413"/>
              <a:gd name="connsiteX1198" fmla="*/ 1906198 w 11806666"/>
              <a:gd name="connsiteY1198" fmla="*/ 8779503 h 10285413"/>
              <a:gd name="connsiteX1199" fmla="*/ 1886134 w 11806666"/>
              <a:gd name="connsiteY1199" fmla="*/ 8799570 h 10285413"/>
              <a:gd name="connsiteX1200" fmla="*/ 1886134 w 11806666"/>
              <a:gd name="connsiteY1200" fmla="*/ 8779503 h 10285413"/>
              <a:gd name="connsiteX1201" fmla="*/ 1906198 w 11806666"/>
              <a:gd name="connsiteY1201" fmla="*/ 8759439 h 10285413"/>
              <a:gd name="connsiteX1202" fmla="*/ 1705548 w 11806666"/>
              <a:gd name="connsiteY1202" fmla="*/ 8759439 h 10285413"/>
              <a:gd name="connsiteX1203" fmla="*/ 1705548 w 11806666"/>
              <a:gd name="connsiteY1203" fmla="*/ 8799570 h 10285413"/>
              <a:gd name="connsiteX1204" fmla="*/ 1695515 w 11806666"/>
              <a:gd name="connsiteY1204" fmla="*/ 8809601 h 10285413"/>
              <a:gd name="connsiteX1205" fmla="*/ 1685484 w 11806666"/>
              <a:gd name="connsiteY1205" fmla="*/ 8819635 h 10285413"/>
              <a:gd name="connsiteX1206" fmla="*/ 1685484 w 11806666"/>
              <a:gd name="connsiteY1206" fmla="*/ 8799570 h 10285413"/>
              <a:gd name="connsiteX1207" fmla="*/ 1685484 w 11806666"/>
              <a:gd name="connsiteY1207" fmla="*/ 8769470 h 10285413"/>
              <a:gd name="connsiteX1208" fmla="*/ 1705548 w 11806666"/>
              <a:gd name="connsiteY1208" fmla="*/ 8759439 h 10285413"/>
              <a:gd name="connsiteX1209" fmla="*/ 7905720 w 11806666"/>
              <a:gd name="connsiteY1209" fmla="*/ 8739372 h 10285413"/>
              <a:gd name="connsiteX1210" fmla="*/ 7885655 w 11806666"/>
              <a:gd name="connsiteY1210" fmla="*/ 8749406 h 10285413"/>
              <a:gd name="connsiteX1211" fmla="*/ 7885655 w 11806666"/>
              <a:gd name="connsiteY1211" fmla="*/ 8779503 h 10285413"/>
              <a:gd name="connsiteX1212" fmla="*/ 7905720 w 11806666"/>
              <a:gd name="connsiteY1212" fmla="*/ 8759439 h 10285413"/>
              <a:gd name="connsiteX1213" fmla="*/ 7925787 w 11806666"/>
              <a:gd name="connsiteY1213" fmla="*/ 8749406 h 10285413"/>
              <a:gd name="connsiteX1214" fmla="*/ 7905720 w 11806666"/>
              <a:gd name="connsiteY1214" fmla="*/ 8739372 h 10285413"/>
              <a:gd name="connsiteX1215" fmla="*/ 1825942 w 11806666"/>
              <a:gd name="connsiteY1215" fmla="*/ 8739372 h 10285413"/>
              <a:gd name="connsiteX1216" fmla="*/ 1846006 w 11806666"/>
              <a:gd name="connsiteY1216" fmla="*/ 8739372 h 10285413"/>
              <a:gd name="connsiteX1217" fmla="*/ 1825942 w 11806666"/>
              <a:gd name="connsiteY1217" fmla="*/ 8779503 h 10285413"/>
              <a:gd name="connsiteX1218" fmla="*/ 1815907 w 11806666"/>
              <a:gd name="connsiteY1218" fmla="*/ 8759439 h 10285413"/>
              <a:gd name="connsiteX1219" fmla="*/ 1825942 w 11806666"/>
              <a:gd name="connsiteY1219" fmla="*/ 8739372 h 10285413"/>
              <a:gd name="connsiteX1220" fmla="*/ 1665417 w 11806666"/>
              <a:gd name="connsiteY1220" fmla="*/ 8739372 h 10285413"/>
              <a:gd name="connsiteX1221" fmla="*/ 1655386 w 11806666"/>
              <a:gd name="connsiteY1221" fmla="*/ 8769470 h 10285413"/>
              <a:gd name="connsiteX1222" fmla="*/ 1625285 w 11806666"/>
              <a:gd name="connsiteY1222" fmla="*/ 8779503 h 10285413"/>
              <a:gd name="connsiteX1223" fmla="*/ 1625285 w 11806666"/>
              <a:gd name="connsiteY1223" fmla="*/ 8759439 h 10285413"/>
              <a:gd name="connsiteX1224" fmla="*/ 1645353 w 11806666"/>
              <a:gd name="connsiteY1224" fmla="*/ 8759439 h 10285413"/>
              <a:gd name="connsiteX1225" fmla="*/ 1665417 w 11806666"/>
              <a:gd name="connsiteY1225" fmla="*/ 8739372 h 10285413"/>
              <a:gd name="connsiteX1226" fmla="*/ 1474798 w 11806666"/>
              <a:gd name="connsiteY1226" fmla="*/ 8739372 h 10285413"/>
              <a:gd name="connsiteX1227" fmla="*/ 1484831 w 11806666"/>
              <a:gd name="connsiteY1227" fmla="*/ 8749406 h 10285413"/>
              <a:gd name="connsiteX1228" fmla="*/ 1464764 w 11806666"/>
              <a:gd name="connsiteY1228" fmla="*/ 8759439 h 10285413"/>
              <a:gd name="connsiteX1229" fmla="*/ 1474798 w 11806666"/>
              <a:gd name="connsiteY1229" fmla="*/ 8739372 h 10285413"/>
              <a:gd name="connsiteX1230" fmla="*/ 7965918 w 11806666"/>
              <a:gd name="connsiteY1230" fmla="*/ 8699241 h 10285413"/>
              <a:gd name="connsiteX1231" fmla="*/ 7945851 w 11806666"/>
              <a:gd name="connsiteY1231" fmla="*/ 8719308 h 10285413"/>
              <a:gd name="connsiteX1232" fmla="*/ 7925787 w 11806666"/>
              <a:gd name="connsiteY1232" fmla="*/ 8739372 h 10285413"/>
              <a:gd name="connsiteX1233" fmla="*/ 7945851 w 11806666"/>
              <a:gd name="connsiteY1233" fmla="*/ 8729342 h 10285413"/>
              <a:gd name="connsiteX1234" fmla="*/ 7965918 w 11806666"/>
              <a:gd name="connsiteY1234" fmla="*/ 8719308 h 10285413"/>
              <a:gd name="connsiteX1235" fmla="*/ 6782065 w 11806666"/>
              <a:gd name="connsiteY1235" fmla="*/ 8699241 h 10285413"/>
              <a:gd name="connsiteX1236" fmla="*/ 6761999 w 11806666"/>
              <a:gd name="connsiteY1236" fmla="*/ 8719308 h 10285413"/>
              <a:gd name="connsiteX1237" fmla="*/ 6761999 w 11806666"/>
              <a:gd name="connsiteY1237" fmla="*/ 8739372 h 10285413"/>
              <a:gd name="connsiteX1238" fmla="*/ 6782065 w 11806666"/>
              <a:gd name="connsiteY1238" fmla="*/ 8699241 h 10285413"/>
              <a:gd name="connsiteX1239" fmla="*/ 2086787 w 11806666"/>
              <a:gd name="connsiteY1239" fmla="*/ 8699241 h 10285413"/>
              <a:gd name="connsiteX1240" fmla="*/ 2076753 w 11806666"/>
              <a:gd name="connsiteY1240" fmla="*/ 8729342 h 10285413"/>
              <a:gd name="connsiteX1241" fmla="*/ 2066723 w 11806666"/>
              <a:gd name="connsiteY1241" fmla="*/ 8739372 h 10285413"/>
              <a:gd name="connsiteX1242" fmla="*/ 2056689 w 11806666"/>
              <a:gd name="connsiteY1242" fmla="*/ 8769470 h 10285413"/>
              <a:gd name="connsiteX1243" fmla="*/ 2066723 w 11806666"/>
              <a:gd name="connsiteY1243" fmla="*/ 8789537 h 10285413"/>
              <a:gd name="connsiteX1244" fmla="*/ 2061707 w 11806666"/>
              <a:gd name="connsiteY1244" fmla="*/ 8802078 h 10285413"/>
              <a:gd name="connsiteX1245" fmla="*/ 2056975 w 11806666"/>
              <a:gd name="connsiteY1245" fmla="*/ 8807595 h 10285413"/>
              <a:gd name="connsiteX1246" fmla="*/ 2059197 w 11806666"/>
              <a:gd name="connsiteY1246" fmla="*/ 8792045 h 10285413"/>
              <a:gd name="connsiteX1247" fmla="*/ 2046656 w 11806666"/>
              <a:gd name="connsiteY1247" fmla="*/ 8759439 h 10285413"/>
              <a:gd name="connsiteX1248" fmla="*/ 2046656 w 11806666"/>
              <a:gd name="connsiteY1248" fmla="*/ 8719308 h 10285413"/>
              <a:gd name="connsiteX1249" fmla="*/ 2066723 w 11806666"/>
              <a:gd name="connsiteY1249" fmla="*/ 8719308 h 10285413"/>
              <a:gd name="connsiteX1250" fmla="*/ 2066723 w 11806666"/>
              <a:gd name="connsiteY1250" fmla="*/ 8709275 h 10285413"/>
              <a:gd name="connsiteX1251" fmla="*/ 2086787 w 11806666"/>
              <a:gd name="connsiteY1251" fmla="*/ 8699241 h 10285413"/>
              <a:gd name="connsiteX1252" fmla="*/ 6882392 w 11806666"/>
              <a:gd name="connsiteY1252" fmla="*/ 8679177 h 10285413"/>
              <a:gd name="connsiteX1253" fmla="*/ 6862325 w 11806666"/>
              <a:gd name="connsiteY1253" fmla="*/ 8699241 h 10285413"/>
              <a:gd name="connsiteX1254" fmla="*/ 6782065 w 11806666"/>
              <a:gd name="connsiteY1254" fmla="*/ 8799570 h 10285413"/>
              <a:gd name="connsiteX1255" fmla="*/ 6862325 w 11806666"/>
              <a:gd name="connsiteY1255" fmla="*/ 8719308 h 10285413"/>
              <a:gd name="connsiteX1256" fmla="*/ 6882392 w 11806666"/>
              <a:gd name="connsiteY1256" fmla="*/ 8679177 h 10285413"/>
              <a:gd name="connsiteX1257" fmla="*/ 2508157 w 11806666"/>
              <a:gd name="connsiteY1257" fmla="*/ 8679177 h 10285413"/>
              <a:gd name="connsiteX1258" fmla="*/ 2528223 w 11806666"/>
              <a:gd name="connsiteY1258" fmla="*/ 8719308 h 10285413"/>
              <a:gd name="connsiteX1259" fmla="*/ 2548288 w 11806666"/>
              <a:gd name="connsiteY1259" fmla="*/ 8739372 h 10285413"/>
              <a:gd name="connsiteX1260" fmla="*/ 2508157 w 11806666"/>
              <a:gd name="connsiteY1260" fmla="*/ 8779503 h 10285413"/>
              <a:gd name="connsiteX1261" fmla="*/ 2468028 w 11806666"/>
              <a:gd name="connsiteY1261" fmla="*/ 8779503 h 10285413"/>
              <a:gd name="connsiteX1262" fmla="*/ 2468028 w 11806666"/>
              <a:gd name="connsiteY1262" fmla="*/ 8759439 h 10285413"/>
              <a:gd name="connsiteX1263" fmla="*/ 2498126 w 11806666"/>
              <a:gd name="connsiteY1263" fmla="*/ 8729342 h 10285413"/>
              <a:gd name="connsiteX1264" fmla="*/ 2508157 w 11806666"/>
              <a:gd name="connsiteY1264" fmla="*/ 8719308 h 10285413"/>
              <a:gd name="connsiteX1265" fmla="*/ 2528223 w 11806666"/>
              <a:gd name="connsiteY1265" fmla="*/ 8699241 h 10285413"/>
              <a:gd name="connsiteX1266" fmla="*/ 2508157 w 11806666"/>
              <a:gd name="connsiteY1266" fmla="*/ 8699241 h 10285413"/>
              <a:gd name="connsiteX1267" fmla="*/ 2508157 w 11806666"/>
              <a:gd name="connsiteY1267" fmla="*/ 8679177 h 10285413"/>
              <a:gd name="connsiteX1268" fmla="*/ 1765743 w 11806666"/>
              <a:gd name="connsiteY1268" fmla="*/ 8659113 h 10285413"/>
              <a:gd name="connsiteX1269" fmla="*/ 1785811 w 11806666"/>
              <a:gd name="connsiteY1269" fmla="*/ 8659113 h 10285413"/>
              <a:gd name="connsiteX1270" fmla="*/ 1785811 w 11806666"/>
              <a:gd name="connsiteY1270" fmla="*/ 8689211 h 10285413"/>
              <a:gd name="connsiteX1271" fmla="*/ 1765743 w 11806666"/>
              <a:gd name="connsiteY1271" fmla="*/ 8699241 h 10285413"/>
              <a:gd name="connsiteX1272" fmla="*/ 1745679 w 11806666"/>
              <a:gd name="connsiteY1272" fmla="*/ 8679177 h 10285413"/>
              <a:gd name="connsiteX1273" fmla="*/ 1705548 w 11806666"/>
              <a:gd name="connsiteY1273" fmla="*/ 8659113 h 10285413"/>
              <a:gd name="connsiteX1274" fmla="*/ 1725615 w 11806666"/>
              <a:gd name="connsiteY1274" fmla="*/ 8689211 h 10285413"/>
              <a:gd name="connsiteX1275" fmla="*/ 1705548 w 11806666"/>
              <a:gd name="connsiteY1275" fmla="*/ 8699241 h 10285413"/>
              <a:gd name="connsiteX1276" fmla="*/ 1685484 w 11806666"/>
              <a:gd name="connsiteY1276" fmla="*/ 8679177 h 10285413"/>
              <a:gd name="connsiteX1277" fmla="*/ 1665417 w 11806666"/>
              <a:gd name="connsiteY1277" fmla="*/ 8699241 h 10285413"/>
              <a:gd name="connsiteX1278" fmla="*/ 1705548 w 11806666"/>
              <a:gd name="connsiteY1278" fmla="*/ 8659113 h 10285413"/>
              <a:gd name="connsiteX1279" fmla="*/ 6962651 w 11806666"/>
              <a:gd name="connsiteY1279" fmla="*/ 8639046 h 10285413"/>
              <a:gd name="connsiteX1280" fmla="*/ 6942587 w 11806666"/>
              <a:gd name="connsiteY1280" fmla="*/ 8659113 h 10285413"/>
              <a:gd name="connsiteX1281" fmla="*/ 6922523 w 11806666"/>
              <a:gd name="connsiteY1281" fmla="*/ 8679177 h 10285413"/>
              <a:gd name="connsiteX1282" fmla="*/ 6962651 w 11806666"/>
              <a:gd name="connsiteY1282" fmla="*/ 8659113 h 10285413"/>
              <a:gd name="connsiteX1283" fmla="*/ 2568352 w 11806666"/>
              <a:gd name="connsiteY1283" fmla="*/ 8639046 h 10285413"/>
              <a:gd name="connsiteX1284" fmla="*/ 2588421 w 11806666"/>
              <a:gd name="connsiteY1284" fmla="*/ 8639046 h 10285413"/>
              <a:gd name="connsiteX1285" fmla="*/ 2568352 w 11806666"/>
              <a:gd name="connsiteY1285" fmla="*/ 8659113 h 10285413"/>
              <a:gd name="connsiteX1286" fmla="*/ 2051048 w 11806666"/>
              <a:gd name="connsiteY1286" fmla="*/ 8626505 h 10285413"/>
              <a:gd name="connsiteX1287" fmla="*/ 2056689 w 11806666"/>
              <a:gd name="connsiteY1287" fmla="*/ 8629015 h 10285413"/>
              <a:gd name="connsiteX1288" fmla="*/ 2036623 w 11806666"/>
              <a:gd name="connsiteY1288" fmla="*/ 8669144 h 10285413"/>
              <a:gd name="connsiteX1289" fmla="*/ 1996493 w 11806666"/>
              <a:gd name="connsiteY1289" fmla="*/ 8699241 h 10285413"/>
              <a:gd name="connsiteX1290" fmla="*/ 1986461 w 11806666"/>
              <a:gd name="connsiteY1290" fmla="*/ 8679177 h 10285413"/>
              <a:gd name="connsiteX1291" fmla="*/ 2026592 w 11806666"/>
              <a:gd name="connsiteY1291" fmla="*/ 8649079 h 10285413"/>
              <a:gd name="connsiteX1292" fmla="*/ 2051048 w 11806666"/>
              <a:gd name="connsiteY1292" fmla="*/ 8626505 h 10285413"/>
              <a:gd name="connsiteX1293" fmla="*/ 1906198 w 11806666"/>
              <a:gd name="connsiteY1293" fmla="*/ 8618982 h 10285413"/>
              <a:gd name="connsiteX1294" fmla="*/ 1866070 w 11806666"/>
              <a:gd name="connsiteY1294" fmla="*/ 8659113 h 10285413"/>
              <a:gd name="connsiteX1295" fmla="*/ 1846006 w 11806666"/>
              <a:gd name="connsiteY1295" fmla="*/ 8659113 h 10285413"/>
              <a:gd name="connsiteX1296" fmla="*/ 1545026 w 11806666"/>
              <a:gd name="connsiteY1296" fmla="*/ 8618982 h 10285413"/>
              <a:gd name="connsiteX1297" fmla="*/ 1555057 w 11806666"/>
              <a:gd name="connsiteY1297" fmla="*/ 8639046 h 10285413"/>
              <a:gd name="connsiteX1298" fmla="*/ 1565090 w 11806666"/>
              <a:gd name="connsiteY1298" fmla="*/ 8618982 h 10285413"/>
              <a:gd name="connsiteX1299" fmla="*/ 1545026 w 11806666"/>
              <a:gd name="connsiteY1299" fmla="*/ 8618982 h 10285413"/>
              <a:gd name="connsiteX1300" fmla="*/ 2167046 w 11806666"/>
              <a:gd name="connsiteY1300" fmla="*/ 8598915 h 10285413"/>
              <a:gd name="connsiteX1301" fmla="*/ 2167046 w 11806666"/>
              <a:gd name="connsiteY1301" fmla="*/ 8639046 h 10285413"/>
              <a:gd name="connsiteX1302" fmla="*/ 2126920 w 11806666"/>
              <a:gd name="connsiteY1302" fmla="*/ 8659113 h 10285413"/>
              <a:gd name="connsiteX1303" fmla="*/ 2126920 w 11806666"/>
              <a:gd name="connsiteY1303" fmla="*/ 8639046 h 10285413"/>
              <a:gd name="connsiteX1304" fmla="*/ 2126920 w 11806666"/>
              <a:gd name="connsiteY1304" fmla="*/ 8618982 h 10285413"/>
              <a:gd name="connsiteX1305" fmla="*/ 2146984 w 11806666"/>
              <a:gd name="connsiteY1305" fmla="*/ 8618982 h 10285413"/>
              <a:gd name="connsiteX1306" fmla="*/ 2167046 w 11806666"/>
              <a:gd name="connsiteY1306" fmla="*/ 8598915 h 10285413"/>
              <a:gd name="connsiteX1307" fmla="*/ 6846982 w 11806666"/>
              <a:gd name="connsiteY1307" fmla="*/ 8582391 h 10285413"/>
              <a:gd name="connsiteX1308" fmla="*/ 6822194 w 11806666"/>
              <a:gd name="connsiteY1308" fmla="*/ 8598915 h 10285413"/>
              <a:gd name="connsiteX1309" fmla="*/ 6842261 w 11806666"/>
              <a:gd name="connsiteY1309" fmla="*/ 8598915 h 10285413"/>
              <a:gd name="connsiteX1310" fmla="*/ 2021573 w 11806666"/>
              <a:gd name="connsiteY1310" fmla="*/ 8566310 h 10285413"/>
              <a:gd name="connsiteX1311" fmla="*/ 2026592 w 11806666"/>
              <a:gd name="connsiteY1311" fmla="*/ 8568817 h 10285413"/>
              <a:gd name="connsiteX1312" fmla="*/ 2016558 w 11806666"/>
              <a:gd name="connsiteY1312" fmla="*/ 8588884 h 10285413"/>
              <a:gd name="connsiteX1313" fmla="*/ 1986461 w 11806666"/>
              <a:gd name="connsiteY1313" fmla="*/ 8598915 h 10285413"/>
              <a:gd name="connsiteX1314" fmla="*/ 2006526 w 11806666"/>
              <a:gd name="connsiteY1314" fmla="*/ 8578851 h 10285413"/>
              <a:gd name="connsiteX1315" fmla="*/ 2021573 w 11806666"/>
              <a:gd name="connsiteY1315" fmla="*/ 8566310 h 10285413"/>
              <a:gd name="connsiteX1316" fmla="*/ 6792096 w 11806666"/>
              <a:gd name="connsiteY1316" fmla="*/ 8558787 h 10285413"/>
              <a:gd name="connsiteX1317" fmla="*/ 6782065 w 11806666"/>
              <a:gd name="connsiteY1317" fmla="*/ 8568817 h 10285413"/>
              <a:gd name="connsiteX1318" fmla="*/ 6802129 w 11806666"/>
              <a:gd name="connsiteY1318" fmla="*/ 8578851 h 10285413"/>
              <a:gd name="connsiteX1319" fmla="*/ 6792096 w 11806666"/>
              <a:gd name="connsiteY1319" fmla="*/ 8558787 h 10285413"/>
              <a:gd name="connsiteX1320" fmla="*/ 7120668 w 11806666"/>
              <a:gd name="connsiteY1320" fmla="*/ 8523671 h 10285413"/>
              <a:gd name="connsiteX1321" fmla="*/ 7113142 w 11806666"/>
              <a:gd name="connsiteY1321" fmla="*/ 8528689 h 10285413"/>
              <a:gd name="connsiteX1322" fmla="*/ 7103109 w 11806666"/>
              <a:gd name="connsiteY1322" fmla="*/ 8538720 h 10285413"/>
              <a:gd name="connsiteX1323" fmla="*/ 7123175 w 11806666"/>
              <a:gd name="connsiteY1323" fmla="*/ 8528689 h 10285413"/>
              <a:gd name="connsiteX1324" fmla="*/ 7120668 w 11806666"/>
              <a:gd name="connsiteY1324" fmla="*/ 8523671 h 10285413"/>
              <a:gd name="connsiteX1325" fmla="*/ 6892423 w 11806666"/>
              <a:gd name="connsiteY1325" fmla="*/ 8518655 h 10285413"/>
              <a:gd name="connsiteX1326" fmla="*/ 6882392 w 11806666"/>
              <a:gd name="connsiteY1326" fmla="*/ 8538720 h 10285413"/>
              <a:gd name="connsiteX1327" fmla="*/ 6902456 w 11806666"/>
              <a:gd name="connsiteY1327" fmla="*/ 8528689 h 10285413"/>
              <a:gd name="connsiteX1328" fmla="*/ 6892423 w 11806666"/>
              <a:gd name="connsiteY1328" fmla="*/ 8518655 h 10285413"/>
              <a:gd name="connsiteX1329" fmla="*/ 2668681 w 11806666"/>
              <a:gd name="connsiteY1329" fmla="*/ 8518655 h 10285413"/>
              <a:gd name="connsiteX1330" fmla="*/ 2688746 w 11806666"/>
              <a:gd name="connsiteY1330" fmla="*/ 8548753 h 10285413"/>
              <a:gd name="connsiteX1331" fmla="*/ 2668681 w 11806666"/>
              <a:gd name="connsiteY1331" fmla="*/ 8578851 h 10285413"/>
              <a:gd name="connsiteX1332" fmla="*/ 2608483 w 11806666"/>
              <a:gd name="connsiteY1332" fmla="*/ 8598915 h 10285413"/>
              <a:gd name="connsiteX1333" fmla="*/ 2618519 w 11806666"/>
              <a:gd name="connsiteY1333" fmla="*/ 8578851 h 10285413"/>
              <a:gd name="connsiteX1334" fmla="*/ 2648616 w 11806666"/>
              <a:gd name="connsiteY1334" fmla="*/ 8558787 h 10285413"/>
              <a:gd name="connsiteX1335" fmla="*/ 2658649 w 11806666"/>
              <a:gd name="connsiteY1335" fmla="*/ 8558787 h 10285413"/>
              <a:gd name="connsiteX1336" fmla="*/ 2668681 w 11806666"/>
              <a:gd name="connsiteY1336" fmla="*/ 8548753 h 10285413"/>
              <a:gd name="connsiteX1337" fmla="*/ 2668681 w 11806666"/>
              <a:gd name="connsiteY1337" fmla="*/ 8518655 h 10285413"/>
              <a:gd name="connsiteX1338" fmla="*/ 2769007 w 11806666"/>
              <a:gd name="connsiteY1338" fmla="*/ 8498589 h 10285413"/>
              <a:gd name="connsiteX1339" fmla="*/ 2789071 w 11806666"/>
              <a:gd name="connsiteY1339" fmla="*/ 8498589 h 10285413"/>
              <a:gd name="connsiteX1340" fmla="*/ 2779038 w 11806666"/>
              <a:gd name="connsiteY1340" fmla="*/ 8518655 h 10285413"/>
              <a:gd name="connsiteX1341" fmla="*/ 2769007 w 11806666"/>
              <a:gd name="connsiteY1341" fmla="*/ 8498589 h 10285413"/>
              <a:gd name="connsiteX1342" fmla="*/ 2457995 w 11806666"/>
              <a:gd name="connsiteY1342" fmla="*/ 8498589 h 10285413"/>
              <a:gd name="connsiteX1343" fmla="*/ 2468028 w 11806666"/>
              <a:gd name="connsiteY1343" fmla="*/ 8498589 h 10285413"/>
              <a:gd name="connsiteX1344" fmla="*/ 2478060 w 11806666"/>
              <a:gd name="connsiteY1344" fmla="*/ 8518655 h 10285413"/>
              <a:gd name="connsiteX1345" fmla="*/ 2488093 w 11806666"/>
              <a:gd name="connsiteY1345" fmla="*/ 8518655 h 10285413"/>
              <a:gd name="connsiteX1346" fmla="*/ 2488093 w 11806666"/>
              <a:gd name="connsiteY1346" fmla="*/ 8538720 h 10285413"/>
              <a:gd name="connsiteX1347" fmla="*/ 2468028 w 11806666"/>
              <a:gd name="connsiteY1347" fmla="*/ 8538720 h 10285413"/>
              <a:gd name="connsiteX1348" fmla="*/ 2447963 w 11806666"/>
              <a:gd name="connsiteY1348" fmla="*/ 8508622 h 10285413"/>
              <a:gd name="connsiteX1349" fmla="*/ 2457995 w 11806666"/>
              <a:gd name="connsiteY1349" fmla="*/ 8498589 h 10285413"/>
              <a:gd name="connsiteX1350" fmla="*/ 2026592 w 11806666"/>
              <a:gd name="connsiteY1350" fmla="*/ 8498589 h 10285413"/>
              <a:gd name="connsiteX1351" fmla="*/ 2026592 w 11806666"/>
              <a:gd name="connsiteY1351" fmla="*/ 8518655 h 10285413"/>
              <a:gd name="connsiteX1352" fmla="*/ 2006526 w 11806666"/>
              <a:gd name="connsiteY1352" fmla="*/ 8538720 h 10285413"/>
              <a:gd name="connsiteX1353" fmla="*/ 2006526 w 11806666"/>
              <a:gd name="connsiteY1353" fmla="*/ 8518655 h 10285413"/>
              <a:gd name="connsiteX1354" fmla="*/ 2347635 w 11806666"/>
              <a:gd name="connsiteY1354" fmla="*/ 8478524 h 10285413"/>
              <a:gd name="connsiteX1355" fmla="*/ 2307504 w 11806666"/>
              <a:gd name="connsiteY1355" fmla="*/ 8498589 h 10285413"/>
              <a:gd name="connsiteX1356" fmla="*/ 2267375 w 11806666"/>
              <a:gd name="connsiteY1356" fmla="*/ 8498589 h 10285413"/>
              <a:gd name="connsiteX1357" fmla="*/ 2267375 w 11806666"/>
              <a:gd name="connsiteY1357" fmla="*/ 8518655 h 10285413"/>
              <a:gd name="connsiteX1358" fmla="*/ 2287440 w 11806666"/>
              <a:gd name="connsiteY1358" fmla="*/ 8528689 h 10285413"/>
              <a:gd name="connsiteX1359" fmla="*/ 2327571 w 11806666"/>
              <a:gd name="connsiteY1359" fmla="*/ 8498589 h 10285413"/>
              <a:gd name="connsiteX1360" fmla="*/ 2347635 w 11806666"/>
              <a:gd name="connsiteY1360" fmla="*/ 8478524 h 10285413"/>
              <a:gd name="connsiteX1361" fmla="*/ 1565090 w 11806666"/>
              <a:gd name="connsiteY1361" fmla="*/ 8478524 h 10285413"/>
              <a:gd name="connsiteX1362" fmla="*/ 1565090 w 11806666"/>
              <a:gd name="connsiteY1362" fmla="*/ 8498589 h 10285413"/>
              <a:gd name="connsiteX1363" fmla="*/ 1565090 w 11806666"/>
              <a:gd name="connsiteY1363" fmla="*/ 8518655 h 10285413"/>
              <a:gd name="connsiteX1364" fmla="*/ 1585158 w 11806666"/>
              <a:gd name="connsiteY1364" fmla="*/ 8518655 h 10285413"/>
              <a:gd name="connsiteX1365" fmla="*/ 1605221 w 11806666"/>
              <a:gd name="connsiteY1365" fmla="*/ 8518655 h 10285413"/>
              <a:gd name="connsiteX1366" fmla="*/ 1625285 w 11806666"/>
              <a:gd name="connsiteY1366" fmla="*/ 8518655 h 10285413"/>
              <a:gd name="connsiteX1367" fmla="*/ 1635320 w 11806666"/>
              <a:gd name="connsiteY1367" fmla="*/ 8528689 h 10285413"/>
              <a:gd name="connsiteX1368" fmla="*/ 1625285 w 11806666"/>
              <a:gd name="connsiteY1368" fmla="*/ 8538720 h 10285413"/>
              <a:gd name="connsiteX1369" fmla="*/ 1625285 w 11806666"/>
              <a:gd name="connsiteY1369" fmla="*/ 8548753 h 10285413"/>
              <a:gd name="connsiteX1370" fmla="*/ 1605221 w 11806666"/>
              <a:gd name="connsiteY1370" fmla="*/ 8598915 h 10285413"/>
              <a:gd name="connsiteX1371" fmla="*/ 1484831 w 11806666"/>
              <a:gd name="connsiteY1371" fmla="*/ 8719308 h 10285413"/>
              <a:gd name="connsiteX1372" fmla="*/ 1484831 w 11806666"/>
              <a:gd name="connsiteY1372" fmla="*/ 8699241 h 10285413"/>
              <a:gd name="connsiteX1373" fmla="*/ 1484831 w 11806666"/>
              <a:gd name="connsiteY1373" fmla="*/ 8679177 h 10285413"/>
              <a:gd name="connsiteX1374" fmla="*/ 1494862 w 11806666"/>
              <a:gd name="connsiteY1374" fmla="*/ 8649079 h 10285413"/>
              <a:gd name="connsiteX1375" fmla="*/ 1504895 w 11806666"/>
              <a:gd name="connsiteY1375" fmla="*/ 8639046 h 10285413"/>
              <a:gd name="connsiteX1376" fmla="*/ 1545026 w 11806666"/>
              <a:gd name="connsiteY1376" fmla="*/ 8598915 h 10285413"/>
              <a:gd name="connsiteX1377" fmla="*/ 1545026 w 11806666"/>
              <a:gd name="connsiteY1377" fmla="*/ 8558787 h 10285413"/>
              <a:gd name="connsiteX1378" fmla="*/ 1555057 w 11806666"/>
              <a:gd name="connsiteY1378" fmla="*/ 8548753 h 10285413"/>
              <a:gd name="connsiteX1379" fmla="*/ 1545026 w 11806666"/>
              <a:gd name="connsiteY1379" fmla="*/ 8518655 h 10285413"/>
              <a:gd name="connsiteX1380" fmla="*/ 1534993 w 11806666"/>
              <a:gd name="connsiteY1380" fmla="*/ 8498589 h 10285413"/>
              <a:gd name="connsiteX1381" fmla="*/ 1565090 w 11806666"/>
              <a:gd name="connsiteY1381" fmla="*/ 8478524 h 10285413"/>
              <a:gd name="connsiteX1382" fmla="*/ 6802129 w 11806666"/>
              <a:gd name="connsiteY1382" fmla="*/ 8438393 h 10285413"/>
              <a:gd name="connsiteX1383" fmla="*/ 6741935 w 11806666"/>
              <a:gd name="connsiteY1383" fmla="*/ 8498589 h 10285413"/>
              <a:gd name="connsiteX1384" fmla="*/ 6721867 w 11806666"/>
              <a:gd name="connsiteY1384" fmla="*/ 8558787 h 10285413"/>
              <a:gd name="connsiteX1385" fmla="*/ 6761999 w 11806666"/>
              <a:gd name="connsiteY1385" fmla="*/ 8518655 h 10285413"/>
              <a:gd name="connsiteX1386" fmla="*/ 6802129 w 11806666"/>
              <a:gd name="connsiteY1386" fmla="*/ 8478524 h 10285413"/>
              <a:gd name="connsiteX1387" fmla="*/ 6802129 w 11806666"/>
              <a:gd name="connsiteY1387" fmla="*/ 8458460 h 10285413"/>
              <a:gd name="connsiteX1388" fmla="*/ 6822194 w 11806666"/>
              <a:gd name="connsiteY1388" fmla="*/ 8438393 h 10285413"/>
              <a:gd name="connsiteX1389" fmla="*/ 7002783 w 11806666"/>
              <a:gd name="connsiteY1389" fmla="*/ 8418329 h 10285413"/>
              <a:gd name="connsiteX1390" fmla="*/ 6982718 w 11806666"/>
              <a:gd name="connsiteY1390" fmla="*/ 8438393 h 10285413"/>
              <a:gd name="connsiteX1391" fmla="*/ 7002783 w 11806666"/>
              <a:gd name="connsiteY1391" fmla="*/ 8438393 h 10285413"/>
              <a:gd name="connsiteX1392" fmla="*/ 7002783 w 11806666"/>
              <a:gd name="connsiteY1392" fmla="*/ 8418329 h 10285413"/>
              <a:gd name="connsiteX1393" fmla="*/ 2769007 w 11806666"/>
              <a:gd name="connsiteY1393" fmla="*/ 8418329 h 10285413"/>
              <a:gd name="connsiteX1394" fmla="*/ 2769007 w 11806666"/>
              <a:gd name="connsiteY1394" fmla="*/ 8478524 h 10285413"/>
              <a:gd name="connsiteX1395" fmla="*/ 2728876 w 11806666"/>
              <a:gd name="connsiteY1395" fmla="*/ 8478524 h 10285413"/>
              <a:gd name="connsiteX1396" fmla="*/ 2769007 w 11806666"/>
              <a:gd name="connsiteY1396" fmla="*/ 8418329 h 10285413"/>
              <a:gd name="connsiteX1397" fmla="*/ 2247309 w 11806666"/>
              <a:gd name="connsiteY1397" fmla="*/ 8418329 h 10285413"/>
              <a:gd name="connsiteX1398" fmla="*/ 2247309 w 11806666"/>
              <a:gd name="connsiteY1398" fmla="*/ 8438393 h 10285413"/>
              <a:gd name="connsiteX1399" fmla="*/ 2227244 w 11806666"/>
              <a:gd name="connsiteY1399" fmla="*/ 8438393 h 10285413"/>
              <a:gd name="connsiteX1400" fmla="*/ 2247309 w 11806666"/>
              <a:gd name="connsiteY1400" fmla="*/ 8418329 h 10285413"/>
              <a:gd name="connsiteX1401" fmla="*/ 2177082 w 11806666"/>
              <a:gd name="connsiteY1401" fmla="*/ 8418329 h 10285413"/>
              <a:gd name="connsiteX1402" fmla="*/ 2146984 w 11806666"/>
              <a:gd name="connsiteY1402" fmla="*/ 8438393 h 10285413"/>
              <a:gd name="connsiteX1403" fmla="*/ 2126920 w 11806666"/>
              <a:gd name="connsiteY1403" fmla="*/ 8458460 h 10285413"/>
              <a:gd name="connsiteX1404" fmla="*/ 2146984 w 11806666"/>
              <a:gd name="connsiteY1404" fmla="*/ 8428360 h 10285413"/>
              <a:gd name="connsiteX1405" fmla="*/ 2177082 w 11806666"/>
              <a:gd name="connsiteY1405" fmla="*/ 8418329 h 10285413"/>
              <a:gd name="connsiteX1406" fmla="*/ 7143240 w 11806666"/>
              <a:gd name="connsiteY1406" fmla="*/ 8398262 h 10285413"/>
              <a:gd name="connsiteX1407" fmla="*/ 7143240 w 11806666"/>
              <a:gd name="connsiteY1407" fmla="*/ 8418329 h 10285413"/>
              <a:gd name="connsiteX1408" fmla="*/ 7163304 w 11806666"/>
              <a:gd name="connsiteY1408" fmla="*/ 8398262 h 10285413"/>
              <a:gd name="connsiteX1409" fmla="*/ 2498126 w 11806666"/>
              <a:gd name="connsiteY1409" fmla="*/ 8398262 h 10285413"/>
              <a:gd name="connsiteX1410" fmla="*/ 2488093 w 11806666"/>
              <a:gd name="connsiteY1410" fmla="*/ 8418329 h 10285413"/>
              <a:gd name="connsiteX1411" fmla="*/ 2508157 w 11806666"/>
              <a:gd name="connsiteY1411" fmla="*/ 8418329 h 10285413"/>
              <a:gd name="connsiteX1412" fmla="*/ 2498126 w 11806666"/>
              <a:gd name="connsiteY1412" fmla="*/ 8398262 h 10285413"/>
              <a:gd name="connsiteX1413" fmla="*/ 6862325 w 11806666"/>
              <a:gd name="connsiteY1413" fmla="*/ 8378198 h 10285413"/>
              <a:gd name="connsiteX1414" fmla="*/ 6872359 w 11806666"/>
              <a:gd name="connsiteY1414" fmla="*/ 8398262 h 10285413"/>
              <a:gd name="connsiteX1415" fmla="*/ 6882392 w 11806666"/>
              <a:gd name="connsiteY1415" fmla="*/ 8388231 h 10285413"/>
              <a:gd name="connsiteX1416" fmla="*/ 6862325 w 11806666"/>
              <a:gd name="connsiteY1416" fmla="*/ 8378198 h 10285413"/>
              <a:gd name="connsiteX1417" fmla="*/ 2197148 w 11806666"/>
              <a:gd name="connsiteY1417" fmla="*/ 8378198 h 10285413"/>
              <a:gd name="connsiteX1418" fmla="*/ 2207179 w 11806666"/>
              <a:gd name="connsiteY1418" fmla="*/ 8378198 h 10285413"/>
              <a:gd name="connsiteX1419" fmla="*/ 2207179 w 11806666"/>
              <a:gd name="connsiteY1419" fmla="*/ 8398262 h 10285413"/>
              <a:gd name="connsiteX1420" fmla="*/ 2187115 w 11806666"/>
              <a:gd name="connsiteY1420" fmla="*/ 8398262 h 10285413"/>
              <a:gd name="connsiteX1421" fmla="*/ 2187115 w 11806666"/>
              <a:gd name="connsiteY1421" fmla="*/ 8388231 h 10285413"/>
              <a:gd name="connsiteX1422" fmla="*/ 2197148 w 11806666"/>
              <a:gd name="connsiteY1422" fmla="*/ 8378198 h 10285413"/>
              <a:gd name="connsiteX1423" fmla="*/ 2347635 w 11806666"/>
              <a:gd name="connsiteY1423" fmla="*/ 8358134 h 10285413"/>
              <a:gd name="connsiteX1424" fmla="*/ 2367704 w 11806666"/>
              <a:gd name="connsiteY1424" fmla="*/ 8378198 h 10285413"/>
              <a:gd name="connsiteX1425" fmla="*/ 2347635 w 11806666"/>
              <a:gd name="connsiteY1425" fmla="*/ 8378198 h 10285413"/>
              <a:gd name="connsiteX1426" fmla="*/ 7062977 w 11806666"/>
              <a:gd name="connsiteY1426" fmla="*/ 8338067 h 10285413"/>
              <a:gd name="connsiteX1427" fmla="*/ 7042913 w 11806666"/>
              <a:gd name="connsiteY1427" fmla="*/ 8358134 h 10285413"/>
              <a:gd name="connsiteX1428" fmla="*/ 7042913 w 11806666"/>
              <a:gd name="connsiteY1428" fmla="*/ 8378198 h 10285413"/>
              <a:gd name="connsiteX1429" fmla="*/ 7062977 w 11806666"/>
              <a:gd name="connsiteY1429" fmla="*/ 8358134 h 10285413"/>
              <a:gd name="connsiteX1430" fmla="*/ 7062977 w 11806666"/>
              <a:gd name="connsiteY1430" fmla="*/ 8338067 h 10285413"/>
              <a:gd name="connsiteX1431" fmla="*/ 6862325 w 11806666"/>
              <a:gd name="connsiteY1431" fmla="*/ 8338067 h 10285413"/>
              <a:gd name="connsiteX1432" fmla="*/ 6842261 w 11806666"/>
              <a:gd name="connsiteY1432" fmla="*/ 8358134 h 10285413"/>
              <a:gd name="connsiteX1433" fmla="*/ 6862325 w 11806666"/>
              <a:gd name="connsiteY1433" fmla="*/ 8348100 h 10285413"/>
              <a:gd name="connsiteX1434" fmla="*/ 6862325 w 11806666"/>
              <a:gd name="connsiteY1434" fmla="*/ 8338067 h 10285413"/>
              <a:gd name="connsiteX1435" fmla="*/ 2427898 w 11806666"/>
              <a:gd name="connsiteY1435" fmla="*/ 8338067 h 10285413"/>
              <a:gd name="connsiteX1436" fmla="*/ 2427898 w 11806666"/>
              <a:gd name="connsiteY1436" fmla="*/ 8358134 h 10285413"/>
              <a:gd name="connsiteX1437" fmla="*/ 2447963 w 11806666"/>
              <a:gd name="connsiteY1437" fmla="*/ 8338067 h 10285413"/>
              <a:gd name="connsiteX1438" fmla="*/ 2427898 w 11806666"/>
              <a:gd name="connsiteY1438" fmla="*/ 8338067 h 10285413"/>
              <a:gd name="connsiteX1439" fmla="*/ 1866070 w 11806666"/>
              <a:gd name="connsiteY1439" fmla="*/ 8338067 h 10285413"/>
              <a:gd name="connsiteX1440" fmla="*/ 1866070 w 11806666"/>
              <a:gd name="connsiteY1440" fmla="*/ 8358134 h 10285413"/>
              <a:gd name="connsiteX1441" fmla="*/ 1846006 w 11806666"/>
              <a:gd name="connsiteY1441" fmla="*/ 8358134 h 10285413"/>
              <a:gd name="connsiteX1442" fmla="*/ 1745679 w 11806666"/>
              <a:gd name="connsiteY1442" fmla="*/ 8338067 h 10285413"/>
              <a:gd name="connsiteX1443" fmla="*/ 1745679 w 11806666"/>
              <a:gd name="connsiteY1443" fmla="*/ 8378198 h 10285413"/>
              <a:gd name="connsiteX1444" fmla="*/ 1725615 w 11806666"/>
              <a:gd name="connsiteY1444" fmla="*/ 8418329 h 10285413"/>
              <a:gd name="connsiteX1445" fmla="*/ 1725615 w 11806666"/>
              <a:gd name="connsiteY1445" fmla="*/ 8438393 h 10285413"/>
              <a:gd name="connsiteX1446" fmla="*/ 1685484 w 11806666"/>
              <a:gd name="connsiteY1446" fmla="*/ 8458460 h 10285413"/>
              <a:gd name="connsiteX1447" fmla="*/ 1665417 w 11806666"/>
              <a:gd name="connsiteY1447" fmla="*/ 8478524 h 10285413"/>
              <a:gd name="connsiteX1448" fmla="*/ 1665417 w 11806666"/>
              <a:gd name="connsiteY1448" fmla="*/ 8448427 h 10285413"/>
              <a:gd name="connsiteX1449" fmla="*/ 1685484 w 11806666"/>
              <a:gd name="connsiteY1449" fmla="*/ 8418329 h 10285413"/>
              <a:gd name="connsiteX1450" fmla="*/ 1685484 w 11806666"/>
              <a:gd name="connsiteY1450" fmla="*/ 8378198 h 10285413"/>
              <a:gd name="connsiteX1451" fmla="*/ 1705548 w 11806666"/>
              <a:gd name="connsiteY1451" fmla="*/ 8378198 h 10285413"/>
              <a:gd name="connsiteX1452" fmla="*/ 1725615 w 11806666"/>
              <a:gd name="connsiteY1452" fmla="*/ 8358134 h 10285413"/>
              <a:gd name="connsiteX1453" fmla="*/ 3029855 w 11806666"/>
              <a:gd name="connsiteY1453" fmla="*/ 8318003 h 10285413"/>
              <a:gd name="connsiteX1454" fmla="*/ 3049919 w 11806666"/>
              <a:gd name="connsiteY1454" fmla="*/ 8328033 h 10285413"/>
              <a:gd name="connsiteX1455" fmla="*/ 3029855 w 11806666"/>
              <a:gd name="connsiteY1455" fmla="*/ 8338067 h 10285413"/>
              <a:gd name="connsiteX1456" fmla="*/ 3029855 w 11806666"/>
              <a:gd name="connsiteY1456" fmla="*/ 8318003 h 10285413"/>
              <a:gd name="connsiteX1457" fmla="*/ 2708812 w 11806666"/>
              <a:gd name="connsiteY1457" fmla="*/ 8318003 h 10285413"/>
              <a:gd name="connsiteX1458" fmla="*/ 2728876 w 11806666"/>
              <a:gd name="connsiteY1458" fmla="*/ 8318003 h 10285413"/>
              <a:gd name="connsiteX1459" fmla="*/ 2728876 w 11806666"/>
              <a:gd name="connsiteY1459" fmla="*/ 8338067 h 10285413"/>
              <a:gd name="connsiteX1460" fmla="*/ 2718843 w 11806666"/>
              <a:gd name="connsiteY1460" fmla="*/ 8328033 h 10285413"/>
              <a:gd name="connsiteX1461" fmla="*/ 2708812 w 11806666"/>
              <a:gd name="connsiteY1461" fmla="*/ 8318003 h 10285413"/>
              <a:gd name="connsiteX1462" fmla="*/ 2169557 w 11806666"/>
              <a:gd name="connsiteY1462" fmla="*/ 8305462 h 10285413"/>
              <a:gd name="connsiteX1463" fmla="*/ 2187115 w 11806666"/>
              <a:gd name="connsiteY1463" fmla="*/ 8318003 h 10285413"/>
              <a:gd name="connsiteX1464" fmla="*/ 2167046 w 11806666"/>
              <a:gd name="connsiteY1464" fmla="*/ 8328033 h 10285413"/>
              <a:gd name="connsiteX1465" fmla="*/ 2157017 w 11806666"/>
              <a:gd name="connsiteY1465" fmla="*/ 8307969 h 10285413"/>
              <a:gd name="connsiteX1466" fmla="*/ 2169557 w 11806666"/>
              <a:gd name="connsiteY1466" fmla="*/ 8305462 h 10285413"/>
              <a:gd name="connsiteX1467" fmla="*/ 2488093 w 11806666"/>
              <a:gd name="connsiteY1467" fmla="*/ 8297936 h 10285413"/>
              <a:gd name="connsiteX1468" fmla="*/ 2508157 w 11806666"/>
              <a:gd name="connsiteY1468" fmla="*/ 8318003 h 10285413"/>
              <a:gd name="connsiteX1469" fmla="*/ 2528223 w 11806666"/>
              <a:gd name="connsiteY1469" fmla="*/ 8297936 h 10285413"/>
              <a:gd name="connsiteX1470" fmla="*/ 1986461 w 11806666"/>
              <a:gd name="connsiteY1470" fmla="*/ 8297936 h 10285413"/>
              <a:gd name="connsiteX1471" fmla="*/ 1946331 w 11806666"/>
              <a:gd name="connsiteY1471" fmla="*/ 8318003 h 10285413"/>
              <a:gd name="connsiteX1472" fmla="*/ 1946331 w 11806666"/>
              <a:gd name="connsiteY1472" fmla="*/ 8338067 h 10285413"/>
              <a:gd name="connsiteX1473" fmla="*/ 1946331 w 11806666"/>
              <a:gd name="connsiteY1473" fmla="*/ 8378198 h 10285413"/>
              <a:gd name="connsiteX1474" fmla="*/ 1986461 w 11806666"/>
              <a:gd name="connsiteY1474" fmla="*/ 8338067 h 10285413"/>
              <a:gd name="connsiteX1475" fmla="*/ 3170313 w 11806666"/>
              <a:gd name="connsiteY1475" fmla="*/ 8277872 h 10285413"/>
              <a:gd name="connsiteX1476" fmla="*/ 3170313 w 11806666"/>
              <a:gd name="connsiteY1476" fmla="*/ 8297936 h 10285413"/>
              <a:gd name="connsiteX1477" fmla="*/ 3150247 w 11806666"/>
              <a:gd name="connsiteY1477" fmla="*/ 8318003 h 10285413"/>
              <a:gd name="connsiteX1478" fmla="*/ 3150247 w 11806666"/>
              <a:gd name="connsiteY1478" fmla="*/ 8297936 h 10285413"/>
              <a:gd name="connsiteX1479" fmla="*/ 3170313 w 11806666"/>
              <a:gd name="connsiteY1479" fmla="*/ 8277872 h 10285413"/>
              <a:gd name="connsiteX1480" fmla="*/ 2969660 w 11806666"/>
              <a:gd name="connsiteY1480" fmla="*/ 8277872 h 10285413"/>
              <a:gd name="connsiteX1481" fmla="*/ 2989724 w 11806666"/>
              <a:gd name="connsiteY1481" fmla="*/ 8277872 h 10285413"/>
              <a:gd name="connsiteX1482" fmla="*/ 2989724 w 11806666"/>
              <a:gd name="connsiteY1482" fmla="*/ 8297936 h 10285413"/>
              <a:gd name="connsiteX1483" fmla="*/ 2969660 w 11806666"/>
              <a:gd name="connsiteY1483" fmla="*/ 8297936 h 10285413"/>
              <a:gd name="connsiteX1484" fmla="*/ 2427898 w 11806666"/>
              <a:gd name="connsiteY1484" fmla="*/ 8277872 h 10285413"/>
              <a:gd name="connsiteX1485" fmla="*/ 2447963 w 11806666"/>
              <a:gd name="connsiteY1485" fmla="*/ 8297936 h 10285413"/>
              <a:gd name="connsiteX1486" fmla="*/ 2468028 w 11806666"/>
              <a:gd name="connsiteY1486" fmla="*/ 8297936 h 10285413"/>
              <a:gd name="connsiteX1487" fmla="*/ 2447963 w 11806666"/>
              <a:gd name="connsiteY1487" fmla="*/ 8287905 h 10285413"/>
              <a:gd name="connsiteX1488" fmla="*/ 2427898 w 11806666"/>
              <a:gd name="connsiteY1488" fmla="*/ 8277872 h 10285413"/>
              <a:gd name="connsiteX1489" fmla="*/ 3126422 w 11806666"/>
              <a:gd name="connsiteY1489" fmla="*/ 8231471 h 10285413"/>
              <a:gd name="connsiteX1490" fmla="*/ 3130183 w 11806666"/>
              <a:gd name="connsiteY1490" fmla="*/ 8257807 h 10285413"/>
              <a:gd name="connsiteX1491" fmla="*/ 3120150 w 11806666"/>
              <a:gd name="connsiteY1491" fmla="*/ 8267838 h 10285413"/>
              <a:gd name="connsiteX1492" fmla="*/ 3090053 w 11806666"/>
              <a:gd name="connsiteY1492" fmla="*/ 8257807 h 10285413"/>
              <a:gd name="connsiteX1493" fmla="*/ 3090053 w 11806666"/>
              <a:gd name="connsiteY1493" fmla="*/ 8277872 h 10285413"/>
              <a:gd name="connsiteX1494" fmla="*/ 3069989 w 11806666"/>
              <a:gd name="connsiteY1494" fmla="*/ 8257807 h 10285413"/>
              <a:gd name="connsiteX1495" fmla="*/ 3049919 w 11806666"/>
              <a:gd name="connsiteY1495" fmla="*/ 8257807 h 10285413"/>
              <a:gd name="connsiteX1496" fmla="*/ 3049919 w 11806666"/>
              <a:gd name="connsiteY1496" fmla="*/ 8237741 h 10285413"/>
              <a:gd name="connsiteX1497" fmla="*/ 3110118 w 11806666"/>
              <a:gd name="connsiteY1497" fmla="*/ 8237741 h 10285413"/>
              <a:gd name="connsiteX1498" fmla="*/ 3126422 w 11806666"/>
              <a:gd name="connsiteY1498" fmla="*/ 8231471 h 10285413"/>
              <a:gd name="connsiteX1499" fmla="*/ 2769007 w 11806666"/>
              <a:gd name="connsiteY1499" fmla="*/ 8217676 h 10285413"/>
              <a:gd name="connsiteX1500" fmla="*/ 2758974 w 11806666"/>
              <a:gd name="connsiteY1500" fmla="*/ 8237741 h 10285413"/>
              <a:gd name="connsiteX1501" fmla="*/ 2738910 w 11806666"/>
              <a:gd name="connsiteY1501" fmla="*/ 8257807 h 10285413"/>
              <a:gd name="connsiteX1502" fmla="*/ 2708812 w 11806666"/>
              <a:gd name="connsiteY1502" fmla="*/ 8237741 h 10285413"/>
              <a:gd name="connsiteX1503" fmla="*/ 2728876 w 11806666"/>
              <a:gd name="connsiteY1503" fmla="*/ 8237741 h 10285413"/>
              <a:gd name="connsiteX1504" fmla="*/ 2769007 w 11806666"/>
              <a:gd name="connsiteY1504" fmla="*/ 8217676 h 10285413"/>
              <a:gd name="connsiteX1505" fmla="*/ 6724733 w 11806666"/>
              <a:gd name="connsiteY1505" fmla="*/ 8203342 h 10285413"/>
              <a:gd name="connsiteX1506" fmla="*/ 6741935 w 11806666"/>
              <a:gd name="connsiteY1506" fmla="*/ 8237741 h 10285413"/>
              <a:gd name="connsiteX1507" fmla="*/ 6711837 w 11806666"/>
              <a:gd name="connsiteY1507" fmla="*/ 8277872 h 10285413"/>
              <a:gd name="connsiteX1508" fmla="*/ 6681739 w 11806666"/>
              <a:gd name="connsiteY1508" fmla="*/ 8318003 h 10285413"/>
              <a:gd name="connsiteX1509" fmla="*/ 6681739 w 11806666"/>
              <a:gd name="connsiteY1509" fmla="*/ 8297936 h 10285413"/>
              <a:gd name="connsiteX1510" fmla="*/ 6701803 w 11806666"/>
              <a:gd name="connsiteY1510" fmla="*/ 8257807 h 10285413"/>
              <a:gd name="connsiteX1511" fmla="*/ 6681739 w 11806666"/>
              <a:gd name="connsiteY1511" fmla="*/ 8277872 h 10285413"/>
              <a:gd name="connsiteX1512" fmla="*/ 6641608 w 11806666"/>
              <a:gd name="connsiteY1512" fmla="*/ 8297936 h 10285413"/>
              <a:gd name="connsiteX1513" fmla="*/ 6661672 w 11806666"/>
              <a:gd name="connsiteY1513" fmla="*/ 8277872 h 10285413"/>
              <a:gd name="connsiteX1514" fmla="*/ 6661672 w 11806666"/>
              <a:gd name="connsiteY1514" fmla="*/ 8257807 h 10285413"/>
              <a:gd name="connsiteX1515" fmla="*/ 6681739 w 11806666"/>
              <a:gd name="connsiteY1515" fmla="*/ 8237741 h 10285413"/>
              <a:gd name="connsiteX1516" fmla="*/ 6721867 w 11806666"/>
              <a:gd name="connsiteY1516" fmla="*/ 8217676 h 10285413"/>
              <a:gd name="connsiteX1517" fmla="*/ 3130183 w 11806666"/>
              <a:gd name="connsiteY1517" fmla="*/ 8197609 h 10285413"/>
              <a:gd name="connsiteX1518" fmla="*/ 3150247 w 11806666"/>
              <a:gd name="connsiteY1518" fmla="*/ 8197609 h 10285413"/>
              <a:gd name="connsiteX1519" fmla="*/ 3150247 w 11806666"/>
              <a:gd name="connsiteY1519" fmla="*/ 8217676 h 10285413"/>
              <a:gd name="connsiteX1520" fmla="*/ 3130183 w 11806666"/>
              <a:gd name="connsiteY1520" fmla="*/ 8197609 h 10285413"/>
              <a:gd name="connsiteX1521" fmla="*/ 2789071 w 11806666"/>
              <a:gd name="connsiteY1521" fmla="*/ 8197609 h 10285413"/>
              <a:gd name="connsiteX1522" fmla="*/ 2799105 w 11806666"/>
              <a:gd name="connsiteY1522" fmla="*/ 8207643 h 10285413"/>
              <a:gd name="connsiteX1523" fmla="*/ 2789071 w 11806666"/>
              <a:gd name="connsiteY1523" fmla="*/ 8217676 h 10285413"/>
              <a:gd name="connsiteX1524" fmla="*/ 2318791 w 11806666"/>
              <a:gd name="connsiteY1524" fmla="*/ 8191340 h 10285413"/>
              <a:gd name="connsiteX1525" fmla="*/ 2327571 w 11806666"/>
              <a:gd name="connsiteY1525" fmla="*/ 8197609 h 10285413"/>
              <a:gd name="connsiteX1526" fmla="*/ 2347635 w 11806666"/>
              <a:gd name="connsiteY1526" fmla="*/ 8217676 h 10285413"/>
              <a:gd name="connsiteX1527" fmla="*/ 2327571 w 11806666"/>
              <a:gd name="connsiteY1527" fmla="*/ 8217676 h 10285413"/>
              <a:gd name="connsiteX1528" fmla="*/ 2307504 w 11806666"/>
              <a:gd name="connsiteY1528" fmla="*/ 8257807 h 10285413"/>
              <a:gd name="connsiteX1529" fmla="*/ 2287440 w 11806666"/>
              <a:gd name="connsiteY1529" fmla="*/ 8237741 h 10285413"/>
              <a:gd name="connsiteX1530" fmla="*/ 2307504 w 11806666"/>
              <a:gd name="connsiteY1530" fmla="*/ 8237741 h 10285413"/>
              <a:gd name="connsiteX1531" fmla="*/ 2307504 w 11806666"/>
              <a:gd name="connsiteY1531" fmla="*/ 8217676 h 10285413"/>
              <a:gd name="connsiteX1532" fmla="*/ 2318791 w 11806666"/>
              <a:gd name="connsiteY1532" fmla="*/ 8191340 h 10285413"/>
              <a:gd name="connsiteX1533" fmla="*/ 2081771 w 11806666"/>
              <a:gd name="connsiteY1533" fmla="*/ 8187579 h 10285413"/>
              <a:gd name="connsiteX1534" fmla="*/ 2066723 w 11806666"/>
              <a:gd name="connsiteY1534" fmla="*/ 8197609 h 10285413"/>
              <a:gd name="connsiteX1535" fmla="*/ 2056689 w 11806666"/>
              <a:gd name="connsiteY1535" fmla="*/ 8207643 h 10285413"/>
              <a:gd name="connsiteX1536" fmla="*/ 2046656 w 11806666"/>
              <a:gd name="connsiteY1536" fmla="*/ 8237741 h 10285413"/>
              <a:gd name="connsiteX1537" fmla="*/ 2066723 w 11806666"/>
              <a:gd name="connsiteY1537" fmla="*/ 8237741 h 10285413"/>
              <a:gd name="connsiteX1538" fmla="*/ 2086787 w 11806666"/>
              <a:gd name="connsiteY1538" fmla="*/ 8197609 h 10285413"/>
              <a:gd name="connsiteX1539" fmla="*/ 2081771 w 11806666"/>
              <a:gd name="connsiteY1539" fmla="*/ 8187579 h 10285413"/>
              <a:gd name="connsiteX1540" fmla="*/ 6731901 w 11806666"/>
              <a:gd name="connsiteY1540" fmla="*/ 8177545 h 10285413"/>
              <a:gd name="connsiteX1541" fmla="*/ 6733335 w 11806666"/>
              <a:gd name="connsiteY1541" fmla="*/ 8177545 h 10285413"/>
              <a:gd name="connsiteX1542" fmla="*/ 6726885 w 11806666"/>
              <a:gd name="connsiteY1542" fmla="*/ 8192594 h 10285413"/>
              <a:gd name="connsiteX1543" fmla="*/ 6724733 w 11806666"/>
              <a:gd name="connsiteY1543" fmla="*/ 8203342 h 10285413"/>
              <a:gd name="connsiteX1544" fmla="*/ 6721867 w 11806666"/>
              <a:gd name="connsiteY1544" fmla="*/ 8197609 h 10285413"/>
              <a:gd name="connsiteX1545" fmla="*/ 6731901 w 11806666"/>
              <a:gd name="connsiteY1545" fmla="*/ 8177545 h 10285413"/>
              <a:gd name="connsiteX1546" fmla="*/ 2829205 w 11806666"/>
              <a:gd name="connsiteY1546" fmla="*/ 8177545 h 10285413"/>
              <a:gd name="connsiteX1547" fmla="*/ 2829205 w 11806666"/>
              <a:gd name="connsiteY1547" fmla="*/ 8217676 h 10285413"/>
              <a:gd name="connsiteX1548" fmla="*/ 2819169 w 11806666"/>
              <a:gd name="connsiteY1548" fmla="*/ 8197609 h 10285413"/>
              <a:gd name="connsiteX1549" fmla="*/ 2829205 w 11806666"/>
              <a:gd name="connsiteY1549" fmla="*/ 8177545 h 10285413"/>
              <a:gd name="connsiteX1550" fmla="*/ 2207179 w 11806666"/>
              <a:gd name="connsiteY1550" fmla="*/ 8177545 h 10285413"/>
              <a:gd name="connsiteX1551" fmla="*/ 2187115 w 11806666"/>
              <a:gd name="connsiteY1551" fmla="*/ 8197609 h 10285413"/>
              <a:gd name="connsiteX1552" fmla="*/ 2207179 w 11806666"/>
              <a:gd name="connsiteY1552" fmla="*/ 8197609 h 10285413"/>
              <a:gd name="connsiteX1553" fmla="*/ 2227244 w 11806666"/>
              <a:gd name="connsiteY1553" fmla="*/ 8197609 h 10285413"/>
              <a:gd name="connsiteX1554" fmla="*/ 1805875 w 11806666"/>
              <a:gd name="connsiteY1554" fmla="*/ 8177545 h 10285413"/>
              <a:gd name="connsiteX1555" fmla="*/ 1825942 w 11806666"/>
              <a:gd name="connsiteY1555" fmla="*/ 8177545 h 10285413"/>
              <a:gd name="connsiteX1556" fmla="*/ 1846006 w 11806666"/>
              <a:gd name="connsiteY1556" fmla="*/ 8197609 h 10285413"/>
              <a:gd name="connsiteX1557" fmla="*/ 1846006 w 11806666"/>
              <a:gd name="connsiteY1557" fmla="*/ 8237741 h 10285413"/>
              <a:gd name="connsiteX1558" fmla="*/ 1805875 w 11806666"/>
              <a:gd name="connsiteY1558" fmla="*/ 8237741 h 10285413"/>
              <a:gd name="connsiteX1559" fmla="*/ 1825942 w 11806666"/>
              <a:gd name="connsiteY1559" fmla="*/ 8237741 h 10285413"/>
              <a:gd name="connsiteX1560" fmla="*/ 1825942 w 11806666"/>
              <a:gd name="connsiteY1560" fmla="*/ 8217676 h 10285413"/>
              <a:gd name="connsiteX1561" fmla="*/ 1805875 w 11806666"/>
              <a:gd name="connsiteY1561" fmla="*/ 8197609 h 10285413"/>
              <a:gd name="connsiteX1562" fmla="*/ 7083045 w 11806666"/>
              <a:gd name="connsiteY1562" fmla="*/ 8157481 h 10285413"/>
              <a:gd name="connsiteX1563" fmla="*/ 7062977 w 11806666"/>
              <a:gd name="connsiteY1563" fmla="*/ 8177545 h 10285413"/>
              <a:gd name="connsiteX1564" fmla="*/ 7083045 w 11806666"/>
              <a:gd name="connsiteY1564" fmla="*/ 8177545 h 10285413"/>
              <a:gd name="connsiteX1565" fmla="*/ 7083045 w 11806666"/>
              <a:gd name="connsiteY1565" fmla="*/ 8157481 h 10285413"/>
              <a:gd name="connsiteX1566" fmla="*/ 6942587 w 11806666"/>
              <a:gd name="connsiteY1566" fmla="*/ 8157481 h 10285413"/>
              <a:gd name="connsiteX1567" fmla="*/ 6882392 w 11806666"/>
              <a:gd name="connsiteY1567" fmla="*/ 8257807 h 10285413"/>
              <a:gd name="connsiteX1568" fmla="*/ 6902456 w 11806666"/>
              <a:gd name="connsiteY1568" fmla="*/ 8257807 h 10285413"/>
              <a:gd name="connsiteX1569" fmla="*/ 6902456 w 11806666"/>
              <a:gd name="connsiteY1569" fmla="*/ 8277872 h 10285413"/>
              <a:gd name="connsiteX1570" fmla="*/ 6882392 w 11806666"/>
              <a:gd name="connsiteY1570" fmla="*/ 8297936 h 10285413"/>
              <a:gd name="connsiteX1571" fmla="*/ 6882392 w 11806666"/>
              <a:gd name="connsiteY1571" fmla="*/ 8318003 h 10285413"/>
              <a:gd name="connsiteX1572" fmla="*/ 6922523 w 11806666"/>
              <a:gd name="connsiteY1572" fmla="*/ 8277872 h 10285413"/>
              <a:gd name="connsiteX1573" fmla="*/ 7002783 w 11806666"/>
              <a:gd name="connsiteY1573" fmla="*/ 8237741 h 10285413"/>
              <a:gd name="connsiteX1574" fmla="*/ 7062977 w 11806666"/>
              <a:gd name="connsiteY1574" fmla="*/ 8197609 h 10285413"/>
              <a:gd name="connsiteX1575" fmla="*/ 7022849 w 11806666"/>
              <a:gd name="connsiteY1575" fmla="*/ 8217676 h 10285413"/>
              <a:gd name="connsiteX1576" fmla="*/ 6982718 w 11806666"/>
              <a:gd name="connsiteY1576" fmla="*/ 8227707 h 10285413"/>
              <a:gd name="connsiteX1577" fmla="*/ 6962651 w 11806666"/>
              <a:gd name="connsiteY1577" fmla="*/ 8217676 h 10285413"/>
              <a:gd name="connsiteX1578" fmla="*/ 6982718 w 11806666"/>
              <a:gd name="connsiteY1578" fmla="*/ 8217676 h 10285413"/>
              <a:gd name="connsiteX1579" fmla="*/ 7002783 w 11806666"/>
              <a:gd name="connsiteY1579" fmla="*/ 8197609 h 10285413"/>
              <a:gd name="connsiteX1580" fmla="*/ 7012816 w 11806666"/>
              <a:gd name="connsiteY1580" fmla="*/ 8177545 h 10285413"/>
              <a:gd name="connsiteX1581" fmla="*/ 6982718 w 11806666"/>
              <a:gd name="connsiteY1581" fmla="*/ 8177545 h 10285413"/>
              <a:gd name="connsiteX1582" fmla="*/ 6952621 w 11806666"/>
              <a:gd name="connsiteY1582" fmla="*/ 8197609 h 10285413"/>
              <a:gd name="connsiteX1583" fmla="*/ 6922523 w 11806666"/>
              <a:gd name="connsiteY1583" fmla="*/ 8217676 h 10285413"/>
              <a:gd name="connsiteX1584" fmla="*/ 6922523 w 11806666"/>
              <a:gd name="connsiteY1584" fmla="*/ 8197609 h 10285413"/>
              <a:gd name="connsiteX1585" fmla="*/ 3370966 w 11806666"/>
              <a:gd name="connsiteY1585" fmla="*/ 8137414 h 10285413"/>
              <a:gd name="connsiteX1586" fmla="*/ 3391030 w 11806666"/>
              <a:gd name="connsiteY1586" fmla="*/ 8137414 h 10285413"/>
              <a:gd name="connsiteX1587" fmla="*/ 3380999 w 11806666"/>
              <a:gd name="connsiteY1587" fmla="*/ 8157481 h 10285413"/>
              <a:gd name="connsiteX1588" fmla="*/ 3370966 w 11806666"/>
              <a:gd name="connsiteY1588" fmla="*/ 8157481 h 10285413"/>
              <a:gd name="connsiteX1589" fmla="*/ 3220475 w 11806666"/>
              <a:gd name="connsiteY1589" fmla="*/ 8137414 h 10285413"/>
              <a:gd name="connsiteX1590" fmla="*/ 3230508 w 11806666"/>
              <a:gd name="connsiteY1590" fmla="*/ 8137414 h 10285413"/>
              <a:gd name="connsiteX1591" fmla="*/ 3230508 w 11806666"/>
              <a:gd name="connsiteY1591" fmla="*/ 8157481 h 10285413"/>
              <a:gd name="connsiteX1592" fmla="*/ 3029855 w 11806666"/>
              <a:gd name="connsiteY1592" fmla="*/ 8137414 h 10285413"/>
              <a:gd name="connsiteX1593" fmla="*/ 3029855 w 11806666"/>
              <a:gd name="connsiteY1593" fmla="*/ 8157481 h 10285413"/>
              <a:gd name="connsiteX1594" fmla="*/ 3029855 w 11806666"/>
              <a:gd name="connsiteY1594" fmla="*/ 8197609 h 10285413"/>
              <a:gd name="connsiteX1595" fmla="*/ 3009791 w 11806666"/>
              <a:gd name="connsiteY1595" fmla="*/ 8217676 h 10285413"/>
              <a:gd name="connsiteX1596" fmla="*/ 2989724 w 11806666"/>
              <a:gd name="connsiteY1596" fmla="*/ 8217676 h 10285413"/>
              <a:gd name="connsiteX1597" fmla="*/ 2989724 w 11806666"/>
              <a:gd name="connsiteY1597" fmla="*/ 8237741 h 10285413"/>
              <a:gd name="connsiteX1598" fmla="*/ 2949593 w 11806666"/>
              <a:gd name="connsiteY1598" fmla="*/ 8277872 h 10285413"/>
              <a:gd name="connsiteX1599" fmla="*/ 2909465 w 11806666"/>
              <a:gd name="connsiteY1599" fmla="*/ 8297936 h 10285413"/>
              <a:gd name="connsiteX1600" fmla="*/ 2929529 w 11806666"/>
              <a:gd name="connsiteY1600" fmla="*/ 8277872 h 10285413"/>
              <a:gd name="connsiteX1601" fmla="*/ 2929529 w 11806666"/>
              <a:gd name="connsiteY1601" fmla="*/ 8237741 h 10285413"/>
              <a:gd name="connsiteX1602" fmla="*/ 1966397 w 11806666"/>
              <a:gd name="connsiteY1602" fmla="*/ 8137414 h 10285413"/>
              <a:gd name="connsiteX1603" fmla="*/ 1986461 w 11806666"/>
              <a:gd name="connsiteY1603" fmla="*/ 8157481 h 10285413"/>
              <a:gd name="connsiteX1604" fmla="*/ 1986461 w 11806666"/>
              <a:gd name="connsiteY1604" fmla="*/ 8137414 h 10285413"/>
              <a:gd name="connsiteX1605" fmla="*/ 1966397 w 11806666"/>
              <a:gd name="connsiteY1605" fmla="*/ 8137414 h 10285413"/>
              <a:gd name="connsiteX1606" fmla="*/ 1825942 w 11806666"/>
              <a:gd name="connsiteY1606" fmla="*/ 8137414 h 10285413"/>
              <a:gd name="connsiteX1607" fmla="*/ 1846006 w 11806666"/>
              <a:gd name="connsiteY1607" fmla="*/ 8157481 h 10285413"/>
              <a:gd name="connsiteX1608" fmla="*/ 1825942 w 11806666"/>
              <a:gd name="connsiteY1608" fmla="*/ 8177545 h 10285413"/>
              <a:gd name="connsiteX1609" fmla="*/ 1825942 w 11806666"/>
              <a:gd name="connsiteY1609" fmla="*/ 8157481 h 10285413"/>
              <a:gd name="connsiteX1610" fmla="*/ 1825942 w 11806666"/>
              <a:gd name="connsiteY1610" fmla="*/ 8137414 h 10285413"/>
              <a:gd name="connsiteX1611" fmla="*/ 3049919 w 11806666"/>
              <a:gd name="connsiteY1611" fmla="*/ 8117350 h 10285413"/>
              <a:gd name="connsiteX1612" fmla="*/ 3044904 w 11806666"/>
              <a:gd name="connsiteY1612" fmla="*/ 8132399 h 10285413"/>
              <a:gd name="connsiteX1613" fmla="*/ 3029855 w 11806666"/>
              <a:gd name="connsiteY1613" fmla="*/ 8137414 h 10285413"/>
              <a:gd name="connsiteX1614" fmla="*/ 2267375 w 11806666"/>
              <a:gd name="connsiteY1614" fmla="*/ 8117350 h 10285413"/>
              <a:gd name="connsiteX1615" fmla="*/ 2267375 w 11806666"/>
              <a:gd name="connsiteY1615" fmla="*/ 8137414 h 10285413"/>
              <a:gd name="connsiteX1616" fmla="*/ 2287440 w 11806666"/>
              <a:gd name="connsiteY1616" fmla="*/ 8127381 h 10285413"/>
              <a:gd name="connsiteX1617" fmla="*/ 2267375 w 11806666"/>
              <a:gd name="connsiteY1617" fmla="*/ 8117350 h 10285413"/>
              <a:gd name="connsiteX1618" fmla="*/ 3195397 w 11806666"/>
              <a:gd name="connsiteY1618" fmla="*/ 8107317 h 10285413"/>
              <a:gd name="connsiteX1619" fmla="*/ 3210444 w 11806666"/>
              <a:gd name="connsiteY1619" fmla="*/ 8117350 h 10285413"/>
              <a:gd name="connsiteX1620" fmla="*/ 3220475 w 11806666"/>
              <a:gd name="connsiteY1620" fmla="*/ 8137414 h 10285413"/>
              <a:gd name="connsiteX1621" fmla="*/ 3210444 w 11806666"/>
              <a:gd name="connsiteY1621" fmla="*/ 8137414 h 10285413"/>
              <a:gd name="connsiteX1622" fmla="*/ 3190377 w 11806666"/>
              <a:gd name="connsiteY1622" fmla="*/ 8117350 h 10285413"/>
              <a:gd name="connsiteX1623" fmla="*/ 3195397 w 11806666"/>
              <a:gd name="connsiteY1623" fmla="*/ 8107317 h 10285413"/>
              <a:gd name="connsiteX1624" fmla="*/ 2146984 w 11806666"/>
              <a:gd name="connsiteY1624" fmla="*/ 8102301 h 10285413"/>
              <a:gd name="connsiteX1625" fmla="*/ 2136949 w 11806666"/>
              <a:gd name="connsiteY1625" fmla="*/ 8107317 h 10285413"/>
              <a:gd name="connsiteX1626" fmla="*/ 2126920 w 11806666"/>
              <a:gd name="connsiteY1626" fmla="*/ 8137414 h 10285413"/>
              <a:gd name="connsiteX1627" fmla="*/ 2146984 w 11806666"/>
              <a:gd name="connsiteY1627" fmla="*/ 8137414 h 10285413"/>
              <a:gd name="connsiteX1628" fmla="*/ 2157017 w 11806666"/>
              <a:gd name="connsiteY1628" fmla="*/ 8107317 h 10285413"/>
              <a:gd name="connsiteX1629" fmla="*/ 2146984 w 11806666"/>
              <a:gd name="connsiteY1629" fmla="*/ 8102301 h 10285413"/>
              <a:gd name="connsiteX1630" fmla="*/ 3330837 w 11806666"/>
              <a:gd name="connsiteY1630" fmla="*/ 8097283 h 10285413"/>
              <a:gd name="connsiteX1631" fmla="*/ 3330837 w 11806666"/>
              <a:gd name="connsiteY1631" fmla="*/ 8117350 h 10285413"/>
              <a:gd name="connsiteX1632" fmla="*/ 3370966 w 11806666"/>
              <a:gd name="connsiteY1632" fmla="*/ 8097283 h 10285413"/>
              <a:gd name="connsiteX1633" fmla="*/ 3350901 w 11806666"/>
              <a:gd name="connsiteY1633" fmla="*/ 8097283 h 10285413"/>
              <a:gd name="connsiteX1634" fmla="*/ 3330837 w 11806666"/>
              <a:gd name="connsiteY1634" fmla="*/ 8097283 h 10285413"/>
              <a:gd name="connsiteX1635" fmla="*/ 2708812 w 11806666"/>
              <a:gd name="connsiteY1635" fmla="*/ 8077219 h 10285413"/>
              <a:gd name="connsiteX1636" fmla="*/ 2688746 w 11806666"/>
              <a:gd name="connsiteY1636" fmla="*/ 8087252 h 10285413"/>
              <a:gd name="connsiteX1637" fmla="*/ 2668681 w 11806666"/>
              <a:gd name="connsiteY1637" fmla="*/ 8097283 h 10285413"/>
              <a:gd name="connsiteX1638" fmla="*/ 2648616 w 11806666"/>
              <a:gd name="connsiteY1638" fmla="*/ 8137414 h 10285413"/>
              <a:gd name="connsiteX1639" fmla="*/ 2668681 w 11806666"/>
              <a:gd name="connsiteY1639" fmla="*/ 8117350 h 10285413"/>
              <a:gd name="connsiteX1640" fmla="*/ 2688746 w 11806666"/>
              <a:gd name="connsiteY1640" fmla="*/ 8097283 h 10285413"/>
              <a:gd name="connsiteX1641" fmla="*/ 2287440 w 11806666"/>
              <a:gd name="connsiteY1641" fmla="*/ 8077219 h 10285413"/>
              <a:gd name="connsiteX1642" fmla="*/ 2287440 w 11806666"/>
              <a:gd name="connsiteY1642" fmla="*/ 8097283 h 10285413"/>
              <a:gd name="connsiteX1643" fmla="*/ 2307504 w 11806666"/>
              <a:gd name="connsiteY1643" fmla="*/ 8077219 h 10285413"/>
              <a:gd name="connsiteX1644" fmla="*/ 2287440 w 11806666"/>
              <a:gd name="connsiteY1644" fmla="*/ 8077219 h 10285413"/>
              <a:gd name="connsiteX1645" fmla="*/ 2026592 w 11806666"/>
              <a:gd name="connsiteY1645" fmla="*/ 8077219 h 10285413"/>
              <a:gd name="connsiteX1646" fmla="*/ 2006526 w 11806666"/>
              <a:gd name="connsiteY1646" fmla="*/ 8097283 h 10285413"/>
              <a:gd name="connsiteX1647" fmla="*/ 2006526 w 11806666"/>
              <a:gd name="connsiteY1647" fmla="*/ 8117350 h 10285413"/>
              <a:gd name="connsiteX1648" fmla="*/ 2026592 w 11806666"/>
              <a:gd name="connsiteY1648" fmla="*/ 8097283 h 10285413"/>
              <a:gd name="connsiteX1649" fmla="*/ 1856039 w 11806666"/>
              <a:gd name="connsiteY1649" fmla="*/ 8077219 h 10285413"/>
              <a:gd name="connsiteX1650" fmla="*/ 1846006 w 11806666"/>
              <a:gd name="connsiteY1650" fmla="*/ 8097283 h 10285413"/>
              <a:gd name="connsiteX1651" fmla="*/ 1846006 w 11806666"/>
              <a:gd name="connsiteY1651" fmla="*/ 8117350 h 10285413"/>
              <a:gd name="connsiteX1652" fmla="*/ 1856039 w 11806666"/>
              <a:gd name="connsiteY1652" fmla="*/ 8107317 h 10285413"/>
              <a:gd name="connsiteX1653" fmla="*/ 1866070 w 11806666"/>
              <a:gd name="connsiteY1653" fmla="*/ 8097283 h 10285413"/>
              <a:gd name="connsiteX1654" fmla="*/ 1866070 w 11806666"/>
              <a:gd name="connsiteY1654" fmla="*/ 8117350 h 10285413"/>
              <a:gd name="connsiteX1655" fmla="*/ 1926263 w 11806666"/>
              <a:gd name="connsiteY1655" fmla="*/ 8117350 h 10285413"/>
              <a:gd name="connsiteX1656" fmla="*/ 1946331 w 11806666"/>
              <a:gd name="connsiteY1656" fmla="*/ 8077219 h 10285413"/>
              <a:gd name="connsiteX1657" fmla="*/ 1926263 w 11806666"/>
              <a:gd name="connsiteY1657" fmla="*/ 8077219 h 10285413"/>
              <a:gd name="connsiteX1658" fmla="*/ 1906198 w 11806666"/>
              <a:gd name="connsiteY1658" fmla="*/ 8097283 h 10285413"/>
              <a:gd name="connsiteX1659" fmla="*/ 1866070 w 11806666"/>
              <a:gd name="connsiteY1659" fmla="*/ 8097283 h 10285413"/>
              <a:gd name="connsiteX1660" fmla="*/ 1866070 w 11806666"/>
              <a:gd name="connsiteY1660" fmla="*/ 8077219 h 10285413"/>
              <a:gd name="connsiteX1661" fmla="*/ 1856039 w 11806666"/>
              <a:gd name="connsiteY1661" fmla="*/ 8077219 h 10285413"/>
              <a:gd name="connsiteX1662" fmla="*/ 6862325 w 11806666"/>
              <a:gd name="connsiteY1662" fmla="*/ 8057152 h 10285413"/>
              <a:gd name="connsiteX1663" fmla="*/ 6822194 w 11806666"/>
              <a:gd name="connsiteY1663" fmla="*/ 8077219 h 10285413"/>
              <a:gd name="connsiteX1664" fmla="*/ 6802129 w 11806666"/>
              <a:gd name="connsiteY1664" fmla="*/ 8117350 h 10285413"/>
              <a:gd name="connsiteX1665" fmla="*/ 6842261 w 11806666"/>
              <a:gd name="connsiteY1665" fmla="*/ 8097283 h 10285413"/>
              <a:gd name="connsiteX1666" fmla="*/ 2819169 w 11806666"/>
              <a:gd name="connsiteY1666" fmla="*/ 8037088 h 10285413"/>
              <a:gd name="connsiteX1667" fmla="*/ 2829205 w 11806666"/>
              <a:gd name="connsiteY1667" fmla="*/ 8057152 h 10285413"/>
              <a:gd name="connsiteX1668" fmla="*/ 2829205 w 11806666"/>
              <a:gd name="connsiteY1668" fmla="*/ 8053390 h 10285413"/>
              <a:gd name="connsiteX1669" fmla="*/ 2829205 w 11806666"/>
              <a:gd name="connsiteY1669" fmla="*/ 8037088 h 10285413"/>
              <a:gd name="connsiteX1670" fmla="*/ 2819169 w 11806666"/>
              <a:gd name="connsiteY1670" fmla="*/ 8037088 h 10285413"/>
              <a:gd name="connsiteX1671" fmla="*/ 3431161 w 11806666"/>
              <a:gd name="connsiteY1671" fmla="*/ 8017024 h 10285413"/>
              <a:gd name="connsiteX1672" fmla="*/ 3431161 w 11806666"/>
              <a:gd name="connsiteY1672" fmla="*/ 8037088 h 10285413"/>
              <a:gd name="connsiteX1673" fmla="*/ 3421127 w 11806666"/>
              <a:gd name="connsiteY1673" fmla="*/ 8057152 h 10285413"/>
              <a:gd name="connsiteX1674" fmla="*/ 3411097 w 11806666"/>
              <a:gd name="connsiteY1674" fmla="*/ 8037088 h 10285413"/>
              <a:gd name="connsiteX1675" fmla="*/ 3421127 w 11806666"/>
              <a:gd name="connsiteY1675" fmla="*/ 8027054 h 10285413"/>
              <a:gd name="connsiteX1676" fmla="*/ 3431161 w 11806666"/>
              <a:gd name="connsiteY1676" fmla="*/ 8017024 h 10285413"/>
              <a:gd name="connsiteX1677" fmla="*/ 2126920 w 11806666"/>
              <a:gd name="connsiteY1677" fmla="*/ 8017024 h 10285413"/>
              <a:gd name="connsiteX1678" fmla="*/ 2126920 w 11806666"/>
              <a:gd name="connsiteY1678" fmla="*/ 8037088 h 10285413"/>
              <a:gd name="connsiteX1679" fmla="*/ 2086787 w 11806666"/>
              <a:gd name="connsiteY1679" fmla="*/ 8077219 h 10285413"/>
              <a:gd name="connsiteX1680" fmla="*/ 2006526 w 11806666"/>
              <a:gd name="connsiteY1680" fmla="*/ 8197609 h 10285413"/>
              <a:gd name="connsiteX1681" fmla="*/ 2026592 w 11806666"/>
              <a:gd name="connsiteY1681" fmla="*/ 8177545 h 10285413"/>
              <a:gd name="connsiteX1682" fmla="*/ 2066723 w 11806666"/>
              <a:gd name="connsiteY1682" fmla="*/ 8117350 h 10285413"/>
              <a:gd name="connsiteX1683" fmla="*/ 2146984 w 11806666"/>
              <a:gd name="connsiteY1683" fmla="*/ 8017024 h 10285413"/>
              <a:gd name="connsiteX1684" fmla="*/ 2126920 w 11806666"/>
              <a:gd name="connsiteY1684" fmla="*/ 8017024 h 10285413"/>
              <a:gd name="connsiteX1685" fmla="*/ 2769007 w 11806666"/>
              <a:gd name="connsiteY1685" fmla="*/ 7996957 h 10285413"/>
              <a:gd name="connsiteX1686" fmla="*/ 2748941 w 11806666"/>
              <a:gd name="connsiteY1686" fmla="*/ 8017024 h 10285413"/>
              <a:gd name="connsiteX1687" fmla="*/ 2769007 w 11806666"/>
              <a:gd name="connsiteY1687" fmla="*/ 8017024 h 10285413"/>
              <a:gd name="connsiteX1688" fmla="*/ 2769007 w 11806666"/>
              <a:gd name="connsiteY1688" fmla="*/ 7996957 h 10285413"/>
              <a:gd name="connsiteX1689" fmla="*/ 1986461 w 11806666"/>
              <a:gd name="connsiteY1689" fmla="*/ 7996957 h 10285413"/>
              <a:gd name="connsiteX1690" fmla="*/ 1946331 w 11806666"/>
              <a:gd name="connsiteY1690" fmla="*/ 8057152 h 10285413"/>
              <a:gd name="connsiteX1691" fmla="*/ 2006526 w 11806666"/>
              <a:gd name="connsiteY1691" fmla="*/ 8037088 h 10285413"/>
              <a:gd name="connsiteX1692" fmla="*/ 1986461 w 11806666"/>
              <a:gd name="connsiteY1692" fmla="*/ 8057152 h 10285413"/>
              <a:gd name="connsiteX1693" fmla="*/ 1986461 w 11806666"/>
              <a:gd name="connsiteY1693" fmla="*/ 8077219 h 10285413"/>
              <a:gd name="connsiteX1694" fmla="*/ 2026592 w 11806666"/>
              <a:gd name="connsiteY1694" fmla="*/ 8037088 h 10285413"/>
              <a:gd name="connsiteX1695" fmla="*/ 2046656 w 11806666"/>
              <a:gd name="connsiteY1695" fmla="*/ 8017024 h 10285413"/>
              <a:gd name="connsiteX1696" fmla="*/ 2026592 w 11806666"/>
              <a:gd name="connsiteY1696" fmla="*/ 8017024 h 10285413"/>
              <a:gd name="connsiteX1697" fmla="*/ 2006526 w 11806666"/>
              <a:gd name="connsiteY1697" fmla="*/ 8037088 h 10285413"/>
              <a:gd name="connsiteX1698" fmla="*/ 1986461 w 11806666"/>
              <a:gd name="connsiteY1698" fmla="*/ 8037088 h 10285413"/>
              <a:gd name="connsiteX1699" fmla="*/ 1986461 w 11806666"/>
              <a:gd name="connsiteY1699" fmla="*/ 8017024 h 10285413"/>
              <a:gd name="connsiteX1700" fmla="*/ 1986461 w 11806666"/>
              <a:gd name="connsiteY1700" fmla="*/ 7976892 h 10285413"/>
              <a:gd name="connsiteX1701" fmla="*/ 2006526 w 11806666"/>
              <a:gd name="connsiteY1701" fmla="*/ 7996957 h 10285413"/>
              <a:gd name="connsiteX1702" fmla="*/ 2006526 w 11806666"/>
              <a:gd name="connsiteY1702" fmla="*/ 7976892 h 10285413"/>
              <a:gd name="connsiteX1703" fmla="*/ 1996493 w 11806666"/>
              <a:gd name="connsiteY1703" fmla="*/ 7976892 h 10285413"/>
              <a:gd name="connsiteX1704" fmla="*/ 1986461 w 11806666"/>
              <a:gd name="connsiteY1704" fmla="*/ 7976892 h 10285413"/>
              <a:gd name="connsiteX1705" fmla="*/ 7042913 w 11806666"/>
              <a:gd name="connsiteY1705" fmla="*/ 7956826 h 10285413"/>
              <a:gd name="connsiteX1706" fmla="*/ 7042913 w 11806666"/>
              <a:gd name="connsiteY1706" fmla="*/ 7976892 h 10285413"/>
              <a:gd name="connsiteX1707" fmla="*/ 7022849 w 11806666"/>
              <a:gd name="connsiteY1707" fmla="*/ 7976892 h 10285413"/>
              <a:gd name="connsiteX1708" fmla="*/ 6761999 w 11806666"/>
              <a:gd name="connsiteY1708" fmla="*/ 7956826 h 10285413"/>
              <a:gd name="connsiteX1709" fmla="*/ 6751967 w 11806666"/>
              <a:gd name="connsiteY1709" fmla="*/ 7976892 h 10285413"/>
              <a:gd name="connsiteX1710" fmla="*/ 6741935 w 11806666"/>
              <a:gd name="connsiteY1710" fmla="*/ 7966859 h 10285413"/>
              <a:gd name="connsiteX1711" fmla="*/ 6761999 w 11806666"/>
              <a:gd name="connsiteY1711" fmla="*/ 7956826 h 10285413"/>
              <a:gd name="connsiteX1712" fmla="*/ 3932793 w 11806666"/>
              <a:gd name="connsiteY1712" fmla="*/ 7956826 h 10285413"/>
              <a:gd name="connsiteX1713" fmla="*/ 3942826 w 11806666"/>
              <a:gd name="connsiteY1713" fmla="*/ 7966859 h 10285413"/>
              <a:gd name="connsiteX1714" fmla="*/ 3952861 w 11806666"/>
              <a:gd name="connsiteY1714" fmla="*/ 7976892 h 10285413"/>
              <a:gd name="connsiteX1715" fmla="*/ 3932793 w 11806666"/>
              <a:gd name="connsiteY1715" fmla="*/ 7976892 h 10285413"/>
              <a:gd name="connsiteX1716" fmla="*/ 3932793 w 11806666"/>
              <a:gd name="connsiteY1716" fmla="*/ 7956826 h 10285413"/>
              <a:gd name="connsiteX1717" fmla="*/ 3190377 w 11806666"/>
              <a:gd name="connsiteY1717" fmla="*/ 7956826 h 10285413"/>
              <a:gd name="connsiteX1718" fmla="*/ 3210444 w 11806666"/>
              <a:gd name="connsiteY1718" fmla="*/ 7956826 h 10285413"/>
              <a:gd name="connsiteX1719" fmla="*/ 3210444 w 11806666"/>
              <a:gd name="connsiteY1719" fmla="*/ 7986926 h 10285413"/>
              <a:gd name="connsiteX1720" fmla="*/ 3160280 w 11806666"/>
              <a:gd name="connsiteY1720" fmla="*/ 8047121 h 10285413"/>
              <a:gd name="connsiteX1721" fmla="*/ 3090053 w 11806666"/>
              <a:gd name="connsiteY1721" fmla="*/ 8097283 h 10285413"/>
              <a:gd name="connsiteX1722" fmla="*/ 3110118 w 11806666"/>
              <a:gd name="connsiteY1722" fmla="*/ 8057152 h 10285413"/>
              <a:gd name="connsiteX1723" fmla="*/ 3160280 w 11806666"/>
              <a:gd name="connsiteY1723" fmla="*/ 8017024 h 10285413"/>
              <a:gd name="connsiteX1724" fmla="*/ 3170313 w 11806666"/>
              <a:gd name="connsiteY1724" fmla="*/ 7996957 h 10285413"/>
              <a:gd name="connsiteX1725" fmla="*/ 7049603 w 11806666"/>
              <a:gd name="connsiteY1725" fmla="*/ 7950138 h 10285413"/>
              <a:gd name="connsiteX1726" fmla="*/ 7044459 w 11806666"/>
              <a:gd name="connsiteY1726" fmla="*/ 7955283 h 10285413"/>
              <a:gd name="connsiteX1727" fmla="*/ 7045421 w 11806666"/>
              <a:gd name="connsiteY1727" fmla="*/ 7954318 h 10285413"/>
              <a:gd name="connsiteX1728" fmla="*/ 7062977 w 11806666"/>
              <a:gd name="connsiteY1728" fmla="*/ 7936761 h 10285413"/>
              <a:gd name="connsiteX1729" fmla="*/ 7052947 w 11806666"/>
              <a:gd name="connsiteY1729" fmla="*/ 7946795 h 10285413"/>
              <a:gd name="connsiteX1730" fmla="*/ 7049603 w 11806666"/>
              <a:gd name="connsiteY1730" fmla="*/ 7950138 h 10285413"/>
              <a:gd name="connsiteX1731" fmla="*/ 3972925 w 11806666"/>
              <a:gd name="connsiteY1731" fmla="*/ 7936761 h 10285413"/>
              <a:gd name="connsiteX1732" fmla="*/ 3972925 w 11806666"/>
              <a:gd name="connsiteY1732" fmla="*/ 7956826 h 10285413"/>
              <a:gd name="connsiteX1733" fmla="*/ 3952861 w 11806666"/>
              <a:gd name="connsiteY1733" fmla="*/ 7956826 h 10285413"/>
              <a:gd name="connsiteX1734" fmla="*/ 3471292 w 11806666"/>
              <a:gd name="connsiteY1734" fmla="*/ 7936761 h 10285413"/>
              <a:gd name="connsiteX1735" fmla="*/ 3451228 w 11806666"/>
              <a:gd name="connsiteY1735" fmla="*/ 7996957 h 10285413"/>
              <a:gd name="connsiteX1736" fmla="*/ 3451228 w 11806666"/>
              <a:gd name="connsiteY1736" fmla="*/ 7976892 h 10285413"/>
              <a:gd name="connsiteX1737" fmla="*/ 3431161 w 11806666"/>
              <a:gd name="connsiteY1737" fmla="*/ 7956826 h 10285413"/>
              <a:gd name="connsiteX1738" fmla="*/ 3461259 w 11806666"/>
              <a:gd name="connsiteY1738" fmla="*/ 7946795 h 10285413"/>
              <a:gd name="connsiteX1739" fmla="*/ 3471292 w 11806666"/>
              <a:gd name="connsiteY1739" fmla="*/ 7936761 h 10285413"/>
              <a:gd name="connsiteX1740" fmla="*/ 3300739 w 11806666"/>
              <a:gd name="connsiteY1740" fmla="*/ 7936761 h 10285413"/>
              <a:gd name="connsiteX1741" fmla="*/ 3310772 w 11806666"/>
              <a:gd name="connsiteY1741" fmla="*/ 7956826 h 10285413"/>
              <a:gd name="connsiteX1742" fmla="*/ 3270641 w 11806666"/>
              <a:gd name="connsiteY1742" fmla="*/ 8017024 h 10285413"/>
              <a:gd name="connsiteX1743" fmla="*/ 3230508 w 11806666"/>
              <a:gd name="connsiteY1743" fmla="*/ 8017024 h 10285413"/>
              <a:gd name="connsiteX1744" fmla="*/ 3260606 w 11806666"/>
              <a:gd name="connsiteY1744" fmla="*/ 7976892 h 10285413"/>
              <a:gd name="connsiteX1745" fmla="*/ 3300739 w 11806666"/>
              <a:gd name="connsiteY1745" fmla="*/ 7936761 h 10285413"/>
              <a:gd name="connsiteX1746" fmla="*/ 2909465 w 11806666"/>
              <a:gd name="connsiteY1746" fmla="*/ 7936761 h 10285413"/>
              <a:gd name="connsiteX1747" fmla="*/ 2909465 w 11806666"/>
              <a:gd name="connsiteY1747" fmla="*/ 7966859 h 10285413"/>
              <a:gd name="connsiteX1748" fmla="*/ 2929529 w 11806666"/>
              <a:gd name="connsiteY1748" fmla="*/ 7976892 h 10285413"/>
              <a:gd name="connsiteX1749" fmla="*/ 2949593 w 11806666"/>
              <a:gd name="connsiteY1749" fmla="*/ 7956826 h 10285413"/>
              <a:gd name="connsiteX1750" fmla="*/ 2909465 w 11806666"/>
              <a:gd name="connsiteY1750" fmla="*/ 7936761 h 10285413"/>
              <a:gd name="connsiteX1751" fmla="*/ 2769007 w 11806666"/>
              <a:gd name="connsiteY1751" fmla="*/ 7936761 h 10285413"/>
              <a:gd name="connsiteX1752" fmla="*/ 2849269 w 11806666"/>
              <a:gd name="connsiteY1752" fmla="*/ 7976892 h 10285413"/>
              <a:gd name="connsiteX1753" fmla="*/ 2879367 w 11806666"/>
              <a:gd name="connsiteY1753" fmla="*/ 8006990 h 10285413"/>
              <a:gd name="connsiteX1754" fmla="*/ 2869335 w 11806666"/>
              <a:gd name="connsiteY1754" fmla="*/ 8077219 h 10285413"/>
              <a:gd name="connsiteX1755" fmla="*/ 2829205 w 11806666"/>
              <a:gd name="connsiteY1755" fmla="*/ 8107317 h 10285413"/>
              <a:gd name="connsiteX1756" fmla="*/ 2809136 w 11806666"/>
              <a:gd name="connsiteY1756" fmla="*/ 8137414 h 10285413"/>
              <a:gd name="connsiteX1757" fmla="*/ 2769007 w 11806666"/>
              <a:gd name="connsiteY1757" fmla="*/ 8157481 h 10285413"/>
              <a:gd name="connsiteX1758" fmla="*/ 2728876 w 11806666"/>
              <a:gd name="connsiteY1758" fmla="*/ 8157481 h 10285413"/>
              <a:gd name="connsiteX1759" fmla="*/ 2708812 w 11806666"/>
              <a:gd name="connsiteY1759" fmla="*/ 8177545 h 10285413"/>
              <a:gd name="connsiteX1760" fmla="*/ 2688746 w 11806666"/>
              <a:gd name="connsiteY1760" fmla="*/ 8217676 h 10285413"/>
              <a:gd name="connsiteX1761" fmla="*/ 2668681 w 11806666"/>
              <a:gd name="connsiteY1761" fmla="*/ 8217676 h 10285413"/>
              <a:gd name="connsiteX1762" fmla="*/ 2668681 w 11806666"/>
              <a:gd name="connsiteY1762" fmla="*/ 8277872 h 10285413"/>
              <a:gd name="connsiteX1763" fmla="*/ 2638585 w 11806666"/>
              <a:gd name="connsiteY1763" fmla="*/ 8297936 h 10285413"/>
              <a:gd name="connsiteX1764" fmla="*/ 2628552 w 11806666"/>
              <a:gd name="connsiteY1764" fmla="*/ 8277872 h 10285413"/>
              <a:gd name="connsiteX1765" fmla="*/ 2588421 w 11806666"/>
              <a:gd name="connsiteY1765" fmla="*/ 8297936 h 10285413"/>
              <a:gd name="connsiteX1766" fmla="*/ 2568352 w 11806666"/>
              <a:gd name="connsiteY1766" fmla="*/ 8358134 h 10285413"/>
              <a:gd name="connsiteX1767" fmla="*/ 2548288 w 11806666"/>
              <a:gd name="connsiteY1767" fmla="*/ 8378198 h 10285413"/>
              <a:gd name="connsiteX1768" fmla="*/ 2548288 w 11806666"/>
              <a:gd name="connsiteY1768" fmla="*/ 8438393 h 10285413"/>
              <a:gd name="connsiteX1769" fmla="*/ 2558321 w 11806666"/>
              <a:gd name="connsiteY1769" fmla="*/ 8428360 h 10285413"/>
              <a:gd name="connsiteX1770" fmla="*/ 2588421 w 11806666"/>
              <a:gd name="connsiteY1770" fmla="*/ 8398262 h 10285413"/>
              <a:gd name="connsiteX1771" fmla="*/ 2608483 w 11806666"/>
              <a:gd name="connsiteY1771" fmla="*/ 8398262 h 10285413"/>
              <a:gd name="connsiteX1772" fmla="*/ 2598454 w 11806666"/>
              <a:gd name="connsiteY1772" fmla="*/ 8418329 h 10285413"/>
              <a:gd name="connsiteX1773" fmla="*/ 2588421 w 11806666"/>
              <a:gd name="connsiteY1773" fmla="*/ 8438393 h 10285413"/>
              <a:gd name="connsiteX1774" fmla="*/ 2508157 w 11806666"/>
              <a:gd name="connsiteY1774" fmla="*/ 8438393 h 10285413"/>
              <a:gd name="connsiteX1775" fmla="*/ 2468028 w 11806666"/>
              <a:gd name="connsiteY1775" fmla="*/ 8418329 h 10285413"/>
              <a:gd name="connsiteX1776" fmla="*/ 2427898 w 11806666"/>
              <a:gd name="connsiteY1776" fmla="*/ 8458460 h 10285413"/>
              <a:gd name="connsiteX1777" fmla="*/ 2407832 w 11806666"/>
              <a:gd name="connsiteY1777" fmla="*/ 8518655 h 10285413"/>
              <a:gd name="connsiteX1778" fmla="*/ 2407832 w 11806666"/>
              <a:gd name="connsiteY1778" fmla="*/ 8538720 h 10285413"/>
              <a:gd name="connsiteX1779" fmla="*/ 2377735 w 11806666"/>
              <a:gd name="connsiteY1779" fmla="*/ 8538720 h 10285413"/>
              <a:gd name="connsiteX1780" fmla="*/ 2347635 w 11806666"/>
              <a:gd name="connsiteY1780" fmla="*/ 8538720 h 10285413"/>
              <a:gd name="connsiteX1781" fmla="*/ 2347635 w 11806666"/>
              <a:gd name="connsiteY1781" fmla="*/ 8558787 h 10285413"/>
              <a:gd name="connsiteX1782" fmla="*/ 2287440 w 11806666"/>
              <a:gd name="connsiteY1782" fmla="*/ 8598915 h 10285413"/>
              <a:gd name="connsiteX1783" fmla="*/ 2247309 w 11806666"/>
              <a:gd name="connsiteY1783" fmla="*/ 8598915 h 10285413"/>
              <a:gd name="connsiteX1784" fmla="*/ 2227244 w 11806666"/>
              <a:gd name="connsiteY1784" fmla="*/ 8639046 h 10285413"/>
              <a:gd name="connsiteX1785" fmla="*/ 2227244 w 11806666"/>
              <a:gd name="connsiteY1785" fmla="*/ 8669144 h 10285413"/>
              <a:gd name="connsiteX1786" fmla="*/ 2227244 w 11806666"/>
              <a:gd name="connsiteY1786" fmla="*/ 8679177 h 10285413"/>
              <a:gd name="connsiteX1787" fmla="*/ 2227244 w 11806666"/>
              <a:gd name="connsiteY1787" fmla="*/ 8699241 h 10285413"/>
              <a:gd name="connsiteX1788" fmla="*/ 2247309 w 11806666"/>
              <a:gd name="connsiteY1788" fmla="*/ 8719308 h 10285413"/>
              <a:gd name="connsiteX1789" fmla="*/ 2267375 w 11806666"/>
              <a:gd name="connsiteY1789" fmla="*/ 8719308 h 10285413"/>
              <a:gd name="connsiteX1790" fmla="*/ 2267375 w 11806666"/>
              <a:gd name="connsiteY1790" fmla="*/ 8699241 h 10285413"/>
              <a:gd name="connsiteX1791" fmla="*/ 2287440 w 11806666"/>
              <a:gd name="connsiteY1791" fmla="*/ 8659113 h 10285413"/>
              <a:gd name="connsiteX1792" fmla="*/ 2307504 w 11806666"/>
              <a:gd name="connsiteY1792" fmla="*/ 8639046 h 10285413"/>
              <a:gd name="connsiteX1793" fmla="*/ 2317537 w 11806666"/>
              <a:gd name="connsiteY1793" fmla="*/ 8669144 h 10285413"/>
              <a:gd name="connsiteX1794" fmla="*/ 2307504 w 11806666"/>
              <a:gd name="connsiteY1794" fmla="*/ 8679177 h 10285413"/>
              <a:gd name="connsiteX1795" fmla="*/ 2307504 w 11806666"/>
              <a:gd name="connsiteY1795" fmla="*/ 8699241 h 10285413"/>
              <a:gd name="connsiteX1796" fmla="*/ 2277406 w 11806666"/>
              <a:gd name="connsiteY1796" fmla="*/ 8709275 h 10285413"/>
              <a:gd name="connsiteX1797" fmla="*/ 2287440 w 11806666"/>
              <a:gd name="connsiteY1797" fmla="*/ 8729342 h 10285413"/>
              <a:gd name="connsiteX1798" fmla="*/ 2297473 w 11806666"/>
              <a:gd name="connsiteY1798" fmla="*/ 8759439 h 10285413"/>
              <a:gd name="connsiteX1799" fmla="*/ 2267375 w 11806666"/>
              <a:gd name="connsiteY1799" fmla="*/ 8799570 h 10285413"/>
              <a:gd name="connsiteX1800" fmla="*/ 2207179 w 11806666"/>
              <a:gd name="connsiteY1800" fmla="*/ 8819635 h 10285413"/>
              <a:gd name="connsiteX1801" fmla="*/ 2237277 w 11806666"/>
              <a:gd name="connsiteY1801" fmla="*/ 8789537 h 10285413"/>
              <a:gd name="connsiteX1802" fmla="*/ 2267375 w 11806666"/>
              <a:gd name="connsiteY1802" fmla="*/ 8769470 h 10285413"/>
              <a:gd name="connsiteX1803" fmla="*/ 2257342 w 11806666"/>
              <a:gd name="connsiteY1803" fmla="*/ 8749406 h 10285413"/>
              <a:gd name="connsiteX1804" fmla="*/ 2247309 w 11806666"/>
              <a:gd name="connsiteY1804" fmla="*/ 8759439 h 10285413"/>
              <a:gd name="connsiteX1805" fmla="*/ 2207179 w 11806666"/>
              <a:gd name="connsiteY1805" fmla="*/ 8779503 h 10285413"/>
              <a:gd name="connsiteX1806" fmla="*/ 2197148 w 11806666"/>
              <a:gd name="connsiteY1806" fmla="*/ 8759439 h 10285413"/>
              <a:gd name="connsiteX1807" fmla="*/ 2207179 w 11806666"/>
              <a:gd name="connsiteY1807" fmla="*/ 8739372 h 10285413"/>
              <a:gd name="connsiteX1808" fmla="*/ 2167046 w 11806666"/>
              <a:gd name="connsiteY1808" fmla="*/ 8699241 h 10285413"/>
              <a:gd name="connsiteX1809" fmla="*/ 2136949 w 11806666"/>
              <a:gd name="connsiteY1809" fmla="*/ 8719308 h 10285413"/>
              <a:gd name="connsiteX1810" fmla="*/ 2126920 w 11806666"/>
              <a:gd name="connsiteY1810" fmla="*/ 8739372 h 10285413"/>
              <a:gd name="connsiteX1811" fmla="*/ 2086787 w 11806666"/>
              <a:gd name="connsiteY1811" fmla="*/ 8759439 h 10285413"/>
              <a:gd name="connsiteX1812" fmla="*/ 2126920 w 11806666"/>
              <a:gd name="connsiteY1812" fmla="*/ 8719308 h 10285413"/>
              <a:gd name="connsiteX1813" fmla="*/ 2187115 w 11806666"/>
              <a:gd name="connsiteY1813" fmla="*/ 8649079 h 10285413"/>
              <a:gd name="connsiteX1814" fmla="*/ 2237277 w 11806666"/>
              <a:gd name="connsiteY1814" fmla="*/ 8578851 h 10285413"/>
              <a:gd name="connsiteX1815" fmla="*/ 2217212 w 11806666"/>
              <a:gd name="connsiteY1815" fmla="*/ 8578851 h 10285413"/>
              <a:gd name="connsiteX1816" fmla="*/ 2207179 w 11806666"/>
              <a:gd name="connsiteY1816" fmla="*/ 8588884 h 10285413"/>
              <a:gd name="connsiteX1817" fmla="*/ 2197148 w 11806666"/>
              <a:gd name="connsiteY1817" fmla="*/ 8598915 h 10285413"/>
              <a:gd name="connsiteX1818" fmla="*/ 2207179 w 11806666"/>
              <a:gd name="connsiteY1818" fmla="*/ 8578851 h 10285413"/>
              <a:gd name="connsiteX1819" fmla="*/ 2227244 w 11806666"/>
              <a:gd name="connsiteY1819" fmla="*/ 8518655 h 10285413"/>
              <a:gd name="connsiteX1820" fmla="*/ 2267375 w 11806666"/>
              <a:gd name="connsiteY1820" fmla="*/ 8478524 h 10285413"/>
              <a:gd name="connsiteX1821" fmla="*/ 2287440 w 11806666"/>
              <a:gd name="connsiteY1821" fmla="*/ 8438393 h 10285413"/>
              <a:gd name="connsiteX1822" fmla="*/ 2277406 w 11806666"/>
              <a:gd name="connsiteY1822" fmla="*/ 8398262 h 10285413"/>
              <a:gd name="connsiteX1823" fmla="*/ 2287440 w 11806666"/>
              <a:gd name="connsiteY1823" fmla="*/ 8378198 h 10285413"/>
              <a:gd name="connsiteX1824" fmla="*/ 2267375 w 11806666"/>
              <a:gd name="connsiteY1824" fmla="*/ 8378198 h 10285413"/>
              <a:gd name="connsiteX1825" fmla="*/ 2247309 w 11806666"/>
              <a:gd name="connsiteY1825" fmla="*/ 8368165 h 10285413"/>
              <a:gd name="connsiteX1826" fmla="*/ 2267375 w 11806666"/>
              <a:gd name="connsiteY1826" fmla="*/ 8328033 h 10285413"/>
              <a:gd name="connsiteX1827" fmla="*/ 2287440 w 11806666"/>
              <a:gd name="connsiteY1827" fmla="*/ 8338067 h 10285413"/>
              <a:gd name="connsiteX1828" fmla="*/ 2307504 w 11806666"/>
              <a:gd name="connsiteY1828" fmla="*/ 8358134 h 10285413"/>
              <a:gd name="connsiteX1829" fmla="*/ 2327571 w 11806666"/>
              <a:gd name="connsiteY1829" fmla="*/ 8378198 h 10285413"/>
              <a:gd name="connsiteX1830" fmla="*/ 2347635 w 11806666"/>
              <a:gd name="connsiteY1830" fmla="*/ 8398262 h 10285413"/>
              <a:gd name="connsiteX1831" fmla="*/ 2372717 w 11806666"/>
              <a:gd name="connsiteY1831" fmla="*/ 8393247 h 10285413"/>
              <a:gd name="connsiteX1832" fmla="*/ 2397027 w 11806666"/>
              <a:gd name="connsiteY1832" fmla="*/ 8382828 h 10285413"/>
              <a:gd name="connsiteX1833" fmla="*/ 2387768 w 11806666"/>
              <a:gd name="connsiteY1833" fmla="*/ 8378198 h 10285413"/>
              <a:gd name="connsiteX1834" fmla="*/ 2367704 w 11806666"/>
              <a:gd name="connsiteY1834" fmla="*/ 8338067 h 10285413"/>
              <a:gd name="connsiteX1835" fmla="*/ 2347635 w 11806666"/>
              <a:gd name="connsiteY1835" fmla="*/ 8307969 h 10285413"/>
              <a:gd name="connsiteX1836" fmla="*/ 2367704 w 11806666"/>
              <a:gd name="connsiteY1836" fmla="*/ 8277872 h 10285413"/>
              <a:gd name="connsiteX1837" fmla="*/ 2387768 w 11806666"/>
              <a:gd name="connsiteY1837" fmla="*/ 8237741 h 10285413"/>
              <a:gd name="connsiteX1838" fmla="*/ 2417866 w 11806666"/>
              <a:gd name="connsiteY1838" fmla="*/ 8217676 h 10285413"/>
              <a:gd name="connsiteX1839" fmla="*/ 2447963 w 11806666"/>
              <a:gd name="connsiteY1839" fmla="*/ 8217676 h 10285413"/>
              <a:gd name="connsiteX1840" fmla="*/ 2468028 w 11806666"/>
              <a:gd name="connsiteY1840" fmla="*/ 8257807 h 10285413"/>
              <a:gd name="connsiteX1841" fmla="*/ 2508157 w 11806666"/>
              <a:gd name="connsiteY1841" fmla="*/ 8257807 h 10285413"/>
              <a:gd name="connsiteX1842" fmla="*/ 2558321 w 11806666"/>
              <a:gd name="connsiteY1842" fmla="*/ 8267838 h 10285413"/>
              <a:gd name="connsiteX1843" fmla="*/ 2568352 w 11806666"/>
              <a:gd name="connsiteY1843" fmla="*/ 8237741 h 10285413"/>
              <a:gd name="connsiteX1844" fmla="*/ 2568352 w 11806666"/>
              <a:gd name="connsiteY1844" fmla="*/ 8197609 h 10285413"/>
              <a:gd name="connsiteX1845" fmla="*/ 2548288 w 11806666"/>
              <a:gd name="connsiteY1845" fmla="*/ 8217676 h 10285413"/>
              <a:gd name="connsiteX1846" fmla="*/ 2548288 w 11806666"/>
              <a:gd name="connsiteY1846" fmla="*/ 8197609 h 10285413"/>
              <a:gd name="connsiteX1847" fmla="*/ 2568352 w 11806666"/>
              <a:gd name="connsiteY1847" fmla="*/ 8157481 h 10285413"/>
              <a:gd name="connsiteX1848" fmla="*/ 2588421 w 11806666"/>
              <a:gd name="connsiteY1848" fmla="*/ 8137414 h 10285413"/>
              <a:gd name="connsiteX1849" fmla="*/ 2608483 w 11806666"/>
              <a:gd name="connsiteY1849" fmla="*/ 8137414 h 10285413"/>
              <a:gd name="connsiteX1850" fmla="*/ 2608483 w 11806666"/>
              <a:gd name="connsiteY1850" fmla="*/ 8117350 h 10285413"/>
              <a:gd name="connsiteX1851" fmla="*/ 2598454 w 11806666"/>
              <a:gd name="connsiteY1851" fmla="*/ 8087252 h 10285413"/>
              <a:gd name="connsiteX1852" fmla="*/ 2608483 w 11806666"/>
              <a:gd name="connsiteY1852" fmla="*/ 8077219 h 10285413"/>
              <a:gd name="connsiteX1853" fmla="*/ 2628552 w 11806666"/>
              <a:gd name="connsiteY1853" fmla="*/ 8077219 h 10285413"/>
              <a:gd name="connsiteX1854" fmla="*/ 2648616 w 11806666"/>
              <a:gd name="connsiteY1854" fmla="*/ 8057152 h 10285413"/>
              <a:gd name="connsiteX1855" fmla="*/ 2678714 w 11806666"/>
              <a:gd name="connsiteY1855" fmla="*/ 8057152 h 10285413"/>
              <a:gd name="connsiteX1856" fmla="*/ 2708812 w 11806666"/>
              <a:gd name="connsiteY1856" fmla="*/ 8037088 h 10285413"/>
              <a:gd name="connsiteX1857" fmla="*/ 2728876 w 11806666"/>
              <a:gd name="connsiteY1857" fmla="*/ 8017024 h 10285413"/>
              <a:gd name="connsiteX1858" fmla="*/ 2748941 w 11806666"/>
              <a:gd name="connsiteY1858" fmla="*/ 7996957 h 10285413"/>
              <a:gd name="connsiteX1859" fmla="*/ 2769007 w 11806666"/>
              <a:gd name="connsiteY1859" fmla="*/ 7976892 h 10285413"/>
              <a:gd name="connsiteX1860" fmla="*/ 2748941 w 11806666"/>
              <a:gd name="connsiteY1860" fmla="*/ 7956826 h 10285413"/>
              <a:gd name="connsiteX1861" fmla="*/ 2769007 w 11806666"/>
              <a:gd name="connsiteY1861" fmla="*/ 7936761 h 10285413"/>
              <a:gd name="connsiteX1862" fmla="*/ 2528223 w 11806666"/>
              <a:gd name="connsiteY1862" fmla="*/ 7936761 h 10285413"/>
              <a:gd name="connsiteX1863" fmla="*/ 2548288 w 11806666"/>
              <a:gd name="connsiteY1863" fmla="*/ 7936761 h 10285413"/>
              <a:gd name="connsiteX1864" fmla="*/ 2548288 w 11806666"/>
              <a:gd name="connsiteY1864" fmla="*/ 7946795 h 10285413"/>
              <a:gd name="connsiteX1865" fmla="*/ 2548288 w 11806666"/>
              <a:gd name="connsiteY1865" fmla="*/ 7956826 h 10285413"/>
              <a:gd name="connsiteX1866" fmla="*/ 2528223 w 11806666"/>
              <a:gd name="connsiteY1866" fmla="*/ 7956826 h 10285413"/>
              <a:gd name="connsiteX1867" fmla="*/ 2508157 w 11806666"/>
              <a:gd name="connsiteY1867" fmla="*/ 7956826 h 10285413"/>
              <a:gd name="connsiteX1868" fmla="*/ 2528223 w 11806666"/>
              <a:gd name="connsiteY1868" fmla="*/ 7936761 h 10285413"/>
              <a:gd name="connsiteX1869" fmla="*/ 2397801 w 11806666"/>
              <a:gd name="connsiteY1869" fmla="*/ 7936761 h 10285413"/>
              <a:gd name="connsiteX1870" fmla="*/ 2387768 w 11806666"/>
              <a:gd name="connsiteY1870" fmla="*/ 7956826 h 10285413"/>
              <a:gd name="connsiteX1871" fmla="*/ 2407832 w 11806666"/>
              <a:gd name="connsiteY1871" fmla="*/ 7956826 h 10285413"/>
              <a:gd name="connsiteX1872" fmla="*/ 2407832 w 11806666"/>
              <a:gd name="connsiteY1872" fmla="*/ 7936761 h 10285413"/>
              <a:gd name="connsiteX1873" fmla="*/ 2397801 w 11806666"/>
              <a:gd name="connsiteY1873" fmla="*/ 7936761 h 10285413"/>
              <a:gd name="connsiteX1874" fmla="*/ 2688746 w 11806666"/>
              <a:gd name="connsiteY1874" fmla="*/ 7916698 h 10285413"/>
              <a:gd name="connsiteX1875" fmla="*/ 2688746 w 11806666"/>
              <a:gd name="connsiteY1875" fmla="*/ 7936761 h 10285413"/>
              <a:gd name="connsiteX1876" fmla="*/ 2628552 w 11806666"/>
              <a:gd name="connsiteY1876" fmla="*/ 7996957 h 10285413"/>
              <a:gd name="connsiteX1877" fmla="*/ 2628552 w 11806666"/>
              <a:gd name="connsiteY1877" fmla="*/ 8017024 h 10285413"/>
              <a:gd name="connsiteX1878" fmla="*/ 2608483 w 11806666"/>
              <a:gd name="connsiteY1878" fmla="*/ 8037088 h 10285413"/>
              <a:gd name="connsiteX1879" fmla="*/ 2588421 w 11806666"/>
              <a:gd name="connsiteY1879" fmla="*/ 8047121 h 10285413"/>
              <a:gd name="connsiteX1880" fmla="*/ 2568352 w 11806666"/>
              <a:gd name="connsiteY1880" fmla="*/ 8057152 h 10285413"/>
              <a:gd name="connsiteX1881" fmla="*/ 2548288 w 11806666"/>
              <a:gd name="connsiteY1881" fmla="*/ 8057152 h 10285413"/>
              <a:gd name="connsiteX1882" fmla="*/ 2608483 w 11806666"/>
              <a:gd name="connsiteY1882" fmla="*/ 7996957 h 10285413"/>
              <a:gd name="connsiteX1883" fmla="*/ 2628552 w 11806666"/>
              <a:gd name="connsiteY1883" fmla="*/ 7956826 h 10285413"/>
              <a:gd name="connsiteX1884" fmla="*/ 2648616 w 11806666"/>
              <a:gd name="connsiteY1884" fmla="*/ 7936761 h 10285413"/>
              <a:gd name="connsiteX1885" fmla="*/ 2678714 w 11806666"/>
              <a:gd name="connsiteY1885" fmla="*/ 7926728 h 10285413"/>
              <a:gd name="connsiteX1886" fmla="*/ 2688746 w 11806666"/>
              <a:gd name="connsiteY1886" fmla="*/ 7916698 h 10285413"/>
              <a:gd name="connsiteX1887" fmla="*/ 4073250 w 11806666"/>
              <a:gd name="connsiteY1887" fmla="*/ 7896630 h 10285413"/>
              <a:gd name="connsiteX1888" fmla="*/ 4093317 w 11806666"/>
              <a:gd name="connsiteY1888" fmla="*/ 7896630 h 10285413"/>
              <a:gd name="connsiteX1889" fmla="*/ 4093317 w 11806666"/>
              <a:gd name="connsiteY1889" fmla="*/ 7906665 h 10285413"/>
              <a:gd name="connsiteX1890" fmla="*/ 4073250 w 11806666"/>
              <a:gd name="connsiteY1890" fmla="*/ 7916698 h 10285413"/>
              <a:gd name="connsiteX1891" fmla="*/ 4073250 w 11806666"/>
              <a:gd name="connsiteY1891" fmla="*/ 7896630 h 10285413"/>
              <a:gd name="connsiteX1892" fmla="*/ 1986461 w 11806666"/>
              <a:gd name="connsiteY1892" fmla="*/ 7896630 h 10285413"/>
              <a:gd name="connsiteX1893" fmla="*/ 1986461 w 11806666"/>
              <a:gd name="connsiteY1893" fmla="*/ 7936761 h 10285413"/>
              <a:gd name="connsiteX1894" fmla="*/ 2006526 w 11806666"/>
              <a:gd name="connsiteY1894" fmla="*/ 7916698 h 10285413"/>
              <a:gd name="connsiteX1895" fmla="*/ 7745198 w 11806666"/>
              <a:gd name="connsiteY1895" fmla="*/ 7876566 h 10285413"/>
              <a:gd name="connsiteX1896" fmla="*/ 7725134 w 11806666"/>
              <a:gd name="connsiteY1896" fmla="*/ 7896630 h 10285413"/>
              <a:gd name="connsiteX1897" fmla="*/ 7725134 w 11806666"/>
              <a:gd name="connsiteY1897" fmla="*/ 7916698 h 10285413"/>
              <a:gd name="connsiteX1898" fmla="*/ 7745198 w 11806666"/>
              <a:gd name="connsiteY1898" fmla="*/ 7896630 h 10285413"/>
              <a:gd name="connsiteX1899" fmla="*/ 4113381 w 11806666"/>
              <a:gd name="connsiteY1899" fmla="*/ 7876566 h 10285413"/>
              <a:gd name="connsiteX1900" fmla="*/ 4133445 w 11806666"/>
              <a:gd name="connsiteY1900" fmla="*/ 7896630 h 10285413"/>
              <a:gd name="connsiteX1901" fmla="*/ 4113381 w 11806666"/>
              <a:gd name="connsiteY1901" fmla="*/ 7896630 h 10285413"/>
              <a:gd name="connsiteX1902" fmla="*/ 3651881 w 11806666"/>
              <a:gd name="connsiteY1902" fmla="*/ 7876566 h 10285413"/>
              <a:gd name="connsiteX1903" fmla="*/ 3671945 w 11806666"/>
              <a:gd name="connsiteY1903" fmla="*/ 7876566 h 10285413"/>
              <a:gd name="connsiteX1904" fmla="*/ 3692009 w 11806666"/>
              <a:gd name="connsiteY1904" fmla="*/ 7896630 h 10285413"/>
              <a:gd name="connsiteX1905" fmla="*/ 3411097 w 11806666"/>
              <a:gd name="connsiteY1905" fmla="*/ 7876566 h 10285413"/>
              <a:gd name="connsiteX1906" fmla="*/ 3415111 w 11806666"/>
              <a:gd name="connsiteY1906" fmla="*/ 7876566 h 10285413"/>
              <a:gd name="connsiteX1907" fmla="*/ 3411097 w 11806666"/>
              <a:gd name="connsiteY1907" fmla="*/ 7883254 h 10285413"/>
              <a:gd name="connsiteX1908" fmla="*/ 2188785 w 11806666"/>
              <a:gd name="connsiteY1908" fmla="*/ 7874895 h 10285413"/>
              <a:gd name="connsiteX1909" fmla="*/ 2188167 w 11806666"/>
              <a:gd name="connsiteY1909" fmla="*/ 7882904 h 10285413"/>
              <a:gd name="connsiteX1910" fmla="*/ 2187115 w 11806666"/>
              <a:gd name="connsiteY1910" fmla="*/ 7876566 h 10285413"/>
              <a:gd name="connsiteX1911" fmla="*/ 4033120 w 11806666"/>
              <a:gd name="connsiteY1911" fmla="*/ 7856499 h 10285413"/>
              <a:gd name="connsiteX1912" fmla="*/ 4073250 w 11806666"/>
              <a:gd name="connsiteY1912" fmla="*/ 7866533 h 10285413"/>
              <a:gd name="connsiteX1913" fmla="*/ 4053186 w 11806666"/>
              <a:gd name="connsiteY1913" fmla="*/ 7896630 h 10285413"/>
              <a:gd name="connsiteX1914" fmla="*/ 4033120 w 11806666"/>
              <a:gd name="connsiteY1914" fmla="*/ 7916698 h 10285413"/>
              <a:gd name="connsiteX1915" fmla="*/ 4013056 w 11806666"/>
              <a:gd name="connsiteY1915" fmla="*/ 7936761 h 10285413"/>
              <a:gd name="connsiteX1916" fmla="*/ 3992989 w 11806666"/>
              <a:gd name="connsiteY1916" fmla="*/ 7916698 h 10285413"/>
              <a:gd name="connsiteX1917" fmla="*/ 4033120 w 11806666"/>
              <a:gd name="connsiteY1917" fmla="*/ 7856499 h 10285413"/>
              <a:gd name="connsiteX1918" fmla="*/ 2688746 w 11806666"/>
              <a:gd name="connsiteY1918" fmla="*/ 7856499 h 10285413"/>
              <a:gd name="connsiteX1919" fmla="*/ 2698779 w 11806666"/>
              <a:gd name="connsiteY1919" fmla="*/ 7856499 h 10285413"/>
              <a:gd name="connsiteX1920" fmla="*/ 2708812 w 11806666"/>
              <a:gd name="connsiteY1920" fmla="*/ 7856499 h 10285413"/>
              <a:gd name="connsiteX1921" fmla="*/ 2728876 w 11806666"/>
              <a:gd name="connsiteY1921" fmla="*/ 7856499 h 10285413"/>
              <a:gd name="connsiteX1922" fmla="*/ 2769007 w 11806666"/>
              <a:gd name="connsiteY1922" fmla="*/ 7856499 h 10285413"/>
              <a:gd name="connsiteX1923" fmla="*/ 2748941 w 11806666"/>
              <a:gd name="connsiteY1923" fmla="*/ 7876566 h 10285413"/>
              <a:gd name="connsiteX1924" fmla="*/ 2718843 w 11806666"/>
              <a:gd name="connsiteY1924" fmla="*/ 7896630 h 10285413"/>
              <a:gd name="connsiteX1925" fmla="*/ 2688746 w 11806666"/>
              <a:gd name="connsiteY1925" fmla="*/ 7876566 h 10285413"/>
              <a:gd name="connsiteX1926" fmla="*/ 2668681 w 11806666"/>
              <a:gd name="connsiteY1926" fmla="*/ 7866533 h 10285413"/>
              <a:gd name="connsiteX1927" fmla="*/ 2688746 w 11806666"/>
              <a:gd name="connsiteY1927" fmla="*/ 7856499 h 10285413"/>
              <a:gd name="connsiteX1928" fmla="*/ 7765265 w 11806666"/>
              <a:gd name="connsiteY1928" fmla="*/ 7836435 h 10285413"/>
              <a:gd name="connsiteX1929" fmla="*/ 7765265 w 11806666"/>
              <a:gd name="connsiteY1929" fmla="*/ 7856499 h 10285413"/>
              <a:gd name="connsiteX1930" fmla="*/ 7785329 w 11806666"/>
              <a:gd name="connsiteY1930" fmla="*/ 7836435 h 10285413"/>
              <a:gd name="connsiteX1931" fmla="*/ 2287440 w 11806666"/>
              <a:gd name="connsiteY1931" fmla="*/ 7836435 h 10285413"/>
              <a:gd name="connsiteX1932" fmla="*/ 2237277 w 11806666"/>
              <a:gd name="connsiteY1932" fmla="*/ 7886601 h 10285413"/>
              <a:gd name="connsiteX1933" fmla="*/ 2187115 w 11806666"/>
              <a:gd name="connsiteY1933" fmla="*/ 7956826 h 10285413"/>
              <a:gd name="connsiteX1934" fmla="*/ 2227244 w 11806666"/>
              <a:gd name="connsiteY1934" fmla="*/ 7956826 h 10285413"/>
              <a:gd name="connsiteX1935" fmla="*/ 2237277 w 11806666"/>
              <a:gd name="connsiteY1935" fmla="*/ 7916698 h 10285413"/>
              <a:gd name="connsiteX1936" fmla="*/ 2267375 w 11806666"/>
              <a:gd name="connsiteY1936" fmla="*/ 7896630 h 10285413"/>
              <a:gd name="connsiteX1937" fmla="*/ 2121901 w 11806666"/>
              <a:gd name="connsiteY1937" fmla="*/ 7826402 h 10285413"/>
              <a:gd name="connsiteX1938" fmla="*/ 2106851 w 11806666"/>
              <a:gd name="connsiteY1938" fmla="*/ 7836435 h 10285413"/>
              <a:gd name="connsiteX1939" fmla="*/ 2126920 w 11806666"/>
              <a:gd name="connsiteY1939" fmla="*/ 7836435 h 10285413"/>
              <a:gd name="connsiteX1940" fmla="*/ 2121901 w 11806666"/>
              <a:gd name="connsiteY1940" fmla="*/ 7826402 h 10285413"/>
              <a:gd name="connsiteX1941" fmla="*/ 6581413 w 11806666"/>
              <a:gd name="connsiteY1941" fmla="*/ 7816372 h 10285413"/>
              <a:gd name="connsiteX1942" fmla="*/ 6581413 w 11806666"/>
              <a:gd name="connsiteY1942" fmla="*/ 7836435 h 10285413"/>
              <a:gd name="connsiteX1943" fmla="*/ 6601477 w 11806666"/>
              <a:gd name="connsiteY1943" fmla="*/ 7816372 h 10285413"/>
              <a:gd name="connsiteX1944" fmla="*/ 6581413 w 11806666"/>
              <a:gd name="connsiteY1944" fmla="*/ 7816372 h 10285413"/>
              <a:gd name="connsiteX1945" fmla="*/ 6079778 w 11806666"/>
              <a:gd name="connsiteY1945" fmla="*/ 7816372 h 10285413"/>
              <a:gd name="connsiteX1946" fmla="*/ 6089811 w 11806666"/>
              <a:gd name="connsiteY1946" fmla="*/ 7816372 h 10285413"/>
              <a:gd name="connsiteX1947" fmla="*/ 6119912 w 11806666"/>
              <a:gd name="connsiteY1947" fmla="*/ 7816372 h 10285413"/>
              <a:gd name="connsiteX1948" fmla="*/ 6139976 w 11806666"/>
              <a:gd name="connsiteY1948" fmla="*/ 7816372 h 10285413"/>
              <a:gd name="connsiteX1949" fmla="*/ 6099845 w 11806666"/>
              <a:gd name="connsiteY1949" fmla="*/ 7836435 h 10285413"/>
              <a:gd name="connsiteX1950" fmla="*/ 6119912 w 11806666"/>
              <a:gd name="connsiteY1950" fmla="*/ 7876566 h 10285413"/>
              <a:gd name="connsiteX1951" fmla="*/ 6139976 w 11806666"/>
              <a:gd name="connsiteY1951" fmla="*/ 7956826 h 10285413"/>
              <a:gd name="connsiteX1952" fmla="*/ 6139976 w 11806666"/>
              <a:gd name="connsiteY1952" fmla="*/ 7966859 h 10285413"/>
              <a:gd name="connsiteX1953" fmla="*/ 6139976 w 11806666"/>
              <a:gd name="connsiteY1953" fmla="*/ 7996957 h 10285413"/>
              <a:gd name="connsiteX1954" fmla="*/ 6099845 w 11806666"/>
              <a:gd name="connsiteY1954" fmla="*/ 8077219 h 10285413"/>
              <a:gd name="connsiteX1955" fmla="*/ 6099845 w 11806666"/>
              <a:gd name="connsiteY1955" fmla="*/ 8037088 h 10285413"/>
              <a:gd name="connsiteX1956" fmla="*/ 6079778 w 11806666"/>
              <a:gd name="connsiteY1956" fmla="*/ 8017024 h 10285413"/>
              <a:gd name="connsiteX1957" fmla="*/ 6099845 w 11806666"/>
              <a:gd name="connsiteY1957" fmla="*/ 7976892 h 10285413"/>
              <a:gd name="connsiteX1958" fmla="*/ 6099845 w 11806666"/>
              <a:gd name="connsiteY1958" fmla="*/ 7916698 h 10285413"/>
              <a:gd name="connsiteX1959" fmla="*/ 6059714 w 11806666"/>
              <a:gd name="connsiteY1959" fmla="*/ 7996957 h 10285413"/>
              <a:gd name="connsiteX1960" fmla="*/ 6039649 w 11806666"/>
              <a:gd name="connsiteY1960" fmla="*/ 8057152 h 10285413"/>
              <a:gd name="connsiteX1961" fmla="*/ 6039649 w 11806666"/>
              <a:gd name="connsiteY1961" fmla="*/ 7976892 h 10285413"/>
              <a:gd name="connsiteX1962" fmla="*/ 6059714 w 11806666"/>
              <a:gd name="connsiteY1962" fmla="*/ 7966859 h 10285413"/>
              <a:gd name="connsiteX1963" fmla="*/ 6059714 w 11806666"/>
              <a:gd name="connsiteY1963" fmla="*/ 7916698 h 10285413"/>
              <a:gd name="connsiteX1964" fmla="*/ 6059714 w 11806666"/>
              <a:gd name="connsiteY1964" fmla="*/ 7856499 h 10285413"/>
              <a:gd name="connsiteX1965" fmla="*/ 6069747 w 11806666"/>
              <a:gd name="connsiteY1965" fmla="*/ 7836435 h 10285413"/>
              <a:gd name="connsiteX1966" fmla="*/ 6079778 w 11806666"/>
              <a:gd name="connsiteY1966" fmla="*/ 7816372 h 10285413"/>
              <a:gd name="connsiteX1967" fmla="*/ 4053186 w 11806666"/>
              <a:gd name="connsiteY1967" fmla="*/ 7816372 h 10285413"/>
              <a:gd name="connsiteX1968" fmla="*/ 4053186 w 11806666"/>
              <a:gd name="connsiteY1968" fmla="*/ 7836435 h 10285413"/>
              <a:gd name="connsiteX1969" fmla="*/ 4033120 w 11806666"/>
              <a:gd name="connsiteY1969" fmla="*/ 7836435 h 10285413"/>
              <a:gd name="connsiteX1970" fmla="*/ 4053186 w 11806666"/>
              <a:gd name="connsiteY1970" fmla="*/ 7816372 h 10285413"/>
              <a:gd name="connsiteX1971" fmla="*/ 3832467 w 11806666"/>
              <a:gd name="connsiteY1971" fmla="*/ 7816372 h 10285413"/>
              <a:gd name="connsiteX1972" fmla="*/ 3832467 w 11806666"/>
              <a:gd name="connsiteY1972" fmla="*/ 7856499 h 10285413"/>
              <a:gd name="connsiteX1973" fmla="*/ 3792336 w 11806666"/>
              <a:gd name="connsiteY1973" fmla="*/ 7866533 h 10285413"/>
              <a:gd name="connsiteX1974" fmla="*/ 3812403 w 11806666"/>
              <a:gd name="connsiteY1974" fmla="*/ 7836435 h 10285413"/>
              <a:gd name="connsiteX1975" fmla="*/ 3832467 w 11806666"/>
              <a:gd name="connsiteY1975" fmla="*/ 7816372 h 10285413"/>
              <a:gd name="connsiteX1976" fmla="*/ 3049919 w 11806666"/>
              <a:gd name="connsiteY1976" fmla="*/ 7816372 h 10285413"/>
              <a:gd name="connsiteX1977" fmla="*/ 3029855 w 11806666"/>
              <a:gd name="connsiteY1977" fmla="*/ 7856499 h 10285413"/>
              <a:gd name="connsiteX1978" fmla="*/ 3049919 w 11806666"/>
              <a:gd name="connsiteY1978" fmla="*/ 7836435 h 10285413"/>
              <a:gd name="connsiteX1979" fmla="*/ 2849269 w 11806666"/>
              <a:gd name="connsiteY1979" fmla="*/ 7816372 h 10285413"/>
              <a:gd name="connsiteX1980" fmla="*/ 2869335 w 11806666"/>
              <a:gd name="connsiteY1980" fmla="*/ 7836435 h 10285413"/>
              <a:gd name="connsiteX1981" fmla="*/ 2849269 w 11806666"/>
              <a:gd name="connsiteY1981" fmla="*/ 7836435 h 10285413"/>
              <a:gd name="connsiteX1982" fmla="*/ 2849269 w 11806666"/>
              <a:gd name="connsiteY1982" fmla="*/ 7816372 h 10285413"/>
              <a:gd name="connsiteX1983" fmla="*/ 7644871 w 11806666"/>
              <a:gd name="connsiteY1983" fmla="*/ 7796304 h 10285413"/>
              <a:gd name="connsiteX1984" fmla="*/ 7624807 w 11806666"/>
              <a:gd name="connsiteY1984" fmla="*/ 7816372 h 10285413"/>
              <a:gd name="connsiteX1985" fmla="*/ 7604741 w 11806666"/>
              <a:gd name="connsiteY1985" fmla="*/ 7836435 h 10285413"/>
              <a:gd name="connsiteX1986" fmla="*/ 7624807 w 11806666"/>
              <a:gd name="connsiteY1986" fmla="*/ 7836435 h 10285413"/>
              <a:gd name="connsiteX1987" fmla="*/ 7644871 w 11806666"/>
              <a:gd name="connsiteY1987" fmla="*/ 7796304 h 10285413"/>
              <a:gd name="connsiteX1988" fmla="*/ 3962891 w 11806666"/>
              <a:gd name="connsiteY1988" fmla="*/ 7796304 h 10285413"/>
              <a:gd name="connsiteX1989" fmla="*/ 3972925 w 11806666"/>
              <a:gd name="connsiteY1989" fmla="*/ 7796304 h 10285413"/>
              <a:gd name="connsiteX1990" fmla="*/ 3992989 w 11806666"/>
              <a:gd name="connsiteY1990" fmla="*/ 7836435 h 10285413"/>
              <a:gd name="connsiteX1991" fmla="*/ 3972925 w 11806666"/>
              <a:gd name="connsiteY1991" fmla="*/ 7856499 h 10285413"/>
              <a:gd name="connsiteX1992" fmla="*/ 3962891 w 11806666"/>
              <a:gd name="connsiteY1992" fmla="*/ 7846468 h 10285413"/>
              <a:gd name="connsiteX1993" fmla="*/ 3952861 w 11806666"/>
              <a:gd name="connsiteY1993" fmla="*/ 7836435 h 10285413"/>
              <a:gd name="connsiteX1994" fmla="*/ 3972925 w 11806666"/>
              <a:gd name="connsiteY1994" fmla="*/ 7816372 h 10285413"/>
              <a:gd name="connsiteX1995" fmla="*/ 3952861 w 11806666"/>
              <a:gd name="connsiteY1995" fmla="*/ 7816372 h 10285413"/>
              <a:gd name="connsiteX1996" fmla="*/ 3962891 w 11806666"/>
              <a:gd name="connsiteY1996" fmla="*/ 7796304 h 10285413"/>
              <a:gd name="connsiteX1997" fmla="*/ 2267375 w 11806666"/>
              <a:gd name="connsiteY1997" fmla="*/ 7776240 h 10285413"/>
              <a:gd name="connsiteX1998" fmla="*/ 2257342 w 11806666"/>
              <a:gd name="connsiteY1998" fmla="*/ 7796304 h 10285413"/>
              <a:gd name="connsiteX1999" fmla="*/ 2257342 w 11806666"/>
              <a:gd name="connsiteY1999" fmla="*/ 7816372 h 10285413"/>
              <a:gd name="connsiteX2000" fmla="*/ 2267375 w 11806666"/>
              <a:gd name="connsiteY2000" fmla="*/ 7796304 h 10285413"/>
              <a:gd name="connsiteX2001" fmla="*/ 2267375 w 11806666"/>
              <a:gd name="connsiteY2001" fmla="*/ 7776240 h 10285413"/>
              <a:gd name="connsiteX2002" fmla="*/ 7504415 w 11806666"/>
              <a:gd name="connsiteY2002" fmla="*/ 7756173 h 10285413"/>
              <a:gd name="connsiteX2003" fmla="*/ 7484350 w 11806666"/>
              <a:gd name="connsiteY2003" fmla="*/ 7766206 h 10285413"/>
              <a:gd name="connsiteX2004" fmla="*/ 7464283 w 11806666"/>
              <a:gd name="connsiteY2004" fmla="*/ 7776240 h 10285413"/>
              <a:gd name="connsiteX2005" fmla="*/ 7484350 w 11806666"/>
              <a:gd name="connsiteY2005" fmla="*/ 7776240 h 10285413"/>
              <a:gd name="connsiteX2006" fmla="*/ 7504415 w 11806666"/>
              <a:gd name="connsiteY2006" fmla="*/ 7756173 h 10285413"/>
              <a:gd name="connsiteX2007" fmla="*/ 7083045 w 11806666"/>
              <a:gd name="connsiteY2007" fmla="*/ 7756173 h 10285413"/>
              <a:gd name="connsiteX2008" fmla="*/ 7062977 w 11806666"/>
              <a:gd name="connsiteY2008" fmla="*/ 7816372 h 10285413"/>
              <a:gd name="connsiteX2009" fmla="*/ 7083045 w 11806666"/>
              <a:gd name="connsiteY2009" fmla="*/ 7796304 h 10285413"/>
              <a:gd name="connsiteX2010" fmla="*/ 3591684 w 11806666"/>
              <a:gd name="connsiteY2010" fmla="*/ 7756173 h 10285413"/>
              <a:gd name="connsiteX2011" fmla="*/ 3571620 w 11806666"/>
              <a:gd name="connsiteY2011" fmla="*/ 7776240 h 10285413"/>
              <a:gd name="connsiteX2012" fmla="*/ 3571620 w 11806666"/>
              <a:gd name="connsiteY2012" fmla="*/ 7816372 h 10285413"/>
              <a:gd name="connsiteX2013" fmla="*/ 3581652 w 11806666"/>
              <a:gd name="connsiteY2013" fmla="*/ 7806337 h 10285413"/>
              <a:gd name="connsiteX2014" fmla="*/ 3591684 w 11806666"/>
              <a:gd name="connsiteY2014" fmla="*/ 7796304 h 10285413"/>
              <a:gd name="connsiteX2015" fmla="*/ 3591684 w 11806666"/>
              <a:gd name="connsiteY2015" fmla="*/ 7776240 h 10285413"/>
              <a:gd name="connsiteX2016" fmla="*/ 3350901 w 11806666"/>
              <a:gd name="connsiteY2016" fmla="*/ 7756173 h 10285413"/>
              <a:gd name="connsiteX2017" fmla="*/ 3370966 w 11806666"/>
              <a:gd name="connsiteY2017" fmla="*/ 7756173 h 10285413"/>
              <a:gd name="connsiteX2018" fmla="*/ 3391030 w 11806666"/>
              <a:gd name="connsiteY2018" fmla="*/ 7756173 h 10285413"/>
              <a:gd name="connsiteX2019" fmla="*/ 3431161 w 11806666"/>
              <a:gd name="connsiteY2019" fmla="*/ 7756173 h 10285413"/>
              <a:gd name="connsiteX2020" fmla="*/ 3250572 w 11806666"/>
              <a:gd name="connsiteY2020" fmla="*/ 7936761 h 10285413"/>
              <a:gd name="connsiteX2021" fmla="*/ 3250572 w 11806666"/>
              <a:gd name="connsiteY2021" fmla="*/ 7916698 h 10285413"/>
              <a:gd name="connsiteX2022" fmla="*/ 3290703 w 11806666"/>
              <a:gd name="connsiteY2022" fmla="*/ 7856499 h 10285413"/>
              <a:gd name="connsiteX2023" fmla="*/ 3330837 w 11806666"/>
              <a:gd name="connsiteY2023" fmla="*/ 7806337 h 10285413"/>
              <a:gd name="connsiteX2024" fmla="*/ 3350901 w 11806666"/>
              <a:gd name="connsiteY2024" fmla="*/ 7796304 h 10285413"/>
              <a:gd name="connsiteX2025" fmla="*/ 3370966 w 11806666"/>
              <a:gd name="connsiteY2025" fmla="*/ 7776240 h 10285413"/>
              <a:gd name="connsiteX2026" fmla="*/ 3350901 w 11806666"/>
              <a:gd name="connsiteY2026" fmla="*/ 7756173 h 10285413"/>
              <a:gd name="connsiteX2027" fmla="*/ 3290703 w 11806666"/>
              <a:gd name="connsiteY2027" fmla="*/ 7756173 h 10285413"/>
              <a:gd name="connsiteX2028" fmla="*/ 3300739 w 11806666"/>
              <a:gd name="connsiteY2028" fmla="*/ 7766206 h 10285413"/>
              <a:gd name="connsiteX2029" fmla="*/ 3310772 w 11806666"/>
              <a:gd name="connsiteY2029" fmla="*/ 7796304 h 10285413"/>
              <a:gd name="connsiteX2030" fmla="*/ 3310772 w 11806666"/>
              <a:gd name="connsiteY2030" fmla="*/ 7816372 h 10285413"/>
              <a:gd name="connsiteX2031" fmla="*/ 3290703 w 11806666"/>
              <a:gd name="connsiteY2031" fmla="*/ 7796304 h 10285413"/>
              <a:gd name="connsiteX2032" fmla="*/ 3290703 w 11806666"/>
              <a:gd name="connsiteY2032" fmla="*/ 7776240 h 10285413"/>
              <a:gd name="connsiteX2033" fmla="*/ 3290703 w 11806666"/>
              <a:gd name="connsiteY2033" fmla="*/ 7756173 h 10285413"/>
              <a:gd name="connsiteX2034" fmla="*/ 451467 w 11806666"/>
              <a:gd name="connsiteY2034" fmla="*/ 7756173 h 10285413"/>
              <a:gd name="connsiteX2035" fmla="*/ 461501 w 11806666"/>
              <a:gd name="connsiteY2035" fmla="*/ 7776240 h 10285413"/>
              <a:gd name="connsiteX2036" fmla="*/ 461501 w 11806666"/>
              <a:gd name="connsiteY2036" fmla="*/ 7796304 h 10285413"/>
              <a:gd name="connsiteX2037" fmla="*/ 441436 w 11806666"/>
              <a:gd name="connsiteY2037" fmla="*/ 7776240 h 10285413"/>
              <a:gd name="connsiteX2038" fmla="*/ 451467 w 11806666"/>
              <a:gd name="connsiteY2038" fmla="*/ 7756173 h 10285413"/>
              <a:gd name="connsiteX2039" fmla="*/ 401305 w 11806666"/>
              <a:gd name="connsiteY2039" fmla="*/ 7756173 h 10285413"/>
              <a:gd name="connsiteX2040" fmla="*/ 391272 w 11806666"/>
              <a:gd name="connsiteY2040" fmla="*/ 7776240 h 10285413"/>
              <a:gd name="connsiteX2041" fmla="*/ 391272 w 11806666"/>
              <a:gd name="connsiteY2041" fmla="*/ 7766206 h 10285413"/>
              <a:gd name="connsiteX2042" fmla="*/ 401305 w 11806666"/>
              <a:gd name="connsiteY2042" fmla="*/ 7756173 h 10285413"/>
              <a:gd name="connsiteX2043" fmla="*/ 2146984 w 11806666"/>
              <a:gd name="connsiteY2043" fmla="*/ 7746142 h 10285413"/>
              <a:gd name="connsiteX2044" fmla="*/ 2126920 w 11806666"/>
              <a:gd name="connsiteY2044" fmla="*/ 7756173 h 10285413"/>
              <a:gd name="connsiteX2045" fmla="*/ 2136949 w 11806666"/>
              <a:gd name="connsiteY2045" fmla="*/ 7816372 h 10285413"/>
              <a:gd name="connsiteX2046" fmla="*/ 2126920 w 11806666"/>
              <a:gd name="connsiteY2046" fmla="*/ 7856499 h 10285413"/>
              <a:gd name="connsiteX2047" fmla="*/ 2106851 w 11806666"/>
              <a:gd name="connsiteY2047" fmla="*/ 7876566 h 10285413"/>
              <a:gd name="connsiteX2048" fmla="*/ 2066723 w 11806666"/>
              <a:gd name="connsiteY2048" fmla="*/ 7916698 h 10285413"/>
              <a:gd name="connsiteX2049" fmla="*/ 2126920 w 11806666"/>
              <a:gd name="connsiteY2049" fmla="*/ 7896630 h 10285413"/>
              <a:gd name="connsiteX2050" fmla="*/ 2167046 w 11806666"/>
              <a:gd name="connsiteY2050" fmla="*/ 7916698 h 10285413"/>
              <a:gd name="connsiteX2051" fmla="*/ 2167046 w 11806666"/>
              <a:gd name="connsiteY2051" fmla="*/ 7936761 h 10285413"/>
              <a:gd name="connsiteX2052" fmla="*/ 2187115 w 11806666"/>
              <a:gd name="connsiteY2052" fmla="*/ 7896630 h 10285413"/>
              <a:gd name="connsiteX2053" fmla="*/ 2188167 w 11806666"/>
              <a:gd name="connsiteY2053" fmla="*/ 7882904 h 10285413"/>
              <a:gd name="connsiteX2054" fmla="*/ 2188368 w 11806666"/>
              <a:gd name="connsiteY2054" fmla="*/ 7884089 h 10285413"/>
              <a:gd name="connsiteX2055" fmla="*/ 2207179 w 11806666"/>
              <a:gd name="connsiteY2055" fmla="*/ 7876566 h 10285413"/>
              <a:gd name="connsiteX2056" fmla="*/ 2227244 w 11806666"/>
              <a:gd name="connsiteY2056" fmla="*/ 7856499 h 10285413"/>
              <a:gd name="connsiteX2057" fmla="*/ 2227244 w 11806666"/>
              <a:gd name="connsiteY2057" fmla="*/ 7836435 h 10285413"/>
              <a:gd name="connsiteX2058" fmla="*/ 2188785 w 11806666"/>
              <a:gd name="connsiteY2058" fmla="*/ 7874895 h 10285413"/>
              <a:gd name="connsiteX2059" fmla="*/ 2189621 w 11806666"/>
              <a:gd name="connsiteY2059" fmla="*/ 7864025 h 10285413"/>
              <a:gd name="connsiteX2060" fmla="*/ 2197148 w 11806666"/>
              <a:gd name="connsiteY2060" fmla="*/ 7846468 h 10285413"/>
              <a:gd name="connsiteX2061" fmla="*/ 2187115 w 11806666"/>
              <a:gd name="connsiteY2061" fmla="*/ 7816372 h 10285413"/>
              <a:gd name="connsiteX2062" fmla="*/ 2207179 w 11806666"/>
              <a:gd name="connsiteY2062" fmla="*/ 7816372 h 10285413"/>
              <a:gd name="connsiteX2063" fmla="*/ 2207179 w 11806666"/>
              <a:gd name="connsiteY2063" fmla="*/ 7756173 h 10285413"/>
              <a:gd name="connsiteX2064" fmla="*/ 2187115 w 11806666"/>
              <a:gd name="connsiteY2064" fmla="*/ 7756173 h 10285413"/>
              <a:gd name="connsiteX2065" fmla="*/ 2146984 w 11806666"/>
              <a:gd name="connsiteY2065" fmla="*/ 7756173 h 10285413"/>
              <a:gd name="connsiteX2066" fmla="*/ 3611749 w 11806666"/>
              <a:gd name="connsiteY2066" fmla="*/ 7736109 h 10285413"/>
              <a:gd name="connsiteX2067" fmla="*/ 3611749 w 11806666"/>
              <a:gd name="connsiteY2067" fmla="*/ 7756173 h 10285413"/>
              <a:gd name="connsiteX2068" fmla="*/ 3631814 w 11806666"/>
              <a:gd name="connsiteY2068" fmla="*/ 7746142 h 10285413"/>
              <a:gd name="connsiteX2069" fmla="*/ 3611749 w 11806666"/>
              <a:gd name="connsiteY2069" fmla="*/ 7736109 h 10285413"/>
              <a:gd name="connsiteX2070" fmla="*/ 2829205 w 11806666"/>
              <a:gd name="connsiteY2070" fmla="*/ 7736109 h 10285413"/>
              <a:gd name="connsiteX2071" fmla="*/ 2849269 w 11806666"/>
              <a:gd name="connsiteY2071" fmla="*/ 7736109 h 10285413"/>
              <a:gd name="connsiteX2072" fmla="*/ 2849269 w 11806666"/>
              <a:gd name="connsiteY2072" fmla="*/ 7756173 h 10285413"/>
              <a:gd name="connsiteX2073" fmla="*/ 2829205 w 11806666"/>
              <a:gd name="connsiteY2073" fmla="*/ 7786271 h 10285413"/>
              <a:gd name="connsiteX2074" fmla="*/ 2809136 w 11806666"/>
              <a:gd name="connsiteY2074" fmla="*/ 7756173 h 10285413"/>
              <a:gd name="connsiteX2075" fmla="*/ 4053186 w 11806666"/>
              <a:gd name="connsiteY2075" fmla="*/ 7716044 h 10285413"/>
              <a:gd name="connsiteX2076" fmla="*/ 4053186 w 11806666"/>
              <a:gd name="connsiteY2076" fmla="*/ 7736109 h 10285413"/>
              <a:gd name="connsiteX2077" fmla="*/ 4033120 w 11806666"/>
              <a:gd name="connsiteY2077" fmla="*/ 7756173 h 10285413"/>
              <a:gd name="connsiteX2078" fmla="*/ 4033120 w 11806666"/>
              <a:gd name="connsiteY2078" fmla="*/ 7736109 h 10285413"/>
              <a:gd name="connsiteX2079" fmla="*/ 4053186 w 11806666"/>
              <a:gd name="connsiteY2079" fmla="*/ 7716044 h 10285413"/>
              <a:gd name="connsiteX2080" fmla="*/ 4143479 w 11806666"/>
              <a:gd name="connsiteY2080" fmla="*/ 7695978 h 10285413"/>
              <a:gd name="connsiteX2081" fmla="*/ 4153514 w 11806666"/>
              <a:gd name="connsiteY2081" fmla="*/ 7716044 h 10285413"/>
              <a:gd name="connsiteX2082" fmla="*/ 4193641 w 11806666"/>
              <a:gd name="connsiteY2082" fmla="*/ 7716044 h 10285413"/>
              <a:gd name="connsiteX2083" fmla="*/ 4233773 w 11806666"/>
              <a:gd name="connsiteY2083" fmla="*/ 7756173 h 10285413"/>
              <a:gd name="connsiteX2084" fmla="*/ 4173577 w 11806666"/>
              <a:gd name="connsiteY2084" fmla="*/ 7756173 h 10285413"/>
              <a:gd name="connsiteX2085" fmla="*/ 4193641 w 11806666"/>
              <a:gd name="connsiteY2085" fmla="*/ 7776240 h 10285413"/>
              <a:gd name="connsiteX2086" fmla="*/ 4193641 w 11806666"/>
              <a:gd name="connsiteY2086" fmla="*/ 7796304 h 10285413"/>
              <a:gd name="connsiteX2087" fmla="*/ 4173577 w 11806666"/>
              <a:gd name="connsiteY2087" fmla="*/ 7796304 h 10285413"/>
              <a:gd name="connsiteX2088" fmla="*/ 4153514 w 11806666"/>
              <a:gd name="connsiteY2088" fmla="*/ 7796304 h 10285413"/>
              <a:gd name="connsiteX2089" fmla="*/ 4113381 w 11806666"/>
              <a:gd name="connsiteY2089" fmla="*/ 7796304 h 10285413"/>
              <a:gd name="connsiteX2090" fmla="*/ 4113381 w 11806666"/>
              <a:gd name="connsiteY2090" fmla="*/ 7776240 h 10285413"/>
              <a:gd name="connsiteX2091" fmla="*/ 4113381 w 11806666"/>
              <a:gd name="connsiteY2091" fmla="*/ 7756173 h 10285413"/>
              <a:gd name="connsiteX2092" fmla="*/ 4133445 w 11806666"/>
              <a:gd name="connsiteY2092" fmla="*/ 7756173 h 10285413"/>
              <a:gd name="connsiteX2093" fmla="*/ 4153514 w 11806666"/>
              <a:gd name="connsiteY2093" fmla="*/ 7756173 h 10285413"/>
              <a:gd name="connsiteX2094" fmla="*/ 4143479 w 11806666"/>
              <a:gd name="connsiteY2094" fmla="*/ 7746142 h 10285413"/>
              <a:gd name="connsiteX2095" fmla="*/ 4133445 w 11806666"/>
              <a:gd name="connsiteY2095" fmla="*/ 7736109 h 10285413"/>
              <a:gd name="connsiteX2096" fmla="*/ 4113381 w 11806666"/>
              <a:gd name="connsiteY2096" fmla="*/ 7756173 h 10285413"/>
              <a:gd name="connsiteX2097" fmla="*/ 4113381 w 11806666"/>
              <a:gd name="connsiteY2097" fmla="*/ 7736109 h 10285413"/>
              <a:gd name="connsiteX2098" fmla="*/ 4133445 w 11806666"/>
              <a:gd name="connsiteY2098" fmla="*/ 7706011 h 10285413"/>
              <a:gd name="connsiteX2099" fmla="*/ 4143479 w 11806666"/>
              <a:gd name="connsiteY2099" fmla="*/ 7695978 h 10285413"/>
              <a:gd name="connsiteX2100" fmla="*/ 4113381 w 11806666"/>
              <a:gd name="connsiteY2100" fmla="*/ 7695978 h 10285413"/>
              <a:gd name="connsiteX2101" fmla="*/ 4113381 w 11806666"/>
              <a:gd name="connsiteY2101" fmla="*/ 7716044 h 10285413"/>
              <a:gd name="connsiteX2102" fmla="*/ 4103348 w 11806666"/>
              <a:gd name="connsiteY2102" fmla="*/ 7706011 h 10285413"/>
              <a:gd name="connsiteX2103" fmla="*/ 4113381 w 11806666"/>
              <a:gd name="connsiteY2103" fmla="*/ 7695978 h 10285413"/>
              <a:gd name="connsiteX2104" fmla="*/ 3100086 w 11806666"/>
              <a:gd name="connsiteY2104" fmla="*/ 7695978 h 10285413"/>
              <a:gd name="connsiteX2105" fmla="*/ 3090053 w 11806666"/>
              <a:gd name="connsiteY2105" fmla="*/ 7716044 h 10285413"/>
              <a:gd name="connsiteX2106" fmla="*/ 3100086 w 11806666"/>
              <a:gd name="connsiteY2106" fmla="*/ 7716044 h 10285413"/>
              <a:gd name="connsiteX2107" fmla="*/ 3110118 w 11806666"/>
              <a:gd name="connsiteY2107" fmla="*/ 7716044 h 10285413"/>
              <a:gd name="connsiteX2108" fmla="*/ 3110118 w 11806666"/>
              <a:gd name="connsiteY2108" fmla="*/ 7695978 h 10285413"/>
              <a:gd name="connsiteX2109" fmla="*/ 3100086 w 11806666"/>
              <a:gd name="connsiteY2109" fmla="*/ 7695978 h 10285413"/>
              <a:gd name="connsiteX2110" fmla="*/ 3049919 w 11806666"/>
              <a:gd name="connsiteY2110" fmla="*/ 7695978 h 10285413"/>
              <a:gd name="connsiteX2111" fmla="*/ 3029855 w 11806666"/>
              <a:gd name="connsiteY2111" fmla="*/ 7716044 h 10285413"/>
              <a:gd name="connsiteX2112" fmla="*/ 3029855 w 11806666"/>
              <a:gd name="connsiteY2112" fmla="*/ 7723568 h 10285413"/>
              <a:gd name="connsiteX2113" fmla="*/ 3029855 w 11806666"/>
              <a:gd name="connsiteY2113" fmla="*/ 7726076 h 10285413"/>
              <a:gd name="connsiteX2114" fmla="*/ 3029855 w 11806666"/>
              <a:gd name="connsiteY2114" fmla="*/ 7756173 h 10285413"/>
              <a:gd name="connsiteX2115" fmla="*/ 3009791 w 11806666"/>
              <a:gd name="connsiteY2115" fmla="*/ 7776240 h 10285413"/>
              <a:gd name="connsiteX2116" fmla="*/ 3029855 w 11806666"/>
              <a:gd name="connsiteY2116" fmla="*/ 7776240 h 10285413"/>
              <a:gd name="connsiteX2117" fmla="*/ 3069989 w 11806666"/>
              <a:gd name="connsiteY2117" fmla="*/ 7756173 h 10285413"/>
              <a:gd name="connsiteX2118" fmla="*/ 3090053 w 11806666"/>
              <a:gd name="connsiteY2118" fmla="*/ 7746142 h 10285413"/>
              <a:gd name="connsiteX2119" fmla="*/ 3069989 w 11806666"/>
              <a:gd name="connsiteY2119" fmla="*/ 7736109 h 10285413"/>
              <a:gd name="connsiteX2120" fmla="*/ 3069989 w 11806666"/>
              <a:gd name="connsiteY2120" fmla="*/ 7726076 h 10285413"/>
              <a:gd name="connsiteX2121" fmla="*/ 3049919 w 11806666"/>
              <a:gd name="connsiteY2121" fmla="*/ 7695978 h 10285413"/>
              <a:gd name="connsiteX2122" fmla="*/ 2407832 w 11806666"/>
              <a:gd name="connsiteY2122" fmla="*/ 7695978 h 10285413"/>
              <a:gd name="connsiteX2123" fmla="*/ 2327571 w 11806666"/>
              <a:gd name="connsiteY2123" fmla="*/ 7776240 h 10285413"/>
              <a:gd name="connsiteX2124" fmla="*/ 2347635 w 11806666"/>
              <a:gd name="connsiteY2124" fmla="*/ 7796304 h 10285413"/>
              <a:gd name="connsiteX2125" fmla="*/ 2347635 w 11806666"/>
              <a:gd name="connsiteY2125" fmla="*/ 7776240 h 10285413"/>
              <a:gd name="connsiteX2126" fmla="*/ 2367704 w 11806666"/>
              <a:gd name="connsiteY2126" fmla="*/ 7756173 h 10285413"/>
              <a:gd name="connsiteX2127" fmla="*/ 2232260 w 11806666"/>
              <a:gd name="connsiteY2127" fmla="*/ 7685945 h 10285413"/>
              <a:gd name="connsiteX2128" fmla="*/ 2227244 w 11806666"/>
              <a:gd name="connsiteY2128" fmla="*/ 7695978 h 10285413"/>
              <a:gd name="connsiteX2129" fmla="*/ 2247309 w 11806666"/>
              <a:gd name="connsiteY2129" fmla="*/ 7716044 h 10285413"/>
              <a:gd name="connsiteX2130" fmla="*/ 2247309 w 11806666"/>
              <a:gd name="connsiteY2130" fmla="*/ 7695978 h 10285413"/>
              <a:gd name="connsiteX2131" fmla="*/ 2232260 w 11806666"/>
              <a:gd name="connsiteY2131" fmla="*/ 7685945 h 10285413"/>
              <a:gd name="connsiteX2132" fmla="*/ 531729 w 11806666"/>
              <a:gd name="connsiteY2132" fmla="*/ 7685945 h 10285413"/>
              <a:gd name="connsiteX2133" fmla="*/ 561826 w 11806666"/>
              <a:gd name="connsiteY2133" fmla="*/ 7716044 h 10285413"/>
              <a:gd name="connsiteX2134" fmla="*/ 541759 w 11806666"/>
              <a:gd name="connsiteY2134" fmla="*/ 7716044 h 10285413"/>
              <a:gd name="connsiteX2135" fmla="*/ 541759 w 11806666"/>
              <a:gd name="connsiteY2135" fmla="*/ 7736109 h 10285413"/>
              <a:gd name="connsiteX2136" fmla="*/ 551792 w 11806666"/>
              <a:gd name="connsiteY2136" fmla="*/ 7756173 h 10285413"/>
              <a:gd name="connsiteX2137" fmla="*/ 581890 w 11806666"/>
              <a:gd name="connsiteY2137" fmla="*/ 7736109 h 10285413"/>
              <a:gd name="connsiteX2138" fmla="*/ 581890 w 11806666"/>
              <a:gd name="connsiteY2138" fmla="*/ 7756173 h 10285413"/>
              <a:gd name="connsiteX2139" fmla="*/ 541759 w 11806666"/>
              <a:gd name="connsiteY2139" fmla="*/ 7776240 h 10285413"/>
              <a:gd name="connsiteX2140" fmla="*/ 521695 w 11806666"/>
              <a:gd name="connsiteY2140" fmla="*/ 7736109 h 10285413"/>
              <a:gd name="connsiteX2141" fmla="*/ 501631 w 11806666"/>
              <a:gd name="connsiteY2141" fmla="*/ 7736109 h 10285413"/>
              <a:gd name="connsiteX2142" fmla="*/ 481565 w 11806666"/>
              <a:gd name="connsiteY2142" fmla="*/ 7716044 h 10285413"/>
              <a:gd name="connsiteX2143" fmla="*/ 531729 w 11806666"/>
              <a:gd name="connsiteY2143" fmla="*/ 7685945 h 10285413"/>
              <a:gd name="connsiteX2144" fmla="*/ 7544545 w 11806666"/>
              <a:gd name="connsiteY2144" fmla="*/ 7675913 h 10285413"/>
              <a:gd name="connsiteX2145" fmla="*/ 7524481 w 11806666"/>
              <a:gd name="connsiteY2145" fmla="*/ 7695978 h 10285413"/>
              <a:gd name="connsiteX2146" fmla="*/ 7524481 w 11806666"/>
              <a:gd name="connsiteY2146" fmla="*/ 7716044 h 10285413"/>
              <a:gd name="connsiteX2147" fmla="*/ 7544545 w 11806666"/>
              <a:gd name="connsiteY2147" fmla="*/ 7695978 h 10285413"/>
              <a:gd name="connsiteX2148" fmla="*/ 6280433 w 11806666"/>
              <a:gd name="connsiteY2148" fmla="*/ 7675913 h 10285413"/>
              <a:gd name="connsiteX2149" fmla="*/ 6300497 w 11806666"/>
              <a:gd name="connsiteY2149" fmla="*/ 7675913 h 10285413"/>
              <a:gd name="connsiteX2150" fmla="*/ 6280433 w 11806666"/>
              <a:gd name="connsiteY2150" fmla="*/ 7716044 h 10285413"/>
              <a:gd name="connsiteX2151" fmla="*/ 6280433 w 11806666"/>
              <a:gd name="connsiteY2151" fmla="*/ 7695978 h 10285413"/>
              <a:gd name="connsiteX2152" fmla="*/ 6280433 w 11806666"/>
              <a:gd name="connsiteY2152" fmla="*/ 7675913 h 10285413"/>
              <a:gd name="connsiteX2153" fmla="*/ 4314034 w 11806666"/>
              <a:gd name="connsiteY2153" fmla="*/ 7675913 h 10285413"/>
              <a:gd name="connsiteX2154" fmla="*/ 4314034 w 11806666"/>
              <a:gd name="connsiteY2154" fmla="*/ 7695978 h 10285413"/>
              <a:gd name="connsiteX2155" fmla="*/ 4334099 w 11806666"/>
              <a:gd name="connsiteY2155" fmla="*/ 7695978 h 10285413"/>
              <a:gd name="connsiteX2156" fmla="*/ 4334099 w 11806666"/>
              <a:gd name="connsiteY2156" fmla="*/ 7675913 h 10285413"/>
              <a:gd name="connsiteX2157" fmla="*/ 4314034 w 11806666"/>
              <a:gd name="connsiteY2157" fmla="*/ 7675913 h 10285413"/>
              <a:gd name="connsiteX2158" fmla="*/ 3932793 w 11806666"/>
              <a:gd name="connsiteY2158" fmla="*/ 7655847 h 10285413"/>
              <a:gd name="connsiteX2159" fmla="*/ 3942826 w 11806666"/>
              <a:gd name="connsiteY2159" fmla="*/ 7665881 h 10285413"/>
              <a:gd name="connsiteX2160" fmla="*/ 3932793 w 11806666"/>
              <a:gd name="connsiteY2160" fmla="*/ 7675913 h 10285413"/>
              <a:gd name="connsiteX2161" fmla="*/ 3932793 w 11806666"/>
              <a:gd name="connsiteY2161" fmla="*/ 7655847 h 10285413"/>
              <a:gd name="connsiteX2162" fmla="*/ 2944580 w 11806666"/>
              <a:gd name="connsiteY2162" fmla="*/ 7645816 h 10285413"/>
              <a:gd name="connsiteX2163" fmla="*/ 2949593 w 11806666"/>
              <a:gd name="connsiteY2163" fmla="*/ 7655847 h 10285413"/>
              <a:gd name="connsiteX2164" fmla="*/ 2909465 w 11806666"/>
              <a:gd name="connsiteY2164" fmla="*/ 7675913 h 10285413"/>
              <a:gd name="connsiteX2165" fmla="*/ 2929529 w 11806666"/>
              <a:gd name="connsiteY2165" fmla="*/ 7655847 h 10285413"/>
              <a:gd name="connsiteX2166" fmla="*/ 2944580 w 11806666"/>
              <a:gd name="connsiteY2166" fmla="*/ 7645816 h 10285413"/>
              <a:gd name="connsiteX2167" fmla="*/ 2447963 w 11806666"/>
              <a:gd name="connsiteY2167" fmla="*/ 7635783 h 10285413"/>
              <a:gd name="connsiteX2168" fmla="*/ 2447963 w 11806666"/>
              <a:gd name="connsiteY2168" fmla="*/ 7655847 h 10285413"/>
              <a:gd name="connsiteX2169" fmla="*/ 2468028 w 11806666"/>
              <a:gd name="connsiteY2169" fmla="*/ 7635783 h 10285413"/>
              <a:gd name="connsiteX2170" fmla="*/ 2447963 w 11806666"/>
              <a:gd name="connsiteY2170" fmla="*/ 7635783 h 10285413"/>
              <a:gd name="connsiteX2171" fmla="*/ 3150247 w 11806666"/>
              <a:gd name="connsiteY2171" fmla="*/ 7600668 h 10285413"/>
              <a:gd name="connsiteX2172" fmla="*/ 3140215 w 11806666"/>
              <a:gd name="connsiteY2172" fmla="*/ 7605685 h 10285413"/>
              <a:gd name="connsiteX2173" fmla="*/ 3140215 w 11806666"/>
              <a:gd name="connsiteY2173" fmla="*/ 7625750 h 10285413"/>
              <a:gd name="connsiteX2174" fmla="*/ 3160280 w 11806666"/>
              <a:gd name="connsiteY2174" fmla="*/ 7635783 h 10285413"/>
              <a:gd name="connsiteX2175" fmla="*/ 3170313 w 11806666"/>
              <a:gd name="connsiteY2175" fmla="*/ 7625750 h 10285413"/>
              <a:gd name="connsiteX2176" fmla="*/ 3160280 w 11806666"/>
              <a:gd name="connsiteY2176" fmla="*/ 7605685 h 10285413"/>
              <a:gd name="connsiteX2177" fmla="*/ 3150247 w 11806666"/>
              <a:gd name="connsiteY2177" fmla="*/ 7600668 h 10285413"/>
              <a:gd name="connsiteX2178" fmla="*/ 6601477 w 11806666"/>
              <a:gd name="connsiteY2178" fmla="*/ 7595652 h 10285413"/>
              <a:gd name="connsiteX2179" fmla="*/ 6581413 w 11806666"/>
              <a:gd name="connsiteY2179" fmla="*/ 7615718 h 10285413"/>
              <a:gd name="connsiteX2180" fmla="*/ 6591443 w 11806666"/>
              <a:gd name="connsiteY2180" fmla="*/ 7635783 h 10285413"/>
              <a:gd name="connsiteX2181" fmla="*/ 6601477 w 11806666"/>
              <a:gd name="connsiteY2181" fmla="*/ 7615718 h 10285413"/>
              <a:gd name="connsiteX2182" fmla="*/ 6601477 w 11806666"/>
              <a:gd name="connsiteY2182" fmla="*/ 7595652 h 10285413"/>
              <a:gd name="connsiteX2183" fmla="*/ 3932793 w 11806666"/>
              <a:gd name="connsiteY2183" fmla="*/ 7595652 h 10285413"/>
              <a:gd name="connsiteX2184" fmla="*/ 3952861 w 11806666"/>
              <a:gd name="connsiteY2184" fmla="*/ 7595652 h 10285413"/>
              <a:gd name="connsiteX2185" fmla="*/ 3932793 w 11806666"/>
              <a:gd name="connsiteY2185" fmla="*/ 7615718 h 10285413"/>
              <a:gd name="connsiteX2186" fmla="*/ 3912729 w 11806666"/>
              <a:gd name="connsiteY2186" fmla="*/ 7615718 h 10285413"/>
              <a:gd name="connsiteX2187" fmla="*/ 3932793 w 11806666"/>
              <a:gd name="connsiteY2187" fmla="*/ 7595652 h 10285413"/>
              <a:gd name="connsiteX2188" fmla="*/ 3792336 w 11806666"/>
              <a:gd name="connsiteY2188" fmla="*/ 7595652 h 10285413"/>
              <a:gd name="connsiteX2189" fmla="*/ 3792336 w 11806666"/>
              <a:gd name="connsiteY2189" fmla="*/ 7615718 h 10285413"/>
              <a:gd name="connsiteX2190" fmla="*/ 3812403 w 11806666"/>
              <a:gd name="connsiteY2190" fmla="*/ 7595652 h 10285413"/>
              <a:gd name="connsiteX2191" fmla="*/ 2769007 w 11806666"/>
              <a:gd name="connsiteY2191" fmla="*/ 7595652 h 10285413"/>
              <a:gd name="connsiteX2192" fmla="*/ 2748941 w 11806666"/>
              <a:gd name="connsiteY2192" fmla="*/ 7615718 h 10285413"/>
              <a:gd name="connsiteX2193" fmla="*/ 2728876 w 11806666"/>
              <a:gd name="connsiteY2193" fmla="*/ 7635783 h 10285413"/>
              <a:gd name="connsiteX2194" fmla="*/ 2769007 w 11806666"/>
              <a:gd name="connsiteY2194" fmla="*/ 7615718 h 10285413"/>
              <a:gd name="connsiteX2195" fmla="*/ 6190138 w 11806666"/>
              <a:gd name="connsiteY2195" fmla="*/ 7583739 h 10285413"/>
              <a:gd name="connsiteX2196" fmla="*/ 6220235 w 11806666"/>
              <a:gd name="connsiteY2196" fmla="*/ 7615718 h 10285413"/>
              <a:gd name="connsiteX2197" fmla="*/ 6200171 w 11806666"/>
              <a:gd name="connsiteY2197" fmla="*/ 7695978 h 10285413"/>
              <a:gd name="connsiteX2198" fmla="*/ 6170073 w 11806666"/>
              <a:gd name="connsiteY2198" fmla="*/ 7706011 h 10285413"/>
              <a:gd name="connsiteX2199" fmla="*/ 6160040 w 11806666"/>
              <a:gd name="connsiteY2199" fmla="*/ 7716044 h 10285413"/>
              <a:gd name="connsiteX2200" fmla="*/ 6139976 w 11806666"/>
              <a:gd name="connsiteY2200" fmla="*/ 7695978 h 10285413"/>
              <a:gd name="connsiteX2201" fmla="*/ 6139976 w 11806666"/>
              <a:gd name="connsiteY2201" fmla="*/ 7675913 h 10285413"/>
              <a:gd name="connsiteX2202" fmla="*/ 6160040 w 11806666"/>
              <a:gd name="connsiteY2202" fmla="*/ 7665881 h 10285413"/>
              <a:gd name="connsiteX2203" fmla="*/ 6160040 w 11806666"/>
              <a:gd name="connsiteY2203" fmla="*/ 7635783 h 10285413"/>
              <a:gd name="connsiteX2204" fmla="*/ 6180105 w 11806666"/>
              <a:gd name="connsiteY2204" fmla="*/ 7585619 h 10285413"/>
              <a:gd name="connsiteX2205" fmla="*/ 6190138 w 11806666"/>
              <a:gd name="connsiteY2205" fmla="*/ 7583739 h 10285413"/>
              <a:gd name="connsiteX2206" fmla="*/ 7223502 w 11806666"/>
              <a:gd name="connsiteY2206" fmla="*/ 7575588 h 10285413"/>
              <a:gd name="connsiteX2207" fmla="*/ 7183371 w 11806666"/>
              <a:gd name="connsiteY2207" fmla="*/ 7595652 h 10285413"/>
              <a:gd name="connsiteX2208" fmla="*/ 7163304 w 11806666"/>
              <a:gd name="connsiteY2208" fmla="*/ 7615718 h 10285413"/>
              <a:gd name="connsiteX2209" fmla="*/ 7133207 w 11806666"/>
              <a:gd name="connsiteY2209" fmla="*/ 7675913 h 10285413"/>
              <a:gd name="connsiteX2210" fmla="*/ 7103109 w 11806666"/>
              <a:gd name="connsiteY2210" fmla="*/ 7736109 h 10285413"/>
              <a:gd name="connsiteX2211" fmla="*/ 7113142 w 11806666"/>
              <a:gd name="connsiteY2211" fmla="*/ 7766206 h 10285413"/>
              <a:gd name="connsiteX2212" fmla="*/ 7103109 w 11806666"/>
              <a:gd name="connsiteY2212" fmla="*/ 7796304 h 10285413"/>
              <a:gd name="connsiteX2213" fmla="*/ 7103109 w 11806666"/>
              <a:gd name="connsiteY2213" fmla="*/ 7816372 h 10285413"/>
              <a:gd name="connsiteX2214" fmla="*/ 7123175 w 11806666"/>
              <a:gd name="connsiteY2214" fmla="*/ 7796304 h 10285413"/>
              <a:gd name="connsiteX2215" fmla="*/ 7123175 w 11806666"/>
              <a:gd name="connsiteY2215" fmla="*/ 7756173 h 10285413"/>
              <a:gd name="connsiteX2216" fmla="*/ 7143240 w 11806666"/>
              <a:gd name="connsiteY2216" fmla="*/ 7716044 h 10285413"/>
              <a:gd name="connsiteX2217" fmla="*/ 7163304 w 11806666"/>
              <a:gd name="connsiteY2217" fmla="*/ 7655847 h 10285413"/>
              <a:gd name="connsiteX2218" fmla="*/ 7203435 w 11806666"/>
              <a:gd name="connsiteY2218" fmla="*/ 7615718 h 10285413"/>
              <a:gd name="connsiteX2219" fmla="*/ 7103109 w 11806666"/>
              <a:gd name="connsiteY2219" fmla="*/ 7575588 h 10285413"/>
              <a:gd name="connsiteX2220" fmla="*/ 7083045 w 11806666"/>
              <a:gd name="connsiteY2220" fmla="*/ 7595652 h 10285413"/>
              <a:gd name="connsiteX2221" fmla="*/ 7103109 w 11806666"/>
              <a:gd name="connsiteY2221" fmla="*/ 7595652 h 10285413"/>
              <a:gd name="connsiteX2222" fmla="*/ 7103109 w 11806666"/>
              <a:gd name="connsiteY2222" fmla="*/ 7575588 h 10285413"/>
              <a:gd name="connsiteX2223" fmla="*/ 4354165 w 11806666"/>
              <a:gd name="connsiteY2223" fmla="*/ 7575588 h 10285413"/>
              <a:gd name="connsiteX2224" fmla="*/ 4314034 w 11806666"/>
              <a:gd name="connsiteY2224" fmla="*/ 7615718 h 10285413"/>
              <a:gd name="connsiteX2225" fmla="*/ 4354165 w 11806666"/>
              <a:gd name="connsiteY2225" fmla="*/ 7595652 h 10285413"/>
              <a:gd name="connsiteX2226" fmla="*/ 3110118 w 11806666"/>
              <a:gd name="connsiteY2226" fmla="*/ 7575588 h 10285413"/>
              <a:gd name="connsiteX2227" fmla="*/ 3090053 w 11806666"/>
              <a:gd name="connsiteY2227" fmla="*/ 7595652 h 10285413"/>
              <a:gd name="connsiteX2228" fmla="*/ 3069989 w 11806666"/>
              <a:gd name="connsiteY2228" fmla="*/ 7595652 h 10285413"/>
              <a:gd name="connsiteX2229" fmla="*/ 2227244 w 11806666"/>
              <a:gd name="connsiteY2229" fmla="*/ 7575588 h 10285413"/>
              <a:gd name="connsiteX2230" fmla="*/ 2247309 w 11806666"/>
              <a:gd name="connsiteY2230" fmla="*/ 7615718 h 10285413"/>
              <a:gd name="connsiteX2231" fmla="*/ 2257342 w 11806666"/>
              <a:gd name="connsiteY2231" fmla="*/ 7585619 h 10285413"/>
              <a:gd name="connsiteX2232" fmla="*/ 2267375 w 11806666"/>
              <a:gd name="connsiteY2232" fmla="*/ 7575588 h 10285413"/>
              <a:gd name="connsiteX2233" fmla="*/ 4574883 w 11806666"/>
              <a:gd name="connsiteY2233" fmla="*/ 7555520 h 10285413"/>
              <a:gd name="connsiteX2234" fmla="*/ 4594949 w 11806666"/>
              <a:gd name="connsiteY2234" fmla="*/ 7555520 h 10285413"/>
              <a:gd name="connsiteX2235" fmla="*/ 4615013 w 11806666"/>
              <a:gd name="connsiteY2235" fmla="*/ 7555520 h 10285413"/>
              <a:gd name="connsiteX2236" fmla="*/ 4594949 w 11806666"/>
              <a:gd name="connsiteY2236" fmla="*/ 7625750 h 10285413"/>
              <a:gd name="connsiteX2237" fmla="*/ 4554818 w 11806666"/>
              <a:gd name="connsiteY2237" fmla="*/ 7695978 h 10285413"/>
              <a:gd name="connsiteX2238" fmla="*/ 4554818 w 11806666"/>
              <a:gd name="connsiteY2238" fmla="*/ 7675913 h 10285413"/>
              <a:gd name="connsiteX2239" fmla="*/ 4574883 w 11806666"/>
              <a:gd name="connsiteY2239" fmla="*/ 7595652 h 10285413"/>
              <a:gd name="connsiteX2240" fmla="*/ 4554818 w 11806666"/>
              <a:gd name="connsiteY2240" fmla="*/ 7575588 h 10285413"/>
              <a:gd name="connsiteX2241" fmla="*/ 4574883 w 11806666"/>
              <a:gd name="connsiteY2241" fmla="*/ 7555520 h 10285413"/>
              <a:gd name="connsiteX2242" fmla="*/ 2889400 w 11806666"/>
              <a:gd name="connsiteY2242" fmla="*/ 7555520 h 10285413"/>
              <a:gd name="connsiteX2243" fmla="*/ 2879367 w 11806666"/>
              <a:gd name="connsiteY2243" fmla="*/ 7565555 h 10285413"/>
              <a:gd name="connsiteX2244" fmla="*/ 2899432 w 11806666"/>
              <a:gd name="connsiteY2244" fmla="*/ 7575588 h 10285413"/>
              <a:gd name="connsiteX2245" fmla="*/ 2909465 w 11806666"/>
              <a:gd name="connsiteY2245" fmla="*/ 7555520 h 10285413"/>
              <a:gd name="connsiteX2246" fmla="*/ 2889400 w 11806666"/>
              <a:gd name="connsiteY2246" fmla="*/ 7555520 h 10285413"/>
              <a:gd name="connsiteX2247" fmla="*/ 2528223 w 11806666"/>
              <a:gd name="connsiteY2247" fmla="*/ 7555520 h 10285413"/>
              <a:gd name="connsiteX2248" fmla="*/ 2498126 w 11806666"/>
              <a:gd name="connsiteY2248" fmla="*/ 7565555 h 10285413"/>
              <a:gd name="connsiteX2249" fmla="*/ 2488093 w 11806666"/>
              <a:gd name="connsiteY2249" fmla="*/ 7595652 h 10285413"/>
              <a:gd name="connsiteX2250" fmla="*/ 2488093 w 11806666"/>
              <a:gd name="connsiteY2250" fmla="*/ 7635783 h 10285413"/>
              <a:gd name="connsiteX2251" fmla="*/ 2498126 w 11806666"/>
              <a:gd name="connsiteY2251" fmla="*/ 7615718 h 10285413"/>
              <a:gd name="connsiteX2252" fmla="*/ 2488093 w 11806666"/>
              <a:gd name="connsiteY2252" fmla="*/ 7595652 h 10285413"/>
              <a:gd name="connsiteX2253" fmla="*/ 2508157 w 11806666"/>
              <a:gd name="connsiteY2253" fmla="*/ 7575588 h 10285413"/>
              <a:gd name="connsiteX2254" fmla="*/ 2518190 w 11806666"/>
              <a:gd name="connsiteY2254" fmla="*/ 7575588 h 10285413"/>
              <a:gd name="connsiteX2255" fmla="*/ 2528223 w 11806666"/>
              <a:gd name="connsiteY2255" fmla="*/ 7555520 h 10285413"/>
              <a:gd name="connsiteX2256" fmla="*/ 6380760 w 11806666"/>
              <a:gd name="connsiteY2256" fmla="*/ 7535457 h 10285413"/>
              <a:gd name="connsiteX2257" fmla="*/ 6360693 w 11806666"/>
              <a:gd name="connsiteY2257" fmla="*/ 7555520 h 10285413"/>
              <a:gd name="connsiteX2258" fmla="*/ 6380760 w 11806666"/>
              <a:gd name="connsiteY2258" fmla="*/ 7575588 h 10285413"/>
              <a:gd name="connsiteX2259" fmla="*/ 6380760 w 11806666"/>
              <a:gd name="connsiteY2259" fmla="*/ 7535457 h 10285413"/>
              <a:gd name="connsiteX2260" fmla="*/ 3411097 w 11806666"/>
              <a:gd name="connsiteY2260" fmla="*/ 7535457 h 10285413"/>
              <a:gd name="connsiteX2261" fmla="*/ 3330837 w 11806666"/>
              <a:gd name="connsiteY2261" fmla="*/ 7595652 h 10285413"/>
              <a:gd name="connsiteX2262" fmla="*/ 3300739 w 11806666"/>
              <a:gd name="connsiteY2262" fmla="*/ 7625750 h 10285413"/>
              <a:gd name="connsiteX2263" fmla="*/ 3270641 w 11806666"/>
              <a:gd name="connsiteY2263" fmla="*/ 7635783 h 10285413"/>
              <a:gd name="connsiteX2264" fmla="*/ 3260606 w 11806666"/>
              <a:gd name="connsiteY2264" fmla="*/ 7665881 h 10285413"/>
              <a:gd name="connsiteX2265" fmla="*/ 3230508 w 11806666"/>
              <a:gd name="connsiteY2265" fmla="*/ 7695978 h 10285413"/>
              <a:gd name="connsiteX2266" fmla="*/ 3220475 w 11806666"/>
              <a:gd name="connsiteY2266" fmla="*/ 7695978 h 10285413"/>
              <a:gd name="connsiteX2267" fmla="*/ 3210444 w 11806666"/>
              <a:gd name="connsiteY2267" fmla="*/ 7716044 h 10285413"/>
              <a:gd name="connsiteX2268" fmla="*/ 3180344 w 11806666"/>
              <a:gd name="connsiteY2268" fmla="*/ 7736109 h 10285413"/>
              <a:gd name="connsiteX2269" fmla="*/ 3170313 w 11806666"/>
              <a:gd name="connsiteY2269" fmla="*/ 7736109 h 10285413"/>
              <a:gd name="connsiteX2270" fmla="*/ 3150247 w 11806666"/>
              <a:gd name="connsiteY2270" fmla="*/ 7756173 h 10285413"/>
              <a:gd name="connsiteX2271" fmla="*/ 3090053 w 11806666"/>
              <a:gd name="connsiteY2271" fmla="*/ 7836435 h 10285413"/>
              <a:gd name="connsiteX2272" fmla="*/ 2989724 w 11806666"/>
              <a:gd name="connsiteY2272" fmla="*/ 7956826 h 10285413"/>
              <a:gd name="connsiteX2273" fmla="*/ 2969660 w 11806666"/>
              <a:gd name="connsiteY2273" fmla="*/ 7996957 h 10285413"/>
              <a:gd name="connsiteX2274" fmla="*/ 2999758 w 11806666"/>
              <a:gd name="connsiteY2274" fmla="*/ 7996957 h 10285413"/>
              <a:gd name="connsiteX2275" fmla="*/ 3029855 w 11806666"/>
              <a:gd name="connsiteY2275" fmla="*/ 7956826 h 10285413"/>
              <a:gd name="connsiteX2276" fmla="*/ 3069989 w 11806666"/>
              <a:gd name="connsiteY2276" fmla="*/ 7916698 h 10285413"/>
              <a:gd name="connsiteX2277" fmla="*/ 3110118 w 11806666"/>
              <a:gd name="connsiteY2277" fmla="*/ 7876566 h 10285413"/>
              <a:gd name="connsiteX2278" fmla="*/ 3210444 w 11806666"/>
              <a:gd name="connsiteY2278" fmla="*/ 7756173 h 10285413"/>
              <a:gd name="connsiteX2279" fmla="*/ 3300739 w 11806666"/>
              <a:gd name="connsiteY2279" fmla="*/ 7655847 h 10285413"/>
              <a:gd name="connsiteX2280" fmla="*/ 3330837 w 11806666"/>
              <a:gd name="connsiteY2280" fmla="*/ 7615718 h 10285413"/>
              <a:gd name="connsiteX2281" fmla="*/ 3391030 w 11806666"/>
              <a:gd name="connsiteY2281" fmla="*/ 7555520 h 10285413"/>
              <a:gd name="connsiteX2282" fmla="*/ 2819169 w 11806666"/>
              <a:gd name="connsiteY2282" fmla="*/ 7535457 h 10285413"/>
              <a:gd name="connsiteX2283" fmla="*/ 2809136 w 11806666"/>
              <a:gd name="connsiteY2283" fmla="*/ 7545490 h 10285413"/>
              <a:gd name="connsiteX2284" fmla="*/ 2829205 w 11806666"/>
              <a:gd name="connsiteY2284" fmla="*/ 7555520 h 10285413"/>
              <a:gd name="connsiteX2285" fmla="*/ 2819169 w 11806666"/>
              <a:gd name="connsiteY2285" fmla="*/ 7535457 h 10285413"/>
              <a:gd name="connsiteX2286" fmla="*/ 7223502 w 11806666"/>
              <a:gd name="connsiteY2286" fmla="*/ 7515392 h 10285413"/>
              <a:gd name="connsiteX2287" fmla="*/ 7203435 w 11806666"/>
              <a:gd name="connsiteY2287" fmla="*/ 7555520 h 10285413"/>
              <a:gd name="connsiteX2288" fmla="*/ 7223502 w 11806666"/>
              <a:gd name="connsiteY2288" fmla="*/ 7555520 h 10285413"/>
              <a:gd name="connsiteX2289" fmla="*/ 7233533 w 11806666"/>
              <a:gd name="connsiteY2289" fmla="*/ 7525422 h 10285413"/>
              <a:gd name="connsiteX2290" fmla="*/ 7223502 w 11806666"/>
              <a:gd name="connsiteY2290" fmla="*/ 7515392 h 10285413"/>
              <a:gd name="connsiteX2291" fmla="*/ 7103109 w 11806666"/>
              <a:gd name="connsiteY2291" fmla="*/ 7515392 h 10285413"/>
              <a:gd name="connsiteX2292" fmla="*/ 7083045 w 11806666"/>
              <a:gd name="connsiteY2292" fmla="*/ 7535457 h 10285413"/>
              <a:gd name="connsiteX2293" fmla="*/ 7103109 w 11806666"/>
              <a:gd name="connsiteY2293" fmla="*/ 7535457 h 10285413"/>
              <a:gd name="connsiteX2294" fmla="*/ 7103109 w 11806666"/>
              <a:gd name="connsiteY2294" fmla="*/ 7515392 h 10285413"/>
              <a:gd name="connsiteX2295" fmla="*/ 4474557 w 11806666"/>
              <a:gd name="connsiteY2295" fmla="*/ 7515392 h 10285413"/>
              <a:gd name="connsiteX2296" fmla="*/ 4474557 w 11806666"/>
              <a:gd name="connsiteY2296" fmla="*/ 7555520 h 10285413"/>
              <a:gd name="connsiteX2297" fmla="*/ 4494623 w 11806666"/>
              <a:gd name="connsiteY2297" fmla="*/ 7535457 h 10285413"/>
              <a:gd name="connsiteX2298" fmla="*/ 4494623 w 11806666"/>
              <a:gd name="connsiteY2298" fmla="*/ 7515392 h 10285413"/>
              <a:gd name="connsiteX2299" fmla="*/ 4474557 w 11806666"/>
              <a:gd name="connsiteY2299" fmla="*/ 7515392 h 10285413"/>
              <a:gd name="connsiteX2300" fmla="*/ 3802370 w 11806666"/>
              <a:gd name="connsiteY2300" fmla="*/ 7515392 h 10285413"/>
              <a:gd name="connsiteX2301" fmla="*/ 3792336 w 11806666"/>
              <a:gd name="connsiteY2301" fmla="*/ 7535457 h 10285413"/>
              <a:gd name="connsiteX2302" fmla="*/ 3792336 w 11806666"/>
              <a:gd name="connsiteY2302" fmla="*/ 7555520 h 10285413"/>
              <a:gd name="connsiteX2303" fmla="*/ 3812403 w 11806666"/>
              <a:gd name="connsiteY2303" fmla="*/ 7535457 h 10285413"/>
              <a:gd name="connsiteX2304" fmla="*/ 3802370 w 11806666"/>
              <a:gd name="connsiteY2304" fmla="*/ 7515392 h 10285413"/>
              <a:gd name="connsiteX2305" fmla="*/ 3350901 w 11806666"/>
              <a:gd name="connsiteY2305" fmla="*/ 7495326 h 10285413"/>
              <a:gd name="connsiteX2306" fmla="*/ 3350901 w 11806666"/>
              <a:gd name="connsiteY2306" fmla="*/ 7515392 h 10285413"/>
              <a:gd name="connsiteX2307" fmla="*/ 3370966 w 11806666"/>
              <a:gd name="connsiteY2307" fmla="*/ 7515392 h 10285413"/>
              <a:gd name="connsiteX2308" fmla="*/ 902937 w 11806666"/>
              <a:gd name="connsiteY2308" fmla="*/ 7475262 h 10285413"/>
              <a:gd name="connsiteX2309" fmla="*/ 923001 w 11806666"/>
              <a:gd name="connsiteY2309" fmla="*/ 7475262 h 10285413"/>
              <a:gd name="connsiteX2310" fmla="*/ 923001 w 11806666"/>
              <a:gd name="connsiteY2310" fmla="*/ 7495326 h 10285413"/>
              <a:gd name="connsiteX2311" fmla="*/ 902937 w 11806666"/>
              <a:gd name="connsiteY2311" fmla="*/ 7485291 h 10285413"/>
              <a:gd name="connsiteX2312" fmla="*/ 902937 w 11806666"/>
              <a:gd name="connsiteY2312" fmla="*/ 7475262 h 10285413"/>
              <a:gd name="connsiteX2313" fmla="*/ 2909465 w 11806666"/>
              <a:gd name="connsiteY2313" fmla="*/ 7455194 h 10285413"/>
              <a:gd name="connsiteX2314" fmla="*/ 2879367 w 11806666"/>
              <a:gd name="connsiteY2314" fmla="*/ 7465227 h 10285413"/>
              <a:gd name="connsiteX2315" fmla="*/ 2859302 w 11806666"/>
              <a:gd name="connsiteY2315" fmla="*/ 7485291 h 10285413"/>
              <a:gd name="connsiteX2316" fmla="*/ 2889400 w 11806666"/>
              <a:gd name="connsiteY2316" fmla="*/ 7495326 h 10285413"/>
              <a:gd name="connsiteX2317" fmla="*/ 2909465 w 11806666"/>
              <a:gd name="connsiteY2317" fmla="*/ 7475262 h 10285413"/>
              <a:gd name="connsiteX2318" fmla="*/ 2748941 w 11806666"/>
              <a:gd name="connsiteY2318" fmla="*/ 7455194 h 10285413"/>
              <a:gd name="connsiteX2319" fmla="*/ 2718843 w 11806666"/>
              <a:gd name="connsiteY2319" fmla="*/ 7475262 h 10285413"/>
              <a:gd name="connsiteX2320" fmla="*/ 2688746 w 11806666"/>
              <a:gd name="connsiteY2320" fmla="*/ 7515392 h 10285413"/>
              <a:gd name="connsiteX2321" fmla="*/ 2648616 w 11806666"/>
              <a:gd name="connsiteY2321" fmla="*/ 7555520 h 10285413"/>
              <a:gd name="connsiteX2322" fmla="*/ 2618519 w 11806666"/>
              <a:gd name="connsiteY2322" fmla="*/ 7615718 h 10285413"/>
              <a:gd name="connsiteX2323" fmla="*/ 2588421 w 11806666"/>
              <a:gd name="connsiteY2323" fmla="*/ 7635783 h 10285413"/>
              <a:gd name="connsiteX2324" fmla="*/ 2608483 w 11806666"/>
              <a:gd name="connsiteY2324" fmla="*/ 7635783 h 10285413"/>
              <a:gd name="connsiteX2325" fmla="*/ 2668681 w 11806666"/>
              <a:gd name="connsiteY2325" fmla="*/ 7575588 h 10285413"/>
              <a:gd name="connsiteX2326" fmla="*/ 2748941 w 11806666"/>
              <a:gd name="connsiteY2326" fmla="*/ 7475262 h 10285413"/>
              <a:gd name="connsiteX2327" fmla="*/ 2748941 w 11806666"/>
              <a:gd name="connsiteY2327" fmla="*/ 7455194 h 10285413"/>
              <a:gd name="connsiteX2328" fmla="*/ 2588421 w 11806666"/>
              <a:gd name="connsiteY2328" fmla="*/ 7455194 h 10285413"/>
              <a:gd name="connsiteX2329" fmla="*/ 2568352 w 11806666"/>
              <a:gd name="connsiteY2329" fmla="*/ 7475262 h 10285413"/>
              <a:gd name="connsiteX2330" fmla="*/ 2548288 w 11806666"/>
              <a:gd name="connsiteY2330" fmla="*/ 7495326 h 10285413"/>
              <a:gd name="connsiteX2331" fmla="*/ 2568352 w 11806666"/>
              <a:gd name="connsiteY2331" fmla="*/ 7495326 h 10285413"/>
              <a:gd name="connsiteX2332" fmla="*/ 2588421 w 11806666"/>
              <a:gd name="connsiteY2332" fmla="*/ 7455194 h 10285413"/>
              <a:gd name="connsiteX2333" fmla="*/ 2447963 w 11806666"/>
              <a:gd name="connsiteY2333" fmla="*/ 7455194 h 10285413"/>
              <a:gd name="connsiteX2334" fmla="*/ 2417866 w 11806666"/>
              <a:gd name="connsiteY2334" fmla="*/ 7485291 h 10285413"/>
              <a:gd name="connsiteX2335" fmla="*/ 2407832 w 11806666"/>
              <a:gd name="connsiteY2335" fmla="*/ 7535457 h 10285413"/>
              <a:gd name="connsiteX2336" fmla="*/ 2267375 w 11806666"/>
              <a:gd name="connsiteY2336" fmla="*/ 7675913 h 10285413"/>
              <a:gd name="connsiteX2337" fmla="*/ 2287440 w 11806666"/>
              <a:gd name="connsiteY2337" fmla="*/ 7675913 h 10285413"/>
              <a:gd name="connsiteX2338" fmla="*/ 2307504 w 11806666"/>
              <a:gd name="connsiteY2338" fmla="*/ 7695978 h 10285413"/>
              <a:gd name="connsiteX2339" fmla="*/ 2307504 w 11806666"/>
              <a:gd name="connsiteY2339" fmla="*/ 7736109 h 10285413"/>
              <a:gd name="connsiteX2340" fmla="*/ 2287440 w 11806666"/>
              <a:gd name="connsiteY2340" fmla="*/ 7756173 h 10285413"/>
              <a:gd name="connsiteX2341" fmla="*/ 2287440 w 11806666"/>
              <a:gd name="connsiteY2341" fmla="*/ 7776240 h 10285413"/>
              <a:gd name="connsiteX2342" fmla="*/ 2327571 w 11806666"/>
              <a:gd name="connsiteY2342" fmla="*/ 7716044 h 10285413"/>
              <a:gd name="connsiteX2343" fmla="*/ 2367704 w 11806666"/>
              <a:gd name="connsiteY2343" fmla="*/ 7675913 h 10285413"/>
              <a:gd name="connsiteX2344" fmla="*/ 2367704 w 11806666"/>
              <a:gd name="connsiteY2344" fmla="*/ 7595652 h 10285413"/>
              <a:gd name="connsiteX2345" fmla="*/ 2407832 w 11806666"/>
              <a:gd name="connsiteY2345" fmla="*/ 7555520 h 10285413"/>
              <a:gd name="connsiteX2346" fmla="*/ 2427898 w 11806666"/>
              <a:gd name="connsiteY2346" fmla="*/ 7535457 h 10285413"/>
              <a:gd name="connsiteX2347" fmla="*/ 2437931 w 11806666"/>
              <a:gd name="connsiteY2347" fmla="*/ 7515392 h 10285413"/>
              <a:gd name="connsiteX2348" fmla="*/ 2447963 w 11806666"/>
              <a:gd name="connsiteY2348" fmla="*/ 7495326 h 10285413"/>
              <a:gd name="connsiteX2349" fmla="*/ 2447963 w 11806666"/>
              <a:gd name="connsiteY2349" fmla="*/ 7475262 h 10285413"/>
              <a:gd name="connsiteX2350" fmla="*/ 2468028 w 11806666"/>
              <a:gd name="connsiteY2350" fmla="*/ 7475262 h 10285413"/>
              <a:gd name="connsiteX2351" fmla="*/ 2468028 w 11806666"/>
              <a:gd name="connsiteY2351" fmla="*/ 7455194 h 10285413"/>
              <a:gd name="connsiteX2352" fmla="*/ 321042 w 11806666"/>
              <a:gd name="connsiteY2352" fmla="*/ 7455194 h 10285413"/>
              <a:gd name="connsiteX2353" fmla="*/ 321042 w 11806666"/>
              <a:gd name="connsiteY2353" fmla="*/ 7475262 h 10285413"/>
              <a:gd name="connsiteX2354" fmla="*/ 300976 w 11806666"/>
              <a:gd name="connsiteY2354" fmla="*/ 7475262 h 10285413"/>
              <a:gd name="connsiteX2355" fmla="*/ 321042 w 11806666"/>
              <a:gd name="connsiteY2355" fmla="*/ 7455194 h 10285413"/>
              <a:gd name="connsiteX2356" fmla="*/ 7083045 w 11806666"/>
              <a:gd name="connsiteY2356" fmla="*/ 7435131 h 10285413"/>
              <a:gd name="connsiteX2357" fmla="*/ 7083045 w 11806666"/>
              <a:gd name="connsiteY2357" fmla="*/ 7455194 h 10285413"/>
              <a:gd name="connsiteX2358" fmla="*/ 7103109 w 11806666"/>
              <a:gd name="connsiteY2358" fmla="*/ 7435131 h 10285413"/>
              <a:gd name="connsiteX2359" fmla="*/ 4494623 w 11806666"/>
              <a:gd name="connsiteY2359" fmla="*/ 7435131 h 10285413"/>
              <a:gd name="connsiteX2360" fmla="*/ 4484590 w 11806666"/>
              <a:gd name="connsiteY2360" fmla="*/ 7445164 h 10285413"/>
              <a:gd name="connsiteX2361" fmla="*/ 4504654 w 11806666"/>
              <a:gd name="connsiteY2361" fmla="*/ 7455194 h 10285413"/>
              <a:gd name="connsiteX2362" fmla="*/ 4514687 w 11806666"/>
              <a:gd name="connsiteY2362" fmla="*/ 7435131 h 10285413"/>
              <a:gd name="connsiteX2363" fmla="*/ 4494623 w 11806666"/>
              <a:gd name="connsiteY2363" fmla="*/ 7435131 h 10285413"/>
              <a:gd name="connsiteX2364" fmla="*/ 4354165 w 11806666"/>
              <a:gd name="connsiteY2364" fmla="*/ 7435131 h 10285413"/>
              <a:gd name="connsiteX2365" fmla="*/ 4364196 w 11806666"/>
              <a:gd name="connsiteY2365" fmla="*/ 7445164 h 10285413"/>
              <a:gd name="connsiteX2366" fmla="*/ 4354165 w 11806666"/>
              <a:gd name="connsiteY2366" fmla="*/ 7455194 h 10285413"/>
              <a:gd name="connsiteX2367" fmla="*/ 4354165 w 11806666"/>
              <a:gd name="connsiteY2367" fmla="*/ 7435131 h 10285413"/>
              <a:gd name="connsiteX2368" fmla="*/ 3591684 w 11806666"/>
              <a:gd name="connsiteY2368" fmla="*/ 7435131 h 10285413"/>
              <a:gd name="connsiteX2369" fmla="*/ 3571620 w 11806666"/>
              <a:gd name="connsiteY2369" fmla="*/ 7455194 h 10285413"/>
              <a:gd name="connsiteX2370" fmla="*/ 3591684 w 11806666"/>
              <a:gd name="connsiteY2370" fmla="*/ 7455194 h 10285413"/>
              <a:gd name="connsiteX2371" fmla="*/ 3591684 w 11806666"/>
              <a:gd name="connsiteY2371" fmla="*/ 7435131 h 10285413"/>
              <a:gd name="connsiteX2372" fmla="*/ 3310772 w 11806666"/>
              <a:gd name="connsiteY2372" fmla="*/ 7435131 h 10285413"/>
              <a:gd name="connsiteX2373" fmla="*/ 3270641 w 11806666"/>
              <a:gd name="connsiteY2373" fmla="*/ 7455194 h 10285413"/>
              <a:gd name="connsiteX2374" fmla="*/ 3270641 w 11806666"/>
              <a:gd name="connsiteY2374" fmla="*/ 7495326 h 10285413"/>
              <a:gd name="connsiteX2375" fmla="*/ 3290703 w 11806666"/>
              <a:gd name="connsiteY2375" fmla="*/ 7495326 h 10285413"/>
              <a:gd name="connsiteX2376" fmla="*/ 3290703 w 11806666"/>
              <a:gd name="connsiteY2376" fmla="*/ 7475262 h 10285413"/>
              <a:gd name="connsiteX2377" fmla="*/ 3290703 w 11806666"/>
              <a:gd name="connsiteY2377" fmla="*/ 7465227 h 10285413"/>
              <a:gd name="connsiteX2378" fmla="*/ 3310772 w 11806666"/>
              <a:gd name="connsiteY2378" fmla="*/ 7435131 h 10285413"/>
              <a:gd name="connsiteX2379" fmla="*/ 2488093 w 11806666"/>
              <a:gd name="connsiteY2379" fmla="*/ 7435131 h 10285413"/>
              <a:gd name="connsiteX2380" fmla="*/ 2508157 w 11806666"/>
              <a:gd name="connsiteY2380" fmla="*/ 7455194 h 10285413"/>
              <a:gd name="connsiteX2381" fmla="*/ 2508157 w 11806666"/>
              <a:gd name="connsiteY2381" fmla="*/ 7435131 h 10285413"/>
              <a:gd name="connsiteX2382" fmla="*/ 2488093 w 11806666"/>
              <a:gd name="connsiteY2382" fmla="*/ 7435131 h 10285413"/>
              <a:gd name="connsiteX2383" fmla="*/ 772512 w 11806666"/>
              <a:gd name="connsiteY2383" fmla="*/ 7435131 h 10285413"/>
              <a:gd name="connsiteX2384" fmla="*/ 802611 w 11806666"/>
              <a:gd name="connsiteY2384" fmla="*/ 7435131 h 10285413"/>
              <a:gd name="connsiteX2385" fmla="*/ 782547 w 11806666"/>
              <a:gd name="connsiteY2385" fmla="*/ 7455194 h 10285413"/>
              <a:gd name="connsiteX2386" fmla="*/ 762479 w 11806666"/>
              <a:gd name="connsiteY2386" fmla="*/ 7445164 h 10285413"/>
              <a:gd name="connsiteX2387" fmla="*/ 772512 w 11806666"/>
              <a:gd name="connsiteY2387" fmla="*/ 7435131 h 10285413"/>
              <a:gd name="connsiteX2388" fmla="*/ 2949593 w 11806666"/>
              <a:gd name="connsiteY2388" fmla="*/ 7415063 h 10285413"/>
              <a:gd name="connsiteX2389" fmla="*/ 2939563 w 11806666"/>
              <a:gd name="connsiteY2389" fmla="*/ 7425096 h 10285413"/>
              <a:gd name="connsiteX2390" fmla="*/ 2949593 w 11806666"/>
              <a:gd name="connsiteY2390" fmla="*/ 7435131 h 10285413"/>
              <a:gd name="connsiteX2391" fmla="*/ 3275029 w 11806666"/>
              <a:gd name="connsiteY2391" fmla="*/ 7402525 h 10285413"/>
              <a:gd name="connsiteX2392" fmla="*/ 3250572 w 11806666"/>
              <a:gd name="connsiteY2392" fmla="*/ 7425096 h 10285413"/>
              <a:gd name="connsiteX2393" fmla="*/ 3220475 w 11806666"/>
              <a:gd name="connsiteY2393" fmla="*/ 7455194 h 10285413"/>
              <a:gd name="connsiteX2394" fmla="*/ 3210444 w 11806666"/>
              <a:gd name="connsiteY2394" fmla="*/ 7475262 h 10285413"/>
              <a:gd name="connsiteX2395" fmla="*/ 3220475 w 11806666"/>
              <a:gd name="connsiteY2395" fmla="*/ 7485291 h 10285413"/>
              <a:gd name="connsiteX2396" fmla="*/ 3250572 w 11806666"/>
              <a:gd name="connsiteY2396" fmla="*/ 7455194 h 10285413"/>
              <a:gd name="connsiteX2397" fmla="*/ 3280670 w 11806666"/>
              <a:gd name="connsiteY2397" fmla="*/ 7405033 h 10285413"/>
              <a:gd name="connsiteX2398" fmla="*/ 3275029 w 11806666"/>
              <a:gd name="connsiteY2398" fmla="*/ 7402525 h 10285413"/>
              <a:gd name="connsiteX2399" fmla="*/ 4374229 w 11806666"/>
              <a:gd name="connsiteY2399" fmla="*/ 7394998 h 10285413"/>
              <a:gd name="connsiteX2400" fmla="*/ 4394293 w 11806666"/>
              <a:gd name="connsiteY2400" fmla="*/ 7394998 h 10285413"/>
              <a:gd name="connsiteX2401" fmla="*/ 4394293 w 11806666"/>
              <a:gd name="connsiteY2401" fmla="*/ 7415063 h 10285413"/>
              <a:gd name="connsiteX2402" fmla="*/ 4374229 w 11806666"/>
              <a:gd name="connsiteY2402" fmla="*/ 7415063 h 10285413"/>
              <a:gd name="connsiteX2403" fmla="*/ 4374229 w 11806666"/>
              <a:gd name="connsiteY2403" fmla="*/ 7394998 h 10285413"/>
              <a:gd name="connsiteX2404" fmla="*/ 762479 w 11806666"/>
              <a:gd name="connsiteY2404" fmla="*/ 7394998 h 10285413"/>
              <a:gd name="connsiteX2405" fmla="*/ 782547 w 11806666"/>
              <a:gd name="connsiteY2405" fmla="*/ 7394998 h 10285413"/>
              <a:gd name="connsiteX2406" fmla="*/ 722348 w 11806666"/>
              <a:gd name="connsiteY2406" fmla="*/ 7455194 h 10285413"/>
              <a:gd name="connsiteX2407" fmla="*/ 702284 w 11806666"/>
              <a:gd name="connsiteY2407" fmla="*/ 7435131 h 10285413"/>
              <a:gd name="connsiteX2408" fmla="*/ 722348 w 11806666"/>
              <a:gd name="connsiteY2408" fmla="*/ 7435131 h 10285413"/>
              <a:gd name="connsiteX2409" fmla="*/ 441436 w 11806666"/>
              <a:gd name="connsiteY2409" fmla="*/ 7394998 h 10285413"/>
              <a:gd name="connsiteX2410" fmla="*/ 461501 w 11806666"/>
              <a:gd name="connsiteY2410" fmla="*/ 7394998 h 10285413"/>
              <a:gd name="connsiteX2411" fmla="*/ 461501 w 11806666"/>
              <a:gd name="connsiteY2411" fmla="*/ 7415063 h 10285413"/>
              <a:gd name="connsiteX2412" fmla="*/ 461501 w 11806666"/>
              <a:gd name="connsiteY2412" fmla="*/ 7435131 h 10285413"/>
              <a:gd name="connsiteX2413" fmla="*/ 461501 w 11806666"/>
              <a:gd name="connsiteY2413" fmla="*/ 7455194 h 10285413"/>
              <a:gd name="connsiteX2414" fmla="*/ 381237 w 11806666"/>
              <a:gd name="connsiteY2414" fmla="*/ 7495326 h 10285413"/>
              <a:gd name="connsiteX2415" fmla="*/ 351140 w 11806666"/>
              <a:gd name="connsiteY2415" fmla="*/ 7515392 h 10285413"/>
              <a:gd name="connsiteX2416" fmla="*/ 341109 w 11806666"/>
              <a:gd name="connsiteY2416" fmla="*/ 7495326 h 10285413"/>
              <a:gd name="connsiteX2417" fmla="*/ 361173 w 11806666"/>
              <a:gd name="connsiteY2417" fmla="*/ 7485291 h 10285413"/>
              <a:gd name="connsiteX2418" fmla="*/ 361173 w 11806666"/>
              <a:gd name="connsiteY2418" fmla="*/ 7475262 h 10285413"/>
              <a:gd name="connsiteX2419" fmla="*/ 361173 w 11806666"/>
              <a:gd name="connsiteY2419" fmla="*/ 7435131 h 10285413"/>
              <a:gd name="connsiteX2420" fmla="*/ 401305 w 11806666"/>
              <a:gd name="connsiteY2420" fmla="*/ 7415063 h 10285413"/>
              <a:gd name="connsiteX2421" fmla="*/ 431403 w 11806666"/>
              <a:gd name="connsiteY2421" fmla="*/ 7415063 h 10285413"/>
              <a:gd name="connsiteX2422" fmla="*/ 441436 w 11806666"/>
              <a:gd name="connsiteY2422" fmla="*/ 7405033 h 10285413"/>
              <a:gd name="connsiteX2423" fmla="*/ 441436 w 11806666"/>
              <a:gd name="connsiteY2423" fmla="*/ 7394998 h 10285413"/>
              <a:gd name="connsiteX2424" fmla="*/ 6400824 w 11806666"/>
              <a:gd name="connsiteY2424" fmla="*/ 7374934 h 10285413"/>
              <a:gd name="connsiteX2425" fmla="*/ 6390791 w 11806666"/>
              <a:gd name="connsiteY2425" fmla="*/ 7394998 h 10285413"/>
              <a:gd name="connsiteX2426" fmla="*/ 6390791 w 11806666"/>
              <a:gd name="connsiteY2426" fmla="*/ 7384965 h 10285413"/>
              <a:gd name="connsiteX2427" fmla="*/ 6400824 w 11806666"/>
              <a:gd name="connsiteY2427" fmla="*/ 7374934 h 10285413"/>
              <a:gd name="connsiteX2428" fmla="*/ 3712077 w 11806666"/>
              <a:gd name="connsiteY2428" fmla="*/ 7374934 h 10285413"/>
              <a:gd name="connsiteX2429" fmla="*/ 3692009 w 11806666"/>
              <a:gd name="connsiteY2429" fmla="*/ 7394998 h 10285413"/>
              <a:gd name="connsiteX2430" fmla="*/ 3712077 w 11806666"/>
              <a:gd name="connsiteY2430" fmla="*/ 7394998 h 10285413"/>
              <a:gd name="connsiteX2431" fmla="*/ 3732140 w 11806666"/>
              <a:gd name="connsiteY2431" fmla="*/ 7394998 h 10285413"/>
              <a:gd name="connsiteX2432" fmla="*/ 3712077 w 11806666"/>
              <a:gd name="connsiteY2432" fmla="*/ 7374934 h 10285413"/>
              <a:gd name="connsiteX2433" fmla="*/ 2789071 w 11806666"/>
              <a:gd name="connsiteY2433" fmla="*/ 7374934 h 10285413"/>
              <a:gd name="connsiteX2434" fmla="*/ 2769007 w 11806666"/>
              <a:gd name="connsiteY2434" fmla="*/ 7435131 h 10285413"/>
              <a:gd name="connsiteX2435" fmla="*/ 2809136 w 11806666"/>
              <a:gd name="connsiteY2435" fmla="*/ 7415063 h 10285413"/>
              <a:gd name="connsiteX2436" fmla="*/ 3739666 w 11806666"/>
              <a:gd name="connsiteY2436" fmla="*/ 7367408 h 10285413"/>
              <a:gd name="connsiteX2437" fmla="*/ 3742174 w 11806666"/>
              <a:gd name="connsiteY2437" fmla="*/ 7384965 h 10285413"/>
              <a:gd name="connsiteX2438" fmla="*/ 3752204 w 11806666"/>
              <a:gd name="connsiteY2438" fmla="*/ 7415063 h 10285413"/>
              <a:gd name="connsiteX2439" fmla="*/ 3752204 w 11806666"/>
              <a:gd name="connsiteY2439" fmla="*/ 7435131 h 10285413"/>
              <a:gd name="connsiteX2440" fmla="*/ 3772272 w 11806666"/>
              <a:gd name="connsiteY2440" fmla="*/ 7425096 h 10285413"/>
              <a:gd name="connsiteX2441" fmla="*/ 3772272 w 11806666"/>
              <a:gd name="connsiteY2441" fmla="*/ 7394998 h 10285413"/>
              <a:gd name="connsiteX2442" fmla="*/ 3752204 w 11806666"/>
              <a:gd name="connsiteY2442" fmla="*/ 7374934 h 10285413"/>
              <a:gd name="connsiteX2443" fmla="*/ 3739666 w 11806666"/>
              <a:gd name="connsiteY2443" fmla="*/ 7367408 h 10285413"/>
              <a:gd name="connsiteX2444" fmla="*/ 3646864 w 11806666"/>
              <a:gd name="connsiteY2444" fmla="*/ 7364901 h 10285413"/>
              <a:gd name="connsiteX2445" fmla="*/ 3631814 w 11806666"/>
              <a:gd name="connsiteY2445" fmla="*/ 7374934 h 10285413"/>
              <a:gd name="connsiteX2446" fmla="*/ 3631814 w 11806666"/>
              <a:gd name="connsiteY2446" fmla="*/ 7394998 h 10285413"/>
              <a:gd name="connsiteX2447" fmla="*/ 3651881 w 11806666"/>
              <a:gd name="connsiteY2447" fmla="*/ 7374934 h 10285413"/>
              <a:gd name="connsiteX2448" fmla="*/ 3646864 w 11806666"/>
              <a:gd name="connsiteY2448" fmla="*/ 7364901 h 10285413"/>
              <a:gd name="connsiteX2449" fmla="*/ 1183850 w 11806666"/>
              <a:gd name="connsiteY2449" fmla="*/ 7359885 h 10285413"/>
              <a:gd name="connsiteX2450" fmla="*/ 1193882 w 11806666"/>
              <a:gd name="connsiteY2450" fmla="*/ 7364901 h 10285413"/>
              <a:gd name="connsiteX2451" fmla="*/ 1183850 w 11806666"/>
              <a:gd name="connsiteY2451" fmla="*/ 7374934 h 10285413"/>
              <a:gd name="connsiteX2452" fmla="*/ 1183850 w 11806666"/>
              <a:gd name="connsiteY2452" fmla="*/ 7394998 h 10285413"/>
              <a:gd name="connsiteX2453" fmla="*/ 1163784 w 11806666"/>
              <a:gd name="connsiteY2453" fmla="*/ 7374934 h 10285413"/>
              <a:gd name="connsiteX2454" fmla="*/ 1173818 w 11806666"/>
              <a:gd name="connsiteY2454" fmla="*/ 7364901 h 10285413"/>
              <a:gd name="connsiteX2455" fmla="*/ 1183850 w 11806666"/>
              <a:gd name="connsiteY2455" fmla="*/ 7359885 h 10285413"/>
              <a:gd name="connsiteX2456" fmla="*/ 3569112 w 11806666"/>
              <a:gd name="connsiteY2456" fmla="*/ 7342326 h 10285413"/>
              <a:gd name="connsiteX2457" fmla="*/ 3551555 w 11806666"/>
              <a:gd name="connsiteY2457" fmla="*/ 7354867 h 10285413"/>
              <a:gd name="connsiteX2458" fmla="*/ 3531488 w 11806666"/>
              <a:gd name="connsiteY2458" fmla="*/ 7394998 h 10285413"/>
              <a:gd name="connsiteX2459" fmla="*/ 3471292 w 11806666"/>
              <a:gd name="connsiteY2459" fmla="*/ 7455194 h 10285413"/>
              <a:gd name="connsiteX2460" fmla="*/ 3411097 w 11806666"/>
              <a:gd name="connsiteY2460" fmla="*/ 7495326 h 10285413"/>
              <a:gd name="connsiteX2461" fmla="*/ 3491356 w 11806666"/>
              <a:gd name="connsiteY2461" fmla="*/ 7455194 h 10285413"/>
              <a:gd name="connsiteX2462" fmla="*/ 3581652 w 11806666"/>
              <a:gd name="connsiteY2462" fmla="*/ 7344838 h 10285413"/>
              <a:gd name="connsiteX2463" fmla="*/ 3569112 w 11806666"/>
              <a:gd name="connsiteY2463" fmla="*/ 7342326 h 10285413"/>
              <a:gd name="connsiteX2464" fmla="*/ 6400824 w 11806666"/>
              <a:gd name="connsiteY2464" fmla="*/ 7334803 h 10285413"/>
              <a:gd name="connsiteX2465" fmla="*/ 6420889 w 11806666"/>
              <a:gd name="connsiteY2465" fmla="*/ 7334803 h 10285413"/>
              <a:gd name="connsiteX2466" fmla="*/ 6420889 w 11806666"/>
              <a:gd name="connsiteY2466" fmla="*/ 7354867 h 10285413"/>
              <a:gd name="connsiteX2467" fmla="*/ 4414362 w 11806666"/>
              <a:gd name="connsiteY2467" fmla="*/ 7334803 h 10285413"/>
              <a:gd name="connsiteX2468" fmla="*/ 4434426 w 11806666"/>
              <a:gd name="connsiteY2468" fmla="*/ 7334803 h 10285413"/>
              <a:gd name="connsiteX2469" fmla="*/ 4434426 w 11806666"/>
              <a:gd name="connsiteY2469" fmla="*/ 7354867 h 10285413"/>
              <a:gd name="connsiteX2470" fmla="*/ 4414362 w 11806666"/>
              <a:gd name="connsiteY2470" fmla="*/ 7354867 h 10285413"/>
              <a:gd name="connsiteX2471" fmla="*/ 4414362 w 11806666"/>
              <a:gd name="connsiteY2471" fmla="*/ 7334803 h 10285413"/>
              <a:gd name="connsiteX2472" fmla="*/ 3130183 w 11806666"/>
              <a:gd name="connsiteY2472" fmla="*/ 7334803 h 10285413"/>
              <a:gd name="connsiteX2473" fmla="*/ 3110118 w 11806666"/>
              <a:gd name="connsiteY2473" fmla="*/ 7354867 h 10285413"/>
              <a:gd name="connsiteX2474" fmla="*/ 3120150 w 11806666"/>
              <a:gd name="connsiteY2474" fmla="*/ 7354867 h 10285413"/>
              <a:gd name="connsiteX2475" fmla="*/ 3130183 w 11806666"/>
              <a:gd name="connsiteY2475" fmla="*/ 7334803 h 10285413"/>
              <a:gd name="connsiteX2476" fmla="*/ 3029855 w 11806666"/>
              <a:gd name="connsiteY2476" fmla="*/ 7334803 h 10285413"/>
              <a:gd name="connsiteX2477" fmla="*/ 2969660 w 11806666"/>
              <a:gd name="connsiteY2477" fmla="*/ 7374934 h 10285413"/>
              <a:gd name="connsiteX2478" fmla="*/ 3009791 w 11806666"/>
              <a:gd name="connsiteY2478" fmla="*/ 7354867 h 10285413"/>
              <a:gd name="connsiteX2479" fmla="*/ 923001 w 11806666"/>
              <a:gd name="connsiteY2479" fmla="*/ 7334803 h 10285413"/>
              <a:gd name="connsiteX2480" fmla="*/ 963133 w 11806666"/>
              <a:gd name="connsiteY2480" fmla="*/ 7354867 h 10285413"/>
              <a:gd name="connsiteX2481" fmla="*/ 973165 w 11806666"/>
              <a:gd name="connsiteY2481" fmla="*/ 7374934 h 10285413"/>
              <a:gd name="connsiteX2482" fmla="*/ 963133 w 11806666"/>
              <a:gd name="connsiteY2482" fmla="*/ 7374934 h 10285413"/>
              <a:gd name="connsiteX2483" fmla="*/ 963133 w 11806666"/>
              <a:gd name="connsiteY2483" fmla="*/ 7394998 h 10285413"/>
              <a:gd name="connsiteX2484" fmla="*/ 963133 w 11806666"/>
              <a:gd name="connsiteY2484" fmla="*/ 7415063 h 10285413"/>
              <a:gd name="connsiteX2485" fmla="*/ 953098 w 11806666"/>
              <a:gd name="connsiteY2485" fmla="*/ 7425096 h 10285413"/>
              <a:gd name="connsiteX2486" fmla="*/ 963133 w 11806666"/>
              <a:gd name="connsiteY2486" fmla="*/ 7435131 h 10285413"/>
              <a:gd name="connsiteX2487" fmla="*/ 943067 w 11806666"/>
              <a:gd name="connsiteY2487" fmla="*/ 7435131 h 10285413"/>
              <a:gd name="connsiteX2488" fmla="*/ 933034 w 11806666"/>
              <a:gd name="connsiteY2488" fmla="*/ 7445164 h 10285413"/>
              <a:gd name="connsiteX2489" fmla="*/ 902937 w 11806666"/>
              <a:gd name="connsiteY2489" fmla="*/ 7455194 h 10285413"/>
              <a:gd name="connsiteX2490" fmla="*/ 882870 w 11806666"/>
              <a:gd name="connsiteY2490" fmla="*/ 7475262 h 10285413"/>
              <a:gd name="connsiteX2491" fmla="*/ 852773 w 11806666"/>
              <a:gd name="connsiteY2491" fmla="*/ 7535457 h 10285413"/>
              <a:gd name="connsiteX2492" fmla="*/ 802611 w 11806666"/>
              <a:gd name="connsiteY2492" fmla="*/ 7575588 h 10285413"/>
              <a:gd name="connsiteX2493" fmla="*/ 822675 w 11806666"/>
              <a:gd name="connsiteY2493" fmla="*/ 7555520 h 10285413"/>
              <a:gd name="connsiteX2494" fmla="*/ 822675 w 11806666"/>
              <a:gd name="connsiteY2494" fmla="*/ 7515392 h 10285413"/>
              <a:gd name="connsiteX2495" fmla="*/ 802611 w 11806666"/>
              <a:gd name="connsiteY2495" fmla="*/ 7515392 h 10285413"/>
              <a:gd name="connsiteX2496" fmla="*/ 792576 w 11806666"/>
              <a:gd name="connsiteY2496" fmla="*/ 7495326 h 10285413"/>
              <a:gd name="connsiteX2497" fmla="*/ 782547 w 11806666"/>
              <a:gd name="connsiteY2497" fmla="*/ 7515392 h 10285413"/>
              <a:gd name="connsiteX2498" fmla="*/ 722348 w 11806666"/>
              <a:gd name="connsiteY2498" fmla="*/ 7595652 h 10285413"/>
              <a:gd name="connsiteX2499" fmla="*/ 722348 w 11806666"/>
              <a:gd name="connsiteY2499" fmla="*/ 7585619 h 10285413"/>
              <a:gd name="connsiteX2500" fmla="*/ 722348 w 11806666"/>
              <a:gd name="connsiteY2500" fmla="*/ 7555520 h 10285413"/>
              <a:gd name="connsiteX2501" fmla="*/ 702284 w 11806666"/>
              <a:gd name="connsiteY2501" fmla="*/ 7555520 h 10285413"/>
              <a:gd name="connsiteX2502" fmla="*/ 662153 w 11806666"/>
              <a:gd name="connsiteY2502" fmla="*/ 7555520 h 10285413"/>
              <a:gd name="connsiteX2503" fmla="*/ 662153 w 11806666"/>
              <a:gd name="connsiteY2503" fmla="*/ 7515392 h 10285413"/>
              <a:gd name="connsiteX2504" fmla="*/ 682218 w 11806666"/>
              <a:gd name="connsiteY2504" fmla="*/ 7515392 h 10285413"/>
              <a:gd name="connsiteX2505" fmla="*/ 692251 w 11806666"/>
              <a:gd name="connsiteY2505" fmla="*/ 7535457 h 10285413"/>
              <a:gd name="connsiteX2506" fmla="*/ 722348 w 11806666"/>
              <a:gd name="connsiteY2506" fmla="*/ 7535457 h 10285413"/>
              <a:gd name="connsiteX2507" fmla="*/ 762479 w 11806666"/>
              <a:gd name="connsiteY2507" fmla="*/ 7515392 h 10285413"/>
              <a:gd name="connsiteX2508" fmla="*/ 822675 w 11806666"/>
              <a:gd name="connsiteY2508" fmla="*/ 7495326 h 10285413"/>
              <a:gd name="connsiteX2509" fmla="*/ 822675 w 11806666"/>
              <a:gd name="connsiteY2509" fmla="*/ 7475262 h 10285413"/>
              <a:gd name="connsiteX2510" fmla="*/ 842742 w 11806666"/>
              <a:gd name="connsiteY2510" fmla="*/ 7415063 h 10285413"/>
              <a:gd name="connsiteX2511" fmla="*/ 902937 w 11806666"/>
              <a:gd name="connsiteY2511" fmla="*/ 7394998 h 10285413"/>
              <a:gd name="connsiteX2512" fmla="*/ 902937 w 11806666"/>
              <a:gd name="connsiteY2512" fmla="*/ 7374934 h 10285413"/>
              <a:gd name="connsiteX2513" fmla="*/ 902937 w 11806666"/>
              <a:gd name="connsiteY2513" fmla="*/ 7344838 h 10285413"/>
              <a:gd name="connsiteX2514" fmla="*/ 923001 w 11806666"/>
              <a:gd name="connsiteY2514" fmla="*/ 7334803 h 10285413"/>
              <a:gd name="connsiteX2515" fmla="*/ 3591684 w 11806666"/>
              <a:gd name="connsiteY2515" fmla="*/ 7314737 h 10285413"/>
              <a:gd name="connsiteX2516" fmla="*/ 3591684 w 11806666"/>
              <a:gd name="connsiteY2516" fmla="*/ 7324770 h 10285413"/>
              <a:gd name="connsiteX2517" fmla="*/ 3591684 w 11806666"/>
              <a:gd name="connsiteY2517" fmla="*/ 7334803 h 10285413"/>
              <a:gd name="connsiteX2518" fmla="*/ 3611749 w 11806666"/>
              <a:gd name="connsiteY2518" fmla="*/ 7314737 h 10285413"/>
              <a:gd name="connsiteX2519" fmla="*/ 2688746 w 11806666"/>
              <a:gd name="connsiteY2519" fmla="*/ 7314737 h 10285413"/>
              <a:gd name="connsiteX2520" fmla="*/ 2668681 w 11806666"/>
              <a:gd name="connsiteY2520" fmla="*/ 7354867 h 10285413"/>
              <a:gd name="connsiteX2521" fmla="*/ 2648616 w 11806666"/>
              <a:gd name="connsiteY2521" fmla="*/ 7384965 h 10285413"/>
              <a:gd name="connsiteX2522" fmla="*/ 2658649 w 11806666"/>
              <a:gd name="connsiteY2522" fmla="*/ 7379950 h 10285413"/>
              <a:gd name="connsiteX2523" fmla="*/ 2668681 w 11806666"/>
              <a:gd name="connsiteY2523" fmla="*/ 7374934 h 10285413"/>
              <a:gd name="connsiteX2524" fmla="*/ 2688746 w 11806666"/>
              <a:gd name="connsiteY2524" fmla="*/ 7314737 h 10285413"/>
              <a:gd name="connsiteX2525" fmla="*/ 3712077 w 11806666"/>
              <a:gd name="connsiteY2525" fmla="*/ 7294672 h 10285413"/>
              <a:gd name="connsiteX2526" fmla="*/ 3671945 w 11806666"/>
              <a:gd name="connsiteY2526" fmla="*/ 7314737 h 10285413"/>
              <a:gd name="connsiteX2527" fmla="*/ 3671945 w 11806666"/>
              <a:gd name="connsiteY2527" fmla="*/ 7334803 h 10285413"/>
              <a:gd name="connsiteX2528" fmla="*/ 3671945 w 11806666"/>
              <a:gd name="connsiteY2528" fmla="*/ 7354867 h 10285413"/>
              <a:gd name="connsiteX2529" fmla="*/ 3692009 w 11806666"/>
              <a:gd name="connsiteY2529" fmla="*/ 7354867 h 10285413"/>
              <a:gd name="connsiteX2530" fmla="*/ 3702043 w 11806666"/>
              <a:gd name="connsiteY2530" fmla="*/ 7344838 h 10285413"/>
              <a:gd name="connsiteX2531" fmla="*/ 3712077 w 11806666"/>
              <a:gd name="connsiteY2531" fmla="*/ 7334803 h 10285413"/>
              <a:gd name="connsiteX2532" fmla="*/ 3732140 w 11806666"/>
              <a:gd name="connsiteY2532" fmla="*/ 7314737 h 10285413"/>
              <a:gd name="connsiteX2533" fmla="*/ 3732140 w 11806666"/>
              <a:gd name="connsiteY2533" fmla="*/ 7294672 h 10285413"/>
              <a:gd name="connsiteX2534" fmla="*/ 3431161 w 11806666"/>
              <a:gd name="connsiteY2534" fmla="*/ 7294672 h 10285413"/>
              <a:gd name="connsiteX2535" fmla="*/ 3411097 w 11806666"/>
              <a:gd name="connsiteY2535" fmla="*/ 7314737 h 10285413"/>
              <a:gd name="connsiteX2536" fmla="*/ 3391030 w 11806666"/>
              <a:gd name="connsiteY2536" fmla="*/ 7314737 h 10285413"/>
              <a:gd name="connsiteX2537" fmla="*/ 1244048 w 11806666"/>
              <a:gd name="connsiteY2537" fmla="*/ 7294672 h 10285413"/>
              <a:gd name="connsiteX2538" fmla="*/ 1264112 w 11806666"/>
              <a:gd name="connsiteY2538" fmla="*/ 7294672 h 10285413"/>
              <a:gd name="connsiteX2539" fmla="*/ 1223981 w 11806666"/>
              <a:gd name="connsiteY2539" fmla="*/ 7334803 h 10285413"/>
              <a:gd name="connsiteX2540" fmla="*/ 1244048 w 11806666"/>
              <a:gd name="connsiteY2540" fmla="*/ 7294672 h 10285413"/>
              <a:gd name="connsiteX2541" fmla="*/ 963133 w 11806666"/>
              <a:gd name="connsiteY2541" fmla="*/ 7294672 h 10285413"/>
              <a:gd name="connsiteX2542" fmla="*/ 983197 w 11806666"/>
              <a:gd name="connsiteY2542" fmla="*/ 7294672 h 10285413"/>
              <a:gd name="connsiteX2543" fmla="*/ 983197 w 11806666"/>
              <a:gd name="connsiteY2543" fmla="*/ 7314737 h 10285413"/>
              <a:gd name="connsiteX2544" fmla="*/ 963133 w 11806666"/>
              <a:gd name="connsiteY2544" fmla="*/ 7314737 h 10285413"/>
              <a:gd name="connsiteX2545" fmla="*/ 963133 w 11806666"/>
              <a:gd name="connsiteY2545" fmla="*/ 7294672 h 10285413"/>
              <a:gd name="connsiteX2546" fmla="*/ 3631814 w 11806666"/>
              <a:gd name="connsiteY2546" fmla="*/ 7274608 h 10285413"/>
              <a:gd name="connsiteX2547" fmla="*/ 3631814 w 11806666"/>
              <a:gd name="connsiteY2547" fmla="*/ 7294672 h 10285413"/>
              <a:gd name="connsiteX2548" fmla="*/ 3651881 w 11806666"/>
              <a:gd name="connsiteY2548" fmla="*/ 7274608 h 10285413"/>
              <a:gd name="connsiteX2549" fmla="*/ 3631814 w 11806666"/>
              <a:gd name="connsiteY2549" fmla="*/ 7274608 h 10285413"/>
              <a:gd name="connsiteX2550" fmla="*/ 2628552 w 11806666"/>
              <a:gd name="connsiteY2550" fmla="*/ 7274608 h 10285413"/>
              <a:gd name="connsiteX2551" fmla="*/ 2638585 w 11806666"/>
              <a:gd name="connsiteY2551" fmla="*/ 7284639 h 10285413"/>
              <a:gd name="connsiteX2552" fmla="*/ 2637671 w 11806666"/>
              <a:gd name="connsiteY2552" fmla="*/ 7289202 h 10285413"/>
              <a:gd name="connsiteX2553" fmla="*/ 2622817 w 11806666"/>
              <a:gd name="connsiteY2553" fmla="*/ 7281772 h 10285413"/>
              <a:gd name="connsiteX2554" fmla="*/ 2743927 w 11806666"/>
              <a:gd name="connsiteY2554" fmla="*/ 7264574 h 10285413"/>
              <a:gd name="connsiteX2555" fmla="*/ 2728876 w 11806666"/>
              <a:gd name="connsiteY2555" fmla="*/ 7274608 h 10285413"/>
              <a:gd name="connsiteX2556" fmla="*/ 2728876 w 11806666"/>
              <a:gd name="connsiteY2556" fmla="*/ 7294672 h 10285413"/>
              <a:gd name="connsiteX2557" fmla="*/ 2748941 w 11806666"/>
              <a:gd name="connsiteY2557" fmla="*/ 7274608 h 10285413"/>
              <a:gd name="connsiteX2558" fmla="*/ 2743927 w 11806666"/>
              <a:gd name="connsiteY2558" fmla="*/ 7264574 h 10285413"/>
              <a:gd name="connsiteX2559" fmla="*/ 4815666 w 11806666"/>
              <a:gd name="connsiteY2559" fmla="*/ 7254542 h 10285413"/>
              <a:gd name="connsiteX2560" fmla="*/ 4795602 w 11806666"/>
              <a:gd name="connsiteY2560" fmla="*/ 7274608 h 10285413"/>
              <a:gd name="connsiteX2561" fmla="*/ 4815666 w 11806666"/>
              <a:gd name="connsiteY2561" fmla="*/ 7274608 h 10285413"/>
              <a:gd name="connsiteX2562" fmla="*/ 3069989 w 11806666"/>
              <a:gd name="connsiteY2562" fmla="*/ 7254542 h 10285413"/>
              <a:gd name="connsiteX2563" fmla="*/ 3029855 w 11806666"/>
              <a:gd name="connsiteY2563" fmla="*/ 7314737 h 10285413"/>
              <a:gd name="connsiteX2564" fmla="*/ 3069989 w 11806666"/>
              <a:gd name="connsiteY2564" fmla="*/ 7274608 h 10285413"/>
              <a:gd name="connsiteX2565" fmla="*/ 2327571 w 11806666"/>
              <a:gd name="connsiteY2565" fmla="*/ 7254542 h 10285413"/>
              <a:gd name="connsiteX2566" fmla="*/ 2327571 w 11806666"/>
              <a:gd name="connsiteY2566" fmla="*/ 7274608 h 10285413"/>
              <a:gd name="connsiteX2567" fmla="*/ 2307504 w 11806666"/>
              <a:gd name="connsiteY2567" fmla="*/ 7294672 h 10285413"/>
              <a:gd name="connsiteX2568" fmla="*/ 2327571 w 11806666"/>
              <a:gd name="connsiteY2568" fmla="*/ 7254542 h 10285413"/>
              <a:gd name="connsiteX2569" fmla="*/ 882870 w 11806666"/>
              <a:gd name="connsiteY2569" fmla="*/ 7254542 h 10285413"/>
              <a:gd name="connsiteX2570" fmla="*/ 892904 w 11806666"/>
              <a:gd name="connsiteY2570" fmla="*/ 7264574 h 10285413"/>
              <a:gd name="connsiteX2571" fmla="*/ 862806 w 11806666"/>
              <a:gd name="connsiteY2571" fmla="*/ 7294672 h 10285413"/>
              <a:gd name="connsiteX2572" fmla="*/ 862806 w 11806666"/>
              <a:gd name="connsiteY2572" fmla="*/ 7334803 h 10285413"/>
              <a:gd name="connsiteX2573" fmla="*/ 882870 w 11806666"/>
              <a:gd name="connsiteY2573" fmla="*/ 7374934 h 10285413"/>
              <a:gd name="connsiteX2574" fmla="*/ 802611 w 11806666"/>
              <a:gd name="connsiteY2574" fmla="*/ 7374934 h 10285413"/>
              <a:gd name="connsiteX2575" fmla="*/ 742412 w 11806666"/>
              <a:gd name="connsiteY2575" fmla="*/ 7374934 h 10285413"/>
              <a:gd name="connsiteX2576" fmla="*/ 742412 w 11806666"/>
              <a:gd name="connsiteY2576" fmla="*/ 7354867 h 10285413"/>
              <a:gd name="connsiteX2577" fmla="*/ 782547 w 11806666"/>
              <a:gd name="connsiteY2577" fmla="*/ 7354867 h 10285413"/>
              <a:gd name="connsiteX2578" fmla="*/ 792576 w 11806666"/>
              <a:gd name="connsiteY2578" fmla="*/ 7334803 h 10285413"/>
              <a:gd name="connsiteX2579" fmla="*/ 822675 w 11806666"/>
              <a:gd name="connsiteY2579" fmla="*/ 7334803 h 10285413"/>
              <a:gd name="connsiteX2580" fmla="*/ 802611 w 11806666"/>
              <a:gd name="connsiteY2580" fmla="*/ 7314737 h 10285413"/>
              <a:gd name="connsiteX2581" fmla="*/ 802611 w 11806666"/>
              <a:gd name="connsiteY2581" fmla="*/ 7294672 h 10285413"/>
              <a:gd name="connsiteX2582" fmla="*/ 822675 w 11806666"/>
              <a:gd name="connsiteY2582" fmla="*/ 7274608 h 10285413"/>
              <a:gd name="connsiteX2583" fmla="*/ 3394374 w 11806666"/>
              <a:gd name="connsiteY2583" fmla="*/ 7244510 h 10285413"/>
              <a:gd name="connsiteX2584" fmla="*/ 3386017 w 11806666"/>
              <a:gd name="connsiteY2584" fmla="*/ 7254542 h 10285413"/>
              <a:gd name="connsiteX2585" fmla="*/ 3350901 w 11806666"/>
              <a:gd name="connsiteY2585" fmla="*/ 7284639 h 10285413"/>
              <a:gd name="connsiteX2586" fmla="*/ 3346676 w 11806666"/>
              <a:gd name="connsiteY2586" fmla="*/ 7288336 h 10285413"/>
              <a:gd name="connsiteX2587" fmla="*/ 3360934 w 11806666"/>
              <a:gd name="connsiteY2587" fmla="*/ 7264574 h 10285413"/>
              <a:gd name="connsiteX2588" fmla="*/ 6521217 w 11806666"/>
              <a:gd name="connsiteY2588" fmla="*/ 7234477 h 10285413"/>
              <a:gd name="connsiteX2589" fmla="*/ 6521217 w 11806666"/>
              <a:gd name="connsiteY2589" fmla="*/ 7254542 h 10285413"/>
              <a:gd name="connsiteX2590" fmla="*/ 6501151 w 11806666"/>
              <a:gd name="connsiteY2590" fmla="*/ 7314737 h 10285413"/>
              <a:gd name="connsiteX2591" fmla="*/ 6481086 w 11806666"/>
              <a:gd name="connsiteY2591" fmla="*/ 7374934 h 10285413"/>
              <a:gd name="connsiteX2592" fmla="*/ 6440955 w 11806666"/>
              <a:gd name="connsiteY2592" fmla="*/ 7394998 h 10285413"/>
              <a:gd name="connsiteX2593" fmla="*/ 6440955 w 11806666"/>
              <a:gd name="connsiteY2593" fmla="*/ 7384965 h 10285413"/>
              <a:gd name="connsiteX2594" fmla="*/ 6481086 w 11806666"/>
              <a:gd name="connsiteY2594" fmla="*/ 7294672 h 10285413"/>
              <a:gd name="connsiteX2595" fmla="*/ 6521217 w 11806666"/>
              <a:gd name="connsiteY2595" fmla="*/ 7234477 h 10285413"/>
              <a:gd name="connsiteX2596" fmla="*/ 5337362 w 11806666"/>
              <a:gd name="connsiteY2596" fmla="*/ 7234477 h 10285413"/>
              <a:gd name="connsiteX2597" fmla="*/ 5337362 w 11806666"/>
              <a:gd name="connsiteY2597" fmla="*/ 7254542 h 10285413"/>
              <a:gd name="connsiteX2598" fmla="*/ 5317298 w 11806666"/>
              <a:gd name="connsiteY2598" fmla="*/ 7254542 h 10285413"/>
              <a:gd name="connsiteX2599" fmla="*/ 5337362 w 11806666"/>
              <a:gd name="connsiteY2599" fmla="*/ 7234477 h 10285413"/>
              <a:gd name="connsiteX2600" fmla="*/ 3230508 w 11806666"/>
              <a:gd name="connsiteY2600" fmla="*/ 7234477 h 10285413"/>
              <a:gd name="connsiteX2601" fmla="*/ 3210444 w 11806666"/>
              <a:gd name="connsiteY2601" fmla="*/ 7254542 h 10285413"/>
              <a:gd name="connsiteX2602" fmla="*/ 3190377 w 11806666"/>
              <a:gd name="connsiteY2602" fmla="*/ 7254542 h 10285413"/>
              <a:gd name="connsiteX2603" fmla="*/ 3190377 w 11806666"/>
              <a:gd name="connsiteY2603" fmla="*/ 7274608 h 10285413"/>
              <a:gd name="connsiteX2604" fmla="*/ 3190377 w 11806666"/>
              <a:gd name="connsiteY2604" fmla="*/ 7294672 h 10285413"/>
              <a:gd name="connsiteX2605" fmla="*/ 3200411 w 11806666"/>
              <a:gd name="connsiteY2605" fmla="*/ 7314737 h 10285413"/>
              <a:gd name="connsiteX2606" fmla="*/ 3190377 w 11806666"/>
              <a:gd name="connsiteY2606" fmla="*/ 7334803 h 10285413"/>
              <a:gd name="connsiteX2607" fmla="*/ 3160280 w 11806666"/>
              <a:gd name="connsiteY2607" fmla="*/ 7324770 h 10285413"/>
              <a:gd name="connsiteX2608" fmla="*/ 3170313 w 11806666"/>
              <a:gd name="connsiteY2608" fmla="*/ 7314737 h 10285413"/>
              <a:gd name="connsiteX2609" fmla="*/ 3170313 w 11806666"/>
              <a:gd name="connsiteY2609" fmla="*/ 7294672 h 10285413"/>
              <a:gd name="connsiteX2610" fmla="*/ 3150247 w 11806666"/>
              <a:gd name="connsiteY2610" fmla="*/ 7284639 h 10285413"/>
              <a:gd name="connsiteX2611" fmla="*/ 3130183 w 11806666"/>
              <a:gd name="connsiteY2611" fmla="*/ 7284639 h 10285413"/>
              <a:gd name="connsiteX2612" fmla="*/ 3150247 w 11806666"/>
              <a:gd name="connsiteY2612" fmla="*/ 7334803 h 10285413"/>
              <a:gd name="connsiteX2613" fmla="*/ 3130183 w 11806666"/>
              <a:gd name="connsiteY2613" fmla="*/ 7374934 h 10285413"/>
              <a:gd name="connsiteX2614" fmla="*/ 3090053 w 11806666"/>
              <a:gd name="connsiteY2614" fmla="*/ 7384965 h 10285413"/>
              <a:gd name="connsiteX2615" fmla="*/ 3069989 w 11806666"/>
              <a:gd name="connsiteY2615" fmla="*/ 7374934 h 10285413"/>
              <a:gd name="connsiteX2616" fmla="*/ 3029855 w 11806666"/>
              <a:gd name="connsiteY2616" fmla="*/ 7415063 h 10285413"/>
              <a:gd name="connsiteX2617" fmla="*/ 3029855 w 11806666"/>
              <a:gd name="connsiteY2617" fmla="*/ 7455194 h 10285413"/>
              <a:gd name="connsiteX2618" fmla="*/ 3059955 w 11806666"/>
              <a:gd name="connsiteY2618" fmla="*/ 7475262 h 10285413"/>
              <a:gd name="connsiteX2619" fmla="*/ 3069989 w 11806666"/>
              <a:gd name="connsiteY2619" fmla="*/ 7495326 h 10285413"/>
              <a:gd name="connsiteX2620" fmla="*/ 3110118 w 11806666"/>
              <a:gd name="connsiteY2620" fmla="*/ 7455194 h 10285413"/>
              <a:gd name="connsiteX2621" fmla="*/ 3130183 w 11806666"/>
              <a:gd name="connsiteY2621" fmla="*/ 7435131 h 10285413"/>
              <a:gd name="connsiteX2622" fmla="*/ 3150247 w 11806666"/>
              <a:gd name="connsiteY2622" fmla="*/ 7415063 h 10285413"/>
              <a:gd name="connsiteX2623" fmla="*/ 3210444 w 11806666"/>
              <a:gd name="connsiteY2623" fmla="*/ 7354867 h 10285413"/>
              <a:gd name="connsiteX2624" fmla="*/ 3230508 w 11806666"/>
              <a:gd name="connsiteY2624" fmla="*/ 7334803 h 10285413"/>
              <a:gd name="connsiteX2625" fmla="*/ 3250572 w 11806666"/>
              <a:gd name="connsiteY2625" fmla="*/ 7314737 h 10285413"/>
              <a:gd name="connsiteX2626" fmla="*/ 3250572 w 11806666"/>
              <a:gd name="connsiteY2626" fmla="*/ 7284639 h 10285413"/>
              <a:gd name="connsiteX2627" fmla="*/ 3250572 w 11806666"/>
              <a:gd name="connsiteY2627" fmla="*/ 7254542 h 10285413"/>
              <a:gd name="connsiteX2628" fmla="*/ 3250572 w 11806666"/>
              <a:gd name="connsiteY2628" fmla="*/ 7234477 h 10285413"/>
              <a:gd name="connsiteX2629" fmla="*/ 3230508 w 11806666"/>
              <a:gd name="connsiteY2629" fmla="*/ 7234477 h 10285413"/>
              <a:gd name="connsiteX2630" fmla="*/ 2909465 w 11806666"/>
              <a:gd name="connsiteY2630" fmla="*/ 7234477 h 10285413"/>
              <a:gd name="connsiteX2631" fmla="*/ 2869335 w 11806666"/>
              <a:gd name="connsiteY2631" fmla="*/ 7274608 h 10285413"/>
              <a:gd name="connsiteX2632" fmla="*/ 2889400 w 11806666"/>
              <a:gd name="connsiteY2632" fmla="*/ 7274608 h 10285413"/>
              <a:gd name="connsiteX2633" fmla="*/ 2929529 w 11806666"/>
              <a:gd name="connsiteY2633" fmla="*/ 7234477 h 10285413"/>
              <a:gd name="connsiteX2634" fmla="*/ 2327571 w 11806666"/>
              <a:gd name="connsiteY2634" fmla="*/ 7234477 h 10285413"/>
              <a:gd name="connsiteX2635" fmla="*/ 2327571 w 11806666"/>
              <a:gd name="connsiteY2635" fmla="*/ 7254542 h 10285413"/>
              <a:gd name="connsiteX2636" fmla="*/ 2307504 w 11806666"/>
              <a:gd name="connsiteY2636" fmla="*/ 7254542 h 10285413"/>
              <a:gd name="connsiteX2637" fmla="*/ 732381 w 11806666"/>
              <a:gd name="connsiteY2637" fmla="*/ 7234477 h 10285413"/>
              <a:gd name="connsiteX2638" fmla="*/ 722348 w 11806666"/>
              <a:gd name="connsiteY2638" fmla="*/ 7254542 h 10285413"/>
              <a:gd name="connsiteX2639" fmla="*/ 702284 w 11806666"/>
              <a:gd name="connsiteY2639" fmla="*/ 7254542 h 10285413"/>
              <a:gd name="connsiteX2640" fmla="*/ 732381 w 11806666"/>
              <a:gd name="connsiteY2640" fmla="*/ 7234477 h 10285413"/>
              <a:gd name="connsiteX2641" fmla="*/ 531729 w 11806666"/>
              <a:gd name="connsiteY2641" fmla="*/ 7234477 h 10285413"/>
              <a:gd name="connsiteX2642" fmla="*/ 541759 w 11806666"/>
              <a:gd name="connsiteY2642" fmla="*/ 7254542 h 10285413"/>
              <a:gd name="connsiteX2643" fmla="*/ 521695 w 11806666"/>
              <a:gd name="connsiteY2643" fmla="*/ 7254542 h 10285413"/>
              <a:gd name="connsiteX2644" fmla="*/ 531729 w 11806666"/>
              <a:gd name="connsiteY2644" fmla="*/ 7234477 h 10285413"/>
              <a:gd name="connsiteX2645" fmla="*/ 4537259 w 11806666"/>
              <a:gd name="connsiteY2645" fmla="*/ 7221936 h 10285413"/>
              <a:gd name="connsiteX2646" fmla="*/ 4544785 w 11806666"/>
              <a:gd name="connsiteY2646" fmla="*/ 7224444 h 10285413"/>
              <a:gd name="connsiteX2647" fmla="*/ 4534752 w 11806666"/>
              <a:gd name="connsiteY2647" fmla="*/ 7254542 h 10285413"/>
              <a:gd name="connsiteX2648" fmla="*/ 4534752 w 11806666"/>
              <a:gd name="connsiteY2648" fmla="*/ 7234477 h 10285413"/>
              <a:gd name="connsiteX2649" fmla="*/ 4537259 w 11806666"/>
              <a:gd name="connsiteY2649" fmla="*/ 7221936 h 10285413"/>
              <a:gd name="connsiteX2650" fmla="*/ 2667009 w 11806666"/>
              <a:gd name="connsiteY2650" fmla="*/ 7219428 h 10285413"/>
              <a:gd name="connsiteX2651" fmla="*/ 2663663 w 11806666"/>
              <a:gd name="connsiteY2651" fmla="*/ 7229460 h 10285413"/>
              <a:gd name="connsiteX2652" fmla="*/ 2648616 w 11806666"/>
              <a:gd name="connsiteY2652" fmla="*/ 7234477 h 10285413"/>
              <a:gd name="connsiteX2653" fmla="*/ 2658649 w 11806666"/>
              <a:gd name="connsiteY2653" fmla="*/ 7224444 h 10285413"/>
              <a:gd name="connsiteX2654" fmla="*/ 6902456 w 11806666"/>
              <a:gd name="connsiteY2654" fmla="*/ 7214411 h 10285413"/>
              <a:gd name="connsiteX2655" fmla="*/ 6882392 w 11806666"/>
              <a:gd name="connsiteY2655" fmla="*/ 7234477 h 10285413"/>
              <a:gd name="connsiteX2656" fmla="*/ 6902456 w 11806666"/>
              <a:gd name="connsiteY2656" fmla="*/ 7234477 h 10285413"/>
              <a:gd name="connsiteX2657" fmla="*/ 6902456 w 11806666"/>
              <a:gd name="connsiteY2657" fmla="*/ 7214411 h 10285413"/>
              <a:gd name="connsiteX2658" fmla="*/ 3110118 w 11806666"/>
              <a:gd name="connsiteY2658" fmla="*/ 7214411 h 10285413"/>
              <a:gd name="connsiteX2659" fmla="*/ 3110118 w 11806666"/>
              <a:gd name="connsiteY2659" fmla="*/ 7234477 h 10285413"/>
              <a:gd name="connsiteX2660" fmla="*/ 3130183 w 11806666"/>
              <a:gd name="connsiteY2660" fmla="*/ 7214411 h 10285413"/>
              <a:gd name="connsiteX2661" fmla="*/ 3110118 w 11806666"/>
              <a:gd name="connsiteY2661" fmla="*/ 7214411 h 10285413"/>
              <a:gd name="connsiteX2662" fmla="*/ 682218 w 11806666"/>
              <a:gd name="connsiteY2662" fmla="*/ 7214411 h 10285413"/>
              <a:gd name="connsiteX2663" fmla="*/ 682218 w 11806666"/>
              <a:gd name="connsiteY2663" fmla="*/ 7234477 h 10285413"/>
              <a:gd name="connsiteX2664" fmla="*/ 662153 w 11806666"/>
              <a:gd name="connsiteY2664" fmla="*/ 7254542 h 10285413"/>
              <a:gd name="connsiteX2665" fmla="*/ 642089 w 11806666"/>
              <a:gd name="connsiteY2665" fmla="*/ 7244510 h 10285413"/>
              <a:gd name="connsiteX2666" fmla="*/ 642089 w 11806666"/>
              <a:gd name="connsiteY2666" fmla="*/ 7234477 h 10285413"/>
              <a:gd name="connsiteX2667" fmla="*/ 652120 w 11806666"/>
              <a:gd name="connsiteY2667" fmla="*/ 7224444 h 10285413"/>
              <a:gd name="connsiteX2668" fmla="*/ 662153 w 11806666"/>
              <a:gd name="connsiteY2668" fmla="*/ 7224444 h 10285413"/>
              <a:gd name="connsiteX2669" fmla="*/ 682218 w 11806666"/>
              <a:gd name="connsiteY2669" fmla="*/ 7214411 h 10285413"/>
              <a:gd name="connsiteX2670" fmla="*/ 5016319 w 11806666"/>
              <a:gd name="connsiteY2670" fmla="*/ 7194346 h 10285413"/>
              <a:gd name="connsiteX2671" fmla="*/ 4996255 w 11806666"/>
              <a:gd name="connsiteY2671" fmla="*/ 7214411 h 10285413"/>
              <a:gd name="connsiteX2672" fmla="*/ 5016319 w 11806666"/>
              <a:gd name="connsiteY2672" fmla="*/ 7234477 h 10285413"/>
              <a:gd name="connsiteX2673" fmla="*/ 4996255 w 11806666"/>
              <a:gd name="connsiteY2673" fmla="*/ 7234477 h 10285413"/>
              <a:gd name="connsiteX2674" fmla="*/ 4976189 w 11806666"/>
              <a:gd name="connsiteY2674" fmla="*/ 7254542 h 10285413"/>
              <a:gd name="connsiteX2675" fmla="*/ 4986221 w 11806666"/>
              <a:gd name="connsiteY2675" fmla="*/ 7274608 h 10285413"/>
              <a:gd name="connsiteX2676" fmla="*/ 5016319 w 11806666"/>
              <a:gd name="connsiteY2676" fmla="*/ 7254542 h 10285413"/>
              <a:gd name="connsiteX2677" fmla="*/ 5016319 w 11806666"/>
              <a:gd name="connsiteY2677" fmla="*/ 7234477 h 10285413"/>
              <a:gd name="connsiteX2678" fmla="*/ 4494623 w 11806666"/>
              <a:gd name="connsiteY2678" fmla="*/ 7194346 h 10285413"/>
              <a:gd name="connsiteX2679" fmla="*/ 4514687 w 11806666"/>
              <a:gd name="connsiteY2679" fmla="*/ 7194346 h 10285413"/>
              <a:gd name="connsiteX2680" fmla="*/ 4514687 w 11806666"/>
              <a:gd name="connsiteY2680" fmla="*/ 7214411 h 10285413"/>
              <a:gd name="connsiteX2681" fmla="*/ 4504654 w 11806666"/>
              <a:gd name="connsiteY2681" fmla="*/ 7204379 h 10285413"/>
              <a:gd name="connsiteX2682" fmla="*/ 4494623 w 11806666"/>
              <a:gd name="connsiteY2682" fmla="*/ 7194346 h 10285413"/>
              <a:gd name="connsiteX2683" fmla="*/ 3250572 w 11806666"/>
              <a:gd name="connsiteY2683" fmla="*/ 7194346 h 10285413"/>
              <a:gd name="connsiteX2684" fmla="*/ 3250572 w 11806666"/>
              <a:gd name="connsiteY2684" fmla="*/ 7214411 h 10285413"/>
              <a:gd name="connsiteX2685" fmla="*/ 3270641 w 11806666"/>
              <a:gd name="connsiteY2685" fmla="*/ 7214411 h 10285413"/>
              <a:gd name="connsiteX2686" fmla="*/ 3270641 w 11806666"/>
              <a:gd name="connsiteY2686" fmla="*/ 7194346 h 10285413"/>
              <a:gd name="connsiteX2687" fmla="*/ 3250572 w 11806666"/>
              <a:gd name="connsiteY2687" fmla="*/ 7194346 h 10285413"/>
              <a:gd name="connsiteX2688" fmla="*/ 3228001 w 11806666"/>
              <a:gd name="connsiteY2688" fmla="*/ 7181806 h 10285413"/>
              <a:gd name="connsiteX2689" fmla="*/ 3220475 w 11806666"/>
              <a:gd name="connsiteY2689" fmla="*/ 7184313 h 10285413"/>
              <a:gd name="connsiteX2690" fmla="*/ 3210444 w 11806666"/>
              <a:gd name="connsiteY2690" fmla="*/ 7214411 h 10285413"/>
              <a:gd name="connsiteX2691" fmla="*/ 3220475 w 11806666"/>
              <a:gd name="connsiteY2691" fmla="*/ 7204379 h 10285413"/>
              <a:gd name="connsiteX2692" fmla="*/ 3230508 w 11806666"/>
              <a:gd name="connsiteY2692" fmla="*/ 7194346 h 10285413"/>
              <a:gd name="connsiteX2693" fmla="*/ 3228001 w 11806666"/>
              <a:gd name="connsiteY2693" fmla="*/ 7181806 h 10285413"/>
              <a:gd name="connsiteX2694" fmla="*/ 3732140 w 11806666"/>
              <a:gd name="connsiteY2694" fmla="*/ 7174282 h 10285413"/>
              <a:gd name="connsiteX2695" fmla="*/ 3671945 w 11806666"/>
              <a:gd name="connsiteY2695" fmla="*/ 7234477 h 10285413"/>
              <a:gd name="connsiteX2696" fmla="*/ 3671945 w 11806666"/>
              <a:gd name="connsiteY2696" fmla="*/ 7243077 h 10285413"/>
              <a:gd name="connsiteX2697" fmla="*/ 3686994 w 11806666"/>
              <a:gd name="connsiteY2697" fmla="*/ 7234477 h 10285413"/>
              <a:gd name="connsiteX2698" fmla="*/ 3712077 w 11806666"/>
              <a:gd name="connsiteY2698" fmla="*/ 7214411 h 10285413"/>
              <a:gd name="connsiteX2699" fmla="*/ 4273904 w 11806666"/>
              <a:gd name="connsiteY2699" fmla="*/ 7154216 h 10285413"/>
              <a:gd name="connsiteX2700" fmla="*/ 4293968 w 11806666"/>
              <a:gd name="connsiteY2700" fmla="*/ 7174282 h 10285413"/>
              <a:gd name="connsiteX2701" fmla="*/ 4293968 w 11806666"/>
              <a:gd name="connsiteY2701" fmla="*/ 7154216 h 10285413"/>
              <a:gd name="connsiteX2702" fmla="*/ 3270641 w 11806666"/>
              <a:gd name="connsiteY2702" fmla="*/ 7154216 h 10285413"/>
              <a:gd name="connsiteX2703" fmla="*/ 3270641 w 11806666"/>
              <a:gd name="connsiteY2703" fmla="*/ 7164249 h 10285413"/>
              <a:gd name="connsiteX2704" fmla="*/ 3290703 w 11806666"/>
              <a:gd name="connsiteY2704" fmla="*/ 7174282 h 10285413"/>
              <a:gd name="connsiteX2705" fmla="*/ 3270641 w 11806666"/>
              <a:gd name="connsiteY2705" fmla="*/ 7154216 h 10285413"/>
              <a:gd name="connsiteX2706" fmla="*/ 3250572 w 11806666"/>
              <a:gd name="connsiteY2706" fmla="*/ 7154216 h 10285413"/>
              <a:gd name="connsiteX2707" fmla="*/ 3230508 w 11806666"/>
              <a:gd name="connsiteY2707" fmla="*/ 7174282 h 10285413"/>
              <a:gd name="connsiteX2708" fmla="*/ 3240541 w 11806666"/>
              <a:gd name="connsiteY2708" fmla="*/ 7194346 h 10285413"/>
              <a:gd name="connsiteX2709" fmla="*/ 3250572 w 11806666"/>
              <a:gd name="connsiteY2709" fmla="*/ 7174282 h 10285413"/>
              <a:gd name="connsiteX2710" fmla="*/ 3250572 w 11806666"/>
              <a:gd name="connsiteY2710" fmla="*/ 7154216 h 10285413"/>
              <a:gd name="connsiteX2711" fmla="*/ 2297473 w 11806666"/>
              <a:gd name="connsiteY2711" fmla="*/ 7154216 h 10285413"/>
              <a:gd name="connsiteX2712" fmla="*/ 2297473 w 11806666"/>
              <a:gd name="connsiteY2712" fmla="*/ 7174282 h 10285413"/>
              <a:gd name="connsiteX2713" fmla="*/ 2287440 w 11806666"/>
              <a:gd name="connsiteY2713" fmla="*/ 7194346 h 10285413"/>
              <a:gd name="connsiteX2714" fmla="*/ 2287440 w 11806666"/>
              <a:gd name="connsiteY2714" fmla="*/ 7174282 h 10285413"/>
              <a:gd name="connsiteX2715" fmla="*/ 2297473 w 11806666"/>
              <a:gd name="connsiteY2715" fmla="*/ 7154216 h 10285413"/>
              <a:gd name="connsiteX2716" fmla="*/ 1725615 w 11806666"/>
              <a:gd name="connsiteY2716" fmla="*/ 7154216 h 10285413"/>
              <a:gd name="connsiteX2717" fmla="*/ 1745679 w 11806666"/>
              <a:gd name="connsiteY2717" fmla="*/ 7154216 h 10285413"/>
              <a:gd name="connsiteX2718" fmla="*/ 1705548 w 11806666"/>
              <a:gd name="connsiteY2718" fmla="*/ 7174282 h 10285413"/>
              <a:gd name="connsiteX2719" fmla="*/ 1725615 w 11806666"/>
              <a:gd name="connsiteY2719" fmla="*/ 7154216 h 10285413"/>
              <a:gd name="connsiteX2720" fmla="*/ 1324307 w 11806666"/>
              <a:gd name="connsiteY2720" fmla="*/ 7154216 h 10285413"/>
              <a:gd name="connsiteX2721" fmla="*/ 1364437 w 11806666"/>
              <a:gd name="connsiteY2721" fmla="*/ 7174282 h 10285413"/>
              <a:gd name="connsiteX2722" fmla="*/ 1344373 w 11806666"/>
              <a:gd name="connsiteY2722" fmla="*/ 7194346 h 10285413"/>
              <a:gd name="connsiteX2723" fmla="*/ 1344373 w 11806666"/>
              <a:gd name="connsiteY2723" fmla="*/ 7234477 h 10285413"/>
              <a:gd name="connsiteX2724" fmla="*/ 1324307 w 11806666"/>
              <a:gd name="connsiteY2724" fmla="*/ 7234477 h 10285413"/>
              <a:gd name="connsiteX2725" fmla="*/ 1344373 w 11806666"/>
              <a:gd name="connsiteY2725" fmla="*/ 7174282 h 10285413"/>
              <a:gd name="connsiteX2726" fmla="*/ 1324307 w 11806666"/>
              <a:gd name="connsiteY2726" fmla="*/ 7174282 h 10285413"/>
              <a:gd name="connsiteX2727" fmla="*/ 1324307 w 11806666"/>
              <a:gd name="connsiteY2727" fmla="*/ 7154216 h 10285413"/>
              <a:gd name="connsiteX2728" fmla="*/ 3832467 w 11806666"/>
              <a:gd name="connsiteY2728" fmla="*/ 7134151 h 10285413"/>
              <a:gd name="connsiteX2729" fmla="*/ 3812403 w 11806666"/>
              <a:gd name="connsiteY2729" fmla="*/ 7174282 h 10285413"/>
              <a:gd name="connsiteX2730" fmla="*/ 3772272 w 11806666"/>
              <a:gd name="connsiteY2730" fmla="*/ 7214411 h 10285413"/>
              <a:gd name="connsiteX2731" fmla="*/ 3762239 w 11806666"/>
              <a:gd name="connsiteY2731" fmla="*/ 7244510 h 10285413"/>
              <a:gd name="connsiteX2732" fmla="*/ 3792336 w 11806666"/>
              <a:gd name="connsiteY2732" fmla="*/ 7234477 h 10285413"/>
              <a:gd name="connsiteX2733" fmla="*/ 3832467 w 11806666"/>
              <a:gd name="connsiteY2733" fmla="*/ 7234477 h 10285413"/>
              <a:gd name="connsiteX2734" fmla="*/ 3852533 w 11806666"/>
              <a:gd name="connsiteY2734" fmla="*/ 7234477 h 10285413"/>
              <a:gd name="connsiteX2735" fmla="*/ 3842500 w 11806666"/>
              <a:gd name="connsiteY2735" fmla="*/ 7224444 h 10285413"/>
              <a:gd name="connsiteX2736" fmla="*/ 3842500 w 11806666"/>
              <a:gd name="connsiteY2736" fmla="*/ 7204379 h 10285413"/>
              <a:gd name="connsiteX2737" fmla="*/ 3832467 w 11806666"/>
              <a:gd name="connsiteY2737" fmla="*/ 7174282 h 10285413"/>
              <a:gd name="connsiteX2738" fmla="*/ 3571620 w 11806666"/>
              <a:gd name="connsiteY2738" fmla="*/ 7134151 h 10285413"/>
              <a:gd name="connsiteX2739" fmla="*/ 3571620 w 11806666"/>
              <a:gd name="connsiteY2739" fmla="*/ 7154216 h 10285413"/>
              <a:gd name="connsiteX2740" fmla="*/ 3591684 w 11806666"/>
              <a:gd name="connsiteY2740" fmla="*/ 7154216 h 10285413"/>
              <a:gd name="connsiteX2741" fmla="*/ 3571620 w 11806666"/>
              <a:gd name="connsiteY2741" fmla="*/ 7134151 h 10285413"/>
              <a:gd name="connsiteX2742" fmla="*/ 822675 w 11806666"/>
              <a:gd name="connsiteY2742" fmla="*/ 7134151 h 10285413"/>
              <a:gd name="connsiteX2743" fmla="*/ 842742 w 11806666"/>
              <a:gd name="connsiteY2743" fmla="*/ 7154216 h 10285413"/>
              <a:gd name="connsiteX2744" fmla="*/ 822675 w 11806666"/>
              <a:gd name="connsiteY2744" fmla="*/ 7154216 h 10285413"/>
              <a:gd name="connsiteX2745" fmla="*/ 822675 w 11806666"/>
              <a:gd name="connsiteY2745" fmla="*/ 7134151 h 10285413"/>
              <a:gd name="connsiteX2746" fmla="*/ 5036383 w 11806666"/>
              <a:gd name="connsiteY2746" fmla="*/ 7114085 h 10285413"/>
              <a:gd name="connsiteX2747" fmla="*/ 5016319 w 11806666"/>
              <a:gd name="connsiteY2747" fmla="*/ 7134151 h 10285413"/>
              <a:gd name="connsiteX2748" fmla="*/ 5056450 w 11806666"/>
              <a:gd name="connsiteY2748" fmla="*/ 7134151 h 10285413"/>
              <a:gd name="connsiteX2749" fmla="*/ 2508157 w 11806666"/>
              <a:gd name="connsiteY2749" fmla="*/ 7114085 h 10285413"/>
              <a:gd name="connsiteX2750" fmla="*/ 2518190 w 11806666"/>
              <a:gd name="connsiteY2750" fmla="*/ 7114085 h 10285413"/>
              <a:gd name="connsiteX2751" fmla="*/ 2528223 w 11806666"/>
              <a:gd name="connsiteY2751" fmla="*/ 7134151 h 10285413"/>
              <a:gd name="connsiteX2752" fmla="*/ 2518190 w 11806666"/>
              <a:gd name="connsiteY2752" fmla="*/ 7124118 h 10285413"/>
              <a:gd name="connsiteX2753" fmla="*/ 2508157 w 11806666"/>
              <a:gd name="connsiteY2753" fmla="*/ 7114085 h 10285413"/>
              <a:gd name="connsiteX2754" fmla="*/ 2327571 w 11806666"/>
              <a:gd name="connsiteY2754" fmla="*/ 7114085 h 10285413"/>
              <a:gd name="connsiteX2755" fmla="*/ 2347635 w 11806666"/>
              <a:gd name="connsiteY2755" fmla="*/ 7134151 h 10285413"/>
              <a:gd name="connsiteX2756" fmla="*/ 2327571 w 11806666"/>
              <a:gd name="connsiteY2756" fmla="*/ 7134151 h 10285413"/>
              <a:gd name="connsiteX2757" fmla="*/ 2327571 w 11806666"/>
              <a:gd name="connsiteY2757" fmla="*/ 7114085 h 10285413"/>
              <a:gd name="connsiteX2758" fmla="*/ 1665417 w 11806666"/>
              <a:gd name="connsiteY2758" fmla="*/ 7114085 h 10285413"/>
              <a:gd name="connsiteX2759" fmla="*/ 1685484 w 11806666"/>
              <a:gd name="connsiteY2759" fmla="*/ 7134151 h 10285413"/>
              <a:gd name="connsiteX2760" fmla="*/ 1665417 w 11806666"/>
              <a:gd name="connsiteY2760" fmla="*/ 7134151 h 10285413"/>
              <a:gd name="connsiteX2761" fmla="*/ 1665417 w 11806666"/>
              <a:gd name="connsiteY2761" fmla="*/ 7114085 h 10285413"/>
              <a:gd name="connsiteX2762" fmla="*/ 642089 w 11806666"/>
              <a:gd name="connsiteY2762" fmla="*/ 7114085 h 10285413"/>
              <a:gd name="connsiteX2763" fmla="*/ 662153 w 11806666"/>
              <a:gd name="connsiteY2763" fmla="*/ 7154216 h 10285413"/>
              <a:gd name="connsiteX2764" fmla="*/ 622022 w 11806666"/>
              <a:gd name="connsiteY2764" fmla="*/ 7144181 h 10285413"/>
              <a:gd name="connsiteX2765" fmla="*/ 642089 w 11806666"/>
              <a:gd name="connsiteY2765" fmla="*/ 7114085 h 10285413"/>
              <a:gd name="connsiteX2766" fmla="*/ 3571620 w 11806666"/>
              <a:gd name="connsiteY2766" fmla="*/ 7099036 h 10285413"/>
              <a:gd name="connsiteX2767" fmla="*/ 3561586 w 11806666"/>
              <a:gd name="connsiteY2767" fmla="*/ 7104053 h 10285413"/>
              <a:gd name="connsiteX2768" fmla="*/ 3551555 w 11806666"/>
              <a:gd name="connsiteY2768" fmla="*/ 7134151 h 10285413"/>
              <a:gd name="connsiteX2769" fmla="*/ 3571620 w 11806666"/>
              <a:gd name="connsiteY2769" fmla="*/ 7114085 h 10285413"/>
              <a:gd name="connsiteX2770" fmla="*/ 3581652 w 11806666"/>
              <a:gd name="connsiteY2770" fmla="*/ 7104053 h 10285413"/>
              <a:gd name="connsiteX2771" fmla="*/ 3571620 w 11806666"/>
              <a:gd name="connsiteY2771" fmla="*/ 7099036 h 10285413"/>
              <a:gd name="connsiteX2772" fmla="*/ 5317298 w 11806666"/>
              <a:gd name="connsiteY2772" fmla="*/ 7094020 h 10285413"/>
              <a:gd name="connsiteX2773" fmla="*/ 5317298 w 11806666"/>
              <a:gd name="connsiteY2773" fmla="*/ 7134151 h 10285413"/>
              <a:gd name="connsiteX2774" fmla="*/ 5277167 w 11806666"/>
              <a:gd name="connsiteY2774" fmla="*/ 7154216 h 10285413"/>
              <a:gd name="connsiteX2775" fmla="*/ 5237036 w 11806666"/>
              <a:gd name="connsiteY2775" fmla="*/ 7174282 h 10285413"/>
              <a:gd name="connsiteX2776" fmla="*/ 5277167 w 11806666"/>
              <a:gd name="connsiteY2776" fmla="*/ 7134151 h 10285413"/>
              <a:gd name="connsiteX2777" fmla="*/ 5317298 w 11806666"/>
              <a:gd name="connsiteY2777" fmla="*/ 7094020 h 10285413"/>
              <a:gd name="connsiteX2778" fmla="*/ 772512 w 11806666"/>
              <a:gd name="connsiteY2778" fmla="*/ 7094020 h 10285413"/>
              <a:gd name="connsiteX2779" fmla="*/ 782547 w 11806666"/>
              <a:gd name="connsiteY2779" fmla="*/ 7104053 h 10285413"/>
              <a:gd name="connsiteX2780" fmla="*/ 762479 w 11806666"/>
              <a:gd name="connsiteY2780" fmla="*/ 7114085 h 10285413"/>
              <a:gd name="connsiteX2781" fmla="*/ 772512 w 11806666"/>
              <a:gd name="connsiteY2781" fmla="*/ 7094020 h 10285413"/>
              <a:gd name="connsiteX2782" fmla="*/ 5482838 w 11806666"/>
              <a:gd name="connsiteY2782" fmla="*/ 7083987 h 10285413"/>
              <a:gd name="connsiteX2783" fmla="*/ 5477819 w 11806666"/>
              <a:gd name="connsiteY2783" fmla="*/ 7094020 h 10285413"/>
              <a:gd name="connsiteX2784" fmla="*/ 5457755 w 11806666"/>
              <a:gd name="connsiteY2784" fmla="*/ 7134151 h 10285413"/>
              <a:gd name="connsiteX2785" fmla="*/ 5437689 w 11806666"/>
              <a:gd name="connsiteY2785" fmla="*/ 7144181 h 10285413"/>
              <a:gd name="connsiteX2786" fmla="*/ 5437689 w 11806666"/>
              <a:gd name="connsiteY2786" fmla="*/ 7154216 h 10285413"/>
              <a:gd name="connsiteX2787" fmla="*/ 5397560 w 11806666"/>
              <a:gd name="connsiteY2787" fmla="*/ 7174282 h 10285413"/>
              <a:gd name="connsiteX2788" fmla="*/ 5417625 w 11806666"/>
              <a:gd name="connsiteY2788" fmla="*/ 7134151 h 10285413"/>
              <a:gd name="connsiteX2789" fmla="*/ 5437689 w 11806666"/>
              <a:gd name="connsiteY2789" fmla="*/ 7114085 h 10285413"/>
              <a:gd name="connsiteX2790" fmla="*/ 5447722 w 11806666"/>
              <a:gd name="connsiteY2790" fmla="*/ 7104053 h 10285413"/>
              <a:gd name="connsiteX2791" fmla="*/ 5457755 w 11806666"/>
              <a:gd name="connsiteY2791" fmla="*/ 7094020 h 10285413"/>
              <a:gd name="connsiteX2792" fmla="*/ 5482838 w 11806666"/>
              <a:gd name="connsiteY2792" fmla="*/ 7083987 h 10285413"/>
              <a:gd name="connsiteX2793" fmla="*/ 5357429 w 11806666"/>
              <a:gd name="connsiteY2793" fmla="*/ 7073956 h 10285413"/>
              <a:gd name="connsiteX2794" fmla="*/ 5357429 w 11806666"/>
              <a:gd name="connsiteY2794" fmla="*/ 7094020 h 10285413"/>
              <a:gd name="connsiteX2795" fmla="*/ 5337362 w 11806666"/>
              <a:gd name="connsiteY2795" fmla="*/ 7094020 h 10285413"/>
              <a:gd name="connsiteX2796" fmla="*/ 1003264 w 11806666"/>
              <a:gd name="connsiteY2796" fmla="*/ 7073956 h 10285413"/>
              <a:gd name="connsiteX2797" fmla="*/ 963133 w 11806666"/>
              <a:gd name="connsiteY2797" fmla="*/ 7134151 h 10285413"/>
              <a:gd name="connsiteX2798" fmla="*/ 943067 w 11806666"/>
              <a:gd name="connsiteY2798" fmla="*/ 7114085 h 10285413"/>
              <a:gd name="connsiteX2799" fmla="*/ 953098 w 11806666"/>
              <a:gd name="connsiteY2799" fmla="*/ 7094020 h 10285413"/>
              <a:gd name="connsiteX2800" fmla="*/ 963133 w 11806666"/>
              <a:gd name="connsiteY2800" fmla="*/ 7094020 h 10285413"/>
              <a:gd name="connsiteX2801" fmla="*/ 983197 w 11806666"/>
              <a:gd name="connsiteY2801" fmla="*/ 7094020 h 10285413"/>
              <a:gd name="connsiteX2802" fmla="*/ 2267375 w 11806666"/>
              <a:gd name="connsiteY2802" fmla="*/ 7053888 h 10285413"/>
              <a:gd name="connsiteX2803" fmla="*/ 2267375 w 11806666"/>
              <a:gd name="connsiteY2803" fmla="*/ 7073956 h 10285413"/>
              <a:gd name="connsiteX2804" fmla="*/ 2227244 w 11806666"/>
              <a:gd name="connsiteY2804" fmla="*/ 7134151 h 10285413"/>
              <a:gd name="connsiteX2805" fmla="*/ 2207179 w 11806666"/>
              <a:gd name="connsiteY2805" fmla="*/ 7124118 h 10285413"/>
              <a:gd name="connsiteX2806" fmla="*/ 2247309 w 11806666"/>
              <a:gd name="connsiteY2806" fmla="*/ 7073956 h 10285413"/>
              <a:gd name="connsiteX2807" fmla="*/ 3493868 w 11806666"/>
              <a:gd name="connsiteY2807" fmla="*/ 7041347 h 10285413"/>
              <a:gd name="connsiteX2808" fmla="*/ 3481325 w 11806666"/>
              <a:gd name="connsiteY2808" fmla="*/ 7043855 h 10285413"/>
              <a:gd name="connsiteX2809" fmla="*/ 3451228 w 11806666"/>
              <a:gd name="connsiteY2809" fmla="*/ 7073956 h 10285413"/>
              <a:gd name="connsiteX2810" fmla="*/ 3431161 w 11806666"/>
              <a:gd name="connsiteY2810" fmla="*/ 7114085 h 10285413"/>
              <a:gd name="connsiteX2811" fmla="*/ 3471292 w 11806666"/>
              <a:gd name="connsiteY2811" fmla="*/ 7073956 h 10285413"/>
              <a:gd name="connsiteX2812" fmla="*/ 3491356 w 11806666"/>
              <a:gd name="connsiteY2812" fmla="*/ 7053888 h 10285413"/>
              <a:gd name="connsiteX2813" fmla="*/ 3511424 w 11806666"/>
              <a:gd name="connsiteY2813" fmla="*/ 7053888 h 10285413"/>
              <a:gd name="connsiteX2814" fmla="*/ 3491356 w 11806666"/>
              <a:gd name="connsiteY2814" fmla="*/ 7094020 h 10285413"/>
              <a:gd name="connsiteX2815" fmla="*/ 3461259 w 11806666"/>
              <a:gd name="connsiteY2815" fmla="*/ 7124118 h 10285413"/>
              <a:gd name="connsiteX2816" fmla="*/ 3451228 w 11806666"/>
              <a:gd name="connsiteY2816" fmla="*/ 7134151 h 10285413"/>
              <a:gd name="connsiteX2817" fmla="*/ 3431161 w 11806666"/>
              <a:gd name="connsiteY2817" fmla="*/ 7134151 h 10285413"/>
              <a:gd name="connsiteX2818" fmla="*/ 3391030 w 11806666"/>
              <a:gd name="connsiteY2818" fmla="*/ 7214411 h 10285413"/>
              <a:gd name="connsiteX2819" fmla="*/ 3340869 w 11806666"/>
              <a:gd name="connsiteY2819" fmla="*/ 7274608 h 10285413"/>
              <a:gd name="connsiteX2820" fmla="*/ 3270641 w 11806666"/>
              <a:gd name="connsiteY2820" fmla="*/ 7344838 h 10285413"/>
              <a:gd name="connsiteX2821" fmla="*/ 3200411 w 11806666"/>
              <a:gd name="connsiteY2821" fmla="*/ 7415063 h 10285413"/>
              <a:gd name="connsiteX2822" fmla="*/ 3150247 w 11806666"/>
              <a:gd name="connsiteY2822" fmla="*/ 7475262 h 10285413"/>
              <a:gd name="connsiteX2823" fmla="*/ 3110118 w 11806666"/>
              <a:gd name="connsiteY2823" fmla="*/ 7535457 h 10285413"/>
              <a:gd name="connsiteX2824" fmla="*/ 3140215 w 11806666"/>
              <a:gd name="connsiteY2824" fmla="*/ 7515392 h 10285413"/>
              <a:gd name="connsiteX2825" fmla="*/ 3190377 w 11806666"/>
              <a:gd name="connsiteY2825" fmla="*/ 7475262 h 10285413"/>
              <a:gd name="connsiteX2826" fmla="*/ 3270641 w 11806666"/>
              <a:gd name="connsiteY2826" fmla="*/ 7364901 h 10285413"/>
              <a:gd name="connsiteX2827" fmla="*/ 3310772 w 11806666"/>
              <a:gd name="connsiteY2827" fmla="*/ 7319754 h 10285413"/>
              <a:gd name="connsiteX2828" fmla="*/ 3346676 w 11806666"/>
              <a:gd name="connsiteY2828" fmla="*/ 7288336 h 10285413"/>
              <a:gd name="connsiteX2829" fmla="*/ 3338362 w 11806666"/>
              <a:gd name="connsiteY2829" fmla="*/ 7302198 h 10285413"/>
              <a:gd name="connsiteX2830" fmla="*/ 3330837 w 11806666"/>
              <a:gd name="connsiteY2830" fmla="*/ 7354867 h 10285413"/>
              <a:gd name="connsiteX2831" fmla="*/ 3350901 w 11806666"/>
              <a:gd name="connsiteY2831" fmla="*/ 7354867 h 10285413"/>
              <a:gd name="connsiteX2832" fmla="*/ 3380999 w 11806666"/>
              <a:gd name="connsiteY2832" fmla="*/ 7344838 h 10285413"/>
              <a:gd name="connsiteX2833" fmla="*/ 3391030 w 11806666"/>
              <a:gd name="connsiteY2833" fmla="*/ 7364901 h 10285413"/>
              <a:gd name="connsiteX2834" fmla="*/ 3370966 w 11806666"/>
              <a:gd name="connsiteY2834" fmla="*/ 7374934 h 10285413"/>
              <a:gd name="connsiteX2835" fmla="*/ 3350901 w 11806666"/>
              <a:gd name="connsiteY2835" fmla="*/ 7394998 h 10285413"/>
              <a:gd name="connsiteX2836" fmla="*/ 3370966 w 11806666"/>
              <a:gd name="connsiteY2836" fmla="*/ 7415063 h 10285413"/>
              <a:gd name="connsiteX2837" fmla="*/ 3401063 w 11806666"/>
              <a:gd name="connsiteY2837" fmla="*/ 7415063 h 10285413"/>
              <a:gd name="connsiteX2838" fmla="*/ 3411097 w 11806666"/>
              <a:gd name="connsiteY2838" fmla="*/ 7415063 h 10285413"/>
              <a:gd name="connsiteX2839" fmla="*/ 3421127 w 11806666"/>
              <a:gd name="connsiteY2839" fmla="*/ 7394998 h 10285413"/>
              <a:gd name="connsiteX2840" fmla="*/ 3441195 w 11806666"/>
              <a:gd name="connsiteY2840" fmla="*/ 7364901 h 10285413"/>
              <a:gd name="connsiteX2841" fmla="*/ 3451228 w 11806666"/>
              <a:gd name="connsiteY2841" fmla="*/ 7334803 h 10285413"/>
              <a:gd name="connsiteX2842" fmla="*/ 3451228 w 11806666"/>
              <a:gd name="connsiteY2842" fmla="*/ 7314737 h 10285413"/>
              <a:gd name="connsiteX2843" fmla="*/ 3471292 w 11806666"/>
              <a:gd name="connsiteY2843" fmla="*/ 7314737 h 10285413"/>
              <a:gd name="connsiteX2844" fmla="*/ 3481325 w 11806666"/>
              <a:gd name="connsiteY2844" fmla="*/ 7274608 h 10285413"/>
              <a:gd name="connsiteX2845" fmla="*/ 3491356 w 11806666"/>
              <a:gd name="connsiteY2845" fmla="*/ 7254542 h 10285413"/>
              <a:gd name="connsiteX2846" fmla="*/ 3511424 w 11806666"/>
              <a:gd name="connsiteY2846" fmla="*/ 7244510 h 10285413"/>
              <a:gd name="connsiteX2847" fmla="*/ 3541522 w 11806666"/>
              <a:gd name="connsiteY2847" fmla="*/ 7184313 h 10285413"/>
              <a:gd name="connsiteX2848" fmla="*/ 3551555 w 11806666"/>
              <a:gd name="connsiteY2848" fmla="*/ 7154216 h 10285413"/>
              <a:gd name="connsiteX2849" fmla="*/ 3531488 w 11806666"/>
              <a:gd name="connsiteY2849" fmla="*/ 7154216 h 10285413"/>
              <a:gd name="connsiteX2850" fmla="*/ 3521458 w 11806666"/>
              <a:gd name="connsiteY2850" fmla="*/ 7174282 h 10285413"/>
              <a:gd name="connsiteX2851" fmla="*/ 3511424 w 11806666"/>
              <a:gd name="connsiteY2851" fmla="*/ 7174282 h 10285413"/>
              <a:gd name="connsiteX2852" fmla="*/ 3491356 w 11806666"/>
              <a:gd name="connsiteY2852" fmla="*/ 7174282 h 10285413"/>
              <a:gd name="connsiteX2853" fmla="*/ 3471292 w 11806666"/>
              <a:gd name="connsiteY2853" fmla="*/ 7214411 h 10285413"/>
              <a:gd name="connsiteX2854" fmla="*/ 3451228 w 11806666"/>
              <a:gd name="connsiteY2854" fmla="*/ 7234477 h 10285413"/>
              <a:gd name="connsiteX2855" fmla="*/ 3398557 w 11806666"/>
              <a:gd name="connsiteY2855" fmla="*/ 7242001 h 10285413"/>
              <a:gd name="connsiteX2856" fmla="*/ 3394374 w 11806666"/>
              <a:gd name="connsiteY2856" fmla="*/ 7244510 h 10285413"/>
              <a:gd name="connsiteX2857" fmla="*/ 3411097 w 11806666"/>
              <a:gd name="connsiteY2857" fmla="*/ 7224444 h 10285413"/>
              <a:gd name="connsiteX2858" fmla="*/ 3481325 w 11806666"/>
              <a:gd name="connsiteY2858" fmla="*/ 7144181 h 10285413"/>
              <a:gd name="connsiteX2859" fmla="*/ 3531488 w 11806666"/>
              <a:gd name="connsiteY2859" fmla="*/ 7094020 h 10285413"/>
              <a:gd name="connsiteX2860" fmla="*/ 3541522 w 11806666"/>
              <a:gd name="connsiteY2860" fmla="*/ 7073956 h 10285413"/>
              <a:gd name="connsiteX2861" fmla="*/ 3551555 w 11806666"/>
              <a:gd name="connsiteY2861" fmla="*/ 7073956 h 10285413"/>
              <a:gd name="connsiteX2862" fmla="*/ 3561586 w 11806666"/>
              <a:gd name="connsiteY2862" fmla="*/ 7073956 h 10285413"/>
              <a:gd name="connsiteX2863" fmla="*/ 3571620 w 11806666"/>
              <a:gd name="connsiteY2863" fmla="*/ 7053888 h 10285413"/>
              <a:gd name="connsiteX2864" fmla="*/ 3551555 w 11806666"/>
              <a:gd name="connsiteY2864" fmla="*/ 7053888 h 10285413"/>
              <a:gd name="connsiteX2865" fmla="*/ 3531488 w 11806666"/>
              <a:gd name="connsiteY2865" fmla="*/ 7053888 h 10285413"/>
              <a:gd name="connsiteX2866" fmla="*/ 3511424 w 11806666"/>
              <a:gd name="connsiteY2866" fmla="*/ 7053888 h 10285413"/>
              <a:gd name="connsiteX2867" fmla="*/ 3493868 w 11806666"/>
              <a:gd name="connsiteY2867" fmla="*/ 7041347 h 10285413"/>
              <a:gd name="connsiteX2868" fmla="*/ 822675 w 11806666"/>
              <a:gd name="connsiteY2868" fmla="*/ 7033825 h 10285413"/>
              <a:gd name="connsiteX2869" fmla="*/ 832708 w 11806666"/>
              <a:gd name="connsiteY2869" fmla="*/ 7033825 h 10285413"/>
              <a:gd name="connsiteX2870" fmla="*/ 842742 w 11806666"/>
              <a:gd name="connsiteY2870" fmla="*/ 7053888 h 10285413"/>
              <a:gd name="connsiteX2871" fmla="*/ 802611 w 11806666"/>
              <a:gd name="connsiteY2871" fmla="*/ 7073956 h 10285413"/>
              <a:gd name="connsiteX2872" fmla="*/ 822675 w 11806666"/>
              <a:gd name="connsiteY2872" fmla="*/ 7053888 h 10285413"/>
              <a:gd name="connsiteX2873" fmla="*/ 822675 w 11806666"/>
              <a:gd name="connsiteY2873" fmla="*/ 7033825 h 10285413"/>
              <a:gd name="connsiteX2874" fmla="*/ 1680466 w 11806666"/>
              <a:gd name="connsiteY2874" fmla="*/ 7021284 h 10285413"/>
              <a:gd name="connsiteX2875" fmla="*/ 1685484 w 11806666"/>
              <a:gd name="connsiteY2875" fmla="*/ 7033825 h 10285413"/>
              <a:gd name="connsiteX2876" fmla="*/ 1665417 w 11806666"/>
              <a:gd name="connsiteY2876" fmla="*/ 7033825 h 10285413"/>
              <a:gd name="connsiteX2877" fmla="*/ 1645353 w 11806666"/>
              <a:gd name="connsiteY2877" fmla="*/ 7033825 h 10285413"/>
              <a:gd name="connsiteX2878" fmla="*/ 1665417 w 11806666"/>
              <a:gd name="connsiteY2878" fmla="*/ 7023792 h 10285413"/>
              <a:gd name="connsiteX2879" fmla="*/ 1680466 w 11806666"/>
              <a:gd name="connsiteY2879" fmla="*/ 7021284 h 10285413"/>
              <a:gd name="connsiteX2880" fmla="*/ 5678473 w 11806666"/>
              <a:gd name="connsiteY2880" fmla="*/ 7013757 h 10285413"/>
              <a:gd name="connsiteX2881" fmla="*/ 5638344 w 11806666"/>
              <a:gd name="connsiteY2881" fmla="*/ 7053888 h 10285413"/>
              <a:gd name="connsiteX2882" fmla="*/ 5638344 w 11806666"/>
              <a:gd name="connsiteY2882" fmla="*/ 7033825 h 10285413"/>
              <a:gd name="connsiteX2883" fmla="*/ 5678473 w 11806666"/>
              <a:gd name="connsiteY2883" fmla="*/ 7013757 h 10285413"/>
              <a:gd name="connsiteX2884" fmla="*/ 3872597 w 11806666"/>
              <a:gd name="connsiteY2884" fmla="*/ 7013757 h 10285413"/>
              <a:gd name="connsiteX2885" fmla="*/ 3872597 w 11806666"/>
              <a:gd name="connsiteY2885" fmla="*/ 7033825 h 10285413"/>
              <a:gd name="connsiteX2886" fmla="*/ 3892662 w 11806666"/>
              <a:gd name="connsiteY2886" fmla="*/ 7033825 h 10285413"/>
              <a:gd name="connsiteX2887" fmla="*/ 2929529 w 11806666"/>
              <a:gd name="connsiteY2887" fmla="*/ 7013757 h 10285413"/>
              <a:gd name="connsiteX2888" fmla="*/ 2889400 w 11806666"/>
              <a:gd name="connsiteY2888" fmla="*/ 7023792 h 10285413"/>
              <a:gd name="connsiteX2889" fmla="*/ 2869335 w 11806666"/>
              <a:gd name="connsiteY2889" fmla="*/ 7033825 h 10285413"/>
              <a:gd name="connsiteX2890" fmla="*/ 2889400 w 11806666"/>
              <a:gd name="connsiteY2890" fmla="*/ 7053888 h 10285413"/>
              <a:gd name="connsiteX2891" fmla="*/ 2929529 w 11806666"/>
              <a:gd name="connsiteY2891" fmla="*/ 7033825 h 10285413"/>
              <a:gd name="connsiteX2892" fmla="*/ 2949593 w 11806666"/>
              <a:gd name="connsiteY2892" fmla="*/ 7013757 h 10285413"/>
              <a:gd name="connsiteX2893" fmla="*/ 2748941 w 11806666"/>
              <a:gd name="connsiteY2893" fmla="*/ 7013757 h 10285413"/>
              <a:gd name="connsiteX2894" fmla="*/ 2728876 w 11806666"/>
              <a:gd name="connsiteY2894" fmla="*/ 7033825 h 10285413"/>
              <a:gd name="connsiteX2895" fmla="*/ 2748941 w 11806666"/>
              <a:gd name="connsiteY2895" fmla="*/ 7033825 h 10285413"/>
              <a:gd name="connsiteX2896" fmla="*/ 1504895 w 11806666"/>
              <a:gd name="connsiteY2896" fmla="*/ 7013757 h 10285413"/>
              <a:gd name="connsiteX2897" fmla="*/ 1444700 w 11806666"/>
              <a:gd name="connsiteY2897" fmla="*/ 7073956 h 10285413"/>
              <a:gd name="connsiteX2898" fmla="*/ 1464764 w 11806666"/>
              <a:gd name="connsiteY2898" fmla="*/ 7033825 h 10285413"/>
              <a:gd name="connsiteX2899" fmla="*/ 622022 w 11806666"/>
              <a:gd name="connsiteY2899" fmla="*/ 7013757 h 10285413"/>
              <a:gd name="connsiteX2900" fmla="*/ 632056 w 11806666"/>
              <a:gd name="connsiteY2900" fmla="*/ 7023792 h 10285413"/>
              <a:gd name="connsiteX2901" fmla="*/ 642089 w 11806666"/>
              <a:gd name="connsiteY2901" fmla="*/ 7043855 h 10285413"/>
              <a:gd name="connsiteX2902" fmla="*/ 642089 w 11806666"/>
              <a:gd name="connsiteY2902" fmla="*/ 7053888 h 10285413"/>
              <a:gd name="connsiteX2903" fmla="*/ 622022 w 11806666"/>
              <a:gd name="connsiteY2903" fmla="*/ 7073956 h 10285413"/>
              <a:gd name="connsiteX2904" fmla="*/ 581890 w 11806666"/>
              <a:gd name="connsiteY2904" fmla="*/ 7073956 h 10285413"/>
              <a:gd name="connsiteX2905" fmla="*/ 591925 w 11806666"/>
              <a:gd name="connsiteY2905" fmla="*/ 7063923 h 10285413"/>
              <a:gd name="connsiteX2906" fmla="*/ 601958 w 11806666"/>
              <a:gd name="connsiteY2906" fmla="*/ 7053888 h 10285413"/>
              <a:gd name="connsiteX2907" fmla="*/ 622022 w 11806666"/>
              <a:gd name="connsiteY2907" fmla="*/ 7033825 h 10285413"/>
              <a:gd name="connsiteX2908" fmla="*/ 622022 w 11806666"/>
              <a:gd name="connsiteY2908" fmla="*/ 7013757 h 10285413"/>
              <a:gd name="connsiteX2909" fmla="*/ 3712077 w 11806666"/>
              <a:gd name="connsiteY2909" fmla="*/ 6993694 h 10285413"/>
              <a:gd name="connsiteX2910" fmla="*/ 3732140 w 11806666"/>
              <a:gd name="connsiteY2910" fmla="*/ 7013757 h 10285413"/>
              <a:gd name="connsiteX2911" fmla="*/ 3712077 w 11806666"/>
              <a:gd name="connsiteY2911" fmla="*/ 7013757 h 10285413"/>
              <a:gd name="connsiteX2912" fmla="*/ 3712077 w 11806666"/>
              <a:gd name="connsiteY2912" fmla="*/ 7033825 h 10285413"/>
              <a:gd name="connsiteX2913" fmla="*/ 3692009 w 11806666"/>
              <a:gd name="connsiteY2913" fmla="*/ 7033825 h 10285413"/>
              <a:gd name="connsiteX2914" fmla="*/ 3611749 w 11806666"/>
              <a:gd name="connsiteY2914" fmla="*/ 6993694 h 10285413"/>
              <a:gd name="connsiteX2915" fmla="*/ 3591684 w 11806666"/>
              <a:gd name="connsiteY2915" fmla="*/ 7013757 h 10285413"/>
              <a:gd name="connsiteX2916" fmla="*/ 3631814 w 11806666"/>
              <a:gd name="connsiteY2916" fmla="*/ 6993694 h 10285413"/>
              <a:gd name="connsiteX2917" fmla="*/ 3531488 w 11806666"/>
              <a:gd name="connsiteY2917" fmla="*/ 6993694 h 10285413"/>
              <a:gd name="connsiteX2918" fmla="*/ 3511424 w 11806666"/>
              <a:gd name="connsiteY2918" fmla="*/ 7013757 h 10285413"/>
              <a:gd name="connsiteX2919" fmla="*/ 3521458 w 11806666"/>
              <a:gd name="connsiteY2919" fmla="*/ 7013757 h 10285413"/>
              <a:gd name="connsiteX2920" fmla="*/ 3531488 w 11806666"/>
              <a:gd name="connsiteY2920" fmla="*/ 6993694 h 10285413"/>
              <a:gd name="connsiteX2921" fmla="*/ 2525089 w 11806666"/>
              <a:gd name="connsiteY2921" fmla="*/ 6988679 h 10285413"/>
              <a:gd name="connsiteX2922" fmla="*/ 2528223 w 11806666"/>
              <a:gd name="connsiteY2922" fmla="*/ 6993694 h 10285413"/>
              <a:gd name="connsiteX2923" fmla="*/ 2508157 w 11806666"/>
              <a:gd name="connsiteY2923" fmla="*/ 7033825 h 10285413"/>
              <a:gd name="connsiteX2924" fmla="*/ 2488093 w 11806666"/>
              <a:gd name="connsiteY2924" fmla="*/ 7073956 h 10285413"/>
              <a:gd name="connsiteX2925" fmla="*/ 2468028 w 11806666"/>
              <a:gd name="connsiteY2925" fmla="*/ 7094020 h 10285413"/>
              <a:gd name="connsiteX2926" fmla="*/ 2437931 w 11806666"/>
              <a:gd name="connsiteY2926" fmla="*/ 7094020 h 10285413"/>
              <a:gd name="connsiteX2927" fmla="*/ 2427898 w 11806666"/>
              <a:gd name="connsiteY2927" fmla="*/ 7094020 h 10285413"/>
              <a:gd name="connsiteX2928" fmla="*/ 2478060 w 11806666"/>
              <a:gd name="connsiteY2928" fmla="*/ 7033825 h 10285413"/>
              <a:gd name="connsiteX2929" fmla="*/ 2525089 w 11806666"/>
              <a:gd name="connsiteY2929" fmla="*/ 6988679 h 10285413"/>
              <a:gd name="connsiteX2930" fmla="*/ 4755471 w 11806666"/>
              <a:gd name="connsiteY2930" fmla="*/ 6973630 h 10285413"/>
              <a:gd name="connsiteX2931" fmla="*/ 4735405 w 11806666"/>
              <a:gd name="connsiteY2931" fmla="*/ 6993694 h 10285413"/>
              <a:gd name="connsiteX2932" fmla="*/ 4755471 w 11806666"/>
              <a:gd name="connsiteY2932" fmla="*/ 6993694 h 10285413"/>
              <a:gd name="connsiteX2933" fmla="*/ 4775535 w 11806666"/>
              <a:gd name="connsiteY2933" fmla="*/ 6973630 h 10285413"/>
              <a:gd name="connsiteX2934" fmla="*/ 2769007 w 11806666"/>
              <a:gd name="connsiteY2934" fmla="*/ 6973630 h 10285413"/>
              <a:gd name="connsiteX2935" fmla="*/ 2748941 w 11806666"/>
              <a:gd name="connsiteY2935" fmla="*/ 6993694 h 10285413"/>
              <a:gd name="connsiteX2936" fmla="*/ 2769007 w 11806666"/>
              <a:gd name="connsiteY2936" fmla="*/ 7013757 h 10285413"/>
              <a:gd name="connsiteX2937" fmla="*/ 2769007 w 11806666"/>
              <a:gd name="connsiteY2937" fmla="*/ 6993694 h 10285413"/>
              <a:gd name="connsiteX2938" fmla="*/ 2769007 w 11806666"/>
              <a:gd name="connsiteY2938" fmla="*/ 6973630 h 10285413"/>
              <a:gd name="connsiteX2939" fmla="*/ 1274145 w 11806666"/>
              <a:gd name="connsiteY2939" fmla="*/ 6973630 h 10285413"/>
              <a:gd name="connsiteX2940" fmla="*/ 1294209 w 11806666"/>
              <a:gd name="connsiteY2940" fmla="*/ 6983660 h 10285413"/>
              <a:gd name="connsiteX2941" fmla="*/ 1324307 w 11806666"/>
              <a:gd name="connsiteY2941" fmla="*/ 6973630 h 10285413"/>
              <a:gd name="connsiteX2942" fmla="*/ 1324307 w 11806666"/>
              <a:gd name="connsiteY2942" fmla="*/ 6993694 h 10285413"/>
              <a:gd name="connsiteX2943" fmla="*/ 1304243 w 11806666"/>
              <a:gd name="connsiteY2943" fmla="*/ 7013757 h 10285413"/>
              <a:gd name="connsiteX2944" fmla="*/ 1284179 w 11806666"/>
              <a:gd name="connsiteY2944" fmla="*/ 6983660 h 10285413"/>
              <a:gd name="connsiteX2945" fmla="*/ 1274145 w 11806666"/>
              <a:gd name="connsiteY2945" fmla="*/ 6973630 h 10285413"/>
              <a:gd name="connsiteX2946" fmla="*/ 5598213 w 11806666"/>
              <a:gd name="connsiteY2946" fmla="*/ 6953562 h 10285413"/>
              <a:gd name="connsiteX2947" fmla="*/ 5618277 w 11806666"/>
              <a:gd name="connsiteY2947" fmla="*/ 6953562 h 10285413"/>
              <a:gd name="connsiteX2948" fmla="*/ 5618277 w 11806666"/>
              <a:gd name="connsiteY2948" fmla="*/ 6963595 h 10285413"/>
              <a:gd name="connsiteX2949" fmla="*/ 5598213 w 11806666"/>
              <a:gd name="connsiteY2949" fmla="*/ 6973630 h 10285413"/>
              <a:gd name="connsiteX2950" fmla="*/ 5598213 w 11806666"/>
              <a:gd name="connsiteY2950" fmla="*/ 6953562 h 10285413"/>
              <a:gd name="connsiteX2951" fmla="*/ 3571620 w 11806666"/>
              <a:gd name="connsiteY2951" fmla="*/ 6953562 h 10285413"/>
              <a:gd name="connsiteX2952" fmla="*/ 3561586 w 11806666"/>
              <a:gd name="connsiteY2952" fmla="*/ 6963595 h 10285413"/>
              <a:gd name="connsiteX2953" fmla="*/ 3571620 w 11806666"/>
              <a:gd name="connsiteY2953" fmla="*/ 6973630 h 10285413"/>
              <a:gd name="connsiteX2954" fmla="*/ 3571620 w 11806666"/>
              <a:gd name="connsiteY2954" fmla="*/ 6953562 h 10285413"/>
              <a:gd name="connsiteX2955" fmla="*/ 1605221 w 11806666"/>
              <a:gd name="connsiteY2955" fmla="*/ 6953562 h 10285413"/>
              <a:gd name="connsiteX2956" fmla="*/ 1605221 w 11806666"/>
              <a:gd name="connsiteY2956" fmla="*/ 6993694 h 10285413"/>
              <a:gd name="connsiteX2957" fmla="*/ 1585158 w 11806666"/>
              <a:gd name="connsiteY2957" fmla="*/ 6983660 h 10285413"/>
              <a:gd name="connsiteX2958" fmla="*/ 1585158 w 11806666"/>
              <a:gd name="connsiteY2958" fmla="*/ 6973630 h 10285413"/>
              <a:gd name="connsiteX2959" fmla="*/ 1605221 w 11806666"/>
              <a:gd name="connsiteY2959" fmla="*/ 6953562 h 10285413"/>
              <a:gd name="connsiteX2960" fmla="*/ 3752204 w 11806666"/>
              <a:gd name="connsiteY2960" fmla="*/ 6933499 h 10285413"/>
              <a:gd name="connsiteX2961" fmla="*/ 3712077 w 11806666"/>
              <a:gd name="connsiteY2961" fmla="*/ 6953562 h 10285413"/>
              <a:gd name="connsiteX2962" fmla="*/ 3631814 w 11806666"/>
              <a:gd name="connsiteY2962" fmla="*/ 7033825 h 10285413"/>
              <a:gd name="connsiteX2963" fmla="*/ 3591684 w 11806666"/>
              <a:gd name="connsiteY2963" fmla="*/ 7094020 h 10285413"/>
              <a:gd name="connsiteX2964" fmla="*/ 3611749 w 11806666"/>
              <a:gd name="connsiteY2964" fmla="*/ 7134151 h 10285413"/>
              <a:gd name="connsiteX2965" fmla="*/ 3651881 w 11806666"/>
              <a:gd name="connsiteY2965" fmla="*/ 7094020 h 10285413"/>
              <a:gd name="connsiteX2966" fmla="*/ 3631814 w 11806666"/>
              <a:gd name="connsiteY2966" fmla="*/ 7094020 h 10285413"/>
              <a:gd name="connsiteX2967" fmla="*/ 3611749 w 11806666"/>
              <a:gd name="connsiteY2967" fmla="*/ 7094020 h 10285413"/>
              <a:gd name="connsiteX2968" fmla="*/ 3692009 w 11806666"/>
              <a:gd name="connsiteY2968" fmla="*/ 7053888 h 10285413"/>
              <a:gd name="connsiteX2969" fmla="*/ 3732140 w 11806666"/>
              <a:gd name="connsiteY2969" fmla="*/ 7038839 h 10285413"/>
              <a:gd name="connsiteX2970" fmla="*/ 3732140 w 11806666"/>
              <a:gd name="connsiteY2970" fmla="*/ 7013757 h 10285413"/>
              <a:gd name="connsiteX2971" fmla="*/ 3732140 w 11806666"/>
              <a:gd name="connsiteY2971" fmla="*/ 6993694 h 10285413"/>
              <a:gd name="connsiteX2972" fmla="*/ 3752204 w 11806666"/>
              <a:gd name="connsiteY2972" fmla="*/ 6973630 h 10285413"/>
              <a:gd name="connsiteX2973" fmla="*/ 3792336 w 11806666"/>
              <a:gd name="connsiteY2973" fmla="*/ 6953562 h 10285413"/>
              <a:gd name="connsiteX2974" fmla="*/ 3451228 w 11806666"/>
              <a:gd name="connsiteY2974" fmla="*/ 6933499 h 10285413"/>
              <a:gd name="connsiteX2975" fmla="*/ 3350901 w 11806666"/>
              <a:gd name="connsiteY2975" fmla="*/ 7033825 h 10285413"/>
              <a:gd name="connsiteX2976" fmla="*/ 3290703 w 11806666"/>
              <a:gd name="connsiteY2976" fmla="*/ 7114085 h 10285413"/>
              <a:gd name="connsiteX2977" fmla="*/ 3290703 w 11806666"/>
              <a:gd name="connsiteY2977" fmla="*/ 7134151 h 10285413"/>
              <a:gd name="connsiteX2978" fmla="*/ 3310772 w 11806666"/>
              <a:gd name="connsiteY2978" fmla="*/ 7134151 h 10285413"/>
              <a:gd name="connsiteX2979" fmla="*/ 3320803 w 11806666"/>
              <a:gd name="connsiteY2979" fmla="*/ 7114085 h 10285413"/>
              <a:gd name="connsiteX2980" fmla="*/ 3350901 w 11806666"/>
              <a:gd name="connsiteY2980" fmla="*/ 7134151 h 10285413"/>
              <a:gd name="connsiteX2981" fmla="*/ 3350901 w 11806666"/>
              <a:gd name="connsiteY2981" fmla="*/ 7164249 h 10285413"/>
              <a:gd name="connsiteX2982" fmla="*/ 3310772 w 11806666"/>
              <a:gd name="connsiteY2982" fmla="*/ 7174282 h 10285413"/>
              <a:gd name="connsiteX2983" fmla="*/ 3310772 w 11806666"/>
              <a:gd name="connsiteY2983" fmla="*/ 7204379 h 10285413"/>
              <a:gd name="connsiteX2984" fmla="*/ 3290703 w 11806666"/>
              <a:gd name="connsiteY2984" fmla="*/ 7234477 h 10285413"/>
              <a:gd name="connsiteX2985" fmla="*/ 3270641 w 11806666"/>
              <a:gd name="connsiteY2985" fmla="*/ 7274608 h 10285413"/>
              <a:gd name="connsiteX2986" fmla="*/ 3310772 w 11806666"/>
              <a:gd name="connsiteY2986" fmla="*/ 7274608 h 10285413"/>
              <a:gd name="connsiteX2987" fmla="*/ 3310772 w 11806666"/>
              <a:gd name="connsiteY2987" fmla="*/ 7254542 h 10285413"/>
              <a:gd name="connsiteX2988" fmla="*/ 3310772 w 11806666"/>
              <a:gd name="connsiteY2988" fmla="*/ 7234477 h 10285413"/>
              <a:gd name="connsiteX2989" fmla="*/ 3330837 w 11806666"/>
              <a:gd name="connsiteY2989" fmla="*/ 7214411 h 10285413"/>
              <a:gd name="connsiteX2990" fmla="*/ 3350901 w 11806666"/>
              <a:gd name="connsiteY2990" fmla="*/ 7174282 h 10285413"/>
              <a:gd name="connsiteX2991" fmla="*/ 3391030 w 11806666"/>
              <a:gd name="connsiteY2991" fmla="*/ 7154216 h 10285413"/>
              <a:gd name="connsiteX2992" fmla="*/ 3370966 w 11806666"/>
              <a:gd name="connsiteY2992" fmla="*/ 7134151 h 10285413"/>
              <a:gd name="connsiteX2993" fmla="*/ 3350901 w 11806666"/>
              <a:gd name="connsiteY2993" fmla="*/ 7114085 h 10285413"/>
              <a:gd name="connsiteX2994" fmla="*/ 3350901 w 11806666"/>
              <a:gd name="connsiteY2994" fmla="*/ 7083987 h 10285413"/>
              <a:gd name="connsiteX2995" fmla="*/ 3370966 w 11806666"/>
              <a:gd name="connsiteY2995" fmla="*/ 7053888 h 10285413"/>
              <a:gd name="connsiteX2996" fmla="*/ 3431161 w 11806666"/>
              <a:gd name="connsiteY2996" fmla="*/ 6993694 h 10285413"/>
              <a:gd name="connsiteX2997" fmla="*/ 3451228 w 11806666"/>
              <a:gd name="connsiteY2997" fmla="*/ 6973630 h 10285413"/>
              <a:gd name="connsiteX2998" fmla="*/ 3471292 w 11806666"/>
              <a:gd name="connsiteY2998" fmla="*/ 6993694 h 10285413"/>
              <a:gd name="connsiteX2999" fmla="*/ 3471292 w 11806666"/>
              <a:gd name="connsiteY2999" fmla="*/ 6973630 h 10285413"/>
              <a:gd name="connsiteX3000" fmla="*/ 3451228 w 11806666"/>
              <a:gd name="connsiteY3000" fmla="*/ 6953562 h 10285413"/>
              <a:gd name="connsiteX3001" fmla="*/ 3451228 w 11806666"/>
              <a:gd name="connsiteY3001" fmla="*/ 6933499 h 10285413"/>
              <a:gd name="connsiteX3002" fmla="*/ 2588421 w 11806666"/>
              <a:gd name="connsiteY3002" fmla="*/ 6933499 h 10285413"/>
              <a:gd name="connsiteX3003" fmla="*/ 2568352 w 11806666"/>
              <a:gd name="connsiteY3003" fmla="*/ 6973630 h 10285413"/>
              <a:gd name="connsiteX3004" fmla="*/ 2548288 w 11806666"/>
              <a:gd name="connsiteY3004" fmla="*/ 6953562 h 10285413"/>
              <a:gd name="connsiteX3005" fmla="*/ 3680970 w 11806666"/>
              <a:gd name="connsiteY3005" fmla="*/ 6924474 h 10285413"/>
              <a:gd name="connsiteX3006" fmla="*/ 3671945 w 11806666"/>
              <a:gd name="connsiteY3006" fmla="*/ 6933499 h 10285413"/>
              <a:gd name="connsiteX3007" fmla="*/ 3674454 w 11806666"/>
              <a:gd name="connsiteY3007" fmla="*/ 6930991 h 10285413"/>
              <a:gd name="connsiteX3008" fmla="*/ 5638344 w 11806666"/>
              <a:gd name="connsiteY3008" fmla="*/ 6913431 h 10285413"/>
              <a:gd name="connsiteX3009" fmla="*/ 5658409 w 11806666"/>
              <a:gd name="connsiteY3009" fmla="*/ 6913431 h 10285413"/>
              <a:gd name="connsiteX3010" fmla="*/ 5658409 w 11806666"/>
              <a:gd name="connsiteY3010" fmla="*/ 6933499 h 10285413"/>
              <a:gd name="connsiteX3011" fmla="*/ 657138 w 11806666"/>
              <a:gd name="connsiteY3011" fmla="*/ 6903401 h 10285413"/>
              <a:gd name="connsiteX3012" fmla="*/ 662153 w 11806666"/>
              <a:gd name="connsiteY3012" fmla="*/ 6913431 h 10285413"/>
              <a:gd name="connsiteX3013" fmla="*/ 642089 w 11806666"/>
              <a:gd name="connsiteY3013" fmla="*/ 6913431 h 10285413"/>
              <a:gd name="connsiteX3014" fmla="*/ 657138 w 11806666"/>
              <a:gd name="connsiteY3014" fmla="*/ 6903401 h 10285413"/>
              <a:gd name="connsiteX3015" fmla="*/ 3932793 w 11806666"/>
              <a:gd name="connsiteY3015" fmla="*/ 6893367 h 10285413"/>
              <a:gd name="connsiteX3016" fmla="*/ 3912729 w 11806666"/>
              <a:gd name="connsiteY3016" fmla="*/ 6903401 h 10285413"/>
              <a:gd name="connsiteX3017" fmla="*/ 3922762 w 11806666"/>
              <a:gd name="connsiteY3017" fmla="*/ 6913431 h 10285413"/>
              <a:gd name="connsiteX3018" fmla="*/ 3932793 w 11806666"/>
              <a:gd name="connsiteY3018" fmla="*/ 6913431 h 10285413"/>
              <a:gd name="connsiteX3019" fmla="*/ 3932793 w 11806666"/>
              <a:gd name="connsiteY3019" fmla="*/ 6893367 h 10285413"/>
              <a:gd name="connsiteX3020" fmla="*/ 3511424 w 11806666"/>
              <a:gd name="connsiteY3020" fmla="*/ 6893367 h 10285413"/>
              <a:gd name="connsiteX3021" fmla="*/ 3511424 w 11806666"/>
              <a:gd name="connsiteY3021" fmla="*/ 6933499 h 10285413"/>
              <a:gd name="connsiteX3022" fmla="*/ 3491356 w 11806666"/>
              <a:gd name="connsiteY3022" fmla="*/ 6953562 h 10285413"/>
              <a:gd name="connsiteX3023" fmla="*/ 3511424 w 11806666"/>
              <a:gd name="connsiteY3023" fmla="*/ 6953562 h 10285413"/>
              <a:gd name="connsiteX3024" fmla="*/ 3551555 w 11806666"/>
              <a:gd name="connsiteY3024" fmla="*/ 6933499 h 10285413"/>
              <a:gd name="connsiteX3025" fmla="*/ 3531488 w 11806666"/>
              <a:gd name="connsiteY3025" fmla="*/ 6913431 h 10285413"/>
              <a:gd name="connsiteX3026" fmla="*/ 3501391 w 11806666"/>
              <a:gd name="connsiteY3026" fmla="*/ 6893367 h 10285413"/>
              <a:gd name="connsiteX3027" fmla="*/ 3481325 w 11806666"/>
              <a:gd name="connsiteY3027" fmla="*/ 6903401 h 10285413"/>
              <a:gd name="connsiteX3028" fmla="*/ 3471292 w 11806666"/>
              <a:gd name="connsiteY3028" fmla="*/ 6913431 h 10285413"/>
              <a:gd name="connsiteX3029" fmla="*/ 3491356 w 11806666"/>
              <a:gd name="connsiteY3029" fmla="*/ 6913431 h 10285413"/>
              <a:gd name="connsiteX3030" fmla="*/ 3501391 w 11806666"/>
              <a:gd name="connsiteY3030" fmla="*/ 6893367 h 10285413"/>
              <a:gd name="connsiteX3031" fmla="*/ 2528223 w 11806666"/>
              <a:gd name="connsiteY3031" fmla="*/ 6893367 h 10285413"/>
              <a:gd name="connsiteX3032" fmla="*/ 2538257 w 11806666"/>
              <a:gd name="connsiteY3032" fmla="*/ 6893367 h 10285413"/>
              <a:gd name="connsiteX3033" fmla="*/ 2548288 w 11806666"/>
              <a:gd name="connsiteY3033" fmla="*/ 6913431 h 10285413"/>
              <a:gd name="connsiteX3034" fmla="*/ 2528223 w 11806666"/>
              <a:gd name="connsiteY3034" fmla="*/ 6933499 h 10285413"/>
              <a:gd name="connsiteX3035" fmla="*/ 2508157 w 11806666"/>
              <a:gd name="connsiteY3035" fmla="*/ 6913431 h 10285413"/>
              <a:gd name="connsiteX3036" fmla="*/ 1585158 w 11806666"/>
              <a:gd name="connsiteY3036" fmla="*/ 6893367 h 10285413"/>
              <a:gd name="connsiteX3037" fmla="*/ 1585158 w 11806666"/>
              <a:gd name="connsiteY3037" fmla="*/ 6953562 h 10285413"/>
              <a:gd name="connsiteX3038" fmla="*/ 1555057 w 11806666"/>
              <a:gd name="connsiteY3038" fmla="*/ 6953562 h 10285413"/>
              <a:gd name="connsiteX3039" fmla="*/ 1565090 w 11806666"/>
              <a:gd name="connsiteY3039" fmla="*/ 6913431 h 10285413"/>
              <a:gd name="connsiteX3040" fmla="*/ 1585158 w 11806666"/>
              <a:gd name="connsiteY3040" fmla="*/ 6893367 h 10285413"/>
              <a:gd name="connsiteX3041" fmla="*/ 5734655 w 11806666"/>
              <a:gd name="connsiteY3041" fmla="*/ 6881327 h 10285413"/>
              <a:gd name="connsiteX3042" fmla="*/ 5718603 w 11806666"/>
              <a:gd name="connsiteY3042" fmla="*/ 6913431 h 10285413"/>
              <a:gd name="connsiteX3043" fmla="*/ 5728637 w 11806666"/>
              <a:gd name="connsiteY3043" fmla="*/ 6888351 h 10285413"/>
              <a:gd name="connsiteX3044" fmla="*/ 3631814 w 11806666"/>
              <a:gd name="connsiteY3044" fmla="*/ 6873302 h 10285413"/>
              <a:gd name="connsiteX3045" fmla="*/ 3591684 w 11806666"/>
              <a:gd name="connsiteY3045" fmla="*/ 6933499 h 10285413"/>
              <a:gd name="connsiteX3046" fmla="*/ 3651881 w 11806666"/>
              <a:gd name="connsiteY3046" fmla="*/ 6893367 h 10285413"/>
              <a:gd name="connsiteX3047" fmla="*/ 2066723 w 11806666"/>
              <a:gd name="connsiteY3047" fmla="*/ 6873302 h 10285413"/>
              <a:gd name="connsiteX3048" fmla="*/ 2066723 w 11806666"/>
              <a:gd name="connsiteY3048" fmla="*/ 6893367 h 10285413"/>
              <a:gd name="connsiteX3049" fmla="*/ 2046656 w 11806666"/>
              <a:gd name="connsiteY3049" fmla="*/ 6913431 h 10285413"/>
              <a:gd name="connsiteX3050" fmla="*/ 2046656 w 11806666"/>
              <a:gd name="connsiteY3050" fmla="*/ 6933499 h 10285413"/>
              <a:gd name="connsiteX3051" fmla="*/ 2036623 w 11806666"/>
              <a:gd name="connsiteY3051" fmla="*/ 6943528 h 10285413"/>
              <a:gd name="connsiteX3052" fmla="*/ 2006526 w 11806666"/>
              <a:gd name="connsiteY3052" fmla="*/ 6933499 h 10285413"/>
              <a:gd name="connsiteX3053" fmla="*/ 2016558 w 11806666"/>
              <a:gd name="connsiteY3053" fmla="*/ 6923464 h 10285413"/>
              <a:gd name="connsiteX3054" fmla="*/ 2026592 w 11806666"/>
              <a:gd name="connsiteY3054" fmla="*/ 6893367 h 10285413"/>
              <a:gd name="connsiteX3055" fmla="*/ 5742683 w 11806666"/>
              <a:gd name="connsiteY3055" fmla="*/ 6871965 h 10285413"/>
              <a:gd name="connsiteX3056" fmla="*/ 5734655 w 11806666"/>
              <a:gd name="connsiteY3056" fmla="*/ 6881327 h 10285413"/>
              <a:gd name="connsiteX3057" fmla="*/ 5738671 w 11806666"/>
              <a:gd name="connsiteY3057" fmla="*/ 6873302 h 10285413"/>
              <a:gd name="connsiteX3058" fmla="*/ 5678473 w 11806666"/>
              <a:gd name="connsiteY3058" fmla="*/ 6853235 h 10285413"/>
              <a:gd name="connsiteX3059" fmla="*/ 5678473 w 11806666"/>
              <a:gd name="connsiteY3059" fmla="*/ 6893367 h 10285413"/>
              <a:gd name="connsiteX3060" fmla="*/ 5638344 w 11806666"/>
              <a:gd name="connsiteY3060" fmla="*/ 6893367 h 10285413"/>
              <a:gd name="connsiteX3061" fmla="*/ 5658409 w 11806666"/>
              <a:gd name="connsiteY3061" fmla="*/ 6873302 h 10285413"/>
              <a:gd name="connsiteX3062" fmla="*/ 5678473 w 11806666"/>
              <a:gd name="connsiteY3062" fmla="*/ 6853235 h 10285413"/>
              <a:gd name="connsiteX3063" fmla="*/ 2447963 w 11806666"/>
              <a:gd name="connsiteY3063" fmla="*/ 6853235 h 10285413"/>
              <a:gd name="connsiteX3064" fmla="*/ 2468028 w 11806666"/>
              <a:gd name="connsiteY3064" fmla="*/ 6873302 h 10285413"/>
              <a:gd name="connsiteX3065" fmla="*/ 2387768 w 11806666"/>
              <a:gd name="connsiteY3065" fmla="*/ 6913431 h 10285413"/>
              <a:gd name="connsiteX3066" fmla="*/ 2447963 w 11806666"/>
              <a:gd name="connsiteY3066" fmla="*/ 6853235 h 10285413"/>
              <a:gd name="connsiteX3067" fmla="*/ 5818930 w 11806666"/>
              <a:gd name="connsiteY3067" fmla="*/ 6833171 h 10285413"/>
              <a:gd name="connsiteX3068" fmla="*/ 5798866 w 11806666"/>
              <a:gd name="connsiteY3068" fmla="*/ 6853235 h 10285413"/>
              <a:gd name="connsiteX3069" fmla="*/ 5742683 w 11806666"/>
              <a:gd name="connsiteY3069" fmla="*/ 6871965 h 10285413"/>
              <a:gd name="connsiteX3070" fmla="*/ 5758735 w 11806666"/>
              <a:gd name="connsiteY3070" fmla="*/ 6853235 h 10285413"/>
              <a:gd name="connsiteX3071" fmla="*/ 3611749 w 11806666"/>
              <a:gd name="connsiteY3071" fmla="*/ 6833171 h 10285413"/>
              <a:gd name="connsiteX3072" fmla="*/ 3591684 w 11806666"/>
              <a:gd name="connsiteY3072" fmla="*/ 6853235 h 10285413"/>
              <a:gd name="connsiteX3073" fmla="*/ 3631814 w 11806666"/>
              <a:gd name="connsiteY3073" fmla="*/ 6853235 h 10285413"/>
              <a:gd name="connsiteX3074" fmla="*/ 3611749 w 11806666"/>
              <a:gd name="connsiteY3074" fmla="*/ 6833171 h 10285413"/>
              <a:gd name="connsiteX3075" fmla="*/ 2969660 w 11806666"/>
              <a:gd name="connsiteY3075" fmla="*/ 6833171 h 10285413"/>
              <a:gd name="connsiteX3076" fmla="*/ 2969660 w 11806666"/>
              <a:gd name="connsiteY3076" fmla="*/ 6853235 h 10285413"/>
              <a:gd name="connsiteX3077" fmla="*/ 2949593 w 11806666"/>
              <a:gd name="connsiteY3077" fmla="*/ 6853235 h 10285413"/>
              <a:gd name="connsiteX3078" fmla="*/ 2046656 w 11806666"/>
              <a:gd name="connsiteY3078" fmla="*/ 6833171 h 10285413"/>
              <a:gd name="connsiteX3079" fmla="*/ 2046656 w 11806666"/>
              <a:gd name="connsiteY3079" fmla="*/ 6853235 h 10285413"/>
              <a:gd name="connsiteX3080" fmla="*/ 2026592 w 11806666"/>
              <a:gd name="connsiteY3080" fmla="*/ 6853235 h 10285413"/>
              <a:gd name="connsiteX3081" fmla="*/ 2046656 w 11806666"/>
              <a:gd name="connsiteY3081" fmla="*/ 6833171 h 10285413"/>
              <a:gd name="connsiteX3082" fmla="*/ 1163784 w 11806666"/>
              <a:gd name="connsiteY3082" fmla="*/ 6833171 h 10285413"/>
              <a:gd name="connsiteX3083" fmla="*/ 1183850 w 11806666"/>
              <a:gd name="connsiteY3083" fmla="*/ 6833171 h 10285413"/>
              <a:gd name="connsiteX3084" fmla="*/ 1183850 w 11806666"/>
              <a:gd name="connsiteY3084" fmla="*/ 6853235 h 10285413"/>
              <a:gd name="connsiteX3085" fmla="*/ 1063459 w 11806666"/>
              <a:gd name="connsiteY3085" fmla="*/ 6833171 h 10285413"/>
              <a:gd name="connsiteX3086" fmla="*/ 1063459 w 11806666"/>
              <a:gd name="connsiteY3086" fmla="*/ 6853235 h 10285413"/>
              <a:gd name="connsiteX3087" fmla="*/ 1023328 w 11806666"/>
              <a:gd name="connsiteY3087" fmla="*/ 6873302 h 10285413"/>
              <a:gd name="connsiteX3088" fmla="*/ 1063459 w 11806666"/>
              <a:gd name="connsiteY3088" fmla="*/ 6833171 h 10285413"/>
              <a:gd name="connsiteX3089" fmla="*/ 802611 w 11806666"/>
              <a:gd name="connsiteY3089" fmla="*/ 6833171 h 10285413"/>
              <a:gd name="connsiteX3090" fmla="*/ 792576 w 11806666"/>
              <a:gd name="connsiteY3090" fmla="*/ 6853235 h 10285413"/>
              <a:gd name="connsiteX3091" fmla="*/ 762479 w 11806666"/>
              <a:gd name="connsiteY3091" fmla="*/ 6853235 h 10285413"/>
              <a:gd name="connsiteX3092" fmla="*/ 742412 w 11806666"/>
              <a:gd name="connsiteY3092" fmla="*/ 6893367 h 10285413"/>
              <a:gd name="connsiteX3093" fmla="*/ 762479 w 11806666"/>
              <a:gd name="connsiteY3093" fmla="*/ 6913431 h 10285413"/>
              <a:gd name="connsiteX3094" fmla="*/ 782547 w 11806666"/>
              <a:gd name="connsiteY3094" fmla="*/ 6913431 h 10285413"/>
              <a:gd name="connsiteX3095" fmla="*/ 792576 w 11806666"/>
              <a:gd name="connsiteY3095" fmla="*/ 6893367 h 10285413"/>
              <a:gd name="connsiteX3096" fmla="*/ 802611 w 11806666"/>
              <a:gd name="connsiteY3096" fmla="*/ 6883333 h 10285413"/>
              <a:gd name="connsiteX3097" fmla="*/ 802611 w 11806666"/>
              <a:gd name="connsiteY3097" fmla="*/ 6853235 h 10285413"/>
              <a:gd name="connsiteX3098" fmla="*/ 3972925 w 11806666"/>
              <a:gd name="connsiteY3098" fmla="*/ 6813105 h 10285413"/>
              <a:gd name="connsiteX3099" fmla="*/ 3972925 w 11806666"/>
              <a:gd name="connsiteY3099" fmla="*/ 6833171 h 10285413"/>
              <a:gd name="connsiteX3100" fmla="*/ 3992989 w 11806666"/>
              <a:gd name="connsiteY3100" fmla="*/ 6833171 h 10285413"/>
              <a:gd name="connsiteX3101" fmla="*/ 3972925 w 11806666"/>
              <a:gd name="connsiteY3101" fmla="*/ 6813105 h 10285413"/>
              <a:gd name="connsiteX3102" fmla="*/ 3531488 w 11806666"/>
              <a:gd name="connsiteY3102" fmla="*/ 6813105 h 10285413"/>
              <a:gd name="connsiteX3103" fmla="*/ 3511424 w 11806666"/>
              <a:gd name="connsiteY3103" fmla="*/ 6833171 h 10285413"/>
              <a:gd name="connsiteX3104" fmla="*/ 3531488 w 11806666"/>
              <a:gd name="connsiteY3104" fmla="*/ 6853235 h 10285413"/>
              <a:gd name="connsiteX3105" fmla="*/ 3110118 w 11806666"/>
              <a:gd name="connsiteY3105" fmla="*/ 6813105 h 10285413"/>
              <a:gd name="connsiteX3106" fmla="*/ 3110118 w 11806666"/>
              <a:gd name="connsiteY3106" fmla="*/ 6853235 h 10285413"/>
              <a:gd name="connsiteX3107" fmla="*/ 3130183 w 11806666"/>
              <a:gd name="connsiteY3107" fmla="*/ 6833171 h 10285413"/>
              <a:gd name="connsiteX3108" fmla="*/ 2959627 w 11806666"/>
              <a:gd name="connsiteY3108" fmla="*/ 6811851 h 10285413"/>
              <a:gd name="connsiteX3109" fmla="*/ 2869335 w 11806666"/>
              <a:gd name="connsiteY3109" fmla="*/ 6913431 h 10285413"/>
              <a:gd name="connsiteX3110" fmla="*/ 2728876 w 11806666"/>
              <a:gd name="connsiteY3110" fmla="*/ 7094020 h 10285413"/>
              <a:gd name="connsiteX3111" fmla="*/ 2688746 w 11806666"/>
              <a:gd name="connsiteY3111" fmla="*/ 7174282 h 10285413"/>
              <a:gd name="connsiteX3112" fmla="*/ 2688746 w 11806666"/>
              <a:gd name="connsiteY3112" fmla="*/ 7214411 h 10285413"/>
              <a:gd name="connsiteX3113" fmla="*/ 2671189 w 11806666"/>
              <a:gd name="connsiteY3113" fmla="*/ 7216920 h 10285413"/>
              <a:gd name="connsiteX3114" fmla="*/ 2667009 w 11806666"/>
              <a:gd name="connsiteY3114" fmla="*/ 7219428 h 10285413"/>
              <a:gd name="connsiteX3115" fmla="*/ 2668681 w 11806666"/>
              <a:gd name="connsiteY3115" fmla="*/ 7214411 h 10285413"/>
              <a:gd name="connsiteX3116" fmla="*/ 2668681 w 11806666"/>
              <a:gd name="connsiteY3116" fmla="*/ 7194346 h 10285413"/>
              <a:gd name="connsiteX3117" fmla="*/ 2648616 w 11806666"/>
              <a:gd name="connsiteY3117" fmla="*/ 7234477 h 10285413"/>
              <a:gd name="connsiteX3118" fmla="*/ 2568352 w 11806666"/>
              <a:gd name="connsiteY3118" fmla="*/ 7294672 h 10285413"/>
              <a:gd name="connsiteX3119" fmla="*/ 2608483 w 11806666"/>
              <a:gd name="connsiteY3119" fmla="*/ 7274608 h 10285413"/>
              <a:gd name="connsiteX3120" fmla="*/ 2622817 w 11806666"/>
              <a:gd name="connsiteY3120" fmla="*/ 7281772 h 10285413"/>
              <a:gd name="connsiteX3121" fmla="*/ 2548288 w 11806666"/>
              <a:gd name="connsiteY3121" fmla="*/ 7374934 h 10285413"/>
              <a:gd name="connsiteX3122" fmla="*/ 2568352 w 11806666"/>
              <a:gd name="connsiteY3122" fmla="*/ 7374934 h 10285413"/>
              <a:gd name="connsiteX3123" fmla="*/ 2608483 w 11806666"/>
              <a:gd name="connsiteY3123" fmla="*/ 7374934 h 10285413"/>
              <a:gd name="connsiteX3124" fmla="*/ 2628552 w 11806666"/>
              <a:gd name="connsiteY3124" fmla="*/ 7314737 h 10285413"/>
              <a:gd name="connsiteX3125" fmla="*/ 2636073 w 11806666"/>
              <a:gd name="connsiteY3125" fmla="*/ 7297180 h 10285413"/>
              <a:gd name="connsiteX3126" fmla="*/ 2637671 w 11806666"/>
              <a:gd name="connsiteY3126" fmla="*/ 7289202 h 10285413"/>
              <a:gd name="connsiteX3127" fmla="*/ 2648616 w 11806666"/>
              <a:gd name="connsiteY3127" fmla="*/ 7294672 h 10285413"/>
              <a:gd name="connsiteX3128" fmla="*/ 2668681 w 11806666"/>
              <a:gd name="connsiteY3128" fmla="*/ 7294672 h 10285413"/>
              <a:gd name="connsiteX3129" fmla="*/ 2678714 w 11806666"/>
              <a:gd name="connsiteY3129" fmla="*/ 7264574 h 10285413"/>
              <a:gd name="connsiteX3130" fmla="*/ 2688746 w 11806666"/>
              <a:gd name="connsiteY3130" fmla="*/ 7234477 h 10285413"/>
              <a:gd name="connsiteX3131" fmla="*/ 2708812 w 11806666"/>
              <a:gd name="connsiteY3131" fmla="*/ 7214411 h 10285413"/>
              <a:gd name="connsiteX3132" fmla="*/ 2728876 w 11806666"/>
              <a:gd name="connsiteY3132" fmla="*/ 7214411 h 10285413"/>
              <a:gd name="connsiteX3133" fmla="*/ 2789071 w 11806666"/>
              <a:gd name="connsiteY3133" fmla="*/ 7114085 h 10285413"/>
              <a:gd name="connsiteX3134" fmla="*/ 2839238 w 11806666"/>
              <a:gd name="connsiteY3134" fmla="*/ 7043855 h 10285413"/>
              <a:gd name="connsiteX3135" fmla="*/ 2869335 w 11806666"/>
              <a:gd name="connsiteY3135" fmla="*/ 7013757 h 10285413"/>
              <a:gd name="connsiteX3136" fmla="*/ 2869335 w 11806666"/>
              <a:gd name="connsiteY3136" fmla="*/ 6993694 h 10285413"/>
              <a:gd name="connsiteX3137" fmla="*/ 2869335 w 11806666"/>
              <a:gd name="connsiteY3137" fmla="*/ 6953562 h 10285413"/>
              <a:gd name="connsiteX3138" fmla="*/ 2889400 w 11806666"/>
              <a:gd name="connsiteY3138" fmla="*/ 6933499 h 10285413"/>
              <a:gd name="connsiteX3139" fmla="*/ 2889400 w 11806666"/>
              <a:gd name="connsiteY3139" fmla="*/ 6953562 h 10285413"/>
              <a:gd name="connsiteX3140" fmla="*/ 2889400 w 11806666"/>
              <a:gd name="connsiteY3140" fmla="*/ 6973630 h 10285413"/>
              <a:gd name="connsiteX3141" fmla="*/ 2909465 w 11806666"/>
              <a:gd name="connsiteY3141" fmla="*/ 6953562 h 10285413"/>
              <a:gd name="connsiteX3142" fmla="*/ 2929529 w 11806666"/>
              <a:gd name="connsiteY3142" fmla="*/ 6913431 h 10285413"/>
              <a:gd name="connsiteX3143" fmla="*/ 2989724 w 11806666"/>
              <a:gd name="connsiteY3143" fmla="*/ 6833171 h 10285413"/>
              <a:gd name="connsiteX3144" fmla="*/ 2989724 w 11806666"/>
              <a:gd name="connsiteY3144" fmla="*/ 6813105 h 10285413"/>
              <a:gd name="connsiteX3145" fmla="*/ 2959627 w 11806666"/>
              <a:gd name="connsiteY3145" fmla="*/ 6811851 h 10285413"/>
              <a:gd name="connsiteX3146" fmla="*/ 3651881 w 11806666"/>
              <a:gd name="connsiteY3146" fmla="*/ 6798056 h 10285413"/>
              <a:gd name="connsiteX3147" fmla="*/ 3641847 w 11806666"/>
              <a:gd name="connsiteY3147" fmla="*/ 6803074 h 10285413"/>
              <a:gd name="connsiteX3148" fmla="*/ 3631814 w 11806666"/>
              <a:gd name="connsiteY3148" fmla="*/ 6813105 h 10285413"/>
              <a:gd name="connsiteX3149" fmla="*/ 3651881 w 11806666"/>
              <a:gd name="connsiteY3149" fmla="*/ 6813105 h 10285413"/>
              <a:gd name="connsiteX3150" fmla="*/ 3661911 w 11806666"/>
              <a:gd name="connsiteY3150" fmla="*/ 6803074 h 10285413"/>
              <a:gd name="connsiteX3151" fmla="*/ 3651881 w 11806666"/>
              <a:gd name="connsiteY3151" fmla="*/ 6798056 h 10285413"/>
              <a:gd name="connsiteX3152" fmla="*/ 3491356 w 11806666"/>
              <a:gd name="connsiteY3152" fmla="*/ 6793040 h 10285413"/>
              <a:gd name="connsiteX3153" fmla="*/ 3471292 w 11806666"/>
              <a:gd name="connsiteY3153" fmla="*/ 6813105 h 10285413"/>
              <a:gd name="connsiteX3154" fmla="*/ 3471292 w 11806666"/>
              <a:gd name="connsiteY3154" fmla="*/ 6833171 h 10285413"/>
              <a:gd name="connsiteX3155" fmla="*/ 3491356 w 11806666"/>
              <a:gd name="connsiteY3155" fmla="*/ 6813105 h 10285413"/>
              <a:gd name="connsiteX3156" fmla="*/ 3110118 w 11806666"/>
              <a:gd name="connsiteY3156" fmla="*/ 6793040 h 10285413"/>
              <a:gd name="connsiteX3157" fmla="*/ 3090053 w 11806666"/>
              <a:gd name="connsiteY3157" fmla="*/ 6813105 h 10285413"/>
              <a:gd name="connsiteX3158" fmla="*/ 3049919 w 11806666"/>
              <a:gd name="connsiteY3158" fmla="*/ 6853235 h 10285413"/>
              <a:gd name="connsiteX3159" fmla="*/ 3029855 w 11806666"/>
              <a:gd name="connsiteY3159" fmla="*/ 6893367 h 10285413"/>
              <a:gd name="connsiteX3160" fmla="*/ 2989724 w 11806666"/>
              <a:gd name="connsiteY3160" fmla="*/ 6953562 h 10285413"/>
              <a:gd name="connsiteX3161" fmla="*/ 3029855 w 11806666"/>
              <a:gd name="connsiteY3161" fmla="*/ 6903401 h 10285413"/>
              <a:gd name="connsiteX3162" fmla="*/ 3069989 w 11806666"/>
              <a:gd name="connsiteY3162" fmla="*/ 6853235 h 10285413"/>
              <a:gd name="connsiteX3163" fmla="*/ 3110118 w 11806666"/>
              <a:gd name="connsiteY3163" fmla="*/ 6793040 h 10285413"/>
              <a:gd name="connsiteX3164" fmla="*/ 2869335 w 11806666"/>
              <a:gd name="connsiteY3164" fmla="*/ 6793040 h 10285413"/>
              <a:gd name="connsiteX3165" fmla="*/ 2849269 w 11806666"/>
              <a:gd name="connsiteY3165" fmla="*/ 6813105 h 10285413"/>
              <a:gd name="connsiteX3166" fmla="*/ 2849269 w 11806666"/>
              <a:gd name="connsiteY3166" fmla="*/ 6803074 h 10285413"/>
              <a:gd name="connsiteX3167" fmla="*/ 2869335 w 11806666"/>
              <a:gd name="connsiteY3167" fmla="*/ 6793040 h 10285413"/>
              <a:gd name="connsiteX3168" fmla="*/ 2608483 w 11806666"/>
              <a:gd name="connsiteY3168" fmla="*/ 6793040 h 10285413"/>
              <a:gd name="connsiteX3169" fmla="*/ 2628552 w 11806666"/>
              <a:gd name="connsiteY3169" fmla="*/ 6813105 h 10285413"/>
              <a:gd name="connsiteX3170" fmla="*/ 2608483 w 11806666"/>
              <a:gd name="connsiteY3170" fmla="*/ 6833171 h 10285413"/>
              <a:gd name="connsiteX3171" fmla="*/ 2608483 w 11806666"/>
              <a:gd name="connsiteY3171" fmla="*/ 6813105 h 10285413"/>
              <a:gd name="connsiteX3172" fmla="*/ 2608483 w 11806666"/>
              <a:gd name="connsiteY3172" fmla="*/ 6793040 h 10285413"/>
              <a:gd name="connsiteX3173" fmla="*/ 2146984 w 11806666"/>
              <a:gd name="connsiteY3173" fmla="*/ 6793040 h 10285413"/>
              <a:gd name="connsiteX3174" fmla="*/ 2136949 w 11806666"/>
              <a:gd name="connsiteY3174" fmla="*/ 6813105 h 10285413"/>
              <a:gd name="connsiteX3175" fmla="*/ 2136949 w 11806666"/>
              <a:gd name="connsiteY3175" fmla="*/ 6803074 h 10285413"/>
              <a:gd name="connsiteX3176" fmla="*/ 2146984 w 11806666"/>
              <a:gd name="connsiteY3176" fmla="*/ 6793040 h 10285413"/>
              <a:gd name="connsiteX3177" fmla="*/ 3732140 w 11806666"/>
              <a:gd name="connsiteY3177" fmla="*/ 6772974 h 10285413"/>
              <a:gd name="connsiteX3178" fmla="*/ 3712077 w 11806666"/>
              <a:gd name="connsiteY3178" fmla="*/ 6793040 h 10285413"/>
              <a:gd name="connsiteX3179" fmla="*/ 3732140 w 11806666"/>
              <a:gd name="connsiteY3179" fmla="*/ 6793040 h 10285413"/>
              <a:gd name="connsiteX3180" fmla="*/ 3732140 w 11806666"/>
              <a:gd name="connsiteY3180" fmla="*/ 6772974 h 10285413"/>
              <a:gd name="connsiteX3181" fmla="*/ 2929529 w 11806666"/>
              <a:gd name="connsiteY3181" fmla="*/ 6772974 h 10285413"/>
              <a:gd name="connsiteX3182" fmla="*/ 2909465 w 11806666"/>
              <a:gd name="connsiteY3182" fmla="*/ 6793040 h 10285413"/>
              <a:gd name="connsiteX3183" fmla="*/ 2929529 w 11806666"/>
              <a:gd name="connsiteY3183" fmla="*/ 6793040 h 10285413"/>
              <a:gd name="connsiteX3184" fmla="*/ 2929529 w 11806666"/>
              <a:gd name="connsiteY3184" fmla="*/ 6772974 h 10285413"/>
              <a:gd name="connsiteX3185" fmla="*/ 2407832 w 11806666"/>
              <a:gd name="connsiteY3185" fmla="*/ 6772974 h 10285413"/>
              <a:gd name="connsiteX3186" fmla="*/ 2347635 w 11806666"/>
              <a:gd name="connsiteY3186" fmla="*/ 6833171 h 10285413"/>
              <a:gd name="connsiteX3187" fmla="*/ 2367704 w 11806666"/>
              <a:gd name="connsiteY3187" fmla="*/ 6793040 h 10285413"/>
              <a:gd name="connsiteX3188" fmla="*/ 1866070 w 11806666"/>
              <a:gd name="connsiteY3188" fmla="*/ 6772974 h 10285413"/>
              <a:gd name="connsiteX3189" fmla="*/ 1866070 w 11806666"/>
              <a:gd name="connsiteY3189" fmla="*/ 6793040 h 10285413"/>
              <a:gd name="connsiteX3190" fmla="*/ 1846006 w 11806666"/>
              <a:gd name="connsiteY3190" fmla="*/ 6793040 h 10285413"/>
              <a:gd name="connsiteX3191" fmla="*/ 1244048 w 11806666"/>
              <a:gd name="connsiteY3191" fmla="*/ 6772974 h 10285413"/>
              <a:gd name="connsiteX3192" fmla="*/ 1244048 w 11806666"/>
              <a:gd name="connsiteY3192" fmla="*/ 6793040 h 10285413"/>
              <a:gd name="connsiteX3193" fmla="*/ 1264112 w 11806666"/>
              <a:gd name="connsiteY3193" fmla="*/ 6833171 h 10285413"/>
              <a:gd name="connsiteX3194" fmla="*/ 1264112 w 11806666"/>
              <a:gd name="connsiteY3194" fmla="*/ 6813105 h 10285413"/>
              <a:gd name="connsiteX3195" fmla="*/ 2631058 w 11806666"/>
              <a:gd name="connsiteY3195" fmla="*/ 6760435 h 10285413"/>
              <a:gd name="connsiteX3196" fmla="*/ 2638585 w 11806666"/>
              <a:gd name="connsiteY3196" fmla="*/ 6772974 h 10285413"/>
              <a:gd name="connsiteX3197" fmla="*/ 2648616 w 11806666"/>
              <a:gd name="connsiteY3197" fmla="*/ 6793040 h 10285413"/>
              <a:gd name="connsiteX3198" fmla="*/ 2628552 w 11806666"/>
              <a:gd name="connsiteY3198" fmla="*/ 6793040 h 10285413"/>
              <a:gd name="connsiteX3199" fmla="*/ 2628552 w 11806666"/>
              <a:gd name="connsiteY3199" fmla="*/ 6762943 h 10285413"/>
              <a:gd name="connsiteX3200" fmla="*/ 2631058 w 11806666"/>
              <a:gd name="connsiteY3200" fmla="*/ 6760435 h 10285413"/>
              <a:gd name="connsiteX3201" fmla="*/ 2006526 w 11806666"/>
              <a:gd name="connsiteY3201" fmla="*/ 6752910 h 10285413"/>
              <a:gd name="connsiteX3202" fmla="*/ 2016558 w 11806666"/>
              <a:gd name="connsiteY3202" fmla="*/ 6762943 h 10285413"/>
              <a:gd name="connsiteX3203" fmla="*/ 1996493 w 11806666"/>
              <a:gd name="connsiteY3203" fmla="*/ 6772974 h 10285413"/>
              <a:gd name="connsiteX3204" fmla="*/ 1986461 w 11806666"/>
              <a:gd name="connsiteY3204" fmla="*/ 6772974 h 10285413"/>
              <a:gd name="connsiteX3205" fmla="*/ 1264112 w 11806666"/>
              <a:gd name="connsiteY3205" fmla="*/ 6752910 h 10285413"/>
              <a:gd name="connsiteX3206" fmla="*/ 1264112 w 11806666"/>
              <a:gd name="connsiteY3206" fmla="*/ 6772974 h 10285413"/>
              <a:gd name="connsiteX3207" fmla="*/ 1284179 w 11806666"/>
              <a:gd name="connsiteY3207" fmla="*/ 6752910 h 10285413"/>
              <a:gd name="connsiteX3208" fmla="*/ 1264112 w 11806666"/>
              <a:gd name="connsiteY3208" fmla="*/ 6752910 h 10285413"/>
              <a:gd name="connsiteX3209" fmla="*/ 1123654 w 11806666"/>
              <a:gd name="connsiteY3209" fmla="*/ 6752910 h 10285413"/>
              <a:gd name="connsiteX3210" fmla="*/ 1163784 w 11806666"/>
              <a:gd name="connsiteY3210" fmla="*/ 6752910 h 10285413"/>
              <a:gd name="connsiteX3211" fmla="*/ 1183850 w 11806666"/>
              <a:gd name="connsiteY3211" fmla="*/ 6772974 h 10285413"/>
              <a:gd name="connsiteX3212" fmla="*/ 1163784 w 11806666"/>
              <a:gd name="connsiteY3212" fmla="*/ 6772974 h 10285413"/>
              <a:gd name="connsiteX3213" fmla="*/ 1133687 w 11806666"/>
              <a:gd name="connsiteY3213" fmla="*/ 6762943 h 10285413"/>
              <a:gd name="connsiteX3214" fmla="*/ 1143720 w 11806666"/>
              <a:gd name="connsiteY3214" fmla="*/ 6772974 h 10285413"/>
              <a:gd name="connsiteX3215" fmla="*/ 1123654 w 11806666"/>
              <a:gd name="connsiteY3215" fmla="*/ 6772974 h 10285413"/>
              <a:gd name="connsiteX3216" fmla="*/ 2182098 w 11806666"/>
              <a:gd name="connsiteY3216" fmla="*/ 6742877 h 10285413"/>
              <a:gd name="connsiteX3217" fmla="*/ 2187115 w 11806666"/>
              <a:gd name="connsiteY3217" fmla="*/ 6752910 h 10285413"/>
              <a:gd name="connsiteX3218" fmla="*/ 2167046 w 11806666"/>
              <a:gd name="connsiteY3218" fmla="*/ 6783007 h 10285413"/>
              <a:gd name="connsiteX3219" fmla="*/ 2146984 w 11806666"/>
              <a:gd name="connsiteY3219" fmla="*/ 6783007 h 10285413"/>
              <a:gd name="connsiteX3220" fmla="*/ 2167046 w 11806666"/>
              <a:gd name="connsiteY3220" fmla="*/ 6752910 h 10285413"/>
              <a:gd name="connsiteX3221" fmla="*/ 2182098 w 11806666"/>
              <a:gd name="connsiteY3221" fmla="*/ 6742877 h 10285413"/>
              <a:gd name="connsiteX3222" fmla="*/ 3932793 w 11806666"/>
              <a:gd name="connsiteY3222" fmla="*/ 6736189 h 10285413"/>
              <a:gd name="connsiteX3223" fmla="*/ 3922759 w 11806666"/>
              <a:gd name="connsiteY3223" fmla="*/ 6747894 h 10285413"/>
              <a:gd name="connsiteX3224" fmla="*/ 3912729 w 11806666"/>
              <a:gd name="connsiteY3224" fmla="*/ 6772974 h 10285413"/>
              <a:gd name="connsiteX3225" fmla="*/ 3932793 w 11806666"/>
              <a:gd name="connsiteY3225" fmla="*/ 6772974 h 10285413"/>
              <a:gd name="connsiteX3226" fmla="*/ 3932793 w 11806666"/>
              <a:gd name="connsiteY3226" fmla="*/ 6752910 h 10285413"/>
              <a:gd name="connsiteX3227" fmla="*/ 4855797 w 11806666"/>
              <a:gd name="connsiteY3227" fmla="*/ 6732845 h 10285413"/>
              <a:gd name="connsiteX3228" fmla="*/ 4875861 w 11806666"/>
              <a:gd name="connsiteY3228" fmla="*/ 6732845 h 10285413"/>
              <a:gd name="connsiteX3229" fmla="*/ 4875861 w 11806666"/>
              <a:gd name="connsiteY3229" fmla="*/ 6752910 h 10285413"/>
              <a:gd name="connsiteX3230" fmla="*/ 4855797 w 11806666"/>
              <a:gd name="connsiteY3230" fmla="*/ 6732845 h 10285413"/>
              <a:gd name="connsiteX3231" fmla="*/ 3611749 w 11806666"/>
              <a:gd name="connsiteY3231" fmla="*/ 6732845 h 10285413"/>
              <a:gd name="connsiteX3232" fmla="*/ 3591684 w 11806666"/>
              <a:gd name="connsiteY3232" fmla="*/ 6752910 h 10285413"/>
              <a:gd name="connsiteX3233" fmla="*/ 3611749 w 11806666"/>
              <a:gd name="connsiteY3233" fmla="*/ 6752910 h 10285413"/>
              <a:gd name="connsiteX3234" fmla="*/ 2648616 w 11806666"/>
              <a:gd name="connsiteY3234" fmla="*/ 6732845 h 10285413"/>
              <a:gd name="connsiteX3235" fmla="*/ 2668681 w 11806666"/>
              <a:gd name="connsiteY3235" fmla="*/ 6732845 h 10285413"/>
              <a:gd name="connsiteX3236" fmla="*/ 2668681 w 11806666"/>
              <a:gd name="connsiteY3236" fmla="*/ 6752910 h 10285413"/>
              <a:gd name="connsiteX3237" fmla="*/ 2658649 w 11806666"/>
              <a:gd name="connsiteY3237" fmla="*/ 6742877 h 10285413"/>
              <a:gd name="connsiteX3238" fmla="*/ 2648616 w 11806666"/>
              <a:gd name="connsiteY3238" fmla="*/ 6732845 h 10285413"/>
              <a:gd name="connsiteX3239" fmla="*/ 2367704 w 11806666"/>
              <a:gd name="connsiteY3239" fmla="*/ 6732845 h 10285413"/>
              <a:gd name="connsiteX3240" fmla="*/ 2387768 w 11806666"/>
              <a:gd name="connsiteY3240" fmla="*/ 6752910 h 10285413"/>
              <a:gd name="connsiteX3241" fmla="*/ 2367704 w 11806666"/>
              <a:gd name="connsiteY3241" fmla="*/ 6752910 h 10285413"/>
              <a:gd name="connsiteX3242" fmla="*/ 2367704 w 11806666"/>
              <a:gd name="connsiteY3242" fmla="*/ 6732845 h 10285413"/>
              <a:gd name="connsiteX3243" fmla="*/ 4855797 w 11806666"/>
              <a:gd name="connsiteY3243" fmla="*/ 6712779 h 10285413"/>
              <a:gd name="connsiteX3244" fmla="*/ 4825699 w 11806666"/>
              <a:gd name="connsiteY3244" fmla="*/ 6732845 h 10285413"/>
              <a:gd name="connsiteX3245" fmla="*/ 4805633 w 11806666"/>
              <a:gd name="connsiteY3245" fmla="*/ 6752910 h 10285413"/>
              <a:gd name="connsiteX3246" fmla="*/ 4815666 w 11806666"/>
              <a:gd name="connsiteY3246" fmla="*/ 6772974 h 10285413"/>
              <a:gd name="connsiteX3247" fmla="*/ 4825699 w 11806666"/>
              <a:gd name="connsiteY3247" fmla="*/ 6772974 h 10285413"/>
              <a:gd name="connsiteX3248" fmla="*/ 4835731 w 11806666"/>
              <a:gd name="connsiteY3248" fmla="*/ 6793040 h 10285413"/>
              <a:gd name="connsiteX3249" fmla="*/ 4755471 w 11806666"/>
              <a:gd name="connsiteY3249" fmla="*/ 6873302 h 10285413"/>
              <a:gd name="connsiteX3250" fmla="*/ 4735405 w 11806666"/>
              <a:gd name="connsiteY3250" fmla="*/ 6883333 h 10285413"/>
              <a:gd name="connsiteX3251" fmla="*/ 4695276 w 11806666"/>
              <a:gd name="connsiteY3251" fmla="*/ 6933499 h 10285413"/>
              <a:gd name="connsiteX3252" fmla="*/ 4695276 w 11806666"/>
              <a:gd name="connsiteY3252" fmla="*/ 6953562 h 10285413"/>
              <a:gd name="connsiteX3253" fmla="*/ 4695276 w 11806666"/>
              <a:gd name="connsiteY3253" fmla="*/ 6973630 h 10285413"/>
              <a:gd name="connsiteX3254" fmla="*/ 4735405 w 11806666"/>
              <a:gd name="connsiteY3254" fmla="*/ 6973630 h 10285413"/>
              <a:gd name="connsiteX3255" fmla="*/ 4735405 w 11806666"/>
              <a:gd name="connsiteY3255" fmla="*/ 6953562 h 10285413"/>
              <a:gd name="connsiteX3256" fmla="*/ 4735405 w 11806666"/>
              <a:gd name="connsiteY3256" fmla="*/ 6933499 h 10285413"/>
              <a:gd name="connsiteX3257" fmla="*/ 4745438 w 11806666"/>
              <a:gd name="connsiteY3257" fmla="*/ 6923464 h 10285413"/>
              <a:gd name="connsiteX3258" fmla="*/ 4775535 w 11806666"/>
              <a:gd name="connsiteY3258" fmla="*/ 6913431 h 10285413"/>
              <a:gd name="connsiteX3259" fmla="*/ 4815666 w 11806666"/>
              <a:gd name="connsiteY3259" fmla="*/ 6913431 h 10285413"/>
              <a:gd name="connsiteX3260" fmla="*/ 4815666 w 11806666"/>
              <a:gd name="connsiteY3260" fmla="*/ 6893367 h 10285413"/>
              <a:gd name="connsiteX3261" fmla="*/ 4835731 w 11806666"/>
              <a:gd name="connsiteY3261" fmla="*/ 6873302 h 10285413"/>
              <a:gd name="connsiteX3262" fmla="*/ 4875861 w 11806666"/>
              <a:gd name="connsiteY3262" fmla="*/ 6813105 h 10285413"/>
              <a:gd name="connsiteX3263" fmla="*/ 4895930 w 11806666"/>
              <a:gd name="connsiteY3263" fmla="*/ 6732845 h 10285413"/>
              <a:gd name="connsiteX3264" fmla="*/ 4895930 w 11806666"/>
              <a:gd name="connsiteY3264" fmla="*/ 6712779 h 10285413"/>
              <a:gd name="connsiteX3265" fmla="*/ 3952861 w 11806666"/>
              <a:gd name="connsiteY3265" fmla="*/ 6712779 h 10285413"/>
              <a:gd name="connsiteX3266" fmla="*/ 3935659 w 11806666"/>
              <a:gd name="connsiteY3266" fmla="*/ 6732845 h 10285413"/>
              <a:gd name="connsiteX3267" fmla="*/ 3947843 w 11806666"/>
              <a:gd name="connsiteY3267" fmla="*/ 6732845 h 10285413"/>
              <a:gd name="connsiteX3268" fmla="*/ 3952861 w 11806666"/>
              <a:gd name="connsiteY3268" fmla="*/ 6732845 h 10285413"/>
              <a:gd name="connsiteX3269" fmla="*/ 3962891 w 11806666"/>
              <a:gd name="connsiteY3269" fmla="*/ 6752910 h 10285413"/>
              <a:gd name="connsiteX3270" fmla="*/ 3992989 w 11806666"/>
              <a:gd name="connsiteY3270" fmla="*/ 6742877 h 10285413"/>
              <a:gd name="connsiteX3271" fmla="*/ 4013056 w 11806666"/>
              <a:gd name="connsiteY3271" fmla="*/ 6712779 h 10285413"/>
              <a:gd name="connsiteX3272" fmla="*/ 3992989 w 11806666"/>
              <a:gd name="connsiteY3272" fmla="*/ 6712779 h 10285413"/>
              <a:gd name="connsiteX3273" fmla="*/ 3952861 w 11806666"/>
              <a:gd name="connsiteY3273" fmla="*/ 6712779 h 10285413"/>
              <a:gd name="connsiteX3274" fmla="*/ 842742 w 11806666"/>
              <a:gd name="connsiteY3274" fmla="*/ 6712779 h 10285413"/>
              <a:gd name="connsiteX3275" fmla="*/ 822675 w 11806666"/>
              <a:gd name="connsiteY3275" fmla="*/ 6732845 h 10285413"/>
              <a:gd name="connsiteX3276" fmla="*/ 842742 w 11806666"/>
              <a:gd name="connsiteY3276" fmla="*/ 6732845 h 10285413"/>
              <a:gd name="connsiteX3277" fmla="*/ 842742 w 11806666"/>
              <a:gd name="connsiteY3277" fmla="*/ 6712779 h 10285413"/>
              <a:gd name="connsiteX3278" fmla="*/ 5598213 w 11806666"/>
              <a:gd name="connsiteY3278" fmla="*/ 6692715 h 10285413"/>
              <a:gd name="connsiteX3279" fmla="*/ 5598213 w 11806666"/>
              <a:gd name="connsiteY3279" fmla="*/ 6752910 h 10285413"/>
              <a:gd name="connsiteX3280" fmla="*/ 5618277 w 11806666"/>
              <a:gd name="connsiteY3280" fmla="*/ 6712779 h 10285413"/>
              <a:gd name="connsiteX3281" fmla="*/ 5487853 w 11806666"/>
              <a:gd name="connsiteY3281" fmla="*/ 6692715 h 10285413"/>
              <a:gd name="connsiteX3282" fmla="*/ 5457755 w 11806666"/>
              <a:gd name="connsiteY3282" fmla="*/ 6722812 h 10285413"/>
              <a:gd name="connsiteX3283" fmla="*/ 5447722 w 11806666"/>
              <a:gd name="connsiteY3283" fmla="*/ 6762943 h 10285413"/>
              <a:gd name="connsiteX3284" fmla="*/ 5497887 w 11806666"/>
              <a:gd name="connsiteY3284" fmla="*/ 6752910 h 10285413"/>
              <a:gd name="connsiteX3285" fmla="*/ 5507917 w 11806666"/>
              <a:gd name="connsiteY3285" fmla="*/ 6712779 h 10285413"/>
              <a:gd name="connsiteX3286" fmla="*/ 5487853 w 11806666"/>
              <a:gd name="connsiteY3286" fmla="*/ 6692715 h 10285413"/>
              <a:gd name="connsiteX3287" fmla="*/ 3752204 w 11806666"/>
              <a:gd name="connsiteY3287" fmla="*/ 6692715 h 10285413"/>
              <a:gd name="connsiteX3288" fmla="*/ 3732140 w 11806666"/>
              <a:gd name="connsiteY3288" fmla="*/ 6712779 h 10285413"/>
              <a:gd name="connsiteX3289" fmla="*/ 3772272 w 11806666"/>
              <a:gd name="connsiteY3289" fmla="*/ 6692715 h 10285413"/>
              <a:gd name="connsiteX3290" fmla="*/ 3752204 w 11806666"/>
              <a:gd name="connsiteY3290" fmla="*/ 6692715 h 10285413"/>
              <a:gd name="connsiteX3291" fmla="*/ 2427898 w 11806666"/>
              <a:gd name="connsiteY3291" fmla="*/ 6692715 h 10285413"/>
              <a:gd name="connsiteX3292" fmla="*/ 2427898 w 11806666"/>
              <a:gd name="connsiteY3292" fmla="*/ 6712779 h 10285413"/>
              <a:gd name="connsiteX3293" fmla="*/ 2427898 w 11806666"/>
              <a:gd name="connsiteY3293" fmla="*/ 6732845 h 10285413"/>
              <a:gd name="connsiteX3294" fmla="*/ 2407832 w 11806666"/>
              <a:gd name="connsiteY3294" fmla="*/ 6712779 h 10285413"/>
              <a:gd name="connsiteX3295" fmla="*/ 2427898 w 11806666"/>
              <a:gd name="connsiteY3295" fmla="*/ 6692715 h 10285413"/>
              <a:gd name="connsiteX3296" fmla="*/ 1805875 w 11806666"/>
              <a:gd name="connsiteY3296" fmla="*/ 6692715 h 10285413"/>
              <a:gd name="connsiteX3297" fmla="*/ 1785811 w 11806666"/>
              <a:gd name="connsiteY3297" fmla="*/ 6732845 h 10285413"/>
              <a:gd name="connsiteX3298" fmla="*/ 1725615 w 11806666"/>
              <a:gd name="connsiteY3298" fmla="*/ 6772974 h 10285413"/>
              <a:gd name="connsiteX3299" fmla="*/ 1745679 w 11806666"/>
              <a:gd name="connsiteY3299" fmla="*/ 6752910 h 10285413"/>
              <a:gd name="connsiteX3300" fmla="*/ 1765743 w 11806666"/>
              <a:gd name="connsiteY3300" fmla="*/ 6712779 h 10285413"/>
              <a:gd name="connsiteX3301" fmla="*/ 1565090 w 11806666"/>
              <a:gd name="connsiteY3301" fmla="*/ 6692715 h 10285413"/>
              <a:gd name="connsiteX3302" fmla="*/ 1585158 w 11806666"/>
              <a:gd name="connsiteY3302" fmla="*/ 6712779 h 10285413"/>
              <a:gd name="connsiteX3303" fmla="*/ 1545026 w 11806666"/>
              <a:gd name="connsiteY3303" fmla="*/ 6712779 h 10285413"/>
              <a:gd name="connsiteX3304" fmla="*/ 1163784 w 11806666"/>
              <a:gd name="connsiteY3304" fmla="*/ 6692715 h 10285413"/>
              <a:gd name="connsiteX3305" fmla="*/ 1183850 w 11806666"/>
              <a:gd name="connsiteY3305" fmla="*/ 6692715 h 10285413"/>
              <a:gd name="connsiteX3306" fmla="*/ 1163784 w 11806666"/>
              <a:gd name="connsiteY3306" fmla="*/ 6712779 h 10285413"/>
              <a:gd name="connsiteX3307" fmla="*/ 3914608 w 11806666"/>
              <a:gd name="connsiteY3307" fmla="*/ 6682055 h 10285413"/>
              <a:gd name="connsiteX3308" fmla="*/ 3852533 w 11806666"/>
              <a:gd name="connsiteY3308" fmla="*/ 6732845 h 10285413"/>
              <a:gd name="connsiteX3309" fmla="*/ 3792336 w 11806666"/>
              <a:gd name="connsiteY3309" fmla="*/ 6793040 h 10285413"/>
              <a:gd name="connsiteX3310" fmla="*/ 3772272 w 11806666"/>
              <a:gd name="connsiteY3310" fmla="*/ 6813105 h 10285413"/>
              <a:gd name="connsiteX3311" fmla="*/ 3752204 w 11806666"/>
              <a:gd name="connsiteY3311" fmla="*/ 6833171 h 10285413"/>
              <a:gd name="connsiteX3312" fmla="*/ 3712077 w 11806666"/>
              <a:gd name="connsiteY3312" fmla="*/ 6873302 h 10285413"/>
              <a:gd name="connsiteX3313" fmla="*/ 3702043 w 11806666"/>
              <a:gd name="connsiteY3313" fmla="*/ 6903401 h 10285413"/>
              <a:gd name="connsiteX3314" fmla="*/ 3692009 w 11806666"/>
              <a:gd name="connsiteY3314" fmla="*/ 6913431 h 10285413"/>
              <a:gd name="connsiteX3315" fmla="*/ 3681978 w 11806666"/>
              <a:gd name="connsiteY3315" fmla="*/ 6923464 h 10285413"/>
              <a:gd name="connsiteX3316" fmla="*/ 3694517 w 11806666"/>
              <a:gd name="connsiteY3316" fmla="*/ 6915939 h 10285413"/>
              <a:gd name="connsiteX3317" fmla="*/ 3712077 w 11806666"/>
              <a:gd name="connsiteY3317" fmla="*/ 6913431 h 10285413"/>
              <a:gd name="connsiteX3318" fmla="*/ 3732140 w 11806666"/>
              <a:gd name="connsiteY3318" fmla="*/ 6893367 h 10285413"/>
              <a:gd name="connsiteX3319" fmla="*/ 3822434 w 11806666"/>
              <a:gd name="connsiteY3319" fmla="*/ 6793040 h 10285413"/>
              <a:gd name="connsiteX3320" fmla="*/ 3922762 w 11806666"/>
              <a:gd name="connsiteY3320" fmla="*/ 6702747 h 10285413"/>
              <a:gd name="connsiteX3321" fmla="*/ 3922762 w 11806666"/>
              <a:gd name="connsiteY3321" fmla="*/ 6682681 h 10285413"/>
              <a:gd name="connsiteX3322" fmla="*/ 3914608 w 11806666"/>
              <a:gd name="connsiteY3322" fmla="*/ 6682055 h 10285413"/>
              <a:gd name="connsiteX3323" fmla="*/ 1928774 w 11806666"/>
              <a:gd name="connsiteY3323" fmla="*/ 6677666 h 10285413"/>
              <a:gd name="connsiteX3324" fmla="*/ 1946331 w 11806666"/>
              <a:gd name="connsiteY3324" fmla="*/ 6682681 h 10285413"/>
              <a:gd name="connsiteX3325" fmla="*/ 1976429 w 11806666"/>
              <a:gd name="connsiteY3325" fmla="*/ 6702747 h 10285413"/>
              <a:gd name="connsiteX3326" fmla="*/ 1966397 w 11806666"/>
              <a:gd name="connsiteY3326" fmla="*/ 6732845 h 10285413"/>
              <a:gd name="connsiteX3327" fmla="*/ 1946331 w 11806666"/>
              <a:gd name="connsiteY3327" fmla="*/ 6732845 h 10285413"/>
              <a:gd name="connsiteX3328" fmla="*/ 1926263 w 11806666"/>
              <a:gd name="connsiteY3328" fmla="*/ 6732845 h 10285413"/>
              <a:gd name="connsiteX3329" fmla="*/ 1906198 w 11806666"/>
              <a:gd name="connsiteY3329" fmla="*/ 6732845 h 10285413"/>
              <a:gd name="connsiteX3330" fmla="*/ 1886134 w 11806666"/>
              <a:gd name="connsiteY3330" fmla="*/ 6732845 h 10285413"/>
              <a:gd name="connsiteX3331" fmla="*/ 1886134 w 11806666"/>
              <a:gd name="connsiteY3331" fmla="*/ 6712779 h 10285413"/>
              <a:gd name="connsiteX3332" fmla="*/ 1916234 w 11806666"/>
              <a:gd name="connsiteY3332" fmla="*/ 6682681 h 10285413"/>
              <a:gd name="connsiteX3333" fmla="*/ 1928774 w 11806666"/>
              <a:gd name="connsiteY3333" fmla="*/ 6677666 h 10285413"/>
              <a:gd name="connsiteX3334" fmla="*/ 5718603 w 11806666"/>
              <a:gd name="connsiteY3334" fmla="*/ 6672647 h 10285413"/>
              <a:gd name="connsiteX3335" fmla="*/ 5678473 w 11806666"/>
              <a:gd name="connsiteY3335" fmla="*/ 6712779 h 10285413"/>
              <a:gd name="connsiteX3336" fmla="*/ 5718603 w 11806666"/>
              <a:gd name="connsiteY3336" fmla="*/ 6712779 h 10285413"/>
              <a:gd name="connsiteX3337" fmla="*/ 802611 w 11806666"/>
              <a:gd name="connsiteY3337" fmla="*/ 6672647 h 10285413"/>
              <a:gd name="connsiteX3338" fmla="*/ 782547 w 11806666"/>
              <a:gd name="connsiteY3338" fmla="*/ 6692715 h 10285413"/>
              <a:gd name="connsiteX3339" fmla="*/ 802611 w 11806666"/>
              <a:gd name="connsiteY3339" fmla="*/ 6692715 h 10285413"/>
              <a:gd name="connsiteX3340" fmla="*/ 802611 w 11806666"/>
              <a:gd name="connsiteY3340" fmla="*/ 6672647 h 10285413"/>
              <a:gd name="connsiteX3341" fmla="*/ 1966397 w 11806666"/>
              <a:gd name="connsiteY3341" fmla="*/ 6652584 h 10285413"/>
              <a:gd name="connsiteX3342" fmla="*/ 2006526 w 11806666"/>
              <a:gd name="connsiteY3342" fmla="*/ 6672647 h 10285413"/>
              <a:gd name="connsiteX3343" fmla="*/ 1966397 w 11806666"/>
              <a:gd name="connsiteY3343" fmla="*/ 6672647 h 10285413"/>
              <a:gd name="connsiteX3344" fmla="*/ 1966397 w 11806666"/>
              <a:gd name="connsiteY3344" fmla="*/ 6652584 h 10285413"/>
              <a:gd name="connsiteX3345" fmla="*/ 1203915 w 11806666"/>
              <a:gd name="connsiteY3345" fmla="*/ 6652584 h 10285413"/>
              <a:gd name="connsiteX3346" fmla="*/ 1223981 w 11806666"/>
              <a:gd name="connsiteY3346" fmla="*/ 6672647 h 10285413"/>
              <a:gd name="connsiteX3347" fmla="*/ 1213950 w 11806666"/>
              <a:gd name="connsiteY3347" fmla="*/ 6682681 h 10285413"/>
              <a:gd name="connsiteX3348" fmla="*/ 1183850 w 11806666"/>
              <a:gd name="connsiteY3348" fmla="*/ 6692715 h 10285413"/>
              <a:gd name="connsiteX3349" fmla="*/ 1203915 w 11806666"/>
              <a:gd name="connsiteY3349" fmla="*/ 6652584 h 10285413"/>
              <a:gd name="connsiteX3350" fmla="*/ 953098 w 11806666"/>
              <a:gd name="connsiteY3350" fmla="*/ 6652584 h 10285413"/>
              <a:gd name="connsiteX3351" fmla="*/ 933034 w 11806666"/>
              <a:gd name="connsiteY3351" fmla="*/ 6672647 h 10285413"/>
              <a:gd name="connsiteX3352" fmla="*/ 943067 w 11806666"/>
              <a:gd name="connsiteY3352" fmla="*/ 6692715 h 10285413"/>
              <a:gd name="connsiteX3353" fmla="*/ 963133 w 11806666"/>
              <a:gd name="connsiteY3353" fmla="*/ 6672647 h 10285413"/>
              <a:gd name="connsiteX3354" fmla="*/ 953098 w 11806666"/>
              <a:gd name="connsiteY3354" fmla="*/ 6652584 h 10285413"/>
              <a:gd name="connsiteX3355" fmla="*/ 4233773 w 11806666"/>
              <a:gd name="connsiteY3355" fmla="*/ 6632519 h 10285413"/>
              <a:gd name="connsiteX3356" fmla="*/ 4213709 w 11806666"/>
              <a:gd name="connsiteY3356" fmla="*/ 6672647 h 10285413"/>
              <a:gd name="connsiteX3357" fmla="*/ 4233773 w 11806666"/>
              <a:gd name="connsiteY3357" fmla="*/ 6652584 h 10285413"/>
              <a:gd name="connsiteX3358" fmla="*/ 2909465 w 11806666"/>
              <a:gd name="connsiteY3358" fmla="*/ 6632519 h 10285413"/>
              <a:gd name="connsiteX3359" fmla="*/ 2929529 w 11806666"/>
              <a:gd name="connsiteY3359" fmla="*/ 6632519 h 10285413"/>
              <a:gd name="connsiteX3360" fmla="*/ 2939563 w 11806666"/>
              <a:gd name="connsiteY3360" fmla="*/ 6632519 h 10285413"/>
              <a:gd name="connsiteX3361" fmla="*/ 2929529 w 11806666"/>
              <a:gd name="connsiteY3361" fmla="*/ 6652584 h 10285413"/>
              <a:gd name="connsiteX3362" fmla="*/ 2909465 w 11806666"/>
              <a:gd name="connsiteY3362" fmla="*/ 6632519 h 10285413"/>
              <a:gd name="connsiteX3363" fmla="*/ 2267375 w 11806666"/>
              <a:gd name="connsiteY3363" fmla="*/ 6632519 h 10285413"/>
              <a:gd name="connsiteX3364" fmla="*/ 2267375 w 11806666"/>
              <a:gd name="connsiteY3364" fmla="*/ 6662617 h 10285413"/>
              <a:gd name="connsiteX3365" fmla="*/ 2277406 w 11806666"/>
              <a:gd name="connsiteY3365" fmla="*/ 6682681 h 10285413"/>
              <a:gd name="connsiteX3366" fmla="*/ 2287440 w 11806666"/>
              <a:gd name="connsiteY3366" fmla="*/ 6692715 h 10285413"/>
              <a:gd name="connsiteX3367" fmla="*/ 2277406 w 11806666"/>
              <a:gd name="connsiteY3367" fmla="*/ 6692715 h 10285413"/>
              <a:gd name="connsiteX3368" fmla="*/ 2257342 w 11806666"/>
              <a:gd name="connsiteY3368" fmla="*/ 6702747 h 10285413"/>
              <a:gd name="connsiteX3369" fmla="*/ 2227244 w 11806666"/>
              <a:gd name="connsiteY3369" fmla="*/ 6712779 h 10285413"/>
              <a:gd name="connsiteX3370" fmla="*/ 2207179 w 11806666"/>
              <a:gd name="connsiteY3370" fmla="*/ 6712779 h 10285413"/>
              <a:gd name="connsiteX3371" fmla="*/ 2267375 w 11806666"/>
              <a:gd name="connsiteY3371" fmla="*/ 6632519 h 10285413"/>
              <a:gd name="connsiteX3372" fmla="*/ 5698539 w 11806666"/>
              <a:gd name="connsiteY3372" fmla="*/ 6612453 h 10285413"/>
              <a:gd name="connsiteX3373" fmla="*/ 5698539 w 11806666"/>
              <a:gd name="connsiteY3373" fmla="*/ 6632519 h 10285413"/>
              <a:gd name="connsiteX3374" fmla="*/ 5718603 w 11806666"/>
              <a:gd name="connsiteY3374" fmla="*/ 6632519 h 10285413"/>
              <a:gd name="connsiteX3375" fmla="*/ 3712077 w 11806666"/>
              <a:gd name="connsiteY3375" fmla="*/ 6612453 h 10285413"/>
              <a:gd name="connsiteX3376" fmla="*/ 3692009 w 11806666"/>
              <a:gd name="connsiteY3376" fmla="*/ 6632519 h 10285413"/>
              <a:gd name="connsiteX3377" fmla="*/ 3712077 w 11806666"/>
              <a:gd name="connsiteY3377" fmla="*/ 6632519 h 10285413"/>
              <a:gd name="connsiteX3378" fmla="*/ 3712077 w 11806666"/>
              <a:gd name="connsiteY3378" fmla="*/ 6612453 h 10285413"/>
              <a:gd name="connsiteX3379" fmla="*/ 2187115 w 11806666"/>
              <a:gd name="connsiteY3379" fmla="*/ 6612453 h 10285413"/>
              <a:gd name="connsiteX3380" fmla="*/ 2227244 w 11806666"/>
              <a:gd name="connsiteY3380" fmla="*/ 6612453 h 10285413"/>
              <a:gd name="connsiteX3381" fmla="*/ 2247309 w 11806666"/>
              <a:gd name="connsiteY3381" fmla="*/ 6612453 h 10285413"/>
              <a:gd name="connsiteX3382" fmla="*/ 2227244 w 11806666"/>
              <a:gd name="connsiteY3382" fmla="*/ 6632519 h 10285413"/>
              <a:gd name="connsiteX3383" fmla="*/ 2187115 w 11806666"/>
              <a:gd name="connsiteY3383" fmla="*/ 6652584 h 10285413"/>
              <a:gd name="connsiteX3384" fmla="*/ 2187115 w 11806666"/>
              <a:gd name="connsiteY3384" fmla="*/ 6632519 h 10285413"/>
              <a:gd name="connsiteX3385" fmla="*/ 2187115 w 11806666"/>
              <a:gd name="connsiteY3385" fmla="*/ 6612453 h 10285413"/>
              <a:gd name="connsiteX3386" fmla="*/ 1244048 w 11806666"/>
              <a:gd name="connsiteY3386" fmla="*/ 6599911 h 10285413"/>
              <a:gd name="connsiteX3387" fmla="*/ 1254081 w 11806666"/>
              <a:gd name="connsiteY3387" fmla="*/ 6602422 h 10285413"/>
              <a:gd name="connsiteX3388" fmla="*/ 1264112 w 11806666"/>
              <a:gd name="connsiteY3388" fmla="*/ 6622486 h 10285413"/>
              <a:gd name="connsiteX3389" fmla="*/ 1244048 w 11806666"/>
              <a:gd name="connsiteY3389" fmla="*/ 6632519 h 10285413"/>
              <a:gd name="connsiteX3390" fmla="*/ 1234012 w 11806666"/>
              <a:gd name="connsiteY3390" fmla="*/ 6612453 h 10285413"/>
              <a:gd name="connsiteX3391" fmla="*/ 1244048 w 11806666"/>
              <a:gd name="connsiteY3391" fmla="*/ 6599911 h 10285413"/>
              <a:gd name="connsiteX3392" fmla="*/ 4895930 w 11806666"/>
              <a:gd name="connsiteY3392" fmla="*/ 6592388 h 10285413"/>
              <a:gd name="connsiteX3393" fmla="*/ 4895930 w 11806666"/>
              <a:gd name="connsiteY3393" fmla="*/ 6612453 h 10285413"/>
              <a:gd name="connsiteX3394" fmla="*/ 4905960 w 11806666"/>
              <a:gd name="connsiteY3394" fmla="*/ 6612453 h 10285413"/>
              <a:gd name="connsiteX3395" fmla="*/ 4915994 w 11806666"/>
              <a:gd name="connsiteY3395" fmla="*/ 6592388 h 10285413"/>
              <a:gd name="connsiteX3396" fmla="*/ 3812403 w 11806666"/>
              <a:gd name="connsiteY3396" fmla="*/ 6592388 h 10285413"/>
              <a:gd name="connsiteX3397" fmla="*/ 3832467 w 11806666"/>
              <a:gd name="connsiteY3397" fmla="*/ 6632519 h 10285413"/>
              <a:gd name="connsiteX3398" fmla="*/ 3852533 w 11806666"/>
              <a:gd name="connsiteY3398" fmla="*/ 6612453 h 10285413"/>
              <a:gd name="connsiteX3399" fmla="*/ 3812403 w 11806666"/>
              <a:gd name="connsiteY3399" fmla="*/ 6592388 h 10285413"/>
              <a:gd name="connsiteX3400" fmla="*/ 1846006 w 11806666"/>
              <a:gd name="connsiteY3400" fmla="*/ 6592388 h 10285413"/>
              <a:gd name="connsiteX3401" fmla="*/ 1866070 w 11806666"/>
              <a:gd name="connsiteY3401" fmla="*/ 6592388 h 10285413"/>
              <a:gd name="connsiteX3402" fmla="*/ 1866070 w 11806666"/>
              <a:gd name="connsiteY3402" fmla="*/ 6612453 h 10285413"/>
              <a:gd name="connsiteX3403" fmla="*/ 1856039 w 11806666"/>
              <a:gd name="connsiteY3403" fmla="*/ 6612453 h 10285413"/>
              <a:gd name="connsiteX3404" fmla="*/ 1846006 w 11806666"/>
              <a:gd name="connsiteY3404" fmla="*/ 6632519 h 10285413"/>
              <a:gd name="connsiteX3405" fmla="*/ 1866070 w 11806666"/>
              <a:gd name="connsiteY3405" fmla="*/ 6632519 h 10285413"/>
              <a:gd name="connsiteX3406" fmla="*/ 1866070 w 11806666"/>
              <a:gd name="connsiteY3406" fmla="*/ 6652584 h 10285413"/>
              <a:gd name="connsiteX3407" fmla="*/ 1805875 w 11806666"/>
              <a:gd name="connsiteY3407" fmla="*/ 6672647 h 10285413"/>
              <a:gd name="connsiteX3408" fmla="*/ 1825942 w 11806666"/>
              <a:gd name="connsiteY3408" fmla="*/ 6632519 h 10285413"/>
              <a:gd name="connsiteX3409" fmla="*/ 1835971 w 11806666"/>
              <a:gd name="connsiteY3409" fmla="*/ 6622486 h 10285413"/>
              <a:gd name="connsiteX3410" fmla="*/ 1846006 w 11806666"/>
              <a:gd name="connsiteY3410" fmla="*/ 6592388 h 10285413"/>
              <a:gd name="connsiteX3411" fmla="*/ 1464764 w 11806666"/>
              <a:gd name="connsiteY3411" fmla="*/ 6592388 h 10285413"/>
              <a:gd name="connsiteX3412" fmla="*/ 1484831 w 11806666"/>
              <a:gd name="connsiteY3412" fmla="*/ 6612453 h 10285413"/>
              <a:gd name="connsiteX3413" fmla="*/ 1504895 w 11806666"/>
              <a:gd name="connsiteY3413" fmla="*/ 6592388 h 10285413"/>
              <a:gd name="connsiteX3414" fmla="*/ 1083526 w 11806666"/>
              <a:gd name="connsiteY3414" fmla="*/ 6592388 h 10285413"/>
              <a:gd name="connsiteX3415" fmla="*/ 1083526 w 11806666"/>
              <a:gd name="connsiteY3415" fmla="*/ 6612453 h 10285413"/>
              <a:gd name="connsiteX3416" fmla="*/ 1123654 w 11806666"/>
              <a:gd name="connsiteY3416" fmla="*/ 6592388 h 10285413"/>
              <a:gd name="connsiteX3417" fmla="*/ 3190377 w 11806666"/>
              <a:gd name="connsiteY3417" fmla="*/ 6572321 h 10285413"/>
              <a:gd name="connsiteX3418" fmla="*/ 3110118 w 11806666"/>
              <a:gd name="connsiteY3418" fmla="*/ 6672647 h 10285413"/>
              <a:gd name="connsiteX3419" fmla="*/ 3150247 w 11806666"/>
              <a:gd name="connsiteY3419" fmla="*/ 6632519 h 10285413"/>
              <a:gd name="connsiteX3420" fmla="*/ 3190377 w 11806666"/>
              <a:gd name="connsiteY3420" fmla="*/ 6572321 h 10285413"/>
              <a:gd name="connsiteX3421" fmla="*/ 2327571 w 11806666"/>
              <a:gd name="connsiteY3421" fmla="*/ 6572321 h 10285413"/>
              <a:gd name="connsiteX3422" fmla="*/ 2347635 w 11806666"/>
              <a:gd name="connsiteY3422" fmla="*/ 6572321 h 10285413"/>
              <a:gd name="connsiteX3423" fmla="*/ 2307504 w 11806666"/>
              <a:gd name="connsiteY3423" fmla="*/ 6612453 h 10285413"/>
              <a:gd name="connsiteX3424" fmla="*/ 2287440 w 11806666"/>
              <a:gd name="connsiteY3424" fmla="*/ 6602422 h 10285413"/>
              <a:gd name="connsiteX3425" fmla="*/ 2307504 w 11806666"/>
              <a:gd name="connsiteY3425" fmla="*/ 6592388 h 10285413"/>
              <a:gd name="connsiteX3426" fmla="*/ 2327571 w 11806666"/>
              <a:gd name="connsiteY3426" fmla="*/ 6572321 h 10285413"/>
              <a:gd name="connsiteX3427" fmla="*/ 2548288 w 11806666"/>
              <a:gd name="connsiteY3427" fmla="*/ 6557272 h 10285413"/>
              <a:gd name="connsiteX3428" fmla="*/ 2568352 w 11806666"/>
              <a:gd name="connsiteY3428" fmla="*/ 6572321 h 10285413"/>
              <a:gd name="connsiteX3429" fmla="*/ 2558321 w 11806666"/>
              <a:gd name="connsiteY3429" fmla="*/ 6612453 h 10285413"/>
              <a:gd name="connsiteX3430" fmla="*/ 2528223 w 11806666"/>
              <a:gd name="connsiteY3430" fmla="*/ 6642549 h 10285413"/>
              <a:gd name="connsiteX3431" fmla="*/ 2528223 w 11806666"/>
              <a:gd name="connsiteY3431" fmla="*/ 6652584 h 10285413"/>
              <a:gd name="connsiteX3432" fmla="*/ 2508157 w 11806666"/>
              <a:gd name="connsiteY3432" fmla="*/ 6672647 h 10285413"/>
              <a:gd name="connsiteX3433" fmla="*/ 2468028 w 11806666"/>
              <a:gd name="connsiteY3433" fmla="*/ 6712779 h 10285413"/>
              <a:gd name="connsiteX3434" fmla="*/ 2468028 w 11806666"/>
              <a:gd name="connsiteY3434" fmla="*/ 6692715 h 10285413"/>
              <a:gd name="connsiteX3435" fmla="*/ 2457995 w 11806666"/>
              <a:gd name="connsiteY3435" fmla="*/ 6672647 h 10285413"/>
              <a:gd name="connsiteX3436" fmla="*/ 2478060 w 11806666"/>
              <a:gd name="connsiteY3436" fmla="*/ 6632519 h 10285413"/>
              <a:gd name="connsiteX3437" fmla="*/ 2488093 w 11806666"/>
              <a:gd name="connsiteY3437" fmla="*/ 6632519 h 10285413"/>
              <a:gd name="connsiteX3438" fmla="*/ 2488093 w 11806666"/>
              <a:gd name="connsiteY3438" fmla="*/ 6592388 h 10285413"/>
              <a:gd name="connsiteX3439" fmla="*/ 2528223 w 11806666"/>
              <a:gd name="connsiteY3439" fmla="*/ 6592388 h 10285413"/>
              <a:gd name="connsiteX3440" fmla="*/ 2548288 w 11806666"/>
              <a:gd name="connsiteY3440" fmla="*/ 6557272 h 10285413"/>
              <a:gd name="connsiteX3441" fmla="*/ 5558082 w 11806666"/>
              <a:gd name="connsiteY3441" fmla="*/ 6552256 h 10285413"/>
              <a:gd name="connsiteX3442" fmla="*/ 5558082 w 11806666"/>
              <a:gd name="connsiteY3442" fmla="*/ 6572321 h 10285413"/>
              <a:gd name="connsiteX3443" fmla="*/ 5578146 w 11806666"/>
              <a:gd name="connsiteY3443" fmla="*/ 6552256 h 10285413"/>
              <a:gd name="connsiteX3444" fmla="*/ 3360934 w 11806666"/>
              <a:gd name="connsiteY3444" fmla="*/ 6552256 h 10285413"/>
              <a:gd name="connsiteX3445" fmla="*/ 3330837 w 11806666"/>
              <a:gd name="connsiteY3445" fmla="*/ 6572321 h 10285413"/>
              <a:gd name="connsiteX3446" fmla="*/ 3340869 w 11806666"/>
              <a:gd name="connsiteY3446" fmla="*/ 6582354 h 10285413"/>
              <a:gd name="connsiteX3447" fmla="*/ 3370966 w 11806666"/>
              <a:gd name="connsiteY3447" fmla="*/ 6572321 h 10285413"/>
              <a:gd name="connsiteX3448" fmla="*/ 3360934 w 11806666"/>
              <a:gd name="connsiteY3448" fmla="*/ 6552256 h 10285413"/>
              <a:gd name="connsiteX3449" fmla="*/ 1504895 w 11806666"/>
              <a:gd name="connsiteY3449" fmla="*/ 6552256 h 10285413"/>
              <a:gd name="connsiteX3450" fmla="*/ 1524960 w 11806666"/>
              <a:gd name="connsiteY3450" fmla="*/ 6572321 h 10285413"/>
              <a:gd name="connsiteX3451" fmla="*/ 1545026 w 11806666"/>
              <a:gd name="connsiteY3451" fmla="*/ 6552256 h 10285413"/>
              <a:gd name="connsiteX3452" fmla="*/ 938050 w 11806666"/>
              <a:gd name="connsiteY3452" fmla="*/ 6552256 h 10285413"/>
              <a:gd name="connsiteX3453" fmla="*/ 923001 w 11806666"/>
              <a:gd name="connsiteY3453" fmla="*/ 6572321 h 10285413"/>
              <a:gd name="connsiteX3454" fmla="*/ 862806 w 11806666"/>
              <a:gd name="connsiteY3454" fmla="*/ 6632519 h 10285413"/>
              <a:gd name="connsiteX3455" fmla="*/ 842742 w 11806666"/>
              <a:gd name="connsiteY3455" fmla="*/ 6692715 h 10285413"/>
              <a:gd name="connsiteX3456" fmla="*/ 902937 w 11806666"/>
              <a:gd name="connsiteY3456" fmla="*/ 6632519 h 10285413"/>
              <a:gd name="connsiteX3457" fmla="*/ 943067 w 11806666"/>
              <a:gd name="connsiteY3457" fmla="*/ 6572321 h 10285413"/>
              <a:gd name="connsiteX3458" fmla="*/ 938050 w 11806666"/>
              <a:gd name="connsiteY3458" fmla="*/ 6552256 h 10285413"/>
              <a:gd name="connsiteX3459" fmla="*/ 4090808 w 11806666"/>
              <a:gd name="connsiteY3459" fmla="*/ 6544731 h 10285413"/>
              <a:gd name="connsiteX3460" fmla="*/ 4073250 w 11806666"/>
              <a:gd name="connsiteY3460" fmla="*/ 6562291 h 10285413"/>
              <a:gd name="connsiteX3461" fmla="*/ 4033120 w 11806666"/>
              <a:gd name="connsiteY3461" fmla="*/ 6572321 h 10285413"/>
              <a:gd name="connsiteX3462" fmla="*/ 3992989 w 11806666"/>
              <a:gd name="connsiteY3462" fmla="*/ 6572321 h 10285413"/>
              <a:gd name="connsiteX3463" fmla="*/ 4013056 w 11806666"/>
              <a:gd name="connsiteY3463" fmla="*/ 6592388 h 10285413"/>
              <a:gd name="connsiteX3464" fmla="*/ 4033120 w 11806666"/>
              <a:gd name="connsiteY3464" fmla="*/ 6592388 h 10285413"/>
              <a:gd name="connsiteX3465" fmla="*/ 4023089 w 11806666"/>
              <a:gd name="connsiteY3465" fmla="*/ 6622486 h 10285413"/>
              <a:gd name="connsiteX3466" fmla="*/ 4013056 w 11806666"/>
              <a:gd name="connsiteY3466" fmla="*/ 6632519 h 10285413"/>
              <a:gd name="connsiteX3467" fmla="*/ 4013056 w 11806666"/>
              <a:gd name="connsiteY3467" fmla="*/ 6672647 h 10285413"/>
              <a:gd name="connsiteX3468" fmla="*/ 4033120 w 11806666"/>
              <a:gd name="connsiteY3468" fmla="*/ 6652584 h 10285413"/>
              <a:gd name="connsiteX3469" fmla="*/ 4053186 w 11806666"/>
              <a:gd name="connsiteY3469" fmla="*/ 6652584 h 10285413"/>
              <a:gd name="connsiteX3470" fmla="*/ 4053186 w 11806666"/>
              <a:gd name="connsiteY3470" fmla="*/ 6632519 h 10285413"/>
              <a:gd name="connsiteX3471" fmla="*/ 4093317 w 11806666"/>
              <a:gd name="connsiteY3471" fmla="*/ 6592388 h 10285413"/>
              <a:gd name="connsiteX3472" fmla="*/ 4113381 w 11806666"/>
              <a:gd name="connsiteY3472" fmla="*/ 6582354 h 10285413"/>
              <a:gd name="connsiteX3473" fmla="*/ 4103348 w 11806666"/>
              <a:gd name="connsiteY3473" fmla="*/ 6552256 h 10285413"/>
              <a:gd name="connsiteX3474" fmla="*/ 4090808 w 11806666"/>
              <a:gd name="connsiteY3474" fmla="*/ 6544731 h 10285413"/>
              <a:gd name="connsiteX3475" fmla="*/ 1121146 w 11806666"/>
              <a:gd name="connsiteY3475" fmla="*/ 6539715 h 10285413"/>
              <a:gd name="connsiteX3476" fmla="*/ 1113623 w 11806666"/>
              <a:gd name="connsiteY3476" fmla="*/ 6542223 h 10285413"/>
              <a:gd name="connsiteX3477" fmla="*/ 1123654 w 11806666"/>
              <a:gd name="connsiteY3477" fmla="*/ 6552256 h 10285413"/>
              <a:gd name="connsiteX3478" fmla="*/ 1121146 w 11806666"/>
              <a:gd name="connsiteY3478" fmla="*/ 6539715 h 10285413"/>
              <a:gd name="connsiteX3479" fmla="*/ 3391030 w 11806666"/>
              <a:gd name="connsiteY3479" fmla="*/ 6532193 h 10285413"/>
              <a:gd name="connsiteX3480" fmla="*/ 3370966 w 11806666"/>
              <a:gd name="connsiteY3480" fmla="*/ 6552256 h 10285413"/>
              <a:gd name="connsiteX3481" fmla="*/ 3380999 w 11806666"/>
              <a:gd name="connsiteY3481" fmla="*/ 6562291 h 10285413"/>
              <a:gd name="connsiteX3482" fmla="*/ 3391030 w 11806666"/>
              <a:gd name="connsiteY3482" fmla="*/ 6572321 h 10285413"/>
              <a:gd name="connsiteX3483" fmla="*/ 3391030 w 11806666"/>
              <a:gd name="connsiteY3483" fmla="*/ 6552256 h 10285413"/>
              <a:gd name="connsiteX3484" fmla="*/ 3230508 w 11806666"/>
              <a:gd name="connsiteY3484" fmla="*/ 6512125 h 10285413"/>
              <a:gd name="connsiteX3485" fmla="*/ 3230508 w 11806666"/>
              <a:gd name="connsiteY3485" fmla="*/ 6532193 h 10285413"/>
              <a:gd name="connsiteX3486" fmla="*/ 3250572 w 11806666"/>
              <a:gd name="connsiteY3486" fmla="*/ 6512125 h 10285413"/>
              <a:gd name="connsiteX3487" fmla="*/ 1662910 w 11806666"/>
              <a:gd name="connsiteY3487" fmla="*/ 6499584 h 10285413"/>
              <a:gd name="connsiteX3488" fmla="*/ 1655386 w 11806666"/>
              <a:gd name="connsiteY3488" fmla="*/ 6502092 h 10285413"/>
              <a:gd name="connsiteX3489" fmla="*/ 1645353 w 11806666"/>
              <a:gd name="connsiteY3489" fmla="*/ 6512125 h 10285413"/>
              <a:gd name="connsiteX3490" fmla="*/ 1655386 w 11806666"/>
              <a:gd name="connsiteY3490" fmla="*/ 6512125 h 10285413"/>
              <a:gd name="connsiteX3491" fmla="*/ 1665417 w 11806666"/>
              <a:gd name="connsiteY3491" fmla="*/ 6512125 h 10285413"/>
              <a:gd name="connsiteX3492" fmla="*/ 1662910 w 11806666"/>
              <a:gd name="connsiteY3492" fmla="*/ 6499584 h 10285413"/>
              <a:gd name="connsiteX3493" fmla="*/ 1178833 w 11806666"/>
              <a:gd name="connsiteY3493" fmla="*/ 6499584 h 10285413"/>
              <a:gd name="connsiteX3494" fmla="*/ 1163784 w 11806666"/>
              <a:gd name="connsiteY3494" fmla="*/ 6502092 h 10285413"/>
              <a:gd name="connsiteX3495" fmla="*/ 1143720 w 11806666"/>
              <a:gd name="connsiteY3495" fmla="*/ 6532193 h 10285413"/>
              <a:gd name="connsiteX3496" fmla="*/ 1193882 w 11806666"/>
              <a:gd name="connsiteY3496" fmla="*/ 6552256 h 10285413"/>
              <a:gd name="connsiteX3497" fmla="*/ 1223981 w 11806666"/>
              <a:gd name="connsiteY3497" fmla="*/ 6542223 h 10285413"/>
              <a:gd name="connsiteX3498" fmla="*/ 1213950 w 11806666"/>
              <a:gd name="connsiteY3498" fmla="*/ 6522160 h 10285413"/>
              <a:gd name="connsiteX3499" fmla="*/ 1193882 w 11806666"/>
              <a:gd name="connsiteY3499" fmla="*/ 6522160 h 10285413"/>
              <a:gd name="connsiteX3500" fmla="*/ 1183850 w 11806666"/>
              <a:gd name="connsiteY3500" fmla="*/ 6512125 h 10285413"/>
              <a:gd name="connsiteX3501" fmla="*/ 1178833 w 11806666"/>
              <a:gd name="connsiteY3501" fmla="*/ 6499584 h 10285413"/>
              <a:gd name="connsiteX3502" fmla="*/ 5136709 w 11806666"/>
              <a:gd name="connsiteY3502" fmla="*/ 6492061 h 10285413"/>
              <a:gd name="connsiteX3503" fmla="*/ 5136709 w 11806666"/>
              <a:gd name="connsiteY3503" fmla="*/ 6512125 h 10285413"/>
              <a:gd name="connsiteX3504" fmla="*/ 5156777 w 11806666"/>
              <a:gd name="connsiteY3504" fmla="*/ 6492061 h 10285413"/>
              <a:gd name="connsiteX3505" fmla="*/ 4153514 w 11806666"/>
              <a:gd name="connsiteY3505" fmla="*/ 6492061 h 10285413"/>
              <a:gd name="connsiteX3506" fmla="*/ 4123415 w 11806666"/>
              <a:gd name="connsiteY3506" fmla="*/ 6512125 h 10285413"/>
              <a:gd name="connsiteX3507" fmla="*/ 4113381 w 11806666"/>
              <a:gd name="connsiteY3507" fmla="*/ 6532193 h 10285413"/>
              <a:gd name="connsiteX3508" fmla="*/ 4153514 w 11806666"/>
              <a:gd name="connsiteY3508" fmla="*/ 6512125 h 10285413"/>
              <a:gd name="connsiteX3509" fmla="*/ 4153514 w 11806666"/>
              <a:gd name="connsiteY3509" fmla="*/ 6492061 h 10285413"/>
              <a:gd name="connsiteX3510" fmla="*/ 2909465 w 11806666"/>
              <a:gd name="connsiteY3510" fmla="*/ 6471994 h 10285413"/>
              <a:gd name="connsiteX3511" fmla="*/ 2909465 w 11806666"/>
              <a:gd name="connsiteY3511" fmla="*/ 6492061 h 10285413"/>
              <a:gd name="connsiteX3512" fmla="*/ 2909465 w 11806666"/>
              <a:gd name="connsiteY3512" fmla="*/ 6502092 h 10285413"/>
              <a:gd name="connsiteX3513" fmla="*/ 2919497 w 11806666"/>
              <a:gd name="connsiteY3513" fmla="*/ 6502092 h 10285413"/>
              <a:gd name="connsiteX3514" fmla="*/ 2929529 w 11806666"/>
              <a:gd name="connsiteY3514" fmla="*/ 6492061 h 10285413"/>
              <a:gd name="connsiteX3515" fmla="*/ 2668681 w 11806666"/>
              <a:gd name="connsiteY3515" fmla="*/ 6471994 h 10285413"/>
              <a:gd name="connsiteX3516" fmla="*/ 2688746 w 11806666"/>
              <a:gd name="connsiteY3516" fmla="*/ 6471994 h 10285413"/>
              <a:gd name="connsiteX3517" fmla="*/ 2668681 w 11806666"/>
              <a:gd name="connsiteY3517" fmla="*/ 6492061 h 10285413"/>
              <a:gd name="connsiteX3518" fmla="*/ 2668681 w 11806666"/>
              <a:gd name="connsiteY3518" fmla="*/ 6471994 h 10285413"/>
              <a:gd name="connsiteX3519" fmla="*/ 1585158 w 11806666"/>
              <a:gd name="connsiteY3519" fmla="*/ 6471994 h 10285413"/>
              <a:gd name="connsiteX3520" fmla="*/ 1585158 w 11806666"/>
              <a:gd name="connsiteY3520" fmla="*/ 6502092 h 10285413"/>
              <a:gd name="connsiteX3521" fmla="*/ 1605221 w 11806666"/>
              <a:gd name="connsiteY3521" fmla="*/ 6492061 h 10285413"/>
              <a:gd name="connsiteX3522" fmla="*/ 1585158 w 11806666"/>
              <a:gd name="connsiteY3522" fmla="*/ 6471994 h 10285413"/>
              <a:gd name="connsiteX3523" fmla="*/ 1424632 w 11806666"/>
              <a:gd name="connsiteY3523" fmla="*/ 6471994 h 10285413"/>
              <a:gd name="connsiteX3524" fmla="*/ 1444700 w 11806666"/>
              <a:gd name="connsiteY3524" fmla="*/ 6471994 h 10285413"/>
              <a:gd name="connsiteX3525" fmla="*/ 1424632 w 11806666"/>
              <a:gd name="connsiteY3525" fmla="*/ 6512125 h 10285413"/>
              <a:gd name="connsiteX3526" fmla="*/ 1404568 w 11806666"/>
              <a:gd name="connsiteY3526" fmla="*/ 6512125 h 10285413"/>
              <a:gd name="connsiteX3527" fmla="*/ 1404568 w 11806666"/>
              <a:gd name="connsiteY3527" fmla="*/ 6492061 h 10285413"/>
              <a:gd name="connsiteX3528" fmla="*/ 1424632 w 11806666"/>
              <a:gd name="connsiteY3528" fmla="*/ 6471994 h 10285413"/>
              <a:gd name="connsiteX3529" fmla="*/ 1364437 w 11806666"/>
              <a:gd name="connsiteY3529" fmla="*/ 6471994 h 10285413"/>
              <a:gd name="connsiteX3530" fmla="*/ 1374472 w 11806666"/>
              <a:gd name="connsiteY3530" fmla="*/ 6482028 h 10285413"/>
              <a:gd name="connsiteX3531" fmla="*/ 1384504 w 11806666"/>
              <a:gd name="connsiteY3531" fmla="*/ 6492061 h 10285413"/>
              <a:gd name="connsiteX3532" fmla="*/ 1374472 w 11806666"/>
              <a:gd name="connsiteY3532" fmla="*/ 6502092 h 10285413"/>
              <a:gd name="connsiteX3533" fmla="*/ 1364437 w 11806666"/>
              <a:gd name="connsiteY3533" fmla="*/ 6502092 h 10285413"/>
              <a:gd name="connsiteX3534" fmla="*/ 1364437 w 11806666"/>
              <a:gd name="connsiteY3534" fmla="*/ 6492061 h 10285413"/>
              <a:gd name="connsiteX3535" fmla="*/ 1364437 w 11806666"/>
              <a:gd name="connsiteY3535" fmla="*/ 6471994 h 10285413"/>
              <a:gd name="connsiteX3536" fmla="*/ 3992989 w 11806666"/>
              <a:gd name="connsiteY3536" fmla="*/ 6451930 h 10285413"/>
              <a:gd name="connsiteX3537" fmla="*/ 3972925 w 11806666"/>
              <a:gd name="connsiteY3537" fmla="*/ 6471994 h 10285413"/>
              <a:gd name="connsiteX3538" fmla="*/ 3992989 w 11806666"/>
              <a:gd name="connsiteY3538" fmla="*/ 6471994 h 10285413"/>
              <a:gd name="connsiteX3539" fmla="*/ 862806 w 11806666"/>
              <a:gd name="connsiteY3539" fmla="*/ 6451930 h 10285413"/>
              <a:gd name="connsiteX3540" fmla="*/ 862806 w 11806666"/>
              <a:gd name="connsiteY3540" fmla="*/ 6461963 h 10285413"/>
              <a:gd name="connsiteX3541" fmla="*/ 872840 w 11806666"/>
              <a:gd name="connsiteY3541" fmla="*/ 6471994 h 10285413"/>
              <a:gd name="connsiteX3542" fmla="*/ 882870 w 11806666"/>
              <a:gd name="connsiteY3542" fmla="*/ 6451930 h 10285413"/>
              <a:gd name="connsiteX3543" fmla="*/ 872840 w 11806666"/>
              <a:gd name="connsiteY3543" fmla="*/ 6451930 h 10285413"/>
              <a:gd name="connsiteX3544" fmla="*/ 862806 w 11806666"/>
              <a:gd name="connsiteY3544" fmla="*/ 6451930 h 10285413"/>
              <a:gd name="connsiteX3545" fmla="*/ 5154269 w 11806666"/>
              <a:gd name="connsiteY3545" fmla="*/ 6439389 h 10285413"/>
              <a:gd name="connsiteX3546" fmla="*/ 5146743 w 11806666"/>
              <a:gd name="connsiteY3546" fmla="*/ 6441897 h 10285413"/>
              <a:gd name="connsiteX3547" fmla="*/ 5136709 w 11806666"/>
              <a:gd name="connsiteY3547" fmla="*/ 6451930 h 10285413"/>
              <a:gd name="connsiteX3548" fmla="*/ 5156777 w 11806666"/>
              <a:gd name="connsiteY3548" fmla="*/ 6451930 h 10285413"/>
              <a:gd name="connsiteX3549" fmla="*/ 5154269 w 11806666"/>
              <a:gd name="connsiteY3549" fmla="*/ 6439389 h 10285413"/>
              <a:gd name="connsiteX3550" fmla="*/ 3850026 w 11806666"/>
              <a:gd name="connsiteY3550" fmla="*/ 6439389 h 10285413"/>
              <a:gd name="connsiteX3551" fmla="*/ 3842500 w 11806666"/>
              <a:gd name="connsiteY3551" fmla="*/ 6441897 h 10285413"/>
              <a:gd name="connsiteX3552" fmla="*/ 3832467 w 11806666"/>
              <a:gd name="connsiteY3552" fmla="*/ 6471994 h 10285413"/>
              <a:gd name="connsiteX3553" fmla="*/ 3852533 w 11806666"/>
              <a:gd name="connsiteY3553" fmla="*/ 6451930 h 10285413"/>
              <a:gd name="connsiteX3554" fmla="*/ 3850026 w 11806666"/>
              <a:gd name="connsiteY3554" fmla="*/ 6439389 h 10285413"/>
              <a:gd name="connsiteX3555" fmla="*/ 4213709 w 11806666"/>
              <a:gd name="connsiteY3555" fmla="*/ 6431867 h 10285413"/>
              <a:gd name="connsiteX3556" fmla="*/ 4173577 w 11806666"/>
              <a:gd name="connsiteY3556" fmla="*/ 6451930 h 10285413"/>
              <a:gd name="connsiteX3557" fmla="*/ 4193641 w 11806666"/>
              <a:gd name="connsiteY3557" fmla="*/ 6471994 h 10285413"/>
              <a:gd name="connsiteX3558" fmla="*/ 4193641 w 11806666"/>
              <a:gd name="connsiteY3558" fmla="*/ 6451930 h 10285413"/>
              <a:gd name="connsiteX3559" fmla="*/ 4213709 w 11806666"/>
              <a:gd name="connsiteY3559" fmla="*/ 6451930 h 10285413"/>
              <a:gd name="connsiteX3560" fmla="*/ 4213709 w 11806666"/>
              <a:gd name="connsiteY3560" fmla="*/ 6431867 h 10285413"/>
              <a:gd name="connsiteX3561" fmla="*/ 2969660 w 11806666"/>
              <a:gd name="connsiteY3561" fmla="*/ 6431867 h 10285413"/>
              <a:gd name="connsiteX3562" fmla="*/ 2929529 w 11806666"/>
              <a:gd name="connsiteY3562" fmla="*/ 6451930 h 10285413"/>
              <a:gd name="connsiteX3563" fmla="*/ 2969660 w 11806666"/>
              <a:gd name="connsiteY3563" fmla="*/ 6451930 h 10285413"/>
              <a:gd name="connsiteX3564" fmla="*/ 2648616 w 11806666"/>
              <a:gd name="connsiteY3564" fmla="*/ 6431867 h 10285413"/>
              <a:gd name="connsiteX3565" fmla="*/ 2658649 w 11806666"/>
              <a:gd name="connsiteY3565" fmla="*/ 6451930 h 10285413"/>
              <a:gd name="connsiteX3566" fmla="*/ 2638585 w 11806666"/>
              <a:gd name="connsiteY3566" fmla="*/ 6471994 h 10285413"/>
              <a:gd name="connsiteX3567" fmla="*/ 2628552 w 11806666"/>
              <a:gd name="connsiteY3567" fmla="*/ 6451930 h 10285413"/>
              <a:gd name="connsiteX3568" fmla="*/ 2648616 w 11806666"/>
              <a:gd name="connsiteY3568" fmla="*/ 6431867 h 10285413"/>
              <a:gd name="connsiteX3569" fmla="*/ 2407832 w 11806666"/>
              <a:gd name="connsiteY3569" fmla="*/ 6431867 h 10285413"/>
              <a:gd name="connsiteX3570" fmla="*/ 2407832 w 11806666"/>
              <a:gd name="connsiteY3570" fmla="*/ 6451930 h 10285413"/>
              <a:gd name="connsiteX3571" fmla="*/ 2407832 w 11806666"/>
              <a:gd name="connsiteY3571" fmla="*/ 6471994 h 10285413"/>
              <a:gd name="connsiteX3572" fmla="*/ 2427898 w 11806666"/>
              <a:gd name="connsiteY3572" fmla="*/ 6451930 h 10285413"/>
              <a:gd name="connsiteX3573" fmla="*/ 2407832 w 11806666"/>
              <a:gd name="connsiteY3573" fmla="*/ 6431867 h 10285413"/>
              <a:gd name="connsiteX3574" fmla="*/ 2846133 w 11806666"/>
              <a:gd name="connsiteY3574" fmla="*/ 6419950 h 10285413"/>
              <a:gd name="connsiteX3575" fmla="*/ 2799105 w 11806666"/>
              <a:gd name="connsiteY3575" fmla="*/ 6451930 h 10285413"/>
              <a:gd name="connsiteX3576" fmla="*/ 2769007 w 11806666"/>
              <a:gd name="connsiteY3576" fmla="*/ 6512125 h 10285413"/>
              <a:gd name="connsiteX3577" fmla="*/ 2809136 w 11806666"/>
              <a:gd name="connsiteY3577" fmla="*/ 6512125 h 10285413"/>
              <a:gd name="connsiteX3578" fmla="*/ 2829205 w 11806666"/>
              <a:gd name="connsiteY3578" fmla="*/ 6512125 h 10285413"/>
              <a:gd name="connsiteX3579" fmla="*/ 2849269 w 11806666"/>
              <a:gd name="connsiteY3579" fmla="*/ 6512125 h 10285413"/>
              <a:gd name="connsiteX3580" fmla="*/ 2849269 w 11806666"/>
              <a:gd name="connsiteY3580" fmla="*/ 6492061 h 10285413"/>
              <a:gd name="connsiteX3581" fmla="*/ 2869335 w 11806666"/>
              <a:gd name="connsiteY3581" fmla="*/ 6451930 h 10285413"/>
              <a:gd name="connsiteX3582" fmla="*/ 2889400 w 11806666"/>
              <a:gd name="connsiteY3582" fmla="*/ 6431867 h 10285413"/>
              <a:gd name="connsiteX3583" fmla="*/ 2829205 w 11806666"/>
              <a:gd name="connsiteY3583" fmla="*/ 6471994 h 10285413"/>
              <a:gd name="connsiteX3584" fmla="*/ 2789071 w 11806666"/>
              <a:gd name="connsiteY3584" fmla="*/ 6492061 h 10285413"/>
              <a:gd name="connsiteX3585" fmla="*/ 2809136 w 11806666"/>
              <a:gd name="connsiteY3585" fmla="*/ 6471994 h 10285413"/>
              <a:gd name="connsiteX3586" fmla="*/ 2829205 w 11806666"/>
              <a:gd name="connsiteY3586" fmla="*/ 6441897 h 10285413"/>
              <a:gd name="connsiteX3587" fmla="*/ 2839238 w 11806666"/>
              <a:gd name="connsiteY3587" fmla="*/ 6431867 h 10285413"/>
              <a:gd name="connsiteX3588" fmla="*/ 2849269 w 11806666"/>
              <a:gd name="connsiteY3588" fmla="*/ 6421832 h 10285413"/>
              <a:gd name="connsiteX3589" fmla="*/ 2846133 w 11806666"/>
              <a:gd name="connsiteY3589" fmla="*/ 6419950 h 10285413"/>
              <a:gd name="connsiteX3590" fmla="*/ 2130930 w 11806666"/>
              <a:gd name="connsiteY3590" fmla="*/ 6419826 h 10285413"/>
              <a:gd name="connsiteX3591" fmla="*/ 2126920 w 11806666"/>
              <a:gd name="connsiteY3591" fmla="*/ 6431867 h 10285413"/>
              <a:gd name="connsiteX3592" fmla="*/ 2126920 w 11806666"/>
              <a:gd name="connsiteY3592" fmla="*/ 6451930 h 10285413"/>
              <a:gd name="connsiteX3593" fmla="*/ 2086787 w 11806666"/>
              <a:gd name="connsiteY3593" fmla="*/ 6482028 h 10285413"/>
              <a:gd name="connsiteX3594" fmla="*/ 2066723 w 11806666"/>
              <a:gd name="connsiteY3594" fmla="*/ 6471994 h 10285413"/>
              <a:gd name="connsiteX3595" fmla="*/ 2076753 w 11806666"/>
              <a:gd name="connsiteY3595" fmla="*/ 6461963 h 10285413"/>
              <a:gd name="connsiteX3596" fmla="*/ 2106851 w 11806666"/>
              <a:gd name="connsiteY3596" fmla="*/ 6431867 h 10285413"/>
              <a:gd name="connsiteX3597" fmla="*/ 2146984 w 11806666"/>
              <a:gd name="connsiteY3597" fmla="*/ 6411799 h 10285413"/>
              <a:gd name="connsiteX3598" fmla="*/ 2130930 w 11806666"/>
              <a:gd name="connsiteY3598" fmla="*/ 6419826 h 10285413"/>
              <a:gd name="connsiteX3599" fmla="*/ 2131933 w 11806666"/>
              <a:gd name="connsiteY3599" fmla="*/ 6416818 h 10285413"/>
              <a:gd name="connsiteX3600" fmla="*/ 2146984 w 11806666"/>
              <a:gd name="connsiteY3600" fmla="*/ 6411799 h 10285413"/>
              <a:gd name="connsiteX3601" fmla="*/ 2026592 w 11806666"/>
              <a:gd name="connsiteY3601" fmla="*/ 6411799 h 10285413"/>
              <a:gd name="connsiteX3602" fmla="*/ 2046656 w 11806666"/>
              <a:gd name="connsiteY3602" fmla="*/ 6411799 h 10285413"/>
              <a:gd name="connsiteX3603" fmla="*/ 2046656 w 11806666"/>
              <a:gd name="connsiteY3603" fmla="*/ 6451930 h 10285413"/>
              <a:gd name="connsiteX3604" fmla="*/ 2006526 w 11806666"/>
              <a:gd name="connsiteY3604" fmla="*/ 6492061 h 10285413"/>
              <a:gd name="connsiteX3605" fmla="*/ 1906198 w 11806666"/>
              <a:gd name="connsiteY3605" fmla="*/ 6552256 h 10285413"/>
              <a:gd name="connsiteX3606" fmla="*/ 2006526 w 11806666"/>
              <a:gd name="connsiteY3606" fmla="*/ 6471994 h 10285413"/>
              <a:gd name="connsiteX3607" fmla="*/ 2006526 w 11806666"/>
              <a:gd name="connsiteY3607" fmla="*/ 6451930 h 10285413"/>
              <a:gd name="connsiteX3608" fmla="*/ 2006526 w 11806666"/>
              <a:gd name="connsiteY3608" fmla="*/ 6431867 h 10285413"/>
              <a:gd name="connsiteX3609" fmla="*/ 1223981 w 11806666"/>
              <a:gd name="connsiteY3609" fmla="*/ 6411799 h 10285413"/>
              <a:gd name="connsiteX3610" fmla="*/ 1223981 w 11806666"/>
              <a:gd name="connsiteY3610" fmla="*/ 6431867 h 10285413"/>
              <a:gd name="connsiteX3611" fmla="*/ 1244048 w 11806666"/>
              <a:gd name="connsiteY3611" fmla="*/ 6411799 h 10285413"/>
              <a:gd name="connsiteX3612" fmla="*/ 1223981 w 11806666"/>
              <a:gd name="connsiteY3612" fmla="*/ 6411799 h 10285413"/>
              <a:gd name="connsiteX3613" fmla="*/ 1514929 w 11806666"/>
              <a:gd name="connsiteY3613" fmla="*/ 6399258 h 10285413"/>
              <a:gd name="connsiteX3614" fmla="*/ 1524960 w 11806666"/>
              <a:gd name="connsiteY3614" fmla="*/ 6401766 h 10285413"/>
              <a:gd name="connsiteX3615" fmla="*/ 1494862 w 11806666"/>
              <a:gd name="connsiteY3615" fmla="*/ 6441897 h 10285413"/>
              <a:gd name="connsiteX3616" fmla="*/ 1444700 w 11806666"/>
              <a:gd name="connsiteY3616" fmla="*/ 6451930 h 10285413"/>
              <a:gd name="connsiteX3617" fmla="*/ 1464764 w 11806666"/>
              <a:gd name="connsiteY3617" fmla="*/ 6431867 h 10285413"/>
              <a:gd name="connsiteX3618" fmla="*/ 1474798 w 11806666"/>
              <a:gd name="connsiteY3618" fmla="*/ 6421832 h 10285413"/>
              <a:gd name="connsiteX3619" fmla="*/ 1484831 w 11806666"/>
              <a:gd name="connsiteY3619" fmla="*/ 6411799 h 10285413"/>
              <a:gd name="connsiteX3620" fmla="*/ 1514929 w 11806666"/>
              <a:gd name="connsiteY3620" fmla="*/ 6399258 h 10285413"/>
              <a:gd name="connsiteX3621" fmla="*/ 5176841 w 11806666"/>
              <a:gd name="connsiteY3621" fmla="*/ 6391735 h 10285413"/>
              <a:gd name="connsiteX3622" fmla="*/ 5156777 w 11806666"/>
              <a:gd name="connsiteY3622" fmla="*/ 6411799 h 10285413"/>
              <a:gd name="connsiteX3623" fmla="*/ 5176841 w 11806666"/>
              <a:gd name="connsiteY3623" fmla="*/ 6411799 h 10285413"/>
              <a:gd name="connsiteX3624" fmla="*/ 5176841 w 11806666"/>
              <a:gd name="connsiteY3624" fmla="*/ 6391735 h 10285413"/>
              <a:gd name="connsiteX3625" fmla="*/ 1785811 w 11806666"/>
              <a:gd name="connsiteY3625" fmla="*/ 6391735 h 10285413"/>
              <a:gd name="connsiteX3626" fmla="*/ 1765743 w 11806666"/>
              <a:gd name="connsiteY3626" fmla="*/ 6411799 h 10285413"/>
              <a:gd name="connsiteX3627" fmla="*/ 1745679 w 11806666"/>
              <a:gd name="connsiteY3627" fmla="*/ 6411799 h 10285413"/>
              <a:gd name="connsiteX3628" fmla="*/ 1745679 w 11806666"/>
              <a:gd name="connsiteY3628" fmla="*/ 6431867 h 10285413"/>
              <a:gd name="connsiteX3629" fmla="*/ 1755712 w 11806666"/>
              <a:gd name="connsiteY3629" fmla="*/ 6451930 h 10285413"/>
              <a:gd name="connsiteX3630" fmla="*/ 1765743 w 11806666"/>
              <a:gd name="connsiteY3630" fmla="*/ 6431867 h 10285413"/>
              <a:gd name="connsiteX3631" fmla="*/ 1785811 w 11806666"/>
              <a:gd name="connsiteY3631" fmla="*/ 6391735 h 10285413"/>
              <a:gd name="connsiteX3632" fmla="*/ 1103590 w 11806666"/>
              <a:gd name="connsiteY3632" fmla="*/ 6391735 h 10285413"/>
              <a:gd name="connsiteX3633" fmla="*/ 1063459 w 11806666"/>
              <a:gd name="connsiteY3633" fmla="*/ 6411799 h 10285413"/>
              <a:gd name="connsiteX3634" fmla="*/ 1053425 w 11806666"/>
              <a:gd name="connsiteY3634" fmla="*/ 6431867 h 10285413"/>
              <a:gd name="connsiteX3635" fmla="*/ 1043395 w 11806666"/>
              <a:gd name="connsiteY3635" fmla="*/ 6451930 h 10285413"/>
              <a:gd name="connsiteX3636" fmla="*/ 1003264 w 11806666"/>
              <a:gd name="connsiteY3636" fmla="*/ 6471994 h 10285413"/>
              <a:gd name="connsiteX3637" fmla="*/ 1003264 w 11806666"/>
              <a:gd name="connsiteY3637" fmla="*/ 6512125 h 10285413"/>
              <a:gd name="connsiteX3638" fmla="*/ 1013297 w 11806666"/>
              <a:gd name="connsiteY3638" fmla="*/ 6512125 h 10285413"/>
              <a:gd name="connsiteX3639" fmla="*/ 1023328 w 11806666"/>
              <a:gd name="connsiteY3639" fmla="*/ 6492061 h 10285413"/>
              <a:gd name="connsiteX3640" fmla="*/ 1043395 w 11806666"/>
              <a:gd name="connsiteY3640" fmla="*/ 6461963 h 10285413"/>
              <a:gd name="connsiteX3641" fmla="*/ 1063459 w 11806666"/>
              <a:gd name="connsiteY3641" fmla="*/ 6451930 h 10285413"/>
              <a:gd name="connsiteX3642" fmla="*/ 1063459 w 11806666"/>
              <a:gd name="connsiteY3642" fmla="*/ 6431867 h 10285413"/>
              <a:gd name="connsiteX3643" fmla="*/ 1093557 w 11806666"/>
              <a:gd name="connsiteY3643" fmla="*/ 6411799 h 10285413"/>
              <a:gd name="connsiteX3644" fmla="*/ 1103590 w 11806666"/>
              <a:gd name="connsiteY3644" fmla="*/ 6391735 h 10285413"/>
              <a:gd name="connsiteX3645" fmla="*/ 5216971 w 11806666"/>
              <a:gd name="connsiteY3645" fmla="*/ 6371669 h 10285413"/>
              <a:gd name="connsiteX3646" fmla="*/ 5216971 w 11806666"/>
              <a:gd name="connsiteY3646" fmla="*/ 6381701 h 10285413"/>
              <a:gd name="connsiteX3647" fmla="*/ 5196907 w 11806666"/>
              <a:gd name="connsiteY3647" fmla="*/ 6391735 h 10285413"/>
              <a:gd name="connsiteX3648" fmla="*/ 5196907 w 11806666"/>
              <a:gd name="connsiteY3648" fmla="*/ 6431867 h 10285413"/>
              <a:gd name="connsiteX3649" fmla="*/ 5216971 w 11806666"/>
              <a:gd name="connsiteY3649" fmla="*/ 6421832 h 10285413"/>
              <a:gd name="connsiteX3650" fmla="*/ 5216971 w 11806666"/>
              <a:gd name="connsiteY3650" fmla="*/ 6391735 h 10285413"/>
              <a:gd name="connsiteX3651" fmla="*/ 5237036 w 11806666"/>
              <a:gd name="connsiteY3651" fmla="*/ 6381701 h 10285413"/>
              <a:gd name="connsiteX3652" fmla="*/ 5216971 w 11806666"/>
              <a:gd name="connsiteY3652" fmla="*/ 6371669 h 10285413"/>
              <a:gd name="connsiteX3653" fmla="*/ 3992989 w 11806666"/>
              <a:gd name="connsiteY3653" fmla="*/ 6371669 h 10285413"/>
              <a:gd name="connsiteX3654" fmla="*/ 3992989 w 11806666"/>
              <a:gd name="connsiteY3654" fmla="*/ 6391735 h 10285413"/>
              <a:gd name="connsiteX3655" fmla="*/ 4013056 w 11806666"/>
              <a:gd name="connsiteY3655" fmla="*/ 6381701 h 10285413"/>
              <a:gd name="connsiteX3656" fmla="*/ 4013056 w 11806666"/>
              <a:gd name="connsiteY3656" fmla="*/ 6371669 h 10285413"/>
              <a:gd name="connsiteX3657" fmla="*/ 3992989 w 11806666"/>
              <a:gd name="connsiteY3657" fmla="*/ 6371669 h 10285413"/>
              <a:gd name="connsiteX3658" fmla="*/ 80259 w 11806666"/>
              <a:gd name="connsiteY3658" fmla="*/ 6371669 h 10285413"/>
              <a:gd name="connsiteX3659" fmla="*/ 90292 w 11806666"/>
              <a:gd name="connsiteY3659" fmla="*/ 6391735 h 10285413"/>
              <a:gd name="connsiteX3660" fmla="*/ 80259 w 11806666"/>
              <a:gd name="connsiteY3660" fmla="*/ 6411799 h 10285413"/>
              <a:gd name="connsiteX3661" fmla="*/ 60195 w 11806666"/>
              <a:gd name="connsiteY3661" fmla="*/ 6411799 h 10285413"/>
              <a:gd name="connsiteX3662" fmla="*/ 40128 w 11806666"/>
              <a:gd name="connsiteY3662" fmla="*/ 6431867 h 10285413"/>
              <a:gd name="connsiteX3663" fmla="*/ 2708812 w 11806666"/>
              <a:gd name="connsiteY3663" fmla="*/ 6351604 h 10285413"/>
              <a:gd name="connsiteX3664" fmla="*/ 2728876 w 11806666"/>
              <a:gd name="connsiteY3664" fmla="*/ 6351604 h 10285413"/>
              <a:gd name="connsiteX3665" fmla="*/ 2718843 w 11806666"/>
              <a:gd name="connsiteY3665" fmla="*/ 6381701 h 10285413"/>
              <a:gd name="connsiteX3666" fmla="*/ 2708812 w 11806666"/>
              <a:gd name="connsiteY3666" fmla="*/ 6391735 h 10285413"/>
              <a:gd name="connsiteX3667" fmla="*/ 2688746 w 11806666"/>
              <a:gd name="connsiteY3667" fmla="*/ 6391735 h 10285413"/>
              <a:gd name="connsiteX3668" fmla="*/ 2708812 w 11806666"/>
              <a:gd name="connsiteY3668" fmla="*/ 6351604 h 10285413"/>
              <a:gd name="connsiteX3669" fmla="*/ 923001 w 11806666"/>
              <a:gd name="connsiteY3669" fmla="*/ 6351604 h 10285413"/>
              <a:gd name="connsiteX3670" fmla="*/ 943067 w 11806666"/>
              <a:gd name="connsiteY3670" fmla="*/ 6351604 h 10285413"/>
              <a:gd name="connsiteX3671" fmla="*/ 943067 w 11806666"/>
              <a:gd name="connsiteY3671" fmla="*/ 6371669 h 10285413"/>
              <a:gd name="connsiteX3672" fmla="*/ 923001 w 11806666"/>
              <a:gd name="connsiteY3672" fmla="*/ 6351604 h 10285413"/>
              <a:gd name="connsiteX3673" fmla="*/ 3130183 w 11806666"/>
              <a:gd name="connsiteY3673" fmla="*/ 6331539 h 10285413"/>
              <a:gd name="connsiteX3674" fmla="*/ 3150247 w 11806666"/>
              <a:gd name="connsiteY3674" fmla="*/ 6331539 h 10285413"/>
              <a:gd name="connsiteX3675" fmla="*/ 3150247 w 11806666"/>
              <a:gd name="connsiteY3675" fmla="*/ 6351604 h 10285413"/>
              <a:gd name="connsiteX3676" fmla="*/ 3130183 w 11806666"/>
              <a:gd name="connsiteY3676" fmla="*/ 6351604 h 10285413"/>
              <a:gd name="connsiteX3677" fmla="*/ 3130183 w 11806666"/>
              <a:gd name="connsiteY3677" fmla="*/ 6331539 h 10285413"/>
              <a:gd name="connsiteX3678" fmla="*/ 1504895 w 11806666"/>
              <a:gd name="connsiteY3678" fmla="*/ 6331539 h 10285413"/>
              <a:gd name="connsiteX3679" fmla="*/ 1524960 w 11806666"/>
              <a:gd name="connsiteY3679" fmla="*/ 6331539 h 10285413"/>
              <a:gd name="connsiteX3680" fmla="*/ 1545026 w 11806666"/>
              <a:gd name="connsiteY3680" fmla="*/ 6331539 h 10285413"/>
              <a:gd name="connsiteX3681" fmla="*/ 1565090 w 11806666"/>
              <a:gd name="connsiteY3681" fmla="*/ 6331539 h 10285413"/>
              <a:gd name="connsiteX3682" fmla="*/ 1565090 w 11806666"/>
              <a:gd name="connsiteY3682" fmla="*/ 6351604 h 10285413"/>
              <a:gd name="connsiteX3683" fmla="*/ 1524960 w 11806666"/>
              <a:gd name="connsiteY3683" fmla="*/ 6351604 h 10285413"/>
              <a:gd name="connsiteX3684" fmla="*/ 1504895 w 11806666"/>
              <a:gd name="connsiteY3684" fmla="*/ 6331539 h 10285413"/>
              <a:gd name="connsiteX3685" fmla="*/ 1434294 w 11806666"/>
              <a:gd name="connsiteY3685" fmla="*/ 6320762 h 10285413"/>
              <a:gd name="connsiteX3686" fmla="*/ 1428526 w 11806666"/>
              <a:gd name="connsiteY3686" fmla="*/ 6327196 h 10285413"/>
              <a:gd name="connsiteX3687" fmla="*/ 1429650 w 11806666"/>
              <a:gd name="connsiteY3687" fmla="*/ 6324014 h 10285413"/>
              <a:gd name="connsiteX3688" fmla="*/ 3069989 w 11806666"/>
              <a:gd name="connsiteY3688" fmla="*/ 6311473 h 10285413"/>
              <a:gd name="connsiteX3689" fmla="*/ 3049919 w 11806666"/>
              <a:gd name="connsiteY3689" fmla="*/ 6331539 h 10285413"/>
              <a:gd name="connsiteX3690" fmla="*/ 3075002 w 11806666"/>
              <a:gd name="connsiteY3690" fmla="*/ 6316491 h 10285413"/>
              <a:gd name="connsiteX3691" fmla="*/ 3069989 w 11806666"/>
              <a:gd name="connsiteY3691" fmla="*/ 6311473 h 10285413"/>
              <a:gd name="connsiteX3692" fmla="*/ 2488093 w 11806666"/>
              <a:gd name="connsiteY3692" fmla="*/ 6311473 h 10285413"/>
              <a:gd name="connsiteX3693" fmla="*/ 2468028 w 11806666"/>
              <a:gd name="connsiteY3693" fmla="*/ 6331539 h 10285413"/>
              <a:gd name="connsiteX3694" fmla="*/ 2478060 w 11806666"/>
              <a:gd name="connsiteY3694" fmla="*/ 6321506 h 10285413"/>
              <a:gd name="connsiteX3695" fmla="*/ 2488093 w 11806666"/>
              <a:gd name="connsiteY3695" fmla="*/ 6311473 h 10285413"/>
              <a:gd name="connsiteX3696" fmla="*/ 5939323 w 11806666"/>
              <a:gd name="connsiteY3696" fmla="*/ 6291408 h 10285413"/>
              <a:gd name="connsiteX3697" fmla="*/ 5959387 w 11806666"/>
              <a:gd name="connsiteY3697" fmla="*/ 6291408 h 10285413"/>
              <a:gd name="connsiteX3698" fmla="*/ 5959387 w 11806666"/>
              <a:gd name="connsiteY3698" fmla="*/ 6311473 h 10285413"/>
              <a:gd name="connsiteX3699" fmla="*/ 5939323 w 11806666"/>
              <a:gd name="connsiteY3699" fmla="*/ 6291408 h 10285413"/>
              <a:gd name="connsiteX3700" fmla="*/ 4133445 w 11806666"/>
              <a:gd name="connsiteY3700" fmla="*/ 6291408 h 10285413"/>
              <a:gd name="connsiteX3701" fmla="*/ 4153514 w 11806666"/>
              <a:gd name="connsiteY3701" fmla="*/ 6311473 h 10285413"/>
              <a:gd name="connsiteX3702" fmla="*/ 4153514 w 11806666"/>
              <a:gd name="connsiteY3702" fmla="*/ 6291408 h 10285413"/>
              <a:gd name="connsiteX3703" fmla="*/ 4133445 w 11806666"/>
              <a:gd name="connsiteY3703" fmla="*/ 6291408 h 10285413"/>
              <a:gd name="connsiteX3704" fmla="*/ 2869335 w 11806666"/>
              <a:gd name="connsiteY3704" fmla="*/ 6291408 h 10285413"/>
              <a:gd name="connsiteX3705" fmla="*/ 2889400 w 11806666"/>
              <a:gd name="connsiteY3705" fmla="*/ 6311473 h 10285413"/>
              <a:gd name="connsiteX3706" fmla="*/ 2889400 w 11806666"/>
              <a:gd name="connsiteY3706" fmla="*/ 6291408 h 10285413"/>
              <a:gd name="connsiteX3707" fmla="*/ 120390 w 11806666"/>
              <a:gd name="connsiteY3707" fmla="*/ 6291408 h 10285413"/>
              <a:gd name="connsiteX3708" fmla="*/ 60195 w 11806666"/>
              <a:gd name="connsiteY3708" fmla="*/ 6351604 h 10285413"/>
              <a:gd name="connsiteX3709" fmla="*/ 20064 w 11806666"/>
              <a:gd name="connsiteY3709" fmla="*/ 6381701 h 10285413"/>
              <a:gd name="connsiteX3710" fmla="*/ 0 w 11806666"/>
              <a:gd name="connsiteY3710" fmla="*/ 6391735 h 10285413"/>
              <a:gd name="connsiteX3711" fmla="*/ 40128 w 11806666"/>
              <a:gd name="connsiteY3711" fmla="*/ 6351604 h 10285413"/>
              <a:gd name="connsiteX3712" fmla="*/ 80259 w 11806666"/>
              <a:gd name="connsiteY3712" fmla="*/ 6311473 h 10285413"/>
              <a:gd name="connsiteX3713" fmla="*/ 120390 w 11806666"/>
              <a:gd name="connsiteY3713" fmla="*/ 6291408 h 10285413"/>
              <a:gd name="connsiteX3714" fmla="*/ 4414362 w 11806666"/>
              <a:gd name="connsiteY3714" fmla="*/ 6271342 h 10285413"/>
              <a:gd name="connsiteX3715" fmla="*/ 4394293 w 11806666"/>
              <a:gd name="connsiteY3715" fmla="*/ 6291408 h 10285413"/>
              <a:gd name="connsiteX3716" fmla="*/ 4414362 w 11806666"/>
              <a:gd name="connsiteY3716" fmla="*/ 6291408 h 10285413"/>
              <a:gd name="connsiteX3717" fmla="*/ 4414362 w 11806666"/>
              <a:gd name="connsiteY3717" fmla="*/ 6271342 h 10285413"/>
              <a:gd name="connsiteX3718" fmla="*/ 3250572 w 11806666"/>
              <a:gd name="connsiteY3718" fmla="*/ 6271342 h 10285413"/>
              <a:gd name="connsiteX3719" fmla="*/ 3210444 w 11806666"/>
              <a:gd name="connsiteY3719" fmla="*/ 6291408 h 10285413"/>
              <a:gd name="connsiteX3720" fmla="*/ 3230508 w 11806666"/>
              <a:gd name="connsiteY3720" fmla="*/ 6291408 h 10285413"/>
              <a:gd name="connsiteX3721" fmla="*/ 1886134 w 11806666"/>
              <a:gd name="connsiteY3721" fmla="*/ 6271342 h 10285413"/>
              <a:gd name="connsiteX3722" fmla="*/ 1866070 w 11806666"/>
              <a:gd name="connsiteY3722" fmla="*/ 6291408 h 10285413"/>
              <a:gd name="connsiteX3723" fmla="*/ 1866070 w 11806666"/>
              <a:gd name="connsiteY3723" fmla="*/ 6321506 h 10285413"/>
              <a:gd name="connsiteX3724" fmla="*/ 1886134 w 11806666"/>
              <a:gd name="connsiteY3724" fmla="*/ 6301440 h 10285413"/>
              <a:gd name="connsiteX3725" fmla="*/ 1886134 w 11806666"/>
              <a:gd name="connsiteY3725" fmla="*/ 6271342 h 10285413"/>
              <a:gd name="connsiteX3726" fmla="*/ 5377493 w 11806666"/>
              <a:gd name="connsiteY3726" fmla="*/ 6251278 h 10285413"/>
              <a:gd name="connsiteX3727" fmla="*/ 5357429 w 11806666"/>
              <a:gd name="connsiteY3727" fmla="*/ 6271342 h 10285413"/>
              <a:gd name="connsiteX3728" fmla="*/ 5377493 w 11806666"/>
              <a:gd name="connsiteY3728" fmla="*/ 6271342 h 10285413"/>
              <a:gd name="connsiteX3729" fmla="*/ 5377493 w 11806666"/>
              <a:gd name="connsiteY3729" fmla="*/ 6251278 h 10285413"/>
              <a:gd name="connsiteX3730" fmla="*/ 1906198 w 11806666"/>
              <a:gd name="connsiteY3730" fmla="*/ 6251278 h 10285413"/>
              <a:gd name="connsiteX3731" fmla="*/ 1906198 w 11806666"/>
              <a:gd name="connsiteY3731" fmla="*/ 6271342 h 10285413"/>
              <a:gd name="connsiteX3732" fmla="*/ 1916234 w 11806666"/>
              <a:gd name="connsiteY3732" fmla="*/ 6261311 h 10285413"/>
              <a:gd name="connsiteX3733" fmla="*/ 1926263 w 11806666"/>
              <a:gd name="connsiteY3733" fmla="*/ 6251278 h 10285413"/>
              <a:gd name="connsiteX3734" fmla="*/ 1906198 w 11806666"/>
              <a:gd name="connsiteY3734" fmla="*/ 6251278 h 10285413"/>
              <a:gd name="connsiteX3735" fmla="*/ 1223981 w 11806666"/>
              <a:gd name="connsiteY3735" fmla="*/ 6251278 h 10285413"/>
              <a:gd name="connsiteX3736" fmla="*/ 1183850 w 11806666"/>
              <a:gd name="connsiteY3736" fmla="*/ 6271342 h 10285413"/>
              <a:gd name="connsiteX3737" fmla="*/ 1143720 w 11806666"/>
              <a:gd name="connsiteY3737" fmla="*/ 6351604 h 10285413"/>
              <a:gd name="connsiteX3738" fmla="*/ 1163784 w 11806666"/>
              <a:gd name="connsiteY3738" fmla="*/ 6311473 h 10285413"/>
              <a:gd name="connsiteX3739" fmla="*/ 1173818 w 11806666"/>
              <a:gd name="connsiteY3739" fmla="*/ 6301440 h 10285413"/>
              <a:gd name="connsiteX3740" fmla="*/ 1203915 w 11806666"/>
              <a:gd name="connsiteY3740" fmla="*/ 6291408 h 10285413"/>
              <a:gd name="connsiteX3741" fmla="*/ 1203915 w 11806666"/>
              <a:gd name="connsiteY3741" fmla="*/ 6271342 h 10285413"/>
              <a:gd name="connsiteX3742" fmla="*/ 3265624 w 11806666"/>
              <a:gd name="connsiteY3742" fmla="*/ 6241245 h 10285413"/>
              <a:gd name="connsiteX3743" fmla="*/ 3250572 w 11806666"/>
              <a:gd name="connsiteY3743" fmla="*/ 6251278 h 10285413"/>
              <a:gd name="connsiteX3744" fmla="*/ 3260606 w 11806666"/>
              <a:gd name="connsiteY3744" fmla="*/ 6271342 h 10285413"/>
              <a:gd name="connsiteX3745" fmla="*/ 3270641 w 11806666"/>
              <a:gd name="connsiteY3745" fmla="*/ 6251278 h 10285413"/>
              <a:gd name="connsiteX3746" fmla="*/ 3265624 w 11806666"/>
              <a:gd name="connsiteY3746" fmla="*/ 6241245 h 10285413"/>
              <a:gd name="connsiteX3747" fmla="*/ 5959387 w 11806666"/>
              <a:gd name="connsiteY3747" fmla="*/ 6231213 h 10285413"/>
              <a:gd name="connsiteX3748" fmla="*/ 5959387 w 11806666"/>
              <a:gd name="connsiteY3748" fmla="*/ 6251278 h 10285413"/>
              <a:gd name="connsiteX3749" fmla="*/ 5979451 w 11806666"/>
              <a:gd name="connsiteY3749" fmla="*/ 6231213 h 10285413"/>
              <a:gd name="connsiteX3750" fmla="*/ 5959387 w 11806666"/>
              <a:gd name="connsiteY3750" fmla="*/ 6231213 h 10285413"/>
              <a:gd name="connsiteX3751" fmla="*/ 3732140 w 11806666"/>
              <a:gd name="connsiteY3751" fmla="*/ 6231213 h 10285413"/>
              <a:gd name="connsiteX3752" fmla="*/ 3712077 w 11806666"/>
              <a:gd name="connsiteY3752" fmla="*/ 6251278 h 10285413"/>
              <a:gd name="connsiteX3753" fmla="*/ 3712077 w 11806666"/>
              <a:gd name="connsiteY3753" fmla="*/ 6271342 h 10285413"/>
              <a:gd name="connsiteX3754" fmla="*/ 3732140 w 11806666"/>
              <a:gd name="connsiteY3754" fmla="*/ 6251278 h 10285413"/>
              <a:gd name="connsiteX3755" fmla="*/ 2889400 w 11806666"/>
              <a:gd name="connsiteY3755" fmla="*/ 6231213 h 10285413"/>
              <a:gd name="connsiteX3756" fmla="*/ 2869335 w 11806666"/>
              <a:gd name="connsiteY3756" fmla="*/ 6251278 h 10285413"/>
              <a:gd name="connsiteX3757" fmla="*/ 2849269 w 11806666"/>
              <a:gd name="connsiteY3757" fmla="*/ 6271342 h 10285413"/>
              <a:gd name="connsiteX3758" fmla="*/ 2829205 w 11806666"/>
              <a:gd name="connsiteY3758" fmla="*/ 6271342 h 10285413"/>
              <a:gd name="connsiteX3759" fmla="*/ 2829205 w 11806666"/>
              <a:gd name="connsiteY3759" fmla="*/ 6291408 h 10285413"/>
              <a:gd name="connsiteX3760" fmla="*/ 2889400 w 11806666"/>
              <a:gd name="connsiteY3760" fmla="*/ 6271342 h 10285413"/>
              <a:gd name="connsiteX3761" fmla="*/ 2889400 w 11806666"/>
              <a:gd name="connsiteY3761" fmla="*/ 6231213 h 10285413"/>
              <a:gd name="connsiteX3762" fmla="*/ 2407832 w 11806666"/>
              <a:gd name="connsiteY3762" fmla="*/ 6231213 h 10285413"/>
              <a:gd name="connsiteX3763" fmla="*/ 2407832 w 11806666"/>
              <a:gd name="connsiteY3763" fmla="*/ 6251278 h 10285413"/>
              <a:gd name="connsiteX3764" fmla="*/ 2427898 w 11806666"/>
              <a:gd name="connsiteY3764" fmla="*/ 6251278 h 10285413"/>
              <a:gd name="connsiteX3765" fmla="*/ 181838 w 11806666"/>
              <a:gd name="connsiteY3765" fmla="*/ 6226196 h 10285413"/>
              <a:gd name="connsiteX3766" fmla="*/ 184811 w 11806666"/>
              <a:gd name="connsiteY3766" fmla="*/ 6226988 h 10285413"/>
              <a:gd name="connsiteX3767" fmla="*/ 140456 w 11806666"/>
              <a:gd name="connsiteY3767" fmla="*/ 6271342 h 10285413"/>
              <a:gd name="connsiteX3768" fmla="*/ 151741 w 11806666"/>
              <a:gd name="connsiteY3768" fmla="*/ 6246262 h 10285413"/>
              <a:gd name="connsiteX3769" fmla="*/ 181838 w 11806666"/>
              <a:gd name="connsiteY3769" fmla="*/ 6226196 h 10285413"/>
              <a:gd name="connsiteX3770" fmla="*/ 2427898 w 11806666"/>
              <a:gd name="connsiteY3770" fmla="*/ 6211147 h 10285413"/>
              <a:gd name="connsiteX3771" fmla="*/ 2437931 w 11806666"/>
              <a:gd name="connsiteY3771" fmla="*/ 6221180 h 10285413"/>
              <a:gd name="connsiteX3772" fmla="*/ 2447963 w 11806666"/>
              <a:gd name="connsiteY3772" fmla="*/ 6231213 h 10285413"/>
              <a:gd name="connsiteX3773" fmla="*/ 2447963 w 11806666"/>
              <a:gd name="connsiteY3773" fmla="*/ 6211147 h 10285413"/>
              <a:gd name="connsiteX3774" fmla="*/ 2427898 w 11806666"/>
              <a:gd name="connsiteY3774" fmla="*/ 6211147 h 10285413"/>
              <a:gd name="connsiteX3775" fmla="*/ 2126920 w 11806666"/>
              <a:gd name="connsiteY3775" fmla="*/ 6211147 h 10285413"/>
              <a:gd name="connsiteX3776" fmla="*/ 2146984 w 11806666"/>
              <a:gd name="connsiteY3776" fmla="*/ 6231213 h 10285413"/>
              <a:gd name="connsiteX3777" fmla="*/ 2146984 w 11806666"/>
              <a:gd name="connsiteY3777" fmla="*/ 6251278 h 10285413"/>
              <a:gd name="connsiteX3778" fmla="*/ 2126920 w 11806666"/>
              <a:gd name="connsiteY3778" fmla="*/ 6251278 h 10285413"/>
              <a:gd name="connsiteX3779" fmla="*/ 2106851 w 11806666"/>
              <a:gd name="connsiteY3779" fmla="*/ 6251278 h 10285413"/>
              <a:gd name="connsiteX3780" fmla="*/ 2106851 w 11806666"/>
              <a:gd name="connsiteY3780" fmla="*/ 6231213 h 10285413"/>
              <a:gd name="connsiteX3781" fmla="*/ 2126920 w 11806666"/>
              <a:gd name="connsiteY3781" fmla="*/ 6231213 h 10285413"/>
              <a:gd name="connsiteX3782" fmla="*/ 1645353 w 11806666"/>
              <a:gd name="connsiteY3782" fmla="*/ 6211147 h 10285413"/>
              <a:gd name="connsiteX3783" fmla="*/ 1665417 w 11806666"/>
              <a:gd name="connsiteY3783" fmla="*/ 6211147 h 10285413"/>
              <a:gd name="connsiteX3784" fmla="*/ 1685484 w 11806666"/>
              <a:gd name="connsiteY3784" fmla="*/ 6211147 h 10285413"/>
              <a:gd name="connsiteX3785" fmla="*/ 1665417 w 11806666"/>
              <a:gd name="connsiteY3785" fmla="*/ 6251278 h 10285413"/>
              <a:gd name="connsiteX3786" fmla="*/ 1645353 w 11806666"/>
              <a:gd name="connsiteY3786" fmla="*/ 6231213 h 10285413"/>
              <a:gd name="connsiteX3787" fmla="*/ 1063459 w 11806666"/>
              <a:gd name="connsiteY3787" fmla="*/ 6211147 h 10285413"/>
              <a:gd name="connsiteX3788" fmla="*/ 1063459 w 11806666"/>
              <a:gd name="connsiteY3788" fmla="*/ 6231213 h 10285413"/>
              <a:gd name="connsiteX3789" fmla="*/ 1083526 w 11806666"/>
              <a:gd name="connsiteY3789" fmla="*/ 6231213 h 10285413"/>
              <a:gd name="connsiteX3790" fmla="*/ 1083526 w 11806666"/>
              <a:gd name="connsiteY3790" fmla="*/ 6211147 h 10285413"/>
              <a:gd name="connsiteX3791" fmla="*/ 1063459 w 11806666"/>
              <a:gd name="connsiteY3791" fmla="*/ 6211147 h 10285413"/>
              <a:gd name="connsiteX3792" fmla="*/ 6089811 w 11806666"/>
              <a:gd name="connsiteY3792" fmla="*/ 6196098 h 10285413"/>
              <a:gd name="connsiteX3793" fmla="*/ 6059714 w 11806666"/>
              <a:gd name="connsiteY3793" fmla="*/ 6231213 h 10285413"/>
              <a:gd name="connsiteX3794" fmla="*/ 6029616 w 11806666"/>
              <a:gd name="connsiteY3794" fmla="*/ 6241245 h 10285413"/>
              <a:gd name="connsiteX3795" fmla="*/ 5999519 w 11806666"/>
              <a:gd name="connsiteY3795" fmla="*/ 6251278 h 10285413"/>
              <a:gd name="connsiteX3796" fmla="*/ 5979451 w 11806666"/>
              <a:gd name="connsiteY3796" fmla="*/ 6271342 h 10285413"/>
              <a:gd name="connsiteX3797" fmla="*/ 5959387 w 11806666"/>
              <a:gd name="connsiteY3797" fmla="*/ 6271342 h 10285413"/>
              <a:gd name="connsiteX3798" fmla="*/ 5899192 w 11806666"/>
              <a:gd name="connsiteY3798" fmla="*/ 6331539 h 10285413"/>
              <a:gd name="connsiteX3799" fmla="*/ 5919257 w 11806666"/>
              <a:gd name="connsiteY3799" fmla="*/ 6361637 h 10285413"/>
              <a:gd name="connsiteX3800" fmla="*/ 5919257 w 11806666"/>
              <a:gd name="connsiteY3800" fmla="*/ 6371669 h 10285413"/>
              <a:gd name="connsiteX3801" fmla="*/ 5919257 w 11806666"/>
              <a:gd name="connsiteY3801" fmla="*/ 6431867 h 10285413"/>
              <a:gd name="connsiteX3802" fmla="*/ 5959387 w 11806666"/>
              <a:gd name="connsiteY3802" fmla="*/ 6411799 h 10285413"/>
              <a:gd name="connsiteX3803" fmla="*/ 5979451 w 11806666"/>
              <a:gd name="connsiteY3803" fmla="*/ 6411799 h 10285413"/>
              <a:gd name="connsiteX3804" fmla="*/ 5979451 w 11806666"/>
              <a:gd name="connsiteY3804" fmla="*/ 6381701 h 10285413"/>
              <a:gd name="connsiteX3805" fmla="*/ 5999519 w 11806666"/>
              <a:gd name="connsiteY3805" fmla="*/ 6371669 h 10285413"/>
              <a:gd name="connsiteX3806" fmla="*/ 5999519 w 11806666"/>
              <a:gd name="connsiteY3806" fmla="*/ 6351604 h 10285413"/>
              <a:gd name="connsiteX3807" fmla="*/ 5999519 w 11806666"/>
              <a:gd name="connsiteY3807" fmla="*/ 6331539 h 10285413"/>
              <a:gd name="connsiteX3808" fmla="*/ 6039649 w 11806666"/>
              <a:gd name="connsiteY3808" fmla="*/ 6311473 h 10285413"/>
              <a:gd name="connsiteX3809" fmla="*/ 6079778 w 11806666"/>
              <a:gd name="connsiteY3809" fmla="*/ 6291408 h 10285413"/>
              <a:gd name="connsiteX3810" fmla="*/ 6059714 w 11806666"/>
              <a:gd name="connsiteY3810" fmla="*/ 6291408 h 10285413"/>
              <a:gd name="connsiteX3811" fmla="*/ 6029616 w 11806666"/>
              <a:gd name="connsiteY3811" fmla="*/ 6301440 h 10285413"/>
              <a:gd name="connsiteX3812" fmla="*/ 6019583 w 11806666"/>
              <a:gd name="connsiteY3812" fmla="*/ 6271342 h 10285413"/>
              <a:gd name="connsiteX3813" fmla="*/ 6059714 w 11806666"/>
              <a:gd name="connsiteY3813" fmla="*/ 6251278 h 10285413"/>
              <a:gd name="connsiteX3814" fmla="*/ 6099845 w 11806666"/>
              <a:gd name="connsiteY3814" fmla="*/ 6241245 h 10285413"/>
              <a:gd name="connsiteX3815" fmla="*/ 6099845 w 11806666"/>
              <a:gd name="connsiteY3815" fmla="*/ 6211147 h 10285413"/>
              <a:gd name="connsiteX3816" fmla="*/ 6089811 w 11806666"/>
              <a:gd name="connsiteY3816" fmla="*/ 6196098 h 10285413"/>
              <a:gd name="connsiteX3817" fmla="*/ 2548288 w 11806666"/>
              <a:gd name="connsiteY3817" fmla="*/ 6171015 h 10285413"/>
              <a:gd name="connsiteX3818" fmla="*/ 2548288 w 11806666"/>
              <a:gd name="connsiteY3818" fmla="*/ 6191083 h 10285413"/>
              <a:gd name="connsiteX3819" fmla="*/ 2568352 w 11806666"/>
              <a:gd name="connsiteY3819" fmla="*/ 6191083 h 10285413"/>
              <a:gd name="connsiteX3820" fmla="*/ 2568352 w 11806666"/>
              <a:gd name="connsiteY3820" fmla="*/ 6171015 h 10285413"/>
              <a:gd name="connsiteX3821" fmla="*/ 2548288 w 11806666"/>
              <a:gd name="connsiteY3821" fmla="*/ 6171015 h 10285413"/>
              <a:gd name="connsiteX3822" fmla="*/ 2488093 w 11806666"/>
              <a:gd name="connsiteY3822" fmla="*/ 6171015 h 10285413"/>
              <a:gd name="connsiteX3823" fmla="*/ 2468028 w 11806666"/>
              <a:gd name="connsiteY3823" fmla="*/ 6201114 h 10285413"/>
              <a:gd name="connsiteX3824" fmla="*/ 2478060 w 11806666"/>
              <a:gd name="connsiteY3824" fmla="*/ 6201114 h 10285413"/>
              <a:gd name="connsiteX3825" fmla="*/ 2488093 w 11806666"/>
              <a:gd name="connsiteY3825" fmla="*/ 6171015 h 10285413"/>
              <a:gd name="connsiteX3826" fmla="*/ 1886134 w 11806666"/>
              <a:gd name="connsiteY3826" fmla="*/ 6171015 h 10285413"/>
              <a:gd name="connsiteX3827" fmla="*/ 1866070 w 11806666"/>
              <a:gd name="connsiteY3827" fmla="*/ 6191083 h 10285413"/>
              <a:gd name="connsiteX3828" fmla="*/ 1846006 w 11806666"/>
              <a:gd name="connsiteY3828" fmla="*/ 6191083 h 10285413"/>
              <a:gd name="connsiteX3829" fmla="*/ 1835971 w 11806666"/>
              <a:gd name="connsiteY3829" fmla="*/ 6201114 h 10285413"/>
              <a:gd name="connsiteX3830" fmla="*/ 1846006 w 11806666"/>
              <a:gd name="connsiteY3830" fmla="*/ 6221180 h 10285413"/>
              <a:gd name="connsiteX3831" fmla="*/ 1846006 w 11806666"/>
              <a:gd name="connsiteY3831" fmla="*/ 6231213 h 10285413"/>
              <a:gd name="connsiteX3832" fmla="*/ 1846006 w 11806666"/>
              <a:gd name="connsiteY3832" fmla="*/ 6271342 h 10285413"/>
              <a:gd name="connsiteX3833" fmla="*/ 1866070 w 11806666"/>
              <a:gd name="connsiteY3833" fmla="*/ 6231213 h 10285413"/>
              <a:gd name="connsiteX3834" fmla="*/ 1886134 w 11806666"/>
              <a:gd name="connsiteY3834" fmla="*/ 6201114 h 10285413"/>
              <a:gd name="connsiteX3835" fmla="*/ 1886134 w 11806666"/>
              <a:gd name="connsiteY3835" fmla="*/ 6171015 h 10285413"/>
              <a:gd name="connsiteX3836" fmla="*/ 1274145 w 11806666"/>
              <a:gd name="connsiteY3836" fmla="*/ 6171015 h 10285413"/>
              <a:gd name="connsiteX3837" fmla="*/ 1264112 w 11806666"/>
              <a:gd name="connsiteY3837" fmla="*/ 6191083 h 10285413"/>
              <a:gd name="connsiteX3838" fmla="*/ 1264112 w 11806666"/>
              <a:gd name="connsiteY3838" fmla="*/ 6211147 h 10285413"/>
              <a:gd name="connsiteX3839" fmla="*/ 1274145 w 11806666"/>
              <a:gd name="connsiteY3839" fmla="*/ 6191083 h 10285413"/>
              <a:gd name="connsiteX3840" fmla="*/ 1274145 w 11806666"/>
              <a:gd name="connsiteY3840" fmla="*/ 6171015 h 10285413"/>
              <a:gd name="connsiteX3841" fmla="*/ 4013056 w 11806666"/>
              <a:gd name="connsiteY3841" fmla="*/ 6150952 h 10285413"/>
              <a:gd name="connsiteX3842" fmla="*/ 3992989 w 11806666"/>
              <a:gd name="connsiteY3842" fmla="*/ 6171015 h 10285413"/>
              <a:gd name="connsiteX3843" fmla="*/ 4003022 w 11806666"/>
              <a:gd name="connsiteY3843" fmla="*/ 6171015 h 10285413"/>
              <a:gd name="connsiteX3844" fmla="*/ 4013056 w 11806666"/>
              <a:gd name="connsiteY3844" fmla="*/ 6160985 h 10285413"/>
              <a:gd name="connsiteX3845" fmla="*/ 4013056 w 11806666"/>
              <a:gd name="connsiteY3845" fmla="*/ 6150952 h 10285413"/>
              <a:gd name="connsiteX3846" fmla="*/ 1725615 w 11806666"/>
              <a:gd name="connsiteY3846" fmla="*/ 6150952 h 10285413"/>
              <a:gd name="connsiteX3847" fmla="*/ 1725615 w 11806666"/>
              <a:gd name="connsiteY3847" fmla="*/ 6171015 h 10285413"/>
              <a:gd name="connsiteX3848" fmla="*/ 1715582 w 11806666"/>
              <a:gd name="connsiteY3848" fmla="*/ 6181050 h 10285413"/>
              <a:gd name="connsiteX3849" fmla="*/ 1705548 w 11806666"/>
              <a:gd name="connsiteY3849" fmla="*/ 6171015 h 10285413"/>
              <a:gd name="connsiteX3850" fmla="*/ 6139976 w 11806666"/>
              <a:gd name="connsiteY3850" fmla="*/ 6130884 h 10285413"/>
              <a:gd name="connsiteX3851" fmla="*/ 6119912 w 11806666"/>
              <a:gd name="connsiteY3851" fmla="*/ 6150952 h 10285413"/>
              <a:gd name="connsiteX3852" fmla="*/ 6139976 w 11806666"/>
              <a:gd name="connsiteY3852" fmla="*/ 6150952 h 10285413"/>
              <a:gd name="connsiteX3853" fmla="*/ 6160040 w 11806666"/>
              <a:gd name="connsiteY3853" fmla="*/ 6140917 h 10285413"/>
              <a:gd name="connsiteX3854" fmla="*/ 6139976 w 11806666"/>
              <a:gd name="connsiteY3854" fmla="*/ 6130884 h 10285413"/>
              <a:gd name="connsiteX3855" fmla="*/ 3270641 w 11806666"/>
              <a:gd name="connsiteY3855" fmla="*/ 6130884 h 10285413"/>
              <a:gd name="connsiteX3856" fmla="*/ 3270641 w 11806666"/>
              <a:gd name="connsiteY3856" fmla="*/ 6150952 h 10285413"/>
              <a:gd name="connsiteX3857" fmla="*/ 3280670 w 11806666"/>
              <a:gd name="connsiteY3857" fmla="*/ 6140917 h 10285413"/>
              <a:gd name="connsiteX3858" fmla="*/ 3270641 w 11806666"/>
              <a:gd name="connsiteY3858" fmla="*/ 6130884 h 10285413"/>
              <a:gd name="connsiteX3859" fmla="*/ 2648616 w 11806666"/>
              <a:gd name="connsiteY3859" fmla="*/ 6130884 h 10285413"/>
              <a:gd name="connsiteX3860" fmla="*/ 2648616 w 11806666"/>
              <a:gd name="connsiteY3860" fmla="*/ 6150952 h 10285413"/>
              <a:gd name="connsiteX3861" fmla="*/ 2658649 w 11806666"/>
              <a:gd name="connsiteY3861" fmla="*/ 6130884 h 10285413"/>
              <a:gd name="connsiteX3862" fmla="*/ 293453 w 11806666"/>
              <a:gd name="connsiteY3862" fmla="*/ 6118347 h 10285413"/>
              <a:gd name="connsiteX3863" fmla="*/ 260848 w 11806666"/>
              <a:gd name="connsiteY3863" fmla="*/ 6130884 h 10285413"/>
              <a:gd name="connsiteX3864" fmla="*/ 260848 w 11806666"/>
              <a:gd name="connsiteY3864" fmla="*/ 6171015 h 10285413"/>
              <a:gd name="connsiteX3865" fmla="*/ 300976 w 11806666"/>
              <a:gd name="connsiteY3865" fmla="*/ 6150952 h 10285413"/>
              <a:gd name="connsiteX3866" fmla="*/ 311009 w 11806666"/>
              <a:gd name="connsiteY3866" fmla="*/ 6120854 h 10285413"/>
              <a:gd name="connsiteX3867" fmla="*/ 293453 w 11806666"/>
              <a:gd name="connsiteY3867" fmla="*/ 6118347 h 10285413"/>
              <a:gd name="connsiteX3868" fmla="*/ 5387527 w 11806666"/>
              <a:gd name="connsiteY3868" fmla="*/ 6110821 h 10285413"/>
              <a:gd name="connsiteX3869" fmla="*/ 5377493 w 11806666"/>
              <a:gd name="connsiteY3869" fmla="*/ 6130884 h 10285413"/>
              <a:gd name="connsiteX3870" fmla="*/ 5397560 w 11806666"/>
              <a:gd name="connsiteY3870" fmla="*/ 6120854 h 10285413"/>
              <a:gd name="connsiteX3871" fmla="*/ 5387527 w 11806666"/>
              <a:gd name="connsiteY3871" fmla="*/ 6110821 h 10285413"/>
              <a:gd name="connsiteX3872" fmla="*/ 1244048 w 11806666"/>
              <a:gd name="connsiteY3872" fmla="*/ 6110821 h 10285413"/>
              <a:gd name="connsiteX3873" fmla="*/ 1203915 w 11806666"/>
              <a:gd name="connsiteY3873" fmla="*/ 6171015 h 10285413"/>
              <a:gd name="connsiteX3874" fmla="*/ 1183850 w 11806666"/>
              <a:gd name="connsiteY3874" fmla="*/ 6191083 h 10285413"/>
              <a:gd name="connsiteX3875" fmla="*/ 1244048 w 11806666"/>
              <a:gd name="connsiteY3875" fmla="*/ 6130884 h 10285413"/>
              <a:gd name="connsiteX3876" fmla="*/ 160520 w 11806666"/>
              <a:gd name="connsiteY3876" fmla="*/ 6110821 h 10285413"/>
              <a:gd name="connsiteX3877" fmla="*/ 160520 w 11806666"/>
              <a:gd name="connsiteY3877" fmla="*/ 6150952 h 10285413"/>
              <a:gd name="connsiteX3878" fmla="*/ 150487 w 11806666"/>
              <a:gd name="connsiteY3878" fmla="*/ 6171015 h 10285413"/>
              <a:gd name="connsiteX3879" fmla="*/ 140456 w 11806666"/>
              <a:gd name="connsiteY3879" fmla="*/ 6191083 h 10285413"/>
              <a:gd name="connsiteX3880" fmla="*/ 80259 w 11806666"/>
              <a:gd name="connsiteY3880" fmla="*/ 6231213 h 10285413"/>
              <a:gd name="connsiteX3881" fmla="*/ 70228 w 11806666"/>
              <a:gd name="connsiteY3881" fmla="*/ 6211147 h 10285413"/>
              <a:gd name="connsiteX3882" fmla="*/ 100325 w 11806666"/>
              <a:gd name="connsiteY3882" fmla="*/ 6201114 h 10285413"/>
              <a:gd name="connsiteX3883" fmla="*/ 120390 w 11806666"/>
              <a:gd name="connsiteY3883" fmla="*/ 6191083 h 10285413"/>
              <a:gd name="connsiteX3884" fmla="*/ 140456 w 11806666"/>
              <a:gd name="connsiteY3884" fmla="*/ 6150952 h 10285413"/>
              <a:gd name="connsiteX3885" fmla="*/ 1906198 w 11806666"/>
              <a:gd name="connsiteY3885" fmla="*/ 6090757 h 10285413"/>
              <a:gd name="connsiteX3886" fmla="*/ 1886134 w 11806666"/>
              <a:gd name="connsiteY3886" fmla="*/ 6110821 h 10285413"/>
              <a:gd name="connsiteX3887" fmla="*/ 1886134 w 11806666"/>
              <a:gd name="connsiteY3887" fmla="*/ 6130884 h 10285413"/>
              <a:gd name="connsiteX3888" fmla="*/ 1906198 w 11806666"/>
              <a:gd name="connsiteY3888" fmla="*/ 6110821 h 10285413"/>
              <a:gd name="connsiteX3889" fmla="*/ 1906198 w 11806666"/>
              <a:gd name="connsiteY3889" fmla="*/ 6090757 h 10285413"/>
              <a:gd name="connsiteX3890" fmla="*/ 1344373 w 11806666"/>
              <a:gd name="connsiteY3890" fmla="*/ 6090757 h 10285413"/>
              <a:gd name="connsiteX3891" fmla="*/ 1314276 w 11806666"/>
              <a:gd name="connsiteY3891" fmla="*/ 6100786 h 10285413"/>
              <a:gd name="connsiteX3892" fmla="*/ 1284179 w 11806666"/>
              <a:gd name="connsiteY3892" fmla="*/ 6150952 h 10285413"/>
              <a:gd name="connsiteX3893" fmla="*/ 1324307 w 11806666"/>
              <a:gd name="connsiteY3893" fmla="*/ 6130884 h 10285413"/>
              <a:gd name="connsiteX3894" fmla="*/ 1344373 w 11806666"/>
              <a:gd name="connsiteY3894" fmla="*/ 6090757 h 10285413"/>
              <a:gd name="connsiteX3895" fmla="*/ 3411097 w 11806666"/>
              <a:gd name="connsiteY3895" fmla="*/ 6070689 h 10285413"/>
              <a:gd name="connsiteX3896" fmla="*/ 3391030 w 11806666"/>
              <a:gd name="connsiteY3896" fmla="*/ 6090757 h 10285413"/>
              <a:gd name="connsiteX3897" fmla="*/ 3411097 w 11806666"/>
              <a:gd name="connsiteY3897" fmla="*/ 6090757 h 10285413"/>
              <a:gd name="connsiteX3898" fmla="*/ 3411097 w 11806666"/>
              <a:gd name="connsiteY3898" fmla="*/ 6070689 h 10285413"/>
              <a:gd name="connsiteX3899" fmla="*/ 3310772 w 11806666"/>
              <a:gd name="connsiteY3899" fmla="*/ 6070689 h 10285413"/>
              <a:gd name="connsiteX3900" fmla="*/ 3310772 w 11806666"/>
              <a:gd name="connsiteY3900" fmla="*/ 6110821 h 10285413"/>
              <a:gd name="connsiteX3901" fmla="*/ 3340869 w 11806666"/>
              <a:gd name="connsiteY3901" fmla="*/ 6090757 h 10285413"/>
              <a:gd name="connsiteX3902" fmla="*/ 3330837 w 11806666"/>
              <a:gd name="connsiteY3902" fmla="*/ 6070689 h 10285413"/>
              <a:gd name="connsiteX3903" fmla="*/ 1986461 w 11806666"/>
              <a:gd name="connsiteY3903" fmla="*/ 6070689 h 10285413"/>
              <a:gd name="connsiteX3904" fmla="*/ 1966397 w 11806666"/>
              <a:gd name="connsiteY3904" fmla="*/ 6090757 h 10285413"/>
              <a:gd name="connsiteX3905" fmla="*/ 1986461 w 11806666"/>
              <a:gd name="connsiteY3905" fmla="*/ 6090757 h 10285413"/>
              <a:gd name="connsiteX3906" fmla="*/ 1555057 w 11806666"/>
              <a:gd name="connsiteY3906" fmla="*/ 6070689 h 10285413"/>
              <a:gd name="connsiteX3907" fmla="*/ 1545026 w 11806666"/>
              <a:gd name="connsiteY3907" fmla="*/ 6090757 h 10285413"/>
              <a:gd name="connsiteX3908" fmla="*/ 1565090 w 11806666"/>
              <a:gd name="connsiteY3908" fmla="*/ 6090757 h 10285413"/>
              <a:gd name="connsiteX3909" fmla="*/ 1585158 w 11806666"/>
              <a:gd name="connsiteY3909" fmla="*/ 6090757 h 10285413"/>
              <a:gd name="connsiteX3910" fmla="*/ 1555057 w 11806666"/>
              <a:gd name="connsiteY3910" fmla="*/ 6070689 h 10285413"/>
              <a:gd name="connsiteX3911" fmla="*/ 1344373 w 11806666"/>
              <a:gd name="connsiteY3911" fmla="*/ 6070689 h 10285413"/>
              <a:gd name="connsiteX3912" fmla="*/ 1364437 w 11806666"/>
              <a:gd name="connsiteY3912" fmla="*/ 6090757 h 10285413"/>
              <a:gd name="connsiteX3913" fmla="*/ 1364437 w 11806666"/>
              <a:gd name="connsiteY3913" fmla="*/ 6070689 h 10285413"/>
              <a:gd name="connsiteX3914" fmla="*/ 3431161 w 11806666"/>
              <a:gd name="connsiteY3914" fmla="*/ 6050626 h 10285413"/>
              <a:gd name="connsiteX3915" fmla="*/ 3421127 w 11806666"/>
              <a:gd name="connsiteY3915" fmla="*/ 6060659 h 10285413"/>
              <a:gd name="connsiteX3916" fmla="*/ 3431161 w 11806666"/>
              <a:gd name="connsiteY3916" fmla="*/ 6070689 h 10285413"/>
              <a:gd name="connsiteX3917" fmla="*/ 3431161 w 11806666"/>
              <a:gd name="connsiteY3917" fmla="*/ 6050626 h 10285413"/>
              <a:gd name="connsiteX3918" fmla="*/ 3029855 w 11806666"/>
              <a:gd name="connsiteY3918" fmla="*/ 6050626 h 10285413"/>
              <a:gd name="connsiteX3919" fmla="*/ 3019822 w 11806666"/>
              <a:gd name="connsiteY3919" fmla="*/ 6080722 h 10285413"/>
              <a:gd name="connsiteX3920" fmla="*/ 3009791 w 11806666"/>
              <a:gd name="connsiteY3920" fmla="*/ 6090757 h 10285413"/>
              <a:gd name="connsiteX3921" fmla="*/ 2929529 w 11806666"/>
              <a:gd name="connsiteY3921" fmla="*/ 6150952 h 10285413"/>
              <a:gd name="connsiteX3922" fmla="*/ 2909465 w 11806666"/>
              <a:gd name="connsiteY3922" fmla="*/ 6160985 h 10285413"/>
              <a:gd name="connsiteX3923" fmla="*/ 2909465 w 11806666"/>
              <a:gd name="connsiteY3923" fmla="*/ 6191083 h 10285413"/>
              <a:gd name="connsiteX3924" fmla="*/ 2929529 w 11806666"/>
              <a:gd name="connsiteY3924" fmla="*/ 6211147 h 10285413"/>
              <a:gd name="connsiteX3925" fmla="*/ 2949593 w 11806666"/>
              <a:gd name="connsiteY3925" fmla="*/ 6191083 h 10285413"/>
              <a:gd name="connsiteX3926" fmla="*/ 2969660 w 11806666"/>
              <a:gd name="connsiteY3926" fmla="*/ 6211147 h 10285413"/>
              <a:gd name="connsiteX3927" fmla="*/ 3009791 w 11806666"/>
              <a:gd name="connsiteY3927" fmla="*/ 6130884 h 10285413"/>
              <a:gd name="connsiteX3928" fmla="*/ 3039891 w 11806666"/>
              <a:gd name="connsiteY3928" fmla="*/ 6070689 h 10285413"/>
              <a:gd name="connsiteX3929" fmla="*/ 3029855 w 11806666"/>
              <a:gd name="connsiteY3929" fmla="*/ 6050626 h 10285413"/>
              <a:gd name="connsiteX3930" fmla="*/ 238273 w 11806666"/>
              <a:gd name="connsiteY3930" fmla="*/ 6038083 h 10285413"/>
              <a:gd name="connsiteX3931" fmla="*/ 240784 w 11806666"/>
              <a:gd name="connsiteY3931" fmla="*/ 6050626 h 10285413"/>
              <a:gd name="connsiteX3932" fmla="*/ 260848 w 11806666"/>
              <a:gd name="connsiteY3932" fmla="*/ 6050626 h 10285413"/>
              <a:gd name="connsiteX3933" fmla="*/ 220717 w 11806666"/>
              <a:gd name="connsiteY3933" fmla="*/ 6070689 h 10285413"/>
              <a:gd name="connsiteX3934" fmla="*/ 230750 w 11806666"/>
              <a:gd name="connsiteY3934" fmla="*/ 6040591 h 10285413"/>
              <a:gd name="connsiteX3935" fmla="*/ 238273 w 11806666"/>
              <a:gd name="connsiteY3935" fmla="*/ 6038083 h 10285413"/>
              <a:gd name="connsiteX3936" fmla="*/ 3932793 w 11806666"/>
              <a:gd name="connsiteY3936" fmla="*/ 6030558 h 10285413"/>
              <a:gd name="connsiteX3937" fmla="*/ 3902695 w 11806666"/>
              <a:gd name="connsiteY3937" fmla="*/ 6050626 h 10285413"/>
              <a:gd name="connsiteX3938" fmla="*/ 3892662 w 11806666"/>
              <a:gd name="connsiteY3938" fmla="*/ 6070689 h 10285413"/>
              <a:gd name="connsiteX3939" fmla="*/ 3932793 w 11806666"/>
              <a:gd name="connsiteY3939" fmla="*/ 6050626 h 10285413"/>
              <a:gd name="connsiteX3940" fmla="*/ 1384504 w 11806666"/>
              <a:gd name="connsiteY3940" fmla="*/ 6030558 h 10285413"/>
              <a:gd name="connsiteX3941" fmla="*/ 1364437 w 11806666"/>
              <a:gd name="connsiteY3941" fmla="*/ 6050626 h 10285413"/>
              <a:gd name="connsiteX3942" fmla="*/ 1374472 w 11806666"/>
              <a:gd name="connsiteY3942" fmla="*/ 6050626 h 10285413"/>
              <a:gd name="connsiteX3943" fmla="*/ 1384504 w 11806666"/>
              <a:gd name="connsiteY3943" fmla="*/ 6030558 h 10285413"/>
              <a:gd name="connsiteX3944" fmla="*/ 3290703 w 11806666"/>
              <a:gd name="connsiteY3944" fmla="*/ 6010493 h 10285413"/>
              <a:gd name="connsiteX3945" fmla="*/ 3290703 w 11806666"/>
              <a:gd name="connsiteY3945" fmla="*/ 6030558 h 10285413"/>
              <a:gd name="connsiteX3946" fmla="*/ 3310772 w 11806666"/>
              <a:gd name="connsiteY3946" fmla="*/ 6010493 h 10285413"/>
              <a:gd name="connsiteX3947" fmla="*/ 3290703 w 11806666"/>
              <a:gd name="connsiteY3947" fmla="*/ 6010493 h 10285413"/>
              <a:gd name="connsiteX3948" fmla="*/ 1986461 w 11806666"/>
              <a:gd name="connsiteY3948" fmla="*/ 6010493 h 10285413"/>
              <a:gd name="connsiteX3949" fmla="*/ 1926263 w 11806666"/>
              <a:gd name="connsiteY3949" fmla="*/ 6070689 h 10285413"/>
              <a:gd name="connsiteX3950" fmla="*/ 1946331 w 11806666"/>
              <a:gd name="connsiteY3950" fmla="*/ 6050626 h 10285413"/>
              <a:gd name="connsiteX3951" fmla="*/ 1986461 w 11806666"/>
              <a:gd name="connsiteY3951" fmla="*/ 6030558 h 10285413"/>
              <a:gd name="connsiteX3952" fmla="*/ 2026592 w 11806666"/>
              <a:gd name="connsiteY3952" fmla="*/ 6030558 h 10285413"/>
              <a:gd name="connsiteX3953" fmla="*/ 2056689 w 11806666"/>
              <a:gd name="connsiteY3953" fmla="*/ 6040591 h 10285413"/>
              <a:gd name="connsiteX3954" fmla="*/ 2086787 w 11806666"/>
              <a:gd name="connsiteY3954" fmla="*/ 6010493 h 10285413"/>
              <a:gd name="connsiteX3955" fmla="*/ 2046656 w 11806666"/>
              <a:gd name="connsiteY3955" fmla="*/ 6010493 h 10285413"/>
              <a:gd name="connsiteX3956" fmla="*/ 2026592 w 11806666"/>
              <a:gd name="connsiteY3956" fmla="*/ 6020528 h 10285413"/>
              <a:gd name="connsiteX3957" fmla="*/ 1986461 w 11806666"/>
              <a:gd name="connsiteY3957" fmla="*/ 6010493 h 10285413"/>
              <a:gd name="connsiteX3958" fmla="*/ 1545026 w 11806666"/>
              <a:gd name="connsiteY3958" fmla="*/ 6010493 h 10285413"/>
              <a:gd name="connsiteX3959" fmla="*/ 1504895 w 11806666"/>
              <a:gd name="connsiteY3959" fmla="*/ 6050626 h 10285413"/>
              <a:gd name="connsiteX3960" fmla="*/ 1474798 w 11806666"/>
              <a:gd name="connsiteY3960" fmla="*/ 6080722 h 10285413"/>
              <a:gd name="connsiteX3961" fmla="*/ 1464764 w 11806666"/>
              <a:gd name="connsiteY3961" fmla="*/ 6090757 h 10285413"/>
              <a:gd name="connsiteX3962" fmla="*/ 1424632 w 11806666"/>
              <a:gd name="connsiteY3962" fmla="*/ 6150952 h 10285413"/>
              <a:gd name="connsiteX3963" fmla="*/ 1404568 w 11806666"/>
              <a:gd name="connsiteY3963" fmla="*/ 6191083 h 10285413"/>
              <a:gd name="connsiteX3964" fmla="*/ 1444700 w 11806666"/>
              <a:gd name="connsiteY3964" fmla="*/ 6160985 h 10285413"/>
              <a:gd name="connsiteX3965" fmla="*/ 1484831 w 11806666"/>
              <a:gd name="connsiteY3965" fmla="*/ 6090757 h 10285413"/>
              <a:gd name="connsiteX3966" fmla="*/ 1565090 w 11806666"/>
              <a:gd name="connsiteY3966" fmla="*/ 6010493 h 10285413"/>
              <a:gd name="connsiteX3967" fmla="*/ 1324307 w 11806666"/>
              <a:gd name="connsiteY3967" fmla="*/ 6010493 h 10285413"/>
              <a:gd name="connsiteX3968" fmla="*/ 1334340 w 11806666"/>
              <a:gd name="connsiteY3968" fmla="*/ 6030558 h 10285413"/>
              <a:gd name="connsiteX3969" fmla="*/ 1344373 w 11806666"/>
              <a:gd name="connsiteY3969" fmla="*/ 6020528 h 10285413"/>
              <a:gd name="connsiteX3970" fmla="*/ 1324307 w 11806666"/>
              <a:gd name="connsiteY3970" fmla="*/ 6010493 h 10285413"/>
              <a:gd name="connsiteX3971" fmla="*/ 2222226 w 11806666"/>
              <a:gd name="connsiteY3971" fmla="*/ 6006732 h 10285413"/>
              <a:gd name="connsiteX3972" fmla="*/ 2146984 w 11806666"/>
              <a:gd name="connsiteY3972" fmla="*/ 6070689 h 10285413"/>
              <a:gd name="connsiteX3973" fmla="*/ 1986461 w 11806666"/>
              <a:gd name="connsiteY3973" fmla="*/ 6211147 h 10285413"/>
              <a:gd name="connsiteX3974" fmla="*/ 1906198 w 11806666"/>
              <a:gd name="connsiteY3974" fmla="*/ 6311473 h 10285413"/>
              <a:gd name="connsiteX3975" fmla="*/ 1805875 w 11806666"/>
              <a:gd name="connsiteY3975" fmla="*/ 6411799 h 10285413"/>
              <a:gd name="connsiteX3976" fmla="*/ 1825942 w 11806666"/>
              <a:gd name="connsiteY3976" fmla="*/ 6471994 h 10285413"/>
              <a:gd name="connsiteX3977" fmla="*/ 1846006 w 11806666"/>
              <a:gd name="connsiteY3977" fmla="*/ 6451930 h 10285413"/>
              <a:gd name="connsiteX3978" fmla="*/ 2066723 w 11806666"/>
              <a:gd name="connsiteY3978" fmla="*/ 6191083 h 10285413"/>
              <a:gd name="connsiteX3979" fmla="*/ 2126920 w 11806666"/>
              <a:gd name="connsiteY3979" fmla="*/ 6120854 h 10285413"/>
              <a:gd name="connsiteX3980" fmla="*/ 2146984 w 11806666"/>
              <a:gd name="connsiteY3980" fmla="*/ 6110821 h 10285413"/>
              <a:gd name="connsiteX3981" fmla="*/ 2227244 w 11806666"/>
              <a:gd name="connsiteY3981" fmla="*/ 6010493 h 10285413"/>
              <a:gd name="connsiteX3982" fmla="*/ 2222226 w 11806666"/>
              <a:gd name="connsiteY3982" fmla="*/ 6006732 h 10285413"/>
              <a:gd name="connsiteX3983" fmla="*/ 3792336 w 11806666"/>
              <a:gd name="connsiteY3983" fmla="*/ 5990429 h 10285413"/>
              <a:gd name="connsiteX3984" fmla="*/ 3732140 w 11806666"/>
              <a:gd name="connsiteY3984" fmla="*/ 6030558 h 10285413"/>
              <a:gd name="connsiteX3985" fmla="*/ 3792336 w 11806666"/>
              <a:gd name="connsiteY3985" fmla="*/ 6010493 h 10285413"/>
              <a:gd name="connsiteX3986" fmla="*/ 2468028 w 11806666"/>
              <a:gd name="connsiteY3986" fmla="*/ 5990429 h 10285413"/>
              <a:gd name="connsiteX3987" fmla="*/ 2468028 w 11806666"/>
              <a:gd name="connsiteY3987" fmla="*/ 6010493 h 10285413"/>
              <a:gd name="connsiteX3988" fmla="*/ 2488093 w 11806666"/>
              <a:gd name="connsiteY3988" fmla="*/ 6010493 h 10285413"/>
              <a:gd name="connsiteX3989" fmla="*/ 3631814 w 11806666"/>
              <a:gd name="connsiteY3989" fmla="*/ 5970362 h 10285413"/>
              <a:gd name="connsiteX3990" fmla="*/ 3611749 w 11806666"/>
              <a:gd name="connsiteY3990" fmla="*/ 5990429 h 10285413"/>
              <a:gd name="connsiteX3991" fmla="*/ 3631814 w 11806666"/>
              <a:gd name="connsiteY3991" fmla="*/ 5990429 h 10285413"/>
              <a:gd name="connsiteX3992" fmla="*/ 3491356 w 11806666"/>
              <a:gd name="connsiteY3992" fmla="*/ 5970362 h 10285413"/>
              <a:gd name="connsiteX3993" fmla="*/ 3471292 w 11806666"/>
              <a:gd name="connsiteY3993" fmla="*/ 5990429 h 10285413"/>
              <a:gd name="connsiteX3994" fmla="*/ 3451228 w 11806666"/>
              <a:gd name="connsiteY3994" fmla="*/ 6010493 h 10285413"/>
              <a:gd name="connsiteX3995" fmla="*/ 3491356 w 11806666"/>
              <a:gd name="connsiteY3995" fmla="*/ 6010493 h 10285413"/>
              <a:gd name="connsiteX3996" fmla="*/ 3330837 w 11806666"/>
              <a:gd name="connsiteY3996" fmla="*/ 5970362 h 10285413"/>
              <a:gd name="connsiteX3997" fmla="*/ 3330837 w 11806666"/>
              <a:gd name="connsiteY3997" fmla="*/ 5990429 h 10285413"/>
              <a:gd name="connsiteX3998" fmla="*/ 3350901 w 11806666"/>
              <a:gd name="connsiteY3998" fmla="*/ 5990429 h 10285413"/>
              <a:gd name="connsiteX3999" fmla="*/ 3350901 w 11806666"/>
              <a:gd name="connsiteY3999" fmla="*/ 5970362 h 10285413"/>
              <a:gd name="connsiteX4000" fmla="*/ 3330837 w 11806666"/>
              <a:gd name="connsiteY4000" fmla="*/ 5970362 h 10285413"/>
              <a:gd name="connsiteX4001" fmla="*/ 2187115 w 11806666"/>
              <a:gd name="connsiteY4001" fmla="*/ 5970362 h 10285413"/>
              <a:gd name="connsiteX4002" fmla="*/ 2187115 w 11806666"/>
              <a:gd name="connsiteY4002" fmla="*/ 5990429 h 10285413"/>
              <a:gd name="connsiteX4003" fmla="*/ 2197148 w 11806666"/>
              <a:gd name="connsiteY4003" fmla="*/ 5980396 h 10285413"/>
              <a:gd name="connsiteX4004" fmla="*/ 2187115 w 11806666"/>
              <a:gd name="connsiteY4004" fmla="*/ 5970362 h 10285413"/>
              <a:gd name="connsiteX4005" fmla="*/ 1364437 w 11806666"/>
              <a:gd name="connsiteY4005" fmla="*/ 5970362 h 10285413"/>
              <a:gd name="connsiteX4006" fmla="*/ 1344373 w 11806666"/>
              <a:gd name="connsiteY4006" fmla="*/ 5980396 h 10285413"/>
              <a:gd name="connsiteX4007" fmla="*/ 1344373 w 11806666"/>
              <a:gd name="connsiteY4007" fmla="*/ 5990429 h 10285413"/>
              <a:gd name="connsiteX4008" fmla="*/ 1364437 w 11806666"/>
              <a:gd name="connsiteY4008" fmla="*/ 5990429 h 10285413"/>
              <a:gd name="connsiteX4009" fmla="*/ 3110118 w 11806666"/>
              <a:gd name="connsiteY4009" fmla="*/ 5930232 h 10285413"/>
              <a:gd name="connsiteX4010" fmla="*/ 3090053 w 11806666"/>
              <a:gd name="connsiteY4010" fmla="*/ 5950298 h 10285413"/>
              <a:gd name="connsiteX4011" fmla="*/ 3100086 w 11806666"/>
              <a:gd name="connsiteY4011" fmla="*/ 5970362 h 10285413"/>
              <a:gd name="connsiteX4012" fmla="*/ 3110118 w 11806666"/>
              <a:gd name="connsiteY4012" fmla="*/ 5950298 h 10285413"/>
              <a:gd name="connsiteX4013" fmla="*/ 3110118 w 11806666"/>
              <a:gd name="connsiteY4013" fmla="*/ 5930232 h 10285413"/>
              <a:gd name="connsiteX4014" fmla="*/ 1705548 w 11806666"/>
              <a:gd name="connsiteY4014" fmla="*/ 5930232 h 10285413"/>
              <a:gd name="connsiteX4015" fmla="*/ 1685484 w 11806666"/>
              <a:gd name="connsiteY4015" fmla="*/ 5950298 h 10285413"/>
              <a:gd name="connsiteX4016" fmla="*/ 1705548 w 11806666"/>
              <a:gd name="connsiteY4016" fmla="*/ 5970362 h 10285413"/>
              <a:gd name="connsiteX4017" fmla="*/ 1705548 w 11806666"/>
              <a:gd name="connsiteY4017" fmla="*/ 5950298 h 10285413"/>
              <a:gd name="connsiteX4018" fmla="*/ 1705548 w 11806666"/>
              <a:gd name="connsiteY4018" fmla="*/ 5930232 h 10285413"/>
              <a:gd name="connsiteX4019" fmla="*/ 1730630 w 11806666"/>
              <a:gd name="connsiteY4019" fmla="*/ 5920200 h 10285413"/>
              <a:gd name="connsiteX4020" fmla="*/ 1725615 w 11806666"/>
              <a:gd name="connsiteY4020" fmla="*/ 5930232 h 10285413"/>
              <a:gd name="connsiteX4021" fmla="*/ 1745679 w 11806666"/>
              <a:gd name="connsiteY4021" fmla="*/ 5950298 h 10285413"/>
              <a:gd name="connsiteX4022" fmla="*/ 1745679 w 11806666"/>
              <a:gd name="connsiteY4022" fmla="*/ 5930232 h 10285413"/>
              <a:gd name="connsiteX4023" fmla="*/ 1730630 w 11806666"/>
              <a:gd name="connsiteY4023" fmla="*/ 5920200 h 10285413"/>
              <a:gd name="connsiteX4024" fmla="*/ 1800858 w 11806666"/>
              <a:gd name="connsiteY4024" fmla="*/ 5897626 h 10285413"/>
              <a:gd name="connsiteX4025" fmla="*/ 1785811 w 11806666"/>
              <a:gd name="connsiteY4025" fmla="*/ 5910167 h 10285413"/>
              <a:gd name="connsiteX4026" fmla="*/ 1805875 w 11806666"/>
              <a:gd name="connsiteY4026" fmla="*/ 5930232 h 10285413"/>
              <a:gd name="connsiteX4027" fmla="*/ 1805875 w 11806666"/>
              <a:gd name="connsiteY4027" fmla="*/ 5900134 h 10285413"/>
              <a:gd name="connsiteX4028" fmla="*/ 1800858 w 11806666"/>
              <a:gd name="connsiteY4028" fmla="*/ 5897626 h 10285413"/>
              <a:gd name="connsiteX4029" fmla="*/ 1966397 w 11806666"/>
              <a:gd name="connsiteY4029" fmla="*/ 5890103 h 10285413"/>
              <a:gd name="connsiteX4030" fmla="*/ 1966397 w 11806666"/>
              <a:gd name="connsiteY4030" fmla="*/ 5910167 h 10285413"/>
              <a:gd name="connsiteX4031" fmla="*/ 1986461 w 11806666"/>
              <a:gd name="connsiteY4031" fmla="*/ 5910167 h 10285413"/>
              <a:gd name="connsiteX4032" fmla="*/ 1986461 w 11806666"/>
              <a:gd name="connsiteY4032" fmla="*/ 5900134 h 10285413"/>
              <a:gd name="connsiteX4033" fmla="*/ 1966397 w 11806666"/>
              <a:gd name="connsiteY4033" fmla="*/ 5890103 h 10285413"/>
              <a:gd name="connsiteX4034" fmla="*/ 1424632 w 11806666"/>
              <a:gd name="connsiteY4034" fmla="*/ 5890103 h 10285413"/>
              <a:gd name="connsiteX4035" fmla="*/ 1424632 w 11806666"/>
              <a:gd name="connsiteY4035" fmla="*/ 5892559 h 10285413"/>
              <a:gd name="connsiteX4036" fmla="*/ 1424321 w 11806666"/>
              <a:gd name="connsiteY4036" fmla="*/ 5892923 h 10285413"/>
              <a:gd name="connsiteX4037" fmla="*/ 1404739 w 11806666"/>
              <a:gd name="connsiteY4037" fmla="*/ 5910167 h 10285413"/>
              <a:gd name="connsiteX4038" fmla="*/ 1404568 w 11806666"/>
              <a:gd name="connsiteY4038" fmla="*/ 5910167 h 10285413"/>
              <a:gd name="connsiteX4039" fmla="*/ 1424632 w 11806666"/>
              <a:gd name="connsiteY4039" fmla="*/ 5890103 h 10285413"/>
              <a:gd name="connsiteX4040" fmla="*/ 1364437 w 11806666"/>
              <a:gd name="connsiteY4040" fmla="*/ 5890103 h 10285413"/>
              <a:gd name="connsiteX4041" fmla="*/ 1304243 w 11806666"/>
              <a:gd name="connsiteY4041" fmla="*/ 5950298 h 10285413"/>
              <a:gd name="connsiteX4042" fmla="*/ 1324307 w 11806666"/>
              <a:gd name="connsiteY4042" fmla="*/ 5910167 h 10285413"/>
              <a:gd name="connsiteX4043" fmla="*/ 1364437 w 11806666"/>
              <a:gd name="connsiteY4043" fmla="*/ 5890103 h 10285413"/>
              <a:gd name="connsiteX4044" fmla="*/ 2909465 w 11806666"/>
              <a:gd name="connsiteY4044" fmla="*/ 5870037 h 10285413"/>
              <a:gd name="connsiteX4045" fmla="*/ 2889400 w 11806666"/>
              <a:gd name="connsiteY4045" fmla="*/ 5880069 h 10285413"/>
              <a:gd name="connsiteX4046" fmla="*/ 2909465 w 11806666"/>
              <a:gd name="connsiteY4046" fmla="*/ 5890103 h 10285413"/>
              <a:gd name="connsiteX4047" fmla="*/ 2086787 w 11806666"/>
              <a:gd name="connsiteY4047" fmla="*/ 5870037 h 10285413"/>
              <a:gd name="connsiteX4048" fmla="*/ 2046656 w 11806666"/>
              <a:gd name="connsiteY4048" fmla="*/ 5930232 h 10285413"/>
              <a:gd name="connsiteX4049" fmla="*/ 2066723 w 11806666"/>
              <a:gd name="connsiteY4049" fmla="*/ 5890103 h 10285413"/>
              <a:gd name="connsiteX4050" fmla="*/ 2026592 w 11806666"/>
              <a:gd name="connsiteY4050" fmla="*/ 5890103 h 10285413"/>
              <a:gd name="connsiteX4051" fmla="*/ 1966397 w 11806666"/>
              <a:gd name="connsiteY4051" fmla="*/ 5990429 h 10285413"/>
              <a:gd name="connsiteX4052" fmla="*/ 2006526 w 11806666"/>
              <a:gd name="connsiteY4052" fmla="*/ 5950298 h 10285413"/>
              <a:gd name="connsiteX4053" fmla="*/ 2026592 w 11806666"/>
              <a:gd name="connsiteY4053" fmla="*/ 5950298 h 10285413"/>
              <a:gd name="connsiteX4054" fmla="*/ 2036623 w 11806666"/>
              <a:gd name="connsiteY4054" fmla="*/ 5950298 h 10285413"/>
              <a:gd name="connsiteX4055" fmla="*/ 2066723 w 11806666"/>
              <a:gd name="connsiteY4055" fmla="*/ 5950298 h 10285413"/>
              <a:gd name="connsiteX4056" fmla="*/ 2086787 w 11806666"/>
              <a:gd name="connsiteY4056" fmla="*/ 5930232 h 10285413"/>
              <a:gd name="connsiteX4057" fmla="*/ 2086787 w 11806666"/>
              <a:gd name="connsiteY4057" fmla="*/ 5950298 h 10285413"/>
              <a:gd name="connsiteX4058" fmla="*/ 2106851 w 11806666"/>
              <a:gd name="connsiteY4058" fmla="*/ 5970362 h 10285413"/>
              <a:gd name="connsiteX4059" fmla="*/ 2106851 w 11806666"/>
              <a:gd name="connsiteY4059" fmla="*/ 5950298 h 10285413"/>
              <a:gd name="connsiteX4060" fmla="*/ 2126920 w 11806666"/>
              <a:gd name="connsiteY4060" fmla="*/ 5930232 h 10285413"/>
              <a:gd name="connsiteX4061" fmla="*/ 2136949 w 11806666"/>
              <a:gd name="connsiteY4061" fmla="*/ 5910167 h 10285413"/>
              <a:gd name="connsiteX4062" fmla="*/ 2146984 w 11806666"/>
              <a:gd name="connsiteY4062" fmla="*/ 5890103 h 10285413"/>
              <a:gd name="connsiteX4063" fmla="*/ 2126920 w 11806666"/>
              <a:gd name="connsiteY4063" fmla="*/ 5910167 h 10285413"/>
              <a:gd name="connsiteX4064" fmla="*/ 2106851 w 11806666"/>
              <a:gd name="connsiteY4064" fmla="*/ 5930232 h 10285413"/>
              <a:gd name="connsiteX4065" fmla="*/ 2086787 w 11806666"/>
              <a:gd name="connsiteY4065" fmla="*/ 5930232 h 10285413"/>
              <a:gd name="connsiteX4066" fmla="*/ 2106851 w 11806666"/>
              <a:gd name="connsiteY4066" fmla="*/ 5890103 h 10285413"/>
              <a:gd name="connsiteX4067" fmla="*/ 2116885 w 11806666"/>
              <a:gd name="connsiteY4067" fmla="*/ 5880069 h 10285413"/>
              <a:gd name="connsiteX4068" fmla="*/ 2106851 w 11806666"/>
              <a:gd name="connsiteY4068" fmla="*/ 5870037 h 10285413"/>
              <a:gd name="connsiteX4069" fmla="*/ 1625285 w 11806666"/>
              <a:gd name="connsiteY4069" fmla="*/ 5870037 h 10285413"/>
              <a:gd name="connsiteX4070" fmla="*/ 1605221 w 11806666"/>
              <a:gd name="connsiteY4070" fmla="*/ 5890103 h 10285413"/>
              <a:gd name="connsiteX4071" fmla="*/ 1595189 w 11806666"/>
              <a:gd name="connsiteY4071" fmla="*/ 5920200 h 10285413"/>
              <a:gd name="connsiteX4072" fmla="*/ 1585158 w 11806666"/>
              <a:gd name="connsiteY4072" fmla="*/ 5950298 h 10285413"/>
              <a:gd name="connsiteX4073" fmla="*/ 1565090 w 11806666"/>
              <a:gd name="connsiteY4073" fmla="*/ 5970362 h 10285413"/>
              <a:gd name="connsiteX4074" fmla="*/ 1625285 w 11806666"/>
              <a:gd name="connsiteY4074" fmla="*/ 5930232 h 10285413"/>
              <a:gd name="connsiteX4075" fmla="*/ 1625285 w 11806666"/>
              <a:gd name="connsiteY4075" fmla="*/ 5870037 h 10285413"/>
              <a:gd name="connsiteX4076" fmla="*/ 1504895 w 11806666"/>
              <a:gd name="connsiteY4076" fmla="*/ 5870037 h 10285413"/>
              <a:gd name="connsiteX4077" fmla="*/ 1484831 w 11806666"/>
              <a:gd name="connsiteY4077" fmla="*/ 5890103 h 10285413"/>
              <a:gd name="connsiteX4078" fmla="*/ 1464764 w 11806666"/>
              <a:gd name="connsiteY4078" fmla="*/ 5910167 h 10285413"/>
              <a:gd name="connsiteX4079" fmla="*/ 1444700 w 11806666"/>
              <a:gd name="connsiteY4079" fmla="*/ 5930232 h 10285413"/>
              <a:gd name="connsiteX4080" fmla="*/ 1484831 w 11806666"/>
              <a:gd name="connsiteY4080" fmla="*/ 5930232 h 10285413"/>
              <a:gd name="connsiteX4081" fmla="*/ 521695 w 11806666"/>
              <a:gd name="connsiteY4081" fmla="*/ 5870037 h 10285413"/>
              <a:gd name="connsiteX4082" fmla="*/ 521695 w 11806666"/>
              <a:gd name="connsiteY4082" fmla="*/ 5930232 h 10285413"/>
              <a:gd name="connsiteX4083" fmla="*/ 541759 w 11806666"/>
              <a:gd name="connsiteY4083" fmla="*/ 5930232 h 10285413"/>
              <a:gd name="connsiteX4084" fmla="*/ 561826 w 11806666"/>
              <a:gd name="connsiteY4084" fmla="*/ 5900134 h 10285413"/>
              <a:gd name="connsiteX4085" fmla="*/ 581890 w 11806666"/>
              <a:gd name="connsiteY4085" fmla="*/ 5890103 h 10285413"/>
              <a:gd name="connsiteX4086" fmla="*/ 561826 w 11806666"/>
              <a:gd name="connsiteY4086" fmla="*/ 5890103 h 10285413"/>
              <a:gd name="connsiteX4087" fmla="*/ 561826 w 11806666"/>
              <a:gd name="connsiteY4087" fmla="*/ 5870037 h 10285413"/>
              <a:gd name="connsiteX4088" fmla="*/ 2347635 w 11806666"/>
              <a:gd name="connsiteY4088" fmla="*/ 5849972 h 10285413"/>
              <a:gd name="connsiteX4089" fmla="*/ 2337606 w 11806666"/>
              <a:gd name="connsiteY4089" fmla="*/ 5870037 h 10285413"/>
              <a:gd name="connsiteX4090" fmla="*/ 2307504 w 11806666"/>
              <a:gd name="connsiteY4090" fmla="*/ 5910167 h 10285413"/>
              <a:gd name="connsiteX4091" fmla="*/ 2267375 w 11806666"/>
              <a:gd name="connsiteY4091" fmla="*/ 5970362 h 10285413"/>
              <a:gd name="connsiteX4092" fmla="*/ 2327571 w 11806666"/>
              <a:gd name="connsiteY4092" fmla="*/ 5910167 h 10285413"/>
              <a:gd name="connsiteX4093" fmla="*/ 2367704 w 11806666"/>
              <a:gd name="connsiteY4093" fmla="*/ 5849972 h 10285413"/>
              <a:gd name="connsiteX4094" fmla="*/ 2347635 w 11806666"/>
              <a:gd name="connsiteY4094" fmla="*/ 5849972 h 10285413"/>
              <a:gd name="connsiteX4095" fmla="*/ 2187115 w 11806666"/>
              <a:gd name="connsiteY4095" fmla="*/ 5849972 h 10285413"/>
              <a:gd name="connsiteX4096" fmla="*/ 2207179 w 11806666"/>
              <a:gd name="connsiteY4096" fmla="*/ 5890103 h 10285413"/>
              <a:gd name="connsiteX4097" fmla="*/ 2227244 w 11806666"/>
              <a:gd name="connsiteY4097" fmla="*/ 5870037 h 10285413"/>
              <a:gd name="connsiteX4098" fmla="*/ 3130183 w 11806666"/>
              <a:gd name="connsiteY4098" fmla="*/ 5829906 h 10285413"/>
              <a:gd name="connsiteX4099" fmla="*/ 3120150 w 11806666"/>
              <a:gd name="connsiteY4099" fmla="*/ 5849972 h 10285413"/>
              <a:gd name="connsiteX4100" fmla="*/ 3110118 w 11806666"/>
              <a:gd name="connsiteY4100" fmla="*/ 5839939 h 10285413"/>
              <a:gd name="connsiteX4101" fmla="*/ 3130183 w 11806666"/>
              <a:gd name="connsiteY4101" fmla="*/ 5829906 h 10285413"/>
              <a:gd name="connsiteX4102" fmla="*/ 2227244 w 11806666"/>
              <a:gd name="connsiteY4102" fmla="*/ 5809841 h 10285413"/>
              <a:gd name="connsiteX4103" fmla="*/ 2227244 w 11806666"/>
              <a:gd name="connsiteY4103" fmla="*/ 5829906 h 10285413"/>
              <a:gd name="connsiteX4104" fmla="*/ 2247309 w 11806666"/>
              <a:gd name="connsiteY4104" fmla="*/ 5849972 h 10285413"/>
              <a:gd name="connsiteX4105" fmla="*/ 2267375 w 11806666"/>
              <a:gd name="connsiteY4105" fmla="*/ 5849972 h 10285413"/>
              <a:gd name="connsiteX4106" fmla="*/ 2287440 w 11806666"/>
              <a:gd name="connsiteY4106" fmla="*/ 5809841 h 10285413"/>
              <a:gd name="connsiteX4107" fmla="*/ 1825942 w 11806666"/>
              <a:gd name="connsiteY4107" fmla="*/ 5809841 h 10285413"/>
              <a:gd name="connsiteX4108" fmla="*/ 1805875 w 11806666"/>
              <a:gd name="connsiteY4108" fmla="*/ 5829906 h 10285413"/>
              <a:gd name="connsiteX4109" fmla="*/ 1825942 w 11806666"/>
              <a:gd name="connsiteY4109" fmla="*/ 5849972 h 10285413"/>
              <a:gd name="connsiteX4110" fmla="*/ 1866070 w 11806666"/>
              <a:gd name="connsiteY4110" fmla="*/ 5849972 h 10285413"/>
              <a:gd name="connsiteX4111" fmla="*/ 1866070 w 11806666"/>
              <a:gd name="connsiteY4111" fmla="*/ 5809841 h 10285413"/>
              <a:gd name="connsiteX4112" fmla="*/ 1846006 w 11806666"/>
              <a:gd name="connsiteY4112" fmla="*/ 5829906 h 10285413"/>
              <a:gd name="connsiteX4113" fmla="*/ 1825942 w 11806666"/>
              <a:gd name="connsiteY4113" fmla="*/ 5849972 h 10285413"/>
              <a:gd name="connsiteX4114" fmla="*/ 1825942 w 11806666"/>
              <a:gd name="connsiteY4114" fmla="*/ 5829906 h 10285413"/>
              <a:gd name="connsiteX4115" fmla="*/ 1825942 w 11806666"/>
              <a:gd name="connsiteY4115" fmla="*/ 5809841 h 10285413"/>
              <a:gd name="connsiteX4116" fmla="*/ 1545026 w 11806666"/>
              <a:gd name="connsiteY4116" fmla="*/ 5809841 h 10285413"/>
              <a:gd name="connsiteX4117" fmla="*/ 1524960 w 11806666"/>
              <a:gd name="connsiteY4117" fmla="*/ 5829906 h 10285413"/>
              <a:gd name="connsiteX4118" fmla="*/ 1545026 w 11806666"/>
              <a:gd name="connsiteY4118" fmla="*/ 5829906 h 10285413"/>
              <a:gd name="connsiteX4119" fmla="*/ 1565090 w 11806666"/>
              <a:gd name="connsiteY4119" fmla="*/ 5829906 h 10285413"/>
              <a:gd name="connsiteX4120" fmla="*/ 3772272 w 11806666"/>
              <a:gd name="connsiteY4120" fmla="*/ 5789776 h 10285413"/>
              <a:gd name="connsiteX4121" fmla="*/ 3752204 w 11806666"/>
              <a:gd name="connsiteY4121" fmla="*/ 5809841 h 10285413"/>
              <a:gd name="connsiteX4122" fmla="*/ 3702043 w 11806666"/>
              <a:gd name="connsiteY4122" fmla="*/ 5860004 h 10285413"/>
              <a:gd name="connsiteX4123" fmla="*/ 3651881 w 11806666"/>
              <a:gd name="connsiteY4123" fmla="*/ 5930232 h 10285413"/>
              <a:gd name="connsiteX4124" fmla="*/ 3671945 w 11806666"/>
              <a:gd name="connsiteY4124" fmla="*/ 5930232 h 10285413"/>
              <a:gd name="connsiteX4125" fmla="*/ 3732140 w 11806666"/>
              <a:gd name="connsiteY4125" fmla="*/ 5870037 h 10285413"/>
              <a:gd name="connsiteX4126" fmla="*/ 3772272 w 11806666"/>
              <a:gd name="connsiteY4126" fmla="*/ 5789776 h 10285413"/>
              <a:gd name="connsiteX4127" fmla="*/ 3491356 w 11806666"/>
              <a:gd name="connsiteY4127" fmla="*/ 5789776 h 10285413"/>
              <a:gd name="connsiteX4128" fmla="*/ 3491356 w 11806666"/>
              <a:gd name="connsiteY4128" fmla="*/ 5809841 h 10285413"/>
              <a:gd name="connsiteX4129" fmla="*/ 3511424 w 11806666"/>
              <a:gd name="connsiteY4129" fmla="*/ 5789776 h 10285413"/>
              <a:gd name="connsiteX4130" fmla="*/ 3491356 w 11806666"/>
              <a:gd name="connsiteY4130" fmla="*/ 5789776 h 10285413"/>
              <a:gd name="connsiteX4131" fmla="*/ 1705548 w 11806666"/>
              <a:gd name="connsiteY4131" fmla="*/ 5789776 h 10285413"/>
              <a:gd name="connsiteX4132" fmla="*/ 1695515 w 11806666"/>
              <a:gd name="connsiteY4132" fmla="*/ 5829906 h 10285413"/>
              <a:gd name="connsiteX4133" fmla="*/ 1705548 w 11806666"/>
              <a:gd name="connsiteY4133" fmla="*/ 5829906 h 10285413"/>
              <a:gd name="connsiteX4134" fmla="*/ 1745679 w 11806666"/>
              <a:gd name="connsiteY4134" fmla="*/ 5789776 h 10285413"/>
              <a:gd name="connsiteX4135" fmla="*/ 441436 w 11806666"/>
              <a:gd name="connsiteY4135" fmla="*/ 5789776 h 10285413"/>
              <a:gd name="connsiteX4136" fmla="*/ 441436 w 11806666"/>
              <a:gd name="connsiteY4136" fmla="*/ 5849972 h 10285413"/>
              <a:gd name="connsiteX4137" fmla="*/ 341109 w 11806666"/>
              <a:gd name="connsiteY4137" fmla="*/ 5970362 h 10285413"/>
              <a:gd name="connsiteX4138" fmla="*/ 321042 w 11806666"/>
              <a:gd name="connsiteY4138" fmla="*/ 5990429 h 10285413"/>
              <a:gd name="connsiteX4139" fmla="*/ 321042 w 11806666"/>
              <a:gd name="connsiteY4139" fmla="*/ 5970362 h 10285413"/>
              <a:gd name="connsiteX4140" fmla="*/ 300976 w 11806666"/>
              <a:gd name="connsiteY4140" fmla="*/ 5970362 h 10285413"/>
              <a:gd name="connsiteX4141" fmla="*/ 280912 w 11806666"/>
              <a:gd name="connsiteY4141" fmla="*/ 5990429 h 10285413"/>
              <a:gd name="connsiteX4142" fmla="*/ 300976 w 11806666"/>
              <a:gd name="connsiteY4142" fmla="*/ 5950298 h 10285413"/>
              <a:gd name="connsiteX4143" fmla="*/ 321042 w 11806666"/>
              <a:gd name="connsiteY4143" fmla="*/ 5930232 h 10285413"/>
              <a:gd name="connsiteX4144" fmla="*/ 331076 w 11806666"/>
              <a:gd name="connsiteY4144" fmla="*/ 5930232 h 10285413"/>
              <a:gd name="connsiteX4145" fmla="*/ 341109 w 11806666"/>
              <a:gd name="connsiteY4145" fmla="*/ 5930232 h 10285413"/>
              <a:gd name="connsiteX4146" fmla="*/ 381237 w 11806666"/>
              <a:gd name="connsiteY4146" fmla="*/ 5870037 h 10285413"/>
              <a:gd name="connsiteX4147" fmla="*/ 421369 w 11806666"/>
              <a:gd name="connsiteY4147" fmla="*/ 5809841 h 10285413"/>
              <a:gd name="connsiteX4148" fmla="*/ 441436 w 11806666"/>
              <a:gd name="connsiteY4148" fmla="*/ 5789776 h 10285413"/>
              <a:gd name="connsiteX4149" fmla="*/ 3912729 w 11806666"/>
              <a:gd name="connsiteY4149" fmla="*/ 5769711 h 10285413"/>
              <a:gd name="connsiteX4150" fmla="*/ 3892662 w 11806666"/>
              <a:gd name="connsiteY4150" fmla="*/ 5789776 h 10285413"/>
              <a:gd name="connsiteX4151" fmla="*/ 3892662 w 11806666"/>
              <a:gd name="connsiteY4151" fmla="*/ 5809841 h 10285413"/>
              <a:gd name="connsiteX4152" fmla="*/ 3912729 w 11806666"/>
              <a:gd name="connsiteY4152" fmla="*/ 5789776 h 10285413"/>
              <a:gd name="connsiteX4153" fmla="*/ 3932793 w 11806666"/>
              <a:gd name="connsiteY4153" fmla="*/ 5769711 h 10285413"/>
              <a:gd name="connsiteX4154" fmla="*/ 3912729 w 11806666"/>
              <a:gd name="connsiteY4154" fmla="*/ 5769711 h 10285413"/>
              <a:gd name="connsiteX4155" fmla="*/ 3210444 w 11806666"/>
              <a:gd name="connsiteY4155" fmla="*/ 5769711 h 10285413"/>
              <a:gd name="connsiteX4156" fmla="*/ 3210444 w 11806666"/>
              <a:gd name="connsiteY4156" fmla="*/ 5789776 h 10285413"/>
              <a:gd name="connsiteX4157" fmla="*/ 3200411 w 11806666"/>
              <a:gd name="connsiteY4157" fmla="*/ 5779744 h 10285413"/>
              <a:gd name="connsiteX4158" fmla="*/ 3210444 w 11806666"/>
              <a:gd name="connsiteY4158" fmla="*/ 5769711 h 10285413"/>
              <a:gd name="connsiteX4159" fmla="*/ 2427898 w 11806666"/>
              <a:gd name="connsiteY4159" fmla="*/ 5769711 h 10285413"/>
              <a:gd name="connsiteX4160" fmla="*/ 2427898 w 11806666"/>
              <a:gd name="connsiteY4160" fmla="*/ 5789776 h 10285413"/>
              <a:gd name="connsiteX4161" fmla="*/ 2437931 w 11806666"/>
              <a:gd name="connsiteY4161" fmla="*/ 5789776 h 10285413"/>
              <a:gd name="connsiteX4162" fmla="*/ 2447963 w 11806666"/>
              <a:gd name="connsiteY4162" fmla="*/ 5789776 h 10285413"/>
              <a:gd name="connsiteX4163" fmla="*/ 2447963 w 11806666"/>
              <a:gd name="connsiteY4163" fmla="*/ 5779744 h 10285413"/>
              <a:gd name="connsiteX4164" fmla="*/ 2427898 w 11806666"/>
              <a:gd name="connsiteY4164" fmla="*/ 5769711 h 10285413"/>
              <a:gd name="connsiteX4165" fmla="*/ 481565 w 11806666"/>
              <a:gd name="connsiteY4165" fmla="*/ 5769711 h 10285413"/>
              <a:gd name="connsiteX4166" fmla="*/ 501631 w 11806666"/>
              <a:gd name="connsiteY4166" fmla="*/ 5769711 h 10285413"/>
              <a:gd name="connsiteX4167" fmla="*/ 481565 w 11806666"/>
              <a:gd name="connsiteY4167" fmla="*/ 5789776 h 10285413"/>
              <a:gd name="connsiteX4168" fmla="*/ 481565 w 11806666"/>
              <a:gd name="connsiteY4168" fmla="*/ 5769711 h 10285413"/>
              <a:gd name="connsiteX4169" fmla="*/ 120390 w 11806666"/>
              <a:gd name="connsiteY4169" fmla="*/ 5769711 h 10285413"/>
              <a:gd name="connsiteX4170" fmla="*/ 100325 w 11806666"/>
              <a:gd name="connsiteY4170" fmla="*/ 5809841 h 10285413"/>
              <a:gd name="connsiteX4171" fmla="*/ 100325 w 11806666"/>
              <a:gd name="connsiteY4171" fmla="*/ 5789776 h 10285413"/>
              <a:gd name="connsiteX4172" fmla="*/ 3007281 w 11806666"/>
              <a:gd name="connsiteY4172" fmla="*/ 5757168 h 10285413"/>
              <a:gd name="connsiteX4173" fmla="*/ 2999758 w 11806666"/>
              <a:gd name="connsiteY4173" fmla="*/ 5759676 h 10285413"/>
              <a:gd name="connsiteX4174" fmla="*/ 2989724 w 11806666"/>
              <a:gd name="connsiteY4174" fmla="*/ 5769711 h 10285413"/>
              <a:gd name="connsiteX4175" fmla="*/ 2999758 w 11806666"/>
              <a:gd name="connsiteY4175" fmla="*/ 5769711 h 10285413"/>
              <a:gd name="connsiteX4176" fmla="*/ 3009791 w 11806666"/>
              <a:gd name="connsiteY4176" fmla="*/ 5769711 h 10285413"/>
              <a:gd name="connsiteX4177" fmla="*/ 3007281 w 11806666"/>
              <a:gd name="connsiteY4177" fmla="*/ 5757168 h 10285413"/>
              <a:gd name="connsiteX4178" fmla="*/ 3671945 w 11806666"/>
              <a:gd name="connsiteY4178" fmla="*/ 5749646 h 10285413"/>
              <a:gd name="connsiteX4179" fmla="*/ 3651881 w 11806666"/>
              <a:gd name="connsiteY4179" fmla="*/ 5759676 h 10285413"/>
              <a:gd name="connsiteX4180" fmla="*/ 3651881 w 11806666"/>
              <a:gd name="connsiteY4180" fmla="*/ 5769711 h 10285413"/>
              <a:gd name="connsiteX4181" fmla="*/ 3671945 w 11806666"/>
              <a:gd name="connsiteY4181" fmla="*/ 5769711 h 10285413"/>
              <a:gd name="connsiteX4182" fmla="*/ 3671945 w 11806666"/>
              <a:gd name="connsiteY4182" fmla="*/ 5749646 h 10285413"/>
              <a:gd name="connsiteX4183" fmla="*/ 2568352 w 11806666"/>
              <a:gd name="connsiteY4183" fmla="*/ 5749646 h 10285413"/>
              <a:gd name="connsiteX4184" fmla="*/ 2548288 w 11806666"/>
              <a:gd name="connsiteY4184" fmla="*/ 5769711 h 10285413"/>
              <a:gd name="connsiteX4185" fmla="*/ 2528223 w 11806666"/>
              <a:gd name="connsiteY4185" fmla="*/ 5809841 h 10285413"/>
              <a:gd name="connsiteX4186" fmla="*/ 2528223 w 11806666"/>
              <a:gd name="connsiteY4186" fmla="*/ 5789776 h 10285413"/>
              <a:gd name="connsiteX4187" fmla="*/ 2508157 w 11806666"/>
              <a:gd name="connsiteY4187" fmla="*/ 5809841 h 10285413"/>
              <a:gd name="connsiteX4188" fmla="*/ 2518190 w 11806666"/>
              <a:gd name="connsiteY4188" fmla="*/ 5839939 h 10285413"/>
              <a:gd name="connsiteX4189" fmla="*/ 2528223 w 11806666"/>
              <a:gd name="connsiteY4189" fmla="*/ 5849972 h 10285413"/>
              <a:gd name="connsiteX4190" fmla="*/ 2508157 w 11806666"/>
              <a:gd name="connsiteY4190" fmla="*/ 5849972 h 10285413"/>
              <a:gd name="connsiteX4191" fmla="*/ 2488093 w 11806666"/>
              <a:gd name="connsiteY4191" fmla="*/ 5849972 h 10285413"/>
              <a:gd name="connsiteX4192" fmla="*/ 2468028 w 11806666"/>
              <a:gd name="connsiteY4192" fmla="*/ 5849972 h 10285413"/>
              <a:gd name="connsiteX4193" fmla="*/ 2468028 w 11806666"/>
              <a:gd name="connsiteY4193" fmla="*/ 5890103 h 10285413"/>
              <a:gd name="connsiteX4194" fmla="*/ 2478060 w 11806666"/>
              <a:gd name="connsiteY4194" fmla="*/ 5900134 h 10285413"/>
              <a:gd name="connsiteX4195" fmla="*/ 2488093 w 11806666"/>
              <a:gd name="connsiteY4195" fmla="*/ 5910167 h 10285413"/>
              <a:gd name="connsiteX4196" fmla="*/ 2468028 w 11806666"/>
              <a:gd name="connsiteY4196" fmla="*/ 5910167 h 10285413"/>
              <a:gd name="connsiteX4197" fmla="*/ 2437931 w 11806666"/>
              <a:gd name="connsiteY4197" fmla="*/ 5910167 h 10285413"/>
              <a:gd name="connsiteX4198" fmla="*/ 2427898 w 11806666"/>
              <a:gd name="connsiteY4198" fmla="*/ 5950298 h 10285413"/>
              <a:gd name="connsiteX4199" fmla="*/ 2407832 w 11806666"/>
              <a:gd name="connsiteY4199" fmla="*/ 5950298 h 10285413"/>
              <a:gd name="connsiteX4200" fmla="*/ 2387768 w 11806666"/>
              <a:gd name="connsiteY4200" fmla="*/ 5950298 h 10285413"/>
              <a:gd name="connsiteX4201" fmla="*/ 2347635 w 11806666"/>
              <a:gd name="connsiteY4201" fmla="*/ 5970362 h 10285413"/>
              <a:gd name="connsiteX4202" fmla="*/ 2327571 w 11806666"/>
              <a:gd name="connsiteY4202" fmla="*/ 5980396 h 10285413"/>
              <a:gd name="connsiteX4203" fmla="*/ 2287440 w 11806666"/>
              <a:gd name="connsiteY4203" fmla="*/ 6010493 h 10285413"/>
              <a:gd name="connsiteX4204" fmla="*/ 2287440 w 11806666"/>
              <a:gd name="connsiteY4204" fmla="*/ 6030558 h 10285413"/>
              <a:gd name="connsiteX4205" fmla="*/ 2337606 w 11806666"/>
              <a:gd name="connsiteY4205" fmla="*/ 6030558 h 10285413"/>
              <a:gd name="connsiteX4206" fmla="*/ 2347635 w 11806666"/>
              <a:gd name="connsiteY4206" fmla="*/ 6050626 h 10285413"/>
              <a:gd name="connsiteX4207" fmla="*/ 2367704 w 11806666"/>
              <a:gd name="connsiteY4207" fmla="*/ 6050626 h 10285413"/>
              <a:gd name="connsiteX4208" fmla="*/ 2387768 w 11806666"/>
              <a:gd name="connsiteY4208" fmla="*/ 6050626 h 10285413"/>
              <a:gd name="connsiteX4209" fmla="*/ 2407832 w 11806666"/>
              <a:gd name="connsiteY4209" fmla="*/ 6050626 h 10285413"/>
              <a:gd name="connsiteX4210" fmla="*/ 2447963 w 11806666"/>
              <a:gd name="connsiteY4210" fmla="*/ 5990429 h 10285413"/>
              <a:gd name="connsiteX4211" fmla="*/ 2508157 w 11806666"/>
              <a:gd name="connsiteY4211" fmla="*/ 5890103 h 10285413"/>
              <a:gd name="connsiteX4212" fmla="*/ 2528223 w 11806666"/>
              <a:gd name="connsiteY4212" fmla="*/ 5870037 h 10285413"/>
              <a:gd name="connsiteX4213" fmla="*/ 2568352 w 11806666"/>
              <a:gd name="connsiteY4213" fmla="*/ 5890103 h 10285413"/>
              <a:gd name="connsiteX4214" fmla="*/ 2578385 w 11806666"/>
              <a:gd name="connsiteY4214" fmla="*/ 5920200 h 10285413"/>
              <a:gd name="connsiteX4215" fmla="*/ 2588421 w 11806666"/>
              <a:gd name="connsiteY4215" fmla="*/ 5910167 h 10285413"/>
              <a:gd name="connsiteX4216" fmla="*/ 2598454 w 11806666"/>
              <a:gd name="connsiteY4216" fmla="*/ 5880069 h 10285413"/>
              <a:gd name="connsiteX4217" fmla="*/ 2608483 w 11806666"/>
              <a:gd name="connsiteY4217" fmla="*/ 5849972 h 10285413"/>
              <a:gd name="connsiteX4218" fmla="*/ 2588421 w 11806666"/>
              <a:gd name="connsiteY4218" fmla="*/ 5789776 h 10285413"/>
              <a:gd name="connsiteX4219" fmla="*/ 2648616 w 11806666"/>
              <a:gd name="connsiteY4219" fmla="*/ 5749646 h 10285413"/>
              <a:gd name="connsiteX4220" fmla="*/ 2628552 w 11806666"/>
              <a:gd name="connsiteY4220" fmla="*/ 5749646 h 10285413"/>
              <a:gd name="connsiteX4221" fmla="*/ 2588421 w 11806666"/>
              <a:gd name="connsiteY4221" fmla="*/ 5749646 h 10285413"/>
              <a:gd name="connsiteX4222" fmla="*/ 2086787 w 11806666"/>
              <a:gd name="connsiteY4222" fmla="*/ 5749646 h 10285413"/>
              <a:gd name="connsiteX4223" fmla="*/ 2026592 w 11806666"/>
              <a:gd name="connsiteY4223" fmla="*/ 5789776 h 10285413"/>
              <a:gd name="connsiteX4224" fmla="*/ 2006526 w 11806666"/>
              <a:gd name="connsiteY4224" fmla="*/ 5829906 h 10285413"/>
              <a:gd name="connsiteX4225" fmla="*/ 2046656 w 11806666"/>
              <a:gd name="connsiteY4225" fmla="*/ 5809841 h 10285413"/>
              <a:gd name="connsiteX4226" fmla="*/ 2066723 w 11806666"/>
              <a:gd name="connsiteY4226" fmla="*/ 5769711 h 10285413"/>
              <a:gd name="connsiteX4227" fmla="*/ 2046656 w 11806666"/>
              <a:gd name="connsiteY4227" fmla="*/ 5749646 h 10285413"/>
              <a:gd name="connsiteX4228" fmla="*/ 2006526 w 11806666"/>
              <a:gd name="connsiteY4228" fmla="*/ 5769711 h 10285413"/>
              <a:gd name="connsiteX4229" fmla="*/ 2026592 w 11806666"/>
              <a:gd name="connsiteY4229" fmla="*/ 5769711 h 10285413"/>
              <a:gd name="connsiteX4230" fmla="*/ 2046656 w 11806666"/>
              <a:gd name="connsiteY4230" fmla="*/ 5749646 h 10285413"/>
              <a:gd name="connsiteX4231" fmla="*/ 1484831 w 11806666"/>
              <a:gd name="connsiteY4231" fmla="*/ 5749646 h 10285413"/>
              <a:gd name="connsiteX4232" fmla="*/ 1484831 w 11806666"/>
              <a:gd name="connsiteY4232" fmla="*/ 5769711 h 10285413"/>
              <a:gd name="connsiteX4233" fmla="*/ 1464764 w 11806666"/>
              <a:gd name="connsiteY4233" fmla="*/ 5779744 h 10285413"/>
              <a:gd name="connsiteX4234" fmla="*/ 1444700 w 11806666"/>
              <a:gd name="connsiteY4234" fmla="*/ 5769711 h 10285413"/>
              <a:gd name="connsiteX4235" fmla="*/ 3029855 w 11806666"/>
              <a:gd name="connsiteY4235" fmla="*/ 5729578 h 10285413"/>
              <a:gd name="connsiteX4236" fmla="*/ 3029855 w 11806666"/>
              <a:gd name="connsiteY4236" fmla="*/ 5749646 h 10285413"/>
              <a:gd name="connsiteX4237" fmla="*/ 3049919 w 11806666"/>
              <a:gd name="connsiteY4237" fmla="*/ 5729578 h 10285413"/>
              <a:gd name="connsiteX4238" fmla="*/ 1605221 w 11806666"/>
              <a:gd name="connsiteY4238" fmla="*/ 5729578 h 10285413"/>
              <a:gd name="connsiteX4239" fmla="*/ 1585158 w 11806666"/>
              <a:gd name="connsiteY4239" fmla="*/ 5749646 h 10285413"/>
              <a:gd name="connsiteX4240" fmla="*/ 1585158 w 11806666"/>
              <a:gd name="connsiteY4240" fmla="*/ 5769711 h 10285413"/>
              <a:gd name="connsiteX4241" fmla="*/ 1605221 w 11806666"/>
              <a:gd name="connsiteY4241" fmla="*/ 5749646 h 10285413"/>
              <a:gd name="connsiteX4242" fmla="*/ 3712077 w 11806666"/>
              <a:gd name="connsiteY4242" fmla="*/ 5709515 h 10285413"/>
              <a:gd name="connsiteX4243" fmla="*/ 3692009 w 11806666"/>
              <a:gd name="connsiteY4243" fmla="*/ 5719548 h 10285413"/>
              <a:gd name="connsiteX4244" fmla="*/ 3712077 w 11806666"/>
              <a:gd name="connsiteY4244" fmla="*/ 5729578 h 10285413"/>
              <a:gd name="connsiteX4245" fmla="*/ 3712077 w 11806666"/>
              <a:gd name="connsiteY4245" fmla="*/ 5709515 h 10285413"/>
              <a:gd name="connsiteX4246" fmla="*/ 2106851 w 11806666"/>
              <a:gd name="connsiteY4246" fmla="*/ 5709515 h 10285413"/>
              <a:gd name="connsiteX4247" fmla="*/ 2086787 w 11806666"/>
              <a:gd name="connsiteY4247" fmla="*/ 5729578 h 10285413"/>
              <a:gd name="connsiteX4248" fmla="*/ 2106851 w 11806666"/>
              <a:gd name="connsiteY4248" fmla="*/ 5729578 h 10285413"/>
              <a:gd name="connsiteX4249" fmla="*/ 2106851 w 11806666"/>
              <a:gd name="connsiteY4249" fmla="*/ 5709515 h 10285413"/>
              <a:gd name="connsiteX4250" fmla="*/ 642089 w 11806666"/>
              <a:gd name="connsiteY4250" fmla="*/ 5709515 h 10285413"/>
              <a:gd name="connsiteX4251" fmla="*/ 622022 w 11806666"/>
              <a:gd name="connsiteY4251" fmla="*/ 5729578 h 10285413"/>
              <a:gd name="connsiteX4252" fmla="*/ 642089 w 11806666"/>
              <a:gd name="connsiteY4252" fmla="*/ 5729578 h 10285413"/>
              <a:gd name="connsiteX4253" fmla="*/ 642089 w 11806666"/>
              <a:gd name="connsiteY4253" fmla="*/ 5709515 h 10285413"/>
              <a:gd name="connsiteX4254" fmla="*/ 1459749 w 11806666"/>
              <a:gd name="connsiteY4254" fmla="*/ 5679418 h 10285413"/>
              <a:gd name="connsiteX4255" fmla="*/ 1444700 w 11806666"/>
              <a:gd name="connsiteY4255" fmla="*/ 5689451 h 10285413"/>
              <a:gd name="connsiteX4256" fmla="*/ 1444700 w 11806666"/>
              <a:gd name="connsiteY4256" fmla="*/ 5709515 h 10285413"/>
              <a:gd name="connsiteX4257" fmla="*/ 1464764 w 11806666"/>
              <a:gd name="connsiteY4257" fmla="*/ 5689451 h 10285413"/>
              <a:gd name="connsiteX4258" fmla="*/ 1459749 w 11806666"/>
              <a:gd name="connsiteY4258" fmla="*/ 5679418 h 10285413"/>
              <a:gd name="connsiteX4259" fmla="*/ 1123654 w 11806666"/>
              <a:gd name="connsiteY4259" fmla="*/ 5669383 h 10285413"/>
              <a:gd name="connsiteX4260" fmla="*/ 1143720 w 11806666"/>
              <a:gd name="connsiteY4260" fmla="*/ 5669383 h 10285413"/>
              <a:gd name="connsiteX4261" fmla="*/ 1123654 w 11806666"/>
              <a:gd name="connsiteY4261" fmla="*/ 5689451 h 10285413"/>
              <a:gd name="connsiteX4262" fmla="*/ 1123654 w 11806666"/>
              <a:gd name="connsiteY4262" fmla="*/ 5669383 h 10285413"/>
              <a:gd name="connsiteX4263" fmla="*/ 1679842 w 11806666"/>
              <a:gd name="connsiteY4263" fmla="*/ 5654957 h 10285413"/>
              <a:gd name="connsiteX4264" fmla="*/ 1675449 w 11806666"/>
              <a:gd name="connsiteY4264" fmla="*/ 5659350 h 10285413"/>
              <a:gd name="connsiteX4265" fmla="*/ 1645353 w 11806666"/>
              <a:gd name="connsiteY4265" fmla="*/ 5689451 h 10285413"/>
              <a:gd name="connsiteX4266" fmla="*/ 3752204 w 11806666"/>
              <a:gd name="connsiteY4266" fmla="*/ 5649320 h 10285413"/>
              <a:gd name="connsiteX4267" fmla="*/ 3732140 w 11806666"/>
              <a:gd name="connsiteY4267" fmla="*/ 5669383 h 10285413"/>
              <a:gd name="connsiteX4268" fmla="*/ 3752204 w 11806666"/>
              <a:gd name="connsiteY4268" fmla="*/ 5669383 h 10285413"/>
              <a:gd name="connsiteX4269" fmla="*/ 4048168 w 11806666"/>
              <a:gd name="connsiteY4269" fmla="*/ 5639287 h 10285413"/>
              <a:gd name="connsiteX4270" fmla="*/ 4033120 w 11806666"/>
              <a:gd name="connsiteY4270" fmla="*/ 5649320 h 10285413"/>
              <a:gd name="connsiteX4271" fmla="*/ 4013056 w 11806666"/>
              <a:gd name="connsiteY4271" fmla="*/ 5649320 h 10285413"/>
              <a:gd name="connsiteX4272" fmla="*/ 4033120 w 11806666"/>
              <a:gd name="connsiteY4272" fmla="*/ 5669383 h 10285413"/>
              <a:gd name="connsiteX4273" fmla="*/ 4053186 w 11806666"/>
              <a:gd name="connsiteY4273" fmla="*/ 5649320 h 10285413"/>
              <a:gd name="connsiteX4274" fmla="*/ 4048168 w 11806666"/>
              <a:gd name="connsiteY4274" fmla="*/ 5639287 h 10285413"/>
              <a:gd name="connsiteX4275" fmla="*/ 2588421 w 11806666"/>
              <a:gd name="connsiteY4275" fmla="*/ 5629252 h 10285413"/>
              <a:gd name="connsiteX4276" fmla="*/ 2568352 w 11806666"/>
              <a:gd name="connsiteY4276" fmla="*/ 5649320 h 10285413"/>
              <a:gd name="connsiteX4277" fmla="*/ 2588421 w 11806666"/>
              <a:gd name="connsiteY4277" fmla="*/ 5649320 h 10285413"/>
              <a:gd name="connsiteX4278" fmla="*/ 2588421 w 11806666"/>
              <a:gd name="connsiteY4278" fmla="*/ 5629252 h 10285413"/>
              <a:gd name="connsiteX4279" fmla="*/ 3250572 w 11806666"/>
              <a:gd name="connsiteY4279" fmla="*/ 5609188 h 10285413"/>
              <a:gd name="connsiteX4280" fmla="*/ 3250572 w 11806666"/>
              <a:gd name="connsiteY4280" fmla="*/ 5629252 h 10285413"/>
              <a:gd name="connsiteX4281" fmla="*/ 3260606 w 11806666"/>
              <a:gd name="connsiteY4281" fmla="*/ 5619222 h 10285413"/>
              <a:gd name="connsiteX4282" fmla="*/ 3250572 w 11806666"/>
              <a:gd name="connsiteY4282" fmla="*/ 5609188 h 10285413"/>
              <a:gd name="connsiteX4283" fmla="*/ 2728876 w 11806666"/>
              <a:gd name="connsiteY4283" fmla="*/ 5609188 h 10285413"/>
              <a:gd name="connsiteX4284" fmla="*/ 2708812 w 11806666"/>
              <a:gd name="connsiteY4284" fmla="*/ 5649320 h 10285413"/>
              <a:gd name="connsiteX4285" fmla="*/ 2708812 w 11806666"/>
              <a:gd name="connsiteY4285" fmla="*/ 5669383 h 10285413"/>
              <a:gd name="connsiteX4286" fmla="*/ 2688746 w 11806666"/>
              <a:gd name="connsiteY4286" fmla="*/ 5669383 h 10285413"/>
              <a:gd name="connsiteX4287" fmla="*/ 2668681 w 11806666"/>
              <a:gd name="connsiteY4287" fmla="*/ 5644304 h 10285413"/>
              <a:gd name="connsiteX4288" fmla="*/ 2668681 w 11806666"/>
              <a:gd name="connsiteY4288" fmla="*/ 5669383 h 10285413"/>
              <a:gd name="connsiteX4289" fmla="*/ 2648616 w 11806666"/>
              <a:gd name="connsiteY4289" fmla="*/ 5669383 h 10285413"/>
              <a:gd name="connsiteX4290" fmla="*/ 2588421 w 11806666"/>
              <a:gd name="connsiteY4290" fmla="*/ 5709515 h 10285413"/>
              <a:gd name="connsiteX4291" fmla="*/ 2618519 w 11806666"/>
              <a:gd name="connsiteY4291" fmla="*/ 5709515 h 10285413"/>
              <a:gd name="connsiteX4292" fmla="*/ 2668681 w 11806666"/>
              <a:gd name="connsiteY4292" fmla="*/ 5709515 h 10285413"/>
              <a:gd name="connsiteX4293" fmla="*/ 2678714 w 11806666"/>
              <a:gd name="connsiteY4293" fmla="*/ 5709515 h 10285413"/>
              <a:gd name="connsiteX4294" fmla="*/ 2688746 w 11806666"/>
              <a:gd name="connsiteY4294" fmla="*/ 5689451 h 10285413"/>
              <a:gd name="connsiteX4295" fmla="*/ 2728876 w 11806666"/>
              <a:gd name="connsiteY4295" fmla="*/ 5669383 h 10285413"/>
              <a:gd name="connsiteX4296" fmla="*/ 2688746 w 11806666"/>
              <a:gd name="connsiteY4296" fmla="*/ 5609188 h 10285413"/>
              <a:gd name="connsiteX4297" fmla="*/ 2668681 w 11806666"/>
              <a:gd name="connsiteY4297" fmla="*/ 5629252 h 10285413"/>
              <a:gd name="connsiteX4298" fmla="*/ 2668681 w 11806666"/>
              <a:gd name="connsiteY4298" fmla="*/ 5644301 h 10285413"/>
              <a:gd name="connsiteX4299" fmla="*/ 1063459 w 11806666"/>
              <a:gd name="connsiteY4299" fmla="*/ 5609188 h 10285413"/>
              <a:gd name="connsiteX4300" fmla="*/ 1063459 w 11806666"/>
              <a:gd name="connsiteY4300" fmla="*/ 5649320 h 10285413"/>
              <a:gd name="connsiteX4301" fmla="*/ 1043395 w 11806666"/>
              <a:gd name="connsiteY4301" fmla="*/ 5669383 h 10285413"/>
              <a:gd name="connsiteX4302" fmla="*/ 1023328 w 11806666"/>
              <a:gd name="connsiteY4302" fmla="*/ 5669383 h 10285413"/>
              <a:gd name="connsiteX4303" fmla="*/ 1033361 w 11806666"/>
              <a:gd name="connsiteY4303" fmla="*/ 5649320 h 10285413"/>
              <a:gd name="connsiteX4304" fmla="*/ 1043395 w 11806666"/>
              <a:gd name="connsiteY4304" fmla="*/ 5629252 h 10285413"/>
              <a:gd name="connsiteX4305" fmla="*/ 1725615 w 11806666"/>
              <a:gd name="connsiteY4305" fmla="*/ 5569057 h 10285413"/>
              <a:gd name="connsiteX4306" fmla="*/ 1725615 w 11806666"/>
              <a:gd name="connsiteY4306" fmla="*/ 5589125 h 10285413"/>
              <a:gd name="connsiteX4307" fmla="*/ 1745679 w 11806666"/>
              <a:gd name="connsiteY4307" fmla="*/ 5569057 h 10285413"/>
              <a:gd name="connsiteX4308" fmla="*/ 3732140 w 11806666"/>
              <a:gd name="connsiteY4308" fmla="*/ 5528926 h 10285413"/>
              <a:gd name="connsiteX4309" fmla="*/ 3712077 w 11806666"/>
              <a:gd name="connsiteY4309" fmla="*/ 5548994 h 10285413"/>
              <a:gd name="connsiteX4310" fmla="*/ 3732140 w 11806666"/>
              <a:gd name="connsiteY4310" fmla="*/ 5548994 h 10285413"/>
              <a:gd name="connsiteX4311" fmla="*/ 3732140 w 11806666"/>
              <a:gd name="connsiteY4311" fmla="*/ 5528926 h 10285413"/>
              <a:gd name="connsiteX4312" fmla="*/ 1565090 w 11806666"/>
              <a:gd name="connsiteY4312" fmla="*/ 5528926 h 10285413"/>
              <a:gd name="connsiteX4313" fmla="*/ 1565090 w 11806666"/>
              <a:gd name="connsiteY4313" fmla="*/ 5548994 h 10285413"/>
              <a:gd name="connsiteX4314" fmla="*/ 1585158 w 11806666"/>
              <a:gd name="connsiteY4314" fmla="*/ 5528926 h 10285413"/>
              <a:gd name="connsiteX4315" fmla="*/ 1344373 w 11806666"/>
              <a:gd name="connsiteY4315" fmla="*/ 5528926 h 10285413"/>
              <a:gd name="connsiteX4316" fmla="*/ 1264112 w 11806666"/>
              <a:gd name="connsiteY4316" fmla="*/ 5629252 h 10285413"/>
              <a:gd name="connsiteX4317" fmla="*/ 1344373 w 11806666"/>
              <a:gd name="connsiteY4317" fmla="*/ 5528926 h 10285413"/>
              <a:gd name="connsiteX4318" fmla="*/ 2799105 w 11806666"/>
              <a:gd name="connsiteY4318" fmla="*/ 5508862 h 10285413"/>
              <a:gd name="connsiteX4319" fmla="*/ 2769007 w 11806666"/>
              <a:gd name="connsiteY4319" fmla="*/ 5518895 h 10285413"/>
              <a:gd name="connsiteX4320" fmla="*/ 2769007 w 11806666"/>
              <a:gd name="connsiteY4320" fmla="*/ 5528926 h 10285413"/>
              <a:gd name="connsiteX4321" fmla="*/ 2779038 w 11806666"/>
              <a:gd name="connsiteY4321" fmla="*/ 5548994 h 10285413"/>
              <a:gd name="connsiteX4322" fmla="*/ 2799105 w 11806666"/>
              <a:gd name="connsiteY4322" fmla="*/ 5548994 h 10285413"/>
              <a:gd name="connsiteX4323" fmla="*/ 2809136 w 11806666"/>
              <a:gd name="connsiteY4323" fmla="*/ 5528926 h 10285413"/>
              <a:gd name="connsiteX4324" fmla="*/ 2829205 w 11806666"/>
              <a:gd name="connsiteY4324" fmla="*/ 5518895 h 10285413"/>
              <a:gd name="connsiteX4325" fmla="*/ 2799105 w 11806666"/>
              <a:gd name="connsiteY4325" fmla="*/ 5508862 h 10285413"/>
              <a:gd name="connsiteX4326" fmla="*/ 4213709 w 11806666"/>
              <a:gd name="connsiteY4326" fmla="*/ 5468730 h 10285413"/>
              <a:gd name="connsiteX4327" fmla="*/ 4213709 w 11806666"/>
              <a:gd name="connsiteY4327" fmla="*/ 5488796 h 10285413"/>
              <a:gd name="connsiteX4328" fmla="*/ 4233773 w 11806666"/>
              <a:gd name="connsiteY4328" fmla="*/ 5468730 h 10285413"/>
              <a:gd name="connsiteX4329" fmla="*/ 4213709 w 11806666"/>
              <a:gd name="connsiteY4329" fmla="*/ 5468730 h 10285413"/>
              <a:gd name="connsiteX4330" fmla="*/ 1404568 w 11806666"/>
              <a:gd name="connsiteY4330" fmla="*/ 5468730 h 10285413"/>
              <a:gd name="connsiteX4331" fmla="*/ 1364437 w 11806666"/>
              <a:gd name="connsiteY4331" fmla="*/ 5508862 h 10285413"/>
              <a:gd name="connsiteX4332" fmla="*/ 1344373 w 11806666"/>
              <a:gd name="connsiteY4332" fmla="*/ 5528926 h 10285413"/>
              <a:gd name="connsiteX4333" fmla="*/ 1364437 w 11806666"/>
              <a:gd name="connsiteY4333" fmla="*/ 5488796 h 10285413"/>
              <a:gd name="connsiteX4334" fmla="*/ 260848 w 11806666"/>
              <a:gd name="connsiteY4334" fmla="*/ 5468730 h 10285413"/>
              <a:gd name="connsiteX4335" fmla="*/ 240784 w 11806666"/>
              <a:gd name="connsiteY4335" fmla="*/ 5508862 h 10285413"/>
              <a:gd name="connsiteX4336" fmla="*/ 200653 w 11806666"/>
              <a:gd name="connsiteY4336" fmla="*/ 5528926 h 10285413"/>
              <a:gd name="connsiteX4337" fmla="*/ 210683 w 11806666"/>
              <a:gd name="connsiteY4337" fmla="*/ 5518895 h 10285413"/>
              <a:gd name="connsiteX4338" fmla="*/ 240784 w 11806666"/>
              <a:gd name="connsiteY4338" fmla="*/ 5488796 h 10285413"/>
              <a:gd name="connsiteX4339" fmla="*/ 1344373 w 11806666"/>
              <a:gd name="connsiteY4339" fmla="*/ 5448666 h 10285413"/>
              <a:gd name="connsiteX4340" fmla="*/ 1344373 w 11806666"/>
              <a:gd name="connsiteY4340" fmla="*/ 5468730 h 10285413"/>
              <a:gd name="connsiteX4341" fmla="*/ 1334340 w 11806666"/>
              <a:gd name="connsiteY4341" fmla="*/ 5458698 h 10285413"/>
              <a:gd name="connsiteX4342" fmla="*/ 1344373 w 11806666"/>
              <a:gd name="connsiteY4342" fmla="*/ 5448666 h 10285413"/>
              <a:gd name="connsiteX4343" fmla="*/ 501631 w 11806666"/>
              <a:gd name="connsiteY4343" fmla="*/ 5448666 h 10285413"/>
              <a:gd name="connsiteX4344" fmla="*/ 481565 w 11806666"/>
              <a:gd name="connsiteY4344" fmla="*/ 5488796 h 10285413"/>
              <a:gd name="connsiteX4345" fmla="*/ 471534 w 11806666"/>
              <a:gd name="connsiteY4345" fmla="*/ 5518895 h 10285413"/>
              <a:gd name="connsiteX4346" fmla="*/ 451467 w 11806666"/>
              <a:gd name="connsiteY4346" fmla="*/ 5569057 h 10285413"/>
              <a:gd name="connsiteX4347" fmla="*/ 421369 w 11806666"/>
              <a:gd name="connsiteY4347" fmla="*/ 5589125 h 10285413"/>
              <a:gd name="connsiteX4348" fmla="*/ 441436 w 11806666"/>
              <a:gd name="connsiteY4348" fmla="*/ 5548994 h 10285413"/>
              <a:gd name="connsiteX4349" fmla="*/ 461501 w 11806666"/>
              <a:gd name="connsiteY4349" fmla="*/ 5488796 h 10285413"/>
              <a:gd name="connsiteX4350" fmla="*/ 321042 w 11806666"/>
              <a:gd name="connsiteY4350" fmla="*/ 5428600 h 10285413"/>
              <a:gd name="connsiteX4351" fmla="*/ 321042 w 11806666"/>
              <a:gd name="connsiteY4351" fmla="*/ 5468730 h 10285413"/>
              <a:gd name="connsiteX4352" fmla="*/ 280912 w 11806666"/>
              <a:gd name="connsiteY4352" fmla="*/ 5508862 h 10285413"/>
              <a:gd name="connsiteX4353" fmla="*/ 321042 w 11806666"/>
              <a:gd name="connsiteY4353" fmla="*/ 5428600 h 10285413"/>
              <a:gd name="connsiteX4354" fmla="*/ 3972925 w 11806666"/>
              <a:gd name="connsiteY4354" fmla="*/ 5408535 h 10285413"/>
              <a:gd name="connsiteX4355" fmla="*/ 3902695 w 11806666"/>
              <a:gd name="connsiteY4355" fmla="*/ 5478764 h 10285413"/>
              <a:gd name="connsiteX4356" fmla="*/ 3812403 w 11806666"/>
              <a:gd name="connsiteY4356" fmla="*/ 5569057 h 10285413"/>
              <a:gd name="connsiteX4357" fmla="*/ 3802370 w 11806666"/>
              <a:gd name="connsiteY4357" fmla="*/ 5599154 h 10285413"/>
              <a:gd name="connsiteX4358" fmla="*/ 3792336 w 11806666"/>
              <a:gd name="connsiteY4358" fmla="*/ 5609188 h 10285413"/>
              <a:gd name="connsiteX4359" fmla="*/ 3852533 w 11806666"/>
              <a:gd name="connsiteY4359" fmla="*/ 5569057 h 10285413"/>
              <a:gd name="connsiteX4360" fmla="*/ 3872597 w 11806666"/>
              <a:gd name="connsiteY4360" fmla="*/ 5528926 h 10285413"/>
              <a:gd name="connsiteX4361" fmla="*/ 3972925 w 11806666"/>
              <a:gd name="connsiteY4361" fmla="*/ 5408535 h 10285413"/>
              <a:gd name="connsiteX4362" fmla="*/ 2849269 w 11806666"/>
              <a:gd name="connsiteY4362" fmla="*/ 5408535 h 10285413"/>
              <a:gd name="connsiteX4363" fmla="*/ 2869335 w 11806666"/>
              <a:gd name="connsiteY4363" fmla="*/ 5428600 h 10285413"/>
              <a:gd name="connsiteX4364" fmla="*/ 2869335 w 11806666"/>
              <a:gd name="connsiteY4364" fmla="*/ 5408535 h 10285413"/>
              <a:gd name="connsiteX4365" fmla="*/ 2568352 w 11806666"/>
              <a:gd name="connsiteY4365" fmla="*/ 5408535 h 10285413"/>
              <a:gd name="connsiteX4366" fmla="*/ 2568352 w 11806666"/>
              <a:gd name="connsiteY4366" fmla="*/ 5428600 h 10285413"/>
              <a:gd name="connsiteX4367" fmla="*/ 2588421 w 11806666"/>
              <a:gd name="connsiteY4367" fmla="*/ 5428600 h 10285413"/>
              <a:gd name="connsiteX4368" fmla="*/ 2568352 w 11806666"/>
              <a:gd name="connsiteY4368" fmla="*/ 5408535 h 10285413"/>
              <a:gd name="connsiteX4369" fmla="*/ 1264112 w 11806666"/>
              <a:gd name="connsiteY4369" fmla="*/ 5408535 h 10285413"/>
              <a:gd name="connsiteX4370" fmla="*/ 1244048 w 11806666"/>
              <a:gd name="connsiteY4370" fmla="*/ 5448666 h 10285413"/>
              <a:gd name="connsiteX4371" fmla="*/ 1203915 w 11806666"/>
              <a:gd name="connsiteY4371" fmla="*/ 5468730 h 10285413"/>
              <a:gd name="connsiteX4372" fmla="*/ 963133 w 11806666"/>
              <a:gd name="connsiteY4372" fmla="*/ 5408535 h 10285413"/>
              <a:gd name="connsiteX4373" fmla="*/ 943067 w 11806666"/>
              <a:gd name="connsiteY4373" fmla="*/ 5428600 h 10285413"/>
              <a:gd name="connsiteX4374" fmla="*/ 923001 w 11806666"/>
              <a:gd name="connsiteY4374" fmla="*/ 5468730 h 10285413"/>
              <a:gd name="connsiteX4375" fmla="*/ 3409215 w 11806666"/>
              <a:gd name="connsiteY4375" fmla="*/ 5396622 h 10285413"/>
              <a:gd name="connsiteX4376" fmla="*/ 3380999 w 11806666"/>
              <a:gd name="connsiteY4376" fmla="*/ 5428600 h 10285413"/>
              <a:gd name="connsiteX4377" fmla="*/ 3320803 w 11806666"/>
              <a:gd name="connsiteY4377" fmla="*/ 5498828 h 10285413"/>
              <a:gd name="connsiteX4378" fmla="*/ 3290703 w 11806666"/>
              <a:gd name="connsiteY4378" fmla="*/ 5528926 h 10285413"/>
              <a:gd name="connsiteX4379" fmla="*/ 3350901 w 11806666"/>
              <a:gd name="connsiteY4379" fmla="*/ 5508862 h 10285413"/>
              <a:gd name="connsiteX4380" fmla="*/ 3401063 w 11806666"/>
              <a:gd name="connsiteY4380" fmla="*/ 5428600 h 10285413"/>
              <a:gd name="connsiteX4381" fmla="*/ 3411097 w 11806666"/>
              <a:gd name="connsiteY4381" fmla="*/ 5398503 h 10285413"/>
              <a:gd name="connsiteX4382" fmla="*/ 3409215 w 11806666"/>
              <a:gd name="connsiteY4382" fmla="*/ 5396622 h 10285413"/>
              <a:gd name="connsiteX4383" fmla="*/ 4253840 w 11806666"/>
              <a:gd name="connsiteY4383" fmla="*/ 5388469 h 10285413"/>
              <a:gd name="connsiteX4384" fmla="*/ 4253840 w 11806666"/>
              <a:gd name="connsiteY4384" fmla="*/ 5408535 h 10285413"/>
              <a:gd name="connsiteX4385" fmla="*/ 4273904 w 11806666"/>
              <a:gd name="connsiteY4385" fmla="*/ 5388469 h 10285413"/>
              <a:gd name="connsiteX4386" fmla="*/ 3471292 w 11806666"/>
              <a:gd name="connsiteY4386" fmla="*/ 5388469 h 10285413"/>
              <a:gd name="connsiteX4387" fmla="*/ 3471292 w 11806666"/>
              <a:gd name="connsiteY4387" fmla="*/ 5408535 h 10285413"/>
              <a:gd name="connsiteX4388" fmla="*/ 3471292 w 11806666"/>
              <a:gd name="connsiteY4388" fmla="*/ 5448666 h 10285413"/>
              <a:gd name="connsiteX4389" fmla="*/ 3451228 w 11806666"/>
              <a:gd name="connsiteY4389" fmla="*/ 5488796 h 10285413"/>
              <a:gd name="connsiteX4390" fmla="*/ 3511424 w 11806666"/>
              <a:gd name="connsiteY4390" fmla="*/ 5428600 h 10285413"/>
              <a:gd name="connsiteX4391" fmla="*/ 3531488 w 11806666"/>
              <a:gd name="connsiteY4391" fmla="*/ 5408535 h 10285413"/>
              <a:gd name="connsiteX4392" fmla="*/ 3511424 w 11806666"/>
              <a:gd name="connsiteY4392" fmla="*/ 5388469 h 10285413"/>
              <a:gd name="connsiteX4393" fmla="*/ 3491356 w 11806666"/>
              <a:gd name="connsiteY4393" fmla="*/ 5388469 h 10285413"/>
              <a:gd name="connsiteX4394" fmla="*/ 3471292 w 11806666"/>
              <a:gd name="connsiteY4394" fmla="*/ 5388469 h 10285413"/>
              <a:gd name="connsiteX4395" fmla="*/ 3852533 w 11806666"/>
              <a:gd name="connsiteY4395" fmla="*/ 5368405 h 10285413"/>
              <a:gd name="connsiteX4396" fmla="*/ 3852533 w 11806666"/>
              <a:gd name="connsiteY4396" fmla="*/ 5388469 h 10285413"/>
              <a:gd name="connsiteX4397" fmla="*/ 3872597 w 11806666"/>
              <a:gd name="connsiteY4397" fmla="*/ 5368405 h 10285413"/>
              <a:gd name="connsiteX4398" fmla="*/ 1926263 w 11806666"/>
              <a:gd name="connsiteY4398" fmla="*/ 5368405 h 10285413"/>
              <a:gd name="connsiteX4399" fmla="*/ 1926263 w 11806666"/>
              <a:gd name="connsiteY4399" fmla="*/ 5388469 h 10285413"/>
              <a:gd name="connsiteX4400" fmla="*/ 1946331 w 11806666"/>
              <a:gd name="connsiteY4400" fmla="*/ 5368405 h 10285413"/>
              <a:gd name="connsiteX4401" fmla="*/ 842742 w 11806666"/>
              <a:gd name="connsiteY4401" fmla="*/ 5368405 h 10285413"/>
              <a:gd name="connsiteX4402" fmla="*/ 842742 w 11806666"/>
              <a:gd name="connsiteY4402" fmla="*/ 5388469 h 10285413"/>
              <a:gd name="connsiteX4403" fmla="*/ 822675 w 11806666"/>
              <a:gd name="connsiteY4403" fmla="*/ 5388469 h 10285413"/>
              <a:gd name="connsiteX4404" fmla="*/ 842742 w 11806666"/>
              <a:gd name="connsiteY4404" fmla="*/ 5368405 h 10285413"/>
              <a:gd name="connsiteX4405" fmla="*/ 321042 w 11806666"/>
              <a:gd name="connsiteY4405" fmla="*/ 5368405 h 10285413"/>
              <a:gd name="connsiteX4406" fmla="*/ 300976 w 11806666"/>
              <a:gd name="connsiteY4406" fmla="*/ 5408535 h 10285413"/>
              <a:gd name="connsiteX4407" fmla="*/ 280912 w 11806666"/>
              <a:gd name="connsiteY4407" fmla="*/ 5408535 h 10285413"/>
              <a:gd name="connsiteX4408" fmla="*/ 2927023 w 11806666"/>
              <a:gd name="connsiteY4408" fmla="*/ 5355864 h 10285413"/>
              <a:gd name="connsiteX4409" fmla="*/ 2919497 w 11806666"/>
              <a:gd name="connsiteY4409" fmla="*/ 5358372 h 10285413"/>
              <a:gd name="connsiteX4410" fmla="*/ 2909465 w 11806666"/>
              <a:gd name="connsiteY4410" fmla="*/ 5388469 h 10285413"/>
              <a:gd name="connsiteX4411" fmla="*/ 2929529 w 11806666"/>
              <a:gd name="connsiteY4411" fmla="*/ 5368405 h 10285413"/>
              <a:gd name="connsiteX4412" fmla="*/ 2927023 w 11806666"/>
              <a:gd name="connsiteY4412" fmla="*/ 5355864 h 10285413"/>
              <a:gd name="connsiteX4413" fmla="*/ 4233773 w 11806666"/>
              <a:gd name="connsiteY4413" fmla="*/ 5348340 h 10285413"/>
              <a:gd name="connsiteX4414" fmla="*/ 4203676 w 11806666"/>
              <a:gd name="connsiteY4414" fmla="*/ 5378438 h 10285413"/>
              <a:gd name="connsiteX4415" fmla="*/ 4173577 w 11806666"/>
              <a:gd name="connsiteY4415" fmla="*/ 5408535 h 10285413"/>
              <a:gd name="connsiteX4416" fmla="*/ 4233773 w 11806666"/>
              <a:gd name="connsiteY4416" fmla="*/ 5368405 h 10285413"/>
              <a:gd name="connsiteX4417" fmla="*/ 1906198 w 11806666"/>
              <a:gd name="connsiteY4417" fmla="*/ 5348340 h 10285413"/>
              <a:gd name="connsiteX4418" fmla="*/ 1886134 w 11806666"/>
              <a:gd name="connsiteY4418" fmla="*/ 5368405 h 10285413"/>
              <a:gd name="connsiteX4419" fmla="*/ 1846006 w 11806666"/>
              <a:gd name="connsiteY4419" fmla="*/ 5408535 h 10285413"/>
              <a:gd name="connsiteX4420" fmla="*/ 1856039 w 11806666"/>
              <a:gd name="connsiteY4420" fmla="*/ 5378438 h 10285413"/>
              <a:gd name="connsiteX4421" fmla="*/ 1825942 w 11806666"/>
              <a:gd name="connsiteY4421" fmla="*/ 5368405 h 10285413"/>
              <a:gd name="connsiteX4422" fmla="*/ 1805875 w 11806666"/>
              <a:gd name="connsiteY4422" fmla="*/ 5368405 h 10285413"/>
              <a:gd name="connsiteX4423" fmla="*/ 1785811 w 11806666"/>
              <a:gd name="connsiteY4423" fmla="*/ 5388469 h 10285413"/>
              <a:gd name="connsiteX4424" fmla="*/ 1765743 w 11806666"/>
              <a:gd name="connsiteY4424" fmla="*/ 5388469 h 10285413"/>
              <a:gd name="connsiteX4425" fmla="*/ 1765743 w 11806666"/>
              <a:gd name="connsiteY4425" fmla="*/ 5368405 h 10285413"/>
              <a:gd name="connsiteX4426" fmla="*/ 1685484 w 11806666"/>
              <a:gd name="connsiteY4426" fmla="*/ 5448666 h 10285413"/>
              <a:gd name="connsiteX4427" fmla="*/ 1685484 w 11806666"/>
              <a:gd name="connsiteY4427" fmla="*/ 5488796 h 10285413"/>
              <a:gd name="connsiteX4428" fmla="*/ 1685484 w 11806666"/>
              <a:gd name="connsiteY4428" fmla="*/ 5508862 h 10285413"/>
              <a:gd name="connsiteX4429" fmla="*/ 1725615 w 11806666"/>
              <a:gd name="connsiteY4429" fmla="*/ 5508862 h 10285413"/>
              <a:gd name="connsiteX4430" fmla="*/ 1725615 w 11806666"/>
              <a:gd name="connsiteY4430" fmla="*/ 5488796 h 10285413"/>
              <a:gd name="connsiteX4431" fmla="*/ 1765743 w 11806666"/>
              <a:gd name="connsiteY4431" fmla="*/ 5448666 h 10285413"/>
              <a:gd name="connsiteX4432" fmla="*/ 1775776 w 11806666"/>
              <a:gd name="connsiteY4432" fmla="*/ 5438633 h 10285413"/>
              <a:gd name="connsiteX4433" fmla="*/ 1785811 w 11806666"/>
              <a:gd name="connsiteY4433" fmla="*/ 5408535 h 10285413"/>
              <a:gd name="connsiteX4434" fmla="*/ 1785811 w 11806666"/>
              <a:gd name="connsiteY4434" fmla="*/ 5388469 h 10285413"/>
              <a:gd name="connsiteX4435" fmla="*/ 1805875 w 11806666"/>
              <a:gd name="connsiteY4435" fmla="*/ 5388469 h 10285413"/>
              <a:gd name="connsiteX4436" fmla="*/ 1846006 w 11806666"/>
              <a:gd name="connsiteY4436" fmla="*/ 5408535 h 10285413"/>
              <a:gd name="connsiteX4437" fmla="*/ 1765743 w 11806666"/>
              <a:gd name="connsiteY4437" fmla="*/ 5508862 h 10285413"/>
              <a:gd name="connsiteX4438" fmla="*/ 1805875 w 11806666"/>
              <a:gd name="connsiteY4438" fmla="*/ 5488796 h 10285413"/>
              <a:gd name="connsiteX4439" fmla="*/ 1846006 w 11806666"/>
              <a:gd name="connsiteY4439" fmla="*/ 5448666 h 10285413"/>
              <a:gd name="connsiteX4440" fmla="*/ 1866070 w 11806666"/>
              <a:gd name="connsiteY4440" fmla="*/ 5408535 h 10285413"/>
              <a:gd name="connsiteX4441" fmla="*/ 1886134 w 11806666"/>
              <a:gd name="connsiteY4441" fmla="*/ 5408535 h 10285413"/>
              <a:gd name="connsiteX4442" fmla="*/ 1906198 w 11806666"/>
              <a:gd name="connsiteY4442" fmla="*/ 5388469 h 10285413"/>
              <a:gd name="connsiteX4443" fmla="*/ 1906198 w 11806666"/>
              <a:gd name="connsiteY4443" fmla="*/ 5358372 h 10285413"/>
              <a:gd name="connsiteX4444" fmla="*/ 1906198 w 11806666"/>
              <a:gd name="connsiteY4444" fmla="*/ 5348340 h 10285413"/>
              <a:gd name="connsiteX4445" fmla="*/ 4013056 w 11806666"/>
              <a:gd name="connsiteY4445" fmla="*/ 5328274 h 10285413"/>
              <a:gd name="connsiteX4446" fmla="*/ 3992989 w 11806666"/>
              <a:gd name="connsiteY4446" fmla="*/ 5388469 h 10285413"/>
              <a:gd name="connsiteX4447" fmla="*/ 4013056 w 11806666"/>
              <a:gd name="connsiteY4447" fmla="*/ 5368405 h 10285413"/>
              <a:gd name="connsiteX4448" fmla="*/ 1735646 w 11806666"/>
              <a:gd name="connsiteY4448" fmla="*/ 5328274 h 10285413"/>
              <a:gd name="connsiteX4449" fmla="*/ 1725615 w 11806666"/>
              <a:gd name="connsiteY4449" fmla="*/ 5348340 h 10285413"/>
              <a:gd name="connsiteX4450" fmla="*/ 1745679 w 11806666"/>
              <a:gd name="connsiteY4450" fmla="*/ 5348340 h 10285413"/>
              <a:gd name="connsiteX4451" fmla="*/ 1735646 w 11806666"/>
              <a:gd name="connsiteY4451" fmla="*/ 5328274 h 10285413"/>
              <a:gd name="connsiteX4452" fmla="*/ 963133 w 11806666"/>
              <a:gd name="connsiteY4452" fmla="*/ 5328274 h 10285413"/>
              <a:gd name="connsiteX4453" fmla="*/ 963133 w 11806666"/>
              <a:gd name="connsiteY4453" fmla="*/ 5348340 h 10285413"/>
              <a:gd name="connsiteX4454" fmla="*/ 983197 w 11806666"/>
              <a:gd name="connsiteY4454" fmla="*/ 5328274 h 10285413"/>
              <a:gd name="connsiteX4455" fmla="*/ 1424632 w 11806666"/>
              <a:gd name="connsiteY4455" fmla="*/ 5308210 h 10285413"/>
              <a:gd name="connsiteX4456" fmla="*/ 1444700 w 11806666"/>
              <a:gd name="connsiteY4456" fmla="*/ 5308210 h 10285413"/>
              <a:gd name="connsiteX4457" fmla="*/ 1444700 w 11806666"/>
              <a:gd name="connsiteY4457" fmla="*/ 5328274 h 10285413"/>
              <a:gd name="connsiteX4458" fmla="*/ 1424632 w 11806666"/>
              <a:gd name="connsiteY4458" fmla="*/ 5308210 h 10285413"/>
              <a:gd name="connsiteX4459" fmla="*/ 541759 w 11806666"/>
              <a:gd name="connsiteY4459" fmla="*/ 5308210 h 10285413"/>
              <a:gd name="connsiteX4460" fmla="*/ 531729 w 11806666"/>
              <a:gd name="connsiteY4460" fmla="*/ 5328274 h 10285413"/>
              <a:gd name="connsiteX4461" fmla="*/ 521695 w 11806666"/>
              <a:gd name="connsiteY4461" fmla="*/ 5318242 h 10285413"/>
              <a:gd name="connsiteX4462" fmla="*/ 541759 w 11806666"/>
              <a:gd name="connsiteY4462" fmla="*/ 5308210 h 10285413"/>
              <a:gd name="connsiteX4463" fmla="*/ 872840 w 11806666"/>
              <a:gd name="connsiteY4463" fmla="*/ 5288142 h 10285413"/>
              <a:gd name="connsiteX4464" fmla="*/ 882870 w 11806666"/>
              <a:gd name="connsiteY4464" fmla="*/ 5298176 h 10285413"/>
              <a:gd name="connsiteX4465" fmla="*/ 862806 w 11806666"/>
              <a:gd name="connsiteY4465" fmla="*/ 5308210 h 10285413"/>
              <a:gd name="connsiteX4466" fmla="*/ 872840 w 11806666"/>
              <a:gd name="connsiteY4466" fmla="*/ 5288142 h 10285413"/>
              <a:gd name="connsiteX4467" fmla="*/ 2969660 w 11806666"/>
              <a:gd name="connsiteY4467" fmla="*/ 5268079 h 10285413"/>
              <a:gd name="connsiteX4468" fmla="*/ 2989724 w 11806666"/>
              <a:gd name="connsiteY4468" fmla="*/ 5288142 h 10285413"/>
              <a:gd name="connsiteX4469" fmla="*/ 3009791 w 11806666"/>
              <a:gd name="connsiteY4469" fmla="*/ 5268079 h 10285413"/>
              <a:gd name="connsiteX4470" fmla="*/ 2989724 w 11806666"/>
              <a:gd name="connsiteY4470" fmla="*/ 5268079 h 10285413"/>
              <a:gd name="connsiteX4471" fmla="*/ 2969660 w 11806666"/>
              <a:gd name="connsiteY4471" fmla="*/ 5268079 h 10285413"/>
              <a:gd name="connsiteX4472" fmla="*/ 1956365 w 11806666"/>
              <a:gd name="connsiteY4472" fmla="*/ 5268079 h 10285413"/>
              <a:gd name="connsiteX4473" fmla="*/ 1946331 w 11806666"/>
              <a:gd name="connsiteY4473" fmla="*/ 5288142 h 10285413"/>
              <a:gd name="connsiteX4474" fmla="*/ 1966397 w 11806666"/>
              <a:gd name="connsiteY4474" fmla="*/ 5288142 h 10285413"/>
              <a:gd name="connsiteX4475" fmla="*/ 1956365 w 11806666"/>
              <a:gd name="connsiteY4475" fmla="*/ 5268079 h 10285413"/>
              <a:gd name="connsiteX4476" fmla="*/ 1474798 w 11806666"/>
              <a:gd name="connsiteY4476" fmla="*/ 5268079 h 10285413"/>
              <a:gd name="connsiteX4477" fmla="*/ 1484831 w 11806666"/>
              <a:gd name="connsiteY4477" fmla="*/ 5288142 h 10285413"/>
              <a:gd name="connsiteX4478" fmla="*/ 1464764 w 11806666"/>
              <a:gd name="connsiteY4478" fmla="*/ 5288142 h 10285413"/>
              <a:gd name="connsiteX4479" fmla="*/ 1474798 w 11806666"/>
              <a:gd name="connsiteY4479" fmla="*/ 5268079 h 10285413"/>
              <a:gd name="connsiteX4480" fmla="*/ 4173577 w 11806666"/>
              <a:gd name="connsiteY4480" fmla="*/ 5248014 h 10285413"/>
              <a:gd name="connsiteX4481" fmla="*/ 4033120 w 11806666"/>
              <a:gd name="connsiteY4481" fmla="*/ 5428600 h 10285413"/>
              <a:gd name="connsiteX4482" fmla="*/ 4113381 w 11806666"/>
              <a:gd name="connsiteY4482" fmla="*/ 5348340 h 10285413"/>
              <a:gd name="connsiteX4483" fmla="*/ 4173577 w 11806666"/>
              <a:gd name="connsiteY4483" fmla="*/ 5248014 h 10285413"/>
              <a:gd name="connsiteX4484" fmla="*/ 300976 w 11806666"/>
              <a:gd name="connsiteY4484" fmla="*/ 5248014 h 10285413"/>
              <a:gd name="connsiteX4485" fmla="*/ 311009 w 11806666"/>
              <a:gd name="connsiteY4485" fmla="*/ 5268079 h 10285413"/>
              <a:gd name="connsiteX4486" fmla="*/ 321042 w 11806666"/>
              <a:gd name="connsiteY4486" fmla="*/ 5308210 h 10285413"/>
              <a:gd name="connsiteX4487" fmla="*/ 260848 w 11806666"/>
              <a:gd name="connsiteY4487" fmla="*/ 5308210 h 10285413"/>
              <a:gd name="connsiteX4488" fmla="*/ 300976 w 11806666"/>
              <a:gd name="connsiteY4488" fmla="*/ 5248014 h 10285413"/>
              <a:gd name="connsiteX4489" fmla="*/ 3972925 w 11806666"/>
              <a:gd name="connsiteY4489" fmla="*/ 5227948 h 10285413"/>
              <a:gd name="connsiteX4490" fmla="*/ 3912729 w 11806666"/>
              <a:gd name="connsiteY4490" fmla="*/ 5308210 h 10285413"/>
              <a:gd name="connsiteX4491" fmla="*/ 3932793 w 11806666"/>
              <a:gd name="connsiteY4491" fmla="*/ 5288142 h 10285413"/>
              <a:gd name="connsiteX4492" fmla="*/ 3972925 w 11806666"/>
              <a:gd name="connsiteY4492" fmla="*/ 5227948 h 10285413"/>
              <a:gd name="connsiteX4493" fmla="*/ 2106851 w 11806666"/>
              <a:gd name="connsiteY4493" fmla="*/ 5227948 h 10285413"/>
              <a:gd name="connsiteX4494" fmla="*/ 2086787 w 11806666"/>
              <a:gd name="connsiteY4494" fmla="*/ 5248014 h 10285413"/>
              <a:gd name="connsiteX4495" fmla="*/ 2106851 w 11806666"/>
              <a:gd name="connsiteY4495" fmla="*/ 5248014 h 10285413"/>
              <a:gd name="connsiteX4496" fmla="*/ 3310772 w 11806666"/>
              <a:gd name="connsiteY4496" fmla="*/ 5207884 h 10285413"/>
              <a:gd name="connsiteX4497" fmla="*/ 3290703 w 11806666"/>
              <a:gd name="connsiteY4497" fmla="*/ 5248014 h 10285413"/>
              <a:gd name="connsiteX4498" fmla="*/ 3310772 w 11806666"/>
              <a:gd name="connsiteY4498" fmla="*/ 5227948 h 10285413"/>
              <a:gd name="connsiteX4499" fmla="*/ 1143720 w 11806666"/>
              <a:gd name="connsiteY4499" fmla="*/ 5187817 h 10285413"/>
              <a:gd name="connsiteX4500" fmla="*/ 1163784 w 11806666"/>
              <a:gd name="connsiteY4500" fmla="*/ 5207884 h 10285413"/>
              <a:gd name="connsiteX4501" fmla="*/ 1163784 w 11806666"/>
              <a:gd name="connsiteY4501" fmla="*/ 5227948 h 10285413"/>
              <a:gd name="connsiteX4502" fmla="*/ 1143720 w 11806666"/>
              <a:gd name="connsiteY4502" fmla="*/ 5248014 h 10285413"/>
              <a:gd name="connsiteX4503" fmla="*/ 1103590 w 11806666"/>
              <a:gd name="connsiteY4503" fmla="*/ 5308210 h 10285413"/>
              <a:gd name="connsiteX4504" fmla="*/ 1043395 w 11806666"/>
              <a:gd name="connsiteY4504" fmla="*/ 5348340 h 10285413"/>
              <a:gd name="connsiteX4505" fmla="*/ 1023328 w 11806666"/>
              <a:gd name="connsiteY4505" fmla="*/ 5348340 h 10285413"/>
              <a:gd name="connsiteX4506" fmla="*/ 1003264 w 11806666"/>
              <a:gd name="connsiteY4506" fmla="*/ 5368405 h 10285413"/>
              <a:gd name="connsiteX4507" fmla="*/ 1003264 w 11806666"/>
              <a:gd name="connsiteY4507" fmla="*/ 5408535 h 10285413"/>
              <a:gd name="connsiteX4508" fmla="*/ 983197 w 11806666"/>
              <a:gd name="connsiteY4508" fmla="*/ 5428600 h 10285413"/>
              <a:gd name="connsiteX4509" fmla="*/ 983197 w 11806666"/>
              <a:gd name="connsiteY4509" fmla="*/ 5448666 h 10285413"/>
              <a:gd name="connsiteX4510" fmla="*/ 943067 w 11806666"/>
              <a:gd name="connsiteY4510" fmla="*/ 5478764 h 10285413"/>
              <a:gd name="connsiteX4511" fmla="*/ 923001 w 11806666"/>
              <a:gd name="connsiteY4511" fmla="*/ 5518895 h 10285413"/>
              <a:gd name="connsiteX4512" fmla="*/ 983197 w 11806666"/>
              <a:gd name="connsiteY4512" fmla="*/ 5528926 h 10285413"/>
              <a:gd name="connsiteX4513" fmla="*/ 1003264 w 11806666"/>
              <a:gd name="connsiteY4513" fmla="*/ 5508862 h 10285413"/>
              <a:gd name="connsiteX4514" fmla="*/ 1003264 w 11806666"/>
              <a:gd name="connsiteY4514" fmla="*/ 5488796 h 10285413"/>
              <a:gd name="connsiteX4515" fmla="*/ 1043395 w 11806666"/>
              <a:gd name="connsiteY4515" fmla="*/ 5468730 h 10285413"/>
              <a:gd name="connsiteX4516" fmla="*/ 1083526 w 11806666"/>
              <a:gd name="connsiteY4516" fmla="*/ 5428600 h 10285413"/>
              <a:gd name="connsiteX4517" fmla="*/ 1123654 w 11806666"/>
              <a:gd name="connsiteY4517" fmla="*/ 5388469 h 10285413"/>
              <a:gd name="connsiteX4518" fmla="*/ 1173818 w 11806666"/>
              <a:gd name="connsiteY4518" fmla="*/ 5308210 h 10285413"/>
              <a:gd name="connsiteX4519" fmla="*/ 1183850 w 11806666"/>
              <a:gd name="connsiteY4519" fmla="*/ 5298176 h 10285413"/>
              <a:gd name="connsiteX4520" fmla="*/ 1203915 w 11806666"/>
              <a:gd name="connsiteY4520" fmla="*/ 5268079 h 10285413"/>
              <a:gd name="connsiteX4521" fmla="*/ 1183850 w 11806666"/>
              <a:gd name="connsiteY4521" fmla="*/ 5207884 h 10285413"/>
              <a:gd name="connsiteX4522" fmla="*/ 1183850 w 11806666"/>
              <a:gd name="connsiteY4522" fmla="*/ 5187817 h 10285413"/>
              <a:gd name="connsiteX4523" fmla="*/ 1735646 w 11806666"/>
              <a:gd name="connsiteY4523" fmla="*/ 5167752 h 10285413"/>
              <a:gd name="connsiteX4524" fmla="*/ 1745679 w 11806666"/>
              <a:gd name="connsiteY4524" fmla="*/ 5187817 h 10285413"/>
              <a:gd name="connsiteX4525" fmla="*/ 1725615 w 11806666"/>
              <a:gd name="connsiteY4525" fmla="*/ 5187817 h 10285413"/>
              <a:gd name="connsiteX4526" fmla="*/ 1735646 w 11806666"/>
              <a:gd name="connsiteY4526" fmla="*/ 5167752 h 10285413"/>
              <a:gd name="connsiteX4527" fmla="*/ 1264112 w 11806666"/>
              <a:gd name="connsiteY4527" fmla="*/ 5167752 h 10285413"/>
              <a:gd name="connsiteX4528" fmla="*/ 1244048 w 11806666"/>
              <a:gd name="connsiteY4528" fmla="*/ 5177787 h 10285413"/>
              <a:gd name="connsiteX4529" fmla="*/ 1264112 w 11806666"/>
              <a:gd name="connsiteY4529" fmla="*/ 5187817 h 10285413"/>
              <a:gd name="connsiteX4530" fmla="*/ 1234012 w 11806666"/>
              <a:gd name="connsiteY4530" fmla="*/ 5167752 h 10285413"/>
              <a:gd name="connsiteX4531" fmla="*/ 1213950 w 11806666"/>
              <a:gd name="connsiteY4531" fmla="*/ 5177787 h 10285413"/>
              <a:gd name="connsiteX4532" fmla="*/ 1223981 w 11806666"/>
              <a:gd name="connsiteY4532" fmla="*/ 5187817 h 10285413"/>
              <a:gd name="connsiteX4533" fmla="*/ 1244048 w 11806666"/>
              <a:gd name="connsiteY4533" fmla="*/ 5167752 h 10285413"/>
              <a:gd name="connsiteX4534" fmla="*/ 1234012 w 11806666"/>
              <a:gd name="connsiteY4534" fmla="*/ 5167752 h 10285413"/>
              <a:gd name="connsiteX4535" fmla="*/ 1023328 w 11806666"/>
              <a:gd name="connsiteY4535" fmla="*/ 5167752 h 10285413"/>
              <a:gd name="connsiteX4536" fmla="*/ 1003264 w 11806666"/>
              <a:gd name="connsiteY4536" fmla="*/ 5207884 h 10285413"/>
              <a:gd name="connsiteX4537" fmla="*/ 1003264 w 11806666"/>
              <a:gd name="connsiteY4537" fmla="*/ 5248014 h 10285413"/>
              <a:gd name="connsiteX4538" fmla="*/ 1023328 w 11806666"/>
              <a:gd name="connsiteY4538" fmla="*/ 5207884 h 10285413"/>
              <a:gd name="connsiteX4539" fmla="*/ 1043395 w 11806666"/>
              <a:gd name="connsiteY4539" fmla="*/ 5187817 h 10285413"/>
              <a:gd name="connsiteX4540" fmla="*/ 1043395 w 11806666"/>
              <a:gd name="connsiteY4540" fmla="*/ 5167752 h 10285413"/>
              <a:gd name="connsiteX4541" fmla="*/ 2999758 w 11806666"/>
              <a:gd name="connsiteY4541" fmla="*/ 5152705 h 10285413"/>
              <a:gd name="connsiteX4542" fmla="*/ 2969660 w 11806666"/>
              <a:gd name="connsiteY4542" fmla="*/ 5167752 h 10285413"/>
              <a:gd name="connsiteX4543" fmla="*/ 2989724 w 11806666"/>
              <a:gd name="connsiteY4543" fmla="*/ 5187817 h 10285413"/>
              <a:gd name="connsiteX4544" fmla="*/ 3009791 w 11806666"/>
              <a:gd name="connsiteY4544" fmla="*/ 5207884 h 10285413"/>
              <a:gd name="connsiteX4545" fmla="*/ 3009791 w 11806666"/>
              <a:gd name="connsiteY4545" fmla="*/ 5187817 h 10285413"/>
              <a:gd name="connsiteX4546" fmla="*/ 2999758 w 11806666"/>
              <a:gd name="connsiteY4546" fmla="*/ 5152705 h 10285413"/>
              <a:gd name="connsiteX4547" fmla="*/ 4715340 w 11806666"/>
              <a:gd name="connsiteY4547" fmla="*/ 5147689 h 10285413"/>
              <a:gd name="connsiteX4548" fmla="*/ 4675210 w 11806666"/>
              <a:gd name="connsiteY4548" fmla="*/ 5187817 h 10285413"/>
              <a:gd name="connsiteX4549" fmla="*/ 4655146 w 11806666"/>
              <a:gd name="connsiteY4549" fmla="*/ 5227948 h 10285413"/>
              <a:gd name="connsiteX4550" fmla="*/ 4675210 w 11806666"/>
              <a:gd name="connsiteY4550" fmla="*/ 5248014 h 10285413"/>
              <a:gd name="connsiteX4551" fmla="*/ 4685243 w 11806666"/>
              <a:gd name="connsiteY4551" fmla="*/ 5227948 h 10285413"/>
              <a:gd name="connsiteX4552" fmla="*/ 4695276 w 11806666"/>
              <a:gd name="connsiteY4552" fmla="*/ 5187817 h 10285413"/>
              <a:gd name="connsiteX4553" fmla="*/ 4715340 w 11806666"/>
              <a:gd name="connsiteY4553" fmla="*/ 5147689 h 10285413"/>
              <a:gd name="connsiteX4554" fmla="*/ 3090053 w 11806666"/>
              <a:gd name="connsiteY4554" fmla="*/ 5147689 h 10285413"/>
              <a:gd name="connsiteX4555" fmla="*/ 3069989 w 11806666"/>
              <a:gd name="connsiteY4555" fmla="*/ 5167752 h 10285413"/>
              <a:gd name="connsiteX4556" fmla="*/ 3069989 w 11806666"/>
              <a:gd name="connsiteY4556" fmla="*/ 5187817 h 10285413"/>
              <a:gd name="connsiteX4557" fmla="*/ 3090053 w 11806666"/>
              <a:gd name="connsiteY4557" fmla="*/ 5147689 h 10285413"/>
              <a:gd name="connsiteX4558" fmla="*/ 1966397 w 11806666"/>
              <a:gd name="connsiteY4558" fmla="*/ 5147689 h 10285413"/>
              <a:gd name="connsiteX4559" fmla="*/ 1926263 w 11806666"/>
              <a:gd name="connsiteY4559" fmla="*/ 5187817 h 10285413"/>
              <a:gd name="connsiteX4560" fmla="*/ 1966397 w 11806666"/>
              <a:gd name="connsiteY4560" fmla="*/ 5187817 h 10285413"/>
              <a:gd name="connsiteX4561" fmla="*/ 1986461 w 11806666"/>
              <a:gd name="connsiteY4561" fmla="*/ 5147689 h 10285413"/>
              <a:gd name="connsiteX4562" fmla="*/ 1464764 w 11806666"/>
              <a:gd name="connsiteY4562" fmla="*/ 5127621 h 10285413"/>
              <a:gd name="connsiteX4563" fmla="*/ 1464764 w 11806666"/>
              <a:gd name="connsiteY4563" fmla="*/ 5147689 h 10285413"/>
              <a:gd name="connsiteX4564" fmla="*/ 1484831 w 11806666"/>
              <a:gd name="connsiteY4564" fmla="*/ 5127621 h 10285413"/>
              <a:gd name="connsiteX4565" fmla="*/ 1284179 w 11806666"/>
              <a:gd name="connsiteY4565" fmla="*/ 5107556 h 10285413"/>
              <a:gd name="connsiteX4566" fmla="*/ 1264112 w 11806666"/>
              <a:gd name="connsiteY4566" fmla="*/ 5127621 h 10285413"/>
              <a:gd name="connsiteX4567" fmla="*/ 1284179 w 11806666"/>
              <a:gd name="connsiteY4567" fmla="*/ 5127621 h 10285413"/>
              <a:gd name="connsiteX4568" fmla="*/ 1284179 w 11806666"/>
              <a:gd name="connsiteY4568" fmla="*/ 5107556 h 10285413"/>
              <a:gd name="connsiteX4569" fmla="*/ 391272 w 11806666"/>
              <a:gd name="connsiteY4569" fmla="*/ 5107556 h 10285413"/>
              <a:gd name="connsiteX4570" fmla="*/ 381237 w 11806666"/>
              <a:gd name="connsiteY4570" fmla="*/ 5127621 h 10285413"/>
              <a:gd name="connsiteX4571" fmla="*/ 391272 w 11806666"/>
              <a:gd name="connsiteY4571" fmla="*/ 5117588 h 10285413"/>
              <a:gd name="connsiteX4572" fmla="*/ 391272 w 11806666"/>
              <a:gd name="connsiteY4572" fmla="*/ 5107556 h 10285413"/>
              <a:gd name="connsiteX4573" fmla="*/ 2149492 w 11806666"/>
              <a:gd name="connsiteY4573" fmla="*/ 5092507 h 10285413"/>
              <a:gd name="connsiteX4574" fmla="*/ 2146984 w 11806666"/>
              <a:gd name="connsiteY4574" fmla="*/ 5097523 h 10285413"/>
              <a:gd name="connsiteX4575" fmla="*/ 2126920 w 11806666"/>
              <a:gd name="connsiteY4575" fmla="*/ 5107556 h 10285413"/>
              <a:gd name="connsiteX4576" fmla="*/ 2106851 w 11806666"/>
              <a:gd name="connsiteY4576" fmla="*/ 5107556 h 10285413"/>
              <a:gd name="connsiteX4577" fmla="*/ 2106851 w 11806666"/>
              <a:gd name="connsiteY4577" fmla="*/ 5127621 h 10285413"/>
              <a:gd name="connsiteX4578" fmla="*/ 2126920 w 11806666"/>
              <a:gd name="connsiteY4578" fmla="*/ 5127621 h 10285413"/>
              <a:gd name="connsiteX4579" fmla="*/ 2157017 w 11806666"/>
              <a:gd name="connsiteY4579" fmla="*/ 5117588 h 10285413"/>
              <a:gd name="connsiteX4580" fmla="*/ 2157017 w 11806666"/>
              <a:gd name="connsiteY4580" fmla="*/ 5097523 h 10285413"/>
              <a:gd name="connsiteX4581" fmla="*/ 2149492 w 11806666"/>
              <a:gd name="connsiteY4581" fmla="*/ 5092507 h 10285413"/>
              <a:gd name="connsiteX4582" fmla="*/ 1464764 w 11806666"/>
              <a:gd name="connsiteY4582" fmla="*/ 5087490 h 10285413"/>
              <a:gd name="connsiteX4583" fmla="*/ 1444700 w 11806666"/>
              <a:gd name="connsiteY4583" fmla="*/ 5107556 h 10285413"/>
              <a:gd name="connsiteX4584" fmla="*/ 1424632 w 11806666"/>
              <a:gd name="connsiteY4584" fmla="*/ 5147689 h 10285413"/>
              <a:gd name="connsiteX4585" fmla="*/ 1444700 w 11806666"/>
              <a:gd name="connsiteY4585" fmla="*/ 5127621 h 10285413"/>
              <a:gd name="connsiteX4586" fmla="*/ 1324307 w 11806666"/>
              <a:gd name="connsiteY4586" fmla="*/ 5087490 h 10285413"/>
              <a:gd name="connsiteX4587" fmla="*/ 1334340 w 11806666"/>
              <a:gd name="connsiteY4587" fmla="*/ 5097523 h 10285413"/>
              <a:gd name="connsiteX4588" fmla="*/ 1344373 w 11806666"/>
              <a:gd name="connsiteY4588" fmla="*/ 5107556 h 10285413"/>
              <a:gd name="connsiteX4589" fmla="*/ 1324307 w 11806666"/>
              <a:gd name="connsiteY4589" fmla="*/ 5127621 h 10285413"/>
              <a:gd name="connsiteX4590" fmla="*/ 1324307 w 11806666"/>
              <a:gd name="connsiteY4590" fmla="*/ 5107556 h 10285413"/>
              <a:gd name="connsiteX4591" fmla="*/ 1324307 w 11806666"/>
              <a:gd name="connsiteY4591" fmla="*/ 5087490 h 10285413"/>
              <a:gd name="connsiteX4592" fmla="*/ 581890 w 11806666"/>
              <a:gd name="connsiteY4592" fmla="*/ 5087490 h 10285413"/>
              <a:gd name="connsiteX4593" fmla="*/ 571859 w 11806666"/>
              <a:gd name="connsiteY4593" fmla="*/ 5097523 h 10285413"/>
              <a:gd name="connsiteX4594" fmla="*/ 561826 w 11806666"/>
              <a:gd name="connsiteY4594" fmla="*/ 5107556 h 10285413"/>
              <a:gd name="connsiteX4595" fmla="*/ 581890 w 11806666"/>
              <a:gd name="connsiteY4595" fmla="*/ 5107556 h 10285413"/>
              <a:gd name="connsiteX4596" fmla="*/ 601958 w 11806666"/>
              <a:gd name="connsiteY4596" fmla="*/ 5107556 h 10285413"/>
              <a:gd name="connsiteX4597" fmla="*/ 581890 w 11806666"/>
              <a:gd name="connsiteY4597" fmla="*/ 5087490 h 10285413"/>
              <a:gd name="connsiteX4598" fmla="*/ 4153514 w 11806666"/>
              <a:gd name="connsiteY4598" fmla="*/ 5067425 h 10285413"/>
              <a:gd name="connsiteX4599" fmla="*/ 4133445 w 11806666"/>
              <a:gd name="connsiteY4599" fmla="*/ 5107556 h 10285413"/>
              <a:gd name="connsiteX4600" fmla="*/ 4153514 w 11806666"/>
              <a:gd name="connsiteY4600" fmla="*/ 5087490 h 10285413"/>
              <a:gd name="connsiteX4601" fmla="*/ 4173577 w 11806666"/>
              <a:gd name="connsiteY4601" fmla="*/ 5067425 h 10285413"/>
              <a:gd name="connsiteX4602" fmla="*/ 3090053 w 11806666"/>
              <a:gd name="connsiteY4602" fmla="*/ 5067425 h 10285413"/>
              <a:gd name="connsiteX4603" fmla="*/ 3069989 w 11806666"/>
              <a:gd name="connsiteY4603" fmla="*/ 5087490 h 10285413"/>
              <a:gd name="connsiteX4604" fmla="*/ 3049919 w 11806666"/>
              <a:gd name="connsiteY4604" fmla="*/ 5147689 h 10285413"/>
              <a:gd name="connsiteX4605" fmla="*/ 3069989 w 11806666"/>
              <a:gd name="connsiteY4605" fmla="*/ 5107556 h 10285413"/>
              <a:gd name="connsiteX4606" fmla="*/ 1003264 w 11806666"/>
              <a:gd name="connsiteY4606" fmla="*/ 5067425 h 10285413"/>
              <a:gd name="connsiteX4607" fmla="*/ 1003264 w 11806666"/>
              <a:gd name="connsiteY4607" fmla="*/ 5087490 h 10285413"/>
              <a:gd name="connsiteX4608" fmla="*/ 1003264 w 11806666"/>
              <a:gd name="connsiteY4608" fmla="*/ 5107556 h 10285413"/>
              <a:gd name="connsiteX4609" fmla="*/ 1023328 w 11806666"/>
              <a:gd name="connsiteY4609" fmla="*/ 5087490 h 10285413"/>
              <a:gd name="connsiteX4610" fmla="*/ 1003264 w 11806666"/>
              <a:gd name="connsiteY4610" fmla="*/ 5067425 h 10285413"/>
              <a:gd name="connsiteX4611" fmla="*/ 902937 w 11806666"/>
              <a:gd name="connsiteY4611" fmla="*/ 5067425 h 10285413"/>
              <a:gd name="connsiteX4612" fmla="*/ 912970 w 11806666"/>
              <a:gd name="connsiteY4612" fmla="*/ 5087490 h 10285413"/>
              <a:gd name="connsiteX4613" fmla="*/ 923001 w 11806666"/>
              <a:gd name="connsiteY4613" fmla="*/ 5067425 h 10285413"/>
              <a:gd name="connsiteX4614" fmla="*/ 902937 w 11806666"/>
              <a:gd name="connsiteY4614" fmla="*/ 5067425 h 10285413"/>
              <a:gd name="connsiteX4615" fmla="*/ 2046656 w 11806666"/>
              <a:gd name="connsiteY4615" fmla="*/ 5047362 h 10285413"/>
              <a:gd name="connsiteX4616" fmla="*/ 2006526 w 11806666"/>
              <a:gd name="connsiteY4616" fmla="*/ 5087490 h 10285413"/>
              <a:gd name="connsiteX4617" fmla="*/ 2046656 w 11806666"/>
              <a:gd name="connsiteY4617" fmla="*/ 5087490 h 10285413"/>
              <a:gd name="connsiteX4618" fmla="*/ 2046656 w 11806666"/>
              <a:gd name="connsiteY4618" fmla="*/ 5047362 h 10285413"/>
              <a:gd name="connsiteX4619" fmla="*/ 739905 w 11806666"/>
              <a:gd name="connsiteY4619" fmla="*/ 5032311 h 10285413"/>
              <a:gd name="connsiteX4620" fmla="*/ 732381 w 11806666"/>
              <a:gd name="connsiteY4620" fmla="*/ 5037327 h 10285413"/>
              <a:gd name="connsiteX4621" fmla="*/ 722348 w 11806666"/>
              <a:gd name="connsiteY4621" fmla="*/ 5047362 h 10285413"/>
              <a:gd name="connsiteX4622" fmla="*/ 742412 w 11806666"/>
              <a:gd name="connsiteY4622" fmla="*/ 5047362 h 10285413"/>
              <a:gd name="connsiteX4623" fmla="*/ 742412 w 11806666"/>
              <a:gd name="connsiteY4623" fmla="*/ 5037327 h 10285413"/>
              <a:gd name="connsiteX4624" fmla="*/ 739905 w 11806666"/>
              <a:gd name="connsiteY4624" fmla="*/ 5032311 h 10285413"/>
              <a:gd name="connsiteX4625" fmla="*/ 2187115 w 11806666"/>
              <a:gd name="connsiteY4625" fmla="*/ 5027294 h 10285413"/>
              <a:gd name="connsiteX4626" fmla="*/ 2187115 w 11806666"/>
              <a:gd name="connsiteY4626" fmla="*/ 5047362 h 10285413"/>
              <a:gd name="connsiteX4627" fmla="*/ 2207179 w 11806666"/>
              <a:gd name="connsiteY4627" fmla="*/ 5047362 h 10285413"/>
              <a:gd name="connsiteX4628" fmla="*/ 1710564 w 11806666"/>
              <a:gd name="connsiteY4628" fmla="*/ 5014754 h 10285413"/>
              <a:gd name="connsiteX4629" fmla="*/ 1705548 w 11806666"/>
              <a:gd name="connsiteY4629" fmla="*/ 5017261 h 10285413"/>
              <a:gd name="connsiteX4630" fmla="*/ 1715582 w 11806666"/>
              <a:gd name="connsiteY4630" fmla="*/ 5037327 h 10285413"/>
              <a:gd name="connsiteX4631" fmla="*/ 1725615 w 11806666"/>
              <a:gd name="connsiteY4631" fmla="*/ 5047362 h 10285413"/>
              <a:gd name="connsiteX4632" fmla="*/ 1725615 w 11806666"/>
              <a:gd name="connsiteY4632" fmla="*/ 5027294 h 10285413"/>
              <a:gd name="connsiteX4633" fmla="*/ 1710564 w 11806666"/>
              <a:gd name="connsiteY4633" fmla="*/ 5014754 h 10285413"/>
              <a:gd name="connsiteX4634" fmla="*/ 2217212 w 11806666"/>
              <a:gd name="connsiteY4634" fmla="*/ 5007231 h 10285413"/>
              <a:gd name="connsiteX4635" fmla="*/ 2207179 w 11806666"/>
              <a:gd name="connsiteY4635" fmla="*/ 5027294 h 10285413"/>
              <a:gd name="connsiteX4636" fmla="*/ 2227244 w 11806666"/>
              <a:gd name="connsiteY4636" fmla="*/ 5017261 h 10285413"/>
              <a:gd name="connsiteX4637" fmla="*/ 2217212 w 11806666"/>
              <a:gd name="connsiteY4637" fmla="*/ 5007231 h 10285413"/>
              <a:gd name="connsiteX4638" fmla="*/ 1545026 w 11806666"/>
              <a:gd name="connsiteY4638" fmla="*/ 5007231 h 10285413"/>
              <a:gd name="connsiteX4639" fmla="*/ 1565090 w 11806666"/>
              <a:gd name="connsiteY4639" fmla="*/ 5027294 h 10285413"/>
              <a:gd name="connsiteX4640" fmla="*/ 1565090 w 11806666"/>
              <a:gd name="connsiteY4640" fmla="*/ 5007231 h 10285413"/>
              <a:gd name="connsiteX4641" fmla="*/ 1524960 w 11806666"/>
              <a:gd name="connsiteY4641" fmla="*/ 5007231 h 10285413"/>
              <a:gd name="connsiteX4642" fmla="*/ 1504895 w 11806666"/>
              <a:gd name="connsiteY4642" fmla="*/ 5027294 h 10285413"/>
              <a:gd name="connsiteX4643" fmla="*/ 1504895 w 11806666"/>
              <a:gd name="connsiteY4643" fmla="*/ 5047362 h 10285413"/>
              <a:gd name="connsiteX4644" fmla="*/ 1524960 w 11806666"/>
              <a:gd name="connsiteY4644" fmla="*/ 5027294 h 10285413"/>
              <a:gd name="connsiteX4645" fmla="*/ 1023328 w 11806666"/>
              <a:gd name="connsiteY4645" fmla="*/ 5007231 h 10285413"/>
              <a:gd name="connsiteX4646" fmla="*/ 1023328 w 11806666"/>
              <a:gd name="connsiteY4646" fmla="*/ 5027294 h 10285413"/>
              <a:gd name="connsiteX4647" fmla="*/ 1063459 w 11806666"/>
              <a:gd name="connsiteY4647" fmla="*/ 5027294 h 10285413"/>
              <a:gd name="connsiteX4648" fmla="*/ 1063459 w 11806666"/>
              <a:gd name="connsiteY4648" fmla="*/ 5007231 h 10285413"/>
              <a:gd name="connsiteX4649" fmla="*/ 1023328 w 11806666"/>
              <a:gd name="connsiteY4649" fmla="*/ 5007231 h 10285413"/>
              <a:gd name="connsiteX4650" fmla="*/ 411336 w 11806666"/>
              <a:gd name="connsiteY4650" fmla="*/ 5007231 h 10285413"/>
              <a:gd name="connsiteX4651" fmla="*/ 391272 w 11806666"/>
              <a:gd name="connsiteY4651" fmla="*/ 5027294 h 10285413"/>
              <a:gd name="connsiteX4652" fmla="*/ 381237 w 11806666"/>
              <a:gd name="connsiteY4652" fmla="*/ 5057392 h 10285413"/>
              <a:gd name="connsiteX4653" fmla="*/ 401305 w 11806666"/>
              <a:gd name="connsiteY4653" fmla="*/ 5067425 h 10285413"/>
              <a:gd name="connsiteX4654" fmla="*/ 421369 w 11806666"/>
              <a:gd name="connsiteY4654" fmla="*/ 5047362 h 10285413"/>
              <a:gd name="connsiteX4655" fmla="*/ 411336 w 11806666"/>
              <a:gd name="connsiteY4655" fmla="*/ 5007231 h 10285413"/>
              <a:gd name="connsiteX4656" fmla="*/ 1785811 w 11806666"/>
              <a:gd name="connsiteY4656" fmla="*/ 4967100 h 10285413"/>
              <a:gd name="connsiteX4657" fmla="*/ 1765743 w 11806666"/>
              <a:gd name="connsiteY4657" fmla="*/ 4987164 h 10285413"/>
              <a:gd name="connsiteX4658" fmla="*/ 1785811 w 11806666"/>
              <a:gd name="connsiteY4658" fmla="*/ 4987164 h 10285413"/>
              <a:gd name="connsiteX4659" fmla="*/ 1665417 w 11806666"/>
              <a:gd name="connsiteY4659" fmla="*/ 4967100 h 10285413"/>
              <a:gd name="connsiteX4660" fmla="*/ 1645353 w 11806666"/>
              <a:gd name="connsiteY4660" fmla="*/ 5007231 h 10285413"/>
              <a:gd name="connsiteX4661" fmla="*/ 1625285 w 11806666"/>
              <a:gd name="connsiteY4661" fmla="*/ 5007231 h 10285413"/>
              <a:gd name="connsiteX4662" fmla="*/ 1645353 w 11806666"/>
              <a:gd name="connsiteY4662" fmla="*/ 4987164 h 10285413"/>
              <a:gd name="connsiteX4663" fmla="*/ 1344373 w 11806666"/>
              <a:gd name="connsiteY4663" fmla="*/ 4967100 h 10285413"/>
              <a:gd name="connsiteX4664" fmla="*/ 1324307 w 11806666"/>
              <a:gd name="connsiteY4664" fmla="*/ 4987164 h 10285413"/>
              <a:gd name="connsiteX4665" fmla="*/ 1304243 w 11806666"/>
              <a:gd name="connsiteY4665" fmla="*/ 4987164 h 10285413"/>
              <a:gd name="connsiteX4666" fmla="*/ 1304243 w 11806666"/>
              <a:gd name="connsiteY4666" fmla="*/ 5007231 h 10285413"/>
              <a:gd name="connsiteX4667" fmla="*/ 1304243 w 11806666"/>
              <a:gd name="connsiteY4667" fmla="*/ 5027294 h 10285413"/>
              <a:gd name="connsiteX4668" fmla="*/ 1304243 w 11806666"/>
              <a:gd name="connsiteY4668" fmla="*/ 5047362 h 10285413"/>
              <a:gd name="connsiteX4669" fmla="*/ 1304243 w 11806666"/>
              <a:gd name="connsiteY4669" fmla="*/ 5067425 h 10285413"/>
              <a:gd name="connsiteX4670" fmla="*/ 1284179 w 11806666"/>
              <a:gd name="connsiteY4670" fmla="*/ 5097523 h 10285413"/>
              <a:gd name="connsiteX4671" fmla="*/ 1304243 w 11806666"/>
              <a:gd name="connsiteY4671" fmla="*/ 5127621 h 10285413"/>
              <a:gd name="connsiteX4672" fmla="*/ 1324307 w 11806666"/>
              <a:gd name="connsiteY4672" fmla="*/ 5127621 h 10285413"/>
              <a:gd name="connsiteX4673" fmla="*/ 1344373 w 11806666"/>
              <a:gd name="connsiteY4673" fmla="*/ 5127621 h 10285413"/>
              <a:gd name="connsiteX4674" fmla="*/ 1354404 w 11806666"/>
              <a:gd name="connsiteY4674" fmla="*/ 5117588 h 10285413"/>
              <a:gd name="connsiteX4675" fmla="*/ 1364437 w 11806666"/>
              <a:gd name="connsiteY4675" fmla="*/ 5087490 h 10285413"/>
              <a:gd name="connsiteX4676" fmla="*/ 1404568 w 11806666"/>
              <a:gd name="connsiteY4676" fmla="*/ 5027294 h 10285413"/>
              <a:gd name="connsiteX4677" fmla="*/ 1384504 w 11806666"/>
              <a:gd name="connsiteY4677" fmla="*/ 5047362 h 10285413"/>
              <a:gd name="connsiteX4678" fmla="*/ 1364437 w 11806666"/>
              <a:gd name="connsiteY4678" fmla="*/ 5047362 h 10285413"/>
              <a:gd name="connsiteX4679" fmla="*/ 1364437 w 11806666"/>
              <a:gd name="connsiteY4679" fmla="*/ 5027294 h 10285413"/>
              <a:gd name="connsiteX4680" fmla="*/ 1344373 w 11806666"/>
              <a:gd name="connsiteY4680" fmla="*/ 5007231 h 10285413"/>
              <a:gd name="connsiteX4681" fmla="*/ 1364437 w 11806666"/>
              <a:gd name="connsiteY4681" fmla="*/ 4987164 h 10285413"/>
              <a:gd name="connsiteX4682" fmla="*/ 1906198 w 11806666"/>
              <a:gd name="connsiteY4682" fmla="*/ 4947035 h 10285413"/>
              <a:gd name="connsiteX4683" fmla="*/ 1896169 w 11806666"/>
              <a:gd name="connsiteY4683" fmla="*/ 4967100 h 10285413"/>
              <a:gd name="connsiteX4684" fmla="*/ 1866070 w 11806666"/>
              <a:gd name="connsiteY4684" fmla="*/ 4997196 h 10285413"/>
              <a:gd name="connsiteX4685" fmla="*/ 1846006 w 11806666"/>
              <a:gd name="connsiteY4685" fmla="*/ 4987164 h 10285413"/>
              <a:gd name="connsiteX4686" fmla="*/ 1866070 w 11806666"/>
              <a:gd name="connsiteY4686" fmla="*/ 4987164 h 10285413"/>
              <a:gd name="connsiteX4687" fmla="*/ 1886134 w 11806666"/>
              <a:gd name="connsiteY4687" fmla="*/ 4967100 h 10285413"/>
              <a:gd name="connsiteX4688" fmla="*/ 1906198 w 11806666"/>
              <a:gd name="connsiteY4688" fmla="*/ 4947035 h 10285413"/>
              <a:gd name="connsiteX4689" fmla="*/ 1745679 w 11806666"/>
              <a:gd name="connsiteY4689" fmla="*/ 4947035 h 10285413"/>
              <a:gd name="connsiteX4690" fmla="*/ 1725615 w 11806666"/>
              <a:gd name="connsiteY4690" fmla="*/ 4967100 h 10285413"/>
              <a:gd name="connsiteX4691" fmla="*/ 1725615 w 11806666"/>
              <a:gd name="connsiteY4691" fmla="*/ 4987164 h 10285413"/>
              <a:gd name="connsiteX4692" fmla="*/ 1735646 w 11806666"/>
              <a:gd name="connsiteY4692" fmla="*/ 4977133 h 10285413"/>
              <a:gd name="connsiteX4693" fmla="*/ 1745679 w 11806666"/>
              <a:gd name="connsiteY4693" fmla="*/ 4967100 h 10285413"/>
              <a:gd name="connsiteX4694" fmla="*/ 1404568 w 11806666"/>
              <a:gd name="connsiteY4694" fmla="*/ 4947035 h 10285413"/>
              <a:gd name="connsiteX4695" fmla="*/ 1404568 w 11806666"/>
              <a:gd name="connsiteY4695" fmla="*/ 4967100 h 10285413"/>
              <a:gd name="connsiteX4696" fmla="*/ 1424632 w 11806666"/>
              <a:gd name="connsiteY4696" fmla="*/ 4947035 h 10285413"/>
              <a:gd name="connsiteX4697" fmla="*/ 923001 w 11806666"/>
              <a:gd name="connsiteY4697" fmla="*/ 4926969 h 10285413"/>
              <a:gd name="connsiteX4698" fmla="*/ 912970 w 11806666"/>
              <a:gd name="connsiteY4698" fmla="*/ 4947035 h 10285413"/>
              <a:gd name="connsiteX4699" fmla="*/ 902937 w 11806666"/>
              <a:gd name="connsiteY4699" fmla="*/ 4977133 h 10285413"/>
              <a:gd name="connsiteX4700" fmla="*/ 882870 w 11806666"/>
              <a:gd name="connsiteY4700" fmla="*/ 5017261 h 10285413"/>
              <a:gd name="connsiteX4701" fmla="*/ 902937 w 11806666"/>
              <a:gd name="connsiteY4701" fmla="*/ 5027294 h 10285413"/>
              <a:gd name="connsiteX4702" fmla="*/ 923001 w 11806666"/>
              <a:gd name="connsiteY4702" fmla="*/ 5007231 h 10285413"/>
              <a:gd name="connsiteX4703" fmla="*/ 943067 w 11806666"/>
              <a:gd name="connsiteY4703" fmla="*/ 4987164 h 10285413"/>
              <a:gd name="connsiteX4704" fmla="*/ 943067 w 11806666"/>
              <a:gd name="connsiteY4704" fmla="*/ 4947035 h 10285413"/>
              <a:gd name="connsiteX4705" fmla="*/ 923001 w 11806666"/>
              <a:gd name="connsiteY4705" fmla="*/ 4926969 h 10285413"/>
              <a:gd name="connsiteX4706" fmla="*/ 682218 w 11806666"/>
              <a:gd name="connsiteY4706" fmla="*/ 4926969 h 10285413"/>
              <a:gd name="connsiteX4707" fmla="*/ 662153 w 11806666"/>
              <a:gd name="connsiteY4707" fmla="*/ 4947035 h 10285413"/>
              <a:gd name="connsiteX4708" fmla="*/ 672187 w 11806666"/>
              <a:gd name="connsiteY4708" fmla="*/ 4947035 h 10285413"/>
              <a:gd name="connsiteX4709" fmla="*/ 682218 w 11806666"/>
              <a:gd name="connsiteY4709" fmla="*/ 4947035 h 10285413"/>
              <a:gd name="connsiteX4710" fmla="*/ 682218 w 11806666"/>
              <a:gd name="connsiteY4710" fmla="*/ 4926969 h 10285413"/>
              <a:gd name="connsiteX4711" fmla="*/ 1640335 w 11806666"/>
              <a:gd name="connsiteY4711" fmla="*/ 4914428 h 10285413"/>
              <a:gd name="connsiteX4712" fmla="*/ 1625285 w 11806666"/>
              <a:gd name="connsiteY4712" fmla="*/ 4926969 h 10285413"/>
              <a:gd name="connsiteX4713" fmla="*/ 1635320 w 11806666"/>
              <a:gd name="connsiteY4713" fmla="*/ 4937002 h 10285413"/>
              <a:gd name="connsiteX4714" fmla="*/ 1645353 w 11806666"/>
              <a:gd name="connsiteY4714" fmla="*/ 4916935 h 10285413"/>
              <a:gd name="connsiteX4715" fmla="*/ 1640335 w 11806666"/>
              <a:gd name="connsiteY4715" fmla="*/ 4914428 h 10285413"/>
              <a:gd name="connsiteX4716" fmla="*/ 3009791 w 11806666"/>
              <a:gd name="connsiteY4716" fmla="*/ 4906904 h 10285413"/>
              <a:gd name="connsiteX4717" fmla="*/ 3029855 w 11806666"/>
              <a:gd name="connsiteY4717" fmla="*/ 4926969 h 10285413"/>
              <a:gd name="connsiteX4718" fmla="*/ 3049919 w 11806666"/>
              <a:gd name="connsiteY4718" fmla="*/ 4906904 h 10285413"/>
              <a:gd name="connsiteX4719" fmla="*/ 1023328 w 11806666"/>
              <a:gd name="connsiteY4719" fmla="*/ 4906904 h 10285413"/>
              <a:gd name="connsiteX4720" fmla="*/ 1013297 w 11806666"/>
              <a:gd name="connsiteY4720" fmla="*/ 4926969 h 10285413"/>
              <a:gd name="connsiteX4721" fmla="*/ 1003264 w 11806666"/>
              <a:gd name="connsiteY4721" fmla="*/ 4967100 h 10285413"/>
              <a:gd name="connsiteX4722" fmla="*/ 1063459 w 11806666"/>
              <a:gd name="connsiteY4722" fmla="*/ 4947035 h 10285413"/>
              <a:gd name="connsiteX4723" fmla="*/ 1043395 w 11806666"/>
              <a:gd name="connsiteY4723" fmla="*/ 4906904 h 10285413"/>
              <a:gd name="connsiteX4724" fmla="*/ 2267375 w 11806666"/>
              <a:gd name="connsiteY4724" fmla="*/ 4866774 h 10285413"/>
              <a:gd name="connsiteX4725" fmla="*/ 2267375 w 11806666"/>
              <a:gd name="connsiteY4725" fmla="*/ 4886837 h 10285413"/>
              <a:gd name="connsiteX4726" fmla="*/ 2247309 w 11806666"/>
              <a:gd name="connsiteY4726" fmla="*/ 4926969 h 10285413"/>
              <a:gd name="connsiteX4727" fmla="*/ 2247309 w 11806666"/>
              <a:gd name="connsiteY4727" fmla="*/ 4947035 h 10285413"/>
              <a:gd name="connsiteX4728" fmla="*/ 2267375 w 11806666"/>
              <a:gd name="connsiteY4728" fmla="*/ 4947035 h 10285413"/>
              <a:gd name="connsiteX4729" fmla="*/ 2287440 w 11806666"/>
              <a:gd name="connsiteY4729" fmla="*/ 4906904 h 10285413"/>
              <a:gd name="connsiteX4730" fmla="*/ 2307504 w 11806666"/>
              <a:gd name="connsiteY4730" fmla="*/ 4886837 h 10285413"/>
              <a:gd name="connsiteX4731" fmla="*/ 2307504 w 11806666"/>
              <a:gd name="connsiteY4731" fmla="*/ 4866774 h 10285413"/>
              <a:gd name="connsiteX4732" fmla="*/ 2267375 w 11806666"/>
              <a:gd name="connsiteY4732" fmla="*/ 4866774 h 10285413"/>
              <a:gd name="connsiteX4733" fmla="*/ 1886134 w 11806666"/>
              <a:gd name="connsiteY4733" fmla="*/ 4846706 h 10285413"/>
              <a:gd name="connsiteX4734" fmla="*/ 1866070 w 11806666"/>
              <a:gd name="connsiteY4734" fmla="*/ 4866774 h 10285413"/>
              <a:gd name="connsiteX4735" fmla="*/ 1825942 w 11806666"/>
              <a:gd name="connsiteY4735" fmla="*/ 4906904 h 10285413"/>
              <a:gd name="connsiteX4736" fmla="*/ 1856039 w 11806666"/>
              <a:gd name="connsiteY4736" fmla="*/ 4896872 h 10285413"/>
              <a:gd name="connsiteX4737" fmla="*/ 1866070 w 11806666"/>
              <a:gd name="connsiteY4737" fmla="*/ 4886837 h 10285413"/>
              <a:gd name="connsiteX4738" fmla="*/ 2086787 w 11806666"/>
              <a:gd name="connsiteY4738" fmla="*/ 4826643 h 10285413"/>
              <a:gd name="connsiteX4739" fmla="*/ 2066723 w 11806666"/>
              <a:gd name="connsiteY4739" fmla="*/ 4846706 h 10285413"/>
              <a:gd name="connsiteX4740" fmla="*/ 2046656 w 11806666"/>
              <a:gd name="connsiteY4740" fmla="*/ 4846706 h 10285413"/>
              <a:gd name="connsiteX4741" fmla="*/ 1966397 w 11806666"/>
              <a:gd name="connsiteY4741" fmla="*/ 4806578 h 10285413"/>
              <a:gd name="connsiteX4742" fmla="*/ 1946331 w 11806666"/>
              <a:gd name="connsiteY4742" fmla="*/ 4826643 h 10285413"/>
              <a:gd name="connsiteX4743" fmla="*/ 1966397 w 11806666"/>
              <a:gd name="connsiteY4743" fmla="*/ 4846706 h 10285413"/>
              <a:gd name="connsiteX4744" fmla="*/ 1966397 w 11806666"/>
              <a:gd name="connsiteY4744" fmla="*/ 4826643 h 10285413"/>
              <a:gd name="connsiteX4745" fmla="*/ 1966397 w 11806666"/>
              <a:gd name="connsiteY4745" fmla="*/ 4806578 h 10285413"/>
              <a:gd name="connsiteX4746" fmla="*/ 3451228 w 11806666"/>
              <a:gd name="connsiteY4746" fmla="*/ 4726316 h 10285413"/>
              <a:gd name="connsiteX4747" fmla="*/ 3431161 w 11806666"/>
              <a:gd name="connsiteY4747" fmla="*/ 4736349 h 10285413"/>
              <a:gd name="connsiteX4748" fmla="*/ 3451228 w 11806666"/>
              <a:gd name="connsiteY4748" fmla="*/ 4746379 h 10285413"/>
              <a:gd name="connsiteX4749" fmla="*/ 3411097 w 11806666"/>
              <a:gd name="connsiteY4749" fmla="*/ 4726316 h 10285413"/>
              <a:gd name="connsiteX4750" fmla="*/ 3391030 w 11806666"/>
              <a:gd name="connsiteY4750" fmla="*/ 4736349 h 10285413"/>
              <a:gd name="connsiteX4751" fmla="*/ 3391030 w 11806666"/>
              <a:gd name="connsiteY4751" fmla="*/ 4746379 h 10285413"/>
              <a:gd name="connsiteX4752" fmla="*/ 3411097 w 11806666"/>
              <a:gd name="connsiteY4752" fmla="*/ 4746379 h 10285413"/>
              <a:gd name="connsiteX4753" fmla="*/ 3411097 w 11806666"/>
              <a:gd name="connsiteY4753" fmla="*/ 4726316 h 10285413"/>
              <a:gd name="connsiteX4754" fmla="*/ 3170313 w 11806666"/>
              <a:gd name="connsiteY4754" fmla="*/ 4706253 h 10285413"/>
              <a:gd name="connsiteX4755" fmla="*/ 3150247 w 11806666"/>
              <a:gd name="connsiteY4755" fmla="*/ 4726316 h 10285413"/>
              <a:gd name="connsiteX4756" fmla="*/ 3170313 w 11806666"/>
              <a:gd name="connsiteY4756" fmla="*/ 4726316 h 10285413"/>
              <a:gd name="connsiteX4757" fmla="*/ 3170313 w 11806666"/>
              <a:gd name="connsiteY4757" fmla="*/ 4706253 h 10285413"/>
              <a:gd name="connsiteX4758" fmla="*/ 2066723 w 11806666"/>
              <a:gd name="connsiteY4758" fmla="*/ 4686185 h 10285413"/>
              <a:gd name="connsiteX4759" fmla="*/ 2066723 w 11806666"/>
              <a:gd name="connsiteY4759" fmla="*/ 4706253 h 10285413"/>
              <a:gd name="connsiteX4760" fmla="*/ 2086787 w 11806666"/>
              <a:gd name="connsiteY4760" fmla="*/ 4686185 h 10285413"/>
              <a:gd name="connsiteX4761" fmla="*/ 3471292 w 11806666"/>
              <a:gd name="connsiteY4761" fmla="*/ 4666120 h 10285413"/>
              <a:gd name="connsiteX4762" fmla="*/ 3451228 w 11806666"/>
              <a:gd name="connsiteY4762" fmla="*/ 4676155 h 10285413"/>
              <a:gd name="connsiteX4763" fmla="*/ 3451228 w 11806666"/>
              <a:gd name="connsiteY4763" fmla="*/ 4686185 h 10285413"/>
              <a:gd name="connsiteX4764" fmla="*/ 3471292 w 11806666"/>
              <a:gd name="connsiteY4764" fmla="*/ 4666120 h 10285413"/>
              <a:gd name="connsiteX4765" fmla="*/ 3330837 w 11806666"/>
              <a:gd name="connsiteY4765" fmla="*/ 4666120 h 10285413"/>
              <a:gd name="connsiteX4766" fmla="*/ 3290703 w 11806666"/>
              <a:gd name="connsiteY4766" fmla="*/ 4686185 h 10285413"/>
              <a:gd name="connsiteX4767" fmla="*/ 3230508 w 11806666"/>
              <a:gd name="connsiteY4767" fmla="*/ 4746379 h 10285413"/>
              <a:gd name="connsiteX4768" fmla="*/ 3170313 w 11806666"/>
              <a:gd name="connsiteY4768" fmla="*/ 4816610 h 10285413"/>
              <a:gd name="connsiteX4769" fmla="*/ 3160280 w 11806666"/>
              <a:gd name="connsiteY4769" fmla="*/ 4846706 h 10285413"/>
              <a:gd name="connsiteX4770" fmla="*/ 3190377 w 11806666"/>
              <a:gd name="connsiteY4770" fmla="*/ 4826643 h 10285413"/>
              <a:gd name="connsiteX4771" fmla="*/ 3230508 w 11806666"/>
              <a:gd name="connsiteY4771" fmla="*/ 4786510 h 10285413"/>
              <a:gd name="connsiteX4772" fmla="*/ 3310772 w 11806666"/>
              <a:gd name="connsiteY4772" fmla="*/ 4686185 h 10285413"/>
              <a:gd name="connsiteX4773" fmla="*/ 3210444 w 11806666"/>
              <a:gd name="connsiteY4773" fmla="*/ 4666120 h 10285413"/>
              <a:gd name="connsiteX4774" fmla="*/ 3190377 w 11806666"/>
              <a:gd name="connsiteY4774" fmla="*/ 4686185 h 10285413"/>
              <a:gd name="connsiteX4775" fmla="*/ 3210444 w 11806666"/>
              <a:gd name="connsiteY4775" fmla="*/ 4686185 h 10285413"/>
              <a:gd name="connsiteX4776" fmla="*/ 581890 w 11806666"/>
              <a:gd name="connsiteY4776" fmla="*/ 4646054 h 10285413"/>
              <a:gd name="connsiteX4777" fmla="*/ 601958 w 11806666"/>
              <a:gd name="connsiteY4777" fmla="*/ 4646054 h 10285413"/>
              <a:gd name="connsiteX4778" fmla="*/ 581890 w 11806666"/>
              <a:gd name="connsiteY4778" fmla="*/ 4666120 h 10285413"/>
              <a:gd name="connsiteX4779" fmla="*/ 561826 w 11806666"/>
              <a:gd name="connsiteY4779" fmla="*/ 4666120 h 10285413"/>
              <a:gd name="connsiteX4780" fmla="*/ 581890 w 11806666"/>
              <a:gd name="connsiteY4780" fmla="*/ 4646054 h 10285413"/>
              <a:gd name="connsiteX4781" fmla="*/ 2141967 w 11806666"/>
              <a:gd name="connsiteY4781" fmla="*/ 4615959 h 10285413"/>
              <a:gd name="connsiteX4782" fmla="*/ 2126920 w 11806666"/>
              <a:gd name="connsiteY4782" fmla="*/ 4625989 h 10285413"/>
              <a:gd name="connsiteX4783" fmla="*/ 2126920 w 11806666"/>
              <a:gd name="connsiteY4783" fmla="*/ 4666120 h 10285413"/>
              <a:gd name="connsiteX4784" fmla="*/ 2136949 w 11806666"/>
              <a:gd name="connsiteY4784" fmla="*/ 4656087 h 10285413"/>
              <a:gd name="connsiteX4785" fmla="*/ 2146984 w 11806666"/>
              <a:gd name="connsiteY4785" fmla="*/ 4625989 h 10285413"/>
              <a:gd name="connsiteX4786" fmla="*/ 2141967 w 11806666"/>
              <a:gd name="connsiteY4786" fmla="*/ 4615959 h 10285413"/>
              <a:gd name="connsiteX4787" fmla="*/ 2066723 w 11806666"/>
              <a:gd name="connsiteY4787" fmla="*/ 4605924 h 10285413"/>
              <a:gd name="connsiteX4788" fmla="*/ 2066723 w 11806666"/>
              <a:gd name="connsiteY4788" fmla="*/ 4625989 h 10285413"/>
              <a:gd name="connsiteX4789" fmla="*/ 2086787 w 11806666"/>
              <a:gd name="connsiteY4789" fmla="*/ 4605924 h 10285413"/>
              <a:gd name="connsiteX4790" fmla="*/ 2726369 w 11806666"/>
              <a:gd name="connsiteY4790" fmla="*/ 4593384 h 10285413"/>
              <a:gd name="connsiteX4791" fmla="*/ 2708812 w 11806666"/>
              <a:gd name="connsiteY4791" fmla="*/ 4605924 h 10285413"/>
              <a:gd name="connsiteX4792" fmla="*/ 2728876 w 11806666"/>
              <a:gd name="connsiteY4792" fmla="*/ 4605924 h 10285413"/>
              <a:gd name="connsiteX4793" fmla="*/ 2738910 w 11806666"/>
              <a:gd name="connsiteY4793" fmla="*/ 4595892 h 10285413"/>
              <a:gd name="connsiteX4794" fmla="*/ 2726369 w 11806666"/>
              <a:gd name="connsiteY4794" fmla="*/ 4593384 h 10285413"/>
              <a:gd name="connsiteX4795" fmla="*/ 2187115 w 11806666"/>
              <a:gd name="connsiteY4795" fmla="*/ 4585858 h 10285413"/>
              <a:gd name="connsiteX4796" fmla="*/ 2187115 w 11806666"/>
              <a:gd name="connsiteY4796" fmla="*/ 4605924 h 10285413"/>
              <a:gd name="connsiteX4797" fmla="*/ 2197148 w 11806666"/>
              <a:gd name="connsiteY4797" fmla="*/ 4595892 h 10285413"/>
              <a:gd name="connsiteX4798" fmla="*/ 2187115 w 11806666"/>
              <a:gd name="connsiteY4798" fmla="*/ 4585858 h 10285413"/>
              <a:gd name="connsiteX4799" fmla="*/ 2307504 w 11806666"/>
              <a:gd name="connsiteY4799" fmla="*/ 4545728 h 10285413"/>
              <a:gd name="connsiteX4800" fmla="*/ 2347635 w 11806666"/>
              <a:gd name="connsiteY4800" fmla="*/ 4545728 h 10285413"/>
              <a:gd name="connsiteX4801" fmla="*/ 2327571 w 11806666"/>
              <a:gd name="connsiteY4801" fmla="*/ 4565793 h 10285413"/>
              <a:gd name="connsiteX4802" fmla="*/ 2307504 w 11806666"/>
              <a:gd name="connsiteY4802" fmla="*/ 4545728 h 10285413"/>
              <a:gd name="connsiteX4803" fmla="*/ 2628552 w 11806666"/>
              <a:gd name="connsiteY4803" fmla="*/ 4505599 h 10285413"/>
              <a:gd name="connsiteX4804" fmla="*/ 2568352 w 11806666"/>
              <a:gd name="connsiteY4804" fmla="*/ 4545728 h 10285413"/>
              <a:gd name="connsiteX4805" fmla="*/ 2548288 w 11806666"/>
              <a:gd name="connsiteY4805" fmla="*/ 4585858 h 10285413"/>
              <a:gd name="connsiteX4806" fmla="*/ 2608483 w 11806666"/>
              <a:gd name="connsiteY4806" fmla="*/ 4565793 h 10285413"/>
              <a:gd name="connsiteX4807" fmla="*/ 2628552 w 11806666"/>
              <a:gd name="connsiteY4807" fmla="*/ 4505599 h 10285413"/>
              <a:gd name="connsiteX4808" fmla="*/ 2447963 w 11806666"/>
              <a:gd name="connsiteY4808" fmla="*/ 4505599 h 10285413"/>
              <a:gd name="connsiteX4809" fmla="*/ 2437931 w 11806666"/>
              <a:gd name="connsiteY4809" fmla="*/ 4515630 h 10285413"/>
              <a:gd name="connsiteX4810" fmla="*/ 2427898 w 11806666"/>
              <a:gd name="connsiteY4810" fmla="*/ 4525663 h 10285413"/>
              <a:gd name="connsiteX4811" fmla="*/ 2427898 w 11806666"/>
              <a:gd name="connsiteY4811" fmla="*/ 4545728 h 10285413"/>
              <a:gd name="connsiteX4812" fmla="*/ 2447963 w 11806666"/>
              <a:gd name="connsiteY4812" fmla="*/ 4525663 h 10285413"/>
              <a:gd name="connsiteX4813" fmla="*/ 2447963 w 11806666"/>
              <a:gd name="connsiteY4813" fmla="*/ 4505599 h 10285413"/>
              <a:gd name="connsiteX4814" fmla="*/ 2287440 w 11806666"/>
              <a:gd name="connsiteY4814" fmla="*/ 4485532 h 10285413"/>
              <a:gd name="connsiteX4815" fmla="*/ 2247309 w 11806666"/>
              <a:gd name="connsiteY4815" fmla="*/ 4505599 h 10285413"/>
              <a:gd name="connsiteX4816" fmla="*/ 2267375 w 11806666"/>
              <a:gd name="connsiteY4816" fmla="*/ 4505599 h 10285413"/>
              <a:gd name="connsiteX4817" fmla="*/ 2287440 w 11806666"/>
              <a:gd name="connsiteY4817" fmla="*/ 4485532 h 10285413"/>
              <a:gd name="connsiteX4818" fmla="*/ 501631 w 11806666"/>
              <a:gd name="connsiteY4818" fmla="*/ 4485532 h 10285413"/>
              <a:gd name="connsiteX4819" fmla="*/ 511662 w 11806666"/>
              <a:gd name="connsiteY4819" fmla="*/ 4485532 h 10285413"/>
              <a:gd name="connsiteX4820" fmla="*/ 521695 w 11806666"/>
              <a:gd name="connsiteY4820" fmla="*/ 4505599 h 10285413"/>
              <a:gd name="connsiteX4821" fmla="*/ 501631 w 11806666"/>
              <a:gd name="connsiteY4821" fmla="*/ 4495565 h 10285413"/>
              <a:gd name="connsiteX4822" fmla="*/ 501631 w 11806666"/>
              <a:gd name="connsiteY4822" fmla="*/ 4485532 h 10285413"/>
              <a:gd name="connsiteX4823" fmla="*/ 2839238 w 11806666"/>
              <a:gd name="connsiteY4823" fmla="*/ 4465467 h 10285413"/>
              <a:gd name="connsiteX4824" fmla="*/ 2819169 w 11806666"/>
              <a:gd name="connsiteY4824" fmla="*/ 4475499 h 10285413"/>
              <a:gd name="connsiteX4825" fmla="*/ 2809136 w 11806666"/>
              <a:gd name="connsiteY4825" fmla="*/ 4505599 h 10285413"/>
              <a:gd name="connsiteX4826" fmla="*/ 2829205 w 11806666"/>
              <a:gd name="connsiteY4826" fmla="*/ 4485532 h 10285413"/>
              <a:gd name="connsiteX4827" fmla="*/ 2839238 w 11806666"/>
              <a:gd name="connsiteY4827" fmla="*/ 4465467 h 10285413"/>
              <a:gd name="connsiteX4828" fmla="*/ 3591684 w 11806666"/>
              <a:gd name="connsiteY4828" fmla="*/ 4445401 h 10285413"/>
              <a:gd name="connsiteX4829" fmla="*/ 3571620 w 11806666"/>
              <a:gd name="connsiteY4829" fmla="*/ 4465467 h 10285413"/>
              <a:gd name="connsiteX4830" fmla="*/ 3511424 w 11806666"/>
              <a:gd name="connsiteY4830" fmla="*/ 4545728 h 10285413"/>
              <a:gd name="connsiteX4831" fmla="*/ 3531488 w 11806666"/>
              <a:gd name="connsiteY4831" fmla="*/ 4525663 h 10285413"/>
              <a:gd name="connsiteX4832" fmla="*/ 3571620 w 11806666"/>
              <a:gd name="connsiteY4832" fmla="*/ 4485532 h 10285413"/>
              <a:gd name="connsiteX4833" fmla="*/ 3581652 w 11806666"/>
              <a:gd name="connsiteY4833" fmla="*/ 4465467 h 10285413"/>
              <a:gd name="connsiteX4834" fmla="*/ 3591684 w 11806666"/>
              <a:gd name="connsiteY4834" fmla="*/ 4445401 h 10285413"/>
              <a:gd name="connsiteX4835" fmla="*/ 2447963 w 11806666"/>
              <a:gd name="connsiteY4835" fmla="*/ 4425338 h 10285413"/>
              <a:gd name="connsiteX4836" fmla="*/ 2427898 w 11806666"/>
              <a:gd name="connsiteY4836" fmla="*/ 4435369 h 10285413"/>
              <a:gd name="connsiteX4837" fmla="*/ 2437931 w 11806666"/>
              <a:gd name="connsiteY4837" fmla="*/ 4445401 h 10285413"/>
              <a:gd name="connsiteX4838" fmla="*/ 2457995 w 11806666"/>
              <a:gd name="connsiteY4838" fmla="*/ 4435369 h 10285413"/>
              <a:gd name="connsiteX4839" fmla="*/ 2447963 w 11806666"/>
              <a:gd name="connsiteY4839" fmla="*/ 4425338 h 10285413"/>
              <a:gd name="connsiteX4840" fmla="*/ 2698779 w 11806666"/>
              <a:gd name="connsiteY4840" fmla="*/ 4325011 h 10285413"/>
              <a:gd name="connsiteX4841" fmla="*/ 2688746 w 11806666"/>
              <a:gd name="connsiteY4841" fmla="*/ 4345074 h 10285413"/>
              <a:gd name="connsiteX4842" fmla="*/ 2698779 w 11806666"/>
              <a:gd name="connsiteY4842" fmla="*/ 4365142 h 10285413"/>
              <a:gd name="connsiteX4843" fmla="*/ 2708812 w 11806666"/>
              <a:gd name="connsiteY4843" fmla="*/ 4345074 h 10285413"/>
              <a:gd name="connsiteX4844" fmla="*/ 2698779 w 11806666"/>
              <a:gd name="connsiteY4844" fmla="*/ 4325011 h 10285413"/>
              <a:gd name="connsiteX4845" fmla="*/ 2588421 w 11806666"/>
              <a:gd name="connsiteY4845" fmla="*/ 4325011 h 10285413"/>
              <a:gd name="connsiteX4846" fmla="*/ 2558321 w 11806666"/>
              <a:gd name="connsiteY4846" fmla="*/ 4365142 h 10285413"/>
              <a:gd name="connsiteX4847" fmla="*/ 2498126 w 11806666"/>
              <a:gd name="connsiteY4847" fmla="*/ 4445401 h 10285413"/>
              <a:gd name="connsiteX4848" fmla="*/ 2468028 w 11806666"/>
              <a:gd name="connsiteY4848" fmla="*/ 4485532 h 10285413"/>
              <a:gd name="connsiteX4849" fmla="*/ 2488093 w 11806666"/>
              <a:gd name="connsiteY4849" fmla="*/ 4465467 h 10285413"/>
              <a:gd name="connsiteX4850" fmla="*/ 2528223 w 11806666"/>
              <a:gd name="connsiteY4850" fmla="*/ 4425338 h 10285413"/>
              <a:gd name="connsiteX4851" fmla="*/ 2568352 w 11806666"/>
              <a:gd name="connsiteY4851" fmla="*/ 4355109 h 10285413"/>
              <a:gd name="connsiteX4852" fmla="*/ 2588421 w 11806666"/>
              <a:gd name="connsiteY4852" fmla="*/ 4325011 h 10285413"/>
              <a:gd name="connsiteX4853" fmla="*/ 2307504 w 11806666"/>
              <a:gd name="connsiteY4853" fmla="*/ 4325011 h 10285413"/>
              <a:gd name="connsiteX4854" fmla="*/ 2287440 w 11806666"/>
              <a:gd name="connsiteY4854" fmla="*/ 4345074 h 10285413"/>
              <a:gd name="connsiteX4855" fmla="*/ 2287440 w 11806666"/>
              <a:gd name="connsiteY4855" fmla="*/ 4365142 h 10285413"/>
              <a:gd name="connsiteX4856" fmla="*/ 2307504 w 11806666"/>
              <a:gd name="connsiteY4856" fmla="*/ 4345074 h 10285413"/>
              <a:gd name="connsiteX4857" fmla="*/ 722348 w 11806666"/>
              <a:gd name="connsiteY4857" fmla="*/ 4144421 h 10285413"/>
              <a:gd name="connsiteX4858" fmla="*/ 742412 w 11806666"/>
              <a:gd name="connsiteY4858" fmla="*/ 4154454 h 10285413"/>
              <a:gd name="connsiteX4859" fmla="*/ 732381 w 11806666"/>
              <a:gd name="connsiteY4859" fmla="*/ 4164489 h 10285413"/>
              <a:gd name="connsiteX4860" fmla="*/ 722348 w 11806666"/>
              <a:gd name="connsiteY4860" fmla="*/ 4144421 h 10285413"/>
              <a:gd name="connsiteX4861" fmla="*/ 2969660 w 11806666"/>
              <a:gd name="connsiteY4861" fmla="*/ 4064161 h 10285413"/>
              <a:gd name="connsiteX4862" fmla="*/ 2969660 w 11806666"/>
              <a:gd name="connsiteY4862" fmla="*/ 4084225 h 10285413"/>
              <a:gd name="connsiteX4863" fmla="*/ 2989724 w 11806666"/>
              <a:gd name="connsiteY4863" fmla="*/ 4084225 h 10285413"/>
              <a:gd name="connsiteX4864" fmla="*/ 2528223 w 11806666"/>
              <a:gd name="connsiteY4864" fmla="*/ 4064161 h 10285413"/>
              <a:gd name="connsiteX4865" fmla="*/ 2528223 w 11806666"/>
              <a:gd name="connsiteY4865" fmla="*/ 4084225 h 10285413"/>
              <a:gd name="connsiteX4866" fmla="*/ 2548288 w 11806666"/>
              <a:gd name="connsiteY4866" fmla="*/ 4064161 h 10285413"/>
              <a:gd name="connsiteX4867" fmla="*/ 2528223 w 11806666"/>
              <a:gd name="connsiteY4867" fmla="*/ 4064161 h 10285413"/>
              <a:gd name="connsiteX4868" fmla="*/ 622022 w 11806666"/>
              <a:gd name="connsiteY4868" fmla="*/ 4064161 h 10285413"/>
              <a:gd name="connsiteX4869" fmla="*/ 622022 w 11806666"/>
              <a:gd name="connsiteY4869" fmla="*/ 4084225 h 10285413"/>
              <a:gd name="connsiteX4870" fmla="*/ 601958 w 11806666"/>
              <a:gd name="connsiteY4870" fmla="*/ 4084225 h 10285413"/>
              <a:gd name="connsiteX4871" fmla="*/ 3009791 w 11806666"/>
              <a:gd name="connsiteY4871" fmla="*/ 4003963 h 10285413"/>
              <a:gd name="connsiteX4872" fmla="*/ 3019822 w 11806666"/>
              <a:gd name="connsiteY4872" fmla="*/ 4024030 h 10285413"/>
              <a:gd name="connsiteX4873" fmla="*/ 3049919 w 11806666"/>
              <a:gd name="connsiteY4873" fmla="*/ 4024030 h 10285413"/>
              <a:gd name="connsiteX4874" fmla="*/ 2769007 w 11806666"/>
              <a:gd name="connsiteY4874" fmla="*/ 3963835 h 10285413"/>
              <a:gd name="connsiteX4875" fmla="*/ 2608483 w 11806666"/>
              <a:gd name="connsiteY4875" fmla="*/ 4144421 h 10285413"/>
              <a:gd name="connsiteX4876" fmla="*/ 2588421 w 11806666"/>
              <a:gd name="connsiteY4876" fmla="*/ 4144421 h 10285413"/>
              <a:gd name="connsiteX4877" fmla="*/ 2608483 w 11806666"/>
              <a:gd name="connsiteY4877" fmla="*/ 4164489 h 10285413"/>
              <a:gd name="connsiteX4878" fmla="*/ 2598454 w 11806666"/>
              <a:gd name="connsiteY4878" fmla="*/ 4164489 h 10285413"/>
              <a:gd name="connsiteX4879" fmla="*/ 2588421 w 11806666"/>
              <a:gd name="connsiteY4879" fmla="*/ 4184552 h 10285413"/>
              <a:gd name="connsiteX4880" fmla="*/ 2568352 w 11806666"/>
              <a:gd name="connsiteY4880" fmla="*/ 4184552 h 10285413"/>
              <a:gd name="connsiteX4881" fmla="*/ 2548288 w 11806666"/>
              <a:gd name="connsiteY4881" fmla="*/ 4224684 h 10285413"/>
              <a:gd name="connsiteX4882" fmla="*/ 2568352 w 11806666"/>
              <a:gd name="connsiteY4882" fmla="*/ 4204617 h 10285413"/>
              <a:gd name="connsiteX4883" fmla="*/ 2598454 w 11806666"/>
              <a:gd name="connsiteY4883" fmla="*/ 4184552 h 10285413"/>
              <a:gd name="connsiteX4884" fmla="*/ 2608483 w 11806666"/>
              <a:gd name="connsiteY4884" fmla="*/ 4164489 h 10285413"/>
              <a:gd name="connsiteX4885" fmla="*/ 2638585 w 11806666"/>
              <a:gd name="connsiteY4885" fmla="*/ 4134391 h 10285413"/>
              <a:gd name="connsiteX4886" fmla="*/ 2708812 w 11806666"/>
              <a:gd name="connsiteY4886" fmla="*/ 4064161 h 10285413"/>
              <a:gd name="connsiteX4887" fmla="*/ 2769007 w 11806666"/>
              <a:gd name="connsiteY4887" fmla="*/ 3963835 h 10285413"/>
              <a:gd name="connsiteX4888" fmla="*/ 3069989 w 11806666"/>
              <a:gd name="connsiteY4888" fmla="*/ 3923704 h 10285413"/>
              <a:gd name="connsiteX4889" fmla="*/ 3059955 w 11806666"/>
              <a:gd name="connsiteY4889" fmla="*/ 3933735 h 10285413"/>
              <a:gd name="connsiteX4890" fmla="*/ 3049919 w 11806666"/>
              <a:gd name="connsiteY4890" fmla="*/ 3943768 h 10285413"/>
              <a:gd name="connsiteX4891" fmla="*/ 3090053 w 11806666"/>
              <a:gd name="connsiteY4891" fmla="*/ 3943768 h 10285413"/>
              <a:gd name="connsiteX4892" fmla="*/ 3069989 w 11806666"/>
              <a:gd name="connsiteY4892" fmla="*/ 3923704 h 10285413"/>
              <a:gd name="connsiteX4893" fmla="*/ 2658649 w 11806666"/>
              <a:gd name="connsiteY4893" fmla="*/ 3903637 h 10285413"/>
              <a:gd name="connsiteX4894" fmla="*/ 2648616 w 11806666"/>
              <a:gd name="connsiteY4894" fmla="*/ 3923704 h 10285413"/>
              <a:gd name="connsiteX4895" fmla="*/ 2668681 w 11806666"/>
              <a:gd name="connsiteY4895" fmla="*/ 3923704 h 10285413"/>
              <a:gd name="connsiteX4896" fmla="*/ 2678714 w 11806666"/>
              <a:gd name="connsiteY4896" fmla="*/ 3903637 h 10285413"/>
              <a:gd name="connsiteX4897" fmla="*/ 2658649 w 11806666"/>
              <a:gd name="connsiteY4897" fmla="*/ 3903637 h 10285413"/>
              <a:gd name="connsiteX4898" fmla="*/ 3049919 w 11806666"/>
              <a:gd name="connsiteY4898" fmla="*/ 3863508 h 10285413"/>
              <a:gd name="connsiteX4899" fmla="*/ 2989724 w 11806666"/>
              <a:gd name="connsiteY4899" fmla="*/ 3963835 h 10285413"/>
              <a:gd name="connsiteX4900" fmla="*/ 3049919 w 11806666"/>
              <a:gd name="connsiteY4900" fmla="*/ 3903637 h 10285413"/>
              <a:gd name="connsiteX4901" fmla="*/ 2829205 w 11806666"/>
              <a:gd name="connsiteY4901" fmla="*/ 3863508 h 10285413"/>
              <a:gd name="connsiteX4902" fmla="*/ 2789071 w 11806666"/>
              <a:gd name="connsiteY4902" fmla="*/ 3923704 h 10285413"/>
              <a:gd name="connsiteX4903" fmla="*/ 2869335 w 11806666"/>
              <a:gd name="connsiteY4903" fmla="*/ 3863508 h 10285413"/>
              <a:gd name="connsiteX4904" fmla="*/ 2969660 w 11806666"/>
              <a:gd name="connsiteY4904" fmla="*/ 3803311 h 10285413"/>
              <a:gd name="connsiteX4905" fmla="*/ 2949593 w 11806666"/>
              <a:gd name="connsiteY4905" fmla="*/ 3833408 h 10285413"/>
              <a:gd name="connsiteX4906" fmla="*/ 2909465 w 11806666"/>
              <a:gd name="connsiteY4906" fmla="*/ 3883574 h 10285413"/>
              <a:gd name="connsiteX4907" fmla="*/ 2929529 w 11806666"/>
              <a:gd name="connsiteY4907" fmla="*/ 3883574 h 10285413"/>
              <a:gd name="connsiteX4908" fmla="*/ 2979693 w 11806666"/>
              <a:gd name="connsiteY4908" fmla="*/ 3803311 h 10285413"/>
              <a:gd name="connsiteX4909" fmla="*/ 2969660 w 11806666"/>
              <a:gd name="connsiteY4909" fmla="*/ 3803311 h 10285413"/>
              <a:gd name="connsiteX4910" fmla="*/ 2789071 w 11806666"/>
              <a:gd name="connsiteY4910" fmla="*/ 3763182 h 10285413"/>
              <a:gd name="connsiteX4911" fmla="*/ 2748941 w 11806666"/>
              <a:gd name="connsiteY4911" fmla="*/ 3803311 h 10285413"/>
              <a:gd name="connsiteX4912" fmla="*/ 2708812 w 11806666"/>
              <a:gd name="connsiteY4912" fmla="*/ 3863508 h 10285413"/>
              <a:gd name="connsiteX4913" fmla="*/ 2718843 w 11806666"/>
              <a:gd name="connsiteY4913" fmla="*/ 3853476 h 10285413"/>
              <a:gd name="connsiteX4914" fmla="*/ 2748941 w 11806666"/>
              <a:gd name="connsiteY4914" fmla="*/ 3823378 h 10285413"/>
              <a:gd name="connsiteX4915" fmla="*/ 3471292 w 11806666"/>
              <a:gd name="connsiteY4915" fmla="*/ 3723051 h 10285413"/>
              <a:gd name="connsiteX4916" fmla="*/ 3451228 w 11806666"/>
              <a:gd name="connsiteY4916" fmla="*/ 3733082 h 10285413"/>
              <a:gd name="connsiteX4917" fmla="*/ 3471292 w 11806666"/>
              <a:gd name="connsiteY4917" fmla="*/ 3743115 h 10285413"/>
              <a:gd name="connsiteX4918" fmla="*/ 3471292 w 11806666"/>
              <a:gd name="connsiteY4918" fmla="*/ 3723051 h 10285413"/>
              <a:gd name="connsiteX4919" fmla="*/ 3511424 w 11806666"/>
              <a:gd name="connsiteY4919" fmla="*/ 3622725 h 10285413"/>
              <a:gd name="connsiteX4920" fmla="*/ 3511424 w 11806666"/>
              <a:gd name="connsiteY4920" fmla="*/ 3662856 h 10285413"/>
              <a:gd name="connsiteX4921" fmla="*/ 3511424 w 11806666"/>
              <a:gd name="connsiteY4921" fmla="*/ 3682920 h 10285413"/>
              <a:gd name="connsiteX4922" fmla="*/ 3531488 w 11806666"/>
              <a:gd name="connsiteY4922" fmla="*/ 3622725 h 10285413"/>
              <a:gd name="connsiteX4923" fmla="*/ 3069989 w 11806666"/>
              <a:gd name="connsiteY4923" fmla="*/ 3502331 h 10285413"/>
              <a:gd name="connsiteX4924" fmla="*/ 3029855 w 11806666"/>
              <a:gd name="connsiteY4924" fmla="*/ 3522398 h 10285413"/>
              <a:gd name="connsiteX4925" fmla="*/ 2909465 w 11806666"/>
              <a:gd name="connsiteY4925" fmla="*/ 3702984 h 10285413"/>
              <a:gd name="connsiteX4926" fmla="*/ 2989724 w 11806666"/>
              <a:gd name="connsiteY4926" fmla="*/ 3622725 h 10285413"/>
              <a:gd name="connsiteX4927" fmla="*/ 3049919 w 11806666"/>
              <a:gd name="connsiteY4927" fmla="*/ 3542463 h 10285413"/>
              <a:gd name="connsiteX4928" fmla="*/ 3049919 w 11806666"/>
              <a:gd name="connsiteY4928" fmla="*/ 3522398 h 10285413"/>
              <a:gd name="connsiteX4929" fmla="*/ 3069989 w 11806666"/>
              <a:gd name="connsiteY4929" fmla="*/ 3502331 h 10285413"/>
              <a:gd name="connsiteX4930" fmla="*/ 902937 w 11806666"/>
              <a:gd name="connsiteY4930" fmla="*/ 3482267 h 10285413"/>
              <a:gd name="connsiteX4931" fmla="*/ 762479 w 11806666"/>
              <a:gd name="connsiteY4931" fmla="*/ 3562527 h 10285413"/>
              <a:gd name="connsiteX4932" fmla="*/ 782547 w 11806666"/>
              <a:gd name="connsiteY4932" fmla="*/ 3542463 h 10285413"/>
              <a:gd name="connsiteX4933" fmla="*/ 862806 w 11806666"/>
              <a:gd name="connsiteY4933" fmla="*/ 3502331 h 10285413"/>
              <a:gd name="connsiteX4934" fmla="*/ 963133 w 11806666"/>
              <a:gd name="connsiteY4934" fmla="*/ 3422072 h 10285413"/>
              <a:gd name="connsiteX4935" fmla="*/ 963133 w 11806666"/>
              <a:gd name="connsiteY4935" fmla="*/ 3442136 h 10285413"/>
              <a:gd name="connsiteX4936" fmla="*/ 943067 w 11806666"/>
              <a:gd name="connsiteY4936" fmla="*/ 3442136 h 10285413"/>
              <a:gd name="connsiteX4937" fmla="*/ 963133 w 11806666"/>
              <a:gd name="connsiteY4937" fmla="*/ 3422072 h 10285413"/>
              <a:gd name="connsiteX4938" fmla="*/ 1103590 w 11806666"/>
              <a:gd name="connsiteY4938" fmla="*/ 3301679 h 10285413"/>
              <a:gd name="connsiteX4939" fmla="*/ 1083526 w 11806666"/>
              <a:gd name="connsiteY4939" fmla="*/ 3321746 h 10285413"/>
              <a:gd name="connsiteX4940" fmla="*/ 1023328 w 11806666"/>
              <a:gd name="connsiteY4940" fmla="*/ 3361874 h 10285413"/>
              <a:gd name="connsiteX4941" fmla="*/ 1344373 w 11806666"/>
              <a:gd name="connsiteY4941" fmla="*/ 3060895 h 10285413"/>
              <a:gd name="connsiteX4942" fmla="*/ 1284179 w 11806666"/>
              <a:gd name="connsiteY4942" fmla="*/ 3141157 h 10285413"/>
              <a:gd name="connsiteX4943" fmla="*/ 1344373 w 11806666"/>
              <a:gd name="connsiteY4943" fmla="*/ 3101026 h 10285413"/>
              <a:gd name="connsiteX4944" fmla="*/ 1163784 w 11806666"/>
              <a:gd name="connsiteY4944" fmla="*/ 2880309 h 10285413"/>
              <a:gd name="connsiteX4945" fmla="*/ 1143720 w 11806666"/>
              <a:gd name="connsiteY4945" fmla="*/ 2900374 h 10285413"/>
              <a:gd name="connsiteX4946" fmla="*/ 1163784 w 11806666"/>
              <a:gd name="connsiteY4946" fmla="*/ 2890340 h 10285413"/>
              <a:gd name="connsiteX4947" fmla="*/ 1183850 w 11806666"/>
              <a:gd name="connsiteY4947" fmla="*/ 2880309 h 10285413"/>
              <a:gd name="connsiteX4948" fmla="*/ 1163784 w 11806666"/>
              <a:gd name="connsiteY4948" fmla="*/ 2880309 h 10285413"/>
              <a:gd name="connsiteX4949" fmla="*/ 9731662 w 11806666"/>
              <a:gd name="connsiteY4949" fmla="*/ 2840178 h 10285413"/>
              <a:gd name="connsiteX4950" fmla="*/ 9711597 w 11806666"/>
              <a:gd name="connsiteY4950" fmla="*/ 2880309 h 10285413"/>
              <a:gd name="connsiteX4951" fmla="*/ 9731662 w 11806666"/>
              <a:gd name="connsiteY4951" fmla="*/ 2880309 h 10285413"/>
              <a:gd name="connsiteX4952" fmla="*/ 9731662 w 11806666"/>
              <a:gd name="connsiteY4952" fmla="*/ 2860242 h 10285413"/>
              <a:gd name="connsiteX4953" fmla="*/ 9731662 w 11806666"/>
              <a:gd name="connsiteY4953" fmla="*/ 2840178 h 10285413"/>
              <a:gd name="connsiteX4954" fmla="*/ 9751729 w 11806666"/>
              <a:gd name="connsiteY4954" fmla="*/ 2800047 h 10285413"/>
              <a:gd name="connsiteX4955" fmla="*/ 9751729 w 11806666"/>
              <a:gd name="connsiteY4955" fmla="*/ 2820111 h 10285413"/>
              <a:gd name="connsiteX4956" fmla="*/ 9771793 w 11806666"/>
              <a:gd name="connsiteY4956" fmla="*/ 2820111 h 10285413"/>
              <a:gd name="connsiteX4957" fmla="*/ 9771793 w 11806666"/>
              <a:gd name="connsiteY4957" fmla="*/ 2800047 h 10285413"/>
              <a:gd name="connsiteX4958" fmla="*/ 9751729 w 11806666"/>
              <a:gd name="connsiteY4958" fmla="*/ 2800047 h 10285413"/>
              <a:gd name="connsiteX4959" fmla="*/ 902937 w 11806666"/>
              <a:gd name="connsiteY4959" fmla="*/ 2599394 h 10285413"/>
              <a:gd name="connsiteX4960" fmla="*/ 882870 w 11806666"/>
              <a:gd name="connsiteY4960" fmla="*/ 2619459 h 10285413"/>
              <a:gd name="connsiteX4961" fmla="*/ 862806 w 11806666"/>
              <a:gd name="connsiteY4961" fmla="*/ 2659590 h 10285413"/>
              <a:gd name="connsiteX4962" fmla="*/ 923001 w 11806666"/>
              <a:gd name="connsiteY4962" fmla="*/ 2639525 h 10285413"/>
              <a:gd name="connsiteX4963" fmla="*/ 943067 w 11806666"/>
              <a:gd name="connsiteY4963" fmla="*/ 2559263 h 10285413"/>
              <a:gd name="connsiteX4964" fmla="*/ 933034 w 11806666"/>
              <a:gd name="connsiteY4964" fmla="*/ 2569298 h 10285413"/>
              <a:gd name="connsiteX4965" fmla="*/ 923001 w 11806666"/>
              <a:gd name="connsiteY4965" fmla="*/ 2579330 h 10285413"/>
              <a:gd name="connsiteX4966" fmla="*/ 943067 w 11806666"/>
              <a:gd name="connsiteY4966" fmla="*/ 2579330 h 10285413"/>
              <a:gd name="connsiteX4967" fmla="*/ 943067 w 11806666"/>
              <a:gd name="connsiteY4967" fmla="*/ 2559263 h 10285413"/>
              <a:gd name="connsiteX4968" fmla="*/ 1003264 w 11806666"/>
              <a:gd name="connsiteY4968" fmla="*/ 2479004 h 10285413"/>
              <a:gd name="connsiteX4969" fmla="*/ 983197 w 11806666"/>
              <a:gd name="connsiteY4969" fmla="*/ 2489034 h 10285413"/>
              <a:gd name="connsiteX4970" fmla="*/ 1003264 w 11806666"/>
              <a:gd name="connsiteY4970" fmla="*/ 2499068 h 10285413"/>
              <a:gd name="connsiteX4971" fmla="*/ 1003264 w 11806666"/>
              <a:gd name="connsiteY4971" fmla="*/ 2479004 h 10285413"/>
              <a:gd name="connsiteX4972" fmla="*/ 762479 w 11806666"/>
              <a:gd name="connsiteY4972" fmla="*/ 2458937 h 10285413"/>
              <a:gd name="connsiteX4973" fmla="*/ 762479 w 11806666"/>
              <a:gd name="connsiteY4973" fmla="*/ 2479004 h 10285413"/>
              <a:gd name="connsiteX4974" fmla="*/ 742412 w 11806666"/>
              <a:gd name="connsiteY4974" fmla="*/ 2479004 h 10285413"/>
              <a:gd name="connsiteX4975" fmla="*/ 762479 w 11806666"/>
              <a:gd name="connsiteY4975" fmla="*/ 2458937 h 10285413"/>
              <a:gd name="connsiteX4976" fmla="*/ 682218 w 11806666"/>
              <a:gd name="connsiteY4976" fmla="*/ 2258285 h 10285413"/>
              <a:gd name="connsiteX4977" fmla="*/ 722348 w 11806666"/>
              <a:gd name="connsiteY4977" fmla="*/ 2258285 h 10285413"/>
              <a:gd name="connsiteX4978" fmla="*/ 682218 w 11806666"/>
              <a:gd name="connsiteY4978" fmla="*/ 2278348 h 10285413"/>
              <a:gd name="connsiteX4979" fmla="*/ 642089 w 11806666"/>
              <a:gd name="connsiteY4979" fmla="*/ 2318479 h 10285413"/>
              <a:gd name="connsiteX4980" fmla="*/ 642089 w 11806666"/>
              <a:gd name="connsiteY4980" fmla="*/ 2298416 h 10285413"/>
              <a:gd name="connsiteX4981" fmla="*/ 642089 w 11806666"/>
              <a:gd name="connsiteY4981" fmla="*/ 2278348 h 10285413"/>
              <a:gd name="connsiteX4982" fmla="*/ 762479 w 11806666"/>
              <a:gd name="connsiteY4982" fmla="*/ 2228189 h 10285413"/>
              <a:gd name="connsiteX4983" fmla="*/ 782547 w 11806666"/>
              <a:gd name="connsiteY4983" fmla="*/ 2238220 h 10285413"/>
              <a:gd name="connsiteX4984" fmla="*/ 762479 w 11806666"/>
              <a:gd name="connsiteY4984" fmla="*/ 2238220 h 10285413"/>
              <a:gd name="connsiteX4985" fmla="*/ 742412 w 11806666"/>
              <a:gd name="connsiteY4985" fmla="*/ 2238220 h 10285413"/>
              <a:gd name="connsiteX4986" fmla="*/ 762479 w 11806666"/>
              <a:gd name="connsiteY4986" fmla="*/ 2228189 h 10285413"/>
              <a:gd name="connsiteX4987" fmla="*/ 1023328 w 11806666"/>
              <a:gd name="connsiteY4987" fmla="*/ 2157958 h 10285413"/>
              <a:gd name="connsiteX4988" fmla="*/ 1013297 w 11806666"/>
              <a:gd name="connsiteY4988" fmla="*/ 2167991 h 10285413"/>
              <a:gd name="connsiteX4989" fmla="*/ 1023328 w 11806666"/>
              <a:gd name="connsiteY4989" fmla="*/ 2178022 h 10285413"/>
              <a:gd name="connsiteX4990" fmla="*/ 1043395 w 11806666"/>
              <a:gd name="connsiteY4990" fmla="*/ 2178022 h 10285413"/>
              <a:gd name="connsiteX4991" fmla="*/ 1023328 w 11806666"/>
              <a:gd name="connsiteY4991" fmla="*/ 2157958 h 10285413"/>
              <a:gd name="connsiteX4992" fmla="*/ 9490880 w 11806666"/>
              <a:gd name="connsiteY4992" fmla="*/ 2117827 h 10285413"/>
              <a:gd name="connsiteX4993" fmla="*/ 9480847 w 11806666"/>
              <a:gd name="connsiteY4993" fmla="*/ 2137894 h 10285413"/>
              <a:gd name="connsiteX4994" fmla="*/ 9480847 w 11806666"/>
              <a:gd name="connsiteY4994" fmla="*/ 2157958 h 10285413"/>
              <a:gd name="connsiteX4995" fmla="*/ 9490880 w 11806666"/>
              <a:gd name="connsiteY4995" fmla="*/ 2137894 h 10285413"/>
              <a:gd name="connsiteX4996" fmla="*/ 9490880 w 11806666"/>
              <a:gd name="connsiteY4996" fmla="*/ 2117827 h 10285413"/>
              <a:gd name="connsiteX4997" fmla="*/ 9510945 w 11806666"/>
              <a:gd name="connsiteY4997" fmla="*/ 2097763 h 10285413"/>
              <a:gd name="connsiteX4998" fmla="*/ 9531009 w 11806666"/>
              <a:gd name="connsiteY4998" fmla="*/ 2117827 h 10285413"/>
              <a:gd name="connsiteX4999" fmla="*/ 9531009 w 11806666"/>
              <a:gd name="connsiteY4999" fmla="*/ 2097763 h 10285413"/>
              <a:gd name="connsiteX5000" fmla="*/ 9520978 w 11806666"/>
              <a:gd name="connsiteY5000" fmla="*/ 2097763 h 10285413"/>
              <a:gd name="connsiteX5001" fmla="*/ 9510945 w 11806666"/>
              <a:gd name="connsiteY5001" fmla="*/ 2097763 h 10285413"/>
              <a:gd name="connsiteX5002" fmla="*/ 923001 w 11806666"/>
              <a:gd name="connsiteY5002" fmla="*/ 2077696 h 10285413"/>
              <a:gd name="connsiteX5003" fmla="*/ 923001 w 11806666"/>
              <a:gd name="connsiteY5003" fmla="*/ 2097763 h 10285413"/>
              <a:gd name="connsiteX5004" fmla="*/ 943067 w 11806666"/>
              <a:gd name="connsiteY5004" fmla="*/ 2077696 h 10285413"/>
              <a:gd name="connsiteX5005" fmla="*/ 923001 w 11806666"/>
              <a:gd name="connsiteY5005" fmla="*/ 2077696 h 10285413"/>
              <a:gd name="connsiteX5006" fmla="*/ 9791860 w 11806666"/>
              <a:gd name="connsiteY5006" fmla="*/ 2017500 h 10285413"/>
              <a:gd name="connsiteX5007" fmla="*/ 9771793 w 11806666"/>
              <a:gd name="connsiteY5007" fmla="*/ 2037567 h 10285413"/>
              <a:gd name="connsiteX5008" fmla="*/ 9791860 w 11806666"/>
              <a:gd name="connsiteY5008" fmla="*/ 2037567 h 10285413"/>
              <a:gd name="connsiteX5009" fmla="*/ 9811924 w 11806666"/>
              <a:gd name="connsiteY5009" fmla="*/ 2037567 h 10285413"/>
              <a:gd name="connsiteX5010" fmla="*/ 9751729 w 11806666"/>
              <a:gd name="connsiteY5010" fmla="*/ 1957305 h 10285413"/>
              <a:gd name="connsiteX5011" fmla="*/ 9731662 w 11806666"/>
              <a:gd name="connsiteY5011" fmla="*/ 1977369 h 10285413"/>
              <a:gd name="connsiteX5012" fmla="*/ 9711597 w 11806666"/>
              <a:gd name="connsiteY5012" fmla="*/ 1997436 h 10285413"/>
              <a:gd name="connsiteX5013" fmla="*/ 9691533 w 11806666"/>
              <a:gd name="connsiteY5013" fmla="*/ 2017500 h 10285413"/>
              <a:gd name="connsiteX5014" fmla="*/ 9681500 w 11806666"/>
              <a:gd name="connsiteY5014" fmla="*/ 2027534 h 10285413"/>
              <a:gd name="connsiteX5015" fmla="*/ 9671466 w 11806666"/>
              <a:gd name="connsiteY5015" fmla="*/ 2057631 h 10285413"/>
              <a:gd name="connsiteX5016" fmla="*/ 9711597 w 11806666"/>
              <a:gd name="connsiteY5016" fmla="*/ 2017500 h 10285413"/>
              <a:gd name="connsiteX5017" fmla="*/ 9741695 w 11806666"/>
              <a:gd name="connsiteY5017" fmla="*/ 1977369 h 10285413"/>
              <a:gd name="connsiteX5018" fmla="*/ 9751729 w 11806666"/>
              <a:gd name="connsiteY5018" fmla="*/ 1957305 h 10285413"/>
              <a:gd name="connsiteX5019" fmla="*/ 953098 w 11806666"/>
              <a:gd name="connsiteY5019" fmla="*/ 1937241 h 10285413"/>
              <a:gd name="connsiteX5020" fmla="*/ 923001 w 11806666"/>
              <a:gd name="connsiteY5020" fmla="*/ 1957305 h 10285413"/>
              <a:gd name="connsiteX5021" fmla="*/ 943067 w 11806666"/>
              <a:gd name="connsiteY5021" fmla="*/ 1957305 h 10285413"/>
              <a:gd name="connsiteX5022" fmla="*/ 963133 w 11806666"/>
              <a:gd name="connsiteY5022" fmla="*/ 1947272 h 10285413"/>
              <a:gd name="connsiteX5023" fmla="*/ 953098 w 11806666"/>
              <a:gd name="connsiteY5023" fmla="*/ 1937241 h 10285413"/>
              <a:gd name="connsiteX5024" fmla="*/ 9731662 w 11806666"/>
              <a:gd name="connsiteY5024" fmla="*/ 1917174 h 10285413"/>
              <a:gd name="connsiteX5025" fmla="*/ 9731662 w 11806666"/>
              <a:gd name="connsiteY5025" fmla="*/ 1937241 h 10285413"/>
              <a:gd name="connsiteX5026" fmla="*/ 9751729 w 11806666"/>
              <a:gd name="connsiteY5026" fmla="*/ 1917174 h 10285413"/>
              <a:gd name="connsiteX5027" fmla="*/ 9731662 w 11806666"/>
              <a:gd name="connsiteY5027" fmla="*/ 1917174 h 10285413"/>
              <a:gd name="connsiteX5028" fmla="*/ 10087821 w 11806666"/>
              <a:gd name="connsiteY5028" fmla="*/ 1826881 h 10285413"/>
              <a:gd name="connsiteX5029" fmla="*/ 10072772 w 11806666"/>
              <a:gd name="connsiteY5029" fmla="*/ 1836914 h 10285413"/>
              <a:gd name="connsiteX5030" fmla="*/ 10092839 w 11806666"/>
              <a:gd name="connsiteY5030" fmla="*/ 1836914 h 10285413"/>
              <a:gd name="connsiteX5031" fmla="*/ 10087821 w 11806666"/>
              <a:gd name="connsiteY5031" fmla="*/ 1826881 h 10285413"/>
              <a:gd name="connsiteX5032" fmla="*/ 9811924 w 11806666"/>
              <a:gd name="connsiteY5032" fmla="*/ 1816847 h 10285413"/>
              <a:gd name="connsiteX5033" fmla="*/ 9811924 w 11806666"/>
              <a:gd name="connsiteY5033" fmla="*/ 1836914 h 10285413"/>
              <a:gd name="connsiteX5034" fmla="*/ 9821957 w 11806666"/>
              <a:gd name="connsiteY5034" fmla="*/ 1836914 h 10285413"/>
              <a:gd name="connsiteX5035" fmla="*/ 9831991 w 11806666"/>
              <a:gd name="connsiteY5035" fmla="*/ 1836914 h 10285413"/>
              <a:gd name="connsiteX5036" fmla="*/ 9811924 w 11806666"/>
              <a:gd name="connsiteY5036" fmla="*/ 1816847 h 10285413"/>
              <a:gd name="connsiteX5037" fmla="*/ 1043395 w 11806666"/>
              <a:gd name="connsiteY5037" fmla="*/ 1816847 h 10285413"/>
              <a:gd name="connsiteX5038" fmla="*/ 1043395 w 11806666"/>
              <a:gd name="connsiteY5038" fmla="*/ 1836914 h 10285413"/>
              <a:gd name="connsiteX5039" fmla="*/ 1063459 w 11806666"/>
              <a:gd name="connsiteY5039" fmla="*/ 1826881 h 10285413"/>
              <a:gd name="connsiteX5040" fmla="*/ 1043395 w 11806666"/>
              <a:gd name="connsiteY5040" fmla="*/ 1816847 h 10285413"/>
              <a:gd name="connsiteX5041" fmla="*/ 10112903 w 11806666"/>
              <a:gd name="connsiteY5041" fmla="*/ 1776716 h 10285413"/>
              <a:gd name="connsiteX5042" fmla="*/ 10112903 w 11806666"/>
              <a:gd name="connsiteY5042" fmla="*/ 1796783 h 10285413"/>
              <a:gd name="connsiteX5043" fmla="*/ 10122936 w 11806666"/>
              <a:gd name="connsiteY5043" fmla="*/ 1786750 h 10285413"/>
              <a:gd name="connsiteX5044" fmla="*/ 10112903 w 11806666"/>
              <a:gd name="connsiteY5044" fmla="*/ 1776716 h 10285413"/>
              <a:gd name="connsiteX5045" fmla="*/ 842742 w 11806666"/>
              <a:gd name="connsiteY5045" fmla="*/ 1776716 h 10285413"/>
              <a:gd name="connsiteX5046" fmla="*/ 822675 w 11806666"/>
              <a:gd name="connsiteY5046" fmla="*/ 1796783 h 10285413"/>
              <a:gd name="connsiteX5047" fmla="*/ 762479 w 11806666"/>
              <a:gd name="connsiteY5047" fmla="*/ 1796783 h 10285413"/>
              <a:gd name="connsiteX5048" fmla="*/ 9811924 w 11806666"/>
              <a:gd name="connsiteY5048" fmla="*/ 1756652 h 10285413"/>
              <a:gd name="connsiteX5049" fmla="*/ 9791860 w 11806666"/>
              <a:gd name="connsiteY5049" fmla="*/ 1776716 h 10285413"/>
              <a:gd name="connsiteX5050" fmla="*/ 9831991 w 11806666"/>
              <a:gd name="connsiteY5050" fmla="*/ 1756652 h 10285413"/>
              <a:gd name="connsiteX5051" fmla="*/ 9869611 w 11806666"/>
              <a:gd name="connsiteY5051" fmla="*/ 1744111 h 10285413"/>
              <a:gd name="connsiteX5052" fmla="*/ 9852055 w 11806666"/>
              <a:gd name="connsiteY5052" fmla="*/ 1756652 h 10285413"/>
              <a:gd name="connsiteX5053" fmla="*/ 9882153 w 11806666"/>
              <a:gd name="connsiteY5053" fmla="*/ 1776716 h 10285413"/>
              <a:gd name="connsiteX5054" fmla="*/ 9892186 w 11806666"/>
              <a:gd name="connsiteY5054" fmla="*/ 1766686 h 10285413"/>
              <a:gd name="connsiteX5055" fmla="*/ 9882153 w 11806666"/>
              <a:gd name="connsiteY5055" fmla="*/ 1746619 h 10285413"/>
              <a:gd name="connsiteX5056" fmla="*/ 9869611 w 11806666"/>
              <a:gd name="connsiteY5056" fmla="*/ 1744111 h 10285413"/>
              <a:gd name="connsiteX5057" fmla="*/ 10112903 w 11806666"/>
              <a:gd name="connsiteY5057" fmla="*/ 1656326 h 10285413"/>
              <a:gd name="connsiteX5058" fmla="*/ 9972445 w 11806666"/>
              <a:gd name="connsiteY5058" fmla="*/ 1816847 h 10285413"/>
              <a:gd name="connsiteX5059" fmla="*/ 10052708 w 11806666"/>
              <a:gd name="connsiteY5059" fmla="*/ 1756652 h 10285413"/>
              <a:gd name="connsiteX5060" fmla="*/ 10112903 w 11806666"/>
              <a:gd name="connsiteY5060" fmla="*/ 1656326 h 10285413"/>
              <a:gd name="connsiteX5061" fmla="*/ 1545026 w 11806666"/>
              <a:gd name="connsiteY5061" fmla="*/ 1656326 h 10285413"/>
              <a:gd name="connsiteX5062" fmla="*/ 1524960 w 11806666"/>
              <a:gd name="connsiteY5062" fmla="*/ 1676390 h 10285413"/>
              <a:gd name="connsiteX5063" fmla="*/ 1524960 w 11806666"/>
              <a:gd name="connsiteY5063" fmla="*/ 1696457 h 10285413"/>
              <a:gd name="connsiteX5064" fmla="*/ 1545026 w 11806666"/>
              <a:gd name="connsiteY5064" fmla="*/ 1676390 h 10285413"/>
              <a:gd name="connsiteX5065" fmla="*/ 1545026 w 11806666"/>
              <a:gd name="connsiteY5065" fmla="*/ 1656326 h 10285413"/>
              <a:gd name="connsiteX5066" fmla="*/ 9729154 w 11806666"/>
              <a:gd name="connsiteY5066" fmla="*/ 1641277 h 10285413"/>
              <a:gd name="connsiteX5067" fmla="*/ 9721631 w 11806666"/>
              <a:gd name="connsiteY5067" fmla="*/ 1646292 h 10285413"/>
              <a:gd name="connsiteX5068" fmla="*/ 9711597 w 11806666"/>
              <a:gd name="connsiteY5068" fmla="*/ 1656326 h 10285413"/>
              <a:gd name="connsiteX5069" fmla="*/ 9711597 w 11806666"/>
              <a:gd name="connsiteY5069" fmla="*/ 1676390 h 10285413"/>
              <a:gd name="connsiteX5070" fmla="*/ 9731662 w 11806666"/>
              <a:gd name="connsiteY5070" fmla="*/ 1646292 h 10285413"/>
              <a:gd name="connsiteX5071" fmla="*/ 9729154 w 11806666"/>
              <a:gd name="connsiteY5071" fmla="*/ 1641277 h 10285413"/>
              <a:gd name="connsiteX5072" fmla="*/ 10454012 w 11806666"/>
              <a:gd name="connsiteY5072" fmla="*/ 1576064 h 10285413"/>
              <a:gd name="connsiteX5073" fmla="*/ 10454012 w 11806666"/>
              <a:gd name="connsiteY5073" fmla="*/ 1596131 h 10285413"/>
              <a:gd name="connsiteX5074" fmla="*/ 10474080 w 11806666"/>
              <a:gd name="connsiteY5074" fmla="*/ 1576064 h 10285413"/>
              <a:gd name="connsiteX5075" fmla="*/ 10454012 w 11806666"/>
              <a:gd name="connsiteY5075" fmla="*/ 1576064 h 10285413"/>
              <a:gd name="connsiteX5076" fmla="*/ 10253360 w 11806666"/>
              <a:gd name="connsiteY5076" fmla="*/ 1576064 h 10285413"/>
              <a:gd name="connsiteX5077" fmla="*/ 10233296 w 11806666"/>
              <a:gd name="connsiteY5077" fmla="*/ 1616195 h 10285413"/>
              <a:gd name="connsiteX5078" fmla="*/ 10253360 w 11806666"/>
              <a:gd name="connsiteY5078" fmla="*/ 1596131 h 10285413"/>
              <a:gd name="connsiteX5079" fmla="*/ 10293492 w 11806666"/>
              <a:gd name="connsiteY5079" fmla="*/ 1576064 h 10285413"/>
              <a:gd name="connsiteX5080" fmla="*/ 1665417 w 11806666"/>
              <a:gd name="connsiteY5080" fmla="*/ 1535933 h 10285413"/>
              <a:gd name="connsiteX5081" fmla="*/ 1665417 w 11806666"/>
              <a:gd name="connsiteY5081" fmla="*/ 1555999 h 10285413"/>
              <a:gd name="connsiteX5082" fmla="*/ 1675449 w 11806666"/>
              <a:gd name="connsiteY5082" fmla="*/ 1555999 h 10285413"/>
              <a:gd name="connsiteX5083" fmla="*/ 1685484 w 11806666"/>
              <a:gd name="connsiteY5083" fmla="*/ 1535933 h 10285413"/>
              <a:gd name="connsiteX5084" fmla="*/ 1665417 w 11806666"/>
              <a:gd name="connsiteY5084" fmla="*/ 1535933 h 10285413"/>
              <a:gd name="connsiteX5085" fmla="*/ 10012577 w 11806666"/>
              <a:gd name="connsiteY5085" fmla="*/ 1515868 h 10285413"/>
              <a:gd name="connsiteX5086" fmla="*/ 10012577 w 11806666"/>
              <a:gd name="connsiteY5086" fmla="*/ 1535933 h 10285413"/>
              <a:gd name="connsiteX5087" fmla="*/ 10032643 w 11806666"/>
              <a:gd name="connsiteY5087" fmla="*/ 1535933 h 10285413"/>
              <a:gd name="connsiteX5088" fmla="*/ 10012577 w 11806666"/>
              <a:gd name="connsiteY5088" fmla="*/ 1515868 h 10285413"/>
              <a:gd name="connsiteX5089" fmla="*/ 9751729 w 11806666"/>
              <a:gd name="connsiteY5089" fmla="*/ 1515868 h 10285413"/>
              <a:gd name="connsiteX5090" fmla="*/ 9771793 w 11806666"/>
              <a:gd name="connsiteY5090" fmla="*/ 1535933 h 10285413"/>
              <a:gd name="connsiteX5091" fmla="*/ 9771793 w 11806666"/>
              <a:gd name="connsiteY5091" fmla="*/ 1515868 h 10285413"/>
              <a:gd name="connsiteX5092" fmla="*/ 9751729 w 11806666"/>
              <a:gd name="connsiteY5092" fmla="*/ 1515868 h 10285413"/>
              <a:gd name="connsiteX5093" fmla="*/ 11055972 w 11806666"/>
              <a:gd name="connsiteY5093" fmla="*/ 1495804 h 10285413"/>
              <a:gd name="connsiteX5094" fmla="*/ 11066004 w 11806666"/>
              <a:gd name="connsiteY5094" fmla="*/ 1515868 h 10285413"/>
              <a:gd name="connsiteX5095" fmla="*/ 11076036 w 11806666"/>
              <a:gd name="connsiteY5095" fmla="*/ 1495804 h 10285413"/>
              <a:gd name="connsiteX5096" fmla="*/ 10313556 w 11806666"/>
              <a:gd name="connsiteY5096" fmla="*/ 1495804 h 10285413"/>
              <a:gd name="connsiteX5097" fmla="*/ 10293492 w 11806666"/>
              <a:gd name="connsiteY5097" fmla="*/ 1515868 h 10285413"/>
              <a:gd name="connsiteX5098" fmla="*/ 10333624 w 11806666"/>
              <a:gd name="connsiteY5098" fmla="*/ 1535933 h 10285413"/>
              <a:gd name="connsiteX5099" fmla="*/ 10313556 w 11806666"/>
              <a:gd name="connsiteY5099" fmla="*/ 1495804 h 10285413"/>
              <a:gd name="connsiteX5100" fmla="*/ 10544304 w 11806666"/>
              <a:gd name="connsiteY5100" fmla="*/ 1475737 h 10285413"/>
              <a:gd name="connsiteX5101" fmla="*/ 10544304 w 11806666"/>
              <a:gd name="connsiteY5101" fmla="*/ 1485771 h 10285413"/>
              <a:gd name="connsiteX5102" fmla="*/ 10574404 w 11806666"/>
              <a:gd name="connsiteY5102" fmla="*/ 1495804 h 10285413"/>
              <a:gd name="connsiteX5103" fmla="*/ 10544304 w 11806666"/>
              <a:gd name="connsiteY5103" fmla="*/ 1475737 h 10285413"/>
              <a:gd name="connsiteX5104" fmla="*/ 10413880 w 11806666"/>
              <a:gd name="connsiteY5104" fmla="*/ 1455673 h 10285413"/>
              <a:gd name="connsiteX5105" fmla="*/ 10433948 w 11806666"/>
              <a:gd name="connsiteY5105" fmla="*/ 1475737 h 10285413"/>
              <a:gd name="connsiteX5106" fmla="*/ 10454012 w 11806666"/>
              <a:gd name="connsiteY5106" fmla="*/ 1455673 h 10285413"/>
              <a:gd name="connsiteX5107" fmla="*/ 9912250 w 11806666"/>
              <a:gd name="connsiteY5107" fmla="*/ 1455673 h 10285413"/>
              <a:gd name="connsiteX5108" fmla="*/ 9922284 w 11806666"/>
              <a:gd name="connsiteY5108" fmla="*/ 1475737 h 10285413"/>
              <a:gd name="connsiteX5109" fmla="*/ 9932317 w 11806666"/>
              <a:gd name="connsiteY5109" fmla="*/ 1455673 h 10285413"/>
              <a:gd name="connsiteX5110" fmla="*/ 1464764 w 11806666"/>
              <a:gd name="connsiteY5110" fmla="*/ 1455673 h 10285413"/>
              <a:gd name="connsiteX5111" fmla="*/ 1444700 w 11806666"/>
              <a:gd name="connsiteY5111" fmla="*/ 1465707 h 10285413"/>
              <a:gd name="connsiteX5112" fmla="*/ 1444700 w 11806666"/>
              <a:gd name="connsiteY5112" fmla="*/ 1475737 h 10285413"/>
              <a:gd name="connsiteX5113" fmla="*/ 1464764 w 11806666"/>
              <a:gd name="connsiteY5113" fmla="*/ 1455673 h 10285413"/>
              <a:gd name="connsiteX5114" fmla="*/ 1023328 w 11806666"/>
              <a:gd name="connsiteY5114" fmla="*/ 1455673 h 10285413"/>
              <a:gd name="connsiteX5115" fmla="*/ 973165 w 11806666"/>
              <a:gd name="connsiteY5115" fmla="*/ 1465707 h 10285413"/>
              <a:gd name="connsiteX5116" fmla="*/ 1003264 w 11806666"/>
              <a:gd name="connsiteY5116" fmla="*/ 1495804 h 10285413"/>
              <a:gd name="connsiteX5117" fmla="*/ 1063459 w 11806666"/>
              <a:gd name="connsiteY5117" fmla="*/ 1495804 h 10285413"/>
              <a:gd name="connsiteX5118" fmla="*/ 1083526 w 11806666"/>
              <a:gd name="connsiteY5118" fmla="*/ 1475737 h 10285413"/>
              <a:gd name="connsiteX5119" fmla="*/ 1625285 w 11806666"/>
              <a:gd name="connsiteY5119" fmla="*/ 1435606 h 10285413"/>
              <a:gd name="connsiteX5120" fmla="*/ 1605221 w 11806666"/>
              <a:gd name="connsiteY5120" fmla="*/ 1475737 h 10285413"/>
              <a:gd name="connsiteX5121" fmla="*/ 1665417 w 11806666"/>
              <a:gd name="connsiteY5121" fmla="*/ 1455673 h 10285413"/>
              <a:gd name="connsiteX5122" fmla="*/ 1625285 w 11806666"/>
              <a:gd name="connsiteY5122" fmla="*/ 1435606 h 10285413"/>
              <a:gd name="connsiteX5123" fmla="*/ 10604504 w 11806666"/>
              <a:gd name="connsiteY5123" fmla="*/ 1415542 h 10285413"/>
              <a:gd name="connsiteX5124" fmla="*/ 10594472 w 11806666"/>
              <a:gd name="connsiteY5124" fmla="*/ 1425575 h 10285413"/>
              <a:gd name="connsiteX5125" fmla="*/ 10614536 w 11806666"/>
              <a:gd name="connsiteY5125" fmla="*/ 1435606 h 10285413"/>
              <a:gd name="connsiteX5126" fmla="*/ 10604504 w 11806666"/>
              <a:gd name="connsiteY5126" fmla="*/ 1415542 h 10285413"/>
              <a:gd name="connsiteX5127" fmla="*/ 11156296 w 11806666"/>
              <a:gd name="connsiteY5127" fmla="*/ 1395478 h 10285413"/>
              <a:gd name="connsiteX5128" fmla="*/ 11156296 w 11806666"/>
              <a:gd name="connsiteY5128" fmla="*/ 1415542 h 10285413"/>
              <a:gd name="connsiteX5129" fmla="*/ 11176364 w 11806666"/>
              <a:gd name="connsiteY5129" fmla="*/ 1415542 h 10285413"/>
              <a:gd name="connsiteX5130" fmla="*/ 11156296 w 11806666"/>
              <a:gd name="connsiteY5130" fmla="*/ 1395478 h 10285413"/>
              <a:gd name="connsiteX5131" fmla="*/ 1003264 w 11806666"/>
              <a:gd name="connsiteY5131" fmla="*/ 1382937 h 10285413"/>
              <a:gd name="connsiteX5132" fmla="*/ 983197 w 11806666"/>
              <a:gd name="connsiteY5132" fmla="*/ 1395478 h 10285413"/>
              <a:gd name="connsiteX5133" fmla="*/ 1003264 w 11806666"/>
              <a:gd name="connsiteY5133" fmla="*/ 1415542 h 10285413"/>
              <a:gd name="connsiteX5134" fmla="*/ 1043395 w 11806666"/>
              <a:gd name="connsiteY5134" fmla="*/ 1405509 h 10285413"/>
              <a:gd name="connsiteX5135" fmla="*/ 1023328 w 11806666"/>
              <a:gd name="connsiteY5135" fmla="*/ 1385444 h 10285413"/>
              <a:gd name="connsiteX5136" fmla="*/ 1003264 w 11806666"/>
              <a:gd name="connsiteY5136" fmla="*/ 1382937 h 10285413"/>
              <a:gd name="connsiteX5137" fmla="*/ 10514208 w 11806666"/>
              <a:gd name="connsiteY5137" fmla="*/ 1375411 h 10285413"/>
              <a:gd name="connsiteX5138" fmla="*/ 10494144 w 11806666"/>
              <a:gd name="connsiteY5138" fmla="*/ 1395478 h 10285413"/>
              <a:gd name="connsiteX5139" fmla="*/ 10514208 w 11806666"/>
              <a:gd name="connsiteY5139" fmla="*/ 1395478 h 10285413"/>
              <a:gd name="connsiteX5140" fmla="*/ 10514208 w 11806666"/>
              <a:gd name="connsiteY5140" fmla="*/ 1375411 h 10285413"/>
              <a:gd name="connsiteX5141" fmla="*/ 10213229 w 11806666"/>
              <a:gd name="connsiteY5141" fmla="*/ 1375411 h 10285413"/>
              <a:gd name="connsiteX5142" fmla="*/ 10203199 w 11806666"/>
              <a:gd name="connsiteY5142" fmla="*/ 1395478 h 10285413"/>
              <a:gd name="connsiteX5143" fmla="*/ 10193165 w 11806666"/>
              <a:gd name="connsiteY5143" fmla="*/ 1415542 h 10285413"/>
              <a:gd name="connsiteX5144" fmla="*/ 10213229 w 11806666"/>
              <a:gd name="connsiteY5144" fmla="*/ 1415542 h 10285413"/>
              <a:gd name="connsiteX5145" fmla="*/ 10253360 w 11806666"/>
              <a:gd name="connsiteY5145" fmla="*/ 1375411 h 10285413"/>
              <a:gd name="connsiteX5146" fmla="*/ 1695515 w 11806666"/>
              <a:gd name="connsiteY5146" fmla="*/ 1375411 h 10285413"/>
              <a:gd name="connsiteX5147" fmla="*/ 1665417 w 11806666"/>
              <a:gd name="connsiteY5147" fmla="*/ 1385444 h 10285413"/>
              <a:gd name="connsiteX5148" fmla="*/ 1665417 w 11806666"/>
              <a:gd name="connsiteY5148" fmla="*/ 1425575 h 10285413"/>
              <a:gd name="connsiteX5149" fmla="*/ 1685484 w 11806666"/>
              <a:gd name="connsiteY5149" fmla="*/ 1495804 h 10285413"/>
              <a:gd name="connsiteX5150" fmla="*/ 1705548 w 11806666"/>
              <a:gd name="connsiteY5150" fmla="*/ 1495804 h 10285413"/>
              <a:gd name="connsiteX5151" fmla="*/ 1725615 w 11806666"/>
              <a:gd name="connsiteY5151" fmla="*/ 1455673 h 10285413"/>
              <a:gd name="connsiteX5152" fmla="*/ 1745679 w 11806666"/>
              <a:gd name="connsiteY5152" fmla="*/ 1455673 h 10285413"/>
              <a:gd name="connsiteX5153" fmla="*/ 1765743 w 11806666"/>
              <a:gd name="connsiteY5153" fmla="*/ 1435606 h 10285413"/>
              <a:gd name="connsiteX5154" fmla="*/ 1775776 w 11806666"/>
              <a:gd name="connsiteY5154" fmla="*/ 1415542 h 10285413"/>
              <a:gd name="connsiteX5155" fmla="*/ 1785811 w 11806666"/>
              <a:gd name="connsiteY5155" fmla="*/ 1395478 h 10285413"/>
              <a:gd name="connsiteX5156" fmla="*/ 1745679 w 11806666"/>
              <a:gd name="connsiteY5156" fmla="*/ 1395478 h 10285413"/>
              <a:gd name="connsiteX5157" fmla="*/ 1725615 w 11806666"/>
              <a:gd name="connsiteY5157" fmla="*/ 1415542 h 10285413"/>
              <a:gd name="connsiteX5158" fmla="*/ 1725615 w 11806666"/>
              <a:gd name="connsiteY5158" fmla="*/ 1375411 h 10285413"/>
              <a:gd name="connsiteX5159" fmla="*/ 1695515 w 11806666"/>
              <a:gd name="connsiteY5159" fmla="*/ 1375411 h 10285413"/>
              <a:gd name="connsiteX5160" fmla="*/ 1818416 w 11806666"/>
              <a:gd name="connsiteY5160" fmla="*/ 1367888 h 10285413"/>
              <a:gd name="connsiteX5161" fmla="*/ 1805875 w 11806666"/>
              <a:gd name="connsiteY5161" fmla="*/ 1375411 h 10285413"/>
              <a:gd name="connsiteX5162" fmla="*/ 1805875 w 11806666"/>
              <a:gd name="connsiteY5162" fmla="*/ 1415542 h 10285413"/>
              <a:gd name="connsiteX5163" fmla="*/ 1815907 w 11806666"/>
              <a:gd name="connsiteY5163" fmla="*/ 1385444 h 10285413"/>
              <a:gd name="connsiteX5164" fmla="*/ 1818416 w 11806666"/>
              <a:gd name="connsiteY5164" fmla="*/ 1367888 h 10285413"/>
              <a:gd name="connsiteX5165" fmla="*/ 10448996 w 11806666"/>
              <a:gd name="connsiteY5165" fmla="*/ 1365377 h 10285413"/>
              <a:gd name="connsiteX5166" fmla="*/ 10433948 w 11806666"/>
              <a:gd name="connsiteY5166" fmla="*/ 1375411 h 10285413"/>
              <a:gd name="connsiteX5167" fmla="*/ 10413880 w 11806666"/>
              <a:gd name="connsiteY5167" fmla="*/ 1375411 h 10285413"/>
              <a:gd name="connsiteX5168" fmla="*/ 10393816 w 11806666"/>
              <a:gd name="connsiteY5168" fmla="*/ 1395478 h 10285413"/>
              <a:gd name="connsiteX5169" fmla="*/ 10373752 w 11806666"/>
              <a:gd name="connsiteY5169" fmla="*/ 1415542 h 10285413"/>
              <a:gd name="connsiteX5170" fmla="*/ 10393816 w 11806666"/>
              <a:gd name="connsiteY5170" fmla="*/ 1415542 h 10285413"/>
              <a:gd name="connsiteX5171" fmla="*/ 10373752 w 11806666"/>
              <a:gd name="connsiteY5171" fmla="*/ 1435606 h 10285413"/>
              <a:gd name="connsiteX5172" fmla="*/ 10333624 w 11806666"/>
              <a:gd name="connsiteY5172" fmla="*/ 1475737 h 10285413"/>
              <a:gd name="connsiteX5173" fmla="*/ 10413880 w 11806666"/>
              <a:gd name="connsiteY5173" fmla="*/ 1435606 h 10285413"/>
              <a:gd name="connsiteX5174" fmla="*/ 10454012 w 11806666"/>
              <a:gd name="connsiteY5174" fmla="*/ 1375411 h 10285413"/>
              <a:gd name="connsiteX5175" fmla="*/ 10448996 w 11806666"/>
              <a:gd name="connsiteY5175" fmla="*/ 1365377 h 10285413"/>
              <a:gd name="connsiteX5176" fmla="*/ 1158769 w 11806666"/>
              <a:gd name="connsiteY5176" fmla="*/ 1365377 h 10285413"/>
              <a:gd name="connsiteX5177" fmla="*/ 1123654 w 11806666"/>
              <a:gd name="connsiteY5177" fmla="*/ 1375411 h 10285413"/>
              <a:gd name="connsiteX5178" fmla="*/ 1103590 w 11806666"/>
              <a:gd name="connsiteY5178" fmla="*/ 1395478 h 10285413"/>
              <a:gd name="connsiteX5179" fmla="*/ 1123654 w 11806666"/>
              <a:gd name="connsiteY5179" fmla="*/ 1415542 h 10285413"/>
              <a:gd name="connsiteX5180" fmla="*/ 1173818 w 11806666"/>
              <a:gd name="connsiteY5180" fmla="*/ 1415542 h 10285413"/>
              <a:gd name="connsiteX5181" fmla="*/ 1183850 w 11806666"/>
              <a:gd name="connsiteY5181" fmla="*/ 1375411 h 10285413"/>
              <a:gd name="connsiteX5182" fmla="*/ 1158769 w 11806666"/>
              <a:gd name="connsiteY5182" fmla="*/ 1365377 h 10285413"/>
              <a:gd name="connsiteX5183" fmla="*/ 9400585 w 11806666"/>
              <a:gd name="connsiteY5183" fmla="*/ 1355347 h 10285413"/>
              <a:gd name="connsiteX5184" fmla="*/ 9390551 w 11806666"/>
              <a:gd name="connsiteY5184" fmla="*/ 1375411 h 10285413"/>
              <a:gd name="connsiteX5185" fmla="*/ 9410618 w 11806666"/>
              <a:gd name="connsiteY5185" fmla="*/ 1365377 h 10285413"/>
              <a:gd name="connsiteX5186" fmla="*/ 9400585 w 11806666"/>
              <a:gd name="connsiteY5186" fmla="*/ 1355347 h 10285413"/>
              <a:gd name="connsiteX5187" fmla="*/ 10193165 w 11806666"/>
              <a:gd name="connsiteY5187" fmla="*/ 1335280 h 10285413"/>
              <a:gd name="connsiteX5188" fmla="*/ 10163067 w 11806666"/>
              <a:gd name="connsiteY5188" fmla="*/ 1355347 h 10285413"/>
              <a:gd name="connsiteX5189" fmla="*/ 10153034 w 11806666"/>
              <a:gd name="connsiteY5189" fmla="*/ 1355347 h 10285413"/>
              <a:gd name="connsiteX5190" fmla="*/ 10132970 w 11806666"/>
              <a:gd name="connsiteY5190" fmla="*/ 1375411 h 10285413"/>
              <a:gd name="connsiteX5191" fmla="*/ 10173098 w 11806666"/>
              <a:gd name="connsiteY5191" fmla="*/ 1375411 h 10285413"/>
              <a:gd name="connsiteX5192" fmla="*/ 10213229 w 11806666"/>
              <a:gd name="connsiteY5192" fmla="*/ 1335280 h 10285413"/>
              <a:gd name="connsiteX5193" fmla="*/ 9169834 w 11806666"/>
              <a:gd name="connsiteY5193" fmla="*/ 1335280 h 10285413"/>
              <a:gd name="connsiteX5194" fmla="*/ 9109639 w 11806666"/>
              <a:gd name="connsiteY5194" fmla="*/ 1395478 h 10285413"/>
              <a:gd name="connsiteX5195" fmla="*/ 9029377 w 11806666"/>
              <a:gd name="connsiteY5195" fmla="*/ 1495804 h 10285413"/>
              <a:gd name="connsiteX5196" fmla="*/ 9029377 w 11806666"/>
              <a:gd name="connsiteY5196" fmla="*/ 1535933 h 10285413"/>
              <a:gd name="connsiteX5197" fmla="*/ 9099606 w 11806666"/>
              <a:gd name="connsiteY5197" fmla="*/ 1435606 h 10285413"/>
              <a:gd name="connsiteX5198" fmla="*/ 9169834 w 11806666"/>
              <a:gd name="connsiteY5198" fmla="*/ 1335280 h 10285413"/>
              <a:gd name="connsiteX5199" fmla="*/ 10734928 w 11806666"/>
              <a:gd name="connsiteY5199" fmla="*/ 1315216 h 10285413"/>
              <a:gd name="connsiteX5200" fmla="*/ 10704828 w 11806666"/>
              <a:gd name="connsiteY5200" fmla="*/ 1325249 h 10285413"/>
              <a:gd name="connsiteX5201" fmla="*/ 10694796 w 11806666"/>
              <a:gd name="connsiteY5201" fmla="*/ 1355347 h 10285413"/>
              <a:gd name="connsiteX5202" fmla="*/ 10714860 w 11806666"/>
              <a:gd name="connsiteY5202" fmla="*/ 1355347 h 10285413"/>
              <a:gd name="connsiteX5203" fmla="*/ 10714860 w 11806666"/>
              <a:gd name="connsiteY5203" fmla="*/ 1335280 h 10285413"/>
              <a:gd name="connsiteX5204" fmla="*/ 10734928 w 11806666"/>
              <a:gd name="connsiteY5204" fmla="*/ 1335280 h 10285413"/>
              <a:gd name="connsiteX5205" fmla="*/ 10132970 w 11806666"/>
              <a:gd name="connsiteY5205" fmla="*/ 1315216 h 10285413"/>
              <a:gd name="connsiteX5206" fmla="*/ 10132970 w 11806666"/>
              <a:gd name="connsiteY5206" fmla="*/ 1335280 h 10285413"/>
              <a:gd name="connsiteX5207" fmla="*/ 10153034 w 11806666"/>
              <a:gd name="connsiteY5207" fmla="*/ 1325249 h 10285413"/>
              <a:gd name="connsiteX5208" fmla="*/ 10132970 w 11806666"/>
              <a:gd name="connsiteY5208" fmla="*/ 1315216 h 10285413"/>
              <a:gd name="connsiteX5209" fmla="*/ 10494144 w 11806666"/>
              <a:gd name="connsiteY5209" fmla="*/ 1295151 h 10285413"/>
              <a:gd name="connsiteX5210" fmla="*/ 10454012 w 11806666"/>
              <a:gd name="connsiteY5210" fmla="*/ 1315216 h 10285413"/>
              <a:gd name="connsiteX5211" fmla="*/ 10433948 w 11806666"/>
              <a:gd name="connsiteY5211" fmla="*/ 1335280 h 10285413"/>
              <a:gd name="connsiteX5212" fmla="*/ 10454012 w 11806666"/>
              <a:gd name="connsiteY5212" fmla="*/ 1335280 h 10285413"/>
              <a:gd name="connsiteX5213" fmla="*/ 10494144 w 11806666"/>
              <a:gd name="connsiteY5213" fmla="*/ 1315216 h 10285413"/>
              <a:gd name="connsiteX5214" fmla="*/ 10514208 w 11806666"/>
              <a:gd name="connsiteY5214" fmla="*/ 1315216 h 10285413"/>
              <a:gd name="connsiteX5215" fmla="*/ 10494144 w 11806666"/>
              <a:gd name="connsiteY5215" fmla="*/ 1295151 h 10285413"/>
              <a:gd name="connsiteX5216" fmla="*/ 10273424 w 11806666"/>
              <a:gd name="connsiteY5216" fmla="*/ 1295151 h 10285413"/>
              <a:gd name="connsiteX5217" fmla="*/ 10263394 w 11806666"/>
              <a:gd name="connsiteY5217" fmla="*/ 1315216 h 10285413"/>
              <a:gd name="connsiteX5218" fmla="*/ 10283456 w 11806666"/>
              <a:gd name="connsiteY5218" fmla="*/ 1335280 h 10285413"/>
              <a:gd name="connsiteX5219" fmla="*/ 10313556 w 11806666"/>
              <a:gd name="connsiteY5219" fmla="*/ 1335280 h 10285413"/>
              <a:gd name="connsiteX5220" fmla="*/ 10313556 w 11806666"/>
              <a:gd name="connsiteY5220" fmla="*/ 1315216 h 10285413"/>
              <a:gd name="connsiteX5221" fmla="*/ 10293492 w 11806666"/>
              <a:gd name="connsiteY5221" fmla="*/ 1315216 h 10285413"/>
              <a:gd name="connsiteX5222" fmla="*/ 10273424 w 11806666"/>
              <a:gd name="connsiteY5222" fmla="*/ 1295151 h 10285413"/>
              <a:gd name="connsiteX5223" fmla="*/ 1906198 w 11806666"/>
              <a:gd name="connsiteY5223" fmla="*/ 1295151 h 10285413"/>
              <a:gd name="connsiteX5224" fmla="*/ 1886134 w 11806666"/>
              <a:gd name="connsiteY5224" fmla="*/ 1305182 h 10285413"/>
              <a:gd name="connsiteX5225" fmla="*/ 1906198 w 11806666"/>
              <a:gd name="connsiteY5225" fmla="*/ 1315216 h 10285413"/>
              <a:gd name="connsiteX5226" fmla="*/ 1906198 w 11806666"/>
              <a:gd name="connsiteY5226" fmla="*/ 1295151 h 10285413"/>
              <a:gd name="connsiteX5227" fmla="*/ 9992512 w 11806666"/>
              <a:gd name="connsiteY5227" fmla="*/ 1255020 h 10285413"/>
              <a:gd name="connsiteX5228" fmla="*/ 9932317 w 11806666"/>
              <a:gd name="connsiteY5228" fmla="*/ 1315216 h 10285413"/>
              <a:gd name="connsiteX5229" fmla="*/ 9892186 w 11806666"/>
              <a:gd name="connsiteY5229" fmla="*/ 1355347 h 10285413"/>
              <a:gd name="connsiteX5230" fmla="*/ 9842021 w 11806666"/>
              <a:gd name="connsiteY5230" fmla="*/ 1425575 h 10285413"/>
              <a:gd name="connsiteX5231" fmla="*/ 9811924 w 11806666"/>
              <a:gd name="connsiteY5231" fmla="*/ 1455673 h 10285413"/>
              <a:gd name="connsiteX5232" fmla="*/ 9811924 w 11806666"/>
              <a:gd name="connsiteY5232" fmla="*/ 1475737 h 10285413"/>
              <a:gd name="connsiteX5233" fmla="*/ 9892186 w 11806666"/>
              <a:gd name="connsiteY5233" fmla="*/ 1395478 h 10285413"/>
              <a:gd name="connsiteX5234" fmla="*/ 9992512 w 11806666"/>
              <a:gd name="connsiteY5234" fmla="*/ 1255020 h 10285413"/>
              <a:gd name="connsiteX5235" fmla="*/ 2066723 w 11806666"/>
              <a:gd name="connsiteY5235" fmla="*/ 1255020 h 10285413"/>
              <a:gd name="connsiteX5236" fmla="*/ 2046656 w 11806666"/>
              <a:gd name="connsiteY5236" fmla="*/ 1265051 h 10285413"/>
              <a:gd name="connsiteX5237" fmla="*/ 2066723 w 11806666"/>
              <a:gd name="connsiteY5237" fmla="*/ 1275085 h 10285413"/>
              <a:gd name="connsiteX5238" fmla="*/ 2066723 w 11806666"/>
              <a:gd name="connsiteY5238" fmla="*/ 1255020 h 10285413"/>
              <a:gd name="connsiteX5239" fmla="*/ 1725615 w 11806666"/>
              <a:gd name="connsiteY5239" fmla="*/ 1255020 h 10285413"/>
              <a:gd name="connsiteX5240" fmla="*/ 1685484 w 11806666"/>
              <a:gd name="connsiteY5240" fmla="*/ 1295151 h 10285413"/>
              <a:gd name="connsiteX5241" fmla="*/ 1705548 w 11806666"/>
              <a:gd name="connsiteY5241" fmla="*/ 1295151 h 10285413"/>
              <a:gd name="connsiteX5242" fmla="*/ 11336884 w 11806666"/>
              <a:gd name="connsiteY5242" fmla="*/ 1234953 h 10285413"/>
              <a:gd name="connsiteX5243" fmla="*/ 11326852 w 11806666"/>
              <a:gd name="connsiteY5243" fmla="*/ 1244987 h 10285413"/>
              <a:gd name="connsiteX5244" fmla="*/ 11336884 w 11806666"/>
              <a:gd name="connsiteY5244" fmla="*/ 1255020 h 10285413"/>
              <a:gd name="connsiteX5245" fmla="*/ 10775060 w 11806666"/>
              <a:gd name="connsiteY5245" fmla="*/ 1234953 h 10285413"/>
              <a:gd name="connsiteX5246" fmla="*/ 10795124 w 11806666"/>
              <a:gd name="connsiteY5246" fmla="*/ 1255020 h 10285413"/>
              <a:gd name="connsiteX5247" fmla="*/ 10835256 w 11806666"/>
              <a:gd name="connsiteY5247" fmla="*/ 1234953 h 10285413"/>
              <a:gd name="connsiteX5248" fmla="*/ 10815188 w 11806666"/>
              <a:gd name="connsiteY5248" fmla="*/ 1234953 h 10285413"/>
              <a:gd name="connsiteX5249" fmla="*/ 10785088 w 11806666"/>
              <a:gd name="connsiteY5249" fmla="*/ 1234953 h 10285413"/>
              <a:gd name="connsiteX5250" fmla="*/ 10775060 w 11806666"/>
              <a:gd name="connsiteY5250" fmla="*/ 1234953 h 10285413"/>
              <a:gd name="connsiteX5251" fmla="*/ 10724896 w 11806666"/>
              <a:gd name="connsiteY5251" fmla="*/ 1234953 h 10285413"/>
              <a:gd name="connsiteX5252" fmla="*/ 10714860 w 11806666"/>
              <a:gd name="connsiteY5252" fmla="*/ 1255020 h 10285413"/>
              <a:gd name="connsiteX5253" fmla="*/ 10734928 w 11806666"/>
              <a:gd name="connsiteY5253" fmla="*/ 1255020 h 10285413"/>
              <a:gd name="connsiteX5254" fmla="*/ 10724896 w 11806666"/>
              <a:gd name="connsiteY5254" fmla="*/ 1234953 h 10285413"/>
              <a:gd name="connsiteX5255" fmla="*/ 10275936 w 11806666"/>
              <a:gd name="connsiteY5255" fmla="*/ 1219907 h 10285413"/>
              <a:gd name="connsiteX5256" fmla="*/ 10263394 w 11806666"/>
              <a:gd name="connsiteY5256" fmla="*/ 1224923 h 10285413"/>
              <a:gd name="connsiteX5257" fmla="*/ 10243327 w 11806666"/>
              <a:gd name="connsiteY5257" fmla="*/ 1244987 h 10285413"/>
              <a:gd name="connsiteX5258" fmla="*/ 10213229 w 11806666"/>
              <a:gd name="connsiteY5258" fmla="*/ 1275085 h 10285413"/>
              <a:gd name="connsiteX5259" fmla="*/ 10233296 w 11806666"/>
              <a:gd name="connsiteY5259" fmla="*/ 1275085 h 10285413"/>
              <a:gd name="connsiteX5260" fmla="*/ 10293492 w 11806666"/>
              <a:gd name="connsiteY5260" fmla="*/ 1244987 h 10285413"/>
              <a:gd name="connsiteX5261" fmla="*/ 10293492 w 11806666"/>
              <a:gd name="connsiteY5261" fmla="*/ 1224923 h 10285413"/>
              <a:gd name="connsiteX5262" fmla="*/ 10275936 w 11806666"/>
              <a:gd name="connsiteY5262" fmla="*/ 1219907 h 10285413"/>
              <a:gd name="connsiteX5263" fmla="*/ 10032643 w 11806666"/>
              <a:gd name="connsiteY5263" fmla="*/ 1214889 h 10285413"/>
              <a:gd name="connsiteX5264" fmla="*/ 10012577 w 11806666"/>
              <a:gd name="connsiteY5264" fmla="*/ 1224923 h 10285413"/>
              <a:gd name="connsiteX5265" fmla="*/ 10012577 w 11806666"/>
              <a:gd name="connsiteY5265" fmla="*/ 1234953 h 10285413"/>
              <a:gd name="connsiteX5266" fmla="*/ 10032643 w 11806666"/>
              <a:gd name="connsiteY5266" fmla="*/ 1234953 h 10285413"/>
              <a:gd name="connsiteX5267" fmla="*/ 882870 w 11806666"/>
              <a:gd name="connsiteY5267" fmla="*/ 1214889 h 10285413"/>
              <a:gd name="connsiteX5268" fmla="*/ 842742 w 11806666"/>
              <a:gd name="connsiteY5268" fmla="*/ 1255020 h 10285413"/>
              <a:gd name="connsiteX5269" fmla="*/ 822675 w 11806666"/>
              <a:gd name="connsiteY5269" fmla="*/ 1275085 h 10285413"/>
              <a:gd name="connsiteX5270" fmla="*/ 842742 w 11806666"/>
              <a:gd name="connsiteY5270" fmla="*/ 1234953 h 10285413"/>
              <a:gd name="connsiteX5271" fmla="*/ 10855320 w 11806666"/>
              <a:gd name="connsiteY5271" fmla="*/ 1194825 h 10285413"/>
              <a:gd name="connsiteX5272" fmla="*/ 10835256 w 11806666"/>
              <a:gd name="connsiteY5272" fmla="*/ 1214889 h 10285413"/>
              <a:gd name="connsiteX5273" fmla="*/ 10855320 w 11806666"/>
              <a:gd name="connsiteY5273" fmla="*/ 1214889 h 10285413"/>
              <a:gd name="connsiteX5274" fmla="*/ 10855320 w 11806666"/>
              <a:gd name="connsiteY5274" fmla="*/ 1194825 h 10285413"/>
              <a:gd name="connsiteX5275" fmla="*/ 10112903 w 11806666"/>
              <a:gd name="connsiteY5275" fmla="*/ 1194825 h 10285413"/>
              <a:gd name="connsiteX5276" fmla="*/ 10112903 w 11806666"/>
              <a:gd name="connsiteY5276" fmla="*/ 1214889 h 10285413"/>
              <a:gd name="connsiteX5277" fmla="*/ 10122936 w 11806666"/>
              <a:gd name="connsiteY5277" fmla="*/ 1204856 h 10285413"/>
              <a:gd name="connsiteX5278" fmla="*/ 10132970 w 11806666"/>
              <a:gd name="connsiteY5278" fmla="*/ 1194825 h 10285413"/>
              <a:gd name="connsiteX5279" fmla="*/ 10112903 w 11806666"/>
              <a:gd name="connsiteY5279" fmla="*/ 1194825 h 10285413"/>
              <a:gd name="connsiteX5280" fmla="*/ 9209965 w 11806666"/>
              <a:gd name="connsiteY5280" fmla="*/ 1194825 h 10285413"/>
              <a:gd name="connsiteX5281" fmla="*/ 9189899 w 11806666"/>
              <a:gd name="connsiteY5281" fmla="*/ 1214889 h 10285413"/>
              <a:gd name="connsiteX5282" fmla="*/ 9230030 w 11806666"/>
              <a:gd name="connsiteY5282" fmla="*/ 1194825 h 10285413"/>
              <a:gd name="connsiteX5283" fmla="*/ 8748462 w 11806666"/>
              <a:gd name="connsiteY5283" fmla="*/ 1194825 h 10285413"/>
              <a:gd name="connsiteX5284" fmla="*/ 8748462 w 11806666"/>
              <a:gd name="connsiteY5284" fmla="*/ 1214889 h 10285413"/>
              <a:gd name="connsiteX5285" fmla="*/ 8768529 w 11806666"/>
              <a:gd name="connsiteY5285" fmla="*/ 1214889 h 10285413"/>
              <a:gd name="connsiteX5286" fmla="*/ 1866070 w 11806666"/>
              <a:gd name="connsiteY5286" fmla="*/ 1194825 h 10285413"/>
              <a:gd name="connsiteX5287" fmla="*/ 1866070 w 11806666"/>
              <a:gd name="connsiteY5287" fmla="*/ 1214889 h 10285413"/>
              <a:gd name="connsiteX5288" fmla="*/ 1856039 w 11806666"/>
              <a:gd name="connsiteY5288" fmla="*/ 1224923 h 10285413"/>
              <a:gd name="connsiteX5289" fmla="*/ 1846006 w 11806666"/>
              <a:gd name="connsiteY5289" fmla="*/ 1234953 h 10285413"/>
              <a:gd name="connsiteX5290" fmla="*/ 1846006 w 11806666"/>
              <a:gd name="connsiteY5290" fmla="*/ 1255020 h 10285413"/>
              <a:gd name="connsiteX5291" fmla="*/ 1825942 w 11806666"/>
              <a:gd name="connsiteY5291" fmla="*/ 1234953 h 10285413"/>
              <a:gd name="connsiteX5292" fmla="*/ 9831991 w 11806666"/>
              <a:gd name="connsiteY5292" fmla="*/ 1174758 h 10285413"/>
              <a:gd name="connsiteX5293" fmla="*/ 9842021 w 11806666"/>
              <a:gd name="connsiteY5293" fmla="*/ 1194825 h 10285413"/>
              <a:gd name="connsiteX5294" fmla="*/ 9852055 w 11806666"/>
              <a:gd name="connsiteY5294" fmla="*/ 1174758 h 10285413"/>
              <a:gd name="connsiteX5295" fmla="*/ 9831991 w 11806666"/>
              <a:gd name="connsiteY5295" fmla="*/ 1174758 h 10285413"/>
              <a:gd name="connsiteX5296" fmla="*/ 9390551 w 11806666"/>
              <a:gd name="connsiteY5296" fmla="*/ 1174758 h 10285413"/>
              <a:gd name="connsiteX5297" fmla="*/ 9310292 w 11806666"/>
              <a:gd name="connsiteY5297" fmla="*/ 1255020 h 10285413"/>
              <a:gd name="connsiteX5298" fmla="*/ 9350423 w 11806666"/>
              <a:gd name="connsiteY5298" fmla="*/ 1234953 h 10285413"/>
              <a:gd name="connsiteX5299" fmla="*/ 9390551 w 11806666"/>
              <a:gd name="connsiteY5299" fmla="*/ 1174758 h 10285413"/>
              <a:gd name="connsiteX5300" fmla="*/ 10669716 w 11806666"/>
              <a:gd name="connsiteY5300" fmla="*/ 1144661 h 10285413"/>
              <a:gd name="connsiteX5301" fmla="*/ 10654664 w 11806666"/>
              <a:gd name="connsiteY5301" fmla="*/ 1154694 h 10285413"/>
              <a:gd name="connsiteX5302" fmla="*/ 10654664 w 11806666"/>
              <a:gd name="connsiteY5302" fmla="*/ 1174758 h 10285413"/>
              <a:gd name="connsiteX5303" fmla="*/ 10674732 w 11806666"/>
              <a:gd name="connsiteY5303" fmla="*/ 1154694 h 10285413"/>
              <a:gd name="connsiteX5304" fmla="*/ 10669716 w 11806666"/>
              <a:gd name="connsiteY5304" fmla="*/ 1144661 h 10285413"/>
              <a:gd name="connsiteX5305" fmla="*/ 10253360 w 11806666"/>
              <a:gd name="connsiteY5305" fmla="*/ 1134627 h 10285413"/>
              <a:gd name="connsiteX5306" fmla="*/ 10233296 w 11806666"/>
              <a:gd name="connsiteY5306" fmla="*/ 1154694 h 10285413"/>
              <a:gd name="connsiteX5307" fmla="*/ 10233296 w 11806666"/>
              <a:gd name="connsiteY5307" fmla="*/ 1174758 h 10285413"/>
              <a:gd name="connsiteX5308" fmla="*/ 10253360 w 11806666"/>
              <a:gd name="connsiteY5308" fmla="*/ 1154694 h 10285413"/>
              <a:gd name="connsiteX5309" fmla="*/ 11457276 w 11806666"/>
              <a:gd name="connsiteY5309" fmla="*/ 1114563 h 10285413"/>
              <a:gd name="connsiteX5310" fmla="*/ 11437212 w 11806666"/>
              <a:gd name="connsiteY5310" fmla="*/ 1154694 h 10285413"/>
              <a:gd name="connsiteX5311" fmla="*/ 11457276 w 11806666"/>
              <a:gd name="connsiteY5311" fmla="*/ 1154694 h 10285413"/>
              <a:gd name="connsiteX5312" fmla="*/ 10915512 w 11806666"/>
              <a:gd name="connsiteY5312" fmla="*/ 1114563 h 10285413"/>
              <a:gd name="connsiteX5313" fmla="*/ 10915512 w 11806666"/>
              <a:gd name="connsiteY5313" fmla="*/ 1134627 h 10285413"/>
              <a:gd name="connsiteX5314" fmla="*/ 10935580 w 11806666"/>
              <a:gd name="connsiteY5314" fmla="*/ 1154694 h 10285413"/>
              <a:gd name="connsiteX5315" fmla="*/ 10935580 w 11806666"/>
              <a:gd name="connsiteY5315" fmla="*/ 1134627 h 10285413"/>
              <a:gd name="connsiteX5316" fmla="*/ 10915512 w 11806666"/>
              <a:gd name="connsiteY5316" fmla="*/ 1114563 h 10285413"/>
              <a:gd name="connsiteX5317" fmla="*/ 10855320 w 11806666"/>
              <a:gd name="connsiteY5317" fmla="*/ 1114563 h 10285413"/>
              <a:gd name="connsiteX5318" fmla="*/ 10815188 w 11806666"/>
              <a:gd name="connsiteY5318" fmla="*/ 1154694 h 10285413"/>
              <a:gd name="connsiteX5319" fmla="*/ 10795124 w 11806666"/>
              <a:gd name="connsiteY5319" fmla="*/ 1194825 h 10285413"/>
              <a:gd name="connsiteX5320" fmla="*/ 10835256 w 11806666"/>
              <a:gd name="connsiteY5320" fmla="*/ 1154694 h 10285413"/>
              <a:gd name="connsiteX5321" fmla="*/ 10775060 w 11806666"/>
              <a:gd name="connsiteY5321" fmla="*/ 1114563 h 10285413"/>
              <a:gd name="connsiteX5322" fmla="*/ 10754992 w 11806666"/>
              <a:gd name="connsiteY5322" fmla="*/ 1134627 h 10285413"/>
              <a:gd name="connsiteX5323" fmla="*/ 10734928 w 11806666"/>
              <a:gd name="connsiteY5323" fmla="*/ 1154694 h 10285413"/>
              <a:gd name="connsiteX5324" fmla="*/ 10714860 w 11806666"/>
              <a:gd name="connsiteY5324" fmla="*/ 1154694 h 10285413"/>
              <a:gd name="connsiteX5325" fmla="*/ 10694796 w 11806666"/>
              <a:gd name="connsiteY5325" fmla="*/ 1194825 h 10285413"/>
              <a:gd name="connsiteX5326" fmla="*/ 10644636 w 11806666"/>
              <a:gd name="connsiteY5326" fmla="*/ 1244987 h 10285413"/>
              <a:gd name="connsiteX5327" fmla="*/ 10594472 w 11806666"/>
              <a:gd name="connsiteY5327" fmla="*/ 1295151 h 10285413"/>
              <a:gd name="connsiteX5328" fmla="*/ 10534276 w 11806666"/>
              <a:gd name="connsiteY5328" fmla="*/ 1335280 h 10285413"/>
              <a:gd name="connsiteX5329" fmla="*/ 10524240 w 11806666"/>
              <a:gd name="connsiteY5329" fmla="*/ 1355347 h 10285413"/>
              <a:gd name="connsiteX5330" fmla="*/ 10594472 w 11806666"/>
              <a:gd name="connsiteY5330" fmla="*/ 1315216 h 10285413"/>
              <a:gd name="connsiteX5331" fmla="*/ 10644636 w 11806666"/>
              <a:gd name="connsiteY5331" fmla="*/ 1275085 h 10285413"/>
              <a:gd name="connsiteX5332" fmla="*/ 10714860 w 11806666"/>
              <a:gd name="connsiteY5332" fmla="*/ 1214889 h 10285413"/>
              <a:gd name="connsiteX5333" fmla="*/ 10775060 w 11806666"/>
              <a:gd name="connsiteY5333" fmla="*/ 1134627 h 10285413"/>
              <a:gd name="connsiteX5334" fmla="*/ 10534276 w 11806666"/>
              <a:gd name="connsiteY5334" fmla="*/ 1114563 h 10285413"/>
              <a:gd name="connsiteX5335" fmla="*/ 10534276 w 11806666"/>
              <a:gd name="connsiteY5335" fmla="*/ 1134627 h 10285413"/>
              <a:gd name="connsiteX5336" fmla="*/ 10554340 w 11806666"/>
              <a:gd name="connsiteY5336" fmla="*/ 1114563 h 10285413"/>
              <a:gd name="connsiteX5337" fmla="*/ 10534276 w 11806666"/>
              <a:gd name="connsiteY5337" fmla="*/ 1114563 h 10285413"/>
              <a:gd name="connsiteX5338" fmla="*/ 10373752 w 11806666"/>
              <a:gd name="connsiteY5338" fmla="*/ 1114563 h 10285413"/>
              <a:gd name="connsiteX5339" fmla="*/ 10353688 w 11806666"/>
              <a:gd name="connsiteY5339" fmla="*/ 1134627 h 10285413"/>
              <a:gd name="connsiteX5340" fmla="*/ 10363720 w 11806666"/>
              <a:gd name="connsiteY5340" fmla="*/ 1144661 h 10285413"/>
              <a:gd name="connsiteX5341" fmla="*/ 10373752 w 11806666"/>
              <a:gd name="connsiteY5341" fmla="*/ 1114563 h 10285413"/>
              <a:gd name="connsiteX5342" fmla="*/ 9430682 w 11806666"/>
              <a:gd name="connsiteY5342" fmla="*/ 1114563 h 10285413"/>
              <a:gd name="connsiteX5343" fmla="*/ 9410618 w 11806666"/>
              <a:gd name="connsiteY5343" fmla="*/ 1134627 h 10285413"/>
              <a:gd name="connsiteX5344" fmla="*/ 9410618 w 11806666"/>
              <a:gd name="connsiteY5344" fmla="*/ 1154694 h 10285413"/>
              <a:gd name="connsiteX5345" fmla="*/ 9430682 w 11806666"/>
              <a:gd name="connsiteY5345" fmla="*/ 1134627 h 10285413"/>
              <a:gd name="connsiteX5346" fmla="*/ 2193629 w 11806666"/>
              <a:gd name="connsiteY5346" fmla="*/ 1108048 h 10285413"/>
              <a:gd name="connsiteX5347" fmla="*/ 2189621 w 11806666"/>
              <a:gd name="connsiteY5347" fmla="*/ 1112055 h 10285413"/>
              <a:gd name="connsiteX5348" fmla="*/ 2187115 w 11806666"/>
              <a:gd name="connsiteY5348" fmla="*/ 1114563 h 10285413"/>
              <a:gd name="connsiteX5349" fmla="*/ 9287717 w 11806666"/>
              <a:gd name="connsiteY5349" fmla="*/ 1102022 h 10285413"/>
              <a:gd name="connsiteX5350" fmla="*/ 9270161 w 11806666"/>
              <a:gd name="connsiteY5350" fmla="*/ 1114563 h 10285413"/>
              <a:gd name="connsiteX5351" fmla="*/ 9230030 w 11806666"/>
              <a:gd name="connsiteY5351" fmla="*/ 1154694 h 10285413"/>
              <a:gd name="connsiteX5352" fmla="*/ 9270161 w 11806666"/>
              <a:gd name="connsiteY5352" fmla="*/ 1154694 h 10285413"/>
              <a:gd name="connsiteX5353" fmla="*/ 9300258 w 11806666"/>
              <a:gd name="connsiteY5353" fmla="*/ 1104529 h 10285413"/>
              <a:gd name="connsiteX5354" fmla="*/ 9287717 w 11806666"/>
              <a:gd name="connsiteY5354" fmla="*/ 1102022 h 10285413"/>
              <a:gd name="connsiteX5355" fmla="*/ 10955644 w 11806666"/>
              <a:gd name="connsiteY5355" fmla="*/ 1094499 h 10285413"/>
              <a:gd name="connsiteX5356" fmla="*/ 10955644 w 11806666"/>
              <a:gd name="connsiteY5356" fmla="*/ 1114563 h 10285413"/>
              <a:gd name="connsiteX5357" fmla="*/ 10975712 w 11806666"/>
              <a:gd name="connsiteY5357" fmla="*/ 1114563 h 10285413"/>
              <a:gd name="connsiteX5358" fmla="*/ 10955644 w 11806666"/>
              <a:gd name="connsiteY5358" fmla="*/ 1094499 h 10285413"/>
              <a:gd name="connsiteX5359" fmla="*/ 10413880 w 11806666"/>
              <a:gd name="connsiteY5359" fmla="*/ 1074432 h 10285413"/>
              <a:gd name="connsiteX5360" fmla="*/ 10413880 w 11806666"/>
              <a:gd name="connsiteY5360" fmla="*/ 1094499 h 10285413"/>
              <a:gd name="connsiteX5361" fmla="*/ 10433948 w 11806666"/>
              <a:gd name="connsiteY5361" fmla="*/ 1094499 h 10285413"/>
              <a:gd name="connsiteX5362" fmla="*/ 10413880 w 11806666"/>
              <a:gd name="connsiteY5362" fmla="*/ 1074432 h 10285413"/>
              <a:gd name="connsiteX5363" fmla="*/ 10143001 w 11806666"/>
              <a:gd name="connsiteY5363" fmla="*/ 1074432 h 10285413"/>
              <a:gd name="connsiteX5364" fmla="*/ 10122936 w 11806666"/>
              <a:gd name="connsiteY5364" fmla="*/ 1084465 h 10285413"/>
              <a:gd name="connsiteX5365" fmla="*/ 10102872 w 11806666"/>
              <a:gd name="connsiteY5365" fmla="*/ 1114563 h 10285413"/>
              <a:gd name="connsiteX5366" fmla="*/ 10072772 w 11806666"/>
              <a:gd name="connsiteY5366" fmla="*/ 1134627 h 10285413"/>
              <a:gd name="connsiteX5367" fmla="*/ 10052708 w 11806666"/>
              <a:gd name="connsiteY5367" fmla="*/ 1194825 h 10285413"/>
              <a:gd name="connsiteX5368" fmla="*/ 10092839 w 11806666"/>
              <a:gd name="connsiteY5368" fmla="*/ 1164725 h 10285413"/>
              <a:gd name="connsiteX5369" fmla="*/ 10112903 w 11806666"/>
              <a:gd name="connsiteY5369" fmla="*/ 1124596 h 10285413"/>
              <a:gd name="connsiteX5370" fmla="*/ 10132970 w 11806666"/>
              <a:gd name="connsiteY5370" fmla="*/ 1094499 h 10285413"/>
              <a:gd name="connsiteX5371" fmla="*/ 10153034 w 11806666"/>
              <a:gd name="connsiteY5371" fmla="*/ 1074432 h 10285413"/>
              <a:gd name="connsiteX5372" fmla="*/ 10143001 w 11806666"/>
              <a:gd name="connsiteY5372" fmla="*/ 1074432 h 10285413"/>
              <a:gd name="connsiteX5373" fmla="*/ 9230030 w 11806666"/>
              <a:gd name="connsiteY5373" fmla="*/ 1074432 h 10285413"/>
              <a:gd name="connsiteX5374" fmla="*/ 9109639 w 11806666"/>
              <a:gd name="connsiteY5374" fmla="*/ 1234953 h 10285413"/>
              <a:gd name="connsiteX5375" fmla="*/ 9189899 w 11806666"/>
              <a:gd name="connsiteY5375" fmla="*/ 1154694 h 10285413"/>
              <a:gd name="connsiteX5376" fmla="*/ 9109639 w 11806666"/>
              <a:gd name="connsiteY5376" fmla="*/ 1074432 h 10285413"/>
              <a:gd name="connsiteX5377" fmla="*/ 9049444 w 11806666"/>
              <a:gd name="connsiteY5377" fmla="*/ 1134627 h 10285413"/>
              <a:gd name="connsiteX5378" fmla="*/ 9099606 w 11806666"/>
              <a:gd name="connsiteY5378" fmla="*/ 1094499 h 10285413"/>
              <a:gd name="connsiteX5379" fmla="*/ 9109639 w 11806666"/>
              <a:gd name="connsiteY5379" fmla="*/ 1074432 h 10285413"/>
              <a:gd name="connsiteX5380" fmla="*/ 9029377 w 11806666"/>
              <a:gd name="connsiteY5380" fmla="*/ 1059383 h 10285413"/>
              <a:gd name="connsiteX5381" fmla="*/ 9019343 w 11806666"/>
              <a:gd name="connsiteY5381" fmla="*/ 1064398 h 10285413"/>
              <a:gd name="connsiteX5382" fmla="*/ 9009313 w 11806666"/>
              <a:gd name="connsiteY5382" fmla="*/ 1094499 h 10285413"/>
              <a:gd name="connsiteX5383" fmla="*/ 9029377 w 11806666"/>
              <a:gd name="connsiteY5383" fmla="*/ 1094499 h 10285413"/>
              <a:gd name="connsiteX5384" fmla="*/ 9039410 w 11806666"/>
              <a:gd name="connsiteY5384" fmla="*/ 1064398 h 10285413"/>
              <a:gd name="connsiteX5385" fmla="*/ 9029377 w 11806666"/>
              <a:gd name="connsiteY5385" fmla="*/ 1059383 h 10285413"/>
              <a:gd name="connsiteX5386" fmla="*/ 10995776 w 11806666"/>
              <a:gd name="connsiteY5386" fmla="*/ 1054368 h 10285413"/>
              <a:gd name="connsiteX5387" fmla="*/ 10985744 w 11806666"/>
              <a:gd name="connsiteY5387" fmla="*/ 1064398 h 10285413"/>
              <a:gd name="connsiteX5388" fmla="*/ 10995776 w 11806666"/>
              <a:gd name="connsiteY5388" fmla="*/ 1074432 h 10285413"/>
              <a:gd name="connsiteX5389" fmla="*/ 11015844 w 11806666"/>
              <a:gd name="connsiteY5389" fmla="*/ 1074432 h 10285413"/>
              <a:gd name="connsiteX5390" fmla="*/ 11005808 w 11806666"/>
              <a:gd name="connsiteY5390" fmla="*/ 1054368 h 10285413"/>
              <a:gd name="connsiteX5391" fmla="*/ 10995776 w 11806666"/>
              <a:gd name="connsiteY5391" fmla="*/ 1054368 h 10285413"/>
              <a:gd name="connsiteX5392" fmla="*/ 10935580 w 11806666"/>
              <a:gd name="connsiteY5392" fmla="*/ 1034301 h 10285413"/>
              <a:gd name="connsiteX5393" fmla="*/ 10935580 w 11806666"/>
              <a:gd name="connsiteY5393" fmla="*/ 1054368 h 10285413"/>
              <a:gd name="connsiteX5394" fmla="*/ 10955644 w 11806666"/>
              <a:gd name="connsiteY5394" fmla="*/ 1054368 h 10285413"/>
              <a:gd name="connsiteX5395" fmla="*/ 10855320 w 11806666"/>
              <a:gd name="connsiteY5395" fmla="*/ 1034301 h 10285413"/>
              <a:gd name="connsiteX5396" fmla="*/ 10835256 w 11806666"/>
              <a:gd name="connsiteY5396" fmla="*/ 1074432 h 10285413"/>
              <a:gd name="connsiteX5397" fmla="*/ 10855320 w 11806666"/>
              <a:gd name="connsiteY5397" fmla="*/ 1054368 h 10285413"/>
              <a:gd name="connsiteX5398" fmla="*/ 2247309 w 11806666"/>
              <a:gd name="connsiteY5398" fmla="*/ 1034301 h 10285413"/>
              <a:gd name="connsiteX5399" fmla="*/ 2207179 w 11806666"/>
              <a:gd name="connsiteY5399" fmla="*/ 1074432 h 10285413"/>
              <a:gd name="connsiteX5400" fmla="*/ 2204672 w 11806666"/>
              <a:gd name="connsiteY5400" fmla="*/ 1091988 h 10285413"/>
              <a:gd name="connsiteX5401" fmla="*/ 2197148 w 11806666"/>
              <a:gd name="connsiteY5401" fmla="*/ 1104529 h 10285413"/>
              <a:gd name="connsiteX5402" fmla="*/ 2227244 w 11806666"/>
              <a:gd name="connsiteY5402" fmla="*/ 1074432 h 10285413"/>
              <a:gd name="connsiteX5403" fmla="*/ 11557604 w 11806666"/>
              <a:gd name="connsiteY5403" fmla="*/ 1014237 h 10285413"/>
              <a:gd name="connsiteX5404" fmla="*/ 11577668 w 11806666"/>
              <a:gd name="connsiteY5404" fmla="*/ 1054368 h 10285413"/>
              <a:gd name="connsiteX5405" fmla="*/ 11577668 w 11806666"/>
              <a:gd name="connsiteY5405" fmla="*/ 1034301 h 10285413"/>
              <a:gd name="connsiteX5406" fmla="*/ 11557604 w 11806666"/>
              <a:gd name="connsiteY5406" fmla="*/ 1014237 h 10285413"/>
              <a:gd name="connsiteX5407" fmla="*/ 10574404 w 11806666"/>
              <a:gd name="connsiteY5407" fmla="*/ 1014237 h 10285413"/>
              <a:gd name="connsiteX5408" fmla="*/ 10574404 w 11806666"/>
              <a:gd name="connsiteY5408" fmla="*/ 1034301 h 10285413"/>
              <a:gd name="connsiteX5409" fmla="*/ 10594472 w 11806666"/>
              <a:gd name="connsiteY5409" fmla="*/ 1014237 h 10285413"/>
              <a:gd name="connsiteX5410" fmla="*/ 9069508 w 11806666"/>
              <a:gd name="connsiteY5410" fmla="*/ 999188 h 10285413"/>
              <a:gd name="connsiteX5411" fmla="*/ 9059475 w 11806666"/>
              <a:gd name="connsiteY5411" fmla="*/ 1004203 h 10285413"/>
              <a:gd name="connsiteX5412" fmla="*/ 9049444 w 11806666"/>
              <a:gd name="connsiteY5412" fmla="*/ 1024270 h 10285413"/>
              <a:gd name="connsiteX5413" fmla="*/ 9069508 w 11806666"/>
              <a:gd name="connsiteY5413" fmla="*/ 1034301 h 10285413"/>
              <a:gd name="connsiteX5414" fmla="*/ 9079541 w 11806666"/>
              <a:gd name="connsiteY5414" fmla="*/ 1004203 h 10285413"/>
              <a:gd name="connsiteX5415" fmla="*/ 9069508 w 11806666"/>
              <a:gd name="connsiteY5415" fmla="*/ 999188 h 10285413"/>
              <a:gd name="connsiteX5416" fmla="*/ 9531009 w 11806666"/>
              <a:gd name="connsiteY5416" fmla="*/ 994170 h 10285413"/>
              <a:gd name="connsiteX5417" fmla="*/ 9510945 w 11806666"/>
              <a:gd name="connsiteY5417" fmla="*/ 1014237 h 10285413"/>
              <a:gd name="connsiteX5418" fmla="*/ 9531009 w 11806666"/>
              <a:gd name="connsiteY5418" fmla="*/ 1014237 h 10285413"/>
              <a:gd name="connsiteX5419" fmla="*/ 1545026 w 11806666"/>
              <a:gd name="connsiteY5419" fmla="*/ 994170 h 10285413"/>
              <a:gd name="connsiteX5420" fmla="*/ 1555057 w 11806666"/>
              <a:gd name="connsiteY5420" fmla="*/ 1004203 h 10285413"/>
              <a:gd name="connsiteX5421" fmla="*/ 1585158 w 11806666"/>
              <a:gd name="connsiteY5421" fmla="*/ 1014237 h 10285413"/>
              <a:gd name="connsiteX5422" fmla="*/ 1585158 w 11806666"/>
              <a:gd name="connsiteY5422" fmla="*/ 994170 h 10285413"/>
              <a:gd name="connsiteX5423" fmla="*/ 10905484 w 11806666"/>
              <a:gd name="connsiteY5423" fmla="*/ 974105 h 10285413"/>
              <a:gd name="connsiteX5424" fmla="*/ 10895448 w 11806666"/>
              <a:gd name="connsiteY5424" fmla="*/ 994170 h 10285413"/>
              <a:gd name="connsiteX5425" fmla="*/ 10915512 w 11806666"/>
              <a:gd name="connsiteY5425" fmla="*/ 994170 h 10285413"/>
              <a:gd name="connsiteX5426" fmla="*/ 10905484 w 11806666"/>
              <a:gd name="connsiteY5426" fmla="*/ 974105 h 10285413"/>
              <a:gd name="connsiteX5427" fmla="*/ 10855320 w 11806666"/>
              <a:gd name="connsiteY5427" fmla="*/ 974105 h 10285413"/>
              <a:gd name="connsiteX5428" fmla="*/ 10815188 w 11806666"/>
              <a:gd name="connsiteY5428" fmla="*/ 994170 h 10285413"/>
              <a:gd name="connsiteX5429" fmla="*/ 10775060 w 11806666"/>
              <a:gd name="connsiteY5429" fmla="*/ 994170 h 10285413"/>
              <a:gd name="connsiteX5430" fmla="*/ 10744960 w 11806666"/>
              <a:gd name="connsiteY5430" fmla="*/ 994170 h 10285413"/>
              <a:gd name="connsiteX5431" fmla="*/ 10734928 w 11806666"/>
              <a:gd name="connsiteY5431" fmla="*/ 1014237 h 10285413"/>
              <a:gd name="connsiteX5432" fmla="*/ 10694796 w 11806666"/>
              <a:gd name="connsiteY5432" fmla="*/ 1034301 h 10285413"/>
              <a:gd name="connsiteX5433" fmla="*/ 10734928 w 11806666"/>
              <a:gd name="connsiteY5433" fmla="*/ 1034301 h 10285413"/>
              <a:gd name="connsiteX5434" fmla="*/ 10765024 w 11806666"/>
              <a:gd name="connsiteY5434" fmla="*/ 1034301 h 10285413"/>
              <a:gd name="connsiteX5435" fmla="*/ 10775060 w 11806666"/>
              <a:gd name="connsiteY5435" fmla="*/ 1034301 h 10285413"/>
              <a:gd name="connsiteX5436" fmla="*/ 10754992 w 11806666"/>
              <a:gd name="connsiteY5436" fmla="*/ 1054368 h 10285413"/>
              <a:gd name="connsiteX5437" fmla="*/ 10714860 w 11806666"/>
              <a:gd name="connsiteY5437" fmla="*/ 1074432 h 10285413"/>
              <a:gd name="connsiteX5438" fmla="*/ 10724896 w 11806666"/>
              <a:gd name="connsiteY5438" fmla="*/ 1084465 h 10285413"/>
              <a:gd name="connsiteX5439" fmla="*/ 10694796 w 11806666"/>
              <a:gd name="connsiteY5439" fmla="*/ 1094499 h 10285413"/>
              <a:gd name="connsiteX5440" fmla="*/ 10664700 w 11806666"/>
              <a:gd name="connsiteY5440" fmla="*/ 1104529 h 10285413"/>
              <a:gd name="connsiteX5441" fmla="*/ 10674732 w 11806666"/>
              <a:gd name="connsiteY5441" fmla="*/ 1114563 h 10285413"/>
              <a:gd name="connsiteX5442" fmla="*/ 10694796 w 11806666"/>
              <a:gd name="connsiteY5442" fmla="*/ 1114563 h 10285413"/>
              <a:gd name="connsiteX5443" fmla="*/ 10775060 w 11806666"/>
              <a:gd name="connsiteY5443" fmla="*/ 1054368 h 10285413"/>
              <a:gd name="connsiteX5444" fmla="*/ 10795124 w 11806666"/>
              <a:gd name="connsiteY5444" fmla="*/ 1034301 h 10285413"/>
              <a:gd name="connsiteX5445" fmla="*/ 10815188 w 11806666"/>
              <a:gd name="connsiteY5445" fmla="*/ 1014237 h 10285413"/>
              <a:gd name="connsiteX5446" fmla="*/ 10855320 w 11806666"/>
              <a:gd name="connsiteY5446" fmla="*/ 974105 h 10285413"/>
              <a:gd name="connsiteX5447" fmla="*/ 11627832 w 11806666"/>
              <a:gd name="connsiteY5447" fmla="*/ 954041 h 10285413"/>
              <a:gd name="connsiteX5448" fmla="*/ 11617800 w 11806666"/>
              <a:gd name="connsiteY5448" fmla="*/ 974105 h 10285413"/>
              <a:gd name="connsiteX5449" fmla="*/ 11637864 w 11806666"/>
              <a:gd name="connsiteY5449" fmla="*/ 974105 h 10285413"/>
              <a:gd name="connsiteX5450" fmla="*/ 11637864 w 11806666"/>
              <a:gd name="connsiteY5450" fmla="*/ 954041 h 10285413"/>
              <a:gd name="connsiteX5451" fmla="*/ 11627832 w 11806666"/>
              <a:gd name="connsiteY5451" fmla="*/ 954041 h 10285413"/>
              <a:gd name="connsiteX5452" fmla="*/ 10474080 w 11806666"/>
              <a:gd name="connsiteY5452" fmla="*/ 954041 h 10285413"/>
              <a:gd name="connsiteX5453" fmla="*/ 10474080 w 11806666"/>
              <a:gd name="connsiteY5453" fmla="*/ 994170 h 10285413"/>
              <a:gd name="connsiteX5454" fmla="*/ 10494144 w 11806666"/>
              <a:gd name="connsiteY5454" fmla="*/ 994170 h 10285413"/>
              <a:gd name="connsiteX5455" fmla="*/ 10534276 w 11806666"/>
              <a:gd name="connsiteY5455" fmla="*/ 994170 h 10285413"/>
              <a:gd name="connsiteX5456" fmla="*/ 10514208 w 11806666"/>
              <a:gd name="connsiteY5456" fmla="*/ 974105 h 10285413"/>
              <a:gd name="connsiteX5457" fmla="*/ 9972445 w 11806666"/>
              <a:gd name="connsiteY5457" fmla="*/ 954041 h 10285413"/>
              <a:gd name="connsiteX5458" fmla="*/ 9902217 w 11806666"/>
              <a:gd name="connsiteY5458" fmla="*/ 1034301 h 10285413"/>
              <a:gd name="connsiteX5459" fmla="*/ 9831991 w 11806666"/>
              <a:gd name="connsiteY5459" fmla="*/ 1134627 h 10285413"/>
              <a:gd name="connsiteX5460" fmla="*/ 9811924 w 11806666"/>
              <a:gd name="connsiteY5460" fmla="*/ 1174758 h 10285413"/>
              <a:gd name="connsiteX5461" fmla="*/ 9831991 w 11806666"/>
              <a:gd name="connsiteY5461" fmla="*/ 1154694 h 10285413"/>
              <a:gd name="connsiteX5462" fmla="*/ 9892186 w 11806666"/>
              <a:gd name="connsiteY5462" fmla="*/ 1094499 h 10285413"/>
              <a:gd name="connsiteX5463" fmla="*/ 9952381 w 11806666"/>
              <a:gd name="connsiteY5463" fmla="*/ 1024270 h 10285413"/>
              <a:gd name="connsiteX5464" fmla="*/ 9992512 w 11806666"/>
              <a:gd name="connsiteY5464" fmla="*/ 974105 h 10285413"/>
              <a:gd name="connsiteX5465" fmla="*/ 9972445 w 11806666"/>
              <a:gd name="connsiteY5465" fmla="*/ 954041 h 10285413"/>
              <a:gd name="connsiteX5466" fmla="*/ 9571140 w 11806666"/>
              <a:gd name="connsiteY5466" fmla="*/ 954041 h 10285413"/>
              <a:gd name="connsiteX5467" fmla="*/ 9551076 w 11806666"/>
              <a:gd name="connsiteY5467" fmla="*/ 964072 h 10285413"/>
              <a:gd name="connsiteX5468" fmla="*/ 9551076 w 11806666"/>
              <a:gd name="connsiteY5468" fmla="*/ 974105 h 10285413"/>
              <a:gd name="connsiteX5469" fmla="*/ 1866070 w 11806666"/>
              <a:gd name="connsiteY5469" fmla="*/ 954041 h 10285413"/>
              <a:gd name="connsiteX5470" fmla="*/ 1886134 w 11806666"/>
              <a:gd name="connsiteY5470" fmla="*/ 954041 h 10285413"/>
              <a:gd name="connsiteX5471" fmla="*/ 1866070 w 11806666"/>
              <a:gd name="connsiteY5471" fmla="*/ 974105 h 10285413"/>
              <a:gd name="connsiteX5472" fmla="*/ 1856039 w 11806666"/>
              <a:gd name="connsiteY5472" fmla="*/ 994170 h 10285413"/>
              <a:gd name="connsiteX5473" fmla="*/ 1805875 w 11806666"/>
              <a:gd name="connsiteY5473" fmla="*/ 1054368 h 10285413"/>
              <a:gd name="connsiteX5474" fmla="*/ 1765743 w 11806666"/>
              <a:gd name="connsiteY5474" fmla="*/ 1094499 h 10285413"/>
              <a:gd name="connsiteX5475" fmla="*/ 1745679 w 11806666"/>
              <a:gd name="connsiteY5475" fmla="*/ 1134627 h 10285413"/>
              <a:gd name="connsiteX5476" fmla="*/ 1705548 w 11806666"/>
              <a:gd name="connsiteY5476" fmla="*/ 1154694 h 10285413"/>
              <a:gd name="connsiteX5477" fmla="*/ 1745679 w 11806666"/>
              <a:gd name="connsiteY5477" fmla="*/ 1114563 h 10285413"/>
              <a:gd name="connsiteX5478" fmla="*/ 1866070 w 11806666"/>
              <a:gd name="connsiteY5478" fmla="*/ 954041 h 10285413"/>
              <a:gd name="connsiteX5479" fmla="*/ 2182098 w 11806666"/>
              <a:gd name="connsiteY5479" fmla="*/ 938992 h 10285413"/>
              <a:gd name="connsiteX5480" fmla="*/ 2187115 w 11806666"/>
              <a:gd name="connsiteY5480" fmla="*/ 944008 h 10285413"/>
              <a:gd name="connsiteX5481" fmla="*/ 2167046 w 11806666"/>
              <a:gd name="connsiteY5481" fmla="*/ 954041 h 10285413"/>
              <a:gd name="connsiteX5482" fmla="*/ 2146984 w 11806666"/>
              <a:gd name="connsiteY5482" fmla="*/ 954041 h 10285413"/>
              <a:gd name="connsiteX5483" fmla="*/ 2167046 w 11806666"/>
              <a:gd name="connsiteY5483" fmla="*/ 944008 h 10285413"/>
              <a:gd name="connsiteX5484" fmla="*/ 2182098 w 11806666"/>
              <a:gd name="connsiteY5484" fmla="*/ 938992 h 10285413"/>
              <a:gd name="connsiteX5485" fmla="*/ 11035908 w 11806666"/>
              <a:gd name="connsiteY5485" fmla="*/ 933974 h 10285413"/>
              <a:gd name="connsiteX5486" fmla="*/ 11035908 w 11806666"/>
              <a:gd name="connsiteY5486" fmla="*/ 954041 h 10285413"/>
              <a:gd name="connsiteX5487" fmla="*/ 11013332 w 11806666"/>
              <a:gd name="connsiteY5487" fmla="*/ 959057 h 10285413"/>
              <a:gd name="connsiteX5488" fmla="*/ 10985744 w 11806666"/>
              <a:gd name="connsiteY5488" fmla="*/ 974105 h 10285413"/>
              <a:gd name="connsiteX5489" fmla="*/ 10963172 w 11806666"/>
              <a:gd name="connsiteY5489" fmla="*/ 989154 h 10285413"/>
              <a:gd name="connsiteX5490" fmla="*/ 10959188 w 11806666"/>
              <a:gd name="connsiteY5490" fmla="*/ 991810 h 10285413"/>
              <a:gd name="connsiteX5491" fmla="*/ 10985744 w 11806666"/>
              <a:gd name="connsiteY5491" fmla="*/ 989154 h 10285413"/>
              <a:gd name="connsiteX5492" fmla="*/ 11015844 w 11806666"/>
              <a:gd name="connsiteY5492" fmla="*/ 974105 h 10285413"/>
              <a:gd name="connsiteX5493" fmla="*/ 11033400 w 11806666"/>
              <a:gd name="connsiteY5493" fmla="*/ 956549 h 10285413"/>
              <a:gd name="connsiteX5494" fmla="*/ 11035908 w 11806666"/>
              <a:gd name="connsiteY5494" fmla="*/ 954041 h 10285413"/>
              <a:gd name="connsiteX5495" fmla="*/ 11045940 w 11806666"/>
              <a:gd name="connsiteY5495" fmla="*/ 944008 h 10285413"/>
              <a:gd name="connsiteX5496" fmla="*/ 11055972 w 11806666"/>
              <a:gd name="connsiteY5496" fmla="*/ 933974 h 10285413"/>
              <a:gd name="connsiteX5497" fmla="*/ 10514208 w 11806666"/>
              <a:gd name="connsiteY5497" fmla="*/ 933974 h 10285413"/>
              <a:gd name="connsiteX5498" fmla="*/ 10514208 w 11806666"/>
              <a:gd name="connsiteY5498" fmla="*/ 954041 h 10285413"/>
              <a:gd name="connsiteX5499" fmla="*/ 10534276 w 11806666"/>
              <a:gd name="connsiteY5499" fmla="*/ 933974 h 10285413"/>
              <a:gd name="connsiteX5500" fmla="*/ 10514208 w 11806666"/>
              <a:gd name="connsiteY5500" fmla="*/ 933974 h 10285413"/>
              <a:gd name="connsiteX5501" fmla="*/ 9129703 w 11806666"/>
              <a:gd name="connsiteY5501" fmla="*/ 933974 h 10285413"/>
              <a:gd name="connsiteX5502" fmla="*/ 9109639 w 11806666"/>
              <a:gd name="connsiteY5502" fmla="*/ 954041 h 10285413"/>
              <a:gd name="connsiteX5503" fmla="*/ 9109639 w 11806666"/>
              <a:gd name="connsiteY5503" fmla="*/ 974105 h 10285413"/>
              <a:gd name="connsiteX5504" fmla="*/ 9129703 w 11806666"/>
              <a:gd name="connsiteY5504" fmla="*/ 954041 h 10285413"/>
              <a:gd name="connsiteX5505" fmla="*/ 2242919 w 11806666"/>
              <a:gd name="connsiteY5505" fmla="*/ 929706 h 10285413"/>
              <a:gd name="connsiteX5506" fmla="*/ 2239785 w 11806666"/>
              <a:gd name="connsiteY5506" fmla="*/ 955295 h 10285413"/>
              <a:gd name="connsiteX5507" fmla="*/ 2179589 w 11806666"/>
              <a:gd name="connsiteY5507" fmla="*/ 1025524 h 10285413"/>
              <a:gd name="connsiteX5508" fmla="*/ 2172311 w 11806666"/>
              <a:gd name="connsiteY5508" fmla="*/ 1026737 h 10285413"/>
              <a:gd name="connsiteX5509" fmla="*/ 2207179 w 11806666"/>
              <a:gd name="connsiteY5509" fmla="*/ 976616 h 10285413"/>
              <a:gd name="connsiteX5510" fmla="*/ 10830240 w 11806666"/>
              <a:gd name="connsiteY5510" fmla="*/ 918926 h 10285413"/>
              <a:gd name="connsiteX5511" fmla="*/ 10815188 w 11806666"/>
              <a:gd name="connsiteY5511" fmla="*/ 954041 h 10285413"/>
              <a:gd name="connsiteX5512" fmla="*/ 10875384 w 11806666"/>
              <a:gd name="connsiteY5512" fmla="*/ 954041 h 10285413"/>
              <a:gd name="connsiteX5513" fmla="*/ 10875384 w 11806666"/>
              <a:gd name="connsiteY5513" fmla="*/ 933974 h 10285413"/>
              <a:gd name="connsiteX5514" fmla="*/ 10830240 w 11806666"/>
              <a:gd name="connsiteY5514" fmla="*/ 918926 h 10285413"/>
              <a:gd name="connsiteX5515" fmla="*/ 10363720 w 11806666"/>
              <a:gd name="connsiteY5515" fmla="*/ 913910 h 10285413"/>
              <a:gd name="connsiteX5516" fmla="*/ 10353688 w 11806666"/>
              <a:gd name="connsiteY5516" fmla="*/ 933974 h 10285413"/>
              <a:gd name="connsiteX5517" fmla="*/ 10363720 w 11806666"/>
              <a:gd name="connsiteY5517" fmla="*/ 923944 h 10285413"/>
              <a:gd name="connsiteX5518" fmla="*/ 10363720 w 11806666"/>
              <a:gd name="connsiteY5518" fmla="*/ 913910 h 10285413"/>
              <a:gd name="connsiteX5519" fmla="*/ 1545026 w 11806666"/>
              <a:gd name="connsiteY5519" fmla="*/ 913910 h 10285413"/>
              <a:gd name="connsiteX5520" fmla="*/ 1524960 w 11806666"/>
              <a:gd name="connsiteY5520" fmla="*/ 933974 h 10285413"/>
              <a:gd name="connsiteX5521" fmla="*/ 1565090 w 11806666"/>
              <a:gd name="connsiteY5521" fmla="*/ 954041 h 10285413"/>
              <a:gd name="connsiteX5522" fmla="*/ 9490880 w 11806666"/>
              <a:gd name="connsiteY5522" fmla="*/ 893843 h 10285413"/>
              <a:gd name="connsiteX5523" fmla="*/ 9470814 w 11806666"/>
              <a:gd name="connsiteY5523" fmla="*/ 903877 h 10285413"/>
              <a:gd name="connsiteX5524" fmla="*/ 9450749 w 11806666"/>
              <a:gd name="connsiteY5524" fmla="*/ 913910 h 10285413"/>
              <a:gd name="connsiteX5525" fmla="*/ 9370487 w 11806666"/>
              <a:gd name="connsiteY5525" fmla="*/ 1014237 h 10285413"/>
              <a:gd name="connsiteX5526" fmla="*/ 9330356 w 11806666"/>
              <a:gd name="connsiteY5526" fmla="*/ 1054368 h 10285413"/>
              <a:gd name="connsiteX5527" fmla="*/ 9310292 w 11806666"/>
              <a:gd name="connsiteY5527" fmla="*/ 1074432 h 10285413"/>
              <a:gd name="connsiteX5528" fmla="*/ 9330356 w 11806666"/>
              <a:gd name="connsiteY5528" fmla="*/ 1074432 h 10285413"/>
              <a:gd name="connsiteX5529" fmla="*/ 9400585 w 11806666"/>
              <a:gd name="connsiteY5529" fmla="*/ 994170 h 10285413"/>
              <a:gd name="connsiteX5530" fmla="*/ 9490880 w 11806666"/>
              <a:gd name="connsiteY5530" fmla="*/ 893843 h 10285413"/>
              <a:gd name="connsiteX5531" fmla="*/ 10614536 w 11806666"/>
              <a:gd name="connsiteY5531" fmla="*/ 873779 h 10285413"/>
              <a:gd name="connsiteX5532" fmla="*/ 10594472 w 11806666"/>
              <a:gd name="connsiteY5532" fmla="*/ 913910 h 10285413"/>
              <a:gd name="connsiteX5533" fmla="*/ 10614536 w 11806666"/>
              <a:gd name="connsiteY5533" fmla="*/ 893843 h 10285413"/>
              <a:gd name="connsiteX5534" fmla="*/ 10634600 w 11806666"/>
              <a:gd name="connsiteY5534" fmla="*/ 873779 h 10285413"/>
              <a:gd name="connsiteX5535" fmla="*/ 10915512 w 11806666"/>
              <a:gd name="connsiteY5535" fmla="*/ 853715 h 10285413"/>
              <a:gd name="connsiteX5536" fmla="*/ 10915512 w 11806666"/>
              <a:gd name="connsiteY5536" fmla="*/ 893843 h 10285413"/>
              <a:gd name="connsiteX5537" fmla="*/ 10935580 w 11806666"/>
              <a:gd name="connsiteY5537" fmla="*/ 873779 h 10285413"/>
              <a:gd name="connsiteX5538" fmla="*/ 1946331 w 11806666"/>
              <a:gd name="connsiteY5538" fmla="*/ 853715 h 10285413"/>
              <a:gd name="connsiteX5539" fmla="*/ 1926263 w 11806666"/>
              <a:gd name="connsiteY5539" fmla="*/ 893843 h 10285413"/>
              <a:gd name="connsiteX5540" fmla="*/ 1886134 w 11806666"/>
              <a:gd name="connsiteY5540" fmla="*/ 913910 h 10285413"/>
              <a:gd name="connsiteX5541" fmla="*/ 1906198 w 11806666"/>
              <a:gd name="connsiteY5541" fmla="*/ 893843 h 10285413"/>
              <a:gd name="connsiteX5542" fmla="*/ 9465798 w 11806666"/>
              <a:gd name="connsiteY5542" fmla="*/ 841174 h 10285413"/>
              <a:gd name="connsiteX5543" fmla="*/ 9450749 w 11806666"/>
              <a:gd name="connsiteY5543" fmla="*/ 853715 h 10285413"/>
              <a:gd name="connsiteX5544" fmla="*/ 9450749 w 11806666"/>
              <a:gd name="connsiteY5544" fmla="*/ 873779 h 10285413"/>
              <a:gd name="connsiteX5545" fmla="*/ 9470814 w 11806666"/>
              <a:gd name="connsiteY5545" fmla="*/ 843681 h 10285413"/>
              <a:gd name="connsiteX5546" fmla="*/ 9465798 w 11806666"/>
              <a:gd name="connsiteY5546" fmla="*/ 841174 h 10285413"/>
              <a:gd name="connsiteX5547" fmla="*/ 11740700 w 11806666"/>
              <a:gd name="connsiteY5547" fmla="*/ 838666 h 10285413"/>
              <a:gd name="connsiteX5548" fmla="*/ 11738192 w 11806666"/>
              <a:gd name="connsiteY5548" fmla="*/ 843681 h 10285413"/>
              <a:gd name="connsiteX5549" fmla="*/ 11738192 w 11806666"/>
              <a:gd name="connsiteY5549" fmla="*/ 853715 h 10285413"/>
              <a:gd name="connsiteX5550" fmla="*/ 11758256 w 11806666"/>
              <a:gd name="connsiteY5550" fmla="*/ 853715 h 10285413"/>
              <a:gd name="connsiteX5551" fmla="*/ 11748224 w 11806666"/>
              <a:gd name="connsiteY5551" fmla="*/ 843681 h 10285413"/>
              <a:gd name="connsiteX5552" fmla="*/ 11740700 w 11806666"/>
              <a:gd name="connsiteY5552" fmla="*/ 838666 h 10285413"/>
              <a:gd name="connsiteX5553" fmla="*/ 11196428 w 11806666"/>
              <a:gd name="connsiteY5553" fmla="*/ 833648 h 10285413"/>
              <a:gd name="connsiteX5554" fmla="*/ 11196428 w 11806666"/>
              <a:gd name="connsiteY5554" fmla="*/ 853715 h 10285413"/>
              <a:gd name="connsiteX5555" fmla="*/ 11216496 w 11806666"/>
              <a:gd name="connsiteY5555" fmla="*/ 853715 h 10285413"/>
              <a:gd name="connsiteX5556" fmla="*/ 11196428 w 11806666"/>
              <a:gd name="connsiteY5556" fmla="*/ 833648 h 10285413"/>
              <a:gd name="connsiteX5557" fmla="*/ 10955644 w 11806666"/>
              <a:gd name="connsiteY5557" fmla="*/ 833648 h 10285413"/>
              <a:gd name="connsiteX5558" fmla="*/ 10955644 w 11806666"/>
              <a:gd name="connsiteY5558" fmla="*/ 853715 h 10285413"/>
              <a:gd name="connsiteX5559" fmla="*/ 10955644 w 11806666"/>
              <a:gd name="connsiteY5559" fmla="*/ 873779 h 10285413"/>
              <a:gd name="connsiteX5560" fmla="*/ 10975712 w 11806666"/>
              <a:gd name="connsiteY5560" fmla="*/ 873779 h 10285413"/>
              <a:gd name="connsiteX5561" fmla="*/ 10173098 w 11806666"/>
              <a:gd name="connsiteY5561" fmla="*/ 833648 h 10285413"/>
              <a:gd name="connsiteX5562" fmla="*/ 10173098 w 11806666"/>
              <a:gd name="connsiteY5562" fmla="*/ 873779 h 10285413"/>
              <a:gd name="connsiteX5563" fmla="*/ 10153034 w 11806666"/>
              <a:gd name="connsiteY5563" fmla="*/ 873779 h 10285413"/>
              <a:gd name="connsiteX5564" fmla="*/ 10153034 w 11806666"/>
              <a:gd name="connsiteY5564" fmla="*/ 893843 h 10285413"/>
              <a:gd name="connsiteX5565" fmla="*/ 10173098 w 11806666"/>
              <a:gd name="connsiteY5565" fmla="*/ 893843 h 10285413"/>
              <a:gd name="connsiteX5566" fmla="*/ 10193165 w 11806666"/>
              <a:gd name="connsiteY5566" fmla="*/ 853715 h 10285413"/>
              <a:gd name="connsiteX5567" fmla="*/ 10193165 w 11806666"/>
              <a:gd name="connsiteY5567" fmla="*/ 843681 h 10285413"/>
              <a:gd name="connsiteX5568" fmla="*/ 10173098 w 11806666"/>
              <a:gd name="connsiteY5568" fmla="*/ 833648 h 10285413"/>
              <a:gd name="connsiteX5569" fmla="*/ 2327571 w 11806666"/>
              <a:gd name="connsiteY5569" fmla="*/ 833648 h 10285413"/>
              <a:gd name="connsiteX5570" fmla="*/ 2347635 w 11806666"/>
              <a:gd name="connsiteY5570" fmla="*/ 853715 h 10285413"/>
              <a:gd name="connsiteX5571" fmla="*/ 2347635 w 11806666"/>
              <a:gd name="connsiteY5571" fmla="*/ 843681 h 10285413"/>
              <a:gd name="connsiteX5572" fmla="*/ 2347635 w 11806666"/>
              <a:gd name="connsiteY5572" fmla="*/ 833648 h 10285413"/>
              <a:gd name="connsiteX5573" fmla="*/ 2327571 w 11806666"/>
              <a:gd name="connsiteY5573" fmla="*/ 833648 h 10285413"/>
              <a:gd name="connsiteX5574" fmla="*/ 10995776 w 11806666"/>
              <a:gd name="connsiteY5574" fmla="*/ 813584 h 10285413"/>
              <a:gd name="connsiteX5575" fmla="*/ 11005808 w 11806666"/>
              <a:gd name="connsiteY5575" fmla="*/ 818599 h 10285413"/>
              <a:gd name="connsiteX5576" fmla="*/ 11012976 w 11806666"/>
              <a:gd name="connsiteY5576" fmla="*/ 813584 h 10285413"/>
              <a:gd name="connsiteX5577" fmla="*/ 10775060 w 11806666"/>
              <a:gd name="connsiteY5577" fmla="*/ 813584 h 10285413"/>
              <a:gd name="connsiteX5578" fmla="*/ 10724896 w 11806666"/>
              <a:gd name="connsiteY5578" fmla="*/ 853715 h 10285413"/>
              <a:gd name="connsiteX5579" fmla="*/ 10694796 w 11806666"/>
              <a:gd name="connsiteY5579" fmla="*/ 903877 h 10285413"/>
              <a:gd name="connsiteX5580" fmla="*/ 10714860 w 11806666"/>
              <a:gd name="connsiteY5580" fmla="*/ 893843 h 10285413"/>
              <a:gd name="connsiteX5581" fmla="*/ 10754992 w 11806666"/>
              <a:gd name="connsiteY5581" fmla="*/ 853715 h 10285413"/>
              <a:gd name="connsiteX5582" fmla="*/ 10775060 w 11806666"/>
              <a:gd name="connsiteY5582" fmla="*/ 813584 h 10285413"/>
              <a:gd name="connsiteX5583" fmla="*/ 9551076 w 11806666"/>
              <a:gd name="connsiteY5583" fmla="*/ 813584 h 10285413"/>
              <a:gd name="connsiteX5584" fmla="*/ 9531009 w 11806666"/>
              <a:gd name="connsiteY5584" fmla="*/ 833648 h 10285413"/>
              <a:gd name="connsiteX5585" fmla="*/ 9551076 w 11806666"/>
              <a:gd name="connsiteY5585" fmla="*/ 833648 h 10285413"/>
              <a:gd name="connsiteX5586" fmla="*/ 9551076 w 11806666"/>
              <a:gd name="connsiteY5586" fmla="*/ 813584 h 10285413"/>
              <a:gd name="connsiteX5587" fmla="*/ 10955644 w 11806666"/>
              <a:gd name="connsiteY5587" fmla="*/ 793517 h 10285413"/>
              <a:gd name="connsiteX5588" fmla="*/ 10955644 w 11806666"/>
              <a:gd name="connsiteY5588" fmla="*/ 813584 h 10285413"/>
              <a:gd name="connsiteX5589" fmla="*/ 10965680 w 11806666"/>
              <a:gd name="connsiteY5589" fmla="*/ 813584 h 10285413"/>
              <a:gd name="connsiteX5590" fmla="*/ 10975712 w 11806666"/>
              <a:gd name="connsiteY5590" fmla="*/ 813584 h 10285413"/>
              <a:gd name="connsiteX5591" fmla="*/ 10955644 w 11806666"/>
              <a:gd name="connsiteY5591" fmla="*/ 793517 h 10285413"/>
              <a:gd name="connsiteX5592" fmla="*/ 10795124 w 11806666"/>
              <a:gd name="connsiteY5592" fmla="*/ 793517 h 10285413"/>
              <a:gd name="connsiteX5593" fmla="*/ 10775060 w 11806666"/>
              <a:gd name="connsiteY5593" fmla="*/ 803550 h 10285413"/>
              <a:gd name="connsiteX5594" fmla="*/ 10795124 w 11806666"/>
              <a:gd name="connsiteY5594" fmla="*/ 813584 h 10285413"/>
              <a:gd name="connsiteX5595" fmla="*/ 10815188 w 11806666"/>
              <a:gd name="connsiteY5595" fmla="*/ 803550 h 10285413"/>
              <a:gd name="connsiteX5596" fmla="*/ 10795124 w 11806666"/>
              <a:gd name="connsiteY5596" fmla="*/ 793517 h 10285413"/>
              <a:gd name="connsiteX5597" fmla="*/ 10574404 w 11806666"/>
              <a:gd name="connsiteY5597" fmla="*/ 793517 h 10285413"/>
              <a:gd name="connsiteX5598" fmla="*/ 10574404 w 11806666"/>
              <a:gd name="connsiteY5598" fmla="*/ 813584 h 10285413"/>
              <a:gd name="connsiteX5599" fmla="*/ 10574404 w 11806666"/>
              <a:gd name="connsiteY5599" fmla="*/ 833648 h 10285413"/>
              <a:gd name="connsiteX5600" fmla="*/ 10554340 w 11806666"/>
              <a:gd name="connsiteY5600" fmla="*/ 863746 h 10285413"/>
              <a:gd name="connsiteX5601" fmla="*/ 10534276 w 11806666"/>
              <a:gd name="connsiteY5601" fmla="*/ 893843 h 10285413"/>
              <a:gd name="connsiteX5602" fmla="*/ 10554340 w 11806666"/>
              <a:gd name="connsiteY5602" fmla="*/ 913910 h 10285413"/>
              <a:gd name="connsiteX5603" fmla="*/ 10554340 w 11806666"/>
              <a:gd name="connsiteY5603" fmla="*/ 893843 h 10285413"/>
              <a:gd name="connsiteX5604" fmla="*/ 10574404 w 11806666"/>
              <a:gd name="connsiteY5604" fmla="*/ 893843 h 10285413"/>
              <a:gd name="connsiteX5605" fmla="*/ 10574404 w 11806666"/>
              <a:gd name="connsiteY5605" fmla="*/ 873779 h 10285413"/>
              <a:gd name="connsiteX5606" fmla="*/ 10594472 w 11806666"/>
              <a:gd name="connsiteY5606" fmla="*/ 833648 h 10285413"/>
              <a:gd name="connsiteX5607" fmla="*/ 10594472 w 11806666"/>
              <a:gd name="connsiteY5607" fmla="*/ 853715 h 10285413"/>
              <a:gd name="connsiteX5608" fmla="*/ 10614536 w 11806666"/>
              <a:gd name="connsiteY5608" fmla="*/ 853715 h 10285413"/>
              <a:gd name="connsiteX5609" fmla="*/ 10694796 w 11806666"/>
              <a:gd name="connsiteY5609" fmla="*/ 813584 h 10285413"/>
              <a:gd name="connsiteX5610" fmla="*/ 10594472 w 11806666"/>
              <a:gd name="connsiteY5610" fmla="*/ 813584 h 10285413"/>
              <a:gd name="connsiteX5611" fmla="*/ 10574404 w 11806666"/>
              <a:gd name="connsiteY5611" fmla="*/ 793517 h 10285413"/>
              <a:gd name="connsiteX5612" fmla="*/ 11161316 w 11806666"/>
              <a:gd name="connsiteY5612" fmla="*/ 780978 h 10285413"/>
              <a:gd name="connsiteX5613" fmla="*/ 11156296 w 11806666"/>
              <a:gd name="connsiteY5613" fmla="*/ 793517 h 10285413"/>
              <a:gd name="connsiteX5614" fmla="*/ 11146268 w 11806666"/>
              <a:gd name="connsiteY5614" fmla="*/ 823617 h 10285413"/>
              <a:gd name="connsiteX5615" fmla="*/ 11136232 w 11806666"/>
              <a:gd name="connsiteY5615" fmla="*/ 843681 h 10285413"/>
              <a:gd name="connsiteX5616" fmla="*/ 11096104 w 11806666"/>
              <a:gd name="connsiteY5616" fmla="*/ 873779 h 10285413"/>
              <a:gd name="connsiteX5617" fmla="*/ 11076036 w 11806666"/>
              <a:gd name="connsiteY5617" fmla="*/ 913910 h 10285413"/>
              <a:gd name="connsiteX5618" fmla="*/ 11116168 w 11806666"/>
              <a:gd name="connsiteY5618" fmla="*/ 954041 h 10285413"/>
              <a:gd name="connsiteX5619" fmla="*/ 11136232 w 11806666"/>
              <a:gd name="connsiteY5619" fmla="*/ 954041 h 10285413"/>
              <a:gd name="connsiteX5620" fmla="*/ 11116168 w 11806666"/>
              <a:gd name="connsiteY5620" fmla="*/ 913910 h 10285413"/>
              <a:gd name="connsiteX5621" fmla="*/ 11096104 w 11806666"/>
              <a:gd name="connsiteY5621" fmla="*/ 903877 h 10285413"/>
              <a:gd name="connsiteX5622" fmla="*/ 11116168 w 11806666"/>
              <a:gd name="connsiteY5622" fmla="*/ 893843 h 10285413"/>
              <a:gd name="connsiteX5623" fmla="*/ 11136232 w 11806666"/>
              <a:gd name="connsiteY5623" fmla="*/ 893843 h 10285413"/>
              <a:gd name="connsiteX5624" fmla="*/ 11136232 w 11806666"/>
              <a:gd name="connsiteY5624" fmla="*/ 873779 h 10285413"/>
              <a:gd name="connsiteX5625" fmla="*/ 11146268 w 11806666"/>
              <a:gd name="connsiteY5625" fmla="*/ 853715 h 10285413"/>
              <a:gd name="connsiteX5626" fmla="*/ 11176364 w 11806666"/>
              <a:gd name="connsiteY5626" fmla="*/ 833648 h 10285413"/>
              <a:gd name="connsiteX5627" fmla="*/ 11196428 w 11806666"/>
              <a:gd name="connsiteY5627" fmla="*/ 793517 h 10285413"/>
              <a:gd name="connsiteX5628" fmla="*/ 11176364 w 11806666"/>
              <a:gd name="connsiteY5628" fmla="*/ 783486 h 10285413"/>
              <a:gd name="connsiteX5629" fmla="*/ 11161316 w 11806666"/>
              <a:gd name="connsiteY5629" fmla="*/ 780978 h 10285413"/>
              <a:gd name="connsiteX5630" fmla="*/ 10875384 w 11806666"/>
              <a:gd name="connsiteY5630" fmla="*/ 773453 h 10285413"/>
              <a:gd name="connsiteX5631" fmla="*/ 10855320 w 11806666"/>
              <a:gd name="connsiteY5631" fmla="*/ 793517 h 10285413"/>
              <a:gd name="connsiteX5632" fmla="*/ 10875384 w 11806666"/>
              <a:gd name="connsiteY5632" fmla="*/ 793517 h 10285413"/>
              <a:gd name="connsiteX5633" fmla="*/ 1867324 w 11806666"/>
              <a:gd name="connsiteY5633" fmla="*/ 763419 h 10285413"/>
              <a:gd name="connsiteX5634" fmla="*/ 1876103 w 11806666"/>
              <a:gd name="connsiteY5634" fmla="*/ 763419 h 10285413"/>
              <a:gd name="connsiteX5635" fmla="*/ 1886134 w 11806666"/>
              <a:gd name="connsiteY5635" fmla="*/ 793517 h 10285413"/>
              <a:gd name="connsiteX5636" fmla="*/ 1886134 w 11806666"/>
              <a:gd name="connsiteY5636" fmla="*/ 813584 h 10285413"/>
              <a:gd name="connsiteX5637" fmla="*/ 1866070 w 11806666"/>
              <a:gd name="connsiteY5637" fmla="*/ 813584 h 10285413"/>
              <a:gd name="connsiteX5638" fmla="*/ 1825942 w 11806666"/>
              <a:gd name="connsiteY5638" fmla="*/ 873779 h 10285413"/>
              <a:gd name="connsiteX5639" fmla="*/ 1805875 w 11806666"/>
              <a:gd name="connsiteY5639" fmla="*/ 853715 h 10285413"/>
              <a:gd name="connsiteX5640" fmla="*/ 1785811 w 11806666"/>
              <a:gd name="connsiteY5640" fmla="*/ 873779 h 10285413"/>
              <a:gd name="connsiteX5641" fmla="*/ 1785811 w 11806666"/>
              <a:gd name="connsiteY5641" fmla="*/ 893843 h 10285413"/>
              <a:gd name="connsiteX5642" fmla="*/ 1805875 w 11806666"/>
              <a:gd name="connsiteY5642" fmla="*/ 893843 h 10285413"/>
              <a:gd name="connsiteX5643" fmla="*/ 1765743 w 11806666"/>
              <a:gd name="connsiteY5643" fmla="*/ 974105 h 10285413"/>
              <a:gd name="connsiteX5644" fmla="*/ 1705548 w 11806666"/>
              <a:gd name="connsiteY5644" fmla="*/ 1034301 h 10285413"/>
              <a:gd name="connsiteX5645" fmla="*/ 1665417 w 11806666"/>
              <a:gd name="connsiteY5645" fmla="*/ 1054368 h 10285413"/>
              <a:gd name="connsiteX5646" fmla="*/ 1685484 w 11806666"/>
              <a:gd name="connsiteY5646" fmla="*/ 1014237 h 10285413"/>
              <a:gd name="connsiteX5647" fmla="*/ 1725615 w 11806666"/>
              <a:gd name="connsiteY5647" fmla="*/ 913910 h 10285413"/>
              <a:gd name="connsiteX5648" fmla="*/ 1795840 w 11806666"/>
              <a:gd name="connsiteY5648" fmla="*/ 823617 h 10285413"/>
              <a:gd name="connsiteX5649" fmla="*/ 1867324 w 11806666"/>
              <a:gd name="connsiteY5649" fmla="*/ 763419 h 10285413"/>
              <a:gd name="connsiteX5650" fmla="*/ 10815188 w 11806666"/>
              <a:gd name="connsiteY5650" fmla="*/ 753388 h 10285413"/>
              <a:gd name="connsiteX5651" fmla="*/ 10835256 w 11806666"/>
              <a:gd name="connsiteY5651" fmla="*/ 773453 h 10285413"/>
              <a:gd name="connsiteX5652" fmla="*/ 10835256 w 11806666"/>
              <a:gd name="connsiteY5652" fmla="*/ 753388 h 10285413"/>
              <a:gd name="connsiteX5653" fmla="*/ 10815188 w 11806666"/>
              <a:gd name="connsiteY5653" fmla="*/ 753388 h 10285413"/>
              <a:gd name="connsiteX5654" fmla="*/ 10253360 w 11806666"/>
              <a:gd name="connsiteY5654" fmla="*/ 753388 h 10285413"/>
              <a:gd name="connsiteX5655" fmla="*/ 10233296 w 11806666"/>
              <a:gd name="connsiteY5655" fmla="*/ 773453 h 10285413"/>
              <a:gd name="connsiteX5656" fmla="*/ 10233296 w 11806666"/>
              <a:gd name="connsiteY5656" fmla="*/ 793517 h 10285413"/>
              <a:gd name="connsiteX5657" fmla="*/ 10233296 w 11806666"/>
              <a:gd name="connsiteY5657" fmla="*/ 826961 h 10285413"/>
              <a:gd name="connsiteX5658" fmla="*/ 10228278 w 11806666"/>
              <a:gd name="connsiteY5658" fmla="*/ 833648 h 10285413"/>
              <a:gd name="connsiteX5659" fmla="*/ 10213229 w 11806666"/>
              <a:gd name="connsiteY5659" fmla="*/ 833648 h 10285413"/>
              <a:gd name="connsiteX5660" fmla="*/ 10213229 w 11806666"/>
              <a:gd name="connsiteY5660" fmla="*/ 853715 h 10285413"/>
              <a:gd name="connsiteX5661" fmla="*/ 10228278 w 11806666"/>
              <a:gd name="connsiteY5661" fmla="*/ 833648 h 10285413"/>
              <a:gd name="connsiteX5662" fmla="*/ 10233296 w 11806666"/>
              <a:gd name="connsiteY5662" fmla="*/ 833648 h 10285413"/>
              <a:gd name="connsiteX5663" fmla="*/ 10233296 w 11806666"/>
              <a:gd name="connsiteY5663" fmla="*/ 826961 h 10285413"/>
              <a:gd name="connsiteX5664" fmla="*/ 10273424 w 11806666"/>
              <a:gd name="connsiteY5664" fmla="*/ 773453 h 10285413"/>
              <a:gd name="connsiteX5665" fmla="*/ 10253360 w 11806666"/>
              <a:gd name="connsiteY5665" fmla="*/ 753388 h 10285413"/>
              <a:gd name="connsiteX5666" fmla="*/ 9581173 w 11806666"/>
              <a:gd name="connsiteY5666" fmla="*/ 753388 h 10285413"/>
              <a:gd name="connsiteX5667" fmla="*/ 9571140 w 11806666"/>
              <a:gd name="connsiteY5667" fmla="*/ 773453 h 10285413"/>
              <a:gd name="connsiteX5668" fmla="*/ 9581173 w 11806666"/>
              <a:gd name="connsiteY5668" fmla="*/ 793517 h 10285413"/>
              <a:gd name="connsiteX5669" fmla="*/ 9591207 w 11806666"/>
              <a:gd name="connsiteY5669" fmla="*/ 773453 h 10285413"/>
              <a:gd name="connsiteX5670" fmla="*/ 9581173 w 11806666"/>
              <a:gd name="connsiteY5670" fmla="*/ 753388 h 10285413"/>
              <a:gd name="connsiteX5671" fmla="*/ 11055972 w 11806666"/>
              <a:gd name="connsiteY5671" fmla="*/ 733322 h 10285413"/>
              <a:gd name="connsiteX5672" fmla="*/ 11076036 w 11806666"/>
              <a:gd name="connsiteY5672" fmla="*/ 733322 h 10285413"/>
              <a:gd name="connsiteX5673" fmla="*/ 11035908 w 11806666"/>
              <a:gd name="connsiteY5673" fmla="*/ 753388 h 10285413"/>
              <a:gd name="connsiteX5674" fmla="*/ 11055972 w 11806666"/>
              <a:gd name="connsiteY5674" fmla="*/ 733322 h 10285413"/>
              <a:gd name="connsiteX5675" fmla="*/ 9626320 w 11806666"/>
              <a:gd name="connsiteY5675" fmla="*/ 723288 h 10285413"/>
              <a:gd name="connsiteX5676" fmla="*/ 9611271 w 11806666"/>
              <a:gd name="connsiteY5676" fmla="*/ 733322 h 10285413"/>
              <a:gd name="connsiteX5677" fmla="*/ 9631335 w 11806666"/>
              <a:gd name="connsiteY5677" fmla="*/ 733322 h 10285413"/>
              <a:gd name="connsiteX5678" fmla="*/ 9626320 w 11806666"/>
              <a:gd name="connsiteY5678" fmla="*/ 723288 h 10285413"/>
              <a:gd name="connsiteX5679" fmla="*/ 10855320 w 11806666"/>
              <a:gd name="connsiteY5679" fmla="*/ 713257 h 10285413"/>
              <a:gd name="connsiteX5680" fmla="*/ 10855320 w 11806666"/>
              <a:gd name="connsiteY5680" fmla="*/ 733322 h 10285413"/>
              <a:gd name="connsiteX5681" fmla="*/ 10875384 w 11806666"/>
              <a:gd name="connsiteY5681" fmla="*/ 733322 h 10285413"/>
              <a:gd name="connsiteX5682" fmla="*/ 1645353 w 11806666"/>
              <a:gd name="connsiteY5682" fmla="*/ 713257 h 10285413"/>
              <a:gd name="connsiteX5683" fmla="*/ 1565090 w 11806666"/>
              <a:gd name="connsiteY5683" fmla="*/ 813584 h 10285413"/>
              <a:gd name="connsiteX5684" fmla="*/ 1565090 w 11806666"/>
              <a:gd name="connsiteY5684" fmla="*/ 823617 h 10285413"/>
              <a:gd name="connsiteX5685" fmla="*/ 1545026 w 11806666"/>
              <a:gd name="connsiteY5685" fmla="*/ 853715 h 10285413"/>
              <a:gd name="connsiteX5686" fmla="*/ 1524960 w 11806666"/>
              <a:gd name="connsiteY5686" fmla="*/ 873779 h 10285413"/>
              <a:gd name="connsiteX5687" fmla="*/ 1565090 w 11806666"/>
              <a:gd name="connsiteY5687" fmla="*/ 873779 h 10285413"/>
              <a:gd name="connsiteX5688" fmla="*/ 1585158 w 11806666"/>
              <a:gd name="connsiteY5688" fmla="*/ 833648 h 10285413"/>
              <a:gd name="connsiteX5689" fmla="*/ 1605221 w 11806666"/>
              <a:gd name="connsiteY5689" fmla="*/ 793517 h 10285413"/>
              <a:gd name="connsiteX5690" fmla="*/ 1645353 w 11806666"/>
              <a:gd name="connsiteY5690" fmla="*/ 753388 h 10285413"/>
              <a:gd name="connsiteX5691" fmla="*/ 10066503 w 11806666"/>
              <a:gd name="connsiteY5691" fmla="*/ 708239 h 10285413"/>
              <a:gd name="connsiteX5692" fmla="*/ 10032643 w 11806666"/>
              <a:gd name="connsiteY5692" fmla="*/ 753388 h 10285413"/>
              <a:gd name="connsiteX5693" fmla="*/ 10052708 w 11806666"/>
              <a:gd name="connsiteY5693" fmla="*/ 753388 h 10285413"/>
              <a:gd name="connsiteX5694" fmla="*/ 10072772 w 11806666"/>
              <a:gd name="connsiteY5694" fmla="*/ 733322 h 10285413"/>
              <a:gd name="connsiteX5695" fmla="*/ 10092839 w 11806666"/>
              <a:gd name="connsiteY5695" fmla="*/ 713257 h 10285413"/>
              <a:gd name="connsiteX5696" fmla="*/ 10066503 w 11806666"/>
              <a:gd name="connsiteY5696" fmla="*/ 708239 h 10285413"/>
              <a:gd name="connsiteX5697" fmla="*/ 11457276 w 11806666"/>
              <a:gd name="connsiteY5697" fmla="*/ 693190 h 10285413"/>
              <a:gd name="connsiteX5698" fmla="*/ 11457276 w 11806666"/>
              <a:gd name="connsiteY5698" fmla="*/ 713257 h 10285413"/>
              <a:gd name="connsiteX5699" fmla="*/ 11477344 w 11806666"/>
              <a:gd name="connsiteY5699" fmla="*/ 703224 h 10285413"/>
              <a:gd name="connsiteX5700" fmla="*/ 11477344 w 11806666"/>
              <a:gd name="connsiteY5700" fmla="*/ 693190 h 10285413"/>
              <a:gd name="connsiteX5701" fmla="*/ 11457276 w 11806666"/>
              <a:gd name="connsiteY5701" fmla="*/ 693190 h 10285413"/>
              <a:gd name="connsiteX5702" fmla="*/ 9390551 w 11806666"/>
              <a:gd name="connsiteY5702" fmla="*/ 693190 h 10285413"/>
              <a:gd name="connsiteX5703" fmla="*/ 9370487 w 11806666"/>
              <a:gd name="connsiteY5703" fmla="*/ 713257 h 10285413"/>
              <a:gd name="connsiteX5704" fmla="*/ 9370487 w 11806666"/>
              <a:gd name="connsiteY5704" fmla="*/ 733322 h 10285413"/>
              <a:gd name="connsiteX5705" fmla="*/ 9390551 w 11806666"/>
              <a:gd name="connsiteY5705" fmla="*/ 693190 h 10285413"/>
              <a:gd name="connsiteX5706" fmla="*/ 2469908 w 11806666"/>
              <a:gd name="connsiteY5706" fmla="*/ 683159 h 10285413"/>
              <a:gd name="connsiteX5707" fmla="*/ 2407832 w 11806666"/>
              <a:gd name="connsiteY5707" fmla="*/ 743355 h 10285413"/>
              <a:gd name="connsiteX5708" fmla="*/ 2367704 w 11806666"/>
              <a:gd name="connsiteY5708" fmla="*/ 813584 h 10285413"/>
              <a:gd name="connsiteX5709" fmla="*/ 2387768 w 11806666"/>
              <a:gd name="connsiteY5709" fmla="*/ 813584 h 10285413"/>
              <a:gd name="connsiteX5710" fmla="*/ 2407832 w 11806666"/>
              <a:gd name="connsiteY5710" fmla="*/ 793517 h 10285413"/>
              <a:gd name="connsiteX5711" fmla="*/ 2447963 w 11806666"/>
              <a:gd name="connsiteY5711" fmla="*/ 723288 h 10285413"/>
              <a:gd name="connsiteX5712" fmla="*/ 2478060 w 11806666"/>
              <a:gd name="connsiteY5712" fmla="*/ 683160 h 10285413"/>
              <a:gd name="connsiteX5713" fmla="*/ 2469908 w 11806666"/>
              <a:gd name="connsiteY5713" fmla="*/ 683159 h 10285413"/>
              <a:gd name="connsiteX5714" fmla="*/ 9809416 w 11806666"/>
              <a:gd name="connsiteY5714" fmla="*/ 680652 h 10285413"/>
              <a:gd name="connsiteX5715" fmla="*/ 9801890 w 11806666"/>
              <a:gd name="connsiteY5715" fmla="*/ 683160 h 10285413"/>
              <a:gd name="connsiteX5716" fmla="*/ 9791860 w 11806666"/>
              <a:gd name="connsiteY5716" fmla="*/ 693190 h 10285413"/>
              <a:gd name="connsiteX5717" fmla="*/ 9791860 w 11806666"/>
              <a:gd name="connsiteY5717" fmla="*/ 703224 h 10285413"/>
              <a:gd name="connsiteX5718" fmla="*/ 9811924 w 11806666"/>
              <a:gd name="connsiteY5718" fmla="*/ 693190 h 10285413"/>
              <a:gd name="connsiteX5719" fmla="*/ 9809416 w 11806666"/>
              <a:gd name="connsiteY5719" fmla="*/ 680652 h 10285413"/>
              <a:gd name="connsiteX5720" fmla="*/ 2387768 w 11806666"/>
              <a:gd name="connsiteY5720" fmla="*/ 673126 h 10285413"/>
              <a:gd name="connsiteX5721" fmla="*/ 2287440 w 11806666"/>
              <a:gd name="connsiteY5721" fmla="*/ 793517 h 10285413"/>
              <a:gd name="connsiteX5722" fmla="*/ 2247309 w 11806666"/>
              <a:gd name="connsiteY5722" fmla="*/ 823617 h 10285413"/>
              <a:gd name="connsiteX5723" fmla="*/ 2187115 w 11806666"/>
              <a:gd name="connsiteY5723" fmla="*/ 873779 h 10285413"/>
              <a:gd name="connsiteX5724" fmla="*/ 2146984 w 11806666"/>
              <a:gd name="connsiteY5724" fmla="*/ 944008 h 10285413"/>
              <a:gd name="connsiteX5725" fmla="*/ 2106851 w 11806666"/>
              <a:gd name="connsiteY5725" fmla="*/ 994170 h 10285413"/>
              <a:gd name="connsiteX5726" fmla="*/ 2066723 w 11806666"/>
              <a:gd name="connsiteY5726" fmla="*/ 1074432 h 10285413"/>
              <a:gd name="connsiteX5727" fmla="*/ 2086787 w 11806666"/>
              <a:gd name="connsiteY5727" fmla="*/ 1064398 h 10285413"/>
              <a:gd name="connsiteX5728" fmla="*/ 2086787 w 11806666"/>
              <a:gd name="connsiteY5728" fmla="*/ 1054368 h 10285413"/>
              <a:gd name="connsiteX5729" fmla="*/ 2126920 w 11806666"/>
              <a:gd name="connsiteY5729" fmla="*/ 1014237 h 10285413"/>
              <a:gd name="connsiteX5730" fmla="*/ 2146984 w 11806666"/>
              <a:gd name="connsiteY5730" fmla="*/ 994170 h 10285413"/>
              <a:gd name="connsiteX5731" fmla="*/ 2126920 w 11806666"/>
              <a:gd name="connsiteY5731" fmla="*/ 1034301 h 10285413"/>
              <a:gd name="connsiteX5732" fmla="*/ 2172311 w 11806666"/>
              <a:gd name="connsiteY5732" fmla="*/ 1026737 h 10285413"/>
              <a:gd name="connsiteX5733" fmla="*/ 2167046 w 11806666"/>
              <a:gd name="connsiteY5733" fmla="*/ 1034301 h 10285413"/>
              <a:gd name="connsiteX5734" fmla="*/ 2126920 w 11806666"/>
              <a:gd name="connsiteY5734" fmla="*/ 1094499 h 10285413"/>
              <a:gd name="connsiteX5735" fmla="*/ 2106851 w 11806666"/>
              <a:gd name="connsiteY5735" fmla="*/ 1144661 h 10285413"/>
              <a:gd name="connsiteX5736" fmla="*/ 2086787 w 11806666"/>
              <a:gd name="connsiteY5736" fmla="*/ 1174758 h 10285413"/>
              <a:gd name="connsiteX5737" fmla="*/ 2167046 w 11806666"/>
              <a:gd name="connsiteY5737" fmla="*/ 1094499 h 10285413"/>
              <a:gd name="connsiteX5738" fmla="*/ 2207179 w 11806666"/>
              <a:gd name="connsiteY5738" fmla="*/ 1054368 h 10285413"/>
              <a:gd name="connsiteX5739" fmla="*/ 2267375 w 11806666"/>
              <a:gd name="connsiteY5739" fmla="*/ 994170 h 10285413"/>
              <a:gd name="connsiteX5740" fmla="*/ 2267375 w 11806666"/>
              <a:gd name="connsiteY5740" fmla="*/ 1014237 h 10285413"/>
              <a:gd name="connsiteX5741" fmla="*/ 2287440 w 11806666"/>
              <a:gd name="connsiteY5741" fmla="*/ 994170 h 10285413"/>
              <a:gd name="connsiteX5742" fmla="*/ 2307504 w 11806666"/>
              <a:gd name="connsiteY5742" fmla="*/ 893843 h 10285413"/>
              <a:gd name="connsiteX5743" fmla="*/ 2307504 w 11806666"/>
              <a:gd name="connsiteY5743" fmla="*/ 873779 h 10285413"/>
              <a:gd name="connsiteX5744" fmla="*/ 2247309 w 11806666"/>
              <a:gd name="connsiteY5744" fmla="*/ 923944 h 10285413"/>
              <a:gd name="connsiteX5745" fmla="*/ 2242919 w 11806666"/>
              <a:gd name="connsiteY5745" fmla="*/ 929706 h 10285413"/>
              <a:gd name="connsiteX5746" fmla="*/ 2247309 w 11806666"/>
              <a:gd name="connsiteY5746" fmla="*/ 893843 h 10285413"/>
              <a:gd name="connsiteX5747" fmla="*/ 2227244 w 11806666"/>
              <a:gd name="connsiteY5747" fmla="*/ 913910 h 10285413"/>
              <a:gd name="connsiteX5748" fmla="*/ 2207179 w 11806666"/>
              <a:gd name="connsiteY5748" fmla="*/ 913910 h 10285413"/>
              <a:gd name="connsiteX5749" fmla="*/ 2277406 w 11806666"/>
              <a:gd name="connsiteY5749" fmla="*/ 813584 h 10285413"/>
              <a:gd name="connsiteX5750" fmla="*/ 2347635 w 11806666"/>
              <a:gd name="connsiteY5750" fmla="*/ 743355 h 10285413"/>
              <a:gd name="connsiteX5751" fmla="*/ 2367704 w 11806666"/>
              <a:gd name="connsiteY5751" fmla="*/ 703224 h 10285413"/>
              <a:gd name="connsiteX5752" fmla="*/ 2387768 w 11806666"/>
              <a:gd name="connsiteY5752" fmla="*/ 673126 h 10285413"/>
              <a:gd name="connsiteX5753" fmla="*/ 2066723 w 11806666"/>
              <a:gd name="connsiteY5753" fmla="*/ 653062 h 10285413"/>
              <a:gd name="connsiteX5754" fmla="*/ 2066723 w 11806666"/>
              <a:gd name="connsiteY5754" fmla="*/ 693190 h 10285413"/>
              <a:gd name="connsiteX5755" fmla="*/ 2066723 w 11806666"/>
              <a:gd name="connsiteY5755" fmla="*/ 733322 h 10285413"/>
              <a:gd name="connsiteX5756" fmla="*/ 2016558 w 11806666"/>
              <a:gd name="connsiteY5756" fmla="*/ 753388 h 10285413"/>
              <a:gd name="connsiteX5757" fmla="*/ 1986461 w 11806666"/>
              <a:gd name="connsiteY5757" fmla="*/ 773453 h 10285413"/>
              <a:gd name="connsiteX5758" fmla="*/ 1966397 w 11806666"/>
              <a:gd name="connsiteY5758" fmla="*/ 793517 h 10285413"/>
              <a:gd name="connsiteX5759" fmla="*/ 1946331 w 11806666"/>
              <a:gd name="connsiteY5759" fmla="*/ 793517 h 10285413"/>
              <a:gd name="connsiteX5760" fmla="*/ 1986461 w 11806666"/>
              <a:gd name="connsiteY5760" fmla="*/ 733322 h 10285413"/>
              <a:gd name="connsiteX5761" fmla="*/ 2066723 w 11806666"/>
              <a:gd name="connsiteY5761" fmla="*/ 653062 h 10285413"/>
              <a:gd name="connsiteX5762" fmla="*/ 2548288 w 11806666"/>
              <a:gd name="connsiteY5762" fmla="*/ 632995 h 10285413"/>
              <a:gd name="connsiteX5763" fmla="*/ 2528223 w 11806666"/>
              <a:gd name="connsiteY5763" fmla="*/ 643029 h 10285413"/>
              <a:gd name="connsiteX5764" fmla="*/ 2538257 w 11806666"/>
              <a:gd name="connsiteY5764" fmla="*/ 653062 h 10285413"/>
              <a:gd name="connsiteX5765" fmla="*/ 2548288 w 11806666"/>
              <a:gd name="connsiteY5765" fmla="*/ 632995 h 10285413"/>
              <a:gd name="connsiteX5766" fmla="*/ 2104343 w 11806666"/>
              <a:gd name="connsiteY5766" fmla="*/ 621082 h 10285413"/>
              <a:gd name="connsiteX5767" fmla="*/ 2106851 w 11806666"/>
              <a:gd name="connsiteY5767" fmla="*/ 622962 h 10285413"/>
              <a:gd name="connsiteX5768" fmla="*/ 2066723 w 11806666"/>
              <a:gd name="connsiteY5768" fmla="*/ 653062 h 10285413"/>
              <a:gd name="connsiteX5769" fmla="*/ 2104343 w 11806666"/>
              <a:gd name="connsiteY5769" fmla="*/ 621082 h 10285413"/>
              <a:gd name="connsiteX5770" fmla="*/ 11066004 w 11806666"/>
              <a:gd name="connsiteY5770" fmla="*/ 612931 h 10285413"/>
              <a:gd name="connsiteX5771" fmla="*/ 11055972 w 11806666"/>
              <a:gd name="connsiteY5771" fmla="*/ 632995 h 10285413"/>
              <a:gd name="connsiteX5772" fmla="*/ 11045940 w 11806666"/>
              <a:gd name="connsiteY5772" fmla="*/ 663093 h 10285413"/>
              <a:gd name="connsiteX5773" fmla="*/ 11035908 w 11806666"/>
              <a:gd name="connsiteY5773" fmla="*/ 693190 h 10285413"/>
              <a:gd name="connsiteX5774" fmla="*/ 11015844 w 11806666"/>
              <a:gd name="connsiteY5774" fmla="*/ 713257 h 10285413"/>
              <a:gd name="connsiteX5775" fmla="*/ 11015844 w 11806666"/>
              <a:gd name="connsiteY5775" fmla="*/ 733322 h 10285413"/>
              <a:gd name="connsiteX5776" fmla="*/ 10995776 w 11806666"/>
              <a:gd name="connsiteY5776" fmla="*/ 733322 h 10285413"/>
              <a:gd name="connsiteX5777" fmla="*/ 10995776 w 11806666"/>
              <a:gd name="connsiteY5777" fmla="*/ 753388 h 10285413"/>
              <a:gd name="connsiteX5778" fmla="*/ 10995776 w 11806666"/>
              <a:gd name="connsiteY5778" fmla="*/ 773453 h 10285413"/>
              <a:gd name="connsiteX5779" fmla="*/ 10975712 w 11806666"/>
              <a:gd name="connsiteY5779" fmla="*/ 773453 h 10285413"/>
              <a:gd name="connsiteX5780" fmla="*/ 10995776 w 11806666"/>
              <a:gd name="connsiteY5780" fmla="*/ 793517 h 10285413"/>
              <a:gd name="connsiteX5781" fmla="*/ 11015844 w 11806666"/>
              <a:gd name="connsiteY5781" fmla="*/ 793517 h 10285413"/>
              <a:gd name="connsiteX5782" fmla="*/ 11015844 w 11806666"/>
              <a:gd name="connsiteY5782" fmla="*/ 808566 h 10285413"/>
              <a:gd name="connsiteX5783" fmla="*/ 11015844 w 11806666"/>
              <a:gd name="connsiteY5783" fmla="*/ 811578 h 10285413"/>
              <a:gd name="connsiteX5784" fmla="*/ 11018352 w 11806666"/>
              <a:gd name="connsiteY5784" fmla="*/ 809822 h 10285413"/>
              <a:gd name="connsiteX5785" fmla="*/ 11035908 w 11806666"/>
              <a:gd name="connsiteY5785" fmla="*/ 793517 h 10285413"/>
              <a:gd name="connsiteX5786" fmla="*/ 11076036 w 11806666"/>
              <a:gd name="connsiteY5786" fmla="*/ 773453 h 10285413"/>
              <a:gd name="connsiteX5787" fmla="*/ 11136232 w 11806666"/>
              <a:gd name="connsiteY5787" fmla="*/ 713257 h 10285413"/>
              <a:gd name="connsiteX5788" fmla="*/ 11096104 w 11806666"/>
              <a:gd name="connsiteY5788" fmla="*/ 713257 h 10285413"/>
              <a:gd name="connsiteX5789" fmla="*/ 11096104 w 11806666"/>
              <a:gd name="connsiteY5789" fmla="*/ 673126 h 10285413"/>
              <a:gd name="connsiteX5790" fmla="*/ 11116168 w 11806666"/>
              <a:gd name="connsiteY5790" fmla="*/ 653062 h 10285413"/>
              <a:gd name="connsiteX5791" fmla="*/ 11096104 w 11806666"/>
              <a:gd name="connsiteY5791" fmla="*/ 622962 h 10285413"/>
              <a:gd name="connsiteX5792" fmla="*/ 11066004 w 11806666"/>
              <a:gd name="connsiteY5792" fmla="*/ 612931 h 10285413"/>
              <a:gd name="connsiteX5793" fmla="*/ 10393816 w 11806666"/>
              <a:gd name="connsiteY5793" fmla="*/ 612931 h 10285413"/>
              <a:gd name="connsiteX5794" fmla="*/ 10353688 w 11806666"/>
              <a:gd name="connsiteY5794" fmla="*/ 653062 h 10285413"/>
              <a:gd name="connsiteX5795" fmla="*/ 10393816 w 11806666"/>
              <a:gd name="connsiteY5795" fmla="*/ 632995 h 10285413"/>
              <a:gd name="connsiteX5796" fmla="*/ 10393816 w 11806666"/>
              <a:gd name="connsiteY5796" fmla="*/ 612931 h 10285413"/>
              <a:gd name="connsiteX5797" fmla="*/ 2407832 w 11806666"/>
              <a:gd name="connsiteY5797" fmla="*/ 612931 h 10285413"/>
              <a:gd name="connsiteX5798" fmla="*/ 2407832 w 11806666"/>
              <a:gd name="connsiteY5798" fmla="*/ 632995 h 10285413"/>
              <a:gd name="connsiteX5799" fmla="*/ 2417866 w 11806666"/>
              <a:gd name="connsiteY5799" fmla="*/ 632995 h 10285413"/>
              <a:gd name="connsiteX5800" fmla="*/ 2427898 w 11806666"/>
              <a:gd name="connsiteY5800" fmla="*/ 612931 h 10285413"/>
              <a:gd name="connsiteX5801" fmla="*/ 2407832 w 11806666"/>
              <a:gd name="connsiteY5801" fmla="*/ 612931 h 10285413"/>
              <a:gd name="connsiteX5802" fmla="*/ 10594472 w 11806666"/>
              <a:gd name="connsiteY5802" fmla="*/ 592864 h 10285413"/>
              <a:gd name="connsiteX5803" fmla="*/ 10594472 w 11806666"/>
              <a:gd name="connsiteY5803" fmla="*/ 612931 h 10285413"/>
              <a:gd name="connsiteX5804" fmla="*/ 10614536 w 11806666"/>
              <a:gd name="connsiteY5804" fmla="*/ 592864 h 10285413"/>
              <a:gd name="connsiteX5805" fmla="*/ 10594472 w 11806666"/>
              <a:gd name="connsiteY5805" fmla="*/ 592864 h 10285413"/>
              <a:gd name="connsiteX5806" fmla="*/ 9671466 w 11806666"/>
              <a:gd name="connsiteY5806" fmla="*/ 592864 h 10285413"/>
              <a:gd name="connsiteX5807" fmla="*/ 9691533 w 11806666"/>
              <a:gd name="connsiteY5807" fmla="*/ 592864 h 10285413"/>
              <a:gd name="connsiteX5808" fmla="*/ 9681500 w 11806666"/>
              <a:gd name="connsiteY5808" fmla="*/ 602898 h 10285413"/>
              <a:gd name="connsiteX5809" fmla="*/ 9671466 w 11806666"/>
              <a:gd name="connsiteY5809" fmla="*/ 592864 h 10285413"/>
              <a:gd name="connsiteX5810" fmla="*/ 1783302 w 11806666"/>
              <a:gd name="connsiteY5810" fmla="*/ 580323 h 10285413"/>
              <a:gd name="connsiteX5811" fmla="*/ 1745679 w 11806666"/>
              <a:gd name="connsiteY5811" fmla="*/ 602898 h 10285413"/>
              <a:gd name="connsiteX5812" fmla="*/ 1705548 w 11806666"/>
              <a:gd name="connsiteY5812" fmla="*/ 653062 h 10285413"/>
              <a:gd name="connsiteX5813" fmla="*/ 1745679 w 11806666"/>
              <a:gd name="connsiteY5813" fmla="*/ 632995 h 10285413"/>
              <a:gd name="connsiteX5814" fmla="*/ 1785811 w 11806666"/>
              <a:gd name="connsiteY5814" fmla="*/ 582833 h 10285413"/>
              <a:gd name="connsiteX5815" fmla="*/ 1783302 w 11806666"/>
              <a:gd name="connsiteY5815" fmla="*/ 580323 h 10285413"/>
              <a:gd name="connsiteX5816" fmla="*/ 11597736 w 11806666"/>
              <a:gd name="connsiteY5816" fmla="*/ 572800 h 10285413"/>
              <a:gd name="connsiteX5817" fmla="*/ 11577668 w 11806666"/>
              <a:gd name="connsiteY5817" fmla="*/ 592864 h 10285413"/>
              <a:gd name="connsiteX5818" fmla="*/ 11597736 w 11806666"/>
              <a:gd name="connsiteY5818" fmla="*/ 592864 h 10285413"/>
              <a:gd name="connsiteX5819" fmla="*/ 11597736 w 11806666"/>
              <a:gd name="connsiteY5819" fmla="*/ 572800 h 10285413"/>
              <a:gd name="connsiteX5820" fmla="*/ 11356952 w 11806666"/>
              <a:gd name="connsiteY5820" fmla="*/ 572800 h 10285413"/>
              <a:gd name="connsiteX5821" fmla="*/ 11336884 w 11806666"/>
              <a:gd name="connsiteY5821" fmla="*/ 632995 h 10285413"/>
              <a:gd name="connsiteX5822" fmla="*/ 11316820 w 11806666"/>
              <a:gd name="connsiteY5822" fmla="*/ 632995 h 10285413"/>
              <a:gd name="connsiteX5823" fmla="*/ 11296756 w 11806666"/>
              <a:gd name="connsiteY5823" fmla="*/ 683160 h 10285413"/>
              <a:gd name="connsiteX5824" fmla="*/ 11256624 w 11806666"/>
              <a:gd name="connsiteY5824" fmla="*/ 703224 h 10285413"/>
              <a:gd name="connsiteX5825" fmla="*/ 11236560 w 11806666"/>
              <a:gd name="connsiteY5825" fmla="*/ 713257 h 10285413"/>
              <a:gd name="connsiteX5826" fmla="*/ 11226528 w 11806666"/>
              <a:gd name="connsiteY5826" fmla="*/ 743355 h 10285413"/>
              <a:gd name="connsiteX5827" fmla="*/ 11196428 w 11806666"/>
              <a:gd name="connsiteY5827" fmla="*/ 733322 h 10285413"/>
              <a:gd name="connsiteX5828" fmla="*/ 11196428 w 11806666"/>
              <a:gd name="connsiteY5828" fmla="*/ 753388 h 10285413"/>
              <a:gd name="connsiteX5829" fmla="*/ 11216496 w 11806666"/>
              <a:gd name="connsiteY5829" fmla="*/ 803550 h 10285413"/>
              <a:gd name="connsiteX5830" fmla="*/ 11236560 w 11806666"/>
              <a:gd name="connsiteY5830" fmla="*/ 823617 h 10285413"/>
              <a:gd name="connsiteX5831" fmla="*/ 11266656 w 11806666"/>
              <a:gd name="connsiteY5831" fmla="*/ 793517 h 10285413"/>
              <a:gd name="connsiteX5832" fmla="*/ 11266656 w 11806666"/>
              <a:gd name="connsiteY5832" fmla="*/ 763419 h 10285413"/>
              <a:gd name="connsiteX5833" fmla="*/ 11266656 w 11806666"/>
              <a:gd name="connsiteY5833" fmla="*/ 733322 h 10285413"/>
              <a:gd name="connsiteX5834" fmla="*/ 11286724 w 11806666"/>
              <a:gd name="connsiteY5834" fmla="*/ 713257 h 10285413"/>
              <a:gd name="connsiteX5835" fmla="*/ 11316820 w 11806666"/>
              <a:gd name="connsiteY5835" fmla="*/ 703224 h 10285413"/>
              <a:gd name="connsiteX5836" fmla="*/ 11336884 w 11806666"/>
              <a:gd name="connsiteY5836" fmla="*/ 673126 h 10285413"/>
              <a:gd name="connsiteX5837" fmla="*/ 11437212 w 11806666"/>
              <a:gd name="connsiteY5837" fmla="*/ 612931 h 10285413"/>
              <a:gd name="connsiteX5838" fmla="*/ 11417148 w 11806666"/>
              <a:gd name="connsiteY5838" fmla="*/ 592864 h 10285413"/>
              <a:gd name="connsiteX5839" fmla="*/ 11407116 w 11806666"/>
              <a:gd name="connsiteY5839" fmla="*/ 582833 h 10285413"/>
              <a:gd name="connsiteX5840" fmla="*/ 11397080 w 11806666"/>
              <a:gd name="connsiteY5840" fmla="*/ 572800 h 10285413"/>
              <a:gd name="connsiteX5841" fmla="*/ 10474080 w 11806666"/>
              <a:gd name="connsiteY5841" fmla="*/ 572800 h 10285413"/>
              <a:gd name="connsiteX5842" fmla="*/ 10484112 w 11806666"/>
              <a:gd name="connsiteY5842" fmla="*/ 592864 h 10285413"/>
              <a:gd name="connsiteX5843" fmla="*/ 10494144 w 11806666"/>
              <a:gd name="connsiteY5843" fmla="*/ 572800 h 10285413"/>
              <a:gd name="connsiteX5844" fmla="*/ 2327571 w 11806666"/>
              <a:gd name="connsiteY5844" fmla="*/ 572800 h 10285413"/>
              <a:gd name="connsiteX5845" fmla="*/ 2307504 w 11806666"/>
              <a:gd name="connsiteY5845" fmla="*/ 592864 h 10285413"/>
              <a:gd name="connsiteX5846" fmla="*/ 2287440 w 11806666"/>
              <a:gd name="connsiteY5846" fmla="*/ 612931 h 10285413"/>
              <a:gd name="connsiteX5847" fmla="*/ 2287440 w 11806666"/>
              <a:gd name="connsiteY5847" fmla="*/ 592864 h 10285413"/>
              <a:gd name="connsiteX5848" fmla="*/ 2327571 w 11806666"/>
              <a:gd name="connsiteY5848" fmla="*/ 572800 h 10285413"/>
              <a:gd name="connsiteX5849" fmla="*/ 2006526 w 11806666"/>
              <a:gd name="connsiteY5849" fmla="*/ 559423 h 10285413"/>
              <a:gd name="connsiteX5850" fmla="*/ 2006526 w 11806666"/>
              <a:gd name="connsiteY5850" fmla="*/ 562766 h 10285413"/>
              <a:gd name="connsiteX5851" fmla="*/ 2001509 w 11806666"/>
              <a:gd name="connsiteY5851" fmla="*/ 570292 h 10285413"/>
              <a:gd name="connsiteX5852" fmla="*/ 1997926 w 11806666"/>
              <a:gd name="connsiteY5852" fmla="*/ 570888 h 10285413"/>
              <a:gd name="connsiteX5853" fmla="*/ 11196428 w 11806666"/>
              <a:gd name="connsiteY5853" fmla="*/ 552736 h 10285413"/>
              <a:gd name="connsiteX5854" fmla="*/ 11186396 w 11806666"/>
              <a:gd name="connsiteY5854" fmla="*/ 562766 h 10285413"/>
              <a:gd name="connsiteX5855" fmla="*/ 11176364 w 11806666"/>
              <a:gd name="connsiteY5855" fmla="*/ 582833 h 10285413"/>
              <a:gd name="connsiteX5856" fmla="*/ 11176364 w 11806666"/>
              <a:gd name="connsiteY5856" fmla="*/ 592864 h 10285413"/>
              <a:gd name="connsiteX5857" fmla="*/ 11156296 w 11806666"/>
              <a:gd name="connsiteY5857" fmla="*/ 612931 h 10285413"/>
              <a:gd name="connsiteX5858" fmla="*/ 11176364 w 11806666"/>
              <a:gd name="connsiteY5858" fmla="*/ 612931 h 10285413"/>
              <a:gd name="connsiteX5859" fmla="*/ 11196428 w 11806666"/>
              <a:gd name="connsiteY5859" fmla="*/ 572800 h 10285413"/>
              <a:gd name="connsiteX5860" fmla="*/ 11196428 w 11806666"/>
              <a:gd name="connsiteY5860" fmla="*/ 552736 h 10285413"/>
              <a:gd name="connsiteX5861" fmla="*/ 10183132 w 11806666"/>
              <a:gd name="connsiteY5861" fmla="*/ 552736 h 10285413"/>
              <a:gd name="connsiteX5862" fmla="*/ 10173098 w 11806666"/>
              <a:gd name="connsiteY5862" fmla="*/ 572800 h 10285413"/>
              <a:gd name="connsiteX5863" fmla="*/ 10193165 w 11806666"/>
              <a:gd name="connsiteY5863" fmla="*/ 552736 h 10285413"/>
              <a:gd name="connsiteX5864" fmla="*/ 10183132 w 11806666"/>
              <a:gd name="connsiteY5864" fmla="*/ 552736 h 10285413"/>
              <a:gd name="connsiteX5865" fmla="*/ 9631335 w 11806666"/>
              <a:gd name="connsiteY5865" fmla="*/ 552736 h 10285413"/>
              <a:gd name="connsiteX5866" fmla="*/ 9581173 w 11806666"/>
              <a:gd name="connsiteY5866" fmla="*/ 622962 h 10285413"/>
              <a:gd name="connsiteX5867" fmla="*/ 9531009 w 11806666"/>
              <a:gd name="connsiteY5867" fmla="*/ 693190 h 10285413"/>
              <a:gd name="connsiteX5868" fmla="*/ 9611271 w 11806666"/>
              <a:gd name="connsiteY5868" fmla="*/ 592864 h 10285413"/>
              <a:gd name="connsiteX5869" fmla="*/ 9270161 w 11806666"/>
              <a:gd name="connsiteY5869" fmla="*/ 552736 h 10285413"/>
              <a:gd name="connsiteX5870" fmla="*/ 9270161 w 11806666"/>
              <a:gd name="connsiteY5870" fmla="*/ 572800 h 10285413"/>
              <a:gd name="connsiteX5871" fmla="*/ 9290225 w 11806666"/>
              <a:gd name="connsiteY5871" fmla="*/ 552736 h 10285413"/>
              <a:gd name="connsiteX5872" fmla="*/ 11029324 w 11806666"/>
              <a:gd name="connsiteY5872" fmla="*/ 550541 h 10285413"/>
              <a:gd name="connsiteX5873" fmla="*/ 10895448 w 11806666"/>
              <a:gd name="connsiteY5873" fmla="*/ 693190 h 10285413"/>
              <a:gd name="connsiteX5874" fmla="*/ 10895448 w 11806666"/>
              <a:gd name="connsiteY5874" fmla="*/ 713257 h 10285413"/>
              <a:gd name="connsiteX5875" fmla="*/ 10935580 w 11806666"/>
              <a:gd name="connsiteY5875" fmla="*/ 673126 h 10285413"/>
              <a:gd name="connsiteX5876" fmla="*/ 10995776 w 11806666"/>
              <a:gd name="connsiteY5876" fmla="*/ 612931 h 10285413"/>
              <a:gd name="connsiteX5877" fmla="*/ 11035908 w 11806666"/>
              <a:gd name="connsiteY5877" fmla="*/ 552736 h 10285413"/>
              <a:gd name="connsiteX5878" fmla="*/ 11029324 w 11806666"/>
              <a:gd name="connsiteY5878" fmla="*/ 550541 h 10285413"/>
              <a:gd name="connsiteX5879" fmla="*/ 11457276 w 11806666"/>
              <a:gd name="connsiteY5879" fmla="*/ 532669 h 10285413"/>
              <a:gd name="connsiteX5880" fmla="*/ 11437212 w 11806666"/>
              <a:gd name="connsiteY5880" fmla="*/ 572800 h 10285413"/>
              <a:gd name="connsiteX5881" fmla="*/ 11447244 w 11806666"/>
              <a:gd name="connsiteY5881" fmla="*/ 572800 h 10285413"/>
              <a:gd name="connsiteX5882" fmla="*/ 11477344 w 11806666"/>
              <a:gd name="connsiteY5882" fmla="*/ 562766 h 10285413"/>
              <a:gd name="connsiteX5883" fmla="*/ 11487376 w 11806666"/>
              <a:gd name="connsiteY5883" fmla="*/ 542702 h 10285413"/>
              <a:gd name="connsiteX5884" fmla="*/ 11457276 w 11806666"/>
              <a:gd name="connsiteY5884" fmla="*/ 532669 h 10285413"/>
              <a:gd name="connsiteX5885" fmla="*/ 11637864 w 11806666"/>
              <a:gd name="connsiteY5885" fmla="*/ 512605 h 10285413"/>
              <a:gd name="connsiteX5886" fmla="*/ 11637864 w 11806666"/>
              <a:gd name="connsiteY5886" fmla="*/ 532669 h 10285413"/>
              <a:gd name="connsiteX5887" fmla="*/ 11657932 w 11806666"/>
              <a:gd name="connsiteY5887" fmla="*/ 512605 h 10285413"/>
              <a:gd name="connsiteX5888" fmla="*/ 11356952 w 11806666"/>
              <a:gd name="connsiteY5888" fmla="*/ 512605 h 10285413"/>
              <a:gd name="connsiteX5889" fmla="*/ 11369492 w 11806666"/>
              <a:gd name="connsiteY5889" fmla="*/ 517620 h 10285413"/>
              <a:gd name="connsiteX5890" fmla="*/ 11368988 w 11806666"/>
              <a:gd name="connsiteY5890" fmla="*/ 520629 h 10285413"/>
              <a:gd name="connsiteX5891" fmla="*/ 11366984 w 11806666"/>
              <a:gd name="connsiteY5891" fmla="*/ 520130 h 10285413"/>
              <a:gd name="connsiteX5892" fmla="*/ 11356952 w 11806666"/>
              <a:gd name="connsiteY5892" fmla="*/ 512605 h 10285413"/>
              <a:gd name="connsiteX5893" fmla="*/ 11116168 w 11806666"/>
              <a:gd name="connsiteY5893" fmla="*/ 512605 h 10285413"/>
              <a:gd name="connsiteX5894" fmla="*/ 11106136 w 11806666"/>
              <a:gd name="connsiteY5894" fmla="*/ 532669 h 10285413"/>
              <a:gd name="connsiteX5895" fmla="*/ 11106136 w 11806666"/>
              <a:gd name="connsiteY5895" fmla="*/ 552736 h 10285413"/>
              <a:gd name="connsiteX5896" fmla="*/ 11116168 w 11806666"/>
              <a:gd name="connsiteY5896" fmla="*/ 532669 h 10285413"/>
              <a:gd name="connsiteX5897" fmla="*/ 11116168 w 11806666"/>
              <a:gd name="connsiteY5897" fmla="*/ 512605 h 10285413"/>
              <a:gd name="connsiteX5898" fmla="*/ 9671466 w 11806666"/>
              <a:gd name="connsiteY5898" fmla="*/ 512605 h 10285413"/>
              <a:gd name="connsiteX5899" fmla="*/ 9651402 w 11806666"/>
              <a:gd name="connsiteY5899" fmla="*/ 532669 h 10285413"/>
              <a:gd name="connsiteX5900" fmla="*/ 9671466 w 11806666"/>
              <a:gd name="connsiteY5900" fmla="*/ 522635 h 10285413"/>
              <a:gd name="connsiteX5901" fmla="*/ 9671466 w 11806666"/>
              <a:gd name="connsiteY5901" fmla="*/ 512605 h 10285413"/>
              <a:gd name="connsiteX5902" fmla="*/ 11452260 w 11806666"/>
              <a:gd name="connsiteY5902" fmla="*/ 500064 h 10285413"/>
              <a:gd name="connsiteX5903" fmla="*/ 11437212 w 11806666"/>
              <a:gd name="connsiteY5903" fmla="*/ 512605 h 10285413"/>
              <a:gd name="connsiteX5904" fmla="*/ 11417148 w 11806666"/>
              <a:gd name="connsiteY5904" fmla="*/ 552736 h 10285413"/>
              <a:gd name="connsiteX5905" fmla="*/ 11437212 w 11806666"/>
              <a:gd name="connsiteY5905" fmla="*/ 532669 h 10285413"/>
              <a:gd name="connsiteX5906" fmla="*/ 11457276 w 11806666"/>
              <a:gd name="connsiteY5906" fmla="*/ 502571 h 10285413"/>
              <a:gd name="connsiteX5907" fmla="*/ 11452260 w 11806666"/>
              <a:gd name="connsiteY5907" fmla="*/ 500064 h 10285413"/>
              <a:gd name="connsiteX5908" fmla="*/ 10674732 w 11806666"/>
              <a:gd name="connsiteY5908" fmla="*/ 492538 h 10285413"/>
              <a:gd name="connsiteX5909" fmla="*/ 10654664 w 11806666"/>
              <a:gd name="connsiteY5909" fmla="*/ 512605 h 10285413"/>
              <a:gd name="connsiteX5910" fmla="*/ 10654664 w 11806666"/>
              <a:gd name="connsiteY5910" fmla="*/ 552736 h 10285413"/>
              <a:gd name="connsiteX5911" fmla="*/ 10674732 w 11806666"/>
              <a:gd name="connsiteY5911" fmla="*/ 512605 h 10285413"/>
              <a:gd name="connsiteX5912" fmla="*/ 9811924 w 11806666"/>
              <a:gd name="connsiteY5912" fmla="*/ 492538 h 10285413"/>
              <a:gd name="connsiteX5913" fmla="*/ 9791860 w 11806666"/>
              <a:gd name="connsiteY5913" fmla="*/ 512605 h 10285413"/>
              <a:gd name="connsiteX5914" fmla="*/ 9831991 w 11806666"/>
              <a:gd name="connsiteY5914" fmla="*/ 512605 h 10285413"/>
              <a:gd name="connsiteX5915" fmla="*/ 10935580 w 11806666"/>
              <a:gd name="connsiteY5915" fmla="*/ 472474 h 10285413"/>
              <a:gd name="connsiteX5916" fmla="*/ 10865352 w 11806666"/>
              <a:gd name="connsiteY5916" fmla="*/ 522635 h 10285413"/>
              <a:gd name="connsiteX5917" fmla="*/ 10815188 w 11806666"/>
              <a:gd name="connsiteY5917" fmla="*/ 592864 h 10285413"/>
              <a:gd name="connsiteX5918" fmla="*/ 10795124 w 11806666"/>
              <a:gd name="connsiteY5918" fmla="*/ 592864 h 10285413"/>
              <a:gd name="connsiteX5919" fmla="*/ 10775060 w 11806666"/>
              <a:gd name="connsiteY5919" fmla="*/ 612931 h 10285413"/>
              <a:gd name="connsiteX5920" fmla="*/ 10795124 w 11806666"/>
              <a:gd name="connsiteY5920" fmla="*/ 632995 h 10285413"/>
              <a:gd name="connsiteX5921" fmla="*/ 10785088 w 11806666"/>
              <a:gd name="connsiteY5921" fmla="*/ 632995 h 10285413"/>
              <a:gd name="connsiteX5922" fmla="*/ 10754992 w 11806666"/>
              <a:gd name="connsiteY5922" fmla="*/ 632995 h 10285413"/>
              <a:gd name="connsiteX5923" fmla="*/ 10714860 w 11806666"/>
              <a:gd name="connsiteY5923" fmla="*/ 612931 h 10285413"/>
              <a:gd name="connsiteX5924" fmla="*/ 10714860 w 11806666"/>
              <a:gd name="connsiteY5924" fmla="*/ 592864 h 10285413"/>
              <a:gd name="connsiteX5925" fmla="*/ 10694796 w 11806666"/>
              <a:gd name="connsiteY5925" fmla="*/ 592864 h 10285413"/>
              <a:gd name="connsiteX5926" fmla="*/ 10694796 w 11806666"/>
              <a:gd name="connsiteY5926" fmla="*/ 612931 h 10285413"/>
              <a:gd name="connsiteX5927" fmla="*/ 10674732 w 11806666"/>
              <a:gd name="connsiteY5927" fmla="*/ 632995 h 10285413"/>
              <a:gd name="connsiteX5928" fmla="*/ 10694796 w 11806666"/>
              <a:gd name="connsiteY5928" fmla="*/ 653062 h 10285413"/>
              <a:gd name="connsiteX5929" fmla="*/ 10714860 w 11806666"/>
              <a:gd name="connsiteY5929" fmla="*/ 673126 h 10285413"/>
              <a:gd name="connsiteX5930" fmla="*/ 10714860 w 11806666"/>
              <a:gd name="connsiteY5930" fmla="*/ 693190 h 10285413"/>
              <a:gd name="connsiteX5931" fmla="*/ 10674732 w 11806666"/>
              <a:gd name="connsiteY5931" fmla="*/ 733322 h 10285413"/>
              <a:gd name="connsiteX5932" fmla="*/ 10664700 w 11806666"/>
              <a:gd name="connsiteY5932" fmla="*/ 743355 h 10285413"/>
              <a:gd name="connsiteX5933" fmla="*/ 10684764 w 11806666"/>
              <a:gd name="connsiteY5933" fmla="*/ 743355 h 10285413"/>
              <a:gd name="connsiteX5934" fmla="*/ 10694796 w 11806666"/>
              <a:gd name="connsiteY5934" fmla="*/ 753388 h 10285413"/>
              <a:gd name="connsiteX5935" fmla="*/ 10734928 w 11806666"/>
              <a:gd name="connsiteY5935" fmla="*/ 773453 h 10285413"/>
              <a:gd name="connsiteX5936" fmla="*/ 10734928 w 11806666"/>
              <a:gd name="connsiteY5936" fmla="*/ 753388 h 10285413"/>
              <a:gd name="connsiteX5937" fmla="*/ 10775060 w 11806666"/>
              <a:gd name="connsiteY5937" fmla="*/ 733322 h 10285413"/>
              <a:gd name="connsiteX5938" fmla="*/ 10785088 w 11806666"/>
              <a:gd name="connsiteY5938" fmla="*/ 683160 h 10285413"/>
              <a:gd name="connsiteX5939" fmla="*/ 10795124 w 11806666"/>
              <a:gd name="connsiteY5939" fmla="*/ 673126 h 10285413"/>
              <a:gd name="connsiteX5940" fmla="*/ 10825220 w 11806666"/>
              <a:gd name="connsiteY5940" fmla="*/ 693190 h 10285413"/>
              <a:gd name="connsiteX5941" fmla="*/ 10835256 w 11806666"/>
              <a:gd name="connsiteY5941" fmla="*/ 673126 h 10285413"/>
              <a:gd name="connsiteX5942" fmla="*/ 10835256 w 11806666"/>
              <a:gd name="connsiteY5942" fmla="*/ 632995 h 10285413"/>
              <a:gd name="connsiteX5943" fmla="*/ 10815188 w 11806666"/>
              <a:gd name="connsiteY5943" fmla="*/ 612931 h 10285413"/>
              <a:gd name="connsiteX5944" fmla="*/ 10835256 w 11806666"/>
              <a:gd name="connsiteY5944" fmla="*/ 612931 h 10285413"/>
              <a:gd name="connsiteX5945" fmla="*/ 10855320 w 11806666"/>
              <a:gd name="connsiteY5945" fmla="*/ 612931 h 10285413"/>
              <a:gd name="connsiteX5946" fmla="*/ 10875384 w 11806666"/>
              <a:gd name="connsiteY5946" fmla="*/ 572800 h 10285413"/>
              <a:gd name="connsiteX5947" fmla="*/ 10915512 w 11806666"/>
              <a:gd name="connsiteY5947" fmla="*/ 552736 h 10285413"/>
              <a:gd name="connsiteX5948" fmla="*/ 10945612 w 11806666"/>
              <a:gd name="connsiteY5948" fmla="*/ 542702 h 10285413"/>
              <a:gd name="connsiteX5949" fmla="*/ 10995776 w 11806666"/>
              <a:gd name="connsiteY5949" fmla="*/ 512605 h 10285413"/>
              <a:gd name="connsiteX5950" fmla="*/ 11035908 w 11806666"/>
              <a:gd name="connsiteY5950" fmla="*/ 492538 h 10285413"/>
              <a:gd name="connsiteX5951" fmla="*/ 10995776 w 11806666"/>
              <a:gd name="connsiteY5951" fmla="*/ 492538 h 10285413"/>
              <a:gd name="connsiteX5952" fmla="*/ 10975712 w 11806666"/>
              <a:gd name="connsiteY5952" fmla="*/ 492538 h 10285413"/>
              <a:gd name="connsiteX5953" fmla="*/ 10965680 w 11806666"/>
              <a:gd name="connsiteY5953" fmla="*/ 482507 h 10285413"/>
              <a:gd name="connsiteX5954" fmla="*/ 10935580 w 11806666"/>
              <a:gd name="connsiteY5954" fmla="*/ 472474 h 10285413"/>
              <a:gd name="connsiteX5955" fmla="*/ 10594472 w 11806666"/>
              <a:gd name="connsiteY5955" fmla="*/ 472474 h 10285413"/>
              <a:gd name="connsiteX5956" fmla="*/ 10584436 w 11806666"/>
              <a:gd name="connsiteY5956" fmla="*/ 482507 h 10285413"/>
              <a:gd name="connsiteX5957" fmla="*/ 10584436 w 11806666"/>
              <a:gd name="connsiteY5957" fmla="*/ 492538 h 10285413"/>
              <a:gd name="connsiteX5958" fmla="*/ 10594472 w 11806666"/>
              <a:gd name="connsiteY5958" fmla="*/ 472474 h 10285413"/>
              <a:gd name="connsiteX5959" fmla="*/ 10012577 w 11806666"/>
              <a:gd name="connsiteY5959" fmla="*/ 472474 h 10285413"/>
              <a:gd name="connsiteX5960" fmla="*/ 9992512 w 11806666"/>
              <a:gd name="connsiteY5960" fmla="*/ 482507 h 10285413"/>
              <a:gd name="connsiteX5961" fmla="*/ 10002546 w 11806666"/>
              <a:gd name="connsiteY5961" fmla="*/ 492538 h 10285413"/>
              <a:gd name="connsiteX5962" fmla="*/ 10012577 w 11806666"/>
              <a:gd name="connsiteY5962" fmla="*/ 472474 h 10285413"/>
              <a:gd name="connsiteX5963" fmla="*/ 9330356 w 11806666"/>
              <a:gd name="connsiteY5963" fmla="*/ 472474 h 10285413"/>
              <a:gd name="connsiteX5964" fmla="*/ 9320325 w 11806666"/>
              <a:gd name="connsiteY5964" fmla="*/ 492538 h 10285413"/>
              <a:gd name="connsiteX5965" fmla="*/ 9310292 w 11806666"/>
              <a:gd name="connsiteY5965" fmla="*/ 512605 h 10285413"/>
              <a:gd name="connsiteX5966" fmla="*/ 9330356 w 11806666"/>
              <a:gd name="connsiteY5966" fmla="*/ 492538 h 10285413"/>
              <a:gd name="connsiteX5967" fmla="*/ 9350423 w 11806666"/>
              <a:gd name="connsiteY5967" fmla="*/ 472474 h 10285413"/>
              <a:gd name="connsiteX5968" fmla="*/ 2187115 w 11806666"/>
              <a:gd name="connsiteY5968" fmla="*/ 472474 h 10285413"/>
              <a:gd name="connsiteX5969" fmla="*/ 2146984 w 11806666"/>
              <a:gd name="connsiteY5969" fmla="*/ 532669 h 10285413"/>
              <a:gd name="connsiteX5970" fmla="*/ 2187115 w 11806666"/>
              <a:gd name="connsiteY5970" fmla="*/ 512605 h 10285413"/>
              <a:gd name="connsiteX5971" fmla="*/ 11392064 w 11806666"/>
              <a:gd name="connsiteY5971" fmla="*/ 457425 h 10285413"/>
              <a:gd name="connsiteX5972" fmla="*/ 11397080 w 11806666"/>
              <a:gd name="connsiteY5972" fmla="*/ 462440 h 10285413"/>
              <a:gd name="connsiteX5973" fmla="*/ 11377016 w 11806666"/>
              <a:gd name="connsiteY5973" fmla="*/ 472474 h 10285413"/>
              <a:gd name="connsiteX5974" fmla="*/ 11356952 w 11806666"/>
              <a:gd name="connsiteY5974" fmla="*/ 472474 h 10285413"/>
              <a:gd name="connsiteX5975" fmla="*/ 11377016 w 11806666"/>
              <a:gd name="connsiteY5975" fmla="*/ 462440 h 10285413"/>
              <a:gd name="connsiteX5976" fmla="*/ 11392064 w 11806666"/>
              <a:gd name="connsiteY5976" fmla="*/ 457425 h 10285413"/>
              <a:gd name="connsiteX5977" fmla="*/ 9551076 w 11806666"/>
              <a:gd name="connsiteY5977" fmla="*/ 452409 h 10285413"/>
              <a:gd name="connsiteX5978" fmla="*/ 9470814 w 11806666"/>
              <a:gd name="connsiteY5978" fmla="*/ 532669 h 10285413"/>
              <a:gd name="connsiteX5979" fmla="*/ 9510945 w 11806666"/>
              <a:gd name="connsiteY5979" fmla="*/ 512605 h 10285413"/>
              <a:gd name="connsiteX5980" fmla="*/ 2558321 w 11806666"/>
              <a:gd name="connsiteY5980" fmla="*/ 452409 h 10285413"/>
              <a:gd name="connsiteX5981" fmla="*/ 2528223 w 11806666"/>
              <a:gd name="connsiteY5981" fmla="*/ 472474 h 10285413"/>
              <a:gd name="connsiteX5982" fmla="*/ 2508157 w 11806666"/>
              <a:gd name="connsiteY5982" fmla="*/ 512605 h 10285413"/>
              <a:gd name="connsiteX5983" fmla="*/ 2488093 w 11806666"/>
              <a:gd name="connsiteY5983" fmla="*/ 532669 h 10285413"/>
              <a:gd name="connsiteX5984" fmla="*/ 2488093 w 11806666"/>
              <a:gd name="connsiteY5984" fmla="*/ 552736 h 10285413"/>
              <a:gd name="connsiteX5985" fmla="*/ 2528223 w 11806666"/>
              <a:gd name="connsiteY5985" fmla="*/ 502571 h 10285413"/>
              <a:gd name="connsiteX5986" fmla="*/ 2558321 w 11806666"/>
              <a:gd name="connsiteY5986" fmla="*/ 452409 h 10285413"/>
              <a:gd name="connsiteX5987" fmla="*/ 9885615 w 11806666"/>
              <a:gd name="connsiteY5987" fmla="*/ 438914 h 10285413"/>
              <a:gd name="connsiteX5988" fmla="*/ 9877137 w 11806666"/>
              <a:gd name="connsiteY5988" fmla="*/ 447391 h 10285413"/>
              <a:gd name="connsiteX5989" fmla="*/ 9872119 w 11806666"/>
              <a:gd name="connsiteY5989" fmla="*/ 452409 h 10285413"/>
              <a:gd name="connsiteX5990" fmla="*/ 11296756 w 11806666"/>
              <a:gd name="connsiteY5990" fmla="*/ 432342 h 10285413"/>
              <a:gd name="connsiteX5991" fmla="*/ 11316820 w 11806666"/>
              <a:gd name="connsiteY5991" fmla="*/ 452409 h 10285413"/>
              <a:gd name="connsiteX5992" fmla="*/ 11336884 w 11806666"/>
              <a:gd name="connsiteY5992" fmla="*/ 452409 h 10285413"/>
              <a:gd name="connsiteX5993" fmla="*/ 11336884 w 11806666"/>
              <a:gd name="connsiteY5993" fmla="*/ 432342 h 10285413"/>
              <a:gd name="connsiteX5994" fmla="*/ 10624568 w 11806666"/>
              <a:gd name="connsiteY5994" fmla="*/ 432342 h 10285413"/>
              <a:gd name="connsiteX5995" fmla="*/ 10614536 w 11806666"/>
              <a:gd name="connsiteY5995" fmla="*/ 452409 h 10285413"/>
              <a:gd name="connsiteX5996" fmla="*/ 10634600 w 11806666"/>
              <a:gd name="connsiteY5996" fmla="*/ 452409 h 10285413"/>
              <a:gd name="connsiteX5997" fmla="*/ 10634600 w 11806666"/>
              <a:gd name="connsiteY5997" fmla="*/ 432342 h 10285413"/>
              <a:gd name="connsiteX5998" fmla="*/ 10624568 w 11806666"/>
              <a:gd name="connsiteY5998" fmla="*/ 432342 h 10285413"/>
              <a:gd name="connsiteX5999" fmla="*/ 10554340 w 11806666"/>
              <a:gd name="connsiteY5999" fmla="*/ 432342 h 10285413"/>
              <a:gd name="connsiteX6000" fmla="*/ 10514208 w 11806666"/>
              <a:gd name="connsiteY6000" fmla="*/ 472474 h 10285413"/>
              <a:gd name="connsiteX6001" fmla="*/ 10494144 w 11806666"/>
              <a:gd name="connsiteY6001" fmla="*/ 512605 h 10285413"/>
              <a:gd name="connsiteX6002" fmla="*/ 10534276 w 11806666"/>
              <a:gd name="connsiteY6002" fmla="*/ 492538 h 10285413"/>
              <a:gd name="connsiteX6003" fmla="*/ 10534276 w 11806666"/>
              <a:gd name="connsiteY6003" fmla="*/ 512605 h 10285413"/>
              <a:gd name="connsiteX6004" fmla="*/ 10554340 w 11806666"/>
              <a:gd name="connsiteY6004" fmla="*/ 472474 h 10285413"/>
              <a:gd name="connsiteX6005" fmla="*/ 9390551 w 11806666"/>
              <a:gd name="connsiteY6005" fmla="*/ 412278 h 10285413"/>
              <a:gd name="connsiteX6006" fmla="*/ 9370487 w 11806666"/>
              <a:gd name="connsiteY6006" fmla="*/ 452409 h 10285413"/>
              <a:gd name="connsiteX6007" fmla="*/ 9390551 w 11806666"/>
              <a:gd name="connsiteY6007" fmla="*/ 432342 h 10285413"/>
              <a:gd name="connsiteX6008" fmla="*/ 9390551 w 11806666"/>
              <a:gd name="connsiteY6008" fmla="*/ 412278 h 10285413"/>
              <a:gd name="connsiteX6009" fmla="*/ 11537540 w 11806666"/>
              <a:gd name="connsiteY6009" fmla="*/ 372147 h 10285413"/>
              <a:gd name="connsiteX6010" fmla="*/ 11557604 w 11806666"/>
              <a:gd name="connsiteY6010" fmla="*/ 392211 h 10285413"/>
              <a:gd name="connsiteX6011" fmla="*/ 11547572 w 11806666"/>
              <a:gd name="connsiteY6011" fmla="*/ 402245 h 10285413"/>
              <a:gd name="connsiteX6012" fmla="*/ 11537540 w 11806666"/>
              <a:gd name="connsiteY6012" fmla="*/ 392211 h 10285413"/>
              <a:gd name="connsiteX6013" fmla="*/ 2628552 w 11806666"/>
              <a:gd name="connsiteY6013" fmla="*/ 372147 h 10285413"/>
              <a:gd name="connsiteX6014" fmla="*/ 2588421 w 11806666"/>
              <a:gd name="connsiteY6014" fmla="*/ 402245 h 10285413"/>
              <a:gd name="connsiteX6015" fmla="*/ 2548288 w 11806666"/>
              <a:gd name="connsiteY6015" fmla="*/ 432342 h 10285413"/>
              <a:gd name="connsiteX6016" fmla="*/ 2608483 w 11806666"/>
              <a:gd name="connsiteY6016" fmla="*/ 412278 h 10285413"/>
              <a:gd name="connsiteX6017" fmla="*/ 2468028 w 11806666"/>
              <a:gd name="connsiteY6017" fmla="*/ 372147 h 10285413"/>
              <a:gd name="connsiteX6018" fmla="*/ 2427898 w 11806666"/>
              <a:gd name="connsiteY6018" fmla="*/ 432342 h 10285413"/>
              <a:gd name="connsiteX6019" fmla="*/ 2367704 w 11806666"/>
              <a:gd name="connsiteY6019" fmla="*/ 512605 h 10285413"/>
              <a:gd name="connsiteX6020" fmla="*/ 2347635 w 11806666"/>
              <a:gd name="connsiteY6020" fmla="*/ 532669 h 10285413"/>
              <a:gd name="connsiteX6021" fmla="*/ 2397801 w 11806666"/>
              <a:gd name="connsiteY6021" fmla="*/ 452409 h 10285413"/>
              <a:gd name="connsiteX6022" fmla="*/ 2468028 w 11806666"/>
              <a:gd name="connsiteY6022" fmla="*/ 372147 h 10285413"/>
              <a:gd name="connsiteX6023" fmla="*/ 11577668 w 11806666"/>
              <a:gd name="connsiteY6023" fmla="*/ 352080 h 10285413"/>
              <a:gd name="connsiteX6024" fmla="*/ 11577668 w 11806666"/>
              <a:gd name="connsiteY6024" fmla="*/ 372147 h 10285413"/>
              <a:gd name="connsiteX6025" fmla="*/ 11557604 w 11806666"/>
              <a:gd name="connsiteY6025" fmla="*/ 372147 h 10285413"/>
              <a:gd name="connsiteX6026" fmla="*/ 11577668 w 11806666"/>
              <a:gd name="connsiteY6026" fmla="*/ 352080 h 10285413"/>
              <a:gd name="connsiteX6027" fmla="*/ 10714860 w 11806666"/>
              <a:gd name="connsiteY6027" fmla="*/ 352080 h 10285413"/>
              <a:gd name="connsiteX6028" fmla="*/ 10694796 w 11806666"/>
              <a:gd name="connsiteY6028" fmla="*/ 372147 h 10285413"/>
              <a:gd name="connsiteX6029" fmla="*/ 10714860 w 11806666"/>
              <a:gd name="connsiteY6029" fmla="*/ 372147 h 10285413"/>
              <a:gd name="connsiteX6030" fmla="*/ 10674732 w 11806666"/>
              <a:gd name="connsiteY6030" fmla="*/ 352080 h 10285413"/>
              <a:gd name="connsiteX6031" fmla="*/ 10654664 w 11806666"/>
              <a:gd name="connsiteY6031" fmla="*/ 372147 h 10285413"/>
              <a:gd name="connsiteX6032" fmla="*/ 10614536 w 11806666"/>
              <a:gd name="connsiteY6032" fmla="*/ 382181 h 10285413"/>
              <a:gd name="connsiteX6033" fmla="*/ 10594472 w 11806666"/>
              <a:gd name="connsiteY6033" fmla="*/ 382181 h 10285413"/>
              <a:gd name="connsiteX6034" fmla="*/ 10604504 w 11806666"/>
              <a:gd name="connsiteY6034" fmla="*/ 392211 h 10285413"/>
              <a:gd name="connsiteX6035" fmla="*/ 10614536 w 11806666"/>
              <a:gd name="connsiteY6035" fmla="*/ 412278 h 10285413"/>
              <a:gd name="connsiteX6036" fmla="*/ 10634600 w 11806666"/>
              <a:gd name="connsiteY6036" fmla="*/ 412278 h 10285413"/>
              <a:gd name="connsiteX6037" fmla="*/ 10654664 w 11806666"/>
              <a:gd name="connsiteY6037" fmla="*/ 402245 h 10285413"/>
              <a:gd name="connsiteX6038" fmla="*/ 10674732 w 11806666"/>
              <a:gd name="connsiteY6038" fmla="*/ 392211 h 10285413"/>
              <a:gd name="connsiteX6039" fmla="*/ 10835256 w 11806666"/>
              <a:gd name="connsiteY6039" fmla="*/ 332016 h 10285413"/>
              <a:gd name="connsiteX6040" fmla="*/ 10815188 w 11806666"/>
              <a:gd name="connsiteY6040" fmla="*/ 342050 h 10285413"/>
              <a:gd name="connsiteX6041" fmla="*/ 10825220 w 11806666"/>
              <a:gd name="connsiteY6041" fmla="*/ 352080 h 10285413"/>
              <a:gd name="connsiteX6042" fmla="*/ 10835256 w 11806666"/>
              <a:gd name="connsiteY6042" fmla="*/ 332016 h 10285413"/>
              <a:gd name="connsiteX6043" fmla="*/ 10032643 w 11806666"/>
              <a:gd name="connsiteY6043" fmla="*/ 332016 h 10285413"/>
              <a:gd name="connsiteX6044" fmla="*/ 10012577 w 11806666"/>
              <a:gd name="connsiteY6044" fmla="*/ 352080 h 10285413"/>
              <a:gd name="connsiteX6045" fmla="*/ 10022610 w 11806666"/>
              <a:gd name="connsiteY6045" fmla="*/ 372147 h 10285413"/>
              <a:gd name="connsiteX6046" fmla="*/ 10032643 w 11806666"/>
              <a:gd name="connsiteY6046" fmla="*/ 372147 h 10285413"/>
              <a:gd name="connsiteX6047" fmla="*/ 10032643 w 11806666"/>
              <a:gd name="connsiteY6047" fmla="*/ 352080 h 10285413"/>
              <a:gd name="connsiteX6048" fmla="*/ 10032643 w 11806666"/>
              <a:gd name="connsiteY6048" fmla="*/ 332016 h 10285413"/>
              <a:gd name="connsiteX6049" fmla="*/ 10336128 w 11806666"/>
              <a:gd name="connsiteY6049" fmla="*/ 299411 h 10285413"/>
              <a:gd name="connsiteX6050" fmla="*/ 10333624 w 11806666"/>
              <a:gd name="connsiteY6050" fmla="*/ 311952 h 10285413"/>
              <a:gd name="connsiteX6051" fmla="*/ 10293492 w 11806666"/>
              <a:gd name="connsiteY6051" fmla="*/ 372147 h 10285413"/>
              <a:gd name="connsiteX6052" fmla="*/ 10263394 w 11806666"/>
              <a:gd name="connsiteY6052" fmla="*/ 412278 h 10285413"/>
              <a:gd name="connsiteX6053" fmla="*/ 10253360 w 11806666"/>
              <a:gd name="connsiteY6053" fmla="*/ 452409 h 10285413"/>
              <a:gd name="connsiteX6054" fmla="*/ 10293492 w 11806666"/>
              <a:gd name="connsiteY6054" fmla="*/ 412278 h 10285413"/>
              <a:gd name="connsiteX6055" fmla="*/ 10313556 w 11806666"/>
              <a:gd name="connsiteY6055" fmla="*/ 372147 h 10285413"/>
              <a:gd name="connsiteX6056" fmla="*/ 10333624 w 11806666"/>
              <a:gd name="connsiteY6056" fmla="*/ 372147 h 10285413"/>
              <a:gd name="connsiteX6057" fmla="*/ 10373752 w 11806666"/>
              <a:gd name="connsiteY6057" fmla="*/ 352080 h 10285413"/>
              <a:gd name="connsiteX6058" fmla="*/ 10393816 w 11806666"/>
              <a:gd name="connsiteY6058" fmla="*/ 342050 h 10285413"/>
              <a:gd name="connsiteX6059" fmla="*/ 10393816 w 11806666"/>
              <a:gd name="connsiteY6059" fmla="*/ 332016 h 10285413"/>
              <a:gd name="connsiteX6060" fmla="*/ 10373752 w 11806666"/>
              <a:gd name="connsiteY6060" fmla="*/ 311952 h 10285413"/>
              <a:gd name="connsiteX6061" fmla="*/ 10343652 w 11806666"/>
              <a:gd name="connsiteY6061" fmla="*/ 301918 h 10285413"/>
              <a:gd name="connsiteX6062" fmla="*/ 10336128 w 11806666"/>
              <a:gd name="connsiteY6062" fmla="*/ 299411 h 10285413"/>
              <a:gd name="connsiteX6063" fmla="*/ 10865352 w 11806666"/>
              <a:gd name="connsiteY6063" fmla="*/ 291885 h 10285413"/>
              <a:gd name="connsiteX6064" fmla="*/ 10855320 w 11806666"/>
              <a:gd name="connsiteY6064" fmla="*/ 311952 h 10285413"/>
              <a:gd name="connsiteX6065" fmla="*/ 10865352 w 11806666"/>
              <a:gd name="connsiteY6065" fmla="*/ 301918 h 10285413"/>
              <a:gd name="connsiteX6066" fmla="*/ 10865352 w 11806666"/>
              <a:gd name="connsiteY6066" fmla="*/ 291885 h 10285413"/>
              <a:gd name="connsiteX6067" fmla="*/ 2608483 w 11806666"/>
              <a:gd name="connsiteY6067" fmla="*/ 291885 h 10285413"/>
              <a:gd name="connsiteX6068" fmla="*/ 2608483 w 11806666"/>
              <a:gd name="connsiteY6068" fmla="*/ 311952 h 10285413"/>
              <a:gd name="connsiteX6069" fmla="*/ 2588421 w 11806666"/>
              <a:gd name="connsiteY6069" fmla="*/ 311952 h 10285413"/>
              <a:gd name="connsiteX6070" fmla="*/ 11647900 w 11806666"/>
              <a:gd name="connsiteY6070" fmla="*/ 281854 h 10285413"/>
              <a:gd name="connsiteX6071" fmla="*/ 11657932 w 11806666"/>
              <a:gd name="connsiteY6071" fmla="*/ 311952 h 10285413"/>
              <a:gd name="connsiteX6072" fmla="*/ 11657932 w 11806666"/>
              <a:gd name="connsiteY6072" fmla="*/ 332016 h 10285413"/>
              <a:gd name="connsiteX6073" fmla="*/ 11617800 w 11806666"/>
              <a:gd name="connsiteY6073" fmla="*/ 311952 h 10285413"/>
              <a:gd name="connsiteX6074" fmla="*/ 11647900 w 11806666"/>
              <a:gd name="connsiteY6074" fmla="*/ 281854 h 10285413"/>
              <a:gd name="connsiteX6075" fmla="*/ 11457276 w 11806666"/>
              <a:gd name="connsiteY6075" fmla="*/ 271821 h 10285413"/>
              <a:gd name="connsiteX6076" fmla="*/ 11437212 w 11806666"/>
              <a:gd name="connsiteY6076" fmla="*/ 291885 h 10285413"/>
              <a:gd name="connsiteX6077" fmla="*/ 11423836 w 11806666"/>
              <a:gd name="connsiteY6077" fmla="*/ 332016 h 10285413"/>
              <a:gd name="connsiteX6078" fmla="*/ 11437212 w 11806666"/>
              <a:gd name="connsiteY6078" fmla="*/ 332016 h 10285413"/>
              <a:gd name="connsiteX6079" fmla="*/ 11457276 w 11806666"/>
              <a:gd name="connsiteY6079" fmla="*/ 321983 h 10285413"/>
              <a:gd name="connsiteX6080" fmla="*/ 11447244 w 11806666"/>
              <a:gd name="connsiteY6080" fmla="*/ 311952 h 10285413"/>
              <a:gd name="connsiteX6081" fmla="*/ 11457276 w 11806666"/>
              <a:gd name="connsiteY6081" fmla="*/ 291885 h 10285413"/>
              <a:gd name="connsiteX6082" fmla="*/ 11457276 w 11806666"/>
              <a:gd name="connsiteY6082" fmla="*/ 271821 h 10285413"/>
              <a:gd name="connsiteX6083" fmla="*/ 11156296 w 11806666"/>
              <a:gd name="connsiteY6083" fmla="*/ 271821 h 10285413"/>
              <a:gd name="connsiteX6084" fmla="*/ 11176364 w 11806666"/>
              <a:gd name="connsiteY6084" fmla="*/ 271821 h 10285413"/>
              <a:gd name="connsiteX6085" fmla="*/ 11176364 w 11806666"/>
              <a:gd name="connsiteY6085" fmla="*/ 301918 h 10285413"/>
              <a:gd name="connsiteX6086" fmla="*/ 11166332 w 11806666"/>
              <a:gd name="connsiteY6086" fmla="*/ 311952 h 10285413"/>
              <a:gd name="connsiteX6087" fmla="*/ 11156296 w 11806666"/>
              <a:gd name="connsiteY6087" fmla="*/ 291885 h 10285413"/>
              <a:gd name="connsiteX6088" fmla="*/ 11156296 w 11806666"/>
              <a:gd name="connsiteY6088" fmla="*/ 271821 h 10285413"/>
              <a:gd name="connsiteX6089" fmla="*/ 10895448 w 11806666"/>
              <a:gd name="connsiteY6089" fmla="*/ 251754 h 10285413"/>
              <a:gd name="connsiteX6090" fmla="*/ 10875384 w 11806666"/>
              <a:gd name="connsiteY6090" fmla="*/ 261787 h 10285413"/>
              <a:gd name="connsiteX6091" fmla="*/ 10875384 w 11806666"/>
              <a:gd name="connsiteY6091" fmla="*/ 281854 h 10285413"/>
              <a:gd name="connsiteX6092" fmla="*/ 10895448 w 11806666"/>
              <a:gd name="connsiteY6092" fmla="*/ 271821 h 10285413"/>
              <a:gd name="connsiteX6093" fmla="*/ 11806666 w 11806666"/>
              <a:gd name="connsiteY6093" fmla="*/ 235198 h 10285413"/>
              <a:gd name="connsiteX6094" fmla="*/ 11806666 w 11806666"/>
              <a:gd name="connsiteY6094" fmla="*/ 300164 h 10285413"/>
              <a:gd name="connsiteX6095" fmla="*/ 11798388 w 11806666"/>
              <a:gd name="connsiteY6095" fmla="*/ 291885 h 10285413"/>
              <a:gd name="connsiteX6096" fmla="*/ 11798388 w 11806666"/>
              <a:gd name="connsiteY6096" fmla="*/ 251754 h 10285413"/>
              <a:gd name="connsiteX6097" fmla="*/ 11597736 w 11806666"/>
              <a:gd name="connsiteY6097" fmla="*/ 231690 h 10285413"/>
              <a:gd name="connsiteX6098" fmla="*/ 11607768 w 11806666"/>
              <a:gd name="connsiteY6098" fmla="*/ 231690 h 10285413"/>
              <a:gd name="connsiteX6099" fmla="*/ 11617800 w 11806666"/>
              <a:gd name="connsiteY6099" fmla="*/ 251754 h 10285413"/>
              <a:gd name="connsiteX6100" fmla="*/ 11607768 w 11806666"/>
              <a:gd name="connsiteY6100" fmla="*/ 251754 h 10285413"/>
              <a:gd name="connsiteX6101" fmla="*/ 11597736 w 11806666"/>
              <a:gd name="connsiteY6101" fmla="*/ 231690 h 10285413"/>
              <a:gd name="connsiteX6102" fmla="*/ 9591207 w 11806666"/>
              <a:gd name="connsiteY6102" fmla="*/ 231690 h 10285413"/>
              <a:gd name="connsiteX6103" fmla="*/ 9571140 w 11806666"/>
              <a:gd name="connsiteY6103" fmla="*/ 251754 h 10285413"/>
              <a:gd name="connsiteX6104" fmla="*/ 9591207 w 11806666"/>
              <a:gd name="connsiteY6104" fmla="*/ 251754 h 10285413"/>
              <a:gd name="connsiteX6105" fmla="*/ 2508157 w 11806666"/>
              <a:gd name="connsiteY6105" fmla="*/ 231690 h 10285413"/>
              <a:gd name="connsiteX6106" fmla="*/ 2488093 w 11806666"/>
              <a:gd name="connsiteY6106" fmla="*/ 251754 h 10285413"/>
              <a:gd name="connsiteX6107" fmla="*/ 2488093 w 11806666"/>
              <a:gd name="connsiteY6107" fmla="*/ 241723 h 10285413"/>
              <a:gd name="connsiteX6108" fmla="*/ 2508157 w 11806666"/>
              <a:gd name="connsiteY6108" fmla="*/ 231690 h 10285413"/>
              <a:gd name="connsiteX6109" fmla="*/ 2633565 w 11806666"/>
              <a:gd name="connsiteY6109" fmla="*/ 221656 h 10285413"/>
              <a:gd name="connsiteX6110" fmla="*/ 2648616 w 11806666"/>
              <a:gd name="connsiteY6110" fmla="*/ 231690 h 10285413"/>
              <a:gd name="connsiteX6111" fmla="*/ 2648616 w 11806666"/>
              <a:gd name="connsiteY6111" fmla="*/ 251754 h 10285413"/>
              <a:gd name="connsiteX6112" fmla="*/ 2628552 w 11806666"/>
              <a:gd name="connsiteY6112" fmla="*/ 271821 h 10285413"/>
              <a:gd name="connsiteX6113" fmla="*/ 2628552 w 11806666"/>
              <a:gd name="connsiteY6113" fmla="*/ 251754 h 10285413"/>
              <a:gd name="connsiteX6114" fmla="*/ 2628552 w 11806666"/>
              <a:gd name="connsiteY6114" fmla="*/ 231690 h 10285413"/>
              <a:gd name="connsiteX6115" fmla="*/ 2633565 w 11806666"/>
              <a:gd name="connsiteY6115" fmla="*/ 221656 h 10285413"/>
              <a:gd name="connsiteX6116" fmla="*/ 10153034 w 11806666"/>
              <a:gd name="connsiteY6116" fmla="*/ 211626 h 10285413"/>
              <a:gd name="connsiteX6117" fmla="*/ 10143001 w 11806666"/>
              <a:gd name="connsiteY6117" fmla="*/ 221656 h 10285413"/>
              <a:gd name="connsiteX6118" fmla="*/ 10132970 w 11806666"/>
              <a:gd name="connsiteY6118" fmla="*/ 231690 h 10285413"/>
              <a:gd name="connsiteX6119" fmla="*/ 10153034 w 11806666"/>
              <a:gd name="connsiteY6119" fmla="*/ 231690 h 10285413"/>
              <a:gd name="connsiteX6120" fmla="*/ 10153034 w 11806666"/>
              <a:gd name="connsiteY6120" fmla="*/ 211626 h 10285413"/>
              <a:gd name="connsiteX6121" fmla="*/ 9370487 w 11806666"/>
              <a:gd name="connsiteY6121" fmla="*/ 211626 h 10285413"/>
              <a:gd name="connsiteX6122" fmla="*/ 9350423 w 11806666"/>
              <a:gd name="connsiteY6122" fmla="*/ 231690 h 10285413"/>
              <a:gd name="connsiteX6123" fmla="*/ 9370487 w 11806666"/>
              <a:gd name="connsiteY6123" fmla="*/ 231690 h 10285413"/>
              <a:gd name="connsiteX6124" fmla="*/ 11432196 w 11806666"/>
              <a:gd name="connsiteY6124" fmla="*/ 201592 h 10285413"/>
              <a:gd name="connsiteX6125" fmla="*/ 11417148 w 11806666"/>
              <a:gd name="connsiteY6125" fmla="*/ 211626 h 10285413"/>
              <a:gd name="connsiteX6126" fmla="*/ 11417148 w 11806666"/>
              <a:gd name="connsiteY6126" fmla="*/ 231690 h 10285413"/>
              <a:gd name="connsiteX6127" fmla="*/ 11437212 w 11806666"/>
              <a:gd name="connsiteY6127" fmla="*/ 211626 h 10285413"/>
              <a:gd name="connsiteX6128" fmla="*/ 11432196 w 11806666"/>
              <a:gd name="connsiteY6128" fmla="*/ 201592 h 10285413"/>
              <a:gd name="connsiteX6129" fmla="*/ 10072772 w 11806666"/>
              <a:gd name="connsiteY6129" fmla="*/ 196577 h 10285413"/>
              <a:gd name="connsiteX6130" fmla="*/ 10075509 w 11806666"/>
              <a:gd name="connsiteY6130" fmla="*/ 197944 h 10285413"/>
              <a:gd name="connsiteX6131" fmla="*/ 10059875 w 11806666"/>
              <a:gd name="connsiteY6131" fmla="*/ 207325 h 10285413"/>
              <a:gd name="connsiteX6132" fmla="*/ 10062741 w 11806666"/>
              <a:gd name="connsiteY6132" fmla="*/ 201592 h 10285413"/>
              <a:gd name="connsiteX6133" fmla="*/ 10072772 w 11806666"/>
              <a:gd name="connsiteY6133" fmla="*/ 196577 h 10285413"/>
              <a:gd name="connsiteX6134" fmla="*/ 11778324 w 11806666"/>
              <a:gd name="connsiteY6134" fmla="*/ 191559 h 10285413"/>
              <a:gd name="connsiteX6135" fmla="*/ 11798388 w 11806666"/>
              <a:gd name="connsiteY6135" fmla="*/ 211626 h 10285413"/>
              <a:gd name="connsiteX6136" fmla="*/ 11788352 w 11806666"/>
              <a:gd name="connsiteY6136" fmla="*/ 211626 h 10285413"/>
              <a:gd name="connsiteX6137" fmla="*/ 11778324 w 11806666"/>
              <a:gd name="connsiteY6137" fmla="*/ 211626 h 10285413"/>
              <a:gd name="connsiteX6138" fmla="*/ 11647900 w 11806666"/>
              <a:gd name="connsiteY6138" fmla="*/ 191559 h 10285413"/>
              <a:gd name="connsiteX6139" fmla="*/ 11647900 w 11806666"/>
              <a:gd name="connsiteY6139" fmla="*/ 201592 h 10285413"/>
              <a:gd name="connsiteX6140" fmla="*/ 11637864 w 11806666"/>
              <a:gd name="connsiteY6140" fmla="*/ 211626 h 10285413"/>
              <a:gd name="connsiteX6141" fmla="*/ 11647900 w 11806666"/>
              <a:gd name="connsiteY6141" fmla="*/ 191559 h 10285413"/>
              <a:gd name="connsiteX6142" fmla="*/ 10474080 w 11806666"/>
              <a:gd name="connsiteY6142" fmla="*/ 191559 h 10285413"/>
              <a:gd name="connsiteX6143" fmla="*/ 10433948 w 11806666"/>
              <a:gd name="connsiteY6143" fmla="*/ 211626 h 10285413"/>
              <a:gd name="connsiteX6144" fmla="*/ 10393816 w 11806666"/>
              <a:gd name="connsiteY6144" fmla="*/ 231690 h 10285413"/>
              <a:gd name="connsiteX6145" fmla="*/ 10373752 w 11806666"/>
              <a:gd name="connsiteY6145" fmla="*/ 241723 h 10285413"/>
              <a:gd name="connsiteX6146" fmla="*/ 10393816 w 11806666"/>
              <a:gd name="connsiteY6146" fmla="*/ 251754 h 10285413"/>
              <a:gd name="connsiteX6147" fmla="*/ 10393816 w 11806666"/>
              <a:gd name="connsiteY6147" fmla="*/ 271821 h 10285413"/>
              <a:gd name="connsiteX6148" fmla="*/ 10413880 w 11806666"/>
              <a:gd name="connsiteY6148" fmla="*/ 291885 h 10285413"/>
              <a:gd name="connsiteX6149" fmla="*/ 10423916 w 11806666"/>
              <a:gd name="connsiteY6149" fmla="*/ 271821 h 10285413"/>
              <a:gd name="connsiteX6150" fmla="*/ 10433948 w 11806666"/>
              <a:gd name="connsiteY6150" fmla="*/ 251754 h 10285413"/>
              <a:gd name="connsiteX6151" fmla="*/ 10464048 w 11806666"/>
              <a:gd name="connsiteY6151" fmla="*/ 251754 h 10285413"/>
              <a:gd name="connsiteX6152" fmla="*/ 10474080 w 11806666"/>
              <a:gd name="connsiteY6152" fmla="*/ 211626 h 10285413"/>
              <a:gd name="connsiteX6153" fmla="*/ 10474080 w 11806666"/>
              <a:gd name="connsiteY6153" fmla="*/ 191559 h 10285413"/>
              <a:gd name="connsiteX6154" fmla="*/ 9390551 w 11806666"/>
              <a:gd name="connsiteY6154" fmla="*/ 191559 h 10285413"/>
              <a:gd name="connsiteX6155" fmla="*/ 9390551 w 11806666"/>
              <a:gd name="connsiteY6155" fmla="*/ 211626 h 10285413"/>
              <a:gd name="connsiteX6156" fmla="*/ 9410618 w 11806666"/>
              <a:gd name="connsiteY6156" fmla="*/ 191559 h 10285413"/>
              <a:gd name="connsiteX6157" fmla="*/ 9390551 w 11806666"/>
              <a:gd name="connsiteY6157" fmla="*/ 191559 h 10285413"/>
              <a:gd name="connsiteX6158" fmla="*/ 11055972 w 11806666"/>
              <a:gd name="connsiteY6158" fmla="*/ 178182 h 10285413"/>
              <a:gd name="connsiteX6159" fmla="*/ 11055972 w 11806666"/>
              <a:gd name="connsiteY6159" fmla="*/ 186543 h 10285413"/>
              <a:gd name="connsiteX6160" fmla="*/ 11055972 w 11806666"/>
              <a:gd name="connsiteY6160" fmla="*/ 191559 h 10285413"/>
              <a:gd name="connsiteX6161" fmla="*/ 11053464 w 11806666"/>
              <a:gd name="connsiteY6161" fmla="*/ 189051 h 10285413"/>
              <a:gd name="connsiteX6162" fmla="*/ 11050240 w 11806666"/>
              <a:gd name="connsiteY6162" fmla="*/ 185826 h 10285413"/>
              <a:gd name="connsiteX6163" fmla="*/ 11758256 w 11806666"/>
              <a:gd name="connsiteY6163" fmla="*/ 171494 h 10285413"/>
              <a:gd name="connsiteX6164" fmla="*/ 11778324 w 11806666"/>
              <a:gd name="connsiteY6164" fmla="*/ 191559 h 10285413"/>
              <a:gd name="connsiteX6165" fmla="*/ 11758256 w 11806666"/>
              <a:gd name="connsiteY6165" fmla="*/ 191559 h 10285413"/>
              <a:gd name="connsiteX6166" fmla="*/ 11758256 w 11806666"/>
              <a:gd name="connsiteY6166" fmla="*/ 211626 h 10285413"/>
              <a:gd name="connsiteX6167" fmla="*/ 11718124 w 11806666"/>
              <a:gd name="connsiteY6167" fmla="*/ 211626 h 10285413"/>
              <a:gd name="connsiteX6168" fmla="*/ 9932317 w 11806666"/>
              <a:gd name="connsiteY6168" fmla="*/ 151428 h 10285413"/>
              <a:gd name="connsiteX6169" fmla="*/ 9912250 w 11806666"/>
              <a:gd name="connsiteY6169" fmla="*/ 171494 h 10285413"/>
              <a:gd name="connsiteX6170" fmla="*/ 9952381 w 11806666"/>
              <a:gd name="connsiteY6170" fmla="*/ 151428 h 10285413"/>
              <a:gd name="connsiteX6171" fmla="*/ 10614536 w 11806666"/>
              <a:gd name="connsiteY6171" fmla="*/ 131363 h 10285413"/>
              <a:gd name="connsiteX6172" fmla="*/ 10604504 w 11806666"/>
              <a:gd name="connsiteY6172" fmla="*/ 141397 h 10285413"/>
              <a:gd name="connsiteX6173" fmla="*/ 10574404 w 11806666"/>
              <a:gd name="connsiteY6173" fmla="*/ 151428 h 10285413"/>
              <a:gd name="connsiteX6174" fmla="*/ 2568352 w 11806666"/>
              <a:gd name="connsiteY6174" fmla="*/ 131363 h 10285413"/>
              <a:gd name="connsiteX6175" fmla="*/ 2548288 w 11806666"/>
              <a:gd name="connsiteY6175" fmla="*/ 171494 h 10285413"/>
              <a:gd name="connsiteX6176" fmla="*/ 2508157 w 11806666"/>
              <a:gd name="connsiteY6176" fmla="*/ 211626 h 10285413"/>
              <a:gd name="connsiteX6177" fmla="*/ 2568352 w 11806666"/>
              <a:gd name="connsiteY6177" fmla="*/ 131363 h 10285413"/>
              <a:gd name="connsiteX6178" fmla="*/ 11806666 w 11806666"/>
              <a:gd name="connsiteY6178" fmla="*/ 100073 h 10285413"/>
              <a:gd name="connsiteX6179" fmla="*/ 11806666 w 11806666"/>
              <a:gd name="connsiteY6179" fmla="*/ 132533 h 10285413"/>
              <a:gd name="connsiteX6180" fmla="*/ 11800896 w 11806666"/>
              <a:gd name="connsiteY6180" fmla="*/ 136380 h 10285413"/>
              <a:gd name="connsiteX6181" fmla="*/ 11798388 w 11806666"/>
              <a:gd name="connsiteY6181" fmla="*/ 151428 h 10285413"/>
              <a:gd name="connsiteX6182" fmla="*/ 11778324 w 11806666"/>
              <a:gd name="connsiteY6182" fmla="*/ 131363 h 10285413"/>
              <a:gd name="connsiteX6183" fmla="*/ 11778324 w 11806666"/>
              <a:gd name="connsiteY6183" fmla="*/ 111299 h 10285413"/>
              <a:gd name="connsiteX6184" fmla="*/ 11798388 w 11806666"/>
              <a:gd name="connsiteY6184" fmla="*/ 106282 h 10285413"/>
              <a:gd name="connsiteX6185" fmla="*/ 11665648 w 11806666"/>
              <a:gd name="connsiteY6185" fmla="*/ 94320 h 10285413"/>
              <a:gd name="connsiteX6186" fmla="*/ 11597736 w 11806666"/>
              <a:gd name="connsiteY6186" fmla="*/ 111299 h 10285413"/>
              <a:gd name="connsiteX6187" fmla="*/ 11617800 w 11806666"/>
              <a:gd name="connsiteY6187" fmla="*/ 131363 h 10285413"/>
              <a:gd name="connsiteX6188" fmla="*/ 11652912 w 11806666"/>
              <a:gd name="connsiteY6188" fmla="*/ 101266 h 10285413"/>
              <a:gd name="connsiteX6189" fmla="*/ 11547572 w 11806666"/>
              <a:gd name="connsiteY6189" fmla="*/ 91232 h 10285413"/>
              <a:gd name="connsiteX6190" fmla="*/ 11537540 w 11806666"/>
              <a:gd name="connsiteY6190" fmla="*/ 111299 h 10285413"/>
              <a:gd name="connsiteX6191" fmla="*/ 11537540 w 11806666"/>
              <a:gd name="connsiteY6191" fmla="*/ 131363 h 10285413"/>
              <a:gd name="connsiteX6192" fmla="*/ 11557604 w 11806666"/>
              <a:gd name="connsiteY6192" fmla="*/ 111299 h 10285413"/>
              <a:gd name="connsiteX6193" fmla="*/ 11567636 w 11806666"/>
              <a:gd name="connsiteY6193" fmla="*/ 101266 h 10285413"/>
              <a:gd name="connsiteX6194" fmla="*/ 11547572 w 11806666"/>
              <a:gd name="connsiteY6194" fmla="*/ 91232 h 10285413"/>
              <a:gd name="connsiteX6195" fmla="*/ 2728876 w 11806666"/>
              <a:gd name="connsiteY6195" fmla="*/ 91232 h 10285413"/>
              <a:gd name="connsiteX6196" fmla="*/ 2708812 w 11806666"/>
              <a:gd name="connsiteY6196" fmla="*/ 151428 h 10285413"/>
              <a:gd name="connsiteX6197" fmla="*/ 2688746 w 11806666"/>
              <a:gd name="connsiteY6197" fmla="*/ 181528 h 10285413"/>
              <a:gd name="connsiteX6198" fmla="*/ 2668681 w 11806666"/>
              <a:gd name="connsiteY6198" fmla="*/ 191559 h 10285413"/>
              <a:gd name="connsiteX6199" fmla="*/ 2668681 w 11806666"/>
              <a:gd name="connsiteY6199" fmla="*/ 171494 h 10285413"/>
              <a:gd name="connsiteX6200" fmla="*/ 2728876 w 11806666"/>
              <a:gd name="connsiteY6200" fmla="*/ 91232 h 10285413"/>
              <a:gd name="connsiteX6201" fmla="*/ 10891436 w 11806666"/>
              <a:gd name="connsiteY6201" fmla="*/ 83208 h 10285413"/>
              <a:gd name="connsiteX6202" fmla="*/ 10890432 w 11806666"/>
              <a:gd name="connsiteY6202" fmla="*/ 86217 h 10285413"/>
              <a:gd name="connsiteX6203" fmla="*/ 10875384 w 11806666"/>
              <a:gd name="connsiteY6203" fmla="*/ 91232 h 10285413"/>
              <a:gd name="connsiteX6204" fmla="*/ 11457276 w 11806666"/>
              <a:gd name="connsiteY6204" fmla="*/ 71168 h 10285413"/>
              <a:gd name="connsiteX6205" fmla="*/ 11437212 w 11806666"/>
              <a:gd name="connsiteY6205" fmla="*/ 111299 h 10285413"/>
              <a:gd name="connsiteX6206" fmla="*/ 11356952 w 11806666"/>
              <a:gd name="connsiteY6206" fmla="*/ 191559 h 10285413"/>
              <a:gd name="connsiteX6207" fmla="*/ 11176364 w 11806666"/>
              <a:gd name="connsiteY6207" fmla="*/ 392211 h 10285413"/>
              <a:gd name="connsiteX6208" fmla="*/ 11116168 w 11806666"/>
              <a:gd name="connsiteY6208" fmla="*/ 452409 h 10285413"/>
              <a:gd name="connsiteX6209" fmla="*/ 11086068 w 11806666"/>
              <a:gd name="connsiteY6209" fmla="*/ 482507 h 10285413"/>
              <a:gd name="connsiteX6210" fmla="*/ 11076036 w 11806666"/>
              <a:gd name="connsiteY6210" fmla="*/ 512605 h 10285413"/>
              <a:gd name="connsiteX6211" fmla="*/ 11156296 w 11806666"/>
              <a:gd name="connsiteY6211" fmla="*/ 452409 h 10285413"/>
              <a:gd name="connsiteX6212" fmla="*/ 11196428 w 11806666"/>
              <a:gd name="connsiteY6212" fmla="*/ 412278 h 10285413"/>
              <a:gd name="connsiteX6213" fmla="*/ 11226528 w 11806666"/>
              <a:gd name="connsiteY6213" fmla="*/ 382181 h 10285413"/>
              <a:gd name="connsiteX6214" fmla="*/ 11236560 w 11806666"/>
              <a:gd name="connsiteY6214" fmla="*/ 372147 h 10285413"/>
              <a:gd name="connsiteX6215" fmla="*/ 11256624 w 11806666"/>
              <a:gd name="connsiteY6215" fmla="*/ 372147 h 10285413"/>
              <a:gd name="connsiteX6216" fmla="*/ 11256624 w 11806666"/>
              <a:gd name="connsiteY6216" fmla="*/ 352080 h 10285413"/>
              <a:gd name="connsiteX6217" fmla="*/ 11276692 w 11806666"/>
              <a:gd name="connsiteY6217" fmla="*/ 332016 h 10285413"/>
              <a:gd name="connsiteX6218" fmla="*/ 11316820 w 11806666"/>
              <a:gd name="connsiteY6218" fmla="*/ 311952 h 10285413"/>
              <a:gd name="connsiteX6219" fmla="*/ 11316820 w 11806666"/>
              <a:gd name="connsiteY6219" fmla="*/ 291885 h 10285413"/>
              <a:gd name="connsiteX6220" fmla="*/ 11316820 w 11806666"/>
              <a:gd name="connsiteY6220" fmla="*/ 271821 h 10285413"/>
              <a:gd name="connsiteX6221" fmla="*/ 11356952 w 11806666"/>
              <a:gd name="connsiteY6221" fmla="*/ 251754 h 10285413"/>
              <a:gd name="connsiteX6222" fmla="*/ 11437212 w 11806666"/>
              <a:gd name="connsiteY6222" fmla="*/ 171494 h 10285413"/>
              <a:gd name="connsiteX6223" fmla="*/ 11517476 w 11806666"/>
              <a:gd name="connsiteY6223" fmla="*/ 81199 h 10285413"/>
              <a:gd name="connsiteX6224" fmla="*/ 11487376 w 11806666"/>
              <a:gd name="connsiteY6224" fmla="*/ 71168 h 10285413"/>
              <a:gd name="connsiteX6225" fmla="*/ 11457276 w 11806666"/>
              <a:gd name="connsiteY6225" fmla="*/ 71168 h 10285413"/>
              <a:gd name="connsiteX6226" fmla="*/ 10654664 w 11806666"/>
              <a:gd name="connsiteY6226" fmla="*/ 71168 h 10285413"/>
              <a:gd name="connsiteX6227" fmla="*/ 10674732 w 11806666"/>
              <a:gd name="connsiteY6227" fmla="*/ 71168 h 10285413"/>
              <a:gd name="connsiteX6228" fmla="*/ 10654664 w 11806666"/>
              <a:gd name="connsiteY6228" fmla="*/ 91232 h 10285413"/>
              <a:gd name="connsiteX6229" fmla="*/ 10654664 w 11806666"/>
              <a:gd name="connsiteY6229" fmla="*/ 71168 h 10285413"/>
              <a:gd name="connsiteX6230" fmla="*/ 10393816 w 11806666"/>
              <a:gd name="connsiteY6230" fmla="*/ 71168 h 10285413"/>
              <a:gd name="connsiteX6231" fmla="*/ 10353688 w 11806666"/>
              <a:gd name="connsiteY6231" fmla="*/ 91232 h 10285413"/>
              <a:gd name="connsiteX6232" fmla="*/ 10373752 w 11806666"/>
              <a:gd name="connsiteY6232" fmla="*/ 91232 h 10285413"/>
              <a:gd name="connsiteX6233" fmla="*/ 10393816 w 11806666"/>
              <a:gd name="connsiteY6233" fmla="*/ 71168 h 10285413"/>
              <a:gd name="connsiteX6234" fmla="*/ 10353688 w 11806666"/>
              <a:gd name="connsiteY6234" fmla="*/ 51101 h 10285413"/>
              <a:gd name="connsiteX6235" fmla="*/ 10333624 w 11806666"/>
              <a:gd name="connsiteY6235" fmla="*/ 71168 h 10285413"/>
              <a:gd name="connsiteX6236" fmla="*/ 10313556 w 11806666"/>
              <a:gd name="connsiteY6236" fmla="*/ 91232 h 10285413"/>
              <a:gd name="connsiteX6237" fmla="*/ 10333624 w 11806666"/>
              <a:gd name="connsiteY6237" fmla="*/ 91232 h 10285413"/>
              <a:gd name="connsiteX6238" fmla="*/ 10333624 w 11806666"/>
              <a:gd name="connsiteY6238" fmla="*/ 71168 h 10285413"/>
              <a:gd name="connsiteX6239" fmla="*/ 10353688 w 11806666"/>
              <a:gd name="connsiteY6239" fmla="*/ 71168 h 10285413"/>
              <a:gd name="connsiteX6240" fmla="*/ 11236560 w 11806666"/>
              <a:gd name="connsiteY6240" fmla="*/ 31037 h 10285413"/>
              <a:gd name="connsiteX6241" fmla="*/ 11216496 w 11806666"/>
              <a:gd name="connsiteY6241" fmla="*/ 91232 h 10285413"/>
              <a:gd name="connsiteX6242" fmla="*/ 11176364 w 11806666"/>
              <a:gd name="connsiteY6242" fmla="*/ 71168 h 10285413"/>
              <a:gd name="connsiteX6243" fmla="*/ 11196428 w 11806666"/>
              <a:gd name="connsiteY6243" fmla="*/ 61135 h 10285413"/>
              <a:gd name="connsiteX6244" fmla="*/ 11216496 w 11806666"/>
              <a:gd name="connsiteY6244" fmla="*/ 51101 h 10285413"/>
              <a:gd name="connsiteX6245" fmla="*/ 11236560 w 11806666"/>
              <a:gd name="connsiteY6245" fmla="*/ 31037 h 10285413"/>
              <a:gd name="connsiteX6246" fmla="*/ 9450749 w 11806666"/>
              <a:gd name="connsiteY6246" fmla="*/ 31037 h 10285413"/>
              <a:gd name="connsiteX6247" fmla="*/ 9450749 w 11806666"/>
              <a:gd name="connsiteY6247" fmla="*/ 51101 h 10285413"/>
              <a:gd name="connsiteX6248" fmla="*/ 9470814 w 11806666"/>
              <a:gd name="connsiteY6248" fmla="*/ 31037 h 10285413"/>
              <a:gd name="connsiteX6249" fmla="*/ 11637864 w 11806666"/>
              <a:gd name="connsiteY6249" fmla="*/ 10973 h 10285413"/>
              <a:gd name="connsiteX6250" fmla="*/ 11637864 w 11806666"/>
              <a:gd name="connsiteY6250" fmla="*/ 31037 h 10285413"/>
              <a:gd name="connsiteX6251" fmla="*/ 11657932 w 11806666"/>
              <a:gd name="connsiteY6251" fmla="*/ 10973 h 10285413"/>
              <a:gd name="connsiteX6252" fmla="*/ 11637864 w 11806666"/>
              <a:gd name="connsiteY6252" fmla="*/ 10973 h 10285413"/>
              <a:gd name="connsiteX6253" fmla="*/ 10995776 w 11806666"/>
              <a:gd name="connsiteY6253" fmla="*/ 10973 h 10285413"/>
              <a:gd name="connsiteX6254" fmla="*/ 10955644 w 11806666"/>
              <a:gd name="connsiteY6254" fmla="*/ 31037 h 10285413"/>
              <a:gd name="connsiteX6255" fmla="*/ 10975712 w 11806666"/>
              <a:gd name="connsiteY6255" fmla="*/ 31037 h 10285413"/>
              <a:gd name="connsiteX6256" fmla="*/ 10975712 w 11806666"/>
              <a:gd name="connsiteY6256" fmla="*/ 41070 h 10285413"/>
              <a:gd name="connsiteX6257" fmla="*/ 10955644 w 11806666"/>
              <a:gd name="connsiteY6257" fmla="*/ 51101 h 10285413"/>
              <a:gd name="connsiteX6258" fmla="*/ 10915512 w 11806666"/>
              <a:gd name="connsiteY6258" fmla="*/ 71168 h 10285413"/>
              <a:gd name="connsiteX6259" fmla="*/ 10891436 w 11806666"/>
              <a:gd name="connsiteY6259" fmla="*/ 83208 h 10285413"/>
              <a:gd name="connsiteX6260" fmla="*/ 10895448 w 11806666"/>
              <a:gd name="connsiteY6260" fmla="*/ 71168 h 10285413"/>
              <a:gd name="connsiteX6261" fmla="*/ 10895448 w 11806666"/>
              <a:gd name="connsiteY6261" fmla="*/ 51101 h 10285413"/>
              <a:gd name="connsiteX6262" fmla="*/ 10885416 w 11806666"/>
              <a:gd name="connsiteY6262" fmla="*/ 61135 h 10285413"/>
              <a:gd name="connsiteX6263" fmla="*/ 10875384 w 11806666"/>
              <a:gd name="connsiteY6263" fmla="*/ 71168 h 10285413"/>
              <a:gd name="connsiteX6264" fmla="*/ 10875384 w 11806666"/>
              <a:gd name="connsiteY6264" fmla="*/ 91232 h 10285413"/>
              <a:gd name="connsiteX6265" fmla="*/ 10855320 w 11806666"/>
              <a:gd name="connsiteY6265" fmla="*/ 101266 h 10285413"/>
              <a:gd name="connsiteX6266" fmla="*/ 10825220 w 11806666"/>
              <a:gd name="connsiteY6266" fmla="*/ 141397 h 10285413"/>
              <a:gd name="connsiteX6267" fmla="*/ 10835256 w 11806666"/>
              <a:gd name="connsiteY6267" fmla="*/ 171494 h 10285413"/>
              <a:gd name="connsiteX6268" fmla="*/ 10835256 w 11806666"/>
              <a:gd name="connsiteY6268" fmla="*/ 191559 h 10285413"/>
              <a:gd name="connsiteX6269" fmla="*/ 10815188 w 11806666"/>
              <a:gd name="connsiteY6269" fmla="*/ 191559 h 10285413"/>
              <a:gd name="connsiteX6270" fmla="*/ 10775060 w 11806666"/>
              <a:gd name="connsiteY6270" fmla="*/ 191559 h 10285413"/>
              <a:gd name="connsiteX6271" fmla="*/ 10775060 w 11806666"/>
              <a:gd name="connsiteY6271" fmla="*/ 231690 h 10285413"/>
              <a:gd name="connsiteX6272" fmla="*/ 10754992 w 11806666"/>
              <a:gd name="connsiteY6272" fmla="*/ 251754 h 10285413"/>
              <a:gd name="connsiteX6273" fmla="*/ 10754992 w 11806666"/>
              <a:gd name="connsiteY6273" fmla="*/ 231690 h 10285413"/>
              <a:gd name="connsiteX6274" fmla="*/ 10714860 w 11806666"/>
              <a:gd name="connsiteY6274" fmla="*/ 231690 h 10285413"/>
              <a:gd name="connsiteX6275" fmla="*/ 10754992 w 11806666"/>
              <a:gd name="connsiteY6275" fmla="*/ 311952 h 10285413"/>
              <a:gd name="connsiteX6276" fmla="*/ 10734928 w 11806666"/>
              <a:gd name="connsiteY6276" fmla="*/ 332016 h 10285413"/>
              <a:gd name="connsiteX6277" fmla="*/ 10754992 w 11806666"/>
              <a:gd name="connsiteY6277" fmla="*/ 332016 h 10285413"/>
              <a:gd name="connsiteX6278" fmla="*/ 10754992 w 11806666"/>
              <a:gd name="connsiteY6278" fmla="*/ 311952 h 10285413"/>
              <a:gd name="connsiteX6279" fmla="*/ 10835256 w 11806666"/>
              <a:gd name="connsiteY6279" fmla="*/ 231690 h 10285413"/>
              <a:gd name="connsiteX6280" fmla="*/ 10915512 w 11806666"/>
              <a:gd name="connsiteY6280" fmla="*/ 161461 h 10285413"/>
              <a:gd name="connsiteX6281" fmla="*/ 10995776 w 11806666"/>
              <a:gd name="connsiteY6281" fmla="*/ 71168 h 10285413"/>
              <a:gd name="connsiteX6282" fmla="*/ 11035908 w 11806666"/>
              <a:gd name="connsiteY6282" fmla="*/ 31037 h 10285413"/>
              <a:gd name="connsiteX6283" fmla="*/ 10634600 w 11806666"/>
              <a:gd name="connsiteY6283" fmla="*/ 10973 h 10285413"/>
              <a:gd name="connsiteX6284" fmla="*/ 10634600 w 11806666"/>
              <a:gd name="connsiteY6284" fmla="*/ 51101 h 10285413"/>
              <a:gd name="connsiteX6285" fmla="*/ 10614536 w 11806666"/>
              <a:gd name="connsiteY6285" fmla="*/ 71168 h 10285413"/>
              <a:gd name="connsiteX6286" fmla="*/ 10614536 w 11806666"/>
              <a:gd name="connsiteY6286" fmla="*/ 51101 h 10285413"/>
              <a:gd name="connsiteX6287" fmla="*/ 10383784 w 11806666"/>
              <a:gd name="connsiteY6287" fmla="*/ 10973 h 10285413"/>
              <a:gd name="connsiteX6288" fmla="*/ 10383784 w 11806666"/>
              <a:gd name="connsiteY6288" fmla="*/ 31037 h 10285413"/>
              <a:gd name="connsiteX6289" fmla="*/ 10393816 w 11806666"/>
              <a:gd name="connsiteY6289" fmla="*/ 51101 h 10285413"/>
              <a:gd name="connsiteX6290" fmla="*/ 10393816 w 11806666"/>
              <a:gd name="connsiteY6290" fmla="*/ 31037 h 10285413"/>
              <a:gd name="connsiteX6291" fmla="*/ 10383784 w 11806666"/>
              <a:gd name="connsiteY6291" fmla="*/ 10973 h 10285413"/>
              <a:gd name="connsiteX6292" fmla="*/ 11335096 w 11806666"/>
              <a:gd name="connsiteY6292" fmla="*/ 0 h 10285413"/>
              <a:gd name="connsiteX6293" fmla="*/ 11375212 w 11806666"/>
              <a:gd name="connsiteY6293" fmla="*/ 0 h 10285413"/>
              <a:gd name="connsiteX6294" fmla="*/ 11366984 w 11806666"/>
              <a:gd name="connsiteY6294" fmla="*/ 10973 h 10285413"/>
              <a:gd name="connsiteX6295" fmla="*/ 11326852 w 11806666"/>
              <a:gd name="connsiteY6295" fmla="*/ 51101 h 10285413"/>
              <a:gd name="connsiteX6296" fmla="*/ 11296756 w 11806666"/>
              <a:gd name="connsiteY6296" fmla="*/ 51101 h 10285413"/>
              <a:gd name="connsiteX6297" fmla="*/ 11296756 w 11806666"/>
              <a:gd name="connsiteY6297" fmla="*/ 71168 h 10285413"/>
              <a:gd name="connsiteX6298" fmla="*/ 11316820 w 11806666"/>
              <a:gd name="connsiteY6298" fmla="*/ 81199 h 10285413"/>
              <a:gd name="connsiteX6299" fmla="*/ 11296756 w 11806666"/>
              <a:gd name="connsiteY6299" fmla="*/ 91232 h 10285413"/>
              <a:gd name="connsiteX6300" fmla="*/ 11276692 w 11806666"/>
              <a:gd name="connsiteY6300" fmla="*/ 111299 h 10285413"/>
              <a:gd name="connsiteX6301" fmla="*/ 11276692 w 11806666"/>
              <a:gd name="connsiteY6301" fmla="*/ 131363 h 10285413"/>
              <a:gd name="connsiteX6302" fmla="*/ 11256624 w 11806666"/>
              <a:gd name="connsiteY6302" fmla="*/ 111299 h 10285413"/>
              <a:gd name="connsiteX6303" fmla="*/ 11226528 w 11806666"/>
              <a:gd name="connsiteY6303" fmla="*/ 141397 h 10285413"/>
              <a:gd name="connsiteX6304" fmla="*/ 11176364 w 11806666"/>
              <a:gd name="connsiteY6304" fmla="*/ 201592 h 10285413"/>
              <a:gd name="connsiteX6305" fmla="*/ 11156296 w 11806666"/>
              <a:gd name="connsiteY6305" fmla="*/ 241723 h 10285413"/>
              <a:gd name="connsiteX6306" fmla="*/ 11156296 w 11806666"/>
              <a:gd name="connsiteY6306" fmla="*/ 251754 h 10285413"/>
              <a:gd name="connsiteX6307" fmla="*/ 11126200 w 11806666"/>
              <a:gd name="connsiteY6307" fmla="*/ 251754 h 10285413"/>
              <a:gd name="connsiteX6308" fmla="*/ 11116168 w 11806666"/>
              <a:gd name="connsiteY6308" fmla="*/ 281854 h 10285413"/>
              <a:gd name="connsiteX6309" fmla="*/ 11116168 w 11806666"/>
              <a:gd name="connsiteY6309" fmla="*/ 311952 h 10285413"/>
              <a:gd name="connsiteX6310" fmla="*/ 11096104 w 11806666"/>
              <a:gd name="connsiteY6310" fmla="*/ 291885 h 10285413"/>
              <a:gd name="connsiteX6311" fmla="*/ 11076036 w 11806666"/>
              <a:gd name="connsiteY6311" fmla="*/ 291885 h 10285413"/>
              <a:gd name="connsiteX6312" fmla="*/ 11055972 w 11806666"/>
              <a:gd name="connsiteY6312" fmla="*/ 311952 h 10285413"/>
              <a:gd name="connsiteX6313" fmla="*/ 11196428 w 11806666"/>
              <a:gd name="connsiteY6313" fmla="*/ 131363 h 10285413"/>
              <a:gd name="connsiteX6314" fmla="*/ 11321836 w 11806666"/>
              <a:gd name="connsiteY6314" fmla="*/ 10972 h 10285413"/>
              <a:gd name="connsiteX6315" fmla="*/ 10477716 w 11806666"/>
              <a:gd name="connsiteY6315" fmla="*/ 0 h 10285413"/>
              <a:gd name="connsiteX6316" fmla="*/ 10501656 w 11806666"/>
              <a:gd name="connsiteY6316" fmla="*/ 0 h 10285413"/>
              <a:gd name="connsiteX6317" fmla="*/ 10494144 w 11806666"/>
              <a:gd name="connsiteY6317" fmla="*/ 939 h 10285413"/>
              <a:gd name="connsiteX6318" fmla="*/ 10479096 w 11806666"/>
              <a:gd name="connsiteY6318" fmla="*/ 3447 h 10285413"/>
              <a:gd name="connsiteX6319" fmla="*/ 2739848 w 11806666"/>
              <a:gd name="connsiteY6319" fmla="*/ 0 h 10285413"/>
              <a:gd name="connsiteX6320" fmla="*/ 2748941 w 11806666"/>
              <a:gd name="connsiteY6320" fmla="*/ 0 h 10285413"/>
              <a:gd name="connsiteX6321" fmla="*/ 2748941 w 11806666"/>
              <a:gd name="connsiteY6321" fmla="*/ 10973 h 10285413"/>
              <a:gd name="connsiteX6322" fmla="*/ 2728876 w 11806666"/>
              <a:gd name="connsiteY6322" fmla="*/ 10973 h 10285413"/>
              <a:gd name="connsiteX6323" fmla="*/ 2274783 w 11806666"/>
              <a:gd name="connsiteY6323" fmla="*/ 0 h 10285413"/>
              <a:gd name="connsiteX6324" fmla="*/ 2495422 w 11806666"/>
              <a:gd name="connsiteY6324" fmla="*/ 0 h 10285413"/>
              <a:gd name="connsiteX6325" fmla="*/ 2483078 w 11806666"/>
              <a:gd name="connsiteY6325" fmla="*/ 10972 h 10285413"/>
              <a:gd name="connsiteX6326" fmla="*/ 2468028 w 11806666"/>
              <a:gd name="connsiteY6326" fmla="*/ 51101 h 10285413"/>
              <a:gd name="connsiteX6327" fmla="*/ 2478060 w 11806666"/>
              <a:gd name="connsiteY6327" fmla="*/ 71168 h 10285413"/>
              <a:gd name="connsiteX6328" fmla="*/ 2488093 w 11806666"/>
              <a:gd name="connsiteY6328" fmla="*/ 51101 h 10285413"/>
              <a:gd name="connsiteX6329" fmla="*/ 2488093 w 11806666"/>
              <a:gd name="connsiteY6329" fmla="*/ 71168 h 10285413"/>
              <a:gd name="connsiteX6330" fmla="*/ 2488093 w 11806666"/>
              <a:gd name="connsiteY6330" fmla="*/ 111299 h 10285413"/>
              <a:gd name="connsiteX6331" fmla="*/ 2478060 w 11806666"/>
              <a:gd name="connsiteY6331" fmla="*/ 131363 h 10285413"/>
              <a:gd name="connsiteX6332" fmla="*/ 2447963 w 11806666"/>
              <a:gd name="connsiteY6332" fmla="*/ 191559 h 10285413"/>
              <a:gd name="connsiteX6333" fmla="*/ 2417866 w 11806666"/>
              <a:gd name="connsiteY6333" fmla="*/ 231690 h 10285413"/>
              <a:gd name="connsiteX6334" fmla="*/ 2407832 w 11806666"/>
              <a:gd name="connsiteY6334" fmla="*/ 251754 h 10285413"/>
              <a:gd name="connsiteX6335" fmla="*/ 2367704 w 11806666"/>
              <a:gd name="connsiteY6335" fmla="*/ 291885 h 10285413"/>
              <a:gd name="connsiteX6336" fmla="*/ 2287440 w 11806666"/>
              <a:gd name="connsiteY6336" fmla="*/ 382181 h 10285413"/>
              <a:gd name="connsiteX6337" fmla="*/ 2257342 w 11806666"/>
              <a:gd name="connsiteY6337" fmla="*/ 432342 h 10285413"/>
              <a:gd name="connsiteX6338" fmla="*/ 2287440 w 11806666"/>
              <a:gd name="connsiteY6338" fmla="*/ 392211 h 10285413"/>
              <a:gd name="connsiteX6339" fmla="*/ 2307504 w 11806666"/>
              <a:gd name="connsiteY6339" fmla="*/ 432342 h 10285413"/>
              <a:gd name="connsiteX6340" fmla="*/ 2287440 w 11806666"/>
              <a:gd name="connsiteY6340" fmla="*/ 472474 h 10285413"/>
              <a:gd name="connsiteX6341" fmla="*/ 2267375 w 11806666"/>
              <a:gd name="connsiteY6341" fmla="*/ 502571 h 10285413"/>
              <a:gd name="connsiteX6342" fmla="*/ 2247309 w 11806666"/>
              <a:gd name="connsiteY6342" fmla="*/ 532669 h 10285413"/>
              <a:gd name="connsiteX6343" fmla="*/ 2227244 w 11806666"/>
              <a:gd name="connsiteY6343" fmla="*/ 552736 h 10285413"/>
              <a:gd name="connsiteX6344" fmla="*/ 2187115 w 11806666"/>
              <a:gd name="connsiteY6344" fmla="*/ 612931 h 10285413"/>
              <a:gd name="connsiteX6345" fmla="*/ 2126920 w 11806666"/>
              <a:gd name="connsiteY6345" fmla="*/ 653062 h 10285413"/>
              <a:gd name="connsiteX6346" fmla="*/ 2106851 w 11806666"/>
              <a:gd name="connsiteY6346" fmla="*/ 653062 h 10285413"/>
              <a:gd name="connsiteX6347" fmla="*/ 2126920 w 11806666"/>
              <a:gd name="connsiteY6347" fmla="*/ 612931 h 10285413"/>
              <a:gd name="connsiteX6348" fmla="*/ 2126920 w 11806666"/>
              <a:gd name="connsiteY6348" fmla="*/ 592864 h 10285413"/>
              <a:gd name="connsiteX6349" fmla="*/ 2146984 w 11806666"/>
              <a:gd name="connsiteY6349" fmla="*/ 592864 h 10285413"/>
              <a:gd name="connsiteX6350" fmla="*/ 2146984 w 11806666"/>
              <a:gd name="connsiteY6350" fmla="*/ 572800 h 10285413"/>
              <a:gd name="connsiteX6351" fmla="*/ 2026592 w 11806666"/>
              <a:gd name="connsiteY6351" fmla="*/ 653062 h 10285413"/>
              <a:gd name="connsiteX6352" fmla="*/ 1966397 w 11806666"/>
              <a:gd name="connsiteY6352" fmla="*/ 693190 h 10285413"/>
              <a:gd name="connsiteX6353" fmla="*/ 2006526 w 11806666"/>
              <a:gd name="connsiteY6353" fmla="*/ 632995 h 10285413"/>
              <a:gd name="connsiteX6354" fmla="*/ 2106851 w 11806666"/>
              <a:gd name="connsiteY6354" fmla="*/ 512605 h 10285413"/>
              <a:gd name="connsiteX6355" fmla="*/ 2247309 w 11806666"/>
              <a:gd name="connsiteY6355" fmla="*/ 352080 h 10285413"/>
              <a:gd name="connsiteX6356" fmla="*/ 2297473 w 11806666"/>
              <a:gd name="connsiteY6356" fmla="*/ 291885 h 10285413"/>
              <a:gd name="connsiteX6357" fmla="*/ 2367704 w 11806666"/>
              <a:gd name="connsiteY6357" fmla="*/ 211626 h 10285413"/>
              <a:gd name="connsiteX6358" fmla="*/ 2468028 w 11806666"/>
              <a:gd name="connsiteY6358" fmla="*/ 71168 h 10285413"/>
              <a:gd name="connsiteX6359" fmla="*/ 2427898 w 11806666"/>
              <a:gd name="connsiteY6359" fmla="*/ 91232 h 10285413"/>
              <a:gd name="connsiteX6360" fmla="*/ 2407832 w 11806666"/>
              <a:gd name="connsiteY6360" fmla="*/ 111299 h 10285413"/>
              <a:gd name="connsiteX6361" fmla="*/ 2367704 w 11806666"/>
              <a:gd name="connsiteY6361" fmla="*/ 151428 h 10285413"/>
              <a:gd name="connsiteX6362" fmla="*/ 2337606 w 11806666"/>
              <a:gd name="connsiteY6362" fmla="*/ 181528 h 10285413"/>
              <a:gd name="connsiteX6363" fmla="*/ 2297473 w 11806666"/>
              <a:gd name="connsiteY6363" fmla="*/ 241723 h 10285413"/>
              <a:gd name="connsiteX6364" fmla="*/ 2227244 w 11806666"/>
              <a:gd name="connsiteY6364" fmla="*/ 311952 h 10285413"/>
              <a:gd name="connsiteX6365" fmla="*/ 2157017 w 11806666"/>
              <a:gd name="connsiteY6365" fmla="*/ 382181 h 10285413"/>
              <a:gd name="connsiteX6366" fmla="*/ 2126920 w 11806666"/>
              <a:gd name="connsiteY6366" fmla="*/ 412278 h 10285413"/>
              <a:gd name="connsiteX6367" fmla="*/ 2066723 w 11806666"/>
              <a:gd name="connsiteY6367" fmla="*/ 472474 h 10285413"/>
              <a:gd name="connsiteX6368" fmla="*/ 2026592 w 11806666"/>
              <a:gd name="connsiteY6368" fmla="*/ 532669 h 10285413"/>
              <a:gd name="connsiteX6369" fmla="*/ 2006526 w 11806666"/>
              <a:gd name="connsiteY6369" fmla="*/ 559423 h 10285413"/>
              <a:gd name="connsiteX6370" fmla="*/ 2006526 w 11806666"/>
              <a:gd name="connsiteY6370" fmla="*/ 550228 h 10285413"/>
              <a:gd name="connsiteX6371" fmla="*/ 2006526 w 11806666"/>
              <a:gd name="connsiteY6371" fmla="*/ 532669 h 10285413"/>
              <a:gd name="connsiteX6372" fmla="*/ 1986461 w 11806666"/>
              <a:gd name="connsiteY6372" fmla="*/ 552736 h 10285413"/>
              <a:gd name="connsiteX6373" fmla="*/ 1966397 w 11806666"/>
              <a:gd name="connsiteY6373" fmla="*/ 572800 h 10285413"/>
              <a:gd name="connsiteX6374" fmla="*/ 1986461 w 11806666"/>
              <a:gd name="connsiteY6374" fmla="*/ 572800 h 10285413"/>
              <a:gd name="connsiteX6375" fmla="*/ 1997926 w 11806666"/>
              <a:gd name="connsiteY6375" fmla="*/ 570888 h 10285413"/>
              <a:gd name="connsiteX6376" fmla="*/ 1966397 w 11806666"/>
              <a:gd name="connsiteY6376" fmla="*/ 612931 h 10285413"/>
              <a:gd name="connsiteX6377" fmla="*/ 1725615 w 11806666"/>
              <a:gd name="connsiteY6377" fmla="*/ 833648 h 10285413"/>
              <a:gd name="connsiteX6378" fmla="*/ 1715582 w 11806666"/>
              <a:gd name="connsiteY6378" fmla="*/ 873779 h 10285413"/>
              <a:gd name="connsiteX6379" fmla="*/ 1665417 w 11806666"/>
              <a:gd name="connsiteY6379" fmla="*/ 913910 h 10285413"/>
              <a:gd name="connsiteX6380" fmla="*/ 1685484 w 11806666"/>
              <a:gd name="connsiteY6380" fmla="*/ 893843 h 10285413"/>
              <a:gd name="connsiteX6381" fmla="*/ 1645353 w 11806666"/>
              <a:gd name="connsiteY6381" fmla="*/ 913910 h 10285413"/>
              <a:gd name="connsiteX6382" fmla="*/ 1665417 w 11806666"/>
              <a:gd name="connsiteY6382" fmla="*/ 913910 h 10285413"/>
              <a:gd name="connsiteX6383" fmla="*/ 1625285 w 11806666"/>
              <a:gd name="connsiteY6383" fmla="*/ 1054368 h 10285413"/>
              <a:gd name="connsiteX6384" fmla="*/ 1585158 w 11806666"/>
              <a:gd name="connsiteY6384" fmla="*/ 1094499 h 10285413"/>
              <a:gd name="connsiteX6385" fmla="*/ 1565090 w 11806666"/>
              <a:gd name="connsiteY6385" fmla="*/ 1114563 h 10285413"/>
              <a:gd name="connsiteX6386" fmla="*/ 1575123 w 11806666"/>
              <a:gd name="connsiteY6386" fmla="*/ 1134627 h 10285413"/>
              <a:gd name="connsiteX6387" fmla="*/ 1605221 w 11806666"/>
              <a:gd name="connsiteY6387" fmla="*/ 1114563 h 10285413"/>
              <a:gd name="connsiteX6388" fmla="*/ 1625285 w 11806666"/>
              <a:gd name="connsiteY6388" fmla="*/ 1114563 h 10285413"/>
              <a:gd name="connsiteX6389" fmla="*/ 1605221 w 11806666"/>
              <a:gd name="connsiteY6389" fmla="*/ 1154694 h 10285413"/>
              <a:gd name="connsiteX6390" fmla="*/ 1585158 w 11806666"/>
              <a:gd name="connsiteY6390" fmla="*/ 1194825 h 10285413"/>
              <a:gd name="connsiteX6391" fmla="*/ 1595189 w 11806666"/>
              <a:gd name="connsiteY6391" fmla="*/ 1224923 h 10285413"/>
              <a:gd name="connsiteX6392" fmla="*/ 1625285 w 11806666"/>
              <a:gd name="connsiteY6392" fmla="*/ 1234953 h 10285413"/>
              <a:gd name="connsiteX6393" fmla="*/ 1605221 w 11806666"/>
              <a:gd name="connsiteY6393" fmla="*/ 1255020 h 10285413"/>
              <a:gd name="connsiteX6394" fmla="*/ 1545026 w 11806666"/>
              <a:gd name="connsiteY6394" fmla="*/ 1194825 h 10285413"/>
              <a:gd name="connsiteX6395" fmla="*/ 1545026 w 11806666"/>
              <a:gd name="connsiteY6395" fmla="*/ 1275085 h 10285413"/>
              <a:gd name="connsiteX6396" fmla="*/ 1585158 w 11806666"/>
              <a:gd name="connsiteY6396" fmla="*/ 1275085 h 10285413"/>
              <a:gd name="connsiteX6397" fmla="*/ 1605221 w 11806666"/>
              <a:gd name="connsiteY6397" fmla="*/ 1275085 h 10285413"/>
              <a:gd name="connsiteX6398" fmla="*/ 1645353 w 11806666"/>
              <a:gd name="connsiteY6398" fmla="*/ 1214889 h 10285413"/>
              <a:gd name="connsiteX6399" fmla="*/ 1665417 w 11806666"/>
              <a:gd name="connsiteY6399" fmla="*/ 1174758 h 10285413"/>
              <a:gd name="connsiteX6400" fmla="*/ 1685484 w 11806666"/>
              <a:gd name="connsiteY6400" fmla="*/ 1174758 h 10285413"/>
              <a:gd name="connsiteX6401" fmla="*/ 1705548 w 11806666"/>
              <a:gd name="connsiteY6401" fmla="*/ 1194825 h 10285413"/>
              <a:gd name="connsiteX6402" fmla="*/ 1725615 w 11806666"/>
              <a:gd name="connsiteY6402" fmla="*/ 1214889 h 10285413"/>
              <a:gd name="connsiteX6403" fmla="*/ 1725615 w 11806666"/>
              <a:gd name="connsiteY6403" fmla="*/ 1234953 h 10285413"/>
              <a:gd name="connsiteX6404" fmla="*/ 1745679 w 11806666"/>
              <a:gd name="connsiteY6404" fmla="*/ 1255020 h 10285413"/>
              <a:gd name="connsiteX6405" fmla="*/ 1785811 w 11806666"/>
              <a:gd name="connsiteY6405" fmla="*/ 1214889 h 10285413"/>
              <a:gd name="connsiteX6406" fmla="*/ 1846006 w 11806666"/>
              <a:gd name="connsiteY6406" fmla="*/ 1174758 h 10285413"/>
              <a:gd name="connsiteX6407" fmla="*/ 1785811 w 11806666"/>
              <a:gd name="connsiteY6407" fmla="*/ 1244987 h 10285413"/>
              <a:gd name="connsiteX6408" fmla="*/ 1745679 w 11806666"/>
              <a:gd name="connsiteY6408" fmla="*/ 1315216 h 10285413"/>
              <a:gd name="connsiteX6409" fmla="*/ 1765743 w 11806666"/>
              <a:gd name="connsiteY6409" fmla="*/ 1335280 h 10285413"/>
              <a:gd name="connsiteX6410" fmla="*/ 1785811 w 11806666"/>
              <a:gd name="connsiteY6410" fmla="*/ 1335280 h 10285413"/>
              <a:gd name="connsiteX6411" fmla="*/ 1886134 w 11806666"/>
              <a:gd name="connsiteY6411" fmla="*/ 1234953 h 10285413"/>
              <a:gd name="connsiteX6412" fmla="*/ 1906198 w 11806666"/>
              <a:gd name="connsiteY6412" fmla="*/ 1174758 h 10285413"/>
              <a:gd name="connsiteX6413" fmla="*/ 1906198 w 11806666"/>
              <a:gd name="connsiteY6413" fmla="*/ 1144661 h 10285413"/>
              <a:gd name="connsiteX6414" fmla="*/ 1916234 w 11806666"/>
              <a:gd name="connsiteY6414" fmla="*/ 1134627 h 10285413"/>
              <a:gd name="connsiteX6415" fmla="*/ 1936298 w 11806666"/>
              <a:gd name="connsiteY6415" fmla="*/ 1114563 h 10285413"/>
              <a:gd name="connsiteX6416" fmla="*/ 1946331 w 11806666"/>
              <a:gd name="connsiteY6416" fmla="*/ 1094499 h 10285413"/>
              <a:gd name="connsiteX6417" fmla="*/ 1926263 w 11806666"/>
              <a:gd name="connsiteY6417" fmla="*/ 1084465 h 10285413"/>
              <a:gd name="connsiteX6418" fmla="*/ 1886134 w 11806666"/>
              <a:gd name="connsiteY6418" fmla="*/ 1114563 h 10285413"/>
              <a:gd name="connsiteX6419" fmla="*/ 1926263 w 11806666"/>
              <a:gd name="connsiteY6419" fmla="*/ 1074432 h 10285413"/>
              <a:gd name="connsiteX6420" fmla="*/ 1946331 w 11806666"/>
              <a:gd name="connsiteY6420" fmla="*/ 1054368 h 10285413"/>
              <a:gd name="connsiteX6421" fmla="*/ 1966397 w 11806666"/>
              <a:gd name="connsiteY6421" fmla="*/ 1034301 h 10285413"/>
              <a:gd name="connsiteX6422" fmla="*/ 2016558 w 11806666"/>
              <a:gd name="connsiteY6422" fmla="*/ 984139 h 10285413"/>
              <a:gd name="connsiteX6423" fmla="*/ 2036623 w 11806666"/>
              <a:gd name="connsiteY6423" fmla="*/ 944008 h 10285413"/>
              <a:gd name="connsiteX6424" fmla="*/ 2046656 w 11806666"/>
              <a:gd name="connsiteY6424" fmla="*/ 923944 h 10285413"/>
              <a:gd name="connsiteX6425" fmla="*/ 2086787 w 11806666"/>
              <a:gd name="connsiteY6425" fmla="*/ 913910 h 10285413"/>
              <a:gd name="connsiteX6426" fmla="*/ 2106851 w 11806666"/>
              <a:gd name="connsiteY6426" fmla="*/ 893843 h 10285413"/>
              <a:gd name="connsiteX6427" fmla="*/ 2126920 w 11806666"/>
              <a:gd name="connsiteY6427" fmla="*/ 893843 h 10285413"/>
              <a:gd name="connsiteX6428" fmla="*/ 2146984 w 11806666"/>
              <a:gd name="connsiteY6428" fmla="*/ 873779 h 10285413"/>
              <a:gd name="connsiteX6429" fmla="*/ 2146984 w 11806666"/>
              <a:gd name="connsiteY6429" fmla="*/ 853715 h 10285413"/>
              <a:gd name="connsiteX6430" fmla="*/ 2146984 w 11806666"/>
              <a:gd name="connsiteY6430" fmla="*/ 833648 h 10285413"/>
              <a:gd name="connsiteX6431" fmla="*/ 2167046 w 11806666"/>
              <a:gd name="connsiteY6431" fmla="*/ 833648 h 10285413"/>
              <a:gd name="connsiteX6432" fmla="*/ 2187115 w 11806666"/>
              <a:gd name="connsiteY6432" fmla="*/ 783486 h 10285413"/>
              <a:gd name="connsiteX6433" fmla="*/ 2247309 w 11806666"/>
              <a:gd name="connsiteY6433" fmla="*/ 733322 h 10285413"/>
              <a:gd name="connsiteX6434" fmla="*/ 2337606 w 11806666"/>
              <a:gd name="connsiteY6434" fmla="*/ 612931 h 10285413"/>
              <a:gd name="connsiteX6435" fmla="*/ 2407832 w 11806666"/>
              <a:gd name="connsiteY6435" fmla="*/ 512605 h 10285413"/>
              <a:gd name="connsiteX6436" fmla="*/ 2488093 w 11806666"/>
              <a:gd name="connsiteY6436" fmla="*/ 392211 h 10285413"/>
              <a:gd name="connsiteX6437" fmla="*/ 2498126 w 11806666"/>
              <a:gd name="connsiteY6437" fmla="*/ 412278 h 10285413"/>
              <a:gd name="connsiteX6438" fmla="*/ 2528223 w 11806666"/>
              <a:gd name="connsiteY6438" fmla="*/ 392211 h 10285413"/>
              <a:gd name="connsiteX6439" fmla="*/ 2538257 w 11806666"/>
              <a:gd name="connsiteY6439" fmla="*/ 372147 h 10285413"/>
              <a:gd name="connsiteX6440" fmla="*/ 2548288 w 11806666"/>
              <a:gd name="connsiteY6440" fmla="*/ 352080 h 10285413"/>
              <a:gd name="connsiteX6441" fmla="*/ 2588421 w 11806666"/>
              <a:gd name="connsiteY6441" fmla="*/ 332016 h 10285413"/>
              <a:gd name="connsiteX6442" fmla="*/ 2568352 w 11806666"/>
              <a:gd name="connsiteY6442" fmla="*/ 352080 h 10285413"/>
              <a:gd name="connsiteX6443" fmla="*/ 2548288 w 11806666"/>
              <a:gd name="connsiteY6443" fmla="*/ 372147 h 10285413"/>
              <a:gd name="connsiteX6444" fmla="*/ 2648616 w 11806666"/>
              <a:gd name="connsiteY6444" fmla="*/ 291885 h 10285413"/>
              <a:gd name="connsiteX6445" fmla="*/ 2668681 w 11806666"/>
              <a:gd name="connsiteY6445" fmla="*/ 271821 h 10285413"/>
              <a:gd name="connsiteX6446" fmla="*/ 2708812 w 11806666"/>
              <a:gd name="connsiteY6446" fmla="*/ 211626 h 10285413"/>
              <a:gd name="connsiteX6447" fmla="*/ 2789071 w 11806666"/>
              <a:gd name="connsiteY6447" fmla="*/ 111299 h 10285413"/>
              <a:gd name="connsiteX6448" fmla="*/ 2779038 w 11806666"/>
              <a:gd name="connsiteY6448" fmla="*/ 91232 h 10285413"/>
              <a:gd name="connsiteX6449" fmla="*/ 2789071 w 11806666"/>
              <a:gd name="connsiteY6449" fmla="*/ 51101 h 10285413"/>
              <a:gd name="connsiteX6450" fmla="*/ 2805375 w 11806666"/>
              <a:gd name="connsiteY6450" fmla="*/ 24767 h 10285413"/>
              <a:gd name="connsiteX6451" fmla="*/ 2823751 w 11806666"/>
              <a:gd name="connsiteY6451" fmla="*/ 0 h 10285413"/>
              <a:gd name="connsiteX6452" fmla="*/ 2858411 w 11806666"/>
              <a:gd name="connsiteY6452" fmla="*/ 0 h 10285413"/>
              <a:gd name="connsiteX6453" fmla="*/ 2849269 w 11806666"/>
              <a:gd name="connsiteY6453" fmla="*/ 10973 h 10285413"/>
              <a:gd name="connsiteX6454" fmla="*/ 2849269 w 11806666"/>
              <a:gd name="connsiteY6454" fmla="*/ 51101 h 10285413"/>
              <a:gd name="connsiteX6455" fmla="*/ 2869335 w 11806666"/>
              <a:gd name="connsiteY6455" fmla="*/ 21004 h 10285413"/>
              <a:gd name="connsiteX6456" fmla="*/ 2879368 w 11806666"/>
              <a:gd name="connsiteY6456" fmla="*/ 3448 h 10285413"/>
              <a:gd name="connsiteX6457" fmla="*/ 2882550 w 11806666"/>
              <a:gd name="connsiteY6457" fmla="*/ 0 h 10285413"/>
              <a:gd name="connsiteX6458" fmla="*/ 10193165 w 11806666"/>
              <a:gd name="connsiteY6458" fmla="*/ 0 h 10285413"/>
              <a:gd name="connsiteX6459" fmla="*/ 10193165 w 11806666"/>
              <a:gd name="connsiteY6459" fmla="*/ 31037 h 10285413"/>
              <a:gd name="connsiteX6460" fmla="*/ 10153034 w 11806666"/>
              <a:gd name="connsiteY6460" fmla="*/ 31037 h 10285413"/>
              <a:gd name="connsiteX6461" fmla="*/ 10132970 w 11806666"/>
              <a:gd name="connsiteY6461" fmla="*/ 61135 h 10285413"/>
              <a:gd name="connsiteX6462" fmla="*/ 10143001 w 11806666"/>
              <a:gd name="connsiteY6462" fmla="*/ 71168 h 10285413"/>
              <a:gd name="connsiteX6463" fmla="*/ 10163067 w 11806666"/>
              <a:gd name="connsiteY6463" fmla="*/ 61135 h 10285413"/>
              <a:gd name="connsiteX6464" fmla="*/ 10193165 w 11806666"/>
              <a:gd name="connsiteY6464" fmla="*/ 51101 h 10285413"/>
              <a:gd name="connsiteX6465" fmla="*/ 10153034 w 11806666"/>
              <a:gd name="connsiteY6465" fmla="*/ 71168 h 10285413"/>
              <a:gd name="connsiteX6466" fmla="*/ 10092839 w 11806666"/>
              <a:gd name="connsiteY6466" fmla="*/ 111299 h 10285413"/>
              <a:gd name="connsiteX6467" fmla="*/ 10012577 w 11806666"/>
              <a:gd name="connsiteY6467" fmla="*/ 191559 h 10285413"/>
              <a:gd name="connsiteX6468" fmla="*/ 9872119 w 11806666"/>
              <a:gd name="connsiteY6468" fmla="*/ 332016 h 10285413"/>
              <a:gd name="connsiteX6469" fmla="*/ 9852055 w 11806666"/>
              <a:gd name="connsiteY6469" fmla="*/ 332016 h 10285413"/>
              <a:gd name="connsiteX6470" fmla="*/ 9811924 w 11806666"/>
              <a:gd name="connsiteY6470" fmla="*/ 392211 h 10285413"/>
              <a:gd name="connsiteX6471" fmla="*/ 9711597 w 11806666"/>
              <a:gd name="connsiteY6471" fmla="*/ 512605 h 10285413"/>
              <a:gd name="connsiteX6472" fmla="*/ 9671466 w 11806666"/>
              <a:gd name="connsiteY6472" fmla="*/ 552736 h 10285413"/>
              <a:gd name="connsiteX6473" fmla="*/ 9671466 w 11806666"/>
              <a:gd name="connsiteY6473" fmla="*/ 612931 h 10285413"/>
              <a:gd name="connsiteX6474" fmla="*/ 9711597 w 11806666"/>
              <a:gd name="connsiteY6474" fmla="*/ 612931 h 10285413"/>
              <a:gd name="connsiteX6475" fmla="*/ 9691533 w 11806666"/>
              <a:gd name="connsiteY6475" fmla="*/ 632995 h 10285413"/>
              <a:gd name="connsiteX6476" fmla="*/ 9651402 w 11806666"/>
              <a:gd name="connsiteY6476" fmla="*/ 653062 h 10285413"/>
              <a:gd name="connsiteX6477" fmla="*/ 9601238 w 11806666"/>
              <a:gd name="connsiteY6477" fmla="*/ 703224 h 10285413"/>
              <a:gd name="connsiteX6478" fmla="*/ 9551076 w 11806666"/>
              <a:gd name="connsiteY6478" fmla="*/ 753388 h 10285413"/>
              <a:gd name="connsiteX6479" fmla="*/ 9591207 w 11806666"/>
              <a:gd name="connsiteY6479" fmla="*/ 733322 h 10285413"/>
              <a:gd name="connsiteX6480" fmla="*/ 9631335 w 11806666"/>
              <a:gd name="connsiteY6480" fmla="*/ 693190 h 10285413"/>
              <a:gd name="connsiteX6481" fmla="*/ 9751729 w 11806666"/>
              <a:gd name="connsiteY6481" fmla="*/ 592864 h 10285413"/>
              <a:gd name="connsiteX6482" fmla="*/ 9771793 w 11806666"/>
              <a:gd name="connsiteY6482" fmla="*/ 572800 h 10285413"/>
              <a:gd name="connsiteX6483" fmla="*/ 9771793 w 11806666"/>
              <a:gd name="connsiteY6483" fmla="*/ 552736 h 10285413"/>
              <a:gd name="connsiteX6484" fmla="*/ 9751729 w 11806666"/>
              <a:gd name="connsiteY6484" fmla="*/ 532669 h 10285413"/>
              <a:gd name="connsiteX6485" fmla="*/ 9771793 w 11806666"/>
              <a:gd name="connsiteY6485" fmla="*/ 512605 h 10285413"/>
              <a:gd name="connsiteX6486" fmla="*/ 9771793 w 11806666"/>
              <a:gd name="connsiteY6486" fmla="*/ 492538 h 10285413"/>
              <a:gd name="connsiteX6487" fmla="*/ 9882153 w 11806666"/>
              <a:gd name="connsiteY6487" fmla="*/ 382181 h 10285413"/>
              <a:gd name="connsiteX6488" fmla="*/ 9972445 w 11806666"/>
              <a:gd name="connsiteY6488" fmla="*/ 291885 h 10285413"/>
              <a:gd name="connsiteX6489" fmla="*/ 9952381 w 11806666"/>
              <a:gd name="connsiteY6489" fmla="*/ 332016 h 10285413"/>
              <a:gd name="connsiteX6490" fmla="*/ 9912250 w 11806666"/>
              <a:gd name="connsiteY6490" fmla="*/ 372147 h 10285413"/>
              <a:gd name="connsiteX6491" fmla="*/ 9932317 w 11806666"/>
              <a:gd name="connsiteY6491" fmla="*/ 392211 h 10285413"/>
              <a:gd name="connsiteX6492" fmla="*/ 9972445 w 11806666"/>
              <a:gd name="connsiteY6492" fmla="*/ 422309 h 10285413"/>
              <a:gd name="connsiteX6493" fmla="*/ 9992512 w 11806666"/>
              <a:gd name="connsiteY6493" fmla="*/ 432342 h 10285413"/>
              <a:gd name="connsiteX6494" fmla="*/ 9972445 w 11806666"/>
              <a:gd name="connsiteY6494" fmla="*/ 392211 h 10285413"/>
              <a:gd name="connsiteX6495" fmla="*/ 9972445 w 11806666"/>
              <a:gd name="connsiteY6495" fmla="*/ 372147 h 10285413"/>
              <a:gd name="connsiteX6496" fmla="*/ 9982479 w 11806666"/>
              <a:gd name="connsiteY6496" fmla="*/ 342050 h 10285413"/>
              <a:gd name="connsiteX6497" fmla="*/ 9992512 w 11806666"/>
              <a:gd name="connsiteY6497" fmla="*/ 332016 h 10285413"/>
              <a:gd name="connsiteX6498" fmla="*/ 10002546 w 11806666"/>
              <a:gd name="connsiteY6498" fmla="*/ 321983 h 10285413"/>
              <a:gd name="connsiteX6499" fmla="*/ 10012577 w 11806666"/>
              <a:gd name="connsiteY6499" fmla="*/ 291885 h 10285413"/>
              <a:gd name="connsiteX6500" fmla="*/ 10012577 w 11806666"/>
              <a:gd name="connsiteY6500" fmla="*/ 271821 h 10285413"/>
              <a:gd name="connsiteX6501" fmla="*/ 10012577 w 11806666"/>
              <a:gd name="connsiteY6501" fmla="*/ 251754 h 10285413"/>
              <a:gd name="connsiteX6502" fmla="*/ 10012577 w 11806666"/>
              <a:gd name="connsiteY6502" fmla="*/ 231690 h 10285413"/>
              <a:gd name="connsiteX6503" fmla="*/ 10032643 w 11806666"/>
              <a:gd name="connsiteY6503" fmla="*/ 251754 h 10285413"/>
              <a:gd name="connsiteX6504" fmla="*/ 10042674 w 11806666"/>
              <a:gd name="connsiteY6504" fmla="*/ 261787 h 10285413"/>
              <a:gd name="connsiteX6505" fmla="*/ 10042674 w 11806666"/>
              <a:gd name="connsiteY6505" fmla="*/ 241723 h 10285413"/>
              <a:gd name="connsiteX6506" fmla="*/ 10052708 w 11806666"/>
              <a:gd name="connsiteY6506" fmla="*/ 211626 h 10285413"/>
              <a:gd name="connsiteX6507" fmla="*/ 10059875 w 11806666"/>
              <a:gd name="connsiteY6507" fmla="*/ 207325 h 10285413"/>
              <a:gd name="connsiteX6508" fmla="*/ 10057723 w 11806666"/>
              <a:gd name="connsiteY6508" fmla="*/ 211626 h 10285413"/>
              <a:gd name="connsiteX6509" fmla="*/ 10062741 w 11806666"/>
              <a:gd name="connsiteY6509" fmla="*/ 221656 h 10285413"/>
              <a:gd name="connsiteX6510" fmla="*/ 10082805 w 11806666"/>
              <a:gd name="connsiteY6510" fmla="*/ 221656 h 10285413"/>
              <a:gd name="connsiteX6511" fmla="*/ 10082805 w 11806666"/>
              <a:gd name="connsiteY6511" fmla="*/ 201592 h 10285413"/>
              <a:gd name="connsiteX6512" fmla="*/ 10075509 w 11806666"/>
              <a:gd name="connsiteY6512" fmla="*/ 197944 h 10285413"/>
              <a:gd name="connsiteX6513" fmla="*/ 10077790 w 11806666"/>
              <a:gd name="connsiteY6513" fmla="*/ 196577 h 10285413"/>
              <a:gd name="connsiteX6514" fmla="*/ 10112903 w 11806666"/>
              <a:gd name="connsiteY6514" fmla="*/ 191559 h 10285413"/>
              <a:gd name="connsiteX6515" fmla="*/ 10163067 w 11806666"/>
              <a:gd name="connsiteY6515" fmla="*/ 171494 h 10285413"/>
              <a:gd name="connsiteX6516" fmla="*/ 10153034 w 11806666"/>
              <a:gd name="connsiteY6516" fmla="*/ 171494 h 10285413"/>
              <a:gd name="connsiteX6517" fmla="*/ 10164321 w 11806666"/>
              <a:gd name="connsiteY6517" fmla="*/ 163969 h 10285413"/>
              <a:gd name="connsiteX6518" fmla="*/ 10169908 w 11806666"/>
              <a:gd name="connsiteY6518" fmla="*/ 168758 h 10285413"/>
              <a:gd name="connsiteX6519" fmla="*/ 10213229 w 11806666"/>
              <a:gd name="connsiteY6519" fmla="*/ 151428 h 10285413"/>
              <a:gd name="connsiteX6520" fmla="*/ 10253360 w 11806666"/>
              <a:gd name="connsiteY6520" fmla="*/ 71168 h 10285413"/>
              <a:gd name="connsiteX6521" fmla="*/ 10213229 w 11806666"/>
              <a:gd name="connsiteY6521" fmla="*/ 91232 h 10285413"/>
              <a:gd name="connsiteX6522" fmla="*/ 10193165 w 11806666"/>
              <a:gd name="connsiteY6522" fmla="*/ 91232 h 10285413"/>
              <a:gd name="connsiteX6523" fmla="*/ 10233296 w 11806666"/>
              <a:gd name="connsiteY6523" fmla="*/ 51101 h 10285413"/>
              <a:gd name="connsiteX6524" fmla="*/ 10273424 w 11806666"/>
              <a:gd name="connsiteY6524" fmla="*/ 51101 h 10285413"/>
              <a:gd name="connsiteX6525" fmla="*/ 10323588 w 11806666"/>
              <a:gd name="connsiteY6525" fmla="*/ 21004 h 10285413"/>
              <a:gd name="connsiteX6526" fmla="*/ 10344592 w 11806666"/>
              <a:gd name="connsiteY6526" fmla="*/ 0 h 10285413"/>
              <a:gd name="connsiteX6527" fmla="*/ 10469532 w 11806666"/>
              <a:gd name="connsiteY6527" fmla="*/ 0 h 10285413"/>
              <a:gd name="connsiteX6528" fmla="*/ 10454012 w 11806666"/>
              <a:gd name="connsiteY6528" fmla="*/ 31037 h 10285413"/>
              <a:gd name="connsiteX6529" fmla="*/ 10423916 w 11806666"/>
              <a:gd name="connsiteY6529" fmla="*/ 81199 h 10285413"/>
              <a:gd name="connsiteX6530" fmla="*/ 10464048 w 11806666"/>
              <a:gd name="connsiteY6530" fmla="*/ 51101 h 10285413"/>
              <a:gd name="connsiteX6531" fmla="*/ 10504176 w 11806666"/>
              <a:gd name="connsiteY6531" fmla="*/ 10973 h 10285413"/>
              <a:gd name="connsiteX6532" fmla="*/ 10494144 w 11806666"/>
              <a:gd name="connsiteY6532" fmla="*/ 51101 h 10285413"/>
              <a:gd name="connsiteX6533" fmla="*/ 10485544 w 11806666"/>
              <a:gd name="connsiteY6533" fmla="*/ 68302 h 10285413"/>
              <a:gd name="connsiteX6534" fmla="*/ 10494144 w 11806666"/>
              <a:gd name="connsiteY6534" fmla="*/ 61135 h 10285413"/>
              <a:gd name="connsiteX6535" fmla="*/ 10514208 w 11806666"/>
              <a:gd name="connsiteY6535" fmla="*/ 51101 h 10285413"/>
              <a:gd name="connsiteX6536" fmla="*/ 10534276 w 11806666"/>
              <a:gd name="connsiteY6536" fmla="*/ 10973 h 10285413"/>
              <a:gd name="connsiteX6537" fmla="*/ 10516720 w 11806666"/>
              <a:gd name="connsiteY6537" fmla="*/ 0 h 10285413"/>
              <a:gd name="connsiteX6538" fmla="*/ 10615476 w 11806666"/>
              <a:gd name="connsiteY6538" fmla="*/ 0 h 10285413"/>
              <a:gd name="connsiteX6539" fmla="*/ 10614536 w 11806666"/>
              <a:gd name="connsiteY6539" fmla="*/ 939 h 10285413"/>
              <a:gd name="connsiteX6540" fmla="*/ 10574404 w 11806666"/>
              <a:gd name="connsiteY6540" fmla="*/ 31037 h 10285413"/>
              <a:gd name="connsiteX6541" fmla="*/ 10574404 w 11806666"/>
              <a:gd name="connsiteY6541" fmla="*/ 51101 h 10285413"/>
              <a:gd name="connsiteX6542" fmla="*/ 10514208 w 11806666"/>
              <a:gd name="connsiteY6542" fmla="*/ 111299 h 10285413"/>
              <a:gd name="connsiteX6543" fmla="*/ 10494144 w 11806666"/>
              <a:gd name="connsiteY6543" fmla="*/ 171494 h 10285413"/>
              <a:gd name="connsiteX6544" fmla="*/ 10504176 w 11806666"/>
              <a:gd name="connsiteY6544" fmla="*/ 151428 h 10285413"/>
              <a:gd name="connsiteX6545" fmla="*/ 10514208 w 11806666"/>
              <a:gd name="connsiteY6545" fmla="*/ 151428 h 10285413"/>
              <a:gd name="connsiteX6546" fmla="*/ 10534276 w 11806666"/>
              <a:gd name="connsiteY6546" fmla="*/ 151428 h 10285413"/>
              <a:gd name="connsiteX6547" fmla="*/ 10554340 w 11806666"/>
              <a:gd name="connsiteY6547" fmla="*/ 151428 h 10285413"/>
              <a:gd name="connsiteX6548" fmla="*/ 10574404 w 11806666"/>
              <a:gd name="connsiteY6548" fmla="*/ 151428 h 10285413"/>
              <a:gd name="connsiteX6549" fmla="*/ 10534276 w 11806666"/>
              <a:gd name="connsiteY6549" fmla="*/ 231690 h 10285413"/>
              <a:gd name="connsiteX6550" fmla="*/ 10454012 w 11806666"/>
              <a:gd name="connsiteY6550" fmla="*/ 291885 h 10285413"/>
              <a:gd name="connsiteX6551" fmla="*/ 10413880 w 11806666"/>
              <a:gd name="connsiteY6551" fmla="*/ 332016 h 10285413"/>
              <a:gd name="connsiteX6552" fmla="*/ 10413880 w 11806666"/>
              <a:gd name="connsiteY6552" fmla="*/ 372147 h 10285413"/>
              <a:gd name="connsiteX6553" fmla="*/ 10393816 w 11806666"/>
              <a:gd name="connsiteY6553" fmla="*/ 392211 h 10285413"/>
              <a:gd name="connsiteX6554" fmla="*/ 10313556 w 11806666"/>
              <a:gd name="connsiteY6554" fmla="*/ 492538 h 10285413"/>
              <a:gd name="connsiteX6555" fmla="*/ 10213229 w 11806666"/>
              <a:gd name="connsiteY6555" fmla="*/ 572800 h 10285413"/>
              <a:gd name="connsiteX6556" fmla="*/ 10193165 w 11806666"/>
              <a:gd name="connsiteY6556" fmla="*/ 612931 h 10285413"/>
              <a:gd name="connsiteX6557" fmla="*/ 10153034 w 11806666"/>
              <a:gd name="connsiteY6557" fmla="*/ 653062 h 10285413"/>
              <a:gd name="connsiteX6558" fmla="*/ 10153034 w 11806666"/>
              <a:gd name="connsiteY6558" fmla="*/ 673126 h 10285413"/>
              <a:gd name="connsiteX6559" fmla="*/ 10173098 w 11806666"/>
              <a:gd name="connsiteY6559" fmla="*/ 693190 h 10285413"/>
              <a:gd name="connsiteX6560" fmla="*/ 10132970 w 11806666"/>
              <a:gd name="connsiteY6560" fmla="*/ 693190 h 10285413"/>
              <a:gd name="connsiteX6561" fmla="*/ 10112903 w 11806666"/>
              <a:gd name="connsiteY6561" fmla="*/ 733322 h 10285413"/>
              <a:gd name="connsiteX6562" fmla="*/ 10092839 w 11806666"/>
              <a:gd name="connsiteY6562" fmla="*/ 733322 h 10285413"/>
              <a:gd name="connsiteX6563" fmla="*/ 10012577 w 11806666"/>
              <a:gd name="connsiteY6563" fmla="*/ 793517 h 10285413"/>
              <a:gd name="connsiteX6564" fmla="*/ 9993850 w 11806666"/>
              <a:gd name="connsiteY6564" fmla="*/ 814921 h 10285413"/>
              <a:gd name="connsiteX6565" fmla="*/ 10012577 w 11806666"/>
              <a:gd name="connsiteY6565" fmla="*/ 833648 h 10285413"/>
              <a:gd name="connsiteX6566" fmla="*/ 9992512 w 11806666"/>
              <a:gd name="connsiteY6566" fmla="*/ 833648 h 10285413"/>
              <a:gd name="connsiteX6567" fmla="*/ 9992512 w 11806666"/>
              <a:gd name="connsiteY6567" fmla="*/ 818599 h 10285413"/>
              <a:gd name="connsiteX6568" fmla="*/ 9992512 w 11806666"/>
              <a:gd name="connsiteY6568" fmla="*/ 816450 h 10285413"/>
              <a:gd name="connsiteX6569" fmla="*/ 9977464 w 11806666"/>
              <a:gd name="connsiteY6569" fmla="*/ 833648 h 10285413"/>
              <a:gd name="connsiteX6570" fmla="*/ 9952381 w 11806666"/>
              <a:gd name="connsiteY6570" fmla="*/ 873779 h 10285413"/>
              <a:gd name="connsiteX6571" fmla="*/ 9912250 w 11806666"/>
              <a:gd name="connsiteY6571" fmla="*/ 923944 h 10285413"/>
              <a:gd name="connsiteX6572" fmla="*/ 9892186 w 11806666"/>
              <a:gd name="connsiteY6572" fmla="*/ 923944 h 10285413"/>
              <a:gd name="connsiteX6573" fmla="*/ 9872119 w 11806666"/>
              <a:gd name="connsiteY6573" fmla="*/ 954041 h 10285413"/>
              <a:gd name="connsiteX6574" fmla="*/ 9771793 w 11806666"/>
              <a:gd name="connsiteY6574" fmla="*/ 1054368 h 10285413"/>
              <a:gd name="connsiteX6575" fmla="*/ 9741695 w 11806666"/>
              <a:gd name="connsiteY6575" fmla="*/ 1094499 h 10285413"/>
              <a:gd name="connsiteX6576" fmla="*/ 9731662 w 11806666"/>
              <a:gd name="connsiteY6576" fmla="*/ 1114563 h 10285413"/>
              <a:gd name="connsiteX6577" fmla="*/ 9671466 w 11806666"/>
              <a:gd name="connsiteY6577" fmla="*/ 1214889 h 10285413"/>
              <a:gd name="connsiteX6578" fmla="*/ 9661433 w 11806666"/>
              <a:gd name="connsiteY6578" fmla="*/ 1244987 h 10285413"/>
              <a:gd name="connsiteX6579" fmla="*/ 9651402 w 11806666"/>
              <a:gd name="connsiteY6579" fmla="*/ 1255020 h 10285413"/>
              <a:gd name="connsiteX6580" fmla="*/ 9631335 w 11806666"/>
              <a:gd name="connsiteY6580" fmla="*/ 1275085 h 10285413"/>
              <a:gd name="connsiteX6581" fmla="*/ 9631335 w 11806666"/>
              <a:gd name="connsiteY6581" fmla="*/ 1295151 h 10285413"/>
              <a:gd name="connsiteX6582" fmla="*/ 9731662 w 11806666"/>
              <a:gd name="connsiteY6582" fmla="*/ 1194825 h 10285413"/>
              <a:gd name="connsiteX6583" fmla="*/ 9771793 w 11806666"/>
              <a:gd name="connsiteY6583" fmla="*/ 1154694 h 10285413"/>
              <a:gd name="connsiteX6584" fmla="*/ 9781826 w 11806666"/>
              <a:gd name="connsiteY6584" fmla="*/ 1124596 h 10285413"/>
              <a:gd name="connsiteX6585" fmla="*/ 9791860 w 11806666"/>
              <a:gd name="connsiteY6585" fmla="*/ 1114563 h 10285413"/>
              <a:gd name="connsiteX6586" fmla="*/ 9811924 w 11806666"/>
              <a:gd name="connsiteY6586" fmla="*/ 1094499 h 10285413"/>
              <a:gd name="connsiteX6587" fmla="*/ 9831991 w 11806666"/>
              <a:gd name="connsiteY6587" fmla="*/ 1064398 h 10285413"/>
              <a:gd name="connsiteX6588" fmla="*/ 9892186 w 11806666"/>
              <a:gd name="connsiteY6588" fmla="*/ 984139 h 10285413"/>
              <a:gd name="connsiteX6589" fmla="*/ 9952381 w 11806666"/>
              <a:gd name="connsiteY6589" fmla="*/ 913910 h 10285413"/>
              <a:gd name="connsiteX6590" fmla="*/ 9992512 w 11806666"/>
              <a:gd name="connsiteY6590" fmla="*/ 893843 h 10285413"/>
              <a:gd name="connsiteX6591" fmla="*/ 10012577 w 11806666"/>
              <a:gd name="connsiteY6591" fmla="*/ 893843 h 10285413"/>
              <a:gd name="connsiteX6592" fmla="*/ 10022610 w 11806666"/>
              <a:gd name="connsiteY6592" fmla="*/ 853715 h 10285413"/>
              <a:gd name="connsiteX6593" fmla="*/ 10032643 w 11806666"/>
              <a:gd name="connsiteY6593" fmla="*/ 833648 h 10285413"/>
              <a:gd name="connsiteX6594" fmla="*/ 10173098 w 11806666"/>
              <a:gd name="connsiteY6594" fmla="*/ 733322 h 10285413"/>
              <a:gd name="connsiteX6595" fmla="*/ 10243327 w 11806666"/>
              <a:gd name="connsiteY6595" fmla="*/ 713257 h 10285413"/>
              <a:gd name="connsiteX6596" fmla="*/ 10253360 w 11806666"/>
              <a:gd name="connsiteY6596" fmla="*/ 713257 h 10285413"/>
              <a:gd name="connsiteX6597" fmla="*/ 10243327 w 11806666"/>
              <a:gd name="connsiteY6597" fmla="*/ 683160 h 10285413"/>
              <a:gd name="connsiteX6598" fmla="*/ 10253360 w 11806666"/>
              <a:gd name="connsiteY6598" fmla="*/ 653062 h 10285413"/>
              <a:gd name="connsiteX6599" fmla="*/ 10263394 w 11806666"/>
              <a:gd name="connsiteY6599" fmla="*/ 622962 h 10285413"/>
              <a:gd name="connsiteX6600" fmla="*/ 10273424 w 11806666"/>
              <a:gd name="connsiteY6600" fmla="*/ 612931 h 10285413"/>
              <a:gd name="connsiteX6601" fmla="*/ 10293492 w 11806666"/>
              <a:gd name="connsiteY6601" fmla="*/ 592864 h 10285413"/>
              <a:gd name="connsiteX6602" fmla="*/ 10313556 w 11806666"/>
              <a:gd name="connsiteY6602" fmla="*/ 592864 h 10285413"/>
              <a:gd name="connsiteX6603" fmla="*/ 10353688 w 11806666"/>
              <a:gd name="connsiteY6603" fmla="*/ 492538 h 10285413"/>
              <a:gd name="connsiteX6604" fmla="*/ 10353688 w 11806666"/>
              <a:gd name="connsiteY6604" fmla="*/ 472474 h 10285413"/>
              <a:gd name="connsiteX6605" fmla="*/ 10373752 w 11806666"/>
              <a:gd name="connsiteY6605" fmla="*/ 472474 h 10285413"/>
              <a:gd name="connsiteX6606" fmla="*/ 10393816 w 11806666"/>
              <a:gd name="connsiteY6606" fmla="*/ 472474 h 10285413"/>
              <a:gd name="connsiteX6607" fmla="*/ 10393816 w 11806666"/>
              <a:gd name="connsiteY6607" fmla="*/ 482507 h 10285413"/>
              <a:gd name="connsiteX6608" fmla="*/ 10413880 w 11806666"/>
              <a:gd name="connsiteY6608" fmla="*/ 492538 h 10285413"/>
              <a:gd name="connsiteX6609" fmla="*/ 10423916 w 11806666"/>
              <a:gd name="connsiteY6609" fmla="*/ 482507 h 10285413"/>
              <a:gd name="connsiteX6610" fmla="*/ 10413880 w 11806666"/>
              <a:gd name="connsiteY6610" fmla="*/ 452409 h 10285413"/>
              <a:gd name="connsiteX6611" fmla="*/ 10413880 w 11806666"/>
              <a:gd name="connsiteY6611" fmla="*/ 432342 h 10285413"/>
              <a:gd name="connsiteX6612" fmla="*/ 10433948 w 11806666"/>
              <a:gd name="connsiteY6612" fmla="*/ 452409 h 10285413"/>
              <a:gd name="connsiteX6613" fmla="*/ 10474080 w 11806666"/>
              <a:gd name="connsiteY6613" fmla="*/ 412278 h 10285413"/>
              <a:gd name="connsiteX6614" fmla="*/ 10494144 w 11806666"/>
              <a:gd name="connsiteY6614" fmla="*/ 392211 h 10285413"/>
              <a:gd name="connsiteX6615" fmla="*/ 10534276 w 11806666"/>
              <a:gd name="connsiteY6615" fmla="*/ 332016 h 10285413"/>
              <a:gd name="connsiteX6616" fmla="*/ 10554340 w 11806666"/>
              <a:gd name="connsiteY6616" fmla="*/ 332016 h 10285413"/>
              <a:gd name="connsiteX6617" fmla="*/ 10574404 w 11806666"/>
              <a:gd name="connsiteY6617" fmla="*/ 321983 h 10285413"/>
              <a:gd name="connsiteX6618" fmla="*/ 10594472 w 11806666"/>
              <a:gd name="connsiteY6618" fmla="*/ 311952 h 10285413"/>
              <a:gd name="connsiteX6619" fmla="*/ 10594472 w 11806666"/>
              <a:gd name="connsiteY6619" fmla="*/ 291885 h 10285413"/>
              <a:gd name="connsiteX6620" fmla="*/ 10604504 w 11806666"/>
              <a:gd name="connsiteY6620" fmla="*/ 251754 h 10285413"/>
              <a:gd name="connsiteX6621" fmla="*/ 10634600 w 11806666"/>
              <a:gd name="connsiteY6621" fmla="*/ 231690 h 10285413"/>
              <a:gd name="connsiteX6622" fmla="*/ 10654664 w 11806666"/>
              <a:gd name="connsiteY6622" fmla="*/ 231690 h 10285413"/>
              <a:gd name="connsiteX6623" fmla="*/ 10795124 w 11806666"/>
              <a:gd name="connsiteY6623" fmla="*/ 91232 h 10285413"/>
              <a:gd name="connsiteX6624" fmla="*/ 10815188 w 11806666"/>
              <a:gd name="connsiteY6624" fmla="*/ 71168 h 10285413"/>
              <a:gd name="connsiteX6625" fmla="*/ 10835256 w 11806666"/>
              <a:gd name="connsiteY6625" fmla="*/ 31037 h 10285413"/>
              <a:gd name="connsiteX6626" fmla="*/ 10835256 w 11806666"/>
              <a:gd name="connsiteY6626" fmla="*/ 51101 h 10285413"/>
              <a:gd name="connsiteX6627" fmla="*/ 10855320 w 11806666"/>
              <a:gd name="connsiteY6627" fmla="*/ 51101 h 10285413"/>
              <a:gd name="connsiteX6628" fmla="*/ 10875384 w 11806666"/>
              <a:gd name="connsiteY6628" fmla="*/ 21004 h 10285413"/>
              <a:gd name="connsiteX6629" fmla="*/ 10889388 w 11806666"/>
              <a:gd name="connsiteY6629" fmla="*/ 0 h 10285413"/>
              <a:gd name="connsiteX6630" fmla="*/ 10921000 w 11806666"/>
              <a:gd name="connsiteY6630" fmla="*/ 0 h 10285413"/>
              <a:gd name="connsiteX6631" fmla="*/ 10915512 w 11806666"/>
              <a:gd name="connsiteY6631" fmla="*/ 10973 h 10285413"/>
              <a:gd name="connsiteX6632" fmla="*/ 10915512 w 11806666"/>
              <a:gd name="connsiteY6632" fmla="*/ 31037 h 10285413"/>
              <a:gd name="connsiteX6633" fmla="*/ 10925548 w 11806666"/>
              <a:gd name="connsiteY6633" fmla="*/ 21004 h 10285413"/>
              <a:gd name="connsiteX6634" fmla="*/ 10935580 w 11806666"/>
              <a:gd name="connsiteY6634" fmla="*/ 10973 h 10285413"/>
              <a:gd name="connsiteX6635" fmla="*/ 10958152 w 11806666"/>
              <a:gd name="connsiteY6635" fmla="*/ 3448 h 10285413"/>
              <a:gd name="connsiteX6636" fmla="*/ 10962368 w 11806666"/>
              <a:gd name="connsiteY6636" fmla="*/ 0 h 10285413"/>
              <a:gd name="connsiteX6637" fmla="*/ 11070580 w 11806666"/>
              <a:gd name="connsiteY6637" fmla="*/ 0 h 10285413"/>
              <a:gd name="connsiteX6638" fmla="*/ 11015844 w 11806666"/>
              <a:gd name="connsiteY6638" fmla="*/ 91232 h 10285413"/>
              <a:gd name="connsiteX6639" fmla="*/ 11035908 w 11806666"/>
              <a:gd name="connsiteY6639" fmla="*/ 71168 h 10285413"/>
              <a:gd name="connsiteX6640" fmla="*/ 11055972 w 11806666"/>
              <a:gd name="connsiteY6640" fmla="*/ 51101 h 10285413"/>
              <a:gd name="connsiteX6641" fmla="*/ 11045940 w 11806666"/>
              <a:gd name="connsiteY6641" fmla="*/ 61135 h 10285413"/>
              <a:gd name="connsiteX6642" fmla="*/ 11035908 w 11806666"/>
              <a:gd name="connsiteY6642" fmla="*/ 91232 h 10285413"/>
              <a:gd name="connsiteX6643" fmla="*/ 10995776 w 11806666"/>
              <a:gd name="connsiteY6643" fmla="*/ 111299 h 10285413"/>
              <a:gd name="connsiteX6644" fmla="*/ 10965680 w 11806666"/>
              <a:gd name="connsiteY6644" fmla="*/ 161461 h 10285413"/>
              <a:gd name="connsiteX6645" fmla="*/ 10955644 w 11806666"/>
              <a:gd name="connsiteY6645" fmla="*/ 211626 h 10285413"/>
              <a:gd name="connsiteX6646" fmla="*/ 11035908 w 11806666"/>
              <a:gd name="connsiteY6646" fmla="*/ 111299 h 10285413"/>
              <a:gd name="connsiteX6647" fmla="*/ 11116168 w 11806666"/>
              <a:gd name="connsiteY6647" fmla="*/ 21004 h 10285413"/>
              <a:gd name="connsiteX6648" fmla="*/ 11116168 w 11806666"/>
              <a:gd name="connsiteY6648" fmla="*/ 10973 h 10285413"/>
              <a:gd name="connsiteX6649" fmla="*/ 11096104 w 11806666"/>
              <a:gd name="connsiteY6649" fmla="*/ 10973 h 10285413"/>
              <a:gd name="connsiteX6650" fmla="*/ 11096104 w 11806666"/>
              <a:gd name="connsiteY6650" fmla="*/ 0 h 10285413"/>
              <a:gd name="connsiteX6651" fmla="*/ 11202856 w 11806666"/>
              <a:gd name="connsiteY6651" fmla="*/ 0 h 10285413"/>
              <a:gd name="connsiteX6652" fmla="*/ 11156296 w 11806666"/>
              <a:gd name="connsiteY6652" fmla="*/ 31037 h 10285413"/>
              <a:gd name="connsiteX6653" fmla="*/ 11116168 w 11806666"/>
              <a:gd name="connsiteY6653" fmla="*/ 51101 h 10285413"/>
              <a:gd name="connsiteX6654" fmla="*/ 11116168 w 11806666"/>
              <a:gd name="connsiteY6654" fmla="*/ 71168 h 10285413"/>
              <a:gd name="connsiteX6655" fmla="*/ 11116168 w 11806666"/>
              <a:gd name="connsiteY6655" fmla="*/ 91232 h 10285413"/>
              <a:gd name="connsiteX6656" fmla="*/ 11136232 w 11806666"/>
              <a:gd name="connsiteY6656" fmla="*/ 131363 h 10285413"/>
              <a:gd name="connsiteX6657" fmla="*/ 11116168 w 11806666"/>
              <a:gd name="connsiteY6657" fmla="*/ 151428 h 10285413"/>
              <a:gd name="connsiteX6658" fmla="*/ 11106136 w 11806666"/>
              <a:gd name="connsiteY6658" fmla="*/ 141397 h 10285413"/>
              <a:gd name="connsiteX6659" fmla="*/ 11096104 w 11806666"/>
              <a:gd name="connsiteY6659" fmla="*/ 131363 h 10285413"/>
              <a:gd name="connsiteX6660" fmla="*/ 11076036 w 11806666"/>
              <a:gd name="connsiteY6660" fmla="*/ 111299 h 10285413"/>
              <a:gd name="connsiteX6661" fmla="*/ 11076036 w 11806666"/>
              <a:gd name="connsiteY6661" fmla="*/ 151428 h 10285413"/>
              <a:gd name="connsiteX6662" fmla="*/ 11055972 w 11806666"/>
              <a:gd name="connsiteY6662" fmla="*/ 178182 h 10285413"/>
              <a:gd name="connsiteX6663" fmla="*/ 11055972 w 11806666"/>
              <a:gd name="connsiteY6663" fmla="*/ 171494 h 10285413"/>
              <a:gd name="connsiteX6664" fmla="*/ 11035908 w 11806666"/>
              <a:gd name="connsiteY6664" fmla="*/ 171494 h 10285413"/>
              <a:gd name="connsiteX6665" fmla="*/ 11045940 w 11806666"/>
              <a:gd name="connsiteY6665" fmla="*/ 181528 h 10285413"/>
              <a:gd name="connsiteX6666" fmla="*/ 11050240 w 11806666"/>
              <a:gd name="connsiteY6666" fmla="*/ 185826 h 10285413"/>
              <a:gd name="connsiteX6667" fmla="*/ 11015844 w 11806666"/>
              <a:gd name="connsiteY6667" fmla="*/ 231690 h 10285413"/>
              <a:gd name="connsiteX6668" fmla="*/ 10995776 w 11806666"/>
              <a:gd name="connsiteY6668" fmla="*/ 261787 h 10285413"/>
              <a:gd name="connsiteX6669" fmla="*/ 11045940 w 11806666"/>
              <a:gd name="connsiteY6669" fmla="*/ 241723 h 10285413"/>
              <a:gd name="connsiteX6670" fmla="*/ 11096104 w 11806666"/>
              <a:gd name="connsiteY6670" fmla="*/ 191559 h 10285413"/>
              <a:gd name="connsiteX6671" fmla="*/ 11015844 w 11806666"/>
              <a:gd name="connsiteY6671" fmla="*/ 291885 h 10285413"/>
              <a:gd name="connsiteX6672" fmla="*/ 11015844 w 11806666"/>
              <a:gd name="connsiteY6672" fmla="*/ 332016 h 10285413"/>
              <a:gd name="connsiteX6673" fmla="*/ 11035908 w 11806666"/>
              <a:gd name="connsiteY6673" fmla="*/ 311952 h 10285413"/>
              <a:gd name="connsiteX6674" fmla="*/ 11015844 w 11806666"/>
              <a:gd name="connsiteY6674" fmla="*/ 372147 h 10285413"/>
              <a:gd name="connsiteX6675" fmla="*/ 10995776 w 11806666"/>
              <a:gd name="connsiteY6675" fmla="*/ 392211 h 10285413"/>
              <a:gd name="connsiteX6676" fmla="*/ 10975712 w 11806666"/>
              <a:gd name="connsiteY6676" fmla="*/ 412278 h 10285413"/>
              <a:gd name="connsiteX6677" fmla="*/ 10975712 w 11806666"/>
              <a:gd name="connsiteY6677" fmla="*/ 432342 h 10285413"/>
              <a:gd name="connsiteX6678" fmla="*/ 10955644 w 11806666"/>
              <a:gd name="connsiteY6678" fmla="*/ 432342 h 10285413"/>
              <a:gd name="connsiteX6679" fmla="*/ 10955644 w 11806666"/>
              <a:gd name="connsiteY6679" fmla="*/ 472474 h 10285413"/>
              <a:gd name="connsiteX6680" fmla="*/ 11015844 w 11806666"/>
              <a:gd name="connsiteY6680" fmla="*/ 432342 h 10285413"/>
              <a:gd name="connsiteX6681" fmla="*/ 11045940 w 11806666"/>
              <a:gd name="connsiteY6681" fmla="*/ 412278 h 10285413"/>
              <a:gd name="connsiteX6682" fmla="*/ 11055972 w 11806666"/>
              <a:gd name="connsiteY6682" fmla="*/ 412278 h 10285413"/>
              <a:gd name="connsiteX6683" fmla="*/ 11136232 w 11806666"/>
              <a:gd name="connsiteY6683" fmla="*/ 392211 h 10285413"/>
              <a:gd name="connsiteX6684" fmla="*/ 11196428 w 11806666"/>
              <a:gd name="connsiteY6684" fmla="*/ 332016 h 10285413"/>
              <a:gd name="connsiteX6685" fmla="*/ 11196428 w 11806666"/>
              <a:gd name="connsiteY6685" fmla="*/ 311952 h 10285413"/>
              <a:gd name="connsiteX6686" fmla="*/ 11236560 w 11806666"/>
              <a:gd name="connsiteY6686" fmla="*/ 271821 h 10285413"/>
              <a:gd name="connsiteX6687" fmla="*/ 11276692 w 11806666"/>
              <a:gd name="connsiteY6687" fmla="*/ 231690 h 10285413"/>
              <a:gd name="connsiteX6688" fmla="*/ 11296756 w 11806666"/>
              <a:gd name="connsiteY6688" fmla="*/ 211626 h 10285413"/>
              <a:gd name="connsiteX6689" fmla="*/ 11336884 w 11806666"/>
              <a:gd name="connsiteY6689" fmla="*/ 151428 h 10285413"/>
              <a:gd name="connsiteX6690" fmla="*/ 11356952 w 11806666"/>
              <a:gd name="connsiteY6690" fmla="*/ 141397 h 10285413"/>
              <a:gd name="connsiteX6691" fmla="*/ 11397080 w 11806666"/>
              <a:gd name="connsiteY6691" fmla="*/ 111299 h 10285413"/>
              <a:gd name="connsiteX6692" fmla="*/ 11457276 w 11806666"/>
              <a:gd name="connsiteY6692" fmla="*/ 51101 h 10285413"/>
              <a:gd name="connsiteX6693" fmla="*/ 11497408 w 11806666"/>
              <a:gd name="connsiteY6693" fmla="*/ 10973 h 10285413"/>
              <a:gd name="connsiteX6694" fmla="*/ 11497408 w 11806666"/>
              <a:gd name="connsiteY6694" fmla="*/ 0 h 10285413"/>
              <a:gd name="connsiteX6695" fmla="*/ 11554572 w 11806666"/>
              <a:gd name="connsiteY6695" fmla="*/ 0 h 10285413"/>
              <a:gd name="connsiteX6696" fmla="*/ 11547572 w 11806666"/>
              <a:gd name="connsiteY6696" fmla="*/ 21004 h 10285413"/>
              <a:gd name="connsiteX6697" fmla="*/ 11537540 w 11806666"/>
              <a:gd name="connsiteY6697" fmla="*/ 31037 h 10285413"/>
              <a:gd name="connsiteX6698" fmla="*/ 11537540 w 11806666"/>
              <a:gd name="connsiteY6698" fmla="*/ 51101 h 10285413"/>
              <a:gd name="connsiteX6699" fmla="*/ 11547572 w 11806666"/>
              <a:gd name="connsiteY6699" fmla="*/ 41070 h 10285413"/>
              <a:gd name="connsiteX6700" fmla="*/ 11567636 w 11806666"/>
              <a:gd name="connsiteY6700" fmla="*/ 21004 h 10285413"/>
              <a:gd name="connsiteX6701" fmla="*/ 11587704 w 11806666"/>
              <a:gd name="connsiteY6701" fmla="*/ 10973 h 10285413"/>
              <a:gd name="connsiteX6702" fmla="*/ 11597736 w 11806666"/>
              <a:gd name="connsiteY6702" fmla="*/ 10973 h 10285413"/>
              <a:gd name="connsiteX6703" fmla="*/ 11607768 w 11806666"/>
              <a:gd name="connsiteY6703" fmla="*/ 939 h 10285413"/>
              <a:gd name="connsiteX6704" fmla="*/ 11608708 w 11806666"/>
              <a:gd name="connsiteY6704" fmla="*/ 0 h 10285413"/>
              <a:gd name="connsiteX6705" fmla="*/ 11806666 w 11806666"/>
              <a:gd name="connsiteY6705" fmla="*/ 0 h 10285413"/>
              <a:gd name="connsiteX6706" fmla="*/ 11806666 w 11806666"/>
              <a:gd name="connsiteY6706" fmla="*/ 4922 h 10285413"/>
              <a:gd name="connsiteX6707" fmla="*/ 11798388 w 11806666"/>
              <a:gd name="connsiteY6707" fmla="*/ 5956 h 10285413"/>
              <a:gd name="connsiteX6708" fmla="*/ 11778324 w 11806666"/>
              <a:gd name="connsiteY6708" fmla="*/ 31037 h 10285413"/>
              <a:gd name="connsiteX6709" fmla="*/ 11758256 w 11806666"/>
              <a:gd name="connsiteY6709" fmla="*/ 51101 h 10285413"/>
              <a:gd name="connsiteX6710" fmla="*/ 11718124 w 11806666"/>
              <a:gd name="connsiteY6710" fmla="*/ 71168 h 10285413"/>
              <a:gd name="connsiteX6711" fmla="*/ 11718124 w 11806666"/>
              <a:gd name="connsiteY6711" fmla="*/ 51101 h 10285413"/>
              <a:gd name="connsiteX6712" fmla="*/ 11698060 w 11806666"/>
              <a:gd name="connsiteY6712" fmla="*/ 51101 h 10285413"/>
              <a:gd name="connsiteX6713" fmla="*/ 11718124 w 11806666"/>
              <a:gd name="connsiteY6713" fmla="*/ 71168 h 10285413"/>
              <a:gd name="connsiteX6714" fmla="*/ 11698060 w 11806666"/>
              <a:gd name="connsiteY6714" fmla="*/ 81199 h 10285413"/>
              <a:gd name="connsiteX6715" fmla="*/ 11698060 w 11806666"/>
              <a:gd name="connsiteY6715" fmla="*/ 91232 h 10285413"/>
              <a:gd name="connsiteX6716" fmla="*/ 11718124 w 11806666"/>
              <a:gd name="connsiteY6716" fmla="*/ 111299 h 10285413"/>
              <a:gd name="connsiteX6717" fmla="*/ 11718124 w 11806666"/>
              <a:gd name="connsiteY6717" fmla="*/ 131363 h 10285413"/>
              <a:gd name="connsiteX6718" fmla="*/ 11708092 w 11806666"/>
              <a:gd name="connsiteY6718" fmla="*/ 131363 h 10285413"/>
              <a:gd name="connsiteX6719" fmla="*/ 11688028 w 11806666"/>
              <a:gd name="connsiteY6719" fmla="*/ 121330 h 10285413"/>
              <a:gd name="connsiteX6720" fmla="*/ 11657932 w 11806666"/>
              <a:gd name="connsiteY6720" fmla="*/ 131363 h 10285413"/>
              <a:gd name="connsiteX6721" fmla="*/ 11617800 w 11806666"/>
              <a:gd name="connsiteY6721" fmla="*/ 151428 h 10285413"/>
              <a:gd name="connsiteX6722" fmla="*/ 11597736 w 11806666"/>
              <a:gd name="connsiteY6722" fmla="*/ 191559 h 10285413"/>
              <a:gd name="connsiteX6723" fmla="*/ 11577668 w 11806666"/>
              <a:gd name="connsiteY6723" fmla="*/ 211626 h 10285413"/>
              <a:gd name="connsiteX6724" fmla="*/ 11547572 w 11806666"/>
              <a:gd name="connsiteY6724" fmla="*/ 231690 h 10285413"/>
              <a:gd name="connsiteX6725" fmla="*/ 11557604 w 11806666"/>
              <a:gd name="connsiteY6725" fmla="*/ 251754 h 10285413"/>
              <a:gd name="connsiteX6726" fmla="*/ 11557604 w 11806666"/>
              <a:gd name="connsiteY6726" fmla="*/ 271821 h 10285413"/>
              <a:gd name="connsiteX6727" fmla="*/ 11537540 w 11806666"/>
              <a:gd name="connsiteY6727" fmla="*/ 291885 h 10285413"/>
              <a:gd name="connsiteX6728" fmla="*/ 11517476 w 11806666"/>
              <a:gd name="connsiteY6728" fmla="*/ 291885 h 10285413"/>
              <a:gd name="connsiteX6729" fmla="*/ 11517476 w 11806666"/>
              <a:gd name="connsiteY6729" fmla="*/ 271821 h 10285413"/>
              <a:gd name="connsiteX6730" fmla="*/ 11497408 w 11806666"/>
              <a:gd name="connsiteY6730" fmla="*/ 301918 h 10285413"/>
              <a:gd name="connsiteX6731" fmla="*/ 11517476 w 11806666"/>
              <a:gd name="connsiteY6731" fmla="*/ 332016 h 10285413"/>
              <a:gd name="connsiteX6732" fmla="*/ 11517476 w 11806666"/>
              <a:gd name="connsiteY6732" fmla="*/ 352080 h 10285413"/>
              <a:gd name="connsiteX6733" fmla="*/ 11467308 w 11806666"/>
              <a:gd name="connsiteY6733" fmla="*/ 402245 h 10285413"/>
              <a:gd name="connsiteX6734" fmla="*/ 11427180 w 11806666"/>
              <a:gd name="connsiteY6734" fmla="*/ 432342 h 10285413"/>
              <a:gd name="connsiteX6735" fmla="*/ 11417148 w 11806666"/>
              <a:gd name="connsiteY6735" fmla="*/ 412278 h 10285413"/>
              <a:gd name="connsiteX6736" fmla="*/ 11427180 w 11806666"/>
              <a:gd name="connsiteY6736" fmla="*/ 392211 h 10285413"/>
              <a:gd name="connsiteX6737" fmla="*/ 11407116 w 11806666"/>
              <a:gd name="connsiteY6737" fmla="*/ 402245 h 10285413"/>
              <a:gd name="connsiteX6738" fmla="*/ 11377016 w 11806666"/>
              <a:gd name="connsiteY6738" fmla="*/ 412278 h 10285413"/>
              <a:gd name="connsiteX6739" fmla="*/ 11316820 w 11806666"/>
              <a:gd name="connsiteY6739" fmla="*/ 492538 h 10285413"/>
              <a:gd name="connsiteX6740" fmla="*/ 11276692 w 11806666"/>
              <a:gd name="connsiteY6740" fmla="*/ 482507 h 10285413"/>
              <a:gd name="connsiteX6741" fmla="*/ 11236560 w 11806666"/>
              <a:gd name="connsiteY6741" fmla="*/ 482507 h 10285413"/>
              <a:gd name="connsiteX6742" fmla="*/ 11216496 w 11806666"/>
              <a:gd name="connsiteY6742" fmla="*/ 502571 h 10285413"/>
              <a:gd name="connsiteX6743" fmla="*/ 11236560 w 11806666"/>
              <a:gd name="connsiteY6743" fmla="*/ 532669 h 10285413"/>
              <a:gd name="connsiteX6744" fmla="*/ 11256624 w 11806666"/>
              <a:gd name="connsiteY6744" fmla="*/ 512605 h 10285413"/>
              <a:gd name="connsiteX6745" fmla="*/ 11276692 w 11806666"/>
              <a:gd name="connsiteY6745" fmla="*/ 512605 h 10285413"/>
              <a:gd name="connsiteX6746" fmla="*/ 11336884 w 11806666"/>
              <a:gd name="connsiteY6746" fmla="*/ 512605 h 10285413"/>
              <a:gd name="connsiteX6747" fmla="*/ 11356952 w 11806666"/>
              <a:gd name="connsiteY6747" fmla="*/ 492538 h 10285413"/>
              <a:gd name="connsiteX6748" fmla="*/ 11356952 w 11806666"/>
              <a:gd name="connsiteY6748" fmla="*/ 512605 h 10285413"/>
              <a:gd name="connsiteX6749" fmla="*/ 11306788 w 11806666"/>
              <a:gd name="connsiteY6749" fmla="*/ 552736 h 10285413"/>
              <a:gd name="connsiteX6750" fmla="*/ 11266656 w 11806666"/>
              <a:gd name="connsiteY6750" fmla="*/ 582833 h 10285413"/>
              <a:gd name="connsiteX6751" fmla="*/ 11216496 w 11806666"/>
              <a:gd name="connsiteY6751" fmla="*/ 602898 h 10285413"/>
              <a:gd name="connsiteX6752" fmla="*/ 11176364 w 11806666"/>
              <a:gd name="connsiteY6752" fmla="*/ 653062 h 10285413"/>
              <a:gd name="connsiteX6753" fmla="*/ 11216496 w 11806666"/>
              <a:gd name="connsiteY6753" fmla="*/ 632995 h 10285413"/>
              <a:gd name="connsiteX6754" fmla="*/ 11246592 w 11806666"/>
              <a:gd name="connsiteY6754" fmla="*/ 602898 h 10285413"/>
              <a:gd name="connsiteX6755" fmla="*/ 11256624 w 11806666"/>
              <a:gd name="connsiteY6755" fmla="*/ 592864 h 10285413"/>
              <a:gd name="connsiteX6756" fmla="*/ 10975712 w 11806666"/>
              <a:gd name="connsiteY6756" fmla="*/ 893843 h 10285413"/>
              <a:gd name="connsiteX6757" fmla="*/ 10935580 w 11806666"/>
              <a:gd name="connsiteY6757" fmla="*/ 994170 h 10285413"/>
              <a:gd name="connsiteX6758" fmla="*/ 10956700 w 11806666"/>
              <a:gd name="connsiteY6758" fmla="*/ 992058 h 10285413"/>
              <a:gd name="connsiteX6759" fmla="*/ 10975712 w 11806666"/>
              <a:gd name="connsiteY6759" fmla="*/ 954041 h 10285413"/>
              <a:gd name="connsiteX6760" fmla="*/ 10995776 w 11806666"/>
              <a:gd name="connsiteY6760" fmla="*/ 933974 h 10285413"/>
              <a:gd name="connsiteX6761" fmla="*/ 11015844 w 11806666"/>
              <a:gd name="connsiteY6761" fmla="*/ 913910 h 10285413"/>
              <a:gd name="connsiteX6762" fmla="*/ 11316820 w 11806666"/>
              <a:gd name="connsiteY6762" fmla="*/ 592864 h 10285413"/>
              <a:gd name="connsiteX6763" fmla="*/ 11366984 w 11806666"/>
              <a:gd name="connsiteY6763" fmla="*/ 532669 h 10285413"/>
              <a:gd name="connsiteX6764" fmla="*/ 11368988 w 11806666"/>
              <a:gd name="connsiteY6764" fmla="*/ 520629 h 10285413"/>
              <a:gd name="connsiteX6765" fmla="*/ 11377016 w 11806666"/>
              <a:gd name="connsiteY6765" fmla="*/ 522635 h 10285413"/>
              <a:gd name="connsiteX6766" fmla="*/ 11397080 w 11806666"/>
              <a:gd name="connsiteY6766" fmla="*/ 512605 h 10285413"/>
              <a:gd name="connsiteX6767" fmla="*/ 11437212 w 11806666"/>
              <a:gd name="connsiteY6767" fmla="*/ 472474 h 10285413"/>
              <a:gd name="connsiteX6768" fmla="*/ 11447244 w 11806666"/>
              <a:gd name="connsiteY6768" fmla="*/ 462440 h 10285413"/>
              <a:gd name="connsiteX6769" fmla="*/ 11467308 w 11806666"/>
              <a:gd name="connsiteY6769" fmla="*/ 442376 h 10285413"/>
              <a:gd name="connsiteX6770" fmla="*/ 11497408 w 11806666"/>
              <a:gd name="connsiteY6770" fmla="*/ 432342 h 10285413"/>
              <a:gd name="connsiteX6771" fmla="*/ 11497408 w 11806666"/>
              <a:gd name="connsiteY6771" fmla="*/ 452409 h 10285413"/>
              <a:gd name="connsiteX6772" fmla="*/ 11497408 w 11806666"/>
              <a:gd name="connsiteY6772" fmla="*/ 482507 h 10285413"/>
              <a:gd name="connsiteX6773" fmla="*/ 11557604 w 11806666"/>
              <a:gd name="connsiteY6773" fmla="*/ 472474 h 10285413"/>
              <a:gd name="connsiteX6774" fmla="*/ 11597736 w 11806666"/>
              <a:gd name="connsiteY6774" fmla="*/ 442376 h 10285413"/>
              <a:gd name="connsiteX6775" fmla="*/ 11607768 w 11806666"/>
              <a:gd name="connsiteY6775" fmla="*/ 432342 h 10285413"/>
              <a:gd name="connsiteX6776" fmla="*/ 11647900 w 11806666"/>
              <a:gd name="connsiteY6776" fmla="*/ 412278 h 10285413"/>
              <a:gd name="connsiteX6777" fmla="*/ 11677996 w 11806666"/>
              <a:gd name="connsiteY6777" fmla="*/ 372147 h 10285413"/>
              <a:gd name="connsiteX6778" fmla="*/ 11677996 w 11806666"/>
              <a:gd name="connsiteY6778" fmla="*/ 352080 h 10285413"/>
              <a:gd name="connsiteX6779" fmla="*/ 11698060 w 11806666"/>
              <a:gd name="connsiteY6779" fmla="*/ 372147 h 10285413"/>
              <a:gd name="connsiteX6780" fmla="*/ 11718124 w 11806666"/>
              <a:gd name="connsiteY6780" fmla="*/ 372147 h 10285413"/>
              <a:gd name="connsiteX6781" fmla="*/ 11738192 w 11806666"/>
              <a:gd name="connsiteY6781" fmla="*/ 352080 h 10285413"/>
              <a:gd name="connsiteX6782" fmla="*/ 11758256 w 11806666"/>
              <a:gd name="connsiteY6782" fmla="*/ 392211 h 10285413"/>
              <a:gd name="connsiteX6783" fmla="*/ 11778324 w 11806666"/>
              <a:gd name="connsiteY6783" fmla="*/ 392211 h 10285413"/>
              <a:gd name="connsiteX6784" fmla="*/ 11802150 w 11806666"/>
              <a:gd name="connsiteY6784" fmla="*/ 355843 h 10285413"/>
              <a:gd name="connsiteX6785" fmla="*/ 11806666 w 11806666"/>
              <a:gd name="connsiteY6785" fmla="*/ 344301 h 10285413"/>
              <a:gd name="connsiteX6786" fmla="*/ 11806666 w 11806666"/>
              <a:gd name="connsiteY6786" fmla="*/ 9373044 h 10285413"/>
              <a:gd name="connsiteX6787" fmla="*/ 11800896 w 11806666"/>
              <a:gd name="connsiteY6787" fmla="*/ 9368922 h 10285413"/>
              <a:gd name="connsiteX6788" fmla="*/ 11788352 w 11806666"/>
              <a:gd name="connsiteY6788" fmla="*/ 9371431 h 10285413"/>
              <a:gd name="connsiteX6789" fmla="*/ 11798388 w 11806666"/>
              <a:gd name="connsiteY6789" fmla="*/ 9421593 h 10285413"/>
              <a:gd name="connsiteX6790" fmla="*/ 11806666 w 11806666"/>
              <a:gd name="connsiteY6790" fmla="*/ 9431251 h 10285413"/>
              <a:gd name="connsiteX6791" fmla="*/ 11806666 w 11806666"/>
              <a:gd name="connsiteY6791" fmla="*/ 9483918 h 10285413"/>
              <a:gd name="connsiteX6792" fmla="*/ 11798388 w 11806666"/>
              <a:gd name="connsiteY6792" fmla="*/ 9501855 h 10285413"/>
              <a:gd name="connsiteX6793" fmla="*/ 11758256 w 11806666"/>
              <a:gd name="connsiteY6793" fmla="*/ 9582114 h 10285413"/>
              <a:gd name="connsiteX6794" fmla="*/ 11758256 w 11806666"/>
              <a:gd name="connsiteY6794" fmla="*/ 9602181 h 10285413"/>
              <a:gd name="connsiteX6795" fmla="*/ 11806666 w 11806666"/>
              <a:gd name="connsiteY6795" fmla="*/ 9553772 h 10285413"/>
              <a:gd name="connsiteX6796" fmla="*/ 11806666 w 11806666"/>
              <a:gd name="connsiteY6796" fmla="*/ 9582114 h 10285413"/>
              <a:gd name="connsiteX6797" fmla="*/ 11798388 w 11806666"/>
              <a:gd name="connsiteY6797" fmla="*/ 9582114 h 10285413"/>
              <a:gd name="connsiteX6798" fmla="*/ 11788352 w 11806666"/>
              <a:gd name="connsiteY6798" fmla="*/ 9592148 h 10285413"/>
              <a:gd name="connsiteX6799" fmla="*/ 11758256 w 11806666"/>
              <a:gd name="connsiteY6799" fmla="*/ 9642312 h 10285413"/>
              <a:gd name="connsiteX6800" fmla="*/ 11738192 w 11806666"/>
              <a:gd name="connsiteY6800" fmla="*/ 9662377 h 10285413"/>
              <a:gd name="connsiteX6801" fmla="*/ 11718124 w 11806666"/>
              <a:gd name="connsiteY6801" fmla="*/ 9642312 h 10285413"/>
              <a:gd name="connsiteX6802" fmla="*/ 11698060 w 11806666"/>
              <a:gd name="connsiteY6802" fmla="*/ 9642312 h 10285413"/>
              <a:gd name="connsiteX6803" fmla="*/ 11657932 w 11806666"/>
              <a:gd name="connsiteY6803" fmla="*/ 9642312 h 10285413"/>
              <a:gd name="connsiteX6804" fmla="*/ 11657932 w 11806666"/>
              <a:gd name="connsiteY6804" fmla="*/ 9692474 h 10285413"/>
              <a:gd name="connsiteX6805" fmla="*/ 11657932 w 11806666"/>
              <a:gd name="connsiteY6805" fmla="*/ 9742639 h 10285413"/>
              <a:gd name="connsiteX6806" fmla="*/ 11647900 w 11806666"/>
              <a:gd name="connsiteY6806" fmla="*/ 9772736 h 10285413"/>
              <a:gd name="connsiteX6807" fmla="*/ 11637864 w 11806666"/>
              <a:gd name="connsiteY6807" fmla="*/ 9782767 h 10285413"/>
              <a:gd name="connsiteX6808" fmla="*/ 11617800 w 11806666"/>
              <a:gd name="connsiteY6808" fmla="*/ 9802834 h 10285413"/>
              <a:gd name="connsiteX6809" fmla="*/ 11617800 w 11806666"/>
              <a:gd name="connsiteY6809" fmla="*/ 9822898 h 10285413"/>
              <a:gd name="connsiteX6810" fmla="*/ 11597736 w 11806666"/>
              <a:gd name="connsiteY6810" fmla="*/ 9802834 h 10285413"/>
              <a:gd name="connsiteX6811" fmla="*/ 11587704 w 11806666"/>
              <a:gd name="connsiteY6811" fmla="*/ 9792801 h 10285413"/>
              <a:gd name="connsiteX6812" fmla="*/ 11557604 w 11806666"/>
              <a:gd name="connsiteY6812" fmla="*/ 9842965 h 10285413"/>
              <a:gd name="connsiteX6813" fmla="*/ 11537540 w 11806666"/>
              <a:gd name="connsiteY6813" fmla="*/ 9883094 h 10285413"/>
              <a:gd name="connsiteX6814" fmla="*/ 11497408 w 11806666"/>
              <a:gd name="connsiteY6814" fmla="*/ 9903160 h 10285413"/>
              <a:gd name="connsiteX6815" fmla="*/ 11507440 w 11806666"/>
              <a:gd name="connsiteY6815" fmla="*/ 9873063 h 10285413"/>
              <a:gd name="connsiteX6816" fmla="*/ 11517476 w 11806666"/>
              <a:gd name="connsiteY6816" fmla="*/ 9842965 h 10285413"/>
              <a:gd name="connsiteX6817" fmla="*/ 11497408 w 11806666"/>
              <a:gd name="connsiteY6817" fmla="*/ 9822898 h 10285413"/>
              <a:gd name="connsiteX6818" fmla="*/ 11487376 w 11806666"/>
              <a:gd name="connsiteY6818" fmla="*/ 9822898 h 10285413"/>
              <a:gd name="connsiteX6819" fmla="*/ 11477344 w 11806666"/>
              <a:gd name="connsiteY6819" fmla="*/ 9832932 h 10285413"/>
              <a:gd name="connsiteX6820" fmla="*/ 11457276 w 11806666"/>
              <a:gd name="connsiteY6820" fmla="*/ 9842965 h 10285413"/>
              <a:gd name="connsiteX6821" fmla="*/ 11417148 w 11806666"/>
              <a:gd name="connsiteY6821" fmla="*/ 9923225 h 10285413"/>
              <a:gd name="connsiteX6822" fmla="*/ 11336884 w 11806666"/>
              <a:gd name="connsiteY6822" fmla="*/ 10003487 h 10285413"/>
              <a:gd name="connsiteX6823" fmla="*/ 11276692 w 11806666"/>
              <a:gd name="connsiteY6823" fmla="*/ 10043618 h 10285413"/>
              <a:gd name="connsiteX6824" fmla="*/ 11236560 w 11806666"/>
              <a:gd name="connsiteY6824" fmla="*/ 10003487 h 10285413"/>
              <a:gd name="connsiteX6825" fmla="*/ 11196428 w 11806666"/>
              <a:gd name="connsiteY6825" fmla="*/ 10063682 h 10285413"/>
              <a:gd name="connsiteX6826" fmla="*/ 11176364 w 11806666"/>
              <a:gd name="connsiteY6826" fmla="*/ 10083749 h 10285413"/>
              <a:gd name="connsiteX6827" fmla="*/ 11166332 w 11806666"/>
              <a:gd name="connsiteY6827" fmla="*/ 10063682 h 10285413"/>
              <a:gd name="connsiteX6828" fmla="*/ 11146268 w 11806666"/>
              <a:gd name="connsiteY6828" fmla="*/ 10093780 h 10285413"/>
              <a:gd name="connsiteX6829" fmla="*/ 11156296 w 11806666"/>
              <a:gd name="connsiteY6829" fmla="*/ 10143944 h 10285413"/>
              <a:gd name="connsiteX6830" fmla="*/ 11136232 w 11806666"/>
              <a:gd name="connsiteY6830" fmla="*/ 10143944 h 10285413"/>
              <a:gd name="connsiteX6831" fmla="*/ 11116168 w 11806666"/>
              <a:gd name="connsiteY6831" fmla="*/ 10164009 h 10285413"/>
              <a:gd name="connsiteX6832" fmla="*/ 11076036 w 11806666"/>
              <a:gd name="connsiteY6832" fmla="*/ 10244271 h 10285413"/>
              <a:gd name="connsiteX6833" fmla="*/ 11045940 w 11806666"/>
              <a:gd name="connsiteY6833" fmla="*/ 10284402 h 10285413"/>
              <a:gd name="connsiteX6834" fmla="*/ 11045436 w 11806666"/>
              <a:gd name="connsiteY6834" fmla="*/ 10285413 h 10285413"/>
              <a:gd name="connsiteX6835" fmla="*/ 10895788 w 11806666"/>
              <a:gd name="connsiteY6835" fmla="*/ 10285413 h 10285413"/>
              <a:gd name="connsiteX6836" fmla="*/ 10895448 w 11806666"/>
              <a:gd name="connsiteY6836" fmla="*/ 10284402 h 10285413"/>
              <a:gd name="connsiteX6837" fmla="*/ 10975712 w 11806666"/>
              <a:gd name="connsiteY6837" fmla="*/ 10224204 h 10285413"/>
              <a:gd name="connsiteX6838" fmla="*/ 10965680 w 11806666"/>
              <a:gd name="connsiteY6838" fmla="*/ 10214173 h 10285413"/>
              <a:gd name="connsiteX6839" fmla="*/ 10955644 w 11806666"/>
              <a:gd name="connsiteY6839" fmla="*/ 10204140 h 10285413"/>
              <a:gd name="connsiteX6840" fmla="*/ 10915512 w 11806666"/>
              <a:gd name="connsiteY6840" fmla="*/ 10143944 h 10285413"/>
              <a:gd name="connsiteX6841" fmla="*/ 10895448 w 11806666"/>
              <a:gd name="connsiteY6841" fmla="*/ 10133911 h 10285413"/>
              <a:gd name="connsiteX6842" fmla="*/ 10875384 w 11806666"/>
              <a:gd name="connsiteY6842" fmla="*/ 10123877 h 10285413"/>
              <a:gd name="connsiteX6843" fmla="*/ 10775060 w 11806666"/>
              <a:gd name="connsiteY6843" fmla="*/ 10143944 h 10285413"/>
              <a:gd name="connsiteX6844" fmla="*/ 10754992 w 11806666"/>
              <a:gd name="connsiteY6844" fmla="*/ 10164009 h 10285413"/>
              <a:gd name="connsiteX6845" fmla="*/ 10754992 w 11806666"/>
              <a:gd name="connsiteY6845" fmla="*/ 10133911 h 10285413"/>
              <a:gd name="connsiteX6846" fmla="*/ 10754992 w 11806666"/>
              <a:gd name="connsiteY6846" fmla="*/ 10123877 h 10285413"/>
              <a:gd name="connsiteX6847" fmla="*/ 10754992 w 11806666"/>
              <a:gd name="connsiteY6847" fmla="*/ 10083749 h 10285413"/>
              <a:gd name="connsiteX6848" fmla="*/ 10775060 w 11806666"/>
              <a:gd name="connsiteY6848" fmla="*/ 10083749 h 10285413"/>
              <a:gd name="connsiteX6849" fmla="*/ 10775060 w 11806666"/>
              <a:gd name="connsiteY6849" fmla="*/ 10063682 h 10285413"/>
              <a:gd name="connsiteX6850" fmla="*/ 10785088 w 11806666"/>
              <a:gd name="connsiteY6850" fmla="*/ 10033585 h 10285413"/>
              <a:gd name="connsiteX6851" fmla="*/ 10815188 w 11806666"/>
              <a:gd name="connsiteY6851" fmla="*/ 10023551 h 10285413"/>
              <a:gd name="connsiteX6852" fmla="*/ 10855320 w 11806666"/>
              <a:gd name="connsiteY6852" fmla="*/ 10063682 h 10285413"/>
              <a:gd name="connsiteX6853" fmla="*/ 10875384 w 11806666"/>
              <a:gd name="connsiteY6853" fmla="*/ 10073716 h 10285413"/>
              <a:gd name="connsiteX6854" fmla="*/ 10895448 w 11806666"/>
              <a:gd name="connsiteY6854" fmla="*/ 10103813 h 10285413"/>
              <a:gd name="connsiteX6855" fmla="*/ 10915512 w 11806666"/>
              <a:gd name="connsiteY6855" fmla="*/ 10103813 h 10285413"/>
              <a:gd name="connsiteX6856" fmla="*/ 10895448 w 11806666"/>
              <a:gd name="connsiteY6856" fmla="*/ 10063682 h 10285413"/>
              <a:gd name="connsiteX6857" fmla="*/ 10895448 w 11806666"/>
              <a:gd name="connsiteY6857" fmla="*/ 9983420 h 10285413"/>
              <a:gd name="connsiteX6858" fmla="*/ 10895448 w 11806666"/>
              <a:gd name="connsiteY6858" fmla="*/ 9963356 h 10285413"/>
              <a:gd name="connsiteX6859" fmla="*/ 10915512 w 11806666"/>
              <a:gd name="connsiteY6859" fmla="*/ 9943292 h 10285413"/>
              <a:gd name="connsiteX6860" fmla="*/ 10915512 w 11806666"/>
              <a:gd name="connsiteY6860" fmla="*/ 9963356 h 10285413"/>
              <a:gd name="connsiteX6861" fmla="*/ 10935580 w 11806666"/>
              <a:gd name="connsiteY6861" fmla="*/ 9983420 h 10285413"/>
              <a:gd name="connsiteX6862" fmla="*/ 10955644 w 11806666"/>
              <a:gd name="connsiteY6862" fmla="*/ 9963356 h 10285413"/>
              <a:gd name="connsiteX6863" fmla="*/ 10975712 w 11806666"/>
              <a:gd name="connsiteY6863" fmla="*/ 9943292 h 10285413"/>
              <a:gd name="connsiteX6864" fmla="*/ 10955644 w 11806666"/>
              <a:gd name="connsiteY6864" fmla="*/ 9943292 h 10285413"/>
              <a:gd name="connsiteX6865" fmla="*/ 10915512 w 11806666"/>
              <a:gd name="connsiteY6865" fmla="*/ 9923225 h 10285413"/>
              <a:gd name="connsiteX6866" fmla="*/ 10905484 w 11806666"/>
              <a:gd name="connsiteY6866" fmla="*/ 9913194 h 10285413"/>
              <a:gd name="connsiteX6867" fmla="*/ 10895448 w 11806666"/>
              <a:gd name="connsiteY6867" fmla="*/ 9923225 h 10285413"/>
              <a:gd name="connsiteX6868" fmla="*/ 10855320 w 11806666"/>
              <a:gd name="connsiteY6868" fmla="*/ 9923225 h 10285413"/>
              <a:gd name="connsiteX6869" fmla="*/ 10825220 w 11806666"/>
              <a:gd name="connsiteY6869" fmla="*/ 9933258 h 10285413"/>
              <a:gd name="connsiteX6870" fmla="*/ 10835256 w 11806666"/>
              <a:gd name="connsiteY6870" fmla="*/ 9963356 h 10285413"/>
              <a:gd name="connsiteX6871" fmla="*/ 10825220 w 11806666"/>
              <a:gd name="connsiteY6871" fmla="*/ 9973389 h 10285413"/>
              <a:gd name="connsiteX6872" fmla="*/ 10815188 w 11806666"/>
              <a:gd name="connsiteY6872" fmla="*/ 9983420 h 10285413"/>
              <a:gd name="connsiteX6873" fmla="*/ 10815188 w 11806666"/>
              <a:gd name="connsiteY6873" fmla="*/ 9943292 h 10285413"/>
              <a:gd name="connsiteX6874" fmla="*/ 10815188 w 11806666"/>
              <a:gd name="connsiteY6874" fmla="*/ 9903160 h 10285413"/>
              <a:gd name="connsiteX6875" fmla="*/ 10795124 w 11806666"/>
              <a:gd name="connsiteY6875" fmla="*/ 9883094 h 10285413"/>
              <a:gd name="connsiteX6876" fmla="*/ 10765024 w 11806666"/>
              <a:gd name="connsiteY6876" fmla="*/ 9863029 h 10285413"/>
              <a:gd name="connsiteX6877" fmla="*/ 10754992 w 11806666"/>
              <a:gd name="connsiteY6877" fmla="*/ 9863029 h 10285413"/>
              <a:gd name="connsiteX6878" fmla="*/ 10734928 w 11806666"/>
              <a:gd name="connsiteY6878" fmla="*/ 9863029 h 10285413"/>
              <a:gd name="connsiteX6879" fmla="*/ 10734928 w 11806666"/>
              <a:gd name="connsiteY6879" fmla="*/ 9842965 h 10285413"/>
              <a:gd name="connsiteX6880" fmla="*/ 10734928 w 11806666"/>
              <a:gd name="connsiteY6880" fmla="*/ 9782767 h 10285413"/>
              <a:gd name="connsiteX6881" fmla="*/ 10795124 w 11806666"/>
              <a:gd name="connsiteY6881" fmla="*/ 9742639 h 10285413"/>
              <a:gd name="connsiteX6882" fmla="*/ 10835256 w 11806666"/>
              <a:gd name="connsiteY6882" fmla="*/ 9722572 h 10285413"/>
              <a:gd name="connsiteX6883" fmla="*/ 10855320 w 11806666"/>
              <a:gd name="connsiteY6883" fmla="*/ 9682441 h 10285413"/>
              <a:gd name="connsiteX6884" fmla="*/ 10895448 w 11806666"/>
              <a:gd name="connsiteY6884" fmla="*/ 9642312 h 10285413"/>
              <a:gd name="connsiteX6885" fmla="*/ 10925548 w 11806666"/>
              <a:gd name="connsiteY6885" fmla="*/ 9602181 h 10285413"/>
              <a:gd name="connsiteX6886" fmla="*/ 10955644 w 11806666"/>
              <a:gd name="connsiteY6886" fmla="*/ 9562050 h 10285413"/>
              <a:gd name="connsiteX6887" fmla="*/ 10975712 w 11806666"/>
              <a:gd name="connsiteY6887" fmla="*/ 9562050 h 10285413"/>
              <a:gd name="connsiteX6888" fmla="*/ 10985744 w 11806666"/>
              <a:gd name="connsiteY6888" fmla="*/ 9582114 h 10285413"/>
              <a:gd name="connsiteX6889" fmla="*/ 10995776 w 11806666"/>
              <a:gd name="connsiteY6889" fmla="*/ 9582114 h 10285413"/>
              <a:gd name="connsiteX6890" fmla="*/ 11035908 w 11806666"/>
              <a:gd name="connsiteY6890" fmla="*/ 9582114 h 10285413"/>
              <a:gd name="connsiteX6891" fmla="*/ 11055972 w 11806666"/>
              <a:gd name="connsiteY6891" fmla="*/ 9562050 h 10285413"/>
              <a:gd name="connsiteX6892" fmla="*/ 11015844 w 11806666"/>
              <a:gd name="connsiteY6892" fmla="*/ 9541986 h 10285413"/>
              <a:gd name="connsiteX6893" fmla="*/ 11005808 w 11806666"/>
              <a:gd name="connsiteY6893" fmla="*/ 9541986 h 10285413"/>
              <a:gd name="connsiteX6894" fmla="*/ 10995776 w 11806666"/>
              <a:gd name="connsiteY6894" fmla="*/ 9521919 h 10285413"/>
              <a:gd name="connsiteX6895" fmla="*/ 10975712 w 11806666"/>
              <a:gd name="connsiteY6895" fmla="*/ 9501855 h 10285413"/>
              <a:gd name="connsiteX6896" fmla="*/ 10955644 w 11806666"/>
              <a:gd name="connsiteY6896" fmla="*/ 9461724 h 10285413"/>
              <a:gd name="connsiteX6897" fmla="*/ 10975712 w 11806666"/>
              <a:gd name="connsiteY6897" fmla="*/ 9441660 h 10285413"/>
              <a:gd name="connsiteX6898" fmla="*/ 11005808 w 11806666"/>
              <a:gd name="connsiteY6898" fmla="*/ 9421593 h 10285413"/>
              <a:gd name="connsiteX6899" fmla="*/ 11066004 w 11806666"/>
              <a:gd name="connsiteY6899" fmla="*/ 9371431 h 10285413"/>
              <a:gd name="connsiteX6900" fmla="*/ 11116168 w 11806666"/>
              <a:gd name="connsiteY6900" fmla="*/ 9311233 h 10285413"/>
              <a:gd name="connsiteX6901" fmla="*/ 11106136 w 11806666"/>
              <a:gd name="connsiteY6901" fmla="*/ 9311233 h 10285413"/>
              <a:gd name="connsiteX6902" fmla="*/ 11076036 w 11806666"/>
              <a:gd name="connsiteY6902" fmla="*/ 9341331 h 10285413"/>
              <a:gd name="connsiteX6903" fmla="*/ 11045940 w 11806666"/>
              <a:gd name="connsiteY6903" fmla="*/ 9371431 h 10285413"/>
              <a:gd name="connsiteX6904" fmla="*/ 11035908 w 11806666"/>
              <a:gd name="connsiteY6904" fmla="*/ 9381462 h 10285413"/>
              <a:gd name="connsiteX6905" fmla="*/ 10915512 w 11806666"/>
              <a:gd name="connsiteY6905" fmla="*/ 9481788 h 10285413"/>
              <a:gd name="connsiteX6906" fmla="*/ 10895448 w 11806666"/>
              <a:gd name="connsiteY6906" fmla="*/ 9521919 h 10285413"/>
              <a:gd name="connsiteX6907" fmla="*/ 10885416 w 11806666"/>
              <a:gd name="connsiteY6907" fmla="*/ 9541986 h 10285413"/>
              <a:gd name="connsiteX6908" fmla="*/ 10915512 w 11806666"/>
              <a:gd name="connsiteY6908" fmla="*/ 9541986 h 10285413"/>
              <a:gd name="connsiteX6909" fmla="*/ 10895448 w 11806666"/>
              <a:gd name="connsiteY6909" fmla="*/ 9582114 h 10285413"/>
              <a:gd name="connsiteX6910" fmla="*/ 10895448 w 11806666"/>
              <a:gd name="connsiteY6910" fmla="*/ 9602181 h 10285413"/>
              <a:gd name="connsiteX6911" fmla="*/ 10714860 w 11806666"/>
              <a:gd name="connsiteY6911" fmla="*/ 9782767 h 10285413"/>
              <a:gd name="connsiteX6912" fmla="*/ 10694796 w 11806666"/>
              <a:gd name="connsiteY6912" fmla="*/ 9762703 h 10285413"/>
              <a:gd name="connsiteX6913" fmla="*/ 10714860 w 11806666"/>
              <a:gd name="connsiteY6913" fmla="*/ 9742639 h 10285413"/>
              <a:gd name="connsiteX6914" fmla="*/ 10734928 w 11806666"/>
              <a:gd name="connsiteY6914" fmla="*/ 9742639 h 10285413"/>
              <a:gd name="connsiteX6915" fmla="*/ 10734928 w 11806666"/>
              <a:gd name="connsiteY6915" fmla="*/ 9702508 h 10285413"/>
              <a:gd name="connsiteX6916" fmla="*/ 10694796 w 11806666"/>
              <a:gd name="connsiteY6916" fmla="*/ 9662377 h 10285413"/>
              <a:gd name="connsiteX6917" fmla="*/ 10674732 w 11806666"/>
              <a:gd name="connsiteY6917" fmla="*/ 9662377 h 10285413"/>
              <a:gd name="connsiteX6918" fmla="*/ 10674732 w 11806666"/>
              <a:gd name="connsiteY6918" fmla="*/ 9702508 h 10285413"/>
              <a:gd name="connsiteX6919" fmla="*/ 10704828 w 11806666"/>
              <a:gd name="connsiteY6919" fmla="*/ 9702508 h 10285413"/>
              <a:gd name="connsiteX6920" fmla="*/ 10694796 w 11806666"/>
              <a:gd name="connsiteY6920" fmla="*/ 9732605 h 10285413"/>
              <a:gd name="connsiteX6921" fmla="*/ 10674732 w 11806666"/>
              <a:gd name="connsiteY6921" fmla="*/ 9752670 h 10285413"/>
              <a:gd name="connsiteX6922" fmla="*/ 10654664 w 11806666"/>
              <a:gd name="connsiteY6922" fmla="*/ 9782767 h 10285413"/>
              <a:gd name="connsiteX6923" fmla="*/ 10654664 w 11806666"/>
              <a:gd name="connsiteY6923" fmla="*/ 9822898 h 10285413"/>
              <a:gd name="connsiteX6924" fmla="*/ 10624568 w 11806666"/>
              <a:gd name="connsiteY6924" fmla="*/ 9832932 h 10285413"/>
              <a:gd name="connsiteX6925" fmla="*/ 10594472 w 11806666"/>
              <a:gd name="connsiteY6925" fmla="*/ 9852996 h 10285413"/>
              <a:gd name="connsiteX6926" fmla="*/ 10594472 w 11806666"/>
              <a:gd name="connsiteY6926" fmla="*/ 9883094 h 10285413"/>
              <a:gd name="connsiteX6927" fmla="*/ 10614536 w 11806666"/>
              <a:gd name="connsiteY6927" fmla="*/ 9863029 h 10285413"/>
              <a:gd name="connsiteX6928" fmla="*/ 10644636 w 11806666"/>
              <a:gd name="connsiteY6928" fmla="*/ 9852996 h 10285413"/>
              <a:gd name="connsiteX6929" fmla="*/ 10634600 w 11806666"/>
              <a:gd name="connsiteY6929" fmla="*/ 9883094 h 10285413"/>
              <a:gd name="connsiteX6930" fmla="*/ 10604504 w 11806666"/>
              <a:gd name="connsiteY6930" fmla="*/ 9893127 h 10285413"/>
              <a:gd name="connsiteX6931" fmla="*/ 10554340 w 11806666"/>
              <a:gd name="connsiteY6931" fmla="*/ 9903160 h 10285413"/>
              <a:gd name="connsiteX6932" fmla="*/ 10454012 w 11806666"/>
              <a:gd name="connsiteY6932" fmla="*/ 9923225 h 10285413"/>
              <a:gd name="connsiteX6933" fmla="*/ 10433948 w 11806666"/>
              <a:gd name="connsiteY6933" fmla="*/ 10023551 h 10285413"/>
              <a:gd name="connsiteX6934" fmla="*/ 10413880 w 11806666"/>
              <a:gd name="connsiteY6934" fmla="*/ 10043618 h 10285413"/>
              <a:gd name="connsiteX6935" fmla="*/ 10393816 w 11806666"/>
              <a:gd name="connsiteY6935" fmla="*/ 10023551 h 10285413"/>
              <a:gd name="connsiteX6936" fmla="*/ 10373752 w 11806666"/>
              <a:gd name="connsiteY6936" fmla="*/ 10023551 h 10285413"/>
              <a:gd name="connsiteX6937" fmla="*/ 10393816 w 11806666"/>
              <a:gd name="connsiteY6937" fmla="*/ 10043618 h 10285413"/>
              <a:gd name="connsiteX6938" fmla="*/ 10373752 w 11806666"/>
              <a:gd name="connsiteY6938" fmla="*/ 10063682 h 10285413"/>
              <a:gd name="connsiteX6939" fmla="*/ 10343652 w 11806666"/>
              <a:gd name="connsiteY6939" fmla="*/ 10073716 h 10285413"/>
              <a:gd name="connsiteX6940" fmla="*/ 10313556 w 11806666"/>
              <a:gd name="connsiteY6940" fmla="*/ 10123877 h 10285413"/>
              <a:gd name="connsiteX6941" fmla="*/ 10273424 w 11806666"/>
              <a:gd name="connsiteY6941" fmla="*/ 10174042 h 10285413"/>
              <a:gd name="connsiteX6942" fmla="*/ 10183132 w 11806666"/>
              <a:gd name="connsiteY6942" fmla="*/ 10264335 h 10285413"/>
              <a:gd name="connsiteX6943" fmla="*/ 10156785 w 11806666"/>
              <a:gd name="connsiteY6943" fmla="*/ 10285413 h 10285413"/>
              <a:gd name="connsiteX6944" fmla="*/ 10144402 w 11806666"/>
              <a:gd name="connsiteY6944" fmla="*/ 10285413 h 10285413"/>
              <a:gd name="connsiteX6945" fmla="*/ 10193165 w 11806666"/>
              <a:gd name="connsiteY6945" fmla="*/ 10204140 h 10285413"/>
              <a:gd name="connsiteX6946" fmla="*/ 10213229 w 11806666"/>
              <a:gd name="connsiteY6946" fmla="*/ 10143944 h 10285413"/>
              <a:gd name="connsiteX6947" fmla="*/ 10173098 w 11806666"/>
              <a:gd name="connsiteY6947" fmla="*/ 10204140 h 10285413"/>
              <a:gd name="connsiteX6948" fmla="*/ 10132970 w 11806666"/>
              <a:gd name="connsiteY6948" fmla="*/ 10224204 h 10285413"/>
              <a:gd name="connsiteX6949" fmla="*/ 10112903 w 11806666"/>
              <a:gd name="connsiteY6949" fmla="*/ 10224204 h 10285413"/>
              <a:gd name="connsiteX6950" fmla="*/ 10112903 w 11806666"/>
              <a:gd name="connsiteY6950" fmla="*/ 10204140 h 10285413"/>
              <a:gd name="connsiteX6951" fmla="*/ 10122936 w 11806666"/>
              <a:gd name="connsiteY6951" fmla="*/ 10174042 h 10285413"/>
              <a:gd name="connsiteX6952" fmla="*/ 10132970 w 11806666"/>
              <a:gd name="connsiteY6952" fmla="*/ 10164009 h 10285413"/>
              <a:gd name="connsiteX6953" fmla="*/ 10132970 w 11806666"/>
              <a:gd name="connsiteY6953" fmla="*/ 10153975 h 10285413"/>
              <a:gd name="connsiteX6954" fmla="*/ 10112903 w 11806666"/>
              <a:gd name="connsiteY6954" fmla="*/ 10164009 h 10285413"/>
              <a:gd name="connsiteX6955" fmla="*/ 10092839 w 11806666"/>
              <a:gd name="connsiteY6955" fmla="*/ 10174042 h 10285413"/>
              <a:gd name="connsiteX6956" fmla="*/ 10072772 w 11806666"/>
              <a:gd name="connsiteY6956" fmla="*/ 10184075 h 10285413"/>
              <a:gd name="connsiteX6957" fmla="*/ 10072772 w 11806666"/>
              <a:gd name="connsiteY6957" fmla="*/ 10193481 h 10285413"/>
              <a:gd name="connsiteX6958" fmla="*/ 10072772 w 11806666"/>
              <a:gd name="connsiteY6958" fmla="*/ 10214173 h 10285413"/>
              <a:gd name="connsiteX6959" fmla="*/ 10092839 w 11806666"/>
              <a:gd name="connsiteY6959" fmla="*/ 10274368 h 10285413"/>
              <a:gd name="connsiteX6960" fmla="*/ 10092839 w 11806666"/>
              <a:gd name="connsiteY6960" fmla="*/ 10284402 h 10285413"/>
              <a:gd name="connsiteX6961" fmla="*/ 10091552 w 11806666"/>
              <a:gd name="connsiteY6961" fmla="*/ 10285413 h 10285413"/>
              <a:gd name="connsiteX6962" fmla="*/ 10054927 w 11806666"/>
              <a:gd name="connsiteY6962" fmla="*/ 10285413 h 10285413"/>
              <a:gd name="connsiteX6963" fmla="*/ 10052708 w 11806666"/>
              <a:gd name="connsiteY6963" fmla="*/ 10264335 h 10285413"/>
              <a:gd name="connsiteX6964" fmla="*/ 10018848 w 11806666"/>
              <a:gd name="connsiteY6964" fmla="*/ 10285027 h 10285413"/>
              <a:gd name="connsiteX6965" fmla="*/ 10018503 w 11806666"/>
              <a:gd name="connsiteY6965" fmla="*/ 10285413 h 10285413"/>
              <a:gd name="connsiteX6966" fmla="*/ 9931137 w 11806666"/>
              <a:gd name="connsiteY6966" fmla="*/ 10285413 h 10285413"/>
              <a:gd name="connsiteX6967" fmla="*/ 9932317 w 11806666"/>
              <a:gd name="connsiteY6967" fmla="*/ 10284402 h 10285413"/>
              <a:gd name="connsiteX6968" fmla="*/ 9932317 w 11806666"/>
              <a:gd name="connsiteY6968" fmla="*/ 10244271 h 10285413"/>
              <a:gd name="connsiteX6969" fmla="*/ 9912250 w 11806666"/>
              <a:gd name="connsiteY6969" fmla="*/ 10244271 h 10285413"/>
              <a:gd name="connsiteX6970" fmla="*/ 9922284 w 11806666"/>
              <a:gd name="connsiteY6970" fmla="*/ 10234237 h 10285413"/>
              <a:gd name="connsiteX6971" fmla="*/ 9932317 w 11806666"/>
              <a:gd name="connsiteY6971" fmla="*/ 10224204 h 10285413"/>
              <a:gd name="connsiteX6972" fmla="*/ 9952381 w 11806666"/>
              <a:gd name="connsiteY6972" fmla="*/ 10204140 h 10285413"/>
              <a:gd name="connsiteX6973" fmla="*/ 9972445 w 11806666"/>
              <a:gd name="connsiteY6973" fmla="*/ 10184075 h 10285413"/>
              <a:gd name="connsiteX6974" fmla="*/ 10012577 w 11806666"/>
              <a:gd name="connsiteY6974" fmla="*/ 10164009 h 10285413"/>
              <a:gd name="connsiteX6975" fmla="*/ 10052708 w 11806666"/>
              <a:gd name="connsiteY6975" fmla="*/ 10103813 h 10285413"/>
              <a:gd name="connsiteX6976" fmla="*/ 10072772 w 11806666"/>
              <a:gd name="connsiteY6976" fmla="*/ 10043618 h 10285413"/>
              <a:gd name="connsiteX6977" fmla="*/ 10072772 w 11806666"/>
              <a:gd name="connsiteY6977" fmla="*/ 10033585 h 10285413"/>
              <a:gd name="connsiteX6978" fmla="*/ 10072772 w 11806666"/>
              <a:gd name="connsiteY6978" fmla="*/ 10003487 h 10285413"/>
              <a:gd name="connsiteX6979" fmla="*/ 10092839 w 11806666"/>
              <a:gd name="connsiteY6979" fmla="*/ 10003487 h 10285413"/>
              <a:gd name="connsiteX6980" fmla="*/ 10132970 w 11806666"/>
              <a:gd name="connsiteY6980" fmla="*/ 10003487 h 10285413"/>
              <a:gd name="connsiteX6981" fmla="*/ 10143001 w 11806666"/>
              <a:gd name="connsiteY6981" fmla="*/ 9983420 h 10285413"/>
              <a:gd name="connsiteX6982" fmla="*/ 10132970 w 11806666"/>
              <a:gd name="connsiteY6982" fmla="*/ 9963356 h 10285413"/>
              <a:gd name="connsiteX6983" fmla="*/ 10092839 w 11806666"/>
              <a:gd name="connsiteY6983" fmla="*/ 9963356 h 10285413"/>
              <a:gd name="connsiteX6984" fmla="*/ 10052708 w 11806666"/>
              <a:gd name="connsiteY6984" fmla="*/ 9983420 h 10285413"/>
              <a:gd name="connsiteX6985" fmla="*/ 10072772 w 11806666"/>
              <a:gd name="connsiteY6985" fmla="*/ 9963356 h 10285413"/>
              <a:gd name="connsiteX6986" fmla="*/ 10072772 w 11806666"/>
              <a:gd name="connsiteY6986" fmla="*/ 9943292 h 10285413"/>
              <a:gd name="connsiteX6987" fmla="*/ 10092839 w 11806666"/>
              <a:gd name="connsiteY6987" fmla="*/ 9943292 h 10285413"/>
              <a:gd name="connsiteX6988" fmla="*/ 10143001 w 11806666"/>
              <a:gd name="connsiteY6988" fmla="*/ 9863029 h 10285413"/>
              <a:gd name="connsiteX6989" fmla="*/ 10213229 w 11806666"/>
              <a:gd name="connsiteY6989" fmla="*/ 9782767 h 10285413"/>
              <a:gd name="connsiteX6990" fmla="*/ 10253360 w 11806666"/>
              <a:gd name="connsiteY6990" fmla="*/ 9742639 h 10285413"/>
              <a:gd name="connsiteX6991" fmla="*/ 10273424 w 11806666"/>
              <a:gd name="connsiteY6991" fmla="*/ 9712538 h 10285413"/>
              <a:gd name="connsiteX6992" fmla="*/ 10293492 w 11806666"/>
              <a:gd name="connsiteY6992" fmla="*/ 9702508 h 10285413"/>
              <a:gd name="connsiteX6993" fmla="*/ 10273424 w 11806666"/>
              <a:gd name="connsiteY6993" fmla="*/ 9702508 h 10285413"/>
              <a:gd name="connsiteX6994" fmla="*/ 10253360 w 11806666"/>
              <a:gd name="connsiteY6994" fmla="*/ 9682441 h 10285413"/>
              <a:gd name="connsiteX6995" fmla="*/ 10293492 w 11806666"/>
              <a:gd name="connsiteY6995" fmla="*/ 9662377 h 10285413"/>
              <a:gd name="connsiteX6996" fmla="*/ 10293492 w 11806666"/>
              <a:gd name="connsiteY6996" fmla="*/ 9642312 h 10285413"/>
              <a:gd name="connsiteX6997" fmla="*/ 10253360 w 11806666"/>
              <a:gd name="connsiteY6997" fmla="*/ 9662377 h 10285413"/>
              <a:gd name="connsiteX6998" fmla="*/ 10233296 w 11806666"/>
              <a:gd name="connsiteY6998" fmla="*/ 9662377 h 10285413"/>
              <a:gd name="connsiteX6999" fmla="*/ 10213229 w 11806666"/>
              <a:gd name="connsiteY6999" fmla="*/ 9662377 h 10285413"/>
              <a:gd name="connsiteX7000" fmla="*/ 10203199 w 11806666"/>
              <a:gd name="connsiteY7000" fmla="*/ 9692474 h 10285413"/>
              <a:gd name="connsiteX7001" fmla="*/ 10193165 w 11806666"/>
              <a:gd name="connsiteY7001" fmla="*/ 9702508 h 10285413"/>
              <a:gd name="connsiteX7002" fmla="*/ 10153034 w 11806666"/>
              <a:gd name="connsiteY7002" fmla="*/ 9722572 h 10285413"/>
              <a:gd name="connsiteX7003" fmla="*/ 10132970 w 11806666"/>
              <a:gd name="connsiteY7003" fmla="*/ 9762703 h 10285413"/>
              <a:gd name="connsiteX7004" fmla="*/ 10132970 w 11806666"/>
              <a:gd name="connsiteY7004" fmla="*/ 9782767 h 10285413"/>
              <a:gd name="connsiteX7005" fmla="*/ 10072772 w 11806666"/>
              <a:gd name="connsiteY7005" fmla="*/ 9822898 h 10285413"/>
              <a:gd name="connsiteX7006" fmla="*/ 10052708 w 11806666"/>
              <a:gd name="connsiteY7006" fmla="*/ 9852996 h 10285413"/>
              <a:gd name="connsiteX7007" fmla="*/ 10032643 w 11806666"/>
              <a:gd name="connsiteY7007" fmla="*/ 9883094 h 10285413"/>
              <a:gd name="connsiteX7008" fmla="*/ 9972445 w 11806666"/>
              <a:gd name="connsiteY7008" fmla="*/ 9943292 h 10285413"/>
              <a:gd name="connsiteX7009" fmla="*/ 9912250 w 11806666"/>
              <a:gd name="connsiteY7009" fmla="*/ 10023551 h 10285413"/>
              <a:gd name="connsiteX7010" fmla="*/ 9852055 w 11806666"/>
              <a:gd name="connsiteY7010" fmla="*/ 10123877 h 10285413"/>
              <a:gd name="connsiteX7011" fmla="*/ 9831991 w 11806666"/>
              <a:gd name="connsiteY7011" fmla="*/ 10143944 h 10285413"/>
              <a:gd name="connsiteX7012" fmla="*/ 9811924 w 11806666"/>
              <a:gd name="connsiteY7012" fmla="*/ 10184075 h 10285413"/>
              <a:gd name="connsiteX7013" fmla="*/ 9771793 w 11806666"/>
              <a:gd name="connsiteY7013" fmla="*/ 10224204 h 10285413"/>
              <a:gd name="connsiteX7014" fmla="*/ 9771793 w 11806666"/>
              <a:gd name="connsiteY7014" fmla="*/ 10284402 h 10285413"/>
              <a:gd name="connsiteX7015" fmla="*/ 9771456 w 11806666"/>
              <a:gd name="connsiteY7015" fmla="*/ 10285413 h 10285413"/>
              <a:gd name="connsiteX7016" fmla="*/ 9711092 w 11806666"/>
              <a:gd name="connsiteY7016" fmla="*/ 10285413 h 10285413"/>
              <a:gd name="connsiteX7017" fmla="*/ 9711597 w 11806666"/>
              <a:gd name="connsiteY7017" fmla="*/ 10284402 h 10285413"/>
              <a:gd name="connsiteX7018" fmla="*/ 9721631 w 11806666"/>
              <a:gd name="connsiteY7018" fmla="*/ 10274368 h 10285413"/>
              <a:gd name="connsiteX7019" fmla="*/ 9731662 w 11806666"/>
              <a:gd name="connsiteY7019" fmla="*/ 10264335 h 10285413"/>
              <a:gd name="connsiteX7020" fmla="*/ 9791860 w 11806666"/>
              <a:gd name="connsiteY7020" fmla="*/ 10123877 h 10285413"/>
              <a:gd name="connsiteX7021" fmla="*/ 9771793 w 11806666"/>
              <a:gd name="connsiteY7021" fmla="*/ 10093780 h 10285413"/>
              <a:gd name="connsiteX7022" fmla="*/ 9751729 w 11806666"/>
              <a:gd name="connsiteY7022" fmla="*/ 10123877 h 10285413"/>
              <a:gd name="connsiteX7023" fmla="*/ 9731662 w 11806666"/>
              <a:gd name="connsiteY7023" fmla="*/ 10143944 h 10285413"/>
              <a:gd name="connsiteX7024" fmla="*/ 9731662 w 11806666"/>
              <a:gd name="connsiteY7024" fmla="*/ 10103813 h 10285413"/>
              <a:gd name="connsiteX7025" fmla="*/ 9711597 w 11806666"/>
              <a:gd name="connsiteY7025" fmla="*/ 10103813 h 10285413"/>
              <a:gd name="connsiteX7026" fmla="*/ 9701564 w 11806666"/>
              <a:gd name="connsiteY7026" fmla="*/ 10133911 h 10285413"/>
              <a:gd name="connsiteX7027" fmla="*/ 9671466 w 11806666"/>
              <a:gd name="connsiteY7027" fmla="*/ 10143944 h 10285413"/>
              <a:gd name="connsiteX7028" fmla="*/ 9651402 w 11806666"/>
              <a:gd name="connsiteY7028" fmla="*/ 10143944 h 10285413"/>
              <a:gd name="connsiteX7029" fmla="*/ 9611271 w 11806666"/>
              <a:gd name="connsiteY7029" fmla="*/ 10143944 h 10285413"/>
              <a:gd name="connsiteX7030" fmla="*/ 9581173 w 11806666"/>
              <a:gd name="connsiteY7030" fmla="*/ 10164009 h 10285413"/>
              <a:gd name="connsiteX7031" fmla="*/ 9531009 w 11806666"/>
              <a:gd name="connsiteY7031" fmla="*/ 10204140 h 10285413"/>
              <a:gd name="connsiteX7032" fmla="*/ 9470814 w 11806666"/>
              <a:gd name="connsiteY7032" fmla="*/ 10264335 h 10285413"/>
              <a:gd name="connsiteX7033" fmla="*/ 9490880 w 11806666"/>
              <a:gd name="connsiteY7033" fmla="*/ 10224204 h 10285413"/>
              <a:gd name="connsiteX7034" fmla="*/ 9490880 w 11806666"/>
              <a:gd name="connsiteY7034" fmla="*/ 10194106 h 10285413"/>
              <a:gd name="connsiteX7035" fmla="*/ 9510945 w 11806666"/>
              <a:gd name="connsiteY7035" fmla="*/ 10164009 h 10285413"/>
              <a:gd name="connsiteX7036" fmla="*/ 9510945 w 11806666"/>
              <a:gd name="connsiteY7036" fmla="*/ 10153975 h 10285413"/>
              <a:gd name="connsiteX7037" fmla="*/ 9490880 w 11806666"/>
              <a:gd name="connsiteY7037" fmla="*/ 10143944 h 10285413"/>
              <a:gd name="connsiteX7038" fmla="*/ 9480847 w 11806666"/>
              <a:gd name="connsiteY7038" fmla="*/ 10143944 h 10285413"/>
              <a:gd name="connsiteX7039" fmla="*/ 9470814 w 11806666"/>
              <a:gd name="connsiteY7039" fmla="*/ 10164009 h 10285413"/>
              <a:gd name="connsiteX7040" fmla="*/ 9450749 w 11806666"/>
              <a:gd name="connsiteY7040" fmla="*/ 10164009 h 10285413"/>
              <a:gd name="connsiteX7041" fmla="*/ 9430682 w 11806666"/>
              <a:gd name="connsiteY7041" fmla="*/ 10184075 h 10285413"/>
              <a:gd name="connsiteX7042" fmla="*/ 9430682 w 11806666"/>
              <a:gd name="connsiteY7042" fmla="*/ 10224204 h 10285413"/>
              <a:gd name="connsiteX7043" fmla="*/ 9410618 w 11806666"/>
              <a:gd name="connsiteY7043" fmla="*/ 10204140 h 10285413"/>
              <a:gd name="connsiteX7044" fmla="*/ 9410618 w 11806666"/>
              <a:gd name="connsiteY7044" fmla="*/ 10184075 h 10285413"/>
              <a:gd name="connsiteX7045" fmla="*/ 9390551 w 11806666"/>
              <a:gd name="connsiteY7045" fmla="*/ 10164009 h 10285413"/>
              <a:gd name="connsiteX7046" fmla="*/ 9410618 w 11806666"/>
              <a:gd name="connsiteY7046" fmla="*/ 10164009 h 10285413"/>
              <a:gd name="connsiteX7047" fmla="*/ 9430682 w 11806666"/>
              <a:gd name="connsiteY7047" fmla="*/ 10143944 h 10285413"/>
              <a:gd name="connsiteX7048" fmla="*/ 9531009 w 11806666"/>
              <a:gd name="connsiteY7048" fmla="*/ 10103813 h 10285413"/>
              <a:gd name="connsiteX7049" fmla="*/ 9541042 w 11806666"/>
              <a:gd name="connsiteY7049" fmla="*/ 10123877 h 10285413"/>
              <a:gd name="connsiteX7050" fmla="*/ 9531009 w 11806666"/>
              <a:gd name="connsiteY7050" fmla="*/ 10143944 h 10285413"/>
              <a:gd name="connsiteX7051" fmla="*/ 9531009 w 11806666"/>
              <a:gd name="connsiteY7051" fmla="*/ 10164009 h 10285413"/>
              <a:gd name="connsiteX7052" fmla="*/ 9551076 w 11806666"/>
              <a:gd name="connsiteY7052" fmla="*/ 10164009 h 10285413"/>
              <a:gd name="connsiteX7053" fmla="*/ 9551076 w 11806666"/>
              <a:gd name="connsiteY7053" fmla="*/ 10143944 h 10285413"/>
              <a:gd name="connsiteX7054" fmla="*/ 9591207 w 11806666"/>
              <a:gd name="connsiteY7054" fmla="*/ 10103813 h 10285413"/>
              <a:gd name="connsiteX7055" fmla="*/ 9631335 w 11806666"/>
              <a:gd name="connsiteY7055" fmla="*/ 10043618 h 10285413"/>
              <a:gd name="connsiteX7056" fmla="*/ 9651402 w 11806666"/>
              <a:gd name="connsiteY7056" fmla="*/ 10023551 h 10285413"/>
              <a:gd name="connsiteX7057" fmla="*/ 9631335 w 11806666"/>
              <a:gd name="connsiteY7057" fmla="*/ 10003487 h 10285413"/>
              <a:gd name="connsiteX7058" fmla="*/ 9671466 w 11806666"/>
              <a:gd name="connsiteY7058" fmla="*/ 10003487 h 10285413"/>
              <a:gd name="connsiteX7059" fmla="*/ 9691533 w 11806666"/>
              <a:gd name="connsiteY7059" fmla="*/ 10003487 h 10285413"/>
              <a:gd name="connsiteX7060" fmla="*/ 9691533 w 11806666"/>
              <a:gd name="connsiteY7060" fmla="*/ 9983420 h 10285413"/>
              <a:gd name="connsiteX7061" fmla="*/ 9681500 w 11806666"/>
              <a:gd name="connsiteY7061" fmla="*/ 9973389 h 10285413"/>
              <a:gd name="connsiteX7062" fmla="*/ 9711597 w 11806666"/>
              <a:gd name="connsiteY7062" fmla="*/ 9923225 h 10285413"/>
              <a:gd name="connsiteX7063" fmla="*/ 9731662 w 11806666"/>
              <a:gd name="connsiteY7063" fmla="*/ 9903160 h 10285413"/>
              <a:gd name="connsiteX7064" fmla="*/ 9701564 w 11806666"/>
              <a:gd name="connsiteY7064" fmla="*/ 9923225 h 10285413"/>
              <a:gd name="connsiteX7065" fmla="*/ 9641369 w 11806666"/>
              <a:gd name="connsiteY7065" fmla="*/ 9983420 h 10285413"/>
              <a:gd name="connsiteX7066" fmla="*/ 9581173 w 11806666"/>
              <a:gd name="connsiteY7066" fmla="*/ 10053649 h 10285413"/>
              <a:gd name="connsiteX7067" fmla="*/ 9551076 w 11806666"/>
              <a:gd name="connsiteY7067" fmla="*/ 10083749 h 10285413"/>
              <a:gd name="connsiteX7068" fmla="*/ 9571140 w 11806666"/>
              <a:gd name="connsiteY7068" fmla="*/ 10083749 h 10285413"/>
              <a:gd name="connsiteX7069" fmla="*/ 9571140 w 11806666"/>
              <a:gd name="connsiteY7069" fmla="*/ 10103813 h 10285413"/>
              <a:gd name="connsiteX7070" fmla="*/ 9541042 w 11806666"/>
              <a:gd name="connsiteY7070" fmla="*/ 10113847 h 10285413"/>
              <a:gd name="connsiteX7071" fmla="*/ 9541042 w 11806666"/>
              <a:gd name="connsiteY7071" fmla="*/ 10093780 h 10285413"/>
              <a:gd name="connsiteX7072" fmla="*/ 9531009 w 11806666"/>
              <a:gd name="connsiteY7072" fmla="*/ 10083749 h 10285413"/>
              <a:gd name="connsiteX7073" fmla="*/ 9531009 w 11806666"/>
              <a:gd name="connsiteY7073" fmla="*/ 10043618 h 10285413"/>
              <a:gd name="connsiteX7074" fmla="*/ 9551076 w 11806666"/>
              <a:gd name="connsiteY7074" fmla="*/ 10043618 h 10285413"/>
              <a:gd name="connsiteX7075" fmla="*/ 9551076 w 11806666"/>
              <a:gd name="connsiteY7075" fmla="*/ 10023551 h 10285413"/>
              <a:gd name="connsiteX7076" fmla="*/ 9571140 w 11806666"/>
              <a:gd name="connsiteY7076" fmla="*/ 10023551 h 10285413"/>
              <a:gd name="connsiteX7077" fmla="*/ 9551076 w 11806666"/>
              <a:gd name="connsiteY7077" fmla="*/ 10003487 h 10285413"/>
              <a:gd name="connsiteX7078" fmla="*/ 9531009 w 11806666"/>
              <a:gd name="connsiteY7078" fmla="*/ 9983420 h 10285413"/>
              <a:gd name="connsiteX7079" fmla="*/ 9551076 w 11806666"/>
              <a:gd name="connsiteY7079" fmla="*/ 9943292 h 10285413"/>
              <a:gd name="connsiteX7080" fmla="*/ 9611271 w 11806666"/>
              <a:gd name="connsiteY7080" fmla="*/ 9903160 h 10285413"/>
              <a:gd name="connsiteX7081" fmla="*/ 9581173 w 11806666"/>
              <a:gd name="connsiteY7081" fmla="*/ 9903160 h 10285413"/>
              <a:gd name="connsiteX7082" fmla="*/ 9571140 w 11806666"/>
              <a:gd name="connsiteY7082" fmla="*/ 9883094 h 10285413"/>
              <a:gd name="connsiteX7083" fmla="*/ 9591207 w 11806666"/>
              <a:gd name="connsiteY7083" fmla="*/ 9852996 h 10285413"/>
              <a:gd name="connsiteX7084" fmla="*/ 9490880 w 11806666"/>
              <a:gd name="connsiteY7084" fmla="*/ 9963356 h 10285413"/>
              <a:gd name="connsiteX7085" fmla="*/ 9420652 w 11806666"/>
              <a:gd name="connsiteY7085" fmla="*/ 10033585 h 10285413"/>
              <a:gd name="connsiteX7086" fmla="*/ 9390551 w 11806666"/>
              <a:gd name="connsiteY7086" fmla="*/ 10083749 h 10285413"/>
              <a:gd name="connsiteX7087" fmla="*/ 9370487 w 11806666"/>
              <a:gd name="connsiteY7087" fmla="*/ 10123877 h 10285413"/>
              <a:gd name="connsiteX7088" fmla="*/ 9350423 w 11806666"/>
              <a:gd name="connsiteY7088" fmla="*/ 10204140 h 10285413"/>
              <a:gd name="connsiteX7089" fmla="*/ 9370487 w 11806666"/>
              <a:gd name="connsiteY7089" fmla="*/ 10244271 h 10285413"/>
              <a:gd name="connsiteX7090" fmla="*/ 9370487 w 11806666"/>
              <a:gd name="connsiteY7090" fmla="*/ 10264335 h 10285413"/>
              <a:gd name="connsiteX7091" fmla="*/ 9359949 w 11806666"/>
              <a:gd name="connsiteY7091" fmla="*/ 10285413 h 10285413"/>
              <a:gd name="connsiteX7092" fmla="*/ 9229693 w 11806666"/>
              <a:gd name="connsiteY7092" fmla="*/ 10285413 h 10285413"/>
              <a:gd name="connsiteX7093" fmla="*/ 9230030 w 11806666"/>
              <a:gd name="connsiteY7093" fmla="*/ 10284402 h 10285413"/>
              <a:gd name="connsiteX7094" fmla="*/ 9230030 w 11806666"/>
              <a:gd name="connsiteY7094" fmla="*/ 10244271 h 10285413"/>
              <a:gd name="connsiteX7095" fmla="*/ 9189899 w 11806666"/>
              <a:gd name="connsiteY7095" fmla="*/ 10264335 h 10285413"/>
              <a:gd name="connsiteX7096" fmla="*/ 9181468 w 11806666"/>
              <a:gd name="connsiteY7096" fmla="*/ 10285413 h 10285413"/>
              <a:gd name="connsiteX7097" fmla="*/ 9129501 w 11806666"/>
              <a:gd name="connsiteY7097" fmla="*/ 10285413 h 10285413"/>
              <a:gd name="connsiteX7098" fmla="*/ 9129703 w 11806666"/>
              <a:gd name="connsiteY7098" fmla="*/ 10284402 h 10285413"/>
              <a:gd name="connsiteX7099" fmla="*/ 9149770 w 11806666"/>
              <a:gd name="connsiteY7099" fmla="*/ 10284402 h 10285413"/>
              <a:gd name="connsiteX7100" fmla="*/ 9169834 w 11806666"/>
              <a:gd name="connsiteY7100" fmla="*/ 10264335 h 10285413"/>
              <a:gd name="connsiteX7101" fmla="*/ 9199932 w 11806666"/>
              <a:gd name="connsiteY7101" fmla="*/ 10204140 h 10285413"/>
              <a:gd name="connsiteX7102" fmla="*/ 9230030 w 11806666"/>
              <a:gd name="connsiteY7102" fmla="*/ 10083749 h 10285413"/>
              <a:gd name="connsiteX7103" fmla="*/ 9189899 w 11806666"/>
              <a:gd name="connsiteY7103" fmla="*/ 10103813 h 10285413"/>
              <a:gd name="connsiteX7104" fmla="*/ 9169834 w 11806666"/>
              <a:gd name="connsiteY7104" fmla="*/ 10133911 h 10285413"/>
              <a:gd name="connsiteX7105" fmla="*/ 9139737 w 11806666"/>
              <a:gd name="connsiteY7105" fmla="*/ 10153975 h 10285413"/>
              <a:gd name="connsiteX7106" fmla="*/ 9129703 w 11806666"/>
              <a:gd name="connsiteY7106" fmla="*/ 10204140 h 10285413"/>
              <a:gd name="connsiteX7107" fmla="*/ 9109639 w 11806666"/>
              <a:gd name="connsiteY7107" fmla="*/ 10184075 h 10285413"/>
              <a:gd name="connsiteX7108" fmla="*/ 9089572 w 11806666"/>
              <a:gd name="connsiteY7108" fmla="*/ 10164009 h 10285413"/>
              <a:gd name="connsiteX7109" fmla="*/ 9069508 w 11806666"/>
              <a:gd name="connsiteY7109" fmla="*/ 10184075 h 10285413"/>
              <a:gd name="connsiteX7110" fmla="*/ 9049444 w 11806666"/>
              <a:gd name="connsiteY7110" fmla="*/ 10224204 h 10285413"/>
              <a:gd name="connsiteX7111" fmla="*/ 9039410 w 11806666"/>
              <a:gd name="connsiteY7111" fmla="*/ 10264335 h 10285413"/>
              <a:gd name="connsiteX7112" fmla="*/ 9023602 w 11806666"/>
              <a:gd name="connsiteY7112" fmla="*/ 10285413 h 10285413"/>
              <a:gd name="connsiteX7113" fmla="*/ 8337980 w 11806666"/>
              <a:gd name="connsiteY7113" fmla="*/ 10285413 h 10285413"/>
              <a:gd name="connsiteX7114" fmla="*/ 8347158 w 11806666"/>
              <a:gd name="connsiteY7114" fmla="*/ 10269353 h 10285413"/>
              <a:gd name="connsiteX7115" fmla="*/ 8367223 w 11806666"/>
              <a:gd name="connsiteY7115" fmla="*/ 10244271 h 10285413"/>
              <a:gd name="connsiteX7116" fmla="*/ 8377254 w 11806666"/>
              <a:gd name="connsiteY7116" fmla="*/ 10184075 h 10285413"/>
              <a:gd name="connsiteX7117" fmla="*/ 8367223 w 11806666"/>
              <a:gd name="connsiteY7117" fmla="*/ 10123877 h 10285413"/>
              <a:gd name="connsiteX7118" fmla="*/ 8347157 w 11806666"/>
              <a:gd name="connsiteY7118" fmla="*/ 10204140 h 10285413"/>
              <a:gd name="connsiteX7119" fmla="*/ 8357190 w 11806666"/>
              <a:gd name="connsiteY7119" fmla="*/ 10224204 h 10285413"/>
              <a:gd name="connsiteX7120" fmla="*/ 8327092 w 11806666"/>
              <a:gd name="connsiteY7120" fmla="*/ 10204140 h 10285413"/>
              <a:gd name="connsiteX7121" fmla="*/ 8327092 w 11806666"/>
              <a:gd name="connsiteY7121" fmla="*/ 10224204 h 10285413"/>
              <a:gd name="connsiteX7122" fmla="*/ 8307028 w 11806666"/>
              <a:gd name="connsiteY7122" fmla="*/ 10284402 h 10285413"/>
              <a:gd name="connsiteX7123" fmla="*/ 8305385 w 11806666"/>
              <a:gd name="connsiteY7123" fmla="*/ 10285413 h 10285413"/>
              <a:gd name="connsiteX7124" fmla="*/ 8166234 w 11806666"/>
              <a:gd name="connsiteY7124" fmla="*/ 10285413 h 10285413"/>
              <a:gd name="connsiteX7125" fmla="*/ 8166571 w 11806666"/>
              <a:gd name="connsiteY7125" fmla="*/ 10284402 h 10285413"/>
              <a:gd name="connsiteX7126" fmla="*/ 8146503 w 11806666"/>
              <a:gd name="connsiteY7126" fmla="*/ 10264335 h 10285413"/>
              <a:gd name="connsiteX7127" fmla="*/ 8166571 w 11806666"/>
              <a:gd name="connsiteY7127" fmla="*/ 10244271 h 10285413"/>
              <a:gd name="connsiteX7128" fmla="*/ 8166571 w 11806666"/>
              <a:gd name="connsiteY7128" fmla="*/ 10204140 h 10285413"/>
              <a:gd name="connsiteX7129" fmla="*/ 8206701 w 11806666"/>
              <a:gd name="connsiteY7129" fmla="*/ 10164009 h 10285413"/>
              <a:gd name="connsiteX7130" fmla="*/ 8246833 w 11806666"/>
              <a:gd name="connsiteY7130" fmla="*/ 10103813 h 10285413"/>
              <a:gd name="connsiteX7131" fmla="*/ 8266897 w 11806666"/>
              <a:gd name="connsiteY7131" fmla="*/ 10023551 h 10285413"/>
              <a:gd name="connsiteX7132" fmla="*/ 8266897 w 11806666"/>
              <a:gd name="connsiteY7132" fmla="*/ 10003487 h 10285413"/>
              <a:gd name="connsiteX7133" fmla="*/ 8206701 w 11806666"/>
              <a:gd name="connsiteY7133" fmla="*/ 10083749 h 10285413"/>
              <a:gd name="connsiteX7134" fmla="*/ 8206701 w 11806666"/>
              <a:gd name="connsiteY7134" fmla="*/ 10103813 h 10285413"/>
              <a:gd name="connsiteX7135" fmla="*/ 8196668 w 11806666"/>
              <a:gd name="connsiteY7135" fmla="*/ 10083749 h 10285413"/>
              <a:gd name="connsiteX7136" fmla="*/ 8186635 w 11806666"/>
              <a:gd name="connsiteY7136" fmla="*/ 10063682 h 10285413"/>
              <a:gd name="connsiteX7137" fmla="*/ 8186635 w 11806666"/>
              <a:gd name="connsiteY7137" fmla="*/ 10043618 h 10285413"/>
              <a:gd name="connsiteX7138" fmla="*/ 8166571 w 11806666"/>
              <a:gd name="connsiteY7138" fmla="*/ 10063682 h 10285413"/>
              <a:gd name="connsiteX7139" fmla="*/ 8146503 w 11806666"/>
              <a:gd name="connsiteY7139" fmla="*/ 10063682 h 10285413"/>
              <a:gd name="connsiteX7140" fmla="*/ 8146503 w 11806666"/>
              <a:gd name="connsiteY7140" fmla="*/ 10103813 h 10285413"/>
              <a:gd name="connsiteX7141" fmla="*/ 8126439 w 11806666"/>
              <a:gd name="connsiteY7141" fmla="*/ 10153975 h 10285413"/>
              <a:gd name="connsiteX7142" fmla="*/ 8106373 w 11806666"/>
              <a:gd name="connsiteY7142" fmla="*/ 10174042 h 10285413"/>
              <a:gd name="connsiteX7143" fmla="*/ 8096342 w 11806666"/>
              <a:gd name="connsiteY7143" fmla="*/ 10194106 h 10285413"/>
              <a:gd name="connsiteX7144" fmla="*/ 8086309 w 11806666"/>
              <a:gd name="connsiteY7144" fmla="*/ 10184075 h 10285413"/>
              <a:gd name="connsiteX7145" fmla="*/ 7965918 w 11806666"/>
              <a:gd name="connsiteY7145" fmla="*/ 10224204 h 10285413"/>
              <a:gd name="connsiteX7146" fmla="*/ 7965918 w 11806666"/>
              <a:gd name="connsiteY7146" fmla="*/ 10204140 h 10285413"/>
              <a:gd name="connsiteX7147" fmla="*/ 7925787 w 11806666"/>
              <a:gd name="connsiteY7147" fmla="*/ 10164009 h 10285413"/>
              <a:gd name="connsiteX7148" fmla="*/ 7885655 w 11806666"/>
              <a:gd name="connsiteY7148" fmla="*/ 10123877 h 10285413"/>
              <a:gd name="connsiteX7149" fmla="*/ 7865591 w 11806666"/>
              <a:gd name="connsiteY7149" fmla="*/ 10103813 h 10285413"/>
              <a:gd name="connsiteX7150" fmla="*/ 7825461 w 11806666"/>
              <a:gd name="connsiteY7150" fmla="*/ 10083749 h 10285413"/>
              <a:gd name="connsiteX7151" fmla="*/ 7765265 w 11806666"/>
              <a:gd name="connsiteY7151" fmla="*/ 10123877 h 10285413"/>
              <a:gd name="connsiteX7152" fmla="*/ 7765265 w 11806666"/>
              <a:gd name="connsiteY7152" fmla="*/ 10184075 h 10285413"/>
              <a:gd name="connsiteX7153" fmla="*/ 7765265 w 11806666"/>
              <a:gd name="connsiteY7153" fmla="*/ 10224204 h 10285413"/>
              <a:gd name="connsiteX7154" fmla="*/ 7765265 w 11806666"/>
              <a:gd name="connsiteY7154" fmla="*/ 10244271 h 10285413"/>
              <a:gd name="connsiteX7155" fmla="*/ 7705067 w 11806666"/>
              <a:gd name="connsiteY7155" fmla="*/ 10224204 h 10285413"/>
              <a:gd name="connsiteX7156" fmla="*/ 7644871 w 11806666"/>
              <a:gd name="connsiteY7156" fmla="*/ 10224204 h 10285413"/>
              <a:gd name="connsiteX7157" fmla="*/ 7685003 w 11806666"/>
              <a:gd name="connsiteY7157" fmla="*/ 10264335 h 10285413"/>
              <a:gd name="connsiteX7158" fmla="*/ 7685003 w 11806666"/>
              <a:gd name="connsiteY7158" fmla="*/ 10284402 h 10285413"/>
              <a:gd name="connsiteX7159" fmla="*/ 7682981 w 11806666"/>
              <a:gd name="connsiteY7159" fmla="*/ 10285413 h 10285413"/>
              <a:gd name="connsiteX7160" fmla="*/ 7522372 w 11806666"/>
              <a:gd name="connsiteY7160" fmla="*/ 10285413 h 10285413"/>
              <a:gd name="connsiteX7161" fmla="*/ 7524481 w 11806666"/>
              <a:gd name="connsiteY7161" fmla="*/ 10264335 h 10285413"/>
              <a:gd name="connsiteX7162" fmla="*/ 7484350 w 11806666"/>
              <a:gd name="connsiteY7162" fmla="*/ 10264335 h 10285413"/>
              <a:gd name="connsiteX7163" fmla="*/ 7444219 w 11806666"/>
              <a:gd name="connsiteY7163" fmla="*/ 10284402 h 10285413"/>
              <a:gd name="connsiteX7164" fmla="*/ 7384023 w 11806666"/>
              <a:gd name="connsiteY7164" fmla="*/ 10284402 h 10285413"/>
              <a:gd name="connsiteX7165" fmla="*/ 7383401 w 11806666"/>
              <a:gd name="connsiteY7165" fmla="*/ 10285413 h 10285413"/>
              <a:gd name="connsiteX7166" fmla="*/ 7333005 w 11806666"/>
              <a:gd name="connsiteY7166" fmla="*/ 10285413 h 10285413"/>
              <a:gd name="connsiteX7167" fmla="*/ 7323827 w 11806666"/>
              <a:gd name="connsiteY7167" fmla="*/ 10269352 h 10285413"/>
              <a:gd name="connsiteX7168" fmla="*/ 7343893 w 11806666"/>
              <a:gd name="connsiteY7168" fmla="*/ 10244271 h 10285413"/>
              <a:gd name="connsiteX7169" fmla="*/ 7363957 w 11806666"/>
              <a:gd name="connsiteY7169" fmla="*/ 10224204 h 10285413"/>
              <a:gd name="connsiteX7170" fmla="*/ 7343893 w 11806666"/>
              <a:gd name="connsiteY7170" fmla="*/ 10224204 h 10285413"/>
              <a:gd name="connsiteX7171" fmla="*/ 7384023 w 11806666"/>
              <a:gd name="connsiteY7171" fmla="*/ 10103813 h 10285413"/>
              <a:gd name="connsiteX7172" fmla="*/ 7424155 w 11806666"/>
              <a:gd name="connsiteY7172" fmla="*/ 10063682 h 10285413"/>
              <a:gd name="connsiteX7173" fmla="*/ 7411613 w 11806666"/>
              <a:gd name="connsiteY7173" fmla="*/ 10096287 h 10285413"/>
              <a:gd name="connsiteX7174" fmla="*/ 7414121 w 11806666"/>
              <a:gd name="connsiteY7174" fmla="*/ 10113847 h 10285413"/>
              <a:gd name="connsiteX7175" fmla="*/ 7424155 w 11806666"/>
              <a:gd name="connsiteY7175" fmla="*/ 10123877 h 10285413"/>
              <a:gd name="connsiteX7176" fmla="*/ 7444219 w 11806666"/>
              <a:gd name="connsiteY7176" fmla="*/ 10123877 h 10285413"/>
              <a:gd name="connsiteX7177" fmla="*/ 7474317 w 11806666"/>
              <a:gd name="connsiteY7177" fmla="*/ 10093780 h 10285413"/>
              <a:gd name="connsiteX7178" fmla="*/ 7504415 w 11806666"/>
              <a:gd name="connsiteY7178" fmla="*/ 10053649 h 10285413"/>
              <a:gd name="connsiteX7179" fmla="*/ 7484350 w 11806666"/>
              <a:gd name="connsiteY7179" fmla="*/ 10023551 h 10285413"/>
              <a:gd name="connsiteX7180" fmla="*/ 7504415 w 11806666"/>
              <a:gd name="connsiteY7180" fmla="*/ 10003487 h 10285413"/>
              <a:gd name="connsiteX7181" fmla="*/ 7554579 w 11806666"/>
              <a:gd name="connsiteY7181" fmla="*/ 9993453 h 10285413"/>
              <a:gd name="connsiteX7182" fmla="*/ 7584677 w 11806666"/>
              <a:gd name="connsiteY7182" fmla="*/ 9943292 h 10285413"/>
              <a:gd name="connsiteX7183" fmla="*/ 7624807 w 11806666"/>
              <a:gd name="connsiteY7183" fmla="*/ 9903160 h 10285413"/>
              <a:gd name="connsiteX7184" fmla="*/ 7685003 w 11806666"/>
              <a:gd name="connsiteY7184" fmla="*/ 9842965 h 10285413"/>
              <a:gd name="connsiteX7185" fmla="*/ 7715101 w 11806666"/>
              <a:gd name="connsiteY7185" fmla="*/ 9812868 h 10285413"/>
              <a:gd name="connsiteX7186" fmla="*/ 7745198 w 11806666"/>
              <a:gd name="connsiteY7186" fmla="*/ 9802834 h 10285413"/>
              <a:gd name="connsiteX7187" fmla="*/ 7765265 w 11806666"/>
              <a:gd name="connsiteY7187" fmla="*/ 9742639 h 10285413"/>
              <a:gd name="connsiteX7188" fmla="*/ 7765265 w 11806666"/>
              <a:gd name="connsiteY7188" fmla="*/ 9682441 h 10285413"/>
              <a:gd name="connsiteX7189" fmla="*/ 7745198 w 11806666"/>
              <a:gd name="connsiteY7189" fmla="*/ 9672410 h 10285413"/>
              <a:gd name="connsiteX7190" fmla="*/ 7725134 w 11806666"/>
              <a:gd name="connsiteY7190" fmla="*/ 9682441 h 10285413"/>
              <a:gd name="connsiteX7191" fmla="*/ 7725134 w 11806666"/>
              <a:gd name="connsiteY7191" fmla="*/ 9702508 h 10285413"/>
              <a:gd name="connsiteX7192" fmla="*/ 7745198 w 11806666"/>
              <a:gd name="connsiteY7192" fmla="*/ 9702508 h 10285413"/>
              <a:gd name="connsiteX7193" fmla="*/ 7725134 w 11806666"/>
              <a:gd name="connsiteY7193" fmla="*/ 9722572 h 10285413"/>
              <a:gd name="connsiteX7194" fmla="*/ 7705067 w 11806666"/>
              <a:gd name="connsiteY7194" fmla="*/ 9722572 h 10285413"/>
              <a:gd name="connsiteX7195" fmla="*/ 7644871 w 11806666"/>
              <a:gd name="connsiteY7195" fmla="*/ 9762703 h 10285413"/>
              <a:gd name="connsiteX7196" fmla="*/ 7634839 w 11806666"/>
              <a:gd name="connsiteY7196" fmla="*/ 9772736 h 10285413"/>
              <a:gd name="connsiteX7197" fmla="*/ 7604741 w 11806666"/>
              <a:gd name="connsiteY7197" fmla="*/ 9782767 h 10285413"/>
              <a:gd name="connsiteX7198" fmla="*/ 7624807 w 11806666"/>
              <a:gd name="connsiteY7198" fmla="*/ 9762703 h 10285413"/>
              <a:gd name="connsiteX7199" fmla="*/ 7664939 w 11806666"/>
              <a:gd name="connsiteY7199" fmla="*/ 9662377 h 10285413"/>
              <a:gd name="connsiteX7200" fmla="*/ 7644871 w 11806666"/>
              <a:gd name="connsiteY7200" fmla="*/ 9682441 h 10285413"/>
              <a:gd name="connsiteX7201" fmla="*/ 7644871 w 11806666"/>
              <a:gd name="connsiteY7201" fmla="*/ 9702508 h 10285413"/>
              <a:gd name="connsiteX7202" fmla="*/ 7604741 w 11806666"/>
              <a:gd name="connsiteY7202" fmla="*/ 9742639 h 10285413"/>
              <a:gd name="connsiteX7203" fmla="*/ 7584677 w 11806666"/>
              <a:gd name="connsiteY7203" fmla="*/ 9742639 h 10285413"/>
              <a:gd name="connsiteX7204" fmla="*/ 7544545 w 11806666"/>
              <a:gd name="connsiteY7204" fmla="*/ 9742639 h 10285413"/>
              <a:gd name="connsiteX7205" fmla="*/ 7544545 w 11806666"/>
              <a:gd name="connsiteY7205" fmla="*/ 9762703 h 10285413"/>
              <a:gd name="connsiteX7206" fmla="*/ 7524481 w 11806666"/>
              <a:gd name="connsiteY7206" fmla="*/ 9802834 h 10285413"/>
              <a:gd name="connsiteX7207" fmla="*/ 7484350 w 11806666"/>
              <a:gd name="connsiteY7207" fmla="*/ 9802834 h 10285413"/>
              <a:gd name="connsiteX7208" fmla="*/ 7484350 w 11806666"/>
              <a:gd name="connsiteY7208" fmla="*/ 9822898 h 10285413"/>
              <a:gd name="connsiteX7209" fmla="*/ 7464283 w 11806666"/>
              <a:gd name="connsiteY7209" fmla="*/ 9863029 h 10285413"/>
              <a:gd name="connsiteX7210" fmla="*/ 7444219 w 11806666"/>
              <a:gd name="connsiteY7210" fmla="*/ 9842965 h 10285413"/>
              <a:gd name="connsiteX7211" fmla="*/ 7424155 w 11806666"/>
              <a:gd name="connsiteY7211" fmla="*/ 9842965 h 10285413"/>
              <a:gd name="connsiteX7212" fmla="*/ 7424155 w 11806666"/>
              <a:gd name="connsiteY7212" fmla="*/ 9812868 h 10285413"/>
              <a:gd name="connsiteX7213" fmla="*/ 7424155 w 11806666"/>
              <a:gd name="connsiteY7213" fmla="*/ 9802834 h 10285413"/>
              <a:gd name="connsiteX7214" fmla="*/ 7444219 w 11806666"/>
              <a:gd name="connsiteY7214" fmla="*/ 9802834 h 10285413"/>
              <a:gd name="connsiteX7215" fmla="*/ 7464283 w 11806666"/>
              <a:gd name="connsiteY7215" fmla="*/ 9782767 h 10285413"/>
              <a:gd name="connsiteX7216" fmla="*/ 7464283 w 11806666"/>
              <a:gd name="connsiteY7216" fmla="*/ 9772736 h 10285413"/>
              <a:gd name="connsiteX7217" fmla="*/ 7444219 w 11806666"/>
              <a:gd name="connsiteY7217" fmla="*/ 9762703 h 10285413"/>
              <a:gd name="connsiteX7218" fmla="*/ 7424155 w 11806666"/>
              <a:gd name="connsiteY7218" fmla="*/ 9762703 h 10285413"/>
              <a:gd name="connsiteX7219" fmla="*/ 7424155 w 11806666"/>
              <a:gd name="connsiteY7219" fmla="*/ 9802834 h 10285413"/>
              <a:gd name="connsiteX7220" fmla="*/ 7373990 w 11806666"/>
              <a:gd name="connsiteY7220" fmla="*/ 9852996 h 10285413"/>
              <a:gd name="connsiteX7221" fmla="*/ 7303761 w 11806666"/>
              <a:gd name="connsiteY7221" fmla="*/ 9923225 h 10285413"/>
              <a:gd name="connsiteX7222" fmla="*/ 7263631 w 11806666"/>
              <a:gd name="connsiteY7222" fmla="*/ 9983420 h 10285413"/>
              <a:gd name="connsiteX7223" fmla="*/ 7243566 w 11806666"/>
              <a:gd name="connsiteY7223" fmla="*/ 9983420 h 10285413"/>
              <a:gd name="connsiteX7224" fmla="*/ 7203435 w 11806666"/>
              <a:gd name="connsiteY7224" fmla="*/ 10023551 h 10285413"/>
              <a:gd name="connsiteX7225" fmla="*/ 7203435 w 11806666"/>
              <a:gd name="connsiteY7225" fmla="*/ 10043618 h 10285413"/>
              <a:gd name="connsiteX7226" fmla="*/ 7203435 w 11806666"/>
              <a:gd name="connsiteY7226" fmla="*/ 10063682 h 10285413"/>
              <a:gd name="connsiteX7227" fmla="*/ 7203435 w 11806666"/>
              <a:gd name="connsiteY7227" fmla="*/ 10083749 h 10285413"/>
              <a:gd name="connsiteX7228" fmla="*/ 7183371 w 11806666"/>
              <a:gd name="connsiteY7228" fmla="*/ 10083749 h 10285413"/>
              <a:gd name="connsiteX7229" fmla="*/ 7203435 w 11806666"/>
              <a:gd name="connsiteY7229" fmla="*/ 10103813 h 10285413"/>
              <a:gd name="connsiteX7230" fmla="*/ 7183371 w 11806666"/>
              <a:gd name="connsiteY7230" fmla="*/ 10113847 h 10285413"/>
              <a:gd name="connsiteX7231" fmla="*/ 7163304 w 11806666"/>
              <a:gd name="connsiteY7231" fmla="*/ 10123877 h 10285413"/>
              <a:gd name="connsiteX7232" fmla="*/ 7123175 w 11806666"/>
              <a:gd name="connsiteY7232" fmla="*/ 10164009 h 10285413"/>
              <a:gd name="connsiteX7233" fmla="*/ 7103109 w 11806666"/>
              <a:gd name="connsiteY7233" fmla="*/ 10184075 h 10285413"/>
              <a:gd name="connsiteX7234" fmla="*/ 7103109 w 11806666"/>
              <a:gd name="connsiteY7234" fmla="*/ 10204140 h 10285413"/>
              <a:gd name="connsiteX7235" fmla="*/ 7123175 w 11806666"/>
              <a:gd name="connsiteY7235" fmla="*/ 10204140 h 10285413"/>
              <a:gd name="connsiteX7236" fmla="*/ 7103109 w 11806666"/>
              <a:gd name="connsiteY7236" fmla="*/ 10224204 h 10285413"/>
              <a:gd name="connsiteX7237" fmla="*/ 7042913 w 11806666"/>
              <a:gd name="connsiteY7237" fmla="*/ 10284402 h 10285413"/>
              <a:gd name="connsiteX7238" fmla="*/ 7042913 w 11806666"/>
              <a:gd name="connsiteY7238" fmla="*/ 10285413 h 10285413"/>
              <a:gd name="connsiteX7239" fmla="*/ 6522682 w 11806666"/>
              <a:gd name="connsiteY7239" fmla="*/ 10285413 h 10285413"/>
              <a:gd name="connsiteX7240" fmla="*/ 6523724 w 11806666"/>
              <a:gd name="connsiteY7240" fmla="*/ 10271860 h 10285413"/>
              <a:gd name="connsiteX7241" fmla="*/ 6531248 w 11806666"/>
              <a:gd name="connsiteY7241" fmla="*/ 10254301 h 10285413"/>
              <a:gd name="connsiteX7242" fmla="*/ 6561345 w 11806666"/>
              <a:gd name="connsiteY7242" fmla="*/ 10244271 h 10285413"/>
              <a:gd name="connsiteX7243" fmla="*/ 6601477 w 11806666"/>
              <a:gd name="connsiteY7243" fmla="*/ 10184075 h 10285413"/>
              <a:gd name="connsiteX7244" fmla="*/ 6621541 w 11806666"/>
              <a:gd name="connsiteY7244" fmla="*/ 10164009 h 10285413"/>
              <a:gd name="connsiteX7245" fmla="*/ 6641608 w 11806666"/>
              <a:gd name="connsiteY7245" fmla="*/ 10143944 h 10285413"/>
              <a:gd name="connsiteX7246" fmla="*/ 6651641 w 11806666"/>
              <a:gd name="connsiteY7246" fmla="*/ 10113847 h 10285413"/>
              <a:gd name="connsiteX7247" fmla="*/ 6661672 w 11806666"/>
              <a:gd name="connsiteY7247" fmla="*/ 10083749 h 10285413"/>
              <a:gd name="connsiteX7248" fmla="*/ 6621541 w 11806666"/>
              <a:gd name="connsiteY7248" fmla="*/ 10123877 h 10285413"/>
              <a:gd name="connsiteX7249" fmla="*/ 6581413 w 11806666"/>
              <a:gd name="connsiteY7249" fmla="*/ 10138926 h 10285413"/>
              <a:gd name="connsiteX7250" fmla="*/ 6564215 w 11806666"/>
              <a:gd name="connsiteY7250" fmla="*/ 10141078 h 10285413"/>
              <a:gd name="connsiteX7251" fmla="*/ 6581413 w 11806666"/>
              <a:gd name="connsiteY7251" fmla="*/ 10123877 h 10285413"/>
              <a:gd name="connsiteX7252" fmla="*/ 6571379 w 11806666"/>
              <a:gd name="connsiteY7252" fmla="*/ 10103813 h 10285413"/>
              <a:gd name="connsiteX7253" fmla="*/ 6551315 w 11806666"/>
              <a:gd name="connsiteY7253" fmla="*/ 10113847 h 10285413"/>
              <a:gd name="connsiteX7254" fmla="*/ 6548805 w 11806666"/>
              <a:gd name="connsiteY7254" fmla="*/ 10126385 h 10285413"/>
              <a:gd name="connsiteX7255" fmla="*/ 6559701 w 11806666"/>
              <a:gd name="connsiteY7255" fmla="*/ 10141642 h 10285413"/>
              <a:gd name="connsiteX7256" fmla="*/ 6541281 w 11806666"/>
              <a:gd name="connsiteY7256" fmla="*/ 10143944 h 10285413"/>
              <a:gd name="connsiteX7257" fmla="*/ 6531248 w 11806666"/>
              <a:gd name="connsiteY7257" fmla="*/ 10133911 h 10285413"/>
              <a:gd name="connsiteX7258" fmla="*/ 6521217 w 11806666"/>
              <a:gd name="connsiteY7258" fmla="*/ 10143944 h 10285413"/>
              <a:gd name="connsiteX7259" fmla="*/ 6512615 w 11806666"/>
              <a:gd name="connsiteY7259" fmla="*/ 10152543 h 10285413"/>
              <a:gd name="connsiteX7260" fmla="*/ 6511184 w 11806666"/>
              <a:gd name="connsiteY7260" fmla="*/ 10143944 h 10285413"/>
              <a:gd name="connsiteX7261" fmla="*/ 6501151 w 11806666"/>
              <a:gd name="connsiteY7261" fmla="*/ 10123877 h 10285413"/>
              <a:gd name="connsiteX7262" fmla="*/ 6461019 w 11806666"/>
              <a:gd name="connsiteY7262" fmla="*/ 10143944 h 10285413"/>
              <a:gd name="connsiteX7263" fmla="*/ 6450989 w 11806666"/>
              <a:gd name="connsiteY7263" fmla="*/ 10194106 h 10285413"/>
              <a:gd name="connsiteX7264" fmla="*/ 6461019 w 11806666"/>
              <a:gd name="connsiteY7264" fmla="*/ 10204140 h 10285413"/>
              <a:gd name="connsiteX7265" fmla="*/ 6440955 w 11806666"/>
              <a:gd name="connsiteY7265" fmla="*/ 10204140 h 10285413"/>
              <a:gd name="connsiteX7266" fmla="*/ 6440955 w 11806666"/>
              <a:gd name="connsiteY7266" fmla="*/ 10184075 h 10285413"/>
              <a:gd name="connsiteX7267" fmla="*/ 6390791 w 11806666"/>
              <a:gd name="connsiteY7267" fmla="*/ 10224204 h 10285413"/>
              <a:gd name="connsiteX7268" fmla="*/ 6360693 w 11806666"/>
              <a:gd name="connsiteY7268" fmla="*/ 10284402 h 10285413"/>
              <a:gd name="connsiteX7269" fmla="*/ 6359682 w 11806666"/>
              <a:gd name="connsiteY7269" fmla="*/ 10285413 h 10285413"/>
              <a:gd name="connsiteX7270" fmla="*/ 5715447 w 11806666"/>
              <a:gd name="connsiteY7270" fmla="*/ 10285413 h 10285413"/>
              <a:gd name="connsiteX7271" fmla="*/ 5718603 w 11806666"/>
              <a:gd name="connsiteY7271" fmla="*/ 10274368 h 10285413"/>
              <a:gd name="connsiteX7272" fmla="*/ 5708573 w 11806666"/>
              <a:gd name="connsiteY7272" fmla="*/ 10271861 h 10285413"/>
              <a:gd name="connsiteX7273" fmla="*/ 5678473 w 11806666"/>
              <a:gd name="connsiteY7273" fmla="*/ 10284402 h 10285413"/>
              <a:gd name="connsiteX7274" fmla="*/ 5658409 w 11806666"/>
              <a:gd name="connsiteY7274" fmla="*/ 10284402 h 10285413"/>
              <a:gd name="connsiteX7275" fmla="*/ 5659925 w 11806666"/>
              <a:gd name="connsiteY7275" fmla="*/ 10285413 h 10285413"/>
              <a:gd name="connsiteX7276" fmla="*/ 5637766 w 11806666"/>
              <a:gd name="connsiteY7276" fmla="*/ 10285413 h 10285413"/>
              <a:gd name="connsiteX7277" fmla="*/ 5638344 w 11806666"/>
              <a:gd name="connsiteY7277" fmla="*/ 10284402 h 10285413"/>
              <a:gd name="connsiteX7278" fmla="*/ 5678473 w 11806666"/>
              <a:gd name="connsiteY7278" fmla="*/ 10244271 h 10285413"/>
              <a:gd name="connsiteX7279" fmla="*/ 5698539 w 11806666"/>
              <a:gd name="connsiteY7279" fmla="*/ 10224204 h 10285413"/>
              <a:gd name="connsiteX7280" fmla="*/ 5708570 w 11806666"/>
              <a:gd name="connsiteY7280" fmla="*/ 10204140 h 10285413"/>
              <a:gd name="connsiteX7281" fmla="*/ 5738671 w 11806666"/>
              <a:gd name="connsiteY7281" fmla="*/ 10204140 h 10285413"/>
              <a:gd name="connsiteX7282" fmla="*/ 5738671 w 11806666"/>
              <a:gd name="connsiteY7282" fmla="*/ 10184075 h 10285413"/>
              <a:gd name="connsiteX7283" fmla="*/ 5758735 w 11806666"/>
              <a:gd name="connsiteY7283" fmla="*/ 10143944 h 10285413"/>
              <a:gd name="connsiteX7284" fmla="*/ 5778799 w 11806666"/>
              <a:gd name="connsiteY7284" fmla="*/ 10083749 h 10285413"/>
              <a:gd name="connsiteX7285" fmla="*/ 5768768 w 11806666"/>
              <a:gd name="connsiteY7285" fmla="*/ 10093780 h 10285413"/>
              <a:gd name="connsiteX7286" fmla="*/ 5738671 w 11806666"/>
              <a:gd name="connsiteY7286" fmla="*/ 10123877 h 10285413"/>
              <a:gd name="connsiteX7287" fmla="*/ 5698539 w 11806666"/>
              <a:gd name="connsiteY7287" fmla="*/ 10143944 h 10285413"/>
              <a:gd name="connsiteX7288" fmla="*/ 5718603 w 11806666"/>
              <a:gd name="connsiteY7288" fmla="*/ 10103813 h 10285413"/>
              <a:gd name="connsiteX7289" fmla="*/ 5718603 w 11806666"/>
              <a:gd name="connsiteY7289" fmla="*/ 10083749 h 10285413"/>
              <a:gd name="connsiteX7290" fmla="*/ 5738671 w 11806666"/>
              <a:gd name="connsiteY7290" fmla="*/ 10083749 h 10285413"/>
              <a:gd name="connsiteX7291" fmla="*/ 5738671 w 11806666"/>
              <a:gd name="connsiteY7291" fmla="*/ 10043618 h 10285413"/>
              <a:gd name="connsiteX7292" fmla="*/ 5718603 w 11806666"/>
              <a:gd name="connsiteY7292" fmla="*/ 10043618 h 10285413"/>
              <a:gd name="connsiteX7293" fmla="*/ 5658409 w 11806666"/>
              <a:gd name="connsiteY7293" fmla="*/ 10003487 h 10285413"/>
              <a:gd name="connsiteX7294" fmla="*/ 5638344 w 11806666"/>
              <a:gd name="connsiteY7294" fmla="*/ 9993453 h 10285413"/>
              <a:gd name="connsiteX7295" fmla="*/ 5618277 w 11806666"/>
              <a:gd name="connsiteY7295" fmla="*/ 9963356 h 10285413"/>
              <a:gd name="connsiteX7296" fmla="*/ 5608243 w 11806666"/>
              <a:gd name="connsiteY7296" fmla="*/ 9953322 h 10285413"/>
              <a:gd name="connsiteX7297" fmla="*/ 5598213 w 11806666"/>
              <a:gd name="connsiteY7297" fmla="*/ 9943292 h 10285413"/>
              <a:gd name="connsiteX7298" fmla="*/ 5618277 w 11806666"/>
              <a:gd name="connsiteY7298" fmla="*/ 9943292 h 10285413"/>
              <a:gd name="connsiteX7299" fmla="*/ 5638344 w 11806666"/>
              <a:gd name="connsiteY7299" fmla="*/ 9943292 h 10285413"/>
              <a:gd name="connsiteX7300" fmla="*/ 5638344 w 11806666"/>
              <a:gd name="connsiteY7300" fmla="*/ 9933258 h 10285413"/>
              <a:gd name="connsiteX7301" fmla="*/ 5628311 w 11806666"/>
              <a:gd name="connsiteY7301" fmla="*/ 9913194 h 10285413"/>
              <a:gd name="connsiteX7302" fmla="*/ 5608243 w 11806666"/>
              <a:gd name="connsiteY7302" fmla="*/ 9893127 h 10285413"/>
              <a:gd name="connsiteX7303" fmla="*/ 5598213 w 11806666"/>
              <a:gd name="connsiteY7303" fmla="*/ 9873063 h 10285413"/>
              <a:gd name="connsiteX7304" fmla="*/ 5578146 w 11806666"/>
              <a:gd name="connsiteY7304" fmla="*/ 9863029 h 10285413"/>
              <a:gd name="connsiteX7305" fmla="*/ 5558082 w 11806666"/>
              <a:gd name="connsiteY7305" fmla="*/ 9842965 h 10285413"/>
              <a:gd name="connsiteX7306" fmla="*/ 5598213 w 11806666"/>
              <a:gd name="connsiteY7306" fmla="*/ 9742639 h 10285413"/>
              <a:gd name="connsiteX7307" fmla="*/ 5638344 w 11806666"/>
              <a:gd name="connsiteY7307" fmla="*/ 9762703 h 10285413"/>
              <a:gd name="connsiteX7308" fmla="*/ 5678473 w 11806666"/>
              <a:gd name="connsiteY7308" fmla="*/ 9782767 h 10285413"/>
              <a:gd name="connsiteX7309" fmla="*/ 5678473 w 11806666"/>
              <a:gd name="connsiteY7309" fmla="*/ 9722572 h 10285413"/>
              <a:gd name="connsiteX7310" fmla="*/ 5678473 w 11806666"/>
              <a:gd name="connsiteY7310" fmla="*/ 9682441 h 10285413"/>
              <a:gd name="connsiteX7311" fmla="*/ 5698539 w 11806666"/>
              <a:gd name="connsiteY7311" fmla="*/ 9662377 h 10285413"/>
              <a:gd name="connsiteX7312" fmla="*/ 5708570 w 11806666"/>
              <a:gd name="connsiteY7312" fmla="*/ 9642312 h 10285413"/>
              <a:gd name="connsiteX7313" fmla="*/ 5718603 w 11806666"/>
              <a:gd name="connsiteY7313" fmla="*/ 9602181 h 10285413"/>
              <a:gd name="connsiteX7314" fmla="*/ 5738671 w 11806666"/>
              <a:gd name="connsiteY7314" fmla="*/ 9491822 h 10285413"/>
              <a:gd name="connsiteX7315" fmla="*/ 5758735 w 11806666"/>
              <a:gd name="connsiteY7315" fmla="*/ 9421593 h 10285413"/>
              <a:gd name="connsiteX7316" fmla="*/ 5788833 w 11806666"/>
              <a:gd name="connsiteY7316" fmla="*/ 9431626 h 10285413"/>
              <a:gd name="connsiteX7317" fmla="*/ 5818930 w 11806666"/>
              <a:gd name="connsiteY7317" fmla="*/ 9431626 h 10285413"/>
              <a:gd name="connsiteX7318" fmla="*/ 5838997 w 11806666"/>
              <a:gd name="connsiteY7318" fmla="*/ 9441660 h 10285413"/>
              <a:gd name="connsiteX7319" fmla="*/ 5859061 w 11806666"/>
              <a:gd name="connsiteY7319" fmla="*/ 9441660 h 10285413"/>
              <a:gd name="connsiteX7320" fmla="*/ 5859061 w 11806666"/>
              <a:gd name="connsiteY7320" fmla="*/ 9401529 h 10285413"/>
              <a:gd name="connsiteX7321" fmla="*/ 5838997 w 11806666"/>
              <a:gd name="connsiteY7321" fmla="*/ 9401529 h 10285413"/>
              <a:gd name="connsiteX7322" fmla="*/ 5818930 w 11806666"/>
              <a:gd name="connsiteY7322" fmla="*/ 9381462 h 10285413"/>
              <a:gd name="connsiteX7323" fmla="*/ 5828963 w 11806666"/>
              <a:gd name="connsiteY7323" fmla="*/ 9381462 h 10285413"/>
              <a:gd name="connsiteX7324" fmla="*/ 5859061 w 11806666"/>
              <a:gd name="connsiteY7324" fmla="*/ 9361398 h 10285413"/>
              <a:gd name="connsiteX7325" fmla="*/ 5859061 w 11806666"/>
              <a:gd name="connsiteY7325" fmla="*/ 9341331 h 10285413"/>
              <a:gd name="connsiteX7326" fmla="*/ 5899192 w 11806666"/>
              <a:gd name="connsiteY7326" fmla="*/ 9361398 h 10285413"/>
              <a:gd name="connsiteX7327" fmla="*/ 5919257 w 11806666"/>
              <a:gd name="connsiteY7327" fmla="*/ 9341331 h 10285413"/>
              <a:gd name="connsiteX7328" fmla="*/ 5919257 w 11806666"/>
              <a:gd name="connsiteY7328" fmla="*/ 9321266 h 10285413"/>
              <a:gd name="connsiteX7329" fmla="*/ 5939323 w 11806666"/>
              <a:gd name="connsiteY7329" fmla="*/ 9261071 h 10285413"/>
              <a:gd name="connsiteX7330" fmla="*/ 5919257 w 11806666"/>
              <a:gd name="connsiteY7330" fmla="*/ 9220940 h 10285413"/>
              <a:gd name="connsiteX7331" fmla="*/ 5879125 w 11806666"/>
              <a:gd name="connsiteY7331" fmla="*/ 9200876 h 10285413"/>
              <a:gd name="connsiteX7332" fmla="*/ 5919257 w 11806666"/>
              <a:gd name="connsiteY7332" fmla="*/ 9180809 h 10285413"/>
              <a:gd name="connsiteX7333" fmla="*/ 5979451 w 11806666"/>
              <a:gd name="connsiteY7333" fmla="*/ 9180809 h 10285413"/>
              <a:gd name="connsiteX7334" fmla="*/ 6039649 w 11806666"/>
              <a:gd name="connsiteY7334" fmla="*/ 9140678 h 10285413"/>
              <a:gd name="connsiteX7335" fmla="*/ 6109879 w 11806666"/>
              <a:gd name="connsiteY7335" fmla="*/ 9070449 h 10285413"/>
              <a:gd name="connsiteX7336" fmla="*/ 6160040 w 11806666"/>
              <a:gd name="connsiteY7336" fmla="*/ 9020287 h 10285413"/>
              <a:gd name="connsiteX7337" fmla="*/ 6160040 w 11806666"/>
              <a:gd name="connsiteY7337" fmla="*/ 9000223 h 10285413"/>
              <a:gd name="connsiteX7338" fmla="*/ 6129943 w 11806666"/>
              <a:gd name="connsiteY7338" fmla="*/ 9000223 h 10285413"/>
              <a:gd name="connsiteX7339" fmla="*/ 6119912 w 11806666"/>
              <a:gd name="connsiteY7339" fmla="*/ 8990190 h 10285413"/>
              <a:gd name="connsiteX7340" fmla="*/ 6099845 w 11806666"/>
              <a:gd name="connsiteY7340" fmla="*/ 8970123 h 10285413"/>
              <a:gd name="connsiteX7341" fmla="*/ 6079778 w 11806666"/>
              <a:gd name="connsiteY7341" fmla="*/ 8960092 h 10285413"/>
              <a:gd name="connsiteX7342" fmla="*/ 6099845 w 11806666"/>
              <a:gd name="connsiteY7342" fmla="*/ 8940025 h 10285413"/>
              <a:gd name="connsiteX7343" fmla="*/ 6119912 w 11806666"/>
              <a:gd name="connsiteY7343" fmla="*/ 8919961 h 10285413"/>
              <a:gd name="connsiteX7344" fmla="*/ 6160040 w 11806666"/>
              <a:gd name="connsiteY7344" fmla="*/ 8919961 h 10285413"/>
              <a:gd name="connsiteX7345" fmla="*/ 6220235 w 11806666"/>
              <a:gd name="connsiteY7345" fmla="*/ 8899897 h 10285413"/>
              <a:gd name="connsiteX7346" fmla="*/ 6200171 w 11806666"/>
              <a:gd name="connsiteY7346" fmla="*/ 8960092 h 10285413"/>
              <a:gd name="connsiteX7347" fmla="*/ 6260367 w 11806666"/>
              <a:gd name="connsiteY7347" fmla="*/ 8899897 h 10285413"/>
              <a:gd name="connsiteX7348" fmla="*/ 6310531 w 11806666"/>
              <a:gd name="connsiteY7348" fmla="*/ 8839699 h 10285413"/>
              <a:gd name="connsiteX7349" fmla="*/ 6340629 w 11806666"/>
              <a:gd name="connsiteY7349" fmla="*/ 8819635 h 10285413"/>
              <a:gd name="connsiteX7350" fmla="*/ 6360693 w 11806666"/>
              <a:gd name="connsiteY7350" fmla="*/ 8799570 h 10285413"/>
              <a:gd name="connsiteX7351" fmla="*/ 6360693 w 11806666"/>
              <a:gd name="connsiteY7351" fmla="*/ 8779503 h 10285413"/>
              <a:gd name="connsiteX7352" fmla="*/ 6380760 w 11806666"/>
              <a:gd name="connsiteY7352" fmla="*/ 8779503 h 10285413"/>
              <a:gd name="connsiteX7353" fmla="*/ 6400824 w 11806666"/>
              <a:gd name="connsiteY7353" fmla="*/ 8739372 h 10285413"/>
              <a:gd name="connsiteX7354" fmla="*/ 6501151 w 11806666"/>
              <a:gd name="connsiteY7354" fmla="*/ 8639046 h 10285413"/>
              <a:gd name="connsiteX7355" fmla="*/ 6591443 w 11806666"/>
              <a:gd name="connsiteY7355" fmla="*/ 8528689 h 10285413"/>
              <a:gd name="connsiteX7356" fmla="*/ 6631575 w 11806666"/>
              <a:gd name="connsiteY7356" fmla="*/ 8478524 h 10285413"/>
              <a:gd name="connsiteX7357" fmla="*/ 6681739 w 11806666"/>
              <a:gd name="connsiteY7357" fmla="*/ 8438393 h 10285413"/>
              <a:gd name="connsiteX7358" fmla="*/ 6681739 w 11806666"/>
              <a:gd name="connsiteY7358" fmla="*/ 8398262 h 10285413"/>
              <a:gd name="connsiteX7359" fmla="*/ 6681739 w 11806666"/>
              <a:gd name="connsiteY7359" fmla="*/ 8378198 h 10285413"/>
              <a:gd name="connsiteX7360" fmla="*/ 6701803 w 11806666"/>
              <a:gd name="connsiteY7360" fmla="*/ 8338067 h 10285413"/>
              <a:gd name="connsiteX7361" fmla="*/ 6721867 w 11806666"/>
              <a:gd name="connsiteY7361" fmla="*/ 8378198 h 10285413"/>
              <a:gd name="connsiteX7362" fmla="*/ 6741935 w 11806666"/>
              <a:gd name="connsiteY7362" fmla="*/ 8338067 h 10285413"/>
              <a:gd name="connsiteX7363" fmla="*/ 6782065 w 11806666"/>
              <a:gd name="connsiteY7363" fmla="*/ 8297936 h 10285413"/>
              <a:gd name="connsiteX7364" fmla="*/ 6782065 w 11806666"/>
              <a:gd name="connsiteY7364" fmla="*/ 8277872 h 10285413"/>
              <a:gd name="connsiteX7365" fmla="*/ 6782065 w 11806666"/>
              <a:gd name="connsiteY7365" fmla="*/ 8257807 h 10285413"/>
              <a:gd name="connsiteX7366" fmla="*/ 6802129 w 11806666"/>
              <a:gd name="connsiteY7366" fmla="*/ 8277872 h 10285413"/>
              <a:gd name="connsiteX7367" fmla="*/ 6822194 w 11806666"/>
              <a:gd name="connsiteY7367" fmla="*/ 8257807 h 10285413"/>
              <a:gd name="connsiteX7368" fmla="*/ 6882392 w 11806666"/>
              <a:gd name="connsiteY7368" fmla="*/ 8157481 h 10285413"/>
              <a:gd name="connsiteX7369" fmla="*/ 6902456 w 11806666"/>
              <a:gd name="connsiteY7369" fmla="*/ 8157481 h 10285413"/>
              <a:gd name="connsiteX7370" fmla="*/ 6892423 w 11806666"/>
              <a:gd name="connsiteY7370" fmla="*/ 8147448 h 10285413"/>
              <a:gd name="connsiteX7371" fmla="*/ 6882392 w 11806666"/>
              <a:gd name="connsiteY7371" fmla="*/ 8157481 h 10285413"/>
              <a:gd name="connsiteX7372" fmla="*/ 6882392 w 11806666"/>
              <a:gd name="connsiteY7372" fmla="*/ 8137414 h 10285413"/>
              <a:gd name="connsiteX7373" fmla="*/ 6902456 w 11806666"/>
              <a:gd name="connsiteY7373" fmla="*/ 8097283 h 10285413"/>
              <a:gd name="connsiteX7374" fmla="*/ 6922523 w 11806666"/>
              <a:gd name="connsiteY7374" fmla="*/ 8077219 h 10285413"/>
              <a:gd name="connsiteX7375" fmla="*/ 6942587 w 11806666"/>
              <a:gd name="connsiteY7375" fmla="*/ 8057152 h 10285413"/>
              <a:gd name="connsiteX7376" fmla="*/ 6962651 w 11806666"/>
              <a:gd name="connsiteY7376" fmla="*/ 8017024 h 10285413"/>
              <a:gd name="connsiteX7377" fmla="*/ 6992749 w 11806666"/>
              <a:gd name="connsiteY7377" fmla="*/ 8017024 h 10285413"/>
              <a:gd name="connsiteX7378" fmla="*/ 6982718 w 11806666"/>
              <a:gd name="connsiteY7378" fmla="*/ 8037088 h 10285413"/>
              <a:gd name="connsiteX7379" fmla="*/ 7062977 w 11806666"/>
              <a:gd name="connsiteY7379" fmla="*/ 7976892 h 10285413"/>
              <a:gd name="connsiteX7380" fmla="*/ 7083045 w 11806666"/>
              <a:gd name="connsiteY7380" fmla="*/ 7896630 h 10285413"/>
              <a:gd name="connsiteX7381" fmla="*/ 7042913 w 11806666"/>
              <a:gd name="connsiteY7381" fmla="*/ 7876566 h 10285413"/>
              <a:gd name="connsiteX7382" fmla="*/ 7022849 w 11806666"/>
              <a:gd name="connsiteY7382" fmla="*/ 7916698 h 10285413"/>
              <a:gd name="connsiteX7383" fmla="*/ 7002783 w 11806666"/>
              <a:gd name="connsiteY7383" fmla="*/ 7936761 h 10285413"/>
              <a:gd name="connsiteX7384" fmla="*/ 6962651 w 11806666"/>
              <a:gd name="connsiteY7384" fmla="*/ 7976892 h 10285413"/>
              <a:gd name="connsiteX7385" fmla="*/ 6942587 w 11806666"/>
              <a:gd name="connsiteY7385" fmla="*/ 8017024 h 10285413"/>
              <a:gd name="connsiteX7386" fmla="*/ 6922523 w 11806666"/>
              <a:gd name="connsiteY7386" fmla="*/ 8037088 h 10285413"/>
              <a:gd name="connsiteX7387" fmla="*/ 6902456 w 11806666"/>
              <a:gd name="connsiteY7387" fmla="*/ 8037088 h 10285413"/>
              <a:gd name="connsiteX7388" fmla="*/ 6882392 w 11806666"/>
              <a:gd name="connsiteY7388" fmla="*/ 8077219 h 10285413"/>
              <a:gd name="connsiteX7389" fmla="*/ 6882392 w 11806666"/>
              <a:gd name="connsiteY7389" fmla="*/ 8097283 h 10285413"/>
              <a:gd name="connsiteX7390" fmla="*/ 6862325 w 11806666"/>
              <a:gd name="connsiteY7390" fmla="*/ 8117350 h 10285413"/>
              <a:gd name="connsiteX7391" fmla="*/ 6832227 w 11806666"/>
              <a:gd name="connsiteY7391" fmla="*/ 8127381 h 10285413"/>
              <a:gd name="connsiteX7392" fmla="*/ 6802129 w 11806666"/>
              <a:gd name="connsiteY7392" fmla="*/ 8137414 h 10285413"/>
              <a:gd name="connsiteX7393" fmla="*/ 6782065 w 11806666"/>
              <a:gd name="connsiteY7393" fmla="*/ 8177545 h 10285413"/>
              <a:gd name="connsiteX7394" fmla="*/ 6761999 w 11806666"/>
              <a:gd name="connsiteY7394" fmla="*/ 8177545 h 10285413"/>
              <a:gd name="connsiteX7395" fmla="*/ 6733335 w 11806666"/>
              <a:gd name="connsiteY7395" fmla="*/ 8177545 h 10285413"/>
              <a:gd name="connsiteX7396" fmla="*/ 6741935 w 11806666"/>
              <a:gd name="connsiteY7396" fmla="*/ 8157481 h 10285413"/>
              <a:gd name="connsiteX7397" fmla="*/ 6802129 w 11806666"/>
              <a:gd name="connsiteY7397" fmla="*/ 8077219 h 10285413"/>
              <a:gd name="connsiteX7398" fmla="*/ 6822194 w 11806666"/>
              <a:gd name="connsiteY7398" fmla="*/ 8017024 h 10285413"/>
              <a:gd name="connsiteX7399" fmla="*/ 6802129 w 11806666"/>
              <a:gd name="connsiteY7399" fmla="*/ 8017024 h 10285413"/>
              <a:gd name="connsiteX7400" fmla="*/ 6782065 w 11806666"/>
              <a:gd name="connsiteY7400" fmla="*/ 8057152 h 10285413"/>
              <a:gd name="connsiteX7401" fmla="*/ 6741935 w 11806666"/>
              <a:gd name="connsiteY7401" fmla="*/ 8117350 h 10285413"/>
              <a:gd name="connsiteX7402" fmla="*/ 6701803 w 11806666"/>
              <a:gd name="connsiteY7402" fmla="*/ 8177545 h 10285413"/>
              <a:gd name="connsiteX7403" fmla="*/ 6671705 w 11806666"/>
              <a:gd name="connsiteY7403" fmla="*/ 8207643 h 10285413"/>
              <a:gd name="connsiteX7404" fmla="*/ 6661672 w 11806666"/>
              <a:gd name="connsiteY7404" fmla="*/ 8217676 h 10285413"/>
              <a:gd name="connsiteX7405" fmla="*/ 6641608 w 11806666"/>
              <a:gd name="connsiteY7405" fmla="*/ 8237741 h 10285413"/>
              <a:gd name="connsiteX7406" fmla="*/ 6611511 w 11806666"/>
              <a:gd name="connsiteY7406" fmla="*/ 8277872 h 10285413"/>
              <a:gd name="connsiteX7407" fmla="*/ 6581413 w 11806666"/>
              <a:gd name="connsiteY7407" fmla="*/ 8297936 h 10285413"/>
              <a:gd name="connsiteX7408" fmla="*/ 6481086 w 11806666"/>
              <a:gd name="connsiteY7408" fmla="*/ 8398262 h 10285413"/>
              <a:gd name="connsiteX7409" fmla="*/ 6501151 w 11806666"/>
              <a:gd name="connsiteY7409" fmla="*/ 8358134 h 10285413"/>
              <a:gd name="connsiteX7410" fmla="*/ 6561345 w 11806666"/>
              <a:gd name="connsiteY7410" fmla="*/ 8297936 h 10285413"/>
              <a:gd name="connsiteX7411" fmla="*/ 6661672 w 11806666"/>
              <a:gd name="connsiteY7411" fmla="*/ 8157481 h 10285413"/>
              <a:gd name="connsiteX7412" fmla="*/ 6681739 w 11806666"/>
              <a:gd name="connsiteY7412" fmla="*/ 8137414 h 10285413"/>
              <a:gd name="connsiteX7413" fmla="*/ 6691770 w 11806666"/>
              <a:gd name="connsiteY7413" fmla="*/ 8157481 h 10285413"/>
              <a:gd name="connsiteX7414" fmla="*/ 6711837 w 11806666"/>
              <a:gd name="connsiteY7414" fmla="*/ 8147448 h 10285413"/>
              <a:gd name="connsiteX7415" fmla="*/ 6701803 w 11806666"/>
              <a:gd name="connsiteY7415" fmla="*/ 8117350 h 10285413"/>
              <a:gd name="connsiteX7416" fmla="*/ 6721867 w 11806666"/>
              <a:gd name="connsiteY7416" fmla="*/ 8097283 h 10285413"/>
              <a:gd name="connsiteX7417" fmla="*/ 6721867 w 11806666"/>
              <a:gd name="connsiteY7417" fmla="*/ 8077219 h 10285413"/>
              <a:gd name="connsiteX7418" fmla="*/ 6782065 w 11806666"/>
              <a:gd name="connsiteY7418" fmla="*/ 8037088 h 10285413"/>
              <a:gd name="connsiteX7419" fmla="*/ 6802129 w 11806666"/>
              <a:gd name="connsiteY7419" fmla="*/ 7996957 h 10285413"/>
              <a:gd name="connsiteX7420" fmla="*/ 6842261 w 11806666"/>
              <a:gd name="connsiteY7420" fmla="*/ 7976892 h 10285413"/>
              <a:gd name="connsiteX7421" fmla="*/ 6862325 w 11806666"/>
              <a:gd name="connsiteY7421" fmla="*/ 7996957 h 10285413"/>
              <a:gd name="connsiteX7422" fmla="*/ 6892423 w 11806666"/>
              <a:gd name="connsiteY7422" fmla="*/ 7986926 h 10285413"/>
              <a:gd name="connsiteX7423" fmla="*/ 6922523 w 11806666"/>
              <a:gd name="connsiteY7423" fmla="*/ 7976892 h 10285413"/>
              <a:gd name="connsiteX7424" fmla="*/ 6942587 w 11806666"/>
              <a:gd name="connsiteY7424" fmla="*/ 7956826 h 10285413"/>
              <a:gd name="connsiteX7425" fmla="*/ 6972685 w 11806666"/>
              <a:gd name="connsiteY7425" fmla="*/ 7956826 h 10285413"/>
              <a:gd name="connsiteX7426" fmla="*/ 6982718 w 11806666"/>
              <a:gd name="connsiteY7426" fmla="*/ 7946795 h 10285413"/>
              <a:gd name="connsiteX7427" fmla="*/ 6982718 w 11806666"/>
              <a:gd name="connsiteY7427" fmla="*/ 7916698 h 10285413"/>
              <a:gd name="connsiteX7428" fmla="*/ 6982718 w 11806666"/>
              <a:gd name="connsiteY7428" fmla="*/ 7896630 h 10285413"/>
              <a:gd name="connsiteX7429" fmla="*/ 6962651 w 11806666"/>
              <a:gd name="connsiteY7429" fmla="*/ 7926728 h 10285413"/>
              <a:gd name="connsiteX7430" fmla="*/ 6942587 w 11806666"/>
              <a:gd name="connsiteY7430" fmla="*/ 7936761 h 10285413"/>
              <a:gd name="connsiteX7431" fmla="*/ 6922523 w 11806666"/>
              <a:gd name="connsiteY7431" fmla="*/ 7956826 h 10285413"/>
              <a:gd name="connsiteX7432" fmla="*/ 6902456 w 11806666"/>
              <a:gd name="connsiteY7432" fmla="*/ 7966859 h 10285413"/>
              <a:gd name="connsiteX7433" fmla="*/ 6912489 w 11806666"/>
              <a:gd name="connsiteY7433" fmla="*/ 7936761 h 10285413"/>
              <a:gd name="connsiteX7434" fmla="*/ 6962651 w 11806666"/>
              <a:gd name="connsiteY7434" fmla="*/ 7876566 h 10285413"/>
              <a:gd name="connsiteX7435" fmla="*/ 6992749 w 11806666"/>
              <a:gd name="connsiteY7435" fmla="*/ 7836435 h 10285413"/>
              <a:gd name="connsiteX7436" fmla="*/ 7002783 w 11806666"/>
              <a:gd name="connsiteY7436" fmla="*/ 7816372 h 10285413"/>
              <a:gd name="connsiteX7437" fmla="*/ 6902456 w 11806666"/>
              <a:gd name="connsiteY7437" fmla="*/ 7916698 h 10285413"/>
              <a:gd name="connsiteX7438" fmla="*/ 6882392 w 11806666"/>
              <a:gd name="connsiteY7438" fmla="*/ 7956826 h 10285413"/>
              <a:gd name="connsiteX7439" fmla="*/ 6882392 w 11806666"/>
              <a:gd name="connsiteY7439" fmla="*/ 7876566 h 10285413"/>
              <a:gd name="connsiteX7440" fmla="*/ 6882392 w 11806666"/>
              <a:gd name="connsiteY7440" fmla="*/ 7816372 h 10285413"/>
              <a:gd name="connsiteX7441" fmla="*/ 6862325 w 11806666"/>
              <a:gd name="connsiteY7441" fmla="*/ 7796304 h 10285413"/>
              <a:gd name="connsiteX7442" fmla="*/ 6902456 w 11806666"/>
              <a:gd name="connsiteY7442" fmla="*/ 7796304 h 10285413"/>
              <a:gd name="connsiteX7443" fmla="*/ 6942587 w 11806666"/>
              <a:gd name="connsiteY7443" fmla="*/ 7776240 h 10285413"/>
              <a:gd name="connsiteX7444" fmla="*/ 7002783 w 11806666"/>
              <a:gd name="connsiteY7444" fmla="*/ 7655847 h 10285413"/>
              <a:gd name="connsiteX7445" fmla="*/ 7042913 w 11806666"/>
              <a:gd name="connsiteY7445" fmla="*/ 7635783 h 10285413"/>
              <a:gd name="connsiteX7446" fmla="*/ 7062977 w 11806666"/>
              <a:gd name="connsiteY7446" fmla="*/ 7625750 h 10285413"/>
              <a:gd name="connsiteX7447" fmla="*/ 7042913 w 11806666"/>
              <a:gd name="connsiteY7447" fmla="*/ 7595652 h 10285413"/>
              <a:gd name="connsiteX7448" fmla="*/ 7042913 w 11806666"/>
              <a:gd name="connsiteY7448" fmla="*/ 7575588 h 10285413"/>
              <a:gd name="connsiteX7449" fmla="*/ 6982718 w 11806666"/>
              <a:gd name="connsiteY7449" fmla="*/ 7615718 h 10285413"/>
              <a:gd name="connsiteX7450" fmla="*/ 6942587 w 11806666"/>
              <a:gd name="connsiteY7450" fmla="*/ 7655847 h 10285413"/>
              <a:gd name="connsiteX7451" fmla="*/ 6922523 w 11806666"/>
              <a:gd name="connsiteY7451" fmla="*/ 7655847 h 10285413"/>
              <a:gd name="connsiteX7452" fmla="*/ 6942587 w 11806666"/>
              <a:gd name="connsiteY7452" fmla="*/ 7635783 h 10285413"/>
              <a:gd name="connsiteX7453" fmla="*/ 6922523 w 11806666"/>
              <a:gd name="connsiteY7453" fmla="*/ 7635783 h 10285413"/>
              <a:gd name="connsiteX7454" fmla="*/ 6892423 w 11806666"/>
              <a:gd name="connsiteY7454" fmla="*/ 7645816 h 10285413"/>
              <a:gd name="connsiteX7455" fmla="*/ 6882392 w 11806666"/>
              <a:gd name="connsiteY7455" fmla="*/ 7655847 h 10285413"/>
              <a:gd name="connsiteX7456" fmla="*/ 6862325 w 11806666"/>
              <a:gd name="connsiteY7456" fmla="*/ 7655847 h 10285413"/>
              <a:gd name="connsiteX7457" fmla="*/ 6882392 w 11806666"/>
              <a:gd name="connsiteY7457" fmla="*/ 7675913 h 10285413"/>
              <a:gd name="connsiteX7458" fmla="*/ 6862325 w 11806666"/>
              <a:gd name="connsiteY7458" fmla="*/ 7695978 h 10285413"/>
              <a:gd name="connsiteX7459" fmla="*/ 6822194 w 11806666"/>
              <a:gd name="connsiteY7459" fmla="*/ 7695978 h 10285413"/>
              <a:gd name="connsiteX7460" fmla="*/ 6802129 w 11806666"/>
              <a:gd name="connsiteY7460" fmla="*/ 7716044 h 10285413"/>
              <a:gd name="connsiteX7461" fmla="*/ 6782065 w 11806666"/>
              <a:gd name="connsiteY7461" fmla="*/ 7736109 h 10285413"/>
              <a:gd name="connsiteX7462" fmla="*/ 6761999 w 11806666"/>
              <a:gd name="connsiteY7462" fmla="*/ 7756173 h 10285413"/>
              <a:gd name="connsiteX7463" fmla="*/ 6721867 w 11806666"/>
              <a:gd name="connsiteY7463" fmla="*/ 7796304 h 10285413"/>
              <a:gd name="connsiteX7464" fmla="*/ 6761999 w 11806666"/>
              <a:gd name="connsiteY7464" fmla="*/ 7716044 h 10285413"/>
              <a:gd name="connsiteX7465" fmla="*/ 6721867 w 11806666"/>
              <a:gd name="connsiteY7465" fmla="*/ 7746142 h 10285413"/>
              <a:gd name="connsiteX7466" fmla="*/ 6671705 w 11806666"/>
              <a:gd name="connsiteY7466" fmla="*/ 7776240 h 10285413"/>
              <a:gd name="connsiteX7467" fmla="*/ 6621541 w 11806666"/>
              <a:gd name="connsiteY7467" fmla="*/ 7826402 h 10285413"/>
              <a:gd name="connsiteX7468" fmla="*/ 6571379 w 11806666"/>
              <a:gd name="connsiteY7468" fmla="*/ 7876566 h 10285413"/>
              <a:gd name="connsiteX7469" fmla="*/ 6561345 w 11806666"/>
              <a:gd name="connsiteY7469" fmla="*/ 7896630 h 10285413"/>
              <a:gd name="connsiteX7470" fmla="*/ 6541281 w 11806666"/>
              <a:gd name="connsiteY7470" fmla="*/ 7916698 h 10285413"/>
              <a:gd name="connsiteX7471" fmla="*/ 6501151 w 11806666"/>
              <a:gd name="connsiteY7471" fmla="*/ 7916698 h 10285413"/>
              <a:gd name="connsiteX7472" fmla="*/ 6521217 w 11806666"/>
              <a:gd name="connsiteY7472" fmla="*/ 7896630 h 10285413"/>
              <a:gd name="connsiteX7473" fmla="*/ 6561345 w 11806666"/>
              <a:gd name="connsiteY7473" fmla="*/ 7836435 h 10285413"/>
              <a:gd name="connsiteX7474" fmla="*/ 6581413 w 11806666"/>
              <a:gd name="connsiteY7474" fmla="*/ 7776240 h 10285413"/>
              <a:gd name="connsiteX7475" fmla="*/ 6661672 w 11806666"/>
              <a:gd name="connsiteY7475" fmla="*/ 7655847 h 10285413"/>
              <a:gd name="connsiteX7476" fmla="*/ 6621541 w 11806666"/>
              <a:gd name="connsiteY7476" fmla="*/ 7655847 h 10285413"/>
              <a:gd name="connsiteX7477" fmla="*/ 6601477 w 11806666"/>
              <a:gd name="connsiteY7477" fmla="*/ 7655847 h 10285413"/>
              <a:gd name="connsiteX7478" fmla="*/ 6591443 w 11806666"/>
              <a:gd name="connsiteY7478" fmla="*/ 7645816 h 10285413"/>
              <a:gd name="connsiteX7479" fmla="*/ 6581413 w 11806666"/>
              <a:gd name="connsiteY7479" fmla="*/ 7675913 h 10285413"/>
              <a:gd name="connsiteX7480" fmla="*/ 6541281 w 11806666"/>
              <a:gd name="connsiteY7480" fmla="*/ 7675913 h 10285413"/>
              <a:gd name="connsiteX7481" fmla="*/ 6541281 w 11806666"/>
              <a:gd name="connsiteY7481" fmla="*/ 7695978 h 10285413"/>
              <a:gd name="connsiteX7482" fmla="*/ 6541281 w 11806666"/>
              <a:gd name="connsiteY7482" fmla="*/ 7716044 h 10285413"/>
              <a:gd name="connsiteX7483" fmla="*/ 6511184 w 11806666"/>
              <a:gd name="connsiteY7483" fmla="*/ 7716044 h 10285413"/>
              <a:gd name="connsiteX7484" fmla="*/ 6501151 w 11806666"/>
              <a:gd name="connsiteY7484" fmla="*/ 7736109 h 10285413"/>
              <a:gd name="connsiteX7485" fmla="*/ 6471053 w 11806666"/>
              <a:gd name="connsiteY7485" fmla="*/ 7806337 h 10285413"/>
              <a:gd name="connsiteX7486" fmla="*/ 6420889 w 11806666"/>
              <a:gd name="connsiteY7486" fmla="*/ 7876566 h 10285413"/>
              <a:gd name="connsiteX7487" fmla="*/ 6400824 w 11806666"/>
              <a:gd name="connsiteY7487" fmla="*/ 7896630 h 10285413"/>
              <a:gd name="connsiteX7488" fmla="*/ 6370727 w 11806666"/>
              <a:gd name="connsiteY7488" fmla="*/ 7936761 h 10285413"/>
              <a:gd name="connsiteX7489" fmla="*/ 6360693 w 11806666"/>
              <a:gd name="connsiteY7489" fmla="*/ 7976892 h 10285413"/>
              <a:gd name="connsiteX7490" fmla="*/ 6360693 w 11806666"/>
              <a:gd name="connsiteY7490" fmla="*/ 7996957 h 10285413"/>
              <a:gd name="connsiteX7491" fmla="*/ 6330595 w 11806666"/>
              <a:gd name="connsiteY7491" fmla="*/ 7986926 h 10285413"/>
              <a:gd name="connsiteX7492" fmla="*/ 6310531 w 11806666"/>
              <a:gd name="connsiteY7492" fmla="*/ 7976892 h 10285413"/>
              <a:gd name="connsiteX7493" fmla="*/ 6290464 w 11806666"/>
              <a:gd name="connsiteY7493" fmla="*/ 7956826 h 10285413"/>
              <a:gd name="connsiteX7494" fmla="*/ 6280433 w 11806666"/>
              <a:gd name="connsiteY7494" fmla="*/ 7976892 h 10285413"/>
              <a:gd name="connsiteX7495" fmla="*/ 6270400 w 11806666"/>
              <a:gd name="connsiteY7495" fmla="*/ 8047121 h 10285413"/>
              <a:gd name="connsiteX7496" fmla="*/ 6250333 w 11806666"/>
              <a:gd name="connsiteY7496" fmla="*/ 8077219 h 10285413"/>
              <a:gd name="connsiteX7497" fmla="*/ 6220235 w 11806666"/>
              <a:gd name="connsiteY7497" fmla="*/ 8047121 h 10285413"/>
              <a:gd name="connsiteX7498" fmla="*/ 6180105 w 11806666"/>
              <a:gd name="connsiteY7498" fmla="*/ 8017024 h 10285413"/>
              <a:gd name="connsiteX7499" fmla="*/ 6200171 w 11806666"/>
              <a:gd name="connsiteY7499" fmla="*/ 7936761 h 10285413"/>
              <a:gd name="connsiteX7500" fmla="*/ 6240303 w 11806666"/>
              <a:gd name="connsiteY7500" fmla="*/ 7916698 h 10285413"/>
              <a:gd name="connsiteX7501" fmla="*/ 6280433 w 11806666"/>
              <a:gd name="connsiteY7501" fmla="*/ 7896630 h 10285413"/>
              <a:gd name="connsiteX7502" fmla="*/ 6280433 w 11806666"/>
              <a:gd name="connsiteY7502" fmla="*/ 7856499 h 10285413"/>
              <a:gd name="connsiteX7503" fmla="*/ 6280433 w 11806666"/>
              <a:gd name="connsiteY7503" fmla="*/ 7836435 h 10285413"/>
              <a:gd name="connsiteX7504" fmla="*/ 6320562 w 11806666"/>
              <a:gd name="connsiteY7504" fmla="*/ 7836435 h 10285413"/>
              <a:gd name="connsiteX7505" fmla="*/ 6340629 w 11806666"/>
              <a:gd name="connsiteY7505" fmla="*/ 7776240 h 10285413"/>
              <a:gd name="connsiteX7506" fmla="*/ 6360693 w 11806666"/>
              <a:gd name="connsiteY7506" fmla="*/ 7695978 h 10285413"/>
              <a:gd name="connsiteX7507" fmla="*/ 6390791 w 11806666"/>
              <a:gd name="connsiteY7507" fmla="*/ 7685945 h 10285413"/>
              <a:gd name="connsiteX7508" fmla="*/ 6400824 w 11806666"/>
              <a:gd name="connsiteY7508" fmla="*/ 7675913 h 10285413"/>
              <a:gd name="connsiteX7509" fmla="*/ 6450989 w 11806666"/>
              <a:gd name="connsiteY7509" fmla="*/ 7655847 h 10285413"/>
              <a:gd name="connsiteX7510" fmla="*/ 6440955 w 11806666"/>
              <a:gd name="connsiteY7510" fmla="*/ 7605685 h 10285413"/>
              <a:gd name="connsiteX7511" fmla="*/ 6440955 w 11806666"/>
              <a:gd name="connsiteY7511" fmla="*/ 7535457 h 10285413"/>
              <a:gd name="connsiteX7512" fmla="*/ 6461019 w 11806666"/>
              <a:gd name="connsiteY7512" fmla="*/ 7495326 h 10285413"/>
              <a:gd name="connsiteX7513" fmla="*/ 6420889 w 11806666"/>
              <a:gd name="connsiteY7513" fmla="*/ 7535457 h 10285413"/>
              <a:gd name="connsiteX7514" fmla="*/ 6400824 w 11806666"/>
              <a:gd name="connsiteY7514" fmla="*/ 7595652 h 10285413"/>
              <a:gd name="connsiteX7515" fmla="*/ 6400824 w 11806666"/>
              <a:gd name="connsiteY7515" fmla="*/ 7615718 h 10285413"/>
              <a:gd name="connsiteX7516" fmla="*/ 6370727 w 11806666"/>
              <a:gd name="connsiteY7516" fmla="*/ 7595652 h 10285413"/>
              <a:gd name="connsiteX7517" fmla="*/ 6340629 w 11806666"/>
              <a:gd name="connsiteY7517" fmla="*/ 7595652 h 10285413"/>
              <a:gd name="connsiteX7518" fmla="*/ 6340629 w 11806666"/>
              <a:gd name="connsiteY7518" fmla="*/ 7575588 h 10285413"/>
              <a:gd name="connsiteX7519" fmla="*/ 6320562 w 11806666"/>
              <a:gd name="connsiteY7519" fmla="*/ 7575588 h 10285413"/>
              <a:gd name="connsiteX7520" fmla="*/ 6320562 w 11806666"/>
              <a:gd name="connsiteY7520" fmla="*/ 7595652 h 10285413"/>
              <a:gd name="connsiteX7521" fmla="*/ 6300497 w 11806666"/>
              <a:gd name="connsiteY7521" fmla="*/ 7635783 h 10285413"/>
              <a:gd name="connsiteX7522" fmla="*/ 6280433 w 11806666"/>
              <a:gd name="connsiteY7522" fmla="*/ 7635783 h 10285413"/>
              <a:gd name="connsiteX7523" fmla="*/ 6280433 w 11806666"/>
              <a:gd name="connsiteY7523" fmla="*/ 7615718 h 10285413"/>
              <a:gd name="connsiteX7524" fmla="*/ 6260367 w 11806666"/>
              <a:gd name="connsiteY7524" fmla="*/ 7595652 h 10285413"/>
              <a:gd name="connsiteX7525" fmla="*/ 6280433 w 11806666"/>
              <a:gd name="connsiteY7525" fmla="*/ 7555520 h 10285413"/>
              <a:gd name="connsiteX7526" fmla="*/ 6350659 w 11806666"/>
              <a:gd name="connsiteY7526" fmla="*/ 7525422 h 10285413"/>
              <a:gd name="connsiteX7527" fmla="*/ 6370727 w 11806666"/>
              <a:gd name="connsiteY7527" fmla="*/ 7475262 h 10285413"/>
              <a:gd name="connsiteX7528" fmla="*/ 6360693 w 11806666"/>
              <a:gd name="connsiteY7528" fmla="*/ 7435131 h 10285413"/>
              <a:gd name="connsiteX7529" fmla="*/ 6380760 w 11806666"/>
              <a:gd name="connsiteY7529" fmla="*/ 7435131 h 10285413"/>
              <a:gd name="connsiteX7530" fmla="*/ 6420889 w 11806666"/>
              <a:gd name="connsiteY7530" fmla="*/ 7435131 h 10285413"/>
              <a:gd name="connsiteX7531" fmla="*/ 6420889 w 11806666"/>
              <a:gd name="connsiteY7531" fmla="*/ 7415063 h 10285413"/>
              <a:gd name="connsiteX7532" fmla="*/ 6440955 w 11806666"/>
              <a:gd name="connsiteY7532" fmla="*/ 7394998 h 10285413"/>
              <a:gd name="connsiteX7533" fmla="*/ 6440955 w 11806666"/>
              <a:gd name="connsiteY7533" fmla="*/ 7415063 h 10285413"/>
              <a:gd name="connsiteX7534" fmla="*/ 6461019 w 11806666"/>
              <a:gd name="connsiteY7534" fmla="*/ 7415063 h 10285413"/>
              <a:gd name="connsiteX7535" fmla="*/ 6440955 w 11806666"/>
              <a:gd name="connsiteY7535" fmla="*/ 7445164 h 10285413"/>
              <a:gd name="connsiteX7536" fmla="*/ 6410857 w 11806666"/>
              <a:gd name="connsiteY7536" fmla="*/ 7455194 h 10285413"/>
              <a:gd name="connsiteX7537" fmla="*/ 6390791 w 11806666"/>
              <a:gd name="connsiteY7537" fmla="*/ 7465227 h 10285413"/>
              <a:gd name="connsiteX7538" fmla="*/ 6380760 w 11806666"/>
              <a:gd name="connsiteY7538" fmla="*/ 7485291 h 10285413"/>
              <a:gd name="connsiteX7539" fmla="*/ 6420889 w 11806666"/>
              <a:gd name="connsiteY7539" fmla="*/ 7475262 h 10285413"/>
              <a:gd name="connsiteX7540" fmla="*/ 6440955 w 11806666"/>
              <a:gd name="connsiteY7540" fmla="*/ 7475262 h 10285413"/>
              <a:gd name="connsiteX7541" fmla="*/ 6461019 w 11806666"/>
              <a:gd name="connsiteY7541" fmla="*/ 7475262 h 10285413"/>
              <a:gd name="connsiteX7542" fmla="*/ 6501151 w 11806666"/>
              <a:gd name="connsiteY7542" fmla="*/ 7435131 h 10285413"/>
              <a:gd name="connsiteX7543" fmla="*/ 6501151 w 11806666"/>
              <a:gd name="connsiteY7543" fmla="*/ 7415063 h 10285413"/>
              <a:gd name="connsiteX7544" fmla="*/ 6601477 w 11806666"/>
              <a:gd name="connsiteY7544" fmla="*/ 7274608 h 10285413"/>
              <a:gd name="connsiteX7545" fmla="*/ 6601477 w 11806666"/>
              <a:gd name="connsiteY7545" fmla="*/ 7254542 h 10285413"/>
              <a:gd name="connsiteX7546" fmla="*/ 6601477 w 11806666"/>
              <a:gd name="connsiteY7546" fmla="*/ 7204379 h 10285413"/>
              <a:gd name="connsiteX7547" fmla="*/ 6641608 w 11806666"/>
              <a:gd name="connsiteY7547" fmla="*/ 7033825 h 10285413"/>
              <a:gd name="connsiteX7548" fmla="*/ 6661672 w 11806666"/>
              <a:gd name="connsiteY7548" fmla="*/ 7013757 h 10285413"/>
              <a:gd name="connsiteX7549" fmla="*/ 6681739 w 11806666"/>
              <a:gd name="connsiteY7549" fmla="*/ 6993694 h 10285413"/>
              <a:gd name="connsiteX7550" fmla="*/ 6691770 w 11806666"/>
              <a:gd name="connsiteY7550" fmla="*/ 6973630 h 10285413"/>
              <a:gd name="connsiteX7551" fmla="*/ 6701803 w 11806666"/>
              <a:gd name="connsiteY7551" fmla="*/ 6953562 h 10285413"/>
              <a:gd name="connsiteX7552" fmla="*/ 6731901 w 11806666"/>
              <a:gd name="connsiteY7552" fmla="*/ 6923464 h 10285413"/>
              <a:gd name="connsiteX7553" fmla="*/ 6741935 w 11806666"/>
              <a:gd name="connsiteY7553" fmla="*/ 6873302 h 10285413"/>
              <a:gd name="connsiteX7554" fmla="*/ 6721867 w 11806666"/>
              <a:gd name="connsiteY7554" fmla="*/ 6873302 h 10285413"/>
              <a:gd name="connsiteX7555" fmla="*/ 6711837 w 11806666"/>
              <a:gd name="connsiteY7555" fmla="*/ 6883333 h 10285413"/>
              <a:gd name="connsiteX7556" fmla="*/ 6691770 w 11806666"/>
              <a:gd name="connsiteY7556" fmla="*/ 6903401 h 10285413"/>
              <a:gd name="connsiteX7557" fmla="*/ 6681739 w 11806666"/>
              <a:gd name="connsiteY7557" fmla="*/ 6913431 h 10285413"/>
              <a:gd name="connsiteX7558" fmla="*/ 6701803 w 11806666"/>
              <a:gd name="connsiteY7558" fmla="*/ 6813105 h 10285413"/>
              <a:gd name="connsiteX7559" fmla="*/ 6741935 w 11806666"/>
              <a:gd name="connsiteY7559" fmla="*/ 6712779 h 10285413"/>
              <a:gd name="connsiteX7560" fmla="*/ 6772032 w 11806666"/>
              <a:gd name="connsiteY7560" fmla="*/ 6652584 h 10285413"/>
              <a:gd name="connsiteX7561" fmla="*/ 6761999 w 11806666"/>
              <a:gd name="connsiteY7561" fmla="*/ 6602422 h 10285413"/>
              <a:gd name="connsiteX7562" fmla="*/ 6711837 w 11806666"/>
              <a:gd name="connsiteY7562" fmla="*/ 6612453 h 10285413"/>
              <a:gd name="connsiteX7563" fmla="*/ 6661672 w 11806666"/>
              <a:gd name="connsiteY7563" fmla="*/ 6632519 h 10285413"/>
              <a:gd name="connsiteX7564" fmla="*/ 6641608 w 11806666"/>
              <a:gd name="connsiteY7564" fmla="*/ 6632519 h 10285413"/>
              <a:gd name="connsiteX7565" fmla="*/ 6621541 w 11806666"/>
              <a:gd name="connsiteY7565" fmla="*/ 6592388 h 10285413"/>
              <a:gd name="connsiteX7566" fmla="*/ 6611511 w 11806666"/>
              <a:gd name="connsiteY7566" fmla="*/ 6562291 h 10285413"/>
              <a:gd name="connsiteX7567" fmla="*/ 6601477 w 11806666"/>
              <a:gd name="connsiteY7567" fmla="*/ 6532193 h 10285413"/>
              <a:gd name="connsiteX7568" fmla="*/ 6581413 w 11806666"/>
              <a:gd name="connsiteY7568" fmla="*/ 6482028 h 10285413"/>
              <a:gd name="connsiteX7569" fmla="*/ 6561345 w 11806666"/>
              <a:gd name="connsiteY7569" fmla="*/ 6431867 h 10285413"/>
              <a:gd name="connsiteX7570" fmla="*/ 6531248 w 11806666"/>
              <a:gd name="connsiteY7570" fmla="*/ 6411799 h 10285413"/>
              <a:gd name="connsiteX7571" fmla="*/ 6521217 w 11806666"/>
              <a:gd name="connsiteY7571" fmla="*/ 6431867 h 10285413"/>
              <a:gd name="connsiteX7572" fmla="*/ 6501151 w 11806666"/>
              <a:gd name="connsiteY7572" fmla="*/ 6502092 h 10285413"/>
              <a:gd name="connsiteX7573" fmla="*/ 6501151 w 11806666"/>
              <a:gd name="connsiteY7573" fmla="*/ 6572321 h 10285413"/>
              <a:gd name="connsiteX7574" fmla="*/ 6521217 w 11806666"/>
              <a:gd name="connsiteY7574" fmla="*/ 6512125 h 10285413"/>
              <a:gd name="connsiteX7575" fmla="*/ 6541281 w 11806666"/>
              <a:gd name="connsiteY7575" fmla="*/ 6512125 h 10285413"/>
              <a:gd name="connsiteX7576" fmla="*/ 6561345 w 11806666"/>
              <a:gd name="connsiteY7576" fmla="*/ 6532193 h 10285413"/>
              <a:gd name="connsiteX7577" fmla="*/ 6571379 w 11806666"/>
              <a:gd name="connsiteY7577" fmla="*/ 6552256 h 10285413"/>
              <a:gd name="connsiteX7578" fmla="*/ 6581413 w 11806666"/>
              <a:gd name="connsiteY7578" fmla="*/ 6572321 h 10285413"/>
              <a:gd name="connsiteX7579" fmla="*/ 6541281 w 11806666"/>
              <a:gd name="connsiteY7579" fmla="*/ 6612453 h 10285413"/>
              <a:gd name="connsiteX7580" fmla="*/ 6481086 w 11806666"/>
              <a:gd name="connsiteY7580" fmla="*/ 6612453 h 10285413"/>
              <a:gd name="connsiteX7581" fmla="*/ 6430921 w 11806666"/>
              <a:gd name="connsiteY7581" fmla="*/ 6632519 h 10285413"/>
              <a:gd name="connsiteX7582" fmla="*/ 6370727 w 11806666"/>
              <a:gd name="connsiteY7582" fmla="*/ 6632519 h 10285413"/>
              <a:gd name="connsiteX7583" fmla="*/ 6320562 w 11806666"/>
              <a:gd name="connsiteY7583" fmla="*/ 6632519 h 10285413"/>
              <a:gd name="connsiteX7584" fmla="*/ 6260367 w 11806666"/>
              <a:gd name="connsiteY7584" fmla="*/ 6572321 h 10285413"/>
              <a:gd name="connsiteX7585" fmla="*/ 6200171 w 11806666"/>
              <a:gd name="connsiteY7585" fmla="*/ 6552256 h 10285413"/>
              <a:gd name="connsiteX7586" fmla="*/ 6180105 w 11806666"/>
              <a:gd name="connsiteY7586" fmla="*/ 6592388 h 10285413"/>
              <a:gd name="connsiteX7587" fmla="*/ 6160040 w 11806666"/>
              <a:gd name="connsiteY7587" fmla="*/ 6652584 h 10285413"/>
              <a:gd name="connsiteX7588" fmla="*/ 6139976 w 11806666"/>
              <a:gd name="connsiteY7588" fmla="*/ 6712779 h 10285413"/>
              <a:gd name="connsiteX7589" fmla="*/ 6099845 w 11806666"/>
              <a:gd name="connsiteY7589" fmla="*/ 6692715 h 10285413"/>
              <a:gd name="connsiteX7590" fmla="*/ 6049681 w 11806666"/>
              <a:gd name="connsiteY7590" fmla="*/ 6672647 h 10285413"/>
              <a:gd name="connsiteX7591" fmla="*/ 6039649 w 11806666"/>
              <a:gd name="connsiteY7591" fmla="*/ 6692715 h 10285413"/>
              <a:gd name="connsiteX7592" fmla="*/ 6059714 w 11806666"/>
              <a:gd name="connsiteY7592" fmla="*/ 6732845 h 10285413"/>
              <a:gd name="connsiteX7593" fmla="*/ 5999519 w 11806666"/>
              <a:gd name="connsiteY7593" fmla="*/ 6752910 h 10285413"/>
              <a:gd name="connsiteX7594" fmla="*/ 5969421 w 11806666"/>
              <a:gd name="connsiteY7594" fmla="*/ 6752910 h 10285413"/>
              <a:gd name="connsiteX7595" fmla="*/ 5939323 w 11806666"/>
              <a:gd name="connsiteY7595" fmla="*/ 6772974 h 10285413"/>
              <a:gd name="connsiteX7596" fmla="*/ 5939323 w 11806666"/>
              <a:gd name="connsiteY7596" fmla="*/ 6813105 h 10285413"/>
              <a:gd name="connsiteX7597" fmla="*/ 5939323 w 11806666"/>
              <a:gd name="connsiteY7597" fmla="*/ 6833171 h 10285413"/>
              <a:gd name="connsiteX7598" fmla="*/ 5859061 w 11806666"/>
              <a:gd name="connsiteY7598" fmla="*/ 6873302 h 10285413"/>
              <a:gd name="connsiteX7599" fmla="*/ 5778799 w 11806666"/>
              <a:gd name="connsiteY7599" fmla="*/ 6913431 h 10285413"/>
              <a:gd name="connsiteX7600" fmla="*/ 5798866 w 11806666"/>
              <a:gd name="connsiteY7600" fmla="*/ 6893367 h 10285413"/>
              <a:gd name="connsiteX7601" fmla="*/ 5838997 w 11806666"/>
              <a:gd name="connsiteY7601" fmla="*/ 6843203 h 10285413"/>
              <a:gd name="connsiteX7602" fmla="*/ 5899192 w 11806666"/>
              <a:gd name="connsiteY7602" fmla="*/ 6793040 h 10285413"/>
              <a:gd name="connsiteX7603" fmla="*/ 5919257 w 11806666"/>
              <a:gd name="connsiteY7603" fmla="*/ 6732845 h 10285413"/>
              <a:gd name="connsiteX7604" fmla="*/ 5879125 w 11806666"/>
              <a:gd name="connsiteY7604" fmla="*/ 6732845 h 10285413"/>
              <a:gd name="connsiteX7605" fmla="*/ 5838997 w 11806666"/>
              <a:gd name="connsiteY7605" fmla="*/ 6732845 h 10285413"/>
              <a:gd name="connsiteX7606" fmla="*/ 5808897 w 11806666"/>
              <a:gd name="connsiteY7606" fmla="*/ 6732845 h 10285413"/>
              <a:gd name="connsiteX7607" fmla="*/ 5778799 w 11806666"/>
              <a:gd name="connsiteY7607" fmla="*/ 6752910 h 10285413"/>
              <a:gd name="connsiteX7608" fmla="*/ 5748701 w 11806666"/>
              <a:gd name="connsiteY7608" fmla="*/ 6783007 h 10285413"/>
              <a:gd name="connsiteX7609" fmla="*/ 5738671 w 11806666"/>
              <a:gd name="connsiteY7609" fmla="*/ 6793040 h 10285413"/>
              <a:gd name="connsiteX7610" fmla="*/ 5738671 w 11806666"/>
              <a:gd name="connsiteY7610" fmla="*/ 6813105 h 10285413"/>
              <a:gd name="connsiteX7611" fmla="*/ 5738671 w 11806666"/>
              <a:gd name="connsiteY7611" fmla="*/ 6823138 h 10285413"/>
              <a:gd name="connsiteX7612" fmla="*/ 5718603 w 11806666"/>
              <a:gd name="connsiteY7612" fmla="*/ 6833171 h 10285413"/>
              <a:gd name="connsiteX7613" fmla="*/ 5718603 w 11806666"/>
              <a:gd name="connsiteY7613" fmla="*/ 6813105 h 10285413"/>
              <a:gd name="connsiteX7614" fmla="*/ 5708570 w 11806666"/>
              <a:gd name="connsiteY7614" fmla="*/ 6793040 h 10285413"/>
              <a:gd name="connsiteX7615" fmla="*/ 5698539 w 11806666"/>
              <a:gd name="connsiteY7615" fmla="*/ 6772974 h 10285413"/>
              <a:gd name="connsiteX7616" fmla="*/ 5678473 w 11806666"/>
              <a:gd name="connsiteY7616" fmla="*/ 6772974 h 10285413"/>
              <a:gd name="connsiteX7617" fmla="*/ 5668441 w 11806666"/>
              <a:gd name="connsiteY7617" fmla="*/ 6823138 h 10285413"/>
              <a:gd name="connsiteX7618" fmla="*/ 5618277 w 11806666"/>
              <a:gd name="connsiteY7618" fmla="*/ 6853235 h 10285413"/>
              <a:gd name="connsiteX7619" fmla="*/ 5578146 w 11806666"/>
              <a:gd name="connsiteY7619" fmla="*/ 6853235 h 10285413"/>
              <a:gd name="connsiteX7620" fmla="*/ 5598213 w 11806666"/>
              <a:gd name="connsiteY7620" fmla="*/ 6813105 h 10285413"/>
              <a:gd name="connsiteX7621" fmla="*/ 5598213 w 11806666"/>
              <a:gd name="connsiteY7621" fmla="*/ 6783007 h 10285413"/>
              <a:gd name="connsiteX7622" fmla="*/ 5598213 w 11806666"/>
              <a:gd name="connsiteY7622" fmla="*/ 6772974 h 10285413"/>
              <a:gd name="connsiteX7623" fmla="*/ 5578146 w 11806666"/>
              <a:gd name="connsiteY7623" fmla="*/ 6772974 h 10285413"/>
              <a:gd name="connsiteX7624" fmla="*/ 5558082 w 11806666"/>
              <a:gd name="connsiteY7624" fmla="*/ 6752910 h 10285413"/>
              <a:gd name="connsiteX7625" fmla="*/ 5538015 w 11806666"/>
              <a:gd name="connsiteY7625" fmla="*/ 6772974 h 10285413"/>
              <a:gd name="connsiteX7626" fmla="*/ 5517951 w 11806666"/>
              <a:gd name="connsiteY7626" fmla="*/ 6752910 h 10285413"/>
              <a:gd name="connsiteX7627" fmla="*/ 5507917 w 11806666"/>
              <a:gd name="connsiteY7627" fmla="*/ 6772974 h 10285413"/>
              <a:gd name="connsiteX7628" fmla="*/ 5497887 w 11806666"/>
              <a:gd name="connsiteY7628" fmla="*/ 6793040 h 10285413"/>
              <a:gd name="connsiteX7629" fmla="*/ 5477819 w 11806666"/>
              <a:gd name="connsiteY7629" fmla="*/ 6793040 h 10285413"/>
              <a:gd name="connsiteX7630" fmla="*/ 5437689 w 11806666"/>
              <a:gd name="connsiteY7630" fmla="*/ 6813105 h 10285413"/>
              <a:gd name="connsiteX7631" fmla="*/ 5437689 w 11806666"/>
              <a:gd name="connsiteY7631" fmla="*/ 6833171 h 10285413"/>
              <a:gd name="connsiteX7632" fmla="*/ 5497887 w 11806666"/>
              <a:gd name="connsiteY7632" fmla="*/ 6833171 h 10285413"/>
              <a:gd name="connsiteX7633" fmla="*/ 5517951 w 11806666"/>
              <a:gd name="connsiteY7633" fmla="*/ 6853235 h 10285413"/>
              <a:gd name="connsiteX7634" fmla="*/ 5558082 w 11806666"/>
              <a:gd name="connsiteY7634" fmla="*/ 6873302 h 10285413"/>
              <a:gd name="connsiteX7635" fmla="*/ 5497887 w 11806666"/>
              <a:gd name="connsiteY7635" fmla="*/ 6933499 h 10285413"/>
              <a:gd name="connsiteX7636" fmla="*/ 5427658 w 11806666"/>
              <a:gd name="connsiteY7636" fmla="*/ 7003727 h 10285413"/>
              <a:gd name="connsiteX7637" fmla="*/ 5417625 w 11806666"/>
              <a:gd name="connsiteY7637" fmla="*/ 6993694 h 10285413"/>
              <a:gd name="connsiteX7638" fmla="*/ 5397560 w 11806666"/>
              <a:gd name="connsiteY7638" fmla="*/ 6993694 h 10285413"/>
              <a:gd name="connsiteX7639" fmla="*/ 5407591 w 11806666"/>
              <a:gd name="connsiteY7639" fmla="*/ 7023792 h 10285413"/>
              <a:gd name="connsiteX7640" fmla="*/ 5397560 w 11806666"/>
              <a:gd name="connsiteY7640" fmla="*/ 7053888 h 10285413"/>
              <a:gd name="connsiteX7641" fmla="*/ 5377493 w 11806666"/>
              <a:gd name="connsiteY7641" fmla="*/ 7053888 h 10285413"/>
              <a:gd name="connsiteX7642" fmla="*/ 5357429 w 11806666"/>
              <a:gd name="connsiteY7642" fmla="*/ 7053888 h 10285413"/>
              <a:gd name="connsiteX7643" fmla="*/ 5337362 w 11806666"/>
              <a:gd name="connsiteY7643" fmla="*/ 7053888 h 10285413"/>
              <a:gd name="connsiteX7644" fmla="*/ 5297234 w 11806666"/>
              <a:gd name="connsiteY7644" fmla="*/ 7073956 h 10285413"/>
              <a:gd name="connsiteX7645" fmla="*/ 5257103 w 11806666"/>
              <a:gd name="connsiteY7645" fmla="*/ 7033825 h 10285413"/>
              <a:gd name="connsiteX7646" fmla="*/ 5257103 w 11806666"/>
              <a:gd name="connsiteY7646" fmla="*/ 7013757 h 10285413"/>
              <a:gd name="connsiteX7647" fmla="*/ 5216971 w 11806666"/>
              <a:gd name="connsiteY7647" fmla="*/ 7033825 h 10285413"/>
              <a:gd name="connsiteX7648" fmla="*/ 5196907 w 11806666"/>
              <a:gd name="connsiteY7648" fmla="*/ 7073956 h 10285413"/>
              <a:gd name="connsiteX7649" fmla="*/ 5176841 w 11806666"/>
              <a:gd name="connsiteY7649" fmla="*/ 7073956 h 10285413"/>
              <a:gd name="connsiteX7650" fmla="*/ 5156777 w 11806666"/>
              <a:gd name="connsiteY7650" fmla="*/ 7083987 h 10285413"/>
              <a:gd name="connsiteX7651" fmla="*/ 5136709 w 11806666"/>
              <a:gd name="connsiteY7651" fmla="*/ 7114085 h 10285413"/>
              <a:gd name="connsiteX7652" fmla="*/ 5176841 w 11806666"/>
              <a:gd name="connsiteY7652" fmla="*/ 7134151 h 10285413"/>
              <a:gd name="connsiteX7653" fmla="*/ 5206938 w 11806666"/>
              <a:gd name="connsiteY7653" fmla="*/ 7094020 h 10285413"/>
              <a:gd name="connsiteX7654" fmla="*/ 5216971 w 11806666"/>
              <a:gd name="connsiteY7654" fmla="*/ 7114085 h 10285413"/>
              <a:gd name="connsiteX7655" fmla="*/ 5216971 w 11806666"/>
              <a:gd name="connsiteY7655" fmla="*/ 7144181 h 10285413"/>
              <a:gd name="connsiteX7656" fmla="*/ 5216971 w 11806666"/>
              <a:gd name="connsiteY7656" fmla="*/ 7174282 h 10285413"/>
              <a:gd name="connsiteX7657" fmla="*/ 5206938 w 11806666"/>
              <a:gd name="connsiteY7657" fmla="*/ 7244510 h 10285413"/>
              <a:gd name="connsiteX7658" fmla="*/ 5166807 w 11806666"/>
              <a:gd name="connsiteY7658" fmla="*/ 7244510 h 10285413"/>
              <a:gd name="connsiteX7659" fmla="*/ 5136709 w 11806666"/>
              <a:gd name="connsiteY7659" fmla="*/ 7234477 h 10285413"/>
              <a:gd name="connsiteX7660" fmla="*/ 5116646 w 11806666"/>
              <a:gd name="connsiteY7660" fmla="*/ 7134151 h 10285413"/>
              <a:gd name="connsiteX7661" fmla="*/ 5086547 w 11806666"/>
              <a:gd name="connsiteY7661" fmla="*/ 7154216 h 10285413"/>
              <a:gd name="connsiteX7662" fmla="*/ 5056450 w 11806666"/>
              <a:gd name="connsiteY7662" fmla="*/ 7194346 h 10285413"/>
              <a:gd name="connsiteX7663" fmla="*/ 5046417 w 11806666"/>
              <a:gd name="connsiteY7663" fmla="*/ 7224444 h 10285413"/>
              <a:gd name="connsiteX7664" fmla="*/ 5036383 w 11806666"/>
              <a:gd name="connsiteY7664" fmla="*/ 7254542 h 10285413"/>
              <a:gd name="connsiteX7665" fmla="*/ 5006285 w 11806666"/>
              <a:gd name="connsiteY7665" fmla="*/ 7284639 h 10285413"/>
              <a:gd name="connsiteX7666" fmla="*/ 4986221 w 11806666"/>
              <a:gd name="connsiteY7666" fmla="*/ 7304706 h 10285413"/>
              <a:gd name="connsiteX7667" fmla="*/ 4976189 w 11806666"/>
              <a:gd name="connsiteY7667" fmla="*/ 7354867 h 10285413"/>
              <a:gd name="connsiteX7668" fmla="*/ 4956124 w 11806666"/>
              <a:gd name="connsiteY7668" fmla="*/ 7324770 h 10285413"/>
              <a:gd name="connsiteX7669" fmla="*/ 4936058 w 11806666"/>
              <a:gd name="connsiteY7669" fmla="*/ 7314737 h 10285413"/>
              <a:gd name="connsiteX7670" fmla="*/ 4915994 w 11806666"/>
              <a:gd name="connsiteY7670" fmla="*/ 7314737 h 10285413"/>
              <a:gd name="connsiteX7671" fmla="*/ 4875861 w 11806666"/>
              <a:gd name="connsiteY7671" fmla="*/ 7294672 h 10285413"/>
              <a:gd name="connsiteX7672" fmla="*/ 4875861 w 11806666"/>
              <a:gd name="connsiteY7672" fmla="*/ 7354867 h 10285413"/>
              <a:gd name="connsiteX7673" fmla="*/ 4875861 w 11806666"/>
              <a:gd name="connsiteY7673" fmla="*/ 7374934 h 10285413"/>
              <a:gd name="connsiteX7674" fmla="*/ 4835731 w 11806666"/>
              <a:gd name="connsiteY7674" fmla="*/ 7435131 h 10285413"/>
              <a:gd name="connsiteX7675" fmla="*/ 4815666 w 11806666"/>
              <a:gd name="connsiteY7675" fmla="*/ 7455194 h 10285413"/>
              <a:gd name="connsiteX7676" fmla="*/ 4815666 w 11806666"/>
              <a:gd name="connsiteY7676" fmla="*/ 7445164 h 10285413"/>
              <a:gd name="connsiteX7677" fmla="*/ 4815666 w 11806666"/>
              <a:gd name="connsiteY7677" fmla="*/ 7415063 h 10285413"/>
              <a:gd name="connsiteX7678" fmla="*/ 4775535 w 11806666"/>
              <a:gd name="connsiteY7678" fmla="*/ 7394998 h 10285413"/>
              <a:gd name="connsiteX7679" fmla="*/ 4755471 w 11806666"/>
              <a:gd name="connsiteY7679" fmla="*/ 7374934 h 10285413"/>
              <a:gd name="connsiteX7680" fmla="*/ 4755471 w 11806666"/>
              <a:gd name="connsiteY7680" fmla="*/ 7354867 h 10285413"/>
              <a:gd name="connsiteX7681" fmla="*/ 4745438 w 11806666"/>
              <a:gd name="connsiteY7681" fmla="*/ 7364901 h 10285413"/>
              <a:gd name="connsiteX7682" fmla="*/ 4735405 w 11806666"/>
              <a:gd name="connsiteY7682" fmla="*/ 7384965 h 10285413"/>
              <a:gd name="connsiteX7683" fmla="*/ 4735405 w 11806666"/>
              <a:gd name="connsiteY7683" fmla="*/ 7394998 h 10285413"/>
              <a:gd name="connsiteX7684" fmla="*/ 4715340 w 11806666"/>
              <a:gd name="connsiteY7684" fmla="*/ 7394998 h 10285413"/>
              <a:gd name="connsiteX7685" fmla="*/ 4705308 w 11806666"/>
              <a:gd name="connsiteY7685" fmla="*/ 7425096 h 10285413"/>
              <a:gd name="connsiteX7686" fmla="*/ 4685243 w 11806666"/>
              <a:gd name="connsiteY7686" fmla="*/ 7495326 h 10285413"/>
              <a:gd name="connsiteX7687" fmla="*/ 4695276 w 11806666"/>
              <a:gd name="connsiteY7687" fmla="*/ 7575588 h 10285413"/>
              <a:gd name="connsiteX7688" fmla="*/ 4695276 w 11806666"/>
              <a:gd name="connsiteY7688" fmla="*/ 7595652 h 10285413"/>
              <a:gd name="connsiteX7689" fmla="*/ 4655146 w 11806666"/>
              <a:gd name="connsiteY7689" fmla="*/ 7515392 h 10285413"/>
              <a:gd name="connsiteX7690" fmla="*/ 4645111 w 11806666"/>
              <a:gd name="connsiteY7690" fmla="*/ 7485291 h 10285413"/>
              <a:gd name="connsiteX7691" fmla="*/ 4594949 w 11806666"/>
              <a:gd name="connsiteY7691" fmla="*/ 7495326 h 10285413"/>
              <a:gd name="connsiteX7692" fmla="*/ 4554818 w 11806666"/>
              <a:gd name="connsiteY7692" fmla="*/ 7555520 h 10285413"/>
              <a:gd name="connsiteX7693" fmla="*/ 4534752 w 11806666"/>
              <a:gd name="connsiteY7693" fmla="*/ 7565555 h 10285413"/>
              <a:gd name="connsiteX7694" fmla="*/ 4514687 w 11806666"/>
              <a:gd name="connsiteY7694" fmla="*/ 7575588 h 10285413"/>
              <a:gd name="connsiteX7695" fmla="*/ 4494623 w 11806666"/>
              <a:gd name="connsiteY7695" fmla="*/ 7595652 h 10285413"/>
              <a:gd name="connsiteX7696" fmla="*/ 4494623 w 11806666"/>
              <a:gd name="connsiteY7696" fmla="*/ 7615718 h 10285413"/>
              <a:gd name="connsiteX7697" fmla="*/ 4494623 w 11806666"/>
              <a:gd name="connsiteY7697" fmla="*/ 7655847 h 10285413"/>
              <a:gd name="connsiteX7698" fmla="*/ 4494623 w 11806666"/>
              <a:gd name="connsiteY7698" fmla="*/ 7685945 h 10285413"/>
              <a:gd name="connsiteX7699" fmla="*/ 4514687 w 11806666"/>
              <a:gd name="connsiteY7699" fmla="*/ 7695978 h 10285413"/>
              <a:gd name="connsiteX7700" fmla="*/ 4514687 w 11806666"/>
              <a:gd name="connsiteY7700" fmla="*/ 7736109 h 10285413"/>
              <a:gd name="connsiteX7701" fmla="*/ 4494623 w 11806666"/>
              <a:gd name="connsiteY7701" fmla="*/ 7736109 h 10285413"/>
              <a:gd name="connsiteX7702" fmla="*/ 4474557 w 11806666"/>
              <a:gd name="connsiteY7702" fmla="*/ 7716044 h 10285413"/>
              <a:gd name="connsiteX7703" fmla="*/ 4454492 w 11806666"/>
              <a:gd name="connsiteY7703" fmla="*/ 7675913 h 10285413"/>
              <a:gd name="connsiteX7704" fmla="*/ 4414362 w 11806666"/>
              <a:gd name="connsiteY7704" fmla="*/ 7635783 h 10285413"/>
              <a:gd name="connsiteX7705" fmla="*/ 4414362 w 11806666"/>
              <a:gd name="connsiteY7705" fmla="*/ 7625750 h 10285413"/>
              <a:gd name="connsiteX7706" fmla="*/ 4414362 w 11806666"/>
              <a:gd name="connsiteY7706" fmla="*/ 7615718 h 10285413"/>
              <a:gd name="connsiteX7707" fmla="*/ 4424395 w 11806666"/>
              <a:gd name="connsiteY7707" fmla="*/ 7575588 h 10285413"/>
              <a:gd name="connsiteX7708" fmla="*/ 4394293 w 11806666"/>
              <a:gd name="connsiteY7708" fmla="*/ 7595652 h 10285413"/>
              <a:gd name="connsiteX7709" fmla="*/ 4394293 w 11806666"/>
              <a:gd name="connsiteY7709" fmla="*/ 7635783 h 10285413"/>
              <a:gd name="connsiteX7710" fmla="*/ 4394293 w 11806666"/>
              <a:gd name="connsiteY7710" fmla="*/ 7695978 h 10285413"/>
              <a:gd name="connsiteX7711" fmla="*/ 4414362 w 11806666"/>
              <a:gd name="connsiteY7711" fmla="*/ 7756173 h 10285413"/>
              <a:gd name="connsiteX7712" fmla="*/ 4414362 w 11806666"/>
              <a:gd name="connsiteY7712" fmla="*/ 7776240 h 10285413"/>
              <a:gd name="connsiteX7713" fmla="*/ 4314034 w 11806666"/>
              <a:gd name="connsiteY7713" fmla="*/ 7776240 h 10285413"/>
              <a:gd name="connsiteX7714" fmla="*/ 4293968 w 11806666"/>
              <a:gd name="connsiteY7714" fmla="*/ 7756173 h 10285413"/>
              <a:gd name="connsiteX7715" fmla="*/ 4283937 w 11806666"/>
              <a:gd name="connsiteY7715" fmla="*/ 7716044 h 10285413"/>
              <a:gd name="connsiteX7716" fmla="*/ 4283937 w 11806666"/>
              <a:gd name="connsiteY7716" fmla="*/ 7675913 h 10285413"/>
              <a:gd name="connsiteX7717" fmla="*/ 4293968 w 11806666"/>
              <a:gd name="connsiteY7717" fmla="*/ 7635783 h 10285413"/>
              <a:gd name="connsiteX7718" fmla="*/ 4273904 w 11806666"/>
              <a:gd name="connsiteY7718" fmla="*/ 7635783 h 10285413"/>
              <a:gd name="connsiteX7719" fmla="*/ 4253840 w 11806666"/>
              <a:gd name="connsiteY7719" fmla="*/ 7675913 h 10285413"/>
              <a:gd name="connsiteX7720" fmla="*/ 4233773 w 11806666"/>
              <a:gd name="connsiteY7720" fmla="*/ 7695978 h 10285413"/>
              <a:gd name="connsiteX7721" fmla="*/ 4253840 w 11806666"/>
              <a:gd name="connsiteY7721" fmla="*/ 7655847 h 10285413"/>
              <a:gd name="connsiteX7722" fmla="*/ 4253840 w 11806666"/>
              <a:gd name="connsiteY7722" fmla="*/ 7615718 h 10285413"/>
              <a:gd name="connsiteX7723" fmla="*/ 4273904 w 11806666"/>
              <a:gd name="connsiteY7723" fmla="*/ 7615718 h 10285413"/>
              <a:gd name="connsiteX7724" fmla="*/ 4293968 w 11806666"/>
              <a:gd name="connsiteY7724" fmla="*/ 7595652 h 10285413"/>
              <a:gd name="connsiteX7725" fmla="*/ 4314034 w 11806666"/>
              <a:gd name="connsiteY7725" fmla="*/ 7585619 h 10285413"/>
              <a:gd name="connsiteX7726" fmla="*/ 4314034 w 11806666"/>
              <a:gd name="connsiteY7726" fmla="*/ 7575588 h 10285413"/>
              <a:gd name="connsiteX7727" fmla="*/ 4293968 w 11806666"/>
              <a:gd name="connsiteY7727" fmla="*/ 7555520 h 10285413"/>
              <a:gd name="connsiteX7728" fmla="*/ 4314034 w 11806666"/>
              <a:gd name="connsiteY7728" fmla="*/ 7555520 h 10285413"/>
              <a:gd name="connsiteX7729" fmla="*/ 4314034 w 11806666"/>
              <a:gd name="connsiteY7729" fmla="*/ 7535457 h 10285413"/>
              <a:gd name="connsiteX7730" fmla="*/ 4334099 w 11806666"/>
              <a:gd name="connsiteY7730" fmla="*/ 7535457 h 10285413"/>
              <a:gd name="connsiteX7731" fmla="*/ 4354165 w 11806666"/>
              <a:gd name="connsiteY7731" fmla="*/ 7515392 h 10285413"/>
              <a:gd name="connsiteX7732" fmla="*/ 4394293 w 11806666"/>
              <a:gd name="connsiteY7732" fmla="*/ 7505359 h 10285413"/>
              <a:gd name="connsiteX7733" fmla="*/ 4434426 w 11806666"/>
              <a:gd name="connsiteY7733" fmla="*/ 7455194 h 10285413"/>
              <a:gd name="connsiteX7734" fmla="*/ 4474557 w 11806666"/>
              <a:gd name="connsiteY7734" fmla="*/ 7435131 h 10285413"/>
              <a:gd name="connsiteX7735" fmla="*/ 4474557 w 11806666"/>
              <a:gd name="connsiteY7735" fmla="*/ 7405033 h 10285413"/>
              <a:gd name="connsiteX7736" fmla="*/ 4474557 w 11806666"/>
              <a:gd name="connsiteY7736" fmla="*/ 7394998 h 10285413"/>
              <a:gd name="connsiteX7737" fmla="*/ 4534752 w 11806666"/>
              <a:gd name="connsiteY7737" fmla="*/ 7354867 h 10285413"/>
              <a:gd name="connsiteX7738" fmla="*/ 4554818 w 11806666"/>
              <a:gd name="connsiteY7738" fmla="*/ 7294672 h 10285413"/>
              <a:gd name="connsiteX7739" fmla="*/ 4574883 w 11806666"/>
              <a:gd name="connsiteY7739" fmla="*/ 7274608 h 10285413"/>
              <a:gd name="connsiteX7740" fmla="*/ 4584915 w 11806666"/>
              <a:gd name="connsiteY7740" fmla="*/ 7244510 h 10285413"/>
              <a:gd name="connsiteX7741" fmla="*/ 4594949 w 11806666"/>
              <a:gd name="connsiteY7741" fmla="*/ 7214411 h 10285413"/>
              <a:gd name="connsiteX7742" fmla="*/ 4594949 w 11806666"/>
              <a:gd name="connsiteY7742" fmla="*/ 7194346 h 10285413"/>
              <a:gd name="connsiteX7743" fmla="*/ 4594949 w 11806666"/>
              <a:gd name="connsiteY7743" fmla="*/ 7154216 h 10285413"/>
              <a:gd name="connsiteX7744" fmla="*/ 4635077 w 11806666"/>
              <a:gd name="connsiteY7744" fmla="*/ 7114085 h 10285413"/>
              <a:gd name="connsiteX7745" fmla="*/ 4675210 w 11806666"/>
              <a:gd name="connsiteY7745" fmla="*/ 7053888 h 10285413"/>
              <a:gd name="connsiteX7746" fmla="*/ 4665175 w 11806666"/>
              <a:gd name="connsiteY7746" fmla="*/ 7013757 h 10285413"/>
              <a:gd name="connsiteX7747" fmla="*/ 4655146 w 11806666"/>
              <a:gd name="connsiteY7747" fmla="*/ 6993694 h 10285413"/>
              <a:gd name="connsiteX7748" fmla="*/ 4635077 w 11806666"/>
              <a:gd name="connsiteY7748" fmla="*/ 7073956 h 10285413"/>
              <a:gd name="connsiteX7749" fmla="*/ 4615013 w 11806666"/>
              <a:gd name="connsiteY7749" fmla="*/ 7114085 h 10285413"/>
              <a:gd name="connsiteX7750" fmla="*/ 4574883 w 11806666"/>
              <a:gd name="connsiteY7750" fmla="*/ 7114085 h 10285413"/>
              <a:gd name="connsiteX7751" fmla="*/ 4494623 w 11806666"/>
              <a:gd name="connsiteY7751" fmla="*/ 7154216 h 10285413"/>
              <a:gd name="connsiteX7752" fmla="*/ 4434426 w 11806666"/>
              <a:gd name="connsiteY7752" fmla="*/ 7194346 h 10285413"/>
              <a:gd name="connsiteX7753" fmla="*/ 4424395 w 11806666"/>
              <a:gd name="connsiteY7753" fmla="*/ 7154216 h 10285413"/>
              <a:gd name="connsiteX7754" fmla="*/ 4374229 w 11806666"/>
              <a:gd name="connsiteY7754" fmla="*/ 7154216 h 10285413"/>
              <a:gd name="connsiteX7755" fmla="*/ 4364196 w 11806666"/>
              <a:gd name="connsiteY7755" fmla="*/ 7184313 h 10285413"/>
              <a:gd name="connsiteX7756" fmla="*/ 4354165 w 11806666"/>
              <a:gd name="connsiteY7756" fmla="*/ 7204379 h 10285413"/>
              <a:gd name="connsiteX7757" fmla="*/ 4334099 w 11806666"/>
              <a:gd name="connsiteY7757" fmla="*/ 7214411 h 10285413"/>
              <a:gd name="connsiteX7758" fmla="*/ 4334099 w 11806666"/>
              <a:gd name="connsiteY7758" fmla="*/ 7234477 h 10285413"/>
              <a:gd name="connsiteX7759" fmla="*/ 4273904 w 11806666"/>
              <a:gd name="connsiteY7759" fmla="*/ 7274608 h 10285413"/>
              <a:gd name="connsiteX7760" fmla="*/ 4233773 w 11806666"/>
              <a:gd name="connsiteY7760" fmla="*/ 7374934 h 10285413"/>
              <a:gd name="connsiteX7761" fmla="*/ 4253840 w 11806666"/>
              <a:gd name="connsiteY7761" fmla="*/ 7394998 h 10285413"/>
              <a:gd name="connsiteX7762" fmla="*/ 4273904 w 11806666"/>
              <a:gd name="connsiteY7762" fmla="*/ 7334803 h 10285413"/>
              <a:gd name="connsiteX7763" fmla="*/ 4314034 w 11806666"/>
              <a:gd name="connsiteY7763" fmla="*/ 7334803 h 10285413"/>
              <a:gd name="connsiteX7764" fmla="*/ 4293968 w 11806666"/>
              <a:gd name="connsiteY7764" fmla="*/ 7374934 h 10285413"/>
              <a:gd name="connsiteX7765" fmla="*/ 4293968 w 11806666"/>
              <a:gd name="connsiteY7765" fmla="*/ 7394998 h 10285413"/>
              <a:gd name="connsiteX7766" fmla="*/ 4293968 w 11806666"/>
              <a:gd name="connsiteY7766" fmla="*/ 7435131 h 10285413"/>
              <a:gd name="connsiteX7767" fmla="*/ 4293968 w 11806666"/>
              <a:gd name="connsiteY7767" fmla="*/ 7475262 h 10285413"/>
              <a:gd name="connsiteX7768" fmla="*/ 4273904 w 11806666"/>
              <a:gd name="connsiteY7768" fmla="*/ 7475262 h 10285413"/>
              <a:gd name="connsiteX7769" fmla="*/ 4273904 w 11806666"/>
              <a:gd name="connsiteY7769" fmla="*/ 7495326 h 10285413"/>
              <a:gd name="connsiteX7770" fmla="*/ 4253840 w 11806666"/>
              <a:gd name="connsiteY7770" fmla="*/ 7535457 h 10285413"/>
              <a:gd name="connsiteX7771" fmla="*/ 4233773 w 11806666"/>
              <a:gd name="connsiteY7771" fmla="*/ 7535457 h 10285413"/>
              <a:gd name="connsiteX7772" fmla="*/ 4233773 w 11806666"/>
              <a:gd name="connsiteY7772" fmla="*/ 7495326 h 10285413"/>
              <a:gd name="connsiteX7773" fmla="*/ 4193641 w 11806666"/>
              <a:gd name="connsiteY7773" fmla="*/ 7394998 h 10285413"/>
              <a:gd name="connsiteX7774" fmla="*/ 4193641 w 11806666"/>
              <a:gd name="connsiteY7774" fmla="*/ 7405033 h 10285413"/>
              <a:gd name="connsiteX7775" fmla="*/ 4193641 w 11806666"/>
              <a:gd name="connsiteY7775" fmla="*/ 7435131 h 10285413"/>
              <a:gd name="connsiteX7776" fmla="*/ 4183611 w 11806666"/>
              <a:gd name="connsiteY7776" fmla="*/ 7455194 h 10285413"/>
              <a:gd name="connsiteX7777" fmla="*/ 4173577 w 11806666"/>
              <a:gd name="connsiteY7777" fmla="*/ 7475262 h 10285413"/>
              <a:gd name="connsiteX7778" fmla="*/ 4113381 w 11806666"/>
              <a:gd name="connsiteY7778" fmla="*/ 7515392 h 10285413"/>
              <a:gd name="connsiteX7779" fmla="*/ 4073250 w 11806666"/>
              <a:gd name="connsiteY7779" fmla="*/ 7515392 h 10285413"/>
              <a:gd name="connsiteX7780" fmla="*/ 4053186 w 11806666"/>
              <a:gd name="connsiteY7780" fmla="*/ 7515392 h 10285413"/>
              <a:gd name="connsiteX7781" fmla="*/ 3992989 w 11806666"/>
              <a:gd name="connsiteY7781" fmla="*/ 7515392 h 10285413"/>
              <a:gd name="connsiteX7782" fmla="*/ 3992989 w 11806666"/>
              <a:gd name="connsiteY7782" fmla="*/ 7555520 h 10285413"/>
              <a:gd name="connsiteX7783" fmla="*/ 3972925 w 11806666"/>
              <a:gd name="connsiteY7783" fmla="*/ 7615718 h 10285413"/>
              <a:gd name="connsiteX7784" fmla="*/ 3952861 w 11806666"/>
              <a:gd name="connsiteY7784" fmla="*/ 7575588 h 10285413"/>
              <a:gd name="connsiteX7785" fmla="*/ 3952861 w 11806666"/>
              <a:gd name="connsiteY7785" fmla="*/ 7535457 h 10285413"/>
              <a:gd name="connsiteX7786" fmla="*/ 3992989 w 11806666"/>
              <a:gd name="connsiteY7786" fmla="*/ 7495326 h 10285413"/>
              <a:gd name="connsiteX7787" fmla="*/ 3952861 w 11806666"/>
              <a:gd name="connsiteY7787" fmla="*/ 7515392 h 10285413"/>
              <a:gd name="connsiteX7788" fmla="*/ 3932793 w 11806666"/>
              <a:gd name="connsiteY7788" fmla="*/ 7535457 h 10285413"/>
              <a:gd name="connsiteX7789" fmla="*/ 3912729 w 11806666"/>
              <a:gd name="connsiteY7789" fmla="*/ 7575588 h 10285413"/>
              <a:gd name="connsiteX7790" fmla="*/ 3892662 w 11806666"/>
              <a:gd name="connsiteY7790" fmla="*/ 7575588 h 10285413"/>
              <a:gd name="connsiteX7791" fmla="*/ 3872597 w 11806666"/>
              <a:gd name="connsiteY7791" fmla="*/ 7575588 h 10285413"/>
              <a:gd name="connsiteX7792" fmla="*/ 3852533 w 11806666"/>
              <a:gd name="connsiteY7792" fmla="*/ 7575588 h 10285413"/>
              <a:gd name="connsiteX7793" fmla="*/ 3832467 w 11806666"/>
              <a:gd name="connsiteY7793" fmla="*/ 7615718 h 10285413"/>
              <a:gd name="connsiteX7794" fmla="*/ 3832467 w 11806666"/>
              <a:gd name="connsiteY7794" fmla="*/ 7635783 h 10285413"/>
              <a:gd name="connsiteX7795" fmla="*/ 3832467 w 11806666"/>
              <a:gd name="connsiteY7795" fmla="*/ 7665881 h 10285413"/>
              <a:gd name="connsiteX7796" fmla="*/ 3852533 w 11806666"/>
              <a:gd name="connsiteY7796" fmla="*/ 7655847 h 10285413"/>
              <a:gd name="connsiteX7797" fmla="*/ 3892662 w 11806666"/>
              <a:gd name="connsiteY7797" fmla="*/ 7655847 h 10285413"/>
              <a:gd name="connsiteX7798" fmla="*/ 3892662 w 11806666"/>
              <a:gd name="connsiteY7798" fmla="*/ 7675913 h 10285413"/>
              <a:gd name="connsiteX7799" fmla="*/ 3832467 w 11806666"/>
              <a:gd name="connsiteY7799" fmla="*/ 7716044 h 10285413"/>
              <a:gd name="connsiteX7800" fmla="*/ 3792336 w 11806666"/>
              <a:gd name="connsiteY7800" fmla="*/ 7736109 h 10285413"/>
              <a:gd name="connsiteX7801" fmla="*/ 3772272 w 11806666"/>
              <a:gd name="connsiteY7801" fmla="*/ 7776240 h 10285413"/>
              <a:gd name="connsiteX7802" fmla="*/ 3752204 w 11806666"/>
              <a:gd name="connsiteY7802" fmla="*/ 7776240 h 10285413"/>
              <a:gd name="connsiteX7803" fmla="*/ 3732140 w 11806666"/>
              <a:gd name="connsiteY7803" fmla="*/ 7756173 h 10285413"/>
              <a:gd name="connsiteX7804" fmla="*/ 3732140 w 11806666"/>
              <a:gd name="connsiteY7804" fmla="*/ 7736109 h 10285413"/>
              <a:gd name="connsiteX7805" fmla="*/ 3792336 w 11806666"/>
              <a:gd name="connsiteY7805" fmla="*/ 7716044 h 10285413"/>
              <a:gd name="connsiteX7806" fmla="*/ 3792336 w 11806666"/>
              <a:gd name="connsiteY7806" fmla="*/ 7685945 h 10285413"/>
              <a:gd name="connsiteX7807" fmla="*/ 3812403 w 11806666"/>
              <a:gd name="connsiteY7807" fmla="*/ 7675913 h 10285413"/>
              <a:gd name="connsiteX7808" fmla="*/ 3812403 w 11806666"/>
              <a:gd name="connsiteY7808" fmla="*/ 7655847 h 10285413"/>
              <a:gd name="connsiteX7809" fmla="*/ 3792336 w 11806666"/>
              <a:gd name="connsiteY7809" fmla="*/ 7655847 h 10285413"/>
              <a:gd name="connsiteX7810" fmla="*/ 3782306 w 11806666"/>
              <a:gd name="connsiteY7810" fmla="*/ 7695978 h 10285413"/>
              <a:gd name="connsiteX7811" fmla="*/ 3752204 w 11806666"/>
              <a:gd name="connsiteY7811" fmla="*/ 7716044 h 10285413"/>
              <a:gd name="connsiteX7812" fmla="*/ 3772272 w 11806666"/>
              <a:gd name="connsiteY7812" fmla="*/ 7675913 h 10285413"/>
              <a:gd name="connsiteX7813" fmla="*/ 3732140 w 11806666"/>
              <a:gd name="connsiteY7813" fmla="*/ 7695978 h 10285413"/>
              <a:gd name="connsiteX7814" fmla="*/ 3692009 w 11806666"/>
              <a:gd name="connsiteY7814" fmla="*/ 7746142 h 10285413"/>
              <a:gd name="connsiteX7815" fmla="*/ 3591684 w 11806666"/>
              <a:gd name="connsiteY7815" fmla="*/ 7856499 h 10285413"/>
              <a:gd name="connsiteX7816" fmla="*/ 3511424 w 11806666"/>
              <a:gd name="connsiteY7816" fmla="*/ 7916698 h 10285413"/>
              <a:gd name="connsiteX7817" fmla="*/ 3511424 w 11806666"/>
              <a:gd name="connsiteY7817" fmla="*/ 7876566 h 10285413"/>
              <a:gd name="connsiteX7818" fmla="*/ 3491356 w 11806666"/>
              <a:gd name="connsiteY7818" fmla="*/ 7876566 h 10285413"/>
              <a:gd name="connsiteX7819" fmla="*/ 3461259 w 11806666"/>
              <a:gd name="connsiteY7819" fmla="*/ 7896630 h 10285413"/>
              <a:gd name="connsiteX7820" fmla="*/ 3451228 w 11806666"/>
              <a:gd name="connsiteY7820" fmla="*/ 7916698 h 10285413"/>
              <a:gd name="connsiteX7821" fmla="*/ 3441195 w 11806666"/>
              <a:gd name="connsiteY7821" fmla="*/ 7936761 h 10285413"/>
              <a:gd name="connsiteX7822" fmla="*/ 3411097 w 11806666"/>
              <a:gd name="connsiteY7822" fmla="*/ 7976892 h 10285413"/>
              <a:gd name="connsiteX7823" fmla="*/ 3370966 w 11806666"/>
              <a:gd name="connsiteY7823" fmla="*/ 8037088 h 10285413"/>
              <a:gd name="connsiteX7824" fmla="*/ 3370966 w 11806666"/>
              <a:gd name="connsiteY7824" fmla="*/ 8077219 h 10285413"/>
              <a:gd name="connsiteX7825" fmla="*/ 3391030 w 11806666"/>
              <a:gd name="connsiteY7825" fmla="*/ 8077219 h 10285413"/>
              <a:gd name="connsiteX7826" fmla="*/ 3310772 w 11806666"/>
              <a:gd name="connsiteY7826" fmla="*/ 8177545 h 10285413"/>
              <a:gd name="connsiteX7827" fmla="*/ 3270641 w 11806666"/>
              <a:gd name="connsiteY7827" fmla="*/ 8197609 h 10285413"/>
              <a:gd name="connsiteX7828" fmla="*/ 3290703 w 11806666"/>
              <a:gd name="connsiteY7828" fmla="*/ 8157481 h 10285413"/>
              <a:gd name="connsiteX7829" fmla="*/ 3300739 w 11806666"/>
              <a:gd name="connsiteY7829" fmla="*/ 8137414 h 10285413"/>
              <a:gd name="connsiteX7830" fmla="*/ 3310772 w 11806666"/>
              <a:gd name="connsiteY7830" fmla="*/ 8097283 h 10285413"/>
              <a:gd name="connsiteX7831" fmla="*/ 3350901 w 11806666"/>
              <a:gd name="connsiteY7831" fmla="*/ 8057152 h 10285413"/>
              <a:gd name="connsiteX7832" fmla="*/ 3310772 w 11806666"/>
              <a:gd name="connsiteY7832" fmla="*/ 8077219 h 10285413"/>
              <a:gd name="connsiteX7833" fmla="*/ 3290703 w 11806666"/>
              <a:gd name="connsiteY7833" fmla="*/ 8097283 h 10285413"/>
              <a:gd name="connsiteX7834" fmla="*/ 3250572 w 11806666"/>
              <a:gd name="connsiteY7834" fmla="*/ 8097283 h 10285413"/>
              <a:gd name="connsiteX7835" fmla="*/ 3230508 w 11806666"/>
              <a:gd name="connsiteY7835" fmla="*/ 8097283 h 10285413"/>
              <a:gd name="connsiteX7836" fmla="*/ 3310772 w 11806666"/>
              <a:gd name="connsiteY7836" fmla="*/ 8037088 h 10285413"/>
              <a:gd name="connsiteX7837" fmla="*/ 3350901 w 11806666"/>
              <a:gd name="connsiteY7837" fmla="*/ 7996957 h 10285413"/>
              <a:gd name="connsiteX7838" fmla="*/ 3370966 w 11806666"/>
              <a:gd name="connsiteY7838" fmla="*/ 7976892 h 10285413"/>
              <a:gd name="connsiteX7839" fmla="*/ 3370966 w 11806666"/>
              <a:gd name="connsiteY7839" fmla="*/ 7956826 h 10285413"/>
              <a:gd name="connsiteX7840" fmla="*/ 3350901 w 11806666"/>
              <a:gd name="connsiteY7840" fmla="*/ 7896630 h 10285413"/>
              <a:gd name="connsiteX7841" fmla="*/ 3370966 w 11806666"/>
              <a:gd name="connsiteY7841" fmla="*/ 7916698 h 10285413"/>
              <a:gd name="connsiteX7842" fmla="*/ 3391030 w 11806666"/>
              <a:gd name="connsiteY7842" fmla="*/ 7956826 h 10285413"/>
              <a:gd name="connsiteX7843" fmla="*/ 3391030 w 11806666"/>
              <a:gd name="connsiteY7843" fmla="*/ 7916698 h 10285413"/>
              <a:gd name="connsiteX7844" fmla="*/ 3411097 w 11806666"/>
              <a:gd name="connsiteY7844" fmla="*/ 7883254 h 10285413"/>
              <a:gd name="connsiteX7845" fmla="*/ 3411097 w 11806666"/>
              <a:gd name="connsiteY7845" fmla="*/ 7896630 h 10285413"/>
              <a:gd name="connsiteX7846" fmla="*/ 3431161 w 11806666"/>
              <a:gd name="connsiteY7846" fmla="*/ 7876566 h 10285413"/>
              <a:gd name="connsiteX7847" fmla="*/ 3426146 w 11806666"/>
              <a:gd name="connsiteY7847" fmla="*/ 7876566 h 10285413"/>
              <a:gd name="connsiteX7848" fmla="*/ 3415111 w 11806666"/>
              <a:gd name="connsiteY7848" fmla="*/ 7876566 h 10285413"/>
              <a:gd name="connsiteX7849" fmla="*/ 3451228 w 11806666"/>
              <a:gd name="connsiteY7849" fmla="*/ 7816372 h 10285413"/>
              <a:gd name="connsiteX7850" fmla="*/ 3481325 w 11806666"/>
              <a:gd name="connsiteY7850" fmla="*/ 7816372 h 10285413"/>
              <a:gd name="connsiteX7851" fmla="*/ 3471292 w 11806666"/>
              <a:gd name="connsiteY7851" fmla="*/ 7796304 h 10285413"/>
              <a:gd name="connsiteX7852" fmla="*/ 3451228 w 11806666"/>
              <a:gd name="connsiteY7852" fmla="*/ 7796304 h 10285413"/>
              <a:gd name="connsiteX7853" fmla="*/ 3370966 w 11806666"/>
              <a:gd name="connsiteY7853" fmla="*/ 7856499 h 10285413"/>
              <a:gd name="connsiteX7854" fmla="*/ 3380999 w 11806666"/>
              <a:gd name="connsiteY7854" fmla="*/ 7836435 h 10285413"/>
              <a:gd name="connsiteX7855" fmla="*/ 3411097 w 11806666"/>
              <a:gd name="connsiteY7855" fmla="*/ 7816372 h 10285413"/>
              <a:gd name="connsiteX7856" fmla="*/ 3471292 w 11806666"/>
              <a:gd name="connsiteY7856" fmla="*/ 7736109 h 10285413"/>
              <a:gd name="connsiteX7857" fmla="*/ 3491356 w 11806666"/>
              <a:gd name="connsiteY7857" fmla="*/ 7716044 h 10285413"/>
              <a:gd name="connsiteX7858" fmla="*/ 3471292 w 11806666"/>
              <a:gd name="connsiteY7858" fmla="*/ 7716044 h 10285413"/>
              <a:gd name="connsiteX7859" fmla="*/ 3431161 w 11806666"/>
              <a:gd name="connsiteY7859" fmla="*/ 7736109 h 10285413"/>
              <a:gd name="connsiteX7860" fmla="*/ 3491356 w 11806666"/>
              <a:gd name="connsiteY7860" fmla="*/ 7675913 h 10285413"/>
              <a:gd name="connsiteX7861" fmla="*/ 3491356 w 11806666"/>
              <a:gd name="connsiteY7861" fmla="*/ 7635783 h 10285413"/>
              <a:gd name="connsiteX7862" fmla="*/ 3491356 w 11806666"/>
              <a:gd name="connsiteY7862" fmla="*/ 7615718 h 10285413"/>
              <a:gd name="connsiteX7863" fmla="*/ 3511424 w 11806666"/>
              <a:gd name="connsiteY7863" fmla="*/ 7615718 h 10285413"/>
              <a:gd name="connsiteX7864" fmla="*/ 3491356 w 11806666"/>
              <a:gd name="connsiteY7864" fmla="*/ 7595652 h 10285413"/>
              <a:gd name="connsiteX7865" fmla="*/ 3511424 w 11806666"/>
              <a:gd name="connsiteY7865" fmla="*/ 7555520 h 10285413"/>
              <a:gd name="connsiteX7866" fmla="*/ 3551555 w 11806666"/>
              <a:gd name="connsiteY7866" fmla="*/ 7555520 h 10285413"/>
              <a:gd name="connsiteX7867" fmla="*/ 3591684 w 11806666"/>
              <a:gd name="connsiteY7867" fmla="*/ 7535457 h 10285413"/>
              <a:gd name="connsiteX7868" fmla="*/ 3611749 w 11806666"/>
              <a:gd name="connsiteY7868" fmla="*/ 7515392 h 10285413"/>
              <a:gd name="connsiteX7869" fmla="*/ 3631814 w 11806666"/>
              <a:gd name="connsiteY7869" fmla="*/ 7455194 h 10285413"/>
              <a:gd name="connsiteX7870" fmla="*/ 3671945 w 11806666"/>
              <a:gd name="connsiteY7870" fmla="*/ 7455194 h 10285413"/>
              <a:gd name="connsiteX7871" fmla="*/ 3651881 w 11806666"/>
              <a:gd name="connsiteY7871" fmla="*/ 7435131 h 10285413"/>
              <a:gd name="connsiteX7872" fmla="*/ 3631814 w 11806666"/>
              <a:gd name="connsiteY7872" fmla="*/ 7435131 h 10285413"/>
              <a:gd name="connsiteX7873" fmla="*/ 3591684 w 11806666"/>
              <a:gd name="connsiteY7873" fmla="*/ 7475262 h 10285413"/>
              <a:gd name="connsiteX7874" fmla="*/ 3551555 w 11806666"/>
              <a:gd name="connsiteY7874" fmla="*/ 7495326 h 10285413"/>
              <a:gd name="connsiteX7875" fmla="*/ 3531488 w 11806666"/>
              <a:gd name="connsiteY7875" fmla="*/ 7505359 h 10285413"/>
              <a:gd name="connsiteX7876" fmla="*/ 3471292 w 11806666"/>
              <a:gd name="connsiteY7876" fmla="*/ 7535457 h 10285413"/>
              <a:gd name="connsiteX7877" fmla="*/ 3451228 w 11806666"/>
              <a:gd name="connsiteY7877" fmla="*/ 7595652 h 10285413"/>
              <a:gd name="connsiteX7878" fmla="*/ 3471292 w 11806666"/>
              <a:gd name="connsiteY7878" fmla="*/ 7595652 h 10285413"/>
              <a:gd name="connsiteX7879" fmla="*/ 3451228 w 11806666"/>
              <a:gd name="connsiteY7879" fmla="*/ 7615718 h 10285413"/>
              <a:gd name="connsiteX7880" fmla="*/ 3431161 w 11806666"/>
              <a:gd name="connsiteY7880" fmla="*/ 7635783 h 10285413"/>
              <a:gd name="connsiteX7881" fmla="*/ 3411097 w 11806666"/>
              <a:gd name="connsiteY7881" fmla="*/ 7635783 h 10285413"/>
              <a:gd name="connsiteX7882" fmla="*/ 3340869 w 11806666"/>
              <a:gd name="connsiteY7882" fmla="*/ 7665881 h 10285413"/>
              <a:gd name="connsiteX7883" fmla="*/ 3270641 w 11806666"/>
              <a:gd name="connsiteY7883" fmla="*/ 7716044 h 10285413"/>
              <a:gd name="connsiteX7884" fmla="*/ 3270641 w 11806666"/>
              <a:gd name="connsiteY7884" fmla="*/ 7736109 h 10285413"/>
              <a:gd name="connsiteX7885" fmla="*/ 3230508 w 11806666"/>
              <a:gd name="connsiteY7885" fmla="*/ 7796304 h 10285413"/>
              <a:gd name="connsiteX7886" fmla="*/ 3190377 w 11806666"/>
              <a:gd name="connsiteY7886" fmla="*/ 7836435 h 10285413"/>
              <a:gd name="connsiteX7887" fmla="*/ 3170313 w 11806666"/>
              <a:gd name="connsiteY7887" fmla="*/ 7856499 h 10285413"/>
              <a:gd name="connsiteX7888" fmla="*/ 3150247 w 11806666"/>
              <a:gd name="connsiteY7888" fmla="*/ 7896630 h 10285413"/>
              <a:gd name="connsiteX7889" fmla="*/ 3130183 w 11806666"/>
              <a:gd name="connsiteY7889" fmla="*/ 7896630 h 10285413"/>
              <a:gd name="connsiteX7890" fmla="*/ 3120150 w 11806666"/>
              <a:gd name="connsiteY7890" fmla="*/ 7896630 h 10285413"/>
              <a:gd name="connsiteX7891" fmla="*/ 3110118 w 11806666"/>
              <a:gd name="connsiteY7891" fmla="*/ 7916698 h 10285413"/>
              <a:gd name="connsiteX7892" fmla="*/ 3090053 w 11806666"/>
              <a:gd name="connsiteY7892" fmla="*/ 7916698 h 10285413"/>
              <a:gd name="connsiteX7893" fmla="*/ 3090053 w 11806666"/>
              <a:gd name="connsiteY7893" fmla="*/ 7936761 h 10285413"/>
              <a:gd name="connsiteX7894" fmla="*/ 2969660 w 11806666"/>
              <a:gd name="connsiteY7894" fmla="*/ 8037088 h 10285413"/>
              <a:gd name="connsiteX7895" fmla="*/ 2989724 w 11806666"/>
              <a:gd name="connsiteY7895" fmla="*/ 8057152 h 10285413"/>
              <a:gd name="connsiteX7896" fmla="*/ 2989724 w 11806666"/>
              <a:gd name="connsiteY7896" fmla="*/ 8067185 h 10285413"/>
              <a:gd name="connsiteX7897" fmla="*/ 2969660 w 11806666"/>
              <a:gd name="connsiteY7897" fmla="*/ 8077219 h 10285413"/>
              <a:gd name="connsiteX7898" fmla="*/ 2959627 w 11806666"/>
              <a:gd name="connsiteY7898" fmla="*/ 8107317 h 10285413"/>
              <a:gd name="connsiteX7899" fmla="*/ 2929529 w 11806666"/>
              <a:gd name="connsiteY7899" fmla="*/ 8117350 h 10285413"/>
              <a:gd name="connsiteX7900" fmla="*/ 2889400 w 11806666"/>
              <a:gd name="connsiteY7900" fmla="*/ 8117350 h 10285413"/>
              <a:gd name="connsiteX7901" fmla="*/ 2889400 w 11806666"/>
              <a:gd name="connsiteY7901" fmla="*/ 8097283 h 10285413"/>
              <a:gd name="connsiteX7902" fmla="*/ 2909465 w 11806666"/>
              <a:gd name="connsiteY7902" fmla="*/ 8077219 h 10285413"/>
              <a:gd name="connsiteX7903" fmla="*/ 2929529 w 11806666"/>
              <a:gd name="connsiteY7903" fmla="*/ 8057152 h 10285413"/>
              <a:gd name="connsiteX7904" fmla="*/ 2929529 w 11806666"/>
              <a:gd name="connsiteY7904" fmla="*/ 8017024 h 10285413"/>
              <a:gd name="connsiteX7905" fmla="*/ 2889400 w 11806666"/>
              <a:gd name="connsiteY7905" fmla="*/ 7986926 h 10285413"/>
              <a:gd name="connsiteX7906" fmla="*/ 2889400 w 11806666"/>
              <a:gd name="connsiteY7906" fmla="*/ 7916698 h 10285413"/>
              <a:gd name="connsiteX7907" fmla="*/ 2869335 w 11806666"/>
              <a:gd name="connsiteY7907" fmla="*/ 7936761 h 10285413"/>
              <a:gd name="connsiteX7908" fmla="*/ 2789071 w 11806666"/>
              <a:gd name="connsiteY7908" fmla="*/ 7936761 h 10285413"/>
              <a:gd name="connsiteX7909" fmla="*/ 2809136 w 11806666"/>
              <a:gd name="connsiteY7909" fmla="*/ 7936761 h 10285413"/>
              <a:gd name="connsiteX7910" fmla="*/ 2869335 w 11806666"/>
              <a:gd name="connsiteY7910" fmla="*/ 7876566 h 10285413"/>
              <a:gd name="connsiteX7911" fmla="*/ 2889400 w 11806666"/>
              <a:gd name="connsiteY7911" fmla="*/ 7856499 h 10285413"/>
              <a:gd name="connsiteX7912" fmla="*/ 2909465 w 11806666"/>
              <a:gd name="connsiteY7912" fmla="*/ 7836435 h 10285413"/>
              <a:gd name="connsiteX7913" fmla="*/ 2929529 w 11806666"/>
              <a:gd name="connsiteY7913" fmla="*/ 7836435 h 10285413"/>
              <a:gd name="connsiteX7914" fmla="*/ 2909465 w 11806666"/>
              <a:gd name="connsiteY7914" fmla="*/ 7816372 h 10285413"/>
              <a:gd name="connsiteX7915" fmla="*/ 2909465 w 11806666"/>
              <a:gd name="connsiteY7915" fmla="*/ 7796304 h 10285413"/>
              <a:gd name="connsiteX7916" fmla="*/ 2939563 w 11806666"/>
              <a:gd name="connsiteY7916" fmla="*/ 7796304 h 10285413"/>
              <a:gd name="connsiteX7917" fmla="*/ 2949593 w 11806666"/>
              <a:gd name="connsiteY7917" fmla="*/ 7776240 h 10285413"/>
              <a:gd name="connsiteX7918" fmla="*/ 2949593 w 11806666"/>
              <a:gd name="connsiteY7918" fmla="*/ 7796304 h 10285413"/>
              <a:gd name="connsiteX7919" fmla="*/ 2969660 w 11806666"/>
              <a:gd name="connsiteY7919" fmla="*/ 7796304 h 10285413"/>
              <a:gd name="connsiteX7920" fmla="*/ 2969660 w 11806666"/>
              <a:gd name="connsiteY7920" fmla="*/ 7736109 h 10285413"/>
              <a:gd name="connsiteX7921" fmla="*/ 3029855 w 11806666"/>
              <a:gd name="connsiteY7921" fmla="*/ 7635783 h 10285413"/>
              <a:gd name="connsiteX7922" fmla="*/ 3049919 w 11806666"/>
              <a:gd name="connsiteY7922" fmla="*/ 7655847 h 10285413"/>
              <a:gd name="connsiteX7923" fmla="*/ 3049919 w 11806666"/>
              <a:gd name="connsiteY7923" fmla="*/ 7675913 h 10285413"/>
              <a:gd name="connsiteX7924" fmla="*/ 3110118 w 11806666"/>
              <a:gd name="connsiteY7924" fmla="*/ 7605685 h 10285413"/>
              <a:gd name="connsiteX7925" fmla="*/ 3190377 w 11806666"/>
              <a:gd name="connsiteY7925" fmla="*/ 7555520 h 10285413"/>
              <a:gd name="connsiteX7926" fmla="*/ 3230508 w 11806666"/>
              <a:gd name="connsiteY7926" fmla="*/ 7555520 h 10285413"/>
              <a:gd name="connsiteX7927" fmla="*/ 3250572 w 11806666"/>
              <a:gd name="connsiteY7927" fmla="*/ 7535457 h 10285413"/>
              <a:gd name="connsiteX7928" fmla="*/ 3210444 w 11806666"/>
              <a:gd name="connsiteY7928" fmla="*/ 7535457 h 10285413"/>
              <a:gd name="connsiteX7929" fmla="*/ 3210444 w 11806666"/>
              <a:gd name="connsiteY7929" fmla="*/ 7545490 h 10285413"/>
              <a:gd name="connsiteX7930" fmla="*/ 3190377 w 11806666"/>
              <a:gd name="connsiteY7930" fmla="*/ 7535457 h 10285413"/>
              <a:gd name="connsiteX7931" fmla="*/ 3160280 w 11806666"/>
              <a:gd name="connsiteY7931" fmla="*/ 7535457 h 10285413"/>
              <a:gd name="connsiteX7932" fmla="*/ 3140215 w 11806666"/>
              <a:gd name="connsiteY7932" fmla="*/ 7545490 h 10285413"/>
              <a:gd name="connsiteX7933" fmla="*/ 3130183 w 11806666"/>
              <a:gd name="connsiteY7933" fmla="*/ 7555520 h 10285413"/>
              <a:gd name="connsiteX7934" fmla="*/ 3110118 w 11806666"/>
              <a:gd name="connsiteY7934" fmla="*/ 7555520 h 10285413"/>
              <a:gd name="connsiteX7935" fmla="*/ 3029855 w 11806666"/>
              <a:gd name="connsiteY7935" fmla="*/ 7595652 h 10285413"/>
              <a:gd name="connsiteX7936" fmla="*/ 2949593 w 11806666"/>
              <a:gd name="connsiteY7936" fmla="*/ 7615718 h 10285413"/>
              <a:gd name="connsiteX7937" fmla="*/ 2969660 w 11806666"/>
              <a:gd name="connsiteY7937" fmla="*/ 7615718 h 10285413"/>
              <a:gd name="connsiteX7938" fmla="*/ 2969660 w 11806666"/>
              <a:gd name="connsiteY7938" fmla="*/ 7595652 h 10285413"/>
              <a:gd name="connsiteX7939" fmla="*/ 2969660 w 11806666"/>
              <a:gd name="connsiteY7939" fmla="*/ 7575588 h 10285413"/>
              <a:gd name="connsiteX7940" fmla="*/ 2969660 w 11806666"/>
              <a:gd name="connsiteY7940" fmla="*/ 7555520 h 10285413"/>
              <a:gd name="connsiteX7941" fmla="*/ 2979693 w 11806666"/>
              <a:gd name="connsiteY7941" fmla="*/ 7535457 h 10285413"/>
              <a:gd name="connsiteX7942" fmla="*/ 3009791 w 11806666"/>
              <a:gd name="connsiteY7942" fmla="*/ 7535457 h 10285413"/>
              <a:gd name="connsiteX7943" fmla="*/ 3009791 w 11806666"/>
              <a:gd name="connsiteY7943" fmla="*/ 7555520 h 10285413"/>
              <a:gd name="connsiteX7944" fmla="*/ 3019822 w 11806666"/>
              <a:gd name="connsiteY7944" fmla="*/ 7565555 h 10285413"/>
              <a:gd name="connsiteX7945" fmla="*/ 3029855 w 11806666"/>
              <a:gd name="connsiteY7945" fmla="*/ 7535457 h 10285413"/>
              <a:gd name="connsiteX7946" fmla="*/ 3049919 w 11806666"/>
              <a:gd name="connsiteY7946" fmla="*/ 7515392 h 10285413"/>
              <a:gd name="connsiteX7947" fmla="*/ 3029855 w 11806666"/>
              <a:gd name="connsiteY7947" fmla="*/ 7495326 h 10285413"/>
              <a:gd name="connsiteX7948" fmla="*/ 3009791 w 11806666"/>
              <a:gd name="connsiteY7948" fmla="*/ 7455194 h 10285413"/>
              <a:gd name="connsiteX7949" fmla="*/ 3009791 w 11806666"/>
              <a:gd name="connsiteY7949" fmla="*/ 7475262 h 10285413"/>
              <a:gd name="connsiteX7950" fmla="*/ 3009791 w 11806666"/>
              <a:gd name="connsiteY7950" fmla="*/ 7485291 h 10285413"/>
              <a:gd name="connsiteX7951" fmla="*/ 2989724 w 11806666"/>
              <a:gd name="connsiteY7951" fmla="*/ 7495326 h 10285413"/>
              <a:gd name="connsiteX7952" fmla="*/ 2969660 w 11806666"/>
              <a:gd name="connsiteY7952" fmla="*/ 7515392 h 10285413"/>
              <a:gd name="connsiteX7953" fmla="*/ 2929529 w 11806666"/>
              <a:gd name="connsiteY7953" fmla="*/ 7555520 h 10285413"/>
              <a:gd name="connsiteX7954" fmla="*/ 2889400 w 11806666"/>
              <a:gd name="connsiteY7954" fmla="*/ 7585619 h 10285413"/>
              <a:gd name="connsiteX7955" fmla="*/ 2869335 w 11806666"/>
              <a:gd name="connsiteY7955" fmla="*/ 7615718 h 10285413"/>
              <a:gd name="connsiteX7956" fmla="*/ 2829205 w 11806666"/>
              <a:gd name="connsiteY7956" fmla="*/ 7635783 h 10285413"/>
              <a:gd name="connsiteX7957" fmla="*/ 2809136 w 11806666"/>
              <a:gd name="connsiteY7957" fmla="*/ 7655847 h 10285413"/>
              <a:gd name="connsiteX7958" fmla="*/ 2789071 w 11806666"/>
              <a:gd name="connsiteY7958" fmla="*/ 7695978 h 10285413"/>
              <a:gd name="connsiteX7959" fmla="*/ 2769007 w 11806666"/>
              <a:gd name="connsiteY7959" fmla="*/ 7695978 h 10285413"/>
              <a:gd name="connsiteX7960" fmla="*/ 2728876 w 11806666"/>
              <a:gd name="connsiteY7960" fmla="*/ 7706011 h 10285413"/>
              <a:gd name="connsiteX7961" fmla="*/ 2728876 w 11806666"/>
              <a:gd name="connsiteY7961" fmla="*/ 7675913 h 10285413"/>
              <a:gd name="connsiteX7962" fmla="*/ 2728876 w 11806666"/>
              <a:gd name="connsiteY7962" fmla="*/ 7655847 h 10285413"/>
              <a:gd name="connsiteX7963" fmla="*/ 2708812 w 11806666"/>
              <a:gd name="connsiteY7963" fmla="*/ 7655847 h 10285413"/>
              <a:gd name="connsiteX7964" fmla="*/ 2668681 w 11806666"/>
              <a:gd name="connsiteY7964" fmla="*/ 7716044 h 10285413"/>
              <a:gd name="connsiteX7965" fmla="*/ 2668681 w 11806666"/>
              <a:gd name="connsiteY7965" fmla="*/ 7776240 h 10285413"/>
              <a:gd name="connsiteX7966" fmla="*/ 2678714 w 11806666"/>
              <a:gd name="connsiteY7966" fmla="*/ 7806337 h 10285413"/>
              <a:gd name="connsiteX7967" fmla="*/ 2658649 w 11806666"/>
              <a:gd name="connsiteY7967" fmla="*/ 7836435 h 10285413"/>
              <a:gd name="connsiteX7968" fmla="*/ 2628552 w 11806666"/>
              <a:gd name="connsiteY7968" fmla="*/ 7856499 h 10285413"/>
              <a:gd name="connsiteX7969" fmla="*/ 2608483 w 11806666"/>
              <a:gd name="connsiteY7969" fmla="*/ 7876566 h 10285413"/>
              <a:gd name="connsiteX7970" fmla="*/ 2588421 w 11806666"/>
              <a:gd name="connsiteY7970" fmla="*/ 7916698 h 10285413"/>
              <a:gd name="connsiteX7971" fmla="*/ 2558321 w 11806666"/>
              <a:gd name="connsiteY7971" fmla="*/ 7926728 h 10285413"/>
              <a:gd name="connsiteX7972" fmla="*/ 2588421 w 11806666"/>
              <a:gd name="connsiteY7972" fmla="*/ 7876566 h 10285413"/>
              <a:gd name="connsiteX7973" fmla="*/ 2588421 w 11806666"/>
              <a:gd name="connsiteY7973" fmla="*/ 7816372 h 10285413"/>
              <a:gd name="connsiteX7974" fmla="*/ 2548288 w 11806666"/>
              <a:gd name="connsiteY7974" fmla="*/ 7876566 h 10285413"/>
              <a:gd name="connsiteX7975" fmla="*/ 2538257 w 11806666"/>
              <a:gd name="connsiteY7975" fmla="*/ 7906665 h 10285413"/>
              <a:gd name="connsiteX7976" fmla="*/ 2528223 w 11806666"/>
              <a:gd name="connsiteY7976" fmla="*/ 7916698 h 10285413"/>
              <a:gd name="connsiteX7977" fmla="*/ 2488093 w 11806666"/>
              <a:gd name="connsiteY7977" fmla="*/ 7936761 h 10285413"/>
              <a:gd name="connsiteX7978" fmla="*/ 2457995 w 11806666"/>
              <a:gd name="connsiteY7978" fmla="*/ 7926728 h 10285413"/>
              <a:gd name="connsiteX7979" fmla="*/ 2447963 w 11806666"/>
              <a:gd name="connsiteY7979" fmla="*/ 7956826 h 10285413"/>
              <a:gd name="connsiteX7980" fmla="*/ 2447963 w 11806666"/>
              <a:gd name="connsiteY7980" fmla="*/ 7976892 h 10285413"/>
              <a:gd name="connsiteX7981" fmla="*/ 2447963 w 11806666"/>
              <a:gd name="connsiteY7981" fmla="*/ 7996957 h 10285413"/>
              <a:gd name="connsiteX7982" fmla="*/ 2447963 w 11806666"/>
              <a:gd name="connsiteY7982" fmla="*/ 8017024 h 10285413"/>
              <a:gd name="connsiteX7983" fmla="*/ 2468028 w 11806666"/>
              <a:gd name="connsiteY7983" fmla="*/ 8017024 h 10285413"/>
              <a:gd name="connsiteX7984" fmla="*/ 2488093 w 11806666"/>
              <a:gd name="connsiteY7984" fmla="*/ 8037088 h 10285413"/>
              <a:gd name="connsiteX7985" fmla="*/ 2417866 w 11806666"/>
              <a:gd name="connsiteY7985" fmla="*/ 8047121 h 10285413"/>
              <a:gd name="connsiteX7986" fmla="*/ 2367704 w 11806666"/>
              <a:gd name="connsiteY7986" fmla="*/ 8037088 h 10285413"/>
              <a:gd name="connsiteX7987" fmla="*/ 2327571 w 11806666"/>
              <a:gd name="connsiteY7987" fmla="*/ 8037088 h 10285413"/>
              <a:gd name="connsiteX7988" fmla="*/ 2367704 w 11806666"/>
              <a:gd name="connsiteY7988" fmla="*/ 8077219 h 10285413"/>
              <a:gd name="connsiteX7989" fmla="*/ 2387768 w 11806666"/>
              <a:gd name="connsiteY7989" fmla="*/ 8077219 h 10285413"/>
              <a:gd name="connsiteX7990" fmla="*/ 2327571 w 11806666"/>
              <a:gd name="connsiteY7990" fmla="*/ 8157481 h 10285413"/>
              <a:gd name="connsiteX7991" fmla="*/ 2267375 w 11806666"/>
              <a:gd name="connsiteY7991" fmla="*/ 8237741 h 10285413"/>
              <a:gd name="connsiteX7992" fmla="*/ 2257342 w 11806666"/>
              <a:gd name="connsiteY7992" fmla="*/ 8237741 h 10285413"/>
              <a:gd name="connsiteX7993" fmla="*/ 2237277 w 11806666"/>
              <a:gd name="connsiteY7993" fmla="*/ 8227707 h 10285413"/>
              <a:gd name="connsiteX7994" fmla="*/ 2217212 w 11806666"/>
              <a:gd name="connsiteY7994" fmla="*/ 8217676 h 10285413"/>
              <a:gd name="connsiteX7995" fmla="*/ 2207179 w 11806666"/>
              <a:gd name="connsiteY7995" fmla="*/ 8237741 h 10285413"/>
              <a:gd name="connsiteX7996" fmla="*/ 2207179 w 11806666"/>
              <a:gd name="connsiteY7996" fmla="*/ 8257807 h 10285413"/>
              <a:gd name="connsiteX7997" fmla="*/ 2207179 w 11806666"/>
              <a:gd name="connsiteY7997" fmla="*/ 8297936 h 10285413"/>
              <a:gd name="connsiteX7998" fmla="*/ 2146984 w 11806666"/>
              <a:gd name="connsiteY7998" fmla="*/ 8257807 h 10285413"/>
              <a:gd name="connsiteX7999" fmla="*/ 2066723 w 11806666"/>
              <a:gd name="connsiteY7999" fmla="*/ 8338067 h 10285413"/>
              <a:gd name="connsiteX8000" fmla="*/ 2046656 w 11806666"/>
              <a:gd name="connsiteY8000" fmla="*/ 8358134 h 10285413"/>
              <a:gd name="connsiteX8001" fmla="*/ 2046656 w 11806666"/>
              <a:gd name="connsiteY8001" fmla="*/ 8378198 h 10285413"/>
              <a:gd name="connsiteX8002" fmla="*/ 2026592 w 11806666"/>
              <a:gd name="connsiteY8002" fmla="*/ 8388231 h 10285413"/>
              <a:gd name="connsiteX8003" fmla="*/ 2006526 w 11806666"/>
              <a:gd name="connsiteY8003" fmla="*/ 8398262 h 10285413"/>
              <a:gd name="connsiteX8004" fmla="*/ 2006526 w 11806666"/>
              <a:gd name="connsiteY8004" fmla="*/ 8418329 h 10285413"/>
              <a:gd name="connsiteX8005" fmla="*/ 2006526 w 11806666"/>
              <a:gd name="connsiteY8005" fmla="*/ 8428360 h 10285413"/>
              <a:gd name="connsiteX8006" fmla="*/ 1986461 w 11806666"/>
              <a:gd name="connsiteY8006" fmla="*/ 8438393 h 10285413"/>
              <a:gd name="connsiteX8007" fmla="*/ 1976429 w 11806666"/>
              <a:gd name="connsiteY8007" fmla="*/ 8468491 h 10285413"/>
              <a:gd name="connsiteX8008" fmla="*/ 2026592 w 11806666"/>
              <a:gd name="connsiteY8008" fmla="*/ 8438393 h 10285413"/>
              <a:gd name="connsiteX8009" fmla="*/ 2106851 w 11806666"/>
              <a:gd name="connsiteY8009" fmla="*/ 8398262 h 10285413"/>
              <a:gd name="connsiteX8010" fmla="*/ 2086787 w 11806666"/>
              <a:gd name="connsiteY8010" fmla="*/ 8418329 h 10285413"/>
              <a:gd name="connsiteX8011" fmla="*/ 2066723 w 11806666"/>
              <a:gd name="connsiteY8011" fmla="*/ 8458460 h 10285413"/>
              <a:gd name="connsiteX8012" fmla="*/ 2106851 w 11806666"/>
              <a:gd name="connsiteY8012" fmla="*/ 8458460 h 10285413"/>
              <a:gd name="connsiteX8013" fmla="*/ 2106851 w 11806666"/>
              <a:gd name="connsiteY8013" fmla="*/ 8478524 h 10285413"/>
              <a:gd name="connsiteX8014" fmla="*/ 2096820 w 11806666"/>
              <a:gd name="connsiteY8014" fmla="*/ 8488558 h 10285413"/>
              <a:gd name="connsiteX8015" fmla="*/ 2066723 w 11806666"/>
              <a:gd name="connsiteY8015" fmla="*/ 8498589 h 10285413"/>
              <a:gd name="connsiteX8016" fmla="*/ 2046656 w 11806666"/>
              <a:gd name="connsiteY8016" fmla="*/ 8478524 h 10285413"/>
              <a:gd name="connsiteX8017" fmla="*/ 2026592 w 11806666"/>
              <a:gd name="connsiteY8017" fmla="*/ 8478524 h 10285413"/>
              <a:gd name="connsiteX8018" fmla="*/ 2006526 w 11806666"/>
              <a:gd name="connsiteY8018" fmla="*/ 8518655 h 10285413"/>
              <a:gd name="connsiteX8019" fmla="*/ 1946331 w 11806666"/>
              <a:gd name="connsiteY8019" fmla="*/ 8558787 h 10285413"/>
              <a:gd name="connsiteX8020" fmla="*/ 1916234 w 11806666"/>
              <a:gd name="connsiteY8020" fmla="*/ 8538720 h 10285413"/>
              <a:gd name="connsiteX8021" fmla="*/ 1886134 w 11806666"/>
              <a:gd name="connsiteY8021" fmla="*/ 8558787 h 10285413"/>
              <a:gd name="connsiteX8022" fmla="*/ 1866070 w 11806666"/>
              <a:gd name="connsiteY8022" fmla="*/ 8578851 h 10285413"/>
              <a:gd name="connsiteX8023" fmla="*/ 1846006 w 11806666"/>
              <a:gd name="connsiteY8023" fmla="*/ 8558787 h 10285413"/>
              <a:gd name="connsiteX8024" fmla="*/ 1825942 w 11806666"/>
              <a:gd name="connsiteY8024" fmla="*/ 8578851 h 10285413"/>
              <a:gd name="connsiteX8025" fmla="*/ 1805875 w 11806666"/>
              <a:gd name="connsiteY8025" fmla="*/ 8618982 h 10285413"/>
              <a:gd name="connsiteX8026" fmla="*/ 1785811 w 11806666"/>
              <a:gd name="connsiteY8026" fmla="*/ 8618982 h 10285413"/>
              <a:gd name="connsiteX8027" fmla="*/ 1785811 w 11806666"/>
              <a:gd name="connsiteY8027" fmla="*/ 8588884 h 10285413"/>
              <a:gd name="connsiteX8028" fmla="*/ 1785811 w 11806666"/>
              <a:gd name="connsiteY8028" fmla="*/ 8578851 h 10285413"/>
              <a:gd name="connsiteX8029" fmla="*/ 1785811 w 11806666"/>
              <a:gd name="connsiteY8029" fmla="*/ 8558787 h 10285413"/>
              <a:gd name="connsiteX8030" fmla="*/ 1765743 w 11806666"/>
              <a:gd name="connsiteY8030" fmla="*/ 8538720 h 10285413"/>
              <a:gd name="connsiteX8031" fmla="*/ 1765743 w 11806666"/>
              <a:gd name="connsiteY8031" fmla="*/ 8508622 h 10285413"/>
              <a:gd name="connsiteX8032" fmla="*/ 1785811 w 11806666"/>
              <a:gd name="connsiteY8032" fmla="*/ 8498589 h 10285413"/>
              <a:gd name="connsiteX8033" fmla="*/ 1805875 w 11806666"/>
              <a:gd name="connsiteY8033" fmla="*/ 8498589 h 10285413"/>
              <a:gd name="connsiteX8034" fmla="*/ 1805875 w 11806666"/>
              <a:gd name="connsiteY8034" fmla="*/ 8478524 h 10285413"/>
              <a:gd name="connsiteX8035" fmla="*/ 1825942 w 11806666"/>
              <a:gd name="connsiteY8035" fmla="*/ 8488558 h 10285413"/>
              <a:gd name="connsiteX8036" fmla="*/ 1825942 w 11806666"/>
              <a:gd name="connsiteY8036" fmla="*/ 8518655 h 10285413"/>
              <a:gd name="connsiteX8037" fmla="*/ 1825942 w 11806666"/>
              <a:gd name="connsiteY8037" fmla="*/ 8558787 h 10285413"/>
              <a:gd name="connsiteX8038" fmla="*/ 1866070 w 11806666"/>
              <a:gd name="connsiteY8038" fmla="*/ 8498589 h 10285413"/>
              <a:gd name="connsiteX8039" fmla="*/ 1906198 w 11806666"/>
              <a:gd name="connsiteY8039" fmla="*/ 8458460 h 10285413"/>
              <a:gd name="connsiteX8040" fmla="*/ 1926263 w 11806666"/>
              <a:gd name="connsiteY8040" fmla="*/ 8418329 h 10285413"/>
              <a:gd name="connsiteX8041" fmla="*/ 1926263 w 11806666"/>
              <a:gd name="connsiteY8041" fmla="*/ 8398262 h 10285413"/>
              <a:gd name="connsiteX8042" fmla="*/ 1886134 w 11806666"/>
              <a:gd name="connsiteY8042" fmla="*/ 8418329 h 10285413"/>
              <a:gd name="connsiteX8043" fmla="*/ 1856039 w 11806666"/>
              <a:gd name="connsiteY8043" fmla="*/ 8418329 h 10285413"/>
              <a:gd name="connsiteX8044" fmla="*/ 1866070 w 11806666"/>
              <a:gd name="connsiteY8044" fmla="*/ 8398262 h 10285413"/>
              <a:gd name="connsiteX8045" fmla="*/ 1886134 w 11806666"/>
              <a:gd name="connsiteY8045" fmla="*/ 8398262 h 10285413"/>
              <a:gd name="connsiteX8046" fmla="*/ 1906198 w 11806666"/>
              <a:gd name="connsiteY8046" fmla="*/ 8358134 h 10285413"/>
              <a:gd name="connsiteX8047" fmla="*/ 1916234 w 11806666"/>
              <a:gd name="connsiteY8047" fmla="*/ 8338067 h 10285413"/>
              <a:gd name="connsiteX8048" fmla="*/ 1936298 w 11806666"/>
              <a:gd name="connsiteY8048" fmla="*/ 8287905 h 10285413"/>
              <a:gd name="connsiteX8049" fmla="*/ 1966397 w 11806666"/>
              <a:gd name="connsiteY8049" fmla="*/ 8237741 h 10285413"/>
              <a:gd name="connsiteX8050" fmla="*/ 1926263 w 11806666"/>
              <a:gd name="connsiteY8050" fmla="*/ 8277872 h 10285413"/>
              <a:gd name="connsiteX8051" fmla="*/ 1886134 w 11806666"/>
              <a:gd name="connsiteY8051" fmla="*/ 8297936 h 10285413"/>
              <a:gd name="connsiteX8052" fmla="*/ 1886134 w 11806666"/>
              <a:gd name="connsiteY8052" fmla="*/ 8257807 h 10285413"/>
              <a:gd name="connsiteX8053" fmla="*/ 1886134 w 11806666"/>
              <a:gd name="connsiteY8053" fmla="*/ 8237741 h 10285413"/>
              <a:gd name="connsiteX8054" fmla="*/ 1926263 w 11806666"/>
              <a:gd name="connsiteY8054" fmla="*/ 8217676 h 10285413"/>
              <a:gd name="connsiteX8055" fmla="*/ 1926263 w 11806666"/>
              <a:gd name="connsiteY8055" fmla="*/ 8177545 h 10285413"/>
              <a:gd name="connsiteX8056" fmla="*/ 1926263 w 11806666"/>
              <a:gd name="connsiteY8056" fmla="*/ 8157481 h 10285413"/>
              <a:gd name="connsiteX8057" fmla="*/ 1906198 w 11806666"/>
              <a:gd name="connsiteY8057" fmla="*/ 8177545 h 10285413"/>
              <a:gd name="connsiteX8058" fmla="*/ 1886134 w 11806666"/>
              <a:gd name="connsiteY8058" fmla="*/ 8177545 h 10285413"/>
              <a:gd name="connsiteX8059" fmla="*/ 1886134 w 11806666"/>
              <a:gd name="connsiteY8059" fmla="*/ 8137414 h 10285413"/>
              <a:gd name="connsiteX8060" fmla="*/ 1846006 w 11806666"/>
              <a:gd name="connsiteY8060" fmla="*/ 8137414 h 10285413"/>
              <a:gd name="connsiteX8061" fmla="*/ 1825942 w 11806666"/>
              <a:gd name="connsiteY8061" fmla="*/ 8117350 h 10285413"/>
              <a:gd name="connsiteX8062" fmla="*/ 1785811 w 11806666"/>
              <a:gd name="connsiteY8062" fmla="*/ 8157481 h 10285413"/>
              <a:gd name="connsiteX8063" fmla="*/ 1765743 w 11806666"/>
              <a:gd name="connsiteY8063" fmla="*/ 8177545 h 10285413"/>
              <a:gd name="connsiteX8064" fmla="*/ 1765743 w 11806666"/>
              <a:gd name="connsiteY8064" fmla="*/ 8157481 h 10285413"/>
              <a:gd name="connsiteX8065" fmla="*/ 1805875 w 11806666"/>
              <a:gd name="connsiteY8065" fmla="*/ 8097283 h 10285413"/>
              <a:gd name="connsiteX8066" fmla="*/ 1846006 w 11806666"/>
              <a:gd name="connsiteY8066" fmla="*/ 8037088 h 10285413"/>
              <a:gd name="connsiteX8067" fmla="*/ 1866070 w 11806666"/>
              <a:gd name="connsiteY8067" fmla="*/ 8017024 h 10285413"/>
              <a:gd name="connsiteX8068" fmla="*/ 1916234 w 11806666"/>
              <a:gd name="connsiteY8068" fmla="*/ 7946795 h 10285413"/>
              <a:gd name="connsiteX8069" fmla="*/ 2016558 w 11806666"/>
              <a:gd name="connsiteY8069" fmla="*/ 7846468 h 10285413"/>
              <a:gd name="connsiteX8070" fmla="*/ 2066723 w 11806666"/>
              <a:gd name="connsiteY8070" fmla="*/ 7816372 h 10285413"/>
              <a:gd name="connsiteX8071" fmla="*/ 2106851 w 11806666"/>
              <a:gd name="connsiteY8071" fmla="*/ 7796304 h 10285413"/>
              <a:gd name="connsiteX8072" fmla="*/ 2086787 w 11806666"/>
              <a:gd name="connsiteY8072" fmla="*/ 7776240 h 10285413"/>
              <a:gd name="connsiteX8073" fmla="*/ 2066723 w 11806666"/>
              <a:gd name="connsiteY8073" fmla="*/ 7766206 h 10285413"/>
              <a:gd name="connsiteX8074" fmla="*/ 2086787 w 11806666"/>
              <a:gd name="connsiteY8074" fmla="*/ 7756173 h 10285413"/>
              <a:gd name="connsiteX8075" fmla="*/ 2167046 w 11806666"/>
              <a:gd name="connsiteY8075" fmla="*/ 7635783 h 10285413"/>
              <a:gd name="connsiteX8076" fmla="*/ 2167046 w 11806666"/>
              <a:gd name="connsiteY8076" fmla="*/ 7655847 h 10285413"/>
              <a:gd name="connsiteX8077" fmla="*/ 2187115 w 11806666"/>
              <a:gd name="connsiteY8077" fmla="*/ 7615718 h 10285413"/>
              <a:gd name="connsiteX8078" fmla="*/ 2287440 w 11806666"/>
              <a:gd name="connsiteY8078" fmla="*/ 7535457 h 10285413"/>
              <a:gd name="connsiteX8079" fmla="*/ 2307504 w 11806666"/>
              <a:gd name="connsiteY8079" fmla="*/ 7495326 h 10285413"/>
              <a:gd name="connsiteX8080" fmla="*/ 2347635 w 11806666"/>
              <a:gd name="connsiteY8080" fmla="*/ 7435131 h 10285413"/>
              <a:gd name="connsiteX8081" fmla="*/ 2367704 w 11806666"/>
              <a:gd name="connsiteY8081" fmla="*/ 7435131 h 10285413"/>
              <a:gd name="connsiteX8082" fmla="*/ 2387768 w 11806666"/>
              <a:gd name="connsiteY8082" fmla="*/ 7384965 h 10285413"/>
              <a:gd name="connsiteX8083" fmla="*/ 2407832 w 11806666"/>
              <a:gd name="connsiteY8083" fmla="*/ 7344838 h 10285413"/>
              <a:gd name="connsiteX8084" fmla="*/ 2427898 w 11806666"/>
              <a:gd name="connsiteY8084" fmla="*/ 7334803 h 10285413"/>
              <a:gd name="connsiteX8085" fmla="*/ 2478060 w 11806666"/>
              <a:gd name="connsiteY8085" fmla="*/ 7294672 h 10285413"/>
              <a:gd name="connsiteX8086" fmla="*/ 2528223 w 11806666"/>
              <a:gd name="connsiteY8086" fmla="*/ 7254542 h 10285413"/>
              <a:gd name="connsiteX8087" fmla="*/ 2568352 w 11806666"/>
              <a:gd name="connsiteY8087" fmla="*/ 7184313 h 10285413"/>
              <a:gd name="connsiteX8088" fmla="*/ 2608483 w 11806666"/>
              <a:gd name="connsiteY8088" fmla="*/ 7114085 h 10285413"/>
              <a:gd name="connsiteX8089" fmla="*/ 2628552 w 11806666"/>
              <a:gd name="connsiteY8089" fmla="*/ 7094020 h 10285413"/>
              <a:gd name="connsiteX8090" fmla="*/ 2658649 w 11806666"/>
              <a:gd name="connsiteY8090" fmla="*/ 7063923 h 10285413"/>
              <a:gd name="connsiteX8091" fmla="*/ 2668681 w 11806666"/>
              <a:gd name="connsiteY8091" fmla="*/ 7033825 h 10285413"/>
              <a:gd name="connsiteX8092" fmla="*/ 2708812 w 11806666"/>
              <a:gd name="connsiteY8092" fmla="*/ 6973630 h 10285413"/>
              <a:gd name="connsiteX8093" fmla="*/ 2728876 w 11806666"/>
              <a:gd name="connsiteY8093" fmla="*/ 6953562 h 10285413"/>
              <a:gd name="connsiteX8094" fmla="*/ 2769007 w 11806666"/>
              <a:gd name="connsiteY8094" fmla="*/ 6933499 h 10285413"/>
              <a:gd name="connsiteX8095" fmla="*/ 2799105 w 11806666"/>
              <a:gd name="connsiteY8095" fmla="*/ 6903401 h 10285413"/>
              <a:gd name="connsiteX8096" fmla="*/ 2789071 w 11806666"/>
              <a:gd name="connsiteY8096" fmla="*/ 6893367 h 10285413"/>
              <a:gd name="connsiteX8097" fmla="*/ 2809136 w 11806666"/>
              <a:gd name="connsiteY8097" fmla="*/ 6873302 h 10285413"/>
              <a:gd name="connsiteX8098" fmla="*/ 2909465 w 11806666"/>
              <a:gd name="connsiteY8098" fmla="*/ 6772974 h 10285413"/>
              <a:gd name="connsiteX8099" fmla="*/ 2889400 w 11806666"/>
              <a:gd name="connsiteY8099" fmla="*/ 6772974 h 10285413"/>
              <a:gd name="connsiteX8100" fmla="*/ 2909465 w 11806666"/>
              <a:gd name="connsiteY8100" fmla="*/ 6732845 h 10285413"/>
              <a:gd name="connsiteX8101" fmla="*/ 2919497 w 11806666"/>
              <a:gd name="connsiteY8101" fmla="*/ 6722812 h 10285413"/>
              <a:gd name="connsiteX8102" fmla="*/ 2939563 w 11806666"/>
              <a:gd name="connsiteY8102" fmla="*/ 6722812 h 10285413"/>
              <a:gd name="connsiteX8103" fmla="*/ 2949593 w 11806666"/>
              <a:gd name="connsiteY8103" fmla="*/ 6712779 h 10285413"/>
              <a:gd name="connsiteX8104" fmla="*/ 2989724 w 11806666"/>
              <a:gd name="connsiteY8104" fmla="*/ 6652584 h 10285413"/>
              <a:gd name="connsiteX8105" fmla="*/ 3029855 w 11806666"/>
              <a:gd name="connsiteY8105" fmla="*/ 6592388 h 10285413"/>
              <a:gd name="connsiteX8106" fmla="*/ 3049919 w 11806666"/>
              <a:gd name="connsiteY8106" fmla="*/ 6592388 h 10285413"/>
              <a:gd name="connsiteX8107" fmla="*/ 3110118 w 11806666"/>
              <a:gd name="connsiteY8107" fmla="*/ 6512125 h 10285413"/>
              <a:gd name="connsiteX8108" fmla="*/ 3130183 w 11806666"/>
              <a:gd name="connsiteY8108" fmla="*/ 6492061 h 10285413"/>
              <a:gd name="connsiteX8109" fmla="*/ 3150247 w 11806666"/>
              <a:gd name="connsiteY8109" fmla="*/ 6471994 h 10285413"/>
              <a:gd name="connsiteX8110" fmla="*/ 3170313 w 11806666"/>
              <a:gd name="connsiteY8110" fmla="*/ 6431867 h 10285413"/>
              <a:gd name="connsiteX8111" fmla="*/ 3150247 w 11806666"/>
              <a:gd name="connsiteY8111" fmla="*/ 6431867 h 10285413"/>
              <a:gd name="connsiteX8112" fmla="*/ 3170313 w 11806666"/>
              <a:gd name="connsiteY8112" fmla="*/ 6411799 h 10285413"/>
              <a:gd name="connsiteX8113" fmla="*/ 3300739 w 11806666"/>
              <a:gd name="connsiteY8113" fmla="*/ 6291408 h 10285413"/>
              <a:gd name="connsiteX8114" fmla="*/ 3411097 w 11806666"/>
              <a:gd name="connsiteY8114" fmla="*/ 6171015 h 10285413"/>
              <a:gd name="connsiteX8115" fmla="*/ 3501391 w 11806666"/>
              <a:gd name="connsiteY8115" fmla="*/ 6090757 h 10285413"/>
              <a:gd name="connsiteX8116" fmla="*/ 3571620 w 11806666"/>
              <a:gd name="connsiteY8116" fmla="*/ 5990429 h 10285413"/>
              <a:gd name="connsiteX8117" fmla="*/ 3611749 w 11806666"/>
              <a:gd name="connsiteY8117" fmla="*/ 5950298 h 10285413"/>
              <a:gd name="connsiteX8118" fmla="*/ 3611749 w 11806666"/>
              <a:gd name="connsiteY8118" fmla="*/ 5910167 h 10285413"/>
              <a:gd name="connsiteX8119" fmla="*/ 3591684 w 11806666"/>
              <a:gd name="connsiteY8119" fmla="*/ 5910167 h 10285413"/>
              <a:gd name="connsiteX8120" fmla="*/ 3631814 w 11806666"/>
              <a:gd name="connsiteY8120" fmla="*/ 5890103 h 10285413"/>
              <a:gd name="connsiteX8121" fmla="*/ 3591684 w 11806666"/>
              <a:gd name="connsiteY8121" fmla="*/ 5890103 h 10285413"/>
              <a:gd name="connsiteX8122" fmla="*/ 3591684 w 11806666"/>
              <a:gd name="connsiteY8122" fmla="*/ 5870037 h 10285413"/>
              <a:gd name="connsiteX8123" fmla="*/ 3641847 w 11806666"/>
              <a:gd name="connsiteY8123" fmla="*/ 5849972 h 10285413"/>
              <a:gd name="connsiteX8124" fmla="*/ 3692009 w 11806666"/>
              <a:gd name="connsiteY8124" fmla="*/ 5799808 h 10285413"/>
              <a:gd name="connsiteX8125" fmla="*/ 3708062 w 11806666"/>
              <a:gd name="connsiteY8125" fmla="*/ 5771718 h 10285413"/>
              <a:gd name="connsiteX8126" fmla="*/ 3712077 w 11806666"/>
              <a:gd name="connsiteY8126" fmla="*/ 5769711 h 10285413"/>
              <a:gd name="connsiteX8127" fmla="*/ 3732140 w 11806666"/>
              <a:gd name="connsiteY8127" fmla="*/ 5729578 h 10285413"/>
              <a:gd name="connsiteX8128" fmla="*/ 3708062 w 11806666"/>
              <a:gd name="connsiteY8128" fmla="*/ 5771718 h 10285413"/>
              <a:gd name="connsiteX8129" fmla="*/ 3671945 w 11806666"/>
              <a:gd name="connsiteY8129" fmla="*/ 5789776 h 10285413"/>
              <a:gd name="connsiteX8130" fmla="*/ 3651881 w 11806666"/>
              <a:gd name="connsiteY8130" fmla="*/ 5809841 h 10285413"/>
              <a:gd name="connsiteX8131" fmla="*/ 3591684 w 11806666"/>
              <a:gd name="connsiteY8131" fmla="*/ 5849972 h 10285413"/>
              <a:gd name="connsiteX8132" fmla="*/ 3551555 w 11806666"/>
              <a:gd name="connsiteY8132" fmla="*/ 5910167 h 10285413"/>
              <a:gd name="connsiteX8133" fmla="*/ 3531488 w 11806666"/>
              <a:gd name="connsiteY8133" fmla="*/ 5930232 h 10285413"/>
              <a:gd name="connsiteX8134" fmla="*/ 3521458 w 11806666"/>
              <a:gd name="connsiteY8134" fmla="*/ 5970362 h 10285413"/>
              <a:gd name="connsiteX8135" fmla="*/ 3511424 w 11806666"/>
              <a:gd name="connsiteY8135" fmla="*/ 6010493 h 10285413"/>
              <a:gd name="connsiteX8136" fmla="*/ 3511424 w 11806666"/>
              <a:gd name="connsiteY8136" fmla="*/ 6030558 h 10285413"/>
              <a:gd name="connsiteX8137" fmla="*/ 3471292 w 11806666"/>
              <a:gd name="connsiteY8137" fmla="*/ 6050626 h 10285413"/>
              <a:gd name="connsiteX8138" fmla="*/ 3330837 w 11806666"/>
              <a:gd name="connsiteY8138" fmla="*/ 6201114 h 10285413"/>
              <a:gd name="connsiteX8139" fmla="*/ 3350901 w 11806666"/>
              <a:gd name="connsiteY8139" fmla="*/ 6160985 h 10285413"/>
              <a:gd name="connsiteX8140" fmla="*/ 3370966 w 11806666"/>
              <a:gd name="connsiteY8140" fmla="*/ 6130884 h 10285413"/>
              <a:gd name="connsiteX8141" fmla="*/ 3350901 w 11806666"/>
              <a:gd name="connsiteY8141" fmla="*/ 6120854 h 10285413"/>
              <a:gd name="connsiteX8142" fmla="*/ 3330837 w 11806666"/>
              <a:gd name="connsiteY8142" fmla="*/ 6130884 h 10285413"/>
              <a:gd name="connsiteX8143" fmla="*/ 3310772 w 11806666"/>
              <a:gd name="connsiteY8143" fmla="*/ 6171015 h 10285413"/>
              <a:gd name="connsiteX8144" fmla="*/ 3290703 w 11806666"/>
              <a:gd name="connsiteY8144" fmla="*/ 6201114 h 10285413"/>
              <a:gd name="connsiteX8145" fmla="*/ 3280670 w 11806666"/>
              <a:gd name="connsiteY8145" fmla="*/ 6231213 h 10285413"/>
              <a:gd name="connsiteX8146" fmla="*/ 3270641 w 11806666"/>
              <a:gd name="connsiteY8146" fmla="*/ 6281376 h 10285413"/>
              <a:gd name="connsiteX8147" fmla="*/ 3170313 w 11806666"/>
              <a:gd name="connsiteY8147" fmla="*/ 6311473 h 10285413"/>
              <a:gd name="connsiteX8148" fmla="*/ 3090053 w 11806666"/>
              <a:gd name="connsiteY8148" fmla="*/ 6351604 h 10285413"/>
              <a:gd name="connsiteX8149" fmla="*/ 3049919 w 11806666"/>
              <a:gd name="connsiteY8149" fmla="*/ 6391735 h 10285413"/>
              <a:gd name="connsiteX8150" fmla="*/ 3049919 w 11806666"/>
              <a:gd name="connsiteY8150" fmla="*/ 6411799 h 10285413"/>
              <a:gd name="connsiteX8151" fmla="*/ 3049919 w 11806666"/>
              <a:gd name="connsiteY8151" fmla="*/ 6431867 h 10285413"/>
              <a:gd name="connsiteX8152" fmla="*/ 3069989 w 11806666"/>
              <a:gd name="connsiteY8152" fmla="*/ 6441897 h 10285413"/>
              <a:gd name="connsiteX8153" fmla="*/ 3049919 w 11806666"/>
              <a:gd name="connsiteY8153" fmla="*/ 6451930 h 10285413"/>
              <a:gd name="connsiteX8154" fmla="*/ 3029855 w 11806666"/>
              <a:gd name="connsiteY8154" fmla="*/ 6451930 h 10285413"/>
              <a:gd name="connsiteX8155" fmla="*/ 3009791 w 11806666"/>
              <a:gd name="connsiteY8155" fmla="*/ 6451930 h 10285413"/>
              <a:gd name="connsiteX8156" fmla="*/ 3009791 w 11806666"/>
              <a:gd name="connsiteY8156" fmla="*/ 6471994 h 10285413"/>
              <a:gd name="connsiteX8157" fmla="*/ 2989724 w 11806666"/>
              <a:gd name="connsiteY8157" fmla="*/ 6471994 h 10285413"/>
              <a:gd name="connsiteX8158" fmla="*/ 2959627 w 11806666"/>
              <a:gd name="connsiteY8158" fmla="*/ 6502092 h 10285413"/>
              <a:gd name="connsiteX8159" fmla="*/ 2929529 w 11806666"/>
              <a:gd name="connsiteY8159" fmla="*/ 6552256 h 10285413"/>
              <a:gd name="connsiteX8160" fmla="*/ 2909465 w 11806666"/>
              <a:gd name="connsiteY8160" fmla="*/ 6572321 h 10285413"/>
              <a:gd name="connsiteX8161" fmla="*/ 2839238 w 11806666"/>
              <a:gd name="connsiteY8161" fmla="*/ 6652584 h 10285413"/>
              <a:gd name="connsiteX8162" fmla="*/ 2758974 w 11806666"/>
              <a:gd name="connsiteY8162" fmla="*/ 6712779 h 10285413"/>
              <a:gd name="connsiteX8163" fmla="*/ 2789071 w 11806666"/>
              <a:gd name="connsiteY8163" fmla="*/ 6672647 h 10285413"/>
              <a:gd name="connsiteX8164" fmla="*/ 2809136 w 11806666"/>
              <a:gd name="connsiteY8164" fmla="*/ 6652584 h 10285413"/>
              <a:gd name="connsiteX8165" fmla="*/ 2849269 w 11806666"/>
              <a:gd name="connsiteY8165" fmla="*/ 6592388 h 10285413"/>
              <a:gd name="connsiteX8166" fmla="*/ 2869335 w 11806666"/>
              <a:gd name="connsiteY8166" fmla="*/ 6552256 h 10285413"/>
              <a:gd name="connsiteX8167" fmla="*/ 2829205 w 11806666"/>
              <a:gd name="connsiteY8167" fmla="*/ 6582354 h 10285413"/>
              <a:gd name="connsiteX8168" fmla="*/ 2809136 w 11806666"/>
              <a:gd name="connsiteY8168" fmla="*/ 6592388 h 10285413"/>
              <a:gd name="connsiteX8169" fmla="*/ 2799105 w 11806666"/>
              <a:gd name="connsiteY8169" fmla="*/ 6622486 h 10285413"/>
              <a:gd name="connsiteX8170" fmla="*/ 2789071 w 11806666"/>
              <a:gd name="connsiteY8170" fmla="*/ 6642549 h 10285413"/>
              <a:gd name="connsiteX8171" fmla="*/ 2748941 w 11806666"/>
              <a:gd name="connsiteY8171" fmla="*/ 6642549 h 10285413"/>
              <a:gd name="connsiteX8172" fmla="*/ 2728876 w 11806666"/>
              <a:gd name="connsiteY8172" fmla="*/ 6612453 h 10285413"/>
              <a:gd name="connsiteX8173" fmla="*/ 2748941 w 11806666"/>
              <a:gd name="connsiteY8173" fmla="*/ 6592388 h 10285413"/>
              <a:gd name="connsiteX8174" fmla="*/ 2769007 w 11806666"/>
              <a:gd name="connsiteY8174" fmla="*/ 6572321 h 10285413"/>
              <a:gd name="connsiteX8175" fmla="*/ 2748941 w 11806666"/>
              <a:gd name="connsiteY8175" fmla="*/ 6572321 h 10285413"/>
              <a:gd name="connsiteX8176" fmla="*/ 2718843 w 11806666"/>
              <a:gd name="connsiteY8176" fmla="*/ 6592388 h 10285413"/>
              <a:gd name="connsiteX8177" fmla="*/ 2708812 w 11806666"/>
              <a:gd name="connsiteY8177" fmla="*/ 6592388 h 10285413"/>
              <a:gd name="connsiteX8178" fmla="*/ 2688746 w 11806666"/>
              <a:gd name="connsiteY8178" fmla="*/ 6622486 h 10285413"/>
              <a:gd name="connsiteX8179" fmla="*/ 2688746 w 11806666"/>
              <a:gd name="connsiteY8179" fmla="*/ 6652584 h 10285413"/>
              <a:gd name="connsiteX8180" fmla="*/ 2708812 w 11806666"/>
              <a:gd name="connsiteY8180" fmla="*/ 6672647 h 10285413"/>
              <a:gd name="connsiteX8181" fmla="*/ 2708812 w 11806666"/>
              <a:gd name="connsiteY8181" fmla="*/ 6692715 h 10285413"/>
              <a:gd name="connsiteX8182" fmla="*/ 2728876 w 11806666"/>
              <a:gd name="connsiteY8182" fmla="*/ 6692715 h 10285413"/>
              <a:gd name="connsiteX8183" fmla="*/ 2708812 w 11806666"/>
              <a:gd name="connsiteY8183" fmla="*/ 6712779 h 10285413"/>
              <a:gd name="connsiteX8184" fmla="*/ 2688746 w 11806666"/>
              <a:gd name="connsiteY8184" fmla="*/ 6692715 h 10285413"/>
              <a:gd name="connsiteX8185" fmla="*/ 2668681 w 11806666"/>
              <a:gd name="connsiteY8185" fmla="*/ 6672647 h 10285413"/>
              <a:gd name="connsiteX8186" fmla="*/ 2628552 w 11806666"/>
              <a:gd name="connsiteY8186" fmla="*/ 6692715 h 10285413"/>
              <a:gd name="connsiteX8187" fmla="*/ 2568352 w 11806666"/>
              <a:gd name="connsiteY8187" fmla="*/ 6732845 h 10285413"/>
              <a:gd name="connsiteX8188" fmla="*/ 2548288 w 11806666"/>
              <a:gd name="connsiteY8188" fmla="*/ 6742877 h 10285413"/>
              <a:gd name="connsiteX8189" fmla="*/ 2528223 w 11806666"/>
              <a:gd name="connsiteY8189" fmla="*/ 6762943 h 10285413"/>
              <a:gd name="connsiteX8190" fmla="*/ 2508157 w 11806666"/>
              <a:gd name="connsiteY8190" fmla="*/ 6752910 h 10285413"/>
              <a:gd name="connsiteX8191" fmla="*/ 2528223 w 11806666"/>
              <a:gd name="connsiteY8191" fmla="*/ 6712779 h 10285413"/>
              <a:gd name="connsiteX8192" fmla="*/ 2588421 w 11806666"/>
              <a:gd name="connsiteY8192" fmla="*/ 6652584 h 10285413"/>
              <a:gd name="connsiteX8193" fmla="*/ 2608483 w 11806666"/>
              <a:gd name="connsiteY8193" fmla="*/ 6632519 h 10285413"/>
              <a:gd name="connsiteX8194" fmla="*/ 2588421 w 11806666"/>
              <a:gd name="connsiteY8194" fmla="*/ 6632519 h 10285413"/>
              <a:gd name="connsiteX8195" fmla="*/ 2588421 w 11806666"/>
              <a:gd name="connsiteY8195" fmla="*/ 6612453 h 10285413"/>
              <a:gd name="connsiteX8196" fmla="*/ 2638585 w 11806666"/>
              <a:gd name="connsiteY8196" fmla="*/ 6582354 h 10285413"/>
              <a:gd name="connsiteX8197" fmla="*/ 2668681 w 11806666"/>
              <a:gd name="connsiteY8197" fmla="*/ 6532193 h 10285413"/>
              <a:gd name="connsiteX8198" fmla="*/ 2688746 w 11806666"/>
              <a:gd name="connsiteY8198" fmla="*/ 6512125 h 10285413"/>
              <a:gd name="connsiteX8199" fmla="*/ 2728876 w 11806666"/>
              <a:gd name="connsiteY8199" fmla="*/ 6471994 h 10285413"/>
              <a:gd name="connsiteX8200" fmla="*/ 2728876 w 11806666"/>
              <a:gd name="connsiteY8200" fmla="*/ 6451930 h 10285413"/>
              <a:gd name="connsiteX8201" fmla="*/ 2758974 w 11806666"/>
              <a:gd name="connsiteY8201" fmla="*/ 6451930 h 10285413"/>
              <a:gd name="connsiteX8202" fmla="*/ 2789071 w 11806666"/>
              <a:gd name="connsiteY8202" fmla="*/ 6391735 h 10285413"/>
              <a:gd name="connsiteX8203" fmla="*/ 2829205 w 11806666"/>
              <a:gd name="connsiteY8203" fmla="*/ 6331539 h 10285413"/>
              <a:gd name="connsiteX8204" fmla="*/ 2809136 w 11806666"/>
              <a:gd name="connsiteY8204" fmla="*/ 6331539 h 10285413"/>
              <a:gd name="connsiteX8205" fmla="*/ 2779038 w 11806666"/>
              <a:gd name="connsiteY8205" fmla="*/ 6341571 h 10285413"/>
              <a:gd name="connsiteX8206" fmla="*/ 2769007 w 11806666"/>
              <a:gd name="connsiteY8206" fmla="*/ 6351604 h 10285413"/>
              <a:gd name="connsiteX8207" fmla="*/ 2769007 w 11806666"/>
              <a:gd name="connsiteY8207" fmla="*/ 6371669 h 10285413"/>
              <a:gd name="connsiteX8208" fmla="*/ 2748941 w 11806666"/>
              <a:gd name="connsiteY8208" fmla="*/ 6351604 h 10285413"/>
              <a:gd name="connsiteX8209" fmla="*/ 2748941 w 11806666"/>
              <a:gd name="connsiteY8209" fmla="*/ 6331539 h 10285413"/>
              <a:gd name="connsiteX8210" fmla="*/ 2829205 w 11806666"/>
              <a:gd name="connsiteY8210" fmla="*/ 6211147 h 10285413"/>
              <a:gd name="connsiteX8211" fmla="*/ 2869335 w 11806666"/>
              <a:gd name="connsiteY8211" fmla="*/ 6191083 h 10285413"/>
              <a:gd name="connsiteX8212" fmla="*/ 2889400 w 11806666"/>
              <a:gd name="connsiteY8212" fmla="*/ 6171015 h 10285413"/>
              <a:gd name="connsiteX8213" fmla="*/ 2889400 w 11806666"/>
              <a:gd name="connsiteY8213" fmla="*/ 6150952 h 10285413"/>
              <a:gd name="connsiteX8214" fmla="*/ 2909465 w 11806666"/>
              <a:gd name="connsiteY8214" fmla="*/ 6130884 h 10285413"/>
              <a:gd name="connsiteX8215" fmla="*/ 2919497 w 11806666"/>
              <a:gd name="connsiteY8215" fmla="*/ 6100786 h 10285413"/>
              <a:gd name="connsiteX8216" fmla="*/ 2929529 w 11806666"/>
              <a:gd name="connsiteY8216" fmla="*/ 6070689 h 10285413"/>
              <a:gd name="connsiteX8217" fmla="*/ 2969660 w 11806666"/>
              <a:gd name="connsiteY8217" fmla="*/ 6050626 h 10285413"/>
              <a:gd name="connsiteX8218" fmla="*/ 3019822 w 11806666"/>
              <a:gd name="connsiteY8218" fmla="*/ 5980396 h 10285413"/>
              <a:gd name="connsiteX8219" fmla="*/ 3090053 w 11806666"/>
              <a:gd name="connsiteY8219" fmla="*/ 5930232 h 10285413"/>
              <a:gd name="connsiteX8220" fmla="*/ 3090053 w 11806666"/>
              <a:gd name="connsiteY8220" fmla="*/ 5920200 h 10285413"/>
              <a:gd name="connsiteX8221" fmla="*/ 3110118 w 11806666"/>
              <a:gd name="connsiteY8221" fmla="*/ 5870037 h 10285413"/>
              <a:gd name="connsiteX8222" fmla="*/ 3130183 w 11806666"/>
              <a:gd name="connsiteY8222" fmla="*/ 5870037 h 10285413"/>
              <a:gd name="connsiteX8223" fmla="*/ 3150247 w 11806666"/>
              <a:gd name="connsiteY8223" fmla="*/ 5870037 h 10285413"/>
              <a:gd name="connsiteX8224" fmla="*/ 3160280 w 11806666"/>
              <a:gd name="connsiteY8224" fmla="*/ 5860004 h 10285413"/>
              <a:gd name="connsiteX8225" fmla="*/ 3140215 w 11806666"/>
              <a:gd name="connsiteY8225" fmla="*/ 5819874 h 10285413"/>
              <a:gd name="connsiteX8226" fmla="*/ 3150247 w 11806666"/>
              <a:gd name="connsiteY8226" fmla="*/ 5809841 h 10285413"/>
              <a:gd name="connsiteX8227" fmla="*/ 3170313 w 11806666"/>
              <a:gd name="connsiteY8227" fmla="*/ 5789776 h 10285413"/>
              <a:gd name="connsiteX8228" fmla="*/ 3170313 w 11806666"/>
              <a:gd name="connsiteY8228" fmla="*/ 5769711 h 10285413"/>
              <a:gd name="connsiteX8229" fmla="*/ 3190377 w 11806666"/>
              <a:gd name="connsiteY8229" fmla="*/ 5789776 h 10285413"/>
              <a:gd name="connsiteX8230" fmla="*/ 3210444 w 11806666"/>
              <a:gd name="connsiteY8230" fmla="*/ 5799808 h 10285413"/>
              <a:gd name="connsiteX8231" fmla="*/ 3250572 w 11806666"/>
              <a:gd name="connsiteY8231" fmla="*/ 5769711 h 10285413"/>
              <a:gd name="connsiteX8232" fmla="*/ 3250572 w 11806666"/>
              <a:gd name="connsiteY8232" fmla="*/ 5749646 h 10285413"/>
              <a:gd name="connsiteX8233" fmla="*/ 3230508 w 11806666"/>
              <a:gd name="connsiteY8233" fmla="*/ 5749646 h 10285413"/>
              <a:gd name="connsiteX8234" fmla="*/ 3270641 w 11806666"/>
              <a:gd name="connsiteY8234" fmla="*/ 5709515 h 10285413"/>
              <a:gd name="connsiteX8235" fmla="*/ 3320803 w 11806666"/>
              <a:gd name="connsiteY8235" fmla="*/ 5679418 h 10285413"/>
              <a:gd name="connsiteX8236" fmla="*/ 3350901 w 11806666"/>
              <a:gd name="connsiteY8236" fmla="*/ 5609188 h 10285413"/>
              <a:gd name="connsiteX8237" fmla="*/ 3370966 w 11806666"/>
              <a:gd name="connsiteY8237" fmla="*/ 5569057 h 10285413"/>
              <a:gd name="connsiteX8238" fmla="*/ 3330837 w 11806666"/>
              <a:gd name="connsiteY8238" fmla="*/ 5589125 h 10285413"/>
              <a:gd name="connsiteX8239" fmla="*/ 3310772 w 11806666"/>
              <a:gd name="connsiteY8239" fmla="*/ 5609188 h 10285413"/>
              <a:gd name="connsiteX8240" fmla="*/ 3270641 w 11806666"/>
              <a:gd name="connsiteY8240" fmla="*/ 5649320 h 10285413"/>
              <a:gd name="connsiteX8241" fmla="*/ 3250572 w 11806666"/>
              <a:gd name="connsiteY8241" fmla="*/ 5669383 h 10285413"/>
              <a:gd name="connsiteX8242" fmla="*/ 3230508 w 11806666"/>
              <a:gd name="connsiteY8242" fmla="*/ 5689451 h 10285413"/>
              <a:gd name="connsiteX8243" fmla="*/ 3210444 w 11806666"/>
              <a:gd name="connsiteY8243" fmla="*/ 5699482 h 10285413"/>
              <a:gd name="connsiteX8244" fmla="*/ 3190377 w 11806666"/>
              <a:gd name="connsiteY8244" fmla="*/ 5709515 h 10285413"/>
              <a:gd name="connsiteX8245" fmla="*/ 3156520 w 11806666"/>
              <a:gd name="connsiteY8245" fmla="*/ 5743373 h 10285413"/>
              <a:gd name="connsiteX8246" fmla="*/ 3138781 w 11806666"/>
              <a:gd name="connsiteY8246" fmla="*/ 5761111 h 10285413"/>
              <a:gd name="connsiteX8247" fmla="*/ 3141469 w 11806666"/>
              <a:gd name="connsiteY8247" fmla="*/ 5762187 h 10285413"/>
              <a:gd name="connsiteX8248" fmla="*/ 3150247 w 11806666"/>
              <a:gd name="connsiteY8248" fmla="*/ 5769711 h 10285413"/>
              <a:gd name="connsiteX8249" fmla="*/ 3130183 w 11806666"/>
              <a:gd name="connsiteY8249" fmla="*/ 5769711 h 10285413"/>
              <a:gd name="connsiteX8250" fmla="*/ 3049919 w 11806666"/>
              <a:gd name="connsiteY8250" fmla="*/ 5809841 h 10285413"/>
              <a:gd name="connsiteX8251" fmla="*/ 3039891 w 11806666"/>
              <a:gd name="connsiteY8251" fmla="*/ 5849972 h 10285413"/>
              <a:gd name="connsiteX8252" fmla="*/ 3029855 w 11806666"/>
              <a:gd name="connsiteY8252" fmla="*/ 5870037 h 10285413"/>
              <a:gd name="connsiteX8253" fmla="*/ 3029855 w 11806666"/>
              <a:gd name="connsiteY8253" fmla="*/ 5890103 h 10285413"/>
              <a:gd name="connsiteX8254" fmla="*/ 3009791 w 11806666"/>
              <a:gd name="connsiteY8254" fmla="*/ 5910167 h 10285413"/>
              <a:gd name="connsiteX8255" fmla="*/ 2989724 w 11806666"/>
              <a:gd name="connsiteY8255" fmla="*/ 5930232 h 10285413"/>
              <a:gd name="connsiteX8256" fmla="*/ 2969660 w 11806666"/>
              <a:gd name="connsiteY8256" fmla="*/ 5930232 h 10285413"/>
              <a:gd name="connsiteX8257" fmla="*/ 2949593 w 11806666"/>
              <a:gd name="connsiteY8257" fmla="*/ 5970362 h 10285413"/>
              <a:gd name="connsiteX8258" fmla="*/ 2939563 w 11806666"/>
              <a:gd name="connsiteY8258" fmla="*/ 6010493 h 10285413"/>
              <a:gd name="connsiteX8259" fmla="*/ 2949593 w 11806666"/>
              <a:gd name="connsiteY8259" fmla="*/ 6030558 h 10285413"/>
              <a:gd name="connsiteX8260" fmla="*/ 2909465 w 11806666"/>
              <a:gd name="connsiteY8260" fmla="*/ 6030558 h 10285413"/>
              <a:gd name="connsiteX8261" fmla="*/ 2889400 w 11806666"/>
              <a:gd name="connsiteY8261" fmla="*/ 6010493 h 10285413"/>
              <a:gd name="connsiteX8262" fmla="*/ 2869335 w 11806666"/>
              <a:gd name="connsiteY8262" fmla="*/ 6050626 h 10285413"/>
              <a:gd name="connsiteX8263" fmla="*/ 2879367 w 11806666"/>
              <a:gd name="connsiteY8263" fmla="*/ 6080722 h 10285413"/>
              <a:gd name="connsiteX8264" fmla="*/ 2869335 w 11806666"/>
              <a:gd name="connsiteY8264" fmla="*/ 6070689 h 10285413"/>
              <a:gd name="connsiteX8265" fmla="*/ 2849269 w 11806666"/>
              <a:gd name="connsiteY8265" fmla="*/ 6070689 h 10285413"/>
              <a:gd name="connsiteX8266" fmla="*/ 2829205 w 11806666"/>
              <a:gd name="connsiteY8266" fmla="*/ 6100786 h 10285413"/>
              <a:gd name="connsiteX8267" fmla="*/ 2809136 w 11806666"/>
              <a:gd name="connsiteY8267" fmla="*/ 6110821 h 10285413"/>
              <a:gd name="connsiteX8268" fmla="*/ 2769007 w 11806666"/>
              <a:gd name="connsiteY8268" fmla="*/ 6171015 h 10285413"/>
              <a:gd name="connsiteX8269" fmla="*/ 2748941 w 11806666"/>
              <a:gd name="connsiteY8269" fmla="*/ 6191083 h 10285413"/>
              <a:gd name="connsiteX8270" fmla="*/ 2728876 w 11806666"/>
              <a:gd name="connsiteY8270" fmla="*/ 6201114 h 10285413"/>
              <a:gd name="connsiteX8271" fmla="*/ 2708812 w 11806666"/>
              <a:gd name="connsiteY8271" fmla="*/ 6231213 h 10285413"/>
              <a:gd name="connsiteX8272" fmla="*/ 2698779 w 11806666"/>
              <a:gd name="connsiteY8272" fmla="*/ 6241245 h 10285413"/>
              <a:gd name="connsiteX8273" fmla="*/ 2668681 w 11806666"/>
              <a:gd name="connsiteY8273" fmla="*/ 6271342 h 10285413"/>
              <a:gd name="connsiteX8274" fmla="*/ 2628552 w 11806666"/>
              <a:gd name="connsiteY8274" fmla="*/ 6311473 h 10285413"/>
              <a:gd name="connsiteX8275" fmla="*/ 2628552 w 11806666"/>
              <a:gd name="connsiteY8275" fmla="*/ 6331539 h 10285413"/>
              <a:gd name="connsiteX8276" fmla="*/ 2568352 w 11806666"/>
              <a:gd name="connsiteY8276" fmla="*/ 6371669 h 10285413"/>
              <a:gd name="connsiteX8277" fmla="*/ 2528223 w 11806666"/>
              <a:gd name="connsiteY8277" fmla="*/ 6431867 h 10285413"/>
              <a:gd name="connsiteX8278" fmla="*/ 2488093 w 11806666"/>
              <a:gd name="connsiteY8278" fmla="*/ 6461963 h 10285413"/>
              <a:gd name="connsiteX8279" fmla="*/ 2468028 w 11806666"/>
              <a:gd name="connsiteY8279" fmla="*/ 6492061 h 10285413"/>
              <a:gd name="connsiteX8280" fmla="*/ 2447963 w 11806666"/>
              <a:gd name="connsiteY8280" fmla="*/ 6492061 h 10285413"/>
              <a:gd name="connsiteX8281" fmla="*/ 2437931 w 11806666"/>
              <a:gd name="connsiteY8281" fmla="*/ 6471994 h 10285413"/>
              <a:gd name="connsiteX8282" fmla="*/ 2427898 w 11806666"/>
              <a:gd name="connsiteY8282" fmla="*/ 6492061 h 10285413"/>
              <a:gd name="connsiteX8283" fmla="*/ 2407832 w 11806666"/>
              <a:gd name="connsiteY8283" fmla="*/ 6532193 h 10285413"/>
              <a:gd name="connsiteX8284" fmla="*/ 2387768 w 11806666"/>
              <a:gd name="connsiteY8284" fmla="*/ 6512125 h 10285413"/>
              <a:gd name="connsiteX8285" fmla="*/ 2387768 w 11806666"/>
              <a:gd name="connsiteY8285" fmla="*/ 6492061 h 10285413"/>
              <a:gd name="connsiteX8286" fmla="*/ 2407832 w 11806666"/>
              <a:gd name="connsiteY8286" fmla="*/ 6482028 h 10285413"/>
              <a:gd name="connsiteX8287" fmla="*/ 2387768 w 11806666"/>
              <a:gd name="connsiteY8287" fmla="*/ 6471994 h 10285413"/>
              <a:gd name="connsiteX8288" fmla="*/ 2387768 w 11806666"/>
              <a:gd name="connsiteY8288" fmla="*/ 6492061 h 10285413"/>
              <a:gd name="connsiteX8289" fmla="*/ 2347635 w 11806666"/>
              <a:gd name="connsiteY8289" fmla="*/ 6512125 h 10285413"/>
              <a:gd name="connsiteX8290" fmla="*/ 2327571 w 11806666"/>
              <a:gd name="connsiteY8290" fmla="*/ 6492061 h 10285413"/>
              <a:gd name="connsiteX8291" fmla="*/ 2347635 w 11806666"/>
              <a:gd name="connsiteY8291" fmla="*/ 6471994 h 10285413"/>
              <a:gd name="connsiteX8292" fmla="*/ 2387768 w 11806666"/>
              <a:gd name="connsiteY8292" fmla="*/ 6431867 h 10285413"/>
              <a:gd name="connsiteX8293" fmla="*/ 2427898 w 11806666"/>
              <a:gd name="connsiteY8293" fmla="*/ 6421832 h 10285413"/>
              <a:gd name="connsiteX8294" fmla="*/ 2468028 w 11806666"/>
              <a:gd name="connsiteY8294" fmla="*/ 6411799 h 10285413"/>
              <a:gd name="connsiteX8295" fmla="*/ 2478060 w 11806666"/>
              <a:gd name="connsiteY8295" fmla="*/ 6381701 h 10285413"/>
              <a:gd name="connsiteX8296" fmla="*/ 2488093 w 11806666"/>
              <a:gd name="connsiteY8296" fmla="*/ 6361637 h 10285413"/>
              <a:gd name="connsiteX8297" fmla="*/ 2488093 w 11806666"/>
              <a:gd name="connsiteY8297" fmla="*/ 6341571 h 10285413"/>
              <a:gd name="connsiteX8298" fmla="*/ 2508157 w 11806666"/>
              <a:gd name="connsiteY8298" fmla="*/ 6331539 h 10285413"/>
              <a:gd name="connsiteX8299" fmla="*/ 2528223 w 11806666"/>
              <a:gd name="connsiteY8299" fmla="*/ 6321506 h 10285413"/>
              <a:gd name="connsiteX8300" fmla="*/ 2528223 w 11806666"/>
              <a:gd name="connsiteY8300" fmla="*/ 6291408 h 10285413"/>
              <a:gd name="connsiteX8301" fmla="*/ 2548288 w 11806666"/>
              <a:gd name="connsiteY8301" fmla="*/ 6271342 h 10285413"/>
              <a:gd name="connsiteX8302" fmla="*/ 2558321 w 11806666"/>
              <a:gd name="connsiteY8302" fmla="*/ 6301440 h 10285413"/>
              <a:gd name="connsiteX8303" fmla="*/ 2578385 w 11806666"/>
              <a:gd name="connsiteY8303" fmla="*/ 6291408 h 10285413"/>
              <a:gd name="connsiteX8304" fmla="*/ 2578385 w 11806666"/>
              <a:gd name="connsiteY8304" fmla="*/ 6241245 h 10285413"/>
              <a:gd name="connsiteX8305" fmla="*/ 2548288 w 11806666"/>
              <a:gd name="connsiteY8305" fmla="*/ 6211147 h 10285413"/>
              <a:gd name="connsiteX8306" fmla="*/ 2367704 w 11806666"/>
              <a:gd name="connsiteY8306" fmla="*/ 6371669 h 10285413"/>
              <a:gd name="connsiteX8307" fmla="*/ 2347635 w 11806666"/>
              <a:gd name="connsiteY8307" fmla="*/ 6411799 h 10285413"/>
              <a:gd name="connsiteX8308" fmla="*/ 2297473 w 11806666"/>
              <a:gd name="connsiteY8308" fmla="*/ 6471994 h 10285413"/>
              <a:gd name="connsiteX8309" fmla="*/ 2291999 w 11806666"/>
              <a:gd name="connsiteY8309" fmla="*/ 6493884 h 10285413"/>
              <a:gd name="connsiteX8310" fmla="*/ 2297473 w 11806666"/>
              <a:gd name="connsiteY8310" fmla="*/ 6492061 h 10285413"/>
              <a:gd name="connsiteX8311" fmla="*/ 2317537 w 11806666"/>
              <a:gd name="connsiteY8311" fmla="*/ 6512125 h 10285413"/>
              <a:gd name="connsiteX8312" fmla="*/ 2307504 w 11806666"/>
              <a:gd name="connsiteY8312" fmla="*/ 6552256 h 10285413"/>
              <a:gd name="connsiteX8313" fmla="*/ 2287440 w 11806666"/>
              <a:gd name="connsiteY8313" fmla="*/ 6552256 h 10285413"/>
              <a:gd name="connsiteX8314" fmla="*/ 2307504 w 11806666"/>
              <a:gd name="connsiteY8314" fmla="*/ 6532193 h 10285413"/>
              <a:gd name="connsiteX8315" fmla="*/ 2287440 w 11806666"/>
              <a:gd name="connsiteY8315" fmla="*/ 6532193 h 10285413"/>
              <a:gd name="connsiteX8316" fmla="*/ 2287440 w 11806666"/>
              <a:gd name="connsiteY8316" fmla="*/ 6514633 h 10285413"/>
              <a:gd name="connsiteX8317" fmla="*/ 2287440 w 11806666"/>
              <a:gd name="connsiteY8317" fmla="*/ 6512125 h 10285413"/>
              <a:gd name="connsiteX8318" fmla="*/ 2247309 w 11806666"/>
              <a:gd name="connsiteY8318" fmla="*/ 6552256 h 10285413"/>
              <a:gd name="connsiteX8319" fmla="*/ 2227244 w 11806666"/>
              <a:gd name="connsiteY8319" fmla="*/ 6562291 h 10285413"/>
              <a:gd name="connsiteX8320" fmla="*/ 2217212 w 11806666"/>
              <a:gd name="connsiteY8320" fmla="*/ 6572321 h 10285413"/>
              <a:gd name="connsiteX8321" fmla="*/ 2207179 w 11806666"/>
              <a:gd name="connsiteY8321" fmla="*/ 6592388 h 10285413"/>
              <a:gd name="connsiteX8322" fmla="*/ 2187115 w 11806666"/>
              <a:gd name="connsiteY8322" fmla="*/ 6592388 h 10285413"/>
              <a:gd name="connsiteX8323" fmla="*/ 2187115 w 11806666"/>
              <a:gd name="connsiteY8323" fmla="*/ 6572321 h 10285413"/>
              <a:gd name="connsiteX8324" fmla="*/ 2177082 w 11806666"/>
              <a:gd name="connsiteY8324" fmla="*/ 6572321 h 10285413"/>
              <a:gd name="connsiteX8325" fmla="*/ 2157017 w 11806666"/>
              <a:gd name="connsiteY8325" fmla="*/ 6582354 h 10285413"/>
              <a:gd name="connsiteX8326" fmla="*/ 2167046 w 11806666"/>
              <a:gd name="connsiteY8326" fmla="*/ 6592388 h 10285413"/>
              <a:gd name="connsiteX8327" fmla="*/ 2146984 w 11806666"/>
              <a:gd name="connsiteY8327" fmla="*/ 6632519 h 10285413"/>
              <a:gd name="connsiteX8328" fmla="*/ 2106851 w 11806666"/>
              <a:gd name="connsiteY8328" fmla="*/ 6672647 h 10285413"/>
              <a:gd name="connsiteX8329" fmla="*/ 2106851 w 11806666"/>
              <a:gd name="connsiteY8329" fmla="*/ 6652584 h 10285413"/>
              <a:gd name="connsiteX8330" fmla="*/ 2106851 w 11806666"/>
              <a:gd name="connsiteY8330" fmla="*/ 6632519 h 10285413"/>
              <a:gd name="connsiteX8331" fmla="*/ 2126920 w 11806666"/>
              <a:gd name="connsiteY8331" fmla="*/ 6592388 h 10285413"/>
              <a:gd name="connsiteX8332" fmla="*/ 2146984 w 11806666"/>
              <a:gd name="connsiteY8332" fmla="*/ 6532193 h 10285413"/>
              <a:gd name="connsiteX8333" fmla="*/ 2106851 w 11806666"/>
              <a:gd name="connsiteY8333" fmla="*/ 6552256 h 10285413"/>
              <a:gd name="connsiteX8334" fmla="*/ 2096820 w 11806666"/>
              <a:gd name="connsiteY8334" fmla="*/ 6572321 h 10285413"/>
              <a:gd name="connsiteX8335" fmla="*/ 2096820 w 11806666"/>
              <a:gd name="connsiteY8335" fmla="*/ 6592388 h 10285413"/>
              <a:gd name="connsiteX8336" fmla="*/ 2066723 w 11806666"/>
              <a:gd name="connsiteY8336" fmla="*/ 6572321 h 10285413"/>
              <a:gd name="connsiteX8337" fmla="*/ 2066723 w 11806666"/>
              <a:gd name="connsiteY8337" fmla="*/ 6592388 h 10285413"/>
              <a:gd name="connsiteX8338" fmla="*/ 2066723 w 11806666"/>
              <a:gd name="connsiteY8338" fmla="*/ 6622486 h 10285413"/>
              <a:gd name="connsiteX8339" fmla="*/ 2056689 w 11806666"/>
              <a:gd name="connsiteY8339" fmla="*/ 6632519 h 10285413"/>
              <a:gd name="connsiteX8340" fmla="*/ 2046656 w 11806666"/>
              <a:gd name="connsiteY8340" fmla="*/ 6632519 h 10285413"/>
              <a:gd name="connsiteX8341" fmla="*/ 2046656 w 11806666"/>
              <a:gd name="connsiteY8341" fmla="*/ 6612453 h 10285413"/>
              <a:gd name="connsiteX8342" fmla="*/ 2016558 w 11806666"/>
              <a:gd name="connsiteY8342" fmla="*/ 6612453 h 10285413"/>
              <a:gd name="connsiteX8343" fmla="*/ 2006526 w 11806666"/>
              <a:gd name="connsiteY8343" fmla="*/ 6592388 h 10285413"/>
              <a:gd name="connsiteX8344" fmla="*/ 2026592 w 11806666"/>
              <a:gd name="connsiteY8344" fmla="*/ 6572321 h 10285413"/>
              <a:gd name="connsiteX8345" fmla="*/ 2086787 w 11806666"/>
              <a:gd name="connsiteY8345" fmla="*/ 6552256 h 10285413"/>
              <a:gd name="connsiteX8346" fmla="*/ 2106851 w 11806666"/>
              <a:gd name="connsiteY8346" fmla="*/ 6512125 h 10285413"/>
              <a:gd name="connsiteX8347" fmla="*/ 2136949 w 11806666"/>
              <a:gd name="connsiteY8347" fmla="*/ 6492061 h 10285413"/>
              <a:gd name="connsiteX8348" fmla="*/ 2146984 w 11806666"/>
              <a:gd name="connsiteY8348" fmla="*/ 6492061 h 10285413"/>
              <a:gd name="connsiteX8349" fmla="*/ 2167046 w 11806666"/>
              <a:gd name="connsiteY8349" fmla="*/ 6471994 h 10285413"/>
              <a:gd name="connsiteX8350" fmla="*/ 2187115 w 11806666"/>
              <a:gd name="connsiteY8350" fmla="*/ 6482028 h 10285413"/>
              <a:gd name="connsiteX8351" fmla="*/ 2187115 w 11806666"/>
              <a:gd name="connsiteY8351" fmla="*/ 6492061 h 10285413"/>
              <a:gd name="connsiteX8352" fmla="*/ 2207179 w 11806666"/>
              <a:gd name="connsiteY8352" fmla="*/ 6512125 h 10285413"/>
              <a:gd name="connsiteX8353" fmla="*/ 2207179 w 11806666"/>
              <a:gd name="connsiteY8353" fmla="*/ 6532193 h 10285413"/>
              <a:gd name="connsiteX8354" fmla="*/ 2217212 w 11806666"/>
              <a:gd name="connsiteY8354" fmla="*/ 6522160 h 10285413"/>
              <a:gd name="connsiteX8355" fmla="*/ 2247309 w 11806666"/>
              <a:gd name="connsiteY8355" fmla="*/ 6512125 h 10285413"/>
              <a:gd name="connsiteX8356" fmla="*/ 2257342 w 11806666"/>
              <a:gd name="connsiteY8356" fmla="*/ 6461963 h 10285413"/>
              <a:gd name="connsiteX8357" fmla="*/ 2307504 w 11806666"/>
              <a:gd name="connsiteY8357" fmla="*/ 6391735 h 10285413"/>
              <a:gd name="connsiteX8358" fmla="*/ 2367704 w 11806666"/>
              <a:gd name="connsiteY8358" fmla="*/ 6311473 h 10285413"/>
              <a:gd name="connsiteX8359" fmla="*/ 2227244 w 11806666"/>
              <a:gd name="connsiteY8359" fmla="*/ 6451930 h 10285413"/>
              <a:gd name="connsiteX8360" fmla="*/ 2197148 w 11806666"/>
              <a:gd name="connsiteY8360" fmla="*/ 6471994 h 10285413"/>
              <a:gd name="connsiteX8361" fmla="*/ 2187115 w 11806666"/>
              <a:gd name="connsiteY8361" fmla="*/ 6471994 h 10285413"/>
              <a:gd name="connsiteX8362" fmla="*/ 2187115 w 11806666"/>
              <a:gd name="connsiteY8362" fmla="*/ 6451930 h 10285413"/>
              <a:gd name="connsiteX8363" fmla="*/ 2187115 w 11806666"/>
              <a:gd name="connsiteY8363" fmla="*/ 6411799 h 10285413"/>
              <a:gd name="connsiteX8364" fmla="*/ 2187115 w 11806666"/>
              <a:gd name="connsiteY8364" fmla="*/ 6371669 h 10285413"/>
              <a:gd name="connsiteX8365" fmla="*/ 2207179 w 11806666"/>
              <a:gd name="connsiteY8365" fmla="*/ 6381701 h 10285413"/>
              <a:gd name="connsiteX8366" fmla="*/ 2207179 w 11806666"/>
              <a:gd name="connsiteY8366" fmla="*/ 6391735 h 10285413"/>
              <a:gd name="connsiteX8367" fmla="*/ 2217212 w 11806666"/>
              <a:gd name="connsiteY8367" fmla="*/ 6411799 h 10285413"/>
              <a:gd name="connsiteX8368" fmla="*/ 2227244 w 11806666"/>
              <a:gd name="connsiteY8368" fmla="*/ 6391735 h 10285413"/>
              <a:gd name="connsiteX8369" fmla="*/ 2287440 w 11806666"/>
              <a:gd name="connsiteY8369" fmla="*/ 6291408 h 10285413"/>
              <a:gd name="connsiteX8370" fmla="*/ 2307504 w 11806666"/>
              <a:gd name="connsiteY8370" fmla="*/ 6271342 h 10285413"/>
              <a:gd name="connsiteX8371" fmla="*/ 2247309 w 11806666"/>
              <a:gd name="connsiteY8371" fmla="*/ 6291408 h 10285413"/>
              <a:gd name="connsiteX8372" fmla="*/ 2207179 w 11806666"/>
              <a:gd name="connsiteY8372" fmla="*/ 6331539 h 10285413"/>
              <a:gd name="connsiteX8373" fmla="*/ 2227244 w 11806666"/>
              <a:gd name="connsiteY8373" fmla="*/ 6291408 h 10285413"/>
              <a:gd name="connsiteX8374" fmla="*/ 2237277 w 11806666"/>
              <a:gd name="connsiteY8374" fmla="*/ 6261311 h 10285413"/>
              <a:gd name="connsiteX8375" fmla="*/ 2157017 w 11806666"/>
              <a:gd name="connsiteY8375" fmla="*/ 6331539 h 10285413"/>
              <a:gd name="connsiteX8376" fmla="*/ 2086787 w 11806666"/>
              <a:gd name="connsiteY8376" fmla="*/ 6391735 h 10285413"/>
              <a:gd name="connsiteX8377" fmla="*/ 2076753 w 11806666"/>
              <a:gd name="connsiteY8377" fmla="*/ 6371669 h 10285413"/>
              <a:gd name="connsiteX8378" fmla="*/ 2106851 w 11806666"/>
              <a:gd name="connsiteY8378" fmla="*/ 6331539 h 10285413"/>
              <a:gd name="connsiteX8379" fmla="*/ 2136949 w 11806666"/>
              <a:gd name="connsiteY8379" fmla="*/ 6298932 h 10285413"/>
              <a:gd name="connsiteX8380" fmla="*/ 2143336 w 11806666"/>
              <a:gd name="connsiteY8380" fmla="*/ 6287760 h 10285413"/>
              <a:gd name="connsiteX8381" fmla="*/ 2126920 w 11806666"/>
              <a:gd name="connsiteY8381" fmla="*/ 6271342 h 10285413"/>
              <a:gd name="connsiteX8382" fmla="*/ 2146984 w 11806666"/>
              <a:gd name="connsiteY8382" fmla="*/ 6271342 h 10285413"/>
              <a:gd name="connsiteX8383" fmla="*/ 2146984 w 11806666"/>
              <a:gd name="connsiteY8383" fmla="*/ 6281376 h 10285413"/>
              <a:gd name="connsiteX8384" fmla="*/ 2177082 w 11806666"/>
              <a:gd name="connsiteY8384" fmla="*/ 6261311 h 10285413"/>
              <a:gd name="connsiteX8385" fmla="*/ 2197148 w 11806666"/>
              <a:gd name="connsiteY8385" fmla="*/ 6241245 h 10285413"/>
              <a:gd name="connsiteX8386" fmla="*/ 2207179 w 11806666"/>
              <a:gd name="connsiteY8386" fmla="*/ 6231213 h 10285413"/>
              <a:gd name="connsiteX8387" fmla="*/ 2227244 w 11806666"/>
              <a:gd name="connsiteY8387" fmla="*/ 6231213 h 10285413"/>
              <a:gd name="connsiteX8388" fmla="*/ 2247309 w 11806666"/>
              <a:gd name="connsiteY8388" fmla="*/ 6211147 h 10285413"/>
              <a:gd name="connsiteX8389" fmla="*/ 2257342 w 11806666"/>
              <a:gd name="connsiteY8389" fmla="*/ 6231213 h 10285413"/>
              <a:gd name="connsiteX8390" fmla="*/ 2257342 w 11806666"/>
              <a:gd name="connsiteY8390" fmla="*/ 6251278 h 10285413"/>
              <a:gd name="connsiteX8391" fmla="*/ 2287440 w 11806666"/>
              <a:gd name="connsiteY8391" fmla="*/ 6211147 h 10285413"/>
              <a:gd name="connsiteX8392" fmla="*/ 2307504 w 11806666"/>
              <a:gd name="connsiteY8392" fmla="*/ 6191083 h 10285413"/>
              <a:gd name="connsiteX8393" fmla="*/ 2257342 w 11806666"/>
              <a:gd name="connsiteY8393" fmla="*/ 6201114 h 10285413"/>
              <a:gd name="connsiteX8394" fmla="*/ 2267375 w 11806666"/>
              <a:gd name="connsiteY8394" fmla="*/ 6171015 h 10285413"/>
              <a:gd name="connsiteX8395" fmla="*/ 2287440 w 11806666"/>
              <a:gd name="connsiteY8395" fmla="*/ 6150952 h 10285413"/>
              <a:gd name="connsiteX8396" fmla="*/ 2307504 w 11806666"/>
              <a:gd name="connsiteY8396" fmla="*/ 6130884 h 10285413"/>
              <a:gd name="connsiteX8397" fmla="*/ 2307504 w 11806666"/>
              <a:gd name="connsiteY8397" fmla="*/ 6110821 h 10285413"/>
              <a:gd name="connsiteX8398" fmla="*/ 2327571 w 11806666"/>
              <a:gd name="connsiteY8398" fmla="*/ 6090757 h 10285413"/>
              <a:gd name="connsiteX8399" fmla="*/ 2367704 w 11806666"/>
              <a:gd name="connsiteY8399" fmla="*/ 6070689 h 10285413"/>
              <a:gd name="connsiteX8400" fmla="*/ 2327571 w 11806666"/>
              <a:gd name="connsiteY8400" fmla="*/ 6050626 h 10285413"/>
              <a:gd name="connsiteX8401" fmla="*/ 2307504 w 11806666"/>
              <a:gd name="connsiteY8401" fmla="*/ 6070689 h 10285413"/>
              <a:gd name="connsiteX8402" fmla="*/ 2307504 w 11806666"/>
              <a:gd name="connsiteY8402" fmla="*/ 6090757 h 10285413"/>
              <a:gd name="connsiteX8403" fmla="*/ 2267375 w 11806666"/>
              <a:gd name="connsiteY8403" fmla="*/ 6110821 h 10285413"/>
              <a:gd name="connsiteX8404" fmla="*/ 2247309 w 11806666"/>
              <a:gd name="connsiteY8404" fmla="*/ 6110821 h 10285413"/>
              <a:gd name="connsiteX8405" fmla="*/ 2227244 w 11806666"/>
              <a:gd name="connsiteY8405" fmla="*/ 6090757 h 10285413"/>
              <a:gd name="connsiteX8406" fmla="*/ 2106851 w 11806666"/>
              <a:gd name="connsiteY8406" fmla="*/ 6171015 h 10285413"/>
              <a:gd name="connsiteX8407" fmla="*/ 2096820 w 11806666"/>
              <a:gd name="connsiteY8407" fmla="*/ 6211147 h 10285413"/>
              <a:gd name="connsiteX8408" fmla="*/ 2066723 w 11806666"/>
              <a:gd name="connsiteY8408" fmla="*/ 6231213 h 10285413"/>
              <a:gd name="connsiteX8409" fmla="*/ 2006526 w 11806666"/>
              <a:gd name="connsiteY8409" fmla="*/ 6311473 h 10285413"/>
              <a:gd name="connsiteX8410" fmla="*/ 1956365 w 11806666"/>
              <a:gd name="connsiteY8410" fmla="*/ 6351604 h 10285413"/>
              <a:gd name="connsiteX8411" fmla="*/ 1896169 w 11806666"/>
              <a:gd name="connsiteY8411" fmla="*/ 6431867 h 10285413"/>
              <a:gd name="connsiteX8412" fmla="*/ 1856039 w 11806666"/>
              <a:gd name="connsiteY8412" fmla="*/ 6471994 h 10285413"/>
              <a:gd name="connsiteX8413" fmla="*/ 1825942 w 11806666"/>
              <a:gd name="connsiteY8413" fmla="*/ 6492061 h 10285413"/>
              <a:gd name="connsiteX8414" fmla="*/ 1815907 w 11806666"/>
              <a:gd name="connsiteY8414" fmla="*/ 6522160 h 10285413"/>
              <a:gd name="connsiteX8415" fmla="*/ 1805875 w 11806666"/>
              <a:gd name="connsiteY8415" fmla="*/ 6532193 h 10285413"/>
              <a:gd name="connsiteX8416" fmla="*/ 1785811 w 11806666"/>
              <a:gd name="connsiteY8416" fmla="*/ 6552256 h 10285413"/>
              <a:gd name="connsiteX8417" fmla="*/ 1775776 w 11806666"/>
              <a:gd name="connsiteY8417" fmla="*/ 6572321 h 10285413"/>
              <a:gd name="connsiteX8418" fmla="*/ 1725615 w 11806666"/>
              <a:gd name="connsiteY8418" fmla="*/ 6572321 h 10285413"/>
              <a:gd name="connsiteX8419" fmla="*/ 1735646 w 11806666"/>
              <a:gd name="connsiteY8419" fmla="*/ 6552256 h 10285413"/>
              <a:gd name="connsiteX8420" fmla="*/ 1745679 w 11806666"/>
              <a:gd name="connsiteY8420" fmla="*/ 6532193 h 10285413"/>
              <a:gd name="connsiteX8421" fmla="*/ 1745679 w 11806666"/>
              <a:gd name="connsiteY8421" fmla="*/ 6512125 h 10285413"/>
              <a:gd name="connsiteX8422" fmla="*/ 1725615 w 11806666"/>
              <a:gd name="connsiteY8422" fmla="*/ 6512125 h 10285413"/>
              <a:gd name="connsiteX8423" fmla="*/ 1715582 w 11806666"/>
              <a:gd name="connsiteY8423" fmla="*/ 6522160 h 10285413"/>
              <a:gd name="connsiteX8424" fmla="*/ 1705548 w 11806666"/>
              <a:gd name="connsiteY8424" fmla="*/ 6532193 h 10285413"/>
              <a:gd name="connsiteX8425" fmla="*/ 1685484 w 11806666"/>
              <a:gd name="connsiteY8425" fmla="*/ 6532193 h 10285413"/>
              <a:gd name="connsiteX8426" fmla="*/ 1665417 w 11806666"/>
              <a:gd name="connsiteY8426" fmla="*/ 6532193 h 10285413"/>
              <a:gd name="connsiteX8427" fmla="*/ 1665417 w 11806666"/>
              <a:gd name="connsiteY8427" fmla="*/ 6552256 h 10285413"/>
              <a:gd name="connsiteX8428" fmla="*/ 1665417 w 11806666"/>
              <a:gd name="connsiteY8428" fmla="*/ 6572321 h 10285413"/>
              <a:gd name="connsiteX8429" fmla="*/ 1625285 w 11806666"/>
              <a:gd name="connsiteY8429" fmla="*/ 6592388 h 10285413"/>
              <a:gd name="connsiteX8430" fmla="*/ 1625285 w 11806666"/>
              <a:gd name="connsiteY8430" fmla="*/ 6612453 h 10285413"/>
              <a:gd name="connsiteX8431" fmla="*/ 1585158 w 11806666"/>
              <a:gd name="connsiteY8431" fmla="*/ 6612453 h 10285413"/>
              <a:gd name="connsiteX8432" fmla="*/ 1565090 w 11806666"/>
              <a:gd name="connsiteY8432" fmla="*/ 6632519 h 10285413"/>
              <a:gd name="connsiteX8433" fmla="*/ 1545026 w 11806666"/>
              <a:gd name="connsiteY8433" fmla="*/ 6642549 h 10285413"/>
              <a:gd name="connsiteX8434" fmla="*/ 1534993 w 11806666"/>
              <a:gd name="connsiteY8434" fmla="*/ 6662617 h 10285413"/>
              <a:gd name="connsiteX8435" fmla="*/ 1524960 w 11806666"/>
              <a:gd name="connsiteY8435" fmla="*/ 6672647 h 10285413"/>
              <a:gd name="connsiteX8436" fmla="*/ 1504895 w 11806666"/>
              <a:gd name="connsiteY8436" fmla="*/ 6672647 h 10285413"/>
              <a:gd name="connsiteX8437" fmla="*/ 1524960 w 11806666"/>
              <a:gd name="connsiteY8437" fmla="*/ 6692715 h 10285413"/>
              <a:gd name="connsiteX8438" fmla="*/ 1524960 w 11806666"/>
              <a:gd name="connsiteY8438" fmla="*/ 6722812 h 10285413"/>
              <a:gd name="connsiteX8439" fmla="*/ 1484831 w 11806666"/>
              <a:gd name="connsiteY8439" fmla="*/ 6732845 h 10285413"/>
              <a:gd name="connsiteX8440" fmla="*/ 1484831 w 11806666"/>
              <a:gd name="connsiteY8440" fmla="*/ 6742877 h 10285413"/>
              <a:gd name="connsiteX8441" fmla="*/ 1484831 w 11806666"/>
              <a:gd name="connsiteY8441" fmla="*/ 6752910 h 10285413"/>
              <a:gd name="connsiteX8442" fmla="*/ 1454734 w 11806666"/>
              <a:gd name="connsiteY8442" fmla="*/ 6762943 h 10285413"/>
              <a:gd name="connsiteX8443" fmla="*/ 1414603 w 11806666"/>
              <a:gd name="connsiteY8443" fmla="*/ 6772974 h 10285413"/>
              <a:gd name="connsiteX8444" fmla="*/ 1384504 w 11806666"/>
              <a:gd name="connsiteY8444" fmla="*/ 6833171 h 10285413"/>
              <a:gd name="connsiteX8445" fmla="*/ 1384504 w 11806666"/>
              <a:gd name="connsiteY8445" fmla="*/ 6853235 h 10285413"/>
              <a:gd name="connsiteX8446" fmla="*/ 1364437 w 11806666"/>
              <a:gd name="connsiteY8446" fmla="*/ 6853235 h 10285413"/>
              <a:gd name="connsiteX8447" fmla="*/ 1364437 w 11806666"/>
              <a:gd name="connsiteY8447" fmla="*/ 6893367 h 10285413"/>
              <a:gd name="connsiteX8448" fmla="*/ 1404568 w 11806666"/>
              <a:gd name="connsiteY8448" fmla="*/ 6873302 h 10285413"/>
              <a:gd name="connsiteX8449" fmla="*/ 1424632 w 11806666"/>
              <a:gd name="connsiteY8449" fmla="*/ 6873302 h 10285413"/>
              <a:gd name="connsiteX8450" fmla="*/ 1404568 w 11806666"/>
              <a:gd name="connsiteY8450" fmla="*/ 6913431 h 10285413"/>
              <a:gd name="connsiteX8451" fmla="*/ 1374472 w 11806666"/>
              <a:gd name="connsiteY8451" fmla="*/ 6933499 h 10285413"/>
              <a:gd name="connsiteX8452" fmla="*/ 1344373 w 11806666"/>
              <a:gd name="connsiteY8452" fmla="*/ 6913431 h 10285413"/>
              <a:gd name="connsiteX8453" fmla="*/ 1304243 w 11806666"/>
              <a:gd name="connsiteY8453" fmla="*/ 6913431 h 10285413"/>
              <a:gd name="connsiteX8454" fmla="*/ 1304243 w 11806666"/>
              <a:gd name="connsiteY8454" fmla="*/ 6893367 h 10285413"/>
              <a:gd name="connsiteX8455" fmla="*/ 1314276 w 11806666"/>
              <a:gd name="connsiteY8455" fmla="*/ 6863269 h 10285413"/>
              <a:gd name="connsiteX8456" fmla="*/ 1344373 w 11806666"/>
              <a:gd name="connsiteY8456" fmla="*/ 6813105 h 10285413"/>
              <a:gd name="connsiteX8457" fmla="*/ 1384504 w 11806666"/>
              <a:gd name="connsiteY8457" fmla="*/ 6772974 h 10285413"/>
              <a:gd name="connsiteX8458" fmla="*/ 1344373 w 11806666"/>
              <a:gd name="connsiteY8458" fmla="*/ 6772974 h 10285413"/>
              <a:gd name="connsiteX8459" fmla="*/ 1324307 w 11806666"/>
              <a:gd name="connsiteY8459" fmla="*/ 6772974 h 10285413"/>
              <a:gd name="connsiteX8460" fmla="*/ 1304243 w 11806666"/>
              <a:gd name="connsiteY8460" fmla="*/ 6813105 h 10285413"/>
              <a:gd name="connsiteX8461" fmla="*/ 1284179 w 11806666"/>
              <a:gd name="connsiteY8461" fmla="*/ 6853235 h 10285413"/>
              <a:gd name="connsiteX8462" fmla="*/ 1284179 w 11806666"/>
              <a:gd name="connsiteY8462" fmla="*/ 6893367 h 10285413"/>
              <a:gd name="connsiteX8463" fmla="*/ 1264112 w 11806666"/>
              <a:gd name="connsiteY8463" fmla="*/ 6923464 h 10285413"/>
              <a:gd name="connsiteX8464" fmla="*/ 1244048 w 11806666"/>
              <a:gd name="connsiteY8464" fmla="*/ 6933499 h 10285413"/>
              <a:gd name="connsiteX8465" fmla="*/ 1223981 w 11806666"/>
              <a:gd name="connsiteY8465" fmla="*/ 6953562 h 10285413"/>
              <a:gd name="connsiteX8466" fmla="*/ 1223981 w 11806666"/>
              <a:gd name="connsiteY8466" fmla="*/ 6973630 h 10285413"/>
              <a:gd name="connsiteX8467" fmla="*/ 1223981 w 11806666"/>
              <a:gd name="connsiteY8467" fmla="*/ 6993694 h 10285413"/>
              <a:gd name="connsiteX8468" fmla="*/ 1163784 w 11806666"/>
              <a:gd name="connsiteY8468" fmla="*/ 7013757 h 10285413"/>
              <a:gd name="connsiteX8469" fmla="*/ 1173818 w 11806666"/>
              <a:gd name="connsiteY8469" fmla="*/ 7033825 h 10285413"/>
              <a:gd name="connsiteX8470" fmla="*/ 1183850 w 11806666"/>
              <a:gd name="connsiteY8470" fmla="*/ 7053888 h 10285413"/>
              <a:gd name="connsiteX8471" fmla="*/ 1103590 w 11806666"/>
              <a:gd name="connsiteY8471" fmla="*/ 7053888 h 10285413"/>
              <a:gd name="connsiteX8472" fmla="*/ 1083526 w 11806666"/>
              <a:gd name="connsiteY8472" fmla="*/ 7073956 h 10285413"/>
              <a:gd name="connsiteX8473" fmla="*/ 1063459 w 11806666"/>
              <a:gd name="connsiteY8473" fmla="*/ 7104053 h 10285413"/>
              <a:gd name="connsiteX8474" fmla="*/ 1053425 w 11806666"/>
              <a:gd name="connsiteY8474" fmla="*/ 7114085 h 10285413"/>
              <a:gd name="connsiteX8475" fmla="*/ 1043395 w 11806666"/>
              <a:gd name="connsiteY8475" fmla="*/ 7134151 h 10285413"/>
              <a:gd name="connsiteX8476" fmla="*/ 1043395 w 11806666"/>
              <a:gd name="connsiteY8476" fmla="*/ 7154216 h 10285413"/>
              <a:gd name="connsiteX8477" fmla="*/ 1043395 w 11806666"/>
              <a:gd name="connsiteY8477" fmla="*/ 7174282 h 10285413"/>
              <a:gd name="connsiteX8478" fmla="*/ 1063459 w 11806666"/>
              <a:gd name="connsiteY8478" fmla="*/ 7174282 h 10285413"/>
              <a:gd name="connsiteX8479" fmla="*/ 1083526 w 11806666"/>
              <a:gd name="connsiteY8479" fmla="*/ 7194346 h 10285413"/>
              <a:gd name="connsiteX8480" fmla="*/ 1103590 w 11806666"/>
              <a:gd name="connsiteY8480" fmla="*/ 7174282 h 10285413"/>
              <a:gd name="connsiteX8481" fmla="*/ 1113623 w 11806666"/>
              <a:gd name="connsiteY8481" fmla="*/ 7134151 h 10285413"/>
              <a:gd name="connsiteX8482" fmla="*/ 1123654 w 11806666"/>
              <a:gd name="connsiteY8482" fmla="*/ 7114085 h 10285413"/>
              <a:gd name="connsiteX8483" fmla="*/ 1123654 w 11806666"/>
              <a:gd name="connsiteY8483" fmla="*/ 7154216 h 10285413"/>
              <a:gd name="connsiteX8484" fmla="*/ 1123654 w 11806666"/>
              <a:gd name="connsiteY8484" fmla="*/ 7184313 h 10285413"/>
              <a:gd name="connsiteX8485" fmla="*/ 1123654 w 11806666"/>
              <a:gd name="connsiteY8485" fmla="*/ 7214411 h 10285413"/>
              <a:gd name="connsiteX8486" fmla="*/ 1083526 w 11806666"/>
              <a:gd name="connsiteY8486" fmla="*/ 7284639 h 10285413"/>
              <a:gd name="connsiteX8487" fmla="*/ 1033361 w 11806666"/>
              <a:gd name="connsiteY8487" fmla="*/ 7294672 h 10285413"/>
              <a:gd name="connsiteX8488" fmla="*/ 1023328 w 11806666"/>
              <a:gd name="connsiteY8488" fmla="*/ 7274608 h 10285413"/>
              <a:gd name="connsiteX8489" fmla="*/ 1043395 w 11806666"/>
              <a:gd name="connsiteY8489" fmla="*/ 7254542 h 10285413"/>
              <a:gd name="connsiteX8490" fmla="*/ 1083526 w 11806666"/>
              <a:gd name="connsiteY8490" fmla="*/ 7254542 h 10285413"/>
              <a:gd name="connsiteX8491" fmla="*/ 1093557 w 11806666"/>
              <a:gd name="connsiteY8491" fmla="*/ 7244510 h 10285413"/>
              <a:gd name="connsiteX8492" fmla="*/ 1083526 w 11806666"/>
              <a:gd name="connsiteY8492" fmla="*/ 7214411 h 10285413"/>
              <a:gd name="connsiteX8493" fmla="*/ 1063459 w 11806666"/>
              <a:gd name="connsiteY8493" fmla="*/ 7234477 h 10285413"/>
              <a:gd name="connsiteX8494" fmla="*/ 1043395 w 11806666"/>
              <a:gd name="connsiteY8494" fmla="*/ 7234477 h 10285413"/>
              <a:gd name="connsiteX8495" fmla="*/ 1023328 w 11806666"/>
              <a:gd name="connsiteY8495" fmla="*/ 7214411 h 10285413"/>
              <a:gd name="connsiteX8496" fmla="*/ 1033361 w 11806666"/>
              <a:gd name="connsiteY8496" fmla="*/ 7184313 h 10285413"/>
              <a:gd name="connsiteX8497" fmla="*/ 1003264 w 11806666"/>
              <a:gd name="connsiteY8497" fmla="*/ 7174282 h 10285413"/>
              <a:gd name="connsiteX8498" fmla="*/ 963133 w 11806666"/>
              <a:gd name="connsiteY8498" fmla="*/ 7194346 h 10285413"/>
              <a:gd name="connsiteX8499" fmla="*/ 943067 w 11806666"/>
              <a:gd name="connsiteY8499" fmla="*/ 7214411 h 10285413"/>
              <a:gd name="connsiteX8500" fmla="*/ 902937 w 11806666"/>
              <a:gd name="connsiteY8500" fmla="*/ 7234477 h 10285413"/>
              <a:gd name="connsiteX8501" fmla="*/ 902937 w 11806666"/>
              <a:gd name="connsiteY8501" fmla="*/ 7214411 h 10285413"/>
              <a:gd name="connsiteX8502" fmla="*/ 912970 w 11806666"/>
              <a:gd name="connsiteY8502" fmla="*/ 7214411 h 10285413"/>
              <a:gd name="connsiteX8503" fmla="*/ 963133 w 11806666"/>
              <a:gd name="connsiteY8503" fmla="*/ 7174282 h 10285413"/>
              <a:gd name="connsiteX8504" fmla="*/ 1033361 w 11806666"/>
              <a:gd name="connsiteY8504" fmla="*/ 7094020 h 10285413"/>
              <a:gd name="connsiteX8505" fmla="*/ 1063459 w 11806666"/>
              <a:gd name="connsiteY8505" fmla="*/ 7043855 h 10285413"/>
              <a:gd name="connsiteX8506" fmla="*/ 1043395 w 11806666"/>
              <a:gd name="connsiteY8506" fmla="*/ 7053888 h 10285413"/>
              <a:gd name="connsiteX8507" fmla="*/ 1043395 w 11806666"/>
              <a:gd name="connsiteY8507" fmla="*/ 7013757 h 10285413"/>
              <a:gd name="connsiteX8508" fmla="*/ 1083526 w 11806666"/>
              <a:gd name="connsiteY8508" fmla="*/ 7013757 h 10285413"/>
              <a:gd name="connsiteX8509" fmla="*/ 1083526 w 11806666"/>
              <a:gd name="connsiteY8509" fmla="*/ 6993694 h 10285413"/>
              <a:gd name="connsiteX8510" fmla="*/ 1183850 w 11806666"/>
              <a:gd name="connsiteY8510" fmla="*/ 6953562 h 10285413"/>
              <a:gd name="connsiteX8511" fmla="*/ 1123654 w 11806666"/>
              <a:gd name="connsiteY8511" fmla="*/ 6953562 h 10285413"/>
              <a:gd name="connsiteX8512" fmla="*/ 1083526 w 11806666"/>
              <a:gd name="connsiteY8512" fmla="*/ 6973630 h 10285413"/>
              <a:gd name="connsiteX8513" fmla="*/ 1073492 w 11806666"/>
              <a:gd name="connsiteY8513" fmla="*/ 6993694 h 10285413"/>
              <a:gd name="connsiteX8514" fmla="*/ 1043395 w 11806666"/>
              <a:gd name="connsiteY8514" fmla="*/ 6973630 h 10285413"/>
              <a:gd name="connsiteX8515" fmla="*/ 1103590 w 11806666"/>
              <a:gd name="connsiteY8515" fmla="*/ 6953562 h 10285413"/>
              <a:gd name="connsiteX8516" fmla="*/ 1123654 w 11806666"/>
              <a:gd name="connsiteY8516" fmla="*/ 6933499 h 10285413"/>
              <a:gd name="connsiteX8517" fmla="*/ 1113623 w 11806666"/>
              <a:gd name="connsiteY8517" fmla="*/ 6913431 h 10285413"/>
              <a:gd name="connsiteX8518" fmla="*/ 1123654 w 11806666"/>
              <a:gd name="connsiteY8518" fmla="*/ 6873302 h 10285413"/>
              <a:gd name="connsiteX8519" fmla="*/ 1143720 w 11806666"/>
              <a:gd name="connsiteY8519" fmla="*/ 6853235 h 10285413"/>
              <a:gd name="connsiteX8520" fmla="*/ 1153751 w 11806666"/>
              <a:gd name="connsiteY8520" fmla="*/ 6863269 h 10285413"/>
              <a:gd name="connsiteX8521" fmla="*/ 1183850 w 11806666"/>
              <a:gd name="connsiteY8521" fmla="*/ 6873302 h 10285413"/>
              <a:gd name="connsiteX8522" fmla="*/ 1213950 w 11806666"/>
              <a:gd name="connsiteY8522" fmla="*/ 6863269 h 10285413"/>
              <a:gd name="connsiteX8523" fmla="*/ 1223981 w 11806666"/>
              <a:gd name="connsiteY8523" fmla="*/ 6833171 h 10285413"/>
              <a:gd name="connsiteX8524" fmla="*/ 1203915 w 11806666"/>
              <a:gd name="connsiteY8524" fmla="*/ 6813105 h 10285413"/>
              <a:gd name="connsiteX8525" fmla="*/ 1223981 w 11806666"/>
              <a:gd name="connsiteY8525" fmla="*/ 6772974 h 10285413"/>
              <a:gd name="connsiteX8526" fmla="*/ 1223981 w 11806666"/>
              <a:gd name="connsiteY8526" fmla="*/ 6732845 h 10285413"/>
              <a:gd name="connsiteX8527" fmla="*/ 1244048 w 11806666"/>
              <a:gd name="connsiteY8527" fmla="*/ 6732845 h 10285413"/>
              <a:gd name="connsiteX8528" fmla="*/ 1264112 w 11806666"/>
              <a:gd name="connsiteY8528" fmla="*/ 6712779 h 10285413"/>
              <a:gd name="connsiteX8529" fmla="*/ 1274145 w 11806666"/>
              <a:gd name="connsiteY8529" fmla="*/ 6692715 h 10285413"/>
              <a:gd name="connsiteX8530" fmla="*/ 1304243 w 11806666"/>
              <a:gd name="connsiteY8530" fmla="*/ 6712779 h 10285413"/>
              <a:gd name="connsiteX8531" fmla="*/ 1364437 w 11806666"/>
              <a:gd name="connsiteY8531" fmla="*/ 6732845 h 10285413"/>
              <a:gd name="connsiteX8532" fmla="*/ 1404568 w 11806666"/>
              <a:gd name="connsiteY8532" fmla="*/ 6732845 h 10285413"/>
              <a:gd name="connsiteX8533" fmla="*/ 1404568 w 11806666"/>
              <a:gd name="connsiteY8533" fmla="*/ 6702747 h 10285413"/>
              <a:gd name="connsiteX8534" fmla="*/ 1424632 w 11806666"/>
              <a:gd name="connsiteY8534" fmla="*/ 6672647 h 10285413"/>
              <a:gd name="connsiteX8535" fmla="*/ 1384504 w 11806666"/>
              <a:gd name="connsiteY8535" fmla="*/ 6672647 h 10285413"/>
              <a:gd name="connsiteX8536" fmla="*/ 1384504 w 11806666"/>
              <a:gd name="connsiteY8536" fmla="*/ 6632519 h 10285413"/>
              <a:gd name="connsiteX8537" fmla="*/ 1384504 w 11806666"/>
              <a:gd name="connsiteY8537" fmla="*/ 6612453 h 10285413"/>
              <a:gd name="connsiteX8538" fmla="*/ 1404568 w 11806666"/>
              <a:gd name="connsiteY8538" fmla="*/ 6622486 h 10285413"/>
              <a:gd name="connsiteX8539" fmla="*/ 1404568 w 11806666"/>
              <a:gd name="connsiteY8539" fmla="*/ 6632519 h 10285413"/>
              <a:gd name="connsiteX8540" fmla="*/ 1444700 w 11806666"/>
              <a:gd name="connsiteY8540" fmla="*/ 6602422 h 10285413"/>
              <a:gd name="connsiteX8541" fmla="*/ 1434665 w 11806666"/>
              <a:gd name="connsiteY8541" fmla="*/ 6582354 h 10285413"/>
              <a:gd name="connsiteX8542" fmla="*/ 1424632 w 11806666"/>
              <a:gd name="connsiteY8542" fmla="*/ 6552256 h 10285413"/>
              <a:gd name="connsiteX8543" fmla="*/ 1444700 w 11806666"/>
              <a:gd name="connsiteY8543" fmla="*/ 6552256 h 10285413"/>
              <a:gd name="connsiteX8544" fmla="*/ 1464764 w 11806666"/>
              <a:gd name="connsiteY8544" fmla="*/ 6532193 h 10285413"/>
              <a:gd name="connsiteX8545" fmla="*/ 1504895 w 11806666"/>
              <a:gd name="connsiteY8545" fmla="*/ 6542223 h 10285413"/>
              <a:gd name="connsiteX8546" fmla="*/ 1524960 w 11806666"/>
              <a:gd name="connsiteY8546" fmla="*/ 6532193 h 10285413"/>
              <a:gd name="connsiteX8547" fmla="*/ 1625285 w 11806666"/>
              <a:gd name="connsiteY8547" fmla="*/ 6451930 h 10285413"/>
              <a:gd name="connsiteX8548" fmla="*/ 1705548 w 11806666"/>
              <a:gd name="connsiteY8548" fmla="*/ 6411799 h 10285413"/>
              <a:gd name="connsiteX8549" fmla="*/ 1685484 w 11806666"/>
              <a:gd name="connsiteY8549" fmla="*/ 6391735 h 10285413"/>
              <a:gd name="connsiteX8550" fmla="*/ 1645353 w 11806666"/>
              <a:gd name="connsiteY8550" fmla="*/ 6431867 h 10285413"/>
              <a:gd name="connsiteX8551" fmla="*/ 1625285 w 11806666"/>
              <a:gd name="connsiteY8551" fmla="*/ 6451930 h 10285413"/>
              <a:gd name="connsiteX8552" fmla="*/ 1585158 w 11806666"/>
              <a:gd name="connsiteY8552" fmla="*/ 6431867 h 10285413"/>
              <a:gd name="connsiteX8553" fmla="*/ 1595189 w 11806666"/>
              <a:gd name="connsiteY8553" fmla="*/ 6411799 h 10285413"/>
              <a:gd name="connsiteX8554" fmla="*/ 1625285 w 11806666"/>
              <a:gd name="connsiteY8554" fmla="*/ 6411799 h 10285413"/>
              <a:gd name="connsiteX8555" fmla="*/ 1685484 w 11806666"/>
              <a:gd name="connsiteY8555" fmla="*/ 6371669 h 10285413"/>
              <a:gd name="connsiteX8556" fmla="*/ 1705548 w 11806666"/>
              <a:gd name="connsiteY8556" fmla="*/ 6331539 h 10285413"/>
              <a:gd name="connsiteX8557" fmla="*/ 1725615 w 11806666"/>
              <a:gd name="connsiteY8557" fmla="*/ 6311473 h 10285413"/>
              <a:gd name="connsiteX8558" fmla="*/ 1745679 w 11806666"/>
              <a:gd name="connsiteY8558" fmla="*/ 6291408 h 10285413"/>
              <a:gd name="connsiteX8559" fmla="*/ 1745679 w 11806666"/>
              <a:gd name="connsiteY8559" fmla="*/ 6271342 h 10285413"/>
              <a:gd name="connsiteX8560" fmla="*/ 1765743 w 11806666"/>
              <a:gd name="connsiteY8560" fmla="*/ 6271342 h 10285413"/>
              <a:gd name="connsiteX8561" fmla="*/ 1765743 w 11806666"/>
              <a:gd name="connsiteY8561" fmla="*/ 6251278 h 10285413"/>
              <a:gd name="connsiteX8562" fmla="*/ 1785811 w 11806666"/>
              <a:gd name="connsiteY8562" fmla="*/ 6231213 h 10285413"/>
              <a:gd name="connsiteX8563" fmla="*/ 1805875 w 11806666"/>
              <a:gd name="connsiteY8563" fmla="*/ 6211147 h 10285413"/>
              <a:gd name="connsiteX8564" fmla="*/ 1785811 w 11806666"/>
              <a:gd name="connsiteY8564" fmla="*/ 6201114 h 10285413"/>
              <a:gd name="connsiteX8565" fmla="*/ 1765743 w 11806666"/>
              <a:gd name="connsiteY8565" fmla="*/ 6191083 h 10285413"/>
              <a:gd name="connsiteX8566" fmla="*/ 1785811 w 11806666"/>
              <a:gd name="connsiteY8566" fmla="*/ 6171015 h 10285413"/>
              <a:gd name="connsiteX8567" fmla="*/ 1785811 w 11806666"/>
              <a:gd name="connsiteY8567" fmla="*/ 6150952 h 10285413"/>
              <a:gd name="connsiteX8568" fmla="*/ 1825942 w 11806666"/>
              <a:gd name="connsiteY8568" fmla="*/ 6130884 h 10285413"/>
              <a:gd name="connsiteX8569" fmla="*/ 1835971 w 11806666"/>
              <a:gd name="connsiteY8569" fmla="*/ 6120854 h 10285413"/>
              <a:gd name="connsiteX8570" fmla="*/ 1846006 w 11806666"/>
              <a:gd name="connsiteY8570" fmla="*/ 6110821 h 10285413"/>
              <a:gd name="connsiteX8571" fmla="*/ 1846006 w 11806666"/>
              <a:gd name="connsiteY8571" fmla="*/ 6090757 h 10285413"/>
              <a:gd name="connsiteX8572" fmla="*/ 1866070 w 11806666"/>
              <a:gd name="connsiteY8572" fmla="*/ 6090757 h 10285413"/>
              <a:gd name="connsiteX8573" fmla="*/ 1866070 w 11806666"/>
              <a:gd name="connsiteY8573" fmla="*/ 6070689 h 10285413"/>
              <a:gd name="connsiteX8574" fmla="*/ 1825942 w 11806666"/>
              <a:gd name="connsiteY8574" fmla="*/ 6090757 h 10285413"/>
              <a:gd name="connsiteX8575" fmla="*/ 1825942 w 11806666"/>
              <a:gd name="connsiteY8575" fmla="*/ 6050626 h 10285413"/>
              <a:gd name="connsiteX8576" fmla="*/ 1866070 w 11806666"/>
              <a:gd name="connsiteY8576" fmla="*/ 5990429 h 10285413"/>
              <a:gd name="connsiteX8577" fmla="*/ 1926263 w 11806666"/>
              <a:gd name="connsiteY8577" fmla="*/ 5930232 h 10285413"/>
              <a:gd name="connsiteX8578" fmla="*/ 1946331 w 11806666"/>
              <a:gd name="connsiteY8578" fmla="*/ 5900134 h 10285413"/>
              <a:gd name="connsiteX8579" fmla="*/ 1936298 w 11806666"/>
              <a:gd name="connsiteY8579" fmla="*/ 5870037 h 10285413"/>
              <a:gd name="connsiteX8580" fmla="*/ 1896169 w 11806666"/>
              <a:gd name="connsiteY8580" fmla="*/ 5880069 h 10285413"/>
              <a:gd name="connsiteX8581" fmla="*/ 1866070 w 11806666"/>
              <a:gd name="connsiteY8581" fmla="*/ 5930232 h 10285413"/>
              <a:gd name="connsiteX8582" fmla="*/ 1846006 w 11806666"/>
              <a:gd name="connsiteY8582" fmla="*/ 5950298 h 10285413"/>
              <a:gd name="connsiteX8583" fmla="*/ 1825942 w 11806666"/>
              <a:gd name="connsiteY8583" fmla="*/ 5970362 h 10285413"/>
              <a:gd name="connsiteX8584" fmla="*/ 1805875 w 11806666"/>
              <a:gd name="connsiteY8584" fmla="*/ 5990429 h 10285413"/>
              <a:gd name="connsiteX8585" fmla="*/ 1765743 w 11806666"/>
              <a:gd name="connsiteY8585" fmla="*/ 6030558 h 10285413"/>
              <a:gd name="connsiteX8586" fmla="*/ 1735646 w 11806666"/>
              <a:gd name="connsiteY8586" fmla="*/ 6050626 h 10285413"/>
              <a:gd name="connsiteX8587" fmla="*/ 1705548 w 11806666"/>
              <a:gd name="connsiteY8587" fmla="*/ 6090757 h 10285413"/>
              <a:gd name="connsiteX8588" fmla="*/ 1685484 w 11806666"/>
              <a:gd name="connsiteY8588" fmla="*/ 6090757 h 10285413"/>
              <a:gd name="connsiteX8589" fmla="*/ 1625285 w 11806666"/>
              <a:gd name="connsiteY8589" fmla="*/ 6150952 h 10285413"/>
              <a:gd name="connsiteX8590" fmla="*/ 1605221 w 11806666"/>
              <a:gd name="connsiteY8590" fmla="*/ 6171015 h 10285413"/>
              <a:gd name="connsiteX8591" fmla="*/ 1585158 w 11806666"/>
              <a:gd name="connsiteY8591" fmla="*/ 6171015 h 10285413"/>
              <a:gd name="connsiteX8592" fmla="*/ 1555057 w 11806666"/>
              <a:gd name="connsiteY8592" fmla="*/ 6171015 h 10285413"/>
              <a:gd name="connsiteX8593" fmla="*/ 1545026 w 11806666"/>
              <a:gd name="connsiteY8593" fmla="*/ 6150952 h 10285413"/>
              <a:gd name="connsiteX8594" fmla="*/ 1504895 w 11806666"/>
              <a:gd name="connsiteY8594" fmla="*/ 6150952 h 10285413"/>
              <a:gd name="connsiteX8595" fmla="*/ 1484831 w 11806666"/>
              <a:gd name="connsiteY8595" fmla="*/ 6201114 h 10285413"/>
              <a:gd name="connsiteX8596" fmla="*/ 1484831 w 11806666"/>
              <a:gd name="connsiteY8596" fmla="*/ 6251278 h 10285413"/>
              <a:gd name="connsiteX8597" fmla="*/ 1504895 w 11806666"/>
              <a:gd name="connsiteY8597" fmla="*/ 6271342 h 10285413"/>
              <a:gd name="connsiteX8598" fmla="*/ 1484831 w 11806666"/>
              <a:gd name="connsiteY8598" fmla="*/ 6291408 h 10285413"/>
              <a:gd name="connsiteX8599" fmla="*/ 1484831 w 11806666"/>
              <a:gd name="connsiteY8599" fmla="*/ 6311473 h 10285413"/>
              <a:gd name="connsiteX8600" fmla="*/ 1474798 w 11806666"/>
              <a:gd name="connsiteY8600" fmla="*/ 6311473 h 10285413"/>
              <a:gd name="connsiteX8601" fmla="*/ 1464764 w 11806666"/>
              <a:gd name="connsiteY8601" fmla="*/ 6331539 h 10285413"/>
              <a:gd name="connsiteX8602" fmla="*/ 1444700 w 11806666"/>
              <a:gd name="connsiteY8602" fmla="*/ 6321506 h 10285413"/>
              <a:gd name="connsiteX8603" fmla="*/ 1435919 w 11806666"/>
              <a:gd name="connsiteY8603" fmla="*/ 6319625 h 10285413"/>
              <a:gd name="connsiteX8604" fmla="*/ 1434294 w 11806666"/>
              <a:gd name="connsiteY8604" fmla="*/ 6320762 h 10285413"/>
              <a:gd name="connsiteX8605" fmla="*/ 1440939 w 11806666"/>
              <a:gd name="connsiteY8605" fmla="*/ 6313355 h 10285413"/>
              <a:gd name="connsiteX8606" fmla="*/ 1444700 w 11806666"/>
              <a:gd name="connsiteY8606" fmla="*/ 6281376 h 10285413"/>
              <a:gd name="connsiteX8607" fmla="*/ 1424632 w 11806666"/>
              <a:gd name="connsiteY8607" fmla="*/ 6271342 h 10285413"/>
              <a:gd name="connsiteX8608" fmla="*/ 1424632 w 11806666"/>
              <a:gd name="connsiteY8608" fmla="*/ 6291408 h 10285413"/>
              <a:gd name="connsiteX8609" fmla="*/ 1364437 w 11806666"/>
              <a:gd name="connsiteY8609" fmla="*/ 6351604 h 10285413"/>
              <a:gd name="connsiteX8610" fmla="*/ 1424632 w 11806666"/>
              <a:gd name="connsiteY8610" fmla="*/ 6331539 h 10285413"/>
              <a:gd name="connsiteX8611" fmla="*/ 1428526 w 11806666"/>
              <a:gd name="connsiteY8611" fmla="*/ 6327196 h 10285413"/>
              <a:gd name="connsiteX8612" fmla="*/ 1425886 w 11806666"/>
              <a:gd name="connsiteY8612" fmla="*/ 6334674 h 10285413"/>
              <a:gd name="connsiteX8613" fmla="*/ 1424632 w 11806666"/>
              <a:gd name="connsiteY8613" fmla="*/ 6351604 h 10285413"/>
              <a:gd name="connsiteX8614" fmla="*/ 1404568 w 11806666"/>
              <a:gd name="connsiteY8614" fmla="*/ 6391735 h 10285413"/>
              <a:gd name="connsiteX8615" fmla="*/ 1384504 w 11806666"/>
              <a:gd name="connsiteY8615" fmla="*/ 6411799 h 10285413"/>
              <a:gd name="connsiteX8616" fmla="*/ 1344373 w 11806666"/>
              <a:gd name="connsiteY8616" fmla="*/ 6431867 h 10285413"/>
              <a:gd name="connsiteX8617" fmla="*/ 1324307 w 11806666"/>
              <a:gd name="connsiteY8617" fmla="*/ 6411799 h 10285413"/>
              <a:gd name="connsiteX8618" fmla="*/ 1284179 w 11806666"/>
              <a:gd name="connsiteY8618" fmla="*/ 6411799 h 10285413"/>
              <a:gd name="connsiteX8619" fmla="*/ 1274145 w 11806666"/>
              <a:gd name="connsiteY8619" fmla="*/ 6421832 h 10285413"/>
              <a:gd name="connsiteX8620" fmla="*/ 1264112 w 11806666"/>
              <a:gd name="connsiteY8620" fmla="*/ 6451930 h 10285413"/>
              <a:gd name="connsiteX8621" fmla="*/ 1284179 w 11806666"/>
              <a:gd name="connsiteY8621" fmla="*/ 6471994 h 10285413"/>
              <a:gd name="connsiteX8622" fmla="*/ 1304243 w 11806666"/>
              <a:gd name="connsiteY8622" fmla="*/ 6461963 h 10285413"/>
              <a:gd name="connsiteX8623" fmla="*/ 1304243 w 11806666"/>
              <a:gd name="connsiteY8623" fmla="*/ 6492061 h 10285413"/>
              <a:gd name="connsiteX8624" fmla="*/ 1284179 w 11806666"/>
              <a:gd name="connsiteY8624" fmla="*/ 6512125 h 10285413"/>
              <a:gd name="connsiteX8625" fmla="*/ 1234012 w 11806666"/>
              <a:gd name="connsiteY8625" fmla="*/ 6542223 h 10285413"/>
              <a:gd name="connsiteX8626" fmla="*/ 1203915 w 11806666"/>
              <a:gd name="connsiteY8626" fmla="*/ 6592388 h 10285413"/>
              <a:gd name="connsiteX8627" fmla="*/ 1193882 w 11806666"/>
              <a:gd name="connsiteY8627" fmla="*/ 6622486 h 10285413"/>
              <a:gd name="connsiteX8628" fmla="*/ 1163784 w 11806666"/>
              <a:gd name="connsiteY8628" fmla="*/ 6632519 h 10285413"/>
              <a:gd name="connsiteX8629" fmla="*/ 1143720 w 11806666"/>
              <a:gd name="connsiteY8629" fmla="*/ 6652584 h 10285413"/>
              <a:gd name="connsiteX8630" fmla="*/ 1123654 w 11806666"/>
              <a:gd name="connsiteY8630" fmla="*/ 6672647 h 10285413"/>
              <a:gd name="connsiteX8631" fmla="*/ 1113623 w 11806666"/>
              <a:gd name="connsiteY8631" fmla="*/ 6682681 h 10285413"/>
              <a:gd name="connsiteX8632" fmla="*/ 1113623 w 11806666"/>
              <a:gd name="connsiteY8632" fmla="*/ 6702747 h 10285413"/>
              <a:gd name="connsiteX8633" fmla="*/ 1123654 w 11806666"/>
              <a:gd name="connsiteY8633" fmla="*/ 6722812 h 10285413"/>
              <a:gd name="connsiteX8634" fmla="*/ 1113623 w 11806666"/>
              <a:gd name="connsiteY8634" fmla="*/ 6722812 h 10285413"/>
              <a:gd name="connsiteX8635" fmla="*/ 1083526 w 11806666"/>
              <a:gd name="connsiteY8635" fmla="*/ 6722812 h 10285413"/>
              <a:gd name="connsiteX8636" fmla="*/ 1063459 w 11806666"/>
              <a:gd name="connsiteY8636" fmla="*/ 6712779 h 10285413"/>
              <a:gd name="connsiteX8637" fmla="*/ 1043395 w 11806666"/>
              <a:gd name="connsiteY8637" fmla="*/ 6692715 h 10285413"/>
              <a:gd name="connsiteX8638" fmla="*/ 1033361 w 11806666"/>
              <a:gd name="connsiteY8638" fmla="*/ 6712779 h 10285413"/>
              <a:gd name="connsiteX8639" fmla="*/ 1033361 w 11806666"/>
              <a:gd name="connsiteY8639" fmla="*/ 6742877 h 10285413"/>
              <a:gd name="connsiteX8640" fmla="*/ 1043395 w 11806666"/>
              <a:gd name="connsiteY8640" fmla="*/ 6752910 h 10285413"/>
              <a:gd name="connsiteX8641" fmla="*/ 1013297 w 11806666"/>
              <a:gd name="connsiteY8641" fmla="*/ 6742877 h 10285413"/>
              <a:gd name="connsiteX8642" fmla="*/ 983197 w 11806666"/>
              <a:gd name="connsiteY8642" fmla="*/ 6712779 h 10285413"/>
              <a:gd name="connsiteX8643" fmla="*/ 943067 w 11806666"/>
              <a:gd name="connsiteY8643" fmla="*/ 6732845 h 10285413"/>
              <a:gd name="connsiteX8644" fmla="*/ 902937 w 11806666"/>
              <a:gd name="connsiteY8644" fmla="*/ 6752910 h 10285413"/>
              <a:gd name="connsiteX8645" fmla="*/ 882870 w 11806666"/>
              <a:gd name="connsiteY8645" fmla="*/ 6712779 h 10285413"/>
              <a:gd name="connsiteX8646" fmla="*/ 862806 w 11806666"/>
              <a:gd name="connsiteY8646" fmla="*/ 6752910 h 10285413"/>
              <a:gd name="connsiteX8647" fmla="*/ 862806 w 11806666"/>
              <a:gd name="connsiteY8647" fmla="*/ 6793040 h 10285413"/>
              <a:gd name="connsiteX8648" fmla="*/ 882870 w 11806666"/>
              <a:gd name="connsiteY8648" fmla="*/ 6783007 h 10285413"/>
              <a:gd name="connsiteX8649" fmla="*/ 902937 w 11806666"/>
              <a:gd name="connsiteY8649" fmla="*/ 6793040 h 10285413"/>
              <a:gd name="connsiteX8650" fmla="*/ 882870 w 11806666"/>
              <a:gd name="connsiteY8650" fmla="*/ 6813105 h 10285413"/>
              <a:gd name="connsiteX8651" fmla="*/ 882870 w 11806666"/>
              <a:gd name="connsiteY8651" fmla="*/ 6833171 h 10285413"/>
              <a:gd name="connsiteX8652" fmla="*/ 872840 w 11806666"/>
              <a:gd name="connsiteY8652" fmla="*/ 6843203 h 10285413"/>
              <a:gd name="connsiteX8653" fmla="*/ 842742 w 11806666"/>
              <a:gd name="connsiteY8653" fmla="*/ 6853235 h 10285413"/>
              <a:gd name="connsiteX8654" fmla="*/ 822675 w 11806666"/>
              <a:gd name="connsiteY8654" fmla="*/ 6893367 h 10285413"/>
              <a:gd name="connsiteX8655" fmla="*/ 802611 w 11806666"/>
              <a:gd name="connsiteY8655" fmla="*/ 6933499 h 10285413"/>
              <a:gd name="connsiteX8656" fmla="*/ 802611 w 11806666"/>
              <a:gd name="connsiteY8656" fmla="*/ 6953562 h 10285413"/>
              <a:gd name="connsiteX8657" fmla="*/ 822675 w 11806666"/>
              <a:gd name="connsiteY8657" fmla="*/ 6933499 h 10285413"/>
              <a:gd name="connsiteX8658" fmla="*/ 882870 w 11806666"/>
              <a:gd name="connsiteY8658" fmla="*/ 6893367 h 10285413"/>
              <a:gd name="connsiteX8659" fmla="*/ 882870 w 11806666"/>
              <a:gd name="connsiteY8659" fmla="*/ 6913431 h 10285413"/>
              <a:gd name="connsiteX8660" fmla="*/ 902937 w 11806666"/>
              <a:gd name="connsiteY8660" fmla="*/ 6913431 h 10285413"/>
              <a:gd name="connsiteX8661" fmla="*/ 923001 w 11806666"/>
              <a:gd name="connsiteY8661" fmla="*/ 6923464 h 10285413"/>
              <a:gd name="connsiteX8662" fmla="*/ 923001 w 11806666"/>
              <a:gd name="connsiteY8662" fmla="*/ 6933499 h 10285413"/>
              <a:gd name="connsiteX8663" fmla="*/ 943067 w 11806666"/>
              <a:gd name="connsiteY8663" fmla="*/ 6953562 h 10285413"/>
              <a:gd name="connsiteX8664" fmla="*/ 882870 w 11806666"/>
              <a:gd name="connsiteY8664" fmla="*/ 6973630 h 10285413"/>
              <a:gd name="connsiteX8665" fmla="*/ 882870 w 11806666"/>
              <a:gd name="connsiteY8665" fmla="*/ 6943528 h 10285413"/>
              <a:gd name="connsiteX8666" fmla="*/ 842742 w 11806666"/>
              <a:gd name="connsiteY8666" fmla="*/ 6933499 h 10285413"/>
              <a:gd name="connsiteX8667" fmla="*/ 822675 w 11806666"/>
              <a:gd name="connsiteY8667" fmla="*/ 6973630 h 10285413"/>
              <a:gd name="connsiteX8668" fmla="*/ 802611 w 11806666"/>
              <a:gd name="connsiteY8668" fmla="*/ 7013757 h 10285413"/>
              <a:gd name="connsiteX8669" fmla="*/ 782547 w 11806666"/>
              <a:gd name="connsiteY8669" fmla="*/ 7013757 h 10285413"/>
              <a:gd name="connsiteX8670" fmla="*/ 722348 w 11806666"/>
              <a:gd name="connsiteY8670" fmla="*/ 7033825 h 10285413"/>
              <a:gd name="connsiteX8671" fmla="*/ 692251 w 11806666"/>
              <a:gd name="connsiteY8671" fmla="*/ 7033825 h 10285413"/>
              <a:gd name="connsiteX8672" fmla="*/ 702284 w 11806666"/>
              <a:gd name="connsiteY8672" fmla="*/ 6993694 h 10285413"/>
              <a:gd name="connsiteX8673" fmla="*/ 722348 w 11806666"/>
              <a:gd name="connsiteY8673" fmla="*/ 6973630 h 10285413"/>
              <a:gd name="connsiteX8674" fmla="*/ 742412 w 11806666"/>
              <a:gd name="connsiteY8674" fmla="*/ 6953562 h 10285413"/>
              <a:gd name="connsiteX8675" fmla="*/ 742412 w 11806666"/>
              <a:gd name="connsiteY8675" fmla="*/ 6933499 h 10285413"/>
              <a:gd name="connsiteX8676" fmla="*/ 722348 w 11806666"/>
              <a:gd name="connsiteY8676" fmla="*/ 6933499 h 10285413"/>
              <a:gd name="connsiteX8677" fmla="*/ 702284 w 11806666"/>
              <a:gd name="connsiteY8677" fmla="*/ 6933499 h 10285413"/>
              <a:gd name="connsiteX8678" fmla="*/ 722348 w 11806666"/>
              <a:gd name="connsiteY8678" fmla="*/ 6913431 h 10285413"/>
              <a:gd name="connsiteX8679" fmla="*/ 722348 w 11806666"/>
              <a:gd name="connsiteY8679" fmla="*/ 6893367 h 10285413"/>
              <a:gd name="connsiteX8680" fmla="*/ 742412 w 11806666"/>
              <a:gd name="connsiteY8680" fmla="*/ 6843203 h 10285413"/>
              <a:gd name="connsiteX8681" fmla="*/ 782547 w 11806666"/>
              <a:gd name="connsiteY8681" fmla="*/ 6833171 h 10285413"/>
              <a:gd name="connsiteX8682" fmla="*/ 782547 w 11806666"/>
              <a:gd name="connsiteY8682" fmla="*/ 6813105 h 10285413"/>
              <a:gd name="connsiteX8683" fmla="*/ 782547 w 11806666"/>
              <a:gd name="connsiteY8683" fmla="*/ 6772974 h 10285413"/>
              <a:gd name="connsiteX8684" fmla="*/ 722348 w 11806666"/>
              <a:gd name="connsiteY8684" fmla="*/ 6833171 h 10285413"/>
              <a:gd name="connsiteX8685" fmla="*/ 682218 w 11806666"/>
              <a:gd name="connsiteY8685" fmla="*/ 6853235 h 10285413"/>
              <a:gd name="connsiteX8686" fmla="*/ 712317 w 11806666"/>
              <a:gd name="connsiteY8686" fmla="*/ 6803074 h 10285413"/>
              <a:gd name="connsiteX8687" fmla="*/ 732381 w 11806666"/>
              <a:gd name="connsiteY8687" fmla="*/ 6762943 h 10285413"/>
              <a:gd name="connsiteX8688" fmla="*/ 722348 w 11806666"/>
              <a:gd name="connsiteY8688" fmla="*/ 6732845 h 10285413"/>
              <a:gd name="connsiteX8689" fmla="*/ 722348 w 11806666"/>
              <a:gd name="connsiteY8689" fmla="*/ 6712779 h 10285413"/>
              <a:gd name="connsiteX8690" fmla="*/ 702284 w 11806666"/>
              <a:gd name="connsiteY8690" fmla="*/ 6712779 h 10285413"/>
              <a:gd name="connsiteX8691" fmla="*/ 722348 w 11806666"/>
              <a:gd name="connsiteY8691" fmla="*/ 6672647 h 10285413"/>
              <a:gd name="connsiteX8692" fmla="*/ 742412 w 11806666"/>
              <a:gd name="connsiteY8692" fmla="*/ 6612453 h 10285413"/>
              <a:gd name="connsiteX8693" fmla="*/ 762479 w 11806666"/>
              <a:gd name="connsiteY8693" fmla="*/ 6612453 h 10285413"/>
              <a:gd name="connsiteX8694" fmla="*/ 782547 w 11806666"/>
              <a:gd name="connsiteY8694" fmla="*/ 6592388 h 10285413"/>
              <a:gd name="connsiteX8695" fmla="*/ 802611 w 11806666"/>
              <a:gd name="connsiteY8695" fmla="*/ 6592388 h 10285413"/>
              <a:gd name="connsiteX8696" fmla="*/ 802611 w 11806666"/>
              <a:gd name="connsiteY8696" fmla="*/ 6612453 h 10285413"/>
              <a:gd name="connsiteX8697" fmla="*/ 782547 w 11806666"/>
              <a:gd name="connsiteY8697" fmla="*/ 6622486 h 10285413"/>
              <a:gd name="connsiteX8698" fmla="*/ 802611 w 11806666"/>
              <a:gd name="connsiteY8698" fmla="*/ 6632519 h 10285413"/>
              <a:gd name="connsiteX8699" fmla="*/ 822675 w 11806666"/>
              <a:gd name="connsiteY8699" fmla="*/ 6632519 h 10285413"/>
              <a:gd name="connsiteX8700" fmla="*/ 822675 w 11806666"/>
              <a:gd name="connsiteY8700" fmla="*/ 6652584 h 10285413"/>
              <a:gd name="connsiteX8701" fmla="*/ 842742 w 11806666"/>
              <a:gd name="connsiteY8701" fmla="*/ 6632519 h 10285413"/>
              <a:gd name="connsiteX8702" fmla="*/ 822675 w 11806666"/>
              <a:gd name="connsiteY8702" fmla="*/ 6612453 h 10285413"/>
              <a:gd name="connsiteX8703" fmla="*/ 842742 w 11806666"/>
              <a:gd name="connsiteY8703" fmla="*/ 6592388 h 10285413"/>
              <a:gd name="connsiteX8704" fmla="*/ 822675 w 11806666"/>
              <a:gd name="connsiteY8704" fmla="*/ 6572321 h 10285413"/>
              <a:gd name="connsiteX8705" fmla="*/ 782547 w 11806666"/>
              <a:gd name="connsiteY8705" fmla="*/ 6572321 h 10285413"/>
              <a:gd name="connsiteX8706" fmla="*/ 802611 w 11806666"/>
              <a:gd name="connsiteY8706" fmla="*/ 6552256 h 10285413"/>
              <a:gd name="connsiteX8707" fmla="*/ 802611 w 11806666"/>
              <a:gd name="connsiteY8707" fmla="*/ 6532193 h 10285413"/>
              <a:gd name="connsiteX8708" fmla="*/ 822675 w 11806666"/>
              <a:gd name="connsiteY8708" fmla="*/ 6532193 h 10285413"/>
              <a:gd name="connsiteX8709" fmla="*/ 822675 w 11806666"/>
              <a:gd name="connsiteY8709" fmla="*/ 6512125 h 10285413"/>
              <a:gd name="connsiteX8710" fmla="*/ 842742 w 11806666"/>
              <a:gd name="connsiteY8710" fmla="*/ 6471994 h 10285413"/>
              <a:gd name="connsiteX8711" fmla="*/ 842742 w 11806666"/>
              <a:gd name="connsiteY8711" fmla="*/ 6487043 h 10285413"/>
              <a:gd name="connsiteX8712" fmla="*/ 842742 w 11806666"/>
              <a:gd name="connsiteY8712" fmla="*/ 6492061 h 10285413"/>
              <a:gd name="connsiteX8713" fmla="*/ 862806 w 11806666"/>
              <a:gd name="connsiteY8713" fmla="*/ 6492061 h 10285413"/>
              <a:gd name="connsiteX8714" fmla="*/ 842742 w 11806666"/>
              <a:gd name="connsiteY8714" fmla="*/ 6471994 h 10285413"/>
              <a:gd name="connsiteX8715" fmla="*/ 882870 w 11806666"/>
              <a:gd name="connsiteY8715" fmla="*/ 6391735 h 10285413"/>
              <a:gd name="connsiteX8716" fmla="*/ 912970 w 11806666"/>
              <a:gd name="connsiteY8716" fmla="*/ 6401766 h 10285413"/>
              <a:gd name="connsiteX8717" fmla="*/ 923001 w 11806666"/>
              <a:gd name="connsiteY8717" fmla="*/ 6431867 h 10285413"/>
              <a:gd name="connsiteX8718" fmla="*/ 943067 w 11806666"/>
              <a:gd name="connsiteY8718" fmla="*/ 6441897 h 10285413"/>
              <a:gd name="connsiteX8719" fmla="*/ 963133 w 11806666"/>
              <a:gd name="connsiteY8719" fmla="*/ 6451930 h 10285413"/>
              <a:gd name="connsiteX8720" fmla="*/ 983197 w 11806666"/>
              <a:gd name="connsiteY8720" fmla="*/ 6451930 h 10285413"/>
              <a:gd name="connsiteX8721" fmla="*/ 1023328 w 11806666"/>
              <a:gd name="connsiteY8721" fmla="*/ 6411799 h 10285413"/>
              <a:gd name="connsiteX8722" fmla="*/ 1023328 w 11806666"/>
              <a:gd name="connsiteY8722" fmla="*/ 6371669 h 10285413"/>
              <a:gd name="connsiteX8723" fmla="*/ 1023328 w 11806666"/>
              <a:gd name="connsiteY8723" fmla="*/ 6291408 h 10285413"/>
              <a:gd name="connsiteX8724" fmla="*/ 1013297 w 11806666"/>
              <a:gd name="connsiteY8724" fmla="*/ 6291408 h 10285413"/>
              <a:gd name="connsiteX8725" fmla="*/ 983197 w 11806666"/>
              <a:gd name="connsiteY8725" fmla="*/ 6291408 h 10285413"/>
              <a:gd name="connsiteX8726" fmla="*/ 963133 w 11806666"/>
              <a:gd name="connsiteY8726" fmla="*/ 6291408 h 10285413"/>
              <a:gd name="connsiteX8727" fmla="*/ 1003264 w 11806666"/>
              <a:gd name="connsiteY8727" fmla="*/ 6271342 h 10285413"/>
              <a:gd name="connsiteX8728" fmla="*/ 1013297 w 11806666"/>
              <a:gd name="connsiteY8728" fmla="*/ 6271342 h 10285413"/>
              <a:gd name="connsiteX8729" fmla="*/ 1043395 w 11806666"/>
              <a:gd name="connsiteY8729" fmla="*/ 6271342 h 10285413"/>
              <a:gd name="connsiteX8730" fmla="*/ 1063459 w 11806666"/>
              <a:gd name="connsiteY8730" fmla="*/ 6271342 h 10285413"/>
              <a:gd name="connsiteX8731" fmla="*/ 1063459 w 11806666"/>
              <a:gd name="connsiteY8731" fmla="*/ 6251278 h 10285413"/>
              <a:gd name="connsiteX8732" fmla="*/ 1043395 w 11806666"/>
              <a:gd name="connsiteY8732" fmla="*/ 6231213 h 10285413"/>
              <a:gd name="connsiteX8733" fmla="*/ 1043395 w 11806666"/>
              <a:gd name="connsiteY8733" fmla="*/ 6211147 h 10285413"/>
              <a:gd name="connsiteX8734" fmla="*/ 1063459 w 11806666"/>
              <a:gd name="connsiteY8734" fmla="*/ 6181050 h 10285413"/>
              <a:gd name="connsiteX8735" fmla="*/ 1103590 w 11806666"/>
              <a:gd name="connsiteY8735" fmla="*/ 6171015 h 10285413"/>
              <a:gd name="connsiteX8736" fmla="*/ 1103590 w 11806666"/>
              <a:gd name="connsiteY8736" fmla="*/ 6191083 h 10285413"/>
              <a:gd name="connsiteX8737" fmla="*/ 1083526 w 11806666"/>
              <a:gd name="connsiteY8737" fmla="*/ 6201114 h 10285413"/>
              <a:gd name="connsiteX8738" fmla="*/ 1103590 w 11806666"/>
              <a:gd name="connsiteY8738" fmla="*/ 6231213 h 10285413"/>
              <a:gd name="connsiteX8739" fmla="*/ 1103590 w 11806666"/>
              <a:gd name="connsiteY8739" fmla="*/ 6271342 h 10285413"/>
              <a:gd name="connsiteX8740" fmla="*/ 1143720 w 11806666"/>
              <a:gd name="connsiteY8740" fmla="*/ 6271342 h 10285413"/>
              <a:gd name="connsiteX8741" fmla="*/ 1163784 w 11806666"/>
              <a:gd name="connsiteY8741" fmla="*/ 6191083 h 10285413"/>
              <a:gd name="connsiteX8742" fmla="*/ 1183850 w 11806666"/>
              <a:gd name="connsiteY8742" fmla="*/ 6130884 h 10285413"/>
              <a:gd name="connsiteX8743" fmla="*/ 1223981 w 11806666"/>
              <a:gd name="connsiteY8743" fmla="*/ 6050626 h 10285413"/>
              <a:gd name="connsiteX8744" fmla="*/ 1254081 w 11806666"/>
              <a:gd name="connsiteY8744" fmla="*/ 6040591 h 10285413"/>
              <a:gd name="connsiteX8745" fmla="*/ 1284179 w 11806666"/>
              <a:gd name="connsiteY8745" fmla="*/ 6010493 h 10285413"/>
              <a:gd name="connsiteX8746" fmla="*/ 1304243 w 11806666"/>
              <a:gd name="connsiteY8746" fmla="*/ 5990429 h 10285413"/>
              <a:gd name="connsiteX8747" fmla="*/ 1314276 w 11806666"/>
              <a:gd name="connsiteY8747" fmla="*/ 5990429 h 10285413"/>
              <a:gd name="connsiteX8748" fmla="*/ 1324307 w 11806666"/>
              <a:gd name="connsiteY8748" fmla="*/ 5980396 h 10285413"/>
              <a:gd name="connsiteX8749" fmla="*/ 1344373 w 11806666"/>
              <a:gd name="connsiteY8749" fmla="*/ 5950298 h 10285413"/>
              <a:gd name="connsiteX8750" fmla="*/ 1403314 w 11806666"/>
              <a:gd name="connsiteY8750" fmla="*/ 5911421 h 10285413"/>
              <a:gd name="connsiteX8751" fmla="*/ 1404739 w 11806666"/>
              <a:gd name="connsiteY8751" fmla="*/ 5910167 h 10285413"/>
              <a:gd name="connsiteX8752" fmla="*/ 1419618 w 11806666"/>
              <a:gd name="connsiteY8752" fmla="*/ 5910167 h 10285413"/>
              <a:gd name="connsiteX8753" fmla="*/ 1424632 w 11806666"/>
              <a:gd name="connsiteY8753" fmla="*/ 5910167 h 10285413"/>
              <a:gd name="connsiteX8754" fmla="*/ 1424632 w 11806666"/>
              <a:gd name="connsiteY8754" fmla="*/ 5892559 h 10285413"/>
              <a:gd name="connsiteX8755" fmla="*/ 1439682 w 11806666"/>
              <a:gd name="connsiteY8755" fmla="*/ 5875054 h 10285413"/>
              <a:gd name="connsiteX8756" fmla="*/ 1444700 w 11806666"/>
              <a:gd name="connsiteY8756" fmla="*/ 5809841 h 10285413"/>
              <a:gd name="connsiteX8757" fmla="*/ 1464764 w 11806666"/>
              <a:gd name="connsiteY8757" fmla="*/ 5829906 h 10285413"/>
              <a:gd name="connsiteX8758" fmla="*/ 1484831 w 11806666"/>
              <a:gd name="connsiteY8758" fmla="*/ 5809841 h 10285413"/>
              <a:gd name="connsiteX8759" fmla="*/ 1645353 w 11806666"/>
              <a:gd name="connsiteY8759" fmla="*/ 5589125 h 10285413"/>
              <a:gd name="connsiteX8760" fmla="*/ 1665417 w 11806666"/>
              <a:gd name="connsiteY8760" fmla="*/ 5528926 h 10285413"/>
              <a:gd name="connsiteX8761" fmla="*/ 1625285 w 11806666"/>
              <a:gd name="connsiteY8761" fmla="*/ 5548994 h 10285413"/>
              <a:gd name="connsiteX8762" fmla="*/ 1565090 w 11806666"/>
              <a:gd name="connsiteY8762" fmla="*/ 5609188 h 10285413"/>
              <a:gd name="connsiteX8763" fmla="*/ 1484831 w 11806666"/>
              <a:gd name="connsiteY8763" fmla="*/ 5709515 h 10285413"/>
              <a:gd name="connsiteX8764" fmla="*/ 1484831 w 11806666"/>
              <a:gd name="connsiteY8764" fmla="*/ 5729578 h 10285413"/>
              <a:gd name="connsiteX8765" fmla="*/ 1484831 w 11806666"/>
              <a:gd name="connsiteY8765" fmla="*/ 5749646 h 10285413"/>
              <a:gd name="connsiteX8766" fmla="*/ 1464764 w 11806666"/>
              <a:gd name="connsiteY8766" fmla="*/ 5729578 h 10285413"/>
              <a:gd name="connsiteX8767" fmla="*/ 1454734 w 11806666"/>
              <a:gd name="connsiteY8767" fmla="*/ 5739613 h 10285413"/>
              <a:gd name="connsiteX8768" fmla="*/ 1444700 w 11806666"/>
              <a:gd name="connsiteY8768" fmla="*/ 5769711 h 10285413"/>
              <a:gd name="connsiteX8769" fmla="*/ 1394536 w 11806666"/>
              <a:gd name="connsiteY8769" fmla="*/ 5799808 h 10285413"/>
              <a:gd name="connsiteX8770" fmla="*/ 1344373 w 11806666"/>
              <a:gd name="connsiteY8770" fmla="*/ 5829906 h 10285413"/>
              <a:gd name="connsiteX8771" fmla="*/ 1324307 w 11806666"/>
              <a:gd name="connsiteY8771" fmla="*/ 5849972 h 10285413"/>
              <a:gd name="connsiteX8772" fmla="*/ 1304243 w 11806666"/>
              <a:gd name="connsiteY8772" fmla="*/ 5870037 h 10285413"/>
              <a:gd name="connsiteX8773" fmla="*/ 1314276 w 11806666"/>
              <a:gd name="connsiteY8773" fmla="*/ 5839939 h 10285413"/>
              <a:gd name="connsiteX8774" fmla="*/ 1324307 w 11806666"/>
              <a:gd name="connsiteY8774" fmla="*/ 5819874 h 10285413"/>
              <a:gd name="connsiteX8775" fmla="*/ 1324307 w 11806666"/>
              <a:gd name="connsiteY8775" fmla="*/ 5809841 h 10285413"/>
              <a:gd name="connsiteX8776" fmla="*/ 1374472 w 11806666"/>
              <a:gd name="connsiteY8776" fmla="*/ 5749646 h 10285413"/>
              <a:gd name="connsiteX8777" fmla="*/ 1424632 w 11806666"/>
              <a:gd name="connsiteY8777" fmla="*/ 5669383 h 10285413"/>
              <a:gd name="connsiteX8778" fmla="*/ 1424632 w 11806666"/>
              <a:gd name="connsiteY8778" fmla="*/ 5649320 h 10285413"/>
              <a:gd name="connsiteX8779" fmla="*/ 1444700 w 11806666"/>
              <a:gd name="connsiteY8779" fmla="*/ 5629252 h 10285413"/>
              <a:gd name="connsiteX8780" fmla="*/ 1464764 w 11806666"/>
              <a:gd name="connsiteY8780" fmla="*/ 5629252 h 10285413"/>
              <a:gd name="connsiteX8781" fmla="*/ 1484831 w 11806666"/>
              <a:gd name="connsiteY8781" fmla="*/ 5599154 h 10285413"/>
              <a:gd name="connsiteX8782" fmla="*/ 1494862 w 11806666"/>
              <a:gd name="connsiteY8782" fmla="*/ 5579090 h 10285413"/>
              <a:gd name="connsiteX8783" fmla="*/ 1504895 w 11806666"/>
              <a:gd name="connsiteY8783" fmla="*/ 5528926 h 10285413"/>
              <a:gd name="connsiteX8784" fmla="*/ 1524960 w 11806666"/>
              <a:gd name="connsiteY8784" fmla="*/ 5508862 h 10285413"/>
              <a:gd name="connsiteX8785" fmla="*/ 1565090 w 11806666"/>
              <a:gd name="connsiteY8785" fmla="*/ 5488796 h 10285413"/>
              <a:gd name="connsiteX8786" fmla="*/ 1625285 w 11806666"/>
              <a:gd name="connsiteY8786" fmla="*/ 5428600 h 10285413"/>
              <a:gd name="connsiteX8787" fmla="*/ 1705548 w 11806666"/>
              <a:gd name="connsiteY8787" fmla="*/ 5308210 h 10285413"/>
              <a:gd name="connsiteX8788" fmla="*/ 1725615 w 11806666"/>
              <a:gd name="connsiteY8788" fmla="*/ 5288142 h 10285413"/>
              <a:gd name="connsiteX8789" fmla="*/ 1745679 w 11806666"/>
              <a:gd name="connsiteY8789" fmla="*/ 5268079 h 10285413"/>
              <a:gd name="connsiteX8790" fmla="*/ 1785811 w 11806666"/>
              <a:gd name="connsiteY8790" fmla="*/ 5187817 h 10285413"/>
              <a:gd name="connsiteX8791" fmla="*/ 1815907 w 11806666"/>
              <a:gd name="connsiteY8791" fmla="*/ 5177787 h 10285413"/>
              <a:gd name="connsiteX8792" fmla="*/ 1825942 w 11806666"/>
              <a:gd name="connsiteY8792" fmla="*/ 5147689 h 10285413"/>
              <a:gd name="connsiteX8793" fmla="*/ 1906198 w 11806666"/>
              <a:gd name="connsiteY8793" fmla="*/ 5087490 h 10285413"/>
              <a:gd name="connsiteX8794" fmla="*/ 1916234 w 11806666"/>
              <a:gd name="connsiteY8794" fmla="*/ 5067425 h 10285413"/>
              <a:gd name="connsiteX8795" fmla="*/ 1926263 w 11806666"/>
              <a:gd name="connsiteY8795" fmla="*/ 5047362 h 10285413"/>
              <a:gd name="connsiteX8796" fmla="*/ 1946331 w 11806666"/>
              <a:gd name="connsiteY8796" fmla="*/ 5027294 h 10285413"/>
              <a:gd name="connsiteX8797" fmla="*/ 1966397 w 11806666"/>
              <a:gd name="connsiteY8797" fmla="*/ 5007231 h 10285413"/>
              <a:gd name="connsiteX8798" fmla="*/ 1986461 w 11806666"/>
              <a:gd name="connsiteY8798" fmla="*/ 4967100 h 10285413"/>
              <a:gd name="connsiteX8799" fmla="*/ 2026592 w 11806666"/>
              <a:gd name="connsiteY8799" fmla="*/ 4926969 h 10285413"/>
              <a:gd name="connsiteX8800" fmla="*/ 2096820 w 11806666"/>
              <a:gd name="connsiteY8800" fmla="*/ 4846706 h 10285413"/>
              <a:gd name="connsiteX8801" fmla="*/ 2157017 w 11806666"/>
              <a:gd name="connsiteY8801" fmla="*/ 4766447 h 10285413"/>
              <a:gd name="connsiteX8802" fmla="*/ 2227244 w 11806666"/>
              <a:gd name="connsiteY8802" fmla="*/ 4706253 h 10285413"/>
              <a:gd name="connsiteX8803" fmla="*/ 2247309 w 11806666"/>
              <a:gd name="connsiteY8803" fmla="*/ 4706253 h 10285413"/>
              <a:gd name="connsiteX8804" fmla="*/ 2267375 w 11806666"/>
              <a:gd name="connsiteY8804" fmla="*/ 4686185 h 10285413"/>
              <a:gd name="connsiteX8805" fmla="*/ 2287440 w 11806666"/>
              <a:gd name="connsiteY8805" fmla="*/ 4646054 h 10285413"/>
              <a:gd name="connsiteX8806" fmla="*/ 2427898 w 11806666"/>
              <a:gd name="connsiteY8806" fmla="*/ 4465467 h 10285413"/>
              <a:gd name="connsiteX8807" fmla="*/ 2407832 w 11806666"/>
              <a:gd name="connsiteY8807" fmla="*/ 4465467 h 10285413"/>
              <a:gd name="connsiteX8808" fmla="*/ 2488093 w 11806666"/>
              <a:gd name="connsiteY8808" fmla="*/ 4365142 h 10285413"/>
              <a:gd name="connsiteX8809" fmla="*/ 2518190 w 11806666"/>
              <a:gd name="connsiteY8809" fmla="*/ 4304946 h 10285413"/>
              <a:gd name="connsiteX8810" fmla="*/ 2528223 w 11806666"/>
              <a:gd name="connsiteY8810" fmla="*/ 4264816 h 10285413"/>
              <a:gd name="connsiteX8811" fmla="*/ 2488093 w 11806666"/>
              <a:gd name="connsiteY8811" fmla="*/ 4284878 h 10285413"/>
              <a:gd name="connsiteX8812" fmla="*/ 2478060 w 11806666"/>
              <a:gd name="connsiteY8812" fmla="*/ 4314976 h 10285413"/>
              <a:gd name="connsiteX8813" fmla="*/ 2468028 w 11806666"/>
              <a:gd name="connsiteY8813" fmla="*/ 4345074 h 10285413"/>
              <a:gd name="connsiteX8814" fmla="*/ 2427898 w 11806666"/>
              <a:gd name="connsiteY8814" fmla="*/ 4345074 h 10285413"/>
              <a:gd name="connsiteX8815" fmla="*/ 2407832 w 11806666"/>
              <a:gd name="connsiteY8815" fmla="*/ 4385207 h 10285413"/>
              <a:gd name="connsiteX8816" fmla="*/ 2397801 w 11806666"/>
              <a:gd name="connsiteY8816" fmla="*/ 4395240 h 10285413"/>
              <a:gd name="connsiteX8817" fmla="*/ 2367704 w 11806666"/>
              <a:gd name="connsiteY8817" fmla="*/ 4405271 h 10285413"/>
              <a:gd name="connsiteX8818" fmla="*/ 2347635 w 11806666"/>
              <a:gd name="connsiteY8818" fmla="*/ 4445401 h 10285413"/>
              <a:gd name="connsiteX8819" fmla="*/ 2307504 w 11806666"/>
              <a:gd name="connsiteY8819" fmla="*/ 4505599 h 10285413"/>
              <a:gd name="connsiteX8820" fmla="*/ 2267375 w 11806666"/>
              <a:gd name="connsiteY8820" fmla="*/ 4565793 h 10285413"/>
              <a:gd name="connsiteX8821" fmla="*/ 2267375 w 11806666"/>
              <a:gd name="connsiteY8821" fmla="*/ 4585858 h 10285413"/>
              <a:gd name="connsiteX8822" fmla="*/ 2247309 w 11806666"/>
              <a:gd name="connsiteY8822" fmla="*/ 4585858 h 10285413"/>
              <a:gd name="connsiteX8823" fmla="*/ 2217212 w 11806666"/>
              <a:gd name="connsiteY8823" fmla="*/ 4605924 h 10285413"/>
              <a:gd name="connsiteX8824" fmla="*/ 2197148 w 11806666"/>
              <a:gd name="connsiteY8824" fmla="*/ 4646054 h 10285413"/>
              <a:gd name="connsiteX8825" fmla="*/ 2167046 w 11806666"/>
              <a:gd name="connsiteY8825" fmla="*/ 4666120 h 10285413"/>
              <a:gd name="connsiteX8826" fmla="*/ 2106851 w 11806666"/>
              <a:gd name="connsiteY8826" fmla="*/ 4716281 h 10285413"/>
              <a:gd name="connsiteX8827" fmla="*/ 2046656 w 11806666"/>
              <a:gd name="connsiteY8827" fmla="*/ 4826643 h 10285413"/>
              <a:gd name="connsiteX8828" fmla="*/ 2006526 w 11806666"/>
              <a:gd name="connsiteY8828" fmla="*/ 4826643 h 10285413"/>
              <a:gd name="connsiteX8829" fmla="*/ 1986461 w 11806666"/>
              <a:gd name="connsiteY8829" fmla="*/ 4826643 h 10285413"/>
              <a:gd name="connsiteX8830" fmla="*/ 2006526 w 11806666"/>
              <a:gd name="connsiteY8830" fmla="*/ 4846706 h 10285413"/>
              <a:gd name="connsiteX8831" fmla="*/ 2026592 w 11806666"/>
              <a:gd name="connsiteY8831" fmla="*/ 4846706 h 10285413"/>
              <a:gd name="connsiteX8832" fmla="*/ 1996493 w 11806666"/>
              <a:gd name="connsiteY8832" fmla="*/ 4856741 h 10285413"/>
              <a:gd name="connsiteX8833" fmla="*/ 1946331 w 11806666"/>
              <a:gd name="connsiteY8833" fmla="*/ 4866774 h 10285413"/>
              <a:gd name="connsiteX8834" fmla="*/ 1725615 w 11806666"/>
              <a:gd name="connsiteY8834" fmla="*/ 5107556 h 10285413"/>
              <a:gd name="connsiteX8835" fmla="*/ 1685484 w 11806666"/>
              <a:gd name="connsiteY8835" fmla="*/ 5147689 h 10285413"/>
              <a:gd name="connsiteX8836" fmla="*/ 1665417 w 11806666"/>
              <a:gd name="connsiteY8836" fmla="*/ 5167752 h 10285413"/>
              <a:gd name="connsiteX8837" fmla="*/ 1645353 w 11806666"/>
              <a:gd name="connsiteY8837" fmla="*/ 5187817 h 10285413"/>
              <a:gd name="connsiteX8838" fmla="*/ 1605221 w 11806666"/>
              <a:gd name="connsiteY8838" fmla="*/ 5237981 h 10285413"/>
              <a:gd name="connsiteX8839" fmla="*/ 1565090 w 11806666"/>
              <a:gd name="connsiteY8839" fmla="*/ 5268079 h 10285413"/>
              <a:gd name="connsiteX8840" fmla="*/ 1585158 w 11806666"/>
              <a:gd name="connsiteY8840" fmla="*/ 5227948 h 10285413"/>
              <a:gd name="connsiteX8841" fmla="*/ 1605221 w 11806666"/>
              <a:gd name="connsiteY8841" fmla="*/ 5197850 h 10285413"/>
              <a:gd name="connsiteX8842" fmla="*/ 1605221 w 11806666"/>
              <a:gd name="connsiteY8842" fmla="*/ 5187817 h 10285413"/>
              <a:gd name="connsiteX8843" fmla="*/ 1625285 w 11806666"/>
              <a:gd name="connsiteY8843" fmla="*/ 5167752 h 10285413"/>
              <a:gd name="connsiteX8844" fmla="*/ 1665417 w 11806666"/>
              <a:gd name="connsiteY8844" fmla="*/ 5127621 h 10285413"/>
              <a:gd name="connsiteX8845" fmla="*/ 1705548 w 11806666"/>
              <a:gd name="connsiteY8845" fmla="*/ 5087490 h 10285413"/>
              <a:gd name="connsiteX8846" fmla="*/ 1705548 w 11806666"/>
              <a:gd name="connsiteY8846" fmla="*/ 5067425 h 10285413"/>
              <a:gd name="connsiteX8847" fmla="*/ 1695515 w 11806666"/>
              <a:gd name="connsiteY8847" fmla="*/ 5067425 h 10285413"/>
              <a:gd name="connsiteX8848" fmla="*/ 1645353 w 11806666"/>
              <a:gd name="connsiteY8848" fmla="*/ 5107556 h 10285413"/>
              <a:gd name="connsiteX8849" fmla="*/ 1605221 w 11806666"/>
              <a:gd name="connsiteY8849" fmla="*/ 5147689 h 10285413"/>
              <a:gd name="connsiteX8850" fmla="*/ 1585158 w 11806666"/>
              <a:gd name="connsiteY8850" fmla="*/ 5167752 h 10285413"/>
              <a:gd name="connsiteX8851" fmla="*/ 1595189 w 11806666"/>
              <a:gd name="connsiteY8851" fmla="*/ 5187817 h 10285413"/>
              <a:gd name="connsiteX8852" fmla="*/ 1565090 w 11806666"/>
              <a:gd name="connsiteY8852" fmla="*/ 5187817 h 10285413"/>
              <a:gd name="connsiteX8853" fmla="*/ 1565090 w 11806666"/>
              <a:gd name="connsiteY8853" fmla="*/ 5127621 h 10285413"/>
              <a:gd name="connsiteX8854" fmla="*/ 1605221 w 11806666"/>
              <a:gd name="connsiteY8854" fmla="*/ 5067425 h 10285413"/>
              <a:gd name="connsiteX8855" fmla="*/ 1645353 w 11806666"/>
              <a:gd name="connsiteY8855" fmla="*/ 5067425 h 10285413"/>
              <a:gd name="connsiteX8856" fmla="*/ 1665417 w 11806666"/>
              <a:gd name="connsiteY8856" fmla="*/ 5067425 h 10285413"/>
              <a:gd name="connsiteX8857" fmla="*/ 1675449 w 11806666"/>
              <a:gd name="connsiteY8857" fmla="*/ 5037327 h 10285413"/>
              <a:gd name="connsiteX8858" fmla="*/ 1665417 w 11806666"/>
              <a:gd name="connsiteY8858" fmla="*/ 5007231 h 10285413"/>
              <a:gd name="connsiteX8859" fmla="*/ 1685484 w 11806666"/>
              <a:gd name="connsiteY8859" fmla="*/ 5007231 h 10285413"/>
              <a:gd name="connsiteX8860" fmla="*/ 1685484 w 11806666"/>
              <a:gd name="connsiteY8860" fmla="*/ 4977133 h 10285413"/>
              <a:gd name="connsiteX8861" fmla="*/ 1705548 w 11806666"/>
              <a:gd name="connsiteY8861" fmla="*/ 4947035 h 10285413"/>
              <a:gd name="connsiteX8862" fmla="*/ 1715582 w 11806666"/>
              <a:gd name="connsiteY8862" fmla="*/ 4937002 h 10285413"/>
              <a:gd name="connsiteX8863" fmla="*/ 1725615 w 11806666"/>
              <a:gd name="connsiteY8863" fmla="*/ 4926969 h 10285413"/>
              <a:gd name="connsiteX8864" fmla="*/ 1625285 w 11806666"/>
              <a:gd name="connsiteY8864" fmla="*/ 4967100 h 10285413"/>
              <a:gd name="connsiteX8865" fmla="*/ 1595189 w 11806666"/>
              <a:gd name="connsiteY8865" fmla="*/ 5007231 h 10285413"/>
              <a:gd name="connsiteX8866" fmla="*/ 1585158 w 11806666"/>
              <a:gd name="connsiteY8866" fmla="*/ 5037327 h 10285413"/>
              <a:gd name="connsiteX8867" fmla="*/ 1575123 w 11806666"/>
              <a:gd name="connsiteY8867" fmla="*/ 5057392 h 10285413"/>
              <a:gd name="connsiteX8868" fmla="*/ 1555057 w 11806666"/>
              <a:gd name="connsiteY8868" fmla="*/ 5077458 h 10285413"/>
              <a:gd name="connsiteX8869" fmla="*/ 1545026 w 11806666"/>
              <a:gd name="connsiteY8869" fmla="*/ 5107556 h 10285413"/>
              <a:gd name="connsiteX8870" fmla="*/ 1504895 w 11806666"/>
              <a:gd name="connsiteY8870" fmla="*/ 5127621 h 10285413"/>
              <a:gd name="connsiteX8871" fmla="*/ 1504895 w 11806666"/>
              <a:gd name="connsiteY8871" fmla="*/ 5147689 h 10285413"/>
              <a:gd name="connsiteX8872" fmla="*/ 1504895 w 11806666"/>
              <a:gd name="connsiteY8872" fmla="*/ 5177787 h 10285413"/>
              <a:gd name="connsiteX8873" fmla="*/ 1484831 w 11806666"/>
              <a:gd name="connsiteY8873" fmla="*/ 5187817 h 10285413"/>
              <a:gd name="connsiteX8874" fmla="*/ 1454734 w 11806666"/>
              <a:gd name="connsiteY8874" fmla="*/ 5217913 h 10285413"/>
              <a:gd name="connsiteX8875" fmla="*/ 1444700 w 11806666"/>
              <a:gd name="connsiteY8875" fmla="*/ 5227948 h 10285413"/>
              <a:gd name="connsiteX8876" fmla="*/ 1384504 w 11806666"/>
              <a:gd name="connsiteY8876" fmla="*/ 5268079 h 10285413"/>
              <a:gd name="connsiteX8877" fmla="*/ 1374472 w 11806666"/>
              <a:gd name="connsiteY8877" fmla="*/ 5278112 h 10285413"/>
              <a:gd name="connsiteX8878" fmla="*/ 1364437 w 11806666"/>
              <a:gd name="connsiteY8878" fmla="*/ 5288142 h 10285413"/>
              <a:gd name="connsiteX8879" fmla="*/ 1324307 w 11806666"/>
              <a:gd name="connsiteY8879" fmla="*/ 5268079 h 10285413"/>
              <a:gd name="connsiteX8880" fmla="*/ 1364437 w 11806666"/>
              <a:gd name="connsiteY8880" fmla="*/ 5248014 h 10285413"/>
              <a:gd name="connsiteX8881" fmla="*/ 1384504 w 11806666"/>
              <a:gd name="connsiteY8881" fmla="*/ 5207884 h 10285413"/>
              <a:gd name="connsiteX8882" fmla="*/ 1394536 w 11806666"/>
              <a:gd name="connsiteY8882" fmla="*/ 5187817 h 10285413"/>
              <a:gd name="connsiteX8883" fmla="*/ 1404568 w 11806666"/>
              <a:gd name="connsiteY8883" fmla="*/ 5187817 h 10285413"/>
              <a:gd name="connsiteX8884" fmla="*/ 1424632 w 11806666"/>
              <a:gd name="connsiteY8884" fmla="*/ 5187817 h 10285413"/>
              <a:gd name="connsiteX8885" fmla="*/ 1404568 w 11806666"/>
              <a:gd name="connsiteY8885" fmla="*/ 5167752 h 10285413"/>
              <a:gd name="connsiteX8886" fmla="*/ 1374472 w 11806666"/>
              <a:gd name="connsiteY8886" fmla="*/ 5177787 h 10285413"/>
              <a:gd name="connsiteX8887" fmla="*/ 1364437 w 11806666"/>
              <a:gd name="connsiteY8887" fmla="*/ 5207884 h 10285413"/>
              <a:gd name="connsiteX8888" fmla="*/ 1203915 w 11806666"/>
              <a:gd name="connsiteY8888" fmla="*/ 5338307 h 10285413"/>
              <a:gd name="connsiteX8889" fmla="*/ 1063459 w 11806666"/>
              <a:gd name="connsiteY8889" fmla="*/ 5508862 h 10285413"/>
              <a:gd name="connsiteX8890" fmla="*/ 1023328 w 11806666"/>
              <a:gd name="connsiteY8890" fmla="*/ 5528926 h 10285413"/>
              <a:gd name="connsiteX8891" fmla="*/ 943067 w 11806666"/>
              <a:gd name="connsiteY8891" fmla="*/ 5589125 h 10285413"/>
              <a:gd name="connsiteX8892" fmla="*/ 832708 w 11806666"/>
              <a:gd name="connsiteY8892" fmla="*/ 5679418 h 10285413"/>
              <a:gd name="connsiteX8893" fmla="*/ 832708 w 11806666"/>
              <a:gd name="connsiteY8893" fmla="*/ 5649320 h 10285413"/>
              <a:gd name="connsiteX8894" fmla="*/ 862806 w 11806666"/>
              <a:gd name="connsiteY8894" fmla="*/ 5629252 h 10285413"/>
              <a:gd name="connsiteX8895" fmla="*/ 882870 w 11806666"/>
              <a:gd name="connsiteY8895" fmla="*/ 5609188 h 10285413"/>
              <a:gd name="connsiteX8896" fmla="*/ 862806 w 11806666"/>
              <a:gd name="connsiteY8896" fmla="*/ 5589125 h 10285413"/>
              <a:gd name="connsiteX8897" fmla="*/ 842742 w 11806666"/>
              <a:gd name="connsiteY8897" fmla="*/ 5589125 h 10285413"/>
              <a:gd name="connsiteX8898" fmla="*/ 812644 w 11806666"/>
              <a:gd name="connsiteY8898" fmla="*/ 5609188 h 10285413"/>
              <a:gd name="connsiteX8899" fmla="*/ 772512 w 11806666"/>
              <a:gd name="connsiteY8899" fmla="*/ 5659350 h 10285413"/>
              <a:gd name="connsiteX8900" fmla="*/ 782547 w 11806666"/>
              <a:gd name="connsiteY8900" fmla="*/ 5669383 h 10285413"/>
              <a:gd name="connsiteX8901" fmla="*/ 802611 w 11806666"/>
              <a:gd name="connsiteY8901" fmla="*/ 5669383 h 10285413"/>
              <a:gd name="connsiteX8902" fmla="*/ 822675 w 11806666"/>
              <a:gd name="connsiteY8902" fmla="*/ 5689451 h 10285413"/>
              <a:gd name="connsiteX8903" fmla="*/ 782547 w 11806666"/>
              <a:gd name="connsiteY8903" fmla="*/ 5749646 h 10285413"/>
              <a:gd name="connsiteX8904" fmla="*/ 742412 w 11806666"/>
              <a:gd name="connsiteY8904" fmla="*/ 5769711 h 10285413"/>
              <a:gd name="connsiteX8905" fmla="*/ 742412 w 11806666"/>
              <a:gd name="connsiteY8905" fmla="*/ 5749646 h 10285413"/>
              <a:gd name="connsiteX8906" fmla="*/ 722348 w 11806666"/>
              <a:gd name="connsiteY8906" fmla="*/ 5709515 h 10285413"/>
              <a:gd name="connsiteX8907" fmla="*/ 702284 w 11806666"/>
              <a:gd name="connsiteY8907" fmla="*/ 5709515 h 10285413"/>
              <a:gd name="connsiteX8908" fmla="*/ 722348 w 11806666"/>
              <a:gd name="connsiteY8908" fmla="*/ 5669383 h 10285413"/>
              <a:gd name="connsiteX8909" fmla="*/ 742412 w 11806666"/>
              <a:gd name="connsiteY8909" fmla="*/ 5649320 h 10285413"/>
              <a:gd name="connsiteX8910" fmla="*/ 702284 w 11806666"/>
              <a:gd name="connsiteY8910" fmla="*/ 5689451 h 10285413"/>
              <a:gd name="connsiteX8911" fmla="*/ 682218 w 11806666"/>
              <a:gd name="connsiteY8911" fmla="*/ 5769711 h 10285413"/>
              <a:gd name="connsiteX8912" fmla="*/ 642089 w 11806666"/>
              <a:gd name="connsiteY8912" fmla="*/ 5769711 h 10285413"/>
              <a:gd name="connsiteX8913" fmla="*/ 622022 w 11806666"/>
              <a:gd name="connsiteY8913" fmla="*/ 5789776 h 10285413"/>
              <a:gd name="connsiteX8914" fmla="*/ 591925 w 11806666"/>
              <a:gd name="connsiteY8914" fmla="*/ 5769711 h 10285413"/>
              <a:gd name="connsiteX8915" fmla="*/ 601958 w 11806666"/>
              <a:gd name="connsiteY8915" fmla="*/ 5789776 h 10285413"/>
              <a:gd name="connsiteX8916" fmla="*/ 622022 w 11806666"/>
              <a:gd name="connsiteY8916" fmla="*/ 5819874 h 10285413"/>
              <a:gd name="connsiteX8917" fmla="*/ 622022 w 11806666"/>
              <a:gd name="connsiteY8917" fmla="*/ 5849972 h 10285413"/>
              <a:gd name="connsiteX8918" fmla="*/ 642089 w 11806666"/>
              <a:gd name="connsiteY8918" fmla="*/ 5870037 h 10285413"/>
              <a:gd name="connsiteX8919" fmla="*/ 722348 w 11806666"/>
              <a:gd name="connsiteY8919" fmla="*/ 5789776 h 10285413"/>
              <a:gd name="connsiteX8920" fmla="*/ 662153 w 11806666"/>
              <a:gd name="connsiteY8920" fmla="*/ 5870037 h 10285413"/>
              <a:gd name="connsiteX8921" fmla="*/ 599449 w 11806666"/>
              <a:gd name="connsiteY8921" fmla="*/ 5932742 h 10285413"/>
              <a:gd name="connsiteX8922" fmla="*/ 541759 w 11806666"/>
              <a:gd name="connsiteY8922" fmla="*/ 5990429 h 10285413"/>
              <a:gd name="connsiteX8923" fmla="*/ 541759 w 11806666"/>
              <a:gd name="connsiteY8923" fmla="*/ 5975380 h 10285413"/>
              <a:gd name="connsiteX8924" fmla="*/ 541759 w 11806666"/>
              <a:gd name="connsiteY8924" fmla="*/ 5970362 h 10285413"/>
              <a:gd name="connsiteX8925" fmla="*/ 521695 w 11806666"/>
              <a:gd name="connsiteY8925" fmla="*/ 5970362 h 10285413"/>
              <a:gd name="connsiteX8926" fmla="*/ 541759 w 11806666"/>
              <a:gd name="connsiteY8926" fmla="*/ 5990429 h 10285413"/>
              <a:gd name="connsiteX8927" fmla="*/ 531729 w 11806666"/>
              <a:gd name="connsiteY8927" fmla="*/ 6000460 h 10285413"/>
              <a:gd name="connsiteX8928" fmla="*/ 441436 w 11806666"/>
              <a:gd name="connsiteY8928" fmla="*/ 6070689 h 10285413"/>
              <a:gd name="connsiteX8929" fmla="*/ 351140 w 11806666"/>
              <a:gd name="connsiteY8929" fmla="*/ 6171015 h 10285413"/>
              <a:gd name="connsiteX8930" fmla="*/ 260848 w 11806666"/>
              <a:gd name="connsiteY8930" fmla="*/ 6251278 h 10285413"/>
              <a:gd name="connsiteX8931" fmla="*/ 240784 w 11806666"/>
              <a:gd name="connsiteY8931" fmla="*/ 6271342 h 10285413"/>
              <a:gd name="connsiteX8932" fmla="*/ 220717 w 11806666"/>
              <a:gd name="connsiteY8932" fmla="*/ 6271342 h 10285413"/>
              <a:gd name="connsiteX8933" fmla="*/ 220717 w 11806666"/>
              <a:gd name="connsiteY8933" fmla="*/ 6251278 h 10285413"/>
              <a:gd name="connsiteX8934" fmla="*/ 200653 w 11806666"/>
              <a:gd name="connsiteY8934" fmla="*/ 6271342 h 10285413"/>
              <a:gd name="connsiteX8935" fmla="*/ 200653 w 11806666"/>
              <a:gd name="connsiteY8935" fmla="*/ 6301440 h 10285413"/>
              <a:gd name="connsiteX8936" fmla="*/ 180586 w 11806666"/>
              <a:gd name="connsiteY8936" fmla="*/ 6311473 h 10285413"/>
              <a:gd name="connsiteX8937" fmla="*/ 160520 w 11806666"/>
              <a:gd name="connsiteY8937" fmla="*/ 6331539 h 10285413"/>
              <a:gd name="connsiteX8938" fmla="*/ 120390 w 11806666"/>
              <a:gd name="connsiteY8938" fmla="*/ 6351604 h 10285413"/>
              <a:gd name="connsiteX8939" fmla="*/ 120390 w 11806666"/>
              <a:gd name="connsiteY8939" fmla="*/ 6311473 h 10285413"/>
              <a:gd name="connsiteX8940" fmla="*/ 180586 w 11806666"/>
              <a:gd name="connsiteY8940" fmla="*/ 6261311 h 10285413"/>
              <a:gd name="connsiteX8941" fmla="*/ 200653 w 11806666"/>
              <a:gd name="connsiteY8941" fmla="*/ 6231213 h 10285413"/>
              <a:gd name="connsiteX8942" fmla="*/ 184811 w 11806666"/>
              <a:gd name="connsiteY8942" fmla="*/ 6226988 h 10285413"/>
              <a:gd name="connsiteX8943" fmla="*/ 220717 w 11806666"/>
              <a:gd name="connsiteY8943" fmla="*/ 6191083 h 10285413"/>
              <a:gd name="connsiteX8944" fmla="*/ 240784 w 11806666"/>
              <a:gd name="connsiteY8944" fmla="*/ 6191083 h 10285413"/>
              <a:gd name="connsiteX8945" fmla="*/ 240784 w 11806666"/>
              <a:gd name="connsiteY8945" fmla="*/ 6171015 h 10285413"/>
              <a:gd name="connsiteX8946" fmla="*/ 240784 w 11806666"/>
              <a:gd name="connsiteY8946" fmla="*/ 6150952 h 10285413"/>
              <a:gd name="connsiteX8947" fmla="*/ 260848 w 11806666"/>
              <a:gd name="connsiteY8947" fmla="*/ 6110821 h 10285413"/>
              <a:gd name="connsiteX8948" fmla="*/ 280912 w 11806666"/>
              <a:gd name="connsiteY8948" fmla="*/ 6090757 h 10285413"/>
              <a:gd name="connsiteX8949" fmla="*/ 311009 w 11806666"/>
              <a:gd name="connsiteY8949" fmla="*/ 6060659 h 10285413"/>
              <a:gd name="connsiteX8950" fmla="*/ 321042 w 11806666"/>
              <a:gd name="connsiteY8950" fmla="*/ 6050626 h 10285413"/>
              <a:gd name="connsiteX8951" fmla="*/ 341109 w 11806666"/>
              <a:gd name="connsiteY8951" fmla="*/ 6030558 h 10285413"/>
              <a:gd name="connsiteX8952" fmla="*/ 351140 w 11806666"/>
              <a:gd name="connsiteY8952" fmla="*/ 6020528 h 10285413"/>
              <a:gd name="connsiteX8953" fmla="*/ 361173 w 11806666"/>
              <a:gd name="connsiteY8953" fmla="*/ 6010493 h 10285413"/>
              <a:gd name="connsiteX8954" fmla="*/ 381237 w 11806666"/>
              <a:gd name="connsiteY8954" fmla="*/ 5970362 h 10285413"/>
              <a:gd name="connsiteX8955" fmla="*/ 401305 w 11806666"/>
              <a:gd name="connsiteY8955" fmla="*/ 5950298 h 10285413"/>
              <a:gd name="connsiteX8956" fmla="*/ 401305 w 11806666"/>
              <a:gd name="connsiteY8956" fmla="*/ 5970362 h 10285413"/>
              <a:gd name="connsiteX8957" fmla="*/ 411336 w 11806666"/>
              <a:gd name="connsiteY8957" fmla="*/ 6000460 h 10285413"/>
              <a:gd name="connsiteX8958" fmla="*/ 421369 w 11806666"/>
              <a:gd name="connsiteY8958" fmla="*/ 6010493 h 10285413"/>
              <a:gd name="connsiteX8959" fmla="*/ 381237 w 11806666"/>
              <a:gd name="connsiteY8959" fmla="*/ 6050626 h 10285413"/>
              <a:gd name="connsiteX8960" fmla="*/ 371208 w 11806666"/>
              <a:gd name="connsiteY8960" fmla="*/ 6080722 h 10285413"/>
              <a:gd name="connsiteX8961" fmla="*/ 361173 w 11806666"/>
              <a:gd name="connsiteY8961" fmla="*/ 6110821 h 10285413"/>
              <a:gd name="connsiteX8962" fmla="*/ 381237 w 11806666"/>
              <a:gd name="connsiteY8962" fmla="*/ 6100786 h 10285413"/>
              <a:gd name="connsiteX8963" fmla="*/ 401305 w 11806666"/>
              <a:gd name="connsiteY8963" fmla="*/ 6070689 h 10285413"/>
              <a:gd name="connsiteX8964" fmla="*/ 461501 w 11806666"/>
              <a:gd name="connsiteY8964" fmla="*/ 6050626 h 10285413"/>
              <a:gd name="connsiteX8965" fmla="*/ 471534 w 11806666"/>
              <a:gd name="connsiteY8965" fmla="*/ 6020528 h 10285413"/>
              <a:gd name="connsiteX8966" fmla="*/ 451467 w 11806666"/>
              <a:gd name="connsiteY8966" fmla="*/ 5990429 h 10285413"/>
              <a:gd name="connsiteX8967" fmla="*/ 461501 w 11806666"/>
              <a:gd name="connsiteY8967" fmla="*/ 5970362 h 10285413"/>
              <a:gd name="connsiteX8968" fmla="*/ 481565 w 11806666"/>
              <a:gd name="connsiteY8968" fmla="*/ 5970362 h 10285413"/>
              <a:gd name="connsiteX8969" fmla="*/ 481565 w 11806666"/>
              <a:gd name="connsiteY8969" fmla="*/ 5950298 h 10285413"/>
              <a:gd name="connsiteX8970" fmla="*/ 441436 w 11806666"/>
              <a:gd name="connsiteY8970" fmla="*/ 5950298 h 10285413"/>
              <a:gd name="connsiteX8971" fmla="*/ 431403 w 11806666"/>
              <a:gd name="connsiteY8971" fmla="*/ 5970362 h 10285413"/>
              <a:gd name="connsiteX8972" fmla="*/ 421369 w 11806666"/>
              <a:gd name="connsiteY8972" fmla="*/ 5950298 h 10285413"/>
              <a:gd name="connsiteX8973" fmla="*/ 441436 w 11806666"/>
              <a:gd name="connsiteY8973" fmla="*/ 5930232 h 10285413"/>
              <a:gd name="connsiteX8974" fmla="*/ 451467 w 11806666"/>
              <a:gd name="connsiteY8974" fmla="*/ 5900134 h 10285413"/>
              <a:gd name="connsiteX8975" fmla="*/ 461501 w 11806666"/>
              <a:gd name="connsiteY8975" fmla="*/ 5870037 h 10285413"/>
              <a:gd name="connsiteX8976" fmla="*/ 501631 w 11806666"/>
              <a:gd name="connsiteY8976" fmla="*/ 5829906 h 10285413"/>
              <a:gd name="connsiteX8977" fmla="*/ 521695 w 11806666"/>
              <a:gd name="connsiteY8977" fmla="*/ 5809841 h 10285413"/>
              <a:gd name="connsiteX8978" fmla="*/ 561826 w 11806666"/>
              <a:gd name="connsiteY8978" fmla="*/ 5769711 h 10285413"/>
              <a:gd name="connsiteX8979" fmla="*/ 571859 w 11806666"/>
              <a:gd name="connsiteY8979" fmla="*/ 5739613 h 10285413"/>
              <a:gd name="connsiteX8980" fmla="*/ 581890 w 11806666"/>
              <a:gd name="connsiteY8980" fmla="*/ 5729578 h 10285413"/>
              <a:gd name="connsiteX8981" fmla="*/ 622022 w 11806666"/>
              <a:gd name="connsiteY8981" fmla="*/ 5689451 h 10285413"/>
              <a:gd name="connsiteX8982" fmla="*/ 642089 w 11806666"/>
              <a:gd name="connsiteY8982" fmla="*/ 5669383 h 10285413"/>
              <a:gd name="connsiteX8983" fmla="*/ 662153 w 11806666"/>
              <a:gd name="connsiteY8983" fmla="*/ 5649320 h 10285413"/>
              <a:gd name="connsiteX8984" fmla="*/ 662153 w 11806666"/>
              <a:gd name="connsiteY8984" fmla="*/ 5629252 h 10285413"/>
              <a:gd name="connsiteX8985" fmla="*/ 702284 w 11806666"/>
              <a:gd name="connsiteY8985" fmla="*/ 5609188 h 10285413"/>
              <a:gd name="connsiteX8986" fmla="*/ 722348 w 11806666"/>
              <a:gd name="connsiteY8986" fmla="*/ 5569057 h 10285413"/>
              <a:gd name="connsiteX8987" fmla="*/ 722348 w 11806666"/>
              <a:gd name="connsiteY8987" fmla="*/ 5548994 h 10285413"/>
              <a:gd name="connsiteX8988" fmla="*/ 682218 w 11806666"/>
              <a:gd name="connsiteY8988" fmla="*/ 5569057 h 10285413"/>
              <a:gd name="connsiteX8989" fmla="*/ 662153 w 11806666"/>
              <a:gd name="connsiteY8989" fmla="*/ 5589125 h 10285413"/>
              <a:gd name="connsiteX8990" fmla="*/ 622022 w 11806666"/>
              <a:gd name="connsiteY8990" fmla="*/ 5629252 h 10285413"/>
              <a:gd name="connsiteX8991" fmla="*/ 591925 w 11806666"/>
              <a:gd name="connsiteY8991" fmla="*/ 5669383 h 10285413"/>
              <a:gd name="connsiteX8992" fmla="*/ 581890 w 11806666"/>
              <a:gd name="connsiteY8992" fmla="*/ 5689451 h 10285413"/>
              <a:gd name="connsiteX8993" fmla="*/ 541759 w 11806666"/>
              <a:gd name="connsiteY8993" fmla="*/ 5729578 h 10285413"/>
              <a:gd name="connsiteX8994" fmla="*/ 521695 w 11806666"/>
              <a:gd name="connsiteY8994" fmla="*/ 5749646 h 10285413"/>
              <a:gd name="connsiteX8995" fmla="*/ 501631 w 11806666"/>
              <a:gd name="connsiteY8995" fmla="*/ 5729578 h 10285413"/>
              <a:gd name="connsiteX8996" fmla="*/ 521695 w 11806666"/>
              <a:gd name="connsiteY8996" fmla="*/ 5709515 h 10285413"/>
              <a:gd name="connsiteX8997" fmla="*/ 561826 w 11806666"/>
              <a:gd name="connsiteY8997" fmla="*/ 5669383 h 10285413"/>
              <a:gd name="connsiteX8998" fmla="*/ 601958 w 11806666"/>
              <a:gd name="connsiteY8998" fmla="*/ 5609188 h 10285413"/>
              <a:gd name="connsiteX8999" fmla="*/ 642089 w 11806666"/>
              <a:gd name="connsiteY8999" fmla="*/ 5589125 h 10285413"/>
              <a:gd name="connsiteX9000" fmla="*/ 672187 w 11806666"/>
              <a:gd name="connsiteY9000" fmla="*/ 5548994 h 10285413"/>
              <a:gd name="connsiteX9001" fmla="*/ 712317 w 11806666"/>
              <a:gd name="connsiteY9001" fmla="*/ 5488796 h 10285413"/>
              <a:gd name="connsiteX9002" fmla="*/ 752445 w 11806666"/>
              <a:gd name="connsiteY9002" fmla="*/ 5438633 h 10285413"/>
              <a:gd name="connsiteX9003" fmla="*/ 782547 w 11806666"/>
              <a:gd name="connsiteY9003" fmla="*/ 5408535 h 10285413"/>
              <a:gd name="connsiteX9004" fmla="*/ 782547 w 11806666"/>
              <a:gd name="connsiteY9004" fmla="*/ 5448666 h 10285413"/>
              <a:gd name="connsiteX9005" fmla="*/ 762479 w 11806666"/>
              <a:gd name="connsiteY9005" fmla="*/ 5468730 h 10285413"/>
              <a:gd name="connsiteX9006" fmla="*/ 752445 w 11806666"/>
              <a:gd name="connsiteY9006" fmla="*/ 5508862 h 10285413"/>
              <a:gd name="connsiteX9007" fmla="*/ 762479 w 11806666"/>
              <a:gd name="connsiteY9007" fmla="*/ 5528926 h 10285413"/>
              <a:gd name="connsiteX9008" fmla="*/ 782547 w 11806666"/>
              <a:gd name="connsiteY9008" fmla="*/ 5528926 h 10285413"/>
              <a:gd name="connsiteX9009" fmla="*/ 792576 w 11806666"/>
              <a:gd name="connsiteY9009" fmla="*/ 5498828 h 10285413"/>
              <a:gd name="connsiteX9010" fmla="*/ 832708 w 11806666"/>
              <a:gd name="connsiteY9010" fmla="*/ 5448666 h 10285413"/>
              <a:gd name="connsiteX9011" fmla="*/ 882870 w 11806666"/>
              <a:gd name="connsiteY9011" fmla="*/ 5398503 h 10285413"/>
              <a:gd name="connsiteX9012" fmla="*/ 902937 w 11806666"/>
              <a:gd name="connsiteY9012" fmla="*/ 5378438 h 10285413"/>
              <a:gd name="connsiteX9013" fmla="*/ 882870 w 11806666"/>
              <a:gd name="connsiteY9013" fmla="*/ 5368405 h 10285413"/>
              <a:gd name="connsiteX9014" fmla="*/ 882870 w 11806666"/>
              <a:gd name="connsiteY9014" fmla="*/ 5308210 h 10285413"/>
              <a:gd name="connsiteX9015" fmla="*/ 902937 w 11806666"/>
              <a:gd name="connsiteY9015" fmla="*/ 5248014 h 10285413"/>
              <a:gd name="connsiteX9016" fmla="*/ 923001 w 11806666"/>
              <a:gd name="connsiteY9016" fmla="*/ 5207884 h 10285413"/>
              <a:gd name="connsiteX9017" fmla="*/ 943067 w 11806666"/>
              <a:gd name="connsiteY9017" fmla="*/ 5187817 h 10285413"/>
              <a:gd name="connsiteX9018" fmla="*/ 943067 w 11806666"/>
              <a:gd name="connsiteY9018" fmla="*/ 5167752 h 10285413"/>
              <a:gd name="connsiteX9019" fmla="*/ 963133 w 11806666"/>
              <a:gd name="connsiteY9019" fmla="*/ 5127621 h 10285413"/>
              <a:gd name="connsiteX9020" fmla="*/ 923001 w 11806666"/>
              <a:gd name="connsiteY9020" fmla="*/ 5147689 h 10285413"/>
              <a:gd name="connsiteX9021" fmla="*/ 882870 w 11806666"/>
              <a:gd name="connsiteY9021" fmla="*/ 5207884 h 10285413"/>
              <a:gd name="connsiteX9022" fmla="*/ 862806 w 11806666"/>
              <a:gd name="connsiteY9022" fmla="*/ 5227948 h 10285413"/>
              <a:gd name="connsiteX9023" fmla="*/ 902937 w 11806666"/>
              <a:gd name="connsiteY9023" fmla="*/ 5167752 h 10285413"/>
              <a:gd name="connsiteX9024" fmla="*/ 923001 w 11806666"/>
              <a:gd name="connsiteY9024" fmla="*/ 5107556 h 10285413"/>
              <a:gd name="connsiteX9025" fmla="*/ 902937 w 11806666"/>
              <a:gd name="connsiteY9025" fmla="*/ 5107556 h 10285413"/>
              <a:gd name="connsiteX9026" fmla="*/ 852773 w 11806666"/>
              <a:gd name="connsiteY9026" fmla="*/ 5147689 h 10285413"/>
              <a:gd name="connsiteX9027" fmla="*/ 822675 w 11806666"/>
              <a:gd name="connsiteY9027" fmla="*/ 5187817 h 10285413"/>
              <a:gd name="connsiteX9028" fmla="*/ 842742 w 11806666"/>
              <a:gd name="connsiteY9028" fmla="*/ 5127621 h 10285413"/>
              <a:gd name="connsiteX9029" fmla="*/ 902937 w 11806666"/>
              <a:gd name="connsiteY9029" fmla="*/ 5047362 h 10285413"/>
              <a:gd name="connsiteX9030" fmla="*/ 822675 w 11806666"/>
              <a:gd name="connsiteY9030" fmla="*/ 5117588 h 10285413"/>
              <a:gd name="connsiteX9031" fmla="*/ 762479 w 11806666"/>
              <a:gd name="connsiteY9031" fmla="*/ 5197850 h 10285413"/>
              <a:gd name="connsiteX9032" fmla="*/ 702284 w 11806666"/>
              <a:gd name="connsiteY9032" fmla="*/ 5268079 h 10285413"/>
              <a:gd name="connsiteX9033" fmla="*/ 622022 w 11806666"/>
              <a:gd name="connsiteY9033" fmla="*/ 5368405 h 10285413"/>
              <a:gd name="connsiteX9034" fmla="*/ 622022 w 11806666"/>
              <a:gd name="connsiteY9034" fmla="*/ 5348340 h 10285413"/>
              <a:gd name="connsiteX9035" fmla="*/ 622022 w 11806666"/>
              <a:gd name="connsiteY9035" fmla="*/ 5328274 h 10285413"/>
              <a:gd name="connsiteX9036" fmla="*/ 601958 w 11806666"/>
              <a:gd name="connsiteY9036" fmla="*/ 5348340 h 10285413"/>
              <a:gd name="connsiteX9037" fmla="*/ 622022 w 11806666"/>
              <a:gd name="connsiteY9037" fmla="*/ 5368405 h 10285413"/>
              <a:gd name="connsiteX9038" fmla="*/ 601958 w 11806666"/>
              <a:gd name="connsiteY9038" fmla="*/ 5398503 h 10285413"/>
              <a:gd name="connsiteX9039" fmla="*/ 581890 w 11806666"/>
              <a:gd name="connsiteY9039" fmla="*/ 5408535 h 10285413"/>
              <a:gd name="connsiteX9040" fmla="*/ 561826 w 11806666"/>
              <a:gd name="connsiteY9040" fmla="*/ 5468730 h 10285413"/>
              <a:gd name="connsiteX9041" fmla="*/ 541759 w 11806666"/>
              <a:gd name="connsiteY9041" fmla="*/ 5488796 h 10285413"/>
              <a:gd name="connsiteX9042" fmla="*/ 541759 w 11806666"/>
              <a:gd name="connsiteY9042" fmla="*/ 5388469 h 10285413"/>
              <a:gd name="connsiteX9043" fmla="*/ 561826 w 11806666"/>
              <a:gd name="connsiteY9043" fmla="*/ 5388469 h 10285413"/>
              <a:gd name="connsiteX9044" fmla="*/ 581890 w 11806666"/>
              <a:gd name="connsiteY9044" fmla="*/ 5328274 h 10285413"/>
              <a:gd name="connsiteX9045" fmla="*/ 622022 w 11806666"/>
              <a:gd name="connsiteY9045" fmla="*/ 5288142 h 10285413"/>
              <a:gd name="connsiteX9046" fmla="*/ 662153 w 11806666"/>
              <a:gd name="connsiteY9046" fmla="*/ 5248014 h 10285413"/>
              <a:gd name="connsiteX9047" fmla="*/ 642089 w 11806666"/>
              <a:gd name="connsiteY9047" fmla="*/ 5248014 h 10285413"/>
              <a:gd name="connsiteX9048" fmla="*/ 622022 w 11806666"/>
              <a:gd name="connsiteY9048" fmla="*/ 5248014 h 10285413"/>
              <a:gd name="connsiteX9049" fmla="*/ 662153 w 11806666"/>
              <a:gd name="connsiteY9049" fmla="*/ 5207884 h 10285413"/>
              <a:gd name="connsiteX9050" fmla="*/ 682218 w 11806666"/>
              <a:gd name="connsiteY9050" fmla="*/ 5167752 h 10285413"/>
              <a:gd name="connsiteX9051" fmla="*/ 662153 w 11806666"/>
              <a:gd name="connsiteY9051" fmla="*/ 5167752 h 10285413"/>
              <a:gd name="connsiteX9052" fmla="*/ 682218 w 11806666"/>
              <a:gd name="connsiteY9052" fmla="*/ 5147689 h 10285413"/>
              <a:gd name="connsiteX9053" fmla="*/ 702284 w 11806666"/>
              <a:gd name="connsiteY9053" fmla="*/ 5117588 h 10285413"/>
              <a:gd name="connsiteX9054" fmla="*/ 702284 w 11806666"/>
              <a:gd name="connsiteY9054" fmla="*/ 5087490 h 10285413"/>
              <a:gd name="connsiteX9055" fmla="*/ 662153 w 11806666"/>
              <a:gd name="connsiteY9055" fmla="*/ 5107556 h 10285413"/>
              <a:gd name="connsiteX9056" fmla="*/ 642089 w 11806666"/>
              <a:gd name="connsiteY9056" fmla="*/ 5107556 h 10285413"/>
              <a:gd name="connsiteX9057" fmla="*/ 642089 w 11806666"/>
              <a:gd name="connsiteY9057" fmla="*/ 5127621 h 10285413"/>
              <a:gd name="connsiteX9058" fmla="*/ 622022 w 11806666"/>
              <a:gd name="connsiteY9058" fmla="*/ 5147689 h 10285413"/>
              <a:gd name="connsiteX9059" fmla="*/ 541759 w 11806666"/>
              <a:gd name="connsiteY9059" fmla="*/ 5207884 h 10285413"/>
              <a:gd name="connsiteX9060" fmla="*/ 521695 w 11806666"/>
              <a:gd name="connsiteY9060" fmla="*/ 5227948 h 10285413"/>
              <a:gd name="connsiteX9061" fmla="*/ 481565 w 11806666"/>
              <a:gd name="connsiteY9061" fmla="*/ 5227948 h 10285413"/>
              <a:gd name="connsiteX9062" fmla="*/ 461501 w 11806666"/>
              <a:gd name="connsiteY9062" fmla="*/ 5227948 h 10285413"/>
              <a:gd name="connsiteX9063" fmla="*/ 541759 w 11806666"/>
              <a:gd name="connsiteY9063" fmla="*/ 5127621 h 10285413"/>
              <a:gd name="connsiteX9064" fmla="*/ 561826 w 11806666"/>
              <a:gd name="connsiteY9064" fmla="*/ 5067425 h 10285413"/>
              <a:gd name="connsiteX9065" fmla="*/ 521695 w 11806666"/>
              <a:gd name="connsiteY9065" fmla="*/ 5117588 h 10285413"/>
              <a:gd name="connsiteX9066" fmla="*/ 471534 w 11806666"/>
              <a:gd name="connsiteY9066" fmla="*/ 5187817 h 10285413"/>
              <a:gd name="connsiteX9067" fmla="*/ 401305 w 11806666"/>
              <a:gd name="connsiteY9067" fmla="*/ 5248014 h 10285413"/>
              <a:gd name="connsiteX9068" fmla="*/ 441436 w 11806666"/>
              <a:gd name="connsiteY9068" fmla="*/ 5187817 h 10285413"/>
              <a:gd name="connsiteX9069" fmla="*/ 471534 w 11806666"/>
              <a:gd name="connsiteY9069" fmla="*/ 5167752 h 10285413"/>
              <a:gd name="connsiteX9070" fmla="*/ 481565 w 11806666"/>
              <a:gd name="connsiteY9070" fmla="*/ 5127621 h 10285413"/>
              <a:gd name="connsiteX9071" fmla="*/ 521695 w 11806666"/>
              <a:gd name="connsiteY9071" fmla="*/ 5047362 h 10285413"/>
              <a:gd name="connsiteX9072" fmla="*/ 541759 w 11806666"/>
              <a:gd name="connsiteY9072" fmla="*/ 5027294 h 10285413"/>
              <a:gd name="connsiteX9073" fmla="*/ 481565 w 11806666"/>
              <a:gd name="connsiteY9073" fmla="*/ 5067425 h 10285413"/>
              <a:gd name="connsiteX9074" fmla="*/ 471534 w 11806666"/>
              <a:gd name="connsiteY9074" fmla="*/ 5087490 h 10285413"/>
              <a:gd name="connsiteX9075" fmla="*/ 461501 w 11806666"/>
              <a:gd name="connsiteY9075" fmla="*/ 5087490 h 10285413"/>
              <a:gd name="connsiteX9076" fmla="*/ 441436 w 11806666"/>
              <a:gd name="connsiteY9076" fmla="*/ 5087490 h 10285413"/>
              <a:gd name="connsiteX9077" fmla="*/ 421369 w 11806666"/>
              <a:gd name="connsiteY9077" fmla="*/ 5107556 h 10285413"/>
              <a:gd name="connsiteX9078" fmla="*/ 421369 w 11806666"/>
              <a:gd name="connsiteY9078" fmla="*/ 5127621 h 10285413"/>
              <a:gd name="connsiteX9079" fmla="*/ 421369 w 11806666"/>
              <a:gd name="connsiteY9079" fmla="*/ 5137656 h 10285413"/>
              <a:gd name="connsiteX9080" fmla="*/ 381237 w 11806666"/>
              <a:gd name="connsiteY9080" fmla="*/ 5167752 h 10285413"/>
              <a:gd name="connsiteX9081" fmla="*/ 341109 w 11806666"/>
              <a:gd name="connsiteY9081" fmla="*/ 5187817 h 10285413"/>
              <a:gd name="connsiteX9082" fmla="*/ 341109 w 11806666"/>
              <a:gd name="connsiteY9082" fmla="*/ 5167752 h 10285413"/>
              <a:gd name="connsiteX9083" fmla="*/ 321042 w 11806666"/>
              <a:gd name="connsiteY9083" fmla="*/ 5187817 h 10285413"/>
              <a:gd name="connsiteX9084" fmla="*/ 300976 w 11806666"/>
              <a:gd name="connsiteY9084" fmla="*/ 5167752 h 10285413"/>
              <a:gd name="connsiteX9085" fmla="*/ 401305 w 11806666"/>
              <a:gd name="connsiteY9085" fmla="*/ 4987164 h 10285413"/>
              <a:gd name="connsiteX9086" fmla="*/ 431403 w 11806666"/>
              <a:gd name="connsiteY9086" fmla="*/ 4967100 h 10285413"/>
              <a:gd name="connsiteX9087" fmla="*/ 441436 w 11806666"/>
              <a:gd name="connsiteY9087" fmla="*/ 4926969 h 10285413"/>
              <a:gd name="connsiteX9088" fmla="*/ 481565 w 11806666"/>
              <a:gd name="connsiteY9088" fmla="*/ 4866774 h 10285413"/>
              <a:gd name="connsiteX9089" fmla="*/ 511662 w 11806666"/>
              <a:gd name="connsiteY9089" fmla="*/ 4836676 h 10285413"/>
              <a:gd name="connsiteX9090" fmla="*/ 501631 w 11806666"/>
              <a:gd name="connsiteY9090" fmla="*/ 4806578 h 10285413"/>
              <a:gd name="connsiteX9091" fmla="*/ 501631 w 11806666"/>
              <a:gd name="connsiteY9091" fmla="*/ 4796545 h 10285413"/>
              <a:gd name="connsiteX9092" fmla="*/ 521695 w 11806666"/>
              <a:gd name="connsiteY9092" fmla="*/ 4786510 h 10285413"/>
              <a:gd name="connsiteX9093" fmla="*/ 601958 w 11806666"/>
              <a:gd name="connsiteY9093" fmla="*/ 4706253 h 10285413"/>
              <a:gd name="connsiteX9094" fmla="*/ 601958 w 11806666"/>
              <a:gd name="connsiteY9094" fmla="*/ 4676155 h 10285413"/>
              <a:gd name="connsiteX9095" fmla="*/ 601958 w 11806666"/>
              <a:gd name="connsiteY9095" fmla="*/ 4646054 h 10285413"/>
              <a:gd name="connsiteX9096" fmla="*/ 601958 w 11806666"/>
              <a:gd name="connsiteY9096" fmla="*/ 4605924 h 10285413"/>
              <a:gd name="connsiteX9097" fmla="*/ 611989 w 11806666"/>
              <a:gd name="connsiteY9097" fmla="*/ 4585858 h 10285413"/>
              <a:gd name="connsiteX9098" fmla="*/ 622022 w 11806666"/>
              <a:gd name="connsiteY9098" fmla="*/ 4545728 h 10285413"/>
              <a:gd name="connsiteX9099" fmla="*/ 682218 w 11806666"/>
              <a:gd name="connsiteY9099" fmla="*/ 4455434 h 10285413"/>
              <a:gd name="connsiteX9100" fmla="*/ 712317 w 11806666"/>
              <a:gd name="connsiteY9100" fmla="*/ 4405271 h 10285413"/>
              <a:gd name="connsiteX9101" fmla="*/ 712317 w 11806666"/>
              <a:gd name="connsiteY9101" fmla="*/ 4345074 h 10285413"/>
              <a:gd name="connsiteX9102" fmla="*/ 742412 w 11806666"/>
              <a:gd name="connsiteY9102" fmla="*/ 4325011 h 10285413"/>
              <a:gd name="connsiteX9103" fmla="*/ 802611 w 11806666"/>
              <a:gd name="connsiteY9103" fmla="*/ 4284878 h 10285413"/>
              <a:gd name="connsiteX9104" fmla="*/ 802611 w 11806666"/>
              <a:gd name="connsiteY9104" fmla="*/ 4244748 h 10285413"/>
              <a:gd name="connsiteX9105" fmla="*/ 812644 w 11806666"/>
              <a:gd name="connsiteY9105" fmla="*/ 4234718 h 10285413"/>
              <a:gd name="connsiteX9106" fmla="*/ 802611 w 11806666"/>
              <a:gd name="connsiteY9106" fmla="*/ 4204617 h 10285413"/>
              <a:gd name="connsiteX9107" fmla="*/ 822675 w 11806666"/>
              <a:gd name="connsiteY9107" fmla="*/ 4164489 h 10285413"/>
              <a:gd name="connsiteX9108" fmla="*/ 842742 w 11806666"/>
              <a:gd name="connsiteY9108" fmla="*/ 4124357 h 10285413"/>
              <a:gd name="connsiteX9109" fmla="*/ 822675 w 11806666"/>
              <a:gd name="connsiteY9109" fmla="*/ 4124357 h 10285413"/>
              <a:gd name="connsiteX9110" fmla="*/ 822675 w 11806666"/>
              <a:gd name="connsiteY9110" fmla="*/ 4084225 h 10285413"/>
              <a:gd name="connsiteX9111" fmla="*/ 822675 w 11806666"/>
              <a:gd name="connsiteY9111" fmla="*/ 4074192 h 10285413"/>
              <a:gd name="connsiteX9112" fmla="*/ 842742 w 11806666"/>
              <a:gd name="connsiteY9112" fmla="*/ 4064161 h 10285413"/>
              <a:gd name="connsiteX9113" fmla="*/ 862806 w 11806666"/>
              <a:gd name="connsiteY9113" fmla="*/ 4044094 h 10285413"/>
              <a:gd name="connsiteX9114" fmla="*/ 882870 w 11806666"/>
              <a:gd name="connsiteY9114" fmla="*/ 4024030 h 10285413"/>
              <a:gd name="connsiteX9115" fmla="*/ 923001 w 11806666"/>
              <a:gd name="connsiteY9115" fmla="*/ 3963835 h 10285413"/>
              <a:gd name="connsiteX9116" fmla="*/ 923001 w 11806666"/>
              <a:gd name="connsiteY9116" fmla="*/ 3953801 h 10285413"/>
              <a:gd name="connsiteX9117" fmla="*/ 923001 w 11806666"/>
              <a:gd name="connsiteY9117" fmla="*/ 3923704 h 10285413"/>
              <a:gd name="connsiteX9118" fmla="*/ 943067 w 11806666"/>
              <a:gd name="connsiteY9118" fmla="*/ 3883574 h 10285413"/>
              <a:gd name="connsiteX9119" fmla="*/ 842742 w 11806666"/>
              <a:gd name="connsiteY9119" fmla="*/ 3983899 h 10285413"/>
              <a:gd name="connsiteX9120" fmla="*/ 822675 w 11806666"/>
              <a:gd name="connsiteY9120" fmla="*/ 3983899 h 10285413"/>
              <a:gd name="connsiteX9121" fmla="*/ 782547 w 11806666"/>
              <a:gd name="connsiteY9121" fmla="*/ 4003963 h 10285413"/>
              <a:gd name="connsiteX9122" fmla="*/ 742412 w 11806666"/>
              <a:gd name="connsiteY9122" fmla="*/ 4024030 h 10285413"/>
              <a:gd name="connsiteX9123" fmla="*/ 702284 w 11806666"/>
              <a:gd name="connsiteY9123" fmla="*/ 3963835 h 10285413"/>
              <a:gd name="connsiteX9124" fmla="*/ 702284 w 11806666"/>
              <a:gd name="connsiteY9124" fmla="*/ 3943768 h 10285413"/>
              <a:gd name="connsiteX9125" fmla="*/ 682218 w 11806666"/>
              <a:gd name="connsiteY9125" fmla="*/ 3963835 h 10285413"/>
              <a:gd name="connsiteX9126" fmla="*/ 722348 w 11806666"/>
              <a:gd name="connsiteY9126" fmla="*/ 3883574 h 10285413"/>
              <a:gd name="connsiteX9127" fmla="*/ 722348 w 11806666"/>
              <a:gd name="connsiteY9127" fmla="*/ 3903637 h 10285413"/>
              <a:gd name="connsiteX9128" fmla="*/ 742412 w 11806666"/>
              <a:gd name="connsiteY9128" fmla="*/ 3923704 h 10285413"/>
              <a:gd name="connsiteX9129" fmla="*/ 782547 w 11806666"/>
              <a:gd name="connsiteY9129" fmla="*/ 3893606 h 10285413"/>
              <a:gd name="connsiteX9130" fmla="*/ 782547 w 11806666"/>
              <a:gd name="connsiteY9130" fmla="*/ 3883574 h 10285413"/>
              <a:gd name="connsiteX9131" fmla="*/ 943067 w 11806666"/>
              <a:gd name="connsiteY9131" fmla="*/ 3783246 h 10285413"/>
              <a:gd name="connsiteX9132" fmla="*/ 963133 w 11806666"/>
              <a:gd name="connsiteY9132" fmla="*/ 3763182 h 10285413"/>
              <a:gd name="connsiteX9133" fmla="*/ 983197 w 11806666"/>
              <a:gd name="connsiteY9133" fmla="*/ 3743115 h 10285413"/>
              <a:gd name="connsiteX9134" fmla="*/ 1003264 w 11806666"/>
              <a:gd name="connsiteY9134" fmla="*/ 3723051 h 10285413"/>
              <a:gd name="connsiteX9135" fmla="*/ 1063459 w 11806666"/>
              <a:gd name="connsiteY9135" fmla="*/ 3682920 h 10285413"/>
              <a:gd name="connsiteX9136" fmla="*/ 1063459 w 11806666"/>
              <a:gd name="connsiteY9136" fmla="*/ 3622725 h 10285413"/>
              <a:gd name="connsiteX9137" fmla="*/ 1143720 w 11806666"/>
              <a:gd name="connsiteY9137" fmla="*/ 3462201 h 10285413"/>
              <a:gd name="connsiteX9138" fmla="*/ 1183850 w 11806666"/>
              <a:gd name="connsiteY9138" fmla="*/ 3381941 h 10285413"/>
              <a:gd name="connsiteX9139" fmla="*/ 1244048 w 11806666"/>
              <a:gd name="connsiteY9139" fmla="*/ 3261548 h 10285413"/>
              <a:gd name="connsiteX9140" fmla="*/ 1284179 w 11806666"/>
              <a:gd name="connsiteY9140" fmla="*/ 3201353 h 10285413"/>
              <a:gd name="connsiteX9141" fmla="*/ 1244048 w 11806666"/>
              <a:gd name="connsiteY9141" fmla="*/ 3221419 h 10285413"/>
              <a:gd name="connsiteX9142" fmla="*/ 1193882 w 11806666"/>
              <a:gd name="connsiteY9142" fmla="*/ 3221419 h 10285413"/>
              <a:gd name="connsiteX9143" fmla="*/ 1183850 w 11806666"/>
              <a:gd name="connsiteY9143" fmla="*/ 3201353 h 10285413"/>
              <a:gd name="connsiteX9144" fmla="*/ 1203915 w 11806666"/>
              <a:gd name="connsiteY9144" fmla="*/ 3181289 h 10285413"/>
              <a:gd name="connsiteX9145" fmla="*/ 1264112 w 11806666"/>
              <a:gd name="connsiteY9145" fmla="*/ 3121093 h 10285413"/>
              <a:gd name="connsiteX9146" fmla="*/ 1304243 w 11806666"/>
              <a:gd name="connsiteY9146" fmla="*/ 3080962 h 10285413"/>
              <a:gd name="connsiteX9147" fmla="*/ 1304243 w 11806666"/>
              <a:gd name="connsiteY9147" fmla="*/ 3040831 h 10285413"/>
              <a:gd name="connsiteX9148" fmla="*/ 1203915 w 11806666"/>
              <a:gd name="connsiteY9148" fmla="*/ 3121093 h 10285413"/>
              <a:gd name="connsiteX9149" fmla="*/ 1083526 w 11806666"/>
              <a:gd name="connsiteY9149" fmla="*/ 3201353 h 10285413"/>
              <a:gd name="connsiteX9150" fmla="*/ 1143720 w 11806666"/>
              <a:gd name="connsiteY9150" fmla="*/ 3121093 h 10285413"/>
              <a:gd name="connsiteX9151" fmla="*/ 1244048 w 11806666"/>
              <a:gd name="connsiteY9151" fmla="*/ 3020767 h 10285413"/>
              <a:gd name="connsiteX9152" fmla="*/ 1183850 w 11806666"/>
              <a:gd name="connsiteY9152" fmla="*/ 3040831 h 10285413"/>
              <a:gd name="connsiteX9153" fmla="*/ 1153751 w 11806666"/>
              <a:gd name="connsiteY9153" fmla="*/ 3060895 h 10285413"/>
              <a:gd name="connsiteX9154" fmla="*/ 1123654 w 11806666"/>
              <a:gd name="connsiteY9154" fmla="*/ 3060895 h 10285413"/>
              <a:gd name="connsiteX9155" fmla="*/ 1123654 w 11806666"/>
              <a:gd name="connsiteY9155" fmla="*/ 3040831 h 10285413"/>
              <a:gd name="connsiteX9156" fmla="*/ 1163784 w 11806666"/>
              <a:gd name="connsiteY9156" fmla="*/ 3020767 h 10285413"/>
              <a:gd name="connsiteX9157" fmla="*/ 1163784 w 11806666"/>
              <a:gd name="connsiteY9157" fmla="*/ 2980636 h 10285413"/>
              <a:gd name="connsiteX9158" fmla="*/ 1183850 w 11806666"/>
              <a:gd name="connsiteY9158" fmla="*/ 2980636 h 10285413"/>
              <a:gd name="connsiteX9159" fmla="*/ 1203915 w 11806666"/>
              <a:gd name="connsiteY9159" fmla="*/ 2980636 h 10285413"/>
              <a:gd name="connsiteX9160" fmla="*/ 1284179 w 11806666"/>
              <a:gd name="connsiteY9160" fmla="*/ 2940504 h 10285413"/>
              <a:gd name="connsiteX9161" fmla="*/ 1193882 w 11806666"/>
              <a:gd name="connsiteY9161" fmla="*/ 2950538 h 10285413"/>
              <a:gd name="connsiteX9162" fmla="*/ 1123654 w 11806666"/>
              <a:gd name="connsiteY9162" fmla="*/ 3000700 h 10285413"/>
              <a:gd name="connsiteX9163" fmla="*/ 1103590 w 11806666"/>
              <a:gd name="connsiteY9163" fmla="*/ 3020767 h 10285413"/>
              <a:gd name="connsiteX9164" fmla="*/ 1063459 w 11806666"/>
              <a:gd name="connsiteY9164" fmla="*/ 3040831 h 10285413"/>
              <a:gd name="connsiteX9165" fmla="*/ 1103590 w 11806666"/>
              <a:gd name="connsiteY9165" fmla="*/ 3000700 h 10285413"/>
              <a:gd name="connsiteX9166" fmla="*/ 1143720 w 11806666"/>
              <a:gd name="connsiteY9166" fmla="*/ 2960570 h 10285413"/>
              <a:gd name="connsiteX9167" fmla="*/ 1103590 w 11806666"/>
              <a:gd name="connsiteY9167" fmla="*/ 2940504 h 10285413"/>
              <a:gd name="connsiteX9168" fmla="*/ 1033361 w 11806666"/>
              <a:gd name="connsiteY9168" fmla="*/ 2950538 h 10285413"/>
              <a:gd name="connsiteX9169" fmla="*/ 1023328 w 11806666"/>
              <a:gd name="connsiteY9169" fmla="*/ 2980636 h 10285413"/>
              <a:gd name="connsiteX9170" fmla="*/ 1003264 w 11806666"/>
              <a:gd name="connsiteY9170" fmla="*/ 3000700 h 10285413"/>
              <a:gd name="connsiteX9171" fmla="*/ 973165 w 11806666"/>
              <a:gd name="connsiteY9171" fmla="*/ 3000700 h 10285413"/>
              <a:gd name="connsiteX9172" fmla="*/ 963133 w 11806666"/>
              <a:gd name="connsiteY9172" fmla="*/ 2980636 h 10285413"/>
              <a:gd name="connsiteX9173" fmla="*/ 983197 w 11806666"/>
              <a:gd name="connsiteY9173" fmla="*/ 2960570 h 10285413"/>
              <a:gd name="connsiteX9174" fmla="*/ 1003264 w 11806666"/>
              <a:gd name="connsiteY9174" fmla="*/ 2960570 h 10285413"/>
              <a:gd name="connsiteX9175" fmla="*/ 1003264 w 11806666"/>
              <a:gd name="connsiteY9175" fmla="*/ 2940504 h 10285413"/>
              <a:gd name="connsiteX9176" fmla="*/ 1043395 w 11806666"/>
              <a:gd name="connsiteY9176" fmla="*/ 2900374 h 10285413"/>
              <a:gd name="connsiteX9177" fmla="*/ 1063459 w 11806666"/>
              <a:gd name="connsiteY9177" fmla="*/ 2860242 h 10285413"/>
              <a:gd name="connsiteX9178" fmla="*/ 1063459 w 11806666"/>
              <a:gd name="connsiteY9178" fmla="*/ 2850213 h 10285413"/>
              <a:gd name="connsiteX9179" fmla="*/ 1083526 w 11806666"/>
              <a:gd name="connsiteY9179" fmla="*/ 2840178 h 10285413"/>
              <a:gd name="connsiteX9180" fmla="*/ 1083526 w 11806666"/>
              <a:gd name="connsiteY9180" fmla="*/ 2820111 h 10285413"/>
              <a:gd name="connsiteX9181" fmla="*/ 1063459 w 11806666"/>
              <a:gd name="connsiteY9181" fmla="*/ 2800047 h 10285413"/>
              <a:gd name="connsiteX9182" fmla="*/ 1043395 w 11806666"/>
              <a:gd name="connsiteY9182" fmla="*/ 2800047 h 10285413"/>
              <a:gd name="connsiteX9183" fmla="*/ 1023328 w 11806666"/>
              <a:gd name="connsiteY9183" fmla="*/ 2800047 h 10285413"/>
              <a:gd name="connsiteX9184" fmla="*/ 953098 w 11806666"/>
              <a:gd name="connsiteY9184" fmla="*/ 2810080 h 10285413"/>
              <a:gd name="connsiteX9185" fmla="*/ 882870 w 11806666"/>
              <a:gd name="connsiteY9185" fmla="*/ 2800047 h 10285413"/>
              <a:gd name="connsiteX9186" fmla="*/ 862806 w 11806666"/>
              <a:gd name="connsiteY9186" fmla="*/ 2779983 h 10285413"/>
              <a:gd name="connsiteX9187" fmla="*/ 822675 w 11806666"/>
              <a:gd name="connsiteY9187" fmla="*/ 2779983 h 10285413"/>
              <a:gd name="connsiteX9188" fmla="*/ 782547 w 11806666"/>
              <a:gd name="connsiteY9188" fmla="*/ 2759916 h 10285413"/>
              <a:gd name="connsiteX9189" fmla="*/ 802611 w 11806666"/>
              <a:gd name="connsiteY9189" fmla="*/ 2739852 h 10285413"/>
              <a:gd name="connsiteX9190" fmla="*/ 842742 w 11806666"/>
              <a:gd name="connsiteY9190" fmla="*/ 2739852 h 10285413"/>
              <a:gd name="connsiteX9191" fmla="*/ 902937 w 11806666"/>
              <a:gd name="connsiteY9191" fmla="*/ 2739852 h 10285413"/>
              <a:gd name="connsiteX9192" fmla="*/ 923001 w 11806666"/>
              <a:gd name="connsiteY9192" fmla="*/ 2719785 h 10285413"/>
              <a:gd name="connsiteX9193" fmla="*/ 943067 w 11806666"/>
              <a:gd name="connsiteY9193" fmla="*/ 2739852 h 10285413"/>
              <a:gd name="connsiteX9194" fmla="*/ 943067 w 11806666"/>
              <a:gd name="connsiteY9194" fmla="*/ 2759916 h 10285413"/>
              <a:gd name="connsiteX9195" fmla="*/ 983197 w 11806666"/>
              <a:gd name="connsiteY9195" fmla="*/ 2719785 h 10285413"/>
              <a:gd name="connsiteX9196" fmla="*/ 1023328 w 11806666"/>
              <a:gd name="connsiteY9196" fmla="*/ 2699721 h 10285413"/>
              <a:gd name="connsiteX9197" fmla="*/ 1093557 w 11806666"/>
              <a:gd name="connsiteY9197" fmla="*/ 2689687 h 10285413"/>
              <a:gd name="connsiteX9198" fmla="*/ 1083526 w 11806666"/>
              <a:gd name="connsiteY9198" fmla="*/ 2649557 h 10285413"/>
              <a:gd name="connsiteX9199" fmla="*/ 1043395 w 11806666"/>
              <a:gd name="connsiteY9199" fmla="*/ 2619459 h 10285413"/>
              <a:gd name="connsiteX9200" fmla="*/ 993229 w 11806666"/>
              <a:gd name="connsiteY9200" fmla="*/ 2649557 h 10285413"/>
              <a:gd name="connsiteX9201" fmla="*/ 943067 w 11806666"/>
              <a:gd name="connsiteY9201" fmla="*/ 2659590 h 10285413"/>
              <a:gd name="connsiteX9202" fmla="*/ 923001 w 11806666"/>
              <a:gd name="connsiteY9202" fmla="*/ 2679656 h 10285413"/>
              <a:gd name="connsiteX9203" fmla="*/ 862806 w 11806666"/>
              <a:gd name="connsiteY9203" fmla="*/ 2679656 h 10285413"/>
              <a:gd name="connsiteX9204" fmla="*/ 842742 w 11806666"/>
              <a:gd name="connsiteY9204" fmla="*/ 2659590 h 10285413"/>
              <a:gd name="connsiteX9205" fmla="*/ 822675 w 11806666"/>
              <a:gd name="connsiteY9205" fmla="*/ 2659590 h 10285413"/>
              <a:gd name="connsiteX9206" fmla="*/ 732381 w 11806666"/>
              <a:gd name="connsiteY9206" fmla="*/ 2639525 h 10285413"/>
              <a:gd name="connsiteX9207" fmla="*/ 702284 w 11806666"/>
              <a:gd name="connsiteY9207" fmla="*/ 2599394 h 10285413"/>
              <a:gd name="connsiteX9208" fmla="*/ 742412 w 11806666"/>
              <a:gd name="connsiteY9208" fmla="*/ 2579330 h 10285413"/>
              <a:gd name="connsiteX9209" fmla="*/ 802611 w 11806666"/>
              <a:gd name="connsiteY9209" fmla="*/ 2579330 h 10285413"/>
              <a:gd name="connsiteX9210" fmla="*/ 832708 w 11806666"/>
              <a:gd name="connsiteY9210" fmla="*/ 2559263 h 10285413"/>
              <a:gd name="connsiteX9211" fmla="*/ 842742 w 11806666"/>
              <a:gd name="connsiteY9211" fmla="*/ 2579330 h 10285413"/>
              <a:gd name="connsiteX9212" fmla="*/ 882870 w 11806666"/>
              <a:gd name="connsiteY9212" fmla="*/ 2559263 h 10285413"/>
              <a:gd name="connsiteX9213" fmla="*/ 902937 w 11806666"/>
              <a:gd name="connsiteY9213" fmla="*/ 2519132 h 10285413"/>
              <a:gd name="connsiteX9214" fmla="*/ 933034 w 11806666"/>
              <a:gd name="connsiteY9214" fmla="*/ 2509102 h 10285413"/>
              <a:gd name="connsiteX9215" fmla="*/ 943067 w 11806666"/>
              <a:gd name="connsiteY9215" fmla="*/ 2479004 h 10285413"/>
              <a:gd name="connsiteX9216" fmla="*/ 882870 w 11806666"/>
              <a:gd name="connsiteY9216" fmla="*/ 2479004 h 10285413"/>
              <a:gd name="connsiteX9217" fmla="*/ 802611 w 11806666"/>
              <a:gd name="connsiteY9217" fmla="*/ 2458937 h 10285413"/>
              <a:gd name="connsiteX9218" fmla="*/ 832708 w 11806666"/>
              <a:gd name="connsiteY9218" fmla="*/ 2448904 h 10285413"/>
              <a:gd name="connsiteX9219" fmla="*/ 802611 w 11806666"/>
              <a:gd name="connsiteY9219" fmla="*/ 2438873 h 10285413"/>
              <a:gd name="connsiteX9220" fmla="*/ 782547 w 11806666"/>
              <a:gd name="connsiteY9220" fmla="*/ 2438873 h 10285413"/>
              <a:gd name="connsiteX9221" fmla="*/ 762479 w 11806666"/>
              <a:gd name="connsiteY9221" fmla="*/ 2438873 h 10285413"/>
              <a:gd name="connsiteX9222" fmla="*/ 732381 w 11806666"/>
              <a:gd name="connsiteY9222" fmla="*/ 2448904 h 10285413"/>
              <a:gd name="connsiteX9223" fmla="*/ 702284 w 11806666"/>
              <a:gd name="connsiteY9223" fmla="*/ 2438873 h 10285413"/>
              <a:gd name="connsiteX9224" fmla="*/ 682218 w 11806666"/>
              <a:gd name="connsiteY9224" fmla="*/ 2438873 h 10285413"/>
              <a:gd name="connsiteX9225" fmla="*/ 662153 w 11806666"/>
              <a:gd name="connsiteY9225" fmla="*/ 2408775 h 10285413"/>
              <a:gd name="connsiteX9226" fmla="*/ 682218 w 11806666"/>
              <a:gd name="connsiteY9226" fmla="*/ 2398742 h 10285413"/>
              <a:gd name="connsiteX9227" fmla="*/ 692251 w 11806666"/>
              <a:gd name="connsiteY9227" fmla="*/ 2378677 h 10285413"/>
              <a:gd name="connsiteX9228" fmla="*/ 662153 w 11806666"/>
              <a:gd name="connsiteY9228" fmla="*/ 2358610 h 10285413"/>
              <a:gd name="connsiteX9229" fmla="*/ 672187 w 11806666"/>
              <a:gd name="connsiteY9229" fmla="*/ 2338546 h 10285413"/>
              <a:gd name="connsiteX9230" fmla="*/ 702284 w 11806666"/>
              <a:gd name="connsiteY9230" fmla="*/ 2328513 h 10285413"/>
              <a:gd name="connsiteX9231" fmla="*/ 712317 w 11806666"/>
              <a:gd name="connsiteY9231" fmla="*/ 2328513 h 10285413"/>
              <a:gd name="connsiteX9232" fmla="*/ 762479 w 11806666"/>
              <a:gd name="connsiteY9232" fmla="*/ 2338546 h 10285413"/>
              <a:gd name="connsiteX9233" fmla="*/ 802611 w 11806666"/>
              <a:gd name="connsiteY9233" fmla="*/ 2338546 h 10285413"/>
              <a:gd name="connsiteX9234" fmla="*/ 812644 w 11806666"/>
              <a:gd name="connsiteY9234" fmla="*/ 2318479 h 10285413"/>
              <a:gd name="connsiteX9235" fmla="*/ 822675 w 11806666"/>
              <a:gd name="connsiteY9235" fmla="*/ 2298416 h 10285413"/>
              <a:gd name="connsiteX9236" fmla="*/ 902937 w 11806666"/>
              <a:gd name="connsiteY9236" fmla="*/ 2258285 h 10285413"/>
              <a:gd name="connsiteX9237" fmla="*/ 933034 w 11806666"/>
              <a:gd name="connsiteY9237" fmla="*/ 2208122 h 10285413"/>
              <a:gd name="connsiteX9238" fmla="*/ 943067 w 11806666"/>
              <a:gd name="connsiteY9238" fmla="*/ 2198089 h 10285413"/>
              <a:gd name="connsiteX9239" fmla="*/ 943067 w 11806666"/>
              <a:gd name="connsiteY9239" fmla="*/ 2178022 h 10285413"/>
              <a:gd name="connsiteX9240" fmla="*/ 1023328 w 11806666"/>
              <a:gd name="connsiteY9240" fmla="*/ 2137894 h 10285413"/>
              <a:gd name="connsiteX9241" fmla="*/ 1043395 w 11806666"/>
              <a:gd name="connsiteY9241" fmla="*/ 2137894 h 10285413"/>
              <a:gd name="connsiteX9242" fmla="*/ 1063459 w 11806666"/>
              <a:gd name="connsiteY9242" fmla="*/ 2117827 h 10285413"/>
              <a:gd name="connsiteX9243" fmla="*/ 1103590 w 11806666"/>
              <a:gd name="connsiteY9243" fmla="*/ 2097763 h 10285413"/>
              <a:gd name="connsiteX9244" fmla="*/ 1083526 w 11806666"/>
              <a:gd name="connsiteY9244" fmla="*/ 2097763 h 10285413"/>
              <a:gd name="connsiteX9245" fmla="*/ 1043395 w 11806666"/>
              <a:gd name="connsiteY9245" fmla="*/ 2097763 h 10285413"/>
              <a:gd name="connsiteX9246" fmla="*/ 902937 w 11806666"/>
              <a:gd name="connsiteY9246" fmla="*/ 2117827 h 10285413"/>
              <a:gd name="connsiteX9247" fmla="*/ 822675 w 11806666"/>
              <a:gd name="connsiteY9247" fmla="*/ 2147924 h 10285413"/>
              <a:gd name="connsiteX9248" fmla="*/ 802611 w 11806666"/>
              <a:gd name="connsiteY9248" fmla="*/ 2178022 h 10285413"/>
              <a:gd name="connsiteX9249" fmla="*/ 722348 w 11806666"/>
              <a:gd name="connsiteY9249" fmla="*/ 2208122 h 10285413"/>
              <a:gd name="connsiteX9250" fmla="*/ 682218 w 11806666"/>
              <a:gd name="connsiteY9250" fmla="*/ 2218153 h 10285413"/>
              <a:gd name="connsiteX9251" fmla="*/ 682218 w 11806666"/>
              <a:gd name="connsiteY9251" fmla="*/ 2178022 h 10285413"/>
              <a:gd name="connsiteX9252" fmla="*/ 702284 w 11806666"/>
              <a:gd name="connsiteY9252" fmla="*/ 2147924 h 10285413"/>
              <a:gd name="connsiteX9253" fmla="*/ 762479 w 11806666"/>
              <a:gd name="connsiteY9253" fmla="*/ 2137894 h 10285413"/>
              <a:gd name="connsiteX9254" fmla="*/ 902937 w 11806666"/>
              <a:gd name="connsiteY9254" fmla="*/ 2077696 h 10285413"/>
              <a:gd name="connsiteX9255" fmla="*/ 862806 w 11806666"/>
              <a:gd name="connsiteY9255" fmla="*/ 2077696 h 10285413"/>
              <a:gd name="connsiteX9256" fmla="*/ 822675 w 11806666"/>
              <a:gd name="connsiteY9256" fmla="*/ 2077696 h 10285413"/>
              <a:gd name="connsiteX9257" fmla="*/ 862806 w 11806666"/>
              <a:gd name="connsiteY9257" fmla="*/ 2057631 h 10285413"/>
              <a:gd name="connsiteX9258" fmla="*/ 882870 w 11806666"/>
              <a:gd name="connsiteY9258" fmla="*/ 2037567 h 10285413"/>
              <a:gd name="connsiteX9259" fmla="*/ 742412 w 11806666"/>
              <a:gd name="connsiteY9259" fmla="*/ 2037567 h 10285413"/>
              <a:gd name="connsiteX9260" fmla="*/ 722348 w 11806666"/>
              <a:gd name="connsiteY9260" fmla="*/ 1997436 h 10285413"/>
              <a:gd name="connsiteX9261" fmla="*/ 722348 w 11806666"/>
              <a:gd name="connsiteY9261" fmla="*/ 1977369 h 10285413"/>
              <a:gd name="connsiteX9262" fmla="*/ 702284 w 11806666"/>
              <a:gd name="connsiteY9262" fmla="*/ 1997436 h 10285413"/>
              <a:gd name="connsiteX9263" fmla="*/ 682218 w 11806666"/>
              <a:gd name="connsiteY9263" fmla="*/ 1997436 h 10285413"/>
              <a:gd name="connsiteX9264" fmla="*/ 702284 w 11806666"/>
              <a:gd name="connsiteY9264" fmla="*/ 1957305 h 10285413"/>
              <a:gd name="connsiteX9265" fmla="*/ 882870 w 11806666"/>
              <a:gd name="connsiteY9265" fmla="*/ 1897110 h 10285413"/>
              <a:gd name="connsiteX9266" fmla="*/ 902937 w 11806666"/>
              <a:gd name="connsiteY9266" fmla="*/ 1877043 h 10285413"/>
              <a:gd name="connsiteX9267" fmla="*/ 923001 w 11806666"/>
              <a:gd name="connsiteY9267" fmla="*/ 1867012 h 10285413"/>
              <a:gd name="connsiteX9268" fmla="*/ 963133 w 11806666"/>
              <a:gd name="connsiteY9268" fmla="*/ 1856979 h 10285413"/>
              <a:gd name="connsiteX9269" fmla="*/ 983197 w 11806666"/>
              <a:gd name="connsiteY9269" fmla="*/ 1856979 h 10285413"/>
              <a:gd name="connsiteX9270" fmla="*/ 963133 w 11806666"/>
              <a:gd name="connsiteY9270" fmla="*/ 1836914 h 10285413"/>
              <a:gd name="connsiteX9271" fmla="*/ 983197 w 11806666"/>
              <a:gd name="connsiteY9271" fmla="*/ 1836914 h 10285413"/>
              <a:gd name="connsiteX9272" fmla="*/ 1003264 w 11806666"/>
              <a:gd name="connsiteY9272" fmla="*/ 1796783 h 10285413"/>
              <a:gd name="connsiteX9273" fmla="*/ 1043395 w 11806666"/>
              <a:gd name="connsiteY9273" fmla="*/ 1776716 h 10285413"/>
              <a:gd name="connsiteX9274" fmla="*/ 1063459 w 11806666"/>
              <a:gd name="connsiteY9274" fmla="*/ 1736588 h 10285413"/>
              <a:gd name="connsiteX9275" fmla="*/ 1063459 w 11806666"/>
              <a:gd name="connsiteY9275" fmla="*/ 1716521 h 10285413"/>
              <a:gd name="connsiteX9276" fmla="*/ 1003264 w 11806666"/>
              <a:gd name="connsiteY9276" fmla="*/ 1676390 h 10285413"/>
              <a:gd name="connsiteX9277" fmla="*/ 1003264 w 11806666"/>
              <a:gd name="connsiteY9277" fmla="*/ 1636259 h 10285413"/>
              <a:gd name="connsiteX9278" fmla="*/ 1023328 w 11806666"/>
              <a:gd name="connsiteY9278" fmla="*/ 1616195 h 10285413"/>
              <a:gd name="connsiteX9279" fmla="*/ 1003264 w 11806666"/>
              <a:gd name="connsiteY9279" fmla="*/ 1606161 h 10285413"/>
              <a:gd name="connsiteX9280" fmla="*/ 1003264 w 11806666"/>
              <a:gd name="connsiteY9280" fmla="*/ 1596131 h 10285413"/>
              <a:gd name="connsiteX9281" fmla="*/ 1003264 w 11806666"/>
              <a:gd name="connsiteY9281" fmla="*/ 1586097 h 10285413"/>
              <a:gd name="connsiteX9282" fmla="*/ 983197 w 11806666"/>
              <a:gd name="connsiteY9282" fmla="*/ 1576064 h 10285413"/>
              <a:gd name="connsiteX9283" fmla="*/ 963133 w 11806666"/>
              <a:gd name="connsiteY9283" fmla="*/ 1545966 h 10285413"/>
              <a:gd name="connsiteX9284" fmla="*/ 882870 w 11806666"/>
              <a:gd name="connsiteY9284" fmla="*/ 1535933 h 10285413"/>
              <a:gd name="connsiteX9285" fmla="*/ 842742 w 11806666"/>
              <a:gd name="connsiteY9285" fmla="*/ 1515868 h 10285413"/>
              <a:gd name="connsiteX9286" fmla="*/ 862806 w 11806666"/>
              <a:gd name="connsiteY9286" fmla="*/ 1455673 h 10285413"/>
              <a:gd name="connsiteX9287" fmla="*/ 882870 w 11806666"/>
              <a:gd name="connsiteY9287" fmla="*/ 1435606 h 10285413"/>
              <a:gd name="connsiteX9288" fmla="*/ 902937 w 11806666"/>
              <a:gd name="connsiteY9288" fmla="*/ 1455673 h 10285413"/>
              <a:gd name="connsiteX9289" fmla="*/ 923001 w 11806666"/>
              <a:gd name="connsiteY9289" fmla="*/ 1455673 h 10285413"/>
              <a:gd name="connsiteX9290" fmla="*/ 1003264 w 11806666"/>
              <a:gd name="connsiteY9290" fmla="*/ 1315216 h 10285413"/>
              <a:gd name="connsiteX9291" fmla="*/ 1043395 w 11806666"/>
              <a:gd name="connsiteY9291" fmla="*/ 1295151 h 10285413"/>
              <a:gd name="connsiteX9292" fmla="*/ 1083526 w 11806666"/>
              <a:gd name="connsiteY9292" fmla="*/ 1275085 h 10285413"/>
              <a:gd name="connsiteX9293" fmla="*/ 1123654 w 11806666"/>
              <a:gd name="connsiteY9293" fmla="*/ 1234953 h 10285413"/>
              <a:gd name="connsiteX9294" fmla="*/ 1163784 w 11806666"/>
              <a:gd name="connsiteY9294" fmla="*/ 1194825 h 10285413"/>
              <a:gd name="connsiteX9295" fmla="*/ 1163784 w 11806666"/>
              <a:gd name="connsiteY9295" fmla="*/ 1174758 h 10285413"/>
              <a:gd name="connsiteX9296" fmla="*/ 1163784 w 11806666"/>
              <a:gd name="connsiteY9296" fmla="*/ 1114563 h 10285413"/>
              <a:gd name="connsiteX9297" fmla="*/ 1183850 w 11806666"/>
              <a:gd name="connsiteY9297" fmla="*/ 1094499 h 10285413"/>
              <a:gd name="connsiteX9298" fmla="*/ 1203915 w 11806666"/>
              <a:gd name="connsiteY9298" fmla="*/ 1094499 h 10285413"/>
              <a:gd name="connsiteX9299" fmla="*/ 1223981 w 11806666"/>
              <a:gd name="connsiteY9299" fmla="*/ 1114563 h 10285413"/>
              <a:gd name="connsiteX9300" fmla="*/ 1223981 w 11806666"/>
              <a:gd name="connsiteY9300" fmla="*/ 1054368 h 10285413"/>
              <a:gd name="connsiteX9301" fmla="*/ 1244048 w 11806666"/>
              <a:gd name="connsiteY9301" fmla="*/ 1014237 h 10285413"/>
              <a:gd name="connsiteX9302" fmla="*/ 1404568 w 11806666"/>
              <a:gd name="connsiteY9302" fmla="*/ 853715 h 10285413"/>
              <a:gd name="connsiteX9303" fmla="*/ 1444700 w 11806666"/>
              <a:gd name="connsiteY9303" fmla="*/ 833648 h 10285413"/>
              <a:gd name="connsiteX9304" fmla="*/ 1484831 w 11806666"/>
              <a:gd name="connsiteY9304" fmla="*/ 803550 h 10285413"/>
              <a:gd name="connsiteX9305" fmla="*/ 1545026 w 11806666"/>
              <a:gd name="connsiteY9305" fmla="*/ 733322 h 10285413"/>
              <a:gd name="connsiteX9306" fmla="*/ 1645353 w 11806666"/>
              <a:gd name="connsiteY9306" fmla="*/ 653062 h 10285413"/>
              <a:gd name="connsiteX9307" fmla="*/ 1685484 w 11806666"/>
              <a:gd name="connsiteY9307" fmla="*/ 612931 h 10285413"/>
              <a:gd name="connsiteX9308" fmla="*/ 1705548 w 11806666"/>
              <a:gd name="connsiteY9308" fmla="*/ 572800 h 10285413"/>
              <a:gd name="connsiteX9309" fmla="*/ 1906198 w 11806666"/>
              <a:gd name="connsiteY9309" fmla="*/ 392211 h 10285413"/>
              <a:gd name="connsiteX9310" fmla="*/ 1946331 w 11806666"/>
              <a:gd name="connsiteY9310" fmla="*/ 342050 h 10285413"/>
              <a:gd name="connsiteX9311" fmla="*/ 1986461 w 11806666"/>
              <a:gd name="connsiteY9311" fmla="*/ 311952 h 10285413"/>
              <a:gd name="connsiteX9312" fmla="*/ 2026592 w 11806666"/>
              <a:gd name="connsiteY9312" fmla="*/ 251754 h 10285413"/>
              <a:gd name="connsiteX9313" fmla="*/ 2036623 w 11806666"/>
              <a:gd name="connsiteY9313" fmla="*/ 231690 h 10285413"/>
              <a:gd name="connsiteX9314" fmla="*/ 2046656 w 11806666"/>
              <a:gd name="connsiteY9314" fmla="*/ 211626 h 10285413"/>
              <a:gd name="connsiteX9315" fmla="*/ 2086787 w 11806666"/>
              <a:gd name="connsiteY9315" fmla="*/ 191559 h 10285413"/>
              <a:gd name="connsiteX9316" fmla="*/ 2106851 w 11806666"/>
              <a:gd name="connsiteY9316" fmla="*/ 171494 h 10285413"/>
              <a:gd name="connsiteX9317" fmla="*/ 2207179 w 11806666"/>
              <a:gd name="connsiteY9317" fmla="*/ 71168 h 10285413"/>
              <a:gd name="connsiteX9318" fmla="*/ 2268628 w 11806666"/>
              <a:gd name="connsiteY9318" fmla="*/ 7210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Lst>
            <a:rect l="l" t="t" r="r" b="b"/>
            <a:pathLst>
              <a:path w="11806666" h="10285413">
                <a:moveTo>
                  <a:pt x="9791860" y="10284402"/>
                </a:moveTo>
                <a:lnTo>
                  <a:pt x="9793882" y="10285413"/>
                </a:lnTo>
                <a:lnTo>
                  <a:pt x="9791860" y="10285413"/>
                </a:lnTo>
                <a:close/>
                <a:moveTo>
                  <a:pt x="9069508" y="10284402"/>
                </a:moveTo>
                <a:lnTo>
                  <a:pt x="9069104" y="10285413"/>
                </a:lnTo>
                <a:lnTo>
                  <a:pt x="9068497" y="10285413"/>
                </a:lnTo>
                <a:close/>
                <a:moveTo>
                  <a:pt x="7925787" y="10284402"/>
                </a:moveTo>
                <a:lnTo>
                  <a:pt x="7926124" y="10285413"/>
                </a:lnTo>
                <a:lnTo>
                  <a:pt x="7924776" y="10285413"/>
                </a:lnTo>
                <a:close/>
                <a:moveTo>
                  <a:pt x="7293731" y="10284402"/>
                </a:moveTo>
                <a:lnTo>
                  <a:pt x="7298281" y="10285413"/>
                </a:lnTo>
                <a:lnTo>
                  <a:pt x="7289180" y="10285413"/>
                </a:lnTo>
                <a:close/>
                <a:moveTo>
                  <a:pt x="5457755" y="10284402"/>
                </a:moveTo>
                <a:lnTo>
                  <a:pt x="5456744" y="10285413"/>
                </a:lnTo>
                <a:lnTo>
                  <a:pt x="5455733" y="10285413"/>
                </a:lnTo>
                <a:close/>
                <a:moveTo>
                  <a:pt x="10448996" y="10271861"/>
                </a:moveTo>
                <a:cubicBezTo>
                  <a:pt x="10452340" y="10270189"/>
                  <a:pt x="10454012" y="10271025"/>
                  <a:pt x="10454012" y="10274368"/>
                </a:cubicBezTo>
                <a:lnTo>
                  <a:pt x="10454012" y="10285413"/>
                </a:lnTo>
                <a:lnTo>
                  <a:pt x="10433948" y="10285413"/>
                </a:lnTo>
                <a:lnTo>
                  <a:pt x="10433948" y="10284402"/>
                </a:lnTo>
                <a:cubicBezTo>
                  <a:pt x="10440636" y="10277712"/>
                  <a:pt x="10445652" y="10273532"/>
                  <a:pt x="10448996" y="10271861"/>
                </a:cubicBezTo>
                <a:close/>
                <a:moveTo>
                  <a:pt x="11015844" y="10264335"/>
                </a:moveTo>
                <a:cubicBezTo>
                  <a:pt x="11015844" y="10277712"/>
                  <a:pt x="11015844" y="10284402"/>
                  <a:pt x="11015844" y="10284402"/>
                </a:cubicBezTo>
                <a:lnTo>
                  <a:pt x="11035908" y="10284402"/>
                </a:lnTo>
                <a:cubicBezTo>
                  <a:pt x="11035908" y="10271025"/>
                  <a:pt x="11032564" y="10264335"/>
                  <a:pt x="11025872" y="10264335"/>
                </a:cubicBezTo>
                <a:cubicBezTo>
                  <a:pt x="11019188" y="10264335"/>
                  <a:pt x="11015844" y="10264335"/>
                  <a:pt x="11015844" y="10264335"/>
                </a:cubicBezTo>
                <a:close/>
                <a:moveTo>
                  <a:pt x="10775060" y="10264335"/>
                </a:moveTo>
                <a:lnTo>
                  <a:pt x="10795124" y="10284402"/>
                </a:lnTo>
                <a:cubicBezTo>
                  <a:pt x="10795124" y="10284402"/>
                  <a:pt x="10788436" y="10284402"/>
                  <a:pt x="10775060" y="10284402"/>
                </a:cubicBezTo>
                <a:cubicBezTo>
                  <a:pt x="10775060" y="10284402"/>
                  <a:pt x="10775060" y="10277712"/>
                  <a:pt x="10775060" y="10264335"/>
                </a:cubicBezTo>
                <a:close/>
                <a:moveTo>
                  <a:pt x="10323588" y="10264335"/>
                </a:moveTo>
                <a:cubicBezTo>
                  <a:pt x="10330276" y="10264335"/>
                  <a:pt x="10340308" y="10264335"/>
                  <a:pt x="10353688" y="10264335"/>
                </a:cubicBezTo>
                <a:cubicBezTo>
                  <a:pt x="10380440" y="10264335"/>
                  <a:pt x="10398836" y="10271024"/>
                  <a:pt x="10408868" y="10284401"/>
                </a:cubicBezTo>
                <a:lnTo>
                  <a:pt x="10409220" y="10285413"/>
                </a:lnTo>
                <a:lnTo>
                  <a:pt x="10312544" y="10285413"/>
                </a:lnTo>
                <a:lnTo>
                  <a:pt x="10313556" y="10284402"/>
                </a:lnTo>
                <a:cubicBezTo>
                  <a:pt x="10313556" y="10271025"/>
                  <a:pt x="10316900" y="10264335"/>
                  <a:pt x="10323588" y="10264335"/>
                </a:cubicBezTo>
                <a:close/>
                <a:moveTo>
                  <a:pt x="9310292" y="10264335"/>
                </a:moveTo>
                <a:lnTo>
                  <a:pt x="9330356" y="10284402"/>
                </a:lnTo>
                <a:cubicBezTo>
                  <a:pt x="9343733" y="10271025"/>
                  <a:pt x="9343733" y="10264335"/>
                  <a:pt x="9330356" y="10264335"/>
                </a:cubicBezTo>
                <a:close/>
                <a:moveTo>
                  <a:pt x="6420889" y="10264335"/>
                </a:moveTo>
                <a:lnTo>
                  <a:pt x="6461019" y="10284402"/>
                </a:lnTo>
                <a:lnTo>
                  <a:pt x="6420889" y="10284402"/>
                </a:lnTo>
                <a:cubicBezTo>
                  <a:pt x="6420889" y="10271025"/>
                  <a:pt x="6420889" y="10264335"/>
                  <a:pt x="6420889" y="10264335"/>
                </a:cubicBezTo>
                <a:close/>
                <a:moveTo>
                  <a:pt x="10398832" y="10251794"/>
                </a:moveTo>
                <a:cubicBezTo>
                  <a:pt x="10402180" y="10250125"/>
                  <a:pt x="10407196" y="10250958"/>
                  <a:pt x="10413880" y="10254301"/>
                </a:cubicBezTo>
                <a:cubicBezTo>
                  <a:pt x="10427260" y="10260991"/>
                  <a:pt x="10433948" y="10264335"/>
                  <a:pt x="10433948" y="10264335"/>
                </a:cubicBezTo>
                <a:cubicBezTo>
                  <a:pt x="10433948" y="10264335"/>
                  <a:pt x="10427260" y="10264335"/>
                  <a:pt x="10413880" y="10264335"/>
                </a:cubicBezTo>
                <a:cubicBezTo>
                  <a:pt x="10413880" y="10264335"/>
                  <a:pt x="10407196" y="10264335"/>
                  <a:pt x="10393816" y="10264335"/>
                </a:cubicBezTo>
                <a:cubicBezTo>
                  <a:pt x="10393816" y="10257648"/>
                  <a:pt x="10395488" y="10253468"/>
                  <a:pt x="10398832" y="10251794"/>
                </a:cubicBezTo>
                <a:close/>
                <a:moveTo>
                  <a:pt x="11176364" y="10224204"/>
                </a:moveTo>
                <a:lnTo>
                  <a:pt x="11196428" y="10244271"/>
                </a:lnTo>
                <a:lnTo>
                  <a:pt x="11156296" y="10264335"/>
                </a:lnTo>
                <a:cubicBezTo>
                  <a:pt x="11156296" y="10250958"/>
                  <a:pt x="11162988" y="10237581"/>
                  <a:pt x="11176364" y="10224204"/>
                </a:cubicBezTo>
                <a:close/>
                <a:moveTo>
                  <a:pt x="10714860" y="10224204"/>
                </a:moveTo>
                <a:lnTo>
                  <a:pt x="10734928" y="10224204"/>
                </a:lnTo>
                <a:cubicBezTo>
                  <a:pt x="10734928" y="10237581"/>
                  <a:pt x="10741616" y="10240927"/>
                  <a:pt x="10754992" y="10234237"/>
                </a:cubicBezTo>
                <a:cubicBezTo>
                  <a:pt x="10768368" y="10227547"/>
                  <a:pt x="10768368" y="10230894"/>
                  <a:pt x="10754992" y="10244271"/>
                </a:cubicBezTo>
                <a:cubicBezTo>
                  <a:pt x="10754992" y="10257648"/>
                  <a:pt x="10754992" y="10264335"/>
                  <a:pt x="10754992" y="10264335"/>
                </a:cubicBezTo>
                <a:cubicBezTo>
                  <a:pt x="10754992" y="10277712"/>
                  <a:pt x="10748304" y="10284402"/>
                  <a:pt x="10734928" y="10284402"/>
                </a:cubicBezTo>
                <a:cubicBezTo>
                  <a:pt x="10721552" y="10284402"/>
                  <a:pt x="10714860" y="10284402"/>
                  <a:pt x="10714860" y="10284402"/>
                </a:cubicBezTo>
                <a:lnTo>
                  <a:pt x="10715536" y="10285413"/>
                </a:lnTo>
                <a:lnTo>
                  <a:pt x="10686568" y="10285413"/>
                </a:lnTo>
                <a:lnTo>
                  <a:pt x="10694796" y="10244271"/>
                </a:lnTo>
                <a:cubicBezTo>
                  <a:pt x="10708172" y="10257648"/>
                  <a:pt x="10714860" y="10250958"/>
                  <a:pt x="10714860" y="10224204"/>
                </a:cubicBezTo>
                <a:close/>
                <a:moveTo>
                  <a:pt x="10333624" y="10224204"/>
                </a:moveTo>
                <a:cubicBezTo>
                  <a:pt x="10347000" y="10224204"/>
                  <a:pt x="10353688" y="10230894"/>
                  <a:pt x="10353688" y="10244271"/>
                </a:cubicBezTo>
                <a:lnTo>
                  <a:pt x="10353688" y="10264335"/>
                </a:lnTo>
                <a:cubicBezTo>
                  <a:pt x="10340308" y="10264335"/>
                  <a:pt x="10333624" y="10257648"/>
                  <a:pt x="10333624" y="10244271"/>
                </a:cubicBezTo>
                <a:close/>
                <a:moveTo>
                  <a:pt x="6842261" y="10224204"/>
                </a:moveTo>
                <a:cubicBezTo>
                  <a:pt x="6842261" y="10224204"/>
                  <a:pt x="6838917" y="10227547"/>
                  <a:pt x="6832227" y="10234237"/>
                </a:cubicBezTo>
                <a:cubicBezTo>
                  <a:pt x="6825540" y="10240927"/>
                  <a:pt x="6822194" y="10244271"/>
                  <a:pt x="6822194" y="10244271"/>
                </a:cubicBezTo>
                <a:lnTo>
                  <a:pt x="6862325" y="10244271"/>
                </a:lnTo>
                <a:cubicBezTo>
                  <a:pt x="6862325" y="10244271"/>
                  <a:pt x="6869015" y="10237581"/>
                  <a:pt x="6882392" y="10224204"/>
                </a:cubicBezTo>
                <a:close/>
                <a:moveTo>
                  <a:pt x="5517951" y="10224204"/>
                </a:moveTo>
                <a:cubicBezTo>
                  <a:pt x="5531328" y="10224204"/>
                  <a:pt x="5538015" y="10230894"/>
                  <a:pt x="5538015" y="10244271"/>
                </a:cubicBezTo>
                <a:cubicBezTo>
                  <a:pt x="5538015" y="10257648"/>
                  <a:pt x="5534671" y="10264335"/>
                  <a:pt x="5527984" y="10264335"/>
                </a:cubicBezTo>
                <a:cubicBezTo>
                  <a:pt x="5521295" y="10264335"/>
                  <a:pt x="5517951" y="10264335"/>
                  <a:pt x="5517951" y="10264335"/>
                </a:cubicBezTo>
                <a:cubicBezTo>
                  <a:pt x="5517951" y="10264335"/>
                  <a:pt x="5517951" y="10257648"/>
                  <a:pt x="5517951" y="10244271"/>
                </a:cubicBezTo>
                <a:close/>
                <a:moveTo>
                  <a:pt x="7218484" y="10214173"/>
                </a:moveTo>
                <a:cubicBezTo>
                  <a:pt x="7221830" y="10214173"/>
                  <a:pt x="7223502" y="10217517"/>
                  <a:pt x="7223502" y="10224204"/>
                </a:cubicBezTo>
                <a:lnTo>
                  <a:pt x="7203435" y="10224204"/>
                </a:lnTo>
                <a:cubicBezTo>
                  <a:pt x="7210125" y="10217517"/>
                  <a:pt x="7215141" y="10214173"/>
                  <a:pt x="7218484" y="10214173"/>
                </a:cubicBezTo>
                <a:close/>
                <a:moveTo>
                  <a:pt x="10293492" y="10204140"/>
                </a:moveTo>
                <a:lnTo>
                  <a:pt x="10313556" y="10204140"/>
                </a:lnTo>
                <a:cubicBezTo>
                  <a:pt x="10313556" y="10217517"/>
                  <a:pt x="10313556" y="10224204"/>
                  <a:pt x="10313556" y="10224204"/>
                </a:cubicBezTo>
                <a:close/>
                <a:moveTo>
                  <a:pt x="9625692" y="10202886"/>
                </a:moveTo>
                <a:cubicBezTo>
                  <a:pt x="9629456" y="10205393"/>
                  <a:pt x="9631335" y="10219188"/>
                  <a:pt x="9631335" y="10244271"/>
                </a:cubicBezTo>
                <a:cubicBezTo>
                  <a:pt x="9631335" y="10257648"/>
                  <a:pt x="9651402" y="10257648"/>
                  <a:pt x="9691533" y="10244271"/>
                </a:cubicBezTo>
                <a:lnTo>
                  <a:pt x="9691533" y="10264335"/>
                </a:lnTo>
                <a:cubicBezTo>
                  <a:pt x="9678156" y="10277712"/>
                  <a:pt x="9661433" y="10284402"/>
                  <a:pt x="9641369" y="10284402"/>
                </a:cubicBezTo>
                <a:lnTo>
                  <a:pt x="9635807" y="10285413"/>
                </a:lnTo>
                <a:lnTo>
                  <a:pt x="9591207" y="10285413"/>
                </a:lnTo>
                <a:lnTo>
                  <a:pt x="9591207" y="10284402"/>
                </a:lnTo>
                <a:cubicBezTo>
                  <a:pt x="9607927" y="10225878"/>
                  <a:pt x="9619422" y="10198706"/>
                  <a:pt x="9625692" y="10202886"/>
                </a:cubicBezTo>
                <a:close/>
                <a:moveTo>
                  <a:pt x="9250097" y="10184075"/>
                </a:moveTo>
                <a:cubicBezTo>
                  <a:pt x="9236720" y="10197450"/>
                  <a:pt x="9230030" y="10210829"/>
                  <a:pt x="9230030" y="10224204"/>
                </a:cubicBezTo>
                <a:lnTo>
                  <a:pt x="9250097" y="10204140"/>
                </a:lnTo>
                <a:cubicBezTo>
                  <a:pt x="9263474" y="10204140"/>
                  <a:pt x="9270161" y="10197450"/>
                  <a:pt x="9270161" y="10184075"/>
                </a:cubicBezTo>
                <a:close/>
                <a:moveTo>
                  <a:pt x="7303761" y="10184075"/>
                </a:moveTo>
                <a:cubicBezTo>
                  <a:pt x="7303761" y="10184075"/>
                  <a:pt x="7300418" y="10187419"/>
                  <a:pt x="7293731" y="10194106"/>
                </a:cubicBezTo>
                <a:cubicBezTo>
                  <a:pt x="7287041" y="10200796"/>
                  <a:pt x="7277007" y="10210829"/>
                  <a:pt x="7263631" y="10224204"/>
                </a:cubicBezTo>
                <a:close/>
                <a:moveTo>
                  <a:pt x="5558082" y="10184075"/>
                </a:moveTo>
                <a:cubicBezTo>
                  <a:pt x="5558082" y="10184075"/>
                  <a:pt x="5564772" y="10184075"/>
                  <a:pt x="5578146" y="10184075"/>
                </a:cubicBezTo>
                <a:cubicBezTo>
                  <a:pt x="5578146" y="10197450"/>
                  <a:pt x="5574803" y="10204140"/>
                  <a:pt x="5568115" y="10204140"/>
                </a:cubicBezTo>
                <a:cubicBezTo>
                  <a:pt x="5561425" y="10204140"/>
                  <a:pt x="5558082" y="10200796"/>
                  <a:pt x="5558082" y="10194106"/>
                </a:cubicBezTo>
                <a:cubicBezTo>
                  <a:pt x="5558082" y="10187419"/>
                  <a:pt x="5558082" y="10184075"/>
                  <a:pt x="5558082" y="10184075"/>
                </a:cubicBezTo>
                <a:close/>
                <a:moveTo>
                  <a:pt x="10433948" y="10164009"/>
                </a:moveTo>
                <a:cubicBezTo>
                  <a:pt x="10433948" y="10164009"/>
                  <a:pt x="10437292" y="10164009"/>
                  <a:pt x="10443980" y="10164009"/>
                </a:cubicBezTo>
                <a:cubicBezTo>
                  <a:pt x="10450668" y="10164009"/>
                  <a:pt x="10457356" y="10167352"/>
                  <a:pt x="10464048" y="10174042"/>
                </a:cubicBezTo>
                <a:cubicBezTo>
                  <a:pt x="10470732" y="10180729"/>
                  <a:pt x="10474080" y="10190763"/>
                  <a:pt x="10474080" y="10204140"/>
                </a:cubicBezTo>
                <a:lnTo>
                  <a:pt x="10514208" y="10244271"/>
                </a:lnTo>
                <a:cubicBezTo>
                  <a:pt x="10514208" y="10244271"/>
                  <a:pt x="10520896" y="10250958"/>
                  <a:pt x="10534276" y="10264335"/>
                </a:cubicBezTo>
                <a:lnTo>
                  <a:pt x="10514208" y="10284402"/>
                </a:lnTo>
                <a:lnTo>
                  <a:pt x="10494144" y="10284402"/>
                </a:lnTo>
                <a:lnTo>
                  <a:pt x="10494144" y="10285413"/>
                </a:lnTo>
                <a:lnTo>
                  <a:pt x="10460720" y="10285413"/>
                </a:lnTo>
                <a:lnTo>
                  <a:pt x="10461536" y="10280638"/>
                </a:lnTo>
                <a:cubicBezTo>
                  <a:pt x="10466552" y="10243016"/>
                  <a:pt x="10464044" y="10224204"/>
                  <a:pt x="10454012" y="10224204"/>
                </a:cubicBezTo>
                <a:cubicBezTo>
                  <a:pt x="10440636" y="10210829"/>
                  <a:pt x="10433948" y="10204140"/>
                  <a:pt x="10433948" y="10204140"/>
                </a:cubicBezTo>
                <a:cubicBezTo>
                  <a:pt x="10420572" y="10190763"/>
                  <a:pt x="10420572" y="10177386"/>
                  <a:pt x="10433948" y="10164009"/>
                </a:cubicBezTo>
                <a:close/>
                <a:moveTo>
                  <a:pt x="9751729" y="10164009"/>
                </a:moveTo>
                <a:cubicBezTo>
                  <a:pt x="9751729" y="10164009"/>
                  <a:pt x="9751729" y="10170698"/>
                  <a:pt x="9751729" y="10184075"/>
                </a:cubicBezTo>
                <a:cubicBezTo>
                  <a:pt x="9751729" y="10184075"/>
                  <a:pt x="9745039" y="10184075"/>
                  <a:pt x="9731662" y="10184075"/>
                </a:cubicBezTo>
                <a:close/>
                <a:moveTo>
                  <a:pt x="9591207" y="10164009"/>
                </a:moveTo>
                <a:cubicBezTo>
                  <a:pt x="9617958" y="10177386"/>
                  <a:pt x="9617958" y="10197450"/>
                  <a:pt x="9591207" y="10224204"/>
                </a:cubicBezTo>
                <a:cubicBezTo>
                  <a:pt x="9577830" y="10237581"/>
                  <a:pt x="9571140" y="10237581"/>
                  <a:pt x="9571140" y="10224204"/>
                </a:cubicBezTo>
                <a:close/>
                <a:moveTo>
                  <a:pt x="6501151" y="10164009"/>
                </a:moveTo>
                <a:lnTo>
                  <a:pt x="6481086" y="10184075"/>
                </a:lnTo>
                <a:cubicBezTo>
                  <a:pt x="6481086" y="10177386"/>
                  <a:pt x="6482758" y="10172370"/>
                  <a:pt x="6486101" y="10169024"/>
                </a:cubicBezTo>
                <a:close/>
                <a:moveTo>
                  <a:pt x="10605936" y="10161142"/>
                </a:moveTo>
                <a:lnTo>
                  <a:pt x="10614536" y="10164009"/>
                </a:lnTo>
                <a:cubicBezTo>
                  <a:pt x="10614536" y="10177386"/>
                  <a:pt x="10621224" y="10184075"/>
                  <a:pt x="10634600" y="10184075"/>
                </a:cubicBezTo>
                <a:cubicBezTo>
                  <a:pt x="10647980" y="10184075"/>
                  <a:pt x="10654664" y="10190763"/>
                  <a:pt x="10654664" y="10204140"/>
                </a:cubicBezTo>
                <a:lnTo>
                  <a:pt x="10634600" y="10204140"/>
                </a:lnTo>
                <a:close/>
                <a:moveTo>
                  <a:pt x="6512615" y="10152543"/>
                </a:moveTo>
                <a:lnTo>
                  <a:pt x="6513691" y="10158993"/>
                </a:lnTo>
                <a:cubicBezTo>
                  <a:pt x="6512020" y="10162337"/>
                  <a:pt x="6507837" y="10164009"/>
                  <a:pt x="6501151" y="10164009"/>
                </a:cubicBezTo>
                <a:close/>
                <a:moveTo>
                  <a:pt x="10594472" y="10143944"/>
                </a:moveTo>
                <a:lnTo>
                  <a:pt x="10605936" y="10161142"/>
                </a:lnTo>
                <a:lnTo>
                  <a:pt x="10599484" y="10158993"/>
                </a:lnTo>
                <a:cubicBezTo>
                  <a:pt x="10596140" y="10155650"/>
                  <a:pt x="10594472" y="10150631"/>
                  <a:pt x="10594472" y="10143944"/>
                </a:cubicBezTo>
                <a:close/>
                <a:moveTo>
                  <a:pt x="6564215" y="10141078"/>
                </a:moveTo>
                <a:lnTo>
                  <a:pt x="6561345" y="10143944"/>
                </a:lnTo>
                <a:lnTo>
                  <a:pt x="6559701" y="10141642"/>
                </a:lnTo>
                <a:close/>
                <a:moveTo>
                  <a:pt x="9931063" y="10137673"/>
                </a:moveTo>
                <a:cubicBezTo>
                  <a:pt x="9931899" y="10138510"/>
                  <a:pt x="9932317" y="10140600"/>
                  <a:pt x="9932317" y="10143944"/>
                </a:cubicBezTo>
                <a:cubicBezTo>
                  <a:pt x="9945694" y="10157319"/>
                  <a:pt x="9952381" y="10164009"/>
                  <a:pt x="9952381" y="10164009"/>
                </a:cubicBezTo>
                <a:cubicBezTo>
                  <a:pt x="9952381" y="10164009"/>
                  <a:pt x="9945694" y="10170698"/>
                  <a:pt x="9932317" y="10184075"/>
                </a:cubicBezTo>
                <a:cubicBezTo>
                  <a:pt x="9918940" y="10197450"/>
                  <a:pt x="9905563" y="10217517"/>
                  <a:pt x="9892186" y="10244271"/>
                </a:cubicBezTo>
                <a:cubicBezTo>
                  <a:pt x="9878809" y="10271025"/>
                  <a:pt x="9878809" y="10284402"/>
                  <a:pt x="9892186" y="10284402"/>
                </a:cubicBezTo>
                <a:lnTo>
                  <a:pt x="9892355" y="10285413"/>
                </a:lnTo>
                <a:lnTo>
                  <a:pt x="9824165" y="10285413"/>
                </a:lnTo>
                <a:lnTo>
                  <a:pt x="9821957" y="10274368"/>
                </a:lnTo>
                <a:cubicBezTo>
                  <a:pt x="9815267" y="10267678"/>
                  <a:pt x="9818611" y="10250958"/>
                  <a:pt x="9831991" y="10224204"/>
                </a:cubicBezTo>
                <a:lnTo>
                  <a:pt x="9872119" y="10184075"/>
                </a:lnTo>
                <a:lnTo>
                  <a:pt x="9912250" y="10164009"/>
                </a:lnTo>
                <a:cubicBezTo>
                  <a:pt x="9922283" y="10143943"/>
                  <a:pt x="9928554" y="10135165"/>
                  <a:pt x="9931063" y="10137673"/>
                </a:cubicBezTo>
                <a:close/>
                <a:moveTo>
                  <a:pt x="9701564" y="10133911"/>
                </a:moveTo>
                <a:cubicBezTo>
                  <a:pt x="9708254" y="10140601"/>
                  <a:pt x="9711597" y="10153975"/>
                  <a:pt x="9711597" y="10174042"/>
                </a:cubicBezTo>
                <a:cubicBezTo>
                  <a:pt x="9711597" y="10194106"/>
                  <a:pt x="9704910" y="10204140"/>
                  <a:pt x="9691533" y="10204140"/>
                </a:cubicBezTo>
                <a:lnTo>
                  <a:pt x="9691533" y="10164009"/>
                </a:lnTo>
                <a:cubicBezTo>
                  <a:pt x="9704910" y="10150631"/>
                  <a:pt x="9708254" y="10140601"/>
                  <a:pt x="9701564" y="10133911"/>
                </a:cubicBezTo>
                <a:close/>
                <a:moveTo>
                  <a:pt x="5510427" y="10111336"/>
                </a:moveTo>
                <a:cubicBezTo>
                  <a:pt x="5518787" y="10109665"/>
                  <a:pt x="5524638" y="10110503"/>
                  <a:pt x="5527984" y="10113847"/>
                </a:cubicBezTo>
                <a:cubicBezTo>
                  <a:pt x="5534671" y="10120534"/>
                  <a:pt x="5534671" y="10133911"/>
                  <a:pt x="5527984" y="10153975"/>
                </a:cubicBezTo>
                <a:cubicBezTo>
                  <a:pt x="5521295" y="10174042"/>
                  <a:pt x="5517951" y="10190763"/>
                  <a:pt x="5517951" y="10204140"/>
                </a:cubicBezTo>
                <a:lnTo>
                  <a:pt x="5457755" y="10284402"/>
                </a:lnTo>
                <a:lnTo>
                  <a:pt x="5437689" y="10244271"/>
                </a:lnTo>
                <a:cubicBezTo>
                  <a:pt x="5437689" y="10177386"/>
                  <a:pt x="5451065" y="10137254"/>
                  <a:pt x="5477819" y="10123877"/>
                </a:cubicBezTo>
                <a:cubicBezTo>
                  <a:pt x="5491197" y="10117190"/>
                  <a:pt x="5502066" y="10113011"/>
                  <a:pt x="5510427" y="10111336"/>
                </a:cubicBezTo>
                <a:close/>
                <a:moveTo>
                  <a:pt x="9671466" y="10103813"/>
                </a:moveTo>
                <a:lnTo>
                  <a:pt x="9651402" y="10123877"/>
                </a:lnTo>
                <a:cubicBezTo>
                  <a:pt x="9664779" y="10137254"/>
                  <a:pt x="9671466" y="10137254"/>
                  <a:pt x="9671466" y="10123877"/>
                </a:cubicBezTo>
                <a:cubicBezTo>
                  <a:pt x="9671466" y="10123877"/>
                  <a:pt x="9671466" y="10117190"/>
                  <a:pt x="9671466" y="10103813"/>
                </a:cubicBezTo>
                <a:close/>
                <a:moveTo>
                  <a:pt x="5338704" y="10082407"/>
                </a:moveTo>
                <a:lnTo>
                  <a:pt x="5337362" y="10083749"/>
                </a:lnTo>
                <a:lnTo>
                  <a:pt x="5317298" y="10103813"/>
                </a:lnTo>
                <a:close/>
                <a:moveTo>
                  <a:pt x="10494144" y="10063682"/>
                </a:moveTo>
                <a:lnTo>
                  <a:pt x="10534276" y="10083749"/>
                </a:lnTo>
                <a:cubicBezTo>
                  <a:pt x="10534276" y="10083749"/>
                  <a:pt x="10534276" y="10087093"/>
                  <a:pt x="10534276" y="10093780"/>
                </a:cubicBezTo>
                <a:cubicBezTo>
                  <a:pt x="10534276" y="10100470"/>
                  <a:pt x="10534276" y="10110503"/>
                  <a:pt x="10534276" y="10123877"/>
                </a:cubicBezTo>
                <a:lnTo>
                  <a:pt x="10534276" y="10143944"/>
                </a:lnTo>
                <a:cubicBezTo>
                  <a:pt x="10534276" y="10143944"/>
                  <a:pt x="10534276" y="10150631"/>
                  <a:pt x="10534276" y="10164009"/>
                </a:cubicBezTo>
                <a:lnTo>
                  <a:pt x="10494144" y="10164009"/>
                </a:lnTo>
                <a:cubicBezTo>
                  <a:pt x="10494144" y="10150631"/>
                  <a:pt x="10494144" y="10143944"/>
                  <a:pt x="10494144" y="10143944"/>
                </a:cubicBezTo>
                <a:cubicBezTo>
                  <a:pt x="10494144" y="10143944"/>
                  <a:pt x="10487456" y="10143944"/>
                  <a:pt x="10474080" y="10143944"/>
                </a:cubicBezTo>
                <a:lnTo>
                  <a:pt x="10474080" y="10123877"/>
                </a:lnTo>
                <a:cubicBezTo>
                  <a:pt x="10474080" y="10110503"/>
                  <a:pt x="10474080" y="10103813"/>
                  <a:pt x="10474080" y="10103813"/>
                </a:cubicBezTo>
                <a:lnTo>
                  <a:pt x="10474080" y="10083749"/>
                </a:lnTo>
                <a:close/>
                <a:moveTo>
                  <a:pt x="10293492" y="10063682"/>
                </a:moveTo>
                <a:cubicBezTo>
                  <a:pt x="10280112" y="10063682"/>
                  <a:pt x="10273424" y="10070372"/>
                  <a:pt x="10273424" y="10083749"/>
                </a:cubicBezTo>
                <a:cubicBezTo>
                  <a:pt x="10286804" y="10083749"/>
                  <a:pt x="10296836" y="10080403"/>
                  <a:pt x="10303524" y="10073716"/>
                </a:cubicBezTo>
                <a:cubicBezTo>
                  <a:pt x="10310212" y="10067028"/>
                  <a:pt x="10306868" y="10063682"/>
                  <a:pt x="10293492" y="10063682"/>
                </a:cubicBezTo>
                <a:close/>
                <a:moveTo>
                  <a:pt x="9811924" y="10063682"/>
                </a:moveTo>
                <a:cubicBezTo>
                  <a:pt x="9811924" y="10077059"/>
                  <a:pt x="9815267" y="10083749"/>
                  <a:pt x="9821957" y="10083749"/>
                </a:cubicBezTo>
                <a:cubicBezTo>
                  <a:pt x="9828644" y="10083749"/>
                  <a:pt x="9831991" y="10083749"/>
                  <a:pt x="9831991" y="10083749"/>
                </a:cubicBezTo>
                <a:close/>
                <a:moveTo>
                  <a:pt x="7243566" y="10063682"/>
                </a:moveTo>
                <a:cubicBezTo>
                  <a:pt x="7243566" y="10077059"/>
                  <a:pt x="7243566" y="10083749"/>
                  <a:pt x="7243566" y="10083749"/>
                </a:cubicBezTo>
                <a:cubicBezTo>
                  <a:pt x="7243566" y="10083749"/>
                  <a:pt x="7240223" y="10087093"/>
                  <a:pt x="7233533" y="10093780"/>
                </a:cubicBezTo>
                <a:cubicBezTo>
                  <a:pt x="7226845" y="10100470"/>
                  <a:pt x="7223502" y="10097123"/>
                  <a:pt x="7223502" y="10083749"/>
                </a:cubicBezTo>
                <a:cubicBezTo>
                  <a:pt x="7223502" y="10070372"/>
                  <a:pt x="7230189" y="10063682"/>
                  <a:pt x="7243566" y="10063682"/>
                </a:cubicBezTo>
                <a:close/>
                <a:moveTo>
                  <a:pt x="6561345" y="10063682"/>
                </a:moveTo>
                <a:lnTo>
                  <a:pt x="6541281" y="10083749"/>
                </a:lnTo>
                <a:cubicBezTo>
                  <a:pt x="6541281" y="10097123"/>
                  <a:pt x="6547969" y="10097123"/>
                  <a:pt x="6561345" y="10083749"/>
                </a:cubicBezTo>
                <a:close/>
                <a:moveTo>
                  <a:pt x="5357429" y="10063682"/>
                </a:moveTo>
                <a:lnTo>
                  <a:pt x="5338704" y="10082407"/>
                </a:lnTo>
                <a:lnTo>
                  <a:pt x="5352412" y="10068699"/>
                </a:lnTo>
                <a:cubicBezTo>
                  <a:pt x="5355757" y="10065354"/>
                  <a:pt x="5357429" y="10063682"/>
                  <a:pt x="5357429" y="10063682"/>
                </a:cubicBezTo>
                <a:close/>
                <a:moveTo>
                  <a:pt x="10052708" y="10043618"/>
                </a:moveTo>
                <a:lnTo>
                  <a:pt x="10052708" y="10083749"/>
                </a:lnTo>
                <a:lnTo>
                  <a:pt x="10012577" y="10083749"/>
                </a:lnTo>
                <a:lnTo>
                  <a:pt x="10032643" y="10063682"/>
                </a:lnTo>
                <a:close/>
                <a:moveTo>
                  <a:pt x="5879125" y="10043618"/>
                </a:moveTo>
                <a:lnTo>
                  <a:pt x="5879125" y="10083749"/>
                </a:lnTo>
                <a:cubicBezTo>
                  <a:pt x="5892503" y="10083749"/>
                  <a:pt x="5899192" y="10077059"/>
                  <a:pt x="5899192" y="10063682"/>
                </a:cubicBezTo>
                <a:close/>
                <a:moveTo>
                  <a:pt x="5377493" y="10043618"/>
                </a:moveTo>
                <a:cubicBezTo>
                  <a:pt x="5377493" y="10056992"/>
                  <a:pt x="5387527" y="10067028"/>
                  <a:pt x="5407591" y="10073716"/>
                </a:cubicBezTo>
                <a:cubicBezTo>
                  <a:pt x="5427658" y="10080403"/>
                  <a:pt x="5431001" y="10083749"/>
                  <a:pt x="5417625" y="10083749"/>
                </a:cubicBezTo>
                <a:cubicBezTo>
                  <a:pt x="5404247" y="10083749"/>
                  <a:pt x="5390871" y="10083749"/>
                  <a:pt x="5377493" y="10083749"/>
                </a:cubicBezTo>
                <a:cubicBezTo>
                  <a:pt x="5370806" y="10077059"/>
                  <a:pt x="5365791" y="10072044"/>
                  <a:pt x="5362445" y="10068698"/>
                </a:cubicBezTo>
                <a:lnTo>
                  <a:pt x="5357429" y="10063682"/>
                </a:lnTo>
                <a:close/>
                <a:moveTo>
                  <a:pt x="11236560" y="10023551"/>
                </a:moveTo>
                <a:lnTo>
                  <a:pt x="11236560" y="10043618"/>
                </a:lnTo>
                <a:lnTo>
                  <a:pt x="11216496" y="10043618"/>
                </a:lnTo>
                <a:close/>
                <a:moveTo>
                  <a:pt x="10253360" y="10023551"/>
                </a:moveTo>
                <a:lnTo>
                  <a:pt x="10213229" y="10043618"/>
                </a:lnTo>
                <a:lnTo>
                  <a:pt x="10193165" y="10083749"/>
                </a:lnTo>
                <a:cubicBezTo>
                  <a:pt x="10206542" y="10083749"/>
                  <a:pt x="10213229" y="10090436"/>
                  <a:pt x="10213229" y="10103813"/>
                </a:cubicBezTo>
                <a:lnTo>
                  <a:pt x="10213229" y="10083749"/>
                </a:lnTo>
                <a:cubicBezTo>
                  <a:pt x="10226606" y="10083749"/>
                  <a:pt x="10233296" y="10080403"/>
                  <a:pt x="10233296" y="10073716"/>
                </a:cubicBezTo>
                <a:cubicBezTo>
                  <a:pt x="10233296" y="10067028"/>
                  <a:pt x="10233296" y="10063682"/>
                  <a:pt x="10233296" y="10063682"/>
                </a:cubicBezTo>
                <a:lnTo>
                  <a:pt x="10253360" y="10043618"/>
                </a:lnTo>
                <a:cubicBezTo>
                  <a:pt x="10253360" y="10043618"/>
                  <a:pt x="10253360" y="10036928"/>
                  <a:pt x="10253360" y="10023551"/>
                </a:cubicBezTo>
                <a:close/>
                <a:moveTo>
                  <a:pt x="10012577" y="10023551"/>
                </a:moveTo>
                <a:cubicBezTo>
                  <a:pt x="10012577" y="10023551"/>
                  <a:pt x="10019266" y="10023551"/>
                  <a:pt x="10032643" y="10023551"/>
                </a:cubicBezTo>
                <a:cubicBezTo>
                  <a:pt x="10032643" y="10036928"/>
                  <a:pt x="10025954" y="10043618"/>
                  <a:pt x="10012577" y="10043618"/>
                </a:cubicBezTo>
                <a:cubicBezTo>
                  <a:pt x="9999200" y="10043618"/>
                  <a:pt x="9992512" y="10040274"/>
                  <a:pt x="9992512" y="10033585"/>
                </a:cubicBezTo>
                <a:cubicBezTo>
                  <a:pt x="9992512" y="10026895"/>
                  <a:pt x="9999200" y="10023551"/>
                  <a:pt x="10012577" y="10023551"/>
                </a:cubicBezTo>
                <a:close/>
                <a:moveTo>
                  <a:pt x="5638344" y="10023551"/>
                </a:moveTo>
                <a:cubicBezTo>
                  <a:pt x="5651719" y="10023551"/>
                  <a:pt x="5658409" y="10023551"/>
                  <a:pt x="5658409" y="10023551"/>
                </a:cubicBezTo>
                <a:lnTo>
                  <a:pt x="5638344" y="10043618"/>
                </a:lnTo>
                <a:cubicBezTo>
                  <a:pt x="5624967" y="10043618"/>
                  <a:pt x="5618277" y="10040274"/>
                  <a:pt x="5618277" y="10033585"/>
                </a:cubicBezTo>
                <a:cubicBezTo>
                  <a:pt x="5618277" y="10026895"/>
                  <a:pt x="5624967" y="10023551"/>
                  <a:pt x="5638344" y="10023551"/>
                </a:cubicBezTo>
                <a:close/>
                <a:moveTo>
                  <a:pt x="10193165" y="10003487"/>
                </a:moveTo>
                <a:cubicBezTo>
                  <a:pt x="10153034" y="10030241"/>
                  <a:pt x="10132970" y="10056992"/>
                  <a:pt x="10132970" y="10083749"/>
                </a:cubicBezTo>
                <a:cubicBezTo>
                  <a:pt x="10146347" y="10097123"/>
                  <a:pt x="10166411" y="10077059"/>
                  <a:pt x="10193165" y="10023551"/>
                </a:cubicBezTo>
                <a:cubicBezTo>
                  <a:pt x="10206542" y="10010177"/>
                  <a:pt x="10206542" y="10003487"/>
                  <a:pt x="10193165" y="10003487"/>
                </a:cubicBezTo>
                <a:close/>
                <a:moveTo>
                  <a:pt x="7444219" y="10003487"/>
                </a:moveTo>
                <a:lnTo>
                  <a:pt x="7384023" y="10043618"/>
                </a:lnTo>
                <a:lnTo>
                  <a:pt x="7363957" y="10043618"/>
                </a:lnTo>
                <a:cubicBezTo>
                  <a:pt x="7363957" y="10043618"/>
                  <a:pt x="7370647" y="10036928"/>
                  <a:pt x="7384023" y="10023551"/>
                </a:cubicBezTo>
                <a:close/>
                <a:moveTo>
                  <a:pt x="7303761" y="10003487"/>
                </a:moveTo>
                <a:lnTo>
                  <a:pt x="7303761" y="10023551"/>
                </a:lnTo>
                <a:lnTo>
                  <a:pt x="7283697" y="10023551"/>
                </a:lnTo>
                <a:cubicBezTo>
                  <a:pt x="7283697" y="10010177"/>
                  <a:pt x="7290387" y="10003487"/>
                  <a:pt x="7303761" y="10003487"/>
                </a:cubicBezTo>
                <a:close/>
                <a:moveTo>
                  <a:pt x="6691770" y="10003487"/>
                </a:moveTo>
                <a:cubicBezTo>
                  <a:pt x="6698459" y="10003487"/>
                  <a:pt x="6701803" y="10010177"/>
                  <a:pt x="6701803" y="10023551"/>
                </a:cubicBezTo>
                <a:cubicBezTo>
                  <a:pt x="6688429" y="10023551"/>
                  <a:pt x="6681739" y="10020207"/>
                  <a:pt x="6681739" y="10013520"/>
                </a:cubicBezTo>
                <a:cubicBezTo>
                  <a:pt x="6681739" y="10006830"/>
                  <a:pt x="6685083" y="10003487"/>
                  <a:pt x="6691770" y="10003487"/>
                </a:cubicBezTo>
                <a:close/>
                <a:moveTo>
                  <a:pt x="5828963" y="10003487"/>
                </a:moveTo>
                <a:cubicBezTo>
                  <a:pt x="5822273" y="10003487"/>
                  <a:pt x="5818930" y="10010177"/>
                  <a:pt x="5818930" y="10023551"/>
                </a:cubicBezTo>
                <a:cubicBezTo>
                  <a:pt x="5818930" y="10036928"/>
                  <a:pt x="5825620" y="10043618"/>
                  <a:pt x="5838997" y="10043618"/>
                </a:cubicBezTo>
                <a:lnTo>
                  <a:pt x="5838997" y="10023551"/>
                </a:lnTo>
                <a:cubicBezTo>
                  <a:pt x="5838997" y="10010177"/>
                  <a:pt x="5835653" y="10003487"/>
                  <a:pt x="5828963" y="10003487"/>
                </a:cubicBezTo>
                <a:close/>
                <a:moveTo>
                  <a:pt x="9488370" y="9990946"/>
                </a:moveTo>
                <a:cubicBezTo>
                  <a:pt x="9493388" y="9989274"/>
                  <a:pt x="9497568" y="9990110"/>
                  <a:pt x="9500911" y="9993453"/>
                </a:cubicBezTo>
                <a:cubicBezTo>
                  <a:pt x="9507601" y="10000143"/>
                  <a:pt x="9507601" y="10010177"/>
                  <a:pt x="9500911" y="10023551"/>
                </a:cubicBezTo>
                <a:cubicBezTo>
                  <a:pt x="9494224" y="10036928"/>
                  <a:pt x="9487534" y="10046962"/>
                  <a:pt x="9480847" y="10053649"/>
                </a:cubicBezTo>
                <a:cubicBezTo>
                  <a:pt x="9474157" y="10060339"/>
                  <a:pt x="9470814" y="10056992"/>
                  <a:pt x="9470814" y="10043618"/>
                </a:cubicBezTo>
                <a:cubicBezTo>
                  <a:pt x="9470814" y="10030241"/>
                  <a:pt x="9477501" y="10023551"/>
                  <a:pt x="9490880" y="10023551"/>
                </a:cubicBezTo>
                <a:lnTo>
                  <a:pt x="9470814" y="10023551"/>
                </a:lnTo>
                <a:cubicBezTo>
                  <a:pt x="9457437" y="10023551"/>
                  <a:pt x="9457437" y="10016864"/>
                  <a:pt x="9470814" y="10003487"/>
                </a:cubicBezTo>
                <a:cubicBezTo>
                  <a:pt x="9477501" y="9996800"/>
                  <a:pt x="9483355" y="9992618"/>
                  <a:pt x="9488370" y="9990946"/>
                </a:cubicBezTo>
                <a:close/>
                <a:moveTo>
                  <a:pt x="11035908" y="9983420"/>
                </a:moveTo>
                <a:lnTo>
                  <a:pt x="11015844" y="10003487"/>
                </a:lnTo>
                <a:cubicBezTo>
                  <a:pt x="11015844" y="10003487"/>
                  <a:pt x="11015844" y="10006830"/>
                  <a:pt x="11015844" y="10013520"/>
                </a:cubicBezTo>
                <a:cubicBezTo>
                  <a:pt x="11015844" y="10020207"/>
                  <a:pt x="11015844" y="10030241"/>
                  <a:pt x="11015844" y="10043618"/>
                </a:cubicBezTo>
                <a:lnTo>
                  <a:pt x="11015844" y="10063682"/>
                </a:lnTo>
                <a:lnTo>
                  <a:pt x="10995776" y="10043618"/>
                </a:lnTo>
                <a:lnTo>
                  <a:pt x="10975712" y="10003487"/>
                </a:lnTo>
                <a:lnTo>
                  <a:pt x="10955644" y="10023551"/>
                </a:lnTo>
                <a:cubicBezTo>
                  <a:pt x="10942268" y="10050305"/>
                  <a:pt x="10942268" y="10077059"/>
                  <a:pt x="10955644" y="10103813"/>
                </a:cubicBezTo>
                <a:cubicBezTo>
                  <a:pt x="10955644" y="10117190"/>
                  <a:pt x="10962336" y="10120534"/>
                  <a:pt x="10975712" y="10113847"/>
                </a:cubicBezTo>
                <a:cubicBezTo>
                  <a:pt x="10989088" y="10107157"/>
                  <a:pt x="11009152" y="10103813"/>
                  <a:pt x="11035908" y="10103813"/>
                </a:cubicBezTo>
                <a:cubicBezTo>
                  <a:pt x="11076036" y="10090436"/>
                  <a:pt x="11082724" y="10070372"/>
                  <a:pt x="11055972" y="10043618"/>
                </a:cubicBezTo>
                <a:cubicBezTo>
                  <a:pt x="11042592" y="10030241"/>
                  <a:pt x="11035908" y="10016864"/>
                  <a:pt x="11035908" y="10003487"/>
                </a:cubicBezTo>
                <a:cubicBezTo>
                  <a:pt x="11035908" y="9990110"/>
                  <a:pt x="11035908" y="9983420"/>
                  <a:pt x="11035908" y="9983420"/>
                </a:cubicBezTo>
                <a:close/>
                <a:moveTo>
                  <a:pt x="10353688" y="9983420"/>
                </a:moveTo>
                <a:cubicBezTo>
                  <a:pt x="10340308" y="9983420"/>
                  <a:pt x="10333624" y="9990110"/>
                  <a:pt x="10333624" y="10003487"/>
                </a:cubicBezTo>
                <a:cubicBezTo>
                  <a:pt x="10333624" y="10016864"/>
                  <a:pt x="10333624" y="10023551"/>
                  <a:pt x="10333624" y="10023551"/>
                </a:cubicBezTo>
                <a:lnTo>
                  <a:pt x="10353688" y="10023551"/>
                </a:lnTo>
                <a:close/>
                <a:moveTo>
                  <a:pt x="10313556" y="9983420"/>
                </a:moveTo>
                <a:lnTo>
                  <a:pt x="10307916" y="9989061"/>
                </a:lnTo>
                <a:lnTo>
                  <a:pt x="10311048" y="9985930"/>
                </a:lnTo>
                <a:cubicBezTo>
                  <a:pt x="10312720" y="9984256"/>
                  <a:pt x="10313556" y="9983420"/>
                  <a:pt x="10313556" y="9983420"/>
                </a:cubicBezTo>
                <a:close/>
                <a:moveTo>
                  <a:pt x="5466875" y="9968830"/>
                </a:moveTo>
                <a:lnTo>
                  <a:pt x="5447722" y="9978405"/>
                </a:lnTo>
                <a:cubicBezTo>
                  <a:pt x="5441035" y="9981748"/>
                  <a:pt x="5437689" y="9983420"/>
                  <a:pt x="5437689" y="9983420"/>
                </a:cubicBezTo>
                <a:cubicBezTo>
                  <a:pt x="5444379" y="9976733"/>
                  <a:pt x="5450651" y="9972135"/>
                  <a:pt x="5456501" y="9969628"/>
                </a:cubicBezTo>
                <a:close/>
                <a:moveTo>
                  <a:pt x="10985744" y="9963356"/>
                </a:moveTo>
                <a:cubicBezTo>
                  <a:pt x="10979056" y="9963356"/>
                  <a:pt x="10975712" y="9970046"/>
                  <a:pt x="10975712" y="9983420"/>
                </a:cubicBezTo>
                <a:cubicBezTo>
                  <a:pt x="10975712" y="9996797"/>
                  <a:pt x="10979056" y="10003487"/>
                  <a:pt x="10985744" y="10003487"/>
                </a:cubicBezTo>
                <a:cubicBezTo>
                  <a:pt x="10992432" y="10003487"/>
                  <a:pt x="10995776" y="9996797"/>
                  <a:pt x="10995776" y="9983420"/>
                </a:cubicBezTo>
                <a:cubicBezTo>
                  <a:pt x="10995776" y="9970046"/>
                  <a:pt x="10992432" y="9963356"/>
                  <a:pt x="10985744" y="9963356"/>
                </a:cubicBezTo>
                <a:close/>
                <a:moveTo>
                  <a:pt x="9591207" y="9963356"/>
                </a:moveTo>
                <a:cubicBezTo>
                  <a:pt x="9591207" y="9963356"/>
                  <a:pt x="9587861" y="9966699"/>
                  <a:pt x="9581173" y="9973389"/>
                </a:cubicBezTo>
                <a:cubicBezTo>
                  <a:pt x="9574484" y="9980076"/>
                  <a:pt x="9571140" y="9983420"/>
                  <a:pt x="9571140" y="9983420"/>
                </a:cubicBezTo>
                <a:cubicBezTo>
                  <a:pt x="9571140" y="9983420"/>
                  <a:pt x="9577830" y="9983420"/>
                  <a:pt x="9591207" y="9983420"/>
                </a:cubicBezTo>
                <a:cubicBezTo>
                  <a:pt x="9591207" y="9970046"/>
                  <a:pt x="9591207" y="9963356"/>
                  <a:pt x="9591207" y="9963356"/>
                </a:cubicBezTo>
                <a:close/>
                <a:moveTo>
                  <a:pt x="8146503" y="9963356"/>
                </a:moveTo>
                <a:cubicBezTo>
                  <a:pt x="8133129" y="9963356"/>
                  <a:pt x="8119749" y="9973389"/>
                  <a:pt x="8106373" y="9993453"/>
                </a:cubicBezTo>
                <a:cubicBezTo>
                  <a:pt x="8092998" y="10013520"/>
                  <a:pt x="8086309" y="10030241"/>
                  <a:pt x="8086309" y="10043618"/>
                </a:cubicBezTo>
                <a:cubicBezTo>
                  <a:pt x="8086309" y="10070372"/>
                  <a:pt x="8099685" y="10056992"/>
                  <a:pt x="8126439" y="10003487"/>
                </a:cubicBezTo>
                <a:cubicBezTo>
                  <a:pt x="8153193" y="9976733"/>
                  <a:pt x="8159881" y="9963356"/>
                  <a:pt x="8146503" y="9963356"/>
                </a:cubicBezTo>
                <a:close/>
                <a:moveTo>
                  <a:pt x="6681739" y="9963356"/>
                </a:moveTo>
                <a:cubicBezTo>
                  <a:pt x="6681739" y="9963356"/>
                  <a:pt x="6688429" y="9963356"/>
                  <a:pt x="6701803" y="9963356"/>
                </a:cubicBezTo>
                <a:cubicBezTo>
                  <a:pt x="6701803" y="9976733"/>
                  <a:pt x="6695113" y="9983420"/>
                  <a:pt x="6681739" y="9983420"/>
                </a:cubicBezTo>
                <a:cubicBezTo>
                  <a:pt x="6668362" y="9983420"/>
                  <a:pt x="6661672" y="9980076"/>
                  <a:pt x="6661672" y="9973389"/>
                </a:cubicBezTo>
                <a:cubicBezTo>
                  <a:pt x="6661672" y="9966699"/>
                  <a:pt x="6668362" y="9963356"/>
                  <a:pt x="6681739" y="9963356"/>
                </a:cubicBezTo>
                <a:close/>
                <a:moveTo>
                  <a:pt x="5849027" y="9963356"/>
                </a:moveTo>
                <a:cubicBezTo>
                  <a:pt x="5842341" y="9963356"/>
                  <a:pt x="5838997" y="9966699"/>
                  <a:pt x="5838997" y="9973389"/>
                </a:cubicBezTo>
                <a:cubicBezTo>
                  <a:pt x="5838997" y="9980076"/>
                  <a:pt x="5845684" y="9983420"/>
                  <a:pt x="5859061" y="9983420"/>
                </a:cubicBezTo>
                <a:cubicBezTo>
                  <a:pt x="5859061" y="9970046"/>
                  <a:pt x="5855717" y="9963356"/>
                  <a:pt x="5849027" y="9963356"/>
                </a:cubicBezTo>
                <a:close/>
                <a:moveTo>
                  <a:pt x="11477344" y="9923225"/>
                </a:moveTo>
                <a:cubicBezTo>
                  <a:pt x="11504096" y="9923225"/>
                  <a:pt x="11517476" y="9926568"/>
                  <a:pt x="11517476" y="9933258"/>
                </a:cubicBezTo>
                <a:cubicBezTo>
                  <a:pt x="11517476" y="9939948"/>
                  <a:pt x="11510784" y="9956669"/>
                  <a:pt x="11497408" y="9983420"/>
                </a:cubicBezTo>
                <a:cubicBezTo>
                  <a:pt x="11484032" y="10010177"/>
                  <a:pt x="11477344" y="10043618"/>
                  <a:pt x="11477344" y="10083749"/>
                </a:cubicBezTo>
                <a:lnTo>
                  <a:pt x="11477344" y="10143944"/>
                </a:lnTo>
                <a:lnTo>
                  <a:pt x="11457276" y="10123877"/>
                </a:lnTo>
                <a:cubicBezTo>
                  <a:pt x="11443900" y="10097123"/>
                  <a:pt x="11437212" y="10077059"/>
                  <a:pt x="11437212" y="10063682"/>
                </a:cubicBezTo>
                <a:cubicBezTo>
                  <a:pt x="11437212" y="10050305"/>
                  <a:pt x="11430524" y="10030241"/>
                  <a:pt x="11417148" y="10003487"/>
                </a:cubicBezTo>
                <a:cubicBezTo>
                  <a:pt x="11417148" y="9990110"/>
                  <a:pt x="11417148" y="9980076"/>
                  <a:pt x="11417148" y="9973389"/>
                </a:cubicBezTo>
                <a:cubicBezTo>
                  <a:pt x="11417148" y="9966699"/>
                  <a:pt x="11423836" y="9963356"/>
                  <a:pt x="11437212" y="9963356"/>
                </a:cubicBezTo>
                <a:lnTo>
                  <a:pt x="11457276" y="9943292"/>
                </a:lnTo>
                <a:cubicBezTo>
                  <a:pt x="11470652" y="9943292"/>
                  <a:pt x="11477344" y="9936602"/>
                  <a:pt x="11477344" y="9923225"/>
                </a:cubicBezTo>
                <a:close/>
                <a:moveTo>
                  <a:pt x="6902456" y="9923225"/>
                </a:moveTo>
                <a:cubicBezTo>
                  <a:pt x="6889079" y="9923225"/>
                  <a:pt x="6882392" y="9926568"/>
                  <a:pt x="6882392" y="9933258"/>
                </a:cubicBezTo>
                <a:cubicBezTo>
                  <a:pt x="6882392" y="9939948"/>
                  <a:pt x="6882392" y="9943292"/>
                  <a:pt x="6882392" y="9943292"/>
                </a:cubicBezTo>
                <a:lnTo>
                  <a:pt x="6902456" y="9943292"/>
                </a:lnTo>
                <a:cubicBezTo>
                  <a:pt x="6902456" y="9929915"/>
                  <a:pt x="6902456" y="9923225"/>
                  <a:pt x="6902456" y="9923225"/>
                </a:cubicBezTo>
                <a:close/>
                <a:moveTo>
                  <a:pt x="10754992" y="9903160"/>
                </a:moveTo>
                <a:cubicBezTo>
                  <a:pt x="10768368" y="9903160"/>
                  <a:pt x="10775060" y="9903160"/>
                  <a:pt x="10775060" y="9903160"/>
                </a:cubicBezTo>
                <a:cubicBezTo>
                  <a:pt x="10775060" y="9903160"/>
                  <a:pt x="10775060" y="9909850"/>
                  <a:pt x="10775060" y="9923225"/>
                </a:cubicBezTo>
                <a:lnTo>
                  <a:pt x="10754992" y="9923225"/>
                </a:lnTo>
                <a:close/>
                <a:moveTo>
                  <a:pt x="5497887" y="9903160"/>
                </a:moveTo>
                <a:cubicBezTo>
                  <a:pt x="5511261" y="9903160"/>
                  <a:pt x="5517951" y="9903160"/>
                  <a:pt x="5517951" y="9903160"/>
                </a:cubicBezTo>
                <a:lnTo>
                  <a:pt x="5538015" y="9903160"/>
                </a:lnTo>
                <a:lnTo>
                  <a:pt x="5578146" y="9963356"/>
                </a:lnTo>
                <a:cubicBezTo>
                  <a:pt x="5578146" y="9963356"/>
                  <a:pt x="5578146" y="9966699"/>
                  <a:pt x="5578146" y="9973389"/>
                </a:cubicBezTo>
                <a:cubicBezTo>
                  <a:pt x="5578146" y="9980076"/>
                  <a:pt x="5578146" y="9990110"/>
                  <a:pt x="5578146" y="10003487"/>
                </a:cubicBezTo>
                <a:lnTo>
                  <a:pt x="5598213" y="9983420"/>
                </a:lnTo>
                <a:lnTo>
                  <a:pt x="5618277" y="9983420"/>
                </a:lnTo>
                <a:cubicBezTo>
                  <a:pt x="5618277" y="9996797"/>
                  <a:pt x="5604900" y="10010177"/>
                  <a:pt x="5578146" y="10023551"/>
                </a:cubicBezTo>
                <a:cubicBezTo>
                  <a:pt x="5578146" y="10023551"/>
                  <a:pt x="5574803" y="10026895"/>
                  <a:pt x="5568115" y="10033585"/>
                </a:cubicBezTo>
                <a:cubicBezTo>
                  <a:pt x="5561425" y="10040274"/>
                  <a:pt x="5558082" y="10043618"/>
                  <a:pt x="5558082" y="10043618"/>
                </a:cubicBezTo>
                <a:cubicBezTo>
                  <a:pt x="5558082" y="10056992"/>
                  <a:pt x="5544705" y="10056992"/>
                  <a:pt x="5517951" y="10043618"/>
                </a:cubicBezTo>
                <a:cubicBezTo>
                  <a:pt x="5504574" y="10043618"/>
                  <a:pt x="5497887" y="10030241"/>
                  <a:pt x="5497887" y="10003487"/>
                </a:cubicBezTo>
                <a:cubicBezTo>
                  <a:pt x="5491197" y="9983420"/>
                  <a:pt x="5482838" y="9971715"/>
                  <a:pt x="5472805" y="9968371"/>
                </a:cubicBezTo>
                <a:lnTo>
                  <a:pt x="5466875" y="9968830"/>
                </a:lnTo>
                <a:lnTo>
                  <a:pt x="5477819" y="9963356"/>
                </a:lnTo>
                <a:cubicBezTo>
                  <a:pt x="5491197" y="9949979"/>
                  <a:pt x="5497887" y="9939948"/>
                  <a:pt x="5497887" y="9933258"/>
                </a:cubicBezTo>
                <a:cubicBezTo>
                  <a:pt x="5497887" y="9926568"/>
                  <a:pt x="5491197" y="9923225"/>
                  <a:pt x="5477819" y="9923225"/>
                </a:cubicBezTo>
                <a:cubicBezTo>
                  <a:pt x="5464445" y="9923225"/>
                  <a:pt x="5461099" y="9919881"/>
                  <a:pt x="5467789" y="9913194"/>
                </a:cubicBezTo>
                <a:cubicBezTo>
                  <a:pt x="5474476" y="9906504"/>
                  <a:pt x="5484509" y="9903160"/>
                  <a:pt x="5497887" y="9903160"/>
                </a:cubicBezTo>
                <a:close/>
                <a:moveTo>
                  <a:pt x="9372369" y="9896889"/>
                </a:moveTo>
                <a:cubicBezTo>
                  <a:pt x="9369444" y="9897727"/>
                  <a:pt x="9365472" y="9899817"/>
                  <a:pt x="9360454" y="9903160"/>
                </a:cubicBezTo>
                <a:cubicBezTo>
                  <a:pt x="9340390" y="9916538"/>
                  <a:pt x="9330356" y="9929915"/>
                  <a:pt x="9330356" y="9943292"/>
                </a:cubicBezTo>
                <a:cubicBezTo>
                  <a:pt x="9330356" y="9956669"/>
                  <a:pt x="9327012" y="9966699"/>
                  <a:pt x="9320325" y="9973389"/>
                </a:cubicBezTo>
                <a:cubicBezTo>
                  <a:pt x="9313635" y="9980076"/>
                  <a:pt x="9316979" y="9986766"/>
                  <a:pt x="9330356" y="9993453"/>
                </a:cubicBezTo>
                <a:cubicBezTo>
                  <a:pt x="9343733" y="10000143"/>
                  <a:pt x="9343733" y="10010177"/>
                  <a:pt x="9330356" y="10023551"/>
                </a:cubicBezTo>
                <a:lnTo>
                  <a:pt x="9370487" y="10003487"/>
                </a:lnTo>
                <a:cubicBezTo>
                  <a:pt x="9397241" y="9990110"/>
                  <a:pt x="9410618" y="9983420"/>
                  <a:pt x="9410618" y="9983420"/>
                </a:cubicBezTo>
                <a:cubicBezTo>
                  <a:pt x="9450749" y="9983420"/>
                  <a:pt x="9470814" y="9956669"/>
                  <a:pt x="9470814" y="9903160"/>
                </a:cubicBezTo>
                <a:cubicBezTo>
                  <a:pt x="9457437" y="9903160"/>
                  <a:pt x="9450749" y="9903160"/>
                  <a:pt x="9450749" y="9903160"/>
                </a:cubicBezTo>
                <a:cubicBezTo>
                  <a:pt x="9450749" y="9916538"/>
                  <a:pt x="9444059" y="9916538"/>
                  <a:pt x="9430682" y="9903160"/>
                </a:cubicBezTo>
                <a:cubicBezTo>
                  <a:pt x="9430682" y="9903160"/>
                  <a:pt x="9427339" y="9906504"/>
                  <a:pt x="9420652" y="9913194"/>
                </a:cubicBezTo>
                <a:cubicBezTo>
                  <a:pt x="9413962" y="9919881"/>
                  <a:pt x="9403931" y="9929915"/>
                  <a:pt x="9390551" y="9943292"/>
                </a:cubicBezTo>
                <a:lnTo>
                  <a:pt x="9370487" y="9963356"/>
                </a:lnTo>
                <a:lnTo>
                  <a:pt x="9370487" y="9923225"/>
                </a:lnTo>
                <a:cubicBezTo>
                  <a:pt x="9380521" y="9903160"/>
                  <a:pt x="9381146" y="9894381"/>
                  <a:pt x="9372369" y="9896889"/>
                </a:cubicBezTo>
                <a:close/>
                <a:moveTo>
                  <a:pt x="10454012" y="9883094"/>
                </a:moveTo>
                <a:lnTo>
                  <a:pt x="10413880" y="9903160"/>
                </a:lnTo>
                <a:lnTo>
                  <a:pt x="10393816" y="9943292"/>
                </a:lnTo>
                <a:cubicBezTo>
                  <a:pt x="10407196" y="9943292"/>
                  <a:pt x="10420572" y="9936602"/>
                  <a:pt x="10433948" y="9923225"/>
                </a:cubicBezTo>
                <a:close/>
                <a:moveTo>
                  <a:pt x="6782065" y="9883094"/>
                </a:moveTo>
                <a:cubicBezTo>
                  <a:pt x="6782065" y="9883094"/>
                  <a:pt x="6772032" y="9893127"/>
                  <a:pt x="6751967" y="9913194"/>
                </a:cubicBezTo>
                <a:cubicBezTo>
                  <a:pt x="6731901" y="9933258"/>
                  <a:pt x="6721867" y="9943292"/>
                  <a:pt x="6721867" y="9943292"/>
                </a:cubicBezTo>
                <a:lnTo>
                  <a:pt x="6721867" y="9923225"/>
                </a:lnTo>
                <a:close/>
                <a:moveTo>
                  <a:pt x="10860336" y="9873063"/>
                </a:moveTo>
                <a:cubicBezTo>
                  <a:pt x="10856992" y="9873063"/>
                  <a:pt x="10855320" y="9876406"/>
                  <a:pt x="10855320" y="9883094"/>
                </a:cubicBezTo>
                <a:cubicBezTo>
                  <a:pt x="10855320" y="9896471"/>
                  <a:pt x="10862008" y="9903160"/>
                  <a:pt x="10875384" y="9903160"/>
                </a:cubicBezTo>
                <a:lnTo>
                  <a:pt x="10875384" y="9883094"/>
                </a:lnTo>
                <a:cubicBezTo>
                  <a:pt x="10868696" y="9876406"/>
                  <a:pt x="10863680" y="9873063"/>
                  <a:pt x="10860336" y="9873063"/>
                </a:cubicBezTo>
                <a:close/>
                <a:moveTo>
                  <a:pt x="10915512" y="9863029"/>
                </a:moveTo>
                <a:cubicBezTo>
                  <a:pt x="10915512" y="9876406"/>
                  <a:pt x="10922204" y="9883094"/>
                  <a:pt x="10935580" y="9883094"/>
                </a:cubicBezTo>
                <a:cubicBezTo>
                  <a:pt x="10948956" y="9883094"/>
                  <a:pt x="10952300" y="9879750"/>
                  <a:pt x="10945612" y="9873063"/>
                </a:cubicBezTo>
                <a:cubicBezTo>
                  <a:pt x="10938924" y="9866373"/>
                  <a:pt x="10928892" y="9863029"/>
                  <a:pt x="10915512" y="9863029"/>
                </a:cubicBezTo>
                <a:close/>
                <a:moveTo>
                  <a:pt x="9831991" y="9863029"/>
                </a:moveTo>
                <a:lnTo>
                  <a:pt x="9751729" y="9943292"/>
                </a:lnTo>
                <a:cubicBezTo>
                  <a:pt x="9711597" y="9996797"/>
                  <a:pt x="9684843" y="10030241"/>
                  <a:pt x="9671466" y="10043618"/>
                </a:cubicBezTo>
                <a:cubicBezTo>
                  <a:pt x="9644712" y="10070372"/>
                  <a:pt x="9644712" y="10083749"/>
                  <a:pt x="9671466" y="10083749"/>
                </a:cubicBezTo>
                <a:cubicBezTo>
                  <a:pt x="9698220" y="10083749"/>
                  <a:pt x="9704910" y="10077059"/>
                  <a:pt x="9691533" y="10063682"/>
                </a:cubicBezTo>
                <a:cubicBezTo>
                  <a:pt x="9691533" y="10063682"/>
                  <a:pt x="9694877" y="10060339"/>
                  <a:pt x="9701564" y="10053649"/>
                </a:cubicBezTo>
                <a:cubicBezTo>
                  <a:pt x="9708254" y="10046962"/>
                  <a:pt x="9711597" y="10043618"/>
                  <a:pt x="9711597" y="10043618"/>
                </a:cubicBezTo>
                <a:lnTo>
                  <a:pt x="9731662" y="10023551"/>
                </a:lnTo>
                <a:cubicBezTo>
                  <a:pt x="9731662" y="10023551"/>
                  <a:pt x="9745039" y="10010177"/>
                  <a:pt x="9771793" y="9983420"/>
                </a:cubicBezTo>
                <a:close/>
                <a:moveTo>
                  <a:pt x="9390551" y="9863029"/>
                </a:moveTo>
                <a:cubicBezTo>
                  <a:pt x="9390551" y="9876406"/>
                  <a:pt x="9390551" y="9883094"/>
                  <a:pt x="9390551" y="9883094"/>
                </a:cubicBezTo>
                <a:lnTo>
                  <a:pt x="9410618" y="9863029"/>
                </a:lnTo>
                <a:cubicBezTo>
                  <a:pt x="9397241" y="9863029"/>
                  <a:pt x="9390551" y="9863029"/>
                  <a:pt x="9390551" y="9863029"/>
                </a:cubicBezTo>
                <a:close/>
                <a:moveTo>
                  <a:pt x="5497887" y="9863029"/>
                </a:moveTo>
                <a:lnTo>
                  <a:pt x="5517951" y="9863029"/>
                </a:lnTo>
                <a:cubicBezTo>
                  <a:pt x="5517951" y="9863029"/>
                  <a:pt x="5511261" y="9866373"/>
                  <a:pt x="5497887" y="9873063"/>
                </a:cubicBezTo>
                <a:cubicBezTo>
                  <a:pt x="5484509" y="9879750"/>
                  <a:pt x="5477819" y="9879750"/>
                  <a:pt x="5477819" y="9873063"/>
                </a:cubicBezTo>
                <a:cubicBezTo>
                  <a:pt x="5477819" y="9866373"/>
                  <a:pt x="5484509" y="9863029"/>
                  <a:pt x="5497887" y="9863029"/>
                </a:cubicBezTo>
                <a:close/>
                <a:moveTo>
                  <a:pt x="10694796" y="9842965"/>
                </a:moveTo>
                <a:cubicBezTo>
                  <a:pt x="10708172" y="9842965"/>
                  <a:pt x="10714860" y="9856340"/>
                  <a:pt x="10714860" y="9883094"/>
                </a:cubicBezTo>
                <a:cubicBezTo>
                  <a:pt x="10728236" y="9896471"/>
                  <a:pt x="10731584" y="9903160"/>
                  <a:pt x="10724896" y="9903160"/>
                </a:cubicBezTo>
                <a:cubicBezTo>
                  <a:pt x="10718208" y="9903160"/>
                  <a:pt x="10708172" y="9903160"/>
                  <a:pt x="10694796" y="9903160"/>
                </a:cubicBezTo>
                <a:cubicBezTo>
                  <a:pt x="10681420" y="9903160"/>
                  <a:pt x="10678076" y="9916538"/>
                  <a:pt x="10684764" y="9943292"/>
                </a:cubicBezTo>
                <a:cubicBezTo>
                  <a:pt x="10691452" y="9970046"/>
                  <a:pt x="10698140" y="9986766"/>
                  <a:pt x="10704828" y="9993453"/>
                </a:cubicBezTo>
                <a:cubicBezTo>
                  <a:pt x="10711516" y="10000143"/>
                  <a:pt x="10708172" y="10003487"/>
                  <a:pt x="10694796" y="10003487"/>
                </a:cubicBezTo>
                <a:lnTo>
                  <a:pt x="10714860" y="10003487"/>
                </a:lnTo>
                <a:cubicBezTo>
                  <a:pt x="10714860" y="10003487"/>
                  <a:pt x="10721552" y="10010177"/>
                  <a:pt x="10734928" y="10023551"/>
                </a:cubicBezTo>
                <a:cubicBezTo>
                  <a:pt x="10748304" y="10036928"/>
                  <a:pt x="10751648" y="10046962"/>
                  <a:pt x="10744960" y="10053649"/>
                </a:cubicBezTo>
                <a:cubicBezTo>
                  <a:pt x="10738272" y="10060339"/>
                  <a:pt x="10731584" y="10060339"/>
                  <a:pt x="10724896" y="10053649"/>
                </a:cubicBezTo>
                <a:cubicBezTo>
                  <a:pt x="10718208" y="10046962"/>
                  <a:pt x="10708172" y="10043618"/>
                  <a:pt x="10694796" y="10043618"/>
                </a:cubicBezTo>
                <a:cubicBezTo>
                  <a:pt x="10681420" y="10043618"/>
                  <a:pt x="10674732" y="10043618"/>
                  <a:pt x="10674732" y="10043618"/>
                </a:cubicBezTo>
                <a:lnTo>
                  <a:pt x="10654664" y="10023551"/>
                </a:lnTo>
                <a:lnTo>
                  <a:pt x="10634600" y="10023551"/>
                </a:lnTo>
                <a:lnTo>
                  <a:pt x="10614536" y="10023551"/>
                </a:lnTo>
                <a:lnTo>
                  <a:pt x="10594472" y="10043618"/>
                </a:lnTo>
                <a:cubicBezTo>
                  <a:pt x="10594472" y="10056992"/>
                  <a:pt x="10587784" y="10070372"/>
                  <a:pt x="10574404" y="10083749"/>
                </a:cubicBezTo>
                <a:lnTo>
                  <a:pt x="10554340" y="10083749"/>
                </a:lnTo>
                <a:cubicBezTo>
                  <a:pt x="10554340" y="10083749"/>
                  <a:pt x="10554340" y="10073716"/>
                  <a:pt x="10554340" y="10053649"/>
                </a:cubicBezTo>
                <a:cubicBezTo>
                  <a:pt x="10554340" y="10033585"/>
                  <a:pt x="10567716" y="10006830"/>
                  <a:pt x="10594472" y="9973389"/>
                </a:cubicBezTo>
                <a:cubicBezTo>
                  <a:pt x="10621224" y="9939948"/>
                  <a:pt x="10641288" y="9909850"/>
                  <a:pt x="10654664" y="9883094"/>
                </a:cubicBezTo>
                <a:close/>
                <a:moveTo>
                  <a:pt x="10293492" y="9842965"/>
                </a:moveTo>
                <a:cubicBezTo>
                  <a:pt x="10293492" y="9842965"/>
                  <a:pt x="10290148" y="9846309"/>
                  <a:pt x="10283456" y="9852996"/>
                </a:cubicBezTo>
                <a:cubicBezTo>
                  <a:pt x="10276772" y="9859686"/>
                  <a:pt x="10280112" y="9863029"/>
                  <a:pt x="10293492" y="9863029"/>
                </a:cubicBezTo>
                <a:close/>
                <a:moveTo>
                  <a:pt x="9952381" y="9842965"/>
                </a:moveTo>
                <a:cubicBezTo>
                  <a:pt x="9952381" y="9842965"/>
                  <a:pt x="9945694" y="9849652"/>
                  <a:pt x="9932317" y="9863029"/>
                </a:cubicBezTo>
                <a:cubicBezTo>
                  <a:pt x="9945694" y="9863029"/>
                  <a:pt x="9952381" y="9863029"/>
                  <a:pt x="9952381" y="9863029"/>
                </a:cubicBezTo>
                <a:cubicBezTo>
                  <a:pt x="9952381" y="9849652"/>
                  <a:pt x="9952381" y="9842965"/>
                  <a:pt x="9952381" y="9842965"/>
                </a:cubicBezTo>
                <a:close/>
                <a:moveTo>
                  <a:pt x="9696549" y="9832932"/>
                </a:moveTo>
                <a:cubicBezTo>
                  <a:pt x="9693205" y="9832932"/>
                  <a:pt x="9691533" y="9836278"/>
                  <a:pt x="9691533" y="9842965"/>
                </a:cubicBezTo>
                <a:cubicBezTo>
                  <a:pt x="9691533" y="9869719"/>
                  <a:pt x="9684843" y="9876406"/>
                  <a:pt x="9671466" y="9863029"/>
                </a:cubicBezTo>
                <a:cubicBezTo>
                  <a:pt x="9684843" y="9876406"/>
                  <a:pt x="9698220" y="9883094"/>
                  <a:pt x="9711597" y="9883094"/>
                </a:cubicBezTo>
                <a:cubicBezTo>
                  <a:pt x="9724974" y="9869719"/>
                  <a:pt x="9724974" y="9856340"/>
                  <a:pt x="9711597" y="9842965"/>
                </a:cubicBezTo>
                <a:cubicBezTo>
                  <a:pt x="9704908" y="9836278"/>
                  <a:pt x="9699892" y="9832932"/>
                  <a:pt x="9696549" y="9832932"/>
                </a:cubicBezTo>
                <a:close/>
                <a:moveTo>
                  <a:pt x="1269127" y="9830424"/>
                </a:moveTo>
                <a:cubicBezTo>
                  <a:pt x="1272472" y="9832096"/>
                  <a:pt x="1277489" y="9836278"/>
                  <a:pt x="1284179" y="9842965"/>
                </a:cubicBezTo>
                <a:cubicBezTo>
                  <a:pt x="1284179" y="9842965"/>
                  <a:pt x="1280832" y="9842965"/>
                  <a:pt x="1274145" y="9842965"/>
                </a:cubicBezTo>
                <a:cubicBezTo>
                  <a:pt x="1267454" y="9842965"/>
                  <a:pt x="1264112" y="9839622"/>
                  <a:pt x="1264112" y="9832932"/>
                </a:cubicBezTo>
                <a:cubicBezTo>
                  <a:pt x="1264112" y="9829588"/>
                  <a:pt x="1265783" y="9828750"/>
                  <a:pt x="1269127" y="9830424"/>
                </a:cubicBezTo>
                <a:close/>
                <a:moveTo>
                  <a:pt x="10273424" y="9822898"/>
                </a:moveTo>
                <a:lnTo>
                  <a:pt x="10253360" y="9842965"/>
                </a:lnTo>
                <a:lnTo>
                  <a:pt x="10213229" y="9842965"/>
                </a:lnTo>
                <a:cubicBezTo>
                  <a:pt x="10199852" y="9856340"/>
                  <a:pt x="10193165" y="9863029"/>
                  <a:pt x="10193165" y="9863029"/>
                </a:cubicBezTo>
                <a:cubicBezTo>
                  <a:pt x="10193165" y="9863029"/>
                  <a:pt x="10193165" y="9869719"/>
                  <a:pt x="10193165" y="9883094"/>
                </a:cubicBezTo>
                <a:lnTo>
                  <a:pt x="10253360" y="9863029"/>
                </a:lnTo>
                <a:cubicBezTo>
                  <a:pt x="10266737" y="9849652"/>
                  <a:pt x="10273424" y="9836278"/>
                  <a:pt x="10273424" y="9822898"/>
                </a:cubicBezTo>
                <a:close/>
                <a:moveTo>
                  <a:pt x="9791860" y="9822898"/>
                </a:moveTo>
                <a:lnTo>
                  <a:pt x="9771793" y="9842965"/>
                </a:lnTo>
                <a:lnTo>
                  <a:pt x="9811924" y="9842965"/>
                </a:lnTo>
                <a:cubicBezTo>
                  <a:pt x="9811924" y="9829588"/>
                  <a:pt x="9805237" y="9822898"/>
                  <a:pt x="9791860" y="9822898"/>
                </a:cubicBezTo>
                <a:close/>
                <a:moveTo>
                  <a:pt x="7644871" y="9822898"/>
                </a:moveTo>
                <a:cubicBezTo>
                  <a:pt x="7644871" y="9822898"/>
                  <a:pt x="7651561" y="9822898"/>
                  <a:pt x="7664939" y="9822898"/>
                </a:cubicBezTo>
                <a:cubicBezTo>
                  <a:pt x="7664939" y="9836278"/>
                  <a:pt x="7658249" y="9842965"/>
                  <a:pt x="7644871" y="9842965"/>
                </a:cubicBezTo>
                <a:cubicBezTo>
                  <a:pt x="7631495" y="9842965"/>
                  <a:pt x="7631495" y="9836278"/>
                  <a:pt x="7644871" y="9822898"/>
                </a:cubicBezTo>
                <a:close/>
                <a:moveTo>
                  <a:pt x="10785088" y="9802834"/>
                </a:moveTo>
                <a:cubicBezTo>
                  <a:pt x="10778404" y="9802834"/>
                  <a:pt x="10778404" y="9806178"/>
                  <a:pt x="10785088" y="9812868"/>
                </a:cubicBezTo>
                <a:cubicBezTo>
                  <a:pt x="10791780" y="9819555"/>
                  <a:pt x="10795124" y="9822898"/>
                  <a:pt x="10795124" y="9822898"/>
                </a:cubicBezTo>
                <a:cubicBezTo>
                  <a:pt x="10795124" y="9809521"/>
                  <a:pt x="10791780" y="9802834"/>
                  <a:pt x="10785088" y="9802834"/>
                </a:cubicBezTo>
                <a:close/>
                <a:moveTo>
                  <a:pt x="9821957" y="9782767"/>
                </a:moveTo>
                <a:cubicBezTo>
                  <a:pt x="9815267" y="9782767"/>
                  <a:pt x="9811924" y="9789457"/>
                  <a:pt x="9811924" y="9802834"/>
                </a:cubicBezTo>
                <a:cubicBezTo>
                  <a:pt x="9811924" y="9802834"/>
                  <a:pt x="9815267" y="9802834"/>
                  <a:pt x="9821957" y="9802834"/>
                </a:cubicBezTo>
                <a:cubicBezTo>
                  <a:pt x="9828644" y="9802834"/>
                  <a:pt x="9831991" y="9802834"/>
                  <a:pt x="9831991" y="9802834"/>
                </a:cubicBezTo>
                <a:cubicBezTo>
                  <a:pt x="9831991" y="9789457"/>
                  <a:pt x="9828644" y="9782767"/>
                  <a:pt x="9821957" y="9782767"/>
                </a:cubicBezTo>
                <a:close/>
                <a:moveTo>
                  <a:pt x="8347157" y="9782767"/>
                </a:moveTo>
                <a:cubicBezTo>
                  <a:pt x="8333782" y="9782767"/>
                  <a:pt x="8327092" y="9786111"/>
                  <a:pt x="8327092" y="9792801"/>
                </a:cubicBezTo>
                <a:cubicBezTo>
                  <a:pt x="8327092" y="9799491"/>
                  <a:pt x="8333782" y="9802834"/>
                  <a:pt x="8347157" y="9802834"/>
                </a:cubicBezTo>
                <a:cubicBezTo>
                  <a:pt x="8347157" y="9789457"/>
                  <a:pt x="8347157" y="9782767"/>
                  <a:pt x="8347157" y="9782767"/>
                </a:cubicBezTo>
                <a:close/>
                <a:moveTo>
                  <a:pt x="7564613" y="9782767"/>
                </a:moveTo>
                <a:cubicBezTo>
                  <a:pt x="7577987" y="9796144"/>
                  <a:pt x="7584677" y="9802834"/>
                  <a:pt x="7584677" y="9802834"/>
                </a:cubicBezTo>
                <a:cubicBezTo>
                  <a:pt x="7584677" y="9802834"/>
                  <a:pt x="7584677" y="9806178"/>
                  <a:pt x="7584677" y="9812868"/>
                </a:cubicBezTo>
                <a:cubicBezTo>
                  <a:pt x="7584677" y="9819555"/>
                  <a:pt x="7584677" y="9829588"/>
                  <a:pt x="7584677" y="9842965"/>
                </a:cubicBezTo>
                <a:lnTo>
                  <a:pt x="7604741" y="9842965"/>
                </a:lnTo>
                <a:cubicBezTo>
                  <a:pt x="7604741" y="9856340"/>
                  <a:pt x="7598053" y="9859686"/>
                  <a:pt x="7584677" y="9852996"/>
                </a:cubicBezTo>
                <a:cubicBezTo>
                  <a:pt x="7571299" y="9846309"/>
                  <a:pt x="7564613" y="9849652"/>
                  <a:pt x="7564613" y="9863029"/>
                </a:cubicBezTo>
                <a:lnTo>
                  <a:pt x="7564613" y="9883094"/>
                </a:lnTo>
                <a:cubicBezTo>
                  <a:pt x="7564613" y="9896471"/>
                  <a:pt x="7557923" y="9896471"/>
                  <a:pt x="7544545" y="9883094"/>
                </a:cubicBezTo>
                <a:cubicBezTo>
                  <a:pt x="7531169" y="9883094"/>
                  <a:pt x="7524481" y="9889783"/>
                  <a:pt x="7524481" y="9903160"/>
                </a:cubicBezTo>
                <a:lnTo>
                  <a:pt x="7524481" y="9923225"/>
                </a:lnTo>
                <a:lnTo>
                  <a:pt x="7524481" y="9943292"/>
                </a:lnTo>
                <a:lnTo>
                  <a:pt x="7504415" y="9983420"/>
                </a:lnTo>
                <a:lnTo>
                  <a:pt x="7444219" y="9983420"/>
                </a:lnTo>
                <a:cubicBezTo>
                  <a:pt x="7430842" y="9983420"/>
                  <a:pt x="7427499" y="9980076"/>
                  <a:pt x="7434185" y="9973389"/>
                </a:cubicBezTo>
                <a:cubicBezTo>
                  <a:pt x="7440875" y="9966699"/>
                  <a:pt x="7450909" y="9956669"/>
                  <a:pt x="7464283" y="9943292"/>
                </a:cubicBezTo>
                <a:cubicBezTo>
                  <a:pt x="7491040" y="9916538"/>
                  <a:pt x="7497727" y="9896471"/>
                  <a:pt x="7484350" y="9883094"/>
                </a:cubicBezTo>
                <a:lnTo>
                  <a:pt x="7504415" y="9863029"/>
                </a:lnTo>
                <a:cubicBezTo>
                  <a:pt x="7517791" y="9889783"/>
                  <a:pt x="7524481" y="9883094"/>
                  <a:pt x="7524481" y="9842965"/>
                </a:cubicBezTo>
                <a:close/>
                <a:moveTo>
                  <a:pt x="9611271" y="9762703"/>
                </a:moveTo>
                <a:lnTo>
                  <a:pt x="9591207" y="9782767"/>
                </a:lnTo>
                <a:cubicBezTo>
                  <a:pt x="9577830" y="9796144"/>
                  <a:pt x="9571140" y="9802834"/>
                  <a:pt x="9571140" y="9802834"/>
                </a:cubicBezTo>
                <a:lnTo>
                  <a:pt x="9591207" y="9802834"/>
                </a:lnTo>
                <a:cubicBezTo>
                  <a:pt x="9591207" y="9789457"/>
                  <a:pt x="9594550" y="9782767"/>
                  <a:pt x="9601238" y="9782767"/>
                </a:cubicBezTo>
                <a:cubicBezTo>
                  <a:pt x="9607927" y="9782767"/>
                  <a:pt x="9611271" y="9776080"/>
                  <a:pt x="9611271" y="9762703"/>
                </a:cubicBezTo>
                <a:close/>
                <a:moveTo>
                  <a:pt x="7845527" y="9762703"/>
                </a:moveTo>
                <a:cubicBezTo>
                  <a:pt x="7832147" y="9762703"/>
                  <a:pt x="7822117" y="9769393"/>
                  <a:pt x="7815427" y="9782767"/>
                </a:cubicBezTo>
                <a:cubicBezTo>
                  <a:pt x="7808737" y="9796144"/>
                  <a:pt x="7805393" y="9802834"/>
                  <a:pt x="7805393" y="9802834"/>
                </a:cubicBezTo>
                <a:lnTo>
                  <a:pt x="7845527" y="9802834"/>
                </a:lnTo>
                <a:close/>
                <a:moveTo>
                  <a:pt x="1223981" y="9762703"/>
                </a:moveTo>
                <a:cubicBezTo>
                  <a:pt x="1237356" y="9776080"/>
                  <a:pt x="1240701" y="9786111"/>
                  <a:pt x="1234012" y="9792801"/>
                </a:cubicBezTo>
                <a:cubicBezTo>
                  <a:pt x="1227326" y="9799491"/>
                  <a:pt x="1223981" y="9809521"/>
                  <a:pt x="1223981" y="9822898"/>
                </a:cubicBezTo>
                <a:lnTo>
                  <a:pt x="1203915" y="9822898"/>
                </a:lnTo>
                <a:lnTo>
                  <a:pt x="1183850" y="9822898"/>
                </a:lnTo>
                <a:cubicBezTo>
                  <a:pt x="1197229" y="9809521"/>
                  <a:pt x="1200573" y="9799491"/>
                  <a:pt x="1193882" y="9792801"/>
                </a:cubicBezTo>
                <a:cubicBezTo>
                  <a:pt x="1187195" y="9786111"/>
                  <a:pt x="1190539" y="9782767"/>
                  <a:pt x="1203915" y="9782767"/>
                </a:cubicBezTo>
                <a:cubicBezTo>
                  <a:pt x="1203915" y="9782767"/>
                  <a:pt x="1207259" y="9782767"/>
                  <a:pt x="1213950" y="9782767"/>
                </a:cubicBezTo>
                <a:cubicBezTo>
                  <a:pt x="1220637" y="9782767"/>
                  <a:pt x="1223981" y="9776080"/>
                  <a:pt x="1223981" y="9762703"/>
                </a:cubicBezTo>
                <a:close/>
                <a:moveTo>
                  <a:pt x="11587704" y="9742639"/>
                </a:moveTo>
                <a:cubicBezTo>
                  <a:pt x="11581012" y="9742639"/>
                  <a:pt x="11577668" y="9749326"/>
                  <a:pt x="11577668" y="9762703"/>
                </a:cubicBezTo>
                <a:cubicBezTo>
                  <a:pt x="11577668" y="9776080"/>
                  <a:pt x="11577668" y="9782767"/>
                  <a:pt x="11577668" y="9782767"/>
                </a:cubicBezTo>
                <a:cubicBezTo>
                  <a:pt x="11577668" y="9782767"/>
                  <a:pt x="11581012" y="9776080"/>
                  <a:pt x="11587704" y="9762703"/>
                </a:cubicBezTo>
                <a:cubicBezTo>
                  <a:pt x="11594392" y="9749326"/>
                  <a:pt x="11594392" y="9742639"/>
                  <a:pt x="11587704" y="9742639"/>
                </a:cubicBezTo>
                <a:close/>
                <a:moveTo>
                  <a:pt x="10995776" y="9742639"/>
                </a:moveTo>
                <a:lnTo>
                  <a:pt x="10995776" y="9762703"/>
                </a:lnTo>
                <a:lnTo>
                  <a:pt x="11015844" y="9762703"/>
                </a:lnTo>
                <a:cubicBezTo>
                  <a:pt x="11015844" y="9749326"/>
                  <a:pt x="11009152" y="9742639"/>
                  <a:pt x="10995776" y="9742639"/>
                </a:cubicBezTo>
                <a:close/>
                <a:moveTo>
                  <a:pt x="10213229" y="9742639"/>
                </a:moveTo>
                <a:cubicBezTo>
                  <a:pt x="10213229" y="9756013"/>
                  <a:pt x="10213229" y="9762703"/>
                  <a:pt x="10213229" y="9762703"/>
                </a:cubicBezTo>
                <a:cubicBezTo>
                  <a:pt x="10199852" y="9762703"/>
                  <a:pt x="10193165" y="9759359"/>
                  <a:pt x="10193165" y="9752670"/>
                </a:cubicBezTo>
                <a:cubicBezTo>
                  <a:pt x="10193165" y="9745982"/>
                  <a:pt x="10199852" y="9742639"/>
                  <a:pt x="10213229" y="9742639"/>
                </a:cubicBezTo>
                <a:close/>
                <a:moveTo>
                  <a:pt x="7022849" y="9742639"/>
                </a:moveTo>
                <a:lnTo>
                  <a:pt x="7002783" y="9762703"/>
                </a:lnTo>
                <a:lnTo>
                  <a:pt x="7002783" y="9782767"/>
                </a:lnTo>
                <a:cubicBezTo>
                  <a:pt x="6989405" y="9782767"/>
                  <a:pt x="6982718" y="9782767"/>
                  <a:pt x="6982718" y="9782767"/>
                </a:cubicBezTo>
                <a:cubicBezTo>
                  <a:pt x="6982718" y="9796144"/>
                  <a:pt x="6972685" y="9812868"/>
                  <a:pt x="6952621" y="9832932"/>
                </a:cubicBezTo>
                <a:lnTo>
                  <a:pt x="6942587" y="9842965"/>
                </a:lnTo>
                <a:lnTo>
                  <a:pt x="6930046" y="9855506"/>
                </a:lnTo>
                <a:cubicBezTo>
                  <a:pt x="6925031" y="9860522"/>
                  <a:pt x="6922523" y="9863029"/>
                  <a:pt x="6922523" y="9863029"/>
                </a:cubicBezTo>
                <a:cubicBezTo>
                  <a:pt x="6935897" y="9863029"/>
                  <a:pt x="6942587" y="9859686"/>
                  <a:pt x="6942587" y="9852996"/>
                </a:cubicBezTo>
                <a:cubicBezTo>
                  <a:pt x="6942587" y="9849652"/>
                  <a:pt x="6942587" y="9847145"/>
                  <a:pt x="6942587" y="9845473"/>
                </a:cubicBezTo>
                <a:lnTo>
                  <a:pt x="6942587" y="9842965"/>
                </a:lnTo>
                <a:lnTo>
                  <a:pt x="6962651" y="9840455"/>
                </a:lnTo>
                <a:cubicBezTo>
                  <a:pt x="6969341" y="9838786"/>
                  <a:pt x="6976029" y="9836278"/>
                  <a:pt x="6982718" y="9832932"/>
                </a:cubicBezTo>
                <a:cubicBezTo>
                  <a:pt x="6996093" y="9826242"/>
                  <a:pt x="7002783" y="9816211"/>
                  <a:pt x="7002783" y="9802834"/>
                </a:cubicBezTo>
                <a:lnTo>
                  <a:pt x="7022849" y="9782767"/>
                </a:lnTo>
                <a:close/>
                <a:moveTo>
                  <a:pt x="11176364" y="9722572"/>
                </a:moveTo>
                <a:cubicBezTo>
                  <a:pt x="11149612" y="9722572"/>
                  <a:pt x="11129548" y="9729262"/>
                  <a:pt x="11116168" y="9742639"/>
                </a:cubicBezTo>
                <a:cubicBezTo>
                  <a:pt x="11116168" y="9742639"/>
                  <a:pt x="11116168" y="9745982"/>
                  <a:pt x="11116168" y="9752670"/>
                </a:cubicBezTo>
                <a:cubicBezTo>
                  <a:pt x="11116168" y="9759359"/>
                  <a:pt x="11112824" y="9766047"/>
                  <a:pt x="11106136" y="9772736"/>
                </a:cubicBezTo>
                <a:cubicBezTo>
                  <a:pt x="11099444" y="9779424"/>
                  <a:pt x="11092760" y="9786111"/>
                  <a:pt x="11086068" y="9792801"/>
                </a:cubicBezTo>
                <a:cubicBezTo>
                  <a:pt x="11079380" y="9799491"/>
                  <a:pt x="11076036" y="9809521"/>
                  <a:pt x="11076036" y="9822898"/>
                </a:cubicBezTo>
                <a:cubicBezTo>
                  <a:pt x="11076036" y="9836278"/>
                  <a:pt x="11082724" y="9849652"/>
                  <a:pt x="11096104" y="9863029"/>
                </a:cubicBezTo>
                <a:cubicBezTo>
                  <a:pt x="11096104" y="9876406"/>
                  <a:pt x="11096104" y="9883094"/>
                  <a:pt x="11096104" y="9883094"/>
                </a:cubicBezTo>
                <a:cubicBezTo>
                  <a:pt x="11096104" y="9883094"/>
                  <a:pt x="11102792" y="9883094"/>
                  <a:pt x="11116168" y="9883094"/>
                </a:cubicBezTo>
                <a:cubicBezTo>
                  <a:pt x="11116168" y="9883094"/>
                  <a:pt x="11116168" y="9876406"/>
                  <a:pt x="11116168" y="9863029"/>
                </a:cubicBezTo>
                <a:lnTo>
                  <a:pt x="11126200" y="9863029"/>
                </a:lnTo>
                <a:cubicBezTo>
                  <a:pt x="11132888" y="9863029"/>
                  <a:pt x="11136232" y="9863029"/>
                  <a:pt x="11136232" y="9863029"/>
                </a:cubicBezTo>
                <a:lnTo>
                  <a:pt x="11156296" y="9822898"/>
                </a:lnTo>
                <a:cubicBezTo>
                  <a:pt x="11156296" y="9796144"/>
                  <a:pt x="11162988" y="9782767"/>
                  <a:pt x="11176364" y="9782767"/>
                </a:cubicBezTo>
                <a:cubicBezTo>
                  <a:pt x="11189740" y="9769393"/>
                  <a:pt x="11196428" y="9762703"/>
                  <a:pt x="11196428" y="9762703"/>
                </a:cubicBezTo>
                <a:cubicBezTo>
                  <a:pt x="11196428" y="9749326"/>
                  <a:pt x="11189740" y="9735949"/>
                  <a:pt x="11176364" y="9722572"/>
                </a:cubicBezTo>
                <a:close/>
                <a:moveTo>
                  <a:pt x="11806666" y="9716773"/>
                </a:moveTo>
                <a:lnTo>
                  <a:pt x="11806666" y="9745558"/>
                </a:lnTo>
                <a:lnTo>
                  <a:pt x="11804658" y="9742638"/>
                </a:lnTo>
                <a:cubicBezTo>
                  <a:pt x="11802150" y="9735949"/>
                  <a:pt x="11801732" y="9729260"/>
                  <a:pt x="11803404" y="9722572"/>
                </a:cubicBezTo>
                <a:close/>
                <a:moveTo>
                  <a:pt x="10649652" y="9712538"/>
                </a:moveTo>
                <a:cubicBezTo>
                  <a:pt x="10646308" y="9712538"/>
                  <a:pt x="10641288" y="9715885"/>
                  <a:pt x="10634600" y="9722572"/>
                </a:cubicBezTo>
                <a:cubicBezTo>
                  <a:pt x="10621224" y="9735949"/>
                  <a:pt x="10614536" y="9742639"/>
                  <a:pt x="10614536" y="9742639"/>
                </a:cubicBezTo>
                <a:cubicBezTo>
                  <a:pt x="10614536" y="9742639"/>
                  <a:pt x="10621224" y="9742639"/>
                  <a:pt x="10634600" y="9742639"/>
                </a:cubicBezTo>
                <a:lnTo>
                  <a:pt x="10654664" y="9722572"/>
                </a:lnTo>
                <a:cubicBezTo>
                  <a:pt x="10654664" y="9715885"/>
                  <a:pt x="10652992" y="9712538"/>
                  <a:pt x="10649652" y="9712538"/>
                </a:cubicBezTo>
                <a:close/>
                <a:moveTo>
                  <a:pt x="11457276" y="9702508"/>
                </a:moveTo>
                <a:lnTo>
                  <a:pt x="11477344" y="9742639"/>
                </a:lnTo>
                <a:cubicBezTo>
                  <a:pt x="11477344" y="9729262"/>
                  <a:pt x="11477344" y="9719228"/>
                  <a:pt x="11477344" y="9712538"/>
                </a:cubicBezTo>
                <a:cubicBezTo>
                  <a:pt x="11477344" y="9705851"/>
                  <a:pt x="11470652" y="9702508"/>
                  <a:pt x="11457276" y="9702508"/>
                </a:cubicBezTo>
                <a:close/>
                <a:moveTo>
                  <a:pt x="10353688" y="9702508"/>
                </a:moveTo>
                <a:cubicBezTo>
                  <a:pt x="10353688" y="9702508"/>
                  <a:pt x="10350344" y="9705851"/>
                  <a:pt x="10343652" y="9712538"/>
                </a:cubicBezTo>
                <a:cubicBezTo>
                  <a:pt x="10336964" y="9719228"/>
                  <a:pt x="10333624" y="9722572"/>
                  <a:pt x="10333624" y="9722572"/>
                </a:cubicBezTo>
                <a:cubicBezTo>
                  <a:pt x="10333624" y="9735949"/>
                  <a:pt x="10330276" y="9739295"/>
                  <a:pt x="10323588" y="9732605"/>
                </a:cubicBezTo>
                <a:cubicBezTo>
                  <a:pt x="10316900" y="9725918"/>
                  <a:pt x="10306868" y="9725918"/>
                  <a:pt x="10293492" y="9732605"/>
                </a:cubicBezTo>
                <a:cubicBezTo>
                  <a:pt x="10280112" y="9739295"/>
                  <a:pt x="10273424" y="9749326"/>
                  <a:pt x="10273424" y="9762703"/>
                </a:cubicBezTo>
                <a:cubicBezTo>
                  <a:pt x="10273424" y="9762703"/>
                  <a:pt x="10280112" y="9762703"/>
                  <a:pt x="10293492" y="9762703"/>
                </a:cubicBezTo>
                <a:cubicBezTo>
                  <a:pt x="10293492" y="9762703"/>
                  <a:pt x="10293492" y="9759359"/>
                  <a:pt x="10293492" y="9752670"/>
                </a:cubicBezTo>
                <a:cubicBezTo>
                  <a:pt x="10293492" y="9745982"/>
                  <a:pt x="10300180" y="9742639"/>
                  <a:pt x="10313556" y="9742639"/>
                </a:cubicBezTo>
                <a:cubicBezTo>
                  <a:pt x="10326932" y="9742639"/>
                  <a:pt x="10340308" y="9735949"/>
                  <a:pt x="10353688" y="9722572"/>
                </a:cubicBezTo>
                <a:close/>
                <a:moveTo>
                  <a:pt x="7945851" y="9682441"/>
                </a:moveTo>
                <a:cubicBezTo>
                  <a:pt x="7932477" y="9682441"/>
                  <a:pt x="7925787" y="9685784"/>
                  <a:pt x="7925787" y="9692474"/>
                </a:cubicBezTo>
                <a:cubicBezTo>
                  <a:pt x="7925787" y="9699164"/>
                  <a:pt x="7932477" y="9702508"/>
                  <a:pt x="7945851" y="9702508"/>
                </a:cubicBezTo>
                <a:cubicBezTo>
                  <a:pt x="7945851" y="9689131"/>
                  <a:pt x="7945851" y="9682441"/>
                  <a:pt x="7945851" y="9682441"/>
                </a:cubicBezTo>
                <a:close/>
                <a:moveTo>
                  <a:pt x="7504415" y="9682441"/>
                </a:moveTo>
                <a:lnTo>
                  <a:pt x="7504415" y="9702508"/>
                </a:lnTo>
                <a:cubicBezTo>
                  <a:pt x="7504415" y="9715885"/>
                  <a:pt x="7504415" y="9722572"/>
                  <a:pt x="7504415" y="9722572"/>
                </a:cubicBezTo>
                <a:cubicBezTo>
                  <a:pt x="7517791" y="9709195"/>
                  <a:pt x="7524481" y="9702508"/>
                  <a:pt x="7524481" y="9702508"/>
                </a:cubicBezTo>
                <a:cubicBezTo>
                  <a:pt x="7524481" y="9689131"/>
                  <a:pt x="7517791" y="9682441"/>
                  <a:pt x="7504415" y="9682441"/>
                </a:cubicBezTo>
                <a:close/>
                <a:moveTo>
                  <a:pt x="6922523" y="9682441"/>
                </a:moveTo>
                <a:cubicBezTo>
                  <a:pt x="6895766" y="9682441"/>
                  <a:pt x="6882392" y="9689131"/>
                  <a:pt x="6882392" y="9702508"/>
                </a:cubicBezTo>
                <a:lnTo>
                  <a:pt x="6862325" y="9722572"/>
                </a:lnTo>
                <a:cubicBezTo>
                  <a:pt x="6835571" y="9735949"/>
                  <a:pt x="6822194" y="9749326"/>
                  <a:pt x="6822194" y="9762703"/>
                </a:cubicBezTo>
                <a:cubicBezTo>
                  <a:pt x="6822194" y="9762703"/>
                  <a:pt x="6815507" y="9769393"/>
                  <a:pt x="6802129" y="9782767"/>
                </a:cubicBezTo>
                <a:cubicBezTo>
                  <a:pt x="6788753" y="9796144"/>
                  <a:pt x="6785409" y="9806178"/>
                  <a:pt x="6792096" y="9812868"/>
                </a:cubicBezTo>
                <a:cubicBezTo>
                  <a:pt x="6798786" y="9819555"/>
                  <a:pt x="6798786" y="9826242"/>
                  <a:pt x="6792096" y="9832932"/>
                </a:cubicBezTo>
                <a:cubicBezTo>
                  <a:pt x="6785409" y="9839622"/>
                  <a:pt x="6775375" y="9836278"/>
                  <a:pt x="6761999" y="9822898"/>
                </a:cubicBezTo>
                <a:lnTo>
                  <a:pt x="6741935" y="9863029"/>
                </a:lnTo>
                <a:cubicBezTo>
                  <a:pt x="6728557" y="9863029"/>
                  <a:pt x="6715180" y="9869719"/>
                  <a:pt x="6701803" y="9883094"/>
                </a:cubicBezTo>
                <a:cubicBezTo>
                  <a:pt x="6688429" y="9896471"/>
                  <a:pt x="6681739" y="9903160"/>
                  <a:pt x="6681739" y="9903160"/>
                </a:cubicBezTo>
                <a:lnTo>
                  <a:pt x="6661672" y="9923225"/>
                </a:lnTo>
                <a:lnTo>
                  <a:pt x="6621541" y="9963356"/>
                </a:lnTo>
                <a:cubicBezTo>
                  <a:pt x="6608167" y="9963356"/>
                  <a:pt x="6598133" y="9970046"/>
                  <a:pt x="6591443" y="9983420"/>
                </a:cubicBezTo>
                <a:cubicBezTo>
                  <a:pt x="6584756" y="9996797"/>
                  <a:pt x="6581413" y="10010177"/>
                  <a:pt x="6581413" y="10023551"/>
                </a:cubicBezTo>
                <a:lnTo>
                  <a:pt x="6601477" y="10043618"/>
                </a:lnTo>
                <a:cubicBezTo>
                  <a:pt x="6614854" y="10043618"/>
                  <a:pt x="6624885" y="10046962"/>
                  <a:pt x="6631575" y="10053649"/>
                </a:cubicBezTo>
                <a:cubicBezTo>
                  <a:pt x="6638265" y="10060339"/>
                  <a:pt x="6641608" y="10063682"/>
                  <a:pt x="6641608" y="10063682"/>
                </a:cubicBezTo>
                <a:lnTo>
                  <a:pt x="6681739" y="10043618"/>
                </a:lnTo>
                <a:cubicBezTo>
                  <a:pt x="6708493" y="10043618"/>
                  <a:pt x="6728557" y="10036928"/>
                  <a:pt x="6741935" y="10023551"/>
                </a:cubicBezTo>
                <a:lnTo>
                  <a:pt x="6741935" y="10043618"/>
                </a:lnTo>
                <a:lnTo>
                  <a:pt x="6721867" y="10063682"/>
                </a:lnTo>
                <a:cubicBezTo>
                  <a:pt x="6761999" y="10063682"/>
                  <a:pt x="6782065" y="10050305"/>
                  <a:pt x="6782065" y="10023551"/>
                </a:cubicBezTo>
                <a:cubicBezTo>
                  <a:pt x="6795439" y="10023551"/>
                  <a:pt x="6795439" y="10016864"/>
                  <a:pt x="6782065" y="10003487"/>
                </a:cubicBezTo>
                <a:lnTo>
                  <a:pt x="6782065" y="9983420"/>
                </a:lnTo>
                <a:cubicBezTo>
                  <a:pt x="6795439" y="9983420"/>
                  <a:pt x="6805473" y="9983420"/>
                  <a:pt x="6812163" y="9983420"/>
                </a:cubicBezTo>
                <a:cubicBezTo>
                  <a:pt x="6818850" y="9983420"/>
                  <a:pt x="6822194" y="9980076"/>
                  <a:pt x="6822194" y="9973389"/>
                </a:cubicBezTo>
                <a:cubicBezTo>
                  <a:pt x="6822194" y="9966699"/>
                  <a:pt x="6825540" y="9960012"/>
                  <a:pt x="6832227" y="9953322"/>
                </a:cubicBezTo>
                <a:cubicBezTo>
                  <a:pt x="6838917" y="9946635"/>
                  <a:pt x="6842261" y="9936602"/>
                  <a:pt x="6842261" y="9923225"/>
                </a:cubicBezTo>
                <a:lnTo>
                  <a:pt x="6862325" y="9903160"/>
                </a:lnTo>
                <a:lnTo>
                  <a:pt x="6862325" y="9863029"/>
                </a:lnTo>
                <a:cubicBezTo>
                  <a:pt x="6862325" y="9863029"/>
                  <a:pt x="6865669" y="9859686"/>
                  <a:pt x="6872359" y="9852996"/>
                </a:cubicBezTo>
                <a:cubicBezTo>
                  <a:pt x="6879048" y="9846309"/>
                  <a:pt x="6882392" y="9842965"/>
                  <a:pt x="6882392" y="9842965"/>
                </a:cubicBezTo>
                <a:cubicBezTo>
                  <a:pt x="6895766" y="9842965"/>
                  <a:pt x="6915833" y="9829588"/>
                  <a:pt x="6942587" y="9802834"/>
                </a:cubicBezTo>
                <a:cubicBezTo>
                  <a:pt x="6969341" y="9776080"/>
                  <a:pt x="6982718" y="9756013"/>
                  <a:pt x="6982718" y="9742639"/>
                </a:cubicBezTo>
                <a:cubicBezTo>
                  <a:pt x="6969341" y="9729262"/>
                  <a:pt x="6942587" y="9742639"/>
                  <a:pt x="6902456" y="9782767"/>
                </a:cubicBezTo>
                <a:lnTo>
                  <a:pt x="6842261" y="9802834"/>
                </a:lnTo>
                <a:lnTo>
                  <a:pt x="6822194" y="9802834"/>
                </a:lnTo>
                <a:cubicBezTo>
                  <a:pt x="6808819" y="9802834"/>
                  <a:pt x="6802129" y="9802834"/>
                  <a:pt x="6802129" y="9802834"/>
                </a:cubicBezTo>
                <a:cubicBezTo>
                  <a:pt x="6802129" y="9802834"/>
                  <a:pt x="6805473" y="9796144"/>
                  <a:pt x="6812163" y="9782767"/>
                </a:cubicBezTo>
                <a:cubicBezTo>
                  <a:pt x="6818850" y="9769393"/>
                  <a:pt x="6822194" y="9762703"/>
                  <a:pt x="6822194" y="9762703"/>
                </a:cubicBezTo>
                <a:lnTo>
                  <a:pt x="6862325" y="9762703"/>
                </a:lnTo>
                <a:lnTo>
                  <a:pt x="6902456" y="9742639"/>
                </a:lnTo>
                <a:cubicBezTo>
                  <a:pt x="6902456" y="9742639"/>
                  <a:pt x="6905799" y="9742639"/>
                  <a:pt x="6912489" y="9742639"/>
                </a:cubicBezTo>
                <a:cubicBezTo>
                  <a:pt x="6919177" y="9742639"/>
                  <a:pt x="6929210" y="9735949"/>
                  <a:pt x="6942587" y="9722572"/>
                </a:cubicBezTo>
                <a:lnTo>
                  <a:pt x="6962651" y="9682441"/>
                </a:lnTo>
                <a:close/>
                <a:moveTo>
                  <a:pt x="11196428" y="9667392"/>
                </a:moveTo>
                <a:cubicBezTo>
                  <a:pt x="11189740" y="9667392"/>
                  <a:pt x="11183052" y="9669067"/>
                  <a:pt x="11176364" y="9672410"/>
                </a:cubicBezTo>
                <a:cubicBezTo>
                  <a:pt x="11162988" y="9679097"/>
                  <a:pt x="11159644" y="9689131"/>
                  <a:pt x="11166332" y="9702508"/>
                </a:cubicBezTo>
                <a:cubicBezTo>
                  <a:pt x="11173016" y="9715885"/>
                  <a:pt x="11183052" y="9722572"/>
                  <a:pt x="11196428" y="9722572"/>
                </a:cubicBezTo>
                <a:cubicBezTo>
                  <a:pt x="11196428" y="9722572"/>
                  <a:pt x="11203120" y="9715885"/>
                  <a:pt x="11216496" y="9702508"/>
                </a:cubicBezTo>
                <a:cubicBezTo>
                  <a:pt x="11229872" y="9689131"/>
                  <a:pt x="11229872" y="9679097"/>
                  <a:pt x="11216496" y="9672410"/>
                </a:cubicBezTo>
                <a:cubicBezTo>
                  <a:pt x="11209804" y="9669067"/>
                  <a:pt x="11203120" y="9667392"/>
                  <a:pt x="11196428" y="9667392"/>
                </a:cubicBezTo>
                <a:close/>
                <a:moveTo>
                  <a:pt x="10775060" y="9647328"/>
                </a:moveTo>
                <a:cubicBezTo>
                  <a:pt x="10771712" y="9647328"/>
                  <a:pt x="10768368" y="9649000"/>
                  <a:pt x="10765024" y="9652343"/>
                </a:cubicBezTo>
                <a:cubicBezTo>
                  <a:pt x="10758340" y="9659033"/>
                  <a:pt x="10754992" y="9665720"/>
                  <a:pt x="10754992" y="9672410"/>
                </a:cubicBezTo>
                <a:cubicBezTo>
                  <a:pt x="10754992" y="9679097"/>
                  <a:pt x="10761680" y="9679097"/>
                  <a:pt x="10775060" y="9672410"/>
                </a:cubicBezTo>
                <a:cubicBezTo>
                  <a:pt x="10788436" y="9665720"/>
                  <a:pt x="10791780" y="9659033"/>
                  <a:pt x="10785088" y="9652343"/>
                </a:cubicBezTo>
                <a:cubicBezTo>
                  <a:pt x="10781744" y="9649000"/>
                  <a:pt x="10778404" y="9647328"/>
                  <a:pt x="10775060" y="9647328"/>
                </a:cubicBezTo>
                <a:close/>
                <a:moveTo>
                  <a:pt x="7032880" y="9642312"/>
                </a:moveTo>
                <a:cubicBezTo>
                  <a:pt x="7026193" y="9642312"/>
                  <a:pt x="7022849" y="9645656"/>
                  <a:pt x="7022849" y="9652343"/>
                </a:cubicBezTo>
                <a:cubicBezTo>
                  <a:pt x="7022849" y="9659033"/>
                  <a:pt x="7029537" y="9662377"/>
                  <a:pt x="7042913" y="9662377"/>
                </a:cubicBezTo>
                <a:cubicBezTo>
                  <a:pt x="7042913" y="9649000"/>
                  <a:pt x="7039570" y="9642312"/>
                  <a:pt x="7032880" y="9642312"/>
                </a:cubicBezTo>
                <a:close/>
                <a:moveTo>
                  <a:pt x="10933072" y="9632279"/>
                </a:moveTo>
                <a:cubicBezTo>
                  <a:pt x="10928056" y="9632279"/>
                  <a:pt x="10922204" y="9635623"/>
                  <a:pt x="10915512" y="9642312"/>
                </a:cubicBezTo>
                <a:cubicBezTo>
                  <a:pt x="10928892" y="9669067"/>
                  <a:pt x="10948956" y="9695818"/>
                  <a:pt x="10975712" y="9722572"/>
                </a:cubicBezTo>
                <a:cubicBezTo>
                  <a:pt x="10989088" y="9722572"/>
                  <a:pt x="11005808" y="9729262"/>
                  <a:pt x="11025872" y="9742639"/>
                </a:cubicBezTo>
                <a:cubicBezTo>
                  <a:pt x="11045940" y="9756013"/>
                  <a:pt x="11049284" y="9769393"/>
                  <a:pt x="11035908" y="9782767"/>
                </a:cubicBezTo>
                <a:lnTo>
                  <a:pt x="11035908" y="9802834"/>
                </a:lnTo>
                <a:cubicBezTo>
                  <a:pt x="11049284" y="9802834"/>
                  <a:pt x="11062660" y="9789457"/>
                  <a:pt x="11076036" y="9762703"/>
                </a:cubicBezTo>
                <a:cubicBezTo>
                  <a:pt x="11076036" y="9749326"/>
                  <a:pt x="11076036" y="9739295"/>
                  <a:pt x="11076036" y="9732605"/>
                </a:cubicBezTo>
                <a:cubicBezTo>
                  <a:pt x="11076036" y="9725918"/>
                  <a:pt x="11076036" y="9722572"/>
                  <a:pt x="11076036" y="9722572"/>
                </a:cubicBezTo>
                <a:lnTo>
                  <a:pt x="11076036" y="9720064"/>
                </a:lnTo>
                <a:cubicBezTo>
                  <a:pt x="11076036" y="9718392"/>
                  <a:pt x="11076036" y="9715885"/>
                  <a:pt x="11076036" y="9712538"/>
                </a:cubicBezTo>
                <a:cubicBezTo>
                  <a:pt x="11076036" y="9709195"/>
                  <a:pt x="11076036" y="9708359"/>
                  <a:pt x="11076036" y="9710031"/>
                </a:cubicBezTo>
                <a:lnTo>
                  <a:pt x="11076036" y="9702508"/>
                </a:lnTo>
                <a:cubicBezTo>
                  <a:pt x="11076036" y="9702508"/>
                  <a:pt x="11072692" y="9699164"/>
                  <a:pt x="11066004" y="9692474"/>
                </a:cubicBezTo>
                <a:cubicBezTo>
                  <a:pt x="11059316" y="9685784"/>
                  <a:pt x="11055972" y="9682441"/>
                  <a:pt x="11055972" y="9682441"/>
                </a:cubicBezTo>
                <a:lnTo>
                  <a:pt x="11035908" y="9722572"/>
                </a:lnTo>
                <a:lnTo>
                  <a:pt x="11015844" y="9682441"/>
                </a:lnTo>
                <a:cubicBezTo>
                  <a:pt x="11002464" y="9642312"/>
                  <a:pt x="10989088" y="9628935"/>
                  <a:pt x="10975712" y="9642312"/>
                </a:cubicBezTo>
                <a:cubicBezTo>
                  <a:pt x="10962336" y="9655687"/>
                  <a:pt x="10952300" y="9655687"/>
                  <a:pt x="10945612" y="9642312"/>
                </a:cubicBezTo>
                <a:cubicBezTo>
                  <a:pt x="10942268" y="9635623"/>
                  <a:pt x="10938088" y="9632279"/>
                  <a:pt x="10933072" y="9632279"/>
                </a:cubicBezTo>
                <a:close/>
                <a:moveTo>
                  <a:pt x="7991000" y="9632279"/>
                </a:moveTo>
                <a:cubicBezTo>
                  <a:pt x="7987654" y="9632279"/>
                  <a:pt x="7985982" y="9635623"/>
                  <a:pt x="7985982" y="9642312"/>
                </a:cubicBezTo>
                <a:cubicBezTo>
                  <a:pt x="7985982" y="9655687"/>
                  <a:pt x="7989325" y="9659033"/>
                  <a:pt x="7996015" y="9652343"/>
                </a:cubicBezTo>
                <a:cubicBezTo>
                  <a:pt x="8002703" y="9645656"/>
                  <a:pt x="8006046" y="9642312"/>
                  <a:pt x="8006046" y="9642312"/>
                </a:cubicBezTo>
                <a:cubicBezTo>
                  <a:pt x="7999359" y="9635623"/>
                  <a:pt x="7994343" y="9632279"/>
                  <a:pt x="7991000" y="9632279"/>
                </a:cubicBezTo>
                <a:close/>
                <a:moveTo>
                  <a:pt x="10654664" y="9602181"/>
                </a:moveTo>
                <a:lnTo>
                  <a:pt x="10674732" y="9622246"/>
                </a:lnTo>
                <a:cubicBezTo>
                  <a:pt x="10674732" y="9608869"/>
                  <a:pt x="10674732" y="9602181"/>
                  <a:pt x="10674732" y="9602181"/>
                </a:cubicBezTo>
                <a:close/>
                <a:moveTo>
                  <a:pt x="10313556" y="9602181"/>
                </a:moveTo>
                <a:cubicBezTo>
                  <a:pt x="10300180" y="9628935"/>
                  <a:pt x="10300180" y="9642312"/>
                  <a:pt x="10313556" y="9642312"/>
                </a:cubicBezTo>
                <a:cubicBezTo>
                  <a:pt x="10326932" y="9642312"/>
                  <a:pt x="10333624" y="9635623"/>
                  <a:pt x="10333624" y="9622246"/>
                </a:cubicBezTo>
                <a:close/>
                <a:moveTo>
                  <a:pt x="7042913" y="9602181"/>
                </a:moveTo>
                <a:cubicBezTo>
                  <a:pt x="7042913" y="9615558"/>
                  <a:pt x="7049603" y="9622246"/>
                  <a:pt x="7062977" y="9622246"/>
                </a:cubicBezTo>
                <a:cubicBezTo>
                  <a:pt x="7076355" y="9622246"/>
                  <a:pt x="7089731" y="9615558"/>
                  <a:pt x="7103109" y="9602181"/>
                </a:cubicBezTo>
                <a:close/>
                <a:moveTo>
                  <a:pt x="6150007" y="9602181"/>
                </a:moveTo>
                <a:cubicBezTo>
                  <a:pt x="6143319" y="9602181"/>
                  <a:pt x="6139976" y="9605525"/>
                  <a:pt x="6139976" y="9612212"/>
                </a:cubicBezTo>
                <a:cubicBezTo>
                  <a:pt x="6139976" y="9618902"/>
                  <a:pt x="6146663" y="9622246"/>
                  <a:pt x="6160040" y="9622246"/>
                </a:cubicBezTo>
                <a:cubicBezTo>
                  <a:pt x="6160040" y="9608869"/>
                  <a:pt x="6156697" y="9602181"/>
                  <a:pt x="6150007" y="9602181"/>
                </a:cubicBezTo>
                <a:close/>
                <a:moveTo>
                  <a:pt x="1404568" y="9602181"/>
                </a:moveTo>
                <a:cubicBezTo>
                  <a:pt x="1404568" y="9615558"/>
                  <a:pt x="1401226" y="9622246"/>
                  <a:pt x="1394536" y="9622246"/>
                </a:cubicBezTo>
                <a:cubicBezTo>
                  <a:pt x="1387848" y="9622246"/>
                  <a:pt x="1384504" y="9618902"/>
                  <a:pt x="1384504" y="9612212"/>
                </a:cubicBezTo>
                <a:cubicBezTo>
                  <a:pt x="1384504" y="9605525"/>
                  <a:pt x="1391192" y="9602181"/>
                  <a:pt x="1404568" y="9602181"/>
                </a:cubicBezTo>
                <a:close/>
                <a:moveTo>
                  <a:pt x="11549140" y="9599674"/>
                </a:moveTo>
                <a:cubicBezTo>
                  <a:pt x="11539732" y="9599674"/>
                  <a:pt x="11522488" y="9620574"/>
                  <a:pt x="11497408" y="9662377"/>
                </a:cubicBezTo>
                <a:cubicBezTo>
                  <a:pt x="11497408" y="9662377"/>
                  <a:pt x="11497408" y="9665720"/>
                  <a:pt x="11497408" y="9672410"/>
                </a:cubicBezTo>
                <a:cubicBezTo>
                  <a:pt x="11497408" y="9679097"/>
                  <a:pt x="11504096" y="9682441"/>
                  <a:pt x="11517476" y="9682441"/>
                </a:cubicBezTo>
                <a:cubicBezTo>
                  <a:pt x="11530852" y="9682441"/>
                  <a:pt x="11537540" y="9675754"/>
                  <a:pt x="11537540" y="9662377"/>
                </a:cubicBezTo>
                <a:lnTo>
                  <a:pt x="11537540" y="9642312"/>
                </a:lnTo>
                <a:lnTo>
                  <a:pt x="11557604" y="9622246"/>
                </a:lnTo>
                <a:cubicBezTo>
                  <a:pt x="11557604" y="9607197"/>
                  <a:pt x="11554784" y="9599674"/>
                  <a:pt x="11549140" y="9599674"/>
                </a:cubicBezTo>
                <a:close/>
                <a:moveTo>
                  <a:pt x="7183371" y="9582114"/>
                </a:moveTo>
                <a:lnTo>
                  <a:pt x="7163304" y="9602181"/>
                </a:lnTo>
                <a:cubicBezTo>
                  <a:pt x="7176681" y="9602181"/>
                  <a:pt x="7183371" y="9602181"/>
                  <a:pt x="7183371" y="9602181"/>
                </a:cubicBezTo>
                <a:cubicBezTo>
                  <a:pt x="7183371" y="9602181"/>
                  <a:pt x="7183371" y="9595492"/>
                  <a:pt x="7183371" y="9582114"/>
                </a:cubicBezTo>
                <a:close/>
                <a:moveTo>
                  <a:pt x="11211476" y="9569573"/>
                </a:moveTo>
                <a:cubicBezTo>
                  <a:pt x="11208132" y="9571248"/>
                  <a:pt x="11203120" y="9575427"/>
                  <a:pt x="11196428" y="9582114"/>
                </a:cubicBezTo>
                <a:cubicBezTo>
                  <a:pt x="11183052" y="9582114"/>
                  <a:pt x="11179708" y="9588804"/>
                  <a:pt x="11186396" y="9602181"/>
                </a:cubicBezTo>
                <a:cubicBezTo>
                  <a:pt x="11193084" y="9615558"/>
                  <a:pt x="11196428" y="9628935"/>
                  <a:pt x="11196428" y="9642312"/>
                </a:cubicBezTo>
                <a:lnTo>
                  <a:pt x="11216496" y="9602181"/>
                </a:lnTo>
                <a:cubicBezTo>
                  <a:pt x="11216496" y="9588804"/>
                  <a:pt x="11216496" y="9578771"/>
                  <a:pt x="11216496" y="9572084"/>
                </a:cubicBezTo>
                <a:cubicBezTo>
                  <a:pt x="11216496" y="9568740"/>
                  <a:pt x="11214824" y="9567904"/>
                  <a:pt x="11211476" y="9569573"/>
                </a:cubicBezTo>
                <a:close/>
                <a:moveTo>
                  <a:pt x="8003541" y="9569573"/>
                </a:moveTo>
                <a:cubicBezTo>
                  <a:pt x="8001867" y="9567904"/>
                  <a:pt x="7999359" y="9568740"/>
                  <a:pt x="7996015" y="9572084"/>
                </a:cubicBezTo>
                <a:cubicBezTo>
                  <a:pt x="7989325" y="9578771"/>
                  <a:pt x="7985982" y="9588804"/>
                  <a:pt x="7985982" y="9602181"/>
                </a:cubicBezTo>
                <a:cubicBezTo>
                  <a:pt x="7999359" y="9602181"/>
                  <a:pt x="8006046" y="9595492"/>
                  <a:pt x="8006046" y="9582114"/>
                </a:cubicBezTo>
                <a:cubicBezTo>
                  <a:pt x="8006046" y="9575427"/>
                  <a:pt x="8005213" y="9571248"/>
                  <a:pt x="8003541" y="9569573"/>
                </a:cubicBezTo>
                <a:close/>
                <a:moveTo>
                  <a:pt x="11176364" y="9562050"/>
                </a:moveTo>
                <a:cubicBezTo>
                  <a:pt x="11136232" y="9588804"/>
                  <a:pt x="11116168" y="9608869"/>
                  <a:pt x="11116168" y="9622246"/>
                </a:cubicBezTo>
                <a:lnTo>
                  <a:pt x="11156296" y="9582114"/>
                </a:lnTo>
                <a:close/>
                <a:moveTo>
                  <a:pt x="10835256" y="9562050"/>
                </a:moveTo>
                <a:cubicBezTo>
                  <a:pt x="10821876" y="9575427"/>
                  <a:pt x="10818532" y="9585458"/>
                  <a:pt x="10825220" y="9592148"/>
                </a:cubicBezTo>
                <a:cubicBezTo>
                  <a:pt x="10831912" y="9598838"/>
                  <a:pt x="10841940" y="9598838"/>
                  <a:pt x="10855320" y="9592148"/>
                </a:cubicBezTo>
                <a:cubicBezTo>
                  <a:pt x="10868696" y="9585458"/>
                  <a:pt x="10875384" y="9575427"/>
                  <a:pt x="10875384" y="9562050"/>
                </a:cubicBezTo>
                <a:close/>
                <a:moveTo>
                  <a:pt x="10694796" y="9562050"/>
                </a:moveTo>
                <a:cubicBezTo>
                  <a:pt x="10694796" y="9575427"/>
                  <a:pt x="10698140" y="9582114"/>
                  <a:pt x="10704828" y="9582114"/>
                </a:cubicBezTo>
                <a:cubicBezTo>
                  <a:pt x="10711516" y="9582114"/>
                  <a:pt x="10714860" y="9575427"/>
                  <a:pt x="10714860" y="9562050"/>
                </a:cubicBezTo>
                <a:close/>
                <a:moveTo>
                  <a:pt x="7504415" y="9562050"/>
                </a:moveTo>
                <a:cubicBezTo>
                  <a:pt x="7504415" y="9562050"/>
                  <a:pt x="7504415" y="9568740"/>
                  <a:pt x="7504415" y="9582114"/>
                </a:cubicBezTo>
                <a:lnTo>
                  <a:pt x="7524481" y="9562050"/>
                </a:lnTo>
                <a:close/>
                <a:moveTo>
                  <a:pt x="7203435" y="9562050"/>
                </a:moveTo>
                <a:cubicBezTo>
                  <a:pt x="7203435" y="9575427"/>
                  <a:pt x="7203435" y="9582114"/>
                  <a:pt x="7203435" y="9582114"/>
                </a:cubicBezTo>
                <a:cubicBezTo>
                  <a:pt x="7203435" y="9582114"/>
                  <a:pt x="7210125" y="9575427"/>
                  <a:pt x="7223502" y="9562050"/>
                </a:cubicBezTo>
                <a:close/>
                <a:moveTo>
                  <a:pt x="1424632" y="9562050"/>
                </a:moveTo>
                <a:cubicBezTo>
                  <a:pt x="1438010" y="9575427"/>
                  <a:pt x="1444700" y="9582114"/>
                  <a:pt x="1444700" y="9582114"/>
                </a:cubicBezTo>
                <a:cubicBezTo>
                  <a:pt x="1444700" y="9582114"/>
                  <a:pt x="1438010" y="9582114"/>
                  <a:pt x="1424632" y="9582114"/>
                </a:cubicBezTo>
                <a:cubicBezTo>
                  <a:pt x="1424632" y="9568740"/>
                  <a:pt x="1424632" y="9562050"/>
                  <a:pt x="1424632" y="9562050"/>
                </a:cubicBezTo>
                <a:close/>
                <a:moveTo>
                  <a:pt x="7775296" y="9521919"/>
                </a:moveTo>
                <a:cubicBezTo>
                  <a:pt x="7768609" y="9521919"/>
                  <a:pt x="7765265" y="9528609"/>
                  <a:pt x="7765265" y="9541986"/>
                </a:cubicBezTo>
                <a:cubicBezTo>
                  <a:pt x="7778639" y="9541986"/>
                  <a:pt x="7785329" y="9538640"/>
                  <a:pt x="7785329" y="9531953"/>
                </a:cubicBezTo>
                <a:cubicBezTo>
                  <a:pt x="7785329" y="9525263"/>
                  <a:pt x="7781985" y="9521919"/>
                  <a:pt x="7775296" y="9521919"/>
                </a:cubicBezTo>
                <a:close/>
                <a:moveTo>
                  <a:pt x="7233533" y="9521919"/>
                </a:moveTo>
                <a:cubicBezTo>
                  <a:pt x="7226845" y="9521919"/>
                  <a:pt x="7223502" y="9528609"/>
                  <a:pt x="7223502" y="9541986"/>
                </a:cubicBezTo>
                <a:cubicBezTo>
                  <a:pt x="7223502" y="9541986"/>
                  <a:pt x="7230189" y="9541986"/>
                  <a:pt x="7243566" y="9541986"/>
                </a:cubicBezTo>
                <a:cubicBezTo>
                  <a:pt x="7243566" y="9528609"/>
                  <a:pt x="7240223" y="9521919"/>
                  <a:pt x="7233533" y="9521919"/>
                </a:cubicBezTo>
                <a:close/>
                <a:moveTo>
                  <a:pt x="1464764" y="9521919"/>
                </a:moveTo>
                <a:cubicBezTo>
                  <a:pt x="1451387" y="9535296"/>
                  <a:pt x="1438010" y="9548673"/>
                  <a:pt x="1424632" y="9562050"/>
                </a:cubicBezTo>
                <a:lnTo>
                  <a:pt x="1424632" y="9541986"/>
                </a:lnTo>
                <a:cubicBezTo>
                  <a:pt x="1438010" y="9528609"/>
                  <a:pt x="1451387" y="9521919"/>
                  <a:pt x="1464764" y="9521919"/>
                </a:cubicBezTo>
                <a:close/>
                <a:moveTo>
                  <a:pt x="7065488" y="9509378"/>
                </a:moveTo>
                <a:cubicBezTo>
                  <a:pt x="7063816" y="9511053"/>
                  <a:pt x="7062977" y="9515229"/>
                  <a:pt x="7062977" y="9521919"/>
                </a:cubicBezTo>
                <a:cubicBezTo>
                  <a:pt x="7049603" y="9535296"/>
                  <a:pt x="7042913" y="9545330"/>
                  <a:pt x="7042913" y="9552017"/>
                </a:cubicBezTo>
                <a:cubicBezTo>
                  <a:pt x="7042913" y="9558707"/>
                  <a:pt x="7042913" y="9562050"/>
                  <a:pt x="7042913" y="9562050"/>
                </a:cubicBezTo>
                <a:lnTo>
                  <a:pt x="7083045" y="9541986"/>
                </a:lnTo>
                <a:cubicBezTo>
                  <a:pt x="7083045" y="9528609"/>
                  <a:pt x="7079701" y="9518576"/>
                  <a:pt x="7073011" y="9511886"/>
                </a:cubicBezTo>
                <a:cubicBezTo>
                  <a:pt x="7069667" y="9508542"/>
                  <a:pt x="7067160" y="9507706"/>
                  <a:pt x="7065488" y="9509378"/>
                </a:cubicBezTo>
                <a:close/>
                <a:moveTo>
                  <a:pt x="7283697" y="9501855"/>
                </a:moveTo>
                <a:lnTo>
                  <a:pt x="7303761" y="9521919"/>
                </a:lnTo>
                <a:cubicBezTo>
                  <a:pt x="7303761" y="9521919"/>
                  <a:pt x="7303761" y="9515232"/>
                  <a:pt x="7303761" y="9501855"/>
                </a:cubicBezTo>
                <a:cubicBezTo>
                  <a:pt x="7290387" y="9501855"/>
                  <a:pt x="7283697" y="9501855"/>
                  <a:pt x="7283697" y="9501855"/>
                </a:cubicBezTo>
                <a:close/>
                <a:moveTo>
                  <a:pt x="7845527" y="9481788"/>
                </a:moveTo>
                <a:lnTo>
                  <a:pt x="7845527" y="9501855"/>
                </a:lnTo>
                <a:lnTo>
                  <a:pt x="7825461" y="9501855"/>
                </a:lnTo>
                <a:cubicBezTo>
                  <a:pt x="7825461" y="9501855"/>
                  <a:pt x="7832147" y="9495168"/>
                  <a:pt x="7845527" y="9481788"/>
                </a:cubicBezTo>
                <a:close/>
                <a:moveTo>
                  <a:pt x="1590958" y="9479280"/>
                </a:moveTo>
                <a:cubicBezTo>
                  <a:pt x="1592942" y="9479280"/>
                  <a:pt x="1594353" y="9480116"/>
                  <a:pt x="1595189" y="9481788"/>
                </a:cubicBezTo>
                <a:cubicBezTo>
                  <a:pt x="1601878" y="9495168"/>
                  <a:pt x="1601878" y="9511886"/>
                  <a:pt x="1595189" y="9531953"/>
                </a:cubicBezTo>
                <a:cubicBezTo>
                  <a:pt x="1588501" y="9552017"/>
                  <a:pt x="1578468" y="9565394"/>
                  <a:pt x="1565090" y="9572084"/>
                </a:cubicBezTo>
                <a:cubicBezTo>
                  <a:pt x="1551714" y="9578771"/>
                  <a:pt x="1545026" y="9575427"/>
                  <a:pt x="1545026" y="9562050"/>
                </a:cubicBezTo>
                <a:cubicBezTo>
                  <a:pt x="1545026" y="9548673"/>
                  <a:pt x="1545026" y="9541986"/>
                  <a:pt x="1545026" y="9541986"/>
                </a:cubicBezTo>
                <a:cubicBezTo>
                  <a:pt x="1545026" y="9541986"/>
                  <a:pt x="1538337" y="9552017"/>
                  <a:pt x="1524960" y="9572084"/>
                </a:cubicBezTo>
                <a:cubicBezTo>
                  <a:pt x="1511582" y="9592148"/>
                  <a:pt x="1504895" y="9602181"/>
                  <a:pt x="1504895" y="9602181"/>
                </a:cubicBezTo>
                <a:lnTo>
                  <a:pt x="1444700" y="9662377"/>
                </a:lnTo>
                <a:cubicBezTo>
                  <a:pt x="1431321" y="9662377"/>
                  <a:pt x="1427979" y="9659033"/>
                  <a:pt x="1434665" y="9652343"/>
                </a:cubicBezTo>
                <a:cubicBezTo>
                  <a:pt x="1441356" y="9645656"/>
                  <a:pt x="1451387" y="9628935"/>
                  <a:pt x="1464764" y="9602181"/>
                </a:cubicBezTo>
                <a:cubicBezTo>
                  <a:pt x="1534993" y="9520247"/>
                  <a:pt x="1577057" y="9479280"/>
                  <a:pt x="1590958" y="9479280"/>
                </a:cubicBezTo>
                <a:close/>
                <a:moveTo>
                  <a:pt x="11798388" y="9461724"/>
                </a:moveTo>
                <a:lnTo>
                  <a:pt x="11778324" y="9481788"/>
                </a:lnTo>
                <a:cubicBezTo>
                  <a:pt x="11791700" y="9481788"/>
                  <a:pt x="11798388" y="9481788"/>
                  <a:pt x="11798388" y="9481788"/>
                </a:cubicBezTo>
                <a:close/>
                <a:moveTo>
                  <a:pt x="11698060" y="9461724"/>
                </a:moveTo>
                <a:cubicBezTo>
                  <a:pt x="11671308" y="9488478"/>
                  <a:pt x="11664620" y="9501855"/>
                  <a:pt x="11677996" y="9501855"/>
                </a:cubicBezTo>
                <a:cubicBezTo>
                  <a:pt x="11677996" y="9501855"/>
                  <a:pt x="11684684" y="9488478"/>
                  <a:pt x="11698060" y="9461724"/>
                </a:cubicBezTo>
                <a:close/>
                <a:moveTo>
                  <a:pt x="10995776" y="9461724"/>
                </a:moveTo>
                <a:cubicBezTo>
                  <a:pt x="10995776" y="9475101"/>
                  <a:pt x="10999120" y="9481788"/>
                  <a:pt x="11005808" y="9481788"/>
                </a:cubicBezTo>
                <a:cubicBezTo>
                  <a:pt x="11012496" y="9481788"/>
                  <a:pt x="11015844" y="9481788"/>
                  <a:pt x="11015844" y="9481788"/>
                </a:cubicBezTo>
                <a:cubicBezTo>
                  <a:pt x="11029220" y="9481788"/>
                  <a:pt x="11035908" y="9478445"/>
                  <a:pt x="11035908" y="9471757"/>
                </a:cubicBezTo>
                <a:cubicBezTo>
                  <a:pt x="11035908" y="9465070"/>
                  <a:pt x="11029220" y="9461724"/>
                  <a:pt x="11015844" y="9461724"/>
                </a:cubicBezTo>
                <a:cubicBezTo>
                  <a:pt x="11015844" y="9461724"/>
                  <a:pt x="11009152" y="9461724"/>
                  <a:pt x="10995776" y="9461724"/>
                </a:cubicBezTo>
                <a:close/>
                <a:moveTo>
                  <a:pt x="7825461" y="9461724"/>
                </a:moveTo>
                <a:cubicBezTo>
                  <a:pt x="7812083" y="9475101"/>
                  <a:pt x="7812083" y="9488478"/>
                  <a:pt x="7825461" y="9501855"/>
                </a:cubicBezTo>
                <a:cubicBezTo>
                  <a:pt x="7838837" y="9528609"/>
                  <a:pt x="7852215" y="9535296"/>
                  <a:pt x="7865591" y="9521919"/>
                </a:cubicBezTo>
                <a:cubicBezTo>
                  <a:pt x="7865591" y="9508542"/>
                  <a:pt x="7865591" y="9498511"/>
                  <a:pt x="7865591" y="9491822"/>
                </a:cubicBezTo>
                <a:cubicBezTo>
                  <a:pt x="7865591" y="9485134"/>
                  <a:pt x="7865591" y="9475101"/>
                  <a:pt x="7865591" y="9461724"/>
                </a:cubicBezTo>
                <a:close/>
                <a:moveTo>
                  <a:pt x="7494383" y="9441660"/>
                </a:moveTo>
                <a:cubicBezTo>
                  <a:pt x="7487693" y="9441660"/>
                  <a:pt x="7484350" y="9448347"/>
                  <a:pt x="7484350" y="9461724"/>
                </a:cubicBezTo>
                <a:cubicBezTo>
                  <a:pt x="7497727" y="9461724"/>
                  <a:pt x="7504415" y="9458380"/>
                  <a:pt x="7504415" y="9451690"/>
                </a:cubicBezTo>
                <a:cubicBezTo>
                  <a:pt x="7504415" y="9445003"/>
                  <a:pt x="7501071" y="9441660"/>
                  <a:pt x="7494383" y="9441660"/>
                </a:cubicBezTo>
                <a:close/>
                <a:moveTo>
                  <a:pt x="11216496" y="9421593"/>
                </a:moveTo>
                <a:cubicBezTo>
                  <a:pt x="11216496" y="9434970"/>
                  <a:pt x="11216496" y="9441660"/>
                  <a:pt x="11216496" y="9441660"/>
                </a:cubicBezTo>
                <a:lnTo>
                  <a:pt x="11236560" y="9461724"/>
                </a:lnTo>
                <a:cubicBezTo>
                  <a:pt x="11236560" y="9461724"/>
                  <a:pt x="11236560" y="9455037"/>
                  <a:pt x="11236560" y="9441660"/>
                </a:cubicBezTo>
                <a:close/>
                <a:moveTo>
                  <a:pt x="10494144" y="9421593"/>
                </a:moveTo>
                <a:cubicBezTo>
                  <a:pt x="10494144" y="9421593"/>
                  <a:pt x="10497488" y="9424939"/>
                  <a:pt x="10504176" y="9431626"/>
                </a:cubicBezTo>
                <a:cubicBezTo>
                  <a:pt x="10510864" y="9438313"/>
                  <a:pt x="10514208" y="9441660"/>
                  <a:pt x="10514208" y="9441660"/>
                </a:cubicBezTo>
                <a:cubicBezTo>
                  <a:pt x="10514208" y="9441660"/>
                  <a:pt x="10514208" y="9434970"/>
                  <a:pt x="10514208" y="9421593"/>
                </a:cubicBezTo>
                <a:close/>
                <a:moveTo>
                  <a:pt x="7725134" y="9421593"/>
                </a:moveTo>
                <a:cubicBezTo>
                  <a:pt x="7711757" y="9421593"/>
                  <a:pt x="7698380" y="9428283"/>
                  <a:pt x="7685003" y="9441660"/>
                </a:cubicBezTo>
                <a:cubicBezTo>
                  <a:pt x="7671626" y="9455037"/>
                  <a:pt x="7664939" y="9461724"/>
                  <a:pt x="7664939" y="9461724"/>
                </a:cubicBezTo>
                <a:cubicBezTo>
                  <a:pt x="7664939" y="9475101"/>
                  <a:pt x="7671626" y="9481788"/>
                  <a:pt x="7685003" y="9481788"/>
                </a:cubicBezTo>
                <a:cubicBezTo>
                  <a:pt x="7698380" y="9481788"/>
                  <a:pt x="7705067" y="9475101"/>
                  <a:pt x="7705067" y="9461724"/>
                </a:cubicBezTo>
                <a:close/>
                <a:moveTo>
                  <a:pt x="1484831" y="9421593"/>
                </a:moveTo>
                <a:lnTo>
                  <a:pt x="1504895" y="9461724"/>
                </a:lnTo>
                <a:lnTo>
                  <a:pt x="1504895" y="9501855"/>
                </a:lnTo>
                <a:cubicBezTo>
                  <a:pt x="1504895" y="9501855"/>
                  <a:pt x="1501551" y="9498511"/>
                  <a:pt x="1494862" y="9491822"/>
                </a:cubicBezTo>
                <a:cubicBezTo>
                  <a:pt x="1488175" y="9485134"/>
                  <a:pt x="1484831" y="9468414"/>
                  <a:pt x="1484831" y="9441660"/>
                </a:cubicBezTo>
                <a:close/>
                <a:moveTo>
                  <a:pt x="11055972" y="9401529"/>
                </a:moveTo>
                <a:cubicBezTo>
                  <a:pt x="11055972" y="9401529"/>
                  <a:pt x="11055972" y="9408216"/>
                  <a:pt x="11055972" y="9421593"/>
                </a:cubicBezTo>
                <a:cubicBezTo>
                  <a:pt x="11069348" y="9421593"/>
                  <a:pt x="11076036" y="9421593"/>
                  <a:pt x="11076036" y="9421593"/>
                </a:cubicBezTo>
                <a:close/>
                <a:moveTo>
                  <a:pt x="7885655" y="9401529"/>
                </a:moveTo>
                <a:lnTo>
                  <a:pt x="7905720" y="9421593"/>
                </a:lnTo>
                <a:lnTo>
                  <a:pt x="7905720" y="9401529"/>
                </a:lnTo>
                <a:cubicBezTo>
                  <a:pt x="7905720" y="9401529"/>
                  <a:pt x="7899033" y="9401529"/>
                  <a:pt x="7885655" y="9401529"/>
                </a:cubicBezTo>
                <a:close/>
                <a:moveTo>
                  <a:pt x="7664939" y="9401529"/>
                </a:moveTo>
                <a:lnTo>
                  <a:pt x="7644871" y="9421593"/>
                </a:lnTo>
                <a:lnTo>
                  <a:pt x="7664939" y="9421593"/>
                </a:lnTo>
                <a:lnTo>
                  <a:pt x="7685003" y="9401529"/>
                </a:lnTo>
                <a:close/>
                <a:moveTo>
                  <a:pt x="11116168" y="9381462"/>
                </a:moveTo>
                <a:cubicBezTo>
                  <a:pt x="11116168" y="9381462"/>
                  <a:pt x="11102792" y="9401529"/>
                  <a:pt x="11076036" y="9441660"/>
                </a:cubicBezTo>
                <a:lnTo>
                  <a:pt x="11035908" y="9521919"/>
                </a:lnTo>
                <a:cubicBezTo>
                  <a:pt x="11049284" y="9521919"/>
                  <a:pt x="11069348" y="9498511"/>
                  <a:pt x="11096104" y="9451690"/>
                </a:cubicBezTo>
                <a:cubicBezTo>
                  <a:pt x="11122856" y="9404872"/>
                  <a:pt x="11129548" y="9381462"/>
                  <a:pt x="11116168" y="9381462"/>
                </a:cubicBezTo>
                <a:close/>
                <a:moveTo>
                  <a:pt x="10474080" y="9361398"/>
                </a:moveTo>
                <a:cubicBezTo>
                  <a:pt x="10460704" y="9374775"/>
                  <a:pt x="10450668" y="9384808"/>
                  <a:pt x="10443980" y="9391495"/>
                </a:cubicBezTo>
                <a:cubicBezTo>
                  <a:pt x="10437292" y="9398185"/>
                  <a:pt x="10433948" y="9401529"/>
                  <a:pt x="10433948" y="9401529"/>
                </a:cubicBezTo>
                <a:lnTo>
                  <a:pt x="10413880" y="9401529"/>
                </a:lnTo>
                <a:lnTo>
                  <a:pt x="10413880" y="9421593"/>
                </a:lnTo>
                <a:cubicBezTo>
                  <a:pt x="10413880" y="9434970"/>
                  <a:pt x="10413880" y="9448347"/>
                  <a:pt x="10413880" y="9461724"/>
                </a:cubicBezTo>
                <a:cubicBezTo>
                  <a:pt x="10413880" y="9461724"/>
                  <a:pt x="10410540" y="9465070"/>
                  <a:pt x="10403852" y="9471757"/>
                </a:cubicBezTo>
                <a:cubicBezTo>
                  <a:pt x="10397160" y="9478445"/>
                  <a:pt x="10393816" y="9488478"/>
                  <a:pt x="10393816" y="9501855"/>
                </a:cubicBezTo>
                <a:lnTo>
                  <a:pt x="10353688" y="9521919"/>
                </a:lnTo>
                <a:lnTo>
                  <a:pt x="10333624" y="9541986"/>
                </a:lnTo>
                <a:cubicBezTo>
                  <a:pt x="10320244" y="9555360"/>
                  <a:pt x="10316900" y="9565394"/>
                  <a:pt x="10323588" y="9572084"/>
                </a:cubicBezTo>
                <a:cubicBezTo>
                  <a:pt x="10330276" y="9578771"/>
                  <a:pt x="10353688" y="9568740"/>
                  <a:pt x="10393816" y="9541986"/>
                </a:cubicBezTo>
                <a:cubicBezTo>
                  <a:pt x="10433948" y="9515232"/>
                  <a:pt x="10454012" y="9501855"/>
                  <a:pt x="10454012" y="9501855"/>
                </a:cubicBezTo>
                <a:lnTo>
                  <a:pt x="10454012" y="9481788"/>
                </a:lnTo>
                <a:cubicBezTo>
                  <a:pt x="10454012" y="9455037"/>
                  <a:pt x="10460704" y="9434970"/>
                  <a:pt x="10474080" y="9421593"/>
                </a:cubicBezTo>
                <a:cubicBezTo>
                  <a:pt x="10474080" y="9421593"/>
                  <a:pt x="10480768" y="9414906"/>
                  <a:pt x="10494144" y="9401529"/>
                </a:cubicBezTo>
                <a:lnTo>
                  <a:pt x="10534276" y="9381462"/>
                </a:lnTo>
                <a:cubicBezTo>
                  <a:pt x="10534276" y="9368087"/>
                  <a:pt x="10527584" y="9364741"/>
                  <a:pt x="10514208" y="9371431"/>
                </a:cubicBezTo>
                <a:cubicBezTo>
                  <a:pt x="10500832" y="9378118"/>
                  <a:pt x="10494144" y="9374775"/>
                  <a:pt x="10494144" y="9361398"/>
                </a:cubicBezTo>
                <a:close/>
                <a:moveTo>
                  <a:pt x="11035908" y="9341331"/>
                </a:moveTo>
                <a:cubicBezTo>
                  <a:pt x="11035908" y="9354708"/>
                  <a:pt x="11035908" y="9361398"/>
                  <a:pt x="11035908" y="9361398"/>
                </a:cubicBezTo>
                <a:cubicBezTo>
                  <a:pt x="11035908" y="9361398"/>
                  <a:pt x="11042592" y="9354708"/>
                  <a:pt x="11055972" y="9341331"/>
                </a:cubicBezTo>
                <a:cubicBezTo>
                  <a:pt x="11055972" y="9341331"/>
                  <a:pt x="11049284" y="9341331"/>
                  <a:pt x="11035908" y="9341331"/>
                </a:cubicBezTo>
                <a:close/>
                <a:moveTo>
                  <a:pt x="6541281" y="9341331"/>
                </a:moveTo>
                <a:lnTo>
                  <a:pt x="6481086" y="9381462"/>
                </a:lnTo>
                <a:cubicBezTo>
                  <a:pt x="6481086" y="9394841"/>
                  <a:pt x="6467709" y="9414906"/>
                  <a:pt x="6440955" y="9441660"/>
                </a:cubicBezTo>
                <a:cubicBezTo>
                  <a:pt x="6400824" y="9495168"/>
                  <a:pt x="6380760" y="9535296"/>
                  <a:pt x="6380760" y="9562050"/>
                </a:cubicBezTo>
                <a:lnTo>
                  <a:pt x="6400824" y="9541986"/>
                </a:lnTo>
                <a:cubicBezTo>
                  <a:pt x="6427578" y="9515232"/>
                  <a:pt x="6437611" y="9498511"/>
                  <a:pt x="6430921" y="9491822"/>
                </a:cubicBezTo>
                <a:cubicBezTo>
                  <a:pt x="6424232" y="9485134"/>
                  <a:pt x="6440955" y="9458380"/>
                  <a:pt x="6481086" y="9411559"/>
                </a:cubicBezTo>
                <a:cubicBezTo>
                  <a:pt x="6521217" y="9364741"/>
                  <a:pt x="6541281" y="9341331"/>
                  <a:pt x="6541281" y="9341331"/>
                </a:cubicBezTo>
                <a:close/>
                <a:moveTo>
                  <a:pt x="10614536" y="9321266"/>
                </a:moveTo>
                <a:cubicBezTo>
                  <a:pt x="10601156" y="9334643"/>
                  <a:pt x="10594472" y="9344677"/>
                  <a:pt x="10594472" y="9351364"/>
                </a:cubicBezTo>
                <a:cubicBezTo>
                  <a:pt x="10594472" y="9358054"/>
                  <a:pt x="10591128" y="9361398"/>
                  <a:pt x="10584436" y="9361398"/>
                </a:cubicBezTo>
                <a:lnTo>
                  <a:pt x="10589456" y="9361398"/>
                </a:lnTo>
                <a:cubicBezTo>
                  <a:pt x="10599484" y="9361398"/>
                  <a:pt x="10607848" y="9361398"/>
                  <a:pt x="10614536" y="9361398"/>
                </a:cubicBezTo>
                <a:close/>
                <a:moveTo>
                  <a:pt x="6581413" y="9301202"/>
                </a:moveTo>
                <a:lnTo>
                  <a:pt x="6541281" y="9321266"/>
                </a:lnTo>
                <a:lnTo>
                  <a:pt x="6561345" y="9321266"/>
                </a:lnTo>
                <a:close/>
                <a:moveTo>
                  <a:pt x="7406595" y="9288661"/>
                </a:moveTo>
                <a:cubicBezTo>
                  <a:pt x="7404924" y="9290333"/>
                  <a:pt x="7404088" y="9294512"/>
                  <a:pt x="7404088" y="9301202"/>
                </a:cubicBezTo>
                <a:cubicBezTo>
                  <a:pt x="7417465" y="9301202"/>
                  <a:pt x="7424155" y="9301202"/>
                  <a:pt x="7424155" y="9301202"/>
                </a:cubicBezTo>
                <a:cubicBezTo>
                  <a:pt x="7424155" y="9301202"/>
                  <a:pt x="7420811" y="9297859"/>
                  <a:pt x="7414121" y="9291169"/>
                </a:cubicBezTo>
                <a:cubicBezTo>
                  <a:pt x="7410778" y="9287825"/>
                  <a:pt x="7408267" y="9286989"/>
                  <a:pt x="7406595" y="9288661"/>
                </a:cubicBezTo>
                <a:close/>
                <a:moveTo>
                  <a:pt x="11216496" y="9281135"/>
                </a:moveTo>
                <a:lnTo>
                  <a:pt x="11236560" y="9301202"/>
                </a:lnTo>
                <a:cubicBezTo>
                  <a:pt x="11236560" y="9301202"/>
                  <a:pt x="11229872" y="9307889"/>
                  <a:pt x="11216496" y="9321266"/>
                </a:cubicBezTo>
                <a:lnTo>
                  <a:pt x="11236560" y="9381462"/>
                </a:lnTo>
                <a:cubicBezTo>
                  <a:pt x="11263312" y="9408216"/>
                  <a:pt x="11280036" y="9421593"/>
                  <a:pt x="11286724" y="9421593"/>
                </a:cubicBezTo>
                <a:cubicBezTo>
                  <a:pt x="11293412" y="9421593"/>
                  <a:pt x="11303444" y="9408216"/>
                  <a:pt x="11316820" y="9381462"/>
                </a:cubicBezTo>
                <a:cubicBezTo>
                  <a:pt x="11330200" y="9354708"/>
                  <a:pt x="11330200" y="9341331"/>
                  <a:pt x="11316820" y="9341331"/>
                </a:cubicBezTo>
                <a:lnTo>
                  <a:pt x="11276692" y="9361398"/>
                </a:lnTo>
                <a:lnTo>
                  <a:pt x="11256624" y="9361398"/>
                </a:lnTo>
                <a:cubicBezTo>
                  <a:pt x="11243248" y="9348020"/>
                  <a:pt x="11236560" y="9337987"/>
                  <a:pt x="11236560" y="9331300"/>
                </a:cubicBezTo>
                <a:cubicBezTo>
                  <a:pt x="11236560" y="9324613"/>
                  <a:pt x="11243248" y="9321266"/>
                  <a:pt x="11256624" y="9321266"/>
                </a:cubicBezTo>
                <a:lnTo>
                  <a:pt x="11256624" y="9301202"/>
                </a:lnTo>
                <a:cubicBezTo>
                  <a:pt x="11243248" y="9287825"/>
                  <a:pt x="11236560" y="9281135"/>
                  <a:pt x="11236560" y="9281135"/>
                </a:cubicBezTo>
                <a:close/>
                <a:moveTo>
                  <a:pt x="7905720" y="9281135"/>
                </a:moveTo>
                <a:lnTo>
                  <a:pt x="7905720" y="9301202"/>
                </a:lnTo>
                <a:cubicBezTo>
                  <a:pt x="7919097" y="9301202"/>
                  <a:pt x="7925787" y="9294515"/>
                  <a:pt x="7925787" y="9281135"/>
                </a:cubicBezTo>
                <a:cubicBezTo>
                  <a:pt x="7925787" y="9281135"/>
                  <a:pt x="7919097" y="9281135"/>
                  <a:pt x="7905720" y="9281135"/>
                </a:cubicBezTo>
                <a:close/>
                <a:moveTo>
                  <a:pt x="1785811" y="9281135"/>
                </a:moveTo>
                <a:lnTo>
                  <a:pt x="1805875" y="9281135"/>
                </a:lnTo>
                <a:lnTo>
                  <a:pt x="1785811" y="9301202"/>
                </a:lnTo>
                <a:cubicBezTo>
                  <a:pt x="1785811" y="9287825"/>
                  <a:pt x="1785811" y="9281135"/>
                  <a:pt x="1785811" y="9281135"/>
                </a:cubicBezTo>
                <a:close/>
                <a:moveTo>
                  <a:pt x="1585158" y="9281135"/>
                </a:moveTo>
                <a:lnTo>
                  <a:pt x="1585158" y="9301202"/>
                </a:lnTo>
                <a:cubicBezTo>
                  <a:pt x="1558404" y="9314579"/>
                  <a:pt x="1548370" y="9314579"/>
                  <a:pt x="1555057" y="9301202"/>
                </a:cubicBezTo>
                <a:cubicBezTo>
                  <a:pt x="1561746" y="9287825"/>
                  <a:pt x="1571781" y="9281135"/>
                  <a:pt x="1585158" y="9281135"/>
                </a:cubicBezTo>
                <a:close/>
                <a:moveTo>
                  <a:pt x="1264112" y="9281135"/>
                </a:moveTo>
                <a:cubicBezTo>
                  <a:pt x="1264112" y="9281135"/>
                  <a:pt x="1270801" y="9281135"/>
                  <a:pt x="1284179" y="9281135"/>
                </a:cubicBezTo>
                <a:cubicBezTo>
                  <a:pt x="1284179" y="9281135"/>
                  <a:pt x="1284179" y="9284482"/>
                  <a:pt x="1284179" y="9291169"/>
                </a:cubicBezTo>
                <a:cubicBezTo>
                  <a:pt x="1284179" y="9297859"/>
                  <a:pt x="1284179" y="9301202"/>
                  <a:pt x="1284179" y="9301202"/>
                </a:cubicBezTo>
                <a:close/>
                <a:moveTo>
                  <a:pt x="5859061" y="9261071"/>
                </a:moveTo>
                <a:lnTo>
                  <a:pt x="5879125" y="9281135"/>
                </a:lnTo>
                <a:lnTo>
                  <a:pt x="5859061" y="9281135"/>
                </a:lnTo>
                <a:cubicBezTo>
                  <a:pt x="5845684" y="9281135"/>
                  <a:pt x="5838997" y="9281135"/>
                  <a:pt x="5838997" y="9281135"/>
                </a:cubicBezTo>
                <a:cubicBezTo>
                  <a:pt x="5838997" y="9281135"/>
                  <a:pt x="5845684" y="9274448"/>
                  <a:pt x="5859061" y="9261071"/>
                </a:cubicBezTo>
                <a:close/>
                <a:moveTo>
                  <a:pt x="10622060" y="9256056"/>
                </a:moveTo>
                <a:cubicBezTo>
                  <a:pt x="10607012" y="9256056"/>
                  <a:pt x="10584436" y="9271105"/>
                  <a:pt x="10554340" y="9301202"/>
                </a:cubicBezTo>
                <a:cubicBezTo>
                  <a:pt x="10554340" y="9314579"/>
                  <a:pt x="10547652" y="9321266"/>
                  <a:pt x="10534276" y="9321266"/>
                </a:cubicBezTo>
                <a:lnTo>
                  <a:pt x="10554340" y="9361398"/>
                </a:lnTo>
                <a:lnTo>
                  <a:pt x="10574404" y="9361398"/>
                </a:lnTo>
                <a:cubicBezTo>
                  <a:pt x="10574404" y="9321266"/>
                  <a:pt x="10594472" y="9294515"/>
                  <a:pt x="10634600" y="9281135"/>
                </a:cubicBezTo>
                <a:cubicBezTo>
                  <a:pt x="10634600" y="9281135"/>
                  <a:pt x="10634600" y="9274448"/>
                  <a:pt x="10634600" y="9261071"/>
                </a:cubicBezTo>
                <a:cubicBezTo>
                  <a:pt x="10631256" y="9257728"/>
                  <a:pt x="10627076" y="9256056"/>
                  <a:pt x="10622060" y="9256056"/>
                </a:cubicBezTo>
                <a:close/>
                <a:moveTo>
                  <a:pt x="1309258" y="9248530"/>
                </a:moveTo>
                <a:cubicBezTo>
                  <a:pt x="1312604" y="9246858"/>
                  <a:pt x="1317620" y="9247694"/>
                  <a:pt x="1324307" y="9251038"/>
                </a:cubicBezTo>
                <a:cubicBezTo>
                  <a:pt x="1337684" y="9257728"/>
                  <a:pt x="1337684" y="9267761"/>
                  <a:pt x="1324307" y="9281135"/>
                </a:cubicBezTo>
                <a:lnTo>
                  <a:pt x="1304243" y="9261071"/>
                </a:lnTo>
                <a:cubicBezTo>
                  <a:pt x="1304243" y="9254384"/>
                  <a:pt x="1305915" y="9250202"/>
                  <a:pt x="1309258" y="9248530"/>
                </a:cubicBezTo>
                <a:close/>
                <a:moveTo>
                  <a:pt x="11136232" y="9241004"/>
                </a:moveTo>
                <a:cubicBezTo>
                  <a:pt x="11122856" y="9241004"/>
                  <a:pt x="11116168" y="9244348"/>
                  <a:pt x="11116168" y="9251038"/>
                </a:cubicBezTo>
                <a:cubicBezTo>
                  <a:pt x="11116168" y="9257728"/>
                  <a:pt x="11119512" y="9261071"/>
                  <a:pt x="11126200" y="9261071"/>
                </a:cubicBezTo>
                <a:cubicBezTo>
                  <a:pt x="11132888" y="9261071"/>
                  <a:pt x="11136232" y="9254384"/>
                  <a:pt x="11136232" y="9241004"/>
                </a:cubicBezTo>
                <a:close/>
                <a:moveTo>
                  <a:pt x="7624807" y="9220940"/>
                </a:moveTo>
                <a:cubicBezTo>
                  <a:pt x="7611431" y="9220940"/>
                  <a:pt x="7604741" y="9227630"/>
                  <a:pt x="7604741" y="9241004"/>
                </a:cubicBezTo>
                <a:lnTo>
                  <a:pt x="7624807" y="9241004"/>
                </a:lnTo>
                <a:cubicBezTo>
                  <a:pt x="7638182" y="9227630"/>
                  <a:pt x="7638182" y="9220940"/>
                  <a:pt x="7624807" y="9220940"/>
                </a:cubicBezTo>
                <a:close/>
                <a:moveTo>
                  <a:pt x="7323829" y="9220940"/>
                </a:moveTo>
                <a:cubicBezTo>
                  <a:pt x="7310451" y="9220940"/>
                  <a:pt x="7303761" y="9224286"/>
                  <a:pt x="7303761" y="9230974"/>
                </a:cubicBezTo>
                <a:cubicBezTo>
                  <a:pt x="7303761" y="9237661"/>
                  <a:pt x="7310451" y="9241004"/>
                  <a:pt x="7323829" y="9241004"/>
                </a:cubicBezTo>
                <a:cubicBezTo>
                  <a:pt x="7323829" y="9227630"/>
                  <a:pt x="7323829" y="9220940"/>
                  <a:pt x="7323829" y="9220940"/>
                </a:cubicBezTo>
                <a:close/>
                <a:moveTo>
                  <a:pt x="1705548" y="9220940"/>
                </a:moveTo>
                <a:cubicBezTo>
                  <a:pt x="1705548" y="9220940"/>
                  <a:pt x="1705548" y="9224286"/>
                  <a:pt x="1705548" y="9230974"/>
                </a:cubicBezTo>
                <a:cubicBezTo>
                  <a:pt x="1705548" y="9237661"/>
                  <a:pt x="1705548" y="9247694"/>
                  <a:pt x="1705548" y="9261071"/>
                </a:cubicBezTo>
                <a:lnTo>
                  <a:pt x="1705548" y="9281135"/>
                </a:lnTo>
                <a:lnTo>
                  <a:pt x="1665417" y="9281135"/>
                </a:lnTo>
                <a:lnTo>
                  <a:pt x="1705548" y="9301202"/>
                </a:lnTo>
                <a:cubicBezTo>
                  <a:pt x="1718925" y="9301202"/>
                  <a:pt x="1728959" y="9301202"/>
                  <a:pt x="1735646" y="9301202"/>
                </a:cubicBezTo>
                <a:cubicBezTo>
                  <a:pt x="1742336" y="9301202"/>
                  <a:pt x="1749023" y="9304546"/>
                  <a:pt x="1755712" y="9311233"/>
                </a:cubicBezTo>
                <a:cubicBezTo>
                  <a:pt x="1762400" y="9317923"/>
                  <a:pt x="1765743" y="9321266"/>
                  <a:pt x="1765743" y="9321266"/>
                </a:cubicBezTo>
                <a:cubicBezTo>
                  <a:pt x="1765743" y="9321266"/>
                  <a:pt x="1759056" y="9321266"/>
                  <a:pt x="1745679" y="9321266"/>
                </a:cubicBezTo>
                <a:lnTo>
                  <a:pt x="1725615" y="9341331"/>
                </a:lnTo>
                <a:cubicBezTo>
                  <a:pt x="1725615" y="9341331"/>
                  <a:pt x="1718925" y="9348020"/>
                  <a:pt x="1705548" y="9361398"/>
                </a:cubicBezTo>
                <a:lnTo>
                  <a:pt x="1665417" y="9381462"/>
                </a:lnTo>
                <a:lnTo>
                  <a:pt x="1685484" y="9361398"/>
                </a:lnTo>
                <a:lnTo>
                  <a:pt x="1685484" y="9341331"/>
                </a:lnTo>
                <a:cubicBezTo>
                  <a:pt x="1672104" y="9341331"/>
                  <a:pt x="1652040" y="9341331"/>
                  <a:pt x="1625285" y="9341331"/>
                </a:cubicBezTo>
                <a:cubicBezTo>
                  <a:pt x="1611909" y="9341331"/>
                  <a:pt x="1605221" y="9341331"/>
                  <a:pt x="1605221" y="9341331"/>
                </a:cubicBezTo>
                <a:cubicBezTo>
                  <a:pt x="1605221" y="9341331"/>
                  <a:pt x="1605221" y="9327956"/>
                  <a:pt x="1605221" y="9301202"/>
                </a:cubicBezTo>
                <a:lnTo>
                  <a:pt x="1625285" y="9281135"/>
                </a:lnTo>
                <a:cubicBezTo>
                  <a:pt x="1625285" y="9281135"/>
                  <a:pt x="1631976" y="9274448"/>
                  <a:pt x="1645353" y="9261071"/>
                </a:cubicBezTo>
                <a:cubicBezTo>
                  <a:pt x="1658729" y="9261071"/>
                  <a:pt x="1668764" y="9257728"/>
                  <a:pt x="1675449" y="9251038"/>
                </a:cubicBezTo>
                <a:cubicBezTo>
                  <a:pt x="1682137" y="9244348"/>
                  <a:pt x="1685484" y="9241004"/>
                  <a:pt x="1685484" y="9241004"/>
                </a:cubicBezTo>
                <a:cubicBezTo>
                  <a:pt x="1698861" y="9241004"/>
                  <a:pt x="1705548" y="9234317"/>
                  <a:pt x="1705548" y="9220940"/>
                </a:cubicBezTo>
                <a:close/>
                <a:moveTo>
                  <a:pt x="6641608" y="9180809"/>
                </a:moveTo>
                <a:cubicBezTo>
                  <a:pt x="6601477" y="9180809"/>
                  <a:pt x="6581413" y="9214253"/>
                  <a:pt x="6581413" y="9281135"/>
                </a:cubicBezTo>
                <a:cubicBezTo>
                  <a:pt x="6594787" y="9267761"/>
                  <a:pt x="6614854" y="9247694"/>
                  <a:pt x="6641608" y="9220940"/>
                </a:cubicBezTo>
                <a:close/>
                <a:moveTo>
                  <a:pt x="7363957" y="9160745"/>
                </a:moveTo>
                <a:cubicBezTo>
                  <a:pt x="7363957" y="9174122"/>
                  <a:pt x="7373990" y="9184155"/>
                  <a:pt x="7394057" y="9190842"/>
                </a:cubicBezTo>
                <a:cubicBezTo>
                  <a:pt x="7414121" y="9197532"/>
                  <a:pt x="7430842" y="9194189"/>
                  <a:pt x="7444219" y="9180809"/>
                </a:cubicBezTo>
                <a:lnTo>
                  <a:pt x="7424155" y="9180809"/>
                </a:lnTo>
                <a:cubicBezTo>
                  <a:pt x="7397401" y="9180809"/>
                  <a:pt x="7384023" y="9174122"/>
                  <a:pt x="7384023" y="9160745"/>
                </a:cubicBezTo>
                <a:close/>
                <a:moveTo>
                  <a:pt x="10754992" y="9140678"/>
                </a:moveTo>
                <a:cubicBezTo>
                  <a:pt x="10728236" y="9140678"/>
                  <a:pt x="10714860" y="9150711"/>
                  <a:pt x="10714860" y="9170778"/>
                </a:cubicBezTo>
                <a:cubicBezTo>
                  <a:pt x="10714860" y="9190842"/>
                  <a:pt x="10694796" y="9200876"/>
                  <a:pt x="10654664" y="9200876"/>
                </a:cubicBezTo>
                <a:lnTo>
                  <a:pt x="10654664" y="9281135"/>
                </a:lnTo>
                <a:cubicBezTo>
                  <a:pt x="10654664" y="9294515"/>
                  <a:pt x="10661356" y="9294515"/>
                  <a:pt x="10674732" y="9281135"/>
                </a:cubicBezTo>
                <a:cubicBezTo>
                  <a:pt x="10674732" y="9281135"/>
                  <a:pt x="10674732" y="9274448"/>
                  <a:pt x="10674732" y="9261071"/>
                </a:cubicBezTo>
                <a:cubicBezTo>
                  <a:pt x="10688108" y="9261071"/>
                  <a:pt x="10701484" y="9241004"/>
                  <a:pt x="10714860" y="9200876"/>
                </a:cubicBezTo>
                <a:cubicBezTo>
                  <a:pt x="10714860" y="9187499"/>
                  <a:pt x="10718208" y="9177465"/>
                  <a:pt x="10724896" y="9170778"/>
                </a:cubicBezTo>
                <a:cubicBezTo>
                  <a:pt x="10731584" y="9164088"/>
                  <a:pt x="10738272" y="9160745"/>
                  <a:pt x="10744960" y="9160745"/>
                </a:cubicBezTo>
                <a:cubicBezTo>
                  <a:pt x="10751648" y="9160745"/>
                  <a:pt x="10761680" y="9160745"/>
                  <a:pt x="10775060" y="9160745"/>
                </a:cubicBezTo>
                <a:cubicBezTo>
                  <a:pt x="10775060" y="9147368"/>
                  <a:pt x="10771712" y="9140678"/>
                  <a:pt x="10765024" y="9140678"/>
                </a:cubicBezTo>
                <a:cubicBezTo>
                  <a:pt x="10758340" y="9140678"/>
                  <a:pt x="10754992" y="9140678"/>
                  <a:pt x="10754992" y="9140678"/>
                </a:cubicBezTo>
                <a:close/>
                <a:moveTo>
                  <a:pt x="7544545" y="9140678"/>
                </a:moveTo>
                <a:cubicBezTo>
                  <a:pt x="7544545" y="9140678"/>
                  <a:pt x="7541202" y="9144024"/>
                  <a:pt x="7534512" y="9150711"/>
                </a:cubicBezTo>
                <a:cubicBezTo>
                  <a:pt x="7527825" y="9157401"/>
                  <a:pt x="7524481" y="9160745"/>
                  <a:pt x="7524481" y="9160745"/>
                </a:cubicBezTo>
                <a:cubicBezTo>
                  <a:pt x="7457596" y="9174122"/>
                  <a:pt x="7424155" y="9200876"/>
                  <a:pt x="7424155" y="9241004"/>
                </a:cubicBezTo>
                <a:cubicBezTo>
                  <a:pt x="7424155" y="9254384"/>
                  <a:pt x="7430842" y="9271105"/>
                  <a:pt x="7444219" y="9291169"/>
                </a:cubicBezTo>
                <a:cubicBezTo>
                  <a:pt x="7457596" y="9311233"/>
                  <a:pt x="7470973" y="9321266"/>
                  <a:pt x="7484350" y="9321266"/>
                </a:cubicBezTo>
                <a:cubicBezTo>
                  <a:pt x="7497727" y="9321266"/>
                  <a:pt x="7504415" y="9321266"/>
                  <a:pt x="7504415" y="9321266"/>
                </a:cubicBezTo>
                <a:cubicBezTo>
                  <a:pt x="7504415" y="9321266"/>
                  <a:pt x="7511104" y="9327956"/>
                  <a:pt x="7524481" y="9341331"/>
                </a:cubicBezTo>
                <a:cubicBezTo>
                  <a:pt x="7537855" y="9368087"/>
                  <a:pt x="7544545" y="9368087"/>
                  <a:pt x="7544545" y="9341331"/>
                </a:cubicBezTo>
                <a:cubicBezTo>
                  <a:pt x="7557923" y="9341331"/>
                  <a:pt x="7564613" y="9334643"/>
                  <a:pt x="7564613" y="9321266"/>
                </a:cubicBezTo>
                <a:cubicBezTo>
                  <a:pt x="7564613" y="9321266"/>
                  <a:pt x="7571299" y="9321266"/>
                  <a:pt x="7584677" y="9321266"/>
                </a:cubicBezTo>
                <a:lnTo>
                  <a:pt x="7588691" y="9309227"/>
                </a:lnTo>
                <a:lnTo>
                  <a:pt x="7564613" y="9321266"/>
                </a:lnTo>
                <a:cubicBezTo>
                  <a:pt x="7564613" y="9307889"/>
                  <a:pt x="7557923" y="9301202"/>
                  <a:pt x="7544545" y="9301202"/>
                </a:cubicBezTo>
                <a:cubicBezTo>
                  <a:pt x="7544545" y="9287825"/>
                  <a:pt x="7541202" y="9281135"/>
                  <a:pt x="7534512" y="9281135"/>
                </a:cubicBezTo>
                <a:cubicBezTo>
                  <a:pt x="7527825" y="9281135"/>
                  <a:pt x="7511104" y="9287825"/>
                  <a:pt x="7484350" y="9301202"/>
                </a:cubicBezTo>
                <a:cubicBezTo>
                  <a:pt x="7470973" y="9301202"/>
                  <a:pt x="7464283" y="9301202"/>
                  <a:pt x="7464283" y="9301202"/>
                </a:cubicBezTo>
                <a:cubicBezTo>
                  <a:pt x="7464283" y="9301202"/>
                  <a:pt x="7457596" y="9294515"/>
                  <a:pt x="7444219" y="9281135"/>
                </a:cubicBezTo>
                <a:cubicBezTo>
                  <a:pt x="7430842" y="9254384"/>
                  <a:pt x="7450909" y="9234317"/>
                  <a:pt x="7504415" y="9220940"/>
                </a:cubicBezTo>
                <a:cubicBezTo>
                  <a:pt x="7531169" y="9220940"/>
                  <a:pt x="7541202" y="9210907"/>
                  <a:pt x="7534512" y="9190842"/>
                </a:cubicBezTo>
                <a:cubicBezTo>
                  <a:pt x="7527825" y="9170778"/>
                  <a:pt x="7531169" y="9154058"/>
                  <a:pt x="7544545" y="9140678"/>
                </a:cubicBezTo>
                <a:close/>
                <a:moveTo>
                  <a:pt x="1524960" y="9140678"/>
                </a:moveTo>
                <a:cubicBezTo>
                  <a:pt x="1524960" y="9140678"/>
                  <a:pt x="1524960" y="9144024"/>
                  <a:pt x="1524960" y="9150711"/>
                </a:cubicBezTo>
                <a:cubicBezTo>
                  <a:pt x="1524960" y="9157401"/>
                  <a:pt x="1518273" y="9160745"/>
                  <a:pt x="1504895" y="9160745"/>
                </a:cubicBezTo>
                <a:cubicBezTo>
                  <a:pt x="1504895" y="9147368"/>
                  <a:pt x="1511582" y="9140678"/>
                  <a:pt x="1524960" y="9140678"/>
                </a:cubicBezTo>
                <a:close/>
                <a:moveTo>
                  <a:pt x="1374472" y="9140678"/>
                </a:moveTo>
                <a:cubicBezTo>
                  <a:pt x="1381159" y="9140678"/>
                  <a:pt x="1387848" y="9144024"/>
                  <a:pt x="1394536" y="9150711"/>
                </a:cubicBezTo>
                <a:cubicBezTo>
                  <a:pt x="1401226" y="9157401"/>
                  <a:pt x="1404568" y="9167432"/>
                  <a:pt x="1404568" y="9180809"/>
                </a:cubicBezTo>
                <a:lnTo>
                  <a:pt x="1384504" y="9160745"/>
                </a:lnTo>
                <a:cubicBezTo>
                  <a:pt x="1371128" y="9147368"/>
                  <a:pt x="1367784" y="9140678"/>
                  <a:pt x="1374472" y="9140678"/>
                </a:cubicBezTo>
                <a:close/>
                <a:moveTo>
                  <a:pt x="11336884" y="9100549"/>
                </a:moveTo>
                <a:cubicBezTo>
                  <a:pt x="11336884" y="9113927"/>
                  <a:pt x="11336884" y="9120614"/>
                  <a:pt x="11336884" y="9120614"/>
                </a:cubicBezTo>
                <a:cubicBezTo>
                  <a:pt x="11350264" y="9120614"/>
                  <a:pt x="11356952" y="9113927"/>
                  <a:pt x="11356952" y="9100549"/>
                </a:cubicBezTo>
                <a:close/>
                <a:moveTo>
                  <a:pt x="5979451" y="9100549"/>
                </a:moveTo>
                <a:cubicBezTo>
                  <a:pt x="5979451" y="9100549"/>
                  <a:pt x="5986141" y="9100549"/>
                  <a:pt x="5999519" y="9100549"/>
                </a:cubicBezTo>
                <a:cubicBezTo>
                  <a:pt x="5999519" y="9113927"/>
                  <a:pt x="5996175" y="9120614"/>
                  <a:pt x="5989485" y="9120614"/>
                </a:cubicBezTo>
                <a:cubicBezTo>
                  <a:pt x="5982795" y="9120614"/>
                  <a:pt x="5979451" y="9120614"/>
                  <a:pt x="5979451" y="9120614"/>
                </a:cubicBezTo>
                <a:cubicBezTo>
                  <a:pt x="5979451" y="9120614"/>
                  <a:pt x="5979451" y="9113927"/>
                  <a:pt x="5979451" y="9100549"/>
                </a:cubicBezTo>
                <a:close/>
                <a:moveTo>
                  <a:pt x="6721867" y="9080483"/>
                </a:moveTo>
                <a:cubicBezTo>
                  <a:pt x="6708493" y="9093862"/>
                  <a:pt x="6701803" y="9107237"/>
                  <a:pt x="6701803" y="9120614"/>
                </a:cubicBezTo>
                <a:lnTo>
                  <a:pt x="6741935" y="9100549"/>
                </a:lnTo>
                <a:close/>
                <a:moveTo>
                  <a:pt x="10812680" y="9047877"/>
                </a:moveTo>
                <a:cubicBezTo>
                  <a:pt x="10807664" y="9049549"/>
                  <a:pt x="10801812" y="9053729"/>
                  <a:pt x="10795124" y="9060418"/>
                </a:cubicBezTo>
                <a:cubicBezTo>
                  <a:pt x="10795124" y="9060418"/>
                  <a:pt x="10791780" y="9067106"/>
                  <a:pt x="10785088" y="9080483"/>
                </a:cubicBezTo>
                <a:cubicBezTo>
                  <a:pt x="10778404" y="9093862"/>
                  <a:pt x="10775060" y="9100549"/>
                  <a:pt x="10775060" y="9100549"/>
                </a:cubicBezTo>
                <a:lnTo>
                  <a:pt x="10815188" y="9100549"/>
                </a:lnTo>
                <a:cubicBezTo>
                  <a:pt x="10828564" y="9073795"/>
                  <a:pt x="10831912" y="9057075"/>
                  <a:pt x="10825220" y="9050385"/>
                </a:cubicBezTo>
                <a:cubicBezTo>
                  <a:pt x="10821876" y="9047041"/>
                  <a:pt x="10817696" y="9046205"/>
                  <a:pt x="10812680" y="9047877"/>
                </a:cubicBezTo>
                <a:close/>
                <a:moveTo>
                  <a:pt x="7504415" y="9040352"/>
                </a:moveTo>
                <a:cubicBezTo>
                  <a:pt x="7504415" y="9040352"/>
                  <a:pt x="7504415" y="9047041"/>
                  <a:pt x="7504415" y="9060418"/>
                </a:cubicBezTo>
                <a:cubicBezTo>
                  <a:pt x="7504415" y="9073795"/>
                  <a:pt x="7501071" y="9080483"/>
                  <a:pt x="7494383" y="9080483"/>
                </a:cubicBezTo>
                <a:cubicBezTo>
                  <a:pt x="7487693" y="9080483"/>
                  <a:pt x="7481007" y="9083829"/>
                  <a:pt x="7474317" y="9090516"/>
                </a:cubicBezTo>
                <a:cubicBezTo>
                  <a:pt x="7467629" y="9097206"/>
                  <a:pt x="7474317" y="9100549"/>
                  <a:pt x="7494383" y="9100549"/>
                </a:cubicBezTo>
                <a:cubicBezTo>
                  <a:pt x="7514447" y="9100549"/>
                  <a:pt x="7531169" y="9093862"/>
                  <a:pt x="7544545" y="9080483"/>
                </a:cubicBezTo>
                <a:lnTo>
                  <a:pt x="7524481" y="9040352"/>
                </a:lnTo>
                <a:cubicBezTo>
                  <a:pt x="7511104" y="9040352"/>
                  <a:pt x="7504415" y="9040352"/>
                  <a:pt x="7504415" y="9040352"/>
                </a:cubicBezTo>
                <a:close/>
                <a:moveTo>
                  <a:pt x="1846006" y="9040352"/>
                </a:moveTo>
                <a:cubicBezTo>
                  <a:pt x="1846006" y="9040352"/>
                  <a:pt x="1852693" y="9047041"/>
                  <a:pt x="1866070" y="9060418"/>
                </a:cubicBezTo>
                <a:cubicBezTo>
                  <a:pt x="1879446" y="9087172"/>
                  <a:pt x="1906198" y="9087172"/>
                  <a:pt x="1946331" y="9060418"/>
                </a:cubicBezTo>
                <a:lnTo>
                  <a:pt x="1966397" y="9040352"/>
                </a:lnTo>
                <a:lnTo>
                  <a:pt x="1946331" y="9080483"/>
                </a:lnTo>
                <a:cubicBezTo>
                  <a:pt x="1932954" y="9093862"/>
                  <a:pt x="1922919" y="9103893"/>
                  <a:pt x="1916234" y="9110580"/>
                </a:cubicBezTo>
                <a:cubicBezTo>
                  <a:pt x="1909542" y="9117270"/>
                  <a:pt x="1899513" y="9120614"/>
                  <a:pt x="1886134" y="9120614"/>
                </a:cubicBezTo>
                <a:lnTo>
                  <a:pt x="1886134" y="9100549"/>
                </a:lnTo>
                <a:cubicBezTo>
                  <a:pt x="1859382" y="9100549"/>
                  <a:pt x="1846006" y="9093862"/>
                  <a:pt x="1846006" y="9080483"/>
                </a:cubicBezTo>
                <a:close/>
                <a:moveTo>
                  <a:pt x="7639857" y="9027813"/>
                </a:moveTo>
                <a:cubicBezTo>
                  <a:pt x="7636510" y="9026139"/>
                  <a:pt x="7631495" y="9026977"/>
                  <a:pt x="7624807" y="9030321"/>
                </a:cubicBezTo>
                <a:cubicBezTo>
                  <a:pt x="7611431" y="9037008"/>
                  <a:pt x="7611431" y="9047041"/>
                  <a:pt x="7624807" y="9060418"/>
                </a:cubicBezTo>
                <a:cubicBezTo>
                  <a:pt x="7638182" y="9073795"/>
                  <a:pt x="7644871" y="9067106"/>
                  <a:pt x="7644871" y="9040352"/>
                </a:cubicBezTo>
                <a:cubicBezTo>
                  <a:pt x="7644871" y="9033664"/>
                  <a:pt x="7643200" y="9029485"/>
                  <a:pt x="7639857" y="9027813"/>
                </a:cubicBezTo>
                <a:close/>
                <a:moveTo>
                  <a:pt x="11336884" y="8980156"/>
                </a:moveTo>
                <a:cubicBezTo>
                  <a:pt x="11336884" y="8980156"/>
                  <a:pt x="11313476" y="9010254"/>
                  <a:pt x="11266656" y="9070449"/>
                </a:cubicBezTo>
                <a:cubicBezTo>
                  <a:pt x="11219840" y="9130647"/>
                  <a:pt x="11196428" y="9160745"/>
                  <a:pt x="11196428" y="9160745"/>
                </a:cubicBezTo>
                <a:lnTo>
                  <a:pt x="11216496" y="9160745"/>
                </a:lnTo>
                <a:cubicBezTo>
                  <a:pt x="11229872" y="9147368"/>
                  <a:pt x="11243248" y="9127304"/>
                  <a:pt x="11256624" y="9100549"/>
                </a:cubicBezTo>
                <a:close/>
                <a:moveTo>
                  <a:pt x="7674969" y="8980156"/>
                </a:moveTo>
                <a:cubicBezTo>
                  <a:pt x="7668282" y="8980156"/>
                  <a:pt x="7664939" y="8983503"/>
                  <a:pt x="7664939" y="8990190"/>
                </a:cubicBezTo>
                <a:cubicBezTo>
                  <a:pt x="7664939" y="8996880"/>
                  <a:pt x="7664939" y="9000223"/>
                  <a:pt x="7664939" y="9000223"/>
                </a:cubicBezTo>
                <a:lnTo>
                  <a:pt x="7664939" y="9020287"/>
                </a:lnTo>
                <a:cubicBezTo>
                  <a:pt x="7678315" y="9006910"/>
                  <a:pt x="7685003" y="9006910"/>
                  <a:pt x="7685003" y="9020287"/>
                </a:cubicBezTo>
                <a:lnTo>
                  <a:pt x="7685003" y="9000223"/>
                </a:lnTo>
                <a:lnTo>
                  <a:pt x="7705067" y="8980156"/>
                </a:lnTo>
                <a:cubicBezTo>
                  <a:pt x="7705067" y="8980156"/>
                  <a:pt x="7698380" y="8980156"/>
                  <a:pt x="7685003" y="8980156"/>
                </a:cubicBezTo>
                <a:cubicBezTo>
                  <a:pt x="7685003" y="8980156"/>
                  <a:pt x="7681659" y="8980156"/>
                  <a:pt x="7674969" y="8980156"/>
                </a:cubicBezTo>
                <a:close/>
                <a:moveTo>
                  <a:pt x="1745679" y="8980156"/>
                </a:moveTo>
                <a:lnTo>
                  <a:pt x="1755712" y="8980156"/>
                </a:lnTo>
                <a:cubicBezTo>
                  <a:pt x="1749023" y="8980156"/>
                  <a:pt x="1745679" y="8986846"/>
                  <a:pt x="1745679" y="9000223"/>
                </a:cubicBezTo>
                <a:lnTo>
                  <a:pt x="1725615" y="9000223"/>
                </a:lnTo>
                <a:cubicBezTo>
                  <a:pt x="1725615" y="9000223"/>
                  <a:pt x="1732301" y="8993533"/>
                  <a:pt x="1745679" y="8980156"/>
                </a:cubicBezTo>
                <a:close/>
                <a:moveTo>
                  <a:pt x="7624807" y="8940025"/>
                </a:moveTo>
                <a:cubicBezTo>
                  <a:pt x="7611431" y="8953405"/>
                  <a:pt x="7611431" y="8960092"/>
                  <a:pt x="7624807" y="8960092"/>
                </a:cubicBezTo>
                <a:lnTo>
                  <a:pt x="7644871" y="8940025"/>
                </a:lnTo>
                <a:cubicBezTo>
                  <a:pt x="7644871" y="8940025"/>
                  <a:pt x="7638182" y="8940025"/>
                  <a:pt x="7624807" y="8940025"/>
                </a:cubicBezTo>
                <a:close/>
                <a:moveTo>
                  <a:pt x="1625285" y="8940025"/>
                </a:moveTo>
                <a:cubicBezTo>
                  <a:pt x="1665417" y="8940025"/>
                  <a:pt x="1672104" y="8953405"/>
                  <a:pt x="1645353" y="8980156"/>
                </a:cubicBezTo>
                <a:cubicBezTo>
                  <a:pt x="1631976" y="8993533"/>
                  <a:pt x="1618598" y="9000223"/>
                  <a:pt x="1605221" y="9000223"/>
                </a:cubicBezTo>
                <a:lnTo>
                  <a:pt x="1625285" y="8980156"/>
                </a:lnTo>
                <a:cubicBezTo>
                  <a:pt x="1625285" y="8980156"/>
                  <a:pt x="1625285" y="8973469"/>
                  <a:pt x="1625285" y="8960092"/>
                </a:cubicBezTo>
                <a:close/>
                <a:moveTo>
                  <a:pt x="1324307" y="8940025"/>
                </a:moveTo>
                <a:cubicBezTo>
                  <a:pt x="1324307" y="8940025"/>
                  <a:pt x="1324307" y="8946715"/>
                  <a:pt x="1324307" y="8960092"/>
                </a:cubicBezTo>
                <a:lnTo>
                  <a:pt x="1304243" y="8960092"/>
                </a:lnTo>
                <a:close/>
                <a:moveTo>
                  <a:pt x="1484831" y="8919961"/>
                </a:moveTo>
                <a:cubicBezTo>
                  <a:pt x="1498206" y="8919961"/>
                  <a:pt x="1511582" y="8923307"/>
                  <a:pt x="1524960" y="8929994"/>
                </a:cubicBezTo>
                <a:cubicBezTo>
                  <a:pt x="1538337" y="8936682"/>
                  <a:pt x="1551714" y="8940025"/>
                  <a:pt x="1565090" y="8940025"/>
                </a:cubicBezTo>
                <a:lnTo>
                  <a:pt x="1565090" y="8980156"/>
                </a:lnTo>
                <a:cubicBezTo>
                  <a:pt x="1551714" y="8980156"/>
                  <a:pt x="1545026" y="8986846"/>
                  <a:pt x="1545026" y="9000223"/>
                </a:cubicBezTo>
                <a:lnTo>
                  <a:pt x="1524960" y="9000223"/>
                </a:lnTo>
                <a:cubicBezTo>
                  <a:pt x="1511582" y="9000223"/>
                  <a:pt x="1504895" y="9006910"/>
                  <a:pt x="1504895" y="9020287"/>
                </a:cubicBezTo>
                <a:lnTo>
                  <a:pt x="1504895" y="9040352"/>
                </a:lnTo>
                <a:lnTo>
                  <a:pt x="1484831" y="9020287"/>
                </a:lnTo>
                <a:cubicBezTo>
                  <a:pt x="1484831" y="9006910"/>
                  <a:pt x="1491518" y="8993533"/>
                  <a:pt x="1504895" y="8980156"/>
                </a:cubicBezTo>
                <a:cubicBezTo>
                  <a:pt x="1504895" y="8966779"/>
                  <a:pt x="1498206" y="8953405"/>
                  <a:pt x="1484831" y="8940025"/>
                </a:cubicBezTo>
                <a:close/>
                <a:moveTo>
                  <a:pt x="2347635" y="8879830"/>
                </a:moveTo>
                <a:cubicBezTo>
                  <a:pt x="2361012" y="8879830"/>
                  <a:pt x="2367704" y="8886520"/>
                  <a:pt x="2367704" y="8899897"/>
                </a:cubicBezTo>
                <a:cubicBezTo>
                  <a:pt x="2354327" y="8913274"/>
                  <a:pt x="2347635" y="8919961"/>
                  <a:pt x="2347635" y="8919961"/>
                </a:cubicBezTo>
                <a:lnTo>
                  <a:pt x="2347635" y="8899897"/>
                </a:lnTo>
                <a:cubicBezTo>
                  <a:pt x="2347635" y="8886520"/>
                  <a:pt x="2347635" y="8879830"/>
                  <a:pt x="2347635" y="8879830"/>
                </a:cubicBezTo>
                <a:close/>
                <a:moveTo>
                  <a:pt x="6741935" y="8859766"/>
                </a:moveTo>
                <a:lnTo>
                  <a:pt x="6721867" y="8879830"/>
                </a:lnTo>
                <a:lnTo>
                  <a:pt x="6741935" y="8879830"/>
                </a:lnTo>
                <a:cubicBezTo>
                  <a:pt x="6741935" y="8879830"/>
                  <a:pt x="6741935" y="8873143"/>
                  <a:pt x="6741935" y="8859766"/>
                </a:cubicBezTo>
                <a:close/>
                <a:moveTo>
                  <a:pt x="1642845" y="8844717"/>
                </a:moveTo>
                <a:cubicBezTo>
                  <a:pt x="1644517" y="8844717"/>
                  <a:pt x="1645353" y="8846389"/>
                  <a:pt x="1645353" y="8849732"/>
                </a:cubicBezTo>
                <a:cubicBezTo>
                  <a:pt x="1645353" y="8856422"/>
                  <a:pt x="1645353" y="8859766"/>
                  <a:pt x="1645353" y="8859766"/>
                </a:cubicBezTo>
                <a:cubicBezTo>
                  <a:pt x="1645353" y="8859766"/>
                  <a:pt x="1642009" y="8863109"/>
                  <a:pt x="1635320" y="8869796"/>
                </a:cubicBezTo>
                <a:cubicBezTo>
                  <a:pt x="1628632" y="8876486"/>
                  <a:pt x="1625285" y="8873143"/>
                  <a:pt x="1625285" y="8859766"/>
                </a:cubicBezTo>
                <a:cubicBezTo>
                  <a:pt x="1625285" y="8859766"/>
                  <a:pt x="1628632" y="8856422"/>
                  <a:pt x="1635320" y="8849732"/>
                </a:cubicBezTo>
                <a:cubicBezTo>
                  <a:pt x="1638662" y="8846389"/>
                  <a:pt x="1641174" y="8844717"/>
                  <a:pt x="1642845" y="8844717"/>
                </a:cubicBezTo>
                <a:close/>
                <a:moveTo>
                  <a:pt x="2427898" y="8819635"/>
                </a:moveTo>
                <a:lnTo>
                  <a:pt x="2427898" y="8859766"/>
                </a:lnTo>
                <a:lnTo>
                  <a:pt x="2407832" y="8859766"/>
                </a:lnTo>
                <a:cubicBezTo>
                  <a:pt x="2407832" y="8846389"/>
                  <a:pt x="2414522" y="8833012"/>
                  <a:pt x="2427898" y="8819635"/>
                </a:cubicBezTo>
                <a:close/>
                <a:moveTo>
                  <a:pt x="2146984" y="8819635"/>
                </a:moveTo>
                <a:cubicBezTo>
                  <a:pt x="2146984" y="8833012"/>
                  <a:pt x="2146984" y="8839699"/>
                  <a:pt x="2146984" y="8839699"/>
                </a:cubicBezTo>
                <a:cubicBezTo>
                  <a:pt x="2146984" y="8853078"/>
                  <a:pt x="2146984" y="8859766"/>
                  <a:pt x="2146984" y="8859766"/>
                </a:cubicBezTo>
                <a:cubicBezTo>
                  <a:pt x="2133605" y="8846389"/>
                  <a:pt x="2126920" y="8839699"/>
                  <a:pt x="2126920" y="8839699"/>
                </a:cubicBezTo>
                <a:cubicBezTo>
                  <a:pt x="2126920" y="8826324"/>
                  <a:pt x="2133605" y="8819635"/>
                  <a:pt x="2146984" y="8819635"/>
                </a:cubicBezTo>
                <a:close/>
                <a:moveTo>
                  <a:pt x="2056975" y="8807595"/>
                </a:moveTo>
                <a:lnTo>
                  <a:pt x="2056689" y="8809601"/>
                </a:lnTo>
                <a:lnTo>
                  <a:pt x="2054551" y="8810424"/>
                </a:lnTo>
                <a:close/>
                <a:moveTo>
                  <a:pt x="1956365" y="8799570"/>
                </a:moveTo>
                <a:cubicBezTo>
                  <a:pt x="1963052" y="8799570"/>
                  <a:pt x="1973085" y="8799570"/>
                  <a:pt x="1986461" y="8799570"/>
                </a:cubicBezTo>
                <a:cubicBezTo>
                  <a:pt x="2016558" y="8809601"/>
                  <a:pt x="2037251" y="8813991"/>
                  <a:pt x="2048538" y="8812737"/>
                </a:cubicBezTo>
                <a:lnTo>
                  <a:pt x="2054551" y="8810424"/>
                </a:lnTo>
                <a:lnTo>
                  <a:pt x="2046656" y="8819635"/>
                </a:lnTo>
                <a:cubicBezTo>
                  <a:pt x="2033279" y="8833012"/>
                  <a:pt x="2023246" y="8839699"/>
                  <a:pt x="2016558" y="8839699"/>
                </a:cubicBezTo>
                <a:cubicBezTo>
                  <a:pt x="2009871" y="8839699"/>
                  <a:pt x="2006526" y="8839699"/>
                  <a:pt x="2006526" y="8839699"/>
                </a:cubicBezTo>
                <a:cubicBezTo>
                  <a:pt x="2006526" y="8866453"/>
                  <a:pt x="2033279" y="8879830"/>
                  <a:pt x="2086787" y="8879830"/>
                </a:cubicBezTo>
                <a:lnTo>
                  <a:pt x="2146984" y="8899897"/>
                </a:lnTo>
                <a:cubicBezTo>
                  <a:pt x="2160361" y="8913274"/>
                  <a:pt x="2157017" y="8916617"/>
                  <a:pt x="2136949" y="8909928"/>
                </a:cubicBezTo>
                <a:cubicBezTo>
                  <a:pt x="2116885" y="8903240"/>
                  <a:pt x="2113541" y="8906584"/>
                  <a:pt x="2126920" y="8919961"/>
                </a:cubicBezTo>
                <a:cubicBezTo>
                  <a:pt x="2140297" y="8933338"/>
                  <a:pt x="2136949" y="8950059"/>
                  <a:pt x="2116885" y="8970123"/>
                </a:cubicBezTo>
                <a:cubicBezTo>
                  <a:pt x="2096820" y="8990190"/>
                  <a:pt x="2086787" y="9000223"/>
                  <a:pt x="2086787" y="9000223"/>
                </a:cubicBezTo>
                <a:lnTo>
                  <a:pt x="2046656" y="8980156"/>
                </a:lnTo>
                <a:lnTo>
                  <a:pt x="2046656" y="9000223"/>
                </a:lnTo>
                <a:cubicBezTo>
                  <a:pt x="2060033" y="9000223"/>
                  <a:pt x="2066723" y="9006910"/>
                  <a:pt x="2066723" y="9020287"/>
                </a:cubicBezTo>
                <a:cubicBezTo>
                  <a:pt x="2066723" y="9033664"/>
                  <a:pt x="2060033" y="9037008"/>
                  <a:pt x="2046656" y="9030321"/>
                </a:cubicBezTo>
                <a:cubicBezTo>
                  <a:pt x="2033279" y="9023634"/>
                  <a:pt x="2026592" y="9026977"/>
                  <a:pt x="2026592" y="9040352"/>
                </a:cubicBezTo>
                <a:cubicBezTo>
                  <a:pt x="2039969" y="9053731"/>
                  <a:pt x="2043312" y="9063762"/>
                  <a:pt x="2036623" y="9070449"/>
                </a:cubicBezTo>
                <a:cubicBezTo>
                  <a:pt x="2029935" y="9077139"/>
                  <a:pt x="2026592" y="9080483"/>
                  <a:pt x="2026592" y="9080483"/>
                </a:cubicBezTo>
                <a:lnTo>
                  <a:pt x="2006526" y="9080483"/>
                </a:lnTo>
                <a:cubicBezTo>
                  <a:pt x="2019902" y="9067106"/>
                  <a:pt x="2019902" y="9053731"/>
                  <a:pt x="2006526" y="9040352"/>
                </a:cubicBezTo>
                <a:cubicBezTo>
                  <a:pt x="1993150" y="9026977"/>
                  <a:pt x="1986461" y="9016944"/>
                  <a:pt x="1986461" y="9010254"/>
                </a:cubicBezTo>
                <a:cubicBezTo>
                  <a:pt x="1986461" y="9003567"/>
                  <a:pt x="1986461" y="8993533"/>
                  <a:pt x="1986461" y="8980156"/>
                </a:cubicBezTo>
                <a:cubicBezTo>
                  <a:pt x="1999838" y="8953405"/>
                  <a:pt x="2016558" y="8936682"/>
                  <a:pt x="2036623" y="8929994"/>
                </a:cubicBezTo>
                <a:cubicBezTo>
                  <a:pt x="2056689" y="8923307"/>
                  <a:pt x="2073410" y="8926651"/>
                  <a:pt x="2086787" y="8940025"/>
                </a:cubicBezTo>
                <a:cubicBezTo>
                  <a:pt x="2086787" y="8926651"/>
                  <a:pt x="2086787" y="8919961"/>
                  <a:pt x="2086787" y="8919961"/>
                </a:cubicBezTo>
                <a:cubicBezTo>
                  <a:pt x="2086787" y="8919961"/>
                  <a:pt x="2080100" y="8919961"/>
                  <a:pt x="2066723" y="8919961"/>
                </a:cubicBezTo>
                <a:cubicBezTo>
                  <a:pt x="2066723" y="8906584"/>
                  <a:pt x="2066723" y="8899897"/>
                  <a:pt x="2066723" y="8899897"/>
                </a:cubicBezTo>
                <a:cubicBezTo>
                  <a:pt x="2053343" y="8899897"/>
                  <a:pt x="2033279" y="8899897"/>
                  <a:pt x="2006526" y="8899897"/>
                </a:cubicBezTo>
                <a:cubicBezTo>
                  <a:pt x="1979773" y="8899897"/>
                  <a:pt x="1959708" y="8899897"/>
                  <a:pt x="1946331" y="8899897"/>
                </a:cubicBezTo>
                <a:cubicBezTo>
                  <a:pt x="1946331" y="8886520"/>
                  <a:pt x="1939644" y="8886520"/>
                  <a:pt x="1926263" y="8899897"/>
                </a:cubicBezTo>
                <a:cubicBezTo>
                  <a:pt x="1939644" y="8899897"/>
                  <a:pt x="1953019" y="8906584"/>
                  <a:pt x="1966397" y="8919961"/>
                </a:cubicBezTo>
                <a:cubicBezTo>
                  <a:pt x="1979773" y="8933338"/>
                  <a:pt x="1979773" y="8940025"/>
                  <a:pt x="1966397" y="8940025"/>
                </a:cubicBezTo>
                <a:cubicBezTo>
                  <a:pt x="1953019" y="8940025"/>
                  <a:pt x="1939644" y="8946715"/>
                  <a:pt x="1926263" y="8960092"/>
                </a:cubicBezTo>
                <a:lnTo>
                  <a:pt x="1906198" y="8940025"/>
                </a:lnTo>
                <a:cubicBezTo>
                  <a:pt x="1919575" y="8926651"/>
                  <a:pt x="1919575" y="8913274"/>
                  <a:pt x="1906198" y="8899897"/>
                </a:cubicBezTo>
                <a:cubicBezTo>
                  <a:pt x="1932954" y="8886520"/>
                  <a:pt x="1953019" y="8879830"/>
                  <a:pt x="1966397" y="8879830"/>
                </a:cubicBezTo>
                <a:cubicBezTo>
                  <a:pt x="1979773" y="8879830"/>
                  <a:pt x="1989805" y="8873143"/>
                  <a:pt x="1996493" y="8859766"/>
                </a:cubicBezTo>
                <a:cubicBezTo>
                  <a:pt x="2003182" y="8846389"/>
                  <a:pt x="1999838" y="8843045"/>
                  <a:pt x="1986461" y="8849732"/>
                </a:cubicBezTo>
                <a:cubicBezTo>
                  <a:pt x="1973085" y="8856422"/>
                  <a:pt x="1966397" y="8853078"/>
                  <a:pt x="1966397" y="8839699"/>
                </a:cubicBezTo>
                <a:cubicBezTo>
                  <a:pt x="1966397" y="8839699"/>
                  <a:pt x="1966397" y="8833012"/>
                  <a:pt x="1966397" y="8819635"/>
                </a:cubicBezTo>
                <a:cubicBezTo>
                  <a:pt x="1953019" y="8819635"/>
                  <a:pt x="1946331" y="8819635"/>
                  <a:pt x="1946331" y="8819635"/>
                </a:cubicBezTo>
                <a:cubicBezTo>
                  <a:pt x="1946331" y="8806258"/>
                  <a:pt x="1949675" y="8799570"/>
                  <a:pt x="1956365" y="8799570"/>
                </a:cubicBezTo>
                <a:close/>
                <a:moveTo>
                  <a:pt x="6721867" y="8779503"/>
                </a:moveTo>
                <a:lnTo>
                  <a:pt x="6701803" y="8799570"/>
                </a:lnTo>
                <a:lnTo>
                  <a:pt x="6721867" y="8819635"/>
                </a:lnTo>
                <a:cubicBezTo>
                  <a:pt x="6721867" y="8806258"/>
                  <a:pt x="6721867" y="8792881"/>
                  <a:pt x="6721867" y="8779503"/>
                </a:cubicBezTo>
                <a:close/>
                <a:moveTo>
                  <a:pt x="7757739" y="8766962"/>
                </a:moveTo>
                <a:cubicBezTo>
                  <a:pt x="7756067" y="8765291"/>
                  <a:pt x="7751888" y="8766126"/>
                  <a:pt x="7745198" y="8769470"/>
                </a:cubicBezTo>
                <a:cubicBezTo>
                  <a:pt x="7731821" y="8776160"/>
                  <a:pt x="7725134" y="8806258"/>
                  <a:pt x="7725134" y="8859766"/>
                </a:cubicBezTo>
                <a:cubicBezTo>
                  <a:pt x="7711757" y="8873143"/>
                  <a:pt x="7708411" y="8879830"/>
                  <a:pt x="7715101" y="8879830"/>
                </a:cubicBezTo>
                <a:cubicBezTo>
                  <a:pt x="7721791" y="8879830"/>
                  <a:pt x="7725134" y="8893207"/>
                  <a:pt x="7725134" y="8919961"/>
                </a:cubicBezTo>
                <a:cubicBezTo>
                  <a:pt x="7725134" y="8919961"/>
                  <a:pt x="7725134" y="8926651"/>
                  <a:pt x="7725134" y="8940025"/>
                </a:cubicBezTo>
                <a:lnTo>
                  <a:pt x="7745198" y="8940025"/>
                </a:lnTo>
                <a:lnTo>
                  <a:pt x="7745198" y="8899897"/>
                </a:lnTo>
                <a:cubicBezTo>
                  <a:pt x="7745198" y="8886520"/>
                  <a:pt x="7745198" y="8879830"/>
                  <a:pt x="7745198" y="8879830"/>
                </a:cubicBezTo>
                <a:cubicBezTo>
                  <a:pt x="7758575" y="8879830"/>
                  <a:pt x="7765265" y="8886520"/>
                  <a:pt x="7765265" y="8899897"/>
                </a:cubicBezTo>
                <a:lnTo>
                  <a:pt x="7785329" y="8919961"/>
                </a:lnTo>
                <a:cubicBezTo>
                  <a:pt x="7785329" y="8919961"/>
                  <a:pt x="7781985" y="8913274"/>
                  <a:pt x="7775296" y="8899897"/>
                </a:cubicBezTo>
                <a:cubicBezTo>
                  <a:pt x="7768609" y="8886520"/>
                  <a:pt x="7771952" y="8873143"/>
                  <a:pt x="7785329" y="8859766"/>
                </a:cubicBezTo>
                <a:cubicBezTo>
                  <a:pt x="7798707" y="8846389"/>
                  <a:pt x="7808737" y="8839699"/>
                  <a:pt x="7815427" y="8839699"/>
                </a:cubicBezTo>
                <a:cubicBezTo>
                  <a:pt x="7822117" y="8839699"/>
                  <a:pt x="7825461" y="8839699"/>
                  <a:pt x="7825461" y="8839699"/>
                </a:cubicBezTo>
                <a:lnTo>
                  <a:pt x="7825461" y="8819635"/>
                </a:lnTo>
                <a:lnTo>
                  <a:pt x="7825461" y="8799570"/>
                </a:lnTo>
                <a:lnTo>
                  <a:pt x="7805393" y="8819635"/>
                </a:lnTo>
                <a:cubicBezTo>
                  <a:pt x="7792019" y="8833012"/>
                  <a:pt x="7778639" y="8833012"/>
                  <a:pt x="7765265" y="8819635"/>
                </a:cubicBezTo>
                <a:cubicBezTo>
                  <a:pt x="7751888" y="8806258"/>
                  <a:pt x="7748541" y="8792881"/>
                  <a:pt x="7755231" y="8779503"/>
                </a:cubicBezTo>
                <a:cubicBezTo>
                  <a:pt x="7758575" y="8772814"/>
                  <a:pt x="7759411" y="8768637"/>
                  <a:pt x="7757739" y="8766962"/>
                </a:cubicBezTo>
                <a:close/>
                <a:moveTo>
                  <a:pt x="1906198" y="8759439"/>
                </a:moveTo>
                <a:lnTo>
                  <a:pt x="1906198" y="8779503"/>
                </a:lnTo>
                <a:cubicBezTo>
                  <a:pt x="1892821" y="8792881"/>
                  <a:pt x="1886134" y="8799570"/>
                  <a:pt x="1886134" y="8799570"/>
                </a:cubicBezTo>
                <a:lnTo>
                  <a:pt x="1886134" y="8779503"/>
                </a:lnTo>
                <a:cubicBezTo>
                  <a:pt x="1899513" y="8766126"/>
                  <a:pt x="1906198" y="8759439"/>
                  <a:pt x="1906198" y="8759439"/>
                </a:cubicBezTo>
                <a:close/>
                <a:moveTo>
                  <a:pt x="1705548" y="8759439"/>
                </a:moveTo>
                <a:cubicBezTo>
                  <a:pt x="1718925" y="8759439"/>
                  <a:pt x="1718925" y="8772816"/>
                  <a:pt x="1705548" y="8799570"/>
                </a:cubicBezTo>
                <a:cubicBezTo>
                  <a:pt x="1705548" y="8799570"/>
                  <a:pt x="1702204" y="8802914"/>
                  <a:pt x="1695515" y="8809601"/>
                </a:cubicBezTo>
                <a:cubicBezTo>
                  <a:pt x="1688828" y="8816291"/>
                  <a:pt x="1685484" y="8819635"/>
                  <a:pt x="1685484" y="8819635"/>
                </a:cubicBezTo>
                <a:lnTo>
                  <a:pt x="1685484" y="8799570"/>
                </a:lnTo>
                <a:cubicBezTo>
                  <a:pt x="1685484" y="8786193"/>
                  <a:pt x="1685484" y="8776160"/>
                  <a:pt x="1685484" y="8769470"/>
                </a:cubicBezTo>
                <a:cubicBezTo>
                  <a:pt x="1685484" y="8762783"/>
                  <a:pt x="1692171" y="8759439"/>
                  <a:pt x="1705548" y="8759439"/>
                </a:cubicBezTo>
                <a:close/>
                <a:moveTo>
                  <a:pt x="7905720" y="8739372"/>
                </a:moveTo>
                <a:cubicBezTo>
                  <a:pt x="7892345" y="8739372"/>
                  <a:pt x="7885655" y="8742719"/>
                  <a:pt x="7885655" y="8749406"/>
                </a:cubicBezTo>
                <a:cubicBezTo>
                  <a:pt x="7885655" y="8756096"/>
                  <a:pt x="7885655" y="8766126"/>
                  <a:pt x="7885655" y="8779503"/>
                </a:cubicBezTo>
                <a:lnTo>
                  <a:pt x="7905720" y="8759439"/>
                </a:lnTo>
                <a:cubicBezTo>
                  <a:pt x="7919097" y="8759439"/>
                  <a:pt x="7925787" y="8756096"/>
                  <a:pt x="7925787" y="8749406"/>
                </a:cubicBezTo>
                <a:cubicBezTo>
                  <a:pt x="7925787" y="8742719"/>
                  <a:pt x="7919097" y="8739372"/>
                  <a:pt x="7905720" y="8739372"/>
                </a:cubicBezTo>
                <a:close/>
                <a:moveTo>
                  <a:pt x="1825942" y="8739372"/>
                </a:moveTo>
                <a:cubicBezTo>
                  <a:pt x="1825942" y="8739372"/>
                  <a:pt x="1832629" y="8739372"/>
                  <a:pt x="1846006" y="8739372"/>
                </a:cubicBezTo>
                <a:lnTo>
                  <a:pt x="1825942" y="8779503"/>
                </a:lnTo>
                <a:cubicBezTo>
                  <a:pt x="1812565" y="8779503"/>
                  <a:pt x="1809218" y="8772816"/>
                  <a:pt x="1815907" y="8759439"/>
                </a:cubicBezTo>
                <a:cubicBezTo>
                  <a:pt x="1822595" y="8746062"/>
                  <a:pt x="1825942" y="8739372"/>
                  <a:pt x="1825942" y="8739372"/>
                </a:cubicBezTo>
                <a:close/>
                <a:moveTo>
                  <a:pt x="1665417" y="8739372"/>
                </a:moveTo>
                <a:cubicBezTo>
                  <a:pt x="1665417" y="8739372"/>
                  <a:pt x="1662073" y="8749406"/>
                  <a:pt x="1655386" y="8769470"/>
                </a:cubicBezTo>
                <a:cubicBezTo>
                  <a:pt x="1648696" y="8789537"/>
                  <a:pt x="1638662" y="8792881"/>
                  <a:pt x="1625285" y="8779503"/>
                </a:cubicBezTo>
                <a:cubicBezTo>
                  <a:pt x="1625285" y="8766126"/>
                  <a:pt x="1625285" y="8759439"/>
                  <a:pt x="1625285" y="8759439"/>
                </a:cubicBezTo>
                <a:cubicBezTo>
                  <a:pt x="1625285" y="8759439"/>
                  <a:pt x="1631976" y="8759439"/>
                  <a:pt x="1645353" y="8759439"/>
                </a:cubicBezTo>
                <a:cubicBezTo>
                  <a:pt x="1658729" y="8746062"/>
                  <a:pt x="1665417" y="8739372"/>
                  <a:pt x="1665417" y="8739372"/>
                </a:cubicBezTo>
                <a:close/>
                <a:moveTo>
                  <a:pt x="1474798" y="8739372"/>
                </a:moveTo>
                <a:cubicBezTo>
                  <a:pt x="1481485" y="8739372"/>
                  <a:pt x="1484831" y="8742719"/>
                  <a:pt x="1484831" y="8749406"/>
                </a:cubicBezTo>
                <a:cubicBezTo>
                  <a:pt x="1484831" y="8756096"/>
                  <a:pt x="1478142" y="8759439"/>
                  <a:pt x="1464764" y="8759439"/>
                </a:cubicBezTo>
                <a:cubicBezTo>
                  <a:pt x="1464764" y="8746062"/>
                  <a:pt x="1468107" y="8739372"/>
                  <a:pt x="1474798" y="8739372"/>
                </a:cubicBezTo>
                <a:close/>
                <a:moveTo>
                  <a:pt x="7965918" y="8699241"/>
                </a:moveTo>
                <a:cubicBezTo>
                  <a:pt x="7965918" y="8699241"/>
                  <a:pt x="7959228" y="8705931"/>
                  <a:pt x="7945851" y="8719308"/>
                </a:cubicBezTo>
                <a:lnTo>
                  <a:pt x="7925787" y="8739372"/>
                </a:lnTo>
                <a:cubicBezTo>
                  <a:pt x="7939163" y="8739372"/>
                  <a:pt x="7945851" y="8736029"/>
                  <a:pt x="7945851" y="8729342"/>
                </a:cubicBezTo>
                <a:cubicBezTo>
                  <a:pt x="7945851" y="8722654"/>
                  <a:pt x="7952541" y="8719308"/>
                  <a:pt x="7965918" y="8719308"/>
                </a:cubicBezTo>
                <a:close/>
                <a:moveTo>
                  <a:pt x="6782065" y="8699241"/>
                </a:moveTo>
                <a:lnTo>
                  <a:pt x="6761999" y="8719308"/>
                </a:lnTo>
                <a:lnTo>
                  <a:pt x="6761999" y="8739372"/>
                </a:lnTo>
                <a:cubicBezTo>
                  <a:pt x="6775375" y="8725998"/>
                  <a:pt x="6782065" y="8712621"/>
                  <a:pt x="6782065" y="8699241"/>
                </a:cubicBezTo>
                <a:close/>
                <a:moveTo>
                  <a:pt x="2086787" y="8699241"/>
                </a:moveTo>
                <a:cubicBezTo>
                  <a:pt x="2086787" y="8712621"/>
                  <a:pt x="2083443" y="8722654"/>
                  <a:pt x="2076753" y="8729342"/>
                </a:cubicBezTo>
                <a:cubicBezTo>
                  <a:pt x="2070066" y="8736029"/>
                  <a:pt x="2066723" y="8739372"/>
                  <a:pt x="2066723" y="8739372"/>
                </a:cubicBezTo>
                <a:cubicBezTo>
                  <a:pt x="2053343" y="8752752"/>
                  <a:pt x="2049999" y="8762783"/>
                  <a:pt x="2056689" y="8769470"/>
                </a:cubicBezTo>
                <a:cubicBezTo>
                  <a:pt x="2063376" y="8776160"/>
                  <a:pt x="2066723" y="8782850"/>
                  <a:pt x="2066723" y="8789537"/>
                </a:cubicBezTo>
                <a:cubicBezTo>
                  <a:pt x="2066723" y="8792881"/>
                  <a:pt x="2065050" y="8797060"/>
                  <a:pt x="2061707" y="8802078"/>
                </a:cubicBezTo>
                <a:lnTo>
                  <a:pt x="2056975" y="8807595"/>
                </a:lnTo>
                <a:lnTo>
                  <a:pt x="2059197" y="8792045"/>
                </a:lnTo>
                <a:cubicBezTo>
                  <a:pt x="2057525" y="8783686"/>
                  <a:pt x="2053346" y="8772814"/>
                  <a:pt x="2046656" y="8759439"/>
                </a:cubicBezTo>
                <a:lnTo>
                  <a:pt x="2046656" y="8719308"/>
                </a:lnTo>
                <a:cubicBezTo>
                  <a:pt x="2060033" y="8719308"/>
                  <a:pt x="2066723" y="8719308"/>
                  <a:pt x="2066723" y="8719308"/>
                </a:cubicBezTo>
                <a:cubicBezTo>
                  <a:pt x="2066723" y="8719308"/>
                  <a:pt x="2066723" y="8715965"/>
                  <a:pt x="2066723" y="8709275"/>
                </a:cubicBezTo>
                <a:cubicBezTo>
                  <a:pt x="2066723" y="8702588"/>
                  <a:pt x="2073410" y="8699241"/>
                  <a:pt x="2086787" y="8699241"/>
                </a:cubicBezTo>
                <a:close/>
                <a:moveTo>
                  <a:pt x="6882392" y="8679177"/>
                </a:moveTo>
                <a:lnTo>
                  <a:pt x="6862325" y="8699241"/>
                </a:lnTo>
                <a:cubicBezTo>
                  <a:pt x="6808819" y="8752752"/>
                  <a:pt x="6782065" y="8786193"/>
                  <a:pt x="6782065" y="8799570"/>
                </a:cubicBezTo>
                <a:lnTo>
                  <a:pt x="6862325" y="8719308"/>
                </a:lnTo>
                <a:cubicBezTo>
                  <a:pt x="6875702" y="8705931"/>
                  <a:pt x="6882392" y="8692554"/>
                  <a:pt x="6882392" y="8679177"/>
                </a:cubicBezTo>
                <a:close/>
                <a:moveTo>
                  <a:pt x="2508157" y="8679177"/>
                </a:moveTo>
                <a:cubicBezTo>
                  <a:pt x="2534911" y="8679177"/>
                  <a:pt x="2541601" y="8692554"/>
                  <a:pt x="2528223" y="8719308"/>
                </a:cubicBezTo>
                <a:lnTo>
                  <a:pt x="2548288" y="8739372"/>
                </a:lnTo>
                <a:cubicBezTo>
                  <a:pt x="2534911" y="8766126"/>
                  <a:pt x="2521536" y="8779503"/>
                  <a:pt x="2508157" y="8779503"/>
                </a:cubicBezTo>
                <a:lnTo>
                  <a:pt x="2468028" y="8779503"/>
                </a:lnTo>
                <a:lnTo>
                  <a:pt x="2468028" y="8759439"/>
                </a:lnTo>
                <a:cubicBezTo>
                  <a:pt x="2481405" y="8746062"/>
                  <a:pt x="2491436" y="8736029"/>
                  <a:pt x="2498126" y="8729342"/>
                </a:cubicBezTo>
                <a:cubicBezTo>
                  <a:pt x="2504813" y="8722654"/>
                  <a:pt x="2508157" y="8719308"/>
                  <a:pt x="2508157" y="8719308"/>
                </a:cubicBezTo>
                <a:cubicBezTo>
                  <a:pt x="2521536" y="8719308"/>
                  <a:pt x="2528223" y="8712621"/>
                  <a:pt x="2528223" y="8699241"/>
                </a:cubicBezTo>
                <a:cubicBezTo>
                  <a:pt x="2514847" y="8699241"/>
                  <a:pt x="2508157" y="8699241"/>
                  <a:pt x="2508157" y="8699241"/>
                </a:cubicBezTo>
                <a:cubicBezTo>
                  <a:pt x="2508157" y="8685867"/>
                  <a:pt x="2508157" y="8679177"/>
                  <a:pt x="2508157" y="8679177"/>
                </a:cubicBezTo>
                <a:close/>
                <a:moveTo>
                  <a:pt x="1765743" y="8659113"/>
                </a:moveTo>
                <a:lnTo>
                  <a:pt x="1785811" y="8659113"/>
                </a:lnTo>
                <a:cubicBezTo>
                  <a:pt x="1799187" y="8672490"/>
                  <a:pt x="1799187" y="8682523"/>
                  <a:pt x="1785811" y="8689211"/>
                </a:cubicBezTo>
                <a:cubicBezTo>
                  <a:pt x="1772432" y="8695898"/>
                  <a:pt x="1765743" y="8699241"/>
                  <a:pt x="1765743" y="8699241"/>
                </a:cubicBezTo>
                <a:cubicBezTo>
                  <a:pt x="1765743" y="8699241"/>
                  <a:pt x="1759056" y="8692554"/>
                  <a:pt x="1745679" y="8679177"/>
                </a:cubicBezTo>
                <a:close/>
                <a:moveTo>
                  <a:pt x="1705548" y="8659113"/>
                </a:moveTo>
                <a:cubicBezTo>
                  <a:pt x="1718925" y="8672490"/>
                  <a:pt x="1725615" y="8682523"/>
                  <a:pt x="1725615" y="8689211"/>
                </a:cubicBezTo>
                <a:cubicBezTo>
                  <a:pt x="1725615" y="8695898"/>
                  <a:pt x="1718925" y="8699241"/>
                  <a:pt x="1705548" y="8699241"/>
                </a:cubicBezTo>
                <a:lnTo>
                  <a:pt x="1685484" y="8679177"/>
                </a:lnTo>
                <a:lnTo>
                  <a:pt x="1665417" y="8699241"/>
                </a:lnTo>
                <a:cubicBezTo>
                  <a:pt x="1665417" y="8672490"/>
                  <a:pt x="1678793" y="8659113"/>
                  <a:pt x="1705548" y="8659113"/>
                </a:cubicBezTo>
                <a:close/>
                <a:moveTo>
                  <a:pt x="6962651" y="8639046"/>
                </a:moveTo>
                <a:cubicBezTo>
                  <a:pt x="6949277" y="8639046"/>
                  <a:pt x="6942587" y="8645736"/>
                  <a:pt x="6942587" y="8659113"/>
                </a:cubicBezTo>
                <a:lnTo>
                  <a:pt x="6922523" y="8679177"/>
                </a:lnTo>
                <a:cubicBezTo>
                  <a:pt x="6935897" y="8679177"/>
                  <a:pt x="6949277" y="8672490"/>
                  <a:pt x="6962651" y="8659113"/>
                </a:cubicBezTo>
                <a:close/>
                <a:moveTo>
                  <a:pt x="2568352" y="8639046"/>
                </a:moveTo>
                <a:cubicBezTo>
                  <a:pt x="2568352" y="8639046"/>
                  <a:pt x="2575042" y="8639046"/>
                  <a:pt x="2588421" y="8639046"/>
                </a:cubicBezTo>
                <a:cubicBezTo>
                  <a:pt x="2588421" y="8652426"/>
                  <a:pt x="2581733" y="8659113"/>
                  <a:pt x="2568352" y="8659113"/>
                </a:cubicBezTo>
                <a:close/>
                <a:moveTo>
                  <a:pt x="2051048" y="8626505"/>
                </a:moveTo>
                <a:cubicBezTo>
                  <a:pt x="2053135" y="8626505"/>
                  <a:pt x="2055019" y="8627343"/>
                  <a:pt x="2056689" y="8629015"/>
                </a:cubicBezTo>
                <a:cubicBezTo>
                  <a:pt x="2063376" y="8635702"/>
                  <a:pt x="2056689" y="8649079"/>
                  <a:pt x="2036623" y="8669144"/>
                </a:cubicBezTo>
                <a:cubicBezTo>
                  <a:pt x="2016558" y="8689211"/>
                  <a:pt x="2003182" y="8699241"/>
                  <a:pt x="1996493" y="8699241"/>
                </a:cubicBezTo>
                <a:cubicBezTo>
                  <a:pt x="1989805" y="8699241"/>
                  <a:pt x="1986461" y="8692554"/>
                  <a:pt x="1986461" y="8679177"/>
                </a:cubicBezTo>
                <a:cubicBezTo>
                  <a:pt x="1999838" y="8679177"/>
                  <a:pt x="2013215" y="8669144"/>
                  <a:pt x="2026592" y="8649079"/>
                </a:cubicBezTo>
                <a:cubicBezTo>
                  <a:pt x="2036623" y="8634031"/>
                  <a:pt x="2044776" y="8626505"/>
                  <a:pt x="2051048" y="8626505"/>
                </a:cubicBezTo>
                <a:close/>
                <a:moveTo>
                  <a:pt x="1906198" y="8618982"/>
                </a:moveTo>
                <a:cubicBezTo>
                  <a:pt x="1906198" y="8632359"/>
                  <a:pt x="1892821" y="8645736"/>
                  <a:pt x="1866070" y="8659113"/>
                </a:cubicBezTo>
                <a:lnTo>
                  <a:pt x="1846006" y="8659113"/>
                </a:lnTo>
                <a:close/>
                <a:moveTo>
                  <a:pt x="1545026" y="8618982"/>
                </a:moveTo>
                <a:cubicBezTo>
                  <a:pt x="1545026" y="8632359"/>
                  <a:pt x="1548370" y="8639046"/>
                  <a:pt x="1555057" y="8639046"/>
                </a:cubicBezTo>
                <a:cubicBezTo>
                  <a:pt x="1561746" y="8639046"/>
                  <a:pt x="1565090" y="8632359"/>
                  <a:pt x="1565090" y="8618982"/>
                </a:cubicBezTo>
                <a:cubicBezTo>
                  <a:pt x="1565090" y="8618982"/>
                  <a:pt x="1558404" y="8618982"/>
                  <a:pt x="1545026" y="8618982"/>
                </a:cubicBezTo>
                <a:close/>
                <a:moveTo>
                  <a:pt x="2167046" y="8598915"/>
                </a:moveTo>
                <a:cubicBezTo>
                  <a:pt x="2180425" y="8612295"/>
                  <a:pt x="2180425" y="8625672"/>
                  <a:pt x="2167046" y="8639046"/>
                </a:cubicBezTo>
                <a:cubicBezTo>
                  <a:pt x="2153674" y="8652426"/>
                  <a:pt x="2140297" y="8659113"/>
                  <a:pt x="2126920" y="8659113"/>
                </a:cubicBezTo>
                <a:lnTo>
                  <a:pt x="2126920" y="8639046"/>
                </a:lnTo>
                <a:cubicBezTo>
                  <a:pt x="2113541" y="8639046"/>
                  <a:pt x="2113541" y="8632359"/>
                  <a:pt x="2126920" y="8618982"/>
                </a:cubicBezTo>
                <a:cubicBezTo>
                  <a:pt x="2140297" y="8618982"/>
                  <a:pt x="2146984" y="8618982"/>
                  <a:pt x="2146984" y="8618982"/>
                </a:cubicBezTo>
                <a:cubicBezTo>
                  <a:pt x="2160361" y="8618982"/>
                  <a:pt x="2167046" y="8612295"/>
                  <a:pt x="2167046" y="8598915"/>
                </a:cubicBezTo>
                <a:close/>
                <a:moveTo>
                  <a:pt x="6846982" y="8582391"/>
                </a:moveTo>
                <a:lnTo>
                  <a:pt x="6822194" y="8598915"/>
                </a:lnTo>
                <a:cubicBezTo>
                  <a:pt x="6822194" y="8598915"/>
                  <a:pt x="6828883" y="8598915"/>
                  <a:pt x="6842261" y="8598915"/>
                </a:cubicBezTo>
                <a:close/>
                <a:moveTo>
                  <a:pt x="2021573" y="8566310"/>
                </a:moveTo>
                <a:cubicBezTo>
                  <a:pt x="2024917" y="8564638"/>
                  <a:pt x="2026592" y="8565474"/>
                  <a:pt x="2026592" y="8568817"/>
                </a:cubicBezTo>
                <a:cubicBezTo>
                  <a:pt x="2026592" y="8575507"/>
                  <a:pt x="2023246" y="8582197"/>
                  <a:pt x="2016558" y="8588884"/>
                </a:cubicBezTo>
                <a:cubicBezTo>
                  <a:pt x="2009871" y="8595571"/>
                  <a:pt x="1999838" y="8598915"/>
                  <a:pt x="1986461" y="8598915"/>
                </a:cubicBezTo>
                <a:lnTo>
                  <a:pt x="2006526" y="8578851"/>
                </a:lnTo>
                <a:cubicBezTo>
                  <a:pt x="2013215" y="8572161"/>
                  <a:pt x="2018230" y="8567981"/>
                  <a:pt x="2021573" y="8566310"/>
                </a:cubicBezTo>
                <a:close/>
                <a:moveTo>
                  <a:pt x="6792096" y="8558787"/>
                </a:moveTo>
                <a:cubicBezTo>
                  <a:pt x="6785409" y="8558787"/>
                  <a:pt x="6782065" y="8562130"/>
                  <a:pt x="6782065" y="8568817"/>
                </a:cubicBezTo>
                <a:cubicBezTo>
                  <a:pt x="6782065" y="8575507"/>
                  <a:pt x="6788753" y="8578851"/>
                  <a:pt x="6802129" y="8578851"/>
                </a:cubicBezTo>
                <a:cubicBezTo>
                  <a:pt x="6802129" y="8565474"/>
                  <a:pt x="6798786" y="8558787"/>
                  <a:pt x="6792096" y="8558787"/>
                </a:cubicBezTo>
                <a:close/>
                <a:moveTo>
                  <a:pt x="7120668" y="8523671"/>
                </a:moveTo>
                <a:cubicBezTo>
                  <a:pt x="7118993" y="8523671"/>
                  <a:pt x="7116486" y="8525343"/>
                  <a:pt x="7113142" y="8528689"/>
                </a:cubicBezTo>
                <a:cubicBezTo>
                  <a:pt x="7106453" y="8535376"/>
                  <a:pt x="7103109" y="8538720"/>
                  <a:pt x="7103109" y="8538720"/>
                </a:cubicBezTo>
                <a:cubicBezTo>
                  <a:pt x="7116486" y="8538720"/>
                  <a:pt x="7123175" y="8535376"/>
                  <a:pt x="7123175" y="8528689"/>
                </a:cubicBezTo>
                <a:cubicBezTo>
                  <a:pt x="7123175" y="8525343"/>
                  <a:pt x="7122339" y="8523671"/>
                  <a:pt x="7120668" y="8523671"/>
                </a:cubicBezTo>
                <a:close/>
                <a:moveTo>
                  <a:pt x="6892423" y="8518655"/>
                </a:moveTo>
                <a:cubicBezTo>
                  <a:pt x="6885735" y="8518655"/>
                  <a:pt x="6882392" y="8525343"/>
                  <a:pt x="6882392" y="8538720"/>
                </a:cubicBezTo>
                <a:cubicBezTo>
                  <a:pt x="6895766" y="8538720"/>
                  <a:pt x="6902456" y="8535376"/>
                  <a:pt x="6902456" y="8528689"/>
                </a:cubicBezTo>
                <a:cubicBezTo>
                  <a:pt x="6902456" y="8521999"/>
                  <a:pt x="6899113" y="8518655"/>
                  <a:pt x="6892423" y="8518655"/>
                </a:cubicBezTo>
                <a:close/>
                <a:moveTo>
                  <a:pt x="2668681" y="8518655"/>
                </a:moveTo>
                <a:cubicBezTo>
                  <a:pt x="2682058" y="8532032"/>
                  <a:pt x="2688746" y="8542066"/>
                  <a:pt x="2688746" y="8548753"/>
                </a:cubicBezTo>
                <a:cubicBezTo>
                  <a:pt x="2688746" y="8555443"/>
                  <a:pt x="2682058" y="8565474"/>
                  <a:pt x="2668681" y="8578851"/>
                </a:cubicBezTo>
                <a:cubicBezTo>
                  <a:pt x="2641929" y="8592228"/>
                  <a:pt x="2621864" y="8598915"/>
                  <a:pt x="2608483" y="8598915"/>
                </a:cubicBezTo>
                <a:cubicBezTo>
                  <a:pt x="2608483" y="8598915"/>
                  <a:pt x="2611831" y="8592228"/>
                  <a:pt x="2618519" y="8578851"/>
                </a:cubicBezTo>
                <a:cubicBezTo>
                  <a:pt x="2625203" y="8565474"/>
                  <a:pt x="2635239" y="8558787"/>
                  <a:pt x="2648616" y="8558787"/>
                </a:cubicBezTo>
                <a:cubicBezTo>
                  <a:pt x="2648616" y="8558787"/>
                  <a:pt x="2651961" y="8558787"/>
                  <a:pt x="2658649" y="8558787"/>
                </a:cubicBezTo>
                <a:cubicBezTo>
                  <a:pt x="2665337" y="8558787"/>
                  <a:pt x="2668681" y="8555443"/>
                  <a:pt x="2668681" y="8548753"/>
                </a:cubicBezTo>
                <a:cubicBezTo>
                  <a:pt x="2668681" y="8542066"/>
                  <a:pt x="2668681" y="8532032"/>
                  <a:pt x="2668681" y="8518655"/>
                </a:cubicBezTo>
                <a:close/>
                <a:moveTo>
                  <a:pt x="2769007" y="8498589"/>
                </a:moveTo>
                <a:cubicBezTo>
                  <a:pt x="2769007" y="8498589"/>
                  <a:pt x="2775695" y="8498589"/>
                  <a:pt x="2789071" y="8498589"/>
                </a:cubicBezTo>
                <a:cubicBezTo>
                  <a:pt x="2789071" y="8511968"/>
                  <a:pt x="2785728" y="8518655"/>
                  <a:pt x="2779038" y="8518655"/>
                </a:cubicBezTo>
                <a:cubicBezTo>
                  <a:pt x="2772351" y="8518655"/>
                  <a:pt x="2769007" y="8511968"/>
                  <a:pt x="2769007" y="8498589"/>
                </a:cubicBezTo>
                <a:close/>
                <a:moveTo>
                  <a:pt x="2457995" y="8498589"/>
                </a:moveTo>
                <a:cubicBezTo>
                  <a:pt x="2464683" y="8498589"/>
                  <a:pt x="2468028" y="8498589"/>
                  <a:pt x="2468028" y="8498589"/>
                </a:cubicBezTo>
                <a:cubicBezTo>
                  <a:pt x="2468028" y="8511968"/>
                  <a:pt x="2471372" y="8518655"/>
                  <a:pt x="2478060" y="8518655"/>
                </a:cubicBezTo>
                <a:cubicBezTo>
                  <a:pt x="2484749" y="8518655"/>
                  <a:pt x="2488093" y="8518655"/>
                  <a:pt x="2488093" y="8518655"/>
                </a:cubicBezTo>
                <a:cubicBezTo>
                  <a:pt x="2514847" y="8518655"/>
                  <a:pt x="2514847" y="8525343"/>
                  <a:pt x="2488093" y="8538720"/>
                </a:cubicBezTo>
                <a:lnTo>
                  <a:pt x="2468028" y="8538720"/>
                </a:lnTo>
                <a:cubicBezTo>
                  <a:pt x="2454651" y="8525343"/>
                  <a:pt x="2447963" y="8515312"/>
                  <a:pt x="2447963" y="8508622"/>
                </a:cubicBezTo>
                <a:cubicBezTo>
                  <a:pt x="2447963" y="8501935"/>
                  <a:pt x="2451307" y="8498589"/>
                  <a:pt x="2457995" y="8498589"/>
                </a:cubicBezTo>
                <a:close/>
                <a:moveTo>
                  <a:pt x="2026592" y="8498589"/>
                </a:moveTo>
                <a:cubicBezTo>
                  <a:pt x="2026592" y="8498589"/>
                  <a:pt x="2026592" y="8505278"/>
                  <a:pt x="2026592" y="8518655"/>
                </a:cubicBezTo>
                <a:lnTo>
                  <a:pt x="2006526" y="8538720"/>
                </a:lnTo>
                <a:cubicBezTo>
                  <a:pt x="2006526" y="8538720"/>
                  <a:pt x="2006526" y="8532032"/>
                  <a:pt x="2006526" y="8518655"/>
                </a:cubicBezTo>
                <a:close/>
                <a:moveTo>
                  <a:pt x="2347635" y="8478524"/>
                </a:moveTo>
                <a:lnTo>
                  <a:pt x="2307504" y="8498589"/>
                </a:lnTo>
                <a:cubicBezTo>
                  <a:pt x="2294127" y="8511968"/>
                  <a:pt x="2280753" y="8511968"/>
                  <a:pt x="2267375" y="8498589"/>
                </a:cubicBezTo>
                <a:lnTo>
                  <a:pt x="2267375" y="8518655"/>
                </a:lnTo>
                <a:cubicBezTo>
                  <a:pt x="2267375" y="8532032"/>
                  <a:pt x="2274063" y="8535376"/>
                  <a:pt x="2287440" y="8528689"/>
                </a:cubicBezTo>
                <a:cubicBezTo>
                  <a:pt x="2300817" y="8521999"/>
                  <a:pt x="2314194" y="8511968"/>
                  <a:pt x="2327571" y="8498589"/>
                </a:cubicBezTo>
                <a:cubicBezTo>
                  <a:pt x="2327571" y="8498589"/>
                  <a:pt x="2334258" y="8491901"/>
                  <a:pt x="2347635" y="8478524"/>
                </a:cubicBezTo>
                <a:close/>
                <a:moveTo>
                  <a:pt x="1565090" y="8478524"/>
                </a:moveTo>
                <a:cubicBezTo>
                  <a:pt x="1578468" y="8478524"/>
                  <a:pt x="1578468" y="8485214"/>
                  <a:pt x="1565090" y="8498589"/>
                </a:cubicBezTo>
                <a:lnTo>
                  <a:pt x="1565090" y="8518655"/>
                </a:lnTo>
                <a:lnTo>
                  <a:pt x="1585158" y="8518655"/>
                </a:lnTo>
                <a:lnTo>
                  <a:pt x="1605221" y="8518655"/>
                </a:lnTo>
                <a:cubicBezTo>
                  <a:pt x="1618598" y="8505278"/>
                  <a:pt x="1625285" y="8505278"/>
                  <a:pt x="1625285" y="8518655"/>
                </a:cubicBezTo>
                <a:cubicBezTo>
                  <a:pt x="1638662" y="8518655"/>
                  <a:pt x="1642009" y="8521999"/>
                  <a:pt x="1635320" y="8528689"/>
                </a:cubicBezTo>
                <a:cubicBezTo>
                  <a:pt x="1628632" y="8535376"/>
                  <a:pt x="1625285" y="8538720"/>
                  <a:pt x="1625285" y="8538720"/>
                </a:cubicBezTo>
                <a:cubicBezTo>
                  <a:pt x="1625285" y="8538720"/>
                  <a:pt x="1625285" y="8542066"/>
                  <a:pt x="1625285" y="8548753"/>
                </a:cubicBezTo>
                <a:cubicBezTo>
                  <a:pt x="1625285" y="8555443"/>
                  <a:pt x="1618598" y="8572164"/>
                  <a:pt x="1605221" y="8598915"/>
                </a:cubicBezTo>
                <a:lnTo>
                  <a:pt x="1484831" y="8719308"/>
                </a:lnTo>
                <a:lnTo>
                  <a:pt x="1484831" y="8699241"/>
                </a:lnTo>
                <a:lnTo>
                  <a:pt x="1484831" y="8679177"/>
                </a:lnTo>
                <a:cubicBezTo>
                  <a:pt x="1484831" y="8665800"/>
                  <a:pt x="1488175" y="8655769"/>
                  <a:pt x="1494862" y="8649079"/>
                </a:cubicBezTo>
                <a:cubicBezTo>
                  <a:pt x="1501551" y="8642392"/>
                  <a:pt x="1504895" y="8639046"/>
                  <a:pt x="1504895" y="8639046"/>
                </a:cubicBezTo>
                <a:lnTo>
                  <a:pt x="1545026" y="8598915"/>
                </a:lnTo>
                <a:lnTo>
                  <a:pt x="1545026" y="8558787"/>
                </a:lnTo>
                <a:cubicBezTo>
                  <a:pt x="1545026" y="8558787"/>
                  <a:pt x="1548370" y="8555443"/>
                  <a:pt x="1555057" y="8548753"/>
                </a:cubicBezTo>
                <a:cubicBezTo>
                  <a:pt x="1561746" y="8542066"/>
                  <a:pt x="1558404" y="8532032"/>
                  <a:pt x="1545026" y="8518655"/>
                </a:cubicBezTo>
                <a:cubicBezTo>
                  <a:pt x="1531650" y="8518655"/>
                  <a:pt x="1528306" y="8511968"/>
                  <a:pt x="1534993" y="8498589"/>
                </a:cubicBezTo>
                <a:cubicBezTo>
                  <a:pt x="1541682" y="8485214"/>
                  <a:pt x="1551714" y="8478524"/>
                  <a:pt x="1565090" y="8478524"/>
                </a:cubicBezTo>
                <a:close/>
                <a:moveTo>
                  <a:pt x="6802129" y="8438393"/>
                </a:moveTo>
                <a:cubicBezTo>
                  <a:pt x="6788753" y="8451773"/>
                  <a:pt x="6768689" y="8471837"/>
                  <a:pt x="6741935" y="8498589"/>
                </a:cubicBezTo>
                <a:cubicBezTo>
                  <a:pt x="6715180" y="8525343"/>
                  <a:pt x="6708493" y="8545410"/>
                  <a:pt x="6721867" y="8558787"/>
                </a:cubicBezTo>
                <a:lnTo>
                  <a:pt x="6761999" y="8518655"/>
                </a:lnTo>
                <a:cubicBezTo>
                  <a:pt x="6788753" y="8491901"/>
                  <a:pt x="6802129" y="8478524"/>
                  <a:pt x="6802129" y="8478524"/>
                </a:cubicBezTo>
                <a:cubicBezTo>
                  <a:pt x="6802129" y="8478524"/>
                  <a:pt x="6802129" y="8471837"/>
                  <a:pt x="6802129" y="8458460"/>
                </a:cubicBezTo>
                <a:cubicBezTo>
                  <a:pt x="6815507" y="8458460"/>
                  <a:pt x="6822194" y="8451773"/>
                  <a:pt x="6822194" y="8438393"/>
                </a:cubicBezTo>
                <a:close/>
                <a:moveTo>
                  <a:pt x="7002783" y="8418329"/>
                </a:moveTo>
                <a:lnTo>
                  <a:pt x="6982718" y="8438393"/>
                </a:lnTo>
                <a:lnTo>
                  <a:pt x="7002783" y="8438393"/>
                </a:lnTo>
                <a:cubicBezTo>
                  <a:pt x="7002783" y="8425016"/>
                  <a:pt x="7002783" y="8418329"/>
                  <a:pt x="7002783" y="8418329"/>
                </a:cubicBezTo>
                <a:close/>
                <a:moveTo>
                  <a:pt x="2769007" y="8418329"/>
                </a:moveTo>
                <a:lnTo>
                  <a:pt x="2769007" y="8478524"/>
                </a:lnTo>
                <a:cubicBezTo>
                  <a:pt x="2755630" y="8491901"/>
                  <a:pt x="2742253" y="8491901"/>
                  <a:pt x="2728876" y="8478524"/>
                </a:cubicBezTo>
                <a:cubicBezTo>
                  <a:pt x="2715499" y="8438393"/>
                  <a:pt x="2728876" y="8418329"/>
                  <a:pt x="2769007" y="8418329"/>
                </a:cubicBezTo>
                <a:close/>
                <a:moveTo>
                  <a:pt x="2247309" y="8418329"/>
                </a:moveTo>
                <a:lnTo>
                  <a:pt x="2247309" y="8438393"/>
                </a:lnTo>
                <a:cubicBezTo>
                  <a:pt x="2247309" y="8438393"/>
                  <a:pt x="2240621" y="8438393"/>
                  <a:pt x="2227244" y="8438393"/>
                </a:cubicBezTo>
                <a:cubicBezTo>
                  <a:pt x="2227244" y="8425016"/>
                  <a:pt x="2233933" y="8418329"/>
                  <a:pt x="2247309" y="8418329"/>
                </a:cubicBezTo>
                <a:close/>
                <a:moveTo>
                  <a:pt x="2177082" y="8418329"/>
                </a:moveTo>
                <a:cubicBezTo>
                  <a:pt x="2183771" y="8418329"/>
                  <a:pt x="2173738" y="8425016"/>
                  <a:pt x="2146984" y="8438393"/>
                </a:cubicBezTo>
                <a:lnTo>
                  <a:pt x="2126920" y="8458460"/>
                </a:lnTo>
                <a:cubicBezTo>
                  <a:pt x="2126920" y="8445083"/>
                  <a:pt x="2133605" y="8435050"/>
                  <a:pt x="2146984" y="8428360"/>
                </a:cubicBezTo>
                <a:cubicBezTo>
                  <a:pt x="2160361" y="8421673"/>
                  <a:pt x="2170395" y="8418329"/>
                  <a:pt x="2177082" y="8418329"/>
                </a:cubicBezTo>
                <a:close/>
                <a:moveTo>
                  <a:pt x="7143240" y="8398262"/>
                </a:moveTo>
                <a:lnTo>
                  <a:pt x="7143240" y="8418329"/>
                </a:lnTo>
                <a:lnTo>
                  <a:pt x="7163304" y="8398262"/>
                </a:lnTo>
                <a:close/>
                <a:moveTo>
                  <a:pt x="2498126" y="8398262"/>
                </a:moveTo>
                <a:cubicBezTo>
                  <a:pt x="2491436" y="8398262"/>
                  <a:pt x="2488093" y="8404952"/>
                  <a:pt x="2488093" y="8418329"/>
                </a:cubicBezTo>
                <a:lnTo>
                  <a:pt x="2508157" y="8418329"/>
                </a:lnTo>
                <a:cubicBezTo>
                  <a:pt x="2508157" y="8404952"/>
                  <a:pt x="2504813" y="8398262"/>
                  <a:pt x="2498126" y="8398262"/>
                </a:cubicBezTo>
                <a:close/>
                <a:moveTo>
                  <a:pt x="6862325" y="8378198"/>
                </a:moveTo>
                <a:cubicBezTo>
                  <a:pt x="6862325" y="8391575"/>
                  <a:pt x="6865669" y="8398262"/>
                  <a:pt x="6872359" y="8398262"/>
                </a:cubicBezTo>
                <a:cubicBezTo>
                  <a:pt x="6879048" y="8398262"/>
                  <a:pt x="6882392" y="8394919"/>
                  <a:pt x="6882392" y="8388231"/>
                </a:cubicBezTo>
                <a:cubicBezTo>
                  <a:pt x="6882392" y="8381544"/>
                  <a:pt x="6875702" y="8378198"/>
                  <a:pt x="6862325" y="8378198"/>
                </a:cubicBezTo>
                <a:close/>
                <a:moveTo>
                  <a:pt x="2197148" y="8378198"/>
                </a:moveTo>
                <a:cubicBezTo>
                  <a:pt x="2203836" y="8378198"/>
                  <a:pt x="2207179" y="8378198"/>
                  <a:pt x="2207179" y="8378198"/>
                </a:cubicBezTo>
                <a:cubicBezTo>
                  <a:pt x="2207179" y="8391575"/>
                  <a:pt x="2207179" y="8398262"/>
                  <a:pt x="2207179" y="8398262"/>
                </a:cubicBezTo>
                <a:cubicBezTo>
                  <a:pt x="2193803" y="8398262"/>
                  <a:pt x="2187115" y="8398262"/>
                  <a:pt x="2187115" y="8398262"/>
                </a:cubicBezTo>
                <a:cubicBezTo>
                  <a:pt x="2187115" y="8398262"/>
                  <a:pt x="2187115" y="8394919"/>
                  <a:pt x="2187115" y="8388231"/>
                </a:cubicBezTo>
                <a:cubicBezTo>
                  <a:pt x="2187115" y="8381544"/>
                  <a:pt x="2190459" y="8378198"/>
                  <a:pt x="2197148" y="8378198"/>
                </a:cubicBezTo>
                <a:close/>
                <a:moveTo>
                  <a:pt x="2347635" y="8358134"/>
                </a:moveTo>
                <a:cubicBezTo>
                  <a:pt x="2361012" y="8358134"/>
                  <a:pt x="2367704" y="8364821"/>
                  <a:pt x="2367704" y="8378198"/>
                </a:cubicBezTo>
                <a:cubicBezTo>
                  <a:pt x="2354327" y="8378198"/>
                  <a:pt x="2347635" y="8378198"/>
                  <a:pt x="2347635" y="8378198"/>
                </a:cubicBezTo>
                <a:close/>
                <a:moveTo>
                  <a:pt x="7062977" y="8338067"/>
                </a:moveTo>
                <a:lnTo>
                  <a:pt x="7042913" y="8358134"/>
                </a:lnTo>
                <a:lnTo>
                  <a:pt x="7042913" y="8378198"/>
                </a:lnTo>
                <a:cubicBezTo>
                  <a:pt x="7056291" y="8364821"/>
                  <a:pt x="7062977" y="8358134"/>
                  <a:pt x="7062977" y="8358134"/>
                </a:cubicBezTo>
                <a:cubicBezTo>
                  <a:pt x="7062977" y="8358134"/>
                  <a:pt x="7062977" y="8351444"/>
                  <a:pt x="7062977" y="8338067"/>
                </a:cubicBezTo>
                <a:close/>
                <a:moveTo>
                  <a:pt x="6862325" y="8338067"/>
                </a:moveTo>
                <a:lnTo>
                  <a:pt x="6842261" y="8358134"/>
                </a:lnTo>
                <a:cubicBezTo>
                  <a:pt x="6855637" y="8358134"/>
                  <a:pt x="6862325" y="8354790"/>
                  <a:pt x="6862325" y="8348100"/>
                </a:cubicBezTo>
                <a:cubicBezTo>
                  <a:pt x="6862325" y="8341413"/>
                  <a:pt x="6862325" y="8338067"/>
                  <a:pt x="6862325" y="8338067"/>
                </a:cubicBezTo>
                <a:close/>
                <a:moveTo>
                  <a:pt x="2427898" y="8338067"/>
                </a:moveTo>
                <a:lnTo>
                  <a:pt x="2427898" y="8358134"/>
                </a:lnTo>
                <a:lnTo>
                  <a:pt x="2447963" y="8338067"/>
                </a:lnTo>
                <a:cubicBezTo>
                  <a:pt x="2447963" y="8338067"/>
                  <a:pt x="2441275" y="8338067"/>
                  <a:pt x="2427898" y="8338067"/>
                </a:cubicBezTo>
                <a:close/>
                <a:moveTo>
                  <a:pt x="1866070" y="8338067"/>
                </a:moveTo>
                <a:lnTo>
                  <a:pt x="1866070" y="8358134"/>
                </a:lnTo>
                <a:lnTo>
                  <a:pt x="1846006" y="8358134"/>
                </a:lnTo>
                <a:close/>
                <a:moveTo>
                  <a:pt x="1745679" y="8338067"/>
                </a:moveTo>
                <a:cubicBezTo>
                  <a:pt x="1759056" y="8351444"/>
                  <a:pt x="1759056" y="8364821"/>
                  <a:pt x="1745679" y="8378198"/>
                </a:cubicBezTo>
                <a:cubicBezTo>
                  <a:pt x="1732301" y="8391575"/>
                  <a:pt x="1725615" y="8404952"/>
                  <a:pt x="1725615" y="8418329"/>
                </a:cubicBezTo>
                <a:cubicBezTo>
                  <a:pt x="1725615" y="8431706"/>
                  <a:pt x="1725615" y="8438393"/>
                  <a:pt x="1725615" y="8438393"/>
                </a:cubicBezTo>
                <a:lnTo>
                  <a:pt x="1685484" y="8458460"/>
                </a:lnTo>
                <a:lnTo>
                  <a:pt x="1665417" y="8478524"/>
                </a:lnTo>
                <a:cubicBezTo>
                  <a:pt x="1665417" y="8465147"/>
                  <a:pt x="1665417" y="8455117"/>
                  <a:pt x="1665417" y="8448427"/>
                </a:cubicBezTo>
                <a:cubicBezTo>
                  <a:pt x="1665417" y="8441740"/>
                  <a:pt x="1672104" y="8431706"/>
                  <a:pt x="1685484" y="8418329"/>
                </a:cubicBezTo>
                <a:cubicBezTo>
                  <a:pt x="1698861" y="8404952"/>
                  <a:pt x="1698861" y="8391575"/>
                  <a:pt x="1685484" y="8378198"/>
                </a:cubicBezTo>
                <a:cubicBezTo>
                  <a:pt x="1685484" y="8378198"/>
                  <a:pt x="1692171" y="8378198"/>
                  <a:pt x="1705548" y="8378198"/>
                </a:cubicBezTo>
                <a:cubicBezTo>
                  <a:pt x="1718925" y="8378198"/>
                  <a:pt x="1725615" y="8371511"/>
                  <a:pt x="1725615" y="8358134"/>
                </a:cubicBezTo>
                <a:close/>
                <a:moveTo>
                  <a:pt x="3029855" y="8318003"/>
                </a:moveTo>
                <a:cubicBezTo>
                  <a:pt x="3043235" y="8318003"/>
                  <a:pt x="3049919" y="8321346"/>
                  <a:pt x="3049919" y="8328033"/>
                </a:cubicBezTo>
                <a:cubicBezTo>
                  <a:pt x="3049919" y="8334723"/>
                  <a:pt x="3043235" y="8338067"/>
                  <a:pt x="3029855" y="8338067"/>
                </a:cubicBezTo>
                <a:cubicBezTo>
                  <a:pt x="3016478" y="8338067"/>
                  <a:pt x="3016478" y="8331380"/>
                  <a:pt x="3029855" y="8318003"/>
                </a:cubicBezTo>
                <a:close/>
                <a:moveTo>
                  <a:pt x="2708812" y="8318003"/>
                </a:moveTo>
                <a:cubicBezTo>
                  <a:pt x="2708812" y="8318003"/>
                  <a:pt x="2715499" y="8318003"/>
                  <a:pt x="2728876" y="8318003"/>
                </a:cubicBezTo>
                <a:cubicBezTo>
                  <a:pt x="2728876" y="8331380"/>
                  <a:pt x="2728876" y="8338067"/>
                  <a:pt x="2728876" y="8338067"/>
                </a:cubicBezTo>
                <a:cubicBezTo>
                  <a:pt x="2728876" y="8338067"/>
                  <a:pt x="2725533" y="8334723"/>
                  <a:pt x="2718843" y="8328033"/>
                </a:cubicBezTo>
                <a:cubicBezTo>
                  <a:pt x="2712156" y="8321346"/>
                  <a:pt x="2708812" y="8318003"/>
                  <a:pt x="2708812" y="8318003"/>
                </a:cubicBezTo>
                <a:close/>
                <a:moveTo>
                  <a:pt x="2169557" y="8305462"/>
                </a:moveTo>
                <a:cubicBezTo>
                  <a:pt x="2174572" y="8307133"/>
                  <a:pt x="2180425" y="8311313"/>
                  <a:pt x="2187115" y="8318003"/>
                </a:cubicBezTo>
                <a:cubicBezTo>
                  <a:pt x="2187115" y="8331380"/>
                  <a:pt x="2180425" y="8334723"/>
                  <a:pt x="2167046" y="8328033"/>
                </a:cubicBezTo>
                <a:cubicBezTo>
                  <a:pt x="2153674" y="8321346"/>
                  <a:pt x="2150331" y="8314659"/>
                  <a:pt x="2157017" y="8307969"/>
                </a:cubicBezTo>
                <a:cubicBezTo>
                  <a:pt x="2160361" y="8304626"/>
                  <a:pt x="2164539" y="8303790"/>
                  <a:pt x="2169557" y="8305462"/>
                </a:cubicBezTo>
                <a:close/>
                <a:moveTo>
                  <a:pt x="2488093" y="8297936"/>
                </a:moveTo>
                <a:cubicBezTo>
                  <a:pt x="2501469" y="8311316"/>
                  <a:pt x="2508157" y="8318003"/>
                  <a:pt x="2508157" y="8318003"/>
                </a:cubicBezTo>
                <a:cubicBezTo>
                  <a:pt x="2521536" y="8318003"/>
                  <a:pt x="2528223" y="8311316"/>
                  <a:pt x="2528223" y="8297936"/>
                </a:cubicBezTo>
                <a:close/>
                <a:moveTo>
                  <a:pt x="1986461" y="8297936"/>
                </a:moveTo>
                <a:cubicBezTo>
                  <a:pt x="1973085" y="8311316"/>
                  <a:pt x="1959708" y="8318003"/>
                  <a:pt x="1946331" y="8318003"/>
                </a:cubicBezTo>
                <a:lnTo>
                  <a:pt x="1946331" y="8338067"/>
                </a:lnTo>
                <a:lnTo>
                  <a:pt x="1946331" y="8378198"/>
                </a:lnTo>
                <a:cubicBezTo>
                  <a:pt x="1959708" y="8378198"/>
                  <a:pt x="1973085" y="8364821"/>
                  <a:pt x="1986461" y="8338067"/>
                </a:cubicBezTo>
                <a:close/>
                <a:moveTo>
                  <a:pt x="3170313" y="8277872"/>
                </a:moveTo>
                <a:cubicBezTo>
                  <a:pt x="3183690" y="8277872"/>
                  <a:pt x="3183690" y="8284561"/>
                  <a:pt x="3170313" y="8297936"/>
                </a:cubicBezTo>
                <a:cubicBezTo>
                  <a:pt x="3156936" y="8311316"/>
                  <a:pt x="3150247" y="8318003"/>
                  <a:pt x="3150247" y="8318003"/>
                </a:cubicBezTo>
                <a:lnTo>
                  <a:pt x="3150247" y="8297936"/>
                </a:lnTo>
                <a:cubicBezTo>
                  <a:pt x="3150247" y="8284561"/>
                  <a:pt x="3156936" y="8277872"/>
                  <a:pt x="3170313" y="8277872"/>
                </a:cubicBezTo>
                <a:close/>
                <a:moveTo>
                  <a:pt x="2969660" y="8277872"/>
                </a:moveTo>
                <a:lnTo>
                  <a:pt x="2989724" y="8277872"/>
                </a:lnTo>
                <a:cubicBezTo>
                  <a:pt x="2976347" y="8291249"/>
                  <a:pt x="2976347" y="8297936"/>
                  <a:pt x="2989724" y="8297936"/>
                </a:cubicBezTo>
                <a:lnTo>
                  <a:pt x="2969660" y="8297936"/>
                </a:lnTo>
                <a:close/>
                <a:moveTo>
                  <a:pt x="2427898" y="8277872"/>
                </a:moveTo>
                <a:cubicBezTo>
                  <a:pt x="2427898" y="8291249"/>
                  <a:pt x="2434586" y="8297936"/>
                  <a:pt x="2447963" y="8297936"/>
                </a:cubicBezTo>
                <a:cubicBezTo>
                  <a:pt x="2461339" y="8297936"/>
                  <a:pt x="2468028" y="8297936"/>
                  <a:pt x="2468028" y="8297936"/>
                </a:cubicBezTo>
                <a:cubicBezTo>
                  <a:pt x="2468028" y="8297936"/>
                  <a:pt x="2461339" y="8294592"/>
                  <a:pt x="2447963" y="8287905"/>
                </a:cubicBezTo>
                <a:cubicBezTo>
                  <a:pt x="2434586" y="8281218"/>
                  <a:pt x="2427898" y="8277872"/>
                  <a:pt x="2427898" y="8277872"/>
                </a:cubicBezTo>
                <a:close/>
                <a:moveTo>
                  <a:pt x="3126422" y="8231471"/>
                </a:moveTo>
                <a:cubicBezTo>
                  <a:pt x="3138962" y="8228964"/>
                  <a:pt x="3140215" y="8237741"/>
                  <a:pt x="3130183" y="8257807"/>
                </a:cubicBezTo>
                <a:cubicBezTo>
                  <a:pt x="3130183" y="8271184"/>
                  <a:pt x="3126839" y="8274528"/>
                  <a:pt x="3120150" y="8267838"/>
                </a:cubicBezTo>
                <a:cubicBezTo>
                  <a:pt x="3113462" y="8261151"/>
                  <a:pt x="3103430" y="8257807"/>
                  <a:pt x="3090053" y="8257807"/>
                </a:cubicBezTo>
                <a:lnTo>
                  <a:pt x="3090053" y="8277872"/>
                </a:lnTo>
                <a:cubicBezTo>
                  <a:pt x="3090053" y="8264495"/>
                  <a:pt x="3083365" y="8257807"/>
                  <a:pt x="3069989" y="8257807"/>
                </a:cubicBezTo>
                <a:cubicBezTo>
                  <a:pt x="3056611" y="8257807"/>
                  <a:pt x="3049919" y="8257807"/>
                  <a:pt x="3049919" y="8257807"/>
                </a:cubicBezTo>
                <a:cubicBezTo>
                  <a:pt x="3049919" y="8257807"/>
                  <a:pt x="3049919" y="8251118"/>
                  <a:pt x="3049919" y="8237741"/>
                </a:cubicBezTo>
                <a:cubicBezTo>
                  <a:pt x="3063299" y="8237741"/>
                  <a:pt x="3083365" y="8237741"/>
                  <a:pt x="3110118" y="8237741"/>
                </a:cubicBezTo>
                <a:cubicBezTo>
                  <a:pt x="3116807" y="8234397"/>
                  <a:pt x="3122240" y="8232307"/>
                  <a:pt x="3126422" y="8231471"/>
                </a:cubicBezTo>
                <a:close/>
                <a:moveTo>
                  <a:pt x="2769007" y="8217676"/>
                </a:moveTo>
                <a:cubicBezTo>
                  <a:pt x="2769007" y="8217676"/>
                  <a:pt x="2765661" y="8224363"/>
                  <a:pt x="2758974" y="8237741"/>
                </a:cubicBezTo>
                <a:cubicBezTo>
                  <a:pt x="2752287" y="8251118"/>
                  <a:pt x="2745597" y="8257807"/>
                  <a:pt x="2738910" y="8257807"/>
                </a:cubicBezTo>
                <a:cubicBezTo>
                  <a:pt x="2732220" y="8257807"/>
                  <a:pt x="2722189" y="8251118"/>
                  <a:pt x="2708812" y="8237741"/>
                </a:cubicBezTo>
                <a:lnTo>
                  <a:pt x="2728876" y="8237741"/>
                </a:lnTo>
                <a:cubicBezTo>
                  <a:pt x="2755630" y="8237741"/>
                  <a:pt x="2769007" y="8231053"/>
                  <a:pt x="2769007" y="8217676"/>
                </a:cubicBezTo>
                <a:close/>
                <a:moveTo>
                  <a:pt x="6724733" y="8203342"/>
                </a:moveTo>
                <a:lnTo>
                  <a:pt x="6741935" y="8237741"/>
                </a:lnTo>
                <a:cubicBezTo>
                  <a:pt x="6741935" y="8237741"/>
                  <a:pt x="6731901" y="8251118"/>
                  <a:pt x="6711837" y="8277872"/>
                </a:cubicBezTo>
                <a:cubicBezTo>
                  <a:pt x="6691770" y="8304626"/>
                  <a:pt x="6681739" y="8318003"/>
                  <a:pt x="6681739" y="8318003"/>
                </a:cubicBezTo>
                <a:lnTo>
                  <a:pt x="6681739" y="8297936"/>
                </a:lnTo>
                <a:cubicBezTo>
                  <a:pt x="6695113" y="8271184"/>
                  <a:pt x="6701803" y="8257807"/>
                  <a:pt x="6701803" y="8257807"/>
                </a:cubicBezTo>
                <a:cubicBezTo>
                  <a:pt x="6701803" y="8257807"/>
                  <a:pt x="6695113" y="8264495"/>
                  <a:pt x="6681739" y="8277872"/>
                </a:cubicBezTo>
                <a:cubicBezTo>
                  <a:pt x="6668362" y="8291249"/>
                  <a:pt x="6654985" y="8297936"/>
                  <a:pt x="6641608" y="8297936"/>
                </a:cubicBezTo>
                <a:lnTo>
                  <a:pt x="6661672" y="8277872"/>
                </a:lnTo>
                <a:cubicBezTo>
                  <a:pt x="6661672" y="8277872"/>
                  <a:pt x="6661672" y="8271184"/>
                  <a:pt x="6661672" y="8257807"/>
                </a:cubicBezTo>
                <a:cubicBezTo>
                  <a:pt x="6661672" y="8244430"/>
                  <a:pt x="6668362" y="8237741"/>
                  <a:pt x="6681739" y="8237741"/>
                </a:cubicBezTo>
                <a:lnTo>
                  <a:pt x="6721867" y="8217676"/>
                </a:lnTo>
                <a:close/>
                <a:moveTo>
                  <a:pt x="3130183" y="8197609"/>
                </a:moveTo>
                <a:cubicBezTo>
                  <a:pt x="3130183" y="8197609"/>
                  <a:pt x="3136871" y="8197609"/>
                  <a:pt x="3150247" y="8197609"/>
                </a:cubicBezTo>
                <a:cubicBezTo>
                  <a:pt x="3150247" y="8210989"/>
                  <a:pt x="3150247" y="8217676"/>
                  <a:pt x="3150247" y="8217676"/>
                </a:cubicBezTo>
                <a:cubicBezTo>
                  <a:pt x="3136871" y="8204299"/>
                  <a:pt x="3130183" y="8197609"/>
                  <a:pt x="3130183" y="8197609"/>
                </a:cubicBezTo>
                <a:close/>
                <a:moveTo>
                  <a:pt x="2789071" y="8197609"/>
                </a:moveTo>
                <a:cubicBezTo>
                  <a:pt x="2802449" y="8197609"/>
                  <a:pt x="2805792" y="8200956"/>
                  <a:pt x="2799105" y="8207643"/>
                </a:cubicBezTo>
                <a:cubicBezTo>
                  <a:pt x="2792415" y="8214333"/>
                  <a:pt x="2789071" y="8217676"/>
                  <a:pt x="2789071" y="8217676"/>
                </a:cubicBezTo>
                <a:close/>
                <a:moveTo>
                  <a:pt x="2318791" y="8191340"/>
                </a:moveTo>
                <a:cubicBezTo>
                  <a:pt x="2321301" y="8192176"/>
                  <a:pt x="2324225" y="8194266"/>
                  <a:pt x="2327571" y="8197609"/>
                </a:cubicBezTo>
                <a:cubicBezTo>
                  <a:pt x="2340950" y="8210989"/>
                  <a:pt x="2347635" y="8217676"/>
                  <a:pt x="2347635" y="8217676"/>
                </a:cubicBezTo>
                <a:lnTo>
                  <a:pt x="2327571" y="8217676"/>
                </a:lnTo>
                <a:cubicBezTo>
                  <a:pt x="2327571" y="8231053"/>
                  <a:pt x="2320881" y="8244430"/>
                  <a:pt x="2307504" y="8257807"/>
                </a:cubicBezTo>
                <a:lnTo>
                  <a:pt x="2287440" y="8237741"/>
                </a:lnTo>
                <a:cubicBezTo>
                  <a:pt x="2287440" y="8237741"/>
                  <a:pt x="2294127" y="8237741"/>
                  <a:pt x="2307504" y="8237741"/>
                </a:cubicBezTo>
                <a:lnTo>
                  <a:pt x="2307504" y="8217676"/>
                </a:lnTo>
                <a:cubicBezTo>
                  <a:pt x="2307504" y="8197609"/>
                  <a:pt x="2311270" y="8188833"/>
                  <a:pt x="2318791" y="8191340"/>
                </a:cubicBezTo>
                <a:close/>
                <a:moveTo>
                  <a:pt x="2081771" y="8187579"/>
                </a:moveTo>
                <a:cubicBezTo>
                  <a:pt x="2078427" y="8187579"/>
                  <a:pt x="2073410" y="8190922"/>
                  <a:pt x="2066723" y="8197609"/>
                </a:cubicBezTo>
                <a:cubicBezTo>
                  <a:pt x="2066723" y="8197609"/>
                  <a:pt x="2063376" y="8200956"/>
                  <a:pt x="2056689" y="8207643"/>
                </a:cubicBezTo>
                <a:cubicBezTo>
                  <a:pt x="2049999" y="8214333"/>
                  <a:pt x="2046656" y="8224363"/>
                  <a:pt x="2046656" y="8237741"/>
                </a:cubicBezTo>
                <a:cubicBezTo>
                  <a:pt x="2046656" y="8264495"/>
                  <a:pt x="2053343" y="8264495"/>
                  <a:pt x="2066723" y="8237741"/>
                </a:cubicBezTo>
                <a:cubicBezTo>
                  <a:pt x="2080100" y="8224363"/>
                  <a:pt x="2086787" y="8210989"/>
                  <a:pt x="2086787" y="8197609"/>
                </a:cubicBezTo>
                <a:cubicBezTo>
                  <a:pt x="2086787" y="8190922"/>
                  <a:pt x="2085116" y="8187579"/>
                  <a:pt x="2081771" y="8187579"/>
                </a:cubicBezTo>
                <a:close/>
                <a:moveTo>
                  <a:pt x="6731901" y="8177545"/>
                </a:moveTo>
                <a:lnTo>
                  <a:pt x="6733335" y="8177545"/>
                </a:lnTo>
                <a:lnTo>
                  <a:pt x="6726885" y="8192594"/>
                </a:lnTo>
                <a:lnTo>
                  <a:pt x="6724733" y="8203342"/>
                </a:lnTo>
                <a:lnTo>
                  <a:pt x="6721867" y="8197609"/>
                </a:lnTo>
                <a:cubicBezTo>
                  <a:pt x="6721867" y="8184235"/>
                  <a:pt x="6725213" y="8177545"/>
                  <a:pt x="6731901" y="8177545"/>
                </a:cubicBezTo>
                <a:close/>
                <a:moveTo>
                  <a:pt x="2829205" y="8177545"/>
                </a:moveTo>
                <a:cubicBezTo>
                  <a:pt x="2855959" y="8190922"/>
                  <a:pt x="2855959" y="8204299"/>
                  <a:pt x="2829205" y="8217676"/>
                </a:cubicBezTo>
                <a:cubicBezTo>
                  <a:pt x="2815825" y="8217676"/>
                  <a:pt x="2812484" y="8210989"/>
                  <a:pt x="2819169" y="8197609"/>
                </a:cubicBezTo>
                <a:cubicBezTo>
                  <a:pt x="2825861" y="8184235"/>
                  <a:pt x="2829205" y="8177545"/>
                  <a:pt x="2829205" y="8177545"/>
                </a:cubicBezTo>
                <a:close/>
                <a:moveTo>
                  <a:pt x="2207179" y="8177545"/>
                </a:moveTo>
                <a:cubicBezTo>
                  <a:pt x="2207179" y="8177545"/>
                  <a:pt x="2200492" y="8184235"/>
                  <a:pt x="2187115" y="8197609"/>
                </a:cubicBezTo>
                <a:lnTo>
                  <a:pt x="2207179" y="8197609"/>
                </a:lnTo>
                <a:lnTo>
                  <a:pt x="2227244" y="8197609"/>
                </a:lnTo>
                <a:close/>
                <a:moveTo>
                  <a:pt x="1805875" y="8177545"/>
                </a:moveTo>
                <a:cubicBezTo>
                  <a:pt x="1805875" y="8177545"/>
                  <a:pt x="1812565" y="8177545"/>
                  <a:pt x="1825942" y="8177545"/>
                </a:cubicBezTo>
                <a:lnTo>
                  <a:pt x="1846006" y="8197609"/>
                </a:lnTo>
                <a:cubicBezTo>
                  <a:pt x="1846006" y="8210989"/>
                  <a:pt x="1846006" y="8224363"/>
                  <a:pt x="1846006" y="8237741"/>
                </a:cubicBezTo>
                <a:cubicBezTo>
                  <a:pt x="1819251" y="8264495"/>
                  <a:pt x="1805875" y="8264495"/>
                  <a:pt x="1805875" y="8237741"/>
                </a:cubicBezTo>
                <a:lnTo>
                  <a:pt x="1825942" y="8237741"/>
                </a:lnTo>
                <a:cubicBezTo>
                  <a:pt x="1825942" y="8237741"/>
                  <a:pt x="1825942" y="8231053"/>
                  <a:pt x="1825942" y="8217676"/>
                </a:cubicBezTo>
                <a:cubicBezTo>
                  <a:pt x="1825942" y="8204299"/>
                  <a:pt x="1819251" y="8197609"/>
                  <a:pt x="1805875" y="8197609"/>
                </a:cubicBezTo>
                <a:close/>
                <a:moveTo>
                  <a:pt x="7083045" y="8157481"/>
                </a:moveTo>
                <a:lnTo>
                  <a:pt x="7062977" y="8177545"/>
                </a:lnTo>
                <a:cubicBezTo>
                  <a:pt x="7076355" y="8177545"/>
                  <a:pt x="7083045" y="8177545"/>
                  <a:pt x="7083045" y="8177545"/>
                </a:cubicBezTo>
                <a:cubicBezTo>
                  <a:pt x="7083045" y="8177545"/>
                  <a:pt x="7083045" y="8170858"/>
                  <a:pt x="7083045" y="8157481"/>
                </a:cubicBezTo>
                <a:close/>
                <a:moveTo>
                  <a:pt x="6942587" y="8157481"/>
                </a:moveTo>
                <a:lnTo>
                  <a:pt x="6882392" y="8257807"/>
                </a:lnTo>
                <a:lnTo>
                  <a:pt x="6902456" y="8257807"/>
                </a:lnTo>
                <a:cubicBezTo>
                  <a:pt x="6902456" y="8271184"/>
                  <a:pt x="6902456" y="8277872"/>
                  <a:pt x="6902456" y="8277872"/>
                </a:cubicBezTo>
                <a:cubicBezTo>
                  <a:pt x="6902456" y="8277872"/>
                  <a:pt x="6895766" y="8284561"/>
                  <a:pt x="6882392" y="8297936"/>
                </a:cubicBezTo>
                <a:cubicBezTo>
                  <a:pt x="6869015" y="8311316"/>
                  <a:pt x="6869015" y="8318003"/>
                  <a:pt x="6882392" y="8318003"/>
                </a:cubicBezTo>
                <a:cubicBezTo>
                  <a:pt x="6895766" y="8318003"/>
                  <a:pt x="6909146" y="8304626"/>
                  <a:pt x="6922523" y="8277872"/>
                </a:cubicBezTo>
                <a:cubicBezTo>
                  <a:pt x="6962651" y="8264495"/>
                  <a:pt x="6989405" y="8251118"/>
                  <a:pt x="7002783" y="8237741"/>
                </a:cubicBezTo>
                <a:lnTo>
                  <a:pt x="7062977" y="8197609"/>
                </a:lnTo>
                <a:cubicBezTo>
                  <a:pt x="7049603" y="8184235"/>
                  <a:pt x="7036223" y="8190922"/>
                  <a:pt x="7022849" y="8217676"/>
                </a:cubicBezTo>
                <a:cubicBezTo>
                  <a:pt x="7009472" y="8231053"/>
                  <a:pt x="6996093" y="8234397"/>
                  <a:pt x="6982718" y="8227707"/>
                </a:cubicBezTo>
                <a:cubicBezTo>
                  <a:pt x="6969341" y="8221020"/>
                  <a:pt x="6962651" y="8217676"/>
                  <a:pt x="6962651" y="8217676"/>
                </a:cubicBezTo>
                <a:lnTo>
                  <a:pt x="6982718" y="8217676"/>
                </a:lnTo>
                <a:cubicBezTo>
                  <a:pt x="6996093" y="8217676"/>
                  <a:pt x="7002783" y="8210989"/>
                  <a:pt x="7002783" y="8197609"/>
                </a:cubicBezTo>
                <a:cubicBezTo>
                  <a:pt x="7016159" y="8184235"/>
                  <a:pt x="7019505" y="8177545"/>
                  <a:pt x="7012816" y="8177545"/>
                </a:cubicBezTo>
                <a:cubicBezTo>
                  <a:pt x="7006126" y="8177545"/>
                  <a:pt x="6996093" y="8177545"/>
                  <a:pt x="6982718" y="8177545"/>
                </a:cubicBezTo>
                <a:cubicBezTo>
                  <a:pt x="6969341" y="8177545"/>
                  <a:pt x="6959307" y="8184235"/>
                  <a:pt x="6952621" y="8197609"/>
                </a:cubicBezTo>
                <a:cubicBezTo>
                  <a:pt x="6945931" y="8210989"/>
                  <a:pt x="6935897" y="8217676"/>
                  <a:pt x="6922523" y="8217676"/>
                </a:cubicBezTo>
                <a:lnTo>
                  <a:pt x="6922523" y="8197609"/>
                </a:lnTo>
                <a:close/>
                <a:moveTo>
                  <a:pt x="3370966" y="8137414"/>
                </a:moveTo>
                <a:cubicBezTo>
                  <a:pt x="3384343" y="8137414"/>
                  <a:pt x="3391030" y="8137414"/>
                  <a:pt x="3391030" y="8137414"/>
                </a:cubicBezTo>
                <a:cubicBezTo>
                  <a:pt x="3391030" y="8150791"/>
                  <a:pt x="3387686" y="8157481"/>
                  <a:pt x="3380999" y="8157481"/>
                </a:cubicBezTo>
                <a:cubicBezTo>
                  <a:pt x="3374310" y="8157481"/>
                  <a:pt x="3370966" y="8157481"/>
                  <a:pt x="3370966" y="8157481"/>
                </a:cubicBezTo>
                <a:close/>
                <a:moveTo>
                  <a:pt x="3220475" y="8137414"/>
                </a:moveTo>
                <a:lnTo>
                  <a:pt x="3230508" y="8137414"/>
                </a:lnTo>
                <a:cubicBezTo>
                  <a:pt x="3230508" y="8137414"/>
                  <a:pt x="3230508" y="8144104"/>
                  <a:pt x="3230508" y="8157481"/>
                </a:cubicBezTo>
                <a:close/>
                <a:moveTo>
                  <a:pt x="3029855" y="8137414"/>
                </a:moveTo>
                <a:lnTo>
                  <a:pt x="3029855" y="8157481"/>
                </a:lnTo>
                <a:lnTo>
                  <a:pt x="3029855" y="8197609"/>
                </a:lnTo>
                <a:cubicBezTo>
                  <a:pt x="3016478" y="8210989"/>
                  <a:pt x="3009791" y="8217676"/>
                  <a:pt x="3009791" y="8217676"/>
                </a:cubicBezTo>
                <a:cubicBezTo>
                  <a:pt x="3009791" y="8217676"/>
                  <a:pt x="3003101" y="8217676"/>
                  <a:pt x="2989724" y="8217676"/>
                </a:cubicBezTo>
                <a:lnTo>
                  <a:pt x="2989724" y="8237741"/>
                </a:lnTo>
                <a:cubicBezTo>
                  <a:pt x="2976347" y="8237741"/>
                  <a:pt x="2962970" y="8251118"/>
                  <a:pt x="2949593" y="8277872"/>
                </a:cubicBezTo>
                <a:lnTo>
                  <a:pt x="2909465" y="8297936"/>
                </a:lnTo>
                <a:cubicBezTo>
                  <a:pt x="2909465" y="8297936"/>
                  <a:pt x="2916153" y="8291249"/>
                  <a:pt x="2929529" y="8277872"/>
                </a:cubicBezTo>
                <a:cubicBezTo>
                  <a:pt x="2942906" y="8264495"/>
                  <a:pt x="2942906" y="8251118"/>
                  <a:pt x="2929529" y="8237741"/>
                </a:cubicBezTo>
                <a:close/>
                <a:moveTo>
                  <a:pt x="1966397" y="8137414"/>
                </a:moveTo>
                <a:lnTo>
                  <a:pt x="1986461" y="8157481"/>
                </a:lnTo>
                <a:cubicBezTo>
                  <a:pt x="1986461" y="8144104"/>
                  <a:pt x="1986461" y="8137414"/>
                  <a:pt x="1986461" y="8137414"/>
                </a:cubicBezTo>
                <a:cubicBezTo>
                  <a:pt x="1973085" y="8137414"/>
                  <a:pt x="1966397" y="8137414"/>
                  <a:pt x="1966397" y="8137414"/>
                </a:cubicBezTo>
                <a:close/>
                <a:moveTo>
                  <a:pt x="1825942" y="8137414"/>
                </a:moveTo>
                <a:cubicBezTo>
                  <a:pt x="1839318" y="8137414"/>
                  <a:pt x="1846006" y="8144104"/>
                  <a:pt x="1846006" y="8157481"/>
                </a:cubicBezTo>
                <a:cubicBezTo>
                  <a:pt x="1846006" y="8170858"/>
                  <a:pt x="1839318" y="8177545"/>
                  <a:pt x="1825942" y="8177545"/>
                </a:cubicBezTo>
                <a:cubicBezTo>
                  <a:pt x="1825942" y="8177545"/>
                  <a:pt x="1825942" y="8170858"/>
                  <a:pt x="1825942" y="8157481"/>
                </a:cubicBezTo>
                <a:cubicBezTo>
                  <a:pt x="1825942" y="8144104"/>
                  <a:pt x="1825942" y="8137414"/>
                  <a:pt x="1825942" y="8137414"/>
                </a:cubicBezTo>
                <a:close/>
                <a:moveTo>
                  <a:pt x="3049919" y="8117350"/>
                </a:moveTo>
                <a:cubicBezTo>
                  <a:pt x="3049919" y="8124037"/>
                  <a:pt x="3048248" y="8129055"/>
                  <a:pt x="3044904" y="8132399"/>
                </a:cubicBezTo>
                <a:lnTo>
                  <a:pt x="3029855" y="8137414"/>
                </a:lnTo>
                <a:close/>
                <a:moveTo>
                  <a:pt x="2267375" y="8117350"/>
                </a:moveTo>
                <a:cubicBezTo>
                  <a:pt x="2253997" y="8130727"/>
                  <a:pt x="2253997" y="8137414"/>
                  <a:pt x="2267375" y="8137414"/>
                </a:cubicBezTo>
                <a:cubicBezTo>
                  <a:pt x="2280753" y="8137414"/>
                  <a:pt x="2287440" y="8134071"/>
                  <a:pt x="2287440" y="8127381"/>
                </a:cubicBezTo>
                <a:cubicBezTo>
                  <a:pt x="2287440" y="8120694"/>
                  <a:pt x="2280753" y="8117350"/>
                  <a:pt x="2267375" y="8117350"/>
                </a:cubicBezTo>
                <a:close/>
                <a:moveTo>
                  <a:pt x="3195397" y="8107317"/>
                </a:moveTo>
                <a:cubicBezTo>
                  <a:pt x="3198741" y="8107317"/>
                  <a:pt x="3203754" y="8110660"/>
                  <a:pt x="3210444" y="8117350"/>
                </a:cubicBezTo>
                <a:lnTo>
                  <a:pt x="3220475" y="8137414"/>
                </a:lnTo>
                <a:lnTo>
                  <a:pt x="3210444" y="8137414"/>
                </a:lnTo>
                <a:lnTo>
                  <a:pt x="3190377" y="8117350"/>
                </a:lnTo>
                <a:cubicBezTo>
                  <a:pt x="3190377" y="8110660"/>
                  <a:pt x="3192051" y="8107317"/>
                  <a:pt x="3195397" y="8107317"/>
                </a:cubicBezTo>
                <a:close/>
                <a:moveTo>
                  <a:pt x="2146984" y="8102301"/>
                </a:moveTo>
                <a:cubicBezTo>
                  <a:pt x="2143641" y="8102301"/>
                  <a:pt x="2140297" y="8103973"/>
                  <a:pt x="2136949" y="8107317"/>
                </a:cubicBezTo>
                <a:cubicBezTo>
                  <a:pt x="2130261" y="8114006"/>
                  <a:pt x="2126920" y="8124037"/>
                  <a:pt x="2126920" y="8137414"/>
                </a:cubicBezTo>
                <a:lnTo>
                  <a:pt x="2146984" y="8137414"/>
                </a:lnTo>
                <a:cubicBezTo>
                  <a:pt x="2160361" y="8124037"/>
                  <a:pt x="2163705" y="8114006"/>
                  <a:pt x="2157017" y="8107317"/>
                </a:cubicBezTo>
                <a:cubicBezTo>
                  <a:pt x="2153674" y="8103973"/>
                  <a:pt x="2150328" y="8102301"/>
                  <a:pt x="2146984" y="8102301"/>
                </a:cubicBezTo>
                <a:close/>
                <a:moveTo>
                  <a:pt x="3330837" y="8097283"/>
                </a:moveTo>
                <a:cubicBezTo>
                  <a:pt x="3330837" y="8097283"/>
                  <a:pt x="3330837" y="8103973"/>
                  <a:pt x="3330837" y="8117350"/>
                </a:cubicBezTo>
                <a:cubicBezTo>
                  <a:pt x="3344213" y="8117350"/>
                  <a:pt x="3357590" y="8110663"/>
                  <a:pt x="3370966" y="8097283"/>
                </a:cubicBezTo>
                <a:cubicBezTo>
                  <a:pt x="3370966" y="8097283"/>
                  <a:pt x="3364278" y="8097283"/>
                  <a:pt x="3350901" y="8097283"/>
                </a:cubicBezTo>
                <a:cubicBezTo>
                  <a:pt x="3337525" y="8097283"/>
                  <a:pt x="3330837" y="8097283"/>
                  <a:pt x="3330837" y="8097283"/>
                </a:cubicBezTo>
                <a:close/>
                <a:moveTo>
                  <a:pt x="2708812" y="8077219"/>
                </a:moveTo>
                <a:cubicBezTo>
                  <a:pt x="2708812" y="8077219"/>
                  <a:pt x="2702122" y="8080565"/>
                  <a:pt x="2688746" y="8087252"/>
                </a:cubicBezTo>
                <a:cubicBezTo>
                  <a:pt x="2675370" y="8093939"/>
                  <a:pt x="2668681" y="8097283"/>
                  <a:pt x="2668681" y="8097283"/>
                </a:cubicBezTo>
                <a:lnTo>
                  <a:pt x="2648616" y="8137414"/>
                </a:lnTo>
                <a:lnTo>
                  <a:pt x="2668681" y="8117350"/>
                </a:lnTo>
                <a:lnTo>
                  <a:pt x="2688746" y="8097283"/>
                </a:lnTo>
                <a:close/>
                <a:moveTo>
                  <a:pt x="2287440" y="8077219"/>
                </a:moveTo>
                <a:cubicBezTo>
                  <a:pt x="2287440" y="8090596"/>
                  <a:pt x="2287440" y="8097283"/>
                  <a:pt x="2287440" y="8097283"/>
                </a:cubicBezTo>
                <a:lnTo>
                  <a:pt x="2307504" y="8077219"/>
                </a:lnTo>
                <a:cubicBezTo>
                  <a:pt x="2307504" y="8077219"/>
                  <a:pt x="2300817" y="8077219"/>
                  <a:pt x="2287440" y="8077219"/>
                </a:cubicBezTo>
                <a:close/>
                <a:moveTo>
                  <a:pt x="2026592" y="8077219"/>
                </a:moveTo>
                <a:cubicBezTo>
                  <a:pt x="2013215" y="8077219"/>
                  <a:pt x="2006526" y="8083909"/>
                  <a:pt x="2006526" y="8097283"/>
                </a:cubicBezTo>
                <a:cubicBezTo>
                  <a:pt x="2006526" y="8097283"/>
                  <a:pt x="2006526" y="8103973"/>
                  <a:pt x="2006526" y="8117350"/>
                </a:cubicBezTo>
                <a:cubicBezTo>
                  <a:pt x="2019902" y="8117350"/>
                  <a:pt x="2026592" y="8110663"/>
                  <a:pt x="2026592" y="8097283"/>
                </a:cubicBezTo>
                <a:close/>
                <a:moveTo>
                  <a:pt x="1856039" y="8077219"/>
                </a:moveTo>
                <a:cubicBezTo>
                  <a:pt x="1849349" y="8077219"/>
                  <a:pt x="1846006" y="8083909"/>
                  <a:pt x="1846006" y="8097283"/>
                </a:cubicBezTo>
                <a:lnTo>
                  <a:pt x="1846006" y="8117350"/>
                </a:lnTo>
                <a:cubicBezTo>
                  <a:pt x="1846006" y="8117350"/>
                  <a:pt x="1849349" y="8114006"/>
                  <a:pt x="1856039" y="8107317"/>
                </a:cubicBezTo>
                <a:cubicBezTo>
                  <a:pt x="1862726" y="8100629"/>
                  <a:pt x="1866070" y="8097283"/>
                  <a:pt x="1866070" y="8097283"/>
                </a:cubicBezTo>
                <a:lnTo>
                  <a:pt x="1866070" y="8117350"/>
                </a:lnTo>
                <a:cubicBezTo>
                  <a:pt x="1892821" y="8130727"/>
                  <a:pt x="1912890" y="8130727"/>
                  <a:pt x="1926263" y="8117350"/>
                </a:cubicBezTo>
                <a:cubicBezTo>
                  <a:pt x="1939644" y="8090596"/>
                  <a:pt x="1946331" y="8077219"/>
                  <a:pt x="1946331" y="8077219"/>
                </a:cubicBezTo>
                <a:lnTo>
                  <a:pt x="1926263" y="8077219"/>
                </a:lnTo>
                <a:lnTo>
                  <a:pt x="1906198" y="8097283"/>
                </a:lnTo>
                <a:cubicBezTo>
                  <a:pt x="1892821" y="8097283"/>
                  <a:pt x="1879446" y="8097283"/>
                  <a:pt x="1866070" y="8097283"/>
                </a:cubicBezTo>
                <a:lnTo>
                  <a:pt x="1866070" y="8077219"/>
                </a:lnTo>
                <a:cubicBezTo>
                  <a:pt x="1866070" y="8077219"/>
                  <a:pt x="1862726" y="8077219"/>
                  <a:pt x="1856039" y="8077219"/>
                </a:cubicBezTo>
                <a:close/>
                <a:moveTo>
                  <a:pt x="6862325" y="8057152"/>
                </a:moveTo>
                <a:lnTo>
                  <a:pt x="6822194" y="8077219"/>
                </a:lnTo>
                <a:cubicBezTo>
                  <a:pt x="6808819" y="8090596"/>
                  <a:pt x="6802129" y="8103973"/>
                  <a:pt x="6802129" y="8117350"/>
                </a:cubicBezTo>
                <a:lnTo>
                  <a:pt x="6842261" y="8097283"/>
                </a:lnTo>
                <a:close/>
                <a:moveTo>
                  <a:pt x="2819169" y="8037088"/>
                </a:moveTo>
                <a:cubicBezTo>
                  <a:pt x="2812484" y="8037088"/>
                  <a:pt x="2815825" y="8043778"/>
                  <a:pt x="2829205" y="8057152"/>
                </a:cubicBezTo>
                <a:lnTo>
                  <a:pt x="2829205" y="8053390"/>
                </a:lnTo>
                <a:cubicBezTo>
                  <a:pt x="2829205" y="8049211"/>
                  <a:pt x="2829205" y="8043778"/>
                  <a:pt x="2829205" y="8037088"/>
                </a:cubicBezTo>
                <a:cubicBezTo>
                  <a:pt x="2829205" y="8037088"/>
                  <a:pt x="2825861" y="8037088"/>
                  <a:pt x="2819169" y="8037088"/>
                </a:cubicBezTo>
                <a:close/>
                <a:moveTo>
                  <a:pt x="3431161" y="8017024"/>
                </a:moveTo>
                <a:cubicBezTo>
                  <a:pt x="3431161" y="8017024"/>
                  <a:pt x="3431161" y="8023711"/>
                  <a:pt x="3431161" y="8037088"/>
                </a:cubicBezTo>
                <a:cubicBezTo>
                  <a:pt x="3431161" y="8050465"/>
                  <a:pt x="3427817" y="8057152"/>
                  <a:pt x="3421127" y="8057152"/>
                </a:cubicBezTo>
                <a:cubicBezTo>
                  <a:pt x="3414440" y="8057152"/>
                  <a:pt x="3411097" y="8050465"/>
                  <a:pt x="3411097" y="8037088"/>
                </a:cubicBezTo>
                <a:cubicBezTo>
                  <a:pt x="3411097" y="8037088"/>
                  <a:pt x="3414440" y="8033744"/>
                  <a:pt x="3421127" y="8027054"/>
                </a:cubicBezTo>
                <a:cubicBezTo>
                  <a:pt x="3427817" y="8020367"/>
                  <a:pt x="3431161" y="8017024"/>
                  <a:pt x="3431161" y="8017024"/>
                </a:cubicBezTo>
                <a:close/>
                <a:moveTo>
                  <a:pt x="2126920" y="8017024"/>
                </a:moveTo>
                <a:cubicBezTo>
                  <a:pt x="2126920" y="8017024"/>
                  <a:pt x="2126920" y="8023711"/>
                  <a:pt x="2126920" y="8037088"/>
                </a:cubicBezTo>
                <a:cubicBezTo>
                  <a:pt x="2113541" y="8050465"/>
                  <a:pt x="2100164" y="8063842"/>
                  <a:pt x="2086787" y="8077219"/>
                </a:cubicBezTo>
                <a:cubicBezTo>
                  <a:pt x="2033279" y="8130727"/>
                  <a:pt x="2006526" y="8170858"/>
                  <a:pt x="2006526" y="8197609"/>
                </a:cubicBezTo>
                <a:cubicBezTo>
                  <a:pt x="2019902" y="8184235"/>
                  <a:pt x="2026592" y="8177545"/>
                  <a:pt x="2026592" y="8177545"/>
                </a:cubicBezTo>
                <a:cubicBezTo>
                  <a:pt x="2026592" y="8177545"/>
                  <a:pt x="2039969" y="8157481"/>
                  <a:pt x="2066723" y="8117350"/>
                </a:cubicBezTo>
                <a:cubicBezTo>
                  <a:pt x="2120228" y="8063842"/>
                  <a:pt x="2146984" y="8030401"/>
                  <a:pt x="2146984" y="8017024"/>
                </a:cubicBezTo>
                <a:cubicBezTo>
                  <a:pt x="2133605" y="8017024"/>
                  <a:pt x="2126920" y="8017024"/>
                  <a:pt x="2126920" y="8017024"/>
                </a:cubicBezTo>
                <a:close/>
                <a:moveTo>
                  <a:pt x="2769007" y="7996957"/>
                </a:moveTo>
                <a:cubicBezTo>
                  <a:pt x="2755630" y="7996957"/>
                  <a:pt x="2748941" y="8003647"/>
                  <a:pt x="2748941" y="8017024"/>
                </a:cubicBezTo>
                <a:cubicBezTo>
                  <a:pt x="2748941" y="8017024"/>
                  <a:pt x="2755630" y="8017024"/>
                  <a:pt x="2769007" y="8017024"/>
                </a:cubicBezTo>
                <a:cubicBezTo>
                  <a:pt x="2769007" y="8003647"/>
                  <a:pt x="2769007" y="7996957"/>
                  <a:pt x="2769007" y="7996957"/>
                </a:cubicBezTo>
                <a:close/>
                <a:moveTo>
                  <a:pt x="1986461" y="7996957"/>
                </a:moveTo>
                <a:cubicBezTo>
                  <a:pt x="1959708" y="7996957"/>
                  <a:pt x="1946331" y="8017024"/>
                  <a:pt x="1946331" y="8057152"/>
                </a:cubicBezTo>
                <a:lnTo>
                  <a:pt x="2006526" y="8037088"/>
                </a:lnTo>
                <a:cubicBezTo>
                  <a:pt x="2006526" y="8050465"/>
                  <a:pt x="1999838" y="8057152"/>
                  <a:pt x="1986461" y="8057152"/>
                </a:cubicBezTo>
                <a:lnTo>
                  <a:pt x="1986461" y="8077219"/>
                </a:lnTo>
                <a:cubicBezTo>
                  <a:pt x="1999838" y="8063842"/>
                  <a:pt x="2013215" y="8050465"/>
                  <a:pt x="2026592" y="8037088"/>
                </a:cubicBezTo>
                <a:lnTo>
                  <a:pt x="2046656" y="8017024"/>
                </a:lnTo>
                <a:lnTo>
                  <a:pt x="2026592" y="8017024"/>
                </a:lnTo>
                <a:lnTo>
                  <a:pt x="2006526" y="8037088"/>
                </a:lnTo>
                <a:lnTo>
                  <a:pt x="1986461" y="8037088"/>
                </a:lnTo>
                <a:lnTo>
                  <a:pt x="1986461" y="8017024"/>
                </a:lnTo>
                <a:close/>
                <a:moveTo>
                  <a:pt x="1986461" y="7976892"/>
                </a:moveTo>
                <a:cubicBezTo>
                  <a:pt x="1986461" y="7990270"/>
                  <a:pt x="1993150" y="7996957"/>
                  <a:pt x="2006526" y="7996957"/>
                </a:cubicBezTo>
                <a:cubicBezTo>
                  <a:pt x="2006526" y="7996957"/>
                  <a:pt x="2006526" y="7990270"/>
                  <a:pt x="2006526" y="7976892"/>
                </a:cubicBezTo>
                <a:cubicBezTo>
                  <a:pt x="2006526" y="7976892"/>
                  <a:pt x="2003182" y="7976892"/>
                  <a:pt x="1996493" y="7976892"/>
                </a:cubicBezTo>
                <a:cubicBezTo>
                  <a:pt x="1989805" y="7976892"/>
                  <a:pt x="1986461" y="7976892"/>
                  <a:pt x="1986461" y="7976892"/>
                </a:cubicBezTo>
                <a:close/>
                <a:moveTo>
                  <a:pt x="7042913" y="7956826"/>
                </a:moveTo>
                <a:lnTo>
                  <a:pt x="7042913" y="7976892"/>
                </a:lnTo>
                <a:cubicBezTo>
                  <a:pt x="7029537" y="7976892"/>
                  <a:pt x="7022849" y="7976892"/>
                  <a:pt x="7022849" y="7976892"/>
                </a:cubicBezTo>
                <a:close/>
                <a:moveTo>
                  <a:pt x="6761999" y="7956826"/>
                </a:moveTo>
                <a:cubicBezTo>
                  <a:pt x="6761999" y="7970205"/>
                  <a:pt x="6758655" y="7976892"/>
                  <a:pt x="6751967" y="7976892"/>
                </a:cubicBezTo>
                <a:cubicBezTo>
                  <a:pt x="6745278" y="7976892"/>
                  <a:pt x="6741935" y="7973549"/>
                  <a:pt x="6741935" y="7966859"/>
                </a:cubicBezTo>
                <a:cubicBezTo>
                  <a:pt x="6741935" y="7960172"/>
                  <a:pt x="6748624" y="7956826"/>
                  <a:pt x="6761999" y="7956826"/>
                </a:cubicBezTo>
                <a:close/>
                <a:moveTo>
                  <a:pt x="3932793" y="7956826"/>
                </a:moveTo>
                <a:cubicBezTo>
                  <a:pt x="3932793" y="7956826"/>
                  <a:pt x="3936137" y="7960172"/>
                  <a:pt x="3942826" y="7966859"/>
                </a:cubicBezTo>
                <a:cubicBezTo>
                  <a:pt x="3949517" y="7973549"/>
                  <a:pt x="3952861" y="7976892"/>
                  <a:pt x="3952861" y="7976892"/>
                </a:cubicBezTo>
                <a:cubicBezTo>
                  <a:pt x="3939484" y="7976892"/>
                  <a:pt x="3932793" y="7976892"/>
                  <a:pt x="3932793" y="7976892"/>
                </a:cubicBezTo>
                <a:cubicBezTo>
                  <a:pt x="3932793" y="7963515"/>
                  <a:pt x="3932793" y="7956826"/>
                  <a:pt x="3932793" y="7956826"/>
                </a:cubicBezTo>
                <a:close/>
                <a:moveTo>
                  <a:pt x="3190377" y="7956826"/>
                </a:moveTo>
                <a:lnTo>
                  <a:pt x="3210444" y="7956826"/>
                </a:lnTo>
                <a:cubicBezTo>
                  <a:pt x="3210444" y="7970205"/>
                  <a:pt x="3210444" y="7980236"/>
                  <a:pt x="3210444" y="7986926"/>
                </a:cubicBezTo>
                <a:cubicBezTo>
                  <a:pt x="3210444" y="7993613"/>
                  <a:pt x="3193723" y="8013680"/>
                  <a:pt x="3160280" y="8047121"/>
                </a:cubicBezTo>
                <a:cubicBezTo>
                  <a:pt x="3126839" y="8080565"/>
                  <a:pt x="3103430" y="8097283"/>
                  <a:pt x="3090053" y="8097283"/>
                </a:cubicBezTo>
                <a:cubicBezTo>
                  <a:pt x="3076676" y="8097283"/>
                  <a:pt x="3083365" y="8083909"/>
                  <a:pt x="3110118" y="8057152"/>
                </a:cubicBezTo>
                <a:cubicBezTo>
                  <a:pt x="3136871" y="8030401"/>
                  <a:pt x="3153592" y="8017024"/>
                  <a:pt x="3160280" y="8017024"/>
                </a:cubicBezTo>
                <a:cubicBezTo>
                  <a:pt x="3166969" y="8017024"/>
                  <a:pt x="3170313" y="8010336"/>
                  <a:pt x="3170313" y="7996957"/>
                </a:cubicBezTo>
                <a:close/>
                <a:moveTo>
                  <a:pt x="7049603" y="7950138"/>
                </a:moveTo>
                <a:lnTo>
                  <a:pt x="7044459" y="7955283"/>
                </a:lnTo>
                <a:lnTo>
                  <a:pt x="7045421" y="7954318"/>
                </a:lnTo>
                <a:close/>
                <a:moveTo>
                  <a:pt x="7062977" y="7936761"/>
                </a:moveTo>
                <a:cubicBezTo>
                  <a:pt x="7062977" y="7936761"/>
                  <a:pt x="7059634" y="7940108"/>
                  <a:pt x="7052947" y="7946795"/>
                </a:cubicBezTo>
                <a:lnTo>
                  <a:pt x="7049603" y="7950138"/>
                </a:lnTo>
                <a:close/>
                <a:moveTo>
                  <a:pt x="3972925" y="7936761"/>
                </a:moveTo>
                <a:cubicBezTo>
                  <a:pt x="3972925" y="7936761"/>
                  <a:pt x="3972925" y="7943451"/>
                  <a:pt x="3972925" y="7956826"/>
                </a:cubicBezTo>
                <a:cubicBezTo>
                  <a:pt x="3972925" y="7956826"/>
                  <a:pt x="3966238" y="7956826"/>
                  <a:pt x="3952861" y="7956826"/>
                </a:cubicBezTo>
                <a:close/>
                <a:moveTo>
                  <a:pt x="3471292" y="7936761"/>
                </a:moveTo>
                <a:lnTo>
                  <a:pt x="3451228" y="7996957"/>
                </a:lnTo>
                <a:lnTo>
                  <a:pt x="3451228" y="7976892"/>
                </a:lnTo>
                <a:lnTo>
                  <a:pt x="3431161" y="7956826"/>
                </a:lnTo>
                <a:cubicBezTo>
                  <a:pt x="3444538" y="7956826"/>
                  <a:pt x="3454571" y="7953482"/>
                  <a:pt x="3461259" y="7946795"/>
                </a:cubicBezTo>
                <a:cubicBezTo>
                  <a:pt x="3467950" y="7940108"/>
                  <a:pt x="3471292" y="7936761"/>
                  <a:pt x="3471292" y="7936761"/>
                </a:cubicBezTo>
                <a:close/>
                <a:moveTo>
                  <a:pt x="3300739" y="7936761"/>
                </a:moveTo>
                <a:cubicBezTo>
                  <a:pt x="3307426" y="7936761"/>
                  <a:pt x="3310772" y="7943451"/>
                  <a:pt x="3310772" y="7956826"/>
                </a:cubicBezTo>
                <a:lnTo>
                  <a:pt x="3270641" y="8017024"/>
                </a:lnTo>
                <a:lnTo>
                  <a:pt x="3230508" y="8017024"/>
                </a:lnTo>
                <a:cubicBezTo>
                  <a:pt x="3230508" y="8017024"/>
                  <a:pt x="3240541" y="8003647"/>
                  <a:pt x="3260606" y="7976892"/>
                </a:cubicBezTo>
                <a:cubicBezTo>
                  <a:pt x="3280670" y="7950138"/>
                  <a:pt x="3294052" y="7936761"/>
                  <a:pt x="3300739" y="7936761"/>
                </a:cubicBezTo>
                <a:close/>
                <a:moveTo>
                  <a:pt x="2909465" y="7936761"/>
                </a:moveTo>
                <a:cubicBezTo>
                  <a:pt x="2909465" y="7950138"/>
                  <a:pt x="2909465" y="7960172"/>
                  <a:pt x="2909465" y="7966859"/>
                </a:cubicBezTo>
                <a:cubicBezTo>
                  <a:pt x="2909465" y="7973549"/>
                  <a:pt x="2916153" y="7976892"/>
                  <a:pt x="2929529" y="7976892"/>
                </a:cubicBezTo>
                <a:cubicBezTo>
                  <a:pt x="2942906" y="7963515"/>
                  <a:pt x="2949593" y="7956826"/>
                  <a:pt x="2949593" y="7956826"/>
                </a:cubicBezTo>
                <a:cubicBezTo>
                  <a:pt x="2949593" y="7943451"/>
                  <a:pt x="2936217" y="7936761"/>
                  <a:pt x="2909465" y="7936761"/>
                </a:cubicBezTo>
                <a:close/>
                <a:moveTo>
                  <a:pt x="2769007" y="7936761"/>
                </a:moveTo>
                <a:cubicBezTo>
                  <a:pt x="2795761" y="7976892"/>
                  <a:pt x="2822517" y="7990270"/>
                  <a:pt x="2849269" y="7976892"/>
                </a:cubicBezTo>
                <a:cubicBezTo>
                  <a:pt x="2862646" y="7963515"/>
                  <a:pt x="2872679" y="7973549"/>
                  <a:pt x="2879367" y="8006990"/>
                </a:cubicBezTo>
                <a:cubicBezTo>
                  <a:pt x="2886056" y="8040434"/>
                  <a:pt x="2882712" y="8063842"/>
                  <a:pt x="2869335" y="8077219"/>
                </a:cubicBezTo>
                <a:cubicBezTo>
                  <a:pt x="2855959" y="8090596"/>
                  <a:pt x="2842582" y="8100629"/>
                  <a:pt x="2829205" y="8107317"/>
                </a:cubicBezTo>
                <a:cubicBezTo>
                  <a:pt x="2815825" y="8114006"/>
                  <a:pt x="2809136" y="8124037"/>
                  <a:pt x="2809136" y="8137414"/>
                </a:cubicBezTo>
                <a:cubicBezTo>
                  <a:pt x="2809136" y="8150791"/>
                  <a:pt x="2795761" y="8157481"/>
                  <a:pt x="2769007" y="8157481"/>
                </a:cubicBezTo>
                <a:cubicBezTo>
                  <a:pt x="2742253" y="8157481"/>
                  <a:pt x="2728876" y="8157481"/>
                  <a:pt x="2728876" y="8157481"/>
                </a:cubicBezTo>
                <a:cubicBezTo>
                  <a:pt x="2728876" y="8157481"/>
                  <a:pt x="2722189" y="8164168"/>
                  <a:pt x="2708812" y="8177545"/>
                </a:cubicBezTo>
                <a:cubicBezTo>
                  <a:pt x="2708812" y="8190922"/>
                  <a:pt x="2702122" y="8204299"/>
                  <a:pt x="2688746" y="8217676"/>
                </a:cubicBezTo>
                <a:lnTo>
                  <a:pt x="2668681" y="8217676"/>
                </a:lnTo>
                <a:cubicBezTo>
                  <a:pt x="2695435" y="8231053"/>
                  <a:pt x="2695435" y="8251118"/>
                  <a:pt x="2668681" y="8277872"/>
                </a:cubicBezTo>
                <a:cubicBezTo>
                  <a:pt x="2655305" y="8291249"/>
                  <a:pt x="2645273" y="8297936"/>
                  <a:pt x="2638585" y="8297936"/>
                </a:cubicBezTo>
                <a:cubicBezTo>
                  <a:pt x="2631895" y="8297936"/>
                  <a:pt x="2628552" y="8291249"/>
                  <a:pt x="2628552" y="8277872"/>
                </a:cubicBezTo>
                <a:lnTo>
                  <a:pt x="2588421" y="8297936"/>
                </a:lnTo>
                <a:lnTo>
                  <a:pt x="2568352" y="8358134"/>
                </a:lnTo>
                <a:cubicBezTo>
                  <a:pt x="2568352" y="8371511"/>
                  <a:pt x="2561665" y="8378198"/>
                  <a:pt x="2548288" y="8378198"/>
                </a:cubicBezTo>
                <a:cubicBezTo>
                  <a:pt x="2521536" y="8378198"/>
                  <a:pt x="2521536" y="8398262"/>
                  <a:pt x="2548288" y="8438393"/>
                </a:cubicBezTo>
                <a:cubicBezTo>
                  <a:pt x="2548288" y="8451773"/>
                  <a:pt x="2551636" y="8448427"/>
                  <a:pt x="2558321" y="8428360"/>
                </a:cubicBezTo>
                <a:cubicBezTo>
                  <a:pt x="2565008" y="8408296"/>
                  <a:pt x="2575042" y="8398262"/>
                  <a:pt x="2588421" y="8398262"/>
                </a:cubicBezTo>
                <a:lnTo>
                  <a:pt x="2608483" y="8398262"/>
                </a:lnTo>
                <a:cubicBezTo>
                  <a:pt x="2608483" y="8411642"/>
                  <a:pt x="2605139" y="8418329"/>
                  <a:pt x="2598454" y="8418329"/>
                </a:cubicBezTo>
                <a:cubicBezTo>
                  <a:pt x="2591762" y="8418329"/>
                  <a:pt x="2588421" y="8425016"/>
                  <a:pt x="2588421" y="8438393"/>
                </a:cubicBezTo>
                <a:cubicBezTo>
                  <a:pt x="2561665" y="8465147"/>
                  <a:pt x="2534911" y="8465147"/>
                  <a:pt x="2508157" y="8438393"/>
                </a:cubicBezTo>
                <a:lnTo>
                  <a:pt x="2468028" y="8418329"/>
                </a:lnTo>
                <a:lnTo>
                  <a:pt x="2427898" y="8458460"/>
                </a:lnTo>
                <a:cubicBezTo>
                  <a:pt x="2401145" y="8471837"/>
                  <a:pt x="2394455" y="8491901"/>
                  <a:pt x="2407832" y="8518655"/>
                </a:cubicBezTo>
                <a:cubicBezTo>
                  <a:pt x="2407832" y="8532032"/>
                  <a:pt x="2407832" y="8538720"/>
                  <a:pt x="2407832" y="8538720"/>
                </a:cubicBezTo>
                <a:cubicBezTo>
                  <a:pt x="2407832" y="8538720"/>
                  <a:pt x="2397801" y="8538720"/>
                  <a:pt x="2377735" y="8538720"/>
                </a:cubicBezTo>
                <a:cubicBezTo>
                  <a:pt x="2357668" y="8538720"/>
                  <a:pt x="2347635" y="8538720"/>
                  <a:pt x="2347635" y="8538720"/>
                </a:cubicBezTo>
                <a:cubicBezTo>
                  <a:pt x="2347635" y="8538720"/>
                  <a:pt x="2347635" y="8545410"/>
                  <a:pt x="2347635" y="8558787"/>
                </a:cubicBezTo>
                <a:cubicBezTo>
                  <a:pt x="2320881" y="8572164"/>
                  <a:pt x="2300817" y="8585541"/>
                  <a:pt x="2287440" y="8598915"/>
                </a:cubicBezTo>
                <a:cubicBezTo>
                  <a:pt x="2274063" y="8585541"/>
                  <a:pt x="2260685" y="8585541"/>
                  <a:pt x="2247309" y="8598915"/>
                </a:cubicBezTo>
                <a:lnTo>
                  <a:pt x="2227244" y="8639046"/>
                </a:lnTo>
                <a:cubicBezTo>
                  <a:pt x="2227244" y="8652426"/>
                  <a:pt x="2227244" y="8662456"/>
                  <a:pt x="2227244" y="8669144"/>
                </a:cubicBezTo>
                <a:cubicBezTo>
                  <a:pt x="2227244" y="8675834"/>
                  <a:pt x="2227244" y="8679177"/>
                  <a:pt x="2227244" y="8679177"/>
                </a:cubicBezTo>
                <a:cubicBezTo>
                  <a:pt x="2200492" y="8692554"/>
                  <a:pt x="2200492" y="8699241"/>
                  <a:pt x="2227244" y="8699241"/>
                </a:cubicBezTo>
                <a:cubicBezTo>
                  <a:pt x="2240621" y="8699241"/>
                  <a:pt x="2247309" y="8705931"/>
                  <a:pt x="2247309" y="8719308"/>
                </a:cubicBezTo>
                <a:cubicBezTo>
                  <a:pt x="2260685" y="8719308"/>
                  <a:pt x="2267375" y="8719308"/>
                  <a:pt x="2267375" y="8719308"/>
                </a:cubicBezTo>
                <a:cubicBezTo>
                  <a:pt x="2267375" y="8719308"/>
                  <a:pt x="2267375" y="8712621"/>
                  <a:pt x="2267375" y="8699241"/>
                </a:cubicBezTo>
                <a:cubicBezTo>
                  <a:pt x="2267375" y="8685867"/>
                  <a:pt x="2274063" y="8672490"/>
                  <a:pt x="2287440" y="8659113"/>
                </a:cubicBezTo>
                <a:lnTo>
                  <a:pt x="2307504" y="8639046"/>
                </a:lnTo>
                <a:cubicBezTo>
                  <a:pt x="2307504" y="8652426"/>
                  <a:pt x="2310847" y="8662456"/>
                  <a:pt x="2317537" y="8669144"/>
                </a:cubicBezTo>
                <a:cubicBezTo>
                  <a:pt x="2324225" y="8675834"/>
                  <a:pt x="2320881" y="8679177"/>
                  <a:pt x="2307504" y="8679177"/>
                </a:cubicBezTo>
                <a:cubicBezTo>
                  <a:pt x="2307504" y="8692554"/>
                  <a:pt x="2307504" y="8699241"/>
                  <a:pt x="2307504" y="8699241"/>
                </a:cubicBezTo>
                <a:cubicBezTo>
                  <a:pt x="2294127" y="8699241"/>
                  <a:pt x="2284096" y="8702588"/>
                  <a:pt x="2277406" y="8709275"/>
                </a:cubicBezTo>
                <a:cubicBezTo>
                  <a:pt x="2270719" y="8715965"/>
                  <a:pt x="2274063" y="8722654"/>
                  <a:pt x="2287440" y="8729342"/>
                </a:cubicBezTo>
                <a:cubicBezTo>
                  <a:pt x="2300817" y="8736029"/>
                  <a:pt x="2304160" y="8746062"/>
                  <a:pt x="2297473" y="8759439"/>
                </a:cubicBezTo>
                <a:cubicBezTo>
                  <a:pt x="2290783" y="8772816"/>
                  <a:pt x="2280753" y="8786193"/>
                  <a:pt x="2267375" y="8799570"/>
                </a:cubicBezTo>
                <a:cubicBezTo>
                  <a:pt x="2227244" y="8826324"/>
                  <a:pt x="2207179" y="8833012"/>
                  <a:pt x="2207179" y="8819635"/>
                </a:cubicBezTo>
                <a:cubicBezTo>
                  <a:pt x="2207179" y="8806258"/>
                  <a:pt x="2217212" y="8796224"/>
                  <a:pt x="2237277" y="8789537"/>
                </a:cubicBezTo>
                <a:cubicBezTo>
                  <a:pt x="2257342" y="8782850"/>
                  <a:pt x="2267375" y="8776160"/>
                  <a:pt x="2267375" y="8769470"/>
                </a:cubicBezTo>
                <a:cubicBezTo>
                  <a:pt x="2267375" y="8762783"/>
                  <a:pt x="2264029" y="8756096"/>
                  <a:pt x="2257342" y="8749406"/>
                </a:cubicBezTo>
                <a:cubicBezTo>
                  <a:pt x="2250655" y="8742719"/>
                  <a:pt x="2247309" y="8746062"/>
                  <a:pt x="2247309" y="8759439"/>
                </a:cubicBezTo>
                <a:lnTo>
                  <a:pt x="2207179" y="8779503"/>
                </a:lnTo>
                <a:cubicBezTo>
                  <a:pt x="2193803" y="8779503"/>
                  <a:pt x="2190459" y="8772816"/>
                  <a:pt x="2197148" y="8759439"/>
                </a:cubicBezTo>
                <a:cubicBezTo>
                  <a:pt x="2203836" y="8746062"/>
                  <a:pt x="2207179" y="8739372"/>
                  <a:pt x="2207179" y="8739372"/>
                </a:cubicBezTo>
                <a:lnTo>
                  <a:pt x="2167046" y="8699241"/>
                </a:lnTo>
                <a:cubicBezTo>
                  <a:pt x="2153674" y="8712621"/>
                  <a:pt x="2143641" y="8719308"/>
                  <a:pt x="2136949" y="8719308"/>
                </a:cubicBezTo>
                <a:cubicBezTo>
                  <a:pt x="2130261" y="8719308"/>
                  <a:pt x="2126920" y="8725998"/>
                  <a:pt x="2126920" y="8739372"/>
                </a:cubicBezTo>
                <a:cubicBezTo>
                  <a:pt x="2100164" y="8779503"/>
                  <a:pt x="2086787" y="8786193"/>
                  <a:pt x="2086787" y="8759439"/>
                </a:cubicBezTo>
                <a:cubicBezTo>
                  <a:pt x="2073410" y="8732685"/>
                  <a:pt x="2086787" y="8719308"/>
                  <a:pt x="2126920" y="8719308"/>
                </a:cubicBezTo>
                <a:cubicBezTo>
                  <a:pt x="2126920" y="8719308"/>
                  <a:pt x="2146984" y="8695898"/>
                  <a:pt x="2187115" y="8649079"/>
                </a:cubicBezTo>
                <a:cubicBezTo>
                  <a:pt x="2227244" y="8602261"/>
                  <a:pt x="2243965" y="8578851"/>
                  <a:pt x="2237277" y="8578851"/>
                </a:cubicBezTo>
                <a:cubicBezTo>
                  <a:pt x="2230588" y="8578851"/>
                  <a:pt x="2223900" y="8578851"/>
                  <a:pt x="2217212" y="8578851"/>
                </a:cubicBezTo>
                <a:cubicBezTo>
                  <a:pt x="2210524" y="8578851"/>
                  <a:pt x="2207179" y="8582197"/>
                  <a:pt x="2207179" y="8588884"/>
                </a:cubicBezTo>
                <a:cubicBezTo>
                  <a:pt x="2207179" y="8595571"/>
                  <a:pt x="2203836" y="8598915"/>
                  <a:pt x="2197148" y="8598915"/>
                </a:cubicBezTo>
                <a:cubicBezTo>
                  <a:pt x="2190459" y="8598915"/>
                  <a:pt x="2193803" y="8592228"/>
                  <a:pt x="2207179" y="8578851"/>
                </a:cubicBezTo>
                <a:cubicBezTo>
                  <a:pt x="2220556" y="8565474"/>
                  <a:pt x="2227244" y="8545410"/>
                  <a:pt x="2227244" y="8518655"/>
                </a:cubicBezTo>
                <a:cubicBezTo>
                  <a:pt x="2227244" y="8491901"/>
                  <a:pt x="2240621" y="8478524"/>
                  <a:pt x="2267375" y="8478524"/>
                </a:cubicBezTo>
                <a:cubicBezTo>
                  <a:pt x="2294127" y="8478524"/>
                  <a:pt x="2300817" y="8465147"/>
                  <a:pt x="2287440" y="8438393"/>
                </a:cubicBezTo>
                <a:cubicBezTo>
                  <a:pt x="2274063" y="8411642"/>
                  <a:pt x="2270719" y="8398262"/>
                  <a:pt x="2277406" y="8398262"/>
                </a:cubicBezTo>
                <a:cubicBezTo>
                  <a:pt x="2284096" y="8398262"/>
                  <a:pt x="2287440" y="8391575"/>
                  <a:pt x="2287440" y="8378198"/>
                </a:cubicBezTo>
                <a:cubicBezTo>
                  <a:pt x="2287440" y="8364821"/>
                  <a:pt x="2280753" y="8364821"/>
                  <a:pt x="2267375" y="8378198"/>
                </a:cubicBezTo>
                <a:cubicBezTo>
                  <a:pt x="2253997" y="8391575"/>
                  <a:pt x="2247309" y="8388231"/>
                  <a:pt x="2247309" y="8368165"/>
                </a:cubicBezTo>
                <a:cubicBezTo>
                  <a:pt x="2247309" y="8348100"/>
                  <a:pt x="2253997" y="8334723"/>
                  <a:pt x="2267375" y="8328033"/>
                </a:cubicBezTo>
                <a:cubicBezTo>
                  <a:pt x="2280753" y="8321346"/>
                  <a:pt x="2287440" y="8324690"/>
                  <a:pt x="2287440" y="8338067"/>
                </a:cubicBezTo>
                <a:cubicBezTo>
                  <a:pt x="2287440" y="8351444"/>
                  <a:pt x="2294127" y="8358134"/>
                  <a:pt x="2307504" y="8358134"/>
                </a:cubicBezTo>
                <a:lnTo>
                  <a:pt x="2327571" y="8378198"/>
                </a:lnTo>
                <a:cubicBezTo>
                  <a:pt x="2327571" y="8391575"/>
                  <a:pt x="2334258" y="8398262"/>
                  <a:pt x="2347635" y="8398262"/>
                </a:cubicBezTo>
                <a:cubicBezTo>
                  <a:pt x="2354327" y="8398262"/>
                  <a:pt x="2362684" y="8396593"/>
                  <a:pt x="2372717" y="8393247"/>
                </a:cubicBezTo>
                <a:lnTo>
                  <a:pt x="2397027" y="8382828"/>
                </a:lnTo>
                <a:lnTo>
                  <a:pt x="2387768" y="8378198"/>
                </a:lnTo>
                <a:cubicBezTo>
                  <a:pt x="2381081" y="8371511"/>
                  <a:pt x="2374391" y="8358134"/>
                  <a:pt x="2367704" y="8338067"/>
                </a:cubicBezTo>
                <a:cubicBezTo>
                  <a:pt x="2354327" y="8324690"/>
                  <a:pt x="2347635" y="8314659"/>
                  <a:pt x="2347635" y="8307969"/>
                </a:cubicBezTo>
                <a:cubicBezTo>
                  <a:pt x="2347635" y="8301282"/>
                  <a:pt x="2354327" y="8291249"/>
                  <a:pt x="2367704" y="8277872"/>
                </a:cubicBezTo>
                <a:lnTo>
                  <a:pt x="2387768" y="8237741"/>
                </a:lnTo>
                <a:cubicBezTo>
                  <a:pt x="2401145" y="8224363"/>
                  <a:pt x="2411178" y="8217676"/>
                  <a:pt x="2417866" y="8217676"/>
                </a:cubicBezTo>
                <a:cubicBezTo>
                  <a:pt x="2424553" y="8217676"/>
                  <a:pt x="2434586" y="8217676"/>
                  <a:pt x="2447963" y="8217676"/>
                </a:cubicBezTo>
                <a:cubicBezTo>
                  <a:pt x="2461339" y="8231053"/>
                  <a:pt x="2468028" y="8244430"/>
                  <a:pt x="2468028" y="8257807"/>
                </a:cubicBezTo>
                <a:cubicBezTo>
                  <a:pt x="2468028" y="8257807"/>
                  <a:pt x="2481405" y="8257807"/>
                  <a:pt x="2508157" y="8257807"/>
                </a:cubicBezTo>
                <a:cubicBezTo>
                  <a:pt x="2534911" y="8271184"/>
                  <a:pt x="2551636" y="8274528"/>
                  <a:pt x="2558321" y="8267838"/>
                </a:cubicBezTo>
                <a:cubicBezTo>
                  <a:pt x="2565008" y="8261151"/>
                  <a:pt x="2568352" y="8251118"/>
                  <a:pt x="2568352" y="8237741"/>
                </a:cubicBezTo>
                <a:lnTo>
                  <a:pt x="2568352" y="8197609"/>
                </a:lnTo>
                <a:lnTo>
                  <a:pt x="2548288" y="8217676"/>
                </a:lnTo>
                <a:lnTo>
                  <a:pt x="2548288" y="8197609"/>
                </a:lnTo>
                <a:cubicBezTo>
                  <a:pt x="2561665" y="8197609"/>
                  <a:pt x="2568352" y="8184235"/>
                  <a:pt x="2568352" y="8157481"/>
                </a:cubicBezTo>
                <a:cubicBezTo>
                  <a:pt x="2581733" y="8157481"/>
                  <a:pt x="2588421" y="8150791"/>
                  <a:pt x="2588421" y="8137414"/>
                </a:cubicBezTo>
                <a:cubicBezTo>
                  <a:pt x="2588421" y="8137414"/>
                  <a:pt x="2595106" y="8137414"/>
                  <a:pt x="2608483" y="8137414"/>
                </a:cubicBezTo>
                <a:lnTo>
                  <a:pt x="2608483" y="8117350"/>
                </a:lnTo>
                <a:cubicBezTo>
                  <a:pt x="2595106" y="8103973"/>
                  <a:pt x="2591762" y="8093939"/>
                  <a:pt x="2598454" y="8087252"/>
                </a:cubicBezTo>
                <a:cubicBezTo>
                  <a:pt x="2605139" y="8080565"/>
                  <a:pt x="2608483" y="8077219"/>
                  <a:pt x="2608483" y="8077219"/>
                </a:cubicBezTo>
                <a:cubicBezTo>
                  <a:pt x="2621864" y="8077219"/>
                  <a:pt x="2628552" y="8077219"/>
                  <a:pt x="2628552" y="8077219"/>
                </a:cubicBezTo>
                <a:cubicBezTo>
                  <a:pt x="2628552" y="8050465"/>
                  <a:pt x="2635239" y="8043778"/>
                  <a:pt x="2648616" y="8057152"/>
                </a:cubicBezTo>
                <a:cubicBezTo>
                  <a:pt x="2661993" y="8057152"/>
                  <a:pt x="2672025" y="8057152"/>
                  <a:pt x="2678714" y="8057152"/>
                </a:cubicBezTo>
                <a:cubicBezTo>
                  <a:pt x="2685402" y="8057152"/>
                  <a:pt x="2695435" y="8050465"/>
                  <a:pt x="2708812" y="8037088"/>
                </a:cubicBezTo>
                <a:cubicBezTo>
                  <a:pt x="2722189" y="8023711"/>
                  <a:pt x="2728876" y="8017024"/>
                  <a:pt x="2728876" y="8017024"/>
                </a:cubicBezTo>
                <a:lnTo>
                  <a:pt x="2748941" y="7996957"/>
                </a:lnTo>
                <a:lnTo>
                  <a:pt x="2769007" y="7976892"/>
                </a:lnTo>
                <a:lnTo>
                  <a:pt x="2748941" y="7956826"/>
                </a:lnTo>
                <a:cubicBezTo>
                  <a:pt x="2762317" y="7943451"/>
                  <a:pt x="2769007" y="7936761"/>
                  <a:pt x="2769007" y="7936761"/>
                </a:cubicBezTo>
                <a:close/>
                <a:moveTo>
                  <a:pt x="2528223" y="7936761"/>
                </a:moveTo>
                <a:cubicBezTo>
                  <a:pt x="2528223" y="7936761"/>
                  <a:pt x="2534911" y="7936761"/>
                  <a:pt x="2548288" y="7936761"/>
                </a:cubicBezTo>
                <a:cubicBezTo>
                  <a:pt x="2548288" y="7936761"/>
                  <a:pt x="2548288" y="7940108"/>
                  <a:pt x="2548288" y="7946795"/>
                </a:cubicBezTo>
                <a:cubicBezTo>
                  <a:pt x="2548288" y="7953482"/>
                  <a:pt x="2548288" y="7956826"/>
                  <a:pt x="2548288" y="7956826"/>
                </a:cubicBezTo>
                <a:cubicBezTo>
                  <a:pt x="2548288" y="7956826"/>
                  <a:pt x="2541601" y="7956826"/>
                  <a:pt x="2528223" y="7956826"/>
                </a:cubicBezTo>
                <a:cubicBezTo>
                  <a:pt x="2514847" y="7956826"/>
                  <a:pt x="2508157" y="7956826"/>
                  <a:pt x="2508157" y="7956826"/>
                </a:cubicBezTo>
                <a:cubicBezTo>
                  <a:pt x="2508157" y="7956826"/>
                  <a:pt x="2514847" y="7950138"/>
                  <a:pt x="2528223" y="7936761"/>
                </a:cubicBezTo>
                <a:close/>
                <a:moveTo>
                  <a:pt x="2397801" y="7936761"/>
                </a:moveTo>
                <a:cubicBezTo>
                  <a:pt x="2391111" y="7936761"/>
                  <a:pt x="2387768" y="7943451"/>
                  <a:pt x="2387768" y="7956826"/>
                </a:cubicBezTo>
                <a:cubicBezTo>
                  <a:pt x="2387768" y="7956826"/>
                  <a:pt x="2394455" y="7956826"/>
                  <a:pt x="2407832" y="7956826"/>
                </a:cubicBezTo>
                <a:lnTo>
                  <a:pt x="2407832" y="7936761"/>
                </a:lnTo>
                <a:cubicBezTo>
                  <a:pt x="2407832" y="7936761"/>
                  <a:pt x="2404489" y="7936761"/>
                  <a:pt x="2397801" y="7936761"/>
                </a:cubicBezTo>
                <a:close/>
                <a:moveTo>
                  <a:pt x="2688746" y="7916698"/>
                </a:moveTo>
                <a:cubicBezTo>
                  <a:pt x="2688746" y="7930074"/>
                  <a:pt x="2688746" y="7936761"/>
                  <a:pt x="2688746" y="7936761"/>
                </a:cubicBezTo>
                <a:cubicBezTo>
                  <a:pt x="2688746" y="7976892"/>
                  <a:pt x="2668681" y="7996957"/>
                  <a:pt x="2628552" y="7996957"/>
                </a:cubicBezTo>
                <a:cubicBezTo>
                  <a:pt x="2628552" y="7996957"/>
                  <a:pt x="2628552" y="8003647"/>
                  <a:pt x="2628552" y="8017024"/>
                </a:cubicBezTo>
                <a:cubicBezTo>
                  <a:pt x="2628552" y="8030401"/>
                  <a:pt x="2621864" y="8037088"/>
                  <a:pt x="2608483" y="8037088"/>
                </a:cubicBezTo>
                <a:cubicBezTo>
                  <a:pt x="2595106" y="8037088"/>
                  <a:pt x="2588421" y="8040434"/>
                  <a:pt x="2588421" y="8047121"/>
                </a:cubicBezTo>
                <a:cubicBezTo>
                  <a:pt x="2588421" y="8053808"/>
                  <a:pt x="2581733" y="8057152"/>
                  <a:pt x="2568352" y="8057152"/>
                </a:cubicBezTo>
                <a:cubicBezTo>
                  <a:pt x="2554977" y="8057152"/>
                  <a:pt x="2548288" y="8057152"/>
                  <a:pt x="2548288" y="8057152"/>
                </a:cubicBezTo>
                <a:cubicBezTo>
                  <a:pt x="2548288" y="8017024"/>
                  <a:pt x="2568352" y="7996957"/>
                  <a:pt x="2608483" y="7996957"/>
                </a:cubicBezTo>
                <a:cubicBezTo>
                  <a:pt x="2595106" y="7983582"/>
                  <a:pt x="2601798" y="7970205"/>
                  <a:pt x="2628552" y="7956826"/>
                </a:cubicBezTo>
                <a:lnTo>
                  <a:pt x="2648616" y="7936761"/>
                </a:lnTo>
                <a:cubicBezTo>
                  <a:pt x="2675370" y="7936761"/>
                  <a:pt x="2685402" y="7933418"/>
                  <a:pt x="2678714" y="7926728"/>
                </a:cubicBezTo>
                <a:cubicBezTo>
                  <a:pt x="2672025" y="7920041"/>
                  <a:pt x="2675370" y="7916698"/>
                  <a:pt x="2688746" y="7916698"/>
                </a:cubicBezTo>
                <a:close/>
                <a:moveTo>
                  <a:pt x="4073250" y="7896630"/>
                </a:moveTo>
                <a:lnTo>
                  <a:pt x="4093317" y="7896630"/>
                </a:lnTo>
                <a:cubicBezTo>
                  <a:pt x="4093317" y="7896630"/>
                  <a:pt x="4093317" y="7899977"/>
                  <a:pt x="4093317" y="7906665"/>
                </a:cubicBezTo>
                <a:cubicBezTo>
                  <a:pt x="4093317" y="7913355"/>
                  <a:pt x="4086627" y="7916698"/>
                  <a:pt x="4073250" y="7916698"/>
                </a:cubicBezTo>
                <a:cubicBezTo>
                  <a:pt x="4073250" y="7903320"/>
                  <a:pt x="4073250" y="7896630"/>
                  <a:pt x="4073250" y="7896630"/>
                </a:cubicBezTo>
                <a:close/>
                <a:moveTo>
                  <a:pt x="1986461" y="7896630"/>
                </a:moveTo>
                <a:lnTo>
                  <a:pt x="1986461" y="7936761"/>
                </a:lnTo>
                <a:lnTo>
                  <a:pt x="2006526" y="7916698"/>
                </a:lnTo>
                <a:close/>
                <a:moveTo>
                  <a:pt x="7745198" y="7876566"/>
                </a:moveTo>
                <a:cubicBezTo>
                  <a:pt x="7731821" y="7876566"/>
                  <a:pt x="7725134" y="7883254"/>
                  <a:pt x="7725134" y="7896630"/>
                </a:cubicBezTo>
                <a:lnTo>
                  <a:pt x="7725134" y="7916698"/>
                </a:lnTo>
                <a:lnTo>
                  <a:pt x="7745198" y="7896630"/>
                </a:lnTo>
                <a:close/>
                <a:moveTo>
                  <a:pt x="4113381" y="7876566"/>
                </a:moveTo>
                <a:lnTo>
                  <a:pt x="4133445" y="7896630"/>
                </a:lnTo>
                <a:lnTo>
                  <a:pt x="4113381" y="7896630"/>
                </a:lnTo>
                <a:close/>
                <a:moveTo>
                  <a:pt x="3651881" y="7876566"/>
                </a:moveTo>
                <a:lnTo>
                  <a:pt x="3671945" y="7876566"/>
                </a:lnTo>
                <a:cubicBezTo>
                  <a:pt x="3685322" y="7876566"/>
                  <a:pt x="3692009" y="7883254"/>
                  <a:pt x="3692009" y="7896630"/>
                </a:cubicBezTo>
                <a:close/>
                <a:moveTo>
                  <a:pt x="3411097" y="7876566"/>
                </a:moveTo>
                <a:lnTo>
                  <a:pt x="3415111" y="7876566"/>
                </a:lnTo>
                <a:lnTo>
                  <a:pt x="3411097" y="7883254"/>
                </a:lnTo>
                <a:close/>
                <a:moveTo>
                  <a:pt x="2188785" y="7874895"/>
                </a:moveTo>
                <a:lnTo>
                  <a:pt x="2188167" y="7882904"/>
                </a:lnTo>
                <a:lnTo>
                  <a:pt x="2187115" y="7876566"/>
                </a:lnTo>
                <a:close/>
                <a:moveTo>
                  <a:pt x="4033120" y="7856499"/>
                </a:moveTo>
                <a:cubicBezTo>
                  <a:pt x="4059874" y="7856499"/>
                  <a:pt x="4073250" y="7859846"/>
                  <a:pt x="4073250" y="7866533"/>
                </a:cubicBezTo>
                <a:cubicBezTo>
                  <a:pt x="4073250" y="7873223"/>
                  <a:pt x="4066563" y="7883254"/>
                  <a:pt x="4053186" y="7896630"/>
                </a:cubicBezTo>
                <a:lnTo>
                  <a:pt x="4033120" y="7916698"/>
                </a:lnTo>
                <a:cubicBezTo>
                  <a:pt x="4033120" y="7930074"/>
                  <a:pt x="4026433" y="7936761"/>
                  <a:pt x="4013056" y="7936761"/>
                </a:cubicBezTo>
                <a:cubicBezTo>
                  <a:pt x="3999679" y="7936761"/>
                  <a:pt x="3992989" y="7930074"/>
                  <a:pt x="3992989" y="7916698"/>
                </a:cubicBezTo>
                <a:cubicBezTo>
                  <a:pt x="3979615" y="7889944"/>
                  <a:pt x="3992989" y="7869879"/>
                  <a:pt x="4033120" y="7856499"/>
                </a:cubicBezTo>
                <a:close/>
                <a:moveTo>
                  <a:pt x="2688746" y="7856499"/>
                </a:moveTo>
                <a:cubicBezTo>
                  <a:pt x="2688746" y="7856499"/>
                  <a:pt x="2692090" y="7856499"/>
                  <a:pt x="2698779" y="7856499"/>
                </a:cubicBezTo>
                <a:lnTo>
                  <a:pt x="2708812" y="7856499"/>
                </a:lnTo>
                <a:lnTo>
                  <a:pt x="2728876" y="7856499"/>
                </a:lnTo>
                <a:cubicBezTo>
                  <a:pt x="2755630" y="7856499"/>
                  <a:pt x="2769007" y="7856499"/>
                  <a:pt x="2769007" y="7856499"/>
                </a:cubicBezTo>
                <a:cubicBezTo>
                  <a:pt x="2769007" y="7856499"/>
                  <a:pt x="2762317" y="7863189"/>
                  <a:pt x="2748941" y="7876566"/>
                </a:cubicBezTo>
                <a:cubicBezTo>
                  <a:pt x="2735563" y="7889944"/>
                  <a:pt x="2725533" y="7896630"/>
                  <a:pt x="2718843" y="7896630"/>
                </a:cubicBezTo>
                <a:cubicBezTo>
                  <a:pt x="2712156" y="7896630"/>
                  <a:pt x="2702122" y="7889944"/>
                  <a:pt x="2688746" y="7876566"/>
                </a:cubicBezTo>
                <a:cubicBezTo>
                  <a:pt x="2675370" y="7876566"/>
                  <a:pt x="2668681" y="7873223"/>
                  <a:pt x="2668681" y="7866533"/>
                </a:cubicBezTo>
                <a:cubicBezTo>
                  <a:pt x="2668681" y="7859846"/>
                  <a:pt x="2675370" y="7856499"/>
                  <a:pt x="2688746" y="7856499"/>
                </a:cubicBezTo>
                <a:close/>
                <a:moveTo>
                  <a:pt x="7765265" y="7836435"/>
                </a:moveTo>
                <a:cubicBezTo>
                  <a:pt x="7765265" y="7836435"/>
                  <a:pt x="7765265" y="7843125"/>
                  <a:pt x="7765265" y="7856499"/>
                </a:cubicBezTo>
                <a:cubicBezTo>
                  <a:pt x="7778639" y="7856499"/>
                  <a:pt x="7785329" y="7849813"/>
                  <a:pt x="7785329" y="7836435"/>
                </a:cubicBezTo>
                <a:close/>
                <a:moveTo>
                  <a:pt x="2287440" y="7836435"/>
                </a:moveTo>
                <a:cubicBezTo>
                  <a:pt x="2287440" y="7836435"/>
                  <a:pt x="2270719" y="7853156"/>
                  <a:pt x="2237277" y="7886601"/>
                </a:cubicBezTo>
                <a:cubicBezTo>
                  <a:pt x="2203836" y="7920041"/>
                  <a:pt x="2187115" y="7943451"/>
                  <a:pt x="2187115" y="7956826"/>
                </a:cubicBezTo>
                <a:lnTo>
                  <a:pt x="2227244" y="7956826"/>
                </a:lnTo>
                <a:cubicBezTo>
                  <a:pt x="2227244" y="7943451"/>
                  <a:pt x="2230588" y="7930074"/>
                  <a:pt x="2237277" y="7916698"/>
                </a:cubicBezTo>
                <a:cubicBezTo>
                  <a:pt x="2243965" y="7903320"/>
                  <a:pt x="2253997" y="7896630"/>
                  <a:pt x="2267375" y="7896630"/>
                </a:cubicBezTo>
                <a:close/>
                <a:moveTo>
                  <a:pt x="2121901" y="7826402"/>
                </a:moveTo>
                <a:cubicBezTo>
                  <a:pt x="2118557" y="7826402"/>
                  <a:pt x="2113541" y="7829745"/>
                  <a:pt x="2106851" y="7836435"/>
                </a:cubicBezTo>
                <a:cubicBezTo>
                  <a:pt x="2120228" y="7849813"/>
                  <a:pt x="2126920" y="7849813"/>
                  <a:pt x="2126920" y="7836435"/>
                </a:cubicBezTo>
                <a:cubicBezTo>
                  <a:pt x="2126920" y="7829745"/>
                  <a:pt x="2125246" y="7826402"/>
                  <a:pt x="2121901" y="7826402"/>
                </a:cubicBezTo>
                <a:close/>
                <a:moveTo>
                  <a:pt x="6581413" y="7816372"/>
                </a:moveTo>
                <a:lnTo>
                  <a:pt x="6581413" y="7836435"/>
                </a:lnTo>
                <a:lnTo>
                  <a:pt x="6601477" y="7816372"/>
                </a:lnTo>
                <a:cubicBezTo>
                  <a:pt x="6601477" y="7816372"/>
                  <a:pt x="6594787" y="7816372"/>
                  <a:pt x="6581413" y="7816372"/>
                </a:cubicBezTo>
                <a:close/>
                <a:moveTo>
                  <a:pt x="6079778" y="7816372"/>
                </a:moveTo>
                <a:cubicBezTo>
                  <a:pt x="6079778" y="7816372"/>
                  <a:pt x="6083125" y="7816372"/>
                  <a:pt x="6089811" y="7816372"/>
                </a:cubicBezTo>
                <a:cubicBezTo>
                  <a:pt x="6096501" y="7816372"/>
                  <a:pt x="6106535" y="7816372"/>
                  <a:pt x="6119912" y="7816372"/>
                </a:cubicBezTo>
                <a:lnTo>
                  <a:pt x="6139976" y="7816372"/>
                </a:lnTo>
                <a:cubicBezTo>
                  <a:pt x="6126599" y="7829748"/>
                  <a:pt x="6113222" y="7836435"/>
                  <a:pt x="6099845" y="7836435"/>
                </a:cubicBezTo>
                <a:lnTo>
                  <a:pt x="6119912" y="7876566"/>
                </a:lnTo>
                <a:lnTo>
                  <a:pt x="6139976" y="7956826"/>
                </a:lnTo>
                <a:cubicBezTo>
                  <a:pt x="6139976" y="7956826"/>
                  <a:pt x="6139976" y="7960172"/>
                  <a:pt x="6139976" y="7966859"/>
                </a:cubicBezTo>
                <a:cubicBezTo>
                  <a:pt x="6139976" y="7973549"/>
                  <a:pt x="6139976" y="7983582"/>
                  <a:pt x="6139976" y="7996957"/>
                </a:cubicBezTo>
                <a:lnTo>
                  <a:pt x="6099845" y="8077219"/>
                </a:lnTo>
                <a:cubicBezTo>
                  <a:pt x="6099845" y="8063842"/>
                  <a:pt x="6099845" y="8050465"/>
                  <a:pt x="6099845" y="8037088"/>
                </a:cubicBezTo>
                <a:cubicBezTo>
                  <a:pt x="6099845" y="8023711"/>
                  <a:pt x="6093155" y="8017024"/>
                  <a:pt x="6079778" y="8017024"/>
                </a:cubicBezTo>
                <a:lnTo>
                  <a:pt x="6099845" y="7976892"/>
                </a:lnTo>
                <a:cubicBezTo>
                  <a:pt x="6126599" y="7936761"/>
                  <a:pt x="6126599" y="7916698"/>
                  <a:pt x="6099845" y="7916698"/>
                </a:cubicBezTo>
                <a:cubicBezTo>
                  <a:pt x="6086468" y="7916698"/>
                  <a:pt x="6073091" y="7943451"/>
                  <a:pt x="6059714" y="7996957"/>
                </a:cubicBezTo>
                <a:cubicBezTo>
                  <a:pt x="6046337" y="8037088"/>
                  <a:pt x="6039649" y="8057152"/>
                  <a:pt x="6039649" y="8057152"/>
                </a:cubicBezTo>
                <a:lnTo>
                  <a:pt x="6039649" y="7976892"/>
                </a:lnTo>
                <a:cubicBezTo>
                  <a:pt x="6053024" y="7976892"/>
                  <a:pt x="6059714" y="7973549"/>
                  <a:pt x="6059714" y="7966859"/>
                </a:cubicBezTo>
                <a:cubicBezTo>
                  <a:pt x="6059714" y="7960172"/>
                  <a:pt x="6059714" y="7943451"/>
                  <a:pt x="6059714" y="7916698"/>
                </a:cubicBezTo>
                <a:lnTo>
                  <a:pt x="6059714" y="7856499"/>
                </a:lnTo>
                <a:cubicBezTo>
                  <a:pt x="6073091" y="7856499"/>
                  <a:pt x="6076435" y="7849813"/>
                  <a:pt x="6069747" y="7836435"/>
                </a:cubicBezTo>
                <a:cubicBezTo>
                  <a:pt x="6063057" y="7823059"/>
                  <a:pt x="6066403" y="7816372"/>
                  <a:pt x="6079778" y="7816372"/>
                </a:cubicBezTo>
                <a:close/>
                <a:moveTo>
                  <a:pt x="4053186" y="7816372"/>
                </a:moveTo>
                <a:cubicBezTo>
                  <a:pt x="4053186" y="7816372"/>
                  <a:pt x="4053186" y="7823059"/>
                  <a:pt x="4053186" y="7836435"/>
                </a:cubicBezTo>
                <a:cubicBezTo>
                  <a:pt x="4053186" y="7836435"/>
                  <a:pt x="4046497" y="7836435"/>
                  <a:pt x="4033120" y="7836435"/>
                </a:cubicBezTo>
                <a:cubicBezTo>
                  <a:pt x="4046497" y="7823059"/>
                  <a:pt x="4053186" y="7816372"/>
                  <a:pt x="4053186" y="7816372"/>
                </a:cubicBezTo>
                <a:close/>
                <a:moveTo>
                  <a:pt x="3832467" y="7816372"/>
                </a:moveTo>
                <a:cubicBezTo>
                  <a:pt x="3845844" y="7829748"/>
                  <a:pt x="3845844" y="7843125"/>
                  <a:pt x="3832467" y="7856499"/>
                </a:cubicBezTo>
                <a:cubicBezTo>
                  <a:pt x="3805714" y="7869879"/>
                  <a:pt x="3792336" y="7873223"/>
                  <a:pt x="3792336" y="7866533"/>
                </a:cubicBezTo>
                <a:cubicBezTo>
                  <a:pt x="3792336" y="7859846"/>
                  <a:pt x="3799026" y="7849813"/>
                  <a:pt x="3812403" y="7836435"/>
                </a:cubicBezTo>
                <a:cubicBezTo>
                  <a:pt x="3825779" y="7823059"/>
                  <a:pt x="3832467" y="7816372"/>
                  <a:pt x="3832467" y="7816372"/>
                </a:cubicBezTo>
                <a:close/>
                <a:moveTo>
                  <a:pt x="3049919" y="7816372"/>
                </a:moveTo>
                <a:cubicBezTo>
                  <a:pt x="3036543" y="7829748"/>
                  <a:pt x="3029855" y="7843125"/>
                  <a:pt x="3029855" y="7856499"/>
                </a:cubicBezTo>
                <a:cubicBezTo>
                  <a:pt x="3043235" y="7843125"/>
                  <a:pt x="3049919" y="7836435"/>
                  <a:pt x="3049919" y="7836435"/>
                </a:cubicBezTo>
                <a:close/>
                <a:moveTo>
                  <a:pt x="2849269" y="7816372"/>
                </a:moveTo>
                <a:cubicBezTo>
                  <a:pt x="2862646" y="7816372"/>
                  <a:pt x="2869335" y="7823059"/>
                  <a:pt x="2869335" y="7836435"/>
                </a:cubicBezTo>
                <a:cubicBezTo>
                  <a:pt x="2855959" y="7836435"/>
                  <a:pt x="2849269" y="7836435"/>
                  <a:pt x="2849269" y="7836435"/>
                </a:cubicBezTo>
                <a:cubicBezTo>
                  <a:pt x="2849269" y="7823059"/>
                  <a:pt x="2849269" y="7816372"/>
                  <a:pt x="2849269" y="7816372"/>
                </a:cubicBezTo>
                <a:close/>
                <a:moveTo>
                  <a:pt x="7644871" y="7796304"/>
                </a:moveTo>
                <a:lnTo>
                  <a:pt x="7624807" y="7816372"/>
                </a:lnTo>
                <a:cubicBezTo>
                  <a:pt x="7611431" y="7816372"/>
                  <a:pt x="7604741" y="7823059"/>
                  <a:pt x="7604741" y="7836435"/>
                </a:cubicBezTo>
                <a:lnTo>
                  <a:pt x="7624807" y="7836435"/>
                </a:lnTo>
                <a:cubicBezTo>
                  <a:pt x="7638182" y="7823059"/>
                  <a:pt x="7644871" y="7809684"/>
                  <a:pt x="7644871" y="7796304"/>
                </a:cubicBezTo>
                <a:close/>
                <a:moveTo>
                  <a:pt x="3962891" y="7796304"/>
                </a:moveTo>
                <a:cubicBezTo>
                  <a:pt x="3969581" y="7796304"/>
                  <a:pt x="3972925" y="7796304"/>
                  <a:pt x="3972925" y="7796304"/>
                </a:cubicBezTo>
                <a:cubicBezTo>
                  <a:pt x="3986302" y="7809684"/>
                  <a:pt x="3992989" y="7823059"/>
                  <a:pt x="3992989" y="7836435"/>
                </a:cubicBezTo>
                <a:cubicBezTo>
                  <a:pt x="3979615" y="7849813"/>
                  <a:pt x="3972925" y="7856499"/>
                  <a:pt x="3972925" y="7856499"/>
                </a:cubicBezTo>
                <a:cubicBezTo>
                  <a:pt x="3972925" y="7856499"/>
                  <a:pt x="3969581" y="7853156"/>
                  <a:pt x="3962891" y="7846468"/>
                </a:cubicBezTo>
                <a:cubicBezTo>
                  <a:pt x="3956204" y="7839781"/>
                  <a:pt x="3952861" y="7836435"/>
                  <a:pt x="3952861" y="7836435"/>
                </a:cubicBezTo>
                <a:cubicBezTo>
                  <a:pt x="3966238" y="7836435"/>
                  <a:pt x="3972925" y="7829748"/>
                  <a:pt x="3972925" y="7816372"/>
                </a:cubicBezTo>
                <a:cubicBezTo>
                  <a:pt x="3959548" y="7816372"/>
                  <a:pt x="3952861" y="7816372"/>
                  <a:pt x="3952861" y="7816372"/>
                </a:cubicBezTo>
                <a:cubicBezTo>
                  <a:pt x="3952861" y="7802994"/>
                  <a:pt x="3956204" y="7796304"/>
                  <a:pt x="3962891" y="7796304"/>
                </a:cubicBezTo>
                <a:close/>
                <a:moveTo>
                  <a:pt x="2267375" y="7776240"/>
                </a:moveTo>
                <a:cubicBezTo>
                  <a:pt x="2267375" y="7776240"/>
                  <a:pt x="2264029" y="7782928"/>
                  <a:pt x="2257342" y="7796304"/>
                </a:cubicBezTo>
                <a:cubicBezTo>
                  <a:pt x="2250655" y="7809684"/>
                  <a:pt x="2250655" y="7816372"/>
                  <a:pt x="2257342" y="7816372"/>
                </a:cubicBezTo>
                <a:cubicBezTo>
                  <a:pt x="2264029" y="7816372"/>
                  <a:pt x="2267375" y="7809684"/>
                  <a:pt x="2267375" y="7796304"/>
                </a:cubicBezTo>
                <a:cubicBezTo>
                  <a:pt x="2267375" y="7782928"/>
                  <a:pt x="2267375" y="7776240"/>
                  <a:pt x="2267375" y="7776240"/>
                </a:cubicBezTo>
                <a:close/>
                <a:moveTo>
                  <a:pt x="7504415" y="7756173"/>
                </a:moveTo>
                <a:cubicBezTo>
                  <a:pt x="7504415" y="7756173"/>
                  <a:pt x="7497727" y="7759520"/>
                  <a:pt x="7484350" y="7766206"/>
                </a:cubicBezTo>
                <a:cubicBezTo>
                  <a:pt x="7470973" y="7772896"/>
                  <a:pt x="7464283" y="7776240"/>
                  <a:pt x="7464283" y="7776240"/>
                </a:cubicBezTo>
                <a:lnTo>
                  <a:pt x="7484350" y="7776240"/>
                </a:lnTo>
                <a:cubicBezTo>
                  <a:pt x="7497727" y="7762863"/>
                  <a:pt x="7504415" y="7756173"/>
                  <a:pt x="7504415" y="7756173"/>
                </a:cubicBezTo>
                <a:close/>
                <a:moveTo>
                  <a:pt x="7083045" y="7756173"/>
                </a:moveTo>
                <a:lnTo>
                  <a:pt x="7062977" y="7816372"/>
                </a:lnTo>
                <a:cubicBezTo>
                  <a:pt x="7076355" y="7816372"/>
                  <a:pt x="7083045" y="7809684"/>
                  <a:pt x="7083045" y="7796304"/>
                </a:cubicBezTo>
                <a:close/>
                <a:moveTo>
                  <a:pt x="3591684" y="7756173"/>
                </a:moveTo>
                <a:cubicBezTo>
                  <a:pt x="3578306" y="7769553"/>
                  <a:pt x="3571620" y="7776240"/>
                  <a:pt x="3571620" y="7776240"/>
                </a:cubicBezTo>
                <a:lnTo>
                  <a:pt x="3571620" y="7816372"/>
                </a:lnTo>
                <a:cubicBezTo>
                  <a:pt x="3584996" y="7816372"/>
                  <a:pt x="3588340" y="7813027"/>
                  <a:pt x="3581652" y="7806337"/>
                </a:cubicBezTo>
                <a:cubicBezTo>
                  <a:pt x="3574963" y="7799651"/>
                  <a:pt x="3578306" y="7796304"/>
                  <a:pt x="3591684" y="7796304"/>
                </a:cubicBezTo>
                <a:cubicBezTo>
                  <a:pt x="3605061" y="7796304"/>
                  <a:pt x="3605061" y="7789618"/>
                  <a:pt x="3591684" y="7776240"/>
                </a:cubicBezTo>
                <a:close/>
                <a:moveTo>
                  <a:pt x="3350901" y="7756173"/>
                </a:moveTo>
                <a:cubicBezTo>
                  <a:pt x="3350901" y="7756173"/>
                  <a:pt x="3357590" y="7756173"/>
                  <a:pt x="3370966" y="7756173"/>
                </a:cubicBezTo>
                <a:cubicBezTo>
                  <a:pt x="3384343" y="7756173"/>
                  <a:pt x="3391030" y="7756173"/>
                  <a:pt x="3391030" y="7756173"/>
                </a:cubicBezTo>
                <a:lnTo>
                  <a:pt x="3431161" y="7756173"/>
                </a:lnTo>
                <a:lnTo>
                  <a:pt x="3250572" y="7936761"/>
                </a:lnTo>
                <a:cubicBezTo>
                  <a:pt x="3250572" y="7936761"/>
                  <a:pt x="3250572" y="7930074"/>
                  <a:pt x="3250572" y="7916698"/>
                </a:cubicBezTo>
                <a:lnTo>
                  <a:pt x="3290703" y="7856499"/>
                </a:lnTo>
                <a:cubicBezTo>
                  <a:pt x="3317459" y="7829748"/>
                  <a:pt x="3330837" y="7813027"/>
                  <a:pt x="3330837" y="7806337"/>
                </a:cubicBezTo>
                <a:cubicBezTo>
                  <a:pt x="3330837" y="7799651"/>
                  <a:pt x="3337525" y="7796304"/>
                  <a:pt x="3350901" y="7796304"/>
                </a:cubicBezTo>
                <a:cubicBezTo>
                  <a:pt x="3364278" y="7796304"/>
                  <a:pt x="3370966" y="7789618"/>
                  <a:pt x="3370966" y="7776240"/>
                </a:cubicBezTo>
                <a:cubicBezTo>
                  <a:pt x="3357590" y="7762863"/>
                  <a:pt x="3350901" y="7756173"/>
                  <a:pt x="3350901" y="7756173"/>
                </a:cubicBezTo>
                <a:close/>
                <a:moveTo>
                  <a:pt x="3290703" y="7756173"/>
                </a:moveTo>
                <a:cubicBezTo>
                  <a:pt x="3304083" y="7756173"/>
                  <a:pt x="3307426" y="7759520"/>
                  <a:pt x="3300739" y="7766206"/>
                </a:cubicBezTo>
                <a:cubicBezTo>
                  <a:pt x="3294052" y="7772896"/>
                  <a:pt x="3297395" y="7782928"/>
                  <a:pt x="3310772" y="7796304"/>
                </a:cubicBezTo>
                <a:lnTo>
                  <a:pt x="3310772" y="7816372"/>
                </a:lnTo>
                <a:lnTo>
                  <a:pt x="3290703" y="7796304"/>
                </a:lnTo>
                <a:lnTo>
                  <a:pt x="3290703" y="7776240"/>
                </a:lnTo>
                <a:cubicBezTo>
                  <a:pt x="3290703" y="7776240"/>
                  <a:pt x="3290703" y="7769553"/>
                  <a:pt x="3290703" y="7756173"/>
                </a:cubicBezTo>
                <a:close/>
                <a:moveTo>
                  <a:pt x="451467" y="7756173"/>
                </a:moveTo>
                <a:cubicBezTo>
                  <a:pt x="458156" y="7756173"/>
                  <a:pt x="461501" y="7762863"/>
                  <a:pt x="461501" y="7776240"/>
                </a:cubicBezTo>
                <a:cubicBezTo>
                  <a:pt x="461501" y="7789618"/>
                  <a:pt x="461501" y="7796304"/>
                  <a:pt x="461501" y="7796304"/>
                </a:cubicBezTo>
                <a:cubicBezTo>
                  <a:pt x="448123" y="7796304"/>
                  <a:pt x="441436" y="7789618"/>
                  <a:pt x="441436" y="7776240"/>
                </a:cubicBezTo>
                <a:cubicBezTo>
                  <a:pt x="441436" y="7762863"/>
                  <a:pt x="444780" y="7756173"/>
                  <a:pt x="451467" y="7756173"/>
                </a:cubicBezTo>
                <a:close/>
                <a:moveTo>
                  <a:pt x="401305" y="7756173"/>
                </a:moveTo>
                <a:cubicBezTo>
                  <a:pt x="401305" y="7769553"/>
                  <a:pt x="397962" y="7776240"/>
                  <a:pt x="391272" y="7776240"/>
                </a:cubicBezTo>
                <a:cubicBezTo>
                  <a:pt x="384584" y="7776240"/>
                  <a:pt x="384584" y="7772896"/>
                  <a:pt x="391272" y="7766206"/>
                </a:cubicBezTo>
                <a:cubicBezTo>
                  <a:pt x="397962" y="7759520"/>
                  <a:pt x="401305" y="7756173"/>
                  <a:pt x="401305" y="7756173"/>
                </a:cubicBezTo>
                <a:close/>
                <a:moveTo>
                  <a:pt x="2146984" y="7746142"/>
                </a:moveTo>
                <a:cubicBezTo>
                  <a:pt x="2146984" y="7752830"/>
                  <a:pt x="2140297" y="7756173"/>
                  <a:pt x="2126920" y="7756173"/>
                </a:cubicBezTo>
                <a:cubicBezTo>
                  <a:pt x="2126920" y="7782928"/>
                  <a:pt x="2130261" y="7802994"/>
                  <a:pt x="2136949" y="7816372"/>
                </a:cubicBezTo>
                <a:cubicBezTo>
                  <a:pt x="2143641" y="7829748"/>
                  <a:pt x="2140297" y="7843125"/>
                  <a:pt x="2126920" y="7856499"/>
                </a:cubicBezTo>
                <a:cubicBezTo>
                  <a:pt x="2126920" y="7869879"/>
                  <a:pt x="2120228" y="7876566"/>
                  <a:pt x="2106851" y="7876566"/>
                </a:cubicBezTo>
                <a:cubicBezTo>
                  <a:pt x="2093474" y="7876566"/>
                  <a:pt x="2080100" y="7889944"/>
                  <a:pt x="2066723" y="7916698"/>
                </a:cubicBezTo>
                <a:cubicBezTo>
                  <a:pt x="2093474" y="7903320"/>
                  <a:pt x="2113541" y="7896630"/>
                  <a:pt x="2126920" y="7896630"/>
                </a:cubicBezTo>
                <a:lnTo>
                  <a:pt x="2167046" y="7916698"/>
                </a:lnTo>
                <a:cubicBezTo>
                  <a:pt x="2153674" y="7916698"/>
                  <a:pt x="2153674" y="7923384"/>
                  <a:pt x="2167046" y="7936761"/>
                </a:cubicBezTo>
                <a:cubicBezTo>
                  <a:pt x="2180425" y="7936761"/>
                  <a:pt x="2187115" y="7923384"/>
                  <a:pt x="2187115" y="7896630"/>
                </a:cubicBezTo>
                <a:lnTo>
                  <a:pt x="2188167" y="7882904"/>
                </a:lnTo>
                <a:lnTo>
                  <a:pt x="2188368" y="7884089"/>
                </a:lnTo>
                <a:cubicBezTo>
                  <a:pt x="2190875" y="7889108"/>
                  <a:pt x="2197148" y="7886601"/>
                  <a:pt x="2207179" y="7876566"/>
                </a:cubicBezTo>
                <a:lnTo>
                  <a:pt x="2227244" y="7856499"/>
                </a:lnTo>
                <a:cubicBezTo>
                  <a:pt x="2227244" y="7843125"/>
                  <a:pt x="2227244" y="7836435"/>
                  <a:pt x="2227244" y="7836435"/>
                </a:cubicBezTo>
                <a:lnTo>
                  <a:pt x="2188785" y="7874895"/>
                </a:lnTo>
                <a:lnTo>
                  <a:pt x="2189621" y="7864025"/>
                </a:lnTo>
                <a:cubicBezTo>
                  <a:pt x="2191293" y="7855666"/>
                  <a:pt x="2193804" y="7849813"/>
                  <a:pt x="2197148" y="7846468"/>
                </a:cubicBezTo>
                <a:cubicBezTo>
                  <a:pt x="2203836" y="7839781"/>
                  <a:pt x="2200492" y="7829748"/>
                  <a:pt x="2187115" y="7816372"/>
                </a:cubicBezTo>
                <a:cubicBezTo>
                  <a:pt x="2187115" y="7816372"/>
                  <a:pt x="2193803" y="7816372"/>
                  <a:pt x="2207179" y="7816372"/>
                </a:cubicBezTo>
                <a:lnTo>
                  <a:pt x="2207179" y="7756173"/>
                </a:lnTo>
                <a:cubicBezTo>
                  <a:pt x="2207179" y="7742799"/>
                  <a:pt x="2200492" y="7742799"/>
                  <a:pt x="2187115" y="7756173"/>
                </a:cubicBezTo>
                <a:cubicBezTo>
                  <a:pt x="2173738" y="7769553"/>
                  <a:pt x="2160361" y="7769553"/>
                  <a:pt x="2146984" y="7756173"/>
                </a:cubicBezTo>
                <a:close/>
                <a:moveTo>
                  <a:pt x="3611749" y="7736109"/>
                </a:moveTo>
                <a:cubicBezTo>
                  <a:pt x="3598373" y="7749487"/>
                  <a:pt x="3598373" y="7756173"/>
                  <a:pt x="3611749" y="7756173"/>
                </a:cubicBezTo>
                <a:cubicBezTo>
                  <a:pt x="3625127" y="7756173"/>
                  <a:pt x="3631814" y="7752830"/>
                  <a:pt x="3631814" y="7746142"/>
                </a:cubicBezTo>
                <a:cubicBezTo>
                  <a:pt x="3631814" y="7739455"/>
                  <a:pt x="3625127" y="7736109"/>
                  <a:pt x="3611749" y="7736109"/>
                </a:cubicBezTo>
                <a:close/>
                <a:moveTo>
                  <a:pt x="2829205" y="7736109"/>
                </a:moveTo>
                <a:cubicBezTo>
                  <a:pt x="2829205" y="7749487"/>
                  <a:pt x="2835892" y="7749487"/>
                  <a:pt x="2849269" y="7736109"/>
                </a:cubicBezTo>
                <a:lnTo>
                  <a:pt x="2849269" y="7756173"/>
                </a:lnTo>
                <a:cubicBezTo>
                  <a:pt x="2849269" y="7769553"/>
                  <a:pt x="2842582" y="7779583"/>
                  <a:pt x="2829205" y="7786271"/>
                </a:cubicBezTo>
                <a:cubicBezTo>
                  <a:pt x="2815825" y="7792961"/>
                  <a:pt x="2809136" y="7782928"/>
                  <a:pt x="2809136" y="7756173"/>
                </a:cubicBezTo>
                <a:close/>
                <a:moveTo>
                  <a:pt x="4053186" y="7716044"/>
                </a:moveTo>
                <a:lnTo>
                  <a:pt x="4053186" y="7736109"/>
                </a:lnTo>
                <a:lnTo>
                  <a:pt x="4033120" y="7756173"/>
                </a:lnTo>
                <a:cubicBezTo>
                  <a:pt x="4019743" y="7756173"/>
                  <a:pt x="4019743" y="7749487"/>
                  <a:pt x="4033120" y="7736109"/>
                </a:cubicBezTo>
                <a:cubicBezTo>
                  <a:pt x="4046497" y="7722733"/>
                  <a:pt x="4053186" y="7716044"/>
                  <a:pt x="4053186" y="7716044"/>
                </a:cubicBezTo>
                <a:close/>
                <a:moveTo>
                  <a:pt x="4143479" y="7695978"/>
                </a:moveTo>
                <a:cubicBezTo>
                  <a:pt x="4150170" y="7695978"/>
                  <a:pt x="4153514" y="7702668"/>
                  <a:pt x="4153514" y="7716044"/>
                </a:cubicBezTo>
                <a:lnTo>
                  <a:pt x="4193641" y="7716044"/>
                </a:lnTo>
                <a:lnTo>
                  <a:pt x="4233773" y="7756173"/>
                </a:lnTo>
                <a:cubicBezTo>
                  <a:pt x="4193641" y="7756173"/>
                  <a:pt x="4173577" y="7756173"/>
                  <a:pt x="4173577" y="7756173"/>
                </a:cubicBezTo>
                <a:cubicBezTo>
                  <a:pt x="4173577" y="7769553"/>
                  <a:pt x="4180268" y="7776240"/>
                  <a:pt x="4193641" y="7776240"/>
                </a:cubicBezTo>
                <a:lnTo>
                  <a:pt x="4193641" y="7796304"/>
                </a:lnTo>
                <a:lnTo>
                  <a:pt x="4173577" y="7796304"/>
                </a:lnTo>
                <a:cubicBezTo>
                  <a:pt x="4173577" y="7796304"/>
                  <a:pt x="4166889" y="7796304"/>
                  <a:pt x="4153514" y="7796304"/>
                </a:cubicBezTo>
                <a:lnTo>
                  <a:pt x="4113381" y="7796304"/>
                </a:lnTo>
                <a:cubicBezTo>
                  <a:pt x="4113381" y="7782928"/>
                  <a:pt x="4113381" y="7776240"/>
                  <a:pt x="4113381" y="7776240"/>
                </a:cubicBezTo>
                <a:lnTo>
                  <a:pt x="4113381" y="7756173"/>
                </a:lnTo>
                <a:cubicBezTo>
                  <a:pt x="4113381" y="7756173"/>
                  <a:pt x="4120069" y="7756173"/>
                  <a:pt x="4133445" y="7756173"/>
                </a:cubicBezTo>
                <a:cubicBezTo>
                  <a:pt x="4133445" y="7756173"/>
                  <a:pt x="4140135" y="7756173"/>
                  <a:pt x="4153514" y="7756173"/>
                </a:cubicBezTo>
                <a:cubicBezTo>
                  <a:pt x="4153514" y="7756173"/>
                  <a:pt x="4150170" y="7752830"/>
                  <a:pt x="4143479" y="7746142"/>
                </a:cubicBezTo>
                <a:cubicBezTo>
                  <a:pt x="4136789" y="7739455"/>
                  <a:pt x="4133445" y="7736109"/>
                  <a:pt x="4133445" y="7736109"/>
                </a:cubicBezTo>
                <a:cubicBezTo>
                  <a:pt x="4120069" y="7749487"/>
                  <a:pt x="4113381" y="7756173"/>
                  <a:pt x="4113381" y="7756173"/>
                </a:cubicBezTo>
                <a:lnTo>
                  <a:pt x="4113381" y="7736109"/>
                </a:lnTo>
                <a:cubicBezTo>
                  <a:pt x="4126759" y="7722733"/>
                  <a:pt x="4133445" y="7712701"/>
                  <a:pt x="4133445" y="7706011"/>
                </a:cubicBezTo>
                <a:cubicBezTo>
                  <a:pt x="4133445" y="7699325"/>
                  <a:pt x="4136789" y="7695978"/>
                  <a:pt x="4143479" y="7695978"/>
                </a:cubicBezTo>
                <a:close/>
                <a:moveTo>
                  <a:pt x="4113381" y="7695978"/>
                </a:moveTo>
                <a:lnTo>
                  <a:pt x="4113381" y="7716044"/>
                </a:lnTo>
                <a:cubicBezTo>
                  <a:pt x="4100005" y="7716044"/>
                  <a:pt x="4096661" y="7712701"/>
                  <a:pt x="4103348" y="7706011"/>
                </a:cubicBezTo>
                <a:cubicBezTo>
                  <a:pt x="4110038" y="7699325"/>
                  <a:pt x="4113381" y="7695978"/>
                  <a:pt x="4113381" y="7695978"/>
                </a:cubicBezTo>
                <a:close/>
                <a:moveTo>
                  <a:pt x="3100086" y="7695978"/>
                </a:moveTo>
                <a:cubicBezTo>
                  <a:pt x="3093396" y="7695978"/>
                  <a:pt x="3090053" y="7702668"/>
                  <a:pt x="3090053" y="7716044"/>
                </a:cubicBezTo>
                <a:cubicBezTo>
                  <a:pt x="3090053" y="7716044"/>
                  <a:pt x="3093396" y="7716044"/>
                  <a:pt x="3100086" y="7716044"/>
                </a:cubicBezTo>
                <a:cubicBezTo>
                  <a:pt x="3106773" y="7716044"/>
                  <a:pt x="3110118" y="7716044"/>
                  <a:pt x="3110118" y="7716044"/>
                </a:cubicBezTo>
                <a:cubicBezTo>
                  <a:pt x="3110118" y="7702668"/>
                  <a:pt x="3110118" y="7695978"/>
                  <a:pt x="3110118" y="7695978"/>
                </a:cubicBezTo>
                <a:cubicBezTo>
                  <a:pt x="3110118" y="7695978"/>
                  <a:pt x="3106773" y="7695978"/>
                  <a:pt x="3100086" y="7695978"/>
                </a:cubicBezTo>
                <a:close/>
                <a:moveTo>
                  <a:pt x="3049919" y="7695978"/>
                </a:moveTo>
                <a:cubicBezTo>
                  <a:pt x="3036543" y="7709355"/>
                  <a:pt x="3029855" y="7716044"/>
                  <a:pt x="3029855" y="7716044"/>
                </a:cubicBezTo>
                <a:cubicBezTo>
                  <a:pt x="3029855" y="7719389"/>
                  <a:pt x="3029855" y="7721896"/>
                  <a:pt x="3029855" y="7723568"/>
                </a:cubicBezTo>
                <a:cubicBezTo>
                  <a:pt x="3029855" y="7725240"/>
                  <a:pt x="3029855" y="7726076"/>
                  <a:pt x="3029855" y="7726076"/>
                </a:cubicBezTo>
                <a:lnTo>
                  <a:pt x="3029855" y="7756173"/>
                </a:lnTo>
                <a:cubicBezTo>
                  <a:pt x="3016478" y="7756173"/>
                  <a:pt x="3009791" y="7762863"/>
                  <a:pt x="3009791" y="7776240"/>
                </a:cubicBezTo>
                <a:lnTo>
                  <a:pt x="3029855" y="7776240"/>
                </a:lnTo>
                <a:lnTo>
                  <a:pt x="3069989" y="7756173"/>
                </a:lnTo>
                <a:cubicBezTo>
                  <a:pt x="3083365" y="7756173"/>
                  <a:pt x="3090053" y="7752830"/>
                  <a:pt x="3090053" y="7746142"/>
                </a:cubicBezTo>
                <a:cubicBezTo>
                  <a:pt x="3090053" y="7739455"/>
                  <a:pt x="3083365" y="7736109"/>
                  <a:pt x="3069989" y="7736109"/>
                </a:cubicBezTo>
                <a:cubicBezTo>
                  <a:pt x="3069989" y="7736109"/>
                  <a:pt x="3069989" y="7732766"/>
                  <a:pt x="3069989" y="7726076"/>
                </a:cubicBezTo>
                <a:cubicBezTo>
                  <a:pt x="3069989" y="7719389"/>
                  <a:pt x="3063299" y="7709355"/>
                  <a:pt x="3049919" y="7695978"/>
                </a:cubicBezTo>
                <a:close/>
                <a:moveTo>
                  <a:pt x="2407832" y="7695978"/>
                </a:moveTo>
                <a:lnTo>
                  <a:pt x="2327571" y="7776240"/>
                </a:lnTo>
                <a:lnTo>
                  <a:pt x="2347635" y="7796304"/>
                </a:lnTo>
                <a:cubicBezTo>
                  <a:pt x="2347635" y="7796304"/>
                  <a:pt x="2347635" y="7789618"/>
                  <a:pt x="2347635" y="7776240"/>
                </a:cubicBezTo>
                <a:cubicBezTo>
                  <a:pt x="2347635" y="7776240"/>
                  <a:pt x="2354327" y="7769553"/>
                  <a:pt x="2367704" y="7756173"/>
                </a:cubicBezTo>
                <a:close/>
                <a:moveTo>
                  <a:pt x="2232260" y="7685945"/>
                </a:moveTo>
                <a:cubicBezTo>
                  <a:pt x="2228916" y="7685945"/>
                  <a:pt x="2227244" y="7689290"/>
                  <a:pt x="2227244" y="7695978"/>
                </a:cubicBezTo>
                <a:lnTo>
                  <a:pt x="2247309" y="7716044"/>
                </a:lnTo>
                <a:cubicBezTo>
                  <a:pt x="2260685" y="7716044"/>
                  <a:pt x="2260685" y="7709355"/>
                  <a:pt x="2247309" y="7695978"/>
                </a:cubicBezTo>
                <a:cubicBezTo>
                  <a:pt x="2240621" y="7689290"/>
                  <a:pt x="2235603" y="7685945"/>
                  <a:pt x="2232260" y="7685945"/>
                </a:cubicBezTo>
                <a:close/>
                <a:moveTo>
                  <a:pt x="531729" y="7685945"/>
                </a:moveTo>
                <a:cubicBezTo>
                  <a:pt x="545106" y="7685945"/>
                  <a:pt x="555139" y="7695978"/>
                  <a:pt x="561826" y="7716044"/>
                </a:cubicBezTo>
                <a:lnTo>
                  <a:pt x="541759" y="7716044"/>
                </a:lnTo>
                <a:cubicBezTo>
                  <a:pt x="541759" y="7716044"/>
                  <a:pt x="541759" y="7722733"/>
                  <a:pt x="541759" y="7736109"/>
                </a:cubicBezTo>
                <a:cubicBezTo>
                  <a:pt x="541759" y="7749487"/>
                  <a:pt x="545106" y="7756173"/>
                  <a:pt x="551792" y="7756173"/>
                </a:cubicBezTo>
                <a:cubicBezTo>
                  <a:pt x="558483" y="7756173"/>
                  <a:pt x="568514" y="7749487"/>
                  <a:pt x="581890" y="7736109"/>
                </a:cubicBezTo>
                <a:lnTo>
                  <a:pt x="581890" y="7756173"/>
                </a:lnTo>
                <a:lnTo>
                  <a:pt x="541759" y="7776240"/>
                </a:lnTo>
                <a:cubicBezTo>
                  <a:pt x="528386" y="7762863"/>
                  <a:pt x="521695" y="7749487"/>
                  <a:pt x="521695" y="7736109"/>
                </a:cubicBezTo>
                <a:cubicBezTo>
                  <a:pt x="521695" y="7722733"/>
                  <a:pt x="515009" y="7722733"/>
                  <a:pt x="501631" y="7736109"/>
                </a:cubicBezTo>
                <a:lnTo>
                  <a:pt x="481565" y="7716044"/>
                </a:lnTo>
                <a:cubicBezTo>
                  <a:pt x="501631" y="7695978"/>
                  <a:pt x="518351" y="7685945"/>
                  <a:pt x="531729" y="7685945"/>
                </a:cubicBezTo>
                <a:close/>
                <a:moveTo>
                  <a:pt x="7544545" y="7675913"/>
                </a:moveTo>
                <a:cubicBezTo>
                  <a:pt x="7544545" y="7689290"/>
                  <a:pt x="7537855" y="7695978"/>
                  <a:pt x="7524481" y="7695978"/>
                </a:cubicBezTo>
                <a:lnTo>
                  <a:pt x="7524481" y="7716044"/>
                </a:lnTo>
                <a:lnTo>
                  <a:pt x="7544545" y="7695978"/>
                </a:lnTo>
                <a:close/>
                <a:moveTo>
                  <a:pt x="6280433" y="7675913"/>
                </a:moveTo>
                <a:lnTo>
                  <a:pt x="6300497" y="7675913"/>
                </a:lnTo>
                <a:cubicBezTo>
                  <a:pt x="6300497" y="7702668"/>
                  <a:pt x="6293808" y="7716044"/>
                  <a:pt x="6280433" y="7716044"/>
                </a:cubicBezTo>
                <a:lnTo>
                  <a:pt x="6280433" y="7695978"/>
                </a:lnTo>
                <a:cubicBezTo>
                  <a:pt x="6280433" y="7695978"/>
                  <a:pt x="6280433" y="7689290"/>
                  <a:pt x="6280433" y="7675913"/>
                </a:cubicBezTo>
                <a:close/>
                <a:moveTo>
                  <a:pt x="4314034" y="7675913"/>
                </a:moveTo>
                <a:cubicBezTo>
                  <a:pt x="4314034" y="7675913"/>
                  <a:pt x="4314034" y="7682602"/>
                  <a:pt x="4314034" y="7695978"/>
                </a:cubicBezTo>
                <a:lnTo>
                  <a:pt x="4334099" y="7695978"/>
                </a:lnTo>
                <a:cubicBezTo>
                  <a:pt x="4334099" y="7682602"/>
                  <a:pt x="4334099" y="7675913"/>
                  <a:pt x="4334099" y="7675913"/>
                </a:cubicBezTo>
                <a:cubicBezTo>
                  <a:pt x="4320721" y="7675913"/>
                  <a:pt x="4314034" y="7675913"/>
                  <a:pt x="4314034" y="7675913"/>
                </a:cubicBezTo>
                <a:close/>
                <a:moveTo>
                  <a:pt x="3932793" y="7655847"/>
                </a:moveTo>
                <a:cubicBezTo>
                  <a:pt x="3946170" y="7655847"/>
                  <a:pt x="3949517" y="7659194"/>
                  <a:pt x="3942826" y="7665881"/>
                </a:cubicBezTo>
                <a:cubicBezTo>
                  <a:pt x="3936137" y="7672570"/>
                  <a:pt x="3932793" y="7675913"/>
                  <a:pt x="3932793" y="7675913"/>
                </a:cubicBezTo>
                <a:cubicBezTo>
                  <a:pt x="3932793" y="7675913"/>
                  <a:pt x="3932793" y="7669227"/>
                  <a:pt x="3932793" y="7655847"/>
                </a:cubicBezTo>
                <a:close/>
                <a:moveTo>
                  <a:pt x="2944580" y="7645816"/>
                </a:moveTo>
                <a:cubicBezTo>
                  <a:pt x="2947921" y="7645816"/>
                  <a:pt x="2949593" y="7649159"/>
                  <a:pt x="2949593" y="7655847"/>
                </a:cubicBezTo>
                <a:lnTo>
                  <a:pt x="2909465" y="7675913"/>
                </a:lnTo>
                <a:lnTo>
                  <a:pt x="2929529" y="7655847"/>
                </a:lnTo>
                <a:cubicBezTo>
                  <a:pt x="2936219" y="7649159"/>
                  <a:pt x="2941236" y="7645816"/>
                  <a:pt x="2944580" y="7645816"/>
                </a:cubicBezTo>
                <a:close/>
                <a:moveTo>
                  <a:pt x="2447963" y="7635783"/>
                </a:moveTo>
                <a:cubicBezTo>
                  <a:pt x="2447963" y="7649159"/>
                  <a:pt x="2447963" y="7655847"/>
                  <a:pt x="2447963" y="7655847"/>
                </a:cubicBezTo>
                <a:lnTo>
                  <a:pt x="2468028" y="7635783"/>
                </a:lnTo>
                <a:cubicBezTo>
                  <a:pt x="2454651" y="7635783"/>
                  <a:pt x="2447963" y="7635783"/>
                  <a:pt x="2447963" y="7635783"/>
                </a:cubicBezTo>
                <a:close/>
                <a:moveTo>
                  <a:pt x="3150247" y="7600668"/>
                </a:moveTo>
                <a:cubicBezTo>
                  <a:pt x="3146903" y="7600668"/>
                  <a:pt x="3143559" y="7602342"/>
                  <a:pt x="3140215" y="7605685"/>
                </a:cubicBezTo>
                <a:cubicBezTo>
                  <a:pt x="3133527" y="7612372"/>
                  <a:pt x="3133527" y="7619062"/>
                  <a:pt x="3140215" y="7625750"/>
                </a:cubicBezTo>
                <a:cubicBezTo>
                  <a:pt x="3146903" y="7632440"/>
                  <a:pt x="3153592" y="7635783"/>
                  <a:pt x="3160280" y="7635783"/>
                </a:cubicBezTo>
                <a:cubicBezTo>
                  <a:pt x="3166969" y="7635783"/>
                  <a:pt x="3170313" y="7632440"/>
                  <a:pt x="3170313" y="7625750"/>
                </a:cubicBezTo>
                <a:cubicBezTo>
                  <a:pt x="3170313" y="7619062"/>
                  <a:pt x="3166969" y="7612372"/>
                  <a:pt x="3160280" y="7605685"/>
                </a:cubicBezTo>
                <a:cubicBezTo>
                  <a:pt x="3156936" y="7602342"/>
                  <a:pt x="3153592" y="7600668"/>
                  <a:pt x="3150247" y="7600668"/>
                </a:cubicBezTo>
                <a:close/>
                <a:moveTo>
                  <a:pt x="6601477" y="7595652"/>
                </a:moveTo>
                <a:cubicBezTo>
                  <a:pt x="6588100" y="7609028"/>
                  <a:pt x="6581413" y="7615718"/>
                  <a:pt x="6581413" y="7615718"/>
                </a:cubicBezTo>
                <a:cubicBezTo>
                  <a:pt x="6581413" y="7629096"/>
                  <a:pt x="6584756" y="7635783"/>
                  <a:pt x="6591443" y="7635783"/>
                </a:cubicBezTo>
                <a:cubicBezTo>
                  <a:pt x="6598133" y="7635783"/>
                  <a:pt x="6601477" y="7629096"/>
                  <a:pt x="6601477" y="7615718"/>
                </a:cubicBezTo>
                <a:cubicBezTo>
                  <a:pt x="6601477" y="7602342"/>
                  <a:pt x="6601477" y="7595652"/>
                  <a:pt x="6601477" y="7595652"/>
                </a:cubicBezTo>
                <a:close/>
                <a:moveTo>
                  <a:pt x="3932793" y="7595652"/>
                </a:moveTo>
                <a:lnTo>
                  <a:pt x="3952861" y="7595652"/>
                </a:lnTo>
                <a:cubicBezTo>
                  <a:pt x="3952861" y="7595652"/>
                  <a:pt x="3946170" y="7602342"/>
                  <a:pt x="3932793" y="7615718"/>
                </a:cubicBezTo>
                <a:cubicBezTo>
                  <a:pt x="3932793" y="7615718"/>
                  <a:pt x="3926106" y="7615718"/>
                  <a:pt x="3912729" y="7615718"/>
                </a:cubicBezTo>
                <a:cubicBezTo>
                  <a:pt x="3912729" y="7602342"/>
                  <a:pt x="3919416" y="7595652"/>
                  <a:pt x="3932793" y="7595652"/>
                </a:cubicBezTo>
                <a:close/>
                <a:moveTo>
                  <a:pt x="3792336" y="7595652"/>
                </a:moveTo>
                <a:lnTo>
                  <a:pt x="3792336" y="7615718"/>
                </a:lnTo>
                <a:cubicBezTo>
                  <a:pt x="3805714" y="7615718"/>
                  <a:pt x="3812403" y="7609028"/>
                  <a:pt x="3812403" y="7595652"/>
                </a:cubicBezTo>
                <a:close/>
                <a:moveTo>
                  <a:pt x="2769007" y="7595652"/>
                </a:moveTo>
                <a:lnTo>
                  <a:pt x="2748941" y="7615718"/>
                </a:lnTo>
                <a:lnTo>
                  <a:pt x="2728876" y="7635783"/>
                </a:lnTo>
                <a:lnTo>
                  <a:pt x="2769007" y="7615718"/>
                </a:lnTo>
                <a:close/>
                <a:moveTo>
                  <a:pt x="6190138" y="7583739"/>
                </a:moveTo>
                <a:cubicBezTo>
                  <a:pt x="6200171" y="7584993"/>
                  <a:pt x="6210205" y="7595652"/>
                  <a:pt x="6220235" y="7615718"/>
                </a:cubicBezTo>
                <a:cubicBezTo>
                  <a:pt x="6246989" y="7642473"/>
                  <a:pt x="6240303" y="7669227"/>
                  <a:pt x="6200171" y="7695978"/>
                </a:cubicBezTo>
                <a:cubicBezTo>
                  <a:pt x="6186795" y="7695978"/>
                  <a:pt x="6176761" y="7699325"/>
                  <a:pt x="6170073" y="7706011"/>
                </a:cubicBezTo>
                <a:cubicBezTo>
                  <a:pt x="6163384" y="7712701"/>
                  <a:pt x="6160040" y="7716044"/>
                  <a:pt x="6160040" y="7716044"/>
                </a:cubicBezTo>
                <a:lnTo>
                  <a:pt x="6139976" y="7695978"/>
                </a:lnTo>
                <a:cubicBezTo>
                  <a:pt x="6139976" y="7682602"/>
                  <a:pt x="6139976" y="7675913"/>
                  <a:pt x="6139976" y="7675913"/>
                </a:cubicBezTo>
                <a:cubicBezTo>
                  <a:pt x="6153351" y="7675913"/>
                  <a:pt x="6160040" y="7672570"/>
                  <a:pt x="6160040" y="7665881"/>
                </a:cubicBezTo>
                <a:cubicBezTo>
                  <a:pt x="6160040" y="7659194"/>
                  <a:pt x="6160040" y="7649159"/>
                  <a:pt x="6160040" y="7635783"/>
                </a:cubicBezTo>
                <a:cubicBezTo>
                  <a:pt x="6160040" y="7609028"/>
                  <a:pt x="6166730" y="7592309"/>
                  <a:pt x="6180105" y="7585619"/>
                </a:cubicBezTo>
                <a:cubicBezTo>
                  <a:pt x="6183451" y="7583950"/>
                  <a:pt x="6186795" y="7583320"/>
                  <a:pt x="6190138" y="7583739"/>
                </a:cubicBezTo>
                <a:close/>
                <a:moveTo>
                  <a:pt x="7223502" y="7575588"/>
                </a:moveTo>
                <a:lnTo>
                  <a:pt x="7183371" y="7595652"/>
                </a:lnTo>
                <a:cubicBezTo>
                  <a:pt x="7183371" y="7609028"/>
                  <a:pt x="7176681" y="7615718"/>
                  <a:pt x="7163304" y="7615718"/>
                </a:cubicBezTo>
                <a:cubicBezTo>
                  <a:pt x="7163304" y="7629096"/>
                  <a:pt x="7153273" y="7649159"/>
                  <a:pt x="7133207" y="7675913"/>
                </a:cubicBezTo>
                <a:cubicBezTo>
                  <a:pt x="7113142" y="7702668"/>
                  <a:pt x="7103109" y="7722733"/>
                  <a:pt x="7103109" y="7736109"/>
                </a:cubicBezTo>
                <a:cubicBezTo>
                  <a:pt x="7116486" y="7749487"/>
                  <a:pt x="7119832" y="7759520"/>
                  <a:pt x="7113142" y="7766206"/>
                </a:cubicBezTo>
                <a:cubicBezTo>
                  <a:pt x="7106453" y="7772896"/>
                  <a:pt x="7103109" y="7782928"/>
                  <a:pt x="7103109" y="7796304"/>
                </a:cubicBezTo>
                <a:cubicBezTo>
                  <a:pt x="7076355" y="7823059"/>
                  <a:pt x="7076355" y="7829748"/>
                  <a:pt x="7103109" y="7816372"/>
                </a:cubicBezTo>
                <a:lnTo>
                  <a:pt x="7123175" y="7796304"/>
                </a:lnTo>
                <a:cubicBezTo>
                  <a:pt x="7136550" y="7769553"/>
                  <a:pt x="7136550" y="7756173"/>
                  <a:pt x="7123175" y="7756173"/>
                </a:cubicBezTo>
                <a:lnTo>
                  <a:pt x="7143240" y="7716044"/>
                </a:lnTo>
                <a:cubicBezTo>
                  <a:pt x="7156617" y="7689290"/>
                  <a:pt x="7163304" y="7669227"/>
                  <a:pt x="7163304" y="7655847"/>
                </a:cubicBezTo>
                <a:cubicBezTo>
                  <a:pt x="7176681" y="7655847"/>
                  <a:pt x="7190058" y="7642473"/>
                  <a:pt x="7203435" y="7615718"/>
                </a:cubicBezTo>
                <a:close/>
                <a:moveTo>
                  <a:pt x="7103109" y="7575588"/>
                </a:moveTo>
                <a:lnTo>
                  <a:pt x="7083045" y="7595652"/>
                </a:lnTo>
                <a:lnTo>
                  <a:pt x="7103109" y="7595652"/>
                </a:lnTo>
                <a:cubicBezTo>
                  <a:pt x="7103109" y="7595652"/>
                  <a:pt x="7103109" y="7588964"/>
                  <a:pt x="7103109" y="7575588"/>
                </a:cubicBezTo>
                <a:close/>
                <a:moveTo>
                  <a:pt x="4354165" y="7575588"/>
                </a:moveTo>
                <a:lnTo>
                  <a:pt x="4314034" y="7615718"/>
                </a:lnTo>
                <a:lnTo>
                  <a:pt x="4354165" y="7595652"/>
                </a:lnTo>
                <a:close/>
                <a:moveTo>
                  <a:pt x="3110118" y="7575588"/>
                </a:moveTo>
                <a:lnTo>
                  <a:pt x="3090053" y="7595652"/>
                </a:lnTo>
                <a:lnTo>
                  <a:pt x="3069989" y="7595652"/>
                </a:lnTo>
                <a:close/>
                <a:moveTo>
                  <a:pt x="2227244" y="7575588"/>
                </a:moveTo>
                <a:lnTo>
                  <a:pt x="2247309" y="7615718"/>
                </a:lnTo>
                <a:cubicBezTo>
                  <a:pt x="2247309" y="7602342"/>
                  <a:pt x="2250655" y="7592309"/>
                  <a:pt x="2257342" y="7585619"/>
                </a:cubicBezTo>
                <a:cubicBezTo>
                  <a:pt x="2264029" y="7578931"/>
                  <a:pt x="2267375" y="7575588"/>
                  <a:pt x="2267375" y="7575588"/>
                </a:cubicBezTo>
                <a:close/>
                <a:moveTo>
                  <a:pt x="4574883" y="7555520"/>
                </a:moveTo>
                <a:lnTo>
                  <a:pt x="4594949" y="7555520"/>
                </a:lnTo>
                <a:lnTo>
                  <a:pt x="4615013" y="7555520"/>
                </a:lnTo>
                <a:cubicBezTo>
                  <a:pt x="4615013" y="7555520"/>
                  <a:pt x="4608323" y="7578931"/>
                  <a:pt x="4594949" y="7625750"/>
                </a:cubicBezTo>
                <a:cubicBezTo>
                  <a:pt x="4581572" y="7672570"/>
                  <a:pt x="4568193" y="7695978"/>
                  <a:pt x="4554818" y="7695978"/>
                </a:cubicBezTo>
                <a:lnTo>
                  <a:pt x="4554818" y="7675913"/>
                </a:lnTo>
                <a:lnTo>
                  <a:pt x="4574883" y="7595652"/>
                </a:lnTo>
                <a:cubicBezTo>
                  <a:pt x="4561505" y="7595652"/>
                  <a:pt x="4554818" y="7588964"/>
                  <a:pt x="4554818" y="7575588"/>
                </a:cubicBezTo>
                <a:cubicBezTo>
                  <a:pt x="4554818" y="7562211"/>
                  <a:pt x="4561505" y="7555520"/>
                  <a:pt x="4574883" y="7555520"/>
                </a:cubicBezTo>
                <a:close/>
                <a:moveTo>
                  <a:pt x="2889400" y="7555520"/>
                </a:moveTo>
                <a:cubicBezTo>
                  <a:pt x="2876023" y="7555520"/>
                  <a:pt x="2872679" y="7558866"/>
                  <a:pt x="2879367" y="7565555"/>
                </a:cubicBezTo>
                <a:cubicBezTo>
                  <a:pt x="2886056" y="7572244"/>
                  <a:pt x="2892744" y="7575588"/>
                  <a:pt x="2899432" y="7575588"/>
                </a:cubicBezTo>
                <a:cubicBezTo>
                  <a:pt x="2906120" y="7575588"/>
                  <a:pt x="2909465" y="7568901"/>
                  <a:pt x="2909465" y="7555520"/>
                </a:cubicBezTo>
                <a:cubicBezTo>
                  <a:pt x="2909465" y="7555520"/>
                  <a:pt x="2902776" y="7555520"/>
                  <a:pt x="2889400" y="7555520"/>
                </a:cubicBezTo>
                <a:close/>
                <a:moveTo>
                  <a:pt x="2528223" y="7555520"/>
                </a:moveTo>
                <a:cubicBezTo>
                  <a:pt x="2514847" y="7568901"/>
                  <a:pt x="2504813" y="7572244"/>
                  <a:pt x="2498126" y="7565555"/>
                </a:cubicBezTo>
                <a:cubicBezTo>
                  <a:pt x="2491436" y="7558866"/>
                  <a:pt x="2488093" y="7568901"/>
                  <a:pt x="2488093" y="7595652"/>
                </a:cubicBezTo>
                <a:lnTo>
                  <a:pt x="2488093" y="7635783"/>
                </a:lnTo>
                <a:cubicBezTo>
                  <a:pt x="2488093" y="7622405"/>
                  <a:pt x="2491436" y="7615718"/>
                  <a:pt x="2498126" y="7615718"/>
                </a:cubicBezTo>
                <a:cubicBezTo>
                  <a:pt x="2504813" y="7615718"/>
                  <a:pt x="2501469" y="7609028"/>
                  <a:pt x="2488093" y="7595652"/>
                </a:cubicBezTo>
                <a:lnTo>
                  <a:pt x="2508157" y="7575588"/>
                </a:lnTo>
                <a:cubicBezTo>
                  <a:pt x="2508157" y="7588964"/>
                  <a:pt x="2511503" y="7588964"/>
                  <a:pt x="2518190" y="7575588"/>
                </a:cubicBezTo>
                <a:cubicBezTo>
                  <a:pt x="2524877" y="7562211"/>
                  <a:pt x="2528223" y="7555520"/>
                  <a:pt x="2528223" y="7555520"/>
                </a:cubicBezTo>
                <a:close/>
                <a:moveTo>
                  <a:pt x="6380760" y="7535457"/>
                </a:moveTo>
                <a:lnTo>
                  <a:pt x="6360693" y="7555520"/>
                </a:lnTo>
                <a:lnTo>
                  <a:pt x="6380760" y="7575588"/>
                </a:lnTo>
                <a:cubicBezTo>
                  <a:pt x="6380760" y="7562211"/>
                  <a:pt x="6380760" y="7548833"/>
                  <a:pt x="6380760" y="7535457"/>
                </a:cubicBezTo>
                <a:close/>
                <a:moveTo>
                  <a:pt x="3411097" y="7535457"/>
                </a:moveTo>
                <a:lnTo>
                  <a:pt x="3330837" y="7595652"/>
                </a:lnTo>
                <a:cubicBezTo>
                  <a:pt x="3317459" y="7609028"/>
                  <a:pt x="3307426" y="7619062"/>
                  <a:pt x="3300739" y="7625750"/>
                </a:cubicBezTo>
                <a:cubicBezTo>
                  <a:pt x="3294052" y="7632440"/>
                  <a:pt x="3284018" y="7635783"/>
                  <a:pt x="3270641" y="7635783"/>
                </a:cubicBezTo>
                <a:cubicBezTo>
                  <a:pt x="3270641" y="7635783"/>
                  <a:pt x="3267298" y="7645816"/>
                  <a:pt x="3260606" y="7665881"/>
                </a:cubicBezTo>
                <a:cubicBezTo>
                  <a:pt x="3253921" y="7685945"/>
                  <a:pt x="3243885" y="7695978"/>
                  <a:pt x="3230508" y="7695978"/>
                </a:cubicBezTo>
                <a:cubicBezTo>
                  <a:pt x="3230508" y="7695978"/>
                  <a:pt x="3227165" y="7695978"/>
                  <a:pt x="3220475" y="7695978"/>
                </a:cubicBezTo>
                <a:cubicBezTo>
                  <a:pt x="3213787" y="7695978"/>
                  <a:pt x="3210444" y="7702668"/>
                  <a:pt x="3210444" y="7716044"/>
                </a:cubicBezTo>
                <a:cubicBezTo>
                  <a:pt x="3197067" y="7729422"/>
                  <a:pt x="3187033" y="7736109"/>
                  <a:pt x="3180344" y="7736109"/>
                </a:cubicBezTo>
                <a:cubicBezTo>
                  <a:pt x="3173657" y="7736109"/>
                  <a:pt x="3170313" y="7736109"/>
                  <a:pt x="3170313" y="7736109"/>
                </a:cubicBezTo>
                <a:cubicBezTo>
                  <a:pt x="3143559" y="7736109"/>
                  <a:pt x="3136871" y="7742799"/>
                  <a:pt x="3150247" y="7756173"/>
                </a:cubicBezTo>
                <a:lnTo>
                  <a:pt x="3090053" y="7836435"/>
                </a:lnTo>
                <a:cubicBezTo>
                  <a:pt x="3036543" y="7889944"/>
                  <a:pt x="3003101" y="7930074"/>
                  <a:pt x="2989724" y="7956826"/>
                </a:cubicBezTo>
                <a:lnTo>
                  <a:pt x="2969660" y="7996957"/>
                </a:lnTo>
                <a:cubicBezTo>
                  <a:pt x="2983037" y="7996957"/>
                  <a:pt x="2993068" y="7996957"/>
                  <a:pt x="2999758" y="7996957"/>
                </a:cubicBezTo>
                <a:cubicBezTo>
                  <a:pt x="3006445" y="7996957"/>
                  <a:pt x="3016478" y="7983582"/>
                  <a:pt x="3029855" y="7956826"/>
                </a:cubicBezTo>
                <a:lnTo>
                  <a:pt x="3069989" y="7916698"/>
                </a:lnTo>
                <a:lnTo>
                  <a:pt x="3110118" y="7876566"/>
                </a:lnTo>
                <a:cubicBezTo>
                  <a:pt x="3123495" y="7849813"/>
                  <a:pt x="3156936" y="7809684"/>
                  <a:pt x="3210444" y="7756173"/>
                </a:cubicBezTo>
                <a:cubicBezTo>
                  <a:pt x="3263954" y="7702668"/>
                  <a:pt x="3294052" y="7669227"/>
                  <a:pt x="3300739" y="7655847"/>
                </a:cubicBezTo>
                <a:cubicBezTo>
                  <a:pt x="3307426" y="7642473"/>
                  <a:pt x="3317459" y="7629096"/>
                  <a:pt x="3330837" y="7615718"/>
                </a:cubicBezTo>
                <a:lnTo>
                  <a:pt x="3391030" y="7555520"/>
                </a:lnTo>
                <a:close/>
                <a:moveTo>
                  <a:pt x="2819169" y="7535457"/>
                </a:moveTo>
                <a:cubicBezTo>
                  <a:pt x="2812484" y="7535457"/>
                  <a:pt x="2809136" y="7538802"/>
                  <a:pt x="2809136" y="7545490"/>
                </a:cubicBezTo>
                <a:cubicBezTo>
                  <a:pt x="2809136" y="7552177"/>
                  <a:pt x="2815825" y="7555520"/>
                  <a:pt x="2829205" y="7555520"/>
                </a:cubicBezTo>
                <a:cubicBezTo>
                  <a:pt x="2829205" y="7542147"/>
                  <a:pt x="2825861" y="7535457"/>
                  <a:pt x="2819169" y="7535457"/>
                </a:cubicBezTo>
                <a:close/>
                <a:moveTo>
                  <a:pt x="7223502" y="7515392"/>
                </a:moveTo>
                <a:lnTo>
                  <a:pt x="7203435" y="7555520"/>
                </a:lnTo>
                <a:lnTo>
                  <a:pt x="7223502" y="7555520"/>
                </a:lnTo>
                <a:cubicBezTo>
                  <a:pt x="7223502" y="7542147"/>
                  <a:pt x="7226845" y="7532112"/>
                  <a:pt x="7233533" y="7525422"/>
                </a:cubicBezTo>
                <a:cubicBezTo>
                  <a:pt x="7240223" y="7518735"/>
                  <a:pt x="7236877" y="7515392"/>
                  <a:pt x="7223502" y="7515392"/>
                </a:cubicBezTo>
                <a:close/>
                <a:moveTo>
                  <a:pt x="7103109" y="7515392"/>
                </a:moveTo>
                <a:lnTo>
                  <a:pt x="7083045" y="7535457"/>
                </a:lnTo>
                <a:cubicBezTo>
                  <a:pt x="7096421" y="7535457"/>
                  <a:pt x="7103109" y="7535457"/>
                  <a:pt x="7103109" y="7535457"/>
                </a:cubicBezTo>
                <a:cubicBezTo>
                  <a:pt x="7116486" y="7535457"/>
                  <a:pt x="7116486" y="7528769"/>
                  <a:pt x="7103109" y="7515392"/>
                </a:cubicBezTo>
                <a:close/>
                <a:moveTo>
                  <a:pt x="4474557" y="7515392"/>
                </a:moveTo>
                <a:lnTo>
                  <a:pt x="4474557" y="7555520"/>
                </a:lnTo>
                <a:cubicBezTo>
                  <a:pt x="4474557" y="7555520"/>
                  <a:pt x="4481246" y="7548833"/>
                  <a:pt x="4494623" y="7535457"/>
                </a:cubicBezTo>
                <a:cubicBezTo>
                  <a:pt x="4494623" y="7522079"/>
                  <a:pt x="4494623" y="7515392"/>
                  <a:pt x="4494623" y="7515392"/>
                </a:cubicBezTo>
                <a:cubicBezTo>
                  <a:pt x="4494623" y="7515392"/>
                  <a:pt x="4487934" y="7515392"/>
                  <a:pt x="4474557" y="7515392"/>
                </a:cubicBezTo>
                <a:close/>
                <a:moveTo>
                  <a:pt x="3802370" y="7515392"/>
                </a:moveTo>
                <a:cubicBezTo>
                  <a:pt x="3795682" y="7515392"/>
                  <a:pt x="3792336" y="7522079"/>
                  <a:pt x="3792336" y="7535457"/>
                </a:cubicBezTo>
                <a:lnTo>
                  <a:pt x="3792336" y="7555520"/>
                </a:lnTo>
                <a:cubicBezTo>
                  <a:pt x="3805714" y="7555520"/>
                  <a:pt x="3812403" y="7548833"/>
                  <a:pt x="3812403" y="7535457"/>
                </a:cubicBezTo>
                <a:cubicBezTo>
                  <a:pt x="3812403" y="7522079"/>
                  <a:pt x="3809059" y="7515392"/>
                  <a:pt x="3802370" y="7515392"/>
                </a:cubicBezTo>
                <a:close/>
                <a:moveTo>
                  <a:pt x="3350901" y="7495326"/>
                </a:moveTo>
                <a:cubicBezTo>
                  <a:pt x="3350901" y="7495326"/>
                  <a:pt x="3350901" y="7502016"/>
                  <a:pt x="3350901" y="7515392"/>
                </a:cubicBezTo>
                <a:cubicBezTo>
                  <a:pt x="3364278" y="7515392"/>
                  <a:pt x="3370966" y="7515392"/>
                  <a:pt x="3370966" y="7515392"/>
                </a:cubicBezTo>
                <a:close/>
                <a:moveTo>
                  <a:pt x="902937" y="7475262"/>
                </a:moveTo>
                <a:cubicBezTo>
                  <a:pt x="902937" y="7475262"/>
                  <a:pt x="909623" y="7475262"/>
                  <a:pt x="923001" y="7475262"/>
                </a:cubicBezTo>
                <a:cubicBezTo>
                  <a:pt x="923001" y="7475262"/>
                  <a:pt x="923001" y="7481948"/>
                  <a:pt x="923001" y="7495326"/>
                </a:cubicBezTo>
                <a:cubicBezTo>
                  <a:pt x="909623" y="7495326"/>
                  <a:pt x="902937" y="7491981"/>
                  <a:pt x="902937" y="7485291"/>
                </a:cubicBezTo>
                <a:cubicBezTo>
                  <a:pt x="902937" y="7478605"/>
                  <a:pt x="902937" y="7475262"/>
                  <a:pt x="902937" y="7475262"/>
                </a:cubicBezTo>
                <a:close/>
                <a:moveTo>
                  <a:pt x="2909465" y="7455194"/>
                </a:moveTo>
                <a:cubicBezTo>
                  <a:pt x="2909465" y="7455194"/>
                  <a:pt x="2899432" y="7458540"/>
                  <a:pt x="2879367" y="7465227"/>
                </a:cubicBezTo>
                <a:cubicBezTo>
                  <a:pt x="2859302" y="7471918"/>
                  <a:pt x="2852615" y="7478605"/>
                  <a:pt x="2859302" y="7485291"/>
                </a:cubicBezTo>
                <a:cubicBezTo>
                  <a:pt x="2865989" y="7491981"/>
                  <a:pt x="2876023" y="7495326"/>
                  <a:pt x="2889400" y="7495326"/>
                </a:cubicBezTo>
                <a:cubicBezTo>
                  <a:pt x="2889400" y="7481948"/>
                  <a:pt x="2896088" y="7475262"/>
                  <a:pt x="2909465" y="7475262"/>
                </a:cubicBezTo>
                <a:close/>
                <a:moveTo>
                  <a:pt x="2748941" y="7455194"/>
                </a:moveTo>
                <a:cubicBezTo>
                  <a:pt x="2735563" y="7455194"/>
                  <a:pt x="2725533" y="7461884"/>
                  <a:pt x="2718843" y="7475262"/>
                </a:cubicBezTo>
                <a:cubicBezTo>
                  <a:pt x="2712156" y="7488638"/>
                  <a:pt x="2702122" y="7502016"/>
                  <a:pt x="2688746" y="7515392"/>
                </a:cubicBezTo>
                <a:lnTo>
                  <a:pt x="2648616" y="7555520"/>
                </a:lnTo>
                <a:cubicBezTo>
                  <a:pt x="2635239" y="7595652"/>
                  <a:pt x="2625203" y="7615718"/>
                  <a:pt x="2618519" y="7615718"/>
                </a:cubicBezTo>
                <a:cubicBezTo>
                  <a:pt x="2611831" y="7615718"/>
                  <a:pt x="2601798" y="7622405"/>
                  <a:pt x="2588421" y="7635783"/>
                </a:cubicBezTo>
                <a:lnTo>
                  <a:pt x="2608483" y="7635783"/>
                </a:lnTo>
                <a:cubicBezTo>
                  <a:pt x="2635239" y="7609028"/>
                  <a:pt x="2655305" y="7588964"/>
                  <a:pt x="2668681" y="7575588"/>
                </a:cubicBezTo>
                <a:cubicBezTo>
                  <a:pt x="2708812" y="7522079"/>
                  <a:pt x="2735563" y="7488638"/>
                  <a:pt x="2748941" y="7475262"/>
                </a:cubicBezTo>
                <a:cubicBezTo>
                  <a:pt x="2762317" y="7461884"/>
                  <a:pt x="2762317" y="7455194"/>
                  <a:pt x="2748941" y="7455194"/>
                </a:cubicBezTo>
                <a:close/>
                <a:moveTo>
                  <a:pt x="2588421" y="7455194"/>
                </a:moveTo>
                <a:lnTo>
                  <a:pt x="2568352" y="7475262"/>
                </a:lnTo>
                <a:cubicBezTo>
                  <a:pt x="2554977" y="7488638"/>
                  <a:pt x="2548288" y="7495326"/>
                  <a:pt x="2548288" y="7495326"/>
                </a:cubicBezTo>
                <a:lnTo>
                  <a:pt x="2568352" y="7495326"/>
                </a:lnTo>
                <a:cubicBezTo>
                  <a:pt x="2581733" y="7481948"/>
                  <a:pt x="2588421" y="7468573"/>
                  <a:pt x="2588421" y="7455194"/>
                </a:cubicBezTo>
                <a:close/>
                <a:moveTo>
                  <a:pt x="2447963" y="7455194"/>
                </a:moveTo>
                <a:cubicBezTo>
                  <a:pt x="2421209" y="7468573"/>
                  <a:pt x="2411178" y="7478605"/>
                  <a:pt x="2417866" y="7485291"/>
                </a:cubicBezTo>
                <a:cubicBezTo>
                  <a:pt x="2424553" y="7491981"/>
                  <a:pt x="2421209" y="7508702"/>
                  <a:pt x="2407832" y="7535457"/>
                </a:cubicBezTo>
                <a:lnTo>
                  <a:pt x="2267375" y="7675913"/>
                </a:lnTo>
                <a:lnTo>
                  <a:pt x="2287440" y="7675913"/>
                </a:lnTo>
                <a:lnTo>
                  <a:pt x="2307504" y="7695978"/>
                </a:lnTo>
                <a:lnTo>
                  <a:pt x="2307504" y="7736109"/>
                </a:lnTo>
                <a:cubicBezTo>
                  <a:pt x="2280753" y="7749487"/>
                  <a:pt x="2274063" y="7756173"/>
                  <a:pt x="2287440" y="7756173"/>
                </a:cubicBezTo>
                <a:lnTo>
                  <a:pt x="2287440" y="7776240"/>
                </a:lnTo>
                <a:cubicBezTo>
                  <a:pt x="2300817" y="7749487"/>
                  <a:pt x="2314194" y="7729422"/>
                  <a:pt x="2327571" y="7716044"/>
                </a:cubicBezTo>
                <a:cubicBezTo>
                  <a:pt x="2354327" y="7689290"/>
                  <a:pt x="2367704" y="7675913"/>
                  <a:pt x="2367704" y="7675913"/>
                </a:cubicBezTo>
                <a:lnTo>
                  <a:pt x="2367704" y="7595652"/>
                </a:lnTo>
                <a:lnTo>
                  <a:pt x="2407832" y="7555520"/>
                </a:lnTo>
                <a:cubicBezTo>
                  <a:pt x="2407832" y="7542147"/>
                  <a:pt x="2414522" y="7535457"/>
                  <a:pt x="2427898" y="7535457"/>
                </a:cubicBezTo>
                <a:cubicBezTo>
                  <a:pt x="2427898" y="7522079"/>
                  <a:pt x="2431242" y="7515392"/>
                  <a:pt x="2437931" y="7515392"/>
                </a:cubicBezTo>
                <a:cubicBezTo>
                  <a:pt x="2444619" y="7515392"/>
                  <a:pt x="2447963" y="7508702"/>
                  <a:pt x="2447963" y="7495326"/>
                </a:cubicBezTo>
                <a:cubicBezTo>
                  <a:pt x="2447963" y="7481948"/>
                  <a:pt x="2447963" y="7475262"/>
                  <a:pt x="2447963" y="7475262"/>
                </a:cubicBezTo>
                <a:cubicBezTo>
                  <a:pt x="2447963" y="7475262"/>
                  <a:pt x="2454651" y="7475262"/>
                  <a:pt x="2468028" y="7475262"/>
                </a:cubicBezTo>
                <a:cubicBezTo>
                  <a:pt x="2468028" y="7475262"/>
                  <a:pt x="2468028" y="7468573"/>
                  <a:pt x="2468028" y="7455194"/>
                </a:cubicBezTo>
                <a:close/>
                <a:moveTo>
                  <a:pt x="321042" y="7455194"/>
                </a:moveTo>
                <a:cubicBezTo>
                  <a:pt x="321042" y="7468573"/>
                  <a:pt x="321042" y="7475262"/>
                  <a:pt x="321042" y="7475262"/>
                </a:cubicBezTo>
                <a:lnTo>
                  <a:pt x="300976" y="7475262"/>
                </a:lnTo>
                <a:cubicBezTo>
                  <a:pt x="300976" y="7461884"/>
                  <a:pt x="307665" y="7455194"/>
                  <a:pt x="321042" y="7455194"/>
                </a:cubicBezTo>
                <a:close/>
                <a:moveTo>
                  <a:pt x="7083045" y="7435131"/>
                </a:moveTo>
                <a:lnTo>
                  <a:pt x="7083045" y="7455194"/>
                </a:lnTo>
                <a:lnTo>
                  <a:pt x="7103109" y="7435131"/>
                </a:lnTo>
                <a:close/>
                <a:moveTo>
                  <a:pt x="4494623" y="7435131"/>
                </a:moveTo>
                <a:cubicBezTo>
                  <a:pt x="4481246" y="7435131"/>
                  <a:pt x="4477900" y="7438476"/>
                  <a:pt x="4484590" y="7445164"/>
                </a:cubicBezTo>
                <a:cubicBezTo>
                  <a:pt x="4491278" y="7451850"/>
                  <a:pt x="4497967" y="7455194"/>
                  <a:pt x="4504654" y="7455194"/>
                </a:cubicBezTo>
                <a:cubicBezTo>
                  <a:pt x="4511343" y="7455194"/>
                  <a:pt x="4514687" y="7448507"/>
                  <a:pt x="4514687" y="7435131"/>
                </a:cubicBezTo>
                <a:cubicBezTo>
                  <a:pt x="4514687" y="7435131"/>
                  <a:pt x="4507998" y="7435131"/>
                  <a:pt x="4494623" y="7435131"/>
                </a:cubicBezTo>
                <a:close/>
                <a:moveTo>
                  <a:pt x="4354165" y="7435131"/>
                </a:moveTo>
                <a:cubicBezTo>
                  <a:pt x="4367543" y="7435131"/>
                  <a:pt x="4370886" y="7438476"/>
                  <a:pt x="4364196" y="7445164"/>
                </a:cubicBezTo>
                <a:cubicBezTo>
                  <a:pt x="4357509" y="7451850"/>
                  <a:pt x="4354165" y="7455194"/>
                  <a:pt x="4354165" y="7455194"/>
                </a:cubicBezTo>
                <a:cubicBezTo>
                  <a:pt x="4354165" y="7455194"/>
                  <a:pt x="4354165" y="7448507"/>
                  <a:pt x="4354165" y="7435131"/>
                </a:cubicBezTo>
                <a:close/>
                <a:moveTo>
                  <a:pt x="3591684" y="7435131"/>
                </a:moveTo>
                <a:lnTo>
                  <a:pt x="3571620" y="7455194"/>
                </a:lnTo>
                <a:cubicBezTo>
                  <a:pt x="3571620" y="7455194"/>
                  <a:pt x="3578306" y="7455194"/>
                  <a:pt x="3591684" y="7455194"/>
                </a:cubicBezTo>
                <a:cubicBezTo>
                  <a:pt x="3591684" y="7441819"/>
                  <a:pt x="3591684" y="7435131"/>
                  <a:pt x="3591684" y="7435131"/>
                </a:cubicBezTo>
                <a:close/>
                <a:moveTo>
                  <a:pt x="3310772" y="7435131"/>
                </a:moveTo>
                <a:lnTo>
                  <a:pt x="3270641" y="7455194"/>
                </a:lnTo>
                <a:cubicBezTo>
                  <a:pt x="3270641" y="7468573"/>
                  <a:pt x="3270641" y="7481948"/>
                  <a:pt x="3270641" y="7495326"/>
                </a:cubicBezTo>
                <a:cubicBezTo>
                  <a:pt x="3284018" y="7495326"/>
                  <a:pt x="3290703" y="7495326"/>
                  <a:pt x="3290703" y="7495326"/>
                </a:cubicBezTo>
                <a:cubicBezTo>
                  <a:pt x="3290703" y="7495326"/>
                  <a:pt x="3290703" y="7488638"/>
                  <a:pt x="3290703" y="7475262"/>
                </a:cubicBezTo>
                <a:cubicBezTo>
                  <a:pt x="3277329" y="7475262"/>
                  <a:pt x="3277329" y="7471918"/>
                  <a:pt x="3290703" y="7465227"/>
                </a:cubicBezTo>
                <a:cubicBezTo>
                  <a:pt x="3304083" y="7458540"/>
                  <a:pt x="3310772" y="7448507"/>
                  <a:pt x="3310772" y="7435131"/>
                </a:cubicBezTo>
                <a:close/>
                <a:moveTo>
                  <a:pt x="2488093" y="7435131"/>
                </a:moveTo>
                <a:lnTo>
                  <a:pt x="2508157" y="7455194"/>
                </a:lnTo>
                <a:cubicBezTo>
                  <a:pt x="2508157" y="7455194"/>
                  <a:pt x="2508157" y="7448507"/>
                  <a:pt x="2508157" y="7435131"/>
                </a:cubicBezTo>
                <a:cubicBezTo>
                  <a:pt x="2508157" y="7435131"/>
                  <a:pt x="2501469" y="7435131"/>
                  <a:pt x="2488093" y="7435131"/>
                </a:cubicBezTo>
                <a:close/>
                <a:moveTo>
                  <a:pt x="772512" y="7435131"/>
                </a:moveTo>
                <a:cubicBezTo>
                  <a:pt x="779200" y="7435131"/>
                  <a:pt x="789234" y="7435131"/>
                  <a:pt x="802611" y="7435131"/>
                </a:cubicBezTo>
                <a:lnTo>
                  <a:pt x="782547" y="7455194"/>
                </a:lnTo>
                <a:cubicBezTo>
                  <a:pt x="769170" y="7455194"/>
                  <a:pt x="762479" y="7451850"/>
                  <a:pt x="762479" y="7445164"/>
                </a:cubicBezTo>
                <a:cubicBezTo>
                  <a:pt x="762479" y="7438476"/>
                  <a:pt x="765823" y="7435131"/>
                  <a:pt x="772512" y="7435131"/>
                </a:cubicBezTo>
                <a:close/>
                <a:moveTo>
                  <a:pt x="2949593" y="7415063"/>
                </a:moveTo>
                <a:cubicBezTo>
                  <a:pt x="2936217" y="7415063"/>
                  <a:pt x="2932873" y="7418410"/>
                  <a:pt x="2939563" y="7425096"/>
                </a:cubicBezTo>
                <a:cubicBezTo>
                  <a:pt x="2946250" y="7431786"/>
                  <a:pt x="2949593" y="7435131"/>
                  <a:pt x="2949593" y="7435131"/>
                </a:cubicBezTo>
                <a:close/>
                <a:moveTo>
                  <a:pt x="3275029" y="7402525"/>
                </a:moveTo>
                <a:cubicBezTo>
                  <a:pt x="3268757" y="7402525"/>
                  <a:pt x="3260606" y="7410047"/>
                  <a:pt x="3250572" y="7425096"/>
                </a:cubicBezTo>
                <a:cubicBezTo>
                  <a:pt x="3237195" y="7445164"/>
                  <a:pt x="3227165" y="7455194"/>
                  <a:pt x="3220475" y="7455194"/>
                </a:cubicBezTo>
                <a:cubicBezTo>
                  <a:pt x="3213787" y="7455194"/>
                  <a:pt x="3210444" y="7461884"/>
                  <a:pt x="3210444" y="7475262"/>
                </a:cubicBezTo>
                <a:cubicBezTo>
                  <a:pt x="3210444" y="7488638"/>
                  <a:pt x="3213787" y="7491981"/>
                  <a:pt x="3220475" y="7485291"/>
                </a:cubicBezTo>
                <a:cubicBezTo>
                  <a:pt x="3227165" y="7478605"/>
                  <a:pt x="3237195" y="7468573"/>
                  <a:pt x="3250572" y="7455194"/>
                </a:cubicBezTo>
                <a:cubicBezTo>
                  <a:pt x="3277329" y="7428442"/>
                  <a:pt x="3287362" y="7411720"/>
                  <a:pt x="3280670" y="7405033"/>
                </a:cubicBezTo>
                <a:cubicBezTo>
                  <a:pt x="3278999" y="7403357"/>
                  <a:pt x="3277120" y="7402525"/>
                  <a:pt x="3275029" y="7402525"/>
                </a:cubicBezTo>
                <a:close/>
                <a:moveTo>
                  <a:pt x="4374229" y="7394998"/>
                </a:moveTo>
                <a:lnTo>
                  <a:pt x="4394293" y="7394998"/>
                </a:lnTo>
                <a:cubicBezTo>
                  <a:pt x="4394293" y="7408376"/>
                  <a:pt x="4394293" y="7415063"/>
                  <a:pt x="4394293" y="7415063"/>
                </a:cubicBezTo>
                <a:cubicBezTo>
                  <a:pt x="4380917" y="7415063"/>
                  <a:pt x="4374229" y="7415063"/>
                  <a:pt x="4374229" y="7415063"/>
                </a:cubicBezTo>
                <a:cubicBezTo>
                  <a:pt x="4374229" y="7415063"/>
                  <a:pt x="4374229" y="7408376"/>
                  <a:pt x="4374229" y="7394998"/>
                </a:cubicBezTo>
                <a:close/>
                <a:moveTo>
                  <a:pt x="762479" y="7394998"/>
                </a:moveTo>
                <a:lnTo>
                  <a:pt x="782547" y="7394998"/>
                </a:lnTo>
                <a:cubicBezTo>
                  <a:pt x="782547" y="7408376"/>
                  <a:pt x="762479" y="7428442"/>
                  <a:pt x="722348" y="7455194"/>
                </a:cubicBezTo>
                <a:lnTo>
                  <a:pt x="702284" y="7435131"/>
                </a:lnTo>
                <a:cubicBezTo>
                  <a:pt x="702284" y="7435131"/>
                  <a:pt x="708972" y="7435131"/>
                  <a:pt x="722348" y="7435131"/>
                </a:cubicBezTo>
                <a:close/>
                <a:moveTo>
                  <a:pt x="441436" y="7394998"/>
                </a:moveTo>
                <a:cubicBezTo>
                  <a:pt x="441436" y="7394998"/>
                  <a:pt x="448123" y="7394998"/>
                  <a:pt x="461501" y="7394998"/>
                </a:cubicBezTo>
                <a:cubicBezTo>
                  <a:pt x="461501" y="7394998"/>
                  <a:pt x="461501" y="7401688"/>
                  <a:pt x="461501" y="7415063"/>
                </a:cubicBezTo>
                <a:cubicBezTo>
                  <a:pt x="461501" y="7428442"/>
                  <a:pt x="461501" y="7435131"/>
                  <a:pt x="461501" y="7435131"/>
                </a:cubicBezTo>
                <a:lnTo>
                  <a:pt x="461501" y="7455194"/>
                </a:lnTo>
                <a:cubicBezTo>
                  <a:pt x="448123" y="7441819"/>
                  <a:pt x="421369" y="7455194"/>
                  <a:pt x="381237" y="7495326"/>
                </a:cubicBezTo>
                <a:cubicBezTo>
                  <a:pt x="381237" y="7508702"/>
                  <a:pt x="371208" y="7515392"/>
                  <a:pt x="351140" y="7515392"/>
                </a:cubicBezTo>
                <a:cubicBezTo>
                  <a:pt x="331076" y="7515392"/>
                  <a:pt x="327733" y="7508702"/>
                  <a:pt x="341109" y="7495326"/>
                </a:cubicBezTo>
                <a:cubicBezTo>
                  <a:pt x="354484" y="7495326"/>
                  <a:pt x="361173" y="7491981"/>
                  <a:pt x="361173" y="7485291"/>
                </a:cubicBezTo>
                <a:cubicBezTo>
                  <a:pt x="361173" y="7478605"/>
                  <a:pt x="361173" y="7475262"/>
                  <a:pt x="361173" y="7475262"/>
                </a:cubicBezTo>
                <a:cubicBezTo>
                  <a:pt x="347797" y="7461884"/>
                  <a:pt x="347797" y="7448507"/>
                  <a:pt x="361173" y="7435131"/>
                </a:cubicBezTo>
                <a:cubicBezTo>
                  <a:pt x="374551" y="7421753"/>
                  <a:pt x="387928" y="7415063"/>
                  <a:pt x="401305" y="7415063"/>
                </a:cubicBezTo>
                <a:cubicBezTo>
                  <a:pt x="414681" y="7415063"/>
                  <a:pt x="424712" y="7415063"/>
                  <a:pt x="431403" y="7415063"/>
                </a:cubicBezTo>
                <a:cubicBezTo>
                  <a:pt x="438090" y="7415063"/>
                  <a:pt x="441436" y="7411720"/>
                  <a:pt x="441436" y="7405033"/>
                </a:cubicBezTo>
                <a:cubicBezTo>
                  <a:pt x="441436" y="7398345"/>
                  <a:pt x="441436" y="7394998"/>
                  <a:pt x="441436" y="7394998"/>
                </a:cubicBezTo>
                <a:close/>
                <a:moveTo>
                  <a:pt x="6400824" y="7374934"/>
                </a:moveTo>
                <a:cubicBezTo>
                  <a:pt x="6400824" y="7388312"/>
                  <a:pt x="6397481" y="7394998"/>
                  <a:pt x="6390791" y="7394998"/>
                </a:cubicBezTo>
                <a:cubicBezTo>
                  <a:pt x="6384103" y="7394998"/>
                  <a:pt x="6384103" y="7391655"/>
                  <a:pt x="6390791" y="7384965"/>
                </a:cubicBezTo>
                <a:cubicBezTo>
                  <a:pt x="6397481" y="7378279"/>
                  <a:pt x="6400824" y="7374934"/>
                  <a:pt x="6400824" y="7374934"/>
                </a:cubicBezTo>
                <a:close/>
                <a:moveTo>
                  <a:pt x="3712077" y="7374934"/>
                </a:moveTo>
                <a:cubicBezTo>
                  <a:pt x="3698699" y="7374934"/>
                  <a:pt x="3692009" y="7381622"/>
                  <a:pt x="3692009" y="7394998"/>
                </a:cubicBezTo>
                <a:lnTo>
                  <a:pt x="3712077" y="7394998"/>
                </a:lnTo>
                <a:lnTo>
                  <a:pt x="3732140" y="7394998"/>
                </a:lnTo>
                <a:cubicBezTo>
                  <a:pt x="3732140" y="7381622"/>
                  <a:pt x="3725454" y="7374934"/>
                  <a:pt x="3712077" y="7374934"/>
                </a:cubicBezTo>
                <a:close/>
                <a:moveTo>
                  <a:pt x="2789071" y="7374934"/>
                </a:moveTo>
                <a:cubicBezTo>
                  <a:pt x="2775695" y="7401688"/>
                  <a:pt x="2769007" y="7421753"/>
                  <a:pt x="2769007" y="7435131"/>
                </a:cubicBezTo>
                <a:lnTo>
                  <a:pt x="2809136" y="7415063"/>
                </a:lnTo>
                <a:close/>
                <a:moveTo>
                  <a:pt x="3739666" y="7367408"/>
                </a:moveTo>
                <a:cubicBezTo>
                  <a:pt x="3737995" y="7369081"/>
                  <a:pt x="3738831" y="7374934"/>
                  <a:pt x="3742174" y="7384965"/>
                </a:cubicBezTo>
                <a:cubicBezTo>
                  <a:pt x="3748862" y="7405033"/>
                  <a:pt x="3752204" y="7415063"/>
                  <a:pt x="3752204" y="7415063"/>
                </a:cubicBezTo>
                <a:cubicBezTo>
                  <a:pt x="3752204" y="7428442"/>
                  <a:pt x="3752204" y="7435131"/>
                  <a:pt x="3752204" y="7435131"/>
                </a:cubicBezTo>
                <a:cubicBezTo>
                  <a:pt x="3765585" y="7435131"/>
                  <a:pt x="3772272" y="7431786"/>
                  <a:pt x="3772272" y="7425096"/>
                </a:cubicBezTo>
                <a:cubicBezTo>
                  <a:pt x="3772272" y="7418410"/>
                  <a:pt x="3772272" y="7408376"/>
                  <a:pt x="3772272" y="7394998"/>
                </a:cubicBezTo>
                <a:cubicBezTo>
                  <a:pt x="3758895" y="7381622"/>
                  <a:pt x="3752204" y="7374934"/>
                  <a:pt x="3752204" y="7374934"/>
                </a:cubicBezTo>
                <a:cubicBezTo>
                  <a:pt x="3745518" y="7368244"/>
                  <a:pt x="3741339" y="7365738"/>
                  <a:pt x="3739666" y="7367408"/>
                </a:cubicBezTo>
                <a:close/>
                <a:moveTo>
                  <a:pt x="3646864" y="7364901"/>
                </a:moveTo>
                <a:cubicBezTo>
                  <a:pt x="3643520" y="7364901"/>
                  <a:pt x="3638503" y="7368244"/>
                  <a:pt x="3631814" y="7374934"/>
                </a:cubicBezTo>
                <a:cubicBezTo>
                  <a:pt x="3618437" y="7388312"/>
                  <a:pt x="3618437" y="7394998"/>
                  <a:pt x="3631814" y="7394998"/>
                </a:cubicBezTo>
                <a:lnTo>
                  <a:pt x="3651881" y="7374934"/>
                </a:lnTo>
                <a:cubicBezTo>
                  <a:pt x="3651881" y="7368244"/>
                  <a:pt x="3650207" y="7364901"/>
                  <a:pt x="3646864" y="7364901"/>
                </a:cubicBezTo>
                <a:close/>
                <a:moveTo>
                  <a:pt x="1183850" y="7359885"/>
                </a:moveTo>
                <a:cubicBezTo>
                  <a:pt x="1187195" y="7359885"/>
                  <a:pt x="1190539" y="7361557"/>
                  <a:pt x="1193882" y="7364901"/>
                </a:cubicBezTo>
                <a:cubicBezTo>
                  <a:pt x="1200573" y="7371591"/>
                  <a:pt x="1197229" y="7374934"/>
                  <a:pt x="1183850" y="7374934"/>
                </a:cubicBezTo>
                <a:cubicBezTo>
                  <a:pt x="1183850" y="7388312"/>
                  <a:pt x="1183850" y="7394998"/>
                  <a:pt x="1183850" y="7394998"/>
                </a:cubicBezTo>
                <a:cubicBezTo>
                  <a:pt x="1183850" y="7394998"/>
                  <a:pt x="1177162" y="7388312"/>
                  <a:pt x="1163784" y="7374934"/>
                </a:cubicBezTo>
                <a:cubicBezTo>
                  <a:pt x="1163784" y="7374934"/>
                  <a:pt x="1167129" y="7371591"/>
                  <a:pt x="1173818" y="7364901"/>
                </a:cubicBezTo>
                <a:cubicBezTo>
                  <a:pt x="1177162" y="7361557"/>
                  <a:pt x="1180506" y="7359885"/>
                  <a:pt x="1183850" y="7359885"/>
                </a:cubicBezTo>
                <a:close/>
                <a:moveTo>
                  <a:pt x="3569112" y="7342326"/>
                </a:moveTo>
                <a:cubicBezTo>
                  <a:pt x="3564093" y="7344001"/>
                  <a:pt x="3558242" y="7348181"/>
                  <a:pt x="3551555" y="7354867"/>
                </a:cubicBezTo>
                <a:cubicBezTo>
                  <a:pt x="3538176" y="7368247"/>
                  <a:pt x="3531488" y="7381622"/>
                  <a:pt x="3531488" y="7394998"/>
                </a:cubicBezTo>
                <a:lnTo>
                  <a:pt x="3471292" y="7455194"/>
                </a:lnTo>
                <a:cubicBezTo>
                  <a:pt x="3431161" y="7481948"/>
                  <a:pt x="3411097" y="7495326"/>
                  <a:pt x="3411097" y="7495326"/>
                </a:cubicBezTo>
                <a:cubicBezTo>
                  <a:pt x="3411097" y="7522079"/>
                  <a:pt x="3437848" y="7508702"/>
                  <a:pt x="3491356" y="7455194"/>
                </a:cubicBezTo>
                <a:cubicBezTo>
                  <a:pt x="3558242" y="7388312"/>
                  <a:pt x="3588340" y="7351524"/>
                  <a:pt x="3581652" y="7344838"/>
                </a:cubicBezTo>
                <a:cubicBezTo>
                  <a:pt x="3578308" y="7341493"/>
                  <a:pt x="3574126" y="7340657"/>
                  <a:pt x="3569112" y="7342326"/>
                </a:cubicBezTo>
                <a:close/>
                <a:moveTo>
                  <a:pt x="6400824" y="7334803"/>
                </a:moveTo>
                <a:lnTo>
                  <a:pt x="6420889" y="7334803"/>
                </a:lnTo>
                <a:cubicBezTo>
                  <a:pt x="6420889" y="7334803"/>
                  <a:pt x="6420889" y="7341493"/>
                  <a:pt x="6420889" y="7354867"/>
                </a:cubicBezTo>
                <a:close/>
                <a:moveTo>
                  <a:pt x="4414362" y="7334803"/>
                </a:moveTo>
                <a:lnTo>
                  <a:pt x="4434426" y="7334803"/>
                </a:lnTo>
                <a:cubicBezTo>
                  <a:pt x="4447803" y="7334803"/>
                  <a:pt x="4447803" y="7341493"/>
                  <a:pt x="4434426" y="7354867"/>
                </a:cubicBezTo>
                <a:lnTo>
                  <a:pt x="4414362" y="7354867"/>
                </a:lnTo>
                <a:cubicBezTo>
                  <a:pt x="4427738" y="7354867"/>
                  <a:pt x="4427738" y="7348181"/>
                  <a:pt x="4414362" y="7334803"/>
                </a:cubicBezTo>
                <a:close/>
                <a:moveTo>
                  <a:pt x="3130183" y="7334803"/>
                </a:moveTo>
                <a:cubicBezTo>
                  <a:pt x="3103430" y="7334803"/>
                  <a:pt x="3096742" y="7341493"/>
                  <a:pt x="3110118" y="7354867"/>
                </a:cubicBezTo>
                <a:cubicBezTo>
                  <a:pt x="3110118" y="7354867"/>
                  <a:pt x="3113462" y="7354867"/>
                  <a:pt x="3120150" y="7354867"/>
                </a:cubicBezTo>
                <a:cubicBezTo>
                  <a:pt x="3126839" y="7354867"/>
                  <a:pt x="3130183" y="7348181"/>
                  <a:pt x="3130183" y="7334803"/>
                </a:cubicBezTo>
                <a:close/>
                <a:moveTo>
                  <a:pt x="3029855" y="7334803"/>
                </a:moveTo>
                <a:cubicBezTo>
                  <a:pt x="2989724" y="7334803"/>
                  <a:pt x="2969660" y="7348181"/>
                  <a:pt x="2969660" y="7374934"/>
                </a:cubicBezTo>
                <a:cubicBezTo>
                  <a:pt x="2969660" y="7401688"/>
                  <a:pt x="2983037" y="7394998"/>
                  <a:pt x="3009791" y="7354867"/>
                </a:cubicBezTo>
                <a:close/>
                <a:moveTo>
                  <a:pt x="923001" y="7334803"/>
                </a:moveTo>
                <a:cubicBezTo>
                  <a:pt x="949754" y="7334803"/>
                  <a:pt x="963133" y="7341493"/>
                  <a:pt x="963133" y="7354867"/>
                </a:cubicBezTo>
                <a:cubicBezTo>
                  <a:pt x="976509" y="7368247"/>
                  <a:pt x="979853" y="7374934"/>
                  <a:pt x="973165" y="7374934"/>
                </a:cubicBezTo>
                <a:cubicBezTo>
                  <a:pt x="966476" y="7374934"/>
                  <a:pt x="963133" y="7374934"/>
                  <a:pt x="963133" y="7374934"/>
                </a:cubicBezTo>
                <a:lnTo>
                  <a:pt x="963133" y="7394998"/>
                </a:lnTo>
                <a:cubicBezTo>
                  <a:pt x="976509" y="7394998"/>
                  <a:pt x="976509" y="7401688"/>
                  <a:pt x="963133" y="7415063"/>
                </a:cubicBezTo>
                <a:cubicBezTo>
                  <a:pt x="963133" y="7415063"/>
                  <a:pt x="959789" y="7418410"/>
                  <a:pt x="953098" y="7425096"/>
                </a:cubicBezTo>
                <a:cubicBezTo>
                  <a:pt x="946412" y="7431786"/>
                  <a:pt x="949754" y="7435131"/>
                  <a:pt x="963133" y="7435131"/>
                </a:cubicBezTo>
                <a:lnTo>
                  <a:pt x="943067" y="7435131"/>
                </a:lnTo>
                <a:cubicBezTo>
                  <a:pt x="943067" y="7435131"/>
                  <a:pt x="939725" y="7438476"/>
                  <a:pt x="933034" y="7445164"/>
                </a:cubicBezTo>
                <a:cubicBezTo>
                  <a:pt x="926345" y="7451850"/>
                  <a:pt x="916314" y="7455194"/>
                  <a:pt x="902937" y="7455194"/>
                </a:cubicBezTo>
                <a:lnTo>
                  <a:pt x="882870" y="7475262"/>
                </a:lnTo>
                <a:cubicBezTo>
                  <a:pt x="882870" y="7488638"/>
                  <a:pt x="872840" y="7508702"/>
                  <a:pt x="852773" y="7535457"/>
                </a:cubicBezTo>
                <a:cubicBezTo>
                  <a:pt x="832708" y="7562211"/>
                  <a:pt x="815987" y="7575588"/>
                  <a:pt x="802611" y="7575588"/>
                </a:cubicBezTo>
                <a:lnTo>
                  <a:pt x="822675" y="7555520"/>
                </a:lnTo>
                <a:lnTo>
                  <a:pt x="822675" y="7515392"/>
                </a:lnTo>
                <a:lnTo>
                  <a:pt x="802611" y="7515392"/>
                </a:lnTo>
                <a:cubicBezTo>
                  <a:pt x="802611" y="7502016"/>
                  <a:pt x="799265" y="7495326"/>
                  <a:pt x="792576" y="7495326"/>
                </a:cubicBezTo>
                <a:cubicBezTo>
                  <a:pt x="785890" y="7495326"/>
                  <a:pt x="782547" y="7502016"/>
                  <a:pt x="782547" y="7515392"/>
                </a:cubicBezTo>
                <a:cubicBezTo>
                  <a:pt x="782547" y="7542147"/>
                  <a:pt x="762479" y="7568901"/>
                  <a:pt x="722348" y="7595652"/>
                </a:cubicBezTo>
                <a:cubicBezTo>
                  <a:pt x="722348" y="7595652"/>
                  <a:pt x="722348" y="7592309"/>
                  <a:pt x="722348" y="7585619"/>
                </a:cubicBezTo>
                <a:cubicBezTo>
                  <a:pt x="722348" y="7578931"/>
                  <a:pt x="722348" y="7568901"/>
                  <a:pt x="722348" y="7555520"/>
                </a:cubicBezTo>
                <a:cubicBezTo>
                  <a:pt x="722348" y="7542147"/>
                  <a:pt x="715661" y="7542147"/>
                  <a:pt x="702284" y="7555520"/>
                </a:cubicBezTo>
                <a:lnTo>
                  <a:pt x="662153" y="7555520"/>
                </a:lnTo>
                <a:cubicBezTo>
                  <a:pt x="662153" y="7528769"/>
                  <a:pt x="662153" y="7515392"/>
                  <a:pt x="662153" y="7515392"/>
                </a:cubicBezTo>
                <a:cubicBezTo>
                  <a:pt x="662153" y="7515392"/>
                  <a:pt x="668840" y="7515392"/>
                  <a:pt x="682218" y="7515392"/>
                </a:cubicBezTo>
                <a:cubicBezTo>
                  <a:pt x="682218" y="7528769"/>
                  <a:pt x="685561" y="7535457"/>
                  <a:pt x="692251" y="7535457"/>
                </a:cubicBezTo>
                <a:cubicBezTo>
                  <a:pt x="698941" y="7535457"/>
                  <a:pt x="708972" y="7535457"/>
                  <a:pt x="722348" y="7535457"/>
                </a:cubicBezTo>
                <a:lnTo>
                  <a:pt x="762479" y="7515392"/>
                </a:lnTo>
                <a:cubicBezTo>
                  <a:pt x="789234" y="7488638"/>
                  <a:pt x="809298" y="7481948"/>
                  <a:pt x="822675" y="7495326"/>
                </a:cubicBezTo>
                <a:lnTo>
                  <a:pt x="822675" y="7475262"/>
                </a:lnTo>
                <a:cubicBezTo>
                  <a:pt x="809298" y="7461884"/>
                  <a:pt x="815987" y="7441819"/>
                  <a:pt x="842742" y="7415063"/>
                </a:cubicBezTo>
                <a:cubicBezTo>
                  <a:pt x="869495" y="7388312"/>
                  <a:pt x="889559" y="7381622"/>
                  <a:pt x="902937" y="7394998"/>
                </a:cubicBezTo>
                <a:lnTo>
                  <a:pt x="902937" y="7374934"/>
                </a:lnTo>
                <a:cubicBezTo>
                  <a:pt x="902937" y="7361557"/>
                  <a:pt x="902937" y="7351524"/>
                  <a:pt x="902937" y="7344838"/>
                </a:cubicBezTo>
                <a:cubicBezTo>
                  <a:pt x="902937" y="7338148"/>
                  <a:pt x="909623" y="7334803"/>
                  <a:pt x="923001" y="7334803"/>
                </a:cubicBezTo>
                <a:close/>
                <a:moveTo>
                  <a:pt x="3591684" y="7314737"/>
                </a:moveTo>
                <a:cubicBezTo>
                  <a:pt x="3591684" y="7314737"/>
                  <a:pt x="3591684" y="7318084"/>
                  <a:pt x="3591684" y="7324770"/>
                </a:cubicBezTo>
                <a:cubicBezTo>
                  <a:pt x="3591684" y="7331460"/>
                  <a:pt x="3591684" y="7334803"/>
                  <a:pt x="3591684" y="7334803"/>
                </a:cubicBezTo>
                <a:cubicBezTo>
                  <a:pt x="3605061" y="7334803"/>
                  <a:pt x="3611749" y="7328117"/>
                  <a:pt x="3611749" y="7314737"/>
                </a:cubicBezTo>
                <a:close/>
                <a:moveTo>
                  <a:pt x="2688746" y="7314737"/>
                </a:moveTo>
                <a:cubicBezTo>
                  <a:pt x="2688746" y="7314737"/>
                  <a:pt x="2682058" y="7328117"/>
                  <a:pt x="2668681" y="7354867"/>
                </a:cubicBezTo>
                <a:cubicBezTo>
                  <a:pt x="2661993" y="7368244"/>
                  <a:pt x="2655305" y="7378279"/>
                  <a:pt x="2648616" y="7384965"/>
                </a:cubicBezTo>
                <a:lnTo>
                  <a:pt x="2658649" y="7379950"/>
                </a:lnTo>
                <a:cubicBezTo>
                  <a:pt x="2665337" y="7376606"/>
                  <a:pt x="2668681" y="7374934"/>
                  <a:pt x="2668681" y="7374934"/>
                </a:cubicBezTo>
                <a:cubicBezTo>
                  <a:pt x="2708812" y="7334803"/>
                  <a:pt x="2715499" y="7314737"/>
                  <a:pt x="2688746" y="7314737"/>
                </a:cubicBezTo>
                <a:close/>
                <a:moveTo>
                  <a:pt x="3712077" y="7294672"/>
                </a:moveTo>
                <a:cubicBezTo>
                  <a:pt x="3698699" y="7321427"/>
                  <a:pt x="3685322" y="7328117"/>
                  <a:pt x="3671945" y="7314737"/>
                </a:cubicBezTo>
                <a:lnTo>
                  <a:pt x="3671945" y="7334803"/>
                </a:lnTo>
                <a:lnTo>
                  <a:pt x="3671945" y="7354867"/>
                </a:lnTo>
                <a:lnTo>
                  <a:pt x="3692009" y="7354867"/>
                </a:lnTo>
                <a:cubicBezTo>
                  <a:pt x="3692009" y="7341493"/>
                  <a:pt x="3695355" y="7338148"/>
                  <a:pt x="3702043" y="7344838"/>
                </a:cubicBezTo>
                <a:cubicBezTo>
                  <a:pt x="3708733" y="7351524"/>
                  <a:pt x="3712077" y="7348181"/>
                  <a:pt x="3712077" y="7334803"/>
                </a:cubicBezTo>
                <a:lnTo>
                  <a:pt x="3732140" y="7314737"/>
                </a:lnTo>
                <a:lnTo>
                  <a:pt x="3732140" y="7294672"/>
                </a:lnTo>
                <a:close/>
                <a:moveTo>
                  <a:pt x="3431161" y="7294672"/>
                </a:moveTo>
                <a:cubicBezTo>
                  <a:pt x="3417784" y="7308049"/>
                  <a:pt x="3411097" y="7314737"/>
                  <a:pt x="3411097" y="7314737"/>
                </a:cubicBezTo>
                <a:lnTo>
                  <a:pt x="3391030" y="7314737"/>
                </a:lnTo>
                <a:close/>
                <a:moveTo>
                  <a:pt x="1244048" y="7294672"/>
                </a:moveTo>
                <a:lnTo>
                  <a:pt x="1264112" y="7294672"/>
                </a:lnTo>
                <a:cubicBezTo>
                  <a:pt x="1250734" y="7321427"/>
                  <a:pt x="1237356" y="7334803"/>
                  <a:pt x="1223981" y="7334803"/>
                </a:cubicBezTo>
                <a:cubicBezTo>
                  <a:pt x="1223981" y="7321427"/>
                  <a:pt x="1230670" y="7308049"/>
                  <a:pt x="1244048" y="7294672"/>
                </a:cubicBezTo>
                <a:close/>
                <a:moveTo>
                  <a:pt x="963133" y="7294672"/>
                </a:moveTo>
                <a:lnTo>
                  <a:pt x="983197" y="7294672"/>
                </a:lnTo>
                <a:lnTo>
                  <a:pt x="983197" y="7314737"/>
                </a:lnTo>
                <a:cubicBezTo>
                  <a:pt x="983197" y="7314737"/>
                  <a:pt x="976509" y="7314737"/>
                  <a:pt x="963133" y="7314737"/>
                </a:cubicBezTo>
                <a:cubicBezTo>
                  <a:pt x="963133" y="7301362"/>
                  <a:pt x="963133" y="7294672"/>
                  <a:pt x="963133" y="7294672"/>
                </a:cubicBezTo>
                <a:close/>
                <a:moveTo>
                  <a:pt x="3631814" y="7274608"/>
                </a:moveTo>
                <a:cubicBezTo>
                  <a:pt x="3618437" y="7287986"/>
                  <a:pt x="3618437" y="7294672"/>
                  <a:pt x="3631814" y="7294672"/>
                </a:cubicBezTo>
                <a:cubicBezTo>
                  <a:pt x="3645191" y="7294672"/>
                  <a:pt x="3651881" y="7287986"/>
                  <a:pt x="3651881" y="7274608"/>
                </a:cubicBezTo>
                <a:cubicBezTo>
                  <a:pt x="3638501" y="7274608"/>
                  <a:pt x="3631814" y="7274608"/>
                  <a:pt x="3631814" y="7274608"/>
                </a:cubicBezTo>
                <a:close/>
                <a:moveTo>
                  <a:pt x="2628552" y="7274608"/>
                </a:moveTo>
                <a:cubicBezTo>
                  <a:pt x="2635239" y="7274608"/>
                  <a:pt x="2638585" y="7277951"/>
                  <a:pt x="2638585" y="7284639"/>
                </a:cubicBezTo>
                <a:lnTo>
                  <a:pt x="2637671" y="7289202"/>
                </a:lnTo>
                <a:lnTo>
                  <a:pt x="2622817" y="7281772"/>
                </a:lnTo>
                <a:close/>
                <a:moveTo>
                  <a:pt x="2743927" y="7264574"/>
                </a:moveTo>
                <a:cubicBezTo>
                  <a:pt x="2740583" y="7264574"/>
                  <a:pt x="2735563" y="7267918"/>
                  <a:pt x="2728876" y="7274608"/>
                </a:cubicBezTo>
                <a:lnTo>
                  <a:pt x="2728876" y="7294672"/>
                </a:lnTo>
                <a:cubicBezTo>
                  <a:pt x="2742253" y="7294672"/>
                  <a:pt x="2748941" y="7287986"/>
                  <a:pt x="2748941" y="7274608"/>
                </a:cubicBezTo>
                <a:cubicBezTo>
                  <a:pt x="2748941" y="7267918"/>
                  <a:pt x="2747271" y="7264574"/>
                  <a:pt x="2743927" y="7264574"/>
                </a:cubicBezTo>
                <a:close/>
                <a:moveTo>
                  <a:pt x="4815666" y="7254542"/>
                </a:moveTo>
                <a:lnTo>
                  <a:pt x="4795602" y="7274608"/>
                </a:lnTo>
                <a:cubicBezTo>
                  <a:pt x="4795602" y="7287986"/>
                  <a:pt x="4802289" y="7287986"/>
                  <a:pt x="4815666" y="7274608"/>
                </a:cubicBezTo>
                <a:close/>
                <a:moveTo>
                  <a:pt x="3069989" y="7254542"/>
                </a:moveTo>
                <a:lnTo>
                  <a:pt x="3029855" y="7314737"/>
                </a:lnTo>
                <a:lnTo>
                  <a:pt x="3069989" y="7274608"/>
                </a:lnTo>
                <a:close/>
                <a:moveTo>
                  <a:pt x="2327571" y="7254542"/>
                </a:moveTo>
                <a:lnTo>
                  <a:pt x="2327571" y="7274608"/>
                </a:lnTo>
                <a:lnTo>
                  <a:pt x="2307504" y="7294672"/>
                </a:lnTo>
                <a:cubicBezTo>
                  <a:pt x="2307504" y="7281296"/>
                  <a:pt x="2314194" y="7267921"/>
                  <a:pt x="2327571" y="7254542"/>
                </a:cubicBezTo>
                <a:close/>
                <a:moveTo>
                  <a:pt x="882870" y="7254542"/>
                </a:moveTo>
                <a:cubicBezTo>
                  <a:pt x="896246" y="7254542"/>
                  <a:pt x="899594" y="7257888"/>
                  <a:pt x="892904" y="7264574"/>
                </a:cubicBezTo>
                <a:cubicBezTo>
                  <a:pt x="886217" y="7271264"/>
                  <a:pt x="876183" y="7281296"/>
                  <a:pt x="862806" y="7294672"/>
                </a:cubicBezTo>
                <a:lnTo>
                  <a:pt x="862806" y="7334803"/>
                </a:lnTo>
                <a:lnTo>
                  <a:pt x="882870" y="7374934"/>
                </a:lnTo>
                <a:cubicBezTo>
                  <a:pt x="856119" y="7374934"/>
                  <a:pt x="829365" y="7374934"/>
                  <a:pt x="802611" y="7374934"/>
                </a:cubicBezTo>
                <a:lnTo>
                  <a:pt x="742412" y="7374934"/>
                </a:lnTo>
                <a:lnTo>
                  <a:pt x="742412" y="7354867"/>
                </a:lnTo>
                <a:lnTo>
                  <a:pt x="782547" y="7354867"/>
                </a:lnTo>
                <a:cubicBezTo>
                  <a:pt x="782547" y="7341493"/>
                  <a:pt x="785890" y="7334803"/>
                  <a:pt x="792576" y="7334803"/>
                </a:cubicBezTo>
                <a:cubicBezTo>
                  <a:pt x="799265" y="7334803"/>
                  <a:pt x="809298" y="7334803"/>
                  <a:pt x="822675" y="7334803"/>
                </a:cubicBezTo>
                <a:lnTo>
                  <a:pt x="802611" y="7314737"/>
                </a:lnTo>
                <a:lnTo>
                  <a:pt x="802611" y="7294672"/>
                </a:lnTo>
                <a:lnTo>
                  <a:pt x="822675" y="7274608"/>
                </a:lnTo>
                <a:close/>
                <a:moveTo>
                  <a:pt x="3394374" y="7244510"/>
                </a:moveTo>
                <a:lnTo>
                  <a:pt x="3386017" y="7254542"/>
                </a:lnTo>
                <a:cubicBezTo>
                  <a:pt x="3375981" y="7264574"/>
                  <a:pt x="3364278" y="7274608"/>
                  <a:pt x="3350901" y="7284639"/>
                </a:cubicBezTo>
                <a:lnTo>
                  <a:pt x="3346676" y="7288336"/>
                </a:lnTo>
                <a:lnTo>
                  <a:pt x="3360934" y="7264574"/>
                </a:lnTo>
                <a:close/>
                <a:moveTo>
                  <a:pt x="6521217" y="7234477"/>
                </a:moveTo>
                <a:lnTo>
                  <a:pt x="6521217" y="7254542"/>
                </a:lnTo>
                <a:cubicBezTo>
                  <a:pt x="6534591" y="7241165"/>
                  <a:pt x="6527905" y="7261231"/>
                  <a:pt x="6501151" y="7314737"/>
                </a:cubicBezTo>
                <a:cubicBezTo>
                  <a:pt x="6487773" y="7341493"/>
                  <a:pt x="6481086" y="7361557"/>
                  <a:pt x="6481086" y="7374934"/>
                </a:cubicBezTo>
                <a:lnTo>
                  <a:pt x="6440955" y="7394998"/>
                </a:lnTo>
                <a:cubicBezTo>
                  <a:pt x="6440955" y="7394998"/>
                  <a:pt x="6440955" y="7391655"/>
                  <a:pt x="6440955" y="7384965"/>
                </a:cubicBezTo>
                <a:cubicBezTo>
                  <a:pt x="6440955" y="7378279"/>
                  <a:pt x="6454332" y="7348181"/>
                  <a:pt x="6481086" y="7294672"/>
                </a:cubicBezTo>
                <a:cubicBezTo>
                  <a:pt x="6494461" y="7267921"/>
                  <a:pt x="6507841" y="7247855"/>
                  <a:pt x="6521217" y="7234477"/>
                </a:cubicBezTo>
                <a:close/>
                <a:moveTo>
                  <a:pt x="5337362" y="7234477"/>
                </a:moveTo>
                <a:cubicBezTo>
                  <a:pt x="5350739" y="7234477"/>
                  <a:pt x="5350739" y="7241165"/>
                  <a:pt x="5337362" y="7254542"/>
                </a:cubicBezTo>
                <a:lnTo>
                  <a:pt x="5317298" y="7254542"/>
                </a:lnTo>
                <a:cubicBezTo>
                  <a:pt x="5317298" y="7241165"/>
                  <a:pt x="5323985" y="7234477"/>
                  <a:pt x="5337362" y="7234477"/>
                </a:cubicBezTo>
                <a:close/>
                <a:moveTo>
                  <a:pt x="3230508" y="7234477"/>
                </a:moveTo>
                <a:lnTo>
                  <a:pt x="3210444" y="7254542"/>
                </a:lnTo>
                <a:cubicBezTo>
                  <a:pt x="3210444" y="7254542"/>
                  <a:pt x="3203754" y="7254542"/>
                  <a:pt x="3190377" y="7254542"/>
                </a:cubicBezTo>
                <a:cubicBezTo>
                  <a:pt x="3190377" y="7254542"/>
                  <a:pt x="3190377" y="7261231"/>
                  <a:pt x="3190377" y="7274608"/>
                </a:cubicBezTo>
                <a:lnTo>
                  <a:pt x="3190377" y="7294672"/>
                </a:lnTo>
                <a:cubicBezTo>
                  <a:pt x="3203754" y="7294672"/>
                  <a:pt x="3207098" y="7301362"/>
                  <a:pt x="3200411" y="7314737"/>
                </a:cubicBezTo>
                <a:cubicBezTo>
                  <a:pt x="3193723" y="7328117"/>
                  <a:pt x="3190377" y="7334803"/>
                  <a:pt x="3190377" y="7334803"/>
                </a:cubicBezTo>
                <a:cubicBezTo>
                  <a:pt x="3177000" y="7334803"/>
                  <a:pt x="3166969" y="7331460"/>
                  <a:pt x="3160280" y="7324770"/>
                </a:cubicBezTo>
                <a:cubicBezTo>
                  <a:pt x="3153592" y="7318084"/>
                  <a:pt x="3156936" y="7314737"/>
                  <a:pt x="3170313" y="7314737"/>
                </a:cubicBezTo>
                <a:lnTo>
                  <a:pt x="3170313" y="7294672"/>
                </a:lnTo>
                <a:cubicBezTo>
                  <a:pt x="3170313" y="7294672"/>
                  <a:pt x="3163624" y="7291329"/>
                  <a:pt x="3150247" y="7284639"/>
                </a:cubicBezTo>
                <a:cubicBezTo>
                  <a:pt x="3136871" y="7277951"/>
                  <a:pt x="3130183" y="7277951"/>
                  <a:pt x="3130183" y="7284639"/>
                </a:cubicBezTo>
                <a:cubicBezTo>
                  <a:pt x="3130183" y="7291329"/>
                  <a:pt x="3136871" y="7308049"/>
                  <a:pt x="3150247" y="7334803"/>
                </a:cubicBezTo>
                <a:lnTo>
                  <a:pt x="3130183" y="7374934"/>
                </a:lnTo>
                <a:cubicBezTo>
                  <a:pt x="3116807" y="7388312"/>
                  <a:pt x="3103430" y="7391655"/>
                  <a:pt x="3090053" y="7384965"/>
                </a:cubicBezTo>
                <a:cubicBezTo>
                  <a:pt x="3076676" y="7378279"/>
                  <a:pt x="3069989" y="7374934"/>
                  <a:pt x="3069989" y="7374934"/>
                </a:cubicBezTo>
                <a:lnTo>
                  <a:pt x="3029855" y="7415063"/>
                </a:lnTo>
                <a:cubicBezTo>
                  <a:pt x="3016478" y="7441819"/>
                  <a:pt x="3016478" y="7455194"/>
                  <a:pt x="3029855" y="7455194"/>
                </a:cubicBezTo>
                <a:cubicBezTo>
                  <a:pt x="3043235" y="7468573"/>
                  <a:pt x="3053268" y="7475262"/>
                  <a:pt x="3059955" y="7475262"/>
                </a:cubicBezTo>
                <a:cubicBezTo>
                  <a:pt x="3066640" y="7475262"/>
                  <a:pt x="3069989" y="7481948"/>
                  <a:pt x="3069989" y="7495326"/>
                </a:cubicBezTo>
                <a:cubicBezTo>
                  <a:pt x="3083365" y="7481948"/>
                  <a:pt x="3096742" y="7468573"/>
                  <a:pt x="3110118" y="7455194"/>
                </a:cubicBezTo>
                <a:cubicBezTo>
                  <a:pt x="3123495" y="7455194"/>
                  <a:pt x="3130183" y="7448507"/>
                  <a:pt x="3130183" y="7435131"/>
                </a:cubicBezTo>
                <a:cubicBezTo>
                  <a:pt x="3143559" y="7435131"/>
                  <a:pt x="3150247" y="7428442"/>
                  <a:pt x="3150247" y="7415063"/>
                </a:cubicBezTo>
                <a:cubicBezTo>
                  <a:pt x="3150247" y="7374934"/>
                  <a:pt x="3170313" y="7354867"/>
                  <a:pt x="3210444" y="7354867"/>
                </a:cubicBezTo>
                <a:cubicBezTo>
                  <a:pt x="3223821" y="7354867"/>
                  <a:pt x="3230508" y="7348181"/>
                  <a:pt x="3230508" y="7334803"/>
                </a:cubicBezTo>
                <a:cubicBezTo>
                  <a:pt x="3230508" y="7308049"/>
                  <a:pt x="3237195" y="7301362"/>
                  <a:pt x="3250572" y="7314737"/>
                </a:cubicBezTo>
                <a:cubicBezTo>
                  <a:pt x="3250572" y="7301362"/>
                  <a:pt x="3250572" y="7291329"/>
                  <a:pt x="3250572" y="7284639"/>
                </a:cubicBezTo>
                <a:cubicBezTo>
                  <a:pt x="3250572" y="7277951"/>
                  <a:pt x="3250572" y="7267921"/>
                  <a:pt x="3250572" y="7254542"/>
                </a:cubicBezTo>
                <a:cubicBezTo>
                  <a:pt x="3250572" y="7241165"/>
                  <a:pt x="3250572" y="7234477"/>
                  <a:pt x="3250572" y="7234477"/>
                </a:cubicBezTo>
                <a:cubicBezTo>
                  <a:pt x="3250572" y="7234477"/>
                  <a:pt x="3243885" y="7234477"/>
                  <a:pt x="3230508" y="7234477"/>
                </a:cubicBezTo>
                <a:close/>
                <a:moveTo>
                  <a:pt x="2909465" y="7234477"/>
                </a:moveTo>
                <a:cubicBezTo>
                  <a:pt x="2882712" y="7261231"/>
                  <a:pt x="2869335" y="7274608"/>
                  <a:pt x="2869335" y="7274608"/>
                </a:cubicBezTo>
                <a:lnTo>
                  <a:pt x="2889400" y="7274608"/>
                </a:lnTo>
                <a:cubicBezTo>
                  <a:pt x="2902776" y="7261231"/>
                  <a:pt x="2916153" y="7247855"/>
                  <a:pt x="2929529" y="7234477"/>
                </a:cubicBezTo>
                <a:close/>
                <a:moveTo>
                  <a:pt x="2327571" y="7234477"/>
                </a:moveTo>
                <a:cubicBezTo>
                  <a:pt x="2327571" y="7234477"/>
                  <a:pt x="2327571" y="7241165"/>
                  <a:pt x="2327571" y="7254542"/>
                </a:cubicBezTo>
                <a:lnTo>
                  <a:pt x="2307504" y="7254542"/>
                </a:lnTo>
                <a:close/>
                <a:moveTo>
                  <a:pt x="732381" y="7234477"/>
                </a:moveTo>
                <a:cubicBezTo>
                  <a:pt x="739068" y="7234477"/>
                  <a:pt x="735726" y="7241165"/>
                  <a:pt x="722348" y="7254542"/>
                </a:cubicBezTo>
                <a:cubicBezTo>
                  <a:pt x="722348" y="7254542"/>
                  <a:pt x="715661" y="7254542"/>
                  <a:pt x="702284" y="7254542"/>
                </a:cubicBezTo>
                <a:cubicBezTo>
                  <a:pt x="715661" y="7241165"/>
                  <a:pt x="725692" y="7234477"/>
                  <a:pt x="732381" y="7234477"/>
                </a:cubicBezTo>
                <a:close/>
                <a:moveTo>
                  <a:pt x="531729" y="7234477"/>
                </a:moveTo>
                <a:cubicBezTo>
                  <a:pt x="538417" y="7234477"/>
                  <a:pt x="541759" y="7241165"/>
                  <a:pt x="541759" y="7254542"/>
                </a:cubicBezTo>
                <a:lnTo>
                  <a:pt x="521695" y="7254542"/>
                </a:lnTo>
                <a:cubicBezTo>
                  <a:pt x="521695" y="7241165"/>
                  <a:pt x="525039" y="7234477"/>
                  <a:pt x="531729" y="7234477"/>
                </a:cubicBezTo>
                <a:close/>
                <a:moveTo>
                  <a:pt x="4537259" y="7221936"/>
                </a:moveTo>
                <a:cubicBezTo>
                  <a:pt x="4538934" y="7220264"/>
                  <a:pt x="4541441" y="7221101"/>
                  <a:pt x="4544785" y="7224444"/>
                </a:cubicBezTo>
                <a:cubicBezTo>
                  <a:pt x="4551475" y="7231134"/>
                  <a:pt x="4548128" y="7241165"/>
                  <a:pt x="4534752" y="7254542"/>
                </a:cubicBezTo>
                <a:lnTo>
                  <a:pt x="4534752" y="7234477"/>
                </a:lnTo>
                <a:cubicBezTo>
                  <a:pt x="4534752" y="7227787"/>
                  <a:pt x="4535588" y="7223608"/>
                  <a:pt x="4537259" y="7221936"/>
                </a:cubicBezTo>
                <a:close/>
                <a:moveTo>
                  <a:pt x="2667009" y="7219428"/>
                </a:moveTo>
                <a:lnTo>
                  <a:pt x="2663663" y="7229460"/>
                </a:lnTo>
                <a:cubicBezTo>
                  <a:pt x="2660319" y="7232806"/>
                  <a:pt x="2655305" y="7234477"/>
                  <a:pt x="2648616" y="7234477"/>
                </a:cubicBezTo>
                <a:cubicBezTo>
                  <a:pt x="2648616" y="7234477"/>
                  <a:pt x="2651961" y="7231134"/>
                  <a:pt x="2658649" y="7224444"/>
                </a:cubicBezTo>
                <a:close/>
                <a:moveTo>
                  <a:pt x="6902456" y="7214411"/>
                </a:moveTo>
                <a:cubicBezTo>
                  <a:pt x="6889079" y="7214411"/>
                  <a:pt x="6882392" y="7221101"/>
                  <a:pt x="6882392" y="7234477"/>
                </a:cubicBezTo>
                <a:lnTo>
                  <a:pt x="6902456" y="7234477"/>
                </a:lnTo>
                <a:cubicBezTo>
                  <a:pt x="6915833" y="7221101"/>
                  <a:pt x="6915833" y="7214411"/>
                  <a:pt x="6902456" y="7214411"/>
                </a:cubicBezTo>
                <a:close/>
                <a:moveTo>
                  <a:pt x="3110118" y="7214411"/>
                </a:moveTo>
                <a:cubicBezTo>
                  <a:pt x="3110118" y="7227791"/>
                  <a:pt x="3110118" y="7234477"/>
                  <a:pt x="3110118" y="7234477"/>
                </a:cubicBezTo>
                <a:cubicBezTo>
                  <a:pt x="3110118" y="7221101"/>
                  <a:pt x="3116807" y="7214411"/>
                  <a:pt x="3130183" y="7214411"/>
                </a:cubicBezTo>
                <a:cubicBezTo>
                  <a:pt x="3130183" y="7214411"/>
                  <a:pt x="3123495" y="7214411"/>
                  <a:pt x="3110118" y="7214411"/>
                </a:cubicBezTo>
                <a:close/>
                <a:moveTo>
                  <a:pt x="682218" y="7214411"/>
                </a:moveTo>
                <a:cubicBezTo>
                  <a:pt x="682218" y="7214411"/>
                  <a:pt x="682218" y="7221101"/>
                  <a:pt x="682218" y="7234477"/>
                </a:cubicBezTo>
                <a:lnTo>
                  <a:pt x="662153" y="7254542"/>
                </a:lnTo>
                <a:cubicBezTo>
                  <a:pt x="648776" y="7254542"/>
                  <a:pt x="642089" y="7251198"/>
                  <a:pt x="642089" y="7244510"/>
                </a:cubicBezTo>
                <a:cubicBezTo>
                  <a:pt x="642089" y="7237820"/>
                  <a:pt x="642089" y="7234477"/>
                  <a:pt x="642089" y="7234477"/>
                </a:cubicBezTo>
                <a:cubicBezTo>
                  <a:pt x="642089" y="7221101"/>
                  <a:pt x="645433" y="7217756"/>
                  <a:pt x="652120" y="7224444"/>
                </a:cubicBezTo>
                <a:cubicBezTo>
                  <a:pt x="658809" y="7231134"/>
                  <a:pt x="662153" y="7231134"/>
                  <a:pt x="662153" y="7224444"/>
                </a:cubicBezTo>
                <a:cubicBezTo>
                  <a:pt x="662153" y="7217756"/>
                  <a:pt x="668840" y="7214411"/>
                  <a:pt x="682218" y="7214411"/>
                </a:cubicBezTo>
                <a:close/>
                <a:moveTo>
                  <a:pt x="5016319" y="7194346"/>
                </a:moveTo>
                <a:cubicBezTo>
                  <a:pt x="5002942" y="7194346"/>
                  <a:pt x="4996255" y="7201036"/>
                  <a:pt x="4996255" y="7214411"/>
                </a:cubicBezTo>
                <a:cubicBezTo>
                  <a:pt x="4996255" y="7227791"/>
                  <a:pt x="5002942" y="7234477"/>
                  <a:pt x="5016319" y="7234477"/>
                </a:cubicBezTo>
                <a:lnTo>
                  <a:pt x="4996255" y="7234477"/>
                </a:lnTo>
                <a:lnTo>
                  <a:pt x="4976189" y="7254542"/>
                </a:lnTo>
                <a:cubicBezTo>
                  <a:pt x="4976189" y="7267921"/>
                  <a:pt x="4979532" y="7274608"/>
                  <a:pt x="4986221" y="7274608"/>
                </a:cubicBezTo>
                <a:cubicBezTo>
                  <a:pt x="4992909" y="7274608"/>
                  <a:pt x="5002942" y="7267921"/>
                  <a:pt x="5016319" y="7254542"/>
                </a:cubicBezTo>
                <a:lnTo>
                  <a:pt x="5016319" y="7234477"/>
                </a:lnTo>
                <a:close/>
                <a:moveTo>
                  <a:pt x="4494623" y="7194346"/>
                </a:moveTo>
                <a:lnTo>
                  <a:pt x="4514687" y="7194346"/>
                </a:lnTo>
                <a:cubicBezTo>
                  <a:pt x="4514687" y="7207723"/>
                  <a:pt x="4514687" y="7214411"/>
                  <a:pt x="4514687" y="7214411"/>
                </a:cubicBezTo>
                <a:cubicBezTo>
                  <a:pt x="4514687" y="7214411"/>
                  <a:pt x="4511343" y="7211066"/>
                  <a:pt x="4504654" y="7204379"/>
                </a:cubicBezTo>
                <a:cubicBezTo>
                  <a:pt x="4497967" y="7197693"/>
                  <a:pt x="4494623" y="7194346"/>
                  <a:pt x="4494623" y="7194346"/>
                </a:cubicBezTo>
                <a:close/>
                <a:moveTo>
                  <a:pt x="3250572" y="7194346"/>
                </a:moveTo>
                <a:cubicBezTo>
                  <a:pt x="3250572" y="7194346"/>
                  <a:pt x="3250572" y="7201036"/>
                  <a:pt x="3250572" y="7214411"/>
                </a:cubicBezTo>
                <a:lnTo>
                  <a:pt x="3270641" y="7214411"/>
                </a:lnTo>
                <a:cubicBezTo>
                  <a:pt x="3270641" y="7201036"/>
                  <a:pt x="3270641" y="7194346"/>
                  <a:pt x="3270641" y="7194346"/>
                </a:cubicBezTo>
                <a:cubicBezTo>
                  <a:pt x="3270641" y="7194346"/>
                  <a:pt x="3263954" y="7194346"/>
                  <a:pt x="3250572" y="7194346"/>
                </a:cubicBezTo>
                <a:close/>
                <a:moveTo>
                  <a:pt x="3228001" y="7181806"/>
                </a:moveTo>
                <a:cubicBezTo>
                  <a:pt x="3226331" y="7180133"/>
                  <a:pt x="3223821" y="7180970"/>
                  <a:pt x="3220475" y="7184313"/>
                </a:cubicBezTo>
                <a:cubicBezTo>
                  <a:pt x="3213787" y="7191003"/>
                  <a:pt x="3210444" y="7201036"/>
                  <a:pt x="3210444" y="7214411"/>
                </a:cubicBezTo>
                <a:cubicBezTo>
                  <a:pt x="3210444" y="7214411"/>
                  <a:pt x="3213787" y="7211066"/>
                  <a:pt x="3220475" y="7204379"/>
                </a:cubicBezTo>
                <a:cubicBezTo>
                  <a:pt x="3227165" y="7197693"/>
                  <a:pt x="3230508" y="7194346"/>
                  <a:pt x="3230508" y="7194346"/>
                </a:cubicBezTo>
                <a:cubicBezTo>
                  <a:pt x="3230508" y="7187657"/>
                  <a:pt x="3229674" y="7183476"/>
                  <a:pt x="3228001" y="7181806"/>
                </a:cubicBezTo>
                <a:close/>
                <a:moveTo>
                  <a:pt x="3732140" y="7174282"/>
                </a:moveTo>
                <a:cubicBezTo>
                  <a:pt x="3692009" y="7201036"/>
                  <a:pt x="3671945" y="7221101"/>
                  <a:pt x="3671945" y="7234477"/>
                </a:cubicBezTo>
                <a:lnTo>
                  <a:pt x="3671945" y="7243077"/>
                </a:lnTo>
                <a:lnTo>
                  <a:pt x="3686994" y="7234477"/>
                </a:lnTo>
                <a:cubicBezTo>
                  <a:pt x="3697027" y="7227791"/>
                  <a:pt x="3705386" y="7221101"/>
                  <a:pt x="3712077" y="7214411"/>
                </a:cubicBezTo>
                <a:close/>
                <a:moveTo>
                  <a:pt x="4273904" y="7154216"/>
                </a:moveTo>
                <a:lnTo>
                  <a:pt x="4293968" y="7174282"/>
                </a:lnTo>
                <a:cubicBezTo>
                  <a:pt x="4293968" y="7174282"/>
                  <a:pt x="4293968" y="7167595"/>
                  <a:pt x="4293968" y="7154216"/>
                </a:cubicBezTo>
                <a:close/>
                <a:moveTo>
                  <a:pt x="3270641" y="7154216"/>
                </a:moveTo>
                <a:cubicBezTo>
                  <a:pt x="3270641" y="7154216"/>
                  <a:pt x="3270641" y="7157562"/>
                  <a:pt x="3270641" y="7164249"/>
                </a:cubicBezTo>
                <a:cubicBezTo>
                  <a:pt x="3270641" y="7170939"/>
                  <a:pt x="3277329" y="7174282"/>
                  <a:pt x="3290703" y="7174282"/>
                </a:cubicBezTo>
                <a:cubicBezTo>
                  <a:pt x="3290703" y="7160905"/>
                  <a:pt x="3284018" y="7154216"/>
                  <a:pt x="3270641" y="7154216"/>
                </a:cubicBezTo>
                <a:close/>
                <a:moveTo>
                  <a:pt x="3250572" y="7154216"/>
                </a:moveTo>
                <a:cubicBezTo>
                  <a:pt x="3250572" y="7154216"/>
                  <a:pt x="3243885" y="7160905"/>
                  <a:pt x="3230508" y="7174282"/>
                </a:cubicBezTo>
                <a:cubicBezTo>
                  <a:pt x="3230508" y="7187660"/>
                  <a:pt x="3233852" y="7194346"/>
                  <a:pt x="3240541" y="7194346"/>
                </a:cubicBezTo>
                <a:cubicBezTo>
                  <a:pt x="3247229" y="7194346"/>
                  <a:pt x="3250572" y="7187660"/>
                  <a:pt x="3250572" y="7174282"/>
                </a:cubicBezTo>
                <a:cubicBezTo>
                  <a:pt x="3250572" y="7160905"/>
                  <a:pt x="3250572" y="7154216"/>
                  <a:pt x="3250572" y="7154216"/>
                </a:cubicBezTo>
                <a:close/>
                <a:moveTo>
                  <a:pt x="2297473" y="7154216"/>
                </a:moveTo>
                <a:cubicBezTo>
                  <a:pt x="2304160" y="7154216"/>
                  <a:pt x="2304160" y="7160905"/>
                  <a:pt x="2297473" y="7174282"/>
                </a:cubicBezTo>
                <a:cubicBezTo>
                  <a:pt x="2290783" y="7187660"/>
                  <a:pt x="2287440" y="7194346"/>
                  <a:pt x="2287440" y="7194346"/>
                </a:cubicBezTo>
                <a:cubicBezTo>
                  <a:pt x="2287440" y="7194346"/>
                  <a:pt x="2287440" y="7187660"/>
                  <a:pt x="2287440" y="7174282"/>
                </a:cubicBezTo>
                <a:cubicBezTo>
                  <a:pt x="2287440" y="7160905"/>
                  <a:pt x="2290783" y="7154216"/>
                  <a:pt x="2297473" y="7154216"/>
                </a:cubicBezTo>
                <a:close/>
                <a:moveTo>
                  <a:pt x="1725615" y="7154216"/>
                </a:moveTo>
                <a:lnTo>
                  <a:pt x="1745679" y="7154216"/>
                </a:lnTo>
                <a:lnTo>
                  <a:pt x="1705548" y="7174282"/>
                </a:lnTo>
                <a:cubicBezTo>
                  <a:pt x="1705548" y="7174282"/>
                  <a:pt x="1712237" y="7167595"/>
                  <a:pt x="1725615" y="7154216"/>
                </a:cubicBezTo>
                <a:close/>
                <a:moveTo>
                  <a:pt x="1324307" y="7154216"/>
                </a:moveTo>
                <a:lnTo>
                  <a:pt x="1364437" y="7174282"/>
                </a:lnTo>
                <a:lnTo>
                  <a:pt x="1344373" y="7194346"/>
                </a:lnTo>
                <a:lnTo>
                  <a:pt x="1344373" y="7234477"/>
                </a:lnTo>
                <a:lnTo>
                  <a:pt x="1324307" y="7234477"/>
                </a:lnTo>
                <a:lnTo>
                  <a:pt x="1344373" y="7174282"/>
                </a:lnTo>
                <a:cubicBezTo>
                  <a:pt x="1330997" y="7174282"/>
                  <a:pt x="1324307" y="7174282"/>
                  <a:pt x="1324307" y="7174282"/>
                </a:cubicBezTo>
                <a:cubicBezTo>
                  <a:pt x="1324307" y="7174282"/>
                  <a:pt x="1324307" y="7167595"/>
                  <a:pt x="1324307" y="7154216"/>
                </a:cubicBezTo>
                <a:close/>
                <a:moveTo>
                  <a:pt x="3832467" y="7134151"/>
                </a:moveTo>
                <a:cubicBezTo>
                  <a:pt x="3832467" y="7134151"/>
                  <a:pt x="3825779" y="7147527"/>
                  <a:pt x="3812403" y="7174282"/>
                </a:cubicBezTo>
                <a:lnTo>
                  <a:pt x="3772272" y="7214411"/>
                </a:lnTo>
                <a:cubicBezTo>
                  <a:pt x="3758895" y="7227791"/>
                  <a:pt x="3755552" y="7237820"/>
                  <a:pt x="3762239" y="7244510"/>
                </a:cubicBezTo>
                <a:cubicBezTo>
                  <a:pt x="3768928" y="7251198"/>
                  <a:pt x="3778959" y="7247855"/>
                  <a:pt x="3792336" y="7234477"/>
                </a:cubicBezTo>
                <a:cubicBezTo>
                  <a:pt x="3805714" y="7234477"/>
                  <a:pt x="3819090" y="7234477"/>
                  <a:pt x="3832467" y="7234477"/>
                </a:cubicBezTo>
                <a:lnTo>
                  <a:pt x="3852533" y="7234477"/>
                </a:lnTo>
                <a:cubicBezTo>
                  <a:pt x="3839156" y="7234477"/>
                  <a:pt x="3835813" y="7231134"/>
                  <a:pt x="3842500" y="7224444"/>
                </a:cubicBezTo>
                <a:cubicBezTo>
                  <a:pt x="3849188" y="7217756"/>
                  <a:pt x="3849188" y="7211066"/>
                  <a:pt x="3842500" y="7204379"/>
                </a:cubicBezTo>
                <a:cubicBezTo>
                  <a:pt x="3835813" y="7197693"/>
                  <a:pt x="3832467" y="7187660"/>
                  <a:pt x="3832467" y="7174282"/>
                </a:cubicBezTo>
                <a:close/>
                <a:moveTo>
                  <a:pt x="3571620" y="7134151"/>
                </a:moveTo>
                <a:lnTo>
                  <a:pt x="3571620" y="7154216"/>
                </a:lnTo>
                <a:cubicBezTo>
                  <a:pt x="3584996" y="7154216"/>
                  <a:pt x="3591684" y="7154216"/>
                  <a:pt x="3591684" y="7154216"/>
                </a:cubicBezTo>
                <a:cubicBezTo>
                  <a:pt x="3591684" y="7140838"/>
                  <a:pt x="3584996" y="7134151"/>
                  <a:pt x="3571620" y="7134151"/>
                </a:cubicBezTo>
                <a:close/>
                <a:moveTo>
                  <a:pt x="822675" y="7134151"/>
                </a:moveTo>
                <a:cubicBezTo>
                  <a:pt x="822675" y="7134151"/>
                  <a:pt x="829365" y="7140838"/>
                  <a:pt x="842742" y="7154216"/>
                </a:cubicBezTo>
                <a:lnTo>
                  <a:pt x="822675" y="7154216"/>
                </a:lnTo>
                <a:cubicBezTo>
                  <a:pt x="809298" y="7154216"/>
                  <a:pt x="809298" y="7147527"/>
                  <a:pt x="822675" y="7134151"/>
                </a:cubicBezTo>
                <a:close/>
                <a:moveTo>
                  <a:pt x="5036383" y="7114085"/>
                </a:moveTo>
                <a:lnTo>
                  <a:pt x="5016319" y="7134151"/>
                </a:lnTo>
                <a:lnTo>
                  <a:pt x="5056450" y="7134151"/>
                </a:lnTo>
                <a:close/>
                <a:moveTo>
                  <a:pt x="2508157" y="7114085"/>
                </a:moveTo>
                <a:cubicBezTo>
                  <a:pt x="2508157" y="7114085"/>
                  <a:pt x="2511503" y="7114085"/>
                  <a:pt x="2518190" y="7114085"/>
                </a:cubicBezTo>
                <a:cubicBezTo>
                  <a:pt x="2524877" y="7114085"/>
                  <a:pt x="2528223" y="7120773"/>
                  <a:pt x="2528223" y="7134151"/>
                </a:cubicBezTo>
                <a:cubicBezTo>
                  <a:pt x="2528223" y="7134151"/>
                  <a:pt x="2524877" y="7130808"/>
                  <a:pt x="2518190" y="7124118"/>
                </a:cubicBezTo>
                <a:cubicBezTo>
                  <a:pt x="2511503" y="7117430"/>
                  <a:pt x="2508157" y="7114085"/>
                  <a:pt x="2508157" y="7114085"/>
                </a:cubicBezTo>
                <a:close/>
                <a:moveTo>
                  <a:pt x="2327571" y="7114085"/>
                </a:moveTo>
                <a:lnTo>
                  <a:pt x="2347635" y="7134151"/>
                </a:lnTo>
                <a:cubicBezTo>
                  <a:pt x="2347635" y="7134151"/>
                  <a:pt x="2340950" y="7134151"/>
                  <a:pt x="2327571" y="7134151"/>
                </a:cubicBezTo>
                <a:cubicBezTo>
                  <a:pt x="2327571" y="7120773"/>
                  <a:pt x="2327571" y="7114085"/>
                  <a:pt x="2327571" y="7114085"/>
                </a:cubicBezTo>
                <a:close/>
                <a:moveTo>
                  <a:pt x="1665417" y="7114085"/>
                </a:moveTo>
                <a:lnTo>
                  <a:pt x="1685484" y="7134151"/>
                </a:lnTo>
                <a:cubicBezTo>
                  <a:pt x="1685484" y="7147527"/>
                  <a:pt x="1678793" y="7147527"/>
                  <a:pt x="1665417" y="7134151"/>
                </a:cubicBezTo>
                <a:cubicBezTo>
                  <a:pt x="1665417" y="7120773"/>
                  <a:pt x="1665417" y="7114085"/>
                  <a:pt x="1665417" y="7114085"/>
                </a:cubicBezTo>
                <a:close/>
                <a:moveTo>
                  <a:pt x="642089" y="7114085"/>
                </a:moveTo>
                <a:lnTo>
                  <a:pt x="662153" y="7154216"/>
                </a:lnTo>
                <a:cubicBezTo>
                  <a:pt x="648776" y="7154216"/>
                  <a:pt x="635398" y="7150872"/>
                  <a:pt x="622022" y="7144181"/>
                </a:cubicBezTo>
                <a:cubicBezTo>
                  <a:pt x="608645" y="7137494"/>
                  <a:pt x="615332" y="7127463"/>
                  <a:pt x="642089" y="7114085"/>
                </a:cubicBezTo>
                <a:close/>
                <a:moveTo>
                  <a:pt x="3571620" y="7099036"/>
                </a:moveTo>
                <a:cubicBezTo>
                  <a:pt x="3568276" y="7099036"/>
                  <a:pt x="3564930" y="7100710"/>
                  <a:pt x="3561586" y="7104053"/>
                </a:cubicBezTo>
                <a:cubicBezTo>
                  <a:pt x="3554899" y="7110740"/>
                  <a:pt x="3551555" y="7120773"/>
                  <a:pt x="3551555" y="7134151"/>
                </a:cubicBezTo>
                <a:lnTo>
                  <a:pt x="3571620" y="7114085"/>
                </a:lnTo>
                <a:cubicBezTo>
                  <a:pt x="3584996" y="7114085"/>
                  <a:pt x="3588340" y="7110740"/>
                  <a:pt x="3581652" y="7104053"/>
                </a:cubicBezTo>
                <a:cubicBezTo>
                  <a:pt x="3578308" y="7100710"/>
                  <a:pt x="3574963" y="7099036"/>
                  <a:pt x="3571620" y="7099036"/>
                </a:cubicBezTo>
                <a:close/>
                <a:moveTo>
                  <a:pt x="5317298" y="7094020"/>
                </a:moveTo>
                <a:lnTo>
                  <a:pt x="5317298" y="7134151"/>
                </a:lnTo>
                <a:lnTo>
                  <a:pt x="5277167" y="7154216"/>
                </a:lnTo>
                <a:cubicBezTo>
                  <a:pt x="5263790" y="7167595"/>
                  <a:pt x="5250413" y="7174282"/>
                  <a:pt x="5237036" y="7174282"/>
                </a:cubicBezTo>
                <a:lnTo>
                  <a:pt x="5277167" y="7134151"/>
                </a:lnTo>
                <a:cubicBezTo>
                  <a:pt x="5303921" y="7107396"/>
                  <a:pt x="5317298" y="7094020"/>
                  <a:pt x="5317298" y="7094020"/>
                </a:cubicBezTo>
                <a:close/>
                <a:moveTo>
                  <a:pt x="772512" y="7094020"/>
                </a:moveTo>
                <a:cubicBezTo>
                  <a:pt x="779200" y="7094020"/>
                  <a:pt x="782547" y="7097367"/>
                  <a:pt x="782547" y="7104053"/>
                </a:cubicBezTo>
                <a:cubicBezTo>
                  <a:pt x="782547" y="7110740"/>
                  <a:pt x="775856" y="7114085"/>
                  <a:pt x="762479" y="7114085"/>
                </a:cubicBezTo>
                <a:cubicBezTo>
                  <a:pt x="762479" y="7100710"/>
                  <a:pt x="765823" y="7094020"/>
                  <a:pt x="772512" y="7094020"/>
                </a:cubicBezTo>
                <a:close/>
                <a:moveTo>
                  <a:pt x="5482838" y="7083987"/>
                </a:moveTo>
                <a:cubicBezTo>
                  <a:pt x="5486181" y="7083987"/>
                  <a:pt x="5484509" y="7087330"/>
                  <a:pt x="5477819" y="7094020"/>
                </a:cubicBezTo>
                <a:cubicBezTo>
                  <a:pt x="5464445" y="7107396"/>
                  <a:pt x="5457755" y="7120773"/>
                  <a:pt x="5457755" y="7134151"/>
                </a:cubicBezTo>
                <a:cubicBezTo>
                  <a:pt x="5444379" y="7134151"/>
                  <a:pt x="5437689" y="7137494"/>
                  <a:pt x="5437689" y="7144181"/>
                </a:cubicBezTo>
                <a:cubicBezTo>
                  <a:pt x="5437689" y="7150872"/>
                  <a:pt x="5437689" y="7154216"/>
                  <a:pt x="5437689" y="7154216"/>
                </a:cubicBezTo>
                <a:lnTo>
                  <a:pt x="5397560" y="7174282"/>
                </a:lnTo>
                <a:cubicBezTo>
                  <a:pt x="5397560" y="7160905"/>
                  <a:pt x="5404247" y="7147527"/>
                  <a:pt x="5417625" y="7134151"/>
                </a:cubicBezTo>
                <a:cubicBezTo>
                  <a:pt x="5431001" y="7120773"/>
                  <a:pt x="5437689" y="7114085"/>
                  <a:pt x="5437689" y="7114085"/>
                </a:cubicBezTo>
                <a:cubicBezTo>
                  <a:pt x="5437689" y="7114085"/>
                  <a:pt x="5441035" y="7110740"/>
                  <a:pt x="5447722" y="7104053"/>
                </a:cubicBezTo>
                <a:cubicBezTo>
                  <a:pt x="5454412" y="7097367"/>
                  <a:pt x="5457755" y="7094020"/>
                  <a:pt x="5457755" y="7094020"/>
                </a:cubicBezTo>
                <a:cubicBezTo>
                  <a:pt x="5471133" y="7087330"/>
                  <a:pt x="5479494" y="7083987"/>
                  <a:pt x="5482838" y="7083987"/>
                </a:cubicBezTo>
                <a:close/>
                <a:moveTo>
                  <a:pt x="5357429" y="7073956"/>
                </a:moveTo>
                <a:cubicBezTo>
                  <a:pt x="5357429" y="7073956"/>
                  <a:pt x="5357429" y="7080642"/>
                  <a:pt x="5357429" y="7094020"/>
                </a:cubicBezTo>
                <a:cubicBezTo>
                  <a:pt x="5344052" y="7094020"/>
                  <a:pt x="5337362" y="7094020"/>
                  <a:pt x="5337362" y="7094020"/>
                </a:cubicBezTo>
                <a:close/>
                <a:moveTo>
                  <a:pt x="1003264" y="7073956"/>
                </a:moveTo>
                <a:lnTo>
                  <a:pt x="963133" y="7134151"/>
                </a:lnTo>
                <a:lnTo>
                  <a:pt x="943067" y="7114085"/>
                </a:lnTo>
                <a:cubicBezTo>
                  <a:pt x="943067" y="7100710"/>
                  <a:pt x="946412" y="7094020"/>
                  <a:pt x="953098" y="7094020"/>
                </a:cubicBezTo>
                <a:cubicBezTo>
                  <a:pt x="959789" y="7094020"/>
                  <a:pt x="963133" y="7094020"/>
                  <a:pt x="963133" y="7094020"/>
                </a:cubicBezTo>
                <a:lnTo>
                  <a:pt x="983197" y="7094020"/>
                </a:lnTo>
                <a:close/>
                <a:moveTo>
                  <a:pt x="2267375" y="7053888"/>
                </a:moveTo>
                <a:lnTo>
                  <a:pt x="2267375" y="7073956"/>
                </a:lnTo>
                <a:lnTo>
                  <a:pt x="2227244" y="7134151"/>
                </a:lnTo>
                <a:cubicBezTo>
                  <a:pt x="2213868" y="7134151"/>
                  <a:pt x="2207179" y="7130808"/>
                  <a:pt x="2207179" y="7124118"/>
                </a:cubicBezTo>
                <a:cubicBezTo>
                  <a:pt x="2207179" y="7117430"/>
                  <a:pt x="2220556" y="7100710"/>
                  <a:pt x="2247309" y="7073956"/>
                </a:cubicBezTo>
                <a:close/>
                <a:moveTo>
                  <a:pt x="3493868" y="7041347"/>
                </a:moveTo>
                <a:cubicBezTo>
                  <a:pt x="3488849" y="7039676"/>
                  <a:pt x="3484669" y="7040511"/>
                  <a:pt x="3481325" y="7043855"/>
                </a:cubicBezTo>
                <a:cubicBezTo>
                  <a:pt x="3474635" y="7050545"/>
                  <a:pt x="3464606" y="7060578"/>
                  <a:pt x="3451228" y="7073956"/>
                </a:cubicBezTo>
                <a:lnTo>
                  <a:pt x="3431161" y="7114085"/>
                </a:lnTo>
                <a:cubicBezTo>
                  <a:pt x="3444538" y="7100710"/>
                  <a:pt x="3457915" y="7087332"/>
                  <a:pt x="3471292" y="7073956"/>
                </a:cubicBezTo>
                <a:cubicBezTo>
                  <a:pt x="3484669" y="7060578"/>
                  <a:pt x="3491356" y="7053888"/>
                  <a:pt x="3491356" y="7053888"/>
                </a:cubicBezTo>
                <a:cubicBezTo>
                  <a:pt x="3491356" y="7053888"/>
                  <a:pt x="3498047" y="7053888"/>
                  <a:pt x="3511424" y="7053888"/>
                </a:cubicBezTo>
                <a:lnTo>
                  <a:pt x="3491356" y="7094020"/>
                </a:lnTo>
                <a:cubicBezTo>
                  <a:pt x="3477979" y="7094020"/>
                  <a:pt x="3467950" y="7104053"/>
                  <a:pt x="3461259" y="7124118"/>
                </a:cubicBezTo>
                <a:cubicBezTo>
                  <a:pt x="3454571" y="7144181"/>
                  <a:pt x="3451228" y="7147527"/>
                  <a:pt x="3451228" y="7134151"/>
                </a:cubicBezTo>
                <a:lnTo>
                  <a:pt x="3431161" y="7134151"/>
                </a:lnTo>
                <a:cubicBezTo>
                  <a:pt x="3431161" y="7160905"/>
                  <a:pt x="3417784" y="7187660"/>
                  <a:pt x="3391030" y="7214411"/>
                </a:cubicBezTo>
                <a:cubicBezTo>
                  <a:pt x="3377654" y="7227791"/>
                  <a:pt x="3360934" y="7247855"/>
                  <a:pt x="3340869" y="7274608"/>
                </a:cubicBezTo>
                <a:cubicBezTo>
                  <a:pt x="3320803" y="7301362"/>
                  <a:pt x="3297395" y="7324770"/>
                  <a:pt x="3270641" y="7344838"/>
                </a:cubicBezTo>
                <a:cubicBezTo>
                  <a:pt x="3243885" y="7364901"/>
                  <a:pt x="3220475" y="7388312"/>
                  <a:pt x="3200411" y="7415063"/>
                </a:cubicBezTo>
                <a:cubicBezTo>
                  <a:pt x="3180344" y="7441819"/>
                  <a:pt x="3163624" y="7461884"/>
                  <a:pt x="3150247" y="7475262"/>
                </a:cubicBezTo>
                <a:cubicBezTo>
                  <a:pt x="3096742" y="7515392"/>
                  <a:pt x="3083365" y="7535457"/>
                  <a:pt x="3110118" y="7535457"/>
                </a:cubicBezTo>
                <a:cubicBezTo>
                  <a:pt x="3123495" y="7535457"/>
                  <a:pt x="3133527" y="7528769"/>
                  <a:pt x="3140215" y="7515392"/>
                </a:cubicBezTo>
                <a:cubicBezTo>
                  <a:pt x="3146903" y="7502016"/>
                  <a:pt x="3163624" y="7488638"/>
                  <a:pt x="3190377" y="7475262"/>
                </a:cubicBezTo>
                <a:cubicBezTo>
                  <a:pt x="3217131" y="7435131"/>
                  <a:pt x="3243885" y="7398345"/>
                  <a:pt x="3270641" y="7364901"/>
                </a:cubicBezTo>
                <a:cubicBezTo>
                  <a:pt x="3284018" y="7348181"/>
                  <a:pt x="3297395" y="7333132"/>
                  <a:pt x="3310772" y="7319754"/>
                </a:cubicBezTo>
                <a:lnTo>
                  <a:pt x="3346676" y="7288336"/>
                </a:lnTo>
                <a:lnTo>
                  <a:pt x="3338362" y="7302198"/>
                </a:lnTo>
                <a:cubicBezTo>
                  <a:pt x="3333343" y="7317247"/>
                  <a:pt x="3330837" y="7334803"/>
                  <a:pt x="3330837" y="7354867"/>
                </a:cubicBezTo>
                <a:lnTo>
                  <a:pt x="3350901" y="7354867"/>
                </a:lnTo>
                <a:cubicBezTo>
                  <a:pt x="3364278" y="7341493"/>
                  <a:pt x="3374310" y="7338148"/>
                  <a:pt x="3380999" y="7344838"/>
                </a:cubicBezTo>
                <a:cubicBezTo>
                  <a:pt x="3387686" y="7351524"/>
                  <a:pt x="3391030" y="7358214"/>
                  <a:pt x="3391030" y="7364901"/>
                </a:cubicBezTo>
                <a:cubicBezTo>
                  <a:pt x="3391030" y="7371591"/>
                  <a:pt x="3384343" y="7374934"/>
                  <a:pt x="3370966" y="7374934"/>
                </a:cubicBezTo>
                <a:cubicBezTo>
                  <a:pt x="3357590" y="7374934"/>
                  <a:pt x="3350901" y="7381622"/>
                  <a:pt x="3350901" y="7394998"/>
                </a:cubicBezTo>
                <a:cubicBezTo>
                  <a:pt x="3350901" y="7408376"/>
                  <a:pt x="3357590" y="7415063"/>
                  <a:pt x="3370966" y="7415063"/>
                </a:cubicBezTo>
                <a:cubicBezTo>
                  <a:pt x="3384343" y="7415063"/>
                  <a:pt x="3394376" y="7415063"/>
                  <a:pt x="3401063" y="7415063"/>
                </a:cubicBezTo>
                <a:cubicBezTo>
                  <a:pt x="3407751" y="7415063"/>
                  <a:pt x="3411097" y="7415063"/>
                  <a:pt x="3411097" y="7415063"/>
                </a:cubicBezTo>
                <a:cubicBezTo>
                  <a:pt x="3411097" y="7401688"/>
                  <a:pt x="3414440" y="7394998"/>
                  <a:pt x="3421127" y="7394998"/>
                </a:cubicBezTo>
                <a:cubicBezTo>
                  <a:pt x="3427817" y="7394998"/>
                  <a:pt x="3434507" y="7384965"/>
                  <a:pt x="3441195" y="7364901"/>
                </a:cubicBezTo>
                <a:cubicBezTo>
                  <a:pt x="3447881" y="7344838"/>
                  <a:pt x="3451228" y="7334803"/>
                  <a:pt x="3451228" y="7334803"/>
                </a:cubicBezTo>
                <a:lnTo>
                  <a:pt x="3451228" y="7314737"/>
                </a:lnTo>
                <a:cubicBezTo>
                  <a:pt x="3464606" y="7314737"/>
                  <a:pt x="3471292" y="7314737"/>
                  <a:pt x="3471292" y="7314737"/>
                </a:cubicBezTo>
                <a:cubicBezTo>
                  <a:pt x="3471292" y="7287986"/>
                  <a:pt x="3474635" y="7274608"/>
                  <a:pt x="3481325" y="7274608"/>
                </a:cubicBezTo>
                <a:cubicBezTo>
                  <a:pt x="3488013" y="7274608"/>
                  <a:pt x="3491356" y="7267921"/>
                  <a:pt x="3491356" y="7254542"/>
                </a:cubicBezTo>
                <a:cubicBezTo>
                  <a:pt x="3504733" y="7267921"/>
                  <a:pt x="3511424" y="7264574"/>
                  <a:pt x="3511424" y="7244510"/>
                </a:cubicBezTo>
                <a:cubicBezTo>
                  <a:pt x="3511424" y="7224444"/>
                  <a:pt x="3521458" y="7204379"/>
                  <a:pt x="3541522" y="7184313"/>
                </a:cubicBezTo>
                <a:cubicBezTo>
                  <a:pt x="3561586" y="7164249"/>
                  <a:pt x="3564930" y="7154216"/>
                  <a:pt x="3551555" y="7154216"/>
                </a:cubicBezTo>
                <a:lnTo>
                  <a:pt x="3531488" y="7154216"/>
                </a:lnTo>
                <a:cubicBezTo>
                  <a:pt x="3531488" y="7167595"/>
                  <a:pt x="3528145" y="7174282"/>
                  <a:pt x="3521458" y="7174282"/>
                </a:cubicBezTo>
                <a:cubicBezTo>
                  <a:pt x="3514768" y="7174282"/>
                  <a:pt x="3511424" y="7174282"/>
                  <a:pt x="3511424" y="7174282"/>
                </a:cubicBezTo>
                <a:cubicBezTo>
                  <a:pt x="3511424" y="7160905"/>
                  <a:pt x="3504733" y="7160905"/>
                  <a:pt x="3491356" y="7174282"/>
                </a:cubicBezTo>
                <a:cubicBezTo>
                  <a:pt x="3477979" y="7187660"/>
                  <a:pt x="3471292" y="7201036"/>
                  <a:pt x="3471292" y="7214411"/>
                </a:cubicBezTo>
                <a:cubicBezTo>
                  <a:pt x="3471292" y="7227791"/>
                  <a:pt x="3464606" y="7234477"/>
                  <a:pt x="3451228" y="7234477"/>
                </a:cubicBezTo>
                <a:cubicBezTo>
                  <a:pt x="3431161" y="7234477"/>
                  <a:pt x="3413605" y="7236985"/>
                  <a:pt x="3398557" y="7242001"/>
                </a:cubicBezTo>
                <a:lnTo>
                  <a:pt x="3394374" y="7244510"/>
                </a:lnTo>
                <a:lnTo>
                  <a:pt x="3411097" y="7224444"/>
                </a:lnTo>
                <a:cubicBezTo>
                  <a:pt x="3424474" y="7204379"/>
                  <a:pt x="3447881" y="7177625"/>
                  <a:pt x="3481325" y="7144181"/>
                </a:cubicBezTo>
                <a:cubicBezTo>
                  <a:pt x="3514768" y="7110740"/>
                  <a:pt x="3531488" y="7094020"/>
                  <a:pt x="3531488" y="7094020"/>
                </a:cubicBezTo>
                <a:cubicBezTo>
                  <a:pt x="3531488" y="7080642"/>
                  <a:pt x="3534834" y="7073956"/>
                  <a:pt x="3541522" y="7073956"/>
                </a:cubicBezTo>
                <a:cubicBezTo>
                  <a:pt x="3548209" y="7073956"/>
                  <a:pt x="3551555" y="7073956"/>
                  <a:pt x="3551555" y="7073956"/>
                </a:cubicBezTo>
                <a:cubicBezTo>
                  <a:pt x="3551555" y="7073956"/>
                  <a:pt x="3554899" y="7073956"/>
                  <a:pt x="3561586" y="7073956"/>
                </a:cubicBezTo>
                <a:cubicBezTo>
                  <a:pt x="3568276" y="7073956"/>
                  <a:pt x="3571620" y="7067266"/>
                  <a:pt x="3571620" y="7053888"/>
                </a:cubicBezTo>
                <a:cubicBezTo>
                  <a:pt x="3571620" y="7053888"/>
                  <a:pt x="3564930" y="7053888"/>
                  <a:pt x="3551555" y="7053888"/>
                </a:cubicBezTo>
                <a:cubicBezTo>
                  <a:pt x="3551555" y="7053888"/>
                  <a:pt x="3544865" y="7053888"/>
                  <a:pt x="3531488" y="7053888"/>
                </a:cubicBezTo>
                <a:cubicBezTo>
                  <a:pt x="3518111" y="7053888"/>
                  <a:pt x="3511424" y="7053888"/>
                  <a:pt x="3511424" y="7053888"/>
                </a:cubicBezTo>
                <a:cubicBezTo>
                  <a:pt x="3504733" y="7047201"/>
                  <a:pt x="3498882" y="7043023"/>
                  <a:pt x="3493868" y="7041347"/>
                </a:cubicBezTo>
                <a:close/>
                <a:moveTo>
                  <a:pt x="822675" y="7033825"/>
                </a:moveTo>
                <a:cubicBezTo>
                  <a:pt x="822675" y="7033825"/>
                  <a:pt x="826018" y="7033825"/>
                  <a:pt x="832708" y="7033825"/>
                </a:cubicBezTo>
                <a:cubicBezTo>
                  <a:pt x="839398" y="7033825"/>
                  <a:pt x="842742" y="7040511"/>
                  <a:pt x="842742" y="7053888"/>
                </a:cubicBezTo>
                <a:lnTo>
                  <a:pt x="802611" y="7073956"/>
                </a:lnTo>
                <a:cubicBezTo>
                  <a:pt x="802611" y="7073956"/>
                  <a:pt x="809298" y="7067266"/>
                  <a:pt x="822675" y="7053888"/>
                </a:cubicBezTo>
                <a:cubicBezTo>
                  <a:pt x="822675" y="7053888"/>
                  <a:pt x="822675" y="7047201"/>
                  <a:pt x="822675" y="7033825"/>
                </a:cubicBezTo>
                <a:close/>
                <a:moveTo>
                  <a:pt x="1680466" y="7021284"/>
                </a:moveTo>
                <a:cubicBezTo>
                  <a:pt x="1683811" y="7022955"/>
                  <a:pt x="1685484" y="7027135"/>
                  <a:pt x="1685484" y="7033825"/>
                </a:cubicBezTo>
                <a:cubicBezTo>
                  <a:pt x="1672104" y="7033825"/>
                  <a:pt x="1665417" y="7033825"/>
                  <a:pt x="1665417" y="7033825"/>
                </a:cubicBezTo>
                <a:cubicBezTo>
                  <a:pt x="1652040" y="7033825"/>
                  <a:pt x="1645353" y="7033825"/>
                  <a:pt x="1645353" y="7033825"/>
                </a:cubicBezTo>
                <a:cubicBezTo>
                  <a:pt x="1645353" y="7033825"/>
                  <a:pt x="1652040" y="7030480"/>
                  <a:pt x="1665417" y="7023792"/>
                </a:cubicBezTo>
                <a:cubicBezTo>
                  <a:pt x="1672104" y="7020447"/>
                  <a:pt x="1677122" y="7019611"/>
                  <a:pt x="1680466" y="7021284"/>
                </a:cubicBezTo>
                <a:close/>
                <a:moveTo>
                  <a:pt x="5678473" y="7013757"/>
                </a:moveTo>
                <a:lnTo>
                  <a:pt x="5638344" y="7053888"/>
                </a:lnTo>
                <a:lnTo>
                  <a:pt x="5638344" y="7033825"/>
                </a:lnTo>
                <a:cubicBezTo>
                  <a:pt x="5651719" y="7020447"/>
                  <a:pt x="5665098" y="7013757"/>
                  <a:pt x="5678473" y="7013757"/>
                </a:cubicBezTo>
                <a:close/>
                <a:moveTo>
                  <a:pt x="3872597" y="7013757"/>
                </a:moveTo>
                <a:lnTo>
                  <a:pt x="3872597" y="7033825"/>
                </a:lnTo>
                <a:lnTo>
                  <a:pt x="3892662" y="7033825"/>
                </a:lnTo>
                <a:close/>
                <a:moveTo>
                  <a:pt x="2929529" y="7013757"/>
                </a:moveTo>
                <a:cubicBezTo>
                  <a:pt x="2916153" y="7027137"/>
                  <a:pt x="2902776" y="7030480"/>
                  <a:pt x="2889400" y="7023792"/>
                </a:cubicBezTo>
                <a:cubicBezTo>
                  <a:pt x="2876023" y="7017103"/>
                  <a:pt x="2869335" y="7020447"/>
                  <a:pt x="2869335" y="7033825"/>
                </a:cubicBezTo>
                <a:cubicBezTo>
                  <a:pt x="2869335" y="7047201"/>
                  <a:pt x="2876023" y="7053888"/>
                  <a:pt x="2889400" y="7053888"/>
                </a:cubicBezTo>
                <a:cubicBezTo>
                  <a:pt x="2902776" y="7053888"/>
                  <a:pt x="2916153" y="7047201"/>
                  <a:pt x="2929529" y="7033825"/>
                </a:cubicBezTo>
                <a:cubicBezTo>
                  <a:pt x="2942906" y="7020447"/>
                  <a:pt x="2949593" y="7013757"/>
                  <a:pt x="2949593" y="7013757"/>
                </a:cubicBezTo>
                <a:close/>
                <a:moveTo>
                  <a:pt x="2748941" y="7013757"/>
                </a:moveTo>
                <a:cubicBezTo>
                  <a:pt x="2735563" y="7013757"/>
                  <a:pt x="2728876" y="7020447"/>
                  <a:pt x="2728876" y="7033825"/>
                </a:cubicBezTo>
                <a:cubicBezTo>
                  <a:pt x="2728876" y="7033825"/>
                  <a:pt x="2735563" y="7033825"/>
                  <a:pt x="2748941" y="7033825"/>
                </a:cubicBezTo>
                <a:close/>
                <a:moveTo>
                  <a:pt x="1504895" y="7013757"/>
                </a:moveTo>
                <a:cubicBezTo>
                  <a:pt x="1491518" y="7027137"/>
                  <a:pt x="1471454" y="7047201"/>
                  <a:pt x="1444700" y="7073956"/>
                </a:cubicBezTo>
                <a:lnTo>
                  <a:pt x="1464764" y="7033825"/>
                </a:lnTo>
                <a:close/>
                <a:moveTo>
                  <a:pt x="622022" y="7013757"/>
                </a:moveTo>
                <a:cubicBezTo>
                  <a:pt x="622022" y="7013757"/>
                  <a:pt x="625365" y="7017103"/>
                  <a:pt x="632056" y="7023792"/>
                </a:cubicBezTo>
                <a:cubicBezTo>
                  <a:pt x="638743" y="7030480"/>
                  <a:pt x="642089" y="7037168"/>
                  <a:pt x="642089" y="7043855"/>
                </a:cubicBezTo>
                <a:cubicBezTo>
                  <a:pt x="642089" y="7050545"/>
                  <a:pt x="642089" y="7053888"/>
                  <a:pt x="642089" y="7053888"/>
                </a:cubicBezTo>
                <a:cubicBezTo>
                  <a:pt x="628712" y="7053888"/>
                  <a:pt x="622022" y="7060578"/>
                  <a:pt x="622022" y="7073956"/>
                </a:cubicBezTo>
                <a:lnTo>
                  <a:pt x="581890" y="7073956"/>
                </a:lnTo>
                <a:cubicBezTo>
                  <a:pt x="595268" y="7073956"/>
                  <a:pt x="598614" y="7070613"/>
                  <a:pt x="591925" y="7063923"/>
                </a:cubicBezTo>
                <a:cubicBezTo>
                  <a:pt x="585237" y="7057235"/>
                  <a:pt x="588581" y="7053888"/>
                  <a:pt x="601958" y="7053888"/>
                </a:cubicBezTo>
                <a:cubicBezTo>
                  <a:pt x="615332" y="7053888"/>
                  <a:pt x="622022" y="7047201"/>
                  <a:pt x="622022" y="7033825"/>
                </a:cubicBezTo>
                <a:cubicBezTo>
                  <a:pt x="622022" y="7020447"/>
                  <a:pt x="622022" y="7013757"/>
                  <a:pt x="622022" y="7013757"/>
                </a:cubicBezTo>
                <a:close/>
                <a:moveTo>
                  <a:pt x="3712077" y="6993694"/>
                </a:moveTo>
                <a:lnTo>
                  <a:pt x="3732140" y="7013757"/>
                </a:lnTo>
                <a:cubicBezTo>
                  <a:pt x="3718763" y="7013757"/>
                  <a:pt x="3712077" y="7013757"/>
                  <a:pt x="3712077" y="7013757"/>
                </a:cubicBezTo>
                <a:cubicBezTo>
                  <a:pt x="3698699" y="7013757"/>
                  <a:pt x="3698699" y="7020447"/>
                  <a:pt x="3712077" y="7033825"/>
                </a:cubicBezTo>
                <a:lnTo>
                  <a:pt x="3692009" y="7033825"/>
                </a:lnTo>
                <a:close/>
                <a:moveTo>
                  <a:pt x="3611749" y="6993694"/>
                </a:moveTo>
                <a:lnTo>
                  <a:pt x="3591684" y="7013757"/>
                </a:lnTo>
                <a:cubicBezTo>
                  <a:pt x="3605061" y="7013757"/>
                  <a:pt x="3618437" y="7007071"/>
                  <a:pt x="3631814" y="6993694"/>
                </a:cubicBezTo>
                <a:close/>
                <a:moveTo>
                  <a:pt x="3531488" y="6993694"/>
                </a:moveTo>
                <a:lnTo>
                  <a:pt x="3511424" y="7013757"/>
                </a:lnTo>
                <a:cubicBezTo>
                  <a:pt x="3511424" y="7027137"/>
                  <a:pt x="3514768" y="7027137"/>
                  <a:pt x="3521458" y="7013757"/>
                </a:cubicBezTo>
                <a:cubicBezTo>
                  <a:pt x="3528145" y="7000384"/>
                  <a:pt x="3531488" y="6993694"/>
                  <a:pt x="3531488" y="6993694"/>
                </a:cubicBezTo>
                <a:close/>
                <a:moveTo>
                  <a:pt x="2525089" y="6988679"/>
                </a:moveTo>
                <a:cubicBezTo>
                  <a:pt x="2527179" y="6988679"/>
                  <a:pt x="2528223" y="6990349"/>
                  <a:pt x="2528223" y="6993694"/>
                </a:cubicBezTo>
                <a:cubicBezTo>
                  <a:pt x="2528223" y="7007071"/>
                  <a:pt x="2521536" y="7020447"/>
                  <a:pt x="2508157" y="7033825"/>
                </a:cubicBezTo>
                <a:lnTo>
                  <a:pt x="2488093" y="7073956"/>
                </a:lnTo>
                <a:cubicBezTo>
                  <a:pt x="2488093" y="7087332"/>
                  <a:pt x="2481405" y="7094020"/>
                  <a:pt x="2468028" y="7094020"/>
                </a:cubicBezTo>
                <a:cubicBezTo>
                  <a:pt x="2454651" y="7094020"/>
                  <a:pt x="2444619" y="7094020"/>
                  <a:pt x="2437931" y="7094020"/>
                </a:cubicBezTo>
                <a:cubicBezTo>
                  <a:pt x="2431242" y="7094020"/>
                  <a:pt x="2427898" y="7094020"/>
                  <a:pt x="2427898" y="7094020"/>
                </a:cubicBezTo>
                <a:cubicBezTo>
                  <a:pt x="2427898" y="7094020"/>
                  <a:pt x="2444619" y="7073956"/>
                  <a:pt x="2478060" y="7033825"/>
                </a:cubicBezTo>
                <a:cubicBezTo>
                  <a:pt x="2503143" y="7003727"/>
                  <a:pt x="2518818" y="6988679"/>
                  <a:pt x="2525089" y="6988679"/>
                </a:cubicBezTo>
                <a:close/>
                <a:moveTo>
                  <a:pt x="4755471" y="6973630"/>
                </a:moveTo>
                <a:lnTo>
                  <a:pt x="4735405" y="6993694"/>
                </a:lnTo>
                <a:lnTo>
                  <a:pt x="4755471" y="6993694"/>
                </a:lnTo>
                <a:cubicBezTo>
                  <a:pt x="4768848" y="6980316"/>
                  <a:pt x="4775535" y="6973630"/>
                  <a:pt x="4775535" y="6973630"/>
                </a:cubicBezTo>
                <a:close/>
                <a:moveTo>
                  <a:pt x="2769007" y="6973630"/>
                </a:moveTo>
                <a:cubicBezTo>
                  <a:pt x="2755630" y="6987006"/>
                  <a:pt x="2748941" y="6993694"/>
                  <a:pt x="2748941" y="6993694"/>
                </a:cubicBezTo>
                <a:cubicBezTo>
                  <a:pt x="2748941" y="7007071"/>
                  <a:pt x="2755630" y="7013757"/>
                  <a:pt x="2769007" y="7013757"/>
                </a:cubicBezTo>
                <a:cubicBezTo>
                  <a:pt x="2769007" y="7000384"/>
                  <a:pt x="2769007" y="6993694"/>
                  <a:pt x="2769007" y="6993694"/>
                </a:cubicBezTo>
                <a:cubicBezTo>
                  <a:pt x="2769007" y="6980316"/>
                  <a:pt x="2769007" y="6973630"/>
                  <a:pt x="2769007" y="6973630"/>
                </a:cubicBezTo>
                <a:close/>
                <a:moveTo>
                  <a:pt x="1274145" y="6973630"/>
                </a:moveTo>
                <a:cubicBezTo>
                  <a:pt x="1280832" y="6973630"/>
                  <a:pt x="1287522" y="6976973"/>
                  <a:pt x="1294209" y="6983660"/>
                </a:cubicBezTo>
                <a:cubicBezTo>
                  <a:pt x="1300898" y="6990349"/>
                  <a:pt x="1310933" y="6987006"/>
                  <a:pt x="1324307" y="6973630"/>
                </a:cubicBezTo>
                <a:lnTo>
                  <a:pt x="1324307" y="6993694"/>
                </a:lnTo>
                <a:lnTo>
                  <a:pt x="1304243" y="7013757"/>
                </a:lnTo>
                <a:cubicBezTo>
                  <a:pt x="1304243" y="7000384"/>
                  <a:pt x="1297553" y="6990349"/>
                  <a:pt x="1284179" y="6983660"/>
                </a:cubicBezTo>
                <a:cubicBezTo>
                  <a:pt x="1270801" y="6976973"/>
                  <a:pt x="1267454" y="6973630"/>
                  <a:pt x="1274145" y="6973630"/>
                </a:cubicBezTo>
                <a:close/>
                <a:moveTo>
                  <a:pt x="5598213" y="6953562"/>
                </a:moveTo>
                <a:cubicBezTo>
                  <a:pt x="5611587" y="6953562"/>
                  <a:pt x="5618277" y="6953562"/>
                  <a:pt x="5618277" y="6953562"/>
                </a:cubicBezTo>
                <a:cubicBezTo>
                  <a:pt x="5618277" y="6953562"/>
                  <a:pt x="5618277" y="6956908"/>
                  <a:pt x="5618277" y="6963595"/>
                </a:cubicBezTo>
                <a:cubicBezTo>
                  <a:pt x="5618277" y="6970283"/>
                  <a:pt x="5611587" y="6973630"/>
                  <a:pt x="5598213" y="6973630"/>
                </a:cubicBezTo>
                <a:cubicBezTo>
                  <a:pt x="5598213" y="6973630"/>
                  <a:pt x="5598213" y="6966940"/>
                  <a:pt x="5598213" y="6953562"/>
                </a:cubicBezTo>
                <a:close/>
                <a:moveTo>
                  <a:pt x="3571620" y="6953562"/>
                </a:moveTo>
                <a:cubicBezTo>
                  <a:pt x="3558242" y="6953562"/>
                  <a:pt x="3554899" y="6956908"/>
                  <a:pt x="3561586" y="6963595"/>
                </a:cubicBezTo>
                <a:cubicBezTo>
                  <a:pt x="3568276" y="6970283"/>
                  <a:pt x="3571620" y="6973630"/>
                  <a:pt x="3571620" y="6973630"/>
                </a:cubicBezTo>
                <a:cubicBezTo>
                  <a:pt x="3571620" y="6973630"/>
                  <a:pt x="3571620" y="6966940"/>
                  <a:pt x="3571620" y="6953562"/>
                </a:cubicBezTo>
                <a:close/>
                <a:moveTo>
                  <a:pt x="1605221" y="6953562"/>
                </a:moveTo>
                <a:lnTo>
                  <a:pt x="1605221" y="6993694"/>
                </a:lnTo>
                <a:cubicBezTo>
                  <a:pt x="1591845" y="6993694"/>
                  <a:pt x="1585158" y="6990349"/>
                  <a:pt x="1585158" y="6983660"/>
                </a:cubicBezTo>
                <a:cubicBezTo>
                  <a:pt x="1585158" y="6976973"/>
                  <a:pt x="1585158" y="6973630"/>
                  <a:pt x="1585158" y="6973630"/>
                </a:cubicBezTo>
                <a:cubicBezTo>
                  <a:pt x="1598534" y="6960252"/>
                  <a:pt x="1605221" y="6953562"/>
                  <a:pt x="1605221" y="6953562"/>
                </a:cubicBezTo>
                <a:close/>
                <a:moveTo>
                  <a:pt x="3752204" y="6933499"/>
                </a:moveTo>
                <a:lnTo>
                  <a:pt x="3712077" y="6953562"/>
                </a:lnTo>
                <a:lnTo>
                  <a:pt x="3631814" y="7033825"/>
                </a:lnTo>
                <a:cubicBezTo>
                  <a:pt x="3605061" y="7060578"/>
                  <a:pt x="3591684" y="7080642"/>
                  <a:pt x="3591684" y="7094020"/>
                </a:cubicBezTo>
                <a:lnTo>
                  <a:pt x="3611749" y="7134151"/>
                </a:lnTo>
                <a:lnTo>
                  <a:pt x="3651881" y="7094020"/>
                </a:lnTo>
                <a:cubicBezTo>
                  <a:pt x="3651881" y="7094020"/>
                  <a:pt x="3645191" y="7094020"/>
                  <a:pt x="3631814" y="7094020"/>
                </a:cubicBezTo>
                <a:cubicBezTo>
                  <a:pt x="3618437" y="7094020"/>
                  <a:pt x="3611749" y="7094020"/>
                  <a:pt x="3611749" y="7094020"/>
                </a:cubicBezTo>
                <a:lnTo>
                  <a:pt x="3692009" y="7053888"/>
                </a:lnTo>
                <a:cubicBezTo>
                  <a:pt x="3712077" y="7053888"/>
                  <a:pt x="3725454" y="7048874"/>
                  <a:pt x="3732140" y="7038839"/>
                </a:cubicBezTo>
                <a:lnTo>
                  <a:pt x="3732140" y="7013757"/>
                </a:lnTo>
                <a:lnTo>
                  <a:pt x="3732140" y="6993694"/>
                </a:lnTo>
                <a:lnTo>
                  <a:pt x="3752204" y="6973630"/>
                </a:lnTo>
                <a:lnTo>
                  <a:pt x="3792336" y="6953562"/>
                </a:lnTo>
                <a:close/>
                <a:moveTo>
                  <a:pt x="3451228" y="6933499"/>
                </a:moveTo>
                <a:lnTo>
                  <a:pt x="3350901" y="7033825"/>
                </a:lnTo>
                <a:cubicBezTo>
                  <a:pt x="3350901" y="7087332"/>
                  <a:pt x="3330837" y="7114085"/>
                  <a:pt x="3290703" y="7114085"/>
                </a:cubicBezTo>
                <a:cubicBezTo>
                  <a:pt x="3277329" y="7114085"/>
                  <a:pt x="3277329" y="7120773"/>
                  <a:pt x="3290703" y="7134151"/>
                </a:cubicBezTo>
                <a:cubicBezTo>
                  <a:pt x="3304083" y="7147527"/>
                  <a:pt x="3310772" y="7147527"/>
                  <a:pt x="3310772" y="7134151"/>
                </a:cubicBezTo>
                <a:cubicBezTo>
                  <a:pt x="3310772" y="7120773"/>
                  <a:pt x="3314116" y="7114085"/>
                  <a:pt x="3320803" y="7114085"/>
                </a:cubicBezTo>
                <a:cubicBezTo>
                  <a:pt x="3327493" y="7114085"/>
                  <a:pt x="3337525" y="7120773"/>
                  <a:pt x="3350901" y="7134151"/>
                </a:cubicBezTo>
                <a:cubicBezTo>
                  <a:pt x="3364278" y="7147527"/>
                  <a:pt x="3364278" y="7157562"/>
                  <a:pt x="3350901" y="7164249"/>
                </a:cubicBezTo>
                <a:cubicBezTo>
                  <a:pt x="3337525" y="7170939"/>
                  <a:pt x="3324149" y="7174282"/>
                  <a:pt x="3310772" y="7174282"/>
                </a:cubicBezTo>
                <a:cubicBezTo>
                  <a:pt x="3310772" y="7187660"/>
                  <a:pt x="3310772" y="7197693"/>
                  <a:pt x="3310772" y="7204379"/>
                </a:cubicBezTo>
                <a:cubicBezTo>
                  <a:pt x="3310772" y="7211066"/>
                  <a:pt x="3304083" y="7221101"/>
                  <a:pt x="3290703" y="7234477"/>
                </a:cubicBezTo>
                <a:cubicBezTo>
                  <a:pt x="3250572" y="7261231"/>
                  <a:pt x="3243885" y="7274608"/>
                  <a:pt x="3270641" y="7274608"/>
                </a:cubicBezTo>
                <a:lnTo>
                  <a:pt x="3310772" y="7274608"/>
                </a:lnTo>
                <a:lnTo>
                  <a:pt x="3310772" y="7254542"/>
                </a:lnTo>
                <a:cubicBezTo>
                  <a:pt x="3297395" y="7241165"/>
                  <a:pt x="3297395" y="7234477"/>
                  <a:pt x="3310772" y="7234477"/>
                </a:cubicBezTo>
                <a:cubicBezTo>
                  <a:pt x="3324149" y="7234477"/>
                  <a:pt x="3330837" y="7227791"/>
                  <a:pt x="3330837" y="7214411"/>
                </a:cubicBezTo>
                <a:cubicBezTo>
                  <a:pt x="3330837" y="7201036"/>
                  <a:pt x="3337525" y="7187660"/>
                  <a:pt x="3350901" y="7174282"/>
                </a:cubicBezTo>
                <a:cubicBezTo>
                  <a:pt x="3364278" y="7160905"/>
                  <a:pt x="3377654" y="7154216"/>
                  <a:pt x="3391030" y="7154216"/>
                </a:cubicBezTo>
                <a:cubicBezTo>
                  <a:pt x="3391030" y="7140838"/>
                  <a:pt x="3384343" y="7134151"/>
                  <a:pt x="3370966" y="7134151"/>
                </a:cubicBezTo>
                <a:cubicBezTo>
                  <a:pt x="3357590" y="7134151"/>
                  <a:pt x="3350901" y="7127463"/>
                  <a:pt x="3350901" y="7114085"/>
                </a:cubicBezTo>
                <a:cubicBezTo>
                  <a:pt x="3350901" y="7100710"/>
                  <a:pt x="3350901" y="7090677"/>
                  <a:pt x="3350901" y="7083987"/>
                </a:cubicBezTo>
                <a:cubicBezTo>
                  <a:pt x="3350901" y="7077299"/>
                  <a:pt x="3357590" y="7067266"/>
                  <a:pt x="3370966" y="7053888"/>
                </a:cubicBezTo>
                <a:lnTo>
                  <a:pt x="3431161" y="6993694"/>
                </a:lnTo>
                <a:lnTo>
                  <a:pt x="3451228" y="6973630"/>
                </a:lnTo>
                <a:cubicBezTo>
                  <a:pt x="3451228" y="6987006"/>
                  <a:pt x="3457915" y="6993694"/>
                  <a:pt x="3471292" y="6993694"/>
                </a:cubicBezTo>
                <a:lnTo>
                  <a:pt x="3471292" y="6973630"/>
                </a:lnTo>
                <a:cubicBezTo>
                  <a:pt x="3457915" y="6973630"/>
                  <a:pt x="3451228" y="6966940"/>
                  <a:pt x="3451228" y="6953562"/>
                </a:cubicBezTo>
                <a:cubicBezTo>
                  <a:pt x="3451228" y="6940186"/>
                  <a:pt x="3451228" y="6933499"/>
                  <a:pt x="3451228" y="6933499"/>
                </a:cubicBezTo>
                <a:close/>
                <a:moveTo>
                  <a:pt x="2588421" y="6933499"/>
                </a:moveTo>
                <a:cubicBezTo>
                  <a:pt x="2588421" y="6946872"/>
                  <a:pt x="2581733" y="6960252"/>
                  <a:pt x="2568352" y="6973630"/>
                </a:cubicBezTo>
                <a:cubicBezTo>
                  <a:pt x="2541601" y="6987006"/>
                  <a:pt x="2534911" y="6980316"/>
                  <a:pt x="2548288" y="6953562"/>
                </a:cubicBezTo>
                <a:close/>
                <a:moveTo>
                  <a:pt x="3680970" y="6924474"/>
                </a:moveTo>
                <a:lnTo>
                  <a:pt x="3671945" y="6933499"/>
                </a:lnTo>
                <a:cubicBezTo>
                  <a:pt x="3671945" y="6933499"/>
                  <a:pt x="3672781" y="6932662"/>
                  <a:pt x="3674454" y="6930991"/>
                </a:cubicBezTo>
                <a:close/>
                <a:moveTo>
                  <a:pt x="5638344" y="6913431"/>
                </a:moveTo>
                <a:cubicBezTo>
                  <a:pt x="5638344" y="6913431"/>
                  <a:pt x="5645031" y="6913431"/>
                  <a:pt x="5658409" y="6913431"/>
                </a:cubicBezTo>
                <a:cubicBezTo>
                  <a:pt x="5658409" y="6926809"/>
                  <a:pt x="5658409" y="6933499"/>
                  <a:pt x="5658409" y="6933499"/>
                </a:cubicBezTo>
                <a:close/>
                <a:moveTo>
                  <a:pt x="657138" y="6903401"/>
                </a:moveTo>
                <a:cubicBezTo>
                  <a:pt x="660482" y="6903401"/>
                  <a:pt x="662153" y="6906745"/>
                  <a:pt x="662153" y="6913431"/>
                </a:cubicBezTo>
                <a:lnTo>
                  <a:pt x="642089" y="6913431"/>
                </a:lnTo>
                <a:cubicBezTo>
                  <a:pt x="648776" y="6906745"/>
                  <a:pt x="653791" y="6903401"/>
                  <a:pt x="657138" y="6903401"/>
                </a:cubicBezTo>
                <a:close/>
                <a:moveTo>
                  <a:pt x="3932793" y="6893367"/>
                </a:moveTo>
                <a:cubicBezTo>
                  <a:pt x="3919416" y="6893367"/>
                  <a:pt x="3912729" y="6896710"/>
                  <a:pt x="3912729" y="6903401"/>
                </a:cubicBezTo>
                <a:cubicBezTo>
                  <a:pt x="3912729" y="6910088"/>
                  <a:pt x="3916072" y="6913431"/>
                  <a:pt x="3922762" y="6913431"/>
                </a:cubicBezTo>
                <a:cubicBezTo>
                  <a:pt x="3929449" y="6913431"/>
                  <a:pt x="3932793" y="6913431"/>
                  <a:pt x="3932793" y="6913431"/>
                </a:cubicBezTo>
                <a:cubicBezTo>
                  <a:pt x="3932793" y="6900056"/>
                  <a:pt x="3932793" y="6893367"/>
                  <a:pt x="3932793" y="6893367"/>
                </a:cubicBezTo>
                <a:close/>
                <a:moveTo>
                  <a:pt x="3511424" y="6893367"/>
                </a:moveTo>
                <a:cubicBezTo>
                  <a:pt x="3524801" y="6906745"/>
                  <a:pt x="3524801" y="6920121"/>
                  <a:pt x="3511424" y="6933499"/>
                </a:cubicBezTo>
                <a:lnTo>
                  <a:pt x="3491356" y="6953562"/>
                </a:lnTo>
                <a:cubicBezTo>
                  <a:pt x="3491356" y="6966940"/>
                  <a:pt x="3498047" y="6966940"/>
                  <a:pt x="3511424" y="6953562"/>
                </a:cubicBezTo>
                <a:lnTo>
                  <a:pt x="3551555" y="6933499"/>
                </a:lnTo>
                <a:lnTo>
                  <a:pt x="3531488" y="6913431"/>
                </a:lnTo>
                <a:close/>
                <a:moveTo>
                  <a:pt x="3501391" y="6893367"/>
                </a:moveTo>
                <a:cubicBezTo>
                  <a:pt x="3494700" y="6893367"/>
                  <a:pt x="3488013" y="6896710"/>
                  <a:pt x="3481325" y="6903401"/>
                </a:cubicBezTo>
                <a:cubicBezTo>
                  <a:pt x="3474635" y="6910088"/>
                  <a:pt x="3471292" y="6913431"/>
                  <a:pt x="3471292" y="6913431"/>
                </a:cubicBezTo>
                <a:lnTo>
                  <a:pt x="3491356" y="6913431"/>
                </a:lnTo>
                <a:cubicBezTo>
                  <a:pt x="3504733" y="6900056"/>
                  <a:pt x="3508077" y="6893367"/>
                  <a:pt x="3501391" y="6893367"/>
                </a:cubicBezTo>
                <a:close/>
                <a:moveTo>
                  <a:pt x="2528223" y="6893367"/>
                </a:moveTo>
                <a:cubicBezTo>
                  <a:pt x="2528223" y="6893367"/>
                  <a:pt x="2531567" y="6893367"/>
                  <a:pt x="2538257" y="6893367"/>
                </a:cubicBezTo>
                <a:cubicBezTo>
                  <a:pt x="2544944" y="6893367"/>
                  <a:pt x="2548288" y="6900056"/>
                  <a:pt x="2548288" y="6913431"/>
                </a:cubicBezTo>
                <a:lnTo>
                  <a:pt x="2528223" y="6933499"/>
                </a:lnTo>
                <a:cubicBezTo>
                  <a:pt x="2514847" y="6933499"/>
                  <a:pt x="2508157" y="6926809"/>
                  <a:pt x="2508157" y="6913431"/>
                </a:cubicBezTo>
                <a:close/>
                <a:moveTo>
                  <a:pt x="1585158" y="6893367"/>
                </a:moveTo>
                <a:lnTo>
                  <a:pt x="1585158" y="6953562"/>
                </a:lnTo>
                <a:cubicBezTo>
                  <a:pt x="1571781" y="6966940"/>
                  <a:pt x="1561746" y="6966940"/>
                  <a:pt x="1555057" y="6953562"/>
                </a:cubicBezTo>
                <a:cubicBezTo>
                  <a:pt x="1548370" y="6940186"/>
                  <a:pt x="1551714" y="6926809"/>
                  <a:pt x="1565090" y="6913431"/>
                </a:cubicBezTo>
                <a:cubicBezTo>
                  <a:pt x="1578468" y="6900056"/>
                  <a:pt x="1585158" y="6893367"/>
                  <a:pt x="1585158" y="6893367"/>
                </a:cubicBezTo>
                <a:close/>
                <a:moveTo>
                  <a:pt x="5734655" y="6881327"/>
                </a:moveTo>
                <a:lnTo>
                  <a:pt x="5718603" y="6913431"/>
                </a:lnTo>
                <a:cubicBezTo>
                  <a:pt x="5718603" y="6906745"/>
                  <a:pt x="5721947" y="6898382"/>
                  <a:pt x="5728637" y="6888351"/>
                </a:cubicBezTo>
                <a:close/>
                <a:moveTo>
                  <a:pt x="3631814" y="6873302"/>
                </a:moveTo>
                <a:cubicBezTo>
                  <a:pt x="3591684" y="6913431"/>
                  <a:pt x="3578306" y="6933499"/>
                  <a:pt x="3591684" y="6933499"/>
                </a:cubicBezTo>
                <a:cubicBezTo>
                  <a:pt x="3605061" y="6933499"/>
                  <a:pt x="3625127" y="6920121"/>
                  <a:pt x="3651881" y="6893367"/>
                </a:cubicBezTo>
                <a:close/>
                <a:moveTo>
                  <a:pt x="2066723" y="6873302"/>
                </a:moveTo>
                <a:lnTo>
                  <a:pt x="2066723" y="6893367"/>
                </a:lnTo>
                <a:lnTo>
                  <a:pt x="2046656" y="6913431"/>
                </a:lnTo>
                <a:lnTo>
                  <a:pt x="2046656" y="6933499"/>
                </a:lnTo>
                <a:cubicBezTo>
                  <a:pt x="2046656" y="6933499"/>
                  <a:pt x="2043312" y="6936842"/>
                  <a:pt x="2036623" y="6943528"/>
                </a:cubicBezTo>
                <a:cubicBezTo>
                  <a:pt x="2029935" y="6950218"/>
                  <a:pt x="2019902" y="6946872"/>
                  <a:pt x="2006526" y="6933499"/>
                </a:cubicBezTo>
                <a:cubicBezTo>
                  <a:pt x="2006526" y="6933499"/>
                  <a:pt x="2009871" y="6930154"/>
                  <a:pt x="2016558" y="6923464"/>
                </a:cubicBezTo>
                <a:cubicBezTo>
                  <a:pt x="2023246" y="6916774"/>
                  <a:pt x="2026592" y="6906745"/>
                  <a:pt x="2026592" y="6893367"/>
                </a:cubicBezTo>
                <a:close/>
                <a:moveTo>
                  <a:pt x="5742683" y="6871965"/>
                </a:moveTo>
                <a:lnTo>
                  <a:pt x="5734655" y="6881327"/>
                </a:lnTo>
                <a:lnTo>
                  <a:pt x="5738671" y="6873302"/>
                </a:lnTo>
                <a:close/>
                <a:moveTo>
                  <a:pt x="5678473" y="6853235"/>
                </a:moveTo>
                <a:lnTo>
                  <a:pt x="5678473" y="6893367"/>
                </a:lnTo>
                <a:cubicBezTo>
                  <a:pt x="5665098" y="6893367"/>
                  <a:pt x="5651719" y="6893367"/>
                  <a:pt x="5638344" y="6893367"/>
                </a:cubicBezTo>
                <a:lnTo>
                  <a:pt x="5658409" y="6873302"/>
                </a:lnTo>
                <a:cubicBezTo>
                  <a:pt x="5658409" y="6859925"/>
                  <a:pt x="5665098" y="6853235"/>
                  <a:pt x="5678473" y="6853235"/>
                </a:cubicBezTo>
                <a:close/>
                <a:moveTo>
                  <a:pt x="2447963" y="6853235"/>
                </a:moveTo>
                <a:cubicBezTo>
                  <a:pt x="2461339" y="6853235"/>
                  <a:pt x="2468028" y="6859925"/>
                  <a:pt x="2468028" y="6873302"/>
                </a:cubicBezTo>
                <a:lnTo>
                  <a:pt x="2387768" y="6913431"/>
                </a:lnTo>
                <a:cubicBezTo>
                  <a:pt x="2387768" y="6900056"/>
                  <a:pt x="2407832" y="6879990"/>
                  <a:pt x="2447963" y="6853235"/>
                </a:cubicBezTo>
                <a:close/>
                <a:moveTo>
                  <a:pt x="5818930" y="6833171"/>
                </a:moveTo>
                <a:cubicBezTo>
                  <a:pt x="5818930" y="6846546"/>
                  <a:pt x="5812243" y="6853235"/>
                  <a:pt x="5798866" y="6853235"/>
                </a:cubicBezTo>
                <a:lnTo>
                  <a:pt x="5742683" y="6871965"/>
                </a:lnTo>
                <a:lnTo>
                  <a:pt x="5758735" y="6853235"/>
                </a:lnTo>
                <a:close/>
                <a:moveTo>
                  <a:pt x="3611749" y="6833171"/>
                </a:moveTo>
                <a:cubicBezTo>
                  <a:pt x="3598373" y="6833171"/>
                  <a:pt x="3591684" y="6839859"/>
                  <a:pt x="3591684" y="6853235"/>
                </a:cubicBezTo>
                <a:lnTo>
                  <a:pt x="3631814" y="6853235"/>
                </a:lnTo>
                <a:cubicBezTo>
                  <a:pt x="3631814" y="6839859"/>
                  <a:pt x="3625127" y="6833171"/>
                  <a:pt x="3611749" y="6833171"/>
                </a:cubicBezTo>
                <a:close/>
                <a:moveTo>
                  <a:pt x="2969660" y="6833171"/>
                </a:moveTo>
                <a:cubicBezTo>
                  <a:pt x="2969660" y="6846546"/>
                  <a:pt x="2969660" y="6853235"/>
                  <a:pt x="2969660" y="6853235"/>
                </a:cubicBezTo>
                <a:lnTo>
                  <a:pt x="2949593" y="6853235"/>
                </a:lnTo>
                <a:close/>
                <a:moveTo>
                  <a:pt x="2046656" y="6833171"/>
                </a:moveTo>
                <a:cubicBezTo>
                  <a:pt x="2046656" y="6833171"/>
                  <a:pt x="2046656" y="6839859"/>
                  <a:pt x="2046656" y="6853235"/>
                </a:cubicBezTo>
                <a:cubicBezTo>
                  <a:pt x="2033279" y="6853235"/>
                  <a:pt x="2026592" y="6853235"/>
                  <a:pt x="2026592" y="6853235"/>
                </a:cubicBezTo>
                <a:cubicBezTo>
                  <a:pt x="2026592" y="6839859"/>
                  <a:pt x="2033279" y="6833171"/>
                  <a:pt x="2046656" y="6833171"/>
                </a:cubicBezTo>
                <a:close/>
                <a:moveTo>
                  <a:pt x="1163784" y="6833171"/>
                </a:moveTo>
                <a:cubicBezTo>
                  <a:pt x="1177162" y="6833171"/>
                  <a:pt x="1183850" y="6833171"/>
                  <a:pt x="1183850" y="6833171"/>
                </a:cubicBezTo>
                <a:cubicBezTo>
                  <a:pt x="1183850" y="6833171"/>
                  <a:pt x="1183850" y="6839859"/>
                  <a:pt x="1183850" y="6853235"/>
                </a:cubicBezTo>
                <a:close/>
                <a:moveTo>
                  <a:pt x="1063459" y="6833171"/>
                </a:moveTo>
                <a:cubicBezTo>
                  <a:pt x="1063459" y="6833171"/>
                  <a:pt x="1063459" y="6839859"/>
                  <a:pt x="1063459" y="6853235"/>
                </a:cubicBezTo>
                <a:lnTo>
                  <a:pt x="1023328" y="6873302"/>
                </a:lnTo>
                <a:cubicBezTo>
                  <a:pt x="1023328" y="6846546"/>
                  <a:pt x="1036704" y="6833171"/>
                  <a:pt x="1063459" y="6833171"/>
                </a:cubicBezTo>
                <a:close/>
                <a:moveTo>
                  <a:pt x="802611" y="6833171"/>
                </a:moveTo>
                <a:cubicBezTo>
                  <a:pt x="802611" y="6833171"/>
                  <a:pt x="799265" y="6839859"/>
                  <a:pt x="792576" y="6853235"/>
                </a:cubicBezTo>
                <a:cubicBezTo>
                  <a:pt x="785890" y="6866614"/>
                  <a:pt x="775856" y="6866614"/>
                  <a:pt x="762479" y="6853235"/>
                </a:cubicBezTo>
                <a:lnTo>
                  <a:pt x="742412" y="6893367"/>
                </a:lnTo>
                <a:cubicBezTo>
                  <a:pt x="742412" y="6906745"/>
                  <a:pt x="749101" y="6913431"/>
                  <a:pt x="762479" y="6913431"/>
                </a:cubicBezTo>
                <a:lnTo>
                  <a:pt x="782547" y="6913431"/>
                </a:lnTo>
                <a:cubicBezTo>
                  <a:pt x="782547" y="6900056"/>
                  <a:pt x="785890" y="6893367"/>
                  <a:pt x="792576" y="6893367"/>
                </a:cubicBezTo>
                <a:cubicBezTo>
                  <a:pt x="799265" y="6893367"/>
                  <a:pt x="802611" y="6890023"/>
                  <a:pt x="802611" y="6883333"/>
                </a:cubicBezTo>
                <a:cubicBezTo>
                  <a:pt x="802611" y="6876647"/>
                  <a:pt x="802611" y="6866614"/>
                  <a:pt x="802611" y="6853235"/>
                </a:cubicBezTo>
                <a:close/>
                <a:moveTo>
                  <a:pt x="3972925" y="6813105"/>
                </a:moveTo>
                <a:cubicBezTo>
                  <a:pt x="3959548" y="6813105"/>
                  <a:pt x="3959548" y="6819795"/>
                  <a:pt x="3972925" y="6833171"/>
                </a:cubicBezTo>
                <a:lnTo>
                  <a:pt x="3992989" y="6833171"/>
                </a:lnTo>
                <a:cubicBezTo>
                  <a:pt x="3979615" y="6833171"/>
                  <a:pt x="3972925" y="6826481"/>
                  <a:pt x="3972925" y="6813105"/>
                </a:cubicBezTo>
                <a:close/>
                <a:moveTo>
                  <a:pt x="3531488" y="6813105"/>
                </a:moveTo>
                <a:lnTo>
                  <a:pt x="3511424" y="6833171"/>
                </a:lnTo>
                <a:lnTo>
                  <a:pt x="3531488" y="6853235"/>
                </a:lnTo>
                <a:close/>
                <a:moveTo>
                  <a:pt x="3110118" y="6813105"/>
                </a:moveTo>
                <a:cubicBezTo>
                  <a:pt x="3096742" y="6839859"/>
                  <a:pt x="3096742" y="6853235"/>
                  <a:pt x="3110118" y="6853235"/>
                </a:cubicBezTo>
                <a:cubicBezTo>
                  <a:pt x="3123495" y="6853235"/>
                  <a:pt x="3130183" y="6846546"/>
                  <a:pt x="3130183" y="6833171"/>
                </a:cubicBezTo>
                <a:close/>
                <a:moveTo>
                  <a:pt x="2959627" y="6811851"/>
                </a:moveTo>
                <a:cubicBezTo>
                  <a:pt x="2929529" y="6819376"/>
                  <a:pt x="2899432" y="6853235"/>
                  <a:pt x="2869335" y="6913431"/>
                </a:cubicBezTo>
                <a:cubicBezTo>
                  <a:pt x="2855959" y="6940186"/>
                  <a:pt x="2809136" y="7000384"/>
                  <a:pt x="2728876" y="7094020"/>
                </a:cubicBezTo>
                <a:cubicBezTo>
                  <a:pt x="2702122" y="7147527"/>
                  <a:pt x="2688746" y="7174282"/>
                  <a:pt x="2688746" y="7174282"/>
                </a:cubicBezTo>
                <a:lnTo>
                  <a:pt x="2688746" y="7214411"/>
                </a:lnTo>
                <a:cubicBezTo>
                  <a:pt x="2682057" y="7214411"/>
                  <a:pt x="2676206" y="7215249"/>
                  <a:pt x="2671189" y="7216920"/>
                </a:cubicBezTo>
                <a:lnTo>
                  <a:pt x="2667009" y="7219428"/>
                </a:lnTo>
                <a:lnTo>
                  <a:pt x="2668681" y="7214411"/>
                </a:lnTo>
                <a:cubicBezTo>
                  <a:pt x="2668681" y="7201036"/>
                  <a:pt x="2668681" y="7194346"/>
                  <a:pt x="2668681" y="7194346"/>
                </a:cubicBezTo>
                <a:lnTo>
                  <a:pt x="2648616" y="7234477"/>
                </a:lnTo>
                <a:lnTo>
                  <a:pt x="2568352" y="7294672"/>
                </a:lnTo>
                <a:lnTo>
                  <a:pt x="2608483" y="7274608"/>
                </a:lnTo>
                <a:lnTo>
                  <a:pt x="2622817" y="7281772"/>
                </a:lnTo>
                <a:lnTo>
                  <a:pt x="2548288" y="7374934"/>
                </a:lnTo>
                <a:lnTo>
                  <a:pt x="2568352" y="7374934"/>
                </a:lnTo>
                <a:cubicBezTo>
                  <a:pt x="2581733" y="7361557"/>
                  <a:pt x="2595106" y="7361557"/>
                  <a:pt x="2608483" y="7374934"/>
                </a:cubicBezTo>
                <a:cubicBezTo>
                  <a:pt x="2608483" y="7361557"/>
                  <a:pt x="2615175" y="7341493"/>
                  <a:pt x="2628552" y="7314737"/>
                </a:cubicBezTo>
                <a:cubicBezTo>
                  <a:pt x="2631895" y="7308049"/>
                  <a:pt x="2634402" y="7302198"/>
                  <a:pt x="2636073" y="7297180"/>
                </a:cubicBezTo>
                <a:lnTo>
                  <a:pt x="2637671" y="7289202"/>
                </a:lnTo>
                <a:lnTo>
                  <a:pt x="2648616" y="7294672"/>
                </a:lnTo>
                <a:lnTo>
                  <a:pt x="2668681" y="7294672"/>
                </a:lnTo>
                <a:cubicBezTo>
                  <a:pt x="2682058" y="7281296"/>
                  <a:pt x="2685402" y="7271264"/>
                  <a:pt x="2678714" y="7264574"/>
                </a:cubicBezTo>
                <a:cubicBezTo>
                  <a:pt x="2672025" y="7257888"/>
                  <a:pt x="2675370" y="7247855"/>
                  <a:pt x="2688746" y="7234477"/>
                </a:cubicBezTo>
                <a:cubicBezTo>
                  <a:pt x="2702122" y="7221101"/>
                  <a:pt x="2708812" y="7214411"/>
                  <a:pt x="2708812" y="7214411"/>
                </a:cubicBezTo>
                <a:lnTo>
                  <a:pt x="2728876" y="7214411"/>
                </a:lnTo>
                <a:cubicBezTo>
                  <a:pt x="2715499" y="7201036"/>
                  <a:pt x="2735563" y="7167595"/>
                  <a:pt x="2789071" y="7114085"/>
                </a:cubicBezTo>
                <a:cubicBezTo>
                  <a:pt x="2802449" y="7087332"/>
                  <a:pt x="2819169" y="7063923"/>
                  <a:pt x="2839238" y="7043855"/>
                </a:cubicBezTo>
                <a:cubicBezTo>
                  <a:pt x="2859302" y="7023792"/>
                  <a:pt x="2869335" y="7013757"/>
                  <a:pt x="2869335" y="7013757"/>
                </a:cubicBezTo>
                <a:cubicBezTo>
                  <a:pt x="2882712" y="7013757"/>
                  <a:pt x="2882712" y="7007071"/>
                  <a:pt x="2869335" y="6993694"/>
                </a:cubicBezTo>
                <a:cubicBezTo>
                  <a:pt x="2855959" y="6980316"/>
                  <a:pt x="2855959" y="6966940"/>
                  <a:pt x="2869335" y="6953562"/>
                </a:cubicBezTo>
                <a:lnTo>
                  <a:pt x="2889400" y="6933499"/>
                </a:lnTo>
                <a:lnTo>
                  <a:pt x="2889400" y="6953562"/>
                </a:lnTo>
                <a:lnTo>
                  <a:pt x="2889400" y="6973630"/>
                </a:lnTo>
                <a:lnTo>
                  <a:pt x="2909465" y="6953562"/>
                </a:lnTo>
                <a:lnTo>
                  <a:pt x="2929529" y="6913431"/>
                </a:lnTo>
                <a:cubicBezTo>
                  <a:pt x="2969660" y="6886677"/>
                  <a:pt x="2989724" y="6859925"/>
                  <a:pt x="2989724" y="6833171"/>
                </a:cubicBezTo>
                <a:cubicBezTo>
                  <a:pt x="2989724" y="6833171"/>
                  <a:pt x="2989724" y="6826481"/>
                  <a:pt x="2989724" y="6813105"/>
                </a:cubicBezTo>
                <a:cubicBezTo>
                  <a:pt x="2979693" y="6809762"/>
                  <a:pt x="2969660" y="6809343"/>
                  <a:pt x="2959627" y="6811851"/>
                </a:cubicBezTo>
                <a:close/>
                <a:moveTo>
                  <a:pt x="3651881" y="6798056"/>
                </a:moveTo>
                <a:cubicBezTo>
                  <a:pt x="3648534" y="6798056"/>
                  <a:pt x="3645191" y="6799730"/>
                  <a:pt x="3641847" y="6803074"/>
                </a:cubicBezTo>
                <a:cubicBezTo>
                  <a:pt x="3635157" y="6809762"/>
                  <a:pt x="3631814" y="6813105"/>
                  <a:pt x="3631814" y="6813105"/>
                </a:cubicBezTo>
                <a:lnTo>
                  <a:pt x="3651881" y="6813105"/>
                </a:lnTo>
                <a:cubicBezTo>
                  <a:pt x="3665258" y="6813105"/>
                  <a:pt x="3668601" y="6809762"/>
                  <a:pt x="3661911" y="6803074"/>
                </a:cubicBezTo>
                <a:cubicBezTo>
                  <a:pt x="3658568" y="6799730"/>
                  <a:pt x="3655224" y="6798056"/>
                  <a:pt x="3651881" y="6798056"/>
                </a:cubicBezTo>
                <a:close/>
                <a:moveTo>
                  <a:pt x="3491356" y="6793040"/>
                </a:moveTo>
                <a:lnTo>
                  <a:pt x="3471292" y="6813105"/>
                </a:lnTo>
                <a:lnTo>
                  <a:pt x="3471292" y="6833171"/>
                </a:lnTo>
                <a:cubicBezTo>
                  <a:pt x="3471292" y="6833171"/>
                  <a:pt x="3477979" y="6826481"/>
                  <a:pt x="3491356" y="6813105"/>
                </a:cubicBezTo>
                <a:close/>
                <a:moveTo>
                  <a:pt x="3110118" y="6793040"/>
                </a:moveTo>
                <a:lnTo>
                  <a:pt x="3090053" y="6813105"/>
                </a:lnTo>
                <a:cubicBezTo>
                  <a:pt x="3076676" y="6826481"/>
                  <a:pt x="3063299" y="6839859"/>
                  <a:pt x="3049919" y="6853235"/>
                </a:cubicBezTo>
                <a:cubicBezTo>
                  <a:pt x="3036543" y="6866614"/>
                  <a:pt x="3029855" y="6879990"/>
                  <a:pt x="3029855" y="6893367"/>
                </a:cubicBezTo>
                <a:cubicBezTo>
                  <a:pt x="2989724" y="6933499"/>
                  <a:pt x="2976347" y="6953562"/>
                  <a:pt x="2989724" y="6953562"/>
                </a:cubicBezTo>
                <a:cubicBezTo>
                  <a:pt x="3016478" y="6926809"/>
                  <a:pt x="3029855" y="6910088"/>
                  <a:pt x="3029855" y="6903401"/>
                </a:cubicBezTo>
                <a:cubicBezTo>
                  <a:pt x="3029855" y="6896710"/>
                  <a:pt x="3043235" y="6879990"/>
                  <a:pt x="3069989" y="6853235"/>
                </a:cubicBezTo>
                <a:cubicBezTo>
                  <a:pt x="3096742" y="6826481"/>
                  <a:pt x="3110118" y="6806417"/>
                  <a:pt x="3110118" y="6793040"/>
                </a:cubicBezTo>
                <a:close/>
                <a:moveTo>
                  <a:pt x="2869335" y="6793040"/>
                </a:moveTo>
                <a:lnTo>
                  <a:pt x="2849269" y="6813105"/>
                </a:lnTo>
                <a:cubicBezTo>
                  <a:pt x="2849269" y="6813105"/>
                  <a:pt x="2849269" y="6809762"/>
                  <a:pt x="2849269" y="6803074"/>
                </a:cubicBezTo>
                <a:cubicBezTo>
                  <a:pt x="2849269" y="6796384"/>
                  <a:pt x="2855959" y="6793040"/>
                  <a:pt x="2869335" y="6793040"/>
                </a:cubicBezTo>
                <a:close/>
                <a:moveTo>
                  <a:pt x="2608483" y="6793040"/>
                </a:moveTo>
                <a:cubicBezTo>
                  <a:pt x="2621864" y="6793040"/>
                  <a:pt x="2628552" y="6799730"/>
                  <a:pt x="2628552" y="6813105"/>
                </a:cubicBezTo>
                <a:cubicBezTo>
                  <a:pt x="2628552" y="6826481"/>
                  <a:pt x="2621864" y="6833171"/>
                  <a:pt x="2608483" y="6833171"/>
                </a:cubicBezTo>
                <a:lnTo>
                  <a:pt x="2608483" y="6813105"/>
                </a:lnTo>
                <a:cubicBezTo>
                  <a:pt x="2608483" y="6799730"/>
                  <a:pt x="2608483" y="6793040"/>
                  <a:pt x="2608483" y="6793040"/>
                </a:cubicBezTo>
                <a:close/>
                <a:moveTo>
                  <a:pt x="2146984" y="6793040"/>
                </a:moveTo>
                <a:cubicBezTo>
                  <a:pt x="2146984" y="6806417"/>
                  <a:pt x="2143641" y="6813105"/>
                  <a:pt x="2136949" y="6813105"/>
                </a:cubicBezTo>
                <a:cubicBezTo>
                  <a:pt x="2130261" y="6813105"/>
                  <a:pt x="2130261" y="6809762"/>
                  <a:pt x="2136949" y="6803074"/>
                </a:cubicBezTo>
                <a:cubicBezTo>
                  <a:pt x="2143641" y="6796384"/>
                  <a:pt x="2146984" y="6793040"/>
                  <a:pt x="2146984" y="6793040"/>
                </a:cubicBezTo>
                <a:close/>
                <a:moveTo>
                  <a:pt x="3732140" y="6772974"/>
                </a:moveTo>
                <a:lnTo>
                  <a:pt x="3712077" y="6793040"/>
                </a:lnTo>
                <a:lnTo>
                  <a:pt x="3732140" y="6793040"/>
                </a:lnTo>
                <a:cubicBezTo>
                  <a:pt x="3732140" y="6779664"/>
                  <a:pt x="3732140" y="6772974"/>
                  <a:pt x="3732140" y="6772974"/>
                </a:cubicBezTo>
                <a:close/>
                <a:moveTo>
                  <a:pt x="2929529" y="6772974"/>
                </a:moveTo>
                <a:cubicBezTo>
                  <a:pt x="2929529" y="6772974"/>
                  <a:pt x="2922842" y="6779664"/>
                  <a:pt x="2909465" y="6793040"/>
                </a:cubicBezTo>
                <a:lnTo>
                  <a:pt x="2929529" y="6793040"/>
                </a:lnTo>
                <a:cubicBezTo>
                  <a:pt x="2929529" y="6779664"/>
                  <a:pt x="2929529" y="6772974"/>
                  <a:pt x="2929529" y="6772974"/>
                </a:cubicBezTo>
                <a:close/>
                <a:moveTo>
                  <a:pt x="2407832" y="6772974"/>
                </a:moveTo>
                <a:cubicBezTo>
                  <a:pt x="2407832" y="6813105"/>
                  <a:pt x="2387768" y="6833171"/>
                  <a:pt x="2347635" y="6833171"/>
                </a:cubicBezTo>
                <a:lnTo>
                  <a:pt x="2367704" y="6793040"/>
                </a:lnTo>
                <a:close/>
                <a:moveTo>
                  <a:pt x="1866070" y="6772974"/>
                </a:moveTo>
                <a:cubicBezTo>
                  <a:pt x="1879446" y="6772974"/>
                  <a:pt x="1879446" y="6779664"/>
                  <a:pt x="1866070" y="6793040"/>
                </a:cubicBezTo>
                <a:lnTo>
                  <a:pt x="1846006" y="6793040"/>
                </a:lnTo>
                <a:close/>
                <a:moveTo>
                  <a:pt x="1244048" y="6772974"/>
                </a:moveTo>
                <a:lnTo>
                  <a:pt x="1244048" y="6793040"/>
                </a:lnTo>
                <a:lnTo>
                  <a:pt x="1264112" y="6833171"/>
                </a:lnTo>
                <a:lnTo>
                  <a:pt x="1264112" y="6813105"/>
                </a:lnTo>
                <a:close/>
                <a:moveTo>
                  <a:pt x="2631058" y="6760435"/>
                </a:moveTo>
                <a:cubicBezTo>
                  <a:pt x="2632729" y="6762108"/>
                  <a:pt x="2635239" y="6766286"/>
                  <a:pt x="2638585" y="6772974"/>
                </a:cubicBezTo>
                <a:cubicBezTo>
                  <a:pt x="2645273" y="6786350"/>
                  <a:pt x="2648616" y="6793040"/>
                  <a:pt x="2648616" y="6793040"/>
                </a:cubicBezTo>
                <a:cubicBezTo>
                  <a:pt x="2648616" y="6793040"/>
                  <a:pt x="2641929" y="6793040"/>
                  <a:pt x="2628552" y="6793040"/>
                </a:cubicBezTo>
                <a:cubicBezTo>
                  <a:pt x="2628552" y="6779664"/>
                  <a:pt x="2628552" y="6769631"/>
                  <a:pt x="2628552" y="6762943"/>
                </a:cubicBezTo>
                <a:cubicBezTo>
                  <a:pt x="2628552" y="6759600"/>
                  <a:pt x="2629386" y="6758761"/>
                  <a:pt x="2631058" y="6760435"/>
                </a:cubicBezTo>
                <a:close/>
                <a:moveTo>
                  <a:pt x="2006526" y="6752910"/>
                </a:moveTo>
                <a:cubicBezTo>
                  <a:pt x="2019902" y="6752910"/>
                  <a:pt x="2023246" y="6756253"/>
                  <a:pt x="2016558" y="6762943"/>
                </a:cubicBezTo>
                <a:cubicBezTo>
                  <a:pt x="2009871" y="6769631"/>
                  <a:pt x="2003182" y="6772974"/>
                  <a:pt x="1996493" y="6772974"/>
                </a:cubicBezTo>
                <a:cubicBezTo>
                  <a:pt x="1989805" y="6772974"/>
                  <a:pt x="1986461" y="6772974"/>
                  <a:pt x="1986461" y="6772974"/>
                </a:cubicBezTo>
                <a:close/>
                <a:moveTo>
                  <a:pt x="1264112" y="6752910"/>
                </a:moveTo>
                <a:cubicBezTo>
                  <a:pt x="1264112" y="6766286"/>
                  <a:pt x="1264112" y="6772974"/>
                  <a:pt x="1264112" y="6772974"/>
                </a:cubicBezTo>
                <a:cubicBezTo>
                  <a:pt x="1277489" y="6772974"/>
                  <a:pt x="1284179" y="6766286"/>
                  <a:pt x="1284179" y="6752910"/>
                </a:cubicBezTo>
                <a:cubicBezTo>
                  <a:pt x="1284179" y="6752910"/>
                  <a:pt x="1277489" y="6752910"/>
                  <a:pt x="1264112" y="6752910"/>
                </a:cubicBezTo>
                <a:close/>
                <a:moveTo>
                  <a:pt x="1123654" y="6752910"/>
                </a:moveTo>
                <a:cubicBezTo>
                  <a:pt x="1123654" y="6752910"/>
                  <a:pt x="1137031" y="6752910"/>
                  <a:pt x="1163784" y="6752910"/>
                </a:cubicBezTo>
                <a:lnTo>
                  <a:pt x="1183850" y="6772974"/>
                </a:lnTo>
                <a:lnTo>
                  <a:pt x="1163784" y="6772974"/>
                </a:lnTo>
                <a:cubicBezTo>
                  <a:pt x="1150407" y="6759600"/>
                  <a:pt x="1140378" y="6756253"/>
                  <a:pt x="1133687" y="6762943"/>
                </a:cubicBezTo>
                <a:cubicBezTo>
                  <a:pt x="1127001" y="6769631"/>
                  <a:pt x="1130343" y="6772974"/>
                  <a:pt x="1143720" y="6772974"/>
                </a:cubicBezTo>
                <a:cubicBezTo>
                  <a:pt x="1143720" y="6786350"/>
                  <a:pt x="1137031" y="6786350"/>
                  <a:pt x="1123654" y="6772974"/>
                </a:cubicBezTo>
                <a:close/>
                <a:moveTo>
                  <a:pt x="2182098" y="6742877"/>
                </a:moveTo>
                <a:cubicBezTo>
                  <a:pt x="2185441" y="6742877"/>
                  <a:pt x="2187115" y="6746223"/>
                  <a:pt x="2187115" y="6752910"/>
                </a:cubicBezTo>
                <a:cubicBezTo>
                  <a:pt x="2187115" y="6766286"/>
                  <a:pt x="2180425" y="6776321"/>
                  <a:pt x="2167046" y="6783007"/>
                </a:cubicBezTo>
                <a:cubicBezTo>
                  <a:pt x="2153674" y="6789697"/>
                  <a:pt x="2146984" y="6789697"/>
                  <a:pt x="2146984" y="6783007"/>
                </a:cubicBezTo>
                <a:cubicBezTo>
                  <a:pt x="2146984" y="6776321"/>
                  <a:pt x="2153674" y="6766286"/>
                  <a:pt x="2167046" y="6752910"/>
                </a:cubicBezTo>
                <a:cubicBezTo>
                  <a:pt x="2173738" y="6746223"/>
                  <a:pt x="2178751" y="6742877"/>
                  <a:pt x="2182098" y="6742877"/>
                </a:cubicBezTo>
                <a:close/>
                <a:moveTo>
                  <a:pt x="3932793" y="6736189"/>
                </a:moveTo>
                <a:lnTo>
                  <a:pt x="3922759" y="6747894"/>
                </a:lnTo>
                <a:cubicBezTo>
                  <a:pt x="3916072" y="6757926"/>
                  <a:pt x="3912729" y="6766286"/>
                  <a:pt x="3912729" y="6772974"/>
                </a:cubicBezTo>
                <a:lnTo>
                  <a:pt x="3932793" y="6772974"/>
                </a:lnTo>
                <a:cubicBezTo>
                  <a:pt x="3932793" y="6772974"/>
                  <a:pt x="3932793" y="6766286"/>
                  <a:pt x="3932793" y="6752910"/>
                </a:cubicBezTo>
                <a:close/>
                <a:moveTo>
                  <a:pt x="4855797" y="6732845"/>
                </a:moveTo>
                <a:lnTo>
                  <a:pt x="4875861" y="6732845"/>
                </a:lnTo>
                <a:cubicBezTo>
                  <a:pt x="4875861" y="6732845"/>
                  <a:pt x="4875861" y="6739532"/>
                  <a:pt x="4875861" y="6752910"/>
                </a:cubicBezTo>
                <a:cubicBezTo>
                  <a:pt x="4862485" y="6752910"/>
                  <a:pt x="4855797" y="6746220"/>
                  <a:pt x="4855797" y="6732845"/>
                </a:cubicBezTo>
                <a:close/>
                <a:moveTo>
                  <a:pt x="3611749" y="6732845"/>
                </a:moveTo>
                <a:lnTo>
                  <a:pt x="3591684" y="6752910"/>
                </a:lnTo>
                <a:lnTo>
                  <a:pt x="3611749" y="6752910"/>
                </a:lnTo>
                <a:close/>
                <a:moveTo>
                  <a:pt x="2648616" y="6732845"/>
                </a:moveTo>
                <a:cubicBezTo>
                  <a:pt x="2648616" y="6732845"/>
                  <a:pt x="2655305" y="6732845"/>
                  <a:pt x="2668681" y="6732845"/>
                </a:cubicBezTo>
                <a:cubicBezTo>
                  <a:pt x="2668681" y="6746220"/>
                  <a:pt x="2668681" y="6752910"/>
                  <a:pt x="2668681" y="6752910"/>
                </a:cubicBezTo>
                <a:cubicBezTo>
                  <a:pt x="2668681" y="6752910"/>
                  <a:pt x="2665337" y="6749567"/>
                  <a:pt x="2658649" y="6742877"/>
                </a:cubicBezTo>
                <a:cubicBezTo>
                  <a:pt x="2651961" y="6736189"/>
                  <a:pt x="2648616" y="6732845"/>
                  <a:pt x="2648616" y="6732845"/>
                </a:cubicBezTo>
                <a:close/>
                <a:moveTo>
                  <a:pt x="2367704" y="6732845"/>
                </a:moveTo>
                <a:cubicBezTo>
                  <a:pt x="2381081" y="6732845"/>
                  <a:pt x="2387768" y="6739532"/>
                  <a:pt x="2387768" y="6752910"/>
                </a:cubicBezTo>
                <a:lnTo>
                  <a:pt x="2367704" y="6752910"/>
                </a:lnTo>
                <a:cubicBezTo>
                  <a:pt x="2367704" y="6752910"/>
                  <a:pt x="2367704" y="6746220"/>
                  <a:pt x="2367704" y="6732845"/>
                </a:cubicBezTo>
                <a:close/>
                <a:moveTo>
                  <a:pt x="4855797" y="6712779"/>
                </a:moveTo>
                <a:cubicBezTo>
                  <a:pt x="4842420" y="6726155"/>
                  <a:pt x="4832387" y="6732845"/>
                  <a:pt x="4825699" y="6732845"/>
                </a:cubicBezTo>
                <a:cubicBezTo>
                  <a:pt x="4819009" y="6732845"/>
                  <a:pt x="4812323" y="6739532"/>
                  <a:pt x="4805633" y="6752910"/>
                </a:cubicBezTo>
                <a:cubicBezTo>
                  <a:pt x="4798945" y="6766286"/>
                  <a:pt x="4802289" y="6772974"/>
                  <a:pt x="4815666" y="6772974"/>
                </a:cubicBezTo>
                <a:cubicBezTo>
                  <a:pt x="4815666" y="6772974"/>
                  <a:pt x="4819009" y="6772974"/>
                  <a:pt x="4825699" y="6772974"/>
                </a:cubicBezTo>
                <a:cubicBezTo>
                  <a:pt x="4832387" y="6772974"/>
                  <a:pt x="4835731" y="6779664"/>
                  <a:pt x="4835731" y="6793040"/>
                </a:cubicBezTo>
                <a:cubicBezTo>
                  <a:pt x="4822356" y="6833171"/>
                  <a:pt x="4795602" y="6859925"/>
                  <a:pt x="4755471" y="6873302"/>
                </a:cubicBezTo>
                <a:cubicBezTo>
                  <a:pt x="4742094" y="6873302"/>
                  <a:pt x="4735405" y="6876647"/>
                  <a:pt x="4735405" y="6883333"/>
                </a:cubicBezTo>
                <a:cubicBezTo>
                  <a:pt x="4735405" y="6890023"/>
                  <a:pt x="4722029" y="6906745"/>
                  <a:pt x="4695276" y="6933499"/>
                </a:cubicBezTo>
                <a:lnTo>
                  <a:pt x="4695276" y="6953562"/>
                </a:lnTo>
                <a:cubicBezTo>
                  <a:pt x="4695276" y="6953562"/>
                  <a:pt x="4695276" y="6960252"/>
                  <a:pt x="4695276" y="6973630"/>
                </a:cubicBezTo>
                <a:lnTo>
                  <a:pt x="4735405" y="6973630"/>
                </a:lnTo>
                <a:lnTo>
                  <a:pt x="4735405" y="6953562"/>
                </a:lnTo>
                <a:cubicBezTo>
                  <a:pt x="4722029" y="6953562"/>
                  <a:pt x="4722029" y="6946872"/>
                  <a:pt x="4735405" y="6933499"/>
                </a:cubicBezTo>
                <a:cubicBezTo>
                  <a:pt x="4735405" y="6933499"/>
                  <a:pt x="4738750" y="6930154"/>
                  <a:pt x="4745438" y="6923464"/>
                </a:cubicBezTo>
                <a:cubicBezTo>
                  <a:pt x="4752127" y="6916774"/>
                  <a:pt x="4762158" y="6913431"/>
                  <a:pt x="4775535" y="6913431"/>
                </a:cubicBezTo>
                <a:cubicBezTo>
                  <a:pt x="4802289" y="6913431"/>
                  <a:pt x="4815666" y="6913431"/>
                  <a:pt x="4815666" y="6913431"/>
                </a:cubicBezTo>
                <a:cubicBezTo>
                  <a:pt x="4815666" y="6913431"/>
                  <a:pt x="4815666" y="6906745"/>
                  <a:pt x="4815666" y="6893367"/>
                </a:cubicBezTo>
                <a:cubicBezTo>
                  <a:pt x="4815666" y="6879990"/>
                  <a:pt x="4822356" y="6873302"/>
                  <a:pt x="4835731" y="6873302"/>
                </a:cubicBezTo>
                <a:cubicBezTo>
                  <a:pt x="4835731" y="6859925"/>
                  <a:pt x="4849107" y="6839859"/>
                  <a:pt x="4875861" y="6813105"/>
                </a:cubicBezTo>
                <a:lnTo>
                  <a:pt x="4895930" y="6732845"/>
                </a:lnTo>
                <a:cubicBezTo>
                  <a:pt x="4882552" y="6732845"/>
                  <a:pt x="4882552" y="6726155"/>
                  <a:pt x="4895930" y="6712779"/>
                </a:cubicBezTo>
                <a:close/>
                <a:moveTo>
                  <a:pt x="3952861" y="6712779"/>
                </a:moveTo>
                <a:lnTo>
                  <a:pt x="3935659" y="6732845"/>
                </a:lnTo>
                <a:lnTo>
                  <a:pt x="3947843" y="6732845"/>
                </a:lnTo>
                <a:cubicBezTo>
                  <a:pt x="3951188" y="6732845"/>
                  <a:pt x="3952861" y="6732845"/>
                  <a:pt x="3952861" y="6732845"/>
                </a:cubicBezTo>
                <a:cubicBezTo>
                  <a:pt x="3952861" y="6732845"/>
                  <a:pt x="3956204" y="6739532"/>
                  <a:pt x="3962891" y="6752910"/>
                </a:cubicBezTo>
                <a:cubicBezTo>
                  <a:pt x="3969581" y="6766286"/>
                  <a:pt x="3979615" y="6762943"/>
                  <a:pt x="3992989" y="6742877"/>
                </a:cubicBezTo>
                <a:cubicBezTo>
                  <a:pt x="4006366" y="6722812"/>
                  <a:pt x="4013056" y="6712779"/>
                  <a:pt x="4013056" y="6712779"/>
                </a:cubicBezTo>
                <a:lnTo>
                  <a:pt x="3992989" y="6712779"/>
                </a:lnTo>
                <a:cubicBezTo>
                  <a:pt x="3992989" y="6712779"/>
                  <a:pt x="3979615" y="6712779"/>
                  <a:pt x="3952861" y="6712779"/>
                </a:cubicBezTo>
                <a:close/>
                <a:moveTo>
                  <a:pt x="842742" y="6712779"/>
                </a:moveTo>
                <a:lnTo>
                  <a:pt x="822675" y="6732845"/>
                </a:lnTo>
                <a:cubicBezTo>
                  <a:pt x="822675" y="6732845"/>
                  <a:pt x="829365" y="6732845"/>
                  <a:pt x="842742" y="6732845"/>
                </a:cubicBezTo>
                <a:cubicBezTo>
                  <a:pt x="842742" y="6719469"/>
                  <a:pt x="842742" y="6712779"/>
                  <a:pt x="842742" y="6712779"/>
                </a:cubicBezTo>
                <a:close/>
                <a:moveTo>
                  <a:pt x="5598213" y="6692715"/>
                </a:moveTo>
                <a:lnTo>
                  <a:pt x="5598213" y="6752910"/>
                </a:lnTo>
                <a:cubicBezTo>
                  <a:pt x="5611587" y="6752910"/>
                  <a:pt x="5618277" y="6739532"/>
                  <a:pt x="5618277" y="6712779"/>
                </a:cubicBezTo>
                <a:close/>
                <a:moveTo>
                  <a:pt x="5487853" y="6692715"/>
                </a:moveTo>
                <a:cubicBezTo>
                  <a:pt x="5481163" y="6692715"/>
                  <a:pt x="5471133" y="6702747"/>
                  <a:pt x="5457755" y="6722812"/>
                </a:cubicBezTo>
                <a:cubicBezTo>
                  <a:pt x="5444379" y="6742877"/>
                  <a:pt x="5441035" y="6756253"/>
                  <a:pt x="5447722" y="6762943"/>
                </a:cubicBezTo>
                <a:cubicBezTo>
                  <a:pt x="5454412" y="6769631"/>
                  <a:pt x="5471133" y="6766286"/>
                  <a:pt x="5497887" y="6752910"/>
                </a:cubicBezTo>
                <a:cubicBezTo>
                  <a:pt x="5511261" y="6739532"/>
                  <a:pt x="5514607" y="6726155"/>
                  <a:pt x="5507917" y="6712779"/>
                </a:cubicBezTo>
                <a:cubicBezTo>
                  <a:pt x="5501230" y="6699404"/>
                  <a:pt x="5494543" y="6692715"/>
                  <a:pt x="5487853" y="6692715"/>
                </a:cubicBezTo>
                <a:close/>
                <a:moveTo>
                  <a:pt x="3752204" y="6692715"/>
                </a:moveTo>
                <a:cubicBezTo>
                  <a:pt x="3752204" y="6692715"/>
                  <a:pt x="3745518" y="6699404"/>
                  <a:pt x="3732140" y="6712779"/>
                </a:cubicBezTo>
                <a:lnTo>
                  <a:pt x="3772272" y="6692715"/>
                </a:lnTo>
                <a:cubicBezTo>
                  <a:pt x="3772272" y="6692715"/>
                  <a:pt x="3765585" y="6692715"/>
                  <a:pt x="3752204" y="6692715"/>
                </a:cubicBezTo>
                <a:close/>
                <a:moveTo>
                  <a:pt x="2427898" y="6692715"/>
                </a:moveTo>
                <a:lnTo>
                  <a:pt x="2427898" y="6712779"/>
                </a:lnTo>
                <a:cubicBezTo>
                  <a:pt x="2427898" y="6726155"/>
                  <a:pt x="2427898" y="6732845"/>
                  <a:pt x="2427898" y="6732845"/>
                </a:cubicBezTo>
                <a:cubicBezTo>
                  <a:pt x="2414522" y="6732845"/>
                  <a:pt x="2407832" y="6726155"/>
                  <a:pt x="2407832" y="6712779"/>
                </a:cubicBezTo>
                <a:cubicBezTo>
                  <a:pt x="2407832" y="6699404"/>
                  <a:pt x="2414522" y="6692715"/>
                  <a:pt x="2427898" y="6692715"/>
                </a:cubicBezTo>
                <a:close/>
                <a:moveTo>
                  <a:pt x="1805875" y="6692715"/>
                </a:moveTo>
                <a:lnTo>
                  <a:pt x="1785811" y="6732845"/>
                </a:lnTo>
                <a:cubicBezTo>
                  <a:pt x="1745679" y="6772974"/>
                  <a:pt x="1725615" y="6786350"/>
                  <a:pt x="1725615" y="6772974"/>
                </a:cubicBezTo>
                <a:cubicBezTo>
                  <a:pt x="1725615" y="6759600"/>
                  <a:pt x="1732301" y="6752910"/>
                  <a:pt x="1745679" y="6752910"/>
                </a:cubicBezTo>
                <a:lnTo>
                  <a:pt x="1765743" y="6712779"/>
                </a:lnTo>
                <a:close/>
                <a:moveTo>
                  <a:pt x="1565090" y="6692715"/>
                </a:moveTo>
                <a:cubicBezTo>
                  <a:pt x="1578468" y="6706091"/>
                  <a:pt x="1585158" y="6712779"/>
                  <a:pt x="1585158" y="6712779"/>
                </a:cubicBezTo>
                <a:lnTo>
                  <a:pt x="1545026" y="6712779"/>
                </a:lnTo>
                <a:close/>
                <a:moveTo>
                  <a:pt x="1163784" y="6692715"/>
                </a:moveTo>
                <a:lnTo>
                  <a:pt x="1183850" y="6692715"/>
                </a:lnTo>
                <a:lnTo>
                  <a:pt x="1163784" y="6712779"/>
                </a:lnTo>
                <a:close/>
                <a:moveTo>
                  <a:pt x="3914608" y="6682055"/>
                </a:moveTo>
                <a:cubicBezTo>
                  <a:pt x="3903323" y="6685817"/>
                  <a:pt x="3882631" y="6702747"/>
                  <a:pt x="3852533" y="6732845"/>
                </a:cubicBezTo>
                <a:cubicBezTo>
                  <a:pt x="3812403" y="6772974"/>
                  <a:pt x="3792336" y="6793040"/>
                  <a:pt x="3792336" y="6793040"/>
                </a:cubicBezTo>
                <a:cubicBezTo>
                  <a:pt x="3792336" y="6793040"/>
                  <a:pt x="3785649" y="6799730"/>
                  <a:pt x="3772272" y="6813105"/>
                </a:cubicBezTo>
                <a:cubicBezTo>
                  <a:pt x="3758895" y="6826481"/>
                  <a:pt x="3752204" y="6833171"/>
                  <a:pt x="3752204" y="6833171"/>
                </a:cubicBezTo>
                <a:cubicBezTo>
                  <a:pt x="3725454" y="6859925"/>
                  <a:pt x="3712077" y="6873302"/>
                  <a:pt x="3712077" y="6873302"/>
                </a:cubicBezTo>
                <a:cubicBezTo>
                  <a:pt x="3712077" y="6886677"/>
                  <a:pt x="3708733" y="6896710"/>
                  <a:pt x="3702043" y="6903401"/>
                </a:cubicBezTo>
                <a:cubicBezTo>
                  <a:pt x="3695355" y="6910088"/>
                  <a:pt x="3692009" y="6913431"/>
                  <a:pt x="3692009" y="6913431"/>
                </a:cubicBezTo>
                <a:lnTo>
                  <a:pt x="3681978" y="6923464"/>
                </a:lnTo>
                <a:lnTo>
                  <a:pt x="3694517" y="6915939"/>
                </a:lnTo>
                <a:cubicBezTo>
                  <a:pt x="3699535" y="6914267"/>
                  <a:pt x="3705386" y="6913431"/>
                  <a:pt x="3712077" y="6913431"/>
                </a:cubicBezTo>
                <a:lnTo>
                  <a:pt x="3732140" y="6893367"/>
                </a:lnTo>
                <a:cubicBezTo>
                  <a:pt x="3732140" y="6879990"/>
                  <a:pt x="3762239" y="6846546"/>
                  <a:pt x="3822434" y="6793040"/>
                </a:cubicBezTo>
                <a:cubicBezTo>
                  <a:pt x="3882631" y="6739532"/>
                  <a:pt x="3916072" y="6709434"/>
                  <a:pt x="3922762" y="6702747"/>
                </a:cubicBezTo>
                <a:cubicBezTo>
                  <a:pt x="3929449" y="6696057"/>
                  <a:pt x="3929449" y="6689371"/>
                  <a:pt x="3922762" y="6682681"/>
                </a:cubicBezTo>
                <a:cubicBezTo>
                  <a:pt x="3921088" y="6681009"/>
                  <a:pt x="3918372" y="6680801"/>
                  <a:pt x="3914608" y="6682055"/>
                </a:cubicBezTo>
                <a:close/>
                <a:moveTo>
                  <a:pt x="1928774" y="6677666"/>
                </a:moveTo>
                <a:cubicBezTo>
                  <a:pt x="1933788" y="6677666"/>
                  <a:pt x="1939644" y="6679338"/>
                  <a:pt x="1946331" y="6682681"/>
                </a:cubicBezTo>
                <a:cubicBezTo>
                  <a:pt x="1959708" y="6689371"/>
                  <a:pt x="1969741" y="6696057"/>
                  <a:pt x="1976429" y="6702747"/>
                </a:cubicBezTo>
                <a:cubicBezTo>
                  <a:pt x="1983117" y="6709434"/>
                  <a:pt x="1979773" y="6719469"/>
                  <a:pt x="1966397" y="6732845"/>
                </a:cubicBezTo>
                <a:lnTo>
                  <a:pt x="1946331" y="6732845"/>
                </a:lnTo>
                <a:lnTo>
                  <a:pt x="1926263" y="6732845"/>
                </a:lnTo>
                <a:cubicBezTo>
                  <a:pt x="1912890" y="6732845"/>
                  <a:pt x="1906198" y="6732845"/>
                  <a:pt x="1906198" y="6732845"/>
                </a:cubicBezTo>
                <a:lnTo>
                  <a:pt x="1886134" y="6732845"/>
                </a:lnTo>
                <a:lnTo>
                  <a:pt x="1886134" y="6712779"/>
                </a:lnTo>
                <a:cubicBezTo>
                  <a:pt x="1899513" y="6699404"/>
                  <a:pt x="1909542" y="6689371"/>
                  <a:pt x="1916234" y="6682681"/>
                </a:cubicBezTo>
                <a:cubicBezTo>
                  <a:pt x="1919575" y="6679338"/>
                  <a:pt x="1923755" y="6677666"/>
                  <a:pt x="1928774" y="6677666"/>
                </a:cubicBezTo>
                <a:close/>
                <a:moveTo>
                  <a:pt x="5718603" y="6672647"/>
                </a:moveTo>
                <a:lnTo>
                  <a:pt x="5678473" y="6712779"/>
                </a:lnTo>
                <a:cubicBezTo>
                  <a:pt x="5678473" y="6739532"/>
                  <a:pt x="5691849" y="6739532"/>
                  <a:pt x="5718603" y="6712779"/>
                </a:cubicBezTo>
                <a:close/>
                <a:moveTo>
                  <a:pt x="802611" y="6672647"/>
                </a:moveTo>
                <a:cubicBezTo>
                  <a:pt x="789234" y="6672647"/>
                  <a:pt x="782547" y="6679338"/>
                  <a:pt x="782547" y="6692715"/>
                </a:cubicBezTo>
                <a:cubicBezTo>
                  <a:pt x="795918" y="6692715"/>
                  <a:pt x="802611" y="6692715"/>
                  <a:pt x="802611" y="6692715"/>
                </a:cubicBezTo>
                <a:cubicBezTo>
                  <a:pt x="802611" y="6692715"/>
                  <a:pt x="802611" y="6686025"/>
                  <a:pt x="802611" y="6672647"/>
                </a:cubicBezTo>
                <a:close/>
                <a:moveTo>
                  <a:pt x="1966397" y="6652584"/>
                </a:moveTo>
                <a:cubicBezTo>
                  <a:pt x="1979773" y="6665960"/>
                  <a:pt x="1993150" y="6672647"/>
                  <a:pt x="2006526" y="6672647"/>
                </a:cubicBezTo>
                <a:lnTo>
                  <a:pt x="1966397" y="6672647"/>
                </a:lnTo>
                <a:cubicBezTo>
                  <a:pt x="1966397" y="6672647"/>
                  <a:pt x="1966397" y="6665960"/>
                  <a:pt x="1966397" y="6652584"/>
                </a:cubicBezTo>
                <a:close/>
                <a:moveTo>
                  <a:pt x="1203915" y="6652584"/>
                </a:moveTo>
                <a:lnTo>
                  <a:pt x="1223981" y="6672647"/>
                </a:lnTo>
                <a:cubicBezTo>
                  <a:pt x="1223981" y="6672647"/>
                  <a:pt x="1220637" y="6675992"/>
                  <a:pt x="1213950" y="6682681"/>
                </a:cubicBezTo>
                <a:cubicBezTo>
                  <a:pt x="1207259" y="6689371"/>
                  <a:pt x="1197229" y="6692715"/>
                  <a:pt x="1183850" y="6692715"/>
                </a:cubicBezTo>
                <a:cubicBezTo>
                  <a:pt x="1183850" y="6679338"/>
                  <a:pt x="1190539" y="6665960"/>
                  <a:pt x="1203915" y="6652584"/>
                </a:cubicBezTo>
                <a:close/>
                <a:moveTo>
                  <a:pt x="953098" y="6652584"/>
                </a:moveTo>
                <a:cubicBezTo>
                  <a:pt x="946412" y="6652584"/>
                  <a:pt x="939725" y="6659274"/>
                  <a:pt x="933034" y="6672647"/>
                </a:cubicBezTo>
                <a:cubicBezTo>
                  <a:pt x="926345" y="6686025"/>
                  <a:pt x="929690" y="6692715"/>
                  <a:pt x="943067" y="6692715"/>
                </a:cubicBezTo>
                <a:cubicBezTo>
                  <a:pt x="943067" y="6692715"/>
                  <a:pt x="949754" y="6686025"/>
                  <a:pt x="963133" y="6672647"/>
                </a:cubicBezTo>
                <a:cubicBezTo>
                  <a:pt x="963133" y="6659274"/>
                  <a:pt x="959789" y="6652584"/>
                  <a:pt x="953098" y="6652584"/>
                </a:cubicBezTo>
                <a:close/>
                <a:moveTo>
                  <a:pt x="4233773" y="6632519"/>
                </a:moveTo>
                <a:cubicBezTo>
                  <a:pt x="4220398" y="6632519"/>
                  <a:pt x="4213709" y="6645894"/>
                  <a:pt x="4213709" y="6672647"/>
                </a:cubicBezTo>
                <a:lnTo>
                  <a:pt x="4233773" y="6652584"/>
                </a:lnTo>
                <a:close/>
                <a:moveTo>
                  <a:pt x="2909465" y="6632519"/>
                </a:moveTo>
                <a:cubicBezTo>
                  <a:pt x="2909465" y="6632519"/>
                  <a:pt x="2916153" y="6632519"/>
                  <a:pt x="2929529" y="6632519"/>
                </a:cubicBezTo>
                <a:lnTo>
                  <a:pt x="2939563" y="6632519"/>
                </a:lnTo>
                <a:cubicBezTo>
                  <a:pt x="2932873" y="6632519"/>
                  <a:pt x="2929529" y="6639206"/>
                  <a:pt x="2929529" y="6652584"/>
                </a:cubicBezTo>
                <a:cubicBezTo>
                  <a:pt x="2929529" y="6652584"/>
                  <a:pt x="2922842" y="6645894"/>
                  <a:pt x="2909465" y="6632519"/>
                </a:cubicBezTo>
                <a:close/>
                <a:moveTo>
                  <a:pt x="2267375" y="6632519"/>
                </a:moveTo>
                <a:cubicBezTo>
                  <a:pt x="2267375" y="6632519"/>
                  <a:pt x="2267375" y="6642549"/>
                  <a:pt x="2267375" y="6662617"/>
                </a:cubicBezTo>
                <a:cubicBezTo>
                  <a:pt x="2267375" y="6682681"/>
                  <a:pt x="2270719" y="6689371"/>
                  <a:pt x="2277406" y="6682681"/>
                </a:cubicBezTo>
                <a:cubicBezTo>
                  <a:pt x="2284096" y="6675992"/>
                  <a:pt x="2287440" y="6679338"/>
                  <a:pt x="2287440" y="6692715"/>
                </a:cubicBezTo>
                <a:cubicBezTo>
                  <a:pt x="2287440" y="6692715"/>
                  <a:pt x="2284096" y="6692715"/>
                  <a:pt x="2277406" y="6692715"/>
                </a:cubicBezTo>
                <a:cubicBezTo>
                  <a:pt x="2270719" y="6692715"/>
                  <a:pt x="2264029" y="6696057"/>
                  <a:pt x="2257342" y="6702747"/>
                </a:cubicBezTo>
                <a:cubicBezTo>
                  <a:pt x="2250655" y="6709434"/>
                  <a:pt x="2240621" y="6712779"/>
                  <a:pt x="2227244" y="6712779"/>
                </a:cubicBezTo>
                <a:lnTo>
                  <a:pt x="2207179" y="6712779"/>
                </a:lnTo>
                <a:cubicBezTo>
                  <a:pt x="2207179" y="6659274"/>
                  <a:pt x="2227244" y="6632519"/>
                  <a:pt x="2267375" y="6632519"/>
                </a:cubicBezTo>
                <a:close/>
                <a:moveTo>
                  <a:pt x="5698539" y="6612453"/>
                </a:moveTo>
                <a:cubicBezTo>
                  <a:pt x="5698539" y="6625829"/>
                  <a:pt x="5698539" y="6632519"/>
                  <a:pt x="5698539" y="6632519"/>
                </a:cubicBezTo>
                <a:lnTo>
                  <a:pt x="5718603" y="6632519"/>
                </a:lnTo>
                <a:close/>
                <a:moveTo>
                  <a:pt x="3712077" y="6612453"/>
                </a:moveTo>
                <a:lnTo>
                  <a:pt x="3692009" y="6632519"/>
                </a:lnTo>
                <a:lnTo>
                  <a:pt x="3712077" y="6632519"/>
                </a:lnTo>
                <a:cubicBezTo>
                  <a:pt x="3712077" y="6632519"/>
                  <a:pt x="3712077" y="6625829"/>
                  <a:pt x="3712077" y="6612453"/>
                </a:cubicBezTo>
                <a:close/>
                <a:moveTo>
                  <a:pt x="2187115" y="6612453"/>
                </a:moveTo>
                <a:lnTo>
                  <a:pt x="2227244" y="6612453"/>
                </a:lnTo>
                <a:cubicBezTo>
                  <a:pt x="2227244" y="6612453"/>
                  <a:pt x="2233933" y="6612453"/>
                  <a:pt x="2247309" y="6612453"/>
                </a:cubicBezTo>
                <a:lnTo>
                  <a:pt x="2227244" y="6632519"/>
                </a:lnTo>
                <a:cubicBezTo>
                  <a:pt x="2213868" y="6645894"/>
                  <a:pt x="2200492" y="6652584"/>
                  <a:pt x="2187115" y="6652584"/>
                </a:cubicBezTo>
                <a:cubicBezTo>
                  <a:pt x="2187115" y="6639206"/>
                  <a:pt x="2187115" y="6632519"/>
                  <a:pt x="2187115" y="6632519"/>
                </a:cubicBezTo>
                <a:cubicBezTo>
                  <a:pt x="2187115" y="6632519"/>
                  <a:pt x="2187115" y="6625829"/>
                  <a:pt x="2187115" y="6612453"/>
                </a:cubicBezTo>
                <a:close/>
                <a:moveTo>
                  <a:pt x="1244048" y="6599911"/>
                </a:moveTo>
                <a:cubicBezTo>
                  <a:pt x="1247390" y="6598240"/>
                  <a:pt x="1250734" y="6599075"/>
                  <a:pt x="1254081" y="6602422"/>
                </a:cubicBezTo>
                <a:cubicBezTo>
                  <a:pt x="1260768" y="6609108"/>
                  <a:pt x="1264112" y="6615796"/>
                  <a:pt x="1264112" y="6622486"/>
                </a:cubicBezTo>
                <a:cubicBezTo>
                  <a:pt x="1264112" y="6629176"/>
                  <a:pt x="1257421" y="6632519"/>
                  <a:pt x="1244048" y="6632519"/>
                </a:cubicBezTo>
                <a:cubicBezTo>
                  <a:pt x="1230670" y="6632519"/>
                  <a:pt x="1227326" y="6625829"/>
                  <a:pt x="1234012" y="6612453"/>
                </a:cubicBezTo>
                <a:cubicBezTo>
                  <a:pt x="1237356" y="6605764"/>
                  <a:pt x="1240701" y="6601586"/>
                  <a:pt x="1244048" y="6599911"/>
                </a:cubicBezTo>
                <a:close/>
                <a:moveTo>
                  <a:pt x="4895930" y="6592388"/>
                </a:moveTo>
                <a:cubicBezTo>
                  <a:pt x="4895930" y="6605764"/>
                  <a:pt x="4895930" y="6612453"/>
                  <a:pt x="4895930" y="6612453"/>
                </a:cubicBezTo>
                <a:cubicBezTo>
                  <a:pt x="4895930" y="6612453"/>
                  <a:pt x="4899273" y="6612453"/>
                  <a:pt x="4905960" y="6612453"/>
                </a:cubicBezTo>
                <a:cubicBezTo>
                  <a:pt x="4912650" y="6612453"/>
                  <a:pt x="4915994" y="6605764"/>
                  <a:pt x="4915994" y="6592388"/>
                </a:cubicBezTo>
                <a:close/>
                <a:moveTo>
                  <a:pt x="3812403" y="6592388"/>
                </a:moveTo>
                <a:lnTo>
                  <a:pt x="3832467" y="6632519"/>
                </a:lnTo>
                <a:lnTo>
                  <a:pt x="3852533" y="6612453"/>
                </a:lnTo>
                <a:cubicBezTo>
                  <a:pt x="3839156" y="6612453"/>
                  <a:pt x="3825779" y="6605764"/>
                  <a:pt x="3812403" y="6592388"/>
                </a:cubicBezTo>
                <a:close/>
                <a:moveTo>
                  <a:pt x="1846006" y="6592388"/>
                </a:moveTo>
                <a:cubicBezTo>
                  <a:pt x="1846006" y="6592388"/>
                  <a:pt x="1852693" y="6592388"/>
                  <a:pt x="1866070" y="6592388"/>
                </a:cubicBezTo>
                <a:cubicBezTo>
                  <a:pt x="1866070" y="6592388"/>
                  <a:pt x="1866070" y="6599075"/>
                  <a:pt x="1866070" y="6612453"/>
                </a:cubicBezTo>
                <a:cubicBezTo>
                  <a:pt x="1866070" y="6612453"/>
                  <a:pt x="1862726" y="6612453"/>
                  <a:pt x="1856039" y="6612453"/>
                </a:cubicBezTo>
                <a:cubicBezTo>
                  <a:pt x="1849349" y="6612453"/>
                  <a:pt x="1846006" y="6619143"/>
                  <a:pt x="1846006" y="6632519"/>
                </a:cubicBezTo>
                <a:cubicBezTo>
                  <a:pt x="1846006" y="6632519"/>
                  <a:pt x="1852693" y="6632519"/>
                  <a:pt x="1866070" y="6632519"/>
                </a:cubicBezTo>
                <a:lnTo>
                  <a:pt x="1866070" y="6652584"/>
                </a:lnTo>
                <a:cubicBezTo>
                  <a:pt x="1839318" y="6679338"/>
                  <a:pt x="1819251" y="6686025"/>
                  <a:pt x="1805875" y="6672647"/>
                </a:cubicBezTo>
                <a:lnTo>
                  <a:pt x="1825942" y="6632519"/>
                </a:lnTo>
                <a:cubicBezTo>
                  <a:pt x="1825942" y="6632519"/>
                  <a:pt x="1829284" y="6629176"/>
                  <a:pt x="1835971" y="6622486"/>
                </a:cubicBezTo>
                <a:cubicBezTo>
                  <a:pt x="1842662" y="6615796"/>
                  <a:pt x="1846006" y="6605764"/>
                  <a:pt x="1846006" y="6592388"/>
                </a:cubicBezTo>
                <a:close/>
                <a:moveTo>
                  <a:pt x="1464764" y="6592388"/>
                </a:moveTo>
                <a:lnTo>
                  <a:pt x="1484831" y="6612453"/>
                </a:lnTo>
                <a:lnTo>
                  <a:pt x="1504895" y="6592388"/>
                </a:lnTo>
                <a:close/>
                <a:moveTo>
                  <a:pt x="1083526" y="6592388"/>
                </a:moveTo>
                <a:lnTo>
                  <a:pt x="1083526" y="6612453"/>
                </a:lnTo>
                <a:cubicBezTo>
                  <a:pt x="1096900" y="6612453"/>
                  <a:pt x="1110276" y="6605764"/>
                  <a:pt x="1123654" y="6592388"/>
                </a:cubicBezTo>
                <a:close/>
                <a:moveTo>
                  <a:pt x="3190377" y="6572321"/>
                </a:moveTo>
                <a:lnTo>
                  <a:pt x="3110118" y="6672647"/>
                </a:lnTo>
                <a:lnTo>
                  <a:pt x="3150247" y="6632519"/>
                </a:lnTo>
                <a:cubicBezTo>
                  <a:pt x="3177000" y="6605764"/>
                  <a:pt x="3190377" y="6585699"/>
                  <a:pt x="3190377" y="6572321"/>
                </a:cubicBezTo>
                <a:close/>
                <a:moveTo>
                  <a:pt x="2327571" y="6572321"/>
                </a:moveTo>
                <a:lnTo>
                  <a:pt x="2347635" y="6572321"/>
                </a:lnTo>
                <a:cubicBezTo>
                  <a:pt x="2347635" y="6599075"/>
                  <a:pt x="2334258" y="6612453"/>
                  <a:pt x="2307504" y="6612453"/>
                </a:cubicBezTo>
                <a:cubicBezTo>
                  <a:pt x="2294127" y="6612453"/>
                  <a:pt x="2287440" y="6609108"/>
                  <a:pt x="2287440" y="6602422"/>
                </a:cubicBezTo>
                <a:cubicBezTo>
                  <a:pt x="2287440" y="6595732"/>
                  <a:pt x="2294127" y="6592388"/>
                  <a:pt x="2307504" y="6592388"/>
                </a:cubicBezTo>
                <a:cubicBezTo>
                  <a:pt x="2307504" y="6592388"/>
                  <a:pt x="2314194" y="6585699"/>
                  <a:pt x="2327571" y="6572321"/>
                </a:cubicBezTo>
                <a:close/>
                <a:moveTo>
                  <a:pt x="2548288" y="6557272"/>
                </a:moveTo>
                <a:cubicBezTo>
                  <a:pt x="2554977" y="6553928"/>
                  <a:pt x="2561665" y="6558946"/>
                  <a:pt x="2568352" y="6572321"/>
                </a:cubicBezTo>
                <a:cubicBezTo>
                  <a:pt x="2581733" y="6585699"/>
                  <a:pt x="2578385" y="6599075"/>
                  <a:pt x="2558321" y="6612453"/>
                </a:cubicBezTo>
                <a:cubicBezTo>
                  <a:pt x="2538257" y="6625829"/>
                  <a:pt x="2528223" y="6635862"/>
                  <a:pt x="2528223" y="6642549"/>
                </a:cubicBezTo>
                <a:cubicBezTo>
                  <a:pt x="2528223" y="6649239"/>
                  <a:pt x="2528223" y="6652584"/>
                  <a:pt x="2528223" y="6652584"/>
                </a:cubicBezTo>
                <a:lnTo>
                  <a:pt x="2508157" y="6672647"/>
                </a:lnTo>
                <a:lnTo>
                  <a:pt x="2468028" y="6712779"/>
                </a:lnTo>
                <a:lnTo>
                  <a:pt x="2468028" y="6692715"/>
                </a:lnTo>
                <a:cubicBezTo>
                  <a:pt x="2454651" y="6692715"/>
                  <a:pt x="2451307" y="6686025"/>
                  <a:pt x="2457995" y="6672647"/>
                </a:cubicBezTo>
                <a:cubicBezTo>
                  <a:pt x="2464683" y="6659274"/>
                  <a:pt x="2471372" y="6645894"/>
                  <a:pt x="2478060" y="6632519"/>
                </a:cubicBezTo>
                <a:cubicBezTo>
                  <a:pt x="2484749" y="6619143"/>
                  <a:pt x="2488093" y="6619143"/>
                  <a:pt x="2488093" y="6632519"/>
                </a:cubicBezTo>
                <a:lnTo>
                  <a:pt x="2488093" y="6592388"/>
                </a:lnTo>
                <a:cubicBezTo>
                  <a:pt x="2514847" y="6619143"/>
                  <a:pt x="2528223" y="6619143"/>
                  <a:pt x="2528223" y="6592388"/>
                </a:cubicBezTo>
                <a:cubicBezTo>
                  <a:pt x="2534911" y="6572321"/>
                  <a:pt x="2541601" y="6560615"/>
                  <a:pt x="2548288" y="6557272"/>
                </a:cubicBezTo>
                <a:close/>
                <a:moveTo>
                  <a:pt x="5558082" y="6552256"/>
                </a:moveTo>
                <a:cubicBezTo>
                  <a:pt x="5558082" y="6565634"/>
                  <a:pt x="5558082" y="6572321"/>
                  <a:pt x="5558082" y="6572321"/>
                </a:cubicBezTo>
                <a:lnTo>
                  <a:pt x="5578146" y="6552256"/>
                </a:lnTo>
                <a:close/>
                <a:moveTo>
                  <a:pt x="3360934" y="6552256"/>
                </a:moveTo>
                <a:cubicBezTo>
                  <a:pt x="3354245" y="6552256"/>
                  <a:pt x="3344213" y="6558946"/>
                  <a:pt x="3330837" y="6572321"/>
                </a:cubicBezTo>
                <a:cubicBezTo>
                  <a:pt x="3317459" y="6585699"/>
                  <a:pt x="3320803" y="6589045"/>
                  <a:pt x="3340869" y="6582354"/>
                </a:cubicBezTo>
                <a:cubicBezTo>
                  <a:pt x="3360934" y="6575664"/>
                  <a:pt x="3370966" y="6572321"/>
                  <a:pt x="3370966" y="6572321"/>
                </a:cubicBezTo>
                <a:cubicBezTo>
                  <a:pt x="3370966" y="6558946"/>
                  <a:pt x="3367622" y="6552256"/>
                  <a:pt x="3360934" y="6552256"/>
                </a:cubicBezTo>
                <a:close/>
                <a:moveTo>
                  <a:pt x="1504895" y="6552256"/>
                </a:moveTo>
                <a:lnTo>
                  <a:pt x="1524960" y="6572321"/>
                </a:lnTo>
                <a:cubicBezTo>
                  <a:pt x="1538337" y="6558946"/>
                  <a:pt x="1545026" y="6552256"/>
                  <a:pt x="1545026" y="6552256"/>
                </a:cubicBezTo>
                <a:close/>
                <a:moveTo>
                  <a:pt x="938050" y="6552256"/>
                </a:moveTo>
                <a:cubicBezTo>
                  <a:pt x="934707" y="6552256"/>
                  <a:pt x="929690" y="6558946"/>
                  <a:pt x="923001" y="6572321"/>
                </a:cubicBezTo>
                <a:lnTo>
                  <a:pt x="862806" y="6632519"/>
                </a:lnTo>
                <a:cubicBezTo>
                  <a:pt x="836051" y="6659274"/>
                  <a:pt x="829365" y="6679338"/>
                  <a:pt x="842742" y="6692715"/>
                </a:cubicBezTo>
                <a:cubicBezTo>
                  <a:pt x="842742" y="6706091"/>
                  <a:pt x="862806" y="6686025"/>
                  <a:pt x="902937" y="6632519"/>
                </a:cubicBezTo>
                <a:cubicBezTo>
                  <a:pt x="943067" y="6592388"/>
                  <a:pt x="956445" y="6572321"/>
                  <a:pt x="943067" y="6572321"/>
                </a:cubicBezTo>
                <a:cubicBezTo>
                  <a:pt x="943067" y="6558946"/>
                  <a:pt x="941396" y="6552256"/>
                  <a:pt x="938050" y="6552256"/>
                </a:cubicBezTo>
                <a:close/>
                <a:moveTo>
                  <a:pt x="4090808" y="6544731"/>
                </a:moveTo>
                <a:cubicBezTo>
                  <a:pt x="4085791" y="6546405"/>
                  <a:pt x="4079940" y="6552256"/>
                  <a:pt x="4073250" y="6562291"/>
                </a:cubicBezTo>
                <a:cubicBezTo>
                  <a:pt x="4059874" y="6582354"/>
                  <a:pt x="4046497" y="6585699"/>
                  <a:pt x="4033120" y="6572321"/>
                </a:cubicBezTo>
                <a:lnTo>
                  <a:pt x="3992989" y="6572321"/>
                </a:lnTo>
                <a:lnTo>
                  <a:pt x="4013056" y="6592388"/>
                </a:lnTo>
                <a:lnTo>
                  <a:pt x="4033120" y="6592388"/>
                </a:lnTo>
                <a:cubicBezTo>
                  <a:pt x="4033120" y="6605764"/>
                  <a:pt x="4029777" y="6615796"/>
                  <a:pt x="4023089" y="6622486"/>
                </a:cubicBezTo>
                <a:cubicBezTo>
                  <a:pt x="4016400" y="6629176"/>
                  <a:pt x="4013056" y="6632519"/>
                  <a:pt x="4013056" y="6632519"/>
                </a:cubicBezTo>
                <a:lnTo>
                  <a:pt x="4013056" y="6672647"/>
                </a:lnTo>
                <a:lnTo>
                  <a:pt x="4033120" y="6652584"/>
                </a:lnTo>
                <a:cubicBezTo>
                  <a:pt x="4046497" y="6652584"/>
                  <a:pt x="4053186" y="6652584"/>
                  <a:pt x="4053186" y="6652584"/>
                </a:cubicBezTo>
                <a:cubicBezTo>
                  <a:pt x="4053186" y="6652584"/>
                  <a:pt x="4053186" y="6645894"/>
                  <a:pt x="4053186" y="6632519"/>
                </a:cubicBezTo>
                <a:lnTo>
                  <a:pt x="4093317" y="6592388"/>
                </a:lnTo>
                <a:cubicBezTo>
                  <a:pt x="4106691" y="6592388"/>
                  <a:pt x="4113381" y="6589045"/>
                  <a:pt x="4113381" y="6582354"/>
                </a:cubicBezTo>
                <a:cubicBezTo>
                  <a:pt x="4113381" y="6575664"/>
                  <a:pt x="4110038" y="6565634"/>
                  <a:pt x="4103348" y="6552256"/>
                </a:cubicBezTo>
                <a:cubicBezTo>
                  <a:pt x="4100005" y="6545569"/>
                  <a:pt x="4095825" y="6543062"/>
                  <a:pt x="4090808" y="6544731"/>
                </a:cubicBezTo>
                <a:close/>
                <a:moveTo>
                  <a:pt x="1121146" y="6539715"/>
                </a:moveTo>
                <a:cubicBezTo>
                  <a:pt x="1119475" y="6538044"/>
                  <a:pt x="1116967" y="6538879"/>
                  <a:pt x="1113623" y="6542223"/>
                </a:cubicBezTo>
                <a:cubicBezTo>
                  <a:pt x="1106934" y="6548913"/>
                  <a:pt x="1110276" y="6552256"/>
                  <a:pt x="1123654" y="6552256"/>
                </a:cubicBezTo>
                <a:cubicBezTo>
                  <a:pt x="1123654" y="6545569"/>
                  <a:pt x="1122817" y="6541387"/>
                  <a:pt x="1121146" y="6539715"/>
                </a:cubicBezTo>
                <a:close/>
                <a:moveTo>
                  <a:pt x="3391030" y="6532193"/>
                </a:moveTo>
                <a:cubicBezTo>
                  <a:pt x="3391030" y="6532193"/>
                  <a:pt x="3384343" y="6538879"/>
                  <a:pt x="3370966" y="6552256"/>
                </a:cubicBezTo>
                <a:cubicBezTo>
                  <a:pt x="3370966" y="6552256"/>
                  <a:pt x="3374310" y="6555601"/>
                  <a:pt x="3380999" y="6562291"/>
                </a:cubicBezTo>
                <a:cubicBezTo>
                  <a:pt x="3387686" y="6568977"/>
                  <a:pt x="3391030" y="6572321"/>
                  <a:pt x="3391030" y="6572321"/>
                </a:cubicBezTo>
                <a:cubicBezTo>
                  <a:pt x="3391030" y="6572321"/>
                  <a:pt x="3391030" y="6565634"/>
                  <a:pt x="3391030" y="6552256"/>
                </a:cubicBezTo>
                <a:close/>
                <a:moveTo>
                  <a:pt x="3230508" y="6512125"/>
                </a:moveTo>
                <a:lnTo>
                  <a:pt x="3230508" y="6532193"/>
                </a:lnTo>
                <a:cubicBezTo>
                  <a:pt x="3243885" y="6518815"/>
                  <a:pt x="3250572" y="6512125"/>
                  <a:pt x="3250572" y="6512125"/>
                </a:cubicBezTo>
                <a:close/>
                <a:moveTo>
                  <a:pt x="1662910" y="6499584"/>
                </a:moveTo>
                <a:cubicBezTo>
                  <a:pt x="1661237" y="6497913"/>
                  <a:pt x="1658729" y="6498749"/>
                  <a:pt x="1655386" y="6502092"/>
                </a:cubicBezTo>
                <a:cubicBezTo>
                  <a:pt x="1648696" y="6508782"/>
                  <a:pt x="1645353" y="6512125"/>
                  <a:pt x="1645353" y="6512125"/>
                </a:cubicBezTo>
                <a:cubicBezTo>
                  <a:pt x="1645353" y="6512125"/>
                  <a:pt x="1648696" y="6512125"/>
                  <a:pt x="1655386" y="6512125"/>
                </a:cubicBezTo>
                <a:cubicBezTo>
                  <a:pt x="1662073" y="6512125"/>
                  <a:pt x="1665417" y="6512125"/>
                  <a:pt x="1665417" y="6512125"/>
                </a:cubicBezTo>
                <a:cubicBezTo>
                  <a:pt x="1665417" y="6505439"/>
                  <a:pt x="1664581" y="6501259"/>
                  <a:pt x="1662910" y="6499584"/>
                </a:cubicBezTo>
                <a:close/>
                <a:moveTo>
                  <a:pt x="1178833" y="6499584"/>
                </a:moveTo>
                <a:cubicBezTo>
                  <a:pt x="1175491" y="6497913"/>
                  <a:pt x="1170475" y="6498749"/>
                  <a:pt x="1163784" y="6502092"/>
                </a:cubicBezTo>
                <a:cubicBezTo>
                  <a:pt x="1150407" y="6508782"/>
                  <a:pt x="1143720" y="6518815"/>
                  <a:pt x="1143720" y="6532193"/>
                </a:cubicBezTo>
                <a:cubicBezTo>
                  <a:pt x="1157098" y="6545568"/>
                  <a:pt x="1173818" y="6552256"/>
                  <a:pt x="1193882" y="6552256"/>
                </a:cubicBezTo>
                <a:cubicBezTo>
                  <a:pt x="1213950" y="6552256"/>
                  <a:pt x="1223981" y="6548913"/>
                  <a:pt x="1223981" y="6542223"/>
                </a:cubicBezTo>
                <a:cubicBezTo>
                  <a:pt x="1223981" y="6535536"/>
                  <a:pt x="1220637" y="6528850"/>
                  <a:pt x="1213950" y="6522160"/>
                </a:cubicBezTo>
                <a:cubicBezTo>
                  <a:pt x="1207259" y="6515470"/>
                  <a:pt x="1200573" y="6515470"/>
                  <a:pt x="1193882" y="6522160"/>
                </a:cubicBezTo>
                <a:cubicBezTo>
                  <a:pt x="1187195" y="6528850"/>
                  <a:pt x="1183850" y="6525503"/>
                  <a:pt x="1183850" y="6512125"/>
                </a:cubicBezTo>
                <a:cubicBezTo>
                  <a:pt x="1183850" y="6505439"/>
                  <a:pt x="1182178" y="6501259"/>
                  <a:pt x="1178833" y="6499584"/>
                </a:cubicBezTo>
                <a:close/>
                <a:moveTo>
                  <a:pt x="5136709" y="6492061"/>
                </a:moveTo>
                <a:lnTo>
                  <a:pt x="5136709" y="6512125"/>
                </a:lnTo>
                <a:cubicBezTo>
                  <a:pt x="5150087" y="6512125"/>
                  <a:pt x="5156777" y="6505439"/>
                  <a:pt x="5156777" y="6492061"/>
                </a:cubicBezTo>
                <a:close/>
                <a:moveTo>
                  <a:pt x="4153514" y="6492061"/>
                </a:moveTo>
                <a:cubicBezTo>
                  <a:pt x="4140135" y="6492061"/>
                  <a:pt x="4130102" y="6498749"/>
                  <a:pt x="4123415" y="6512125"/>
                </a:cubicBezTo>
                <a:cubicBezTo>
                  <a:pt x="4116725" y="6525503"/>
                  <a:pt x="4113381" y="6532193"/>
                  <a:pt x="4113381" y="6532193"/>
                </a:cubicBezTo>
                <a:lnTo>
                  <a:pt x="4153514" y="6512125"/>
                </a:lnTo>
                <a:cubicBezTo>
                  <a:pt x="4153514" y="6498749"/>
                  <a:pt x="4153514" y="6492061"/>
                  <a:pt x="4153514" y="6492061"/>
                </a:cubicBezTo>
                <a:close/>
                <a:moveTo>
                  <a:pt x="2909465" y="6471994"/>
                </a:moveTo>
                <a:cubicBezTo>
                  <a:pt x="2909465" y="6471994"/>
                  <a:pt x="2909465" y="6478684"/>
                  <a:pt x="2909465" y="6492061"/>
                </a:cubicBezTo>
                <a:cubicBezTo>
                  <a:pt x="2909465" y="6492061"/>
                  <a:pt x="2909465" y="6495406"/>
                  <a:pt x="2909465" y="6502092"/>
                </a:cubicBezTo>
                <a:cubicBezTo>
                  <a:pt x="2909465" y="6508782"/>
                  <a:pt x="2912809" y="6508782"/>
                  <a:pt x="2919497" y="6502092"/>
                </a:cubicBezTo>
                <a:cubicBezTo>
                  <a:pt x="2926185" y="6495406"/>
                  <a:pt x="2929529" y="6492061"/>
                  <a:pt x="2929529" y="6492061"/>
                </a:cubicBezTo>
                <a:close/>
                <a:moveTo>
                  <a:pt x="2668681" y="6471994"/>
                </a:moveTo>
                <a:lnTo>
                  <a:pt x="2688746" y="6471994"/>
                </a:lnTo>
                <a:cubicBezTo>
                  <a:pt x="2688746" y="6485371"/>
                  <a:pt x="2682058" y="6492061"/>
                  <a:pt x="2668681" y="6492061"/>
                </a:cubicBezTo>
                <a:cubicBezTo>
                  <a:pt x="2655305" y="6492061"/>
                  <a:pt x="2655305" y="6485371"/>
                  <a:pt x="2668681" y="6471994"/>
                </a:cubicBezTo>
                <a:close/>
                <a:moveTo>
                  <a:pt x="1585158" y="6471994"/>
                </a:moveTo>
                <a:cubicBezTo>
                  <a:pt x="1571781" y="6471994"/>
                  <a:pt x="1571781" y="6482028"/>
                  <a:pt x="1585158" y="6502092"/>
                </a:cubicBezTo>
                <a:cubicBezTo>
                  <a:pt x="1598534" y="6522160"/>
                  <a:pt x="1605221" y="6518815"/>
                  <a:pt x="1605221" y="6492061"/>
                </a:cubicBezTo>
                <a:cubicBezTo>
                  <a:pt x="1605221" y="6478684"/>
                  <a:pt x="1598534" y="6471994"/>
                  <a:pt x="1585158" y="6471994"/>
                </a:cubicBezTo>
                <a:close/>
                <a:moveTo>
                  <a:pt x="1424632" y="6471994"/>
                </a:moveTo>
                <a:lnTo>
                  <a:pt x="1444700" y="6471994"/>
                </a:lnTo>
                <a:lnTo>
                  <a:pt x="1424632" y="6512125"/>
                </a:lnTo>
                <a:cubicBezTo>
                  <a:pt x="1424632" y="6512125"/>
                  <a:pt x="1417946" y="6512125"/>
                  <a:pt x="1404568" y="6512125"/>
                </a:cubicBezTo>
                <a:cubicBezTo>
                  <a:pt x="1391192" y="6498749"/>
                  <a:pt x="1391192" y="6492061"/>
                  <a:pt x="1404568" y="6492061"/>
                </a:cubicBezTo>
                <a:cubicBezTo>
                  <a:pt x="1417946" y="6492061"/>
                  <a:pt x="1424632" y="6485371"/>
                  <a:pt x="1424632" y="6471994"/>
                </a:cubicBezTo>
                <a:close/>
                <a:moveTo>
                  <a:pt x="1364437" y="6471994"/>
                </a:moveTo>
                <a:cubicBezTo>
                  <a:pt x="1364437" y="6471994"/>
                  <a:pt x="1367784" y="6475338"/>
                  <a:pt x="1374472" y="6482028"/>
                </a:cubicBezTo>
                <a:cubicBezTo>
                  <a:pt x="1381159" y="6488718"/>
                  <a:pt x="1384504" y="6492061"/>
                  <a:pt x="1384504" y="6492061"/>
                </a:cubicBezTo>
                <a:cubicBezTo>
                  <a:pt x="1384504" y="6492061"/>
                  <a:pt x="1381159" y="6495406"/>
                  <a:pt x="1374472" y="6502092"/>
                </a:cubicBezTo>
                <a:cubicBezTo>
                  <a:pt x="1367784" y="6508782"/>
                  <a:pt x="1364437" y="6508782"/>
                  <a:pt x="1364437" y="6502092"/>
                </a:cubicBezTo>
                <a:cubicBezTo>
                  <a:pt x="1364437" y="6495406"/>
                  <a:pt x="1364437" y="6492061"/>
                  <a:pt x="1364437" y="6492061"/>
                </a:cubicBezTo>
                <a:cubicBezTo>
                  <a:pt x="1351061" y="6478684"/>
                  <a:pt x="1351061" y="6471994"/>
                  <a:pt x="1364437" y="6471994"/>
                </a:cubicBezTo>
                <a:close/>
                <a:moveTo>
                  <a:pt x="3992989" y="6451930"/>
                </a:moveTo>
                <a:cubicBezTo>
                  <a:pt x="3979615" y="6451930"/>
                  <a:pt x="3972925" y="6458620"/>
                  <a:pt x="3972925" y="6471994"/>
                </a:cubicBezTo>
                <a:cubicBezTo>
                  <a:pt x="3986302" y="6471994"/>
                  <a:pt x="3992989" y="6471994"/>
                  <a:pt x="3992989" y="6471994"/>
                </a:cubicBezTo>
                <a:close/>
                <a:moveTo>
                  <a:pt x="862806" y="6451930"/>
                </a:moveTo>
                <a:cubicBezTo>
                  <a:pt x="862806" y="6451930"/>
                  <a:pt x="862806" y="6455275"/>
                  <a:pt x="862806" y="6461963"/>
                </a:cubicBezTo>
                <a:cubicBezTo>
                  <a:pt x="862806" y="6468651"/>
                  <a:pt x="866150" y="6471994"/>
                  <a:pt x="872840" y="6471994"/>
                </a:cubicBezTo>
                <a:cubicBezTo>
                  <a:pt x="879526" y="6471994"/>
                  <a:pt x="882870" y="6465308"/>
                  <a:pt x="882870" y="6451930"/>
                </a:cubicBezTo>
                <a:cubicBezTo>
                  <a:pt x="882870" y="6451930"/>
                  <a:pt x="879526" y="6451930"/>
                  <a:pt x="872840" y="6451930"/>
                </a:cubicBezTo>
                <a:cubicBezTo>
                  <a:pt x="866150" y="6451930"/>
                  <a:pt x="862806" y="6451930"/>
                  <a:pt x="862806" y="6451930"/>
                </a:cubicBezTo>
                <a:close/>
                <a:moveTo>
                  <a:pt x="5154269" y="6439389"/>
                </a:moveTo>
                <a:cubicBezTo>
                  <a:pt x="5152597" y="6437718"/>
                  <a:pt x="5150087" y="6438554"/>
                  <a:pt x="5146743" y="6441897"/>
                </a:cubicBezTo>
                <a:cubicBezTo>
                  <a:pt x="5140055" y="6448586"/>
                  <a:pt x="5136709" y="6451930"/>
                  <a:pt x="5136709" y="6451930"/>
                </a:cubicBezTo>
                <a:cubicBezTo>
                  <a:pt x="5136709" y="6451930"/>
                  <a:pt x="5143399" y="6451930"/>
                  <a:pt x="5156777" y="6451930"/>
                </a:cubicBezTo>
                <a:cubicBezTo>
                  <a:pt x="5156777" y="6445244"/>
                  <a:pt x="5155941" y="6441062"/>
                  <a:pt x="5154269" y="6439389"/>
                </a:cubicBezTo>
                <a:close/>
                <a:moveTo>
                  <a:pt x="3850026" y="6439389"/>
                </a:moveTo>
                <a:cubicBezTo>
                  <a:pt x="3848351" y="6437718"/>
                  <a:pt x="3845844" y="6438554"/>
                  <a:pt x="3842500" y="6441897"/>
                </a:cubicBezTo>
                <a:cubicBezTo>
                  <a:pt x="3835813" y="6448586"/>
                  <a:pt x="3832467" y="6458620"/>
                  <a:pt x="3832467" y="6471994"/>
                </a:cubicBezTo>
                <a:cubicBezTo>
                  <a:pt x="3845844" y="6471994"/>
                  <a:pt x="3852533" y="6465308"/>
                  <a:pt x="3852533" y="6451930"/>
                </a:cubicBezTo>
                <a:cubicBezTo>
                  <a:pt x="3852533" y="6445244"/>
                  <a:pt x="3851697" y="6441062"/>
                  <a:pt x="3850026" y="6439389"/>
                </a:cubicBezTo>
                <a:close/>
                <a:moveTo>
                  <a:pt x="4213709" y="6431867"/>
                </a:moveTo>
                <a:lnTo>
                  <a:pt x="4173577" y="6451930"/>
                </a:lnTo>
                <a:lnTo>
                  <a:pt x="4193641" y="6471994"/>
                </a:lnTo>
                <a:cubicBezTo>
                  <a:pt x="4193641" y="6458620"/>
                  <a:pt x="4193641" y="6451930"/>
                  <a:pt x="4193641" y="6451930"/>
                </a:cubicBezTo>
                <a:cubicBezTo>
                  <a:pt x="4193641" y="6451930"/>
                  <a:pt x="4200332" y="6451930"/>
                  <a:pt x="4213709" y="6451930"/>
                </a:cubicBezTo>
                <a:cubicBezTo>
                  <a:pt x="4213709" y="6451930"/>
                  <a:pt x="4213709" y="6445240"/>
                  <a:pt x="4213709" y="6431867"/>
                </a:cubicBezTo>
                <a:close/>
                <a:moveTo>
                  <a:pt x="2969660" y="6431867"/>
                </a:moveTo>
                <a:lnTo>
                  <a:pt x="2929529" y="6451930"/>
                </a:lnTo>
                <a:lnTo>
                  <a:pt x="2969660" y="6451930"/>
                </a:lnTo>
                <a:close/>
                <a:moveTo>
                  <a:pt x="2648616" y="6431867"/>
                </a:moveTo>
                <a:cubicBezTo>
                  <a:pt x="2661993" y="6431867"/>
                  <a:pt x="2665337" y="6438554"/>
                  <a:pt x="2658649" y="6451930"/>
                </a:cubicBezTo>
                <a:cubicBezTo>
                  <a:pt x="2651961" y="6465308"/>
                  <a:pt x="2645273" y="6471994"/>
                  <a:pt x="2638585" y="6471994"/>
                </a:cubicBezTo>
                <a:cubicBezTo>
                  <a:pt x="2631895" y="6471994"/>
                  <a:pt x="2628552" y="6465308"/>
                  <a:pt x="2628552" y="6451930"/>
                </a:cubicBezTo>
                <a:cubicBezTo>
                  <a:pt x="2628552" y="6438554"/>
                  <a:pt x="2635239" y="6431867"/>
                  <a:pt x="2648616" y="6431867"/>
                </a:cubicBezTo>
                <a:close/>
                <a:moveTo>
                  <a:pt x="2407832" y="6431867"/>
                </a:moveTo>
                <a:cubicBezTo>
                  <a:pt x="2407832" y="6431867"/>
                  <a:pt x="2407832" y="6438554"/>
                  <a:pt x="2407832" y="6451930"/>
                </a:cubicBezTo>
                <a:cubicBezTo>
                  <a:pt x="2407832" y="6465308"/>
                  <a:pt x="2407832" y="6471994"/>
                  <a:pt x="2407832" y="6471994"/>
                </a:cubicBezTo>
                <a:lnTo>
                  <a:pt x="2427898" y="6451930"/>
                </a:lnTo>
                <a:cubicBezTo>
                  <a:pt x="2427898" y="6438554"/>
                  <a:pt x="2421209" y="6431867"/>
                  <a:pt x="2407832" y="6431867"/>
                </a:cubicBezTo>
                <a:close/>
                <a:moveTo>
                  <a:pt x="2846133" y="6419950"/>
                </a:moveTo>
                <a:cubicBezTo>
                  <a:pt x="2839864" y="6421204"/>
                  <a:pt x="2824187" y="6431867"/>
                  <a:pt x="2799105" y="6451930"/>
                </a:cubicBezTo>
                <a:cubicBezTo>
                  <a:pt x="2765661" y="6478684"/>
                  <a:pt x="2755630" y="6498749"/>
                  <a:pt x="2769007" y="6512125"/>
                </a:cubicBezTo>
                <a:cubicBezTo>
                  <a:pt x="2782387" y="6525503"/>
                  <a:pt x="2795761" y="6525503"/>
                  <a:pt x="2809136" y="6512125"/>
                </a:cubicBezTo>
                <a:cubicBezTo>
                  <a:pt x="2822517" y="6498749"/>
                  <a:pt x="2829205" y="6498749"/>
                  <a:pt x="2829205" y="6512125"/>
                </a:cubicBezTo>
                <a:lnTo>
                  <a:pt x="2849269" y="6512125"/>
                </a:lnTo>
                <a:cubicBezTo>
                  <a:pt x="2849269" y="6512125"/>
                  <a:pt x="2849269" y="6505439"/>
                  <a:pt x="2849269" y="6492061"/>
                </a:cubicBezTo>
                <a:cubicBezTo>
                  <a:pt x="2849269" y="6478684"/>
                  <a:pt x="2855959" y="6465308"/>
                  <a:pt x="2869335" y="6451930"/>
                </a:cubicBezTo>
                <a:cubicBezTo>
                  <a:pt x="2882712" y="6451930"/>
                  <a:pt x="2889400" y="6445240"/>
                  <a:pt x="2889400" y="6431867"/>
                </a:cubicBezTo>
                <a:cubicBezTo>
                  <a:pt x="2876023" y="6418489"/>
                  <a:pt x="2855959" y="6431867"/>
                  <a:pt x="2829205" y="6471994"/>
                </a:cubicBezTo>
                <a:lnTo>
                  <a:pt x="2789071" y="6492061"/>
                </a:lnTo>
                <a:cubicBezTo>
                  <a:pt x="2802449" y="6478684"/>
                  <a:pt x="2809136" y="6471994"/>
                  <a:pt x="2809136" y="6471994"/>
                </a:cubicBezTo>
                <a:cubicBezTo>
                  <a:pt x="2822517" y="6458620"/>
                  <a:pt x="2829205" y="6448586"/>
                  <a:pt x="2829205" y="6441897"/>
                </a:cubicBezTo>
                <a:cubicBezTo>
                  <a:pt x="2829205" y="6435210"/>
                  <a:pt x="2832548" y="6431867"/>
                  <a:pt x="2839238" y="6431867"/>
                </a:cubicBezTo>
                <a:cubicBezTo>
                  <a:pt x="2845925" y="6431867"/>
                  <a:pt x="2849269" y="6428522"/>
                  <a:pt x="2849269" y="6421832"/>
                </a:cubicBezTo>
                <a:cubicBezTo>
                  <a:pt x="2849269" y="6420162"/>
                  <a:pt x="2848223" y="6419532"/>
                  <a:pt x="2846133" y="6419950"/>
                </a:cubicBezTo>
                <a:close/>
                <a:moveTo>
                  <a:pt x="2130930" y="6419826"/>
                </a:moveTo>
                <a:lnTo>
                  <a:pt x="2126920" y="6431867"/>
                </a:lnTo>
                <a:cubicBezTo>
                  <a:pt x="2126920" y="6445240"/>
                  <a:pt x="2126920" y="6451930"/>
                  <a:pt x="2126920" y="6451930"/>
                </a:cubicBezTo>
                <a:cubicBezTo>
                  <a:pt x="2113541" y="6465308"/>
                  <a:pt x="2100164" y="6475338"/>
                  <a:pt x="2086787" y="6482028"/>
                </a:cubicBezTo>
                <a:cubicBezTo>
                  <a:pt x="2073410" y="6488718"/>
                  <a:pt x="2066723" y="6485371"/>
                  <a:pt x="2066723" y="6471994"/>
                </a:cubicBezTo>
                <a:cubicBezTo>
                  <a:pt x="2066723" y="6471994"/>
                  <a:pt x="2070066" y="6468651"/>
                  <a:pt x="2076753" y="6461963"/>
                </a:cubicBezTo>
                <a:cubicBezTo>
                  <a:pt x="2083443" y="6455275"/>
                  <a:pt x="2093474" y="6445240"/>
                  <a:pt x="2106851" y="6431867"/>
                </a:cubicBezTo>
                <a:close/>
                <a:moveTo>
                  <a:pt x="2146984" y="6411799"/>
                </a:moveTo>
                <a:lnTo>
                  <a:pt x="2130930" y="6419826"/>
                </a:lnTo>
                <a:lnTo>
                  <a:pt x="2131933" y="6416818"/>
                </a:lnTo>
                <a:cubicBezTo>
                  <a:pt x="2135278" y="6413472"/>
                  <a:pt x="2140297" y="6411799"/>
                  <a:pt x="2146984" y="6411799"/>
                </a:cubicBezTo>
                <a:close/>
                <a:moveTo>
                  <a:pt x="2026592" y="6411799"/>
                </a:moveTo>
                <a:cubicBezTo>
                  <a:pt x="2039969" y="6411799"/>
                  <a:pt x="2046656" y="6411799"/>
                  <a:pt x="2046656" y="6411799"/>
                </a:cubicBezTo>
                <a:cubicBezTo>
                  <a:pt x="2073410" y="6411799"/>
                  <a:pt x="2073410" y="6425177"/>
                  <a:pt x="2046656" y="6451930"/>
                </a:cubicBezTo>
                <a:lnTo>
                  <a:pt x="2006526" y="6492061"/>
                </a:lnTo>
                <a:cubicBezTo>
                  <a:pt x="1939644" y="6558946"/>
                  <a:pt x="1906198" y="6579010"/>
                  <a:pt x="1906198" y="6552256"/>
                </a:cubicBezTo>
                <a:lnTo>
                  <a:pt x="2006526" y="6471994"/>
                </a:lnTo>
                <a:lnTo>
                  <a:pt x="2006526" y="6451930"/>
                </a:lnTo>
                <a:lnTo>
                  <a:pt x="2006526" y="6431867"/>
                </a:lnTo>
                <a:close/>
                <a:moveTo>
                  <a:pt x="1223981" y="6411799"/>
                </a:moveTo>
                <a:lnTo>
                  <a:pt x="1223981" y="6431867"/>
                </a:lnTo>
                <a:lnTo>
                  <a:pt x="1244048" y="6411799"/>
                </a:lnTo>
                <a:cubicBezTo>
                  <a:pt x="1230670" y="6411799"/>
                  <a:pt x="1223981" y="6411799"/>
                  <a:pt x="1223981" y="6411799"/>
                </a:cubicBezTo>
                <a:close/>
                <a:moveTo>
                  <a:pt x="1514929" y="6399258"/>
                </a:moveTo>
                <a:cubicBezTo>
                  <a:pt x="1521615" y="6397586"/>
                  <a:pt x="1524960" y="6398423"/>
                  <a:pt x="1524960" y="6401766"/>
                </a:cubicBezTo>
                <a:cubicBezTo>
                  <a:pt x="1524960" y="6408456"/>
                  <a:pt x="1514929" y="6421832"/>
                  <a:pt x="1494862" y="6441897"/>
                </a:cubicBezTo>
                <a:cubicBezTo>
                  <a:pt x="1474798" y="6461963"/>
                  <a:pt x="1458076" y="6465308"/>
                  <a:pt x="1444700" y="6451930"/>
                </a:cubicBezTo>
                <a:cubicBezTo>
                  <a:pt x="1431321" y="6438554"/>
                  <a:pt x="1438010" y="6431867"/>
                  <a:pt x="1464764" y="6431867"/>
                </a:cubicBezTo>
                <a:cubicBezTo>
                  <a:pt x="1478142" y="6431867"/>
                  <a:pt x="1481485" y="6428522"/>
                  <a:pt x="1474798" y="6421832"/>
                </a:cubicBezTo>
                <a:cubicBezTo>
                  <a:pt x="1468107" y="6415142"/>
                  <a:pt x="1471454" y="6411799"/>
                  <a:pt x="1484831" y="6411799"/>
                </a:cubicBezTo>
                <a:cubicBezTo>
                  <a:pt x="1498206" y="6405113"/>
                  <a:pt x="1508239" y="6400932"/>
                  <a:pt x="1514929" y="6399258"/>
                </a:cubicBezTo>
                <a:close/>
                <a:moveTo>
                  <a:pt x="5176841" y="6391735"/>
                </a:moveTo>
                <a:cubicBezTo>
                  <a:pt x="5176841" y="6391735"/>
                  <a:pt x="5170153" y="6398423"/>
                  <a:pt x="5156777" y="6411799"/>
                </a:cubicBezTo>
                <a:lnTo>
                  <a:pt x="5176841" y="6411799"/>
                </a:lnTo>
                <a:cubicBezTo>
                  <a:pt x="5176841" y="6398423"/>
                  <a:pt x="5176841" y="6391735"/>
                  <a:pt x="5176841" y="6391735"/>
                </a:cubicBezTo>
                <a:close/>
                <a:moveTo>
                  <a:pt x="1785811" y="6391735"/>
                </a:moveTo>
                <a:cubicBezTo>
                  <a:pt x="1785811" y="6391735"/>
                  <a:pt x="1779121" y="6398423"/>
                  <a:pt x="1765743" y="6411799"/>
                </a:cubicBezTo>
                <a:lnTo>
                  <a:pt x="1745679" y="6411799"/>
                </a:lnTo>
                <a:lnTo>
                  <a:pt x="1745679" y="6431867"/>
                </a:lnTo>
                <a:cubicBezTo>
                  <a:pt x="1745679" y="6445240"/>
                  <a:pt x="1749023" y="6451930"/>
                  <a:pt x="1755712" y="6451930"/>
                </a:cubicBezTo>
                <a:cubicBezTo>
                  <a:pt x="1762400" y="6451930"/>
                  <a:pt x="1765743" y="6445240"/>
                  <a:pt x="1765743" y="6431867"/>
                </a:cubicBezTo>
                <a:cubicBezTo>
                  <a:pt x="1779121" y="6418489"/>
                  <a:pt x="1785811" y="6405113"/>
                  <a:pt x="1785811" y="6391735"/>
                </a:cubicBezTo>
                <a:close/>
                <a:moveTo>
                  <a:pt x="1103590" y="6391735"/>
                </a:moveTo>
                <a:lnTo>
                  <a:pt x="1063459" y="6411799"/>
                </a:lnTo>
                <a:cubicBezTo>
                  <a:pt x="1063459" y="6411799"/>
                  <a:pt x="1060115" y="6418489"/>
                  <a:pt x="1053425" y="6431867"/>
                </a:cubicBezTo>
                <a:cubicBezTo>
                  <a:pt x="1046737" y="6445240"/>
                  <a:pt x="1043395" y="6451930"/>
                  <a:pt x="1043395" y="6451930"/>
                </a:cubicBezTo>
                <a:cubicBezTo>
                  <a:pt x="1043395" y="6465308"/>
                  <a:pt x="1030017" y="6471994"/>
                  <a:pt x="1003264" y="6471994"/>
                </a:cubicBezTo>
                <a:cubicBezTo>
                  <a:pt x="976509" y="6485371"/>
                  <a:pt x="976509" y="6498749"/>
                  <a:pt x="1003264" y="6512125"/>
                </a:cubicBezTo>
                <a:cubicBezTo>
                  <a:pt x="1003264" y="6512125"/>
                  <a:pt x="1006607" y="6512125"/>
                  <a:pt x="1013297" y="6512125"/>
                </a:cubicBezTo>
                <a:cubicBezTo>
                  <a:pt x="1019984" y="6512125"/>
                  <a:pt x="1023328" y="6505439"/>
                  <a:pt x="1023328" y="6492061"/>
                </a:cubicBezTo>
                <a:cubicBezTo>
                  <a:pt x="1036704" y="6478684"/>
                  <a:pt x="1043395" y="6468651"/>
                  <a:pt x="1043395" y="6461963"/>
                </a:cubicBezTo>
                <a:cubicBezTo>
                  <a:pt x="1043395" y="6455275"/>
                  <a:pt x="1050082" y="6451930"/>
                  <a:pt x="1063459" y="6451930"/>
                </a:cubicBezTo>
                <a:cubicBezTo>
                  <a:pt x="1063459" y="6451930"/>
                  <a:pt x="1063459" y="6445240"/>
                  <a:pt x="1063459" y="6431867"/>
                </a:cubicBezTo>
                <a:cubicBezTo>
                  <a:pt x="1076836" y="6418489"/>
                  <a:pt x="1086868" y="6411799"/>
                  <a:pt x="1093557" y="6411799"/>
                </a:cubicBezTo>
                <a:cubicBezTo>
                  <a:pt x="1100245" y="6411799"/>
                  <a:pt x="1103590" y="6405113"/>
                  <a:pt x="1103590" y="6391735"/>
                </a:cubicBezTo>
                <a:close/>
                <a:moveTo>
                  <a:pt x="5216971" y="6371669"/>
                </a:moveTo>
                <a:cubicBezTo>
                  <a:pt x="5216971" y="6371669"/>
                  <a:pt x="5216971" y="6375011"/>
                  <a:pt x="5216971" y="6381701"/>
                </a:cubicBezTo>
                <a:cubicBezTo>
                  <a:pt x="5216971" y="6388391"/>
                  <a:pt x="5210285" y="6391735"/>
                  <a:pt x="5196907" y="6391735"/>
                </a:cubicBezTo>
                <a:cubicBezTo>
                  <a:pt x="5196907" y="6391735"/>
                  <a:pt x="5196907" y="6405113"/>
                  <a:pt x="5196907" y="6431867"/>
                </a:cubicBezTo>
                <a:cubicBezTo>
                  <a:pt x="5210285" y="6431867"/>
                  <a:pt x="5216971" y="6428522"/>
                  <a:pt x="5216971" y="6421832"/>
                </a:cubicBezTo>
                <a:cubicBezTo>
                  <a:pt x="5216971" y="6415142"/>
                  <a:pt x="5216971" y="6405113"/>
                  <a:pt x="5216971" y="6391735"/>
                </a:cubicBezTo>
                <a:cubicBezTo>
                  <a:pt x="5230349" y="6391735"/>
                  <a:pt x="5237036" y="6388391"/>
                  <a:pt x="5237036" y="6381701"/>
                </a:cubicBezTo>
                <a:cubicBezTo>
                  <a:pt x="5237036" y="6375011"/>
                  <a:pt x="5230349" y="6371669"/>
                  <a:pt x="5216971" y="6371669"/>
                </a:cubicBezTo>
                <a:close/>
                <a:moveTo>
                  <a:pt x="3992989" y="6371669"/>
                </a:moveTo>
                <a:cubicBezTo>
                  <a:pt x="3992989" y="6385045"/>
                  <a:pt x="3992989" y="6391735"/>
                  <a:pt x="3992989" y="6391735"/>
                </a:cubicBezTo>
                <a:cubicBezTo>
                  <a:pt x="4006366" y="6391735"/>
                  <a:pt x="4013056" y="6388391"/>
                  <a:pt x="4013056" y="6381701"/>
                </a:cubicBezTo>
                <a:cubicBezTo>
                  <a:pt x="4013056" y="6375011"/>
                  <a:pt x="4013056" y="6371669"/>
                  <a:pt x="4013056" y="6371669"/>
                </a:cubicBezTo>
                <a:cubicBezTo>
                  <a:pt x="4013056" y="6371669"/>
                  <a:pt x="4006366" y="6371669"/>
                  <a:pt x="3992989" y="6371669"/>
                </a:cubicBezTo>
                <a:close/>
                <a:moveTo>
                  <a:pt x="80259" y="6371669"/>
                </a:moveTo>
                <a:cubicBezTo>
                  <a:pt x="93636" y="6371669"/>
                  <a:pt x="96980" y="6378358"/>
                  <a:pt x="90292" y="6391735"/>
                </a:cubicBezTo>
                <a:cubicBezTo>
                  <a:pt x="83603" y="6405113"/>
                  <a:pt x="80259" y="6411799"/>
                  <a:pt x="80259" y="6411799"/>
                </a:cubicBezTo>
                <a:cubicBezTo>
                  <a:pt x="80259" y="6411799"/>
                  <a:pt x="73572" y="6411799"/>
                  <a:pt x="60195" y="6411799"/>
                </a:cubicBezTo>
                <a:cubicBezTo>
                  <a:pt x="60195" y="6425177"/>
                  <a:pt x="53504" y="6431867"/>
                  <a:pt x="40128" y="6431867"/>
                </a:cubicBezTo>
                <a:close/>
                <a:moveTo>
                  <a:pt x="2708812" y="6351604"/>
                </a:moveTo>
                <a:lnTo>
                  <a:pt x="2728876" y="6351604"/>
                </a:lnTo>
                <a:cubicBezTo>
                  <a:pt x="2728876" y="6364982"/>
                  <a:pt x="2725533" y="6375011"/>
                  <a:pt x="2718843" y="6381701"/>
                </a:cubicBezTo>
                <a:cubicBezTo>
                  <a:pt x="2712156" y="6388391"/>
                  <a:pt x="2708812" y="6391735"/>
                  <a:pt x="2708812" y="6391735"/>
                </a:cubicBezTo>
                <a:lnTo>
                  <a:pt x="2688746" y="6391735"/>
                </a:lnTo>
                <a:cubicBezTo>
                  <a:pt x="2688746" y="6378358"/>
                  <a:pt x="2695435" y="6364982"/>
                  <a:pt x="2708812" y="6351604"/>
                </a:cubicBezTo>
                <a:close/>
                <a:moveTo>
                  <a:pt x="923001" y="6351604"/>
                </a:moveTo>
                <a:cubicBezTo>
                  <a:pt x="923001" y="6351604"/>
                  <a:pt x="929690" y="6351604"/>
                  <a:pt x="943067" y="6351604"/>
                </a:cubicBezTo>
                <a:cubicBezTo>
                  <a:pt x="943067" y="6351604"/>
                  <a:pt x="943067" y="6358293"/>
                  <a:pt x="943067" y="6371669"/>
                </a:cubicBezTo>
                <a:cubicBezTo>
                  <a:pt x="943067" y="6371669"/>
                  <a:pt x="936378" y="6364982"/>
                  <a:pt x="923001" y="6351604"/>
                </a:cubicBezTo>
                <a:close/>
                <a:moveTo>
                  <a:pt x="3130183" y="6331539"/>
                </a:moveTo>
                <a:cubicBezTo>
                  <a:pt x="3130183" y="6331539"/>
                  <a:pt x="3136871" y="6331539"/>
                  <a:pt x="3150247" y="6331539"/>
                </a:cubicBezTo>
                <a:cubicBezTo>
                  <a:pt x="3163624" y="6331539"/>
                  <a:pt x="3163624" y="6338228"/>
                  <a:pt x="3150247" y="6351604"/>
                </a:cubicBezTo>
                <a:cubicBezTo>
                  <a:pt x="3150247" y="6351604"/>
                  <a:pt x="3143559" y="6351604"/>
                  <a:pt x="3130183" y="6351604"/>
                </a:cubicBezTo>
                <a:cubicBezTo>
                  <a:pt x="3130183" y="6338228"/>
                  <a:pt x="3130183" y="6331539"/>
                  <a:pt x="3130183" y="6331539"/>
                </a:cubicBezTo>
                <a:close/>
                <a:moveTo>
                  <a:pt x="1504895" y="6331539"/>
                </a:moveTo>
                <a:lnTo>
                  <a:pt x="1524960" y="6331539"/>
                </a:lnTo>
                <a:lnTo>
                  <a:pt x="1545026" y="6331539"/>
                </a:lnTo>
                <a:cubicBezTo>
                  <a:pt x="1545026" y="6331539"/>
                  <a:pt x="1551714" y="6331539"/>
                  <a:pt x="1565090" y="6331539"/>
                </a:cubicBezTo>
                <a:cubicBezTo>
                  <a:pt x="1578468" y="6331539"/>
                  <a:pt x="1578468" y="6338228"/>
                  <a:pt x="1565090" y="6351604"/>
                </a:cubicBezTo>
                <a:cubicBezTo>
                  <a:pt x="1551714" y="6364982"/>
                  <a:pt x="1538337" y="6364982"/>
                  <a:pt x="1524960" y="6351604"/>
                </a:cubicBezTo>
                <a:cubicBezTo>
                  <a:pt x="1498206" y="6338228"/>
                  <a:pt x="1491518" y="6331539"/>
                  <a:pt x="1504895" y="6331539"/>
                </a:cubicBezTo>
                <a:close/>
                <a:moveTo>
                  <a:pt x="1434294" y="6320762"/>
                </a:moveTo>
                <a:lnTo>
                  <a:pt x="1428526" y="6327196"/>
                </a:lnTo>
                <a:lnTo>
                  <a:pt x="1429650" y="6324014"/>
                </a:lnTo>
                <a:close/>
                <a:moveTo>
                  <a:pt x="3069989" y="6311473"/>
                </a:moveTo>
                <a:lnTo>
                  <a:pt x="3049919" y="6331539"/>
                </a:lnTo>
                <a:lnTo>
                  <a:pt x="3075002" y="6316491"/>
                </a:lnTo>
                <a:cubicBezTo>
                  <a:pt x="3078345" y="6313144"/>
                  <a:pt x="3076676" y="6311473"/>
                  <a:pt x="3069989" y="6311473"/>
                </a:cubicBezTo>
                <a:close/>
                <a:moveTo>
                  <a:pt x="2488093" y="6311473"/>
                </a:moveTo>
                <a:cubicBezTo>
                  <a:pt x="2488093" y="6324850"/>
                  <a:pt x="2481405" y="6331539"/>
                  <a:pt x="2468028" y="6331539"/>
                </a:cubicBezTo>
                <a:cubicBezTo>
                  <a:pt x="2468028" y="6331539"/>
                  <a:pt x="2471372" y="6328193"/>
                  <a:pt x="2478060" y="6321506"/>
                </a:cubicBezTo>
                <a:cubicBezTo>
                  <a:pt x="2484749" y="6314816"/>
                  <a:pt x="2488093" y="6311473"/>
                  <a:pt x="2488093" y="6311473"/>
                </a:cubicBezTo>
                <a:close/>
                <a:moveTo>
                  <a:pt x="5939323" y="6291408"/>
                </a:moveTo>
                <a:cubicBezTo>
                  <a:pt x="5939323" y="6291408"/>
                  <a:pt x="5946011" y="6291408"/>
                  <a:pt x="5959387" y="6291408"/>
                </a:cubicBezTo>
                <a:cubicBezTo>
                  <a:pt x="5959387" y="6304783"/>
                  <a:pt x="5959387" y="6311473"/>
                  <a:pt x="5959387" y="6311473"/>
                </a:cubicBezTo>
                <a:cubicBezTo>
                  <a:pt x="5946011" y="6311473"/>
                  <a:pt x="5939323" y="6304783"/>
                  <a:pt x="5939323" y="6291408"/>
                </a:cubicBezTo>
                <a:close/>
                <a:moveTo>
                  <a:pt x="4133445" y="6291408"/>
                </a:moveTo>
                <a:lnTo>
                  <a:pt x="4153514" y="6311473"/>
                </a:lnTo>
                <a:cubicBezTo>
                  <a:pt x="4153514" y="6311473"/>
                  <a:pt x="4153514" y="6304783"/>
                  <a:pt x="4153514" y="6291408"/>
                </a:cubicBezTo>
                <a:cubicBezTo>
                  <a:pt x="4140135" y="6291408"/>
                  <a:pt x="4133445" y="6291408"/>
                  <a:pt x="4133445" y="6291408"/>
                </a:cubicBezTo>
                <a:close/>
                <a:moveTo>
                  <a:pt x="2869335" y="6291408"/>
                </a:moveTo>
                <a:cubicBezTo>
                  <a:pt x="2869335" y="6304783"/>
                  <a:pt x="2876023" y="6311473"/>
                  <a:pt x="2889400" y="6311473"/>
                </a:cubicBezTo>
                <a:lnTo>
                  <a:pt x="2889400" y="6291408"/>
                </a:lnTo>
                <a:close/>
                <a:moveTo>
                  <a:pt x="120390" y="6291408"/>
                </a:moveTo>
                <a:cubicBezTo>
                  <a:pt x="107012" y="6291408"/>
                  <a:pt x="86948" y="6311473"/>
                  <a:pt x="60195" y="6351604"/>
                </a:cubicBezTo>
                <a:cubicBezTo>
                  <a:pt x="46817" y="6364982"/>
                  <a:pt x="33441" y="6375011"/>
                  <a:pt x="20064" y="6381701"/>
                </a:cubicBezTo>
                <a:cubicBezTo>
                  <a:pt x="6687" y="6388391"/>
                  <a:pt x="0" y="6391735"/>
                  <a:pt x="0" y="6391735"/>
                </a:cubicBezTo>
                <a:cubicBezTo>
                  <a:pt x="0" y="6391735"/>
                  <a:pt x="13377" y="6378358"/>
                  <a:pt x="40128" y="6351604"/>
                </a:cubicBezTo>
                <a:cubicBezTo>
                  <a:pt x="53504" y="6338228"/>
                  <a:pt x="66881" y="6324850"/>
                  <a:pt x="80259" y="6311473"/>
                </a:cubicBezTo>
                <a:cubicBezTo>
                  <a:pt x="93636" y="6298097"/>
                  <a:pt x="107012" y="6291408"/>
                  <a:pt x="120390" y="6291408"/>
                </a:cubicBezTo>
                <a:close/>
                <a:moveTo>
                  <a:pt x="4414362" y="6271342"/>
                </a:moveTo>
                <a:lnTo>
                  <a:pt x="4394293" y="6291408"/>
                </a:lnTo>
                <a:cubicBezTo>
                  <a:pt x="4407671" y="6291408"/>
                  <a:pt x="4414362" y="6291408"/>
                  <a:pt x="4414362" y="6291408"/>
                </a:cubicBezTo>
                <a:cubicBezTo>
                  <a:pt x="4414362" y="6291408"/>
                  <a:pt x="4414362" y="6284718"/>
                  <a:pt x="4414362" y="6271342"/>
                </a:cubicBezTo>
                <a:close/>
                <a:moveTo>
                  <a:pt x="3250572" y="6271342"/>
                </a:moveTo>
                <a:lnTo>
                  <a:pt x="3210444" y="6291408"/>
                </a:lnTo>
                <a:cubicBezTo>
                  <a:pt x="3223821" y="6304783"/>
                  <a:pt x="3230508" y="6304783"/>
                  <a:pt x="3230508" y="6291408"/>
                </a:cubicBezTo>
                <a:close/>
                <a:moveTo>
                  <a:pt x="1886134" y="6271342"/>
                </a:moveTo>
                <a:lnTo>
                  <a:pt x="1866070" y="6291408"/>
                </a:lnTo>
                <a:lnTo>
                  <a:pt x="1866070" y="6321506"/>
                </a:lnTo>
                <a:cubicBezTo>
                  <a:pt x="1866070" y="6314816"/>
                  <a:pt x="1872759" y="6308130"/>
                  <a:pt x="1886134" y="6301440"/>
                </a:cubicBezTo>
                <a:cubicBezTo>
                  <a:pt x="1899513" y="6294752"/>
                  <a:pt x="1899513" y="6284718"/>
                  <a:pt x="1886134" y="6271342"/>
                </a:cubicBezTo>
                <a:close/>
                <a:moveTo>
                  <a:pt x="5377493" y="6251278"/>
                </a:moveTo>
                <a:cubicBezTo>
                  <a:pt x="5364119" y="6251278"/>
                  <a:pt x="5357429" y="6257968"/>
                  <a:pt x="5357429" y="6271342"/>
                </a:cubicBezTo>
                <a:cubicBezTo>
                  <a:pt x="5370806" y="6271342"/>
                  <a:pt x="5377493" y="6271342"/>
                  <a:pt x="5377493" y="6271342"/>
                </a:cubicBezTo>
                <a:cubicBezTo>
                  <a:pt x="5377493" y="6271342"/>
                  <a:pt x="5377493" y="6264654"/>
                  <a:pt x="5377493" y="6251278"/>
                </a:cubicBezTo>
                <a:close/>
                <a:moveTo>
                  <a:pt x="1906198" y="6251278"/>
                </a:moveTo>
                <a:cubicBezTo>
                  <a:pt x="1906198" y="6264654"/>
                  <a:pt x="1906198" y="6271342"/>
                  <a:pt x="1906198" y="6271342"/>
                </a:cubicBezTo>
                <a:cubicBezTo>
                  <a:pt x="1906198" y="6271342"/>
                  <a:pt x="1909542" y="6267999"/>
                  <a:pt x="1916234" y="6261311"/>
                </a:cubicBezTo>
                <a:cubicBezTo>
                  <a:pt x="1922919" y="6254621"/>
                  <a:pt x="1926263" y="6251278"/>
                  <a:pt x="1926263" y="6251278"/>
                </a:cubicBezTo>
                <a:cubicBezTo>
                  <a:pt x="1926263" y="6251278"/>
                  <a:pt x="1919575" y="6251278"/>
                  <a:pt x="1906198" y="6251278"/>
                </a:cubicBezTo>
                <a:close/>
                <a:moveTo>
                  <a:pt x="1223981" y="6251278"/>
                </a:moveTo>
                <a:lnTo>
                  <a:pt x="1183850" y="6271342"/>
                </a:lnTo>
                <a:cubicBezTo>
                  <a:pt x="1143720" y="6324850"/>
                  <a:pt x="1130343" y="6351604"/>
                  <a:pt x="1143720" y="6351604"/>
                </a:cubicBezTo>
                <a:cubicBezTo>
                  <a:pt x="1157098" y="6338228"/>
                  <a:pt x="1163784" y="6324850"/>
                  <a:pt x="1163784" y="6311473"/>
                </a:cubicBezTo>
                <a:cubicBezTo>
                  <a:pt x="1163784" y="6298097"/>
                  <a:pt x="1167129" y="6294752"/>
                  <a:pt x="1173818" y="6301440"/>
                </a:cubicBezTo>
                <a:cubicBezTo>
                  <a:pt x="1180506" y="6308130"/>
                  <a:pt x="1190539" y="6304783"/>
                  <a:pt x="1203915" y="6291408"/>
                </a:cubicBezTo>
                <a:cubicBezTo>
                  <a:pt x="1217293" y="6278032"/>
                  <a:pt x="1217293" y="6271342"/>
                  <a:pt x="1203915" y="6271342"/>
                </a:cubicBezTo>
                <a:close/>
                <a:moveTo>
                  <a:pt x="3265624" y="6241245"/>
                </a:moveTo>
                <a:cubicBezTo>
                  <a:pt x="3262279" y="6241245"/>
                  <a:pt x="3257262" y="6244588"/>
                  <a:pt x="3250572" y="6251278"/>
                </a:cubicBezTo>
                <a:cubicBezTo>
                  <a:pt x="3250572" y="6264654"/>
                  <a:pt x="3253921" y="6271342"/>
                  <a:pt x="3260606" y="6271342"/>
                </a:cubicBezTo>
                <a:cubicBezTo>
                  <a:pt x="3267298" y="6271342"/>
                  <a:pt x="3270641" y="6264654"/>
                  <a:pt x="3270641" y="6251278"/>
                </a:cubicBezTo>
                <a:cubicBezTo>
                  <a:pt x="3270641" y="6244588"/>
                  <a:pt x="3268967" y="6241245"/>
                  <a:pt x="3265624" y="6241245"/>
                </a:cubicBezTo>
                <a:close/>
                <a:moveTo>
                  <a:pt x="5959387" y="6231213"/>
                </a:moveTo>
                <a:lnTo>
                  <a:pt x="5959387" y="6251278"/>
                </a:lnTo>
                <a:cubicBezTo>
                  <a:pt x="5972765" y="6237900"/>
                  <a:pt x="5979451" y="6231213"/>
                  <a:pt x="5979451" y="6231213"/>
                </a:cubicBezTo>
                <a:cubicBezTo>
                  <a:pt x="5979451" y="6231213"/>
                  <a:pt x="5972765" y="6231213"/>
                  <a:pt x="5959387" y="6231213"/>
                </a:cubicBezTo>
                <a:close/>
                <a:moveTo>
                  <a:pt x="3732140" y="6231213"/>
                </a:moveTo>
                <a:cubicBezTo>
                  <a:pt x="3732140" y="6231213"/>
                  <a:pt x="3725454" y="6237900"/>
                  <a:pt x="3712077" y="6251278"/>
                </a:cubicBezTo>
                <a:lnTo>
                  <a:pt x="3712077" y="6271342"/>
                </a:lnTo>
                <a:cubicBezTo>
                  <a:pt x="3712077" y="6271342"/>
                  <a:pt x="3718763" y="6264654"/>
                  <a:pt x="3732140" y="6251278"/>
                </a:cubicBezTo>
                <a:close/>
                <a:moveTo>
                  <a:pt x="2889400" y="6231213"/>
                </a:moveTo>
                <a:cubicBezTo>
                  <a:pt x="2862646" y="6244588"/>
                  <a:pt x="2855959" y="6251278"/>
                  <a:pt x="2869335" y="6251278"/>
                </a:cubicBezTo>
                <a:lnTo>
                  <a:pt x="2849269" y="6271342"/>
                </a:lnTo>
                <a:cubicBezTo>
                  <a:pt x="2849269" y="6257968"/>
                  <a:pt x="2842582" y="6257968"/>
                  <a:pt x="2829205" y="6271342"/>
                </a:cubicBezTo>
                <a:cubicBezTo>
                  <a:pt x="2815825" y="6284718"/>
                  <a:pt x="2815825" y="6291408"/>
                  <a:pt x="2829205" y="6291408"/>
                </a:cubicBezTo>
                <a:cubicBezTo>
                  <a:pt x="2855959" y="6291408"/>
                  <a:pt x="2876023" y="6284718"/>
                  <a:pt x="2889400" y="6271342"/>
                </a:cubicBezTo>
                <a:cubicBezTo>
                  <a:pt x="2889400" y="6257968"/>
                  <a:pt x="2889400" y="6244588"/>
                  <a:pt x="2889400" y="6231213"/>
                </a:cubicBezTo>
                <a:close/>
                <a:moveTo>
                  <a:pt x="2407832" y="6231213"/>
                </a:moveTo>
                <a:cubicBezTo>
                  <a:pt x="2407832" y="6244588"/>
                  <a:pt x="2407832" y="6251278"/>
                  <a:pt x="2407832" y="6251278"/>
                </a:cubicBezTo>
                <a:lnTo>
                  <a:pt x="2427898" y="6251278"/>
                </a:lnTo>
                <a:close/>
                <a:moveTo>
                  <a:pt x="181838" y="6226196"/>
                </a:moveTo>
                <a:lnTo>
                  <a:pt x="184811" y="6226988"/>
                </a:lnTo>
                <a:lnTo>
                  <a:pt x="140456" y="6271342"/>
                </a:lnTo>
                <a:lnTo>
                  <a:pt x="151741" y="6246262"/>
                </a:lnTo>
                <a:cubicBezTo>
                  <a:pt x="160103" y="6232886"/>
                  <a:pt x="170136" y="6226196"/>
                  <a:pt x="181838" y="6226196"/>
                </a:cubicBezTo>
                <a:close/>
                <a:moveTo>
                  <a:pt x="2427898" y="6211147"/>
                </a:moveTo>
                <a:cubicBezTo>
                  <a:pt x="2427898" y="6211147"/>
                  <a:pt x="2431242" y="6214491"/>
                  <a:pt x="2437931" y="6221180"/>
                </a:cubicBezTo>
                <a:cubicBezTo>
                  <a:pt x="2444619" y="6227867"/>
                  <a:pt x="2447963" y="6231213"/>
                  <a:pt x="2447963" y="6231213"/>
                </a:cubicBezTo>
                <a:cubicBezTo>
                  <a:pt x="2447963" y="6231213"/>
                  <a:pt x="2447963" y="6224523"/>
                  <a:pt x="2447963" y="6211147"/>
                </a:cubicBezTo>
                <a:cubicBezTo>
                  <a:pt x="2434586" y="6211147"/>
                  <a:pt x="2427898" y="6211147"/>
                  <a:pt x="2427898" y="6211147"/>
                </a:cubicBezTo>
                <a:close/>
                <a:moveTo>
                  <a:pt x="2126920" y="6211147"/>
                </a:moveTo>
                <a:cubicBezTo>
                  <a:pt x="2140297" y="6211147"/>
                  <a:pt x="2146984" y="6217837"/>
                  <a:pt x="2146984" y="6231213"/>
                </a:cubicBezTo>
                <a:lnTo>
                  <a:pt x="2146984" y="6251278"/>
                </a:lnTo>
                <a:lnTo>
                  <a:pt x="2126920" y="6251278"/>
                </a:lnTo>
                <a:cubicBezTo>
                  <a:pt x="2126920" y="6251278"/>
                  <a:pt x="2120228" y="6251278"/>
                  <a:pt x="2106851" y="6251278"/>
                </a:cubicBezTo>
                <a:cubicBezTo>
                  <a:pt x="2106851" y="6251278"/>
                  <a:pt x="2106851" y="6244588"/>
                  <a:pt x="2106851" y="6231213"/>
                </a:cubicBezTo>
                <a:cubicBezTo>
                  <a:pt x="2120228" y="6231213"/>
                  <a:pt x="2126920" y="6231213"/>
                  <a:pt x="2126920" y="6231213"/>
                </a:cubicBezTo>
                <a:close/>
                <a:moveTo>
                  <a:pt x="1645353" y="6211147"/>
                </a:moveTo>
                <a:lnTo>
                  <a:pt x="1665417" y="6211147"/>
                </a:lnTo>
                <a:cubicBezTo>
                  <a:pt x="1665417" y="6211147"/>
                  <a:pt x="1672104" y="6211147"/>
                  <a:pt x="1685484" y="6211147"/>
                </a:cubicBezTo>
                <a:lnTo>
                  <a:pt x="1665417" y="6251278"/>
                </a:lnTo>
                <a:lnTo>
                  <a:pt x="1645353" y="6231213"/>
                </a:lnTo>
                <a:close/>
                <a:moveTo>
                  <a:pt x="1063459" y="6211147"/>
                </a:moveTo>
                <a:cubicBezTo>
                  <a:pt x="1063459" y="6211147"/>
                  <a:pt x="1063459" y="6217837"/>
                  <a:pt x="1063459" y="6231213"/>
                </a:cubicBezTo>
                <a:cubicBezTo>
                  <a:pt x="1076836" y="6231213"/>
                  <a:pt x="1083526" y="6231213"/>
                  <a:pt x="1083526" y="6231213"/>
                </a:cubicBezTo>
                <a:cubicBezTo>
                  <a:pt x="1083526" y="6217837"/>
                  <a:pt x="1083526" y="6211147"/>
                  <a:pt x="1083526" y="6211147"/>
                </a:cubicBezTo>
                <a:cubicBezTo>
                  <a:pt x="1070148" y="6211147"/>
                  <a:pt x="1063459" y="6211147"/>
                  <a:pt x="1063459" y="6211147"/>
                </a:cubicBezTo>
                <a:close/>
                <a:moveTo>
                  <a:pt x="6089811" y="6196098"/>
                </a:moveTo>
                <a:cubicBezTo>
                  <a:pt x="6083125" y="6199442"/>
                  <a:pt x="6073091" y="6211147"/>
                  <a:pt x="6059714" y="6231213"/>
                </a:cubicBezTo>
                <a:cubicBezTo>
                  <a:pt x="6046337" y="6231213"/>
                  <a:pt x="6036306" y="6234557"/>
                  <a:pt x="6029616" y="6241245"/>
                </a:cubicBezTo>
                <a:cubicBezTo>
                  <a:pt x="6022927" y="6247935"/>
                  <a:pt x="6012895" y="6251278"/>
                  <a:pt x="5999519" y="6251278"/>
                </a:cubicBezTo>
                <a:cubicBezTo>
                  <a:pt x="5986141" y="6264654"/>
                  <a:pt x="5979451" y="6271342"/>
                  <a:pt x="5979451" y="6271342"/>
                </a:cubicBezTo>
                <a:cubicBezTo>
                  <a:pt x="5966077" y="6271342"/>
                  <a:pt x="5959387" y="6271342"/>
                  <a:pt x="5959387" y="6271342"/>
                </a:cubicBezTo>
                <a:cubicBezTo>
                  <a:pt x="5919257" y="6271342"/>
                  <a:pt x="5899192" y="6291408"/>
                  <a:pt x="5899192" y="6331539"/>
                </a:cubicBezTo>
                <a:cubicBezTo>
                  <a:pt x="5899192" y="6344914"/>
                  <a:pt x="5905879" y="6354947"/>
                  <a:pt x="5919257" y="6361637"/>
                </a:cubicBezTo>
                <a:cubicBezTo>
                  <a:pt x="5932633" y="6368325"/>
                  <a:pt x="5932633" y="6371669"/>
                  <a:pt x="5919257" y="6371669"/>
                </a:cubicBezTo>
                <a:lnTo>
                  <a:pt x="5919257" y="6431867"/>
                </a:lnTo>
                <a:lnTo>
                  <a:pt x="5959387" y="6411799"/>
                </a:lnTo>
                <a:cubicBezTo>
                  <a:pt x="5972765" y="6411799"/>
                  <a:pt x="5979451" y="6411799"/>
                  <a:pt x="5979451" y="6411799"/>
                </a:cubicBezTo>
                <a:cubicBezTo>
                  <a:pt x="5979451" y="6398423"/>
                  <a:pt x="5979451" y="6388391"/>
                  <a:pt x="5979451" y="6381701"/>
                </a:cubicBezTo>
                <a:cubicBezTo>
                  <a:pt x="5979451" y="6375011"/>
                  <a:pt x="5986141" y="6371669"/>
                  <a:pt x="5999519" y="6371669"/>
                </a:cubicBezTo>
                <a:lnTo>
                  <a:pt x="5999519" y="6351604"/>
                </a:lnTo>
                <a:lnTo>
                  <a:pt x="5999519" y="6331539"/>
                </a:lnTo>
                <a:cubicBezTo>
                  <a:pt x="6012895" y="6318163"/>
                  <a:pt x="6026273" y="6311473"/>
                  <a:pt x="6039649" y="6311473"/>
                </a:cubicBezTo>
                <a:cubicBezTo>
                  <a:pt x="6066403" y="6324850"/>
                  <a:pt x="6079778" y="6318163"/>
                  <a:pt x="6079778" y="6291408"/>
                </a:cubicBezTo>
                <a:lnTo>
                  <a:pt x="6059714" y="6291408"/>
                </a:lnTo>
                <a:cubicBezTo>
                  <a:pt x="6046337" y="6304783"/>
                  <a:pt x="6036306" y="6308130"/>
                  <a:pt x="6029616" y="6301440"/>
                </a:cubicBezTo>
                <a:cubicBezTo>
                  <a:pt x="6022927" y="6294752"/>
                  <a:pt x="6019583" y="6284718"/>
                  <a:pt x="6019583" y="6271342"/>
                </a:cubicBezTo>
                <a:cubicBezTo>
                  <a:pt x="6019583" y="6257968"/>
                  <a:pt x="6032959" y="6251278"/>
                  <a:pt x="6059714" y="6251278"/>
                </a:cubicBezTo>
                <a:cubicBezTo>
                  <a:pt x="6073091" y="6251278"/>
                  <a:pt x="6086468" y="6247935"/>
                  <a:pt x="6099845" y="6241245"/>
                </a:cubicBezTo>
                <a:cubicBezTo>
                  <a:pt x="6113222" y="6234557"/>
                  <a:pt x="6113222" y="6224523"/>
                  <a:pt x="6099845" y="6211147"/>
                </a:cubicBezTo>
                <a:cubicBezTo>
                  <a:pt x="6099845" y="6197769"/>
                  <a:pt x="6096501" y="6192755"/>
                  <a:pt x="6089811" y="6196098"/>
                </a:cubicBezTo>
                <a:close/>
                <a:moveTo>
                  <a:pt x="2548288" y="6171015"/>
                </a:moveTo>
                <a:cubicBezTo>
                  <a:pt x="2548288" y="6171015"/>
                  <a:pt x="2548288" y="6177706"/>
                  <a:pt x="2548288" y="6191083"/>
                </a:cubicBezTo>
                <a:cubicBezTo>
                  <a:pt x="2561665" y="6191083"/>
                  <a:pt x="2568352" y="6191083"/>
                  <a:pt x="2568352" y="6191083"/>
                </a:cubicBezTo>
                <a:cubicBezTo>
                  <a:pt x="2568352" y="6191083"/>
                  <a:pt x="2568352" y="6184393"/>
                  <a:pt x="2568352" y="6171015"/>
                </a:cubicBezTo>
                <a:cubicBezTo>
                  <a:pt x="2568352" y="6171015"/>
                  <a:pt x="2561665" y="6171015"/>
                  <a:pt x="2548288" y="6171015"/>
                </a:cubicBezTo>
                <a:close/>
                <a:moveTo>
                  <a:pt x="2488093" y="6171015"/>
                </a:moveTo>
                <a:cubicBezTo>
                  <a:pt x="2474716" y="6184393"/>
                  <a:pt x="2468028" y="6194426"/>
                  <a:pt x="2468028" y="6201114"/>
                </a:cubicBezTo>
                <a:cubicBezTo>
                  <a:pt x="2468028" y="6207804"/>
                  <a:pt x="2471372" y="6207804"/>
                  <a:pt x="2478060" y="6201114"/>
                </a:cubicBezTo>
                <a:cubicBezTo>
                  <a:pt x="2484749" y="6194426"/>
                  <a:pt x="2488093" y="6184393"/>
                  <a:pt x="2488093" y="6171015"/>
                </a:cubicBezTo>
                <a:close/>
                <a:moveTo>
                  <a:pt x="1886134" y="6171015"/>
                </a:moveTo>
                <a:lnTo>
                  <a:pt x="1866070" y="6191083"/>
                </a:lnTo>
                <a:cubicBezTo>
                  <a:pt x="1879446" y="6204457"/>
                  <a:pt x="1872759" y="6204457"/>
                  <a:pt x="1846006" y="6191083"/>
                </a:cubicBezTo>
                <a:cubicBezTo>
                  <a:pt x="1846006" y="6191083"/>
                  <a:pt x="1842662" y="6194426"/>
                  <a:pt x="1835971" y="6201114"/>
                </a:cubicBezTo>
                <a:cubicBezTo>
                  <a:pt x="1829284" y="6207804"/>
                  <a:pt x="1832629" y="6214491"/>
                  <a:pt x="1846006" y="6221180"/>
                </a:cubicBezTo>
                <a:cubicBezTo>
                  <a:pt x="1859382" y="6227867"/>
                  <a:pt x="1859382" y="6231213"/>
                  <a:pt x="1846006" y="6231213"/>
                </a:cubicBezTo>
                <a:lnTo>
                  <a:pt x="1846006" y="6271342"/>
                </a:lnTo>
                <a:cubicBezTo>
                  <a:pt x="1846006" y="6271342"/>
                  <a:pt x="1852693" y="6257968"/>
                  <a:pt x="1866070" y="6231213"/>
                </a:cubicBezTo>
                <a:cubicBezTo>
                  <a:pt x="1879446" y="6217837"/>
                  <a:pt x="1886134" y="6207804"/>
                  <a:pt x="1886134" y="6201114"/>
                </a:cubicBezTo>
                <a:cubicBezTo>
                  <a:pt x="1886134" y="6194426"/>
                  <a:pt x="1886134" y="6184393"/>
                  <a:pt x="1886134" y="6171015"/>
                </a:cubicBezTo>
                <a:close/>
                <a:moveTo>
                  <a:pt x="1274145" y="6171015"/>
                </a:moveTo>
                <a:cubicBezTo>
                  <a:pt x="1267454" y="6171015"/>
                  <a:pt x="1264112" y="6177706"/>
                  <a:pt x="1264112" y="6191083"/>
                </a:cubicBezTo>
                <a:cubicBezTo>
                  <a:pt x="1264112" y="6204457"/>
                  <a:pt x="1264112" y="6211147"/>
                  <a:pt x="1264112" y="6211147"/>
                </a:cubicBezTo>
                <a:cubicBezTo>
                  <a:pt x="1264112" y="6211147"/>
                  <a:pt x="1267454" y="6204457"/>
                  <a:pt x="1274145" y="6191083"/>
                </a:cubicBezTo>
                <a:cubicBezTo>
                  <a:pt x="1280832" y="6177706"/>
                  <a:pt x="1280832" y="6171015"/>
                  <a:pt x="1274145" y="6171015"/>
                </a:cubicBezTo>
                <a:close/>
                <a:moveTo>
                  <a:pt x="4013056" y="6150952"/>
                </a:moveTo>
                <a:cubicBezTo>
                  <a:pt x="4013056" y="6150952"/>
                  <a:pt x="4006366" y="6157642"/>
                  <a:pt x="3992989" y="6171015"/>
                </a:cubicBezTo>
                <a:cubicBezTo>
                  <a:pt x="3992989" y="6171015"/>
                  <a:pt x="3996336" y="6171015"/>
                  <a:pt x="4003022" y="6171015"/>
                </a:cubicBezTo>
                <a:cubicBezTo>
                  <a:pt x="4009712" y="6171015"/>
                  <a:pt x="4013056" y="6167671"/>
                  <a:pt x="4013056" y="6160985"/>
                </a:cubicBezTo>
                <a:cubicBezTo>
                  <a:pt x="4013056" y="6154295"/>
                  <a:pt x="4013056" y="6150952"/>
                  <a:pt x="4013056" y="6150952"/>
                </a:cubicBezTo>
                <a:close/>
                <a:moveTo>
                  <a:pt x="1725615" y="6150952"/>
                </a:moveTo>
                <a:cubicBezTo>
                  <a:pt x="1725615" y="6150952"/>
                  <a:pt x="1725615" y="6157642"/>
                  <a:pt x="1725615" y="6171015"/>
                </a:cubicBezTo>
                <a:cubicBezTo>
                  <a:pt x="1725615" y="6171015"/>
                  <a:pt x="1722268" y="6174360"/>
                  <a:pt x="1715582" y="6181050"/>
                </a:cubicBezTo>
                <a:cubicBezTo>
                  <a:pt x="1708892" y="6187739"/>
                  <a:pt x="1705548" y="6184393"/>
                  <a:pt x="1705548" y="6171015"/>
                </a:cubicBezTo>
                <a:close/>
                <a:moveTo>
                  <a:pt x="6139976" y="6130884"/>
                </a:moveTo>
                <a:lnTo>
                  <a:pt x="6119912" y="6150952"/>
                </a:lnTo>
                <a:cubicBezTo>
                  <a:pt x="6119912" y="6150952"/>
                  <a:pt x="6126599" y="6150952"/>
                  <a:pt x="6139976" y="6150952"/>
                </a:cubicBezTo>
                <a:cubicBezTo>
                  <a:pt x="6153351" y="6150952"/>
                  <a:pt x="6160040" y="6147607"/>
                  <a:pt x="6160040" y="6140917"/>
                </a:cubicBezTo>
                <a:cubicBezTo>
                  <a:pt x="6160040" y="6134230"/>
                  <a:pt x="6153351" y="6130884"/>
                  <a:pt x="6139976" y="6130884"/>
                </a:cubicBezTo>
                <a:close/>
                <a:moveTo>
                  <a:pt x="3270641" y="6130884"/>
                </a:moveTo>
                <a:lnTo>
                  <a:pt x="3270641" y="6150952"/>
                </a:lnTo>
                <a:cubicBezTo>
                  <a:pt x="3270641" y="6150952"/>
                  <a:pt x="3273985" y="6147607"/>
                  <a:pt x="3280670" y="6140917"/>
                </a:cubicBezTo>
                <a:cubicBezTo>
                  <a:pt x="3287362" y="6134230"/>
                  <a:pt x="3284018" y="6130884"/>
                  <a:pt x="3270641" y="6130884"/>
                </a:cubicBezTo>
                <a:close/>
                <a:moveTo>
                  <a:pt x="2648616" y="6130884"/>
                </a:moveTo>
                <a:lnTo>
                  <a:pt x="2648616" y="6150952"/>
                </a:lnTo>
                <a:cubicBezTo>
                  <a:pt x="2648616" y="6137574"/>
                  <a:pt x="2651961" y="6130884"/>
                  <a:pt x="2658649" y="6130884"/>
                </a:cubicBezTo>
                <a:close/>
                <a:moveTo>
                  <a:pt x="293453" y="6118347"/>
                </a:moveTo>
                <a:cubicBezTo>
                  <a:pt x="285093" y="6120017"/>
                  <a:pt x="274225" y="6124198"/>
                  <a:pt x="260848" y="6130884"/>
                </a:cubicBezTo>
                <a:cubicBezTo>
                  <a:pt x="247470" y="6144262"/>
                  <a:pt x="247470" y="6157642"/>
                  <a:pt x="260848" y="6171015"/>
                </a:cubicBezTo>
                <a:cubicBezTo>
                  <a:pt x="260848" y="6184393"/>
                  <a:pt x="274225" y="6177706"/>
                  <a:pt x="300976" y="6150952"/>
                </a:cubicBezTo>
                <a:cubicBezTo>
                  <a:pt x="314356" y="6137574"/>
                  <a:pt x="317700" y="6127540"/>
                  <a:pt x="311009" y="6120854"/>
                </a:cubicBezTo>
                <a:cubicBezTo>
                  <a:pt x="307665" y="6117511"/>
                  <a:pt x="301815" y="6116672"/>
                  <a:pt x="293453" y="6118347"/>
                </a:cubicBezTo>
                <a:close/>
                <a:moveTo>
                  <a:pt x="5387527" y="6110821"/>
                </a:moveTo>
                <a:cubicBezTo>
                  <a:pt x="5380837" y="6110821"/>
                  <a:pt x="5377493" y="6117511"/>
                  <a:pt x="5377493" y="6130884"/>
                </a:cubicBezTo>
                <a:cubicBezTo>
                  <a:pt x="5390871" y="6130884"/>
                  <a:pt x="5397560" y="6127540"/>
                  <a:pt x="5397560" y="6120854"/>
                </a:cubicBezTo>
                <a:cubicBezTo>
                  <a:pt x="5397560" y="6114164"/>
                  <a:pt x="5394217" y="6110821"/>
                  <a:pt x="5387527" y="6110821"/>
                </a:cubicBezTo>
                <a:close/>
                <a:moveTo>
                  <a:pt x="1244048" y="6110821"/>
                </a:moveTo>
                <a:cubicBezTo>
                  <a:pt x="1217293" y="6137574"/>
                  <a:pt x="1203915" y="6157642"/>
                  <a:pt x="1203915" y="6171015"/>
                </a:cubicBezTo>
                <a:lnTo>
                  <a:pt x="1183850" y="6191083"/>
                </a:lnTo>
                <a:cubicBezTo>
                  <a:pt x="1183850" y="6204457"/>
                  <a:pt x="1203915" y="6184393"/>
                  <a:pt x="1244048" y="6130884"/>
                </a:cubicBezTo>
                <a:close/>
                <a:moveTo>
                  <a:pt x="160520" y="6110821"/>
                </a:moveTo>
                <a:lnTo>
                  <a:pt x="160520" y="6150952"/>
                </a:lnTo>
                <a:cubicBezTo>
                  <a:pt x="160520" y="6164328"/>
                  <a:pt x="157178" y="6171015"/>
                  <a:pt x="150487" y="6171015"/>
                </a:cubicBezTo>
                <a:cubicBezTo>
                  <a:pt x="143800" y="6171015"/>
                  <a:pt x="140456" y="6177706"/>
                  <a:pt x="140456" y="6191083"/>
                </a:cubicBezTo>
                <a:cubicBezTo>
                  <a:pt x="140456" y="6217837"/>
                  <a:pt x="120390" y="6231213"/>
                  <a:pt x="80259" y="6231213"/>
                </a:cubicBezTo>
                <a:cubicBezTo>
                  <a:pt x="66881" y="6231213"/>
                  <a:pt x="63537" y="6224523"/>
                  <a:pt x="70228" y="6211147"/>
                </a:cubicBezTo>
                <a:cubicBezTo>
                  <a:pt x="76916" y="6197769"/>
                  <a:pt x="86948" y="6194426"/>
                  <a:pt x="100325" y="6201114"/>
                </a:cubicBezTo>
                <a:cubicBezTo>
                  <a:pt x="113698" y="6207804"/>
                  <a:pt x="120390" y="6204457"/>
                  <a:pt x="120390" y="6191083"/>
                </a:cubicBezTo>
                <a:cubicBezTo>
                  <a:pt x="120390" y="6177706"/>
                  <a:pt x="127080" y="6164328"/>
                  <a:pt x="140456" y="6150952"/>
                </a:cubicBezTo>
                <a:close/>
                <a:moveTo>
                  <a:pt x="1906198" y="6090757"/>
                </a:moveTo>
                <a:cubicBezTo>
                  <a:pt x="1892821" y="6090757"/>
                  <a:pt x="1886134" y="6097443"/>
                  <a:pt x="1886134" y="6110821"/>
                </a:cubicBezTo>
                <a:cubicBezTo>
                  <a:pt x="1886134" y="6110821"/>
                  <a:pt x="1886134" y="6117511"/>
                  <a:pt x="1886134" y="6130884"/>
                </a:cubicBezTo>
                <a:cubicBezTo>
                  <a:pt x="1886134" y="6130884"/>
                  <a:pt x="1892821" y="6124198"/>
                  <a:pt x="1906198" y="6110821"/>
                </a:cubicBezTo>
                <a:cubicBezTo>
                  <a:pt x="1919575" y="6097443"/>
                  <a:pt x="1919575" y="6090757"/>
                  <a:pt x="1906198" y="6090757"/>
                </a:cubicBezTo>
                <a:close/>
                <a:moveTo>
                  <a:pt x="1344373" y="6090757"/>
                </a:moveTo>
                <a:cubicBezTo>
                  <a:pt x="1344373" y="6090757"/>
                  <a:pt x="1334340" y="6094100"/>
                  <a:pt x="1314276" y="6100786"/>
                </a:cubicBezTo>
                <a:cubicBezTo>
                  <a:pt x="1294209" y="6107476"/>
                  <a:pt x="1284179" y="6124198"/>
                  <a:pt x="1284179" y="6150952"/>
                </a:cubicBezTo>
                <a:lnTo>
                  <a:pt x="1324307" y="6130884"/>
                </a:lnTo>
                <a:cubicBezTo>
                  <a:pt x="1337684" y="6104130"/>
                  <a:pt x="1344373" y="6090757"/>
                  <a:pt x="1344373" y="6090757"/>
                </a:cubicBezTo>
                <a:close/>
                <a:moveTo>
                  <a:pt x="3411097" y="6070689"/>
                </a:moveTo>
                <a:cubicBezTo>
                  <a:pt x="3370966" y="6070689"/>
                  <a:pt x="3364278" y="6077379"/>
                  <a:pt x="3391030" y="6090757"/>
                </a:cubicBezTo>
                <a:lnTo>
                  <a:pt x="3411097" y="6090757"/>
                </a:lnTo>
                <a:cubicBezTo>
                  <a:pt x="3411097" y="6077379"/>
                  <a:pt x="3411097" y="6070689"/>
                  <a:pt x="3411097" y="6070689"/>
                </a:cubicBezTo>
                <a:close/>
                <a:moveTo>
                  <a:pt x="3310772" y="6070689"/>
                </a:moveTo>
                <a:cubicBezTo>
                  <a:pt x="3284018" y="6097443"/>
                  <a:pt x="3284018" y="6110821"/>
                  <a:pt x="3310772" y="6110821"/>
                </a:cubicBezTo>
                <a:cubicBezTo>
                  <a:pt x="3337525" y="6110821"/>
                  <a:pt x="3347557" y="6104130"/>
                  <a:pt x="3340869" y="6090757"/>
                </a:cubicBezTo>
                <a:cubicBezTo>
                  <a:pt x="3334180" y="6077379"/>
                  <a:pt x="3330837" y="6070689"/>
                  <a:pt x="3330837" y="6070689"/>
                </a:cubicBezTo>
                <a:close/>
                <a:moveTo>
                  <a:pt x="1986461" y="6070689"/>
                </a:moveTo>
                <a:lnTo>
                  <a:pt x="1966397" y="6090757"/>
                </a:lnTo>
                <a:lnTo>
                  <a:pt x="1986461" y="6090757"/>
                </a:lnTo>
                <a:close/>
                <a:moveTo>
                  <a:pt x="1555057" y="6070689"/>
                </a:moveTo>
                <a:cubicBezTo>
                  <a:pt x="1548370" y="6070689"/>
                  <a:pt x="1545026" y="6077379"/>
                  <a:pt x="1545026" y="6090757"/>
                </a:cubicBezTo>
                <a:lnTo>
                  <a:pt x="1565090" y="6090757"/>
                </a:lnTo>
                <a:lnTo>
                  <a:pt x="1585158" y="6090757"/>
                </a:lnTo>
                <a:cubicBezTo>
                  <a:pt x="1571781" y="6077379"/>
                  <a:pt x="1561746" y="6070689"/>
                  <a:pt x="1555057" y="6070689"/>
                </a:cubicBezTo>
                <a:close/>
                <a:moveTo>
                  <a:pt x="1344373" y="6070689"/>
                </a:moveTo>
                <a:lnTo>
                  <a:pt x="1364437" y="6090757"/>
                </a:lnTo>
                <a:cubicBezTo>
                  <a:pt x="1364437" y="6090757"/>
                  <a:pt x="1364437" y="6084067"/>
                  <a:pt x="1364437" y="6070689"/>
                </a:cubicBezTo>
                <a:close/>
                <a:moveTo>
                  <a:pt x="3431161" y="6050626"/>
                </a:moveTo>
                <a:cubicBezTo>
                  <a:pt x="3417784" y="6050626"/>
                  <a:pt x="3414440" y="6053969"/>
                  <a:pt x="3421127" y="6060659"/>
                </a:cubicBezTo>
                <a:cubicBezTo>
                  <a:pt x="3427817" y="6067345"/>
                  <a:pt x="3431161" y="6070689"/>
                  <a:pt x="3431161" y="6070689"/>
                </a:cubicBezTo>
                <a:cubicBezTo>
                  <a:pt x="3431161" y="6070689"/>
                  <a:pt x="3431161" y="6064002"/>
                  <a:pt x="3431161" y="6050626"/>
                </a:cubicBezTo>
                <a:close/>
                <a:moveTo>
                  <a:pt x="3029855" y="6050626"/>
                </a:moveTo>
                <a:cubicBezTo>
                  <a:pt x="3029855" y="6064002"/>
                  <a:pt x="3026514" y="6074032"/>
                  <a:pt x="3019822" y="6080722"/>
                </a:cubicBezTo>
                <a:cubicBezTo>
                  <a:pt x="3013135" y="6087412"/>
                  <a:pt x="3009791" y="6090757"/>
                  <a:pt x="3009791" y="6090757"/>
                </a:cubicBezTo>
                <a:cubicBezTo>
                  <a:pt x="3009791" y="6130884"/>
                  <a:pt x="2983037" y="6150952"/>
                  <a:pt x="2929529" y="6150952"/>
                </a:cubicBezTo>
                <a:cubicBezTo>
                  <a:pt x="2916153" y="6150952"/>
                  <a:pt x="2909465" y="6154295"/>
                  <a:pt x="2909465" y="6160985"/>
                </a:cubicBezTo>
                <a:cubicBezTo>
                  <a:pt x="2909465" y="6167671"/>
                  <a:pt x="2909465" y="6177706"/>
                  <a:pt x="2909465" y="6191083"/>
                </a:cubicBezTo>
                <a:lnTo>
                  <a:pt x="2929529" y="6211147"/>
                </a:lnTo>
                <a:lnTo>
                  <a:pt x="2949593" y="6191083"/>
                </a:lnTo>
                <a:cubicBezTo>
                  <a:pt x="2949593" y="6204457"/>
                  <a:pt x="2956283" y="6211147"/>
                  <a:pt x="2969660" y="6211147"/>
                </a:cubicBezTo>
                <a:cubicBezTo>
                  <a:pt x="2942906" y="6197769"/>
                  <a:pt x="2956283" y="6171015"/>
                  <a:pt x="3009791" y="6130884"/>
                </a:cubicBezTo>
                <a:cubicBezTo>
                  <a:pt x="3023170" y="6104130"/>
                  <a:pt x="3033199" y="6084067"/>
                  <a:pt x="3039891" y="6070689"/>
                </a:cubicBezTo>
                <a:cubicBezTo>
                  <a:pt x="3046576" y="6057314"/>
                  <a:pt x="3043235" y="6050626"/>
                  <a:pt x="3029855" y="6050626"/>
                </a:cubicBezTo>
                <a:close/>
                <a:moveTo>
                  <a:pt x="238273" y="6038083"/>
                </a:moveTo>
                <a:cubicBezTo>
                  <a:pt x="239945" y="6039755"/>
                  <a:pt x="240784" y="6043936"/>
                  <a:pt x="240784" y="6050626"/>
                </a:cubicBezTo>
                <a:lnTo>
                  <a:pt x="260848" y="6050626"/>
                </a:lnTo>
                <a:cubicBezTo>
                  <a:pt x="260848" y="6064002"/>
                  <a:pt x="247470" y="6070689"/>
                  <a:pt x="220717" y="6070689"/>
                </a:cubicBezTo>
                <a:cubicBezTo>
                  <a:pt x="220717" y="6057314"/>
                  <a:pt x="224059" y="6047281"/>
                  <a:pt x="230750" y="6040591"/>
                </a:cubicBezTo>
                <a:cubicBezTo>
                  <a:pt x="234094" y="6037247"/>
                  <a:pt x="236600" y="6036413"/>
                  <a:pt x="238273" y="6038083"/>
                </a:cubicBezTo>
                <a:close/>
                <a:moveTo>
                  <a:pt x="3932793" y="6030558"/>
                </a:moveTo>
                <a:cubicBezTo>
                  <a:pt x="3919416" y="6030558"/>
                  <a:pt x="3909385" y="6037247"/>
                  <a:pt x="3902695" y="6050626"/>
                </a:cubicBezTo>
                <a:cubicBezTo>
                  <a:pt x="3896008" y="6064002"/>
                  <a:pt x="3892662" y="6070689"/>
                  <a:pt x="3892662" y="6070689"/>
                </a:cubicBezTo>
                <a:lnTo>
                  <a:pt x="3932793" y="6050626"/>
                </a:lnTo>
                <a:close/>
                <a:moveTo>
                  <a:pt x="1384504" y="6030558"/>
                </a:moveTo>
                <a:cubicBezTo>
                  <a:pt x="1371128" y="6043936"/>
                  <a:pt x="1364437" y="6050626"/>
                  <a:pt x="1364437" y="6050626"/>
                </a:cubicBezTo>
                <a:cubicBezTo>
                  <a:pt x="1364437" y="6050626"/>
                  <a:pt x="1367784" y="6050626"/>
                  <a:pt x="1374472" y="6050626"/>
                </a:cubicBezTo>
                <a:cubicBezTo>
                  <a:pt x="1381159" y="6050626"/>
                  <a:pt x="1384504" y="6043936"/>
                  <a:pt x="1384504" y="6030558"/>
                </a:cubicBezTo>
                <a:close/>
                <a:moveTo>
                  <a:pt x="3290703" y="6010493"/>
                </a:moveTo>
                <a:cubicBezTo>
                  <a:pt x="3290703" y="6023871"/>
                  <a:pt x="3290703" y="6030558"/>
                  <a:pt x="3290703" y="6030558"/>
                </a:cubicBezTo>
                <a:lnTo>
                  <a:pt x="3310772" y="6010493"/>
                </a:lnTo>
                <a:cubicBezTo>
                  <a:pt x="3310772" y="6010493"/>
                  <a:pt x="3304083" y="6010493"/>
                  <a:pt x="3290703" y="6010493"/>
                </a:cubicBezTo>
                <a:close/>
                <a:moveTo>
                  <a:pt x="1986461" y="6010493"/>
                </a:moveTo>
                <a:cubicBezTo>
                  <a:pt x="1946331" y="6010493"/>
                  <a:pt x="1926263" y="6030558"/>
                  <a:pt x="1926263" y="6070689"/>
                </a:cubicBezTo>
                <a:lnTo>
                  <a:pt x="1946331" y="6050626"/>
                </a:lnTo>
                <a:lnTo>
                  <a:pt x="1986461" y="6030558"/>
                </a:lnTo>
                <a:lnTo>
                  <a:pt x="2026592" y="6030558"/>
                </a:lnTo>
                <a:cubicBezTo>
                  <a:pt x="2026592" y="6043936"/>
                  <a:pt x="2036623" y="6047281"/>
                  <a:pt x="2056689" y="6040591"/>
                </a:cubicBezTo>
                <a:cubicBezTo>
                  <a:pt x="2076753" y="6033901"/>
                  <a:pt x="2086787" y="6023871"/>
                  <a:pt x="2086787" y="6010493"/>
                </a:cubicBezTo>
                <a:lnTo>
                  <a:pt x="2046656" y="6010493"/>
                </a:lnTo>
                <a:cubicBezTo>
                  <a:pt x="2046656" y="6023871"/>
                  <a:pt x="2039969" y="6027215"/>
                  <a:pt x="2026592" y="6020528"/>
                </a:cubicBezTo>
                <a:cubicBezTo>
                  <a:pt x="2013215" y="6013837"/>
                  <a:pt x="1999838" y="6010493"/>
                  <a:pt x="1986461" y="6010493"/>
                </a:cubicBezTo>
                <a:close/>
                <a:moveTo>
                  <a:pt x="1545026" y="6010493"/>
                </a:moveTo>
                <a:cubicBezTo>
                  <a:pt x="1531650" y="6023871"/>
                  <a:pt x="1518273" y="6037247"/>
                  <a:pt x="1504895" y="6050626"/>
                </a:cubicBezTo>
                <a:cubicBezTo>
                  <a:pt x="1491518" y="6064002"/>
                  <a:pt x="1481485" y="6074032"/>
                  <a:pt x="1474798" y="6080722"/>
                </a:cubicBezTo>
                <a:cubicBezTo>
                  <a:pt x="1468107" y="6087412"/>
                  <a:pt x="1464764" y="6090757"/>
                  <a:pt x="1464764" y="6090757"/>
                </a:cubicBezTo>
                <a:cubicBezTo>
                  <a:pt x="1464764" y="6104130"/>
                  <a:pt x="1451387" y="6124198"/>
                  <a:pt x="1424632" y="6150952"/>
                </a:cubicBezTo>
                <a:cubicBezTo>
                  <a:pt x="1411256" y="6177706"/>
                  <a:pt x="1404568" y="6191083"/>
                  <a:pt x="1404568" y="6191083"/>
                </a:cubicBezTo>
                <a:cubicBezTo>
                  <a:pt x="1417946" y="6191083"/>
                  <a:pt x="1431321" y="6181050"/>
                  <a:pt x="1444700" y="6160985"/>
                </a:cubicBezTo>
                <a:cubicBezTo>
                  <a:pt x="1458076" y="6140917"/>
                  <a:pt x="1471454" y="6117511"/>
                  <a:pt x="1484831" y="6090757"/>
                </a:cubicBezTo>
                <a:lnTo>
                  <a:pt x="1565090" y="6010493"/>
                </a:lnTo>
                <a:close/>
                <a:moveTo>
                  <a:pt x="1324307" y="6010493"/>
                </a:moveTo>
                <a:cubicBezTo>
                  <a:pt x="1324307" y="6023871"/>
                  <a:pt x="1327653" y="6030558"/>
                  <a:pt x="1334340" y="6030558"/>
                </a:cubicBezTo>
                <a:cubicBezTo>
                  <a:pt x="1341029" y="6030558"/>
                  <a:pt x="1344373" y="6027215"/>
                  <a:pt x="1344373" y="6020528"/>
                </a:cubicBezTo>
                <a:cubicBezTo>
                  <a:pt x="1344373" y="6013837"/>
                  <a:pt x="1337684" y="6010493"/>
                  <a:pt x="1324307" y="6010493"/>
                </a:cubicBezTo>
                <a:close/>
                <a:moveTo>
                  <a:pt x="2222226" y="6006732"/>
                </a:moveTo>
                <a:cubicBezTo>
                  <a:pt x="2212195" y="6009240"/>
                  <a:pt x="2187115" y="6030558"/>
                  <a:pt x="2146984" y="6070689"/>
                </a:cubicBezTo>
                <a:cubicBezTo>
                  <a:pt x="2053343" y="6177706"/>
                  <a:pt x="1999838" y="6224523"/>
                  <a:pt x="1986461" y="6211147"/>
                </a:cubicBezTo>
                <a:cubicBezTo>
                  <a:pt x="1986461" y="6224523"/>
                  <a:pt x="1959708" y="6257968"/>
                  <a:pt x="1906198" y="6311473"/>
                </a:cubicBezTo>
                <a:lnTo>
                  <a:pt x="1805875" y="6411799"/>
                </a:lnTo>
                <a:cubicBezTo>
                  <a:pt x="1805875" y="6438554"/>
                  <a:pt x="1812565" y="6458620"/>
                  <a:pt x="1825942" y="6471994"/>
                </a:cubicBezTo>
                <a:cubicBezTo>
                  <a:pt x="1839318" y="6458620"/>
                  <a:pt x="1846006" y="6451930"/>
                  <a:pt x="1846006" y="6451930"/>
                </a:cubicBezTo>
                <a:lnTo>
                  <a:pt x="2066723" y="6191083"/>
                </a:lnTo>
                <a:cubicBezTo>
                  <a:pt x="2106851" y="6150952"/>
                  <a:pt x="2126920" y="6127540"/>
                  <a:pt x="2126920" y="6120854"/>
                </a:cubicBezTo>
                <a:cubicBezTo>
                  <a:pt x="2126920" y="6114164"/>
                  <a:pt x="2133605" y="6110821"/>
                  <a:pt x="2146984" y="6110821"/>
                </a:cubicBezTo>
                <a:lnTo>
                  <a:pt x="2227244" y="6010493"/>
                </a:lnTo>
                <a:cubicBezTo>
                  <a:pt x="2227244" y="6007150"/>
                  <a:pt x="2225575" y="6005896"/>
                  <a:pt x="2222226" y="6006732"/>
                </a:cubicBezTo>
                <a:close/>
                <a:moveTo>
                  <a:pt x="3792336" y="5990429"/>
                </a:moveTo>
                <a:lnTo>
                  <a:pt x="3732140" y="6030558"/>
                </a:lnTo>
                <a:cubicBezTo>
                  <a:pt x="3732140" y="6070689"/>
                  <a:pt x="3752204" y="6064002"/>
                  <a:pt x="3792336" y="6010493"/>
                </a:cubicBezTo>
                <a:close/>
                <a:moveTo>
                  <a:pt x="2468028" y="5990429"/>
                </a:moveTo>
                <a:cubicBezTo>
                  <a:pt x="2468028" y="6003804"/>
                  <a:pt x="2468028" y="6010493"/>
                  <a:pt x="2468028" y="6010493"/>
                </a:cubicBezTo>
                <a:lnTo>
                  <a:pt x="2488093" y="6010493"/>
                </a:lnTo>
                <a:close/>
                <a:moveTo>
                  <a:pt x="3631814" y="5970362"/>
                </a:moveTo>
                <a:lnTo>
                  <a:pt x="3611749" y="5990429"/>
                </a:lnTo>
                <a:lnTo>
                  <a:pt x="3631814" y="5990429"/>
                </a:lnTo>
                <a:close/>
                <a:moveTo>
                  <a:pt x="3491356" y="5970362"/>
                </a:moveTo>
                <a:cubicBezTo>
                  <a:pt x="3491356" y="5970362"/>
                  <a:pt x="3484669" y="5977052"/>
                  <a:pt x="3471292" y="5990429"/>
                </a:cubicBezTo>
                <a:cubicBezTo>
                  <a:pt x="3457915" y="6003804"/>
                  <a:pt x="3451228" y="6010493"/>
                  <a:pt x="3451228" y="6010493"/>
                </a:cubicBezTo>
                <a:cubicBezTo>
                  <a:pt x="3464606" y="6023871"/>
                  <a:pt x="3477979" y="6023871"/>
                  <a:pt x="3491356" y="6010493"/>
                </a:cubicBezTo>
                <a:close/>
                <a:moveTo>
                  <a:pt x="3330837" y="5970362"/>
                </a:moveTo>
                <a:cubicBezTo>
                  <a:pt x="3330837" y="5970362"/>
                  <a:pt x="3330837" y="5977052"/>
                  <a:pt x="3330837" y="5990429"/>
                </a:cubicBezTo>
                <a:lnTo>
                  <a:pt x="3350901" y="5990429"/>
                </a:lnTo>
                <a:cubicBezTo>
                  <a:pt x="3350901" y="5977052"/>
                  <a:pt x="3350901" y="5970362"/>
                  <a:pt x="3350901" y="5970362"/>
                </a:cubicBezTo>
                <a:cubicBezTo>
                  <a:pt x="3337525" y="5970362"/>
                  <a:pt x="3330837" y="5970362"/>
                  <a:pt x="3330837" y="5970362"/>
                </a:cubicBezTo>
                <a:close/>
                <a:moveTo>
                  <a:pt x="2187115" y="5970362"/>
                </a:moveTo>
                <a:lnTo>
                  <a:pt x="2187115" y="5990429"/>
                </a:lnTo>
                <a:cubicBezTo>
                  <a:pt x="2187115" y="5990429"/>
                  <a:pt x="2190459" y="5987086"/>
                  <a:pt x="2197148" y="5980396"/>
                </a:cubicBezTo>
                <a:cubicBezTo>
                  <a:pt x="2203836" y="5973706"/>
                  <a:pt x="2200492" y="5970362"/>
                  <a:pt x="2187115" y="5970362"/>
                </a:cubicBezTo>
                <a:close/>
                <a:moveTo>
                  <a:pt x="1364437" y="5970362"/>
                </a:moveTo>
                <a:cubicBezTo>
                  <a:pt x="1351061" y="5970362"/>
                  <a:pt x="1344373" y="5973706"/>
                  <a:pt x="1344373" y="5980396"/>
                </a:cubicBezTo>
                <a:cubicBezTo>
                  <a:pt x="1344373" y="5987086"/>
                  <a:pt x="1344373" y="5990429"/>
                  <a:pt x="1344373" y="5990429"/>
                </a:cubicBezTo>
                <a:cubicBezTo>
                  <a:pt x="1344373" y="5990429"/>
                  <a:pt x="1351061" y="5990429"/>
                  <a:pt x="1364437" y="5990429"/>
                </a:cubicBezTo>
                <a:close/>
                <a:moveTo>
                  <a:pt x="3110118" y="5930232"/>
                </a:moveTo>
                <a:cubicBezTo>
                  <a:pt x="3110118" y="5930232"/>
                  <a:pt x="3103430" y="5936922"/>
                  <a:pt x="3090053" y="5950298"/>
                </a:cubicBezTo>
                <a:cubicBezTo>
                  <a:pt x="3090053" y="5963676"/>
                  <a:pt x="3093396" y="5970362"/>
                  <a:pt x="3100086" y="5970362"/>
                </a:cubicBezTo>
                <a:cubicBezTo>
                  <a:pt x="3106773" y="5970362"/>
                  <a:pt x="3110118" y="5963676"/>
                  <a:pt x="3110118" y="5950298"/>
                </a:cubicBezTo>
                <a:cubicBezTo>
                  <a:pt x="3110118" y="5936922"/>
                  <a:pt x="3110118" y="5930232"/>
                  <a:pt x="3110118" y="5930232"/>
                </a:cubicBezTo>
                <a:close/>
                <a:moveTo>
                  <a:pt x="1705548" y="5930232"/>
                </a:moveTo>
                <a:cubicBezTo>
                  <a:pt x="1692171" y="5930232"/>
                  <a:pt x="1685484" y="5936922"/>
                  <a:pt x="1685484" y="5950298"/>
                </a:cubicBezTo>
                <a:cubicBezTo>
                  <a:pt x="1685484" y="5963676"/>
                  <a:pt x="1692171" y="5970362"/>
                  <a:pt x="1705548" y="5970362"/>
                </a:cubicBezTo>
                <a:cubicBezTo>
                  <a:pt x="1705548" y="5970362"/>
                  <a:pt x="1705548" y="5963676"/>
                  <a:pt x="1705548" y="5950298"/>
                </a:cubicBezTo>
                <a:cubicBezTo>
                  <a:pt x="1705548" y="5936922"/>
                  <a:pt x="1705548" y="5930232"/>
                  <a:pt x="1705548" y="5930232"/>
                </a:cubicBezTo>
                <a:close/>
                <a:moveTo>
                  <a:pt x="1730630" y="5920200"/>
                </a:moveTo>
                <a:cubicBezTo>
                  <a:pt x="1727286" y="5920200"/>
                  <a:pt x="1725615" y="5923544"/>
                  <a:pt x="1725615" y="5930232"/>
                </a:cubicBezTo>
                <a:lnTo>
                  <a:pt x="1745679" y="5950298"/>
                </a:lnTo>
                <a:lnTo>
                  <a:pt x="1745679" y="5930232"/>
                </a:lnTo>
                <a:cubicBezTo>
                  <a:pt x="1738990" y="5923544"/>
                  <a:pt x="1733974" y="5920200"/>
                  <a:pt x="1730630" y="5920200"/>
                </a:cubicBezTo>
                <a:close/>
                <a:moveTo>
                  <a:pt x="1800858" y="5897626"/>
                </a:moveTo>
                <a:cubicBezTo>
                  <a:pt x="1797516" y="5899299"/>
                  <a:pt x="1792498" y="5903477"/>
                  <a:pt x="1785811" y="5910167"/>
                </a:cubicBezTo>
                <a:lnTo>
                  <a:pt x="1805875" y="5930232"/>
                </a:lnTo>
                <a:cubicBezTo>
                  <a:pt x="1805875" y="5916857"/>
                  <a:pt x="1805875" y="5906824"/>
                  <a:pt x="1805875" y="5900134"/>
                </a:cubicBezTo>
                <a:cubicBezTo>
                  <a:pt x="1805875" y="5896791"/>
                  <a:pt x="1804203" y="5895954"/>
                  <a:pt x="1800858" y="5897626"/>
                </a:cubicBezTo>
                <a:close/>
                <a:moveTo>
                  <a:pt x="1966397" y="5890103"/>
                </a:moveTo>
                <a:cubicBezTo>
                  <a:pt x="1966397" y="5903477"/>
                  <a:pt x="1966397" y="5910167"/>
                  <a:pt x="1966397" y="5910167"/>
                </a:cubicBezTo>
                <a:lnTo>
                  <a:pt x="1986461" y="5910167"/>
                </a:lnTo>
                <a:cubicBezTo>
                  <a:pt x="1986461" y="5910167"/>
                  <a:pt x="1986461" y="5906824"/>
                  <a:pt x="1986461" y="5900134"/>
                </a:cubicBezTo>
                <a:cubicBezTo>
                  <a:pt x="1986461" y="5893446"/>
                  <a:pt x="1979773" y="5890103"/>
                  <a:pt x="1966397" y="5890103"/>
                </a:cubicBezTo>
                <a:close/>
                <a:moveTo>
                  <a:pt x="1424632" y="5890103"/>
                </a:moveTo>
                <a:lnTo>
                  <a:pt x="1424632" y="5892559"/>
                </a:lnTo>
                <a:lnTo>
                  <a:pt x="1424321" y="5892923"/>
                </a:lnTo>
                <a:lnTo>
                  <a:pt x="1404739" y="5910167"/>
                </a:lnTo>
                <a:lnTo>
                  <a:pt x="1404568" y="5910167"/>
                </a:lnTo>
                <a:cubicBezTo>
                  <a:pt x="1404568" y="5896791"/>
                  <a:pt x="1411256" y="5890103"/>
                  <a:pt x="1424632" y="5890103"/>
                </a:cubicBezTo>
                <a:close/>
                <a:moveTo>
                  <a:pt x="1364437" y="5890103"/>
                </a:moveTo>
                <a:cubicBezTo>
                  <a:pt x="1364437" y="5903477"/>
                  <a:pt x="1344373" y="5923544"/>
                  <a:pt x="1304243" y="5950298"/>
                </a:cubicBezTo>
                <a:lnTo>
                  <a:pt x="1324307" y="5910167"/>
                </a:lnTo>
                <a:cubicBezTo>
                  <a:pt x="1337684" y="5896791"/>
                  <a:pt x="1351061" y="5890103"/>
                  <a:pt x="1364437" y="5890103"/>
                </a:cubicBezTo>
                <a:close/>
                <a:moveTo>
                  <a:pt x="2909465" y="5870037"/>
                </a:moveTo>
                <a:cubicBezTo>
                  <a:pt x="2896088" y="5870037"/>
                  <a:pt x="2889400" y="5873380"/>
                  <a:pt x="2889400" y="5880069"/>
                </a:cubicBezTo>
                <a:cubicBezTo>
                  <a:pt x="2889400" y="5886759"/>
                  <a:pt x="2896088" y="5890103"/>
                  <a:pt x="2909465" y="5890103"/>
                </a:cubicBezTo>
                <a:close/>
                <a:moveTo>
                  <a:pt x="2086787" y="5870037"/>
                </a:moveTo>
                <a:cubicBezTo>
                  <a:pt x="2060033" y="5910167"/>
                  <a:pt x="2046656" y="5930232"/>
                  <a:pt x="2046656" y="5930232"/>
                </a:cubicBezTo>
                <a:lnTo>
                  <a:pt x="2066723" y="5890103"/>
                </a:lnTo>
                <a:lnTo>
                  <a:pt x="2026592" y="5890103"/>
                </a:lnTo>
                <a:cubicBezTo>
                  <a:pt x="1973085" y="5943608"/>
                  <a:pt x="1953019" y="5977052"/>
                  <a:pt x="1966397" y="5990429"/>
                </a:cubicBezTo>
                <a:cubicBezTo>
                  <a:pt x="1979773" y="5977052"/>
                  <a:pt x="1993150" y="5963676"/>
                  <a:pt x="2006526" y="5950298"/>
                </a:cubicBezTo>
                <a:cubicBezTo>
                  <a:pt x="2019902" y="5936922"/>
                  <a:pt x="2026592" y="5936922"/>
                  <a:pt x="2026592" y="5950298"/>
                </a:cubicBezTo>
                <a:cubicBezTo>
                  <a:pt x="2026592" y="5950298"/>
                  <a:pt x="2029935" y="5950298"/>
                  <a:pt x="2036623" y="5950298"/>
                </a:cubicBezTo>
                <a:cubicBezTo>
                  <a:pt x="2043312" y="5950298"/>
                  <a:pt x="2053343" y="5950298"/>
                  <a:pt x="2066723" y="5950298"/>
                </a:cubicBezTo>
                <a:cubicBezTo>
                  <a:pt x="2080100" y="5936922"/>
                  <a:pt x="2086787" y="5930232"/>
                  <a:pt x="2086787" y="5930232"/>
                </a:cubicBezTo>
                <a:cubicBezTo>
                  <a:pt x="2086787" y="5930232"/>
                  <a:pt x="2086787" y="5936922"/>
                  <a:pt x="2086787" y="5950298"/>
                </a:cubicBezTo>
                <a:lnTo>
                  <a:pt x="2106851" y="5970362"/>
                </a:lnTo>
                <a:cubicBezTo>
                  <a:pt x="2106851" y="5970362"/>
                  <a:pt x="2106851" y="5963676"/>
                  <a:pt x="2106851" y="5950298"/>
                </a:cubicBezTo>
                <a:cubicBezTo>
                  <a:pt x="2106851" y="5936922"/>
                  <a:pt x="2113541" y="5930232"/>
                  <a:pt x="2126920" y="5930232"/>
                </a:cubicBezTo>
                <a:cubicBezTo>
                  <a:pt x="2126920" y="5916857"/>
                  <a:pt x="2130261" y="5910167"/>
                  <a:pt x="2136949" y="5910167"/>
                </a:cubicBezTo>
                <a:cubicBezTo>
                  <a:pt x="2143641" y="5910167"/>
                  <a:pt x="2146984" y="5903477"/>
                  <a:pt x="2146984" y="5890103"/>
                </a:cubicBezTo>
                <a:cubicBezTo>
                  <a:pt x="2133605" y="5890103"/>
                  <a:pt x="2126920" y="5896791"/>
                  <a:pt x="2126920" y="5910167"/>
                </a:cubicBezTo>
                <a:cubicBezTo>
                  <a:pt x="2113541" y="5923544"/>
                  <a:pt x="2106851" y="5930232"/>
                  <a:pt x="2106851" y="5930232"/>
                </a:cubicBezTo>
                <a:cubicBezTo>
                  <a:pt x="2106851" y="5930232"/>
                  <a:pt x="2100164" y="5930232"/>
                  <a:pt x="2086787" y="5930232"/>
                </a:cubicBezTo>
                <a:cubicBezTo>
                  <a:pt x="2086787" y="5916857"/>
                  <a:pt x="2093474" y="5903477"/>
                  <a:pt x="2106851" y="5890103"/>
                </a:cubicBezTo>
                <a:cubicBezTo>
                  <a:pt x="2106851" y="5890103"/>
                  <a:pt x="2110199" y="5886759"/>
                  <a:pt x="2116885" y="5880069"/>
                </a:cubicBezTo>
                <a:cubicBezTo>
                  <a:pt x="2123572" y="5873380"/>
                  <a:pt x="2120228" y="5870037"/>
                  <a:pt x="2106851" y="5870037"/>
                </a:cubicBezTo>
                <a:close/>
                <a:moveTo>
                  <a:pt x="1625285" y="5870037"/>
                </a:moveTo>
                <a:cubicBezTo>
                  <a:pt x="1625285" y="5870037"/>
                  <a:pt x="1618598" y="5876727"/>
                  <a:pt x="1605221" y="5890103"/>
                </a:cubicBezTo>
                <a:cubicBezTo>
                  <a:pt x="1605221" y="5903477"/>
                  <a:pt x="1601878" y="5913511"/>
                  <a:pt x="1595189" y="5920200"/>
                </a:cubicBezTo>
                <a:cubicBezTo>
                  <a:pt x="1588501" y="5926889"/>
                  <a:pt x="1585158" y="5936922"/>
                  <a:pt x="1585158" y="5950298"/>
                </a:cubicBezTo>
                <a:cubicBezTo>
                  <a:pt x="1571781" y="5963676"/>
                  <a:pt x="1565090" y="5970362"/>
                  <a:pt x="1565090" y="5970362"/>
                </a:cubicBezTo>
                <a:cubicBezTo>
                  <a:pt x="1565090" y="5997117"/>
                  <a:pt x="1585158" y="5983739"/>
                  <a:pt x="1625285" y="5930232"/>
                </a:cubicBezTo>
                <a:cubicBezTo>
                  <a:pt x="1652040" y="5890103"/>
                  <a:pt x="1652040" y="5870037"/>
                  <a:pt x="1625285" y="5870037"/>
                </a:cubicBezTo>
                <a:close/>
                <a:moveTo>
                  <a:pt x="1504895" y="5870037"/>
                </a:moveTo>
                <a:lnTo>
                  <a:pt x="1484831" y="5890103"/>
                </a:lnTo>
                <a:cubicBezTo>
                  <a:pt x="1484831" y="5903477"/>
                  <a:pt x="1478142" y="5910167"/>
                  <a:pt x="1464764" y="5910167"/>
                </a:cubicBezTo>
                <a:lnTo>
                  <a:pt x="1444700" y="5930232"/>
                </a:lnTo>
                <a:lnTo>
                  <a:pt x="1484831" y="5930232"/>
                </a:lnTo>
                <a:close/>
                <a:moveTo>
                  <a:pt x="521695" y="5870037"/>
                </a:moveTo>
                <a:cubicBezTo>
                  <a:pt x="508319" y="5883413"/>
                  <a:pt x="508319" y="5903477"/>
                  <a:pt x="521695" y="5930232"/>
                </a:cubicBezTo>
                <a:lnTo>
                  <a:pt x="541759" y="5930232"/>
                </a:lnTo>
                <a:cubicBezTo>
                  <a:pt x="541759" y="5916857"/>
                  <a:pt x="548448" y="5906824"/>
                  <a:pt x="561826" y="5900134"/>
                </a:cubicBezTo>
                <a:cubicBezTo>
                  <a:pt x="575204" y="5893446"/>
                  <a:pt x="581890" y="5890103"/>
                  <a:pt x="581890" y="5890103"/>
                </a:cubicBezTo>
                <a:lnTo>
                  <a:pt x="561826" y="5890103"/>
                </a:lnTo>
                <a:lnTo>
                  <a:pt x="561826" y="5870037"/>
                </a:lnTo>
                <a:close/>
                <a:moveTo>
                  <a:pt x="2347635" y="5849972"/>
                </a:moveTo>
                <a:cubicBezTo>
                  <a:pt x="2347635" y="5849972"/>
                  <a:pt x="2344291" y="5856659"/>
                  <a:pt x="2337606" y="5870037"/>
                </a:cubicBezTo>
                <a:cubicBezTo>
                  <a:pt x="2330914" y="5883413"/>
                  <a:pt x="2320881" y="5896791"/>
                  <a:pt x="2307504" y="5910167"/>
                </a:cubicBezTo>
                <a:cubicBezTo>
                  <a:pt x="2253997" y="5950298"/>
                  <a:pt x="2240621" y="5970362"/>
                  <a:pt x="2267375" y="5970362"/>
                </a:cubicBezTo>
                <a:lnTo>
                  <a:pt x="2327571" y="5910167"/>
                </a:lnTo>
                <a:cubicBezTo>
                  <a:pt x="2381081" y="5870037"/>
                  <a:pt x="2394455" y="5849972"/>
                  <a:pt x="2367704" y="5849972"/>
                </a:cubicBezTo>
                <a:cubicBezTo>
                  <a:pt x="2367704" y="5849972"/>
                  <a:pt x="2361012" y="5849972"/>
                  <a:pt x="2347635" y="5849972"/>
                </a:cubicBezTo>
                <a:close/>
                <a:moveTo>
                  <a:pt x="2187115" y="5849972"/>
                </a:moveTo>
                <a:cubicBezTo>
                  <a:pt x="2160361" y="5876727"/>
                  <a:pt x="2167046" y="5890103"/>
                  <a:pt x="2207179" y="5890103"/>
                </a:cubicBezTo>
                <a:cubicBezTo>
                  <a:pt x="2220556" y="5890103"/>
                  <a:pt x="2227244" y="5883413"/>
                  <a:pt x="2227244" y="5870037"/>
                </a:cubicBezTo>
                <a:close/>
                <a:moveTo>
                  <a:pt x="3130183" y="5829906"/>
                </a:moveTo>
                <a:cubicBezTo>
                  <a:pt x="3130183" y="5843282"/>
                  <a:pt x="3126839" y="5849972"/>
                  <a:pt x="3120150" y="5849972"/>
                </a:cubicBezTo>
                <a:cubicBezTo>
                  <a:pt x="3113462" y="5849972"/>
                  <a:pt x="3110118" y="5846629"/>
                  <a:pt x="3110118" y="5839939"/>
                </a:cubicBezTo>
                <a:cubicBezTo>
                  <a:pt x="3110118" y="5833249"/>
                  <a:pt x="3116807" y="5829906"/>
                  <a:pt x="3130183" y="5829906"/>
                </a:cubicBezTo>
                <a:close/>
                <a:moveTo>
                  <a:pt x="2227244" y="5809841"/>
                </a:moveTo>
                <a:cubicBezTo>
                  <a:pt x="2213868" y="5823218"/>
                  <a:pt x="2213868" y="5829906"/>
                  <a:pt x="2227244" y="5829906"/>
                </a:cubicBezTo>
                <a:cubicBezTo>
                  <a:pt x="2240621" y="5829906"/>
                  <a:pt x="2247309" y="5836596"/>
                  <a:pt x="2247309" y="5849972"/>
                </a:cubicBezTo>
                <a:lnTo>
                  <a:pt x="2267375" y="5849972"/>
                </a:lnTo>
                <a:cubicBezTo>
                  <a:pt x="2280753" y="5823218"/>
                  <a:pt x="2287440" y="5809841"/>
                  <a:pt x="2287440" y="5809841"/>
                </a:cubicBezTo>
                <a:close/>
                <a:moveTo>
                  <a:pt x="1825942" y="5809841"/>
                </a:moveTo>
                <a:cubicBezTo>
                  <a:pt x="1825942" y="5809841"/>
                  <a:pt x="1819251" y="5816531"/>
                  <a:pt x="1805875" y="5829906"/>
                </a:cubicBezTo>
                <a:cubicBezTo>
                  <a:pt x="1805875" y="5843282"/>
                  <a:pt x="1812565" y="5849972"/>
                  <a:pt x="1825942" y="5849972"/>
                </a:cubicBezTo>
                <a:lnTo>
                  <a:pt x="1866070" y="5849972"/>
                </a:lnTo>
                <a:lnTo>
                  <a:pt x="1866070" y="5809841"/>
                </a:lnTo>
                <a:cubicBezTo>
                  <a:pt x="1866070" y="5809841"/>
                  <a:pt x="1859382" y="5816531"/>
                  <a:pt x="1846006" y="5829906"/>
                </a:cubicBezTo>
                <a:cubicBezTo>
                  <a:pt x="1832629" y="5843282"/>
                  <a:pt x="1825942" y="5849972"/>
                  <a:pt x="1825942" y="5849972"/>
                </a:cubicBezTo>
                <a:lnTo>
                  <a:pt x="1825942" y="5829906"/>
                </a:lnTo>
                <a:cubicBezTo>
                  <a:pt x="1825942" y="5816531"/>
                  <a:pt x="1825942" y="5809841"/>
                  <a:pt x="1825942" y="5809841"/>
                </a:cubicBezTo>
                <a:close/>
                <a:moveTo>
                  <a:pt x="1545026" y="5809841"/>
                </a:moveTo>
                <a:cubicBezTo>
                  <a:pt x="1545026" y="5809841"/>
                  <a:pt x="1538337" y="5816531"/>
                  <a:pt x="1524960" y="5829906"/>
                </a:cubicBezTo>
                <a:lnTo>
                  <a:pt x="1545026" y="5829906"/>
                </a:lnTo>
                <a:cubicBezTo>
                  <a:pt x="1558404" y="5829906"/>
                  <a:pt x="1565090" y="5829906"/>
                  <a:pt x="1565090" y="5829906"/>
                </a:cubicBezTo>
                <a:close/>
                <a:moveTo>
                  <a:pt x="3772272" y="5789776"/>
                </a:moveTo>
                <a:cubicBezTo>
                  <a:pt x="3772272" y="5789776"/>
                  <a:pt x="3765585" y="5796465"/>
                  <a:pt x="3752204" y="5809841"/>
                </a:cubicBezTo>
                <a:cubicBezTo>
                  <a:pt x="3738831" y="5823218"/>
                  <a:pt x="3722110" y="5839939"/>
                  <a:pt x="3702043" y="5860004"/>
                </a:cubicBezTo>
                <a:cubicBezTo>
                  <a:pt x="3681978" y="5880069"/>
                  <a:pt x="3665258" y="5903477"/>
                  <a:pt x="3651881" y="5930232"/>
                </a:cubicBezTo>
                <a:lnTo>
                  <a:pt x="3671945" y="5930232"/>
                </a:lnTo>
                <a:lnTo>
                  <a:pt x="3732140" y="5870037"/>
                </a:lnTo>
                <a:cubicBezTo>
                  <a:pt x="3758895" y="5816531"/>
                  <a:pt x="3772272" y="5789776"/>
                  <a:pt x="3772272" y="5789776"/>
                </a:cubicBezTo>
                <a:close/>
                <a:moveTo>
                  <a:pt x="3491356" y="5789776"/>
                </a:moveTo>
                <a:cubicBezTo>
                  <a:pt x="3491356" y="5789776"/>
                  <a:pt x="3491356" y="5796465"/>
                  <a:pt x="3491356" y="5809841"/>
                </a:cubicBezTo>
                <a:lnTo>
                  <a:pt x="3511424" y="5789776"/>
                </a:lnTo>
                <a:cubicBezTo>
                  <a:pt x="3511424" y="5789776"/>
                  <a:pt x="3504733" y="5789776"/>
                  <a:pt x="3491356" y="5789776"/>
                </a:cubicBezTo>
                <a:close/>
                <a:moveTo>
                  <a:pt x="1705548" y="5789776"/>
                </a:moveTo>
                <a:cubicBezTo>
                  <a:pt x="1692171" y="5803152"/>
                  <a:pt x="1688828" y="5816531"/>
                  <a:pt x="1695515" y="5829906"/>
                </a:cubicBezTo>
                <a:cubicBezTo>
                  <a:pt x="1702204" y="5843282"/>
                  <a:pt x="1705548" y="5843282"/>
                  <a:pt x="1705548" y="5829906"/>
                </a:cubicBezTo>
                <a:lnTo>
                  <a:pt x="1745679" y="5789776"/>
                </a:lnTo>
                <a:close/>
                <a:moveTo>
                  <a:pt x="441436" y="5789776"/>
                </a:moveTo>
                <a:cubicBezTo>
                  <a:pt x="454811" y="5789776"/>
                  <a:pt x="454811" y="5809841"/>
                  <a:pt x="441436" y="5849972"/>
                </a:cubicBezTo>
                <a:lnTo>
                  <a:pt x="341109" y="5970362"/>
                </a:lnTo>
                <a:lnTo>
                  <a:pt x="321042" y="5990429"/>
                </a:lnTo>
                <a:cubicBezTo>
                  <a:pt x="321042" y="5990429"/>
                  <a:pt x="321042" y="5983739"/>
                  <a:pt x="321042" y="5970362"/>
                </a:cubicBezTo>
                <a:lnTo>
                  <a:pt x="300976" y="5970362"/>
                </a:lnTo>
                <a:lnTo>
                  <a:pt x="280912" y="5990429"/>
                </a:lnTo>
                <a:lnTo>
                  <a:pt x="300976" y="5950298"/>
                </a:lnTo>
                <a:cubicBezTo>
                  <a:pt x="300976" y="5950298"/>
                  <a:pt x="307665" y="5943608"/>
                  <a:pt x="321042" y="5930232"/>
                </a:cubicBezTo>
                <a:cubicBezTo>
                  <a:pt x="321042" y="5930232"/>
                  <a:pt x="324387" y="5930232"/>
                  <a:pt x="331076" y="5930232"/>
                </a:cubicBezTo>
                <a:cubicBezTo>
                  <a:pt x="337764" y="5930232"/>
                  <a:pt x="341109" y="5930232"/>
                  <a:pt x="341109" y="5930232"/>
                </a:cubicBezTo>
                <a:lnTo>
                  <a:pt x="381237" y="5870037"/>
                </a:lnTo>
                <a:lnTo>
                  <a:pt x="421369" y="5809841"/>
                </a:lnTo>
                <a:cubicBezTo>
                  <a:pt x="421369" y="5796465"/>
                  <a:pt x="428056" y="5789776"/>
                  <a:pt x="441436" y="5789776"/>
                </a:cubicBezTo>
                <a:close/>
                <a:moveTo>
                  <a:pt x="3912729" y="5769711"/>
                </a:moveTo>
                <a:cubicBezTo>
                  <a:pt x="3912729" y="5769711"/>
                  <a:pt x="3906039" y="5776400"/>
                  <a:pt x="3892662" y="5789776"/>
                </a:cubicBezTo>
                <a:lnTo>
                  <a:pt x="3892662" y="5809841"/>
                </a:lnTo>
                <a:lnTo>
                  <a:pt x="3912729" y="5789776"/>
                </a:lnTo>
                <a:lnTo>
                  <a:pt x="3932793" y="5769711"/>
                </a:lnTo>
                <a:cubicBezTo>
                  <a:pt x="3919416" y="5769711"/>
                  <a:pt x="3912729" y="5769711"/>
                  <a:pt x="3912729" y="5769711"/>
                </a:cubicBezTo>
                <a:close/>
                <a:moveTo>
                  <a:pt x="3210444" y="5769711"/>
                </a:moveTo>
                <a:lnTo>
                  <a:pt x="3210444" y="5789776"/>
                </a:lnTo>
                <a:cubicBezTo>
                  <a:pt x="3197067" y="5789776"/>
                  <a:pt x="3193723" y="5786434"/>
                  <a:pt x="3200411" y="5779744"/>
                </a:cubicBezTo>
                <a:cubicBezTo>
                  <a:pt x="3207098" y="5773054"/>
                  <a:pt x="3210444" y="5769711"/>
                  <a:pt x="3210444" y="5769711"/>
                </a:cubicBezTo>
                <a:close/>
                <a:moveTo>
                  <a:pt x="2427898" y="5769711"/>
                </a:moveTo>
                <a:cubicBezTo>
                  <a:pt x="2427898" y="5769711"/>
                  <a:pt x="2427898" y="5776400"/>
                  <a:pt x="2427898" y="5789776"/>
                </a:cubicBezTo>
                <a:cubicBezTo>
                  <a:pt x="2427898" y="5789776"/>
                  <a:pt x="2431242" y="5789776"/>
                  <a:pt x="2437931" y="5789776"/>
                </a:cubicBezTo>
                <a:cubicBezTo>
                  <a:pt x="2444619" y="5789776"/>
                  <a:pt x="2447963" y="5789776"/>
                  <a:pt x="2447963" y="5789776"/>
                </a:cubicBezTo>
                <a:cubicBezTo>
                  <a:pt x="2447963" y="5789776"/>
                  <a:pt x="2447963" y="5786434"/>
                  <a:pt x="2447963" y="5779744"/>
                </a:cubicBezTo>
                <a:cubicBezTo>
                  <a:pt x="2447963" y="5773054"/>
                  <a:pt x="2441275" y="5769711"/>
                  <a:pt x="2427898" y="5769711"/>
                </a:cubicBezTo>
                <a:close/>
                <a:moveTo>
                  <a:pt x="481565" y="5769711"/>
                </a:moveTo>
                <a:lnTo>
                  <a:pt x="501631" y="5769711"/>
                </a:lnTo>
                <a:cubicBezTo>
                  <a:pt x="501631" y="5783087"/>
                  <a:pt x="494942" y="5789776"/>
                  <a:pt x="481565" y="5789776"/>
                </a:cubicBezTo>
                <a:cubicBezTo>
                  <a:pt x="481565" y="5776400"/>
                  <a:pt x="481565" y="5769711"/>
                  <a:pt x="481565" y="5769711"/>
                </a:cubicBezTo>
                <a:close/>
                <a:moveTo>
                  <a:pt x="120390" y="5769711"/>
                </a:moveTo>
                <a:lnTo>
                  <a:pt x="100325" y="5809841"/>
                </a:lnTo>
                <a:cubicBezTo>
                  <a:pt x="86948" y="5809841"/>
                  <a:pt x="86948" y="5803152"/>
                  <a:pt x="100325" y="5789776"/>
                </a:cubicBezTo>
                <a:close/>
                <a:moveTo>
                  <a:pt x="3007281" y="5757168"/>
                </a:moveTo>
                <a:cubicBezTo>
                  <a:pt x="3005611" y="5755497"/>
                  <a:pt x="3003101" y="5756333"/>
                  <a:pt x="2999758" y="5759676"/>
                </a:cubicBezTo>
                <a:cubicBezTo>
                  <a:pt x="2993068" y="5766366"/>
                  <a:pt x="2989724" y="5769711"/>
                  <a:pt x="2989724" y="5769711"/>
                </a:cubicBezTo>
                <a:cubicBezTo>
                  <a:pt x="2989724" y="5769711"/>
                  <a:pt x="2993068" y="5769711"/>
                  <a:pt x="2999758" y="5769711"/>
                </a:cubicBezTo>
                <a:cubicBezTo>
                  <a:pt x="3006445" y="5769711"/>
                  <a:pt x="3009791" y="5769711"/>
                  <a:pt x="3009791" y="5769711"/>
                </a:cubicBezTo>
                <a:cubicBezTo>
                  <a:pt x="3009791" y="5763022"/>
                  <a:pt x="3008953" y="5758844"/>
                  <a:pt x="3007281" y="5757168"/>
                </a:cubicBezTo>
                <a:close/>
                <a:moveTo>
                  <a:pt x="3671945" y="5749646"/>
                </a:moveTo>
                <a:cubicBezTo>
                  <a:pt x="3658568" y="5749646"/>
                  <a:pt x="3651881" y="5752989"/>
                  <a:pt x="3651881" y="5759676"/>
                </a:cubicBezTo>
                <a:cubicBezTo>
                  <a:pt x="3651881" y="5766366"/>
                  <a:pt x="3651881" y="5769711"/>
                  <a:pt x="3651881" y="5769711"/>
                </a:cubicBezTo>
                <a:cubicBezTo>
                  <a:pt x="3651881" y="5769711"/>
                  <a:pt x="3658568" y="5769711"/>
                  <a:pt x="3671945" y="5769711"/>
                </a:cubicBezTo>
                <a:cubicBezTo>
                  <a:pt x="3671945" y="5756333"/>
                  <a:pt x="3671945" y="5749646"/>
                  <a:pt x="3671945" y="5749646"/>
                </a:cubicBezTo>
                <a:close/>
                <a:moveTo>
                  <a:pt x="2568352" y="5749646"/>
                </a:moveTo>
                <a:cubicBezTo>
                  <a:pt x="2541601" y="5763022"/>
                  <a:pt x="2534911" y="5769711"/>
                  <a:pt x="2548288" y="5769711"/>
                </a:cubicBezTo>
                <a:lnTo>
                  <a:pt x="2528223" y="5809841"/>
                </a:lnTo>
                <a:cubicBezTo>
                  <a:pt x="2528223" y="5809841"/>
                  <a:pt x="2528223" y="5803152"/>
                  <a:pt x="2528223" y="5789776"/>
                </a:cubicBezTo>
                <a:cubicBezTo>
                  <a:pt x="2514847" y="5789776"/>
                  <a:pt x="2508157" y="5796465"/>
                  <a:pt x="2508157" y="5809841"/>
                </a:cubicBezTo>
                <a:cubicBezTo>
                  <a:pt x="2508157" y="5823218"/>
                  <a:pt x="2511503" y="5833249"/>
                  <a:pt x="2518190" y="5839939"/>
                </a:cubicBezTo>
                <a:cubicBezTo>
                  <a:pt x="2524877" y="5846629"/>
                  <a:pt x="2528223" y="5849972"/>
                  <a:pt x="2528223" y="5849972"/>
                </a:cubicBezTo>
                <a:cubicBezTo>
                  <a:pt x="2528223" y="5849972"/>
                  <a:pt x="2521536" y="5849972"/>
                  <a:pt x="2508157" y="5849972"/>
                </a:cubicBezTo>
                <a:cubicBezTo>
                  <a:pt x="2494780" y="5849972"/>
                  <a:pt x="2488093" y="5849972"/>
                  <a:pt x="2488093" y="5849972"/>
                </a:cubicBezTo>
                <a:lnTo>
                  <a:pt x="2468028" y="5849972"/>
                </a:lnTo>
                <a:cubicBezTo>
                  <a:pt x="2454651" y="5863350"/>
                  <a:pt x="2454651" y="5876727"/>
                  <a:pt x="2468028" y="5890103"/>
                </a:cubicBezTo>
                <a:cubicBezTo>
                  <a:pt x="2468028" y="5890103"/>
                  <a:pt x="2471372" y="5893446"/>
                  <a:pt x="2478060" y="5900134"/>
                </a:cubicBezTo>
                <a:cubicBezTo>
                  <a:pt x="2484749" y="5906824"/>
                  <a:pt x="2488093" y="5910167"/>
                  <a:pt x="2488093" y="5910167"/>
                </a:cubicBezTo>
                <a:lnTo>
                  <a:pt x="2468028" y="5910167"/>
                </a:lnTo>
                <a:cubicBezTo>
                  <a:pt x="2468028" y="5896791"/>
                  <a:pt x="2457995" y="5896791"/>
                  <a:pt x="2437931" y="5910167"/>
                </a:cubicBezTo>
                <a:cubicBezTo>
                  <a:pt x="2417866" y="5923544"/>
                  <a:pt x="2414522" y="5936922"/>
                  <a:pt x="2427898" y="5950298"/>
                </a:cubicBezTo>
                <a:lnTo>
                  <a:pt x="2407832" y="5950298"/>
                </a:lnTo>
                <a:lnTo>
                  <a:pt x="2387768" y="5950298"/>
                </a:lnTo>
                <a:cubicBezTo>
                  <a:pt x="2374391" y="5977052"/>
                  <a:pt x="2361012" y="5983739"/>
                  <a:pt x="2347635" y="5970362"/>
                </a:cubicBezTo>
                <a:cubicBezTo>
                  <a:pt x="2347635" y="5970362"/>
                  <a:pt x="2340950" y="5973706"/>
                  <a:pt x="2327571" y="5980396"/>
                </a:cubicBezTo>
                <a:cubicBezTo>
                  <a:pt x="2314194" y="5987086"/>
                  <a:pt x="2300817" y="5997117"/>
                  <a:pt x="2287440" y="6010493"/>
                </a:cubicBezTo>
                <a:lnTo>
                  <a:pt x="2287440" y="6030558"/>
                </a:lnTo>
                <a:cubicBezTo>
                  <a:pt x="2314194" y="6017183"/>
                  <a:pt x="2330914" y="6017183"/>
                  <a:pt x="2337606" y="6030558"/>
                </a:cubicBezTo>
                <a:cubicBezTo>
                  <a:pt x="2344291" y="6043936"/>
                  <a:pt x="2347635" y="6050626"/>
                  <a:pt x="2347635" y="6050626"/>
                </a:cubicBezTo>
                <a:cubicBezTo>
                  <a:pt x="2347635" y="6050626"/>
                  <a:pt x="2354327" y="6050626"/>
                  <a:pt x="2367704" y="6050626"/>
                </a:cubicBezTo>
                <a:cubicBezTo>
                  <a:pt x="2367704" y="6064002"/>
                  <a:pt x="2374391" y="6064002"/>
                  <a:pt x="2387768" y="6050626"/>
                </a:cubicBezTo>
                <a:cubicBezTo>
                  <a:pt x="2401145" y="6037247"/>
                  <a:pt x="2407832" y="6037247"/>
                  <a:pt x="2407832" y="6050626"/>
                </a:cubicBezTo>
                <a:cubicBezTo>
                  <a:pt x="2407832" y="6037247"/>
                  <a:pt x="2421209" y="6017183"/>
                  <a:pt x="2447963" y="5990429"/>
                </a:cubicBezTo>
                <a:lnTo>
                  <a:pt x="2508157" y="5890103"/>
                </a:lnTo>
                <a:cubicBezTo>
                  <a:pt x="2521536" y="5890103"/>
                  <a:pt x="2528223" y="5883413"/>
                  <a:pt x="2528223" y="5870037"/>
                </a:cubicBezTo>
                <a:cubicBezTo>
                  <a:pt x="2554977" y="5870037"/>
                  <a:pt x="2568352" y="5876727"/>
                  <a:pt x="2568352" y="5890103"/>
                </a:cubicBezTo>
                <a:cubicBezTo>
                  <a:pt x="2568352" y="5903477"/>
                  <a:pt x="2571698" y="5913511"/>
                  <a:pt x="2578385" y="5920200"/>
                </a:cubicBezTo>
                <a:cubicBezTo>
                  <a:pt x="2585077" y="5926889"/>
                  <a:pt x="2588421" y="5923544"/>
                  <a:pt x="2588421" y="5910167"/>
                </a:cubicBezTo>
                <a:cubicBezTo>
                  <a:pt x="2588421" y="5896791"/>
                  <a:pt x="2591762" y="5886759"/>
                  <a:pt x="2598454" y="5880069"/>
                </a:cubicBezTo>
                <a:cubicBezTo>
                  <a:pt x="2605139" y="5873380"/>
                  <a:pt x="2608483" y="5863350"/>
                  <a:pt x="2608483" y="5849972"/>
                </a:cubicBezTo>
                <a:lnTo>
                  <a:pt x="2588421" y="5789776"/>
                </a:lnTo>
                <a:lnTo>
                  <a:pt x="2648616" y="5749646"/>
                </a:lnTo>
                <a:cubicBezTo>
                  <a:pt x="2635239" y="5749646"/>
                  <a:pt x="2628552" y="5749646"/>
                  <a:pt x="2628552" y="5749646"/>
                </a:cubicBezTo>
                <a:lnTo>
                  <a:pt x="2588421" y="5749646"/>
                </a:lnTo>
                <a:close/>
                <a:moveTo>
                  <a:pt x="2086787" y="5749646"/>
                </a:moveTo>
                <a:lnTo>
                  <a:pt x="2026592" y="5789776"/>
                </a:lnTo>
                <a:cubicBezTo>
                  <a:pt x="1986461" y="5829906"/>
                  <a:pt x="1979773" y="5843282"/>
                  <a:pt x="2006526" y="5829906"/>
                </a:cubicBezTo>
                <a:cubicBezTo>
                  <a:pt x="2019902" y="5816531"/>
                  <a:pt x="2033279" y="5809841"/>
                  <a:pt x="2046656" y="5809841"/>
                </a:cubicBezTo>
                <a:cubicBezTo>
                  <a:pt x="2046656" y="5809841"/>
                  <a:pt x="2053343" y="5796465"/>
                  <a:pt x="2066723" y="5769711"/>
                </a:cubicBezTo>
                <a:close/>
                <a:moveTo>
                  <a:pt x="2046656" y="5749646"/>
                </a:moveTo>
                <a:lnTo>
                  <a:pt x="2006526" y="5769711"/>
                </a:lnTo>
                <a:lnTo>
                  <a:pt x="2026592" y="5769711"/>
                </a:lnTo>
                <a:cubicBezTo>
                  <a:pt x="2039969" y="5756333"/>
                  <a:pt x="2046656" y="5749646"/>
                  <a:pt x="2046656" y="5749646"/>
                </a:cubicBezTo>
                <a:close/>
                <a:moveTo>
                  <a:pt x="1484831" y="5749646"/>
                </a:moveTo>
                <a:lnTo>
                  <a:pt x="1484831" y="5769711"/>
                </a:lnTo>
                <a:cubicBezTo>
                  <a:pt x="1471454" y="5769711"/>
                  <a:pt x="1464764" y="5773054"/>
                  <a:pt x="1464764" y="5779744"/>
                </a:cubicBezTo>
                <a:cubicBezTo>
                  <a:pt x="1464764" y="5786434"/>
                  <a:pt x="1458076" y="5783087"/>
                  <a:pt x="1444700" y="5769711"/>
                </a:cubicBezTo>
                <a:close/>
                <a:moveTo>
                  <a:pt x="3029855" y="5729578"/>
                </a:moveTo>
                <a:cubicBezTo>
                  <a:pt x="3016478" y="5742956"/>
                  <a:pt x="3016478" y="5749646"/>
                  <a:pt x="3029855" y="5749646"/>
                </a:cubicBezTo>
                <a:cubicBezTo>
                  <a:pt x="3043235" y="5749646"/>
                  <a:pt x="3049919" y="5742956"/>
                  <a:pt x="3049919" y="5729578"/>
                </a:cubicBezTo>
                <a:close/>
                <a:moveTo>
                  <a:pt x="1605221" y="5729578"/>
                </a:moveTo>
                <a:lnTo>
                  <a:pt x="1585158" y="5749646"/>
                </a:lnTo>
                <a:lnTo>
                  <a:pt x="1585158" y="5769711"/>
                </a:lnTo>
                <a:cubicBezTo>
                  <a:pt x="1585158" y="5769711"/>
                  <a:pt x="1591845" y="5763022"/>
                  <a:pt x="1605221" y="5749646"/>
                </a:cubicBezTo>
                <a:close/>
                <a:moveTo>
                  <a:pt x="3712077" y="5709515"/>
                </a:moveTo>
                <a:cubicBezTo>
                  <a:pt x="3698699" y="5709515"/>
                  <a:pt x="3692009" y="5712859"/>
                  <a:pt x="3692009" y="5719548"/>
                </a:cubicBezTo>
                <a:cubicBezTo>
                  <a:pt x="3692009" y="5726235"/>
                  <a:pt x="3698699" y="5729578"/>
                  <a:pt x="3712077" y="5729578"/>
                </a:cubicBezTo>
                <a:cubicBezTo>
                  <a:pt x="3712077" y="5716205"/>
                  <a:pt x="3712077" y="5709515"/>
                  <a:pt x="3712077" y="5709515"/>
                </a:cubicBezTo>
                <a:close/>
                <a:moveTo>
                  <a:pt x="2106851" y="5709515"/>
                </a:moveTo>
                <a:lnTo>
                  <a:pt x="2086787" y="5729578"/>
                </a:lnTo>
                <a:cubicBezTo>
                  <a:pt x="2086787" y="5729578"/>
                  <a:pt x="2093474" y="5729578"/>
                  <a:pt x="2106851" y="5729578"/>
                </a:cubicBezTo>
                <a:cubicBezTo>
                  <a:pt x="2106851" y="5716205"/>
                  <a:pt x="2106851" y="5709515"/>
                  <a:pt x="2106851" y="5709515"/>
                </a:cubicBezTo>
                <a:close/>
                <a:moveTo>
                  <a:pt x="642089" y="5709515"/>
                </a:moveTo>
                <a:cubicBezTo>
                  <a:pt x="628712" y="5709515"/>
                  <a:pt x="622022" y="5716205"/>
                  <a:pt x="622022" y="5729578"/>
                </a:cubicBezTo>
                <a:cubicBezTo>
                  <a:pt x="622022" y="5742956"/>
                  <a:pt x="628712" y="5742956"/>
                  <a:pt x="642089" y="5729578"/>
                </a:cubicBezTo>
                <a:cubicBezTo>
                  <a:pt x="642089" y="5716205"/>
                  <a:pt x="642089" y="5709515"/>
                  <a:pt x="642089" y="5709515"/>
                </a:cubicBezTo>
                <a:close/>
                <a:moveTo>
                  <a:pt x="1459749" y="5679418"/>
                </a:moveTo>
                <a:cubicBezTo>
                  <a:pt x="1456405" y="5679418"/>
                  <a:pt x="1451387" y="5682761"/>
                  <a:pt x="1444700" y="5689451"/>
                </a:cubicBezTo>
                <a:cubicBezTo>
                  <a:pt x="1431321" y="5702825"/>
                  <a:pt x="1431321" y="5709515"/>
                  <a:pt x="1444700" y="5709515"/>
                </a:cubicBezTo>
                <a:lnTo>
                  <a:pt x="1464764" y="5689451"/>
                </a:lnTo>
                <a:cubicBezTo>
                  <a:pt x="1464764" y="5682761"/>
                  <a:pt x="1463093" y="5679418"/>
                  <a:pt x="1459749" y="5679418"/>
                </a:cubicBezTo>
                <a:close/>
                <a:moveTo>
                  <a:pt x="1123654" y="5669383"/>
                </a:moveTo>
                <a:lnTo>
                  <a:pt x="1143720" y="5669383"/>
                </a:lnTo>
                <a:cubicBezTo>
                  <a:pt x="1143720" y="5682761"/>
                  <a:pt x="1137031" y="5689451"/>
                  <a:pt x="1123654" y="5689451"/>
                </a:cubicBezTo>
                <a:cubicBezTo>
                  <a:pt x="1123654" y="5676073"/>
                  <a:pt x="1123654" y="5669383"/>
                  <a:pt x="1123654" y="5669383"/>
                </a:cubicBezTo>
                <a:close/>
                <a:moveTo>
                  <a:pt x="1679842" y="5654957"/>
                </a:moveTo>
                <a:lnTo>
                  <a:pt x="1675449" y="5659350"/>
                </a:lnTo>
                <a:cubicBezTo>
                  <a:pt x="1668764" y="5666040"/>
                  <a:pt x="1658729" y="5676073"/>
                  <a:pt x="1645353" y="5689451"/>
                </a:cubicBezTo>
                <a:close/>
                <a:moveTo>
                  <a:pt x="3752204" y="5649320"/>
                </a:moveTo>
                <a:cubicBezTo>
                  <a:pt x="3738831" y="5649320"/>
                  <a:pt x="3732140" y="5656006"/>
                  <a:pt x="3732140" y="5669383"/>
                </a:cubicBezTo>
                <a:lnTo>
                  <a:pt x="3752204" y="5669383"/>
                </a:lnTo>
                <a:close/>
                <a:moveTo>
                  <a:pt x="4048168" y="5639287"/>
                </a:moveTo>
                <a:cubicBezTo>
                  <a:pt x="4044825" y="5639287"/>
                  <a:pt x="4039809" y="5642630"/>
                  <a:pt x="4033120" y="5649320"/>
                </a:cubicBezTo>
                <a:lnTo>
                  <a:pt x="4013056" y="5649320"/>
                </a:lnTo>
                <a:cubicBezTo>
                  <a:pt x="4013056" y="5662693"/>
                  <a:pt x="4019743" y="5669383"/>
                  <a:pt x="4033120" y="5669383"/>
                </a:cubicBezTo>
                <a:lnTo>
                  <a:pt x="4053186" y="5649320"/>
                </a:lnTo>
                <a:cubicBezTo>
                  <a:pt x="4053186" y="5642630"/>
                  <a:pt x="4051515" y="5639287"/>
                  <a:pt x="4048168" y="5639287"/>
                </a:cubicBezTo>
                <a:close/>
                <a:moveTo>
                  <a:pt x="2588421" y="5629252"/>
                </a:moveTo>
                <a:lnTo>
                  <a:pt x="2568352" y="5649320"/>
                </a:lnTo>
                <a:lnTo>
                  <a:pt x="2588421" y="5649320"/>
                </a:lnTo>
                <a:cubicBezTo>
                  <a:pt x="2601798" y="5635942"/>
                  <a:pt x="2601798" y="5629252"/>
                  <a:pt x="2588421" y="5629252"/>
                </a:cubicBezTo>
                <a:close/>
                <a:moveTo>
                  <a:pt x="3250572" y="5609188"/>
                </a:moveTo>
                <a:cubicBezTo>
                  <a:pt x="3250572" y="5622566"/>
                  <a:pt x="3250572" y="5629252"/>
                  <a:pt x="3250572" y="5629252"/>
                </a:cubicBezTo>
                <a:cubicBezTo>
                  <a:pt x="3250572" y="5629252"/>
                  <a:pt x="3253921" y="5625909"/>
                  <a:pt x="3260606" y="5619222"/>
                </a:cubicBezTo>
                <a:cubicBezTo>
                  <a:pt x="3267298" y="5612533"/>
                  <a:pt x="3263954" y="5609188"/>
                  <a:pt x="3250572" y="5609188"/>
                </a:cubicBezTo>
                <a:close/>
                <a:moveTo>
                  <a:pt x="2728876" y="5609188"/>
                </a:moveTo>
                <a:lnTo>
                  <a:pt x="2708812" y="5649320"/>
                </a:lnTo>
                <a:cubicBezTo>
                  <a:pt x="2708812" y="5662693"/>
                  <a:pt x="2708812" y="5669383"/>
                  <a:pt x="2708812" y="5669383"/>
                </a:cubicBezTo>
                <a:cubicBezTo>
                  <a:pt x="2708812" y="5669383"/>
                  <a:pt x="2702122" y="5669383"/>
                  <a:pt x="2688746" y="5669383"/>
                </a:cubicBezTo>
                <a:lnTo>
                  <a:pt x="2668681" y="5644304"/>
                </a:lnTo>
                <a:lnTo>
                  <a:pt x="2668681" y="5669383"/>
                </a:lnTo>
                <a:lnTo>
                  <a:pt x="2648616" y="5669383"/>
                </a:lnTo>
                <a:lnTo>
                  <a:pt x="2588421" y="5709515"/>
                </a:lnTo>
                <a:cubicBezTo>
                  <a:pt x="2588421" y="5709515"/>
                  <a:pt x="2598454" y="5709515"/>
                  <a:pt x="2618519" y="5709515"/>
                </a:cubicBezTo>
                <a:cubicBezTo>
                  <a:pt x="2638585" y="5709515"/>
                  <a:pt x="2655305" y="5709515"/>
                  <a:pt x="2668681" y="5709515"/>
                </a:cubicBezTo>
                <a:cubicBezTo>
                  <a:pt x="2668681" y="5709515"/>
                  <a:pt x="2672025" y="5709515"/>
                  <a:pt x="2678714" y="5709515"/>
                </a:cubicBezTo>
                <a:cubicBezTo>
                  <a:pt x="2685402" y="5709515"/>
                  <a:pt x="2688746" y="5702825"/>
                  <a:pt x="2688746" y="5689451"/>
                </a:cubicBezTo>
                <a:lnTo>
                  <a:pt x="2728876" y="5669383"/>
                </a:lnTo>
                <a:close/>
                <a:moveTo>
                  <a:pt x="2688746" y="5609188"/>
                </a:moveTo>
                <a:cubicBezTo>
                  <a:pt x="2688746" y="5609188"/>
                  <a:pt x="2682058" y="5615879"/>
                  <a:pt x="2668681" y="5629252"/>
                </a:cubicBezTo>
                <a:lnTo>
                  <a:pt x="2668681" y="5644301"/>
                </a:lnTo>
                <a:close/>
                <a:moveTo>
                  <a:pt x="1063459" y="5609188"/>
                </a:moveTo>
                <a:cubicBezTo>
                  <a:pt x="1063459" y="5622566"/>
                  <a:pt x="1063459" y="5635942"/>
                  <a:pt x="1063459" y="5649320"/>
                </a:cubicBezTo>
                <a:lnTo>
                  <a:pt x="1043395" y="5669383"/>
                </a:lnTo>
                <a:lnTo>
                  <a:pt x="1023328" y="5669383"/>
                </a:lnTo>
                <a:cubicBezTo>
                  <a:pt x="1023328" y="5669383"/>
                  <a:pt x="1026673" y="5662693"/>
                  <a:pt x="1033361" y="5649320"/>
                </a:cubicBezTo>
                <a:cubicBezTo>
                  <a:pt x="1040048" y="5635942"/>
                  <a:pt x="1043395" y="5629252"/>
                  <a:pt x="1043395" y="5629252"/>
                </a:cubicBezTo>
                <a:close/>
                <a:moveTo>
                  <a:pt x="1725615" y="5569057"/>
                </a:moveTo>
                <a:lnTo>
                  <a:pt x="1725615" y="5589125"/>
                </a:lnTo>
                <a:cubicBezTo>
                  <a:pt x="1738990" y="5589125"/>
                  <a:pt x="1745679" y="5582435"/>
                  <a:pt x="1745679" y="5569057"/>
                </a:cubicBezTo>
                <a:close/>
                <a:moveTo>
                  <a:pt x="3732140" y="5528926"/>
                </a:moveTo>
                <a:lnTo>
                  <a:pt x="3712077" y="5548994"/>
                </a:lnTo>
                <a:lnTo>
                  <a:pt x="3732140" y="5548994"/>
                </a:lnTo>
                <a:cubicBezTo>
                  <a:pt x="3732140" y="5535616"/>
                  <a:pt x="3732140" y="5528926"/>
                  <a:pt x="3732140" y="5528926"/>
                </a:cubicBezTo>
                <a:close/>
                <a:moveTo>
                  <a:pt x="1565090" y="5528926"/>
                </a:moveTo>
                <a:cubicBezTo>
                  <a:pt x="1565090" y="5528926"/>
                  <a:pt x="1565090" y="5535616"/>
                  <a:pt x="1565090" y="5548994"/>
                </a:cubicBezTo>
                <a:lnTo>
                  <a:pt x="1585158" y="5528926"/>
                </a:lnTo>
                <a:close/>
                <a:moveTo>
                  <a:pt x="1344373" y="5528926"/>
                </a:moveTo>
                <a:lnTo>
                  <a:pt x="1264112" y="5629252"/>
                </a:lnTo>
                <a:cubicBezTo>
                  <a:pt x="1290865" y="5562367"/>
                  <a:pt x="1317620" y="5528926"/>
                  <a:pt x="1344373" y="5528926"/>
                </a:cubicBezTo>
                <a:close/>
                <a:moveTo>
                  <a:pt x="2799105" y="5508862"/>
                </a:moveTo>
                <a:cubicBezTo>
                  <a:pt x="2779038" y="5508862"/>
                  <a:pt x="2769007" y="5512205"/>
                  <a:pt x="2769007" y="5518895"/>
                </a:cubicBezTo>
                <a:cubicBezTo>
                  <a:pt x="2769007" y="5525583"/>
                  <a:pt x="2769007" y="5528926"/>
                  <a:pt x="2769007" y="5528926"/>
                </a:cubicBezTo>
                <a:cubicBezTo>
                  <a:pt x="2769007" y="5542304"/>
                  <a:pt x="2772351" y="5548994"/>
                  <a:pt x="2779038" y="5548994"/>
                </a:cubicBezTo>
                <a:cubicBezTo>
                  <a:pt x="2785728" y="5548994"/>
                  <a:pt x="2792415" y="5548994"/>
                  <a:pt x="2799105" y="5548994"/>
                </a:cubicBezTo>
                <a:cubicBezTo>
                  <a:pt x="2805792" y="5548994"/>
                  <a:pt x="2809136" y="5542304"/>
                  <a:pt x="2809136" y="5528926"/>
                </a:cubicBezTo>
                <a:cubicBezTo>
                  <a:pt x="2822517" y="5528926"/>
                  <a:pt x="2829205" y="5525583"/>
                  <a:pt x="2829205" y="5518895"/>
                </a:cubicBezTo>
                <a:cubicBezTo>
                  <a:pt x="2829205" y="5512205"/>
                  <a:pt x="2819169" y="5508862"/>
                  <a:pt x="2799105" y="5508862"/>
                </a:cubicBezTo>
                <a:close/>
                <a:moveTo>
                  <a:pt x="4213709" y="5468730"/>
                </a:moveTo>
                <a:cubicBezTo>
                  <a:pt x="4213709" y="5482107"/>
                  <a:pt x="4213709" y="5488796"/>
                  <a:pt x="4213709" y="5488796"/>
                </a:cubicBezTo>
                <a:cubicBezTo>
                  <a:pt x="4227086" y="5488796"/>
                  <a:pt x="4233773" y="5482107"/>
                  <a:pt x="4233773" y="5468730"/>
                </a:cubicBezTo>
                <a:cubicBezTo>
                  <a:pt x="4233773" y="5468730"/>
                  <a:pt x="4227086" y="5468730"/>
                  <a:pt x="4213709" y="5468730"/>
                </a:cubicBezTo>
                <a:close/>
                <a:moveTo>
                  <a:pt x="1404568" y="5468730"/>
                </a:moveTo>
                <a:lnTo>
                  <a:pt x="1364437" y="5508862"/>
                </a:lnTo>
                <a:lnTo>
                  <a:pt x="1344373" y="5528926"/>
                </a:lnTo>
                <a:lnTo>
                  <a:pt x="1364437" y="5488796"/>
                </a:lnTo>
                <a:close/>
                <a:moveTo>
                  <a:pt x="260848" y="5468730"/>
                </a:moveTo>
                <a:lnTo>
                  <a:pt x="240784" y="5508862"/>
                </a:lnTo>
                <a:lnTo>
                  <a:pt x="200653" y="5528926"/>
                </a:lnTo>
                <a:cubicBezTo>
                  <a:pt x="200653" y="5528926"/>
                  <a:pt x="203995" y="5525583"/>
                  <a:pt x="210683" y="5518895"/>
                </a:cubicBezTo>
                <a:cubicBezTo>
                  <a:pt x="217373" y="5512205"/>
                  <a:pt x="227404" y="5502172"/>
                  <a:pt x="240784" y="5488796"/>
                </a:cubicBezTo>
                <a:close/>
                <a:moveTo>
                  <a:pt x="1344373" y="5448666"/>
                </a:moveTo>
                <a:lnTo>
                  <a:pt x="1344373" y="5468730"/>
                </a:lnTo>
                <a:cubicBezTo>
                  <a:pt x="1344373" y="5468730"/>
                  <a:pt x="1341029" y="5465388"/>
                  <a:pt x="1334340" y="5458698"/>
                </a:cubicBezTo>
                <a:cubicBezTo>
                  <a:pt x="1327653" y="5452011"/>
                  <a:pt x="1330997" y="5448666"/>
                  <a:pt x="1344373" y="5448666"/>
                </a:cubicBezTo>
                <a:close/>
                <a:moveTo>
                  <a:pt x="501631" y="5448666"/>
                </a:moveTo>
                <a:cubicBezTo>
                  <a:pt x="501631" y="5462041"/>
                  <a:pt x="494942" y="5475420"/>
                  <a:pt x="481565" y="5488796"/>
                </a:cubicBezTo>
                <a:cubicBezTo>
                  <a:pt x="468187" y="5502172"/>
                  <a:pt x="464844" y="5512205"/>
                  <a:pt x="471534" y="5518895"/>
                </a:cubicBezTo>
                <a:cubicBezTo>
                  <a:pt x="478220" y="5525583"/>
                  <a:pt x="471534" y="5542304"/>
                  <a:pt x="451467" y="5569057"/>
                </a:cubicBezTo>
                <a:cubicBezTo>
                  <a:pt x="431403" y="5595811"/>
                  <a:pt x="421369" y="5602498"/>
                  <a:pt x="421369" y="5589125"/>
                </a:cubicBezTo>
                <a:lnTo>
                  <a:pt x="441436" y="5548994"/>
                </a:lnTo>
                <a:cubicBezTo>
                  <a:pt x="441436" y="5535616"/>
                  <a:pt x="448123" y="5515551"/>
                  <a:pt x="461501" y="5488796"/>
                </a:cubicBezTo>
                <a:close/>
                <a:moveTo>
                  <a:pt x="321042" y="5428600"/>
                </a:moveTo>
                <a:lnTo>
                  <a:pt x="321042" y="5468730"/>
                </a:lnTo>
                <a:lnTo>
                  <a:pt x="280912" y="5508862"/>
                </a:lnTo>
                <a:cubicBezTo>
                  <a:pt x="280912" y="5455354"/>
                  <a:pt x="294289" y="5428600"/>
                  <a:pt x="321042" y="5428600"/>
                </a:cubicBezTo>
                <a:close/>
                <a:moveTo>
                  <a:pt x="3972925" y="5408535"/>
                </a:moveTo>
                <a:cubicBezTo>
                  <a:pt x="3959548" y="5408535"/>
                  <a:pt x="3936137" y="5431943"/>
                  <a:pt x="3902695" y="5478764"/>
                </a:cubicBezTo>
                <a:cubicBezTo>
                  <a:pt x="3869254" y="5525583"/>
                  <a:pt x="3839156" y="5555681"/>
                  <a:pt x="3812403" y="5569057"/>
                </a:cubicBezTo>
                <a:cubicBezTo>
                  <a:pt x="3812403" y="5582435"/>
                  <a:pt x="3809059" y="5592468"/>
                  <a:pt x="3802370" y="5599154"/>
                </a:cubicBezTo>
                <a:cubicBezTo>
                  <a:pt x="3795682" y="5605844"/>
                  <a:pt x="3792336" y="5609188"/>
                  <a:pt x="3792336" y="5609188"/>
                </a:cubicBezTo>
                <a:cubicBezTo>
                  <a:pt x="3792336" y="5622566"/>
                  <a:pt x="3812403" y="5609188"/>
                  <a:pt x="3852533" y="5569057"/>
                </a:cubicBezTo>
                <a:cubicBezTo>
                  <a:pt x="3865911" y="5555681"/>
                  <a:pt x="3872597" y="5542304"/>
                  <a:pt x="3872597" y="5528926"/>
                </a:cubicBezTo>
                <a:cubicBezTo>
                  <a:pt x="3952861" y="5448666"/>
                  <a:pt x="3986302" y="5408535"/>
                  <a:pt x="3972925" y="5408535"/>
                </a:cubicBezTo>
                <a:close/>
                <a:moveTo>
                  <a:pt x="2849269" y="5408535"/>
                </a:moveTo>
                <a:cubicBezTo>
                  <a:pt x="2849269" y="5421912"/>
                  <a:pt x="2855959" y="5428600"/>
                  <a:pt x="2869335" y="5428600"/>
                </a:cubicBezTo>
                <a:lnTo>
                  <a:pt x="2869335" y="5408535"/>
                </a:lnTo>
                <a:close/>
                <a:moveTo>
                  <a:pt x="2568352" y="5408535"/>
                </a:moveTo>
                <a:lnTo>
                  <a:pt x="2568352" y="5428600"/>
                </a:lnTo>
                <a:lnTo>
                  <a:pt x="2588421" y="5428600"/>
                </a:lnTo>
                <a:cubicBezTo>
                  <a:pt x="2588421" y="5415225"/>
                  <a:pt x="2581733" y="5408535"/>
                  <a:pt x="2568352" y="5408535"/>
                </a:cubicBezTo>
                <a:close/>
                <a:moveTo>
                  <a:pt x="1264112" y="5408535"/>
                </a:moveTo>
                <a:lnTo>
                  <a:pt x="1244048" y="5448666"/>
                </a:lnTo>
                <a:lnTo>
                  <a:pt x="1203915" y="5468730"/>
                </a:lnTo>
                <a:close/>
                <a:moveTo>
                  <a:pt x="963133" y="5408535"/>
                </a:moveTo>
                <a:lnTo>
                  <a:pt x="943067" y="5428600"/>
                </a:lnTo>
                <a:cubicBezTo>
                  <a:pt x="929690" y="5441976"/>
                  <a:pt x="923001" y="5455354"/>
                  <a:pt x="923001" y="5468730"/>
                </a:cubicBezTo>
                <a:close/>
                <a:moveTo>
                  <a:pt x="3409215" y="5396622"/>
                </a:moveTo>
                <a:cubicBezTo>
                  <a:pt x="3405455" y="5397876"/>
                  <a:pt x="3396050" y="5408535"/>
                  <a:pt x="3380999" y="5428600"/>
                </a:cubicBezTo>
                <a:cubicBezTo>
                  <a:pt x="3360934" y="5455354"/>
                  <a:pt x="3340869" y="5478764"/>
                  <a:pt x="3320803" y="5498828"/>
                </a:cubicBezTo>
                <a:cubicBezTo>
                  <a:pt x="3300739" y="5518895"/>
                  <a:pt x="3290703" y="5528926"/>
                  <a:pt x="3290703" y="5528926"/>
                </a:cubicBezTo>
                <a:cubicBezTo>
                  <a:pt x="3317459" y="5528926"/>
                  <a:pt x="3337525" y="5522240"/>
                  <a:pt x="3350901" y="5508862"/>
                </a:cubicBezTo>
                <a:cubicBezTo>
                  <a:pt x="3377654" y="5468730"/>
                  <a:pt x="3394376" y="5441976"/>
                  <a:pt x="3401063" y="5428600"/>
                </a:cubicBezTo>
                <a:cubicBezTo>
                  <a:pt x="3407751" y="5415225"/>
                  <a:pt x="3411097" y="5405192"/>
                  <a:pt x="3411097" y="5398503"/>
                </a:cubicBezTo>
                <a:cubicBezTo>
                  <a:pt x="3411097" y="5396830"/>
                  <a:pt x="3410469" y="5396202"/>
                  <a:pt x="3409215" y="5396622"/>
                </a:cubicBezTo>
                <a:close/>
                <a:moveTo>
                  <a:pt x="4253840" y="5388469"/>
                </a:moveTo>
                <a:lnTo>
                  <a:pt x="4253840" y="5408535"/>
                </a:lnTo>
                <a:cubicBezTo>
                  <a:pt x="4267216" y="5408535"/>
                  <a:pt x="4273904" y="5401845"/>
                  <a:pt x="4273904" y="5388469"/>
                </a:cubicBezTo>
                <a:close/>
                <a:moveTo>
                  <a:pt x="3471292" y="5388469"/>
                </a:moveTo>
                <a:cubicBezTo>
                  <a:pt x="3471292" y="5388469"/>
                  <a:pt x="3471292" y="5395159"/>
                  <a:pt x="3471292" y="5408535"/>
                </a:cubicBezTo>
                <a:cubicBezTo>
                  <a:pt x="3471292" y="5421912"/>
                  <a:pt x="3471292" y="5435290"/>
                  <a:pt x="3471292" y="5448666"/>
                </a:cubicBezTo>
                <a:lnTo>
                  <a:pt x="3451228" y="5488796"/>
                </a:lnTo>
                <a:lnTo>
                  <a:pt x="3511424" y="5428600"/>
                </a:lnTo>
                <a:lnTo>
                  <a:pt x="3531488" y="5408535"/>
                </a:lnTo>
                <a:cubicBezTo>
                  <a:pt x="3518111" y="5408535"/>
                  <a:pt x="3511424" y="5401845"/>
                  <a:pt x="3511424" y="5388469"/>
                </a:cubicBezTo>
                <a:cubicBezTo>
                  <a:pt x="3511424" y="5388469"/>
                  <a:pt x="3504733" y="5388469"/>
                  <a:pt x="3491356" y="5388469"/>
                </a:cubicBezTo>
                <a:cubicBezTo>
                  <a:pt x="3491356" y="5388469"/>
                  <a:pt x="3484669" y="5388469"/>
                  <a:pt x="3471292" y="5388469"/>
                </a:cubicBezTo>
                <a:close/>
                <a:moveTo>
                  <a:pt x="3852533" y="5368405"/>
                </a:moveTo>
                <a:lnTo>
                  <a:pt x="3852533" y="5388469"/>
                </a:lnTo>
                <a:cubicBezTo>
                  <a:pt x="3852533" y="5388469"/>
                  <a:pt x="3859221" y="5381781"/>
                  <a:pt x="3872597" y="5368405"/>
                </a:cubicBezTo>
                <a:close/>
                <a:moveTo>
                  <a:pt x="1926263" y="5368405"/>
                </a:moveTo>
                <a:lnTo>
                  <a:pt x="1926263" y="5388469"/>
                </a:lnTo>
                <a:lnTo>
                  <a:pt x="1946331" y="5368405"/>
                </a:lnTo>
                <a:close/>
                <a:moveTo>
                  <a:pt x="842742" y="5368405"/>
                </a:moveTo>
                <a:cubicBezTo>
                  <a:pt x="842742" y="5381781"/>
                  <a:pt x="842742" y="5388469"/>
                  <a:pt x="842742" y="5388469"/>
                </a:cubicBezTo>
                <a:lnTo>
                  <a:pt x="822675" y="5388469"/>
                </a:lnTo>
                <a:cubicBezTo>
                  <a:pt x="822675" y="5375095"/>
                  <a:pt x="829365" y="5368405"/>
                  <a:pt x="842742" y="5368405"/>
                </a:cubicBezTo>
                <a:close/>
                <a:moveTo>
                  <a:pt x="321042" y="5368405"/>
                </a:moveTo>
                <a:cubicBezTo>
                  <a:pt x="321042" y="5368405"/>
                  <a:pt x="314356" y="5381781"/>
                  <a:pt x="300976" y="5408535"/>
                </a:cubicBezTo>
                <a:lnTo>
                  <a:pt x="280912" y="5408535"/>
                </a:lnTo>
                <a:close/>
                <a:moveTo>
                  <a:pt x="2927023" y="5355864"/>
                </a:moveTo>
                <a:cubicBezTo>
                  <a:pt x="2925349" y="5354191"/>
                  <a:pt x="2922841" y="5355027"/>
                  <a:pt x="2919497" y="5358372"/>
                </a:cubicBezTo>
                <a:cubicBezTo>
                  <a:pt x="2912809" y="5365062"/>
                  <a:pt x="2909465" y="5375095"/>
                  <a:pt x="2909465" y="5388469"/>
                </a:cubicBezTo>
                <a:lnTo>
                  <a:pt x="2929529" y="5368405"/>
                </a:lnTo>
                <a:cubicBezTo>
                  <a:pt x="2929529" y="5361717"/>
                  <a:pt x="2928693" y="5357535"/>
                  <a:pt x="2927023" y="5355864"/>
                </a:cubicBezTo>
                <a:close/>
                <a:moveTo>
                  <a:pt x="4233773" y="5348340"/>
                </a:moveTo>
                <a:cubicBezTo>
                  <a:pt x="4233773" y="5348340"/>
                  <a:pt x="4223742" y="5358372"/>
                  <a:pt x="4203676" y="5378438"/>
                </a:cubicBezTo>
                <a:cubicBezTo>
                  <a:pt x="4183611" y="5398503"/>
                  <a:pt x="4173577" y="5408535"/>
                  <a:pt x="4173577" y="5408535"/>
                </a:cubicBezTo>
                <a:lnTo>
                  <a:pt x="4233773" y="5368405"/>
                </a:lnTo>
                <a:close/>
                <a:moveTo>
                  <a:pt x="1906198" y="5348340"/>
                </a:moveTo>
                <a:lnTo>
                  <a:pt x="1886134" y="5368405"/>
                </a:lnTo>
                <a:cubicBezTo>
                  <a:pt x="1886134" y="5368405"/>
                  <a:pt x="1872759" y="5381781"/>
                  <a:pt x="1846006" y="5408535"/>
                </a:cubicBezTo>
                <a:cubicBezTo>
                  <a:pt x="1859382" y="5395159"/>
                  <a:pt x="1862726" y="5385126"/>
                  <a:pt x="1856039" y="5378438"/>
                </a:cubicBezTo>
                <a:cubicBezTo>
                  <a:pt x="1849349" y="5371748"/>
                  <a:pt x="1839318" y="5368405"/>
                  <a:pt x="1825942" y="5368405"/>
                </a:cubicBezTo>
                <a:lnTo>
                  <a:pt x="1805875" y="5368405"/>
                </a:lnTo>
                <a:lnTo>
                  <a:pt x="1785811" y="5388469"/>
                </a:lnTo>
                <a:lnTo>
                  <a:pt x="1765743" y="5388469"/>
                </a:lnTo>
                <a:lnTo>
                  <a:pt x="1765743" y="5368405"/>
                </a:lnTo>
                <a:cubicBezTo>
                  <a:pt x="1725615" y="5395159"/>
                  <a:pt x="1698861" y="5421912"/>
                  <a:pt x="1685484" y="5448666"/>
                </a:cubicBezTo>
                <a:lnTo>
                  <a:pt x="1685484" y="5488796"/>
                </a:lnTo>
                <a:cubicBezTo>
                  <a:pt x="1685484" y="5488796"/>
                  <a:pt x="1685484" y="5495485"/>
                  <a:pt x="1685484" y="5508862"/>
                </a:cubicBezTo>
                <a:cubicBezTo>
                  <a:pt x="1685484" y="5522240"/>
                  <a:pt x="1698861" y="5522240"/>
                  <a:pt x="1725615" y="5508862"/>
                </a:cubicBezTo>
                <a:lnTo>
                  <a:pt x="1725615" y="5488796"/>
                </a:lnTo>
                <a:lnTo>
                  <a:pt x="1765743" y="5448666"/>
                </a:lnTo>
                <a:cubicBezTo>
                  <a:pt x="1765743" y="5448666"/>
                  <a:pt x="1769090" y="5445323"/>
                  <a:pt x="1775776" y="5438633"/>
                </a:cubicBezTo>
                <a:cubicBezTo>
                  <a:pt x="1782467" y="5431943"/>
                  <a:pt x="1785811" y="5421912"/>
                  <a:pt x="1785811" y="5408535"/>
                </a:cubicBezTo>
                <a:cubicBezTo>
                  <a:pt x="1785811" y="5408535"/>
                  <a:pt x="1785811" y="5401845"/>
                  <a:pt x="1785811" y="5388469"/>
                </a:cubicBezTo>
                <a:cubicBezTo>
                  <a:pt x="1799187" y="5388469"/>
                  <a:pt x="1805875" y="5388469"/>
                  <a:pt x="1805875" y="5388469"/>
                </a:cubicBezTo>
                <a:cubicBezTo>
                  <a:pt x="1805875" y="5415225"/>
                  <a:pt x="1819251" y="5421912"/>
                  <a:pt x="1846006" y="5408535"/>
                </a:cubicBezTo>
                <a:lnTo>
                  <a:pt x="1765743" y="5508862"/>
                </a:lnTo>
                <a:lnTo>
                  <a:pt x="1805875" y="5488796"/>
                </a:lnTo>
                <a:cubicBezTo>
                  <a:pt x="1819251" y="5475420"/>
                  <a:pt x="1832629" y="5462041"/>
                  <a:pt x="1846006" y="5448666"/>
                </a:cubicBezTo>
                <a:cubicBezTo>
                  <a:pt x="1859382" y="5435290"/>
                  <a:pt x="1866070" y="5421912"/>
                  <a:pt x="1866070" y="5408535"/>
                </a:cubicBezTo>
                <a:cubicBezTo>
                  <a:pt x="1866070" y="5408535"/>
                  <a:pt x="1872759" y="5408535"/>
                  <a:pt x="1886134" y="5408535"/>
                </a:cubicBezTo>
                <a:lnTo>
                  <a:pt x="1906198" y="5388469"/>
                </a:lnTo>
                <a:cubicBezTo>
                  <a:pt x="1906198" y="5375095"/>
                  <a:pt x="1906198" y="5365062"/>
                  <a:pt x="1906198" y="5358372"/>
                </a:cubicBezTo>
                <a:cubicBezTo>
                  <a:pt x="1906198" y="5351683"/>
                  <a:pt x="1906198" y="5348340"/>
                  <a:pt x="1906198" y="5348340"/>
                </a:cubicBezTo>
                <a:close/>
                <a:moveTo>
                  <a:pt x="4013056" y="5328274"/>
                </a:moveTo>
                <a:cubicBezTo>
                  <a:pt x="3972925" y="5368405"/>
                  <a:pt x="3966238" y="5388469"/>
                  <a:pt x="3992989" y="5388469"/>
                </a:cubicBezTo>
                <a:cubicBezTo>
                  <a:pt x="4006366" y="5375095"/>
                  <a:pt x="4013056" y="5368405"/>
                  <a:pt x="4013056" y="5368405"/>
                </a:cubicBezTo>
                <a:close/>
                <a:moveTo>
                  <a:pt x="1735646" y="5328274"/>
                </a:moveTo>
                <a:cubicBezTo>
                  <a:pt x="1728959" y="5328274"/>
                  <a:pt x="1725615" y="5334964"/>
                  <a:pt x="1725615" y="5348340"/>
                </a:cubicBezTo>
                <a:lnTo>
                  <a:pt x="1745679" y="5348340"/>
                </a:lnTo>
                <a:cubicBezTo>
                  <a:pt x="1745679" y="5334964"/>
                  <a:pt x="1742336" y="5328274"/>
                  <a:pt x="1735646" y="5328274"/>
                </a:cubicBezTo>
                <a:close/>
                <a:moveTo>
                  <a:pt x="963133" y="5328274"/>
                </a:moveTo>
                <a:lnTo>
                  <a:pt x="963133" y="5348340"/>
                </a:lnTo>
                <a:cubicBezTo>
                  <a:pt x="976509" y="5334964"/>
                  <a:pt x="983197" y="5328274"/>
                  <a:pt x="983197" y="5328274"/>
                </a:cubicBezTo>
                <a:close/>
                <a:moveTo>
                  <a:pt x="1424632" y="5308210"/>
                </a:moveTo>
                <a:lnTo>
                  <a:pt x="1444700" y="5308210"/>
                </a:lnTo>
                <a:lnTo>
                  <a:pt x="1444700" y="5328274"/>
                </a:lnTo>
                <a:cubicBezTo>
                  <a:pt x="1431321" y="5314896"/>
                  <a:pt x="1424632" y="5308210"/>
                  <a:pt x="1424632" y="5308210"/>
                </a:cubicBezTo>
                <a:close/>
                <a:moveTo>
                  <a:pt x="541759" y="5308210"/>
                </a:moveTo>
                <a:cubicBezTo>
                  <a:pt x="541759" y="5321586"/>
                  <a:pt x="538417" y="5328274"/>
                  <a:pt x="531729" y="5328274"/>
                </a:cubicBezTo>
                <a:cubicBezTo>
                  <a:pt x="525039" y="5328274"/>
                  <a:pt x="521695" y="5324929"/>
                  <a:pt x="521695" y="5318242"/>
                </a:cubicBezTo>
                <a:cubicBezTo>
                  <a:pt x="521695" y="5311552"/>
                  <a:pt x="528386" y="5308210"/>
                  <a:pt x="541759" y="5308210"/>
                </a:cubicBezTo>
                <a:close/>
                <a:moveTo>
                  <a:pt x="872840" y="5288142"/>
                </a:moveTo>
                <a:cubicBezTo>
                  <a:pt x="879526" y="5288142"/>
                  <a:pt x="882870" y="5291487"/>
                  <a:pt x="882870" y="5298176"/>
                </a:cubicBezTo>
                <a:cubicBezTo>
                  <a:pt x="882870" y="5304866"/>
                  <a:pt x="876183" y="5308210"/>
                  <a:pt x="862806" y="5308210"/>
                </a:cubicBezTo>
                <a:cubicBezTo>
                  <a:pt x="862806" y="5294833"/>
                  <a:pt x="866150" y="5288142"/>
                  <a:pt x="872840" y="5288142"/>
                </a:cubicBezTo>
                <a:close/>
                <a:moveTo>
                  <a:pt x="2969660" y="5268079"/>
                </a:moveTo>
                <a:cubicBezTo>
                  <a:pt x="2969660" y="5268079"/>
                  <a:pt x="2976347" y="5274769"/>
                  <a:pt x="2989724" y="5288142"/>
                </a:cubicBezTo>
                <a:lnTo>
                  <a:pt x="3009791" y="5268079"/>
                </a:lnTo>
                <a:cubicBezTo>
                  <a:pt x="2996411" y="5268079"/>
                  <a:pt x="2989724" y="5268079"/>
                  <a:pt x="2989724" y="5268079"/>
                </a:cubicBezTo>
                <a:cubicBezTo>
                  <a:pt x="2976347" y="5268079"/>
                  <a:pt x="2969660" y="5268079"/>
                  <a:pt x="2969660" y="5268079"/>
                </a:cubicBezTo>
                <a:close/>
                <a:moveTo>
                  <a:pt x="1956365" y="5268079"/>
                </a:moveTo>
                <a:cubicBezTo>
                  <a:pt x="1949675" y="5268079"/>
                  <a:pt x="1946331" y="5274769"/>
                  <a:pt x="1946331" y="5288142"/>
                </a:cubicBezTo>
                <a:lnTo>
                  <a:pt x="1966397" y="5288142"/>
                </a:lnTo>
                <a:cubicBezTo>
                  <a:pt x="1966397" y="5274769"/>
                  <a:pt x="1963052" y="5268079"/>
                  <a:pt x="1956365" y="5268079"/>
                </a:cubicBezTo>
                <a:close/>
                <a:moveTo>
                  <a:pt x="1474798" y="5268079"/>
                </a:moveTo>
                <a:cubicBezTo>
                  <a:pt x="1481485" y="5268079"/>
                  <a:pt x="1484831" y="5274769"/>
                  <a:pt x="1484831" y="5288142"/>
                </a:cubicBezTo>
                <a:lnTo>
                  <a:pt x="1464764" y="5288142"/>
                </a:lnTo>
                <a:cubicBezTo>
                  <a:pt x="1464764" y="5274769"/>
                  <a:pt x="1468107" y="5268079"/>
                  <a:pt x="1474798" y="5268079"/>
                </a:cubicBezTo>
                <a:close/>
                <a:moveTo>
                  <a:pt x="4173577" y="5248014"/>
                </a:moveTo>
                <a:cubicBezTo>
                  <a:pt x="4133445" y="5261389"/>
                  <a:pt x="4086627" y="5321586"/>
                  <a:pt x="4033120" y="5428600"/>
                </a:cubicBezTo>
                <a:lnTo>
                  <a:pt x="4113381" y="5348340"/>
                </a:lnTo>
                <a:cubicBezTo>
                  <a:pt x="4166889" y="5281455"/>
                  <a:pt x="4186955" y="5248014"/>
                  <a:pt x="4173577" y="5248014"/>
                </a:cubicBezTo>
                <a:close/>
                <a:moveTo>
                  <a:pt x="300976" y="5248014"/>
                </a:moveTo>
                <a:cubicBezTo>
                  <a:pt x="300976" y="5248014"/>
                  <a:pt x="304323" y="5254701"/>
                  <a:pt x="311009" y="5268079"/>
                </a:cubicBezTo>
                <a:cubicBezTo>
                  <a:pt x="317700" y="5281455"/>
                  <a:pt x="321042" y="5294833"/>
                  <a:pt x="321042" y="5308210"/>
                </a:cubicBezTo>
                <a:lnTo>
                  <a:pt x="260848" y="5308210"/>
                </a:lnTo>
                <a:cubicBezTo>
                  <a:pt x="260848" y="5268079"/>
                  <a:pt x="274225" y="5248014"/>
                  <a:pt x="300976" y="5248014"/>
                </a:cubicBezTo>
                <a:close/>
                <a:moveTo>
                  <a:pt x="3972925" y="5227948"/>
                </a:moveTo>
                <a:lnTo>
                  <a:pt x="3912729" y="5308210"/>
                </a:lnTo>
                <a:lnTo>
                  <a:pt x="3932793" y="5288142"/>
                </a:lnTo>
                <a:cubicBezTo>
                  <a:pt x="3959548" y="5248014"/>
                  <a:pt x="3972925" y="5227948"/>
                  <a:pt x="3972925" y="5227948"/>
                </a:cubicBezTo>
                <a:close/>
                <a:moveTo>
                  <a:pt x="2106851" y="5227948"/>
                </a:moveTo>
                <a:cubicBezTo>
                  <a:pt x="2093474" y="5227948"/>
                  <a:pt x="2086787" y="5234637"/>
                  <a:pt x="2086787" y="5248014"/>
                </a:cubicBezTo>
                <a:cubicBezTo>
                  <a:pt x="2100164" y="5248014"/>
                  <a:pt x="2106851" y="5248014"/>
                  <a:pt x="2106851" y="5248014"/>
                </a:cubicBezTo>
                <a:close/>
                <a:moveTo>
                  <a:pt x="3310772" y="5207884"/>
                </a:moveTo>
                <a:lnTo>
                  <a:pt x="3290703" y="5248014"/>
                </a:lnTo>
                <a:cubicBezTo>
                  <a:pt x="3304083" y="5248014"/>
                  <a:pt x="3310772" y="5241325"/>
                  <a:pt x="3310772" y="5227948"/>
                </a:cubicBezTo>
                <a:close/>
                <a:moveTo>
                  <a:pt x="1143720" y="5187817"/>
                </a:moveTo>
                <a:lnTo>
                  <a:pt x="1163784" y="5207884"/>
                </a:lnTo>
                <a:cubicBezTo>
                  <a:pt x="1163784" y="5207884"/>
                  <a:pt x="1163784" y="5214570"/>
                  <a:pt x="1163784" y="5227948"/>
                </a:cubicBezTo>
                <a:cubicBezTo>
                  <a:pt x="1163784" y="5227948"/>
                  <a:pt x="1157098" y="5234637"/>
                  <a:pt x="1143720" y="5248014"/>
                </a:cubicBezTo>
                <a:cubicBezTo>
                  <a:pt x="1130343" y="5261389"/>
                  <a:pt x="1116967" y="5281455"/>
                  <a:pt x="1103590" y="5308210"/>
                </a:cubicBezTo>
                <a:lnTo>
                  <a:pt x="1043395" y="5348340"/>
                </a:lnTo>
                <a:lnTo>
                  <a:pt x="1023328" y="5348340"/>
                </a:lnTo>
                <a:lnTo>
                  <a:pt x="1003264" y="5368405"/>
                </a:lnTo>
                <a:lnTo>
                  <a:pt x="1003264" y="5408535"/>
                </a:lnTo>
                <a:lnTo>
                  <a:pt x="983197" y="5428600"/>
                </a:lnTo>
                <a:lnTo>
                  <a:pt x="983197" y="5448666"/>
                </a:lnTo>
                <a:cubicBezTo>
                  <a:pt x="969822" y="5448666"/>
                  <a:pt x="956445" y="5458698"/>
                  <a:pt x="943067" y="5478764"/>
                </a:cubicBezTo>
                <a:cubicBezTo>
                  <a:pt x="929690" y="5498828"/>
                  <a:pt x="923001" y="5512205"/>
                  <a:pt x="923001" y="5518895"/>
                </a:cubicBezTo>
                <a:cubicBezTo>
                  <a:pt x="923001" y="5525583"/>
                  <a:pt x="943067" y="5528926"/>
                  <a:pt x="983197" y="5528926"/>
                </a:cubicBezTo>
                <a:cubicBezTo>
                  <a:pt x="996573" y="5515551"/>
                  <a:pt x="1003264" y="5508862"/>
                  <a:pt x="1003264" y="5508862"/>
                </a:cubicBezTo>
                <a:cubicBezTo>
                  <a:pt x="1003264" y="5508862"/>
                  <a:pt x="1003264" y="5502172"/>
                  <a:pt x="1003264" y="5488796"/>
                </a:cubicBezTo>
                <a:cubicBezTo>
                  <a:pt x="1003264" y="5475420"/>
                  <a:pt x="1016640" y="5468730"/>
                  <a:pt x="1043395" y="5468730"/>
                </a:cubicBezTo>
                <a:cubicBezTo>
                  <a:pt x="1056768" y="5455354"/>
                  <a:pt x="1070148" y="5441976"/>
                  <a:pt x="1083526" y="5428600"/>
                </a:cubicBezTo>
                <a:cubicBezTo>
                  <a:pt x="1096900" y="5415225"/>
                  <a:pt x="1110276" y="5401845"/>
                  <a:pt x="1123654" y="5388469"/>
                </a:cubicBezTo>
                <a:cubicBezTo>
                  <a:pt x="1150407" y="5334964"/>
                  <a:pt x="1167129" y="5308210"/>
                  <a:pt x="1173818" y="5308210"/>
                </a:cubicBezTo>
                <a:cubicBezTo>
                  <a:pt x="1180506" y="5308210"/>
                  <a:pt x="1183850" y="5304866"/>
                  <a:pt x="1183850" y="5298176"/>
                </a:cubicBezTo>
                <a:cubicBezTo>
                  <a:pt x="1183850" y="5291487"/>
                  <a:pt x="1190539" y="5281455"/>
                  <a:pt x="1203915" y="5268079"/>
                </a:cubicBezTo>
                <a:lnTo>
                  <a:pt x="1183850" y="5207884"/>
                </a:lnTo>
                <a:cubicBezTo>
                  <a:pt x="1183850" y="5207884"/>
                  <a:pt x="1183850" y="5201195"/>
                  <a:pt x="1183850" y="5187817"/>
                </a:cubicBezTo>
                <a:close/>
                <a:moveTo>
                  <a:pt x="1735646" y="5167752"/>
                </a:moveTo>
                <a:cubicBezTo>
                  <a:pt x="1742336" y="5167752"/>
                  <a:pt x="1745679" y="5174442"/>
                  <a:pt x="1745679" y="5187817"/>
                </a:cubicBezTo>
                <a:cubicBezTo>
                  <a:pt x="1732301" y="5201195"/>
                  <a:pt x="1725615" y="5201195"/>
                  <a:pt x="1725615" y="5187817"/>
                </a:cubicBezTo>
                <a:cubicBezTo>
                  <a:pt x="1725615" y="5174442"/>
                  <a:pt x="1728959" y="5167752"/>
                  <a:pt x="1735646" y="5167752"/>
                </a:cubicBezTo>
                <a:close/>
                <a:moveTo>
                  <a:pt x="1264112" y="5167752"/>
                </a:moveTo>
                <a:cubicBezTo>
                  <a:pt x="1250734" y="5167752"/>
                  <a:pt x="1244048" y="5171097"/>
                  <a:pt x="1244048" y="5177787"/>
                </a:cubicBezTo>
                <a:cubicBezTo>
                  <a:pt x="1244048" y="5184472"/>
                  <a:pt x="1250734" y="5187817"/>
                  <a:pt x="1264112" y="5187817"/>
                </a:cubicBezTo>
                <a:close/>
                <a:moveTo>
                  <a:pt x="1234012" y="5167752"/>
                </a:moveTo>
                <a:cubicBezTo>
                  <a:pt x="1227326" y="5167752"/>
                  <a:pt x="1220637" y="5171097"/>
                  <a:pt x="1213950" y="5177787"/>
                </a:cubicBezTo>
                <a:cubicBezTo>
                  <a:pt x="1207259" y="5184472"/>
                  <a:pt x="1210604" y="5187817"/>
                  <a:pt x="1223981" y="5187817"/>
                </a:cubicBezTo>
                <a:lnTo>
                  <a:pt x="1244048" y="5167752"/>
                </a:lnTo>
                <a:cubicBezTo>
                  <a:pt x="1244048" y="5167752"/>
                  <a:pt x="1240701" y="5167752"/>
                  <a:pt x="1234012" y="5167752"/>
                </a:cubicBezTo>
                <a:close/>
                <a:moveTo>
                  <a:pt x="1023328" y="5167752"/>
                </a:moveTo>
                <a:cubicBezTo>
                  <a:pt x="1023328" y="5181129"/>
                  <a:pt x="1016640" y="5194505"/>
                  <a:pt x="1003264" y="5207884"/>
                </a:cubicBezTo>
                <a:lnTo>
                  <a:pt x="1003264" y="5248014"/>
                </a:lnTo>
                <a:lnTo>
                  <a:pt x="1023328" y="5207884"/>
                </a:lnTo>
                <a:lnTo>
                  <a:pt x="1043395" y="5187817"/>
                </a:lnTo>
                <a:cubicBezTo>
                  <a:pt x="1056768" y="5174442"/>
                  <a:pt x="1056768" y="5167752"/>
                  <a:pt x="1043395" y="5167752"/>
                </a:cubicBezTo>
                <a:close/>
                <a:moveTo>
                  <a:pt x="2999758" y="5152705"/>
                </a:moveTo>
                <a:cubicBezTo>
                  <a:pt x="2993068" y="5149360"/>
                  <a:pt x="2983037" y="5154374"/>
                  <a:pt x="2969660" y="5167752"/>
                </a:cubicBezTo>
                <a:lnTo>
                  <a:pt x="2989724" y="5187817"/>
                </a:lnTo>
                <a:lnTo>
                  <a:pt x="3009791" y="5207884"/>
                </a:lnTo>
                <a:cubicBezTo>
                  <a:pt x="3009791" y="5194505"/>
                  <a:pt x="3009791" y="5187817"/>
                  <a:pt x="3009791" y="5187817"/>
                </a:cubicBezTo>
                <a:cubicBezTo>
                  <a:pt x="3009791" y="5167752"/>
                  <a:pt x="3006445" y="5156048"/>
                  <a:pt x="2999758" y="5152705"/>
                </a:cubicBezTo>
                <a:close/>
                <a:moveTo>
                  <a:pt x="4715340" y="5147689"/>
                </a:moveTo>
                <a:lnTo>
                  <a:pt x="4675210" y="5187817"/>
                </a:lnTo>
                <a:cubicBezTo>
                  <a:pt x="4661831" y="5214570"/>
                  <a:pt x="4655146" y="5227948"/>
                  <a:pt x="4655146" y="5227948"/>
                </a:cubicBezTo>
                <a:lnTo>
                  <a:pt x="4675210" y="5248014"/>
                </a:lnTo>
                <a:cubicBezTo>
                  <a:pt x="4675210" y="5248014"/>
                  <a:pt x="4678553" y="5241325"/>
                  <a:pt x="4685243" y="5227948"/>
                </a:cubicBezTo>
                <a:cubicBezTo>
                  <a:pt x="4691930" y="5214570"/>
                  <a:pt x="4695276" y="5201195"/>
                  <a:pt x="4695276" y="5187817"/>
                </a:cubicBezTo>
                <a:cubicBezTo>
                  <a:pt x="4708651" y="5161062"/>
                  <a:pt x="4715340" y="5147689"/>
                  <a:pt x="4715340" y="5147689"/>
                </a:cubicBezTo>
                <a:close/>
                <a:moveTo>
                  <a:pt x="3090053" y="5147689"/>
                </a:moveTo>
                <a:lnTo>
                  <a:pt x="3069989" y="5167752"/>
                </a:lnTo>
                <a:lnTo>
                  <a:pt x="3069989" y="5187817"/>
                </a:lnTo>
                <a:cubicBezTo>
                  <a:pt x="3069989" y="5187817"/>
                  <a:pt x="3076676" y="5174442"/>
                  <a:pt x="3090053" y="5147689"/>
                </a:cubicBezTo>
                <a:close/>
                <a:moveTo>
                  <a:pt x="1966397" y="5147689"/>
                </a:moveTo>
                <a:cubicBezTo>
                  <a:pt x="1953019" y="5174442"/>
                  <a:pt x="1939644" y="5187817"/>
                  <a:pt x="1926263" y="5187817"/>
                </a:cubicBezTo>
                <a:lnTo>
                  <a:pt x="1966397" y="5187817"/>
                </a:lnTo>
                <a:cubicBezTo>
                  <a:pt x="1979773" y="5161062"/>
                  <a:pt x="1986461" y="5147689"/>
                  <a:pt x="1986461" y="5147689"/>
                </a:cubicBezTo>
                <a:close/>
                <a:moveTo>
                  <a:pt x="1464764" y="5127621"/>
                </a:moveTo>
                <a:lnTo>
                  <a:pt x="1464764" y="5147689"/>
                </a:lnTo>
                <a:cubicBezTo>
                  <a:pt x="1464764" y="5147689"/>
                  <a:pt x="1471454" y="5140999"/>
                  <a:pt x="1484831" y="5127621"/>
                </a:cubicBezTo>
                <a:close/>
                <a:moveTo>
                  <a:pt x="1284179" y="5107556"/>
                </a:moveTo>
                <a:lnTo>
                  <a:pt x="1264112" y="5127621"/>
                </a:lnTo>
                <a:cubicBezTo>
                  <a:pt x="1277489" y="5140999"/>
                  <a:pt x="1284179" y="5140999"/>
                  <a:pt x="1284179" y="5127621"/>
                </a:cubicBezTo>
                <a:cubicBezTo>
                  <a:pt x="1284179" y="5114245"/>
                  <a:pt x="1284179" y="5107556"/>
                  <a:pt x="1284179" y="5107556"/>
                </a:cubicBezTo>
                <a:close/>
                <a:moveTo>
                  <a:pt x="391272" y="5107556"/>
                </a:moveTo>
                <a:cubicBezTo>
                  <a:pt x="384584" y="5107556"/>
                  <a:pt x="381237" y="5114245"/>
                  <a:pt x="381237" y="5127621"/>
                </a:cubicBezTo>
                <a:cubicBezTo>
                  <a:pt x="381237" y="5127621"/>
                  <a:pt x="384584" y="5124278"/>
                  <a:pt x="391272" y="5117588"/>
                </a:cubicBezTo>
                <a:cubicBezTo>
                  <a:pt x="397962" y="5110901"/>
                  <a:pt x="397962" y="5107556"/>
                  <a:pt x="391272" y="5107556"/>
                </a:cubicBezTo>
                <a:close/>
                <a:moveTo>
                  <a:pt x="2149492" y="5092507"/>
                </a:moveTo>
                <a:cubicBezTo>
                  <a:pt x="2147818" y="5092507"/>
                  <a:pt x="2146984" y="5094180"/>
                  <a:pt x="2146984" y="5097523"/>
                </a:cubicBezTo>
                <a:cubicBezTo>
                  <a:pt x="2146984" y="5104213"/>
                  <a:pt x="2140297" y="5107556"/>
                  <a:pt x="2126920" y="5107556"/>
                </a:cubicBezTo>
                <a:lnTo>
                  <a:pt x="2106851" y="5107556"/>
                </a:lnTo>
                <a:cubicBezTo>
                  <a:pt x="2106851" y="5107556"/>
                  <a:pt x="2106851" y="5114245"/>
                  <a:pt x="2106851" y="5127621"/>
                </a:cubicBezTo>
                <a:cubicBezTo>
                  <a:pt x="2106851" y="5127621"/>
                  <a:pt x="2113541" y="5127621"/>
                  <a:pt x="2126920" y="5127621"/>
                </a:cubicBezTo>
                <a:cubicBezTo>
                  <a:pt x="2140297" y="5127621"/>
                  <a:pt x="2150331" y="5124278"/>
                  <a:pt x="2157017" y="5117588"/>
                </a:cubicBezTo>
                <a:cubicBezTo>
                  <a:pt x="2163705" y="5110901"/>
                  <a:pt x="2163705" y="5104213"/>
                  <a:pt x="2157017" y="5097523"/>
                </a:cubicBezTo>
                <a:cubicBezTo>
                  <a:pt x="2153674" y="5094180"/>
                  <a:pt x="2151164" y="5092507"/>
                  <a:pt x="2149492" y="5092507"/>
                </a:cubicBezTo>
                <a:close/>
                <a:moveTo>
                  <a:pt x="1464764" y="5087490"/>
                </a:moveTo>
                <a:lnTo>
                  <a:pt x="1444700" y="5107556"/>
                </a:lnTo>
                <a:lnTo>
                  <a:pt x="1424632" y="5147689"/>
                </a:lnTo>
                <a:cubicBezTo>
                  <a:pt x="1424632" y="5147689"/>
                  <a:pt x="1431321" y="5140999"/>
                  <a:pt x="1444700" y="5127621"/>
                </a:cubicBezTo>
                <a:close/>
                <a:moveTo>
                  <a:pt x="1324307" y="5087490"/>
                </a:moveTo>
                <a:cubicBezTo>
                  <a:pt x="1324307" y="5087490"/>
                  <a:pt x="1327653" y="5090833"/>
                  <a:pt x="1334340" y="5097523"/>
                </a:cubicBezTo>
                <a:cubicBezTo>
                  <a:pt x="1341029" y="5104213"/>
                  <a:pt x="1344373" y="5107556"/>
                  <a:pt x="1344373" y="5107556"/>
                </a:cubicBezTo>
                <a:cubicBezTo>
                  <a:pt x="1344373" y="5120935"/>
                  <a:pt x="1337684" y="5127621"/>
                  <a:pt x="1324307" y="5127621"/>
                </a:cubicBezTo>
                <a:cubicBezTo>
                  <a:pt x="1324307" y="5127621"/>
                  <a:pt x="1324307" y="5120935"/>
                  <a:pt x="1324307" y="5107556"/>
                </a:cubicBezTo>
                <a:cubicBezTo>
                  <a:pt x="1324307" y="5094180"/>
                  <a:pt x="1324307" y="5087490"/>
                  <a:pt x="1324307" y="5087490"/>
                </a:cubicBezTo>
                <a:close/>
                <a:moveTo>
                  <a:pt x="581890" y="5087490"/>
                </a:moveTo>
                <a:cubicBezTo>
                  <a:pt x="581890" y="5087490"/>
                  <a:pt x="578548" y="5090833"/>
                  <a:pt x="571859" y="5097523"/>
                </a:cubicBezTo>
                <a:cubicBezTo>
                  <a:pt x="565170" y="5104213"/>
                  <a:pt x="561826" y="5107556"/>
                  <a:pt x="561826" y="5107556"/>
                </a:cubicBezTo>
                <a:cubicBezTo>
                  <a:pt x="561826" y="5107556"/>
                  <a:pt x="568514" y="5107556"/>
                  <a:pt x="581890" y="5107556"/>
                </a:cubicBezTo>
                <a:lnTo>
                  <a:pt x="601958" y="5107556"/>
                </a:lnTo>
                <a:cubicBezTo>
                  <a:pt x="601958" y="5094180"/>
                  <a:pt x="595268" y="5087490"/>
                  <a:pt x="581890" y="5087490"/>
                </a:cubicBezTo>
                <a:close/>
                <a:moveTo>
                  <a:pt x="4153514" y="5067425"/>
                </a:moveTo>
                <a:cubicBezTo>
                  <a:pt x="4140135" y="5080803"/>
                  <a:pt x="4133445" y="5094180"/>
                  <a:pt x="4133445" y="5107556"/>
                </a:cubicBezTo>
                <a:lnTo>
                  <a:pt x="4153514" y="5087490"/>
                </a:lnTo>
                <a:cubicBezTo>
                  <a:pt x="4166889" y="5087490"/>
                  <a:pt x="4173577" y="5080803"/>
                  <a:pt x="4173577" y="5067425"/>
                </a:cubicBezTo>
                <a:close/>
                <a:moveTo>
                  <a:pt x="3090053" y="5067425"/>
                </a:moveTo>
                <a:lnTo>
                  <a:pt x="3069989" y="5087490"/>
                </a:lnTo>
                <a:lnTo>
                  <a:pt x="3049919" y="5147689"/>
                </a:lnTo>
                <a:cubicBezTo>
                  <a:pt x="3063299" y="5134311"/>
                  <a:pt x="3069989" y="5120935"/>
                  <a:pt x="3069989" y="5107556"/>
                </a:cubicBezTo>
                <a:close/>
                <a:moveTo>
                  <a:pt x="1003264" y="5067425"/>
                </a:moveTo>
                <a:cubicBezTo>
                  <a:pt x="1003264" y="5067425"/>
                  <a:pt x="1003264" y="5074115"/>
                  <a:pt x="1003264" y="5087490"/>
                </a:cubicBezTo>
                <a:lnTo>
                  <a:pt x="1003264" y="5107556"/>
                </a:lnTo>
                <a:cubicBezTo>
                  <a:pt x="1016640" y="5107556"/>
                  <a:pt x="1023328" y="5100867"/>
                  <a:pt x="1023328" y="5087490"/>
                </a:cubicBezTo>
                <a:cubicBezTo>
                  <a:pt x="1023328" y="5074115"/>
                  <a:pt x="1016640" y="5067425"/>
                  <a:pt x="1003264" y="5067425"/>
                </a:cubicBezTo>
                <a:close/>
                <a:moveTo>
                  <a:pt x="902937" y="5067425"/>
                </a:moveTo>
                <a:cubicBezTo>
                  <a:pt x="902937" y="5080803"/>
                  <a:pt x="906281" y="5087490"/>
                  <a:pt x="912970" y="5087490"/>
                </a:cubicBezTo>
                <a:cubicBezTo>
                  <a:pt x="919658" y="5087490"/>
                  <a:pt x="923001" y="5080803"/>
                  <a:pt x="923001" y="5067425"/>
                </a:cubicBezTo>
                <a:cubicBezTo>
                  <a:pt x="923001" y="5067425"/>
                  <a:pt x="916314" y="5067425"/>
                  <a:pt x="902937" y="5067425"/>
                </a:cubicBezTo>
                <a:close/>
                <a:moveTo>
                  <a:pt x="2046656" y="5047362"/>
                </a:moveTo>
                <a:lnTo>
                  <a:pt x="2006526" y="5087490"/>
                </a:lnTo>
                <a:lnTo>
                  <a:pt x="2046656" y="5087490"/>
                </a:lnTo>
                <a:cubicBezTo>
                  <a:pt x="2060033" y="5060735"/>
                  <a:pt x="2060033" y="5047362"/>
                  <a:pt x="2046656" y="5047362"/>
                </a:cubicBezTo>
                <a:close/>
                <a:moveTo>
                  <a:pt x="739905" y="5032311"/>
                </a:moveTo>
                <a:cubicBezTo>
                  <a:pt x="738233" y="5032311"/>
                  <a:pt x="735726" y="5033984"/>
                  <a:pt x="732381" y="5037327"/>
                </a:cubicBezTo>
                <a:cubicBezTo>
                  <a:pt x="725692" y="5044015"/>
                  <a:pt x="722348" y="5047362"/>
                  <a:pt x="722348" y="5047362"/>
                </a:cubicBezTo>
                <a:lnTo>
                  <a:pt x="742412" y="5047362"/>
                </a:lnTo>
                <a:cubicBezTo>
                  <a:pt x="742412" y="5047362"/>
                  <a:pt x="742412" y="5044015"/>
                  <a:pt x="742412" y="5037327"/>
                </a:cubicBezTo>
                <a:cubicBezTo>
                  <a:pt x="742412" y="5033984"/>
                  <a:pt x="741580" y="5032311"/>
                  <a:pt x="739905" y="5032311"/>
                </a:cubicBezTo>
                <a:close/>
                <a:moveTo>
                  <a:pt x="2187115" y="5027294"/>
                </a:moveTo>
                <a:cubicBezTo>
                  <a:pt x="2173738" y="5027294"/>
                  <a:pt x="2173738" y="5033984"/>
                  <a:pt x="2187115" y="5047362"/>
                </a:cubicBezTo>
                <a:cubicBezTo>
                  <a:pt x="2200492" y="5047362"/>
                  <a:pt x="2207179" y="5047362"/>
                  <a:pt x="2207179" y="5047362"/>
                </a:cubicBezTo>
                <a:close/>
                <a:moveTo>
                  <a:pt x="1710564" y="5014754"/>
                </a:moveTo>
                <a:cubicBezTo>
                  <a:pt x="1707219" y="5013085"/>
                  <a:pt x="1705548" y="5013919"/>
                  <a:pt x="1705548" y="5017261"/>
                </a:cubicBezTo>
                <a:cubicBezTo>
                  <a:pt x="1705548" y="5023952"/>
                  <a:pt x="1708892" y="5030637"/>
                  <a:pt x="1715582" y="5037327"/>
                </a:cubicBezTo>
                <a:cubicBezTo>
                  <a:pt x="1722268" y="5044015"/>
                  <a:pt x="1725615" y="5047362"/>
                  <a:pt x="1725615" y="5047362"/>
                </a:cubicBezTo>
                <a:lnTo>
                  <a:pt x="1725615" y="5027294"/>
                </a:lnTo>
                <a:cubicBezTo>
                  <a:pt x="1718925" y="5020609"/>
                  <a:pt x="1713910" y="5016428"/>
                  <a:pt x="1710564" y="5014754"/>
                </a:cubicBezTo>
                <a:close/>
                <a:moveTo>
                  <a:pt x="2217212" y="5007231"/>
                </a:moveTo>
                <a:cubicBezTo>
                  <a:pt x="2210524" y="5007231"/>
                  <a:pt x="2207179" y="5013919"/>
                  <a:pt x="2207179" y="5027294"/>
                </a:cubicBezTo>
                <a:cubicBezTo>
                  <a:pt x="2220556" y="5027294"/>
                  <a:pt x="2227244" y="5023952"/>
                  <a:pt x="2227244" y="5017261"/>
                </a:cubicBezTo>
                <a:cubicBezTo>
                  <a:pt x="2227244" y="5010574"/>
                  <a:pt x="2223900" y="5007231"/>
                  <a:pt x="2217212" y="5007231"/>
                </a:cubicBezTo>
                <a:close/>
                <a:moveTo>
                  <a:pt x="1545026" y="5007231"/>
                </a:moveTo>
                <a:lnTo>
                  <a:pt x="1565090" y="5027294"/>
                </a:lnTo>
                <a:cubicBezTo>
                  <a:pt x="1565090" y="5013919"/>
                  <a:pt x="1565090" y="5007231"/>
                  <a:pt x="1565090" y="5007231"/>
                </a:cubicBezTo>
                <a:close/>
                <a:moveTo>
                  <a:pt x="1524960" y="5007231"/>
                </a:moveTo>
                <a:cubicBezTo>
                  <a:pt x="1524960" y="5007231"/>
                  <a:pt x="1518273" y="5013919"/>
                  <a:pt x="1504895" y="5027294"/>
                </a:cubicBezTo>
                <a:lnTo>
                  <a:pt x="1504895" y="5047362"/>
                </a:lnTo>
                <a:cubicBezTo>
                  <a:pt x="1504895" y="5047362"/>
                  <a:pt x="1511582" y="5040672"/>
                  <a:pt x="1524960" y="5027294"/>
                </a:cubicBezTo>
                <a:close/>
                <a:moveTo>
                  <a:pt x="1023328" y="5007231"/>
                </a:moveTo>
                <a:cubicBezTo>
                  <a:pt x="1023328" y="5007231"/>
                  <a:pt x="1023328" y="5013919"/>
                  <a:pt x="1023328" y="5027294"/>
                </a:cubicBezTo>
                <a:cubicBezTo>
                  <a:pt x="1050082" y="5027294"/>
                  <a:pt x="1063459" y="5027294"/>
                  <a:pt x="1063459" y="5027294"/>
                </a:cubicBezTo>
                <a:lnTo>
                  <a:pt x="1063459" y="5007231"/>
                </a:lnTo>
                <a:cubicBezTo>
                  <a:pt x="1050082" y="5007231"/>
                  <a:pt x="1036704" y="5007231"/>
                  <a:pt x="1023328" y="5007231"/>
                </a:cubicBezTo>
                <a:close/>
                <a:moveTo>
                  <a:pt x="411336" y="5007231"/>
                </a:moveTo>
                <a:cubicBezTo>
                  <a:pt x="404648" y="5007231"/>
                  <a:pt x="397962" y="5013919"/>
                  <a:pt x="391272" y="5027294"/>
                </a:cubicBezTo>
                <a:cubicBezTo>
                  <a:pt x="384584" y="5040672"/>
                  <a:pt x="381237" y="5050705"/>
                  <a:pt x="381237" y="5057392"/>
                </a:cubicBezTo>
                <a:cubicBezTo>
                  <a:pt x="381237" y="5064082"/>
                  <a:pt x="387928" y="5067425"/>
                  <a:pt x="401305" y="5067425"/>
                </a:cubicBezTo>
                <a:lnTo>
                  <a:pt x="421369" y="5047362"/>
                </a:lnTo>
                <a:cubicBezTo>
                  <a:pt x="421369" y="5020604"/>
                  <a:pt x="418026" y="5007231"/>
                  <a:pt x="411336" y="5007231"/>
                </a:cubicBezTo>
                <a:close/>
                <a:moveTo>
                  <a:pt x="1785811" y="4967100"/>
                </a:moveTo>
                <a:cubicBezTo>
                  <a:pt x="1785811" y="4980478"/>
                  <a:pt x="1779121" y="4987164"/>
                  <a:pt x="1765743" y="4987164"/>
                </a:cubicBezTo>
                <a:lnTo>
                  <a:pt x="1785811" y="4987164"/>
                </a:lnTo>
                <a:close/>
                <a:moveTo>
                  <a:pt x="1665417" y="4967100"/>
                </a:moveTo>
                <a:cubicBezTo>
                  <a:pt x="1665417" y="4980478"/>
                  <a:pt x="1658729" y="4993854"/>
                  <a:pt x="1645353" y="5007231"/>
                </a:cubicBezTo>
                <a:lnTo>
                  <a:pt x="1625285" y="5007231"/>
                </a:lnTo>
                <a:lnTo>
                  <a:pt x="1645353" y="4987164"/>
                </a:lnTo>
                <a:close/>
                <a:moveTo>
                  <a:pt x="1344373" y="4967100"/>
                </a:moveTo>
                <a:lnTo>
                  <a:pt x="1324307" y="4987164"/>
                </a:lnTo>
                <a:cubicBezTo>
                  <a:pt x="1310933" y="4987164"/>
                  <a:pt x="1304243" y="4987164"/>
                  <a:pt x="1304243" y="4987164"/>
                </a:cubicBezTo>
                <a:cubicBezTo>
                  <a:pt x="1304243" y="4987164"/>
                  <a:pt x="1304243" y="4993854"/>
                  <a:pt x="1304243" y="5007231"/>
                </a:cubicBezTo>
                <a:cubicBezTo>
                  <a:pt x="1304243" y="5007231"/>
                  <a:pt x="1304243" y="5013919"/>
                  <a:pt x="1304243" y="5027294"/>
                </a:cubicBezTo>
                <a:cubicBezTo>
                  <a:pt x="1290865" y="5040672"/>
                  <a:pt x="1290865" y="5047362"/>
                  <a:pt x="1304243" y="5047362"/>
                </a:cubicBezTo>
                <a:lnTo>
                  <a:pt x="1304243" y="5067425"/>
                </a:lnTo>
                <a:cubicBezTo>
                  <a:pt x="1290865" y="5080803"/>
                  <a:pt x="1284179" y="5090833"/>
                  <a:pt x="1284179" y="5097523"/>
                </a:cubicBezTo>
                <a:cubicBezTo>
                  <a:pt x="1284179" y="5104213"/>
                  <a:pt x="1290865" y="5114245"/>
                  <a:pt x="1304243" y="5127621"/>
                </a:cubicBezTo>
                <a:lnTo>
                  <a:pt x="1324307" y="5127621"/>
                </a:lnTo>
                <a:lnTo>
                  <a:pt x="1344373" y="5127621"/>
                </a:lnTo>
                <a:cubicBezTo>
                  <a:pt x="1344373" y="5127621"/>
                  <a:pt x="1347717" y="5124278"/>
                  <a:pt x="1354404" y="5117588"/>
                </a:cubicBezTo>
                <a:cubicBezTo>
                  <a:pt x="1361095" y="5110901"/>
                  <a:pt x="1364437" y="5100867"/>
                  <a:pt x="1364437" y="5087490"/>
                </a:cubicBezTo>
                <a:cubicBezTo>
                  <a:pt x="1391192" y="5060735"/>
                  <a:pt x="1404568" y="5040672"/>
                  <a:pt x="1404568" y="5027294"/>
                </a:cubicBezTo>
                <a:lnTo>
                  <a:pt x="1384504" y="5047362"/>
                </a:lnTo>
                <a:lnTo>
                  <a:pt x="1364437" y="5047362"/>
                </a:lnTo>
                <a:cubicBezTo>
                  <a:pt x="1364437" y="5047362"/>
                  <a:pt x="1364437" y="5040672"/>
                  <a:pt x="1364437" y="5027294"/>
                </a:cubicBezTo>
                <a:lnTo>
                  <a:pt x="1344373" y="5007231"/>
                </a:lnTo>
                <a:lnTo>
                  <a:pt x="1364437" y="4987164"/>
                </a:lnTo>
                <a:close/>
                <a:moveTo>
                  <a:pt x="1906198" y="4947035"/>
                </a:moveTo>
                <a:cubicBezTo>
                  <a:pt x="1906198" y="4947035"/>
                  <a:pt x="1902857" y="4953723"/>
                  <a:pt x="1896169" y="4967100"/>
                </a:cubicBezTo>
                <a:cubicBezTo>
                  <a:pt x="1889478" y="4980478"/>
                  <a:pt x="1879446" y="4990506"/>
                  <a:pt x="1866070" y="4997196"/>
                </a:cubicBezTo>
                <a:cubicBezTo>
                  <a:pt x="1852693" y="5003886"/>
                  <a:pt x="1846006" y="5000541"/>
                  <a:pt x="1846006" y="4987164"/>
                </a:cubicBezTo>
                <a:lnTo>
                  <a:pt x="1866070" y="4987164"/>
                </a:lnTo>
                <a:lnTo>
                  <a:pt x="1886134" y="4967100"/>
                </a:lnTo>
                <a:cubicBezTo>
                  <a:pt x="1886134" y="4953723"/>
                  <a:pt x="1892821" y="4947035"/>
                  <a:pt x="1906198" y="4947035"/>
                </a:cubicBezTo>
                <a:close/>
                <a:moveTo>
                  <a:pt x="1745679" y="4947035"/>
                </a:moveTo>
                <a:cubicBezTo>
                  <a:pt x="1732301" y="4947035"/>
                  <a:pt x="1725615" y="4953723"/>
                  <a:pt x="1725615" y="4967100"/>
                </a:cubicBezTo>
                <a:lnTo>
                  <a:pt x="1725615" y="4987164"/>
                </a:lnTo>
                <a:cubicBezTo>
                  <a:pt x="1725615" y="4987164"/>
                  <a:pt x="1728959" y="4983821"/>
                  <a:pt x="1735646" y="4977133"/>
                </a:cubicBezTo>
                <a:cubicBezTo>
                  <a:pt x="1742336" y="4970443"/>
                  <a:pt x="1745679" y="4967100"/>
                  <a:pt x="1745679" y="4967100"/>
                </a:cubicBezTo>
                <a:close/>
                <a:moveTo>
                  <a:pt x="1404568" y="4947035"/>
                </a:moveTo>
                <a:cubicBezTo>
                  <a:pt x="1404568" y="4960410"/>
                  <a:pt x="1404568" y="4967100"/>
                  <a:pt x="1404568" y="4967100"/>
                </a:cubicBezTo>
                <a:cubicBezTo>
                  <a:pt x="1417946" y="4967100"/>
                  <a:pt x="1424632" y="4960410"/>
                  <a:pt x="1424632" y="4947035"/>
                </a:cubicBezTo>
                <a:close/>
                <a:moveTo>
                  <a:pt x="923001" y="4926969"/>
                </a:moveTo>
                <a:cubicBezTo>
                  <a:pt x="909623" y="4926969"/>
                  <a:pt x="906281" y="4933658"/>
                  <a:pt x="912970" y="4947035"/>
                </a:cubicBezTo>
                <a:cubicBezTo>
                  <a:pt x="919658" y="4960410"/>
                  <a:pt x="916314" y="4970443"/>
                  <a:pt x="902937" y="4977133"/>
                </a:cubicBezTo>
                <a:cubicBezTo>
                  <a:pt x="889559" y="4983821"/>
                  <a:pt x="882870" y="4997196"/>
                  <a:pt x="882870" y="5017261"/>
                </a:cubicBezTo>
                <a:cubicBezTo>
                  <a:pt x="882870" y="5037327"/>
                  <a:pt x="889559" y="5040672"/>
                  <a:pt x="902937" y="5027294"/>
                </a:cubicBezTo>
                <a:lnTo>
                  <a:pt x="923001" y="5007231"/>
                </a:lnTo>
                <a:cubicBezTo>
                  <a:pt x="936378" y="5007231"/>
                  <a:pt x="943067" y="5000541"/>
                  <a:pt x="943067" y="4987164"/>
                </a:cubicBezTo>
                <a:cubicBezTo>
                  <a:pt x="943067" y="4973788"/>
                  <a:pt x="943067" y="4960410"/>
                  <a:pt x="943067" y="4947035"/>
                </a:cubicBezTo>
                <a:cubicBezTo>
                  <a:pt x="943067" y="4933658"/>
                  <a:pt x="936378" y="4926969"/>
                  <a:pt x="923001" y="4926969"/>
                </a:cubicBezTo>
                <a:close/>
                <a:moveTo>
                  <a:pt x="682218" y="4926969"/>
                </a:moveTo>
                <a:lnTo>
                  <a:pt x="662153" y="4947035"/>
                </a:lnTo>
                <a:cubicBezTo>
                  <a:pt x="662153" y="4947035"/>
                  <a:pt x="665497" y="4947035"/>
                  <a:pt x="672187" y="4947035"/>
                </a:cubicBezTo>
                <a:cubicBezTo>
                  <a:pt x="678873" y="4947035"/>
                  <a:pt x="682218" y="4947035"/>
                  <a:pt x="682218" y="4947035"/>
                </a:cubicBezTo>
                <a:cubicBezTo>
                  <a:pt x="682218" y="4947035"/>
                  <a:pt x="682218" y="4940345"/>
                  <a:pt x="682218" y="4926969"/>
                </a:cubicBezTo>
                <a:close/>
                <a:moveTo>
                  <a:pt x="1640335" y="4914428"/>
                </a:moveTo>
                <a:cubicBezTo>
                  <a:pt x="1636991" y="4916102"/>
                  <a:pt x="1631976" y="4920280"/>
                  <a:pt x="1625285" y="4926969"/>
                </a:cubicBezTo>
                <a:cubicBezTo>
                  <a:pt x="1625285" y="4940345"/>
                  <a:pt x="1628632" y="4943688"/>
                  <a:pt x="1635320" y="4937002"/>
                </a:cubicBezTo>
                <a:cubicBezTo>
                  <a:pt x="1642009" y="4930312"/>
                  <a:pt x="1645353" y="4923625"/>
                  <a:pt x="1645353" y="4916935"/>
                </a:cubicBezTo>
                <a:cubicBezTo>
                  <a:pt x="1645353" y="4913590"/>
                  <a:pt x="1643680" y="4912756"/>
                  <a:pt x="1640335" y="4914428"/>
                </a:cubicBezTo>
                <a:close/>
                <a:moveTo>
                  <a:pt x="3009791" y="4906904"/>
                </a:moveTo>
                <a:lnTo>
                  <a:pt x="3029855" y="4926969"/>
                </a:lnTo>
                <a:lnTo>
                  <a:pt x="3049919" y="4906904"/>
                </a:lnTo>
                <a:close/>
                <a:moveTo>
                  <a:pt x="1023328" y="4906904"/>
                </a:moveTo>
                <a:cubicBezTo>
                  <a:pt x="1023328" y="4906904"/>
                  <a:pt x="1019984" y="4913590"/>
                  <a:pt x="1013297" y="4926969"/>
                </a:cubicBezTo>
                <a:cubicBezTo>
                  <a:pt x="1006607" y="4940345"/>
                  <a:pt x="1003264" y="4953723"/>
                  <a:pt x="1003264" y="4967100"/>
                </a:cubicBezTo>
                <a:cubicBezTo>
                  <a:pt x="1016640" y="4980478"/>
                  <a:pt x="1036704" y="4973788"/>
                  <a:pt x="1063459" y="4947035"/>
                </a:cubicBezTo>
                <a:lnTo>
                  <a:pt x="1043395" y="4906904"/>
                </a:lnTo>
                <a:close/>
                <a:moveTo>
                  <a:pt x="2267375" y="4866774"/>
                </a:moveTo>
                <a:cubicBezTo>
                  <a:pt x="2267375" y="4880149"/>
                  <a:pt x="2267375" y="4886837"/>
                  <a:pt x="2267375" y="4886837"/>
                </a:cubicBezTo>
                <a:cubicBezTo>
                  <a:pt x="2267375" y="4900214"/>
                  <a:pt x="2260685" y="4913590"/>
                  <a:pt x="2247309" y="4926969"/>
                </a:cubicBezTo>
                <a:lnTo>
                  <a:pt x="2247309" y="4947035"/>
                </a:lnTo>
                <a:cubicBezTo>
                  <a:pt x="2260685" y="4960410"/>
                  <a:pt x="2267375" y="4960410"/>
                  <a:pt x="2267375" y="4947035"/>
                </a:cubicBezTo>
                <a:lnTo>
                  <a:pt x="2287440" y="4906904"/>
                </a:lnTo>
                <a:lnTo>
                  <a:pt x="2307504" y="4886837"/>
                </a:lnTo>
                <a:lnTo>
                  <a:pt x="2307504" y="4866774"/>
                </a:lnTo>
                <a:cubicBezTo>
                  <a:pt x="2294127" y="4880149"/>
                  <a:pt x="2280753" y="4880149"/>
                  <a:pt x="2267375" y="4866774"/>
                </a:cubicBezTo>
                <a:close/>
                <a:moveTo>
                  <a:pt x="1886134" y="4846706"/>
                </a:moveTo>
                <a:lnTo>
                  <a:pt x="1866070" y="4866774"/>
                </a:lnTo>
                <a:lnTo>
                  <a:pt x="1825942" y="4906904"/>
                </a:lnTo>
                <a:cubicBezTo>
                  <a:pt x="1839318" y="4906904"/>
                  <a:pt x="1849349" y="4903562"/>
                  <a:pt x="1856039" y="4896872"/>
                </a:cubicBezTo>
                <a:cubicBezTo>
                  <a:pt x="1862726" y="4890182"/>
                  <a:pt x="1866070" y="4886837"/>
                  <a:pt x="1866070" y="4886837"/>
                </a:cubicBezTo>
                <a:close/>
                <a:moveTo>
                  <a:pt x="2086787" y="4826643"/>
                </a:moveTo>
                <a:cubicBezTo>
                  <a:pt x="2086787" y="4826643"/>
                  <a:pt x="2080100" y="4833333"/>
                  <a:pt x="2066723" y="4846706"/>
                </a:cubicBezTo>
                <a:lnTo>
                  <a:pt x="2046656" y="4846706"/>
                </a:lnTo>
                <a:close/>
                <a:moveTo>
                  <a:pt x="1966397" y="4806578"/>
                </a:moveTo>
                <a:lnTo>
                  <a:pt x="1946331" y="4826643"/>
                </a:lnTo>
                <a:lnTo>
                  <a:pt x="1966397" y="4846706"/>
                </a:lnTo>
                <a:cubicBezTo>
                  <a:pt x="1966397" y="4846706"/>
                  <a:pt x="1966397" y="4840018"/>
                  <a:pt x="1966397" y="4826643"/>
                </a:cubicBezTo>
                <a:cubicBezTo>
                  <a:pt x="1966397" y="4813265"/>
                  <a:pt x="1966397" y="4806578"/>
                  <a:pt x="1966397" y="4806578"/>
                </a:cubicBezTo>
                <a:close/>
                <a:moveTo>
                  <a:pt x="3451228" y="4726316"/>
                </a:moveTo>
                <a:cubicBezTo>
                  <a:pt x="3437848" y="4726316"/>
                  <a:pt x="3431161" y="4729659"/>
                  <a:pt x="3431161" y="4736349"/>
                </a:cubicBezTo>
                <a:cubicBezTo>
                  <a:pt x="3431161" y="4743036"/>
                  <a:pt x="3437848" y="4746379"/>
                  <a:pt x="3451228" y="4746379"/>
                </a:cubicBezTo>
                <a:close/>
                <a:moveTo>
                  <a:pt x="3411097" y="4726316"/>
                </a:moveTo>
                <a:cubicBezTo>
                  <a:pt x="3397720" y="4726316"/>
                  <a:pt x="3391030" y="4729659"/>
                  <a:pt x="3391030" y="4736349"/>
                </a:cubicBezTo>
                <a:cubicBezTo>
                  <a:pt x="3391030" y="4743036"/>
                  <a:pt x="3391030" y="4746379"/>
                  <a:pt x="3391030" y="4746379"/>
                </a:cubicBezTo>
                <a:lnTo>
                  <a:pt x="3411097" y="4746379"/>
                </a:lnTo>
                <a:cubicBezTo>
                  <a:pt x="3411097" y="4733007"/>
                  <a:pt x="3411097" y="4726316"/>
                  <a:pt x="3411097" y="4726316"/>
                </a:cubicBezTo>
                <a:close/>
                <a:moveTo>
                  <a:pt x="3170313" y="4706253"/>
                </a:moveTo>
                <a:cubicBezTo>
                  <a:pt x="3170313" y="4706253"/>
                  <a:pt x="3163624" y="4712939"/>
                  <a:pt x="3150247" y="4726316"/>
                </a:cubicBezTo>
                <a:cubicBezTo>
                  <a:pt x="3163624" y="4726316"/>
                  <a:pt x="3170313" y="4726316"/>
                  <a:pt x="3170313" y="4726316"/>
                </a:cubicBezTo>
                <a:cubicBezTo>
                  <a:pt x="3170313" y="4712939"/>
                  <a:pt x="3170313" y="4706253"/>
                  <a:pt x="3170313" y="4706253"/>
                </a:cubicBezTo>
                <a:close/>
                <a:moveTo>
                  <a:pt x="2066723" y="4686185"/>
                </a:moveTo>
                <a:lnTo>
                  <a:pt x="2066723" y="4706253"/>
                </a:lnTo>
                <a:cubicBezTo>
                  <a:pt x="2080100" y="4706253"/>
                  <a:pt x="2086787" y="4699563"/>
                  <a:pt x="2086787" y="4686185"/>
                </a:cubicBezTo>
                <a:close/>
                <a:moveTo>
                  <a:pt x="3471292" y="4666120"/>
                </a:moveTo>
                <a:cubicBezTo>
                  <a:pt x="3457915" y="4666120"/>
                  <a:pt x="3451228" y="4669465"/>
                  <a:pt x="3451228" y="4676155"/>
                </a:cubicBezTo>
                <a:cubicBezTo>
                  <a:pt x="3451228" y="4682841"/>
                  <a:pt x="3451228" y="4686185"/>
                  <a:pt x="3451228" y="4686185"/>
                </a:cubicBezTo>
                <a:cubicBezTo>
                  <a:pt x="3464606" y="4686185"/>
                  <a:pt x="3471292" y="4679498"/>
                  <a:pt x="3471292" y="4666120"/>
                </a:cubicBezTo>
                <a:close/>
                <a:moveTo>
                  <a:pt x="3330837" y="4666120"/>
                </a:moveTo>
                <a:lnTo>
                  <a:pt x="3290703" y="4686185"/>
                </a:lnTo>
                <a:cubicBezTo>
                  <a:pt x="3277329" y="4699563"/>
                  <a:pt x="3257262" y="4719626"/>
                  <a:pt x="3230508" y="4746379"/>
                </a:cubicBezTo>
                <a:cubicBezTo>
                  <a:pt x="3203754" y="4773137"/>
                  <a:pt x="3183690" y="4796545"/>
                  <a:pt x="3170313" y="4816610"/>
                </a:cubicBezTo>
                <a:cubicBezTo>
                  <a:pt x="3156936" y="4836676"/>
                  <a:pt x="3153592" y="4846706"/>
                  <a:pt x="3160280" y="4846706"/>
                </a:cubicBezTo>
                <a:cubicBezTo>
                  <a:pt x="3166969" y="4846706"/>
                  <a:pt x="3177000" y="4840018"/>
                  <a:pt x="3190377" y="4826643"/>
                </a:cubicBezTo>
                <a:cubicBezTo>
                  <a:pt x="3203754" y="4813265"/>
                  <a:pt x="3217131" y="4799888"/>
                  <a:pt x="3230508" y="4786510"/>
                </a:cubicBezTo>
                <a:cubicBezTo>
                  <a:pt x="3270641" y="4733007"/>
                  <a:pt x="3297395" y="4699563"/>
                  <a:pt x="3310772" y="4686185"/>
                </a:cubicBezTo>
                <a:close/>
                <a:moveTo>
                  <a:pt x="3210444" y="4666120"/>
                </a:moveTo>
                <a:cubicBezTo>
                  <a:pt x="3197067" y="4666120"/>
                  <a:pt x="3190377" y="4672808"/>
                  <a:pt x="3190377" y="4686185"/>
                </a:cubicBezTo>
                <a:cubicBezTo>
                  <a:pt x="3190377" y="4686185"/>
                  <a:pt x="3197067" y="4686185"/>
                  <a:pt x="3210444" y="4686185"/>
                </a:cubicBezTo>
                <a:close/>
                <a:moveTo>
                  <a:pt x="581890" y="4646054"/>
                </a:moveTo>
                <a:lnTo>
                  <a:pt x="601958" y="4646054"/>
                </a:lnTo>
                <a:cubicBezTo>
                  <a:pt x="601958" y="4646054"/>
                  <a:pt x="595268" y="4652742"/>
                  <a:pt x="581890" y="4666120"/>
                </a:cubicBezTo>
                <a:cubicBezTo>
                  <a:pt x="568514" y="4666120"/>
                  <a:pt x="561826" y="4666120"/>
                  <a:pt x="561826" y="4666120"/>
                </a:cubicBezTo>
                <a:cubicBezTo>
                  <a:pt x="561826" y="4666120"/>
                  <a:pt x="568514" y="4659432"/>
                  <a:pt x="581890" y="4646054"/>
                </a:cubicBezTo>
                <a:close/>
                <a:moveTo>
                  <a:pt x="2141967" y="4615959"/>
                </a:moveTo>
                <a:cubicBezTo>
                  <a:pt x="2138623" y="4615959"/>
                  <a:pt x="2133605" y="4619302"/>
                  <a:pt x="2126920" y="4625989"/>
                </a:cubicBezTo>
                <a:lnTo>
                  <a:pt x="2126920" y="4666120"/>
                </a:lnTo>
                <a:cubicBezTo>
                  <a:pt x="2126920" y="4666120"/>
                  <a:pt x="2130261" y="4662777"/>
                  <a:pt x="2136949" y="4656087"/>
                </a:cubicBezTo>
                <a:cubicBezTo>
                  <a:pt x="2143641" y="4649397"/>
                  <a:pt x="2146984" y="4639367"/>
                  <a:pt x="2146984" y="4625989"/>
                </a:cubicBezTo>
                <a:cubicBezTo>
                  <a:pt x="2146984" y="4619302"/>
                  <a:pt x="2145310" y="4615959"/>
                  <a:pt x="2141967" y="4615959"/>
                </a:cubicBezTo>
                <a:close/>
                <a:moveTo>
                  <a:pt x="2066723" y="4605924"/>
                </a:moveTo>
                <a:lnTo>
                  <a:pt x="2066723" y="4625989"/>
                </a:lnTo>
                <a:lnTo>
                  <a:pt x="2086787" y="4605924"/>
                </a:lnTo>
                <a:close/>
                <a:moveTo>
                  <a:pt x="2726369" y="4593384"/>
                </a:moveTo>
                <a:cubicBezTo>
                  <a:pt x="2721351" y="4595056"/>
                  <a:pt x="2715499" y="4599237"/>
                  <a:pt x="2708812" y="4605924"/>
                </a:cubicBezTo>
                <a:lnTo>
                  <a:pt x="2728876" y="4605924"/>
                </a:lnTo>
                <a:cubicBezTo>
                  <a:pt x="2742253" y="4605924"/>
                  <a:pt x="2745597" y="4602582"/>
                  <a:pt x="2738910" y="4595892"/>
                </a:cubicBezTo>
                <a:cubicBezTo>
                  <a:pt x="2735563" y="4592548"/>
                  <a:pt x="2731384" y="4591713"/>
                  <a:pt x="2726369" y="4593384"/>
                </a:cubicBezTo>
                <a:close/>
                <a:moveTo>
                  <a:pt x="2187115" y="4585858"/>
                </a:moveTo>
                <a:lnTo>
                  <a:pt x="2187115" y="4605924"/>
                </a:lnTo>
                <a:cubicBezTo>
                  <a:pt x="2187115" y="4605924"/>
                  <a:pt x="2190459" y="4602582"/>
                  <a:pt x="2197148" y="4595892"/>
                </a:cubicBezTo>
                <a:cubicBezTo>
                  <a:pt x="2203836" y="4589201"/>
                  <a:pt x="2200492" y="4585858"/>
                  <a:pt x="2187115" y="4585858"/>
                </a:cubicBezTo>
                <a:close/>
                <a:moveTo>
                  <a:pt x="2307504" y="4545728"/>
                </a:moveTo>
                <a:lnTo>
                  <a:pt x="2347635" y="4545728"/>
                </a:lnTo>
                <a:cubicBezTo>
                  <a:pt x="2347635" y="4545728"/>
                  <a:pt x="2340950" y="4552418"/>
                  <a:pt x="2327571" y="4565793"/>
                </a:cubicBezTo>
                <a:cubicBezTo>
                  <a:pt x="2314194" y="4565793"/>
                  <a:pt x="2307504" y="4559103"/>
                  <a:pt x="2307504" y="4545728"/>
                </a:cubicBezTo>
                <a:close/>
                <a:moveTo>
                  <a:pt x="2628552" y="4505599"/>
                </a:moveTo>
                <a:cubicBezTo>
                  <a:pt x="2601798" y="4518973"/>
                  <a:pt x="2581733" y="4532353"/>
                  <a:pt x="2568352" y="4545728"/>
                </a:cubicBezTo>
                <a:cubicBezTo>
                  <a:pt x="2554977" y="4559103"/>
                  <a:pt x="2548288" y="4572481"/>
                  <a:pt x="2548288" y="4585858"/>
                </a:cubicBezTo>
                <a:cubicBezTo>
                  <a:pt x="2548288" y="4612612"/>
                  <a:pt x="2568352" y="4605924"/>
                  <a:pt x="2608483" y="4565793"/>
                </a:cubicBezTo>
                <a:cubicBezTo>
                  <a:pt x="2621864" y="4539040"/>
                  <a:pt x="2628552" y="4518973"/>
                  <a:pt x="2628552" y="4505599"/>
                </a:cubicBezTo>
                <a:close/>
                <a:moveTo>
                  <a:pt x="2447963" y="4505599"/>
                </a:moveTo>
                <a:cubicBezTo>
                  <a:pt x="2447963" y="4505599"/>
                  <a:pt x="2444619" y="4508942"/>
                  <a:pt x="2437931" y="4515630"/>
                </a:cubicBezTo>
                <a:cubicBezTo>
                  <a:pt x="2431242" y="4522320"/>
                  <a:pt x="2427898" y="4525663"/>
                  <a:pt x="2427898" y="4525663"/>
                </a:cubicBezTo>
                <a:cubicBezTo>
                  <a:pt x="2427898" y="4539040"/>
                  <a:pt x="2427898" y="4545728"/>
                  <a:pt x="2427898" y="4545728"/>
                </a:cubicBezTo>
                <a:cubicBezTo>
                  <a:pt x="2441275" y="4532353"/>
                  <a:pt x="2447963" y="4525663"/>
                  <a:pt x="2447963" y="4525663"/>
                </a:cubicBezTo>
                <a:cubicBezTo>
                  <a:pt x="2447963" y="4512287"/>
                  <a:pt x="2447963" y="4505599"/>
                  <a:pt x="2447963" y="4505599"/>
                </a:cubicBezTo>
                <a:close/>
                <a:moveTo>
                  <a:pt x="2287440" y="4485532"/>
                </a:moveTo>
                <a:lnTo>
                  <a:pt x="2247309" y="4505599"/>
                </a:lnTo>
                <a:lnTo>
                  <a:pt x="2267375" y="4505599"/>
                </a:lnTo>
                <a:cubicBezTo>
                  <a:pt x="2280753" y="4492222"/>
                  <a:pt x="2287440" y="4485532"/>
                  <a:pt x="2287440" y="4485532"/>
                </a:cubicBezTo>
                <a:close/>
                <a:moveTo>
                  <a:pt x="501631" y="4485532"/>
                </a:moveTo>
                <a:cubicBezTo>
                  <a:pt x="501631" y="4485532"/>
                  <a:pt x="504975" y="4485532"/>
                  <a:pt x="511662" y="4485532"/>
                </a:cubicBezTo>
                <a:cubicBezTo>
                  <a:pt x="518351" y="4485532"/>
                  <a:pt x="521695" y="4492222"/>
                  <a:pt x="521695" y="4505599"/>
                </a:cubicBezTo>
                <a:cubicBezTo>
                  <a:pt x="508319" y="4505599"/>
                  <a:pt x="501631" y="4502255"/>
                  <a:pt x="501631" y="4495565"/>
                </a:cubicBezTo>
                <a:cubicBezTo>
                  <a:pt x="501631" y="4488875"/>
                  <a:pt x="501631" y="4485532"/>
                  <a:pt x="501631" y="4485532"/>
                </a:cubicBezTo>
                <a:close/>
                <a:moveTo>
                  <a:pt x="2839238" y="4465467"/>
                </a:moveTo>
                <a:cubicBezTo>
                  <a:pt x="2832548" y="4465467"/>
                  <a:pt x="2825861" y="4468811"/>
                  <a:pt x="2819169" y="4475499"/>
                </a:cubicBezTo>
                <a:cubicBezTo>
                  <a:pt x="2812484" y="4482189"/>
                  <a:pt x="2809136" y="4492222"/>
                  <a:pt x="2809136" y="4505599"/>
                </a:cubicBezTo>
                <a:lnTo>
                  <a:pt x="2829205" y="4485532"/>
                </a:lnTo>
                <a:cubicBezTo>
                  <a:pt x="2842582" y="4472154"/>
                  <a:pt x="2845925" y="4465467"/>
                  <a:pt x="2839238" y="4465467"/>
                </a:cubicBezTo>
                <a:close/>
                <a:moveTo>
                  <a:pt x="3591684" y="4445401"/>
                </a:moveTo>
                <a:lnTo>
                  <a:pt x="3571620" y="4465467"/>
                </a:lnTo>
                <a:lnTo>
                  <a:pt x="3511424" y="4545728"/>
                </a:lnTo>
                <a:lnTo>
                  <a:pt x="3531488" y="4525663"/>
                </a:lnTo>
                <a:cubicBezTo>
                  <a:pt x="3544865" y="4512287"/>
                  <a:pt x="3558242" y="4498909"/>
                  <a:pt x="3571620" y="4485532"/>
                </a:cubicBezTo>
                <a:cubicBezTo>
                  <a:pt x="3571620" y="4485532"/>
                  <a:pt x="3574963" y="4478846"/>
                  <a:pt x="3581652" y="4465467"/>
                </a:cubicBezTo>
                <a:cubicBezTo>
                  <a:pt x="3588340" y="4452091"/>
                  <a:pt x="3591684" y="4445401"/>
                  <a:pt x="3591684" y="4445401"/>
                </a:cubicBezTo>
                <a:close/>
                <a:moveTo>
                  <a:pt x="2447963" y="4425338"/>
                </a:moveTo>
                <a:cubicBezTo>
                  <a:pt x="2434586" y="4425338"/>
                  <a:pt x="2427898" y="4428680"/>
                  <a:pt x="2427898" y="4435369"/>
                </a:cubicBezTo>
                <a:cubicBezTo>
                  <a:pt x="2427898" y="4442056"/>
                  <a:pt x="2431242" y="4445401"/>
                  <a:pt x="2437931" y="4445401"/>
                </a:cubicBezTo>
                <a:cubicBezTo>
                  <a:pt x="2444619" y="4445401"/>
                  <a:pt x="2451307" y="4442056"/>
                  <a:pt x="2457995" y="4435369"/>
                </a:cubicBezTo>
                <a:cubicBezTo>
                  <a:pt x="2464683" y="4428680"/>
                  <a:pt x="2461339" y="4425338"/>
                  <a:pt x="2447963" y="4425338"/>
                </a:cubicBezTo>
                <a:close/>
                <a:moveTo>
                  <a:pt x="2698779" y="4325011"/>
                </a:moveTo>
                <a:cubicBezTo>
                  <a:pt x="2692090" y="4325011"/>
                  <a:pt x="2688746" y="4331701"/>
                  <a:pt x="2688746" y="4345074"/>
                </a:cubicBezTo>
                <a:cubicBezTo>
                  <a:pt x="2688746" y="4358452"/>
                  <a:pt x="2692090" y="4365142"/>
                  <a:pt x="2698779" y="4365142"/>
                </a:cubicBezTo>
                <a:cubicBezTo>
                  <a:pt x="2705466" y="4365142"/>
                  <a:pt x="2708812" y="4358452"/>
                  <a:pt x="2708812" y="4345074"/>
                </a:cubicBezTo>
                <a:cubicBezTo>
                  <a:pt x="2708812" y="4331701"/>
                  <a:pt x="2705466" y="4325011"/>
                  <a:pt x="2698779" y="4325011"/>
                </a:cubicBezTo>
                <a:close/>
                <a:moveTo>
                  <a:pt x="2588421" y="4325011"/>
                </a:moveTo>
                <a:cubicBezTo>
                  <a:pt x="2588421" y="4325011"/>
                  <a:pt x="2578385" y="4338387"/>
                  <a:pt x="2558321" y="4365142"/>
                </a:cubicBezTo>
                <a:cubicBezTo>
                  <a:pt x="2538257" y="4391895"/>
                  <a:pt x="2518190" y="4418648"/>
                  <a:pt x="2498126" y="4445401"/>
                </a:cubicBezTo>
                <a:cubicBezTo>
                  <a:pt x="2478060" y="4472154"/>
                  <a:pt x="2468028" y="4485532"/>
                  <a:pt x="2468028" y="4485532"/>
                </a:cubicBezTo>
                <a:cubicBezTo>
                  <a:pt x="2468028" y="4498909"/>
                  <a:pt x="2474716" y="4492222"/>
                  <a:pt x="2488093" y="4465467"/>
                </a:cubicBezTo>
                <a:lnTo>
                  <a:pt x="2528223" y="4425338"/>
                </a:lnTo>
                <a:cubicBezTo>
                  <a:pt x="2541601" y="4398583"/>
                  <a:pt x="2554977" y="4375172"/>
                  <a:pt x="2568352" y="4355109"/>
                </a:cubicBezTo>
                <a:cubicBezTo>
                  <a:pt x="2581733" y="4335044"/>
                  <a:pt x="2588421" y="4325011"/>
                  <a:pt x="2588421" y="4325011"/>
                </a:cubicBezTo>
                <a:close/>
                <a:moveTo>
                  <a:pt x="2307504" y="4325011"/>
                </a:moveTo>
                <a:cubicBezTo>
                  <a:pt x="2307504" y="4325011"/>
                  <a:pt x="2300817" y="4331701"/>
                  <a:pt x="2287440" y="4345074"/>
                </a:cubicBezTo>
                <a:lnTo>
                  <a:pt x="2287440" y="4365142"/>
                </a:lnTo>
                <a:cubicBezTo>
                  <a:pt x="2300817" y="4365142"/>
                  <a:pt x="2307504" y="4358452"/>
                  <a:pt x="2307504" y="4345074"/>
                </a:cubicBezTo>
                <a:close/>
                <a:moveTo>
                  <a:pt x="722348" y="4144421"/>
                </a:moveTo>
                <a:cubicBezTo>
                  <a:pt x="735726" y="4144421"/>
                  <a:pt x="742412" y="4147764"/>
                  <a:pt x="742412" y="4154454"/>
                </a:cubicBezTo>
                <a:cubicBezTo>
                  <a:pt x="742412" y="4161144"/>
                  <a:pt x="739068" y="4164489"/>
                  <a:pt x="732381" y="4164489"/>
                </a:cubicBezTo>
                <a:cubicBezTo>
                  <a:pt x="725692" y="4164489"/>
                  <a:pt x="722348" y="4157799"/>
                  <a:pt x="722348" y="4144421"/>
                </a:cubicBezTo>
                <a:close/>
                <a:moveTo>
                  <a:pt x="2969660" y="4064161"/>
                </a:moveTo>
                <a:lnTo>
                  <a:pt x="2969660" y="4084225"/>
                </a:lnTo>
                <a:cubicBezTo>
                  <a:pt x="2969660" y="4084225"/>
                  <a:pt x="2976347" y="4084225"/>
                  <a:pt x="2989724" y="4084225"/>
                </a:cubicBezTo>
                <a:close/>
                <a:moveTo>
                  <a:pt x="2528223" y="4064161"/>
                </a:moveTo>
                <a:cubicBezTo>
                  <a:pt x="2528223" y="4064161"/>
                  <a:pt x="2528223" y="4070848"/>
                  <a:pt x="2528223" y="4084225"/>
                </a:cubicBezTo>
                <a:cubicBezTo>
                  <a:pt x="2541601" y="4084225"/>
                  <a:pt x="2548288" y="4077536"/>
                  <a:pt x="2548288" y="4064161"/>
                </a:cubicBezTo>
                <a:cubicBezTo>
                  <a:pt x="2534911" y="4064161"/>
                  <a:pt x="2528223" y="4064161"/>
                  <a:pt x="2528223" y="4064161"/>
                </a:cubicBezTo>
                <a:close/>
                <a:moveTo>
                  <a:pt x="622022" y="4064161"/>
                </a:moveTo>
                <a:cubicBezTo>
                  <a:pt x="622022" y="4064161"/>
                  <a:pt x="622022" y="4070848"/>
                  <a:pt x="622022" y="4084225"/>
                </a:cubicBezTo>
                <a:lnTo>
                  <a:pt x="601958" y="4084225"/>
                </a:lnTo>
                <a:close/>
                <a:moveTo>
                  <a:pt x="3009791" y="4003963"/>
                </a:moveTo>
                <a:cubicBezTo>
                  <a:pt x="3009791" y="4017340"/>
                  <a:pt x="3013135" y="4024030"/>
                  <a:pt x="3019822" y="4024030"/>
                </a:cubicBezTo>
                <a:cubicBezTo>
                  <a:pt x="3026514" y="4024030"/>
                  <a:pt x="3036543" y="4024030"/>
                  <a:pt x="3049919" y="4024030"/>
                </a:cubicBezTo>
                <a:close/>
                <a:moveTo>
                  <a:pt x="2769007" y="3963835"/>
                </a:moveTo>
                <a:cubicBezTo>
                  <a:pt x="2688746" y="4084225"/>
                  <a:pt x="2635239" y="4144421"/>
                  <a:pt x="2608483" y="4144421"/>
                </a:cubicBezTo>
                <a:lnTo>
                  <a:pt x="2588421" y="4144421"/>
                </a:lnTo>
                <a:cubicBezTo>
                  <a:pt x="2588421" y="4157799"/>
                  <a:pt x="2595106" y="4164489"/>
                  <a:pt x="2608483" y="4164489"/>
                </a:cubicBezTo>
                <a:cubicBezTo>
                  <a:pt x="2608483" y="4164489"/>
                  <a:pt x="2605139" y="4164489"/>
                  <a:pt x="2598454" y="4164489"/>
                </a:cubicBezTo>
                <a:cubicBezTo>
                  <a:pt x="2591762" y="4164489"/>
                  <a:pt x="2588421" y="4171175"/>
                  <a:pt x="2588421" y="4184552"/>
                </a:cubicBezTo>
                <a:cubicBezTo>
                  <a:pt x="2588421" y="4184552"/>
                  <a:pt x="2581733" y="4184552"/>
                  <a:pt x="2568352" y="4184552"/>
                </a:cubicBezTo>
                <a:lnTo>
                  <a:pt x="2548288" y="4224684"/>
                </a:lnTo>
                <a:lnTo>
                  <a:pt x="2568352" y="4204617"/>
                </a:lnTo>
                <a:cubicBezTo>
                  <a:pt x="2581733" y="4204617"/>
                  <a:pt x="2591762" y="4197931"/>
                  <a:pt x="2598454" y="4184552"/>
                </a:cubicBezTo>
                <a:cubicBezTo>
                  <a:pt x="2605139" y="4171175"/>
                  <a:pt x="2608483" y="4164489"/>
                  <a:pt x="2608483" y="4164489"/>
                </a:cubicBezTo>
                <a:cubicBezTo>
                  <a:pt x="2608483" y="4164489"/>
                  <a:pt x="2618519" y="4154454"/>
                  <a:pt x="2638585" y="4134391"/>
                </a:cubicBezTo>
                <a:cubicBezTo>
                  <a:pt x="2658649" y="4114323"/>
                  <a:pt x="2682058" y="4090915"/>
                  <a:pt x="2708812" y="4064161"/>
                </a:cubicBezTo>
                <a:cubicBezTo>
                  <a:pt x="2762317" y="3997276"/>
                  <a:pt x="2782387" y="3963835"/>
                  <a:pt x="2769007" y="3963835"/>
                </a:cubicBezTo>
                <a:close/>
                <a:moveTo>
                  <a:pt x="3069989" y="3923704"/>
                </a:moveTo>
                <a:cubicBezTo>
                  <a:pt x="3069989" y="3923704"/>
                  <a:pt x="3066640" y="3927047"/>
                  <a:pt x="3059955" y="3933735"/>
                </a:cubicBezTo>
                <a:cubicBezTo>
                  <a:pt x="3053268" y="3940425"/>
                  <a:pt x="3049919" y="3943768"/>
                  <a:pt x="3049919" y="3943768"/>
                </a:cubicBezTo>
                <a:lnTo>
                  <a:pt x="3090053" y="3943768"/>
                </a:lnTo>
                <a:cubicBezTo>
                  <a:pt x="3103430" y="3930391"/>
                  <a:pt x="3096742" y="3923704"/>
                  <a:pt x="3069989" y="3923704"/>
                </a:cubicBezTo>
                <a:close/>
                <a:moveTo>
                  <a:pt x="2658649" y="3903637"/>
                </a:moveTo>
                <a:cubicBezTo>
                  <a:pt x="2651961" y="3903637"/>
                  <a:pt x="2648616" y="3910327"/>
                  <a:pt x="2648616" y="3923704"/>
                </a:cubicBezTo>
                <a:lnTo>
                  <a:pt x="2668681" y="3923704"/>
                </a:lnTo>
                <a:cubicBezTo>
                  <a:pt x="2682058" y="3910327"/>
                  <a:pt x="2685402" y="3903637"/>
                  <a:pt x="2678714" y="3903637"/>
                </a:cubicBezTo>
                <a:cubicBezTo>
                  <a:pt x="2672025" y="3903637"/>
                  <a:pt x="2665337" y="3903637"/>
                  <a:pt x="2658649" y="3903637"/>
                </a:cubicBezTo>
                <a:close/>
                <a:moveTo>
                  <a:pt x="3049919" y="3863508"/>
                </a:moveTo>
                <a:lnTo>
                  <a:pt x="2989724" y="3963835"/>
                </a:lnTo>
                <a:lnTo>
                  <a:pt x="3049919" y="3903637"/>
                </a:lnTo>
                <a:close/>
                <a:moveTo>
                  <a:pt x="2829205" y="3863508"/>
                </a:moveTo>
                <a:lnTo>
                  <a:pt x="2789071" y="3923704"/>
                </a:lnTo>
                <a:cubicBezTo>
                  <a:pt x="2802449" y="3923704"/>
                  <a:pt x="2829205" y="3903637"/>
                  <a:pt x="2869335" y="3863508"/>
                </a:cubicBezTo>
                <a:close/>
                <a:moveTo>
                  <a:pt x="2969660" y="3803311"/>
                </a:moveTo>
                <a:cubicBezTo>
                  <a:pt x="2969660" y="3803311"/>
                  <a:pt x="2962970" y="3813344"/>
                  <a:pt x="2949593" y="3833408"/>
                </a:cubicBezTo>
                <a:cubicBezTo>
                  <a:pt x="2936217" y="3853476"/>
                  <a:pt x="2922842" y="3870196"/>
                  <a:pt x="2909465" y="3883574"/>
                </a:cubicBezTo>
                <a:lnTo>
                  <a:pt x="2929529" y="3883574"/>
                </a:lnTo>
                <a:cubicBezTo>
                  <a:pt x="2969660" y="3830065"/>
                  <a:pt x="2986381" y="3803311"/>
                  <a:pt x="2979693" y="3803311"/>
                </a:cubicBezTo>
                <a:cubicBezTo>
                  <a:pt x="2973004" y="3803311"/>
                  <a:pt x="2969660" y="3803311"/>
                  <a:pt x="2969660" y="3803311"/>
                </a:cubicBezTo>
                <a:close/>
                <a:moveTo>
                  <a:pt x="2789071" y="3763182"/>
                </a:moveTo>
                <a:lnTo>
                  <a:pt x="2748941" y="3803311"/>
                </a:lnTo>
                <a:cubicBezTo>
                  <a:pt x="2708812" y="3843442"/>
                  <a:pt x="2695435" y="3863508"/>
                  <a:pt x="2708812" y="3863508"/>
                </a:cubicBezTo>
                <a:cubicBezTo>
                  <a:pt x="2708812" y="3863508"/>
                  <a:pt x="2712156" y="3860165"/>
                  <a:pt x="2718843" y="3853476"/>
                </a:cubicBezTo>
                <a:cubicBezTo>
                  <a:pt x="2725533" y="3846786"/>
                  <a:pt x="2735563" y="3836754"/>
                  <a:pt x="2748941" y="3823378"/>
                </a:cubicBezTo>
                <a:close/>
                <a:moveTo>
                  <a:pt x="3471292" y="3723051"/>
                </a:moveTo>
                <a:cubicBezTo>
                  <a:pt x="3457915" y="3723051"/>
                  <a:pt x="3451228" y="3726395"/>
                  <a:pt x="3451228" y="3733082"/>
                </a:cubicBezTo>
                <a:cubicBezTo>
                  <a:pt x="3451228" y="3739772"/>
                  <a:pt x="3457915" y="3743115"/>
                  <a:pt x="3471292" y="3743115"/>
                </a:cubicBezTo>
                <a:cubicBezTo>
                  <a:pt x="3484669" y="3729738"/>
                  <a:pt x="3484669" y="3723051"/>
                  <a:pt x="3471292" y="3723051"/>
                </a:cubicBezTo>
                <a:close/>
                <a:moveTo>
                  <a:pt x="3511424" y="3622725"/>
                </a:moveTo>
                <a:cubicBezTo>
                  <a:pt x="3511424" y="3636099"/>
                  <a:pt x="3511424" y="3649480"/>
                  <a:pt x="3511424" y="3662856"/>
                </a:cubicBezTo>
                <a:lnTo>
                  <a:pt x="3511424" y="3682920"/>
                </a:lnTo>
                <a:cubicBezTo>
                  <a:pt x="3524801" y="3656166"/>
                  <a:pt x="3531488" y="3636099"/>
                  <a:pt x="3531488" y="3622725"/>
                </a:cubicBezTo>
                <a:close/>
                <a:moveTo>
                  <a:pt x="3069989" y="3502331"/>
                </a:moveTo>
                <a:lnTo>
                  <a:pt x="3029855" y="3522398"/>
                </a:lnTo>
                <a:cubicBezTo>
                  <a:pt x="2949593" y="3629412"/>
                  <a:pt x="2909465" y="3689610"/>
                  <a:pt x="2909465" y="3702984"/>
                </a:cubicBezTo>
                <a:cubicBezTo>
                  <a:pt x="2909465" y="3729738"/>
                  <a:pt x="2936217" y="3702984"/>
                  <a:pt x="2989724" y="3622725"/>
                </a:cubicBezTo>
                <a:cubicBezTo>
                  <a:pt x="3029855" y="3569217"/>
                  <a:pt x="3049919" y="3542463"/>
                  <a:pt x="3049919" y="3542463"/>
                </a:cubicBezTo>
                <a:lnTo>
                  <a:pt x="3049919" y="3522398"/>
                </a:lnTo>
                <a:cubicBezTo>
                  <a:pt x="3063299" y="3509021"/>
                  <a:pt x="3069989" y="3502331"/>
                  <a:pt x="3069989" y="3502331"/>
                </a:cubicBezTo>
                <a:close/>
                <a:moveTo>
                  <a:pt x="902937" y="3482267"/>
                </a:moveTo>
                <a:cubicBezTo>
                  <a:pt x="849429" y="3535773"/>
                  <a:pt x="802611" y="3562527"/>
                  <a:pt x="762479" y="3562527"/>
                </a:cubicBezTo>
                <a:lnTo>
                  <a:pt x="782547" y="3542463"/>
                </a:lnTo>
                <a:cubicBezTo>
                  <a:pt x="809298" y="3529085"/>
                  <a:pt x="836051" y="3515708"/>
                  <a:pt x="862806" y="3502331"/>
                </a:cubicBezTo>
                <a:close/>
                <a:moveTo>
                  <a:pt x="963133" y="3422072"/>
                </a:moveTo>
                <a:cubicBezTo>
                  <a:pt x="963133" y="3435446"/>
                  <a:pt x="963133" y="3442136"/>
                  <a:pt x="963133" y="3442136"/>
                </a:cubicBezTo>
                <a:lnTo>
                  <a:pt x="943067" y="3442136"/>
                </a:lnTo>
                <a:cubicBezTo>
                  <a:pt x="943067" y="3428759"/>
                  <a:pt x="949754" y="3422072"/>
                  <a:pt x="963133" y="3422072"/>
                </a:cubicBezTo>
                <a:close/>
                <a:moveTo>
                  <a:pt x="1103590" y="3301679"/>
                </a:moveTo>
                <a:lnTo>
                  <a:pt x="1083526" y="3321746"/>
                </a:lnTo>
                <a:cubicBezTo>
                  <a:pt x="1043395" y="3348500"/>
                  <a:pt x="1023328" y="3361874"/>
                  <a:pt x="1023328" y="3361874"/>
                </a:cubicBezTo>
                <a:close/>
                <a:moveTo>
                  <a:pt x="1344373" y="3060895"/>
                </a:moveTo>
                <a:lnTo>
                  <a:pt x="1284179" y="3141157"/>
                </a:lnTo>
                <a:lnTo>
                  <a:pt x="1344373" y="3101026"/>
                </a:lnTo>
                <a:close/>
                <a:moveTo>
                  <a:pt x="1163784" y="2880309"/>
                </a:moveTo>
                <a:cubicBezTo>
                  <a:pt x="1150407" y="2880309"/>
                  <a:pt x="1143720" y="2886996"/>
                  <a:pt x="1143720" y="2900374"/>
                </a:cubicBezTo>
                <a:cubicBezTo>
                  <a:pt x="1143720" y="2900374"/>
                  <a:pt x="1150407" y="2897030"/>
                  <a:pt x="1163784" y="2890340"/>
                </a:cubicBezTo>
                <a:cubicBezTo>
                  <a:pt x="1177162" y="2883653"/>
                  <a:pt x="1183850" y="2880309"/>
                  <a:pt x="1183850" y="2880309"/>
                </a:cubicBezTo>
                <a:cubicBezTo>
                  <a:pt x="1183850" y="2880309"/>
                  <a:pt x="1177162" y="2880309"/>
                  <a:pt x="1163784" y="2880309"/>
                </a:cubicBezTo>
                <a:close/>
                <a:moveTo>
                  <a:pt x="9731662" y="2840178"/>
                </a:moveTo>
                <a:cubicBezTo>
                  <a:pt x="9718285" y="2840178"/>
                  <a:pt x="9711597" y="2853555"/>
                  <a:pt x="9711597" y="2880309"/>
                </a:cubicBezTo>
                <a:cubicBezTo>
                  <a:pt x="9724974" y="2880309"/>
                  <a:pt x="9731662" y="2880309"/>
                  <a:pt x="9731662" y="2880309"/>
                </a:cubicBezTo>
                <a:cubicBezTo>
                  <a:pt x="9731662" y="2880309"/>
                  <a:pt x="9731662" y="2873619"/>
                  <a:pt x="9731662" y="2860242"/>
                </a:cubicBezTo>
                <a:cubicBezTo>
                  <a:pt x="9731662" y="2846868"/>
                  <a:pt x="9731662" y="2840178"/>
                  <a:pt x="9731662" y="2840178"/>
                </a:cubicBezTo>
                <a:close/>
                <a:moveTo>
                  <a:pt x="9751729" y="2800047"/>
                </a:moveTo>
                <a:cubicBezTo>
                  <a:pt x="9751729" y="2800047"/>
                  <a:pt x="9751729" y="2806737"/>
                  <a:pt x="9751729" y="2820111"/>
                </a:cubicBezTo>
                <a:lnTo>
                  <a:pt x="9771793" y="2820111"/>
                </a:lnTo>
                <a:cubicBezTo>
                  <a:pt x="9771793" y="2806737"/>
                  <a:pt x="9771793" y="2800047"/>
                  <a:pt x="9771793" y="2800047"/>
                </a:cubicBezTo>
                <a:cubicBezTo>
                  <a:pt x="9771793" y="2800047"/>
                  <a:pt x="9765106" y="2800047"/>
                  <a:pt x="9751729" y="2800047"/>
                </a:cubicBezTo>
                <a:close/>
                <a:moveTo>
                  <a:pt x="902937" y="2599394"/>
                </a:moveTo>
                <a:cubicBezTo>
                  <a:pt x="889559" y="2612771"/>
                  <a:pt x="882870" y="2619459"/>
                  <a:pt x="882870" y="2619459"/>
                </a:cubicBezTo>
                <a:lnTo>
                  <a:pt x="862806" y="2659590"/>
                </a:lnTo>
                <a:cubicBezTo>
                  <a:pt x="876183" y="2672967"/>
                  <a:pt x="896246" y="2666279"/>
                  <a:pt x="923001" y="2639525"/>
                </a:cubicBezTo>
                <a:close/>
                <a:moveTo>
                  <a:pt x="943067" y="2559263"/>
                </a:moveTo>
                <a:cubicBezTo>
                  <a:pt x="943067" y="2559263"/>
                  <a:pt x="939725" y="2562608"/>
                  <a:pt x="933034" y="2569298"/>
                </a:cubicBezTo>
                <a:cubicBezTo>
                  <a:pt x="926345" y="2575987"/>
                  <a:pt x="923001" y="2579330"/>
                  <a:pt x="923001" y="2579330"/>
                </a:cubicBezTo>
                <a:cubicBezTo>
                  <a:pt x="936378" y="2579330"/>
                  <a:pt x="943067" y="2579330"/>
                  <a:pt x="943067" y="2579330"/>
                </a:cubicBezTo>
                <a:cubicBezTo>
                  <a:pt x="943067" y="2579330"/>
                  <a:pt x="943067" y="2572640"/>
                  <a:pt x="943067" y="2559263"/>
                </a:cubicBezTo>
                <a:close/>
                <a:moveTo>
                  <a:pt x="1003264" y="2479004"/>
                </a:moveTo>
                <a:cubicBezTo>
                  <a:pt x="989884" y="2479004"/>
                  <a:pt x="983197" y="2482347"/>
                  <a:pt x="983197" y="2489034"/>
                </a:cubicBezTo>
                <a:cubicBezTo>
                  <a:pt x="983197" y="2495724"/>
                  <a:pt x="989884" y="2499068"/>
                  <a:pt x="1003264" y="2499068"/>
                </a:cubicBezTo>
                <a:cubicBezTo>
                  <a:pt x="1003264" y="2499068"/>
                  <a:pt x="1003264" y="2492379"/>
                  <a:pt x="1003264" y="2479004"/>
                </a:cubicBezTo>
                <a:close/>
                <a:moveTo>
                  <a:pt x="762479" y="2458937"/>
                </a:moveTo>
                <a:lnTo>
                  <a:pt x="762479" y="2479004"/>
                </a:lnTo>
                <a:lnTo>
                  <a:pt x="742412" y="2479004"/>
                </a:lnTo>
                <a:cubicBezTo>
                  <a:pt x="742412" y="2465627"/>
                  <a:pt x="749101" y="2458937"/>
                  <a:pt x="762479" y="2458937"/>
                </a:cubicBezTo>
                <a:close/>
                <a:moveTo>
                  <a:pt x="682218" y="2258285"/>
                </a:moveTo>
                <a:lnTo>
                  <a:pt x="722348" y="2258285"/>
                </a:lnTo>
                <a:cubicBezTo>
                  <a:pt x="695595" y="2271661"/>
                  <a:pt x="682218" y="2278348"/>
                  <a:pt x="682218" y="2278348"/>
                </a:cubicBezTo>
                <a:cubicBezTo>
                  <a:pt x="682218" y="2305106"/>
                  <a:pt x="668840" y="2318479"/>
                  <a:pt x="642089" y="2318479"/>
                </a:cubicBezTo>
                <a:lnTo>
                  <a:pt x="642089" y="2298416"/>
                </a:lnTo>
                <a:cubicBezTo>
                  <a:pt x="655466" y="2298416"/>
                  <a:pt x="655466" y="2291725"/>
                  <a:pt x="642089" y="2278348"/>
                </a:cubicBezTo>
                <a:close/>
                <a:moveTo>
                  <a:pt x="762479" y="2228189"/>
                </a:moveTo>
                <a:cubicBezTo>
                  <a:pt x="769170" y="2228189"/>
                  <a:pt x="775856" y="2231533"/>
                  <a:pt x="782547" y="2238220"/>
                </a:cubicBezTo>
                <a:lnTo>
                  <a:pt x="762479" y="2238220"/>
                </a:lnTo>
                <a:lnTo>
                  <a:pt x="742412" y="2238220"/>
                </a:lnTo>
                <a:cubicBezTo>
                  <a:pt x="749101" y="2231533"/>
                  <a:pt x="755792" y="2228189"/>
                  <a:pt x="762479" y="2228189"/>
                </a:cubicBezTo>
                <a:close/>
                <a:moveTo>
                  <a:pt x="1023328" y="2157958"/>
                </a:moveTo>
                <a:cubicBezTo>
                  <a:pt x="1023328" y="2157958"/>
                  <a:pt x="1019984" y="2161301"/>
                  <a:pt x="1013297" y="2167991"/>
                </a:cubicBezTo>
                <a:cubicBezTo>
                  <a:pt x="1006607" y="2174678"/>
                  <a:pt x="1009951" y="2178022"/>
                  <a:pt x="1023328" y="2178022"/>
                </a:cubicBezTo>
                <a:cubicBezTo>
                  <a:pt x="1036704" y="2178022"/>
                  <a:pt x="1043395" y="2178022"/>
                  <a:pt x="1043395" y="2178022"/>
                </a:cubicBezTo>
                <a:cubicBezTo>
                  <a:pt x="1043395" y="2164648"/>
                  <a:pt x="1036704" y="2157958"/>
                  <a:pt x="1023328" y="2157958"/>
                </a:cubicBezTo>
                <a:close/>
                <a:moveTo>
                  <a:pt x="9490880" y="2117827"/>
                </a:moveTo>
                <a:cubicBezTo>
                  <a:pt x="9490880" y="2117827"/>
                  <a:pt x="9487534" y="2124516"/>
                  <a:pt x="9480847" y="2137894"/>
                </a:cubicBezTo>
                <a:cubicBezTo>
                  <a:pt x="9474157" y="2151268"/>
                  <a:pt x="9474157" y="2157958"/>
                  <a:pt x="9480847" y="2157958"/>
                </a:cubicBezTo>
                <a:cubicBezTo>
                  <a:pt x="9487534" y="2157958"/>
                  <a:pt x="9490880" y="2151268"/>
                  <a:pt x="9490880" y="2137894"/>
                </a:cubicBezTo>
                <a:cubicBezTo>
                  <a:pt x="9490880" y="2124516"/>
                  <a:pt x="9490880" y="2117827"/>
                  <a:pt x="9490880" y="2117827"/>
                </a:cubicBezTo>
                <a:close/>
                <a:moveTo>
                  <a:pt x="9510945" y="2097763"/>
                </a:moveTo>
                <a:cubicBezTo>
                  <a:pt x="9510945" y="2111140"/>
                  <a:pt x="9517632" y="2117827"/>
                  <a:pt x="9531009" y="2117827"/>
                </a:cubicBezTo>
                <a:lnTo>
                  <a:pt x="9531009" y="2097763"/>
                </a:lnTo>
                <a:cubicBezTo>
                  <a:pt x="9531009" y="2097763"/>
                  <a:pt x="9527665" y="2097763"/>
                  <a:pt x="9520978" y="2097763"/>
                </a:cubicBezTo>
                <a:cubicBezTo>
                  <a:pt x="9514288" y="2097763"/>
                  <a:pt x="9510945" y="2097763"/>
                  <a:pt x="9510945" y="2097763"/>
                </a:cubicBezTo>
                <a:close/>
                <a:moveTo>
                  <a:pt x="923001" y="2077696"/>
                </a:moveTo>
                <a:lnTo>
                  <a:pt x="923001" y="2097763"/>
                </a:lnTo>
                <a:cubicBezTo>
                  <a:pt x="936378" y="2097763"/>
                  <a:pt x="943067" y="2091073"/>
                  <a:pt x="943067" y="2077696"/>
                </a:cubicBezTo>
                <a:cubicBezTo>
                  <a:pt x="929690" y="2077696"/>
                  <a:pt x="923001" y="2077696"/>
                  <a:pt x="923001" y="2077696"/>
                </a:cubicBezTo>
                <a:close/>
                <a:moveTo>
                  <a:pt x="9791860" y="2017500"/>
                </a:moveTo>
                <a:lnTo>
                  <a:pt x="9771793" y="2037567"/>
                </a:lnTo>
                <a:cubicBezTo>
                  <a:pt x="9771793" y="2037567"/>
                  <a:pt x="9778483" y="2037567"/>
                  <a:pt x="9791860" y="2037567"/>
                </a:cubicBezTo>
                <a:cubicBezTo>
                  <a:pt x="9805237" y="2037567"/>
                  <a:pt x="9811924" y="2037567"/>
                  <a:pt x="9811924" y="2037567"/>
                </a:cubicBezTo>
                <a:close/>
                <a:moveTo>
                  <a:pt x="9751729" y="1957305"/>
                </a:moveTo>
                <a:lnTo>
                  <a:pt x="9731662" y="1977369"/>
                </a:lnTo>
                <a:cubicBezTo>
                  <a:pt x="9731662" y="1977369"/>
                  <a:pt x="9724974" y="1984059"/>
                  <a:pt x="9711597" y="1997436"/>
                </a:cubicBezTo>
                <a:cubicBezTo>
                  <a:pt x="9698220" y="2010813"/>
                  <a:pt x="9691533" y="2017500"/>
                  <a:pt x="9691533" y="2017500"/>
                </a:cubicBezTo>
                <a:cubicBezTo>
                  <a:pt x="9691533" y="2017500"/>
                  <a:pt x="9688187" y="2020844"/>
                  <a:pt x="9681500" y="2027534"/>
                </a:cubicBezTo>
                <a:cubicBezTo>
                  <a:pt x="9674813" y="2034224"/>
                  <a:pt x="9671466" y="2044254"/>
                  <a:pt x="9671466" y="2057631"/>
                </a:cubicBezTo>
                <a:lnTo>
                  <a:pt x="9711597" y="2017500"/>
                </a:lnTo>
                <a:cubicBezTo>
                  <a:pt x="9724974" y="2004123"/>
                  <a:pt x="9735008" y="1990746"/>
                  <a:pt x="9741695" y="1977369"/>
                </a:cubicBezTo>
                <a:cubicBezTo>
                  <a:pt x="9748382" y="1963995"/>
                  <a:pt x="9751729" y="1957305"/>
                  <a:pt x="9751729" y="1957305"/>
                </a:cubicBezTo>
                <a:close/>
                <a:moveTo>
                  <a:pt x="953098" y="1937241"/>
                </a:moveTo>
                <a:cubicBezTo>
                  <a:pt x="946412" y="1937241"/>
                  <a:pt x="936378" y="1943928"/>
                  <a:pt x="923001" y="1957305"/>
                </a:cubicBezTo>
                <a:cubicBezTo>
                  <a:pt x="936378" y="1957305"/>
                  <a:pt x="943067" y="1957305"/>
                  <a:pt x="943067" y="1957305"/>
                </a:cubicBezTo>
                <a:cubicBezTo>
                  <a:pt x="956445" y="1957305"/>
                  <a:pt x="963133" y="1953961"/>
                  <a:pt x="963133" y="1947272"/>
                </a:cubicBezTo>
                <a:cubicBezTo>
                  <a:pt x="963133" y="1940584"/>
                  <a:pt x="959789" y="1937241"/>
                  <a:pt x="953098" y="1937241"/>
                </a:cubicBezTo>
                <a:close/>
                <a:moveTo>
                  <a:pt x="9731662" y="1917174"/>
                </a:moveTo>
                <a:cubicBezTo>
                  <a:pt x="9731662" y="1930551"/>
                  <a:pt x="9731662" y="1937241"/>
                  <a:pt x="9731662" y="1937241"/>
                </a:cubicBezTo>
                <a:cubicBezTo>
                  <a:pt x="9731662" y="1923864"/>
                  <a:pt x="9738351" y="1917174"/>
                  <a:pt x="9751729" y="1917174"/>
                </a:cubicBezTo>
                <a:cubicBezTo>
                  <a:pt x="9751729" y="1917174"/>
                  <a:pt x="9745039" y="1917174"/>
                  <a:pt x="9731662" y="1917174"/>
                </a:cubicBezTo>
                <a:close/>
                <a:moveTo>
                  <a:pt x="10087821" y="1826881"/>
                </a:moveTo>
                <a:cubicBezTo>
                  <a:pt x="10084477" y="1826881"/>
                  <a:pt x="10079462" y="1830225"/>
                  <a:pt x="10072772" y="1836914"/>
                </a:cubicBezTo>
                <a:cubicBezTo>
                  <a:pt x="10086149" y="1836914"/>
                  <a:pt x="10092839" y="1836914"/>
                  <a:pt x="10092839" y="1836914"/>
                </a:cubicBezTo>
                <a:cubicBezTo>
                  <a:pt x="10092839" y="1830225"/>
                  <a:pt x="10091167" y="1826881"/>
                  <a:pt x="10087821" y="1826881"/>
                </a:cubicBezTo>
                <a:close/>
                <a:moveTo>
                  <a:pt x="9811924" y="1816847"/>
                </a:moveTo>
                <a:cubicBezTo>
                  <a:pt x="9811924" y="1830225"/>
                  <a:pt x="9811924" y="1836914"/>
                  <a:pt x="9811924" y="1836914"/>
                </a:cubicBezTo>
                <a:cubicBezTo>
                  <a:pt x="9811924" y="1836914"/>
                  <a:pt x="9815267" y="1836914"/>
                  <a:pt x="9821957" y="1836914"/>
                </a:cubicBezTo>
                <a:cubicBezTo>
                  <a:pt x="9828644" y="1836914"/>
                  <a:pt x="9831991" y="1836914"/>
                  <a:pt x="9831991" y="1836914"/>
                </a:cubicBezTo>
                <a:cubicBezTo>
                  <a:pt x="9831991" y="1823537"/>
                  <a:pt x="9825301" y="1816847"/>
                  <a:pt x="9811924" y="1816847"/>
                </a:cubicBezTo>
                <a:close/>
                <a:moveTo>
                  <a:pt x="1043395" y="1816847"/>
                </a:moveTo>
                <a:cubicBezTo>
                  <a:pt x="1043395" y="1816847"/>
                  <a:pt x="1043395" y="1823537"/>
                  <a:pt x="1043395" y="1836914"/>
                </a:cubicBezTo>
                <a:cubicBezTo>
                  <a:pt x="1056768" y="1836914"/>
                  <a:pt x="1063459" y="1833568"/>
                  <a:pt x="1063459" y="1826881"/>
                </a:cubicBezTo>
                <a:cubicBezTo>
                  <a:pt x="1063459" y="1820191"/>
                  <a:pt x="1056768" y="1816847"/>
                  <a:pt x="1043395" y="1816847"/>
                </a:cubicBezTo>
                <a:close/>
                <a:moveTo>
                  <a:pt x="10112903" y="1776716"/>
                </a:moveTo>
                <a:cubicBezTo>
                  <a:pt x="10112903" y="1776716"/>
                  <a:pt x="10112903" y="1783406"/>
                  <a:pt x="10112903" y="1796783"/>
                </a:cubicBezTo>
                <a:cubicBezTo>
                  <a:pt x="10112903" y="1796783"/>
                  <a:pt x="10116249" y="1793440"/>
                  <a:pt x="10122936" y="1786750"/>
                </a:cubicBezTo>
                <a:cubicBezTo>
                  <a:pt x="10129624" y="1780063"/>
                  <a:pt x="10126280" y="1776716"/>
                  <a:pt x="10112903" y="1776716"/>
                </a:cubicBezTo>
                <a:close/>
                <a:moveTo>
                  <a:pt x="842742" y="1776716"/>
                </a:moveTo>
                <a:lnTo>
                  <a:pt x="822675" y="1796783"/>
                </a:lnTo>
                <a:cubicBezTo>
                  <a:pt x="795918" y="1810160"/>
                  <a:pt x="775856" y="1810160"/>
                  <a:pt x="762479" y="1796783"/>
                </a:cubicBezTo>
                <a:close/>
                <a:moveTo>
                  <a:pt x="9811924" y="1756652"/>
                </a:moveTo>
                <a:cubicBezTo>
                  <a:pt x="9798547" y="1756652"/>
                  <a:pt x="9791860" y="1763342"/>
                  <a:pt x="9791860" y="1776716"/>
                </a:cubicBezTo>
                <a:cubicBezTo>
                  <a:pt x="9805237" y="1790096"/>
                  <a:pt x="9818611" y="1783406"/>
                  <a:pt x="9831991" y="1756652"/>
                </a:cubicBezTo>
                <a:close/>
                <a:moveTo>
                  <a:pt x="9869611" y="1744111"/>
                </a:moveTo>
                <a:cubicBezTo>
                  <a:pt x="9864596" y="1745783"/>
                  <a:pt x="9858742" y="1749965"/>
                  <a:pt x="9852055" y="1756652"/>
                </a:cubicBezTo>
                <a:cubicBezTo>
                  <a:pt x="9865432" y="1770029"/>
                  <a:pt x="9875465" y="1776716"/>
                  <a:pt x="9882153" y="1776716"/>
                </a:cubicBezTo>
                <a:cubicBezTo>
                  <a:pt x="9888840" y="1776716"/>
                  <a:pt x="9892186" y="1773373"/>
                  <a:pt x="9892186" y="1766686"/>
                </a:cubicBezTo>
                <a:cubicBezTo>
                  <a:pt x="9892186" y="1759998"/>
                  <a:pt x="9888840" y="1753309"/>
                  <a:pt x="9882153" y="1746619"/>
                </a:cubicBezTo>
                <a:cubicBezTo>
                  <a:pt x="9878809" y="1743275"/>
                  <a:pt x="9874629" y="1742439"/>
                  <a:pt x="9869611" y="1744111"/>
                </a:cubicBezTo>
                <a:close/>
                <a:moveTo>
                  <a:pt x="10112903" y="1656326"/>
                </a:moveTo>
                <a:lnTo>
                  <a:pt x="9972445" y="1816847"/>
                </a:lnTo>
                <a:cubicBezTo>
                  <a:pt x="9972445" y="1830225"/>
                  <a:pt x="9999200" y="1810160"/>
                  <a:pt x="10052708" y="1756652"/>
                </a:cubicBezTo>
                <a:cubicBezTo>
                  <a:pt x="10092839" y="1703144"/>
                  <a:pt x="10112903" y="1669703"/>
                  <a:pt x="10112903" y="1656326"/>
                </a:cubicBezTo>
                <a:close/>
                <a:moveTo>
                  <a:pt x="1545026" y="1656326"/>
                </a:moveTo>
                <a:cubicBezTo>
                  <a:pt x="1531650" y="1656326"/>
                  <a:pt x="1524960" y="1663016"/>
                  <a:pt x="1524960" y="1676390"/>
                </a:cubicBezTo>
                <a:cubicBezTo>
                  <a:pt x="1524960" y="1676390"/>
                  <a:pt x="1524960" y="1683080"/>
                  <a:pt x="1524960" y="1696457"/>
                </a:cubicBezTo>
                <a:cubicBezTo>
                  <a:pt x="1538337" y="1683080"/>
                  <a:pt x="1545026" y="1676390"/>
                  <a:pt x="1545026" y="1676390"/>
                </a:cubicBezTo>
                <a:cubicBezTo>
                  <a:pt x="1545026" y="1663016"/>
                  <a:pt x="1545026" y="1656326"/>
                  <a:pt x="1545026" y="1656326"/>
                </a:cubicBezTo>
                <a:close/>
                <a:moveTo>
                  <a:pt x="9729154" y="1641277"/>
                </a:moveTo>
                <a:cubicBezTo>
                  <a:pt x="9727482" y="1641277"/>
                  <a:pt x="9724974" y="1642949"/>
                  <a:pt x="9721631" y="1646292"/>
                </a:cubicBezTo>
                <a:cubicBezTo>
                  <a:pt x="9714941" y="1652982"/>
                  <a:pt x="9711597" y="1656326"/>
                  <a:pt x="9711597" y="1656326"/>
                </a:cubicBezTo>
                <a:lnTo>
                  <a:pt x="9711597" y="1676390"/>
                </a:lnTo>
                <a:cubicBezTo>
                  <a:pt x="9724974" y="1663016"/>
                  <a:pt x="9731662" y="1652982"/>
                  <a:pt x="9731662" y="1646292"/>
                </a:cubicBezTo>
                <a:cubicBezTo>
                  <a:pt x="9731662" y="1642949"/>
                  <a:pt x="9730826" y="1641277"/>
                  <a:pt x="9729154" y="1641277"/>
                </a:cubicBezTo>
                <a:close/>
                <a:moveTo>
                  <a:pt x="10454012" y="1576064"/>
                </a:moveTo>
                <a:cubicBezTo>
                  <a:pt x="10454012" y="1589443"/>
                  <a:pt x="10454012" y="1596131"/>
                  <a:pt x="10454012" y="1596131"/>
                </a:cubicBezTo>
                <a:lnTo>
                  <a:pt x="10474080" y="1576064"/>
                </a:lnTo>
                <a:cubicBezTo>
                  <a:pt x="10474080" y="1576064"/>
                  <a:pt x="10467388" y="1576064"/>
                  <a:pt x="10454012" y="1576064"/>
                </a:cubicBezTo>
                <a:close/>
                <a:moveTo>
                  <a:pt x="10253360" y="1576064"/>
                </a:moveTo>
                <a:cubicBezTo>
                  <a:pt x="10239983" y="1589443"/>
                  <a:pt x="10233296" y="1602818"/>
                  <a:pt x="10233296" y="1616195"/>
                </a:cubicBezTo>
                <a:lnTo>
                  <a:pt x="10253360" y="1596131"/>
                </a:lnTo>
                <a:cubicBezTo>
                  <a:pt x="10280112" y="1582754"/>
                  <a:pt x="10293492" y="1576064"/>
                  <a:pt x="10293492" y="1576064"/>
                </a:cubicBezTo>
                <a:close/>
                <a:moveTo>
                  <a:pt x="1665417" y="1535933"/>
                </a:moveTo>
                <a:lnTo>
                  <a:pt x="1665417" y="1555999"/>
                </a:lnTo>
                <a:cubicBezTo>
                  <a:pt x="1665417" y="1555999"/>
                  <a:pt x="1668764" y="1555999"/>
                  <a:pt x="1675449" y="1555999"/>
                </a:cubicBezTo>
                <a:cubicBezTo>
                  <a:pt x="1682137" y="1555999"/>
                  <a:pt x="1685484" y="1549312"/>
                  <a:pt x="1685484" y="1535933"/>
                </a:cubicBezTo>
                <a:cubicBezTo>
                  <a:pt x="1672104" y="1535933"/>
                  <a:pt x="1665417" y="1535933"/>
                  <a:pt x="1665417" y="1535933"/>
                </a:cubicBezTo>
                <a:close/>
                <a:moveTo>
                  <a:pt x="10012577" y="1515868"/>
                </a:moveTo>
                <a:cubicBezTo>
                  <a:pt x="10012577" y="1515868"/>
                  <a:pt x="10012577" y="1522558"/>
                  <a:pt x="10012577" y="1535933"/>
                </a:cubicBezTo>
                <a:cubicBezTo>
                  <a:pt x="10025954" y="1535933"/>
                  <a:pt x="10032643" y="1535933"/>
                  <a:pt x="10032643" y="1535933"/>
                </a:cubicBezTo>
                <a:cubicBezTo>
                  <a:pt x="10032643" y="1522558"/>
                  <a:pt x="10025954" y="1515868"/>
                  <a:pt x="10012577" y="1515868"/>
                </a:cubicBezTo>
                <a:close/>
                <a:moveTo>
                  <a:pt x="9751729" y="1515868"/>
                </a:moveTo>
                <a:lnTo>
                  <a:pt x="9771793" y="1535933"/>
                </a:lnTo>
                <a:cubicBezTo>
                  <a:pt x="9785170" y="1522558"/>
                  <a:pt x="9785170" y="1515868"/>
                  <a:pt x="9771793" y="1515868"/>
                </a:cubicBezTo>
                <a:cubicBezTo>
                  <a:pt x="9771793" y="1515868"/>
                  <a:pt x="9765106" y="1515868"/>
                  <a:pt x="9751729" y="1515868"/>
                </a:cubicBezTo>
                <a:close/>
                <a:moveTo>
                  <a:pt x="11055972" y="1495804"/>
                </a:moveTo>
                <a:cubicBezTo>
                  <a:pt x="11055972" y="1509181"/>
                  <a:pt x="11059316" y="1515868"/>
                  <a:pt x="11066004" y="1515868"/>
                </a:cubicBezTo>
                <a:cubicBezTo>
                  <a:pt x="11072692" y="1515868"/>
                  <a:pt x="11076036" y="1509181"/>
                  <a:pt x="11076036" y="1495804"/>
                </a:cubicBezTo>
                <a:close/>
                <a:moveTo>
                  <a:pt x="10313556" y="1495804"/>
                </a:moveTo>
                <a:cubicBezTo>
                  <a:pt x="10300180" y="1495804"/>
                  <a:pt x="10293492" y="1502491"/>
                  <a:pt x="10293492" y="1515868"/>
                </a:cubicBezTo>
                <a:cubicBezTo>
                  <a:pt x="10293492" y="1555999"/>
                  <a:pt x="10306868" y="1562689"/>
                  <a:pt x="10333624" y="1535933"/>
                </a:cubicBezTo>
                <a:cubicBezTo>
                  <a:pt x="10347000" y="1509181"/>
                  <a:pt x="10340308" y="1495804"/>
                  <a:pt x="10313556" y="1495804"/>
                </a:cubicBezTo>
                <a:close/>
                <a:moveTo>
                  <a:pt x="10544304" y="1475737"/>
                </a:moveTo>
                <a:cubicBezTo>
                  <a:pt x="10537620" y="1475737"/>
                  <a:pt x="10537620" y="1479084"/>
                  <a:pt x="10544304" y="1485771"/>
                </a:cubicBezTo>
                <a:cubicBezTo>
                  <a:pt x="10550996" y="1492461"/>
                  <a:pt x="10561028" y="1495804"/>
                  <a:pt x="10574404" y="1495804"/>
                </a:cubicBezTo>
                <a:cubicBezTo>
                  <a:pt x="10561028" y="1482427"/>
                  <a:pt x="10550996" y="1475737"/>
                  <a:pt x="10544304" y="1475737"/>
                </a:cubicBezTo>
                <a:close/>
                <a:moveTo>
                  <a:pt x="10413880" y="1455673"/>
                </a:moveTo>
                <a:cubicBezTo>
                  <a:pt x="10400504" y="1469050"/>
                  <a:pt x="10407196" y="1475737"/>
                  <a:pt x="10433948" y="1475737"/>
                </a:cubicBezTo>
                <a:cubicBezTo>
                  <a:pt x="10447324" y="1475737"/>
                  <a:pt x="10454012" y="1469050"/>
                  <a:pt x="10454012" y="1455673"/>
                </a:cubicBezTo>
                <a:close/>
                <a:moveTo>
                  <a:pt x="9912250" y="1455673"/>
                </a:moveTo>
                <a:cubicBezTo>
                  <a:pt x="9912250" y="1469050"/>
                  <a:pt x="9915596" y="1475737"/>
                  <a:pt x="9922284" y="1475737"/>
                </a:cubicBezTo>
                <a:cubicBezTo>
                  <a:pt x="9928971" y="1475737"/>
                  <a:pt x="9932317" y="1469050"/>
                  <a:pt x="9932317" y="1455673"/>
                </a:cubicBezTo>
                <a:close/>
                <a:moveTo>
                  <a:pt x="1464764" y="1455673"/>
                </a:moveTo>
                <a:cubicBezTo>
                  <a:pt x="1451387" y="1455673"/>
                  <a:pt x="1444700" y="1459017"/>
                  <a:pt x="1444700" y="1465707"/>
                </a:cubicBezTo>
                <a:cubicBezTo>
                  <a:pt x="1444700" y="1472394"/>
                  <a:pt x="1444700" y="1475737"/>
                  <a:pt x="1444700" y="1475737"/>
                </a:cubicBezTo>
                <a:cubicBezTo>
                  <a:pt x="1444700" y="1475737"/>
                  <a:pt x="1451387" y="1469050"/>
                  <a:pt x="1464764" y="1455673"/>
                </a:cubicBezTo>
                <a:close/>
                <a:moveTo>
                  <a:pt x="1023328" y="1455673"/>
                </a:moveTo>
                <a:cubicBezTo>
                  <a:pt x="996573" y="1455673"/>
                  <a:pt x="979853" y="1459017"/>
                  <a:pt x="973165" y="1465707"/>
                </a:cubicBezTo>
                <a:cubicBezTo>
                  <a:pt x="966476" y="1472394"/>
                  <a:pt x="976509" y="1482427"/>
                  <a:pt x="1003264" y="1495804"/>
                </a:cubicBezTo>
                <a:cubicBezTo>
                  <a:pt x="1043395" y="1495804"/>
                  <a:pt x="1063459" y="1495804"/>
                  <a:pt x="1063459" y="1495804"/>
                </a:cubicBezTo>
                <a:cubicBezTo>
                  <a:pt x="1076836" y="1482427"/>
                  <a:pt x="1083526" y="1475737"/>
                  <a:pt x="1083526" y="1475737"/>
                </a:cubicBezTo>
                <a:close/>
                <a:moveTo>
                  <a:pt x="1625285" y="1435606"/>
                </a:moveTo>
                <a:cubicBezTo>
                  <a:pt x="1598534" y="1448986"/>
                  <a:pt x="1591845" y="1462360"/>
                  <a:pt x="1605221" y="1475737"/>
                </a:cubicBezTo>
                <a:lnTo>
                  <a:pt x="1665417" y="1455673"/>
                </a:lnTo>
                <a:cubicBezTo>
                  <a:pt x="1665417" y="1442296"/>
                  <a:pt x="1652040" y="1435606"/>
                  <a:pt x="1625285" y="1435606"/>
                </a:cubicBezTo>
                <a:close/>
                <a:moveTo>
                  <a:pt x="10604504" y="1415542"/>
                </a:moveTo>
                <a:cubicBezTo>
                  <a:pt x="10597812" y="1415542"/>
                  <a:pt x="10594472" y="1418888"/>
                  <a:pt x="10594472" y="1425575"/>
                </a:cubicBezTo>
                <a:cubicBezTo>
                  <a:pt x="10594472" y="1432263"/>
                  <a:pt x="10601156" y="1435606"/>
                  <a:pt x="10614536" y="1435606"/>
                </a:cubicBezTo>
                <a:cubicBezTo>
                  <a:pt x="10614536" y="1422232"/>
                  <a:pt x="10611192" y="1415542"/>
                  <a:pt x="10604504" y="1415542"/>
                </a:cubicBezTo>
                <a:close/>
                <a:moveTo>
                  <a:pt x="11156296" y="1395478"/>
                </a:moveTo>
                <a:lnTo>
                  <a:pt x="11156296" y="1415542"/>
                </a:lnTo>
                <a:cubicBezTo>
                  <a:pt x="11156296" y="1415542"/>
                  <a:pt x="11162988" y="1415542"/>
                  <a:pt x="11176364" y="1415542"/>
                </a:cubicBezTo>
                <a:cubicBezTo>
                  <a:pt x="11176364" y="1415542"/>
                  <a:pt x="11169676" y="1408855"/>
                  <a:pt x="11156296" y="1395478"/>
                </a:cubicBezTo>
                <a:close/>
                <a:moveTo>
                  <a:pt x="1003264" y="1382937"/>
                </a:moveTo>
                <a:cubicBezTo>
                  <a:pt x="996573" y="1384608"/>
                  <a:pt x="989884" y="1388791"/>
                  <a:pt x="983197" y="1395478"/>
                </a:cubicBezTo>
                <a:lnTo>
                  <a:pt x="1003264" y="1415542"/>
                </a:lnTo>
                <a:cubicBezTo>
                  <a:pt x="1030017" y="1415542"/>
                  <a:pt x="1043395" y="1412198"/>
                  <a:pt x="1043395" y="1405509"/>
                </a:cubicBezTo>
                <a:cubicBezTo>
                  <a:pt x="1043395" y="1398821"/>
                  <a:pt x="1036704" y="1392134"/>
                  <a:pt x="1023328" y="1385444"/>
                </a:cubicBezTo>
                <a:cubicBezTo>
                  <a:pt x="1016640" y="1382101"/>
                  <a:pt x="1009951" y="1381265"/>
                  <a:pt x="1003264" y="1382937"/>
                </a:cubicBezTo>
                <a:close/>
                <a:moveTo>
                  <a:pt x="10514208" y="1375411"/>
                </a:moveTo>
                <a:lnTo>
                  <a:pt x="10494144" y="1395478"/>
                </a:lnTo>
                <a:lnTo>
                  <a:pt x="10514208" y="1395478"/>
                </a:lnTo>
                <a:cubicBezTo>
                  <a:pt x="10514208" y="1382101"/>
                  <a:pt x="10514208" y="1375411"/>
                  <a:pt x="10514208" y="1375411"/>
                </a:cubicBezTo>
                <a:close/>
                <a:moveTo>
                  <a:pt x="10213229" y="1375411"/>
                </a:moveTo>
                <a:cubicBezTo>
                  <a:pt x="10213229" y="1375411"/>
                  <a:pt x="10209886" y="1382101"/>
                  <a:pt x="10203199" y="1395478"/>
                </a:cubicBezTo>
                <a:cubicBezTo>
                  <a:pt x="10196509" y="1408855"/>
                  <a:pt x="10193165" y="1415542"/>
                  <a:pt x="10193165" y="1415542"/>
                </a:cubicBezTo>
                <a:lnTo>
                  <a:pt x="10213229" y="1415542"/>
                </a:lnTo>
                <a:cubicBezTo>
                  <a:pt x="10239983" y="1402165"/>
                  <a:pt x="10253360" y="1388791"/>
                  <a:pt x="10253360" y="1375411"/>
                </a:cubicBezTo>
                <a:close/>
                <a:moveTo>
                  <a:pt x="1695515" y="1375411"/>
                </a:moveTo>
                <a:cubicBezTo>
                  <a:pt x="1688828" y="1375411"/>
                  <a:pt x="1678793" y="1378757"/>
                  <a:pt x="1665417" y="1385444"/>
                </a:cubicBezTo>
                <a:cubicBezTo>
                  <a:pt x="1652040" y="1392134"/>
                  <a:pt x="1652040" y="1405509"/>
                  <a:pt x="1665417" y="1425575"/>
                </a:cubicBezTo>
                <a:cubicBezTo>
                  <a:pt x="1678793" y="1445640"/>
                  <a:pt x="1685484" y="1469050"/>
                  <a:pt x="1685484" y="1495804"/>
                </a:cubicBezTo>
                <a:lnTo>
                  <a:pt x="1705548" y="1495804"/>
                </a:lnTo>
                <a:cubicBezTo>
                  <a:pt x="1718925" y="1482427"/>
                  <a:pt x="1725615" y="1469050"/>
                  <a:pt x="1725615" y="1455673"/>
                </a:cubicBezTo>
                <a:lnTo>
                  <a:pt x="1745679" y="1455673"/>
                </a:lnTo>
                <a:lnTo>
                  <a:pt x="1765743" y="1435606"/>
                </a:lnTo>
                <a:cubicBezTo>
                  <a:pt x="1765743" y="1422232"/>
                  <a:pt x="1769090" y="1415542"/>
                  <a:pt x="1775776" y="1415542"/>
                </a:cubicBezTo>
                <a:cubicBezTo>
                  <a:pt x="1782467" y="1415542"/>
                  <a:pt x="1785811" y="1408855"/>
                  <a:pt x="1785811" y="1395478"/>
                </a:cubicBezTo>
                <a:lnTo>
                  <a:pt x="1745679" y="1395478"/>
                </a:lnTo>
                <a:lnTo>
                  <a:pt x="1725615" y="1415542"/>
                </a:lnTo>
                <a:lnTo>
                  <a:pt x="1725615" y="1375411"/>
                </a:lnTo>
                <a:cubicBezTo>
                  <a:pt x="1712237" y="1375411"/>
                  <a:pt x="1702204" y="1375411"/>
                  <a:pt x="1695515" y="1375411"/>
                </a:cubicBezTo>
                <a:close/>
                <a:moveTo>
                  <a:pt x="1818416" y="1367888"/>
                </a:moveTo>
                <a:cubicBezTo>
                  <a:pt x="1816744" y="1366216"/>
                  <a:pt x="1812565" y="1368724"/>
                  <a:pt x="1805875" y="1375411"/>
                </a:cubicBezTo>
                <a:lnTo>
                  <a:pt x="1805875" y="1415542"/>
                </a:lnTo>
                <a:cubicBezTo>
                  <a:pt x="1805875" y="1415542"/>
                  <a:pt x="1809218" y="1405509"/>
                  <a:pt x="1815907" y="1385444"/>
                </a:cubicBezTo>
                <a:cubicBezTo>
                  <a:pt x="1819251" y="1375411"/>
                  <a:pt x="1820088" y="1369560"/>
                  <a:pt x="1818416" y="1367888"/>
                </a:cubicBezTo>
                <a:close/>
                <a:moveTo>
                  <a:pt x="10448996" y="1365377"/>
                </a:moveTo>
                <a:cubicBezTo>
                  <a:pt x="10445652" y="1365377"/>
                  <a:pt x="10440636" y="1368724"/>
                  <a:pt x="10433948" y="1375411"/>
                </a:cubicBezTo>
                <a:cubicBezTo>
                  <a:pt x="10433948" y="1375411"/>
                  <a:pt x="10427260" y="1375411"/>
                  <a:pt x="10413880" y="1375411"/>
                </a:cubicBezTo>
                <a:cubicBezTo>
                  <a:pt x="10413880" y="1375411"/>
                  <a:pt x="10407196" y="1382101"/>
                  <a:pt x="10393816" y="1395478"/>
                </a:cubicBezTo>
                <a:lnTo>
                  <a:pt x="10373752" y="1415542"/>
                </a:lnTo>
                <a:lnTo>
                  <a:pt x="10393816" y="1415542"/>
                </a:lnTo>
                <a:cubicBezTo>
                  <a:pt x="10393816" y="1428919"/>
                  <a:pt x="10387132" y="1435606"/>
                  <a:pt x="10373752" y="1435606"/>
                </a:cubicBezTo>
                <a:cubicBezTo>
                  <a:pt x="10333624" y="1435606"/>
                  <a:pt x="10320244" y="1448986"/>
                  <a:pt x="10333624" y="1475737"/>
                </a:cubicBezTo>
                <a:cubicBezTo>
                  <a:pt x="10347000" y="1502491"/>
                  <a:pt x="10373752" y="1489117"/>
                  <a:pt x="10413880" y="1435606"/>
                </a:cubicBezTo>
                <a:cubicBezTo>
                  <a:pt x="10440636" y="1408855"/>
                  <a:pt x="10454012" y="1388791"/>
                  <a:pt x="10454012" y="1375411"/>
                </a:cubicBezTo>
                <a:cubicBezTo>
                  <a:pt x="10454012" y="1368724"/>
                  <a:pt x="10452340" y="1365377"/>
                  <a:pt x="10448996" y="1365377"/>
                </a:cubicBezTo>
                <a:close/>
                <a:moveTo>
                  <a:pt x="1158769" y="1365377"/>
                </a:moveTo>
                <a:cubicBezTo>
                  <a:pt x="1148736" y="1365377"/>
                  <a:pt x="1137031" y="1368724"/>
                  <a:pt x="1123654" y="1375411"/>
                </a:cubicBezTo>
                <a:cubicBezTo>
                  <a:pt x="1110276" y="1388791"/>
                  <a:pt x="1103590" y="1395478"/>
                  <a:pt x="1103590" y="1395478"/>
                </a:cubicBezTo>
                <a:cubicBezTo>
                  <a:pt x="1103590" y="1395478"/>
                  <a:pt x="1110276" y="1402165"/>
                  <a:pt x="1123654" y="1415542"/>
                </a:cubicBezTo>
                <a:cubicBezTo>
                  <a:pt x="1137031" y="1428919"/>
                  <a:pt x="1153751" y="1428919"/>
                  <a:pt x="1173818" y="1415542"/>
                </a:cubicBezTo>
                <a:cubicBezTo>
                  <a:pt x="1193882" y="1402165"/>
                  <a:pt x="1197229" y="1388791"/>
                  <a:pt x="1183850" y="1375411"/>
                </a:cubicBezTo>
                <a:cubicBezTo>
                  <a:pt x="1177162" y="1368724"/>
                  <a:pt x="1168802" y="1365377"/>
                  <a:pt x="1158769" y="1365377"/>
                </a:cubicBezTo>
                <a:close/>
                <a:moveTo>
                  <a:pt x="9400585" y="1355347"/>
                </a:moveTo>
                <a:cubicBezTo>
                  <a:pt x="9393898" y="1355347"/>
                  <a:pt x="9390551" y="1362034"/>
                  <a:pt x="9390551" y="1375411"/>
                </a:cubicBezTo>
                <a:cubicBezTo>
                  <a:pt x="9403931" y="1375411"/>
                  <a:pt x="9410618" y="1372067"/>
                  <a:pt x="9410618" y="1365377"/>
                </a:cubicBezTo>
                <a:cubicBezTo>
                  <a:pt x="9410618" y="1358690"/>
                  <a:pt x="9407275" y="1355347"/>
                  <a:pt x="9400585" y="1355347"/>
                </a:cubicBezTo>
                <a:close/>
                <a:moveTo>
                  <a:pt x="10193165" y="1335280"/>
                </a:moveTo>
                <a:cubicBezTo>
                  <a:pt x="10179788" y="1348660"/>
                  <a:pt x="10169755" y="1355347"/>
                  <a:pt x="10163067" y="1355347"/>
                </a:cubicBezTo>
                <a:cubicBezTo>
                  <a:pt x="10156378" y="1355347"/>
                  <a:pt x="10153034" y="1355347"/>
                  <a:pt x="10153034" y="1355347"/>
                </a:cubicBezTo>
                <a:cubicBezTo>
                  <a:pt x="10139657" y="1355347"/>
                  <a:pt x="10132970" y="1362034"/>
                  <a:pt x="10132970" y="1375411"/>
                </a:cubicBezTo>
                <a:lnTo>
                  <a:pt x="10173098" y="1375411"/>
                </a:lnTo>
                <a:cubicBezTo>
                  <a:pt x="10186475" y="1362034"/>
                  <a:pt x="10199852" y="1348660"/>
                  <a:pt x="10213229" y="1335280"/>
                </a:cubicBezTo>
                <a:close/>
                <a:moveTo>
                  <a:pt x="9169834" y="1335280"/>
                </a:moveTo>
                <a:lnTo>
                  <a:pt x="9109639" y="1395478"/>
                </a:lnTo>
                <a:cubicBezTo>
                  <a:pt x="9082885" y="1448986"/>
                  <a:pt x="9056131" y="1482427"/>
                  <a:pt x="9029377" y="1495804"/>
                </a:cubicBezTo>
                <a:lnTo>
                  <a:pt x="9029377" y="1535933"/>
                </a:lnTo>
                <a:cubicBezTo>
                  <a:pt x="9029377" y="1535933"/>
                  <a:pt x="9052787" y="1502491"/>
                  <a:pt x="9099606" y="1435606"/>
                </a:cubicBezTo>
                <a:cubicBezTo>
                  <a:pt x="9146424" y="1368724"/>
                  <a:pt x="9169834" y="1335280"/>
                  <a:pt x="9169834" y="1335280"/>
                </a:cubicBezTo>
                <a:close/>
                <a:moveTo>
                  <a:pt x="10734928" y="1315216"/>
                </a:moveTo>
                <a:cubicBezTo>
                  <a:pt x="10721552" y="1315216"/>
                  <a:pt x="10711516" y="1318562"/>
                  <a:pt x="10704828" y="1325249"/>
                </a:cubicBezTo>
                <a:cubicBezTo>
                  <a:pt x="10698140" y="1331936"/>
                  <a:pt x="10694796" y="1341970"/>
                  <a:pt x="10694796" y="1355347"/>
                </a:cubicBezTo>
                <a:cubicBezTo>
                  <a:pt x="10708172" y="1355347"/>
                  <a:pt x="10714860" y="1355347"/>
                  <a:pt x="10714860" y="1355347"/>
                </a:cubicBezTo>
                <a:lnTo>
                  <a:pt x="10714860" y="1335280"/>
                </a:lnTo>
                <a:cubicBezTo>
                  <a:pt x="10714860" y="1348660"/>
                  <a:pt x="10721552" y="1348660"/>
                  <a:pt x="10734928" y="1335280"/>
                </a:cubicBezTo>
                <a:close/>
                <a:moveTo>
                  <a:pt x="10132970" y="1315216"/>
                </a:moveTo>
                <a:cubicBezTo>
                  <a:pt x="10132970" y="1328593"/>
                  <a:pt x="10132970" y="1335280"/>
                  <a:pt x="10132970" y="1335280"/>
                </a:cubicBezTo>
                <a:cubicBezTo>
                  <a:pt x="10146347" y="1335280"/>
                  <a:pt x="10153034" y="1331936"/>
                  <a:pt x="10153034" y="1325249"/>
                </a:cubicBezTo>
                <a:cubicBezTo>
                  <a:pt x="10153034" y="1318562"/>
                  <a:pt x="10146347" y="1315216"/>
                  <a:pt x="10132970" y="1315216"/>
                </a:cubicBezTo>
                <a:close/>
                <a:moveTo>
                  <a:pt x="10494144" y="1295151"/>
                </a:moveTo>
                <a:lnTo>
                  <a:pt x="10454012" y="1315216"/>
                </a:lnTo>
                <a:cubicBezTo>
                  <a:pt x="10440636" y="1315216"/>
                  <a:pt x="10433948" y="1321905"/>
                  <a:pt x="10433948" y="1335280"/>
                </a:cubicBezTo>
                <a:lnTo>
                  <a:pt x="10454012" y="1335280"/>
                </a:lnTo>
                <a:cubicBezTo>
                  <a:pt x="10467388" y="1335280"/>
                  <a:pt x="10480768" y="1328593"/>
                  <a:pt x="10494144" y="1315216"/>
                </a:cubicBezTo>
                <a:lnTo>
                  <a:pt x="10514208" y="1315216"/>
                </a:lnTo>
                <a:cubicBezTo>
                  <a:pt x="10500832" y="1315216"/>
                  <a:pt x="10494144" y="1308528"/>
                  <a:pt x="10494144" y="1295151"/>
                </a:cubicBezTo>
                <a:close/>
                <a:moveTo>
                  <a:pt x="10273424" y="1295151"/>
                </a:moveTo>
                <a:cubicBezTo>
                  <a:pt x="10260048" y="1295151"/>
                  <a:pt x="10256704" y="1301839"/>
                  <a:pt x="10263394" y="1315216"/>
                </a:cubicBezTo>
                <a:cubicBezTo>
                  <a:pt x="10270080" y="1328593"/>
                  <a:pt x="10276772" y="1335280"/>
                  <a:pt x="10283456" y="1335280"/>
                </a:cubicBezTo>
                <a:cubicBezTo>
                  <a:pt x="10290148" y="1335280"/>
                  <a:pt x="10300180" y="1335280"/>
                  <a:pt x="10313556" y="1335280"/>
                </a:cubicBezTo>
                <a:lnTo>
                  <a:pt x="10313556" y="1315216"/>
                </a:lnTo>
                <a:lnTo>
                  <a:pt x="10293492" y="1315216"/>
                </a:lnTo>
                <a:cubicBezTo>
                  <a:pt x="10293492" y="1301839"/>
                  <a:pt x="10286804" y="1295151"/>
                  <a:pt x="10273424" y="1295151"/>
                </a:cubicBezTo>
                <a:close/>
                <a:moveTo>
                  <a:pt x="1906198" y="1295151"/>
                </a:moveTo>
                <a:cubicBezTo>
                  <a:pt x="1892821" y="1295151"/>
                  <a:pt x="1886134" y="1298495"/>
                  <a:pt x="1886134" y="1305182"/>
                </a:cubicBezTo>
                <a:cubicBezTo>
                  <a:pt x="1886134" y="1311872"/>
                  <a:pt x="1892821" y="1315216"/>
                  <a:pt x="1906198" y="1315216"/>
                </a:cubicBezTo>
                <a:cubicBezTo>
                  <a:pt x="1919575" y="1301839"/>
                  <a:pt x="1919575" y="1295151"/>
                  <a:pt x="1906198" y="1295151"/>
                </a:cubicBezTo>
                <a:close/>
                <a:moveTo>
                  <a:pt x="9992512" y="1255020"/>
                </a:moveTo>
                <a:lnTo>
                  <a:pt x="9932317" y="1315216"/>
                </a:lnTo>
                <a:lnTo>
                  <a:pt x="9892186" y="1355347"/>
                </a:lnTo>
                <a:cubicBezTo>
                  <a:pt x="9865432" y="1382101"/>
                  <a:pt x="9848711" y="1405509"/>
                  <a:pt x="9842021" y="1425575"/>
                </a:cubicBezTo>
                <a:cubicBezTo>
                  <a:pt x="9835334" y="1445640"/>
                  <a:pt x="9825301" y="1455673"/>
                  <a:pt x="9811924" y="1455673"/>
                </a:cubicBezTo>
                <a:cubicBezTo>
                  <a:pt x="9811924" y="1469050"/>
                  <a:pt x="9811924" y="1475737"/>
                  <a:pt x="9811924" y="1475737"/>
                </a:cubicBezTo>
                <a:cubicBezTo>
                  <a:pt x="9811924" y="1489117"/>
                  <a:pt x="9838678" y="1462360"/>
                  <a:pt x="9892186" y="1395478"/>
                </a:cubicBezTo>
                <a:cubicBezTo>
                  <a:pt x="9972445" y="1315216"/>
                  <a:pt x="10005889" y="1268397"/>
                  <a:pt x="9992512" y="1255020"/>
                </a:cubicBezTo>
                <a:close/>
                <a:moveTo>
                  <a:pt x="2066723" y="1255020"/>
                </a:moveTo>
                <a:cubicBezTo>
                  <a:pt x="2053343" y="1255020"/>
                  <a:pt x="2046656" y="1258364"/>
                  <a:pt x="2046656" y="1265051"/>
                </a:cubicBezTo>
                <a:cubicBezTo>
                  <a:pt x="2046656" y="1271741"/>
                  <a:pt x="2053343" y="1275085"/>
                  <a:pt x="2066723" y="1275085"/>
                </a:cubicBezTo>
                <a:cubicBezTo>
                  <a:pt x="2066723" y="1275085"/>
                  <a:pt x="2066723" y="1268397"/>
                  <a:pt x="2066723" y="1255020"/>
                </a:cubicBezTo>
                <a:close/>
                <a:moveTo>
                  <a:pt x="1725615" y="1255020"/>
                </a:moveTo>
                <a:lnTo>
                  <a:pt x="1685484" y="1295151"/>
                </a:lnTo>
                <a:lnTo>
                  <a:pt x="1705548" y="1295151"/>
                </a:lnTo>
                <a:close/>
                <a:moveTo>
                  <a:pt x="11336884" y="1234953"/>
                </a:moveTo>
                <a:cubicBezTo>
                  <a:pt x="11336884" y="1234953"/>
                  <a:pt x="11333544" y="1238300"/>
                  <a:pt x="11326852" y="1244987"/>
                </a:cubicBezTo>
                <a:cubicBezTo>
                  <a:pt x="11320164" y="1251677"/>
                  <a:pt x="11323508" y="1255020"/>
                  <a:pt x="11336884" y="1255020"/>
                </a:cubicBezTo>
                <a:close/>
                <a:moveTo>
                  <a:pt x="10775060" y="1234953"/>
                </a:moveTo>
                <a:cubicBezTo>
                  <a:pt x="10775060" y="1248333"/>
                  <a:pt x="10781744" y="1255020"/>
                  <a:pt x="10795124" y="1255020"/>
                </a:cubicBezTo>
                <a:cubicBezTo>
                  <a:pt x="10808500" y="1255020"/>
                  <a:pt x="10821876" y="1248333"/>
                  <a:pt x="10835256" y="1234953"/>
                </a:cubicBezTo>
                <a:lnTo>
                  <a:pt x="10815188" y="1234953"/>
                </a:lnTo>
                <a:cubicBezTo>
                  <a:pt x="10801812" y="1234953"/>
                  <a:pt x="10791780" y="1234953"/>
                  <a:pt x="10785088" y="1234953"/>
                </a:cubicBezTo>
                <a:cubicBezTo>
                  <a:pt x="10778404" y="1234953"/>
                  <a:pt x="10775060" y="1234953"/>
                  <a:pt x="10775060" y="1234953"/>
                </a:cubicBezTo>
                <a:close/>
                <a:moveTo>
                  <a:pt x="10724896" y="1234953"/>
                </a:moveTo>
                <a:cubicBezTo>
                  <a:pt x="10718208" y="1234953"/>
                  <a:pt x="10714860" y="1241643"/>
                  <a:pt x="10714860" y="1255020"/>
                </a:cubicBezTo>
                <a:lnTo>
                  <a:pt x="10734928" y="1255020"/>
                </a:lnTo>
                <a:cubicBezTo>
                  <a:pt x="10734928" y="1241643"/>
                  <a:pt x="10731584" y="1234953"/>
                  <a:pt x="10724896" y="1234953"/>
                </a:cubicBezTo>
                <a:close/>
                <a:moveTo>
                  <a:pt x="10275936" y="1219907"/>
                </a:moveTo>
                <a:cubicBezTo>
                  <a:pt x="10270916" y="1219907"/>
                  <a:pt x="10266737" y="1221579"/>
                  <a:pt x="10263394" y="1224923"/>
                </a:cubicBezTo>
                <a:cubicBezTo>
                  <a:pt x="10256704" y="1231610"/>
                  <a:pt x="10250017" y="1238300"/>
                  <a:pt x="10243327" y="1244987"/>
                </a:cubicBezTo>
                <a:cubicBezTo>
                  <a:pt x="10236640" y="1251677"/>
                  <a:pt x="10226606" y="1261708"/>
                  <a:pt x="10213229" y="1275085"/>
                </a:cubicBezTo>
                <a:lnTo>
                  <a:pt x="10233296" y="1275085"/>
                </a:lnTo>
                <a:cubicBezTo>
                  <a:pt x="10260048" y="1261708"/>
                  <a:pt x="10280112" y="1251677"/>
                  <a:pt x="10293492" y="1244987"/>
                </a:cubicBezTo>
                <a:cubicBezTo>
                  <a:pt x="10306868" y="1238300"/>
                  <a:pt x="10306868" y="1231610"/>
                  <a:pt x="10293492" y="1224923"/>
                </a:cubicBezTo>
                <a:cubicBezTo>
                  <a:pt x="10286804" y="1221579"/>
                  <a:pt x="10280948" y="1219907"/>
                  <a:pt x="10275936" y="1219907"/>
                </a:cubicBezTo>
                <a:close/>
                <a:moveTo>
                  <a:pt x="10032643" y="1214889"/>
                </a:moveTo>
                <a:cubicBezTo>
                  <a:pt x="10019266" y="1214889"/>
                  <a:pt x="10012577" y="1218236"/>
                  <a:pt x="10012577" y="1224923"/>
                </a:cubicBezTo>
                <a:cubicBezTo>
                  <a:pt x="10012577" y="1231610"/>
                  <a:pt x="10012577" y="1234953"/>
                  <a:pt x="10012577" y="1234953"/>
                </a:cubicBezTo>
                <a:lnTo>
                  <a:pt x="10032643" y="1234953"/>
                </a:lnTo>
                <a:close/>
                <a:moveTo>
                  <a:pt x="882870" y="1214889"/>
                </a:moveTo>
                <a:lnTo>
                  <a:pt x="842742" y="1255020"/>
                </a:lnTo>
                <a:lnTo>
                  <a:pt x="822675" y="1275085"/>
                </a:lnTo>
                <a:cubicBezTo>
                  <a:pt x="822675" y="1261708"/>
                  <a:pt x="829365" y="1248333"/>
                  <a:pt x="842742" y="1234953"/>
                </a:cubicBezTo>
                <a:close/>
                <a:moveTo>
                  <a:pt x="10855320" y="1194825"/>
                </a:moveTo>
                <a:lnTo>
                  <a:pt x="10835256" y="1214889"/>
                </a:lnTo>
                <a:lnTo>
                  <a:pt x="10855320" y="1214889"/>
                </a:lnTo>
                <a:cubicBezTo>
                  <a:pt x="10855320" y="1201512"/>
                  <a:pt x="10855320" y="1194825"/>
                  <a:pt x="10855320" y="1194825"/>
                </a:cubicBezTo>
                <a:close/>
                <a:moveTo>
                  <a:pt x="10112903" y="1194825"/>
                </a:moveTo>
                <a:cubicBezTo>
                  <a:pt x="10112903" y="1208202"/>
                  <a:pt x="10112903" y="1214889"/>
                  <a:pt x="10112903" y="1214889"/>
                </a:cubicBezTo>
                <a:cubicBezTo>
                  <a:pt x="10112903" y="1214889"/>
                  <a:pt x="10116249" y="1211546"/>
                  <a:pt x="10122936" y="1204856"/>
                </a:cubicBezTo>
                <a:cubicBezTo>
                  <a:pt x="10129624" y="1198169"/>
                  <a:pt x="10132970" y="1194825"/>
                  <a:pt x="10132970" y="1194825"/>
                </a:cubicBezTo>
                <a:cubicBezTo>
                  <a:pt x="10119593" y="1194825"/>
                  <a:pt x="10112903" y="1194825"/>
                  <a:pt x="10112903" y="1194825"/>
                </a:cubicBezTo>
                <a:close/>
                <a:moveTo>
                  <a:pt x="9209965" y="1194825"/>
                </a:moveTo>
                <a:lnTo>
                  <a:pt x="9189899" y="1214889"/>
                </a:lnTo>
                <a:lnTo>
                  <a:pt x="9230030" y="1194825"/>
                </a:lnTo>
                <a:close/>
                <a:moveTo>
                  <a:pt x="8748462" y="1194825"/>
                </a:moveTo>
                <a:cubicBezTo>
                  <a:pt x="8748462" y="1194825"/>
                  <a:pt x="8748462" y="1201512"/>
                  <a:pt x="8748462" y="1214889"/>
                </a:cubicBezTo>
                <a:cubicBezTo>
                  <a:pt x="8748462" y="1214889"/>
                  <a:pt x="8755152" y="1214889"/>
                  <a:pt x="8768529" y="1214889"/>
                </a:cubicBezTo>
                <a:close/>
                <a:moveTo>
                  <a:pt x="1866070" y="1194825"/>
                </a:moveTo>
                <a:lnTo>
                  <a:pt x="1866070" y="1214889"/>
                </a:lnTo>
                <a:cubicBezTo>
                  <a:pt x="1866070" y="1214889"/>
                  <a:pt x="1862726" y="1218236"/>
                  <a:pt x="1856039" y="1224923"/>
                </a:cubicBezTo>
                <a:cubicBezTo>
                  <a:pt x="1849349" y="1231610"/>
                  <a:pt x="1846006" y="1234953"/>
                  <a:pt x="1846006" y="1234953"/>
                </a:cubicBezTo>
                <a:lnTo>
                  <a:pt x="1846006" y="1255020"/>
                </a:lnTo>
                <a:cubicBezTo>
                  <a:pt x="1832629" y="1255020"/>
                  <a:pt x="1825942" y="1248333"/>
                  <a:pt x="1825942" y="1234953"/>
                </a:cubicBezTo>
                <a:close/>
                <a:moveTo>
                  <a:pt x="9831991" y="1174758"/>
                </a:moveTo>
                <a:cubicBezTo>
                  <a:pt x="9831991" y="1188135"/>
                  <a:pt x="9835334" y="1194825"/>
                  <a:pt x="9842021" y="1194825"/>
                </a:cubicBezTo>
                <a:cubicBezTo>
                  <a:pt x="9848711" y="1194825"/>
                  <a:pt x="9852055" y="1188135"/>
                  <a:pt x="9852055" y="1174758"/>
                </a:cubicBezTo>
                <a:cubicBezTo>
                  <a:pt x="9838678" y="1174758"/>
                  <a:pt x="9831991" y="1174758"/>
                  <a:pt x="9831991" y="1174758"/>
                </a:cubicBezTo>
                <a:close/>
                <a:moveTo>
                  <a:pt x="9390551" y="1174758"/>
                </a:moveTo>
                <a:lnTo>
                  <a:pt x="9310292" y="1255020"/>
                </a:lnTo>
                <a:lnTo>
                  <a:pt x="9350423" y="1234953"/>
                </a:lnTo>
                <a:cubicBezTo>
                  <a:pt x="9377174" y="1208202"/>
                  <a:pt x="9390551" y="1188135"/>
                  <a:pt x="9390551" y="1174758"/>
                </a:cubicBezTo>
                <a:close/>
                <a:moveTo>
                  <a:pt x="10669716" y="1144661"/>
                </a:moveTo>
                <a:cubicBezTo>
                  <a:pt x="10666372" y="1144661"/>
                  <a:pt x="10661356" y="1148007"/>
                  <a:pt x="10654664" y="1154694"/>
                </a:cubicBezTo>
                <a:lnTo>
                  <a:pt x="10654664" y="1174758"/>
                </a:lnTo>
                <a:lnTo>
                  <a:pt x="10674732" y="1154694"/>
                </a:lnTo>
                <a:cubicBezTo>
                  <a:pt x="10674732" y="1148007"/>
                  <a:pt x="10673060" y="1144661"/>
                  <a:pt x="10669716" y="1144661"/>
                </a:cubicBezTo>
                <a:close/>
                <a:moveTo>
                  <a:pt x="10253360" y="1134627"/>
                </a:moveTo>
                <a:lnTo>
                  <a:pt x="10233296" y="1154694"/>
                </a:lnTo>
                <a:lnTo>
                  <a:pt x="10233296" y="1174758"/>
                </a:lnTo>
                <a:cubicBezTo>
                  <a:pt x="10233296" y="1174758"/>
                  <a:pt x="10239983" y="1168071"/>
                  <a:pt x="10253360" y="1154694"/>
                </a:cubicBezTo>
                <a:close/>
                <a:moveTo>
                  <a:pt x="11457276" y="1114563"/>
                </a:moveTo>
                <a:lnTo>
                  <a:pt x="11437212" y="1154694"/>
                </a:lnTo>
                <a:cubicBezTo>
                  <a:pt x="11437212" y="1154694"/>
                  <a:pt x="11443900" y="1154694"/>
                  <a:pt x="11457276" y="1154694"/>
                </a:cubicBezTo>
                <a:close/>
                <a:moveTo>
                  <a:pt x="10915512" y="1114563"/>
                </a:moveTo>
                <a:lnTo>
                  <a:pt x="10915512" y="1134627"/>
                </a:lnTo>
                <a:cubicBezTo>
                  <a:pt x="10915512" y="1148007"/>
                  <a:pt x="10922204" y="1154694"/>
                  <a:pt x="10935580" y="1154694"/>
                </a:cubicBezTo>
                <a:lnTo>
                  <a:pt x="10935580" y="1134627"/>
                </a:lnTo>
                <a:cubicBezTo>
                  <a:pt x="10935580" y="1134627"/>
                  <a:pt x="10928892" y="1127940"/>
                  <a:pt x="10915512" y="1114563"/>
                </a:cubicBezTo>
                <a:close/>
                <a:moveTo>
                  <a:pt x="10855320" y="1114563"/>
                </a:moveTo>
                <a:lnTo>
                  <a:pt x="10815188" y="1154694"/>
                </a:lnTo>
                <a:lnTo>
                  <a:pt x="10795124" y="1194825"/>
                </a:lnTo>
                <a:cubicBezTo>
                  <a:pt x="10795124" y="1194825"/>
                  <a:pt x="10808500" y="1181448"/>
                  <a:pt x="10835256" y="1154694"/>
                </a:cubicBezTo>
                <a:close/>
                <a:moveTo>
                  <a:pt x="10775060" y="1114563"/>
                </a:moveTo>
                <a:cubicBezTo>
                  <a:pt x="10761680" y="1114563"/>
                  <a:pt x="10754992" y="1121253"/>
                  <a:pt x="10754992" y="1134627"/>
                </a:cubicBezTo>
                <a:lnTo>
                  <a:pt x="10734928" y="1154694"/>
                </a:lnTo>
                <a:cubicBezTo>
                  <a:pt x="10721552" y="1154694"/>
                  <a:pt x="10714860" y="1154694"/>
                  <a:pt x="10714860" y="1154694"/>
                </a:cubicBezTo>
                <a:cubicBezTo>
                  <a:pt x="10728236" y="1168071"/>
                  <a:pt x="10721552" y="1181448"/>
                  <a:pt x="10694796" y="1194825"/>
                </a:cubicBezTo>
                <a:cubicBezTo>
                  <a:pt x="10681420" y="1208202"/>
                  <a:pt x="10664700" y="1224923"/>
                  <a:pt x="10644636" y="1244987"/>
                </a:cubicBezTo>
                <a:cubicBezTo>
                  <a:pt x="10624568" y="1265051"/>
                  <a:pt x="10607848" y="1281774"/>
                  <a:pt x="10594472" y="1295151"/>
                </a:cubicBezTo>
                <a:lnTo>
                  <a:pt x="10534276" y="1335280"/>
                </a:lnTo>
                <a:cubicBezTo>
                  <a:pt x="10520896" y="1335280"/>
                  <a:pt x="10517556" y="1341970"/>
                  <a:pt x="10524240" y="1355347"/>
                </a:cubicBezTo>
                <a:cubicBezTo>
                  <a:pt x="10530928" y="1368724"/>
                  <a:pt x="10554340" y="1355347"/>
                  <a:pt x="10594472" y="1315216"/>
                </a:cubicBezTo>
                <a:cubicBezTo>
                  <a:pt x="10607848" y="1301839"/>
                  <a:pt x="10624568" y="1288462"/>
                  <a:pt x="10644636" y="1275085"/>
                </a:cubicBezTo>
                <a:cubicBezTo>
                  <a:pt x="10664700" y="1261708"/>
                  <a:pt x="10688108" y="1241643"/>
                  <a:pt x="10714860" y="1214889"/>
                </a:cubicBezTo>
                <a:cubicBezTo>
                  <a:pt x="10741616" y="1188135"/>
                  <a:pt x="10761680" y="1161381"/>
                  <a:pt x="10775060" y="1134627"/>
                </a:cubicBezTo>
                <a:close/>
                <a:moveTo>
                  <a:pt x="10534276" y="1114563"/>
                </a:moveTo>
                <a:cubicBezTo>
                  <a:pt x="10534276" y="1114563"/>
                  <a:pt x="10534276" y="1121253"/>
                  <a:pt x="10534276" y="1134627"/>
                </a:cubicBezTo>
                <a:cubicBezTo>
                  <a:pt x="10547652" y="1134627"/>
                  <a:pt x="10554340" y="1127940"/>
                  <a:pt x="10554340" y="1114563"/>
                </a:cubicBezTo>
                <a:cubicBezTo>
                  <a:pt x="10554340" y="1114563"/>
                  <a:pt x="10547652" y="1114563"/>
                  <a:pt x="10534276" y="1114563"/>
                </a:cubicBezTo>
                <a:close/>
                <a:moveTo>
                  <a:pt x="10373752" y="1114563"/>
                </a:moveTo>
                <a:lnTo>
                  <a:pt x="10353688" y="1134627"/>
                </a:lnTo>
                <a:cubicBezTo>
                  <a:pt x="10353688" y="1148007"/>
                  <a:pt x="10357028" y="1151350"/>
                  <a:pt x="10363720" y="1144661"/>
                </a:cubicBezTo>
                <a:cubicBezTo>
                  <a:pt x="10370408" y="1137973"/>
                  <a:pt x="10373752" y="1127940"/>
                  <a:pt x="10373752" y="1114563"/>
                </a:cubicBezTo>
                <a:close/>
                <a:moveTo>
                  <a:pt x="9430682" y="1114563"/>
                </a:moveTo>
                <a:cubicBezTo>
                  <a:pt x="9417305" y="1114563"/>
                  <a:pt x="9410618" y="1121253"/>
                  <a:pt x="9410618" y="1134627"/>
                </a:cubicBezTo>
                <a:lnTo>
                  <a:pt x="9410618" y="1154694"/>
                </a:lnTo>
                <a:cubicBezTo>
                  <a:pt x="9410618" y="1154694"/>
                  <a:pt x="9417305" y="1148007"/>
                  <a:pt x="9430682" y="1134627"/>
                </a:cubicBezTo>
                <a:close/>
                <a:moveTo>
                  <a:pt x="2193629" y="1108048"/>
                </a:moveTo>
                <a:lnTo>
                  <a:pt x="2189621" y="1112055"/>
                </a:lnTo>
                <a:cubicBezTo>
                  <a:pt x="2187949" y="1113727"/>
                  <a:pt x="2187115" y="1114563"/>
                  <a:pt x="2187115" y="1114563"/>
                </a:cubicBezTo>
                <a:close/>
                <a:moveTo>
                  <a:pt x="9287717" y="1102022"/>
                </a:moveTo>
                <a:cubicBezTo>
                  <a:pt x="9282702" y="1103694"/>
                  <a:pt x="9276848" y="1107876"/>
                  <a:pt x="9270161" y="1114563"/>
                </a:cubicBezTo>
                <a:cubicBezTo>
                  <a:pt x="9256784" y="1127940"/>
                  <a:pt x="9243407" y="1141317"/>
                  <a:pt x="9230030" y="1154694"/>
                </a:cubicBezTo>
                <a:lnTo>
                  <a:pt x="9270161" y="1154694"/>
                </a:lnTo>
                <a:cubicBezTo>
                  <a:pt x="9296915" y="1127940"/>
                  <a:pt x="9306948" y="1111219"/>
                  <a:pt x="9300258" y="1104529"/>
                </a:cubicBezTo>
                <a:cubicBezTo>
                  <a:pt x="9296915" y="1101186"/>
                  <a:pt x="9292735" y="1100350"/>
                  <a:pt x="9287717" y="1102022"/>
                </a:cubicBezTo>
                <a:close/>
                <a:moveTo>
                  <a:pt x="10955644" y="1094499"/>
                </a:moveTo>
                <a:lnTo>
                  <a:pt x="10955644" y="1114563"/>
                </a:lnTo>
                <a:cubicBezTo>
                  <a:pt x="10969020" y="1114563"/>
                  <a:pt x="10975712" y="1114563"/>
                  <a:pt x="10975712" y="1114563"/>
                </a:cubicBezTo>
                <a:cubicBezTo>
                  <a:pt x="10975712" y="1101186"/>
                  <a:pt x="10969020" y="1094499"/>
                  <a:pt x="10955644" y="1094499"/>
                </a:cubicBezTo>
                <a:close/>
                <a:moveTo>
                  <a:pt x="10413880" y="1074432"/>
                </a:moveTo>
                <a:cubicBezTo>
                  <a:pt x="10413880" y="1087809"/>
                  <a:pt x="10413880" y="1094499"/>
                  <a:pt x="10413880" y="1094499"/>
                </a:cubicBezTo>
                <a:lnTo>
                  <a:pt x="10433948" y="1094499"/>
                </a:lnTo>
                <a:cubicBezTo>
                  <a:pt x="10433948" y="1081122"/>
                  <a:pt x="10427260" y="1074432"/>
                  <a:pt x="10413880" y="1074432"/>
                </a:cubicBezTo>
                <a:close/>
                <a:moveTo>
                  <a:pt x="10143001" y="1074432"/>
                </a:moveTo>
                <a:cubicBezTo>
                  <a:pt x="10136313" y="1074432"/>
                  <a:pt x="10129624" y="1077778"/>
                  <a:pt x="10122936" y="1084465"/>
                </a:cubicBezTo>
                <a:cubicBezTo>
                  <a:pt x="10116249" y="1091152"/>
                  <a:pt x="10109559" y="1101186"/>
                  <a:pt x="10102872" y="1114563"/>
                </a:cubicBezTo>
                <a:cubicBezTo>
                  <a:pt x="10096182" y="1127940"/>
                  <a:pt x="10086149" y="1134627"/>
                  <a:pt x="10072772" y="1134627"/>
                </a:cubicBezTo>
                <a:cubicBezTo>
                  <a:pt x="10046020" y="1174758"/>
                  <a:pt x="10039331" y="1194825"/>
                  <a:pt x="10052708" y="1194825"/>
                </a:cubicBezTo>
                <a:cubicBezTo>
                  <a:pt x="10066085" y="1194825"/>
                  <a:pt x="10079462" y="1184792"/>
                  <a:pt x="10092839" y="1164725"/>
                </a:cubicBezTo>
                <a:cubicBezTo>
                  <a:pt x="10106216" y="1144661"/>
                  <a:pt x="10112903" y="1131283"/>
                  <a:pt x="10112903" y="1124596"/>
                </a:cubicBezTo>
                <a:cubicBezTo>
                  <a:pt x="10112903" y="1117909"/>
                  <a:pt x="10119593" y="1107876"/>
                  <a:pt x="10132970" y="1094499"/>
                </a:cubicBezTo>
                <a:cubicBezTo>
                  <a:pt x="10146347" y="1094499"/>
                  <a:pt x="10153034" y="1087809"/>
                  <a:pt x="10153034" y="1074432"/>
                </a:cubicBezTo>
                <a:cubicBezTo>
                  <a:pt x="10153034" y="1074432"/>
                  <a:pt x="10149690" y="1074432"/>
                  <a:pt x="10143001" y="1074432"/>
                </a:cubicBezTo>
                <a:close/>
                <a:moveTo>
                  <a:pt x="9230030" y="1074432"/>
                </a:moveTo>
                <a:cubicBezTo>
                  <a:pt x="9149770" y="1141317"/>
                  <a:pt x="9109639" y="1194825"/>
                  <a:pt x="9109639" y="1234953"/>
                </a:cubicBezTo>
                <a:cubicBezTo>
                  <a:pt x="9123016" y="1221579"/>
                  <a:pt x="9149770" y="1194825"/>
                  <a:pt x="9189899" y="1154694"/>
                </a:cubicBezTo>
                <a:close/>
                <a:moveTo>
                  <a:pt x="9109639" y="1074432"/>
                </a:moveTo>
                <a:lnTo>
                  <a:pt x="9049444" y="1134627"/>
                </a:lnTo>
                <a:cubicBezTo>
                  <a:pt x="9076195" y="1121253"/>
                  <a:pt x="9092918" y="1107876"/>
                  <a:pt x="9099606" y="1094499"/>
                </a:cubicBezTo>
                <a:cubicBezTo>
                  <a:pt x="9106293" y="1081122"/>
                  <a:pt x="9109639" y="1074432"/>
                  <a:pt x="9109639" y="1074432"/>
                </a:cubicBezTo>
                <a:close/>
                <a:moveTo>
                  <a:pt x="9029377" y="1059383"/>
                </a:moveTo>
                <a:cubicBezTo>
                  <a:pt x="9026033" y="1059386"/>
                  <a:pt x="9022690" y="1061055"/>
                  <a:pt x="9019343" y="1064398"/>
                </a:cubicBezTo>
                <a:cubicBezTo>
                  <a:pt x="9012656" y="1071088"/>
                  <a:pt x="9009313" y="1081122"/>
                  <a:pt x="9009313" y="1094499"/>
                </a:cubicBezTo>
                <a:cubicBezTo>
                  <a:pt x="9009313" y="1121253"/>
                  <a:pt x="9016000" y="1121253"/>
                  <a:pt x="9029377" y="1094499"/>
                </a:cubicBezTo>
                <a:cubicBezTo>
                  <a:pt x="9042754" y="1081122"/>
                  <a:pt x="9046098" y="1071088"/>
                  <a:pt x="9039410" y="1064398"/>
                </a:cubicBezTo>
                <a:cubicBezTo>
                  <a:pt x="9036067" y="1061055"/>
                  <a:pt x="9032723" y="1059386"/>
                  <a:pt x="9029377" y="1059383"/>
                </a:cubicBezTo>
                <a:close/>
                <a:moveTo>
                  <a:pt x="10995776" y="1054368"/>
                </a:moveTo>
                <a:cubicBezTo>
                  <a:pt x="10995776" y="1054368"/>
                  <a:pt x="10992432" y="1057711"/>
                  <a:pt x="10985744" y="1064398"/>
                </a:cubicBezTo>
                <a:cubicBezTo>
                  <a:pt x="10979056" y="1071088"/>
                  <a:pt x="10982400" y="1074432"/>
                  <a:pt x="10995776" y="1074432"/>
                </a:cubicBezTo>
                <a:cubicBezTo>
                  <a:pt x="11009152" y="1074432"/>
                  <a:pt x="11015844" y="1074432"/>
                  <a:pt x="11015844" y="1074432"/>
                </a:cubicBezTo>
                <a:cubicBezTo>
                  <a:pt x="11015844" y="1061055"/>
                  <a:pt x="11012496" y="1054368"/>
                  <a:pt x="11005808" y="1054368"/>
                </a:cubicBezTo>
                <a:cubicBezTo>
                  <a:pt x="10999120" y="1054368"/>
                  <a:pt x="10995776" y="1054368"/>
                  <a:pt x="10995776" y="1054368"/>
                </a:cubicBezTo>
                <a:close/>
                <a:moveTo>
                  <a:pt x="10935580" y="1034301"/>
                </a:moveTo>
                <a:lnTo>
                  <a:pt x="10935580" y="1054368"/>
                </a:lnTo>
                <a:lnTo>
                  <a:pt x="10955644" y="1054368"/>
                </a:lnTo>
                <a:close/>
                <a:moveTo>
                  <a:pt x="10855320" y="1034301"/>
                </a:moveTo>
                <a:lnTo>
                  <a:pt x="10835256" y="1074432"/>
                </a:lnTo>
                <a:lnTo>
                  <a:pt x="10855320" y="1054368"/>
                </a:lnTo>
                <a:close/>
                <a:moveTo>
                  <a:pt x="2247309" y="1034301"/>
                </a:moveTo>
                <a:lnTo>
                  <a:pt x="2207179" y="1074432"/>
                </a:lnTo>
                <a:cubicBezTo>
                  <a:pt x="2207179" y="1081122"/>
                  <a:pt x="2206342" y="1086973"/>
                  <a:pt x="2204672" y="1091988"/>
                </a:cubicBezTo>
                <a:lnTo>
                  <a:pt x="2197148" y="1104529"/>
                </a:lnTo>
                <a:lnTo>
                  <a:pt x="2227244" y="1074432"/>
                </a:lnTo>
                <a:close/>
                <a:moveTo>
                  <a:pt x="11557604" y="1014237"/>
                </a:moveTo>
                <a:lnTo>
                  <a:pt x="11577668" y="1054368"/>
                </a:lnTo>
                <a:lnTo>
                  <a:pt x="11577668" y="1034301"/>
                </a:lnTo>
                <a:cubicBezTo>
                  <a:pt x="11577668" y="1020926"/>
                  <a:pt x="11570984" y="1014237"/>
                  <a:pt x="11557604" y="1014237"/>
                </a:cubicBezTo>
                <a:close/>
                <a:moveTo>
                  <a:pt x="10574404" y="1014237"/>
                </a:moveTo>
                <a:lnTo>
                  <a:pt x="10574404" y="1034301"/>
                </a:lnTo>
                <a:cubicBezTo>
                  <a:pt x="10587784" y="1034301"/>
                  <a:pt x="10594472" y="1027614"/>
                  <a:pt x="10594472" y="1014237"/>
                </a:cubicBezTo>
                <a:close/>
                <a:moveTo>
                  <a:pt x="9069508" y="999188"/>
                </a:moveTo>
                <a:cubicBezTo>
                  <a:pt x="9066164" y="999188"/>
                  <a:pt x="9062818" y="1000859"/>
                  <a:pt x="9059475" y="1004203"/>
                </a:cubicBezTo>
                <a:cubicBezTo>
                  <a:pt x="9052787" y="1010893"/>
                  <a:pt x="9049444" y="1017583"/>
                  <a:pt x="9049444" y="1024270"/>
                </a:cubicBezTo>
                <a:cubicBezTo>
                  <a:pt x="9049444" y="1030957"/>
                  <a:pt x="9056131" y="1034301"/>
                  <a:pt x="9069508" y="1034301"/>
                </a:cubicBezTo>
                <a:cubicBezTo>
                  <a:pt x="9082885" y="1020926"/>
                  <a:pt x="9086229" y="1010893"/>
                  <a:pt x="9079541" y="1004203"/>
                </a:cubicBezTo>
                <a:cubicBezTo>
                  <a:pt x="9076195" y="1000859"/>
                  <a:pt x="9072852" y="999188"/>
                  <a:pt x="9069508" y="999188"/>
                </a:cubicBezTo>
                <a:close/>
                <a:moveTo>
                  <a:pt x="9531009" y="994170"/>
                </a:moveTo>
                <a:cubicBezTo>
                  <a:pt x="9517632" y="994170"/>
                  <a:pt x="9510945" y="1000859"/>
                  <a:pt x="9510945" y="1014237"/>
                </a:cubicBezTo>
                <a:lnTo>
                  <a:pt x="9531009" y="1014237"/>
                </a:lnTo>
                <a:close/>
                <a:moveTo>
                  <a:pt x="1545026" y="994170"/>
                </a:moveTo>
                <a:cubicBezTo>
                  <a:pt x="1545026" y="994170"/>
                  <a:pt x="1548370" y="997516"/>
                  <a:pt x="1555057" y="1004203"/>
                </a:cubicBezTo>
                <a:cubicBezTo>
                  <a:pt x="1561746" y="1010893"/>
                  <a:pt x="1571781" y="1014237"/>
                  <a:pt x="1585158" y="1014237"/>
                </a:cubicBezTo>
                <a:lnTo>
                  <a:pt x="1585158" y="994170"/>
                </a:lnTo>
                <a:close/>
                <a:moveTo>
                  <a:pt x="10905484" y="974105"/>
                </a:moveTo>
                <a:cubicBezTo>
                  <a:pt x="10898792" y="974105"/>
                  <a:pt x="10895448" y="980793"/>
                  <a:pt x="10895448" y="994170"/>
                </a:cubicBezTo>
                <a:cubicBezTo>
                  <a:pt x="10908828" y="994170"/>
                  <a:pt x="10915512" y="994170"/>
                  <a:pt x="10915512" y="994170"/>
                </a:cubicBezTo>
                <a:cubicBezTo>
                  <a:pt x="10915512" y="980793"/>
                  <a:pt x="10912168" y="974105"/>
                  <a:pt x="10905484" y="974105"/>
                </a:cubicBezTo>
                <a:close/>
                <a:moveTo>
                  <a:pt x="10855320" y="974105"/>
                </a:moveTo>
                <a:lnTo>
                  <a:pt x="10815188" y="994170"/>
                </a:lnTo>
                <a:cubicBezTo>
                  <a:pt x="10801812" y="994170"/>
                  <a:pt x="10788436" y="994170"/>
                  <a:pt x="10775060" y="994170"/>
                </a:cubicBezTo>
                <a:cubicBezTo>
                  <a:pt x="10761680" y="994170"/>
                  <a:pt x="10751648" y="994170"/>
                  <a:pt x="10744960" y="994170"/>
                </a:cubicBezTo>
                <a:cubicBezTo>
                  <a:pt x="10738272" y="994170"/>
                  <a:pt x="10734928" y="1000859"/>
                  <a:pt x="10734928" y="1014237"/>
                </a:cubicBezTo>
                <a:lnTo>
                  <a:pt x="10694796" y="1034301"/>
                </a:lnTo>
                <a:lnTo>
                  <a:pt x="10734928" y="1034301"/>
                </a:lnTo>
                <a:cubicBezTo>
                  <a:pt x="10748304" y="1034301"/>
                  <a:pt x="10758340" y="1034301"/>
                  <a:pt x="10765024" y="1034301"/>
                </a:cubicBezTo>
                <a:cubicBezTo>
                  <a:pt x="10771712" y="1034301"/>
                  <a:pt x="10775060" y="1034301"/>
                  <a:pt x="10775060" y="1034301"/>
                </a:cubicBezTo>
                <a:lnTo>
                  <a:pt x="10754992" y="1054368"/>
                </a:lnTo>
                <a:cubicBezTo>
                  <a:pt x="10728236" y="1054368"/>
                  <a:pt x="10714860" y="1061055"/>
                  <a:pt x="10714860" y="1074432"/>
                </a:cubicBezTo>
                <a:cubicBezTo>
                  <a:pt x="10728236" y="1074432"/>
                  <a:pt x="10731584" y="1077778"/>
                  <a:pt x="10724896" y="1084465"/>
                </a:cubicBezTo>
                <a:cubicBezTo>
                  <a:pt x="10718208" y="1091152"/>
                  <a:pt x="10708172" y="1094499"/>
                  <a:pt x="10694796" y="1094499"/>
                </a:cubicBezTo>
                <a:cubicBezTo>
                  <a:pt x="10681420" y="1094499"/>
                  <a:pt x="10671388" y="1097842"/>
                  <a:pt x="10664700" y="1104529"/>
                </a:cubicBezTo>
                <a:cubicBezTo>
                  <a:pt x="10658012" y="1111219"/>
                  <a:pt x="10661356" y="1114563"/>
                  <a:pt x="10674732" y="1114563"/>
                </a:cubicBezTo>
                <a:cubicBezTo>
                  <a:pt x="10688108" y="1114563"/>
                  <a:pt x="10694796" y="1114563"/>
                  <a:pt x="10694796" y="1114563"/>
                </a:cubicBezTo>
                <a:lnTo>
                  <a:pt x="10775060" y="1054368"/>
                </a:lnTo>
                <a:cubicBezTo>
                  <a:pt x="10775060" y="1054368"/>
                  <a:pt x="10781744" y="1047680"/>
                  <a:pt x="10795124" y="1034301"/>
                </a:cubicBezTo>
                <a:cubicBezTo>
                  <a:pt x="10808500" y="1020926"/>
                  <a:pt x="10815188" y="1014237"/>
                  <a:pt x="10815188" y="1014237"/>
                </a:cubicBezTo>
                <a:cubicBezTo>
                  <a:pt x="10841940" y="1000859"/>
                  <a:pt x="10855320" y="987482"/>
                  <a:pt x="10855320" y="974105"/>
                </a:cubicBezTo>
                <a:close/>
                <a:moveTo>
                  <a:pt x="11627832" y="954041"/>
                </a:moveTo>
                <a:cubicBezTo>
                  <a:pt x="11621144" y="954041"/>
                  <a:pt x="11617800" y="960728"/>
                  <a:pt x="11617800" y="974105"/>
                </a:cubicBezTo>
                <a:lnTo>
                  <a:pt x="11637864" y="974105"/>
                </a:lnTo>
                <a:cubicBezTo>
                  <a:pt x="11637864" y="960728"/>
                  <a:pt x="11637864" y="954041"/>
                  <a:pt x="11637864" y="954041"/>
                </a:cubicBezTo>
                <a:cubicBezTo>
                  <a:pt x="11637864" y="954041"/>
                  <a:pt x="11634520" y="954041"/>
                  <a:pt x="11627832" y="954041"/>
                </a:cubicBezTo>
                <a:close/>
                <a:moveTo>
                  <a:pt x="10474080" y="954041"/>
                </a:moveTo>
                <a:lnTo>
                  <a:pt x="10474080" y="994170"/>
                </a:lnTo>
                <a:lnTo>
                  <a:pt x="10494144" y="994170"/>
                </a:lnTo>
                <a:cubicBezTo>
                  <a:pt x="10520896" y="994170"/>
                  <a:pt x="10534276" y="994170"/>
                  <a:pt x="10534276" y="994170"/>
                </a:cubicBezTo>
                <a:cubicBezTo>
                  <a:pt x="10534276" y="994170"/>
                  <a:pt x="10527584" y="987482"/>
                  <a:pt x="10514208" y="974105"/>
                </a:cubicBezTo>
                <a:close/>
                <a:moveTo>
                  <a:pt x="9972445" y="954041"/>
                </a:moveTo>
                <a:cubicBezTo>
                  <a:pt x="9959068" y="954041"/>
                  <a:pt x="9935661" y="980793"/>
                  <a:pt x="9902217" y="1034301"/>
                </a:cubicBezTo>
                <a:cubicBezTo>
                  <a:pt x="9868776" y="1087809"/>
                  <a:pt x="9845368" y="1121253"/>
                  <a:pt x="9831991" y="1134627"/>
                </a:cubicBezTo>
                <a:cubicBezTo>
                  <a:pt x="9805237" y="1161381"/>
                  <a:pt x="9798547" y="1174758"/>
                  <a:pt x="9811924" y="1174758"/>
                </a:cubicBezTo>
                <a:lnTo>
                  <a:pt x="9831991" y="1154694"/>
                </a:lnTo>
                <a:cubicBezTo>
                  <a:pt x="9845368" y="1127940"/>
                  <a:pt x="9865432" y="1107876"/>
                  <a:pt x="9892186" y="1094499"/>
                </a:cubicBezTo>
                <a:cubicBezTo>
                  <a:pt x="9905563" y="1081122"/>
                  <a:pt x="9925627" y="1057711"/>
                  <a:pt x="9952381" y="1024270"/>
                </a:cubicBezTo>
                <a:cubicBezTo>
                  <a:pt x="9979135" y="990826"/>
                  <a:pt x="9992512" y="974105"/>
                  <a:pt x="9992512" y="974105"/>
                </a:cubicBezTo>
                <a:cubicBezTo>
                  <a:pt x="9992512" y="960728"/>
                  <a:pt x="9985822" y="954041"/>
                  <a:pt x="9972445" y="954041"/>
                </a:cubicBezTo>
                <a:close/>
                <a:moveTo>
                  <a:pt x="9571140" y="954041"/>
                </a:moveTo>
                <a:cubicBezTo>
                  <a:pt x="9557763" y="954041"/>
                  <a:pt x="9551076" y="957385"/>
                  <a:pt x="9551076" y="964072"/>
                </a:cubicBezTo>
                <a:cubicBezTo>
                  <a:pt x="9551076" y="970762"/>
                  <a:pt x="9551076" y="974105"/>
                  <a:pt x="9551076" y="974105"/>
                </a:cubicBezTo>
                <a:close/>
                <a:moveTo>
                  <a:pt x="1866070" y="954041"/>
                </a:moveTo>
                <a:lnTo>
                  <a:pt x="1886134" y="954041"/>
                </a:lnTo>
                <a:lnTo>
                  <a:pt x="1866070" y="974105"/>
                </a:lnTo>
                <a:cubicBezTo>
                  <a:pt x="1866070" y="974105"/>
                  <a:pt x="1862726" y="980793"/>
                  <a:pt x="1856039" y="994170"/>
                </a:cubicBezTo>
                <a:cubicBezTo>
                  <a:pt x="1849349" y="1007549"/>
                  <a:pt x="1832629" y="1027614"/>
                  <a:pt x="1805875" y="1054368"/>
                </a:cubicBezTo>
                <a:cubicBezTo>
                  <a:pt x="1792498" y="1067745"/>
                  <a:pt x="1779121" y="1081122"/>
                  <a:pt x="1765743" y="1094499"/>
                </a:cubicBezTo>
                <a:cubicBezTo>
                  <a:pt x="1752367" y="1107876"/>
                  <a:pt x="1745679" y="1121253"/>
                  <a:pt x="1745679" y="1134627"/>
                </a:cubicBezTo>
                <a:lnTo>
                  <a:pt x="1705548" y="1154694"/>
                </a:lnTo>
                <a:lnTo>
                  <a:pt x="1745679" y="1114563"/>
                </a:lnTo>
                <a:cubicBezTo>
                  <a:pt x="1772432" y="1047680"/>
                  <a:pt x="1812565" y="994170"/>
                  <a:pt x="1866070" y="954041"/>
                </a:cubicBezTo>
                <a:close/>
                <a:moveTo>
                  <a:pt x="2182098" y="938992"/>
                </a:moveTo>
                <a:cubicBezTo>
                  <a:pt x="2185441" y="938992"/>
                  <a:pt x="2187115" y="940664"/>
                  <a:pt x="2187115" y="944008"/>
                </a:cubicBezTo>
                <a:cubicBezTo>
                  <a:pt x="2187115" y="950695"/>
                  <a:pt x="2180425" y="954041"/>
                  <a:pt x="2167046" y="954041"/>
                </a:cubicBezTo>
                <a:lnTo>
                  <a:pt x="2146984" y="954041"/>
                </a:lnTo>
                <a:cubicBezTo>
                  <a:pt x="2146984" y="954041"/>
                  <a:pt x="2153674" y="950695"/>
                  <a:pt x="2167046" y="944008"/>
                </a:cubicBezTo>
                <a:cubicBezTo>
                  <a:pt x="2173738" y="940664"/>
                  <a:pt x="2178751" y="938992"/>
                  <a:pt x="2182098" y="938992"/>
                </a:cubicBezTo>
                <a:close/>
                <a:moveTo>
                  <a:pt x="11035908" y="933974"/>
                </a:moveTo>
                <a:lnTo>
                  <a:pt x="11035908" y="954041"/>
                </a:lnTo>
                <a:lnTo>
                  <a:pt x="11013332" y="959057"/>
                </a:lnTo>
                <a:cubicBezTo>
                  <a:pt x="11004972" y="962400"/>
                  <a:pt x="10995776" y="967418"/>
                  <a:pt x="10985744" y="974105"/>
                </a:cubicBezTo>
                <a:cubicBezTo>
                  <a:pt x="10975712" y="980795"/>
                  <a:pt x="10968184" y="985811"/>
                  <a:pt x="10963172" y="989154"/>
                </a:cubicBezTo>
                <a:lnTo>
                  <a:pt x="10959188" y="991810"/>
                </a:lnTo>
                <a:lnTo>
                  <a:pt x="10985744" y="989154"/>
                </a:lnTo>
                <a:cubicBezTo>
                  <a:pt x="10999120" y="985811"/>
                  <a:pt x="11009152" y="980795"/>
                  <a:pt x="11015844" y="974105"/>
                </a:cubicBezTo>
                <a:cubicBezTo>
                  <a:pt x="11022528" y="967418"/>
                  <a:pt x="11028380" y="961564"/>
                  <a:pt x="11033400" y="956549"/>
                </a:cubicBezTo>
                <a:lnTo>
                  <a:pt x="11035908" y="954041"/>
                </a:lnTo>
                <a:lnTo>
                  <a:pt x="11045940" y="944008"/>
                </a:lnTo>
                <a:cubicBezTo>
                  <a:pt x="11052628" y="937321"/>
                  <a:pt x="11055972" y="933974"/>
                  <a:pt x="11055972" y="933974"/>
                </a:cubicBezTo>
                <a:close/>
                <a:moveTo>
                  <a:pt x="10514208" y="933974"/>
                </a:moveTo>
                <a:cubicBezTo>
                  <a:pt x="10514208" y="933974"/>
                  <a:pt x="10514208" y="940664"/>
                  <a:pt x="10514208" y="954041"/>
                </a:cubicBezTo>
                <a:lnTo>
                  <a:pt x="10534276" y="933974"/>
                </a:lnTo>
                <a:cubicBezTo>
                  <a:pt x="10520896" y="933974"/>
                  <a:pt x="10514208" y="933974"/>
                  <a:pt x="10514208" y="933974"/>
                </a:cubicBezTo>
                <a:close/>
                <a:moveTo>
                  <a:pt x="9129703" y="933974"/>
                </a:moveTo>
                <a:lnTo>
                  <a:pt x="9109639" y="954041"/>
                </a:lnTo>
                <a:lnTo>
                  <a:pt x="9109639" y="974105"/>
                </a:lnTo>
                <a:cubicBezTo>
                  <a:pt x="9109639" y="974105"/>
                  <a:pt x="9116326" y="967418"/>
                  <a:pt x="9129703" y="954041"/>
                </a:cubicBezTo>
                <a:close/>
                <a:moveTo>
                  <a:pt x="2242919" y="929706"/>
                </a:moveTo>
                <a:lnTo>
                  <a:pt x="2239785" y="955295"/>
                </a:lnTo>
                <a:cubicBezTo>
                  <a:pt x="2229752" y="990408"/>
                  <a:pt x="2209688" y="1013819"/>
                  <a:pt x="2179589" y="1025524"/>
                </a:cubicBezTo>
                <a:lnTo>
                  <a:pt x="2172311" y="1026737"/>
                </a:lnTo>
                <a:lnTo>
                  <a:pt x="2207179" y="976616"/>
                </a:lnTo>
                <a:close/>
                <a:moveTo>
                  <a:pt x="10830240" y="918926"/>
                </a:moveTo>
                <a:cubicBezTo>
                  <a:pt x="10820204" y="922272"/>
                  <a:pt x="10815188" y="933974"/>
                  <a:pt x="10815188" y="954041"/>
                </a:cubicBezTo>
                <a:lnTo>
                  <a:pt x="10875384" y="954041"/>
                </a:lnTo>
                <a:cubicBezTo>
                  <a:pt x="10875384" y="954041"/>
                  <a:pt x="10875384" y="947351"/>
                  <a:pt x="10875384" y="933974"/>
                </a:cubicBezTo>
                <a:cubicBezTo>
                  <a:pt x="10855320" y="920600"/>
                  <a:pt x="10840268" y="915582"/>
                  <a:pt x="10830240" y="918926"/>
                </a:cubicBezTo>
                <a:close/>
                <a:moveTo>
                  <a:pt x="10363720" y="913910"/>
                </a:moveTo>
                <a:cubicBezTo>
                  <a:pt x="10357028" y="913910"/>
                  <a:pt x="10353688" y="920597"/>
                  <a:pt x="10353688" y="933974"/>
                </a:cubicBezTo>
                <a:cubicBezTo>
                  <a:pt x="10353688" y="933974"/>
                  <a:pt x="10357028" y="930631"/>
                  <a:pt x="10363720" y="923944"/>
                </a:cubicBezTo>
                <a:cubicBezTo>
                  <a:pt x="10370408" y="917254"/>
                  <a:pt x="10370408" y="913910"/>
                  <a:pt x="10363720" y="913910"/>
                </a:cubicBezTo>
                <a:close/>
                <a:moveTo>
                  <a:pt x="1545026" y="913910"/>
                </a:moveTo>
                <a:lnTo>
                  <a:pt x="1524960" y="933974"/>
                </a:lnTo>
                <a:lnTo>
                  <a:pt x="1565090" y="954041"/>
                </a:lnTo>
                <a:close/>
                <a:moveTo>
                  <a:pt x="9490880" y="893843"/>
                </a:moveTo>
                <a:cubicBezTo>
                  <a:pt x="9490880" y="893843"/>
                  <a:pt x="9484191" y="897190"/>
                  <a:pt x="9470814" y="903877"/>
                </a:cubicBezTo>
                <a:cubicBezTo>
                  <a:pt x="9457437" y="910567"/>
                  <a:pt x="9450749" y="913910"/>
                  <a:pt x="9450749" y="913910"/>
                </a:cubicBezTo>
                <a:lnTo>
                  <a:pt x="9370487" y="1014237"/>
                </a:lnTo>
                <a:cubicBezTo>
                  <a:pt x="9357110" y="1027614"/>
                  <a:pt x="9343733" y="1040991"/>
                  <a:pt x="9330356" y="1054368"/>
                </a:cubicBezTo>
                <a:cubicBezTo>
                  <a:pt x="9316979" y="1067745"/>
                  <a:pt x="9310292" y="1074432"/>
                  <a:pt x="9310292" y="1074432"/>
                </a:cubicBezTo>
                <a:lnTo>
                  <a:pt x="9330356" y="1074432"/>
                </a:lnTo>
                <a:cubicBezTo>
                  <a:pt x="9330356" y="1074432"/>
                  <a:pt x="9353767" y="1047680"/>
                  <a:pt x="9400585" y="994170"/>
                </a:cubicBezTo>
                <a:cubicBezTo>
                  <a:pt x="9447403" y="940664"/>
                  <a:pt x="9477501" y="907220"/>
                  <a:pt x="9490880" y="893843"/>
                </a:cubicBezTo>
                <a:close/>
                <a:moveTo>
                  <a:pt x="10614536" y="873779"/>
                </a:moveTo>
                <a:lnTo>
                  <a:pt x="10594472" y="913910"/>
                </a:lnTo>
                <a:lnTo>
                  <a:pt x="10614536" y="893843"/>
                </a:lnTo>
                <a:cubicBezTo>
                  <a:pt x="10627912" y="880466"/>
                  <a:pt x="10634600" y="873779"/>
                  <a:pt x="10634600" y="873779"/>
                </a:cubicBezTo>
                <a:close/>
                <a:moveTo>
                  <a:pt x="10915512" y="853715"/>
                </a:moveTo>
                <a:lnTo>
                  <a:pt x="10915512" y="893843"/>
                </a:lnTo>
                <a:cubicBezTo>
                  <a:pt x="10928892" y="893843"/>
                  <a:pt x="10935580" y="887156"/>
                  <a:pt x="10935580" y="873779"/>
                </a:cubicBezTo>
                <a:close/>
                <a:moveTo>
                  <a:pt x="1946331" y="853715"/>
                </a:moveTo>
                <a:lnTo>
                  <a:pt x="1926263" y="893843"/>
                </a:lnTo>
                <a:lnTo>
                  <a:pt x="1886134" y="913910"/>
                </a:lnTo>
                <a:cubicBezTo>
                  <a:pt x="1886134" y="913910"/>
                  <a:pt x="1892821" y="907220"/>
                  <a:pt x="1906198" y="893843"/>
                </a:cubicBezTo>
                <a:close/>
                <a:moveTo>
                  <a:pt x="9465798" y="841174"/>
                </a:moveTo>
                <a:cubicBezTo>
                  <a:pt x="9462452" y="842846"/>
                  <a:pt x="9457437" y="847025"/>
                  <a:pt x="9450749" y="853715"/>
                </a:cubicBezTo>
                <a:lnTo>
                  <a:pt x="9450749" y="873779"/>
                </a:lnTo>
                <a:cubicBezTo>
                  <a:pt x="9464126" y="860402"/>
                  <a:pt x="9470814" y="850369"/>
                  <a:pt x="9470814" y="843681"/>
                </a:cubicBezTo>
                <a:cubicBezTo>
                  <a:pt x="9470814" y="840338"/>
                  <a:pt x="9469142" y="839502"/>
                  <a:pt x="9465798" y="841174"/>
                </a:cubicBezTo>
                <a:close/>
                <a:moveTo>
                  <a:pt x="11740700" y="838666"/>
                </a:moveTo>
                <a:cubicBezTo>
                  <a:pt x="11739028" y="838666"/>
                  <a:pt x="11738192" y="840338"/>
                  <a:pt x="11738192" y="843681"/>
                </a:cubicBezTo>
                <a:cubicBezTo>
                  <a:pt x="11738192" y="850369"/>
                  <a:pt x="11738192" y="853715"/>
                  <a:pt x="11738192" y="853715"/>
                </a:cubicBezTo>
                <a:cubicBezTo>
                  <a:pt x="11751568" y="853715"/>
                  <a:pt x="11758256" y="853715"/>
                  <a:pt x="11758256" y="853715"/>
                </a:cubicBezTo>
                <a:cubicBezTo>
                  <a:pt x="11758256" y="853715"/>
                  <a:pt x="11754912" y="850369"/>
                  <a:pt x="11748224" y="843681"/>
                </a:cubicBezTo>
                <a:cubicBezTo>
                  <a:pt x="11744880" y="840338"/>
                  <a:pt x="11742372" y="838666"/>
                  <a:pt x="11740700" y="838666"/>
                </a:cubicBezTo>
                <a:close/>
                <a:moveTo>
                  <a:pt x="11196428" y="833648"/>
                </a:moveTo>
                <a:cubicBezTo>
                  <a:pt x="11196428" y="847025"/>
                  <a:pt x="11196428" y="853715"/>
                  <a:pt x="11196428" y="853715"/>
                </a:cubicBezTo>
                <a:cubicBezTo>
                  <a:pt x="11209804" y="853715"/>
                  <a:pt x="11216496" y="853715"/>
                  <a:pt x="11216496" y="853715"/>
                </a:cubicBezTo>
                <a:cubicBezTo>
                  <a:pt x="11216496" y="840338"/>
                  <a:pt x="11209804" y="833648"/>
                  <a:pt x="11196428" y="833648"/>
                </a:cubicBezTo>
                <a:close/>
                <a:moveTo>
                  <a:pt x="10955644" y="833648"/>
                </a:moveTo>
                <a:lnTo>
                  <a:pt x="10955644" y="853715"/>
                </a:lnTo>
                <a:cubicBezTo>
                  <a:pt x="10969020" y="853715"/>
                  <a:pt x="10969020" y="860402"/>
                  <a:pt x="10955644" y="873779"/>
                </a:cubicBezTo>
                <a:lnTo>
                  <a:pt x="10975712" y="873779"/>
                </a:lnTo>
                <a:close/>
                <a:moveTo>
                  <a:pt x="10173098" y="833648"/>
                </a:moveTo>
                <a:cubicBezTo>
                  <a:pt x="10159721" y="833648"/>
                  <a:pt x="10159721" y="847025"/>
                  <a:pt x="10173098" y="873779"/>
                </a:cubicBezTo>
                <a:cubicBezTo>
                  <a:pt x="10159721" y="873779"/>
                  <a:pt x="10153034" y="873779"/>
                  <a:pt x="10153034" y="873779"/>
                </a:cubicBezTo>
                <a:cubicBezTo>
                  <a:pt x="10153034" y="873779"/>
                  <a:pt x="10153034" y="880466"/>
                  <a:pt x="10153034" y="893843"/>
                </a:cubicBezTo>
                <a:lnTo>
                  <a:pt x="10173098" y="893843"/>
                </a:lnTo>
                <a:lnTo>
                  <a:pt x="10193165" y="853715"/>
                </a:lnTo>
                <a:cubicBezTo>
                  <a:pt x="10193165" y="853715"/>
                  <a:pt x="10193165" y="850369"/>
                  <a:pt x="10193165" y="843681"/>
                </a:cubicBezTo>
                <a:cubicBezTo>
                  <a:pt x="10193165" y="836994"/>
                  <a:pt x="10186475" y="833648"/>
                  <a:pt x="10173098" y="833648"/>
                </a:cubicBezTo>
                <a:close/>
                <a:moveTo>
                  <a:pt x="2327571" y="833648"/>
                </a:moveTo>
                <a:lnTo>
                  <a:pt x="2347635" y="853715"/>
                </a:lnTo>
                <a:cubicBezTo>
                  <a:pt x="2347635" y="853715"/>
                  <a:pt x="2347635" y="850369"/>
                  <a:pt x="2347635" y="843681"/>
                </a:cubicBezTo>
                <a:cubicBezTo>
                  <a:pt x="2347635" y="836994"/>
                  <a:pt x="2347635" y="833648"/>
                  <a:pt x="2347635" y="833648"/>
                </a:cubicBezTo>
                <a:cubicBezTo>
                  <a:pt x="2334258" y="833648"/>
                  <a:pt x="2327571" y="833648"/>
                  <a:pt x="2327571" y="833648"/>
                </a:cubicBezTo>
                <a:close/>
                <a:moveTo>
                  <a:pt x="10995776" y="813584"/>
                </a:moveTo>
                <a:cubicBezTo>
                  <a:pt x="10995776" y="820271"/>
                  <a:pt x="10999120" y="821945"/>
                  <a:pt x="11005808" y="818599"/>
                </a:cubicBezTo>
                <a:lnTo>
                  <a:pt x="11012976" y="813584"/>
                </a:lnTo>
                <a:close/>
                <a:moveTo>
                  <a:pt x="10775060" y="813584"/>
                </a:moveTo>
                <a:cubicBezTo>
                  <a:pt x="10761680" y="813584"/>
                  <a:pt x="10744960" y="826961"/>
                  <a:pt x="10724896" y="853715"/>
                </a:cubicBezTo>
                <a:cubicBezTo>
                  <a:pt x="10704828" y="880466"/>
                  <a:pt x="10694796" y="897190"/>
                  <a:pt x="10694796" y="903877"/>
                </a:cubicBezTo>
                <a:cubicBezTo>
                  <a:pt x="10694796" y="910567"/>
                  <a:pt x="10701484" y="907220"/>
                  <a:pt x="10714860" y="893843"/>
                </a:cubicBezTo>
                <a:cubicBezTo>
                  <a:pt x="10728236" y="880466"/>
                  <a:pt x="10741616" y="867092"/>
                  <a:pt x="10754992" y="853715"/>
                </a:cubicBezTo>
                <a:cubicBezTo>
                  <a:pt x="10795124" y="826961"/>
                  <a:pt x="10801812" y="813584"/>
                  <a:pt x="10775060" y="813584"/>
                </a:cubicBezTo>
                <a:close/>
                <a:moveTo>
                  <a:pt x="9551076" y="813584"/>
                </a:moveTo>
                <a:lnTo>
                  <a:pt x="9531009" y="833648"/>
                </a:lnTo>
                <a:cubicBezTo>
                  <a:pt x="9544386" y="833648"/>
                  <a:pt x="9551076" y="833648"/>
                  <a:pt x="9551076" y="833648"/>
                </a:cubicBezTo>
                <a:cubicBezTo>
                  <a:pt x="9551076" y="833648"/>
                  <a:pt x="9551076" y="826961"/>
                  <a:pt x="9551076" y="813584"/>
                </a:cubicBezTo>
                <a:close/>
                <a:moveTo>
                  <a:pt x="10955644" y="793517"/>
                </a:moveTo>
                <a:lnTo>
                  <a:pt x="10955644" y="813584"/>
                </a:lnTo>
                <a:cubicBezTo>
                  <a:pt x="10955644" y="813584"/>
                  <a:pt x="10958992" y="813584"/>
                  <a:pt x="10965680" y="813584"/>
                </a:cubicBezTo>
                <a:cubicBezTo>
                  <a:pt x="10972364" y="813584"/>
                  <a:pt x="10975712" y="813584"/>
                  <a:pt x="10975712" y="813584"/>
                </a:cubicBezTo>
                <a:cubicBezTo>
                  <a:pt x="10975712" y="800207"/>
                  <a:pt x="10969020" y="793517"/>
                  <a:pt x="10955644" y="793517"/>
                </a:cubicBezTo>
                <a:close/>
                <a:moveTo>
                  <a:pt x="10795124" y="793517"/>
                </a:moveTo>
                <a:cubicBezTo>
                  <a:pt x="10781744" y="793517"/>
                  <a:pt x="10775060" y="796863"/>
                  <a:pt x="10775060" y="803550"/>
                </a:cubicBezTo>
                <a:cubicBezTo>
                  <a:pt x="10775060" y="810237"/>
                  <a:pt x="10781744" y="813584"/>
                  <a:pt x="10795124" y="813584"/>
                </a:cubicBezTo>
                <a:cubicBezTo>
                  <a:pt x="10808500" y="813584"/>
                  <a:pt x="10815188" y="810237"/>
                  <a:pt x="10815188" y="803550"/>
                </a:cubicBezTo>
                <a:cubicBezTo>
                  <a:pt x="10815188" y="796863"/>
                  <a:pt x="10808500" y="793517"/>
                  <a:pt x="10795124" y="793517"/>
                </a:cubicBezTo>
                <a:close/>
                <a:moveTo>
                  <a:pt x="10574404" y="793517"/>
                </a:moveTo>
                <a:lnTo>
                  <a:pt x="10574404" y="813584"/>
                </a:lnTo>
                <a:lnTo>
                  <a:pt x="10574404" y="833648"/>
                </a:lnTo>
                <a:cubicBezTo>
                  <a:pt x="10574404" y="833648"/>
                  <a:pt x="10567716" y="843681"/>
                  <a:pt x="10554340" y="863746"/>
                </a:cubicBezTo>
                <a:cubicBezTo>
                  <a:pt x="10540964" y="883812"/>
                  <a:pt x="10534276" y="893843"/>
                  <a:pt x="10534276" y="893843"/>
                </a:cubicBezTo>
                <a:lnTo>
                  <a:pt x="10554340" y="913910"/>
                </a:lnTo>
                <a:lnTo>
                  <a:pt x="10554340" y="893843"/>
                </a:lnTo>
                <a:cubicBezTo>
                  <a:pt x="10567716" y="893843"/>
                  <a:pt x="10574404" y="893843"/>
                  <a:pt x="10574404" y="893843"/>
                </a:cubicBezTo>
                <a:cubicBezTo>
                  <a:pt x="10574404" y="893843"/>
                  <a:pt x="10574404" y="887156"/>
                  <a:pt x="10574404" y="873779"/>
                </a:cubicBezTo>
                <a:cubicBezTo>
                  <a:pt x="10574404" y="860402"/>
                  <a:pt x="10581092" y="847025"/>
                  <a:pt x="10594472" y="833648"/>
                </a:cubicBezTo>
                <a:cubicBezTo>
                  <a:pt x="10594472" y="847025"/>
                  <a:pt x="10594472" y="853715"/>
                  <a:pt x="10594472" y="853715"/>
                </a:cubicBezTo>
                <a:cubicBezTo>
                  <a:pt x="10594472" y="853715"/>
                  <a:pt x="10601156" y="853715"/>
                  <a:pt x="10614536" y="853715"/>
                </a:cubicBezTo>
                <a:cubicBezTo>
                  <a:pt x="10668044" y="853715"/>
                  <a:pt x="10694796" y="840338"/>
                  <a:pt x="10694796" y="813584"/>
                </a:cubicBezTo>
                <a:lnTo>
                  <a:pt x="10594472" y="813584"/>
                </a:lnTo>
                <a:cubicBezTo>
                  <a:pt x="10594472" y="813584"/>
                  <a:pt x="10587784" y="806894"/>
                  <a:pt x="10574404" y="793517"/>
                </a:cubicBezTo>
                <a:close/>
                <a:moveTo>
                  <a:pt x="11161316" y="780978"/>
                </a:moveTo>
                <a:cubicBezTo>
                  <a:pt x="11157968" y="782650"/>
                  <a:pt x="11156296" y="786830"/>
                  <a:pt x="11156296" y="793517"/>
                </a:cubicBezTo>
                <a:cubicBezTo>
                  <a:pt x="11156296" y="806894"/>
                  <a:pt x="11152952" y="816927"/>
                  <a:pt x="11146268" y="823617"/>
                </a:cubicBezTo>
                <a:cubicBezTo>
                  <a:pt x="11139576" y="830304"/>
                  <a:pt x="11136232" y="836994"/>
                  <a:pt x="11136232" y="843681"/>
                </a:cubicBezTo>
                <a:cubicBezTo>
                  <a:pt x="11136232" y="850369"/>
                  <a:pt x="11122856" y="860402"/>
                  <a:pt x="11096104" y="873779"/>
                </a:cubicBezTo>
                <a:lnTo>
                  <a:pt x="11076036" y="913910"/>
                </a:lnTo>
                <a:cubicBezTo>
                  <a:pt x="11089416" y="913910"/>
                  <a:pt x="11102792" y="927287"/>
                  <a:pt x="11116168" y="954041"/>
                </a:cubicBezTo>
                <a:lnTo>
                  <a:pt x="11136232" y="954041"/>
                </a:lnTo>
                <a:lnTo>
                  <a:pt x="11116168" y="913910"/>
                </a:lnTo>
                <a:cubicBezTo>
                  <a:pt x="11102792" y="913910"/>
                  <a:pt x="11096104" y="910567"/>
                  <a:pt x="11096104" y="903877"/>
                </a:cubicBezTo>
                <a:cubicBezTo>
                  <a:pt x="11096104" y="897190"/>
                  <a:pt x="11102792" y="893843"/>
                  <a:pt x="11116168" y="893843"/>
                </a:cubicBezTo>
                <a:cubicBezTo>
                  <a:pt x="11129548" y="880466"/>
                  <a:pt x="11136232" y="880466"/>
                  <a:pt x="11136232" y="893843"/>
                </a:cubicBezTo>
                <a:lnTo>
                  <a:pt x="11136232" y="873779"/>
                </a:lnTo>
                <a:cubicBezTo>
                  <a:pt x="11136232" y="873779"/>
                  <a:pt x="11139576" y="867092"/>
                  <a:pt x="11146268" y="853715"/>
                </a:cubicBezTo>
                <a:cubicBezTo>
                  <a:pt x="11152952" y="840338"/>
                  <a:pt x="11162988" y="833648"/>
                  <a:pt x="11176364" y="833648"/>
                </a:cubicBezTo>
                <a:cubicBezTo>
                  <a:pt x="11189740" y="806894"/>
                  <a:pt x="11196428" y="793517"/>
                  <a:pt x="11196428" y="793517"/>
                </a:cubicBezTo>
                <a:cubicBezTo>
                  <a:pt x="11196428" y="793517"/>
                  <a:pt x="11189740" y="790173"/>
                  <a:pt x="11176364" y="783486"/>
                </a:cubicBezTo>
                <a:cubicBezTo>
                  <a:pt x="11169676" y="780143"/>
                  <a:pt x="11164660" y="779307"/>
                  <a:pt x="11161316" y="780978"/>
                </a:cubicBezTo>
                <a:close/>
                <a:moveTo>
                  <a:pt x="10875384" y="773453"/>
                </a:moveTo>
                <a:cubicBezTo>
                  <a:pt x="10862008" y="786830"/>
                  <a:pt x="10855320" y="793517"/>
                  <a:pt x="10855320" y="793517"/>
                </a:cubicBezTo>
                <a:lnTo>
                  <a:pt x="10875384" y="793517"/>
                </a:lnTo>
                <a:close/>
                <a:moveTo>
                  <a:pt x="1867324" y="763419"/>
                </a:moveTo>
                <a:cubicBezTo>
                  <a:pt x="1871506" y="761747"/>
                  <a:pt x="1874432" y="761747"/>
                  <a:pt x="1876103" y="763419"/>
                </a:cubicBezTo>
                <a:cubicBezTo>
                  <a:pt x="1882793" y="770109"/>
                  <a:pt x="1886134" y="780140"/>
                  <a:pt x="1886134" y="793517"/>
                </a:cubicBezTo>
                <a:lnTo>
                  <a:pt x="1886134" y="813584"/>
                </a:lnTo>
                <a:cubicBezTo>
                  <a:pt x="1886134" y="813584"/>
                  <a:pt x="1879446" y="813584"/>
                  <a:pt x="1866070" y="813584"/>
                </a:cubicBezTo>
                <a:cubicBezTo>
                  <a:pt x="1866070" y="853715"/>
                  <a:pt x="1852693" y="873779"/>
                  <a:pt x="1825942" y="873779"/>
                </a:cubicBezTo>
                <a:cubicBezTo>
                  <a:pt x="1812565" y="873779"/>
                  <a:pt x="1805875" y="867092"/>
                  <a:pt x="1805875" y="853715"/>
                </a:cubicBezTo>
                <a:lnTo>
                  <a:pt x="1785811" y="873779"/>
                </a:lnTo>
                <a:lnTo>
                  <a:pt x="1785811" y="893843"/>
                </a:lnTo>
                <a:lnTo>
                  <a:pt x="1805875" y="893843"/>
                </a:lnTo>
                <a:lnTo>
                  <a:pt x="1765743" y="974105"/>
                </a:lnTo>
                <a:lnTo>
                  <a:pt x="1705548" y="1034301"/>
                </a:lnTo>
                <a:lnTo>
                  <a:pt x="1665417" y="1054368"/>
                </a:lnTo>
                <a:cubicBezTo>
                  <a:pt x="1665417" y="1027614"/>
                  <a:pt x="1672104" y="1014237"/>
                  <a:pt x="1685484" y="1014237"/>
                </a:cubicBezTo>
                <a:lnTo>
                  <a:pt x="1725615" y="913910"/>
                </a:lnTo>
                <a:cubicBezTo>
                  <a:pt x="1725615" y="900533"/>
                  <a:pt x="1749023" y="870435"/>
                  <a:pt x="1795840" y="823617"/>
                </a:cubicBezTo>
                <a:cubicBezTo>
                  <a:pt x="1830957" y="788501"/>
                  <a:pt x="1854785" y="768437"/>
                  <a:pt x="1867324" y="763419"/>
                </a:cubicBezTo>
                <a:close/>
                <a:moveTo>
                  <a:pt x="10815188" y="753388"/>
                </a:moveTo>
                <a:cubicBezTo>
                  <a:pt x="10815188" y="766766"/>
                  <a:pt x="10821876" y="773453"/>
                  <a:pt x="10835256" y="773453"/>
                </a:cubicBezTo>
                <a:lnTo>
                  <a:pt x="10835256" y="753388"/>
                </a:lnTo>
                <a:cubicBezTo>
                  <a:pt x="10821876" y="753388"/>
                  <a:pt x="10815188" y="753388"/>
                  <a:pt x="10815188" y="753388"/>
                </a:cubicBezTo>
                <a:close/>
                <a:moveTo>
                  <a:pt x="10253360" y="753388"/>
                </a:moveTo>
                <a:cubicBezTo>
                  <a:pt x="10246673" y="753388"/>
                  <a:pt x="10239983" y="760076"/>
                  <a:pt x="10233296" y="773453"/>
                </a:cubicBezTo>
                <a:lnTo>
                  <a:pt x="10233296" y="793517"/>
                </a:lnTo>
                <a:lnTo>
                  <a:pt x="10233296" y="826961"/>
                </a:lnTo>
                <a:lnTo>
                  <a:pt x="10228278" y="833648"/>
                </a:lnTo>
                <a:lnTo>
                  <a:pt x="10213229" y="833648"/>
                </a:lnTo>
                <a:lnTo>
                  <a:pt x="10213229" y="853715"/>
                </a:lnTo>
                <a:lnTo>
                  <a:pt x="10228278" y="833648"/>
                </a:lnTo>
                <a:lnTo>
                  <a:pt x="10233296" y="833648"/>
                </a:lnTo>
                <a:lnTo>
                  <a:pt x="10233296" y="826961"/>
                </a:lnTo>
                <a:lnTo>
                  <a:pt x="10273424" y="773453"/>
                </a:lnTo>
                <a:cubicBezTo>
                  <a:pt x="10266737" y="760076"/>
                  <a:pt x="10260048" y="753388"/>
                  <a:pt x="10253360" y="753388"/>
                </a:cubicBezTo>
                <a:close/>
                <a:moveTo>
                  <a:pt x="9581173" y="753388"/>
                </a:moveTo>
                <a:cubicBezTo>
                  <a:pt x="9574484" y="753388"/>
                  <a:pt x="9571140" y="760076"/>
                  <a:pt x="9571140" y="773453"/>
                </a:cubicBezTo>
                <a:cubicBezTo>
                  <a:pt x="9571140" y="786830"/>
                  <a:pt x="9574484" y="793517"/>
                  <a:pt x="9581173" y="793517"/>
                </a:cubicBezTo>
                <a:cubicBezTo>
                  <a:pt x="9587861" y="793517"/>
                  <a:pt x="9591207" y="786830"/>
                  <a:pt x="9591207" y="773453"/>
                </a:cubicBezTo>
                <a:cubicBezTo>
                  <a:pt x="9591207" y="760076"/>
                  <a:pt x="9587861" y="753388"/>
                  <a:pt x="9581173" y="753388"/>
                </a:cubicBezTo>
                <a:close/>
                <a:moveTo>
                  <a:pt x="11055972" y="733322"/>
                </a:moveTo>
                <a:cubicBezTo>
                  <a:pt x="11069348" y="733322"/>
                  <a:pt x="11076036" y="733322"/>
                  <a:pt x="11076036" y="733322"/>
                </a:cubicBezTo>
                <a:lnTo>
                  <a:pt x="11035908" y="753388"/>
                </a:lnTo>
                <a:cubicBezTo>
                  <a:pt x="11035908" y="740011"/>
                  <a:pt x="11042592" y="733322"/>
                  <a:pt x="11055972" y="733322"/>
                </a:cubicBezTo>
                <a:close/>
                <a:moveTo>
                  <a:pt x="9626320" y="723288"/>
                </a:moveTo>
                <a:cubicBezTo>
                  <a:pt x="9622976" y="723288"/>
                  <a:pt x="9617961" y="726634"/>
                  <a:pt x="9611271" y="733322"/>
                </a:cubicBezTo>
                <a:cubicBezTo>
                  <a:pt x="9624648" y="760076"/>
                  <a:pt x="9631335" y="760076"/>
                  <a:pt x="9631335" y="733322"/>
                </a:cubicBezTo>
                <a:cubicBezTo>
                  <a:pt x="9631335" y="726634"/>
                  <a:pt x="9629663" y="723288"/>
                  <a:pt x="9626320" y="723288"/>
                </a:cubicBezTo>
                <a:close/>
                <a:moveTo>
                  <a:pt x="10855320" y="713257"/>
                </a:moveTo>
                <a:cubicBezTo>
                  <a:pt x="10855320" y="713257"/>
                  <a:pt x="10855320" y="719945"/>
                  <a:pt x="10855320" y="733322"/>
                </a:cubicBezTo>
                <a:cubicBezTo>
                  <a:pt x="10868696" y="733322"/>
                  <a:pt x="10875384" y="733322"/>
                  <a:pt x="10875384" y="733322"/>
                </a:cubicBezTo>
                <a:close/>
                <a:moveTo>
                  <a:pt x="1645353" y="713257"/>
                </a:moveTo>
                <a:cubicBezTo>
                  <a:pt x="1591845" y="740011"/>
                  <a:pt x="1565090" y="773453"/>
                  <a:pt x="1565090" y="813584"/>
                </a:cubicBezTo>
                <a:cubicBezTo>
                  <a:pt x="1565090" y="813584"/>
                  <a:pt x="1565090" y="816927"/>
                  <a:pt x="1565090" y="823617"/>
                </a:cubicBezTo>
                <a:cubicBezTo>
                  <a:pt x="1565090" y="830304"/>
                  <a:pt x="1558404" y="840338"/>
                  <a:pt x="1545026" y="853715"/>
                </a:cubicBezTo>
                <a:lnTo>
                  <a:pt x="1524960" y="873779"/>
                </a:lnTo>
                <a:cubicBezTo>
                  <a:pt x="1538337" y="873779"/>
                  <a:pt x="1551714" y="873779"/>
                  <a:pt x="1565090" y="873779"/>
                </a:cubicBezTo>
                <a:lnTo>
                  <a:pt x="1585158" y="833648"/>
                </a:lnTo>
                <a:cubicBezTo>
                  <a:pt x="1585158" y="820271"/>
                  <a:pt x="1591845" y="806894"/>
                  <a:pt x="1605221" y="793517"/>
                </a:cubicBezTo>
                <a:cubicBezTo>
                  <a:pt x="1618598" y="780140"/>
                  <a:pt x="1631976" y="766766"/>
                  <a:pt x="1645353" y="753388"/>
                </a:cubicBezTo>
                <a:close/>
                <a:moveTo>
                  <a:pt x="10066503" y="708239"/>
                </a:moveTo>
                <a:cubicBezTo>
                  <a:pt x="10043928" y="708239"/>
                  <a:pt x="10032643" y="723288"/>
                  <a:pt x="10032643" y="753388"/>
                </a:cubicBezTo>
                <a:lnTo>
                  <a:pt x="10052708" y="753388"/>
                </a:lnTo>
                <a:cubicBezTo>
                  <a:pt x="10066085" y="753388"/>
                  <a:pt x="10072772" y="746699"/>
                  <a:pt x="10072772" y="733322"/>
                </a:cubicBezTo>
                <a:lnTo>
                  <a:pt x="10092839" y="713257"/>
                </a:lnTo>
                <a:cubicBezTo>
                  <a:pt x="10082805" y="709914"/>
                  <a:pt x="10074028" y="708239"/>
                  <a:pt x="10066503" y="708239"/>
                </a:cubicBezTo>
                <a:close/>
                <a:moveTo>
                  <a:pt x="11457276" y="693190"/>
                </a:moveTo>
                <a:cubicBezTo>
                  <a:pt x="11457276" y="706568"/>
                  <a:pt x="11457276" y="713257"/>
                  <a:pt x="11457276" y="713257"/>
                </a:cubicBezTo>
                <a:cubicBezTo>
                  <a:pt x="11470652" y="713257"/>
                  <a:pt x="11477344" y="709911"/>
                  <a:pt x="11477344" y="703224"/>
                </a:cubicBezTo>
                <a:cubicBezTo>
                  <a:pt x="11477344" y="696537"/>
                  <a:pt x="11477344" y="693190"/>
                  <a:pt x="11477344" y="693190"/>
                </a:cubicBezTo>
                <a:cubicBezTo>
                  <a:pt x="11477344" y="693190"/>
                  <a:pt x="11470652" y="693190"/>
                  <a:pt x="11457276" y="693190"/>
                </a:cubicBezTo>
                <a:close/>
                <a:moveTo>
                  <a:pt x="9390551" y="693190"/>
                </a:moveTo>
                <a:cubicBezTo>
                  <a:pt x="9377174" y="706568"/>
                  <a:pt x="9370487" y="713257"/>
                  <a:pt x="9370487" y="713257"/>
                </a:cubicBezTo>
                <a:lnTo>
                  <a:pt x="9370487" y="733322"/>
                </a:lnTo>
                <a:cubicBezTo>
                  <a:pt x="9370487" y="733322"/>
                  <a:pt x="9377174" y="719945"/>
                  <a:pt x="9390551" y="693190"/>
                </a:cubicBezTo>
                <a:close/>
                <a:moveTo>
                  <a:pt x="2469908" y="683159"/>
                </a:moveTo>
                <a:cubicBezTo>
                  <a:pt x="2458622" y="688175"/>
                  <a:pt x="2437930" y="708242"/>
                  <a:pt x="2407832" y="743355"/>
                </a:cubicBezTo>
                <a:cubicBezTo>
                  <a:pt x="2367704" y="790173"/>
                  <a:pt x="2354327" y="813584"/>
                  <a:pt x="2367704" y="813584"/>
                </a:cubicBezTo>
                <a:cubicBezTo>
                  <a:pt x="2381081" y="813584"/>
                  <a:pt x="2387768" y="813584"/>
                  <a:pt x="2387768" y="813584"/>
                </a:cubicBezTo>
                <a:cubicBezTo>
                  <a:pt x="2387768" y="813584"/>
                  <a:pt x="2394455" y="806894"/>
                  <a:pt x="2407832" y="793517"/>
                </a:cubicBezTo>
                <a:cubicBezTo>
                  <a:pt x="2407832" y="766766"/>
                  <a:pt x="2421209" y="743355"/>
                  <a:pt x="2447963" y="723288"/>
                </a:cubicBezTo>
                <a:cubicBezTo>
                  <a:pt x="2474716" y="703224"/>
                  <a:pt x="2484749" y="689847"/>
                  <a:pt x="2478060" y="683160"/>
                </a:cubicBezTo>
                <a:cubicBezTo>
                  <a:pt x="2476389" y="681487"/>
                  <a:pt x="2473672" y="681487"/>
                  <a:pt x="2469908" y="683159"/>
                </a:cubicBezTo>
                <a:close/>
                <a:moveTo>
                  <a:pt x="9809416" y="680652"/>
                </a:moveTo>
                <a:cubicBezTo>
                  <a:pt x="9807744" y="678978"/>
                  <a:pt x="9805237" y="679816"/>
                  <a:pt x="9801890" y="683160"/>
                </a:cubicBezTo>
                <a:cubicBezTo>
                  <a:pt x="9795203" y="689847"/>
                  <a:pt x="9791860" y="693190"/>
                  <a:pt x="9791860" y="693190"/>
                </a:cubicBezTo>
                <a:cubicBezTo>
                  <a:pt x="9791860" y="693190"/>
                  <a:pt x="9791860" y="696537"/>
                  <a:pt x="9791860" y="703224"/>
                </a:cubicBezTo>
                <a:cubicBezTo>
                  <a:pt x="9791860" y="709911"/>
                  <a:pt x="9798547" y="706568"/>
                  <a:pt x="9811924" y="693190"/>
                </a:cubicBezTo>
                <a:cubicBezTo>
                  <a:pt x="9811924" y="686503"/>
                  <a:pt x="9811088" y="682324"/>
                  <a:pt x="9809416" y="680652"/>
                </a:cubicBezTo>
                <a:close/>
                <a:moveTo>
                  <a:pt x="2387768" y="673126"/>
                </a:moveTo>
                <a:lnTo>
                  <a:pt x="2287440" y="793517"/>
                </a:lnTo>
                <a:cubicBezTo>
                  <a:pt x="2274063" y="806894"/>
                  <a:pt x="2260685" y="816927"/>
                  <a:pt x="2247309" y="823617"/>
                </a:cubicBezTo>
                <a:cubicBezTo>
                  <a:pt x="2233933" y="830304"/>
                  <a:pt x="2213868" y="847025"/>
                  <a:pt x="2187115" y="873779"/>
                </a:cubicBezTo>
                <a:cubicBezTo>
                  <a:pt x="2173738" y="900533"/>
                  <a:pt x="2160361" y="923944"/>
                  <a:pt x="2146984" y="944008"/>
                </a:cubicBezTo>
                <a:cubicBezTo>
                  <a:pt x="2133605" y="964072"/>
                  <a:pt x="2120228" y="980793"/>
                  <a:pt x="2106851" y="994170"/>
                </a:cubicBezTo>
                <a:cubicBezTo>
                  <a:pt x="2080100" y="1034301"/>
                  <a:pt x="2066723" y="1061055"/>
                  <a:pt x="2066723" y="1074432"/>
                </a:cubicBezTo>
                <a:cubicBezTo>
                  <a:pt x="2080100" y="1074432"/>
                  <a:pt x="2086787" y="1071088"/>
                  <a:pt x="2086787" y="1064398"/>
                </a:cubicBezTo>
                <a:cubicBezTo>
                  <a:pt x="2086787" y="1057711"/>
                  <a:pt x="2086787" y="1054368"/>
                  <a:pt x="2086787" y="1054368"/>
                </a:cubicBezTo>
                <a:cubicBezTo>
                  <a:pt x="2086787" y="1054368"/>
                  <a:pt x="2100164" y="1040991"/>
                  <a:pt x="2126920" y="1014237"/>
                </a:cubicBezTo>
                <a:lnTo>
                  <a:pt x="2146984" y="994170"/>
                </a:lnTo>
                <a:lnTo>
                  <a:pt x="2126920" y="1034301"/>
                </a:lnTo>
                <a:lnTo>
                  <a:pt x="2172311" y="1026737"/>
                </a:lnTo>
                <a:lnTo>
                  <a:pt x="2167046" y="1034301"/>
                </a:lnTo>
                <a:cubicBezTo>
                  <a:pt x="2140297" y="1074432"/>
                  <a:pt x="2126920" y="1094499"/>
                  <a:pt x="2126920" y="1094499"/>
                </a:cubicBezTo>
                <a:cubicBezTo>
                  <a:pt x="2126920" y="1107876"/>
                  <a:pt x="2120228" y="1124596"/>
                  <a:pt x="2106851" y="1144661"/>
                </a:cubicBezTo>
                <a:cubicBezTo>
                  <a:pt x="2093474" y="1164725"/>
                  <a:pt x="2086787" y="1174758"/>
                  <a:pt x="2086787" y="1174758"/>
                </a:cubicBezTo>
                <a:lnTo>
                  <a:pt x="2167046" y="1094499"/>
                </a:lnTo>
                <a:cubicBezTo>
                  <a:pt x="2180425" y="1081122"/>
                  <a:pt x="2193803" y="1067745"/>
                  <a:pt x="2207179" y="1054368"/>
                </a:cubicBezTo>
                <a:cubicBezTo>
                  <a:pt x="2233933" y="1014237"/>
                  <a:pt x="2253997" y="994170"/>
                  <a:pt x="2267375" y="994170"/>
                </a:cubicBezTo>
                <a:lnTo>
                  <a:pt x="2267375" y="1014237"/>
                </a:lnTo>
                <a:cubicBezTo>
                  <a:pt x="2280753" y="1000859"/>
                  <a:pt x="2287440" y="994170"/>
                  <a:pt x="2287440" y="994170"/>
                </a:cubicBezTo>
                <a:cubicBezTo>
                  <a:pt x="2274063" y="980793"/>
                  <a:pt x="2280753" y="947351"/>
                  <a:pt x="2307504" y="893843"/>
                </a:cubicBezTo>
                <a:lnTo>
                  <a:pt x="2307504" y="873779"/>
                </a:lnTo>
                <a:cubicBezTo>
                  <a:pt x="2294127" y="873779"/>
                  <a:pt x="2274063" y="890500"/>
                  <a:pt x="2247309" y="923944"/>
                </a:cubicBezTo>
                <a:lnTo>
                  <a:pt x="2242919" y="929706"/>
                </a:lnTo>
                <a:lnTo>
                  <a:pt x="2247309" y="893843"/>
                </a:lnTo>
                <a:lnTo>
                  <a:pt x="2227244" y="913910"/>
                </a:lnTo>
                <a:lnTo>
                  <a:pt x="2207179" y="913910"/>
                </a:lnTo>
                <a:cubicBezTo>
                  <a:pt x="2207179" y="887156"/>
                  <a:pt x="2230588" y="853715"/>
                  <a:pt x="2277406" y="813584"/>
                </a:cubicBezTo>
                <a:cubicBezTo>
                  <a:pt x="2324225" y="773453"/>
                  <a:pt x="2347635" y="750042"/>
                  <a:pt x="2347635" y="743355"/>
                </a:cubicBezTo>
                <a:cubicBezTo>
                  <a:pt x="2347635" y="736668"/>
                  <a:pt x="2354327" y="723288"/>
                  <a:pt x="2367704" y="703224"/>
                </a:cubicBezTo>
                <a:cubicBezTo>
                  <a:pt x="2381081" y="683160"/>
                  <a:pt x="2387768" y="673126"/>
                  <a:pt x="2387768" y="673126"/>
                </a:cubicBezTo>
                <a:close/>
                <a:moveTo>
                  <a:pt x="2066723" y="653062"/>
                </a:moveTo>
                <a:lnTo>
                  <a:pt x="2066723" y="693190"/>
                </a:lnTo>
                <a:lnTo>
                  <a:pt x="2066723" y="733322"/>
                </a:lnTo>
                <a:cubicBezTo>
                  <a:pt x="2039969" y="746699"/>
                  <a:pt x="2023246" y="753388"/>
                  <a:pt x="2016558" y="753388"/>
                </a:cubicBezTo>
                <a:cubicBezTo>
                  <a:pt x="2009871" y="753388"/>
                  <a:pt x="1999838" y="760076"/>
                  <a:pt x="1986461" y="773453"/>
                </a:cubicBezTo>
                <a:lnTo>
                  <a:pt x="1966397" y="793517"/>
                </a:lnTo>
                <a:lnTo>
                  <a:pt x="1946331" y="793517"/>
                </a:lnTo>
                <a:cubicBezTo>
                  <a:pt x="1946331" y="780140"/>
                  <a:pt x="1959708" y="760076"/>
                  <a:pt x="1986461" y="733322"/>
                </a:cubicBezTo>
                <a:cubicBezTo>
                  <a:pt x="2013215" y="706568"/>
                  <a:pt x="2039969" y="679813"/>
                  <a:pt x="2066723" y="653062"/>
                </a:cubicBezTo>
                <a:close/>
                <a:moveTo>
                  <a:pt x="2548288" y="632995"/>
                </a:moveTo>
                <a:cubicBezTo>
                  <a:pt x="2534911" y="632995"/>
                  <a:pt x="2528223" y="636339"/>
                  <a:pt x="2528223" y="643029"/>
                </a:cubicBezTo>
                <a:cubicBezTo>
                  <a:pt x="2528223" y="649716"/>
                  <a:pt x="2531567" y="653062"/>
                  <a:pt x="2538257" y="653062"/>
                </a:cubicBezTo>
                <a:cubicBezTo>
                  <a:pt x="2544944" y="653062"/>
                  <a:pt x="2548288" y="646372"/>
                  <a:pt x="2548288" y="632995"/>
                </a:cubicBezTo>
                <a:close/>
                <a:moveTo>
                  <a:pt x="2104343" y="621082"/>
                </a:moveTo>
                <a:cubicBezTo>
                  <a:pt x="2106017" y="620664"/>
                  <a:pt x="2106851" y="621290"/>
                  <a:pt x="2106851" y="622962"/>
                </a:cubicBezTo>
                <a:cubicBezTo>
                  <a:pt x="2106851" y="629652"/>
                  <a:pt x="2093474" y="639685"/>
                  <a:pt x="2066723" y="653062"/>
                </a:cubicBezTo>
                <a:cubicBezTo>
                  <a:pt x="2086787" y="632995"/>
                  <a:pt x="2099330" y="622336"/>
                  <a:pt x="2104343" y="621082"/>
                </a:cubicBezTo>
                <a:close/>
                <a:moveTo>
                  <a:pt x="11066004" y="612931"/>
                </a:moveTo>
                <a:cubicBezTo>
                  <a:pt x="11059316" y="612931"/>
                  <a:pt x="11055972" y="619618"/>
                  <a:pt x="11055972" y="632995"/>
                </a:cubicBezTo>
                <a:cubicBezTo>
                  <a:pt x="11055972" y="646372"/>
                  <a:pt x="11052628" y="656406"/>
                  <a:pt x="11045940" y="663093"/>
                </a:cubicBezTo>
                <a:cubicBezTo>
                  <a:pt x="11039252" y="669783"/>
                  <a:pt x="11035908" y="679813"/>
                  <a:pt x="11035908" y="693190"/>
                </a:cubicBezTo>
                <a:lnTo>
                  <a:pt x="11015844" y="713257"/>
                </a:lnTo>
                <a:cubicBezTo>
                  <a:pt x="11015844" y="713257"/>
                  <a:pt x="11015844" y="719945"/>
                  <a:pt x="11015844" y="733322"/>
                </a:cubicBezTo>
                <a:cubicBezTo>
                  <a:pt x="11002464" y="733322"/>
                  <a:pt x="10995776" y="733322"/>
                  <a:pt x="10995776" y="733322"/>
                </a:cubicBezTo>
                <a:lnTo>
                  <a:pt x="10995776" y="753388"/>
                </a:lnTo>
                <a:cubicBezTo>
                  <a:pt x="10995776" y="766766"/>
                  <a:pt x="10995776" y="773453"/>
                  <a:pt x="10995776" y="773453"/>
                </a:cubicBezTo>
                <a:cubicBezTo>
                  <a:pt x="10995776" y="773453"/>
                  <a:pt x="10989088" y="773453"/>
                  <a:pt x="10975712" y="773453"/>
                </a:cubicBezTo>
                <a:cubicBezTo>
                  <a:pt x="10975712" y="786830"/>
                  <a:pt x="10982400" y="793517"/>
                  <a:pt x="10995776" y="793517"/>
                </a:cubicBezTo>
                <a:cubicBezTo>
                  <a:pt x="11009152" y="793517"/>
                  <a:pt x="11015844" y="793517"/>
                  <a:pt x="11015844" y="793517"/>
                </a:cubicBezTo>
                <a:cubicBezTo>
                  <a:pt x="11015844" y="800207"/>
                  <a:pt x="11015844" y="805222"/>
                  <a:pt x="11015844" y="808566"/>
                </a:cubicBezTo>
                <a:lnTo>
                  <a:pt x="11015844" y="811578"/>
                </a:lnTo>
                <a:lnTo>
                  <a:pt x="11018352" y="809822"/>
                </a:lnTo>
                <a:cubicBezTo>
                  <a:pt x="11023364" y="805640"/>
                  <a:pt x="11029220" y="800207"/>
                  <a:pt x="11035908" y="793517"/>
                </a:cubicBezTo>
                <a:cubicBezTo>
                  <a:pt x="11062660" y="780140"/>
                  <a:pt x="11076036" y="773453"/>
                  <a:pt x="11076036" y="773453"/>
                </a:cubicBezTo>
                <a:cubicBezTo>
                  <a:pt x="11116168" y="733322"/>
                  <a:pt x="11136232" y="713257"/>
                  <a:pt x="11136232" y="713257"/>
                </a:cubicBezTo>
                <a:lnTo>
                  <a:pt x="11096104" y="713257"/>
                </a:lnTo>
                <a:lnTo>
                  <a:pt x="11096104" y="673126"/>
                </a:lnTo>
                <a:cubicBezTo>
                  <a:pt x="11109480" y="673126"/>
                  <a:pt x="11116168" y="666439"/>
                  <a:pt x="11116168" y="653062"/>
                </a:cubicBezTo>
                <a:cubicBezTo>
                  <a:pt x="11116168" y="639685"/>
                  <a:pt x="11109480" y="629652"/>
                  <a:pt x="11096104" y="622962"/>
                </a:cubicBezTo>
                <a:cubicBezTo>
                  <a:pt x="11082724" y="616275"/>
                  <a:pt x="11072692" y="612931"/>
                  <a:pt x="11066004" y="612931"/>
                </a:cubicBezTo>
                <a:close/>
                <a:moveTo>
                  <a:pt x="10393816" y="612931"/>
                </a:moveTo>
                <a:lnTo>
                  <a:pt x="10353688" y="653062"/>
                </a:lnTo>
                <a:lnTo>
                  <a:pt x="10393816" y="632995"/>
                </a:lnTo>
                <a:cubicBezTo>
                  <a:pt x="10393816" y="619618"/>
                  <a:pt x="10393816" y="612931"/>
                  <a:pt x="10393816" y="612931"/>
                </a:cubicBezTo>
                <a:close/>
                <a:moveTo>
                  <a:pt x="2407832" y="612931"/>
                </a:moveTo>
                <a:cubicBezTo>
                  <a:pt x="2407832" y="626308"/>
                  <a:pt x="2407832" y="632995"/>
                  <a:pt x="2407832" y="632995"/>
                </a:cubicBezTo>
                <a:cubicBezTo>
                  <a:pt x="2407832" y="632995"/>
                  <a:pt x="2411178" y="632995"/>
                  <a:pt x="2417866" y="632995"/>
                </a:cubicBezTo>
                <a:cubicBezTo>
                  <a:pt x="2424553" y="632995"/>
                  <a:pt x="2427898" y="626308"/>
                  <a:pt x="2427898" y="612931"/>
                </a:cubicBezTo>
                <a:cubicBezTo>
                  <a:pt x="2414522" y="612931"/>
                  <a:pt x="2407832" y="612931"/>
                  <a:pt x="2407832" y="612931"/>
                </a:cubicBezTo>
                <a:close/>
                <a:moveTo>
                  <a:pt x="10594472" y="592864"/>
                </a:moveTo>
                <a:cubicBezTo>
                  <a:pt x="10594472" y="606241"/>
                  <a:pt x="10594472" y="612931"/>
                  <a:pt x="10594472" y="612931"/>
                </a:cubicBezTo>
                <a:cubicBezTo>
                  <a:pt x="10594472" y="612931"/>
                  <a:pt x="10601156" y="606241"/>
                  <a:pt x="10614536" y="592864"/>
                </a:cubicBezTo>
                <a:cubicBezTo>
                  <a:pt x="10614536" y="592864"/>
                  <a:pt x="10607848" y="592864"/>
                  <a:pt x="10594472" y="592864"/>
                </a:cubicBezTo>
                <a:close/>
                <a:moveTo>
                  <a:pt x="9671466" y="592864"/>
                </a:moveTo>
                <a:lnTo>
                  <a:pt x="9691533" y="592864"/>
                </a:lnTo>
                <a:cubicBezTo>
                  <a:pt x="9691533" y="592864"/>
                  <a:pt x="9688187" y="596210"/>
                  <a:pt x="9681500" y="602898"/>
                </a:cubicBezTo>
                <a:cubicBezTo>
                  <a:pt x="9674813" y="609585"/>
                  <a:pt x="9671466" y="606241"/>
                  <a:pt x="9671466" y="592864"/>
                </a:cubicBezTo>
                <a:close/>
                <a:moveTo>
                  <a:pt x="1783302" y="580323"/>
                </a:moveTo>
                <a:cubicBezTo>
                  <a:pt x="1778284" y="580326"/>
                  <a:pt x="1765743" y="587849"/>
                  <a:pt x="1745679" y="602898"/>
                </a:cubicBezTo>
                <a:cubicBezTo>
                  <a:pt x="1718925" y="622962"/>
                  <a:pt x="1705548" y="639685"/>
                  <a:pt x="1705548" y="653062"/>
                </a:cubicBezTo>
                <a:lnTo>
                  <a:pt x="1745679" y="632995"/>
                </a:lnTo>
                <a:cubicBezTo>
                  <a:pt x="1772432" y="606241"/>
                  <a:pt x="1785811" y="589521"/>
                  <a:pt x="1785811" y="582833"/>
                </a:cubicBezTo>
                <a:cubicBezTo>
                  <a:pt x="1785811" y="581162"/>
                  <a:pt x="1784975" y="580323"/>
                  <a:pt x="1783302" y="580323"/>
                </a:cubicBezTo>
                <a:close/>
                <a:moveTo>
                  <a:pt x="11597736" y="572800"/>
                </a:moveTo>
                <a:lnTo>
                  <a:pt x="11577668" y="592864"/>
                </a:lnTo>
                <a:cubicBezTo>
                  <a:pt x="11591048" y="592864"/>
                  <a:pt x="11597736" y="592864"/>
                  <a:pt x="11597736" y="592864"/>
                </a:cubicBezTo>
                <a:cubicBezTo>
                  <a:pt x="11597736" y="592864"/>
                  <a:pt x="11597736" y="586177"/>
                  <a:pt x="11597736" y="572800"/>
                </a:cubicBezTo>
                <a:close/>
                <a:moveTo>
                  <a:pt x="11356952" y="572800"/>
                </a:moveTo>
                <a:cubicBezTo>
                  <a:pt x="11343572" y="599554"/>
                  <a:pt x="11336884" y="619618"/>
                  <a:pt x="11336884" y="632995"/>
                </a:cubicBezTo>
                <a:cubicBezTo>
                  <a:pt x="11323508" y="619618"/>
                  <a:pt x="11316820" y="619618"/>
                  <a:pt x="11316820" y="632995"/>
                </a:cubicBezTo>
                <a:cubicBezTo>
                  <a:pt x="11316820" y="646372"/>
                  <a:pt x="11310132" y="663093"/>
                  <a:pt x="11296756" y="683160"/>
                </a:cubicBezTo>
                <a:cubicBezTo>
                  <a:pt x="11283376" y="703224"/>
                  <a:pt x="11270000" y="709911"/>
                  <a:pt x="11256624" y="703224"/>
                </a:cubicBezTo>
                <a:cubicBezTo>
                  <a:pt x="11243248" y="696537"/>
                  <a:pt x="11236560" y="699880"/>
                  <a:pt x="11236560" y="713257"/>
                </a:cubicBezTo>
                <a:cubicBezTo>
                  <a:pt x="11236560" y="726634"/>
                  <a:pt x="11233216" y="736668"/>
                  <a:pt x="11226528" y="743355"/>
                </a:cubicBezTo>
                <a:cubicBezTo>
                  <a:pt x="11219840" y="750042"/>
                  <a:pt x="11209804" y="746699"/>
                  <a:pt x="11196428" y="733322"/>
                </a:cubicBezTo>
                <a:lnTo>
                  <a:pt x="11196428" y="753388"/>
                </a:lnTo>
                <a:cubicBezTo>
                  <a:pt x="11209804" y="766766"/>
                  <a:pt x="11216496" y="783486"/>
                  <a:pt x="11216496" y="803550"/>
                </a:cubicBezTo>
                <a:cubicBezTo>
                  <a:pt x="11216496" y="823617"/>
                  <a:pt x="11223184" y="830304"/>
                  <a:pt x="11236560" y="823617"/>
                </a:cubicBezTo>
                <a:cubicBezTo>
                  <a:pt x="11249936" y="816927"/>
                  <a:pt x="11259972" y="806894"/>
                  <a:pt x="11266656" y="793517"/>
                </a:cubicBezTo>
                <a:cubicBezTo>
                  <a:pt x="11273344" y="780140"/>
                  <a:pt x="11273344" y="770109"/>
                  <a:pt x="11266656" y="763419"/>
                </a:cubicBezTo>
                <a:cubicBezTo>
                  <a:pt x="11259972" y="756732"/>
                  <a:pt x="11259972" y="746699"/>
                  <a:pt x="11266656" y="733322"/>
                </a:cubicBezTo>
                <a:cubicBezTo>
                  <a:pt x="11273344" y="719945"/>
                  <a:pt x="11280036" y="713257"/>
                  <a:pt x="11286724" y="713257"/>
                </a:cubicBezTo>
                <a:cubicBezTo>
                  <a:pt x="11293412" y="713257"/>
                  <a:pt x="11303444" y="709911"/>
                  <a:pt x="11316820" y="703224"/>
                </a:cubicBezTo>
                <a:cubicBezTo>
                  <a:pt x="11330200" y="696537"/>
                  <a:pt x="11336884" y="686503"/>
                  <a:pt x="11336884" y="673126"/>
                </a:cubicBezTo>
                <a:lnTo>
                  <a:pt x="11437212" y="612931"/>
                </a:lnTo>
                <a:lnTo>
                  <a:pt x="11417148" y="592864"/>
                </a:lnTo>
                <a:cubicBezTo>
                  <a:pt x="11417148" y="592864"/>
                  <a:pt x="11413800" y="589521"/>
                  <a:pt x="11407116" y="582833"/>
                </a:cubicBezTo>
                <a:cubicBezTo>
                  <a:pt x="11400428" y="576144"/>
                  <a:pt x="11397080" y="572800"/>
                  <a:pt x="11397080" y="572800"/>
                </a:cubicBezTo>
                <a:close/>
                <a:moveTo>
                  <a:pt x="10474080" y="572800"/>
                </a:moveTo>
                <a:cubicBezTo>
                  <a:pt x="10474080" y="586177"/>
                  <a:pt x="10477424" y="592864"/>
                  <a:pt x="10484112" y="592864"/>
                </a:cubicBezTo>
                <a:cubicBezTo>
                  <a:pt x="10490800" y="592864"/>
                  <a:pt x="10494144" y="586177"/>
                  <a:pt x="10494144" y="572800"/>
                </a:cubicBezTo>
                <a:close/>
                <a:moveTo>
                  <a:pt x="2327571" y="572800"/>
                </a:moveTo>
                <a:lnTo>
                  <a:pt x="2307504" y="592864"/>
                </a:lnTo>
                <a:cubicBezTo>
                  <a:pt x="2294127" y="606241"/>
                  <a:pt x="2287440" y="612931"/>
                  <a:pt x="2287440" y="612931"/>
                </a:cubicBezTo>
                <a:lnTo>
                  <a:pt x="2287440" y="592864"/>
                </a:lnTo>
                <a:cubicBezTo>
                  <a:pt x="2300817" y="579487"/>
                  <a:pt x="2314194" y="572800"/>
                  <a:pt x="2327571" y="572800"/>
                </a:cubicBezTo>
                <a:close/>
                <a:moveTo>
                  <a:pt x="2006526" y="559423"/>
                </a:moveTo>
                <a:lnTo>
                  <a:pt x="2006526" y="562766"/>
                </a:lnTo>
                <a:cubicBezTo>
                  <a:pt x="2006526" y="566113"/>
                  <a:pt x="2004853" y="568620"/>
                  <a:pt x="2001509" y="570292"/>
                </a:cubicBezTo>
                <a:lnTo>
                  <a:pt x="1997926" y="570888"/>
                </a:lnTo>
                <a:close/>
                <a:moveTo>
                  <a:pt x="11196428" y="552736"/>
                </a:moveTo>
                <a:cubicBezTo>
                  <a:pt x="11196428" y="552736"/>
                  <a:pt x="11193084" y="556079"/>
                  <a:pt x="11186396" y="562766"/>
                </a:cubicBezTo>
                <a:cubicBezTo>
                  <a:pt x="11179708" y="569456"/>
                  <a:pt x="11176364" y="576144"/>
                  <a:pt x="11176364" y="582833"/>
                </a:cubicBezTo>
                <a:cubicBezTo>
                  <a:pt x="11176364" y="589521"/>
                  <a:pt x="11176364" y="592864"/>
                  <a:pt x="11176364" y="592864"/>
                </a:cubicBezTo>
                <a:cubicBezTo>
                  <a:pt x="11162988" y="592864"/>
                  <a:pt x="11156296" y="599554"/>
                  <a:pt x="11156296" y="612931"/>
                </a:cubicBezTo>
                <a:lnTo>
                  <a:pt x="11176364" y="612931"/>
                </a:lnTo>
                <a:cubicBezTo>
                  <a:pt x="11189740" y="599554"/>
                  <a:pt x="11196428" y="586177"/>
                  <a:pt x="11196428" y="572800"/>
                </a:cubicBezTo>
                <a:cubicBezTo>
                  <a:pt x="11196428" y="559423"/>
                  <a:pt x="11196428" y="552736"/>
                  <a:pt x="11196428" y="552736"/>
                </a:cubicBezTo>
                <a:close/>
                <a:moveTo>
                  <a:pt x="10183132" y="552736"/>
                </a:moveTo>
                <a:cubicBezTo>
                  <a:pt x="10176445" y="552736"/>
                  <a:pt x="10173098" y="559423"/>
                  <a:pt x="10173098" y="572800"/>
                </a:cubicBezTo>
                <a:lnTo>
                  <a:pt x="10193165" y="552736"/>
                </a:lnTo>
                <a:cubicBezTo>
                  <a:pt x="10193165" y="552736"/>
                  <a:pt x="10189822" y="552736"/>
                  <a:pt x="10183132" y="552736"/>
                </a:cubicBezTo>
                <a:close/>
                <a:moveTo>
                  <a:pt x="9631335" y="552736"/>
                </a:moveTo>
                <a:cubicBezTo>
                  <a:pt x="9631335" y="552736"/>
                  <a:pt x="9614615" y="576144"/>
                  <a:pt x="9581173" y="622962"/>
                </a:cubicBezTo>
                <a:cubicBezTo>
                  <a:pt x="9547729" y="669783"/>
                  <a:pt x="9531009" y="693190"/>
                  <a:pt x="9531009" y="693190"/>
                </a:cubicBezTo>
                <a:lnTo>
                  <a:pt x="9611271" y="592864"/>
                </a:lnTo>
                <a:close/>
                <a:moveTo>
                  <a:pt x="9270161" y="552736"/>
                </a:moveTo>
                <a:lnTo>
                  <a:pt x="9270161" y="572800"/>
                </a:lnTo>
                <a:lnTo>
                  <a:pt x="9290225" y="552736"/>
                </a:lnTo>
                <a:close/>
                <a:moveTo>
                  <a:pt x="11029324" y="550541"/>
                </a:moveTo>
                <a:cubicBezTo>
                  <a:pt x="11010300" y="552002"/>
                  <a:pt x="10965680" y="599554"/>
                  <a:pt x="10895448" y="693190"/>
                </a:cubicBezTo>
                <a:lnTo>
                  <a:pt x="10895448" y="713257"/>
                </a:lnTo>
                <a:lnTo>
                  <a:pt x="10935580" y="673126"/>
                </a:lnTo>
                <a:lnTo>
                  <a:pt x="10995776" y="612931"/>
                </a:lnTo>
                <a:cubicBezTo>
                  <a:pt x="11035908" y="572800"/>
                  <a:pt x="11049284" y="552736"/>
                  <a:pt x="11035908" y="552736"/>
                </a:cubicBezTo>
                <a:cubicBezTo>
                  <a:pt x="11034236" y="551064"/>
                  <a:pt x="11032040" y="550331"/>
                  <a:pt x="11029324" y="550541"/>
                </a:cubicBezTo>
                <a:close/>
                <a:moveTo>
                  <a:pt x="11457276" y="532669"/>
                </a:moveTo>
                <a:lnTo>
                  <a:pt x="11437212" y="572800"/>
                </a:lnTo>
                <a:cubicBezTo>
                  <a:pt x="11437212" y="572800"/>
                  <a:pt x="11440556" y="572800"/>
                  <a:pt x="11447244" y="572800"/>
                </a:cubicBezTo>
                <a:cubicBezTo>
                  <a:pt x="11453932" y="572800"/>
                  <a:pt x="11463968" y="569456"/>
                  <a:pt x="11477344" y="562766"/>
                </a:cubicBezTo>
                <a:cubicBezTo>
                  <a:pt x="11490720" y="556079"/>
                  <a:pt x="11494064" y="549389"/>
                  <a:pt x="11487376" y="542702"/>
                </a:cubicBezTo>
                <a:cubicBezTo>
                  <a:pt x="11480688" y="536012"/>
                  <a:pt x="11470652" y="532669"/>
                  <a:pt x="11457276" y="532669"/>
                </a:cubicBezTo>
                <a:close/>
                <a:moveTo>
                  <a:pt x="11637864" y="512605"/>
                </a:moveTo>
                <a:cubicBezTo>
                  <a:pt x="11637864" y="525982"/>
                  <a:pt x="11637864" y="532669"/>
                  <a:pt x="11637864" y="532669"/>
                </a:cubicBezTo>
                <a:cubicBezTo>
                  <a:pt x="11651244" y="532669"/>
                  <a:pt x="11657932" y="525982"/>
                  <a:pt x="11657932" y="512605"/>
                </a:cubicBezTo>
                <a:close/>
                <a:moveTo>
                  <a:pt x="11356952" y="512605"/>
                </a:moveTo>
                <a:cubicBezTo>
                  <a:pt x="11363640" y="512605"/>
                  <a:pt x="11367820" y="514276"/>
                  <a:pt x="11369492" y="517620"/>
                </a:cubicBezTo>
                <a:lnTo>
                  <a:pt x="11368988" y="520629"/>
                </a:lnTo>
                <a:lnTo>
                  <a:pt x="11366984" y="520130"/>
                </a:lnTo>
                <a:cubicBezTo>
                  <a:pt x="11363640" y="518456"/>
                  <a:pt x="11360296" y="515948"/>
                  <a:pt x="11356952" y="512605"/>
                </a:cubicBezTo>
                <a:close/>
                <a:moveTo>
                  <a:pt x="11116168" y="512605"/>
                </a:moveTo>
                <a:cubicBezTo>
                  <a:pt x="11116168" y="512605"/>
                  <a:pt x="11112824" y="519292"/>
                  <a:pt x="11106136" y="532669"/>
                </a:cubicBezTo>
                <a:cubicBezTo>
                  <a:pt x="11099444" y="546046"/>
                  <a:pt x="11099444" y="552736"/>
                  <a:pt x="11106136" y="552736"/>
                </a:cubicBezTo>
                <a:cubicBezTo>
                  <a:pt x="11112824" y="552736"/>
                  <a:pt x="11116168" y="546046"/>
                  <a:pt x="11116168" y="532669"/>
                </a:cubicBezTo>
                <a:cubicBezTo>
                  <a:pt x="11116168" y="519292"/>
                  <a:pt x="11116168" y="512605"/>
                  <a:pt x="11116168" y="512605"/>
                </a:cubicBezTo>
                <a:close/>
                <a:moveTo>
                  <a:pt x="9671466" y="512605"/>
                </a:moveTo>
                <a:lnTo>
                  <a:pt x="9651402" y="532669"/>
                </a:lnTo>
                <a:cubicBezTo>
                  <a:pt x="9664779" y="532669"/>
                  <a:pt x="9671466" y="529325"/>
                  <a:pt x="9671466" y="522635"/>
                </a:cubicBezTo>
                <a:cubicBezTo>
                  <a:pt x="9671466" y="515948"/>
                  <a:pt x="9671466" y="512605"/>
                  <a:pt x="9671466" y="512605"/>
                </a:cubicBezTo>
                <a:close/>
                <a:moveTo>
                  <a:pt x="11452260" y="500064"/>
                </a:moveTo>
                <a:cubicBezTo>
                  <a:pt x="11448916" y="501735"/>
                  <a:pt x="11443900" y="505915"/>
                  <a:pt x="11437212" y="512605"/>
                </a:cubicBezTo>
                <a:cubicBezTo>
                  <a:pt x="11423836" y="525982"/>
                  <a:pt x="11417148" y="539359"/>
                  <a:pt x="11417148" y="552736"/>
                </a:cubicBezTo>
                <a:lnTo>
                  <a:pt x="11437212" y="532669"/>
                </a:lnTo>
                <a:cubicBezTo>
                  <a:pt x="11450588" y="519292"/>
                  <a:pt x="11457276" y="509258"/>
                  <a:pt x="11457276" y="502571"/>
                </a:cubicBezTo>
                <a:cubicBezTo>
                  <a:pt x="11457276" y="499228"/>
                  <a:pt x="11455604" y="498392"/>
                  <a:pt x="11452260" y="500064"/>
                </a:cubicBezTo>
                <a:close/>
                <a:moveTo>
                  <a:pt x="10674732" y="492538"/>
                </a:moveTo>
                <a:cubicBezTo>
                  <a:pt x="10674732" y="492538"/>
                  <a:pt x="10668044" y="499228"/>
                  <a:pt x="10654664" y="512605"/>
                </a:cubicBezTo>
                <a:lnTo>
                  <a:pt x="10654664" y="552736"/>
                </a:lnTo>
                <a:lnTo>
                  <a:pt x="10674732" y="512605"/>
                </a:lnTo>
                <a:close/>
                <a:moveTo>
                  <a:pt x="9811924" y="492538"/>
                </a:moveTo>
                <a:cubicBezTo>
                  <a:pt x="9798547" y="505915"/>
                  <a:pt x="9791860" y="512605"/>
                  <a:pt x="9791860" y="512605"/>
                </a:cubicBezTo>
                <a:lnTo>
                  <a:pt x="9831991" y="512605"/>
                </a:lnTo>
                <a:close/>
                <a:moveTo>
                  <a:pt x="10935580" y="472474"/>
                </a:moveTo>
                <a:cubicBezTo>
                  <a:pt x="10922204" y="472474"/>
                  <a:pt x="10898792" y="489194"/>
                  <a:pt x="10865352" y="522635"/>
                </a:cubicBezTo>
                <a:cubicBezTo>
                  <a:pt x="10831912" y="556079"/>
                  <a:pt x="10815188" y="579487"/>
                  <a:pt x="10815188" y="592864"/>
                </a:cubicBezTo>
                <a:cubicBezTo>
                  <a:pt x="10815188" y="592864"/>
                  <a:pt x="10808500" y="592864"/>
                  <a:pt x="10795124" y="592864"/>
                </a:cubicBezTo>
                <a:cubicBezTo>
                  <a:pt x="10781744" y="606241"/>
                  <a:pt x="10775060" y="612931"/>
                  <a:pt x="10775060" y="612931"/>
                </a:cubicBezTo>
                <a:cubicBezTo>
                  <a:pt x="10775060" y="626308"/>
                  <a:pt x="10781744" y="632995"/>
                  <a:pt x="10795124" y="632995"/>
                </a:cubicBezTo>
                <a:cubicBezTo>
                  <a:pt x="10795124" y="632995"/>
                  <a:pt x="10791780" y="632995"/>
                  <a:pt x="10785088" y="632995"/>
                </a:cubicBezTo>
                <a:cubicBezTo>
                  <a:pt x="10778404" y="632995"/>
                  <a:pt x="10768368" y="632995"/>
                  <a:pt x="10754992" y="632995"/>
                </a:cubicBezTo>
                <a:cubicBezTo>
                  <a:pt x="10728236" y="632995"/>
                  <a:pt x="10714860" y="626308"/>
                  <a:pt x="10714860" y="612931"/>
                </a:cubicBezTo>
                <a:lnTo>
                  <a:pt x="10714860" y="592864"/>
                </a:lnTo>
                <a:lnTo>
                  <a:pt x="10694796" y="592864"/>
                </a:lnTo>
                <a:cubicBezTo>
                  <a:pt x="10708172" y="606241"/>
                  <a:pt x="10708172" y="612931"/>
                  <a:pt x="10694796" y="612931"/>
                </a:cubicBezTo>
                <a:lnTo>
                  <a:pt x="10674732" y="632995"/>
                </a:lnTo>
                <a:cubicBezTo>
                  <a:pt x="10674732" y="659749"/>
                  <a:pt x="10681420" y="666439"/>
                  <a:pt x="10694796" y="653062"/>
                </a:cubicBezTo>
                <a:lnTo>
                  <a:pt x="10714860" y="673126"/>
                </a:lnTo>
                <a:lnTo>
                  <a:pt x="10714860" y="693190"/>
                </a:lnTo>
                <a:cubicBezTo>
                  <a:pt x="10714860" y="693190"/>
                  <a:pt x="10701484" y="706568"/>
                  <a:pt x="10674732" y="733322"/>
                </a:cubicBezTo>
                <a:lnTo>
                  <a:pt x="10664700" y="743355"/>
                </a:lnTo>
                <a:lnTo>
                  <a:pt x="10684764" y="743355"/>
                </a:lnTo>
                <a:cubicBezTo>
                  <a:pt x="10691452" y="750042"/>
                  <a:pt x="10694796" y="753388"/>
                  <a:pt x="10694796" y="753388"/>
                </a:cubicBezTo>
                <a:lnTo>
                  <a:pt x="10734928" y="773453"/>
                </a:lnTo>
                <a:lnTo>
                  <a:pt x="10734928" y="753388"/>
                </a:lnTo>
                <a:lnTo>
                  <a:pt x="10775060" y="733322"/>
                </a:lnTo>
                <a:cubicBezTo>
                  <a:pt x="10788436" y="719945"/>
                  <a:pt x="10791780" y="703224"/>
                  <a:pt x="10785088" y="683160"/>
                </a:cubicBezTo>
                <a:cubicBezTo>
                  <a:pt x="10778404" y="663093"/>
                  <a:pt x="10781744" y="659749"/>
                  <a:pt x="10795124" y="673126"/>
                </a:cubicBezTo>
                <a:cubicBezTo>
                  <a:pt x="10808500" y="686503"/>
                  <a:pt x="10818532" y="693190"/>
                  <a:pt x="10825220" y="693190"/>
                </a:cubicBezTo>
                <a:cubicBezTo>
                  <a:pt x="10831912" y="693190"/>
                  <a:pt x="10835256" y="686503"/>
                  <a:pt x="10835256" y="673126"/>
                </a:cubicBezTo>
                <a:cubicBezTo>
                  <a:pt x="10848632" y="659749"/>
                  <a:pt x="10848632" y="646372"/>
                  <a:pt x="10835256" y="632995"/>
                </a:cubicBezTo>
                <a:cubicBezTo>
                  <a:pt x="10821876" y="619618"/>
                  <a:pt x="10815188" y="612931"/>
                  <a:pt x="10815188" y="612931"/>
                </a:cubicBezTo>
                <a:lnTo>
                  <a:pt x="10835256" y="612931"/>
                </a:lnTo>
                <a:cubicBezTo>
                  <a:pt x="10835256" y="612931"/>
                  <a:pt x="10841940" y="612931"/>
                  <a:pt x="10855320" y="612931"/>
                </a:cubicBezTo>
                <a:cubicBezTo>
                  <a:pt x="10868696" y="599554"/>
                  <a:pt x="10875384" y="586177"/>
                  <a:pt x="10875384" y="572800"/>
                </a:cubicBezTo>
                <a:lnTo>
                  <a:pt x="10915512" y="552736"/>
                </a:lnTo>
                <a:cubicBezTo>
                  <a:pt x="10915512" y="539359"/>
                  <a:pt x="10925548" y="536012"/>
                  <a:pt x="10945612" y="542702"/>
                </a:cubicBezTo>
                <a:cubicBezTo>
                  <a:pt x="10965680" y="549389"/>
                  <a:pt x="10982400" y="539359"/>
                  <a:pt x="10995776" y="512605"/>
                </a:cubicBezTo>
                <a:lnTo>
                  <a:pt x="11035908" y="492538"/>
                </a:lnTo>
                <a:lnTo>
                  <a:pt x="10995776" y="492538"/>
                </a:lnTo>
                <a:cubicBezTo>
                  <a:pt x="10982400" y="492538"/>
                  <a:pt x="10975712" y="492538"/>
                  <a:pt x="10975712" y="492538"/>
                </a:cubicBezTo>
                <a:cubicBezTo>
                  <a:pt x="10975712" y="492538"/>
                  <a:pt x="10972364" y="489194"/>
                  <a:pt x="10965680" y="482507"/>
                </a:cubicBezTo>
                <a:cubicBezTo>
                  <a:pt x="10958992" y="475817"/>
                  <a:pt x="10948956" y="472474"/>
                  <a:pt x="10935580" y="472474"/>
                </a:cubicBezTo>
                <a:close/>
                <a:moveTo>
                  <a:pt x="10594472" y="472474"/>
                </a:moveTo>
                <a:cubicBezTo>
                  <a:pt x="10594472" y="472474"/>
                  <a:pt x="10591128" y="475817"/>
                  <a:pt x="10584436" y="482507"/>
                </a:cubicBezTo>
                <a:cubicBezTo>
                  <a:pt x="10577748" y="489194"/>
                  <a:pt x="10577748" y="492538"/>
                  <a:pt x="10584436" y="492538"/>
                </a:cubicBezTo>
                <a:cubicBezTo>
                  <a:pt x="10591128" y="492538"/>
                  <a:pt x="10594472" y="485851"/>
                  <a:pt x="10594472" y="472474"/>
                </a:cubicBezTo>
                <a:close/>
                <a:moveTo>
                  <a:pt x="10012577" y="472474"/>
                </a:moveTo>
                <a:cubicBezTo>
                  <a:pt x="9999200" y="472474"/>
                  <a:pt x="9992512" y="475817"/>
                  <a:pt x="9992512" y="482507"/>
                </a:cubicBezTo>
                <a:cubicBezTo>
                  <a:pt x="9992512" y="489194"/>
                  <a:pt x="9995856" y="492538"/>
                  <a:pt x="10002546" y="492538"/>
                </a:cubicBezTo>
                <a:cubicBezTo>
                  <a:pt x="10009233" y="492538"/>
                  <a:pt x="10012577" y="485851"/>
                  <a:pt x="10012577" y="472474"/>
                </a:cubicBezTo>
                <a:close/>
                <a:moveTo>
                  <a:pt x="9330356" y="472474"/>
                </a:moveTo>
                <a:cubicBezTo>
                  <a:pt x="9330356" y="485851"/>
                  <a:pt x="9327012" y="492538"/>
                  <a:pt x="9320325" y="492538"/>
                </a:cubicBezTo>
                <a:cubicBezTo>
                  <a:pt x="9313635" y="492538"/>
                  <a:pt x="9310292" y="499228"/>
                  <a:pt x="9310292" y="512605"/>
                </a:cubicBezTo>
                <a:lnTo>
                  <a:pt x="9330356" y="492538"/>
                </a:lnTo>
                <a:cubicBezTo>
                  <a:pt x="9343733" y="492538"/>
                  <a:pt x="9350423" y="485851"/>
                  <a:pt x="9350423" y="472474"/>
                </a:cubicBezTo>
                <a:close/>
                <a:moveTo>
                  <a:pt x="2187115" y="472474"/>
                </a:moveTo>
                <a:cubicBezTo>
                  <a:pt x="2160361" y="472474"/>
                  <a:pt x="2146984" y="492538"/>
                  <a:pt x="2146984" y="532669"/>
                </a:cubicBezTo>
                <a:lnTo>
                  <a:pt x="2187115" y="512605"/>
                </a:lnTo>
                <a:close/>
                <a:moveTo>
                  <a:pt x="11392064" y="457425"/>
                </a:moveTo>
                <a:cubicBezTo>
                  <a:pt x="11395408" y="457425"/>
                  <a:pt x="11397080" y="459097"/>
                  <a:pt x="11397080" y="462440"/>
                </a:cubicBezTo>
                <a:cubicBezTo>
                  <a:pt x="11397080" y="469130"/>
                  <a:pt x="11390396" y="472474"/>
                  <a:pt x="11377016" y="472474"/>
                </a:cubicBezTo>
                <a:lnTo>
                  <a:pt x="11356952" y="472474"/>
                </a:lnTo>
                <a:cubicBezTo>
                  <a:pt x="11356952" y="472474"/>
                  <a:pt x="11363640" y="469130"/>
                  <a:pt x="11377016" y="462440"/>
                </a:cubicBezTo>
                <a:cubicBezTo>
                  <a:pt x="11383704" y="459097"/>
                  <a:pt x="11388724" y="457425"/>
                  <a:pt x="11392064" y="457425"/>
                </a:cubicBezTo>
                <a:close/>
                <a:moveTo>
                  <a:pt x="9551076" y="452409"/>
                </a:moveTo>
                <a:cubicBezTo>
                  <a:pt x="9524322" y="452409"/>
                  <a:pt x="9497568" y="479161"/>
                  <a:pt x="9470814" y="532669"/>
                </a:cubicBezTo>
                <a:lnTo>
                  <a:pt x="9510945" y="512605"/>
                </a:lnTo>
                <a:close/>
                <a:moveTo>
                  <a:pt x="2558321" y="452409"/>
                </a:moveTo>
                <a:cubicBezTo>
                  <a:pt x="2551636" y="452409"/>
                  <a:pt x="2541601" y="459097"/>
                  <a:pt x="2528223" y="472474"/>
                </a:cubicBezTo>
                <a:lnTo>
                  <a:pt x="2508157" y="512605"/>
                </a:lnTo>
                <a:cubicBezTo>
                  <a:pt x="2494780" y="512605"/>
                  <a:pt x="2488093" y="519292"/>
                  <a:pt x="2488093" y="532669"/>
                </a:cubicBezTo>
                <a:cubicBezTo>
                  <a:pt x="2488093" y="546046"/>
                  <a:pt x="2488093" y="552736"/>
                  <a:pt x="2488093" y="552736"/>
                </a:cubicBezTo>
                <a:cubicBezTo>
                  <a:pt x="2488093" y="552736"/>
                  <a:pt x="2501469" y="536012"/>
                  <a:pt x="2528223" y="502571"/>
                </a:cubicBezTo>
                <a:cubicBezTo>
                  <a:pt x="2554977" y="469130"/>
                  <a:pt x="2565008" y="452409"/>
                  <a:pt x="2558321" y="452409"/>
                </a:cubicBezTo>
                <a:close/>
                <a:moveTo>
                  <a:pt x="9885615" y="438914"/>
                </a:moveTo>
                <a:lnTo>
                  <a:pt x="9877137" y="447391"/>
                </a:lnTo>
                <a:cubicBezTo>
                  <a:pt x="9873791" y="450735"/>
                  <a:pt x="9872119" y="452409"/>
                  <a:pt x="9872119" y="452409"/>
                </a:cubicBezTo>
                <a:close/>
                <a:moveTo>
                  <a:pt x="11296756" y="432342"/>
                </a:moveTo>
                <a:cubicBezTo>
                  <a:pt x="11296756" y="432342"/>
                  <a:pt x="11303444" y="439030"/>
                  <a:pt x="11316820" y="452409"/>
                </a:cubicBezTo>
                <a:cubicBezTo>
                  <a:pt x="11330200" y="452409"/>
                  <a:pt x="11336884" y="452409"/>
                  <a:pt x="11336884" y="452409"/>
                </a:cubicBezTo>
                <a:cubicBezTo>
                  <a:pt x="11336884" y="452409"/>
                  <a:pt x="11336884" y="445719"/>
                  <a:pt x="11336884" y="432342"/>
                </a:cubicBezTo>
                <a:close/>
                <a:moveTo>
                  <a:pt x="10624568" y="432342"/>
                </a:moveTo>
                <a:cubicBezTo>
                  <a:pt x="10617880" y="432342"/>
                  <a:pt x="10614536" y="439030"/>
                  <a:pt x="10614536" y="452409"/>
                </a:cubicBezTo>
                <a:cubicBezTo>
                  <a:pt x="10614536" y="452409"/>
                  <a:pt x="10621224" y="452409"/>
                  <a:pt x="10634600" y="452409"/>
                </a:cubicBezTo>
                <a:cubicBezTo>
                  <a:pt x="10634600" y="439030"/>
                  <a:pt x="10634600" y="432342"/>
                  <a:pt x="10634600" y="432342"/>
                </a:cubicBezTo>
                <a:cubicBezTo>
                  <a:pt x="10634600" y="432342"/>
                  <a:pt x="10631256" y="432342"/>
                  <a:pt x="10624568" y="432342"/>
                </a:cubicBezTo>
                <a:close/>
                <a:moveTo>
                  <a:pt x="10554340" y="432342"/>
                </a:moveTo>
                <a:lnTo>
                  <a:pt x="10514208" y="472474"/>
                </a:lnTo>
                <a:lnTo>
                  <a:pt x="10494144" y="512605"/>
                </a:lnTo>
                <a:cubicBezTo>
                  <a:pt x="10520896" y="485851"/>
                  <a:pt x="10534276" y="479161"/>
                  <a:pt x="10534276" y="492538"/>
                </a:cubicBezTo>
                <a:cubicBezTo>
                  <a:pt x="10534276" y="492538"/>
                  <a:pt x="10534276" y="499228"/>
                  <a:pt x="10534276" y="512605"/>
                </a:cubicBezTo>
                <a:lnTo>
                  <a:pt x="10554340" y="472474"/>
                </a:lnTo>
                <a:close/>
                <a:moveTo>
                  <a:pt x="9390551" y="412278"/>
                </a:moveTo>
                <a:lnTo>
                  <a:pt x="9370487" y="452409"/>
                </a:lnTo>
                <a:lnTo>
                  <a:pt x="9390551" y="432342"/>
                </a:lnTo>
                <a:cubicBezTo>
                  <a:pt x="9403931" y="418965"/>
                  <a:pt x="9403931" y="412278"/>
                  <a:pt x="9390551" y="412278"/>
                </a:cubicBezTo>
                <a:close/>
                <a:moveTo>
                  <a:pt x="11537540" y="372147"/>
                </a:moveTo>
                <a:lnTo>
                  <a:pt x="11557604" y="392211"/>
                </a:lnTo>
                <a:cubicBezTo>
                  <a:pt x="11557604" y="392211"/>
                  <a:pt x="11554260" y="395558"/>
                  <a:pt x="11547572" y="402245"/>
                </a:cubicBezTo>
                <a:cubicBezTo>
                  <a:pt x="11540884" y="408932"/>
                  <a:pt x="11537540" y="405588"/>
                  <a:pt x="11537540" y="392211"/>
                </a:cubicBezTo>
                <a:close/>
                <a:moveTo>
                  <a:pt x="2628552" y="372147"/>
                </a:moveTo>
                <a:cubicBezTo>
                  <a:pt x="2628552" y="372147"/>
                  <a:pt x="2615175" y="382181"/>
                  <a:pt x="2588421" y="402245"/>
                </a:cubicBezTo>
                <a:cubicBezTo>
                  <a:pt x="2561665" y="422309"/>
                  <a:pt x="2548288" y="432342"/>
                  <a:pt x="2548288" y="432342"/>
                </a:cubicBezTo>
                <a:cubicBezTo>
                  <a:pt x="2548288" y="459097"/>
                  <a:pt x="2568352" y="452409"/>
                  <a:pt x="2608483" y="412278"/>
                </a:cubicBezTo>
                <a:close/>
                <a:moveTo>
                  <a:pt x="2468028" y="372147"/>
                </a:moveTo>
                <a:lnTo>
                  <a:pt x="2427898" y="432342"/>
                </a:lnTo>
                <a:lnTo>
                  <a:pt x="2367704" y="512605"/>
                </a:lnTo>
                <a:lnTo>
                  <a:pt x="2347635" y="532669"/>
                </a:lnTo>
                <a:cubicBezTo>
                  <a:pt x="2347635" y="532669"/>
                  <a:pt x="2364355" y="505915"/>
                  <a:pt x="2397801" y="452409"/>
                </a:cubicBezTo>
                <a:cubicBezTo>
                  <a:pt x="2431242" y="398901"/>
                  <a:pt x="2454651" y="372147"/>
                  <a:pt x="2468028" y="372147"/>
                </a:cubicBezTo>
                <a:close/>
                <a:moveTo>
                  <a:pt x="11577668" y="352080"/>
                </a:moveTo>
                <a:lnTo>
                  <a:pt x="11577668" y="372147"/>
                </a:lnTo>
                <a:cubicBezTo>
                  <a:pt x="11564292" y="372147"/>
                  <a:pt x="11557604" y="372147"/>
                  <a:pt x="11557604" y="372147"/>
                </a:cubicBezTo>
                <a:cubicBezTo>
                  <a:pt x="11557604" y="358770"/>
                  <a:pt x="11564292" y="352080"/>
                  <a:pt x="11577668" y="352080"/>
                </a:cubicBezTo>
                <a:close/>
                <a:moveTo>
                  <a:pt x="10714860" y="352080"/>
                </a:moveTo>
                <a:lnTo>
                  <a:pt x="10694796" y="372147"/>
                </a:lnTo>
                <a:lnTo>
                  <a:pt x="10714860" y="372147"/>
                </a:lnTo>
                <a:close/>
                <a:moveTo>
                  <a:pt x="10674732" y="352080"/>
                </a:moveTo>
                <a:cubicBezTo>
                  <a:pt x="10674732" y="352080"/>
                  <a:pt x="10668044" y="358770"/>
                  <a:pt x="10654664" y="372147"/>
                </a:cubicBezTo>
                <a:cubicBezTo>
                  <a:pt x="10641288" y="385524"/>
                  <a:pt x="10627912" y="388868"/>
                  <a:pt x="10614536" y="382181"/>
                </a:cubicBezTo>
                <a:cubicBezTo>
                  <a:pt x="10601156" y="375491"/>
                  <a:pt x="10594472" y="375491"/>
                  <a:pt x="10594472" y="382181"/>
                </a:cubicBezTo>
                <a:cubicBezTo>
                  <a:pt x="10594472" y="388868"/>
                  <a:pt x="10597812" y="392211"/>
                  <a:pt x="10604504" y="392211"/>
                </a:cubicBezTo>
                <a:cubicBezTo>
                  <a:pt x="10611192" y="392211"/>
                  <a:pt x="10614536" y="398901"/>
                  <a:pt x="10614536" y="412278"/>
                </a:cubicBezTo>
                <a:lnTo>
                  <a:pt x="10634600" y="412278"/>
                </a:lnTo>
                <a:cubicBezTo>
                  <a:pt x="10647980" y="412278"/>
                  <a:pt x="10654664" y="408932"/>
                  <a:pt x="10654664" y="402245"/>
                </a:cubicBezTo>
                <a:cubicBezTo>
                  <a:pt x="10654664" y="395558"/>
                  <a:pt x="10661356" y="392211"/>
                  <a:pt x="10674732" y="392211"/>
                </a:cubicBezTo>
                <a:close/>
                <a:moveTo>
                  <a:pt x="10835256" y="332016"/>
                </a:moveTo>
                <a:cubicBezTo>
                  <a:pt x="10821876" y="332016"/>
                  <a:pt x="10815188" y="335360"/>
                  <a:pt x="10815188" y="342050"/>
                </a:cubicBezTo>
                <a:cubicBezTo>
                  <a:pt x="10815188" y="348737"/>
                  <a:pt x="10818532" y="352080"/>
                  <a:pt x="10825220" y="352080"/>
                </a:cubicBezTo>
                <a:cubicBezTo>
                  <a:pt x="10831912" y="352080"/>
                  <a:pt x="10835256" y="345393"/>
                  <a:pt x="10835256" y="332016"/>
                </a:cubicBezTo>
                <a:close/>
                <a:moveTo>
                  <a:pt x="10032643" y="332016"/>
                </a:moveTo>
                <a:cubicBezTo>
                  <a:pt x="10019266" y="345393"/>
                  <a:pt x="10012577" y="352080"/>
                  <a:pt x="10012577" y="352080"/>
                </a:cubicBezTo>
                <a:cubicBezTo>
                  <a:pt x="10012577" y="365460"/>
                  <a:pt x="10015923" y="372147"/>
                  <a:pt x="10022610" y="372147"/>
                </a:cubicBezTo>
                <a:cubicBezTo>
                  <a:pt x="10029297" y="372147"/>
                  <a:pt x="10032643" y="372147"/>
                  <a:pt x="10032643" y="372147"/>
                </a:cubicBezTo>
                <a:cubicBezTo>
                  <a:pt x="10032643" y="358770"/>
                  <a:pt x="10032643" y="352080"/>
                  <a:pt x="10032643" y="352080"/>
                </a:cubicBezTo>
                <a:cubicBezTo>
                  <a:pt x="10032643" y="338703"/>
                  <a:pt x="10032643" y="332016"/>
                  <a:pt x="10032643" y="332016"/>
                </a:cubicBezTo>
                <a:close/>
                <a:moveTo>
                  <a:pt x="10336128" y="299411"/>
                </a:moveTo>
                <a:cubicBezTo>
                  <a:pt x="10334460" y="301083"/>
                  <a:pt x="10333624" y="305262"/>
                  <a:pt x="10333624" y="311952"/>
                </a:cubicBezTo>
                <a:cubicBezTo>
                  <a:pt x="10333624" y="325329"/>
                  <a:pt x="10320244" y="345393"/>
                  <a:pt x="10293492" y="372147"/>
                </a:cubicBezTo>
                <a:cubicBezTo>
                  <a:pt x="10266737" y="398901"/>
                  <a:pt x="10256704" y="412278"/>
                  <a:pt x="10263394" y="412278"/>
                </a:cubicBezTo>
                <a:cubicBezTo>
                  <a:pt x="10270080" y="412278"/>
                  <a:pt x="10266737" y="425655"/>
                  <a:pt x="10253360" y="452409"/>
                </a:cubicBezTo>
                <a:cubicBezTo>
                  <a:pt x="10280112" y="439030"/>
                  <a:pt x="10293492" y="425655"/>
                  <a:pt x="10293492" y="412278"/>
                </a:cubicBezTo>
                <a:lnTo>
                  <a:pt x="10313556" y="372147"/>
                </a:lnTo>
                <a:cubicBezTo>
                  <a:pt x="10326932" y="372147"/>
                  <a:pt x="10333624" y="372147"/>
                  <a:pt x="10333624" y="372147"/>
                </a:cubicBezTo>
                <a:lnTo>
                  <a:pt x="10373752" y="352080"/>
                </a:lnTo>
                <a:cubicBezTo>
                  <a:pt x="10387132" y="352080"/>
                  <a:pt x="10393816" y="348737"/>
                  <a:pt x="10393816" y="342050"/>
                </a:cubicBezTo>
                <a:cubicBezTo>
                  <a:pt x="10393816" y="335360"/>
                  <a:pt x="10393816" y="332016"/>
                  <a:pt x="10393816" y="332016"/>
                </a:cubicBezTo>
                <a:cubicBezTo>
                  <a:pt x="10380440" y="318639"/>
                  <a:pt x="10373752" y="311952"/>
                  <a:pt x="10373752" y="311952"/>
                </a:cubicBezTo>
                <a:cubicBezTo>
                  <a:pt x="10360372" y="311952"/>
                  <a:pt x="10350344" y="308606"/>
                  <a:pt x="10343652" y="301918"/>
                </a:cubicBezTo>
                <a:cubicBezTo>
                  <a:pt x="10340308" y="298575"/>
                  <a:pt x="10337800" y="297739"/>
                  <a:pt x="10336128" y="299411"/>
                </a:cubicBezTo>
                <a:close/>
                <a:moveTo>
                  <a:pt x="10865352" y="291885"/>
                </a:moveTo>
                <a:cubicBezTo>
                  <a:pt x="10858664" y="291885"/>
                  <a:pt x="10855320" y="298575"/>
                  <a:pt x="10855320" y="311952"/>
                </a:cubicBezTo>
                <a:cubicBezTo>
                  <a:pt x="10855320" y="311952"/>
                  <a:pt x="10858664" y="308606"/>
                  <a:pt x="10865352" y="301918"/>
                </a:cubicBezTo>
                <a:cubicBezTo>
                  <a:pt x="10872040" y="295231"/>
                  <a:pt x="10872040" y="291885"/>
                  <a:pt x="10865352" y="291885"/>
                </a:cubicBezTo>
                <a:close/>
                <a:moveTo>
                  <a:pt x="2608483" y="291885"/>
                </a:moveTo>
                <a:cubicBezTo>
                  <a:pt x="2608483" y="291885"/>
                  <a:pt x="2608483" y="298575"/>
                  <a:pt x="2608483" y="311952"/>
                </a:cubicBezTo>
                <a:lnTo>
                  <a:pt x="2588421" y="311952"/>
                </a:lnTo>
                <a:close/>
                <a:moveTo>
                  <a:pt x="11647900" y="281854"/>
                </a:moveTo>
                <a:cubicBezTo>
                  <a:pt x="11654584" y="281854"/>
                  <a:pt x="11657932" y="291885"/>
                  <a:pt x="11657932" y="311952"/>
                </a:cubicBezTo>
                <a:lnTo>
                  <a:pt x="11657932" y="332016"/>
                </a:lnTo>
                <a:cubicBezTo>
                  <a:pt x="11644552" y="318639"/>
                  <a:pt x="11631176" y="311952"/>
                  <a:pt x="11617800" y="311952"/>
                </a:cubicBezTo>
                <a:cubicBezTo>
                  <a:pt x="11631176" y="291885"/>
                  <a:pt x="11641208" y="281854"/>
                  <a:pt x="11647900" y="281854"/>
                </a:cubicBezTo>
                <a:close/>
                <a:moveTo>
                  <a:pt x="11457276" y="271821"/>
                </a:moveTo>
                <a:lnTo>
                  <a:pt x="11437212" y="291885"/>
                </a:lnTo>
                <a:lnTo>
                  <a:pt x="11423836" y="332016"/>
                </a:lnTo>
                <a:lnTo>
                  <a:pt x="11437212" y="332016"/>
                </a:lnTo>
                <a:cubicBezTo>
                  <a:pt x="11450588" y="332016"/>
                  <a:pt x="11457276" y="328673"/>
                  <a:pt x="11457276" y="321983"/>
                </a:cubicBezTo>
                <a:cubicBezTo>
                  <a:pt x="11457276" y="315295"/>
                  <a:pt x="11453932" y="311952"/>
                  <a:pt x="11447244" y="311952"/>
                </a:cubicBezTo>
                <a:cubicBezTo>
                  <a:pt x="11440556" y="311952"/>
                  <a:pt x="11443900" y="305262"/>
                  <a:pt x="11457276" y="291885"/>
                </a:cubicBezTo>
                <a:cubicBezTo>
                  <a:pt x="11457276" y="278508"/>
                  <a:pt x="11457276" y="271821"/>
                  <a:pt x="11457276" y="271821"/>
                </a:cubicBezTo>
                <a:close/>
                <a:moveTo>
                  <a:pt x="11156296" y="271821"/>
                </a:moveTo>
                <a:cubicBezTo>
                  <a:pt x="11169676" y="271821"/>
                  <a:pt x="11176364" y="271821"/>
                  <a:pt x="11176364" y="271821"/>
                </a:cubicBezTo>
                <a:cubicBezTo>
                  <a:pt x="11176364" y="285198"/>
                  <a:pt x="11176364" y="295231"/>
                  <a:pt x="11176364" y="301918"/>
                </a:cubicBezTo>
                <a:cubicBezTo>
                  <a:pt x="11176364" y="308606"/>
                  <a:pt x="11173016" y="311952"/>
                  <a:pt x="11166332" y="311952"/>
                </a:cubicBezTo>
                <a:cubicBezTo>
                  <a:pt x="11159644" y="311952"/>
                  <a:pt x="11156296" y="305262"/>
                  <a:pt x="11156296" y="291885"/>
                </a:cubicBezTo>
                <a:cubicBezTo>
                  <a:pt x="11156296" y="278508"/>
                  <a:pt x="11156296" y="271821"/>
                  <a:pt x="11156296" y="271821"/>
                </a:cubicBezTo>
                <a:close/>
                <a:moveTo>
                  <a:pt x="10895448" y="251754"/>
                </a:moveTo>
                <a:cubicBezTo>
                  <a:pt x="10882072" y="251754"/>
                  <a:pt x="10875384" y="255100"/>
                  <a:pt x="10875384" y="261787"/>
                </a:cubicBezTo>
                <a:cubicBezTo>
                  <a:pt x="10875384" y="268477"/>
                  <a:pt x="10875384" y="275164"/>
                  <a:pt x="10875384" y="281854"/>
                </a:cubicBezTo>
                <a:cubicBezTo>
                  <a:pt x="10875384" y="288541"/>
                  <a:pt x="10882072" y="285198"/>
                  <a:pt x="10895448" y="271821"/>
                </a:cubicBezTo>
                <a:close/>
                <a:moveTo>
                  <a:pt x="11806666" y="235198"/>
                </a:moveTo>
                <a:lnTo>
                  <a:pt x="11806666" y="300164"/>
                </a:lnTo>
                <a:lnTo>
                  <a:pt x="11798388" y="291885"/>
                </a:lnTo>
                <a:cubicBezTo>
                  <a:pt x="11785008" y="278508"/>
                  <a:pt x="11785008" y="265131"/>
                  <a:pt x="11798388" y="251754"/>
                </a:cubicBezTo>
                <a:close/>
                <a:moveTo>
                  <a:pt x="11597736" y="231690"/>
                </a:moveTo>
                <a:cubicBezTo>
                  <a:pt x="11597736" y="231690"/>
                  <a:pt x="11601080" y="231690"/>
                  <a:pt x="11607768" y="231690"/>
                </a:cubicBezTo>
                <a:cubicBezTo>
                  <a:pt x="11614456" y="231690"/>
                  <a:pt x="11617800" y="238377"/>
                  <a:pt x="11617800" y="251754"/>
                </a:cubicBezTo>
                <a:cubicBezTo>
                  <a:pt x="11617800" y="251754"/>
                  <a:pt x="11614456" y="251754"/>
                  <a:pt x="11607768" y="251754"/>
                </a:cubicBezTo>
                <a:cubicBezTo>
                  <a:pt x="11601080" y="251754"/>
                  <a:pt x="11597736" y="245067"/>
                  <a:pt x="11597736" y="231690"/>
                </a:cubicBezTo>
                <a:close/>
                <a:moveTo>
                  <a:pt x="9591207" y="231690"/>
                </a:moveTo>
                <a:cubicBezTo>
                  <a:pt x="9577830" y="231690"/>
                  <a:pt x="9571140" y="238377"/>
                  <a:pt x="9571140" y="251754"/>
                </a:cubicBezTo>
                <a:lnTo>
                  <a:pt x="9591207" y="251754"/>
                </a:lnTo>
                <a:close/>
                <a:moveTo>
                  <a:pt x="2508157" y="231690"/>
                </a:moveTo>
                <a:lnTo>
                  <a:pt x="2488093" y="251754"/>
                </a:lnTo>
                <a:cubicBezTo>
                  <a:pt x="2488093" y="251754"/>
                  <a:pt x="2488093" y="248410"/>
                  <a:pt x="2488093" y="241723"/>
                </a:cubicBezTo>
                <a:cubicBezTo>
                  <a:pt x="2488093" y="235033"/>
                  <a:pt x="2494780" y="231690"/>
                  <a:pt x="2508157" y="231690"/>
                </a:cubicBezTo>
                <a:close/>
                <a:moveTo>
                  <a:pt x="2633565" y="221656"/>
                </a:moveTo>
                <a:cubicBezTo>
                  <a:pt x="2636909" y="221656"/>
                  <a:pt x="2641929" y="225003"/>
                  <a:pt x="2648616" y="231690"/>
                </a:cubicBezTo>
                <a:lnTo>
                  <a:pt x="2648616" y="251754"/>
                </a:lnTo>
                <a:lnTo>
                  <a:pt x="2628552" y="271821"/>
                </a:lnTo>
                <a:cubicBezTo>
                  <a:pt x="2628552" y="258444"/>
                  <a:pt x="2628552" y="251754"/>
                  <a:pt x="2628552" y="251754"/>
                </a:cubicBezTo>
                <a:lnTo>
                  <a:pt x="2628552" y="231690"/>
                </a:lnTo>
                <a:cubicBezTo>
                  <a:pt x="2628552" y="225003"/>
                  <a:pt x="2630222" y="221656"/>
                  <a:pt x="2633565" y="221656"/>
                </a:cubicBezTo>
                <a:close/>
                <a:moveTo>
                  <a:pt x="10153034" y="211626"/>
                </a:moveTo>
                <a:cubicBezTo>
                  <a:pt x="10153034" y="211626"/>
                  <a:pt x="10149690" y="214969"/>
                  <a:pt x="10143001" y="221656"/>
                </a:cubicBezTo>
                <a:cubicBezTo>
                  <a:pt x="10136313" y="228346"/>
                  <a:pt x="10132970" y="231690"/>
                  <a:pt x="10132970" y="231690"/>
                </a:cubicBezTo>
                <a:lnTo>
                  <a:pt x="10153034" y="231690"/>
                </a:lnTo>
                <a:cubicBezTo>
                  <a:pt x="10153034" y="218313"/>
                  <a:pt x="10153034" y="211626"/>
                  <a:pt x="10153034" y="211626"/>
                </a:cubicBezTo>
                <a:close/>
                <a:moveTo>
                  <a:pt x="9370487" y="211626"/>
                </a:moveTo>
                <a:lnTo>
                  <a:pt x="9350423" y="231690"/>
                </a:lnTo>
                <a:lnTo>
                  <a:pt x="9370487" y="231690"/>
                </a:lnTo>
                <a:close/>
                <a:moveTo>
                  <a:pt x="11432196" y="201592"/>
                </a:moveTo>
                <a:cubicBezTo>
                  <a:pt x="11428852" y="201592"/>
                  <a:pt x="11423836" y="204936"/>
                  <a:pt x="11417148" y="211626"/>
                </a:cubicBezTo>
                <a:lnTo>
                  <a:pt x="11417148" y="231690"/>
                </a:lnTo>
                <a:cubicBezTo>
                  <a:pt x="11430524" y="231690"/>
                  <a:pt x="11437212" y="225003"/>
                  <a:pt x="11437212" y="211626"/>
                </a:cubicBezTo>
                <a:cubicBezTo>
                  <a:pt x="11437212" y="204936"/>
                  <a:pt x="11435540" y="201592"/>
                  <a:pt x="11432196" y="201592"/>
                </a:cubicBezTo>
                <a:close/>
                <a:moveTo>
                  <a:pt x="10072772" y="196577"/>
                </a:moveTo>
                <a:lnTo>
                  <a:pt x="10075509" y="197944"/>
                </a:lnTo>
                <a:lnTo>
                  <a:pt x="10059875" y="207325"/>
                </a:lnTo>
                <a:lnTo>
                  <a:pt x="10062741" y="201592"/>
                </a:lnTo>
                <a:cubicBezTo>
                  <a:pt x="10066085" y="198248"/>
                  <a:pt x="10069428" y="196577"/>
                  <a:pt x="10072772" y="196577"/>
                </a:cubicBezTo>
                <a:close/>
                <a:moveTo>
                  <a:pt x="11778324" y="191559"/>
                </a:moveTo>
                <a:lnTo>
                  <a:pt x="11798388" y="211626"/>
                </a:lnTo>
                <a:cubicBezTo>
                  <a:pt x="11798388" y="211626"/>
                  <a:pt x="11795044" y="211626"/>
                  <a:pt x="11788352" y="211626"/>
                </a:cubicBezTo>
                <a:lnTo>
                  <a:pt x="11778324" y="211626"/>
                </a:lnTo>
                <a:close/>
                <a:moveTo>
                  <a:pt x="11647900" y="191559"/>
                </a:moveTo>
                <a:cubicBezTo>
                  <a:pt x="11654584" y="191559"/>
                  <a:pt x="11654584" y="194905"/>
                  <a:pt x="11647900" y="201592"/>
                </a:cubicBezTo>
                <a:cubicBezTo>
                  <a:pt x="11641208" y="208279"/>
                  <a:pt x="11637864" y="211626"/>
                  <a:pt x="11637864" y="211626"/>
                </a:cubicBezTo>
                <a:cubicBezTo>
                  <a:pt x="11637864" y="198248"/>
                  <a:pt x="11641208" y="191559"/>
                  <a:pt x="11647900" y="191559"/>
                </a:cubicBezTo>
                <a:close/>
                <a:moveTo>
                  <a:pt x="10474080" y="191559"/>
                </a:moveTo>
                <a:lnTo>
                  <a:pt x="10433948" y="211626"/>
                </a:lnTo>
                <a:lnTo>
                  <a:pt x="10393816" y="231690"/>
                </a:lnTo>
                <a:cubicBezTo>
                  <a:pt x="10380440" y="231690"/>
                  <a:pt x="10373752" y="235033"/>
                  <a:pt x="10373752" y="241723"/>
                </a:cubicBezTo>
                <a:cubicBezTo>
                  <a:pt x="10373752" y="248410"/>
                  <a:pt x="10380440" y="251754"/>
                  <a:pt x="10393816" y="251754"/>
                </a:cubicBezTo>
                <a:cubicBezTo>
                  <a:pt x="10393816" y="251754"/>
                  <a:pt x="10393816" y="258444"/>
                  <a:pt x="10393816" y="271821"/>
                </a:cubicBezTo>
                <a:cubicBezTo>
                  <a:pt x="10393816" y="285198"/>
                  <a:pt x="10400504" y="291885"/>
                  <a:pt x="10413880" y="291885"/>
                </a:cubicBezTo>
                <a:cubicBezTo>
                  <a:pt x="10413880" y="278508"/>
                  <a:pt x="10417228" y="271821"/>
                  <a:pt x="10423916" y="271821"/>
                </a:cubicBezTo>
                <a:cubicBezTo>
                  <a:pt x="10430604" y="271821"/>
                  <a:pt x="10433948" y="265131"/>
                  <a:pt x="10433948" y="251754"/>
                </a:cubicBezTo>
                <a:cubicBezTo>
                  <a:pt x="10447324" y="265131"/>
                  <a:pt x="10457356" y="265131"/>
                  <a:pt x="10464048" y="251754"/>
                </a:cubicBezTo>
                <a:cubicBezTo>
                  <a:pt x="10470732" y="238377"/>
                  <a:pt x="10474080" y="225003"/>
                  <a:pt x="10474080" y="211626"/>
                </a:cubicBezTo>
                <a:cubicBezTo>
                  <a:pt x="10474080" y="211626"/>
                  <a:pt x="10474080" y="204936"/>
                  <a:pt x="10474080" y="191559"/>
                </a:cubicBezTo>
                <a:close/>
                <a:moveTo>
                  <a:pt x="9390551" y="191559"/>
                </a:moveTo>
                <a:cubicBezTo>
                  <a:pt x="9390551" y="204936"/>
                  <a:pt x="9390551" y="211626"/>
                  <a:pt x="9390551" y="211626"/>
                </a:cubicBezTo>
                <a:cubicBezTo>
                  <a:pt x="9403931" y="198248"/>
                  <a:pt x="9410618" y="191559"/>
                  <a:pt x="9410618" y="191559"/>
                </a:cubicBezTo>
                <a:cubicBezTo>
                  <a:pt x="9410618" y="191559"/>
                  <a:pt x="9403931" y="191559"/>
                  <a:pt x="9390551" y="191559"/>
                </a:cubicBezTo>
                <a:close/>
                <a:moveTo>
                  <a:pt x="11055972" y="178182"/>
                </a:moveTo>
                <a:lnTo>
                  <a:pt x="11055972" y="186543"/>
                </a:lnTo>
                <a:cubicBezTo>
                  <a:pt x="11055972" y="189887"/>
                  <a:pt x="11055972" y="191559"/>
                  <a:pt x="11055972" y="191559"/>
                </a:cubicBezTo>
                <a:cubicBezTo>
                  <a:pt x="11055972" y="191559"/>
                  <a:pt x="11055136" y="190723"/>
                  <a:pt x="11053464" y="189051"/>
                </a:cubicBezTo>
                <a:lnTo>
                  <a:pt x="11050240" y="185826"/>
                </a:lnTo>
                <a:close/>
                <a:moveTo>
                  <a:pt x="11758256" y="171494"/>
                </a:moveTo>
                <a:lnTo>
                  <a:pt x="11778324" y="191559"/>
                </a:lnTo>
                <a:lnTo>
                  <a:pt x="11758256" y="191559"/>
                </a:lnTo>
                <a:cubicBezTo>
                  <a:pt x="11758256" y="191559"/>
                  <a:pt x="11758256" y="198248"/>
                  <a:pt x="11758256" y="211626"/>
                </a:cubicBezTo>
                <a:cubicBezTo>
                  <a:pt x="11731504" y="211626"/>
                  <a:pt x="11718124" y="211626"/>
                  <a:pt x="11718124" y="211626"/>
                </a:cubicBezTo>
                <a:close/>
                <a:moveTo>
                  <a:pt x="9932317" y="151428"/>
                </a:moveTo>
                <a:cubicBezTo>
                  <a:pt x="9918940" y="164805"/>
                  <a:pt x="9912250" y="171494"/>
                  <a:pt x="9912250" y="171494"/>
                </a:cubicBezTo>
                <a:lnTo>
                  <a:pt x="9952381" y="151428"/>
                </a:lnTo>
                <a:close/>
                <a:moveTo>
                  <a:pt x="10614536" y="131363"/>
                </a:moveTo>
                <a:cubicBezTo>
                  <a:pt x="10614536" y="131363"/>
                  <a:pt x="10611192" y="134707"/>
                  <a:pt x="10604504" y="141397"/>
                </a:cubicBezTo>
                <a:cubicBezTo>
                  <a:pt x="10597812" y="148084"/>
                  <a:pt x="10587784" y="151428"/>
                  <a:pt x="10574404" y="151428"/>
                </a:cubicBezTo>
                <a:close/>
                <a:moveTo>
                  <a:pt x="2568352" y="131363"/>
                </a:moveTo>
                <a:lnTo>
                  <a:pt x="2548288" y="171494"/>
                </a:lnTo>
                <a:cubicBezTo>
                  <a:pt x="2521536" y="211626"/>
                  <a:pt x="2508157" y="225003"/>
                  <a:pt x="2508157" y="211626"/>
                </a:cubicBezTo>
                <a:cubicBezTo>
                  <a:pt x="2508157" y="198248"/>
                  <a:pt x="2528223" y="171494"/>
                  <a:pt x="2568352" y="131363"/>
                </a:cubicBezTo>
                <a:close/>
                <a:moveTo>
                  <a:pt x="11806666" y="100073"/>
                </a:moveTo>
                <a:lnTo>
                  <a:pt x="11806666" y="132533"/>
                </a:lnTo>
                <a:lnTo>
                  <a:pt x="11800896" y="136380"/>
                </a:lnTo>
                <a:cubicBezTo>
                  <a:pt x="11799224" y="139724"/>
                  <a:pt x="11798388" y="144740"/>
                  <a:pt x="11798388" y="151428"/>
                </a:cubicBezTo>
                <a:lnTo>
                  <a:pt x="11778324" y="131363"/>
                </a:lnTo>
                <a:lnTo>
                  <a:pt x="11778324" y="111299"/>
                </a:lnTo>
                <a:cubicBezTo>
                  <a:pt x="11785012" y="111299"/>
                  <a:pt x="11791700" y="109627"/>
                  <a:pt x="11798388" y="106282"/>
                </a:cubicBezTo>
                <a:close/>
                <a:moveTo>
                  <a:pt x="11665648" y="94320"/>
                </a:moveTo>
                <a:lnTo>
                  <a:pt x="11597736" y="111299"/>
                </a:lnTo>
                <a:lnTo>
                  <a:pt x="11617800" y="131363"/>
                </a:lnTo>
                <a:cubicBezTo>
                  <a:pt x="11631176" y="117986"/>
                  <a:pt x="11642880" y="107956"/>
                  <a:pt x="11652912" y="101266"/>
                </a:cubicBezTo>
                <a:close/>
                <a:moveTo>
                  <a:pt x="11547572" y="91232"/>
                </a:moveTo>
                <a:cubicBezTo>
                  <a:pt x="11540884" y="91232"/>
                  <a:pt x="11537540" y="97922"/>
                  <a:pt x="11537540" y="111299"/>
                </a:cubicBezTo>
                <a:cubicBezTo>
                  <a:pt x="11537540" y="124676"/>
                  <a:pt x="11537540" y="131363"/>
                  <a:pt x="11537540" y="131363"/>
                </a:cubicBezTo>
                <a:cubicBezTo>
                  <a:pt x="11537540" y="131363"/>
                  <a:pt x="11544224" y="124676"/>
                  <a:pt x="11557604" y="111299"/>
                </a:cubicBezTo>
                <a:cubicBezTo>
                  <a:pt x="11570984" y="111299"/>
                  <a:pt x="11574328" y="107953"/>
                  <a:pt x="11567636" y="101266"/>
                </a:cubicBezTo>
                <a:cubicBezTo>
                  <a:pt x="11560948" y="94579"/>
                  <a:pt x="11554260" y="91232"/>
                  <a:pt x="11547572" y="91232"/>
                </a:cubicBezTo>
                <a:close/>
                <a:moveTo>
                  <a:pt x="2728876" y="91232"/>
                </a:moveTo>
                <a:cubicBezTo>
                  <a:pt x="2742253" y="91232"/>
                  <a:pt x="2735563" y="111299"/>
                  <a:pt x="2708812" y="151428"/>
                </a:cubicBezTo>
                <a:cubicBezTo>
                  <a:pt x="2708812" y="164805"/>
                  <a:pt x="2702122" y="174838"/>
                  <a:pt x="2688746" y="181528"/>
                </a:cubicBezTo>
                <a:cubicBezTo>
                  <a:pt x="2675370" y="188215"/>
                  <a:pt x="2668681" y="191559"/>
                  <a:pt x="2668681" y="191559"/>
                </a:cubicBezTo>
                <a:lnTo>
                  <a:pt x="2668681" y="171494"/>
                </a:lnTo>
                <a:cubicBezTo>
                  <a:pt x="2708812" y="117986"/>
                  <a:pt x="2728876" y="91232"/>
                  <a:pt x="2728876" y="91232"/>
                </a:cubicBezTo>
                <a:close/>
                <a:moveTo>
                  <a:pt x="10891436" y="83208"/>
                </a:moveTo>
                <a:lnTo>
                  <a:pt x="10890432" y="86217"/>
                </a:lnTo>
                <a:cubicBezTo>
                  <a:pt x="10887092" y="89560"/>
                  <a:pt x="10882072" y="91232"/>
                  <a:pt x="10875384" y="91232"/>
                </a:cubicBezTo>
                <a:close/>
                <a:moveTo>
                  <a:pt x="11457276" y="71168"/>
                </a:moveTo>
                <a:lnTo>
                  <a:pt x="11437212" y="111299"/>
                </a:lnTo>
                <a:lnTo>
                  <a:pt x="11356952" y="191559"/>
                </a:lnTo>
                <a:cubicBezTo>
                  <a:pt x="11303444" y="258444"/>
                  <a:pt x="11243248" y="325329"/>
                  <a:pt x="11176364" y="392211"/>
                </a:cubicBezTo>
                <a:cubicBezTo>
                  <a:pt x="11162988" y="405588"/>
                  <a:pt x="11142920" y="425655"/>
                  <a:pt x="11116168" y="452409"/>
                </a:cubicBezTo>
                <a:cubicBezTo>
                  <a:pt x="11102792" y="465786"/>
                  <a:pt x="11092760" y="475817"/>
                  <a:pt x="11086068" y="482507"/>
                </a:cubicBezTo>
                <a:cubicBezTo>
                  <a:pt x="11079380" y="489194"/>
                  <a:pt x="11076036" y="499228"/>
                  <a:pt x="11076036" y="512605"/>
                </a:cubicBezTo>
                <a:cubicBezTo>
                  <a:pt x="11062660" y="525982"/>
                  <a:pt x="11089416" y="505915"/>
                  <a:pt x="11156296" y="452409"/>
                </a:cubicBezTo>
                <a:cubicBezTo>
                  <a:pt x="11169676" y="425655"/>
                  <a:pt x="11183052" y="412278"/>
                  <a:pt x="11196428" y="412278"/>
                </a:cubicBezTo>
                <a:cubicBezTo>
                  <a:pt x="11209804" y="398901"/>
                  <a:pt x="11219840" y="388868"/>
                  <a:pt x="11226528" y="382181"/>
                </a:cubicBezTo>
                <a:cubicBezTo>
                  <a:pt x="11233216" y="375491"/>
                  <a:pt x="11236560" y="372147"/>
                  <a:pt x="11236560" y="372147"/>
                </a:cubicBezTo>
                <a:lnTo>
                  <a:pt x="11256624" y="372147"/>
                </a:lnTo>
                <a:cubicBezTo>
                  <a:pt x="11256624" y="358770"/>
                  <a:pt x="11256624" y="352080"/>
                  <a:pt x="11256624" y="352080"/>
                </a:cubicBezTo>
                <a:cubicBezTo>
                  <a:pt x="11256624" y="352080"/>
                  <a:pt x="11263312" y="345393"/>
                  <a:pt x="11276692" y="332016"/>
                </a:cubicBezTo>
                <a:cubicBezTo>
                  <a:pt x="11290068" y="318639"/>
                  <a:pt x="11303444" y="311952"/>
                  <a:pt x="11316820" y="311952"/>
                </a:cubicBezTo>
                <a:cubicBezTo>
                  <a:pt x="11316820" y="298575"/>
                  <a:pt x="11316820" y="291885"/>
                  <a:pt x="11316820" y="291885"/>
                </a:cubicBezTo>
                <a:cubicBezTo>
                  <a:pt x="11316820" y="291885"/>
                  <a:pt x="11316820" y="285198"/>
                  <a:pt x="11316820" y="271821"/>
                </a:cubicBezTo>
                <a:lnTo>
                  <a:pt x="11356952" y="251754"/>
                </a:lnTo>
                <a:lnTo>
                  <a:pt x="11437212" y="171494"/>
                </a:lnTo>
                <a:cubicBezTo>
                  <a:pt x="11490720" y="117986"/>
                  <a:pt x="11517476" y="87889"/>
                  <a:pt x="11517476" y="81199"/>
                </a:cubicBezTo>
                <a:cubicBezTo>
                  <a:pt x="11517476" y="74512"/>
                  <a:pt x="11507440" y="71168"/>
                  <a:pt x="11487376" y="71168"/>
                </a:cubicBezTo>
                <a:cubicBezTo>
                  <a:pt x="11467308" y="71168"/>
                  <a:pt x="11457276" y="71168"/>
                  <a:pt x="11457276" y="71168"/>
                </a:cubicBezTo>
                <a:close/>
                <a:moveTo>
                  <a:pt x="10654664" y="71168"/>
                </a:moveTo>
                <a:lnTo>
                  <a:pt x="10674732" y="71168"/>
                </a:lnTo>
                <a:cubicBezTo>
                  <a:pt x="10674732" y="84545"/>
                  <a:pt x="10668044" y="91232"/>
                  <a:pt x="10654664" y="91232"/>
                </a:cubicBezTo>
                <a:cubicBezTo>
                  <a:pt x="10641288" y="91232"/>
                  <a:pt x="10641288" y="84545"/>
                  <a:pt x="10654664" y="71168"/>
                </a:cubicBezTo>
                <a:close/>
                <a:moveTo>
                  <a:pt x="10393816" y="71168"/>
                </a:moveTo>
                <a:lnTo>
                  <a:pt x="10353688" y="91232"/>
                </a:lnTo>
                <a:lnTo>
                  <a:pt x="10373752" y="91232"/>
                </a:lnTo>
                <a:cubicBezTo>
                  <a:pt x="10387132" y="91232"/>
                  <a:pt x="10393816" y="84545"/>
                  <a:pt x="10393816" y="71168"/>
                </a:cubicBezTo>
                <a:close/>
                <a:moveTo>
                  <a:pt x="10353688" y="51101"/>
                </a:moveTo>
                <a:lnTo>
                  <a:pt x="10333624" y="71168"/>
                </a:lnTo>
                <a:lnTo>
                  <a:pt x="10313556" y="91232"/>
                </a:lnTo>
                <a:lnTo>
                  <a:pt x="10333624" y="91232"/>
                </a:lnTo>
                <a:cubicBezTo>
                  <a:pt x="10333624" y="77855"/>
                  <a:pt x="10333624" y="71168"/>
                  <a:pt x="10333624" y="71168"/>
                </a:cubicBezTo>
                <a:cubicBezTo>
                  <a:pt x="10333624" y="71168"/>
                  <a:pt x="10340308" y="71168"/>
                  <a:pt x="10353688" y="71168"/>
                </a:cubicBezTo>
                <a:close/>
                <a:moveTo>
                  <a:pt x="11236560" y="31037"/>
                </a:moveTo>
                <a:lnTo>
                  <a:pt x="11216496" y="91232"/>
                </a:lnTo>
                <a:lnTo>
                  <a:pt x="11176364" y="71168"/>
                </a:lnTo>
                <a:cubicBezTo>
                  <a:pt x="11189740" y="71168"/>
                  <a:pt x="11196428" y="67822"/>
                  <a:pt x="11196428" y="61135"/>
                </a:cubicBezTo>
                <a:cubicBezTo>
                  <a:pt x="11196428" y="54447"/>
                  <a:pt x="11203120" y="51101"/>
                  <a:pt x="11216496" y="51101"/>
                </a:cubicBezTo>
                <a:cubicBezTo>
                  <a:pt x="11216496" y="51101"/>
                  <a:pt x="11223184" y="44414"/>
                  <a:pt x="11236560" y="31037"/>
                </a:cubicBezTo>
                <a:close/>
                <a:moveTo>
                  <a:pt x="9450749" y="31037"/>
                </a:moveTo>
                <a:cubicBezTo>
                  <a:pt x="9450749" y="44414"/>
                  <a:pt x="9450749" y="51101"/>
                  <a:pt x="9450749" y="51101"/>
                </a:cubicBezTo>
                <a:cubicBezTo>
                  <a:pt x="9464126" y="51101"/>
                  <a:pt x="9470814" y="44414"/>
                  <a:pt x="9470814" y="31037"/>
                </a:cubicBezTo>
                <a:close/>
                <a:moveTo>
                  <a:pt x="11637864" y="10973"/>
                </a:moveTo>
                <a:cubicBezTo>
                  <a:pt x="11637864" y="24350"/>
                  <a:pt x="11637864" y="31037"/>
                  <a:pt x="11637864" y="31037"/>
                </a:cubicBezTo>
                <a:lnTo>
                  <a:pt x="11657932" y="10973"/>
                </a:lnTo>
                <a:cubicBezTo>
                  <a:pt x="11657932" y="10973"/>
                  <a:pt x="11651244" y="10973"/>
                  <a:pt x="11637864" y="10973"/>
                </a:cubicBezTo>
                <a:close/>
                <a:moveTo>
                  <a:pt x="10995776" y="10973"/>
                </a:moveTo>
                <a:cubicBezTo>
                  <a:pt x="10982400" y="10973"/>
                  <a:pt x="10969020" y="17660"/>
                  <a:pt x="10955644" y="31037"/>
                </a:cubicBezTo>
                <a:lnTo>
                  <a:pt x="10975712" y="31037"/>
                </a:lnTo>
                <a:cubicBezTo>
                  <a:pt x="10975712" y="31037"/>
                  <a:pt x="10975712" y="34381"/>
                  <a:pt x="10975712" y="41070"/>
                </a:cubicBezTo>
                <a:cubicBezTo>
                  <a:pt x="10975712" y="47758"/>
                  <a:pt x="10969020" y="51101"/>
                  <a:pt x="10955644" y="51101"/>
                </a:cubicBezTo>
                <a:cubicBezTo>
                  <a:pt x="10942268" y="51101"/>
                  <a:pt x="10928892" y="57791"/>
                  <a:pt x="10915512" y="71168"/>
                </a:cubicBezTo>
                <a:lnTo>
                  <a:pt x="10891436" y="83208"/>
                </a:lnTo>
                <a:lnTo>
                  <a:pt x="10895448" y="71168"/>
                </a:lnTo>
                <a:cubicBezTo>
                  <a:pt x="10895448" y="57791"/>
                  <a:pt x="10895448" y="51101"/>
                  <a:pt x="10895448" y="51101"/>
                </a:cubicBezTo>
                <a:cubicBezTo>
                  <a:pt x="10895448" y="51101"/>
                  <a:pt x="10892104" y="54447"/>
                  <a:pt x="10885416" y="61135"/>
                </a:cubicBezTo>
                <a:cubicBezTo>
                  <a:pt x="10878728" y="67822"/>
                  <a:pt x="10875384" y="71168"/>
                  <a:pt x="10875384" y="71168"/>
                </a:cubicBezTo>
                <a:lnTo>
                  <a:pt x="10875384" y="91232"/>
                </a:lnTo>
                <a:cubicBezTo>
                  <a:pt x="10875384" y="91232"/>
                  <a:pt x="10868696" y="94579"/>
                  <a:pt x="10855320" y="101266"/>
                </a:cubicBezTo>
                <a:cubicBezTo>
                  <a:pt x="10841940" y="107953"/>
                  <a:pt x="10831912" y="121330"/>
                  <a:pt x="10825220" y="141397"/>
                </a:cubicBezTo>
                <a:cubicBezTo>
                  <a:pt x="10818532" y="161461"/>
                  <a:pt x="10821876" y="171494"/>
                  <a:pt x="10835256" y="171494"/>
                </a:cubicBezTo>
                <a:cubicBezTo>
                  <a:pt x="10848632" y="171494"/>
                  <a:pt x="10848632" y="178182"/>
                  <a:pt x="10835256" y="191559"/>
                </a:cubicBezTo>
                <a:lnTo>
                  <a:pt x="10815188" y="191559"/>
                </a:lnTo>
                <a:lnTo>
                  <a:pt x="10775060" y="191559"/>
                </a:lnTo>
                <a:cubicBezTo>
                  <a:pt x="10761680" y="204936"/>
                  <a:pt x="10761680" y="218313"/>
                  <a:pt x="10775060" y="231690"/>
                </a:cubicBezTo>
                <a:cubicBezTo>
                  <a:pt x="10775060" y="245067"/>
                  <a:pt x="10768368" y="251754"/>
                  <a:pt x="10754992" y="251754"/>
                </a:cubicBezTo>
                <a:lnTo>
                  <a:pt x="10754992" y="231690"/>
                </a:lnTo>
                <a:lnTo>
                  <a:pt x="10714860" y="231690"/>
                </a:lnTo>
                <a:cubicBezTo>
                  <a:pt x="10701484" y="285198"/>
                  <a:pt x="10714860" y="311952"/>
                  <a:pt x="10754992" y="311952"/>
                </a:cubicBezTo>
                <a:lnTo>
                  <a:pt x="10734928" y="332016"/>
                </a:lnTo>
                <a:lnTo>
                  <a:pt x="10754992" y="332016"/>
                </a:lnTo>
                <a:cubicBezTo>
                  <a:pt x="10754992" y="332016"/>
                  <a:pt x="10754992" y="325329"/>
                  <a:pt x="10754992" y="311952"/>
                </a:cubicBezTo>
                <a:cubicBezTo>
                  <a:pt x="10781744" y="285198"/>
                  <a:pt x="10808500" y="258444"/>
                  <a:pt x="10835256" y="231690"/>
                </a:cubicBezTo>
                <a:cubicBezTo>
                  <a:pt x="10862008" y="218313"/>
                  <a:pt x="10888764" y="194905"/>
                  <a:pt x="10915512" y="161461"/>
                </a:cubicBezTo>
                <a:cubicBezTo>
                  <a:pt x="10942268" y="128020"/>
                  <a:pt x="10969020" y="97922"/>
                  <a:pt x="10995776" y="71168"/>
                </a:cubicBezTo>
                <a:cubicBezTo>
                  <a:pt x="11022528" y="44414"/>
                  <a:pt x="11035908" y="31037"/>
                  <a:pt x="11035908" y="31037"/>
                </a:cubicBezTo>
                <a:close/>
                <a:moveTo>
                  <a:pt x="10634600" y="10973"/>
                </a:moveTo>
                <a:lnTo>
                  <a:pt x="10634600" y="51101"/>
                </a:lnTo>
                <a:cubicBezTo>
                  <a:pt x="10621224" y="64478"/>
                  <a:pt x="10614536" y="71168"/>
                  <a:pt x="10614536" y="71168"/>
                </a:cubicBezTo>
                <a:cubicBezTo>
                  <a:pt x="10614536" y="71168"/>
                  <a:pt x="10614536" y="64478"/>
                  <a:pt x="10614536" y="51101"/>
                </a:cubicBezTo>
                <a:close/>
                <a:moveTo>
                  <a:pt x="10383784" y="10973"/>
                </a:moveTo>
                <a:cubicBezTo>
                  <a:pt x="10377096" y="10973"/>
                  <a:pt x="10377096" y="17660"/>
                  <a:pt x="10383784" y="31037"/>
                </a:cubicBezTo>
                <a:cubicBezTo>
                  <a:pt x="10390472" y="44414"/>
                  <a:pt x="10393816" y="51101"/>
                  <a:pt x="10393816" y="51101"/>
                </a:cubicBezTo>
                <a:cubicBezTo>
                  <a:pt x="10393816" y="51101"/>
                  <a:pt x="10393816" y="44414"/>
                  <a:pt x="10393816" y="31037"/>
                </a:cubicBezTo>
                <a:cubicBezTo>
                  <a:pt x="10393816" y="17660"/>
                  <a:pt x="10390472" y="10973"/>
                  <a:pt x="10383784" y="10973"/>
                </a:cubicBezTo>
                <a:close/>
                <a:moveTo>
                  <a:pt x="11335096" y="0"/>
                </a:moveTo>
                <a:lnTo>
                  <a:pt x="11375212" y="0"/>
                </a:lnTo>
                <a:lnTo>
                  <a:pt x="11366984" y="10973"/>
                </a:lnTo>
                <a:cubicBezTo>
                  <a:pt x="11346920" y="37724"/>
                  <a:pt x="11333544" y="51101"/>
                  <a:pt x="11326852" y="51101"/>
                </a:cubicBezTo>
                <a:cubicBezTo>
                  <a:pt x="11320164" y="51101"/>
                  <a:pt x="11310132" y="51101"/>
                  <a:pt x="11296756" y="51101"/>
                </a:cubicBezTo>
                <a:lnTo>
                  <a:pt x="11296756" y="71168"/>
                </a:lnTo>
                <a:cubicBezTo>
                  <a:pt x="11310132" y="71168"/>
                  <a:pt x="11316820" y="74512"/>
                  <a:pt x="11316820" y="81199"/>
                </a:cubicBezTo>
                <a:cubicBezTo>
                  <a:pt x="11316820" y="87889"/>
                  <a:pt x="11310132" y="91232"/>
                  <a:pt x="11296756" y="91232"/>
                </a:cubicBezTo>
                <a:cubicBezTo>
                  <a:pt x="11283376" y="91232"/>
                  <a:pt x="11276692" y="97922"/>
                  <a:pt x="11276692" y="111299"/>
                </a:cubicBezTo>
                <a:cubicBezTo>
                  <a:pt x="11276692" y="124676"/>
                  <a:pt x="11276692" y="131363"/>
                  <a:pt x="11276692" y="131363"/>
                </a:cubicBezTo>
                <a:cubicBezTo>
                  <a:pt x="11276692" y="131363"/>
                  <a:pt x="11270000" y="124676"/>
                  <a:pt x="11256624" y="111299"/>
                </a:cubicBezTo>
                <a:cubicBezTo>
                  <a:pt x="11243248" y="111299"/>
                  <a:pt x="11233216" y="121330"/>
                  <a:pt x="11226528" y="141397"/>
                </a:cubicBezTo>
                <a:cubicBezTo>
                  <a:pt x="11219840" y="161461"/>
                  <a:pt x="11203120" y="181528"/>
                  <a:pt x="11176364" y="201592"/>
                </a:cubicBezTo>
                <a:cubicBezTo>
                  <a:pt x="11149612" y="221656"/>
                  <a:pt x="11142920" y="235033"/>
                  <a:pt x="11156296" y="241723"/>
                </a:cubicBezTo>
                <a:cubicBezTo>
                  <a:pt x="11169676" y="248410"/>
                  <a:pt x="11169676" y="251754"/>
                  <a:pt x="11156296" y="251754"/>
                </a:cubicBezTo>
                <a:cubicBezTo>
                  <a:pt x="11142920" y="251754"/>
                  <a:pt x="11132888" y="251754"/>
                  <a:pt x="11126200" y="251754"/>
                </a:cubicBezTo>
                <a:cubicBezTo>
                  <a:pt x="11119512" y="251754"/>
                  <a:pt x="11116168" y="261787"/>
                  <a:pt x="11116168" y="281854"/>
                </a:cubicBezTo>
                <a:cubicBezTo>
                  <a:pt x="11116168" y="301918"/>
                  <a:pt x="11116168" y="311952"/>
                  <a:pt x="11116168" y="311952"/>
                </a:cubicBezTo>
                <a:cubicBezTo>
                  <a:pt x="11102792" y="311952"/>
                  <a:pt x="11096104" y="305262"/>
                  <a:pt x="11096104" y="291885"/>
                </a:cubicBezTo>
                <a:lnTo>
                  <a:pt x="11076036" y="291885"/>
                </a:lnTo>
                <a:lnTo>
                  <a:pt x="11055972" y="311952"/>
                </a:lnTo>
                <a:cubicBezTo>
                  <a:pt x="11042592" y="298575"/>
                  <a:pt x="11089416" y="238377"/>
                  <a:pt x="11196428" y="131363"/>
                </a:cubicBezTo>
                <a:cubicBezTo>
                  <a:pt x="11249936" y="77857"/>
                  <a:pt x="11291740" y="37726"/>
                  <a:pt x="11321836" y="10972"/>
                </a:cubicBezTo>
                <a:close/>
                <a:moveTo>
                  <a:pt x="10477716" y="0"/>
                </a:moveTo>
                <a:lnTo>
                  <a:pt x="10501656" y="0"/>
                </a:lnTo>
                <a:lnTo>
                  <a:pt x="10494144" y="939"/>
                </a:lnTo>
                <a:cubicBezTo>
                  <a:pt x="10487456" y="4283"/>
                  <a:pt x="10482440" y="5119"/>
                  <a:pt x="10479096" y="3447"/>
                </a:cubicBezTo>
                <a:close/>
                <a:moveTo>
                  <a:pt x="2739848" y="0"/>
                </a:moveTo>
                <a:lnTo>
                  <a:pt x="2748941" y="0"/>
                </a:lnTo>
                <a:lnTo>
                  <a:pt x="2748941" y="10973"/>
                </a:lnTo>
                <a:lnTo>
                  <a:pt x="2728876" y="10973"/>
                </a:lnTo>
                <a:close/>
                <a:moveTo>
                  <a:pt x="2274783" y="0"/>
                </a:moveTo>
                <a:lnTo>
                  <a:pt x="2495422" y="0"/>
                </a:lnTo>
                <a:lnTo>
                  <a:pt x="2483078" y="10972"/>
                </a:lnTo>
                <a:cubicBezTo>
                  <a:pt x="2473046" y="24349"/>
                  <a:pt x="2468028" y="37726"/>
                  <a:pt x="2468028" y="51101"/>
                </a:cubicBezTo>
                <a:cubicBezTo>
                  <a:pt x="2468028" y="64478"/>
                  <a:pt x="2471372" y="71168"/>
                  <a:pt x="2478060" y="71168"/>
                </a:cubicBezTo>
                <a:cubicBezTo>
                  <a:pt x="2484749" y="71168"/>
                  <a:pt x="2488093" y="64478"/>
                  <a:pt x="2488093" y="51101"/>
                </a:cubicBezTo>
                <a:lnTo>
                  <a:pt x="2488093" y="71168"/>
                </a:lnTo>
                <a:cubicBezTo>
                  <a:pt x="2488093" y="84545"/>
                  <a:pt x="2488093" y="97922"/>
                  <a:pt x="2488093" y="111299"/>
                </a:cubicBezTo>
                <a:cubicBezTo>
                  <a:pt x="2488093" y="124676"/>
                  <a:pt x="2484749" y="131363"/>
                  <a:pt x="2478060" y="131363"/>
                </a:cubicBezTo>
                <a:cubicBezTo>
                  <a:pt x="2471372" y="131363"/>
                  <a:pt x="2461339" y="151428"/>
                  <a:pt x="2447963" y="191559"/>
                </a:cubicBezTo>
                <a:cubicBezTo>
                  <a:pt x="2434586" y="204936"/>
                  <a:pt x="2424553" y="218313"/>
                  <a:pt x="2417866" y="231690"/>
                </a:cubicBezTo>
                <a:cubicBezTo>
                  <a:pt x="2411178" y="245067"/>
                  <a:pt x="2407832" y="251754"/>
                  <a:pt x="2407832" y="251754"/>
                </a:cubicBezTo>
                <a:cubicBezTo>
                  <a:pt x="2407832" y="251754"/>
                  <a:pt x="2394455" y="265131"/>
                  <a:pt x="2367704" y="291885"/>
                </a:cubicBezTo>
                <a:cubicBezTo>
                  <a:pt x="2340950" y="318639"/>
                  <a:pt x="2314194" y="348737"/>
                  <a:pt x="2287440" y="382181"/>
                </a:cubicBezTo>
                <a:cubicBezTo>
                  <a:pt x="2260685" y="415622"/>
                  <a:pt x="2250655" y="432342"/>
                  <a:pt x="2257342" y="432342"/>
                </a:cubicBezTo>
                <a:cubicBezTo>
                  <a:pt x="2264029" y="432342"/>
                  <a:pt x="2274063" y="418965"/>
                  <a:pt x="2287440" y="392211"/>
                </a:cubicBezTo>
                <a:lnTo>
                  <a:pt x="2307504" y="432342"/>
                </a:lnTo>
                <a:cubicBezTo>
                  <a:pt x="2294127" y="445719"/>
                  <a:pt x="2287440" y="459097"/>
                  <a:pt x="2287440" y="472474"/>
                </a:cubicBezTo>
                <a:cubicBezTo>
                  <a:pt x="2274063" y="485851"/>
                  <a:pt x="2267375" y="495884"/>
                  <a:pt x="2267375" y="502571"/>
                </a:cubicBezTo>
                <a:cubicBezTo>
                  <a:pt x="2267375" y="509258"/>
                  <a:pt x="2260685" y="519292"/>
                  <a:pt x="2247309" y="532669"/>
                </a:cubicBezTo>
                <a:lnTo>
                  <a:pt x="2227244" y="552736"/>
                </a:lnTo>
                <a:lnTo>
                  <a:pt x="2187115" y="612931"/>
                </a:lnTo>
                <a:cubicBezTo>
                  <a:pt x="2173738" y="612931"/>
                  <a:pt x="2153674" y="626308"/>
                  <a:pt x="2126920" y="653062"/>
                </a:cubicBezTo>
                <a:lnTo>
                  <a:pt x="2106851" y="653062"/>
                </a:lnTo>
                <a:lnTo>
                  <a:pt x="2126920" y="612931"/>
                </a:lnTo>
                <a:cubicBezTo>
                  <a:pt x="2126920" y="599554"/>
                  <a:pt x="2126920" y="592864"/>
                  <a:pt x="2126920" y="592864"/>
                </a:cubicBezTo>
                <a:cubicBezTo>
                  <a:pt x="2126920" y="592864"/>
                  <a:pt x="2133605" y="592864"/>
                  <a:pt x="2146984" y="592864"/>
                </a:cubicBezTo>
                <a:cubicBezTo>
                  <a:pt x="2146984" y="592864"/>
                  <a:pt x="2146984" y="586177"/>
                  <a:pt x="2146984" y="572800"/>
                </a:cubicBezTo>
                <a:cubicBezTo>
                  <a:pt x="2146984" y="532669"/>
                  <a:pt x="2106851" y="559423"/>
                  <a:pt x="2026592" y="653062"/>
                </a:cubicBezTo>
                <a:cubicBezTo>
                  <a:pt x="1986461" y="679813"/>
                  <a:pt x="1966397" y="693190"/>
                  <a:pt x="1966397" y="693190"/>
                </a:cubicBezTo>
                <a:cubicBezTo>
                  <a:pt x="1993150" y="653062"/>
                  <a:pt x="2006526" y="632995"/>
                  <a:pt x="2006526" y="632995"/>
                </a:cubicBezTo>
                <a:cubicBezTo>
                  <a:pt x="2006526" y="619618"/>
                  <a:pt x="2039969" y="579487"/>
                  <a:pt x="2106851" y="512605"/>
                </a:cubicBezTo>
                <a:cubicBezTo>
                  <a:pt x="2173738" y="445719"/>
                  <a:pt x="2220556" y="392211"/>
                  <a:pt x="2247309" y="352080"/>
                </a:cubicBezTo>
                <a:cubicBezTo>
                  <a:pt x="2260685" y="338703"/>
                  <a:pt x="2277406" y="318639"/>
                  <a:pt x="2297473" y="291885"/>
                </a:cubicBezTo>
                <a:cubicBezTo>
                  <a:pt x="2317537" y="265131"/>
                  <a:pt x="2340950" y="238377"/>
                  <a:pt x="2367704" y="211626"/>
                </a:cubicBezTo>
                <a:cubicBezTo>
                  <a:pt x="2447963" y="117986"/>
                  <a:pt x="2481405" y="71168"/>
                  <a:pt x="2468028" y="71168"/>
                </a:cubicBezTo>
                <a:cubicBezTo>
                  <a:pt x="2454651" y="71168"/>
                  <a:pt x="2441275" y="77855"/>
                  <a:pt x="2427898" y="91232"/>
                </a:cubicBezTo>
                <a:cubicBezTo>
                  <a:pt x="2414522" y="104609"/>
                  <a:pt x="2407832" y="111299"/>
                  <a:pt x="2407832" y="111299"/>
                </a:cubicBezTo>
                <a:cubicBezTo>
                  <a:pt x="2381081" y="97922"/>
                  <a:pt x="2367704" y="111299"/>
                  <a:pt x="2367704" y="151428"/>
                </a:cubicBezTo>
                <a:cubicBezTo>
                  <a:pt x="2354327" y="151428"/>
                  <a:pt x="2344291" y="161461"/>
                  <a:pt x="2337606" y="181528"/>
                </a:cubicBezTo>
                <a:cubicBezTo>
                  <a:pt x="2330914" y="201592"/>
                  <a:pt x="2317537" y="221656"/>
                  <a:pt x="2297473" y="241723"/>
                </a:cubicBezTo>
                <a:cubicBezTo>
                  <a:pt x="2277406" y="261787"/>
                  <a:pt x="2253997" y="285198"/>
                  <a:pt x="2227244" y="311952"/>
                </a:cubicBezTo>
                <a:cubicBezTo>
                  <a:pt x="2200492" y="338703"/>
                  <a:pt x="2177082" y="362114"/>
                  <a:pt x="2157017" y="382181"/>
                </a:cubicBezTo>
                <a:cubicBezTo>
                  <a:pt x="2136949" y="402245"/>
                  <a:pt x="2126920" y="412278"/>
                  <a:pt x="2126920" y="412278"/>
                </a:cubicBezTo>
                <a:cubicBezTo>
                  <a:pt x="2113541" y="425655"/>
                  <a:pt x="2093474" y="445719"/>
                  <a:pt x="2066723" y="472474"/>
                </a:cubicBezTo>
                <a:cubicBezTo>
                  <a:pt x="2039969" y="499228"/>
                  <a:pt x="2026592" y="519292"/>
                  <a:pt x="2026592" y="532669"/>
                </a:cubicBezTo>
                <a:lnTo>
                  <a:pt x="2006526" y="559423"/>
                </a:lnTo>
                <a:lnTo>
                  <a:pt x="2006526" y="550228"/>
                </a:lnTo>
                <a:cubicBezTo>
                  <a:pt x="2006526" y="545210"/>
                  <a:pt x="2006526" y="539359"/>
                  <a:pt x="2006526" y="532669"/>
                </a:cubicBezTo>
                <a:lnTo>
                  <a:pt x="1986461" y="552736"/>
                </a:lnTo>
                <a:cubicBezTo>
                  <a:pt x="1973085" y="566113"/>
                  <a:pt x="1966397" y="572800"/>
                  <a:pt x="1966397" y="572800"/>
                </a:cubicBezTo>
                <a:lnTo>
                  <a:pt x="1986461" y="572800"/>
                </a:lnTo>
                <a:lnTo>
                  <a:pt x="1997926" y="570888"/>
                </a:lnTo>
                <a:lnTo>
                  <a:pt x="1966397" y="612931"/>
                </a:lnTo>
                <a:cubicBezTo>
                  <a:pt x="1805875" y="760076"/>
                  <a:pt x="1725615" y="833648"/>
                  <a:pt x="1725615" y="833648"/>
                </a:cubicBezTo>
                <a:cubicBezTo>
                  <a:pt x="1725615" y="847025"/>
                  <a:pt x="1722268" y="860402"/>
                  <a:pt x="1715582" y="873779"/>
                </a:cubicBezTo>
                <a:cubicBezTo>
                  <a:pt x="1708892" y="887156"/>
                  <a:pt x="1692171" y="900533"/>
                  <a:pt x="1665417" y="913910"/>
                </a:cubicBezTo>
                <a:lnTo>
                  <a:pt x="1685484" y="893843"/>
                </a:lnTo>
                <a:lnTo>
                  <a:pt x="1645353" y="913910"/>
                </a:lnTo>
                <a:lnTo>
                  <a:pt x="1665417" y="913910"/>
                </a:lnTo>
                <a:cubicBezTo>
                  <a:pt x="1611909" y="980793"/>
                  <a:pt x="1598534" y="1027614"/>
                  <a:pt x="1625285" y="1054368"/>
                </a:cubicBezTo>
                <a:cubicBezTo>
                  <a:pt x="1638662" y="1081122"/>
                  <a:pt x="1625285" y="1094499"/>
                  <a:pt x="1585158" y="1094499"/>
                </a:cubicBezTo>
                <a:lnTo>
                  <a:pt x="1565090" y="1114563"/>
                </a:lnTo>
                <a:cubicBezTo>
                  <a:pt x="1565090" y="1127940"/>
                  <a:pt x="1568437" y="1134627"/>
                  <a:pt x="1575123" y="1134627"/>
                </a:cubicBezTo>
                <a:cubicBezTo>
                  <a:pt x="1581810" y="1134627"/>
                  <a:pt x="1591845" y="1127940"/>
                  <a:pt x="1605221" y="1114563"/>
                </a:cubicBezTo>
                <a:lnTo>
                  <a:pt x="1625285" y="1114563"/>
                </a:lnTo>
                <a:lnTo>
                  <a:pt x="1605221" y="1154694"/>
                </a:lnTo>
                <a:cubicBezTo>
                  <a:pt x="1591845" y="1168071"/>
                  <a:pt x="1585158" y="1181448"/>
                  <a:pt x="1585158" y="1194825"/>
                </a:cubicBezTo>
                <a:cubicBezTo>
                  <a:pt x="1585158" y="1208202"/>
                  <a:pt x="1588501" y="1218236"/>
                  <a:pt x="1595189" y="1224923"/>
                </a:cubicBezTo>
                <a:cubicBezTo>
                  <a:pt x="1601878" y="1231610"/>
                  <a:pt x="1611909" y="1234953"/>
                  <a:pt x="1625285" y="1234953"/>
                </a:cubicBezTo>
                <a:lnTo>
                  <a:pt x="1605221" y="1255020"/>
                </a:lnTo>
                <a:lnTo>
                  <a:pt x="1545026" y="1194825"/>
                </a:lnTo>
                <a:lnTo>
                  <a:pt x="1545026" y="1275085"/>
                </a:lnTo>
                <a:cubicBezTo>
                  <a:pt x="1558404" y="1288462"/>
                  <a:pt x="1571781" y="1288462"/>
                  <a:pt x="1585158" y="1275085"/>
                </a:cubicBezTo>
                <a:lnTo>
                  <a:pt x="1605221" y="1275085"/>
                </a:lnTo>
                <a:lnTo>
                  <a:pt x="1645353" y="1214889"/>
                </a:lnTo>
                <a:cubicBezTo>
                  <a:pt x="1645353" y="1201512"/>
                  <a:pt x="1652040" y="1188135"/>
                  <a:pt x="1665417" y="1174758"/>
                </a:cubicBezTo>
                <a:lnTo>
                  <a:pt x="1685484" y="1174758"/>
                </a:lnTo>
                <a:cubicBezTo>
                  <a:pt x="1685484" y="1174758"/>
                  <a:pt x="1692171" y="1181448"/>
                  <a:pt x="1705548" y="1194825"/>
                </a:cubicBezTo>
                <a:cubicBezTo>
                  <a:pt x="1718925" y="1194825"/>
                  <a:pt x="1725615" y="1201512"/>
                  <a:pt x="1725615" y="1214889"/>
                </a:cubicBezTo>
                <a:lnTo>
                  <a:pt x="1725615" y="1234953"/>
                </a:lnTo>
                <a:cubicBezTo>
                  <a:pt x="1738990" y="1234953"/>
                  <a:pt x="1745679" y="1241643"/>
                  <a:pt x="1745679" y="1255020"/>
                </a:cubicBezTo>
                <a:lnTo>
                  <a:pt x="1785811" y="1214889"/>
                </a:lnTo>
                <a:lnTo>
                  <a:pt x="1846006" y="1174758"/>
                </a:lnTo>
                <a:cubicBezTo>
                  <a:pt x="1832629" y="1188135"/>
                  <a:pt x="1812565" y="1211546"/>
                  <a:pt x="1785811" y="1244987"/>
                </a:cubicBezTo>
                <a:cubicBezTo>
                  <a:pt x="1759056" y="1278431"/>
                  <a:pt x="1745679" y="1301839"/>
                  <a:pt x="1745679" y="1315216"/>
                </a:cubicBezTo>
                <a:lnTo>
                  <a:pt x="1765743" y="1335280"/>
                </a:lnTo>
                <a:cubicBezTo>
                  <a:pt x="1765743" y="1335280"/>
                  <a:pt x="1772432" y="1335280"/>
                  <a:pt x="1785811" y="1335280"/>
                </a:cubicBezTo>
                <a:cubicBezTo>
                  <a:pt x="1825942" y="1335280"/>
                  <a:pt x="1859382" y="1301839"/>
                  <a:pt x="1886134" y="1234953"/>
                </a:cubicBezTo>
                <a:lnTo>
                  <a:pt x="1906198" y="1174758"/>
                </a:lnTo>
                <a:cubicBezTo>
                  <a:pt x="1906198" y="1161381"/>
                  <a:pt x="1906198" y="1151350"/>
                  <a:pt x="1906198" y="1144661"/>
                </a:cubicBezTo>
                <a:cubicBezTo>
                  <a:pt x="1906198" y="1137973"/>
                  <a:pt x="1909542" y="1134627"/>
                  <a:pt x="1916234" y="1134627"/>
                </a:cubicBezTo>
                <a:cubicBezTo>
                  <a:pt x="1922919" y="1134627"/>
                  <a:pt x="1929611" y="1127940"/>
                  <a:pt x="1936298" y="1114563"/>
                </a:cubicBezTo>
                <a:cubicBezTo>
                  <a:pt x="1942988" y="1101186"/>
                  <a:pt x="1946331" y="1094499"/>
                  <a:pt x="1946331" y="1094499"/>
                </a:cubicBezTo>
                <a:cubicBezTo>
                  <a:pt x="1946331" y="1081122"/>
                  <a:pt x="1939644" y="1077778"/>
                  <a:pt x="1926263" y="1084465"/>
                </a:cubicBezTo>
                <a:cubicBezTo>
                  <a:pt x="1912890" y="1091152"/>
                  <a:pt x="1899513" y="1101186"/>
                  <a:pt x="1886134" y="1114563"/>
                </a:cubicBezTo>
                <a:cubicBezTo>
                  <a:pt x="1912890" y="1087809"/>
                  <a:pt x="1926263" y="1074432"/>
                  <a:pt x="1926263" y="1074432"/>
                </a:cubicBezTo>
                <a:lnTo>
                  <a:pt x="1946331" y="1054368"/>
                </a:lnTo>
                <a:lnTo>
                  <a:pt x="1966397" y="1034301"/>
                </a:lnTo>
                <a:cubicBezTo>
                  <a:pt x="1979773" y="1020926"/>
                  <a:pt x="1996493" y="1004203"/>
                  <a:pt x="2016558" y="984139"/>
                </a:cubicBezTo>
                <a:cubicBezTo>
                  <a:pt x="2036623" y="964072"/>
                  <a:pt x="2043312" y="950695"/>
                  <a:pt x="2036623" y="944008"/>
                </a:cubicBezTo>
                <a:cubicBezTo>
                  <a:pt x="2029935" y="937321"/>
                  <a:pt x="2033279" y="930631"/>
                  <a:pt x="2046656" y="923944"/>
                </a:cubicBezTo>
                <a:cubicBezTo>
                  <a:pt x="2060033" y="917254"/>
                  <a:pt x="2073410" y="913910"/>
                  <a:pt x="2086787" y="913910"/>
                </a:cubicBezTo>
                <a:cubicBezTo>
                  <a:pt x="2086787" y="913910"/>
                  <a:pt x="2093474" y="907220"/>
                  <a:pt x="2106851" y="893843"/>
                </a:cubicBezTo>
                <a:lnTo>
                  <a:pt x="2126920" y="893843"/>
                </a:lnTo>
                <a:lnTo>
                  <a:pt x="2146984" y="873779"/>
                </a:lnTo>
                <a:cubicBezTo>
                  <a:pt x="2146984" y="873779"/>
                  <a:pt x="2146984" y="867092"/>
                  <a:pt x="2146984" y="853715"/>
                </a:cubicBezTo>
                <a:lnTo>
                  <a:pt x="2146984" y="833648"/>
                </a:lnTo>
                <a:cubicBezTo>
                  <a:pt x="2160361" y="833648"/>
                  <a:pt x="2167046" y="833648"/>
                  <a:pt x="2167046" y="833648"/>
                </a:cubicBezTo>
                <a:cubicBezTo>
                  <a:pt x="2167046" y="820271"/>
                  <a:pt x="2173738" y="803550"/>
                  <a:pt x="2187115" y="783486"/>
                </a:cubicBezTo>
                <a:cubicBezTo>
                  <a:pt x="2200492" y="763419"/>
                  <a:pt x="2220556" y="746699"/>
                  <a:pt x="2247309" y="733322"/>
                </a:cubicBezTo>
                <a:cubicBezTo>
                  <a:pt x="2300817" y="679813"/>
                  <a:pt x="2330914" y="639685"/>
                  <a:pt x="2337606" y="612931"/>
                </a:cubicBezTo>
                <a:cubicBezTo>
                  <a:pt x="2344291" y="586177"/>
                  <a:pt x="2367704" y="552736"/>
                  <a:pt x="2407832" y="512605"/>
                </a:cubicBezTo>
                <a:cubicBezTo>
                  <a:pt x="2461339" y="459097"/>
                  <a:pt x="2488093" y="418965"/>
                  <a:pt x="2488093" y="392211"/>
                </a:cubicBezTo>
                <a:cubicBezTo>
                  <a:pt x="2488093" y="405588"/>
                  <a:pt x="2491436" y="412278"/>
                  <a:pt x="2498126" y="412278"/>
                </a:cubicBezTo>
                <a:cubicBezTo>
                  <a:pt x="2504813" y="412278"/>
                  <a:pt x="2514847" y="405588"/>
                  <a:pt x="2528223" y="392211"/>
                </a:cubicBezTo>
                <a:cubicBezTo>
                  <a:pt x="2528223" y="392211"/>
                  <a:pt x="2531567" y="385524"/>
                  <a:pt x="2538257" y="372147"/>
                </a:cubicBezTo>
                <a:cubicBezTo>
                  <a:pt x="2544944" y="358770"/>
                  <a:pt x="2548288" y="352080"/>
                  <a:pt x="2548288" y="352080"/>
                </a:cubicBezTo>
                <a:cubicBezTo>
                  <a:pt x="2561665" y="338703"/>
                  <a:pt x="2575042" y="332016"/>
                  <a:pt x="2588421" y="332016"/>
                </a:cubicBezTo>
                <a:lnTo>
                  <a:pt x="2568352" y="352080"/>
                </a:lnTo>
                <a:cubicBezTo>
                  <a:pt x="2554977" y="365460"/>
                  <a:pt x="2548288" y="372147"/>
                  <a:pt x="2548288" y="372147"/>
                </a:cubicBezTo>
                <a:lnTo>
                  <a:pt x="2648616" y="291885"/>
                </a:lnTo>
                <a:cubicBezTo>
                  <a:pt x="2648616" y="291885"/>
                  <a:pt x="2655305" y="285198"/>
                  <a:pt x="2668681" y="271821"/>
                </a:cubicBezTo>
                <a:cubicBezTo>
                  <a:pt x="2682058" y="258444"/>
                  <a:pt x="2695435" y="238377"/>
                  <a:pt x="2708812" y="211626"/>
                </a:cubicBezTo>
                <a:lnTo>
                  <a:pt x="2789071" y="111299"/>
                </a:lnTo>
                <a:cubicBezTo>
                  <a:pt x="2775695" y="111299"/>
                  <a:pt x="2772351" y="104609"/>
                  <a:pt x="2779038" y="91232"/>
                </a:cubicBezTo>
                <a:cubicBezTo>
                  <a:pt x="2785728" y="77855"/>
                  <a:pt x="2789071" y="64478"/>
                  <a:pt x="2789071" y="51101"/>
                </a:cubicBezTo>
                <a:cubicBezTo>
                  <a:pt x="2792416" y="44413"/>
                  <a:pt x="2797850" y="35635"/>
                  <a:pt x="2805375" y="24767"/>
                </a:cubicBezTo>
                <a:lnTo>
                  <a:pt x="2823751" y="0"/>
                </a:lnTo>
                <a:lnTo>
                  <a:pt x="2858411" y="0"/>
                </a:lnTo>
                <a:lnTo>
                  <a:pt x="2849269" y="10973"/>
                </a:lnTo>
                <a:cubicBezTo>
                  <a:pt x="2822517" y="51101"/>
                  <a:pt x="2822517" y="64478"/>
                  <a:pt x="2849269" y="51101"/>
                </a:cubicBezTo>
                <a:cubicBezTo>
                  <a:pt x="2862646" y="37724"/>
                  <a:pt x="2869335" y="27693"/>
                  <a:pt x="2869335" y="21004"/>
                </a:cubicBezTo>
                <a:cubicBezTo>
                  <a:pt x="2869335" y="17660"/>
                  <a:pt x="2872679" y="11808"/>
                  <a:pt x="2879368" y="3448"/>
                </a:cubicBezTo>
                <a:lnTo>
                  <a:pt x="2882550" y="0"/>
                </a:lnTo>
                <a:lnTo>
                  <a:pt x="10193165" y="0"/>
                </a:lnTo>
                <a:lnTo>
                  <a:pt x="10193165" y="31037"/>
                </a:lnTo>
                <a:cubicBezTo>
                  <a:pt x="10179788" y="17660"/>
                  <a:pt x="10166411" y="17660"/>
                  <a:pt x="10153034" y="31037"/>
                </a:cubicBezTo>
                <a:cubicBezTo>
                  <a:pt x="10139657" y="44414"/>
                  <a:pt x="10132970" y="54447"/>
                  <a:pt x="10132970" y="61135"/>
                </a:cubicBezTo>
                <a:cubicBezTo>
                  <a:pt x="10132970" y="67822"/>
                  <a:pt x="10136313" y="71168"/>
                  <a:pt x="10143001" y="71168"/>
                </a:cubicBezTo>
                <a:cubicBezTo>
                  <a:pt x="10149690" y="71168"/>
                  <a:pt x="10156378" y="67822"/>
                  <a:pt x="10163067" y="61135"/>
                </a:cubicBezTo>
                <a:cubicBezTo>
                  <a:pt x="10169755" y="54447"/>
                  <a:pt x="10179788" y="51101"/>
                  <a:pt x="10193165" y="51101"/>
                </a:cubicBezTo>
                <a:lnTo>
                  <a:pt x="10153034" y="71168"/>
                </a:lnTo>
                <a:cubicBezTo>
                  <a:pt x="10126280" y="84545"/>
                  <a:pt x="10106216" y="97922"/>
                  <a:pt x="10092839" y="111299"/>
                </a:cubicBezTo>
                <a:cubicBezTo>
                  <a:pt x="10079462" y="124676"/>
                  <a:pt x="10052708" y="151428"/>
                  <a:pt x="10012577" y="191559"/>
                </a:cubicBezTo>
                <a:cubicBezTo>
                  <a:pt x="9945694" y="285198"/>
                  <a:pt x="9898873" y="332016"/>
                  <a:pt x="9872119" y="332016"/>
                </a:cubicBezTo>
                <a:lnTo>
                  <a:pt x="9852055" y="332016"/>
                </a:lnTo>
                <a:lnTo>
                  <a:pt x="9811924" y="392211"/>
                </a:lnTo>
                <a:lnTo>
                  <a:pt x="9711597" y="512605"/>
                </a:lnTo>
                <a:cubicBezTo>
                  <a:pt x="9711597" y="512605"/>
                  <a:pt x="9698220" y="525982"/>
                  <a:pt x="9671466" y="552736"/>
                </a:cubicBezTo>
                <a:cubicBezTo>
                  <a:pt x="9644712" y="606241"/>
                  <a:pt x="9644712" y="626308"/>
                  <a:pt x="9671466" y="612931"/>
                </a:cubicBezTo>
                <a:lnTo>
                  <a:pt x="9711597" y="612931"/>
                </a:lnTo>
                <a:lnTo>
                  <a:pt x="9691533" y="632995"/>
                </a:lnTo>
                <a:cubicBezTo>
                  <a:pt x="9664779" y="646372"/>
                  <a:pt x="9651402" y="653062"/>
                  <a:pt x="9651402" y="653062"/>
                </a:cubicBezTo>
                <a:cubicBezTo>
                  <a:pt x="9651402" y="653062"/>
                  <a:pt x="9634682" y="669783"/>
                  <a:pt x="9601238" y="703224"/>
                </a:cubicBezTo>
                <a:cubicBezTo>
                  <a:pt x="9567796" y="736668"/>
                  <a:pt x="9551076" y="753388"/>
                  <a:pt x="9551076" y="753388"/>
                </a:cubicBezTo>
                <a:lnTo>
                  <a:pt x="9591207" y="733322"/>
                </a:lnTo>
                <a:cubicBezTo>
                  <a:pt x="9617958" y="706568"/>
                  <a:pt x="9631335" y="693190"/>
                  <a:pt x="9631335" y="693190"/>
                </a:cubicBezTo>
                <a:lnTo>
                  <a:pt x="9751729" y="592864"/>
                </a:lnTo>
                <a:lnTo>
                  <a:pt x="9771793" y="572800"/>
                </a:lnTo>
                <a:lnTo>
                  <a:pt x="9771793" y="552736"/>
                </a:lnTo>
                <a:lnTo>
                  <a:pt x="9751729" y="532669"/>
                </a:lnTo>
                <a:cubicBezTo>
                  <a:pt x="9765106" y="532669"/>
                  <a:pt x="9771793" y="525982"/>
                  <a:pt x="9771793" y="512605"/>
                </a:cubicBezTo>
                <a:lnTo>
                  <a:pt x="9771793" y="492538"/>
                </a:lnTo>
                <a:cubicBezTo>
                  <a:pt x="9785170" y="479161"/>
                  <a:pt x="9821957" y="442376"/>
                  <a:pt x="9882153" y="382181"/>
                </a:cubicBezTo>
                <a:cubicBezTo>
                  <a:pt x="9942348" y="321983"/>
                  <a:pt x="9972445" y="291885"/>
                  <a:pt x="9972445" y="291885"/>
                </a:cubicBezTo>
                <a:lnTo>
                  <a:pt x="9952381" y="332016"/>
                </a:lnTo>
                <a:lnTo>
                  <a:pt x="9912250" y="372147"/>
                </a:lnTo>
                <a:lnTo>
                  <a:pt x="9932317" y="392211"/>
                </a:lnTo>
                <a:cubicBezTo>
                  <a:pt x="9959068" y="405588"/>
                  <a:pt x="9972445" y="415622"/>
                  <a:pt x="9972445" y="422309"/>
                </a:cubicBezTo>
                <a:cubicBezTo>
                  <a:pt x="9972445" y="428999"/>
                  <a:pt x="9979135" y="432342"/>
                  <a:pt x="9992512" y="432342"/>
                </a:cubicBezTo>
                <a:lnTo>
                  <a:pt x="9972445" y="392211"/>
                </a:lnTo>
                <a:cubicBezTo>
                  <a:pt x="9959068" y="392211"/>
                  <a:pt x="9959068" y="385524"/>
                  <a:pt x="9972445" y="372147"/>
                </a:cubicBezTo>
                <a:cubicBezTo>
                  <a:pt x="9972445" y="358770"/>
                  <a:pt x="9975792" y="348737"/>
                  <a:pt x="9982479" y="342050"/>
                </a:cubicBezTo>
                <a:cubicBezTo>
                  <a:pt x="9989166" y="335360"/>
                  <a:pt x="9992512" y="332016"/>
                  <a:pt x="9992512" y="332016"/>
                </a:cubicBezTo>
                <a:cubicBezTo>
                  <a:pt x="9992512" y="332016"/>
                  <a:pt x="9995856" y="328673"/>
                  <a:pt x="10002546" y="321983"/>
                </a:cubicBezTo>
                <a:cubicBezTo>
                  <a:pt x="10009233" y="315295"/>
                  <a:pt x="10012577" y="305262"/>
                  <a:pt x="10012577" y="291885"/>
                </a:cubicBezTo>
                <a:cubicBezTo>
                  <a:pt x="10025954" y="278508"/>
                  <a:pt x="10025954" y="271821"/>
                  <a:pt x="10012577" y="271821"/>
                </a:cubicBezTo>
                <a:cubicBezTo>
                  <a:pt x="10012577" y="258444"/>
                  <a:pt x="10012577" y="251754"/>
                  <a:pt x="10012577" y="251754"/>
                </a:cubicBezTo>
                <a:cubicBezTo>
                  <a:pt x="10012577" y="251754"/>
                  <a:pt x="10012577" y="245067"/>
                  <a:pt x="10012577" y="231690"/>
                </a:cubicBezTo>
                <a:cubicBezTo>
                  <a:pt x="10025954" y="245067"/>
                  <a:pt x="10032643" y="251754"/>
                  <a:pt x="10032643" y="251754"/>
                </a:cubicBezTo>
                <a:cubicBezTo>
                  <a:pt x="10032643" y="265131"/>
                  <a:pt x="10035987" y="268477"/>
                  <a:pt x="10042674" y="261787"/>
                </a:cubicBezTo>
                <a:cubicBezTo>
                  <a:pt x="10049364" y="255100"/>
                  <a:pt x="10049364" y="248410"/>
                  <a:pt x="10042674" y="241723"/>
                </a:cubicBezTo>
                <a:cubicBezTo>
                  <a:pt x="10035987" y="235033"/>
                  <a:pt x="10039331" y="225003"/>
                  <a:pt x="10052708" y="211626"/>
                </a:cubicBezTo>
                <a:lnTo>
                  <a:pt x="10059875" y="207325"/>
                </a:lnTo>
                <a:lnTo>
                  <a:pt x="10057723" y="211626"/>
                </a:lnTo>
                <a:cubicBezTo>
                  <a:pt x="10057723" y="214969"/>
                  <a:pt x="10059395" y="218313"/>
                  <a:pt x="10062741" y="221656"/>
                </a:cubicBezTo>
                <a:cubicBezTo>
                  <a:pt x="10069428" y="228346"/>
                  <a:pt x="10076118" y="228346"/>
                  <a:pt x="10082805" y="221656"/>
                </a:cubicBezTo>
                <a:cubicBezTo>
                  <a:pt x="10089495" y="214969"/>
                  <a:pt x="10089495" y="208279"/>
                  <a:pt x="10082805" y="201592"/>
                </a:cubicBezTo>
                <a:lnTo>
                  <a:pt x="10075509" y="197944"/>
                </a:lnTo>
                <a:lnTo>
                  <a:pt x="10077790" y="196577"/>
                </a:lnTo>
                <a:cubicBezTo>
                  <a:pt x="10087821" y="193233"/>
                  <a:pt x="10099526" y="191559"/>
                  <a:pt x="10112903" y="191559"/>
                </a:cubicBezTo>
                <a:lnTo>
                  <a:pt x="10163067" y="171494"/>
                </a:lnTo>
                <a:lnTo>
                  <a:pt x="10153034" y="171494"/>
                </a:lnTo>
                <a:cubicBezTo>
                  <a:pt x="10153034" y="161461"/>
                  <a:pt x="10156796" y="158953"/>
                  <a:pt x="10164321" y="163969"/>
                </a:cubicBezTo>
                <a:lnTo>
                  <a:pt x="10169908" y="168758"/>
                </a:lnTo>
                <a:lnTo>
                  <a:pt x="10213229" y="151428"/>
                </a:lnTo>
                <a:cubicBezTo>
                  <a:pt x="10266737" y="97922"/>
                  <a:pt x="10280112" y="71168"/>
                  <a:pt x="10253360" y="71168"/>
                </a:cubicBezTo>
                <a:cubicBezTo>
                  <a:pt x="10239983" y="71168"/>
                  <a:pt x="10226606" y="77855"/>
                  <a:pt x="10213229" y="91232"/>
                </a:cubicBezTo>
                <a:lnTo>
                  <a:pt x="10193165" y="91232"/>
                </a:lnTo>
                <a:lnTo>
                  <a:pt x="10233296" y="51101"/>
                </a:lnTo>
                <a:lnTo>
                  <a:pt x="10273424" y="51101"/>
                </a:lnTo>
                <a:cubicBezTo>
                  <a:pt x="10273424" y="64478"/>
                  <a:pt x="10290148" y="54447"/>
                  <a:pt x="10323588" y="21004"/>
                </a:cubicBezTo>
                <a:lnTo>
                  <a:pt x="10344592" y="0"/>
                </a:lnTo>
                <a:lnTo>
                  <a:pt x="10469532" y="0"/>
                </a:lnTo>
                <a:lnTo>
                  <a:pt x="10454012" y="31037"/>
                </a:lnTo>
                <a:cubicBezTo>
                  <a:pt x="10427260" y="57791"/>
                  <a:pt x="10417228" y="74512"/>
                  <a:pt x="10423916" y="81199"/>
                </a:cubicBezTo>
                <a:cubicBezTo>
                  <a:pt x="10430604" y="87889"/>
                  <a:pt x="10443980" y="77855"/>
                  <a:pt x="10464048" y="51101"/>
                </a:cubicBezTo>
                <a:cubicBezTo>
                  <a:pt x="10484112" y="24350"/>
                  <a:pt x="10497488" y="10973"/>
                  <a:pt x="10504176" y="10973"/>
                </a:cubicBezTo>
                <a:cubicBezTo>
                  <a:pt x="10510864" y="10973"/>
                  <a:pt x="10507520" y="24350"/>
                  <a:pt x="10494144" y="51101"/>
                </a:cubicBezTo>
                <a:lnTo>
                  <a:pt x="10485544" y="68302"/>
                </a:lnTo>
                <a:lnTo>
                  <a:pt x="10494144" y="61135"/>
                </a:lnTo>
                <a:cubicBezTo>
                  <a:pt x="10507520" y="54447"/>
                  <a:pt x="10514208" y="51101"/>
                  <a:pt x="10514208" y="51101"/>
                </a:cubicBezTo>
                <a:cubicBezTo>
                  <a:pt x="10540964" y="37724"/>
                  <a:pt x="10547652" y="24350"/>
                  <a:pt x="10534276" y="10973"/>
                </a:cubicBezTo>
                <a:lnTo>
                  <a:pt x="10516720" y="0"/>
                </a:lnTo>
                <a:lnTo>
                  <a:pt x="10615476" y="0"/>
                </a:lnTo>
                <a:lnTo>
                  <a:pt x="10614536" y="939"/>
                </a:lnTo>
                <a:cubicBezTo>
                  <a:pt x="10601156" y="7626"/>
                  <a:pt x="10587784" y="17660"/>
                  <a:pt x="10574404" y="31037"/>
                </a:cubicBezTo>
                <a:cubicBezTo>
                  <a:pt x="10574404" y="44414"/>
                  <a:pt x="10574404" y="51101"/>
                  <a:pt x="10574404" y="51101"/>
                </a:cubicBezTo>
                <a:cubicBezTo>
                  <a:pt x="10561028" y="51101"/>
                  <a:pt x="10540964" y="71168"/>
                  <a:pt x="10514208" y="111299"/>
                </a:cubicBezTo>
                <a:cubicBezTo>
                  <a:pt x="10487456" y="151428"/>
                  <a:pt x="10480768" y="171494"/>
                  <a:pt x="10494144" y="171494"/>
                </a:cubicBezTo>
                <a:cubicBezTo>
                  <a:pt x="10494144" y="158117"/>
                  <a:pt x="10497488" y="151428"/>
                  <a:pt x="10504176" y="151428"/>
                </a:cubicBezTo>
                <a:cubicBezTo>
                  <a:pt x="10510864" y="151428"/>
                  <a:pt x="10514208" y="151428"/>
                  <a:pt x="10514208" y="151428"/>
                </a:cubicBezTo>
                <a:lnTo>
                  <a:pt x="10534276" y="151428"/>
                </a:lnTo>
                <a:lnTo>
                  <a:pt x="10554340" y="151428"/>
                </a:lnTo>
                <a:cubicBezTo>
                  <a:pt x="10554340" y="151428"/>
                  <a:pt x="10561028" y="151428"/>
                  <a:pt x="10574404" y="151428"/>
                </a:cubicBezTo>
                <a:cubicBezTo>
                  <a:pt x="10561028" y="178182"/>
                  <a:pt x="10547652" y="204936"/>
                  <a:pt x="10534276" y="231690"/>
                </a:cubicBezTo>
                <a:cubicBezTo>
                  <a:pt x="10494144" y="271821"/>
                  <a:pt x="10467388" y="291885"/>
                  <a:pt x="10454012" y="291885"/>
                </a:cubicBezTo>
                <a:cubicBezTo>
                  <a:pt x="10427260" y="305262"/>
                  <a:pt x="10413880" y="318639"/>
                  <a:pt x="10413880" y="332016"/>
                </a:cubicBezTo>
                <a:lnTo>
                  <a:pt x="10413880" y="372147"/>
                </a:lnTo>
                <a:cubicBezTo>
                  <a:pt x="10400504" y="372147"/>
                  <a:pt x="10393816" y="378834"/>
                  <a:pt x="10393816" y="392211"/>
                </a:cubicBezTo>
                <a:cubicBezTo>
                  <a:pt x="10393816" y="405588"/>
                  <a:pt x="10367064" y="439030"/>
                  <a:pt x="10313556" y="492538"/>
                </a:cubicBezTo>
                <a:cubicBezTo>
                  <a:pt x="10260048" y="546046"/>
                  <a:pt x="10226606" y="572800"/>
                  <a:pt x="10213229" y="572800"/>
                </a:cubicBezTo>
                <a:cubicBezTo>
                  <a:pt x="10213229" y="572800"/>
                  <a:pt x="10206542" y="586177"/>
                  <a:pt x="10193165" y="612931"/>
                </a:cubicBezTo>
                <a:cubicBezTo>
                  <a:pt x="10179788" y="639685"/>
                  <a:pt x="10166411" y="653062"/>
                  <a:pt x="10153034" y="653062"/>
                </a:cubicBezTo>
                <a:cubicBezTo>
                  <a:pt x="10139657" y="653062"/>
                  <a:pt x="10139657" y="659749"/>
                  <a:pt x="10153034" y="673126"/>
                </a:cubicBezTo>
                <a:lnTo>
                  <a:pt x="10173098" y="693190"/>
                </a:lnTo>
                <a:cubicBezTo>
                  <a:pt x="10159721" y="693190"/>
                  <a:pt x="10146347" y="693190"/>
                  <a:pt x="10132970" y="693190"/>
                </a:cubicBezTo>
                <a:cubicBezTo>
                  <a:pt x="10132970" y="719945"/>
                  <a:pt x="10126280" y="733322"/>
                  <a:pt x="10112903" y="733322"/>
                </a:cubicBezTo>
                <a:cubicBezTo>
                  <a:pt x="10099526" y="733322"/>
                  <a:pt x="10092839" y="733322"/>
                  <a:pt x="10092839" y="733322"/>
                </a:cubicBezTo>
                <a:lnTo>
                  <a:pt x="10012577" y="793517"/>
                </a:lnTo>
                <a:lnTo>
                  <a:pt x="9993850" y="814921"/>
                </a:lnTo>
                <a:lnTo>
                  <a:pt x="10012577" y="833648"/>
                </a:lnTo>
                <a:cubicBezTo>
                  <a:pt x="10012577" y="833648"/>
                  <a:pt x="10005889" y="833648"/>
                  <a:pt x="9992512" y="833648"/>
                </a:cubicBezTo>
                <a:cubicBezTo>
                  <a:pt x="9992512" y="826961"/>
                  <a:pt x="9992512" y="821945"/>
                  <a:pt x="9992512" y="818599"/>
                </a:cubicBezTo>
                <a:lnTo>
                  <a:pt x="9992512" y="816450"/>
                </a:lnTo>
                <a:lnTo>
                  <a:pt x="9977464" y="833648"/>
                </a:lnTo>
                <a:cubicBezTo>
                  <a:pt x="9967430" y="847025"/>
                  <a:pt x="9959071" y="860402"/>
                  <a:pt x="9952381" y="873779"/>
                </a:cubicBezTo>
                <a:cubicBezTo>
                  <a:pt x="9939004" y="913910"/>
                  <a:pt x="9925627" y="930631"/>
                  <a:pt x="9912250" y="923944"/>
                </a:cubicBezTo>
                <a:cubicBezTo>
                  <a:pt x="9898873" y="917254"/>
                  <a:pt x="9892186" y="917254"/>
                  <a:pt x="9892186" y="923944"/>
                </a:cubicBezTo>
                <a:cubicBezTo>
                  <a:pt x="9892186" y="930631"/>
                  <a:pt x="9885496" y="940664"/>
                  <a:pt x="9872119" y="954041"/>
                </a:cubicBezTo>
                <a:cubicBezTo>
                  <a:pt x="9858742" y="967418"/>
                  <a:pt x="9825301" y="1000859"/>
                  <a:pt x="9771793" y="1054368"/>
                </a:cubicBezTo>
                <a:cubicBezTo>
                  <a:pt x="9758416" y="1067745"/>
                  <a:pt x="9748382" y="1081122"/>
                  <a:pt x="9741695" y="1094499"/>
                </a:cubicBezTo>
                <a:cubicBezTo>
                  <a:pt x="9735008" y="1107876"/>
                  <a:pt x="9731662" y="1114563"/>
                  <a:pt x="9731662" y="1114563"/>
                </a:cubicBezTo>
                <a:lnTo>
                  <a:pt x="9671466" y="1214889"/>
                </a:lnTo>
                <a:cubicBezTo>
                  <a:pt x="9671466" y="1228266"/>
                  <a:pt x="9668123" y="1238300"/>
                  <a:pt x="9661433" y="1244987"/>
                </a:cubicBezTo>
                <a:cubicBezTo>
                  <a:pt x="9654746" y="1251677"/>
                  <a:pt x="9651402" y="1255020"/>
                  <a:pt x="9651402" y="1255020"/>
                </a:cubicBezTo>
                <a:cubicBezTo>
                  <a:pt x="9651402" y="1255020"/>
                  <a:pt x="9644712" y="1261708"/>
                  <a:pt x="9631335" y="1275085"/>
                </a:cubicBezTo>
                <a:lnTo>
                  <a:pt x="9631335" y="1295151"/>
                </a:lnTo>
                <a:cubicBezTo>
                  <a:pt x="9644712" y="1295151"/>
                  <a:pt x="9678156" y="1261708"/>
                  <a:pt x="9731662" y="1194825"/>
                </a:cubicBezTo>
                <a:cubicBezTo>
                  <a:pt x="9745039" y="1168071"/>
                  <a:pt x="9758416" y="1154694"/>
                  <a:pt x="9771793" y="1154694"/>
                </a:cubicBezTo>
                <a:cubicBezTo>
                  <a:pt x="9771793" y="1141317"/>
                  <a:pt x="9775139" y="1131283"/>
                  <a:pt x="9781826" y="1124596"/>
                </a:cubicBezTo>
                <a:cubicBezTo>
                  <a:pt x="9788513" y="1117909"/>
                  <a:pt x="9791860" y="1114563"/>
                  <a:pt x="9791860" y="1114563"/>
                </a:cubicBezTo>
                <a:lnTo>
                  <a:pt x="9811924" y="1094499"/>
                </a:lnTo>
                <a:cubicBezTo>
                  <a:pt x="9811924" y="1094499"/>
                  <a:pt x="9818611" y="1084465"/>
                  <a:pt x="9831991" y="1064398"/>
                </a:cubicBezTo>
                <a:cubicBezTo>
                  <a:pt x="9845368" y="1044334"/>
                  <a:pt x="9865432" y="1017583"/>
                  <a:pt x="9892186" y="984139"/>
                </a:cubicBezTo>
                <a:cubicBezTo>
                  <a:pt x="9918940" y="950695"/>
                  <a:pt x="9939004" y="927287"/>
                  <a:pt x="9952381" y="913910"/>
                </a:cubicBezTo>
                <a:lnTo>
                  <a:pt x="9992512" y="893843"/>
                </a:lnTo>
                <a:lnTo>
                  <a:pt x="10012577" y="893843"/>
                </a:lnTo>
                <a:cubicBezTo>
                  <a:pt x="10025954" y="880466"/>
                  <a:pt x="10029297" y="867092"/>
                  <a:pt x="10022610" y="853715"/>
                </a:cubicBezTo>
                <a:cubicBezTo>
                  <a:pt x="10015923" y="840338"/>
                  <a:pt x="10019266" y="833648"/>
                  <a:pt x="10032643" y="833648"/>
                </a:cubicBezTo>
                <a:cubicBezTo>
                  <a:pt x="10059395" y="847025"/>
                  <a:pt x="10106216" y="813584"/>
                  <a:pt x="10173098" y="733322"/>
                </a:cubicBezTo>
                <a:cubicBezTo>
                  <a:pt x="10213229" y="706568"/>
                  <a:pt x="10236640" y="699880"/>
                  <a:pt x="10243327" y="713257"/>
                </a:cubicBezTo>
                <a:cubicBezTo>
                  <a:pt x="10250017" y="726634"/>
                  <a:pt x="10253360" y="726634"/>
                  <a:pt x="10253360" y="713257"/>
                </a:cubicBezTo>
                <a:cubicBezTo>
                  <a:pt x="10253360" y="699880"/>
                  <a:pt x="10250017" y="689847"/>
                  <a:pt x="10243327" y="683160"/>
                </a:cubicBezTo>
                <a:cubicBezTo>
                  <a:pt x="10236640" y="676470"/>
                  <a:pt x="10239983" y="666439"/>
                  <a:pt x="10253360" y="653062"/>
                </a:cubicBezTo>
                <a:cubicBezTo>
                  <a:pt x="10266737" y="639685"/>
                  <a:pt x="10270080" y="629652"/>
                  <a:pt x="10263394" y="622962"/>
                </a:cubicBezTo>
                <a:cubicBezTo>
                  <a:pt x="10256704" y="616275"/>
                  <a:pt x="10260048" y="612931"/>
                  <a:pt x="10273424" y="612931"/>
                </a:cubicBezTo>
                <a:cubicBezTo>
                  <a:pt x="10286804" y="612931"/>
                  <a:pt x="10293492" y="606241"/>
                  <a:pt x="10293492" y="592864"/>
                </a:cubicBezTo>
                <a:cubicBezTo>
                  <a:pt x="10293492" y="579487"/>
                  <a:pt x="10300180" y="579487"/>
                  <a:pt x="10313556" y="592864"/>
                </a:cubicBezTo>
                <a:lnTo>
                  <a:pt x="10353688" y="492538"/>
                </a:lnTo>
                <a:cubicBezTo>
                  <a:pt x="10353688" y="479161"/>
                  <a:pt x="10353688" y="472474"/>
                  <a:pt x="10353688" y="472474"/>
                </a:cubicBezTo>
                <a:cubicBezTo>
                  <a:pt x="10353688" y="472474"/>
                  <a:pt x="10360372" y="472474"/>
                  <a:pt x="10373752" y="472474"/>
                </a:cubicBezTo>
                <a:cubicBezTo>
                  <a:pt x="10387132" y="459097"/>
                  <a:pt x="10393816" y="459097"/>
                  <a:pt x="10393816" y="472474"/>
                </a:cubicBezTo>
                <a:cubicBezTo>
                  <a:pt x="10393816" y="472474"/>
                  <a:pt x="10393816" y="475817"/>
                  <a:pt x="10393816" y="482507"/>
                </a:cubicBezTo>
                <a:cubicBezTo>
                  <a:pt x="10393816" y="489194"/>
                  <a:pt x="10400504" y="492538"/>
                  <a:pt x="10413880" y="492538"/>
                </a:cubicBezTo>
                <a:cubicBezTo>
                  <a:pt x="10413880" y="492538"/>
                  <a:pt x="10417228" y="489194"/>
                  <a:pt x="10423916" y="482507"/>
                </a:cubicBezTo>
                <a:cubicBezTo>
                  <a:pt x="10430604" y="475817"/>
                  <a:pt x="10427260" y="465786"/>
                  <a:pt x="10413880" y="452409"/>
                </a:cubicBezTo>
                <a:lnTo>
                  <a:pt x="10413880" y="432342"/>
                </a:lnTo>
                <a:cubicBezTo>
                  <a:pt x="10427260" y="432342"/>
                  <a:pt x="10433948" y="439030"/>
                  <a:pt x="10433948" y="452409"/>
                </a:cubicBezTo>
                <a:lnTo>
                  <a:pt x="10474080" y="412278"/>
                </a:lnTo>
                <a:cubicBezTo>
                  <a:pt x="10474080" y="398901"/>
                  <a:pt x="10480768" y="392211"/>
                  <a:pt x="10494144" y="392211"/>
                </a:cubicBezTo>
                <a:cubicBezTo>
                  <a:pt x="10534276" y="392211"/>
                  <a:pt x="10547652" y="372147"/>
                  <a:pt x="10534276" y="332016"/>
                </a:cubicBezTo>
                <a:cubicBezTo>
                  <a:pt x="10547652" y="332016"/>
                  <a:pt x="10554340" y="332016"/>
                  <a:pt x="10554340" y="332016"/>
                </a:cubicBezTo>
                <a:cubicBezTo>
                  <a:pt x="10567716" y="332016"/>
                  <a:pt x="10574404" y="328673"/>
                  <a:pt x="10574404" y="321983"/>
                </a:cubicBezTo>
                <a:cubicBezTo>
                  <a:pt x="10574404" y="315295"/>
                  <a:pt x="10581092" y="311952"/>
                  <a:pt x="10594472" y="311952"/>
                </a:cubicBezTo>
                <a:lnTo>
                  <a:pt x="10594472" y="291885"/>
                </a:lnTo>
                <a:cubicBezTo>
                  <a:pt x="10594472" y="278508"/>
                  <a:pt x="10597812" y="265131"/>
                  <a:pt x="10604504" y="251754"/>
                </a:cubicBezTo>
                <a:cubicBezTo>
                  <a:pt x="10611192" y="238377"/>
                  <a:pt x="10621224" y="231690"/>
                  <a:pt x="10634600" y="231690"/>
                </a:cubicBezTo>
                <a:cubicBezTo>
                  <a:pt x="10634600" y="231690"/>
                  <a:pt x="10641288" y="231690"/>
                  <a:pt x="10654664" y="231690"/>
                </a:cubicBezTo>
                <a:lnTo>
                  <a:pt x="10795124" y="91232"/>
                </a:lnTo>
                <a:lnTo>
                  <a:pt x="10815188" y="71168"/>
                </a:lnTo>
                <a:cubicBezTo>
                  <a:pt x="10815188" y="71168"/>
                  <a:pt x="10821876" y="57791"/>
                  <a:pt x="10835256" y="31037"/>
                </a:cubicBezTo>
                <a:cubicBezTo>
                  <a:pt x="10835256" y="44414"/>
                  <a:pt x="10835256" y="51101"/>
                  <a:pt x="10835256" y="51101"/>
                </a:cubicBezTo>
                <a:cubicBezTo>
                  <a:pt x="10835256" y="51101"/>
                  <a:pt x="10841940" y="51101"/>
                  <a:pt x="10855320" y="51101"/>
                </a:cubicBezTo>
                <a:cubicBezTo>
                  <a:pt x="10868696" y="37724"/>
                  <a:pt x="10875384" y="27693"/>
                  <a:pt x="10875384" y="21004"/>
                </a:cubicBezTo>
                <a:lnTo>
                  <a:pt x="10889388" y="0"/>
                </a:lnTo>
                <a:lnTo>
                  <a:pt x="10921000" y="0"/>
                </a:lnTo>
                <a:lnTo>
                  <a:pt x="10915512" y="10973"/>
                </a:lnTo>
                <a:cubicBezTo>
                  <a:pt x="10915512" y="10973"/>
                  <a:pt x="10915512" y="17660"/>
                  <a:pt x="10915512" y="31037"/>
                </a:cubicBezTo>
                <a:cubicBezTo>
                  <a:pt x="10915512" y="31037"/>
                  <a:pt x="10918860" y="27693"/>
                  <a:pt x="10925548" y="21004"/>
                </a:cubicBezTo>
                <a:cubicBezTo>
                  <a:pt x="10932236" y="14316"/>
                  <a:pt x="10935580" y="10973"/>
                  <a:pt x="10935580" y="10973"/>
                </a:cubicBezTo>
                <a:cubicBezTo>
                  <a:pt x="10942268" y="10973"/>
                  <a:pt x="10949792" y="8464"/>
                  <a:pt x="10958152" y="3448"/>
                </a:cubicBezTo>
                <a:lnTo>
                  <a:pt x="10962368" y="0"/>
                </a:lnTo>
                <a:lnTo>
                  <a:pt x="11070580" y="0"/>
                </a:lnTo>
                <a:lnTo>
                  <a:pt x="11015844" y="91232"/>
                </a:lnTo>
                <a:cubicBezTo>
                  <a:pt x="11029220" y="91232"/>
                  <a:pt x="11035908" y="84545"/>
                  <a:pt x="11035908" y="71168"/>
                </a:cubicBezTo>
                <a:cubicBezTo>
                  <a:pt x="11035908" y="57791"/>
                  <a:pt x="11042592" y="51101"/>
                  <a:pt x="11055972" y="51101"/>
                </a:cubicBezTo>
                <a:cubicBezTo>
                  <a:pt x="11055972" y="51101"/>
                  <a:pt x="11052628" y="54447"/>
                  <a:pt x="11045940" y="61135"/>
                </a:cubicBezTo>
                <a:cubicBezTo>
                  <a:pt x="11039252" y="67822"/>
                  <a:pt x="11035908" y="77855"/>
                  <a:pt x="11035908" y="91232"/>
                </a:cubicBezTo>
                <a:cubicBezTo>
                  <a:pt x="11022528" y="104609"/>
                  <a:pt x="11009152" y="111299"/>
                  <a:pt x="10995776" y="111299"/>
                </a:cubicBezTo>
                <a:cubicBezTo>
                  <a:pt x="10995776" y="124676"/>
                  <a:pt x="10985744" y="141397"/>
                  <a:pt x="10965680" y="161461"/>
                </a:cubicBezTo>
                <a:cubicBezTo>
                  <a:pt x="10945612" y="181528"/>
                  <a:pt x="10942268" y="198248"/>
                  <a:pt x="10955644" y="211626"/>
                </a:cubicBezTo>
                <a:lnTo>
                  <a:pt x="11035908" y="111299"/>
                </a:lnTo>
                <a:cubicBezTo>
                  <a:pt x="11089416" y="57791"/>
                  <a:pt x="11116168" y="27693"/>
                  <a:pt x="11116168" y="21004"/>
                </a:cubicBezTo>
                <a:cubicBezTo>
                  <a:pt x="11116168" y="14316"/>
                  <a:pt x="11116168" y="10973"/>
                  <a:pt x="11116168" y="10973"/>
                </a:cubicBezTo>
                <a:lnTo>
                  <a:pt x="11096104" y="10973"/>
                </a:lnTo>
                <a:lnTo>
                  <a:pt x="11096104" y="0"/>
                </a:lnTo>
                <a:lnTo>
                  <a:pt x="11202856" y="0"/>
                </a:lnTo>
                <a:lnTo>
                  <a:pt x="11156296" y="31037"/>
                </a:lnTo>
                <a:cubicBezTo>
                  <a:pt x="11129548" y="44414"/>
                  <a:pt x="11116168" y="51101"/>
                  <a:pt x="11116168" y="51101"/>
                </a:cubicBezTo>
                <a:cubicBezTo>
                  <a:pt x="11116168" y="64478"/>
                  <a:pt x="11116168" y="71168"/>
                  <a:pt x="11116168" y="71168"/>
                </a:cubicBezTo>
                <a:lnTo>
                  <a:pt x="11116168" y="91232"/>
                </a:lnTo>
                <a:cubicBezTo>
                  <a:pt x="11129548" y="104609"/>
                  <a:pt x="11136232" y="117986"/>
                  <a:pt x="11136232" y="131363"/>
                </a:cubicBezTo>
                <a:cubicBezTo>
                  <a:pt x="11136232" y="144740"/>
                  <a:pt x="11129548" y="151428"/>
                  <a:pt x="11116168" y="151428"/>
                </a:cubicBezTo>
                <a:cubicBezTo>
                  <a:pt x="11116168" y="151428"/>
                  <a:pt x="11112824" y="148084"/>
                  <a:pt x="11106136" y="141397"/>
                </a:cubicBezTo>
                <a:cubicBezTo>
                  <a:pt x="11099444" y="134707"/>
                  <a:pt x="11096104" y="131363"/>
                  <a:pt x="11096104" y="131363"/>
                </a:cubicBezTo>
                <a:cubicBezTo>
                  <a:pt x="11109480" y="117986"/>
                  <a:pt x="11102792" y="111299"/>
                  <a:pt x="11076036" y="111299"/>
                </a:cubicBezTo>
                <a:lnTo>
                  <a:pt x="11076036" y="151428"/>
                </a:lnTo>
                <a:lnTo>
                  <a:pt x="11055972" y="178182"/>
                </a:lnTo>
                <a:lnTo>
                  <a:pt x="11055972" y="171494"/>
                </a:lnTo>
                <a:cubicBezTo>
                  <a:pt x="11042592" y="171494"/>
                  <a:pt x="11035908" y="171494"/>
                  <a:pt x="11035908" y="171494"/>
                </a:cubicBezTo>
                <a:cubicBezTo>
                  <a:pt x="11035908" y="171494"/>
                  <a:pt x="11039252" y="174838"/>
                  <a:pt x="11045940" y="181528"/>
                </a:cubicBezTo>
                <a:lnTo>
                  <a:pt x="11050240" y="185826"/>
                </a:lnTo>
                <a:lnTo>
                  <a:pt x="11015844" y="231690"/>
                </a:lnTo>
                <a:cubicBezTo>
                  <a:pt x="11002464" y="231690"/>
                  <a:pt x="10995776" y="241723"/>
                  <a:pt x="10995776" y="261787"/>
                </a:cubicBezTo>
                <a:cubicBezTo>
                  <a:pt x="10995776" y="281854"/>
                  <a:pt x="11012496" y="275164"/>
                  <a:pt x="11045940" y="241723"/>
                </a:cubicBezTo>
                <a:cubicBezTo>
                  <a:pt x="11079380" y="208279"/>
                  <a:pt x="11096104" y="191559"/>
                  <a:pt x="11096104" y="191559"/>
                </a:cubicBezTo>
                <a:lnTo>
                  <a:pt x="11015844" y="291885"/>
                </a:lnTo>
                <a:lnTo>
                  <a:pt x="11015844" y="332016"/>
                </a:lnTo>
                <a:cubicBezTo>
                  <a:pt x="11029220" y="318639"/>
                  <a:pt x="11035908" y="311952"/>
                  <a:pt x="11035908" y="311952"/>
                </a:cubicBezTo>
                <a:lnTo>
                  <a:pt x="11015844" y="372147"/>
                </a:lnTo>
                <a:cubicBezTo>
                  <a:pt x="11002464" y="372147"/>
                  <a:pt x="10995776" y="378834"/>
                  <a:pt x="10995776" y="392211"/>
                </a:cubicBezTo>
                <a:cubicBezTo>
                  <a:pt x="10982400" y="392211"/>
                  <a:pt x="10975712" y="398901"/>
                  <a:pt x="10975712" y="412278"/>
                </a:cubicBezTo>
                <a:cubicBezTo>
                  <a:pt x="10975712" y="412278"/>
                  <a:pt x="10975712" y="418965"/>
                  <a:pt x="10975712" y="432342"/>
                </a:cubicBezTo>
                <a:lnTo>
                  <a:pt x="10955644" y="432342"/>
                </a:lnTo>
                <a:cubicBezTo>
                  <a:pt x="10928892" y="459097"/>
                  <a:pt x="10928892" y="472474"/>
                  <a:pt x="10955644" y="472474"/>
                </a:cubicBezTo>
                <a:cubicBezTo>
                  <a:pt x="10969020" y="472474"/>
                  <a:pt x="10989088" y="459097"/>
                  <a:pt x="11015844" y="432342"/>
                </a:cubicBezTo>
                <a:cubicBezTo>
                  <a:pt x="11029220" y="418965"/>
                  <a:pt x="11039252" y="412278"/>
                  <a:pt x="11045940" y="412278"/>
                </a:cubicBezTo>
                <a:cubicBezTo>
                  <a:pt x="11052628" y="412278"/>
                  <a:pt x="11055972" y="412278"/>
                  <a:pt x="11055972" y="412278"/>
                </a:cubicBezTo>
                <a:lnTo>
                  <a:pt x="11136232" y="392211"/>
                </a:lnTo>
                <a:cubicBezTo>
                  <a:pt x="11176364" y="352080"/>
                  <a:pt x="11196428" y="332016"/>
                  <a:pt x="11196428" y="332016"/>
                </a:cubicBezTo>
                <a:cubicBezTo>
                  <a:pt x="11196428" y="332016"/>
                  <a:pt x="11196428" y="325329"/>
                  <a:pt x="11196428" y="311952"/>
                </a:cubicBezTo>
                <a:cubicBezTo>
                  <a:pt x="11196428" y="298575"/>
                  <a:pt x="11209804" y="285198"/>
                  <a:pt x="11236560" y="271821"/>
                </a:cubicBezTo>
                <a:cubicBezTo>
                  <a:pt x="11263312" y="258444"/>
                  <a:pt x="11276692" y="245067"/>
                  <a:pt x="11276692" y="231690"/>
                </a:cubicBezTo>
                <a:cubicBezTo>
                  <a:pt x="11276692" y="218313"/>
                  <a:pt x="11283376" y="211626"/>
                  <a:pt x="11296756" y="211626"/>
                </a:cubicBezTo>
                <a:cubicBezTo>
                  <a:pt x="11336884" y="211626"/>
                  <a:pt x="11350264" y="191559"/>
                  <a:pt x="11336884" y="151428"/>
                </a:cubicBezTo>
                <a:cubicBezTo>
                  <a:pt x="11336884" y="151428"/>
                  <a:pt x="11343572" y="148084"/>
                  <a:pt x="11356952" y="141397"/>
                </a:cubicBezTo>
                <a:cubicBezTo>
                  <a:pt x="11370328" y="134707"/>
                  <a:pt x="11383704" y="124676"/>
                  <a:pt x="11397080" y="111299"/>
                </a:cubicBezTo>
                <a:lnTo>
                  <a:pt x="11457276" y="51101"/>
                </a:lnTo>
                <a:cubicBezTo>
                  <a:pt x="11484032" y="37724"/>
                  <a:pt x="11497408" y="24350"/>
                  <a:pt x="11497408" y="10973"/>
                </a:cubicBezTo>
                <a:lnTo>
                  <a:pt x="11497408" y="0"/>
                </a:lnTo>
                <a:lnTo>
                  <a:pt x="11554572" y="0"/>
                </a:lnTo>
                <a:lnTo>
                  <a:pt x="11547572" y="21004"/>
                </a:lnTo>
                <a:cubicBezTo>
                  <a:pt x="11540884" y="27693"/>
                  <a:pt x="11537540" y="31037"/>
                  <a:pt x="11537540" y="31037"/>
                </a:cubicBezTo>
                <a:cubicBezTo>
                  <a:pt x="11524160" y="31037"/>
                  <a:pt x="11524160" y="37724"/>
                  <a:pt x="11537540" y="51101"/>
                </a:cubicBezTo>
                <a:cubicBezTo>
                  <a:pt x="11537540" y="51101"/>
                  <a:pt x="11540884" y="47758"/>
                  <a:pt x="11547572" y="41070"/>
                </a:cubicBezTo>
                <a:cubicBezTo>
                  <a:pt x="11554260" y="34381"/>
                  <a:pt x="11560948" y="27693"/>
                  <a:pt x="11567636" y="21004"/>
                </a:cubicBezTo>
                <a:cubicBezTo>
                  <a:pt x="11574328" y="14316"/>
                  <a:pt x="11581012" y="10973"/>
                  <a:pt x="11587704" y="10973"/>
                </a:cubicBezTo>
                <a:cubicBezTo>
                  <a:pt x="11594392" y="10973"/>
                  <a:pt x="11597736" y="10973"/>
                  <a:pt x="11597736" y="10973"/>
                </a:cubicBezTo>
                <a:cubicBezTo>
                  <a:pt x="11597736" y="10973"/>
                  <a:pt x="11601080" y="7626"/>
                  <a:pt x="11607768" y="939"/>
                </a:cubicBezTo>
                <a:lnTo>
                  <a:pt x="11608708" y="0"/>
                </a:lnTo>
                <a:lnTo>
                  <a:pt x="11806666" y="0"/>
                </a:lnTo>
                <a:lnTo>
                  <a:pt x="11806666" y="4922"/>
                </a:lnTo>
                <a:lnTo>
                  <a:pt x="11798388" y="5956"/>
                </a:lnTo>
                <a:cubicBezTo>
                  <a:pt x="11791700" y="9300"/>
                  <a:pt x="11785012" y="17660"/>
                  <a:pt x="11778324" y="31037"/>
                </a:cubicBezTo>
                <a:lnTo>
                  <a:pt x="11758256" y="51101"/>
                </a:lnTo>
                <a:cubicBezTo>
                  <a:pt x="11758256" y="64478"/>
                  <a:pt x="11744880" y="71168"/>
                  <a:pt x="11718124" y="71168"/>
                </a:cubicBezTo>
                <a:cubicBezTo>
                  <a:pt x="11718124" y="71168"/>
                  <a:pt x="11718124" y="64478"/>
                  <a:pt x="11718124" y="51101"/>
                </a:cubicBezTo>
                <a:cubicBezTo>
                  <a:pt x="11718124" y="51101"/>
                  <a:pt x="11711436" y="51101"/>
                  <a:pt x="11698060" y="51101"/>
                </a:cubicBezTo>
                <a:cubicBezTo>
                  <a:pt x="11698060" y="64478"/>
                  <a:pt x="11704752" y="71168"/>
                  <a:pt x="11718124" y="71168"/>
                </a:cubicBezTo>
                <a:cubicBezTo>
                  <a:pt x="11704752" y="71168"/>
                  <a:pt x="11698060" y="74512"/>
                  <a:pt x="11698060" y="81199"/>
                </a:cubicBezTo>
                <a:cubicBezTo>
                  <a:pt x="11698060" y="87889"/>
                  <a:pt x="11698060" y="91232"/>
                  <a:pt x="11698060" y="91232"/>
                </a:cubicBezTo>
                <a:cubicBezTo>
                  <a:pt x="11698060" y="104609"/>
                  <a:pt x="11704752" y="111299"/>
                  <a:pt x="11718124" y="111299"/>
                </a:cubicBezTo>
                <a:lnTo>
                  <a:pt x="11718124" y="131363"/>
                </a:lnTo>
                <a:cubicBezTo>
                  <a:pt x="11718124" y="144740"/>
                  <a:pt x="11714780" y="144740"/>
                  <a:pt x="11708092" y="131363"/>
                </a:cubicBezTo>
                <a:cubicBezTo>
                  <a:pt x="11701408" y="117986"/>
                  <a:pt x="11694716" y="114643"/>
                  <a:pt x="11688028" y="121330"/>
                </a:cubicBezTo>
                <a:cubicBezTo>
                  <a:pt x="11681340" y="128020"/>
                  <a:pt x="11671308" y="131363"/>
                  <a:pt x="11657932" y="131363"/>
                </a:cubicBezTo>
                <a:cubicBezTo>
                  <a:pt x="11644552" y="131363"/>
                  <a:pt x="11631176" y="138051"/>
                  <a:pt x="11617800" y="151428"/>
                </a:cubicBezTo>
                <a:cubicBezTo>
                  <a:pt x="11604424" y="164805"/>
                  <a:pt x="11597736" y="178182"/>
                  <a:pt x="11597736" y="191559"/>
                </a:cubicBezTo>
                <a:lnTo>
                  <a:pt x="11577668" y="211626"/>
                </a:lnTo>
                <a:cubicBezTo>
                  <a:pt x="11564292" y="211626"/>
                  <a:pt x="11554260" y="218313"/>
                  <a:pt x="11547572" y="231690"/>
                </a:cubicBezTo>
                <a:cubicBezTo>
                  <a:pt x="11540884" y="245067"/>
                  <a:pt x="11544224" y="251754"/>
                  <a:pt x="11557604" y="251754"/>
                </a:cubicBezTo>
                <a:lnTo>
                  <a:pt x="11557604" y="271821"/>
                </a:lnTo>
                <a:cubicBezTo>
                  <a:pt x="11544224" y="271821"/>
                  <a:pt x="11537540" y="278508"/>
                  <a:pt x="11537540" y="291885"/>
                </a:cubicBezTo>
                <a:cubicBezTo>
                  <a:pt x="11537540" y="291885"/>
                  <a:pt x="11530852" y="291885"/>
                  <a:pt x="11517476" y="291885"/>
                </a:cubicBezTo>
                <a:cubicBezTo>
                  <a:pt x="11504096" y="291885"/>
                  <a:pt x="11504096" y="285198"/>
                  <a:pt x="11517476" y="271821"/>
                </a:cubicBezTo>
                <a:cubicBezTo>
                  <a:pt x="11504096" y="271821"/>
                  <a:pt x="11497408" y="281854"/>
                  <a:pt x="11497408" y="301918"/>
                </a:cubicBezTo>
                <a:cubicBezTo>
                  <a:pt x="11497408" y="321983"/>
                  <a:pt x="11504096" y="332016"/>
                  <a:pt x="11517476" y="332016"/>
                </a:cubicBezTo>
                <a:lnTo>
                  <a:pt x="11517476" y="352080"/>
                </a:lnTo>
                <a:cubicBezTo>
                  <a:pt x="11504096" y="365460"/>
                  <a:pt x="11487376" y="382181"/>
                  <a:pt x="11467308" y="402245"/>
                </a:cubicBezTo>
                <a:cubicBezTo>
                  <a:pt x="11447244" y="422309"/>
                  <a:pt x="11433868" y="432342"/>
                  <a:pt x="11427180" y="432342"/>
                </a:cubicBezTo>
                <a:cubicBezTo>
                  <a:pt x="11420492" y="432342"/>
                  <a:pt x="11417148" y="425655"/>
                  <a:pt x="11417148" y="412278"/>
                </a:cubicBezTo>
                <a:cubicBezTo>
                  <a:pt x="11430524" y="398901"/>
                  <a:pt x="11433868" y="392211"/>
                  <a:pt x="11427180" y="392211"/>
                </a:cubicBezTo>
                <a:cubicBezTo>
                  <a:pt x="11420492" y="392211"/>
                  <a:pt x="11413800" y="395558"/>
                  <a:pt x="11407116" y="402245"/>
                </a:cubicBezTo>
                <a:cubicBezTo>
                  <a:pt x="11400428" y="408932"/>
                  <a:pt x="11390396" y="412278"/>
                  <a:pt x="11377016" y="412278"/>
                </a:cubicBezTo>
                <a:lnTo>
                  <a:pt x="11316820" y="492538"/>
                </a:lnTo>
                <a:cubicBezTo>
                  <a:pt x="11303444" y="492538"/>
                  <a:pt x="11290068" y="489194"/>
                  <a:pt x="11276692" y="482507"/>
                </a:cubicBezTo>
                <a:cubicBezTo>
                  <a:pt x="11263312" y="475817"/>
                  <a:pt x="11249936" y="475817"/>
                  <a:pt x="11236560" y="482507"/>
                </a:cubicBezTo>
                <a:cubicBezTo>
                  <a:pt x="11223184" y="489194"/>
                  <a:pt x="11216496" y="495884"/>
                  <a:pt x="11216496" y="502571"/>
                </a:cubicBezTo>
                <a:cubicBezTo>
                  <a:pt x="11216496" y="509258"/>
                  <a:pt x="11223184" y="519292"/>
                  <a:pt x="11236560" y="532669"/>
                </a:cubicBezTo>
                <a:lnTo>
                  <a:pt x="11256624" y="512605"/>
                </a:lnTo>
                <a:cubicBezTo>
                  <a:pt x="11256624" y="512605"/>
                  <a:pt x="11263312" y="512605"/>
                  <a:pt x="11276692" y="512605"/>
                </a:cubicBezTo>
                <a:cubicBezTo>
                  <a:pt x="11290068" y="525982"/>
                  <a:pt x="11310132" y="525982"/>
                  <a:pt x="11336884" y="512605"/>
                </a:cubicBezTo>
                <a:cubicBezTo>
                  <a:pt x="11350264" y="499228"/>
                  <a:pt x="11356952" y="492538"/>
                  <a:pt x="11356952" y="492538"/>
                </a:cubicBezTo>
                <a:cubicBezTo>
                  <a:pt x="11356952" y="492538"/>
                  <a:pt x="11356952" y="499228"/>
                  <a:pt x="11356952" y="512605"/>
                </a:cubicBezTo>
                <a:cubicBezTo>
                  <a:pt x="11343572" y="512605"/>
                  <a:pt x="11326852" y="525982"/>
                  <a:pt x="11306788" y="552736"/>
                </a:cubicBezTo>
                <a:cubicBezTo>
                  <a:pt x="11286724" y="579487"/>
                  <a:pt x="11273344" y="589521"/>
                  <a:pt x="11266656" y="582833"/>
                </a:cubicBezTo>
                <a:cubicBezTo>
                  <a:pt x="11259972" y="576144"/>
                  <a:pt x="11243248" y="582833"/>
                  <a:pt x="11216496" y="602898"/>
                </a:cubicBezTo>
                <a:cubicBezTo>
                  <a:pt x="11189740" y="622962"/>
                  <a:pt x="11176364" y="639685"/>
                  <a:pt x="11176364" y="653062"/>
                </a:cubicBezTo>
                <a:cubicBezTo>
                  <a:pt x="11176364" y="666439"/>
                  <a:pt x="11189740" y="659749"/>
                  <a:pt x="11216496" y="632995"/>
                </a:cubicBezTo>
                <a:cubicBezTo>
                  <a:pt x="11229872" y="619618"/>
                  <a:pt x="11239904" y="609585"/>
                  <a:pt x="11246592" y="602898"/>
                </a:cubicBezTo>
                <a:cubicBezTo>
                  <a:pt x="11253280" y="596210"/>
                  <a:pt x="11256624" y="592864"/>
                  <a:pt x="11256624" y="592864"/>
                </a:cubicBezTo>
                <a:cubicBezTo>
                  <a:pt x="11270000" y="606241"/>
                  <a:pt x="11176364" y="706568"/>
                  <a:pt x="10975712" y="893843"/>
                </a:cubicBezTo>
                <a:cubicBezTo>
                  <a:pt x="10935580" y="933974"/>
                  <a:pt x="10922204" y="967418"/>
                  <a:pt x="10935580" y="994170"/>
                </a:cubicBezTo>
                <a:lnTo>
                  <a:pt x="10956700" y="992058"/>
                </a:lnTo>
                <a:lnTo>
                  <a:pt x="10975712" y="954041"/>
                </a:lnTo>
                <a:lnTo>
                  <a:pt x="10995776" y="933974"/>
                </a:lnTo>
                <a:cubicBezTo>
                  <a:pt x="11009152" y="920597"/>
                  <a:pt x="11015844" y="913910"/>
                  <a:pt x="11015844" y="913910"/>
                </a:cubicBezTo>
                <a:cubicBezTo>
                  <a:pt x="11015844" y="873779"/>
                  <a:pt x="11116168" y="766766"/>
                  <a:pt x="11316820" y="592864"/>
                </a:cubicBezTo>
                <a:cubicBezTo>
                  <a:pt x="11343572" y="566113"/>
                  <a:pt x="11360296" y="546046"/>
                  <a:pt x="11366984" y="532669"/>
                </a:cubicBezTo>
                <a:lnTo>
                  <a:pt x="11368988" y="520629"/>
                </a:lnTo>
                <a:lnTo>
                  <a:pt x="11377016" y="522635"/>
                </a:lnTo>
                <a:cubicBezTo>
                  <a:pt x="11383704" y="522638"/>
                  <a:pt x="11390396" y="519292"/>
                  <a:pt x="11397080" y="512605"/>
                </a:cubicBezTo>
                <a:lnTo>
                  <a:pt x="11437212" y="472474"/>
                </a:lnTo>
                <a:cubicBezTo>
                  <a:pt x="11437212" y="472474"/>
                  <a:pt x="11440556" y="469130"/>
                  <a:pt x="11447244" y="462440"/>
                </a:cubicBezTo>
                <a:cubicBezTo>
                  <a:pt x="11453932" y="455753"/>
                  <a:pt x="11460624" y="449063"/>
                  <a:pt x="11467308" y="442376"/>
                </a:cubicBezTo>
                <a:cubicBezTo>
                  <a:pt x="11474000" y="435686"/>
                  <a:pt x="11484032" y="432342"/>
                  <a:pt x="11497408" y="432342"/>
                </a:cubicBezTo>
                <a:lnTo>
                  <a:pt x="11497408" y="452409"/>
                </a:lnTo>
                <a:cubicBezTo>
                  <a:pt x="11484032" y="465786"/>
                  <a:pt x="11484032" y="475817"/>
                  <a:pt x="11497408" y="482507"/>
                </a:cubicBezTo>
                <a:cubicBezTo>
                  <a:pt x="11510784" y="489194"/>
                  <a:pt x="11530852" y="485851"/>
                  <a:pt x="11557604" y="472474"/>
                </a:cubicBezTo>
                <a:cubicBezTo>
                  <a:pt x="11584356" y="459097"/>
                  <a:pt x="11597736" y="449063"/>
                  <a:pt x="11597736" y="442376"/>
                </a:cubicBezTo>
                <a:cubicBezTo>
                  <a:pt x="11597736" y="435686"/>
                  <a:pt x="11601080" y="432342"/>
                  <a:pt x="11607768" y="432342"/>
                </a:cubicBezTo>
                <a:cubicBezTo>
                  <a:pt x="11614456" y="432342"/>
                  <a:pt x="11627832" y="425655"/>
                  <a:pt x="11647900" y="412278"/>
                </a:cubicBezTo>
                <a:cubicBezTo>
                  <a:pt x="11667964" y="398901"/>
                  <a:pt x="11677996" y="385524"/>
                  <a:pt x="11677996" y="372147"/>
                </a:cubicBezTo>
                <a:lnTo>
                  <a:pt x="11677996" y="352080"/>
                </a:lnTo>
                <a:cubicBezTo>
                  <a:pt x="11691372" y="352080"/>
                  <a:pt x="11698060" y="358770"/>
                  <a:pt x="11698060" y="372147"/>
                </a:cubicBezTo>
                <a:cubicBezTo>
                  <a:pt x="11711436" y="372147"/>
                  <a:pt x="11718124" y="372147"/>
                  <a:pt x="11718124" y="372147"/>
                </a:cubicBezTo>
                <a:cubicBezTo>
                  <a:pt x="11704752" y="332016"/>
                  <a:pt x="11711436" y="325329"/>
                  <a:pt x="11738192" y="352080"/>
                </a:cubicBezTo>
                <a:cubicBezTo>
                  <a:pt x="11751568" y="365460"/>
                  <a:pt x="11758256" y="378834"/>
                  <a:pt x="11758256" y="392211"/>
                </a:cubicBezTo>
                <a:lnTo>
                  <a:pt x="11778324" y="392211"/>
                </a:lnTo>
                <a:cubicBezTo>
                  <a:pt x="11788356" y="378834"/>
                  <a:pt x="11796298" y="366711"/>
                  <a:pt x="11802150" y="355843"/>
                </a:cubicBezTo>
                <a:lnTo>
                  <a:pt x="11806666" y="344301"/>
                </a:lnTo>
                <a:lnTo>
                  <a:pt x="11806666" y="9373044"/>
                </a:lnTo>
                <a:lnTo>
                  <a:pt x="11800896" y="9368922"/>
                </a:lnTo>
                <a:cubicBezTo>
                  <a:pt x="11795878" y="9367250"/>
                  <a:pt x="11791698" y="9368086"/>
                  <a:pt x="11788352" y="9371431"/>
                </a:cubicBezTo>
                <a:cubicBezTo>
                  <a:pt x="11781668" y="9378118"/>
                  <a:pt x="11785008" y="9394841"/>
                  <a:pt x="11798388" y="9421593"/>
                </a:cubicBezTo>
                <a:lnTo>
                  <a:pt x="11806666" y="9431251"/>
                </a:lnTo>
                <a:lnTo>
                  <a:pt x="11806666" y="9483918"/>
                </a:lnTo>
                <a:lnTo>
                  <a:pt x="11798388" y="9501855"/>
                </a:lnTo>
                <a:cubicBezTo>
                  <a:pt x="11785008" y="9528609"/>
                  <a:pt x="11771636" y="9555360"/>
                  <a:pt x="11758256" y="9582114"/>
                </a:cubicBezTo>
                <a:lnTo>
                  <a:pt x="11758256" y="9602181"/>
                </a:lnTo>
                <a:lnTo>
                  <a:pt x="11806666" y="9553772"/>
                </a:lnTo>
                <a:lnTo>
                  <a:pt x="11806666" y="9582114"/>
                </a:lnTo>
                <a:lnTo>
                  <a:pt x="11798388" y="9582114"/>
                </a:lnTo>
                <a:cubicBezTo>
                  <a:pt x="11785008" y="9582114"/>
                  <a:pt x="11781668" y="9585458"/>
                  <a:pt x="11788352" y="9592148"/>
                </a:cubicBezTo>
                <a:cubicBezTo>
                  <a:pt x="11795044" y="9598838"/>
                  <a:pt x="11785008" y="9615558"/>
                  <a:pt x="11758256" y="9642312"/>
                </a:cubicBezTo>
                <a:lnTo>
                  <a:pt x="11738192" y="9662377"/>
                </a:lnTo>
                <a:lnTo>
                  <a:pt x="11718124" y="9642312"/>
                </a:lnTo>
                <a:lnTo>
                  <a:pt x="11698060" y="9642312"/>
                </a:lnTo>
                <a:lnTo>
                  <a:pt x="11657932" y="9642312"/>
                </a:lnTo>
                <a:cubicBezTo>
                  <a:pt x="11657932" y="9655687"/>
                  <a:pt x="11657932" y="9672410"/>
                  <a:pt x="11657932" y="9692474"/>
                </a:cubicBezTo>
                <a:cubicBezTo>
                  <a:pt x="11657932" y="9712538"/>
                  <a:pt x="11657932" y="9729262"/>
                  <a:pt x="11657932" y="9742639"/>
                </a:cubicBezTo>
                <a:cubicBezTo>
                  <a:pt x="11657932" y="9756013"/>
                  <a:pt x="11654584" y="9766047"/>
                  <a:pt x="11647900" y="9772736"/>
                </a:cubicBezTo>
                <a:cubicBezTo>
                  <a:pt x="11641208" y="9779424"/>
                  <a:pt x="11637864" y="9782767"/>
                  <a:pt x="11637864" y="9782767"/>
                </a:cubicBezTo>
                <a:cubicBezTo>
                  <a:pt x="11624488" y="9782767"/>
                  <a:pt x="11617800" y="9789457"/>
                  <a:pt x="11617800" y="9802834"/>
                </a:cubicBezTo>
                <a:cubicBezTo>
                  <a:pt x="11631176" y="9802834"/>
                  <a:pt x="11631176" y="9809521"/>
                  <a:pt x="11617800" y="9822898"/>
                </a:cubicBezTo>
                <a:cubicBezTo>
                  <a:pt x="11604424" y="9822898"/>
                  <a:pt x="11597736" y="9816211"/>
                  <a:pt x="11597736" y="9802834"/>
                </a:cubicBezTo>
                <a:cubicBezTo>
                  <a:pt x="11597736" y="9789457"/>
                  <a:pt x="11594392" y="9786111"/>
                  <a:pt x="11587704" y="9792801"/>
                </a:cubicBezTo>
                <a:cubicBezTo>
                  <a:pt x="11581012" y="9799491"/>
                  <a:pt x="11570984" y="9816211"/>
                  <a:pt x="11557604" y="9842965"/>
                </a:cubicBezTo>
                <a:cubicBezTo>
                  <a:pt x="11544224" y="9869719"/>
                  <a:pt x="11537540" y="9883094"/>
                  <a:pt x="11537540" y="9883094"/>
                </a:cubicBezTo>
                <a:cubicBezTo>
                  <a:pt x="11537540" y="9909850"/>
                  <a:pt x="11524160" y="9916538"/>
                  <a:pt x="11497408" y="9903160"/>
                </a:cubicBezTo>
                <a:cubicBezTo>
                  <a:pt x="11497408" y="9889783"/>
                  <a:pt x="11500752" y="9879750"/>
                  <a:pt x="11507440" y="9873063"/>
                </a:cubicBezTo>
                <a:cubicBezTo>
                  <a:pt x="11514128" y="9866373"/>
                  <a:pt x="11517476" y="9856340"/>
                  <a:pt x="11517476" y="9842965"/>
                </a:cubicBezTo>
                <a:cubicBezTo>
                  <a:pt x="11517476" y="9829588"/>
                  <a:pt x="11510784" y="9822898"/>
                  <a:pt x="11497408" y="9822898"/>
                </a:cubicBezTo>
                <a:cubicBezTo>
                  <a:pt x="11497408" y="9822898"/>
                  <a:pt x="11494064" y="9822898"/>
                  <a:pt x="11487376" y="9822898"/>
                </a:cubicBezTo>
                <a:cubicBezTo>
                  <a:pt x="11480688" y="9822898"/>
                  <a:pt x="11477344" y="9826242"/>
                  <a:pt x="11477344" y="9832932"/>
                </a:cubicBezTo>
                <a:cubicBezTo>
                  <a:pt x="11477344" y="9839622"/>
                  <a:pt x="11470652" y="9842965"/>
                  <a:pt x="11457276" y="9842965"/>
                </a:cubicBezTo>
                <a:lnTo>
                  <a:pt x="11417148" y="9923225"/>
                </a:lnTo>
                <a:cubicBezTo>
                  <a:pt x="11430524" y="9963356"/>
                  <a:pt x="11403772" y="9990110"/>
                  <a:pt x="11336884" y="10003487"/>
                </a:cubicBezTo>
                <a:cubicBezTo>
                  <a:pt x="11310132" y="10016864"/>
                  <a:pt x="11290068" y="10030241"/>
                  <a:pt x="11276692" y="10043618"/>
                </a:cubicBezTo>
                <a:cubicBezTo>
                  <a:pt x="11276692" y="10016864"/>
                  <a:pt x="11263312" y="10003487"/>
                  <a:pt x="11236560" y="10003487"/>
                </a:cubicBezTo>
                <a:cubicBezTo>
                  <a:pt x="11196428" y="10003487"/>
                  <a:pt x="11183052" y="10023551"/>
                  <a:pt x="11196428" y="10063682"/>
                </a:cubicBezTo>
                <a:lnTo>
                  <a:pt x="11176364" y="10083749"/>
                </a:lnTo>
                <a:cubicBezTo>
                  <a:pt x="11176364" y="10070372"/>
                  <a:pt x="11173016" y="10063682"/>
                  <a:pt x="11166332" y="10063682"/>
                </a:cubicBezTo>
                <a:cubicBezTo>
                  <a:pt x="11159644" y="10063682"/>
                  <a:pt x="11152952" y="10073716"/>
                  <a:pt x="11146268" y="10093780"/>
                </a:cubicBezTo>
                <a:cubicBezTo>
                  <a:pt x="11139576" y="10113847"/>
                  <a:pt x="11142920" y="10130567"/>
                  <a:pt x="11156296" y="10143944"/>
                </a:cubicBezTo>
                <a:lnTo>
                  <a:pt x="11136232" y="10143944"/>
                </a:lnTo>
                <a:lnTo>
                  <a:pt x="11116168" y="10164009"/>
                </a:lnTo>
                <a:lnTo>
                  <a:pt x="11076036" y="10244271"/>
                </a:lnTo>
                <a:cubicBezTo>
                  <a:pt x="11062660" y="10257648"/>
                  <a:pt x="11052628" y="10271025"/>
                  <a:pt x="11045940" y="10284402"/>
                </a:cubicBezTo>
                <a:lnTo>
                  <a:pt x="11045436" y="10285413"/>
                </a:lnTo>
                <a:lnTo>
                  <a:pt x="10895788" y="10285413"/>
                </a:lnTo>
                <a:lnTo>
                  <a:pt x="10895448" y="10284402"/>
                </a:lnTo>
                <a:lnTo>
                  <a:pt x="10975712" y="10224204"/>
                </a:lnTo>
                <a:cubicBezTo>
                  <a:pt x="10975712" y="10224204"/>
                  <a:pt x="10972364" y="10220860"/>
                  <a:pt x="10965680" y="10214173"/>
                </a:cubicBezTo>
                <a:cubicBezTo>
                  <a:pt x="10958992" y="10207483"/>
                  <a:pt x="10955644" y="10204140"/>
                  <a:pt x="10955644" y="10204140"/>
                </a:cubicBezTo>
                <a:cubicBezTo>
                  <a:pt x="10969020" y="10164009"/>
                  <a:pt x="10955644" y="10143944"/>
                  <a:pt x="10915512" y="10143944"/>
                </a:cubicBezTo>
                <a:cubicBezTo>
                  <a:pt x="10902136" y="10143944"/>
                  <a:pt x="10895448" y="10140601"/>
                  <a:pt x="10895448" y="10133911"/>
                </a:cubicBezTo>
                <a:cubicBezTo>
                  <a:pt x="10895448" y="10127221"/>
                  <a:pt x="10888764" y="10123877"/>
                  <a:pt x="10875384" y="10123877"/>
                </a:cubicBezTo>
                <a:cubicBezTo>
                  <a:pt x="10848632" y="10110503"/>
                  <a:pt x="10815188" y="10117190"/>
                  <a:pt x="10775060" y="10143944"/>
                </a:cubicBezTo>
                <a:lnTo>
                  <a:pt x="10754992" y="10164009"/>
                </a:lnTo>
                <a:cubicBezTo>
                  <a:pt x="10754992" y="10150631"/>
                  <a:pt x="10754992" y="10140601"/>
                  <a:pt x="10754992" y="10133911"/>
                </a:cubicBezTo>
                <a:cubicBezTo>
                  <a:pt x="10754992" y="10127221"/>
                  <a:pt x="10754992" y="10123877"/>
                  <a:pt x="10754992" y="10123877"/>
                </a:cubicBezTo>
                <a:cubicBezTo>
                  <a:pt x="10754992" y="10097123"/>
                  <a:pt x="10754992" y="10083749"/>
                  <a:pt x="10754992" y="10083749"/>
                </a:cubicBezTo>
                <a:cubicBezTo>
                  <a:pt x="10768368" y="10083749"/>
                  <a:pt x="10775060" y="10083749"/>
                  <a:pt x="10775060" y="10083749"/>
                </a:cubicBezTo>
                <a:cubicBezTo>
                  <a:pt x="10775060" y="10083749"/>
                  <a:pt x="10775060" y="10077059"/>
                  <a:pt x="10775060" y="10063682"/>
                </a:cubicBezTo>
                <a:cubicBezTo>
                  <a:pt x="10775060" y="10050305"/>
                  <a:pt x="10778404" y="10040274"/>
                  <a:pt x="10785088" y="10033585"/>
                </a:cubicBezTo>
                <a:cubicBezTo>
                  <a:pt x="10791780" y="10026895"/>
                  <a:pt x="10801812" y="10023551"/>
                  <a:pt x="10815188" y="10023551"/>
                </a:cubicBezTo>
                <a:cubicBezTo>
                  <a:pt x="10855320" y="10023551"/>
                  <a:pt x="10868696" y="10036928"/>
                  <a:pt x="10855320" y="10063682"/>
                </a:cubicBezTo>
                <a:cubicBezTo>
                  <a:pt x="10855320" y="10077059"/>
                  <a:pt x="10862008" y="10080403"/>
                  <a:pt x="10875384" y="10073716"/>
                </a:cubicBezTo>
                <a:cubicBezTo>
                  <a:pt x="10888764" y="10067028"/>
                  <a:pt x="10895448" y="10077059"/>
                  <a:pt x="10895448" y="10103813"/>
                </a:cubicBezTo>
                <a:lnTo>
                  <a:pt x="10915512" y="10103813"/>
                </a:lnTo>
                <a:cubicBezTo>
                  <a:pt x="10915512" y="10090436"/>
                  <a:pt x="10908828" y="10077059"/>
                  <a:pt x="10895448" y="10063682"/>
                </a:cubicBezTo>
                <a:lnTo>
                  <a:pt x="10895448" y="9983420"/>
                </a:lnTo>
                <a:cubicBezTo>
                  <a:pt x="10895448" y="9983420"/>
                  <a:pt x="10895448" y="9976733"/>
                  <a:pt x="10895448" y="9963356"/>
                </a:cubicBezTo>
                <a:cubicBezTo>
                  <a:pt x="10895448" y="9949979"/>
                  <a:pt x="10902136" y="9943292"/>
                  <a:pt x="10915512" y="9943292"/>
                </a:cubicBezTo>
                <a:lnTo>
                  <a:pt x="10915512" y="9963356"/>
                </a:lnTo>
                <a:lnTo>
                  <a:pt x="10935580" y="9983420"/>
                </a:lnTo>
                <a:cubicBezTo>
                  <a:pt x="10935580" y="9970046"/>
                  <a:pt x="10942268" y="9963356"/>
                  <a:pt x="10955644" y="9963356"/>
                </a:cubicBezTo>
                <a:cubicBezTo>
                  <a:pt x="10969020" y="9949979"/>
                  <a:pt x="10975712" y="9943292"/>
                  <a:pt x="10975712" y="9943292"/>
                </a:cubicBezTo>
                <a:lnTo>
                  <a:pt x="10955644" y="9943292"/>
                </a:lnTo>
                <a:cubicBezTo>
                  <a:pt x="10955644" y="9943292"/>
                  <a:pt x="10942268" y="9936602"/>
                  <a:pt x="10915512" y="9923225"/>
                </a:cubicBezTo>
                <a:cubicBezTo>
                  <a:pt x="10915512" y="9923225"/>
                  <a:pt x="10912168" y="9919881"/>
                  <a:pt x="10905484" y="9913194"/>
                </a:cubicBezTo>
                <a:cubicBezTo>
                  <a:pt x="10898792" y="9906504"/>
                  <a:pt x="10895448" y="9909850"/>
                  <a:pt x="10895448" y="9923225"/>
                </a:cubicBezTo>
                <a:cubicBezTo>
                  <a:pt x="10882072" y="9923225"/>
                  <a:pt x="10868696" y="9923225"/>
                  <a:pt x="10855320" y="9923225"/>
                </a:cubicBezTo>
                <a:cubicBezTo>
                  <a:pt x="10841940" y="9923225"/>
                  <a:pt x="10831912" y="9926568"/>
                  <a:pt x="10825220" y="9933258"/>
                </a:cubicBezTo>
                <a:cubicBezTo>
                  <a:pt x="10818532" y="9939948"/>
                  <a:pt x="10821876" y="9949979"/>
                  <a:pt x="10835256" y="9963356"/>
                </a:cubicBezTo>
                <a:cubicBezTo>
                  <a:pt x="10835256" y="9963356"/>
                  <a:pt x="10831912" y="9966699"/>
                  <a:pt x="10825220" y="9973389"/>
                </a:cubicBezTo>
                <a:cubicBezTo>
                  <a:pt x="10818532" y="9980076"/>
                  <a:pt x="10815188" y="9983420"/>
                  <a:pt x="10815188" y="9983420"/>
                </a:cubicBezTo>
                <a:cubicBezTo>
                  <a:pt x="10815188" y="9983420"/>
                  <a:pt x="10815188" y="9970046"/>
                  <a:pt x="10815188" y="9943292"/>
                </a:cubicBezTo>
                <a:lnTo>
                  <a:pt x="10815188" y="9903160"/>
                </a:lnTo>
                <a:lnTo>
                  <a:pt x="10795124" y="9883094"/>
                </a:lnTo>
                <a:cubicBezTo>
                  <a:pt x="10781744" y="9869719"/>
                  <a:pt x="10771712" y="9863029"/>
                  <a:pt x="10765024" y="9863029"/>
                </a:cubicBezTo>
                <a:cubicBezTo>
                  <a:pt x="10758340" y="9863029"/>
                  <a:pt x="10754992" y="9863029"/>
                  <a:pt x="10754992" y="9863029"/>
                </a:cubicBezTo>
                <a:cubicBezTo>
                  <a:pt x="10741616" y="9876406"/>
                  <a:pt x="10734928" y="9876406"/>
                  <a:pt x="10734928" y="9863029"/>
                </a:cubicBezTo>
                <a:cubicBezTo>
                  <a:pt x="10734928" y="9849652"/>
                  <a:pt x="10734928" y="9842965"/>
                  <a:pt x="10734928" y="9842965"/>
                </a:cubicBezTo>
                <a:lnTo>
                  <a:pt x="10734928" y="9782767"/>
                </a:lnTo>
                <a:lnTo>
                  <a:pt x="10795124" y="9742639"/>
                </a:lnTo>
                <a:cubicBezTo>
                  <a:pt x="10808500" y="9742639"/>
                  <a:pt x="10821876" y="9735949"/>
                  <a:pt x="10835256" y="9722572"/>
                </a:cubicBezTo>
                <a:cubicBezTo>
                  <a:pt x="10835256" y="9709195"/>
                  <a:pt x="10841940" y="9695818"/>
                  <a:pt x="10855320" y="9682441"/>
                </a:cubicBezTo>
                <a:cubicBezTo>
                  <a:pt x="10868696" y="9669067"/>
                  <a:pt x="10882072" y="9655687"/>
                  <a:pt x="10895448" y="9642312"/>
                </a:cubicBezTo>
                <a:cubicBezTo>
                  <a:pt x="10908828" y="9628935"/>
                  <a:pt x="10918860" y="9615558"/>
                  <a:pt x="10925548" y="9602181"/>
                </a:cubicBezTo>
                <a:cubicBezTo>
                  <a:pt x="10932236" y="9588804"/>
                  <a:pt x="10942268" y="9575427"/>
                  <a:pt x="10955644" y="9562050"/>
                </a:cubicBezTo>
                <a:lnTo>
                  <a:pt x="10975712" y="9562050"/>
                </a:lnTo>
                <a:cubicBezTo>
                  <a:pt x="10975712" y="9575427"/>
                  <a:pt x="10979056" y="9582114"/>
                  <a:pt x="10985744" y="9582114"/>
                </a:cubicBezTo>
                <a:cubicBezTo>
                  <a:pt x="10992432" y="9582114"/>
                  <a:pt x="10995776" y="9582114"/>
                  <a:pt x="10995776" y="9582114"/>
                </a:cubicBezTo>
                <a:lnTo>
                  <a:pt x="11035908" y="9582114"/>
                </a:lnTo>
                <a:cubicBezTo>
                  <a:pt x="11035908" y="9568740"/>
                  <a:pt x="11042592" y="9562050"/>
                  <a:pt x="11055972" y="9562050"/>
                </a:cubicBezTo>
                <a:cubicBezTo>
                  <a:pt x="11042592" y="9548673"/>
                  <a:pt x="11029220" y="9541986"/>
                  <a:pt x="11015844" y="9541986"/>
                </a:cubicBezTo>
                <a:cubicBezTo>
                  <a:pt x="11015844" y="9541986"/>
                  <a:pt x="11012496" y="9541986"/>
                  <a:pt x="11005808" y="9541986"/>
                </a:cubicBezTo>
                <a:cubicBezTo>
                  <a:pt x="10999120" y="9541986"/>
                  <a:pt x="10995776" y="9535296"/>
                  <a:pt x="10995776" y="9521919"/>
                </a:cubicBezTo>
                <a:cubicBezTo>
                  <a:pt x="10995776" y="9495168"/>
                  <a:pt x="10989088" y="9488478"/>
                  <a:pt x="10975712" y="9501855"/>
                </a:cubicBezTo>
                <a:lnTo>
                  <a:pt x="10955644" y="9461724"/>
                </a:lnTo>
                <a:lnTo>
                  <a:pt x="10975712" y="9441660"/>
                </a:lnTo>
                <a:cubicBezTo>
                  <a:pt x="10989088" y="9428283"/>
                  <a:pt x="10999120" y="9421593"/>
                  <a:pt x="11005808" y="9421593"/>
                </a:cubicBezTo>
                <a:cubicBezTo>
                  <a:pt x="11012496" y="9421593"/>
                  <a:pt x="11032564" y="9404872"/>
                  <a:pt x="11066004" y="9371431"/>
                </a:cubicBezTo>
                <a:cubicBezTo>
                  <a:pt x="11099444" y="9337987"/>
                  <a:pt x="11116168" y="9317923"/>
                  <a:pt x="11116168" y="9311233"/>
                </a:cubicBezTo>
                <a:cubicBezTo>
                  <a:pt x="11116168" y="9304546"/>
                  <a:pt x="11112824" y="9304546"/>
                  <a:pt x="11106136" y="9311233"/>
                </a:cubicBezTo>
                <a:cubicBezTo>
                  <a:pt x="11099444" y="9317923"/>
                  <a:pt x="11089416" y="9327956"/>
                  <a:pt x="11076036" y="9341331"/>
                </a:cubicBezTo>
                <a:cubicBezTo>
                  <a:pt x="11062660" y="9354708"/>
                  <a:pt x="11052628" y="9364741"/>
                  <a:pt x="11045940" y="9371431"/>
                </a:cubicBezTo>
                <a:cubicBezTo>
                  <a:pt x="11039252" y="9378118"/>
                  <a:pt x="11035908" y="9381462"/>
                  <a:pt x="11035908" y="9381462"/>
                </a:cubicBezTo>
                <a:lnTo>
                  <a:pt x="10915512" y="9481788"/>
                </a:lnTo>
                <a:cubicBezTo>
                  <a:pt x="10915512" y="9495168"/>
                  <a:pt x="10908828" y="9508542"/>
                  <a:pt x="10895448" y="9521919"/>
                </a:cubicBezTo>
                <a:cubicBezTo>
                  <a:pt x="10882072" y="9535296"/>
                  <a:pt x="10878728" y="9541986"/>
                  <a:pt x="10885416" y="9541986"/>
                </a:cubicBezTo>
                <a:cubicBezTo>
                  <a:pt x="10892104" y="9541986"/>
                  <a:pt x="10902136" y="9541986"/>
                  <a:pt x="10915512" y="9541986"/>
                </a:cubicBezTo>
                <a:lnTo>
                  <a:pt x="10895448" y="9582114"/>
                </a:lnTo>
                <a:lnTo>
                  <a:pt x="10895448" y="9602181"/>
                </a:lnTo>
                <a:cubicBezTo>
                  <a:pt x="10828564" y="9642312"/>
                  <a:pt x="10768368" y="9702508"/>
                  <a:pt x="10714860" y="9782767"/>
                </a:cubicBezTo>
                <a:lnTo>
                  <a:pt x="10694796" y="9762703"/>
                </a:lnTo>
                <a:lnTo>
                  <a:pt x="10714860" y="9742639"/>
                </a:lnTo>
                <a:cubicBezTo>
                  <a:pt x="10714860" y="9742639"/>
                  <a:pt x="10721552" y="9742639"/>
                  <a:pt x="10734928" y="9742639"/>
                </a:cubicBezTo>
                <a:lnTo>
                  <a:pt x="10734928" y="9702508"/>
                </a:lnTo>
                <a:lnTo>
                  <a:pt x="10694796" y="9662377"/>
                </a:lnTo>
                <a:lnTo>
                  <a:pt x="10674732" y="9662377"/>
                </a:lnTo>
                <a:lnTo>
                  <a:pt x="10674732" y="9702508"/>
                </a:lnTo>
                <a:cubicBezTo>
                  <a:pt x="10688108" y="9689131"/>
                  <a:pt x="10698140" y="9689131"/>
                  <a:pt x="10704828" y="9702508"/>
                </a:cubicBezTo>
                <a:cubicBezTo>
                  <a:pt x="10711516" y="9715885"/>
                  <a:pt x="10708172" y="9725918"/>
                  <a:pt x="10694796" y="9732605"/>
                </a:cubicBezTo>
                <a:cubicBezTo>
                  <a:pt x="10681420" y="9739295"/>
                  <a:pt x="10674732" y="9745982"/>
                  <a:pt x="10674732" y="9752670"/>
                </a:cubicBezTo>
                <a:cubicBezTo>
                  <a:pt x="10674732" y="9759359"/>
                  <a:pt x="10668044" y="9769393"/>
                  <a:pt x="10654664" y="9782767"/>
                </a:cubicBezTo>
                <a:cubicBezTo>
                  <a:pt x="10641288" y="9796144"/>
                  <a:pt x="10641288" y="9809521"/>
                  <a:pt x="10654664" y="9822898"/>
                </a:cubicBezTo>
                <a:cubicBezTo>
                  <a:pt x="10641288" y="9822898"/>
                  <a:pt x="10631256" y="9826242"/>
                  <a:pt x="10624568" y="9832932"/>
                </a:cubicBezTo>
                <a:cubicBezTo>
                  <a:pt x="10617880" y="9839622"/>
                  <a:pt x="10607848" y="9846309"/>
                  <a:pt x="10594472" y="9852996"/>
                </a:cubicBezTo>
                <a:cubicBezTo>
                  <a:pt x="10581092" y="9859686"/>
                  <a:pt x="10581092" y="9869719"/>
                  <a:pt x="10594472" y="9883094"/>
                </a:cubicBezTo>
                <a:cubicBezTo>
                  <a:pt x="10607848" y="9883094"/>
                  <a:pt x="10614536" y="9876406"/>
                  <a:pt x="10614536" y="9863029"/>
                </a:cubicBezTo>
                <a:cubicBezTo>
                  <a:pt x="10627912" y="9849652"/>
                  <a:pt x="10637944" y="9846309"/>
                  <a:pt x="10644636" y="9852996"/>
                </a:cubicBezTo>
                <a:cubicBezTo>
                  <a:pt x="10651320" y="9859686"/>
                  <a:pt x="10647980" y="9869719"/>
                  <a:pt x="10634600" y="9883094"/>
                </a:cubicBezTo>
                <a:cubicBezTo>
                  <a:pt x="10621224" y="9883094"/>
                  <a:pt x="10611192" y="9886437"/>
                  <a:pt x="10604504" y="9893127"/>
                </a:cubicBezTo>
                <a:cubicBezTo>
                  <a:pt x="10597812" y="9899817"/>
                  <a:pt x="10581092" y="9903160"/>
                  <a:pt x="10554340" y="9903160"/>
                </a:cubicBezTo>
                <a:lnTo>
                  <a:pt x="10454012" y="9923225"/>
                </a:lnTo>
                <a:cubicBezTo>
                  <a:pt x="10413880" y="9990110"/>
                  <a:pt x="10407196" y="10023551"/>
                  <a:pt x="10433948" y="10023551"/>
                </a:cubicBezTo>
                <a:cubicBezTo>
                  <a:pt x="10420572" y="10036928"/>
                  <a:pt x="10413880" y="10043618"/>
                  <a:pt x="10413880" y="10043618"/>
                </a:cubicBezTo>
                <a:cubicBezTo>
                  <a:pt x="10413880" y="10043618"/>
                  <a:pt x="10407196" y="10036928"/>
                  <a:pt x="10393816" y="10023551"/>
                </a:cubicBezTo>
                <a:lnTo>
                  <a:pt x="10373752" y="10023551"/>
                </a:lnTo>
                <a:cubicBezTo>
                  <a:pt x="10373752" y="10036928"/>
                  <a:pt x="10380440" y="10043618"/>
                  <a:pt x="10393816" y="10043618"/>
                </a:cubicBezTo>
                <a:lnTo>
                  <a:pt x="10373752" y="10063682"/>
                </a:lnTo>
                <a:cubicBezTo>
                  <a:pt x="10373752" y="10050305"/>
                  <a:pt x="10363720" y="10053649"/>
                  <a:pt x="10343652" y="10073716"/>
                </a:cubicBezTo>
                <a:cubicBezTo>
                  <a:pt x="10323588" y="10093780"/>
                  <a:pt x="10313556" y="10110503"/>
                  <a:pt x="10313556" y="10123877"/>
                </a:cubicBezTo>
                <a:cubicBezTo>
                  <a:pt x="10313556" y="10123877"/>
                  <a:pt x="10300180" y="10140601"/>
                  <a:pt x="10273424" y="10174042"/>
                </a:cubicBezTo>
                <a:cubicBezTo>
                  <a:pt x="10246673" y="10207483"/>
                  <a:pt x="10216576" y="10237581"/>
                  <a:pt x="10183132" y="10264335"/>
                </a:cubicBezTo>
                <a:lnTo>
                  <a:pt x="10156785" y="10285413"/>
                </a:lnTo>
                <a:lnTo>
                  <a:pt x="10144402" y="10285413"/>
                </a:lnTo>
                <a:lnTo>
                  <a:pt x="10193165" y="10204140"/>
                </a:lnTo>
                <a:cubicBezTo>
                  <a:pt x="10219919" y="10164009"/>
                  <a:pt x="10226606" y="10143944"/>
                  <a:pt x="10213229" y="10143944"/>
                </a:cubicBezTo>
                <a:cubicBezTo>
                  <a:pt x="10186475" y="10170698"/>
                  <a:pt x="10173098" y="10190763"/>
                  <a:pt x="10173098" y="10204140"/>
                </a:cubicBezTo>
                <a:lnTo>
                  <a:pt x="10132970" y="10224204"/>
                </a:lnTo>
                <a:cubicBezTo>
                  <a:pt x="10132970" y="10210829"/>
                  <a:pt x="10126280" y="10210829"/>
                  <a:pt x="10112903" y="10224204"/>
                </a:cubicBezTo>
                <a:lnTo>
                  <a:pt x="10112903" y="10204140"/>
                </a:lnTo>
                <a:cubicBezTo>
                  <a:pt x="10112903" y="10190763"/>
                  <a:pt x="10116249" y="10180729"/>
                  <a:pt x="10122936" y="10174042"/>
                </a:cubicBezTo>
                <a:cubicBezTo>
                  <a:pt x="10129624" y="10167352"/>
                  <a:pt x="10132970" y="10164009"/>
                  <a:pt x="10132970" y="10164009"/>
                </a:cubicBezTo>
                <a:cubicBezTo>
                  <a:pt x="10132970" y="10164009"/>
                  <a:pt x="10132970" y="10160665"/>
                  <a:pt x="10132970" y="10153975"/>
                </a:cubicBezTo>
                <a:cubicBezTo>
                  <a:pt x="10132970" y="10147288"/>
                  <a:pt x="10126280" y="10150631"/>
                  <a:pt x="10112903" y="10164009"/>
                </a:cubicBezTo>
                <a:cubicBezTo>
                  <a:pt x="10099526" y="10164009"/>
                  <a:pt x="10092839" y="10167352"/>
                  <a:pt x="10092839" y="10174042"/>
                </a:cubicBezTo>
                <a:cubicBezTo>
                  <a:pt x="10092839" y="10180729"/>
                  <a:pt x="10086149" y="10184075"/>
                  <a:pt x="10072772" y="10184075"/>
                </a:cubicBezTo>
                <a:lnTo>
                  <a:pt x="10072772" y="10193481"/>
                </a:lnTo>
                <a:cubicBezTo>
                  <a:pt x="10072772" y="10198914"/>
                  <a:pt x="10072772" y="10205811"/>
                  <a:pt x="10072772" y="10214173"/>
                </a:cubicBezTo>
                <a:cubicBezTo>
                  <a:pt x="10072772" y="10247614"/>
                  <a:pt x="10079462" y="10267678"/>
                  <a:pt x="10092839" y="10274368"/>
                </a:cubicBezTo>
                <a:cubicBezTo>
                  <a:pt x="10106216" y="10281058"/>
                  <a:pt x="10106216" y="10284402"/>
                  <a:pt x="10092839" y="10284402"/>
                </a:cubicBezTo>
                <a:lnTo>
                  <a:pt x="10091552" y="10285413"/>
                </a:lnTo>
                <a:lnTo>
                  <a:pt x="10054927" y="10285413"/>
                </a:lnTo>
                <a:lnTo>
                  <a:pt x="10052708" y="10264335"/>
                </a:lnTo>
                <a:cubicBezTo>
                  <a:pt x="10052708" y="10254302"/>
                  <a:pt x="10041421" y="10261199"/>
                  <a:pt x="10018848" y="10285027"/>
                </a:cubicBezTo>
                <a:lnTo>
                  <a:pt x="10018503" y="10285413"/>
                </a:lnTo>
                <a:lnTo>
                  <a:pt x="9931137" y="10285413"/>
                </a:lnTo>
                <a:lnTo>
                  <a:pt x="9932317" y="10284402"/>
                </a:lnTo>
                <a:lnTo>
                  <a:pt x="9932317" y="10244271"/>
                </a:lnTo>
                <a:cubicBezTo>
                  <a:pt x="9918940" y="10257648"/>
                  <a:pt x="9912250" y="10257648"/>
                  <a:pt x="9912250" y="10244271"/>
                </a:cubicBezTo>
                <a:cubicBezTo>
                  <a:pt x="9912250" y="10244271"/>
                  <a:pt x="9915596" y="10240927"/>
                  <a:pt x="9922284" y="10234237"/>
                </a:cubicBezTo>
                <a:cubicBezTo>
                  <a:pt x="9928971" y="10227547"/>
                  <a:pt x="9932317" y="10224204"/>
                  <a:pt x="9932317" y="10224204"/>
                </a:cubicBezTo>
                <a:cubicBezTo>
                  <a:pt x="9945694" y="10224204"/>
                  <a:pt x="9952381" y="10217517"/>
                  <a:pt x="9952381" y="10204140"/>
                </a:cubicBezTo>
                <a:cubicBezTo>
                  <a:pt x="9952381" y="10190763"/>
                  <a:pt x="9959068" y="10184075"/>
                  <a:pt x="9972445" y="10184075"/>
                </a:cubicBezTo>
                <a:cubicBezTo>
                  <a:pt x="9985822" y="10184075"/>
                  <a:pt x="9999200" y="10177386"/>
                  <a:pt x="10012577" y="10164009"/>
                </a:cubicBezTo>
                <a:lnTo>
                  <a:pt x="10052708" y="10103813"/>
                </a:lnTo>
                <a:cubicBezTo>
                  <a:pt x="10092839" y="10063682"/>
                  <a:pt x="10099526" y="10043618"/>
                  <a:pt x="10072772" y="10043618"/>
                </a:cubicBezTo>
                <a:cubicBezTo>
                  <a:pt x="10072772" y="10043618"/>
                  <a:pt x="10072772" y="10040274"/>
                  <a:pt x="10072772" y="10033585"/>
                </a:cubicBezTo>
                <a:cubicBezTo>
                  <a:pt x="10072772" y="10026895"/>
                  <a:pt x="10072772" y="10016864"/>
                  <a:pt x="10072772" y="10003487"/>
                </a:cubicBezTo>
                <a:cubicBezTo>
                  <a:pt x="10072772" y="9990110"/>
                  <a:pt x="10079462" y="9990110"/>
                  <a:pt x="10092839" y="10003487"/>
                </a:cubicBezTo>
                <a:cubicBezTo>
                  <a:pt x="10106216" y="10016864"/>
                  <a:pt x="10119593" y="10016864"/>
                  <a:pt x="10132970" y="10003487"/>
                </a:cubicBezTo>
                <a:cubicBezTo>
                  <a:pt x="10132970" y="10003487"/>
                  <a:pt x="10136313" y="9996797"/>
                  <a:pt x="10143001" y="9983420"/>
                </a:cubicBezTo>
                <a:cubicBezTo>
                  <a:pt x="10149690" y="9970046"/>
                  <a:pt x="10146347" y="9963356"/>
                  <a:pt x="10132970" y="9963356"/>
                </a:cubicBezTo>
                <a:cubicBezTo>
                  <a:pt x="10132970" y="9936602"/>
                  <a:pt x="10119593" y="9936602"/>
                  <a:pt x="10092839" y="9963356"/>
                </a:cubicBezTo>
                <a:lnTo>
                  <a:pt x="10052708" y="9983420"/>
                </a:lnTo>
                <a:lnTo>
                  <a:pt x="10072772" y="9963356"/>
                </a:lnTo>
                <a:cubicBezTo>
                  <a:pt x="10072772" y="9949979"/>
                  <a:pt x="10072772" y="9943292"/>
                  <a:pt x="10072772" y="9943292"/>
                </a:cubicBezTo>
                <a:cubicBezTo>
                  <a:pt x="10072772" y="9943292"/>
                  <a:pt x="10079462" y="9943292"/>
                  <a:pt x="10092839" y="9943292"/>
                </a:cubicBezTo>
                <a:cubicBezTo>
                  <a:pt x="10092839" y="9943292"/>
                  <a:pt x="10109559" y="9916538"/>
                  <a:pt x="10143001" y="9863029"/>
                </a:cubicBezTo>
                <a:cubicBezTo>
                  <a:pt x="10176445" y="9809521"/>
                  <a:pt x="10199852" y="9782767"/>
                  <a:pt x="10213229" y="9782767"/>
                </a:cubicBezTo>
                <a:lnTo>
                  <a:pt x="10253360" y="9742639"/>
                </a:lnTo>
                <a:cubicBezTo>
                  <a:pt x="10253360" y="9729262"/>
                  <a:pt x="10260048" y="9719228"/>
                  <a:pt x="10273424" y="9712538"/>
                </a:cubicBezTo>
                <a:cubicBezTo>
                  <a:pt x="10286804" y="9705851"/>
                  <a:pt x="10293492" y="9702508"/>
                  <a:pt x="10293492" y="9702508"/>
                </a:cubicBezTo>
                <a:lnTo>
                  <a:pt x="10273424" y="9702508"/>
                </a:lnTo>
                <a:lnTo>
                  <a:pt x="10253360" y="9682441"/>
                </a:lnTo>
                <a:cubicBezTo>
                  <a:pt x="10266737" y="9669067"/>
                  <a:pt x="10280112" y="9662377"/>
                  <a:pt x="10293492" y="9662377"/>
                </a:cubicBezTo>
                <a:cubicBezTo>
                  <a:pt x="10306868" y="9662377"/>
                  <a:pt x="10306868" y="9655687"/>
                  <a:pt x="10293492" y="9642312"/>
                </a:cubicBezTo>
                <a:cubicBezTo>
                  <a:pt x="10293492" y="9628935"/>
                  <a:pt x="10280112" y="9635623"/>
                  <a:pt x="10253360" y="9662377"/>
                </a:cubicBezTo>
                <a:lnTo>
                  <a:pt x="10233296" y="9662377"/>
                </a:lnTo>
                <a:lnTo>
                  <a:pt x="10213229" y="9662377"/>
                </a:lnTo>
                <a:cubicBezTo>
                  <a:pt x="10199852" y="9675754"/>
                  <a:pt x="10196509" y="9685784"/>
                  <a:pt x="10203199" y="9692474"/>
                </a:cubicBezTo>
                <a:cubicBezTo>
                  <a:pt x="10209886" y="9699164"/>
                  <a:pt x="10206542" y="9702508"/>
                  <a:pt x="10193165" y="9702508"/>
                </a:cubicBezTo>
                <a:cubicBezTo>
                  <a:pt x="10179788" y="9702508"/>
                  <a:pt x="10166411" y="9709195"/>
                  <a:pt x="10153034" y="9722572"/>
                </a:cubicBezTo>
                <a:cubicBezTo>
                  <a:pt x="10139657" y="9735949"/>
                  <a:pt x="10132970" y="9749326"/>
                  <a:pt x="10132970" y="9762703"/>
                </a:cubicBezTo>
                <a:cubicBezTo>
                  <a:pt x="10146347" y="9776080"/>
                  <a:pt x="10146347" y="9782767"/>
                  <a:pt x="10132970" y="9782767"/>
                </a:cubicBezTo>
                <a:cubicBezTo>
                  <a:pt x="10092839" y="9769393"/>
                  <a:pt x="10072772" y="9782767"/>
                  <a:pt x="10072772" y="9822898"/>
                </a:cubicBezTo>
                <a:cubicBezTo>
                  <a:pt x="10072772" y="9822898"/>
                  <a:pt x="10066085" y="9832932"/>
                  <a:pt x="10052708" y="9852996"/>
                </a:cubicBezTo>
                <a:cubicBezTo>
                  <a:pt x="10039331" y="9873063"/>
                  <a:pt x="10032643" y="9883094"/>
                  <a:pt x="10032643" y="9883094"/>
                </a:cubicBezTo>
                <a:cubicBezTo>
                  <a:pt x="10032643" y="9883094"/>
                  <a:pt x="10012577" y="9903160"/>
                  <a:pt x="9972445" y="9943292"/>
                </a:cubicBezTo>
                <a:cubicBezTo>
                  <a:pt x="9932317" y="9983420"/>
                  <a:pt x="9912250" y="10010177"/>
                  <a:pt x="9912250" y="10023551"/>
                </a:cubicBezTo>
                <a:cubicBezTo>
                  <a:pt x="9912250" y="10063682"/>
                  <a:pt x="9892186" y="10097123"/>
                  <a:pt x="9852055" y="10123877"/>
                </a:cubicBezTo>
                <a:cubicBezTo>
                  <a:pt x="9838678" y="10123877"/>
                  <a:pt x="9831991" y="10130567"/>
                  <a:pt x="9831991" y="10143944"/>
                </a:cubicBezTo>
                <a:lnTo>
                  <a:pt x="9811924" y="10184075"/>
                </a:lnTo>
                <a:cubicBezTo>
                  <a:pt x="9785170" y="10197450"/>
                  <a:pt x="9771793" y="10210829"/>
                  <a:pt x="9771793" y="10224204"/>
                </a:cubicBezTo>
                <a:cubicBezTo>
                  <a:pt x="9771793" y="10237581"/>
                  <a:pt x="9771793" y="10257648"/>
                  <a:pt x="9771793" y="10284402"/>
                </a:cubicBezTo>
                <a:lnTo>
                  <a:pt x="9771456" y="10285413"/>
                </a:lnTo>
                <a:lnTo>
                  <a:pt x="9711092" y="10285413"/>
                </a:lnTo>
                <a:lnTo>
                  <a:pt x="9711597" y="10284402"/>
                </a:lnTo>
                <a:cubicBezTo>
                  <a:pt x="9711597" y="10284402"/>
                  <a:pt x="9714941" y="10281058"/>
                  <a:pt x="9721631" y="10274368"/>
                </a:cubicBezTo>
                <a:cubicBezTo>
                  <a:pt x="9728318" y="10267678"/>
                  <a:pt x="9731662" y="10264335"/>
                  <a:pt x="9731662" y="10264335"/>
                </a:cubicBezTo>
                <a:cubicBezTo>
                  <a:pt x="9758416" y="10264335"/>
                  <a:pt x="9778483" y="10217517"/>
                  <a:pt x="9791860" y="10123877"/>
                </a:cubicBezTo>
                <a:cubicBezTo>
                  <a:pt x="9791860" y="10097123"/>
                  <a:pt x="9785170" y="10087093"/>
                  <a:pt x="9771793" y="10093780"/>
                </a:cubicBezTo>
                <a:cubicBezTo>
                  <a:pt x="9758416" y="10100470"/>
                  <a:pt x="9751729" y="10110503"/>
                  <a:pt x="9751729" y="10123877"/>
                </a:cubicBezTo>
                <a:cubicBezTo>
                  <a:pt x="9738351" y="10137254"/>
                  <a:pt x="9731662" y="10143944"/>
                  <a:pt x="9731662" y="10143944"/>
                </a:cubicBezTo>
                <a:lnTo>
                  <a:pt x="9731662" y="10103813"/>
                </a:lnTo>
                <a:lnTo>
                  <a:pt x="9711597" y="10103813"/>
                </a:lnTo>
                <a:cubicBezTo>
                  <a:pt x="9698220" y="10117190"/>
                  <a:pt x="9694877" y="10127221"/>
                  <a:pt x="9701564" y="10133911"/>
                </a:cubicBezTo>
                <a:cubicBezTo>
                  <a:pt x="9694877" y="10127221"/>
                  <a:pt x="9684843" y="10130567"/>
                  <a:pt x="9671466" y="10143944"/>
                </a:cubicBezTo>
                <a:cubicBezTo>
                  <a:pt x="9658089" y="10143944"/>
                  <a:pt x="9651402" y="10143944"/>
                  <a:pt x="9651402" y="10143944"/>
                </a:cubicBezTo>
                <a:lnTo>
                  <a:pt x="9611271" y="10143944"/>
                </a:lnTo>
                <a:cubicBezTo>
                  <a:pt x="9597894" y="10157319"/>
                  <a:pt x="9587861" y="10164009"/>
                  <a:pt x="9581173" y="10164009"/>
                </a:cubicBezTo>
                <a:cubicBezTo>
                  <a:pt x="9574484" y="10164009"/>
                  <a:pt x="9557763" y="10177386"/>
                  <a:pt x="9531009" y="10204140"/>
                </a:cubicBezTo>
                <a:lnTo>
                  <a:pt x="9470814" y="10264335"/>
                </a:lnTo>
                <a:lnTo>
                  <a:pt x="9490880" y="10224204"/>
                </a:lnTo>
                <a:cubicBezTo>
                  <a:pt x="9490880" y="10210829"/>
                  <a:pt x="9490880" y="10200796"/>
                  <a:pt x="9490880" y="10194106"/>
                </a:cubicBezTo>
                <a:cubicBezTo>
                  <a:pt x="9490880" y="10187419"/>
                  <a:pt x="9497568" y="10177386"/>
                  <a:pt x="9510945" y="10164009"/>
                </a:cubicBezTo>
                <a:cubicBezTo>
                  <a:pt x="9510945" y="10164009"/>
                  <a:pt x="9510945" y="10160665"/>
                  <a:pt x="9510945" y="10153975"/>
                </a:cubicBezTo>
                <a:cubicBezTo>
                  <a:pt x="9510945" y="10147288"/>
                  <a:pt x="9504257" y="10143944"/>
                  <a:pt x="9490880" y="10143944"/>
                </a:cubicBezTo>
                <a:cubicBezTo>
                  <a:pt x="9490880" y="10143944"/>
                  <a:pt x="9487534" y="10143944"/>
                  <a:pt x="9480847" y="10143944"/>
                </a:cubicBezTo>
                <a:cubicBezTo>
                  <a:pt x="9474157" y="10143944"/>
                  <a:pt x="9470814" y="10150631"/>
                  <a:pt x="9470814" y="10164009"/>
                </a:cubicBezTo>
                <a:cubicBezTo>
                  <a:pt x="9470814" y="10177386"/>
                  <a:pt x="9464126" y="10177386"/>
                  <a:pt x="9450749" y="10164009"/>
                </a:cubicBezTo>
                <a:lnTo>
                  <a:pt x="9430682" y="10184075"/>
                </a:lnTo>
                <a:lnTo>
                  <a:pt x="9430682" y="10224204"/>
                </a:lnTo>
                <a:lnTo>
                  <a:pt x="9410618" y="10204140"/>
                </a:lnTo>
                <a:lnTo>
                  <a:pt x="9410618" y="10184075"/>
                </a:lnTo>
                <a:lnTo>
                  <a:pt x="9390551" y="10164009"/>
                </a:lnTo>
                <a:lnTo>
                  <a:pt x="9410618" y="10164009"/>
                </a:lnTo>
                <a:cubicBezTo>
                  <a:pt x="9410618" y="10164009"/>
                  <a:pt x="9417305" y="10157319"/>
                  <a:pt x="9430682" y="10143944"/>
                </a:cubicBezTo>
                <a:cubicBezTo>
                  <a:pt x="9484191" y="10103813"/>
                  <a:pt x="9517632" y="10090436"/>
                  <a:pt x="9531009" y="10103813"/>
                </a:cubicBezTo>
                <a:cubicBezTo>
                  <a:pt x="9531009" y="10117190"/>
                  <a:pt x="9534355" y="10123877"/>
                  <a:pt x="9541042" y="10123877"/>
                </a:cubicBezTo>
                <a:cubicBezTo>
                  <a:pt x="9547729" y="10123877"/>
                  <a:pt x="9544386" y="10130567"/>
                  <a:pt x="9531009" y="10143944"/>
                </a:cubicBezTo>
                <a:cubicBezTo>
                  <a:pt x="9517632" y="10157319"/>
                  <a:pt x="9517632" y="10164009"/>
                  <a:pt x="9531009" y="10164009"/>
                </a:cubicBezTo>
                <a:cubicBezTo>
                  <a:pt x="9531009" y="10177386"/>
                  <a:pt x="9537699" y="10177386"/>
                  <a:pt x="9551076" y="10164009"/>
                </a:cubicBezTo>
                <a:lnTo>
                  <a:pt x="9551076" y="10143944"/>
                </a:lnTo>
                <a:lnTo>
                  <a:pt x="9591207" y="10103813"/>
                </a:lnTo>
                <a:lnTo>
                  <a:pt x="9631335" y="10043618"/>
                </a:lnTo>
                <a:cubicBezTo>
                  <a:pt x="9631335" y="10043618"/>
                  <a:pt x="9638025" y="10036928"/>
                  <a:pt x="9651402" y="10023551"/>
                </a:cubicBezTo>
                <a:cubicBezTo>
                  <a:pt x="9624648" y="10036928"/>
                  <a:pt x="9617958" y="10030241"/>
                  <a:pt x="9631335" y="10003487"/>
                </a:cubicBezTo>
                <a:cubicBezTo>
                  <a:pt x="9658089" y="9976733"/>
                  <a:pt x="9671466" y="9976733"/>
                  <a:pt x="9671466" y="10003487"/>
                </a:cubicBezTo>
                <a:cubicBezTo>
                  <a:pt x="9671466" y="10003487"/>
                  <a:pt x="9678156" y="10003487"/>
                  <a:pt x="9691533" y="10003487"/>
                </a:cubicBezTo>
                <a:cubicBezTo>
                  <a:pt x="9691533" y="9990110"/>
                  <a:pt x="9691533" y="9983420"/>
                  <a:pt x="9691533" y="9983420"/>
                </a:cubicBezTo>
                <a:cubicBezTo>
                  <a:pt x="9678156" y="9983420"/>
                  <a:pt x="9674813" y="9980076"/>
                  <a:pt x="9681500" y="9973389"/>
                </a:cubicBezTo>
                <a:cubicBezTo>
                  <a:pt x="9688187" y="9966699"/>
                  <a:pt x="9698220" y="9949979"/>
                  <a:pt x="9711597" y="9923225"/>
                </a:cubicBezTo>
                <a:lnTo>
                  <a:pt x="9731662" y="9903160"/>
                </a:lnTo>
                <a:cubicBezTo>
                  <a:pt x="9731662" y="9903160"/>
                  <a:pt x="9721631" y="9909850"/>
                  <a:pt x="9701564" y="9923225"/>
                </a:cubicBezTo>
                <a:cubicBezTo>
                  <a:pt x="9681500" y="9936602"/>
                  <a:pt x="9661433" y="9956669"/>
                  <a:pt x="9641369" y="9983420"/>
                </a:cubicBezTo>
                <a:cubicBezTo>
                  <a:pt x="9621304" y="10010177"/>
                  <a:pt x="9601238" y="10033585"/>
                  <a:pt x="9581173" y="10053649"/>
                </a:cubicBezTo>
                <a:cubicBezTo>
                  <a:pt x="9561106" y="10073716"/>
                  <a:pt x="9551076" y="10083749"/>
                  <a:pt x="9551076" y="10083749"/>
                </a:cubicBezTo>
                <a:cubicBezTo>
                  <a:pt x="9564453" y="10083749"/>
                  <a:pt x="9571140" y="10083749"/>
                  <a:pt x="9571140" y="10083749"/>
                </a:cubicBezTo>
                <a:lnTo>
                  <a:pt x="9571140" y="10103813"/>
                </a:lnTo>
                <a:cubicBezTo>
                  <a:pt x="9557763" y="10117190"/>
                  <a:pt x="9547729" y="10120534"/>
                  <a:pt x="9541042" y="10113847"/>
                </a:cubicBezTo>
                <a:cubicBezTo>
                  <a:pt x="9534355" y="10107157"/>
                  <a:pt x="9534355" y="10100470"/>
                  <a:pt x="9541042" y="10093780"/>
                </a:cubicBezTo>
                <a:cubicBezTo>
                  <a:pt x="9547729" y="10087093"/>
                  <a:pt x="9544386" y="10083749"/>
                  <a:pt x="9531009" y="10083749"/>
                </a:cubicBezTo>
                <a:lnTo>
                  <a:pt x="9531009" y="10043618"/>
                </a:lnTo>
                <a:cubicBezTo>
                  <a:pt x="9544386" y="10056992"/>
                  <a:pt x="9551076" y="10056992"/>
                  <a:pt x="9551076" y="10043618"/>
                </a:cubicBezTo>
                <a:cubicBezTo>
                  <a:pt x="9551076" y="10030241"/>
                  <a:pt x="9551076" y="10023551"/>
                  <a:pt x="9551076" y="10023551"/>
                </a:cubicBezTo>
                <a:cubicBezTo>
                  <a:pt x="9564453" y="10036928"/>
                  <a:pt x="9571140" y="10036928"/>
                  <a:pt x="9571140" y="10023551"/>
                </a:cubicBezTo>
                <a:lnTo>
                  <a:pt x="9551076" y="10003487"/>
                </a:lnTo>
                <a:lnTo>
                  <a:pt x="9531009" y="9983420"/>
                </a:lnTo>
                <a:cubicBezTo>
                  <a:pt x="9531009" y="9970046"/>
                  <a:pt x="9537699" y="9956669"/>
                  <a:pt x="9551076" y="9943292"/>
                </a:cubicBezTo>
                <a:lnTo>
                  <a:pt x="9611271" y="9903160"/>
                </a:lnTo>
                <a:cubicBezTo>
                  <a:pt x="9611271" y="9903160"/>
                  <a:pt x="9601238" y="9903160"/>
                  <a:pt x="9581173" y="9903160"/>
                </a:cubicBezTo>
                <a:cubicBezTo>
                  <a:pt x="9561106" y="9903160"/>
                  <a:pt x="9557763" y="9896471"/>
                  <a:pt x="9571140" y="9883094"/>
                </a:cubicBezTo>
                <a:cubicBezTo>
                  <a:pt x="9584517" y="9869719"/>
                  <a:pt x="9591207" y="9859686"/>
                  <a:pt x="9591207" y="9852996"/>
                </a:cubicBezTo>
                <a:cubicBezTo>
                  <a:pt x="9591207" y="9846309"/>
                  <a:pt x="9557763" y="9883094"/>
                  <a:pt x="9490880" y="9963356"/>
                </a:cubicBezTo>
                <a:cubicBezTo>
                  <a:pt x="9464126" y="9990110"/>
                  <a:pt x="9440716" y="10013520"/>
                  <a:pt x="9420652" y="10033585"/>
                </a:cubicBezTo>
                <a:cubicBezTo>
                  <a:pt x="9400585" y="10053649"/>
                  <a:pt x="9390551" y="10070372"/>
                  <a:pt x="9390551" y="10083749"/>
                </a:cubicBezTo>
                <a:cubicBezTo>
                  <a:pt x="9390551" y="10097123"/>
                  <a:pt x="9383864" y="10110503"/>
                  <a:pt x="9370487" y="10123877"/>
                </a:cubicBezTo>
                <a:cubicBezTo>
                  <a:pt x="9370487" y="10150631"/>
                  <a:pt x="9363800" y="10177386"/>
                  <a:pt x="9350423" y="10204140"/>
                </a:cubicBezTo>
                <a:cubicBezTo>
                  <a:pt x="9337046" y="10230894"/>
                  <a:pt x="9343733" y="10244271"/>
                  <a:pt x="9370487" y="10244271"/>
                </a:cubicBezTo>
                <a:cubicBezTo>
                  <a:pt x="9383864" y="10244271"/>
                  <a:pt x="9383864" y="10250958"/>
                  <a:pt x="9370487" y="10264335"/>
                </a:cubicBezTo>
                <a:lnTo>
                  <a:pt x="9359949" y="10285413"/>
                </a:lnTo>
                <a:lnTo>
                  <a:pt x="9229693" y="10285413"/>
                </a:lnTo>
                <a:lnTo>
                  <a:pt x="9230030" y="10284402"/>
                </a:lnTo>
                <a:cubicBezTo>
                  <a:pt x="9230030" y="10257648"/>
                  <a:pt x="9230030" y="10244271"/>
                  <a:pt x="9230030" y="10244271"/>
                </a:cubicBezTo>
                <a:lnTo>
                  <a:pt x="9189899" y="10264335"/>
                </a:lnTo>
                <a:lnTo>
                  <a:pt x="9181468" y="10285413"/>
                </a:lnTo>
                <a:lnTo>
                  <a:pt x="9129501" y="10285413"/>
                </a:lnTo>
                <a:lnTo>
                  <a:pt x="9129703" y="10284402"/>
                </a:lnTo>
                <a:cubicBezTo>
                  <a:pt x="9143080" y="10284402"/>
                  <a:pt x="9149770" y="10284402"/>
                  <a:pt x="9149770" y="10284402"/>
                </a:cubicBezTo>
                <a:cubicBezTo>
                  <a:pt x="9149770" y="10284402"/>
                  <a:pt x="9156457" y="10277712"/>
                  <a:pt x="9169834" y="10264335"/>
                </a:cubicBezTo>
                <a:cubicBezTo>
                  <a:pt x="9169834" y="10250958"/>
                  <a:pt x="9179868" y="10230894"/>
                  <a:pt x="9199932" y="10204140"/>
                </a:cubicBezTo>
                <a:cubicBezTo>
                  <a:pt x="9219999" y="10177386"/>
                  <a:pt x="9230030" y="10137254"/>
                  <a:pt x="9230030" y="10083749"/>
                </a:cubicBezTo>
                <a:lnTo>
                  <a:pt x="9189899" y="10103813"/>
                </a:lnTo>
                <a:cubicBezTo>
                  <a:pt x="9189899" y="10130567"/>
                  <a:pt x="9183211" y="10140601"/>
                  <a:pt x="9169834" y="10133911"/>
                </a:cubicBezTo>
                <a:cubicBezTo>
                  <a:pt x="9156457" y="10127221"/>
                  <a:pt x="9146424" y="10133911"/>
                  <a:pt x="9139737" y="10153975"/>
                </a:cubicBezTo>
                <a:cubicBezTo>
                  <a:pt x="9133050" y="10174042"/>
                  <a:pt x="9129703" y="10190763"/>
                  <a:pt x="9129703" y="10204140"/>
                </a:cubicBezTo>
                <a:lnTo>
                  <a:pt x="9109639" y="10184075"/>
                </a:lnTo>
                <a:lnTo>
                  <a:pt x="9089572" y="10164009"/>
                </a:lnTo>
                <a:lnTo>
                  <a:pt x="9069508" y="10184075"/>
                </a:lnTo>
                <a:lnTo>
                  <a:pt x="9049444" y="10224204"/>
                </a:lnTo>
                <a:cubicBezTo>
                  <a:pt x="9049444" y="10237581"/>
                  <a:pt x="9046098" y="10250958"/>
                  <a:pt x="9039410" y="10264335"/>
                </a:cubicBezTo>
                <a:lnTo>
                  <a:pt x="9023602" y="10285413"/>
                </a:lnTo>
                <a:lnTo>
                  <a:pt x="8337980" y="10285413"/>
                </a:lnTo>
                <a:lnTo>
                  <a:pt x="8347158" y="10269353"/>
                </a:lnTo>
                <a:cubicBezTo>
                  <a:pt x="8353846" y="10259320"/>
                  <a:pt x="8360535" y="10250960"/>
                  <a:pt x="8367223" y="10244271"/>
                </a:cubicBezTo>
                <a:cubicBezTo>
                  <a:pt x="8367223" y="10230894"/>
                  <a:pt x="8370567" y="10210829"/>
                  <a:pt x="8377254" y="10184075"/>
                </a:cubicBezTo>
                <a:cubicBezTo>
                  <a:pt x="8383944" y="10157319"/>
                  <a:pt x="8380601" y="10137254"/>
                  <a:pt x="8367223" y="10123877"/>
                </a:cubicBezTo>
                <a:lnTo>
                  <a:pt x="8347157" y="10204140"/>
                </a:lnTo>
                <a:cubicBezTo>
                  <a:pt x="8360533" y="10217517"/>
                  <a:pt x="8363879" y="10224204"/>
                  <a:pt x="8357190" y="10224204"/>
                </a:cubicBezTo>
                <a:cubicBezTo>
                  <a:pt x="8350500" y="10224204"/>
                  <a:pt x="8340469" y="10217517"/>
                  <a:pt x="8327092" y="10204140"/>
                </a:cubicBezTo>
                <a:lnTo>
                  <a:pt x="8327092" y="10224204"/>
                </a:lnTo>
                <a:cubicBezTo>
                  <a:pt x="8340469" y="10250958"/>
                  <a:pt x="8333782" y="10271025"/>
                  <a:pt x="8307028" y="10284402"/>
                </a:cubicBezTo>
                <a:lnTo>
                  <a:pt x="8305385" y="10285413"/>
                </a:lnTo>
                <a:lnTo>
                  <a:pt x="8166234" y="10285413"/>
                </a:lnTo>
                <a:lnTo>
                  <a:pt x="8166571" y="10284402"/>
                </a:lnTo>
                <a:cubicBezTo>
                  <a:pt x="8166571" y="10271025"/>
                  <a:pt x="8159881" y="10264335"/>
                  <a:pt x="8146503" y="10264335"/>
                </a:cubicBezTo>
                <a:cubicBezTo>
                  <a:pt x="8146503" y="10264335"/>
                  <a:pt x="8153193" y="10257648"/>
                  <a:pt x="8166571" y="10244271"/>
                </a:cubicBezTo>
                <a:cubicBezTo>
                  <a:pt x="8153193" y="10230894"/>
                  <a:pt x="8153193" y="10217517"/>
                  <a:pt x="8166571" y="10204140"/>
                </a:cubicBezTo>
                <a:cubicBezTo>
                  <a:pt x="8179945" y="10190763"/>
                  <a:pt x="8193325" y="10177386"/>
                  <a:pt x="8206701" y="10164009"/>
                </a:cubicBezTo>
                <a:cubicBezTo>
                  <a:pt x="8233455" y="10164009"/>
                  <a:pt x="8246833" y="10143944"/>
                  <a:pt x="8246833" y="10103813"/>
                </a:cubicBezTo>
                <a:cubicBezTo>
                  <a:pt x="8246833" y="10063682"/>
                  <a:pt x="8253520" y="10036928"/>
                  <a:pt x="8266897" y="10023551"/>
                </a:cubicBezTo>
                <a:lnTo>
                  <a:pt x="8266897" y="10003487"/>
                </a:lnTo>
                <a:cubicBezTo>
                  <a:pt x="8240143" y="10003487"/>
                  <a:pt x="8220076" y="10030241"/>
                  <a:pt x="8206701" y="10083749"/>
                </a:cubicBezTo>
                <a:lnTo>
                  <a:pt x="8206701" y="10103813"/>
                </a:lnTo>
                <a:cubicBezTo>
                  <a:pt x="8206701" y="10090436"/>
                  <a:pt x="8203355" y="10083749"/>
                  <a:pt x="8196668" y="10083749"/>
                </a:cubicBezTo>
                <a:cubicBezTo>
                  <a:pt x="8189979" y="10083749"/>
                  <a:pt x="8186635" y="10077059"/>
                  <a:pt x="8186635" y="10063682"/>
                </a:cubicBezTo>
                <a:lnTo>
                  <a:pt x="8186635" y="10043618"/>
                </a:lnTo>
                <a:cubicBezTo>
                  <a:pt x="8173257" y="10043618"/>
                  <a:pt x="8166571" y="10050305"/>
                  <a:pt x="8166571" y="10063682"/>
                </a:cubicBezTo>
                <a:cubicBezTo>
                  <a:pt x="8166571" y="10077059"/>
                  <a:pt x="8159881" y="10077059"/>
                  <a:pt x="8146503" y="10063682"/>
                </a:cubicBezTo>
                <a:cubicBezTo>
                  <a:pt x="8133129" y="10063682"/>
                  <a:pt x="8133129" y="10077059"/>
                  <a:pt x="8146503" y="10103813"/>
                </a:cubicBezTo>
                <a:cubicBezTo>
                  <a:pt x="8146503" y="10130567"/>
                  <a:pt x="8139817" y="10147288"/>
                  <a:pt x="8126439" y="10153975"/>
                </a:cubicBezTo>
                <a:cubicBezTo>
                  <a:pt x="8113063" y="10160665"/>
                  <a:pt x="8106373" y="10167352"/>
                  <a:pt x="8106373" y="10174042"/>
                </a:cubicBezTo>
                <a:cubicBezTo>
                  <a:pt x="8106373" y="10180729"/>
                  <a:pt x="8103029" y="10187419"/>
                  <a:pt x="8096342" y="10194106"/>
                </a:cubicBezTo>
                <a:cubicBezTo>
                  <a:pt x="8089652" y="10200796"/>
                  <a:pt x="8086309" y="10197450"/>
                  <a:pt x="8086309" y="10184075"/>
                </a:cubicBezTo>
                <a:lnTo>
                  <a:pt x="7965918" y="10224204"/>
                </a:lnTo>
                <a:cubicBezTo>
                  <a:pt x="7965918" y="10224204"/>
                  <a:pt x="7965918" y="10217517"/>
                  <a:pt x="7965918" y="10204140"/>
                </a:cubicBezTo>
                <a:cubicBezTo>
                  <a:pt x="7965918" y="10190763"/>
                  <a:pt x="7952541" y="10177386"/>
                  <a:pt x="7925787" y="10164009"/>
                </a:cubicBezTo>
                <a:cubicBezTo>
                  <a:pt x="7912409" y="10150631"/>
                  <a:pt x="7899033" y="10137254"/>
                  <a:pt x="7885655" y="10123877"/>
                </a:cubicBezTo>
                <a:cubicBezTo>
                  <a:pt x="7872279" y="10110503"/>
                  <a:pt x="7865591" y="10103813"/>
                  <a:pt x="7865591" y="10103813"/>
                </a:cubicBezTo>
                <a:cubicBezTo>
                  <a:pt x="7852215" y="10077059"/>
                  <a:pt x="7838837" y="10070372"/>
                  <a:pt x="7825461" y="10083749"/>
                </a:cubicBezTo>
                <a:cubicBezTo>
                  <a:pt x="7812083" y="10097123"/>
                  <a:pt x="7792019" y="10110503"/>
                  <a:pt x="7765265" y="10123877"/>
                </a:cubicBezTo>
                <a:cubicBezTo>
                  <a:pt x="7725134" y="10150631"/>
                  <a:pt x="7725134" y="10170698"/>
                  <a:pt x="7765265" y="10184075"/>
                </a:cubicBezTo>
                <a:cubicBezTo>
                  <a:pt x="7765265" y="10197450"/>
                  <a:pt x="7765265" y="10210829"/>
                  <a:pt x="7765265" y="10224204"/>
                </a:cubicBezTo>
                <a:cubicBezTo>
                  <a:pt x="7765265" y="10237581"/>
                  <a:pt x="7765265" y="10244271"/>
                  <a:pt x="7765265" y="10244271"/>
                </a:cubicBezTo>
                <a:lnTo>
                  <a:pt x="7705067" y="10224204"/>
                </a:lnTo>
                <a:cubicBezTo>
                  <a:pt x="7664939" y="10210829"/>
                  <a:pt x="7644871" y="10210829"/>
                  <a:pt x="7644871" y="10224204"/>
                </a:cubicBezTo>
                <a:lnTo>
                  <a:pt x="7685003" y="10264335"/>
                </a:lnTo>
                <a:lnTo>
                  <a:pt x="7685003" y="10284402"/>
                </a:lnTo>
                <a:lnTo>
                  <a:pt x="7682981" y="10285413"/>
                </a:lnTo>
                <a:lnTo>
                  <a:pt x="7522372" y="10285413"/>
                </a:lnTo>
                <a:lnTo>
                  <a:pt x="7524481" y="10264335"/>
                </a:lnTo>
                <a:lnTo>
                  <a:pt x="7484350" y="10264335"/>
                </a:lnTo>
                <a:cubicBezTo>
                  <a:pt x="7470973" y="10277712"/>
                  <a:pt x="7457596" y="10284402"/>
                  <a:pt x="7444219" y="10284402"/>
                </a:cubicBezTo>
                <a:lnTo>
                  <a:pt x="7384023" y="10284402"/>
                </a:lnTo>
                <a:lnTo>
                  <a:pt x="7383401" y="10285413"/>
                </a:lnTo>
                <a:lnTo>
                  <a:pt x="7333005" y="10285413"/>
                </a:lnTo>
                <a:lnTo>
                  <a:pt x="7323827" y="10269352"/>
                </a:lnTo>
                <a:cubicBezTo>
                  <a:pt x="7323827" y="10259320"/>
                  <a:pt x="7330516" y="10250959"/>
                  <a:pt x="7343893" y="10244271"/>
                </a:cubicBezTo>
                <a:cubicBezTo>
                  <a:pt x="7357269" y="10244271"/>
                  <a:pt x="7363957" y="10237581"/>
                  <a:pt x="7363957" y="10224204"/>
                </a:cubicBezTo>
                <a:cubicBezTo>
                  <a:pt x="7350583" y="10224204"/>
                  <a:pt x="7343893" y="10224204"/>
                  <a:pt x="7343893" y="10224204"/>
                </a:cubicBezTo>
                <a:cubicBezTo>
                  <a:pt x="7397401" y="10157319"/>
                  <a:pt x="7410778" y="10117190"/>
                  <a:pt x="7384023" y="10103813"/>
                </a:cubicBezTo>
                <a:lnTo>
                  <a:pt x="7424155" y="10063682"/>
                </a:lnTo>
                <a:lnTo>
                  <a:pt x="7411613" y="10096287"/>
                </a:lnTo>
                <a:cubicBezTo>
                  <a:pt x="7409942" y="10104649"/>
                  <a:pt x="7410778" y="10110503"/>
                  <a:pt x="7414121" y="10113847"/>
                </a:cubicBezTo>
                <a:cubicBezTo>
                  <a:pt x="7420811" y="10120534"/>
                  <a:pt x="7424155" y="10123877"/>
                  <a:pt x="7424155" y="10123877"/>
                </a:cubicBezTo>
                <a:cubicBezTo>
                  <a:pt x="7424155" y="10123877"/>
                  <a:pt x="7430842" y="10123877"/>
                  <a:pt x="7444219" y="10123877"/>
                </a:cubicBezTo>
                <a:cubicBezTo>
                  <a:pt x="7444219" y="10110503"/>
                  <a:pt x="7454253" y="10100470"/>
                  <a:pt x="7474317" y="10093780"/>
                </a:cubicBezTo>
                <a:cubicBezTo>
                  <a:pt x="7494383" y="10087093"/>
                  <a:pt x="7504415" y="10073716"/>
                  <a:pt x="7504415" y="10053649"/>
                </a:cubicBezTo>
                <a:cubicBezTo>
                  <a:pt x="7504415" y="10033585"/>
                  <a:pt x="7497727" y="10023551"/>
                  <a:pt x="7484350" y="10023551"/>
                </a:cubicBezTo>
                <a:cubicBezTo>
                  <a:pt x="7484350" y="10010177"/>
                  <a:pt x="7491040" y="10003487"/>
                  <a:pt x="7504415" y="10003487"/>
                </a:cubicBezTo>
                <a:cubicBezTo>
                  <a:pt x="7517791" y="10016864"/>
                  <a:pt x="7534512" y="10013520"/>
                  <a:pt x="7554579" y="9993453"/>
                </a:cubicBezTo>
                <a:cubicBezTo>
                  <a:pt x="7574643" y="9973389"/>
                  <a:pt x="7584677" y="9956669"/>
                  <a:pt x="7584677" y="9943292"/>
                </a:cubicBezTo>
                <a:cubicBezTo>
                  <a:pt x="7584677" y="9943292"/>
                  <a:pt x="7598053" y="9929915"/>
                  <a:pt x="7624807" y="9903160"/>
                </a:cubicBezTo>
                <a:cubicBezTo>
                  <a:pt x="7651561" y="9876406"/>
                  <a:pt x="7671626" y="9856340"/>
                  <a:pt x="7685003" y="9842965"/>
                </a:cubicBezTo>
                <a:cubicBezTo>
                  <a:pt x="7698380" y="9829588"/>
                  <a:pt x="7708411" y="9819555"/>
                  <a:pt x="7715101" y="9812868"/>
                </a:cubicBezTo>
                <a:cubicBezTo>
                  <a:pt x="7721791" y="9806178"/>
                  <a:pt x="7731821" y="9802834"/>
                  <a:pt x="7745198" y="9802834"/>
                </a:cubicBezTo>
                <a:cubicBezTo>
                  <a:pt x="7745198" y="9789457"/>
                  <a:pt x="7751888" y="9769393"/>
                  <a:pt x="7765265" y="9742639"/>
                </a:cubicBezTo>
                <a:cubicBezTo>
                  <a:pt x="7765265" y="9715885"/>
                  <a:pt x="7765265" y="9695818"/>
                  <a:pt x="7765265" y="9682441"/>
                </a:cubicBezTo>
                <a:cubicBezTo>
                  <a:pt x="7751888" y="9682441"/>
                  <a:pt x="7745198" y="9679097"/>
                  <a:pt x="7745198" y="9672410"/>
                </a:cubicBezTo>
                <a:cubicBezTo>
                  <a:pt x="7745198" y="9665720"/>
                  <a:pt x="7738511" y="9669067"/>
                  <a:pt x="7725134" y="9682441"/>
                </a:cubicBezTo>
                <a:lnTo>
                  <a:pt x="7725134" y="9702508"/>
                </a:lnTo>
                <a:lnTo>
                  <a:pt x="7745198" y="9702508"/>
                </a:lnTo>
                <a:lnTo>
                  <a:pt x="7725134" y="9722572"/>
                </a:lnTo>
                <a:lnTo>
                  <a:pt x="7705067" y="9722572"/>
                </a:lnTo>
                <a:cubicBezTo>
                  <a:pt x="7691693" y="9722572"/>
                  <a:pt x="7671626" y="9735949"/>
                  <a:pt x="7644871" y="9762703"/>
                </a:cubicBezTo>
                <a:cubicBezTo>
                  <a:pt x="7644871" y="9762703"/>
                  <a:pt x="7641528" y="9766047"/>
                  <a:pt x="7634839" y="9772736"/>
                </a:cubicBezTo>
                <a:cubicBezTo>
                  <a:pt x="7628151" y="9779424"/>
                  <a:pt x="7618117" y="9782767"/>
                  <a:pt x="7604741" y="9782767"/>
                </a:cubicBezTo>
                <a:lnTo>
                  <a:pt x="7624807" y="9762703"/>
                </a:lnTo>
                <a:lnTo>
                  <a:pt x="7664939" y="9662377"/>
                </a:lnTo>
                <a:cubicBezTo>
                  <a:pt x="7664939" y="9662377"/>
                  <a:pt x="7658249" y="9669067"/>
                  <a:pt x="7644871" y="9682441"/>
                </a:cubicBezTo>
                <a:cubicBezTo>
                  <a:pt x="7631495" y="9695818"/>
                  <a:pt x="7631495" y="9702508"/>
                  <a:pt x="7644871" y="9702508"/>
                </a:cubicBezTo>
                <a:lnTo>
                  <a:pt x="7604741" y="9742639"/>
                </a:lnTo>
                <a:cubicBezTo>
                  <a:pt x="7604741" y="9729262"/>
                  <a:pt x="7598053" y="9729262"/>
                  <a:pt x="7584677" y="9742639"/>
                </a:cubicBezTo>
                <a:lnTo>
                  <a:pt x="7544545" y="9742639"/>
                </a:lnTo>
                <a:lnTo>
                  <a:pt x="7544545" y="9762703"/>
                </a:lnTo>
                <a:cubicBezTo>
                  <a:pt x="7544545" y="9776080"/>
                  <a:pt x="7537855" y="9789457"/>
                  <a:pt x="7524481" y="9802834"/>
                </a:cubicBezTo>
                <a:cubicBezTo>
                  <a:pt x="7511104" y="9816211"/>
                  <a:pt x="7497727" y="9816211"/>
                  <a:pt x="7484350" y="9802834"/>
                </a:cubicBezTo>
                <a:lnTo>
                  <a:pt x="7484350" y="9822898"/>
                </a:lnTo>
                <a:cubicBezTo>
                  <a:pt x="7484350" y="9836278"/>
                  <a:pt x="7477660" y="9849652"/>
                  <a:pt x="7464283" y="9863029"/>
                </a:cubicBezTo>
                <a:cubicBezTo>
                  <a:pt x="7450909" y="9849652"/>
                  <a:pt x="7444219" y="9842965"/>
                  <a:pt x="7444219" y="9842965"/>
                </a:cubicBezTo>
                <a:cubicBezTo>
                  <a:pt x="7444219" y="9829588"/>
                  <a:pt x="7437529" y="9829588"/>
                  <a:pt x="7424155" y="9842965"/>
                </a:cubicBezTo>
                <a:cubicBezTo>
                  <a:pt x="7424155" y="9829588"/>
                  <a:pt x="7424155" y="9819555"/>
                  <a:pt x="7424155" y="9812868"/>
                </a:cubicBezTo>
                <a:cubicBezTo>
                  <a:pt x="7424155" y="9806178"/>
                  <a:pt x="7424155" y="9802834"/>
                  <a:pt x="7424155" y="9802834"/>
                </a:cubicBezTo>
                <a:cubicBezTo>
                  <a:pt x="7424155" y="9802834"/>
                  <a:pt x="7430842" y="9802834"/>
                  <a:pt x="7444219" y="9802834"/>
                </a:cubicBezTo>
                <a:lnTo>
                  <a:pt x="7464283" y="9782767"/>
                </a:lnTo>
                <a:cubicBezTo>
                  <a:pt x="7464283" y="9782767"/>
                  <a:pt x="7464283" y="9779424"/>
                  <a:pt x="7464283" y="9772736"/>
                </a:cubicBezTo>
                <a:cubicBezTo>
                  <a:pt x="7464283" y="9766047"/>
                  <a:pt x="7457596" y="9762703"/>
                  <a:pt x="7444219" y="9762703"/>
                </a:cubicBezTo>
                <a:lnTo>
                  <a:pt x="7424155" y="9762703"/>
                </a:lnTo>
                <a:cubicBezTo>
                  <a:pt x="7437529" y="9776080"/>
                  <a:pt x="7437529" y="9789457"/>
                  <a:pt x="7424155" y="9802834"/>
                </a:cubicBezTo>
                <a:cubicBezTo>
                  <a:pt x="7410778" y="9816211"/>
                  <a:pt x="7394057" y="9832932"/>
                  <a:pt x="7373990" y="9852996"/>
                </a:cubicBezTo>
                <a:cubicBezTo>
                  <a:pt x="7353926" y="9873063"/>
                  <a:pt x="7330515" y="9896471"/>
                  <a:pt x="7303761" y="9923225"/>
                </a:cubicBezTo>
                <a:cubicBezTo>
                  <a:pt x="7263631" y="9963356"/>
                  <a:pt x="7250256" y="9983420"/>
                  <a:pt x="7263631" y="9983420"/>
                </a:cubicBezTo>
                <a:lnTo>
                  <a:pt x="7243566" y="9983420"/>
                </a:lnTo>
                <a:lnTo>
                  <a:pt x="7203435" y="10023551"/>
                </a:lnTo>
                <a:cubicBezTo>
                  <a:pt x="7203435" y="10036928"/>
                  <a:pt x="7203435" y="10043618"/>
                  <a:pt x="7203435" y="10043618"/>
                </a:cubicBezTo>
                <a:cubicBezTo>
                  <a:pt x="7190058" y="10056992"/>
                  <a:pt x="7190058" y="10063682"/>
                  <a:pt x="7203435" y="10063682"/>
                </a:cubicBezTo>
                <a:lnTo>
                  <a:pt x="7203435" y="10083749"/>
                </a:lnTo>
                <a:cubicBezTo>
                  <a:pt x="7190058" y="10070372"/>
                  <a:pt x="7183371" y="10070372"/>
                  <a:pt x="7183371" y="10083749"/>
                </a:cubicBezTo>
                <a:cubicBezTo>
                  <a:pt x="7196748" y="10083749"/>
                  <a:pt x="7203435" y="10090436"/>
                  <a:pt x="7203435" y="10103813"/>
                </a:cubicBezTo>
                <a:cubicBezTo>
                  <a:pt x="7203435" y="10117190"/>
                  <a:pt x="7196748" y="10120534"/>
                  <a:pt x="7183371" y="10113847"/>
                </a:cubicBezTo>
                <a:cubicBezTo>
                  <a:pt x="7169994" y="10107157"/>
                  <a:pt x="7163304" y="10110503"/>
                  <a:pt x="7163304" y="10123877"/>
                </a:cubicBezTo>
                <a:cubicBezTo>
                  <a:pt x="7149929" y="10150631"/>
                  <a:pt x="7136550" y="10164009"/>
                  <a:pt x="7123175" y="10164009"/>
                </a:cubicBezTo>
                <a:cubicBezTo>
                  <a:pt x="7109799" y="10164009"/>
                  <a:pt x="7103109" y="10170698"/>
                  <a:pt x="7103109" y="10184075"/>
                </a:cubicBezTo>
                <a:cubicBezTo>
                  <a:pt x="7103109" y="10197450"/>
                  <a:pt x="7103109" y="10204140"/>
                  <a:pt x="7103109" y="10204140"/>
                </a:cubicBezTo>
                <a:lnTo>
                  <a:pt x="7123175" y="10204140"/>
                </a:lnTo>
                <a:cubicBezTo>
                  <a:pt x="7123175" y="10217517"/>
                  <a:pt x="7116486" y="10224204"/>
                  <a:pt x="7103109" y="10224204"/>
                </a:cubicBezTo>
                <a:cubicBezTo>
                  <a:pt x="7089731" y="10224204"/>
                  <a:pt x="7069667" y="10244271"/>
                  <a:pt x="7042913" y="10284402"/>
                </a:cubicBezTo>
                <a:lnTo>
                  <a:pt x="7042913" y="10285413"/>
                </a:lnTo>
                <a:lnTo>
                  <a:pt x="6522682" y="10285413"/>
                </a:lnTo>
                <a:lnTo>
                  <a:pt x="6523724" y="10271860"/>
                </a:lnTo>
                <a:cubicBezTo>
                  <a:pt x="6525395" y="10263499"/>
                  <a:pt x="6527903" y="10257646"/>
                  <a:pt x="6531248" y="10254301"/>
                </a:cubicBezTo>
                <a:cubicBezTo>
                  <a:pt x="6537938" y="10247614"/>
                  <a:pt x="6547969" y="10244271"/>
                  <a:pt x="6561345" y="10244271"/>
                </a:cubicBezTo>
                <a:cubicBezTo>
                  <a:pt x="6588100" y="10217517"/>
                  <a:pt x="6601477" y="10197450"/>
                  <a:pt x="6601477" y="10184075"/>
                </a:cubicBezTo>
                <a:cubicBezTo>
                  <a:pt x="6601477" y="10170698"/>
                  <a:pt x="6608167" y="10164009"/>
                  <a:pt x="6621541" y="10164009"/>
                </a:cubicBezTo>
                <a:lnTo>
                  <a:pt x="6641608" y="10143944"/>
                </a:lnTo>
                <a:cubicBezTo>
                  <a:pt x="6641608" y="10130567"/>
                  <a:pt x="6644951" y="10120534"/>
                  <a:pt x="6651641" y="10113847"/>
                </a:cubicBezTo>
                <a:cubicBezTo>
                  <a:pt x="6658329" y="10107157"/>
                  <a:pt x="6661672" y="10097123"/>
                  <a:pt x="6661672" y="10083749"/>
                </a:cubicBezTo>
                <a:lnTo>
                  <a:pt x="6621541" y="10123877"/>
                </a:lnTo>
                <a:cubicBezTo>
                  <a:pt x="6608164" y="10130567"/>
                  <a:pt x="6594789" y="10135583"/>
                  <a:pt x="6581413" y="10138926"/>
                </a:cubicBezTo>
                <a:lnTo>
                  <a:pt x="6564215" y="10141078"/>
                </a:lnTo>
                <a:lnTo>
                  <a:pt x="6581413" y="10123877"/>
                </a:lnTo>
                <a:cubicBezTo>
                  <a:pt x="6581413" y="10110503"/>
                  <a:pt x="6578069" y="10103813"/>
                  <a:pt x="6571379" y="10103813"/>
                </a:cubicBezTo>
                <a:cubicBezTo>
                  <a:pt x="6564689" y="10103813"/>
                  <a:pt x="6558002" y="10107157"/>
                  <a:pt x="6551315" y="10113847"/>
                </a:cubicBezTo>
                <a:cubicBezTo>
                  <a:pt x="6547969" y="10117190"/>
                  <a:pt x="6547133" y="10121370"/>
                  <a:pt x="6548805" y="10126385"/>
                </a:cubicBezTo>
                <a:lnTo>
                  <a:pt x="6559701" y="10141642"/>
                </a:lnTo>
                <a:lnTo>
                  <a:pt x="6541281" y="10143944"/>
                </a:lnTo>
                <a:cubicBezTo>
                  <a:pt x="6541281" y="10130567"/>
                  <a:pt x="6537938" y="10127221"/>
                  <a:pt x="6531248" y="10133911"/>
                </a:cubicBezTo>
                <a:cubicBezTo>
                  <a:pt x="6524558" y="10140601"/>
                  <a:pt x="6521217" y="10143944"/>
                  <a:pt x="6521217" y="10143944"/>
                </a:cubicBezTo>
                <a:lnTo>
                  <a:pt x="6512615" y="10152543"/>
                </a:lnTo>
                <a:lnTo>
                  <a:pt x="6511184" y="10143944"/>
                </a:lnTo>
                <a:cubicBezTo>
                  <a:pt x="6504494" y="10130567"/>
                  <a:pt x="6501151" y="10123877"/>
                  <a:pt x="6501151" y="10123877"/>
                </a:cubicBezTo>
                <a:lnTo>
                  <a:pt x="6461019" y="10143944"/>
                </a:lnTo>
                <a:cubicBezTo>
                  <a:pt x="6447643" y="10170698"/>
                  <a:pt x="6444299" y="10187419"/>
                  <a:pt x="6450989" y="10194106"/>
                </a:cubicBezTo>
                <a:cubicBezTo>
                  <a:pt x="6457676" y="10200796"/>
                  <a:pt x="6461019" y="10204140"/>
                  <a:pt x="6461019" y="10204140"/>
                </a:cubicBezTo>
                <a:lnTo>
                  <a:pt x="6440955" y="10204140"/>
                </a:lnTo>
                <a:lnTo>
                  <a:pt x="6440955" y="10184075"/>
                </a:lnTo>
                <a:cubicBezTo>
                  <a:pt x="6427578" y="10184075"/>
                  <a:pt x="6410857" y="10197450"/>
                  <a:pt x="6390791" y="10224204"/>
                </a:cubicBezTo>
                <a:cubicBezTo>
                  <a:pt x="6370727" y="10250958"/>
                  <a:pt x="6360693" y="10271025"/>
                  <a:pt x="6360693" y="10284402"/>
                </a:cubicBezTo>
                <a:lnTo>
                  <a:pt x="6359682" y="10285413"/>
                </a:lnTo>
                <a:lnTo>
                  <a:pt x="5715447" y="10285413"/>
                </a:lnTo>
                <a:lnTo>
                  <a:pt x="5718603" y="10274368"/>
                </a:lnTo>
                <a:cubicBezTo>
                  <a:pt x="5718603" y="10271025"/>
                  <a:pt x="5715260" y="10270189"/>
                  <a:pt x="5708573" y="10271861"/>
                </a:cubicBezTo>
                <a:cubicBezTo>
                  <a:pt x="5701883" y="10273532"/>
                  <a:pt x="5691849" y="10277712"/>
                  <a:pt x="5678473" y="10284402"/>
                </a:cubicBezTo>
                <a:lnTo>
                  <a:pt x="5658409" y="10284402"/>
                </a:lnTo>
                <a:lnTo>
                  <a:pt x="5659925" y="10285413"/>
                </a:lnTo>
                <a:lnTo>
                  <a:pt x="5637766" y="10285413"/>
                </a:lnTo>
                <a:lnTo>
                  <a:pt x="5638344" y="10284402"/>
                </a:lnTo>
                <a:lnTo>
                  <a:pt x="5678473" y="10244271"/>
                </a:lnTo>
                <a:cubicBezTo>
                  <a:pt x="5678473" y="10230894"/>
                  <a:pt x="5685163" y="10224204"/>
                  <a:pt x="5698539" y="10224204"/>
                </a:cubicBezTo>
                <a:cubicBezTo>
                  <a:pt x="5698539" y="10224204"/>
                  <a:pt x="5701883" y="10217517"/>
                  <a:pt x="5708570" y="10204140"/>
                </a:cubicBezTo>
                <a:cubicBezTo>
                  <a:pt x="5715260" y="10190763"/>
                  <a:pt x="5725293" y="10190763"/>
                  <a:pt x="5738671" y="10204140"/>
                </a:cubicBezTo>
                <a:lnTo>
                  <a:pt x="5738671" y="10184075"/>
                </a:lnTo>
                <a:cubicBezTo>
                  <a:pt x="5725293" y="10170698"/>
                  <a:pt x="5731981" y="10157319"/>
                  <a:pt x="5758735" y="10143944"/>
                </a:cubicBezTo>
                <a:lnTo>
                  <a:pt x="5778799" y="10083749"/>
                </a:lnTo>
                <a:cubicBezTo>
                  <a:pt x="5778799" y="10083749"/>
                  <a:pt x="5775455" y="10087093"/>
                  <a:pt x="5768768" y="10093780"/>
                </a:cubicBezTo>
                <a:cubicBezTo>
                  <a:pt x="5762078" y="10100470"/>
                  <a:pt x="5752045" y="10110503"/>
                  <a:pt x="5738671" y="10123877"/>
                </a:cubicBezTo>
                <a:cubicBezTo>
                  <a:pt x="5711913" y="10150631"/>
                  <a:pt x="5698539" y="10157319"/>
                  <a:pt x="5698539" y="10143944"/>
                </a:cubicBezTo>
                <a:cubicBezTo>
                  <a:pt x="5711913" y="10130567"/>
                  <a:pt x="5718603" y="10117190"/>
                  <a:pt x="5718603" y="10103813"/>
                </a:cubicBezTo>
                <a:lnTo>
                  <a:pt x="5718603" y="10083749"/>
                </a:lnTo>
                <a:cubicBezTo>
                  <a:pt x="5718603" y="10097123"/>
                  <a:pt x="5725293" y="10097123"/>
                  <a:pt x="5738671" y="10083749"/>
                </a:cubicBezTo>
                <a:lnTo>
                  <a:pt x="5738671" y="10043618"/>
                </a:lnTo>
                <a:cubicBezTo>
                  <a:pt x="5725293" y="10056992"/>
                  <a:pt x="5718603" y="10056992"/>
                  <a:pt x="5718603" y="10043618"/>
                </a:cubicBezTo>
                <a:lnTo>
                  <a:pt x="5658409" y="10003487"/>
                </a:lnTo>
                <a:cubicBezTo>
                  <a:pt x="5645031" y="10003487"/>
                  <a:pt x="5638344" y="10000143"/>
                  <a:pt x="5638344" y="9993453"/>
                </a:cubicBezTo>
                <a:cubicBezTo>
                  <a:pt x="5638344" y="9986766"/>
                  <a:pt x="5631654" y="9976733"/>
                  <a:pt x="5618277" y="9963356"/>
                </a:cubicBezTo>
                <a:cubicBezTo>
                  <a:pt x="5618277" y="9963356"/>
                  <a:pt x="5614933" y="9960012"/>
                  <a:pt x="5608243" y="9953322"/>
                </a:cubicBezTo>
                <a:cubicBezTo>
                  <a:pt x="5601557" y="9946635"/>
                  <a:pt x="5598213" y="9943292"/>
                  <a:pt x="5598213" y="9943292"/>
                </a:cubicBezTo>
                <a:lnTo>
                  <a:pt x="5618277" y="9943292"/>
                </a:lnTo>
                <a:cubicBezTo>
                  <a:pt x="5618277" y="9943292"/>
                  <a:pt x="5624967" y="9943292"/>
                  <a:pt x="5638344" y="9943292"/>
                </a:cubicBezTo>
                <a:cubicBezTo>
                  <a:pt x="5638344" y="9943292"/>
                  <a:pt x="5638344" y="9939948"/>
                  <a:pt x="5638344" y="9933258"/>
                </a:cubicBezTo>
                <a:cubicBezTo>
                  <a:pt x="5638344" y="9926568"/>
                  <a:pt x="5634998" y="9919881"/>
                  <a:pt x="5628311" y="9913194"/>
                </a:cubicBezTo>
                <a:cubicBezTo>
                  <a:pt x="5621621" y="9906504"/>
                  <a:pt x="5614933" y="9899817"/>
                  <a:pt x="5608243" y="9893127"/>
                </a:cubicBezTo>
                <a:cubicBezTo>
                  <a:pt x="5601557" y="9886437"/>
                  <a:pt x="5598213" y="9879750"/>
                  <a:pt x="5598213" y="9873063"/>
                </a:cubicBezTo>
                <a:cubicBezTo>
                  <a:pt x="5598213" y="9866373"/>
                  <a:pt x="5591523" y="9863029"/>
                  <a:pt x="5578146" y="9863029"/>
                </a:cubicBezTo>
                <a:cubicBezTo>
                  <a:pt x="5564772" y="9863029"/>
                  <a:pt x="5558082" y="9856340"/>
                  <a:pt x="5558082" y="9842965"/>
                </a:cubicBezTo>
                <a:cubicBezTo>
                  <a:pt x="5544705" y="9829588"/>
                  <a:pt x="5558082" y="9796144"/>
                  <a:pt x="5598213" y="9742639"/>
                </a:cubicBezTo>
                <a:lnTo>
                  <a:pt x="5638344" y="9762703"/>
                </a:lnTo>
                <a:lnTo>
                  <a:pt x="5678473" y="9782767"/>
                </a:lnTo>
                <a:cubicBezTo>
                  <a:pt x="5705227" y="9756013"/>
                  <a:pt x="5705227" y="9735949"/>
                  <a:pt x="5678473" y="9722572"/>
                </a:cubicBezTo>
                <a:cubicBezTo>
                  <a:pt x="5678473" y="9709195"/>
                  <a:pt x="5678473" y="9695818"/>
                  <a:pt x="5678473" y="9682441"/>
                </a:cubicBezTo>
                <a:cubicBezTo>
                  <a:pt x="5678473" y="9669067"/>
                  <a:pt x="5685163" y="9662377"/>
                  <a:pt x="5698539" y="9662377"/>
                </a:cubicBezTo>
                <a:cubicBezTo>
                  <a:pt x="5698539" y="9662377"/>
                  <a:pt x="5701883" y="9655687"/>
                  <a:pt x="5708570" y="9642312"/>
                </a:cubicBezTo>
                <a:cubicBezTo>
                  <a:pt x="5715260" y="9628935"/>
                  <a:pt x="5718603" y="9615558"/>
                  <a:pt x="5718603" y="9602181"/>
                </a:cubicBezTo>
                <a:cubicBezTo>
                  <a:pt x="5745357" y="9575427"/>
                  <a:pt x="5752045" y="9538640"/>
                  <a:pt x="5738671" y="9491822"/>
                </a:cubicBezTo>
                <a:cubicBezTo>
                  <a:pt x="5725293" y="9445003"/>
                  <a:pt x="5731981" y="9421593"/>
                  <a:pt x="5758735" y="9421593"/>
                </a:cubicBezTo>
                <a:cubicBezTo>
                  <a:pt x="5772111" y="9421593"/>
                  <a:pt x="5782143" y="9424939"/>
                  <a:pt x="5788833" y="9431626"/>
                </a:cubicBezTo>
                <a:cubicBezTo>
                  <a:pt x="5795522" y="9438313"/>
                  <a:pt x="5805553" y="9438313"/>
                  <a:pt x="5818930" y="9431626"/>
                </a:cubicBezTo>
                <a:cubicBezTo>
                  <a:pt x="5832307" y="9424939"/>
                  <a:pt x="5838997" y="9428283"/>
                  <a:pt x="5838997" y="9441660"/>
                </a:cubicBezTo>
                <a:lnTo>
                  <a:pt x="5859061" y="9441660"/>
                </a:lnTo>
                <a:cubicBezTo>
                  <a:pt x="5872438" y="9428283"/>
                  <a:pt x="5872438" y="9414906"/>
                  <a:pt x="5859061" y="9401529"/>
                </a:cubicBezTo>
                <a:cubicBezTo>
                  <a:pt x="5845684" y="9401529"/>
                  <a:pt x="5838997" y="9401529"/>
                  <a:pt x="5838997" y="9401529"/>
                </a:cubicBezTo>
                <a:lnTo>
                  <a:pt x="5818930" y="9381462"/>
                </a:lnTo>
                <a:cubicBezTo>
                  <a:pt x="5818930" y="9381462"/>
                  <a:pt x="5822273" y="9381462"/>
                  <a:pt x="5828963" y="9381462"/>
                </a:cubicBezTo>
                <a:cubicBezTo>
                  <a:pt x="5835653" y="9381462"/>
                  <a:pt x="5845684" y="9374775"/>
                  <a:pt x="5859061" y="9361398"/>
                </a:cubicBezTo>
                <a:lnTo>
                  <a:pt x="5859061" y="9341331"/>
                </a:lnTo>
                <a:lnTo>
                  <a:pt x="5899192" y="9361398"/>
                </a:lnTo>
                <a:cubicBezTo>
                  <a:pt x="5912569" y="9361398"/>
                  <a:pt x="5919257" y="9354708"/>
                  <a:pt x="5919257" y="9341331"/>
                </a:cubicBezTo>
                <a:cubicBezTo>
                  <a:pt x="5919257" y="9341331"/>
                  <a:pt x="5919257" y="9334643"/>
                  <a:pt x="5919257" y="9321266"/>
                </a:cubicBezTo>
                <a:lnTo>
                  <a:pt x="5939323" y="9261071"/>
                </a:lnTo>
                <a:cubicBezTo>
                  <a:pt x="5939323" y="9234317"/>
                  <a:pt x="5932633" y="9220940"/>
                  <a:pt x="5919257" y="9220940"/>
                </a:cubicBezTo>
                <a:lnTo>
                  <a:pt x="5879125" y="9200876"/>
                </a:lnTo>
                <a:lnTo>
                  <a:pt x="5919257" y="9180809"/>
                </a:lnTo>
                <a:cubicBezTo>
                  <a:pt x="5932633" y="9180809"/>
                  <a:pt x="5952701" y="9180809"/>
                  <a:pt x="5979451" y="9180809"/>
                </a:cubicBezTo>
                <a:lnTo>
                  <a:pt x="6039649" y="9140678"/>
                </a:lnTo>
                <a:cubicBezTo>
                  <a:pt x="6066403" y="9113927"/>
                  <a:pt x="6089811" y="9090516"/>
                  <a:pt x="6109879" y="9070449"/>
                </a:cubicBezTo>
                <a:cubicBezTo>
                  <a:pt x="6129943" y="9050385"/>
                  <a:pt x="6146663" y="9033664"/>
                  <a:pt x="6160040" y="9020287"/>
                </a:cubicBezTo>
                <a:lnTo>
                  <a:pt x="6160040" y="9000223"/>
                </a:lnTo>
                <a:cubicBezTo>
                  <a:pt x="6146663" y="9000223"/>
                  <a:pt x="6136633" y="9000223"/>
                  <a:pt x="6129943" y="9000223"/>
                </a:cubicBezTo>
                <a:cubicBezTo>
                  <a:pt x="6123253" y="9000223"/>
                  <a:pt x="6119912" y="8996880"/>
                  <a:pt x="6119912" y="8990190"/>
                </a:cubicBezTo>
                <a:cubicBezTo>
                  <a:pt x="6119912" y="8983503"/>
                  <a:pt x="6113222" y="8976813"/>
                  <a:pt x="6099845" y="8970123"/>
                </a:cubicBezTo>
                <a:cubicBezTo>
                  <a:pt x="6086468" y="8963436"/>
                  <a:pt x="6079778" y="8960092"/>
                  <a:pt x="6079778" y="8960092"/>
                </a:cubicBezTo>
                <a:lnTo>
                  <a:pt x="6099845" y="8940025"/>
                </a:lnTo>
                <a:cubicBezTo>
                  <a:pt x="6099845" y="8926651"/>
                  <a:pt x="6106535" y="8919961"/>
                  <a:pt x="6119912" y="8919961"/>
                </a:cubicBezTo>
                <a:cubicBezTo>
                  <a:pt x="6133286" y="8919961"/>
                  <a:pt x="6146663" y="8919961"/>
                  <a:pt x="6160040" y="8919961"/>
                </a:cubicBezTo>
                <a:lnTo>
                  <a:pt x="6220235" y="8899897"/>
                </a:lnTo>
                <a:cubicBezTo>
                  <a:pt x="6193481" y="8926651"/>
                  <a:pt x="6186795" y="8946715"/>
                  <a:pt x="6200171" y="8960092"/>
                </a:cubicBezTo>
                <a:lnTo>
                  <a:pt x="6260367" y="8899897"/>
                </a:lnTo>
                <a:cubicBezTo>
                  <a:pt x="6273743" y="8873143"/>
                  <a:pt x="6290464" y="8853078"/>
                  <a:pt x="6310531" y="8839699"/>
                </a:cubicBezTo>
                <a:cubicBezTo>
                  <a:pt x="6330595" y="8826324"/>
                  <a:pt x="6340629" y="8819635"/>
                  <a:pt x="6340629" y="8819635"/>
                </a:cubicBezTo>
                <a:cubicBezTo>
                  <a:pt x="6354003" y="8819635"/>
                  <a:pt x="6360693" y="8812947"/>
                  <a:pt x="6360693" y="8799570"/>
                </a:cubicBezTo>
                <a:cubicBezTo>
                  <a:pt x="6360693" y="8786193"/>
                  <a:pt x="6360693" y="8779503"/>
                  <a:pt x="6360693" y="8779503"/>
                </a:cubicBezTo>
                <a:cubicBezTo>
                  <a:pt x="6360693" y="8779503"/>
                  <a:pt x="6367383" y="8779503"/>
                  <a:pt x="6380760" y="8779503"/>
                </a:cubicBezTo>
                <a:cubicBezTo>
                  <a:pt x="6380760" y="8779503"/>
                  <a:pt x="6387447" y="8766126"/>
                  <a:pt x="6400824" y="8739372"/>
                </a:cubicBezTo>
                <a:lnTo>
                  <a:pt x="6501151" y="8639046"/>
                </a:lnTo>
                <a:cubicBezTo>
                  <a:pt x="6541281" y="8598915"/>
                  <a:pt x="6571379" y="8562130"/>
                  <a:pt x="6591443" y="8528689"/>
                </a:cubicBezTo>
                <a:cubicBezTo>
                  <a:pt x="6611511" y="8495245"/>
                  <a:pt x="6624885" y="8478524"/>
                  <a:pt x="6631575" y="8478524"/>
                </a:cubicBezTo>
                <a:cubicBezTo>
                  <a:pt x="6638265" y="8478524"/>
                  <a:pt x="6654985" y="8465147"/>
                  <a:pt x="6681739" y="8438393"/>
                </a:cubicBezTo>
                <a:cubicBezTo>
                  <a:pt x="6681739" y="8425016"/>
                  <a:pt x="6681739" y="8411642"/>
                  <a:pt x="6681739" y="8398262"/>
                </a:cubicBezTo>
                <a:lnTo>
                  <a:pt x="6681739" y="8378198"/>
                </a:lnTo>
                <a:cubicBezTo>
                  <a:pt x="6695113" y="8351444"/>
                  <a:pt x="6701803" y="8338067"/>
                  <a:pt x="6701803" y="8338067"/>
                </a:cubicBezTo>
                <a:cubicBezTo>
                  <a:pt x="6728557" y="8338067"/>
                  <a:pt x="6735245" y="8351444"/>
                  <a:pt x="6721867" y="8378198"/>
                </a:cubicBezTo>
                <a:lnTo>
                  <a:pt x="6741935" y="8338067"/>
                </a:lnTo>
                <a:cubicBezTo>
                  <a:pt x="6741935" y="8324690"/>
                  <a:pt x="6755311" y="8311316"/>
                  <a:pt x="6782065" y="8297936"/>
                </a:cubicBezTo>
                <a:lnTo>
                  <a:pt x="6782065" y="8277872"/>
                </a:lnTo>
                <a:lnTo>
                  <a:pt x="6782065" y="8257807"/>
                </a:lnTo>
                <a:cubicBezTo>
                  <a:pt x="6782065" y="8257807"/>
                  <a:pt x="6788753" y="8264495"/>
                  <a:pt x="6802129" y="8277872"/>
                </a:cubicBezTo>
                <a:lnTo>
                  <a:pt x="6822194" y="8257807"/>
                </a:lnTo>
                <a:cubicBezTo>
                  <a:pt x="6862325" y="8217676"/>
                  <a:pt x="6882392" y="8184235"/>
                  <a:pt x="6882392" y="8157481"/>
                </a:cubicBezTo>
                <a:lnTo>
                  <a:pt x="6902456" y="8157481"/>
                </a:lnTo>
                <a:cubicBezTo>
                  <a:pt x="6902456" y="8144104"/>
                  <a:pt x="6899113" y="8140760"/>
                  <a:pt x="6892423" y="8147448"/>
                </a:cubicBezTo>
                <a:cubicBezTo>
                  <a:pt x="6885735" y="8154135"/>
                  <a:pt x="6882392" y="8157481"/>
                  <a:pt x="6882392" y="8157481"/>
                </a:cubicBezTo>
                <a:cubicBezTo>
                  <a:pt x="6869015" y="8157481"/>
                  <a:pt x="6869015" y="8150791"/>
                  <a:pt x="6882392" y="8137414"/>
                </a:cubicBezTo>
                <a:cubicBezTo>
                  <a:pt x="6895766" y="8124037"/>
                  <a:pt x="6902456" y="8110663"/>
                  <a:pt x="6902456" y="8097283"/>
                </a:cubicBezTo>
                <a:cubicBezTo>
                  <a:pt x="6902456" y="8083909"/>
                  <a:pt x="6909146" y="8077219"/>
                  <a:pt x="6922523" y="8077219"/>
                </a:cubicBezTo>
                <a:cubicBezTo>
                  <a:pt x="6935897" y="8077219"/>
                  <a:pt x="6942587" y="8070532"/>
                  <a:pt x="6942587" y="8057152"/>
                </a:cubicBezTo>
                <a:cubicBezTo>
                  <a:pt x="6955964" y="8057152"/>
                  <a:pt x="6962651" y="8043778"/>
                  <a:pt x="6962651" y="8017024"/>
                </a:cubicBezTo>
                <a:lnTo>
                  <a:pt x="6992749" y="8017024"/>
                </a:lnTo>
                <a:cubicBezTo>
                  <a:pt x="6986061" y="8017024"/>
                  <a:pt x="6982718" y="8023711"/>
                  <a:pt x="6982718" y="8037088"/>
                </a:cubicBezTo>
                <a:cubicBezTo>
                  <a:pt x="6996093" y="8050465"/>
                  <a:pt x="7022849" y="8030401"/>
                  <a:pt x="7062977" y="7976892"/>
                </a:cubicBezTo>
                <a:cubicBezTo>
                  <a:pt x="7089731" y="7950138"/>
                  <a:pt x="7096421" y="7923384"/>
                  <a:pt x="7083045" y="7896630"/>
                </a:cubicBezTo>
                <a:lnTo>
                  <a:pt x="7042913" y="7876566"/>
                </a:lnTo>
                <a:lnTo>
                  <a:pt x="7022849" y="7916698"/>
                </a:lnTo>
                <a:lnTo>
                  <a:pt x="7002783" y="7936761"/>
                </a:lnTo>
                <a:cubicBezTo>
                  <a:pt x="6976029" y="7963515"/>
                  <a:pt x="6962651" y="7976892"/>
                  <a:pt x="6962651" y="7976892"/>
                </a:cubicBezTo>
                <a:cubicBezTo>
                  <a:pt x="6962651" y="7990270"/>
                  <a:pt x="6955964" y="8003647"/>
                  <a:pt x="6942587" y="8017024"/>
                </a:cubicBezTo>
                <a:cubicBezTo>
                  <a:pt x="6929210" y="8030401"/>
                  <a:pt x="6922523" y="8037088"/>
                  <a:pt x="6922523" y="8037088"/>
                </a:cubicBezTo>
                <a:cubicBezTo>
                  <a:pt x="6909146" y="8023711"/>
                  <a:pt x="6902456" y="8023711"/>
                  <a:pt x="6902456" y="8037088"/>
                </a:cubicBezTo>
                <a:cubicBezTo>
                  <a:pt x="6902456" y="8050465"/>
                  <a:pt x="6895766" y="8063842"/>
                  <a:pt x="6882392" y="8077219"/>
                </a:cubicBezTo>
                <a:cubicBezTo>
                  <a:pt x="6882392" y="8077219"/>
                  <a:pt x="6882392" y="8083909"/>
                  <a:pt x="6882392" y="8097283"/>
                </a:cubicBezTo>
                <a:lnTo>
                  <a:pt x="6862325" y="8117350"/>
                </a:lnTo>
                <a:cubicBezTo>
                  <a:pt x="6848951" y="8103973"/>
                  <a:pt x="6838917" y="8107317"/>
                  <a:pt x="6832227" y="8127381"/>
                </a:cubicBezTo>
                <a:cubicBezTo>
                  <a:pt x="6825540" y="8147448"/>
                  <a:pt x="6815507" y="8150791"/>
                  <a:pt x="6802129" y="8137414"/>
                </a:cubicBezTo>
                <a:cubicBezTo>
                  <a:pt x="6775375" y="8137414"/>
                  <a:pt x="6768689" y="8150791"/>
                  <a:pt x="6782065" y="8177545"/>
                </a:cubicBezTo>
                <a:cubicBezTo>
                  <a:pt x="6795439" y="8190922"/>
                  <a:pt x="6788753" y="8190922"/>
                  <a:pt x="6761999" y="8177545"/>
                </a:cubicBezTo>
                <a:lnTo>
                  <a:pt x="6733335" y="8177545"/>
                </a:lnTo>
                <a:lnTo>
                  <a:pt x="6741935" y="8157481"/>
                </a:lnTo>
                <a:cubicBezTo>
                  <a:pt x="6755311" y="8130727"/>
                  <a:pt x="6775375" y="8103973"/>
                  <a:pt x="6802129" y="8077219"/>
                </a:cubicBezTo>
                <a:cubicBezTo>
                  <a:pt x="6828883" y="8050465"/>
                  <a:pt x="6835571" y="8030401"/>
                  <a:pt x="6822194" y="8017024"/>
                </a:cubicBezTo>
                <a:lnTo>
                  <a:pt x="6802129" y="8017024"/>
                </a:lnTo>
                <a:cubicBezTo>
                  <a:pt x="6815507" y="8030401"/>
                  <a:pt x="6808819" y="8043778"/>
                  <a:pt x="6782065" y="8057152"/>
                </a:cubicBezTo>
                <a:lnTo>
                  <a:pt x="6741935" y="8117350"/>
                </a:lnTo>
                <a:cubicBezTo>
                  <a:pt x="6741935" y="8130727"/>
                  <a:pt x="6728557" y="8150791"/>
                  <a:pt x="6701803" y="8177545"/>
                </a:cubicBezTo>
                <a:cubicBezTo>
                  <a:pt x="6688429" y="8190922"/>
                  <a:pt x="6678395" y="8200956"/>
                  <a:pt x="6671705" y="8207643"/>
                </a:cubicBezTo>
                <a:cubicBezTo>
                  <a:pt x="6665015" y="8214333"/>
                  <a:pt x="6661672" y="8217676"/>
                  <a:pt x="6661672" y="8217676"/>
                </a:cubicBezTo>
                <a:cubicBezTo>
                  <a:pt x="6661672" y="8231053"/>
                  <a:pt x="6654985" y="8237741"/>
                  <a:pt x="6641608" y="8237741"/>
                </a:cubicBezTo>
                <a:cubicBezTo>
                  <a:pt x="6641608" y="8251118"/>
                  <a:pt x="6631575" y="8264495"/>
                  <a:pt x="6611511" y="8277872"/>
                </a:cubicBezTo>
                <a:cubicBezTo>
                  <a:pt x="6591443" y="8291249"/>
                  <a:pt x="6581413" y="8297936"/>
                  <a:pt x="6581413" y="8297936"/>
                </a:cubicBezTo>
                <a:lnTo>
                  <a:pt x="6481086" y="8398262"/>
                </a:lnTo>
                <a:cubicBezTo>
                  <a:pt x="6467709" y="8398262"/>
                  <a:pt x="6474397" y="8384888"/>
                  <a:pt x="6501151" y="8358134"/>
                </a:cubicBezTo>
                <a:cubicBezTo>
                  <a:pt x="6527905" y="8331380"/>
                  <a:pt x="6547969" y="8311316"/>
                  <a:pt x="6561345" y="8297936"/>
                </a:cubicBezTo>
                <a:lnTo>
                  <a:pt x="6661672" y="8157481"/>
                </a:lnTo>
                <a:cubicBezTo>
                  <a:pt x="6661672" y="8157481"/>
                  <a:pt x="6668362" y="8150791"/>
                  <a:pt x="6681739" y="8137414"/>
                </a:cubicBezTo>
                <a:cubicBezTo>
                  <a:pt x="6681739" y="8150791"/>
                  <a:pt x="6685083" y="8157481"/>
                  <a:pt x="6691770" y="8157481"/>
                </a:cubicBezTo>
                <a:cubicBezTo>
                  <a:pt x="6698459" y="8157481"/>
                  <a:pt x="6705147" y="8154135"/>
                  <a:pt x="6711837" y="8147448"/>
                </a:cubicBezTo>
                <a:cubicBezTo>
                  <a:pt x="6718524" y="8140760"/>
                  <a:pt x="6715180" y="8130727"/>
                  <a:pt x="6701803" y="8117350"/>
                </a:cubicBezTo>
                <a:cubicBezTo>
                  <a:pt x="6701803" y="8117350"/>
                  <a:pt x="6708493" y="8110663"/>
                  <a:pt x="6721867" y="8097283"/>
                </a:cubicBezTo>
                <a:cubicBezTo>
                  <a:pt x="6721867" y="8097283"/>
                  <a:pt x="6721867" y="8090596"/>
                  <a:pt x="6721867" y="8077219"/>
                </a:cubicBezTo>
                <a:cubicBezTo>
                  <a:pt x="6721867" y="8050465"/>
                  <a:pt x="6741935" y="8037088"/>
                  <a:pt x="6782065" y="8037088"/>
                </a:cubicBezTo>
                <a:cubicBezTo>
                  <a:pt x="6768689" y="8037088"/>
                  <a:pt x="6775375" y="8023711"/>
                  <a:pt x="6802129" y="7996957"/>
                </a:cubicBezTo>
                <a:cubicBezTo>
                  <a:pt x="6842261" y="7943451"/>
                  <a:pt x="6855637" y="7936761"/>
                  <a:pt x="6842261" y="7976892"/>
                </a:cubicBezTo>
                <a:lnTo>
                  <a:pt x="6862325" y="7996957"/>
                </a:lnTo>
                <a:cubicBezTo>
                  <a:pt x="6862325" y="7983582"/>
                  <a:pt x="6872359" y="7980236"/>
                  <a:pt x="6892423" y="7986926"/>
                </a:cubicBezTo>
                <a:cubicBezTo>
                  <a:pt x="6912489" y="7993613"/>
                  <a:pt x="6922523" y="7990270"/>
                  <a:pt x="6922523" y="7976892"/>
                </a:cubicBezTo>
                <a:cubicBezTo>
                  <a:pt x="6922523" y="7963515"/>
                  <a:pt x="6929210" y="7956826"/>
                  <a:pt x="6942587" y="7956826"/>
                </a:cubicBezTo>
                <a:cubicBezTo>
                  <a:pt x="6955964" y="7956826"/>
                  <a:pt x="6965995" y="7956826"/>
                  <a:pt x="6972685" y="7956826"/>
                </a:cubicBezTo>
                <a:cubicBezTo>
                  <a:pt x="6979375" y="7956826"/>
                  <a:pt x="6982718" y="7953482"/>
                  <a:pt x="6982718" y="7946795"/>
                </a:cubicBezTo>
                <a:cubicBezTo>
                  <a:pt x="6982718" y="7940108"/>
                  <a:pt x="6982718" y="7930074"/>
                  <a:pt x="6982718" y="7916698"/>
                </a:cubicBezTo>
                <a:lnTo>
                  <a:pt x="6982718" y="7896630"/>
                </a:lnTo>
                <a:cubicBezTo>
                  <a:pt x="6969341" y="7910010"/>
                  <a:pt x="6962651" y="7920041"/>
                  <a:pt x="6962651" y="7926728"/>
                </a:cubicBezTo>
                <a:cubicBezTo>
                  <a:pt x="6962651" y="7933418"/>
                  <a:pt x="6955964" y="7936761"/>
                  <a:pt x="6942587" y="7936761"/>
                </a:cubicBezTo>
                <a:cubicBezTo>
                  <a:pt x="6929210" y="7950138"/>
                  <a:pt x="6922523" y="7956826"/>
                  <a:pt x="6922523" y="7956826"/>
                </a:cubicBezTo>
                <a:cubicBezTo>
                  <a:pt x="6909146" y="7970205"/>
                  <a:pt x="6902456" y="7973549"/>
                  <a:pt x="6902456" y="7966859"/>
                </a:cubicBezTo>
                <a:cubicBezTo>
                  <a:pt x="6902456" y="7960172"/>
                  <a:pt x="6905799" y="7950138"/>
                  <a:pt x="6912489" y="7936761"/>
                </a:cubicBezTo>
                <a:cubicBezTo>
                  <a:pt x="6919177" y="7923384"/>
                  <a:pt x="6935897" y="7903320"/>
                  <a:pt x="6962651" y="7876566"/>
                </a:cubicBezTo>
                <a:cubicBezTo>
                  <a:pt x="6976029" y="7863189"/>
                  <a:pt x="6986061" y="7849813"/>
                  <a:pt x="6992749" y="7836435"/>
                </a:cubicBezTo>
                <a:cubicBezTo>
                  <a:pt x="6999439" y="7823059"/>
                  <a:pt x="7002783" y="7816372"/>
                  <a:pt x="7002783" y="7816372"/>
                </a:cubicBezTo>
                <a:lnTo>
                  <a:pt x="6902456" y="7916698"/>
                </a:lnTo>
                <a:cubicBezTo>
                  <a:pt x="6889079" y="7943451"/>
                  <a:pt x="6882392" y="7956826"/>
                  <a:pt x="6882392" y="7956826"/>
                </a:cubicBezTo>
                <a:lnTo>
                  <a:pt x="6882392" y="7876566"/>
                </a:lnTo>
                <a:cubicBezTo>
                  <a:pt x="6895766" y="7849813"/>
                  <a:pt x="6895766" y="7829748"/>
                  <a:pt x="6882392" y="7816372"/>
                </a:cubicBezTo>
                <a:lnTo>
                  <a:pt x="6862325" y="7796304"/>
                </a:lnTo>
                <a:cubicBezTo>
                  <a:pt x="6875702" y="7782928"/>
                  <a:pt x="6889079" y="7782928"/>
                  <a:pt x="6902456" y="7796304"/>
                </a:cubicBezTo>
                <a:lnTo>
                  <a:pt x="6942587" y="7776240"/>
                </a:lnTo>
                <a:cubicBezTo>
                  <a:pt x="6996093" y="7709355"/>
                  <a:pt x="7016159" y="7669227"/>
                  <a:pt x="7002783" y="7655847"/>
                </a:cubicBezTo>
                <a:lnTo>
                  <a:pt x="7042913" y="7635783"/>
                </a:lnTo>
                <a:cubicBezTo>
                  <a:pt x="7056291" y="7649159"/>
                  <a:pt x="7062977" y="7645816"/>
                  <a:pt x="7062977" y="7625750"/>
                </a:cubicBezTo>
                <a:cubicBezTo>
                  <a:pt x="7062977" y="7605685"/>
                  <a:pt x="7056291" y="7595652"/>
                  <a:pt x="7042913" y="7595652"/>
                </a:cubicBezTo>
                <a:cubicBezTo>
                  <a:pt x="7029537" y="7595652"/>
                  <a:pt x="7029537" y="7588964"/>
                  <a:pt x="7042913" y="7575588"/>
                </a:cubicBezTo>
                <a:lnTo>
                  <a:pt x="6982718" y="7615718"/>
                </a:lnTo>
                <a:cubicBezTo>
                  <a:pt x="6969341" y="7642473"/>
                  <a:pt x="6955964" y="7655847"/>
                  <a:pt x="6942587" y="7655847"/>
                </a:cubicBezTo>
                <a:cubicBezTo>
                  <a:pt x="6929210" y="7655847"/>
                  <a:pt x="6922523" y="7655847"/>
                  <a:pt x="6922523" y="7655847"/>
                </a:cubicBezTo>
                <a:cubicBezTo>
                  <a:pt x="6922523" y="7655847"/>
                  <a:pt x="6929210" y="7649159"/>
                  <a:pt x="6942587" y="7635783"/>
                </a:cubicBezTo>
                <a:lnTo>
                  <a:pt x="6922523" y="7635783"/>
                </a:lnTo>
                <a:cubicBezTo>
                  <a:pt x="6909146" y="7635783"/>
                  <a:pt x="6899113" y="7639130"/>
                  <a:pt x="6892423" y="7645816"/>
                </a:cubicBezTo>
                <a:cubicBezTo>
                  <a:pt x="6885735" y="7652504"/>
                  <a:pt x="6882392" y="7655847"/>
                  <a:pt x="6882392" y="7655847"/>
                </a:cubicBezTo>
                <a:cubicBezTo>
                  <a:pt x="6869015" y="7642473"/>
                  <a:pt x="6862325" y="7642473"/>
                  <a:pt x="6862325" y="7655847"/>
                </a:cubicBezTo>
                <a:cubicBezTo>
                  <a:pt x="6862325" y="7669227"/>
                  <a:pt x="6869015" y="7675913"/>
                  <a:pt x="6882392" y="7675913"/>
                </a:cubicBezTo>
                <a:lnTo>
                  <a:pt x="6862325" y="7695978"/>
                </a:lnTo>
                <a:cubicBezTo>
                  <a:pt x="6848951" y="7709355"/>
                  <a:pt x="6835571" y="7709355"/>
                  <a:pt x="6822194" y="7695978"/>
                </a:cubicBezTo>
                <a:cubicBezTo>
                  <a:pt x="6808819" y="7695978"/>
                  <a:pt x="6802129" y="7702668"/>
                  <a:pt x="6802129" y="7716044"/>
                </a:cubicBezTo>
                <a:lnTo>
                  <a:pt x="6782065" y="7736109"/>
                </a:lnTo>
                <a:lnTo>
                  <a:pt x="6761999" y="7756173"/>
                </a:lnTo>
                <a:lnTo>
                  <a:pt x="6721867" y="7796304"/>
                </a:lnTo>
                <a:lnTo>
                  <a:pt x="6761999" y="7716044"/>
                </a:lnTo>
                <a:cubicBezTo>
                  <a:pt x="6761999" y="7716044"/>
                  <a:pt x="6748624" y="7726076"/>
                  <a:pt x="6721867" y="7746142"/>
                </a:cubicBezTo>
                <a:cubicBezTo>
                  <a:pt x="6695113" y="7766206"/>
                  <a:pt x="6678395" y="7776240"/>
                  <a:pt x="6671705" y="7776240"/>
                </a:cubicBezTo>
                <a:cubicBezTo>
                  <a:pt x="6665015" y="7776240"/>
                  <a:pt x="6648298" y="7792961"/>
                  <a:pt x="6621541" y="7826402"/>
                </a:cubicBezTo>
                <a:cubicBezTo>
                  <a:pt x="6594787" y="7859846"/>
                  <a:pt x="6578069" y="7876566"/>
                  <a:pt x="6571379" y="7876566"/>
                </a:cubicBezTo>
                <a:cubicBezTo>
                  <a:pt x="6564689" y="7876566"/>
                  <a:pt x="6561345" y="7883254"/>
                  <a:pt x="6561345" y="7896630"/>
                </a:cubicBezTo>
                <a:lnTo>
                  <a:pt x="6541281" y="7916698"/>
                </a:lnTo>
                <a:cubicBezTo>
                  <a:pt x="6541281" y="7903320"/>
                  <a:pt x="6527905" y="7903320"/>
                  <a:pt x="6501151" y="7916698"/>
                </a:cubicBezTo>
                <a:lnTo>
                  <a:pt x="6521217" y="7896630"/>
                </a:lnTo>
                <a:cubicBezTo>
                  <a:pt x="6534591" y="7869879"/>
                  <a:pt x="6547969" y="7849813"/>
                  <a:pt x="6561345" y="7836435"/>
                </a:cubicBezTo>
                <a:lnTo>
                  <a:pt x="6581413" y="7776240"/>
                </a:lnTo>
                <a:cubicBezTo>
                  <a:pt x="6634918" y="7776240"/>
                  <a:pt x="6661672" y="7736109"/>
                  <a:pt x="6661672" y="7655847"/>
                </a:cubicBezTo>
                <a:lnTo>
                  <a:pt x="6621541" y="7655847"/>
                </a:lnTo>
                <a:lnTo>
                  <a:pt x="6601477" y="7655847"/>
                </a:lnTo>
                <a:cubicBezTo>
                  <a:pt x="6601477" y="7642473"/>
                  <a:pt x="6598133" y="7639130"/>
                  <a:pt x="6591443" y="7645816"/>
                </a:cubicBezTo>
                <a:cubicBezTo>
                  <a:pt x="6584756" y="7652504"/>
                  <a:pt x="6581413" y="7662537"/>
                  <a:pt x="6581413" y="7675913"/>
                </a:cubicBezTo>
                <a:lnTo>
                  <a:pt x="6541281" y="7675913"/>
                </a:lnTo>
                <a:lnTo>
                  <a:pt x="6541281" y="7695978"/>
                </a:lnTo>
                <a:lnTo>
                  <a:pt x="6541281" y="7716044"/>
                </a:lnTo>
                <a:cubicBezTo>
                  <a:pt x="6527905" y="7716044"/>
                  <a:pt x="6517871" y="7716044"/>
                  <a:pt x="6511184" y="7716044"/>
                </a:cubicBezTo>
                <a:cubicBezTo>
                  <a:pt x="6504494" y="7716044"/>
                  <a:pt x="6501151" y="7722733"/>
                  <a:pt x="6501151" y="7736109"/>
                </a:cubicBezTo>
                <a:cubicBezTo>
                  <a:pt x="6514527" y="7749487"/>
                  <a:pt x="6504494" y="7772896"/>
                  <a:pt x="6471053" y="7806337"/>
                </a:cubicBezTo>
                <a:cubicBezTo>
                  <a:pt x="6437611" y="7839781"/>
                  <a:pt x="6420889" y="7863189"/>
                  <a:pt x="6420889" y="7876566"/>
                </a:cubicBezTo>
                <a:lnTo>
                  <a:pt x="6400824" y="7896630"/>
                </a:lnTo>
                <a:cubicBezTo>
                  <a:pt x="6400824" y="7910010"/>
                  <a:pt x="6390791" y="7923384"/>
                  <a:pt x="6370727" y="7936761"/>
                </a:cubicBezTo>
                <a:cubicBezTo>
                  <a:pt x="6350659" y="7950138"/>
                  <a:pt x="6347316" y="7963515"/>
                  <a:pt x="6360693" y="7976892"/>
                </a:cubicBezTo>
                <a:lnTo>
                  <a:pt x="6360693" y="7996957"/>
                </a:lnTo>
                <a:cubicBezTo>
                  <a:pt x="6347316" y="7983582"/>
                  <a:pt x="6337285" y="7980236"/>
                  <a:pt x="6330595" y="7986926"/>
                </a:cubicBezTo>
                <a:cubicBezTo>
                  <a:pt x="6323905" y="7993613"/>
                  <a:pt x="6317219" y="7990270"/>
                  <a:pt x="6310531" y="7976892"/>
                </a:cubicBezTo>
                <a:cubicBezTo>
                  <a:pt x="6303841" y="7963515"/>
                  <a:pt x="6297154" y="7956826"/>
                  <a:pt x="6290464" y="7956826"/>
                </a:cubicBezTo>
                <a:cubicBezTo>
                  <a:pt x="6283777" y="7956826"/>
                  <a:pt x="6280433" y="7963515"/>
                  <a:pt x="6280433" y="7976892"/>
                </a:cubicBezTo>
                <a:cubicBezTo>
                  <a:pt x="6280433" y="8003647"/>
                  <a:pt x="6277087" y="8027054"/>
                  <a:pt x="6270400" y="8047121"/>
                </a:cubicBezTo>
                <a:cubicBezTo>
                  <a:pt x="6263710" y="8067185"/>
                  <a:pt x="6257023" y="8077219"/>
                  <a:pt x="6250333" y="8077219"/>
                </a:cubicBezTo>
                <a:cubicBezTo>
                  <a:pt x="6243646" y="8077219"/>
                  <a:pt x="6233613" y="8067185"/>
                  <a:pt x="6220235" y="8047121"/>
                </a:cubicBezTo>
                <a:cubicBezTo>
                  <a:pt x="6206861" y="8027054"/>
                  <a:pt x="6193481" y="8017024"/>
                  <a:pt x="6180105" y="8017024"/>
                </a:cubicBezTo>
                <a:lnTo>
                  <a:pt x="6200171" y="7936761"/>
                </a:lnTo>
                <a:cubicBezTo>
                  <a:pt x="6226925" y="7896630"/>
                  <a:pt x="6240303" y="7889944"/>
                  <a:pt x="6240303" y="7916698"/>
                </a:cubicBezTo>
                <a:lnTo>
                  <a:pt x="6280433" y="7896630"/>
                </a:lnTo>
                <a:cubicBezTo>
                  <a:pt x="6293808" y="7883254"/>
                  <a:pt x="6293808" y="7869879"/>
                  <a:pt x="6280433" y="7856499"/>
                </a:cubicBezTo>
                <a:lnTo>
                  <a:pt x="6280433" y="7836435"/>
                </a:lnTo>
                <a:cubicBezTo>
                  <a:pt x="6293808" y="7849813"/>
                  <a:pt x="6307187" y="7849813"/>
                  <a:pt x="6320562" y="7836435"/>
                </a:cubicBezTo>
                <a:cubicBezTo>
                  <a:pt x="6360693" y="7796304"/>
                  <a:pt x="6367383" y="7776240"/>
                  <a:pt x="6340629" y="7776240"/>
                </a:cubicBezTo>
                <a:lnTo>
                  <a:pt x="6360693" y="7695978"/>
                </a:lnTo>
                <a:cubicBezTo>
                  <a:pt x="6374070" y="7695978"/>
                  <a:pt x="6384103" y="7692635"/>
                  <a:pt x="6390791" y="7685945"/>
                </a:cubicBezTo>
                <a:cubicBezTo>
                  <a:pt x="6397481" y="7679257"/>
                  <a:pt x="6400824" y="7675913"/>
                  <a:pt x="6400824" y="7675913"/>
                </a:cubicBezTo>
                <a:cubicBezTo>
                  <a:pt x="6427578" y="7675913"/>
                  <a:pt x="6444299" y="7669227"/>
                  <a:pt x="6450989" y="7655847"/>
                </a:cubicBezTo>
                <a:cubicBezTo>
                  <a:pt x="6457676" y="7642473"/>
                  <a:pt x="6454332" y="7625750"/>
                  <a:pt x="6440955" y="7605685"/>
                </a:cubicBezTo>
                <a:cubicBezTo>
                  <a:pt x="6427578" y="7585619"/>
                  <a:pt x="6427578" y="7562211"/>
                  <a:pt x="6440955" y="7535457"/>
                </a:cubicBezTo>
                <a:cubicBezTo>
                  <a:pt x="6467709" y="7508702"/>
                  <a:pt x="6474397" y="7495326"/>
                  <a:pt x="6461019" y="7495326"/>
                </a:cubicBezTo>
                <a:cubicBezTo>
                  <a:pt x="6447643" y="7495326"/>
                  <a:pt x="6434265" y="7508702"/>
                  <a:pt x="6420889" y="7535457"/>
                </a:cubicBezTo>
                <a:cubicBezTo>
                  <a:pt x="6407514" y="7562211"/>
                  <a:pt x="6400824" y="7582274"/>
                  <a:pt x="6400824" y="7595652"/>
                </a:cubicBezTo>
                <a:lnTo>
                  <a:pt x="6400824" y="7615718"/>
                </a:lnTo>
                <a:cubicBezTo>
                  <a:pt x="6400824" y="7602342"/>
                  <a:pt x="6390791" y="7595652"/>
                  <a:pt x="6370727" y="7595652"/>
                </a:cubicBezTo>
                <a:cubicBezTo>
                  <a:pt x="6350659" y="7595652"/>
                  <a:pt x="6340629" y="7595652"/>
                  <a:pt x="6340629" y="7595652"/>
                </a:cubicBezTo>
                <a:cubicBezTo>
                  <a:pt x="6340629" y="7582274"/>
                  <a:pt x="6340629" y="7575588"/>
                  <a:pt x="6340629" y="7575588"/>
                </a:cubicBezTo>
                <a:cubicBezTo>
                  <a:pt x="6340629" y="7575588"/>
                  <a:pt x="6333939" y="7575588"/>
                  <a:pt x="6320562" y="7575588"/>
                </a:cubicBezTo>
                <a:cubicBezTo>
                  <a:pt x="6320562" y="7575588"/>
                  <a:pt x="6320562" y="7582274"/>
                  <a:pt x="6320562" y="7595652"/>
                </a:cubicBezTo>
                <a:lnTo>
                  <a:pt x="6300497" y="7635783"/>
                </a:lnTo>
                <a:cubicBezTo>
                  <a:pt x="6287121" y="7635783"/>
                  <a:pt x="6280433" y="7635783"/>
                  <a:pt x="6280433" y="7635783"/>
                </a:cubicBezTo>
                <a:lnTo>
                  <a:pt x="6280433" y="7615718"/>
                </a:lnTo>
                <a:cubicBezTo>
                  <a:pt x="6280433" y="7602342"/>
                  <a:pt x="6273743" y="7595652"/>
                  <a:pt x="6260367" y="7595652"/>
                </a:cubicBezTo>
                <a:lnTo>
                  <a:pt x="6280433" y="7555520"/>
                </a:lnTo>
                <a:cubicBezTo>
                  <a:pt x="6307187" y="7542147"/>
                  <a:pt x="6330595" y="7532112"/>
                  <a:pt x="6350659" y="7525422"/>
                </a:cubicBezTo>
                <a:cubicBezTo>
                  <a:pt x="6370727" y="7518735"/>
                  <a:pt x="6377417" y="7502016"/>
                  <a:pt x="6370727" y="7475262"/>
                </a:cubicBezTo>
                <a:cubicBezTo>
                  <a:pt x="6364037" y="7448507"/>
                  <a:pt x="6360693" y="7435131"/>
                  <a:pt x="6360693" y="7435131"/>
                </a:cubicBezTo>
                <a:cubicBezTo>
                  <a:pt x="6360693" y="7435131"/>
                  <a:pt x="6367383" y="7435131"/>
                  <a:pt x="6380760" y="7435131"/>
                </a:cubicBezTo>
                <a:cubicBezTo>
                  <a:pt x="6394134" y="7435131"/>
                  <a:pt x="6407514" y="7435131"/>
                  <a:pt x="6420889" y="7435131"/>
                </a:cubicBezTo>
                <a:cubicBezTo>
                  <a:pt x="6420889" y="7435131"/>
                  <a:pt x="6420889" y="7428442"/>
                  <a:pt x="6420889" y="7415063"/>
                </a:cubicBezTo>
                <a:lnTo>
                  <a:pt x="6440955" y="7394998"/>
                </a:lnTo>
                <a:lnTo>
                  <a:pt x="6440955" y="7415063"/>
                </a:lnTo>
                <a:cubicBezTo>
                  <a:pt x="6454332" y="7401688"/>
                  <a:pt x="6461019" y="7401688"/>
                  <a:pt x="6461019" y="7415063"/>
                </a:cubicBezTo>
                <a:cubicBezTo>
                  <a:pt x="6461019" y="7428442"/>
                  <a:pt x="6454332" y="7438476"/>
                  <a:pt x="6440955" y="7445164"/>
                </a:cubicBezTo>
                <a:cubicBezTo>
                  <a:pt x="6427578" y="7451850"/>
                  <a:pt x="6417545" y="7455194"/>
                  <a:pt x="6410857" y="7455194"/>
                </a:cubicBezTo>
                <a:cubicBezTo>
                  <a:pt x="6404167" y="7455194"/>
                  <a:pt x="6397481" y="7458540"/>
                  <a:pt x="6390791" y="7465227"/>
                </a:cubicBezTo>
                <a:cubicBezTo>
                  <a:pt x="6384103" y="7471918"/>
                  <a:pt x="6380760" y="7478605"/>
                  <a:pt x="6380760" y="7485291"/>
                </a:cubicBezTo>
                <a:cubicBezTo>
                  <a:pt x="6380760" y="7491981"/>
                  <a:pt x="6394134" y="7488638"/>
                  <a:pt x="6420889" y="7475262"/>
                </a:cubicBezTo>
                <a:cubicBezTo>
                  <a:pt x="6420889" y="7475262"/>
                  <a:pt x="6427578" y="7475262"/>
                  <a:pt x="6440955" y="7475262"/>
                </a:cubicBezTo>
                <a:cubicBezTo>
                  <a:pt x="6454332" y="7475262"/>
                  <a:pt x="6461019" y="7475262"/>
                  <a:pt x="6461019" y="7475262"/>
                </a:cubicBezTo>
                <a:lnTo>
                  <a:pt x="6501151" y="7435131"/>
                </a:lnTo>
                <a:cubicBezTo>
                  <a:pt x="6501151" y="7421753"/>
                  <a:pt x="6501151" y="7415063"/>
                  <a:pt x="6501151" y="7415063"/>
                </a:cubicBezTo>
                <a:lnTo>
                  <a:pt x="6601477" y="7274608"/>
                </a:lnTo>
                <a:cubicBezTo>
                  <a:pt x="6601477" y="7261231"/>
                  <a:pt x="6601477" y="7254542"/>
                  <a:pt x="6601477" y="7254542"/>
                </a:cubicBezTo>
                <a:cubicBezTo>
                  <a:pt x="6601477" y="7254542"/>
                  <a:pt x="6601477" y="7237820"/>
                  <a:pt x="6601477" y="7204379"/>
                </a:cubicBezTo>
                <a:cubicBezTo>
                  <a:pt x="6601477" y="7170939"/>
                  <a:pt x="6614854" y="7114085"/>
                  <a:pt x="6641608" y="7033825"/>
                </a:cubicBezTo>
                <a:lnTo>
                  <a:pt x="6661672" y="7013757"/>
                </a:lnTo>
                <a:cubicBezTo>
                  <a:pt x="6675049" y="7013757"/>
                  <a:pt x="6681739" y="7007071"/>
                  <a:pt x="6681739" y="6993694"/>
                </a:cubicBezTo>
                <a:cubicBezTo>
                  <a:pt x="6681739" y="6980316"/>
                  <a:pt x="6685083" y="6973630"/>
                  <a:pt x="6691770" y="6973630"/>
                </a:cubicBezTo>
                <a:cubicBezTo>
                  <a:pt x="6698459" y="6973630"/>
                  <a:pt x="6701803" y="6966940"/>
                  <a:pt x="6701803" y="6953562"/>
                </a:cubicBezTo>
                <a:cubicBezTo>
                  <a:pt x="6715180" y="6953562"/>
                  <a:pt x="6725213" y="6943528"/>
                  <a:pt x="6731901" y="6923464"/>
                </a:cubicBezTo>
                <a:cubicBezTo>
                  <a:pt x="6738591" y="6903401"/>
                  <a:pt x="6741935" y="6886677"/>
                  <a:pt x="6741935" y="6873302"/>
                </a:cubicBezTo>
                <a:cubicBezTo>
                  <a:pt x="6728557" y="6873302"/>
                  <a:pt x="6721867" y="6873302"/>
                  <a:pt x="6721867" y="6873302"/>
                </a:cubicBezTo>
                <a:cubicBezTo>
                  <a:pt x="6721867" y="6873302"/>
                  <a:pt x="6718524" y="6876647"/>
                  <a:pt x="6711837" y="6883333"/>
                </a:cubicBezTo>
                <a:cubicBezTo>
                  <a:pt x="6705147" y="6890023"/>
                  <a:pt x="6698459" y="6896710"/>
                  <a:pt x="6691770" y="6903401"/>
                </a:cubicBezTo>
                <a:cubicBezTo>
                  <a:pt x="6685083" y="6910088"/>
                  <a:pt x="6681739" y="6913431"/>
                  <a:pt x="6681739" y="6913431"/>
                </a:cubicBezTo>
                <a:cubicBezTo>
                  <a:pt x="6681739" y="6900056"/>
                  <a:pt x="6688429" y="6866614"/>
                  <a:pt x="6701803" y="6813105"/>
                </a:cubicBezTo>
                <a:cubicBezTo>
                  <a:pt x="6715180" y="6759600"/>
                  <a:pt x="6728557" y="6726155"/>
                  <a:pt x="6741935" y="6712779"/>
                </a:cubicBezTo>
                <a:cubicBezTo>
                  <a:pt x="6755311" y="6699404"/>
                  <a:pt x="6765342" y="6679338"/>
                  <a:pt x="6772032" y="6652584"/>
                </a:cubicBezTo>
                <a:cubicBezTo>
                  <a:pt x="6778722" y="6625829"/>
                  <a:pt x="6775375" y="6609108"/>
                  <a:pt x="6761999" y="6602422"/>
                </a:cubicBezTo>
                <a:cubicBezTo>
                  <a:pt x="6748624" y="6595732"/>
                  <a:pt x="6731901" y="6599075"/>
                  <a:pt x="6711837" y="6612453"/>
                </a:cubicBezTo>
                <a:cubicBezTo>
                  <a:pt x="6691770" y="6625829"/>
                  <a:pt x="6675049" y="6632519"/>
                  <a:pt x="6661672" y="6632519"/>
                </a:cubicBezTo>
                <a:cubicBezTo>
                  <a:pt x="6661672" y="6632519"/>
                  <a:pt x="6654985" y="6632519"/>
                  <a:pt x="6641608" y="6632519"/>
                </a:cubicBezTo>
                <a:lnTo>
                  <a:pt x="6621541" y="6592388"/>
                </a:lnTo>
                <a:cubicBezTo>
                  <a:pt x="6621541" y="6579010"/>
                  <a:pt x="6618197" y="6568977"/>
                  <a:pt x="6611511" y="6562291"/>
                </a:cubicBezTo>
                <a:cubicBezTo>
                  <a:pt x="6604821" y="6555601"/>
                  <a:pt x="6601477" y="6545568"/>
                  <a:pt x="6601477" y="6532193"/>
                </a:cubicBezTo>
                <a:cubicBezTo>
                  <a:pt x="6588100" y="6518815"/>
                  <a:pt x="6581413" y="6502092"/>
                  <a:pt x="6581413" y="6482028"/>
                </a:cubicBezTo>
                <a:cubicBezTo>
                  <a:pt x="6581413" y="6461963"/>
                  <a:pt x="6574723" y="6445240"/>
                  <a:pt x="6561345" y="6431867"/>
                </a:cubicBezTo>
                <a:cubicBezTo>
                  <a:pt x="6547969" y="6418489"/>
                  <a:pt x="6537938" y="6411799"/>
                  <a:pt x="6531248" y="6411799"/>
                </a:cubicBezTo>
                <a:cubicBezTo>
                  <a:pt x="6524558" y="6411799"/>
                  <a:pt x="6521217" y="6418489"/>
                  <a:pt x="6521217" y="6431867"/>
                </a:cubicBezTo>
                <a:cubicBezTo>
                  <a:pt x="6507841" y="6445240"/>
                  <a:pt x="6501151" y="6468651"/>
                  <a:pt x="6501151" y="6502092"/>
                </a:cubicBezTo>
                <a:cubicBezTo>
                  <a:pt x="6501151" y="6535536"/>
                  <a:pt x="6501151" y="6558946"/>
                  <a:pt x="6501151" y="6572321"/>
                </a:cubicBezTo>
                <a:lnTo>
                  <a:pt x="6521217" y="6512125"/>
                </a:lnTo>
                <a:cubicBezTo>
                  <a:pt x="6521217" y="6498749"/>
                  <a:pt x="6527905" y="6498749"/>
                  <a:pt x="6541281" y="6512125"/>
                </a:cubicBezTo>
                <a:cubicBezTo>
                  <a:pt x="6554659" y="6512125"/>
                  <a:pt x="6561345" y="6518815"/>
                  <a:pt x="6561345" y="6532193"/>
                </a:cubicBezTo>
                <a:cubicBezTo>
                  <a:pt x="6561345" y="6545568"/>
                  <a:pt x="6564689" y="6552256"/>
                  <a:pt x="6571379" y="6552256"/>
                </a:cubicBezTo>
                <a:cubicBezTo>
                  <a:pt x="6578069" y="6552256"/>
                  <a:pt x="6581413" y="6558946"/>
                  <a:pt x="6581413" y="6572321"/>
                </a:cubicBezTo>
                <a:cubicBezTo>
                  <a:pt x="6581413" y="6612453"/>
                  <a:pt x="6568035" y="6625829"/>
                  <a:pt x="6541281" y="6612453"/>
                </a:cubicBezTo>
                <a:cubicBezTo>
                  <a:pt x="6527905" y="6612453"/>
                  <a:pt x="6507841" y="6612453"/>
                  <a:pt x="6481086" y="6612453"/>
                </a:cubicBezTo>
                <a:cubicBezTo>
                  <a:pt x="6467709" y="6625829"/>
                  <a:pt x="6450989" y="6632519"/>
                  <a:pt x="6430921" y="6632519"/>
                </a:cubicBezTo>
                <a:cubicBezTo>
                  <a:pt x="6410857" y="6632519"/>
                  <a:pt x="6390791" y="6632519"/>
                  <a:pt x="6370727" y="6632519"/>
                </a:cubicBezTo>
                <a:cubicBezTo>
                  <a:pt x="6350659" y="6632519"/>
                  <a:pt x="6333939" y="6632519"/>
                  <a:pt x="6320562" y="6632519"/>
                </a:cubicBezTo>
                <a:lnTo>
                  <a:pt x="6260367" y="6572321"/>
                </a:lnTo>
                <a:cubicBezTo>
                  <a:pt x="6233613" y="6532193"/>
                  <a:pt x="6213549" y="6525503"/>
                  <a:pt x="6200171" y="6552256"/>
                </a:cubicBezTo>
                <a:lnTo>
                  <a:pt x="6180105" y="6592388"/>
                </a:lnTo>
                <a:cubicBezTo>
                  <a:pt x="6139976" y="6605764"/>
                  <a:pt x="6133286" y="6625829"/>
                  <a:pt x="6160040" y="6652584"/>
                </a:cubicBezTo>
                <a:cubicBezTo>
                  <a:pt x="6186795" y="6692715"/>
                  <a:pt x="6180105" y="6712779"/>
                  <a:pt x="6139976" y="6712779"/>
                </a:cubicBezTo>
                <a:lnTo>
                  <a:pt x="6099845" y="6692715"/>
                </a:lnTo>
                <a:cubicBezTo>
                  <a:pt x="6073091" y="6679338"/>
                  <a:pt x="6056370" y="6672647"/>
                  <a:pt x="6049681" y="6672647"/>
                </a:cubicBezTo>
                <a:cubicBezTo>
                  <a:pt x="6042993" y="6672647"/>
                  <a:pt x="6039649" y="6679338"/>
                  <a:pt x="6039649" y="6692715"/>
                </a:cubicBezTo>
                <a:cubicBezTo>
                  <a:pt x="6039649" y="6706091"/>
                  <a:pt x="6046337" y="6719469"/>
                  <a:pt x="6059714" y="6732845"/>
                </a:cubicBezTo>
                <a:cubicBezTo>
                  <a:pt x="6046337" y="6746220"/>
                  <a:pt x="6026273" y="6752910"/>
                  <a:pt x="5999519" y="6752910"/>
                </a:cubicBezTo>
                <a:cubicBezTo>
                  <a:pt x="5986141" y="6752910"/>
                  <a:pt x="5976108" y="6752910"/>
                  <a:pt x="5969421" y="6752910"/>
                </a:cubicBezTo>
                <a:cubicBezTo>
                  <a:pt x="5962731" y="6752910"/>
                  <a:pt x="5952701" y="6759600"/>
                  <a:pt x="5939323" y="6772974"/>
                </a:cubicBezTo>
                <a:cubicBezTo>
                  <a:pt x="5925946" y="6786350"/>
                  <a:pt x="5925946" y="6799730"/>
                  <a:pt x="5939323" y="6813105"/>
                </a:cubicBezTo>
                <a:lnTo>
                  <a:pt x="5939323" y="6833171"/>
                </a:lnTo>
                <a:cubicBezTo>
                  <a:pt x="5925946" y="6833171"/>
                  <a:pt x="5899192" y="6846546"/>
                  <a:pt x="5859061" y="6873302"/>
                </a:cubicBezTo>
                <a:cubicBezTo>
                  <a:pt x="5805553" y="6926809"/>
                  <a:pt x="5778799" y="6940186"/>
                  <a:pt x="5778799" y="6913431"/>
                </a:cubicBezTo>
                <a:cubicBezTo>
                  <a:pt x="5778799" y="6913431"/>
                  <a:pt x="5785489" y="6906745"/>
                  <a:pt x="5798866" y="6893367"/>
                </a:cubicBezTo>
                <a:cubicBezTo>
                  <a:pt x="5812243" y="6879990"/>
                  <a:pt x="5825620" y="6863269"/>
                  <a:pt x="5838997" y="6843203"/>
                </a:cubicBezTo>
                <a:cubicBezTo>
                  <a:pt x="5852371" y="6823138"/>
                  <a:pt x="5872438" y="6806417"/>
                  <a:pt x="5899192" y="6793040"/>
                </a:cubicBezTo>
                <a:cubicBezTo>
                  <a:pt x="5925946" y="6779664"/>
                  <a:pt x="5932633" y="6759600"/>
                  <a:pt x="5919257" y="6732845"/>
                </a:cubicBezTo>
                <a:cubicBezTo>
                  <a:pt x="5905879" y="6692715"/>
                  <a:pt x="5892503" y="6692715"/>
                  <a:pt x="5879125" y="6732845"/>
                </a:cubicBezTo>
                <a:cubicBezTo>
                  <a:pt x="5865751" y="6746220"/>
                  <a:pt x="5852371" y="6746220"/>
                  <a:pt x="5838997" y="6732845"/>
                </a:cubicBezTo>
                <a:cubicBezTo>
                  <a:pt x="5825620" y="6732845"/>
                  <a:pt x="5815587" y="6732845"/>
                  <a:pt x="5808897" y="6732845"/>
                </a:cubicBezTo>
                <a:cubicBezTo>
                  <a:pt x="5802209" y="6732845"/>
                  <a:pt x="5792176" y="6739532"/>
                  <a:pt x="5778799" y="6752910"/>
                </a:cubicBezTo>
                <a:cubicBezTo>
                  <a:pt x="5765425" y="6766286"/>
                  <a:pt x="5755391" y="6776321"/>
                  <a:pt x="5748701" y="6783007"/>
                </a:cubicBezTo>
                <a:cubicBezTo>
                  <a:pt x="5742014" y="6789697"/>
                  <a:pt x="5738671" y="6793040"/>
                  <a:pt x="5738671" y="6793040"/>
                </a:cubicBezTo>
                <a:cubicBezTo>
                  <a:pt x="5725293" y="6793040"/>
                  <a:pt x="5725293" y="6799730"/>
                  <a:pt x="5738671" y="6813105"/>
                </a:cubicBezTo>
                <a:cubicBezTo>
                  <a:pt x="5738671" y="6813105"/>
                  <a:pt x="5738671" y="6816448"/>
                  <a:pt x="5738671" y="6823138"/>
                </a:cubicBezTo>
                <a:cubicBezTo>
                  <a:pt x="5738671" y="6829828"/>
                  <a:pt x="5731981" y="6833171"/>
                  <a:pt x="5718603" y="6833171"/>
                </a:cubicBezTo>
                <a:cubicBezTo>
                  <a:pt x="5718603" y="6819795"/>
                  <a:pt x="5718603" y="6813105"/>
                  <a:pt x="5718603" y="6813105"/>
                </a:cubicBezTo>
                <a:cubicBezTo>
                  <a:pt x="5718603" y="6799730"/>
                  <a:pt x="5715260" y="6793040"/>
                  <a:pt x="5708570" y="6793040"/>
                </a:cubicBezTo>
                <a:cubicBezTo>
                  <a:pt x="5701883" y="6793040"/>
                  <a:pt x="5698539" y="6786350"/>
                  <a:pt x="5698539" y="6772974"/>
                </a:cubicBezTo>
                <a:lnTo>
                  <a:pt x="5678473" y="6772974"/>
                </a:lnTo>
                <a:cubicBezTo>
                  <a:pt x="5678473" y="6786350"/>
                  <a:pt x="5675129" y="6803074"/>
                  <a:pt x="5668441" y="6823138"/>
                </a:cubicBezTo>
                <a:cubicBezTo>
                  <a:pt x="5661752" y="6843203"/>
                  <a:pt x="5645031" y="6853235"/>
                  <a:pt x="5618277" y="6853235"/>
                </a:cubicBezTo>
                <a:lnTo>
                  <a:pt x="5578146" y="6853235"/>
                </a:lnTo>
                <a:lnTo>
                  <a:pt x="5598213" y="6813105"/>
                </a:lnTo>
                <a:cubicBezTo>
                  <a:pt x="5598213" y="6799730"/>
                  <a:pt x="5598213" y="6789697"/>
                  <a:pt x="5598213" y="6783007"/>
                </a:cubicBezTo>
                <a:lnTo>
                  <a:pt x="5598213" y="6772974"/>
                </a:lnTo>
                <a:cubicBezTo>
                  <a:pt x="5598213" y="6772974"/>
                  <a:pt x="5591523" y="6772974"/>
                  <a:pt x="5578146" y="6772974"/>
                </a:cubicBezTo>
                <a:cubicBezTo>
                  <a:pt x="5578146" y="6759600"/>
                  <a:pt x="5571459" y="6752910"/>
                  <a:pt x="5558082" y="6752910"/>
                </a:cubicBezTo>
                <a:lnTo>
                  <a:pt x="5538015" y="6772974"/>
                </a:lnTo>
                <a:cubicBezTo>
                  <a:pt x="5524641" y="6772974"/>
                  <a:pt x="5517951" y="6766286"/>
                  <a:pt x="5517951" y="6752910"/>
                </a:cubicBezTo>
                <a:cubicBezTo>
                  <a:pt x="5504574" y="6752910"/>
                  <a:pt x="5501230" y="6759600"/>
                  <a:pt x="5507917" y="6772974"/>
                </a:cubicBezTo>
                <a:cubicBezTo>
                  <a:pt x="5514607" y="6786350"/>
                  <a:pt x="5511261" y="6793040"/>
                  <a:pt x="5497887" y="6793040"/>
                </a:cubicBezTo>
                <a:lnTo>
                  <a:pt x="5477819" y="6793040"/>
                </a:lnTo>
                <a:lnTo>
                  <a:pt x="5437689" y="6813105"/>
                </a:lnTo>
                <a:lnTo>
                  <a:pt x="5437689" y="6833171"/>
                </a:lnTo>
                <a:cubicBezTo>
                  <a:pt x="5477819" y="6819795"/>
                  <a:pt x="5497887" y="6819795"/>
                  <a:pt x="5497887" y="6833171"/>
                </a:cubicBezTo>
                <a:cubicBezTo>
                  <a:pt x="5497887" y="6846546"/>
                  <a:pt x="5504574" y="6853235"/>
                  <a:pt x="5517951" y="6853235"/>
                </a:cubicBezTo>
                <a:cubicBezTo>
                  <a:pt x="5544705" y="6839859"/>
                  <a:pt x="5558082" y="6846546"/>
                  <a:pt x="5558082" y="6873302"/>
                </a:cubicBezTo>
                <a:cubicBezTo>
                  <a:pt x="5558082" y="6886677"/>
                  <a:pt x="5538015" y="6906745"/>
                  <a:pt x="5497887" y="6933499"/>
                </a:cubicBezTo>
                <a:cubicBezTo>
                  <a:pt x="5457755" y="6973630"/>
                  <a:pt x="5434345" y="6997039"/>
                  <a:pt x="5427658" y="7003727"/>
                </a:cubicBezTo>
                <a:cubicBezTo>
                  <a:pt x="5420968" y="7010414"/>
                  <a:pt x="5417625" y="7007071"/>
                  <a:pt x="5417625" y="6993694"/>
                </a:cubicBezTo>
                <a:lnTo>
                  <a:pt x="5397560" y="6993694"/>
                </a:lnTo>
                <a:cubicBezTo>
                  <a:pt x="5410935" y="7007071"/>
                  <a:pt x="5414281" y="7017103"/>
                  <a:pt x="5407591" y="7023792"/>
                </a:cubicBezTo>
                <a:cubicBezTo>
                  <a:pt x="5400904" y="7030480"/>
                  <a:pt x="5397560" y="7040511"/>
                  <a:pt x="5397560" y="7053888"/>
                </a:cubicBezTo>
                <a:cubicBezTo>
                  <a:pt x="5397560" y="7067266"/>
                  <a:pt x="5390871" y="7067266"/>
                  <a:pt x="5377493" y="7053888"/>
                </a:cubicBezTo>
                <a:lnTo>
                  <a:pt x="5357429" y="7053888"/>
                </a:lnTo>
                <a:lnTo>
                  <a:pt x="5337362" y="7053888"/>
                </a:lnTo>
                <a:lnTo>
                  <a:pt x="5297234" y="7073956"/>
                </a:lnTo>
                <a:cubicBezTo>
                  <a:pt x="5270480" y="7087332"/>
                  <a:pt x="5257103" y="7073956"/>
                  <a:pt x="5257103" y="7033825"/>
                </a:cubicBezTo>
                <a:lnTo>
                  <a:pt x="5257103" y="7013757"/>
                </a:lnTo>
                <a:lnTo>
                  <a:pt x="5216971" y="7033825"/>
                </a:lnTo>
                <a:cubicBezTo>
                  <a:pt x="5203595" y="7047201"/>
                  <a:pt x="5196907" y="7060578"/>
                  <a:pt x="5196907" y="7073956"/>
                </a:cubicBezTo>
                <a:cubicBezTo>
                  <a:pt x="5196907" y="7087332"/>
                  <a:pt x="5190217" y="7087332"/>
                  <a:pt x="5176841" y="7073956"/>
                </a:cubicBezTo>
                <a:cubicBezTo>
                  <a:pt x="5163463" y="7073956"/>
                  <a:pt x="5156777" y="7077299"/>
                  <a:pt x="5156777" y="7083987"/>
                </a:cubicBezTo>
                <a:cubicBezTo>
                  <a:pt x="5156777" y="7090677"/>
                  <a:pt x="5150087" y="7100710"/>
                  <a:pt x="5136709" y="7114085"/>
                </a:cubicBezTo>
                <a:lnTo>
                  <a:pt x="5176841" y="7134151"/>
                </a:lnTo>
                <a:cubicBezTo>
                  <a:pt x="5176841" y="7107396"/>
                  <a:pt x="5186874" y="7094020"/>
                  <a:pt x="5206938" y="7094020"/>
                </a:cubicBezTo>
                <a:cubicBezTo>
                  <a:pt x="5227005" y="7094020"/>
                  <a:pt x="5230349" y="7100710"/>
                  <a:pt x="5216971" y="7114085"/>
                </a:cubicBezTo>
                <a:cubicBezTo>
                  <a:pt x="5216971" y="7127463"/>
                  <a:pt x="5216971" y="7137494"/>
                  <a:pt x="5216971" y="7144181"/>
                </a:cubicBezTo>
                <a:cubicBezTo>
                  <a:pt x="5216971" y="7150872"/>
                  <a:pt x="5216971" y="7160905"/>
                  <a:pt x="5216971" y="7174282"/>
                </a:cubicBezTo>
                <a:cubicBezTo>
                  <a:pt x="5216971" y="7214411"/>
                  <a:pt x="5213628" y="7237820"/>
                  <a:pt x="5206938" y="7244510"/>
                </a:cubicBezTo>
                <a:cubicBezTo>
                  <a:pt x="5200251" y="7251198"/>
                  <a:pt x="5186874" y="7251198"/>
                  <a:pt x="5166807" y="7244510"/>
                </a:cubicBezTo>
                <a:cubicBezTo>
                  <a:pt x="5146743" y="7237820"/>
                  <a:pt x="5136709" y="7234477"/>
                  <a:pt x="5136709" y="7234477"/>
                </a:cubicBezTo>
                <a:lnTo>
                  <a:pt x="5116646" y="7134151"/>
                </a:lnTo>
                <a:cubicBezTo>
                  <a:pt x="5103268" y="7134151"/>
                  <a:pt x="5093238" y="7140838"/>
                  <a:pt x="5086547" y="7154216"/>
                </a:cubicBezTo>
                <a:cubicBezTo>
                  <a:pt x="5079858" y="7167595"/>
                  <a:pt x="5069827" y="7180970"/>
                  <a:pt x="5056450" y="7194346"/>
                </a:cubicBezTo>
                <a:cubicBezTo>
                  <a:pt x="5056450" y="7207723"/>
                  <a:pt x="5053107" y="7217756"/>
                  <a:pt x="5046417" y="7224444"/>
                </a:cubicBezTo>
                <a:cubicBezTo>
                  <a:pt x="5039729" y="7231134"/>
                  <a:pt x="5036383" y="7241165"/>
                  <a:pt x="5036383" y="7254542"/>
                </a:cubicBezTo>
                <a:cubicBezTo>
                  <a:pt x="5023009" y="7281296"/>
                  <a:pt x="5012975" y="7291329"/>
                  <a:pt x="5006285" y="7284639"/>
                </a:cubicBezTo>
                <a:cubicBezTo>
                  <a:pt x="4999599" y="7277951"/>
                  <a:pt x="4992909" y="7284639"/>
                  <a:pt x="4986221" y="7304706"/>
                </a:cubicBezTo>
                <a:cubicBezTo>
                  <a:pt x="4979532" y="7324770"/>
                  <a:pt x="4976189" y="7341493"/>
                  <a:pt x="4976189" y="7354867"/>
                </a:cubicBezTo>
                <a:cubicBezTo>
                  <a:pt x="4962812" y="7341493"/>
                  <a:pt x="4956124" y="7331460"/>
                  <a:pt x="4956124" y="7324770"/>
                </a:cubicBezTo>
                <a:cubicBezTo>
                  <a:pt x="4956124" y="7318084"/>
                  <a:pt x="4949434" y="7314737"/>
                  <a:pt x="4936058" y="7314737"/>
                </a:cubicBezTo>
                <a:cubicBezTo>
                  <a:pt x="4922680" y="7328117"/>
                  <a:pt x="4915994" y="7328117"/>
                  <a:pt x="4915994" y="7314737"/>
                </a:cubicBezTo>
                <a:cubicBezTo>
                  <a:pt x="4915994" y="7287986"/>
                  <a:pt x="4902616" y="7281296"/>
                  <a:pt x="4875861" y="7294672"/>
                </a:cubicBezTo>
                <a:cubicBezTo>
                  <a:pt x="4849107" y="7308049"/>
                  <a:pt x="4849107" y="7328117"/>
                  <a:pt x="4875861" y="7354867"/>
                </a:cubicBezTo>
                <a:cubicBezTo>
                  <a:pt x="4875861" y="7354867"/>
                  <a:pt x="4875861" y="7361557"/>
                  <a:pt x="4875861" y="7374934"/>
                </a:cubicBezTo>
                <a:cubicBezTo>
                  <a:pt x="4862485" y="7388312"/>
                  <a:pt x="4849107" y="7408376"/>
                  <a:pt x="4835731" y="7435131"/>
                </a:cubicBezTo>
                <a:lnTo>
                  <a:pt x="4815666" y="7455194"/>
                </a:lnTo>
                <a:cubicBezTo>
                  <a:pt x="4815666" y="7455194"/>
                  <a:pt x="4815666" y="7451850"/>
                  <a:pt x="4815666" y="7445164"/>
                </a:cubicBezTo>
                <a:cubicBezTo>
                  <a:pt x="4815666" y="7438476"/>
                  <a:pt x="4815666" y="7428442"/>
                  <a:pt x="4815666" y="7415063"/>
                </a:cubicBezTo>
                <a:cubicBezTo>
                  <a:pt x="4829043" y="7401688"/>
                  <a:pt x="4815666" y="7394998"/>
                  <a:pt x="4775535" y="7394998"/>
                </a:cubicBezTo>
                <a:cubicBezTo>
                  <a:pt x="4775535" y="7394998"/>
                  <a:pt x="4768848" y="7388312"/>
                  <a:pt x="4755471" y="7374934"/>
                </a:cubicBezTo>
                <a:cubicBezTo>
                  <a:pt x="4755471" y="7361557"/>
                  <a:pt x="4755471" y="7354867"/>
                  <a:pt x="4755471" y="7354867"/>
                </a:cubicBezTo>
                <a:cubicBezTo>
                  <a:pt x="4755471" y="7354867"/>
                  <a:pt x="4752127" y="7358214"/>
                  <a:pt x="4745438" y="7364901"/>
                </a:cubicBezTo>
                <a:cubicBezTo>
                  <a:pt x="4738750" y="7371591"/>
                  <a:pt x="4735405" y="7378279"/>
                  <a:pt x="4735405" y="7384965"/>
                </a:cubicBezTo>
                <a:cubicBezTo>
                  <a:pt x="4735405" y="7391655"/>
                  <a:pt x="4735405" y="7394998"/>
                  <a:pt x="4735405" y="7394998"/>
                </a:cubicBezTo>
                <a:cubicBezTo>
                  <a:pt x="4735405" y="7394998"/>
                  <a:pt x="4728718" y="7394998"/>
                  <a:pt x="4715340" y="7394998"/>
                </a:cubicBezTo>
                <a:cubicBezTo>
                  <a:pt x="4715340" y="7394998"/>
                  <a:pt x="4711997" y="7405033"/>
                  <a:pt x="4705308" y="7425096"/>
                </a:cubicBezTo>
                <a:cubicBezTo>
                  <a:pt x="4698620" y="7445164"/>
                  <a:pt x="4691930" y="7468573"/>
                  <a:pt x="4685243" y="7495326"/>
                </a:cubicBezTo>
                <a:cubicBezTo>
                  <a:pt x="4678553" y="7522079"/>
                  <a:pt x="4681900" y="7548833"/>
                  <a:pt x="4695276" y="7575588"/>
                </a:cubicBezTo>
                <a:cubicBezTo>
                  <a:pt x="4695276" y="7588964"/>
                  <a:pt x="4695276" y="7595652"/>
                  <a:pt x="4695276" y="7595652"/>
                </a:cubicBezTo>
                <a:cubicBezTo>
                  <a:pt x="4668522" y="7595652"/>
                  <a:pt x="4655146" y="7568901"/>
                  <a:pt x="4655146" y="7515392"/>
                </a:cubicBezTo>
                <a:cubicBezTo>
                  <a:pt x="4655146" y="7502016"/>
                  <a:pt x="4651802" y="7491981"/>
                  <a:pt x="4645111" y="7485291"/>
                </a:cubicBezTo>
                <a:cubicBezTo>
                  <a:pt x="4638421" y="7478605"/>
                  <a:pt x="4621701" y="7481948"/>
                  <a:pt x="4594949" y="7495326"/>
                </a:cubicBezTo>
                <a:cubicBezTo>
                  <a:pt x="4568193" y="7508702"/>
                  <a:pt x="4554818" y="7528769"/>
                  <a:pt x="4554818" y="7555520"/>
                </a:cubicBezTo>
                <a:cubicBezTo>
                  <a:pt x="4541441" y="7555520"/>
                  <a:pt x="4534752" y="7558866"/>
                  <a:pt x="4534752" y="7565555"/>
                </a:cubicBezTo>
                <a:cubicBezTo>
                  <a:pt x="4534752" y="7572244"/>
                  <a:pt x="4528064" y="7575588"/>
                  <a:pt x="4514687" y="7575588"/>
                </a:cubicBezTo>
                <a:cubicBezTo>
                  <a:pt x="4514687" y="7575588"/>
                  <a:pt x="4507998" y="7582274"/>
                  <a:pt x="4494623" y="7595652"/>
                </a:cubicBezTo>
                <a:cubicBezTo>
                  <a:pt x="4481246" y="7609028"/>
                  <a:pt x="4481246" y="7615718"/>
                  <a:pt x="4494623" y="7615718"/>
                </a:cubicBezTo>
                <a:cubicBezTo>
                  <a:pt x="4507998" y="7615718"/>
                  <a:pt x="4507998" y="7629096"/>
                  <a:pt x="4494623" y="7655847"/>
                </a:cubicBezTo>
                <a:cubicBezTo>
                  <a:pt x="4494623" y="7669227"/>
                  <a:pt x="4494623" y="7679257"/>
                  <a:pt x="4494623" y="7685945"/>
                </a:cubicBezTo>
                <a:cubicBezTo>
                  <a:pt x="4494623" y="7692635"/>
                  <a:pt x="4501311" y="7695978"/>
                  <a:pt x="4514687" y="7695978"/>
                </a:cubicBezTo>
                <a:cubicBezTo>
                  <a:pt x="4514687" y="7709355"/>
                  <a:pt x="4514687" y="7722733"/>
                  <a:pt x="4514687" y="7736109"/>
                </a:cubicBezTo>
                <a:lnTo>
                  <a:pt x="4494623" y="7736109"/>
                </a:lnTo>
                <a:cubicBezTo>
                  <a:pt x="4494623" y="7722733"/>
                  <a:pt x="4487934" y="7716044"/>
                  <a:pt x="4474557" y="7716044"/>
                </a:cubicBezTo>
                <a:cubicBezTo>
                  <a:pt x="4461180" y="7716044"/>
                  <a:pt x="4454492" y="7702668"/>
                  <a:pt x="4454492" y="7675913"/>
                </a:cubicBezTo>
                <a:cubicBezTo>
                  <a:pt x="4441116" y="7662537"/>
                  <a:pt x="4427738" y="7649159"/>
                  <a:pt x="4414362" y="7635783"/>
                </a:cubicBezTo>
                <a:cubicBezTo>
                  <a:pt x="4414362" y="7635783"/>
                  <a:pt x="4414362" y="7632440"/>
                  <a:pt x="4414362" y="7625750"/>
                </a:cubicBezTo>
                <a:cubicBezTo>
                  <a:pt x="4414362" y="7619062"/>
                  <a:pt x="4414362" y="7615718"/>
                  <a:pt x="4414362" y="7615718"/>
                </a:cubicBezTo>
                <a:cubicBezTo>
                  <a:pt x="4427738" y="7588964"/>
                  <a:pt x="4431082" y="7575588"/>
                  <a:pt x="4424395" y="7575588"/>
                </a:cubicBezTo>
                <a:cubicBezTo>
                  <a:pt x="4417704" y="7575588"/>
                  <a:pt x="4407671" y="7582274"/>
                  <a:pt x="4394293" y="7595652"/>
                </a:cubicBezTo>
                <a:cubicBezTo>
                  <a:pt x="4380917" y="7609028"/>
                  <a:pt x="4380917" y="7622405"/>
                  <a:pt x="4394293" y="7635783"/>
                </a:cubicBezTo>
                <a:lnTo>
                  <a:pt x="4394293" y="7695978"/>
                </a:lnTo>
                <a:cubicBezTo>
                  <a:pt x="4394293" y="7722733"/>
                  <a:pt x="4400983" y="7742799"/>
                  <a:pt x="4414362" y="7756173"/>
                </a:cubicBezTo>
                <a:cubicBezTo>
                  <a:pt x="4414362" y="7769553"/>
                  <a:pt x="4414362" y="7776240"/>
                  <a:pt x="4414362" y="7776240"/>
                </a:cubicBezTo>
                <a:lnTo>
                  <a:pt x="4314034" y="7776240"/>
                </a:lnTo>
                <a:lnTo>
                  <a:pt x="4293968" y="7756173"/>
                </a:lnTo>
                <a:cubicBezTo>
                  <a:pt x="4293968" y="7742799"/>
                  <a:pt x="4290624" y="7729422"/>
                  <a:pt x="4283937" y="7716044"/>
                </a:cubicBezTo>
                <a:cubicBezTo>
                  <a:pt x="4277248" y="7702668"/>
                  <a:pt x="4277248" y="7689290"/>
                  <a:pt x="4283937" y="7675913"/>
                </a:cubicBezTo>
                <a:cubicBezTo>
                  <a:pt x="4290624" y="7662537"/>
                  <a:pt x="4293968" y="7649159"/>
                  <a:pt x="4293968" y="7635783"/>
                </a:cubicBezTo>
                <a:lnTo>
                  <a:pt x="4273904" y="7635783"/>
                </a:lnTo>
                <a:cubicBezTo>
                  <a:pt x="4287281" y="7649159"/>
                  <a:pt x="4280593" y="7662537"/>
                  <a:pt x="4253840" y="7675913"/>
                </a:cubicBezTo>
                <a:lnTo>
                  <a:pt x="4233773" y="7695978"/>
                </a:lnTo>
                <a:lnTo>
                  <a:pt x="4253840" y="7655847"/>
                </a:lnTo>
                <a:cubicBezTo>
                  <a:pt x="4267216" y="7629096"/>
                  <a:pt x="4267216" y="7615718"/>
                  <a:pt x="4253840" y="7615718"/>
                </a:cubicBezTo>
                <a:lnTo>
                  <a:pt x="4273904" y="7615718"/>
                </a:lnTo>
                <a:lnTo>
                  <a:pt x="4293968" y="7595652"/>
                </a:lnTo>
                <a:cubicBezTo>
                  <a:pt x="4307345" y="7595652"/>
                  <a:pt x="4314034" y="7592309"/>
                  <a:pt x="4314034" y="7585619"/>
                </a:cubicBezTo>
                <a:cubicBezTo>
                  <a:pt x="4314034" y="7578931"/>
                  <a:pt x="4314034" y="7575588"/>
                  <a:pt x="4314034" y="7575588"/>
                </a:cubicBezTo>
                <a:lnTo>
                  <a:pt x="4293968" y="7555520"/>
                </a:lnTo>
                <a:cubicBezTo>
                  <a:pt x="4307345" y="7555520"/>
                  <a:pt x="4314034" y="7555520"/>
                  <a:pt x="4314034" y="7555520"/>
                </a:cubicBezTo>
                <a:cubicBezTo>
                  <a:pt x="4314034" y="7542147"/>
                  <a:pt x="4314034" y="7535457"/>
                  <a:pt x="4314034" y="7535457"/>
                </a:cubicBezTo>
                <a:cubicBezTo>
                  <a:pt x="4314034" y="7535457"/>
                  <a:pt x="4320721" y="7535457"/>
                  <a:pt x="4334099" y="7535457"/>
                </a:cubicBezTo>
                <a:lnTo>
                  <a:pt x="4354165" y="7515392"/>
                </a:lnTo>
                <a:cubicBezTo>
                  <a:pt x="4367543" y="7528769"/>
                  <a:pt x="4380917" y="7525422"/>
                  <a:pt x="4394293" y="7505359"/>
                </a:cubicBezTo>
                <a:cubicBezTo>
                  <a:pt x="4407671" y="7485291"/>
                  <a:pt x="4421047" y="7468573"/>
                  <a:pt x="4434426" y="7455194"/>
                </a:cubicBezTo>
                <a:lnTo>
                  <a:pt x="4474557" y="7435131"/>
                </a:lnTo>
                <a:cubicBezTo>
                  <a:pt x="4474557" y="7421753"/>
                  <a:pt x="4474557" y="7411720"/>
                  <a:pt x="4474557" y="7405033"/>
                </a:cubicBezTo>
                <a:cubicBezTo>
                  <a:pt x="4474557" y="7398345"/>
                  <a:pt x="4474557" y="7394998"/>
                  <a:pt x="4474557" y="7394998"/>
                </a:cubicBezTo>
                <a:lnTo>
                  <a:pt x="4534752" y="7354867"/>
                </a:lnTo>
                <a:cubicBezTo>
                  <a:pt x="4561505" y="7328117"/>
                  <a:pt x="4568193" y="7308049"/>
                  <a:pt x="4554818" y="7294672"/>
                </a:cubicBezTo>
                <a:cubicBezTo>
                  <a:pt x="4568193" y="7294672"/>
                  <a:pt x="4574883" y="7287986"/>
                  <a:pt x="4574883" y="7274608"/>
                </a:cubicBezTo>
                <a:cubicBezTo>
                  <a:pt x="4574883" y="7261231"/>
                  <a:pt x="4578226" y="7251198"/>
                  <a:pt x="4584915" y="7244510"/>
                </a:cubicBezTo>
                <a:cubicBezTo>
                  <a:pt x="4591603" y="7237820"/>
                  <a:pt x="4594949" y="7227791"/>
                  <a:pt x="4594949" y="7214411"/>
                </a:cubicBezTo>
                <a:cubicBezTo>
                  <a:pt x="4594949" y="7201036"/>
                  <a:pt x="4594949" y="7194346"/>
                  <a:pt x="4594949" y="7194346"/>
                </a:cubicBezTo>
                <a:lnTo>
                  <a:pt x="4594949" y="7154216"/>
                </a:lnTo>
                <a:lnTo>
                  <a:pt x="4635077" y="7114085"/>
                </a:lnTo>
                <a:cubicBezTo>
                  <a:pt x="4661831" y="7100710"/>
                  <a:pt x="4675210" y="7080642"/>
                  <a:pt x="4675210" y="7053888"/>
                </a:cubicBezTo>
                <a:cubicBezTo>
                  <a:pt x="4675210" y="7040511"/>
                  <a:pt x="4671866" y="7027137"/>
                  <a:pt x="4665175" y="7013757"/>
                </a:cubicBezTo>
                <a:cubicBezTo>
                  <a:pt x="4658489" y="7000384"/>
                  <a:pt x="4655146" y="6993694"/>
                  <a:pt x="4655146" y="6993694"/>
                </a:cubicBezTo>
                <a:lnTo>
                  <a:pt x="4635077" y="7073956"/>
                </a:lnTo>
                <a:cubicBezTo>
                  <a:pt x="4635077" y="7100710"/>
                  <a:pt x="4628392" y="7114085"/>
                  <a:pt x="4615013" y="7114085"/>
                </a:cubicBezTo>
                <a:cubicBezTo>
                  <a:pt x="4601637" y="7114085"/>
                  <a:pt x="4588259" y="7114085"/>
                  <a:pt x="4574883" y="7114085"/>
                </a:cubicBezTo>
                <a:lnTo>
                  <a:pt x="4494623" y="7154216"/>
                </a:lnTo>
                <a:cubicBezTo>
                  <a:pt x="4467870" y="7180970"/>
                  <a:pt x="4447803" y="7194346"/>
                  <a:pt x="4434426" y="7194346"/>
                </a:cubicBezTo>
                <a:cubicBezTo>
                  <a:pt x="4447803" y="7180970"/>
                  <a:pt x="4444459" y="7167595"/>
                  <a:pt x="4424395" y="7154216"/>
                </a:cubicBezTo>
                <a:cubicBezTo>
                  <a:pt x="4404327" y="7140838"/>
                  <a:pt x="4387607" y="7140838"/>
                  <a:pt x="4374229" y="7154216"/>
                </a:cubicBezTo>
                <a:cubicBezTo>
                  <a:pt x="4360853" y="7167595"/>
                  <a:pt x="4357509" y="7177625"/>
                  <a:pt x="4364196" y="7184313"/>
                </a:cubicBezTo>
                <a:cubicBezTo>
                  <a:pt x="4370886" y="7191003"/>
                  <a:pt x="4367543" y="7197693"/>
                  <a:pt x="4354165" y="7204379"/>
                </a:cubicBezTo>
                <a:cubicBezTo>
                  <a:pt x="4340789" y="7211066"/>
                  <a:pt x="4334099" y="7214411"/>
                  <a:pt x="4334099" y="7214411"/>
                </a:cubicBezTo>
                <a:cubicBezTo>
                  <a:pt x="4334099" y="7214411"/>
                  <a:pt x="4334099" y="7221101"/>
                  <a:pt x="4334099" y="7234477"/>
                </a:cubicBezTo>
                <a:cubicBezTo>
                  <a:pt x="4320721" y="7234477"/>
                  <a:pt x="4300657" y="7247855"/>
                  <a:pt x="4273904" y="7274608"/>
                </a:cubicBezTo>
                <a:lnTo>
                  <a:pt x="4233773" y="7374934"/>
                </a:lnTo>
                <a:lnTo>
                  <a:pt x="4253840" y="7394998"/>
                </a:lnTo>
                <a:cubicBezTo>
                  <a:pt x="4280593" y="7394998"/>
                  <a:pt x="4287281" y="7374934"/>
                  <a:pt x="4273904" y="7334803"/>
                </a:cubicBezTo>
                <a:lnTo>
                  <a:pt x="4314034" y="7334803"/>
                </a:lnTo>
                <a:lnTo>
                  <a:pt x="4293968" y="7374934"/>
                </a:lnTo>
                <a:cubicBezTo>
                  <a:pt x="4293968" y="7388312"/>
                  <a:pt x="4293968" y="7394998"/>
                  <a:pt x="4293968" y="7394998"/>
                </a:cubicBezTo>
                <a:lnTo>
                  <a:pt x="4293968" y="7435131"/>
                </a:lnTo>
                <a:cubicBezTo>
                  <a:pt x="4293968" y="7435131"/>
                  <a:pt x="4293968" y="7448507"/>
                  <a:pt x="4293968" y="7475262"/>
                </a:cubicBezTo>
                <a:cubicBezTo>
                  <a:pt x="4280593" y="7461884"/>
                  <a:pt x="4273904" y="7461884"/>
                  <a:pt x="4273904" y="7475262"/>
                </a:cubicBezTo>
                <a:cubicBezTo>
                  <a:pt x="4273904" y="7488638"/>
                  <a:pt x="4273904" y="7495326"/>
                  <a:pt x="4273904" y="7495326"/>
                </a:cubicBezTo>
                <a:lnTo>
                  <a:pt x="4253840" y="7535457"/>
                </a:lnTo>
                <a:lnTo>
                  <a:pt x="4233773" y="7535457"/>
                </a:lnTo>
                <a:lnTo>
                  <a:pt x="4233773" y="7495326"/>
                </a:lnTo>
                <a:lnTo>
                  <a:pt x="4193641" y="7394998"/>
                </a:lnTo>
                <a:cubicBezTo>
                  <a:pt x="4193641" y="7394998"/>
                  <a:pt x="4193641" y="7398345"/>
                  <a:pt x="4193641" y="7405033"/>
                </a:cubicBezTo>
                <a:cubicBezTo>
                  <a:pt x="4193641" y="7411720"/>
                  <a:pt x="4193641" y="7421753"/>
                  <a:pt x="4193641" y="7435131"/>
                </a:cubicBezTo>
                <a:cubicBezTo>
                  <a:pt x="4193641" y="7435131"/>
                  <a:pt x="4190297" y="7441819"/>
                  <a:pt x="4183611" y="7455194"/>
                </a:cubicBezTo>
                <a:cubicBezTo>
                  <a:pt x="4176920" y="7468573"/>
                  <a:pt x="4173577" y="7475262"/>
                  <a:pt x="4173577" y="7475262"/>
                </a:cubicBezTo>
                <a:cubicBezTo>
                  <a:pt x="4173577" y="7515392"/>
                  <a:pt x="4153514" y="7528769"/>
                  <a:pt x="4113381" y="7515392"/>
                </a:cubicBezTo>
                <a:cubicBezTo>
                  <a:pt x="4100005" y="7502016"/>
                  <a:pt x="4086627" y="7502016"/>
                  <a:pt x="4073250" y="7515392"/>
                </a:cubicBezTo>
                <a:cubicBezTo>
                  <a:pt x="4073250" y="7528769"/>
                  <a:pt x="4066563" y="7528769"/>
                  <a:pt x="4053186" y="7515392"/>
                </a:cubicBezTo>
                <a:lnTo>
                  <a:pt x="3992989" y="7515392"/>
                </a:lnTo>
                <a:lnTo>
                  <a:pt x="3992989" y="7555520"/>
                </a:lnTo>
                <a:lnTo>
                  <a:pt x="3972925" y="7615718"/>
                </a:lnTo>
                <a:cubicBezTo>
                  <a:pt x="3959548" y="7588964"/>
                  <a:pt x="3952861" y="7575588"/>
                  <a:pt x="3952861" y="7575588"/>
                </a:cubicBezTo>
                <a:lnTo>
                  <a:pt x="3952861" y="7535457"/>
                </a:lnTo>
                <a:lnTo>
                  <a:pt x="3992989" y="7495326"/>
                </a:lnTo>
                <a:lnTo>
                  <a:pt x="3952861" y="7515392"/>
                </a:lnTo>
                <a:cubicBezTo>
                  <a:pt x="3952861" y="7515392"/>
                  <a:pt x="3946170" y="7522079"/>
                  <a:pt x="3932793" y="7535457"/>
                </a:cubicBezTo>
                <a:cubicBezTo>
                  <a:pt x="3919416" y="7548833"/>
                  <a:pt x="3912729" y="7562211"/>
                  <a:pt x="3912729" y="7575588"/>
                </a:cubicBezTo>
                <a:lnTo>
                  <a:pt x="3892662" y="7575588"/>
                </a:lnTo>
                <a:cubicBezTo>
                  <a:pt x="3879285" y="7575588"/>
                  <a:pt x="3872597" y="7575588"/>
                  <a:pt x="3872597" y="7575588"/>
                </a:cubicBezTo>
                <a:lnTo>
                  <a:pt x="3852533" y="7575588"/>
                </a:lnTo>
                <a:lnTo>
                  <a:pt x="3832467" y="7615718"/>
                </a:lnTo>
                <a:lnTo>
                  <a:pt x="3832467" y="7635783"/>
                </a:lnTo>
                <a:cubicBezTo>
                  <a:pt x="3819090" y="7649159"/>
                  <a:pt x="3819090" y="7659194"/>
                  <a:pt x="3832467" y="7665881"/>
                </a:cubicBezTo>
                <a:cubicBezTo>
                  <a:pt x="3845844" y="7672570"/>
                  <a:pt x="3852533" y="7669227"/>
                  <a:pt x="3852533" y="7655847"/>
                </a:cubicBezTo>
                <a:lnTo>
                  <a:pt x="3892662" y="7655847"/>
                </a:lnTo>
                <a:cubicBezTo>
                  <a:pt x="3879285" y="7669227"/>
                  <a:pt x="3879285" y="7675913"/>
                  <a:pt x="3892662" y="7675913"/>
                </a:cubicBezTo>
                <a:cubicBezTo>
                  <a:pt x="3879285" y="7689290"/>
                  <a:pt x="3859221" y="7702668"/>
                  <a:pt x="3832467" y="7716044"/>
                </a:cubicBezTo>
                <a:cubicBezTo>
                  <a:pt x="3819090" y="7716044"/>
                  <a:pt x="3805714" y="7722733"/>
                  <a:pt x="3792336" y="7736109"/>
                </a:cubicBezTo>
                <a:cubicBezTo>
                  <a:pt x="3778959" y="7749487"/>
                  <a:pt x="3772272" y="7762863"/>
                  <a:pt x="3772272" y="7776240"/>
                </a:cubicBezTo>
                <a:lnTo>
                  <a:pt x="3752204" y="7776240"/>
                </a:lnTo>
                <a:cubicBezTo>
                  <a:pt x="3752204" y="7776240"/>
                  <a:pt x="3745518" y="7769553"/>
                  <a:pt x="3732140" y="7756173"/>
                </a:cubicBezTo>
                <a:cubicBezTo>
                  <a:pt x="3718763" y="7742799"/>
                  <a:pt x="3718763" y="7736109"/>
                  <a:pt x="3732140" y="7736109"/>
                </a:cubicBezTo>
                <a:lnTo>
                  <a:pt x="3792336" y="7716044"/>
                </a:lnTo>
                <a:cubicBezTo>
                  <a:pt x="3792336" y="7702668"/>
                  <a:pt x="3792336" y="7692635"/>
                  <a:pt x="3792336" y="7685945"/>
                </a:cubicBezTo>
                <a:cubicBezTo>
                  <a:pt x="3792336" y="7679257"/>
                  <a:pt x="3799026" y="7675913"/>
                  <a:pt x="3812403" y="7675913"/>
                </a:cubicBezTo>
                <a:cubicBezTo>
                  <a:pt x="3812403" y="7675913"/>
                  <a:pt x="3812403" y="7669227"/>
                  <a:pt x="3812403" y="7655847"/>
                </a:cubicBezTo>
                <a:lnTo>
                  <a:pt x="3792336" y="7655847"/>
                </a:lnTo>
                <a:cubicBezTo>
                  <a:pt x="3792336" y="7669227"/>
                  <a:pt x="3788993" y="7682602"/>
                  <a:pt x="3782306" y="7695978"/>
                </a:cubicBezTo>
                <a:cubicBezTo>
                  <a:pt x="3775616" y="7709355"/>
                  <a:pt x="3765585" y="7716044"/>
                  <a:pt x="3752204" y="7716044"/>
                </a:cubicBezTo>
                <a:lnTo>
                  <a:pt x="3772272" y="7675913"/>
                </a:lnTo>
                <a:lnTo>
                  <a:pt x="3732140" y="7695978"/>
                </a:lnTo>
                <a:cubicBezTo>
                  <a:pt x="3705386" y="7722733"/>
                  <a:pt x="3692009" y="7739455"/>
                  <a:pt x="3692009" y="7746142"/>
                </a:cubicBezTo>
                <a:cubicBezTo>
                  <a:pt x="3692009" y="7752830"/>
                  <a:pt x="3658568" y="7789618"/>
                  <a:pt x="3591684" y="7856499"/>
                </a:cubicBezTo>
                <a:cubicBezTo>
                  <a:pt x="3538176" y="7910010"/>
                  <a:pt x="3511424" y="7930074"/>
                  <a:pt x="3511424" y="7916698"/>
                </a:cubicBezTo>
                <a:cubicBezTo>
                  <a:pt x="3511424" y="7903320"/>
                  <a:pt x="3511424" y="7889944"/>
                  <a:pt x="3511424" y="7876566"/>
                </a:cubicBezTo>
                <a:lnTo>
                  <a:pt x="3491356" y="7876566"/>
                </a:lnTo>
                <a:cubicBezTo>
                  <a:pt x="3477979" y="7889944"/>
                  <a:pt x="3467950" y="7896630"/>
                  <a:pt x="3461259" y="7896630"/>
                </a:cubicBezTo>
                <a:cubicBezTo>
                  <a:pt x="3454571" y="7896630"/>
                  <a:pt x="3451228" y="7903320"/>
                  <a:pt x="3451228" y="7916698"/>
                </a:cubicBezTo>
                <a:cubicBezTo>
                  <a:pt x="3451228" y="7916698"/>
                  <a:pt x="3447881" y="7923384"/>
                  <a:pt x="3441195" y="7936761"/>
                </a:cubicBezTo>
                <a:cubicBezTo>
                  <a:pt x="3434507" y="7950138"/>
                  <a:pt x="3424474" y="7963515"/>
                  <a:pt x="3411097" y="7976892"/>
                </a:cubicBezTo>
                <a:lnTo>
                  <a:pt x="3370966" y="8037088"/>
                </a:lnTo>
                <a:lnTo>
                  <a:pt x="3370966" y="8077219"/>
                </a:lnTo>
                <a:cubicBezTo>
                  <a:pt x="3384343" y="8077219"/>
                  <a:pt x="3391030" y="8077219"/>
                  <a:pt x="3391030" y="8077219"/>
                </a:cubicBezTo>
                <a:cubicBezTo>
                  <a:pt x="3391030" y="8090596"/>
                  <a:pt x="3364278" y="8124037"/>
                  <a:pt x="3310772" y="8177545"/>
                </a:cubicBezTo>
                <a:lnTo>
                  <a:pt x="3270641" y="8197609"/>
                </a:lnTo>
                <a:lnTo>
                  <a:pt x="3290703" y="8157481"/>
                </a:lnTo>
                <a:cubicBezTo>
                  <a:pt x="3290703" y="8157481"/>
                  <a:pt x="3294052" y="8150791"/>
                  <a:pt x="3300739" y="8137414"/>
                </a:cubicBezTo>
                <a:cubicBezTo>
                  <a:pt x="3307426" y="8124037"/>
                  <a:pt x="3310772" y="8110663"/>
                  <a:pt x="3310772" y="8097283"/>
                </a:cubicBezTo>
                <a:cubicBezTo>
                  <a:pt x="3337525" y="8083909"/>
                  <a:pt x="3350901" y="8070532"/>
                  <a:pt x="3350901" y="8057152"/>
                </a:cubicBezTo>
                <a:lnTo>
                  <a:pt x="3310772" y="8077219"/>
                </a:lnTo>
                <a:cubicBezTo>
                  <a:pt x="3310772" y="8077219"/>
                  <a:pt x="3304083" y="8083909"/>
                  <a:pt x="3290703" y="8097283"/>
                </a:cubicBezTo>
                <a:cubicBezTo>
                  <a:pt x="3277329" y="8083909"/>
                  <a:pt x="3263954" y="8083909"/>
                  <a:pt x="3250572" y="8097283"/>
                </a:cubicBezTo>
                <a:lnTo>
                  <a:pt x="3230508" y="8097283"/>
                </a:lnTo>
                <a:cubicBezTo>
                  <a:pt x="3230508" y="8083909"/>
                  <a:pt x="3257262" y="8063842"/>
                  <a:pt x="3310772" y="8037088"/>
                </a:cubicBezTo>
                <a:cubicBezTo>
                  <a:pt x="3324149" y="8023711"/>
                  <a:pt x="3337525" y="8010336"/>
                  <a:pt x="3350901" y="7996957"/>
                </a:cubicBezTo>
                <a:lnTo>
                  <a:pt x="3370966" y="7976892"/>
                </a:lnTo>
                <a:lnTo>
                  <a:pt x="3370966" y="7956826"/>
                </a:lnTo>
                <a:cubicBezTo>
                  <a:pt x="3330837" y="7930074"/>
                  <a:pt x="3324149" y="7910010"/>
                  <a:pt x="3350901" y="7896630"/>
                </a:cubicBezTo>
                <a:lnTo>
                  <a:pt x="3370966" y="7916698"/>
                </a:lnTo>
                <a:cubicBezTo>
                  <a:pt x="3384343" y="7943451"/>
                  <a:pt x="3391030" y="7956826"/>
                  <a:pt x="3391030" y="7956826"/>
                </a:cubicBezTo>
                <a:lnTo>
                  <a:pt x="3391030" y="7916698"/>
                </a:lnTo>
                <a:lnTo>
                  <a:pt x="3411097" y="7883254"/>
                </a:lnTo>
                <a:lnTo>
                  <a:pt x="3411097" y="7896630"/>
                </a:lnTo>
                <a:cubicBezTo>
                  <a:pt x="3424474" y="7896630"/>
                  <a:pt x="3431161" y="7889944"/>
                  <a:pt x="3431161" y="7876566"/>
                </a:cubicBezTo>
                <a:cubicBezTo>
                  <a:pt x="3431161" y="7876566"/>
                  <a:pt x="3429490" y="7876566"/>
                  <a:pt x="3426146" y="7876566"/>
                </a:cubicBezTo>
                <a:lnTo>
                  <a:pt x="3415111" y="7876566"/>
                </a:lnTo>
                <a:lnTo>
                  <a:pt x="3451228" y="7816372"/>
                </a:lnTo>
                <a:cubicBezTo>
                  <a:pt x="3464606" y="7829748"/>
                  <a:pt x="3474635" y="7829748"/>
                  <a:pt x="3481325" y="7816372"/>
                </a:cubicBezTo>
                <a:cubicBezTo>
                  <a:pt x="3488013" y="7802994"/>
                  <a:pt x="3484669" y="7796304"/>
                  <a:pt x="3471292" y="7796304"/>
                </a:cubicBezTo>
                <a:cubicBezTo>
                  <a:pt x="3471292" y="7782928"/>
                  <a:pt x="3464606" y="7782928"/>
                  <a:pt x="3451228" y="7796304"/>
                </a:cubicBezTo>
                <a:cubicBezTo>
                  <a:pt x="3397720" y="7863189"/>
                  <a:pt x="3370966" y="7883254"/>
                  <a:pt x="3370966" y="7856499"/>
                </a:cubicBezTo>
                <a:cubicBezTo>
                  <a:pt x="3370966" y="7856499"/>
                  <a:pt x="3374310" y="7849813"/>
                  <a:pt x="3380999" y="7836435"/>
                </a:cubicBezTo>
                <a:cubicBezTo>
                  <a:pt x="3387686" y="7823059"/>
                  <a:pt x="3397720" y="7816372"/>
                  <a:pt x="3411097" y="7816372"/>
                </a:cubicBezTo>
                <a:lnTo>
                  <a:pt x="3471292" y="7736109"/>
                </a:lnTo>
                <a:lnTo>
                  <a:pt x="3491356" y="7716044"/>
                </a:lnTo>
                <a:lnTo>
                  <a:pt x="3471292" y="7716044"/>
                </a:lnTo>
                <a:cubicBezTo>
                  <a:pt x="3444538" y="7729422"/>
                  <a:pt x="3431161" y="7736109"/>
                  <a:pt x="3431161" y="7736109"/>
                </a:cubicBezTo>
                <a:lnTo>
                  <a:pt x="3491356" y="7675913"/>
                </a:lnTo>
                <a:lnTo>
                  <a:pt x="3491356" y="7635783"/>
                </a:lnTo>
                <a:lnTo>
                  <a:pt x="3491356" y="7615718"/>
                </a:lnTo>
                <a:lnTo>
                  <a:pt x="3511424" y="7615718"/>
                </a:lnTo>
                <a:cubicBezTo>
                  <a:pt x="3498047" y="7615718"/>
                  <a:pt x="3491356" y="7609028"/>
                  <a:pt x="3491356" y="7595652"/>
                </a:cubicBezTo>
                <a:lnTo>
                  <a:pt x="3511424" y="7555520"/>
                </a:lnTo>
                <a:lnTo>
                  <a:pt x="3551555" y="7555520"/>
                </a:lnTo>
                <a:cubicBezTo>
                  <a:pt x="3564930" y="7555520"/>
                  <a:pt x="3578306" y="7548833"/>
                  <a:pt x="3591684" y="7535457"/>
                </a:cubicBezTo>
                <a:cubicBezTo>
                  <a:pt x="3605061" y="7522079"/>
                  <a:pt x="3611749" y="7515392"/>
                  <a:pt x="3611749" y="7515392"/>
                </a:cubicBezTo>
                <a:lnTo>
                  <a:pt x="3631814" y="7455194"/>
                </a:lnTo>
                <a:cubicBezTo>
                  <a:pt x="3658568" y="7455194"/>
                  <a:pt x="3671945" y="7455194"/>
                  <a:pt x="3671945" y="7455194"/>
                </a:cubicBezTo>
                <a:lnTo>
                  <a:pt x="3651881" y="7435131"/>
                </a:lnTo>
                <a:lnTo>
                  <a:pt x="3631814" y="7435131"/>
                </a:lnTo>
                <a:lnTo>
                  <a:pt x="3591684" y="7475262"/>
                </a:lnTo>
                <a:lnTo>
                  <a:pt x="3551555" y="7495326"/>
                </a:lnTo>
                <a:cubicBezTo>
                  <a:pt x="3551555" y="7508702"/>
                  <a:pt x="3544865" y="7512045"/>
                  <a:pt x="3531488" y="7505359"/>
                </a:cubicBezTo>
                <a:cubicBezTo>
                  <a:pt x="3518111" y="7498671"/>
                  <a:pt x="3498047" y="7508702"/>
                  <a:pt x="3471292" y="7535457"/>
                </a:cubicBezTo>
                <a:cubicBezTo>
                  <a:pt x="3457915" y="7562211"/>
                  <a:pt x="3451228" y="7582274"/>
                  <a:pt x="3451228" y="7595652"/>
                </a:cubicBezTo>
                <a:cubicBezTo>
                  <a:pt x="3464606" y="7582274"/>
                  <a:pt x="3471292" y="7582274"/>
                  <a:pt x="3471292" y="7595652"/>
                </a:cubicBezTo>
                <a:cubicBezTo>
                  <a:pt x="3471292" y="7609028"/>
                  <a:pt x="3464606" y="7615718"/>
                  <a:pt x="3451228" y="7615718"/>
                </a:cubicBezTo>
                <a:lnTo>
                  <a:pt x="3431161" y="7635783"/>
                </a:lnTo>
                <a:lnTo>
                  <a:pt x="3411097" y="7635783"/>
                </a:lnTo>
                <a:cubicBezTo>
                  <a:pt x="3397720" y="7622405"/>
                  <a:pt x="3374310" y="7632440"/>
                  <a:pt x="3340869" y="7665881"/>
                </a:cubicBezTo>
                <a:cubicBezTo>
                  <a:pt x="3307426" y="7699325"/>
                  <a:pt x="3284018" y="7716044"/>
                  <a:pt x="3270641" y="7716044"/>
                </a:cubicBezTo>
                <a:cubicBezTo>
                  <a:pt x="3270641" y="7716044"/>
                  <a:pt x="3270641" y="7722733"/>
                  <a:pt x="3270641" y="7736109"/>
                </a:cubicBezTo>
                <a:lnTo>
                  <a:pt x="3230508" y="7796304"/>
                </a:lnTo>
                <a:cubicBezTo>
                  <a:pt x="3203754" y="7809684"/>
                  <a:pt x="3190377" y="7823059"/>
                  <a:pt x="3190377" y="7836435"/>
                </a:cubicBezTo>
                <a:cubicBezTo>
                  <a:pt x="3190377" y="7849813"/>
                  <a:pt x="3183690" y="7856499"/>
                  <a:pt x="3170313" y="7856499"/>
                </a:cubicBezTo>
                <a:lnTo>
                  <a:pt x="3150247" y="7896630"/>
                </a:lnTo>
                <a:cubicBezTo>
                  <a:pt x="3136871" y="7896630"/>
                  <a:pt x="3130183" y="7896630"/>
                  <a:pt x="3130183" y="7896630"/>
                </a:cubicBezTo>
                <a:cubicBezTo>
                  <a:pt x="3130183" y="7896630"/>
                  <a:pt x="3126839" y="7896630"/>
                  <a:pt x="3120150" y="7896630"/>
                </a:cubicBezTo>
                <a:cubicBezTo>
                  <a:pt x="3113462" y="7896630"/>
                  <a:pt x="3110118" y="7903320"/>
                  <a:pt x="3110118" y="7916698"/>
                </a:cubicBezTo>
                <a:cubicBezTo>
                  <a:pt x="3110118" y="7930074"/>
                  <a:pt x="3103430" y="7930074"/>
                  <a:pt x="3090053" y="7916698"/>
                </a:cubicBezTo>
                <a:cubicBezTo>
                  <a:pt x="3090053" y="7930074"/>
                  <a:pt x="3090053" y="7936761"/>
                  <a:pt x="3090053" y="7936761"/>
                </a:cubicBezTo>
                <a:cubicBezTo>
                  <a:pt x="3076676" y="7950138"/>
                  <a:pt x="3036543" y="7983582"/>
                  <a:pt x="2969660" y="8037088"/>
                </a:cubicBezTo>
                <a:cubicBezTo>
                  <a:pt x="2983037" y="8037088"/>
                  <a:pt x="2989724" y="8043778"/>
                  <a:pt x="2989724" y="8057152"/>
                </a:cubicBezTo>
                <a:cubicBezTo>
                  <a:pt x="3003101" y="8070532"/>
                  <a:pt x="3003101" y="8073875"/>
                  <a:pt x="2989724" y="8067185"/>
                </a:cubicBezTo>
                <a:cubicBezTo>
                  <a:pt x="2976347" y="8060498"/>
                  <a:pt x="2969660" y="8063842"/>
                  <a:pt x="2969660" y="8077219"/>
                </a:cubicBezTo>
                <a:cubicBezTo>
                  <a:pt x="2969660" y="8090596"/>
                  <a:pt x="2966314" y="8100629"/>
                  <a:pt x="2959627" y="8107317"/>
                </a:cubicBezTo>
                <a:cubicBezTo>
                  <a:pt x="2952939" y="8114006"/>
                  <a:pt x="2942906" y="8117350"/>
                  <a:pt x="2929529" y="8117350"/>
                </a:cubicBezTo>
                <a:cubicBezTo>
                  <a:pt x="2916153" y="8117350"/>
                  <a:pt x="2902776" y="8117350"/>
                  <a:pt x="2889400" y="8117350"/>
                </a:cubicBezTo>
                <a:lnTo>
                  <a:pt x="2889400" y="8097283"/>
                </a:lnTo>
                <a:cubicBezTo>
                  <a:pt x="2902776" y="8097283"/>
                  <a:pt x="2909465" y="8090596"/>
                  <a:pt x="2909465" y="8077219"/>
                </a:cubicBezTo>
                <a:cubicBezTo>
                  <a:pt x="2909465" y="8063842"/>
                  <a:pt x="2916153" y="8057152"/>
                  <a:pt x="2929529" y="8057152"/>
                </a:cubicBezTo>
                <a:lnTo>
                  <a:pt x="2929529" y="8017024"/>
                </a:lnTo>
                <a:cubicBezTo>
                  <a:pt x="2916153" y="8017024"/>
                  <a:pt x="2902776" y="8006990"/>
                  <a:pt x="2889400" y="7986926"/>
                </a:cubicBezTo>
                <a:cubicBezTo>
                  <a:pt x="2876023" y="7966859"/>
                  <a:pt x="2876023" y="7943451"/>
                  <a:pt x="2889400" y="7916698"/>
                </a:cubicBezTo>
                <a:lnTo>
                  <a:pt x="2869335" y="7936761"/>
                </a:lnTo>
                <a:cubicBezTo>
                  <a:pt x="2815825" y="7976892"/>
                  <a:pt x="2789071" y="7976892"/>
                  <a:pt x="2789071" y="7936761"/>
                </a:cubicBezTo>
                <a:cubicBezTo>
                  <a:pt x="2789071" y="7923384"/>
                  <a:pt x="2795761" y="7923384"/>
                  <a:pt x="2809136" y="7936761"/>
                </a:cubicBezTo>
                <a:lnTo>
                  <a:pt x="2869335" y="7876566"/>
                </a:lnTo>
                <a:cubicBezTo>
                  <a:pt x="2869335" y="7876566"/>
                  <a:pt x="2876023" y="7869879"/>
                  <a:pt x="2889400" y="7856499"/>
                </a:cubicBezTo>
                <a:cubicBezTo>
                  <a:pt x="2902776" y="7843125"/>
                  <a:pt x="2909465" y="7836435"/>
                  <a:pt x="2909465" y="7836435"/>
                </a:cubicBezTo>
                <a:cubicBezTo>
                  <a:pt x="2909465" y="7836435"/>
                  <a:pt x="2916153" y="7836435"/>
                  <a:pt x="2929529" y="7836435"/>
                </a:cubicBezTo>
                <a:lnTo>
                  <a:pt x="2909465" y="7816372"/>
                </a:lnTo>
                <a:cubicBezTo>
                  <a:pt x="2896088" y="7816372"/>
                  <a:pt x="2896088" y="7809684"/>
                  <a:pt x="2909465" y="7796304"/>
                </a:cubicBezTo>
                <a:cubicBezTo>
                  <a:pt x="2922842" y="7796304"/>
                  <a:pt x="2932873" y="7796304"/>
                  <a:pt x="2939563" y="7796304"/>
                </a:cubicBezTo>
                <a:cubicBezTo>
                  <a:pt x="2946250" y="7796304"/>
                  <a:pt x="2949593" y="7789618"/>
                  <a:pt x="2949593" y="7776240"/>
                </a:cubicBezTo>
                <a:cubicBezTo>
                  <a:pt x="2962970" y="7776240"/>
                  <a:pt x="2962970" y="7782928"/>
                  <a:pt x="2949593" y="7796304"/>
                </a:cubicBezTo>
                <a:lnTo>
                  <a:pt x="2969660" y="7796304"/>
                </a:lnTo>
                <a:lnTo>
                  <a:pt x="2969660" y="7736109"/>
                </a:lnTo>
                <a:cubicBezTo>
                  <a:pt x="2942906" y="7722733"/>
                  <a:pt x="2962970" y="7689290"/>
                  <a:pt x="3029855" y="7635783"/>
                </a:cubicBezTo>
                <a:cubicBezTo>
                  <a:pt x="3043235" y="7635783"/>
                  <a:pt x="3049919" y="7642473"/>
                  <a:pt x="3049919" y="7655847"/>
                </a:cubicBezTo>
                <a:lnTo>
                  <a:pt x="3049919" y="7675913"/>
                </a:lnTo>
                <a:cubicBezTo>
                  <a:pt x="3049919" y="7675913"/>
                  <a:pt x="3069989" y="7652504"/>
                  <a:pt x="3110118" y="7605685"/>
                </a:cubicBezTo>
                <a:cubicBezTo>
                  <a:pt x="3150247" y="7558866"/>
                  <a:pt x="3177000" y="7542147"/>
                  <a:pt x="3190377" y="7555520"/>
                </a:cubicBezTo>
                <a:cubicBezTo>
                  <a:pt x="3190377" y="7582274"/>
                  <a:pt x="3203754" y="7582274"/>
                  <a:pt x="3230508" y="7555520"/>
                </a:cubicBezTo>
                <a:cubicBezTo>
                  <a:pt x="3243885" y="7555520"/>
                  <a:pt x="3250572" y="7548833"/>
                  <a:pt x="3250572" y="7535457"/>
                </a:cubicBezTo>
                <a:lnTo>
                  <a:pt x="3210444" y="7535457"/>
                </a:lnTo>
                <a:cubicBezTo>
                  <a:pt x="3223821" y="7535457"/>
                  <a:pt x="3223821" y="7538802"/>
                  <a:pt x="3210444" y="7545490"/>
                </a:cubicBezTo>
                <a:cubicBezTo>
                  <a:pt x="3197067" y="7552177"/>
                  <a:pt x="3190377" y="7548833"/>
                  <a:pt x="3190377" y="7535457"/>
                </a:cubicBezTo>
                <a:cubicBezTo>
                  <a:pt x="3177000" y="7535457"/>
                  <a:pt x="3166969" y="7535457"/>
                  <a:pt x="3160280" y="7535457"/>
                </a:cubicBezTo>
                <a:cubicBezTo>
                  <a:pt x="3153592" y="7535457"/>
                  <a:pt x="3146903" y="7538802"/>
                  <a:pt x="3140215" y="7545490"/>
                </a:cubicBezTo>
                <a:cubicBezTo>
                  <a:pt x="3133527" y="7552177"/>
                  <a:pt x="3130183" y="7555520"/>
                  <a:pt x="3130183" y="7555520"/>
                </a:cubicBezTo>
                <a:cubicBezTo>
                  <a:pt x="3130183" y="7555520"/>
                  <a:pt x="3123495" y="7555520"/>
                  <a:pt x="3110118" y="7555520"/>
                </a:cubicBezTo>
                <a:cubicBezTo>
                  <a:pt x="3096742" y="7542147"/>
                  <a:pt x="3069989" y="7555520"/>
                  <a:pt x="3029855" y="7595652"/>
                </a:cubicBezTo>
                <a:cubicBezTo>
                  <a:pt x="2989724" y="7622405"/>
                  <a:pt x="2962970" y="7629096"/>
                  <a:pt x="2949593" y="7615718"/>
                </a:cubicBezTo>
                <a:lnTo>
                  <a:pt x="2969660" y="7615718"/>
                </a:lnTo>
                <a:lnTo>
                  <a:pt x="2969660" y="7595652"/>
                </a:lnTo>
                <a:cubicBezTo>
                  <a:pt x="2969660" y="7582274"/>
                  <a:pt x="2969660" y="7575588"/>
                  <a:pt x="2969660" y="7575588"/>
                </a:cubicBezTo>
                <a:lnTo>
                  <a:pt x="2969660" y="7555520"/>
                </a:lnTo>
                <a:cubicBezTo>
                  <a:pt x="2969660" y="7542147"/>
                  <a:pt x="2973004" y="7535457"/>
                  <a:pt x="2979693" y="7535457"/>
                </a:cubicBezTo>
                <a:cubicBezTo>
                  <a:pt x="2986381" y="7535457"/>
                  <a:pt x="2996411" y="7535457"/>
                  <a:pt x="3009791" y="7535457"/>
                </a:cubicBezTo>
                <a:cubicBezTo>
                  <a:pt x="3023170" y="7535457"/>
                  <a:pt x="3023170" y="7542147"/>
                  <a:pt x="3009791" y="7555520"/>
                </a:cubicBezTo>
                <a:cubicBezTo>
                  <a:pt x="3009791" y="7568901"/>
                  <a:pt x="3013135" y="7572244"/>
                  <a:pt x="3019822" y="7565555"/>
                </a:cubicBezTo>
                <a:cubicBezTo>
                  <a:pt x="3026514" y="7558866"/>
                  <a:pt x="3029855" y="7548833"/>
                  <a:pt x="3029855" y="7535457"/>
                </a:cubicBezTo>
                <a:lnTo>
                  <a:pt x="3049919" y="7515392"/>
                </a:lnTo>
                <a:lnTo>
                  <a:pt x="3029855" y="7495326"/>
                </a:lnTo>
                <a:cubicBezTo>
                  <a:pt x="3029855" y="7481948"/>
                  <a:pt x="3023170" y="7468573"/>
                  <a:pt x="3009791" y="7455194"/>
                </a:cubicBezTo>
                <a:cubicBezTo>
                  <a:pt x="2996411" y="7441819"/>
                  <a:pt x="2996411" y="7448507"/>
                  <a:pt x="3009791" y="7475262"/>
                </a:cubicBezTo>
                <a:cubicBezTo>
                  <a:pt x="3009791" y="7475262"/>
                  <a:pt x="3009791" y="7478605"/>
                  <a:pt x="3009791" y="7485291"/>
                </a:cubicBezTo>
                <a:cubicBezTo>
                  <a:pt x="3009791" y="7491981"/>
                  <a:pt x="3003101" y="7495326"/>
                  <a:pt x="2989724" y="7495326"/>
                </a:cubicBezTo>
                <a:cubicBezTo>
                  <a:pt x="2976347" y="7495326"/>
                  <a:pt x="2969660" y="7502016"/>
                  <a:pt x="2969660" y="7515392"/>
                </a:cubicBezTo>
                <a:cubicBezTo>
                  <a:pt x="2969660" y="7528769"/>
                  <a:pt x="2956283" y="7542147"/>
                  <a:pt x="2929529" y="7555520"/>
                </a:cubicBezTo>
                <a:cubicBezTo>
                  <a:pt x="2916153" y="7568901"/>
                  <a:pt x="2902776" y="7578931"/>
                  <a:pt x="2889400" y="7585619"/>
                </a:cubicBezTo>
                <a:cubicBezTo>
                  <a:pt x="2876023" y="7592309"/>
                  <a:pt x="2869335" y="7602342"/>
                  <a:pt x="2869335" y="7615718"/>
                </a:cubicBezTo>
                <a:cubicBezTo>
                  <a:pt x="2855959" y="7629096"/>
                  <a:pt x="2842582" y="7635783"/>
                  <a:pt x="2829205" y="7635783"/>
                </a:cubicBezTo>
                <a:cubicBezTo>
                  <a:pt x="2815825" y="7635783"/>
                  <a:pt x="2809136" y="7642473"/>
                  <a:pt x="2809136" y="7655847"/>
                </a:cubicBezTo>
                <a:lnTo>
                  <a:pt x="2789071" y="7695978"/>
                </a:lnTo>
                <a:cubicBezTo>
                  <a:pt x="2789071" y="7682602"/>
                  <a:pt x="2782387" y="7682602"/>
                  <a:pt x="2769007" y="7695978"/>
                </a:cubicBezTo>
                <a:cubicBezTo>
                  <a:pt x="2755630" y="7709355"/>
                  <a:pt x="2742253" y="7712701"/>
                  <a:pt x="2728876" y="7706011"/>
                </a:cubicBezTo>
                <a:cubicBezTo>
                  <a:pt x="2715499" y="7699325"/>
                  <a:pt x="2715499" y="7689290"/>
                  <a:pt x="2728876" y="7675913"/>
                </a:cubicBezTo>
                <a:lnTo>
                  <a:pt x="2728876" y="7655847"/>
                </a:lnTo>
                <a:cubicBezTo>
                  <a:pt x="2728876" y="7655847"/>
                  <a:pt x="2722189" y="7655847"/>
                  <a:pt x="2708812" y="7655847"/>
                </a:cubicBezTo>
                <a:cubicBezTo>
                  <a:pt x="2695435" y="7669227"/>
                  <a:pt x="2682058" y="7689290"/>
                  <a:pt x="2668681" y="7716044"/>
                </a:cubicBezTo>
                <a:cubicBezTo>
                  <a:pt x="2655305" y="7742799"/>
                  <a:pt x="2655305" y="7762863"/>
                  <a:pt x="2668681" y="7776240"/>
                </a:cubicBezTo>
                <a:cubicBezTo>
                  <a:pt x="2682058" y="7789618"/>
                  <a:pt x="2685402" y="7799651"/>
                  <a:pt x="2678714" y="7806337"/>
                </a:cubicBezTo>
                <a:cubicBezTo>
                  <a:pt x="2672025" y="7813027"/>
                  <a:pt x="2665337" y="7823059"/>
                  <a:pt x="2658649" y="7836435"/>
                </a:cubicBezTo>
                <a:cubicBezTo>
                  <a:pt x="2651961" y="7849813"/>
                  <a:pt x="2641929" y="7856499"/>
                  <a:pt x="2628552" y="7856499"/>
                </a:cubicBezTo>
                <a:cubicBezTo>
                  <a:pt x="2615175" y="7856499"/>
                  <a:pt x="2608483" y="7863189"/>
                  <a:pt x="2608483" y="7876566"/>
                </a:cubicBezTo>
                <a:cubicBezTo>
                  <a:pt x="2608483" y="7889944"/>
                  <a:pt x="2601798" y="7903320"/>
                  <a:pt x="2588421" y="7916698"/>
                </a:cubicBezTo>
                <a:cubicBezTo>
                  <a:pt x="2575042" y="7930074"/>
                  <a:pt x="2565008" y="7933418"/>
                  <a:pt x="2558321" y="7926728"/>
                </a:cubicBezTo>
                <a:cubicBezTo>
                  <a:pt x="2551636" y="7920041"/>
                  <a:pt x="2561665" y="7903320"/>
                  <a:pt x="2588421" y="7876566"/>
                </a:cubicBezTo>
                <a:cubicBezTo>
                  <a:pt x="2601798" y="7836435"/>
                  <a:pt x="2601798" y="7816372"/>
                  <a:pt x="2588421" y="7816372"/>
                </a:cubicBezTo>
                <a:cubicBezTo>
                  <a:pt x="2534911" y="7829748"/>
                  <a:pt x="2521536" y="7849813"/>
                  <a:pt x="2548288" y="7876566"/>
                </a:cubicBezTo>
                <a:cubicBezTo>
                  <a:pt x="2548288" y="7889944"/>
                  <a:pt x="2544944" y="7899977"/>
                  <a:pt x="2538257" y="7906665"/>
                </a:cubicBezTo>
                <a:cubicBezTo>
                  <a:pt x="2531567" y="7913355"/>
                  <a:pt x="2528223" y="7916698"/>
                  <a:pt x="2528223" y="7916698"/>
                </a:cubicBezTo>
                <a:cubicBezTo>
                  <a:pt x="2514847" y="7930074"/>
                  <a:pt x="2501469" y="7936761"/>
                  <a:pt x="2488093" y="7936761"/>
                </a:cubicBezTo>
                <a:cubicBezTo>
                  <a:pt x="2474716" y="7923384"/>
                  <a:pt x="2464683" y="7920041"/>
                  <a:pt x="2457995" y="7926728"/>
                </a:cubicBezTo>
                <a:cubicBezTo>
                  <a:pt x="2451307" y="7933418"/>
                  <a:pt x="2447963" y="7943451"/>
                  <a:pt x="2447963" y="7956826"/>
                </a:cubicBezTo>
                <a:cubicBezTo>
                  <a:pt x="2447963" y="7956826"/>
                  <a:pt x="2447963" y="7963515"/>
                  <a:pt x="2447963" y="7976892"/>
                </a:cubicBezTo>
                <a:lnTo>
                  <a:pt x="2447963" y="7996957"/>
                </a:lnTo>
                <a:lnTo>
                  <a:pt x="2447963" y="8017024"/>
                </a:lnTo>
                <a:lnTo>
                  <a:pt x="2468028" y="8017024"/>
                </a:lnTo>
                <a:lnTo>
                  <a:pt x="2488093" y="8037088"/>
                </a:lnTo>
                <a:cubicBezTo>
                  <a:pt x="2474716" y="8037088"/>
                  <a:pt x="2451307" y="8040434"/>
                  <a:pt x="2417866" y="8047121"/>
                </a:cubicBezTo>
                <a:cubicBezTo>
                  <a:pt x="2384425" y="8053808"/>
                  <a:pt x="2367704" y="8050465"/>
                  <a:pt x="2367704" y="8037088"/>
                </a:cubicBezTo>
                <a:cubicBezTo>
                  <a:pt x="2354327" y="8037088"/>
                  <a:pt x="2340950" y="8037088"/>
                  <a:pt x="2327571" y="8037088"/>
                </a:cubicBezTo>
                <a:lnTo>
                  <a:pt x="2367704" y="8077219"/>
                </a:lnTo>
                <a:lnTo>
                  <a:pt x="2387768" y="8077219"/>
                </a:lnTo>
                <a:lnTo>
                  <a:pt x="2327571" y="8157481"/>
                </a:lnTo>
                <a:lnTo>
                  <a:pt x="2267375" y="8237741"/>
                </a:lnTo>
                <a:cubicBezTo>
                  <a:pt x="2267375" y="8237741"/>
                  <a:pt x="2264029" y="8237741"/>
                  <a:pt x="2257342" y="8237741"/>
                </a:cubicBezTo>
                <a:cubicBezTo>
                  <a:pt x="2250655" y="8237741"/>
                  <a:pt x="2243965" y="8234397"/>
                  <a:pt x="2237277" y="8227707"/>
                </a:cubicBezTo>
                <a:cubicBezTo>
                  <a:pt x="2230588" y="8221020"/>
                  <a:pt x="2223900" y="8217676"/>
                  <a:pt x="2217212" y="8217676"/>
                </a:cubicBezTo>
                <a:cubicBezTo>
                  <a:pt x="2210524" y="8217676"/>
                  <a:pt x="2207179" y="8224363"/>
                  <a:pt x="2207179" y="8237741"/>
                </a:cubicBezTo>
                <a:cubicBezTo>
                  <a:pt x="2193803" y="8251118"/>
                  <a:pt x="2193803" y="8257807"/>
                  <a:pt x="2207179" y="8257807"/>
                </a:cubicBezTo>
                <a:lnTo>
                  <a:pt x="2207179" y="8297936"/>
                </a:lnTo>
                <a:cubicBezTo>
                  <a:pt x="2193803" y="8297936"/>
                  <a:pt x="2173738" y="8284561"/>
                  <a:pt x="2146984" y="8257807"/>
                </a:cubicBezTo>
                <a:lnTo>
                  <a:pt x="2066723" y="8338067"/>
                </a:lnTo>
                <a:lnTo>
                  <a:pt x="2046656" y="8358134"/>
                </a:lnTo>
                <a:cubicBezTo>
                  <a:pt x="2060033" y="8358134"/>
                  <a:pt x="2060033" y="8364821"/>
                  <a:pt x="2046656" y="8378198"/>
                </a:cubicBezTo>
                <a:cubicBezTo>
                  <a:pt x="2033279" y="8391575"/>
                  <a:pt x="2026592" y="8394919"/>
                  <a:pt x="2026592" y="8388231"/>
                </a:cubicBezTo>
                <a:cubicBezTo>
                  <a:pt x="2026592" y="8381544"/>
                  <a:pt x="2019902" y="8384888"/>
                  <a:pt x="2006526" y="8398262"/>
                </a:cubicBezTo>
                <a:cubicBezTo>
                  <a:pt x="1993150" y="8411642"/>
                  <a:pt x="1993150" y="8418329"/>
                  <a:pt x="2006526" y="8418329"/>
                </a:cubicBezTo>
                <a:cubicBezTo>
                  <a:pt x="2006526" y="8418329"/>
                  <a:pt x="2006526" y="8421673"/>
                  <a:pt x="2006526" y="8428360"/>
                </a:cubicBezTo>
                <a:cubicBezTo>
                  <a:pt x="2006526" y="8435050"/>
                  <a:pt x="1999838" y="8438393"/>
                  <a:pt x="1986461" y="8438393"/>
                </a:cubicBezTo>
                <a:cubicBezTo>
                  <a:pt x="1973085" y="8451773"/>
                  <a:pt x="1969741" y="8461804"/>
                  <a:pt x="1976429" y="8468491"/>
                </a:cubicBezTo>
                <a:cubicBezTo>
                  <a:pt x="1983117" y="8475181"/>
                  <a:pt x="1999838" y="8465147"/>
                  <a:pt x="2026592" y="8438393"/>
                </a:cubicBezTo>
                <a:lnTo>
                  <a:pt x="2106851" y="8398262"/>
                </a:lnTo>
                <a:lnTo>
                  <a:pt x="2086787" y="8418329"/>
                </a:lnTo>
                <a:cubicBezTo>
                  <a:pt x="2086787" y="8431706"/>
                  <a:pt x="2080100" y="8445083"/>
                  <a:pt x="2066723" y="8458460"/>
                </a:cubicBezTo>
                <a:cubicBezTo>
                  <a:pt x="2080100" y="8458460"/>
                  <a:pt x="2093474" y="8458460"/>
                  <a:pt x="2106851" y="8458460"/>
                </a:cubicBezTo>
                <a:cubicBezTo>
                  <a:pt x="2106851" y="8471837"/>
                  <a:pt x="2106851" y="8478524"/>
                  <a:pt x="2106851" y="8478524"/>
                </a:cubicBezTo>
                <a:cubicBezTo>
                  <a:pt x="2106851" y="8478524"/>
                  <a:pt x="2103507" y="8481871"/>
                  <a:pt x="2096820" y="8488558"/>
                </a:cubicBezTo>
                <a:cubicBezTo>
                  <a:pt x="2090131" y="8495245"/>
                  <a:pt x="2080100" y="8498589"/>
                  <a:pt x="2066723" y="8498589"/>
                </a:cubicBezTo>
                <a:cubicBezTo>
                  <a:pt x="2053343" y="8485214"/>
                  <a:pt x="2046656" y="8478524"/>
                  <a:pt x="2046656" y="8478524"/>
                </a:cubicBezTo>
                <a:lnTo>
                  <a:pt x="2026592" y="8478524"/>
                </a:lnTo>
                <a:lnTo>
                  <a:pt x="2006526" y="8518655"/>
                </a:lnTo>
                <a:cubicBezTo>
                  <a:pt x="1979773" y="8532032"/>
                  <a:pt x="1959708" y="8545410"/>
                  <a:pt x="1946331" y="8558787"/>
                </a:cubicBezTo>
                <a:cubicBezTo>
                  <a:pt x="1946331" y="8545410"/>
                  <a:pt x="1936298" y="8538720"/>
                  <a:pt x="1916234" y="8538720"/>
                </a:cubicBezTo>
                <a:cubicBezTo>
                  <a:pt x="1896169" y="8538720"/>
                  <a:pt x="1886134" y="8545410"/>
                  <a:pt x="1886134" y="8558787"/>
                </a:cubicBezTo>
                <a:lnTo>
                  <a:pt x="1866070" y="8578851"/>
                </a:lnTo>
                <a:cubicBezTo>
                  <a:pt x="1866070" y="8565474"/>
                  <a:pt x="1859382" y="8558787"/>
                  <a:pt x="1846006" y="8558787"/>
                </a:cubicBezTo>
                <a:cubicBezTo>
                  <a:pt x="1832629" y="8558787"/>
                  <a:pt x="1825942" y="8565474"/>
                  <a:pt x="1825942" y="8578851"/>
                </a:cubicBezTo>
                <a:lnTo>
                  <a:pt x="1805875" y="8618982"/>
                </a:lnTo>
                <a:lnTo>
                  <a:pt x="1785811" y="8618982"/>
                </a:lnTo>
                <a:cubicBezTo>
                  <a:pt x="1785811" y="8605605"/>
                  <a:pt x="1785811" y="8595571"/>
                  <a:pt x="1785811" y="8588884"/>
                </a:cubicBezTo>
                <a:cubicBezTo>
                  <a:pt x="1785811" y="8582197"/>
                  <a:pt x="1785811" y="8578851"/>
                  <a:pt x="1785811" y="8578851"/>
                </a:cubicBezTo>
                <a:lnTo>
                  <a:pt x="1785811" y="8558787"/>
                </a:lnTo>
                <a:lnTo>
                  <a:pt x="1765743" y="8538720"/>
                </a:lnTo>
                <a:cubicBezTo>
                  <a:pt x="1765743" y="8525343"/>
                  <a:pt x="1765743" y="8515312"/>
                  <a:pt x="1765743" y="8508622"/>
                </a:cubicBezTo>
                <a:cubicBezTo>
                  <a:pt x="1765743" y="8501935"/>
                  <a:pt x="1772432" y="8498589"/>
                  <a:pt x="1785811" y="8498589"/>
                </a:cubicBezTo>
                <a:cubicBezTo>
                  <a:pt x="1799187" y="8498589"/>
                  <a:pt x="1805875" y="8498589"/>
                  <a:pt x="1805875" y="8498589"/>
                </a:cubicBezTo>
                <a:cubicBezTo>
                  <a:pt x="1805875" y="8498589"/>
                  <a:pt x="1805875" y="8491901"/>
                  <a:pt x="1805875" y="8478524"/>
                </a:cubicBezTo>
                <a:cubicBezTo>
                  <a:pt x="1819251" y="8478524"/>
                  <a:pt x="1825942" y="8481871"/>
                  <a:pt x="1825942" y="8488558"/>
                </a:cubicBezTo>
                <a:cubicBezTo>
                  <a:pt x="1825942" y="8495245"/>
                  <a:pt x="1825942" y="8505278"/>
                  <a:pt x="1825942" y="8518655"/>
                </a:cubicBezTo>
                <a:lnTo>
                  <a:pt x="1825942" y="8558787"/>
                </a:lnTo>
                <a:cubicBezTo>
                  <a:pt x="1825942" y="8558787"/>
                  <a:pt x="1839318" y="8538720"/>
                  <a:pt x="1866070" y="8498589"/>
                </a:cubicBezTo>
                <a:lnTo>
                  <a:pt x="1906198" y="8458460"/>
                </a:lnTo>
                <a:lnTo>
                  <a:pt x="1926263" y="8418329"/>
                </a:lnTo>
                <a:lnTo>
                  <a:pt x="1926263" y="8398262"/>
                </a:lnTo>
                <a:cubicBezTo>
                  <a:pt x="1926263" y="8384888"/>
                  <a:pt x="1912890" y="8391575"/>
                  <a:pt x="1886134" y="8418329"/>
                </a:cubicBezTo>
                <a:lnTo>
                  <a:pt x="1856039" y="8418329"/>
                </a:lnTo>
                <a:cubicBezTo>
                  <a:pt x="1849349" y="8404952"/>
                  <a:pt x="1852693" y="8398262"/>
                  <a:pt x="1866070" y="8398262"/>
                </a:cubicBezTo>
                <a:cubicBezTo>
                  <a:pt x="1879446" y="8398262"/>
                  <a:pt x="1886134" y="8398262"/>
                  <a:pt x="1886134" y="8398262"/>
                </a:cubicBezTo>
                <a:cubicBezTo>
                  <a:pt x="1886134" y="8371511"/>
                  <a:pt x="1892821" y="8358134"/>
                  <a:pt x="1906198" y="8358134"/>
                </a:cubicBezTo>
                <a:cubicBezTo>
                  <a:pt x="1919575" y="8358134"/>
                  <a:pt x="1922919" y="8351444"/>
                  <a:pt x="1916234" y="8338067"/>
                </a:cubicBezTo>
                <a:cubicBezTo>
                  <a:pt x="1909542" y="8324690"/>
                  <a:pt x="1916234" y="8307969"/>
                  <a:pt x="1936298" y="8287905"/>
                </a:cubicBezTo>
                <a:cubicBezTo>
                  <a:pt x="1956365" y="8267838"/>
                  <a:pt x="1966397" y="8251118"/>
                  <a:pt x="1966397" y="8237741"/>
                </a:cubicBezTo>
                <a:lnTo>
                  <a:pt x="1926263" y="8277872"/>
                </a:lnTo>
                <a:cubicBezTo>
                  <a:pt x="1899513" y="8291249"/>
                  <a:pt x="1886134" y="8297936"/>
                  <a:pt x="1886134" y="8297936"/>
                </a:cubicBezTo>
                <a:lnTo>
                  <a:pt x="1886134" y="8257807"/>
                </a:lnTo>
                <a:cubicBezTo>
                  <a:pt x="1886134" y="8244430"/>
                  <a:pt x="1886134" y="8237741"/>
                  <a:pt x="1886134" y="8237741"/>
                </a:cubicBezTo>
                <a:lnTo>
                  <a:pt x="1926263" y="8217676"/>
                </a:lnTo>
                <a:cubicBezTo>
                  <a:pt x="1912890" y="8204299"/>
                  <a:pt x="1912890" y="8190922"/>
                  <a:pt x="1926263" y="8177545"/>
                </a:cubicBezTo>
                <a:lnTo>
                  <a:pt x="1926263" y="8157481"/>
                </a:lnTo>
                <a:lnTo>
                  <a:pt x="1906198" y="8177545"/>
                </a:lnTo>
                <a:lnTo>
                  <a:pt x="1886134" y="8177545"/>
                </a:lnTo>
                <a:lnTo>
                  <a:pt x="1886134" y="8137414"/>
                </a:lnTo>
                <a:cubicBezTo>
                  <a:pt x="1872759" y="8150791"/>
                  <a:pt x="1859382" y="8150791"/>
                  <a:pt x="1846006" y="8137414"/>
                </a:cubicBezTo>
                <a:lnTo>
                  <a:pt x="1825942" y="8117350"/>
                </a:lnTo>
                <a:lnTo>
                  <a:pt x="1785811" y="8157481"/>
                </a:lnTo>
                <a:lnTo>
                  <a:pt x="1765743" y="8177545"/>
                </a:lnTo>
                <a:lnTo>
                  <a:pt x="1765743" y="8157481"/>
                </a:lnTo>
                <a:lnTo>
                  <a:pt x="1805875" y="8097283"/>
                </a:lnTo>
                <a:lnTo>
                  <a:pt x="1846006" y="8037088"/>
                </a:lnTo>
                <a:cubicBezTo>
                  <a:pt x="1859382" y="8037088"/>
                  <a:pt x="1866070" y="8030401"/>
                  <a:pt x="1866070" y="8017024"/>
                </a:cubicBezTo>
                <a:cubicBezTo>
                  <a:pt x="1866070" y="8003647"/>
                  <a:pt x="1882793" y="7980236"/>
                  <a:pt x="1916234" y="7946795"/>
                </a:cubicBezTo>
                <a:cubicBezTo>
                  <a:pt x="1949675" y="7913355"/>
                  <a:pt x="1983117" y="7879911"/>
                  <a:pt x="2016558" y="7846468"/>
                </a:cubicBezTo>
                <a:cubicBezTo>
                  <a:pt x="2049999" y="7813027"/>
                  <a:pt x="2066723" y="7802994"/>
                  <a:pt x="2066723" y="7816372"/>
                </a:cubicBezTo>
                <a:lnTo>
                  <a:pt x="2106851" y="7796304"/>
                </a:lnTo>
                <a:cubicBezTo>
                  <a:pt x="2106851" y="7782928"/>
                  <a:pt x="2100164" y="7776240"/>
                  <a:pt x="2086787" y="7776240"/>
                </a:cubicBezTo>
                <a:cubicBezTo>
                  <a:pt x="2073410" y="7776240"/>
                  <a:pt x="2066723" y="7772896"/>
                  <a:pt x="2066723" y="7766206"/>
                </a:cubicBezTo>
                <a:cubicBezTo>
                  <a:pt x="2066723" y="7759520"/>
                  <a:pt x="2073410" y="7756173"/>
                  <a:pt x="2086787" y="7756173"/>
                </a:cubicBezTo>
                <a:cubicBezTo>
                  <a:pt x="2113541" y="7742799"/>
                  <a:pt x="2140297" y="7702668"/>
                  <a:pt x="2167046" y="7635783"/>
                </a:cubicBezTo>
                <a:lnTo>
                  <a:pt x="2167046" y="7655847"/>
                </a:lnTo>
                <a:lnTo>
                  <a:pt x="2187115" y="7615718"/>
                </a:lnTo>
                <a:cubicBezTo>
                  <a:pt x="2200492" y="7562211"/>
                  <a:pt x="2233933" y="7535457"/>
                  <a:pt x="2287440" y="7535457"/>
                </a:cubicBezTo>
                <a:cubicBezTo>
                  <a:pt x="2300817" y="7535457"/>
                  <a:pt x="2307504" y="7522079"/>
                  <a:pt x="2307504" y="7495326"/>
                </a:cubicBezTo>
                <a:lnTo>
                  <a:pt x="2347635" y="7435131"/>
                </a:lnTo>
                <a:cubicBezTo>
                  <a:pt x="2361012" y="7435131"/>
                  <a:pt x="2367704" y="7435131"/>
                  <a:pt x="2367704" y="7435131"/>
                </a:cubicBezTo>
                <a:cubicBezTo>
                  <a:pt x="2367704" y="7421753"/>
                  <a:pt x="2374391" y="7405033"/>
                  <a:pt x="2387768" y="7384965"/>
                </a:cubicBezTo>
                <a:cubicBezTo>
                  <a:pt x="2401145" y="7364901"/>
                  <a:pt x="2407832" y="7351524"/>
                  <a:pt x="2407832" y="7344838"/>
                </a:cubicBezTo>
                <a:cubicBezTo>
                  <a:pt x="2407832" y="7338148"/>
                  <a:pt x="2414522" y="7334803"/>
                  <a:pt x="2427898" y="7334803"/>
                </a:cubicBezTo>
                <a:cubicBezTo>
                  <a:pt x="2441275" y="7334803"/>
                  <a:pt x="2457995" y="7321427"/>
                  <a:pt x="2478060" y="7294672"/>
                </a:cubicBezTo>
                <a:cubicBezTo>
                  <a:pt x="2498126" y="7267921"/>
                  <a:pt x="2514847" y="7254542"/>
                  <a:pt x="2528223" y="7254542"/>
                </a:cubicBezTo>
                <a:cubicBezTo>
                  <a:pt x="2528223" y="7241165"/>
                  <a:pt x="2541601" y="7217756"/>
                  <a:pt x="2568352" y="7184313"/>
                </a:cubicBezTo>
                <a:cubicBezTo>
                  <a:pt x="2595106" y="7150872"/>
                  <a:pt x="2608483" y="7127463"/>
                  <a:pt x="2608483" y="7114085"/>
                </a:cubicBezTo>
                <a:lnTo>
                  <a:pt x="2628552" y="7094020"/>
                </a:lnTo>
                <a:cubicBezTo>
                  <a:pt x="2628552" y="7094020"/>
                  <a:pt x="2638585" y="7083987"/>
                  <a:pt x="2658649" y="7063923"/>
                </a:cubicBezTo>
                <a:cubicBezTo>
                  <a:pt x="2678714" y="7043855"/>
                  <a:pt x="2682058" y="7033825"/>
                  <a:pt x="2668681" y="7033825"/>
                </a:cubicBezTo>
                <a:cubicBezTo>
                  <a:pt x="2668681" y="7020447"/>
                  <a:pt x="2682058" y="7000384"/>
                  <a:pt x="2708812" y="6973630"/>
                </a:cubicBezTo>
                <a:lnTo>
                  <a:pt x="2728876" y="6953562"/>
                </a:lnTo>
                <a:lnTo>
                  <a:pt x="2769007" y="6933499"/>
                </a:lnTo>
                <a:cubicBezTo>
                  <a:pt x="2782387" y="6920121"/>
                  <a:pt x="2792415" y="6910088"/>
                  <a:pt x="2799105" y="6903401"/>
                </a:cubicBezTo>
                <a:cubicBezTo>
                  <a:pt x="2805792" y="6896710"/>
                  <a:pt x="2802449" y="6893367"/>
                  <a:pt x="2789071" y="6893367"/>
                </a:cubicBezTo>
                <a:lnTo>
                  <a:pt x="2809136" y="6873302"/>
                </a:lnTo>
                <a:lnTo>
                  <a:pt x="2909465" y="6772974"/>
                </a:lnTo>
                <a:cubicBezTo>
                  <a:pt x="2909465" y="6759600"/>
                  <a:pt x="2902776" y="6759600"/>
                  <a:pt x="2889400" y="6772974"/>
                </a:cubicBezTo>
                <a:lnTo>
                  <a:pt x="2909465" y="6732845"/>
                </a:lnTo>
                <a:cubicBezTo>
                  <a:pt x="2909465" y="6719469"/>
                  <a:pt x="2912809" y="6716122"/>
                  <a:pt x="2919497" y="6722812"/>
                </a:cubicBezTo>
                <a:cubicBezTo>
                  <a:pt x="2926185" y="6729502"/>
                  <a:pt x="2932873" y="6729502"/>
                  <a:pt x="2939563" y="6722812"/>
                </a:cubicBezTo>
                <a:cubicBezTo>
                  <a:pt x="2946250" y="6716122"/>
                  <a:pt x="2949593" y="6712779"/>
                  <a:pt x="2949593" y="6712779"/>
                </a:cubicBezTo>
                <a:lnTo>
                  <a:pt x="2989724" y="6652584"/>
                </a:lnTo>
                <a:lnTo>
                  <a:pt x="3029855" y="6592388"/>
                </a:lnTo>
                <a:lnTo>
                  <a:pt x="3049919" y="6592388"/>
                </a:lnTo>
                <a:cubicBezTo>
                  <a:pt x="3090053" y="6552256"/>
                  <a:pt x="3110118" y="6525503"/>
                  <a:pt x="3110118" y="6512125"/>
                </a:cubicBezTo>
                <a:lnTo>
                  <a:pt x="3130183" y="6492061"/>
                </a:lnTo>
                <a:cubicBezTo>
                  <a:pt x="3130183" y="6492061"/>
                  <a:pt x="3136871" y="6485371"/>
                  <a:pt x="3150247" y="6471994"/>
                </a:cubicBezTo>
                <a:cubicBezTo>
                  <a:pt x="3163624" y="6458620"/>
                  <a:pt x="3170313" y="6445240"/>
                  <a:pt x="3170313" y="6431867"/>
                </a:cubicBezTo>
                <a:lnTo>
                  <a:pt x="3150247" y="6431867"/>
                </a:lnTo>
                <a:lnTo>
                  <a:pt x="3170313" y="6411799"/>
                </a:lnTo>
                <a:cubicBezTo>
                  <a:pt x="3197067" y="6411799"/>
                  <a:pt x="3240541" y="6371669"/>
                  <a:pt x="3300739" y="6291408"/>
                </a:cubicBezTo>
                <a:cubicBezTo>
                  <a:pt x="3360934" y="6211147"/>
                  <a:pt x="3397720" y="6171015"/>
                  <a:pt x="3411097" y="6171015"/>
                </a:cubicBezTo>
                <a:cubicBezTo>
                  <a:pt x="3424474" y="6171015"/>
                  <a:pt x="3454571" y="6144262"/>
                  <a:pt x="3501391" y="6090757"/>
                </a:cubicBezTo>
                <a:cubicBezTo>
                  <a:pt x="3548209" y="6037247"/>
                  <a:pt x="3571620" y="6003804"/>
                  <a:pt x="3571620" y="5990429"/>
                </a:cubicBezTo>
                <a:cubicBezTo>
                  <a:pt x="3571620" y="5977052"/>
                  <a:pt x="3584996" y="5963676"/>
                  <a:pt x="3611749" y="5950298"/>
                </a:cubicBezTo>
                <a:lnTo>
                  <a:pt x="3611749" y="5910167"/>
                </a:lnTo>
                <a:lnTo>
                  <a:pt x="3591684" y="5910167"/>
                </a:lnTo>
                <a:cubicBezTo>
                  <a:pt x="3605061" y="5896791"/>
                  <a:pt x="3618437" y="5890103"/>
                  <a:pt x="3631814" y="5890103"/>
                </a:cubicBezTo>
                <a:lnTo>
                  <a:pt x="3591684" y="5890103"/>
                </a:lnTo>
                <a:lnTo>
                  <a:pt x="3591684" y="5870037"/>
                </a:lnTo>
                <a:cubicBezTo>
                  <a:pt x="3618437" y="5856659"/>
                  <a:pt x="3635157" y="5849972"/>
                  <a:pt x="3641847" y="5849972"/>
                </a:cubicBezTo>
                <a:cubicBezTo>
                  <a:pt x="3648534" y="5849972"/>
                  <a:pt x="3665258" y="5833249"/>
                  <a:pt x="3692009" y="5799808"/>
                </a:cubicBezTo>
                <a:lnTo>
                  <a:pt x="3708062" y="5771718"/>
                </a:lnTo>
                <a:lnTo>
                  <a:pt x="3712077" y="5769711"/>
                </a:lnTo>
                <a:lnTo>
                  <a:pt x="3732140" y="5729578"/>
                </a:lnTo>
                <a:lnTo>
                  <a:pt x="3708062" y="5771718"/>
                </a:lnTo>
                <a:lnTo>
                  <a:pt x="3671945" y="5789776"/>
                </a:lnTo>
                <a:cubicBezTo>
                  <a:pt x="3658568" y="5803152"/>
                  <a:pt x="3651881" y="5809841"/>
                  <a:pt x="3651881" y="5809841"/>
                </a:cubicBezTo>
                <a:cubicBezTo>
                  <a:pt x="3638501" y="5809841"/>
                  <a:pt x="3618437" y="5823218"/>
                  <a:pt x="3591684" y="5849972"/>
                </a:cubicBezTo>
                <a:cubicBezTo>
                  <a:pt x="3564930" y="5876727"/>
                  <a:pt x="3551555" y="5896791"/>
                  <a:pt x="3551555" y="5910167"/>
                </a:cubicBezTo>
                <a:cubicBezTo>
                  <a:pt x="3538176" y="5923544"/>
                  <a:pt x="3531488" y="5930232"/>
                  <a:pt x="3531488" y="5930232"/>
                </a:cubicBezTo>
                <a:cubicBezTo>
                  <a:pt x="3518111" y="5930232"/>
                  <a:pt x="3514768" y="5943608"/>
                  <a:pt x="3521458" y="5970362"/>
                </a:cubicBezTo>
                <a:cubicBezTo>
                  <a:pt x="3528145" y="5997117"/>
                  <a:pt x="3524801" y="6010493"/>
                  <a:pt x="3511424" y="6010493"/>
                </a:cubicBezTo>
                <a:lnTo>
                  <a:pt x="3511424" y="6030558"/>
                </a:lnTo>
                <a:lnTo>
                  <a:pt x="3471292" y="6050626"/>
                </a:lnTo>
                <a:cubicBezTo>
                  <a:pt x="3377654" y="6157642"/>
                  <a:pt x="3330837" y="6207804"/>
                  <a:pt x="3330837" y="6201114"/>
                </a:cubicBezTo>
                <a:cubicBezTo>
                  <a:pt x="3330837" y="6194426"/>
                  <a:pt x="3337525" y="6181050"/>
                  <a:pt x="3350901" y="6160985"/>
                </a:cubicBezTo>
                <a:cubicBezTo>
                  <a:pt x="3364278" y="6140917"/>
                  <a:pt x="3370966" y="6130884"/>
                  <a:pt x="3370966" y="6130884"/>
                </a:cubicBezTo>
                <a:cubicBezTo>
                  <a:pt x="3357590" y="6117511"/>
                  <a:pt x="3350901" y="6114164"/>
                  <a:pt x="3350901" y="6120854"/>
                </a:cubicBezTo>
                <a:cubicBezTo>
                  <a:pt x="3350901" y="6127540"/>
                  <a:pt x="3344213" y="6130884"/>
                  <a:pt x="3330837" y="6130884"/>
                </a:cubicBezTo>
                <a:cubicBezTo>
                  <a:pt x="3317459" y="6144262"/>
                  <a:pt x="3310772" y="6157642"/>
                  <a:pt x="3310772" y="6171015"/>
                </a:cubicBezTo>
                <a:cubicBezTo>
                  <a:pt x="3310772" y="6184393"/>
                  <a:pt x="3304083" y="6194426"/>
                  <a:pt x="3290703" y="6201114"/>
                </a:cubicBezTo>
                <a:cubicBezTo>
                  <a:pt x="3277329" y="6207804"/>
                  <a:pt x="3273985" y="6217837"/>
                  <a:pt x="3280670" y="6231213"/>
                </a:cubicBezTo>
                <a:cubicBezTo>
                  <a:pt x="3287362" y="6244588"/>
                  <a:pt x="3284018" y="6261311"/>
                  <a:pt x="3270641" y="6281376"/>
                </a:cubicBezTo>
                <a:cubicBezTo>
                  <a:pt x="3257262" y="6301440"/>
                  <a:pt x="3223821" y="6311473"/>
                  <a:pt x="3170313" y="6311473"/>
                </a:cubicBezTo>
                <a:cubicBezTo>
                  <a:pt x="3130183" y="6324850"/>
                  <a:pt x="3103430" y="6338228"/>
                  <a:pt x="3090053" y="6351604"/>
                </a:cubicBezTo>
                <a:cubicBezTo>
                  <a:pt x="3063299" y="6378358"/>
                  <a:pt x="3049919" y="6391735"/>
                  <a:pt x="3049919" y="6391735"/>
                </a:cubicBezTo>
                <a:lnTo>
                  <a:pt x="3049919" y="6411799"/>
                </a:lnTo>
                <a:cubicBezTo>
                  <a:pt x="3036543" y="6425177"/>
                  <a:pt x="3036543" y="6431867"/>
                  <a:pt x="3049919" y="6431867"/>
                </a:cubicBezTo>
                <a:cubicBezTo>
                  <a:pt x="3063299" y="6431867"/>
                  <a:pt x="3069989" y="6435210"/>
                  <a:pt x="3069989" y="6441897"/>
                </a:cubicBezTo>
                <a:cubicBezTo>
                  <a:pt x="3069989" y="6448586"/>
                  <a:pt x="3063299" y="6451930"/>
                  <a:pt x="3049919" y="6451930"/>
                </a:cubicBezTo>
                <a:lnTo>
                  <a:pt x="3029855" y="6451930"/>
                </a:lnTo>
                <a:cubicBezTo>
                  <a:pt x="3029855" y="6438554"/>
                  <a:pt x="3023170" y="6438554"/>
                  <a:pt x="3009791" y="6451930"/>
                </a:cubicBezTo>
                <a:cubicBezTo>
                  <a:pt x="2996411" y="6465308"/>
                  <a:pt x="2996411" y="6471994"/>
                  <a:pt x="3009791" y="6471994"/>
                </a:cubicBezTo>
                <a:lnTo>
                  <a:pt x="2989724" y="6471994"/>
                </a:lnTo>
                <a:cubicBezTo>
                  <a:pt x="2989724" y="6471994"/>
                  <a:pt x="2979693" y="6482028"/>
                  <a:pt x="2959627" y="6502092"/>
                </a:cubicBezTo>
                <a:cubicBezTo>
                  <a:pt x="2939563" y="6522160"/>
                  <a:pt x="2929529" y="6538879"/>
                  <a:pt x="2929529" y="6552256"/>
                </a:cubicBezTo>
                <a:lnTo>
                  <a:pt x="2909465" y="6572321"/>
                </a:lnTo>
                <a:cubicBezTo>
                  <a:pt x="2909465" y="6585699"/>
                  <a:pt x="2886056" y="6612453"/>
                  <a:pt x="2839238" y="6652584"/>
                </a:cubicBezTo>
                <a:cubicBezTo>
                  <a:pt x="2792415" y="6692715"/>
                  <a:pt x="2765661" y="6712779"/>
                  <a:pt x="2758974" y="6712779"/>
                </a:cubicBezTo>
                <a:cubicBezTo>
                  <a:pt x="2752287" y="6712779"/>
                  <a:pt x="2762317" y="6699404"/>
                  <a:pt x="2789071" y="6672647"/>
                </a:cubicBezTo>
                <a:lnTo>
                  <a:pt x="2809136" y="6652584"/>
                </a:lnTo>
                <a:cubicBezTo>
                  <a:pt x="2809136" y="6639206"/>
                  <a:pt x="2822517" y="6619143"/>
                  <a:pt x="2849269" y="6592388"/>
                </a:cubicBezTo>
                <a:cubicBezTo>
                  <a:pt x="2862646" y="6579010"/>
                  <a:pt x="2869335" y="6565634"/>
                  <a:pt x="2869335" y="6552256"/>
                </a:cubicBezTo>
                <a:cubicBezTo>
                  <a:pt x="2855959" y="6565634"/>
                  <a:pt x="2842582" y="6575664"/>
                  <a:pt x="2829205" y="6582354"/>
                </a:cubicBezTo>
                <a:cubicBezTo>
                  <a:pt x="2815825" y="6589045"/>
                  <a:pt x="2809136" y="6592388"/>
                  <a:pt x="2809136" y="6592388"/>
                </a:cubicBezTo>
                <a:cubicBezTo>
                  <a:pt x="2795761" y="6605764"/>
                  <a:pt x="2792415" y="6615796"/>
                  <a:pt x="2799105" y="6622486"/>
                </a:cubicBezTo>
                <a:cubicBezTo>
                  <a:pt x="2805792" y="6629176"/>
                  <a:pt x="2802449" y="6635862"/>
                  <a:pt x="2789071" y="6642549"/>
                </a:cubicBezTo>
                <a:cubicBezTo>
                  <a:pt x="2775695" y="6649239"/>
                  <a:pt x="2762317" y="6649239"/>
                  <a:pt x="2748941" y="6642549"/>
                </a:cubicBezTo>
                <a:cubicBezTo>
                  <a:pt x="2735563" y="6635862"/>
                  <a:pt x="2728876" y="6625829"/>
                  <a:pt x="2728876" y="6612453"/>
                </a:cubicBezTo>
                <a:cubicBezTo>
                  <a:pt x="2728876" y="6599075"/>
                  <a:pt x="2735563" y="6592388"/>
                  <a:pt x="2748941" y="6592388"/>
                </a:cubicBezTo>
                <a:lnTo>
                  <a:pt x="2769007" y="6572321"/>
                </a:lnTo>
                <a:lnTo>
                  <a:pt x="2748941" y="6572321"/>
                </a:lnTo>
                <a:cubicBezTo>
                  <a:pt x="2735563" y="6585699"/>
                  <a:pt x="2725533" y="6592388"/>
                  <a:pt x="2718843" y="6592388"/>
                </a:cubicBezTo>
                <a:cubicBezTo>
                  <a:pt x="2712156" y="6592388"/>
                  <a:pt x="2708812" y="6592388"/>
                  <a:pt x="2708812" y="6592388"/>
                </a:cubicBezTo>
                <a:cubicBezTo>
                  <a:pt x="2695435" y="6592388"/>
                  <a:pt x="2688746" y="6602422"/>
                  <a:pt x="2688746" y="6622486"/>
                </a:cubicBezTo>
                <a:cubicBezTo>
                  <a:pt x="2688746" y="6642549"/>
                  <a:pt x="2688746" y="6652584"/>
                  <a:pt x="2688746" y="6652584"/>
                </a:cubicBezTo>
                <a:lnTo>
                  <a:pt x="2708812" y="6672647"/>
                </a:lnTo>
                <a:cubicBezTo>
                  <a:pt x="2695435" y="6686025"/>
                  <a:pt x="2695435" y="6692715"/>
                  <a:pt x="2708812" y="6692715"/>
                </a:cubicBezTo>
                <a:cubicBezTo>
                  <a:pt x="2722189" y="6692715"/>
                  <a:pt x="2728876" y="6692715"/>
                  <a:pt x="2728876" y="6692715"/>
                </a:cubicBezTo>
                <a:cubicBezTo>
                  <a:pt x="2728876" y="6692715"/>
                  <a:pt x="2722189" y="6699404"/>
                  <a:pt x="2708812" y="6712779"/>
                </a:cubicBezTo>
                <a:lnTo>
                  <a:pt x="2688746" y="6692715"/>
                </a:lnTo>
                <a:cubicBezTo>
                  <a:pt x="2688746" y="6692715"/>
                  <a:pt x="2682058" y="6686025"/>
                  <a:pt x="2668681" y="6672647"/>
                </a:cubicBezTo>
                <a:lnTo>
                  <a:pt x="2628552" y="6692715"/>
                </a:lnTo>
                <a:cubicBezTo>
                  <a:pt x="2601798" y="6719469"/>
                  <a:pt x="2581733" y="6732845"/>
                  <a:pt x="2568352" y="6732845"/>
                </a:cubicBezTo>
                <a:cubicBezTo>
                  <a:pt x="2554977" y="6732845"/>
                  <a:pt x="2548288" y="6736189"/>
                  <a:pt x="2548288" y="6742877"/>
                </a:cubicBezTo>
                <a:cubicBezTo>
                  <a:pt x="2548288" y="6749567"/>
                  <a:pt x="2541601" y="6756253"/>
                  <a:pt x="2528223" y="6762943"/>
                </a:cubicBezTo>
                <a:cubicBezTo>
                  <a:pt x="2514847" y="6769631"/>
                  <a:pt x="2508157" y="6766286"/>
                  <a:pt x="2508157" y="6752910"/>
                </a:cubicBezTo>
                <a:lnTo>
                  <a:pt x="2528223" y="6712779"/>
                </a:lnTo>
                <a:cubicBezTo>
                  <a:pt x="2568352" y="6739532"/>
                  <a:pt x="2588421" y="6719469"/>
                  <a:pt x="2588421" y="6652584"/>
                </a:cubicBezTo>
                <a:lnTo>
                  <a:pt x="2608483" y="6632519"/>
                </a:lnTo>
                <a:lnTo>
                  <a:pt x="2588421" y="6632519"/>
                </a:lnTo>
                <a:lnTo>
                  <a:pt x="2588421" y="6612453"/>
                </a:lnTo>
                <a:cubicBezTo>
                  <a:pt x="2601798" y="6612453"/>
                  <a:pt x="2618519" y="6602422"/>
                  <a:pt x="2638585" y="6582354"/>
                </a:cubicBezTo>
                <a:cubicBezTo>
                  <a:pt x="2658649" y="6562291"/>
                  <a:pt x="2668681" y="6545568"/>
                  <a:pt x="2668681" y="6532193"/>
                </a:cubicBezTo>
                <a:cubicBezTo>
                  <a:pt x="2668681" y="6518815"/>
                  <a:pt x="2675370" y="6512125"/>
                  <a:pt x="2688746" y="6512125"/>
                </a:cubicBezTo>
                <a:lnTo>
                  <a:pt x="2728876" y="6471994"/>
                </a:lnTo>
                <a:cubicBezTo>
                  <a:pt x="2728876" y="6471994"/>
                  <a:pt x="2728876" y="6465308"/>
                  <a:pt x="2728876" y="6451930"/>
                </a:cubicBezTo>
                <a:cubicBezTo>
                  <a:pt x="2742253" y="6465308"/>
                  <a:pt x="2752287" y="6465308"/>
                  <a:pt x="2758974" y="6451930"/>
                </a:cubicBezTo>
                <a:cubicBezTo>
                  <a:pt x="2765661" y="6438554"/>
                  <a:pt x="2775695" y="6418489"/>
                  <a:pt x="2789071" y="6391735"/>
                </a:cubicBezTo>
                <a:cubicBezTo>
                  <a:pt x="2802449" y="6364982"/>
                  <a:pt x="2815825" y="6344914"/>
                  <a:pt x="2829205" y="6331539"/>
                </a:cubicBezTo>
                <a:lnTo>
                  <a:pt x="2809136" y="6331539"/>
                </a:lnTo>
                <a:cubicBezTo>
                  <a:pt x="2795761" y="6344914"/>
                  <a:pt x="2785728" y="6348261"/>
                  <a:pt x="2779038" y="6341571"/>
                </a:cubicBezTo>
                <a:cubicBezTo>
                  <a:pt x="2772351" y="6334883"/>
                  <a:pt x="2769007" y="6338228"/>
                  <a:pt x="2769007" y="6351604"/>
                </a:cubicBezTo>
                <a:lnTo>
                  <a:pt x="2769007" y="6371669"/>
                </a:lnTo>
                <a:cubicBezTo>
                  <a:pt x="2755630" y="6358293"/>
                  <a:pt x="2748941" y="6351604"/>
                  <a:pt x="2748941" y="6351604"/>
                </a:cubicBezTo>
                <a:cubicBezTo>
                  <a:pt x="2748941" y="6351604"/>
                  <a:pt x="2748941" y="6344914"/>
                  <a:pt x="2748941" y="6331539"/>
                </a:cubicBezTo>
                <a:cubicBezTo>
                  <a:pt x="2775695" y="6251278"/>
                  <a:pt x="2802449" y="6211147"/>
                  <a:pt x="2829205" y="6211147"/>
                </a:cubicBezTo>
                <a:cubicBezTo>
                  <a:pt x="2842582" y="6211147"/>
                  <a:pt x="2855959" y="6204457"/>
                  <a:pt x="2869335" y="6191083"/>
                </a:cubicBezTo>
                <a:cubicBezTo>
                  <a:pt x="2882712" y="6177706"/>
                  <a:pt x="2889400" y="6171015"/>
                  <a:pt x="2889400" y="6171015"/>
                </a:cubicBezTo>
                <a:lnTo>
                  <a:pt x="2889400" y="6150952"/>
                </a:lnTo>
                <a:cubicBezTo>
                  <a:pt x="2902776" y="6137574"/>
                  <a:pt x="2909465" y="6130884"/>
                  <a:pt x="2909465" y="6130884"/>
                </a:cubicBezTo>
                <a:cubicBezTo>
                  <a:pt x="2909465" y="6117511"/>
                  <a:pt x="2912809" y="6107476"/>
                  <a:pt x="2919497" y="6100786"/>
                </a:cubicBezTo>
                <a:cubicBezTo>
                  <a:pt x="2926185" y="6094100"/>
                  <a:pt x="2929529" y="6084067"/>
                  <a:pt x="2929529" y="6070689"/>
                </a:cubicBezTo>
                <a:cubicBezTo>
                  <a:pt x="2956283" y="6057314"/>
                  <a:pt x="2969660" y="6050626"/>
                  <a:pt x="2969660" y="6050626"/>
                </a:cubicBezTo>
                <a:cubicBezTo>
                  <a:pt x="2969660" y="6037247"/>
                  <a:pt x="2986381" y="6013837"/>
                  <a:pt x="3019822" y="5980396"/>
                </a:cubicBezTo>
                <a:cubicBezTo>
                  <a:pt x="3053268" y="5946955"/>
                  <a:pt x="3076676" y="5930232"/>
                  <a:pt x="3090053" y="5930232"/>
                </a:cubicBezTo>
                <a:cubicBezTo>
                  <a:pt x="3090053" y="5930232"/>
                  <a:pt x="3090053" y="5926889"/>
                  <a:pt x="3090053" y="5920200"/>
                </a:cubicBezTo>
                <a:cubicBezTo>
                  <a:pt x="3090053" y="5913511"/>
                  <a:pt x="3096742" y="5896791"/>
                  <a:pt x="3110118" y="5870037"/>
                </a:cubicBezTo>
                <a:lnTo>
                  <a:pt x="3130183" y="5870037"/>
                </a:lnTo>
                <a:lnTo>
                  <a:pt x="3150247" y="5870037"/>
                </a:lnTo>
                <a:cubicBezTo>
                  <a:pt x="3163624" y="5870037"/>
                  <a:pt x="3166969" y="5866693"/>
                  <a:pt x="3160280" y="5860004"/>
                </a:cubicBezTo>
                <a:cubicBezTo>
                  <a:pt x="3153592" y="5853315"/>
                  <a:pt x="3146903" y="5839939"/>
                  <a:pt x="3140215" y="5819874"/>
                </a:cubicBezTo>
                <a:cubicBezTo>
                  <a:pt x="3133527" y="5799808"/>
                  <a:pt x="3136871" y="5796465"/>
                  <a:pt x="3150247" y="5809841"/>
                </a:cubicBezTo>
                <a:lnTo>
                  <a:pt x="3170313" y="5789776"/>
                </a:lnTo>
                <a:cubicBezTo>
                  <a:pt x="3156936" y="5776400"/>
                  <a:pt x="3156936" y="5769711"/>
                  <a:pt x="3170313" y="5769711"/>
                </a:cubicBezTo>
                <a:cubicBezTo>
                  <a:pt x="3183690" y="5769711"/>
                  <a:pt x="3190377" y="5776400"/>
                  <a:pt x="3190377" y="5789776"/>
                </a:cubicBezTo>
                <a:cubicBezTo>
                  <a:pt x="3190377" y="5803152"/>
                  <a:pt x="3197067" y="5806498"/>
                  <a:pt x="3210444" y="5799808"/>
                </a:cubicBezTo>
                <a:cubicBezTo>
                  <a:pt x="3223821" y="5793120"/>
                  <a:pt x="3237195" y="5783087"/>
                  <a:pt x="3250572" y="5769711"/>
                </a:cubicBezTo>
                <a:lnTo>
                  <a:pt x="3250572" y="5749646"/>
                </a:lnTo>
                <a:cubicBezTo>
                  <a:pt x="3237195" y="5749646"/>
                  <a:pt x="3230508" y="5749646"/>
                  <a:pt x="3230508" y="5749646"/>
                </a:cubicBezTo>
                <a:cubicBezTo>
                  <a:pt x="3230508" y="5709515"/>
                  <a:pt x="3243885" y="5696137"/>
                  <a:pt x="3270641" y="5709515"/>
                </a:cubicBezTo>
                <a:cubicBezTo>
                  <a:pt x="3284018" y="5709515"/>
                  <a:pt x="3300739" y="5699482"/>
                  <a:pt x="3320803" y="5679418"/>
                </a:cubicBezTo>
                <a:cubicBezTo>
                  <a:pt x="3340869" y="5659350"/>
                  <a:pt x="3350901" y="5635942"/>
                  <a:pt x="3350901" y="5609188"/>
                </a:cubicBezTo>
                <a:lnTo>
                  <a:pt x="3370966" y="5569057"/>
                </a:lnTo>
                <a:lnTo>
                  <a:pt x="3330837" y="5589125"/>
                </a:lnTo>
                <a:lnTo>
                  <a:pt x="3310772" y="5609188"/>
                </a:lnTo>
                <a:cubicBezTo>
                  <a:pt x="3270641" y="5609188"/>
                  <a:pt x="3257262" y="5622566"/>
                  <a:pt x="3270641" y="5649320"/>
                </a:cubicBezTo>
                <a:cubicBezTo>
                  <a:pt x="3270641" y="5662693"/>
                  <a:pt x="3263954" y="5669383"/>
                  <a:pt x="3250572" y="5669383"/>
                </a:cubicBezTo>
                <a:lnTo>
                  <a:pt x="3230508" y="5689451"/>
                </a:lnTo>
                <a:cubicBezTo>
                  <a:pt x="3217131" y="5689451"/>
                  <a:pt x="3210444" y="5692794"/>
                  <a:pt x="3210444" y="5699482"/>
                </a:cubicBezTo>
                <a:cubicBezTo>
                  <a:pt x="3210444" y="5706172"/>
                  <a:pt x="3203754" y="5709515"/>
                  <a:pt x="3190377" y="5709515"/>
                </a:cubicBezTo>
                <a:cubicBezTo>
                  <a:pt x="3190377" y="5709515"/>
                  <a:pt x="3179091" y="5720803"/>
                  <a:pt x="3156520" y="5743373"/>
                </a:cubicBezTo>
                <a:lnTo>
                  <a:pt x="3138781" y="5761111"/>
                </a:lnTo>
                <a:lnTo>
                  <a:pt x="3141469" y="5762187"/>
                </a:lnTo>
                <a:cubicBezTo>
                  <a:pt x="3143977" y="5763859"/>
                  <a:pt x="3146903" y="5766366"/>
                  <a:pt x="3150247" y="5769711"/>
                </a:cubicBezTo>
                <a:lnTo>
                  <a:pt x="3130183" y="5769711"/>
                </a:lnTo>
                <a:cubicBezTo>
                  <a:pt x="3090053" y="5809841"/>
                  <a:pt x="3063299" y="5823218"/>
                  <a:pt x="3049919" y="5809841"/>
                </a:cubicBezTo>
                <a:cubicBezTo>
                  <a:pt x="3049919" y="5836596"/>
                  <a:pt x="3046576" y="5849972"/>
                  <a:pt x="3039891" y="5849972"/>
                </a:cubicBezTo>
                <a:cubicBezTo>
                  <a:pt x="3033199" y="5849972"/>
                  <a:pt x="3029855" y="5856659"/>
                  <a:pt x="3029855" y="5870037"/>
                </a:cubicBezTo>
                <a:cubicBezTo>
                  <a:pt x="3029855" y="5883413"/>
                  <a:pt x="3029855" y="5890103"/>
                  <a:pt x="3029855" y="5890103"/>
                </a:cubicBezTo>
                <a:cubicBezTo>
                  <a:pt x="3029855" y="5890103"/>
                  <a:pt x="3023170" y="5896791"/>
                  <a:pt x="3009791" y="5910167"/>
                </a:cubicBezTo>
                <a:cubicBezTo>
                  <a:pt x="2996411" y="5923544"/>
                  <a:pt x="2989724" y="5930232"/>
                  <a:pt x="2989724" y="5930232"/>
                </a:cubicBezTo>
                <a:cubicBezTo>
                  <a:pt x="2989724" y="5930232"/>
                  <a:pt x="2983037" y="5930232"/>
                  <a:pt x="2969660" y="5930232"/>
                </a:cubicBezTo>
                <a:cubicBezTo>
                  <a:pt x="2969660" y="5943608"/>
                  <a:pt x="2962970" y="5956986"/>
                  <a:pt x="2949593" y="5970362"/>
                </a:cubicBezTo>
                <a:cubicBezTo>
                  <a:pt x="2936217" y="5983739"/>
                  <a:pt x="2932873" y="5997117"/>
                  <a:pt x="2939563" y="6010493"/>
                </a:cubicBezTo>
                <a:cubicBezTo>
                  <a:pt x="2946250" y="6023871"/>
                  <a:pt x="2949593" y="6030558"/>
                  <a:pt x="2949593" y="6030558"/>
                </a:cubicBezTo>
                <a:cubicBezTo>
                  <a:pt x="2922842" y="6043936"/>
                  <a:pt x="2909465" y="6043936"/>
                  <a:pt x="2909465" y="6030558"/>
                </a:cubicBezTo>
                <a:lnTo>
                  <a:pt x="2889400" y="6010493"/>
                </a:lnTo>
                <a:lnTo>
                  <a:pt x="2869335" y="6050626"/>
                </a:lnTo>
                <a:cubicBezTo>
                  <a:pt x="2882712" y="6064002"/>
                  <a:pt x="2886056" y="6074032"/>
                  <a:pt x="2879367" y="6080722"/>
                </a:cubicBezTo>
                <a:cubicBezTo>
                  <a:pt x="2872679" y="6087412"/>
                  <a:pt x="2869335" y="6084067"/>
                  <a:pt x="2869335" y="6070689"/>
                </a:cubicBezTo>
                <a:lnTo>
                  <a:pt x="2849269" y="6070689"/>
                </a:lnTo>
                <a:cubicBezTo>
                  <a:pt x="2835892" y="6084067"/>
                  <a:pt x="2829205" y="6094100"/>
                  <a:pt x="2829205" y="6100786"/>
                </a:cubicBezTo>
                <a:cubicBezTo>
                  <a:pt x="2829205" y="6107476"/>
                  <a:pt x="2822517" y="6110821"/>
                  <a:pt x="2809136" y="6110821"/>
                </a:cubicBezTo>
                <a:cubicBezTo>
                  <a:pt x="2782387" y="6110821"/>
                  <a:pt x="2769007" y="6130884"/>
                  <a:pt x="2769007" y="6171015"/>
                </a:cubicBezTo>
                <a:lnTo>
                  <a:pt x="2748941" y="6191083"/>
                </a:lnTo>
                <a:cubicBezTo>
                  <a:pt x="2748941" y="6191083"/>
                  <a:pt x="2742253" y="6194426"/>
                  <a:pt x="2728876" y="6201114"/>
                </a:cubicBezTo>
                <a:cubicBezTo>
                  <a:pt x="2715499" y="6207804"/>
                  <a:pt x="2708812" y="6217837"/>
                  <a:pt x="2708812" y="6231213"/>
                </a:cubicBezTo>
                <a:cubicBezTo>
                  <a:pt x="2708812" y="6231213"/>
                  <a:pt x="2705466" y="6234557"/>
                  <a:pt x="2698779" y="6241245"/>
                </a:cubicBezTo>
                <a:cubicBezTo>
                  <a:pt x="2692090" y="6247935"/>
                  <a:pt x="2682058" y="6257968"/>
                  <a:pt x="2668681" y="6271342"/>
                </a:cubicBezTo>
                <a:cubicBezTo>
                  <a:pt x="2655305" y="6284718"/>
                  <a:pt x="2641929" y="6298097"/>
                  <a:pt x="2628552" y="6311473"/>
                </a:cubicBezTo>
                <a:lnTo>
                  <a:pt x="2628552" y="6331539"/>
                </a:lnTo>
                <a:cubicBezTo>
                  <a:pt x="2615175" y="6331539"/>
                  <a:pt x="2595106" y="6344914"/>
                  <a:pt x="2568352" y="6371669"/>
                </a:cubicBezTo>
                <a:lnTo>
                  <a:pt x="2528223" y="6431867"/>
                </a:lnTo>
                <a:cubicBezTo>
                  <a:pt x="2514847" y="6431867"/>
                  <a:pt x="2501469" y="6441897"/>
                  <a:pt x="2488093" y="6461963"/>
                </a:cubicBezTo>
                <a:cubicBezTo>
                  <a:pt x="2474716" y="6482028"/>
                  <a:pt x="2468028" y="6492061"/>
                  <a:pt x="2468028" y="6492061"/>
                </a:cubicBezTo>
                <a:lnTo>
                  <a:pt x="2447963" y="6492061"/>
                </a:lnTo>
                <a:cubicBezTo>
                  <a:pt x="2447963" y="6478684"/>
                  <a:pt x="2444619" y="6471994"/>
                  <a:pt x="2437931" y="6471994"/>
                </a:cubicBezTo>
                <a:cubicBezTo>
                  <a:pt x="2431242" y="6471994"/>
                  <a:pt x="2427898" y="6478684"/>
                  <a:pt x="2427898" y="6492061"/>
                </a:cubicBezTo>
                <a:lnTo>
                  <a:pt x="2407832" y="6532193"/>
                </a:lnTo>
                <a:lnTo>
                  <a:pt x="2387768" y="6512125"/>
                </a:lnTo>
                <a:cubicBezTo>
                  <a:pt x="2387768" y="6512125"/>
                  <a:pt x="2387768" y="6505439"/>
                  <a:pt x="2387768" y="6492061"/>
                </a:cubicBezTo>
                <a:cubicBezTo>
                  <a:pt x="2401145" y="6492061"/>
                  <a:pt x="2407832" y="6488718"/>
                  <a:pt x="2407832" y="6482028"/>
                </a:cubicBezTo>
                <a:cubicBezTo>
                  <a:pt x="2407832" y="6475338"/>
                  <a:pt x="2401145" y="6471994"/>
                  <a:pt x="2387768" y="6471994"/>
                </a:cubicBezTo>
                <a:cubicBezTo>
                  <a:pt x="2387768" y="6471994"/>
                  <a:pt x="2387768" y="6478684"/>
                  <a:pt x="2387768" y="6492061"/>
                </a:cubicBezTo>
                <a:lnTo>
                  <a:pt x="2347635" y="6512125"/>
                </a:lnTo>
                <a:cubicBezTo>
                  <a:pt x="2334258" y="6512125"/>
                  <a:pt x="2327571" y="6505439"/>
                  <a:pt x="2327571" y="6492061"/>
                </a:cubicBezTo>
                <a:lnTo>
                  <a:pt x="2347635" y="6471994"/>
                </a:lnTo>
                <a:lnTo>
                  <a:pt x="2387768" y="6431867"/>
                </a:lnTo>
                <a:cubicBezTo>
                  <a:pt x="2414522" y="6418489"/>
                  <a:pt x="2427898" y="6415142"/>
                  <a:pt x="2427898" y="6421832"/>
                </a:cubicBezTo>
                <a:cubicBezTo>
                  <a:pt x="2427898" y="6428522"/>
                  <a:pt x="2441275" y="6425177"/>
                  <a:pt x="2468028" y="6411799"/>
                </a:cubicBezTo>
                <a:cubicBezTo>
                  <a:pt x="2468028" y="6398423"/>
                  <a:pt x="2471372" y="6388391"/>
                  <a:pt x="2478060" y="6381701"/>
                </a:cubicBezTo>
                <a:cubicBezTo>
                  <a:pt x="2484749" y="6375011"/>
                  <a:pt x="2488093" y="6368325"/>
                  <a:pt x="2488093" y="6361637"/>
                </a:cubicBezTo>
                <a:cubicBezTo>
                  <a:pt x="2488093" y="6354947"/>
                  <a:pt x="2488093" y="6348261"/>
                  <a:pt x="2488093" y="6341571"/>
                </a:cubicBezTo>
                <a:cubicBezTo>
                  <a:pt x="2488093" y="6334883"/>
                  <a:pt x="2494780" y="6331539"/>
                  <a:pt x="2508157" y="6331539"/>
                </a:cubicBezTo>
                <a:cubicBezTo>
                  <a:pt x="2521536" y="6331539"/>
                  <a:pt x="2528223" y="6328193"/>
                  <a:pt x="2528223" y="6321506"/>
                </a:cubicBezTo>
                <a:cubicBezTo>
                  <a:pt x="2528223" y="6314816"/>
                  <a:pt x="2528223" y="6304783"/>
                  <a:pt x="2528223" y="6291408"/>
                </a:cubicBezTo>
                <a:cubicBezTo>
                  <a:pt x="2528223" y="6278032"/>
                  <a:pt x="2534911" y="6271342"/>
                  <a:pt x="2548288" y="6271342"/>
                </a:cubicBezTo>
                <a:cubicBezTo>
                  <a:pt x="2548288" y="6284718"/>
                  <a:pt x="2551636" y="6294752"/>
                  <a:pt x="2558321" y="6301440"/>
                </a:cubicBezTo>
                <a:cubicBezTo>
                  <a:pt x="2565008" y="6308130"/>
                  <a:pt x="2571698" y="6304783"/>
                  <a:pt x="2578385" y="6291408"/>
                </a:cubicBezTo>
                <a:cubicBezTo>
                  <a:pt x="2585077" y="6278032"/>
                  <a:pt x="2585077" y="6261311"/>
                  <a:pt x="2578385" y="6241245"/>
                </a:cubicBezTo>
                <a:cubicBezTo>
                  <a:pt x="2571698" y="6221180"/>
                  <a:pt x="2561665" y="6211147"/>
                  <a:pt x="2548288" y="6211147"/>
                </a:cubicBezTo>
                <a:cubicBezTo>
                  <a:pt x="2521536" y="6211147"/>
                  <a:pt x="2461339" y="6264654"/>
                  <a:pt x="2367704" y="6371669"/>
                </a:cubicBezTo>
                <a:lnTo>
                  <a:pt x="2347635" y="6411799"/>
                </a:lnTo>
                <a:cubicBezTo>
                  <a:pt x="2320881" y="6438554"/>
                  <a:pt x="2304160" y="6458620"/>
                  <a:pt x="2297473" y="6471994"/>
                </a:cubicBezTo>
                <a:lnTo>
                  <a:pt x="2291999" y="6493884"/>
                </a:lnTo>
                <a:lnTo>
                  <a:pt x="2297473" y="6492061"/>
                </a:lnTo>
                <a:cubicBezTo>
                  <a:pt x="2304160" y="6492061"/>
                  <a:pt x="2310847" y="6498749"/>
                  <a:pt x="2317537" y="6512125"/>
                </a:cubicBezTo>
                <a:cubicBezTo>
                  <a:pt x="2324225" y="6525503"/>
                  <a:pt x="2320881" y="6538879"/>
                  <a:pt x="2307504" y="6552256"/>
                </a:cubicBezTo>
                <a:cubicBezTo>
                  <a:pt x="2294127" y="6565634"/>
                  <a:pt x="2287440" y="6565634"/>
                  <a:pt x="2287440" y="6552256"/>
                </a:cubicBezTo>
                <a:cubicBezTo>
                  <a:pt x="2287440" y="6552256"/>
                  <a:pt x="2294127" y="6545568"/>
                  <a:pt x="2307504" y="6532193"/>
                </a:cubicBezTo>
                <a:cubicBezTo>
                  <a:pt x="2307504" y="6532193"/>
                  <a:pt x="2300817" y="6532193"/>
                  <a:pt x="2287440" y="6532193"/>
                </a:cubicBezTo>
                <a:cubicBezTo>
                  <a:pt x="2287440" y="6525505"/>
                  <a:pt x="2287440" y="6519652"/>
                  <a:pt x="2287440" y="6514633"/>
                </a:cubicBezTo>
                <a:lnTo>
                  <a:pt x="2287440" y="6512125"/>
                </a:lnTo>
                <a:lnTo>
                  <a:pt x="2247309" y="6552256"/>
                </a:lnTo>
                <a:cubicBezTo>
                  <a:pt x="2233933" y="6552256"/>
                  <a:pt x="2227244" y="6555601"/>
                  <a:pt x="2227244" y="6562291"/>
                </a:cubicBezTo>
                <a:cubicBezTo>
                  <a:pt x="2227244" y="6568977"/>
                  <a:pt x="2223900" y="6572321"/>
                  <a:pt x="2217212" y="6572321"/>
                </a:cubicBezTo>
                <a:cubicBezTo>
                  <a:pt x="2210524" y="6572321"/>
                  <a:pt x="2207179" y="6579010"/>
                  <a:pt x="2207179" y="6592388"/>
                </a:cubicBezTo>
                <a:lnTo>
                  <a:pt x="2187115" y="6592388"/>
                </a:lnTo>
                <a:lnTo>
                  <a:pt x="2187115" y="6572321"/>
                </a:lnTo>
                <a:cubicBezTo>
                  <a:pt x="2187115" y="6572321"/>
                  <a:pt x="2183771" y="6572321"/>
                  <a:pt x="2177082" y="6572321"/>
                </a:cubicBezTo>
                <a:cubicBezTo>
                  <a:pt x="2170395" y="6572321"/>
                  <a:pt x="2163705" y="6575664"/>
                  <a:pt x="2157017" y="6582354"/>
                </a:cubicBezTo>
                <a:cubicBezTo>
                  <a:pt x="2150331" y="6589045"/>
                  <a:pt x="2153674" y="6592388"/>
                  <a:pt x="2167046" y="6592388"/>
                </a:cubicBezTo>
                <a:lnTo>
                  <a:pt x="2146984" y="6632519"/>
                </a:lnTo>
                <a:cubicBezTo>
                  <a:pt x="2120228" y="6659274"/>
                  <a:pt x="2106851" y="6672647"/>
                  <a:pt x="2106851" y="6672647"/>
                </a:cubicBezTo>
                <a:lnTo>
                  <a:pt x="2106851" y="6652584"/>
                </a:lnTo>
                <a:lnTo>
                  <a:pt x="2106851" y="6632519"/>
                </a:lnTo>
                <a:lnTo>
                  <a:pt x="2126920" y="6592388"/>
                </a:lnTo>
                <a:cubicBezTo>
                  <a:pt x="2140297" y="6565634"/>
                  <a:pt x="2146984" y="6545568"/>
                  <a:pt x="2146984" y="6532193"/>
                </a:cubicBezTo>
                <a:cubicBezTo>
                  <a:pt x="2133605" y="6545568"/>
                  <a:pt x="2120228" y="6552256"/>
                  <a:pt x="2106851" y="6552256"/>
                </a:cubicBezTo>
                <a:cubicBezTo>
                  <a:pt x="2093474" y="6552256"/>
                  <a:pt x="2090131" y="6558946"/>
                  <a:pt x="2096820" y="6572321"/>
                </a:cubicBezTo>
                <a:cubicBezTo>
                  <a:pt x="2103507" y="6585699"/>
                  <a:pt x="2103507" y="6592388"/>
                  <a:pt x="2096820" y="6592388"/>
                </a:cubicBezTo>
                <a:cubicBezTo>
                  <a:pt x="2090131" y="6592388"/>
                  <a:pt x="2080100" y="6585699"/>
                  <a:pt x="2066723" y="6572321"/>
                </a:cubicBezTo>
                <a:lnTo>
                  <a:pt x="2066723" y="6592388"/>
                </a:lnTo>
                <a:cubicBezTo>
                  <a:pt x="2066723" y="6605764"/>
                  <a:pt x="2066723" y="6615796"/>
                  <a:pt x="2066723" y="6622486"/>
                </a:cubicBezTo>
                <a:cubicBezTo>
                  <a:pt x="2066723" y="6629176"/>
                  <a:pt x="2063376" y="6632519"/>
                  <a:pt x="2056689" y="6632519"/>
                </a:cubicBezTo>
                <a:cubicBezTo>
                  <a:pt x="2049999" y="6632519"/>
                  <a:pt x="2046656" y="6632519"/>
                  <a:pt x="2046656" y="6632519"/>
                </a:cubicBezTo>
                <a:cubicBezTo>
                  <a:pt x="2046656" y="6632519"/>
                  <a:pt x="2046656" y="6625829"/>
                  <a:pt x="2046656" y="6612453"/>
                </a:cubicBezTo>
                <a:cubicBezTo>
                  <a:pt x="2033279" y="6612453"/>
                  <a:pt x="2023246" y="6612453"/>
                  <a:pt x="2016558" y="6612453"/>
                </a:cubicBezTo>
                <a:cubicBezTo>
                  <a:pt x="2009871" y="6612453"/>
                  <a:pt x="2006526" y="6605764"/>
                  <a:pt x="2006526" y="6592388"/>
                </a:cubicBezTo>
                <a:cubicBezTo>
                  <a:pt x="2006526" y="6592388"/>
                  <a:pt x="2013215" y="6585699"/>
                  <a:pt x="2026592" y="6572321"/>
                </a:cubicBezTo>
                <a:cubicBezTo>
                  <a:pt x="2039969" y="6585699"/>
                  <a:pt x="2060033" y="6579010"/>
                  <a:pt x="2086787" y="6552256"/>
                </a:cubicBezTo>
                <a:cubicBezTo>
                  <a:pt x="2086787" y="6538879"/>
                  <a:pt x="2093474" y="6525503"/>
                  <a:pt x="2106851" y="6512125"/>
                </a:cubicBezTo>
                <a:cubicBezTo>
                  <a:pt x="2120228" y="6498749"/>
                  <a:pt x="2130261" y="6492061"/>
                  <a:pt x="2136949" y="6492061"/>
                </a:cubicBezTo>
                <a:cubicBezTo>
                  <a:pt x="2143641" y="6492061"/>
                  <a:pt x="2146984" y="6492061"/>
                  <a:pt x="2146984" y="6492061"/>
                </a:cubicBezTo>
                <a:cubicBezTo>
                  <a:pt x="2160361" y="6478684"/>
                  <a:pt x="2167046" y="6471994"/>
                  <a:pt x="2167046" y="6471994"/>
                </a:cubicBezTo>
                <a:cubicBezTo>
                  <a:pt x="2180425" y="6471994"/>
                  <a:pt x="2187115" y="6475338"/>
                  <a:pt x="2187115" y="6482028"/>
                </a:cubicBezTo>
                <a:cubicBezTo>
                  <a:pt x="2187115" y="6488718"/>
                  <a:pt x="2187115" y="6492061"/>
                  <a:pt x="2187115" y="6492061"/>
                </a:cubicBezTo>
                <a:lnTo>
                  <a:pt x="2207179" y="6512125"/>
                </a:lnTo>
                <a:cubicBezTo>
                  <a:pt x="2207179" y="6525503"/>
                  <a:pt x="2207179" y="6532193"/>
                  <a:pt x="2207179" y="6532193"/>
                </a:cubicBezTo>
                <a:cubicBezTo>
                  <a:pt x="2207179" y="6532193"/>
                  <a:pt x="2210524" y="6528850"/>
                  <a:pt x="2217212" y="6522160"/>
                </a:cubicBezTo>
                <a:cubicBezTo>
                  <a:pt x="2223900" y="6515470"/>
                  <a:pt x="2233933" y="6512125"/>
                  <a:pt x="2247309" y="6512125"/>
                </a:cubicBezTo>
                <a:cubicBezTo>
                  <a:pt x="2260685" y="6485371"/>
                  <a:pt x="2264029" y="6468651"/>
                  <a:pt x="2257342" y="6461963"/>
                </a:cubicBezTo>
                <a:cubicBezTo>
                  <a:pt x="2250655" y="6455275"/>
                  <a:pt x="2267375" y="6431867"/>
                  <a:pt x="2307504" y="6391735"/>
                </a:cubicBezTo>
                <a:cubicBezTo>
                  <a:pt x="2347635" y="6351604"/>
                  <a:pt x="2367704" y="6324850"/>
                  <a:pt x="2367704" y="6311473"/>
                </a:cubicBezTo>
                <a:lnTo>
                  <a:pt x="2227244" y="6451930"/>
                </a:lnTo>
                <a:cubicBezTo>
                  <a:pt x="2213868" y="6465308"/>
                  <a:pt x="2203836" y="6471994"/>
                  <a:pt x="2197148" y="6471994"/>
                </a:cubicBezTo>
                <a:cubicBezTo>
                  <a:pt x="2190459" y="6471994"/>
                  <a:pt x="2187115" y="6471994"/>
                  <a:pt x="2187115" y="6471994"/>
                </a:cubicBezTo>
                <a:cubicBezTo>
                  <a:pt x="2173738" y="6458620"/>
                  <a:pt x="2173738" y="6451930"/>
                  <a:pt x="2187115" y="6451930"/>
                </a:cubicBezTo>
                <a:lnTo>
                  <a:pt x="2187115" y="6411799"/>
                </a:lnTo>
                <a:cubicBezTo>
                  <a:pt x="2160361" y="6385045"/>
                  <a:pt x="2160361" y="6371669"/>
                  <a:pt x="2187115" y="6371669"/>
                </a:cubicBezTo>
                <a:cubicBezTo>
                  <a:pt x="2200492" y="6371669"/>
                  <a:pt x="2207179" y="6375011"/>
                  <a:pt x="2207179" y="6381701"/>
                </a:cubicBezTo>
                <a:cubicBezTo>
                  <a:pt x="2207179" y="6388391"/>
                  <a:pt x="2207179" y="6391735"/>
                  <a:pt x="2207179" y="6391735"/>
                </a:cubicBezTo>
                <a:cubicBezTo>
                  <a:pt x="2207179" y="6405113"/>
                  <a:pt x="2210524" y="6411799"/>
                  <a:pt x="2217212" y="6411799"/>
                </a:cubicBezTo>
                <a:cubicBezTo>
                  <a:pt x="2223900" y="6411799"/>
                  <a:pt x="2227244" y="6405113"/>
                  <a:pt x="2227244" y="6391735"/>
                </a:cubicBezTo>
                <a:cubicBezTo>
                  <a:pt x="2213868" y="6324850"/>
                  <a:pt x="2233933" y="6291408"/>
                  <a:pt x="2287440" y="6291408"/>
                </a:cubicBezTo>
                <a:lnTo>
                  <a:pt x="2307504" y="6271342"/>
                </a:lnTo>
                <a:cubicBezTo>
                  <a:pt x="2294127" y="6257968"/>
                  <a:pt x="2274063" y="6264654"/>
                  <a:pt x="2247309" y="6291408"/>
                </a:cubicBezTo>
                <a:lnTo>
                  <a:pt x="2207179" y="6331539"/>
                </a:lnTo>
                <a:lnTo>
                  <a:pt x="2227244" y="6291408"/>
                </a:lnTo>
                <a:cubicBezTo>
                  <a:pt x="2240621" y="6278032"/>
                  <a:pt x="2243965" y="6267999"/>
                  <a:pt x="2237277" y="6261311"/>
                </a:cubicBezTo>
                <a:cubicBezTo>
                  <a:pt x="2230588" y="6254621"/>
                  <a:pt x="2203836" y="6278032"/>
                  <a:pt x="2157017" y="6331539"/>
                </a:cubicBezTo>
                <a:cubicBezTo>
                  <a:pt x="2110199" y="6385045"/>
                  <a:pt x="2086787" y="6405113"/>
                  <a:pt x="2086787" y="6391735"/>
                </a:cubicBezTo>
                <a:cubicBezTo>
                  <a:pt x="2073410" y="6391735"/>
                  <a:pt x="2070066" y="6385045"/>
                  <a:pt x="2076753" y="6371669"/>
                </a:cubicBezTo>
                <a:cubicBezTo>
                  <a:pt x="2083443" y="6358293"/>
                  <a:pt x="2093474" y="6344914"/>
                  <a:pt x="2106851" y="6331539"/>
                </a:cubicBezTo>
                <a:cubicBezTo>
                  <a:pt x="2120228" y="6318163"/>
                  <a:pt x="2130261" y="6307293"/>
                  <a:pt x="2136949" y="6298932"/>
                </a:cubicBezTo>
                <a:lnTo>
                  <a:pt x="2143336" y="6287760"/>
                </a:lnTo>
                <a:lnTo>
                  <a:pt x="2126920" y="6271342"/>
                </a:lnTo>
                <a:lnTo>
                  <a:pt x="2146984" y="6271342"/>
                </a:lnTo>
                <a:lnTo>
                  <a:pt x="2146984" y="6281376"/>
                </a:lnTo>
                <a:cubicBezTo>
                  <a:pt x="2146984" y="6274686"/>
                  <a:pt x="2157017" y="6267999"/>
                  <a:pt x="2177082" y="6261311"/>
                </a:cubicBezTo>
                <a:cubicBezTo>
                  <a:pt x="2197148" y="6254621"/>
                  <a:pt x="2203836" y="6247935"/>
                  <a:pt x="2197148" y="6241245"/>
                </a:cubicBezTo>
                <a:cubicBezTo>
                  <a:pt x="2190459" y="6234557"/>
                  <a:pt x="2193803" y="6231213"/>
                  <a:pt x="2207179" y="6231213"/>
                </a:cubicBezTo>
                <a:cubicBezTo>
                  <a:pt x="2220556" y="6231213"/>
                  <a:pt x="2227244" y="6231213"/>
                  <a:pt x="2227244" y="6231213"/>
                </a:cubicBezTo>
                <a:lnTo>
                  <a:pt x="2247309" y="6211147"/>
                </a:lnTo>
                <a:cubicBezTo>
                  <a:pt x="2260685" y="6211147"/>
                  <a:pt x="2264029" y="6217837"/>
                  <a:pt x="2257342" y="6231213"/>
                </a:cubicBezTo>
                <a:cubicBezTo>
                  <a:pt x="2250655" y="6244588"/>
                  <a:pt x="2250655" y="6251278"/>
                  <a:pt x="2257342" y="6251278"/>
                </a:cubicBezTo>
                <a:cubicBezTo>
                  <a:pt x="2264029" y="6251278"/>
                  <a:pt x="2274063" y="6237900"/>
                  <a:pt x="2287440" y="6211147"/>
                </a:cubicBezTo>
                <a:lnTo>
                  <a:pt x="2307504" y="6191083"/>
                </a:lnTo>
                <a:cubicBezTo>
                  <a:pt x="2280753" y="6204457"/>
                  <a:pt x="2264029" y="6207804"/>
                  <a:pt x="2257342" y="6201114"/>
                </a:cubicBezTo>
                <a:cubicBezTo>
                  <a:pt x="2250655" y="6194426"/>
                  <a:pt x="2253997" y="6184393"/>
                  <a:pt x="2267375" y="6171015"/>
                </a:cubicBezTo>
                <a:cubicBezTo>
                  <a:pt x="2267375" y="6157642"/>
                  <a:pt x="2274063" y="6150952"/>
                  <a:pt x="2287440" y="6150952"/>
                </a:cubicBezTo>
                <a:cubicBezTo>
                  <a:pt x="2287440" y="6150952"/>
                  <a:pt x="2294127" y="6144262"/>
                  <a:pt x="2307504" y="6130884"/>
                </a:cubicBezTo>
                <a:cubicBezTo>
                  <a:pt x="2320881" y="6117511"/>
                  <a:pt x="2320881" y="6110821"/>
                  <a:pt x="2307504" y="6110821"/>
                </a:cubicBezTo>
                <a:lnTo>
                  <a:pt x="2327571" y="6090757"/>
                </a:lnTo>
                <a:cubicBezTo>
                  <a:pt x="2354327" y="6090757"/>
                  <a:pt x="2367704" y="6084067"/>
                  <a:pt x="2367704" y="6070689"/>
                </a:cubicBezTo>
                <a:cubicBezTo>
                  <a:pt x="2367704" y="6057314"/>
                  <a:pt x="2354327" y="6050626"/>
                  <a:pt x="2327571" y="6050626"/>
                </a:cubicBezTo>
                <a:lnTo>
                  <a:pt x="2307504" y="6070689"/>
                </a:lnTo>
                <a:lnTo>
                  <a:pt x="2307504" y="6090757"/>
                </a:lnTo>
                <a:lnTo>
                  <a:pt x="2267375" y="6110821"/>
                </a:lnTo>
                <a:lnTo>
                  <a:pt x="2247309" y="6110821"/>
                </a:lnTo>
                <a:lnTo>
                  <a:pt x="2227244" y="6090757"/>
                </a:lnTo>
                <a:lnTo>
                  <a:pt x="2106851" y="6171015"/>
                </a:lnTo>
                <a:cubicBezTo>
                  <a:pt x="2093474" y="6184393"/>
                  <a:pt x="2090131" y="6197769"/>
                  <a:pt x="2096820" y="6211147"/>
                </a:cubicBezTo>
                <a:cubicBezTo>
                  <a:pt x="2103507" y="6224523"/>
                  <a:pt x="2093474" y="6231213"/>
                  <a:pt x="2066723" y="6231213"/>
                </a:cubicBezTo>
                <a:lnTo>
                  <a:pt x="2006526" y="6311473"/>
                </a:lnTo>
                <a:cubicBezTo>
                  <a:pt x="1993150" y="6311473"/>
                  <a:pt x="1976429" y="6324850"/>
                  <a:pt x="1956365" y="6351604"/>
                </a:cubicBezTo>
                <a:cubicBezTo>
                  <a:pt x="1936298" y="6378358"/>
                  <a:pt x="1916234" y="6405113"/>
                  <a:pt x="1896169" y="6431867"/>
                </a:cubicBezTo>
                <a:cubicBezTo>
                  <a:pt x="1876103" y="6458620"/>
                  <a:pt x="1862726" y="6471994"/>
                  <a:pt x="1856039" y="6471994"/>
                </a:cubicBezTo>
                <a:cubicBezTo>
                  <a:pt x="1849349" y="6471994"/>
                  <a:pt x="1839318" y="6478684"/>
                  <a:pt x="1825942" y="6492061"/>
                </a:cubicBezTo>
                <a:cubicBezTo>
                  <a:pt x="1812565" y="6505439"/>
                  <a:pt x="1809218" y="6515470"/>
                  <a:pt x="1815907" y="6522160"/>
                </a:cubicBezTo>
                <a:cubicBezTo>
                  <a:pt x="1822595" y="6528850"/>
                  <a:pt x="1819251" y="6532193"/>
                  <a:pt x="1805875" y="6532193"/>
                </a:cubicBezTo>
                <a:cubicBezTo>
                  <a:pt x="1792498" y="6532193"/>
                  <a:pt x="1785811" y="6538879"/>
                  <a:pt x="1785811" y="6552256"/>
                </a:cubicBezTo>
                <a:cubicBezTo>
                  <a:pt x="1785811" y="6565634"/>
                  <a:pt x="1782467" y="6572321"/>
                  <a:pt x="1775776" y="6572321"/>
                </a:cubicBezTo>
                <a:cubicBezTo>
                  <a:pt x="1769090" y="6572321"/>
                  <a:pt x="1752367" y="6572321"/>
                  <a:pt x="1725615" y="6572321"/>
                </a:cubicBezTo>
                <a:cubicBezTo>
                  <a:pt x="1725615" y="6558946"/>
                  <a:pt x="1728959" y="6552256"/>
                  <a:pt x="1735646" y="6552256"/>
                </a:cubicBezTo>
                <a:cubicBezTo>
                  <a:pt x="1742336" y="6552256"/>
                  <a:pt x="1745679" y="6545568"/>
                  <a:pt x="1745679" y="6532193"/>
                </a:cubicBezTo>
                <a:cubicBezTo>
                  <a:pt x="1732301" y="6532193"/>
                  <a:pt x="1732301" y="6525503"/>
                  <a:pt x="1745679" y="6512125"/>
                </a:cubicBezTo>
                <a:lnTo>
                  <a:pt x="1725615" y="6512125"/>
                </a:lnTo>
                <a:cubicBezTo>
                  <a:pt x="1725615" y="6512125"/>
                  <a:pt x="1722268" y="6515470"/>
                  <a:pt x="1715582" y="6522160"/>
                </a:cubicBezTo>
                <a:cubicBezTo>
                  <a:pt x="1708892" y="6528850"/>
                  <a:pt x="1705548" y="6532193"/>
                  <a:pt x="1705548" y="6532193"/>
                </a:cubicBezTo>
                <a:lnTo>
                  <a:pt x="1685484" y="6532193"/>
                </a:lnTo>
                <a:cubicBezTo>
                  <a:pt x="1672104" y="6532193"/>
                  <a:pt x="1665417" y="6532193"/>
                  <a:pt x="1665417" y="6532193"/>
                </a:cubicBezTo>
                <a:cubicBezTo>
                  <a:pt x="1665417" y="6545568"/>
                  <a:pt x="1665417" y="6552256"/>
                  <a:pt x="1665417" y="6552256"/>
                </a:cubicBezTo>
                <a:lnTo>
                  <a:pt x="1665417" y="6572321"/>
                </a:lnTo>
                <a:lnTo>
                  <a:pt x="1625285" y="6592388"/>
                </a:lnTo>
                <a:cubicBezTo>
                  <a:pt x="1625285" y="6592388"/>
                  <a:pt x="1625285" y="6599075"/>
                  <a:pt x="1625285" y="6612453"/>
                </a:cubicBezTo>
                <a:lnTo>
                  <a:pt x="1585158" y="6612453"/>
                </a:lnTo>
                <a:lnTo>
                  <a:pt x="1565090" y="6632519"/>
                </a:lnTo>
                <a:cubicBezTo>
                  <a:pt x="1551714" y="6632519"/>
                  <a:pt x="1545026" y="6635862"/>
                  <a:pt x="1545026" y="6642549"/>
                </a:cubicBezTo>
                <a:cubicBezTo>
                  <a:pt x="1545026" y="6649239"/>
                  <a:pt x="1541682" y="6655927"/>
                  <a:pt x="1534993" y="6662617"/>
                </a:cubicBezTo>
                <a:cubicBezTo>
                  <a:pt x="1528306" y="6669303"/>
                  <a:pt x="1524960" y="6672647"/>
                  <a:pt x="1524960" y="6672647"/>
                </a:cubicBezTo>
                <a:cubicBezTo>
                  <a:pt x="1511582" y="6672647"/>
                  <a:pt x="1504895" y="6672647"/>
                  <a:pt x="1504895" y="6672647"/>
                </a:cubicBezTo>
                <a:lnTo>
                  <a:pt x="1524960" y="6692715"/>
                </a:lnTo>
                <a:cubicBezTo>
                  <a:pt x="1538337" y="6706091"/>
                  <a:pt x="1538337" y="6716122"/>
                  <a:pt x="1524960" y="6722812"/>
                </a:cubicBezTo>
                <a:cubicBezTo>
                  <a:pt x="1511582" y="6729502"/>
                  <a:pt x="1498206" y="6732845"/>
                  <a:pt x="1484831" y="6732845"/>
                </a:cubicBezTo>
                <a:cubicBezTo>
                  <a:pt x="1484831" y="6732845"/>
                  <a:pt x="1484831" y="6736189"/>
                  <a:pt x="1484831" y="6742877"/>
                </a:cubicBezTo>
                <a:cubicBezTo>
                  <a:pt x="1484831" y="6749567"/>
                  <a:pt x="1484831" y="6752910"/>
                  <a:pt x="1484831" y="6752910"/>
                </a:cubicBezTo>
                <a:cubicBezTo>
                  <a:pt x="1471454" y="6766286"/>
                  <a:pt x="1461421" y="6769631"/>
                  <a:pt x="1454734" y="6762943"/>
                </a:cubicBezTo>
                <a:cubicBezTo>
                  <a:pt x="1448043" y="6756253"/>
                  <a:pt x="1434665" y="6759600"/>
                  <a:pt x="1414603" y="6772974"/>
                </a:cubicBezTo>
                <a:cubicBezTo>
                  <a:pt x="1394536" y="6786350"/>
                  <a:pt x="1384504" y="6806417"/>
                  <a:pt x="1384504" y="6833171"/>
                </a:cubicBezTo>
                <a:cubicBezTo>
                  <a:pt x="1384504" y="6846546"/>
                  <a:pt x="1384504" y="6853235"/>
                  <a:pt x="1384504" y="6853235"/>
                </a:cubicBezTo>
                <a:cubicBezTo>
                  <a:pt x="1384504" y="6853235"/>
                  <a:pt x="1377815" y="6853235"/>
                  <a:pt x="1364437" y="6853235"/>
                </a:cubicBezTo>
                <a:cubicBezTo>
                  <a:pt x="1337684" y="6853235"/>
                  <a:pt x="1337684" y="6866614"/>
                  <a:pt x="1364437" y="6893367"/>
                </a:cubicBezTo>
                <a:cubicBezTo>
                  <a:pt x="1377815" y="6906745"/>
                  <a:pt x="1391192" y="6900056"/>
                  <a:pt x="1404568" y="6873302"/>
                </a:cubicBezTo>
                <a:cubicBezTo>
                  <a:pt x="1404568" y="6873302"/>
                  <a:pt x="1411256" y="6873302"/>
                  <a:pt x="1424632" y="6873302"/>
                </a:cubicBezTo>
                <a:lnTo>
                  <a:pt x="1404568" y="6913431"/>
                </a:lnTo>
                <a:cubicBezTo>
                  <a:pt x="1391192" y="6926809"/>
                  <a:pt x="1381159" y="6933499"/>
                  <a:pt x="1374472" y="6933499"/>
                </a:cubicBezTo>
                <a:cubicBezTo>
                  <a:pt x="1367784" y="6933499"/>
                  <a:pt x="1357751" y="6926809"/>
                  <a:pt x="1344373" y="6913431"/>
                </a:cubicBezTo>
                <a:cubicBezTo>
                  <a:pt x="1330997" y="6900056"/>
                  <a:pt x="1317620" y="6900056"/>
                  <a:pt x="1304243" y="6913431"/>
                </a:cubicBezTo>
                <a:lnTo>
                  <a:pt x="1304243" y="6893367"/>
                </a:lnTo>
                <a:cubicBezTo>
                  <a:pt x="1317620" y="6879990"/>
                  <a:pt x="1320962" y="6869957"/>
                  <a:pt x="1314276" y="6863269"/>
                </a:cubicBezTo>
                <a:cubicBezTo>
                  <a:pt x="1307586" y="6856579"/>
                  <a:pt x="1317620" y="6839859"/>
                  <a:pt x="1344373" y="6813105"/>
                </a:cubicBezTo>
                <a:cubicBezTo>
                  <a:pt x="1371128" y="6786350"/>
                  <a:pt x="1384504" y="6772974"/>
                  <a:pt x="1384504" y="6772974"/>
                </a:cubicBezTo>
                <a:lnTo>
                  <a:pt x="1344373" y="6772974"/>
                </a:lnTo>
                <a:cubicBezTo>
                  <a:pt x="1330997" y="6772974"/>
                  <a:pt x="1324307" y="6772974"/>
                  <a:pt x="1324307" y="6772974"/>
                </a:cubicBezTo>
                <a:cubicBezTo>
                  <a:pt x="1337684" y="6786350"/>
                  <a:pt x="1330997" y="6799730"/>
                  <a:pt x="1304243" y="6813105"/>
                </a:cubicBezTo>
                <a:lnTo>
                  <a:pt x="1284179" y="6853235"/>
                </a:lnTo>
                <a:lnTo>
                  <a:pt x="1284179" y="6893367"/>
                </a:lnTo>
                <a:cubicBezTo>
                  <a:pt x="1270801" y="6906745"/>
                  <a:pt x="1264112" y="6916774"/>
                  <a:pt x="1264112" y="6923464"/>
                </a:cubicBezTo>
                <a:cubicBezTo>
                  <a:pt x="1264112" y="6930154"/>
                  <a:pt x="1257421" y="6933499"/>
                  <a:pt x="1244048" y="6933499"/>
                </a:cubicBezTo>
                <a:cubicBezTo>
                  <a:pt x="1230670" y="6933499"/>
                  <a:pt x="1223981" y="6940186"/>
                  <a:pt x="1223981" y="6953562"/>
                </a:cubicBezTo>
                <a:lnTo>
                  <a:pt x="1223981" y="6973630"/>
                </a:lnTo>
                <a:cubicBezTo>
                  <a:pt x="1237356" y="6987006"/>
                  <a:pt x="1237356" y="6993694"/>
                  <a:pt x="1223981" y="6993694"/>
                </a:cubicBezTo>
                <a:cubicBezTo>
                  <a:pt x="1183850" y="6993694"/>
                  <a:pt x="1163784" y="7000384"/>
                  <a:pt x="1163784" y="7013757"/>
                </a:cubicBezTo>
                <a:cubicBezTo>
                  <a:pt x="1163784" y="7027137"/>
                  <a:pt x="1167129" y="7033825"/>
                  <a:pt x="1173818" y="7033825"/>
                </a:cubicBezTo>
                <a:cubicBezTo>
                  <a:pt x="1180506" y="7033825"/>
                  <a:pt x="1183850" y="7040511"/>
                  <a:pt x="1183850" y="7053888"/>
                </a:cubicBezTo>
                <a:lnTo>
                  <a:pt x="1103590" y="7053888"/>
                </a:lnTo>
                <a:lnTo>
                  <a:pt x="1083526" y="7073956"/>
                </a:lnTo>
                <a:cubicBezTo>
                  <a:pt x="1070148" y="7087332"/>
                  <a:pt x="1063459" y="7097367"/>
                  <a:pt x="1063459" y="7104053"/>
                </a:cubicBezTo>
                <a:cubicBezTo>
                  <a:pt x="1063459" y="7110740"/>
                  <a:pt x="1060115" y="7114085"/>
                  <a:pt x="1053425" y="7114085"/>
                </a:cubicBezTo>
                <a:cubicBezTo>
                  <a:pt x="1046737" y="7114085"/>
                  <a:pt x="1043395" y="7120773"/>
                  <a:pt x="1043395" y="7134151"/>
                </a:cubicBezTo>
                <a:cubicBezTo>
                  <a:pt x="1043395" y="7134151"/>
                  <a:pt x="1043395" y="7140838"/>
                  <a:pt x="1043395" y="7154216"/>
                </a:cubicBezTo>
                <a:lnTo>
                  <a:pt x="1043395" y="7174282"/>
                </a:lnTo>
                <a:cubicBezTo>
                  <a:pt x="1056768" y="7160905"/>
                  <a:pt x="1063459" y="7160905"/>
                  <a:pt x="1063459" y="7174282"/>
                </a:cubicBezTo>
                <a:cubicBezTo>
                  <a:pt x="1063459" y="7187660"/>
                  <a:pt x="1070148" y="7194346"/>
                  <a:pt x="1083526" y="7194346"/>
                </a:cubicBezTo>
                <a:cubicBezTo>
                  <a:pt x="1096900" y="7180970"/>
                  <a:pt x="1103590" y="7174282"/>
                  <a:pt x="1103590" y="7174282"/>
                </a:cubicBezTo>
                <a:cubicBezTo>
                  <a:pt x="1103590" y="7160905"/>
                  <a:pt x="1106934" y="7147527"/>
                  <a:pt x="1113623" y="7134151"/>
                </a:cubicBezTo>
                <a:cubicBezTo>
                  <a:pt x="1120311" y="7120773"/>
                  <a:pt x="1123654" y="7114085"/>
                  <a:pt x="1123654" y="7114085"/>
                </a:cubicBezTo>
                <a:cubicBezTo>
                  <a:pt x="1150407" y="7127463"/>
                  <a:pt x="1150407" y="7140838"/>
                  <a:pt x="1123654" y="7154216"/>
                </a:cubicBezTo>
                <a:cubicBezTo>
                  <a:pt x="1123654" y="7167595"/>
                  <a:pt x="1123654" y="7177625"/>
                  <a:pt x="1123654" y="7184313"/>
                </a:cubicBezTo>
                <a:cubicBezTo>
                  <a:pt x="1123654" y="7191003"/>
                  <a:pt x="1123654" y="7201036"/>
                  <a:pt x="1123654" y="7214411"/>
                </a:cubicBezTo>
                <a:cubicBezTo>
                  <a:pt x="1123654" y="7241165"/>
                  <a:pt x="1110276" y="7264574"/>
                  <a:pt x="1083526" y="7284639"/>
                </a:cubicBezTo>
                <a:cubicBezTo>
                  <a:pt x="1056768" y="7304706"/>
                  <a:pt x="1040048" y="7308049"/>
                  <a:pt x="1033361" y="7294672"/>
                </a:cubicBezTo>
                <a:cubicBezTo>
                  <a:pt x="1026673" y="7281296"/>
                  <a:pt x="1023328" y="7274608"/>
                  <a:pt x="1023328" y="7274608"/>
                </a:cubicBezTo>
                <a:cubicBezTo>
                  <a:pt x="1023328" y="7261231"/>
                  <a:pt x="1030017" y="7254542"/>
                  <a:pt x="1043395" y="7254542"/>
                </a:cubicBezTo>
                <a:cubicBezTo>
                  <a:pt x="1056768" y="7267921"/>
                  <a:pt x="1070148" y="7267921"/>
                  <a:pt x="1083526" y="7254542"/>
                </a:cubicBezTo>
                <a:cubicBezTo>
                  <a:pt x="1083526" y="7254542"/>
                  <a:pt x="1086868" y="7251198"/>
                  <a:pt x="1093557" y="7244510"/>
                </a:cubicBezTo>
                <a:cubicBezTo>
                  <a:pt x="1100245" y="7237820"/>
                  <a:pt x="1096900" y="7227791"/>
                  <a:pt x="1083526" y="7214411"/>
                </a:cubicBezTo>
                <a:cubicBezTo>
                  <a:pt x="1083526" y="7214411"/>
                  <a:pt x="1076836" y="7221101"/>
                  <a:pt x="1063459" y="7234477"/>
                </a:cubicBezTo>
                <a:lnTo>
                  <a:pt x="1043395" y="7234477"/>
                </a:lnTo>
                <a:cubicBezTo>
                  <a:pt x="1016640" y="7234477"/>
                  <a:pt x="1009951" y="7227791"/>
                  <a:pt x="1023328" y="7214411"/>
                </a:cubicBezTo>
                <a:cubicBezTo>
                  <a:pt x="1036704" y="7201036"/>
                  <a:pt x="1040048" y="7191003"/>
                  <a:pt x="1033361" y="7184313"/>
                </a:cubicBezTo>
                <a:cubicBezTo>
                  <a:pt x="1026673" y="7177625"/>
                  <a:pt x="1016640" y="7174282"/>
                  <a:pt x="1003264" y="7174282"/>
                </a:cubicBezTo>
                <a:lnTo>
                  <a:pt x="963133" y="7194346"/>
                </a:lnTo>
                <a:cubicBezTo>
                  <a:pt x="963133" y="7194346"/>
                  <a:pt x="956445" y="7201036"/>
                  <a:pt x="943067" y="7214411"/>
                </a:cubicBezTo>
                <a:lnTo>
                  <a:pt x="902937" y="7234477"/>
                </a:lnTo>
                <a:cubicBezTo>
                  <a:pt x="902937" y="7221101"/>
                  <a:pt x="902937" y="7214411"/>
                  <a:pt x="902937" y="7214411"/>
                </a:cubicBezTo>
                <a:cubicBezTo>
                  <a:pt x="902937" y="7214411"/>
                  <a:pt x="906281" y="7214411"/>
                  <a:pt x="912970" y="7214411"/>
                </a:cubicBezTo>
                <a:cubicBezTo>
                  <a:pt x="919658" y="7214411"/>
                  <a:pt x="936378" y="7201036"/>
                  <a:pt x="963133" y="7174282"/>
                </a:cubicBezTo>
                <a:cubicBezTo>
                  <a:pt x="989884" y="7147527"/>
                  <a:pt x="1013297" y="7120773"/>
                  <a:pt x="1033361" y="7094020"/>
                </a:cubicBezTo>
                <a:cubicBezTo>
                  <a:pt x="1053425" y="7067266"/>
                  <a:pt x="1063459" y="7050545"/>
                  <a:pt x="1063459" y="7043855"/>
                </a:cubicBezTo>
                <a:cubicBezTo>
                  <a:pt x="1063459" y="7037168"/>
                  <a:pt x="1056768" y="7040511"/>
                  <a:pt x="1043395" y="7053888"/>
                </a:cubicBezTo>
                <a:lnTo>
                  <a:pt x="1043395" y="7013757"/>
                </a:lnTo>
                <a:lnTo>
                  <a:pt x="1083526" y="7013757"/>
                </a:lnTo>
                <a:cubicBezTo>
                  <a:pt x="1083526" y="7000384"/>
                  <a:pt x="1083526" y="6993694"/>
                  <a:pt x="1083526" y="6993694"/>
                </a:cubicBezTo>
                <a:lnTo>
                  <a:pt x="1183850" y="6953562"/>
                </a:lnTo>
                <a:cubicBezTo>
                  <a:pt x="1183850" y="6926809"/>
                  <a:pt x="1163784" y="6926809"/>
                  <a:pt x="1123654" y="6953562"/>
                </a:cubicBezTo>
                <a:cubicBezTo>
                  <a:pt x="1110276" y="6980316"/>
                  <a:pt x="1096900" y="6987006"/>
                  <a:pt x="1083526" y="6973630"/>
                </a:cubicBezTo>
                <a:cubicBezTo>
                  <a:pt x="1083526" y="6987006"/>
                  <a:pt x="1080179" y="6993694"/>
                  <a:pt x="1073492" y="6993694"/>
                </a:cubicBezTo>
                <a:cubicBezTo>
                  <a:pt x="1066803" y="6993694"/>
                  <a:pt x="1056768" y="6987006"/>
                  <a:pt x="1043395" y="6973630"/>
                </a:cubicBezTo>
                <a:lnTo>
                  <a:pt x="1103590" y="6953562"/>
                </a:lnTo>
                <a:lnTo>
                  <a:pt x="1123654" y="6933499"/>
                </a:lnTo>
                <a:cubicBezTo>
                  <a:pt x="1110276" y="6933499"/>
                  <a:pt x="1106934" y="6926809"/>
                  <a:pt x="1113623" y="6913431"/>
                </a:cubicBezTo>
                <a:cubicBezTo>
                  <a:pt x="1120311" y="6900056"/>
                  <a:pt x="1123654" y="6886677"/>
                  <a:pt x="1123654" y="6873302"/>
                </a:cubicBezTo>
                <a:lnTo>
                  <a:pt x="1143720" y="6853235"/>
                </a:lnTo>
                <a:cubicBezTo>
                  <a:pt x="1143720" y="6853235"/>
                  <a:pt x="1147065" y="6856579"/>
                  <a:pt x="1153751" y="6863269"/>
                </a:cubicBezTo>
                <a:cubicBezTo>
                  <a:pt x="1160442" y="6869957"/>
                  <a:pt x="1170475" y="6873302"/>
                  <a:pt x="1183850" y="6873302"/>
                </a:cubicBezTo>
                <a:cubicBezTo>
                  <a:pt x="1197229" y="6873302"/>
                  <a:pt x="1207259" y="6869957"/>
                  <a:pt x="1213950" y="6863269"/>
                </a:cubicBezTo>
                <a:cubicBezTo>
                  <a:pt x="1220637" y="6856579"/>
                  <a:pt x="1223981" y="6846546"/>
                  <a:pt x="1223981" y="6833171"/>
                </a:cubicBezTo>
                <a:cubicBezTo>
                  <a:pt x="1223981" y="6819795"/>
                  <a:pt x="1217293" y="6813105"/>
                  <a:pt x="1203915" y="6813105"/>
                </a:cubicBezTo>
                <a:lnTo>
                  <a:pt x="1223981" y="6772974"/>
                </a:lnTo>
                <a:cubicBezTo>
                  <a:pt x="1237356" y="6759600"/>
                  <a:pt x="1237356" y="6746220"/>
                  <a:pt x="1223981" y="6732845"/>
                </a:cubicBezTo>
                <a:lnTo>
                  <a:pt x="1244048" y="6732845"/>
                </a:lnTo>
                <a:cubicBezTo>
                  <a:pt x="1257421" y="6732845"/>
                  <a:pt x="1264112" y="6726155"/>
                  <a:pt x="1264112" y="6712779"/>
                </a:cubicBezTo>
                <a:cubicBezTo>
                  <a:pt x="1264112" y="6699404"/>
                  <a:pt x="1267454" y="6692715"/>
                  <a:pt x="1274145" y="6692715"/>
                </a:cubicBezTo>
                <a:cubicBezTo>
                  <a:pt x="1280832" y="6692715"/>
                  <a:pt x="1290865" y="6699404"/>
                  <a:pt x="1304243" y="6712779"/>
                </a:cubicBezTo>
                <a:cubicBezTo>
                  <a:pt x="1317620" y="6726155"/>
                  <a:pt x="1337684" y="6732845"/>
                  <a:pt x="1364437" y="6732845"/>
                </a:cubicBezTo>
                <a:cubicBezTo>
                  <a:pt x="1377815" y="6746220"/>
                  <a:pt x="1391192" y="6746220"/>
                  <a:pt x="1404568" y="6732845"/>
                </a:cubicBezTo>
                <a:cubicBezTo>
                  <a:pt x="1404568" y="6719469"/>
                  <a:pt x="1404568" y="6709434"/>
                  <a:pt x="1404568" y="6702747"/>
                </a:cubicBezTo>
                <a:cubicBezTo>
                  <a:pt x="1404568" y="6696057"/>
                  <a:pt x="1411256" y="6686025"/>
                  <a:pt x="1424632" y="6672647"/>
                </a:cubicBezTo>
                <a:lnTo>
                  <a:pt x="1384504" y="6672647"/>
                </a:lnTo>
                <a:lnTo>
                  <a:pt x="1384504" y="6632519"/>
                </a:lnTo>
                <a:cubicBezTo>
                  <a:pt x="1384504" y="6619143"/>
                  <a:pt x="1384504" y="6612453"/>
                  <a:pt x="1384504" y="6612453"/>
                </a:cubicBezTo>
                <a:cubicBezTo>
                  <a:pt x="1397881" y="6612453"/>
                  <a:pt x="1404568" y="6615796"/>
                  <a:pt x="1404568" y="6622486"/>
                </a:cubicBezTo>
                <a:cubicBezTo>
                  <a:pt x="1404568" y="6629176"/>
                  <a:pt x="1404568" y="6632519"/>
                  <a:pt x="1404568" y="6632519"/>
                </a:cubicBezTo>
                <a:cubicBezTo>
                  <a:pt x="1417946" y="6619143"/>
                  <a:pt x="1431321" y="6609108"/>
                  <a:pt x="1444700" y="6602422"/>
                </a:cubicBezTo>
                <a:cubicBezTo>
                  <a:pt x="1458076" y="6595732"/>
                  <a:pt x="1454734" y="6589045"/>
                  <a:pt x="1434665" y="6582354"/>
                </a:cubicBezTo>
                <a:cubicBezTo>
                  <a:pt x="1414603" y="6575664"/>
                  <a:pt x="1411256" y="6565634"/>
                  <a:pt x="1424632" y="6552256"/>
                </a:cubicBezTo>
                <a:lnTo>
                  <a:pt x="1444700" y="6552256"/>
                </a:lnTo>
                <a:cubicBezTo>
                  <a:pt x="1444700" y="6538879"/>
                  <a:pt x="1451387" y="6532193"/>
                  <a:pt x="1464764" y="6532193"/>
                </a:cubicBezTo>
                <a:cubicBezTo>
                  <a:pt x="1478142" y="6532193"/>
                  <a:pt x="1491518" y="6535536"/>
                  <a:pt x="1504895" y="6542223"/>
                </a:cubicBezTo>
                <a:cubicBezTo>
                  <a:pt x="1518273" y="6548913"/>
                  <a:pt x="1524960" y="6545568"/>
                  <a:pt x="1524960" y="6532193"/>
                </a:cubicBezTo>
                <a:cubicBezTo>
                  <a:pt x="1524960" y="6492061"/>
                  <a:pt x="1558404" y="6465308"/>
                  <a:pt x="1625285" y="6451930"/>
                </a:cubicBezTo>
                <a:cubicBezTo>
                  <a:pt x="1652040" y="6451930"/>
                  <a:pt x="1678793" y="6438554"/>
                  <a:pt x="1705548" y="6411799"/>
                </a:cubicBezTo>
                <a:lnTo>
                  <a:pt x="1685484" y="6391735"/>
                </a:lnTo>
                <a:cubicBezTo>
                  <a:pt x="1672104" y="6418489"/>
                  <a:pt x="1658729" y="6431867"/>
                  <a:pt x="1645353" y="6431867"/>
                </a:cubicBezTo>
                <a:cubicBezTo>
                  <a:pt x="1631976" y="6431867"/>
                  <a:pt x="1625285" y="6438554"/>
                  <a:pt x="1625285" y="6451930"/>
                </a:cubicBezTo>
                <a:lnTo>
                  <a:pt x="1585158" y="6431867"/>
                </a:lnTo>
                <a:cubicBezTo>
                  <a:pt x="1585158" y="6418489"/>
                  <a:pt x="1588501" y="6411799"/>
                  <a:pt x="1595189" y="6411799"/>
                </a:cubicBezTo>
                <a:cubicBezTo>
                  <a:pt x="1601878" y="6411799"/>
                  <a:pt x="1611909" y="6411799"/>
                  <a:pt x="1625285" y="6411799"/>
                </a:cubicBezTo>
                <a:cubicBezTo>
                  <a:pt x="1652040" y="6411799"/>
                  <a:pt x="1672104" y="6398423"/>
                  <a:pt x="1685484" y="6371669"/>
                </a:cubicBezTo>
                <a:lnTo>
                  <a:pt x="1705548" y="6331539"/>
                </a:lnTo>
                <a:lnTo>
                  <a:pt x="1725615" y="6311473"/>
                </a:lnTo>
                <a:lnTo>
                  <a:pt x="1745679" y="6291408"/>
                </a:lnTo>
                <a:cubicBezTo>
                  <a:pt x="1732301" y="6278032"/>
                  <a:pt x="1732301" y="6271342"/>
                  <a:pt x="1745679" y="6271342"/>
                </a:cubicBezTo>
                <a:cubicBezTo>
                  <a:pt x="1745679" y="6257968"/>
                  <a:pt x="1752367" y="6257968"/>
                  <a:pt x="1765743" y="6271342"/>
                </a:cubicBezTo>
                <a:cubicBezTo>
                  <a:pt x="1765743" y="6257968"/>
                  <a:pt x="1765743" y="6251278"/>
                  <a:pt x="1765743" y="6251278"/>
                </a:cubicBezTo>
                <a:cubicBezTo>
                  <a:pt x="1765743" y="6237900"/>
                  <a:pt x="1772432" y="6231213"/>
                  <a:pt x="1785811" y="6231213"/>
                </a:cubicBezTo>
                <a:cubicBezTo>
                  <a:pt x="1799187" y="6231213"/>
                  <a:pt x="1805875" y="6224523"/>
                  <a:pt x="1805875" y="6211147"/>
                </a:cubicBezTo>
                <a:cubicBezTo>
                  <a:pt x="1805875" y="6197769"/>
                  <a:pt x="1799187" y="6194426"/>
                  <a:pt x="1785811" y="6201114"/>
                </a:cubicBezTo>
                <a:cubicBezTo>
                  <a:pt x="1772432" y="6207804"/>
                  <a:pt x="1765743" y="6204457"/>
                  <a:pt x="1765743" y="6191083"/>
                </a:cubicBezTo>
                <a:cubicBezTo>
                  <a:pt x="1765743" y="6177706"/>
                  <a:pt x="1772432" y="6171015"/>
                  <a:pt x="1785811" y="6171015"/>
                </a:cubicBezTo>
                <a:cubicBezTo>
                  <a:pt x="1785811" y="6171015"/>
                  <a:pt x="1785811" y="6164328"/>
                  <a:pt x="1785811" y="6150952"/>
                </a:cubicBezTo>
                <a:cubicBezTo>
                  <a:pt x="1799187" y="6137574"/>
                  <a:pt x="1812565" y="6130884"/>
                  <a:pt x="1825942" y="6130884"/>
                </a:cubicBezTo>
                <a:cubicBezTo>
                  <a:pt x="1825942" y="6130884"/>
                  <a:pt x="1829284" y="6127540"/>
                  <a:pt x="1835971" y="6120854"/>
                </a:cubicBezTo>
                <a:cubicBezTo>
                  <a:pt x="1842662" y="6114164"/>
                  <a:pt x="1846006" y="6110821"/>
                  <a:pt x="1846006" y="6110821"/>
                </a:cubicBezTo>
                <a:cubicBezTo>
                  <a:pt x="1846006" y="6097443"/>
                  <a:pt x="1846006" y="6090757"/>
                  <a:pt x="1846006" y="6090757"/>
                </a:cubicBezTo>
                <a:cubicBezTo>
                  <a:pt x="1859382" y="6090757"/>
                  <a:pt x="1866070" y="6090757"/>
                  <a:pt x="1866070" y="6090757"/>
                </a:cubicBezTo>
                <a:cubicBezTo>
                  <a:pt x="1866070" y="6090757"/>
                  <a:pt x="1866070" y="6084067"/>
                  <a:pt x="1866070" y="6070689"/>
                </a:cubicBezTo>
                <a:lnTo>
                  <a:pt x="1825942" y="6090757"/>
                </a:lnTo>
                <a:lnTo>
                  <a:pt x="1825942" y="6050626"/>
                </a:lnTo>
                <a:cubicBezTo>
                  <a:pt x="1852693" y="6010493"/>
                  <a:pt x="1866070" y="5990429"/>
                  <a:pt x="1866070" y="5990429"/>
                </a:cubicBezTo>
                <a:cubicBezTo>
                  <a:pt x="1866070" y="5950298"/>
                  <a:pt x="1886134" y="5930232"/>
                  <a:pt x="1926263" y="5930232"/>
                </a:cubicBezTo>
                <a:cubicBezTo>
                  <a:pt x="1939644" y="5930232"/>
                  <a:pt x="1946331" y="5920200"/>
                  <a:pt x="1946331" y="5900134"/>
                </a:cubicBezTo>
                <a:cubicBezTo>
                  <a:pt x="1946331" y="5880069"/>
                  <a:pt x="1942988" y="5870037"/>
                  <a:pt x="1936298" y="5870037"/>
                </a:cubicBezTo>
                <a:cubicBezTo>
                  <a:pt x="1929611" y="5870037"/>
                  <a:pt x="1916234" y="5873380"/>
                  <a:pt x="1896169" y="5880069"/>
                </a:cubicBezTo>
                <a:cubicBezTo>
                  <a:pt x="1876103" y="5886759"/>
                  <a:pt x="1866070" y="5903477"/>
                  <a:pt x="1866070" y="5930232"/>
                </a:cubicBezTo>
                <a:lnTo>
                  <a:pt x="1846006" y="5950298"/>
                </a:lnTo>
                <a:cubicBezTo>
                  <a:pt x="1832629" y="5950298"/>
                  <a:pt x="1825942" y="5956986"/>
                  <a:pt x="1825942" y="5970362"/>
                </a:cubicBezTo>
                <a:lnTo>
                  <a:pt x="1805875" y="5990429"/>
                </a:lnTo>
                <a:lnTo>
                  <a:pt x="1765743" y="6030558"/>
                </a:lnTo>
                <a:cubicBezTo>
                  <a:pt x="1765743" y="6030558"/>
                  <a:pt x="1755712" y="6037247"/>
                  <a:pt x="1735646" y="6050626"/>
                </a:cubicBezTo>
                <a:cubicBezTo>
                  <a:pt x="1715582" y="6064002"/>
                  <a:pt x="1705548" y="6077379"/>
                  <a:pt x="1705548" y="6090757"/>
                </a:cubicBezTo>
                <a:cubicBezTo>
                  <a:pt x="1705548" y="6104130"/>
                  <a:pt x="1698861" y="6104130"/>
                  <a:pt x="1685484" y="6090757"/>
                </a:cubicBezTo>
                <a:cubicBezTo>
                  <a:pt x="1672104" y="6104130"/>
                  <a:pt x="1652040" y="6124198"/>
                  <a:pt x="1625285" y="6150952"/>
                </a:cubicBezTo>
                <a:lnTo>
                  <a:pt x="1605221" y="6171015"/>
                </a:lnTo>
                <a:lnTo>
                  <a:pt x="1585158" y="6171015"/>
                </a:lnTo>
                <a:cubicBezTo>
                  <a:pt x="1571781" y="6171015"/>
                  <a:pt x="1561746" y="6171015"/>
                  <a:pt x="1555057" y="6171015"/>
                </a:cubicBezTo>
                <a:cubicBezTo>
                  <a:pt x="1548370" y="6171015"/>
                  <a:pt x="1545026" y="6164328"/>
                  <a:pt x="1545026" y="6150952"/>
                </a:cubicBezTo>
                <a:lnTo>
                  <a:pt x="1504895" y="6150952"/>
                </a:lnTo>
                <a:cubicBezTo>
                  <a:pt x="1491518" y="6164328"/>
                  <a:pt x="1484831" y="6181050"/>
                  <a:pt x="1484831" y="6201114"/>
                </a:cubicBezTo>
                <a:cubicBezTo>
                  <a:pt x="1484831" y="6221180"/>
                  <a:pt x="1484831" y="6237900"/>
                  <a:pt x="1484831" y="6251278"/>
                </a:cubicBezTo>
                <a:lnTo>
                  <a:pt x="1504895" y="6271342"/>
                </a:lnTo>
                <a:cubicBezTo>
                  <a:pt x="1491518" y="6271342"/>
                  <a:pt x="1484831" y="6278032"/>
                  <a:pt x="1484831" y="6291408"/>
                </a:cubicBezTo>
                <a:cubicBezTo>
                  <a:pt x="1484831" y="6304783"/>
                  <a:pt x="1484831" y="6311473"/>
                  <a:pt x="1484831" y="6311473"/>
                </a:cubicBezTo>
                <a:cubicBezTo>
                  <a:pt x="1484831" y="6311473"/>
                  <a:pt x="1481485" y="6311473"/>
                  <a:pt x="1474798" y="6311473"/>
                </a:cubicBezTo>
                <a:cubicBezTo>
                  <a:pt x="1468107" y="6311473"/>
                  <a:pt x="1464764" y="6318163"/>
                  <a:pt x="1464764" y="6331539"/>
                </a:cubicBezTo>
                <a:cubicBezTo>
                  <a:pt x="1464764" y="6331539"/>
                  <a:pt x="1458076" y="6328193"/>
                  <a:pt x="1444700" y="6321506"/>
                </a:cubicBezTo>
                <a:cubicBezTo>
                  <a:pt x="1441356" y="6319834"/>
                  <a:pt x="1438427" y="6319206"/>
                  <a:pt x="1435919" y="6319625"/>
                </a:cubicBezTo>
                <a:lnTo>
                  <a:pt x="1434294" y="6320762"/>
                </a:lnTo>
                <a:lnTo>
                  <a:pt x="1440939" y="6313355"/>
                </a:lnTo>
                <a:cubicBezTo>
                  <a:pt x="1453477" y="6297052"/>
                  <a:pt x="1454734" y="6286391"/>
                  <a:pt x="1444700" y="6281376"/>
                </a:cubicBezTo>
                <a:cubicBezTo>
                  <a:pt x="1431321" y="6274686"/>
                  <a:pt x="1424632" y="6271342"/>
                  <a:pt x="1424632" y="6271342"/>
                </a:cubicBezTo>
                <a:cubicBezTo>
                  <a:pt x="1424632" y="6284718"/>
                  <a:pt x="1424632" y="6291408"/>
                  <a:pt x="1424632" y="6291408"/>
                </a:cubicBezTo>
                <a:cubicBezTo>
                  <a:pt x="1384504" y="6291408"/>
                  <a:pt x="1364437" y="6311473"/>
                  <a:pt x="1364437" y="6351604"/>
                </a:cubicBezTo>
                <a:cubicBezTo>
                  <a:pt x="1377815" y="6351604"/>
                  <a:pt x="1397881" y="6344914"/>
                  <a:pt x="1424632" y="6331539"/>
                </a:cubicBezTo>
                <a:lnTo>
                  <a:pt x="1428526" y="6327196"/>
                </a:lnTo>
                <a:lnTo>
                  <a:pt x="1425886" y="6334674"/>
                </a:lnTo>
                <a:cubicBezTo>
                  <a:pt x="1425051" y="6339270"/>
                  <a:pt x="1424632" y="6344914"/>
                  <a:pt x="1424632" y="6351604"/>
                </a:cubicBezTo>
                <a:lnTo>
                  <a:pt x="1404568" y="6391735"/>
                </a:lnTo>
                <a:lnTo>
                  <a:pt x="1384504" y="6411799"/>
                </a:lnTo>
                <a:lnTo>
                  <a:pt x="1344373" y="6431867"/>
                </a:lnTo>
                <a:lnTo>
                  <a:pt x="1324307" y="6411799"/>
                </a:lnTo>
                <a:lnTo>
                  <a:pt x="1284179" y="6411799"/>
                </a:lnTo>
                <a:cubicBezTo>
                  <a:pt x="1284179" y="6411799"/>
                  <a:pt x="1280832" y="6415142"/>
                  <a:pt x="1274145" y="6421832"/>
                </a:cubicBezTo>
                <a:cubicBezTo>
                  <a:pt x="1267454" y="6428522"/>
                  <a:pt x="1264112" y="6438554"/>
                  <a:pt x="1264112" y="6451930"/>
                </a:cubicBezTo>
                <a:lnTo>
                  <a:pt x="1284179" y="6471994"/>
                </a:lnTo>
                <a:cubicBezTo>
                  <a:pt x="1284179" y="6458620"/>
                  <a:pt x="1290865" y="6455275"/>
                  <a:pt x="1304243" y="6461963"/>
                </a:cubicBezTo>
                <a:cubicBezTo>
                  <a:pt x="1317620" y="6468651"/>
                  <a:pt x="1317620" y="6478684"/>
                  <a:pt x="1304243" y="6492061"/>
                </a:cubicBezTo>
                <a:cubicBezTo>
                  <a:pt x="1304243" y="6505439"/>
                  <a:pt x="1297553" y="6512125"/>
                  <a:pt x="1284179" y="6512125"/>
                </a:cubicBezTo>
                <a:cubicBezTo>
                  <a:pt x="1270801" y="6512125"/>
                  <a:pt x="1254081" y="6522160"/>
                  <a:pt x="1234012" y="6542223"/>
                </a:cubicBezTo>
                <a:cubicBezTo>
                  <a:pt x="1213950" y="6562291"/>
                  <a:pt x="1203915" y="6579010"/>
                  <a:pt x="1203915" y="6592388"/>
                </a:cubicBezTo>
                <a:cubicBezTo>
                  <a:pt x="1203915" y="6605764"/>
                  <a:pt x="1200573" y="6615796"/>
                  <a:pt x="1193882" y="6622486"/>
                </a:cubicBezTo>
                <a:cubicBezTo>
                  <a:pt x="1187195" y="6629176"/>
                  <a:pt x="1177162" y="6632519"/>
                  <a:pt x="1163784" y="6632519"/>
                </a:cubicBezTo>
                <a:lnTo>
                  <a:pt x="1143720" y="6652584"/>
                </a:lnTo>
                <a:cubicBezTo>
                  <a:pt x="1143720" y="6665960"/>
                  <a:pt x="1137031" y="6672647"/>
                  <a:pt x="1123654" y="6672647"/>
                </a:cubicBezTo>
                <a:cubicBezTo>
                  <a:pt x="1123654" y="6672647"/>
                  <a:pt x="1120311" y="6675992"/>
                  <a:pt x="1113623" y="6682681"/>
                </a:cubicBezTo>
                <a:cubicBezTo>
                  <a:pt x="1106934" y="6689371"/>
                  <a:pt x="1106934" y="6696057"/>
                  <a:pt x="1113623" y="6702747"/>
                </a:cubicBezTo>
                <a:cubicBezTo>
                  <a:pt x="1120311" y="6709434"/>
                  <a:pt x="1123654" y="6716122"/>
                  <a:pt x="1123654" y="6722812"/>
                </a:cubicBezTo>
                <a:cubicBezTo>
                  <a:pt x="1123654" y="6729502"/>
                  <a:pt x="1120311" y="6729502"/>
                  <a:pt x="1113623" y="6722812"/>
                </a:cubicBezTo>
                <a:cubicBezTo>
                  <a:pt x="1106934" y="6716122"/>
                  <a:pt x="1096900" y="6716122"/>
                  <a:pt x="1083526" y="6722812"/>
                </a:cubicBezTo>
                <a:cubicBezTo>
                  <a:pt x="1070148" y="6729502"/>
                  <a:pt x="1063459" y="6726155"/>
                  <a:pt x="1063459" y="6712779"/>
                </a:cubicBezTo>
                <a:lnTo>
                  <a:pt x="1043395" y="6692715"/>
                </a:lnTo>
                <a:cubicBezTo>
                  <a:pt x="1043395" y="6692715"/>
                  <a:pt x="1040048" y="6699404"/>
                  <a:pt x="1033361" y="6712779"/>
                </a:cubicBezTo>
                <a:cubicBezTo>
                  <a:pt x="1026673" y="6726155"/>
                  <a:pt x="1026673" y="6736189"/>
                  <a:pt x="1033361" y="6742877"/>
                </a:cubicBezTo>
                <a:cubicBezTo>
                  <a:pt x="1040048" y="6749567"/>
                  <a:pt x="1043395" y="6752910"/>
                  <a:pt x="1043395" y="6752910"/>
                </a:cubicBezTo>
                <a:cubicBezTo>
                  <a:pt x="1043395" y="6752910"/>
                  <a:pt x="1033361" y="6749567"/>
                  <a:pt x="1013297" y="6742877"/>
                </a:cubicBezTo>
                <a:cubicBezTo>
                  <a:pt x="993229" y="6736189"/>
                  <a:pt x="983197" y="6726155"/>
                  <a:pt x="983197" y="6712779"/>
                </a:cubicBezTo>
                <a:lnTo>
                  <a:pt x="943067" y="6732845"/>
                </a:lnTo>
                <a:cubicBezTo>
                  <a:pt x="929690" y="6746220"/>
                  <a:pt x="916314" y="6752910"/>
                  <a:pt x="902937" y="6752910"/>
                </a:cubicBezTo>
                <a:lnTo>
                  <a:pt x="882870" y="6712779"/>
                </a:lnTo>
                <a:cubicBezTo>
                  <a:pt x="882870" y="6726155"/>
                  <a:pt x="876183" y="6739532"/>
                  <a:pt x="862806" y="6752910"/>
                </a:cubicBezTo>
                <a:lnTo>
                  <a:pt x="862806" y="6793040"/>
                </a:lnTo>
                <a:cubicBezTo>
                  <a:pt x="862806" y="6793040"/>
                  <a:pt x="869495" y="6789697"/>
                  <a:pt x="882870" y="6783007"/>
                </a:cubicBezTo>
                <a:cubicBezTo>
                  <a:pt x="896246" y="6776321"/>
                  <a:pt x="902937" y="6779664"/>
                  <a:pt x="902937" y="6793040"/>
                </a:cubicBezTo>
                <a:cubicBezTo>
                  <a:pt x="902937" y="6806417"/>
                  <a:pt x="896246" y="6813105"/>
                  <a:pt x="882870" y="6813105"/>
                </a:cubicBezTo>
                <a:cubicBezTo>
                  <a:pt x="869495" y="6813105"/>
                  <a:pt x="869495" y="6819795"/>
                  <a:pt x="882870" y="6833171"/>
                </a:cubicBezTo>
                <a:cubicBezTo>
                  <a:pt x="882870" y="6833171"/>
                  <a:pt x="879526" y="6836516"/>
                  <a:pt x="872840" y="6843203"/>
                </a:cubicBezTo>
                <a:cubicBezTo>
                  <a:pt x="866150" y="6849893"/>
                  <a:pt x="856119" y="6853235"/>
                  <a:pt x="842742" y="6853235"/>
                </a:cubicBezTo>
                <a:cubicBezTo>
                  <a:pt x="829365" y="6866614"/>
                  <a:pt x="822675" y="6879990"/>
                  <a:pt x="822675" y="6893367"/>
                </a:cubicBezTo>
                <a:lnTo>
                  <a:pt x="802611" y="6933499"/>
                </a:lnTo>
                <a:lnTo>
                  <a:pt x="802611" y="6953562"/>
                </a:lnTo>
                <a:cubicBezTo>
                  <a:pt x="802611" y="6953562"/>
                  <a:pt x="809298" y="6946872"/>
                  <a:pt x="822675" y="6933499"/>
                </a:cubicBezTo>
                <a:lnTo>
                  <a:pt x="882870" y="6893367"/>
                </a:lnTo>
                <a:lnTo>
                  <a:pt x="882870" y="6913431"/>
                </a:lnTo>
                <a:cubicBezTo>
                  <a:pt x="882870" y="6926809"/>
                  <a:pt x="889559" y="6926809"/>
                  <a:pt x="902937" y="6913431"/>
                </a:cubicBezTo>
                <a:cubicBezTo>
                  <a:pt x="916314" y="6913431"/>
                  <a:pt x="923001" y="6916774"/>
                  <a:pt x="923001" y="6923464"/>
                </a:cubicBezTo>
                <a:cubicBezTo>
                  <a:pt x="923001" y="6930154"/>
                  <a:pt x="923001" y="6933499"/>
                  <a:pt x="923001" y="6933499"/>
                </a:cubicBezTo>
                <a:cubicBezTo>
                  <a:pt x="936378" y="6946872"/>
                  <a:pt x="943067" y="6953562"/>
                  <a:pt x="943067" y="6953562"/>
                </a:cubicBezTo>
                <a:cubicBezTo>
                  <a:pt x="902937" y="6966940"/>
                  <a:pt x="882870" y="6973630"/>
                  <a:pt x="882870" y="6973630"/>
                </a:cubicBezTo>
                <a:cubicBezTo>
                  <a:pt x="882870" y="6960252"/>
                  <a:pt x="882870" y="6950218"/>
                  <a:pt x="882870" y="6943528"/>
                </a:cubicBezTo>
                <a:cubicBezTo>
                  <a:pt x="882870" y="6936842"/>
                  <a:pt x="869495" y="6933499"/>
                  <a:pt x="842742" y="6933499"/>
                </a:cubicBezTo>
                <a:lnTo>
                  <a:pt x="822675" y="6973630"/>
                </a:lnTo>
                <a:cubicBezTo>
                  <a:pt x="822675" y="7000384"/>
                  <a:pt x="815987" y="7013757"/>
                  <a:pt x="802611" y="7013757"/>
                </a:cubicBezTo>
                <a:lnTo>
                  <a:pt x="782547" y="7013757"/>
                </a:lnTo>
                <a:lnTo>
                  <a:pt x="722348" y="7033825"/>
                </a:lnTo>
                <a:cubicBezTo>
                  <a:pt x="708972" y="7047201"/>
                  <a:pt x="698941" y="7047201"/>
                  <a:pt x="692251" y="7033825"/>
                </a:cubicBezTo>
                <a:cubicBezTo>
                  <a:pt x="685561" y="7020447"/>
                  <a:pt x="688906" y="7007071"/>
                  <a:pt x="702284" y="6993694"/>
                </a:cubicBezTo>
                <a:cubicBezTo>
                  <a:pt x="702284" y="6993694"/>
                  <a:pt x="708972" y="6987006"/>
                  <a:pt x="722348" y="6973630"/>
                </a:cubicBezTo>
                <a:cubicBezTo>
                  <a:pt x="722348" y="6960252"/>
                  <a:pt x="729039" y="6953562"/>
                  <a:pt x="742412" y="6953562"/>
                </a:cubicBezTo>
                <a:lnTo>
                  <a:pt x="742412" y="6933499"/>
                </a:lnTo>
                <a:lnTo>
                  <a:pt x="722348" y="6933499"/>
                </a:lnTo>
                <a:cubicBezTo>
                  <a:pt x="708972" y="6946872"/>
                  <a:pt x="702284" y="6946872"/>
                  <a:pt x="702284" y="6933499"/>
                </a:cubicBezTo>
                <a:lnTo>
                  <a:pt x="722348" y="6913431"/>
                </a:lnTo>
                <a:cubicBezTo>
                  <a:pt x="735726" y="6913431"/>
                  <a:pt x="735726" y="6906745"/>
                  <a:pt x="722348" y="6893367"/>
                </a:cubicBezTo>
                <a:cubicBezTo>
                  <a:pt x="722348" y="6879990"/>
                  <a:pt x="729039" y="6863269"/>
                  <a:pt x="742412" y="6843203"/>
                </a:cubicBezTo>
                <a:cubicBezTo>
                  <a:pt x="755792" y="6823138"/>
                  <a:pt x="769170" y="6819795"/>
                  <a:pt x="782547" y="6833171"/>
                </a:cubicBezTo>
                <a:lnTo>
                  <a:pt x="782547" y="6813105"/>
                </a:lnTo>
                <a:cubicBezTo>
                  <a:pt x="782547" y="6786350"/>
                  <a:pt x="782547" y="6772974"/>
                  <a:pt x="782547" y="6772974"/>
                </a:cubicBezTo>
                <a:cubicBezTo>
                  <a:pt x="755792" y="6772974"/>
                  <a:pt x="735726" y="6793040"/>
                  <a:pt x="722348" y="6833171"/>
                </a:cubicBezTo>
                <a:lnTo>
                  <a:pt x="682218" y="6853235"/>
                </a:lnTo>
                <a:cubicBezTo>
                  <a:pt x="682218" y="6839859"/>
                  <a:pt x="692251" y="6823138"/>
                  <a:pt x="712317" y="6803074"/>
                </a:cubicBezTo>
                <a:cubicBezTo>
                  <a:pt x="732381" y="6783007"/>
                  <a:pt x="739068" y="6769631"/>
                  <a:pt x="732381" y="6762943"/>
                </a:cubicBezTo>
                <a:cubicBezTo>
                  <a:pt x="725692" y="6756253"/>
                  <a:pt x="722348" y="6746220"/>
                  <a:pt x="722348" y="6732845"/>
                </a:cubicBezTo>
                <a:lnTo>
                  <a:pt x="722348" y="6712779"/>
                </a:lnTo>
                <a:lnTo>
                  <a:pt x="702284" y="6712779"/>
                </a:lnTo>
                <a:cubicBezTo>
                  <a:pt x="702284" y="6699404"/>
                  <a:pt x="708972" y="6686025"/>
                  <a:pt x="722348" y="6672647"/>
                </a:cubicBezTo>
                <a:cubicBezTo>
                  <a:pt x="749101" y="6645894"/>
                  <a:pt x="755792" y="6625829"/>
                  <a:pt x="742412" y="6612453"/>
                </a:cubicBezTo>
                <a:lnTo>
                  <a:pt x="762479" y="6612453"/>
                </a:lnTo>
                <a:lnTo>
                  <a:pt x="782547" y="6592388"/>
                </a:lnTo>
                <a:lnTo>
                  <a:pt x="802611" y="6592388"/>
                </a:lnTo>
                <a:cubicBezTo>
                  <a:pt x="802611" y="6605764"/>
                  <a:pt x="802611" y="6612453"/>
                  <a:pt x="802611" y="6612453"/>
                </a:cubicBezTo>
                <a:cubicBezTo>
                  <a:pt x="789234" y="6612453"/>
                  <a:pt x="782547" y="6615796"/>
                  <a:pt x="782547" y="6622486"/>
                </a:cubicBezTo>
                <a:cubicBezTo>
                  <a:pt x="782547" y="6629176"/>
                  <a:pt x="789234" y="6632519"/>
                  <a:pt x="802611" y="6632519"/>
                </a:cubicBezTo>
                <a:lnTo>
                  <a:pt x="822675" y="6632519"/>
                </a:lnTo>
                <a:cubicBezTo>
                  <a:pt x="822675" y="6645894"/>
                  <a:pt x="822675" y="6652584"/>
                  <a:pt x="822675" y="6652584"/>
                </a:cubicBezTo>
                <a:lnTo>
                  <a:pt x="842742" y="6632519"/>
                </a:lnTo>
                <a:cubicBezTo>
                  <a:pt x="842742" y="6619143"/>
                  <a:pt x="836051" y="6612453"/>
                  <a:pt x="822675" y="6612453"/>
                </a:cubicBezTo>
                <a:lnTo>
                  <a:pt x="842742" y="6592388"/>
                </a:lnTo>
                <a:cubicBezTo>
                  <a:pt x="856119" y="6565634"/>
                  <a:pt x="849429" y="6558946"/>
                  <a:pt x="822675" y="6572321"/>
                </a:cubicBezTo>
                <a:cubicBezTo>
                  <a:pt x="795918" y="6572321"/>
                  <a:pt x="782547" y="6572321"/>
                  <a:pt x="782547" y="6572321"/>
                </a:cubicBezTo>
                <a:cubicBezTo>
                  <a:pt x="795918" y="6572321"/>
                  <a:pt x="802611" y="6565634"/>
                  <a:pt x="802611" y="6552256"/>
                </a:cubicBezTo>
                <a:cubicBezTo>
                  <a:pt x="802611" y="6552256"/>
                  <a:pt x="802611" y="6545568"/>
                  <a:pt x="802611" y="6532193"/>
                </a:cubicBezTo>
                <a:cubicBezTo>
                  <a:pt x="815987" y="6532193"/>
                  <a:pt x="822675" y="6532193"/>
                  <a:pt x="822675" y="6532193"/>
                </a:cubicBezTo>
                <a:cubicBezTo>
                  <a:pt x="822675" y="6532193"/>
                  <a:pt x="822675" y="6525503"/>
                  <a:pt x="822675" y="6512125"/>
                </a:cubicBezTo>
                <a:lnTo>
                  <a:pt x="842742" y="6471994"/>
                </a:lnTo>
                <a:lnTo>
                  <a:pt x="842742" y="6487043"/>
                </a:lnTo>
                <a:cubicBezTo>
                  <a:pt x="842742" y="6490387"/>
                  <a:pt x="842742" y="6492061"/>
                  <a:pt x="842742" y="6492061"/>
                </a:cubicBezTo>
                <a:lnTo>
                  <a:pt x="862806" y="6492061"/>
                </a:lnTo>
                <a:lnTo>
                  <a:pt x="842742" y="6471994"/>
                </a:lnTo>
                <a:lnTo>
                  <a:pt x="882870" y="6391735"/>
                </a:lnTo>
                <a:cubicBezTo>
                  <a:pt x="896246" y="6391735"/>
                  <a:pt x="906281" y="6395078"/>
                  <a:pt x="912970" y="6401766"/>
                </a:cubicBezTo>
                <a:cubicBezTo>
                  <a:pt x="919658" y="6408456"/>
                  <a:pt x="923001" y="6418489"/>
                  <a:pt x="923001" y="6431867"/>
                </a:cubicBezTo>
                <a:cubicBezTo>
                  <a:pt x="923001" y="6445240"/>
                  <a:pt x="929690" y="6448586"/>
                  <a:pt x="943067" y="6441897"/>
                </a:cubicBezTo>
                <a:cubicBezTo>
                  <a:pt x="956445" y="6435210"/>
                  <a:pt x="963133" y="6438554"/>
                  <a:pt x="963133" y="6451930"/>
                </a:cubicBezTo>
                <a:lnTo>
                  <a:pt x="983197" y="6451930"/>
                </a:lnTo>
                <a:cubicBezTo>
                  <a:pt x="996573" y="6438554"/>
                  <a:pt x="1009951" y="6425177"/>
                  <a:pt x="1023328" y="6411799"/>
                </a:cubicBezTo>
                <a:lnTo>
                  <a:pt x="1023328" y="6371669"/>
                </a:lnTo>
                <a:cubicBezTo>
                  <a:pt x="1036704" y="6344914"/>
                  <a:pt x="1036704" y="6318163"/>
                  <a:pt x="1023328" y="6291408"/>
                </a:cubicBezTo>
                <a:cubicBezTo>
                  <a:pt x="1023328" y="6291408"/>
                  <a:pt x="1019984" y="6291408"/>
                  <a:pt x="1013297" y="6291408"/>
                </a:cubicBezTo>
                <a:cubicBezTo>
                  <a:pt x="1006607" y="6291408"/>
                  <a:pt x="996573" y="6291408"/>
                  <a:pt x="983197" y="6291408"/>
                </a:cubicBezTo>
                <a:lnTo>
                  <a:pt x="963133" y="6291408"/>
                </a:lnTo>
                <a:lnTo>
                  <a:pt x="1003264" y="6271342"/>
                </a:lnTo>
                <a:cubicBezTo>
                  <a:pt x="1003264" y="6271342"/>
                  <a:pt x="1006607" y="6271342"/>
                  <a:pt x="1013297" y="6271342"/>
                </a:cubicBezTo>
                <a:cubicBezTo>
                  <a:pt x="1019984" y="6271342"/>
                  <a:pt x="1030017" y="6271342"/>
                  <a:pt x="1043395" y="6271342"/>
                </a:cubicBezTo>
                <a:cubicBezTo>
                  <a:pt x="1056768" y="6271342"/>
                  <a:pt x="1063459" y="6271342"/>
                  <a:pt x="1063459" y="6271342"/>
                </a:cubicBezTo>
                <a:lnTo>
                  <a:pt x="1063459" y="6251278"/>
                </a:lnTo>
                <a:cubicBezTo>
                  <a:pt x="1050082" y="6237900"/>
                  <a:pt x="1043395" y="6231213"/>
                  <a:pt x="1043395" y="6231213"/>
                </a:cubicBezTo>
                <a:lnTo>
                  <a:pt x="1043395" y="6211147"/>
                </a:lnTo>
                <a:cubicBezTo>
                  <a:pt x="1043395" y="6197769"/>
                  <a:pt x="1050082" y="6187739"/>
                  <a:pt x="1063459" y="6181050"/>
                </a:cubicBezTo>
                <a:cubicBezTo>
                  <a:pt x="1076836" y="6174360"/>
                  <a:pt x="1090212" y="6171015"/>
                  <a:pt x="1103590" y="6171015"/>
                </a:cubicBezTo>
                <a:lnTo>
                  <a:pt x="1103590" y="6191083"/>
                </a:lnTo>
                <a:cubicBezTo>
                  <a:pt x="1090212" y="6191083"/>
                  <a:pt x="1083526" y="6194426"/>
                  <a:pt x="1083526" y="6201114"/>
                </a:cubicBezTo>
                <a:cubicBezTo>
                  <a:pt x="1083526" y="6207804"/>
                  <a:pt x="1090212" y="6217837"/>
                  <a:pt x="1103590" y="6231213"/>
                </a:cubicBezTo>
                <a:lnTo>
                  <a:pt x="1103590" y="6271342"/>
                </a:lnTo>
                <a:lnTo>
                  <a:pt x="1143720" y="6271342"/>
                </a:lnTo>
                <a:cubicBezTo>
                  <a:pt x="1157098" y="6244588"/>
                  <a:pt x="1163784" y="6217837"/>
                  <a:pt x="1163784" y="6191083"/>
                </a:cubicBezTo>
                <a:lnTo>
                  <a:pt x="1183850" y="6130884"/>
                </a:lnTo>
                <a:cubicBezTo>
                  <a:pt x="1210604" y="6130884"/>
                  <a:pt x="1223981" y="6104130"/>
                  <a:pt x="1223981" y="6050626"/>
                </a:cubicBezTo>
                <a:cubicBezTo>
                  <a:pt x="1237356" y="6050626"/>
                  <a:pt x="1247390" y="6047281"/>
                  <a:pt x="1254081" y="6040591"/>
                </a:cubicBezTo>
                <a:cubicBezTo>
                  <a:pt x="1260768" y="6033901"/>
                  <a:pt x="1270801" y="6023871"/>
                  <a:pt x="1284179" y="6010493"/>
                </a:cubicBezTo>
                <a:lnTo>
                  <a:pt x="1304243" y="5990429"/>
                </a:lnTo>
                <a:cubicBezTo>
                  <a:pt x="1304243" y="5990429"/>
                  <a:pt x="1307586" y="5990429"/>
                  <a:pt x="1314276" y="5990429"/>
                </a:cubicBezTo>
                <a:cubicBezTo>
                  <a:pt x="1320962" y="5990429"/>
                  <a:pt x="1324307" y="5987086"/>
                  <a:pt x="1324307" y="5980396"/>
                </a:cubicBezTo>
                <a:cubicBezTo>
                  <a:pt x="1324307" y="5973706"/>
                  <a:pt x="1330997" y="5963676"/>
                  <a:pt x="1344373" y="5950298"/>
                </a:cubicBezTo>
                <a:cubicBezTo>
                  <a:pt x="1367784" y="5936922"/>
                  <a:pt x="1387431" y="5923962"/>
                  <a:pt x="1403314" y="5911421"/>
                </a:cubicBezTo>
                <a:lnTo>
                  <a:pt x="1404739" y="5910167"/>
                </a:lnTo>
                <a:lnTo>
                  <a:pt x="1419618" y="5910167"/>
                </a:lnTo>
                <a:cubicBezTo>
                  <a:pt x="1422961" y="5910167"/>
                  <a:pt x="1424632" y="5910167"/>
                  <a:pt x="1424632" y="5910167"/>
                </a:cubicBezTo>
                <a:lnTo>
                  <a:pt x="1424632" y="5892559"/>
                </a:lnTo>
                <a:lnTo>
                  <a:pt x="1439682" y="5875054"/>
                </a:lnTo>
                <a:cubicBezTo>
                  <a:pt x="1456405" y="5851645"/>
                  <a:pt x="1458076" y="5829906"/>
                  <a:pt x="1444700" y="5809841"/>
                </a:cubicBezTo>
                <a:cubicBezTo>
                  <a:pt x="1458076" y="5823218"/>
                  <a:pt x="1464764" y="5829906"/>
                  <a:pt x="1464764" y="5829906"/>
                </a:cubicBezTo>
                <a:lnTo>
                  <a:pt x="1484831" y="5809841"/>
                </a:lnTo>
                <a:cubicBezTo>
                  <a:pt x="1484831" y="5783087"/>
                  <a:pt x="1538337" y="5709515"/>
                  <a:pt x="1645353" y="5589125"/>
                </a:cubicBezTo>
                <a:lnTo>
                  <a:pt x="1665417" y="5528926"/>
                </a:lnTo>
                <a:lnTo>
                  <a:pt x="1625285" y="5548994"/>
                </a:lnTo>
                <a:lnTo>
                  <a:pt x="1565090" y="5609188"/>
                </a:lnTo>
                <a:lnTo>
                  <a:pt x="1484831" y="5709515"/>
                </a:lnTo>
                <a:cubicBezTo>
                  <a:pt x="1484831" y="5722891"/>
                  <a:pt x="1484831" y="5729578"/>
                  <a:pt x="1484831" y="5729578"/>
                </a:cubicBezTo>
                <a:lnTo>
                  <a:pt x="1484831" y="5749646"/>
                </a:lnTo>
                <a:cubicBezTo>
                  <a:pt x="1484831" y="5736268"/>
                  <a:pt x="1478142" y="5729578"/>
                  <a:pt x="1464764" y="5729578"/>
                </a:cubicBezTo>
                <a:cubicBezTo>
                  <a:pt x="1464764" y="5729578"/>
                  <a:pt x="1461421" y="5732923"/>
                  <a:pt x="1454734" y="5739613"/>
                </a:cubicBezTo>
                <a:cubicBezTo>
                  <a:pt x="1448043" y="5746303"/>
                  <a:pt x="1444700" y="5756333"/>
                  <a:pt x="1444700" y="5769711"/>
                </a:cubicBezTo>
                <a:cubicBezTo>
                  <a:pt x="1431321" y="5769711"/>
                  <a:pt x="1414603" y="5779744"/>
                  <a:pt x="1394536" y="5799808"/>
                </a:cubicBezTo>
                <a:cubicBezTo>
                  <a:pt x="1374472" y="5819874"/>
                  <a:pt x="1357751" y="5829906"/>
                  <a:pt x="1344373" y="5829906"/>
                </a:cubicBezTo>
                <a:cubicBezTo>
                  <a:pt x="1330997" y="5829906"/>
                  <a:pt x="1324307" y="5836596"/>
                  <a:pt x="1324307" y="5849972"/>
                </a:cubicBezTo>
                <a:lnTo>
                  <a:pt x="1304243" y="5870037"/>
                </a:lnTo>
                <a:cubicBezTo>
                  <a:pt x="1304243" y="5856659"/>
                  <a:pt x="1307586" y="5846629"/>
                  <a:pt x="1314276" y="5839939"/>
                </a:cubicBezTo>
                <a:cubicBezTo>
                  <a:pt x="1320962" y="5833249"/>
                  <a:pt x="1324307" y="5826561"/>
                  <a:pt x="1324307" y="5819874"/>
                </a:cubicBezTo>
                <a:cubicBezTo>
                  <a:pt x="1324307" y="5813184"/>
                  <a:pt x="1324307" y="5809841"/>
                  <a:pt x="1324307" y="5809841"/>
                </a:cubicBezTo>
                <a:cubicBezTo>
                  <a:pt x="1337684" y="5809841"/>
                  <a:pt x="1354404" y="5789776"/>
                  <a:pt x="1374472" y="5749646"/>
                </a:cubicBezTo>
                <a:cubicBezTo>
                  <a:pt x="1394536" y="5709515"/>
                  <a:pt x="1411256" y="5682761"/>
                  <a:pt x="1424632" y="5669383"/>
                </a:cubicBezTo>
                <a:lnTo>
                  <a:pt x="1424632" y="5649320"/>
                </a:lnTo>
                <a:cubicBezTo>
                  <a:pt x="1424632" y="5635942"/>
                  <a:pt x="1431321" y="5629252"/>
                  <a:pt x="1444700" y="5629252"/>
                </a:cubicBezTo>
                <a:cubicBezTo>
                  <a:pt x="1458076" y="5629252"/>
                  <a:pt x="1464764" y="5629252"/>
                  <a:pt x="1464764" y="5629252"/>
                </a:cubicBezTo>
                <a:cubicBezTo>
                  <a:pt x="1464764" y="5615879"/>
                  <a:pt x="1471454" y="5605844"/>
                  <a:pt x="1484831" y="5599154"/>
                </a:cubicBezTo>
                <a:cubicBezTo>
                  <a:pt x="1498206" y="5592468"/>
                  <a:pt x="1501551" y="5585778"/>
                  <a:pt x="1494862" y="5579090"/>
                </a:cubicBezTo>
                <a:cubicBezTo>
                  <a:pt x="1488175" y="5572400"/>
                  <a:pt x="1491518" y="5555681"/>
                  <a:pt x="1504895" y="5528926"/>
                </a:cubicBezTo>
                <a:lnTo>
                  <a:pt x="1524960" y="5508862"/>
                </a:lnTo>
                <a:lnTo>
                  <a:pt x="1565090" y="5488796"/>
                </a:lnTo>
                <a:cubicBezTo>
                  <a:pt x="1591845" y="5462041"/>
                  <a:pt x="1611909" y="5441976"/>
                  <a:pt x="1625285" y="5428600"/>
                </a:cubicBezTo>
                <a:cubicBezTo>
                  <a:pt x="1692171" y="5361715"/>
                  <a:pt x="1718925" y="5321586"/>
                  <a:pt x="1705548" y="5308210"/>
                </a:cubicBezTo>
                <a:cubicBezTo>
                  <a:pt x="1705548" y="5308210"/>
                  <a:pt x="1712237" y="5301520"/>
                  <a:pt x="1725615" y="5288142"/>
                </a:cubicBezTo>
                <a:cubicBezTo>
                  <a:pt x="1752367" y="5288142"/>
                  <a:pt x="1759056" y="5281455"/>
                  <a:pt x="1745679" y="5268079"/>
                </a:cubicBezTo>
                <a:cubicBezTo>
                  <a:pt x="1745679" y="5214570"/>
                  <a:pt x="1759056" y="5187817"/>
                  <a:pt x="1785811" y="5187817"/>
                </a:cubicBezTo>
                <a:cubicBezTo>
                  <a:pt x="1799187" y="5187817"/>
                  <a:pt x="1809218" y="5184472"/>
                  <a:pt x="1815907" y="5177787"/>
                </a:cubicBezTo>
                <a:cubicBezTo>
                  <a:pt x="1822595" y="5171097"/>
                  <a:pt x="1825942" y="5161062"/>
                  <a:pt x="1825942" y="5147689"/>
                </a:cubicBezTo>
                <a:lnTo>
                  <a:pt x="1906198" y="5087490"/>
                </a:lnTo>
                <a:cubicBezTo>
                  <a:pt x="1906198" y="5074115"/>
                  <a:pt x="1909542" y="5067425"/>
                  <a:pt x="1916234" y="5067425"/>
                </a:cubicBezTo>
                <a:cubicBezTo>
                  <a:pt x="1922919" y="5067425"/>
                  <a:pt x="1926263" y="5060735"/>
                  <a:pt x="1926263" y="5047362"/>
                </a:cubicBezTo>
                <a:cubicBezTo>
                  <a:pt x="1926263" y="5033984"/>
                  <a:pt x="1932954" y="5027294"/>
                  <a:pt x="1946331" y="5027294"/>
                </a:cubicBezTo>
                <a:lnTo>
                  <a:pt x="1966397" y="5007231"/>
                </a:lnTo>
                <a:cubicBezTo>
                  <a:pt x="1966397" y="4993854"/>
                  <a:pt x="1973085" y="4980478"/>
                  <a:pt x="1986461" y="4967100"/>
                </a:cubicBezTo>
                <a:cubicBezTo>
                  <a:pt x="1999838" y="4953723"/>
                  <a:pt x="2013215" y="4940345"/>
                  <a:pt x="2026592" y="4926969"/>
                </a:cubicBezTo>
                <a:cubicBezTo>
                  <a:pt x="2066723" y="4886837"/>
                  <a:pt x="2090131" y="4860084"/>
                  <a:pt x="2096820" y="4846706"/>
                </a:cubicBezTo>
                <a:cubicBezTo>
                  <a:pt x="2103507" y="4833333"/>
                  <a:pt x="2123572" y="4806578"/>
                  <a:pt x="2157017" y="4766447"/>
                </a:cubicBezTo>
                <a:cubicBezTo>
                  <a:pt x="2190459" y="4726316"/>
                  <a:pt x="2213868" y="4706253"/>
                  <a:pt x="2227244" y="4706253"/>
                </a:cubicBezTo>
                <a:lnTo>
                  <a:pt x="2247309" y="4706253"/>
                </a:lnTo>
                <a:cubicBezTo>
                  <a:pt x="2247309" y="4706253"/>
                  <a:pt x="2253997" y="4699563"/>
                  <a:pt x="2267375" y="4686185"/>
                </a:cubicBezTo>
                <a:cubicBezTo>
                  <a:pt x="2280753" y="4672808"/>
                  <a:pt x="2287440" y="4659432"/>
                  <a:pt x="2287440" y="4646054"/>
                </a:cubicBezTo>
                <a:lnTo>
                  <a:pt x="2427898" y="4465467"/>
                </a:lnTo>
                <a:cubicBezTo>
                  <a:pt x="2414522" y="4465467"/>
                  <a:pt x="2407832" y="4465467"/>
                  <a:pt x="2407832" y="4465467"/>
                </a:cubicBezTo>
                <a:cubicBezTo>
                  <a:pt x="2407832" y="4438714"/>
                  <a:pt x="2434586" y="4405271"/>
                  <a:pt x="2488093" y="4365142"/>
                </a:cubicBezTo>
                <a:cubicBezTo>
                  <a:pt x="2514847" y="4338387"/>
                  <a:pt x="2524877" y="4318321"/>
                  <a:pt x="2518190" y="4304946"/>
                </a:cubicBezTo>
                <a:cubicBezTo>
                  <a:pt x="2511503" y="4291569"/>
                  <a:pt x="2514847" y="4278188"/>
                  <a:pt x="2528223" y="4264816"/>
                </a:cubicBezTo>
                <a:lnTo>
                  <a:pt x="2488093" y="4284878"/>
                </a:lnTo>
                <a:cubicBezTo>
                  <a:pt x="2474716" y="4284878"/>
                  <a:pt x="2471372" y="4294914"/>
                  <a:pt x="2478060" y="4314976"/>
                </a:cubicBezTo>
                <a:cubicBezTo>
                  <a:pt x="2484749" y="4335044"/>
                  <a:pt x="2481405" y="4345074"/>
                  <a:pt x="2468028" y="4345074"/>
                </a:cubicBezTo>
                <a:cubicBezTo>
                  <a:pt x="2454651" y="4331701"/>
                  <a:pt x="2441275" y="4331701"/>
                  <a:pt x="2427898" y="4345074"/>
                </a:cubicBezTo>
                <a:cubicBezTo>
                  <a:pt x="2414522" y="4358452"/>
                  <a:pt x="2407832" y="4371829"/>
                  <a:pt x="2407832" y="4385207"/>
                </a:cubicBezTo>
                <a:cubicBezTo>
                  <a:pt x="2407832" y="4385207"/>
                  <a:pt x="2404489" y="4388550"/>
                  <a:pt x="2397801" y="4395240"/>
                </a:cubicBezTo>
                <a:cubicBezTo>
                  <a:pt x="2391111" y="4401925"/>
                  <a:pt x="2381081" y="4405271"/>
                  <a:pt x="2367704" y="4405271"/>
                </a:cubicBezTo>
                <a:cubicBezTo>
                  <a:pt x="2354327" y="4418648"/>
                  <a:pt x="2347635" y="4432026"/>
                  <a:pt x="2347635" y="4445401"/>
                </a:cubicBezTo>
                <a:lnTo>
                  <a:pt x="2307504" y="4505599"/>
                </a:lnTo>
                <a:cubicBezTo>
                  <a:pt x="2280753" y="4532353"/>
                  <a:pt x="2267375" y="4552418"/>
                  <a:pt x="2267375" y="4565793"/>
                </a:cubicBezTo>
                <a:lnTo>
                  <a:pt x="2267375" y="4585858"/>
                </a:lnTo>
                <a:lnTo>
                  <a:pt x="2247309" y="4585858"/>
                </a:lnTo>
                <a:cubicBezTo>
                  <a:pt x="2247309" y="4585858"/>
                  <a:pt x="2237277" y="4592548"/>
                  <a:pt x="2217212" y="4605924"/>
                </a:cubicBezTo>
                <a:cubicBezTo>
                  <a:pt x="2197148" y="4619299"/>
                  <a:pt x="2190459" y="4632679"/>
                  <a:pt x="2197148" y="4646054"/>
                </a:cubicBezTo>
                <a:cubicBezTo>
                  <a:pt x="2203836" y="4659432"/>
                  <a:pt x="2193803" y="4666120"/>
                  <a:pt x="2167046" y="4666120"/>
                </a:cubicBezTo>
                <a:cubicBezTo>
                  <a:pt x="2126920" y="4666120"/>
                  <a:pt x="2106851" y="4682841"/>
                  <a:pt x="2106851" y="4716281"/>
                </a:cubicBezTo>
                <a:cubicBezTo>
                  <a:pt x="2106851" y="4749724"/>
                  <a:pt x="2086787" y="4786510"/>
                  <a:pt x="2046656" y="4826643"/>
                </a:cubicBezTo>
                <a:cubicBezTo>
                  <a:pt x="2033279" y="4826643"/>
                  <a:pt x="2019902" y="4826643"/>
                  <a:pt x="2006526" y="4826643"/>
                </a:cubicBezTo>
                <a:lnTo>
                  <a:pt x="1986461" y="4826643"/>
                </a:lnTo>
                <a:cubicBezTo>
                  <a:pt x="1986461" y="4840018"/>
                  <a:pt x="1993150" y="4846706"/>
                  <a:pt x="2006526" y="4846706"/>
                </a:cubicBezTo>
                <a:cubicBezTo>
                  <a:pt x="2019902" y="4846706"/>
                  <a:pt x="2026592" y="4846706"/>
                  <a:pt x="2026592" y="4846706"/>
                </a:cubicBezTo>
                <a:cubicBezTo>
                  <a:pt x="2026592" y="4846706"/>
                  <a:pt x="2016558" y="4850053"/>
                  <a:pt x="1996493" y="4856741"/>
                </a:cubicBezTo>
                <a:cubicBezTo>
                  <a:pt x="1976429" y="4863431"/>
                  <a:pt x="1959708" y="4866774"/>
                  <a:pt x="1946331" y="4866774"/>
                </a:cubicBezTo>
                <a:lnTo>
                  <a:pt x="1725615" y="5107556"/>
                </a:lnTo>
                <a:cubicBezTo>
                  <a:pt x="1712237" y="5120935"/>
                  <a:pt x="1698861" y="5134311"/>
                  <a:pt x="1685484" y="5147689"/>
                </a:cubicBezTo>
                <a:cubicBezTo>
                  <a:pt x="1672104" y="5161062"/>
                  <a:pt x="1665417" y="5167752"/>
                  <a:pt x="1665417" y="5167752"/>
                </a:cubicBezTo>
                <a:lnTo>
                  <a:pt x="1645353" y="5187817"/>
                </a:lnTo>
                <a:cubicBezTo>
                  <a:pt x="1645353" y="5201195"/>
                  <a:pt x="1631976" y="5217913"/>
                  <a:pt x="1605221" y="5237981"/>
                </a:cubicBezTo>
                <a:cubicBezTo>
                  <a:pt x="1578468" y="5258044"/>
                  <a:pt x="1565090" y="5268079"/>
                  <a:pt x="1565090" y="5268079"/>
                </a:cubicBezTo>
                <a:lnTo>
                  <a:pt x="1585158" y="5227948"/>
                </a:lnTo>
                <a:cubicBezTo>
                  <a:pt x="1598534" y="5214570"/>
                  <a:pt x="1605221" y="5204540"/>
                  <a:pt x="1605221" y="5197850"/>
                </a:cubicBezTo>
                <a:cubicBezTo>
                  <a:pt x="1605221" y="5191160"/>
                  <a:pt x="1605221" y="5187817"/>
                  <a:pt x="1605221" y="5187817"/>
                </a:cubicBezTo>
                <a:lnTo>
                  <a:pt x="1625285" y="5167752"/>
                </a:lnTo>
                <a:cubicBezTo>
                  <a:pt x="1638662" y="5154374"/>
                  <a:pt x="1652040" y="5140999"/>
                  <a:pt x="1665417" y="5127621"/>
                </a:cubicBezTo>
                <a:cubicBezTo>
                  <a:pt x="1692171" y="5100867"/>
                  <a:pt x="1705548" y="5087490"/>
                  <a:pt x="1705548" y="5087490"/>
                </a:cubicBezTo>
                <a:lnTo>
                  <a:pt x="1705548" y="5067425"/>
                </a:lnTo>
                <a:cubicBezTo>
                  <a:pt x="1705548" y="5067425"/>
                  <a:pt x="1702204" y="5067425"/>
                  <a:pt x="1695515" y="5067425"/>
                </a:cubicBezTo>
                <a:cubicBezTo>
                  <a:pt x="1688828" y="5067425"/>
                  <a:pt x="1672104" y="5080803"/>
                  <a:pt x="1645353" y="5107556"/>
                </a:cubicBezTo>
                <a:cubicBezTo>
                  <a:pt x="1618598" y="5134311"/>
                  <a:pt x="1605221" y="5147689"/>
                  <a:pt x="1605221" y="5147689"/>
                </a:cubicBezTo>
                <a:lnTo>
                  <a:pt x="1585158" y="5167752"/>
                </a:lnTo>
                <a:cubicBezTo>
                  <a:pt x="1598534" y="5181129"/>
                  <a:pt x="1601878" y="5187817"/>
                  <a:pt x="1595189" y="5187817"/>
                </a:cubicBezTo>
                <a:cubicBezTo>
                  <a:pt x="1588501" y="5187817"/>
                  <a:pt x="1578468" y="5187817"/>
                  <a:pt x="1565090" y="5187817"/>
                </a:cubicBezTo>
                <a:cubicBezTo>
                  <a:pt x="1538337" y="5174442"/>
                  <a:pt x="1538337" y="5154374"/>
                  <a:pt x="1565090" y="5127621"/>
                </a:cubicBezTo>
                <a:lnTo>
                  <a:pt x="1605221" y="5067425"/>
                </a:lnTo>
                <a:cubicBezTo>
                  <a:pt x="1618598" y="5054050"/>
                  <a:pt x="1631976" y="5054050"/>
                  <a:pt x="1645353" y="5067425"/>
                </a:cubicBezTo>
                <a:cubicBezTo>
                  <a:pt x="1658729" y="5080803"/>
                  <a:pt x="1665417" y="5080803"/>
                  <a:pt x="1665417" y="5067425"/>
                </a:cubicBezTo>
                <a:cubicBezTo>
                  <a:pt x="1665417" y="5054050"/>
                  <a:pt x="1668764" y="5044015"/>
                  <a:pt x="1675449" y="5037327"/>
                </a:cubicBezTo>
                <a:cubicBezTo>
                  <a:pt x="1682137" y="5030637"/>
                  <a:pt x="1678793" y="5020604"/>
                  <a:pt x="1665417" y="5007231"/>
                </a:cubicBezTo>
                <a:lnTo>
                  <a:pt x="1685484" y="5007231"/>
                </a:lnTo>
                <a:cubicBezTo>
                  <a:pt x="1685484" y="5007231"/>
                  <a:pt x="1685484" y="4997196"/>
                  <a:pt x="1685484" y="4977133"/>
                </a:cubicBezTo>
                <a:cubicBezTo>
                  <a:pt x="1685484" y="4957067"/>
                  <a:pt x="1692171" y="4947035"/>
                  <a:pt x="1705548" y="4947035"/>
                </a:cubicBezTo>
                <a:cubicBezTo>
                  <a:pt x="1705548" y="4947035"/>
                  <a:pt x="1708892" y="4943688"/>
                  <a:pt x="1715582" y="4937002"/>
                </a:cubicBezTo>
                <a:cubicBezTo>
                  <a:pt x="1722268" y="4930312"/>
                  <a:pt x="1725615" y="4926969"/>
                  <a:pt x="1725615" y="4926969"/>
                </a:cubicBezTo>
                <a:lnTo>
                  <a:pt x="1625285" y="4967100"/>
                </a:lnTo>
                <a:cubicBezTo>
                  <a:pt x="1611909" y="4980478"/>
                  <a:pt x="1601878" y="4993854"/>
                  <a:pt x="1595189" y="5007231"/>
                </a:cubicBezTo>
                <a:cubicBezTo>
                  <a:pt x="1588501" y="5020604"/>
                  <a:pt x="1585158" y="5030637"/>
                  <a:pt x="1585158" y="5037327"/>
                </a:cubicBezTo>
                <a:cubicBezTo>
                  <a:pt x="1585158" y="5044015"/>
                  <a:pt x="1581810" y="5050705"/>
                  <a:pt x="1575123" y="5057392"/>
                </a:cubicBezTo>
                <a:cubicBezTo>
                  <a:pt x="1568437" y="5064082"/>
                  <a:pt x="1561746" y="5070770"/>
                  <a:pt x="1555057" y="5077458"/>
                </a:cubicBezTo>
                <a:cubicBezTo>
                  <a:pt x="1548370" y="5084147"/>
                  <a:pt x="1545026" y="5094180"/>
                  <a:pt x="1545026" y="5107556"/>
                </a:cubicBezTo>
                <a:cubicBezTo>
                  <a:pt x="1545026" y="5134311"/>
                  <a:pt x="1531650" y="5140999"/>
                  <a:pt x="1504895" y="5127621"/>
                </a:cubicBezTo>
                <a:lnTo>
                  <a:pt x="1504895" y="5147689"/>
                </a:lnTo>
                <a:cubicBezTo>
                  <a:pt x="1504895" y="5161062"/>
                  <a:pt x="1504895" y="5171097"/>
                  <a:pt x="1504895" y="5177787"/>
                </a:cubicBezTo>
                <a:cubicBezTo>
                  <a:pt x="1504895" y="5184472"/>
                  <a:pt x="1498206" y="5187817"/>
                  <a:pt x="1484831" y="5187817"/>
                </a:cubicBezTo>
                <a:cubicBezTo>
                  <a:pt x="1471454" y="5201195"/>
                  <a:pt x="1461421" y="5211228"/>
                  <a:pt x="1454734" y="5217913"/>
                </a:cubicBezTo>
                <a:cubicBezTo>
                  <a:pt x="1448043" y="5224603"/>
                  <a:pt x="1444700" y="5227948"/>
                  <a:pt x="1444700" y="5227948"/>
                </a:cubicBezTo>
                <a:cubicBezTo>
                  <a:pt x="1444700" y="5268079"/>
                  <a:pt x="1424632" y="5281455"/>
                  <a:pt x="1384504" y="5268079"/>
                </a:cubicBezTo>
                <a:cubicBezTo>
                  <a:pt x="1384504" y="5268079"/>
                  <a:pt x="1381159" y="5271422"/>
                  <a:pt x="1374472" y="5278112"/>
                </a:cubicBezTo>
                <a:cubicBezTo>
                  <a:pt x="1367784" y="5284798"/>
                  <a:pt x="1364437" y="5288142"/>
                  <a:pt x="1364437" y="5288142"/>
                </a:cubicBezTo>
                <a:lnTo>
                  <a:pt x="1324307" y="5268079"/>
                </a:lnTo>
                <a:lnTo>
                  <a:pt x="1364437" y="5248014"/>
                </a:lnTo>
                <a:lnTo>
                  <a:pt x="1384504" y="5207884"/>
                </a:lnTo>
                <a:cubicBezTo>
                  <a:pt x="1384504" y="5194505"/>
                  <a:pt x="1387848" y="5187817"/>
                  <a:pt x="1394536" y="5187817"/>
                </a:cubicBezTo>
                <a:cubicBezTo>
                  <a:pt x="1401226" y="5187817"/>
                  <a:pt x="1404568" y="5187817"/>
                  <a:pt x="1404568" y="5187817"/>
                </a:cubicBezTo>
                <a:cubicBezTo>
                  <a:pt x="1404568" y="5187817"/>
                  <a:pt x="1411256" y="5187817"/>
                  <a:pt x="1424632" y="5187817"/>
                </a:cubicBezTo>
                <a:cubicBezTo>
                  <a:pt x="1424632" y="5174442"/>
                  <a:pt x="1417946" y="5167752"/>
                  <a:pt x="1404568" y="5167752"/>
                </a:cubicBezTo>
                <a:cubicBezTo>
                  <a:pt x="1391192" y="5167752"/>
                  <a:pt x="1381159" y="5171097"/>
                  <a:pt x="1374472" y="5177787"/>
                </a:cubicBezTo>
                <a:cubicBezTo>
                  <a:pt x="1367784" y="5184472"/>
                  <a:pt x="1364437" y="5194505"/>
                  <a:pt x="1364437" y="5207884"/>
                </a:cubicBezTo>
                <a:cubicBezTo>
                  <a:pt x="1351061" y="5194505"/>
                  <a:pt x="1297553" y="5237981"/>
                  <a:pt x="1203915" y="5338307"/>
                </a:cubicBezTo>
                <a:cubicBezTo>
                  <a:pt x="1110276" y="5438633"/>
                  <a:pt x="1063459" y="5495485"/>
                  <a:pt x="1063459" y="5508862"/>
                </a:cubicBezTo>
                <a:cubicBezTo>
                  <a:pt x="1050082" y="5508862"/>
                  <a:pt x="1036704" y="5515551"/>
                  <a:pt x="1023328" y="5528926"/>
                </a:cubicBezTo>
                <a:cubicBezTo>
                  <a:pt x="1009951" y="5542304"/>
                  <a:pt x="983197" y="5562367"/>
                  <a:pt x="943067" y="5589125"/>
                </a:cubicBezTo>
                <a:cubicBezTo>
                  <a:pt x="876183" y="5656006"/>
                  <a:pt x="839398" y="5686104"/>
                  <a:pt x="832708" y="5679418"/>
                </a:cubicBezTo>
                <a:cubicBezTo>
                  <a:pt x="826018" y="5672728"/>
                  <a:pt x="826018" y="5662693"/>
                  <a:pt x="832708" y="5649320"/>
                </a:cubicBezTo>
                <a:cubicBezTo>
                  <a:pt x="839398" y="5635942"/>
                  <a:pt x="849429" y="5629252"/>
                  <a:pt x="862806" y="5629252"/>
                </a:cubicBezTo>
                <a:cubicBezTo>
                  <a:pt x="876183" y="5629252"/>
                  <a:pt x="882870" y="5622566"/>
                  <a:pt x="882870" y="5609188"/>
                </a:cubicBezTo>
                <a:lnTo>
                  <a:pt x="862806" y="5589125"/>
                </a:lnTo>
                <a:lnTo>
                  <a:pt x="842742" y="5589125"/>
                </a:lnTo>
                <a:cubicBezTo>
                  <a:pt x="842742" y="5589125"/>
                  <a:pt x="832708" y="5595811"/>
                  <a:pt x="812644" y="5609188"/>
                </a:cubicBezTo>
                <a:cubicBezTo>
                  <a:pt x="792576" y="5622566"/>
                  <a:pt x="779200" y="5639287"/>
                  <a:pt x="772512" y="5659350"/>
                </a:cubicBezTo>
                <a:cubicBezTo>
                  <a:pt x="765823" y="5679418"/>
                  <a:pt x="769170" y="5682761"/>
                  <a:pt x="782547" y="5669383"/>
                </a:cubicBezTo>
                <a:cubicBezTo>
                  <a:pt x="795918" y="5669383"/>
                  <a:pt x="802611" y="5669383"/>
                  <a:pt x="802611" y="5669383"/>
                </a:cubicBezTo>
                <a:cubicBezTo>
                  <a:pt x="802611" y="5669383"/>
                  <a:pt x="809298" y="5676073"/>
                  <a:pt x="822675" y="5689451"/>
                </a:cubicBezTo>
                <a:cubicBezTo>
                  <a:pt x="822675" y="5702825"/>
                  <a:pt x="809298" y="5722891"/>
                  <a:pt x="782547" y="5749646"/>
                </a:cubicBezTo>
                <a:cubicBezTo>
                  <a:pt x="755792" y="5776400"/>
                  <a:pt x="742412" y="5783087"/>
                  <a:pt x="742412" y="5769711"/>
                </a:cubicBezTo>
                <a:cubicBezTo>
                  <a:pt x="742412" y="5756333"/>
                  <a:pt x="742412" y="5749646"/>
                  <a:pt x="742412" y="5749646"/>
                </a:cubicBezTo>
                <a:cubicBezTo>
                  <a:pt x="755792" y="5736268"/>
                  <a:pt x="749101" y="5722891"/>
                  <a:pt x="722348" y="5709515"/>
                </a:cubicBezTo>
                <a:lnTo>
                  <a:pt x="702284" y="5709515"/>
                </a:lnTo>
                <a:lnTo>
                  <a:pt x="722348" y="5669383"/>
                </a:lnTo>
                <a:lnTo>
                  <a:pt x="742412" y="5649320"/>
                </a:lnTo>
                <a:cubicBezTo>
                  <a:pt x="715661" y="5649320"/>
                  <a:pt x="702284" y="5662693"/>
                  <a:pt x="702284" y="5689451"/>
                </a:cubicBezTo>
                <a:lnTo>
                  <a:pt x="682218" y="5769711"/>
                </a:lnTo>
                <a:lnTo>
                  <a:pt x="642089" y="5769711"/>
                </a:lnTo>
                <a:cubicBezTo>
                  <a:pt x="642089" y="5783087"/>
                  <a:pt x="635398" y="5789776"/>
                  <a:pt x="622022" y="5789776"/>
                </a:cubicBezTo>
                <a:cubicBezTo>
                  <a:pt x="608645" y="5776400"/>
                  <a:pt x="598614" y="5769711"/>
                  <a:pt x="591925" y="5769711"/>
                </a:cubicBezTo>
                <a:cubicBezTo>
                  <a:pt x="585237" y="5769711"/>
                  <a:pt x="588581" y="5776400"/>
                  <a:pt x="601958" y="5789776"/>
                </a:cubicBezTo>
                <a:cubicBezTo>
                  <a:pt x="601958" y="5803152"/>
                  <a:pt x="608645" y="5813184"/>
                  <a:pt x="622022" y="5819874"/>
                </a:cubicBezTo>
                <a:cubicBezTo>
                  <a:pt x="635398" y="5826561"/>
                  <a:pt x="635398" y="5836596"/>
                  <a:pt x="622022" y="5849972"/>
                </a:cubicBezTo>
                <a:lnTo>
                  <a:pt x="642089" y="5870037"/>
                </a:lnTo>
                <a:cubicBezTo>
                  <a:pt x="695595" y="5803152"/>
                  <a:pt x="722348" y="5776400"/>
                  <a:pt x="722348" y="5789776"/>
                </a:cubicBezTo>
                <a:cubicBezTo>
                  <a:pt x="722348" y="5803152"/>
                  <a:pt x="702284" y="5829906"/>
                  <a:pt x="662153" y="5870037"/>
                </a:cubicBezTo>
                <a:cubicBezTo>
                  <a:pt x="642089" y="5890103"/>
                  <a:pt x="621186" y="5911003"/>
                  <a:pt x="599449" y="5932742"/>
                </a:cubicBezTo>
                <a:lnTo>
                  <a:pt x="541759" y="5990429"/>
                </a:lnTo>
                <a:lnTo>
                  <a:pt x="541759" y="5975380"/>
                </a:lnTo>
                <a:cubicBezTo>
                  <a:pt x="541759" y="5972037"/>
                  <a:pt x="541759" y="5970362"/>
                  <a:pt x="541759" y="5970362"/>
                </a:cubicBezTo>
                <a:cubicBezTo>
                  <a:pt x="541759" y="5970362"/>
                  <a:pt x="535073" y="5970362"/>
                  <a:pt x="521695" y="5970362"/>
                </a:cubicBezTo>
                <a:lnTo>
                  <a:pt x="541759" y="5990429"/>
                </a:lnTo>
                <a:lnTo>
                  <a:pt x="531729" y="6000460"/>
                </a:lnTo>
                <a:cubicBezTo>
                  <a:pt x="484907" y="6047281"/>
                  <a:pt x="454811" y="6070689"/>
                  <a:pt x="441436" y="6070689"/>
                </a:cubicBezTo>
                <a:cubicBezTo>
                  <a:pt x="441436" y="6084067"/>
                  <a:pt x="411336" y="6117511"/>
                  <a:pt x="351140" y="6171015"/>
                </a:cubicBezTo>
                <a:cubicBezTo>
                  <a:pt x="290945" y="6224523"/>
                  <a:pt x="260848" y="6251278"/>
                  <a:pt x="260848" y="6251278"/>
                </a:cubicBezTo>
                <a:cubicBezTo>
                  <a:pt x="260848" y="6251278"/>
                  <a:pt x="254158" y="6257968"/>
                  <a:pt x="240784" y="6271342"/>
                </a:cubicBezTo>
                <a:lnTo>
                  <a:pt x="220717" y="6271342"/>
                </a:lnTo>
                <a:cubicBezTo>
                  <a:pt x="234094" y="6257968"/>
                  <a:pt x="234094" y="6251278"/>
                  <a:pt x="220717" y="6251278"/>
                </a:cubicBezTo>
                <a:lnTo>
                  <a:pt x="200653" y="6271342"/>
                </a:lnTo>
                <a:cubicBezTo>
                  <a:pt x="200653" y="6284718"/>
                  <a:pt x="200653" y="6294752"/>
                  <a:pt x="200653" y="6301440"/>
                </a:cubicBezTo>
                <a:cubicBezTo>
                  <a:pt x="200653" y="6308130"/>
                  <a:pt x="193962" y="6311473"/>
                  <a:pt x="180586" y="6311473"/>
                </a:cubicBezTo>
                <a:lnTo>
                  <a:pt x="160520" y="6331539"/>
                </a:lnTo>
                <a:lnTo>
                  <a:pt x="120390" y="6351604"/>
                </a:lnTo>
                <a:lnTo>
                  <a:pt x="120390" y="6311473"/>
                </a:lnTo>
                <a:cubicBezTo>
                  <a:pt x="147144" y="6284718"/>
                  <a:pt x="167209" y="6267999"/>
                  <a:pt x="180586" y="6261311"/>
                </a:cubicBezTo>
                <a:cubicBezTo>
                  <a:pt x="193962" y="6254621"/>
                  <a:pt x="200653" y="6244588"/>
                  <a:pt x="200653" y="6231213"/>
                </a:cubicBezTo>
                <a:lnTo>
                  <a:pt x="184811" y="6226988"/>
                </a:lnTo>
                <a:lnTo>
                  <a:pt x="220717" y="6191083"/>
                </a:lnTo>
                <a:lnTo>
                  <a:pt x="240784" y="6191083"/>
                </a:lnTo>
                <a:cubicBezTo>
                  <a:pt x="240784" y="6177706"/>
                  <a:pt x="240784" y="6171015"/>
                  <a:pt x="240784" y="6171015"/>
                </a:cubicBezTo>
                <a:lnTo>
                  <a:pt x="240784" y="6150952"/>
                </a:lnTo>
                <a:lnTo>
                  <a:pt x="260848" y="6110821"/>
                </a:lnTo>
                <a:lnTo>
                  <a:pt x="280912" y="6090757"/>
                </a:lnTo>
                <a:cubicBezTo>
                  <a:pt x="294289" y="6077379"/>
                  <a:pt x="304323" y="6067345"/>
                  <a:pt x="311009" y="6060659"/>
                </a:cubicBezTo>
                <a:cubicBezTo>
                  <a:pt x="317700" y="6053969"/>
                  <a:pt x="321042" y="6050626"/>
                  <a:pt x="321042" y="6050626"/>
                </a:cubicBezTo>
                <a:cubicBezTo>
                  <a:pt x="334420" y="6050626"/>
                  <a:pt x="341109" y="6043936"/>
                  <a:pt x="341109" y="6030558"/>
                </a:cubicBezTo>
                <a:cubicBezTo>
                  <a:pt x="341109" y="6030558"/>
                  <a:pt x="344453" y="6027215"/>
                  <a:pt x="351140" y="6020528"/>
                </a:cubicBezTo>
                <a:cubicBezTo>
                  <a:pt x="357831" y="6013837"/>
                  <a:pt x="361173" y="6010493"/>
                  <a:pt x="361173" y="6010493"/>
                </a:cubicBezTo>
                <a:cubicBezTo>
                  <a:pt x="374551" y="6010493"/>
                  <a:pt x="381237" y="5997117"/>
                  <a:pt x="381237" y="5970362"/>
                </a:cubicBezTo>
                <a:lnTo>
                  <a:pt x="401305" y="5950298"/>
                </a:lnTo>
                <a:lnTo>
                  <a:pt x="401305" y="5970362"/>
                </a:lnTo>
                <a:cubicBezTo>
                  <a:pt x="401305" y="5983739"/>
                  <a:pt x="404648" y="5993774"/>
                  <a:pt x="411336" y="6000460"/>
                </a:cubicBezTo>
                <a:cubicBezTo>
                  <a:pt x="418026" y="6007150"/>
                  <a:pt x="421369" y="6010493"/>
                  <a:pt x="421369" y="6010493"/>
                </a:cubicBezTo>
                <a:lnTo>
                  <a:pt x="381237" y="6050626"/>
                </a:lnTo>
                <a:cubicBezTo>
                  <a:pt x="381237" y="6050626"/>
                  <a:pt x="377895" y="6060659"/>
                  <a:pt x="371208" y="6080722"/>
                </a:cubicBezTo>
                <a:cubicBezTo>
                  <a:pt x="364517" y="6100786"/>
                  <a:pt x="361173" y="6110821"/>
                  <a:pt x="361173" y="6110821"/>
                </a:cubicBezTo>
                <a:cubicBezTo>
                  <a:pt x="361173" y="6110821"/>
                  <a:pt x="367861" y="6107476"/>
                  <a:pt x="381237" y="6100786"/>
                </a:cubicBezTo>
                <a:cubicBezTo>
                  <a:pt x="394615" y="6094100"/>
                  <a:pt x="401305" y="6084067"/>
                  <a:pt x="401305" y="6070689"/>
                </a:cubicBezTo>
                <a:cubicBezTo>
                  <a:pt x="441436" y="6043936"/>
                  <a:pt x="461501" y="6037247"/>
                  <a:pt x="461501" y="6050626"/>
                </a:cubicBezTo>
                <a:cubicBezTo>
                  <a:pt x="474878" y="6050626"/>
                  <a:pt x="478220" y="6040591"/>
                  <a:pt x="471534" y="6020528"/>
                </a:cubicBezTo>
                <a:cubicBezTo>
                  <a:pt x="464844" y="6000460"/>
                  <a:pt x="458156" y="5990429"/>
                  <a:pt x="451467" y="5990429"/>
                </a:cubicBezTo>
                <a:cubicBezTo>
                  <a:pt x="444780" y="5990429"/>
                  <a:pt x="448123" y="5983739"/>
                  <a:pt x="461501" y="5970362"/>
                </a:cubicBezTo>
                <a:lnTo>
                  <a:pt x="481565" y="5970362"/>
                </a:lnTo>
                <a:lnTo>
                  <a:pt x="481565" y="5950298"/>
                </a:lnTo>
                <a:cubicBezTo>
                  <a:pt x="468187" y="5950298"/>
                  <a:pt x="454811" y="5950298"/>
                  <a:pt x="441436" y="5950298"/>
                </a:cubicBezTo>
                <a:cubicBezTo>
                  <a:pt x="441436" y="5963676"/>
                  <a:pt x="438090" y="5970362"/>
                  <a:pt x="431403" y="5970362"/>
                </a:cubicBezTo>
                <a:cubicBezTo>
                  <a:pt x="424712" y="5970362"/>
                  <a:pt x="421369" y="5963676"/>
                  <a:pt x="421369" y="5950298"/>
                </a:cubicBezTo>
                <a:cubicBezTo>
                  <a:pt x="434747" y="5936922"/>
                  <a:pt x="441436" y="5930232"/>
                  <a:pt x="441436" y="5930232"/>
                </a:cubicBezTo>
                <a:cubicBezTo>
                  <a:pt x="441436" y="5916857"/>
                  <a:pt x="444780" y="5906824"/>
                  <a:pt x="451467" y="5900134"/>
                </a:cubicBezTo>
                <a:cubicBezTo>
                  <a:pt x="458156" y="5893446"/>
                  <a:pt x="461501" y="5883413"/>
                  <a:pt x="461501" y="5870037"/>
                </a:cubicBezTo>
                <a:cubicBezTo>
                  <a:pt x="488255" y="5856659"/>
                  <a:pt x="501631" y="5843282"/>
                  <a:pt x="501631" y="5829906"/>
                </a:cubicBezTo>
                <a:cubicBezTo>
                  <a:pt x="501631" y="5816531"/>
                  <a:pt x="508319" y="5809841"/>
                  <a:pt x="521695" y="5809841"/>
                </a:cubicBezTo>
                <a:cubicBezTo>
                  <a:pt x="535073" y="5809841"/>
                  <a:pt x="548448" y="5796465"/>
                  <a:pt x="561826" y="5769711"/>
                </a:cubicBezTo>
                <a:cubicBezTo>
                  <a:pt x="561826" y="5756333"/>
                  <a:pt x="565170" y="5746303"/>
                  <a:pt x="571859" y="5739613"/>
                </a:cubicBezTo>
                <a:cubicBezTo>
                  <a:pt x="578548" y="5732923"/>
                  <a:pt x="581890" y="5729578"/>
                  <a:pt x="581890" y="5729578"/>
                </a:cubicBezTo>
                <a:lnTo>
                  <a:pt x="622022" y="5689451"/>
                </a:lnTo>
                <a:cubicBezTo>
                  <a:pt x="622022" y="5676073"/>
                  <a:pt x="628712" y="5669383"/>
                  <a:pt x="642089" y="5669383"/>
                </a:cubicBezTo>
                <a:cubicBezTo>
                  <a:pt x="655466" y="5669383"/>
                  <a:pt x="662153" y="5662693"/>
                  <a:pt x="662153" y="5649320"/>
                </a:cubicBezTo>
                <a:lnTo>
                  <a:pt x="662153" y="5629252"/>
                </a:lnTo>
                <a:cubicBezTo>
                  <a:pt x="675529" y="5629252"/>
                  <a:pt x="688906" y="5622566"/>
                  <a:pt x="702284" y="5609188"/>
                </a:cubicBezTo>
                <a:cubicBezTo>
                  <a:pt x="715661" y="5582435"/>
                  <a:pt x="722348" y="5569057"/>
                  <a:pt x="722348" y="5569057"/>
                </a:cubicBezTo>
                <a:cubicBezTo>
                  <a:pt x="722348" y="5569057"/>
                  <a:pt x="722348" y="5562367"/>
                  <a:pt x="722348" y="5548994"/>
                </a:cubicBezTo>
                <a:cubicBezTo>
                  <a:pt x="695595" y="5522240"/>
                  <a:pt x="682218" y="5528926"/>
                  <a:pt x="682218" y="5569057"/>
                </a:cubicBezTo>
                <a:cubicBezTo>
                  <a:pt x="682218" y="5569057"/>
                  <a:pt x="675529" y="5575747"/>
                  <a:pt x="662153" y="5589125"/>
                </a:cubicBezTo>
                <a:cubicBezTo>
                  <a:pt x="648776" y="5602498"/>
                  <a:pt x="635398" y="5615879"/>
                  <a:pt x="622022" y="5629252"/>
                </a:cubicBezTo>
                <a:cubicBezTo>
                  <a:pt x="608645" y="5642630"/>
                  <a:pt x="598614" y="5656006"/>
                  <a:pt x="591925" y="5669383"/>
                </a:cubicBezTo>
                <a:cubicBezTo>
                  <a:pt x="585237" y="5682761"/>
                  <a:pt x="581890" y="5689451"/>
                  <a:pt x="581890" y="5689451"/>
                </a:cubicBezTo>
                <a:cubicBezTo>
                  <a:pt x="581890" y="5689451"/>
                  <a:pt x="568514" y="5702825"/>
                  <a:pt x="541759" y="5729578"/>
                </a:cubicBezTo>
                <a:lnTo>
                  <a:pt x="521695" y="5749646"/>
                </a:lnTo>
                <a:cubicBezTo>
                  <a:pt x="521695" y="5736268"/>
                  <a:pt x="515009" y="5729578"/>
                  <a:pt x="501631" y="5729578"/>
                </a:cubicBezTo>
                <a:lnTo>
                  <a:pt x="521695" y="5709515"/>
                </a:lnTo>
                <a:cubicBezTo>
                  <a:pt x="535073" y="5682761"/>
                  <a:pt x="548448" y="5669383"/>
                  <a:pt x="561826" y="5669383"/>
                </a:cubicBezTo>
                <a:lnTo>
                  <a:pt x="601958" y="5609188"/>
                </a:lnTo>
                <a:cubicBezTo>
                  <a:pt x="615332" y="5595811"/>
                  <a:pt x="628712" y="5589125"/>
                  <a:pt x="642089" y="5589125"/>
                </a:cubicBezTo>
                <a:cubicBezTo>
                  <a:pt x="655466" y="5589125"/>
                  <a:pt x="665497" y="5575747"/>
                  <a:pt x="672187" y="5548994"/>
                </a:cubicBezTo>
                <a:cubicBezTo>
                  <a:pt x="678873" y="5522240"/>
                  <a:pt x="692251" y="5502172"/>
                  <a:pt x="712317" y="5488796"/>
                </a:cubicBezTo>
                <a:cubicBezTo>
                  <a:pt x="732381" y="5475420"/>
                  <a:pt x="745759" y="5458698"/>
                  <a:pt x="752445" y="5438633"/>
                </a:cubicBezTo>
                <a:cubicBezTo>
                  <a:pt x="759136" y="5418569"/>
                  <a:pt x="769170" y="5408535"/>
                  <a:pt x="782547" y="5408535"/>
                </a:cubicBezTo>
                <a:lnTo>
                  <a:pt x="782547" y="5448666"/>
                </a:lnTo>
                <a:lnTo>
                  <a:pt x="762479" y="5468730"/>
                </a:lnTo>
                <a:cubicBezTo>
                  <a:pt x="762479" y="5482107"/>
                  <a:pt x="759136" y="5495485"/>
                  <a:pt x="752445" y="5508862"/>
                </a:cubicBezTo>
                <a:cubicBezTo>
                  <a:pt x="745759" y="5522240"/>
                  <a:pt x="749101" y="5528926"/>
                  <a:pt x="762479" y="5528926"/>
                </a:cubicBezTo>
                <a:lnTo>
                  <a:pt x="782547" y="5528926"/>
                </a:lnTo>
                <a:cubicBezTo>
                  <a:pt x="782547" y="5515551"/>
                  <a:pt x="785890" y="5505518"/>
                  <a:pt x="792576" y="5498828"/>
                </a:cubicBezTo>
                <a:cubicBezTo>
                  <a:pt x="799265" y="5492142"/>
                  <a:pt x="812644" y="5475420"/>
                  <a:pt x="832708" y="5448666"/>
                </a:cubicBezTo>
                <a:cubicBezTo>
                  <a:pt x="852773" y="5421912"/>
                  <a:pt x="869495" y="5405192"/>
                  <a:pt x="882870" y="5398503"/>
                </a:cubicBezTo>
                <a:cubicBezTo>
                  <a:pt x="896246" y="5391813"/>
                  <a:pt x="902937" y="5385126"/>
                  <a:pt x="902937" y="5378438"/>
                </a:cubicBezTo>
                <a:cubicBezTo>
                  <a:pt x="902937" y="5371748"/>
                  <a:pt x="896246" y="5368405"/>
                  <a:pt x="882870" y="5368405"/>
                </a:cubicBezTo>
                <a:lnTo>
                  <a:pt x="882870" y="5308210"/>
                </a:lnTo>
                <a:lnTo>
                  <a:pt x="902937" y="5248014"/>
                </a:lnTo>
                <a:cubicBezTo>
                  <a:pt x="889559" y="5221260"/>
                  <a:pt x="896246" y="5207884"/>
                  <a:pt x="923001" y="5207884"/>
                </a:cubicBezTo>
                <a:cubicBezTo>
                  <a:pt x="936378" y="5194505"/>
                  <a:pt x="943067" y="5187817"/>
                  <a:pt x="943067" y="5187817"/>
                </a:cubicBezTo>
                <a:cubicBezTo>
                  <a:pt x="943067" y="5187817"/>
                  <a:pt x="943067" y="5181129"/>
                  <a:pt x="943067" y="5167752"/>
                </a:cubicBezTo>
                <a:cubicBezTo>
                  <a:pt x="956445" y="5154374"/>
                  <a:pt x="963133" y="5140999"/>
                  <a:pt x="963133" y="5127621"/>
                </a:cubicBezTo>
                <a:lnTo>
                  <a:pt x="923001" y="5147689"/>
                </a:lnTo>
                <a:cubicBezTo>
                  <a:pt x="909623" y="5174442"/>
                  <a:pt x="896246" y="5194505"/>
                  <a:pt x="882870" y="5207884"/>
                </a:cubicBezTo>
                <a:lnTo>
                  <a:pt x="862806" y="5227948"/>
                </a:lnTo>
                <a:lnTo>
                  <a:pt x="902937" y="5167752"/>
                </a:lnTo>
                <a:lnTo>
                  <a:pt x="923001" y="5107556"/>
                </a:lnTo>
                <a:lnTo>
                  <a:pt x="902937" y="5107556"/>
                </a:lnTo>
                <a:cubicBezTo>
                  <a:pt x="876183" y="5107556"/>
                  <a:pt x="859462" y="5120935"/>
                  <a:pt x="852773" y="5147689"/>
                </a:cubicBezTo>
                <a:cubicBezTo>
                  <a:pt x="846086" y="5174442"/>
                  <a:pt x="836051" y="5187817"/>
                  <a:pt x="822675" y="5187817"/>
                </a:cubicBezTo>
                <a:lnTo>
                  <a:pt x="842742" y="5127621"/>
                </a:lnTo>
                <a:cubicBezTo>
                  <a:pt x="896246" y="5074115"/>
                  <a:pt x="916314" y="5047362"/>
                  <a:pt x="902937" y="5047362"/>
                </a:cubicBezTo>
                <a:cubicBezTo>
                  <a:pt x="889559" y="5047362"/>
                  <a:pt x="862806" y="5070770"/>
                  <a:pt x="822675" y="5117588"/>
                </a:cubicBezTo>
                <a:cubicBezTo>
                  <a:pt x="782547" y="5164409"/>
                  <a:pt x="762479" y="5191160"/>
                  <a:pt x="762479" y="5197850"/>
                </a:cubicBezTo>
                <a:cubicBezTo>
                  <a:pt x="762479" y="5204540"/>
                  <a:pt x="742412" y="5227948"/>
                  <a:pt x="702284" y="5268079"/>
                </a:cubicBezTo>
                <a:cubicBezTo>
                  <a:pt x="662153" y="5308210"/>
                  <a:pt x="635398" y="5341650"/>
                  <a:pt x="622022" y="5368405"/>
                </a:cubicBezTo>
                <a:cubicBezTo>
                  <a:pt x="622022" y="5368405"/>
                  <a:pt x="622022" y="5361715"/>
                  <a:pt x="622022" y="5348340"/>
                </a:cubicBezTo>
                <a:lnTo>
                  <a:pt x="622022" y="5328274"/>
                </a:lnTo>
                <a:cubicBezTo>
                  <a:pt x="608645" y="5328274"/>
                  <a:pt x="601958" y="5334964"/>
                  <a:pt x="601958" y="5348340"/>
                </a:cubicBezTo>
                <a:cubicBezTo>
                  <a:pt x="601958" y="5361715"/>
                  <a:pt x="608645" y="5368405"/>
                  <a:pt x="622022" y="5368405"/>
                </a:cubicBezTo>
                <a:cubicBezTo>
                  <a:pt x="622022" y="5381781"/>
                  <a:pt x="615332" y="5391813"/>
                  <a:pt x="601958" y="5398503"/>
                </a:cubicBezTo>
                <a:cubicBezTo>
                  <a:pt x="588581" y="5405192"/>
                  <a:pt x="581890" y="5408535"/>
                  <a:pt x="581890" y="5408535"/>
                </a:cubicBezTo>
                <a:cubicBezTo>
                  <a:pt x="555139" y="5408535"/>
                  <a:pt x="548448" y="5428600"/>
                  <a:pt x="561826" y="5468730"/>
                </a:cubicBezTo>
                <a:lnTo>
                  <a:pt x="541759" y="5488796"/>
                </a:lnTo>
                <a:cubicBezTo>
                  <a:pt x="528386" y="5475420"/>
                  <a:pt x="528386" y="5441976"/>
                  <a:pt x="541759" y="5388469"/>
                </a:cubicBezTo>
                <a:lnTo>
                  <a:pt x="561826" y="5388469"/>
                </a:lnTo>
                <a:cubicBezTo>
                  <a:pt x="548448" y="5375095"/>
                  <a:pt x="555139" y="5355027"/>
                  <a:pt x="581890" y="5328274"/>
                </a:cubicBezTo>
                <a:cubicBezTo>
                  <a:pt x="608645" y="5301520"/>
                  <a:pt x="622022" y="5288142"/>
                  <a:pt x="622022" y="5288142"/>
                </a:cubicBezTo>
                <a:lnTo>
                  <a:pt x="662153" y="5248014"/>
                </a:lnTo>
                <a:cubicBezTo>
                  <a:pt x="662153" y="5248014"/>
                  <a:pt x="655466" y="5248014"/>
                  <a:pt x="642089" y="5248014"/>
                </a:cubicBezTo>
                <a:cubicBezTo>
                  <a:pt x="628712" y="5261389"/>
                  <a:pt x="622022" y="5261389"/>
                  <a:pt x="622022" y="5248014"/>
                </a:cubicBezTo>
                <a:lnTo>
                  <a:pt x="662153" y="5207884"/>
                </a:lnTo>
                <a:lnTo>
                  <a:pt x="682218" y="5167752"/>
                </a:lnTo>
                <a:cubicBezTo>
                  <a:pt x="668840" y="5167752"/>
                  <a:pt x="662153" y="5167752"/>
                  <a:pt x="662153" y="5167752"/>
                </a:cubicBezTo>
                <a:cubicBezTo>
                  <a:pt x="662153" y="5154374"/>
                  <a:pt x="668840" y="5147689"/>
                  <a:pt x="682218" y="5147689"/>
                </a:cubicBezTo>
                <a:cubicBezTo>
                  <a:pt x="682218" y="5147689"/>
                  <a:pt x="688906" y="5137656"/>
                  <a:pt x="702284" y="5117588"/>
                </a:cubicBezTo>
                <a:cubicBezTo>
                  <a:pt x="715661" y="5097523"/>
                  <a:pt x="715661" y="5087490"/>
                  <a:pt x="702284" y="5087490"/>
                </a:cubicBezTo>
                <a:lnTo>
                  <a:pt x="662153" y="5107556"/>
                </a:lnTo>
                <a:cubicBezTo>
                  <a:pt x="662153" y="5107556"/>
                  <a:pt x="655466" y="5107556"/>
                  <a:pt x="642089" y="5107556"/>
                </a:cubicBezTo>
                <a:lnTo>
                  <a:pt x="642089" y="5127621"/>
                </a:lnTo>
                <a:lnTo>
                  <a:pt x="622022" y="5147689"/>
                </a:lnTo>
                <a:cubicBezTo>
                  <a:pt x="608645" y="5134311"/>
                  <a:pt x="581890" y="5154374"/>
                  <a:pt x="541759" y="5207884"/>
                </a:cubicBezTo>
                <a:lnTo>
                  <a:pt x="521695" y="5227948"/>
                </a:lnTo>
                <a:cubicBezTo>
                  <a:pt x="521695" y="5214570"/>
                  <a:pt x="508319" y="5214570"/>
                  <a:pt x="481565" y="5227948"/>
                </a:cubicBezTo>
                <a:cubicBezTo>
                  <a:pt x="441436" y="5268079"/>
                  <a:pt x="434747" y="5268079"/>
                  <a:pt x="461501" y="5227948"/>
                </a:cubicBezTo>
                <a:cubicBezTo>
                  <a:pt x="474878" y="5201195"/>
                  <a:pt x="501631" y="5167752"/>
                  <a:pt x="541759" y="5127621"/>
                </a:cubicBezTo>
                <a:cubicBezTo>
                  <a:pt x="555139" y="5087490"/>
                  <a:pt x="561826" y="5067425"/>
                  <a:pt x="561826" y="5067425"/>
                </a:cubicBezTo>
                <a:cubicBezTo>
                  <a:pt x="535073" y="5094180"/>
                  <a:pt x="521695" y="5110901"/>
                  <a:pt x="521695" y="5117588"/>
                </a:cubicBezTo>
                <a:cubicBezTo>
                  <a:pt x="521695" y="5124278"/>
                  <a:pt x="504975" y="5147689"/>
                  <a:pt x="471534" y="5187817"/>
                </a:cubicBezTo>
                <a:cubicBezTo>
                  <a:pt x="438090" y="5227948"/>
                  <a:pt x="414681" y="5248014"/>
                  <a:pt x="401305" y="5248014"/>
                </a:cubicBezTo>
                <a:lnTo>
                  <a:pt x="441436" y="5187817"/>
                </a:lnTo>
                <a:cubicBezTo>
                  <a:pt x="454811" y="5187817"/>
                  <a:pt x="464844" y="5181129"/>
                  <a:pt x="471534" y="5167752"/>
                </a:cubicBezTo>
                <a:cubicBezTo>
                  <a:pt x="478220" y="5154374"/>
                  <a:pt x="481565" y="5140999"/>
                  <a:pt x="481565" y="5127621"/>
                </a:cubicBezTo>
                <a:cubicBezTo>
                  <a:pt x="494942" y="5100867"/>
                  <a:pt x="508319" y="5074115"/>
                  <a:pt x="521695" y="5047362"/>
                </a:cubicBezTo>
                <a:cubicBezTo>
                  <a:pt x="535073" y="5047362"/>
                  <a:pt x="541759" y="5040672"/>
                  <a:pt x="541759" y="5027294"/>
                </a:cubicBezTo>
                <a:lnTo>
                  <a:pt x="481565" y="5067425"/>
                </a:lnTo>
                <a:cubicBezTo>
                  <a:pt x="481565" y="5080803"/>
                  <a:pt x="478220" y="5087490"/>
                  <a:pt x="471534" y="5087490"/>
                </a:cubicBezTo>
                <a:cubicBezTo>
                  <a:pt x="464844" y="5087490"/>
                  <a:pt x="461501" y="5087490"/>
                  <a:pt x="461501" y="5087490"/>
                </a:cubicBezTo>
                <a:cubicBezTo>
                  <a:pt x="448123" y="5074115"/>
                  <a:pt x="441436" y="5074115"/>
                  <a:pt x="441436" y="5087490"/>
                </a:cubicBezTo>
                <a:cubicBezTo>
                  <a:pt x="428056" y="5087490"/>
                  <a:pt x="421369" y="5094180"/>
                  <a:pt x="421369" y="5107556"/>
                </a:cubicBezTo>
                <a:cubicBezTo>
                  <a:pt x="421369" y="5120935"/>
                  <a:pt x="421369" y="5127621"/>
                  <a:pt x="421369" y="5127621"/>
                </a:cubicBezTo>
                <a:cubicBezTo>
                  <a:pt x="434747" y="5140999"/>
                  <a:pt x="434747" y="5144346"/>
                  <a:pt x="421369" y="5137656"/>
                </a:cubicBezTo>
                <a:cubicBezTo>
                  <a:pt x="407992" y="5130964"/>
                  <a:pt x="394615" y="5140999"/>
                  <a:pt x="381237" y="5167752"/>
                </a:cubicBezTo>
                <a:lnTo>
                  <a:pt x="341109" y="5187817"/>
                </a:lnTo>
                <a:cubicBezTo>
                  <a:pt x="341109" y="5174442"/>
                  <a:pt x="341109" y="5167752"/>
                  <a:pt x="341109" y="5167752"/>
                </a:cubicBezTo>
                <a:cubicBezTo>
                  <a:pt x="341109" y="5167752"/>
                  <a:pt x="334420" y="5174442"/>
                  <a:pt x="321042" y="5187817"/>
                </a:cubicBezTo>
                <a:cubicBezTo>
                  <a:pt x="321042" y="5187817"/>
                  <a:pt x="314356" y="5181129"/>
                  <a:pt x="300976" y="5167752"/>
                </a:cubicBezTo>
                <a:cubicBezTo>
                  <a:pt x="300976" y="5140999"/>
                  <a:pt x="334420" y="5080803"/>
                  <a:pt x="401305" y="4987164"/>
                </a:cubicBezTo>
                <a:cubicBezTo>
                  <a:pt x="414681" y="4987164"/>
                  <a:pt x="424712" y="4980478"/>
                  <a:pt x="431403" y="4967100"/>
                </a:cubicBezTo>
                <a:cubicBezTo>
                  <a:pt x="438090" y="4953723"/>
                  <a:pt x="441436" y="4940345"/>
                  <a:pt x="441436" y="4926969"/>
                </a:cubicBezTo>
                <a:cubicBezTo>
                  <a:pt x="441436" y="4926969"/>
                  <a:pt x="454811" y="4906904"/>
                  <a:pt x="481565" y="4866774"/>
                </a:cubicBezTo>
                <a:cubicBezTo>
                  <a:pt x="494942" y="4853396"/>
                  <a:pt x="504975" y="4843363"/>
                  <a:pt x="511662" y="4836676"/>
                </a:cubicBezTo>
                <a:cubicBezTo>
                  <a:pt x="518351" y="4829986"/>
                  <a:pt x="515009" y="4819953"/>
                  <a:pt x="501631" y="4806578"/>
                </a:cubicBezTo>
                <a:cubicBezTo>
                  <a:pt x="501631" y="4806578"/>
                  <a:pt x="501631" y="4803235"/>
                  <a:pt x="501631" y="4796545"/>
                </a:cubicBezTo>
                <a:cubicBezTo>
                  <a:pt x="501631" y="4789855"/>
                  <a:pt x="508319" y="4786510"/>
                  <a:pt x="521695" y="4786510"/>
                </a:cubicBezTo>
                <a:lnTo>
                  <a:pt x="601958" y="4706253"/>
                </a:lnTo>
                <a:cubicBezTo>
                  <a:pt x="601958" y="4692875"/>
                  <a:pt x="601958" y="4682841"/>
                  <a:pt x="601958" y="4676155"/>
                </a:cubicBezTo>
                <a:cubicBezTo>
                  <a:pt x="601958" y="4669465"/>
                  <a:pt x="601958" y="4659432"/>
                  <a:pt x="601958" y="4646054"/>
                </a:cubicBezTo>
                <a:cubicBezTo>
                  <a:pt x="588581" y="4632679"/>
                  <a:pt x="588581" y="4619299"/>
                  <a:pt x="601958" y="4605924"/>
                </a:cubicBezTo>
                <a:cubicBezTo>
                  <a:pt x="601958" y="4605924"/>
                  <a:pt x="605301" y="4599234"/>
                  <a:pt x="611989" y="4585858"/>
                </a:cubicBezTo>
                <a:cubicBezTo>
                  <a:pt x="618678" y="4572481"/>
                  <a:pt x="622022" y="4559103"/>
                  <a:pt x="622022" y="4545728"/>
                </a:cubicBezTo>
                <a:cubicBezTo>
                  <a:pt x="635398" y="4505599"/>
                  <a:pt x="655466" y="4475499"/>
                  <a:pt x="682218" y="4455434"/>
                </a:cubicBezTo>
                <a:cubicBezTo>
                  <a:pt x="708972" y="4435369"/>
                  <a:pt x="719004" y="4418648"/>
                  <a:pt x="712317" y="4405271"/>
                </a:cubicBezTo>
                <a:cubicBezTo>
                  <a:pt x="705628" y="4391895"/>
                  <a:pt x="705628" y="4371829"/>
                  <a:pt x="712317" y="4345074"/>
                </a:cubicBezTo>
                <a:cubicBezTo>
                  <a:pt x="719004" y="4318321"/>
                  <a:pt x="729039" y="4311633"/>
                  <a:pt x="742412" y="4325011"/>
                </a:cubicBezTo>
                <a:lnTo>
                  <a:pt x="802611" y="4284878"/>
                </a:lnTo>
                <a:cubicBezTo>
                  <a:pt x="789234" y="4284878"/>
                  <a:pt x="789234" y="4271501"/>
                  <a:pt x="802611" y="4244748"/>
                </a:cubicBezTo>
                <a:cubicBezTo>
                  <a:pt x="802611" y="4244748"/>
                  <a:pt x="805954" y="4241405"/>
                  <a:pt x="812644" y="4234718"/>
                </a:cubicBezTo>
                <a:cubicBezTo>
                  <a:pt x="819331" y="4228027"/>
                  <a:pt x="815987" y="4217994"/>
                  <a:pt x="802611" y="4204617"/>
                </a:cubicBezTo>
                <a:cubicBezTo>
                  <a:pt x="802611" y="4204617"/>
                  <a:pt x="809298" y="4191242"/>
                  <a:pt x="822675" y="4164489"/>
                </a:cubicBezTo>
                <a:lnTo>
                  <a:pt x="842742" y="4124357"/>
                </a:lnTo>
                <a:lnTo>
                  <a:pt x="822675" y="4124357"/>
                </a:lnTo>
                <a:lnTo>
                  <a:pt x="822675" y="4084225"/>
                </a:lnTo>
                <a:cubicBezTo>
                  <a:pt x="822675" y="4084225"/>
                  <a:pt x="822675" y="4080882"/>
                  <a:pt x="822675" y="4074192"/>
                </a:cubicBezTo>
                <a:cubicBezTo>
                  <a:pt x="822675" y="4067505"/>
                  <a:pt x="829365" y="4064161"/>
                  <a:pt x="842742" y="4064161"/>
                </a:cubicBezTo>
                <a:cubicBezTo>
                  <a:pt x="856119" y="4064161"/>
                  <a:pt x="862806" y="4057472"/>
                  <a:pt x="862806" y="4044094"/>
                </a:cubicBezTo>
                <a:cubicBezTo>
                  <a:pt x="862806" y="4030717"/>
                  <a:pt x="869495" y="4024030"/>
                  <a:pt x="882870" y="4024030"/>
                </a:cubicBezTo>
                <a:lnTo>
                  <a:pt x="923001" y="3963835"/>
                </a:lnTo>
                <a:cubicBezTo>
                  <a:pt x="923001" y="3963835"/>
                  <a:pt x="923001" y="3960491"/>
                  <a:pt x="923001" y="3953801"/>
                </a:cubicBezTo>
                <a:cubicBezTo>
                  <a:pt x="923001" y="3947112"/>
                  <a:pt x="923001" y="3937081"/>
                  <a:pt x="923001" y="3923704"/>
                </a:cubicBezTo>
                <a:cubicBezTo>
                  <a:pt x="936378" y="3910327"/>
                  <a:pt x="943067" y="3896950"/>
                  <a:pt x="943067" y="3883574"/>
                </a:cubicBezTo>
                <a:lnTo>
                  <a:pt x="842742" y="3983899"/>
                </a:lnTo>
                <a:cubicBezTo>
                  <a:pt x="842742" y="3997276"/>
                  <a:pt x="836051" y="3997276"/>
                  <a:pt x="822675" y="3983899"/>
                </a:cubicBezTo>
                <a:lnTo>
                  <a:pt x="782547" y="4003963"/>
                </a:lnTo>
                <a:cubicBezTo>
                  <a:pt x="769170" y="4017340"/>
                  <a:pt x="755792" y="4024030"/>
                  <a:pt x="742412" y="4024030"/>
                </a:cubicBezTo>
                <a:cubicBezTo>
                  <a:pt x="702284" y="4024030"/>
                  <a:pt x="688906" y="4003963"/>
                  <a:pt x="702284" y="3963835"/>
                </a:cubicBezTo>
                <a:cubicBezTo>
                  <a:pt x="715661" y="3950458"/>
                  <a:pt x="715661" y="3943768"/>
                  <a:pt x="702284" y="3943768"/>
                </a:cubicBezTo>
                <a:lnTo>
                  <a:pt x="682218" y="3963835"/>
                </a:lnTo>
                <a:lnTo>
                  <a:pt x="722348" y="3883574"/>
                </a:lnTo>
                <a:cubicBezTo>
                  <a:pt x="735726" y="3896950"/>
                  <a:pt x="735726" y="3903637"/>
                  <a:pt x="722348" y="3903637"/>
                </a:cubicBezTo>
                <a:lnTo>
                  <a:pt x="742412" y="3923704"/>
                </a:lnTo>
                <a:cubicBezTo>
                  <a:pt x="769170" y="3910327"/>
                  <a:pt x="782547" y="3900293"/>
                  <a:pt x="782547" y="3893606"/>
                </a:cubicBezTo>
                <a:cubicBezTo>
                  <a:pt x="782547" y="3886916"/>
                  <a:pt x="782547" y="3883574"/>
                  <a:pt x="782547" y="3883574"/>
                </a:cubicBezTo>
                <a:cubicBezTo>
                  <a:pt x="822675" y="3896950"/>
                  <a:pt x="876183" y="3863508"/>
                  <a:pt x="943067" y="3783246"/>
                </a:cubicBezTo>
                <a:lnTo>
                  <a:pt x="963133" y="3763182"/>
                </a:lnTo>
                <a:lnTo>
                  <a:pt x="983197" y="3743115"/>
                </a:lnTo>
                <a:cubicBezTo>
                  <a:pt x="983197" y="3729738"/>
                  <a:pt x="989884" y="3723051"/>
                  <a:pt x="1003264" y="3723051"/>
                </a:cubicBezTo>
                <a:lnTo>
                  <a:pt x="1063459" y="3682920"/>
                </a:lnTo>
                <a:cubicBezTo>
                  <a:pt x="1076836" y="3656166"/>
                  <a:pt x="1076836" y="3636099"/>
                  <a:pt x="1063459" y="3622725"/>
                </a:cubicBezTo>
                <a:lnTo>
                  <a:pt x="1143720" y="3462201"/>
                </a:lnTo>
                <a:cubicBezTo>
                  <a:pt x="1157098" y="3435446"/>
                  <a:pt x="1170475" y="3408695"/>
                  <a:pt x="1183850" y="3381941"/>
                </a:cubicBezTo>
                <a:cubicBezTo>
                  <a:pt x="1197229" y="3355187"/>
                  <a:pt x="1217293" y="3315056"/>
                  <a:pt x="1244048" y="3261548"/>
                </a:cubicBezTo>
                <a:lnTo>
                  <a:pt x="1284179" y="3201353"/>
                </a:lnTo>
                <a:lnTo>
                  <a:pt x="1244048" y="3221419"/>
                </a:lnTo>
                <a:cubicBezTo>
                  <a:pt x="1217293" y="3221419"/>
                  <a:pt x="1200573" y="3221419"/>
                  <a:pt x="1193882" y="3221419"/>
                </a:cubicBezTo>
                <a:cubicBezTo>
                  <a:pt x="1187195" y="3221419"/>
                  <a:pt x="1183850" y="3214730"/>
                  <a:pt x="1183850" y="3201353"/>
                </a:cubicBezTo>
                <a:lnTo>
                  <a:pt x="1203915" y="3181289"/>
                </a:lnTo>
                <a:lnTo>
                  <a:pt x="1264112" y="3121093"/>
                </a:lnTo>
                <a:lnTo>
                  <a:pt x="1304243" y="3080962"/>
                </a:lnTo>
                <a:lnTo>
                  <a:pt x="1304243" y="3040831"/>
                </a:lnTo>
                <a:lnTo>
                  <a:pt x="1203915" y="3121093"/>
                </a:lnTo>
                <a:lnTo>
                  <a:pt x="1083526" y="3201353"/>
                </a:lnTo>
                <a:cubicBezTo>
                  <a:pt x="1083526" y="3187975"/>
                  <a:pt x="1103590" y="3161221"/>
                  <a:pt x="1143720" y="3121093"/>
                </a:cubicBezTo>
                <a:cubicBezTo>
                  <a:pt x="1210604" y="3067585"/>
                  <a:pt x="1244048" y="3034141"/>
                  <a:pt x="1244048" y="3020767"/>
                </a:cubicBezTo>
                <a:lnTo>
                  <a:pt x="1183850" y="3040831"/>
                </a:lnTo>
                <a:cubicBezTo>
                  <a:pt x="1183850" y="3054208"/>
                  <a:pt x="1173818" y="3060895"/>
                  <a:pt x="1153751" y="3060895"/>
                </a:cubicBezTo>
                <a:cubicBezTo>
                  <a:pt x="1133687" y="3060895"/>
                  <a:pt x="1123654" y="3060895"/>
                  <a:pt x="1123654" y="3060895"/>
                </a:cubicBezTo>
                <a:cubicBezTo>
                  <a:pt x="1123654" y="3060895"/>
                  <a:pt x="1123654" y="3054208"/>
                  <a:pt x="1123654" y="3040831"/>
                </a:cubicBezTo>
                <a:cubicBezTo>
                  <a:pt x="1150407" y="3040831"/>
                  <a:pt x="1163784" y="3034141"/>
                  <a:pt x="1163784" y="3020767"/>
                </a:cubicBezTo>
                <a:cubicBezTo>
                  <a:pt x="1163784" y="3007391"/>
                  <a:pt x="1163784" y="2994010"/>
                  <a:pt x="1163784" y="2980636"/>
                </a:cubicBezTo>
                <a:cubicBezTo>
                  <a:pt x="1177162" y="2980636"/>
                  <a:pt x="1183850" y="2980636"/>
                  <a:pt x="1183850" y="2980636"/>
                </a:cubicBezTo>
                <a:cubicBezTo>
                  <a:pt x="1183850" y="2980636"/>
                  <a:pt x="1190539" y="2980636"/>
                  <a:pt x="1203915" y="2980636"/>
                </a:cubicBezTo>
                <a:lnTo>
                  <a:pt x="1284179" y="2940504"/>
                </a:lnTo>
                <a:cubicBezTo>
                  <a:pt x="1270801" y="2927127"/>
                  <a:pt x="1240701" y="2930472"/>
                  <a:pt x="1193882" y="2950538"/>
                </a:cubicBezTo>
                <a:cubicBezTo>
                  <a:pt x="1147065" y="2970602"/>
                  <a:pt x="1123654" y="2987323"/>
                  <a:pt x="1123654" y="3000700"/>
                </a:cubicBezTo>
                <a:cubicBezTo>
                  <a:pt x="1123654" y="3014077"/>
                  <a:pt x="1116967" y="3020767"/>
                  <a:pt x="1103590" y="3020767"/>
                </a:cubicBezTo>
                <a:lnTo>
                  <a:pt x="1063459" y="3040831"/>
                </a:lnTo>
                <a:lnTo>
                  <a:pt x="1103590" y="3000700"/>
                </a:lnTo>
                <a:lnTo>
                  <a:pt x="1143720" y="2960570"/>
                </a:lnTo>
                <a:lnTo>
                  <a:pt x="1103590" y="2940504"/>
                </a:lnTo>
                <a:cubicBezTo>
                  <a:pt x="1076836" y="2940504"/>
                  <a:pt x="1053425" y="2943848"/>
                  <a:pt x="1033361" y="2950538"/>
                </a:cubicBezTo>
                <a:cubicBezTo>
                  <a:pt x="1013297" y="2957225"/>
                  <a:pt x="1009951" y="2967259"/>
                  <a:pt x="1023328" y="2980636"/>
                </a:cubicBezTo>
                <a:cubicBezTo>
                  <a:pt x="1023328" y="2994010"/>
                  <a:pt x="1016640" y="3000700"/>
                  <a:pt x="1003264" y="3000700"/>
                </a:cubicBezTo>
                <a:cubicBezTo>
                  <a:pt x="989884" y="3000700"/>
                  <a:pt x="979853" y="3000700"/>
                  <a:pt x="973165" y="3000700"/>
                </a:cubicBezTo>
                <a:cubicBezTo>
                  <a:pt x="966476" y="3000700"/>
                  <a:pt x="963133" y="2994010"/>
                  <a:pt x="963133" y="2980636"/>
                </a:cubicBezTo>
                <a:cubicBezTo>
                  <a:pt x="963133" y="2967259"/>
                  <a:pt x="969822" y="2960570"/>
                  <a:pt x="983197" y="2960570"/>
                </a:cubicBezTo>
                <a:cubicBezTo>
                  <a:pt x="996573" y="2960570"/>
                  <a:pt x="1003264" y="2960570"/>
                  <a:pt x="1003264" y="2960570"/>
                </a:cubicBezTo>
                <a:cubicBezTo>
                  <a:pt x="1003264" y="2960570"/>
                  <a:pt x="1003264" y="2953882"/>
                  <a:pt x="1003264" y="2940504"/>
                </a:cubicBezTo>
                <a:cubicBezTo>
                  <a:pt x="1003264" y="2927127"/>
                  <a:pt x="1016640" y="2913750"/>
                  <a:pt x="1043395" y="2900374"/>
                </a:cubicBezTo>
                <a:cubicBezTo>
                  <a:pt x="1070148" y="2886996"/>
                  <a:pt x="1076836" y="2873619"/>
                  <a:pt x="1063459" y="2860242"/>
                </a:cubicBezTo>
                <a:cubicBezTo>
                  <a:pt x="1063459" y="2860242"/>
                  <a:pt x="1063459" y="2856899"/>
                  <a:pt x="1063459" y="2850213"/>
                </a:cubicBezTo>
                <a:cubicBezTo>
                  <a:pt x="1063459" y="2843523"/>
                  <a:pt x="1070148" y="2840178"/>
                  <a:pt x="1083526" y="2840178"/>
                </a:cubicBezTo>
                <a:cubicBezTo>
                  <a:pt x="1083526" y="2826801"/>
                  <a:pt x="1083526" y="2820111"/>
                  <a:pt x="1083526" y="2820111"/>
                </a:cubicBezTo>
                <a:cubicBezTo>
                  <a:pt x="1083526" y="2806737"/>
                  <a:pt x="1076836" y="2800047"/>
                  <a:pt x="1063459" y="2800047"/>
                </a:cubicBezTo>
                <a:lnTo>
                  <a:pt x="1043395" y="2800047"/>
                </a:lnTo>
                <a:lnTo>
                  <a:pt x="1023328" y="2800047"/>
                </a:lnTo>
                <a:cubicBezTo>
                  <a:pt x="1009951" y="2800047"/>
                  <a:pt x="986542" y="2803391"/>
                  <a:pt x="953098" y="2810080"/>
                </a:cubicBezTo>
                <a:cubicBezTo>
                  <a:pt x="919658" y="2816768"/>
                  <a:pt x="896246" y="2813425"/>
                  <a:pt x="882870" y="2800047"/>
                </a:cubicBezTo>
                <a:cubicBezTo>
                  <a:pt x="882870" y="2786670"/>
                  <a:pt x="876183" y="2779983"/>
                  <a:pt x="862806" y="2779983"/>
                </a:cubicBezTo>
                <a:cubicBezTo>
                  <a:pt x="849429" y="2779983"/>
                  <a:pt x="836051" y="2779983"/>
                  <a:pt x="822675" y="2779983"/>
                </a:cubicBezTo>
                <a:cubicBezTo>
                  <a:pt x="809298" y="2779983"/>
                  <a:pt x="795918" y="2773293"/>
                  <a:pt x="782547" y="2759916"/>
                </a:cubicBezTo>
                <a:cubicBezTo>
                  <a:pt x="795918" y="2759916"/>
                  <a:pt x="802611" y="2753229"/>
                  <a:pt x="802611" y="2739852"/>
                </a:cubicBezTo>
                <a:cubicBezTo>
                  <a:pt x="789234" y="2713098"/>
                  <a:pt x="802611" y="2713098"/>
                  <a:pt x="842742" y="2739852"/>
                </a:cubicBezTo>
                <a:lnTo>
                  <a:pt x="902937" y="2739852"/>
                </a:lnTo>
                <a:cubicBezTo>
                  <a:pt x="902937" y="2726476"/>
                  <a:pt x="909623" y="2719785"/>
                  <a:pt x="923001" y="2719785"/>
                </a:cubicBezTo>
                <a:lnTo>
                  <a:pt x="943067" y="2739852"/>
                </a:lnTo>
                <a:cubicBezTo>
                  <a:pt x="916314" y="2753229"/>
                  <a:pt x="916314" y="2759916"/>
                  <a:pt x="943067" y="2759916"/>
                </a:cubicBezTo>
                <a:lnTo>
                  <a:pt x="983197" y="2719785"/>
                </a:lnTo>
                <a:lnTo>
                  <a:pt x="1023328" y="2699721"/>
                </a:lnTo>
                <a:cubicBezTo>
                  <a:pt x="1063459" y="2699721"/>
                  <a:pt x="1086868" y="2696378"/>
                  <a:pt x="1093557" y="2689687"/>
                </a:cubicBezTo>
                <a:cubicBezTo>
                  <a:pt x="1100245" y="2683000"/>
                  <a:pt x="1096900" y="2669623"/>
                  <a:pt x="1083526" y="2649557"/>
                </a:cubicBezTo>
                <a:cubicBezTo>
                  <a:pt x="1070148" y="2629492"/>
                  <a:pt x="1056768" y="2619459"/>
                  <a:pt x="1043395" y="2619459"/>
                </a:cubicBezTo>
                <a:cubicBezTo>
                  <a:pt x="1030017" y="2619459"/>
                  <a:pt x="1013297" y="2629492"/>
                  <a:pt x="993229" y="2649557"/>
                </a:cubicBezTo>
                <a:cubicBezTo>
                  <a:pt x="973165" y="2669623"/>
                  <a:pt x="956445" y="2672967"/>
                  <a:pt x="943067" y="2659590"/>
                </a:cubicBezTo>
                <a:cubicBezTo>
                  <a:pt x="929690" y="2659590"/>
                  <a:pt x="923001" y="2666279"/>
                  <a:pt x="923001" y="2679656"/>
                </a:cubicBezTo>
                <a:cubicBezTo>
                  <a:pt x="909623" y="2679656"/>
                  <a:pt x="889559" y="2679656"/>
                  <a:pt x="862806" y="2679656"/>
                </a:cubicBezTo>
                <a:cubicBezTo>
                  <a:pt x="836051" y="2679656"/>
                  <a:pt x="829365" y="2672967"/>
                  <a:pt x="842742" y="2659590"/>
                </a:cubicBezTo>
                <a:lnTo>
                  <a:pt x="822675" y="2659590"/>
                </a:lnTo>
                <a:cubicBezTo>
                  <a:pt x="795918" y="2659590"/>
                  <a:pt x="765823" y="2652902"/>
                  <a:pt x="732381" y="2639525"/>
                </a:cubicBezTo>
                <a:cubicBezTo>
                  <a:pt x="698941" y="2626149"/>
                  <a:pt x="688906" y="2612771"/>
                  <a:pt x="702284" y="2599394"/>
                </a:cubicBezTo>
                <a:cubicBezTo>
                  <a:pt x="715661" y="2586017"/>
                  <a:pt x="729039" y="2579330"/>
                  <a:pt x="742412" y="2579330"/>
                </a:cubicBezTo>
                <a:lnTo>
                  <a:pt x="802611" y="2579330"/>
                </a:lnTo>
                <a:cubicBezTo>
                  <a:pt x="815987" y="2565953"/>
                  <a:pt x="826018" y="2559263"/>
                  <a:pt x="832708" y="2559263"/>
                </a:cubicBezTo>
                <a:cubicBezTo>
                  <a:pt x="839398" y="2559263"/>
                  <a:pt x="842742" y="2565953"/>
                  <a:pt x="842742" y="2579330"/>
                </a:cubicBezTo>
                <a:lnTo>
                  <a:pt x="882870" y="2559263"/>
                </a:lnTo>
                <a:cubicBezTo>
                  <a:pt x="882870" y="2559263"/>
                  <a:pt x="889559" y="2545886"/>
                  <a:pt x="902937" y="2519132"/>
                </a:cubicBezTo>
                <a:cubicBezTo>
                  <a:pt x="916314" y="2519132"/>
                  <a:pt x="926345" y="2515789"/>
                  <a:pt x="933034" y="2509102"/>
                </a:cubicBezTo>
                <a:cubicBezTo>
                  <a:pt x="939725" y="2502411"/>
                  <a:pt x="943067" y="2492379"/>
                  <a:pt x="943067" y="2479004"/>
                </a:cubicBezTo>
                <a:cubicBezTo>
                  <a:pt x="943067" y="2479004"/>
                  <a:pt x="923001" y="2479004"/>
                  <a:pt x="882870" y="2479004"/>
                </a:cubicBezTo>
                <a:cubicBezTo>
                  <a:pt x="842742" y="2479004"/>
                  <a:pt x="815987" y="2472314"/>
                  <a:pt x="802611" y="2458937"/>
                </a:cubicBezTo>
                <a:cubicBezTo>
                  <a:pt x="829365" y="2458937"/>
                  <a:pt x="839398" y="2455593"/>
                  <a:pt x="832708" y="2448904"/>
                </a:cubicBezTo>
                <a:cubicBezTo>
                  <a:pt x="826018" y="2442216"/>
                  <a:pt x="815987" y="2438873"/>
                  <a:pt x="802611" y="2438873"/>
                </a:cubicBezTo>
                <a:lnTo>
                  <a:pt x="782547" y="2438873"/>
                </a:lnTo>
                <a:lnTo>
                  <a:pt x="762479" y="2438873"/>
                </a:lnTo>
                <a:cubicBezTo>
                  <a:pt x="749101" y="2452247"/>
                  <a:pt x="739068" y="2455593"/>
                  <a:pt x="732381" y="2448904"/>
                </a:cubicBezTo>
                <a:cubicBezTo>
                  <a:pt x="725692" y="2442216"/>
                  <a:pt x="715661" y="2438873"/>
                  <a:pt x="702284" y="2438873"/>
                </a:cubicBezTo>
                <a:cubicBezTo>
                  <a:pt x="688906" y="2452247"/>
                  <a:pt x="682218" y="2452247"/>
                  <a:pt x="682218" y="2438873"/>
                </a:cubicBezTo>
                <a:cubicBezTo>
                  <a:pt x="668840" y="2425496"/>
                  <a:pt x="662153" y="2415463"/>
                  <a:pt x="662153" y="2408775"/>
                </a:cubicBezTo>
                <a:cubicBezTo>
                  <a:pt x="662153" y="2402085"/>
                  <a:pt x="668840" y="2398742"/>
                  <a:pt x="682218" y="2398742"/>
                </a:cubicBezTo>
                <a:cubicBezTo>
                  <a:pt x="695595" y="2398742"/>
                  <a:pt x="698941" y="2392052"/>
                  <a:pt x="692251" y="2378677"/>
                </a:cubicBezTo>
                <a:cubicBezTo>
                  <a:pt x="685561" y="2365300"/>
                  <a:pt x="675529" y="2358610"/>
                  <a:pt x="662153" y="2358610"/>
                </a:cubicBezTo>
                <a:cubicBezTo>
                  <a:pt x="648776" y="2345234"/>
                  <a:pt x="652120" y="2338546"/>
                  <a:pt x="672187" y="2338546"/>
                </a:cubicBezTo>
                <a:cubicBezTo>
                  <a:pt x="692251" y="2338546"/>
                  <a:pt x="702284" y="2335204"/>
                  <a:pt x="702284" y="2328513"/>
                </a:cubicBezTo>
                <a:cubicBezTo>
                  <a:pt x="702284" y="2321823"/>
                  <a:pt x="705628" y="2321823"/>
                  <a:pt x="712317" y="2328513"/>
                </a:cubicBezTo>
                <a:cubicBezTo>
                  <a:pt x="719004" y="2335204"/>
                  <a:pt x="735726" y="2338546"/>
                  <a:pt x="762479" y="2338546"/>
                </a:cubicBezTo>
                <a:cubicBezTo>
                  <a:pt x="789234" y="2338546"/>
                  <a:pt x="802611" y="2338546"/>
                  <a:pt x="802611" y="2338546"/>
                </a:cubicBezTo>
                <a:cubicBezTo>
                  <a:pt x="802611" y="2325169"/>
                  <a:pt x="805954" y="2318479"/>
                  <a:pt x="812644" y="2318479"/>
                </a:cubicBezTo>
                <a:cubicBezTo>
                  <a:pt x="819331" y="2318479"/>
                  <a:pt x="822675" y="2311792"/>
                  <a:pt x="822675" y="2298416"/>
                </a:cubicBezTo>
                <a:cubicBezTo>
                  <a:pt x="849429" y="2298416"/>
                  <a:pt x="876183" y="2285038"/>
                  <a:pt x="902937" y="2258285"/>
                </a:cubicBezTo>
                <a:cubicBezTo>
                  <a:pt x="929690" y="2231530"/>
                  <a:pt x="939725" y="2214810"/>
                  <a:pt x="933034" y="2208122"/>
                </a:cubicBezTo>
                <a:cubicBezTo>
                  <a:pt x="926345" y="2201432"/>
                  <a:pt x="929690" y="2198089"/>
                  <a:pt x="943067" y="2198089"/>
                </a:cubicBezTo>
                <a:lnTo>
                  <a:pt x="943067" y="2178022"/>
                </a:lnTo>
                <a:lnTo>
                  <a:pt x="1023328" y="2137894"/>
                </a:lnTo>
                <a:lnTo>
                  <a:pt x="1043395" y="2137894"/>
                </a:lnTo>
                <a:cubicBezTo>
                  <a:pt x="1043395" y="2137894"/>
                  <a:pt x="1050082" y="2131204"/>
                  <a:pt x="1063459" y="2117827"/>
                </a:cubicBezTo>
                <a:lnTo>
                  <a:pt x="1103590" y="2097763"/>
                </a:lnTo>
                <a:cubicBezTo>
                  <a:pt x="1103590" y="2097763"/>
                  <a:pt x="1096900" y="2097763"/>
                  <a:pt x="1083526" y="2097763"/>
                </a:cubicBezTo>
                <a:cubicBezTo>
                  <a:pt x="1070148" y="2097763"/>
                  <a:pt x="1056768" y="2097763"/>
                  <a:pt x="1043395" y="2097763"/>
                </a:cubicBezTo>
                <a:lnTo>
                  <a:pt x="902937" y="2117827"/>
                </a:lnTo>
                <a:cubicBezTo>
                  <a:pt x="849429" y="2131204"/>
                  <a:pt x="822675" y="2141238"/>
                  <a:pt x="822675" y="2147924"/>
                </a:cubicBezTo>
                <a:cubicBezTo>
                  <a:pt x="822675" y="2154614"/>
                  <a:pt x="815987" y="2164648"/>
                  <a:pt x="802611" y="2178022"/>
                </a:cubicBezTo>
                <a:cubicBezTo>
                  <a:pt x="775856" y="2191399"/>
                  <a:pt x="749101" y="2201432"/>
                  <a:pt x="722348" y="2208122"/>
                </a:cubicBezTo>
                <a:cubicBezTo>
                  <a:pt x="695595" y="2214810"/>
                  <a:pt x="682218" y="2218153"/>
                  <a:pt x="682218" y="2218153"/>
                </a:cubicBezTo>
                <a:cubicBezTo>
                  <a:pt x="682218" y="2218153"/>
                  <a:pt x="682218" y="2204779"/>
                  <a:pt x="682218" y="2178022"/>
                </a:cubicBezTo>
                <a:cubicBezTo>
                  <a:pt x="682218" y="2164648"/>
                  <a:pt x="688906" y="2154614"/>
                  <a:pt x="702284" y="2147924"/>
                </a:cubicBezTo>
                <a:cubicBezTo>
                  <a:pt x="715661" y="2141238"/>
                  <a:pt x="735726" y="2137894"/>
                  <a:pt x="762479" y="2137894"/>
                </a:cubicBezTo>
                <a:lnTo>
                  <a:pt x="902937" y="2077696"/>
                </a:lnTo>
                <a:lnTo>
                  <a:pt x="862806" y="2077696"/>
                </a:lnTo>
                <a:lnTo>
                  <a:pt x="822675" y="2077696"/>
                </a:lnTo>
                <a:lnTo>
                  <a:pt x="862806" y="2057631"/>
                </a:lnTo>
                <a:lnTo>
                  <a:pt x="882870" y="2037567"/>
                </a:lnTo>
                <a:lnTo>
                  <a:pt x="742412" y="2037567"/>
                </a:lnTo>
                <a:cubicBezTo>
                  <a:pt x="702284" y="2050941"/>
                  <a:pt x="695595" y="2037567"/>
                  <a:pt x="722348" y="1997436"/>
                </a:cubicBezTo>
                <a:lnTo>
                  <a:pt x="722348" y="1977369"/>
                </a:lnTo>
                <a:cubicBezTo>
                  <a:pt x="708972" y="1977369"/>
                  <a:pt x="702284" y="1984059"/>
                  <a:pt x="702284" y="1997436"/>
                </a:cubicBezTo>
                <a:lnTo>
                  <a:pt x="682218" y="1997436"/>
                </a:lnTo>
                <a:cubicBezTo>
                  <a:pt x="682218" y="1984059"/>
                  <a:pt x="688906" y="1970682"/>
                  <a:pt x="702284" y="1957305"/>
                </a:cubicBezTo>
                <a:cubicBezTo>
                  <a:pt x="715661" y="1930551"/>
                  <a:pt x="775856" y="1910487"/>
                  <a:pt x="882870" y="1897110"/>
                </a:cubicBezTo>
                <a:cubicBezTo>
                  <a:pt x="896246" y="1897110"/>
                  <a:pt x="902937" y="1890420"/>
                  <a:pt x="902937" y="1877043"/>
                </a:cubicBezTo>
                <a:cubicBezTo>
                  <a:pt x="902937" y="1877043"/>
                  <a:pt x="909623" y="1873699"/>
                  <a:pt x="923001" y="1867012"/>
                </a:cubicBezTo>
                <a:cubicBezTo>
                  <a:pt x="936378" y="1860322"/>
                  <a:pt x="949754" y="1856979"/>
                  <a:pt x="963133" y="1856979"/>
                </a:cubicBezTo>
                <a:lnTo>
                  <a:pt x="983197" y="1856979"/>
                </a:lnTo>
                <a:cubicBezTo>
                  <a:pt x="983197" y="1843602"/>
                  <a:pt x="976509" y="1836914"/>
                  <a:pt x="963133" y="1836914"/>
                </a:cubicBezTo>
                <a:lnTo>
                  <a:pt x="983197" y="1836914"/>
                </a:lnTo>
                <a:cubicBezTo>
                  <a:pt x="996573" y="1823537"/>
                  <a:pt x="1003264" y="1810160"/>
                  <a:pt x="1003264" y="1796783"/>
                </a:cubicBezTo>
                <a:cubicBezTo>
                  <a:pt x="1003264" y="1783406"/>
                  <a:pt x="1016640" y="1776716"/>
                  <a:pt x="1043395" y="1776716"/>
                </a:cubicBezTo>
                <a:lnTo>
                  <a:pt x="1063459" y="1736588"/>
                </a:lnTo>
                <a:cubicBezTo>
                  <a:pt x="1063459" y="1736588"/>
                  <a:pt x="1063459" y="1729898"/>
                  <a:pt x="1063459" y="1716521"/>
                </a:cubicBezTo>
                <a:lnTo>
                  <a:pt x="1003264" y="1676390"/>
                </a:lnTo>
                <a:cubicBezTo>
                  <a:pt x="989884" y="1676390"/>
                  <a:pt x="989884" y="1663016"/>
                  <a:pt x="1003264" y="1636259"/>
                </a:cubicBezTo>
                <a:cubicBezTo>
                  <a:pt x="1016640" y="1622885"/>
                  <a:pt x="1023328" y="1616195"/>
                  <a:pt x="1023328" y="1616195"/>
                </a:cubicBezTo>
                <a:cubicBezTo>
                  <a:pt x="1009951" y="1616195"/>
                  <a:pt x="1003264" y="1612851"/>
                  <a:pt x="1003264" y="1606161"/>
                </a:cubicBezTo>
                <a:cubicBezTo>
                  <a:pt x="1003264" y="1599474"/>
                  <a:pt x="1003264" y="1596131"/>
                  <a:pt x="1003264" y="1596131"/>
                </a:cubicBezTo>
                <a:cubicBezTo>
                  <a:pt x="1003264" y="1596131"/>
                  <a:pt x="1003264" y="1592787"/>
                  <a:pt x="1003264" y="1586097"/>
                </a:cubicBezTo>
                <a:cubicBezTo>
                  <a:pt x="1003264" y="1579410"/>
                  <a:pt x="996573" y="1576064"/>
                  <a:pt x="983197" y="1576064"/>
                </a:cubicBezTo>
                <a:cubicBezTo>
                  <a:pt x="983197" y="1562689"/>
                  <a:pt x="976509" y="1552656"/>
                  <a:pt x="963133" y="1545966"/>
                </a:cubicBezTo>
                <a:cubicBezTo>
                  <a:pt x="949754" y="1539279"/>
                  <a:pt x="923001" y="1535933"/>
                  <a:pt x="882870" y="1535933"/>
                </a:cubicBezTo>
                <a:cubicBezTo>
                  <a:pt x="869495" y="1535933"/>
                  <a:pt x="856119" y="1529245"/>
                  <a:pt x="842742" y="1515868"/>
                </a:cubicBezTo>
                <a:lnTo>
                  <a:pt x="862806" y="1455673"/>
                </a:lnTo>
                <a:cubicBezTo>
                  <a:pt x="876183" y="1442296"/>
                  <a:pt x="882870" y="1435606"/>
                  <a:pt x="882870" y="1435606"/>
                </a:cubicBezTo>
                <a:cubicBezTo>
                  <a:pt x="882870" y="1435606"/>
                  <a:pt x="889559" y="1442296"/>
                  <a:pt x="902937" y="1455673"/>
                </a:cubicBezTo>
                <a:lnTo>
                  <a:pt x="923001" y="1455673"/>
                </a:lnTo>
                <a:cubicBezTo>
                  <a:pt x="923001" y="1402165"/>
                  <a:pt x="949754" y="1355347"/>
                  <a:pt x="1003264" y="1315216"/>
                </a:cubicBezTo>
                <a:lnTo>
                  <a:pt x="1043395" y="1295151"/>
                </a:lnTo>
                <a:cubicBezTo>
                  <a:pt x="1056768" y="1295151"/>
                  <a:pt x="1070148" y="1288462"/>
                  <a:pt x="1083526" y="1275085"/>
                </a:cubicBezTo>
                <a:cubicBezTo>
                  <a:pt x="1096900" y="1261708"/>
                  <a:pt x="1110276" y="1248333"/>
                  <a:pt x="1123654" y="1234953"/>
                </a:cubicBezTo>
                <a:cubicBezTo>
                  <a:pt x="1137031" y="1208202"/>
                  <a:pt x="1150407" y="1194825"/>
                  <a:pt x="1163784" y="1194825"/>
                </a:cubicBezTo>
                <a:cubicBezTo>
                  <a:pt x="1163784" y="1181448"/>
                  <a:pt x="1163784" y="1174758"/>
                  <a:pt x="1163784" y="1174758"/>
                </a:cubicBezTo>
                <a:lnTo>
                  <a:pt x="1163784" y="1114563"/>
                </a:lnTo>
                <a:lnTo>
                  <a:pt x="1183850" y="1094499"/>
                </a:lnTo>
                <a:lnTo>
                  <a:pt x="1203915" y="1094499"/>
                </a:lnTo>
                <a:lnTo>
                  <a:pt x="1223981" y="1114563"/>
                </a:lnTo>
                <a:cubicBezTo>
                  <a:pt x="1223981" y="1101186"/>
                  <a:pt x="1223981" y="1081122"/>
                  <a:pt x="1223981" y="1054368"/>
                </a:cubicBezTo>
                <a:lnTo>
                  <a:pt x="1244048" y="1014237"/>
                </a:lnTo>
                <a:lnTo>
                  <a:pt x="1404568" y="853715"/>
                </a:lnTo>
                <a:cubicBezTo>
                  <a:pt x="1417946" y="853715"/>
                  <a:pt x="1431321" y="847025"/>
                  <a:pt x="1444700" y="833648"/>
                </a:cubicBezTo>
                <a:cubicBezTo>
                  <a:pt x="1458076" y="833648"/>
                  <a:pt x="1471454" y="823617"/>
                  <a:pt x="1484831" y="803550"/>
                </a:cubicBezTo>
                <a:cubicBezTo>
                  <a:pt x="1498206" y="783486"/>
                  <a:pt x="1518273" y="760076"/>
                  <a:pt x="1545026" y="733322"/>
                </a:cubicBezTo>
                <a:lnTo>
                  <a:pt x="1645353" y="653062"/>
                </a:lnTo>
                <a:cubicBezTo>
                  <a:pt x="1672104" y="639685"/>
                  <a:pt x="1685484" y="626308"/>
                  <a:pt x="1685484" y="612931"/>
                </a:cubicBezTo>
                <a:lnTo>
                  <a:pt x="1705548" y="572800"/>
                </a:lnTo>
                <a:cubicBezTo>
                  <a:pt x="1745679" y="559423"/>
                  <a:pt x="1812565" y="499228"/>
                  <a:pt x="1906198" y="392211"/>
                </a:cubicBezTo>
                <a:cubicBezTo>
                  <a:pt x="1919575" y="378834"/>
                  <a:pt x="1932954" y="362114"/>
                  <a:pt x="1946331" y="342050"/>
                </a:cubicBezTo>
                <a:cubicBezTo>
                  <a:pt x="1959708" y="321983"/>
                  <a:pt x="1973085" y="311952"/>
                  <a:pt x="1986461" y="311952"/>
                </a:cubicBezTo>
                <a:lnTo>
                  <a:pt x="2026592" y="251754"/>
                </a:lnTo>
                <a:cubicBezTo>
                  <a:pt x="2026592" y="251754"/>
                  <a:pt x="2029935" y="245067"/>
                  <a:pt x="2036623" y="231690"/>
                </a:cubicBezTo>
                <a:cubicBezTo>
                  <a:pt x="2043312" y="218313"/>
                  <a:pt x="2046656" y="211626"/>
                  <a:pt x="2046656" y="211626"/>
                </a:cubicBezTo>
                <a:lnTo>
                  <a:pt x="2086787" y="191559"/>
                </a:lnTo>
                <a:lnTo>
                  <a:pt x="2106851" y="171494"/>
                </a:lnTo>
                <a:cubicBezTo>
                  <a:pt x="2146984" y="144740"/>
                  <a:pt x="2180425" y="111299"/>
                  <a:pt x="2207179" y="71168"/>
                </a:cubicBezTo>
                <a:cubicBezTo>
                  <a:pt x="2230588" y="47758"/>
                  <a:pt x="2251071" y="26439"/>
                  <a:pt x="2268628" y="7210"/>
                </a:cubicBezTo>
                <a:close/>
              </a:path>
            </a:pathLst>
          </a:cu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dirty="0"/>
          </a:p>
        </p:txBody>
      </p:sp>
      <p:sp>
        <p:nvSpPr>
          <p:cNvPr id="21" name="Picture Placeholder 20"/>
          <p:cNvSpPr>
            <a:spLocks noGrp="1"/>
          </p:cNvSpPr>
          <p:nvPr>
            <p:ph type="pic" sz="quarter" idx="11" hasCustomPrompt="1"/>
          </p:nvPr>
        </p:nvSpPr>
        <p:spPr>
          <a:xfrm>
            <a:off x="7036893" y="0"/>
            <a:ext cx="11276939" cy="10025727"/>
          </a:xfrm>
          <a:custGeom>
            <a:avLst/>
            <a:gdLst>
              <a:gd name="connsiteX0" fmla="*/ 3939842 w 11277918"/>
              <a:gd name="connsiteY0" fmla="*/ 9980586 h 10024180"/>
              <a:gd name="connsiteX1" fmla="*/ 3931669 w 11277918"/>
              <a:gd name="connsiteY1" fmla="*/ 9988761 h 10024180"/>
              <a:gd name="connsiteX2" fmla="*/ 3931669 w 11277918"/>
              <a:gd name="connsiteY2" fmla="*/ 10005108 h 10024180"/>
              <a:gd name="connsiteX3" fmla="*/ 3939842 w 11277918"/>
              <a:gd name="connsiteY3" fmla="*/ 9996935 h 10024180"/>
              <a:gd name="connsiteX4" fmla="*/ 3956192 w 11277918"/>
              <a:gd name="connsiteY4" fmla="*/ 9996935 h 10024180"/>
              <a:gd name="connsiteX5" fmla="*/ 3948017 w 11277918"/>
              <a:gd name="connsiteY5" fmla="*/ 10021457 h 10024180"/>
              <a:gd name="connsiteX6" fmla="*/ 3923496 w 11277918"/>
              <a:gd name="connsiteY6" fmla="*/ 10013282 h 10024180"/>
              <a:gd name="connsiteX7" fmla="*/ 3923496 w 11277918"/>
              <a:gd name="connsiteY7" fmla="*/ 9996935 h 10024180"/>
              <a:gd name="connsiteX8" fmla="*/ 3890799 w 11277918"/>
              <a:gd name="connsiteY8" fmla="*/ 9898847 h 10024180"/>
              <a:gd name="connsiteX9" fmla="*/ 3907148 w 11277918"/>
              <a:gd name="connsiteY9" fmla="*/ 9898847 h 10024180"/>
              <a:gd name="connsiteX10" fmla="*/ 3907148 w 11277918"/>
              <a:gd name="connsiteY10" fmla="*/ 9915196 h 10024180"/>
              <a:gd name="connsiteX11" fmla="*/ 4021581 w 11277918"/>
              <a:gd name="connsiteY11" fmla="*/ 9849804 h 10024180"/>
              <a:gd name="connsiteX12" fmla="*/ 4046105 w 11277918"/>
              <a:gd name="connsiteY12" fmla="*/ 9874325 h 10024180"/>
              <a:gd name="connsiteX13" fmla="*/ 4054278 w 11277918"/>
              <a:gd name="connsiteY13" fmla="*/ 9898847 h 10024180"/>
              <a:gd name="connsiteX14" fmla="*/ 4070627 w 11277918"/>
              <a:gd name="connsiteY14" fmla="*/ 9915196 h 10024180"/>
              <a:gd name="connsiteX15" fmla="*/ 4054278 w 11277918"/>
              <a:gd name="connsiteY15" fmla="*/ 9931543 h 10024180"/>
              <a:gd name="connsiteX16" fmla="*/ 4005235 w 11277918"/>
              <a:gd name="connsiteY16" fmla="*/ 9915196 h 10024180"/>
              <a:gd name="connsiteX17" fmla="*/ 3988887 w 11277918"/>
              <a:gd name="connsiteY17" fmla="*/ 9931543 h 10024180"/>
              <a:gd name="connsiteX18" fmla="*/ 3972538 w 11277918"/>
              <a:gd name="connsiteY18" fmla="*/ 9947890 h 10024180"/>
              <a:gd name="connsiteX19" fmla="*/ 3964364 w 11277918"/>
              <a:gd name="connsiteY19" fmla="*/ 9923368 h 10024180"/>
              <a:gd name="connsiteX20" fmla="*/ 3972538 w 11277918"/>
              <a:gd name="connsiteY20" fmla="*/ 9915196 h 10024180"/>
              <a:gd name="connsiteX21" fmla="*/ 3956192 w 11277918"/>
              <a:gd name="connsiteY21" fmla="*/ 9898847 h 10024180"/>
              <a:gd name="connsiteX22" fmla="*/ 3988887 w 11277918"/>
              <a:gd name="connsiteY22" fmla="*/ 9898847 h 10024180"/>
              <a:gd name="connsiteX23" fmla="*/ 4217757 w 11277918"/>
              <a:gd name="connsiteY23" fmla="*/ 9784411 h 10024180"/>
              <a:gd name="connsiteX24" fmla="*/ 4201410 w 11277918"/>
              <a:gd name="connsiteY24" fmla="*/ 9817107 h 10024180"/>
              <a:gd name="connsiteX25" fmla="*/ 4201410 w 11277918"/>
              <a:gd name="connsiteY25" fmla="*/ 9800760 h 10024180"/>
              <a:gd name="connsiteX26" fmla="*/ 4152367 w 11277918"/>
              <a:gd name="connsiteY26" fmla="*/ 9751717 h 10024180"/>
              <a:gd name="connsiteX27" fmla="*/ 4152367 w 11277918"/>
              <a:gd name="connsiteY27" fmla="*/ 9768064 h 10024180"/>
              <a:gd name="connsiteX28" fmla="*/ 4168713 w 11277918"/>
              <a:gd name="connsiteY28" fmla="*/ 9768064 h 10024180"/>
              <a:gd name="connsiteX29" fmla="*/ 4152367 w 11277918"/>
              <a:gd name="connsiteY29" fmla="*/ 9751717 h 10024180"/>
              <a:gd name="connsiteX30" fmla="*/ 3970496 w 11277918"/>
              <a:gd name="connsiteY30" fmla="*/ 9747629 h 10024180"/>
              <a:gd name="connsiteX31" fmla="*/ 3972538 w 11277918"/>
              <a:gd name="connsiteY31" fmla="*/ 9751717 h 10024180"/>
              <a:gd name="connsiteX32" fmla="*/ 3939842 w 11277918"/>
              <a:gd name="connsiteY32" fmla="*/ 9800760 h 10024180"/>
              <a:gd name="connsiteX33" fmla="*/ 3907148 w 11277918"/>
              <a:gd name="connsiteY33" fmla="*/ 9817107 h 10024180"/>
              <a:gd name="connsiteX34" fmla="*/ 3915320 w 11277918"/>
              <a:gd name="connsiteY34" fmla="*/ 9808933 h 10024180"/>
              <a:gd name="connsiteX35" fmla="*/ 3939842 w 11277918"/>
              <a:gd name="connsiteY35" fmla="*/ 9784411 h 10024180"/>
              <a:gd name="connsiteX36" fmla="*/ 3970496 w 11277918"/>
              <a:gd name="connsiteY36" fmla="*/ 9747629 h 10024180"/>
              <a:gd name="connsiteX37" fmla="*/ 4119671 w 11277918"/>
              <a:gd name="connsiteY37" fmla="*/ 9735368 h 10024180"/>
              <a:gd name="connsiteX38" fmla="*/ 4119671 w 11277918"/>
              <a:gd name="connsiteY38" fmla="*/ 9751717 h 10024180"/>
              <a:gd name="connsiteX39" fmla="*/ 4127845 w 11277918"/>
              <a:gd name="connsiteY39" fmla="*/ 9751717 h 10024180"/>
              <a:gd name="connsiteX40" fmla="*/ 4136017 w 11277918"/>
              <a:gd name="connsiteY40" fmla="*/ 9751717 h 10024180"/>
              <a:gd name="connsiteX41" fmla="*/ 4276462 w 11277918"/>
              <a:gd name="connsiteY41" fmla="*/ 9711589 h 10024180"/>
              <a:gd name="connsiteX42" fmla="*/ 4277019 w 11277918"/>
              <a:gd name="connsiteY42" fmla="*/ 9714932 h 10024180"/>
              <a:gd name="connsiteX43" fmla="*/ 4272639 w 11277918"/>
              <a:gd name="connsiteY43" fmla="*/ 9716686 h 10024180"/>
              <a:gd name="connsiteX44" fmla="*/ 4103322 w 11277918"/>
              <a:gd name="connsiteY44" fmla="*/ 9669975 h 10024180"/>
              <a:gd name="connsiteX45" fmla="*/ 4095149 w 11277918"/>
              <a:gd name="connsiteY45" fmla="*/ 9710846 h 10024180"/>
              <a:gd name="connsiteX46" fmla="*/ 4086974 w 11277918"/>
              <a:gd name="connsiteY46" fmla="*/ 9719021 h 10024180"/>
              <a:gd name="connsiteX47" fmla="*/ 4070627 w 11277918"/>
              <a:gd name="connsiteY47" fmla="*/ 9719021 h 10024180"/>
              <a:gd name="connsiteX48" fmla="*/ 4086974 w 11277918"/>
              <a:gd name="connsiteY48" fmla="*/ 9686325 h 10024180"/>
              <a:gd name="connsiteX49" fmla="*/ 3972538 w 11277918"/>
              <a:gd name="connsiteY49" fmla="*/ 9645454 h 10024180"/>
              <a:gd name="connsiteX50" fmla="*/ 3972538 w 11277918"/>
              <a:gd name="connsiteY50" fmla="*/ 9653628 h 10024180"/>
              <a:gd name="connsiteX51" fmla="*/ 3972538 w 11277918"/>
              <a:gd name="connsiteY51" fmla="*/ 9669975 h 10024180"/>
              <a:gd name="connsiteX52" fmla="*/ 3956192 w 11277918"/>
              <a:gd name="connsiteY52" fmla="*/ 9653628 h 10024180"/>
              <a:gd name="connsiteX53" fmla="*/ 3972538 w 11277918"/>
              <a:gd name="connsiteY53" fmla="*/ 9645454 h 10024180"/>
              <a:gd name="connsiteX54" fmla="*/ 6522810 w 11277918"/>
              <a:gd name="connsiteY54" fmla="*/ 9637281 h 10024180"/>
              <a:gd name="connsiteX55" fmla="*/ 6522810 w 11277918"/>
              <a:gd name="connsiteY55" fmla="*/ 9653628 h 10024180"/>
              <a:gd name="connsiteX56" fmla="*/ 6539160 w 11277918"/>
              <a:gd name="connsiteY56" fmla="*/ 9637281 h 10024180"/>
              <a:gd name="connsiteX57" fmla="*/ 6522810 w 11277918"/>
              <a:gd name="connsiteY57" fmla="*/ 9637281 h 10024180"/>
              <a:gd name="connsiteX58" fmla="*/ 6665856 w 11277918"/>
              <a:gd name="connsiteY58" fmla="*/ 9596411 h 10024180"/>
              <a:gd name="connsiteX59" fmla="*/ 6669942 w 11277918"/>
              <a:gd name="connsiteY59" fmla="*/ 9604585 h 10024180"/>
              <a:gd name="connsiteX60" fmla="*/ 6653595 w 11277918"/>
              <a:gd name="connsiteY60" fmla="*/ 9620932 h 10024180"/>
              <a:gd name="connsiteX61" fmla="*/ 6653595 w 11277918"/>
              <a:gd name="connsiteY61" fmla="*/ 9604585 h 10024180"/>
              <a:gd name="connsiteX62" fmla="*/ 6665856 w 11277918"/>
              <a:gd name="connsiteY62" fmla="*/ 9596411 h 10024180"/>
              <a:gd name="connsiteX63" fmla="*/ 4185061 w 11277918"/>
              <a:gd name="connsiteY63" fmla="*/ 9575975 h 10024180"/>
              <a:gd name="connsiteX64" fmla="*/ 4193235 w 11277918"/>
              <a:gd name="connsiteY64" fmla="*/ 9580064 h 10024180"/>
              <a:gd name="connsiteX65" fmla="*/ 4201410 w 11277918"/>
              <a:gd name="connsiteY65" fmla="*/ 9588236 h 10024180"/>
              <a:gd name="connsiteX66" fmla="*/ 4168713 w 11277918"/>
              <a:gd name="connsiteY66" fmla="*/ 9588236 h 10024180"/>
              <a:gd name="connsiteX67" fmla="*/ 4176889 w 11277918"/>
              <a:gd name="connsiteY67" fmla="*/ 9580064 h 10024180"/>
              <a:gd name="connsiteX68" fmla="*/ 4185061 w 11277918"/>
              <a:gd name="connsiteY68" fmla="*/ 9575975 h 10024180"/>
              <a:gd name="connsiteX69" fmla="*/ 4806282 w 11277918"/>
              <a:gd name="connsiteY69" fmla="*/ 9555542 h 10024180"/>
              <a:gd name="connsiteX70" fmla="*/ 4806282 w 11277918"/>
              <a:gd name="connsiteY70" fmla="*/ 9571889 h 10024180"/>
              <a:gd name="connsiteX71" fmla="*/ 4789932 w 11277918"/>
              <a:gd name="connsiteY71" fmla="*/ 9571889 h 10024180"/>
              <a:gd name="connsiteX72" fmla="*/ 4806282 w 11277918"/>
              <a:gd name="connsiteY72" fmla="*/ 9555542 h 10024180"/>
              <a:gd name="connsiteX73" fmla="*/ 8104472 w 11277918"/>
              <a:gd name="connsiteY73" fmla="*/ 9531020 h 10024180"/>
              <a:gd name="connsiteX74" fmla="*/ 8108558 w 11277918"/>
              <a:gd name="connsiteY74" fmla="*/ 9539193 h 10024180"/>
              <a:gd name="connsiteX75" fmla="*/ 8124905 w 11277918"/>
              <a:gd name="connsiteY75" fmla="*/ 9555542 h 10024180"/>
              <a:gd name="connsiteX76" fmla="*/ 8124905 w 11277918"/>
              <a:gd name="connsiteY76" fmla="*/ 9539193 h 10024180"/>
              <a:gd name="connsiteX77" fmla="*/ 8141254 w 11277918"/>
              <a:gd name="connsiteY77" fmla="*/ 9555542 h 10024180"/>
              <a:gd name="connsiteX78" fmla="*/ 8133080 w 11277918"/>
              <a:gd name="connsiteY78" fmla="*/ 9571889 h 10024180"/>
              <a:gd name="connsiteX79" fmla="*/ 8108558 w 11277918"/>
              <a:gd name="connsiteY79" fmla="*/ 9588236 h 10024180"/>
              <a:gd name="connsiteX80" fmla="*/ 8092211 w 11277918"/>
              <a:gd name="connsiteY80" fmla="*/ 9588236 h 10024180"/>
              <a:gd name="connsiteX81" fmla="*/ 8092211 w 11277918"/>
              <a:gd name="connsiteY81" fmla="*/ 9571889 h 10024180"/>
              <a:gd name="connsiteX82" fmla="*/ 8075862 w 11277918"/>
              <a:gd name="connsiteY82" fmla="*/ 9555542 h 10024180"/>
              <a:gd name="connsiteX83" fmla="*/ 8059515 w 11277918"/>
              <a:gd name="connsiteY83" fmla="*/ 9555542 h 10024180"/>
              <a:gd name="connsiteX84" fmla="*/ 8075862 w 11277918"/>
              <a:gd name="connsiteY84" fmla="*/ 9539193 h 10024180"/>
              <a:gd name="connsiteX85" fmla="*/ 8092211 w 11277918"/>
              <a:gd name="connsiteY85" fmla="*/ 9539193 h 10024180"/>
              <a:gd name="connsiteX86" fmla="*/ 8104472 w 11277918"/>
              <a:gd name="connsiteY86" fmla="*/ 9531020 h 10024180"/>
              <a:gd name="connsiteX87" fmla="*/ 4332193 w 11277918"/>
              <a:gd name="connsiteY87" fmla="*/ 9522846 h 10024180"/>
              <a:gd name="connsiteX88" fmla="*/ 4315845 w 11277918"/>
              <a:gd name="connsiteY88" fmla="*/ 9531020 h 10024180"/>
              <a:gd name="connsiteX89" fmla="*/ 4324019 w 11277918"/>
              <a:gd name="connsiteY89" fmla="*/ 9539193 h 10024180"/>
              <a:gd name="connsiteX90" fmla="*/ 4332193 w 11277918"/>
              <a:gd name="connsiteY90" fmla="*/ 9522846 h 10024180"/>
              <a:gd name="connsiteX91" fmla="*/ 6735334 w 11277918"/>
              <a:gd name="connsiteY91" fmla="*/ 9506497 h 10024180"/>
              <a:gd name="connsiteX92" fmla="*/ 6735334 w 11277918"/>
              <a:gd name="connsiteY92" fmla="*/ 9522846 h 10024180"/>
              <a:gd name="connsiteX93" fmla="*/ 6718988 w 11277918"/>
              <a:gd name="connsiteY93" fmla="*/ 9539193 h 10024180"/>
              <a:gd name="connsiteX94" fmla="*/ 6735334 w 11277918"/>
              <a:gd name="connsiteY94" fmla="*/ 9506497 h 10024180"/>
              <a:gd name="connsiteX95" fmla="*/ 6424724 w 11277918"/>
              <a:gd name="connsiteY95" fmla="*/ 9490150 h 10024180"/>
              <a:gd name="connsiteX96" fmla="*/ 6441070 w 11277918"/>
              <a:gd name="connsiteY96" fmla="*/ 9506497 h 10024180"/>
              <a:gd name="connsiteX97" fmla="*/ 6424724 w 11277918"/>
              <a:gd name="connsiteY97" fmla="*/ 9506497 h 10024180"/>
              <a:gd name="connsiteX98" fmla="*/ 6424724 w 11277918"/>
              <a:gd name="connsiteY98" fmla="*/ 9490150 h 10024180"/>
              <a:gd name="connsiteX99" fmla="*/ 7994122 w 11277918"/>
              <a:gd name="connsiteY99" fmla="*/ 9473803 h 10024180"/>
              <a:gd name="connsiteX100" fmla="*/ 8010472 w 11277918"/>
              <a:gd name="connsiteY100" fmla="*/ 9490150 h 10024180"/>
              <a:gd name="connsiteX101" fmla="*/ 7994122 w 11277918"/>
              <a:gd name="connsiteY101" fmla="*/ 9506497 h 10024180"/>
              <a:gd name="connsiteX102" fmla="*/ 4953412 w 11277918"/>
              <a:gd name="connsiteY102" fmla="*/ 9457453 h 10024180"/>
              <a:gd name="connsiteX103" fmla="*/ 4969760 w 11277918"/>
              <a:gd name="connsiteY103" fmla="*/ 9457453 h 10024180"/>
              <a:gd name="connsiteX104" fmla="*/ 4977935 w 11277918"/>
              <a:gd name="connsiteY104" fmla="*/ 9481975 h 10024180"/>
              <a:gd name="connsiteX105" fmla="*/ 4986110 w 11277918"/>
              <a:gd name="connsiteY105" fmla="*/ 9506497 h 10024180"/>
              <a:gd name="connsiteX106" fmla="*/ 4986110 w 11277918"/>
              <a:gd name="connsiteY106" fmla="*/ 9522846 h 10024180"/>
              <a:gd name="connsiteX107" fmla="*/ 4969760 w 11277918"/>
              <a:gd name="connsiteY107" fmla="*/ 9539193 h 10024180"/>
              <a:gd name="connsiteX108" fmla="*/ 4953412 w 11277918"/>
              <a:gd name="connsiteY108" fmla="*/ 9539193 h 10024180"/>
              <a:gd name="connsiteX109" fmla="*/ 4937064 w 11277918"/>
              <a:gd name="connsiteY109" fmla="*/ 9490150 h 10024180"/>
              <a:gd name="connsiteX110" fmla="*/ 4937064 w 11277918"/>
              <a:gd name="connsiteY110" fmla="*/ 9473803 h 10024180"/>
              <a:gd name="connsiteX111" fmla="*/ 4953412 w 11277918"/>
              <a:gd name="connsiteY111" fmla="*/ 9465628 h 10024180"/>
              <a:gd name="connsiteX112" fmla="*/ 4953412 w 11277918"/>
              <a:gd name="connsiteY112" fmla="*/ 9457453 h 10024180"/>
              <a:gd name="connsiteX113" fmla="*/ 4871672 w 11277918"/>
              <a:gd name="connsiteY113" fmla="*/ 9441106 h 10024180"/>
              <a:gd name="connsiteX114" fmla="*/ 4888021 w 11277918"/>
              <a:gd name="connsiteY114" fmla="*/ 9473803 h 10024180"/>
              <a:gd name="connsiteX115" fmla="*/ 4888021 w 11277918"/>
              <a:gd name="connsiteY115" fmla="*/ 9522846 h 10024180"/>
              <a:gd name="connsiteX116" fmla="*/ 4904368 w 11277918"/>
              <a:gd name="connsiteY116" fmla="*/ 9555542 h 10024180"/>
              <a:gd name="connsiteX117" fmla="*/ 4904368 w 11277918"/>
              <a:gd name="connsiteY117" fmla="*/ 9580064 h 10024180"/>
              <a:gd name="connsiteX118" fmla="*/ 4863500 w 11277918"/>
              <a:gd name="connsiteY118" fmla="*/ 9588236 h 10024180"/>
              <a:gd name="connsiteX119" fmla="*/ 4838978 w 11277918"/>
              <a:gd name="connsiteY119" fmla="*/ 9588236 h 10024180"/>
              <a:gd name="connsiteX120" fmla="*/ 4822628 w 11277918"/>
              <a:gd name="connsiteY120" fmla="*/ 9571889 h 10024180"/>
              <a:gd name="connsiteX121" fmla="*/ 4806282 w 11277918"/>
              <a:gd name="connsiteY121" fmla="*/ 9539193 h 10024180"/>
              <a:gd name="connsiteX122" fmla="*/ 4789932 w 11277918"/>
              <a:gd name="connsiteY122" fmla="*/ 9522846 h 10024180"/>
              <a:gd name="connsiteX123" fmla="*/ 4822628 w 11277918"/>
              <a:gd name="connsiteY123" fmla="*/ 9522846 h 10024180"/>
              <a:gd name="connsiteX124" fmla="*/ 4871672 w 11277918"/>
              <a:gd name="connsiteY124" fmla="*/ 9473803 h 10024180"/>
              <a:gd name="connsiteX125" fmla="*/ 7928730 w 11277918"/>
              <a:gd name="connsiteY125" fmla="*/ 9424757 h 10024180"/>
              <a:gd name="connsiteX126" fmla="*/ 7945079 w 11277918"/>
              <a:gd name="connsiteY126" fmla="*/ 9441106 h 10024180"/>
              <a:gd name="connsiteX127" fmla="*/ 7928730 w 11277918"/>
              <a:gd name="connsiteY127" fmla="*/ 9441106 h 10024180"/>
              <a:gd name="connsiteX128" fmla="*/ 7928730 w 11277918"/>
              <a:gd name="connsiteY128" fmla="*/ 9424757 h 10024180"/>
              <a:gd name="connsiteX129" fmla="*/ 6359331 w 11277918"/>
              <a:gd name="connsiteY129" fmla="*/ 9424757 h 10024180"/>
              <a:gd name="connsiteX130" fmla="*/ 6375680 w 11277918"/>
              <a:gd name="connsiteY130" fmla="*/ 9441106 h 10024180"/>
              <a:gd name="connsiteX131" fmla="*/ 6375680 w 11277918"/>
              <a:gd name="connsiteY131" fmla="*/ 9457453 h 10024180"/>
              <a:gd name="connsiteX132" fmla="*/ 6359331 w 11277918"/>
              <a:gd name="connsiteY132" fmla="*/ 9522846 h 10024180"/>
              <a:gd name="connsiteX133" fmla="*/ 6310288 w 11277918"/>
              <a:gd name="connsiteY133" fmla="*/ 9555542 h 10024180"/>
              <a:gd name="connsiteX134" fmla="*/ 6310288 w 11277918"/>
              <a:gd name="connsiteY134" fmla="*/ 9522846 h 10024180"/>
              <a:gd name="connsiteX135" fmla="*/ 6310288 w 11277918"/>
              <a:gd name="connsiteY135" fmla="*/ 9490150 h 10024180"/>
              <a:gd name="connsiteX136" fmla="*/ 6334810 w 11277918"/>
              <a:gd name="connsiteY136" fmla="*/ 9457453 h 10024180"/>
              <a:gd name="connsiteX137" fmla="*/ 6359331 w 11277918"/>
              <a:gd name="connsiteY137" fmla="*/ 9424757 h 10024180"/>
              <a:gd name="connsiteX138" fmla="*/ 4086974 w 11277918"/>
              <a:gd name="connsiteY138" fmla="*/ 9424757 h 10024180"/>
              <a:gd name="connsiteX139" fmla="*/ 4086974 w 11277918"/>
              <a:gd name="connsiteY139" fmla="*/ 9441106 h 10024180"/>
              <a:gd name="connsiteX140" fmla="*/ 4070627 w 11277918"/>
              <a:gd name="connsiteY140" fmla="*/ 9432932 h 10024180"/>
              <a:gd name="connsiteX141" fmla="*/ 4086974 w 11277918"/>
              <a:gd name="connsiteY141" fmla="*/ 9424757 h 10024180"/>
              <a:gd name="connsiteX142" fmla="*/ 4091060 w 11277918"/>
              <a:gd name="connsiteY142" fmla="*/ 9400236 h 10024180"/>
              <a:gd name="connsiteX143" fmla="*/ 4103322 w 11277918"/>
              <a:gd name="connsiteY143" fmla="*/ 9408410 h 10024180"/>
              <a:gd name="connsiteX144" fmla="*/ 4119671 w 11277918"/>
              <a:gd name="connsiteY144" fmla="*/ 9408410 h 10024180"/>
              <a:gd name="connsiteX145" fmla="*/ 4103322 w 11277918"/>
              <a:gd name="connsiteY145" fmla="*/ 9424757 h 10024180"/>
              <a:gd name="connsiteX146" fmla="*/ 4086974 w 11277918"/>
              <a:gd name="connsiteY146" fmla="*/ 9408410 h 10024180"/>
              <a:gd name="connsiteX147" fmla="*/ 4091060 w 11277918"/>
              <a:gd name="connsiteY147" fmla="*/ 9400236 h 10024180"/>
              <a:gd name="connsiteX148" fmla="*/ 6490116 w 11277918"/>
              <a:gd name="connsiteY148" fmla="*/ 9392063 h 10024180"/>
              <a:gd name="connsiteX149" fmla="*/ 6490116 w 11277918"/>
              <a:gd name="connsiteY149" fmla="*/ 9408410 h 10024180"/>
              <a:gd name="connsiteX150" fmla="*/ 6506463 w 11277918"/>
              <a:gd name="connsiteY150" fmla="*/ 9424757 h 10024180"/>
              <a:gd name="connsiteX151" fmla="*/ 6506463 w 11277918"/>
              <a:gd name="connsiteY151" fmla="*/ 9408410 h 10024180"/>
              <a:gd name="connsiteX152" fmla="*/ 6506463 w 11277918"/>
              <a:gd name="connsiteY152" fmla="*/ 9392063 h 10024180"/>
              <a:gd name="connsiteX153" fmla="*/ 4953412 w 11277918"/>
              <a:gd name="connsiteY153" fmla="*/ 9392063 h 10024180"/>
              <a:gd name="connsiteX154" fmla="*/ 4953412 w 11277918"/>
              <a:gd name="connsiteY154" fmla="*/ 9416585 h 10024180"/>
              <a:gd name="connsiteX155" fmla="*/ 4937064 w 11277918"/>
              <a:gd name="connsiteY155" fmla="*/ 9457453 h 10024180"/>
              <a:gd name="connsiteX156" fmla="*/ 4920718 w 11277918"/>
              <a:gd name="connsiteY156" fmla="*/ 9424757 h 10024180"/>
              <a:gd name="connsiteX157" fmla="*/ 4953412 w 11277918"/>
              <a:gd name="connsiteY157" fmla="*/ 9392063 h 10024180"/>
              <a:gd name="connsiteX158" fmla="*/ 4397584 w 11277918"/>
              <a:gd name="connsiteY158" fmla="*/ 9392063 h 10024180"/>
              <a:gd name="connsiteX159" fmla="*/ 4381235 w 11277918"/>
              <a:gd name="connsiteY159" fmla="*/ 9408410 h 10024180"/>
              <a:gd name="connsiteX160" fmla="*/ 4315845 w 11277918"/>
              <a:gd name="connsiteY160" fmla="*/ 9441106 h 10024180"/>
              <a:gd name="connsiteX161" fmla="*/ 4348539 w 11277918"/>
              <a:gd name="connsiteY161" fmla="*/ 9441106 h 10024180"/>
              <a:gd name="connsiteX162" fmla="*/ 4381235 w 11277918"/>
              <a:gd name="connsiteY162" fmla="*/ 9408410 h 10024180"/>
              <a:gd name="connsiteX163" fmla="*/ 4405757 w 11277918"/>
              <a:gd name="connsiteY163" fmla="*/ 9400236 h 10024180"/>
              <a:gd name="connsiteX164" fmla="*/ 4413933 w 11277918"/>
              <a:gd name="connsiteY164" fmla="*/ 9392063 h 10024180"/>
              <a:gd name="connsiteX165" fmla="*/ 7683512 w 11277918"/>
              <a:gd name="connsiteY165" fmla="*/ 9359367 h 10024180"/>
              <a:gd name="connsiteX166" fmla="*/ 7699861 w 11277918"/>
              <a:gd name="connsiteY166" fmla="*/ 9359367 h 10024180"/>
              <a:gd name="connsiteX167" fmla="*/ 7683512 w 11277918"/>
              <a:gd name="connsiteY167" fmla="*/ 9375714 h 10024180"/>
              <a:gd name="connsiteX168" fmla="*/ 7683512 w 11277918"/>
              <a:gd name="connsiteY168" fmla="*/ 9359367 h 10024180"/>
              <a:gd name="connsiteX169" fmla="*/ 4430278 w 11277918"/>
              <a:gd name="connsiteY169" fmla="*/ 9359367 h 10024180"/>
              <a:gd name="connsiteX170" fmla="*/ 4430278 w 11277918"/>
              <a:gd name="connsiteY170" fmla="*/ 9392063 h 10024180"/>
              <a:gd name="connsiteX171" fmla="*/ 4446629 w 11277918"/>
              <a:gd name="connsiteY171" fmla="*/ 9392063 h 10024180"/>
              <a:gd name="connsiteX172" fmla="*/ 4446629 w 11277918"/>
              <a:gd name="connsiteY172" fmla="*/ 9375714 h 10024180"/>
              <a:gd name="connsiteX173" fmla="*/ 4430278 w 11277918"/>
              <a:gd name="connsiteY173" fmla="*/ 9359367 h 10024180"/>
              <a:gd name="connsiteX174" fmla="*/ 4381235 w 11277918"/>
              <a:gd name="connsiteY174" fmla="*/ 9359367 h 10024180"/>
              <a:gd name="connsiteX175" fmla="*/ 4381235 w 11277918"/>
              <a:gd name="connsiteY175" fmla="*/ 9375714 h 10024180"/>
              <a:gd name="connsiteX176" fmla="*/ 4397584 w 11277918"/>
              <a:gd name="connsiteY176" fmla="*/ 9375714 h 10024180"/>
              <a:gd name="connsiteX177" fmla="*/ 4381235 w 11277918"/>
              <a:gd name="connsiteY177" fmla="*/ 9359367 h 10024180"/>
              <a:gd name="connsiteX178" fmla="*/ 4234107 w 11277918"/>
              <a:gd name="connsiteY178" fmla="*/ 9359367 h 10024180"/>
              <a:gd name="connsiteX179" fmla="*/ 4217757 w 11277918"/>
              <a:gd name="connsiteY179" fmla="*/ 9375714 h 10024180"/>
              <a:gd name="connsiteX180" fmla="*/ 4234107 w 11277918"/>
              <a:gd name="connsiteY180" fmla="*/ 9392063 h 10024180"/>
              <a:gd name="connsiteX181" fmla="*/ 4250452 w 11277918"/>
              <a:gd name="connsiteY181" fmla="*/ 9375714 h 10024180"/>
              <a:gd name="connsiteX182" fmla="*/ 4234107 w 11277918"/>
              <a:gd name="connsiteY182" fmla="*/ 9359367 h 10024180"/>
              <a:gd name="connsiteX183" fmla="*/ 8092211 w 11277918"/>
              <a:gd name="connsiteY183" fmla="*/ 9343018 h 10024180"/>
              <a:gd name="connsiteX184" fmla="*/ 8108558 w 11277918"/>
              <a:gd name="connsiteY184" fmla="*/ 9359367 h 10024180"/>
              <a:gd name="connsiteX185" fmla="*/ 8092211 w 11277918"/>
              <a:gd name="connsiteY185" fmla="*/ 9359367 h 10024180"/>
              <a:gd name="connsiteX186" fmla="*/ 8075862 w 11277918"/>
              <a:gd name="connsiteY186" fmla="*/ 9359367 h 10024180"/>
              <a:gd name="connsiteX187" fmla="*/ 8092211 w 11277918"/>
              <a:gd name="connsiteY187" fmla="*/ 9343018 h 10024180"/>
              <a:gd name="connsiteX188" fmla="*/ 8026818 w 11277918"/>
              <a:gd name="connsiteY188" fmla="*/ 9343018 h 10024180"/>
              <a:gd name="connsiteX189" fmla="*/ 8043166 w 11277918"/>
              <a:gd name="connsiteY189" fmla="*/ 9359367 h 10024180"/>
              <a:gd name="connsiteX190" fmla="*/ 8026818 w 11277918"/>
              <a:gd name="connsiteY190" fmla="*/ 9359367 h 10024180"/>
              <a:gd name="connsiteX191" fmla="*/ 8419169 w 11277918"/>
              <a:gd name="connsiteY191" fmla="*/ 9293974 h 10024180"/>
              <a:gd name="connsiteX192" fmla="*/ 8435516 w 11277918"/>
              <a:gd name="connsiteY192" fmla="*/ 9293974 h 10024180"/>
              <a:gd name="connsiteX193" fmla="*/ 8435516 w 11277918"/>
              <a:gd name="connsiteY193" fmla="*/ 9310324 h 10024180"/>
              <a:gd name="connsiteX194" fmla="*/ 8402820 w 11277918"/>
              <a:gd name="connsiteY194" fmla="*/ 9310324 h 10024180"/>
              <a:gd name="connsiteX195" fmla="*/ 8410994 w 11277918"/>
              <a:gd name="connsiteY195" fmla="*/ 9302149 h 10024180"/>
              <a:gd name="connsiteX196" fmla="*/ 8419169 w 11277918"/>
              <a:gd name="connsiteY196" fmla="*/ 9293974 h 10024180"/>
              <a:gd name="connsiteX197" fmla="*/ 5231326 w 11277918"/>
              <a:gd name="connsiteY197" fmla="*/ 9293974 h 10024180"/>
              <a:gd name="connsiteX198" fmla="*/ 5247675 w 11277918"/>
              <a:gd name="connsiteY198" fmla="*/ 9310324 h 10024180"/>
              <a:gd name="connsiteX199" fmla="*/ 5231326 w 11277918"/>
              <a:gd name="connsiteY199" fmla="*/ 9310324 h 10024180"/>
              <a:gd name="connsiteX200" fmla="*/ 5231326 w 11277918"/>
              <a:gd name="connsiteY200" fmla="*/ 9293974 h 10024180"/>
              <a:gd name="connsiteX201" fmla="*/ 4446629 w 11277918"/>
              <a:gd name="connsiteY201" fmla="*/ 9293974 h 10024180"/>
              <a:gd name="connsiteX202" fmla="*/ 4430278 w 11277918"/>
              <a:gd name="connsiteY202" fmla="*/ 9310324 h 10024180"/>
              <a:gd name="connsiteX203" fmla="*/ 4413933 w 11277918"/>
              <a:gd name="connsiteY203" fmla="*/ 9326671 h 10024180"/>
              <a:gd name="connsiteX204" fmla="*/ 4430278 w 11277918"/>
              <a:gd name="connsiteY204" fmla="*/ 9326671 h 10024180"/>
              <a:gd name="connsiteX205" fmla="*/ 4446629 w 11277918"/>
              <a:gd name="connsiteY205" fmla="*/ 9293974 h 10024180"/>
              <a:gd name="connsiteX206" fmla="*/ 4397584 w 11277918"/>
              <a:gd name="connsiteY206" fmla="*/ 9293974 h 10024180"/>
              <a:gd name="connsiteX207" fmla="*/ 4381235 w 11277918"/>
              <a:gd name="connsiteY207" fmla="*/ 9310324 h 10024180"/>
              <a:gd name="connsiteX208" fmla="*/ 4381235 w 11277918"/>
              <a:gd name="connsiteY208" fmla="*/ 9343018 h 10024180"/>
              <a:gd name="connsiteX209" fmla="*/ 4397584 w 11277918"/>
              <a:gd name="connsiteY209" fmla="*/ 9326671 h 10024180"/>
              <a:gd name="connsiteX210" fmla="*/ 4397584 w 11277918"/>
              <a:gd name="connsiteY210" fmla="*/ 9310324 h 10024180"/>
              <a:gd name="connsiteX211" fmla="*/ 8370124 w 11277918"/>
              <a:gd name="connsiteY211" fmla="*/ 9277627 h 10024180"/>
              <a:gd name="connsiteX212" fmla="*/ 8378298 w 11277918"/>
              <a:gd name="connsiteY212" fmla="*/ 9285800 h 10024180"/>
              <a:gd name="connsiteX213" fmla="*/ 8386472 w 11277918"/>
              <a:gd name="connsiteY213" fmla="*/ 9293974 h 10024180"/>
              <a:gd name="connsiteX214" fmla="*/ 8386472 w 11277918"/>
              <a:gd name="connsiteY214" fmla="*/ 9310324 h 10024180"/>
              <a:gd name="connsiteX215" fmla="*/ 8361951 w 11277918"/>
              <a:gd name="connsiteY215" fmla="*/ 9302149 h 10024180"/>
              <a:gd name="connsiteX216" fmla="*/ 8353776 w 11277918"/>
              <a:gd name="connsiteY216" fmla="*/ 9285800 h 10024180"/>
              <a:gd name="connsiteX217" fmla="*/ 8370124 w 11277918"/>
              <a:gd name="connsiteY217" fmla="*/ 9277627 h 10024180"/>
              <a:gd name="connsiteX218" fmla="*/ 8535136 w 11277918"/>
              <a:gd name="connsiteY218" fmla="*/ 9266898 h 10024180"/>
              <a:gd name="connsiteX219" fmla="*/ 8541777 w 11277918"/>
              <a:gd name="connsiteY219" fmla="*/ 9269453 h 10024180"/>
              <a:gd name="connsiteX220" fmla="*/ 8541777 w 11277918"/>
              <a:gd name="connsiteY220" fmla="*/ 9277627 h 10024180"/>
              <a:gd name="connsiteX221" fmla="*/ 8500908 w 11277918"/>
              <a:gd name="connsiteY221" fmla="*/ 9277627 h 10024180"/>
              <a:gd name="connsiteX222" fmla="*/ 8484559 w 11277918"/>
              <a:gd name="connsiteY222" fmla="*/ 9277627 h 10024180"/>
              <a:gd name="connsiteX223" fmla="*/ 8535136 w 11277918"/>
              <a:gd name="connsiteY223" fmla="*/ 9266898 h 10024180"/>
              <a:gd name="connsiteX224" fmla="*/ 8321080 w 11277918"/>
              <a:gd name="connsiteY224" fmla="*/ 9261278 h 10024180"/>
              <a:gd name="connsiteX225" fmla="*/ 8337430 w 11277918"/>
              <a:gd name="connsiteY225" fmla="*/ 9261278 h 10024180"/>
              <a:gd name="connsiteX226" fmla="*/ 8337430 w 11277918"/>
              <a:gd name="connsiteY226" fmla="*/ 9277627 h 10024180"/>
              <a:gd name="connsiteX227" fmla="*/ 8321080 w 11277918"/>
              <a:gd name="connsiteY227" fmla="*/ 9261278 h 10024180"/>
              <a:gd name="connsiteX228" fmla="*/ 7961426 w 11277918"/>
              <a:gd name="connsiteY228" fmla="*/ 9261278 h 10024180"/>
              <a:gd name="connsiteX229" fmla="*/ 7994122 w 11277918"/>
              <a:gd name="connsiteY229" fmla="*/ 9261278 h 10024180"/>
              <a:gd name="connsiteX230" fmla="*/ 8010472 w 11277918"/>
              <a:gd name="connsiteY230" fmla="*/ 9277627 h 10024180"/>
              <a:gd name="connsiteX231" fmla="*/ 8026818 w 11277918"/>
              <a:gd name="connsiteY231" fmla="*/ 9293974 h 10024180"/>
              <a:gd name="connsiteX232" fmla="*/ 8059515 w 11277918"/>
              <a:gd name="connsiteY232" fmla="*/ 9293974 h 10024180"/>
              <a:gd name="connsiteX233" fmla="*/ 8059515 w 11277918"/>
              <a:gd name="connsiteY233" fmla="*/ 9310324 h 10024180"/>
              <a:gd name="connsiteX234" fmla="*/ 8043166 w 11277918"/>
              <a:gd name="connsiteY234" fmla="*/ 9326671 h 10024180"/>
              <a:gd name="connsiteX235" fmla="*/ 8026818 w 11277918"/>
              <a:gd name="connsiteY235" fmla="*/ 9310324 h 10024180"/>
              <a:gd name="connsiteX236" fmla="*/ 4332193 w 11277918"/>
              <a:gd name="connsiteY236" fmla="*/ 9261278 h 10024180"/>
              <a:gd name="connsiteX237" fmla="*/ 4315845 w 11277918"/>
              <a:gd name="connsiteY237" fmla="*/ 9269453 h 10024180"/>
              <a:gd name="connsiteX238" fmla="*/ 4324019 w 11277918"/>
              <a:gd name="connsiteY238" fmla="*/ 9277627 h 10024180"/>
              <a:gd name="connsiteX239" fmla="*/ 4332193 w 11277918"/>
              <a:gd name="connsiteY239" fmla="*/ 9261278 h 10024180"/>
              <a:gd name="connsiteX240" fmla="*/ 8178036 w 11277918"/>
              <a:gd name="connsiteY240" fmla="*/ 9253106 h 10024180"/>
              <a:gd name="connsiteX241" fmla="*/ 8173950 w 11277918"/>
              <a:gd name="connsiteY241" fmla="*/ 9261278 h 10024180"/>
              <a:gd name="connsiteX242" fmla="*/ 8157602 w 11277918"/>
              <a:gd name="connsiteY242" fmla="*/ 9261278 h 10024180"/>
              <a:gd name="connsiteX243" fmla="*/ 8178036 w 11277918"/>
              <a:gd name="connsiteY243" fmla="*/ 9253106 h 10024180"/>
              <a:gd name="connsiteX244" fmla="*/ 5198632 w 11277918"/>
              <a:gd name="connsiteY244" fmla="*/ 9244931 h 10024180"/>
              <a:gd name="connsiteX245" fmla="*/ 5198632 w 11277918"/>
              <a:gd name="connsiteY245" fmla="*/ 9261278 h 10024180"/>
              <a:gd name="connsiteX246" fmla="*/ 5182282 w 11277918"/>
              <a:gd name="connsiteY246" fmla="*/ 9261278 h 10024180"/>
              <a:gd name="connsiteX247" fmla="*/ 4234107 w 11277918"/>
              <a:gd name="connsiteY247" fmla="*/ 9244931 h 10024180"/>
              <a:gd name="connsiteX248" fmla="*/ 4217757 w 11277918"/>
              <a:gd name="connsiteY248" fmla="*/ 9277627 h 10024180"/>
              <a:gd name="connsiteX249" fmla="*/ 4217757 w 11277918"/>
              <a:gd name="connsiteY249" fmla="*/ 9261278 h 10024180"/>
              <a:gd name="connsiteX250" fmla="*/ 5313068 w 11277918"/>
              <a:gd name="connsiteY250" fmla="*/ 9228584 h 10024180"/>
              <a:gd name="connsiteX251" fmla="*/ 5329414 w 11277918"/>
              <a:gd name="connsiteY251" fmla="*/ 9228584 h 10024180"/>
              <a:gd name="connsiteX252" fmla="*/ 5313068 w 11277918"/>
              <a:gd name="connsiteY252" fmla="*/ 9244931 h 10024180"/>
              <a:gd name="connsiteX253" fmla="*/ 6522810 w 11277918"/>
              <a:gd name="connsiteY253" fmla="*/ 9212235 h 10024180"/>
              <a:gd name="connsiteX254" fmla="*/ 6539160 w 11277918"/>
              <a:gd name="connsiteY254" fmla="*/ 9212235 h 10024180"/>
              <a:gd name="connsiteX255" fmla="*/ 6539160 w 11277918"/>
              <a:gd name="connsiteY255" fmla="*/ 9228584 h 10024180"/>
              <a:gd name="connsiteX256" fmla="*/ 6441070 w 11277918"/>
              <a:gd name="connsiteY256" fmla="*/ 9212235 h 10024180"/>
              <a:gd name="connsiteX257" fmla="*/ 6441070 w 11277918"/>
              <a:gd name="connsiteY257" fmla="*/ 9220410 h 10024180"/>
              <a:gd name="connsiteX258" fmla="*/ 6424724 w 11277918"/>
              <a:gd name="connsiteY258" fmla="*/ 9228584 h 10024180"/>
              <a:gd name="connsiteX259" fmla="*/ 4806282 w 11277918"/>
              <a:gd name="connsiteY259" fmla="*/ 9212235 h 10024180"/>
              <a:gd name="connsiteX260" fmla="*/ 4806282 w 11277918"/>
              <a:gd name="connsiteY260" fmla="*/ 9228584 h 10024180"/>
              <a:gd name="connsiteX261" fmla="*/ 4798107 w 11277918"/>
              <a:gd name="connsiteY261" fmla="*/ 9220410 h 10024180"/>
              <a:gd name="connsiteX262" fmla="*/ 4806282 w 11277918"/>
              <a:gd name="connsiteY262" fmla="*/ 9212235 h 10024180"/>
              <a:gd name="connsiteX263" fmla="*/ 8402820 w 11277918"/>
              <a:gd name="connsiteY263" fmla="*/ 9199974 h 10024180"/>
              <a:gd name="connsiteX264" fmla="*/ 8419169 w 11277918"/>
              <a:gd name="connsiteY264" fmla="*/ 9228584 h 10024180"/>
              <a:gd name="connsiteX265" fmla="*/ 8402820 w 11277918"/>
              <a:gd name="connsiteY265" fmla="*/ 9244931 h 10024180"/>
              <a:gd name="connsiteX266" fmla="*/ 8394647 w 11277918"/>
              <a:gd name="connsiteY266" fmla="*/ 9236757 h 10024180"/>
              <a:gd name="connsiteX267" fmla="*/ 8386472 w 11277918"/>
              <a:gd name="connsiteY267" fmla="*/ 9212235 h 10024180"/>
              <a:gd name="connsiteX268" fmla="*/ 8402820 w 11277918"/>
              <a:gd name="connsiteY268" fmla="*/ 9199974 h 10024180"/>
              <a:gd name="connsiteX269" fmla="*/ 8321080 w 11277918"/>
              <a:gd name="connsiteY269" fmla="*/ 9195888 h 10024180"/>
              <a:gd name="connsiteX270" fmla="*/ 8337430 w 11277918"/>
              <a:gd name="connsiteY270" fmla="*/ 9220410 h 10024180"/>
              <a:gd name="connsiteX271" fmla="*/ 8321080 w 11277918"/>
              <a:gd name="connsiteY271" fmla="*/ 9244931 h 10024180"/>
              <a:gd name="connsiteX272" fmla="*/ 8321080 w 11277918"/>
              <a:gd name="connsiteY272" fmla="*/ 9228584 h 10024180"/>
              <a:gd name="connsiteX273" fmla="*/ 8304733 w 11277918"/>
              <a:gd name="connsiteY273" fmla="*/ 9228584 h 10024180"/>
              <a:gd name="connsiteX274" fmla="*/ 8288384 w 11277918"/>
              <a:gd name="connsiteY274" fmla="*/ 9212235 h 10024180"/>
              <a:gd name="connsiteX275" fmla="*/ 8296558 w 11277918"/>
              <a:gd name="connsiteY275" fmla="*/ 9204060 h 10024180"/>
              <a:gd name="connsiteX276" fmla="*/ 8321080 w 11277918"/>
              <a:gd name="connsiteY276" fmla="*/ 9195888 h 10024180"/>
              <a:gd name="connsiteX277" fmla="*/ 7078639 w 11277918"/>
              <a:gd name="connsiteY277" fmla="*/ 9195888 h 10024180"/>
              <a:gd name="connsiteX278" fmla="*/ 7094988 w 11277918"/>
              <a:gd name="connsiteY278" fmla="*/ 9212235 h 10024180"/>
              <a:gd name="connsiteX279" fmla="*/ 7078639 w 11277918"/>
              <a:gd name="connsiteY279" fmla="*/ 9228584 h 10024180"/>
              <a:gd name="connsiteX280" fmla="*/ 7078639 w 11277918"/>
              <a:gd name="connsiteY280" fmla="*/ 9212235 h 10024180"/>
              <a:gd name="connsiteX281" fmla="*/ 7078639 w 11277918"/>
              <a:gd name="connsiteY281" fmla="*/ 9195888 h 10024180"/>
              <a:gd name="connsiteX282" fmla="*/ 6988728 w 11277918"/>
              <a:gd name="connsiteY282" fmla="*/ 9195888 h 10024180"/>
              <a:gd name="connsiteX283" fmla="*/ 6980553 w 11277918"/>
              <a:gd name="connsiteY283" fmla="*/ 9212235 h 10024180"/>
              <a:gd name="connsiteX284" fmla="*/ 6988728 w 11277918"/>
              <a:gd name="connsiteY284" fmla="*/ 9228584 h 10024180"/>
              <a:gd name="connsiteX285" fmla="*/ 6996900 w 11277918"/>
              <a:gd name="connsiteY285" fmla="*/ 9212235 h 10024180"/>
              <a:gd name="connsiteX286" fmla="*/ 6988728 w 11277918"/>
              <a:gd name="connsiteY286" fmla="*/ 9195888 h 10024180"/>
              <a:gd name="connsiteX287" fmla="*/ 8051340 w 11277918"/>
              <a:gd name="connsiteY287" fmla="*/ 9187713 h 10024180"/>
              <a:gd name="connsiteX288" fmla="*/ 8075862 w 11277918"/>
              <a:gd name="connsiteY288" fmla="*/ 9195888 h 10024180"/>
              <a:gd name="connsiteX289" fmla="*/ 8092211 w 11277918"/>
              <a:gd name="connsiteY289" fmla="*/ 9195888 h 10024180"/>
              <a:gd name="connsiteX290" fmla="*/ 8108558 w 11277918"/>
              <a:gd name="connsiteY290" fmla="*/ 9228584 h 10024180"/>
              <a:gd name="connsiteX291" fmla="*/ 8092211 w 11277918"/>
              <a:gd name="connsiteY291" fmla="*/ 9244931 h 10024180"/>
              <a:gd name="connsiteX292" fmla="*/ 8059515 w 11277918"/>
              <a:gd name="connsiteY292" fmla="*/ 9228584 h 10024180"/>
              <a:gd name="connsiteX293" fmla="*/ 8059515 w 11277918"/>
              <a:gd name="connsiteY293" fmla="*/ 9244931 h 10024180"/>
              <a:gd name="connsiteX294" fmla="*/ 8043166 w 11277918"/>
              <a:gd name="connsiteY294" fmla="*/ 9244931 h 10024180"/>
              <a:gd name="connsiteX295" fmla="*/ 8043166 w 11277918"/>
              <a:gd name="connsiteY295" fmla="*/ 9228584 h 10024180"/>
              <a:gd name="connsiteX296" fmla="*/ 8059515 w 11277918"/>
              <a:gd name="connsiteY296" fmla="*/ 9212235 h 10024180"/>
              <a:gd name="connsiteX297" fmla="*/ 8043166 w 11277918"/>
              <a:gd name="connsiteY297" fmla="*/ 9195888 h 10024180"/>
              <a:gd name="connsiteX298" fmla="*/ 8051340 w 11277918"/>
              <a:gd name="connsiteY298" fmla="*/ 9187713 h 10024180"/>
              <a:gd name="connsiteX299" fmla="*/ 7552729 w 11277918"/>
              <a:gd name="connsiteY299" fmla="*/ 9163192 h 10024180"/>
              <a:gd name="connsiteX300" fmla="*/ 7585425 w 11277918"/>
              <a:gd name="connsiteY300" fmla="*/ 9163192 h 10024180"/>
              <a:gd name="connsiteX301" fmla="*/ 7569076 w 11277918"/>
              <a:gd name="connsiteY301" fmla="*/ 9212235 h 10024180"/>
              <a:gd name="connsiteX302" fmla="*/ 7470990 w 11277918"/>
              <a:gd name="connsiteY302" fmla="*/ 9310324 h 10024180"/>
              <a:gd name="connsiteX303" fmla="*/ 7552729 w 11277918"/>
              <a:gd name="connsiteY303" fmla="*/ 9163192 h 10024180"/>
              <a:gd name="connsiteX304" fmla="*/ 6898814 w 11277918"/>
              <a:gd name="connsiteY304" fmla="*/ 9163192 h 10024180"/>
              <a:gd name="connsiteX305" fmla="*/ 6882464 w 11277918"/>
              <a:gd name="connsiteY305" fmla="*/ 9179539 h 10024180"/>
              <a:gd name="connsiteX306" fmla="*/ 6890638 w 11277918"/>
              <a:gd name="connsiteY306" fmla="*/ 9195888 h 10024180"/>
              <a:gd name="connsiteX307" fmla="*/ 6906988 w 11277918"/>
              <a:gd name="connsiteY307" fmla="*/ 9187713 h 10024180"/>
              <a:gd name="connsiteX308" fmla="*/ 6906988 w 11277918"/>
              <a:gd name="connsiteY308" fmla="*/ 9171366 h 10024180"/>
              <a:gd name="connsiteX309" fmla="*/ 6898814 w 11277918"/>
              <a:gd name="connsiteY309" fmla="*/ 9163192 h 10024180"/>
              <a:gd name="connsiteX310" fmla="*/ 4871672 w 11277918"/>
              <a:gd name="connsiteY310" fmla="*/ 9163192 h 10024180"/>
              <a:gd name="connsiteX311" fmla="*/ 4871672 w 11277918"/>
              <a:gd name="connsiteY311" fmla="*/ 9179539 h 10024180"/>
              <a:gd name="connsiteX312" fmla="*/ 4863500 w 11277918"/>
              <a:gd name="connsiteY312" fmla="*/ 9171366 h 10024180"/>
              <a:gd name="connsiteX313" fmla="*/ 4871672 w 11277918"/>
              <a:gd name="connsiteY313" fmla="*/ 9163192 h 10024180"/>
              <a:gd name="connsiteX314" fmla="*/ 6620899 w 11277918"/>
              <a:gd name="connsiteY314" fmla="*/ 9146843 h 10024180"/>
              <a:gd name="connsiteX315" fmla="*/ 6637246 w 11277918"/>
              <a:gd name="connsiteY315" fmla="*/ 9146843 h 10024180"/>
              <a:gd name="connsiteX316" fmla="*/ 6637246 w 11277918"/>
              <a:gd name="connsiteY316" fmla="*/ 9163192 h 10024180"/>
              <a:gd name="connsiteX317" fmla="*/ 6637246 w 11277918"/>
              <a:gd name="connsiteY317" fmla="*/ 9179539 h 10024180"/>
              <a:gd name="connsiteX318" fmla="*/ 6604550 w 11277918"/>
              <a:gd name="connsiteY318" fmla="*/ 9228584 h 10024180"/>
              <a:gd name="connsiteX319" fmla="*/ 6555506 w 11277918"/>
              <a:gd name="connsiteY319" fmla="*/ 9261278 h 10024180"/>
              <a:gd name="connsiteX320" fmla="*/ 6571856 w 11277918"/>
              <a:gd name="connsiteY320" fmla="*/ 9146843 h 10024180"/>
              <a:gd name="connsiteX321" fmla="*/ 6571856 w 11277918"/>
              <a:gd name="connsiteY321" fmla="*/ 9155017 h 10024180"/>
              <a:gd name="connsiteX322" fmla="*/ 6555506 w 11277918"/>
              <a:gd name="connsiteY322" fmla="*/ 9179539 h 10024180"/>
              <a:gd name="connsiteX323" fmla="*/ 6539160 w 11277918"/>
              <a:gd name="connsiteY323" fmla="*/ 9179539 h 10024180"/>
              <a:gd name="connsiteX324" fmla="*/ 6539160 w 11277918"/>
              <a:gd name="connsiteY324" fmla="*/ 9163192 h 10024180"/>
              <a:gd name="connsiteX325" fmla="*/ 6555506 w 11277918"/>
              <a:gd name="connsiteY325" fmla="*/ 9163192 h 10024180"/>
              <a:gd name="connsiteX326" fmla="*/ 7699861 w 11277918"/>
              <a:gd name="connsiteY326" fmla="*/ 9130496 h 10024180"/>
              <a:gd name="connsiteX327" fmla="*/ 7683512 w 11277918"/>
              <a:gd name="connsiteY327" fmla="*/ 9163192 h 10024180"/>
              <a:gd name="connsiteX328" fmla="*/ 7683512 w 11277918"/>
              <a:gd name="connsiteY328" fmla="*/ 9146843 h 10024180"/>
              <a:gd name="connsiteX329" fmla="*/ 7242118 w 11277918"/>
              <a:gd name="connsiteY329" fmla="*/ 9130496 h 10024180"/>
              <a:gd name="connsiteX330" fmla="*/ 7242118 w 11277918"/>
              <a:gd name="connsiteY330" fmla="*/ 9179539 h 10024180"/>
              <a:gd name="connsiteX331" fmla="*/ 7225771 w 11277918"/>
              <a:gd name="connsiteY331" fmla="*/ 9212235 h 10024180"/>
              <a:gd name="connsiteX332" fmla="*/ 7193075 w 11277918"/>
              <a:gd name="connsiteY332" fmla="*/ 9244931 h 10024180"/>
              <a:gd name="connsiteX333" fmla="*/ 7176728 w 11277918"/>
              <a:gd name="connsiteY333" fmla="*/ 9228584 h 10024180"/>
              <a:gd name="connsiteX334" fmla="*/ 7209424 w 11277918"/>
              <a:gd name="connsiteY334" fmla="*/ 9146843 h 10024180"/>
              <a:gd name="connsiteX335" fmla="*/ 7242118 w 11277918"/>
              <a:gd name="connsiteY335" fmla="*/ 9130496 h 10024180"/>
              <a:gd name="connsiteX336" fmla="*/ 6669942 w 11277918"/>
              <a:gd name="connsiteY336" fmla="*/ 9130496 h 10024180"/>
              <a:gd name="connsiteX337" fmla="*/ 6637246 w 11277918"/>
              <a:gd name="connsiteY337" fmla="*/ 9146843 h 10024180"/>
              <a:gd name="connsiteX338" fmla="*/ 4332193 w 11277918"/>
              <a:gd name="connsiteY338" fmla="*/ 9122321 h 10024180"/>
              <a:gd name="connsiteX339" fmla="*/ 4340366 w 11277918"/>
              <a:gd name="connsiteY339" fmla="*/ 9130496 h 10024180"/>
              <a:gd name="connsiteX340" fmla="*/ 4332193 w 11277918"/>
              <a:gd name="connsiteY340" fmla="*/ 9146843 h 10024180"/>
              <a:gd name="connsiteX341" fmla="*/ 4324019 w 11277918"/>
              <a:gd name="connsiteY341" fmla="*/ 9130496 h 10024180"/>
              <a:gd name="connsiteX342" fmla="*/ 4332193 w 11277918"/>
              <a:gd name="connsiteY342" fmla="*/ 9122321 h 10024180"/>
              <a:gd name="connsiteX343" fmla="*/ 6931510 w 11277918"/>
              <a:gd name="connsiteY343" fmla="*/ 9114149 h 10024180"/>
              <a:gd name="connsiteX344" fmla="*/ 6915160 w 11277918"/>
              <a:gd name="connsiteY344" fmla="*/ 9130496 h 10024180"/>
              <a:gd name="connsiteX345" fmla="*/ 6947856 w 11277918"/>
              <a:gd name="connsiteY345" fmla="*/ 9130496 h 10024180"/>
              <a:gd name="connsiteX346" fmla="*/ 7062292 w 11277918"/>
              <a:gd name="connsiteY346" fmla="*/ 9097799 h 10024180"/>
              <a:gd name="connsiteX347" fmla="*/ 7054118 w 11277918"/>
              <a:gd name="connsiteY347" fmla="*/ 9138670 h 10024180"/>
              <a:gd name="connsiteX348" fmla="*/ 7045943 w 11277918"/>
              <a:gd name="connsiteY348" fmla="*/ 9179539 h 10024180"/>
              <a:gd name="connsiteX349" fmla="*/ 7078639 w 11277918"/>
              <a:gd name="connsiteY349" fmla="*/ 9146843 h 10024180"/>
              <a:gd name="connsiteX350" fmla="*/ 7062292 w 11277918"/>
              <a:gd name="connsiteY350" fmla="*/ 9097799 h 10024180"/>
              <a:gd name="connsiteX351" fmla="*/ 8323260 w 11277918"/>
              <a:gd name="connsiteY351" fmla="*/ 9066740 h 10024180"/>
              <a:gd name="connsiteX352" fmla="*/ 8386472 w 11277918"/>
              <a:gd name="connsiteY352" fmla="*/ 9114149 h 10024180"/>
              <a:gd name="connsiteX353" fmla="*/ 8402820 w 11277918"/>
              <a:gd name="connsiteY353" fmla="*/ 9130496 h 10024180"/>
              <a:gd name="connsiteX354" fmla="*/ 8386472 w 11277918"/>
              <a:gd name="connsiteY354" fmla="*/ 9163192 h 10024180"/>
              <a:gd name="connsiteX355" fmla="*/ 8353776 w 11277918"/>
              <a:gd name="connsiteY355" fmla="*/ 9146843 h 10024180"/>
              <a:gd name="connsiteX356" fmla="*/ 8337430 w 11277918"/>
              <a:gd name="connsiteY356" fmla="*/ 9114149 h 10024180"/>
              <a:gd name="connsiteX357" fmla="*/ 8337430 w 11277918"/>
              <a:gd name="connsiteY357" fmla="*/ 9097799 h 10024180"/>
              <a:gd name="connsiteX358" fmla="*/ 8337430 w 11277918"/>
              <a:gd name="connsiteY358" fmla="*/ 9081452 h 10024180"/>
              <a:gd name="connsiteX359" fmla="*/ 8325168 w 11277918"/>
              <a:gd name="connsiteY359" fmla="*/ 9075321 h 10024180"/>
              <a:gd name="connsiteX360" fmla="*/ 8321080 w 11277918"/>
              <a:gd name="connsiteY360" fmla="*/ 9065103 h 10024180"/>
              <a:gd name="connsiteX361" fmla="*/ 8322897 w 11277918"/>
              <a:gd name="connsiteY361" fmla="*/ 9065103 h 10024180"/>
              <a:gd name="connsiteX362" fmla="*/ 8323260 w 11277918"/>
              <a:gd name="connsiteY362" fmla="*/ 9066740 h 10024180"/>
              <a:gd name="connsiteX363" fmla="*/ 8288384 w 11277918"/>
              <a:gd name="connsiteY363" fmla="*/ 9065103 h 10024180"/>
              <a:gd name="connsiteX364" fmla="*/ 8288384 w 11277918"/>
              <a:gd name="connsiteY364" fmla="*/ 9081452 h 10024180"/>
              <a:gd name="connsiteX365" fmla="*/ 8304733 w 11277918"/>
              <a:gd name="connsiteY365" fmla="*/ 9097799 h 10024180"/>
              <a:gd name="connsiteX366" fmla="*/ 8321080 w 11277918"/>
              <a:gd name="connsiteY366" fmla="*/ 9114149 h 10024180"/>
              <a:gd name="connsiteX367" fmla="*/ 8337430 w 11277918"/>
              <a:gd name="connsiteY367" fmla="*/ 9146843 h 10024180"/>
              <a:gd name="connsiteX368" fmla="*/ 8304733 w 11277918"/>
              <a:gd name="connsiteY368" fmla="*/ 9146843 h 10024180"/>
              <a:gd name="connsiteX369" fmla="*/ 8272037 w 11277918"/>
              <a:gd name="connsiteY369" fmla="*/ 9130496 h 10024180"/>
              <a:gd name="connsiteX370" fmla="*/ 8255690 w 11277918"/>
              <a:gd name="connsiteY370" fmla="*/ 9130496 h 10024180"/>
              <a:gd name="connsiteX371" fmla="*/ 8263862 w 11277918"/>
              <a:gd name="connsiteY371" fmla="*/ 9114149 h 10024180"/>
              <a:gd name="connsiteX372" fmla="*/ 8272037 w 11277918"/>
              <a:gd name="connsiteY372" fmla="*/ 9097799 h 10024180"/>
              <a:gd name="connsiteX373" fmla="*/ 8288384 w 11277918"/>
              <a:gd name="connsiteY373" fmla="*/ 9065103 h 10024180"/>
              <a:gd name="connsiteX374" fmla="*/ 7225771 w 11277918"/>
              <a:gd name="connsiteY374" fmla="*/ 9065103 h 10024180"/>
              <a:gd name="connsiteX375" fmla="*/ 7225771 w 11277918"/>
              <a:gd name="connsiteY375" fmla="*/ 9081452 h 10024180"/>
              <a:gd name="connsiteX376" fmla="*/ 7217596 w 11277918"/>
              <a:gd name="connsiteY376" fmla="*/ 9097799 h 10024180"/>
              <a:gd name="connsiteX377" fmla="*/ 7217596 w 11277918"/>
              <a:gd name="connsiteY377" fmla="*/ 9081452 h 10024180"/>
              <a:gd name="connsiteX378" fmla="*/ 7225771 w 11277918"/>
              <a:gd name="connsiteY378" fmla="*/ 9065103 h 10024180"/>
              <a:gd name="connsiteX379" fmla="*/ 5378458 w 11277918"/>
              <a:gd name="connsiteY379" fmla="*/ 9065103 h 10024180"/>
              <a:gd name="connsiteX380" fmla="*/ 5394805 w 11277918"/>
              <a:gd name="connsiteY380" fmla="*/ 9081452 h 10024180"/>
              <a:gd name="connsiteX381" fmla="*/ 5402980 w 11277918"/>
              <a:gd name="connsiteY381" fmla="*/ 9073278 h 10024180"/>
              <a:gd name="connsiteX382" fmla="*/ 5394805 w 11277918"/>
              <a:gd name="connsiteY382" fmla="*/ 9065103 h 10024180"/>
              <a:gd name="connsiteX383" fmla="*/ 5378458 w 11277918"/>
              <a:gd name="connsiteY383" fmla="*/ 9065103 h 10024180"/>
              <a:gd name="connsiteX384" fmla="*/ 8660299 w 11277918"/>
              <a:gd name="connsiteY384" fmla="*/ 9052842 h 10024180"/>
              <a:gd name="connsiteX385" fmla="*/ 8664387 w 11277918"/>
              <a:gd name="connsiteY385" fmla="*/ 9056931 h 10024180"/>
              <a:gd name="connsiteX386" fmla="*/ 8664387 w 11277918"/>
              <a:gd name="connsiteY386" fmla="*/ 9081452 h 10024180"/>
              <a:gd name="connsiteX387" fmla="*/ 8648038 w 11277918"/>
              <a:gd name="connsiteY387" fmla="*/ 9081452 h 10024180"/>
              <a:gd name="connsiteX388" fmla="*/ 8631691 w 11277918"/>
              <a:gd name="connsiteY388" fmla="*/ 9073278 h 10024180"/>
              <a:gd name="connsiteX389" fmla="*/ 8648038 w 11277918"/>
              <a:gd name="connsiteY389" fmla="*/ 9056931 h 10024180"/>
              <a:gd name="connsiteX390" fmla="*/ 8660299 w 11277918"/>
              <a:gd name="connsiteY390" fmla="*/ 9052842 h 10024180"/>
              <a:gd name="connsiteX391" fmla="*/ 8190298 w 11277918"/>
              <a:gd name="connsiteY391" fmla="*/ 9048756 h 10024180"/>
              <a:gd name="connsiteX392" fmla="*/ 8206644 w 11277918"/>
              <a:gd name="connsiteY392" fmla="*/ 9048756 h 10024180"/>
              <a:gd name="connsiteX393" fmla="*/ 8210733 w 11277918"/>
              <a:gd name="connsiteY393" fmla="*/ 9048756 h 10024180"/>
              <a:gd name="connsiteX394" fmla="*/ 8222994 w 11277918"/>
              <a:gd name="connsiteY394" fmla="*/ 9048756 h 10024180"/>
              <a:gd name="connsiteX395" fmla="*/ 8190298 w 11277918"/>
              <a:gd name="connsiteY395" fmla="*/ 9081452 h 10024180"/>
              <a:gd name="connsiteX396" fmla="*/ 6653595 w 11277918"/>
              <a:gd name="connsiteY396" fmla="*/ 9048756 h 10024180"/>
              <a:gd name="connsiteX397" fmla="*/ 6653595 w 11277918"/>
              <a:gd name="connsiteY397" fmla="*/ 9065103 h 10024180"/>
              <a:gd name="connsiteX398" fmla="*/ 6637246 w 11277918"/>
              <a:gd name="connsiteY398" fmla="*/ 9081452 h 10024180"/>
              <a:gd name="connsiteX399" fmla="*/ 6653595 w 11277918"/>
              <a:gd name="connsiteY399" fmla="*/ 9048756 h 10024180"/>
              <a:gd name="connsiteX400" fmla="*/ 7934862 w 11277918"/>
              <a:gd name="connsiteY400" fmla="*/ 9043648 h 10024180"/>
              <a:gd name="connsiteX401" fmla="*/ 7928730 w 11277918"/>
              <a:gd name="connsiteY401" fmla="*/ 9065103 h 10024180"/>
              <a:gd name="connsiteX402" fmla="*/ 7896036 w 11277918"/>
              <a:gd name="connsiteY402" fmla="*/ 9114149 h 10024180"/>
              <a:gd name="connsiteX403" fmla="*/ 7879686 w 11277918"/>
              <a:gd name="connsiteY403" fmla="*/ 9105974 h 10024180"/>
              <a:gd name="connsiteX404" fmla="*/ 7879686 w 11277918"/>
              <a:gd name="connsiteY404" fmla="*/ 9081452 h 10024180"/>
              <a:gd name="connsiteX405" fmla="*/ 7896036 w 11277918"/>
              <a:gd name="connsiteY405" fmla="*/ 9048756 h 10024180"/>
              <a:gd name="connsiteX406" fmla="*/ 7928730 w 11277918"/>
              <a:gd name="connsiteY406" fmla="*/ 9048756 h 10024180"/>
              <a:gd name="connsiteX407" fmla="*/ 7934862 w 11277918"/>
              <a:gd name="connsiteY407" fmla="*/ 9043648 h 10024180"/>
              <a:gd name="connsiteX408" fmla="*/ 8229532 w 11277918"/>
              <a:gd name="connsiteY408" fmla="*/ 9042216 h 10024180"/>
              <a:gd name="connsiteX409" fmla="*/ 8231168 w 11277918"/>
              <a:gd name="connsiteY409" fmla="*/ 9044670 h 10024180"/>
              <a:gd name="connsiteX410" fmla="*/ 8222994 w 11277918"/>
              <a:gd name="connsiteY410" fmla="*/ 9048756 h 10024180"/>
              <a:gd name="connsiteX411" fmla="*/ 8329255 w 11277918"/>
              <a:gd name="connsiteY411" fmla="*/ 9032409 h 10024180"/>
              <a:gd name="connsiteX412" fmla="*/ 8353776 w 11277918"/>
              <a:gd name="connsiteY412" fmla="*/ 9048756 h 10024180"/>
              <a:gd name="connsiteX413" fmla="*/ 8337430 w 11277918"/>
              <a:gd name="connsiteY413" fmla="*/ 9065103 h 10024180"/>
              <a:gd name="connsiteX414" fmla="*/ 8325168 w 11277918"/>
              <a:gd name="connsiteY414" fmla="*/ 9065103 h 10024180"/>
              <a:gd name="connsiteX415" fmla="*/ 8322897 w 11277918"/>
              <a:gd name="connsiteY415" fmla="*/ 9065103 h 10024180"/>
              <a:gd name="connsiteX416" fmla="*/ 8321080 w 11277918"/>
              <a:gd name="connsiteY416" fmla="*/ 9056931 h 10024180"/>
              <a:gd name="connsiteX417" fmla="*/ 8329255 w 11277918"/>
              <a:gd name="connsiteY417" fmla="*/ 9032409 h 10024180"/>
              <a:gd name="connsiteX418" fmla="*/ 5640026 w 11277918"/>
              <a:gd name="connsiteY418" fmla="*/ 9032409 h 10024180"/>
              <a:gd name="connsiteX419" fmla="*/ 5574633 w 11277918"/>
              <a:gd name="connsiteY419" fmla="*/ 9097799 h 10024180"/>
              <a:gd name="connsiteX420" fmla="*/ 5607329 w 11277918"/>
              <a:gd name="connsiteY420" fmla="*/ 9065103 h 10024180"/>
              <a:gd name="connsiteX421" fmla="*/ 5640026 w 11277918"/>
              <a:gd name="connsiteY421" fmla="*/ 9032409 h 10024180"/>
              <a:gd name="connsiteX422" fmla="*/ 7699861 w 11277918"/>
              <a:gd name="connsiteY422" fmla="*/ 9016060 h 10024180"/>
              <a:gd name="connsiteX423" fmla="*/ 7667164 w 11277918"/>
              <a:gd name="connsiteY423" fmla="*/ 9081452 h 10024180"/>
              <a:gd name="connsiteX424" fmla="*/ 7601772 w 11277918"/>
              <a:gd name="connsiteY424" fmla="*/ 9163192 h 10024180"/>
              <a:gd name="connsiteX425" fmla="*/ 7642643 w 11277918"/>
              <a:gd name="connsiteY425" fmla="*/ 9081452 h 10024180"/>
              <a:gd name="connsiteX426" fmla="*/ 7699861 w 11277918"/>
              <a:gd name="connsiteY426" fmla="*/ 9016060 h 10024180"/>
              <a:gd name="connsiteX427" fmla="*/ 6612724 w 11277918"/>
              <a:gd name="connsiteY427" fmla="*/ 9016060 h 10024180"/>
              <a:gd name="connsiteX428" fmla="*/ 6629074 w 11277918"/>
              <a:gd name="connsiteY428" fmla="*/ 9016060 h 10024180"/>
              <a:gd name="connsiteX429" fmla="*/ 6637246 w 11277918"/>
              <a:gd name="connsiteY429" fmla="*/ 9016060 h 10024180"/>
              <a:gd name="connsiteX430" fmla="*/ 6637246 w 11277918"/>
              <a:gd name="connsiteY430" fmla="*/ 9032409 h 10024180"/>
              <a:gd name="connsiteX431" fmla="*/ 6620899 w 11277918"/>
              <a:gd name="connsiteY431" fmla="*/ 9032409 h 10024180"/>
              <a:gd name="connsiteX432" fmla="*/ 6604550 w 11277918"/>
              <a:gd name="connsiteY432" fmla="*/ 9032409 h 10024180"/>
              <a:gd name="connsiteX433" fmla="*/ 6612724 w 11277918"/>
              <a:gd name="connsiteY433" fmla="*/ 9016060 h 10024180"/>
              <a:gd name="connsiteX434" fmla="*/ 8648038 w 11277918"/>
              <a:gd name="connsiteY434" fmla="*/ 8999713 h 10024180"/>
              <a:gd name="connsiteX435" fmla="*/ 8664387 w 11277918"/>
              <a:gd name="connsiteY435" fmla="*/ 8999713 h 10024180"/>
              <a:gd name="connsiteX436" fmla="*/ 8680734 w 11277918"/>
              <a:gd name="connsiteY436" fmla="*/ 9016060 h 10024180"/>
              <a:gd name="connsiteX437" fmla="*/ 8664387 w 11277918"/>
              <a:gd name="connsiteY437" fmla="*/ 9032409 h 10024180"/>
              <a:gd name="connsiteX438" fmla="*/ 8631691 w 11277918"/>
              <a:gd name="connsiteY438" fmla="*/ 9024234 h 10024180"/>
              <a:gd name="connsiteX439" fmla="*/ 8648038 w 11277918"/>
              <a:gd name="connsiteY439" fmla="*/ 8999713 h 10024180"/>
              <a:gd name="connsiteX440" fmla="*/ 4479324 w 11277918"/>
              <a:gd name="connsiteY440" fmla="*/ 8999713 h 10024180"/>
              <a:gd name="connsiteX441" fmla="*/ 4462974 w 11277918"/>
              <a:gd name="connsiteY441" fmla="*/ 9016060 h 10024180"/>
              <a:gd name="connsiteX442" fmla="*/ 4479324 w 11277918"/>
              <a:gd name="connsiteY442" fmla="*/ 9032409 h 10024180"/>
              <a:gd name="connsiteX443" fmla="*/ 4479324 w 11277918"/>
              <a:gd name="connsiteY443" fmla="*/ 9016060 h 10024180"/>
              <a:gd name="connsiteX444" fmla="*/ 4479324 w 11277918"/>
              <a:gd name="connsiteY444" fmla="*/ 8999713 h 10024180"/>
              <a:gd name="connsiteX445" fmla="*/ 8513169 w 11277918"/>
              <a:gd name="connsiteY445" fmla="*/ 8989495 h 10024180"/>
              <a:gd name="connsiteX446" fmla="*/ 8517255 w 11277918"/>
              <a:gd name="connsiteY446" fmla="*/ 8991538 h 10024180"/>
              <a:gd name="connsiteX447" fmla="*/ 8533605 w 11277918"/>
              <a:gd name="connsiteY447" fmla="*/ 9016060 h 10024180"/>
              <a:gd name="connsiteX448" fmla="*/ 8517255 w 11277918"/>
              <a:gd name="connsiteY448" fmla="*/ 9016060 h 10024180"/>
              <a:gd name="connsiteX449" fmla="*/ 8500908 w 11277918"/>
              <a:gd name="connsiteY449" fmla="*/ 8999713 h 10024180"/>
              <a:gd name="connsiteX450" fmla="*/ 8513169 w 11277918"/>
              <a:gd name="connsiteY450" fmla="*/ 8989495 h 10024180"/>
              <a:gd name="connsiteX451" fmla="*/ 7667164 w 11277918"/>
              <a:gd name="connsiteY451" fmla="*/ 8983364 h 10024180"/>
              <a:gd name="connsiteX452" fmla="*/ 7658990 w 11277918"/>
              <a:gd name="connsiteY452" fmla="*/ 9007887 h 10024180"/>
              <a:gd name="connsiteX453" fmla="*/ 7634468 w 11277918"/>
              <a:gd name="connsiteY453" fmla="*/ 9032409 h 10024180"/>
              <a:gd name="connsiteX454" fmla="*/ 7634468 w 11277918"/>
              <a:gd name="connsiteY454" fmla="*/ 9016060 h 10024180"/>
              <a:gd name="connsiteX455" fmla="*/ 7070467 w 11277918"/>
              <a:gd name="connsiteY455" fmla="*/ 8983364 h 10024180"/>
              <a:gd name="connsiteX456" fmla="*/ 7062292 w 11277918"/>
              <a:gd name="connsiteY456" fmla="*/ 8999713 h 10024180"/>
              <a:gd name="connsiteX457" fmla="*/ 7078639 w 11277918"/>
              <a:gd name="connsiteY457" fmla="*/ 8991538 h 10024180"/>
              <a:gd name="connsiteX458" fmla="*/ 7070467 w 11277918"/>
              <a:gd name="connsiteY458" fmla="*/ 8983364 h 10024180"/>
              <a:gd name="connsiteX459" fmla="*/ 8598995 w 11277918"/>
              <a:gd name="connsiteY459" fmla="*/ 8967017 h 10024180"/>
              <a:gd name="connsiteX460" fmla="*/ 8631691 w 11277918"/>
              <a:gd name="connsiteY460" fmla="*/ 8983364 h 10024180"/>
              <a:gd name="connsiteX461" fmla="*/ 8615344 w 11277918"/>
              <a:gd name="connsiteY461" fmla="*/ 8983364 h 10024180"/>
              <a:gd name="connsiteX462" fmla="*/ 8598995 w 11277918"/>
              <a:gd name="connsiteY462" fmla="*/ 8983364 h 10024180"/>
              <a:gd name="connsiteX463" fmla="*/ 8598995 w 11277918"/>
              <a:gd name="connsiteY463" fmla="*/ 8967017 h 10024180"/>
              <a:gd name="connsiteX464" fmla="*/ 8517255 w 11277918"/>
              <a:gd name="connsiteY464" fmla="*/ 8967017 h 10024180"/>
              <a:gd name="connsiteX465" fmla="*/ 8533605 w 11277918"/>
              <a:gd name="connsiteY465" fmla="*/ 8967017 h 10024180"/>
              <a:gd name="connsiteX466" fmla="*/ 8558126 w 11277918"/>
              <a:gd name="connsiteY466" fmla="*/ 8983364 h 10024180"/>
              <a:gd name="connsiteX467" fmla="*/ 8566299 w 11277918"/>
              <a:gd name="connsiteY467" fmla="*/ 8983364 h 10024180"/>
              <a:gd name="connsiteX468" fmla="*/ 8582648 w 11277918"/>
              <a:gd name="connsiteY468" fmla="*/ 8999713 h 10024180"/>
              <a:gd name="connsiteX469" fmla="*/ 8582648 w 11277918"/>
              <a:gd name="connsiteY469" fmla="*/ 9032409 h 10024180"/>
              <a:gd name="connsiteX470" fmla="*/ 8566299 w 11277918"/>
              <a:gd name="connsiteY470" fmla="*/ 9016060 h 10024180"/>
              <a:gd name="connsiteX471" fmla="*/ 8533605 w 11277918"/>
              <a:gd name="connsiteY471" fmla="*/ 8983364 h 10024180"/>
              <a:gd name="connsiteX472" fmla="*/ 8517255 w 11277918"/>
              <a:gd name="connsiteY472" fmla="*/ 8967017 h 10024180"/>
              <a:gd name="connsiteX473" fmla="*/ 8239340 w 11277918"/>
              <a:gd name="connsiteY473" fmla="*/ 8967017 h 10024180"/>
              <a:gd name="connsiteX474" fmla="*/ 8239340 w 11277918"/>
              <a:gd name="connsiteY474" fmla="*/ 8999713 h 10024180"/>
              <a:gd name="connsiteX475" fmla="*/ 8239340 w 11277918"/>
              <a:gd name="connsiteY475" fmla="*/ 9032409 h 10024180"/>
              <a:gd name="connsiteX476" fmla="*/ 8229532 w 11277918"/>
              <a:gd name="connsiteY476" fmla="*/ 9042216 h 10024180"/>
              <a:gd name="connsiteX477" fmla="*/ 8222994 w 11277918"/>
              <a:gd name="connsiteY477" fmla="*/ 9032409 h 10024180"/>
              <a:gd name="connsiteX478" fmla="*/ 8222994 w 11277918"/>
              <a:gd name="connsiteY478" fmla="*/ 9016060 h 10024180"/>
              <a:gd name="connsiteX479" fmla="*/ 8206644 w 11277918"/>
              <a:gd name="connsiteY479" fmla="*/ 9032409 h 10024180"/>
              <a:gd name="connsiteX480" fmla="*/ 8190298 w 11277918"/>
              <a:gd name="connsiteY480" fmla="*/ 9048756 h 10024180"/>
              <a:gd name="connsiteX481" fmla="*/ 8222994 w 11277918"/>
              <a:gd name="connsiteY481" fmla="*/ 8999713 h 10024180"/>
              <a:gd name="connsiteX482" fmla="*/ 8075862 w 11277918"/>
              <a:gd name="connsiteY482" fmla="*/ 8967017 h 10024180"/>
              <a:gd name="connsiteX483" fmla="*/ 8059515 w 11277918"/>
              <a:gd name="connsiteY483" fmla="*/ 8999713 h 10024180"/>
              <a:gd name="connsiteX484" fmla="*/ 8043166 w 11277918"/>
              <a:gd name="connsiteY484" fmla="*/ 9016060 h 10024180"/>
              <a:gd name="connsiteX485" fmla="*/ 5917938 w 11277918"/>
              <a:gd name="connsiteY485" fmla="*/ 8967017 h 10024180"/>
              <a:gd name="connsiteX486" fmla="*/ 5934287 w 11277918"/>
              <a:gd name="connsiteY486" fmla="*/ 8967017 h 10024180"/>
              <a:gd name="connsiteX487" fmla="*/ 5901590 w 11277918"/>
              <a:gd name="connsiteY487" fmla="*/ 8983364 h 10024180"/>
              <a:gd name="connsiteX488" fmla="*/ 5917938 w 11277918"/>
              <a:gd name="connsiteY488" fmla="*/ 8967017 h 10024180"/>
              <a:gd name="connsiteX489" fmla="*/ 7092946 w 11277918"/>
              <a:gd name="connsiteY489" fmla="*/ 8954756 h 10024180"/>
              <a:gd name="connsiteX490" fmla="*/ 7086814 w 11277918"/>
              <a:gd name="connsiteY490" fmla="*/ 8958842 h 10024180"/>
              <a:gd name="connsiteX491" fmla="*/ 7078639 w 11277918"/>
              <a:gd name="connsiteY491" fmla="*/ 8975191 h 10024180"/>
              <a:gd name="connsiteX492" fmla="*/ 7086814 w 11277918"/>
              <a:gd name="connsiteY492" fmla="*/ 8975191 h 10024180"/>
              <a:gd name="connsiteX493" fmla="*/ 7094988 w 11277918"/>
              <a:gd name="connsiteY493" fmla="*/ 8958842 h 10024180"/>
              <a:gd name="connsiteX494" fmla="*/ 7092946 w 11277918"/>
              <a:gd name="connsiteY494" fmla="*/ 8954756 h 10024180"/>
              <a:gd name="connsiteX495" fmla="*/ 8451865 w 11277918"/>
              <a:gd name="connsiteY495" fmla="*/ 8950670 h 10024180"/>
              <a:gd name="connsiteX496" fmla="*/ 8468212 w 11277918"/>
              <a:gd name="connsiteY496" fmla="*/ 8967017 h 10024180"/>
              <a:gd name="connsiteX497" fmla="*/ 8476387 w 11277918"/>
              <a:gd name="connsiteY497" fmla="*/ 8983364 h 10024180"/>
              <a:gd name="connsiteX498" fmla="*/ 8476387 w 11277918"/>
              <a:gd name="connsiteY498" fmla="*/ 8999713 h 10024180"/>
              <a:gd name="connsiteX499" fmla="*/ 8484559 w 11277918"/>
              <a:gd name="connsiteY499" fmla="*/ 9016060 h 10024180"/>
              <a:gd name="connsiteX500" fmla="*/ 8468212 w 11277918"/>
              <a:gd name="connsiteY500" fmla="*/ 9016060 h 10024180"/>
              <a:gd name="connsiteX501" fmla="*/ 8451865 w 11277918"/>
              <a:gd name="connsiteY501" fmla="*/ 8983364 h 10024180"/>
              <a:gd name="connsiteX502" fmla="*/ 7307510 w 11277918"/>
              <a:gd name="connsiteY502" fmla="*/ 8950670 h 10024180"/>
              <a:gd name="connsiteX503" fmla="*/ 7323858 w 11277918"/>
              <a:gd name="connsiteY503" fmla="*/ 8950670 h 10024180"/>
              <a:gd name="connsiteX504" fmla="*/ 7340207 w 11277918"/>
              <a:gd name="connsiteY504" fmla="*/ 8967017 h 10024180"/>
              <a:gd name="connsiteX505" fmla="*/ 7323858 w 11277918"/>
              <a:gd name="connsiteY505" fmla="*/ 8999713 h 10024180"/>
              <a:gd name="connsiteX506" fmla="*/ 7291164 w 11277918"/>
              <a:gd name="connsiteY506" fmla="*/ 9016060 h 10024180"/>
              <a:gd name="connsiteX507" fmla="*/ 7307510 w 11277918"/>
              <a:gd name="connsiteY507" fmla="*/ 8999713 h 10024180"/>
              <a:gd name="connsiteX508" fmla="*/ 7315685 w 11277918"/>
              <a:gd name="connsiteY508" fmla="*/ 8967017 h 10024180"/>
              <a:gd name="connsiteX509" fmla="*/ 7307510 w 11277918"/>
              <a:gd name="connsiteY509" fmla="*/ 8950670 h 10024180"/>
              <a:gd name="connsiteX510" fmla="*/ 5402980 w 11277918"/>
              <a:gd name="connsiteY510" fmla="*/ 8938409 h 10024180"/>
              <a:gd name="connsiteX511" fmla="*/ 5386632 w 11277918"/>
              <a:gd name="connsiteY511" fmla="*/ 8942495 h 10024180"/>
              <a:gd name="connsiteX512" fmla="*/ 5378458 w 11277918"/>
              <a:gd name="connsiteY512" fmla="*/ 8967017 h 10024180"/>
              <a:gd name="connsiteX513" fmla="*/ 5394805 w 11277918"/>
              <a:gd name="connsiteY513" fmla="*/ 8967017 h 10024180"/>
              <a:gd name="connsiteX514" fmla="*/ 5402980 w 11277918"/>
              <a:gd name="connsiteY514" fmla="*/ 8942495 h 10024180"/>
              <a:gd name="connsiteX515" fmla="*/ 5402980 w 11277918"/>
              <a:gd name="connsiteY515" fmla="*/ 8938409 h 10024180"/>
              <a:gd name="connsiteX516" fmla="*/ 8124905 w 11277918"/>
              <a:gd name="connsiteY516" fmla="*/ 8917973 h 10024180"/>
              <a:gd name="connsiteX517" fmla="*/ 8092211 w 11277918"/>
              <a:gd name="connsiteY517" fmla="*/ 8950670 h 10024180"/>
              <a:gd name="connsiteX518" fmla="*/ 8075862 w 11277918"/>
              <a:gd name="connsiteY518" fmla="*/ 8967017 h 10024180"/>
              <a:gd name="connsiteX519" fmla="*/ 8092211 w 11277918"/>
              <a:gd name="connsiteY519" fmla="*/ 8934320 h 10024180"/>
              <a:gd name="connsiteX520" fmla="*/ 5478590 w 11277918"/>
              <a:gd name="connsiteY520" fmla="*/ 8913885 h 10024180"/>
              <a:gd name="connsiteX521" fmla="*/ 5460198 w 11277918"/>
              <a:gd name="connsiteY521" fmla="*/ 8950670 h 10024180"/>
              <a:gd name="connsiteX522" fmla="*/ 5468372 w 11277918"/>
              <a:gd name="connsiteY522" fmla="*/ 8926146 h 10024180"/>
              <a:gd name="connsiteX523" fmla="*/ 5476544 w 11277918"/>
              <a:gd name="connsiteY523" fmla="*/ 8917973 h 10024180"/>
              <a:gd name="connsiteX524" fmla="*/ 5492894 w 11277918"/>
              <a:gd name="connsiteY524" fmla="*/ 8917973 h 10024180"/>
              <a:gd name="connsiteX525" fmla="*/ 5478590 w 11277918"/>
              <a:gd name="connsiteY525" fmla="*/ 8913885 h 10024180"/>
              <a:gd name="connsiteX526" fmla="*/ 5427501 w 11277918"/>
              <a:gd name="connsiteY526" fmla="*/ 8901624 h 10024180"/>
              <a:gd name="connsiteX527" fmla="*/ 5435676 w 11277918"/>
              <a:gd name="connsiteY527" fmla="*/ 8917973 h 10024180"/>
              <a:gd name="connsiteX528" fmla="*/ 5443850 w 11277918"/>
              <a:gd name="connsiteY528" fmla="*/ 8909799 h 10024180"/>
              <a:gd name="connsiteX529" fmla="*/ 5427501 w 11277918"/>
              <a:gd name="connsiteY529" fmla="*/ 8901624 h 10024180"/>
              <a:gd name="connsiteX530" fmla="*/ 4593760 w 11277918"/>
              <a:gd name="connsiteY530" fmla="*/ 8901624 h 10024180"/>
              <a:gd name="connsiteX531" fmla="*/ 4593760 w 11277918"/>
              <a:gd name="connsiteY531" fmla="*/ 8917973 h 10024180"/>
              <a:gd name="connsiteX532" fmla="*/ 4610106 w 11277918"/>
              <a:gd name="connsiteY532" fmla="*/ 8901624 h 10024180"/>
              <a:gd name="connsiteX533" fmla="*/ 4593760 w 11277918"/>
              <a:gd name="connsiteY533" fmla="*/ 8901624 h 10024180"/>
              <a:gd name="connsiteX534" fmla="*/ 8051340 w 11277918"/>
              <a:gd name="connsiteY534" fmla="*/ 8885277 h 10024180"/>
              <a:gd name="connsiteX535" fmla="*/ 8075862 w 11277918"/>
              <a:gd name="connsiteY535" fmla="*/ 8885277 h 10024180"/>
              <a:gd name="connsiteX536" fmla="*/ 8075862 w 11277918"/>
              <a:gd name="connsiteY536" fmla="*/ 8917973 h 10024180"/>
              <a:gd name="connsiteX537" fmla="*/ 8026818 w 11277918"/>
              <a:gd name="connsiteY537" fmla="*/ 8967017 h 10024180"/>
              <a:gd name="connsiteX538" fmla="*/ 8010472 w 11277918"/>
              <a:gd name="connsiteY538" fmla="*/ 8991538 h 10024180"/>
              <a:gd name="connsiteX539" fmla="*/ 7994122 w 11277918"/>
              <a:gd name="connsiteY539" fmla="*/ 8983364 h 10024180"/>
              <a:gd name="connsiteX540" fmla="*/ 7994122 w 11277918"/>
              <a:gd name="connsiteY540" fmla="*/ 8967017 h 10024180"/>
              <a:gd name="connsiteX541" fmla="*/ 8010472 w 11277918"/>
              <a:gd name="connsiteY541" fmla="*/ 8934320 h 10024180"/>
              <a:gd name="connsiteX542" fmla="*/ 8026818 w 11277918"/>
              <a:gd name="connsiteY542" fmla="*/ 8901624 h 10024180"/>
              <a:gd name="connsiteX543" fmla="*/ 8051340 w 11277918"/>
              <a:gd name="connsiteY543" fmla="*/ 8885277 h 10024180"/>
              <a:gd name="connsiteX544" fmla="*/ 8500908 w 11277918"/>
              <a:gd name="connsiteY544" fmla="*/ 8868930 h 10024180"/>
              <a:gd name="connsiteX545" fmla="*/ 8517255 w 11277918"/>
              <a:gd name="connsiteY545" fmla="*/ 8901624 h 10024180"/>
              <a:gd name="connsiteX546" fmla="*/ 8509081 w 11277918"/>
              <a:gd name="connsiteY546" fmla="*/ 8934320 h 10024180"/>
              <a:gd name="connsiteX547" fmla="*/ 8500908 w 11277918"/>
              <a:gd name="connsiteY547" fmla="*/ 8917973 h 10024180"/>
              <a:gd name="connsiteX548" fmla="*/ 8484559 w 11277918"/>
              <a:gd name="connsiteY548" fmla="*/ 8917973 h 10024180"/>
              <a:gd name="connsiteX549" fmla="*/ 8468212 w 11277918"/>
              <a:gd name="connsiteY549" fmla="*/ 8917973 h 10024180"/>
              <a:gd name="connsiteX550" fmla="*/ 8484559 w 11277918"/>
              <a:gd name="connsiteY550" fmla="*/ 8893452 h 10024180"/>
              <a:gd name="connsiteX551" fmla="*/ 8500908 w 11277918"/>
              <a:gd name="connsiteY551" fmla="*/ 8868930 h 10024180"/>
              <a:gd name="connsiteX552" fmla="*/ 7683512 w 11277918"/>
              <a:gd name="connsiteY552" fmla="*/ 8868930 h 10024180"/>
              <a:gd name="connsiteX553" fmla="*/ 7683512 w 11277918"/>
              <a:gd name="connsiteY553" fmla="*/ 8901624 h 10024180"/>
              <a:gd name="connsiteX554" fmla="*/ 7667164 w 11277918"/>
              <a:gd name="connsiteY554" fmla="*/ 8917973 h 10024180"/>
              <a:gd name="connsiteX555" fmla="*/ 7658990 w 11277918"/>
              <a:gd name="connsiteY555" fmla="*/ 8934320 h 10024180"/>
              <a:gd name="connsiteX556" fmla="*/ 7650816 w 11277918"/>
              <a:gd name="connsiteY556" fmla="*/ 8926146 h 10024180"/>
              <a:gd name="connsiteX557" fmla="*/ 7667164 w 11277918"/>
              <a:gd name="connsiteY557" fmla="*/ 8885277 h 10024180"/>
              <a:gd name="connsiteX558" fmla="*/ 7454642 w 11277918"/>
              <a:gd name="connsiteY558" fmla="*/ 8868930 h 10024180"/>
              <a:gd name="connsiteX559" fmla="*/ 7470990 w 11277918"/>
              <a:gd name="connsiteY559" fmla="*/ 8885277 h 10024180"/>
              <a:gd name="connsiteX560" fmla="*/ 7438294 w 11277918"/>
              <a:gd name="connsiteY560" fmla="*/ 8934320 h 10024180"/>
              <a:gd name="connsiteX561" fmla="*/ 7405597 w 11277918"/>
              <a:gd name="connsiteY561" fmla="*/ 9048756 h 10024180"/>
              <a:gd name="connsiteX562" fmla="*/ 7389250 w 11277918"/>
              <a:gd name="connsiteY562" fmla="*/ 9097799 h 10024180"/>
              <a:gd name="connsiteX563" fmla="*/ 7372903 w 11277918"/>
              <a:gd name="connsiteY563" fmla="*/ 9114149 h 10024180"/>
              <a:gd name="connsiteX564" fmla="*/ 7356554 w 11277918"/>
              <a:gd name="connsiteY564" fmla="*/ 9130496 h 10024180"/>
              <a:gd name="connsiteX565" fmla="*/ 7323858 w 11277918"/>
              <a:gd name="connsiteY565" fmla="*/ 9228584 h 10024180"/>
              <a:gd name="connsiteX566" fmla="*/ 7315685 w 11277918"/>
              <a:gd name="connsiteY566" fmla="*/ 9285800 h 10024180"/>
              <a:gd name="connsiteX567" fmla="*/ 7291164 w 11277918"/>
              <a:gd name="connsiteY567" fmla="*/ 9310324 h 10024180"/>
              <a:gd name="connsiteX568" fmla="*/ 7291164 w 11277918"/>
              <a:gd name="connsiteY568" fmla="*/ 9326671 h 10024180"/>
              <a:gd name="connsiteX569" fmla="*/ 7274814 w 11277918"/>
              <a:gd name="connsiteY569" fmla="*/ 9326671 h 10024180"/>
              <a:gd name="connsiteX570" fmla="*/ 7258468 w 11277918"/>
              <a:gd name="connsiteY570" fmla="*/ 9261278 h 10024180"/>
              <a:gd name="connsiteX571" fmla="*/ 7307510 w 11277918"/>
              <a:gd name="connsiteY571" fmla="*/ 9114149 h 10024180"/>
              <a:gd name="connsiteX572" fmla="*/ 7323858 w 11277918"/>
              <a:gd name="connsiteY572" fmla="*/ 9065103 h 10024180"/>
              <a:gd name="connsiteX573" fmla="*/ 7356554 w 11277918"/>
              <a:gd name="connsiteY573" fmla="*/ 8999713 h 10024180"/>
              <a:gd name="connsiteX574" fmla="*/ 7421946 w 11277918"/>
              <a:gd name="connsiteY574" fmla="*/ 8901624 h 10024180"/>
              <a:gd name="connsiteX575" fmla="*/ 7454642 w 11277918"/>
              <a:gd name="connsiteY575" fmla="*/ 8868930 h 10024180"/>
              <a:gd name="connsiteX576" fmla="*/ 6735334 w 11277918"/>
              <a:gd name="connsiteY576" fmla="*/ 8868930 h 10024180"/>
              <a:gd name="connsiteX577" fmla="*/ 6751682 w 11277918"/>
              <a:gd name="connsiteY577" fmla="*/ 8868930 h 10024180"/>
              <a:gd name="connsiteX578" fmla="*/ 6735334 w 11277918"/>
              <a:gd name="connsiteY578" fmla="*/ 8885277 h 10024180"/>
              <a:gd name="connsiteX579" fmla="*/ 6718988 w 11277918"/>
              <a:gd name="connsiteY579" fmla="*/ 8901624 h 10024180"/>
              <a:gd name="connsiteX580" fmla="*/ 7912383 w 11277918"/>
              <a:gd name="connsiteY580" fmla="*/ 8852581 h 10024180"/>
              <a:gd name="connsiteX581" fmla="*/ 7928730 w 11277918"/>
              <a:gd name="connsiteY581" fmla="*/ 8852581 h 10024180"/>
              <a:gd name="connsiteX582" fmla="*/ 7928730 w 11277918"/>
              <a:gd name="connsiteY582" fmla="*/ 8860756 h 10024180"/>
              <a:gd name="connsiteX583" fmla="*/ 7920558 w 11277918"/>
              <a:gd name="connsiteY583" fmla="*/ 8868930 h 10024180"/>
              <a:gd name="connsiteX584" fmla="*/ 7912383 w 11277918"/>
              <a:gd name="connsiteY584" fmla="*/ 8852581 h 10024180"/>
              <a:gd name="connsiteX585" fmla="*/ 7356554 w 11277918"/>
              <a:gd name="connsiteY585" fmla="*/ 8852581 h 10024180"/>
              <a:gd name="connsiteX586" fmla="*/ 7372903 w 11277918"/>
              <a:gd name="connsiteY586" fmla="*/ 8852581 h 10024180"/>
              <a:gd name="connsiteX587" fmla="*/ 7372903 w 11277918"/>
              <a:gd name="connsiteY587" fmla="*/ 8868930 h 10024180"/>
              <a:gd name="connsiteX588" fmla="*/ 5182282 w 11277918"/>
              <a:gd name="connsiteY588" fmla="*/ 8852581 h 10024180"/>
              <a:gd name="connsiteX589" fmla="*/ 5182282 w 11277918"/>
              <a:gd name="connsiteY589" fmla="*/ 8885277 h 10024180"/>
              <a:gd name="connsiteX590" fmla="*/ 5165936 w 11277918"/>
              <a:gd name="connsiteY590" fmla="*/ 8885277 h 10024180"/>
              <a:gd name="connsiteX591" fmla="*/ 5182282 w 11277918"/>
              <a:gd name="connsiteY591" fmla="*/ 8868930 h 10024180"/>
              <a:gd name="connsiteX592" fmla="*/ 5182282 w 11277918"/>
              <a:gd name="connsiteY592" fmla="*/ 8852581 h 10024180"/>
              <a:gd name="connsiteX593" fmla="*/ 4425682 w 11277918"/>
              <a:gd name="connsiteY593" fmla="*/ 8834191 h 10024180"/>
              <a:gd name="connsiteX594" fmla="*/ 4430278 w 11277918"/>
              <a:gd name="connsiteY594" fmla="*/ 8852581 h 10024180"/>
              <a:gd name="connsiteX595" fmla="*/ 4397584 w 11277918"/>
              <a:gd name="connsiteY595" fmla="*/ 8885277 h 10024180"/>
              <a:gd name="connsiteX596" fmla="*/ 4425682 w 11277918"/>
              <a:gd name="connsiteY596" fmla="*/ 8834191 h 10024180"/>
              <a:gd name="connsiteX597" fmla="*/ 8578559 w 11277918"/>
              <a:gd name="connsiteY597" fmla="*/ 8828059 h 10024180"/>
              <a:gd name="connsiteX598" fmla="*/ 8582648 w 11277918"/>
              <a:gd name="connsiteY598" fmla="*/ 8836234 h 10024180"/>
              <a:gd name="connsiteX599" fmla="*/ 8549952 w 11277918"/>
              <a:gd name="connsiteY599" fmla="*/ 8852581 h 10024180"/>
              <a:gd name="connsiteX600" fmla="*/ 8558126 w 11277918"/>
              <a:gd name="connsiteY600" fmla="*/ 8844409 h 10024180"/>
              <a:gd name="connsiteX601" fmla="*/ 8566299 w 11277918"/>
              <a:gd name="connsiteY601" fmla="*/ 8836234 h 10024180"/>
              <a:gd name="connsiteX602" fmla="*/ 8578559 w 11277918"/>
              <a:gd name="connsiteY602" fmla="*/ 8828059 h 10024180"/>
              <a:gd name="connsiteX603" fmla="*/ 8124905 w 11277918"/>
              <a:gd name="connsiteY603" fmla="*/ 8819887 h 10024180"/>
              <a:gd name="connsiteX604" fmla="*/ 8141254 w 11277918"/>
              <a:gd name="connsiteY604" fmla="*/ 8836234 h 10024180"/>
              <a:gd name="connsiteX605" fmla="*/ 8124905 w 11277918"/>
              <a:gd name="connsiteY605" fmla="*/ 8836234 h 10024180"/>
              <a:gd name="connsiteX606" fmla="*/ 7747882 w 11277918"/>
              <a:gd name="connsiteY606" fmla="*/ 8814777 h 10024180"/>
              <a:gd name="connsiteX607" fmla="*/ 7748904 w 11277918"/>
              <a:gd name="connsiteY607" fmla="*/ 8819887 h 10024180"/>
              <a:gd name="connsiteX608" fmla="*/ 7732557 w 11277918"/>
              <a:gd name="connsiteY608" fmla="*/ 8836234 h 10024180"/>
              <a:gd name="connsiteX609" fmla="*/ 7747882 w 11277918"/>
              <a:gd name="connsiteY609" fmla="*/ 8814777 h 10024180"/>
              <a:gd name="connsiteX610" fmla="*/ 5165936 w 11277918"/>
              <a:gd name="connsiteY610" fmla="*/ 8809669 h 10024180"/>
              <a:gd name="connsiteX611" fmla="*/ 5182282 w 11277918"/>
              <a:gd name="connsiteY611" fmla="*/ 8811712 h 10024180"/>
              <a:gd name="connsiteX612" fmla="*/ 5198632 w 11277918"/>
              <a:gd name="connsiteY612" fmla="*/ 8819887 h 10024180"/>
              <a:gd name="connsiteX613" fmla="*/ 5182282 w 11277918"/>
              <a:gd name="connsiteY613" fmla="*/ 8819887 h 10024180"/>
              <a:gd name="connsiteX614" fmla="*/ 5174108 w 11277918"/>
              <a:gd name="connsiteY614" fmla="*/ 8819887 h 10024180"/>
              <a:gd name="connsiteX615" fmla="*/ 5149586 w 11277918"/>
              <a:gd name="connsiteY615" fmla="*/ 8836234 h 10024180"/>
              <a:gd name="connsiteX616" fmla="*/ 5149586 w 11277918"/>
              <a:gd name="connsiteY616" fmla="*/ 8819887 h 10024180"/>
              <a:gd name="connsiteX617" fmla="*/ 5165936 w 11277918"/>
              <a:gd name="connsiteY617" fmla="*/ 8809669 h 10024180"/>
              <a:gd name="connsiteX618" fmla="*/ 8386472 w 11277918"/>
              <a:gd name="connsiteY618" fmla="*/ 8803538 h 10024180"/>
              <a:gd name="connsiteX619" fmla="*/ 8386472 w 11277918"/>
              <a:gd name="connsiteY619" fmla="*/ 8819887 h 10024180"/>
              <a:gd name="connsiteX620" fmla="*/ 8394647 w 11277918"/>
              <a:gd name="connsiteY620" fmla="*/ 8811712 h 10024180"/>
              <a:gd name="connsiteX621" fmla="*/ 8386472 w 11277918"/>
              <a:gd name="connsiteY621" fmla="*/ 8803538 h 10024180"/>
              <a:gd name="connsiteX622" fmla="*/ 7520032 w 11277918"/>
              <a:gd name="connsiteY622" fmla="*/ 8803538 h 10024180"/>
              <a:gd name="connsiteX623" fmla="*/ 7536382 w 11277918"/>
              <a:gd name="connsiteY623" fmla="*/ 8819887 h 10024180"/>
              <a:gd name="connsiteX624" fmla="*/ 7520032 w 11277918"/>
              <a:gd name="connsiteY624" fmla="*/ 8819887 h 10024180"/>
              <a:gd name="connsiteX625" fmla="*/ 7520032 w 11277918"/>
              <a:gd name="connsiteY625" fmla="*/ 8803538 h 10024180"/>
              <a:gd name="connsiteX626" fmla="*/ 4432324 w 11277918"/>
              <a:gd name="connsiteY626" fmla="*/ 8793320 h 10024180"/>
              <a:gd name="connsiteX627" fmla="*/ 4446629 w 11277918"/>
              <a:gd name="connsiteY627" fmla="*/ 8803538 h 10024180"/>
              <a:gd name="connsiteX628" fmla="*/ 4430278 w 11277918"/>
              <a:gd name="connsiteY628" fmla="*/ 8803538 h 10024180"/>
              <a:gd name="connsiteX629" fmla="*/ 4413933 w 11277918"/>
              <a:gd name="connsiteY629" fmla="*/ 8803538 h 10024180"/>
              <a:gd name="connsiteX630" fmla="*/ 4422106 w 11277918"/>
              <a:gd name="connsiteY630" fmla="*/ 8795363 h 10024180"/>
              <a:gd name="connsiteX631" fmla="*/ 4432324 w 11277918"/>
              <a:gd name="connsiteY631" fmla="*/ 8793320 h 10024180"/>
              <a:gd name="connsiteX632" fmla="*/ 7470990 w 11277918"/>
              <a:gd name="connsiteY632" fmla="*/ 8787191 h 10024180"/>
              <a:gd name="connsiteX633" fmla="*/ 7487336 w 11277918"/>
              <a:gd name="connsiteY633" fmla="*/ 8803538 h 10024180"/>
              <a:gd name="connsiteX634" fmla="*/ 7470990 w 11277918"/>
              <a:gd name="connsiteY634" fmla="*/ 8803538 h 10024180"/>
              <a:gd name="connsiteX635" fmla="*/ 7470990 w 11277918"/>
              <a:gd name="connsiteY635" fmla="*/ 8787191 h 10024180"/>
              <a:gd name="connsiteX636" fmla="*/ 7960404 w 11277918"/>
              <a:gd name="connsiteY636" fmla="*/ 8777483 h 10024180"/>
              <a:gd name="connsiteX637" fmla="*/ 7961426 w 11277918"/>
              <a:gd name="connsiteY637" fmla="*/ 8779016 h 10024180"/>
              <a:gd name="connsiteX638" fmla="*/ 7969601 w 11277918"/>
              <a:gd name="connsiteY638" fmla="*/ 8811712 h 10024180"/>
              <a:gd name="connsiteX639" fmla="*/ 7953254 w 11277918"/>
              <a:gd name="connsiteY639" fmla="*/ 8868930 h 10024180"/>
              <a:gd name="connsiteX640" fmla="*/ 7945079 w 11277918"/>
              <a:gd name="connsiteY640" fmla="*/ 8901624 h 10024180"/>
              <a:gd name="connsiteX641" fmla="*/ 7961426 w 11277918"/>
              <a:gd name="connsiteY641" fmla="*/ 8885277 h 10024180"/>
              <a:gd name="connsiteX642" fmla="*/ 8010472 w 11277918"/>
              <a:gd name="connsiteY642" fmla="*/ 8868930 h 10024180"/>
              <a:gd name="connsiteX643" fmla="*/ 7985948 w 11277918"/>
              <a:gd name="connsiteY643" fmla="*/ 8909799 h 10024180"/>
              <a:gd name="connsiteX644" fmla="*/ 7945079 w 11277918"/>
              <a:gd name="connsiteY644" fmla="*/ 8950670 h 10024180"/>
              <a:gd name="connsiteX645" fmla="*/ 7896036 w 11277918"/>
              <a:gd name="connsiteY645" fmla="*/ 9048756 h 10024180"/>
              <a:gd name="connsiteX646" fmla="*/ 7846990 w 11277918"/>
              <a:gd name="connsiteY646" fmla="*/ 9097799 h 10024180"/>
              <a:gd name="connsiteX647" fmla="*/ 7765251 w 11277918"/>
              <a:gd name="connsiteY647" fmla="*/ 9179539 h 10024180"/>
              <a:gd name="connsiteX648" fmla="*/ 7732557 w 11277918"/>
              <a:gd name="connsiteY648" fmla="*/ 9179539 h 10024180"/>
              <a:gd name="connsiteX649" fmla="*/ 7699861 w 11277918"/>
              <a:gd name="connsiteY649" fmla="*/ 9195888 h 10024180"/>
              <a:gd name="connsiteX650" fmla="*/ 7683512 w 11277918"/>
              <a:gd name="connsiteY650" fmla="*/ 9195888 h 10024180"/>
              <a:gd name="connsiteX651" fmla="*/ 7765251 w 11277918"/>
              <a:gd name="connsiteY651" fmla="*/ 9097799 h 10024180"/>
              <a:gd name="connsiteX652" fmla="*/ 7797948 w 11277918"/>
              <a:gd name="connsiteY652" fmla="*/ 9048756 h 10024180"/>
              <a:gd name="connsiteX653" fmla="*/ 7896036 w 11277918"/>
              <a:gd name="connsiteY653" fmla="*/ 8917973 h 10024180"/>
              <a:gd name="connsiteX654" fmla="*/ 7961426 w 11277918"/>
              <a:gd name="connsiteY654" fmla="*/ 8836234 h 10024180"/>
              <a:gd name="connsiteX655" fmla="*/ 7945079 w 11277918"/>
              <a:gd name="connsiteY655" fmla="*/ 8836234 h 10024180"/>
              <a:gd name="connsiteX656" fmla="*/ 7945079 w 11277918"/>
              <a:gd name="connsiteY656" fmla="*/ 8803538 h 10024180"/>
              <a:gd name="connsiteX657" fmla="*/ 7960404 w 11277918"/>
              <a:gd name="connsiteY657" fmla="*/ 8777483 h 10024180"/>
              <a:gd name="connsiteX658" fmla="*/ 8141254 w 11277918"/>
              <a:gd name="connsiteY658" fmla="*/ 8770842 h 10024180"/>
              <a:gd name="connsiteX659" fmla="*/ 8157602 w 11277918"/>
              <a:gd name="connsiteY659" fmla="*/ 8787191 h 10024180"/>
              <a:gd name="connsiteX660" fmla="*/ 8165776 w 11277918"/>
              <a:gd name="connsiteY660" fmla="*/ 8803538 h 10024180"/>
              <a:gd name="connsiteX661" fmla="*/ 8165776 w 11277918"/>
              <a:gd name="connsiteY661" fmla="*/ 8811712 h 10024180"/>
              <a:gd name="connsiteX662" fmla="*/ 8149429 w 11277918"/>
              <a:gd name="connsiteY662" fmla="*/ 8803538 h 10024180"/>
              <a:gd name="connsiteX663" fmla="*/ 8141254 w 11277918"/>
              <a:gd name="connsiteY663" fmla="*/ 8770842 h 10024180"/>
              <a:gd name="connsiteX664" fmla="*/ 7781600 w 11277918"/>
              <a:gd name="connsiteY664" fmla="*/ 8770842 h 10024180"/>
              <a:gd name="connsiteX665" fmla="*/ 7781600 w 11277918"/>
              <a:gd name="connsiteY665" fmla="*/ 8787191 h 10024180"/>
              <a:gd name="connsiteX666" fmla="*/ 7773426 w 11277918"/>
              <a:gd name="connsiteY666" fmla="*/ 8795363 h 10024180"/>
              <a:gd name="connsiteX667" fmla="*/ 7765251 w 11277918"/>
              <a:gd name="connsiteY667" fmla="*/ 8803538 h 10024180"/>
              <a:gd name="connsiteX668" fmla="*/ 7765251 w 11277918"/>
              <a:gd name="connsiteY668" fmla="*/ 8787191 h 10024180"/>
              <a:gd name="connsiteX669" fmla="*/ 7781600 w 11277918"/>
              <a:gd name="connsiteY669" fmla="*/ 8770842 h 10024180"/>
              <a:gd name="connsiteX670" fmla="*/ 7634468 w 11277918"/>
              <a:gd name="connsiteY670" fmla="*/ 8770842 h 10024180"/>
              <a:gd name="connsiteX671" fmla="*/ 7650816 w 11277918"/>
              <a:gd name="connsiteY671" fmla="*/ 8787191 h 10024180"/>
              <a:gd name="connsiteX672" fmla="*/ 7634468 w 11277918"/>
              <a:gd name="connsiteY672" fmla="*/ 8787191 h 10024180"/>
              <a:gd name="connsiteX673" fmla="*/ 7618122 w 11277918"/>
              <a:gd name="connsiteY673" fmla="*/ 8787191 h 10024180"/>
              <a:gd name="connsiteX674" fmla="*/ 7634468 w 11277918"/>
              <a:gd name="connsiteY674" fmla="*/ 8770842 h 10024180"/>
              <a:gd name="connsiteX675" fmla="*/ 8173950 w 11277918"/>
              <a:gd name="connsiteY675" fmla="*/ 8754495 h 10024180"/>
              <a:gd name="connsiteX676" fmla="*/ 8173950 w 11277918"/>
              <a:gd name="connsiteY676" fmla="*/ 8770842 h 10024180"/>
              <a:gd name="connsiteX677" fmla="*/ 8157602 w 11277918"/>
              <a:gd name="connsiteY677" fmla="*/ 8770842 h 10024180"/>
              <a:gd name="connsiteX678" fmla="*/ 8173950 w 11277918"/>
              <a:gd name="connsiteY678" fmla="*/ 8754495 h 10024180"/>
              <a:gd name="connsiteX679" fmla="*/ 7487336 w 11277918"/>
              <a:gd name="connsiteY679" fmla="*/ 8754495 h 10024180"/>
              <a:gd name="connsiteX680" fmla="*/ 7487336 w 11277918"/>
              <a:gd name="connsiteY680" fmla="*/ 8770842 h 10024180"/>
              <a:gd name="connsiteX681" fmla="*/ 7479164 w 11277918"/>
              <a:gd name="connsiteY681" fmla="*/ 8762669 h 10024180"/>
              <a:gd name="connsiteX682" fmla="*/ 7487336 w 11277918"/>
              <a:gd name="connsiteY682" fmla="*/ 8754495 h 10024180"/>
              <a:gd name="connsiteX683" fmla="*/ 7258468 w 11277918"/>
              <a:gd name="connsiteY683" fmla="*/ 8754495 h 10024180"/>
              <a:gd name="connsiteX684" fmla="*/ 7209424 w 11277918"/>
              <a:gd name="connsiteY684" fmla="*/ 8836234 h 10024180"/>
              <a:gd name="connsiteX685" fmla="*/ 7242118 w 11277918"/>
              <a:gd name="connsiteY685" fmla="*/ 8836234 h 10024180"/>
              <a:gd name="connsiteX686" fmla="*/ 7250292 w 11277918"/>
              <a:gd name="connsiteY686" fmla="*/ 8828059 h 10024180"/>
              <a:gd name="connsiteX687" fmla="*/ 7258468 w 11277918"/>
              <a:gd name="connsiteY687" fmla="*/ 8819887 h 10024180"/>
              <a:gd name="connsiteX688" fmla="*/ 7258468 w 11277918"/>
              <a:gd name="connsiteY688" fmla="*/ 8803538 h 10024180"/>
              <a:gd name="connsiteX689" fmla="*/ 7258468 w 11277918"/>
              <a:gd name="connsiteY689" fmla="*/ 8787191 h 10024180"/>
              <a:gd name="connsiteX690" fmla="*/ 7274814 w 11277918"/>
              <a:gd name="connsiteY690" fmla="*/ 8770842 h 10024180"/>
              <a:gd name="connsiteX691" fmla="*/ 7258468 w 11277918"/>
              <a:gd name="connsiteY691" fmla="*/ 8754495 h 10024180"/>
              <a:gd name="connsiteX692" fmla="*/ 6547334 w 11277918"/>
              <a:gd name="connsiteY692" fmla="*/ 8754495 h 10024180"/>
              <a:gd name="connsiteX693" fmla="*/ 6555506 w 11277918"/>
              <a:gd name="connsiteY693" fmla="*/ 8762669 h 10024180"/>
              <a:gd name="connsiteX694" fmla="*/ 6539160 w 11277918"/>
              <a:gd name="connsiteY694" fmla="*/ 8770842 h 10024180"/>
              <a:gd name="connsiteX695" fmla="*/ 6547334 w 11277918"/>
              <a:gd name="connsiteY695" fmla="*/ 8754495 h 10024180"/>
              <a:gd name="connsiteX696" fmla="*/ 5582808 w 11277918"/>
              <a:gd name="connsiteY696" fmla="*/ 8754495 h 10024180"/>
              <a:gd name="connsiteX697" fmla="*/ 5574633 w 11277918"/>
              <a:gd name="connsiteY697" fmla="*/ 8770842 h 10024180"/>
              <a:gd name="connsiteX698" fmla="*/ 5590980 w 11277918"/>
              <a:gd name="connsiteY698" fmla="*/ 8770842 h 10024180"/>
              <a:gd name="connsiteX699" fmla="*/ 5590980 w 11277918"/>
              <a:gd name="connsiteY699" fmla="*/ 8754495 h 10024180"/>
              <a:gd name="connsiteX700" fmla="*/ 5582808 w 11277918"/>
              <a:gd name="connsiteY700" fmla="*/ 8754495 h 10024180"/>
              <a:gd name="connsiteX701" fmla="*/ 7977776 w 11277918"/>
              <a:gd name="connsiteY701" fmla="*/ 8738148 h 10024180"/>
              <a:gd name="connsiteX702" fmla="*/ 7994122 w 11277918"/>
              <a:gd name="connsiteY702" fmla="*/ 8746320 h 10024180"/>
              <a:gd name="connsiteX703" fmla="*/ 7977776 w 11277918"/>
              <a:gd name="connsiteY703" fmla="*/ 8770842 h 10024180"/>
              <a:gd name="connsiteX704" fmla="*/ 7977776 w 11277918"/>
              <a:gd name="connsiteY704" fmla="*/ 8754495 h 10024180"/>
              <a:gd name="connsiteX705" fmla="*/ 7977776 w 11277918"/>
              <a:gd name="connsiteY705" fmla="*/ 8738148 h 10024180"/>
              <a:gd name="connsiteX706" fmla="*/ 7389250 w 11277918"/>
              <a:gd name="connsiteY706" fmla="*/ 8738148 h 10024180"/>
              <a:gd name="connsiteX707" fmla="*/ 7356554 w 11277918"/>
              <a:gd name="connsiteY707" fmla="*/ 8787191 h 10024180"/>
              <a:gd name="connsiteX708" fmla="*/ 7323860 w 11277918"/>
              <a:gd name="connsiteY708" fmla="*/ 8803538 h 10024180"/>
              <a:gd name="connsiteX709" fmla="*/ 6457420 w 11277918"/>
              <a:gd name="connsiteY709" fmla="*/ 8738148 h 10024180"/>
              <a:gd name="connsiteX710" fmla="*/ 6473767 w 11277918"/>
              <a:gd name="connsiteY710" fmla="*/ 8754495 h 10024180"/>
              <a:gd name="connsiteX711" fmla="*/ 6457420 w 11277918"/>
              <a:gd name="connsiteY711" fmla="*/ 8770842 h 10024180"/>
              <a:gd name="connsiteX712" fmla="*/ 6449246 w 11277918"/>
              <a:gd name="connsiteY712" fmla="*/ 8787191 h 10024180"/>
              <a:gd name="connsiteX713" fmla="*/ 6457420 w 11277918"/>
              <a:gd name="connsiteY713" fmla="*/ 8803538 h 10024180"/>
              <a:gd name="connsiteX714" fmla="*/ 6473767 w 11277918"/>
              <a:gd name="connsiteY714" fmla="*/ 8819887 h 10024180"/>
              <a:gd name="connsiteX715" fmla="*/ 6490116 w 11277918"/>
              <a:gd name="connsiteY715" fmla="*/ 8836234 h 10024180"/>
              <a:gd name="connsiteX716" fmla="*/ 6490116 w 11277918"/>
              <a:gd name="connsiteY716" fmla="*/ 8868930 h 10024180"/>
              <a:gd name="connsiteX717" fmla="*/ 6481942 w 11277918"/>
              <a:gd name="connsiteY717" fmla="*/ 8885277 h 10024180"/>
              <a:gd name="connsiteX718" fmla="*/ 6490116 w 11277918"/>
              <a:gd name="connsiteY718" fmla="*/ 8901624 h 10024180"/>
              <a:gd name="connsiteX719" fmla="*/ 6465594 w 11277918"/>
              <a:gd name="connsiteY719" fmla="*/ 8950670 h 10024180"/>
              <a:gd name="connsiteX720" fmla="*/ 6457420 w 11277918"/>
              <a:gd name="connsiteY720" fmla="*/ 8967017 h 10024180"/>
              <a:gd name="connsiteX721" fmla="*/ 6441070 w 11277918"/>
              <a:gd name="connsiteY721" fmla="*/ 8967017 h 10024180"/>
              <a:gd name="connsiteX722" fmla="*/ 6441070 w 11277918"/>
              <a:gd name="connsiteY722" fmla="*/ 8934320 h 10024180"/>
              <a:gd name="connsiteX723" fmla="*/ 6441070 w 11277918"/>
              <a:gd name="connsiteY723" fmla="*/ 8917973 h 10024180"/>
              <a:gd name="connsiteX724" fmla="*/ 6441070 w 11277918"/>
              <a:gd name="connsiteY724" fmla="*/ 8885277 h 10024180"/>
              <a:gd name="connsiteX725" fmla="*/ 6457420 w 11277918"/>
              <a:gd name="connsiteY725" fmla="*/ 8836234 h 10024180"/>
              <a:gd name="connsiteX726" fmla="*/ 6432898 w 11277918"/>
              <a:gd name="connsiteY726" fmla="*/ 8868930 h 10024180"/>
              <a:gd name="connsiteX727" fmla="*/ 6424724 w 11277918"/>
              <a:gd name="connsiteY727" fmla="*/ 8917973 h 10024180"/>
              <a:gd name="connsiteX728" fmla="*/ 6392030 w 11277918"/>
              <a:gd name="connsiteY728" fmla="*/ 8950670 h 10024180"/>
              <a:gd name="connsiteX729" fmla="*/ 6375680 w 11277918"/>
              <a:gd name="connsiteY729" fmla="*/ 8917973 h 10024180"/>
              <a:gd name="connsiteX730" fmla="*/ 6392030 w 11277918"/>
              <a:gd name="connsiteY730" fmla="*/ 8885277 h 10024180"/>
              <a:gd name="connsiteX731" fmla="*/ 6408376 w 11277918"/>
              <a:gd name="connsiteY731" fmla="*/ 8836234 h 10024180"/>
              <a:gd name="connsiteX732" fmla="*/ 6408376 w 11277918"/>
              <a:gd name="connsiteY732" fmla="*/ 8803538 h 10024180"/>
              <a:gd name="connsiteX733" fmla="*/ 6424724 w 11277918"/>
              <a:gd name="connsiteY733" fmla="*/ 8779016 h 10024180"/>
              <a:gd name="connsiteX734" fmla="*/ 6416549 w 11277918"/>
              <a:gd name="connsiteY734" fmla="*/ 8770842 h 10024180"/>
              <a:gd name="connsiteX735" fmla="*/ 6424724 w 11277918"/>
              <a:gd name="connsiteY735" fmla="*/ 8754495 h 10024180"/>
              <a:gd name="connsiteX736" fmla="*/ 6441070 w 11277918"/>
              <a:gd name="connsiteY736" fmla="*/ 8754495 h 10024180"/>
              <a:gd name="connsiteX737" fmla="*/ 5942462 w 11277918"/>
              <a:gd name="connsiteY737" fmla="*/ 8738148 h 10024180"/>
              <a:gd name="connsiteX738" fmla="*/ 5966983 w 11277918"/>
              <a:gd name="connsiteY738" fmla="*/ 8754495 h 10024180"/>
              <a:gd name="connsiteX739" fmla="*/ 5950634 w 11277918"/>
              <a:gd name="connsiteY739" fmla="*/ 8754495 h 10024180"/>
              <a:gd name="connsiteX740" fmla="*/ 5917938 w 11277918"/>
              <a:gd name="connsiteY740" fmla="*/ 8754495 h 10024180"/>
              <a:gd name="connsiteX741" fmla="*/ 5942462 w 11277918"/>
              <a:gd name="connsiteY741" fmla="*/ 8738148 h 10024180"/>
              <a:gd name="connsiteX742" fmla="*/ 4446629 w 11277918"/>
              <a:gd name="connsiteY742" fmla="*/ 8738148 h 10024180"/>
              <a:gd name="connsiteX743" fmla="*/ 4413933 w 11277918"/>
              <a:gd name="connsiteY743" fmla="*/ 8770842 h 10024180"/>
              <a:gd name="connsiteX744" fmla="*/ 4397584 w 11277918"/>
              <a:gd name="connsiteY744" fmla="*/ 8803538 h 10024180"/>
              <a:gd name="connsiteX745" fmla="*/ 4381235 w 11277918"/>
              <a:gd name="connsiteY745" fmla="*/ 8819887 h 10024180"/>
              <a:gd name="connsiteX746" fmla="*/ 4364888 w 11277918"/>
              <a:gd name="connsiteY746" fmla="*/ 8819887 h 10024180"/>
              <a:gd name="connsiteX747" fmla="*/ 4348539 w 11277918"/>
              <a:gd name="connsiteY747" fmla="*/ 8819887 h 10024180"/>
              <a:gd name="connsiteX748" fmla="*/ 4413933 w 11277918"/>
              <a:gd name="connsiteY748" fmla="*/ 8754495 h 10024180"/>
              <a:gd name="connsiteX749" fmla="*/ 8513169 w 11277918"/>
              <a:gd name="connsiteY749" fmla="*/ 8727930 h 10024180"/>
              <a:gd name="connsiteX750" fmla="*/ 8517255 w 11277918"/>
              <a:gd name="connsiteY750" fmla="*/ 8729973 h 10024180"/>
              <a:gd name="connsiteX751" fmla="*/ 8517255 w 11277918"/>
              <a:gd name="connsiteY751" fmla="*/ 8754495 h 10024180"/>
              <a:gd name="connsiteX752" fmla="*/ 8500908 w 11277918"/>
              <a:gd name="connsiteY752" fmla="*/ 8754495 h 10024180"/>
              <a:gd name="connsiteX753" fmla="*/ 8500908 w 11277918"/>
              <a:gd name="connsiteY753" fmla="*/ 8738148 h 10024180"/>
              <a:gd name="connsiteX754" fmla="*/ 8513169 w 11277918"/>
              <a:gd name="connsiteY754" fmla="*/ 8727930 h 10024180"/>
              <a:gd name="connsiteX755" fmla="*/ 4650978 w 11277918"/>
              <a:gd name="connsiteY755" fmla="*/ 8727930 h 10024180"/>
              <a:gd name="connsiteX756" fmla="*/ 4626454 w 11277918"/>
              <a:gd name="connsiteY756" fmla="*/ 8738148 h 10024180"/>
              <a:gd name="connsiteX757" fmla="*/ 4610106 w 11277918"/>
              <a:gd name="connsiteY757" fmla="*/ 8738148 h 10024180"/>
              <a:gd name="connsiteX758" fmla="*/ 4626454 w 11277918"/>
              <a:gd name="connsiteY758" fmla="*/ 8770842 h 10024180"/>
              <a:gd name="connsiteX759" fmla="*/ 4626454 w 11277918"/>
              <a:gd name="connsiteY759" fmla="*/ 8787191 h 10024180"/>
              <a:gd name="connsiteX760" fmla="*/ 4642803 w 11277918"/>
              <a:gd name="connsiteY760" fmla="*/ 8770842 h 10024180"/>
              <a:gd name="connsiteX761" fmla="*/ 4659150 w 11277918"/>
              <a:gd name="connsiteY761" fmla="*/ 8729973 h 10024180"/>
              <a:gd name="connsiteX762" fmla="*/ 4650978 w 11277918"/>
              <a:gd name="connsiteY762" fmla="*/ 8727930 h 10024180"/>
              <a:gd name="connsiteX763" fmla="*/ 8974998 w 11277918"/>
              <a:gd name="connsiteY763" fmla="*/ 8721798 h 10024180"/>
              <a:gd name="connsiteX764" fmla="*/ 8974998 w 11277918"/>
              <a:gd name="connsiteY764" fmla="*/ 8738148 h 10024180"/>
              <a:gd name="connsiteX765" fmla="*/ 8991345 w 11277918"/>
              <a:gd name="connsiteY765" fmla="*/ 8738148 h 10024180"/>
              <a:gd name="connsiteX766" fmla="*/ 8983170 w 11277918"/>
              <a:gd name="connsiteY766" fmla="*/ 8721798 h 10024180"/>
              <a:gd name="connsiteX767" fmla="*/ 8974998 w 11277918"/>
              <a:gd name="connsiteY767" fmla="*/ 8721798 h 10024180"/>
              <a:gd name="connsiteX768" fmla="*/ 8778823 w 11277918"/>
              <a:gd name="connsiteY768" fmla="*/ 8721798 h 10024180"/>
              <a:gd name="connsiteX769" fmla="*/ 8795170 w 11277918"/>
              <a:gd name="connsiteY769" fmla="*/ 8738148 h 10024180"/>
              <a:gd name="connsiteX770" fmla="*/ 8778823 w 11277918"/>
              <a:gd name="connsiteY770" fmla="*/ 8738148 h 10024180"/>
              <a:gd name="connsiteX771" fmla="*/ 8778823 w 11277918"/>
              <a:gd name="connsiteY771" fmla="*/ 8721798 h 10024180"/>
              <a:gd name="connsiteX772" fmla="*/ 8410994 w 11277918"/>
              <a:gd name="connsiteY772" fmla="*/ 8721798 h 10024180"/>
              <a:gd name="connsiteX773" fmla="*/ 8435516 w 11277918"/>
              <a:gd name="connsiteY773" fmla="*/ 8721798 h 10024180"/>
              <a:gd name="connsiteX774" fmla="*/ 8484559 w 11277918"/>
              <a:gd name="connsiteY774" fmla="*/ 8787191 h 10024180"/>
              <a:gd name="connsiteX775" fmla="*/ 8517255 w 11277918"/>
              <a:gd name="connsiteY775" fmla="*/ 8787191 h 10024180"/>
              <a:gd name="connsiteX776" fmla="*/ 8517255 w 11277918"/>
              <a:gd name="connsiteY776" fmla="*/ 8836234 h 10024180"/>
              <a:gd name="connsiteX777" fmla="*/ 8500908 w 11277918"/>
              <a:gd name="connsiteY777" fmla="*/ 8836234 h 10024180"/>
              <a:gd name="connsiteX778" fmla="*/ 8492734 w 11277918"/>
              <a:gd name="connsiteY778" fmla="*/ 8828059 h 10024180"/>
              <a:gd name="connsiteX779" fmla="*/ 8484559 w 11277918"/>
              <a:gd name="connsiteY779" fmla="*/ 8803538 h 10024180"/>
              <a:gd name="connsiteX780" fmla="*/ 8468212 w 11277918"/>
              <a:gd name="connsiteY780" fmla="*/ 8787191 h 10024180"/>
              <a:gd name="connsiteX781" fmla="*/ 8451865 w 11277918"/>
              <a:gd name="connsiteY781" fmla="*/ 8787191 h 10024180"/>
              <a:gd name="connsiteX782" fmla="*/ 8451865 w 11277918"/>
              <a:gd name="connsiteY782" fmla="*/ 8795363 h 10024180"/>
              <a:gd name="connsiteX783" fmla="*/ 8451865 w 11277918"/>
              <a:gd name="connsiteY783" fmla="*/ 8819887 h 10024180"/>
              <a:gd name="connsiteX784" fmla="*/ 8476387 w 11277918"/>
              <a:gd name="connsiteY784" fmla="*/ 8836234 h 10024180"/>
              <a:gd name="connsiteX785" fmla="*/ 8484559 w 11277918"/>
              <a:gd name="connsiteY785" fmla="*/ 8852581 h 10024180"/>
              <a:gd name="connsiteX786" fmla="*/ 8419169 w 11277918"/>
              <a:gd name="connsiteY786" fmla="*/ 8917973 h 10024180"/>
              <a:gd name="connsiteX787" fmla="*/ 8402820 w 11277918"/>
              <a:gd name="connsiteY787" fmla="*/ 8934320 h 10024180"/>
              <a:gd name="connsiteX788" fmla="*/ 8402820 w 11277918"/>
              <a:gd name="connsiteY788" fmla="*/ 8901624 h 10024180"/>
              <a:gd name="connsiteX789" fmla="*/ 8435516 w 11277918"/>
              <a:gd name="connsiteY789" fmla="*/ 8860756 h 10024180"/>
              <a:gd name="connsiteX790" fmla="*/ 8451865 w 11277918"/>
              <a:gd name="connsiteY790" fmla="*/ 8836234 h 10024180"/>
              <a:gd name="connsiteX791" fmla="*/ 8435516 w 11277918"/>
              <a:gd name="connsiteY791" fmla="*/ 8836234 h 10024180"/>
              <a:gd name="connsiteX792" fmla="*/ 8419169 w 11277918"/>
              <a:gd name="connsiteY792" fmla="*/ 8836234 h 10024180"/>
              <a:gd name="connsiteX793" fmla="*/ 8386472 w 11277918"/>
              <a:gd name="connsiteY793" fmla="*/ 8852581 h 10024180"/>
              <a:gd name="connsiteX794" fmla="*/ 8353776 w 11277918"/>
              <a:gd name="connsiteY794" fmla="*/ 8868930 h 10024180"/>
              <a:gd name="connsiteX795" fmla="*/ 8353776 w 11277918"/>
              <a:gd name="connsiteY795" fmla="*/ 8917973 h 10024180"/>
              <a:gd name="connsiteX796" fmla="*/ 8337430 w 11277918"/>
              <a:gd name="connsiteY796" fmla="*/ 8934320 h 10024180"/>
              <a:gd name="connsiteX797" fmla="*/ 8353776 w 11277918"/>
              <a:gd name="connsiteY797" fmla="*/ 8950670 h 10024180"/>
              <a:gd name="connsiteX798" fmla="*/ 8370124 w 11277918"/>
              <a:gd name="connsiteY798" fmla="*/ 8950670 h 10024180"/>
              <a:gd name="connsiteX799" fmla="*/ 8386472 w 11277918"/>
              <a:gd name="connsiteY799" fmla="*/ 8983364 h 10024180"/>
              <a:gd name="connsiteX800" fmla="*/ 8402820 w 11277918"/>
              <a:gd name="connsiteY800" fmla="*/ 8999713 h 10024180"/>
              <a:gd name="connsiteX801" fmla="*/ 8435516 w 11277918"/>
              <a:gd name="connsiteY801" fmla="*/ 9016060 h 10024180"/>
              <a:gd name="connsiteX802" fmla="*/ 8435516 w 11277918"/>
              <a:gd name="connsiteY802" fmla="*/ 9032409 h 10024180"/>
              <a:gd name="connsiteX803" fmla="*/ 8435516 w 11277918"/>
              <a:gd name="connsiteY803" fmla="*/ 9048756 h 10024180"/>
              <a:gd name="connsiteX804" fmla="*/ 8419169 w 11277918"/>
              <a:gd name="connsiteY804" fmla="*/ 9032409 h 10024180"/>
              <a:gd name="connsiteX805" fmla="*/ 8402820 w 11277918"/>
              <a:gd name="connsiteY805" fmla="*/ 9016060 h 10024180"/>
              <a:gd name="connsiteX806" fmla="*/ 8321080 w 11277918"/>
              <a:gd name="connsiteY806" fmla="*/ 8950670 h 10024180"/>
              <a:gd name="connsiteX807" fmla="*/ 8304733 w 11277918"/>
              <a:gd name="connsiteY807" fmla="*/ 8934320 h 10024180"/>
              <a:gd name="connsiteX808" fmla="*/ 8304733 w 11277918"/>
              <a:gd name="connsiteY808" fmla="*/ 8950670 h 10024180"/>
              <a:gd name="connsiteX809" fmla="*/ 8280212 w 11277918"/>
              <a:gd name="connsiteY809" fmla="*/ 8967017 h 10024180"/>
              <a:gd name="connsiteX810" fmla="*/ 8280212 w 11277918"/>
              <a:gd name="connsiteY810" fmla="*/ 8958842 h 10024180"/>
              <a:gd name="connsiteX811" fmla="*/ 8255690 w 11277918"/>
              <a:gd name="connsiteY811" fmla="*/ 8950670 h 10024180"/>
              <a:gd name="connsiteX812" fmla="*/ 8255690 w 11277918"/>
              <a:gd name="connsiteY812" fmla="*/ 8934320 h 10024180"/>
              <a:gd name="connsiteX813" fmla="*/ 8288384 w 11277918"/>
              <a:gd name="connsiteY813" fmla="*/ 8901624 h 10024180"/>
              <a:gd name="connsiteX814" fmla="*/ 8304733 w 11277918"/>
              <a:gd name="connsiteY814" fmla="*/ 8868930 h 10024180"/>
              <a:gd name="connsiteX815" fmla="*/ 8333796 w 11277918"/>
              <a:gd name="connsiteY815" fmla="*/ 8832603 h 10024180"/>
              <a:gd name="connsiteX816" fmla="*/ 8321080 w 11277918"/>
              <a:gd name="connsiteY816" fmla="*/ 8819887 h 10024180"/>
              <a:gd name="connsiteX817" fmla="*/ 8337430 w 11277918"/>
              <a:gd name="connsiteY817" fmla="*/ 8819887 h 10024180"/>
              <a:gd name="connsiteX818" fmla="*/ 8337430 w 11277918"/>
              <a:gd name="connsiteY818" fmla="*/ 8823973 h 10024180"/>
              <a:gd name="connsiteX819" fmla="*/ 8337430 w 11277918"/>
              <a:gd name="connsiteY819" fmla="*/ 8828059 h 10024180"/>
              <a:gd name="connsiteX820" fmla="*/ 8370124 w 11277918"/>
              <a:gd name="connsiteY820" fmla="*/ 8787191 h 10024180"/>
              <a:gd name="connsiteX821" fmla="*/ 8370124 w 11277918"/>
              <a:gd name="connsiteY821" fmla="*/ 8762669 h 10024180"/>
              <a:gd name="connsiteX822" fmla="*/ 8386472 w 11277918"/>
              <a:gd name="connsiteY822" fmla="*/ 8754495 h 10024180"/>
              <a:gd name="connsiteX823" fmla="*/ 8402820 w 11277918"/>
              <a:gd name="connsiteY823" fmla="*/ 8738148 h 10024180"/>
              <a:gd name="connsiteX824" fmla="*/ 8410994 w 11277918"/>
              <a:gd name="connsiteY824" fmla="*/ 8721798 h 10024180"/>
              <a:gd name="connsiteX825" fmla="*/ 7585425 w 11277918"/>
              <a:gd name="connsiteY825" fmla="*/ 8721798 h 10024180"/>
              <a:gd name="connsiteX826" fmla="*/ 7601772 w 11277918"/>
              <a:gd name="connsiteY826" fmla="*/ 8738148 h 10024180"/>
              <a:gd name="connsiteX827" fmla="*/ 7601772 w 11277918"/>
              <a:gd name="connsiteY827" fmla="*/ 8721798 h 10024180"/>
              <a:gd name="connsiteX828" fmla="*/ 5231326 w 11277918"/>
              <a:gd name="connsiteY828" fmla="*/ 8721798 h 10024180"/>
              <a:gd name="connsiteX829" fmla="*/ 5264022 w 11277918"/>
              <a:gd name="connsiteY829" fmla="*/ 8738148 h 10024180"/>
              <a:gd name="connsiteX830" fmla="*/ 5231326 w 11277918"/>
              <a:gd name="connsiteY830" fmla="*/ 8738148 h 10024180"/>
              <a:gd name="connsiteX831" fmla="*/ 5231326 w 11277918"/>
              <a:gd name="connsiteY831" fmla="*/ 8721798 h 10024180"/>
              <a:gd name="connsiteX832" fmla="*/ 8472298 w 11277918"/>
              <a:gd name="connsiteY832" fmla="*/ 8711581 h 10024180"/>
              <a:gd name="connsiteX833" fmla="*/ 8484559 w 11277918"/>
              <a:gd name="connsiteY833" fmla="*/ 8713624 h 10024180"/>
              <a:gd name="connsiteX834" fmla="*/ 8500908 w 11277918"/>
              <a:gd name="connsiteY834" fmla="*/ 8721798 h 10024180"/>
              <a:gd name="connsiteX835" fmla="*/ 8484559 w 11277918"/>
              <a:gd name="connsiteY835" fmla="*/ 8721798 h 10024180"/>
              <a:gd name="connsiteX836" fmla="*/ 8468212 w 11277918"/>
              <a:gd name="connsiteY836" fmla="*/ 8721798 h 10024180"/>
              <a:gd name="connsiteX837" fmla="*/ 8472298 w 11277918"/>
              <a:gd name="connsiteY837" fmla="*/ 8711581 h 10024180"/>
              <a:gd name="connsiteX838" fmla="*/ 9105781 w 11277918"/>
              <a:gd name="connsiteY838" fmla="*/ 8689102 h 10024180"/>
              <a:gd name="connsiteX839" fmla="*/ 9122128 w 11277918"/>
              <a:gd name="connsiteY839" fmla="*/ 8705451 h 10024180"/>
              <a:gd name="connsiteX840" fmla="*/ 9089431 w 11277918"/>
              <a:gd name="connsiteY840" fmla="*/ 8721798 h 10024180"/>
              <a:gd name="connsiteX841" fmla="*/ 9105781 w 11277918"/>
              <a:gd name="connsiteY841" fmla="*/ 8689102 h 10024180"/>
              <a:gd name="connsiteX842" fmla="*/ 8419169 w 11277918"/>
              <a:gd name="connsiteY842" fmla="*/ 8689102 h 10024180"/>
              <a:gd name="connsiteX843" fmla="*/ 8435516 w 11277918"/>
              <a:gd name="connsiteY843" fmla="*/ 8705451 h 10024180"/>
              <a:gd name="connsiteX844" fmla="*/ 8435516 w 11277918"/>
              <a:gd name="connsiteY844" fmla="*/ 8721798 h 10024180"/>
              <a:gd name="connsiteX845" fmla="*/ 8419169 w 11277918"/>
              <a:gd name="connsiteY845" fmla="*/ 8705451 h 10024180"/>
              <a:gd name="connsiteX846" fmla="*/ 5574633 w 11277918"/>
              <a:gd name="connsiteY846" fmla="*/ 8689102 h 10024180"/>
              <a:gd name="connsiteX847" fmla="*/ 5566458 w 11277918"/>
              <a:gd name="connsiteY847" fmla="*/ 8697277 h 10024180"/>
              <a:gd name="connsiteX848" fmla="*/ 5558284 w 11277918"/>
              <a:gd name="connsiteY848" fmla="*/ 8705451 h 10024180"/>
              <a:gd name="connsiteX849" fmla="*/ 5590980 w 11277918"/>
              <a:gd name="connsiteY849" fmla="*/ 8705451 h 10024180"/>
              <a:gd name="connsiteX850" fmla="*/ 5607329 w 11277918"/>
              <a:gd name="connsiteY850" fmla="*/ 8689102 h 10024180"/>
              <a:gd name="connsiteX851" fmla="*/ 4495672 w 11277918"/>
              <a:gd name="connsiteY851" fmla="*/ 8689102 h 10024180"/>
              <a:gd name="connsiteX852" fmla="*/ 4512018 w 11277918"/>
              <a:gd name="connsiteY852" fmla="*/ 8705451 h 10024180"/>
              <a:gd name="connsiteX853" fmla="*/ 4503847 w 11277918"/>
              <a:gd name="connsiteY853" fmla="*/ 8721798 h 10024180"/>
              <a:gd name="connsiteX854" fmla="*/ 4495672 w 11277918"/>
              <a:gd name="connsiteY854" fmla="*/ 8721798 h 10024180"/>
              <a:gd name="connsiteX855" fmla="*/ 4495672 w 11277918"/>
              <a:gd name="connsiteY855" fmla="*/ 8705451 h 10024180"/>
              <a:gd name="connsiteX856" fmla="*/ 5881156 w 11277918"/>
              <a:gd name="connsiteY856" fmla="*/ 8680930 h 10024180"/>
              <a:gd name="connsiteX857" fmla="*/ 5885244 w 11277918"/>
              <a:gd name="connsiteY857" fmla="*/ 8689102 h 10024180"/>
              <a:gd name="connsiteX858" fmla="*/ 5868894 w 11277918"/>
              <a:gd name="connsiteY858" fmla="*/ 8689102 h 10024180"/>
              <a:gd name="connsiteX859" fmla="*/ 5881156 w 11277918"/>
              <a:gd name="connsiteY859" fmla="*/ 8680930 h 10024180"/>
              <a:gd name="connsiteX860" fmla="*/ 8386472 w 11277918"/>
              <a:gd name="connsiteY860" fmla="*/ 8672755 h 10024180"/>
              <a:gd name="connsiteX861" fmla="*/ 8402820 w 11277918"/>
              <a:gd name="connsiteY861" fmla="*/ 8672755 h 10024180"/>
              <a:gd name="connsiteX862" fmla="*/ 8402820 w 11277918"/>
              <a:gd name="connsiteY862" fmla="*/ 8689102 h 10024180"/>
              <a:gd name="connsiteX863" fmla="*/ 7842392 w 11277918"/>
              <a:gd name="connsiteY863" fmla="*/ 8671734 h 10024180"/>
              <a:gd name="connsiteX864" fmla="*/ 7846990 w 11277918"/>
              <a:gd name="connsiteY864" fmla="*/ 8705451 h 10024180"/>
              <a:gd name="connsiteX865" fmla="*/ 7896036 w 11277918"/>
              <a:gd name="connsiteY865" fmla="*/ 8705451 h 10024180"/>
              <a:gd name="connsiteX866" fmla="*/ 7896036 w 11277918"/>
              <a:gd name="connsiteY866" fmla="*/ 8721798 h 10024180"/>
              <a:gd name="connsiteX867" fmla="*/ 7855165 w 11277918"/>
              <a:gd name="connsiteY867" fmla="*/ 8738148 h 10024180"/>
              <a:gd name="connsiteX868" fmla="*/ 7814296 w 11277918"/>
              <a:gd name="connsiteY868" fmla="*/ 8754495 h 10024180"/>
              <a:gd name="connsiteX869" fmla="*/ 7814296 w 11277918"/>
              <a:gd name="connsiteY869" fmla="*/ 8738148 h 10024180"/>
              <a:gd name="connsiteX870" fmla="*/ 7842392 w 11277918"/>
              <a:gd name="connsiteY870" fmla="*/ 8671734 h 10024180"/>
              <a:gd name="connsiteX871" fmla="*/ 7536382 w 11277918"/>
              <a:gd name="connsiteY871" fmla="*/ 8656408 h 10024180"/>
              <a:gd name="connsiteX872" fmla="*/ 7520032 w 11277918"/>
              <a:gd name="connsiteY872" fmla="*/ 8689102 h 10024180"/>
              <a:gd name="connsiteX873" fmla="*/ 7536382 w 11277918"/>
              <a:gd name="connsiteY873" fmla="*/ 8672755 h 10024180"/>
              <a:gd name="connsiteX874" fmla="*/ 7552729 w 11277918"/>
              <a:gd name="connsiteY874" fmla="*/ 8656408 h 10024180"/>
              <a:gd name="connsiteX875" fmla="*/ 5950634 w 11277918"/>
              <a:gd name="connsiteY875" fmla="*/ 8656408 h 10024180"/>
              <a:gd name="connsiteX876" fmla="*/ 5942462 w 11277918"/>
              <a:gd name="connsiteY876" fmla="*/ 8664580 h 10024180"/>
              <a:gd name="connsiteX877" fmla="*/ 5917938 w 11277918"/>
              <a:gd name="connsiteY877" fmla="*/ 8689102 h 10024180"/>
              <a:gd name="connsiteX878" fmla="*/ 4528368 w 11277918"/>
              <a:gd name="connsiteY878" fmla="*/ 8656408 h 10024180"/>
              <a:gd name="connsiteX879" fmla="*/ 4544714 w 11277918"/>
              <a:gd name="connsiteY879" fmla="*/ 8656408 h 10024180"/>
              <a:gd name="connsiteX880" fmla="*/ 4536542 w 11277918"/>
              <a:gd name="connsiteY880" fmla="*/ 8672755 h 10024180"/>
              <a:gd name="connsiteX881" fmla="*/ 4528368 w 11277918"/>
              <a:gd name="connsiteY881" fmla="*/ 8664580 h 10024180"/>
              <a:gd name="connsiteX882" fmla="*/ 4528368 w 11277918"/>
              <a:gd name="connsiteY882" fmla="*/ 8656408 h 10024180"/>
              <a:gd name="connsiteX883" fmla="*/ 8500908 w 11277918"/>
              <a:gd name="connsiteY883" fmla="*/ 8640059 h 10024180"/>
              <a:gd name="connsiteX884" fmla="*/ 8509081 w 11277918"/>
              <a:gd name="connsiteY884" fmla="*/ 8640059 h 10024180"/>
              <a:gd name="connsiteX885" fmla="*/ 8525430 w 11277918"/>
              <a:gd name="connsiteY885" fmla="*/ 8648233 h 10024180"/>
              <a:gd name="connsiteX886" fmla="*/ 8533605 w 11277918"/>
              <a:gd name="connsiteY886" fmla="*/ 8672755 h 10024180"/>
              <a:gd name="connsiteX887" fmla="*/ 8566299 w 11277918"/>
              <a:gd name="connsiteY887" fmla="*/ 8705451 h 10024180"/>
              <a:gd name="connsiteX888" fmla="*/ 8582648 w 11277918"/>
              <a:gd name="connsiteY888" fmla="*/ 8721798 h 10024180"/>
              <a:gd name="connsiteX889" fmla="*/ 8566299 w 11277918"/>
              <a:gd name="connsiteY889" fmla="*/ 8738148 h 10024180"/>
              <a:gd name="connsiteX890" fmla="*/ 8549952 w 11277918"/>
              <a:gd name="connsiteY890" fmla="*/ 8738148 h 10024180"/>
              <a:gd name="connsiteX891" fmla="*/ 8549952 w 11277918"/>
              <a:gd name="connsiteY891" fmla="*/ 8754495 h 10024180"/>
              <a:gd name="connsiteX892" fmla="*/ 8549952 w 11277918"/>
              <a:gd name="connsiteY892" fmla="*/ 8770842 h 10024180"/>
              <a:gd name="connsiteX893" fmla="*/ 8517255 w 11277918"/>
              <a:gd name="connsiteY893" fmla="*/ 8770842 h 10024180"/>
              <a:gd name="connsiteX894" fmla="*/ 8517255 w 11277918"/>
              <a:gd name="connsiteY894" fmla="*/ 8689102 h 10024180"/>
              <a:gd name="connsiteX895" fmla="*/ 8500908 w 11277918"/>
              <a:gd name="connsiteY895" fmla="*/ 8672755 h 10024180"/>
              <a:gd name="connsiteX896" fmla="*/ 8500908 w 11277918"/>
              <a:gd name="connsiteY896" fmla="*/ 8640059 h 10024180"/>
              <a:gd name="connsiteX897" fmla="*/ 7945079 w 11277918"/>
              <a:gd name="connsiteY897" fmla="*/ 8640059 h 10024180"/>
              <a:gd name="connsiteX898" fmla="*/ 7945079 w 11277918"/>
              <a:gd name="connsiteY898" fmla="*/ 8656408 h 10024180"/>
              <a:gd name="connsiteX899" fmla="*/ 7928730 w 11277918"/>
              <a:gd name="connsiteY899" fmla="*/ 8656408 h 10024180"/>
              <a:gd name="connsiteX900" fmla="*/ 7814296 w 11277918"/>
              <a:gd name="connsiteY900" fmla="*/ 8640059 h 10024180"/>
              <a:gd name="connsiteX901" fmla="*/ 7814296 w 11277918"/>
              <a:gd name="connsiteY901" fmla="*/ 8689102 h 10024180"/>
              <a:gd name="connsiteX902" fmla="*/ 7797948 w 11277918"/>
              <a:gd name="connsiteY902" fmla="*/ 8689102 h 10024180"/>
              <a:gd name="connsiteX903" fmla="*/ 5296718 w 11277918"/>
              <a:gd name="connsiteY903" fmla="*/ 8640059 h 10024180"/>
              <a:gd name="connsiteX904" fmla="*/ 5280372 w 11277918"/>
              <a:gd name="connsiteY904" fmla="*/ 8656408 h 10024180"/>
              <a:gd name="connsiteX905" fmla="*/ 5284458 w 11277918"/>
              <a:gd name="connsiteY905" fmla="*/ 8644145 h 10024180"/>
              <a:gd name="connsiteX906" fmla="*/ 8641032 w 11277918"/>
              <a:gd name="connsiteY906" fmla="*/ 8637724 h 10024180"/>
              <a:gd name="connsiteX907" fmla="*/ 8648038 w 11277918"/>
              <a:gd name="connsiteY907" fmla="*/ 8640059 h 10024180"/>
              <a:gd name="connsiteX908" fmla="*/ 8664387 w 11277918"/>
              <a:gd name="connsiteY908" fmla="*/ 8656408 h 10024180"/>
              <a:gd name="connsiteX909" fmla="*/ 8680734 w 11277918"/>
              <a:gd name="connsiteY909" fmla="*/ 8672755 h 10024180"/>
              <a:gd name="connsiteX910" fmla="*/ 8664387 w 11277918"/>
              <a:gd name="connsiteY910" fmla="*/ 8672755 h 10024180"/>
              <a:gd name="connsiteX911" fmla="*/ 5306060 w 11277918"/>
              <a:gd name="connsiteY911" fmla="*/ 8630718 h 10024180"/>
              <a:gd name="connsiteX912" fmla="*/ 5306936 w 11277918"/>
              <a:gd name="connsiteY912" fmla="*/ 8635973 h 10024180"/>
              <a:gd name="connsiteX913" fmla="*/ 5296718 w 11277918"/>
              <a:gd name="connsiteY913" fmla="*/ 8640059 h 10024180"/>
              <a:gd name="connsiteX914" fmla="*/ 8631691 w 11277918"/>
              <a:gd name="connsiteY914" fmla="*/ 8623712 h 10024180"/>
              <a:gd name="connsiteX915" fmla="*/ 8641032 w 11277918"/>
              <a:gd name="connsiteY915" fmla="*/ 8637724 h 10024180"/>
              <a:gd name="connsiteX916" fmla="*/ 8635777 w 11277918"/>
              <a:gd name="connsiteY916" fmla="*/ 8635973 h 10024180"/>
              <a:gd name="connsiteX917" fmla="*/ 8631691 w 11277918"/>
              <a:gd name="connsiteY917" fmla="*/ 8623712 h 10024180"/>
              <a:gd name="connsiteX918" fmla="*/ 5348099 w 11277918"/>
              <a:gd name="connsiteY918" fmla="*/ 8621377 h 10024180"/>
              <a:gd name="connsiteX919" fmla="*/ 5345762 w 11277918"/>
              <a:gd name="connsiteY919" fmla="*/ 8623712 h 10024180"/>
              <a:gd name="connsiteX920" fmla="*/ 5344422 w 11277918"/>
              <a:gd name="connsiteY920" fmla="*/ 8621836 h 10024180"/>
              <a:gd name="connsiteX921" fmla="*/ 7904208 w 11277918"/>
              <a:gd name="connsiteY921" fmla="*/ 8615537 h 10024180"/>
              <a:gd name="connsiteX922" fmla="*/ 7912383 w 11277918"/>
              <a:gd name="connsiteY922" fmla="*/ 8648233 h 10024180"/>
              <a:gd name="connsiteX923" fmla="*/ 7896036 w 11277918"/>
              <a:gd name="connsiteY923" fmla="*/ 8672755 h 10024180"/>
              <a:gd name="connsiteX924" fmla="*/ 7896036 w 11277918"/>
              <a:gd name="connsiteY924" fmla="*/ 8640059 h 10024180"/>
              <a:gd name="connsiteX925" fmla="*/ 7904208 w 11277918"/>
              <a:gd name="connsiteY925" fmla="*/ 8615537 h 10024180"/>
              <a:gd name="connsiteX926" fmla="*/ 4489542 w 11277918"/>
              <a:gd name="connsiteY926" fmla="*/ 8597145 h 10024180"/>
              <a:gd name="connsiteX927" fmla="*/ 4503847 w 11277918"/>
              <a:gd name="connsiteY927" fmla="*/ 8599190 h 10024180"/>
              <a:gd name="connsiteX928" fmla="*/ 4503847 w 11277918"/>
              <a:gd name="connsiteY928" fmla="*/ 8631884 h 10024180"/>
              <a:gd name="connsiteX929" fmla="*/ 4495672 w 11277918"/>
              <a:gd name="connsiteY929" fmla="*/ 8672755 h 10024180"/>
              <a:gd name="connsiteX930" fmla="*/ 4446629 w 11277918"/>
              <a:gd name="connsiteY930" fmla="*/ 8738148 h 10024180"/>
              <a:gd name="connsiteX931" fmla="*/ 4430278 w 11277918"/>
              <a:gd name="connsiteY931" fmla="*/ 8705451 h 10024180"/>
              <a:gd name="connsiteX932" fmla="*/ 4462974 w 11277918"/>
              <a:gd name="connsiteY932" fmla="*/ 8607363 h 10024180"/>
              <a:gd name="connsiteX933" fmla="*/ 4489542 w 11277918"/>
              <a:gd name="connsiteY933" fmla="*/ 8597145 h 10024180"/>
              <a:gd name="connsiteX934" fmla="*/ 7879686 w 11277918"/>
              <a:gd name="connsiteY934" fmla="*/ 8591016 h 10024180"/>
              <a:gd name="connsiteX935" fmla="*/ 7863340 w 11277918"/>
              <a:gd name="connsiteY935" fmla="*/ 8607363 h 10024180"/>
              <a:gd name="connsiteX936" fmla="*/ 7879686 w 11277918"/>
              <a:gd name="connsiteY936" fmla="*/ 8607363 h 10024180"/>
              <a:gd name="connsiteX937" fmla="*/ 7879686 w 11277918"/>
              <a:gd name="connsiteY937" fmla="*/ 8591016 h 10024180"/>
              <a:gd name="connsiteX938" fmla="*/ 4360088 w 11277918"/>
              <a:gd name="connsiteY938" fmla="*/ 8563120 h 10024180"/>
              <a:gd name="connsiteX939" fmla="*/ 4332193 w 11277918"/>
              <a:gd name="connsiteY939" fmla="*/ 8591016 h 10024180"/>
              <a:gd name="connsiteX940" fmla="*/ 4348539 w 11277918"/>
              <a:gd name="connsiteY940" fmla="*/ 8574669 h 10024180"/>
              <a:gd name="connsiteX941" fmla="*/ 8549952 w 11277918"/>
              <a:gd name="connsiteY941" fmla="*/ 8558319 h 10024180"/>
              <a:gd name="connsiteX942" fmla="*/ 8582648 w 11277918"/>
              <a:gd name="connsiteY942" fmla="*/ 8574669 h 10024180"/>
              <a:gd name="connsiteX943" fmla="*/ 8582648 w 11277918"/>
              <a:gd name="connsiteY943" fmla="*/ 8582841 h 10024180"/>
              <a:gd name="connsiteX944" fmla="*/ 8582648 w 11277918"/>
              <a:gd name="connsiteY944" fmla="*/ 8607363 h 10024180"/>
              <a:gd name="connsiteX945" fmla="*/ 8582648 w 11277918"/>
              <a:gd name="connsiteY945" fmla="*/ 8623712 h 10024180"/>
              <a:gd name="connsiteX946" fmla="*/ 8582648 w 11277918"/>
              <a:gd name="connsiteY946" fmla="*/ 8640059 h 10024180"/>
              <a:gd name="connsiteX947" fmla="*/ 8549952 w 11277918"/>
              <a:gd name="connsiteY947" fmla="*/ 8640059 h 10024180"/>
              <a:gd name="connsiteX948" fmla="*/ 8549952 w 11277918"/>
              <a:gd name="connsiteY948" fmla="*/ 8623712 h 10024180"/>
              <a:gd name="connsiteX949" fmla="*/ 8533605 w 11277918"/>
              <a:gd name="connsiteY949" fmla="*/ 8623712 h 10024180"/>
              <a:gd name="connsiteX950" fmla="*/ 8533605 w 11277918"/>
              <a:gd name="connsiteY950" fmla="*/ 8607363 h 10024180"/>
              <a:gd name="connsiteX951" fmla="*/ 8533605 w 11277918"/>
              <a:gd name="connsiteY951" fmla="*/ 8591016 h 10024180"/>
              <a:gd name="connsiteX952" fmla="*/ 8533605 w 11277918"/>
              <a:gd name="connsiteY952" fmla="*/ 8574669 h 10024180"/>
              <a:gd name="connsiteX953" fmla="*/ 8386472 w 11277918"/>
              <a:gd name="connsiteY953" fmla="*/ 8558319 h 10024180"/>
              <a:gd name="connsiteX954" fmla="*/ 8370124 w 11277918"/>
              <a:gd name="connsiteY954" fmla="*/ 8574669 h 10024180"/>
              <a:gd name="connsiteX955" fmla="*/ 8394647 w 11277918"/>
              <a:gd name="connsiteY955" fmla="*/ 8566494 h 10024180"/>
              <a:gd name="connsiteX956" fmla="*/ 8386472 w 11277918"/>
              <a:gd name="connsiteY956" fmla="*/ 8558319 h 10024180"/>
              <a:gd name="connsiteX957" fmla="*/ 7994122 w 11277918"/>
              <a:gd name="connsiteY957" fmla="*/ 8558319 h 10024180"/>
              <a:gd name="connsiteX958" fmla="*/ 8002297 w 11277918"/>
              <a:gd name="connsiteY958" fmla="*/ 8574669 h 10024180"/>
              <a:gd name="connsiteX959" fmla="*/ 8010472 w 11277918"/>
              <a:gd name="connsiteY959" fmla="*/ 8574669 h 10024180"/>
              <a:gd name="connsiteX960" fmla="*/ 5901590 w 11277918"/>
              <a:gd name="connsiteY960" fmla="*/ 8558319 h 10024180"/>
              <a:gd name="connsiteX961" fmla="*/ 5901590 w 11277918"/>
              <a:gd name="connsiteY961" fmla="*/ 8574669 h 10024180"/>
              <a:gd name="connsiteX962" fmla="*/ 5893416 w 11277918"/>
              <a:gd name="connsiteY962" fmla="*/ 8582841 h 10024180"/>
              <a:gd name="connsiteX963" fmla="*/ 5885244 w 11277918"/>
              <a:gd name="connsiteY963" fmla="*/ 8574669 h 10024180"/>
              <a:gd name="connsiteX964" fmla="*/ 5901590 w 11277918"/>
              <a:gd name="connsiteY964" fmla="*/ 8558319 h 10024180"/>
              <a:gd name="connsiteX965" fmla="*/ 5345762 w 11277918"/>
              <a:gd name="connsiteY965" fmla="*/ 8558319 h 10024180"/>
              <a:gd name="connsiteX966" fmla="*/ 5329414 w 11277918"/>
              <a:gd name="connsiteY966" fmla="*/ 8574669 h 10024180"/>
              <a:gd name="connsiteX967" fmla="*/ 5345762 w 11277918"/>
              <a:gd name="connsiteY967" fmla="*/ 8574669 h 10024180"/>
              <a:gd name="connsiteX968" fmla="*/ 4364888 w 11277918"/>
              <a:gd name="connsiteY968" fmla="*/ 8558319 h 10024180"/>
              <a:gd name="connsiteX969" fmla="*/ 4360801 w 11277918"/>
              <a:gd name="connsiteY969" fmla="*/ 8562407 h 10024180"/>
              <a:gd name="connsiteX970" fmla="*/ 4360088 w 11277918"/>
              <a:gd name="connsiteY970" fmla="*/ 8563120 h 10024180"/>
              <a:gd name="connsiteX971" fmla="*/ 8190298 w 11277918"/>
              <a:gd name="connsiteY971" fmla="*/ 8541972 h 10024180"/>
              <a:gd name="connsiteX972" fmla="*/ 8190298 w 11277918"/>
              <a:gd name="connsiteY972" fmla="*/ 8574669 h 10024180"/>
              <a:gd name="connsiteX973" fmla="*/ 8157602 w 11277918"/>
              <a:gd name="connsiteY973" fmla="*/ 8574669 h 10024180"/>
              <a:gd name="connsiteX974" fmla="*/ 8173950 w 11277918"/>
              <a:gd name="connsiteY974" fmla="*/ 8558319 h 10024180"/>
              <a:gd name="connsiteX975" fmla="*/ 4789932 w 11277918"/>
              <a:gd name="connsiteY975" fmla="*/ 8541972 h 10024180"/>
              <a:gd name="connsiteX976" fmla="*/ 4789932 w 11277918"/>
              <a:gd name="connsiteY976" fmla="*/ 8574669 h 10024180"/>
              <a:gd name="connsiteX977" fmla="*/ 4806282 w 11277918"/>
              <a:gd name="connsiteY977" fmla="*/ 8558319 h 10024180"/>
              <a:gd name="connsiteX978" fmla="*/ 4381235 w 11277918"/>
              <a:gd name="connsiteY978" fmla="*/ 8541972 h 10024180"/>
              <a:gd name="connsiteX979" fmla="*/ 4405757 w 11277918"/>
              <a:gd name="connsiteY979" fmla="*/ 8566494 h 10024180"/>
              <a:gd name="connsiteX980" fmla="*/ 4413933 w 11277918"/>
              <a:gd name="connsiteY980" fmla="*/ 8574669 h 10024180"/>
              <a:gd name="connsiteX981" fmla="*/ 4381235 w 11277918"/>
              <a:gd name="connsiteY981" fmla="*/ 8574669 h 10024180"/>
              <a:gd name="connsiteX982" fmla="*/ 4368975 w 11277918"/>
              <a:gd name="connsiteY982" fmla="*/ 8562406 h 10024180"/>
              <a:gd name="connsiteX983" fmla="*/ 4364888 w 11277918"/>
              <a:gd name="connsiteY983" fmla="*/ 8558319 h 10024180"/>
              <a:gd name="connsiteX984" fmla="*/ 9154824 w 11277918"/>
              <a:gd name="connsiteY984" fmla="*/ 8525623 h 10024180"/>
              <a:gd name="connsiteX985" fmla="*/ 9154824 w 11277918"/>
              <a:gd name="connsiteY985" fmla="*/ 8541972 h 10024180"/>
              <a:gd name="connsiteX986" fmla="*/ 9138477 w 11277918"/>
              <a:gd name="connsiteY986" fmla="*/ 8541972 h 10024180"/>
              <a:gd name="connsiteX987" fmla="*/ 8353776 w 11277918"/>
              <a:gd name="connsiteY987" fmla="*/ 8525623 h 10024180"/>
              <a:gd name="connsiteX988" fmla="*/ 8321080 w 11277918"/>
              <a:gd name="connsiteY988" fmla="*/ 8541972 h 10024180"/>
              <a:gd name="connsiteX989" fmla="*/ 8304733 w 11277918"/>
              <a:gd name="connsiteY989" fmla="*/ 8574669 h 10024180"/>
              <a:gd name="connsiteX990" fmla="*/ 8321080 w 11277918"/>
              <a:gd name="connsiteY990" fmla="*/ 8591016 h 10024180"/>
              <a:gd name="connsiteX991" fmla="*/ 8321080 w 11277918"/>
              <a:gd name="connsiteY991" fmla="*/ 8574669 h 10024180"/>
              <a:gd name="connsiteX992" fmla="*/ 8337430 w 11277918"/>
              <a:gd name="connsiteY992" fmla="*/ 8566494 h 10024180"/>
              <a:gd name="connsiteX993" fmla="*/ 8337430 w 11277918"/>
              <a:gd name="connsiteY993" fmla="*/ 8558319 h 10024180"/>
              <a:gd name="connsiteX994" fmla="*/ 8353776 w 11277918"/>
              <a:gd name="connsiteY994" fmla="*/ 8541972 h 10024180"/>
              <a:gd name="connsiteX995" fmla="*/ 8353776 w 11277918"/>
              <a:gd name="connsiteY995" fmla="*/ 8525623 h 10024180"/>
              <a:gd name="connsiteX996" fmla="*/ 8157602 w 11277918"/>
              <a:gd name="connsiteY996" fmla="*/ 8525623 h 10024180"/>
              <a:gd name="connsiteX997" fmla="*/ 8173950 w 11277918"/>
              <a:gd name="connsiteY997" fmla="*/ 8525623 h 10024180"/>
              <a:gd name="connsiteX998" fmla="*/ 8157602 w 11277918"/>
              <a:gd name="connsiteY998" fmla="*/ 8541972 h 10024180"/>
              <a:gd name="connsiteX999" fmla="*/ 8141254 w 11277918"/>
              <a:gd name="connsiteY999" fmla="*/ 8533798 h 10024180"/>
              <a:gd name="connsiteX1000" fmla="*/ 8157602 w 11277918"/>
              <a:gd name="connsiteY1000" fmla="*/ 8525623 h 10024180"/>
              <a:gd name="connsiteX1001" fmla="*/ 4593760 w 11277918"/>
              <a:gd name="connsiteY1001" fmla="*/ 8525623 h 10024180"/>
              <a:gd name="connsiteX1002" fmla="*/ 4610106 w 11277918"/>
              <a:gd name="connsiteY1002" fmla="*/ 8525623 h 10024180"/>
              <a:gd name="connsiteX1003" fmla="*/ 4593760 w 11277918"/>
              <a:gd name="connsiteY1003" fmla="*/ 8541972 h 10024180"/>
              <a:gd name="connsiteX1004" fmla="*/ 4577410 w 11277918"/>
              <a:gd name="connsiteY1004" fmla="*/ 8533798 h 10024180"/>
              <a:gd name="connsiteX1005" fmla="*/ 4593760 w 11277918"/>
              <a:gd name="connsiteY1005" fmla="*/ 8525623 h 10024180"/>
              <a:gd name="connsiteX1006" fmla="*/ 8304733 w 11277918"/>
              <a:gd name="connsiteY1006" fmla="*/ 8509276 h 10024180"/>
              <a:gd name="connsiteX1007" fmla="*/ 8255690 w 11277918"/>
              <a:gd name="connsiteY1007" fmla="*/ 8574669 h 10024180"/>
              <a:gd name="connsiteX1008" fmla="*/ 8304733 w 11277918"/>
              <a:gd name="connsiteY1008" fmla="*/ 8525623 h 10024180"/>
              <a:gd name="connsiteX1009" fmla="*/ 8304733 w 11277918"/>
              <a:gd name="connsiteY1009" fmla="*/ 8509276 h 10024180"/>
              <a:gd name="connsiteX1010" fmla="*/ 6065070 w 11277918"/>
              <a:gd name="connsiteY1010" fmla="*/ 8509276 h 10024180"/>
              <a:gd name="connsiteX1011" fmla="*/ 6016026 w 11277918"/>
              <a:gd name="connsiteY1011" fmla="*/ 8541972 h 10024180"/>
              <a:gd name="connsiteX1012" fmla="*/ 5999677 w 11277918"/>
              <a:gd name="connsiteY1012" fmla="*/ 8541972 h 10024180"/>
              <a:gd name="connsiteX1013" fmla="*/ 6016026 w 11277918"/>
              <a:gd name="connsiteY1013" fmla="*/ 8525623 h 10024180"/>
              <a:gd name="connsiteX1014" fmla="*/ 5950634 w 11277918"/>
              <a:gd name="connsiteY1014" fmla="*/ 8509276 h 10024180"/>
              <a:gd name="connsiteX1015" fmla="*/ 5950634 w 11277918"/>
              <a:gd name="connsiteY1015" fmla="*/ 8525623 h 10024180"/>
              <a:gd name="connsiteX1016" fmla="*/ 5934287 w 11277918"/>
              <a:gd name="connsiteY1016" fmla="*/ 8525623 h 10024180"/>
              <a:gd name="connsiteX1017" fmla="*/ 5950634 w 11277918"/>
              <a:gd name="connsiteY1017" fmla="*/ 8509276 h 10024180"/>
              <a:gd name="connsiteX1018" fmla="*/ 5452022 w 11277918"/>
              <a:gd name="connsiteY1018" fmla="*/ 8509276 h 10024180"/>
              <a:gd name="connsiteX1019" fmla="*/ 5460198 w 11277918"/>
              <a:gd name="connsiteY1019" fmla="*/ 8525623 h 10024180"/>
              <a:gd name="connsiteX1020" fmla="*/ 5443850 w 11277918"/>
              <a:gd name="connsiteY1020" fmla="*/ 8517451 h 10024180"/>
              <a:gd name="connsiteX1021" fmla="*/ 5452022 w 11277918"/>
              <a:gd name="connsiteY1021" fmla="*/ 8509276 h 10024180"/>
              <a:gd name="connsiteX1022" fmla="*/ 4749064 w 11277918"/>
              <a:gd name="connsiteY1022" fmla="*/ 8509276 h 10024180"/>
              <a:gd name="connsiteX1023" fmla="*/ 4740889 w 11277918"/>
              <a:gd name="connsiteY1023" fmla="*/ 8525623 h 10024180"/>
              <a:gd name="connsiteX1024" fmla="*/ 4757238 w 11277918"/>
              <a:gd name="connsiteY1024" fmla="*/ 8541972 h 10024180"/>
              <a:gd name="connsiteX1025" fmla="*/ 4757238 w 11277918"/>
              <a:gd name="connsiteY1025" fmla="*/ 8525623 h 10024180"/>
              <a:gd name="connsiteX1026" fmla="*/ 4749064 w 11277918"/>
              <a:gd name="connsiteY1026" fmla="*/ 8509276 h 10024180"/>
              <a:gd name="connsiteX1027" fmla="*/ 7730512 w 11277918"/>
              <a:gd name="connsiteY1027" fmla="*/ 8499058 h 10024180"/>
              <a:gd name="connsiteX1028" fmla="*/ 7740730 w 11277918"/>
              <a:gd name="connsiteY1028" fmla="*/ 8501102 h 10024180"/>
              <a:gd name="connsiteX1029" fmla="*/ 7740730 w 11277918"/>
              <a:gd name="connsiteY1029" fmla="*/ 8525623 h 10024180"/>
              <a:gd name="connsiteX1030" fmla="*/ 7724382 w 11277918"/>
              <a:gd name="connsiteY1030" fmla="*/ 8550145 h 10024180"/>
              <a:gd name="connsiteX1031" fmla="*/ 7716208 w 11277918"/>
              <a:gd name="connsiteY1031" fmla="*/ 8541972 h 10024180"/>
              <a:gd name="connsiteX1032" fmla="*/ 7732557 w 11277918"/>
              <a:gd name="connsiteY1032" fmla="*/ 8525623 h 10024180"/>
              <a:gd name="connsiteX1033" fmla="*/ 7716208 w 11277918"/>
              <a:gd name="connsiteY1033" fmla="*/ 8525623 h 10024180"/>
              <a:gd name="connsiteX1034" fmla="*/ 7716208 w 11277918"/>
              <a:gd name="connsiteY1034" fmla="*/ 8509276 h 10024180"/>
              <a:gd name="connsiteX1035" fmla="*/ 7730512 w 11277918"/>
              <a:gd name="connsiteY1035" fmla="*/ 8499058 h 10024180"/>
              <a:gd name="connsiteX1036" fmla="*/ 8991345 w 11277918"/>
              <a:gd name="connsiteY1036" fmla="*/ 8492927 h 10024180"/>
              <a:gd name="connsiteX1037" fmla="*/ 8974998 w 11277918"/>
              <a:gd name="connsiteY1037" fmla="*/ 8509276 h 10024180"/>
              <a:gd name="connsiteX1038" fmla="*/ 8974998 w 11277918"/>
              <a:gd name="connsiteY1038" fmla="*/ 8517451 h 10024180"/>
              <a:gd name="connsiteX1039" fmla="*/ 8974998 w 11277918"/>
              <a:gd name="connsiteY1039" fmla="*/ 8541972 h 10024180"/>
              <a:gd name="connsiteX1040" fmla="*/ 8974998 w 11277918"/>
              <a:gd name="connsiteY1040" fmla="*/ 8558319 h 10024180"/>
              <a:gd name="connsiteX1041" fmla="*/ 8958649 w 11277918"/>
              <a:gd name="connsiteY1041" fmla="*/ 8541972 h 10024180"/>
              <a:gd name="connsiteX1042" fmla="*/ 8942302 w 11277918"/>
              <a:gd name="connsiteY1042" fmla="*/ 8509276 h 10024180"/>
              <a:gd name="connsiteX1043" fmla="*/ 8925953 w 11277918"/>
              <a:gd name="connsiteY1043" fmla="*/ 8525623 h 10024180"/>
              <a:gd name="connsiteX1044" fmla="*/ 8925953 w 11277918"/>
              <a:gd name="connsiteY1044" fmla="*/ 8591016 h 10024180"/>
              <a:gd name="connsiteX1045" fmla="*/ 8942302 w 11277918"/>
              <a:gd name="connsiteY1045" fmla="*/ 8599190 h 10024180"/>
              <a:gd name="connsiteX1046" fmla="*/ 8991345 w 11277918"/>
              <a:gd name="connsiteY1046" fmla="*/ 8591016 h 10024180"/>
              <a:gd name="connsiteX1047" fmla="*/ 9007692 w 11277918"/>
              <a:gd name="connsiteY1047" fmla="*/ 8541972 h 10024180"/>
              <a:gd name="connsiteX1048" fmla="*/ 8991345 w 11277918"/>
              <a:gd name="connsiteY1048" fmla="*/ 8509276 h 10024180"/>
              <a:gd name="connsiteX1049" fmla="*/ 8991345 w 11277918"/>
              <a:gd name="connsiteY1049" fmla="*/ 8492927 h 10024180"/>
              <a:gd name="connsiteX1050" fmla="*/ 8435516 w 11277918"/>
              <a:gd name="connsiteY1050" fmla="*/ 8492927 h 10024180"/>
              <a:gd name="connsiteX1051" fmla="*/ 8419169 w 11277918"/>
              <a:gd name="connsiteY1051" fmla="*/ 8509276 h 10024180"/>
              <a:gd name="connsiteX1052" fmla="*/ 8419169 w 11277918"/>
              <a:gd name="connsiteY1052" fmla="*/ 8525623 h 10024180"/>
              <a:gd name="connsiteX1053" fmla="*/ 8435516 w 11277918"/>
              <a:gd name="connsiteY1053" fmla="*/ 8525623 h 10024180"/>
              <a:gd name="connsiteX1054" fmla="*/ 8402820 w 11277918"/>
              <a:gd name="connsiteY1054" fmla="*/ 8492927 h 10024180"/>
              <a:gd name="connsiteX1055" fmla="*/ 8398226 w 11277918"/>
              <a:gd name="connsiteY1055" fmla="*/ 8497523 h 10024180"/>
              <a:gd name="connsiteX1056" fmla="*/ 8400777 w 11277918"/>
              <a:gd name="connsiteY1056" fmla="*/ 8494972 h 10024180"/>
              <a:gd name="connsiteX1057" fmla="*/ 8402820 w 11277918"/>
              <a:gd name="connsiteY1057" fmla="*/ 8492927 h 10024180"/>
              <a:gd name="connsiteX1058" fmla="*/ 4454058 w 11277918"/>
              <a:gd name="connsiteY1058" fmla="*/ 8481040 h 10024180"/>
              <a:gd name="connsiteX1059" fmla="*/ 4438453 w 11277918"/>
              <a:gd name="connsiteY1059" fmla="*/ 8488841 h 10024180"/>
              <a:gd name="connsiteX1060" fmla="*/ 4430278 w 11277918"/>
              <a:gd name="connsiteY1060" fmla="*/ 8492927 h 10024180"/>
              <a:gd name="connsiteX1061" fmla="*/ 4445607 w 11277918"/>
              <a:gd name="connsiteY1061" fmla="*/ 8481690 h 10024180"/>
              <a:gd name="connsiteX1062" fmla="*/ 8950474 w 11277918"/>
              <a:gd name="connsiteY1062" fmla="*/ 8476580 h 10024180"/>
              <a:gd name="connsiteX1063" fmla="*/ 8942302 w 11277918"/>
              <a:gd name="connsiteY1063" fmla="*/ 8492927 h 10024180"/>
              <a:gd name="connsiteX1064" fmla="*/ 8950474 w 11277918"/>
              <a:gd name="connsiteY1064" fmla="*/ 8509276 h 10024180"/>
              <a:gd name="connsiteX1065" fmla="*/ 8958649 w 11277918"/>
              <a:gd name="connsiteY1065" fmla="*/ 8492927 h 10024180"/>
              <a:gd name="connsiteX1066" fmla="*/ 8950474 w 11277918"/>
              <a:gd name="connsiteY1066" fmla="*/ 8476580 h 10024180"/>
              <a:gd name="connsiteX1067" fmla="*/ 7814296 w 11277918"/>
              <a:gd name="connsiteY1067" fmla="*/ 8476580 h 10024180"/>
              <a:gd name="connsiteX1068" fmla="*/ 7806122 w 11277918"/>
              <a:gd name="connsiteY1068" fmla="*/ 8484755 h 10024180"/>
              <a:gd name="connsiteX1069" fmla="*/ 7797948 w 11277918"/>
              <a:gd name="connsiteY1069" fmla="*/ 8492927 h 10024180"/>
              <a:gd name="connsiteX1070" fmla="*/ 7814296 w 11277918"/>
              <a:gd name="connsiteY1070" fmla="*/ 8492927 h 10024180"/>
              <a:gd name="connsiteX1071" fmla="*/ 7814296 w 11277918"/>
              <a:gd name="connsiteY1071" fmla="*/ 8476580 h 10024180"/>
              <a:gd name="connsiteX1072" fmla="*/ 6637246 w 11277918"/>
              <a:gd name="connsiteY1072" fmla="*/ 8476580 h 10024180"/>
              <a:gd name="connsiteX1073" fmla="*/ 6604550 w 11277918"/>
              <a:gd name="connsiteY1073" fmla="*/ 8501102 h 10024180"/>
              <a:gd name="connsiteX1074" fmla="*/ 6588202 w 11277918"/>
              <a:gd name="connsiteY1074" fmla="*/ 8541972 h 10024180"/>
              <a:gd name="connsiteX1075" fmla="*/ 6620899 w 11277918"/>
              <a:gd name="connsiteY1075" fmla="*/ 8509276 h 10024180"/>
              <a:gd name="connsiteX1076" fmla="*/ 6637246 w 11277918"/>
              <a:gd name="connsiteY1076" fmla="*/ 8476580 h 10024180"/>
              <a:gd name="connsiteX1077" fmla="*/ 5443850 w 11277918"/>
              <a:gd name="connsiteY1077" fmla="*/ 8476580 h 10024180"/>
              <a:gd name="connsiteX1078" fmla="*/ 5460198 w 11277918"/>
              <a:gd name="connsiteY1078" fmla="*/ 8476580 h 10024180"/>
              <a:gd name="connsiteX1079" fmla="*/ 5443850 w 11277918"/>
              <a:gd name="connsiteY1079" fmla="*/ 8492927 h 10024180"/>
              <a:gd name="connsiteX1080" fmla="*/ 5427501 w 11277918"/>
              <a:gd name="connsiteY1080" fmla="*/ 8484755 h 10024180"/>
              <a:gd name="connsiteX1081" fmla="*/ 5443850 w 11277918"/>
              <a:gd name="connsiteY1081" fmla="*/ 8476580 h 10024180"/>
              <a:gd name="connsiteX1082" fmla="*/ 4765411 w 11277918"/>
              <a:gd name="connsiteY1082" fmla="*/ 8476580 h 10024180"/>
              <a:gd name="connsiteX1083" fmla="*/ 4757238 w 11277918"/>
              <a:gd name="connsiteY1083" fmla="*/ 8484755 h 10024180"/>
              <a:gd name="connsiteX1084" fmla="*/ 4773586 w 11277918"/>
              <a:gd name="connsiteY1084" fmla="*/ 8492927 h 10024180"/>
              <a:gd name="connsiteX1085" fmla="*/ 4765411 w 11277918"/>
              <a:gd name="connsiteY1085" fmla="*/ 8476580 h 10024180"/>
              <a:gd name="connsiteX1086" fmla="*/ 10135696 w 11277918"/>
              <a:gd name="connsiteY1086" fmla="*/ 8443884 h 10024180"/>
              <a:gd name="connsiteX1087" fmla="*/ 10152044 w 11277918"/>
              <a:gd name="connsiteY1087" fmla="*/ 8460233 h 10024180"/>
              <a:gd name="connsiteX1088" fmla="*/ 10135696 w 11277918"/>
              <a:gd name="connsiteY1088" fmla="*/ 8476580 h 10024180"/>
              <a:gd name="connsiteX1089" fmla="*/ 10135696 w 11277918"/>
              <a:gd name="connsiteY1089" fmla="*/ 8460233 h 10024180"/>
              <a:gd name="connsiteX1090" fmla="*/ 10135696 w 11277918"/>
              <a:gd name="connsiteY1090" fmla="*/ 8443884 h 10024180"/>
              <a:gd name="connsiteX1091" fmla="*/ 9350999 w 11277918"/>
              <a:gd name="connsiteY1091" fmla="*/ 8443884 h 10024180"/>
              <a:gd name="connsiteX1092" fmla="*/ 9383695 w 11277918"/>
              <a:gd name="connsiteY1092" fmla="*/ 8452058 h 10024180"/>
              <a:gd name="connsiteX1093" fmla="*/ 9367346 w 11277918"/>
              <a:gd name="connsiteY1093" fmla="*/ 8492927 h 10024180"/>
              <a:gd name="connsiteX1094" fmla="*/ 9350999 w 11277918"/>
              <a:gd name="connsiteY1094" fmla="*/ 8574669 h 10024180"/>
              <a:gd name="connsiteX1095" fmla="*/ 9350999 w 11277918"/>
              <a:gd name="connsiteY1095" fmla="*/ 8623712 h 10024180"/>
              <a:gd name="connsiteX1096" fmla="*/ 9334650 w 11277918"/>
              <a:gd name="connsiteY1096" fmla="*/ 8607363 h 10024180"/>
              <a:gd name="connsiteX1097" fmla="*/ 9318303 w 11277918"/>
              <a:gd name="connsiteY1097" fmla="*/ 8558319 h 10024180"/>
              <a:gd name="connsiteX1098" fmla="*/ 9301956 w 11277918"/>
              <a:gd name="connsiteY1098" fmla="*/ 8509276 h 10024180"/>
              <a:gd name="connsiteX1099" fmla="*/ 9301956 w 11277918"/>
              <a:gd name="connsiteY1099" fmla="*/ 8484755 h 10024180"/>
              <a:gd name="connsiteX1100" fmla="*/ 9318303 w 11277918"/>
              <a:gd name="connsiteY1100" fmla="*/ 8476580 h 10024180"/>
              <a:gd name="connsiteX1101" fmla="*/ 9334650 w 11277918"/>
              <a:gd name="connsiteY1101" fmla="*/ 8460233 h 10024180"/>
              <a:gd name="connsiteX1102" fmla="*/ 9350999 w 11277918"/>
              <a:gd name="connsiteY1102" fmla="*/ 8443884 h 10024180"/>
              <a:gd name="connsiteX1103" fmla="*/ 5623676 w 11277918"/>
              <a:gd name="connsiteY1103" fmla="*/ 8443884 h 10024180"/>
              <a:gd name="connsiteX1104" fmla="*/ 5607329 w 11277918"/>
              <a:gd name="connsiteY1104" fmla="*/ 8452058 h 10024180"/>
              <a:gd name="connsiteX1105" fmla="*/ 5607329 w 11277918"/>
              <a:gd name="connsiteY1105" fmla="*/ 8460233 h 10024180"/>
              <a:gd name="connsiteX1106" fmla="*/ 5623676 w 11277918"/>
              <a:gd name="connsiteY1106" fmla="*/ 8460233 h 10024180"/>
              <a:gd name="connsiteX1107" fmla="*/ 5623676 w 11277918"/>
              <a:gd name="connsiteY1107" fmla="*/ 8443884 h 10024180"/>
              <a:gd name="connsiteX1108" fmla="*/ 8762474 w 11277918"/>
              <a:gd name="connsiteY1108" fmla="*/ 8427537 h 10024180"/>
              <a:gd name="connsiteX1109" fmla="*/ 8778823 w 11277918"/>
              <a:gd name="connsiteY1109" fmla="*/ 8427537 h 10024180"/>
              <a:gd name="connsiteX1110" fmla="*/ 8778823 w 11277918"/>
              <a:gd name="connsiteY1110" fmla="*/ 8443884 h 10024180"/>
              <a:gd name="connsiteX1111" fmla="*/ 8762474 w 11277918"/>
              <a:gd name="connsiteY1111" fmla="*/ 8443884 h 10024180"/>
              <a:gd name="connsiteX1112" fmla="*/ 4479324 w 11277918"/>
              <a:gd name="connsiteY1112" fmla="*/ 8427537 h 10024180"/>
              <a:gd name="connsiteX1113" fmla="*/ 4495672 w 11277918"/>
              <a:gd name="connsiteY1113" fmla="*/ 8427537 h 10024180"/>
              <a:gd name="connsiteX1114" fmla="*/ 4512018 w 11277918"/>
              <a:gd name="connsiteY1114" fmla="*/ 8427537 h 10024180"/>
              <a:gd name="connsiteX1115" fmla="*/ 4544714 w 11277918"/>
              <a:gd name="connsiteY1115" fmla="*/ 8476580 h 10024180"/>
              <a:gd name="connsiteX1116" fmla="*/ 4544714 w 11277918"/>
              <a:gd name="connsiteY1116" fmla="*/ 8484755 h 10024180"/>
              <a:gd name="connsiteX1117" fmla="*/ 4544714 w 11277918"/>
              <a:gd name="connsiteY1117" fmla="*/ 8509276 h 10024180"/>
              <a:gd name="connsiteX1118" fmla="*/ 4561065 w 11277918"/>
              <a:gd name="connsiteY1118" fmla="*/ 8492927 h 10024180"/>
              <a:gd name="connsiteX1119" fmla="*/ 4577410 w 11277918"/>
              <a:gd name="connsiteY1119" fmla="*/ 8492927 h 10024180"/>
              <a:gd name="connsiteX1120" fmla="*/ 4544714 w 11277918"/>
              <a:gd name="connsiteY1120" fmla="*/ 8525623 h 10024180"/>
              <a:gd name="connsiteX1121" fmla="*/ 4536542 w 11277918"/>
              <a:gd name="connsiteY1121" fmla="*/ 8533798 h 10024180"/>
              <a:gd name="connsiteX1122" fmla="*/ 4528368 w 11277918"/>
              <a:gd name="connsiteY1122" fmla="*/ 8541972 h 10024180"/>
              <a:gd name="connsiteX1123" fmla="*/ 4495672 w 11277918"/>
              <a:gd name="connsiteY1123" fmla="*/ 8541972 h 10024180"/>
              <a:gd name="connsiteX1124" fmla="*/ 4479324 w 11277918"/>
              <a:gd name="connsiteY1124" fmla="*/ 8509276 h 10024180"/>
              <a:gd name="connsiteX1125" fmla="*/ 4458889 w 11277918"/>
              <a:gd name="connsiteY1125" fmla="*/ 8480666 h 10024180"/>
              <a:gd name="connsiteX1126" fmla="*/ 4454058 w 11277918"/>
              <a:gd name="connsiteY1126" fmla="*/ 8481040 h 10024180"/>
              <a:gd name="connsiteX1127" fmla="*/ 4462974 w 11277918"/>
              <a:gd name="connsiteY1127" fmla="*/ 8476580 h 10024180"/>
              <a:gd name="connsiteX1128" fmla="*/ 4479324 w 11277918"/>
              <a:gd name="connsiteY1128" fmla="*/ 8452058 h 10024180"/>
              <a:gd name="connsiteX1129" fmla="*/ 4462974 w 11277918"/>
              <a:gd name="connsiteY1129" fmla="*/ 8443884 h 10024180"/>
              <a:gd name="connsiteX1130" fmla="*/ 4454802 w 11277918"/>
              <a:gd name="connsiteY1130" fmla="*/ 8435711 h 10024180"/>
              <a:gd name="connsiteX1131" fmla="*/ 4479324 w 11277918"/>
              <a:gd name="connsiteY1131" fmla="*/ 8427537 h 10024180"/>
              <a:gd name="connsiteX1132" fmla="*/ 7636002 w 11277918"/>
              <a:gd name="connsiteY1132" fmla="*/ 8422427 h 10024180"/>
              <a:gd name="connsiteX1133" fmla="*/ 7626294 w 11277918"/>
              <a:gd name="connsiteY1133" fmla="*/ 8427537 h 10024180"/>
              <a:gd name="connsiteX1134" fmla="*/ 7601772 w 11277918"/>
              <a:gd name="connsiteY1134" fmla="*/ 8460233 h 10024180"/>
              <a:gd name="connsiteX1135" fmla="*/ 7593600 w 11277918"/>
              <a:gd name="connsiteY1135" fmla="*/ 8484755 h 10024180"/>
              <a:gd name="connsiteX1136" fmla="*/ 7601772 w 11277918"/>
              <a:gd name="connsiteY1136" fmla="*/ 8501102 h 10024180"/>
              <a:gd name="connsiteX1137" fmla="*/ 7601772 w 11277918"/>
              <a:gd name="connsiteY1137" fmla="*/ 8525623 h 10024180"/>
              <a:gd name="connsiteX1138" fmla="*/ 7634468 w 11277918"/>
              <a:gd name="connsiteY1138" fmla="*/ 8509276 h 10024180"/>
              <a:gd name="connsiteX1139" fmla="*/ 7667164 w 11277918"/>
              <a:gd name="connsiteY1139" fmla="*/ 8492927 h 10024180"/>
              <a:gd name="connsiteX1140" fmla="*/ 7716208 w 11277918"/>
              <a:gd name="connsiteY1140" fmla="*/ 8427537 h 10024180"/>
              <a:gd name="connsiteX1141" fmla="*/ 7699861 w 11277918"/>
              <a:gd name="connsiteY1141" fmla="*/ 8427537 h 10024180"/>
              <a:gd name="connsiteX1142" fmla="*/ 7683512 w 11277918"/>
              <a:gd name="connsiteY1142" fmla="*/ 8427537 h 10024180"/>
              <a:gd name="connsiteX1143" fmla="*/ 7675339 w 11277918"/>
              <a:gd name="connsiteY1143" fmla="*/ 8435711 h 10024180"/>
              <a:gd name="connsiteX1144" fmla="*/ 7650816 w 11277918"/>
              <a:gd name="connsiteY1144" fmla="*/ 8460233 h 10024180"/>
              <a:gd name="connsiteX1145" fmla="*/ 7634468 w 11277918"/>
              <a:gd name="connsiteY1145" fmla="*/ 8476580 h 10024180"/>
              <a:gd name="connsiteX1146" fmla="*/ 7634468 w 11277918"/>
              <a:gd name="connsiteY1146" fmla="*/ 8443884 h 10024180"/>
              <a:gd name="connsiteX1147" fmla="*/ 7636002 w 11277918"/>
              <a:gd name="connsiteY1147" fmla="*/ 8422427 h 10024180"/>
              <a:gd name="connsiteX1148" fmla="*/ 8517255 w 11277918"/>
              <a:gd name="connsiteY1148" fmla="*/ 8411188 h 10024180"/>
              <a:gd name="connsiteX1149" fmla="*/ 8484559 w 11277918"/>
              <a:gd name="connsiteY1149" fmla="*/ 8427537 h 10024180"/>
              <a:gd name="connsiteX1150" fmla="*/ 8468212 w 11277918"/>
              <a:gd name="connsiteY1150" fmla="*/ 8460233 h 10024180"/>
              <a:gd name="connsiteX1151" fmla="*/ 8500908 w 11277918"/>
              <a:gd name="connsiteY1151" fmla="*/ 8443884 h 10024180"/>
              <a:gd name="connsiteX1152" fmla="*/ 5525590 w 11277918"/>
              <a:gd name="connsiteY1152" fmla="*/ 8411188 h 10024180"/>
              <a:gd name="connsiteX1153" fmla="*/ 5501068 w 11277918"/>
              <a:gd name="connsiteY1153" fmla="*/ 8435711 h 10024180"/>
              <a:gd name="connsiteX1154" fmla="*/ 5476544 w 11277918"/>
              <a:gd name="connsiteY1154" fmla="*/ 8460233 h 10024180"/>
              <a:gd name="connsiteX1155" fmla="*/ 5476544 w 11277918"/>
              <a:gd name="connsiteY1155" fmla="*/ 8443884 h 10024180"/>
              <a:gd name="connsiteX1156" fmla="*/ 8848302 w 11277918"/>
              <a:gd name="connsiteY1156" fmla="*/ 8403015 h 10024180"/>
              <a:gd name="connsiteX1157" fmla="*/ 8844213 w 11277918"/>
              <a:gd name="connsiteY1157" fmla="*/ 8411188 h 10024180"/>
              <a:gd name="connsiteX1158" fmla="*/ 8860562 w 11277918"/>
              <a:gd name="connsiteY1158" fmla="*/ 8427537 h 10024180"/>
              <a:gd name="connsiteX1159" fmla="*/ 8860562 w 11277918"/>
              <a:gd name="connsiteY1159" fmla="*/ 8411188 h 10024180"/>
              <a:gd name="connsiteX1160" fmla="*/ 8848302 w 11277918"/>
              <a:gd name="connsiteY1160" fmla="*/ 8403015 h 10024180"/>
              <a:gd name="connsiteX1161" fmla="*/ 8893256 w 11277918"/>
              <a:gd name="connsiteY1161" fmla="*/ 8394841 h 10024180"/>
              <a:gd name="connsiteX1162" fmla="*/ 8909606 w 11277918"/>
              <a:gd name="connsiteY1162" fmla="*/ 8411188 h 10024180"/>
              <a:gd name="connsiteX1163" fmla="*/ 8917780 w 11277918"/>
              <a:gd name="connsiteY1163" fmla="*/ 8403015 h 10024180"/>
              <a:gd name="connsiteX1164" fmla="*/ 8893256 w 11277918"/>
              <a:gd name="connsiteY1164" fmla="*/ 8394841 h 10024180"/>
              <a:gd name="connsiteX1165" fmla="*/ 8010472 w 11277918"/>
              <a:gd name="connsiteY1165" fmla="*/ 8394841 h 10024180"/>
              <a:gd name="connsiteX1166" fmla="*/ 7945079 w 11277918"/>
              <a:gd name="connsiteY1166" fmla="*/ 8460233 h 10024180"/>
              <a:gd name="connsiteX1167" fmla="*/ 7879686 w 11277918"/>
              <a:gd name="connsiteY1167" fmla="*/ 8541972 h 10024180"/>
              <a:gd name="connsiteX1168" fmla="*/ 7879686 w 11277918"/>
              <a:gd name="connsiteY1168" fmla="*/ 8574669 h 10024180"/>
              <a:gd name="connsiteX1169" fmla="*/ 7896036 w 11277918"/>
              <a:gd name="connsiteY1169" fmla="*/ 8558319 h 10024180"/>
              <a:gd name="connsiteX1170" fmla="*/ 7904208 w 11277918"/>
              <a:gd name="connsiteY1170" fmla="*/ 8550145 h 10024180"/>
              <a:gd name="connsiteX1171" fmla="*/ 7912383 w 11277918"/>
              <a:gd name="connsiteY1171" fmla="*/ 8541972 h 10024180"/>
              <a:gd name="connsiteX1172" fmla="*/ 7928730 w 11277918"/>
              <a:gd name="connsiteY1172" fmla="*/ 8525623 h 10024180"/>
              <a:gd name="connsiteX1173" fmla="*/ 7961426 w 11277918"/>
              <a:gd name="connsiteY1173" fmla="*/ 8492927 h 10024180"/>
              <a:gd name="connsiteX1174" fmla="*/ 7650816 w 11277918"/>
              <a:gd name="connsiteY1174" fmla="*/ 8394841 h 10024180"/>
              <a:gd name="connsiteX1175" fmla="*/ 7650816 w 11277918"/>
              <a:gd name="connsiteY1175" fmla="*/ 8411188 h 10024180"/>
              <a:gd name="connsiteX1176" fmla="*/ 7667164 w 11277918"/>
              <a:gd name="connsiteY1176" fmla="*/ 8394841 h 10024180"/>
              <a:gd name="connsiteX1177" fmla="*/ 7650816 w 11277918"/>
              <a:gd name="connsiteY1177" fmla="*/ 8394841 h 10024180"/>
              <a:gd name="connsiteX1178" fmla="*/ 4479324 w 11277918"/>
              <a:gd name="connsiteY1178" fmla="*/ 8394841 h 10024180"/>
              <a:gd name="connsiteX1179" fmla="*/ 4495672 w 11277918"/>
              <a:gd name="connsiteY1179" fmla="*/ 8394841 h 10024180"/>
              <a:gd name="connsiteX1180" fmla="*/ 4479324 w 11277918"/>
              <a:gd name="connsiteY1180" fmla="*/ 8403015 h 10024180"/>
              <a:gd name="connsiteX1181" fmla="*/ 4462974 w 11277918"/>
              <a:gd name="connsiteY1181" fmla="*/ 8403015 h 10024180"/>
              <a:gd name="connsiteX1182" fmla="*/ 4479324 w 11277918"/>
              <a:gd name="connsiteY1182" fmla="*/ 8394841 h 10024180"/>
              <a:gd name="connsiteX1183" fmla="*/ 8713430 w 11277918"/>
              <a:gd name="connsiteY1183" fmla="*/ 8378494 h 10024180"/>
              <a:gd name="connsiteX1184" fmla="*/ 8729777 w 11277918"/>
              <a:gd name="connsiteY1184" fmla="*/ 8411188 h 10024180"/>
              <a:gd name="connsiteX1185" fmla="*/ 8737952 w 11277918"/>
              <a:gd name="connsiteY1185" fmla="*/ 8427537 h 10024180"/>
              <a:gd name="connsiteX1186" fmla="*/ 8713430 w 11277918"/>
              <a:gd name="connsiteY1186" fmla="*/ 8427537 h 10024180"/>
              <a:gd name="connsiteX1187" fmla="*/ 8705256 w 11277918"/>
              <a:gd name="connsiteY1187" fmla="*/ 8460233 h 10024180"/>
              <a:gd name="connsiteX1188" fmla="*/ 8721605 w 11277918"/>
              <a:gd name="connsiteY1188" fmla="*/ 8501102 h 10024180"/>
              <a:gd name="connsiteX1189" fmla="*/ 8713430 w 11277918"/>
              <a:gd name="connsiteY1189" fmla="*/ 8509276 h 10024180"/>
              <a:gd name="connsiteX1190" fmla="*/ 8729777 w 11277918"/>
              <a:gd name="connsiteY1190" fmla="*/ 8509276 h 10024180"/>
              <a:gd name="connsiteX1191" fmla="*/ 8746127 w 11277918"/>
              <a:gd name="connsiteY1191" fmla="*/ 8525623 h 10024180"/>
              <a:gd name="connsiteX1192" fmla="*/ 8754301 w 11277918"/>
              <a:gd name="connsiteY1192" fmla="*/ 8550145 h 10024180"/>
              <a:gd name="connsiteX1193" fmla="*/ 8737952 w 11277918"/>
              <a:gd name="connsiteY1193" fmla="*/ 8550145 h 10024180"/>
              <a:gd name="connsiteX1194" fmla="*/ 8713430 w 11277918"/>
              <a:gd name="connsiteY1194" fmla="*/ 8541972 h 10024180"/>
              <a:gd name="connsiteX1195" fmla="*/ 8697083 w 11277918"/>
              <a:gd name="connsiteY1195" fmla="*/ 8541972 h 10024180"/>
              <a:gd name="connsiteX1196" fmla="*/ 8680734 w 11277918"/>
              <a:gd name="connsiteY1196" fmla="*/ 8525623 h 10024180"/>
              <a:gd name="connsiteX1197" fmla="*/ 8664387 w 11277918"/>
              <a:gd name="connsiteY1197" fmla="*/ 8525623 h 10024180"/>
              <a:gd name="connsiteX1198" fmla="*/ 8648038 w 11277918"/>
              <a:gd name="connsiteY1198" fmla="*/ 8525623 h 10024180"/>
              <a:gd name="connsiteX1199" fmla="*/ 8631691 w 11277918"/>
              <a:gd name="connsiteY1199" fmla="*/ 8541972 h 10024180"/>
              <a:gd name="connsiteX1200" fmla="*/ 8615344 w 11277918"/>
              <a:gd name="connsiteY1200" fmla="*/ 8574669 h 10024180"/>
              <a:gd name="connsiteX1201" fmla="*/ 8598995 w 11277918"/>
              <a:gd name="connsiteY1201" fmla="*/ 8574669 h 10024180"/>
              <a:gd name="connsiteX1202" fmla="*/ 8598995 w 11277918"/>
              <a:gd name="connsiteY1202" fmla="*/ 8550145 h 10024180"/>
              <a:gd name="connsiteX1203" fmla="*/ 8631691 w 11277918"/>
              <a:gd name="connsiteY1203" fmla="*/ 8484755 h 10024180"/>
              <a:gd name="connsiteX1204" fmla="*/ 8680734 w 11277918"/>
              <a:gd name="connsiteY1204" fmla="*/ 8411188 h 10024180"/>
              <a:gd name="connsiteX1205" fmla="*/ 8386472 w 11277918"/>
              <a:gd name="connsiteY1205" fmla="*/ 8378494 h 10024180"/>
              <a:gd name="connsiteX1206" fmla="*/ 8378298 w 11277918"/>
              <a:gd name="connsiteY1206" fmla="*/ 8386666 h 10024180"/>
              <a:gd name="connsiteX1207" fmla="*/ 8386472 w 11277918"/>
              <a:gd name="connsiteY1207" fmla="*/ 8394841 h 10024180"/>
              <a:gd name="connsiteX1208" fmla="*/ 8108558 w 11277918"/>
              <a:gd name="connsiteY1208" fmla="*/ 8378494 h 10024180"/>
              <a:gd name="connsiteX1209" fmla="*/ 8092211 w 11277918"/>
              <a:gd name="connsiteY1209" fmla="*/ 8394841 h 10024180"/>
              <a:gd name="connsiteX1210" fmla="*/ 8108558 w 11277918"/>
              <a:gd name="connsiteY1210" fmla="*/ 8394841 h 10024180"/>
              <a:gd name="connsiteX1211" fmla="*/ 8108558 w 11277918"/>
              <a:gd name="connsiteY1211" fmla="*/ 8378494 h 10024180"/>
              <a:gd name="connsiteX1212" fmla="*/ 9942092 w 11277918"/>
              <a:gd name="connsiteY1212" fmla="*/ 8376839 h 10024180"/>
              <a:gd name="connsiteX1213" fmla="*/ 9939522 w 11277918"/>
              <a:gd name="connsiteY1213" fmla="*/ 8394841 h 10024180"/>
              <a:gd name="connsiteX1214" fmla="*/ 9939522 w 11277918"/>
              <a:gd name="connsiteY1214" fmla="*/ 8378494 h 10024180"/>
              <a:gd name="connsiteX1215" fmla="*/ 7900122 w 11277918"/>
              <a:gd name="connsiteY1215" fmla="*/ 8370319 h 10024180"/>
              <a:gd name="connsiteX1216" fmla="*/ 7896036 w 11277918"/>
              <a:gd name="connsiteY1216" fmla="*/ 8378494 h 10024180"/>
              <a:gd name="connsiteX1217" fmla="*/ 7879686 w 11277918"/>
              <a:gd name="connsiteY1217" fmla="*/ 8394841 h 10024180"/>
              <a:gd name="connsiteX1218" fmla="*/ 7912383 w 11277918"/>
              <a:gd name="connsiteY1218" fmla="*/ 8411188 h 10024180"/>
              <a:gd name="connsiteX1219" fmla="*/ 7912383 w 11277918"/>
              <a:gd name="connsiteY1219" fmla="*/ 8378494 h 10024180"/>
              <a:gd name="connsiteX1220" fmla="*/ 7900122 w 11277918"/>
              <a:gd name="connsiteY1220" fmla="*/ 8370319 h 10024180"/>
              <a:gd name="connsiteX1221" fmla="*/ 1034004 w 11277918"/>
              <a:gd name="connsiteY1221" fmla="*/ 8368276 h 10024180"/>
              <a:gd name="connsiteX1222" fmla="*/ 1046267 w 11277918"/>
              <a:gd name="connsiteY1222" fmla="*/ 8378494 h 10024180"/>
              <a:gd name="connsiteX1223" fmla="*/ 1038091 w 11277918"/>
              <a:gd name="connsiteY1223" fmla="*/ 8378494 h 10024180"/>
              <a:gd name="connsiteX1224" fmla="*/ 1029916 w 11277918"/>
              <a:gd name="connsiteY1224" fmla="*/ 8370319 h 10024180"/>
              <a:gd name="connsiteX1225" fmla="*/ 1034004 w 11277918"/>
              <a:gd name="connsiteY1225" fmla="*/ 8368276 h 10024180"/>
              <a:gd name="connsiteX1226" fmla="*/ 8370124 w 11277918"/>
              <a:gd name="connsiteY1226" fmla="*/ 8362144 h 10024180"/>
              <a:gd name="connsiteX1227" fmla="*/ 8353776 w 11277918"/>
              <a:gd name="connsiteY1227" fmla="*/ 8378494 h 10024180"/>
              <a:gd name="connsiteX1228" fmla="*/ 8321080 w 11277918"/>
              <a:gd name="connsiteY1228" fmla="*/ 8378494 h 10024180"/>
              <a:gd name="connsiteX1229" fmla="*/ 8304733 w 11277918"/>
              <a:gd name="connsiteY1229" fmla="*/ 8394841 h 10024180"/>
              <a:gd name="connsiteX1230" fmla="*/ 8304733 w 11277918"/>
              <a:gd name="connsiteY1230" fmla="*/ 8411188 h 10024180"/>
              <a:gd name="connsiteX1231" fmla="*/ 8353776 w 11277918"/>
              <a:gd name="connsiteY1231" fmla="*/ 8394841 h 10024180"/>
              <a:gd name="connsiteX1232" fmla="*/ 8370124 w 11277918"/>
              <a:gd name="connsiteY1232" fmla="*/ 8362144 h 10024180"/>
              <a:gd name="connsiteX1233" fmla="*/ 7977776 w 11277918"/>
              <a:gd name="connsiteY1233" fmla="*/ 8362144 h 10024180"/>
              <a:gd name="connsiteX1234" fmla="*/ 7961426 w 11277918"/>
              <a:gd name="connsiteY1234" fmla="*/ 8378494 h 10024180"/>
              <a:gd name="connsiteX1235" fmla="*/ 7994122 w 11277918"/>
              <a:gd name="connsiteY1235" fmla="*/ 8378494 h 10024180"/>
              <a:gd name="connsiteX1236" fmla="*/ 7977776 w 11277918"/>
              <a:gd name="connsiteY1236" fmla="*/ 8362144 h 10024180"/>
              <a:gd name="connsiteX1237" fmla="*/ 6228548 w 11277918"/>
              <a:gd name="connsiteY1237" fmla="*/ 8362144 h 10024180"/>
              <a:gd name="connsiteX1238" fmla="*/ 6244898 w 11277918"/>
              <a:gd name="connsiteY1238" fmla="*/ 8362144 h 10024180"/>
              <a:gd name="connsiteX1239" fmla="*/ 6228548 w 11277918"/>
              <a:gd name="connsiteY1239" fmla="*/ 8378494 h 10024180"/>
              <a:gd name="connsiteX1240" fmla="*/ 6228548 w 11277918"/>
              <a:gd name="connsiteY1240" fmla="*/ 8362144 h 10024180"/>
              <a:gd name="connsiteX1241" fmla="*/ 8786995 w 11277918"/>
              <a:gd name="connsiteY1241" fmla="*/ 8345797 h 10024180"/>
              <a:gd name="connsiteX1242" fmla="*/ 8786995 w 11277918"/>
              <a:gd name="connsiteY1242" fmla="*/ 8353972 h 10024180"/>
              <a:gd name="connsiteX1243" fmla="*/ 8795170 w 11277918"/>
              <a:gd name="connsiteY1243" fmla="*/ 8362144 h 10024180"/>
              <a:gd name="connsiteX1244" fmla="*/ 8786995 w 11277918"/>
              <a:gd name="connsiteY1244" fmla="*/ 8345797 h 10024180"/>
              <a:gd name="connsiteX1245" fmla="*/ 8002297 w 11277918"/>
              <a:gd name="connsiteY1245" fmla="*/ 8329448 h 10024180"/>
              <a:gd name="connsiteX1246" fmla="*/ 7994122 w 11277918"/>
              <a:gd name="connsiteY1246" fmla="*/ 8345797 h 10024180"/>
              <a:gd name="connsiteX1247" fmla="*/ 8002297 w 11277918"/>
              <a:gd name="connsiteY1247" fmla="*/ 8345797 h 10024180"/>
              <a:gd name="connsiteX1248" fmla="*/ 8010472 w 11277918"/>
              <a:gd name="connsiteY1248" fmla="*/ 8345797 h 10024180"/>
              <a:gd name="connsiteX1249" fmla="*/ 8002297 w 11277918"/>
              <a:gd name="connsiteY1249" fmla="*/ 8329448 h 10024180"/>
              <a:gd name="connsiteX1250" fmla="*/ 6800724 w 11277918"/>
              <a:gd name="connsiteY1250" fmla="*/ 8329448 h 10024180"/>
              <a:gd name="connsiteX1251" fmla="*/ 6784378 w 11277918"/>
              <a:gd name="connsiteY1251" fmla="*/ 8337623 h 10024180"/>
              <a:gd name="connsiteX1252" fmla="*/ 6800724 w 11277918"/>
              <a:gd name="connsiteY1252" fmla="*/ 8345797 h 10024180"/>
              <a:gd name="connsiteX1253" fmla="*/ 6800724 w 11277918"/>
              <a:gd name="connsiteY1253" fmla="*/ 8329448 h 10024180"/>
              <a:gd name="connsiteX1254" fmla="*/ 6163158 w 11277918"/>
              <a:gd name="connsiteY1254" fmla="*/ 8329448 h 10024180"/>
              <a:gd name="connsiteX1255" fmla="*/ 6179506 w 11277918"/>
              <a:gd name="connsiteY1255" fmla="*/ 8345797 h 10024180"/>
              <a:gd name="connsiteX1256" fmla="*/ 6179506 w 11277918"/>
              <a:gd name="connsiteY1256" fmla="*/ 8353972 h 10024180"/>
              <a:gd name="connsiteX1257" fmla="*/ 6179506 w 11277918"/>
              <a:gd name="connsiteY1257" fmla="*/ 8378494 h 10024180"/>
              <a:gd name="connsiteX1258" fmla="*/ 6195852 w 11277918"/>
              <a:gd name="connsiteY1258" fmla="*/ 8378494 h 10024180"/>
              <a:gd name="connsiteX1259" fmla="*/ 6179506 w 11277918"/>
              <a:gd name="connsiteY1259" fmla="*/ 8386666 h 10024180"/>
              <a:gd name="connsiteX1260" fmla="*/ 6163158 w 11277918"/>
              <a:gd name="connsiteY1260" fmla="*/ 8394841 h 10024180"/>
              <a:gd name="connsiteX1261" fmla="*/ 6163158 w 11277918"/>
              <a:gd name="connsiteY1261" fmla="*/ 8411188 h 10024180"/>
              <a:gd name="connsiteX1262" fmla="*/ 6146809 w 11277918"/>
              <a:gd name="connsiteY1262" fmla="*/ 8411188 h 10024180"/>
              <a:gd name="connsiteX1263" fmla="*/ 6130462 w 11277918"/>
              <a:gd name="connsiteY1263" fmla="*/ 8427537 h 10024180"/>
              <a:gd name="connsiteX1264" fmla="*/ 6130462 w 11277918"/>
              <a:gd name="connsiteY1264" fmla="*/ 8443884 h 10024180"/>
              <a:gd name="connsiteX1265" fmla="*/ 6130462 w 11277918"/>
              <a:gd name="connsiteY1265" fmla="*/ 8460233 h 10024180"/>
              <a:gd name="connsiteX1266" fmla="*/ 6114113 w 11277918"/>
              <a:gd name="connsiteY1266" fmla="*/ 8492927 h 10024180"/>
              <a:gd name="connsiteX1267" fmla="*/ 6065070 w 11277918"/>
              <a:gd name="connsiteY1267" fmla="*/ 8492927 h 10024180"/>
              <a:gd name="connsiteX1268" fmla="*/ 6056895 w 11277918"/>
              <a:gd name="connsiteY1268" fmla="*/ 8484755 h 10024180"/>
              <a:gd name="connsiteX1269" fmla="*/ 6081416 w 11277918"/>
              <a:gd name="connsiteY1269" fmla="*/ 8460233 h 10024180"/>
              <a:gd name="connsiteX1270" fmla="*/ 6097766 w 11277918"/>
              <a:gd name="connsiteY1270" fmla="*/ 8411188 h 10024180"/>
              <a:gd name="connsiteX1271" fmla="*/ 6114113 w 11277918"/>
              <a:gd name="connsiteY1271" fmla="*/ 8394841 h 10024180"/>
              <a:gd name="connsiteX1272" fmla="*/ 6130462 w 11277918"/>
              <a:gd name="connsiteY1272" fmla="*/ 8378494 h 10024180"/>
              <a:gd name="connsiteX1273" fmla="*/ 7830644 w 11277918"/>
              <a:gd name="connsiteY1273" fmla="*/ 8313101 h 10024180"/>
              <a:gd name="connsiteX1274" fmla="*/ 7814296 w 11277918"/>
              <a:gd name="connsiteY1274" fmla="*/ 8329448 h 10024180"/>
              <a:gd name="connsiteX1275" fmla="*/ 7797948 w 11277918"/>
              <a:gd name="connsiteY1275" fmla="*/ 8345797 h 10024180"/>
              <a:gd name="connsiteX1276" fmla="*/ 7814296 w 11277918"/>
              <a:gd name="connsiteY1276" fmla="*/ 8345797 h 10024180"/>
              <a:gd name="connsiteX1277" fmla="*/ 7822469 w 11277918"/>
              <a:gd name="connsiteY1277" fmla="*/ 8329448 h 10024180"/>
              <a:gd name="connsiteX1278" fmla="*/ 7830644 w 11277918"/>
              <a:gd name="connsiteY1278" fmla="*/ 8313101 h 10024180"/>
              <a:gd name="connsiteX1279" fmla="*/ 6392030 w 11277918"/>
              <a:gd name="connsiteY1279" fmla="*/ 8313101 h 10024180"/>
              <a:gd name="connsiteX1280" fmla="*/ 6367506 w 11277918"/>
              <a:gd name="connsiteY1280" fmla="*/ 8329448 h 10024180"/>
              <a:gd name="connsiteX1281" fmla="*/ 6359331 w 11277918"/>
              <a:gd name="connsiteY1281" fmla="*/ 8345797 h 10024180"/>
              <a:gd name="connsiteX1282" fmla="*/ 6392030 w 11277918"/>
              <a:gd name="connsiteY1282" fmla="*/ 8345797 h 10024180"/>
              <a:gd name="connsiteX1283" fmla="*/ 997221 w 11277918"/>
              <a:gd name="connsiteY1283" fmla="*/ 8313101 h 10024180"/>
              <a:gd name="connsiteX1284" fmla="*/ 1005396 w 11277918"/>
              <a:gd name="connsiteY1284" fmla="*/ 8337623 h 10024180"/>
              <a:gd name="connsiteX1285" fmla="*/ 997221 w 11277918"/>
              <a:gd name="connsiteY1285" fmla="*/ 8362144 h 10024180"/>
              <a:gd name="connsiteX1286" fmla="*/ 980874 w 11277918"/>
              <a:gd name="connsiteY1286" fmla="*/ 8362144 h 10024180"/>
              <a:gd name="connsiteX1287" fmla="*/ 964525 w 11277918"/>
              <a:gd name="connsiteY1287" fmla="*/ 8362144 h 10024180"/>
              <a:gd name="connsiteX1288" fmla="*/ 972699 w 11277918"/>
              <a:gd name="connsiteY1288" fmla="*/ 8337623 h 10024180"/>
              <a:gd name="connsiteX1289" fmla="*/ 980874 w 11277918"/>
              <a:gd name="connsiteY1289" fmla="*/ 8329448 h 10024180"/>
              <a:gd name="connsiteX1290" fmla="*/ 989049 w 11277918"/>
              <a:gd name="connsiteY1290" fmla="*/ 8329448 h 10024180"/>
              <a:gd name="connsiteX1291" fmla="*/ 997221 w 11277918"/>
              <a:gd name="connsiteY1291" fmla="*/ 8313101 h 10024180"/>
              <a:gd name="connsiteX1292" fmla="*/ 10135696 w 11277918"/>
              <a:gd name="connsiteY1292" fmla="*/ 8296754 h 10024180"/>
              <a:gd name="connsiteX1293" fmla="*/ 10119350 w 11277918"/>
              <a:gd name="connsiteY1293" fmla="*/ 8329448 h 10024180"/>
              <a:gd name="connsiteX1294" fmla="*/ 10119350 w 11277918"/>
              <a:gd name="connsiteY1294" fmla="*/ 8313101 h 10024180"/>
              <a:gd name="connsiteX1295" fmla="*/ 9440913 w 11277918"/>
              <a:gd name="connsiteY1295" fmla="*/ 8296754 h 10024180"/>
              <a:gd name="connsiteX1296" fmla="*/ 9432738 w 11277918"/>
              <a:gd name="connsiteY1296" fmla="*/ 8313101 h 10024180"/>
              <a:gd name="connsiteX1297" fmla="*/ 9432738 w 11277918"/>
              <a:gd name="connsiteY1297" fmla="*/ 8329448 h 10024180"/>
              <a:gd name="connsiteX1298" fmla="*/ 9440913 w 11277918"/>
              <a:gd name="connsiteY1298" fmla="*/ 8313101 h 10024180"/>
              <a:gd name="connsiteX1299" fmla="*/ 9440913 w 11277918"/>
              <a:gd name="connsiteY1299" fmla="*/ 8296754 h 10024180"/>
              <a:gd name="connsiteX1300" fmla="*/ 8958649 w 11277918"/>
              <a:gd name="connsiteY1300" fmla="*/ 8296754 h 10024180"/>
              <a:gd name="connsiteX1301" fmla="*/ 8958649 w 11277918"/>
              <a:gd name="connsiteY1301" fmla="*/ 8313101 h 10024180"/>
              <a:gd name="connsiteX1302" fmla="*/ 8974998 w 11277918"/>
              <a:gd name="connsiteY1302" fmla="*/ 8313101 h 10024180"/>
              <a:gd name="connsiteX1303" fmla="*/ 8958649 w 11277918"/>
              <a:gd name="connsiteY1303" fmla="*/ 8296754 h 10024180"/>
              <a:gd name="connsiteX1304" fmla="*/ 8321080 w 11277918"/>
              <a:gd name="connsiteY1304" fmla="*/ 8296754 h 10024180"/>
              <a:gd name="connsiteX1305" fmla="*/ 8321080 w 11277918"/>
              <a:gd name="connsiteY1305" fmla="*/ 8313101 h 10024180"/>
              <a:gd name="connsiteX1306" fmla="*/ 8304733 w 11277918"/>
              <a:gd name="connsiteY1306" fmla="*/ 8304926 h 10024180"/>
              <a:gd name="connsiteX1307" fmla="*/ 8321080 w 11277918"/>
              <a:gd name="connsiteY1307" fmla="*/ 8296754 h 10024180"/>
              <a:gd name="connsiteX1308" fmla="*/ 5721765 w 11277918"/>
              <a:gd name="connsiteY1308" fmla="*/ 8296754 h 10024180"/>
              <a:gd name="connsiteX1309" fmla="*/ 5705416 w 11277918"/>
              <a:gd name="connsiteY1309" fmla="*/ 8313101 h 10024180"/>
              <a:gd name="connsiteX1310" fmla="*/ 5705416 w 11277918"/>
              <a:gd name="connsiteY1310" fmla="*/ 8329448 h 10024180"/>
              <a:gd name="connsiteX1311" fmla="*/ 5689068 w 11277918"/>
              <a:gd name="connsiteY1311" fmla="*/ 8329448 h 10024180"/>
              <a:gd name="connsiteX1312" fmla="*/ 5664547 w 11277918"/>
              <a:gd name="connsiteY1312" fmla="*/ 8370319 h 10024180"/>
              <a:gd name="connsiteX1313" fmla="*/ 5656372 w 11277918"/>
              <a:gd name="connsiteY1313" fmla="*/ 8378494 h 10024180"/>
              <a:gd name="connsiteX1314" fmla="*/ 5646154 w 11277918"/>
              <a:gd name="connsiteY1314" fmla="*/ 8388711 h 10024180"/>
              <a:gd name="connsiteX1315" fmla="*/ 5640026 w 11277918"/>
              <a:gd name="connsiteY1315" fmla="*/ 8394841 h 10024180"/>
              <a:gd name="connsiteX1316" fmla="*/ 5656372 w 11277918"/>
              <a:gd name="connsiteY1316" fmla="*/ 8386666 h 10024180"/>
              <a:gd name="connsiteX1317" fmla="*/ 5656372 w 11277918"/>
              <a:gd name="connsiteY1317" fmla="*/ 8380537 h 10024180"/>
              <a:gd name="connsiteX1318" fmla="*/ 5656372 w 11277918"/>
              <a:gd name="connsiteY1318" fmla="*/ 8378494 h 10024180"/>
              <a:gd name="connsiteX1319" fmla="*/ 5672720 w 11277918"/>
              <a:gd name="connsiteY1319" fmla="*/ 8376448 h 10024180"/>
              <a:gd name="connsiteX1320" fmla="*/ 5689068 w 11277918"/>
              <a:gd name="connsiteY1320" fmla="*/ 8370319 h 10024180"/>
              <a:gd name="connsiteX1321" fmla="*/ 5705416 w 11277918"/>
              <a:gd name="connsiteY1321" fmla="*/ 8345797 h 10024180"/>
              <a:gd name="connsiteX1322" fmla="*/ 5721765 w 11277918"/>
              <a:gd name="connsiteY1322" fmla="*/ 8329448 h 10024180"/>
              <a:gd name="connsiteX1323" fmla="*/ 9105781 w 11277918"/>
              <a:gd name="connsiteY1323" fmla="*/ 8280405 h 10024180"/>
              <a:gd name="connsiteX1324" fmla="*/ 9056737 w 11277918"/>
              <a:gd name="connsiteY1324" fmla="*/ 8296754 h 10024180"/>
              <a:gd name="connsiteX1325" fmla="*/ 9056737 w 11277918"/>
              <a:gd name="connsiteY1325" fmla="*/ 8304926 h 10024180"/>
              <a:gd name="connsiteX1326" fmla="*/ 9048563 w 11277918"/>
              <a:gd name="connsiteY1326" fmla="*/ 8321276 h 10024180"/>
              <a:gd name="connsiteX1327" fmla="*/ 9032214 w 11277918"/>
              <a:gd name="connsiteY1327" fmla="*/ 8337623 h 10024180"/>
              <a:gd name="connsiteX1328" fmla="*/ 9024041 w 11277918"/>
              <a:gd name="connsiteY1328" fmla="*/ 8362144 h 10024180"/>
              <a:gd name="connsiteX1329" fmla="*/ 9040388 w 11277918"/>
              <a:gd name="connsiteY1329" fmla="*/ 8394841 h 10024180"/>
              <a:gd name="connsiteX1330" fmla="*/ 9040388 w 11277918"/>
              <a:gd name="connsiteY1330" fmla="*/ 8411188 h 10024180"/>
              <a:gd name="connsiteX1331" fmla="*/ 9056737 w 11277918"/>
              <a:gd name="connsiteY1331" fmla="*/ 8411188 h 10024180"/>
              <a:gd name="connsiteX1332" fmla="*/ 9056737 w 11277918"/>
              <a:gd name="connsiteY1332" fmla="*/ 8394841 h 10024180"/>
              <a:gd name="connsiteX1333" fmla="*/ 9064910 w 11277918"/>
              <a:gd name="connsiteY1333" fmla="*/ 8394841 h 10024180"/>
              <a:gd name="connsiteX1334" fmla="*/ 9073084 w 11277918"/>
              <a:gd name="connsiteY1334" fmla="*/ 8394841 h 10024180"/>
              <a:gd name="connsiteX1335" fmla="*/ 9089431 w 11277918"/>
              <a:gd name="connsiteY1335" fmla="*/ 8362144 h 10024180"/>
              <a:gd name="connsiteX1336" fmla="*/ 9105781 w 11277918"/>
              <a:gd name="connsiteY1336" fmla="*/ 8329448 h 10024180"/>
              <a:gd name="connsiteX1337" fmla="*/ 9122128 w 11277918"/>
              <a:gd name="connsiteY1337" fmla="*/ 8313101 h 10024180"/>
              <a:gd name="connsiteX1338" fmla="*/ 9105781 w 11277918"/>
              <a:gd name="connsiteY1338" fmla="*/ 8280405 h 10024180"/>
              <a:gd name="connsiteX1339" fmla="*/ 8676648 w 11277918"/>
              <a:gd name="connsiteY1339" fmla="*/ 8272230 h 10024180"/>
              <a:gd name="connsiteX1340" fmla="*/ 8664387 w 11277918"/>
              <a:gd name="connsiteY1340" fmla="*/ 8280405 h 10024180"/>
              <a:gd name="connsiteX1341" fmla="*/ 8648038 w 11277918"/>
              <a:gd name="connsiteY1341" fmla="*/ 8296754 h 10024180"/>
              <a:gd name="connsiteX1342" fmla="*/ 8664387 w 11277918"/>
              <a:gd name="connsiteY1342" fmla="*/ 8296754 h 10024180"/>
              <a:gd name="connsiteX1343" fmla="*/ 8680734 w 11277918"/>
              <a:gd name="connsiteY1343" fmla="*/ 8280405 h 10024180"/>
              <a:gd name="connsiteX1344" fmla="*/ 8676648 w 11277918"/>
              <a:gd name="connsiteY1344" fmla="*/ 8272230 h 10024180"/>
              <a:gd name="connsiteX1345" fmla="*/ 9334650 w 11277918"/>
              <a:gd name="connsiteY1345" fmla="*/ 8264058 h 10024180"/>
              <a:gd name="connsiteX1346" fmla="*/ 9350999 w 11277918"/>
              <a:gd name="connsiteY1346" fmla="*/ 8296754 h 10024180"/>
              <a:gd name="connsiteX1347" fmla="*/ 9350999 w 11277918"/>
              <a:gd name="connsiteY1347" fmla="*/ 8272230 h 10024180"/>
              <a:gd name="connsiteX1348" fmla="*/ 9334650 w 11277918"/>
              <a:gd name="connsiteY1348" fmla="*/ 8264058 h 10024180"/>
              <a:gd name="connsiteX1349" fmla="*/ 8435516 w 11277918"/>
              <a:gd name="connsiteY1349" fmla="*/ 8264058 h 10024180"/>
              <a:gd name="connsiteX1350" fmla="*/ 8427341 w 11277918"/>
              <a:gd name="connsiteY1350" fmla="*/ 8272230 h 10024180"/>
              <a:gd name="connsiteX1351" fmla="*/ 8419169 w 11277918"/>
              <a:gd name="connsiteY1351" fmla="*/ 8280405 h 10024180"/>
              <a:gd name="connsiteX1352" fmla="*/ 8410994 w 11277918"/>
              <a:gd name="connsiteY1352" fmla="*/ 8288579 h 10024180"/>
              <a:gd name="connsiteX1353" fmla="*/ 8386472 w 11277918"/>
              <a:gd name="connsiteY1353" fmla="*/ 8288579 h 10024180"/>
              <a:gd name="connsiteX1354" fmla="*/ 8370124 w 11277918"/>
              <a:gd name="connsiteY1354" fmla="*/ 8313101 h 10024180"/>
              <a:gd name="connsiteX1355" fmla="*/ 8386472 w 11277918"/>
              <a:gd name="connsiteY1355" fmla="*/ 8313101 h 10024180"/>
              <a:gd name="connsiteX1356" fmla="*/ 8386472 w 11277918"/>
              <a:gd name="connsiteY1356" fmla="*/ 8304926 h 10024180"/>
              <a:gd name="connsiteX1357" fmla="*/ 8402820 w 11277918"/>
              <a:gd name="connsiteY1357" fmla="*/ 8296754 h 10024180"/>
              <a:gd name="connsiteX1358" fmla="*/ 8435516 w 11277918"/>
              <a:gd name="connsiteY1358" fmla="*/ 8280405 h 10024180"/>
              <a:gd name="connsiteX1359" fmla="*/ 10017176 w 11277918"/>
              <a:gd name="connsiteY1359" fmla="*/ 8255883 h 10024180"/>
              <a:gd name="connsiteX1360" fmla="*/ 10021262 w 11277918"/>
              <a:gd name="connsiteY1360" fmla="*/ 8264058 h 10024180"/>
              <a:gd name="connsiteX1361" fmla="*/ 10013088 w 11277918"/>
              <a:gd name="connsiteY1361" fmla="*/ 8288579 h 10024180"/>
              <a:gd name="connsiteX1362" fmla="*/ 9988564 w 11277918"/>
              <a:gd name="connsiteY1362" fmla="*/ 8337623 h 10024180"/>
              <a:gd name="connsiteX1363" fmla="*/ 9968132 w 11277918"/>
              <a:gd name="connsiteY1363" fmla="*/ 8360101 h 10024180"/>
              <a:gd name="connsiteX1364" fmla="*/ 9942092 w 11277918"/>
              <a:gd name="connsiteY1364" fmla="*/ 8376839 h 10024180"/>
              <a:gd name="connsiteX1365" fmla="*/ 9943612 w 11277918"/>
              <a:gd name="connsiteY1365" fmla="*/ 8366233 h 10024180"/>
              <a:gd name="connsiteX1366" fmla="*/ 9955872 w 11277918"/>
              <a:gd name="connsiteY1366" fmla="*/ 8345797 h 10024180"/>
              <a:gd name="connsiteX1367" fmla="*/ 10004916 w 11277918"/>
              <a:gd name="connsiteY1367" fmla="*/ 8264058 h 10024180"/>
              <a:gd name="connsiteX1368" fmla="*/ 10017176 w 11277918"/>
              <a:gd name="connsiteY1368" fmla="*/ 8255883 h 10024180"/>
              <a:gd name="connsiteX1369" fmla="*/ 6473767 w 11277918"/>
              <a:gd name="connsiteY1369" fmla="*/ 8247709 h 10024180"/>
              <a:gd name="connsiteX1370" fmla="*/ 6457420 w 11277918"/>
              <a:gd name="connsiteY1370" fmla="*/ 8255883 h 10024180"/>
              <a:gd name="connsiteX1371" fmla="*/ 6473767 w 11277918"/>
              <a:gd name="connsiteY1371" fmla="*/ 8264058 h 10024180"/>
              <a:gd name="connsiteX1372" fmla="*/ 6473767 w 11277918"/>
              <a:gd name="connsiteY1372" fmla="*/ 8247709 h 10024180"/>
              <a:gd name="connsiteX1373" fmla="*/ 6114113 w 11277918"/>
              <a:gd name="connsiteY1373" fmla="*/ 8247709 h 10024180"/>
              <a:gd name="connsiteX1374" fmla="*/ 6114113 w 11277918"/>
              <a:gd name="connsiteY1374" fmla="*/ 8264058 h 10024180"/>
              <a:gd name="connsiteX1375" fmla="*/ 6114113 w 11277918"/>
              <a:gd name="connsiteY1375" fmla="*/ 8280405 h 10024180"/>
              <a:gd name="connsiteX1376" fmla="*/ 6130462 w 11277918"/>
              <a:gd name="connsiteY1376" fmla="*/ 8264058 h 10024180"/>
              <a:gd name="connsiteX1377" fmla="*/ 6114113 w 11277918"/>
              <a:gd name="connsiteY1377" fmla="*/ 8247709 h 10024180"/>
              <a:gd name="connsiteX1378" fmla="*/ 5640026 w 11277918"/>
              <a:gd name="connsiteY1378" fmla="*/ 8247709 h 10024180"/>
              <a:gd name="connsiteX1379" fmla="*/ 5607329 w 11277918"/>
              <a:gd name="connsiteY1379" fmla="*/ 8264058 h 10024180"/>
              <a:gd name="connsiteX1380" fmla="*/ 5590980 w 11277918"/>
              <a:gd name="connsiteY1380" fmla="*/ 8280405 h 10024180"/>
              <a:gd name="connsiteX1381" fmla="*/ 5558284 w 11277918"/>
              <a:gd name="connsiteY1381" fmla="*/ 8313101 h 10024180"/>
              <a:gd name="connsiteX1382" fmla="*/ 5541936 w 11277918"/>
              <a:gd name="connsiteY1382" fmla="*/ 8329448 h 10024180"/>
              <a:gd name="connsiteX1383" fmla="*/ 5533762 w 11277918"/>
              <a:gd name="connsiteY1383" fmla="*/ 8353972 h 10024180"/>
              <a:gd name="connsiteX1384" fmla="*/ 5533762 w 11277918"/>
              <a:gd name="connsiteY1384" fmla="*/ 8370319 h 10024180"/>
              <a:gd name="connsiteX1385" fmla="*/ 5509240 w 11277918"/>
              <a:gd name="connsiteY1385" fmla="*/ 8362144 h 10024180"/>
              <a:gd name="connsiteX1386" fmla="*/ 5492894 w 11277918"/>
              <a:gd name="connsiteY1386" fmla="*/ 8394841 h 10024180"/>
              <a:gd name="connsiteX1387" fmla="*/ 5460198 w 11277918"/>
              <a:gd name="connsiteY1387" fmla="*/ 8411188 h 10024180"/>
              <a:gd name="connsiteX1388" fmla="*/ 5443850 w 11277918"/>
              <a:gd name="connsiteY1388" fmla="*/ 8427537 h 10024180"/>
              <a:gd name="connsiteX1389" fmla="*/ 5427501 w 11277918"/>
              <a:gd name="connsiteY1389" fmla="*/ 8443884 h 10024180"/>
              <a:gd name="connsiteX1390" fmla="*/ 5394805 w 11277918"/>
              <a:gd name="connsiteY1390" fmla="*/ 8476580 h 10024180"/>
              <a:gd name="connsiteX1391" fmla="*/ 5370283 w 11277918"/>
              <a:gd name="connsiteY1391" fmla="*/ 8492927 h 10024180"/>
              <a:gd name="connsiteX1392" fmla="*/ 5362111 w 11277918"/>
              <a:gd name="connsiteY1392" fmla="*/ 8525623 h 10024180"/>
              <a:gd name="connsiteX1393" fmla="*/ 5378458 w 11277918"/>
              <a:gd name="connsiteY1393" fmla="*/ 8541972 h 10024180"/>
              <a:gd name="connsiteX1394" fmla="*/ 5402980 w 11277918"/>
              <a:gd name="connsiteY1394" fmla="*/ 8550145 h 10024180"/>
              <a:gd name="connsiteX1395" fmla="*/ 5411154 w 11277918"/>
              <a:gd name="connsiteY1395" fmla="*/ 8558319 h 10024180"/>
              <a:gd name="connsiteX1396" fmla="*/ 5443850 w 11277918"/>
              <a:gd name="connsiteY1396" fmla="*/ 8541972 h 10024180"/>
              <a:gd name="connsiteX1397" fmla="*/ 5492894 w 11277918"/>
              <a:gd name="connsiteY1397" fmla="*/ 8525623 h 10024180"/>
              <a:gd name="connsiteX1398" fmla="*/ 5492894 w 11277918"/>
              <a:gd name="connsiteY1398" fmla="*/ 8541972 h 10024180"/>
              <a:gd name="connsiteX1399" fmla="*/ 5476544 w 11277918"/>
              <a:gd name="connsiteY1399" fmla="*/ 8558319 h 10024180"/>
              <a:gd name="connsiteX1400" fmla="*/ 5525590 w 11277918"/>
              <a:gd name="connsiteY1400" fmla="*/ 8525623 h 10024180"/>
              <a:gd name="connsiteX1401" fmla="*/ 5525590 w 11277918"/>
              <a:gd name="connsiteY1401" fmla="*/ 8509276 h 10024180"/>
              <a:gd name="connsiteX1402" fmla="*/ 5525590 w 11277918"/>
              <a:gd name="connsiteY1402" fmla="*/ 8492927 h 10024180"/>
              <a:gd name="connsiteX1403" fmla="*/ 5550112 w 11277918"/>
              <a:gd name="connsiteY1403" fmla="*/ 8492927 h 10024180"/>
              <a:gd name="connsiteX1404" fmla="*/ 5558284 w 11277918"/>
              <a:gd name="connsiteY1404" fmla="*/ 8484755 h 10024180"/>
              <a:gd name="connsiteX1405" fmla="*/ 5566458 w 11277918"/>
              <a:gd name="connsiteY1405" fmla="*/ 8468405 h 10024180"/>
              <a:gd name="connsiteX1406" fmla="*/ 5574633 w 11277918"/>
              <a:gd name="connsiteY1406" fmla="*/ 8443884 h 10024180"/>
              <a:gd name="connsiteX1407" fmla="*/ 5590980 w 11277918"/>
              <a:gd name="connsiteY1407" fmla="*/ 8427537 h 10024180"/>
              <a:gd name="connsiteX1408" fmla="*/ 5590980 w 11277918"/>
              <a:gd name="connsiteY1408" fmla="*/ 8394841 h 10024180"/>
              <a:gd name="connsiteX1409" fmla="*/ 5599154 w 11277918"/>
              <a:gd name="connsiteY1409" fmla="*/ 8386666 h 10024180"/>
              <a:gd name="connsiteX1410" fmla="*/ 5607329 w 11277918"/>
              <a:gd name="connsiteY1410" fmla="*/ 8378494 h 10024180"/>
              <a:gd name="connsiteX1411" fmla="*/ 5656372 w 11277918"/>
              <a:gd name="connsiteY1411" fmla="*/ 8345797 h 10024180"/>
              <a:gd name="connsiteX1412" fmla="*/ 5689068 w 11277918"/>
              <a:gd name="connsiteY1412" fmla="*/ 8296754 h 10024180"/>
              <a:gd name="connsiteX1413" fmla="*/ 5623676 w 11277918"/>
              <a:gd name="connsiteY1413" fmla="*/ 8329448 h 10024180"/>
              <a:gd name="connsiteX1414" fmla="*/ 5574633 w 11277918"/>
              <a:gd name="connsiteY1414" fmla="*/ 8345797 h 10024180"/>
              <a:gd name="connsiteX1415" fmla="*/ 5558284 w 11277918"/>
              <a:gd name="connsiteY1415" fmla="*/ 8345797 h 10024180"/>
              <a:gd name="connsiteX1416" fmla="*/ 5541936 w 11277918"/>
              <a:gd name="connsiteY1416" fmla="*/ 8345797 h 10024180"/>
              <a:gd name="connsiteX1417" fmla="*/ 5550112 w 11277918"/>
              <a:gd name="connsiteY1417" fmla="*/ 8329448 h 10024180"/>
              <a:gd name="connsiteX1418" fmla="*/ 5558284 w 11277918"/>
              <a:gd name="connsiteY1418" fmla="*/ 8313101 h 10024180"/>
              <a:gd name="connsiteX1419" fmla="*/ 5590980 w 11277918"/>
              <a:gd name="connsiteY1419" fmla="*/ 8313101 h 10024180"/>
              <a:gd name="connsiteX1420" fmla="*/ 5623676 w 11277918"/>
              <a:gd name="connsiteY1420" fmla="*/ 8296754 h 10024180"/>
              <a:gd name="connsiteX1421" fmla="*/ 5631851 w 11277918"/>
              <a:gd name="connsiteY1421" fmla="*/ 8296754 h 10024180"/>
              <a:gd name="connsiteX1422" fmla="*/ 5656372 w 11277918"/>
              <a:gd name="connsiteY1422" fmla="*/ 8280405 h 10024180"/>
              <a:gd name="connsiteX1423" fmla="*/ 5672720 w 11277918"/>
              <a:gd name="connsiteY1423" fmla="*/ 8247709 h 10024180"/>
              <a:gd name="connsiteX1424" fmla="*/ 9122128 w 11277918"/>
              <a:gd name="connsiteY1424" fmla="*/ 8235448 h 10024180"/>
              <a:gd name="connsiteX1425" fmla="*/ 9105781 w 11277918"/>
              <a:gd name="connsiteY1425" fmla="*/ 8239536 h 10024180"/>
              <a:gd name="connsiteX1426" fmla="*/ 9097606 w 11277918"/>
              <a:gd name="connsiteY1426" fmla="*/ 8264058 h 10024180"/>
              <a:gd name="connsiteX1427" fmla="*/ 9122128 w 11277918"/>
              <a:gd name="connsiteY1427" fmla="*/ 8280405 h 10024180"/>
              <a:gd name="connsiteX1428" fmla="*/ 9138477 w 11277918"/>
              <a:gd name="connsiteY1428" fmla="*/ 8264058 h 10024180"/>
              <a:gd name="connsiteX1429" fmla="*/ 9138477 w 11277918"/>
              <a:gd name="connsiteY1429" fmla="*/ 8239536 h 10024180"/>
              <a:gd name="connsiteX1430" fmla="*/ 9122128 w 11277918"/>
              <a:gd name="connsiteY1430" fmla="*/ 8235448 h 10024180"/>
              <a:gd name="connsiteX1431" fmla="*/ 10135696 w 11277918"/>
              <a:gd name="connsiteY1431" fmla="*/ 8231362 h 10024180"/>
              <a:gd name="connsiteX1432" fmla="*/ 10127524 w 11277918"/>
              <a:gd name="connsiteY1432" fmla="*/ 8247709 h 10024180"/>
              <a:gd name="connsiteX1433" fmla="*/ 10119350 w 11277918"/>
              <a:gd name="connsiteY1433" fmla="*/ 8247709 h 10024180"/>
              <a:gd name="connsiteX1434" fmla="*/ 9694304 w 11277918"/>
              <a:gd name="connsiteY1434" fmla="*/ 8231362 h 10024180"/>
              <a:gd name="connsiteX1435" fmla="*/ 9694304 w 11277918"/>
              <a:gd name="connsiteY1435" fmla="*/ 8264058 h 10024180"/>
              <a:gd name="connsiteX1436" fmla="*/ 9677957 w 11277918"/>
              <a:gd name="connsiteY1436" fmla="*/ 8304926 h 10024180"/>
              <a:gd name="connsiteX1437" fmla="*/ 9645261 w 11277918"/>
              <a:gd name="connsiteY1437" fmla="*/ 8329448 h 10024180"/>
              <a:gd name="connsiteX1438" fmla="*/ 9628911 w 11277918"/>
              <a:gd name="connsiteY1438" fmla="*/ 8313101 h 10024180"/>
              <a:gd name="connsiteX1439" fmla="*/ 9645261 w 11277918"/>
              <a:gd name="connsiteY1439" fmla="*/ 8247709 h 10024180"/>
              <a:gd name="connsiteX1440" fmla="*/ 9694304 w 11277918"/>
              <a:gd name="connsiteY1440" fmla="*/ 8231362 h 10024180"/>
              <a:gd name="connsiteX1441" fmla="*/ 8778823 w 11277918"/>
              <a:gd name="connsiteY1441" fmla="*/ 8219101 h 10024180"/>
              <a:gd name="connsiteX1442" fmla="*/ 8770648 w 11277918"/>
              <a:gd name="connsiteY1442" fmla="*/ 8223187 h 10024180"/>
              <a:gd name="connsiteX1443" fmla="*/ 8762474 w 11277918"/>
              <a:gd name="connsiteY1443" fmla="*/ 8239536 h 10024180"/>
              <a:gd name="connsiteX1444" fmla="*/ 8778823 w 11277918"/>
              <a:gd name="connsiteY1444" fmla="*/ 8239536 h 10024180"/>
              <a:gd name="connsiteX1445" fmla="*/ 8786995 w 11277918"/>
              <a:gd name="connsiteY1445" fmla="*/ 8223187 h 10024180"/>
              <a:gd name="connsiteX1446" fmla="*/ 8778823 w 11277918"/>
              <a:gd name="connsiteY1446" fmla="*/ 8219101 h 10024180"/>
              <a:gd name="connsiteX1447" fmla="*/ 5729937 w 11277918"/>
              <a:gd name="connsiteY1447" fmla="*/ 8215015 h 10024180"/>
              <a:gd name="connsiteX1448" fmla="*/ 5721765 w 11277918"/>
              <a:gd name="connsiteY1448" fmla="*/ 8223187 h 10024180"/>
              <a:gd name="connsiteX1449" fmla="*/ 5738112 w 11277918"/>
              <a:gd name="connsiteY1449" fmla="*/ 8231362 h 10024180"/>
              <a:gd name="connsiteX1450" fmla="*/ 5729937 w 11277918"/>
              <a:gd name="connsiteY1450" fmla="*/ 8215015 h 10024180"/>
              <a:gd name="connsiteX1451" fmla="*/ 8907562 w 11277918"/>
              <a:gd name="connsiteY1451" fmla="*/ 8206840 h 10024180"/>
              <a:gd name="connsiteX1452" fmla="*/ 8893256 w 11277918"/>
              <a:gd name="connsiteY1452" fmla="*/ 8215015 h 10024180"/>
              <a:gd name="connsiteX1453" fmla="*/ 8942302 w 11277918"/>
              <a:gd name="connsiteY1453" fmla="*/ 8280405 h 10024180"/>
              <a:gd name="connsiteX1454" fmla="*/ 8983170 w 11277918"/>
              <a:gd name="connsiteY1454" fmla="*/ 8296754 h 10024180"/>
              <a:gd name="connsiteX1455" fmla="*/ 8991345 w 11277918"/>
              <a:gd name="connsiteY1455" fmla="*/ 8329448 h 10024180"/>
              <a:gd name="connsiteX1456" fmla="*/ 8991345 w 11277918"/>
              <a:gd name="connsiteY1456" fmla="*/ 8345797 h 10024180"/>
              <a:gd name="connsiteX1457" fmla="*/ 9024041 w 11277918"/>
              <a:gd name="connsiteY1457" fmla="*/ 8313101 h 10024180"/>
              <a:gd name="connsiteX1458" fmla="*/ 9024041 w 11277918"/>
              <a:gd name="connsiteY1458" fmla="*/ 8288579 h 10024180"/>
              <a:gd name="connsiteX1459" fmla="*/ 9024041 w 11277918"/>
              <a:gd name="connsiteY1459" fmla="*/ 8280405 h 10024180"/>
              <a:gd name="connsiteX1460" fmla="*/ 9024041 w 11277918"/>
              <a:gd name="connsiteY1460" fmla="*/ 8278362 h 10024180"/>
              <a:gd name="connsiteX1461" fmla="*/ 9024041 w 11277918"/>
              <a:gd name="connsiteY1461" fmla="*/ 8272230 h 10024180"/>
              <a:gd name="connsiteX1462" fmla="*/ 9024041 w 11277918"/>
              <a:gd name="connsiteY1462" fmla="*/ 8270187 h 10024180"/>
              <a:gd name="connsiteX1463" fmla="*/ 9024041 w 11277918"/>
              <a:gd name="connsiteY1463" fmla="*/ 8264058 h 10024180"/>
              <a:gd name="connsiteX1464" fmla="*/ 9015867 w 11277918"/>
              <a:gd name="connsiteY1464" fmla="*/ 8255883 h 10024180"/>
              <a:gd name="connsiteX1465" fmla="*/ 9007692 w 11277918"/>
              <a:gd name="connsiteY1465" fmla="*/ 8247709 h 10024180"/>
              <a:gd name="connsiteX1466" fmla="*/ 8991345 w 11277918"/>
              <a:gd name="connsiteY1466" fmla="*/ 8280405 h 10024180"/>
              <a:gd name="connsiteX1467" fmla="*/ 8974998 w 11277918"/>
              <a:gd name="connsiteY1467" fmla="*/ 8247709 h 10024180"/>
              <a:gd name="connsiteX1468" fmla="*/ 8942302 w 11277918"/>
              <a:gd name="connsiteY1468" fmla="*/ 8215015 h 10024180"/>
              <a:gd name="connsiteX1469" fmla="*/ 8917780 w 11277918"/>
              <a:gd name="connsiteY1469" fmla="*/ 8215015 h 10024180"/>
              <a:gd name="connsiteX1470" fmla="*/ 8907562 w 11277918"/>
              <a:gd name="connsiteY1470" fmla="*/ 8206840 h 10024180"/>
              <a:gd name="connsiteX1471" fmla="*/ 6510552 w 11277918"/>
              <a:gd name="connsiteY1471" fmla="*/ 8206840 h 10024180"/>
              <a:gd name="connsiteX1472" fmla="*/ 6506463 w 11277918"/>
              <a:gd name="connsiteY1472" fmla="*/ 8215015 h 10024180"/>
              <a:gd name="connsiteX1473" fmla="*/ 6514638 w 11277918"/>
              <a:gd name="connsiteY1473" fmla="*/ 8223187 h 10024180"/>
              <a:gd name="connsiteX1474" fmla="*/ 6522810 w 11277918"/>
              <a:gd name="connsiteY1474" fmla="*/ 8215015 h 10024180"/>
              <a:gd name="connsiteX1475" fmla="*/ 6510552 w 11277918"/>
              <a:gd name="connsiteY1475" fmla="*/ 8206840 h 10024180"/>
              <a:gd name="connsiteX1476" fmla="*/ 8680734 w 11277918"/>
              <a:gd name="connsiteY1476" fmla="*/ 8182318 h 10024180"/>
              <a:gd name="connsiteX1477" fmla="*/ 8697083 w 11277918"/>
              <a:gd name="connsiteY1477" fmla="*/ 8198665 h 10024180"/>
              <a:gd name="connsiteX1478" fmla="*/ 8697083 w 11277918"/>
              <a:gd name="connsiteY1478" fmla="*/ 8182318 h 10024180"/>
              <a:gd name="connsiteX1479" fmla="*/ 8402820 w 11277918"/>
              <a:gd name="connsiteY1479" fmla="*/ 8182318 h 10024180"/>
              <a:gd name="connsiteX1480" fmla="*/ 8402820 w 11277918"/>
              <a:gd name="connsiteY1480" fmla="*/ 8215015 h 10024180"/>
              <a:gd name="connsiteX1481" fmla="*/ 8419169 w 11277918"/>
              <a:gd name="connsiteY1481" fmla="*/ 8198665 h 10024180"/>
              <a:gd name="connsiteX1482" fmla="*/ 5738112 w 11277918"/>
              <a:gd name="connsiteY1482" fmla="*/ 8182318 h 10024180"/>
              <a:gd name="connsiteX1483" fmla="*/ 5754459 w 11277918"/>
              <a:gd name="connsiteY1483" fmla="*/ 8198665 h 10024180"/>
              <a:gd name="connsiteX1484" fmla="*/ 5787155 w 11277918"/>
              <a:gd name="connsiteY1484" fmla="*/ 8182318 h 10024180"/>
              <a:gd name="connsiteX1485" fmla="*/ 5010629 w 11277918"/>
              <a:gd name="connsiteY1485" fmla="*/ 8182318 h 10024180"/>
              <a:gd name="connsiteX1486" fmla="*/ 5002457 w 11277918"/>
              <a:gd name="connsiteY1486" fmla="*/ 8190491 h 10024180"/>
              <a:gd name="connsiteX1487" fmla="*/ 5018804 w 11277918"/>
              <a:gd name="connsiteY1487" fmla="*/ 8198665 h 10024180"/>
              <a:gd name="connsiteX1488" fmla="*/ 5010629 w 11277918"/>
              <a:gd name="connsiteY1488" fmla="*/ 8182318 h 10024180"/>
              <a:gd name="connsiteX1489" fmla="*/ 1144352 w 11277918"/>
              <a:gd name="connsiteY1489" fmla="*/ 8182318 h 10024180"/>
              <a:gd name="connsiteX1490" fmla="*/ 1136177 w 11277918"/>
              <a:gd name="connsiteY1490" fmla="*/ 8198665 h 10024180"/>
              <a:gd name="connsiteX1491" fmla="*/ 1128006 w 11277918"/>
              <a:gd name="connsiteY1491" fmla="*/ 8190491 h 10024180"/>
              <a:gd name="connsiteX1492" fmla="*/ 1144352 w 11277918"/>
              <a:gd name="connsiteY1492" fmla="*/ 8182318 h 10024180"/>
              <a:gd name="connsiteX1493" fmla="*/ 9409493 w 11277918"/>
              <a:gd name="connsiteY1493" fmla="*/ 8180275 h 10024180"/>
              <a:gd name="connsiteX1494" fmla="*/ 9367346 w 11277918"/>
              <a:gd name="connsiteY1494" fmla="*/ 8231362 h 10024180"/>
              <a:gd name="connsiteX1495" fmla="*/ 9367346 w 11277918"/>
              <a:gd name="connsiteY1495" fmla="*/ 8239536 h 10024180"/>
              <a:gd name="connsiteX1496" fmla="*/ 9383695 w 11277918"/>
              <a:gd name="connsiteY1496" fmla="*/ 8247709 h 10024180"/>
              <a:gd name="connsiteX1497" fmla="*/ 9400042 w 11277918"/>
              <a:gd name="connsiteY1497" fmla="*/ 8231362 h 10024180"/>
              <a:gd name="connsiteX1498" fmla="*/ 9400042 w 11277918"/>
              <a:gd name="connsiteY1498" fmla="*/ 8215015 h 10024180"/>
              <a:gd name="connsiteX1499" fmla="*/ 9416389 w 11277918"/>
              <a:gd name="connsiteY1499" fmla="*/ 8198665 h 10024180"/>
              <a:gd name="connsiteX1500" fmla="*/ 9409493 w 11277918"/>
              <a:gd name="connsiteY1500" fmla="*/ 8180275 h 10024180"/>
              <a:gd name="connsiteX1501" fmla="*/ 9677957 w 11277918"/>
              <a:gd name="connsiteY1501" fmla="*/ 8165969 h 10024180"/>
              <a:gd name="connsiteX1502" fmla="*/ 9677957 w 11277918"/>
              <a:gd name="connsiteY1502" fmla="*/ 8182318 h 10024180"/>
              <a:gd name="connsiteX1503" fmla="*/ 9661608 w 11277918"/>
              <a:gd name="connsiteY1503" fmla="*/ 8182318 h 10024180"/>
              <a:gd name="connsiteX1504" fmla="*/ 9669782 w 11277918"/>
              <a:gd name="connsiteY1504" fmla="*/ 8174144 h 10024180"/>
              <a:gd name="connsiteX1505" fmla="*/ 9677957 w 11277918"/>
              <a:gd name="connsiteY1505" fmla="*/ 8165969 h 10024180"/>
              <a:gd name="connsiteX1506" fmla="*/ 5852548 w 11277918"/>
              <a:gd name="connsiteY1506" fmla="*/ 8165969 h 10024180"/>
              <a:gd name="connsiteX1507" fmla="*/ 5836198 w 11277918"/>
              <a:gd name="connsiteY1507" fmla="*/ 8182318 h 10024180"/>
              <a:gd name="connsiteX1508" fmla="*/ 5852548 w 11277918"/>
              <a:gd name="connsiteY1508" fmla="*/ 8182318 h 10024180"/>
              <a:gd name="connsiteX1509" fmla="*/ 5852548 w 11277918"/>
              <a:gd name="connsiteY1509" fmla="*/ 8165969 h 10024180"/>
              <a:gd name="connsiteX1510" fmla="*/ 9134388 w 11277918"/>
              <a:gd name="connsiteY1510" fmla="*/ 8155751 h 10024180"/>
              <a:gd name="connsiteX1511" fmla="*/ 9122128 w 11277918"/>
              <a:gd name="connsiteY1511" fmla="*/ 8165969 h 10024180"/>
              <a:gd name="connsiteX1512" fmla="*/ 9113953 w 11277918"/>
              <a:gd name="connsiteY1512" fmla="*/ 8182318 h 10024180"/>
              <a:gd name="connsiteX1513" fmla="*/ 9122128 w 11277918"/>
              <a:gd name="connsiteY1513" fmla="*/ 8215015 h 10024180"/>
              <a:gd name="connsiteX1514" fmla="*/ 9138477 w 11277918"/>
              <a:gd name="connsiteY1514" fmla="*/ 8182318 h 10024180"/>
              <a:gd name="connsiteX1515" fmla="*/ 9138477 w 11277918"/>
              <a:gd name="connsiteY1515" fmla="*/ 8157797 h 10024180"/>
              <a:gd name="connsiteX1516" fmla="*/ 9134388 w 11277918"/>
              <a:gd name="connsiteY1516" fmla="*/ 8155751 h 10024180"/>
              <a:gd name="connsiteX1517" fmla="*/ 6520769 w 11277918"/>
              <a:gd name="connsiteY1517" fmla="*/ 8155751 h 10024180"/>
              <a:gd name="connsiteX1518" fmla="*/ 6514638 w 11277918"/>
              <a:gd name="connsiteY1518" fmla="*/ 8157797 h 10024180"/>
              <a:gd name="connsiteX1519" fmla="*/ 6506463 w 11277918"/>
              <a:gd name="connsiteY1519" fmla="*/ 8182318 h 10024180"/>
              <a:gd name="connsiteX1520" fmla="*/ 6522810 w 11277918"/>
              <a:gd name="connsiteY1520" fmla="*/ 8165969 h 10024180"/>
              <a:gd name="connsiteX1521" fmla="*/ 6520769 w 11277918"/>
              <a:gd name="connsiteY1521" fmla="*/ 8155751 h 10024180"/>
              <a:gd name="connsiteX1522" fmla="*/ 9105781 w 11277918"/>
              <a:gd name="connsiteY1522" fmla="*/ 8149622 h 10024180"/>
              <a:gd name="connsiteX1523" fmla="*/ 9056737 w 11277918"/>
              <a:gd name="connsiteY1523" fmla="*/ 8198665 h 10024180"/>
              <a:gd name="connsiteX1524" fmla="*/ 9089431 w 11277918"/>
              <a:gd name="connsiteY1524" fmla="*/ 8165969 h 10024180"/>
              <a:gd name="connsiteX1525" fmla="*/ 8827866 w 11277918"/>
              <a:gd name="connsiteY1525" fmla="*/ 8149622 h 10024180"/>
              <a:gd name="connsiteX1526" fmla="*/ 8819691 w 11277918"/>
              <a:gd name="connsiteY1526" fmla="*/ 8174144 h 10024180"/>
              <a:gd name="connsiteX1527" fmla="*/ 8844213 w 11277918"/>
              <a:gd name="connsiteY1527" fmla="*/ 8174144 h 10024180"/>
              <a:gd name="connsiteX1528" fmla="*/ 8860562 w 11277918"/>
              <a:gd name="connsiteY1528" fmla="*/ 8149622 h 10024180"/>
              <a:gd name="connsiteX1529" fmla="*/ 8713430 w 11277918"/>
              <a:gd name="connsiteY1529" fmla="*/ 8149622 h 10024180"/>
              <a:gd name="connsiteX1530" fmla="*/ 8721605 w 11277918"/>
              <a:gd name="connsiteY1530" fmla="*/ 8165969 h 10024180"/>
              <a:gd name="connsiteX1531" fmla="*/ 8729777 w 11277918"/>
              <a:gd name="connsiteY1531" fmla="*/ 8149622 h 10024180"/>
              <a:gd name="connsiteX1532" fmla="*/ 6114113 w 11277918"/>
              <a:gd name="connsiteY1532" fmla="*/ 8149622 h 10024180"/>
              <a:gd name="connsiteX1533" fmla="*/ 6114113 w 11277918"/>
              <a:gd name="connsiteY1533" fmla="*/ 8165969 h 10024180"/>
              <a:gd name="connsiteX1534" fmla="*/ 6130462 w 11277918"/>
              <a:gd name="connsiteY1534" fmla="*/ 8149622 h 10024180"/>
              <a:gd name="connsiteX1535" fmla="*/ 5868894 w 11277918"/>
              <a:gd name="connsiteY1535" fmla="*/ 8149622 h 10024180"/>
              <a:gd name="connsiteX1536" fmla="*/ 5868894 w 11277918"/>
              <a:gd name="connsiteY1536" fmla="*/ 8165969 h 10024180"/>
              <a:gd name="connsiteX1537" fmla="*/ 5885244 w 11277918"/>
              <a:gd name="connsiteY1537" fmla="*/ 8149622 h 10024180"/>
              <a:gd name="connsiteX1538" fmla="*/ 1160700 w 11277918"/>
              <a:gd name="connsiteY1538" fmla="*/ 8149622 h 10024180"/>
              <a:gd name="connsiteX1539" fmla="*/ 1177049 w 11277918"/>
              <a:gd name="connsiteY1539" fmla="*/ 8165969 h 10024180"/>
              <a:gd name="connsiteX1540" fmla="*/ 1160700 w 11277918"/>
              <a:gd name="connsiteY1540" fmla="*/ 8165969 h 10024180"/>
              <a:gd name="connsiteX1541" fmla="*/ 1160700 w 11277918"/>
              <a:gd name="connsiteY1541" fmla="*/ 8149622 h 10024180"/>
              <a:gd name="connsiteX1542" fmla="*/ 10380916 w 11277918"/>
              <a:gd name="connsiteY1542" fmla="*/ 8133275 h 10024180"/>
              <a:gd name="connsiteX1543" fmla="*/ 10380916 w 11277918"/>
              <a:gd name="connsiteY1543" fmla="*/ 8165969 h 10024180"/>
              <a:gd name="connsiteX1544" fmla="*/ 10348220 w 11277918"/>
              <a:gd name="connsiteY1544" fmla="*/ 8198665 h 10024180"/>
              <a:gd name="connsiteX1545" fmla="*/ 10364568 w 11277918"/>
              <a:gd name="connsiteY1545" fmla="*/ 8165969 h 10024180"/>
              <a:gd name="connsiteX1546" fmla="*/ 10201090 w 11277918"/>
              <a:gd name="connsiteY1546" fmla="*/ 8133275 h 10024180"/>
              <a:gd name="connsiteX1547" fmla="*/ 10168392 w 11277918"/>
              <a:gd name="connsiteY1547" fmla="*/ 8182318 h 10024180"/>
              <a:gd name="connsiteX1548" fmla="*/ 10184740 w 11277918"/>
              <a:gd name="connsiteY1548" fmla="*/ 8149622 h 10024180"/>
              <a:gd name="connsiteX1549" fmla="*/ 6334810 w 11277918"/>
              <a:gd name="connsiteY1549" fmla="*/ 8116926 h 10024180"/>
              <a:gd name="connsiteX1550" fmla="*/ 6326637 w 11277918"/>
              <a:gd name="connsiteY1550" fmla="*/ 8133275 h 10024180"/>
              <a:gd name="connsiteX1551" fmla="*/ 6342984 w 11277918"/>
              <a:gd name="connsiteY1551" fmla="*/ 8125101 h 10024180"/>
              <a:gd name="connsiteX1552" fmla="*/ 6334810 w 11277918"/>
              <a:gd name="connsiteY1552" fmla="*/ 8116926 h 10024180"/>
              <a:gd name="connsiteX1553" fmla="*/ 5893416 w 11277918"/>
              <a:gd name="connsiteY1553" fmla="*/ 8116926 h 10024180"/>
              <a:gd name="connsiteX1554" fmla="*/ 5885244 w 11277918"/>
              <a:gd name="connsiteY1554" fmla="*/ 8133275 h 10024180"/>
              <a:gd name="connsiteX1555" fmla="*/ 5901590 w 11277918"/>
              <a:gd name="connsiteY1555" fmla="*/ 8133275 h 10024180"/>
              <a:gd name="connsiteX1556" fmla="*/ 5893416 w 11277918"/>
              <a:gd name="connsiteY1556" fmla="*/ 8116926 h 10024180"/>
              <a:gd name="connsiteX1557" fmla="*/ 1193396 w 11277918"/>
              <a:gd name="connsiteY1557" fmla="*/ 8116926 h 10024180"/>
              <a:gd name="connsiteX1558" fmla="*/ 1160700 w 11277918"/>
              <a:gd name="connsiteY1558" fmla="*/ 8149622 h 10024180"/>
              <a:gd name="connsiteX1559" fmla="*/ 1160700 w 11277918"/>
              <a:gd name="connsiteY1559" fmla="*/ 8133275 h 10024180"/>
              <a:gd name="connsiteX1560" fmla="*/ 1193396 w 11277918"/>
              <a:gd name="connsiteY1560" fmla="*/ 8116926 h 10024180"/>
              <a:gd name="connsiteX1561" fmla="*/ 5756504 w 11277918"/>
              <a:gd name="connsiteY1561" fmla="*/ 8106708 h 10024180"/>
              <a:gd name="connsiteX1562" fmla="*/ 5754459 w 11277918"/>
              <a:gd name="connsiteY1562" fmla="*/ 8116926 h 10024180"/>
              <a:gd name="connsiteX1563" fmla="*/ 5738112 w 11277918"/>
              <a:gd name="connsiteY1563" fmla="*/ 8141448 h 10024180"/>
              <a:gd name="connsiteX1564" fmla="*/ 5738112 w 11277918"/>
              <a:gd name="connsiteY1564" fmla="*/ 8149622 h 10024180"/>
              <a:gd name="connsiteX1565" fmla="*/ 5770808 w 11277918"/>
              <a:gd name="connsiteY1565" fmla="*/ 8133275 h 10024180"/>
              <a:gd name="connsiteX1566" fmla="*/ 5762634 w 11277918"/>
              <a:gd name="connsiteY1566" fmla="*/ 8108751 h 10024180"/>
              <a:gd name="connsiteX1567" fmla="*/ 5756504 w 11277918"/>
              <a:gd name="connsiteY1567" fmla="*/ 8106708 h 10024180"/>
              <a:gd name="connsiteX1568" fmla="*/ 10152044 w 11277918"/>
              <a:gd name="connsiteY1568" fmla="*/ 8100579 h 10024180"/>
              <a:gd name="connsiteX1569" fmla="*/ 10152044 w 11277918"/>
              <a:gd name="connsiteY1569" fmla="*/ 8116926 h 10024180"/>
              <a:gd name="connsiteX1570" fmla="*/ 10053958 w 11277918"/>
              <a:gd name="connsiteY1570" fmla="*/ 8264058 h 10024180"/>
              <a:gd name="connsiteX1571" fmla="*/ 10070304 w 11277918"/>
              <a:gd name="connsiteY1571" fmla="*/ 8215015 h 10024180"/>
              <a:gd name="connsiteX1572" fmla="*/ 5934287 w 11277918"/>
              <a:gd name="connsiteY1572" fmla="*/ 8100579 h 10024180"/>
              <a:gd name="connsiteX1573" fmla="*/ 5950634 w 11277918"/>
              <a:gd name="connsiteY1573" fmla="*/ 8116926 h 10024180"/>
              <a:gd name="connsiteX1574" fmla="*/ 5950634 w 11277918"/>
              <a:gd name="connsiteY1574" fmla="*/ 8100579 h 10024180"/>
              <a:gd name="connsiteX1575" fmla="*/ 5934287 w 11277918"/>
              <a:gd name="connsiteY1575" fmla="*/ 8100579 h 10024180"/>
              <a:gd name="connsiteX1576" fmla="*/ 6392030 w 11277918"/>
              <a:gd name="connsiteY1576" fmla="*/ 8084230 h 10024180"/>
              <a:gd name="connsiteX1577" fmla="*/ 6392030 w 11277918"/>
              <a:gd name="connsiteY1577" fmla="*/ 8100579 h 10024180"/>
              <a:gd name="connsiteX1578" fmla="*/ 6375680 w 11277918"/>
              <a:gd name="connsiteY1578" fmla="*/ 8100579 h 10024180"/>
              <a:gd name="connsiteX1579" fmla="*/ 6392030 w 11277918"/>
              <a:gd name="connsiteY1579" fmla="*/ 8084230 h 10024180"/>
              <a:gd name="connsiteX1580" fmla="*/ 1296210 w 11277918"/>
              <a:gd name="connsiteY1580" fmla="*/ 8082187 h 10024180"/>
              <a:gd name="connsiteX1581" fmla="*/ 1299657 w 11277918"/>
              <a:gd name="connsiteY1581" fmla="*/ 8084230 h 10024180"/>
              <a:gd name="connsiteX1582" fmla="*/ 1299657 w 11277918"/>
              <a:gd name="connsiteY1582" fmla="*/ 8125101 h 10024180"/>
              <a:gd name="connsiteX1583" fmla="*/ 1275135 w 11277918"/>
              <a:gd name="connsiteY1583" fmla="*/ 8157797 h 10024180"/>
              <a:gd name="connsiteX1584" fmla="*/ 1258788 w 11277918"/>
              <a:gd name="connsiteY1584" fmla="*/ 8149622 h 10024180"/>
              <a:gd name="connsiteX1585" fmla="*/ 1258788 w 11277918"/>
              <a:gd name="connsiteY1585" fmla="*/ 8133275 h 10024180"/>
              <a:gd name="connsiteX1586" fmla="*/ 1242440 w 11277918"/>
              <a:gd name="connsiteY1586" fmla="*/ 8157797 h 10024180"/>
              <a:gd name="connsiteX1587" fmla="*/ 1226091 w 11277918"/>
              <a:gd name="connsiteY1587" fmla="*/ 8182318 h 10024180"/>
              <a:gd name="connsiteX1588" fmla="*/ 1177049 w 11277918"/>
              <a:gd name="connsiteY1588" fmla="*/ 8231362 h 10024180"/>
              <a:gd name="connsiteX1589" fmla="*/ 1168874 w 11277918"/>
              <a:gd name="connsiteY1589" fmla="*/ 8223187 h 10024180"/>
              <a:gd name="connsiteX1590" fmla="*/ 1193396 w 11277918"/>
              <a:gd name="connsiteY1590" fmla="*/ 8182318 h 10024180"/>
              <a:gd name="connsiteX1591" fmla="*/ 1296210 w 11277918"/>
              <a:gd name="connsiteY1591" fmla="*/ 8082187 h 10024180"/>
              <a:gd name="connsiteX1592" fmla="*/ 10119350 w 11277918"/>
              <a:gd name="connsiteY1592" fmla="*/ 8067883 h 10024180"/>
              <a:gd name="connsiteX1593" fmla="*/ 10086654 w 11277918"/>
              <a:gd name="connsiteY1593" fmla="*/ 8116926 h 10024180"/>
              <a:gd name="connsiteX1594" fmla="*/ 10086654 w 11277918"/>
              <a:gd name="connsiteY1594" fmla="*/ 8100579 h 10024180"/>
              <a:gd name="connsiteX1595" fmla="*/ 9612564 w 11277918"/>
              <a:gd name="connsiteY1595" fmla="*/ 8067883 h 10024180"/>
              <a:gd name="connsiteX1596" fmla="*/ 9596217 w 11277918"/>
              <a:gd name="connsiteY1596" fmla="*/ 8084230 h 10024180"/>
              <a:gd name="connsiteX1597" fmla="*/ 9612564 w 11277918"/>
              <a:gd name="connsiteY1597" fmla="*/ 8084230 h 10024180"/>
              <a:gd name="connsiteX1598" fmla="*/ 9530825 w 11277918"/>
              <a:gd name="connsiteY1598" fmla="*/ 8067883 h 10024180"/>
              <a:gd name="connsiteX1599" fmla="*/ 9514478 w 11277918"/>
              <a:gd name="connsiteY1599" fmla="*/ 8100579 h 10024180"/>
              <a:gd name="connsiteX1600" fmla="*/ 9530825 w 11277918"/>
              <a:gd name="connsiteY1600" fmla="*/ 8067883 h 10024180"/>
              <a:gd name="connsiteX1601" fmla="*/ 8958649 w 11277918"/>
              <a:gd name="connsiteY1601" fmla="*/ 8067883 h 10024180"/>
              <a:gd name="connsiteX1602" fmla="*/ 8966823 w 11277918"/>
              <a:gd name="connsiteY1602" fmla="*/ 8084230 h 10024180"/>
              <a:gd name="connsiteX1603" fmla="*/ 8974998 w 11277918"/>
              <a:gd name="connsiteY1603" fmla="*/ 8084230 h 10024180"/>
              <a:gd name="connsiteX1604" fmla="*/ 8991345 w 11277918"/>
              <a:gd name="connsiteY1604" fmla="*/ 8076057 h 10024180"/>
              <a:gd name="connsiteX1605" fmla="*/ 8974998 w 11277918"/>
              <a:gd name="connsiteY1605" fmla="*/ 8067883 h 10024180"/>
              <a:gd name="connsiteX1606" fmla="*/ 8958649 w 11277918"/>
              <a:gd name="connsiteY1606" fmla="*/ 8067883 h 10024180"/>
              <a:gd name="connsiteX1607" fmla="*/ 6375680 w 11277918"/>
              <a:gd name="connsiteY1607" fmla="*/ 8067883 h 10024180"/>
              <a:gd name="connsiteX1608" fmla="*/ 6375680 w 11277918"/>
              <a:gd name="connsiteY1608" fmla="*/ 8100579 h 10024180"/>
              <a:gd name="connsiteX1609" fmla="*/ 6408376 w 11277918"/>
              <a:gd name="connsiteY1609" fmla="*/ 8116926 h 10024180"/>
              <a:gd name="connsiteX1610" fmla="*/ 6408376 w 11277918"/>
              <a:gd name="connsiteY1610" fmla="*/ 8092404 h 10024180"/>
              <a:gd name="connsiteX1611" fmla="*/ 6408376 w 11277918"/>
              <a:gd name="connsiteY1611" fmla="*/ 8067883 h 10024180"/>
              <a:gd name="connsiteX1612" fmla="*/ 9776044 w 11277918"/>
              <a:gd name="connsiteY1612" fmla="*/ 8051536 h 10024180"/>
              <a:gd name="connsiteX1613" fmla="*/ 9759696 w 11277918"/>
              <a:gd name="connsiteY1613" fmla="*/ 8100579 h 10024180"/>
              <a:gd name="connsiteX1614" fmla="*/ 9727000 w 11277918"/>
              <a:gd name="connsiteY1614" fmla="*/ 8116926 h 10024180"/>
              <a:gd name="connsiteX1615" fmla="*/ 9743348 w 11277918"/>
              <a:gd name="connsiteY1615" fmla="*/ 8100579 h 10024180"/>
              <a:gd name="connsiteX1616" fmla="*/ 9759696 w 11277918"/>
              <a:gd name="connsiteY1616" fmla="*/ 8067883 h 10024180"/>
              <a:gd name="connsiteX1617" fmla="*/ 9776044 w 11277918"/>
              <a:gd name="connsiteY1617" fmla="*/ 8051536 h 10024180"/>
              <a:gd name="connsiteX1618" fmla="*/ 6105940 w 11277918"/>
              <a:gd name="connsiteY1618" fmla="*/ 8051536 h 10024180"/>
              <a:gd name="connsiteX1619" fmla="*/ 6097766 w 11277918"/>
              <a:gd name="connsiteY1619" fmla="*/ 8067883 h 10024180"/>
              <a:gd name="connsiteX1620" fmla="*/ 6114113 w 11277918"/>
              <a:gd name="connsiteY1620" fmla="*/ 8059708 h 10024180"/>
              <a:gd name="connsiteX1621" fmla="*/ 6105940 w 11277918"/>
              <a:gd name="connsiteY1621" fmla="*/ 8051536 h 10024180"/>
              <a:gd name="connsiteX1622" fmla="*/ 9138477 w 11277918"/>
              <a:gd name="connsiteY1622" fmla="*/ 8035187 h 10024180"/>
              <a:gd name="connsiteX1623" fmla="*/ 9138477 w 11277918"/>
              <a:gd name="connsiteY1623" fmla="*/ 8051536 h 10024180"/>
              <a:gd name="connsiteX1624" fmla="*/ 9154824 w 11277918"/>
              <a:gd name="connsiteY1624" fmla="*/ 8067883 h 10024180"/>
              <a:gd name="connsiteX1625" fmla="*/ 9154824 w 11277918"/>
              <a:gd name="connsiteY1625" fmla="*/ 8051536 h 10024180"/>
              <a:gd name="connsiteX1626" fmla="*/ 8549952 w 11277918"/>
              <a:gd name="connsiteY1626" fmla="*/ 8035187 h 10024180"/>
              <a:gd name="connsiteX1627" fmla="*/ 8558126 w 11277918"/>
              <a:gd name="connsiteY1627" fmla="*/ 8043361 h 10024180"/>
              <a:gd name="connsiteX1628" fmla="*/ 8566299 w 11277918"/>
              <a:gd name="connsiteY1628" fmla="*/ 8051536 h 10024180"/>
              <a:gd name="connsiteX1629" fmla="*/ 8566299 w 11277918"/>
              <a:gd name="connsiteY1629" fmla="*/ 8035187 h 10024180"/>
              <a:gd name="connsiteX1630" fmla="*/ 6293941 w 11277918"/>
              <a:gd name="connsiteY1630" fmla="*/ 8035187 h 10024180"/>
              <a:gd name="connsiteX1631" fmla="*/ 6261245 w 11277918"/>
              <a:gd name="connsiteY1631" fmla="*/ 8051536 h 10024180"/>
              <a:gd name="connsiteX1632" fmla="*/ 6244898 w 11277918"/>
              <a:gd name="connsiteY1632" fmla="*/ 8067883 h 10024180"/>
              <a:gd name="connsiteX1633" fmla="*/ 6261245 w 11277918"/>
              <a:gd name="connsiteY1633" fmla="*/ 8084230 h 10024180"/>
              <a:gd name="connsiteX1634" fmla="*/ 6277592 w 11277918"/>
              <a:gd name="connsiteY1634" fmla="*/ 8067883 h 10024180"/>
              <a:gd name="connsiteX1635" fmla="*/ 1209746 w 11277918"/>
              <a:gd name="connsiteY1635" fmla="*/ 8035187 h 10024180"/>
              <a:gd name="connsiteX1636" fmla="*/ 1226091 w 11277918"/>
              <a:gd name="connsiteY1636" fmla="*/ 8067883 h 10024180"/>
              <a:gd name="connsiteX1637" fmla="*/ 1226091 w 11277918"/>
              <a:gd name="connsiteY1637" fmla="*/ 8100579 h 10024180"/>
              <a:gd name="connsiteX1638" fmla="*/ 1217918 w 11277918"/>
              <a:gd name="connsiteY1638" fmla="*/ 8092404 h 10024180"/>
              <a:gd name="connsiteX1639" fmla="*/ 1209746 w 11277918"/>
              <a:gd name="connsiteY1639" fmla="*/ 8051536 h 10024180"/>
              <a:gd name="connsiteX1640" fmla="*/ 9007692 w 11277918"/>
              <a:gd name="connsiteY1640" fmla="*/ 8018839 h 10024180"/>
              <a:gd name="connsiteX1641" fmla="*/ 9007692 w 11277918"/>
              <a:gd name="connsiteY1641" fmla="*/ 8035187 h 10024180"/>
              <a:gd name="connsiteX1642" fmla="*/ 9024041 w 11277918"/>
              <a:gd name="connsiteY1642" fmla="*/ 8035187 h 10024180"/>
              <a:gd name="connsiteX1643" fmla="*/ 6424724 w 11277918"/>
              <a:gd name="connsiteY1643" fmla="*/ 8018839 h 10024180"/>
              <a:gd name="connsiteX1644" fmla="*/ 6441070 w 11277918"/>
              <a:gd name="connsiteY1644" fmla="*/ 8035187 h 10024180"/>
              <a:gd name="connsiteX1645" fmla="*/ 6441070 w 11277918"/>
              <a:gd name="connsiteY1645" fmla="*/ 8018839 h 10024180"/>
              <a:gd name="connsiteX1646" fmla="*/ 6424724 w 11277918"/>
              <a:gd name="connsiteY1646" fmla="*/ 8018839 h 10024180"/>
              <a:gd name="connsiteX1647" fmla="*/ 6244898 w 11277918"/>
              <a:gd name="connsiteY1647" fmla="*/ 8018839 h 10024180"/>
              <a:gd name="connsiteX1648" fmla="*/ 6228548 w 11277918"/>
              <a:gd name="connsiteY1648" fmla="*/ 8035187 h 10024180"/>
              <a:gd name="connsiteX1649" fmla="*/ 6244898 w 11277918"/>
              <a:gd name="connsiteY1649" fmla="*/ 8035187 h 10024180"/>
              <a:gd name="connsiteX1650" fmla="*/ 6261245 w 11277918"/>
              <a:gd name="connsiteY1650" fmla="*/ 8018839 h 10024180"/>
              <a:gd name="connsiteX1651" fmla="*/ 10413612 w 11277918"/>
              <a:gd name="connsiteY1651" fmla="*/ 8002490 h 10024180"/>
              <a:gd name="connsiteX1652" fmla="*/ 10429960 w 11277918"/>
              <a:gd name="connsiteY1652" fmla="*/ 8018839 h 10024180"/>
              <a:gd name="connsiteX1653" fmla="*/ 10397264 w 11277918"/>
              <a:gd name="connsiteY1653" fmla="*/ 8018839 h 10024180"/>
              <a:gd name="connsiteX1654" fmla="*/ 9056737 w 11277918"/>
              <a:gd name="connsiteY1654" fmla="*/ 8002490 h 10024180"/>
              <a:gd name="connsiteX1655" fmla="*/ 9024041 w 11277918"/>
              <a:gd name="connsiteY1655" fmla="*/ 8051536 h 10024180"/>
              <a:gd name="connsiteX1656" fmla="*/ 8991345 w 11277918"/>
              <a:gd name="connsiteY1656" fmla="*/ 8116926 h 10024180"/>
              <a:gd name="connsiteX1657" fmla="*/ 9040388 w 11277918"/>
              <a:gd name="connsiteY1657" fmla="*/ 8059708 h 10024180"/>
              <a:gd name="connsiteX1658" fmla="*/ 9056737 w 11277918"/>
              <a:gd name="connsiteY1658" fmla="*/ 8002490 h 10024180"/>
              <a:gd name="connsiteX1659" fmla="*/ 10511698 w 11277918"/>
              <a:gd name="connsiteY1659" fmla="*/ 7986143 h 10024180"/>
              <a:gd name="connsiteX1660" fmla="*/ 10462656 w 11277918"/>
              <a:gd name="connsiteY1660" fmla="*/ 8051536 h 10024180"/>
              <a:gd name="connsiteX1661" fmla="*/ 10479004 w 11277918"/>
              <a:gd name="connsiteY1661" fmla="*/ 8018839 h 10024180"/>
              <a:gd name="connsiteX1662" fmla="*/ 10511698 w 11277918"/>
              <a:gd name="connsiteY1662" fmla="*/ 7986143 h 10024180"/>
              <a:gd name="connsiteX1663" fmla="*/ 8533605 w 11277918"/>
              <a:gd name="connsiteY1663" fmla="*/ 7986143 h 10024180"/>
              <a:gd name="connsiteX1664" fmla="*/ 8509081 w 11277918"/>
              <a:gd name="connsiteY1664" fmla="*/ 8010665 h 10024180"/>
              <a:gd name="connsiteX1665" fmla="*/ 8500908 w 11277918"/>
              <a:gd name="connsiteY1665" fmla="*/ 8018839 h 10024180"/>
              <a:gd name="connsiteX1666" fmla="*/ 8484559 w 11277918"/>
              <a:gd name="connsiteY1666" fmla="*/ 8018839 h 10024180"/>
              <a:gd name="connsiteX1667" fmla="*/ 8484559 w 11277918"/>
              <a:gd name="connsiteY1667" fmla="*/ 8035187 h 10024180"/>
              <a:gd name="connsiteX1668" fmla="*/ 8484559 w 11277918"/>
              <a:gd name="connsiteY1668" fmla="*/ 8067883 h 10024180"/>
              <a:gd name="connsiteX1669" fmla="*/ 8476387 w 11277918"/>
              <a:gd name="connsiteY1669" fmla="*/ 8076057 h 10024180"/>
              <a:gd name="connsiteX1670" fmla="*/ 8468212 w 11277918"/>
              <a:gd name="connsiteY1670" fmla="*/ 8100579 h 10024180"/>
              <a:gd name="connsiteX1671" fmla="*/ 8435516 w 11277918"/>
              <a:gd name="connsiteY1671" fmla="*/ 8116926 h 10024180"/>
              <a:gd name="connsiteX1672" fmla="*/ 8419169 w 11277918"/>
              <a:gd name="connsiteY1672" fmla="*/ 8133275 h 10024180"/>
              <a:gd name="connsiteX1673" fmla="*/ 8410994 w 11277918"/>
              <a:gd name="connsiteY1673" fmla="*/ 8157797 h 10024180"/>
              <a:gd name="connsiteX1674" fmla="*/ 8468212 w 11277918"/>
              <a:gd name="connsiteY1674" fmla="*/ 8133275 h 10024180"/>
              <a:gd name="connsiteX1675" fmla="*/ 8517255 w 11277918"/>
              <a:gd name="connsiteY1675" fmla="*/ 8100579 h 10024180"/>
              <a:gd name="connsiteX1676" fmla="*/ 8517255 w 11277918"/>
              <a:gd name="connsiteY1676" fmla="*/ 8084230 h 10024180"/>
              <a:gd name="connsiteX1677" fmla="*/ 8533605 w 11277918"/>
              <a:gd name="connsiteY1677" fmla="*/ 8035187 h 10024180"/>
              <a:gd name="connsiteX1678" fmla="*/ 8549952 w 11277918"/>
              <a:gd name="connsiteY1678" fmla="*/ 8018839 h 10024180"/>
              <a:gd name="connsiteX1679" fmla="*/ 8582648 w 11277918"/>
              <a:gd name="connsiteY1679" fmla="*/ 8002490 h 10024180"/>
              <a:gd name="connsiteX1680" fmla="*/ 8566299 w 11277918"/>
              <a:gd name="connsiteY1680" fmla="*/ 7994318 h 10024180"/>
              <a:gd name="connsiteX1681" fmla="*/ 8549952 w 11277918"/>
              <a:gd name="connsiteY1681" fmla="*/ 7986143 h 10024180"/>
              <a:gd name="connsiteX1682" fmla="*/ 9923176 w 11277918"/>
              <a:gd name="connsiteY1682" fmla="*/ 7969794 h 10024180"/>
              <a:gd name="connsiteX1683" fmla="*/ 9874132 w 11277918"/>
              <a:gd name="connsiteY1683" fmla="*/ 8051536 h 10024180"/>
              <a:gd name="connsiteX1684" fmla="*/ 9857784 w 11277918"/>
              <a:gd name="connsiteY1684" fmla="*/ 8116926 h 10024180"/>
              <a:gd name="connsiteX1685" fmla="*/ 9849608 w 11277918"/>
              <a:gd name="connsiteY1685" fmla="*/ 8174144 h 10024180"/>
              <a:gd name="connsiteX1686" fmla="*/ 9825086 w 11277918"/>
              <a:gd name="connsiteY1686" fmla="*/ 8215015 h 10024180"/>
              <a:gd name="connsiteX1687" fmla="*/ 9784218 w 11277918"/>
              <a:gd name="connsiteY1687" fmla="*/ 8247709 h 10024180"/>
              <a:gd name="connsiteX1688" fmla="*/ 9776044 w 11277918"/>
              <a:gd name="connsiteY1688" fmla="*/ 8313101 h 10024180"/>
              <a:gd name="connsiteX1689" fmla="*/ 9767868 w 11277918"/>
              <a:gd name="connsiteY1689" fmla="*/ 8386666 h 10024180"/>
              <a:gd name="connsiteX1690" fmla="*/ 9743348 w 11277918"/>
              <a:gd name="connsiteY1690" fmla="*/ 8411188 h 10024180"/>
              <a:gd name="connsiteX1691" fmla="*/ 9735175 w 11277918"/>
              <a:gd name="connsiteY1691" fmla="*/ 8419362 h 10024180"/>
              <a:gd name="connsiteX1692" fmla="*/ 9710653 w 11277918"/>
              <a:gd name="connsiteY1692" fmla="*/ 8411188 h 10024180"/>
              <a:gd name="connsiteX1693" fmla="*/ 9727000 w 11277918"/>
              <a:gd name="connsiteY1693" fmla="*/ 8264058 h 10024180"/>
              <a:gd name="connsiteX1694" fmla="*/ 9759696 w 11277918"/>
              <a:gd name="connsiteY1694" fmla="*/ 8215015 h 10024180"/>
              <a:gd name="connsiteX1695" fmla="*/ 9776044 w 11277918"/>
              <a:gd name="connsiteY1695" fmla="*/ 8165969 h 10024180"/>
              <a:gd name="connsiteX1696" fmla="*/ 9808740 w 11277918"/>
              <a:gd name="connsiteY1696" fmla="*/ 8084230 h 10024180"/>
              <a:gd name="connsiteX1697" fmla="*/ 9874132 w 11277918"/>
              <a:gd name="connsiteY1697" fmla="*/ 8002490 h 10024180"/>
              <a:gd name="connsiteX1698" fmla="*/ 8991345 w 11277918"/>
              <a:gd name="connsiteY1698" fmla="*/ 7969794 h 10024180"/>
              <a:gd name="connsiteX1699" fmla="*/ 8991345 w 11277918"/>
              <a:gd name="connsiteY1699" fmla="*/ 7986143 h 10024180"/>
              <a:gd name="connsiteX1700" fmla="*/ 9007692 w 11277918"/>
              <a:gd name="connsiteY1700" fmla="*/ 7969794 h 10024180"/>
              <a:gd name="connsiteX1701" fmla="*/ 8991345 w 11277918"/>
              <a:gd name="connsiteY1701" fmla="*/ 7969794 h 10024180"/>
              <a:gd name="connsiteX1702" fmla="*/ 5329414 w 11277918"/>
              <a:gd name="connsiteY1702" fmla="*/ 7969794 h 10024180"/>
              <a:gd name="connsiteX1703" fmla="*/ 5280372 w 11277918"/>
              <a:gd name="connsiteY1703" fmla="*/ 8002490 h 10024180"/>
              <a:gd name="connsiteX1704" fmla="*/ 5247675 w 11277918"/>
              <a:gd name="connsiteY1704" fmla="*/ 8051536 h 10024180"/>
              <a:gd name="connsiteX1705" fmla="*/ 5198632 w 11277918"/>
              <a:gd name="connsiteY1705" fmla="*/ 8149622 h 10024180"/>
              <a:gd name="connsiteX1706" fmla="*/ 5214979 w 11277918"/>
              <a:gd name="connsiteY1706" fmla="*/ 8133275 h 10024180"/>
              <a:gd name="connsiteX1707" fmla="*/ 5239500 w 11277918"/>
              <a:gd name="connsiteY1707" fmla="*/ 8092404 h 10024180"/>
              <a:gd name="connsiteX1708" fmla="*/ 5280372 w 11277918"/>
              <a:gd name="connsiteY1708" fmla="*/ 8027012 h 10024180"/>
              <a:gd name="connsiteX1709" fmla="*/ 5329414 w 11277918"/>
              <a:gd name="connsiteY1709" fmla="*/ 7969794 h 10024180"/>
              <a:gd name="connsiteX1710" fmla="*/ 8648038 w 11277918"/>
              <a:gd name="connsiteY1710" fmla="*/ 7953447 h 10024180"/>
              <a:gd name="connsiteX1711" fmla="*/ 8631691 w 11277918"/>
              <a:gd name="connsiteY1711" fmla="*/ 7977969 h 10024180"/>
              <a:gd name="connsiteX1712" fmla="*/ 8623516 w 11277918"/>
              <a:gd name="connsiteY1712" fmla="*/ 7986143 h 10024180"/>
              <a:gd name="connsiteX1713" fmla="*/ 8627605 w 11277918"/>
              <a:gd name="connsiteY1713" fmla="*/ 7986143 h 10024180"/>
              <a:gd name="connsiteX1714" fmla="*/ 8648038 w 11277918"/>
              <a:gd name="connsiteY1714" fmla="*/ 7986143 h 10024180"/>
              <a:gd name="connsiteX1715" fmla="*/ 10397264 w 11277918"/>
              <a:gd name="connsiteY1715" fmla="*/ 7937100 h 10024180"/>
              <a:gd name="connsiteX1716" fmla="*/ 10413612 w 11277918"/>
              <a:gd name="connsiteY1716" fmla="*/ 7953447 h 10024180"/>
              <a:gd name="connsiteX1717" fmla="*/ 10389090 w 11277918"/>
              <a:gd name="connsiteY1717" fmla="*/ 7986143 h 10024180"/>
              <a:gd name="connsiteX1718" fmla="*/ 10380916 w 11277918"/>
              <a:gd name="connsiteY1718" fmla="*/ 8018839 h 10024180"/>
              <a:gd name="connsiteX1719" fmla="*/ 10380916 w 11277918"/>
              <a:gd name="connsiteY1719" fmla="*/ 8035187 h 10024180"/>
              <a:gd name="connsiteX1720" fmla="*/ 10364568 w 11277918"/>
              <a:gd name="connsiteY1720" fmla="*/ 8092404 h 10024180"/>
              <a:gd name="connsiteX1721" fmla="*/ 10348220 w 11277918"/>
              <a:gd name="connsiteY1721" fmla="*/ 8141448 h 10024180"/>
              <a:gd name="connsiteX1722" fmla="*/ 10348220 w 11277918"/>
              <a:gd name="connsiteY1722" fmla="*/ 8149622 h 10024180"/>
              <a:gd name="connsiteX1723" fmla="*/ 10282828 w 11277918"/>
              <a:gd name="connsiteY1723" fmla="*/ 8215015 h 10024180"/>
              <a:gd name="connsiteX1724" fmla="*/ 10217436 w 11277918"/>
              <a:gd name="connsiteY1724" fmla="*/ 8280405 h 10024180"/>
              <a:gd name="connsiteX1725" fmla="*/ 10184740 w 11277918"/>
              <a:gd name="connsiteY1725" fmla="*/ 8280405 h 10024180"/>
              <a:gd name="connsiteX1726" fmla="*/ 10152044 w 11277918"/>
              <a:gd name="connsiteY1726" fmla="*/ 8296754 h 10024180"/>
              <a:gd name="connsiteX1727" fmla="*/ 10152044 w 11277918"/>
              <a:gd name="connsiteY1727" fmla="*/ 8280405 h 10024180"/>
              <a:gd name="connsiteX1728" fmla="*/ 10217436 w 11277918"/>
              <a:gd name="connsiteY1728" fmla="*/ 8198665 h 10024180"/>
              <a:gd name="connsiteX1729" fmla="*/ 10250132 w 11277918"/>
              <a:gd name="connsiteY1729" fmla="*/ 8149622 h 10024180"/>
              <a:gd name="connsiteX1730" fmla="*/ 10364568 w 11277918"/>
              <a:gd name="connsiteY1730" fmla="*/ 7986143 h 10024180"/>
              <a:gd name="connsiteX1731" fmla="*/ 10397264 w 11277918"/>
              <a:gd name="connsiteY1731" fmla="*/ 7937100 h 10024180"/>
              <a:gd name="connsiteX1732" fmla="*/ 5362111 w 11277918"/>
              <a:gd name="connsiteY1732" fmla="*/ 7937100 h 10024180"/>
              <a:gd name="connsiteX1733" fmla="*/ 5329414 w 11277918"/>
              <a:gd name="connsiteY1733" fmla="*/ 7953447 h 10024180"/>
              <a:gd name="connsiteX1734" fmla="*/ 5345762 w 11277918"/>
              <a:gd name="connsiteY1734" fmla="*/ 7953447 h 10024180"/>
              <a:gd name="connsiteX1735" fmla="*/ 6034416 w 11277918"/>
              <a:gd name="connsiteY1735" fmla="*/ 7926882 h 10024180"/>
              <a:gd name="connsiteX1736" fmla="*/ 6032374 w 11277918"/>
              <a:gd name="connsiteY1736" fmla="*/ 7937100 h 10024180"/>
              <a:gd name="connsiteX1737" fmla="*/ 6048722 w 11277918"/>
              <a:gd name="connsiteY1737" fmla="*/ 7937100 h 10024180"/>
              <a:gd name="connsiteX1738" fmla="*/ 6040548 w 11277918"/>
              <a:gd name="connsiteY1738" fmla="*/ 7928925 h 10024180"/>
              <a:gd name="connsiteX1739" fmla="*/ 6034416 w 11277918"/>
              <a:gd name="connsiteY1739" fmla="*/ 7926882 h 10024180"/>
              <a:gd name="connsiteX1740" fmla="*/ 9138477 w 11277918"/>
              <a:gd name="connsiteY1740" fmla="*/ 7920751 h 10024180"/>
              <a:gd name="connsiteX1741" fmla="*/ 9154824 w 11277918"/>
              <a:gd name="connsiteY1741" fmla="*/ 7937100 h 10024180"/>
              <a:gd name="connsiteX1742" fmla="*/ 9138477 w 11277918"/>
              <a:gd name="connsiteY1742" fmla="*/ 7953447 h 10024180"/>
              <a:gd name="connsiteX1743" fmla="*/ 9154824 w 11277918"/>
              <a:gd name="connsiteY1743" fmla="*/ 8002490 h 10024180"/>
              <a:gd name="connsiteX1744" fmla="*/ 9195695 w 11277918"/>
              <a:gd name="connsiteY1744" fmla="*/ 8035187 h 10024180"/>
              <a:gd name="connsiteX1745" fmla="*/ 9220216 w 11277918"/>
              <a:gd name="connsiteY1745" fmla="*/ 8002490 h 10024180"/>
              <a:gd name="connsiteX1746" fmla="*/ 9220216 w 11277918"/>
              <a:gd name="connsiteY1746" fmla="*/ 7969794 h 10024180"/>
              <a:gd name="connsiteX1747" fmla="*/ 9187520 w 11277918"/>
              <a:gd name="connsiteY1747" fmla="*/ 7986143 h 10024180"/>
              <a:gd name="connsiteX1748" fmla="*/ 9171171 w 11277918"/>
              <a:gd name="connsiteY1748" fmla="*/ 7986143 h 10024180"/>
              <a:gd name="connsiteX1749" fmla="*/ 9154824 w 11277918"/>
              <a:gd name="connsiteY1749" fmla="*/ 7961622 h 10024180"/>
              <a:gd name="connsiteX1750" fmla="*/ 9171171 w 11277918"/>
              <a:gd name="connsiteY1750" fmla="*/ 7953447 h 10024180"/>
              <a:gd name="connsiteX1751" fmla="*/ 9171171 w 11277918"/>
              <a:gd name="connsiteY1751" fmla="*/ 7937100 h 10024180"/>
              <a:gd name="connsiteX1752" fmla="*/ 9154824 w 11277918"/>
              <a:gd name="connsiteY1752" fmla="*/ 7920751 h 10024180"/>
              <a:gd name="connsiteX1753" fmla="*/ 6441070 w 11277918"/>
              <a:gd name="connsiteY1753" fmla="*/ 7920751 h 10024180"/>
              <a:gd name="connsiteX1754" fmla="*/ 6441070 w 11277918"/>
              <a:gd name="connsiteY1754" fmla="*/ 7937100 h 10024180"/>
              <a:gd name="connsiteX1755" fmla="*/ 6457420 w 11277918"/>
              <a:gd name="connsiteY1755" fmla="*/ 7920751 h 10024180"/>
              <a:gd name="connsiteX1756" fmla="*/ 6441070 w 11277918"/>
              <a:gd name="connsiteY1756" fmla="*/ 7920751 h 10024180"/>
              <a:gd name="connsiteX1757" fmla="*/ 1454962 w 11277918"/>
              <a:gd name="connsiteY1757" fmla="*/ 7920751 h 10024180"/>
              <a:gd name="connsiteX1758" fmla="*/ 1471310 w 11277918"/>
              <a:gd name="connsiteY1758" fmla="*/ 7920751 h 10024180"/>
              <a:gd name="connsiteX1759" fmla="*/ 1454962 w 11277918"/>
              <a:gd name="connsiteY1759" fmla="*/ 7937100 h 10024180"/>
              <a:gd name="connsiteX1760" fmla="*/ 1454962 w 11277918"/>
              <a:gd name="connsiteY1760" fmla="*/ 7920751 h 10024180"/>
              <a:gd name="connsiteX1761" fmla="*/ 1291485 w 11277918"/>
              <a:gd name="connsiteY1761" fmla="*/ 7920751 h 10024180"/>
              <a:gd name="connsiteX1762" fmla="*/ 1291485 w 11277918"/>
              <a:gd name="connsiteY1762" fmla="*/ 7937100 h 10024180"/>
              <a:gd name="connsiteX1763" fmla="*/ 1266961 w 11277918"/>
              <a:gd name="connsiteY1763" fmla="*/ 7937100 h 10024180"/>
              <a:gd name="connsiteX1764" fmla="*/ 1291485 w 11277918"/>
              <a:gd name="connsiteY1764" fmla="*/ 7920751 h 10024180"/>
              <a:gd name="connsiteX1765" fmla="*/ 1029916 w 11277918"/>
              <a:gd name="connsiteY1765" fmla="*/ 7920751 h 10024180"/>
              <a:gd name="connsiteX1766" fmla="*/ 1046267 w 11277918"/>
              <a:gd name="connsiteY1766" fmla="*/ 7920751 h 10024180"/>
              <a:gd name="connsiteX1767" fmla="*/ 1046267 w 11277918"/>
              <a:gd name="connsiteY1767" fmla="*/ 7928925 h 10024180"/>
              <a:gd name="connsiteX1768" fmla="*/ 1046267 w 11277918"/>
              <a:gd name="connsiteY1768" fmla="*/ 7937100 h 10024180"/>
              <a:gd name="connsiteX1769" fmla="*/ 4773586 w 11277918"/>
              <a:gd name="connsiteY1769" fmla="*/ 7904404 h 10024180"/>
              <a:gd name="connsiteX1770" fmla="*/ 4789932 w 11277918"/>
              <a:gd name="connsiteY1770" fmla="*/ 7920751 h 10024180"/>
              <a:gd name="connsiteX1771" fmla="*/ 4773586 w 11277918"/>
              <a:gd name="connsiteY1771" fmla="*/ 7920751 h 10024180"/>
              <a:gd name="connsiteX1772" fmla="*/ 4757238 w 11277918"/>
              <a:gd name="connsiteY1772" fmla="*/ 7920751 h 10024180"/>
              <a:gd name="connsiteX1773" fmla="*/ 4773586 w 11277918"/>
              <a:gd name="connsiteY1773" fmla="*/ 7904404 h 10024180"/>
              <a:gd name="connsiteX1774" fmla="*/ 8654169 w 11277918"/>
              <a:gd name="connsiteY1774" fmla="*/ 7900318 h 10024180"/>
              <a:gd name="connsiteX1775" fmla="*/ 8598995 w 11277918"/>
              <a:gd name="connsiteY1775" fmla="*/ 7937100 h 10024180"/>
              <a:gd name="connsiteX1776" fmla="*/ 8582648 w 11277918"/>
              <a:gd name="connsiteY1776" fmla="*/ 7953447 h 10024180"/>
              <a:gd name="connsiteX1777" fmla="*/ 8598995 w 11277918"/>
              <a:gd name="connsiteY1777" fmla="*/ 7986143 h 10024180"/>
              <a:gd name="connsiteX1778" fmla="*/ 8615344 w 11277918"/>
              <a:gd name="connsiteY1778" fmla="*/ 7986143 h 10024180"/>
              <a:gd name="connsiteX1779" fmla="*/ 8664387 w 11277918"/>
              <a:gd name="connsiteY1779" fmla="*/ 7920751 h 10024180"/>
              <a:gd name="connsiteX1780" fmla="*/ 8664387 w 11277918"/>
              <a:gd name="connsiteY1780" fmla="*/ 7904404 h 10024180"/>
              <a:gd name="connsiteX1781" fmla="*/ 8654169 w 11277918"/>
              <a:gd name="connsiteY1781" fmla="*/ 7900318 h 10024180"/>
              <a:gd name="connsiteX1782" fmla="*/ 1066700 w 11277918"/>
              <a:gd name="connsiteY1782" fmla="*/ 7894186 h 10024180"/>
              <a:gd name="connsiteX1783" fmla="*/ 1078961 w 11277918"/>
              <a:gd name="connsiteY1783" fmla="*/ 7896229 h 10024180"/>
              <a:gd name="connsiteX1784" fmla="*/ 1078961 w 11277918"/>
              <a:gd name="connsiteY1784" fmla="*/ 7920751 h 10024180"/>
              <a:gd name="connsiteX1785" fmla="*/ 1062613 w 11277918"/>
              <a:gd name="connsiteY1785" fmla="*/ 7904404 h 10024180"/>
              <a:gd name="connsiteX1786" fmla="*/ 1066700 w 11277918"/>
              <a:gd name="connsiteY1786" fmla="*/ 7894186 h 10024180"/>
              <a:gd name="connsiteX1787" fmla="*/ 10528048 w 11277918"/>
              <a:gd name="connsiteY1787" fmla="*/ 7888055 h 10024180"/>
              <a:gd name="connsiteX1788" fmla="*/ 10528048 w 11277918"/>
              <a:gd name="connsiteY1788" fmla="*/ 7920751 h 10024180"/>
              <a:gd name="connsiteX1789" fmla="*/ 10519872 w 11277918"/>
              <a:gd name="connsiteY1789" fmla="*/ 7928925 h 10024180"/>
              <a:gd name="connsiteX1790" fmla="*/ 10511698 w 11277918"/>
              <a:gd name="connsiteY1790" fmla="*/ 7937100 h 10024180"/>
              <a:gd name="connsiteX1791" fmla="*/ 10511698 w 11277918"/>
              <a:gd name="connsiteY1791" fmla="*/ 7920751 h 10024180"/>
              <a:gd name="connsiteX1792" fmla="*/ 10528048 w 11277918"/>
              <a:gd name="connsiteY1792" fmla="*/ 7888055 h 10024180"/>
              <a:gd name="connsiteX1793" fmla="*/ 9073084 w 11277918"/>
              <a:gd name="connsiteY1793" fmla="*/ 7888055 h 10024180"/>
              <a:gd name="connsiteX1794" fmla="*/ 9056737 w 11277918"/>
              <a:gd name="connsiteY1794" fmla="*/ 7896229 h 10024180"/>
              <a:gd name="connsiteX1795" fmla="*/ 9064910 w 11277918"/>
              <a:gd name="connsiteY1795" fmla="*/ 7904404 h 10024180"/>
              <a:gd name="connsiteX1796" fmla="*/ 9073084 w 11277918"/>
              <a:gd name="connsiteY1796" fmla="*/ 7888055 h 10024180"/>
              <a:gd name="connsiteX1797" fmla="*/ 6212202 w 11277918"/>
              <a:gd name="connsiteY1797" fmla="*/ 7871708 h 10024180"/>
              <a:gd name="connsiteX1798" fmla="*/ 6195852 w 11277918"/>
              <a:gd name="connsiteY1798" fmla="*/ 7888055 h 10024180"/>
              <a:gd name="connsiteX1799" fmla="*/ 6212202 w 11277918"/>
              <a:gd name="connsiteY1799" fmla="*/ 7888055 h 10024180"/>
              <a:gd name="connsiteX1800" fmla="*/ 6212202 w 11277918"/>
              <a:gd name="connsiteY1800" fmla="*/ 7871708 h 10024180"/>
              <a:gd name="connsiteX1801" fmla="*/ 5966983 w 11277918"/>
              <a:gd name="connsiteY1801" fmla="*/ 7871708 h 10024180"/>
              <a:gd name="connsiteX1802" fmla="*/ 5950634 w 11277918"/>
              <a:gd name="connsiteY1802" fmla="*/ 7879882 h 10024180"/>
              <a:gd name="connsiteX1803" fmla="*/ 5966983 w 11277918"/>
              <a:gd name="connsiteY1803" fmla="*/ 7888055 h 10024180"/>
              <a:gd name="connsiteX1804" fmla="*/ 5966983 w 11277918"/>
              <a:gd name="connsiteY1804" fmla="*/ 7871708 h 10024180"/>
              <a:gd name="connsiteX1805" fmla="*/ 1389570 w 11277918"/>
              <a:gd name="connsiteY1805" fmla="*/ 7871708 h 10024180"/>
              <a:gd name="connsiteX1806" fmla="*/ 1389570 w 11277918"/>
              <a:gd name="connsiteY1806" fmla="*/ 7879882 h 10024180"/>
              <a:gd name="connsiteX1807" fmla="*/ 1389570 w 11277918"/>
              <a:gd name="connsiteY1807" fmla="*/ 7904404 h 10024180"/>
              <a:gd name="connsiteX1808" fmla="*/ 1389570 w 11277918"/>
              <a:gd name="connsiteY1808" fmla="*/ 7920751 h 10024180"/>
              <a:gd name="connsiteX1809" fmla="*/ 1356874 w 11277918"/>
              <a:gd name="connsiteY1809" fmla="*/ 7920751 h 10024180"/>
              <a:gd name="connsiteX1810" fmla="*/ 1389570 w 11277918"/>
              <a:gd name="connsiteY1810" fmla="*/ 7937100 h 10024180"/>
              <a:gd name="connsiteX1811" fmla="*/ 1414092 w 11277918"/>
              <a:gd name="connsiteY1811" fmla="*/ 7937100 h 10024180"/>
              <a:gd name="connsiteX1812" fmla="*/ 1430441 w 11277918"/>
              <a:gd name="connsiteY1812" fmla="*/ 7945272 h 10024180"/>
              <a:gd name="connsiteX1813" fmla="*/ 1438614 w 11277918"/>
              <a:gd name="connsiteY1813" fmla="*/ 7953447 h 10024180"/>
              <a:gd name="connsiteX1814" fmla="*/ 1422266 w 11277918"/>
              <a:gd name="connsiteY1814" fmla="*/ 7953447 h 10024180"/>
              <a:gd name="connsiteX1815" fmla="*/ 1405920 w 11277918"/>
              <a:gd name="connsiteY1815" fmla="*/ 7969794 h 10024180"/>
              <a:gd name="connsiteX1816" fmla="*/ 1389570 w 11277918"/>
              <a:gd name="connsiteY1816" fmla="*/ 7986143 h 10024180"/>
              <a:gd name="connsiteX1817" fmla="*/ 1356874 w 11277918"/>
              <a:gd name="connsiteY1817" fmla="*/ 8002490 h 10024180"/>
              <a:gd name="connsiteX1818" fmla="*/ 1373224 w 11277918"/>
              <a:gd name="connsiteY1818" fmla="*/ 7986143 h 10024180"/>
              <a:gd name="connsiteX1819" fmla="*/ 1373224 w 11277918"/>
              <a:gd name="connsiteY1819" fmla="*/ 7969794 h 10024180"/>
              <a:gd name="connsiteX1820" fmla="*/ 1324179 w 11277918"/>
              <a:gd name="connsiteY1820" fmla="*/ 7969794 h 10024180"/>
              <a:gd name="connsiteX1821" fmla="*/ 1307832 w 11277918"/>
              <a:gd name="connsiteY1821" fmla="*/ 7969794 h 10024180"/>
              <a:gd name="connsiteX1822" fmla="*/ 1307832 w 11277918"/>
              <a:gd name="connsiteY1822" fmla="*/ 7937100 h 10024180"/>
              <a:gd name="connsiteX1823" fmla="*/ 1324179 w 11277918"/>
              <a:gd name="connsiteY1823" fmla="*/ 7920751 h 10024180"/>
              <a:gd name="connsiteX1824" fmla="*/ 1340527 w 11277918"/>
              <a:gd name="connsiteY1824" fmla="*/ 7904404 h 10024180"/>
              <a:gd name="connsiteX1825" fmla="*/ 1365048 w 11277918"/>
              <a:gd name="connsiteY1825" fmla="*/ 7896229 h 10024180"/>
              <a:gd name="connsiteX1826" fmla="*/ 1373224 w 11277918"/>
              <a:gd name="connsiteY1826" fmla="*/ 7888055 h 10024180"/>
              <a:gd name="connsiteX1827" fmla="*/ 1389570 w 11277918"/>
              <a:gd name="connsiteY1827" fmla="*/ 7871708 h 10024180"/>
              <a:gd name="connsiteX1828" fmla="*/ 9808740 w 11277918"/>
              <a:gd name="connsiteY1828" fmla="*/ 7839011 h 10024180"/>
              <a:gd name="connsiteX1829" fmla="*/ 9825086 w 11277918"/>
              <a:gd name="connsiteY1829" fmla="*/ 7839011 h 10024180"/>
              <a:gd name="connsiteX1830" fmla="*/ 9792392 w 11277918"/>
              <a:gd name="connsiteY1830" fmla="*/ 7888055 h 10024180"/>
              <a:gd name="connsiteX1831" fmla="*/ 5411154 w 11277918"/>
              <a:gd name="connsiteY1831" fmla="*/ 7839011 h 10024180"/>
              <a:gd name="connsiteX1832" fmla="*/ 5362111 w 11277918"/>
              <a:gd name="connsiteY1832" fmla="*/ 7920751 h 10024180"/>
              <a:gd name="connsiteX1833" fmla="*/ 5411154 w 11277918"/>
              <a:gd name="connsiteY1833" fmla="*/ 7871708 h 10024180"/>
              <a:gd name="connsiteX1834" fmla="*/ 9743348 w 11277918"/>
              <a:gd name="connsiteY1834" fmla="*/ 7822664 h 10024180"/>
              <a:gd name="connsiteX1835" fmla="*/ 9694304 w 11277918"/>
              <a:gd name="connsiteY1835" fmla="*/ 7855361 h 10024180"/>
              <a:gd name="connsiteX1836" fmla="*/ 9694304 w 11277918"/>
              <a:gd name="connsiteY1836" fmla="*/ 7937100 h 10024180"/>
              <a:gd name="connsiteX1837" fmla="*/ 9710653 w 11277918"/>
              <a:gd name="connsiteY1837" fmla="*/ 7920751 h 10024180"/>
              <a:gd name="connsiteX1838" fmla="*/ 9718825 w 11277918"/>
              <a:gd name="connsiteY1838" fmla="*/ 7888055 h 10024180"/>
              <a:gd name="connsiteX1839" fmla="*/ 9743348 w 11277918"/>
              <a:gd name="connsiteY1839" fmla="*/ 7839011 h 10024180"/>
              <a:gd name="connsiteX1840" fmla="*/ 9743348 w 11277918"/>
              <a:gd name="connsiteY1840" fmla="*/ 7822664 h 10024180"/>
              <a:gd name="connsiteX1841" fmla="*/ 5999677 w 11277918"/>
              <a:gd name="connsiteY1841" fmla="*/ 7822664 h 10024180"/>
              <a:gd name="connsiteX1842" fmla="*/ 6024201 w 11277918"/>
              <a:gd name="connsiteY1842" fmla="*/ 7847186 h 10024180"/>
              <a:gd name="connsiteX1843" fmla="*/ 6065070 w 11277918"/>
              <a:gd name="connsiteY1843" fmla="*/ 7839011 h 10024180"/>
              <a:gd name="connsiteX1844" fmla="*/ 6048722 w 11277918"/>
              <a:gd name="connsiteY1844" fmla="*/ 7839011 h 10024180"/>
              <a:gd name="connsiteX1845" fmla="*/ 6016026 w 11277918"/>
              <a:gd name="connsiteY1845" fmla="*/ 7822664 h 10024180"/>
              <a:gd name="connsiteX1846" fmla="*/ 8762474 w 11277918"/>
              <a:gd name="connsiteY1846" fmla="*/ 7806315 h 10024180"/>
              <a:gd name="connsiteX1847" fmla="*/ 8729777 w 11277918"/>
              <a:gd name="connsiteY1847" fmla="*/ 7830839 h 10024180"/>
              <a:gd name="connsiteX1848" fmla="*/ 8680734 w 11277918"/>
              <a:gd name="connsiteY1848" fmla="*/ 7855361 h 10024180"/>
              <a:gd name="connsiteX1849" fmla="*/ 8680734 w 11277918"/>
              <a:gd name="connsiteY1849" fmla="*/ 7920751 h 10024180"/>
              <a:gd name="connsiteX1850" fmla="*/ 8697083 w 11277918"/>
              <a:gd name="connsiteY1850" fmla="*/ 7920751 h 10024180"/>
              <a:gd name="connsiteX1851" fmla="*/ 8697083 w 11277918"/>
              <a:gd name="connsiteY1851" fmla="*/ 7904404 h 10024180"/>
              <a:gd name="connsiteX1852" fmla="*/ 8729777 w 11277918"/>
              <a:gd name="connsiteY1852" fmla="*/ 7855361 h 10024180"/>
              <a:gd name="connsiteX1853" fmla="*/ 8737952 w 11277918"/>
              <a:gd name="connsiteY1853" fmla="*/ 7830839 h 10024180"/>
              <a:gd name="connsiteX1854" fmla="*/ 8754301 w 11277918"/>
              <a:gd name="connsiteY1854" fmla="*/ 7822664 h 10024180"/>
              <a:gd name="connsiteX1855" fmla="*/ 8778823 w 11277918"/>
              <a:gd name="connsiteY1855" fmla="*/ 7822664 h 10024180"/>
              <a:gd name="connsiteX1856" fmla="*/ 8770648 w 11277918"/>
              <a:gd name="connsiteY1856" fmla="*/ 7806315 h 10024180"/>
              <a:gd name="connsiteX1857" fmla="*/ 8762474 w 11277918"/>
              <a:gd name="connsiteY1857" fmla="*/ 7806315 h 10024180"/>
              <a:gd name="connsiteX1858" fmla="*/ 6146809 w 11277918"/>
              <a:gd name="connsiteY1858" fmla="*/ 7806315 h 10024180"/>
              <a:gd name="connsiteX1859" fmla="*/ 6138634 w 11277918"/>
              <a:gd name="connsiteY1859" fmla="*/ 7814490 h 10024180"/>
              <a:gd name="connsiteX1860" fmla="*/ 6130462 w 11277918"/>
              <a:gd name="connsiteY1860" fmla="*/ 7822664 h 10024180"/>
              <a:gd name="connsiteX1861" fmla="*/ 6048722 w 11277918"/>
              <a:gd name="connsiteY1861" fmla="*/ 7888055 h 10024180"/>
              <a:gd name="connsiteX1862" fmla="*/ 6065070 w 11277918"/>
              <a:gd name="connsiteY1862" fmla="*/ 7928925 h 10024180"/>
              <a:gd name="connsiteX1863" fmla="*/ 6097766 w 11277918"/>
              <a:gd name="connsiteY1863" fmla="*/ 7953447 h 10024180"/>
              <a:gd name="connsiteX1864" fmla="*/ 6114113 w 11277918"/>
              <a:gd name="connsiteY1864" fmla="*/ 7953447 h 10024180"/>
              <a:gd name="connsiteX1865" fmla="*/ 6130462 w 11277918"/>
              <a:gd name="connsiteY1865" fmla="*/ 7969794 h 10024180"/>
              <a:gd name="connsiteX1866" fmla="*/ 6146809 w 11277918"/>
              <a:gd name="connsiteY1866" fmla="*/ 7969794 h 10024180"/>
              <a:gd name="connsiteX1867" fmla="*/ 6163158 w 11277918"/>
              <a:gd name="connsiteY1867" fmla="*/ 7953447 h 10024180"/>
              <a:gd name="connsiteX1868" fmla="*/ 6179506 w 11277918"/>
              <a:gd name="connsiteY1868" fmla="*/ 7953447 h 10024180"/>
              <a:gd name="connsiteX1869" fmla="*/ 6182776 w 11277918"/>
              <a:gd name="connsiteY1869" fmla="*/ 7943638 h 10024180"/>
              <a:gd name="connsiteX1870" fmla="*/ 6163158 w 11277918"/>
              <a:gd name="connsiteY1870" fmla="*/ 7953447 h 10024180"/>
              <a:gd name="connsiteX1871" fmla="*/ 6146809 w 11277918"/>
              <a:gd name="connsiteY1871" fmla="*/ 7937100 h 10024180"/>
              <a:gd name="connsiteX1872" fmla="*/ 6138634 w 11277918"/>
              <a:gd name="connsiteY1872" fmla="*/ 7920751 h 10024180"/>
              <a:gd name="connsiteX1873" fmla="*/ 6097766 w 11277918"/>
              <a:gd name="connsiteY1873" fmla="*/ 7937100 h 10024180"/>
              <a:gd name="connsiteX1874" fmla="*/ 6081416 w 11277918"/>
              <a:gd name="connsiteY1874" fmla="*/ 7937100 h 10024180"/>
              <a:gd name="connsiteX1875" fmla="*/ 6065070 w 11277918"/>
              <a:gd name="connsiteY1875" fmla="*/ 7920751 h 10024180"/>
              <a:gd name="connsiteX1876" fmla="*/ 6114113 w 11277918"/>
              <a:gd name="connsiteY1876" fmla="*/ 7871708 h 10024180"/>
              <a:gd name="connsiteX1877" fmla="*/ 6138634 w 11277918"/>
              <a:gd name="connsiteY1877" fmla="*/ 7847186 h 10024180"/>
              <a:gd name="connsiteX1878" fmla="*/ 6146809 w 11277918"/>
              <a:gd name="connsiteY1878" fmla="*/ 7806315 h 10024180"/>
              <a:gd name="connsiteX1879" fmla="*/ 1242440 w 11277918"/>
              <a:gd name="connsiteY1879" fmla="*/ 7806315 h 10024180"/>
              <a:gd name="connsiteX1880" fmla="*/ 1242440 w 11277918"/>
              <a:gd name="connsiteY1880" fmla="*/ 7814490 h 10024180"/>
              <a:gd name="connsiteX1881" fmla="*/ 1226091 w 11277918"/>
              <a:gd name="connsiteY1881" fmla="*/ 7822664 h 10024180"/>
              <a:gd name="connsiteX1882" fmla="*/ 1242440 w 11277918"/>
              <a:gd name="connsiteY1882" fmla="*/ 7806315 h 10024180"/>
              <a:gd name="connsiteX1883" fmla="*/ 1119830 w 11277918"/>
              <a:gd name="connsiteY1883" fmla="*/ 7806315 h 10024180"/>
              <a:gd name="connsiteX1884" fmla="*/ 1136177 w 11277918"/>
              <a:gd name="connsiteY1884" fmla="*/ 7814490 h 10024180"/>
              <a:gd name="connsiteX1885" fmla="*/ 1144352 w 11277918"/>
              <a:gd name="connsiteY1885" fmla="*/ 7839011 h 10024180"/>
              <a:gd name="connsiteX1886" fmla="*/ 1128006 w 11277918"/>
              <a:gd name="connsiteY1886" fmla="*/ 7822664 h 10024180"/>
              <a:gd name="connsiteX1887" fmla="*/ 1119830 w 11277918"/>
              <a:gd name="connsiteY1887" fmla="*/ 7806315 h 10024180"/>
              <a:gd name="connsiteX1888" fmla="*/ 10511698 w 11277918"/>
              <a:gd name="connsiteY1888" fmla="*/ 7789968 h 10024180"/>
              <a:gd name="connsiteX1889" fmla="*/ 10495352 w 11277918"/>
              <a:gd name="connsiteY1889" fmla="*/ 7822664 h 10024180"/>
              <a:gd name="connsiteX1890" fmla="*/ 10479004 w 11277918"/>
              <a:gd name="connsiteY1890" fmla="*/ 7822664 h 10024180"/>
              <a:gd name="connsiteX1891" fmla="*/ 9236563 w 11277918"/>
              <a:gd name="connsiteY1891" fmla="*/ 7773621 h 10024180"/>
              <a:gd name="connsiteX1892" fmla="*/ 9236563 w 11277918"/>
              <a:gd name="connsiteY1892" fmla="*/ 7789968 h 10024180"/>
              <a:gd name="connsiteX1893" fmla="*/ 9252910 w 11277918"/>
              <a:gd name="connsiteY1893" fmla="*/ 7773621 h 10024180"/>
              <a:gd name="connsiteX1894" fmla="*/ 4871672 w 11277918"/>
              <a:gd name="connsiteY1894" fmla="*/ 7773621 h 10024180"/>
              <a:gd name="connsiteX1895" fmla="*/ 4888021 w 11277918"/>
              <a:gd name="connsiteY1895" fmla="*/ 7773621 h 10024180"/>
              <a:gd name="connsiteX1896" fmla="*/ 4879846 w 11277918"/>
              <a:gd name="connsiteY1896" fmla="*/ 7789968 h 10024180"/>
              <a:gd name="connsiteX1897" fmla="*/ 4871672 w 11277918"/>
              <a:gd name="connsiteY1897" fmla="*/ 7789968 h 10024180"/>
              <a:gd name="connsiteX1898" fmla="*/ 4871672 w 11277918"/>
              <a:gd name="connsiteY1898" fmla="*/ 7773621 h 10024180"/>
              <a:gd name="connsiteX1899" fmla="*/ 5476544 w 11277918"/>
              <a:gd name="connsiteY1899" fmla="*/ 7757272 h 10024180"/>
              <a:gd name="connsiteX1900" fmla="*/ 5460198 w 11277918"/>
              <a:gd name="connsiteY1900" fmla="*/ 7789968 h 10024180"/>
              <a:gd name="connsiteX1901" fmla="*/ 5492894 w 11277918"/>
              <a:gd name="connsiteY1901" fmla="*/ 7773621 h 10024180"/>
              <a:gd name="connsiteX1902" fmla="*/ 8809474 w 11277918"/>
              <a:gd name="connsiteY1902" fmla="*/ 7730707 h 10024180"/>
              <a:gd name="connsiteX1903" fmla="*/ 8795170 w 11277918"/>
              <a:gd name="connsiteY1903" fmla="*/ 7740925 h 10024180"/>
              <a:gd name="connsiteX1904" fmla="*/ 8786995 w 11277918"/>
              <a:gd name="connsiteY1904" fmla="*/ 7757272 h 10024180"/>
              <a:gd name="connsiteX1905" fmla="*/ 8778823 w 11277918"/>
              <a:gd name="connsiteY1905" fmla="*/ 7773621 h 10024180"/>
              <a:gd name="connsiteX1906" fmla="*/ 8811517 w 11277918"/>
              <a:gd name="connsiteY1906" fmla="*/ 7773621 h 10024180"/>
              <a:gd name="connsiteX1907" fmla="*/ 8819691 w 11277918"/>
              <a:gd name="connsiteY1907" fmla="*/ 7732750 h 10024180"/>
              <a:gd name="connsiteX1908" fmla="*/ 8809474 w 11277918"/>
              <a:gd name="connsiteY1908" fmla="*/ 7730707 h 10024180"/>
              <a:gd name="connsiteX1909" fmla="*/ 6114113 w 11277918"/>
              <a:gd name="connsiteY1909" fmla="*/ 7724576 h 10024180"/>
              <a:gd name="connsiteX1910" fmla="*/ 6114113 w 11277918"/>
              <a:gd name="connsiteY1910" fmla="*/ 7740925 h 10024180"/>
              <a:gd name="connsiteX1911" fmla="*/ 6105940 w 11277918"/>
              <a:gd name="connsiteY1911" fmla="*/ 7757272 h 10024180"/>
              <a:gd name="connsiteX1912" fmla="*/ 6089592 w 11277918"/>
              <a:gd name="connsiteY1912" fmla="*/ 7765447 h 10024180"/>
              <a:gd name="connsiteX1913" fmla="*/ 6105940 w 11277918"/>
              <a:gd name="connsiteY1913" fmla="*/ 7773621 h 10024180"/>
              <a:gd name="connsiteX1914" fmla="*/ 6146809 w 11277918"/>
              <a:gd name="connsiteY1914" fmla="*/ 7757272 h 10024180"/>
              <a:gd name="connsiteX1915" fmla="*/ 6130462 w 11277918"/>
              <a:gd name="connsiteY1915" fmla="*/ 7724576 h 10024180"/>
              <a:gd name="connsiteX1916" fmla="*/ 6114113 w 11277918"/>
              <a:gd name="connsiteY1916" fmla="*/ 7724576 h 10024180"/>
              <a:gd name="connsiteX1917" fmla="*/ 1504005 w 11277918"/>
              <a:gd name="connsiteY1917" fmla="*/ 7724576 h 10024180"/>
              <a:gd name="connsiteX1918" fmla="*/ 1520353 w 11277918"/>
              <a:gd name="connsiteY1918" fmla="*/ 7740925 h 10024180"/>
              <a:gd name="connsiteX1919" fmla="*/ 1585746 w 11277918"/>
              <a:gd name="connsiteY1919" fmla="*/ 7740925 h 10024180"/>
              <a:gd name="connsiteX1920" fmla="*/ 1602095 w 11277918"/>
              <a:gd name="connsiteY1920" fmla="*/ 7724576 h 10024180"/>
              <a:gd name="connsiteX1921" fmla="*/ 1585746 w 11277918"/>
              <a:gd name="connsiteY1921" fmla="*/ 7757272 h 10024180"/>
              <a:gd name="connsiteX1922" fmla="*/ 1561223 w 11277918"/>
              <a:gd name="connsiteY1922" fmla="*/ 7781794 h 10024180"/>
              <a:gd name="connsiteX1923" fmla="*/ 1536702 w 11277918"/>
              <a:gd name="connsiteY1923" fmla="*/ 7789968 h 10024180"/>
              <a:gd name="connsiteX1924" fmla="*/ 1536702 w 11277918"/>
              <a:gd name="connsiteY1924" fmla="*/ 7773621 h 10024180"/>
              <a:gd name="connsiteX1925" fmla="*/ 1504005 w 11277918"/>
              <a:gd name="connsiteY1925" fmla="*/ 7757272 h 10024180"/>
              <a:gd name="connsiteX1926" fmla="*/ 6224462 w 11277918"/>
              <a:gd name="connsiteY1926" fmla="*/ 7714360 h 10024180"/>
              <a:gd name="connsiteX1927" fmla="*/ 6212202 w 11277918"/>
              <a:gd name="connsiteY1927" fmla="*/ 7716403 h 10024180"/>
              <a:gd name="connsiteX1928" fmla="*/ 6212202 w 11277918"/>
              <a:gd name="connsiteY1928" fmla="*/ 7740925 h 10024180"/>
              <a:gd name="connsiteX1929" fmla="*/ 6228548 w 11277918"/>
              <a:gd name="connsiteY1929" fmla="*/ 7724576 h 10024180"/>
              <a:gd name="connsiteX1930" fmla="*/ 6224462 w 11277918"/>
              <a:gd name="connsiteY1930" fmla="*/ 7714360 h 10024180"/>
              <a:gd name="connsiteX1931" fmla="*/ 9236563 w 11277918"/>
              <a:gd name="connsiteY1931" fmla="*/ 7675532 h 10024180"/>
              <a:gd name="connsiteX1932" fmla="*/ 9179346 w 11277918"/>
              <a:gd name="connsiteY1932" fmla="*/ 7749097 h 10024180"/>
              <a:gd name="connsiteX1933" fmla="*/ 9122128 w 11277918"/>
              <a:gd name="connsiteY1933" fmla="*/ 7822664 h 10024180"/>
              <a:gd name="connsiteX1934" fmla="*/ 9138477 w 11277918"/>
              <a:gd name="connsiteY1934" fmla="*/ 7822664 h 10024180"/>
              <a:gd name="connsiteX1935" fmla="*/ 9171171 w 11277918"/>
              <a:gd name="connsiteY1935" fmla="*/ 7773621 h 10024180"/>
              <a:gd name="connsiteX1936" fmla="*/ 6253070 w 11277918"/>
              <a:gd name="connsiteY1936" fmla="*/ 7675532 h 10024180"/>
              <a:gd name="connsiteX1937" fmla="*/ 6244898 w 11277918"/>
              <a:gd name="connsiteY1937" fmla="*/ 7683707 h 10024180"/>
              <a:gd name="connsiteX1938" fmla="*/ 6244898 w 11277918"/>
              <a:gd name="connsiteY1938" fmla="*/ 7691882 h 10024180"/>
              <a:gd name="connsiteX1939" fmla="*/ 6244898 w 11277918"/>
              <a:gd name="connsiteY1939" fmla="*/ 7708229 h 10024180"/>
              <a:gd name="connsiteX1940" fmla="*/ 6261245 w 11277918"/>
              <a:gd name="connsiteY1940" fmla="*/ 7708229 h 10024180"/>
              <a:gd name="connsiteX1941" fmla="*/ 6261245 w 11277918"/>
              <a:gd name="connsiteY1941" fmla="*/ 7691882 h 10024180"/>
              <a:gd name="connsiteX1942" fmla="*/ 6277592 w 11277918"/>
              <a:gd name="connsiteY1942" fmla="*/ 7675532 h 10024180"/>
              <a:gd name="connsiteX1943" fmla="*/ 6261245 w 11277918"/>
              <a:gd name="connsiteY1943" fmla="*/ 7675532 h 10024180"/>
              <a:gd name="connsiteX1944" fmla="*/ 6253070 w 11277918"/>
              <a:gd name="connsiteY1944" fmla="*/ 7675532 h 10024180"/>
              <a:gd name="connsiteX1945" fmla="*/ 1422266 w 11277918"/>
              <a:gd name="connsiteY1945" fmla="*/ 7675532 h 10024180"/>
              <a:gd name="connsiteX1946" fmla="*/ 1430441 w 11277918"/>
              <a:gd name="connsiteY1946" fmla="*/ 7675532 h 10024180"/>
              <a:gd name="connsiteX1947" fmla="*/ 1422266 w 11277918"/>
              <a:gd name="connsiteY1947" fmla="*/ 7691882 h 10024180"/>
              <a:gd name="connsiteX1948" fmla="*/ 1405920 w 11277918"/>
              <a:gd name="connsiteY1948" fmla="*/ 7691882 h 10024180"/>
              <a:gd name="connsiteX1949" fmla="*/ 1422266 w 11277918"/>
              <a:gd name="connsiteY1949" fmla="*/ 7675532 h 10024180"/>
              <a:gd name="connsiteX1950" fmla="*/ 6212202 w 11277918"/>
              <a:gd name="connsiteY1950" fmla="*/ 7642836 h 10024180"/>
              <a:gd name="connsiteX1951" fmla="*/ 6212202 w 11277918"/>
              <a:gd name="connsiteY1951" fmla="*/ 7659185 h 10024180"/>
              <a:gd name="connsiteX1952" fmla="*/ 6228548 w 11277918"/>
              <a:gd name="connsiteY1952" fmla="*/ 7642836 h 10024180"/>
              <a:gd name="connsiteX1953" fmla="*/ 6212202 w 11277918"/>
              <a:gd name="connsiteY1953" fmla="*/ 7642836 h 10024180"/>
              <a:gd name="connsiteX1954" fmla="*/ 1324179 w 11277918"/>
              <a:gd name="connsiteY1954" fmla="*/ 7642836 h 10024180"/>
              <a:gd name="connsiteX1955" fmla="*/ 1340527 w 11277918"/>
              <a:gd name="connsiteY1955" fmla="*/ 7675532 h 10024180"/>
              <a:gd name="connsiteX1956" fmla="*/ 1307832 w 11277918"/>
              <a:gd name="connsiteY1956" fmla="*/ 7691882 h 10024180"/>
              <a:gd name="connsiteX1957" fmla="*/ 1324179 w 11277918"/>
              <a:gd name="connsiteY1957" fmla="*/ 7675532 h 10024180"/>
              <a:gd name="connsiteX1958" fmla="*/ 1324179 w 11277918"/>
              <a:gd name="connsiteY1958" fmla="*/ 7659185 h 10024180"/>
              <a:gd name="connsiteX1959" fmla="*/ 1078961 w 11277918"/>
              <a:gd name="connsiteY1959" fmla="*/ 7642836 h 10024180"/>
              <a:gd name="connsiteX1960" fmla="*/ 1078961 w 11277918"/>
              <a:gd name="connsiteY1960" fmla="*/ 7659185 h 10024180"/>
              <a:gd name="connsiteX1961" fmla="*/ 1062613 w 11277918"/>
              <a:gd name="connsiteY1961" fmla="*/ 7659185 h 10024180"/>
              <a:gd name="connsiteX1962" fmla="*/ 1209746 w 11277918"/>
              <a:gd name="connsiteY1962" fmla="*/ 7626489 h 10024180"/>
              <a:gd name="connsiteX1963" fmla="*/ 1242440 w 11277918"/>
              <a:gd name="connsiteY1963" fmla="*/ 7634664 h 10024180"/>
              <a:gd name="connsiteX1964" fmla="*/ 1275135 w 11277918"/>
              <a:gd name="connsiteY1964" fmla="*/ 7642836 h 10024180"/>
              <a:gd name="connsiteX1965" fmla="*/ 1275135 w 11277918"/>
              <a:gd name="connsiteY1965" fmla="*/ 7675532 h 10024180"/>
              <a:gd name="connsiteX1966" fmla="*/ 1258788 w 11277918"/>
              <a:gd name="connsiteY1966" fmla="*/ 7691882 h 10024180"/>
              <a:gd name="connsiteX1967" fmla="*/ 1242440 w 11277918"/>
              <a:gd name="connsiteY1967" fmla="*/ 7691882 h 10024180"/>
              <a:gd name="connsiteX1968" fmla="*/ 1226091 w 11277918"/>
              <a:gd name="connsiteY1968" fmla="*/ 7708229 h 10024180"/>
              <a:gd name="connsiteX1969" fmla="*/ 1226091 w 11277918"/>
              <a:gd name="connsiteY1969" fmla="*/ 7724576 h 10024180"/>
              <a:gd name="connsiteX1970" fmla="*/ 1209746 w 11277918"/>
              <a:gd name="connsiteY1970" fmla="*/ 7708229 h 10024180"/>
              <a:gd name="connsiteX1971" fmla="*/ 1226091 w 11277918"/>
              <a:gd name="connsiteY1971" fmla="*/ 7675532 h 10024180"/>
              <a:gd name="connsiteX1972" fmla="*/ 1209746 w 11277918"/>
              <a:gd name="connsiteY1972" fmla="*/ 7642836 h 10024180"/>
              <a:gd name="connsiteX1973" fmla="*/ 1912702 w 11277918"/>
              <a:gd name="connsiteY1973" fmla="*/ 7593793 h 10024180"/>
              <a:gd name="connsiteX1974" fmla="*/ 1929053 w 11277918"/>
              <a:gd name="connsiteY1974" fmla="*/ 7610142 h 10024180"/>
              <a:gd name="connsiteX1975" fmla="*/ 1912702 w 11277918"/>
              <a:gd name="connsiteY1975" fmla="*/ 7626489 h 10024180"/>
              <a:gd name="connsiteX1976" fmla="*/ 1912702 w 11277918"/>
              <a:gd name="connsiteY1976" fmla="*/ 7610142 h 10024180"/>
              <a:gd name="connsiteX1977" fmla="*/ 1912702 w 11277918"/>
              <a:gd name="connsiteY1977" fmla="*/ 7593793 h 10024180"/>
              <a:gd name="connsiteX1978" fmla="*/ 10135696 w 11277918"/>
              <a:gd name="connsiteY1978" fmla="*/ 7577446 h 10024180"/>
              <a:gd name="connsiteX1979" fmla="*/ 10152044 w 11277918"/>
              <a:gd name="connsiteY1979" fmla="*/ 7577446 h 10024180"/>
              <a:gd name="connsiteX1980" fmla="*/ 10152044 w 11277918"/>
              <a:gd name="connsiteY1980" fmla="*/ 7593793 h 10024180"/>
              <a:gd name="connsiteX1981" fmla="*/ 10143872 w 11277918"/>
              <a:gd name="connsiteY1981" fmla="*/ 7601968 h 10024180"/>
              <a:gd name="connsiteX1982" fmla="*/ 10119350 w 11277918"/>
              <a:gd name="connsiteY1982" fmla="*/ 7610142 h 10024180"/>
              <a:gd name="connsiteX1983" fmla="*/ 10103000 w 11277918"/>
              <a:gd name="connsiteY1983" fmla="*/ 7593793 h 10024180"/>
              <a:gd name="connsiteX1984" fmla="*/ 10111176 w 11277918"/>
              <a:gd name="connsiteY1984" fmla="*/ 7585618 h 10024180"/>
              <a:gd name="connsiteX1985" fmla="*/ 10135696 w 11277918"/>
              <a:gd name="connsiteY1985" fmla="*/ 7577446 h 10024180"/>
              <a:gd name="connsiteX1986" fmla="*/ 5492894 w 11277918"/>
              <a:gd name="connsiteY1986" fmla="*/ 7577446 h 10024180"/>
              <a:gd name="connsiteX1987" fmla="*/ 5476544 w 11277918"/>
              <a:gd name="connsiteY1987" fmla="*/ 7593793 h 10024180"/>
              <a:gd name="connsiteX1988" fmla="*/ 5492894 w 11277918"/>
              <a:gd name="connsiteY1988" fmla="*/ 7593793 h 10024180"/>
              <a:gd name="connsiteX1989" fmla="*/ 5492894 w 11277918"/>
              <a:gd name="connsiteY1989" fmla="*/ 7577446 h 10024180"/>
              <a:gd name="connsiteX1990" fmla="*/ 1338484 w 11277918"/>
              <a:gd name="connsiteY1990" fmla="*/ 7565185 h 10024180"/>
              <a:gd name="connsiteX1991" fmla="*/ 1340527 w 11277918"/>
              <a:gd name="connsiteY1991" fmla="*/ 7569271 h 10024180"/>
              <a:gd name="connsiteX1992" fmla="*/ 1340527 w 11277918"/>
              <a:gd name="connsiteY1992" fmla="*/ 7577446 h 10024180"/>
              <a:gd name="connsiteX1993" fmla="*/ 1332354 w 11277918"/>
              <a:gd name="connsiteY1993" fmla="*/ 7585618 h 10024180"/>
              <a:gd name="connsiteX1994" fmla="*/ 1324179 w 11277918"/>
              <a:gd name="connsiteY1994" fmla="*/ 7577446 h 10024180"/>
              <a:gd name="connsiteX1995" fmla="*/ 1332354 w 11277918"/>
              <a:gd name="connsiteY1995" fmla="*/ 7569271 h 10024180"/>
              <a:gd name="connsiteX1996" fmla="*/ 1338484 w 11277918"/>
              <a:gd name="connsiteY1996" fmla="*/ 7565185 h 10024180"/>
              <a:gd name="connsiteX1997" fmla="*/ 1978096 w 11277918"/>
              <a:gd name="connsiteY1997" fmla="*/ 7544750 h 10024180"/>
              <a:gd name="connsiteX1998" fmla="*/ 1978096 w 11277918"/>
              <a:gd name="connsiteY1998" fmla="*/ 7577446 h 10024180"/>
              <a:gd name="connsiteX1999" fmla="*/ 1961747 w 11277918"/>
              <a:gd name="connsiteY1999" fmla="*/ 7577446 h 10024180"/>
              <a:gd name="connsiteX2000" fmla="*/ 1978096 w 11277918"/>
              <a:gd name="connsiteY2000" fmla="*/ 7544750 h 10024180"/>
              <a:gd name="connsiteX2001" fmla="*/ 1749225 w 11277918"/>
              <a:gd name="connsiteY2001" fmla="*/ 7544750 h 10024180"/>
              <a:gd name="connsiteX2002" fmla="*/ 1749225 w 11277918"/>
              <a:gd name="connsiteY2002" fmla="*/ 7561097 h 10024180"/>
              <a:gd name="connsiteX2003" fmla="*/ 1749225 w 11277918"/>
              <a:gd name="connsiteY2003" fmla="*/ 7577446 h 10024180"/>
              <a:gd name="connsiteX2004" fmla="*/ 1732877 w 11277918"/>
              <a:gd name="connsiteY2004" fmla="*/ 7561097 h 10024180"/>
              <a:gd name="connsiteX2005" fmla="*/ 1749225 w 11277918"/>
              <a:gd name="connsiteY2005" fmla="*/ 7544750 h 10024180"/>
              <a:gd name="connsiteX2006" fmla="*/ 10446310 w 11277918"/>
              <a:gd name="connsiteY2006" fmla="*/ 7544748 h 10024180"/>
              <a:gd name="connsiteX2007" fmla="*/ 10429960 w 11277918"/>
              <a:gd name="connsiteY2007" fmla="*/ 7561097 h 10024180"/>
              <a:gd name="connsiteX2008" fmla="*/ 10446308 w 11277918"/>
              <a:gd name="connsiteY2008" fmla="*/ 7544750 h 10024180"/>
              <a:gd name="connsiteX2009" fmla="*/ 1675892 w 11277918"/>
              <a:gd name="connsiteY2009" fmla="*/ 7534941 h 10024180"/>
              <a:gd name="connsiteX2010" fmla="*/ 1675659 w 11277918"/>
              <a:gd name="connsiteY2010" fmla="*/ 7536575 h 10024180"/>
              <a:gd name="connsiteX2011" fmla="*/ 1673917 w 11277918"/>
              <a:gd name="connsiteY2011" fmla="*/ 7537245 h 10024180"/>
              <a:gd name="connsiteX2012" fmla="*/ 10070304 w 11277918"/>
              <a:gd name="connsiteY2012" fmla="*/ 7528403 h 10024180"/>
              <a:gd name="connsiteX2013" fmla="*/ 10086654 w 11277918"/>
              <a:gd name="connsiteY2013" fmla="*/ 7528403 h 10024180"/>
              <a:gd name="connsiteX2014" fmla="*/ 10070304 w 11277918"/>
              <a:gd name="connsiteY2014" fmla="*/ 7544750 h 10024180"/>
              <a:gd name="connsiteX2015" fmla="*/ 10070304 w 11277918"/>
              <a:gd name="connsiteY2015" fmla="*/ 7528403 h 10024180"/>
              <a:gd name="connsiteX2016" fmla="*/ 1593919 w 11277918"/>
              <a:gd name="connsiteY2016" fmla="*/ 7528403 h 10024180"/>
              <a:gd name="connsiteX2017" fmla="*/ 1618441 w 11277918"/>
              <a:gd name="connsiteY2017" fmla="*/ 7528403 h 10024180"/>
              <a:gd name="connsiteX2018" fmla="*/ 1669018 w 11277918"/>
              <a:gd name="connsiteY2018" fmla="*/ 7539130 h 10024180"/>
              <a:gd name="connsiteX2019" fmla="*/ 1673917 w 11277918"/>
              <a:gd name="connsiteY2019" fmla="*/ 7537245 h 10024180"/>
              <a:gd name="connsiteX2020" fmla="*/ 1667485 w 11277918"/>
              <a:gd name="connsiteY2020" fmla="*/ 7544750 h 10024180"/>
              <a:gd name="connsiteX2021" fmla="*/ 1642963 w 11277918"/>
              <a:gd name="connsiteY2021" fmla="*/ 7561097 h 10024180"/>
              <a:gd name="connsiteX2022" fmla="*/ 1634789 w 11277918"/>
              <a:gd name="connsiteY2022" fmla="*/ 7561097 h 10024180"/>
              <a:gd name="connsiteX2023" fmla="*/ 1700181 w 11277918"/>
              <a:gd name="connsiteY2023" fmla="*/ 7593793 h 10024180"/>
              <a:gd name="connsiteX2024" fmla="*/ 1749225 w 11277918"/>
              <a:gd name="connsiteY2024" fmla="*/ 7610142 h 10024180"/>
              <a:gd name="connsiteX2025" fmla="*/ 1741049 w 11277918"/>
              <a:gd name="connsiteY2025" fmla="*/ 7618315 h 10024180"/>
              <a:gd name="connsiteX2026" fmla="*/ 1732877 w 11277918"/>
              <a:gd name="connsiteY2026" fmla="*/ 7626489 h 10024180"/>
              <a:gd name="connsiteX2027" fmla="*/ 1724703 w 11277918"/>
              <a:gd name="connsiteY2027" fmla="*/ 7667358 h 10024180"/>
              <a:gd name="connsiteX2028" fmla="*/ 1700181 w 11277918"/>
              <a:gd name="connsiteY2028" fmla="*/ 7691882 h 10024180"/>
              <a:gd name="connsiteX2029" fmla="*/ 1667485 w 11277918"/>
              <a:gd name="connsiteY2029" fmla="*/ 7675532 h 10024180"/>
              <a:gd name="connsiteX2030" fmla="*/ 1667485 w 11277918"/>
              <a:gd name="connsiteY2030" fmla="*/ 7691882 h 10024180"/>
              <a:gd name="connsiteX2031" fmla="*/ 1683833 w 11277918"/>
              <a:gd name="connsiteY2031" fmla="*/ 7708229 h 10024180"/>
              <a:gd name="connsiteX2032" fmla="*/ 1667485 w 11277918"/>
              <a:gd name="connsiteY2032" fmla="*/ 7716403 h 10024180"/>
              <a:gd name="connsiteX2033" fmla="*/ 1651137 w 11277918"/>
              <a:gd name="connsiteY2033" fmla="*/ 7724576 h 10024180"/>
              <a:gd name="connsiteX2034" fmla="*/ 1659310 w 11277918"/>
              <a:gd name="connsiteY2034" fmla="*/ 7749097 h 10024180"/>
              <a:gd name="connsiteX2035" fmla="*/ 1651137 w 11277918"/>
              <a:gd name="connsiteY2035" fmla="*/ 7757272 h 10024180"/>
              <a:gd name="connsiteX2036" fmla="*/ 1634789 w 11277918"/>
              <a:gd name="connsiteY2036" fmla="*/ 7757272 h 10024180"/>
              <a:gd name="connsiteX2037" fmla="*/ 1634789 w 11277918"/>
              <a:gd name="connsiteY2037" fmla="*/ 7724576 h 10024180"/>
              <a:gd name="connsiteX2038" fmla="*/ 1618441 w 11277918"/>
              <a:gd name="connsiteY2038" fmla="*/ 7700054 h 10024180"/>
              <a:gd name="connsiteX2039" fmla="*/ 1618441 w 11277918"/>
              <a:gd name="connsiteY2039" fmla="*/ 7675532 h 10024180"/>
              <a:gd name="connsiteX2040" fmla="*/ 1659310 w 11277918"/>
              <a:gd name="connsiteY2040" fmla="*/ 7634664 h 10024180"/>
              <a:gd name="connsiteX2041" fmla="*/ 1700181 w 11277918"/>
              <a:gd name="connsiteY2041" fmla="*/ 7642836 h 10024180"/>
              <a:gd name="connsiteX2042" fmla="*/ 1700181 w 11277918"/>
              <a:gd name="connsiteY2042" fmla="*/ 7626489 h 10024180"/>
              <a:gd name="connsiteX2043" fmla="*/ 1683833 w 11277918"/>
              <a:gd name="connsiteY2043" fmla="*/ 7626489 h 10024180"/>
              <a:gd name="connsiteX2044" fmla="*/ 1683833 w 11277918"/>
              <a:gd name="connsiteY2044" fmla="*/ 7610142 h 10024180"/>
              <a:gd name="connsiteX2045" fmla="*/ 1634789 w 11277918"/>
              <a:gd name="connsiteY2045" fmla="*/ 7610142 h 10024180"/>
              <a:gd name="connsiteX2046" fmla="*/ 1585746 w 11277918"/>
              <a:gd name="connsiteY2046" fmla="*/ 7610142 h 10024180"/>
              <a:gd name="connsiteX2047" fmla="*/ 1569396 w 11277918"/>
              <a:gd name="connsiteY2047" fmla="*/ 7610142 h 10024180"/>
              <a:gd name="connsiteX2048" fmla="*/ 1602095 w 11277918"/>
              <a:gd name="connsiteY2048" fmla="*/ 7626489 h 10024180"/>
              <a:gd name="connsiteX2049" fmla="*/ 1602095 w 11277918"/>
              <a:gd name="connsiteY2049" fmla="*/ 7642836 h 10024180"/>
              <a:gd name="connsiteX2050" fmla="*/ 1569396 w 11277918"/>
              <a:gd name="connsiteY2050" fmla="*/ 7659185 h 10024180"/>
              <a:gd name="connsiteX2051" fmla="*/ 1553049 w 11277918"/>
              <a:gd name="connsiteY2051" fmla="*/ 7642836 h 10024180"/>
              <a:gd name="connsiteX2052" fmla="*/ 1553049 w 11277918"/>
              <a:gd name="connsiteY2052" fmla="*/ 7610142 h 10024180"/>
              <a:gd name="connsiteX2053" fmla="*/ 1602095 w 11277918"/>
              <a:gd name="connsiteY2053" fmla="*/ 7593793 h 10024180"/>
              <a:gd name="connsiteX2054" fmla="*/ 1626613 w 11277918"/>
              <a:gd name="connsiteY2054" fmla="*/ 7577446 h 10024180"/>
              <a:gd name="connsiteX2055" fmla="*/ 1618441 w 11277918"/>
              <a:gd name="connsiteY2055" fmla="*/ 7569271 h 10024180"/>
              <a:gd name="connsiteX2056" fmla="*/ 1602095 w 11277918"/>
              <a:gd name="connsiteY2056" fmla="*/ 7561097 h 10024180"/>
              <a:gd name="connsiteX2057" fmla="*/ 1602095 w 11277918"/>
              <a:gd name="connsiteY2057" fmla="*/ 7544750 h 10024180"/>
              <a:gd name="connsiteX2058" fmla="*/ 1585746 w 11277918"/>
              <a:gd name="connsiteY2058" fmla="*/ 7544750 h 10024180"/>
              <a:gd name="connsiteX2059" fmla="*/ 1593919 w 11277918"/>
              <a:gd name="connsiteY2059" fmla="*/ 7528403 h 10024180"/>
              <a:gd name="connsiteX2060" fmla="*/ 5476544 w 11277918"/>
              <a:gd name="connsiteY2060" fmla="*/ 7512054 h 10024180"/>
              <a:gd name="connsiteX2061" fmla="*/ 5460198 w 11277918"/>
              <a:gd name="connsiteY2061" fmla="*/ 7528403 h 10024180"/>
              <a:gd name="connsiteX2062" fmla="*/ 5476544 w 11277918"/>
              <a:gd name="connsiteY2062" fmla="*/ 7544750 h 10024180"/>
              <a:gd name="connsiteX2063" fmla="*/ 5476544 w 11277918"/>
              <a:gd name="connsiteY2063" fmla="*/ 7512054 h 10024180"/>
              <a:gd name="connsiteX2064" fmla="*/ 6320506 w 11277918"/>
              <a:gd name="connsiteY2064" fmla="*/ 7501836 h 10024180"/>
              <a:gd name="connsiteX2065" fmla="*/ 6310288 w 11277918"/>
              <a:gd name="connsiteY2065" fmla="*/ 7503879 h 10024180"/>
              <a:gd name="connsiteX2066" fmla="*/ 6293941 w 11277918"/>
              <a:gd name="connsiteY2066" fmla="*/ 7577446 h 10024180"/>
              <a:gd name="connsiteX2067" fmla="*/ 6285766 w 11277918"/>
              <a:gd name="connsiteY2067" fmla="*/ 7593793 h 10024180"/>
              <a:gd name="connsiteX2068" fmla="*/ 6293941 w 11277918"/>
              <a:gd name="connsiteY2068" fmla="*/ 7626489 h 10024180"/>
              <a:gd name="connsiteX2069" fmla="*/ 6293941 w 11277918"/>
              <a:gd name="connsiteY2069" fmla="*/ 7642836 h 10024180"/>
              <a:gd name="connsiteX2070" fmla="*/ 6310288 w 11277918"/>
              <a:gd name="connsiteY2070" fmla="*/ 7642836 h 10024180"/>
              <a:gd name="connsiteX2071" fmla="*/ 6310288 w 11277918"/>
              <a:gd name="connsiteY2071" fmla="*/ 7610142 h 10024180"/>
              <a:gd name="connsiteX2072" fmla="*/ 6310288 w 11277918"/>
              <a:gd name="connsiteY2072" fmla="*/ 7593793 h 10024180"/>
              <a:gd name="connsiteX2073" fmla="*/ 6326637 w 11277918"/>
              <a:gd name="connsiteY2073" fmla="*/ 7610142 h 10024180"/>
              <a:gd name="connsiteX2074" fmla="*/ 6342984 w 11277918"/>
              <a:gd name="connsiteY2074" fmla="*/ 7626489 h 10024180"/>
              <a:gd name="connsiteX2075" fmla="*/ 6334810 w 11277918"/>
              <a:gd name="connsiteY2075" fmla="*/ 7610142 h 10024180"/>
              <a:gd name="connsiteX2076" fmla="*/ 6342984 w 11277918"/>
              <a:gd name="connsiteY2076" fmla="*/ 7577446 h 10024180"/>
              <a:gd name="connsiteX2077" fmla="*/ 6367506 w 11277918"/>
              <a:gd name="connsiteY2077" fmla="*/ 7561097 h 10024180"/>
              <a:gd name="connsiteX2078" fmla="*/ 6375680 w 11277918"/>
              <a:gd name="connsiteY2078" fmla="*/ 7561097 h 10024180"/>
              <a:gd name="connsiteX2079" fmla="*/ 6375680 w 11277918"/>
              <a:gd name="connsiteY2079" fmla="*/ 7544750 h 10024180"/>
              <a:gd name="connsiteX2080" fmla="*/ 6375680 w 11277918"/>
              <a:gd name="connsiteY2080" fmla="*/ 7528403 h 10024180"/>
              <a:gd name="connsiteX2081" fmla="*/ 6359331 w 11277918"/>
              <a:gd name="connsiteY2081" fmla="*/ 7544750 h 10024180"/>
              <a:gd name="connsiteX2082" fmla="*/ 6326637 w 11277918"/>
              <a:gd name="connsiteY2082" fmla="*/ 7544750 h 10024180"/>
              <a:gd name="connsiteX2083" fmla="*/ 6318462 w 11277918"/>
              <a:gd name="connsiteY2083" fmla="*/ 7512054 h 10024180"/>
              <a:gd name="connsiteX2084" fmla="*/ 6320506 w 11277918"/>
              <a:gd name="connsiteY2084" fmla="*/ 7501836 h 10024180"/>
              <a:gd name="connsiteX2085" fmla="*/ 1553049 w 11277918"/>
              <a:gd name="connsiteY2085" fmla="*/ 7495707 h 10024180"/>
              <a:gd name="connsiteX2086" fmla="*/ 1553049 w 11277918"/>
              <a:gd name="connsiteY2086" fmla="*/ 7512054 h 10024180"/>
              <a:gd name="connsiteX2087" fmla="*/ 1536702 w 11277918"/>
              <a:gd name="connsiteY2087" fmla="*/ 7528403 h 10024180"/>
              <a:gd name="connsiteX2088" fmla="*/ 1536702 w 11277918"/>
              <a:gd name="connsiteY2088" fmla="*/ 7512054 h 10024180"/>
              <a:gd name="connsiteX2089" fmla="*/ 1553049 w 11277918"/>
              <a:gd name="connsiteY2089" fmla="*/ 7495707 h 10024180"/>
              <a:gd name="connsiteX2090" fmla="*/ 1389570 w 11277918"/>
              <a:gd name="connsiteY2090" fmla="*/ 7495707 h 10024180"/>
              <a:gd name="connsiteX2091" fmla="*/ 1389570 w 11277918"/>
              <a:gd name="connsiteY2091" fmla="*/ 7528403 h 10024180"/>
              <a:gd name="connsiteX2092" fmla="*/ 1381396 w 11277918"/>
              <a:gd name="connsiteY2092" fmla="*/ 7536575 h 10024180"/>
              <a:gd name="connsiteX2093" fmla="*/ 1373224 w 11277918"/>
              <a:gd name="connsiteY2093" fmla="*/ 7544750 h 10024180"/>
              <a:gd name="connsiteX2094" fmla="*/ 1373224 w 11277918"/>
              <a:gd name="connsiteY2094" fmla="*/ 7528403 h 10024180"/>
              <a:gd name="connsiteX2095" fmla="*/ 1373224 w 11277918"/>
              <a:gd name="connsiteY2095" fmla="*/ 7503879 h 10024180"/>
              <a:gd name="connsiteX2096" fmla="*/ 1389570 w 11277918"/>
              <a:gd name="connsiteY2096" fmla="*/ 7495707 h 10024180"/>
              <a:gd name="connsiteX2097" fmla="*/ 6441070 w 11277918"/>
              <a:gd name="connsiteY2097" fmla="*/ 7479357 h 10024180"/>
              <a:gd name="connsiteX2098" fmla="*/ 6424724 w 11277918"/>
              <a:gd name="connsiteY2098" fmla="*/ 7487532 h 10024180"/>
              <a:gd name="connsiteX2099" fmla="*/ 6424724 w 11277918"/>
              <a:gd name="connsiteY2099" fmla="*/ 7512054 h 10024180"/>
              <a:gd name="connsiteX2100" fmla="*/ 6441070 w 11277918"/>
              <a:gd name="connsiteY2100" fmla="*/ 7495707 h 10024180"/>
              <a:gd name="connsiteX2101" fmla="*/ 6457420 w 11277918"/>
              <a:gd name="connsiteY2101" fmla="*/ 7487532 h 10024180"/>
              <a:gd name="connsiteX2102" fmla="*/ 6441070 w 11277918"/>
              <a:gd name="connsiteY2102" fmla="*/ 7479357 h 10024180"/>
              <a:gd name="connsiteX2103" fmla="*/ 1487659 w 11277918"/>
              <a:gd name="connsiteY2103" fmla="*/ 7479357 h 10024180"/>
              <a:gd name="connsiteX2104" fmla="*/ 1504005 w 11277918"/>
              <a:gd name="connsiteY2104" fmla="*/ 7479357 h 10024180"/>
              <a:gd name="connsiteX2105" fmla="*/ 1487659 w 11277918"/>
              <a:gd name="connsiteY2105" fmla="*/ 7512054 h 10024180"/>
              <a:gd name="connsiteX2106" fmla="*/ 1479484 w 11277918"/>
              <a:gd name="connsiteY2106" fmla="*/ 7495707 h 10024180"/>
              <a:gd name="connsiteX2107" fmla="*/ 1487659 w 11277918"/>
              <a:gd name="connsiteY2107" fmla="*/ 7479357 h 10024180"/>
              <a:gd name="connsiteX2108" fmla="*/ 1356874 w 11277918"/>
              <a:gd name="connsiteY2108" fmla="*/ 7479357 h 10024180"/>
              <a:gd name="connsiteX2109" fmla="*/ 1348703 w 11277918"/>
              <a:gd name="connsiteY2109" fmla="*/ 7503879 h 10024180"/>
              <a:gd name="connsiteX2110" fmla="*/ 1324179 w 11277918"/>
              <a:gd name="connsiteY2110" fmla="*/ 7512054 h 10024180"/>
              <a:gd name="connsiteX2111" fmla="*/ 1324179 w 11277918"/>
              <a:gd name="connsiteY2111" fmla="*/ 7495707 h 10024180"/>
              <a:gd name="connsiteX2112" fmla="*/ 1340527 w 11277918"/>
              <a:gd name="connsiteY2112" fmla="*/ 7495707 h 10024180"/>
              <a:gd name="connsiteX2113" fmla="*/ 1356874 w 11277918"/>
              <a:gd name="connsiteY2113" fmla="*/ 7479357 h 10024180"/>
              <a:gd name="connsiteX2114" fmla="*/ 1201571 w 11277918"/>
              <a:gd name="connsiteY2114" fmla="*/ 7479357 h 10024180"/>
              <a:gd name="connsiteX2115" fmla="*/ 1209746 w 11277918"/>
              <a:gd name="connsiteY2115" fmla="*/ 7487532 h 10024180"/>
              <a:gd name="connsiteX2116" fmla="*/ 1193396 w 11277918"/>
              <a:gd name="connsiteY2116" fmla="*/ 7495707 h 10024180"/>
              <a:gd name="connsiteX2117" fmla="*/ 1201571 w 11277918"/>
              <a:gd name="connsiteY2117" fmla="*/ 7479357 h 10024180"/>
              <a:gd name="connsiteX2118" fmla="*/ 10560744 w 11277918"/>
              <a:gd name="connsiteY2118" fmla="*/ 7446661 h 10024180"/>
              <a:gd name="connsiteX2119" fmla="*/ 10560744 w 11277918"/>
              <a:gd name="connsiteY2119" fmla="*/ 7454836 h 10024180"/>
              <a:gd name="connsiteX2120" fmla="*/ 10560744 w 11277918"/>
              <a:gd name="connsiteY2120" fmla="*/ 7463010 h 10024180"/>
              <a:gd name="connsiteX2121" fmla="*/ 10544396 w 11277918"/>
              <a:gd name="connsiteY2121" fmla="*/ 7463010 h 10024180"/>
              <a:gd name="connsiteX2122" fmla="*/ 6490116 w 11277918"/>
              <a:gd name="connsiteY2122" fmla="*/ 7446661 h 10024180"/>
              <a:gd name="connsiteX2123" fmla="*/ 6473767 w 11277918"/>
              <a:gd name="connsiteY2123" fmla="*/ 7463010 h 10024180"/>
              <a:gd name="connsiteX2124" fmla="*/ 6457420 w 11277918"/>
              <a:gd name="connsiteY2124" fmla="*/ 7479357 h 10024180"/>
              <a:gd name="connsiteX2125" fmla="*/ 6473767 w 11277918"/>
              <a:gd name="connsiteY2125" fmla="*/ 7471185 h 10024180"/>
              <a:gd name="connsiteX2126" fmla="*/ 6490116 w 11277918"/>
              <a:gd name="connsiteY2126" fmla="*/ 7463010 h 10024180"/>
              <a:gd name="connsiteX2127" fmla="*/ 5525590 w 11277918"/>
              <a:gd name="connsiteY2127" fmla="*/ 7446661 h 10024180"/>
              <a:gd name="connsiteX2128" fmla="*/ 5509240 w 11277918"/>
              <a:gd name="connsiteY2128" fmla="*/ 7463010 h 10024180"/>
              <a:gd name="connsiteX2129" fmla="*/ 5509240 w 11277918"/>
              <a:gd name="connsiteY2129" fmla="*/ 7479357 h 10024180"/>
              <a:gd name="connsiteX2130" fmla="*/ 5525590 w 11277918"/>
              <a:gd name="connsiteY2130" fmla="*/ 7446661 h 10024180"/>
              <a:gd name="connsiteX2131" fmla="*/ 1700181 w 11277918"/>
              <a:gd name="connsiteY2131" fmla="*/ 7446661 h 10024180"/>
              <a:gd name="connsiteX2132" fmla="*/ 1692007 w 11277918"/>
              <a:gd name="connsiteY2132" fmla="*/ 7471185 h 10024180"/>
              <a:gd name="connsiteX2133" fmla="*/ 1683833 w 11277918"/>
              <a:gd name="connsiteY2133" fmla="*/ 7479357 h 10024180"/>
              <a:gd name="connsiteX2134" fmla="*/ 1675659 w 11277918"/>
              <a:gd name="connsiteY2134" fmla="*/ 7503879 h 10024180"/>
              <a:gd name="connsiteX2135" fmla="*/ 1683833 w 11277918"/>
              <a:gd name="connsiteY2135" fmla="*/ 7520228 h 10024180"/>
              <a:gd name="connsiteX2136" fmla="*/ 1679746 w 11277918"/>
              <a:gd name="connsiteY2136" fmla="*/ 7530446 h 10024180"/>
              <a:gd name="connsiteX2137" fmla="*/ 1675892 w 11277918"/>
              <a:gd name="connsiteY2137" fmla="*/ 7534941 h 10024180"/>
              <a:gd name="connsiteX2138" fmla="*/ 1677703 w 11277918"/>
              <a:gd name="connsiteY2138" fmla="*/ 7522271 h 10024180"/>
              <a:gd name="connsiteX2139" fmla="*/ 1667485 w 11277918"/>
              <a:gd name="connsiteY2139" fmla="*/ 7495707 h 10024180"/>
              <a:gd name="connsiteX2140" fmla="*/ 1667485 w 11277918"/>
              <a:gd name="connsiteY2140" fmla="*/ 7463010 h 10024180"/>
              <a:gd name="connsiteX2141" fmla="*/ 1683833 w 11277918"/>
              <a:gd name="connsiteY2141" fmla="*/ 7463010 h 10024180"/>
              <a:gd name="connsiteX2142" fmla="*/ 1683833 w 11277918"/>
              <a:gd name="connsiteY2142" fmla="*/ 7454836 h 10024180"/>
              <a:gd name="connsiteX2143" fmla="*/ 1700181 w 11277918"/>
              <a:gd name="connsiteY2143" fmla="*/ 7446661 h 10024180"/>
              <a:gd name="connsiteX2144" fmla="*/ 5607329 w 11277918"/>
              <a:gd name="connsiteY2144" fmla="*/ 7430314 h 10024180"/>
              <a:gd name="connsiteX2145" fmla="*/ 5590980 w 11277918"/>
              <a:gd name="connsiteY2145" fmla="*/ 7446661 h 10024180"/>
              <a:gd name="connsiteX2146" fmla="*/ 5525590 w 11277918"/>
              <a:gd name="connsiteY2146" fmla="*/ 7528403 h 10024180"/>
              <a:gd name="connsiteX2147" fmla="*/ 5590980 w 11277918"/>
              <a:gd name="connsiteY2147" fmla="*/ 7463010 h 10024180"/>
              <a:gd name="connsiteX2148" fmla="*/ 5607329 w 11277918"/>
              <a:gd name="connsiteY2148" fmla="*/ 7430314 h 10024180"/>
              <a:gd name="connsiteX2149" fmla="*/ 2043486 w 11277918"/>
              <a:gd name="connsiteY2149" fmla="*/ 7430314 h 10024180"/>
              <a:gd name="connsiteX2150" fmla="*/ 2059834 w 11277918"/>
              <a:gd name="connsiteY2150" fmla="*/ 7463010 h 10024180"/>
              <a:gd name="connsiteX2151" fmla="*/ 2076183 w 11277918"/>
              <a:gd name="connsiteY2151" fmla="*/ 7479357 h 10024180"/>
              <a:gd name="connsiteX2152" fmla="*/ 2043486 w 11277918"/>
              <a:gd name="connsiteY2152" fmla="*/ 7512054 h 10024180"/>
              <a:gd name="connsiteX2153" fmla="*/ 2010792 w 11277918"/>
              <a:gd name="connsiteY2153" fmla="*/ 7512054 h 10024180"/>
              <a:gd name="connsiteX2154" fmla="*/ 2010792 w 11277918"/>
              <a:gd name="connsiteY2154" fmla="*/ 7495707 h 10024180"/>
              <a:gd name="connsiteX2155" fmla="*/ 2035314 w 11277918"/>
              <a:gd name="connsiteY2155" fmla="*/ 7471185 h 10024180"/>
              <a:gd name="connsiteX2156" fmla="*/ 2043486 w 11277918"/>
              <a:gd name="connsiteY2156" fmla="*/ 7463010 h 10024180"/>
              <a:gd name="connsiteX2157" fmla="*/ 2059834 w 11277918"/>
              <a:gd name="connsiteY2157" fmla="*/ 7446661 h 10024180"/>
              <a:gd name="connsiteX2158" fmla="*/ 2043486 w 11277918"/>
              <a:gd name="connsiteY2158" fmla="*/ 7446661 h 10024180"/>
              <a:gd name="connsiteX2159" fmla="*/ 2043486 w 11277918"/>
              <a:gd name="connsiteY2159" fmla="*/ 7430314 h 10024180"/>
              <a:gd name="connsiteX2160" fmla="*/ 1438614 w 11277918"/>
              <a:gd name="connsiteY2160" fmla="*/ 7413967 h 10024180"/>
              <a:gd name="connsiteX2161" fmla="*/ 1454962 w 11277918"/>
              <a:gd name="connsiteY2161" fmla="*/ 7413967 h 10024180"/>
              <a:gd name="connsiteX2162" fmla="*/ 1454962 w 11277918"/>
              <a:gd name="connsiteY2162" fmla="*/ 7438489 h 10024180"/>
              <a:gd name="connsiteX2163" fmla="*/ 1438614 w 11277918"/>
              <a:gd name="connsiteY2163" fmla="*/ 7446661 h 10024180"/>
              <a:gd name="connsiteX2164" fmla="*/ 1422266 w 11277918"/>
              <a:gd name="connsiteY2164" fmla="*/ 7430314 h 10024180"/>
              <a:gd name="connsiteX2165" fmla="*/ 1389570 w 11277918"/>
              <a:gd name="connsiteY2165" fmla="*/ 7413967 h 10024180"/>
              <a:gd name="connsiteX2166" fmla="*/ 1405920 w 11277918"/>
              <a:gd name="connsiteY2166" fmla="*/ 7438489 h 10024180"/>
              <a:gd name="connsiteX2167" fmla="*/ 1389570 w 11277918"/>
              <a:gd name="connsiteY2167" fmla="*/ 7446661 h 10024180"/>
              <a:gd name="connsiteX2168" fmla="*/ 1373224 w 11277918"/>
              <a:gd name="connsiteY2168" fmla="*/ 7430314 h 10024180"/>
              <a:gd name="connsiteX2169" fmla="*/ 1356874 w 11277918"/>
              <a:gd name="connsiteY2169" fmla="*/ 7446661 h 10024180"/>
              <a:gd name="connsiteX2170" fmla="*/ 1389570 w 11277918"/>
              <a:gd name="connsiteY2170" fmla="*/ 7413967 h 10024180"/>
              <a:gd name="connsiteX2171" fmla="*/ 5672720 w 11277918"/>
              <a:gd name="connsiteY2171" fmla="*/ 7397618 h 10024180"/>
              <a:gd name="connsiteX2172" fmla="*/ 5656372 w 11277918"/>
              <a:gd name="connsiteY2172" fmla="*/ 7413967 h 10024180"/>
              <a:gd name="connsiteX2173" fmla="*/ 5640026 w 11277918"/>
              <a:gd name="connsiteY2173" fmla="*/ 7430314 h 10024180"/>
              <a:gd name="connsiteX2174" fmla="*/ 5672720 w 11277918"/>
              <a:gd name="connsiteY2174" fmla="*/ 7413967 h 10024180"/>
              <a:gd name="connsiteX2175" fmla="*/ 2092528 w 11277918"/>
              <a:gd name="connsiteY2175" fmla="*/ 7397618 h 10024180"/>
              <a:gd name="connsiteX2176" fmla="*/ 2108878 w 11277918"/>
              <a:gd name="connsiteY2176" fmla="*/ 7397618 h 10024180"/>
              <a:gd name="connsiteX2177" fmla="*/ 2092528 w 11277918"/>
              <a:gd name="connsiteY2177" fmla="*/ 7413967 h 10024180"/>
              <a:gd name="connsiteX2178" fmla="*/ 10302240 w 11277918"/>
              <a:gd name="connsiteY2178" fmla="*/ 7387400 h 10024180"/>
              <a:gd name="connsiteX2179" fmla="*/ 10274656 w 11277918"/>
              <a:gd name="connsiteY2179" fmla="*/ 7405793 h 10024180"/>
              <a:gd name="connsiteX2180" fmla="*/ 10250132 w 11277918"/>
              <a:gd name="connsiteY2180" fmla="*/ 7446661 h 10024180"/>
              <a:gd name="connsiteX2181" fmla="*/ 10282828 w 11277918"/>
              <a:gd name="connsiteY2181" fmla="*/ 7430314 h 10024180"/>
              <a:gd name="connsiteX2182" fmla="*/ 10307352 w 11277918"/>
              <a:gd name="connsiteY2182" fmla="*/ 7389446 h 10024180"/>
              <a:gd name="connsiteX2183" fmla="*/ 10302240 w 11277918"/>
              <a:gd name="connsiteY2183" fmla="*/ 7387400 h 10024180"/>
              <a:gd name="connsiteX2184" fmla="*/ 1671061 w 11277918"/>
              <a:gd name="connsiteY2184" fmla="*/ 7387400 h 10024180"/>
              <a:gd name="connsiteX2185" fmla="*/ 1675659 w 11277918"/>
              <a:gd name="connsiteY2185" fmla="*/ 7389446 h 10024180"/>
              <a:gd name="connsiteX2186" fmla="*/ 1659310 w 11277918"/>
              <a:gd name="connsiteY2186" fmla="*/ 7422140 h 10024180"/>
              <a:gd name="connsiteX2187" fmla="*/ 1626613 w 11277918"/>
              <a:gd name="connsiteY2187" fmla="*/ 7446661 h 10024180"/>
              <a:gd name="connsiteX2188" fmla="*/ 1618441 w 11277918"/>
              <a:gd name="connsiteY2188" fmla="*/ 7430314 h 10024180"/>
              <a:gd name="connsiteX2189" fmla="*/ 1651137 w 11277918"/>
              <a:gd name="connsiteY2189" fmla="*/ 7405793 h 10024180"/>
              <a:gd name="connsiteX2190" fmla="*/ 1671061 w 11277918"/>
              <a:gd name="connsiteY2190" fmla="*/ 7387400 h 10024180"/>
              <a:gd name="connsiteX2191" fmla="*/ 10209262 w 11277918"/>
              <a:gd name="connsiteY2191" fmla="*/ 7381271 h 10024180"/>
              <a:gd name="connsiteX2192" fmla="*/ 10201090 w 11277918"/>
              <a:gd name="connsiteY2192" fmla="*/ 7397618 h 10024180"/>
              <a:gd name="connsiteX2193" fmla="*/ 10217436 w 11277918"/>
              <a:gd name="connsiteY2193" fmla="*/ 7397618 h 10024180"/>
              <a:gd name="connsiteX2194" fmla="*/ 10209262 w 11277918"/>
              <a:gd name="connsiteY2194" fmla="*/ 7381271 h 10024180"/>
              <a:gd name="connsiteX2195" fmla="*/ 1553049 w 11277918"/>
              <a:gd name="connsiteY2195" fmla="*/ 7381271 h 10024180"/>
              <a:gd name="connsiteX2196" fmla="*/ 1520353 w 11277918"/>
              <a:gd name="connsiteY2196" fmla="*/ 7413967 h 10024180"/>
              <a:gd name="connsiteX2197" fmla="*/ 1504005 w 11277918"/>
              <a:gd name="connsiteY2197" fmla="*/ 7413967 h 10024180"/>
              <a:gd name="connsiteX2198" fmla="*/ 1258788 w 11277918"/>
              <a:gd name="connsiteY2198" fmla="*/ 7381271 h 10024180"/>
              <a:gd name="connsiteX2199" fmla="*/ 1266961 w 11277918"/>
              <a:gd name="connsiteY2199" fmla="*/ 7397618 h 10024180"/>
              <a:gd name="connsiteX2200" fmla="*/ 1275135 w 11277918"/>
              <a:gd name="connsiteY2200" fmla="*/ 7381271 h 10024180"/>
              <a:gd name="connsiteX2201" fmla="*/ 1258788 w 11277918"/>
              <a:gd name="connsiteY2201" fmla="*/ 7381271 h 10024180"/>
              <a:gd name="connsiteX2202" fmla="*/ 1765571 w 11277918"/>
              <a:gd name="connsiteY2202" fmla="*/ 7364922 h 10024180"/>
              <a:gd name="connsiteX2203" fmla="*/ 1765571 w 11277918"/>
              <a:gd name="connsiteY2203" fmla="*/ 7397618 h 10024180"/>
              <a:gd name="connsiteX2204" fmla="*/ 1732877 w 11277918"/>
              <a:gd name="connsiteY2204" fmla="*/ 7413967 h 10024180"/>
              <a:gd name="connsiteX2205" fmla="*/ 1732877 w 11277918"/>
              <a:gd name="connsiteY2205" fmla="*/ 7397618 h 10024180"/>
              <a:gd name="connsiteX2206" fmla="*/ 1732877 w 11277918"/>
              <a:gd name="connsiteY2206" fmla="*/ 7381271 h 10024180"/>
              <a:gd name="connsiteX2207" fmla="*/ 1749225 w 11277918"/>
              <a:gd name="connsiteY2207" fmla="*/ 7381271 h 10024180"/>
              <a:gd name="connsiteX2208" fmla="*/ 1765571 w 11277918"/>
              <a:gd name="connsiteY2208" fmla="*/ 7364922 h 10024180"/>
              <a:gd name="connsiteX2209" fmla="*/ 5578480 w 11277918"/>
              <a:gd name="connsiteY2209" fmla="*/ 7351459 h 10024180"/>
              <a:gd name="connsiteX2210" fmla="*/ 5558284 w 11277918"/>
              <a:gd name="connsiteY2210" fmla="*/ 7364922 h 10024180"/>
              <a:gd name="connsiteX2211" fmla="*/ 5574633 w 11277918"/>
              <a:gd name="connsiteY2211" fmla="*/ 7364922 h 10024180"/>
              <a:gd name="connsiteX2212" fmla="*/ 1647049 w 11277918"/>
              <a:gd name="connsiteY2212" fmla="*/ 7338357 h 10024180"/>
              <a:gd name="connsiteX2213" fmla="*/ 1651137 w 11277918"/>
              <a:gd name="connsiteY2213" fmla="*/ 7340400 h 10024180"/>
              <a:gd name="connsiteX2214" fmla="*/ 1642963 w 11277918"/>
              <a:gd name="connsiteY2214" fmla="*/ 7356749 h 10024180"/>
              <a:gd name="connsiteX2215" fmla="*/ 1618441 w 11277918"/>
              <a:gd name="connsiteY2215" fmla="*/ 7364922 h 10024180"/>
              <a:gd name="connsiteX2216" fmla="*/ 1634789 w 11277918"/>
              <a:gd name="connsiteY2216" fmla="*/ 7348575 h 10024180"/>
              <a:gd name="connsiteX2217" fmla="*/ 1647049 w 11277918"/>
              <a:gd name="connsiteY2217" fmla="*/ 7338357 h 10024180"/>
              <a:gd name="connsiteX2218" fmla="*/ 10822308 w 11277918"/>
              <a:gd name="connsiteY2218" fmla="*/ 7332228 h 10024180"/>
              <a:gd name="connsiteX2219" fmla="*/ 10822308 w 11277918"/>
              <a:gd name="connsiteY2219" fmla="*/ 7348575 h 10024180"/>
              <a:gd name="connsiteX2220" fmla="*/ 10805962 w 11277918"/>
              <a:gd name="connsiteY2220" fmla="*/ 7348575 h 10024180"/>
              <a:gd name="connsiteX2221" fmla="*/ 5533762 w 11277918"/>
              <a:gd name="connsiteY2221" fmla="*/ 7332228 h 10024180"/>
              <a:gd name="connsiteX2222" fmla="*/ 5525590 w 11277918"/>
              <a:gd name="connsiteY2222" fmla="*/ 7340400 h 10024180"/>
              <a:gd name="connsiteX2223" fmla="*/ 5541936 w 11277918"/>
              <a:gd name="connsiteY2223" fmla="*/ 7348575 h 10024180"/>
              <a:gd name="connsiteX2224" fmla="*/ 5533762 w 11277918"/>
              <a:gd name="connsiteY2224" fmla="*/ 7332228 h 10024180"/>
              <a:gd name="connsiteX2225" fmla="*/ 5801461 w 11277918"/>
              <a:gd name="connsiteY2225" fmla="*/ 7303618 h 10024180"/>
              <a:gd name="connsiteX2226" fmla="*/ 5795330 w 11277918"/>
              <a:gd name="connsiteY2226" fmla="*/ 7307706 h 10024180"/>
              <a:gd name="connsiteX2227" fmla="*/ 5787155 w 11277918"/>
              <a:gd name="connsiteY2227" fmla="*/ 7315878 h 10024180"/>
              <a:gd name="connsiteX2228" fmla="*/ 5803504 w 11277918"/>
              <a:gd name="connsiteY2228" fmla="*/ 7307706 h 10024180"/>
              <a:gd name="connsiteX2229" fmla="*/ 5801461 w 11277918"/>
              <a:gd name="connsiteY2229" fmla="*/ 7303618 h 10024180"/>
              <a:gd name="connsiteX2230" fmla="*/ 5615502 w 11277918"/>
              <a:gd name="connsiteY2230" fmla="*/ 7299531 h 10024180"/>
              <a:gd name="connsiteX2231" fmla="*/ 5607329 w 11277918"/>
              <a:gd name="connsiteY2231" fmla="*/ 7315878 h 10024180"/>
              <a:gd name="connsiteX2232" fmla="*/ 5623676 w 11277918"/>
              <a:gd name="connsiteY2232" fmla="*/ 7307706 h 10024180"/>
              <a:gd name="connsiteX2233" fmla="*/ 5615502 w 11277918"/>
              <a:gd name="connsiteY2233" fmla="*/ 7299531 h 10024180"/>
              <a:gd name="connsiteX2234" fmla="*/ 2174270 w 11277918"/>
              <a:gd name="connsiteY2234" fmla="*/ 7299531 h 10024180"/>
              <a:gd name="connsiteX2235" fmla="*/ 2190618 w 11277918"/>
              <a:gd name="connsiteY2235" fmla="*/ 7324053 h 10024180"/>
              <a:gd name="connsiteX2236" fmla="*/ 2174270 w 11277918"/>
              <a:gd name="connsiteY2236" fmla="*/ 7348575 h 10024180"/>
              <a:gd name="connsiteX2237" fmla="*/ 2125226 w 11277918"/>
              <a:gd name="connsiteY2237" fmla="*/ 7364922 h 10024180"/>
              <a:gd name="connsiteX2238" fmla="*/ 2133400 w 11277918"/>
              <a:gd name="connsiteY2238" fmla="*/ 7348575 h 10024180"/>
              <a:gd name="connsiteX2239" fmla="*/ 2157922 w 11277918"/>
              <a:gd name="connsiteY2239" fmla="*/ 7332228 h 10024180"/>
              <a:gd name="connsiteX2240" fmla="*/ 2166096 w 11277918"/>
              <a:gd name="connsiteY2240" fmla="*/ 7332228 h 10024180"/>
              <a:gd name="connsiteX2241" fmla="*/ 2174270 w 11277918"/>
              <a:gd name="connsiteY2241" fmla="*/ 7324053 h 10024180"/>
              <a:gd name="connsiteX2242" fmla="*/ 2174270 w 11277918"/>
              <a:gd name="connsiteY2242" fmla="*/ 7299531 h 10024180"/>
              <a:gd name="connsiteX2243" fmla="*/ 10936744 w 11277918"/>
              <a:gd name="connsiteY2243" fmla="*/ 7283182 h 10024180"/>
              <a:gd name="connsiteX2244" fmla="*/ 10904048 w 11277918"/>
              <a:gd name="connsiteY2244" fmla="*/ 7332228 h 10024180"/>
              <a:gd name="connsiteX2245" fmla="*/ 10887702 w 11277918"/>
              <a:gd name="connsiteY2245" fmla="*/ 7332228 h 10024180"/>
              <a:gd name="connsiteX2246" fmla="*/ 10936744 w 11277918"/>
              <a:gd name="connsiteY2246" fmla="*/ 7283182 h 10024180"/>
              <a:gd name="connsiteX2247" fmla="*/ 10707872 w 11277918"/>
              <a:gd name="connsiteY2247" fmla="*/ 7283182 h 10024180"/>
              <a:gd name="connsiteX2248" fmla="*/ 10691526 w 11277918"/>
              <a:gd name="connsiteY2248" fmla="*/ 7299531 h 10024180"/>
              <a:gd name="connsiteX2249" fmla="*/ 10675176 w 11277918"/>
              <a:gd name="connsiteY2249" fmla="*/ 7332228 h 10024180"/>
              <a:gd name="connsiteX2250" fmla="*/ 10691526 w 11277918"/>
              <a:gd name="connsiteY2250" fmla="*/ 7315878 h 10024180"/>
              <a:gd name="connsiteX2251" fmla="*/ 10707872 w 11277918"/>
              <a:gd name="connsiteY2251" fmla="*/ 7283182 h 10024180"/>
              <a:gd name="connsiteX2252" fmla="*/ 2256010 w 11277918"/>
              <a:gd name="connsiteY2252" fmla="*/ 7283182 h 10024180"/>
              <a:gd name="connsiteX2253" fmla="*/ 2272357 w 11277918"/>
              <a:gd name="connsiteY2253" fmla="*/ 7283182 h 10024180"/>
              <a:gd name="connsiteX2254" fmla="*/ 2264182 w 11277918"/>
              <a:gd name="connsiteY2254" fmla="*/ 7299531 h 10024180"/>
              <a:gd name="connsiteX2255" fmla="*/ 2256010 w 11277918"/>
              <a:gd name="connsiteY2255" fmla="*/ 7283182 h 10024180"/>
              <a:gd name="connsiteX2256" fmla="*/ 2002617 w 11277918"/>
              <a:gd name="connsiteY2256" fmla="*/ 7283182 h 10024180"/>
              <a:gd name="connsiteX2257" fmla="*/ 2010792 w 11277918"/>
              <a:gd name="connsiteY2257" fmla="*/ 7283182 h 10024180"/>
              <a:gd name="connsiteX2258" fmla="*/ 2018965 w 11277918"/>
              <a:gd name="connsiteY2258" fmla="*/ 7299531 h 10024180"/>
              <a:gd name="connsiteX2259" fmla="*/ 2027138 w 11277918"/>
              <a:gd name="connsiteY2259" fmla="*/ 7299531 h 10024180"/>
              <a:gd name="connsiteX2260" fmla="*/ 2027138 w 11277918"/>
              <a:gd name="connsiteY2260" fmla="*/ 7315878 h 10024180"/>
              <a:gd name="connsiteX2261" fmla="*/ 2010792 w 11277918"/>
              <a:gd name="connsiteY2261" fmla="*/ 7315878 h 10024180"/>
              <a:gd name="connsiteX2262" fmla="*/ 1994442 w 11277918"/>
              <a:gd name="connsiteY2262" fmla="*/ 7291357 h 10024180"/>
              <a:gd name="connsiteX2263" fmla="*/ 2002617 w 11277918"/>
              <a:gd name="connsiteY2263" fmla="*/ 7283182 h 10024180"/>
              <a:gd name="connsiteX2264" fmla="*/ 1651137 w 11277918"/>
              <a:gd name="connsiteY2264" fmla="*/ 7283182 h 10024180"/>
              <a:gd name="connsiteX2265" fmla="*/ 1651137 w 11277918"/>
              <a:gd name="connsiteY2265" fmla="*/ 7299531 h 10024180"/>
              <a:gd name="connsiteX2266" fmla="*/ 1634789 w 11277918"/>
              <a:gd name="connsiteY2266" fmla="*/ 7315878 h 10024180"/>
              <a:gd name="connsiteX2267" fmla="*/ 1634789 w 11277918"/>
              <a:gd name="connsiteY2267" fmla="*/ 7299531 h 10024180"/>
              <a:gd name="connsiteX2268" fmla="*/ 1912702 w 11277918"/>
              <a:gd name="connsiteY2268" fmla="*/ 7266835 h 10024180"/>
              <a:gd name="connsiteX2269" fmla="*/ 1880006 w 11277918"/>
              <a:gd name="connsiteY2269" fmla="*/ 7283182 h 10024180"/>
              <a:gd name="connsiteX2270" fmla="*/ 1847312 w 11277918"/>
              <a:gd name="connsiteY2270" fmla="*/ 7283182 h 10024180"/>
              <a:gd name="connsiteX2271" fmla="*/ 1847312 w 11277918"/>
              <a:gd name="connsiteY2271" fmla="*/ 7299531 h 10024180"/>
              <a:gd name="connsiteX2272" fmla="*/ 1863660 w 11277918"/>
              <a:gd name="connsiteY2272" fmla="*/ 7307706 h 10024180"/>
              <a:gd name="connsiteX2273" fmla="*/ 1896357 w 11277918"/>
              <a:gd name="connsiteY2273" fmla="*/ 7283182 h 10024180"/>
              <a:gd name="connsiteX2274" fmla="*/ 1912702 w 11277918"/>
              <a:gd name="connsiteY2274" fmla="*/ 7266835 h 10024180"/>
              <a:gd name="connsiteX2275" fmla="*/ 1275135 w 11277918"/>
              <a:gd name="connsiteY2275" fmla="*/ 7266835 h 10024180"/>
              <a:gd name="connsiteX2276" fmla="*/ 1275135 w 11277918"/>
              <a:gd name="connsiteY2276" fmla="*/ 7283182 h 10024180"/>
              <a:gd name="connsiteX2277" fmla="*/ 1275135 w 11277918"/>
              <a:gd name="connsiteY2277" fmla="*/ 7299531 h 10024180"/>
              <a:gd name="connsiteX2278" fmla="*/ 1291485 w 11277918"/>
              <a:gd name="connsiteY2278" fmla="*/ 7299531 h 10024180"/>
              <a:gd name="connsiteX2279" fmla="*/ 1307832 w 11277918"/>
              <a:gd name="connsiteY2279" fmla="*/ 7299531 h 10024180"/>
              <a:gd name="connsiteX2280" fmla="*/ 1324179 w 11277918"/>
              <a:gd name="connsiteY2280" fmla="*/ 7299531 h 10024180"/>
              <a:gd name="connsiteX2281" fmla="*/ 1332354 w 11277918"/>
              <a:gd name="connsiteY2281" fmla="*/ 7307706 h 10024180"/>
              <a:gd name="connsiteX2282" fmla="*/ 1324179 w 11277918"/>
              <a:gd name="connsiteY2282" fmla="*/ 7315878 h 10024180"/>
              <a:gd name="connsiteX2283" fmla="*/ 1324179 w 11277918"/>
              <a:gd name="connsiteY2283" fmla="*/ 7324053 h 10024180"/>
              <a:gd name="connsiteX2284" fmla="*/ 1307832 w 11277918"/>
              <a:gd name="connsiteY2284" fmla="*/ 7364922 h 10024180"/>
              <a:gd name="connsiteX2285" fmla="*/ 1209746 w 11277918"/>
              <a:gd name="connsiteY2285" fmla="*/ 7463010 h 10024180"/>
              <a:gd name="connsiteX2286" fmla="*/ 1209746 w 11277918"/>
              <a:gd name="connsiteY2286" fmla="*/ 7446661 h 10024180"/>
              <a:gd name="connsiteX2287" fmla="*/ 1209746 w 11277918"/>
              <a:gd name="connsiteY2287" fmla="*/ 7430314 h 10024180"/>
              <a:gd name="connsiteX2288" fmla="*/ 1217918 w 11277918"/>
              <a:gd name="connsiteY2288" fmla="*/ 7405793 h 10024180"/>
              <a:gd name="connsiteX2289" fmla="*/ 1226091 w 11277918"/>
              <a:gd name="connsiteY2289" fmla="*/ 7397618 h 10024180"/>
              <a:gd name="connsiteX2290" fmla="*/ 1258788 w 11277918"/>
              <a:gd name="connsiteY2290" fmla="*/ 7364922 h 10024180"/>
              <a:gd name="connsiteX2291" fmla="*/ 1258788 w 11277918"/>
              <a:gd name="connsiteY2291" fmla="*/ 7332228 h 10024180"/>
              <a:gd name="connsiteX2292" fmla="*/ 1266961 w 11277918"/>
              <a:gd name="connsiteY2292" fmla="*/ 7324053 h 10024180"/>
              <a:gd name="connsiteX2293" fmla="*/ 1258788 w 11277918"/>
              <a:gd name="connsiteY2293" fmla="*/ 7299531 h 10024180"/>
              <a:gd name="connsiteX2294" fmla="*/ 1250613 w 11277918"/>
              <a:gd name="connsiteY2294" fmla="*/ 7283182 h 10024180"/>
              <a:gd name="connsiteX2295" fmla="*/ 1275135 w 11277918"/>
              <a:gd name="connsiteY2295" fmla="*/ 7266835 h 10024180"/>
              <a:gd name="connsiteX2296" fmla="*/ 10675176 w 11277918"/>
              <a:gd name="connsiteY2296" fmla="*/ 7238227 h 10024180"/>
              <a:gd name="connsiteX2297" fmla="*/ 10667004 w 11277918"/>
              <a:gd name="connsiteY2297" fmla="*/ 7242314 h 10024180"/>
              <a:gd name="connsiteX2298" fmla="*/ 10658830 w 11277918"/>
              <a:gd name="connsiteY2298" fmla="*/ 7250488 h 10024180"/>
              <a:gd name="connsiteX2299" fmla="*/ 10626134 w 11277918"/>
              <a:gd name="connsiteY2299" fmla="*/ 7266835 h 10024180"/>
              <a:gd name="connsiteX2300" fmla="*/ 10617962 w 11277918"/>
              <a:gd name="connsiteY2300" fmla="*/ 7275010 h 10024180"/>
              <a:gd name="connsiteX2301" fmla="*/ 10609788 w 11277918"/>
              <a:gd name="connsiteY2301" fmla="*/ 7283182 h 10024180"/>
              <a:gd name="connsiteX2302" fmla="*/ 10626134 w 11277918"/>
              <a:gd name="connsiteY2302" fmla="*/ 7283182 h 10024180"/>
              <a:gd name="connsiteX2303" fmla="*/ 10642484 w 11277918"/>
              <a:gd name="connsiteY2303" fmla="*/ 7283182 h 10024180"/>
              <a:gd name="connsiteX2304" fmla="*/ 10675176 w 11277918"/>
              <a:gd name="connsiteY2304" fmla="*/ 7266835 h 10024180"/>
              <a:gd name="connsiteX2305" fmla="*/ 10683352 w 11277918"/>
              <a:gd name="connsiteY2305" fmla="*/ 7242314 h 10024180"/>
              <a:gd name="connsiteX2306" fmla="*/ 10675176 w 11277918"/>
              <a:gd name="connsiteY2306" fmla="*/ 7238227 h 10024180"/>
              <a:gd name="connsiteX2307" fmla="*/ 10920398 w 11277918"/>
              <a:gd name="connsiteY2307" fmla="*/ 7234139 h 10024180"/>
              <a:gd name="connsiteX2308" fmla="*/ 10920398 w 11277918"/>
              <a:gd name="connsiteY2308" fmla="*/ 7250488 h 10024180"/>
              <a:gd name="connsiteX2309" fmla="*/ 10887702 w 11277918"/>
              <a:gd name="connsiteY2309" fmla="*/ 7283182 h 10024180"/>
              <a:gd name="connsiteX2310" fmla="*/ 5541936 w 11277918"/>
              <a:gd name="connsiteY2310" fmla="*/ 7234139 h 10024180"/>
              <a:gd name="connsiteX2311" fmla="*/ 5492894 w 11277918"/>
              <a:gd name="connsiteY2311" fmla="*/ 7283182 h 10024180"/>
              <a:gd name="connsiteX2312" fmla="*/ 5476544 w 11277918"/>
              <a:gd name="connsiteY2312" fmla="*/ 7332228 h 10024180"/>
              <a:gd name="connsiteX2313" fmla="*/ 5509240 w 11277918"/>
              <a:gd name="connsiteY2313" fmla="*/ 7299531 h 10024180"/>
              <a:gd name="connsiteX2314" fmla="*/ 5541936 w 11277918"/>
              <a:gd name="connsiteY2314" fmla="*/ 7266835 h 10024180"/>
              <a:gd name="connsiteX2315" fmla="*/ 5541936 w 11277918"/>
              <a:gd name="connsiteY2315" fmla="*/ 7250488 h 10024180"/>
              <a:gd name="connsiteX2316" fmla="*/ 5558284 w 11277918"/>
              <a:gd name="connsiteY2316" fmla="*/ 7234139 h 10024180"/>
              <a:gd name="connsiteX2317" fmla="*/ 5705416 w 11277918"/>
              <a:gd name="connsiteY2317" fmla="*/ 7217792 h 10024180"/>
              <a:gd name="connsiteX2318" fmla="*/ 5689068 w 11277918"/>
              <a:gd name="connsiteY2318" fmla="*/ 7234139 h 10024180"/>
              <a:gd name="connsiteX2319" fmla="*/ 5705416 w 11277918"/>
              <a:gd name="connsiteY2319" fmla="*/ 7234139 h 10024180"/>
              <a:gd name="connsiteX2320" fmla="*/ 5705416 w 11277918"/>
              <a:gd name="connsiteY2320" fmla="*/ 7217792 h 10024180"/>
              <a:gd name="connsiteX2321" fmla="*/ 2256010 w 11277918"/>
              <a:gd name="connsiteY2321" fmla="*/ 7217792 h 10024180"/>
              <a:gd name="connsiteX2322" fmla="*/ 2256010 w 11277918"/>
              <a:gd name="connsiteY2322" fmla="*/ 7266835 h 10024180"/>
              <a:gd name="connsiteX2323" fmla="*/ 2223313 w 11277918"/>
              <a:gd name="connsiteY2323" fmla="*/ 7266835 h 10024180"/>
              <a:gd name="connsiteX2324" fmla="*/ 2256010 w 11277918"/>
              <a:gd name="connsiteY2324" fmla="*/ 7217792 h 10024180"/>
              <a:gd name="connsiteX2325" fmla="*/ 1830963 w 11277918"/>
              <a:gd name="connsiteY2325" fmla="*/ 7217792 h 10024180"/>
              <a:gd name="connsiteX2326" fmla="*/ 1830963 w 11277918"/>
              <a:gd name="connsiteY2326" fmla="*/ 7234139 h 10024180"/>
              <a:gd name="connsiteX2327" fmla="*/ 1814617 w 11277918"/>
              <a:gd name="connsiteY2327" fmla="*/ 7234139 h 10024180"/>
              <a:gd name="connsiteX2328" fmla="*/ 1830963 w 11277918"/>
              <a:gd name="connsiteY2328" fmla="*/ 7217792 h 10024180"/>
              <a:gd name="connsiteX2329" fmla="*/ 1773745 w 11277918"/>
              <a:gd name="connsiteY2329" fmla="*/ 7217792 h 10024180"/>
              <a:gd name="connsiteX2330" fmla="*/ 1749225 w 11277918"/>
              <a:gd name="connsiteY2330" fmla="*/ 7234139 h 10024180"/>
              <a:gd name="connsiteX2331" fmla="*/ 1732877 w 11277918"/>
              <a:gd name="connsiteY2331" fmla="*/ 7250488 h 10024180"/>
              <a:gd name="connsiteX2332" fmla="*/ 1749225 w 11277918"/>
              <a:gd name="connsiteY2332" fmla="*/ 7225964 h 10024180"/>
              <a:gd name="connsiteX2333" fmla="*/ 1773745 w 11277918"/>
              <a:gd name="connsiteY2333" fmla="*/ 7217792 h 10024180"/>
              <a:gd name="connsiteX2334" fmla="*/ 5819852 w 11277918"/>
              <a:gd name="connsiteY2334" fmla="*/ 7201443 h 10024180"/>
              <a:gd name="connsiteX2335" fmla="*/ 5819852 w 11277918"/>
              <a:gd name="connsiteY2335" fmla="*/ 7217792 h 10024180"/>
              <a:gd name="connsiteX2336" fmla="*/ 5836198 w 11277918"/>
              <a:gd name="connsiteY2336" fmla="*/ 7201443 h 10024180"/>
              <a:gd name="connsiteX2337" fmla="*/ 2035314 w 11277918"/>
              <a:gd name="connsiteY2337" fmla="*/ 7201443 h 10024180"/>
              <a:gd name="connsiteX2338" fmla="*/ 2027138 w 11277918"/>
              <a:gd name="connsiteY2338" fmla="*/ 7217792 h 10024180"/>
              <a:gd name="connsiteX2339" fmla="*/ 2043486 w 11277918"/>
              <a:gd name="connsiteY2339" fmla="*/ 7217792 h 10024180"/>
              <a:gd name="connsiteX2340" fmla="*/ 2035314 w 11277918"/>
              <a:gd name="connsiteY2340" fmla="*/ 7201443 h 10024180"/>
              <a:gd name="connsiteX2341" fmla="*/ 10707872 w 11277918"/>
              <a:gd name="connsiteY2341" fmla="*/ 7185096 h 10024180"/>
              <a:gd name="connsiteX2342" fmla="*/ 10691526 w 11277918"/>
              <a:gd name="connsiteY2342" fmla="*/ 7201443 h 10024180"/>
              <a:gd name="connsiteX2343" fmla="*/ 10707872 w 11277918"/>
              <a:gd name="connsiteY2343" fmla="*/ 7193270 h 10024180"/>
              <a:gd name="connsiteX2344" fmla="*/ 10724224 w 11277918"/>
              <a:gd name="connsiteY2344" fmla="*/ 7185096 h 10024180"/>
              <a:gd name="connsiteX2345" fmla="*/ 5590980 w 11277918"/>
              <a:gd name="connsiteY2345" fmla="*/ 7185096 h 10024180"/>
              <a:gd name="connsiteX2346" fmla="*/ 5599154 w 11277918"/>
              <a:gd name="connsiteY2346" fmla="*/ 7201443 h 10024180"/>
              <a:gd name="connsiteX2347" fmla="*/ 5607329 w 11277918"/>
              <a:gd name="connsiteY2347" fmla="*/ 7193270 h 10024180"/>
              <a:gd name="connsiteX2348" fmla="*/ 5590980 w 11277918"/>
              <a:gd name="connsiteY2348" fmla="*/ 7185096 h 10024180"/>
              <a:gd name="connsiteX2349" fmla="*/ 1790094 w 11277918"/>
              <a:gd name="connsiteY2349" fmla="*/ 7185096 h 10024180"/>
              <a:gd name="connsiteX2350" fmla="*/ 1798267 w 11277918"/>
              <a:gd name="connsiteY2350" fmla="*/ 7185096 h 10024180"/>
              <a:gd name="connsiteX2351" fmla="*/ 1798267 w 11277918"/>
              <a:gd name="connsiteY2351" fmla="*/ 7201443 h 10024180"/>
              <a:gd name="connsiteX2352" fmla="*/ 1781921 w 11277918"/>
              <a:gd name="connsiteY2352" fmla="*/ 7201443 h 10024180"/>
              <a:gd name="connsiteX2353" fmla="*/ 1781921 w 11277918"/>
              <a:gd name="connsiteY2353" fmla="*/ 7193270 h 10024180"/>
              <a:gd name="connsiteX2354" fmla="*/ 1790094 w 11277918"/>
              <a:gd name="connsiteY2354" fmla="*/ 7185096 h 10024180"/>
              <a:gd name="connsiteX2355" fmla="*/ 1912702 w 11277918"/>
              <a:gd name="connsiteY2355" fmla="*/ 7168749 h 10024180"/>
              <a:gd name="connsiteX2356" fmla="*/ 1929053 w 11277918"/>
              <a:gd name="connsiteY2356" fmla="*/ 7185096 h 10024180"/>
              <a:gd name="connsiteX2357" fmla="*/ 1912702 w 11277918"/>
              <a:gd name="connsiteY2357" fmla="*/ 7185096 h 10024180"/>
              <a:gd name="connsiteX2358" fmla="*/ 5754459 w 11277918"/>
              <a:gd name="connsiteY2358" fmla="*/ 7152400 h 10024180"/>
              <a:gd name="connsiteX2359" fmla="*/ 5738112 w 11277918"/>
              <a:gd name="connsiteY2359" fmla="*/ 7168749 h 10024180"/>
              <a:gd name="connsiteX2360" fmla="*/ 5738112 w 11277918"/>
              <a:gd name="connsiteY2360" fmla="*/ 7185096 h 10024180"/>
              <a:gd name="connsiteX2361" fmla="*/ 5754459 w 11277918"/>
              <a:gd name="connsiteY2361" fmla="*/ 7168749 h 10024180"/>
              <a:gd name="connsiteX2362" fmla="*/ 5754459 w 11277918"/>
              <a:gd name="connsiteY2362" fmla="*/ 7152400 h 10024180"/>
              <a:gd name="connsiteX2363" fmla="*/ 5590980 w 11277918"/>
              <a:gd name="connsiteY2363" fmla="*/ 7152400 h 10024180"/>
              <a:gd name="connsiteX2364" fmla="*/ 5574633 w 11277918"/>
              <a:gd name="connsiteY2364" fmla="*/ 7168749 h 10024180"/>
              <a:gd name="connsiteX2365" fmla="*/ 5590980 w 11277918"/>
              <a:gd name="connsiteY2365" fmla="*/ 7160574 h 10024180"/>
              <a:gd name="connsiteX2366" fmla="*/ 5590980 w 11277918"/>
              <a:gd name="connsiteY2366" fmla="*/ 7152400 h 10024180"/>
              <a:gd name="connsiteX2367" fmla="*/ 1978096 w 11277918"/>
              <a:gd name="connsiteY2367" fmla="*/ 7152400 h 10024180"/>
              <a:gd name="connsiteX2368" fmla="*/ 1978096 w 11277918"/>
              <a:gd name="connsiteY2368" fmla="*/ 7168749 h 10024180"/>
              <a:gd name="connsiteX2369" fmla="*/ 1994442 w 11277918"/>
              <a:gd name="connsiteY2369" fmla="*/ 7152400 h 10024180"/>
              <a:gd name="connsiteX2370" fmla="*/ 1978096 w 11277918"/>
              <a:gd name="connsiteY2370" fmla="*/ 7152400 h 10024180"/>
              <a:gd name="connsiteX2371" fmla="*/ 1520353 w 11277918"/>
              <a:gd name="connsiteY2371" fmla="*/ 7152400 h 10024180"/>
              <a:gd name="connsiteX2372" fmla="*/ 1520353 w 11277918"/>
              <a:gd name="connsiteY2372" fmla="*/ 7168749 h 10024180"/>
              <a:gd name="connsiteX2373" fmla="*/ 1504005 w 11277918"/>
              <a:gd name="connsiteY2373" fmla="*/ 7168749 h 10024180"/>
              <a:gd name="connsiteX2374" fmla="*/ 1422266 w 11277918"/>
              <a:gd name="connsiteY2374" fmla="*/ 7152400 h 10024180"/>
              <a:gd name="connsiteX2375" fmla="*/ 1422266 w 11277918"/>
              <a:gd name="connsiteY2375" fmla="*/ 7185096 h 10024180"/>
              <a:gd name="connsiteX2376" fmla="*/ 1405920 w 11277918"/>
              <a:gd name="connsiteY2376" fmla="*/ 7217792 h 10024180"/>
              <a:gd name="connsiteX2377" fmla="*/ 1405920 w 11277918"/>
              <a:gd name="connsiteY2377" fmla="*/ 7234139 h 10024180"/>
              <a:gd name="connsiteX2378" fmla="*/ 1373224 w 11277918"/>
              <a:gd name="connsiteY2378" fmla="*/ 7250488 h 10024180"/>
              <a:gd name="connsiteX2379" fmla="*/ 1356874 w 11277918"/>
              <a:gd name="connsiteY2379" fmla="*/ 7266835 h 10024180"/>
              <a:gd name="connsiteX2380" fmla="*/ 1356874 w 11277918"/>
              <a:gd name="connsiteY2380" fmla="*/ 7242314 h 10024180"/>
              <a:gd name="connsiteX2381" fmla="*/ 1373224 w 11277918"/>
              <a:gd name="connsiteY2381" fmla="*/ 7217792 h 10024180"/>
              <a:gd name="connsiteX2382" fmla="*/ 1373224 w 11277918"/>
              <a:gd name="connsiteY2382" fmla="*/ 7185096 h 10024180"/>
              <a:gd name="connsiteX2383" fmla="*/ 1389570 w 11277918"/>
              <a:gd name="connsiteY2383" fmla="*/ 7185096 h 10024180"/>
              <a:gd name="connsiteX2384" fmla="*/ 1405920 w 11277918"/>
              <a:gd name="connsiteY2384" fmla="*/ 7168749 h 10024180"/>
              <a:gd name="connsiteX2385" fmla="*/ 2468533 w 11277918"/>
              <a:gd name="connsiteY2385" fmla="*/ 7136053 h 10024180"/>
              <a:gd name="connsiteX2386" fmla="*/ 2484879 w 11277918"/>
              <a:gd name="connsiteY2386" fmla="*/ 7144225 h 10024180"/>
              <a:gd name="connsiteX2387" fmla="*/ 2468533 w 11277918"/>
              <a:gd name="connsiteY2387" fmla="*/ 7152400 h 10024180"/>
              <a:gd name="connsiteX2388" fmla="*/ 2468533 w 11277918"/>
              <a:gd name="connsiteY2388" fmla="*/ 7136053 h 10024180"/>
              <a:gd name="connsiteX2389" fmla="*/ 2206967 w 11277918"/>
              <a:gd name="connsiteY2389" fmla="*/ 7136053 h 10024180"/>
              <a:gd name="connsiteX2390" fmla="*/ 2223313 w 11277918"/>
              <a:gd name="connsiteY2390" fmla="*/ 7136053 h 10024180"/>
              <a:gd name="connsiteX2391" fmla="*/ 2223313 w 11277918"/>
              <a:gd name="connsiteY2391" fmla="*/ 7152400 h 10024180"/>
              <a:gd name="connsiteX2392" fmla="*/ 2215140 w 11277918"/>
              <a:gd name="connsiteY2392" fmla="*/ 7144225 h 10024180"/>
              <a:gd name="connsiteX2393" fmla="*/ 2206967 w 11277918"/>
              <a:gd name="connsiteY2393" fmla="*/ 7136053 h 10024180"/>
              <a:gd name="connsiteX2394" fmla="*/ 1767616 w 11277918"/>
              <a:gd name="connsiteY2394" fmla="*/ 7125835 h 10024180"/>
              <a:gd name="connsiteX2395" fmla="*/ 1781921 w 11277918"/>
              <a:gd name="connsiteY2395" fmla="*/ 7136053 h 10024180"/>
              <a:gd name="connsiteX2396" fmla="*/ 1765571 w 11277918"/>
              <a:gd name="connsiteY2396" fmla="*/ 7144225 h 10024180"/>
              <a:gd name="connsiteX2397" fmla="*/ 1757399 w 11277918"/>
              <a:gd name="connsiteY2397" fmla="*/ 7127878 h 10024180"/>
              <a:gd name="connsiteX2398" fmla="*/ 1767616 w 11277918"/>
              <a:gd name="connsiteY2398" fmla="*/ 7125835 h 10024180"/>
              <a:gd name="connsiteX2399" fmla="*/ 2027138 w 11277918"/>
              <a:gd name="connsiteY2399" fmla="*/ 7119703 h 10024180"/>
              <a:gd name="connsiteX2400" fmla="*/ 2043486 w 11277918"/>
              <a:gd name="connsiteY2400" fmla="*/ 7136053 h 10024180"/>
              <a:gd name="connsiteX2401" fmla="*/ 2059834 w 11277918"/>
              <a:gd name="connsiteY2401" fmla="*/ 7119703 h 10024180"/>
              <a:gd name="connsiteX2402" fmla="*/ 1618441 w 11277918"/>
              <a:gd name="connsiteY2402" fmla="*/ 7119703 h 10024180"/>
              <a:gd name="connsiteX2403" fmla="*/ 1585746 w 11277918"/>
              <a:gd name="connsiteY2403" fmla="*/ 7136053 h 10024180"/>
              <a:gd name="connsiteX2404" fmla="*/ 1585746 w 11277918"/>
              <a:gd name="connsiteY2404" fmla="*/ 7152400 h 10024180"/>
              <a:gd name="connsiteX2405" fmla="*/ 1585746 w 11277918"/>
              <a:gd name="connsiteY2405" fmla="*/ 7185096 h 10024180"/>
              <a:gd name="connsiteX2406" fmla="*/ 1618441 w 11277918"/>
              <a:gd name="connsiteY2406" fmla="*/ 7152400 h 10024180"/>
              <a:gd name="connsiteX2407" fmla="*/ 10740570 w 11277918"/>
              <a:gd name="connsiteY2407" fmla="*/ 7103356 h 10024180"/>
              <a:gd name="connsiteX2408" fmla="*/ 10748744 w 11277918"/>
              <a:gd name="connsiteY2408" fmla="*/ 7111531 h 10024180"/>
              <a:gd name="connsiteX2409" fmla="*/ 10740570 w 11277918"/>
              <a:gd name="connsiteY2409" fmla="*/ 7119703 h 10024180"/>
              <a:gd name="connsiteX2410" fmla="*/ 2582967 w 11277918"/>
              <a:gd name="connsiteY2410" fmla="*/ 7103356 h 10024180"/>
              <a:gd name="connsiteX2411" fmla="*/ 2582967 w 11277918"/>
              <a:gd name="connsiteY2411" fmla="*/ 7119703 h 10024180"/>
              <a:gd name="connsiteX2412" fmla="*/ 2566619 w 11277918"/>
              <a:gd name="connsiteY2412" fmla="*/ 7136053 h 10024180"/>
              <a:gd name="connsiteX2413" fmla="*/ 2566619 w 11277918"/>
              <a:gd name="connsiteY2413" fmla="*/ 7119703 h 10024180"/>
              <a:gd name="connsiteX2414" fmla="*/ 2582967 w 11277918"/>
              <a:gd name="connsiteY2414" fmla="*/ 7103356 h 10024180"/>
              <a:gd name="connsiteX2415" fmla="*/ 2419489 w 11277918"/>
              <a:gd name="connsiteY2415" fmla="*/ 7103356 h 10024180"/>
              <a:gd name="connsiteX2416" fmla="*/ 2435836 w 11277918"/>
              <a:gd name="connsiteY2416" fmla="*/ 7103356 h 10024180"/>
              <a:gd name="connsiteX2417" fmla="*/ 2435836 w 11277918"/>
              <a:gd name="connsiteY2417" fmla="*/ 7119703 h 10024180"/>
              <a:gd name="connsiteX2418" fmla="*/ 2419489 w 11277918"/>
              <a:gd name="connsiteY2418" fmla="*/ 7119703 h 10024180"/>
              <a:gd name="connsiteX2419" fmla="*/ 1978096 w 11277918"/>
              <a:gd name="connsiteY2419" fmla="*/ 7103356 h 10024180"/>
              <a:gd name="connsiteX2420" fmla="*/ 1994442 w 11277918"/>
              <a:gd name="connsiteY2420" fmla="*/ 7119703 h 10024180"/>
              <a:gd name="connsiteX2421" fmla="*/ 2010792 w 11277918"/>
              <a:gd name="connsiteY2421" fmla="*/ 7119703 h 10024180"/>
              <a:gd name="connsiteX2422" fmla="*/ 1994442 w 11277918"/>
              <a:gd name="connsiteY2422" fmla="*/ 7111531 h 10024180"/>
              <a:gd name="connsiteX2423" fmla="*/ 1978096 w 11277918"/>
              <a:gd name="connsiteY2423" fmla="*/ 7103356 h 10024180"/>
              <a:gd name="connsiteX2424" fmla="*/ 10348220 w 11277918"/>
              <a:gd name="connsiteY2424" fmla="*/ 7070660 h 10024180"/>
              <a:gd name="connsiteX2425" fmla="*/ 10340048 w 11277918"/>
              <a:gd name="connsiteY2425" fmla="*/ 7087009 h 10024180"/>
              <a:gd name="connsiteX2426" fmla="*/ 10331872 w 11277918"/>
              <a:gd name="connsiteY2426" fmla="*/ 7103356 h 10024180"/>
              <a:gd name="connsiteX2427" fmla="*/ 10299176 w 11277918"/>
              <a:gd name="connsiteY2427" fmla="*/ 7136053 h 10024180"/>
              <a:gd name="connsiteX2428" fmla="*/ 10331872 w 11277918"/>
              <a:gd name="connsiteY2428" fmla="*/ 7136053 h 10024180"/>
              <a:gd name="connsiteX2429" fmla="*/ 10340048 w 11277918"/>
              <a:gd name="connsiteY2429" fmla="*/ 7127878 h 10024180"/>
              <a:gd name="connsiteX2430" fmla="*/ 10348220 w 11277918"/>
              <a:gd name="connsiteY2430" fmla="*/ 7103356 h 10024180"/>
              <a:gd name="connsiteX2431" fmla="*/ 10348220 w 11277918"/>
              <a:gd name="connsiteY2431" fmla="*/ 7087009 h 10024180"/>
              <a:gd name="connsiteX2432" fmla="*/ 10299176 w 11277918"/>
              <a:gd name="connsiteY2432" fmla="*/ 7070660 h 10024180"/>
              <a:gd name="connsiteX2433" fmla="*/ 10282828 w 11277918"/>
              <a:gd name="connsiteY2433" fmla="*/ 7087009 h 10024180"/>
              <a:gd name="connsiteX2434" fmla="*/ 10282828 w 11277918"/>
              <a:gd name="connsiteY2434" fmla="*/ 7119703 h 10024180"/>
              <a:gd name="connsiteX2435" fmla="*/ 10299176 w 11277918"/>
              <a:gd name="connsiteY2435" fmla="*/ 7087009 h 10024180"/>
              <a:gd name="connsiteX2436" fmla="*/ 10299176 w 11277918"/>
              <a:gd name="connsiteY2436" fmla="*/ 7070660 h 10024180"/>
              <a:gd name="connsiteX2437" fmla="*/ 2547207 w 11277918"/>
              <a:gd name="connsiteY2437" fmla="*/ 7065552 h 10024180"/>
              <a:gd name="connsiteX2438" fmla="*/ 2550271 w 11277918"/>
              <a:gd name="connsiteY2438" fmla="*/ 7087009 h 10024180"/>
              <a:gd name="connsiteX2439" fmla="*/ 2542097 w 11277918"/>
              <a:gd name="connsiteY2439" fmla="*/ 7095182 h 10024180"/>
              <a:gd name="connsiteX2440" fmla="*/ 2517575 w 11277918"/>
              <a:gd name="connsiteY2440" fmla="*/ 7087009 h 10024180"/>
              <a:gd name="connsiteX2441" fmla="*/ 2517575 w 11277918"/>
              <a:gd name="connsiteY2441" fmla="*/ 7103356 h 10024180"/>
              <a:gd name="connsiteX2442" fmla="*/ 2501229 w 11277918"/>
              <a:gd name="connsiteY2442" fmla="*/ 7087009 h 10024180"/>
              <a:gd name="connsiteX2443" fmla="*/ 2484879 w 11277918"/>
              <a:gd name="connsiteY2443" fmla="*/ 7087009 h 10024180"/>
              <a:gd name="connsiteX2444" fmla="*/ 2484879 w 11277918"/>
              <a:gd name="connsiteY2444" fmla="*/ 7070660 h 10024180"/>
              <a:gd name="connsiteX2445" fmla="*/ 2533925 w 11277918"/>
              <a:gd name="connsiteY2445" fmla="*/ 7070660 h 10024180"/>
              <a:gd name="connsiteX2446" fmla="*/ 2547207 w 11277918"/>
              <a:gd name="connsiteY2446" fmla="*/ 7065552 h 10024180"/>
              <a:gd name="connsiteX2447" fmla="*/ 10654744 w 11277918"/>
              <a:gd name="connsiteY2447" fmla="*/ 7058399 h 10024180"/>
              <a:gd name="connsiteX2448" fmla="*/ 10642484 w 11277918"/>
              <a:gd name="connsiteY2448" fmla="*/ 7062486 h 10024180"/>
              <a:gd name="connsiteX2449" fmla="*/ 10626134 w 11277918"/>
              <a:gd name="connsiteY2449" fmla="*/ 7070660 h 10024180"/>
              <a:gd name="connsiteX2450" fmla="*/ 10658830 w 11277918"/>
              <a:gd name="connsiteY2450" fmla="*/ 7070660 h 10024180"/>
              <a:gd name="connsiteX2451" fmla="*/ 10658830 w 11277918"/>
              <a:gd name="connsiteY2451" fmla="*/ 7062486 h 10024180"/>
              <a:gd name="connsiteX2452" fmla="*/ 10654744 w 11277918"/>
              <a:gd name="connsiteY2452" fmla="*/ 7058399 h 10024180"/>
              <a:gd name="connsiteX2453" fmla="*/ 2256010 w 11277918"/>
              <a:gd name="connsiteY2453" fmla="*/ 7054313 h 10024180"/>
              <a:gd name="connsiteX2454" fmla="*/ 2247836 w 11277918"/>
              <a:gd name="connsiteY2454" fmla="*/ 7070660 h 10024180"/>
              <a:gd name="connsiteX2455" fmla="*/ 2231488 w 11277918"/>
              <a:gd name="connsiteY2455" fmla="*/ 7087009 h 10024180"/>
              <a:gd name="connsiteX2456" fmla="*/ 2206967 w 11277918"/>
              <a:gd name="connsiteY2456" fmla="*/ 7070660 h 10024180"/>
              <a:gd name="connsiteX2457" fmla="*/ 2223313 w 11277918"/>
              <a:gd name="connsiteY2457" fmla="*/ 7070660 h 10024180"/>
              <a:gd name="connsiteX2458" fmla="*/ 2256010 w 11277918"/>
              <a:gd name="connsiteY2458" fmla="*/ 7054313 h 10024180"/>
              <a:gd name="connsiteX2459" fmla="*/ 5478880 w 11277918"/>
              <a:gd name="connsiteY2459" fmla="*/ 7042635 h 10024180"/>
              <a:gd name="connsiteX2460" fmla="*/ 5492894 w 11277918"/>
              <a:gd name="connsiteY2460" fmla="*/ 7070660 h 10024180"/>
              <a:gd name="connsiteX2461" fmla="*/ 5468372 w 11277918"/>
              <a:gd name="connsiteY2461" fmla="*/ 7103356 h 10024180"/>
              <a:gd name="connsiteX2462" fmla="*/ 5443850 w 11277918"/>
              <a:gd name="connsiteY2462" fmla="*/ 7136053 h 10024180"/>
              <a:gd name="connsiteX2463" fmla="*/ 5443850 w 11277918"/>
              <a:gd name="connsiteY2463" fmla="*/ 7119703 h 10024180"/>
              <a:gd name="connsiteX2464" fmla="*/ 5460198 w 11277918"/>
              <a:gd name="connsiteY2464" fmla="*/ 7087009 h 10024180"/>
              <a:gd name="connsiteX2465" fmla="*/ 5443850 w 11277918"/>
              <a:gd name="connsiteY2465" fmla="*/ 7103356 h 10024180"/>
              <a:gd name="connsiteX2466" fmla="*/ 5411154 w 11277918"/>
              <a:gd name="connsiteY2466" fmla="*/ 7119703 h 10024180"/>
              <a:gd name="connsiteX2467" fmla="*/ 5427501 w 11277918"/>
              <a:gd name="connsiteY2467" fmla="*/ 7103356 h 10024180"/>
              <a:gd name="connsiteX2468" fmla="*/ 5427501 w 11277918"/>
              <a:gd name="connsiteY2468" fmla="*/ 7087009 h 10024180"/>
              <a:gd name="connsiteX2469" fmla="*/ 5443850 w 11277918"/>
              <a:gd name="connsiteY2469" fmla="*/ 7070660 h 10024180"/>
              <a:gd name="connsiteX2470" fmla="*/ 5476544 w 11277918"/>
              <a:gd name="connsiteY2470" fmla="*/ 7054313 h 10024180"/>
              <a:gd name="connsiteX2471" fmla="*/ 10985788 w 11277918"/>
              <a:gd name="connsiteY2471" fmla="*/ 7037964 h 10024180"/>
              <a:gd name="connsiteX2472" fmla="*/ 10969440 w 11277918"/>
              <a:gd name="connsiteY2472" fmla="*/ 7054313 h 10024180"/>
              <a:gd name="connsiteX2473" fmla="*/ 10969440 w 11277918"/>
              <a:gd name="connsiteY2473" fmla="*/ 7070660 h 10024180"/>
              <a:gd name="connsiteX2474" fmla="*/ 10985788 w 11277918"/>
              <a:gd name="connsiteY2474" fmla="*/ 7054313 h 10024180"/>
              <a:gd name="connsiteX2475" fmla="*/ 2550271 w 11277918"/>
              <a:gd name="connsiteY2475" fmla="*/ 7037964 h 10024180"/>
              <a:gd name="connsiteX2476" fmla="*/ 2566619 w 11277918"/>
              <a:gd name="connsiteY2476" fmla="*/ 7037964 h 10024180"/>
              <a:gd name="connsiteX2477" fmla="*/ 2566619 w 11277918"/>
              <a:gd name="connsiteY2477" fmla="*/ 7054313 h 10024180"/>
              <a:gd name="connsiteX2478" fmla="*/ 2550271 w 11277918"/>
              <a:gd name="connsiteY2478" fmla="*/ 7037964 h 10024180"/>
              <a:gd name="connsiteX2479" fmla="*/ 2272357 w 11277918"/>
              <a:gd name="connsiteY2479" fmla="*/ 7037964 h 10024180"/>
              <a:gd name="connsiteX2480" fmla="*/ 2280531 w 11277918"/>
              <a:gd name="connsiteY2480" fmla="*/ 7046139 h 10024180"/>
              <a:gd name="connsiteX2481" fmla="*/ 2272357 w 11277918"/>
              <a:gd name="connsiteY2481" fmla="*/ 7054313 h 10024180"/>
              <a:gd name="connsiteX2482" fmla="*/ 1889202 w 11277918"/>
              <a:gd name="connsiteY2482" fmla="*/ 7032856 h 10024180"/>
              <a:gd name="connsiteX2483" fmla="*/ 1896357 w 11277918"/>
              <a:gd name="connsiteY2483" fmla="*/ 7037964 h 10024180"/>
              <a:gd name="connsiteX2484" fmla="*/ 1912702 w 11277918"/>
              <a:gd name="connsiteY2484" fmla="*/ 7054313 h 10024180"/>
              <a:gd name="connsiteX2485" fmla="*/ 1896357 w 11277918"/>
              <a:gd name="connsiteY2485" fmla="*/ 7054313 h 10024180"/>
              <a:gd name="connsiteX2486" fmla="*/ 1880006 w 11277918"/>
              <a:gd name="connsiteY2486" fmla="*/ 7087009 h 10024180"/>
              <a:gd name="connsiteX2487" fmla="*/ 1863660 w 11277918"/>
              <a:gd name="connsiteY2487" fmla="*/ 7070660 h 10024180"/>
              <a:gd name="connsiteX2488" fmla="*/ 1880006 w 11277918"/>
              <a:gd name="connsiteY2488" fmla="*/ 7070660 h 10024180"/>
              <a:gd name="connsiteX2489" fmla="*/ 1880006 w 11277918"/>
              <a:gd name="connsiteY2489" fmla="*/ 7054313 h 10024180"/>
              <a:gd name="connsiteX2490" fmla="*/ 1889202 w 11277918"/>
              <a:gd name="connsiteY2490" fmla="*/ 7032856 h 10024180"/>
              <a:gd name="connsiteX2491" fmla="*/ 1696092 w 11277918"/>
              <a:gd name="connsiteY2491" fmla="*/ 7029792 h 10024180"/>
              <a:gd name="connsiteX2492" fmla="*/ 1683833 w 11277918"/>
              <a:gd name="connsiteY2492" fmla="*/ 7037964 h 10024180"/>
              <a:gd name="connsiteX2493" fmla="*/ 1675659 w 11277918"/>
              <a:gd name="connsiteY2493" fmla="*/ 7046139 h 10024180"/>
              <a:gd name="connsiteX2494" fmla="*/ 1667485 w 11277918"/>
              <a:gd name="connsiteY2494" fmla="*/ 7070660 h 10024180"/>
              <a:gd name="connsiteX2495" fmla="*/ 1683833 w 11277918"/>
              <a:gd name="connsiteY2495" fmla="*/ 7070660 h 10024180"/>
              <a:gd name="connsiteX2496" fmla="*/ 1700181 w 11277918"/>
              <a:gd name="connsiteY2496" fmla="*/ 7037964 h 10024180"/>
              <a:gd name="connsiteX2497" fmla="*/ 1696092 w 11277918"/>
              <a:gd name="connsiteY2497" fmla="*/ 7029792 h 10024180"/>
              <a:gd name="connsiteX2498" fmla="*/ 5484719 w 11277918"/>
              <a:gd name="connsiteY2498" fmla="*/ 7021617 h 10024180"/>
              <a:gd name="connsiteX2499" fmla="*/ 5485888 w 11277918"/>
              <a:gd name="connsiteY2499" fmla="*/ 7021617 h 10024180"/>
              <a:gd name="connsiteX2500" fmla="*/ 5480632 w 11277918"/>
              <a:gd name="connsiteY2500" fmla="*/ 7033878 h 10024180"/>
              <a:gd name="connsiteX2501" fmla="*/ 5478880 w 11277918"/>
              <a:gd name="connsiteY2501" fmla="*/ 7042635 h 10024180"/>
              <a:gd name="connsiteX2502" fmla="*/ 5476544 w 11277918"/>
              <a:gd name="connsiteY2502" fmla="*/ 7037964 h 10024180"/>
              <a:gd name="connsiteX2503" fmla="*/ 5484719 w 11277918"/>
              <a:gd name="connsiteY2503" fmla="*/ 7021617 h 10024180"/>
              <a:gd name="connsiteX2504" fmla="*/ 2305054 w 11277918"/>
              <a:gd name="connsiteY2504" fmla="*/ 7021617 h 10024180"/>
              <a:gd name="connsiteX2505" fmla="*/ 2305054 w 11277918"/>
              <a:gd name="connsiteY2505" fmla="*/ 7054313 h 10024180"/>
              <a:gd name="connsiteX2506" fmla="*/ 2296878 w 11277918"/>
              <a:gd name="connsiteY2506" fmla="*/ 7037964 h 10024180"/>
              <a:gd name="connsiteX2507" fmla="*/ 2305054 w 11277918"/>
              <a:gd name="connsiteY2507" fmla="*/ 7021617 h 10024180"/>
              <a:gd name="connsiteX2508" fmla="*/ 1798267 w 11277918"/>
              <a:gd name="connsiteY2508" fmla="*/ 7021617 h 10024180"/>
              <a:gd name="connsiteX2509" fmla="*/ 1781921 w 11277918"/>
              <a:gd name="connsiteY2509" fmla="*/ 7037964 h 10024180"/>
              <a:gd name="connsiteX2510" fmla="*/ 1798267 w 11277918"/>
              <a:gd name="connsiteY2510" fmla="*/ 7037964 h 10024180"/>
              <a:gd name="connsiteX2511" fmla="*/ 1814617 w 11277918"/>
              <a:gd name="connsiteY2511" fmla="*/ 7037964 h 10024180"/>
              <a:gd name="connsiteX2512" fmla="*/ 1471310 w 11277918"/>
              <a:gd name="connsiteY2512" fmla="*/ 7021617 h 10024180"/>
              <a:gd name="connsiteX2513" fmla="*/ 1487659 w 11277918"/>
              <a:gd name="connsiteY2513" fmla="*/ 7021617 h 10024180"/>
              <a:gd name="connsiteX2514" fmla="*/ 1504005 w 11277918"/>
              <a:gd name="connsiteY2514" fmla="*/ 7037964 h 10024180"/>
              <a:gd name="connsiteX2515" fmla="*/ 1504005 w 11277918"/>
              <a:gd name="connsiteY2515" fmla="*/ 7070660 h 10024180"/>
              <a:gd name="connsiteX2516" fmla="*/ 1471310 w 11277918"/>
              <a:gd name="connsiteY2516" fmla="*/ 7070660 h 10024180"/>
              <a:gd name="connsiteX2517" fmla="*/ 1487659 w 11277918"/>
              <a:gd name="connsiteY2517" fmla="*/ 7070660 h 10024180"/>
              <a:gd name="connsiteX2518" fmla="*/ 1487659 w 11277918"/>
              <a:gd name="connsiteY2518" fmla="*/ 7054313 h 10024180"/>
              <a:gd name="connsiteX2519" fmla="*/ 1471310 w 11277918"/>
              <a:gd name="connsiteY2519" fmla="*/ 7037964 h 10024180"/>
              <a:gd name="connsiteX2520" fmla="*/ 10217436 w 11277918"/>
              <a:gd name="connsiteY2520" fmla="*/ 7005270 h 10024180"/>
              <a:gd name="connsiteX2521" fmla="*/ 10201090 w 11277918"/>
              <a:gd name="connsiteY2521" fmla="*/ 7021617 h 10024180"/>
              <a:gd name="connsiteX2522" fmla="*/ 10217436 w 11277918"/>
              <a:gd name="connsiteY2522" fmla="*/ 7021617 h 10024180"/>
              <a:gd name="connsiteX2523" fmla="*/ 5770808 w 11277918"/>
              <a:gd name="connsiteY2523" fmla="*/ 7005270 h 10024180"/>
              <a:gd name="connsiteX2524" fmla="*/ 5754459 w 11277918"/>
              <a:gd name="connsiteY2524" fmla="*/ 7021617 h 10024180"/>
              <a:gd name="connsiteX2525" fmla="*/ 5770808 w 11277918"/>
              <a:gd name="connsiteY2525" fmla="*/ 7021617 h 10024180"/>
              <a:gd name="connsiteX2526" fmla="*/ 5770808 w 11277918"/>
              <a:gd name="connsiteY2526" fmla="*/ 7005270 h 10024180"/>
              <a:gd name="connsiteX2527" fmla="*/ 5656372 w 11277918"/>
              <a:gd name="connsiteY2527" fmla="*/ 7005270 h 10024180"/>
              <a:gd name="connsiteX2528" fmla="*/ 5607329 w 11277918"/>
              <a:gd name="connsiteY2528" fmla="*/ 7087009 h 10024180"/>
              <a:gd name="connsiteX2529" fmla="*/ 5623676 w 11277918"/>
              <a:gd name="connsiteY2529" fmla="*/ 7087009 h 10024180"/>
              <a:gd name="connsiteX2530" fmla="*/ 5623676 w 11277918"/>
              <a:gd name="connsiteY2530" fmla="*/ 7103356 h 10024180"/>
              <a:gd name="connsiteX2531" fmla="*/ 5607329 w 11277918"/>
              <a:gd name="connsiteY2531" fmla="*/ 7119703 h 10024180"/>
              <a:gd name="connsiteX2532" fmla="*/ 5607329 w 11277918"/>
              <a:gd name="connsiteY2532" fmla="*/ 7136053 h 10024180"/>
              <a:gd name="connsiteX2533" fmla="*/ 5640026 w 11277918"/>
              <a:gd name="connsiteY2533" fmla="*/ 7103356 h 10024180"/>
              <a:gd name="connsiteX2534" fmla="*/ 5705416 w 11277918"/>
              <a:gd name="connsiteY2534" fmla="*/ 7070660 h 10024180"/>
              <a:gd name="connsiteX2535" fmla="*/ 5754459 w 11277918"/>
              <a:gd name="connsiteY2535" fmla="*/ 7037964 h 10024180"/>
              <a:gd name="connsiteX2536" fmla="*/ 5721765 w 11277918"/>
              <a:gd name="connsiteY2536" fmla="*/ 7054313 h 10024180"/>
              <a:gd name="connsiteX2537" fmla="*/ 5689068 w 11277918"/>
              <a:gd name="connsiteY2537" fmla="*/ 7062486 h 10024180"/>
              <a:gd name="connsiteX2538" fmla="*/ 5672720 w 11277918"/>
              <a:gd name="connsiteY2538" fmla="*/ 7054313 h 10024180"/>
              <a:gd name="connsiteX2539" fmla="*/ 5689068 w 11277918"/>
              <a:gd name="connsiteY2539" fmla="*/ 7054313 h 10024180"/>
              <a:gd name="connsiteX2540" fmla="*/ 5705416 w 11277918"/>
              <a:gd name="connsiteY2540" fmla="*/ 7037964 h 10024180"/>
              <a:gd name="connsiteX2541" fmla="*/ 5713590 w 11277918"/>
              <a:gd name="connsiteY2541" fmla="*/ 7021617 h 10024180"/>
              <a:gd name="connsiteX2542" fmla="*/ 5689068 w 11277918"/>
              <a:gd name="connsiteY2542" fmla="*/ 7021617 h 10024180"/>
              <a:gd name="connsiteX2543" fmla="*/ 5664547 w 11277918"/>
              <a:gd name="connsiteY2543" fmla="*/ 7037964 h 10024180"/>
              <a:gd name="connsiteX2544" fmla="*/ 5640026 w 11277918"/>
              <a:gd name="connsiteY2544" fmla="*/ 7054313 h 10024180"/>
              <a:gd name="connsiteX2545" fmla="*/ 5640026 w 11277918"/>
              <a:gd name="connsiteY2545" fmla="*/ 7037964 h 10024180"/>
              <a:gd name="connsiteX2546" fmla="*/ 2746446 w 11277918"/>
              <a:gd name="connsiteY2546" fmla="*/ 6988921 h 10024180"/>
              <a:gd name="connsiteX2547" fmla="*/ 2762794 w 11277918"/>
              <a:gd name="connsiteY2547" fmla="*/ 6988921 h 10024180"/>
              <a:gd name="connsiteX2548" fmla="*/ 2754621 w 11277918"/>
              <a:gd name="connsiteY2548" fmla="*/ 7005270 h 10024180"/>
              <a:gd name="connsiteX2549" fmla="*/ 2746446 w 11277918"/>
              <a:gd name="connsiteY2549" fmla="*/ 7005270 h 10024180"/>
              <a:gd name="connsiteX2550" fmla="*/ 2623837 w 11277918"/>
              <a:gd name="connsiteY2550" fmla="*/ 6988921 h 10024180"/>
              <a:gd name="connsiteX2551" fmla="*/ 2632010 w 11277918"/>
              <a:gd name="connsiteY2551" fmla="*/ 6988921 h 10024180"/>
              <a:gd name="connsiteX2552" fmla="*/ 2632010 w 11277918"/>
              <a:gd name="connsiteY2552" fmla="*/ 7005270 h 10024180"/>
              <a:gd name="connsiteX2553" fmla="*/ 2468533 w 11277918"/>
              <a:gd name="connsiteY2553" fmla="*/ 6988921 h 10024180"/>
              <a:gd name="connsiteX2554" fmla="*/ 2468533 w 11277918"/>
              <a:gd name="connsiteY2554" fmla="*/ 7005270 h 10024180"/>
              <a:gd name="connsiteX2555" fmla="*/ 2468533 w 11277918"/>
              <a:gd name="connsiteY2555" fmla="*/ 7037964 h 10024180"/>
              <a:gd name="connsiteX2556" fmla="*/ 2452185 w 11277918"/>
              <a:gd name="connsiteY2556" fmla="*/ 7054313 h 10024180"/>
              <a:gd name="connsiteX2557" fmla="*/ 2435836 w 11277918"/>
              <a:gd name="connsiteY2557" fmla="*/ 7054313 h 10024180"/>
              <a:gd name="connsiteX2558" fmla="*/ 2435836 w 11277918"/>
              <a:gd name="connsiteY2558" fmla="*/ 7070660 h 10024180"/>
              <a:gd name="connsiteX2559" fmla="*/ 2403139 w 11277918"/>
              <a:gd name="connsiteY2559" fmla="*/ 7103356 h 10024180"/>
              <a:gd name="connsiteX2560" fmla="*/ 2370445 w 11277918"/>
              <a:gd name="connsiteY2560" fmla="*/ 7119703 h 10024180"/>
              <a:gd name="connsiteX2561" fmla="*/ 2386793 w 11277918"/>
              <a:gd name="connsiteY2561" fmla="*/ 7103356 h 10024180"/>
              <a:gd name="connsiteX2562" fmla="*/ 2386793 w 11277918"/>
              <a:gd name="connsiteY2562" fmla="*/ 7070660 h 10024180"/>
              <a:gd name="connsiteX2563" fmla="*/ 1602095 w 11277918"/>
              <a:gd name="connsiteY2563" fmla="*/ 6988921 h 10024180"/>
              <a:gd name="connsiteX2564" fmla="*/ 1618441 w 11277918"/>
              <a:gd name="connsiteY2564" fmla="*/ 7005270 h 10024180"/>
              <a:gd name="connsiteX2565" fmla="*/ 1618441 w 11277918"/>
              <a:gd name="connsiteY2565" fmla="*/ 6988921 h 10024180"/>
              <a:gd name="connsiteX2566" fmla="*/ 1602095 w 11277918"/>
              <a:gd name="connsiteY2566" fmla="*/ 6988921 h 10024180"/>
              <a:gd name="connsiteX2567" fmla="*/ 1487659 w 11277918"/>
              <a:gd name="connsiteY2567" fmla="*/ 6988921 h 10024180"/>
              <a:gd name="connsiteX2568" fmla="*/ 1504005 w 11277918"/>
              <a:gd name="connsiteY2568" fmla="*/ 7005270 h 10024180"/>
              <a:gd name="connsiteX2569" fmla="*/ 1487659 w 11277918"/>
              <a:gd name="connsiteY2569" fmla="*/ 7021617 h 10024180"/>
              <a:gd name="connsiteX2570" fmla="*/ 1487659 w 11277918"/>
              <a:gd name="connsiteY2570" fmla="*/ 7005270 h 10024180"/>
              <a:gd name="connsiteX2571" fmla="*/ 1487659 w 11277918"/>
              <a:gd name="connsiteY2571" fmla="*/ 6988921 h 10024180"/>
              <a:gd name="connsiteX2572" fmla="*/ 10658830 w 11277918"/>
              <a:gd name="connsiteY2572" fmla="*/ 6972574 h 10024180"/>
              <a:gd name="connsiteX2573" fmla="*/ 10609788 w 11277918"/>
              <a:gd name="connsiteY2573" fmla="*/ 7005270 h 10024180"/>
              <a:gd name="connsiteX2574" fmla="*/ 10626134 w 11277918"/>
              <a:gd name="connsiteY2574" fmla="*/ 7005270 h 10024180"/>
              <a:gd name="connsiteX2575" fmla="*/ 2484879 w 11277918"/>
              <a:gd name="connsiteY2575" fmla="*/ 6972574 h 10024180"/>
              <a:gd name="connsiteX2576" fmla="*/ 2480792 w 11277918"/>
              <a:gd name="connsiteY2576" fmla="*/ 6984834 h 10024180"/>
              <a:gd name="connsiteX2577" fmla="*/ 2468533 w 11277918"/>
              <a:gd name="connsiteY2577" fmla="*/ 6988921 h 10024180"/>
              <a:gd name="connsiteX2578" fmla="*/ 1847312 w 11277918"/>
              <a:gd name="connsiteY2578" fmla="*/ 6972574 h 10024180"/>
              <a:gd name="connsiteX2579" fmla="*/ 1847312 w 11277918"/>
              <a:gd name="connsiteY2579" fmla="*/ 6988921 h 10024180"/>
              <a:gd name="connsiteX2580" fmla="*/ 1863660 w 11277918"/>
              <a:gd name="connsiteY2580" fmla="*/ 6980746 h 10024180"/>
              <a:gd name="connsiteX2581" fmla="*/ 1847312 w 11277918"/>
              <a:gd name="connsiteY2581" fmla="*/ 6972574 h 10024180"/>
              <a:gd name="connsiteX2582" fmla="*/ 2603404 w 11277918"/>
              <a:gd name="connsiteY2582" fmla="*/ 6964399 h 10024180"/>
              <a:gd name="connsiteX2583" fmla="*/ 2615665 w 11277918"/>
              <a:gd name="connsiteY2583" fmla="*/ 6972574 h 10024180"/>
              <a:gd name="connsiteX2584" fmla="*/ 2623837 w 11277918"/>
              <a:gd name="connsiteY2584" fmla="*/ 6988921 h 10024180"/>
              <a:gd name="connsiteX2585" fmla="*/ 2615665 w 11277918"/>
              <a:gd name="connsiteY2585" fmla="*/ 6988921 h 10024180"/>
              <a:gd name="connsiteX2586" fmla="*/ 2599315 w 11277918"/>
              <a:gd name="connsiteY2586" fmla="*/ 6972574 h 10024180"/>
              <a:gd name="connsiteX2587" fmla="*/ 2603404 w 11277918"/>
              <a:gd name="connsiteY2587" fmla="*/ 6964399 h 10024180"/>
              <a:gd name="connsiteX2588" fmla="*/ 1749225 w 11277918"/>
              <a:gd name="connsiteY2588" fmla="*/ 6960313 h 10024180"/>
              <a:gd name="connsiteX2589" fmla="*/ 1741049 w 11277918"/>
              <a:gd name="connsiteY2589" fmla="*/ 6964399 h 10024180"/>
              <a:gd name="connsiteX2590" fmla="*/ 1732877 w 11277918"/>
              <a:gd name="connsiteY2590" fmla="*/ 6988921 h 10024180"/>
              <a:gd name="connsiteX2591" fmla="*/ 1749225 w 11277918"/>
              <a:gd name="connsiteY2591" fmla="*/ 6988921 h 10024180"/>
              <a:gd name="connsiteX2592" fmla="*/ 1757399 w 11277918"/>
              <a:gd name="connsiteY2592" fmla="*/ 6964399 h 10024180"/>
              <a:gd name="connsiteX2593" fmla="*/ 1749225 w 11277918"/>
              <a:gd name="connsiteY2593" fmla="*/ 6960313 h 10024180"/>
              <a:gd name="connsiteX2594" fmla="*/ 10495352 w 11277918"/>
              <a:gd name="connsiteY2594" fmla="*/ 6956224 h 10024180"/>
              <a:gd name="connsiteX2595" fmla="*/ 10479004 w 11277918"/>
              <a:gd name="connsiteY2595" fmla="*/ 6964399 h 10024180"/>
              <a:gd name="connsiteX2596" fmla="*/ 10462656 w 11277918"/>
              <a:gd name="connsiteY2596" fmla="*/ 6972574 h 10024180"/>
              <a:gd name="connsiteX2597" fmla="*/ 10479004 w 11277918"/>
              <a:gd name="connsiteY2597" fmla="*/ 6972574 h 10024180"/>
              <a:gd name="connsiteX2598" fmla="*/ 10511698 w 11277918"/>
              <a:gd name="connsiteY2598" fmla="*/ 6956224 h 10024180"/>
              <a:gd name="connsiteX2599" fmla="*/ 10397264 w 11277918"/>
              <a:gd name="connsiteY2599" fmla="*/ 6956224 h 10024180"/>
              <a:gd name="connsiteX2600" fmla="*/ 10413612 w 11277918"/>
              <a:gd name="connsiteY2600" fmla="*/ 6956224 h 10024180"/>
              <a:gd name="connsiteX2601" fmla="*/ 10413612 w 11277918"/>
              <a:gd name="connsiteY2601" fmla="*/ 6972574 h 10024180"/>
              <a:gd name="connsiteX2602" fmla="*/ 2713751 w 11277918"/>
              <a:gd name="connsiteY2602" fmla="*/ 6956224 h 10024180"/>
              <a:gd name="connsiteX2603" fmla="*/ 2713751 w 11277918"/>
              <a:gd name="connsiteY2603" fmla="*/ 6972574 h 10024180"/>
              <a:gd name="connsiteX2604" fmla="*/ 2746446 w 11277918"/>
              <a:gd name="connsiteY2604" fmla="*/ 6956224 h 10024180"/>
              <a:gd name="connsiteX2605" fmla="*/ 2730097 w 11277918"/>
              <a:gd name="connsiteY2605" fmla="*/ 6956224 h 10024180"/>
              <a:gd name="connsiteX2606" fmla="*/ 2713751 w 11277918"/>
              <a:gd name="connsiteY2606" fmla="*/ 6956224 h 10024180"/>
              <a:gd name="connsiteX2607" fmla="*/ 2206967 w 11277918"/>
              <a:gd name="connsiteY2607" fmla="*/ 6939877 h 10024180"/>
              <a:gd name="connsiteX2608" fmla="*/ 2190618 w 11277918"/>
              <a:gd name="connsiteY2608" fmla="*/ 6948052 h 10024180"/>
              <a:gd name="connsiteX2609" fmla="*/ 2174270 w 11277918"/>
              <a:gd name="connsiteY2609" fmla="*/ 6956224 h 10024180"/>
              <a:gd name="connsiteX2610" fmla="*/ 2157922 w 11277918"/>
              <a:gd name="connsiteY2610" fmla="*/ 6988921 h 10024180"/>
              <a:gd name="connsiteX2611" fmla="*/ 2174270 w 11277918"/>
              <a:gd name="connsiteY2611" fmla="*/ 6972574 h 10024180"/>
              <a:gd name="connsiteX2612" fmla="*/ 2190618 w 11277918"/>
              <a:gd name="connsiteY2612" fmla="*/ 6956224 h 10024180"/>
              <a:gd name="connsiteX2613" fmla="*/ 1863660 w 11277918"/>
              <a:gd name="connsiteY2613" fmla="*/ 6939877 h 10024180"/>
              <a:gd name="connsiteX2614" fmla="*/ 1863660 w 11277918"/>
              <a:gd name="connsiteY2614" fmla="*/ 6956224 h 10024180"/>
              <a:gd name="connsiteX2615" fmla="*/ 1880006 w 11277918"/>
              <a:gd name="connsiteY2615" fmla="*/ 6939877 h 10024180"/>
              <a:gd name="connsiteX2616" fmla="*/ 1863660 w 11277918"/>
              <a:gd name="connsiteY2616" fmla="*/ 6939877 h 10024180"/>
              <a:gd name="connsiteX2617" fmla="*/ 1651137 w 11277918"/>
              <a:gd name="connsiteY2617" fmla="*/ 6939877 h 10024180"/>
              <a:gd name="connsiteX2618" fmla="*/ 1634789 w 11277918"/>
              <a:gd name="connsiteY2618" fmla="*/ 6956224 h 10024180"/>
              <a:gd name="connsiteX2619" fmla="*/ 1634789 w 11277918"/>
              <a:gd name="connsiteY2619" fmla="*/ 6972574 h 10024180"/>
              <a:gd name="connsiteX2620" fmla="*/ 1651137 w 11277918"/>
              <a:gd name="connsiteY2620" fmla="*/ 6956224 h 10024180"/>
              <a:gd name="connsiteX2621" fmla="*/ 1512180 w 11277918"/>
              <a:gd name="connsiteY2621" fmla="*/ 6939877 h 10024180"/>
              <a:gd name="connsiteX2622" fmla="*/ 1504005 w 11277918"/>
              <a:gd name="connsiteY2622" fmla="*/ 6956224 h 10024180"/>
              <a:gd name="connsiteX2623" fmla="*/ 1504005 w 11277918"/>
              <a:gd name="connsiteY2623" fmla="*/ 6972574 h 10024180"/>
              <a:gd name="connsiteX2624" fmla="*/ 1512180 w 11277918"/>
              <a:gd name="connsiteY2624" fmla="*/ 6964399 h 10024180"/>
              <a:gd name="connsiteX2625" fmla="*/ 1520353 w 11277918"/>
              <a:gd name="connsiteY2625" fmla="*/ 6956224 h 10024180"/>
              <a:gd name="connsiteX2626" fmla="*/ 1520353 w 11277918"/>
              <a:gd name="connsiteY2626" fmla="*/ 6972574 h 10024180"/>
              <a:gd name="connsiteX2627" fmla="*/ 1569396 w 11277918"/>
              <a:gd name="connsiteY2627" fmla="*/ 6972574 h 10024180"/>
              <a:gd name="connsiteX2628" fmla="*/ 1585746 w 11277918"/>
              <a:gd name="connsiteY2628" fmla="*/ 6939877 h 10024180"/>
              <a:gd name="connsiteX2629" fmla="*/ 1569396 w 11277918"/>
              <a:gd name="connsiteY2629" fmla="*/ 6939877 h 10024180"/>
              <a:gd name="connsiteX2630" fmla="*/ 1553049 w 11277918"/>
              <a:gd name="connsiteY2630" fmla="*/ 6956224 h 10024180"/>
              <a:gd name="connsiteX2631" fmla="*/ 1520353 w 11277918"/>
              <a:gd name="connsiteY2631" fmla="*/ 6956224 h 10024180"/>
              <a:gd name="connsiteX2632" fmla="*/ 1520353 w 11277918"/>
              <a:gd name="connsiteY2632" fmla="*/ 6939877 h 10024180"/>
              <a:gd name="connsiteX2633" fmla="*/ 1512180 w 11277918"/>
              <a:gd name="connsiteY2633" fmla="*/ 6939877 h 10024180"/>
              <a:gd name="connsiteX2634" fmla="*/ 11222834 w 11277918"/>
              <a:gd name="connsiteY2634" fmla="*/ 6923528 h 10024180"/>
              <a:gd name="connsiteX2635" fmla="*/ 11231006 w 11277918"/>
              <a:gd name="connsiteY2635" fmla="*/ 6923528 h 10024180"/>
              <a:gd name="connsiteX2636" fmla="*/ 11231006 w 11277918"/>
              <a:gd name="connsiteY2636" fmla="*/ 6939877 h 10024180"/>
              <a:gd name="connsiteX2637" fmla="*/ 11214660 w 11277918"/>
              <a:gd name="connsiteY2637" fmla="*/ 6939877 h 10024180"/>
              <a:gd name="connsiteX2638" fmla="*/ 11222834 w 11277918"/>
              <a:gd name="connsiteY2638" fmla="*/ 6923528 h 10024180"/>
              <a:gd name="connsiteX2639" fmla="*/ 10282828 w 11277918"/>
              <a:gd name="connsiteY2639" fmla="*/ 6923528 h 10024180"/>
              <a:gd name="connsiteX2640" fmla="*/ 10266480 w 11277918"/>
              <a:gd name="connsiteY2640" fmla="*/ 6931703 h 10024180"/>
              <a:gd name="connsiteX2641" fmla="*/ 10274656 w 11277918"/>
              <a:gd name="connsiteY2641" fmla="*/ 6939877 h 10024180"/>
              <a:gd name="connsiteX2642" fmla="*/ 10282828 w 11277918"/>
              <a:gd name="connsiteY2642" fmla="*/ 6923528 h 10024180"/>
              <a:gd name="connsiteX2643" fmla="*/ 5590980 w 11277918"/>
              <a:gd name="connsiteY2643" fmla="*/ 6923528 h 10024180"/>
              <a:gd name="connsiteX2644" fmla="*/ 5558284 w 11277918"/>
              <a:gd name="connsiteY2644" fmla="*/ 6939877 h 10024180"/>
              <a:gd name="connsiteX2645" fmla="*/ 5541936 w 11277918"/>
              <a:gd name="connsiteY2645" fmla="*/ 6972574 h 10024180"/>
              <a:gd name="connsiteX2646" fmla="*/ 5574633 w 11277918"/>
              <a:gd name="connsiteY2646" fmla="*/ 6956224 h 10024180"/>
              <a:gd name="connsiteX2647" fmla="*/ 10373764 w 11277918"/>
              <a:gd name="connsiteY2647" fmla="*/ 6918421 h 10024180"/>
              <a:gd name="connsiteX2648" fmla="*/ 10364568 w 11277918"/>
              <a:gd name="connsiteY2648" fmla="*/ 6923528 h 10024180"/>
              <a:gd name="connsiteX2649" fmla="*/ 10364568 w 11277918"/>
              <a:gd name="connsiteY2649" fmla="*/ 6939877 h 10024180"/>
              <a:gd name="connsiteX2650" fmla="*/ 10348220 w 11277918"/>
              <a:gd name="connsiteY2650" fmla="*/ 6939877 h 10024180"/>
              <a:gd name="connsiteX2651" fmla="*/ 10340048 w 11277918"/>
              <a:gd name="connsiteY2651" fmla="*/ 6948052 h 10024180"/>
              <a:gd name="connsiteX2652" fmla="*/ 10315524 w 11277918"/>
              <a:gd name="connsiteY2652" fmla="*/ 6956224 h 10024180"/>
              <a:gd name="connsiteX2653" fmla="*/ 10315524 w 11277918"/>
              <a:gd name="connsiteY2653" fmla="*/ 6988921 h 10024180"/>
              <a:gd name="connsiteX2654" fmla="*/ 10331872 w 11277918"/>
              <a:gd name="connsiteY2654" fmla="*/ 7005270 h 10024180"/>
              <a:gd name="connsiteX2655" fmla="*/ 10331872 w 11277918"/>
              <a:gd name="connsiteY2655" fmla="*/ 7013442 h 10024180"/>
              <a:gd name="connsiteX2656" fmla="*/ 10348220 w 11277918"/>
              <a:gd name="connsiteY2656" fmla="*/ 7021617 h 10024180"/>
              <a:gd name="connsiteX2657" fmla="*/ 10364568 w 11277918"/>
              <a:gd name="connsiteY2657" fmla="*/ 7005270 h 10024180"/>
              <a:gd name="connsiteX2658" fmla="*/ 10380916 w 11277918"/>
              <a:gd name="connsiteY2658" fmla="*/ 6988921 h 10024180"/>
              <a:gd name="connsiteX2659" fmla="*/ 10380916 w 11277918"/>
              <a:gd name="connsiteY2659" fmla="*/ 7005270 h 10024180"/>
              <a:gd name="connsiteX2660" fmla="*/ 10364568 w 11277918"/>
              <a:gd name="connsiteY2660" fmla="*/ 7054313 h 10024180"/>
              <a:gd name="connsiteX2661" fmla="*/ 10380916 w 11277918"/>
              <a:gd name="connsiteY2661" fmla="*/ 7070660 h 10024180"/>
              <a:gd name="connsiteX2662" fmla="*/ 10413612 w 11277918"/>
              <a:gd name="connsiteY2662" fmla="*/ 7021617 h 10024180"/>
              <a:gd name="connsiteX2663" fmla="*/ 10446308 w 11277918"/>
              <a:gd name="connsiteY2663" fmla="*/ 6956224 h 10024180"/>
              <a:gd name="connsiteX2664" fmla="*/ 10413612 w 11277918"/>
              <a:gd name="connsiteY2664" fmla="*/ 6939877 h 10024180"/>
              <a:gd name="connsiteX2665" fmla="*/ 10373764 w 11277918"/>
              <a:gd name="connsiteY2665" fmla="*/ 6918421 h 10024180"/>
              <a:gd name="connsiteX2666" fmla="*/ 2296878 w 11277918"/>
              <a:gd name="connsiteY2666" fmla="*/ 6907181 h 10024180"/>
              <a:gd name="connsiteX2667" fmla="*/ 2305054 w 11277918"/>
              <a:gd name="connsiteY2667" fmla="*/ 6923528 h 10024180"/>
              <a:gd name="connsiteX2668" fmla="*/ 2305054 w 11277918"/>
              <a:gd name="connsiteY2668" fmla="*/ 6920464 h 10024180"/>
              <a:gd name="connsiteX2669" fmla="*/ 2305054 w 11277918"/>
              <a:gd name="connsiteY2669" fmla="*/ 6907181 h 10024180"/>
              <a:gd name="connsiteX2670" fmla="*/ 2296878 w 11277918"/>
              <a:gd name="connsiteY2670" fmla="*/ 6907181 h 10024180"/>
              <a:gd name="connsiteX2671" fmla="*/ 10756920 w 11277918"/>
              <a:gd name="connsiteY2671" fmla="*/ 6890834 h 10024180"/>
              <a:gd name="connsiteX2672" fmla="*/ 10756920 w 11277918"/>
              <a:gd name="connsiteY2672" fmla="*/ 6907181 h 10024180"/>
              <a:gd name="connsiteX2673" fmla="*/ 10748744 w 11277918"/>
              <a:gd name="connsiteY2673" fmla="*/ 6907181 h 10024180"/>
              <a:gd name="connsiteX2674" fmla="*/ 10740570 w 11277918"/>
              <a:gd name="connsiteY2674" fmla="*/ 6907181 h 10024180"/>
              <a:gd name="connsiteX2675" fmla="*/ 10740570 w 11277918"/>
              <a:gd name="connsiteY2675" fmla="*/ 6915356 h 10024180"/>
              <a:gd name="connsiteX2676" fmla="*/ 10732396 w 11277918"/>
              <a:gd name="connsiteY2676" fmla="*/ 6931703 h 10024180"/>
              <a:gd name="connsiteX2677" fmla="*/ 10707872 w 11277918"/>
              <a:gd name="connsiteY2677" fmla="*/ 6939877 h 10024180"/>
              <a:gd name="connsiteX2678" fmla="*/ 10675176 w 11277918"/>
              <a:gd name="connsiteY2678" fmla="*/ 6948052 h 10024180"/>
              <a:gd name="connsiteX2679" fmla="*/ 10691526 w 11277918"/>
              <a:gd name="connsiteY2679" fmla="*/ 6956224 h 10024180"/>
              <a:gd name="connsiteX2680" fmla="*/ 10675176 w 11277918"/>
              <a:gd name="connsiteY2680" fmla="*/ 7005270 h 10024180"/>
              <a:gd name="connsiteX2681" fmla="*/ 10658830 w 11277918"/>
              <a:gd name="connsiteY2681" fmla="*/ 7054313 h 10024180"/>
              <a:gd name="connsiteX2682" fmla="*/ 10675176 w 11277918"/>
              <a:gd name="connsiteY2682" fmla="*/ 7062486 h 10024180"/>
              <a:gd name="connsiteX2683" fmla="*/ 10658830 w 11277918"/>
              <a:gd name="connsiteY2683" fmla="*/ 7078835 h 10024180"/>
              <a:gd name="connsiteX2684" fmla="*/ 10634308 w 11277918"/>
              <a:gd name="connsiteY2684" fmla="*/ 7095182 h 10024180"/>
              <a:gd name="connsiteX2685" fmla="*/ 10626134 w 11277918"/>
              <a:gd name="connsiteY2685" fmla="*/ 7087009 h 10024180"/>
              <a:gd name="connsiteX2686" fmla="*/ 10609788 w 11277918"/>
              <a:gd name="connsiteY2686" fmla="*/ 7103356 h 10024180"/>
              <a:gd name="connsiteX2687" fmla="*/ 10577092 w 11277918"/>
              <a:gd name="connsiteY2687" fmla="*/ 7087009 h 10024180"/>
              <a:gd name="connsiteX2688" fmla="*/ 10593438 w 11277918"/>
              <a:gd name="connsiteY2688" fmla="*/ 7087009 h 10024180"/>
              <a:gd name="connsiteX2689" fmla="*/ 10593438 w 11277918"/>
              <a:gd name="connsiteY2689" fmla="*/ 7070660 h 10024180"/>
              <a:gd name="connsiteX2690" fmla="*/ 10593438 w 11277918"/>
              <a:gd name="connsiteY2690" fmla="*/ 7054313 h 10024180"/>
              <a:gd name="connsiteX2691" fmla="*/ 10577092 w 11277918"/>
              <a:gd name="connsiteY2691" fmla="*/ 7054313 h 10024180"/>
              <a:gd name="connsiteX2692" fmla="*/ 10544396 w 11277918"/>
              <a:gd name="connsiteY2692" fmla="*/ 7103356 h 10024180"/>
              <a:gd name="connsiteX2693" fmla="*/ 10560744 w 11277918"/>
              <a:gd name="connsiteY2693" fmla="*/ 7087009 h 10024180"/>
              <a:gd name="connsiteX2694" fmla="*/ 10544396 w 11277918"/>
              <a:gd name="connsiteY2694" fmla="*/ 7119703 h 10024180"/>
              <a:gd name="connsiteX2695" fmla="*/ 10544396 w 11277918"/>
              <a:gd name="connsiteY2695" fmla="*/ 7136053 h 10024180"/>
              <a:gd name="connsiteX2696" fmla="*/ 10577092 w 11277918"/>
              <a:gd name="connsiteY2696" fmla="*/ 7136053 h 10024180"/>
              <a:gd name="connsiteX2697" fmla="*/ 10609788 w 11277918"/>
              <a:gd name="connsiteY2697" fmla="*/ 7136053 h 10024180"/>
              <a:gd name="connsiteX2698" fmla="*/ 10642484 w 11277918"/>
              <a:gd name="connsiteY2698" fmla="*/ 7119703 h 10024180"/>
              <a:gd name="connsiteX2699" fmla="*/ 10658830 w 11277918"/>
              <a:gd name="connsiteY2699" fmla="*/ 7136053 h 10024180"/>
              <a:gd name="connsiteX2700" fmla="*/ 10691526 w 11277918"/>
              <a:gd name="connsiteY2700" fmla="*/ 7136053 h 10024180"/>
              <a:gd name="connsiteX2701" fmla="*/ 10707872 w 11277918"/>
              <a:gd name="connsiteY2701" fmla="*/ 7136053 h 10024180"/>
              <a:gd name="connsiteX2702" fmla="*/ 10740570 w 11277918"/>
              <a:gd name="connsiteY2702" fmla="*/ 7136053 h 10024180"/>
              <a:gd name="connsiteX2703" fmla="*/ 10773266 w 11277918"/>
              <a:gd name="connsiteY2703" fmla="*/ 7103356 h 10024180"/>
              <a:gd name="connsiteX2704" fmla="*/ 10781440 w 11277918"/>
              <a:gd name="connsiteY2704" fmla="*/ 7087009 h 10024180"/>
              <a:gd name="connsiteX2705" fmla="*/ 10789612 w 11277918"/>
              <a:gd name="connsiteY2705" fmla="*/ 7070660 h 10024180"/>
              <a:gd name="connsiteX2706" fmla="*/ 10805962 w 11277918"/>
              <a:gd name="connsiteY2706" fmla="*/ 7054313 h 10024180"/>
              <a:gd name="connsiteX2707" fmla="*/ 10822308 w 11277918"/>
              <a:gd name="connsiteY2707" fmla="*/ 7037964 h 10024180"/>
              <a:gd name="connsiteX2708" fmla="*/ 10822308 w 11277918"/>
              <a:gd name="connsiteY2708" fmla="*/ 7021617 h 10024180"/>
              <a:gd name="connsiteX2709" fmla="*/ 10789612 w 11277918"/>
              <a:gd name="connsiteY2709" fmla="*/ 7037964 h 10024180"/>
              <a:gd name="connsiteX2710" fmla="*/ 10756920 w 11277918"/>
              <a:gd name="connsiteY2710" fmla="*/ 7070660 h 10024180"/>
              <a:gd name="connsiteX2711" fmla="*/ 10789612 w 11277918"/>
              <a:gd name="connsiteY2711" fmla="*/ 7013442 h 10024180"/>
              <a:gd name="connsiteX2712" fmla="*/ 10838658 w 11277918"/>
              <a:gd name="connsiteY2712" fmla="*/ 6972574 h 10024180"/>
              <a:gd name="connsiteX2713" fmla="*/ 10855004 w 11277918"/>
              <a:gd name="connsiteY2713" fmla="*/ 6890834 h 10024180"/>
              <a:gd name="connsiteX2714" fmla="*/ 10846832 w 11277918"/>
              <a:gd name="connsiteY2714" fmla="*/ 6907181 h 10024180"/>
              <a:gd name="connsiteX2715" fmla="*/ 10822308 w 11277918"/>
              <a:gd name="connsiteY2715" fmla="*/ 6939877 h 10024180"/>
              <a:gd name="connsiteX2716" fmla="*/ 10773266 w 11277918"/>
              <a:gd name="connsiteY2716" fmla="*/ 6956224 h 10024180"/>
              <a:gd name="connsiteX2717" fmla="*/ 10789612 w 11277918"/>
              <a:gd name="connsiteY2717" fmla="*/ 6923528 h 10024180"/>
              <a:gd name="connsiteX2718" fmla="*/ 10822308 w 11277918"/>
              <a:gd name="connsiteY2718" fmla="*/ 6907181 h 10024180"/>
              <a:gd name="connsiteX2719" fmla="*/ 10789612 w 11277918"/>
              <a:gd name="connsiteY2719" fmla="*/ 6907181 h 10024180"/>
              <a:gd name="connsiteX2720" fmla="*/ 10765092 w 11277918"/>
              <a:gd name="connsiteY2720" fmla="*/ 6907181 h 10024180"/>
              <a:gd name="connsiteX2721" fmla="*/ 10756920 w 11277918"/>
              <a:gd name="connsiteY2721" fmla="*/ 6907181 h 10024180"/>
              <a:gd name="connsiteX2722" fmla="*/ 10773266 w 11277918"/>
              <a:gd name="connsiteY2722" fmla="*/ 6890834 h 10024180"/>
              <a:gd name="connsiteX2723" fmla="*/ 2795491 w 11277918"/>
              <a:gd name="connsiteY2723" fmla="*/ 6890834 h 10024180"/>
              <a:gd name="connsiteX2724" fmla="*/ 2795491 w 11277918"/>
              <a:gd name="connsiteY2724" fmla="*/ 6907181 h 10024180"/>
              <a:gd name="connsiteX2725" fmla="*/ 2787315 w 11277918"/>
              <a:gd name="connsiteY2725" fmla="*/ 6923528 h 10024180"/>
              <a:gd name="connsiteX2726" fmla="*/ 2779142 w 11277918"/>
              <a:gd name="connsiteY2726" fmla="*/ 6907181 h 10024180"/>
              <a:gd name="connsiteX2727" fmla="*/ 2787315 w 11277918"/>
              <a:gd name="connsiteY2727" fmla="*/ 6899007 h 10024180"/>
              <a:gd name="connsiteX2728" fmla="*/ 2795491 w 11277918"/>
              <a:gd name="connsiteY2728" fmla="*/ 6890834 h 10024180"/>
              <a:gd name="connsiteX2729" fmla="*/ 1732877 w 11277918"/>
              <a:gd name="connsiteY2729" fmla="*/ 6890834 h 10024180"/>
              <a:gd name="connsiteX2730" fmla="*/ 1732877 w 11277918"/>
              <a:gd name="connsiteY2730" fmla="*/ 6907181 h 10024180"/>
              <a:gd name="connsiteX2731" fmla="*/ 1700181 w 11277918"/>
              <a:gd name="connsiteY2731" fmla="*/ 6939877 h 10024180"/>
              <a:gd name="connsiteX2732" fmla="*/ 1634789 w 11277918"/>
              <a:gd name="connsiteY2732" fmla="*/ 7037964 h 10024180"/>
              <a:gd name="connsiteX2733" fmla="*/ 1651137 w 11277918"/>
              <a:gd name="connsiteY2733" fmla="*/ 7021617 h 10024180"/>
              <a:gd name="connsiteX2734" fmla="*/ 1683833 w 11277918"/>
              <a:gd name="connsiteY2734" fmla="*/ 6972574 h 10024180"/>
              <a:gd name="connsiteX2735" fmla="*/ 1749225 w 11277918"/>
              <a:gd name="connsiteY2735" fmla="*/ 6890834 h 10024180"/>
              <a:gd name="connsiteX2736" fmla="*/ 1732877 w 11277918"/>
              <a:gd name="connsiteY2736" fmla="*/ 6890834 h 10024180"/>
              <a:gd name="connsiteX2737" fmla="*/ 10577092 w 11277918"/>
              <a:gd name="connsiteY2737" fmla="*/ 6874485 h 10024180"/>
              <a:gd name="connsiteX2738" fmla="*/ 10511698 w 11277918"/>
              <a:gd name="connsiteY2738" fmla="*/ 6939877 h 10024180"/>
              <a:gd name="connsiteX2739" fmla="*/ 10560744 w 11277918"/>
              <a:gd name="connsiteY2739" fmla="*/ 6907181 h 10024180"/>
              <a:gd name="connsiteX2740" fmla="*/ 10577092 w 11277918"/>
              <a:gd name="connsiteY2740" fmla="*/ 6874485 h 10024180"/>
              <a:gd name="connsiteX2741" fmla="*/ 2256010 w 11277918"/>
              <a:gd name="connsiteY2741" fmla="*/ 6874485 h 10024180"/>
              <a:gd name="connsiteX2742" fmla="*/ 2239660 w 11277918"/>
              <a:gd name="connsiteY2742" fmla="*/ 6890834 h 10024180"/>
              <a:gd name="connsiteX2743" fmla="*/ 2256010 w 11277918"/>
              <a:gd name="connsiteY2743" fmla="*/ 6890834 h 10024180"/>
              <a:gd name="connsiteX2744" fmla="*/ 2256010 w 11277918"/>
              <a:gd name="connsiteY2744" fmla="*/ 6874485 h 10024180"/>
              <a:gd name="connsiteX2745" fmla="*/ 1618441 w 11277918"/>
              <a:gd name="connsiteY2745" fmla="*/ 6874485 h 10024180"/>
              <a:gd name="connsiteX2746" fmla="*/ 1585746 w 11277918"/>
              <a:gd name="connsiteY2746" fmla="*/ 6923528 h 10024180"/>
              <a:gd name="connsiteX2747" fmla="*/ 1634789 w 11277918"/>
              <a:gd name="connsiteY2747" fmla="*/ 6907181 h 10024180"/>
              <a:gd name="connsiteX2748" fmla="*/ 1618441 w 11277918"/>
              <a:gd name="connsiteY2748" fmla="*/ 6923528 h 10024180"/>
              <a:gd name="connsiteX2749" fmla="*/ 1618441 w 11277918"/>
              <a:gd name="connsiteY2749" fmla="*/ 6939877 h 10024180"/>
              <a:gd name="connsiteX2750" fmla="*/ 1651137 w 11277918"/>
              <a:gd name="connsiteY2750" fmla="*/ 6907181 h 10024180"/>
              <a:gd name="connsiteX2751" fmla="*/ 1667485 w 11277918"/>
              <a:gd name="connsiteY2751" fmla="*/ 6890834 h 10024180"/>
              <a:gd name="connsiteX2752" fmla="*/ 1651137 w 11277918"/>
              <a:gd name="connsiteY2752" fmla="*/ 6890834 h 10024180"/>
              <a:gd name="connsiteX2753" fmla="*/ 1634789 w 11277918"/>
              <a:gd name="connsiteY2753" fmla="*/ 6907181 h 10024180"/>
              <a:gd name="connsiteX2754" fmla="*/ 1618441 w 11277918"/>
              <a:gd name="connsiteY2754" fmla="*/ 6907181 h 10024180"/>
              <a:gd name="connsiteX2755" fmla="*/ 1618441 w 11277918"/>
              <a:gd name="connsiteY2755" fmla="*/ 6890834 h 10024180"/>
              <a:gd name="connsiteX2756" fmla="*/ 10887702 w 11277918"/>
              <a:gd name="connsiteY2756" fmla="*/ 6858138 h 10024180"/>
              <a:gd name="connsiteX2757" fmla="*/ 10879528 w 11277918"/>
              <a:gd name="connsiteY2757" fmla="*/ 6866313 h 10024180"/>
              <a:gd name="connsiteX2758" fmla="*/ 10871352 w 11277918"/>
              <a:gd name="connsiteY2758" fmla="*/ 6874485 h 10024180"/>
              <a:gd name="connsiteX2759" fmla="*/ 10871352 w 11277918"/>
              <a:gd name="connsiteY2759" fmla="*/ 6890834 h 10024180"/>
              <a:gd name="connsiteX2760" fmla="*/ 10887702 w 11277918"/>
              <a:gd name="connsiteY2760" fmla="*/ 6874485 h 10024180"/>
              <a:gd name="connsiteX2761" fmla="*/ 1618441 w 11277918"/>
              <a:gd name="connsiteY2761" fmla="*/ 6858138 h 10024180"/>
              <a:gd name="connsiteX2762" fmla="*/ 1634789 w 11277918"/>
              <a:gd name="connsiteY2762" fmla="*/ 6874485 h 10024180"/>
              <a:gd name="connsiteX2763" fmla="*/ 1634789 w 11277918"/>
              <a:gd name="connsiteY2763" fmla="*/ 6858138 h 10024180"/>
              <a:gd name="connsiteX2764" fmla="*/ 1626613 w 11277918"/>
              <a:gd name="connsiteY2764" fmla="*/ 6858138 h 10024180"/>
              <a:gd name="connsiteX2765" fmla="*/ 1618441 w 11277918"/>
              <a:gd name="connsiteY2765" fmla="*/ 6858138 h 10024180"/>
              <a:gd name="connsiteX2766" fmla="*/ 5738112 w 11277918"/>
              <a:gd name="connsiteY2766" fmla="*/ 6841789 h 10024180"/>
              <a:gd name="connsiteX2767" fmla="*/ 5738112 w 11277918"/>
              <a:gd name="connsiteY2767" fmla="*/ 6858138 h 10024180"/>
              <a:gd name="connsiteX2768" fmla="*/ 5721765 w 11277918"/>
              <a:gd name="connsiteY2768" fmla="*/ 6858138 h 10024180"/>
              <a:gd name="connsiteX2769" fmla="*/ 5509240 w 11277918"/>
              <a:gd name="connsiteY2769" fmla="*/ 6841789 h 10024180"/>
              <a:gd name="connsiteX2770" fmla="*/ 5501068 w 11277918"/>
              <a:gd name="connsiteY2770" fmla="*/ 6858138 h 10024180"/>
              <a:gd name="connsiteX2771" fmla="*/ 5492894 w 11277918"/>
              <a:gd name="connsiteY2771" fmla="*/ 6849963 h 10024180"/>
              <a:gd name="connsiteX2772" fmla="*/ 5509240 w 11277918"/>
              <a:gd name="connsiteY2772" fmla="*/ 6841789 h 10024180"/>
              <a:gd name="connsiteX2773" fmla="*/ 3204188 w 11277918"/>
              <a:gd name="connsiteY2773" fmla="*/ 6841789 h 10024180"/>
              <a:gd name="connsiteX2774" fmla="*/ 3212361 w 11277918"/>
              <a:gd name="connsiteY2774" fmla="*/ 6849963 h 10024180"/>
              <a:gd name="connsiteX2775" fmla="*/ 3220537 w 11277918"/>
              <a:gd name="connsiteY2775" fmla="*/ 6858138 h 10024180"/>
              <a:gd name="connsiteX2776" fmla="*/ 3204188 w 11277918"/>
              <a:gd name="connsiteY2776" fmla="*/ 6858138 h 10024180"/>
              <a:gd name="connsiteX2777" fmla="*/ 3204188 w 11277918"/>
              <a:gd name="connsiteY2777" fmla="*/ 6841789 h 10024180"/>
              <a:gd name="connsiteX2778" fmla="*/ 2599315 w 11277918"/>
              <a:gd name="connsiteY2778" fmla="*/ 6841789 h 10024180"/>
              <a:gd name="connsiteX2779" fmla="*/ 2615665 w 11277918"/>
              <a:gd name="connsiteY2779" fmla="*/ 6841789 h 10024180"/>
              <a:gd name="connsiteX2780" fmla="*/ 2615665 w 11277918"/>
              <a:gd name="connsiteY2780" fmla="*/ 6866313 h 10024180"/>
              <a:gd name="connsiteX2781" fmla="*/ 2574793 w 11277918"/>
              <a:gd name="connsiteY2781" fmla="*/ 6915356 h 10024180"/>
              <a:gd name="connsiteX2782" fmla="*/ 2517575 w 11277918"/>
              <a:gd name="connsiteY2782" fmla="*/ 6956224 h 10024180"/>
              <a:gd name="connsiteX2783" fmla="*/ 2533925 w 11277918"/>
              <a:gd name="connsiteY2783" fmla="*/ 6923528 h 10024180"/>
              <a:gd name="connsiteX2784" fmla="*/ 2574793 w 11277918"/>
              <a:gd name="connsiteY2784" fmla="*/ 6890834 h 10024180"/>
              <a:gd name="connsiteX2785" fmla="*/ 2582967 w 11277918"/>
              <a:gd name="connsiteY2785" fmla="*/ 6874485 h 10024180"/>
              <a:gd name="connsiteX2786" fmla="*/ 5743562 w 11277918"/>
              <a:gd name="connsiteY2786" fmla="*/ 6836341 h 10024180"/>
              <a:gd name="connsiteX2787" fmla="*/ 5739370 w 11277918"/>
              <a:gd name="connsiteY2787" fmla="*/ 6840532 h 10024180"/>
              <a:gd name="connsiteX2788" fmla="*/ 5740155 w 11277918"/>
              <a:gd name="connsiteY2788" fmla="*/ 6839746 h 10024180"/>
              <a:gd name="connsiteX2789" fmla="*/ 10609788 w 11277918"/>
              <a:gd name="connsiteY2789" fmla="*/ 6825442 h 10024180"/>
              <a:gd name="connsiteX2790" fmla="*/ 10609788 w 11277918"/>
              <a:gd name="connsiteY2790" fmla="*/ 6841789 h 10024180"/>
              <a:gd name="connsiteX2791" fmla="*/ 10626134 w 11277918"/>
              <a:gd name="connsiteY2791" fmla="*/ 6841789 h 10024180"/>
              <a:gd name="connsiteX2792" fmla="*/ 10626134 w 11277918"/>
              <a:gd name="connsiteY2792" fmla="*/ 6825442 h 10024180"/>
              <a:gd name="connsiteX2793" fmla="*/ 10397264 w 11277918"/>
              <a:gd name="connsiteY2793" fmla="*/ 6825442 h 10024180"/>
              <a:gd name="connsiteX2794" fmla="*/ 10380916 w 11277918"/>
              <a:gd name="connsiteY2794" fmla="*/ 6858138 h 10024180"/>
              <a:gd name="connsiteX2795" fmla="*/ 10380916 w 11277918"/>
              <a:gd name="connsiteY2795" fmla="*/ 6890834 h 10024180"/>
              <a:gd name="connsiteX2796" fmla="*/ 10429960 w 11277918"/>
              <a:gd name="connsiteY2796" fmla="*/ 6890834 h 10024180"/>
              <a:gd name="connsiteX2797" fmla="*/ 10462656 w 11277918"/>
              <a:gd name="connsiteY2797" fmla="*/ 6907181 h 10024180"/>
              <a:gd name="connsiteX2798" fmla="*/ 10479004 w 11277918"/>
              <a:gd name="connsiteY2798" fmla="*/ 6890834 h 10024180"/>
              <a:gd name="connsiteX2799" fmla="*/ 10511698 w 11277918"/>
              <a:gd name="connsiteY2799" fmla="*/ 6858138 h 10024180"/>
              <a:gd name="connsiteX2800" fmla="*/ 10479004 w 11277918"/>
              <a:gd name="connsiteY2800" fmla="*/ 6841789 h 10024180"/>
              <a:gd name="connsiteX2801" fmla="*/ 10470830 w 11277918"/>
              <a:gd name="connsiteY2801" fmla="*/ 6841789 h 10024180"/>
              <a:gd name="connsiteX2802" fmla="*/ 10454484 w 11277918"/>
              <a:gd name="connsiteY2802" fmla="*/ 6833616 h 10024180"/>
              <a:gd name="connsiteX2803" fmla="*/ 10438132 w 11277918"/>
              <a:gd name="connsiteY2803" fmla="*/ 6833616 h 10024180"/>
              <a:gd name="connsiteX2804" fmla="*/ 10429960 w 11277918"/>
              <a:gd name="connsiteY2804" fmla="*/ 6841789 h 10024180"/>
              <a:gd name="connsiteX2805" fmla="*/ 10413612 w 11277918"/>
              <a:gd name="connsiteY2805" fmla="*/ 6841789 h 10024180"/>
              <a:gd name="connsiteX2806" fmla="*/ 10429960 w 11277918"/>
              <a:gd name="connsiteY2806" fmla="*/ 6825442 h 10024180"/>
              <a:gd name="connsiteX2807" fmla="*/ 10413612 w 11277918"/>
              <a:gd name="connsiteY2807" fmla="*/ 6825442 h 10024180"/>
              <a:gd name="connsiteX2808" fmla="*/ 5754459 w 11277918"/>
              <a:gd name="connsiteY2808" fmla="*/ 6825442 h 10024180"/>
              <a:gd name="connsiteX2809" fmla="*/ 5743562 w 11277918"/>
              <a:gd name="connsiteY2809" fmla="*/ 6836341 h 10024180"/>
              <a:gd name="connsiteX2810" fmla="*/ 5746286 w 11277918"/>
              <a:gd name="connsiteY2810" fmla="*/ 6833616 h 10024180"/>
              <a:gd name="connsiteX2811" fmla="*/ 5754459 w 11277918"/>
              <a:gd name="connsiteY2811" fmla="*/ 6825442 h 10024180"/>
              <a:gd name="connsiteX2812" fmla="*/ 3236883 w 11277918"/>
              <a:gd name="connsiteY2812" fmla="*/ 6825442 h 10024180"/>
              <a:gd name="connsiteX2813" fmla="*/ 3236883 w 11277918"/>
              <a:gd name="connsiteY2813" fmla="*/ 6841789 h 10024180"/>
              <a:gd name="connsiteX2814" fmla="*/ 3220537 w 11277918"/>
              <a:gd name="connsiteY2814" fmla="*/ 6841789 h 10024180"/>
              <a:gd name="connsiteX2815" fmla="*/ 2828186 w 11277918"/>
              <a:gd name="connsiteY2815" fmla="*/ 6825442 h 10024180"/>
              <a:gd name="connsiteX2816" fmla="*/ 2811839 w 11277918"/>
              <a:gd name="connsiteY2816" fmla="*/ 6874485 h 10024180"/>
              <a:gd name="connsiteX2817" fmla="*/ 2811839 w 11277918"/>
              <a:gd name="connsiteY2817" fmla="*/ 6858138 h 10024180"/>
              <a:gd name="connsiteX2818" fmla="*/ 2795491 w 11277918"/>
              <a:gd name="connsiteY2818" fmla="*/ 6841789 h 10024180"/>
              <a:gd name="connsiteX2819" fmla="*/ 2820012 w 11277918"/>
              <a:gd name="connsiteY2819" fmla="*/ 6833616 h 10024180"/>
              <a:gd name="connsiteX2820" fmla="*/ 2828186 w 11277918"/>
              <a:gd name="connsiteY2820" fmla="*/ 6825442 h 10024180"/>
              <a:gd name="connsiteX2821" fmla="*/ 2689228 w 11277918"/>
              <a:gd name="connsiteY2821" fmla="*/ 6825442 h 10024180"/>
              <a:gd name="connsiteX2822" fmla="*/ 2697403 w 11277918"/>
              <a:gd name="connsiteY2822" fmla="*/ 6841789 h 10024180"/>
              <a:gd name="connsiteX2823" fmla="*/ 2664707 w 11277918"/>
              <a:gd name="connsiteY2823" fmla="*/ 6890834 h 10024180"/>
              <a:gd name="connsiteX2824" fmla="*/ 2632010 w 11277918"/>
              <a:gd name="connsiteY2824" fmla="*/ 6890834 h 10024180"/>
              <a:gd name="connsiteX2825" fmla="*/ 2656533 w 11277918"/>
              <a:gd name="connsiteY2825" fmla="*/ 6858138 h 10024180"/>
              <a:gd name="connsiteX2826" fmla="*/ 2689228 w 11277918"/>
              <a:gd name="connsiteY2826" fmla="*/ 6825442 h 10024180"/>
              <a:gd name="connsiteX2827" fmla="*/ 2370445 w 11277918"/>
              <a:gd name="connsiteY2827" fmla="*/ 6825442 h 10024180"/>
              <a:gd name="connsiteX2828" fmla="*/ 2370445 w 11277918"/>
              <a:gd name="connsiteY2828" fmla="*/ 6849963 h 10024180"/>
              <a:gd name="connsiteX2829" fmla="*/ 2386793 w 11277918"/>
              <a:gd name="connsiteY2829" fmla="*/ 6858138 h 10024180"/>
              <a:gd name="connsiteX2830" fmla="*/ 2403139 w 11277918"/>
              <a:gd name="connsiteY2830" fmla="*/ 6841789 h 10024180"/>
              <a:gd name="connsiteX2831" fmla="*/ 2370445 w 11277918"/>
              <a:gd name="connsiteY2831" fmla="*/ 6825442 h 10024180"/>
              <a:gd name="connsiteX2832" fmla="*/ 2256010 w 11277918"/>
              <a:gd name="connsiteY2832" fmla="*/ 6825442 h 10024180"/>
              <a:gd name="connsiteX2833" fmla="*/ 2321400 w 11277918"/>
              <a:gd name="connsiteY2833" fmla="*/ 6858138 h 10024180"/>
              <a:gd name="connsiteX2834" fmla="*/ 2345922 w 11277918"/>
              <a:gd name="connsiteY2834" fmla="*/ 6882660 h 10024180"/>
              <a:gd name="connsiteX2835" fmla="*/ 2337749 w 11277918"/>
              <a:gd name="connsiteY2835" fmla="*/ 6939877 h 10024180"/>
              <a:gd name="connsiteX2836" fmla="*/ 2305054 w 11277918"/>
              <a:gd name="connsiteY2836" fmla="*/ 6964399 h 10024180"/>
              <a:gd name="connsiteX2837" fmla="*/ 2288704 w 11277918"/>
              <a:gd name="connsiteY2837" fmla="*/ 6988921 h 10024180"/>
              <a:gd name="connsiteX2838" fmla="*/ 2256010 w 11277918"/>
              <a:gd name="connsiteY2838" fmla="*/ 7005270 h 10024180"/>
              <a:gd name="connsiteX2839" fmla="*/ 2223313 w 11277918"/>
              <a:gd name="connsiteY2839" fmla="*/ 7005270 h 10024180"/>
              <a:gd name="connsiteX2840" fmla="*/ 2206967 w 11277918"/>
              <a:gd name="connsiteY2840" fmla="*/ 7021617 h 10024180"/>
              <a:gd name="connsiteX2841" fmla="*/ 2190618 w 11277918"/>
              <a:gd name="connsiteY2841" fmla="*/ 7054313 h 10024180"/>
              <a:gd name="connsiteX2842" fmla="*/ 2174270 w 11277918"/>
              <a:gd name="connsiteY2842" fmla="*/ 7054313 h 10024180"/>
              <a:gd name="connsiteX2843" fmla="*/ 2174270 w 11277918"/>
              <a:gd name="connsiteY2843" fmla="*/ 7103356 h 10024180"/>
              <a:gd name="connsiteX2844" fmla="*/ 2149748 w 11277918"/>
              <a:gd name="connsiteY2844" fmla="*/ 7119703 h 10024180"/>
              <a:gd name="connsiteX2845" fmla="*/ 2141574 w 11277918"/>
              <a:gd name="connsiteY2845" fmla="*/ 7103356 h 10024180"/>
              <a:gd name="connsiteX2846" fmla="*/ 2108878 w 11277918"/>
              <a:gd name="connsiteY2846" fmla="*/ 7119703 h 10024180"/>
              <a:gd name="connsiteX2847" fmla="*/ 2092528 w 11277918"/>
              <a:gd name="connsiteY2847" fmla="*/ 7168749 h 10024180"/>
              <a:gd name="connsiteX2848" fmla="*/ 2076183 w 11277918"/>
              <a:gd name="connsiteY2848" fmla="*/ 7185096 h 10024180"/>
              <a:gd name="connsiteX2849" fmla="*/ 2076183 w 11277918"/>
              <a:gd name="connsiteY2849" fmla="*/ 7234139 h 10024180"/>
              <a:gd name="connsiteX2850" fmla="*/ 2084356 w 11277918"/>
              <a:gd name="connsiteY2850" fmla="*/ 7225964 h 10024180"/>
              <a:gd name="connsiteX2851" fmla="*/ 2108878 w 11277918"/>
              <a:gd name="connsiteY2851" fmla="*/ 7201443 h 10024180"/>
              <a:gd name="connsiteX2852" fmla="*/ 2125226 w 11277918"/>
              <a:gd name="connsiteY2852" fmla="*/ 7201443 h 10024180"/>
              <a:gd name="connsiteX2853" fmla="*/ 2117052 w 11277918"/>
              <a:gd name="connsiteY2853" fmla="*/ 7217792 h 10024180"/>
              <a:gd name="connsiteX2854" fmla="*/ 2108878 w 11277918"/>
              <a:gd name="connsiteY2854" fmla="*/ 7234139 h 10024180"/>
              <a:gd name="connsiteX2855" fmla="*/ 2043486 w 11277918"/>
              <a:gd name="connsiteY2855" fmla="*/ 7234139 h 10024180"/>
              <a:gd name="connsiteX2856" fmla="*/ 2010792 w 11277918"/>
              <a:gd name="connsiteY2856" fmla="*/ 7217792 h 10024180"/>
              <a:gd name="connsiteX2857" fmla="*/ 1978096 w 11277918"/>
              <a:gd name="connsiteY2857" fmla="*/ 7250488 h 10024180"/>
              <a:gd name="connsiteX2858" fmla="*/ 1961747 w 11277918"/>
              <a:gd name="connsiteY2858" fmla="*/ 7299531 h 10024180"/>
              <a:gd name="connsiteX2859" fmla="*/ 1961747 w 11277918"/>
              <a:gd name="connsiteY2859" fmla="*/ 7315878 h 10024180"/>
              <a:gd name="connsiteX2860" fmla="*/ 1937224 w 11277918"/>
              <a:gd name="connsiteY2860" fmla="*/ 7315878 h 10024180"/>
              <a:gd name="connsiteX2861" fmla="*/ 1912702 w 11277918"/>
              <a:gd name="connsiteY2861" fmla="*/ 7315878 h 10024180"/>
              <a:gd name="connsiteX2862" fmla="*/ 1912702 w 11277918"/>
              <a:gd name="connsiteY2862" fmla="*/ 7332228 h 10024180"/>
              <a:gd name="connsiteX2863" fmla="*/ 1863660 w 11277918"/>
              <a:gd name="connsiteY2863" fmla="*/ 7364922 h 10024180"/>
              <a:gd name="connsiteX2864" fmla="*/ 1830963 w 11277918"/>
              <a:gd name="connsiteY2864" fmla="*/ 7364922 h 10024180"/>
              <a:gd name="connsiteX2865" fmla="*/ 1814617 w 11277918"/>
              <a:gd name="connsiteY2865" fmla="*/ 7397618 h 10024180"/>
              <a:gd name="connsiteX2866" fmla="*/ 1814617 w 11277918"/>
              <a:gd name="connsiteY2866" fmla="*/ 7422140 h 10024180"/>
              <a:gd name="connsiteX2867" fmla="*/ 1814617 w 11277918"/>
              <a:gd name="connsiteY2867" fmla="*/ 7430314 h 10024180"/>
              <a:gd name="connsiteX2868" fmla="*/ 1814617 w 11277918"/>
              <a:gd name="connsiteY2868" fmla="*/ 7446661 h 10024180"/>
              <a:gd name="connsiteX2869" fmla="*/ 1830963 w 11277918"/>
              <a:gd name="connsiteY2869" fmla="*/ 7463010 h 10024180"/>
              <a:gd name="connsiteX2870" fmla="*/ 1847312 w 11277918"/>
              <a:gd name="connsiteY2870" fmla="*/ 7463010 h 10024180"/>
              <a:gd name="connsiteX2871" fmla="*/ 1847312 w 11277918"/>
              <a:gd name="connsiteY2871" fmla="*/ 7446661 h 10024180"/>
              <a:gd name="connsiteX2872" fmla="*/ 1863660 w 11277918"/>
              <a:gd name="connsiteY2872" fmla="*/ 7413967 h 10024180"/>
              <a:gd name="connsiteX2873" fmla="*/ 1880006 w 11277918"/>
              <a:gd name="connsiteY2873" fmla="*/ 7397618 h 10024180"/>
              <a:gd name="connsiteX2874" fmla="*/ 1888181 w 11277918"/>
              <a:gd name="connsiteY2874" fmla="*/ 7422140 h 10024180"/>
              <a:gd name="connsiteX2875" fmla="*/ 1880006 w 11277918"/>
              <a:gd name="connsiteY2875" fmla="*/ 7430314 h 10024180"/>
              <a:gd name="connsiteX2876" fmla="*/ 1880006 w 11277918"/>
              <a:gd name="connsiteY2876" fmla="*/ 7446661 h 10024180"/>
              <a:gd name="connsiteX2877" fmla="*/ 1855485 w 11277918"/>
              <a:gd name="connsiteY2877" fmla="*/ 7454836 h 10024180"/>
              <a:gd name="connsiteX2878" fmla="*/ 1863660 w 11277918"/>
              <a:gd name="connsiteY2878" fmla="*/ 7471185 h 10024180"/>
              <a:gd name="connsiteX2879" fmla="*/ 1871835 w 11277918"/>
              <a:gd name="connsiteY2879" fmla="*/ 7495707 h 10024180"/>
              <a:gd name="connsiteX2880" fmla="*/ 1847312 w 11277918"/>
              <a:gd name="connsiteY2880" fmla="*/ 7528403 h 10024180"/>
              <a:gd name="connsiteX2881" fmla="*/ 1798267 w 11277918"/>
              <a:gd name="connsiteY2881" fmla="*/ 7544750 h 10024180"/>
              <a:gd name="connsiteX2882" fmla="*/ 1822788 w 11277918"/>
              <a:gd name="connsiteY2882" fmla="*/ 7520228 h 10024180"/>
              <a:gd name="connsiteX2883" fmla="*/ 1847312 w 11277918"/>
              <a:gd name="connsiteY2883" fmla="*/ 7503879 h 10024180"/>
              <a:gd name="connsiteX2884" fmla="*/ 1839139 w 11277918"/>
              <a:gd name="connsiteY2884" fmla="*/ 7487532 h 10024180"/>
              <a:gd name="connsiteX2885" fmla="*/ 1830963 w 11277918"/>
              <a:gd name="connsiteY2885" fmla="*/ 7495707 h 10024180"/>
              <a:gd name="connsiteX2886" fmla="*/ 1798267 w 11277918"/>
              <a:gd name="connsiteY2886" fmla="*/ 7512054 h 10024180"/>
              <a:gd name="connsiteX2887" fmla="*/ 1790094 w 11277918"/>
              <a:gd name="connsiteY2887" fmla="*/ 7495707 h 10024180"/>
              <a:gd name="connsiteX2888" fmla="*/ 1798267 w 11277918"/>
              <a:gd name="connsiteY2888" fmla="*/ 7479357 h 10024180"/>
              <a:gd name="connsiteX2889" fmla="*/ 1765571 w 11277918"/>
              <a:gd name="connsiteY2889" fmla="*/ 7446661 h 10024180"/>
              <a:gd name="connsiteX2890" fmla="*/ 1741049 w 11277918"/>
              <a:gd name="connsiteY2890" fmla="*/ 7463010 h 10024180"/>
              <a:gd name="connsiteX2891" fmla="*/ 1732877 w 11277918"/>
              <a:gd name="connsiteY2891" fmla="*/ 7479357 h 10024180"/>
              <a:gd name="connsiteX2892" fmla="*/ 1700181 w 11277918"/>
              <a:gd name="connsiteY2892" fmla="*/ 7495707 h 10024180"/>
              <a:gd name="connsiteX2893" fmla="*/ 1732877 w 11277918"/>
              <a:gd name="connsiteY2893" fmla="*/ 7463010 h 10024180"/>
              <a:gd name="connsiteX2894" fmla="*/ 1781921 w 11277918"/>
              <a:gd name="connsiteY2894" fmla="*/ 7405793 h 10024180"/>
              <a:gd name="connsiteX2895" fmla="*/ 1822788 w 11277918"/>
              <a:gd name="connsiteY2895" fmla="*/ 7348575 h 10024180"/>
              <a:gd name="connsiteX2896" fmla="*/ 1806443 w 11277918"/>
              <a:gd name="connsiteY2896" fmla="*/ 7348575 h 10024180"/>
              <a:gd name="connsiteX2897" fmla="*/ 1798267 w 11277918"/>
              <a:gd name="connsiteY2897" fmla="*/ 7356749 h 10024180"/>
              <a:gd name="connsiteX2898" fmla="*/ 1790094 w 11277918"/>
              <a:gd name="connsiteY2898" fmla="*/ 7364922 h 10024180"/>
              <a:gd name="connsiteX2899" fmla="*/ 1798267 w 11277918"/>
              <a:gd name="connsiteY2899" fmla="*/ 7348575 h 10024180"/>
              <a:gd name="connsiteX2900" fmla="*/ 1814617 w 11277918"/>
              <a:gd name="connsiteY2900" fmla="*/ 7299531 h 10024180"/>
              <a:gd name="connsiteX2901" fmla="*/ 1847312 w 11277918"/>
              <a:gd name="connsiteY2901" fmla="*/ 7266835 h 10024180"/>
              <a:gd name="connsiteX2902" fmla="*/ 1863660 w 11277918"/>
              <a:gd name="connsiteY2902" fmla="*/ 7234139 h 10024180"/>
              <a:gd name="connsiteX2903" fmla="*/ 1855485 w 11277918"/>
              <a:gd name="connsiteY2903" fmla="*/ 7201443 h 10024180"/>
              <a:gd name="connsiteX2904" fmla="*/ 1863660 w 11277918"/>
              <a:gd name="connsiteY2904" fmla="*/ 7185096 h 10024180"/>
              <a:gd name="connsiteX2905" fmla="*/ 1847312 w 11277918"/>
              <a:gd name="connsiteY2905" fmla="*/ 7185096 h 10024180"/>
              <a:gd name="connsiteX2906" fmla="*/ 1830963 w 11277918"/>
              <a:gd name="connsiteY2906" fmla="*/ 7176921 h 10024180"/>
              <a:gd name="connsiteX2907" fmla="*/ 1847312 w 11277918"/>
              <a:gd name="connsiteY2907" fmla="*/ 7144225 h 10024180"/>
              <a:gd name="connsiteX2908" fmla="*/ 1863660 w 11277918"/>
              <a:gd name="connsiteY2908" fmla="*/ 7152400 h 10024180"/>
              <a:gd name="connsiteX2909" fmla="*/ 1880006 w 11277918"/>
              <a:gd name="connsiteY2909" fmla="*/ 7168749 h 10024180"/>
              <a:gd name="connsiteX2910" fmla="*/ 1896357 w 11277918"/>
              <a:gd name="connsiteY2910" fmla="*/ 7185096 h 10024180"/>
              <a:gd name="connsiteX2911" fmla="*/ 1912702 w 11277918"/>
              <a:gd name="connsiteY2911" fmla="*/ 7201443 h 10024180"/>
              <a:gd name="connsiteX2912" fmla="*/ 1933138 w 11277918"/>
              <a:gd name="connsiteY2912" fmla="*/ 7197357 h 10024180"/>
              <a:gd name="connsiteX2913" fmla="*/ 1952943 w 11277918"/>
              <a:gd name="connsiteY2913" fmla="*/ 7188868 h 10024180"/>
              <a:gd name="connsiteX2914" fmla="*/ 1945399 w 11277918"/>
              <a:gd name="connsiteY2914" fmla="*/ 7185096 h 10024180"/>
              <a:gd name="connsiteX2915" fmla="*/ 1929053 w 11277918"/>
              <a:gd name="connsiteY2915" fmla="*/ 7152400 h 10024180"/>
              <a:gd name="connsiteX2916" fmla="*/ 1912702 w 11277918"/>
              <a:gd name="connsiteY2916" fmla="*/ 7127878 h 10024180"/>
              <a:gd name="connsiteX2917" fmla="*/ 1929053 w 11277918"/>
              <a:gd name="connsiteY2917" fmla="*/ 7103356 h 10024180"/>
              <a:gd name="connsiteX2918" fmla="*/ 1945399 w 11277918"/>
              <a:gd name="connsiteY2918" fmla="*/ 7070660 h 10024180"/>
              <a:gd name="connsiteX2919" fmla="*/ 1969920 w 11277918"/>
              <a:gd name="connsiteY2919" fmla="*/ 7054313 h 10024180"/>
              <a:gd name="connsiteX2920" fmla="*/ 1994442 w 11277918"/>
              <a:gd name="connsiteY2920" fmla="*/ 7054313 h 10024180"/>
              <a:gd name="connsiteX2921" fmla="*/ 2010792 w 11277918"/>
              <a:gd name="connsiteY2921" fmla="*/ 7087009 h 10024180"/>
              <a:gd name="connsiteX2922" fmla="*/ 2043486 w 11277918"/>
              <a:gd name="connsiteY2922" fmla="*/ 7087009 h 10024180"/>
              <a:gd name="connsiteX2923" fmla="*/ 2084356 w 11277918"/>
              <a:gd name="connsiteY2923" fmla="*/ 7095182 h 10024180"/>
              <a:gd name="connsiteX2924" fmla="*/ 2092528 w 11277918"/>
              <a:gd name="connsiteY2924" fmla="*/ 7070660 h 10024180"/>
              <a:gd name="connsiteX2925" fmla="*/ 2092528 w 11277918"/>
              <a:gd name="connsiteY2925" fmla="*/ 7037964 h 10024180"/>
              <a:gd name="connsiteX2926" fmla="*/ 2076183 w 11277918"/>
              <a:gd name="connsiteY2926" fmla="*/ 7054313 h 10024180"/>
              <a:gd name="connsiteX2927" fmla="*/ 2076183 w 11277918"/>
              <a:gd name="connsiteY2927" fmla="*/ 7037964 h 10024180"/>
              <a:gd name="connsiteX2928" fmla="*/ 2092528 w 11277918"/>
              <a:gd name="connsiteY2928" fmla="*/ 7005270 h 10024180"/>
              <a:gd name="connsiteX2929" fmla="*/ 2108878 w 11277918"/>
              <a:gd name="connsiteY2929" fmla="*/ 6988921 h 10024180"/>
              <a:gd name="connsiteX2930" fmla="*/ 2125226 w 11277918"/>
              <a:gd name="connsiteY2930" fmla="*/ 6988921 h 10024180"/>
              <a:gd name="connsiteX2931" fmla="*/ 2125226 w 11277918"/>
              <a:gd name="connsiteY2931" fmla="*/ 6972574 h 10024180"/>
              <a:gd name="connsiteX2932" fmla="*/ 2117052 w 11277918"/>
              <a:gd name="connsiteY2932" fmla="*/ 6948052 h 10024180"/>
              <a:gd name="connsiteX2933" fmla="*/ 2125226 w 11277918"/>
              <a:gd name="connsiteY2933" fmla="*/ 6939877 h 10024180"/>
              <a:gd name="connsiteX2934" fmla="*/ 2141574 w 11277918"/>
              <a:gd name="connsiteY2934" fmla="*/ 6939877 h 10024180"/>
              <a:gd name="connsiteX2935" fmla="*/ 2157922 w 11277918"/>
              <a:gd name="connsiteY2935" fmla="*/ 6923528 h 10024180"/>
              <a:gd name="connsiteX2936" fmla="*/ 2182442 w 11277918"/>
              <a:gd name="connsiteY2936" fmla="*/ 6923528 h 10024180"/>
              <a:gd name="connsiteX2937" fmla="*/ 2206967 w 11277918"/>
              <a:gd name="connsiteY2937" fmla="*/ 6907181 h 10024180"/>
              <a:gd name="connsiteX2938" fmla="*/ 2223313 w 11277918"/>
              <a:gd name="connsiteY2938" fmla="*/ 6890834 h 10024180"/>
              <a:gd name="connsiteX2939" fmla="*/ 2239660 w 11277918"/>
              <a:gd name="connsiteY2939" fmla="*/ 6874485 h 10024180"/>
              <a:gd name="connsiteX2940" fmla="*/ 2256010 w 11277918"/>
              <a:gd name="connsiteY2940" fmla="*/ 6858138 h 10024180"/>
              <a:gd name="connsiteX2941" fmla="*/ 2239660 w 11277918"/>
              <a:gd name="connsiteY2941" fmla="*/ 6841789 h 10024180"/>
              <a:gd name="connsiteX2942" fmla="*/ 2256010 w 11277918"/>
              <a:gd name="connsiteY2942" fmla="*/ 6825442 h 10024180"/>
              <a:gd name="connsiteX2943" fmla="*/ 2059834 w 11277918"/>
              <a:gd name="connsiteY2943" fmla="*/ 6825442 h 10024180"/>
              <a:gd name="connsiteX2944" fmla="*/ 2076183 w 11277918"/>
              <a:gd name="connsiteY2944" fmla="*/ 6825442 h 10024180"/>
              <a:gd name="connsiteX2945" fmla="*/ 2076183 w 11277918"/>
              <a:gd name="connsiteY2945" fmla="*/ 6833616 h 10024180"/>
              <a:gd name="connsiteX2946" fmla="*/ 2076183 w 11277918"/>
              <a:gd name="connsiteY2946" fmla="*/ 6841789 h 10024180"/>
              <a:gd name="connsiteX2947" fmla="*/ 2059834 w 11277918"/>
              <a:gd name="connsiteY2947" fmla="*/ 6841789 h 10024180"/>
              <a:gd name="connsiteX2948" fmla="*/ 2043486 w 11277918"/>
              <a:gd name="connsiteY2948" fmla="*/ 6841789 h 10024180"/>
              <a:gd name="connsiteX2949" fmla="*/ 2059834 w 11277918"/>
              <a:gd name="connsiteY2949" fmla="*/ 6825442 h 10024180"/>
              <a:gd name="connsiteX2950" fmla="*/ 1953574 w 11277918"/>
              <a:gd name="connsiteY2950" fmla="*/ 6825442 h 10024180"/>
              <a:gd name="connsiteX2951" fmla="*/ 1945399 w 11277918"/>
              <a:gd name="connsiteY2951" fmla="*/ 6841789 h 10024180"/>
              <a:gd name="connsiteX2952" fmla="*/ 1961747 w 11277918"/>
              <a:gd name="connsiteY2952" fmla="*/ 6841789 h 10024180"/>
              <a:gd name="connsiteX2953" fmla="*/ 1961747 w 11277918"/>
              <a:gd name="connsiteY2953" fmla="*/ 6825442 h 10024180"/>
              <a:gd name="connsiteX2954" fmla="*/ 1953574 w 11277918"/>
              <a:gd name="connsiteY2954" fmla="*/ 6825442 h 10024180"/>
              <a:gd name="connsiteX2955" fmla="*/ 2190618 w 11277918"/>
              <a:gd name="connsiteY2955" fmla="*/ 6809095 h 10024180"/>
              <a:gd name="connsiteX2956" fmla="*/ 2190618 w 11277918"/>
              <a:gd name="connsiteY2956" fmla="*/ 6825442 h 10024180"/>
              <a:gd name="connsiteX2957" fmla="*/ 2141574 w 11277918"/>
              <a:gd name="connsiteY2957" fmla="*/ 6874485 h 10024180"/>
              <a:gd name="connsiteX2958" fmla="*/ 2141574 w 11277918"/>
              <a:gd name="connsiteY2958" fmla="*/ 6890834 h 10024180"/>
              <a:gd name="connsiteX2959" fmla="*/ 2125226 w 11277918"/>
              <a:gd name="connsiteY2959" fmla="*/ 6907181 h 10024180"/>
              <a:gd name="connsiteX2960" fmla="*/ 2108878 w 11277918"/>
              <a:gd name="connsiteY2960" fmla="*/ 6915356 h 10024180"/>
              <a:gd name="connsiteX2961" fmla="*/ 2092528 w 11277918"/>
              <a:gd name="connsiteY2961" fmla="*/ 6923528 h 10024180"/>
              <a:gd name="connsiteX2962" fmla="*/ 2076183 w 11277918"/>
              <a:gd name="connsiteY2962" fmla="*/ 6923528 h 10024180"/>
              <a:gd name="connsiteX2963" fmla="*/ 2125226 w 11277918"/>
              <a:gd name="connsiteY2963" fmla="*/ 6874485 h 10024180"/>
              <a:gd name="connsiteX2964" fmla="*/ 2141574 w 11277918"/>
              <a:gd name="connsiteY2964" fmla="*/ 6841789 h 10024180"/>
              <a:gd name="connsiteX2965" fmla="*/ 2157922 w 11277918"/>
              <a:gd name="connsiteY2965" fmla="*/ 6825442 h 10024180"/>
              <a:gd name="connsiteX2966" fmla="*/ 2182442 w 11277918"/>
              <a:gd name="connsiteY2966" fmla="*/ 6817267 h 10024180"/>
              <a:gd name="connsiteX2967" fmla="*/ 2190618 w 11277918"/>
              <a:gd name="connsiteY2967" fmla="*/ 6809095 h 10024180"/>
              <a:gd name="connsiteX2968" fmla="*/ 3318623 w 11277918"/>
              <a:gd name="connsiteY2968" fmla="*/ 6792746 h 10024180"/>
              <a:gd name="connsiteX2969" fmla="*/ 3334973 w 11277918"/>
              <a:gd name="connsiteY2969" fmla="*/ 6792746 h 10024180"/>
              <a:gd name="connsiteX2970" fmla="*/ 3334973 w 11277918"/>
              <a:gd name="connsiteY2970" fmla="*/ 6800920 h 10024180"/>
              <a:gd name="connsiteX2971" fmla="*/ 3318623 w 11277918"/>
              <a:gd name="connsiteY2971" fmla="*/ 6809095 h 10024180"/>
              <a:gd name="connsiteX2972" fmla="*/ 3318623 w 11277918"/>
              <a:gd name="connsiteY2972" fmla="*/ 6792746 h 10024180"/>
              <a:gd name="connsiteX2973" fmla="*/ 1618441 w 11277918"/>
              <a:gd name="connsiteY2973" fmla="*/ 6792746 h 10024180"/>
              <a:gd name="connsiteX2974" fmla="*/ 1618441 w 11277918"/>
              <a:gd name="connsiteY2974" fmla="*/ 6825442 h 10024180"/>
              <a:gd name="connsiteX2975" fmla="*/ 1634789 w 11277918"/>
              <a:gd name="connsiteY2975" fmla="*/ 6809095 h 10024180"/>
              <a:gd name="connsiteX2976" fmla="*/ 6310288 w 11277918"/>
              <a:gd name="connsiteY2976" fmla="*/ 6776399 h 10024180"/>
              <a:gd name="connsiteX2977" fmla="*/ 6293941 w 11277918"/>
              <a:gd name="connsiteY2977" fmla="*/ 6792746 h 10024180"/>
              <a:gd name="connsiteX2978" fmla="*/ 6293941 w 11277918"/>
              <a:gd name="connsiteY2978" fmla="*/ 6809095 h 10024180"/>
              <a:gd name="connsiteX2979" fmla="*/ 6310288 w 11277918"/>
              <a:gd name="connsiteY2979" fmla="*/ 6792746 h 10024180"/>
              <a:gd name="connsiteX2980" fmla="*/ 3351318 w 11277918"/>
              <a:gd name="connsiteY2980" fmla="*/ 6776399 h 10024180"/>
              <a:gd name="connsiteX2981" fmla="*/ 3367667 w 11277918"/>
              <a:gd name="connsiteY2981" fmla="*/ 6792746 h 10024180"/>
              <a:gd name="connsiteX2982" fmla="*/ 3351318 w 11277918"/>
              <a:gd name="connsiteY2982" fmla="*/ 6792746 h 10024180"/>
              <a:gd name="connsiteX2983" fmla="*/ 2975318 w 11277918"/>
              <a:gd name="connsiteY2983" fmla="*/ 6776399 h 10024180"/>
              <a:gd name="connsiteX2984" fmla="*/ 2991664 w 11277918"/>
              <a:gd name="connsiteY2984" fmla="*/ 6776399 h 10024180"/>
              <a:gd name="connsiteX2985" fmla="*/ 3008012 w 11277918"/>
              <a:gd name="connsiteY2985" fmla="*/ 6792746 h 10024180"/>
              <a:gd name="connsiteX2986" fmla="*/ 2779142 w 11277918"/>
              <a:gd name="connsiteY2986" fmla="*/ 6776399 h 10024180"/>
              <a:gd name="connsiteX2987" fmla="*/ 2782412 w 11277918"/>
              <a:gd name="connsiteY2987" fmla="*/ 6776399 h 10024180"/>
              <a:gd name="connsiteX2988" fmla="*/ 2779142 w 11277918"/>
              <a:gd name="connsiteY2988" fmla="*/ 6781847 h 10024180"/>
              <a:gd name="connsiteX2989" fmla="*/ 1783283 w 11277918"/>
              <a:gd name="connsiteY2989" fmla="*/ 6775037 h 10024180"/>
              <a:gd name="connsiteX2990" fmla="*/ 1782779 w 11277918"/>
              <a:gd name="connsiteY2990" fmla="*/ 6781561 h 10024180"/>
              <a:gd name="connsiteX2991" fmla="*/ 1781921 w 11277918"/>
              <a:gd name="connsiteY2991" fmla="*/ 6776399 h 10024180"/>
              <a:gd name="connsiteX2992" fmla="*/ 3285927 w 11277918"/>
              <a:gd name="connsiteY2992" fmla="*/ 6760049 h 10024180"/>
              <a:gd name="connsiteX2993" fmla="*/ 3318623 w 11277918"/>
              <a:gd name="connsiteY2993" fmla="*/ 6768224 h 10024180"/>
              <a:gd name="connsiteX2994" fmla="*/ 3302276 w 11277918"/>
              <a:gd name="connsiteY2994" fmla="*/ 6792746 h 10024180"/>
              <a:gd name="connsiteX2995" fmla="*/ 3285927 w 11277918"/>
              <a:gd name="connsiteY2995" fmla="*/ 6809095 h 10024180"/>
              <a:gd name="connsiteX2996" fmla="*/ 3269579 w 11277918"/>
              <a:gd name="connsiteY2996" fmla="*/ 6825442 h 10024180"/>
              <a:gd name="connsiteX2997" fmla="*/ 3253230 w 11277918"/>
              <a:gd name="connsiteY2997" fmla="*/ 6809095 h 10024180"/>
              <a:gd name="connsiteX2998" fmla="*/ 3285927 w 11277918"/>
              <a:gd name="connsiteY2998" fmla="*/ 6760049 h 10024180"/>
              <a:gd name="connsiteX2999" fmla="*/ 2190618 w 11277918"/>
              <a:gd name="connsiteY2999" fmla="*/ 6760049 h 10024180"/>
              <a:gd name="connsiteX3000" fmla="*/ 2198792 w 11277918"/>
              <a:gd name="connsiteY3000" fmla="*/ 6760049 h 10024180"/>
              <a:gd name="connsiteX3001" fmla="*/ 2206967 w 11277918"/>
              <a:gd name="connsiteY3001" fmla="*/ 6760049 h 10024180"/>
              <a:gd name="connsiteX3002" fmla="*/ 2223313 w 11277918"/>
              <a:gd name="connsiteY3002" fmla="*/ 6760049 h 10024180"/>
              <a:gd name="connsiteX3003" fmla="*/ 2256010 w 11277918"/>
              <a:gd name="connsiteY3003" fmla="*/ 6760049 h 10024180"/>
              <a:gd name="connsiteX3004" fmla="*/ 2239660 w 11277918"/>
              <a:gd name="connsiteY3004" fmla="*/ 6776399 h 10024180"/>
              <a:gd name="connsiteX3005" fmla="*/ 2215140 w 11277918"/>
              <a:gd name="connsiteY3005" fmla="*/ 6792746 h 10024180"/>
              <a:gd name="connsiteX3006" fmla="*/ 2190618 w 11277918"/>
              <a:gd name="connsiteY3006" fmla="*/ 6776399 h 10024180"/>
              <a:gd name="connsiteX3007" fmla="*/ 2174270 w 11277918"/>
              <a:gd name="connsiteY3007" fmla="*/ 6768224 h 10024180"/>
              <a:gd name="connsiteX3008" fmla="*/ 2190618 w 11277918"/>
              <a:gd name="connsiteY3008" fmla="*/ 6760049 h 10024180"/>
              <a:gd name="connsiteX3009" fmla="*/ 6326637 w 11277918"/>
              <a:gd name="connsiteY3009" fmla="*/ 6743702 h 10024180"/>
              <a:gd name="connsiteX3010" fmla="*/ 6326637 w 11277918"/>
              <a:gd name="connsiteY3010" fmla="*/ 6760049 h 10024180"/>
              <a:gd name="connsiteX3011" fmla="*/ 6342984 w 11277918"/>
              <a:gd name="connsiteY3011" fmla="*/ 6743702 h 10024180"/>
              <a:gd name="connsiteX3012" fmla="*/ 1863660 w 11277918"/>
              <a:gd name="connsiteY3012" fmla="*/ 6743702 h 10024180"/>
              <a:gd name="connsiteX3013" fmla="*/ 1822788 w 11277918"/>
              <a:gd name="connsiteY3013" fmla="*/ 6784573 h 10024180"/>
              <a:gd name="connsiteX3014" fmla="*/ 1781921 w 11277918"/>
              <a:gd name="connsiteY3014" fmla="*/ 6841789 h 10024180"/>
              <a:gd name="connsiteX3015" fmla="*/ 1814617 w 11277918"/>
              <a:gd name="connsiteY3015" fmla="*/ 6841789 h 10024180"/>
              <a:gd name="connsiteX3016" fmla="*/ 1822788 w 11277918"/>
              <a:gd name="connsiteY3016" fmla="*/ 6809095 h 10024180"/>
              <a:gd name="connsiteX3017" fmla="*/ 1847312 w 11277918"/>
              <a:gd name="connsiteY3017" fmla="*/ 6792746 h 10024180"/>
              <a:gd name="connsiteX3018" fmla="*/ 1728788 w 11277918"/>
              <a:gd name="connsiteY3018" fmla="*/ 6735528 h 10024180"/>
              <a:gd name="connsiteX3019" fmla="*/ 1716527 w 11277918"/>
              <a:gd name="connsiteY3019" fmla="*/ 6743702 h 10024180"/>
              <a:gd name="connsiteX3020" fmla="*/ 1732877 w 11277918"/>
              <a:gd name="connsiteY3020" fmla="*/ 6743702 h 10024180"/>
              <a:gd name="connsiteX3021" fmla="*/ 1728788 w 11277918"/>
              <a:gd name="connsiteY3021" fmla="*/ 6735528 h 10024180"/>
              <a:gd name="connsiteX3022" fmla="*/ 5362111 w 11277918"/>
              <a:gd name="connsiteY3022" fmla="*/ 6727355 h 10024180"/>
              <a:gd name="connsiteX3023" fmla="*/ 5362111 w 11277918"/>
              <a:gd name="connsiteY3023" fmla="*/ 6743702 h 10024180"/>
              <a:gd name="connsiteX3024" fmla="*/ 5378458 w 11277918"/>
              <a:gd name="connsiteY3024" fmla="*/ 6727355 h 10024180"/>
              <a:gd name="connsiteX3025" fmla="*/ 5362111 w 11277918"/>
              <a:gd name="connsiteY3025" fmla="*/ 6727355 h 10024180"/>
              <a:gd name="connsiteX3026" fmla="*/ 4953412 w 11277918"/>
              <a:gd name="connsiteY3026" fmla="*/ 6727355 h 10024180"/>
              <a:gd name="connsiteX3027" fmla="*/ 4961586 w 11277918"/>
              <a:gd name="connsiteY3027" fmla="*/ 6727355 h 10024180"/>
              <a:gd name="connsiteX3028" fmla="*/ 4986110 w 11277918"/>
              <a:gd name="connsiteY3028" fmla="*/ 6727355 h 10024180"/>
              <a:gd name="connsiteX3029" fmla="*/ 5002457 w 11277918"/>
              <a:gd name="connsiteY3029" fmla="*/ 6727355 h 10024180"/>
              <a:gd name="connsiteX3030" fmla="*/ 4969760 w 11277918"/>
              <a:gd name="connsiteY3030" fmla="*/ 6743702 h 10024180"/>
              <a:gd name="connsiteX3031" fmla="*/ 4986110 w 11277918"/>
              <a:gd name="connsiteY3031" fmla="*/ 6776399 h 10024180"/>
              <a:gd name="connsiteX3032" fmla="*/ 5002457 w 11277918"/>
              <a:gd name="connsiteY3032" fmla="*/ 6841789 h 10024180"/>
              <a:gd name="connsiteX3033" fmla="*/ 5002457 w 11277918"/>
              <a:gd name="connsiteY3033" fmla="*/ 6849963 h 10024180"/>
              <a:gd name="connsiteX3034" fmla="*/ 5002457 w 11277918"/>
              <a:gd name="connsiteY3034" fmla="*/ 6874485 h 10024180"/>
              <a:gd name="connsiteX3035" fmla="*/ 4969760 w 11277918"/>
              <a:gd name="connsiteY3035" fmla="*/ 6939877 h 10024180"/>
              <a:gd name="connsiteX3036" fmla="*/ 4969760 w 11277918"/>
              <a:gd name="connsiteY3036" fmla="*/ 6907181 h 10024180"/>
              <a:gd name="connsiteX3037" fmla="*/ 4953412 w 11277918"/>
              <a:gd name="connsiteY3037" fmla="*/ 6890834 h 10024180"/>
              <a:gd name="connsiteX3038" fmla="*/ 4969760 w 11277918"/>
              <a:gd name="connsiteY3038" fmla="*/ 6858138 h 10024180"/>
              <a:gd name="connsiteX3039" fmla="*/ 4969760 w 11277918"/>
              <a:gd name="connsiteY3039" fmla="*/ 6809095 h 10024180"/>
              <a:gd name="connsiteX3040" fmla="*/ 4937064 w 11277918"/>
              <a:gd name="connsiteY3040" fmla="*/ 6874485 h 10024180"/>
              <a:gd name="connsiteX3041" fmla="*/ 4920718 w 11277918"/>
              <a:gd name="connsiteY3041" fmla="*/ 6923528 h 10024180"/>
              <a:gd name="connsiteX3042" fmla="*/ 4920718 w 11277918"/>
              <a:gd name="connsiteY3042" fmla="*/ 6858138 h 10024180"/>
              <a:gd name="connsiteX3043" fmla="*/ 4937064 w 11277918"/>
              <a:gd name="connsiteY3043" fmla="*/ 6849963 h 10024180"/>
              <a:gd name="connsiteX3044" fmla="*/ 4937064 w 11277918"/>
              <a:gd name="connsiteY3044" fmla="*/ 6809095 h 10024180"/>
              <a:gd name="connsiteX3045" fmla="*/ 4937064 w 11277918"/>
              <a:gd name="connsiteY3045" fmla="*/ 6760049 h 10024180"/>
              <a:gd name="connsiteX3046" fmla="*/ 4945239 w 11277918"/>
              <a:gd name="connsiteY3046" fmla="*/ 6743702 h 10024180"/>
              <a:gd name="connsiteX3047" fmla="*/ 4953412 w 11277918"/>
              <a:gd name="connsiteY3047" fmla="*/ 6727355 h 10024180"/>
              <a:gd name="connsiteX3048" fmla="*/ 3302276 w 11277918"/>
              <a:gd name="connsiteY3048" fmla="*/ 6727355 h 10024180"/>
              <a:gd name="connsiteX3049" fmla="*/ 3302276 w 11277918"/>
              <a:gd name="connsiteY3049" fmla="*/ 6743702 h 10024180"/>
              <a:gd name="connsiteX3050" fmla="*/ 3285927 w 11277918"/>
              <a:gd name="connsiteY3050" fmla="*/ 6743702 h 10024180"/>
              <a:gd name="connsiteX3051" fmla="*/ 3302276 w 11277918"/>
              <a:gd name="connsiteY3051" fmla="*/ 6727355 h 10024180"/>
              <a:gd name="connsiteX3052" fmla="*/ 3122447 w 11277918"/>
              <a:gd name="connsiteY3052" fmla="*/ 6727355 h 10024180"/>
              <a:gd name="connsiteX3053" fmla="*/ 3122447 w 11277918"/>
              <a:gd name="connsiteY3053" fmla="*/ 6760049 h 10024180"/>
              <a:gd name="connsiteX3054" fmla="*/ 3089752 w 11277918"/>
              <a:gd name="connsiteY3054" fmla="*/ 6768224 h 10024180"/>
              <a:gd name="connsiteX3055" fmla="*/ 3106101 w 11277918"/>
              <a:gd name="connsiteY3055" fmla="*/ 6743702 h 10024180"/>
              <a:gd name="connsiteX3056" fmla="*/ 3122447 w 11277918"/>
              <a:gd name="connsiteY3056" fmla="*/ 6727355 h 10024180"/>
              <a:gd name="connsiteX3057" fmla="*/ 2484879 w 11277918"/>
              <a:gd name="connsiteY3057" fmla="*/ 6727355 h 10024180"/>
              <a:gd name="connsiteX3058" fmla="*/ 2468533 w 11277918"/>
              <a:gd name="connsiteY3058" fmla="*/ 6760049 h 10024180"/>
              <a:gd name="connsiteX3059" fmla="*/ 2484879 w 11277918"/>
              <a:gd name="connsiteY3059" fmla="*/ 6743702 h 10024180"/>
              <a:gd name="connsiteX3060" fmla="*/ 2321400 w 11277918"/>
              <a:gd name="connsiteY3060" fmla="*/ 6727355 h 10024180"/>
              <a:gd name="connsiteX3061" fmla="*/ 2337749 w 11277918"/>
              <a:gd name="connsiteY3061" fmla="*/ 6743702 h 10024180"/>
              <a:gd name="connsiteX3062" fmla="*/ 2321400 w 11277918"/>
              <a:gd name="connsiteY3062" fmla="*/ 6743702 h 10024180"/>
              <a:gd name="connsiteX3063" fmla="*/ 2321400 w 11277918"/>
              <a:gd name="connsiteY3063" fmla="*/ 6727355 h 10024180"/>
              <a:gd name="connsiteX3064" fmla="*/ 10871352 w 11277918"/>
              <a:gd name="connsiteY3064" fmla="*/ 6711006 h 10024180"/>
              <a:gd name="connsiteX3065" fmla="*/ 10855004 w 11277918"/>
              <a:gd name="connsiteY3065" fmla="*/ 6727355 h 10024180"/>
              <a:gd name="connsiteX3066" fmla="*/ 10871352 w 11277918"/>
              <a:gd name="connsiteY3066" fmla="*/ 6743702 h 10024180"/>
              <a:gd name="connsiteX3067" fmla="*/ 10887702 w 11277918"/>
              <a:gd name="connsiteY3067" fmla="*/ 6727355 h 10024180"/>
              <a:gd name="connsiteX3068" fmla="*/ 10871352 w 11277918"/>
              <a:gd name="connsiteY3068" fmla="*/ 6711006 h 10024180"/>
              <a:gd name="connsiteX3069" fmla="*/ 10773266 w 11277918"/>
              <a:gd name="connsiteY3069" fmla="*/ 6711006 h 10024180"/>
              <a:gd name="connsiteX3070" fmla="*/ 10740570 w 11277918"/>
              <a:gd name="connsiteY3070" fmla="*/ 6727355 h 10024180"/>
              <a:gd name="connsiteX3071" fmla="*/ 10724224 w 11277918"/>
              <a:gd name="connsiteY3071" fmla="*/ 6735528 h 10024180"/>
              <a:gd name="connsiteX3072" fmla="*/ 10707872 w 11277918"/>
              <a:gd name="connsiteY3072" fmla="*/ 6760049 h 10024180"/>
              <a:gd name="connsiteX3073" fmla="*/ 6228548 w 11277918"/>
              <a:gd name="connsiteY3073" fmla="*/ 6711006 h 10024180"/>
              <a:gd name="connsiteX3074" fmla="*/ 6212202 w 11277918"/>
              <a:gd name="connsiteY3074" fmla="*/ 6727355 h 10024180"/>
              <a:gd name="connsiteX3075" fmla="*/ 6195852 w 11277918"/>
              <a:gd name="connsiteY3075" fmla="*/ 6743702 h 10024180"/>
              <a:gd name="connsiteX3076" fmla="*/ 6212202 w 11277918"/>
              <a:gd name="connsiteY3076" fmla="*/ 6743702 h 10024180"/>
              <a:gd name="connsiteX3077" fmla="*/ 6228548 w 11277918"/>
              <a:gd name="connsiteY3077" fmla="*/ 6711006 h 10024180"/>
              <a:gd name="connsiteX3078" fmla="*/ 3228709 w 11277918"/>
              <a:gd name="connsiteY3078" fmla="*/ 6711006 h 10024180"/>
              <a:gd name="connsiteX3079" fmla="*/ 3236883 w 11277918"/>
              <a:gd name="connsiteY3079" fmla="*/ 6711006 h 10024180"/>
              <a:gd name="connsiteX3080" fmla="*/ 3253230 w 11277918"/>
              <a:gd name="connsiteY3080" fmla="*/ 6743702 h 10024180"/>
              <a:gd name="connsiteX3081" fmla="*/ 3236883 w 11277918"/>
              <a:gd name="connsiteY3081" fmla="*/ 6760049 h 10024180"/>
              <a:gd name="connsiteX3082" fmla="*/ 3228709 w 11277918"/>
              <a:gd name="connsiteY3082" fmla="*/ 6751877 h 10024180"/>
              <a:gd name="connsiteX3083" fmla="*/ 3220537 w 11277918"/>
              <a:gd name="connsiteY3083" fmla="*/ 6743702 h 10024180"/>
              <a:gd name="connsiteX3084" fmla="*/ 3236883 w 11277918"/>
              <a:gd name="connsiteY3084" fmla="*/ 6727355 h 10024180"/>
              <a:gd name="connsiteX3085" fmla="*/ 3220537 w 11277918"/>
              <a:gd name="connsiteY3085" fmla="*/ 6727355 h 10024180"/>
              <a:gd name="connsiteX3086" fmla="*/ 3228709 w 11277918"/>
              <a:gd name="connsiteY3086" fmla="*/ 6711006 h 10024180"/>
              <a:gd name="connsiteX3087" fmla="*/ 10887702 w 11277918"/>
              <a:gd name="connsiteY3087" fmla="*/ 6694659 h 10024180"/>
              <a:gd name="connsiteX3088" fmla="*/ 10904048 w 11277918"/>
              <a:gd name="connsiteY3088" fmla="*/ 6711006 h 10024180"/>
              <a:gd name="connsiteX3089" fmla="*/ 10920398 w 11277918"/>
              <a:gd name="connsiteY3089" fmla="*/ 6694659 h 10024180"/>
              <a:gd name="connsiteX3090" fmla="*/ 10904048 w 11277918"/>
              <a:gd name="connsiteY3090" fmla="*/ 6694659 h 10024180"/>
              <a:gd name="connsiteX3091" fmla="*/ 1847312 w 11277918"/>
              <a:gd name="connsiteY3091" fmla="*/ 6694659 h 10024180"/>
              <a:gd name="connsiteX3092" fmla="*/ 1839139 w 11277918"/>
              <a:gd name="connsiteY3092" fmla="*/ 6711006 h 10024180"/>
              <a:gd name="connsiteX3093" fmla="*/ 1839139 w 11277918"/>
              <a:gd name="connsiteY3093" fmla="*/ 6727355 h 10024180"/>
              <a:gd name="connsiteX3094" fmla="*/ 1847312 w 11277918"/>
              <a:gd name="connsiteY3094" fmla="*/ 6711006 h 10024180"/>
              <a:gd name="connsiteX3095" fmla="*/ 1847312 w 11277918"/>
              <a:gd name="connsiteY3095" fmla="*/ 6694659 h 10024180"/>
              <a:gd name="connsiteX3096" fmla="*/ 10936744 w 11277918"/>
              <a:gd name="connsiteY3096" fmla="*/ 6678310 h 10024180"/>
              <a:gd name="connsiteX3097" fmla="*/ 10936744 w 11277918"/>
              <a:gd name="connsiteY3097" fmla="*/ 6694659 h 10024180"/>
              <a:gd name="connsiteX3098" fmla="*/ 10953092 w 11277918"/>
              <a:gd name="connsiteY3098" fmla="*/ 6678310 h 10024180"/>
              <a:gd name="connsiteX3099" fmla="*/ 6114113 w 11277918"/>
              <a:gd name="connsiteY3099" fmla="*/ 6678310 h 10024180"/>
              <a:gd name="connsiteX3100" fmla="*/ 6097766 w 11277918"/>
              <a:gd name="connsiteY3100" fmla="*/ 6686485 h 10024180"/>
              <a:gd name="connsiteX3101" fmla="*/ 6081416 w 11277918"/>
              <a:gd name="connsiteY3101" fmla="*/ 6694659 h 10024180"/>
              <a:gd name="connsiteX3102" fmla="*/ 6097766 w 11277918"/>
              <a:gd name="connsiteY3102" fmla="*/ 6694659 h 10024180"/>
              <a:gd name="connsiteX3103" fmla="*/ 6114113 w 11277918"/>
              <a:gd name="connsiteY3103" fmla="*/ 6678310 h 10024180"/>
              <a:gd name="connsiteX3104" fmla="*/ 5770808 w 11277918"/>
              <a:gd name="connsiteY3104" fmla="*/ 6678310 h 10024180"/>
              <a:gd name="connsiteX3105" fmla="*/ 5754459 w 11277918"/>
              <a:gd name="connsiteY3105" fmla="*/ 6727355 h 10024180"/>
              <a:gd name="connsiteX3106" fmla="*/ 5770808 w 11277918"/>
              <a:gd name="connsiteY3106" fmla="*/ 6711006 h 10024180"/>
              <a:gd name="connsiteX3107" fmla="*/ 2926272 w 11277918"/>
              <a:gd name="connsiteY3107" fmla="*/ 6678310 h 10024180"/>
              <a:gd name="connsiteX3108" fmla="*/ 2909926 w 11277918"/>
              <a:gd name="connsiteY3108" fmla="*/ 6694659 h 10024180"/>
              <a:gd name="connsiteX3109" fmla="*/ 2909926 w 11277918"/>
              <a:gd name="connsiteY3109" fmla="*/ 6727355 h 10024180"/>
              <a:gd name="connsiteX3110" fmla="*/ 2918100 w 11277918"/>
              <a:gd name="connsiteY3110" fmla="*/ 6719181 h 10024180"/>
              <a:gd name="connsiteX3111" fmla="*/ 2926272 w 11277918"/>
              <a:gd name="connsiteY3111" fmla="*/ 6711006 h 10024180"/>
              <a:gd name="connsiteX3112" fmla="*/ 2926272 w 11277918"/>
              <a:gd name="connsiteY3112" fmla="*/ 6694659 h 10024180"/>
              <a:gd name="connsiteX3113" fmla="*/ 2730097 w 11277918"/>
              <a:gd name="connsiteY3113" fmla="*/ 6678310 h 10024180"/>
              <a:gd name="connsiteX3114" fmla="*/ 2746446 w 11277918"/>
              <a:gd name="connsiteY3114" fmla="*/ 6678310 h 10024180"/>
              <a:gd name="connsiteX3115" fmla="*/ 2762794 w 11277918"/>
              <a:gd name="connsiteY3115" fmla="*/ 6678310 h 10024180"/>
              <a:gd name="connsiteX3116" fmla="*/ 2795491 w 11277918"/>
              <a:gd name="connsiteY3116" fmla="*/ 6678310 h 10024180"/>
              <a:gd name="connsiteX3117" fmla="*/ 2648359 w 11277918"/>
              <a:gd name="connsiteY3117" fmla="*/ 6825442 h 10024180"/>
              <a:gd name="connsiteX3118" fmla="*/ 2648359 w 11277918"/>
              <a:gd name="connsiteY3118" fmla="*/ 6809095 h 10024180"/>
              <a:gd name="connsiteX3119" fmla="*/ 2681055 w 11277918"/>
              <a:gd name="connsiteY3119" fmla="*/ 6760049 h 10024180"/>
              <a:gd name="connsiteX3120" fmla="*/ 2713751 w 11277918"/>
              <a:gd name="connsiteY3120" fmla="*/ 6719181 h 10024180"/>
              <a:gd name="connsiteX3121" fmla="*/ 2730097 w 11277918"/>
              <a:gd name="connsiteY3121" fmla="*/ 6711006 h 10024180"/>
              <a:gd name="connsiteX3122" fmla="*/ 2746446 w 11277918"/>
              <a:gd name="connsiteY3122" fmla="*/ 6694659 h 10024180"/>
              <a:gd name="connsiteX3123" fmla="*/ 2730097 w 11277918"/>
              <a:gd name="connsiteY3123" fmla="*/ 6678310 h 10024180"/>
              <a:gd name="connsiteX3124" fmla="*/ 2681055 w 11277918"/>
              <a:gd name="connsiteY3124" fmla="*/ 6678310 h 10024180"/>
              <a:gd name="connsiteX3125" fmla="*/ 2689228 w 11277918"/>
              <a:gd name="connsiteY3125" fmla="*/ 6686485 h 10024180"/>
              <a:gd name="connsiteX3126" fmla="*/ 2697403 w 11277918"/>
              <a:gd name="connsiteY3126" fmla="*/ 6711006 h 10024180"/>
              <a:gd name="connsiteX3127" fmla="*/ 2697403 w 11277918"/>
              <a:gd name="connsiteY3127" fmla="*/ 6727355 h 10024180"/>
              <a:gd name="connsiteX3128" fmla="*/ 2681055 w 11277918"/>
              <a:gd name="connsiteY3128" fmla="*/ 6711006 h 10024180"/>
              <a:gd name="connsiteX3129" fmla="*/ 2681055 w 11277918"/>
              <a:gd name="connsiteY3129" fmla="*/ 6694659 h 10024180"/>
              <a:gd name="connsiteX3130" fmla="*/ 2681055 w 11277918"/>
              <a:gd name="connsiteY3130" fmla="*/ 6678310 h 10024180"/>
              <a:gd name="connsiteX3131" fmla="*/ 367827 w 11277918"/>
              <a:gd name="connsiteY3131" fmla="*/ 6678310 h 10024180"/>
              <a:gd name="connsiteX3132" fmla="*/ 376002 w 11277918"/>
              <a:gd name="connsiteY3132" fmla="*/ 6694659 h 10024180"/>
              <a:gd name="connsiteX3133" fmla="*/ 376002 w 11277918"/>
              <a:gd name="connsiteY3133" fmla="*/ 6711006 h 10024180"/>
              <a:gd name="connsiteX3134" fmla="*/ 359655 w 11277918"/>
              <a:gd name="connsiteY3134" fmla="*/ 6694659 h 10024180"/>
              <a:gd name="connsiteX3135" fmla="*/ 367827 w 11277918"/>
              <a:gd name="connsiteY3135" fmla="*/ 6678310 h 10024180"/>
              <a:gd name="connsiteX3136" fmla="*/ 326958 w 11277918"/>
              <a:gd name="connsiteY3136" fmla="*/ 6678310 h 10024180"/>
              <a:gd name="connsiteX3137" fmla="*/ 318783 w 11277918"/>
              <a:gd name="connsiteY3137" fmla="*/ 6694659 h 10024180"/>
              <a:gd name="connsiteX3138" fmla="*/ 318783 w 11277918"/>
              <a:gd name="connsiteY3138" fmla="*/ 6686485 h 10024180"/>
              <a:gd name="connsiteX3139" fmla="*/ 326958 w 11277918"/>
              <a:gd name="connsiteY3139" fmla="*/ 6678310 h 10024180"/>
              <a:gd name="connsiteX3140" fmla="*/ 1749225 w 11277918"/>
              <a:gd name="connsiteY3140" fmla="*/ 6670138 h 10024180"/>
              <a:gd name="connsiteX3141" fmla="*/ 1732877 w 11277918"/>
              <a:gd name="connsiteY3141" fmla="*/ 6678310 h 10024180"/>
              <a:gd name="connsiteX3142" fmla="*/ 1741049 w 11277918"/>
              <a:gd name="connsiteY3142" fmla="*/ 6727355 h 10024180"/>
              <a:gd name="connsiteX3143" fmla="*/ 1732877 w 11277918"/>
              <a:gd name="connsiteY3143" fmla="*/ 6760049 h 10024180"/>
              <a:gd name="connsiteX3144" fmla="*/ 1716527 w 11277918"/>
              <a:gd name="connsiteY3144" fmla="*/ 6776399 h 10024180"/>
              <a:gd name="connsiteX3145" fmla="*/ 1683833 w 11277918"/>
              <a:gd name="connsiteY3145" fmla="*/ 6809095 h 10024180"/>
              <a:gd name="connsiteX3146" fmla="*/ 1732877 w 11277918"/>
              <a:gd name="connsiteY3146" fmla="*/ 6792746 h 10024180"/>
              <a:gd name="connsiteX3147" fmla="*/ 1765571 w 11277918"/>
              <a:gd name="connsiteY3147" fmla="*/ 6809095 h 10024180"/>
              <a:gd name="connsiteX3148" fmla="*/ 1765571 w 11277918"/>
              <a:gd name="connsiteY3148" fmla="*/ 6825442 h 10024180"/>
              <a:gd name="connsiteX3149" fmla="*/ 1781921 w 11277918"/>
              <a:gd name="connsiteY3149" fmla="*/ 6792746 h 10024180"/>
              <a:gd name="connsiteX3150" fmla="*/ 1782779 w 11277918"/>
              <a:gd name="connsiteY3150" fmla="*/ 6781561 h 10024180"/>
              <a:gd name="connsiteX3151" fmla="*/ 1782942 w 11277918"/>
              <a:gd name="connsiteY3151" fmla="*/ 6782528 h 10024180"/>
              <a:gd name="connsiteX3152" fmla="*/ 1798267 w 11277918"/>
              <a:gd name="connsiteY3152" fmla="*/ 6776399 h 10024180"/>
              <a:gd name="connsiteX3153" fmla="*/ 1814617 w 11277918"/>
              <a:gd name="connsiteY3153" fmla="*/ 6760049 h 10024180"/>
              <a:gd name="connsiteX3154" fmla="*/ 1814617 w 11277918"/>
              <a:gd name="connsiteY3154" fmla="*/ 6743702 h 10024180"/>
              <a:gd name="connsiteX3155" fmla="*/ 1783283 w 11277918"/>
              <a:gd name="connsiteY3155" fmla="*/ 6775037 h 10024180"/>
              <a:gd name="connsiteX3156" fmla="*/ 1783964 w 11277918"/>
              <a:gd name="connsiteY3156" fmla="*/ 6766181 h 10024180"/>
              <a:gd name="connsiteX3157" fmla="*/ 1790094 w 11277918"/>
              <a:gd name="connsiteY3157" fmla="*/ 6751877 h 10024180"/>
              <a:gd name="connsiteX3158" fmla="*/ 1781921 w 11277918"/>
              <a:gd name="connsiteY3158" fmla="*/ 6727355 h 10024180"/>
              <a:gd name="connsiteX3159" fmla="*/ 1798267 w 11277918"/>
              <a:gd name="connsiteY3159" fmla="*/ 6727355 h 10024180"/>
              <a:gd name="connsiteX3160" fmla="*/ 1798267 w 11277918"/>
              <a:gd name="connsiteY3160" fmla="*/ 6678310 h 10024180"/>
              <a:gd name="connsiteX3161" fmla="*/ 1794181 w 11277918"/>
              <a:gd name="connsiteY3161" fmla="*/ 6670138 h 10024180"/>
              <a:gd name="connsiteX3162" fmla="*/ 1781921 w 11277918"/>
              <a:gd name="connsiteY3162" fmla="*/ 6678310 h 10024180"/>
              <a:gd name="connsiteX3163" fmla="*/ 1749225 w 11277918"/>
              <a:gd name="connsiteY3163" fmla="*/ 6678310 h 10024180"/>
              <a:gd name="connsiteX3164" fmla="*/ 2942622 w 11277918"/>
              <a:gd name="connsiteY3164" fmla="*/ 6661963 h 10024180"/>
              <a:gd name="connsiteX3165" fmla="*/ 2942622 w 11277918"/>
              <a:gd name="connsiteY3165" fmla="*/ 6678310 h 10024180"/>
              <a:gd name="connsiteX3166" fmla="*/ 2958968 w 11277918"/>
              <a:gd name="connsiteY3166" fmla="*/ 6670138 h 10024180"/>
              <a:gd name="connsiteX3167" fmla="*/ 2942622 w 11277918"/>
              <a:gd name="connsiteY3167" fmla="*/ 6661963 h 10024180"/>
              <a:gd name="connsiteX3168" fmla="*/ 2305054 w 11277918"/>
              <a:gd name="connsiteY3168" fmla="*/ 6661963 h 10024180"/>
              <a:gd name="connsiteX3169" fmla="*/ 2321400 w 11277918"/>
              <a:gd name="connsiteY3169" fmla="*/ 6661963 h 10024180"/>
              <a:gd name="connsiteX3170" fmla="*/ 2321400 w 11277918"/>
              <a:gd name="connsiteY3170" fmla="*/ 6678310 h 10024180"/>
              <a:gd name="connsiteX3171" fmla="*/ 2305054 w 11277918"/>
              <a:gd name="connsiteY3171" fmla="*/ 6702832 h 10024180"/>
              <a:gd name="connsiteX3172" fmla="*/ 2288704 w 11277918"/>
              <a:gd name="connsiteY3172" fmla="*/ 6678310 h 10024180"/>
              <a:gd name="connsiteX3173" fmla="*/ 10609788 w 11277918"/>
              <a:gd name="connsiteY3173" fmla="*/ 6645616 h 10024180"/>
              <a:gd name="connsiteX3174" fmla="*/ 10577092 w 11277918"/>
              <a:gd name="connsiteY3174" fmla="*/ 6678310 h 10024180"/>
              <a:gd name="connsiteX3175" fmla="*/ 10560744 w 11277918"/>
              <a:gd name="connsiteY3175" fmla="*/ 6678310 h 10024180"/>
              <a:gd name="connsiteX3176" fmla="*/ 10544396 w 11277918"/>
              <a:gd name="connsiteY3176" fmla="*/ 6678310 h 10024180"/>
              <a:gd name="connsiteX3177" fmla="*/ 10544396 w 11277918"/>
              <a:gd name="connsiteY3177" fmla="*/ 6694659 h 10024180"/>
              <a:gd name="connsiteX3178" fmla="*/ 10552568 w 11277918"/>
              <a:gd name="connsiteY3178" fmla="*/ 6711006 h 10024180"/>
              <a:gd name="connsiteX3179" fmla="*/ 10560744 w 11277918"/>
              <a:gd name="connsiteY3179" fmla="*/ 6727355 h 10024180"/>
              <a:gd name="connsiteX3180" fmla="*/ 10544396 w 11277918"/>
              <a:gd name="connsiteY3180" fmla="*/ 6727355 h 10024180"/>
              <a:gd name="connsiteX3181" fmla="*/ 10528048 w 11277918"/>
              <a:gd name="connsiteY3181" fmla="*/ 6743702 h 10024180"/>
              <a:gd name="connsiteX3182" fmla="*/ 10495352 w 11277918"/>
              <a:gd name="connsiteY3182" fmla="*/ 6743702 h 10024180"/>
              <a:gd name="connsiteX3183" fmla="*/ 10495352 w 11277918"/>
              <a:gd name="connsiteY3183" fmla="*/ 6760049 h 10024180"/>
              <a:gd name="connsiteX3184" fmla="*/ 10479004 w 11277918"/>
              <a:gd name="connsiteY3184" fmla="*/ 6776399 h 10024180"/>
              <a:gd name="connsiteX3185" fmla="*/ 10462656 w 11277918"/>
              <a:gd name="connsiteY3185" fmla="*/ 6776399 h 10024180"/>
              <a:gd name="connsiteX3186" fmla="*/ 10479004 w 11277918"/>
              <a:gd name="connsiteY3186" fmla="*/ 6792746 h 10024180"/>
              <a:gd name="connsiteX3187" fmla="*/ 10511698 w 11277918"/>
              <a:gd name="connsiteY3187" fmla="*/ 6809095 h 10024180"/>
              <a:gd name="connsiteX3188" fmla="*/ 10503526 w 11277918"/>
              <a:gd name="connsiteY3188" fmla="*/ 6792746 h 10024180"/>
              <a:gd name="connsiteX3189" fmla="*/ 10503526 w 11277918"/>
              <a:gd name="connsiteY3189" fmla="*/ 6784573 h 10024180"/>
              <a:gd name="connsiteX3190" fmla="*/ 10528048 w 11277918"/>
              <a:gd name="connsiteY3190" fmla="*/ 6792746 h 10024180"/>
              <a:gd name="connsiteX3191" fmla="*/ 10544396 w 11277918"/>
              <a:gd name="connsiteY3191" fmla="*/ 6792746 h 10024180"/>
              <a:gd name="connsiteX3192" fmla="*/ 10560744 w 11277918"/>
              <a:gd name="connsiteY3192" fmla="*/ 6768224 h 10024180"/>
              <a:gd name="connsiteX3193" fmla="*/ 10577092 w 11277918"/>
              <a:gd name="connsiteY3193" fmla="*/ 6735528 h 10024180"/>
              <a:gd name="connsiteX3194" fmla="*/ 10609788 w 11277918"/>
              <a:gd name="connsiteY3194" fmla="*/ 6694659 h 10024180"/>
              <a:gd name="connsiteX3195" fmla="*/ 3302276 w 11277918"/>
              <a:gd name="connsiteY3195" fmla="*/ 6645616 h 10024180"/>
              <a:gd name="connsiteX3196" fmla="*/ 3302276 w 11277918"/>
              <a:gd name="connsiteY3196" fmla="*/ 6661963 h 10024180"/>
              <a:gd name="connsiteX3197" fmla="*/ 3285927 w 11277918"/>
              <a:gd name="connsiteY3197" fmla="*/ 6678310 h 10024180"/>
              <a:gd name="connsiteX3198" fmla="*/ 3285927 w 11277918"/>
              <a:gd name="connsiteY3198" fmla="*/ 6661963 h 10024180"/>
              <a:gd name="connsiteX3199" fmla="*/ 3302276 w 11277918"/>
              <a:gd name="connsiteY3199" fmla="*/ 6645616 h 10024180"/>
              <a:gd name="connsiteX3200" fmla="*/ 3375841 w 11277918"/>
              <a:gd name="connsiteY3200" fmla="*/ 6629267 h 10024180"/>
              <a:gd name="connsiteX3201" fmla="*/ 3384015 w 11277918"/>
              <a:gd name="connsiteY3201" fmla="*/ 6645616 h 10024180"/>
              <a:gd name="connsiteX3202" fmla="*/ 3416709 w 11277918"/>
              <a:gd name="connsiteY3202" fmla="*/ 6645616 h 10024180"/>
              <a:gd name="connsiteX3203" fmla="*/ 3449405 w 11277918"/>
              <a:gd name="connsiteY3203" fmla="*/ 6678310 h 10024180"/>
              <a:gd name="connsiteX3204" fmla="*/ 3400363 w 11277918"/>
              <a:gd name="connsiteY3204" fmla="*/ 6678310 h 10024180"/>
              <a:gd name="connsiteX3205" fmla="*/ 3416709 w 11277918"/>
              <a:gd name="connsiteY3205" fmla="*/ 6694659 h 10024180"/>
              <a:gd name="connsiteX3206" fmla="*/ 3416709 w 11277918"/>
              <a:gd name="connsiteY3206" fmla="*/ 6711006 h 10024180"/>
              <a:gd name="connsiteX3207" fmla="*/ 3400363 w 11277918"/>
              <a:gd name="connsiteY3207" fmla="*/ 6711006 h 10024180"/>
              <a:gd name="connsiteX3208" fmla="*/ 3384015 w 11277918"/>
              <a:gd name="connsiteY3208" fmla="*/ 6711006 h 10024180"/>
              <a:gd name="connsiteX3209" fmla="*/ 3351318 w 11277918"/>
              <a:gd name="connsiteY3209" fmla="*/ 6711006 h 10024180"/>
              <a:gd name="connsiteX3210" fmla="*/ 3351318 w 11277918"/>
              <a:gd name="connsiteY3210" fmla="*/ 6694659 h 10024180"/>
              <a:gd name="connsiteX3211" fmla="*/ 3351318 w 11277918"/>
              <a:gd name="connsiteY3211" fmla="*/ 6678310 h 10024180"/>
              <a:gd name="connsiteX3212" fmla="*/ 3367667 w 11277918"/>
              <a:gd name="connsiteY3212" fmla="*/ 6678310 h 10024180"/>
              <a:gd name="connsiteX3213" fmla="*/ 3384015 w 11277918"/>
              <a:gd name="connsiteY3213" fmla="*/ 6678310 h 10024180"/>
              <a:gd name="connsiteX3214" fmla="*/ 3375841 w 11277918"/>
              <a:gd name="connsiteY3214" fmla="*/ 6670138 h 10024180"/>
              <a:gd name="connsiteX3215" fmla="*/ 3367667 w 11277918"/>
              <a:gd name="connsiteY3215" fmla="*/ 6661963 h 10024180"/>
              <a:gd name="connsiteX3216" fmla="*/ 3351318 w 11277918"/>
              <a:gd name="connsiteY3216" fmla="*/ 6678310 h 10024180"/>
              <a:gd name="connsiteX3217" fmla="*/ 3351318 w 11277918"/>
              <a:gd name="connsiteY3217" fmla="*/ 6661963 h 10024180"/>
              <a:gd name="connsiteX3218" fmla="*/ 3367667 w 11277918"/>
              <a:gd name="connsiteY3218" fmla="*/ 6637441 h 10024180"/>
              <a:gd name="connsiteX3219" fmla="*/ 3375841 w 11277918"/>
              <a:gd name="connsiteY3219" fmla="*/ 6629267 h 10024180"/>
              <a:gd name="connsiteX3220" fmla="*/ 3351318 w 11277918"/>
              <a:gd name="connsiteY3220" fmla="*/ 6629267 h 10024180"/>
              <a:gd name="connsiteX3221" fmla="*/ 3351318 w 11277918"/>
              <a:gd name="connsiteY3221" fmla="*/ 6645616 h 10024180"/>
              <a:gd name="connsiteX3222" fmla="*/ 3343145 w 11277918"/>
              <a:gd name="connsiteY3222" fmla="*/ 6637441 h 10024180"/>
              <a:gd name="connsiteX3223" fmla="*/ 3351318 w 11277918"/>
              <a:gd name="connsiteY3223" fmla="*/ 6629267 h 10024180"/>
              <a:gd name="connsiteX3224" fmla="*/ 2525751 w 11277918"/>
              <a:gd name="connsiteY3224" fmla="*/ 6629267 h 10024180"/>
              <a:gd name="connsiteX3225" fmla="*/ 2517575 w 11277918"/>
              <a:gd name="connsiteY3225" fmla="*/ 6645616 h 10024180"/>
              <a:gd name="connsiteX3226" fmla="*/ 2525751 w 11277918"/>
              <a:gd name="connsiteY3226" fmla="*/ 6645616 h 10024180"/>
              <a:gd name="connsiteX3227" fmla="*/ 2533925 w 11277918"/>
              <a:gd name="connsiteY3227" fmla="*/ 6645616 h 10024180"/>
              <a:gd name="connsiteX3228" fmla="*/ 2533925 w 11277918"/>
              <a:gd name="connsiteY3228" fmla="*/ 6629267 h 10024180"/>
              <a:gd name="connsiteX3229" fmla="*/ 2525751 w 11277918"/>
              <a:gd name="connsiteY3229" fmla="*/ 6629267 h 10024180"/>
              <a:gd name="connsiteX3230" fmla="*/ 2484879 w 11277918"/>
              <a:gd name="connsiteY3230" fmla="*/ 6629267 h 10024180"/>
              <a:gd name="connsiteX3231" fmla="*/ 2468533 w 11277918"/>
              <a:gd name="connsiteY3231" fmla="*/ 6645616 h 10024180"/>
              <a:gd name="connsiteX3232" fmla="*/ 2468533 w 11277918"/>
              <a:gd name="connsiteY3232" fmla="*/ 6651745 h 10024180"/>
              <a:gd name="connsiteX3233" fmla="*/ 2468533 w 11277918"/>
              <a:gd name="connsiteY3233" fmla="*/ 6653788 h 10024180"/>
              <a:gd name="connsiteX3234" fmla="*/ 2468533 w 11277918"/>
              <a:gd name="connsiteY3234" fmla="*/ 6678310 h 10024180"/>
              <a:gd name="connsiteX3235" fmla="*/ 2452185 w 11277918"/>
              <a:gd name="connsiteY3235" fmla="*/ 6694659 h 10024180"/>
              <a:gd name="connsiteX3236" fmla="*/ 2468533 w 11277918"/>
              <a:gd name="connsiteY3236" fmla="*/ 6694659 h 10024180"/>
              <a:gd name="connsiteX3237" fmla="*/ 2501229 w 11277918"/>
              <a:gd name="connsiteY3237" fmla="*/ 6678310 h 10024180"/>
              <a:gd name="connsiteX3238" fmla="*/ 2517575 w 11277918"/>
              <a:gd name="connsiteY3238" fmla="*/ 6670138 h 10024180"/>
              <a:gd name="connsiteX3239" fmla="*/ 2501229 w 11277918"/>
              <a:gd name="connsiteY3239" fmla="*/ 6661963 h 10024180"/>
              <a:gd name="connsiteX3240" fmla="*/ 2501229 w 11277918"/>
              <a:gd name="connsiteY3240" fmla="*/ 6653788 h 10024180"/>
              <a:gd name="connsiteX3241" fmla="*/ 2484879 w 11277918"/>
              <a:gd name="connsiteY3241" fmla="*/ 6629267 h 10024180"/>
              <a:gd name="connsiteX3242" fmla="*/ 1961747 w 11277918"/>
              <a:gd name="connsiteY3242" fmla="*/ 6629267 h 10024180"/>
              <a:gd name="connsiteX3243" fmla="*/ 1896357 w 11277918"/>
              <a:gd name="connsiteY3243" fmla="*/ 6694659 h 10024180"/>
              <a:gd name="connsiteX3244" fmla="*/ 1912702 w 11277918"/>
              <a:gd name="connsiteY3244" fmla="*/ 6711006 h 10024180"/>
              <a:gd name="connsiteX3245" fmla="*/ 1912702 w 11277918"/>
              <a:gd name="connsiteY3245" fmla="*/ 6694659 h 10024180"/>
              <a:gd name="connsiteX3246" fmla="*/ 1929053 w 11277918"/>
              <a:gd name="connsiteY3246" fmla="*/ 6678310 h 10024180"/>
              <a:gd name="connsiteX3247" fmla="*/ 1818702 w 11277918"/>
              <a:gd name="connsiteY3247" fmla="*/ 6621092 h 10024180"/>
              <a:gd name="connsiteX3248" fmla="*/ 1814617 w 11277918"/>
              <a:gd name="connsiteY3248" fmla="*/ 6629267 h 10024180"/>
              <a:gd name="connsiteX3249" fmla="*/ 1830963 w 11277918"/>
              <a:gd name="connsiteY3249" fmla="*/ 6645616 h 10024180"/>
              <a:gd name="connsiteX3250" fmla="*/ 1830963 w 11277918"/>
              <a:gd name="connsiteY3250" fmla="*/ 6629267 h 10024180"/>
              <a:gd name="connsiteX3251" fmla="*/ 1818702 w 11277918"/>
              <a:gd name="connsiteY3251" fmla="*/ 6621092 h 10024180"/>
              <a:gd name="connsiteX3252" fmla="*/ 433219 w 11277918"/>
              <a:gd name="connsiteY3252" fmla="*/ 6621092 h 10024180"/>
              <a:gd name="connsiteX3253" fmla="*/ 457741 w 11277918"/>
              <a:gd name="connsiteY3253" fmla="*/ 6645616 h 10024180"/>
              <a:gd name="connsiteX3254" fmla="*/ 441392 w 11277918"/>
              <a:gd name="connsiteY3254" fmla="*/ 6645616 h 10024180"/>
              <a:gd name="connsiteX3255" fmla="*/ 441392 w 11277918"/>
              <a:gd name="connsiteY3255" fmla="*/ 6661963 h 10024180"/>
              <a:gd name="connsiteX3256" fmla="*/ 449567 w 11277918"/>
              <a:gd name="connsiteY3256" fmla="*/ 6678310 h 10024180"/>
              <a:gd name="connsiteX3257" fmla="*/ 474087 w 11277918"/>
              <a:gd name="connsiteY3257" fmla="*/ 6661963 h 10024180"/>
              <a:gd name="connsiteX3258" fmla="*/ 474087 w 11277918"/>
              <a:gd name="connsiteY3258" fmla="*/ 6678310 h 10024180"/>
              <a:gd name="connsiteX3259" fmla="*/ 441392 w 11277918"/>
              <a:gd name="connsiteY3259" fmla="*/ 6694659 h 10024180"/>
              <a:gd name="connsiteX3260" fmla="*/ 425045 w 11277918"/>
              <a:gd name="connsiteY3260" fmla="*/ 6661963 h 10024180"/>
              <a:gd name="connsiteX3261" fmla="*/ 408697 w 11277918"/>
              <a:gd name="connsiteY3261" fmla="*/ 6661963 h 10024180"/>
              <a:gd name="connsiteX3262" fmla="*/ 392348 w 11277918"/>
              <a:gd name="connsiteY3262" fmla="*/ 6645616 h 10024180"/>
              <a:gd name="connsiteX3263" fmla="*/ 433219 w 11277918"/>
              <a:gd name="connsiteY3263" fmla="*/ 6621092 h 10024180"/>
              <a:gd name="connsiteX3264" fmla="*/ 6146809 w 11277918"/>
              <a:gd name="connsiteY3264" fmla="*/ 6612920 h 10024180"/>
              <a:gd name="connsiteX3265" fmla="*/ 6130462 w 11277918"/>
              <a:gd name="connsiteY3265" fmla="*/ 6629267 h 10024180"/>
              <a:gd name="connsiteX3266" fmla="*/ 6130462 w 11277918"/>
              <a:gd name="connsiteY3266" fmla="*/ 6645616 h 10024180"/>
              <a:gd name="connsiteX3267" fmla="*/ 6146809 w 11277918"/>
              <a:gd name="connsiteY3267" fmla="*/ 6629267 h 10024180"/>
              <a:gd name="connsiteX3268" fmla="*/ 5116892 w 11277918"/>
              <a:gd name="connsiteY3268" fmla="*/ 6612920 h 10024180"/>
              <a:gd name="connsiteX3269" fmla="*/ 5133240 w 11277918"/>
              <a:gd name="connsiteY3269" fmla="*/ 6612920 h 10024180"/>
              <a:gd name="connsiteX3270" fmla="*/ 5116892 w 11277918"/>
              <a:gd name="connsiteY3270" fmla="*/ 6645616 h 10024180"/>
              <a:gd name="connsiteX3271" fmla="*/ 5116892 w 11277918"/>
              <a:gd name="connsiteY3271" fmla="*/ 6629267 h 10024180"/>
              <a:gd name="connsiteX3272" fmla="*/ 5116892 w 11277918"/>
              <a:gd name="connsiteY3272" fmla="*/ 6612920 h 10024180"/>
              <a:gd name="connsiteX3273" fmla="*/ 3514799 w 11277918"/>
              <a:gd name="connsiteY3273" fmla="*/ 6612920 h 10024180"/>
              <a:gd name="connsiteX3274" fmla="*/ 3514799 w 11277918"/>
              <a:gd name="connsiteY3274" fmla="*/ 6629267 h 10024180"/>
              <a:gd name="connsiteX3275" fmla="*/ 3531144 w 11277918"/>
              <a:gd name="connsiteY3275" fmla="*/ 6629267 h 10024180"/>
              <a:gd name="connsiteX3276" fmla="*/ 3531144 w 11277918"/>
              <a:gd name="connsiteY3276" fmla="*/ 6612920 h 10024180"/>
              <a:gd name="connsiteX3277" fmla="*/ 3514799 w 11277918"/>
              <a:gd name="connsiteY3277" fmla="*/ 6612920 h 10024180"/>
              <a:gd name="connsiteX3278" fmla="*/ 3204188 w 11277918"/>
              <a:gd name="connsiteY3278" fmla="*/ 6596570 h 10024180"/>
              <a:gd name="connsiteX3279" fmla="*/ 3212361 w 11277918"/>
              <a:gd name="connsiteY3279" fmla="*/ 6604745 h 10024180"/>
              <a:gd name="connsiteX3280" fmla="*/ 3204188 w 11277918"/>
              <a:gd name="connsiteY3280" fmla="*/ 6612920 h 10024180"/>
              <a:gd name="connsiteX3281" fmla="*/ 3204188 w 11277918"/>
              <a:gd name="connsiteY3281" fmla="*/ 6596570 h 10024180"/>
              <a:gd name="connsiteX3282" fmla="*/ 2399054 w 11277918"/>
              <a:gd name="connsiteY3282" fmla="*/ 6588398 h 10024180"/>
              <a:gd name="connsiteX3283" fmla="*/ 2403139 w 11277918"/>
              <a:gd name="connsiteY3283" fmla="*/ 6596570 h 10024180"/>
              <a:gd name="connsiteX3284" fmla="*/ 2370445 w 11277918"/>
              <a:gd name="connsiteY3284" fmla="*/ 6612920 h 10024180"/>
              <a:gd name="connsiteX3285" fmla="*/ 2386793 w 11277918"/>
              <a:gd name="connsiteY3285" fmla="*/ 6596570 h 10024180"/>
              <a:gd name="connsiteX3286" fmla="*/ 2399054 w 11277918"/>
              <a:gd name="connsiteY3286" fmla="*/ 6588398 h 10024180"/>
              <a:gd name="connsiteX3287" fmla="*/ 1994442 w 11277918"/>
              <a:gd name="connsiteY3287" fmla="*/ 6580223 h 10024180"/>
              <a:gd name="connsiteX3288" fmla="*/ 1994442 w 11277918"/>
              <a:gd name="connsiteY3288" fmla="*/ 6596570 h 10024180"/>
              <a:gd name="connsiteX3289" fmla="*/ 2010792 w 11277918"/>
              <a:gd name="connsiteY3289" fmla="*/ 6580223 h 10024180"/>
              <a:gd name="connsiteX3290" fmla="*/ 1994442 w 11277918"/>
              <a:gd name="connsiteY3290" fmla="*/ 6580223 h 10024180"/>
              <a:gd name="connsiteX3291" fmla="*/ 2566619 w 11277918"/>
              <a:gd name="connsiteY3291" fmla="*/ 6551613 h 10024180"/>
              <a:gd name="connsiteX3292" fmla="*/ 2558447 w 11277918"/>
              <a:gd name="connsiteY3292" fmla="*/ 6555702 h 10024180"/>
              <a:gd name="connsiteX3293" fmla="*/ 2558447 w 11277918"/>
              <a:gd name="connsiteY3293" fmla="*/ 6572049 h 10024180"/>
              <a:gd name="connsiteX3294" fmla="*/ 2574793 w 11277918"/>
              <a:gd name="connsiteY3294" fmla="*/ 6580223 h 10024180"/>
              <a:gd name="connsiteX3295" fmla="*/ 2582967 w 11277918"/>
              <a:gd name="connsiteY3295" fmla="*/ 6572049 h 10024180"/>
              <a:gd name="connsiteX3296" fmla="*/ 2574793 w 11277918"/>
              <a:gd name="connsiteY3296" fmla="*/ 6555702 h 10024180"/>
              <a:gd name="connsiteX3297" fmla="*/ 2566619 w 11277918"/>
              <a:gd name="connsiteY3297" fmla="*/ 6551613 h 10024180"/>
              <a:gd name="connsiteX3298" fmla="*/ 5378458 w 11277918"/>
              <a:gd name="connsiteY3298" fmla="*/ 6547527 h 10024180"/>
              <a:gd name="connsiteX3299" fmla="*/ 5362111 w 11277918"/>
              <a:gd name="connsiteY3299" fmla="*/ 6563876 h 10024180"/>
              <a:gd name="connsiteX3300" fmla="*/ 5370283 w 11277918"/>
              <a:gd name="connsiteY3300" fmla="*/ 6580223 h 10024180"/>
              <a:gd name="connsiteX3301" fmla="*/ 5378458 w 11277918"/>
              <a:gd name="connsiteY3301" fmla="*/ 6563876 h 10024180"/>
              <a:gd name="connsiteX3302" fmla="*/ 5378458 w 11277918"/>
              <a:gd name="connsiteY3302" fmla="*/ 6547527 h 10024180"/>
              <a:gd name="connsiteX3303" fmla="*/ 3204188 w 11277918"/>
              <a:gd name="connsiteY3303" fmla="*/ 6547527 h 10024180"/>
              <a:gd name="connsiteX3304" fmla="*/ 3220537 w 11277918"/>
              <a:gd name="connsiteY3304" fmla="*/ 6547527 h 10024180"/>
              <a:gd name="connsiteX3305" fmla="*/ 3204188 w 11277918"/>
              <a:gd name="connsiteY3305" fmla="*/ 6563876 h 10024180"/>
              <a:gd name="connsiteX3306" fmla="*/ 3187840 w 11277918"/>
              <a:gd name="connsiteY3306" fmla="*/ 6563876 h 10024180"/>
              <a:gd name="connsiteX3307" fmla="*/ 3204188 w 11277918"/>
              <a:gd name="connsiteY3307" fmla="*/ 6547527 h 10024180"/>
              <a:gd name="connsiteX3308" fmla="*/ 3089752 w 11277918"/>
              <a:gd name="connsiteY3308" fmla="*/ 6547527 h 10024180"/>
              <a:gd name="connsiteX3309" fmla="*/ 3089752 w 11277918"/>
              <a:gd name="connsiteY3309" fmla="*/ 6563876 h 10024180"/>
              <a:gd name="connsiteX3310" fmla="*/ 3106101 w 11277918"/>
              <a:gd name="connsiteY3310" fmla="*/ 6547527 h 10024180"/>
              <a:gd name="connsiteX3311" fmla="*/ 2256010 w 11277918"/>
              <a:gd name="connsiteY3311" fmla="*/ 6547527 h 10024180"/>
              <a:gd name="connsiteX3312" fmla="*/ 2239660 w 11277918"/>
              <a:gd name="connsiteY3312" fmla="*/ 6563876 h 10024180"/>
              <a:gd name="connsiteX3313" fmla="*/ 2223313 w 11277918"/>
              <a:gd name="connsiteY3313" fmla="*/ 6580223 h 10024180"/>
              <a:gd name="connsiteX3314" fmla="*/ 2256010 w 11277918"/>
              <a:gd name="connsiteY3314" fmla="*/ 6563876 h 10024180"/>
              <a:gd name="connsiteX3315" fmla="*/ 5043326 w 11277918"/>
              <a:gd name="connsiteY3315" fmla="*/ 6537821 h 10024180"/>
              <a:gd name="connsiteX3316" fmla="*/ 5067847 w 11277918"/>
              <a:gd name="connsiteY3316" fmla="*/ 6563876 h 10024180"/>
              <a:gd name="connsiteX3317" fmla="*/ 5051500 w 11277918"/>
              <a:gd name="connsiteY3317" fmla="*/ 6629267 h 10024180"/>
              <a:gd name="connsiteX3318" fmla="*/ 5026978 w 11277918"/>
              <a:gd name="connsiteY3318" fmla="*/ 6637441 h 10024180"/>
              <a:gd name="connsiteX3319" fmla="*/ 5018804 w 11277918"/>
              <a:gd name="connsiteY3319" fmla="*/ 6645616 h 10024180"/>
              <a:gd name="connsiteX3320" fmla="*/ 5002457 w 11277918"/>
              <a:gd name="connsiteY3320" fmla="*/ 6629267 h 10024180"/>
              <a:gd name="connsiteX3321" fmla="*/ 5002457 w 11277918"/>
              <a:gd name="connsiteY3321" fmla="*/ 6612920 h 10024180"/>
              <a:gd name="connsiteX3322" fmla="*/ 5018804 w 11277918"/>
              <a:gd name="connsiteY3322" fmla="*/ 6604745 h 10024180"/>
              <a:gd name="connsiteX3323" fmla="*/ 5018804 w 11277918"/>
              <a:gd name="connsiteY3323" fmla="*/ 6580223 h 10024180"/>
              <a:gd name="connsiteX3324" fmla="*/ 5035151 w 11277918"/>
              <a:gd name="connsiteY3324" fmla="*/ 6539353 h 10024180"/>
              <a:gd name="connsiteX3325" fmla="*/ 5043326 w 11277918"/>
              <a:gd name="connsiteY3325" fmla="*/ 6537821 h 10024180"/>
              <a:gd name="connsiteX3326" fmla="*/ 5885244 w 11277918"/>
              <a:gd name="connsiteY3326" fmla="*/ 6531180 h 10024180"/>
              <a:gd name="connsiteX3327" fmla="*/ 5852548 w 11277918"/>
              <a:gd name="connsiteY3327" fmla="*/ 6547527 h 10024180"/>
              <a:gd name="connsiteX3328" fmla="*/ 5836198 w 11277918"/>
              <a:gd name="connsiteY3328" fmla="*/ 6563876 h 10024180"/>
              <a:gd name="connsiteX3329" fmla="*/ 5811676 w 11277918"/>
              <a:gd name="connsiteY3329" fmla="*/ 6612920 h 10024180"/>
              <a:gd name="connsiteX3330" fmla="*/ 5787155 w 11277918"/>
              <a:gd name="connsiteY3330" fmla="*/ 6661963 h 10024180"/>
              <a:gd name="connsiteX3331" fmla="*/ 5795330 w 11277918"/>
              <a:gd name="connsiteY3331" fmla="*/ 6686485 h 10024180"/>
              <a:gd name="connsiteX3332" fmla="*/ 5787155 w 11277918"/>
              <a:gd name="connsiteY3332" fmla="*/ 6711006 h 10024180"/>
              <a:gd name="connsiteX3333" fmla="*/ 5787155 w 11277918"/>
              <a:gd name="connsiteY3333" fmla="*/ 6727355 h 10024180"/>
              <a:gd name="connsiteX3334" fmla="*/ 5803504 w 11277918"/>
              <a:gd name="connsiteY3334" fmla="*/ 6711006 h 10024180"/>
              <a:gd name="connsiteX3335" fmla="*/ 5803504 w 11277918"/>
              <a:gd name="connsiteY3335" fmla="*/ 6678310 h 10024180"/>
              <a:gd name="connsiteX3336" fmla="*/ 5819852 w 11277918"/>
              <a:gd name="connsiteY3336" fmla="*/ 6645616 h 10024180"/>
              <a:gd name="connsiteX3337" fmla="*/ 5836198 w 11277918"/>
              <a:gd name="connsiteY3337" fmla="*/ 6596570 h 10024180"/>
              <a:gd name="connsiteX3338" fmla="*/ 5868894 w 11277918"/>
              <a:gd name="connsiteY3338" fmla="*/ 6563876 h 10024180"/>
              <a:gd name="connsiteX3339" fmla="*/ 5787155 w 11277918"/>
              <a:gd name="connsiteY3339" fmla="*/ 6531180 h 10024180"/>
              <a:gd name="connsiteX3340" fmla="*/ 5770808 w 11277918"/>
              <a:gd name="connsiteY3340" fmla="*/ 6547527 h 10024180"/>
              <a:gd name="connsiteX3341" fmla="*/ 5787155 w 11277918"/>
              <a:gd name="connsiteY3341" fmla="*/ 6547527 h 10024180"/>
              <a:gd name="connsiteX3342" fmla="*/ 5787155 w 11277918"/>
              <a:gd name="connsiteY3342" fmla="*/ 6531180 h 10024180"/>
              <a:gd name="connsiteX3343" fmla="*/ 3547495 w 11277918"/>
              <a:gd name="connsiteY3343" fmla="*/ 6531180 h 10024180"/>
              <a:gd name="connsiteX3344" fmla="*/ 3514799 w 11277918"/>
              <a:gd name="connsiteY3344" fmla="*/ 6563876 h 10024180"/>
              <a:gd name="connsiteX3345" fmla="*/ 3547495 w 11277918"/>
              <a:gd name="connsiteY3345" fmla="*/ 6547527 h 10024180"/>
              <a:gd name="connsiteX3346" fmla="*/ 2533925 w 11277918"/>
              <a:gd name="connsiteY3346" fmla="*/ 6531180 h 10024180"/>
              <a:gd name="connsiteX3347" fmla="*/ 2517575 w 11277918"/>
              <a:gd name="connsiteY3347" fmla="*/ 6547527 h 10024180"/>
              <a:gd name="connsiteX3348" fmla="*/ 2501229 w 11277918"/>
              <a:gd name="connsiteY3348" fmla="*/ 6547527 h 10024180"/>
              <a:gd name="connsiteX3349" fmla="*/ 1814617 w 11277918"/>
              <a:gd name="connsiteY3349" fmla="*/ 6531180 h 10024180"/>
              <a:gd name="connsiteX3350" fmla="*/ 1830963 w 11277918"/>
              <a:gd name="connsiteY3350" fmla="*/ 6563876 h 10024180"/>
              <a:gd name="connsiteX3351" fmla="*/ 1839139 w 11277918"/>
              <a:gd name="connsiteY3351" fmla="*/ 6539353 h 10024180"/>
              <a:gd name="connsiteX3352" fmla="*/ 1847312 w 11277918"/>
              <a:gd name="connsiteY3352" fmla="*/ 6531180 h 10024180"/>
              <a:gd name="connsiteX3353" fmla="*/ 3727320 w 11277918"/>
              <a:gd name="connsiteY3353" fmla="*/ 6514831 h 10024180"/>
              <a:gd name="connsiteX3354" fmla="*/ 3743670 w 11277918"/>
              <a:gd name="connsiteY3354" fmla="*/ 6514831 h 10024180"/>
              <a:gd name="connsiteX3355" fmla="*/ 3760016 w 11277918"/>
              <a:gd name="connsiteY3355" fmla="*/ 6514831 h 10024180"/>
              <a:gd name="connsiteX3356" fmla="*/ 3743670 w 11277918"/>
              <a:gd name="connsiteY3356" fmla="*/ 6572049 h 10024180"/>
              <a:gd name="connsiteX3357" fmla="*/ 3710974 w 11277918"/>
              <a:gd name="connsiteY3357" fmla="*/ 6629267 h 10024180"/>
              <a:gd name="connsiteX3358" fmla="*/ 3710974 w 11277918"/>
              <a:gd name="connsiteY3358" fmla="*/ 6612920 h 10024180"/>
              <a:gd name="connsiteX3359" fmla="*/ 3727320 w 11277918"/>
              <a:gd name="connsiteY3359" fmla="*/ 6547527 h 10024180"/>
              <a:gd name="connsiteX3360" fmla="*/ 3710974 w 11277918"/>
              <a:gd name="connsiteY3360" fmla="*/ 6531180 h 10024180"/>
              <a:gd name="connsiteX3361" fmla="*/ 3727320 w 11277918"/>
              <a:gd name="connsiteY3361" fmla="*/ 6514831 h 10024180"/>
              <a:gd name="connsiteX3362" fmla="*/ 2354096 w 11277918"/>
              <a:gd name="connsiteY3362" fmla="*/ 6514831 h 10024180"/>
              <a:gd name="connsiteX3363" fmla="*/ 2345922 w 11277918"/>
              <a:gd name="connsiteY3363" fmla="*/ 6523006 h 10024180"/>
              <a:gd name="connsiteX3364" fmla="*/ 2362271 w 11277918"/>
              <a:gd name="connsiteY3364" fmla="*/ 6531180 h 10024180"/>
              <a:gd name="connsiteX3365" fmla="*/ 2370445 w 11277918"/>
              <a:gd name="connsiteY3365" fmla="*/ 6514831 h 10024180"/>
              <a:gd name="connsiteX3366" fmla="*/ 2354096 w 11277918"/>
              <a:gd name="connsiteY3366" fmla="*/ 6514831 h 10024180"/>
              <a:gd name="connsiteX3367" fmla="*/ 2059834 w 11277918"/>
              <a:gd name="connsiteY3367" fmla="*/ 6514831 h 10024180"/>
              <a:gd name="connsiteX3368" fmla="*/ 2035314 w 11277918"/>
              <a:gd name="connsiteY3368" fmla="*/ 6523006 h 10024180"/>
              <a:gd name="connsiteX3369" fmla="*/ 2027138 w 11277918"/>
              <a:gd name="connsiteY3369" fmla="*/ 6547527 h 10024180"/>
              <a:gd name="connsiteX3370" fmla="*/ 2027138 w 11277918"/>
              <a:gd name="connsiteY3370" fmla="*/ 6580223 h 10024180"/>
              <a:gd name="connsiteX3371" fmla="*/ 2035314 w 11277918"/>
              <a:gd name="connsiteY3371" fmla="*/ 6563876 h 10024180"/>
              <a:gd name="connsiteX3372" fmla="*/ 2027138 w 11277918"/>
              <a:gd name="connsiteY3372" fmla="*/ 6547527 h 10024180"/>
              <a:gd name="connsiteX3373" fmla="*/ 2043486 w 11277918"/>
              <a:gd name="connsiteY3373" fmla="*/ 6531180 h 10024180"/>
              <a:gd name="connsiteX3374" fmla="*/ 2051660 w 11277918"/>
              <a:gd name="connsiteY3374" fmla="*/ 6531180 h 10024180"/>
              <a:gd name="connsiteX3375" fmla="*/ 2059834 w 11277918"/>
              <a:gd name="connsiteY3375" fmla="*/ 6514831 h 10024180"/>
              <a:gd name="connsiteX3376" fmla="*/ 10789612 w 11277918"/>
              <a:gd name="connsiteY3376" fmla="*/ 6498484 h 10024180"/>
              <a:gd name="connsiteX3377" fmla="*/ 10740570 w 11277918"/>
              <a:gd name="connsiteY3377" fmla="*/ 6580223 h 10024180"/>
              <a:gd name="connsiteX3378" fmla="*/ 10732396 w 11277918"/>
              <a:gd name="connsiteY3378" fmla="*/ 6604745 h 10024180"/>
              <a:gd name="connsiteX3379" fmla="*/ 10707872 w 11277918"/>
              <a:gd name="connsiteY3379" fmla="*/ 6612920 h 10024180"/>
              <a:gd name="connsiteX3380" fmla="*/ 10691526 w 11277918"/>
              <a:gd name="connsiteY3380" fmla="*/ 6629267 h 10024180"/>
              <a:gd name="connsiteX3381" fmla="*/ 10675176 w 11277918"/>
              <a:gd name="connsiteY3381" fmla="*/ 6661963 h 10024180"/>
              <a:gd name="connsiteX3382" fmla="*/ 10724224 w 11277918"/>
              <a:gd name="connsiteY3382" fmla="*/ 6645616 h 10024180"/>
              <a:gd name="connsiteX3383" fmla="*/ 10740570 w 11277918"/>
              <a:gd name="connsiteY3383" fmla="*/ 6629267 h 10024180"/>
              <a:gd name="connsiteX3384" fmla="*/ 10756920 w 11277918"/>
              <a:gd name="connsiteY3384" fmla="*/ 6629267 h 10024180"/>
              <a:gd name="connsiteX3385" fmla="*/ 10805962 w 11277918"/>
              <a:gd name="connsiteY3385" fmla="*/ 6531180 h 10024180"/>
              <a:gd name="connsiteX3386" fmla="*/ 5198632 w 11277918"/>
              <a:gd name="connsiteY3386" fmla="*/ 6498484 h 10024180"/>
              <a:gd name="connsiteX3387" fmla="*/ 5182282 w 11277918"/>
              <a:gd name="connsiteY3387" fmla="*/ 6514831 h 10024180"/>
              <a:gd name="connsiteX3388" fmla="*/ 5198632 w 11277918"/>
              <a:gd name="connsiteY3388" fmla="*/ 6531180 h 10024180"/>
              <a:gd name="connsiteX3389" fmla="*/ 5198632 w 11277918"/>
              <a:gd name="connsiteY3389" fmla="*/ 6498484 h 10024180"/>
              <a:gd name="connsiteX3390" fmla="*/ 2779142 w 11277918"/>
              <a:gd name="connsiteY3390" fmla="*/ 6498484 h 10024180"/>
              <a:gd name="connsiteX3391" fmla="*/ 2713751 w 11277918"/>
              <a:gd name="connsiteY3391" fmla="*/ 6547527 h 10024180"/>
              <a:gd name="connsiteX3392" fmla="*/ 2689228 w 11277918"/>
              <a:gd name="connsiteY3392" fmla="*/ 6572049 h 10024180"/>
              <a:gd name="connsiteX3393" fmla="*/ 2664707 w 11277918"/>
              <a:gd name="connsiteY3393" fmla="*/ 6580223 h 10024180"/>
              <a:gd name="connsiteX3394" fmla="*/ 2656533 w 11277918"/>
              <a:gd name="connsiteY3394" fmla="*/ 6604745 h 10024180"/>
              <a:gd name="connsiteX3395" fmla="*/ 2632010 w 11277918"/>
              <a:gd name="connsiteY3395" fmla="*/ 6629267 h 10024180"/>
              <a:gd name="connsiteX3396" fmla="*/ 2623837 w 11277918"/>
              <a:gd name="connsiteY3396" fmla="*/ 6629267 h 10024180"/>
              <a:gd name="connsiteX3397" fmla="*/ 2615665 w 11277918"/>
              <a:gd name="connsiteY3397" fmla="*/ 6645616 h 10024180"/>
              <a:gd name="connsiteX3398" fmla="*/ 2591141 w 11277918"/>
              <a:gd name="connsiteY3398" fmla="*/ 6661963 h 10024180"/>
              <a:gd name="connsiteX3399" fmla="*/ 2582967 w 11277918"/>
              <a:gd name="connsiteY3399" fmla="*/ 6661963 h 10024180"/>
              <a:gd name="connsiteX3400" fmla="*/ 2566619 w 11277918"/>
              <a:gd name="connsiteY3400" fmla="*/ 6678310 h 10024180"/>
              <a:gd name="connsiteX3401" fmla="*/ 2517575 w 11277918"/>
              <a:gd name="connsiteY3401" fmla="*/ 6743702 h 10024180"/>
              <a:gd name="connsiteX3402" fmla="*/ 2435836 w 11277918"/>
              <a:gd name="connsiteY3402" fmla="*/ 6841789 h 10024180"/>
              <a:gd name="connsiteX3403" fmla="*/ 2419489 w 11277918"/>
              <a:gd name="connsiteY3403" fmla="*/ 6874485 h 10024180"/>
              <a:gd name="connsiteX3404" fmla="*/ 2444011 w 11277918"/>
              <a:gd name="connsiteY3404" fmla="*/ 6874485 h 10024180"/>
              <a:gd name="connsiteX3405" fmla="*/ 2468533 w 11277918"/>
              <a:gd name="connsiteY3405" fmla="*/ 6841789 h 10024180"/>
              <a:gd name="connsiteX3406" fmla="*/ 2501229 w 11277918"/>
              <a:gd name="connsiteY3406" fmla="*/ 6809095 h 10024180"/>
              <a:gd name="connsiteX3407" fmla="*/ 2533925 w 11277918"/>
              <a:gd name="connsiteY3407" fmla="*/ 6776399 h 10024180"/>
              <a:gd name="connsiteX3408" fmla="*/ 2615665 w 11277918"/>
              <a:gd name="connsiteY3408" fmla="*/ 6678310 h 10024180"/>
              <a:gd name="connsiteX3409" fmla="*/ 2689228 w 11277918"/>
              <a:gd name="connsiteY3409" fmla="*/ 6596570 h 10024180"/>
              <a:gd name="connsiteX3410" fmla="*/ 2713751 w 11277918"/>
              <a:gd name="connsiteY3410" fmla="*/ 6563876 h 10024180"/>
              <a:gd name="connsiteX3411" fmla="*/ 2762794 w 11277918"/>
              <a:gd name="connsiteY3411" fmla="*/ 6514831 h 10024180"/>
              <a:gd name="connsiteX3412" fmla="*/ 2296878 w 11277918"/>
              <a:gd name="connsiteY3412" fmla="*/ 6498484 h 10024180"/>
              <a:gd name="connsiteX3413" fmla="*/ 2288704 w 11277918"/>
              <a:gd name="connsiteY3413" fmla="*/ 6506659 h 10024180"/>
              <a:gd name="connsiteX3414" fmla="*/ 2305054 w 11277918"/>
              <a:gd name="connsiteY3414" fmla="*/ 6514831 h 10024180"/>
              <a:gd name="connsiteX3415" fmla="*/ 2296878 w 11277918"/>
              <a:gd name="connsiteY3415" fmla="*/ 6498484 h 10024180"/>
              <a:gd name="connsiteX3416" fmla="*/ 5885244 w 11277918"/>
              <a:gd name="connsiteY3416" fmla="*/ 6482137 h 10024180"/>
              <a:gd name="connsiteX3417" fmla="*/ 5868894 w 11277918"/>
              <a:gd name="connsiteY3417" fmla="*/ 6514831 h 10024180"/>
              <a:gd name="connsiteX3418" fmla="*/ 5885244 w 11277918"/>
              <a:gd name="connsiteY3418" fmla="*/ 6514831 h 10024180"/>
              <a:gd name="connsiteX3419" fmla="*/ 5893416 w 11277918"/>
              <a:gd name="connsiteY3419" fmla="*/ 6490309 h 10024180"/>
              <a:gd name="connsiteX3420" fmla="*/ 5885244 w 11277918"/>
              <a:gd name="connsiteY3420" fmla="*/ 6482137 h 10024180"/>
              <a:gd name="connsiteX3421" fmla="*/ 5787155 w 11277918"/>
              <a:gd name="connsiteY3421" fmla="*/ 6482137 h 10024180"/>
              <a:gd name="connsiteX3422" fmla="*/ 5770808 w 11277918"/>
              <a:gd name="connsiteY3422" fmla="*/ 6498484 h 10024180"/>
              <a:gd name="connsiteX3423" fmla="*/ 5787155 w 11277918"/>
              <a:gd name="connsiteY3423" fmla="*/ 6498484 h 10024180"/>
              <a:gd name="connsiteX3424" fmla="*/ 5787155 w 11277918"/>
              <a:gd name="connsiteY3424" fmla="*/ 6482137 h 10024180"/>
              <a:gd name="connsiteX3425" fmla="*/ 3645580 w 11277918"/>
              <a:gd name="connsiteY3425" fmla="*/ 6482137 h 10024180"/>
              <a:gd name="connsiteX3426" fmla="*/ 3645580 w 11277918"/>
              <a:gd name="connsiteY3426" fmla="*/ 6514831 h 10024180"/>
              <a:gd name="connsiteX3427" fmla="*/ 3661931 w 11277918"/>
              <a:gd name="connsiteY3427" fmla="*/ 6498484 h 10024180"/>
              <a:gd name="connsiteX3428" fmla="*/ 3661931 w 11277918"/>
              <a:gd name="connsiteY3428" fmla="*/ 6482137 h 10024180"/>
              <a:gd name="connsiteX3429" fmla="*/ 3645580 w 11277918"/>
              <a:gd name="connsiteY3429" fmla="*/ 6482137 h 10024180"/>
              <a:gd name="connsiteX3430" fmla="*/ 3097926 w 11277918"/>
              <a:gd name="connsiteY3430" fmla="*/ 6482137 h 10024180"/>
              <a:gd name="connsiteX3431" fmla="*/ 3089752 w 11277918"/>
              <a:gd name="connsiteY3431" fmla="*/ 6498484 h 10024180"/>
              <a:gd name="connsiteX3432" fmla="*/ 3089752 w 11277918"/>
              <a:gd name="connsiteY3432" fmla="*/ 6514831 h 10024180"/>
              <a:gd name="connsiteX3433" fmla="*/ 3106101 w 11277918"/>
              <a:gd name="connsiteY3433" fmla="*/ 6498484 h 10024180"/>
              <a:gd name="connsiteX3434" fmla="*/ 3097926 w 11277918"/>
              <a:gd name="connsiteY3434" fmla="*/ 6482137 h 10024180"/>
              <a:gd name="connsiteX3435" fmla="*/ 2730097 w 11277918"/>
              <a:gd name="connsiteY3435" fmla="*/ 6465788 h 10024180"/>
              <a:gd name="connsiteX3436" fmla="*/ 2730097 w 11277918"/>
              <a:gd name="connsiteY3436" fmla="*/ 6482137 h 10024180"/>
              <a:gd name="connsiteX3437" fmla="*/ 2746446 w 11277918"/>
              <a:gd name="connsiteY3437" fmla="*/ 6482137 h 10024180"/>
              <a:gd name="connsiteX3438" fmla="*/ 735655 w 11277918"/>
              <a:gd name="connsiteY3438" fmla="*/ 6449441 h 10024180"/>
              <a:gd name="connsiteX3439" fmla="*/ 752003 w 11277918"/>
              <a:gd name="connsiteY3439" fmla="*/ 6449441 h 10024180"/>
              <a:gd name="connsiteX3440" fmla="*/ 752003 w 11277918"/>
              <a:gd name="connsiteY3440" fmla="*/ 6465788 h 10024180"/>
              <a:gd name="connsiteX3441" fmla="*/ 735655 w 11277918"/>
              <a:gd name="connsiteY3441" fmla="*/ 6457613 h 10024180"/>
              <a:gd name="connsiteX3442" fmla="*/ 735655 w 11277918"/>
              <a:gd name="connsiteY3442" fmla="*/ 6449441 h 10024180"/>
              <a:gd name="connsiteX3443" fmla="*/ 10838658 w 11277918"/>
              <a:gd name="connsiteY3443" fmla="*/ 6433092 h 10024180"/>
              <a:gd name="connsiteX3444" fmla="*/ 10838658 w 11277918"/>
              <a:gd name="connsiteY3444" fmla="*/ 6449441 h 10024180"/>
              <a:gd name="connsiteX3445" fmla="*/ 10855004 w 11277918"/>
              <a:gd name="connsiteY3445" fmla="*/ 6433092 h 10024180"/>
              <a:gd name="connsiteX3446" fmla="*/ 2370445 w 11277918"/>
              <a:gd name="connsiteY3446" fmla="*/ 6433092 h 10024180"/>
              <a:gd name="connsiteX3447" fmla="*/ 2345922 w 11277918"/>
              <a:gd name="connsiteY3447" fmla="*/ 6441266 h 10024180"/>
              <a:gd name="connsiteX3448" fmla="*/ 2329575 w 11277918"/>
              <a:gd name="connsiteY3448" fmla="*/ 6457613 h 10024180"/>
              <a:gd name="connsiteX3449" fmla="*/ 2354096 w 11277918"/>
              <a:gd name="connsiteY3449" fmla="*/ 6465788 h 10024180"/>
              <a:gd name="connsiteX3450" fmla="*/ 2370445 w 11277918"/>
              <a:gd name="connsiteY3450" fmla="*/ 6449441 h 10024180"/>
              <a:gd name="connsiteX3451" fmla="*/ 2239660 w 11277918"/>
              <a:gd name="connsiteY3451" fmla="*/ 6433092 h 10024180"/>
              <a:gd name="connsiteX3452" fmla="*/ 2215140 w 11277918"/>
              <a:gd name="connsiteY3452" fmla="*/ 6449441 h 10024180"/>
              <a:gd name="connsiteX3453" fmla="*/ 2190618 w 11277918"/>
              <a:gd name="connsiteY3453" fmla="*/ 6482137 h 10024180"/>
              <a:gd name="connsiteX3454" fmla="*/ 2157922 w 11277918"/>
              <a:gd name="connsiteY3454" fmla="*/ 6514831 h 10024180"/>
              <a:gd name="connsiteX3455" fmla="*/ 2133400 w 11277918"/>
              <a:gd name="connsiteY3455" fmla="*/ 6563876 h 10024180"/>
              <a:gd name="connsiteX3456" fmla="*/ 2108878 w 11277918"/>
              <a:gd name="connsiteY3456" fmla="*/ 6580223 h 10024180"/>
              <a:gd name="connsiteX3457" fmla="*/ 2125226 w 11277918"/>
              <a:gd name="connsiteY3457" fmla="*/ 6580223 h 10024180"/>
              <a:gd name="connsiteX3458" fmla="*/ 2174270 w 11277918"/>
              <a:gd name="connsiteY3458" fmla="*/ 6531180 h 10024180"/>
              <a:gd name="connsiteX3459" fmla="*/ 2239660 w 11277918"/>
              <a:gd name="connsiteY3459" fmla="*/ 6449441 h 10024180"/>
              <a:gd name="connsiteX3460" fmla="*/ 2239660 w 11277918"/>
              <a:gd name="connsiteY3460" fmla="*/ 6433092 h 10024180"/>
              <a:gd name="connsiteX3461" fmla="*/ 2108878 w 11277918"/>
              <a:gd name="connsiteY3461" fmla="*/ 6433092 h 10024180"/>
              <a:gd name="connsiteX3462" fmla="*/ 2092528 w 11277918"/>
              <a:gd name="connsiteY3462" fmla="*/ 6449441 h 10024180"/>
              <a:gd name="connsiteX3463" fmla="*/ 2076183 w 11277918"/>
              <a:gd name="connsiteY3463" fmla="*/ 6465788 h 10024180"/>
              <a:gd name="connsiteX3464" fmla="*/ 2092528 w 11277918"/>
              <a:gd name="connsiteY3464" fmla="*/ 6465788 h 10024180"/>
              <a:gd name="connsiteX3465" fmla="*/ 2108878 w 11277918"/>
              <a:gd name="connsiteY3465" fmla="*/ 6433092 h 10024180"/>
              <a:gd name="connsiteX3466" fmla="*/ 1994442 w 11277918"/>
              <a:gd name="connsiteY3466" fmla="*/ 6433092 h 10024180"/>
              <a:gd name="connsiteX3467" fmla="*/ 1969920 w 11277918"/>
              <a:gd name="connsiteY3467" fmla="*/ 6457613 h 10024180"/>
              <a:gd name="connsiteX3468" fmla="*/ 1961747 w 11277918"/>
              <a:gd name="connsiteY3468" fmla="*/ 6498484 h 10024180"/>
              <a:gd name="connsiteX3469" fmla="*/ 1847312 w 11277918"/>
              <a:gd name="connsiteY3469" fmla="*/ 6612920 h 10024180"/>
              <a:gd name="connsiteX3470" fmla="*/ 1863660 w 11277918"/>
              <a:gd name="connsiteY3470" fmla="*/ 6612920 h 10024180"/>
              <a:gd name="connsiteX3471" fmla="*/ 1880006 w 11277918"/>
              <a:gd name="connsiteY3471" fmla="*/ 6629267 h 10024180"/>
              <a:gd name="connsiteX3472" fmla="*/ 1880006 w 11277918"/>
              <a:gd name="connsiteY3472" fmla="*/ 6661963 h 10024180"/>
              <a:gd name="connsiteX3473" fmla="*/ 1863660 w 11277918"/>
              <a:gd name="connsiteY3473" fmla="*/ 6678310 h 10024180"/>
              <a:gd name="connsiteX3474" fmla="*/ 1863660 w 11277918"/>
              <a:gd name="connsiteY3474" fmla="*/ 6694659 h 10024180"/>
              <a:gd name="connsiteX3475" fmla="*/ 1896357 w 11277918"/>
              <a:gd name="connsiteY3475" fmla="*/ 6645616 h 10024180"/>
              <a:gd name="connsiteX3476" fmla="*/ 1929053 w 11277918"/>
              <a:gd name="connsiteY3476" fmla="*/ 6612920 h 10024180"/>
              <a:gd name="connsiteX3477" fmla="*/ 1929053 w 11277918"/>
              <a:gd name="connsiteY3477" fmla="*/ 6547527 h 10024180"/>
              <a:gd name="connsiteX3478" fmla="*/ 1961747 w 11277918"/>
              <a:gd name="connsiteY3478" fmla="*/ 6514831 h 10024180"/>
              <a:gd name="connsiteX3479" fmla="*/ 1978096 w 11277918"/>
              <a:gd name="connsiteY3479" fmla="*/ 6498484 h 10024180"/>
              <a:gd name="connsiteX3480" fmla="*/ 1986271 w 11277918"/>
              <a:gd name="connsiteY3480" fmla="*/ 6482137 h 10024180"/>
              <a:gd name="connsiteX3481" fmla="*/ 1994442 w 11277918"/>
              <a:gd name="connsiteY3481" fmla="*/ 6465788 h 10024180"/>
              <a:gd name="connsiteX3482" fmla="*/ 1994442 w 11277918"/>
              <a:gd name="connsiteY3482" fmla="*/ 6449441 h 10024180"/>
              <a:gd name="connsiteX3483" fmla="*/ 2010792 w 11277918"/>
              <a:gd name="connsiteY3483" fmla="*/ 6449441 h 10024180"/>
              <a:gd name="connsiteX3484" fmla="*/ 2010792 w 11277918"/>
              <a:gd name="connsiteY3484" fmla="*/ 6433092 h 10024180"/>
              <a:gd name="connsiteX3485" fmla="*/ 261566 w 11277918"/>
              <a:gd name="connsiteY3485" fmla="*/ 6433092 h 10024180"/>
              <a:gd name="connsiteX3486" fmla="*/ 261566 w 11277918"/>
              <a:gd name="connsiteY3486" fmla="*/ 6449441 h 10024180"/>
              <a:gd name="connsiteX3487" fmla="*/ 245217 w 11277918"/>
              <a:gd name="connsiteY3487" fmla="*/ 6449441 h 10024180"/>
              <a:gd name="connsiteX3488" fmla="*/ 261566 w 11277918"/>
              <a:gd name="connsiteY3488" fmla="*/ 6433092 h 10024180"/>
              <a:gd name="connsiteX3489" fmla="*/ 5770808 w 11277918"/>
              <a:gd name="connsiteY3489" fmla="*/ 6416745 h 10024180"/>
              <a:gd name="connsiteX3490" fmla="*/ 5770808 w 11277918"/>
              <a:gd name="connsiteY3490" fmla="*/ 6433092 h 10024180"/>
              <a:gd name="connsiteX3491" fmla="*/ 5787155 w 11277918"/>
              <a:gd name="connsiteY3491" fmla="*/ 6416745 h 10024180"/>
              <a:gd name="connsiteX3492" fmla="*/ 3661931 w 11277918"/>
              <a:gd name="connsiteY3492" fmla="*/ 6416745 h 10024180"/>
              <a:gd name="connsiteX3493" fmla="*/ 3653755 w 11277918"/>
              <a:gd name="connsiteY3493" fmla="*/ 6424919 h 10024180"/>
              <a:gd name="connsiteX3494" fmla="*/ 3670102 w 11277918"/>
              <a:gd name="connsiteY3494" fmla="*/ 6433092 h 10024180"/>
              <a:gd name="connsiteX3495" fmla="*/ 3678276 w 11277918"/>
              <a:gd name="connsiteY3495" fmla="*/ 6416745 h 10024180"/>
              <a:gd name="connsiteX3496" fmla="*/ 3661931 w 11277918"/>
              <a:gd name="connsiteY3496" fmla="*/ 6416745 h 10024180"/>
              <a:gd name="connsiteX3497" fmla="*/ 3547495 w 11277918"/>
              <a:gd name="connsiteY3497" fmla="*/ 6416745 h 10024180"/>
              <a:gd name="connsiteX3498" fmla="*/ 3555667 w 11277918"/>
              <a:gd name="connsiteY3498" fmla="*/ 6424919 h 10024180"/>
              <a:gd name="connsiteX3499" fmla="*/ 3547495 w 11277918"/>
              <a:gd name="connsiteY3499" fmla="*/ 6433092 h 10024180"/>
              <a:gd name="connsiteX3500" fmla="*/ 3547495 w 11277918"/>
              <a:gd name="connsiteY3500" fmla="*/ 6416745 h 10024180"/>
              <a:gd name="connsiteX3501" fmla="*/ 2926272 w 11277918"/>
              <a:gd name="connsiteY3501" fmla="*/ 6416745 h 10024180"/>
              <a:gd name="connsiteX3502" fmla="*/ 2909926 w 11277918"/>
              <a:gd name="connsiteY3502" fmla="*/ 6433092 h 10024180"/>
              <a:gd name="connsiteX3503" fmla="*/ 2926272 w 11277918"/>
              <a:gd name="connsiteY3503" fmla="*/ 6433092 h 10024180"/>
              <a:gd name="connsiteX3504" fmla="*/ 2926272 w 11277918"/>
              <a:gd name="connsiteY3504" fmla="*/ 6416745 h 10024180"/>
              <a:gd name="connsiteX3505" fmla="*/ 2697403 w 11277918"/>
              <a:gd name="connsiteY3505" fmla="*/ 6416745 h 10024180"/>
              <a:gd name="connsiteX3506" fmla="*/ 2664707 w 11277918"/>
              <a:gd name="connsiteY3506" fmla="*/ 6433092 h 10024180"/>
              <a:gd name="connsiteX3507" fmla="*/ 2664707 w 11277918"/>
              <a:gd name="connsiteY3507" fmla="*/ 6465788 h 10024180"/>
              <a:gd name="connsiteX3508" fmla="*/ 2681055 w 11277918"/>
              <a:gd name="connsiteY3508" fmla="*/ 6465788 h 10024180"/>
              <a:gd name="connsiteX3509" fmla="*/ 2681055 w 11277918"/>
              <a:gd name="connsiteY3509" fmla="*/ 6449441 h 10024180"/>
              <a:gd name="connsiteX3510" fmla="*/ 2681055 w 11277918"/>
              <a:gd name="connsiteY3510" fmla="*/ 6441266 h 10024180"/>
              <a:gd name="connsiteX3511" fmla="*/ 2697403 w 11277918"/>
              <a:gd name="connsiteY3511" fmla="*/ 6416745 h 10024180"/>
              <a:gd name="connsiteX3512" fmla="*/ 2027138 w 11277918"/>
              <a:gd name="connsiteY3512" fmla="*/ 6416745 h 10024180"/>
              <a:gd name="connsiteX3513" fmla="*/ 2043486 w 11277918"/>
              <a:gd name="connsiteY3513" fmla="*/ 6433092 h 10024180"/>
              <a:gd name="connsiteX3514" fmla="*/ 2043486 w 11277918"/>
              <a:gd name="connsiteY3514" fmla="*/ 6416745 h 10024180"/>
              <a:gd name="connsiteX3515" fmla="*/ 2027138 w 11277918"/>
              <a:gd name="connsiteY3515" fmla="*/ 6416745 h 10024180"/>
              <a:gd name="connsiteX3516" fmla="*/ 629394 w 11277918"/>
              <a:gd name="connsiteY3516" fmla="*/ 6416745 h 10024180"/>
              <a:gd name="connsiteX3517" fmla="*/ 653916 w 11277918"/>
              <a:gd name="connsiteY3517" fmla="*/ 6416745 h 10024180"/>
              <a:gd name="connsiteX3518" fmla="*/ 637569 w 11277918"/>
              <a:gd name="connsiteY3518" fmla="*/ 6433092 h 10024180"/>
              <a:gd name="connsiteX3519" fmla="*/ 621219 w 11277918"/>
              <a:gd name="connsiteY3519" fmla="*/ 6424919 h 10024180"/>
              <a:gd name="connsiteX3520" fmla="*/ 629394 w 11277918"/>
              <a:gd name="connsiteY3520" fmla="*/ 6416745 h 10024180"/>
              <a:gd name="connsiteX3521" fmla="*/ 2403139 w 11277918"/>
              <a:gd name="connsiteY3521" fmla="*/ 6400395 h 10024180"/>
              <a:gd name="connsiteX3522" fmla="*/ 2394967 w 11277918"/>
              <a:gd name="connsiteY3522" fmla="*/ 6408570 h 10024180"/>
              <a:gd name="connsiteX3523" fmla="*/ 2403139 w 11277918"/>
              <a:gd name="connsiteY3523" fmla="*/ 6416745 h 10024180"/>
              <a:gd name="connsiteX3524" fmla="*/ 2668283 w 11277918"/>
              <a:gd name="connsiteY3524" fmla="*/ 6390180 h 10024180"/>
              <a:gd name="connsiteX3525" fmla="*/ 2648359 w 11277918"/>
              <a:gd name="connsiteY3525" fmla="*/ 6408570 h 10024180"/>
              <a:gd name="connsiteX3526" fmla="*/ 2623837 w 11277918"/>
              <a:gd name="connsiteY3526" fmla="*/ 6433092 h 10024180"/>
              <a:gd name="connsiteX3527" fmla="*/ 2615665 w 11277918"/>
              <a:gd name="connsiteY3527" fmla="*/ 6449441 h 10024180"/>
              <a:gd name="connsiteX3528" fmla="*/ 2623837 w 11277918"/>
              <a:gd name="connsiteY3528" fmla="*/ 6457613 h 10024180"/>
              <a:gd name="connsiteX3529" fmla="*/ 2648359 w 11277918"/>
              <a:gd name="connsiteY3529" fmla="*/ 6433092 h 10024180"/>
              <a:gd name="connsiteX3530" fmla="*/ 2672879 w 11277918"/>
              <a:gd name="connsiteY3530" fmla="*/ 6392223 h 10024180"/>
              <a:gd name="connsiteX3531" fmla="*/ 2668283 w 11277918"/>
              <a:gd name="connsiteY3531" fmla="*/ 6390180 h 10024180"/>
              <a:gd name="connsiteX3532" fmla="*/ 3563841 w 11277918"/>
              <a:gd name="connsiteY3532" fmla="*/ 6384048 h 10024180"/>
              <a:gd name="connsiteX3533" fmla="*/ 3580189 w 11277918"/>
              <a:gd name="connsiteY3533" fmla="*/ 6384048 h 10024180"/>
              <a:gd name="connsiteX3534" fmla="*/ 3580189 w 11277918"/>
              <a:gd name="connsiteY3534" fmla="*/ 6400395 h 10024180"/>
              <a:gd name="connsiteX3535" fmla="*/ 3563841 w 11277918"/>
              <a:gd name="connsiteY3535" fmla="*/ 6400395 h 10024180"/>
              <a:gd name="connsiteX3536" fmla="*/ 3563841 w 11277918"/>
              <a:gd name="connsiteY3536" fmla="*/ 6384048 h 10024180"/>
              <a:gd name="connsiteX3537" fmla="*/ 621219 w 11277918"/>
              <a:gd name="connsiteY3537" fmla="*/ 6384048 h 10024180"/>
              <a:gd name="connsiteX3538" fmla="*/ 637569 w 11277918"/>
              <a:gd name="connsiteY3538" fmla="*/ 6384048 h 10024180"/>
              <a:gd name="connsiteX3539" fmla="*/ 588524 w 11277918"/>
              <a:gd name="connsiteY3539" fmla="*/ 6433092 h 10024180"/>
              <a:gd name="connsiteX3540" fmla="*/ 572177 w 11277918"/>
              <a:gd name="connsiteY3540" fmla="*/ 6416745 h 10024180"/>
              <a:gd name="connsiteX3541" fmla="*/ 588524 w 11277918"/>
              <a:gd name="connsiteY3541" fmla="*/ 6416745 h 10024180"/>
              <a:gd name="connsiteX3542" fmla="*/ 359655 w 11277918"/>
              <a:gd name="connsiteY3542" fmla="*/ 6384048 h 10024180"/>
              <a:gd name="connsiteX3543" fmla="*/ 376002 w 11277918"/>
              <a:gd name="connsiteY3543" fmla="*/ 6384048 h 10024180"/>
              <a:gd name="connsiteX3544" fmla="*/ 376002 w 11277918"/>
              <a:gd name="connsiteY3544" fmla="*/ 6400395 h 10024180"/>
              <a:gd name="connsiteX3545" fmla="*/ 376002 w 11277918"/>
              <a:gd name="connsiteY3545" fmla="*/ 6416745 h 10024180"/>
              <a:gd name="connsiteX3546" fmla="*/ 376002 w 11277918"/>
              <a:gd name="connsiteY3546" fmla="*/ 6433092 h 10024180"/>
              <a:gd name="connsiteX3547" fmla="*/ 310609 w 11277918"/>
              <a:gd name="connsiteY3547" fmla="*/ 6465788 h 10024180"/>
              <a:gd name="connsiteX3548" fmla="*/ 286088 w 11277918"/>
              <a:gd name="connsiteY3548" fmla="*/ 6482137 h 10024180"/>
              <a:gd name="connsiteX3549" fmla="*/ 277914 w 11277918"/>
              <a:gd name="connsiteY3549" fmla="*/ 6465788 h 10024180"/>
              <a:gd name="connsiteX3550" fmla="*/ 294261 w 11277918"/>
              <a:gd name="connsiteY3550" fmla="*/ 6457613 h 10024180"/>
              <a:gd name="connsiteX3551" fmla="*/ 294261 w 11277918"/>
              <a:gd name="connsiteY3551" fmla="*/ 6449441 h 10024180"/>
              <a:gd name="connsiteX3552" fmla="*/ 294261 w 11277918"/>
              <a:gd name="connsiteY3552" fmla="*/ 6416745 h 10024180"/>
              <a:gd name="connsiteX3553" fmla="*/ 326958 w 11277918"/>
              <a:gd name="connsiteY3553" fmla="*/ 6400395 h 10024180"/>
              <a:gd name="connsiteX3554" fmla="*/ 351480 w 11277918"/>
              <a:gd name="connsiteY3554" fmla="*/ 6400395 h 10024180"/>
              <a:gd name="connsiteX3555" fmla="*/ 359655 w 11277918"/>
              <a:gd name="connsiteY3555" fmla="*/ 6392223 h 10024180"/>
              <a:gd name="connsiteX3556" fmla="*/ 359655 w 11277918"/>
              <a:gd name="connsiteY3556" fmla="*/ 6384048 h 10024180"/>
              <a:gd name="connsiteX3557" fmla="*/ 5214979 w 11277918"/>
              <a:gd name="connsiteY3557" fmla="*/ 6367701 h 10024180"/>
              <a:gd name="connsiteX3558" fmla="*/ 5206804 w 11277918"/>
              <a:gd name="connsiteY3558" fmla="*/ 6384048 h 10024180"/>
              <a:gd name="connsiteX3559" fmla="*/ 5206804 w 11277918"/>
              <a:gd name="connsiteY3559" fmla="*/ 6375874 h 10024180"/>
              <a:gd name="connsiteX3560" fmla="*/ 5214979 w 11277918"/>
              <a:gd name="connsiteY3560" fmla="*/ 6367701 h 10024180"/>
              <a:gd name="connsiteX3561" fmla="*/ 3024362 w 11277918"/>
              <a:gd name="connsiteY3561" fmla="*/ 6367701 h 10024180"/>
              <a:gd name="connsiteX3562" fmla="*/ 3008012 w 11277918"/>
              <a:gd name="connsiteY3562" fmla="*/ 6384048 h 10024180"/>
              <a:gd name="connsiteX3563" fmla="*/ 3024362 w 11277918"/>
              <a:gd name="connsiteY3563" fmla="*/ 6384048 h 10024180"/>
              <a:gd name="connsiteX3564" fmla="*/ 3040708 w 11277918"/>
              <a:gd name="connsiteY3564" fmla="*/ 6384048 h 10024180"/>
              <a:gd name="connsiteX3565" fmla="*/ 3024362 w 11277918"/>
              <a:gd name="connsiteY3565" fmla="*/ 6367701 h 10024180"/>
              <a:gd name="connsiteX3566" fmla="*/ 2272357 w 11277918"/>
              <a:gd name="connsiteY3566" fmla="*/ 6367701 h 10024180"/>
              <a:gd name="connsiteX3567" fmla="*/ 2256010 w 11277918"/>
              <a:gd name="connsiteY3567" fmla="*/ 6416745 h 10024180"/>
              <a:gd name="connsiteX3568" fmla="*/ 2288704 w 11277918"/>
              <a:gd name="connsiteY3568" fmla="*/ 6400395 h 10024180"/>
              <a:gd name="connsiteX3569" fmla="*/ 3046840 w 11277918"/>
              <a:gd name="connsiteY3569" fmla="*/ 6361570 h 10024180"/>
              <a:gd name="connsiteX3570" fmla="*/ 3048883 w 11277918"/>
              <a:gd name="connsiteY3570" fmla="*/ 6375874 h 10024180"/>
              <a:gd name="connsiteX3571" fmla="*/ 3057056 w 11277918"/>
              <a:gd name="connsiteY3571" fmla="*/ 6400395 h 10024180"/>
              <a:gd name="connsiteX3572" fmla="*/ 3057056 w 11277918"/>
              <a:gd name="connsiteY3572" fmla="*/ 6416745 h 10024180"/>
              <a:gd name="connsiteX3573" fmla="*/ 3073404 w 11277918"/>
              <a:gd name="connsiteY3573" fmla="*/ 6408570 h 10024180"/>
              <a:gd name="connsiteX3574" fmla="*/ 3073404 w 11277918"/>
              <a:gd name="connsiteY3574" fmla="*/ 6384048 h 10024180"/>
              <a:gd name="connsiteX3575" fmla="*/ 3057056 w 11277918"/>
              <a:gd name="connsiteY3575" fmla="*/ 6367701 h 10024180"/>
              <a:gd name="connsiteX3576" fmla="*/ 3046840 w 11277918"/>
              <a:gd name="connsiteY3576" fmla="*/ 6361570 h 10024180"/>
              <a:gd name="connsiteX3577" fmla="*/ 2971229 w 11277918"/>
              <a:gd name="connsiteY3577" fmla="*/ 6359527 h 10024180"/>
              <a:gd name="connsiteX3578" fmla="*/ 2958968 w 11277918"/>
              <a:gd name="connsiteY3578" fmla="*/ 6367701 h 10024180"/>
              <a:gd name="connsiteX3579" fmla="*/ 2958968 w 11277918"/>
              <a:gd name="connsiteY3579" fmla="*/ 6384048 h 10024180"/>
              <a:gd name="connsiteX3580" fmla="*/ 2975318 w 11277918"/>
              <a:gd name="connsiteY3580" fmla="*/ 6367701 h 10024180"/>
              <a:gd name="connsiteX3581" fmla="*/ 2971229 w 11277918"/>
              <a:gd name="connsiteY3581" fmla="*/ 6359527 h 10024180"/>
              <a:gd name="connsiteX3582" fmla="*/ 964525 w 11277918"/>
              <a:gd name="connsiteY3582" fmla="*/ 6355441 h 10024180"/>
              <a:gd name="connsiteX3583" fmla="*/ 972699 w 11277918"/>
              <a:gd name="connsiteY3583" fmla="*/ 6359527 h 10024180"/>
              <a:gd name="connsiteX3584" fmla="*/ 964525 w 11277918"/>
              <a:gd name="connsiteY3584" fmla="*/ 6367701 h 10024180"/>
              <a:gd name="connsiteX3585" fmla="*/ 964525 w 11277918"/>
              <a:gd name="connsiteY3585" fmla="*/ 6384048 h 10024180"/>
              <a:gd name="connsiteX3586" fmla="*/ 948177 w 11277918"/>
              <a:gd name="connsiteY3586" fmla="*/ 6367701 h 10024180"/>
              <a:gd name="connsiteX3587" fmla="*/ 956352 w 11277918"/>
              <a:gd name="connsiteY3587" fmla="*/ 6359527 h 10024180"/>
              <a:gd name="connsiteX3588" fmla="*/ 964525 w 11277918"/>
              <a:gd name="connsiteY3588" fmla="*/ 6355441 h 10024180"/>
              <a:gd name="connsiteX3589" fmla="*/ 2907882 w 11277918"/>
              <a:gd name="connsiteY3589" fmla="*/ 6341134 h 10024180"/>
              <a:gd name="connsiteX3590" fmla="*/ 2893578 w 11277918"/>
              <a:gd name="connsiteY3590" fmla="*/ 6351352 h 10024180"/>
              <a:gd name="connsiteX3591" fmla="*/ 2877230 w 11277918"/>
              <a:gd name="connsiteY3591" fmla="*/ 6384048 h 10024180"/>
              <a:gd name="connsiteX3592" fmla="*/ 2828186 w 11277918"/>
              <a:gd name="connsiteY3592" fmla="*/ 6433092 h 10024180"/>
              <a:gd name="connsiteX3593" fmla="*/ 2779142 w 11277918"/>
              <a:gd name="connsiteY3593" fmla="*/ 6465788 h 10024180"/>
              <a:gd name="connsiteX3594" fmla="*/ 2844533 w 11277918"/>
              <a:gd name="connsiteY3594" fmla="*/ 6433092 h 10024180"/>
              <a:gd name="connsiteX3595" fmla="*/ 2918100 w 11277918"/>
              <a:gd name="connsiteY3595" fmla="*/ 6343180 h 10024180"/>
              <a:gd name="connsiteX3596" fmla="*/ 2907882 w 11277918"/>
              <a:gd name="connsiteY3596" fmla="*/ 6341134 h 10024180"/>
              <a:gd name="connsiteX3597" fmla="*/ 5214979 w 11277918"/>
              <a:gd name="connsiteY3597" fmla="*/ 6335005 h 10024180"/>
              <a:gd name="connsiteX3598" fmla="*/ 5231326 w 11277918"/>
              <a:gd name="connsiteY3598" fmla="*/ 6335005 h 10024180"/>
              <a:gd name="connsiteX3599" fmla="*/ 5231326 w 11277918"/>
              <a:gd name="connsiteY3599" fmla="*/ 6351352 h 10024180"/>
              <a:gd name="connsiteX3600" fmla="*/ 3596537 w 11277918"/>
              <a:gd name="connsiteY3600" fmla="*/ 6335005 h 10024180"/>
              <a:gd name="connsiteX3601" fmla="*/ 3612885 w 11277918"/>
              <a:gd name="connsiteY3601" fmla="*/ 6335005 h 10024180"/>
              <a:gd name="connsiteX3602" fmla="*/ 3612885 w 11277918"/>
              <a:gd name="connsiteY3602" fmla="*/ 6351352 h 10024180"/>
              <a:gd name="connsiteX3603" fmla="*/ 3596537 w 11277918"/>
              <a:gd name="connsiteY3603" fmla="*/ 6351352 h 10024180"/>
              <a:gd name="connsiteX3604" fmla="*/ 3596537 w 11277918"/>
              <a:gd name="connsiteY3604" fmla="*/ 6335005 h 10024180"/>
              <a:gd name="connsiteX3605" fmla="*/ 2550271 w 11277918"/>
              <a:gd name="connsiteY3605" fmla="*/ 6335005 h 10024180"/>
              <a:gd name="connsiteX3606" fmla="*/ 2533925 w 11277918"/>
              <a:gd name="connsiteY3606" fmla="*/ 6351352 h 10024180"/>
              <a:gd name="connsiteX3607" fmla="*/ 2542097 w 11277918"/>
              <a:gd name="connsiteY3607" fmla="*/ 6351352 h 10024180"/>
              <a:gd name="connsiteX3608" fmla="*/ 2550271 w 11277918"/>
              <a:gd name="connsiteY3608" fmla="*/ 6335005 h 10024180"/>
              <a:gd name="connsiteX3609" fmla="*/ 2468533 w 11277918"/>
              <a:gd name="connsiteY3609" fmla="*/ 6335005 h 10024180"/>
              <a:gd name="connsiteX3610" fmla="*/ 2419489 w 11277918"/>
              <a:gd name="connsiteY3610" fmla="*/ 6367701 h 10024180"/>
              <a:gd name="connsiteX3611" fmla="*/ 2452185 w 11277918"/>
              <a:gd name="connsiteY3611" fmla="*/ 6351352 h 10024180"/>
              <a:gd name="connsiteX3612" fmla="*/ 752003 w 11277918"/>
              <a:gd name="connsiteY3612" fmla="*/ 6335005 h 10024180"/>
              <a:gd name="connsiteX3613" fmla="*/ 784699 w 11277918"/>
              <a:gd name="connsiteY3613" fmla="*/ 6351352 h 10024180"/>
              <a:gd name="connsiteX3614" fmla="*/ 792874 w 11277918"/>
              <a:gd name="connsiteY3614" fmla="*/ 6367701 h 10024180"/>
              <a:gd name="connsiteX3615" fmla="*/ 784699 w 11277918"/>
              <a:gd name="connsiteY3615" fmla="*/ 6367701 h 10024180"/>
              <a:gd name="connsiteX3616" fmla="*/ 784699 w 11277918"/>
              <a:gd name="connsiteY3616" fmla="*/ 6384048 h 10024180"/>
              <a:gd name="connsiteX3617" fmla="*/ 784699 w 11277918"/>
              <a:gd name="connsiteY3617" fmla="*/ 6400395 h 10024180"/>
              <a:gd name="connsiteX3618" fmla="*/ 776524 w 11277918"/>
              <a:gd name="connsiteY3618" fmla="*/ 6408570 h 10024180"/>
              <a:gd name="connsiteX3619" fmla="*/ 784699 w 11277918"/>
              <a:gd name="connsiteY3619" fmla="*/ 6416745 h 10024180"/>
              <a:gd name="connsiteX3620" fmla="*/ 768352 w 11277918"/>
              <a:gd name="connsiteY3620" fmla="*/ 6416745 h 10024180"/>
              <a:gd name="connsiteX3621" fmla="*/ 760177 w 11277918"/>
              <a:gd name="connsiteY3621" fmla="*/ 6424919 h 10024180"/>
              <a:gd name="connsiteX3622" fmla="*/ 735655 w 11277918"/>
              <a:gd name="connsiteY3622" fmla="*/ 6433092 h 10024180"/>
              <a:gd name="connsiteX3623" fmla="*/ 719306 w 11277918"/>
              <a:gd name="connsiteY3623" fmla="*/ 6449441 h 10024180"/>
              <a:gd name="connsiteX3624" fmla="*/ 694785 w 11277918"/>
              <a:gd name="connsiteY3624" fmla="*/ 6498484 h 10024180"/>
              <a:gd name="connsiteX3625" fmla="*/ 653916 w 11277918"/>
              <a:gd name="connsiteY3625" fmla="*/ 6531180 h 10024180"/>
              <a:gd name="connsiteX3626" fmla="*/ 670263 w 11277918"/>
              <a:gd name="connsiteY3626" fmla="*/ 6514831 h 10024180"/>
              <a:gd name="connsiteX3627" fmla="*/ 670263 w 11277918"/>
              <a:gd name="connsiteY3627" fmla="*/ 6482137 h 10024180"/>
              <a:gd name="connsiteX3628" fmla="*/ 653916 w 11277918"/>
              <a:gd name="connsiteY3628" fmla="*/ 6482137 h 10024180"/>
              <a:gd name="connsiteX3629" fmla="*/ 645741 w 11277918"/>
              <a:gd name="connsiteY3629" fmla="*/ 6465788 h 10024180"/>
              <a:gd name="connsiteX3630" fmla="*/ 637569 w 11277918"/>
              <a:gd name="connsiteY3630" fmla="*/ 6482137 h 10024180"/>
              <a:gd name="connsiteX3631" fmla="*/ 588524 w 11277918"/>
              <a:gd name="connsiteY3631" fmla="*/ 6547527 h 10024180"/>
              <a:gd name="connsiteX3632" fmla="*/ 588524 w 11277918"/>
              <a:gd name="connsiteY3632" fmla="*/ 6539353 h 10024180"/>
              <a:gd name="connsiteX3633" fmla="*/ 588524 w 11277918"/>
              <a:gd name="connsiteY3633" fmla="*/ 6514831 h 10024180"/>
              <a:gd name="connsiteX3634" fmla="*/ 572177 w 11277918"/>
              <a:gd name="connsiteY3634" fmla="*/ 6514831 h 10024180"/>
              <a:gd name="connsiteX3635" fmla="*/ 539480 w 11277918"/>
              <a:gd name="connsiteY3635" fmla="*/ 6514831 h 10024180"/>
              <a:gd name="connsiteX3636" fmla="*/ 539480 w 11277918"/>
              <a:gd name="connsiteY3636" fmla="*/ 6482137 h 10024180"/>
              <a:gd name="connsiteX3637" fmla="*/ 555828 w 11277918"/>
              <a:gd name="connsiteY3637" fmla="*/ 6482137 h 10024180"/>
              <a:gd name="connsiteX3638" fmla="*/ 564002 w 11277918"/>
              <a:gd name="connsiteY3638" fmla="*/ 6498484 h 10024180"/>
              <a:gd name="connsiteX3639" fmla="*/ 588524 w 11277918"/>
              <a:gd name="connsiteY3639" fmla="*/ 6498484 h 10024180"/>
              <a:gd name="connsiteX3640" fmla="*/ 621219 w 11277918"/>
              <a:gd name="connsiteY3640" fmla="*/ 6482137 h 10024180"/>
              <a:gd name="connsiteX3641" fmla="*/ 670263 w 11277918"/>
              <a:gd name="connsiteY3641" fmla="*/ 6465788 h 10024180"/>
              <a:gd name="connsiteX3642" fmla="*/ 670263 w 11277918"/>
              <a:gd name="connsiteY3642" fmla="*/ 6449441 h 10024180"/>
              <a:gd name="connsiteX3643" fmla="*/ 686613 w 11277918"/>
              <a:gd name="connsiteY3643" fmla="*/ 6400395 h 10024180"/>
              <a:gd name="connsiteX3644" fmla="*/ 735655 w 11277918"/>
              <a:gd name="connsiteY3644" fmla="*/ 6384048 h 10024180"/>
              <a:gd name="connsiteX3645" fmla="*/ 735655 w 11277918"/>
              <a:gd name="connsiteY3645" fmla="*/ 6367701 h 10024180"/>
              <a:gd name="connsiteX3646" fmla="*/ 735655 w 11277918"/>
              <a:gd name="connsiteY3646" fmla="*/ 6343180 h 10024180"/>
              <a:gd name="connsiteX3647" fmla="*/ 752003 w 11277918"/>
              <a:gd name="connsiteY3647" fmla="*/ 6335005 h 10024180"/>
              <a:gd name="connsiteX3648" fmla="*/ 2926272 w 11277918"/>
              <a:gd name="connsiteY3648" fmla="*/ 6318656 h 10024180"/>
              <a:gd name="connsiteX3649" fmla="*/ 2926272 w 11277918"/>
              <a:gd name="connsiteY3649" fmla="*/ 6326831 h 10024180"/>
              <a:gd name="connsiteX3650" fmla="*/ 2926272 w 11277918"/>
              <a:gd name="connsiteY3650" fmla="*/ 6335005 h 10024180"/>
              <a:gd name="connsiteX3651" fmla="*/ 2942622 w 11277918"/>
              <a:gd name="connsiteY3651" fmla="*/ 6318656 h 10024180"/>
              <a:gd name="connsiteX3652" fmla="*/ 2190618 w 11277918"/>
              <a:gd name="connsiteY3652" fmla="*/ 6318656 h 10024180"/>
              <a:gd name="connsiteX3653" fmla="*/ 2174270 w 11277918"/>
              <a:gd name="connsiteY3653" fmla="*/ 6351352 h 10024180"/>
              <a:gd name="connsiteX3654" fmla="*/ 2157922 w 11277918"/>
              <a:gd name="connsiteY3654" fmla="*/ 6375874 h 10024180"/>
              <a:gd name="connsiteX3655" fmla="*/ 2166096 w 11277918"/>
              <a:gd name="connsiteY3655" fmla="*/ 6371788 h 10024180"/>
              <a:gd name="connsiteX3656" fmla="*/ 2174270 w 11277918"/>
              <a:gd name="connsiteY3656" fmla="*/ 6367701 h 10024180"/>
              <a:gd name="connsiteX3657" fmla="*/ 2190618 w 11277918"/>
              <a:gd name="connsiteY3657" fmla="*/ 6318656 h 10024180"/>
              <a:gd name="connsiteX3658" fmla="*/ 3024362 w 11277918"/>
              <a:gd name="connsiteY3658" fmla="*/ 6302309 h 10024180"/>
              <a:gd name="connsiteX3659" fmla="*/ 2991664 w 11277918"/>
              <a:gd name="connsiteY3659" fmla="*/ 6318656 h 10024180"/>
              <a:gd name="connsiteX3660" fmla="*/ 2991664 w 11277918"/>
              <a:gd name="connsiteY3660" fmla="*/ 6335005 h 10024180"/>
              <a:gd name="connsiteX3661" fmla="*/ 2991664 w 11277918"/>
              <a:gd name="connsiteY3661" fmla="*/ 6351352 h 10024180"/>
              <a:gd name="connsiteX3662" fmla="*/ 3008012 w 11277918"/>
              <a:gd name="connsiteY3662" fmla="*/ 6351352 h 10024180"/>
              <a:gd name="connsiteX3663" fmla="*/ 3016186 w 11277918"/>
              <a:gd name="connsiteY3663" fmla="*/ 6343180 h 10024180"/>
              <a:gd name="connsiteX3664" fmla="*/ 3024362 w 11277918"/>
              <a:gd name="connsiteY3664" fmla="*/ 6335005 h 10024180"/>
              <a:gd name="connsiteX3665" fmla="*/ 3040708 w 11277918"/>
              <a:gd name="connsiteY3665" fmla="*/ 6318656 h 10024180"/>
              <a:gd name="connsiteX3666" fmla="*/ 3040708 w 11277918"/>
              <a:gd name="connsiteY3666" fmla="*/ 6302309 h 10024180"/>
              <a:gd name="connsiteX3667" fmla="*/ 2795491 w 11277918"/>
              <a:gd name="connsiteY3667" fmla="*/ 6302309 h 10024180"/>
              <a:gd name="connsiteX3668" fmla="*/ 2779142 w 11277918"/>
              <a:gd name="connsiteY3668" fmla="*/ 6318656 h 10024180"/>
              <a:gd name="connsiteX3669" fmla="*/ 2762794 w 11277918"/>
              <a:gd name="connsiteY3669" fmla="*/ 6318656 h 10024180"/>
              <a:gd name="connsiteX3670" fmla="*/ 1013569 w 11277918"/>
              <a:gd name="connsiteY3670" fmla="*/ 6302309 h 10024180"/>
              <a:gd name="connsiteX3671" fmla="*/ 1029916 w 11277918"/>
              <a:gd name="connsiteY3671" fmla="*/ 6302309 h 10024180"/>
              <a:gd name="connsiteX3672" fmla="*/ 997221 w 11277918"/>
              <a:gd name="connsiteY3672" fmla="*/ 6335005 h 10024180"/>
              <a:gd name="connsiteX3673" fmla="*/ 1013569 w 11277918"/>
              <a:gd name="connsiteY3673" fmla="*/ 6302309 h 10024180"/>
              <a:gd name="connsiteX3674" fmla="*/ 784699 w 11277918"/>
              <a:gd name="connsiteY3674" fmla="*/ 6302309 h 10024180"/>
              <a:gd name="connsiteX3675" fmla="*/ 801045 w 11277918"/>
              <a:gd name="connsiteY3675" fmla="*/ 6302309 h 10024180"/>
              <a:gd name="connsiteX3676" fmla="*/ 801045 w 11277918"/>
              <a:gd name="connsiteY3676" fmla="*/ 6318656 h 10024180"/>
              <a:gd name="connsiteX3677" fmla="*/ 784699 w 11277918"/>
              <a:gd name="connsiteY3677" fmla="*/ 6318656 h 10024180"/>
              <a:gd name="connsiteX3678" fmla="*/ 784699 w 11277918"/>
              <a:gd name="connsiteY3678" fmla="*/ 6302309 h 10024180"/>
              <a:gd name="connsiteX3679" fmla="*/ 2958968 w 11277918"/>
              <a:gd name="connsiteY3679" fmla="*/ 6285962 h 10024180"/>
              <a:gd name="connsiteX3680" fmla="*/ 2958968 w 11277918"/>
              <a:gd name="connsiteY3680" fmla="*/ 6302309 h 10024180"/>
              <a:gd name="connsiteX3681" fmla="*/ 2975318 w 11277918"/>
              <a:gd name="connsiteY3681" fmla="*/ 6285962 h 10024180"/>
              <a:gd name="connsiteX3682" fmla="*/ 2958968 w 11277918"/>
              <a:gd name="connsiteY3682" fmla="*/ 6285962 h 10024180"/>
              <a:gd name="connsiteX3683" fmla="*/ 2141574 w 11277918"/>
              <a:gd name="connsiteY3683" fmla="*/ 6285962 h 10024180"/>
              <a:gd name="connsiteX3684" fmla="*/ 2149748 w 11277918"/>
              <a:gd name="connsiteY3684" fmla="*/ 6294134 h 10024180"/>
              <a:gd name="connsiteX3685" fmla="*/ 2149005 w 11277918"/>
              <a:gd name="connsiteY3685" fmla="*/ 6297851 h 10024180"/>
              <a:gd name="connsiteX3686" fmla="*/ 2136903 w 11277918"/>
              <a:gd name="connsiteY3686" fmla="*/ 6291799 h 10024180"/>
              <a:gd name="connsiteX3687" fmla="*/ 2235575 w 11277918"/>
              <a:gd name="connsiteY3687" fmla="*/ 6277787 h 10024180"/>
              <a:gd name="connsiteX3688" fmla="*/ 2223313 w 11277918"/>
              <a:gd name="connsiteY3688" fmla="*/ 6285962 h 10024180"/>
              <a:gd name="connsiteX3689" fmla="*/ 2223313 w 11277918"/>
              <a:gd name="connsiteY3689" fmla="*/ 6302309 h 10024180"/>
              <a:gd name="connsiteX3690" fmla="*/ 2239660 w 11277918"/>
              <a:gd name="connsiteY3690" fmla="*/ 6285962 h 10024180"/>
              <a:gd name="connsiteX3691" fmla="*/ 2235575 w 11277918"/>
              <a:gd name="connsiteY3691" fmla="*/ 6277787 h 10024180"/>
              <a:gd name="connsiteX3692" fmla="*/ 3923496 w 11277918"/>
              <a:gd name="connsiteY3692" fmla="*/ 6269613 h 10024180"/>
              <a:gd name="connsiteX3693" fmla="*/ 3907148 w 11277918"/>
              <a:gd name="connsiteY3693" fmla="*/ 6285962 h 10024180"/>
              <a:gd name="connsiteX3694" fmla="*/ 3923496 w 11277918"/>
              <a:gd name="connsiteY3694" fmla="*/ 6285962 h 10024180"/>
              <a:gd name="connsiteX3695" fmla="*/ 2501229 w 11277918"/>
              <a:gd name="connsiteY3695" fmla="*/ 6269613 h 10024180"/>
              <a:gd name="connsiteX3696" fmla="*/ 2468533 w 11277918"/>
              <a:gd name="connsiteY3696" fmla="*/ 6318656 h 10024180"/>
              <a:gd name="connsiteX3697" fmla="*/ 2501229 w 11277918"/>
              <a:gd name="connsiteY3697" fmla="*/ 6285962 h 10024180"/>
              <a:gd name="connsiteX3698" fmla="*/ 1896357 w 11277918"/>
              <a:gd name="connsiteY3698" fmla="*/ 6269613 h 10024180"/>
              <a:gd name="connsiteX3699" fmla="*/ 1896357 w 11277918"/>
              <a:gd name="connsiteY3699" fmla="*/ 6285962 h 10024180"/>
              <a:gd name="connsiteX3700" fmla="*/ 1880006 w 11277918"/>
              <a:gd name="connsiteY3700" fmla="*/ 6302309 h 10024180"/>
              <a:gd name="connsiteX3701" fmla="*/ 1896357 w 11277918"/>
              <a:gd name="connsiteY3701" fmla="*/ 6269613 h 10024180"/>
              <a:gd name="connsiteX3702" fmla="*/ 719306 w 11277918"/>
              <a:gd name="connsiteY3702" fmla="*/ 6269613 h 10024180"/>
              <a:gd name="connsiteX3703" fmla="*/ 727480 w 11277918"/>
              <a:gd name="connsiteY3703" fmla="*/ 6277787 h 10024180"/>
              <a:gd name="connsiteX3704" fmla="*/ 702960 w 11277918"/>
              <a:gd name="connsiteY3704" fmla="*/ 6302309 h 10024180"/>
              <a:gd name="connsiteX3705" fmla="*/ 702960 w 11277918"/>
              <a:gd name="connsiteY3705" fmla="*/ 6335005 h 10024180"/>
              <a:gd name="connsiteX3706" fmla="*/ 719306 w 11277918"/>
              <a:gd name="connsiteY3706" fmla="*/ 6367701 h 10024180"/>
              <a:gd name="connsiteX3707" fmla="*/ 653916 w 11277918"/>
              <a:gd name="connsiteY3707" fmla="*/ 6367701 h 10024180"/>
              <a:gd name="connsiteX3708" fmla="*/ 604870 w 11277918"/>
              <a:gd name="connsiteY3708" fmla="*/ 6367701 h 10024180"/>
              <a:gd name="connsiteX3709" fmla="*/ 604870 w 11277918"/>
              <a:gd name="connsiteY3709" fmla="*/ 6351352 h 10024180"/>
              <a:gd name="connsiteX3710" fmla="*/ 637569 w 11277918"/>
              <a:gd name="connsiteY3710" fmla="*/ 6351352 h 10024180"/>
              <a:gd name="connsiteX3711" fmla="*/ 645741 w 11277918"/>
              <a:gd name="connsiteY3711" fmla="*/ 6335005 h 10024180"/>
              <a:gd name="connsiteX3712" fmla="*/ 670263 w 11277918"/>
              <a:gd name="connsiteY3712" fmla="*/ 6335005 h 10024180"/>
              <a:gd name="connsiteX3713" fmla="*/ 653916 w 11277918"/>
              <a:gd name="connsiteY3713" fmla="*/ 6318656 h 10024180"/>
              <a:gd name="connsiteX3714" fmla="*/ 653916 w 11277918"/>
              <a:gd name="connsiteY3714" fmla="*/ 6302309 h 10024180"/>
              <a:gd name="connsiteX3715" fmla="*/ 670263 w 11277918"/>
              <a:gd name="connsiteY3715" fmla="*/ 6285962 h 10024180"/>
              <a:gd name="connsiteX3716" fmla="*/ 2765518 w 11277918"/>
              <a:gd name="connsiteY3716" fmla="*/ 6261440 h 10024180"/>
              <a:gd name="connsiteX3717" fmla="*/ 2758707 w 11277918"/>
              <a:gd name="connsiteY3717" fmla="*/ 6269613 h 10024180"/>
              <a:gd name="connsiteX3718" fmla="*/ 2730097 w 11277918"/>
              <a:gd name="connsiteY3718" fmla="*/ 6294134 h 10024180"/>
              <a:gd name="connsiteX3719" fmla="*/ 2726657 w 11277918"/>
              <a:gd name="connsiteY3719" fmla="*/ 6297146 h 10024180"/>
              <a:gd name="connsiteX3720" fmla="*/ 2738273 w 11277918"/>
              <a:gd name="connsiteY3720" fmla="*/ 6277787 h 10024180"/>
              <a:gd name="connsiteX3721" fmla="*/ 5313068 w 11277918"/>
              <a:gd name="connsiteY3721" fmla="*/ 6253266 h 10024180"/>
              <a:gd name="connsiteX3722" fmla="*/ 5313068 w 11277918"/>
              <a:gd name="connsiteY3722" fmla="*/ 6269613 h 10024180"/>
              <a:gd name="connsiteX3723" fmla="*/ 5296718 w 11277918"/>
              <a:gd name="connsiteY3723" fmla="*/ 6318656 h 10024180"/>
              <a:gd name="connsiteX3724" fmla="*/ 5280372 w 11277918"/>
              <a:gd name="connsiteY3724" fmla="*/ 6367701 h 10024180"/>
              <a:gd name="connsiteX3725" fmla="*/ 5247675 w 11277918"/>
              <a:gd name="connsiteY3725" fmla="*/ 6384048 h 10024180"/>
              <a:gd name="connsiteX3726" fmla="*/ 5247675 w 11277918"/>
              <a:gd name="connsiteY3726" fmla="*/ 6375874 h 10024180"/>
              <a:gd name="connsiteX3727" fmla="*/ 5280372 w 11277918"/>
              <a:gd name="connsiteY3727" fmla="*/ 6302309 h 10024180"/>
              <a:gd name="connsiteX3728" fmla="*/ 5313068 w 11277918"/>
              <a:gd name="connsiteY3728" fmla="*/ 6253266 h 10024180"/>
              <a:gd name="connsiteX3729" fmla="*/ 4348539 w 11277918"/>
              <a:gd name="connsiteY3729" fmla="*/ 6253266 h 10024180"/>
              <a:gd name="connsiteX3730" fmla="*/ 4348539 w 11277918"/>
              <a:gd name="connsiteY3730" fmla="*/ 6269613 h 10024180"/>
              <a:gd name="connsiteX3731" fmla="*/ 4332193 w 11277918"/>
              <a:gd name="connsiteY3731" fmla="*/ 6269613 h 10024180"/>
              <a:gd name="connsiteX3732" fmla="*/ 4348539 w 11277918"/>
              <a:gd name="connsiteY3732" fmla="*/ 6253266 h 10024180"/>
              <a:gd name="connsiteX3733" fmla="*/ 2632010 w 11277918"/>
              <a:gd name="connsiteY3733" fmla="*/ 6253266 h 10024180"/>
              <a:gd name="connsiteX3734" fmla="*/ 2615665 w 11277918"/>
              <a:gd name="connsiteY3734" fmla="*/ 6269613 h 10024180"/>
              <a:gd name="connsiteX3735" fmla="*/ 2599315 w 11277918"/>
              <a:gd name="connsiteY3735" fmla="*/ 6269613 h 10024180"/>
              <a:gd name="connsiteX3736" fmla="*/ 2599315 w 11277918"/>
              <a:gd name="connsiteY3736" fmla="*/ 6285962 h 10024180"/>
              <a:gd name="connsiteX3737" fmla="*/ 2599315 w 11277918"/>
              <a:gd name="connsiteY3737" fmla="*/ 6302309 h 10024180"/>
              <a:gd name="connsiteX3738" fmla="*/ 2607489 w 11277918"/>
              <a:gd name="connsiteY3738" fmla="*/ 6318656 h 10024180"/>
              <a:gd name="connsiteX3739" fmla="*/ 2599315 w 11277918"/>
              <a:gd name="connsiteY3739" fmla="*/ 6335005 h 10024180"/>
              <a:gd name="connsiteX3740" fmla="*/ 2574793 w 11277918"/>
              <a:gd name="connsiteY3740" fmla="*/ 6326831 h 10024180"/>
              <a:gd name="connsiteX3741" fmla="*/ 2582967 w 11277918"/>
              <a:gd name="connsiteY3741" fmla="*/ 6318656 h 10024180"/>
              <a:gd name="connsiteX3742" fmla="*/ 2582967 w 11277918"/>
              <a:gd name="connsiteY3742" fmla="*/ 6302309 h 10024180"/>
              <a:gd name="connsiteX3743" fmla="*/ 2566619 w 11277918"/>
              <a:gd name="connsiteY3743" fmla="*/ 6294134 h 10024180"/>
              <a:gd name="connsiteX3744" fmla="*/ 2550271 w 11277918"/>
              <a:gd name="connsiteY3744" fmla="*/ 6294134 h 10024180"/>
              <a:gd name="connsiteX3745" fmla="*/ 2566619 w 11277918"/>
              <a:gd name="connsiteY3745" fmla="*/ 6335005 h 10024180"/>
              <a:gd name="connsiteX3746" fmla="*/ 2550271 w 11277918"/>
              <a:gd name="connsiteY3746" fmla="*/ 6367701 h 10024180"/>
              <a:gd name="connsiteX3747" fmla="*/ 2517575 w 11277918"/>
              <a:gd name="connsiteY3747" fmla="*/ 6375874 h 10024180"/>
              <a:gd name="connsiteX3748" fmla="*/ 2501229 w 11277918"/>
              <a:gd name="connsiteY3748" fmla="*/ 6367701 h 10024180"/>
              <a:gd name="connsiteX3749" fmla="*/ 2468533 w 11277918"/>
              <a:gd name="connsiteY3749" fmla="*/ 6400395 h 10024180"/>
              <a:gd name="connsiteX3750" fmla="*/ 2468533 w 11277918"/>
              <a:gd name="connsiteY3750" fmla="*/ 6433092 h 10024180"/>
              <a:gd name="connsiteX3751" fmla="*/ 2493053 w 11277918"/>
              <a:gd name="connsiteY3751" fmla="*/ 6449441 h 10024180"/>
              <a:gd name="connsiteX3752" fmla="*/ 2501229 w 11277918"/>
              <a:gd name="connsiteY3752" fmla="*/ 6465788 h 10024180"/>
              <a:gd name="connsiteX3753" fmla="*/ 2533925 w 11277918"/>
              <a:gd name="connsiteY3753" fmla="*/ 6433092 h 10024180"/>
              <a:gd name="connsiteX3754" fmla="*/ 2550271 w 11277918"/>
              <a:gd name="connsiteY3754" fmla="*/ 6416745 h 10024180"/>
              <a:gd name="connsiteX3755" fmla="*/ 2566619 w 11277918"/>
              <a:gd name="connsiteY3755" fmla="*/ 6400395 h 10024180"/>
              <a:gd name="connsiteX3756" fmla="*/ 2615665 w 11277918"/>
              <a:gd name="connsiteY3756" fmla="*/ 6351352 h 10024180"/>
              <a:gd name="connsiteX3757" fmla="*/ 2632010 w 11277918"/>
              <a:gd name="connsiteY3757" fmla="*/ 6335005 h 10024180"/>
              <a:gd name="connsiteX3758" fmla="*/ 2648359 w 11277918"/>
              <a:gd name="connsiteY3758" fmla="*/ 6318656 h 10024180"/>
              <a:gd name="connsiteX3759" fmla="*/ 2648359 w 11277918"/>
              <a:gd name="connsiteY3759" fmla="*/ 6294134 h 10024180"/>
              <a:gd name="connsiteX3760" fmla="*/ 2648359 w 11277918"/>
              <a:gd name="connsiteY3760" fmla="*/ 6269613 h 10024180"/>
              <a:gd name="connsiteX3761" fmla="*/ 2648359 w 11277918"/>
              <a:gd name="connsiteY3761" fmla="*/ 6253266 h 10024180"/>
              <a:gd name="connsiteX3762" fmla="*/ 2632010 w 11277918"/>
              <a:gd name="connsiteY3762" fmla="*/ 6253266 h 10024180"/>
              <a:gd name="connsiteX3763" fmla="*/ 2370445 w 11277918"/>
              <a:gd name="connsiteY3763" fmla="*/ 6253266 h 10024180"/>
              <a:gd name="connsiteX3764" fmla="*/ 2337749 w 11277918"/>
              <a:gd name="connsiteY3764" fmla="*/ 6285962 h 10024180"/>
              <a:gd name="connsiteX3765" fmla="*/ 2354096 w 11277918"/>
              <a:gd name="connsiteY3765" fmla="*/ 6285962 h 10024180"/>
              <a:gd name="connsiteX3766" fmla="*/ 2386793 w 11277918"/>
              <a:gd name="connsiteY3766" fmla="*/ 6253266 h 10024180"/>
              <a:gd name="connsiteX3767" fmla="*/ 1896357 w 11277918"/>
              <a:gd name="connsiteY3767" fmla="*/ 6253266 h 10024180"/>
              <a:gd name="connsiteX3768" fmla="*/ 1896357 w 11277918"/>
              <a:gd name="connsiteY3768" fmla="*/ 6269613 h 10024180"/>
              <a:gd name="connsiteX3769" fmla="*/ 1880006 w 11277918"/>
              <a:gd name="connsiteY3769" fmla="*/ 6269613 h 10024180"/>
              <a:gd name="connsiteX3770" fmla="*/ 596699 w 11277918"/>
              <a:gd name="connsiteY3770" fmla="*/ 6253266 h 10024180"/>
              <a:gd name="connsiteX3771" fmla="*/ 588524 w 11277918"/>
              <a:gd name="connsiteY3771" fmla="*/ 6269613 h 10024180"/>
              <a:gd name="connsiteX3772" fmla="*/ 572177 w 11277918"/>
              <a:gd name="connsiteY3772" fmla="*/ 6269613 h 10024180"/>
              <a:gd name="connsiteX3773" fmla="*/ 596699 w 11277918"/>
              <a:gd name="connsiteY3773" fmla="*/ 6253266 h 10024180"/>
              <a:gd name="connsiteX3774" fmla="*/ 433219 w 11277918"/>
              <a:gd name="connsiteY3774" fmla="*/ 6253266 h 10024180"/>
              <a:gd name="connsiteX3775" fmla="*/ 441392 w 11277918"/>
              <a:gd name="connsiteY3775" fmla="*/ 6269613 h 10024180"/>
              <a:gd name="connsiteX3776" fmla="*/ 425045 w 11277918"/>
              <a:gd name="connsiteY3776" fmla="*/ 6269613 h 10024180"/>
              <a:gd name="connsiteX3777" fmla="*/ 433219 w 11277918"/>
              <a:gd name="connsiteY3777" fmla="*/ 6253266 h 10024180"/>
              <a:gd name="connsiteX3778" fmla="*/ 3696666 w 11277918"/>
              <a:gd name="connsiteY3778" fmla="*/ 6243048 h 10024180"/>
              <a:gd name="connsiteX3779" fmla="*/ 3702798 w 11277918"/>
              <a:gd name="connsiteY3779" fmla="*/ 6245091 h 10024180"/>
              <a:gd name="connsiteX3780" fmla="*/ 3694625 w 11277918"/>
              <a:gd name="connsiteY3780" fmla="*/ 6269613 h 10024180"/>
              <a:gd name="connsiteX3781" fmla="*/ 3694625 w 11277918"/>
              <a:gd name="connsiteY3781" fmla="*/ 6253266 h 10024180"/>
              <a:gd name="connsiteX3782" fmla="*/ 3696666 w 11277918"/>
              <a:gd name="connsiteY3782" fmla="*/ 6243048 h 10024180"/>
              <a:gd name="connsiteX3783" fmla="*/ 2172909 w 11277918"/>
              <a:gd name="connsiteY3783" fmla="*/ 6241005 h 10024180"/>
              <a:gd name="connsiteX3784" fmla="*/ 2170183 w 11277918"/>
              <a:gd name="connsiteY3784" fmla="*/ 6249177 h 10024180"/>
              <a:gd name="connsiteX3785" fmla="*/ 2157922 w 11277918"/>
              <a:gd name="connsiteY3785" fmla="*/ 6253266 h 10024180"/>
              <a:gd name="connsiteX3786" fmla="*/ 2166096 w 11277918"/>
              <a:gd name="connsiteY3786" fmla="*/ 6245091 h 10024180"/>
              <a:gd name="connsiteX3787" fmla="*/ 5623676 w 11277918"/>
              <a:gd name="connsiteY3787" fmla="*/ 6236916 h 10024180"/>
              <a:gd name="connsiteX3788" fmla="*/ 5607329 w 11277918"/>
              <a:gd name="connsiteY3788" fmla="*/ 6253266 h 10024180"/>
              <a:gd name="connsiteX3789" fmla="*/ 5623676 w 11277918"/>
              <a:gd name="connsiteY3789" fmla="*/ 6253266 h 10024180"/>
              <a:gd name="connsiteX3790" fmla="*/ 5623676 w 11277918"/>
              <a:gd name="connsiteY3790" fmla="*/ 6236916 h 10024180"/>
              <a:gd name="connsiteX3791" fmla="*/ 2533925 w 11277918"/>
              <a:gd name="connsiteY3791" fmla="*/ 6236916 h 10024180"/>
              <a:gd name="connsiteX3792" fmla="*/ 2533925 w 11277918"/>
              <a:gd name="connsiteY3792" fmla="*/ 6253266 h 10024180"/>
              <a:gd name="connsiteX3793" fmla="*/ 2550271 w 11277918"/>
              <a:gd name="connsiteY3793" fmla="*/ 6236916 h 10024180"/>
              <a:gd name="connsiteX3794" fmla="*/ 2533925 w 11277918"/>
              <a:gd name="connsiteY3794" fmla="*/ 6236916 h 10024180"/>
              <a:gd name="connsiteX3795" fmla="*/ 555828 w 11277918"/>
              <a:gd name="connsiteY3795" fmla="*/ 6236916 h 10024180"/>
              <a:gd name="connsiteX3796" fmla="*/ 555828 w 11277918"/>
              <a:gd name="connsiteY3796" fmla="*/ 6253266 h 10024180"/>
              <a:gd name="connsiteX3797" fmla="*/ 539480 w 11277918"/>
              <a:gd name="connsiteY3797" fmla="*/ 6269613 h 10024180"/>
              <a:gd name="connsiteX3798" fmla="*/ 523133 w 11277918"/>
              <a:gd name="connsiteY3798" fmla="*/ 6261440 h 10024180"/>
              <a:gd name="connsiteX3799" fmla="*/ 523133 w 11277918"/>
              <a:gd name="connsiteY3799" fmla="*/ 6253266 h 10024180"/>
              <a:gd name="connsiteX3800" fmla="*/ 531306 w 11277918"/>
              <a:gd name="connsiteY3800" fmla="*/ 6245091 h 10024180"/>
              <a:gd name="connsiteX3801" fmla="*/ 539480 w 11277918"/>
              <a:gd name="connsiteY3801" fmla="*/ 6245091 h 10024180"/>
              <a:gd name="connsiteX3802" fmla="*/ 555828 w 11277918"/>
              <a:gd name="connsiteY3802" fmla="*/ 6236916 h 10024180"/>
              <a:gd name="connsiteX3803" fmla="*/ 4086974 w 11277918"/>
              <a:gd name="connsiteY3803" fmla="*/ 6220569 h 10024180"/>
              <a:gd name="connsiteX3804" fmla="*/ 4070627 w 11277918"/>
              <a:gd name="connsiteY3804" fmla="*/ 6236916 h 10024180"/>
              <a:gd name="connsiteX3805" fmla="*/ 4086974 w 11277918"/>
              <a:gd name="connsiteY3805" fmla="*/ 6253266 h 10024180"/>
              <a:gd name="connsiteX3806" fmla="*/ 4070627 w 11277918"/>
              <a:gd name="connsiteY3806" fmla="*/ 6253266 h 10024180"/>
              <a:gd name="connsiteX3807" fmla="*/ 4054278 w 11277918"/>
              <a:gd name="connsiteY3807" fmla="*/ 6269613 h 10024180"/>
              <a:gd name="connsiteX3808" fmla="*/ 4062453 w 11277918"/>
              <a:gd name="connsiteY3808" fmla="*/ 6285962 h 10024180"/>
              <a:gd name="connsiteX3809" fmla="*/ 4086974 w 11277918"/>
              <a:gd name="connsiteY3809" fmla="*/ 6269613 h 10024180"/>
              <a:gd name="connsiteX3810" fmla="*/ 4086974 w 11277918"/>
              <a:gd name="connsiteY3810" fmla="*/ 6253266 h 10024180"/>
              <a:gd name="connsiteX3811" fmla="*/ 3661931 w 11277918"/>
              <a:gd name="connsiteY3811" fmla="*/ 6220569 h 10024180"/>
              <a:gd name="connsiteX3812" fmla="*/ 3678276 w 11277918"/>
              <a:gd name="connsiteY3812" fmla="*/ 6220569 h 10024180"/>
              <a:gd name="connsiteX3813" fmla="*/ 3678276 w 11277918"/>
              <a:gd name="connsiteY3813" fmla="*/ 6236916 h 10024180"/>
              <a:gd name="connsiteX3814" fmla="*/ 3670102 w 11277918"/>
              <a:gd name="connsiteY3814" fmla="*/ 6228744 h 10024180"/>
              <a:gd name="connsiteX3815" fmla="*/ 3661931 w 11277918"/>
              <a:gd name="connsiteY3815" fmla="*/ 6220569 h 10024180"/>
              <a:gd name="connsiteX3816" fmla="*/ 2648359 w 11277918"/>
              <a:gd name="connsiteY3816" fmla="*/ 6220569 h 10024180"/>
              <a:gd name="connsiteX3817" fmla="*/ 2648359 w 11277918"/>
              <a:gd name="connsiteY3817" fmla="*/ 6236916 h 10024180"/>
              <a:gd name="connsiteX3818" fmla="*/ 2664707 w 11277918"/>
              <a:gd name="connsiteY3818" fmla="*/ 6236916 h 10024180"/>
              <a:gd name="connsiteX3819" fmla="*/ 2664707 w 11277918"/>
              <a:gd name="connsiteY3819" fmla="*/ 6220569 h 10024180"/>
              <a:gd name="connsiteX3820" fmla="*/ 2648359 w 11277918"/>
              <a:gd name="connsiteY3820" fmla="*/ 6220569 h 10024180"/>
              <a:gd name="connsiteX3821" fmla="*/ 2629968 w 11277918"/>
              <a:gd name="connsiteY3821" fmla="*/ 6210352 h 10024180"/>
              <a:gd name="connsiteX3822" fmla="*/ 2623837 w 11277918"/>
              <a:gd name="connsiteY3822" fmla="*/ 6212395 h 10024180"/>
              <a:gd name="connsiteX3823" fmla="*/ 2615665 w 11277918"/>
              <a:gd name="connsiteY3823" fmla="*/ 6236916 h 10024180"/>
              <a:gd name="connsiteX3824" fmla="*/ 2623837 w 11277918"/>
              <a:gd name="connsiteY3824" fmla="*/ 6228744 h 10024180"/>
              <a:gd name="connsiteX3825" fmla="*/ 2632010 w 11277918"/>
              <a:gd name="connsiteY3825" fmla="*/ 6220569 h 10024180"/>
              <a:gd name="connsiteX3826" fmla="*/ 2629968 w 11277918"/>
              <a:gd name="connsiteY3826" fmla="*/ 6210352 h 10024180"/>
              <a:gd name="connsiteX3827" fmla="*/ 3040708 w 11277918"/>
              <a:gd name="connsiteY3827" fmla="*/ 6204222 h 10024180"/>
              <a:gd name="connsiteX3828" fmla="*/ 2991664 w 11277918"/>
              <a:gd name="connsiteY3828" fmla="*/ 6253266 h 10024180"/>
              <a:gd name="connsiteX3829" fmla="*/ 2991664 w 11277918"/>
              <a:gd name="connsiteY3829" fmla="*/ 6260272 h 10024180"/>
              <a:gd name="connsiteX3830" fmla="*/ 3003927 w 11277918"/>
              <a:gd name="connsiteY3830" fmla="*/ 6253266 h 10024180"/>
              <a:gd name="connsiteX3831" fmla="*/ 3024362 w 11277918"/>
              <a:gd name="connsiteY3831" fmla="*/ 6236916 h 10024180"/>
              <a:gd name="connsiteX3832" fmla="*/ 3482101 w 11277918"/>
              <a:gd name="connsiteY3832" fmla="*/ 6187873 h 10024180"/>
              <a:gd name="connsiteX3833" fmla="*/ 3498449 w 11277918"/>
              <a:gd name="connsiteY3833" fmla="*/ 6204222 h 10024180"/>
              <a:gd name="connsiteX3834" fmla="*/ 3498449 w 11277918"/>
              <a:gd name="connsiteY3834" fmla="*/ 6187873 h 10024180"/>
              <a:gd name="connsiteX3835" fmla="*/ 2664707 w 11277918"/>
              <a:gd name="connsiteY3835" fmla="*/ 6187873 h 10024180"/>
              <a:gd name="connsiteX3836" fmla="*/ 2664707 w 11277918"/>
              <a:gd name="connsiteY3836" fmla="*/ 6196048 h 10024180"/>
              <a:gd name="connsiteX3837" fmla="*/ 2681055 w 11277918"/>
              <a:gd name="connsiteY3837" fmla="*/ 6204222 h 10024180"/>
              <a:gd name="connsiteX3838" fmla="*/ 2664707 w 11277918"/>
              <a:gd name="connsiteY3838" fmla="*/ 6187873 h 10024180"/>
              <a:gd name="connsiteX3839" fmla="*/ 2648359 w 11277918"/>
              <a:gd name="connsiteY3839" fmla="*/ 6187873 h 10024180"/>
              <a:gd name="connsiteX3840" fmla="*/ 2632010 w 11277918"/>
              <a:gd name="connsiteY3840" fmla="*/ 6204222 h 10024180"/>
              <a:gd name="connsiteX3841" fmla="*/ 2640185 w 11277918"/>
              <a:gd name="connsiteY3841" fmla="*/ 6220569 h 10024180"/>
              <a:gd name="connsiteX3842" fmla="*/ 2648359 w 11277918"/>
              <a:gd name="connsiteY3842" fmla="*/ 6204222 h 10024180"/>
              <a:gd name="connsiteX3843" fmla="*/ 2648359 w 11277918"/>
              <a:gd name="connsiteY3843" fmla="*/ 6187873 h 10024180"/>
              <a:gd name="connsiteX3844" fmla="*/ 1871835 w 11277918"/>
              <a:gd name="connsiteY3844" fmla="*/ 6187873 h 10024180"/>
              <a:gd name="connsiteX3845" fmla="*/ 1871835 w 11277918"/>
              <a:gd name="connsiteY3845" fmla="*/ 6204222 h 10024180"/>
              <a:gd name="connsiteX3846" fmla="*/ 1863660 w 11277918"/>
              <a:gd name="connsiteY3846" fmla="*/ 6220569 h 10024180"/>
              <a:gd name="connsiteX3847" fmla="*/ 1863660 w 11277918"/>
              <a:gd name="connsiteY3847" fmla="*/ 6204222 h 10024180"/>
              <a:gd name="connsiteX3848" fmla="*/ 1871835 w 11277918"/>
              <a:gd name="connsiteY3848" fmla="*/ 6187873 h 10024180"/>
              <a:gd name="connsiteX3849" fmla="*/ 1405920 w 11277918"/>
              <a:gd name="connsiteY3849" fmla="*/ 6187873 h 10024180"/>
              <a:gd name="connsiteX3850" fmla="*/ 1422266 w 11277918"/>
              <a:gd name="connsiteY3850" fmla="*/ 6187873 h 10024180"/>
              <a:gd name="connsiteX3851" fmla="*/ 1389570 w 11277918"/>
              <a:gd name="connsiteY3851" fmla="*/ 6204222 h 10024180"/>
              <a:gd name="connsiteX3852" fmla="*/ 1405920 w 11277918"/>
              <a:gd name="connsiteY3852" fmla="*/ 6187873 h 10024180"/>
              <a:gd name="connsiteX3853" fmla="*/ 1078961 w 11277918"/>
              <a:gd name="connsiteY3853" fmla="*/ 6187873 h 10024180"/>
              <a:gd name="connsiteX3854" fmla="*/ 1111657 w 11277918"/>
              <a:gd name="connsiteY3854" fmla="*/ 6204222 h 10024180"/>
              <a:gd name="connsiteX3855" fmla="*/ 1095310 w 11277918"/>
              <a:gd name="connsiteY3855" fmla="*/ 6220569 h 10024180"/>
              <a:gd name="connsiteX3856" fmla="*/ 1095310 w 11277918"/>
              <a:gd name="connsiteY3856" fmla="*/ 6253266 h 10024180"/>
              <a:gd name="connsiteX3857" fmla="*/ 1078961 w 11277918"/>
              <a:gd name="connsiteY3857" fmla="*/ 6253266 h 10024180"/>
              <a:gd name="connsiteX3858" fmla="*/ 1095310 w 11277918"/>
              <a:gd name="connsiteY3858" fmla="*/ 6204222 h 10024180"/>
              <a:gd name="connsiteX3859" fmla="*/ 1078961 w 11277918"/>
              <a:gd name="connsiteY3859" fmla="*/ 6204222 h 10024180"/>
              <a:gd name="connsiteX3860" fmla="*/ 1078961 w 11277918"/>
              <a:gd name="connsiteY3860" fmla="*/ 6187873 h 10024180"/>
              <a:gd name="connsiteX3861" fmla="*/ 11132920 w 11277918"/>
              <a:gd name="connsiteY3861" fmla="*/ 6171526 h 10024180"/>
              <a:gd name="connsiteX3862" fmla="*/ 11149268 w 11277918"/>
              <a:gd name="connsiteY3862" fmla="*/ 6171526 h 10024180"/>
              <a:gd name="connsiteX3863" fmla="*/ 11132920 w 11277918"/>
              <a:gd name="connsiteY3863" fmla="*/ 6187873 h 10024180"/>
              <a:gd name="connsiteX3864" fmla="*/ 11132920 w 11277918"/>
              <a:gd name="connsiteY3864" fmla="*/ 6171526 h 10024180"/>
              <a:gd name="connsiteX3865" fmla="*/ 3122447 w 11277918"/>
              <a:gd name="connsiteY3865" fmla="*/ 6171526 h 10024180"/>
              <a:gd name="connsiteX3866" fmla="*/ 3106101 w 11277918"/>
              <a:gd name="connsiteY3866" fmla="*/ 6204222 h 10024180"/>
              <a:gd name="connsiteX3867" fmla="*/ 3073404 w 11277918"/>
              <a:gd name="connsiteY3867" fmla="*/ 6236916 h 10024180"/>
              <a:gd name="connsiteX3868" fmla="*/ 3065230 w 11277918"/>
              <a:gd name="connsiteY3868" fmla="*/ 6261440 h 10024180"/>
              <a:gd name="connsiteX3869" fmla="*/ 3089752 w 11277918"/>
              <a:gd name="connsiteY3869" fmla="*/ 6253266 h 10024180"/>
              <a:gd name="connsiteX3870" fmla="*/ 3122447 w 11277918"/>
              <a:gd name="connsiteY3870" fmla="*/ 6253266 h 10024180"/>
              <a:gd name="connsiteX3871" fmla="*/ 3138797 w 11277918"/>
              <a:gd name="connsiteY3871" fmla="*/ 6253266 h 10024180"/>
              <a:gd name="connsiteX3872" fmla="*/ 3130622 w 11277918"/>
              <a:gd name="connsiteY3872" fmla="*/ 6245091 h 10024180"/>
              <a:gd name="connsiteX3873" fmla="*/ 3130622 w 11277918"/>
              <a:gd name="connsiteY3873" fmla="*/ 6228744 h 10024180"/>
              <a:gd name="connsiteX3874" fmla="*/ 3122447 w 11277918"/>
              <a:gd name="connsiteY3874" fmla="*/ 6204222 h 10024180"/>
              <a:gd name="connsiteX3875" fmla="*/ 2909926 w 11277918"/>
              <a:gd name="connsiteY3875" fmla="*/ 6171526 h 10024180"/>
              <a:gd name="connsiteX3876" fmla="*/ 2909926 w 11277918"/>
              <a:gd name="connsiteY3876" fmla="*/ 6187873 h 10024180"/>
              <a:gd name="connsiteX3877" fmla="*/ 2926272 w 11277918"/>
              <a:gd name="connsiteY3877" fmla="*/ 6187873 h 10024180"/>
              <a:gd name="connsiteX3878" fmla="*/ 2909926 w 11277918"/>
              <a:gd name="connsiteY3878" fmla="*/ 6171526 h 10024180"/>
              <a:gd name="connsiteX3879" fmla="*/ 670263 w 11277918"/>
              <a:gd name="connsiteY3879" fmla="*/ 6171526 h 10024180"/>
              <a:gd name="connsiteX3880" fmla="*/ 686613 w 11277918"/>
              <a:gd name="connsiteY3880" fmla="*/ 6187873 h 10024180"/>
              <a:gd name="connsiteX3881" fmla="*/ 670263 w 11277918"/>
              <a:gd name="connsiteY3881" fmla="*/ 6187873 h 10024180"/>
              <a:gd name="connsiteX3882" fmla="*/ 670263 w 11277918"/>
              <a:gd name="connsiteY3882" fmla="*/ 6171526 h 10024180"/>
              <a:gd name="connsiteX3883" fmla="*/ 4103322 w 11277918"/>
              <a:gd name="connsiteY3883" fmla="*/ 6155177 h 10024180"/>
              <a:gd name="connsiteX3884" fmla="*/ 4086974 w 11277918"/>
              <a:gd name="connsiteY3884" fmla="*/ 6171526 h 10024180"/>
              <a:gd name="connsiteX3885" fmla="*/ 4119671 w 11277918"/>
              <a:gd name="connsiteY3885" fmla="*/ 6171526 h 10024180"/>
              <a:gd name="connsiteX3886" fmla="*/ 2043486 w 11277918"/>
              <a:gd name="connsiteY3886" fmla="*/ 6155177 h 10024180"/>
              <a:gd name="connsiteX3887" fmla="*/ 2051660 w 11277918"/>
              <a:gd name="connsiteY3887" fmla="*/ 6155177 h 10024180"/>
              <a:gd name="connsiteX3888" fmla="*/ 2059834 w 11277918"/>
              <a:gd name="connsiteY3888" fmla="*/ 6171526 h 10024180"/>
              <a:gd name="connsiteX3889" fmla="*/ 2051660 w 11277918"/>
              <a:gd name="connsiteY3889" fmla="*/ 6163352 h 10024180"/>
              <a:gd name="connsiteX3890" fmla="*/ 2043486 w 11277918"/>
              <a:gd name="connsiteY3890" fmla="*/ 6155177 h 10024180"/>
              <a:gd name="connsiteX3891" fmla="*/ 1896357 w 11277918"/>
              <a:gd name="connsiteY3891" fmla="*/ 6155177 h 10024180"/>
              <a:gd name="connsiteX3892" fmla="*/ 1912702 w 11277918"/>
              <a:gd name="connsiteY3892" fmla="*/ 6171526 h 10024180"/>
              <a:gd name="connsiteX3893" fmla="*/ 1896357 w 11277918"/>
              <a:gd name="connsiteY3893" fmla="*/ 6171526 h 10024180"/>
              <a:gd name="connsiteX3894" fmla="*/ 1896357 w 11277918"/>
              <a:gd name="connsiteY3894" fmla="*/ 6155177 h 10024180"/>
              <a:gd name="connsiteX3895" fmla="*/ 1356874 w 11277918"/>
              <a:gd name="connsiteY3895" fmla="*/ 6155177 h 10024180"/>
              <a:gd name="connsiteX3896" fmla="*/ 1373224 w 11277918"/>
              <a:gd name="connsiteY3896" fmla="*/ 6171526 h 10024180"/>
              <a:gd name="connsiteX3897" fmla="*/ 1356874 w 11277918"/>
              <a:gd name="connsiteY3897" fmla="*/ 6171526 h 10024180"/>
              <a:gd name="connsiteX3898" fmla="*/ 1356874 w 11277918"/>
              <a:gd name="connsiteY3898" fmla="*/ 6155177 h 10024180"/>
              <a:gd name="connsiteX3899" fmla="*/ 523133 w 11277918"/>
              <a:gd name="connsiteY3899" fmla="*/ 6155177 h 10024180"/>
              <a:gd name="connsiteX3900" fmla="*/ 539480 w 11277918"/>
              <a:gd name="connsiteY3900" fmla="*/ 6187873 h 10024180"/>
              <a:gd name="connsiteX3901" fmla="*/ 506784 w 11277918"/>
              <a:gd name="connsiteY3901" fmla="*/ 6179699 h 10024180"/>
              <a:gd name="connsiteX3902" fmla="*/ 523133 w 11277918"/>
              <a:gd name="connsiteY3902" fmla="*/ 6155177 h 10024180"/>
              <a:gd name="connsiteX3903" fmla="*/ 2909926 w 11277918"/>
              <a:gd name="connsiteY3903" fmla="*/ 6142916 h 10024180"/>
              <a:gd name="connsiteX3904" fmla="*/ 2901750 w 11277918"/>
              <a:gd name="connsiteY3904" fmla="*/ 6147005 h 10024180"/>
              <a:gd name="connsiteX3905" fmla="*/ 2893578 w 11277918"/>
              <a:gd name="connsiteY3905" fmla="*/ 6171526 h 10024180"/>
              <a:gd name="connsiteX3906" fmla="*/ 2909926 w 11277918"/>
              <a:gd name="connsiteY3906" fmla="*/ 6155177 h 10024180"/>
              <a:gd name="connsiteX3907" fmla="*/ 2918100 w 11277918"/>
              <a:gd name="connsiteY3907" fmla="*/ 6147005 h 10024180"/>
              <a:gd name="connsiteX3908" fmla="*/ 2909926 w 11277918"/>
              <a:gd name="connsiteY3908" fmla="*/ 6142916 h 10024180"/>
              <a:gd name="connsiteX3909" fmla="*/ 4332193 w 11277918"/>
              <a:gd name="connsiteY3909" fmla="*/ 6138830 h 10024180"/>
              <a:gd name="connsiteX3910" fmla="*/ 4332193 w 11277918"/>
              <a:gd name="connsiteY3910" fmla="*/ 6171526 h 10024180"/>
              <a:gd name="connsiteX3911" fmla="*/ 4299497 w 11277918"/>
              <a:gd name="connsiteY3911" fmla="*/ 6187873 h 10024180"/>
              <a:gd name="connsiteX3912" fmla="*/ 4266801 w 11277918"/>
              <a:gd name="connsiteY3912" fmla="*/ 6204222 h 10024180"/>
              <a:gd name="connsiteX3913" fmla="*/ 4299497 w 11277918"/>
              <a:gd name="connsiteY3913" fmla="*/ 6171526 h 10024180"/>
              <a:gd name="connsiteX3914" fmla="*/ 4332193 w 11277918"/>
              <a:gd name="connsiteY3914" fmla="*/ 6138830 h 10024180"/>
              <a:gd name="connsiteX3915" fmla="*/ 629394 w 11277918"/>
              <a:gd name="connsiteY3915" fmla="*/ 6138830 h 10024180"/>
              <a:gd name="connsiteX3916" fmla="*/ 637569 w 11277918"/>
              <a:gd name="connsiteY3916" fmla="*/ 6147005 h 10024180"/>
              <a:gd name="connsiteX3917" fmla="*/ 621219 w 11277918"/>
              <a:gd name="connsiteY3917" fmla="*/ 6155177 h 10024180"/>
              <a:gd name="connsiteX3918" fmla="*/ 629394 w 11277918"/>
              <a:gd name="connsiteY3918" fmla="*/ 6138830 h 10024180"/>
              <a:gd name="connsiteX3919" fmla="*/ 4467063 w 11277918"/>
              <a:gd name="connsiteY3919" fmla="*/ 6130655 h 10024180"/>
              <a:gd name="connsiteX3920" fmla="*/ 4462974 w 11277918"/>
              <a:gd name="connsiteY3920" fmla="*/ 6138830 h 10024180"/>
              <a:gd name="connsiteX3921" fmla="*/ 4446629 w 11277918"/>
              <a:gd name="connsiteY3921" fmla="*/ 6171526 h 10024180"/>
              <a:gd name="connsiteX3922" fmla="*/ 4430278 w 11277918"/>
              <a:gd name="connsiteY3922" fmla="*/ 6179699 h 10024180"/>
              <a:gd name="connsiteX3923" fmla="*/ 4430278 w 11277918"/>
              <a:gd name="connsiteY3923" fmla="*/ 6187873 h 10024180"/>
              <a:gd name="connsiteX3924" fmla="*/ 4397584 w 11277918"/>
              <a:gd name="connsiteY3924" fmla="*/ 6204222 h 10024180"/>
              <a:gd name="connsiteX3925" fmla="*/ 4413933 w 11277918"/>
              <a:gd name="connsiteY3925" fmla="*/ 6171526 h 10024180"/>
              <a:gd name="connsiteX3926" fmla="*/ 4430278 w 11277918"/>
              <a:gd name="connsiteY3926" fmla="*/ 6155177 h 10024180"/>
              <a:gd name="connsiteX3927" fmla="*/ 4438453 w 11277918"/>
              <a:gd name="connsiteY3927" fmla="*/ 6147005 h 10024180"/>
              <a:gd name="connsiteX3928" fmla="*/ 4446629 w 11277918"/>
              <a:gd name="connsiteY3928" fmla="*/ 6138830 h 10024180"/>
              <a:gd name="connsiteX3929" fmla="*/ 4467063 w 11277918"/>
              <a:gd name="connsiteY3929" fmla="*/ 6130655 h 10024180"/>
              <a:gd name="connsiteX3930" fmla="*/ 4364888 w 11277918"/>
              <a:gd name="connsiteY3930" fmla="*/ 6122483 h 10024180"/>
              <a:gd name="connsiteX3931" fmla="*/ 4364888 w 11277918"/>
              <a:gd name="connsiteY3931" fmla="*/ 6138830 h 10024180"/>
              <a:gd name="connsiteX3932" fmla="*/ 4348539 w 11277918"/>
              <a:gd name="connsiteY3932" fmla="*/ 6138830 h 10024180"/>
              <a:gd name="connsiteX3933" fmla="*/ 817394 w 11277918"/>
              <a:gd name="connsiteY3933" fmla="*/ 6122483 h 10024180"/>
              <a:gd name="connsiteX3934" fmla="*/ 784699 w 11277918"/>
              <a:gd name="connsiteY3934" fmla="*/ 6171526 h 10024180"/>
              <a:gd name="connsiteX3935" fmla="*/ 768352 w 11277918"/>
              <a:gd name="connsiteY3935" fmla="*/ 6155177 h 10024180"/>
              <a:gd name="connsiteX3936" fmla="*/ 776524 w 11277918"/>
              <a:gd name="connsiteY3936" fmla="*/ 6138830 h 10024180"/>
              <a:gd name="connsiteX3937" fmla="*/ 784699 w 11277918"/>
              <a:gd name="connsiteY3937" fmla="*/ 6138830 h 10024180"/>
              <a:gd name="connsiteX3938" fmla="*/ 801045 w 11277918"/>
              <a:gd name="connsiteY3938" fmla="*/ 6138830 h 10024180"/>
              <a:gd name="connsiteX3939" fmla="*/ 1847312 w 11277918"/>
              <a:gd name="connsiteY3939" fmla="*/ 6106134 h 10024180"/>
              <a:gd name="connsiteX3940" fmla="*/ 1847312 w 11277918"/>
              <a:gd name="connsiteY3940" fmla="*/ 6122483 h 10024180"/>
              <a:gd name="connsiteX3941" fmla="*/ 1814617 w 11277918"/>
              <a:gd name="connsiteY3941" fmla="*/ 6171526 h 10024180"/>
              <a:gd name="connsiteX3942" fmla="*/ 1798267 w 11277918"/>
              <a:gd name="connsiteY3942" fmla="*/ 6163352 h 10024180"/>
              <a:gd name="connsiteX3943" fmla="*/ 1830963 w 11277918"/>
              <a:gd name="connsiteY3943" fmla="*/ 6122483 h 10024180"/>
              <a:gd name="connsiteX3944" fmla="*/ 2846578 w 11277918"/>
              <a:gd name="connsiteY3944" fmla="*/ 6095916 h 10024180"/>
              <a:gd name="connsiteX3945" fmla="*/ 2836360 w 11277918"/>
              <a:gd name="connsiteY3945" fmla="*/ 6097959 h 10024180"/>
              <a:gd name="connsiteX3946" fmla="*/ 2811839 w 11277918"/>
              <a:gd name="connsiteY3946" fmla="*/ 6122483 h 10024180"/>
              <a:gd name="connsiteX3947" fmla="*/ 2795491 w 11277918"/>
              <a:gd name="connsiteY3947" fmla="*/ 6155177 h 10024180"/>
              <a:gd name="connsiteX3948" fmla="*/ 2828186 w 11277918"/>
              <a:gd name="connsiteY3948" fmla="*/ 6122483 h 10024180"/>
              <a:gd name="connsiteX3949" fmla="*/ 2844533 w 11277918"/>
              <a:gd name="connsiteY3949" fmla="*/ 6106134 h 10024180"/>
              <a:gd name="connsiteX3950" fmla="*/ 2860882 w 11277918"/>
              <a:gd name="connsiteY3950" fmla="*/ 6106134 h 10024180"/>
              <a:gd name="connsiteX3951" fmla="*/ 2844533 w 11277918"/>
              <a:gd name="connsiteY3951" fmla="*/ 6138830 h 10024180"/>
              <a:gd name="connsiteX3952" fmla="*/ 2820012 w 11277918"/>
              <a:gd name="connsiteY3952" fmla="*/ 6163352 h 10024180"/>
              <a:gd name="connsiteX3953" fmla="*/ 2811839 w 11277918"/>
              <a:gd name="connsiteY3953" fmla="*/ 6171526 h 10024180"/>
              <a:gd name="connsiteX3954" fmla="*/ 2795491 w 11277918"/>
              <a:gd name="connsiteY3954" fmla="*/ 6171526 h 10024180"/>
              <a:gd name="connsiteX3955" fmla="*/ 2762794 w 11277918"/>
              <a:gd name="connsiteY3955" fmla="*/ 6236916 h 10024180"/>
              <a:gd name="connsiteX3956" fmla="*/ 2721925 w 11277918"/>
              <a:gd name="connsiteY3956" fmla="*/ 6285962 h 10024180"/>
              <a:gd name="connsiteX3957" fmla="*/ 2664707 w 11277918"/>
              <a:gd name="connsiteY3957" fmla="*/ 6343180 h 10024180"/>
              <a:gd name="connsiteX3958" fmla="*/ 2607489 w 11277918"/>
              <a:gd name="connsiteY3958" fmla="*/ 6400395 h 10024180"/>
              <a:gd name="connsiteX3959" fmla="*/ 2566619 w 11277918"/>
              <a:gd name="connsiteY3959" fmla="*/ 6449441 h 10024180"/>
              <a:gd name="connsiteX3960" fmla="*/ 2533925 w 11277918"/>
              <a:gd name="connsiteY3960" fmla="*/ 6498484 h 10024180"/>
              <a:gd name="connsiteX3961" fmla="*/ 2558447 w 11277918"/>
              <a:gd name="connsiteY3961" fmla="*/ 6482137 h 10024180"/>
              <a:gd name="connsiteX3962" fmla="*/ 2599315 w 11277918"/>
              <a:gd name="connsiteY3962" fmla="*/ 6449441 h 10024180"/>
              <a:gd name="connsiteX3963" fmla="*/ 2664707 w 11277918"/>
              <a:gd name="connsiteY3963" fmla="*/ 6359527 h 10024180"/>
              <a:gd name="connsiteX3964" fmla="*/ 2697403 w 11277918"/>
              <a:gd name="connsiteY3964" fmla="*/ 6322744 h 10024180"/>
              <a:gd name="connsiteX3965" fmla="*/ 2726657 w 11277918"/>
              <a:gd name="connsiteY3965" fmla="*/ 6297146 h 10024180"/>
              <a:gd name="connsiteX3966" fmla="*/ 2719883 w 11277918"/>
              <a:gd name="connsiteY3966" fmla="*/ 6308440 h 10024180"/>
              <a:gd name="connsiteX3967" fmla="*/ 2713751 w 11277918"/>
              <a:gd name="connsiteY3967" fmla="*/ 6351352 h 10024180"/>
              <a:gd name="connsiteX3968" fmla="*/ 2730097 w 11277918"/>
              <a:gd name="connsiteY3968" fmla="*/ 6351352 h 10024180"/>
              <a:gd name="connsiteX3969" fmla="*/ 2754621 w 11277918"/>
              <a:gd name="connsiteY3969" fmla="*/ 6343180 h 10024180"/>
              <a:gd name="connsiteX3970" fmla="*/ 2762794 w 11277918"/>
              <a:gd name="connsiteY3970" fmla="*/ 6359527 h 10024180"/>
              <a:gd name="connsiteX3971" fmla="*/ 2746446 w 11277918"/>
              <a:gd name="connsiteY3971" fmla="*/ 6367701 h 10024180"/>
              <a:gd name="connsiteX3972" fmla="*/ 2730097 w 11277918"/>
              <a:gd name="connsiteY3972" fmla="*/ 6384048 h 10024180"/>
              <a:gd name="connsiteX3973" fmla="*/ 2746446 w 11277918"/>
              <a:gd name="connsiteY3973" fmla="*/ 6400395 h 10024180"/>
              <a:gd name="connsiteX3974" fmla="*/ 2770969 w 11277918"/>
              <a:gd name="connsiteY3974" fmla="*/ 6400395 h 10024180"/>
              <a:gd name="connsiteX3975" fmla="*/ 2779142 w 11277918"/>
              <a:gd name="connsiteY3975" fmla="*/ 6400395 h 10024180"/>
              <a:gd name="connsiteX3976" fmla="*/ 2787315 w 11277918"/>
              <a:gd name="connsiteY3976" fmla="*/ 6384048 h 10024180"/>
              <a:gd name="connsiteX3977" fmla="*/ 2803664 w 11277918"/>
              <a:gd name="connsiteY3977" fmla="*/ 6359527 h 10024180"/>
              <a:gd name="connsiteX3978" fmla="*/ 2811839 w 11277918"/>
              <a:gd name="connsiteY3978" fmla="*/ 6335005 h 10024180"/>
              <a:gd name="connsiteX3979" fmla="*/ 2811839 w 11277918"/>
              <a:gd name="connsiteY3979" fmla="*/ 6318656 h 10024180"/>
              <a:gd name="connsiteX3980" fmla="*/ 2828186 w 11277918"/>
              <a:gd name="connsiteY3980" fmla="*/ 6318656 h 10024180"/>
              <a:gd name="connsiteX3981" fmla="*/ 2836360 w 11277918"/>
              <a:gd name="connsiteY3981" fmla="*/ 6285962 h 10024180"/>
              <a:gd name="connsiteX3982" fmla="*/ 2844533 w 11277918"/>
              <a:gd name="connsiteY3982" fmla="*/ 6269613 h 10024180"/>
              <a:gd name="connsiteX3983" fmla="*/ 2860882 w 11277918"/>
              <a:gd name="connsiteY3983" fmla="*/ 6261440 h 10024180"/>
              <a:gd name="connsiteX3984" fmla="*/ 2885404 w 11277918"/>
              <a:gd name="connsiteY3984" fmla="*/ 6212395 h 10024180"/>
              <a:gd name="connsiteX3985" fmla="*/ 2893578 w 11277918"/>
              <a:gd name="connsiteY3985" fmla="*/ 6187873 h 10024180"/>
              <a:gd name="connsiteX3986" fmla="*/ 2877230 w 11277918"/>
              <a:gd name="connsiteY3986" fmla="*/ 6187873 h 10024180"/>
              <a:gd name="connsiteX3987" fmla="*/ 2869056 w 11277918"/>
              <a:gd name="connsiteY3987" fmla="*/ 6204222 h 10024180"/>
              <a:gd name="connsiteX3988" fmla="*/ 2860882 w 11277918"/>
              <a:gd name="connsiteY3988" fmla="*/ 6204222 h 10024180"/>
              <a:gd name="connsiteX3989" fmla="*/ 2844533 w 11277918"/>
              <a:gd name="connsiteY3989" fmla="*/ 6204222 h 10024180"/>
              <a:gd name="connsiteX3990" fmla="*/ 2828186 w 11277918"/>
              <a:gd name="connsiteY3990" fmla="*/ 6236916 h 10024180"/>
              <a:gd name="connsiteX3991" fmla="*/ 2811839 w 11277918"/>
              <a:gd name="connsiteY3991" fmla="*/ 6253266 h 10024180"/>
              <a:gd name="connsiteX3992" fmla="*/ 2768925 w 11277918"/>
              <a:gd name="connsiteY3992" fmla="*/ 6259395 h 10024180"/>
              <a:gd name="connsiteX3993" fmla="*/ 2765518 w 11277918"/>
              <a:gd name="connsiteY3993" fmla="*/ 6261440 h 10024180"/>
              <a:gd name="connsiteX3994" fmla="*/ 2779142 w 11277918"/>
              <a:gd name="connsiteY3994" fmla="*/ 6245091 h 10024180"/>
              <a:gd name="connsiteX3995" fmla="*/ 2836360 w 11277918"/>
              <a:gd name="connsiteY3995" fmla="*/ 6179699 h 10024180"/>
              <a:gd name="connsiteX3996" fmla="*/ 2877230 w 11277918"/>
              <a:gd name="connsiteY3996" fmla="*/ 6138830 h 10024180"/>
              <a:gd name="connsiteX3997" fmla="*/ 2885404 w 11277918"/>
              <a:gd name="connsiteY3997" fmla="*/ 6122483 h 10024180"/>
              <a:gd name="connsiteX3998" fmla="*/ 2893578 w 11277918"/>
              <a:gd name="connsiteY3998" fmla="*/ 6122483 h 10024180"/>
              <a:gd name="connsiteX3999" fmla="*/ 2901750 w 11277918"/>
              <a:gd name="connsiteY3999" fmla="*/ 6122483 h 10024180"/>
              <a:gd name="connsiteX4000" fmla="*/ 2909926 w 11277918"/>
              <a:gd name="connsiteY4000" fmla="*/ 6106134 h 10024180"/>
              <a:gd name="connsiteX4001" fmla="*/ 2893578 w 11277918"/>
              <a:gd name="connsiteY4001" fmla="*/ 6106134 h 10024180"/>
              <a:gd name="connsiteX4002" fmla="*/ 2877230 w 11277918"/>
              <a:gd name="connsiteY4002" fmla="*/ 6106134 h 10024180"/>
              <a:gd name="connsiteX4003" fmla="*/ 2860882 w 11277918"/>
              <a:gd name="connsiteY4003" fmla="*/ 6106134 h 10024180"/>
              <a:gd name="connsiteX4004" fmla="*/ 2846578 w 11277918"/>
              <a:gd name="connsiteY4004" fmla="*/ 6095916 h 10024180"/>
              <a:gd name="connsiteX4005" fmla="*/ 11277918 w 11277918"/>
              <a:gd name="connsiteY4005" fmla="*/ 6091921 h 10024180"/>
              <a:gd name="connsiteX4006" fmla="*/ 11277918 w 11277918"/>
              <a:gd name="connsiteY4006" fmla="*/ 6113006 h 10024180"/>
              <a:gd name="connsiteX4007" fmla="*/ 11272900 w 11277918"/>
              <a:gd name="connsiteY4007" fmla="*/ 6116352 h 10024180"/>
              <a:gd name="connsiteX4008" fmla="*/ 11231006 w 11277918"/>
              <a:gd name="connsiteY4008" fmla="*/ 6138830 h 10024180"/>
              <a:gd name="connsiteX4009" fmla="*/ 11247356 w 11277918"/>
              <a:gd name="connsiteY4009" fmla="*/ 6122483 h 10024180"/>
              <a:gd name="connsiteX4010" fmla="*/ 670263 w 11277918"/>
              <a:gd name="connsiteY4010" fmla="*/ 6089787 h 10024180"/>
              <a:gd name="connsiteX4011" fmla="*/ 678438 w 11277918"/>
              <a:gd name="connsiteY4011" fmla="*/ 6089787 h 10024180"/>
              <a:gd name="connsiteX4012" fmla="*/ 686613 w 11277918"/>
              <a:gd name="connsiteY4012" fmla="*/ 6106134 h 10024180"/>
              <a:gd name="connsiteX4013" fmla="*/ 653916 w 11277918"/>
              <a:gd name="connsiteY4013" fmla="*/ 6122483 h 10024180"/>
              <a:gd name="connsiteX4014" fmla="*/ 670263 w 11277918"/>
              <a:gd name="connsiteY4014" fmla="*/ 6106134 h 10024180"/>
              <a:gd name="connsiteX4015" fmla="*/ 670263 w 11277918"/>
              <a:gd name="connsiteY4015" fmla="*/ 6089787 h 10024180"/>
              <a:gd name="connsiteX4016" fmla="*/ 1369135 w 11277918"/>
              <a:gd name="connsiteY4016" fmla="*/ 6079569 h 10024180"/>
              <a:gd name="connsiteX4017" fmla="*/ 1373224 w 11277918"/>
              <a:gd name="connsiteY4017" fmla="*/ 6089787 h 10024180"/>
              <a:gd name="connsiteX4018" fmla="*/ 1356874 w 11277918"/>
              <a:gd name="connsiteY4018" fmla="*/ 6089787 h 10024180"/>
              <a:gd name="connsiteX4019" fmla="*/ 1340527 w 11277918"/>
              <a:gd name="connsiteY4019" fmla="*/ 6089787 h 10024180"/>
              <a:gd name="connsiteX4020" fmla="*/ 1356874 w 11277918"/>
              <a:gd name="connsiteY4020" fmla="*/ 6081612 h 10024180"/>
              <a:gd name="connsiteX4021" fmla="*/ 1369135 w 11277918"/>
              <a:gd name="connsiteY4021" fmla="*/ 6079569 h 10024180"/>
              <a:gd name="connsiteX4022" fmla="*/ 4626454 w 11277918"/>
              <a:gd name="connsiteY4022" fmla="*/ 6073438 h 10024180"/>
              <a:gd name="connsiteX4023" fmla="*/ 4593760 w 11277918"/>
              <a:gd name="connsiteY4023" fmla="*/ 6106134 h 10024180"/>
              <a:gd name="connsiteX4024" fmla="*/ 4593760 w 11277918"/>
              <a:gd name="connsiteY4024" fmla="*/ 6089787 h 10024180"/>
              <a:gd name="connsiteX4025" fmla="*/ 4626454 w 11277918"/>
              <a:gd name="connsiteY4025" fmla="*/ 6073438 h 10024180"/>
              <a:gd name="connsiteX4026" fmla="*/ 3155144 w 11277918"/>
              <a:gd name="connsiteY4026" fmla="*/ 6073438 h 10024180"/>
              <a:gd name="connsiteX4027" fmla="*/ 3155144 w 11277918"/>
              <a:gd name="connsiteY4027" fmla="*/ 6089787 h 10024180"/>
              <a:gd name="connsiteX4028" fmla="*/ 3171491 w 11277918"/>
              <a:gd name="connsiteY4028" fmla="*/ 6089787 h 10024180"/>
              <a:gd name="connsiteX4029" fmla="*/ 2386793 w 11277918"/>
              <a:gd name="connsiteY4029" fmla="*/ 6073438 h 10024180"/>
              <a:gd name="connsiteX4030" fmla="*/ 2354096 w 11277918"/>
              <a:gd name="connsiteY4030" fmla="*/ 6081612 h 10024180"/>
              <a:gd name="connsiteX4031" fmla="*/ 2337749 w 11277918"/>
              <a:gd name="connsiteY4031" fmla="*/ 6089787 h 10024180"/>
              <a:gd name="connsiteX4032" fmla="*/ 2354096 w 11277918"/>
              <a:gd name="connsiteY4032" fmla="*/ 6106134 h 10024180"/>
              <a:gd name="connsiteX4033" fmla="*/ 2386793 w 11277918"/>
              <a:gd name="connsiteY4033" fmla="*/ 6089787 h 10024180"/>
              <a:gd name="connsiteX4034" fmla="*/ 2403139 w 11277918"/>
              <a:gd name="connsiteY4034" fmla="*/ 6073438 h 10024180"/>
              <a:gd name="connsiteX4035" fmla="*/ 2239660 w 11277918"/>
              <a:gd name="connsiteY4035" fmla="*/ 6073438 h 10024180"/>
              <a:gd name="connsiteX4036" fmla="*/ 2223313 w 11277918"/>
              <a:gd name="connsiteY4036" fmla="*/ 6089787 h 10024180"/>
              <a:gd name="connsiteX4037" fmla="*/ 2239660 w 11277918"/>
              <a:gd name="connsiteY4037" fmla="*/ 6089787 h 10024180"/>
              <a:gd name="connsiteX4038" fmla="*/ 1226091 w 11277918"/>
              <a:gd name="connsiteY4038" fmla="*/ 6073438 h 10024180"/>
              <a:gd name="connsiteX4039" fmla="*/ 1177049 w 11277918"/>
              <a:gd name="connsiteY4039" fmla="*/ 6122483 h 10024180"/>
              <a:gd name="connsiteX4040" fmla="*/ 1193396 w 11277918"/>
              <a:gd name="connsiteY4040" fmla="*/ 6089787 h 10024180"/>
              <a:gd name="connsiteX4041" fmla="*/ 506784 w 11277918"/>
              <a:gd name="connsiteY4041" fmla="*/ 6073438 h 10024180"/>
              <a:gd name="connsiteX4042" fmla="*/ 514958 w 11277918"/>
              <a:gd name="connsiteY4042" fmla="*/ 6081612 h 10024180"/>
              <a:gd name="connsiteX4043" fmla="*/ 523133 w 11277918"/>
              <a:gd name="connsiteY4043" fmla="*/ 6097959 h 10024180"/>
              <a:gd name="connsiteX4044" fmla="*/ 523133 w 11277918"/>
              <a:gd name="connsiteY4044" fmla="*/ 6106134 h 10024180"/>
              <a:gd name="connsiteX4045" fmla="*/ 506784 w 11277918"/>
              <a:gd name="connsiteY4045" fmla="*/ 6122483 h 10024180"/>
              <a:gd name="connsiteX4046" fmla="*/ 474087 w 11277918"/>
              <a:gd name="connsiteY4046" fmla="*/ 6122483 h 10024180"/>
              <a:gd name="connsiteX4047" fmla="*/ 482263 w 11277918"/>
              <a:gd name="connsiteY4047" fmla="*/ 6114308 h 10024180"/>
              <a:gd name="connsiteX4048" fmla="*/ 490436 w 11277918"/>
              <a:gd name="connsiteY4048" fmla="*/ 6106134 h 10024180"/>
              <a:gd name="connsiteX4049" fmla="*/ 506784 w 11277918"/>
              <a:gd name="connsiteY4049" fmla="*/ 6089787 h 10024180"/>
              <a:gd name="connsiteX4050" fmla="*/ 506784 w 11277918"/>
              <a:gd name="connsiteY4050" fmla="*/ 6073438 h 10024180"/>
              <a:gd name="connsiteX4051" fmla="*/ 3024362 w 11277918"/>
              <a:gd name="connsiteY4051" fmla="*/ 6057091 h 10024180"/>
              <a:gd name="connsiteX4052" fmla="*/ 3040708 w 11277918"/>
              <a:gd name="connsiteY4052" fmla="*/ 6073438 h 10024180"/>
              <a:gd name="connsiteX4053" fmla="*/ 3024362 w 11277918"/>
              <a:gd name="connsiteY4053" fmla="*/ 6073438 h 10024180"/>
              <a:gd name="connsiteX4054" fmla="*/ 3024362 w 11277918"/>
              <a:gd name="connsiteY4054" fmla="*/ 6089787 h 10024180"/>
              <a:gd name="connsiteX4055" fmla="*/ 3008012 w 11277918"/>
              <a:gd name="connsiteY4055" fmla="*/ 6089787 h 10024180"/>
              <a:gd name="connsiteX4056" fmla="*/ 2942622 w 11277918"/>
              <a:gd name="connsiteY4056" fmla="*/ 6057091 h 10024180"/>
              <a:gd name="connsiteX4057" fmla="*/ 2926272 w 11277918"/>
              <a:gd name="connsiteY4057" fmla="*/ 6073438 h 10024180"/>
              <a:gd name="connsiteX4058" fmla="*/ 2958968 w 11277918"/>
              <a:gd name="connsiteY4058" fmla="*/ 6057091 h 10024180"/>
              <a:gd name="connsiteX4059" fmla="*/ 2877230 w 11277918"/>
              <a:gd name="connsiteY4059" fmla="*/ 6057091 h 10024180"/>
              <a:gd name="connsiteX4060" fmla="*/ 2860882 w 11277918"/>
              <a:gd name="connsiteY4060" fmla="*/ 6073438 h 10024180"/>
              <a:gd name="connsiteX4061" fmla="*/ 2869056 w 11277918"/>
              <a:gd name="connsiteY4061" fmla="*/ 6073438 h 10024180"/>
              <a:gd name="connsiteX4062" fmla="*/ 2877230 w 11277918"/>
              <a:gd name="connsiteY4062" fmla="*/ 6057091 h 10024180"/>
              <a:gd name="connsiteX4063" fmla="*/ 2057280 w 11277918"/>
              <a:gd name="connsiteY4063" fmla="*/ 6053004 h 10024180"/>
              <a:gd name="connsiteX4064" fmla="*/ 2059834 w 11277918"/>
              <a:gd name="connsiteY4064" fmla="*/ 6057091 h 10024180"/>
              <a:gd name="connsiteX4065" fmla="*/ 2043486 w 11277918"/>
              <a:gd name="connsiteY4065" fmla="*/ 6089787 h 10024180"/>
              <a:gd name="connsiteX4066" fmla="*/ 2027138 w 11277918"/>
              <a:gd name="connsiteY4066" fmla="*/ 6122483 h 10024180"/>
              <a:gd name="connsiteX4067" fmla="*/ 2010792 w 11277918"/>
              <a:gd name="connsiteY4067" fmla="*/ 6138830 h 10024180"/>
              <a:gd name="connsiteX4068" fmla="*/ 1986271 w 11277918"/>
              <a:gd name="connsiteY4068" fmla="*/ 6138830 h 10024180"/>
              <a:gd name="connsiteX4069" fmla="*/ 1978096 w 11277918"/>
              <a:gd name="connsiteY4069" fmla="*/ 6138830 h 10024180"/>
              <a:gd name="connsiteX4070" fmla="*/ 2018965 w 11277918"/>
              <a:gd name="connsiteY4070" fmla="*/ 6089787 h 10024180"/>
              <a:gd name="connsiteX4071" fmla="*/ 2057280 w 11277918"/>
              <a:gd name="connsiteY4071" fmla="*/ 6053004 h 10024180"/>
              <a:gd name="connsiteX4072" fmla="*/ 3874452 w 11277918"/>
              <a:gd name="connsiteY4072" fmla="*/ 6040744 h 10024180"/>
              <a:gd name="connsiteX4073" fmla="*/ 3858102 w 11277918"/>
              <a:gd name="connsiteY4073" fmla="*/ 6057091 h 10024180"/>
              <a:gd name="connsiteX4074" fmla="*/ 3874452 w 11277918"/>
              <a:gd name="connsiteY4074" fmla="*/ 6057091 h 10024180"/>
              <a:gd name="connsiteX4075" fmla="*/ 3890799 w 11277918"/>
              <a:gd name="connsiteY4075" fmla="*/ 6040744 h 10024180"/>
              <a:gd name="connsiteX4076" fmla="*/ 2256010 w 11277918"/>
              <a:gd name="connsiteY4076" fmla="*/ 6040744 h 10024180"/>
              <a:gd name="connsiteX4077" fmla="*/ 2239660 w 11277918"/>
              <a:gd name="connsiteY4077" fmla="*/ 6057091 h 10024180"/>
              <a:gd name="connsiteX4078" fmla="*/ 2256010 w 11277918"/>
              <a:gd name="connsiteY4078" fmla="*/ 6073438 h 10024180"/>
              <a:gd name="connsiteX4079" fmla="*/ 2256010 w 11277918"/>
              <a:gd name="connsiteY4079" fmla="*/ 6057091 h 10024180"/>
              <a:gd name="connsiteX4080" fmla="*/ 2256010 w 11277918"/>
              <a:gd name="connsiteY4080" fmla="*/ 6040744 h 10024180"/>
              <a:gd name="connsiteX4081" fmla="*/ 1038091 w 11277918"/>
              <a:gd name="connsiteY4081" fmla="*/ 6040744 h 10024180"/>
              <a:gd name="connsiteX4082" fmla="*/ 1054438 w 11277918"/>
              <a:gd name="connsiteY4082" fmla="*/ 6048916 h 10024180"/>
              <a:gd name="connsiteX4083" fmla="*/ 1078961 w 11277918"/>
              <a:gd name="connsiteY4083" fmla="*/ 6040744 h 10024180"/>
              <a:gd name="connsiteX4084" fmla="*/ 1078961 w 11277918"/>
              <a:gd name="connsiteY4084" fmla="*/ 6057091 h 10024180"/>
              <a:gd name="connsiteX4085" fmla="*/ 1062613 w 11277918"/>
              <a:gd name="connsiteY4085" fmla="*/ 6073438 h 10024180"/>
              <a:gd name="connsiteX4086" fmla="*/ 1046267 w 11277918"/>
              <a:gd name="connsiteY4086" fmla="*/ 6048916 h 10024180"/>
              <a:gd name="connsiteX4087" fmla="*/ 1038091 w 11277918"/>
              <a:gd name="connsiteY4087" fmla="*/ 6040744 h 10024180"/>
              <a:gd name="connsiteX4088" fmla="*/ 4561065 w 11277918"/>
              <a:gd name="connsiteY4088" fmla="*/ 6024394 h 10024180"/>
              <a:gd name="connsiteX4089" fmla="*/ 4577410 w 11277918"/>
              <a:gd name="connsiteY4089" fmla="*/ 6024394 h 10024180"/>
              <a:gd name="connsiteX4090" fmla="*/ 4577410 w 11277918"/>
              <a:gd name="connsiteY4090" fmla="*/ 6032569 h 10024180"/>
              <a:gd name="connsiteX4091" fmla="*/ 4561065 w 11277918"/>
              <a:gd name="connsiteY4091" fmla="*/ 6040744 h 10024180"/>
              <a:gd name="connsiteX4092" fmla="*/ 4561065 w 11277918"/>
              <a:gd name="connsiteY4092" fmla="*/ 6024394 h 10024180"/>
              <a:gd name="connsiteX4093" fmla="*/ 2909926 w 11277918"/>
              <a:gd name="connsiteY4093" fmla="*/ 6024394 h 10024180"/>
              <a:gd name="connsiteX4094" fmla="*/ 2901750 w 11277918"/>
              <a:gd name="connsiteY4094" fmla="*/ 6032569 h 10024180"/>
              <a:gd name="connsiteX4095" fmla="*/ 2909926 w 11277918"/>
              <a:gd name="connsiteY4095" fmla="*/ 6040744 h 10024180"/>
              <a:gd name="connsiteX4096" fmla="*/ 2909926 w 11277918"/>
              <a:gd name="connsiteY4096" fmla="*/ 6024394 h 10024180"/>
              <a:gd name="connsiteX4097" fmla="*/ 1307832 w 11277918"/>
              <a:gd name="connsiteY4097" fmla="*/ 6024394 h 10024180"/>
              <a:gd name="connsiteX4098" fmla="*/ 1307832 w 11277918"/>
              <a:gd name="connsiteY4098" fmla="*/ 6057091 h 10024180"/>
              <a:gd name="connsiteX4099" fmla="*/ 1291485 w 11277918"/>
              <a:gd name="connsiteY4099" fmla="*/ 6048916 h 10024180"/>
              <a:gd name="connsiteX4100" fmla="*/ 1291485 w 11277918"/>
              <a:gd name="connsiteY4100" fmla="*/ 6040744 h 10024180"/>
              <a:gd name="connsiteX4101" fmla="*/ 1307832 w 11277918"/>
              <a:gd name="connsiteY4101" fmla="*/ 6024394 h 10024180"/>
              <a:gd name="connsiteX4102" fmla="*/ 3057056 w 11277918"/>
              <a:gd name="connsiteY4102" fmla="*/ 6008047 h 10024180"/>
              <a:gd name="connsiteX4103" fmla="*/ 3024362 w 11277918"/>
              <a:gd name="connsiteY4103" fmla="*/ 6024394 h 10024180"/>
              <a:gd name="connsiteX4104" fmla="*/ 2958968 w 11277918"/>
              <a:gd name="connsiteY4104" fmla="*/ 6089787 h 10024180"/>
              <a:gd name="connsiteX4105" fmla="*/ 2926272 w 11277918"/>
              <a:gd name="connsiteY4105" fmla="*/ 6138830 h 10024180"/>
              <a:gd name="connsiteX4106" fmla="*/ 2942622 w 11277918"/>
              <a:gd name="connsiteY4106" fmla="*/ 6171526 h 10024180"/>
              <a:gd name="connsiteX4107" fmla="*/ 2975318 w 11277918"/>
              <a:gd name="connsiteY4107" fmla="*/ 6138830 h 10024180"/>
              <a:gd name="connsiteX4108" fmla="*/ 2958968 w 11277918"/>
              <a:gd name="connsiteY4108" fmla="*/ 6138830 h 10024180"/>
              <a:gd name="connsiteX4109" fmla="*/ 2942622 w 11277918"/>
              <a:gd name="connsiteY4109" fmla="*/ 6138830 h 10024180"/>
              <a:gd name="connsiteX4110" fmla="*/ 3008012 w 11277918"/>
              <a:gd name="connsiteY4110" fmla="*/ 6106134 h 10024180"/>
              <a:gd name="connsiteX4111" fmla="*/ 3040708 w 11277918"/>
              <a:gd name="connsiteY4111" fmla="*/ 6093873 h 10024180"/>
              <a:gd name="connsiteX4112" fmla="*/ 3040708 w 11277918"/>
              <a:gd name="connsiteY4112" fmla="*/ 6073438 h 10024180"/>
              <a:gd name="connsiteX4113" fmla="*/ 3040708 w 11277918"/>
              <a:gd name="connsiteY4113" fmla="*/ 6057091 h 10024180"/>
              <a:gd name="connsiteX4114" fmla="*/ 3057056 w 11277918"/>
              <a:gd name="connsiteY4114" fmla="*/ 6040744 h 10024180"/>
              <a:gd name="connsiteX4115" fmla="*/ 3089752 w 11277918"/>
              <a:gd name="connsiteY4115" fmla="*/ 6024394 h 10024180"/>
              <a:gd name="connsiteX4116" fmla="*/ 2811839 w 11277918"/>
              <a:gd name="connsiteY4116" fmla="*/ 6008047 h 10024180"/>
              <a:gd name="connsiteX4117" fmla="*/ 2730097 w 11277918"/>
              <a:gd name="connsiteY4117" fmla="*/ 6089787 h 10024180"/>
              <a:gd name="connsiteX4118" fmla="*/ 2681055 w 11277918"/>
              <a:gd name="connsiteY4118" fmla="*/ 6155177 h 10024180"/>
              <a:gd name="connsiteX4119" fmla="*/ 2681055 w 11277918"/>
              <a:gd name="connsiteY4119" fmla="*/ 6171526 h 10024180"/>
              <a:gd name="connsiteX4120" fmla="*/ 2697403 w 11277918"/>
              <a:gd name="connsiteY4120" fmla="*/ 6171526 h 10024180"/>
              <a:gd name="connsiteX4121" fmla="*/ 2705577 w 11277918"/>
              <a:gd name="connsiteY4121" fmla="*/ 6155177 h 10024180"/>
              <a:gd name="connsiteX4122" fmla="*/ 2730097 w 11277918"/>
              <a:gd name="connsiteY4122" fmla="*/ 6171526 h 10024180"/>
              <a:gd name="connsiteX4123" fmla="*/ 2730097 w 11277918"/>
              <a:gd name="connsiteY4123" fmla="*/ 6196048 h 10024180"/>
              <a:gd name="connsiteX4124" fmla="*/ 2697403 w 11277918"/>
              <a:gd name="connsiteY4124" fmla="*/ 6204222 h 10024180"/>
              <a:gd name="connsiteX4125" fmla="*/ 2697403 w 11277918"/>
              <a:gd name="connsiteY4125" fmla="*/ 6228744 h 10024180"/>
              <a:gd name="connsiteX4126" fmla="*/ 2681055 w 11277918"/>
              <a:gd name="connsiteY4126" fmla="*/ 6253266 h 10024180"/>
              <a:gd name="connsiteX4127" fmla="*/ 2664707 w 11277918"/>
              <a:gd name="connsiteY4127" fmla="*/ 6285962 h 10024180"/>
              <a:gd name="connsiteX4128" fmla="*/ 2697403 w 11277918"/>
              <a:gd name="connsiteY4128" fmla="*/ 6285962 h 10024180"/>
              <a:gd name="connsiteX4129" fmla="*/ 2697403 w 11277918"/>
              <a:gd name="connsiteY4129" fmla="*/ 6269613 h 10024180"/>
              <a:gd name="connsiteX4130" fmla="*/ 2697403 w 11277918"/>
              <a:gd name="connsiteY4130" fmla="*/ 6253266 h 10024180"/>
              <a:gd name="connsiteX4131" fmla="*/ 2713751 w 11277918"/>
              <a:gd name="connsiteY4131" fmla="*/ 6236916 h 10024180"/>
              <a:gd name="connsiteX4132" fmla="*/ 2730097 w 11277918"/>
              <a:gd name="connsiteY4132" fmla="*/ 6204222 h 10024180"/>
              <a:gd name="connsiteX4133" fmla="*/ 2762794 w 11277918"/>
              <a:gd name="connsiteY4133" fmla="*/ 6187873 h 10024180"/>
              <a:gd name="connsiteX4134" fmla="*/ 2746446 w 11277918"/>
              <a:gd name="connsiteY4134" fmla="*/ 6171526 h 10024180"/>
              <a:gd name="connsiteX4135" fmla="*/ 2730097 w 11277918"/>
              <a:gd name="connsiteY4135" fmla="*/ 6155177 h 10024180"/>
              <a:gd name="connsiteX4136" fmla="*/ 2730097 w 11277918"/>
              <a:gd name="connsiteY4136" fmla="*/ 6130655 h 10024180"/>
              <a:gd name="connsiteX4137" fmla="*/ 2746446 w 11277918"/>
              <a:gd name="connsiteY4137" fmla="*/ 6106134 h 10024180"/>
              <a:gd name="connsiteX4138" fmla="*/ 2795491 w 11277918"/>
              <a:gd name="connsiteY4138" fmla="*/ 6057091 h 10024180"/>
              <a:gd name="connsiteX4139" fmla="*/ 2811839 w 11277918"/>
              <a:gd name="connsiteY4139" fmla="*/ 6040744 h 10024180"/>
              <a:gd name="connsiteX4140" fmla="*/ 2828186 w 11277918"/>
              <a:gd name="connsiteY4140" fmla="*/ 6057091 h 10024180"/>
              <a:gd name="connsiteX4141" fmla="*/ 2828186 w 11277918"/>
              <a:gd name="connsiteY4141" fmla="*/ 6040744 h 10024180"/>
              <a:gd name="connsiteX4142" fmla="*/ 2811839 w 11277918"/>
              <a:gd name="connsiteY4142" fmla="*/ 6024394 h 10024180"/>
              <a:gd name="connsiteX4143" fmla="*/ 2811839 w 11277918"/>
              <a:gd name="connsiteY4143" fmla="*/ 6008047 h 10024180"/>
              <a:gd name="connsiteX4144" fmla="*/ 2108878 w 11277918"/>
              <a:gd name="connsiteY4144" fmla="*/ 6008047 h 10024180"/>
              <a:gd name="connsiteX4145" fmla="*/ 2092528 w 11277918"/>
              <a:gd name="connsiteY4145" fmla="*/ 6040744 h 10024180"/>
              <a:gd name="connsiteX4146" fmla="*/ 2076183 w 11277918"/>
              <a:gd name="connsiteY4146" fmla="*/ 6024394 h 10024180"/>
              <a:gd name="connsiteX4147" fmla="*/ 2999019 w 11277918"/>
              <a:gd name="connsiteY4147" fmla="*/ 6000694 h 10024180"/>
              <a:gd name="connsiteX4148" fmla="*/ 2991664 w 11277918"/>
              <a:gd name="connsiteY4148" fmla="*/ 6008047 h 10024180"/>
              <a:gd name="connsiteX4149" fmla="*/ 2993708 w 11277918"/>
              <a:gd name="connsiteY4149" fmla="*/ 6006004 h 10024180"/>
              <a:gd name="connsiteX4150" fmla="*/ 4593760 w 11277918"/>
              <a:gd name="connsiteY4150" fmla="*/ 5991698 h 10024180"/>
              <a:gd name="connsiteX4151" fmla="*/ 4610106 w 11277918"/>
              <a:gd name="connsiteY4151" fmla="*/ 5991698 h 10024180"/>
              <a:gd name="connsiteX4152" fmla="*/ 4610106 w 11277918"/>
              <a:gd name="connsiteY4152" fmla="*/ 6008047 h 10024180"/>
              <a:gd name="connsiteX4153" fmla="*/ 535395 w 11277918"/>
              <a:gd name="connsiteY4153" fmla="*/ 5983526 h 10024180"/>
              <a:gd name="connsiteX4154" fmla="*/ 539480 w 11277918"/>
              <a:gd name="connsiteY4154" fmla="*/ 5991698 h 10024180"/>
              <a:gd name="connsiteX4155" fmla="*/ 523133 w 11277918"/>
              <a:gd name="connsiteY4155" fmla="*/ 5991698 h 10024180"/>
              <a:gd name="connsiteX4156" fmla="*/ 535395 w 11277918"/>
              <a:gd name="connsiteY4156" fmla="*/ 5983526 h 10024180"/>
              <a:gd name="connsiteX4157" fmla="*/ 3204188 w 11277918"/>
              <a:gd name="connsiteY4157" fmla="*/ 5975351 h 10024180"/>
              <a:gd name="connsiteX4158" fmla="*/ 3187840 w 11277918"/>
              <a:gd name="connsiteY4158" fmla="*/ 5983526 h 10024180"/>
              <a:gd name="connsiteX4159" fmla="*/ 3196015 w 11277918"/>
              <a:gd name="connsiteY4159" fmla="*/ 5991698 h 10024180"/>
              <a:gd name="connsiteX4160" fmla="*/ 3204188 w 11277918"/>
              <a:gd name="connsiteY4160" fmla="*/ 5991698 h 10024180"/>
              <a:gd name="connsiteX4161" fmla="*/ 3204188 w 11277918"/>
              <a:gd name="connsiteY4161" fmla="*/ 5975351 h 10024180"/>
              <a:gd name="connsiteX4162" fmla="*/ 2860882 w 11277918"/>
              <a:gd name="connsiteY4162" fmla="*/ 5975351 h 10024180"/>
              <a:gd name="connsiteX4163" fmla="*/ 2860882 w 11277918"/>
              <a:gd name="connsiteY4163" fmla="*/ 6008047 h 10024180"/>
              <a:gd name="connsiteX4164" fmla="*/ 2844533 w 11277918"/>
              <a:gd name="connsiteY4164" fmla="*/ 6024394 h 10024180"/>
              <a:gd name="connsiteX4165" fmla="*/ 2860882 w 11277918"/>
              <a:gd name="connsiteY4165" fmla="*/ 6024394 h 10024180"/>
              <a:gd name="connsiteX4166" fmla="*/ 2893578 w 11277918"/>
              <a:gd name="connsiteY4166" fmla="*/ 6008047 h 10024180"/>
              <a:gd name="connsiteX4167" fmla="*/ 2877230 w 11277918"/>
              <a:gd name="connsiteY4167" fmla="*/ 5991698 h 10024180"/>
              <a:gd name="connsiteX4168" fmla="*/ 2852708 w 11277918"/>
              <a:gd name="connsiteY4168" fmla="*/ 5975351 h 10024180"/>
              <a:gd name="connsiteX4169" fmla="*/ 2836360 w 11277918"/>
              <a:gd name="connsiteY4169" fmla="*/ 5983526 h 10024180"/>
              <a:gd name="connsiteX4170" fmla="*/ 2828186 w 11277918"/>
              <a:gd name="connsiteY4170" fmla="*/ 5991698 h 10024180"/>
              <a:gd name="connsiteX4171" fmla="*/ 2844533 w 11277918"/>
              <a:gd name="connsiteY4171" fmla="*/ 5991698 h 10024180"/>
              <a:gd name="connsiteX4172" fmla="*/ 2852708 w 11277918"/>
              <a:gd name="connsiteY4172" fmla="*/ 5975351 h 10024180"/>
              <a:gd name="connsiteX4173" fmla="*/ 2059834 w 11277918"/>
              <a:gd name="connsiteY4173" fmla="*/ 5975351 h 10024180"/>
              <a:gd name="connsiteX4174" fmla="*/ 2068010 w 11277918"/>
              <a:gd name="connsiteY4174" fmla="*/ 5975351 h 10024180"/>
              <a:gd name="connsiteX4175" fmla="*/ 2076183 w 11277918"/>
              <a:gd name="connsiteY4175" fmla="*/ 5991698 h 10024180"/>
              <a:gd name="connsiteX4176" fmla="*/ 2059834 w 11277918"/>
              <a:gd name="connsiteY4176" fmla="*/ 6008047 h 10024180"/>
              <a:gd name="connsiteX4177" fmla="*/ 2043486 w 11277918"/>
              <a:gd name="connsiteY4177" fmla="*/ 5991698 h 10024180"/>
              <a:gd name="connsiteX4178" fmla="*/ 1291485 w 11277918"/>
              <a:gd name="connsiteY4178" fmla="*/ 5975351 h 10024180"/>
              <a:gd name="connsiteX4179" fmla="*/ 1291485 w 11277918"/>
              <a:gd name="connsiteY4179" fmla="*/ 6024394 h 10024180"/>
              <a:gd name="connsiteX4180" fmla="*/ 1266961 w 11277918"/>
              <a:gd name="connsiteY4180" fmla="*/ 6024394 h 10024180"/>
              <a:gd name="connsiteX4181" fmla="*/ 1275135 w 11277918"/>
              <a:gd name="connsiteY4181" fmla="*/ 5991698 h 10024180"/>
              <a:gd name="connsiteX4182" fmla="*/ 1291485 w 11277918"/>
              <a:gd name="connsiteY4182" fmla="*/ 5975351 h 10024180"/>
              <a:gd name="connsiteX4183" fmla="*/ 4672228 w 11277918"/>
              <a:gd name="connsiteY4183" fmla="*/ 5965542 h 10024180"/>
              <a:gd name="connsiteX4184" fmla="*/ 4659150 w 11277918"/>
              <a:gd name="connsiteY4184" fmla="*/ 5991698 h 10024180"/>
              <a:gd name="connsiteX4185" fmla="*/ 4667324 w 11277918"/>
              <a:gd name="connsiteY4185" fmla="*/ 5971265 h 10024180"/>
              <a:gd name="connsiteX4186" fmla="*/ 2958968 w 11277918"/>
              <a:gd name="connsiteY4186" fmla="*/ 5959004 h 10024180"/>
              <a:gd name="connsiteX4187" fmla="*/ 2926272 w 11277918"/>
              <a:gd name="connsiteY4187" fmla="*/ 6008047 h 10024180"/>
              <a:gd name="connsiteX4188" fmla="*/ 2975318 w 11277918"/>
              <a:gd name="connsiteY4188" fmla="*/ 5975351 h 10024180"/>
              <a:gd name="connsiteX4189" fmla="*/ 1683833 w 11277918"/>
              <a:gd name="connsiteY4189" fmla="*/ 5959004 h 10024180"/>
              <a:gd name="connsiteX4190" fmla="*/ 1683833 w 11277918"/>
              <a:gd name="connsiteY4190" fmla="*/ 5975351 h 10024180"/>
              <a:gd name="connsiteX4191" fmla="*/ 1667485 w 11277918"/>
              <a:gd name="connsiteY4191" fmla="*/ 5991698 h 10024180"/>
              <a:gd name="connsiteX4192" fmla="*/ 1667485 w 11277918"/>
              <a:gd name="connsiteY4192" fmla="*/ 6008047 h 10024180"/>
              <a:gd name="connsiteX4193" fmla="*/ 1659310 w 11277918"/>
              <a:gd name="connsiteY4193" fmla="*/ 6016220 h 10024180"/>
              <a:gd name="connsiteX4194" fmla="*/ 1634789 w 11277918"/>
              <a:gd name="connsiteY4194" fmla="*/ 6008047 h 10024180"/>
              <a:gd name="connsiteX4195" fmla="*/ 1642963 w 11277918"/>
              <a:gd name="connsiteY4195" fmla="*/ 5999873 h 10024180"/>
              <a:gd name="connsiteX4196" fmla="*/ 1651137 w 11277918"/>
              <a:gd name="connsiteY4196" fmla="*/ 5975351 h 10024180"/>
              <a:gd name="connsiteX4197" fmla="*/ 4678768 w 11277918"/>
              <a:gd name="connsiteY4197" fmla="*/ 5957914 h 10024180"/>
              <a:gd name="connsiteX4198" fmla="*/ 4672228 w 11277918"/>
              <a:gd name="connsiteY4198" fmla="*/ 5965542 h 10024180"/>
              <a:gd name="connsiteX4199" fmla="*/ 4675499 w 11277918"/>
              <a:gd name="connsiteY4199" fmla="*/ 5959004 h 10024180"/>
              <a:gd name="connsiteX4200" fmla="*/ 4626454 w 11277918"/>
              <a:gd name="connsiteY4200" fmla="*/ 5942655 h 10024180"/>
              <a:gd name="connsiteX4201" fmla="*/ 4626454 w 11277918"/>
              <a:gd name="connsiteY4201" fmla="*/ 5975351 h 10024180"/>
              <a:gd name="connsiteX4202" fmla="*/ 4593760 w 11277918"/>
              <a:gd name="connsiteY4202" fmla="*/ 5975351 h 10024180"/>
              <a:gd name="connsiteX4203" fmla="*/ 4610106 w 11277918"/>
              <a:gd name="connsiteY4203" fmla="*/ 5959004 h 10024180"/>
              <a:gd name="connsiteX4204" fmla="*/ 4626454 w 11277918"/>
              <a:gd name="connsiteY4204" fmla="*/ 5942655 h 10024180"/>
              <a:gd name="connsiteX4205" fmla="*/ 1994442 w 11277918"/>
              <a:gd name="connsiteY4205" fmla="*/ 5942655 h 10024180"/>
              <a:gd name="connsiteX4206" fmla="*/ 2010792 w 11277918"/>
              <a:gd name="connsiteY4206" fmla="*/ 5959004 h 10024180"/>
              <a:gd name="connsiteX4207" fmla="*/ 1945399 w 11277918"/>
              <a:gd name="connsiteY4207" fmla="*/ 5991698 h 10024180"/>
              <a:gd name="connsiteX4208" fmla="*/ 1994442 w 11277918"/>
              <a:gd name="connsiteY4208" fmla="*/ 5942655 h 10024180"/>
              <a:gd name="connsiteX4209" fmla="*/ 4740889 w 11277918"/>
              <a:gd name="connsiteY4209" fmla="*/ 5926308 h 10024180"/>
              <a:gd name="connsiteX4210" fmla="*/ 4724542 w 11277918"/>
              <a:gd name="connsiteY4210" fmla="*/ 5942655 h 10024180"/>
              <a:gd name="connsiteX4211" fmla="*/ 4678768 w 11277918"/>
              <a:gd name="connsiteY4211" fmla="*/ 5957914 h 10024180"/>
              <a:gd name="connsiteX4212" fmla="*/ 4691846 w 11277918"/>
              <a:gd name="connsiteY4212" fmla="*/ 5942655 h 10024180"/>
              <a:gd name="connsiteX4213" fmla="*/ 2942622 w 11277918"/>
              <a:gd name="connsiteY4213" fmla="*/ 5926308 h 10024180"/>
              <a:gd name="connsiteX4214" fmla="*/ 2926272 w 11277918"/>
              <a:gd name="connsiteY4214" fmla="*/ 5942655 h 10024180"/>
              <a:gd name="connsiteX4215" fmla="*/ 2958968 w 11277918"/>
              <a:gd name="connsiteY4215" fmla="*/ 5942655 h 10024180"/>
              <a:gd name="connsiteX4216" fmla="*/ 2942622 w 11277918"/>
              <a:gd name="connsiteY4216" fmla="*/ 5926308 h 10024180"/>
              <a:gd name="connsiteX4217" fmla="*/ 2419489 w 11277918"/>
              <a:gd name="connsiteY4217" fmla="*/ 5926308 h 10024180"/>
              <a:gd name="connsiteX4218" fmla="*/ 2419489 w 11277918"/>
              <a:gd name="connsiteY4218" fmla="*/ 5942655 h 10024180"/>
              <a:gd name="connsiteX4219" fmla="*/ 2403139 w 11277918"/>
              <a:gd name="connsiteY4219" fmla="*/ 5942655 h 10024180"/>
              <a:gd name="connsiteX4220" fmla="*/ 1667485 w 11277918"/>
              <a:gd name="connsiteY4220" fmla="*/ 5926308 h 10024180"/>
              <a:gd name="connsiteX4221" fmla="*/ 1667485 w 11277918"/>
              <a:gd name="connsiteY4221" fmla="*/ 5942655 h 10024180"/>
              <a:gd name="connsiteX4222" fmla="*/ 1651137 w 11277918"/>
              <a:gd name="connsiteY4222" fmla="*/ 5942655 h 10024180"/>
              <a:gd name="connsiteX4223" fmla="*/ 1667485 w 11277918"/>
              <a:gd name="connsiteY4223" fmla="*/ 5926308 h 10024180"/>
              <a:gd name="connsiteX4224" fmla="*/ 948177 w 11277918"/>
              <a:gd name="connsiteY4224" fmla="*/ 5926308 h 10024180"/>
              <a:gd name="connsiteX4225" fmla="*/ 964525 w 11277918"/>
              <a:gd name="connsiteY4225" fmla="*/ 5926308 h 10024180"/>
              <a:gd name="connsiteX4226" fmla="*/ 964525 w 11277918"/>
              <a:gd name="connsiteY4226" fmla="*/ 5942655 h 10024180"/>
              <a:gd name="connsiteX4227" fmla="*/ 866438 w 11277918"/>
              <a:gd name="connsiteY4227" fmla="*/ 5926308 h 10024180"/>
              <a:gd name="connsiteX4228" fmla="*/ 866438 w 11277918"/>
              <a:gd name="connsiteY4228" fmla="*/ 5942655 h 10024180"/>
              <a:gd name="connsiteX4229" fmla="*/ 833742 w 11277918"/>
              <a:gd name="connsiteY4229" fmla="*/ 5959004 h 10024180"/>
              <a:gd name="connsiteX4230" fmla="*/ 866438 w 11277918"/>
              <a:gd name="connsiteY4230" fmla="*/ 5926308 h 10024180"/>
              <a:gd name="connsiteX4231" fmla="*/ 653916 w 11277918"/>
              <a:gd name="connsiteY4231" fmla="*/ 5926308 h 10024180"/>
              <a:gd name="connsiteX4232" fmla="*/ 645741 w 11277918"/>
              <a:gd name="connsiteY4232" fmla="*/ 5942655 h 10024180"/>
              <a:gd name="connsiteX4233" fmla="*/ 621219 w 11277918"/>
              <a:gd name="connsiteY4233" fmla="*/ 5942655 h 10024180"/>
              <a:gd name="connsiteX4234" fmla="*/ 604870 w 11277918"/>
              <a:gd name="connsiteY4234" fmla="*/ 5975351 h 10024180"/>
              <a:gd name="connsiteX4235" fmla="*/ 621219 w 11277918"/>
              <a:gd name="connsiteY4235" fmla="*/ 5991698 h 10024180"/>
              <a:gd name="connsiteX4236" fmla="*/ 637569 w 11277918"/>
              <a:gd name="connsiteY4236" fmla="*/ 5991698 h 10024180"/>
              <a:gd name="connsiteX4237" fmla="*/ 645741 w 11277918"/>
              <a:gd name="connsiteY4237" fmla="*/ 5975351 h 10024180"/>
              <a:gd name="connsiteX4238" fmla="*/ 653916 w 11277918"/>
              <a:gd name="connsiteY4238" fmla="*/ 5967177 h 10024180"/>
              <a:gd name="connsiteX4239" fmla="*/ 653916 w 11277918"/>
              <a:gd name="connsiteY4239" fmla="*/ 5942655 h 10024180"/>
              <a:gd name="connsiteX4240" fmla="*/ 3236883 w 11277918"/>
              <a:gd name="connsiteY4240" fmla="*/ 5909959 h 10024180"/>
              <a:gd name="connsiteX4241" fmla="*/ 3236883 w 11277918"/>
              <a:gd name="connsiteY4241" fmla="*/ 5926308 h 10024180"/>
              <a:gd name="connsiteX4242" fmla="*/ 3253230 w 11277918"/>
              <a:gd name="connsiteY4242" fmla="*/ 5926308 h 10024180"/>
              <a:gd name="connsiteX4243" fmla="*/ 3236883 w 11277918"/>
              <a:gd name="connsiteY4243" fmla="*/ 5909959 h 10024180"/>
              <a:gd name="connsiteX4244" fmla="*/ 2877230 w 11277918"/>
              <a:gd name="connsiteY4244" fmla="*/ 5909959 h 10024180"/>
              <a:gd name="connsiteX4245" fmla="*/ 2860882 w 11277918"/>
              <a:gd name="connsiteY4245" fmla="*/ 5926308 h 10024180"/>
              <a:gd name="connsiteX4246" fmla="*/ 2877230 w 11277918"/>
              <a:gd name="connsiteY4246" fmla="*/ 5942655 h 10024180"/>
              <a:gd name="connsiteX4247" fmla="*/ 2533925 w 11277918"/>
              <a:gd name="connsiteY4247" fmla="*/ 5909959 h 10024180"/>
              <a:gd name="connsiteX4248" fmla="*/ 2533925 w 11277918"/>
              <a:gd name="connsiteY4248" fmla="*/ 5942655 h 10024180"/>
              <a:gd name="connsiteX4249" fmla="*/ 2550271 w 11277918"/>
              <a:gd name="connsiteY4249" fmla="*/ 5926308 h 10024180"/>
              <a:gd name="connsiteX4250" fmla="*/ 2411314 w 11277918"/>
              <a:gd name="connsiteY4250" fmla="*/ 5908937 h 10024180"/>
              <a:gd name="connsiteX4251" fmla="*/ 2337749 w 11277918"/>
              <a:gd name="connsiteY4251" fmla="*/ 5991698 h 10024180"/>
              <a:gd name="connsiteX4252" fmla="*/ 2223313 w 11277918"/>
              <a:gd name="connsiteY4252" fmla="*/ 6138830 h 10024180"/>
              <a:gd name="connsiteX4253" fmla="*/ 2190618 w 11277918"/>
              <a:gd name="connsiteY4253" fmla="*/ 6204222 h 10024180"/>
              <a:gd name="connsiteX4254" fmla="*/ 2190618 w 11277918"/>
              <a:gd name="connsiteY4254" fmla="*/ 6236916 h 10024180"/>
              <a:gd name="connsiteX4255" fmla="*/ 2176313 w 11277918"/>
              <a:gd name="connsiteY4255" fmla="*/ 6238962 h 10024180"/>
              <a:gd name="connsiteX4256" fmla="*/ 2172909 w 11277918"/>
              <a:gd name="connsiteY4256" fmla="*/ 6241005 h 10024180"/>
              <a:gd name="connsiteX4257" fmla="*/ 2174270 w 11277918"/>
              <a:gd name="connsiteY4257" fmla="*/ 6236916 h 10024180"/>
              <a:gd name="connsiteX4258" fmla="*/ 2174270 w 11277918"/>
              <a:gd name="connsiteY4258" fmla="*/ 6220569 h 10024180"/>
              <a:gd name="connsiteX4259" fmla="*/ 2157922 w 11277918"/>
              <a:gd name="connsiteY4259" fmla="*/ 6253266 h 10024180"/>
              <a:gd name="connsiteX4260" fmla="*/ 2092528 w 11277918"/>
              <a:gd name="connsiteY4260" fmla="*/ 6302309 h 10024180"/>
              <a:gd name="connsiteX4261" fmla="*/ 2125226 w 11277918"/>
              <a:gd name="connsiteY4261" fmla="*/ 6285962 h 10024180"/>
              <a:gd name="connsiteX4262" fmla="*/ 2136903 w 11277918"/>
              <a:gd name="connsiteY4262" fmla="*/ 6291799 h 10024180"/>
              <a:gd name="connsiteX4263" fmla="*/ 2076183 w 11277918"/>
              <a:gd name="connsiteY4263" fmla="*/ 6367701 h 10024180"/>
              <a:gd name="connsiteX4264" fmla="*/ 2092528 w 11277918"/>
              <a:gd name="connsiteY4264" fmla="*/ 6367701 h 10024180"/>
              <a:gd name="connsiteX4265" fmla="*/ 2125226 w 11277918"/>
              <a:gd name="connsiteY4265" fmla="*/ 6367701 h 10024180"/>
              <a:gd name="connsiteX4266" fmla="*/ 2141574 w 11277918"/>
              <a:gd name="connsiteY4266" fmla="*/ 6318656 h 10024180"/>
              <a:gd name="connsiteX4267" fmla="*/ 2147704 w 11277918"/>
              <a:gd name="connsiteY4267" fmla="*/ 6304352 h 10024180"/>
              <a:gd name="connsiteX4268" fmla="*/ 2149005 w 11277918"/>
              <a:gd name="connsiteY4268" fmla="*/ 6297851 h 10024180"/>
              <a:gd name="connsiteX4269" fmla="*/ 2157922 w 11277918"/>
              <a:gd name="connsiteY4269" fmla="*/ 6302309 h 10024180"/>
              <a:gd name="connsiteX4270" fmla="*/ 2174270 w 11277918"/>
              <a:gd name="connsiteY4270" fmla="*/ 6302309 h 10024180"/>
              <a:gd name="connsiteX4271" fmla="*/ 2182442 w 11277918"/>
              <a:gd name="connsiteY4271" fmla="*/ 6277787 h 10024180"/>
              <a:gd name="connsiteX4272" fmla="*/ 2190618 w 11277918"/>
              <a:gd name="connsiteY4272" fmla="*/ 6253266 h 10024180"/>
              <a:gd name="connsiteX4273" fmla="*/ 2206967 w 11277918"/>
              <a:gd name="connsiteY4273" fmla="*/ 6236916 h 10024180"/>
              <a:gd name="connsiteX4274" fmla="*/ 2223313 w 11277918"/>
              <a:gd name="connsiteY4274" fmla="*/ 6236916 h 10024180"/>
              <a:gd name="connsiteX4275" fmla="*/ 2272357 w 11277918"/>
              <a:gd name="connsiteY4275" fmla="*/ 6155177 h 10024180"/>
              <a:gd name="connsiteX4276" fmla="*/ 2313228 w 11277918"/>
              <a:gd name="connsiteY4276" fmla="*/ 6097959 h 10024180"/>
              <a:gd name="connsiteX4277" fmla="*/ 2337749 w 11277918"/>
              <a:gd name="connsiteY4277" fmla="*/ 6073438 h 10024180"/>
              <a:gd name="connsiteX4278" fmla="*/ 2337749 w 11277918"/>
              <a:gd name="connsiteY4278" fmla="*/ 6057091 h 10024180"/>
              <a:gd name="connsiteX4279" fmla="*/ 2337749 w 11277918"/>
              <a:gd name="connsiteY4279" fmla="*/ 6024394 h 10024180"/>
              <a:gd name="connsiteX4280" fmla="*/ 2354096 w 11277918"/>
              <a:gd name="connsiteY4280" fmla="*/ 6008047 h 10024180"/>
              <a:gd name="connsiteX4281" fmla="*/ 2354096 w 11277918"/>
              <a:gd name="connsiteY4281" fmla="*/ 6024394 h 10024180"/>
              <a:gd name="connsiteX4282" fmla="*/ 2354096 w 11277918"/>
              <a:gd name="connsiteY4282" fmla="*/ 6040744 h 10024180"/>
              <a:gd name="connsiteX4283" fmla="*/ 2370445 w 11277918"/>
              <a:gd name="connsiteY4283" fmla="*/ 6024394 h 10024180"/>
              <a:gd name="connsiteX4284" fmla="*/ 2386793 w 11277918"/>
              <a:gd name="connsiteY4284" fmla="*/ 5991698 h 10024180"/>
              <a:gd name="connsiteX4285" fmla="*/ 2435836 w 11277918"/>
              <a:gd name="connsiteY4285" fmla="*/ 5926308 h 10024180"/>
              <a:gd name="connsiteX4286" fmla="*/ 2435836 w 11277918"/>
              <a:gd name="connsiteY4286" fmla="*/ 5909959 h 10024180"/>
              <a:gd name="connsiteX4287" fmla="*/ 2411314 w 11277918"/>
              <a:gd name="connsiteY4287" fmla="*/ 5908937 h 10024180"/>
              <a:gd name="connsiteX4288" fmla="*/ 2975318 w 11277918"/>
              <a:gd name="connsiteY4288" fmla="*/ 5897698 h 10024180"/>
              <a:gd name="connsiteX4289" fmla="*/ 2967144 w 11277918"/>
              <a:gd name="connsiteY4289" fmla="*/ 5901786 h 10024180"/>
              <a:gd name="connsiteX4290" fmla="*/ 2958968 w 11277918"/>
              <a:gd name="connsiteY4290" fmla="*/ 5909959 h 10024180"/>
              <a:gd name="connsiteX4291" fmla="*/ 2975318 w 11277918"/>
              <a:gd name="connsiteY4291" fmla="*/ 5909959 h 10024180"/>
              <a:gd name="connsiteX4292" fmla="*/ 2983490 w 11277918"/>
              <a:gd name="connsiteY4292" fmla="*/ 5901786 h 10024180"/>
              <a:gd name="connsiteX4293" fmla="*/ 2975318 w 11277918"/>
              <a:gd name="connsiteY4293" fmla="*/ 5897698 h 10024180"/>
              <a:gd name="connsiteX4294" fmla="*/ 2844533 w 11277918"/>
              <a:gd name="connsiteY4294" fmla="*/ 5893612 h 10024180"/>
              <a:gd name="connsiteX4295" fmla="*/ 2828186 w 11277918"/>
              <a:gd name="connsiteY4295" fmla="*/ 5909959 h 10024180"/>
              <a:gd name="connsiteX4296" fmla="*/ 2828186 w 11277918"/>
              <a:gd name="connsiteY4296" fmla="*/ 5926308 h 10024180"/>
              <a:gd name="connsiteX4297" fmla="*/ 2844533 w 11277918"/>
              <a:gd name="connsiteY4297" fmla="*/ 5909959 h 10024180"/>
              <a:gd name="connsiteX4298" fmla="*/ 2533925 w 11277918"/>
              <a:gd name="connsiteY4298" fmla="*/ 5893612 h 10024180"/>
              <a:gd name="connsiteX4299" fmla="*/ 2517575 w 11277918"/>
              <a:gd name="connsiteY4299" fmla="*/ 5909959 h 10024180"/>
              <a:gd name="connsiteX4300" fmla="*/ 2484879 w 11277918"/>
              <a:gd name="connsiteY4300" fmla="*/ 5942655 h 10024180"/>
              <a:gd name="connsiteX4301" fmla="*/ 2468533 w 11277918"/>
              <a:gd name="connsiteY4301" fmla="*/ 5975351 h 10024180"/>
              <a:gd name="connsiteX4302" fmla="*/ 2435836 w 11277918"/>
              <a:gd name="connsiteY4302" fmla="*/ 6024394 h 10024180"/>
              <a:gd name="connsiteX4303" fmla="*/ 2468533 w 11277918"/>
              <a:gd name="connsiteY4303" fmla="*/ 5983526 h 10024180"/>
              <a:gd name="connsiteX4304" fmla="*/ 2501229 w 11277918"/>
              <a:gd name="connsiteY4304" fmla="*/ 5942655 h 10024180"/>
              <a:gd name="connsiteX4305" fmla="*/ 2533925 w 11277918"/>
              <a:gd name="connsiteY4305" fmla="*/ 5893612 h 10024180"/>
              <a:gd name="connsiteX4306" fmla="*/ 2337749 w 11277918"/>
              <a:gd name="connsiteY4306" fmla="*/ 5893612 h 10024180"/>
              <a:gd name="connsiteX4307" fmla="*/ 2321400 w 11277918"/>
              <a:gd name="connsiteY4307" fmla="*/ 5909959 h 10024180"/>
              <a:gd name="connsiteX4308" fmla="*/ 2321400 w 11277918"/>
              <a:gd name="connsiteY4308" fmla="*/ 5901786 h 10024180"/>
              <a:gd name="connsiteX4309" fmla="*/ 2337749 w 11277918"/>
              <a:gd name="connsiteY4309" fmla="*/ 5893612 h 10024180"/>
              <a:gd name="connsiteX4310" fmla="*/ 2125226 w 11277918"/>
              <a:gd name="connsiteY4310" fmla="*/ 5893612 h 10024180"/>
              <a:gd name="connsiteX4311" fmla="*/ 2141574 w 11277918"/>
              <a:gd name="connsiteY4311" fmla="*/ 5909959 h 10024180"/>
              <a:gd name="connsiteX4312" fmla="*/ 2125226 w 11277918"/>
              <a:gd name="connsiteY4312" fmla="*/ 5926308 h 10024180"/>
              <a:gd name="connsiteX4313" fmla="*/ 2125226 w 11277918"/>
              <a:gd name="connsiteY4313" fmla="*/ 5909959 h 10024180"/>
              <a:gd name="connsiteX4314" fmla="*/ 2125226 w 11277918"/>
              <a:gd name="connsiteY4314" fmla="*/ 5893612 h 10024180"/>
              <a:gd name="connsiteX4315" fmla="*/ 1749225 w 11277918"/>
              <a:gd name="connsiteY4315" fmla="*/ 5893612 h 10024180"/>
              <a:gd name="connsiteX4316" fmla="*/ 1741049 w 11277918"/>
              <a:gd name="connsiteY4316" fmla="*/ 5909959 h 10024180"/>
              <a:gd name="connsiteX4317" fmla="*/ 1741049 w 11277918"/>
              <a:gd name="connsiteY4317" fmla="*/ 5901786 h 10024180"/>
              <a:gd name="connsiteX4318" fmla="*/ 1749225 w 11277918"/>
              <a:gd name="connsiteY4318" fmla="*/ 5893612 h 10024180"/>
              <a:gd name="connsiteX4319" fmla="*/ 3040708 w 11277918"/>
              <a:gd name="connsiteY4319" fmla="*/ 5877262 h 10024180"/>
              <a:gd name="connsiteX4320" fmla="*/ 3024362 w 11277918"/>
              <a:gd name="connsiteY4320" fmla="*/ 5893612 h 10024180"/>
              <a:gd name="connsiteX4321" fmla="*/ 3040708 w 11277918"/>
              <a:gd name="connsiteY4321" fmla="*/ 5893612 h 10024180"/>
              <a:gd name="connsiteX4322" fmla="*/ 3040708 w 11277918"/>
              <a:gd name="connsiteY4322" fmla="*/ 5877262 h 10024180"/>
              <a:gd name="connsiteX4323" fmla="*/ 2386793 w 11277918"/>
              <a:gd name="connsiteY4323" fmla="*/ 5877262 h 10024180"/>
              <a:gd name="connsiteX4324" fmla="*/ 2370445 w 11277918"/>
              <a:gd name="connsiteY4324" fmla="*/ 5893612 h 10024180"/>
              <a:gd name="connsiteX4325" fmla="*/ 2386793 w 11277918"/>
              <a:gd name="connsiteY4325" fmla="*/ 5893612 h 10024180"/>
              <a:gd name="connsiteX4326" fmla="*/ 2386793 w 11277918"/>
              <a:gd name="connsiteY4326" fmla="*/ 5877262 h 10024180"/>
              <a:gd name="connsiteX4327" fmla="*/ 1961747 w 11277918"/>
              <a:gd name="connsiteY4327" fmla="*/ 5877262 h 10024180"/>
              <a:gd name="connsiteX4328" fmla="*/ 1912702 w 11277918"/>
              <a:gd name="connsiteY4328" fmla="*/ 5926308 h 10024180"/>
              <a:gd name="connsiteX4329" fmla="*/ 1929053 w 11277918"/>
              <a:gd name="connsiteY4329" fmla="*/ 5893612 h 10024180"/>
              <a:gd name="connsiteX4330" fmla="*/ 1520353 w 11277918"/>
              <a:gd name="connsiteY4330" fmla="*/ 5877262 h 10024180"/>
              <a:gd name="connsiteX4331" fmla="*/ 1520353 w 11277918"/>
              <a:gd name="connsiteY4331" fmla="*/ 5893612 h 10024180"/>
              <a:gd name="connsiteX4332" fmla="*/ 1504005 w 11277918"/>
              <a:gd name="connsiteY4332" fmla="*/ 5893612 h 10024180"/>
              <a:gd name="connsiteX4333" fmla="*/ 1013569 w 11277918"/>
              <a:gd name="connsiteY4333" fmla="*/ 5877262 h 10024180"/>
              <a:gd name="connsiteX4334" fmla="*/ 1013569 w 11277918"/>
              <a:gd name="connsiteY4334" fmla="*/ 5893612 h 10024180"/>
              <a:gd name="connsiteX4335" fmla="*/ 1029916 w 11277918"/>
              <a:gd name="connsiteY4335" fmla="*/ 5926308 h 10024180"/>
              <a:gd name="connsiteX4336" fmla="*/ 1029916 w 11277918"/>
              <a:gd name="connsiteY4336" fmla="*/ 5909959 h 10024180"/>
              <a:gd name="connsiteX4337" fmla="*/ 2143617 w 11277918"/>
              <a:gd name="connsiteY4337" fmla="*/ 5867047 h 10024180"/>
              <a:gd name="connsiteX4338" fmla="*/ 2149748 w 11277918"/>
              <a:gd name="connsiteY4338" fmla="*/ 5877262 h 10024180"/>
              <a:gd name="connsiteX4339" fmla="*/ 2157922 w 11277918"/>
              <a:gd name="connsiteY4339" fmla="*/ 5893612 h 10024180"/>
              <a:gd name="connsiteX4340" fmla="*/ 2141574 w 11277918"/>
              <a:gd name="connsiteY4340" fmla="*/ 5893612 h 10024180"/>
              <a:gd name="connsiteX4341" fmla="*/ 2141574 w 11277918"/>
              <a:gd name="connsiteY4341" fmla="*/ 5869090 h 10024180"/>
              <a:gd name="connsiteX4342" fmla="*/ 2143617 w 11277918"/>
              <a:gd name="connsiteY4342" fmla="*/ 5867047 h 10024180"/>
              <a:gd name="connsiteX4343" fmla="*/ 1634789 w 11277918"/>
              <a:gd name="connsiteY4343" fmla="*/ 5860915 h 10024180"/>
              <a:gd name="connsiteX4344" fmla="*/ 1642963 w 11277918"/>
              <a:gd name="connsiteY4344" fmla="*/ 5869090 h 10024180"/>
              <a:gd name="connsiteX4345" fmla="*/ 1626613 w 11277918"/>
              <a:gd name="connsiteY4345" fmla="*/ 5877262 h 10024180"/>
              <a:gd name="connsiteX4346" fmla="*/ 1618441 w 11277918"/>
              <a:gd name="connsiteY4346" fmla="*/ 5877262 h 10024180"/>
              <a:gd name="connsiteX4347" fmla="*/ 1029916 w 11277918"/>
              <a:gd name="connsiteY4347" fmla="*/ 5860915 h 10024180"/>
              <a:gd name="connsiteX4348" fmla="*/ 1029916 w 11277918"/>
              <a:gd name="connsiteY4348" fmla="*/ 5877262 h 10024180"/>
              <a:gd name="connsiteX4349" fmla="*/ 1046267 w 11277918"/>
              <a:gd name="connsiteY4349" fmla="*/ 5860915 h 10024180"/>
              <a:gd name="connsiteX4350" fmla="*/ 1029916 w 11277918"/>
              <a:gd name="connsiteY4350" fmla="*/ 5860915 h 10024180"/>
              <a:gd name="connsiteX4351" fmla="*/ 915482 w 11277918"/>
              <a:gd name="connsiteY4351" fmla="*/ 5860915 h 10024180"/>
              <a:gd name="connsiteX4352" fmla="*/ 948177 w 11277918"/>
              <a:gd name="connsiteY4352" fmla="*/ 5860915 h 10024180"/>
              <a:gd name="connsiteX4353" fmla="*/ 964525 w 11277918"/>
              <a:gd name="connsiteY4353" fmla="*/ 5877262 h 10024180"/>
              <a:gd name="connsiteX4354" fmla="*/ 948177 w 11277918"/>
              <a:gd name="connsiteY4354" fmla="*/ 5877262 h 10024180"/>
              <a:gd name="connsiteX4355" fmla="*/ 923655 w 11277918"/>
              <a:gd name="connsiteY4355" fmla="*/ 5869090 h 10024180"/>
              <a:gd name="connsiteX4356" fmla="*/ 931830 w 11277918"/>
              <a:gd name="connsiteY4356" fmla="*/ 5877262 h 10024180"/>
              <a:gd name="connsiteX4357" fmla="*/ 915482 w 11277918"/>
              <a:gd name="connsiteY4357" fmla="*/ 5877262 h 10024180"/>
              <a:gd name="connsiteX4358" fmla="*/ 1777834 w 11277918"/>
              <a:gd name="connsiteY4358" fmla="*/ 5852741 h 10024180"/>
              <a:gd name="connsiteX4359" fmla="*/ 1781921 w 11277918"/>
              <a:gd name="connsiteY4359" fmla="*/ 5860915 h 10024180"/>
              <a:gd name="connsiteX4360" fmla="*/ 1765571 w 11277918"/>
              <a:gd name="connsiteY4360" fmla="*/ 5885437 h 10024180"/>
              <a:gd name="connsiteX4361" fmla="*/ 1749225 w 11277918"/>
              <a:gd name="connsiteY4361" fmla="*/ 5885437 h 10024180"/>
              <a:gd name="connsiteX4362" fmla="*/ 1765571 w 11277918"/>
              <a:gd name="connsiteY4362" fmla="*/ 5860915 h 10024180"/>
              <a:gd name="connsiteX4363" fmla="*/ 1777834 w 11277918"/>
              <a:gd name="connsiteY4363" fmla="*/ 5852741 h 10024180"/>
              <a:gd name="connsiteX4364" fmla="*/ 3204188 w 11277918"/>
              <a:gd name="connsiteY4364" fmla="*/ 5847293 h 10024180"/>
              <a:gd name="connsiteX4365" fmla="*/ 3196012 w 11277918"/>
              <a:gd name="connsiteY4365" fmla="*/ 5856829 h 10024180"/>
              <a:gd name="connsiteX4366" fmla="*/ 3187840 w 11277918"/>
              <a:gd name="connsiteY4366" fmla="*/ 5877262 h 10024180"/>
              <a:gd name="connsiteX4367" fmla="*/ 3204188 w 11277918"/>
              <a:gd name="connsiteY4367" fmla="*/ 5877262 h 10024180"/>
              <a:gd name="connsiteX4368" fmla="*/ 3204188 w 11277918"/>
              <a:gd name="connsiteY4368" fmla="*/ 5860915 h 10024180"/>
              <a:gd name="connsiteX4369" fmla="*/ 3956192 w 11277918"/>
              <a:gd name="connsiteY4369" fmla="*/ 5844568 h 10024180"/>
              <a:gd name="connsiteX4370" fmla="*/ 3972538 w 11277918"/>
              <a:gd name="connsiteY4370" fmla="*/ 5844568 h 10024180"/>
              <a:gd name="connsiteX4371" fmla="*/ 3972538 w 11277918"/>
              <a:gd name="connsiteY4371" fmla="*/ 5860915 h 10024180"/>
              <a:gd name="connsiteX4372" fmla="*/ 3956192 w 11277918"/>
              <a:gd name="connsiteY4372" fmla="*/ 5844568 h 10024180"/>
              <a:gd name="connsiteX4373" fmla="*/ 2942622 w 11277918"/>
              <a:gd name="connsiteY4373" fmla="*/ 5844568 h 10024180"/>
              <a:gd name="connsiteX4374" fmla="*/ 2926272 w 11277918"/>
              <a:gd name="connsiteY4374" fmla="*/ 5860915 h 10024180"/>
              <a:gd name="connsiteX4375" fmla="*/ 2942622 w 11277918"/>
              <a:gd name="connsiteY4375" fmla="*/ 5860915 h 10024180"/>
              <a:gd name="connsiteX4376" fmla="*/ 2157922 w 11277918"/>
              <a:gd name="connsiteY4376" fmla="*/ 5844568 h 10024180"/>
              <a:gd name="connsiteX4377" fmla="*/ 2174270 w 11277918"/>
              <a:gd name="connsiteY4377" fmla="*/ 5844568 h 10024180"/>
              <a:gd name="connsiteX4378" fmla="*/ 2174270 w 11277918"/>
              <a:gd name="connsiteY4378" fmla="*/ 5860915 h 10024180"/>
              <a:gd name="connsiteX4379" fmla="*/ 2166096 w 11277918"/>
              <a:gd name="connsiteY4379" fmla="*/ 5852741 h 10024180"/>
              <a:gd name="connsiteX4380" fmla="*/ 2157922 w 11277918"/>
              <a:gd name="connsiteY4380" fmla="*/ 5844568 h 10024180"/>
              <a:gd name="connsiteX4381" fmla="*/ 1929053 w 11277918"/>
              <a:gd name="connsiteY4381" fmla="*/ 5844568 h 10024180"/>
              <a:gd name="connsiteX4382" fmla="*/ 1945399 w 11277918"/>
              <a:gd name="connsiteY4382" fmla="*/ 5860915 h 10024180"/>
              <a:gd name="connsiteX4383" fmla="*/ 1929053 w 11277918"/>
              <a:gd name="connsiteY4383" fmla="*/ 5860915 h 10024180"/>
              <a:gd name="connsiteX4384" fmla="*/ 1929053 w 11277918"/>
              <a:gd name="connsiteY4384" fmla="*/ 5844568 h 10024180"/>
              <a:gd name="connsiteX4385" fmla="*/ 3956192 w 11277918"/>
              <a:gd name="connsiteY4385" fmla="*/ 5828219 h 10024180"/>
              <a:gd name="connsiteX4386" fmla="*/ 3931669 w 11277918"/>
              <a:gd name="connsiteY4386" fmla="*/ 5844568 h 10024180"/>
              <a:gd name="connsiteX4387" fmla="*/ 3915320 w 11277918"/>
              <a:gd name="connsiteY4387" fmla="*/ 5860915 h 10024180"/>
              <a:gd name="connsiteX4388" fmla="*/ 3923496 w 11277918"/>
              <a:gd name="connsiteY4388" fmla="*/ 5877262 h 10024180"/>
              <a:gd name="connsiteX4389" fmla="*/ 3931669 w 11277918"/>
              <a:gd name="connsiteY4389" fmla="*/ 5877262 h 10024180"/>
              <a:gd name="connsiteX4390" fmla="*/ 3939842 w 11277918"/>
              <a:gd name="connsiteY4390" fmla="*/ 5893612 h 10024180"/>
              <a:gd name="connsiteX4391" fmla="*/ 3874452 w 11277918"/>
              <a:gd name="connsiteY4391" fmla="*/ 5959004 h 10024180"/>
              <a:gd name="connsiteX4392" fmla="*/ 3858102 w 11277918"/>
              <a:gd name="connsiteY4392" fmla="*/ 5967177 h 10024180"/>
              <a:gd name="connsiteX4393" fmla="*/ 3825408 w 11277918"/>
              <a:gd name="connsiteY4393" fmla="*/ 6008047 h 10024180"/>
              <a:gd name="connsiteX4394" fmla="*/ 3825408 w 11277918"/>
              <a:gd name="connsiteY4394" fmla="*/ 6024394 h 10024180"/>
              <a:gd name="connsiteX4395" fmla="*/ 3825408 w 11277918"/>
              <a:gd name="connsiteY4395" fmla="*/ 6040744 h 10024180"/>
              <a:gd name="connsiteX4396" fmla="*/ 3858102 w 11277918"/>
              <a:gd name="connsiteY4396" fmla="*/ 6040744 h 10024180"/>
              <a:gd name="connsiteX4397" fmla="*/ 3858102 w 11277918"/>
              <a:gd name="connsiteY4397" fmla="*/ 6024394 h 10024180"/>
              <a:gd name="connsiteX4398" fmla="*/ 3858102 w 11277918"/>
              <a:gd name="connsiteY4398" fmla="*/ 6008047 h 10024180"/>
              <a:gd name="connsiteX4399" fmla="*/ 3866278 w 11277918"/>
              <a:gd name="connsiteY4399" fmla="*/ 5999873 h 10024180"/>
              <a:gd name="connsiteX4400" fmla="*/ 3890799 w 11277918"/>
              <a:gd name="connsiteY4400" fmla="*/ 5991698 h 10024180"/>
              <a:gd name="connsiteX4401" fmla="*/ 3923496 w 11277918"/>
              <a:gd name="connsiteY4401" fmla="*/ 5991698 h 10024180"/>
              <a:gd name="connsiteX4402" fmla="*/ 3923496 w 11277918"/>
              <a:gd name="connsiteY4402" fmla="*/ 5975351 h 10024180"/>
              <a:gd name="connsiteX4403" fmla="*/ 3939842 w 11277918"/>
              <a:gd name="connsiteY4403" fmla="*/ 5959004 h 10024180"/>
              <a:gd name="connsiteX4404" fmla="*/ 3972538 w 11277918"/>
              <a:gd name="connsiteY4404" fmla="*/ 5909959 h 10024180"/>
              <a:gd name="connsiteX4405" fmla="*/ 3988887 w 11277918"/>
              <a:gd name="connsiteY4405" fmla="*/ 5844568 h 10024180"/>
              <a:gd name="connsiteX4406" fmla="*/ 3988887 w 11277918"/>
              <a:gd name="connsiteY4406" fmla="*/ 5828219 h 10024180"/>
              <a:gd name="connsiteX4407" fmla="*/ 3220537 w 11277918"/>
              <a:gd name="connsiteY4407" fmla="*/ 5828219 h 10024180"/>
              <a:gd name="connsiteX4408" fmla="*/ 3206522 w 11277918"/>
              <a:gd name="connsiteY4408" fmla="*/ 5844568 h 10024180"/>
              <a:gd name="connsiteX4409" fmla="*/ 3216449 w 11277918"/>
              <a:gd name="connsiteY4409" fmla="*/ 5844568 h 10024180"/>
              <a:gd name="connsiteX4410" fmla="*/ 3220537 w 11277918"/>
              <a:gd name="connsiteY4410" fmla="*/ 5844568 h 10024180"/>
              <a:gd name="connsiteX4411" fmla="*/ 3228709 w 11277918"/>
              <a:gd name="connsiteY4411" fmla="*/ 5860915 h 10024180"/>
              <a:gd name="connsiteX4412" fmla="*/ 3253230 w 11277918"/>
              <a:gd name="connsiteY4412" fmla="*/ 5852741 h 10024180"/>
              <a:gd name="connsiteX4413" fmla="*/ 3269579 w 11277918"/>
              <a:gd name="connsiteY4413" fmla="*/ 5828219 h 10024180"/>
              <a:gd name="connsiteX4414" fmla="*/ 3253230 w 11277918"/>
              <a:gd name="connsiteY4414" fmla="*/ 5828219 h 10024180"/>
              <a:gd name="connsiteX4415" fmla="*/ 3220537 w 11277918"/>
              <a:gd name="connsiteY4415" fmla="*/ 5828219 h 10024180"/>
              <a:gd name="connsiteX4416" fmla="*/ 686613 w 11277918"/>
              <a:gd name="connsiteY4416" fmla="*/ 5828219 h 10024180"/>
              <a:gd name="connsiteX4417" fmla="*/ 670263 w 11277918"/>
              <a:gd name="connsiteY4417" fmla="*/ 5844568 h 10024180"/>
              <a:gd name="connsiteX4418" fmla="*/ 686613 w 11277918"/>
              <a:gd name="connsiteY4418" fmla="*/ 5844568 h 10024180"/>
              <a:gd name="connsiteX4419" fmla="*/ 686613 w 11277918"/>
              <a:gd name="connsiteY4419" fmla="*/ 5828219 h 10024180"/>
              <a:gd name="connsiteX4420" fmla="*/ 4561065 w 11277918"/>
              <a:gd name="connsiteY4420" fmla="*/ 5811872 h 10024180"/>
              <a:gd name="connsiteX4421" fmla="*/ 4561065 w 11277918"/>
              <a:gd name="connsiteY4421" fmla="*/ 5860915 h 10024180"/>
              <a:gd name="connsiteX4422" fmla="*/ 4577410 w 11277918"/>
              <a:gd name="connsiteY4422" fmla="*/ 5828219 h 10024180"/>
              <a:gd name="connsiteX4423" fmla="*/ 4471151 w 11277918"/>
              <a:gd name="connsiteY4423" fmla="*/ 5811872 h 10024180"/>
              <a:gd name="connsiteX4424" fmla="*/ 4446629 w 11277918"/>
              <a:gd name="connsiteY4424" fmla="*/ 5836394 h 10024180"/>
              <a:gd name="connsiteX4425" fmla="*/ 4438453 w 11277918"/>
              <a:gd name="connsiteY4425" fmla="*/ 5869090 h 10024180"/>
              <a:gd name="connsiteX4426" fmla="*/ 4479324 w 11277918"/>
              <a:gd name="connsiteY4426" fmla="*/ 5860915 h 10024180"/>
              <a:gd name="connsiteX4427" fmla="*/ 4487496 w 11277918"/>
              <a:gd name="connsiteY4427" fmla="*/ 5828219 h 10024180"/>
              <a:gd name="connsiteX4428" fmla="*/ 4471151 w 11277918"/>
              <a:gd name="connsiteY4428" fmla="*/ 5811872 h 10024180"/>
              <a:gd name="connsiteX4429" fmla="*/ 3057056 w 11277918"/>
              <a:gd name="connsiteY4429" fmla="*/ 5811872 h 10024180"/>
              <a:gd name="connsiteX4430" fmla="*/ 3040708 w 11277918"/>
              <a:gd name="connsiteY4430" fmla="*/ 5828219 h 10024180"/>
              <a:gd name="connsiteX4431" fmla="*/ 3073404 w 11277918"/>
              <a:gd name="connsiteY4431" fmla="*/ 5811872 h 10024180"/>
              <a:gd name="connsiteX4432" fmla="*/ 3057056 w 11277918"/>
              <a:gd name="connsiteY4432" fmla="*/ 5811872 h 10024180"/>
              <a:gd name="connsiteX4433" fmla="*/ 1978096 w 11277918"/>
              <a:gd name="connsiteY4433" fmla="*/ 5811872 h 10024180"/>
              <a:gd name="connsiteX4434" fmla="*/ 1978096 w 11277918"/>
              <a:gd name="connsiteY4434" fmla="*/ 5828219 h 10024180"/>
              <a:gd name="connsiteX4435" fmla="*/ 1978096 w 11277918"/>
              <a:gd name="connsiteY4435" fmla="*/ 5844568 h 10024180"/>
              <a:gd name="connsiteX4436" fmla="*/ 1961747 w 11277918"/>
              <a:gd name="connsiteY4436" fmla="*/ 5828219 h 10024180"/>
              <a:gd name="connsiteX4437" fmla="*/ 1978096 w 11277918"/>
              <a:gd name="connsiteY4437" fmla="*/ 5811872 h 10024180"/>
              <a:gd name="connsiteX4438" fmla="*/ 1471310 w 11277918"/>
              <a:gd name="connsiteY4438" fmla="*/ 5811872 h 10024180"/>
              <a:gd name="connsiteX4439" fmla="*/ 1454962 w 11277918"/>
              <a:gd name="connsiteY4439" fmla="*/ 5844568 h 10024180"/>
              <a:gd name="connsiteX4440" fmla="*/ 1405920 w 11277918"/>
              <a:gd name="connsiteY4440" fmla="*/ 5877262 h 10024180"/>
              <a:gd name="connsiteX4441" fmla="*/ 1422266 w 11277918"/>
              <a:gd name="connsiteY4441" fmla="*/ 5860915 h 10024180"/>
              <a:gd name="connsiteX4442" fmla="*/ 1438614 w 11277918"/>
              <a:gd name="connsiteY4442" fmla="*/ 5828219 h 10024180"/>
              <a:gd name="connsiteX4443" fmla="*/ 1275135 w 11277918"/>
              <a:gd name="connsiteY4443" fmla="*/ 5811872 h 10024180"/>
              <a:gd name="connsiteX4444" fmla="*/ 1291485 w 11277918"/>
              <a:gd name="connsiteY4444" fmla="*/ 5828219 h 10024180"/>
              <a:gd name="connsiteX4445" fmla="*/ 1258788 w 11277918"/>
              <a:gd name="connsiteY4445" fmla="*/ 5828219 h 10024180"/>
              <a:gd name="connsiteX4446" fmla="*/ 948177 w 11277918"/>
              <a:gd name="connsiteY4446" fmla="*/ 5811872 h 10024180"/>
              <a:gd name="connsiteX4447" fmla="*/ 964525 w 11277918"/>
              <a:gd name="connsiteY4447" fmla="*/ 5811872 h 10024180"/>
              <a:gd name="connsiteX4448" fmla="*/ 948177 w 11277918"/>
              <a:gd name="connsiteY4448" fmla="*/ 5828219 h 10024180"/>
              <a:gd name="connsiteX4449" fmla="*/ 3189372 w 11277918"/>
              <a:gd name="connsiteY4449" fmla="*/ 5803188 h 10024180"/>
              <a:gd name="connsiteX4450" fmla="*/ 3138797 w 11277918"/>
              <a:gd name="connsiteY4450" fmla="*/ 5844568 h 10024180"/>
              <a:gd name="connsiteX4451" fmla="*/ 3089752 w 11277918"/>
              <a:gd name="connsiteY4451" fmla="*/ 5893612 h 10024180"/>
              <a:gd name="connsiteX4452" fmla="*/ 3073404 w 11277918"/>
              <a:gd name="connsiteY4452" fmla="*/ 5909959 h 10024180"/>
              <a:gd name="connsiteX4453" fmla="*/ 3057056 w 11277918"/>
              <a:gd name="connsiteY4453" fmla="*/ 5926308 h 10024180"/>
              <a:gd name="connsiteX4454" fmla="*/ 3024362 w 11277918"/>
              <a:gd name="connsiteY4454" fmla="*/ 5959004 h 10024180"/>
              <a:gd name="connsiteX4455" fmla="*/ 3016186 w 11277918"/>
              <a:gd name="connsiteY4455" fmla="*/ 5983526 h 10024180"/>
              <a:gd name="connsiteX4456" fmla="*/ 3008012 w 11277918"/>
              <a:gd name="connsiteY4456" fmla="*/ 5991698 h 10024180"/>
              <a:gd name="connsiteX4457" fmla="*/ 2999840 w 11277918"/>
              <a:gd name="connsiteY4457" fmla="*/ 5999873 h 10024180"/>
              <a:gd name="connsiteX4458" fmla="*/ 3010056 w 11277918"/>
              <a:gd name="connsiteY4458" fmla="*/ 5993741 h 10024180"/>
              <a:gd name="connsiteX4459" fmla="*/ 3024362 w 11277918"/>
              <a:gd name="connsiteY4459" fmla="*/ 5991698 h 10024180"/>
              <a:gd name="connsiteX4460" fmla="*/ 3040708 w 11277918"/>
              <a:gd name="connsiteY4460" fmla="*/ 5975351 h 10024180"/>
              <a:gd name="connsiteX4461" fmla="*/ 3114274 w 11277918"/>
              <a:gd name="connsiteY4461" fmla="*/ 5893612 h 10024180"/>
              <a:gd name="connsiteX4462" fmla="*/ 3196015 w 11277918"/>
              <a:gd name="connsiteY4462" fmla="*/ 5820047 h 10024180"/>
              <a:gd name="connsiteX4463" fmla="*/ 3196015 w 11277918"/>
              <a:gd name="connsiteY4463" fmla="*/ 5803698 h 10024180"/>
              <a:gd name="connsiteX4464" fmla="*/ 3189372 w 11277918"/>
              <a:gd name="connsiteY4464" fmla="*/ 5803188 h 10024180"/>
              <a:gd name="connsiteX4465" fmla="*/ 1571441 w 11277918"/>
              <a:gd name="connsiteY4465" fmla="*/ 5799611 h 10024180"/>
              <a:gd name="connsiteX4466" fmla="*/ 1585746 w 11277918"/>
              <a:gd name="connsiteY4466" fmla="*/ 5803698 h 10024180"/>
              <a:gd name="connsiteX4467" fmla="*/ 1610267 w 11277918"/>
              <a:gd name="connsiteY4467" fmla="*/ 5820047 h 10024180"/>
              <a:gd name="connsiteX4468" fmla="*/ 1602095 w 11277918"/>
              <a:gd name="connsiteY4468" fmla="*/ 5844568 h 10024180"/>
              <a:gd name="connsiteX4469" fmla="*/ 1585746 w 11277918"/>
              <a:gd name="connsiteY4469" fmla="*/ 5844568 h 10024180"/>
              <a:gd name="connsiteX4470" fmla="*/ 1569396 w 11277918"/>
              <a:gd name="connsiteY4470" fmla="*/ 5844568 h 10024180"/>
              <a:gd name="connsiteX4471" fmla="*/ 1553049 w 11277918"/>
              <a:gd name="connsiteY4471" fmla="*/ 5844568 h 10024180"/>
              <a:gd name="connsiteX4472" fmla="*/ 1536702 w 11277918"/>
              <a:gd name="connsiteY4472" fmla="*/ 5844568 h 10024180"/>
              <a:gd name="connsiteX4473" fmla="*/ 1536702 w 11277918"/>
              <a:gd name="connsiteY4473" fmla="*/ 5828219 h 10024180"/>
              <a:gd name="connsiteX4474" fmla="*/ 1561223 w 11277918"/>
              <a:gd name="connsiteY4474" fmla="*/ 5803698 h 10024180"/>
              <a:gd name="connsiteX4475" fmla="*/ 1571441 w 11277918"/>
              <a:gd name="connsiteY4475" fmla="*/ 5799611 h 10024180"/>
              <a:gd name="connsiteX4476" fmla="*/ 4659150 w 11277918"/>
              <a:gd name="connsiteY4476" fmla="*/ 5795523 h 10024180"/>
              <a:gd name="connsiteX4477" fmla="*/ 4626454 w 11277918"/>
              <a:gd name="connsiteY4477" fmla="*/ 5828219 h 10024180"/>
              <a:gd name="connsiteX4478" fmla="*/ 4659150 w 11277918"/>
              <a:gd name="connsiteY4478" fmla="*/ 5828219 h 10024180"/>
              <a:gd name="connsiteX4479" fmla="*/ 653916 w 11277918"/>
              <a:gd name="connsiteY4479" fmla="*/ 5795523 h 10024180"/>
              <a:gd name="connsiteX4480" fmla="*/ 637569 w 11277918"/>
              <a:gd name="connsiteY4480" fmla="*/ 5811872 h 10024180"/>
              <a:gd name="connsiteX4481" fmla="*/ 653916 w 11277918"/>
              <a:gd name="connsiteY4481" fmla="*/ 5811872 h 10024180"/>
              <a:gd name="connsiteX4482" fmla="*/ 653916 w 11277918"/>
              <a:gd name="connsiteY4482" fmla="*/ 5795523 h 10024180"/>
              <a:gd name="connsiteX4483" fmla="*/ 1602095 w 11277918"/>
              <a:gd name="connsiteY4483" fmla="*/ 5779176 h 10024180"/>
              <a:gd name="connsiteX4484" fmla="*/ 1634789 w 11277918"/>
              <a:gd name="connsiteY4484" fmla="*/ 5795523 h 10024180"/>
              <a:gd name="connsiteX4485" fmla="*/ 1602095 w 11277918"/>
              <a:gd name="connsiteY4485" fmla="*/ 5795523 h 10024180"/>
              <a:gd name="connsiteX4486" fmla="*/ 1602095 w 11277918"/>
              <a:gd name="connsiteY4486" fmla="*/ 5779176 h 10024180"/>
              <a:gd name="connsiteX4487" fmla="*/ 980874 w 11277918"/>
              <a:gd name="connsiteY4487" fmla="*/ 5779176 h 10024180"/>
              <a:gd name="connsiteX4488" fmla="*/ 997221 w 11277918"/>
              <a:gd name="connsiteY4488" fmla="*/ 5795523 h 10024180"/>
              <a:gd name="connsiteX4489" fmla="*/ 989049 w 11277918"/>
              <a:gd name="connsiteY4489" fmla="*/ 5803698 h 10024180"/>
              <a:gd name="connsiteX4490" fmla="*/ 964525 w 11277918"/>
              <a:gd name="connsiteY4490" fmla="*/ 5811872 h 10024180"/>
              <a:gd name="connsiteX4491" fmla="*/ 980874 w 11277918"/>
              <a:gd name="connsiteY4491" fmla="*/ 5779176 h 10024180"/>
              <a:gd name="connsiteX4492" fmla="*/ 776524 w 11277918"/>
              <a:gd name="connsiteY4492" fmla="*/ 5779176 h 10024180"/>
              <a:gd name="connsiteX4493" fmla="*/ 760177 w 11277918"/>
              <a:gd name="connsiteY4493" fmla="*/ 5795523 h 10024180"/>
              <a:gd name="connsiteX4494" fmla="*/ 768352 w 11277918"/>
              <a:gd name="connsiteY4494" fmla="*/ 5811872 h 10024180"/>
              <a:gd name="connsiteX4495" fmla="*/ 784699 w 11277918"/>
              <a:gd name="connsiteY4495" fmla="*/ 5795523 h 10024180"/>
              <a:gd name="connsiteX4496" fmla="*/ 776524 w 11277918"/>
              <a:gd name="connsiteY4496" fmla="*/ 5779176 h 10024180"/>
              <a:gd name="connsiteX4497" fmla="*/ 3449405 w 11277918"/>
              <a:gd name="connsiteY4497" fmla="*/ 5762829 h 10024180"/>
              <a:gd name="connsiteX4498" fmla="*/ 3433059 w 11277918"/>
              <a:gd name="connsiteY4498" fmla="*/ 5795523 h 10024180"/>
              <a:gd name="connsiteX4499" fmla="*/ 3449405 w 11277918"/>
              <a:gd name="connsiteY4499" fmla="*/ 5779176 h 10024180"/>
              <a:gd name="connsiteX4500" fmla="*/ 2370445 w 11277918"/>
              <a:gd name="connsiteY4500" fmla="*/ 5762829 h 10024180"/>
              <a:gd name="connsiteX4501" fmla="*/ 2386793 w 11277918"/>
              <a:gd name="connsiteY4501" fmla="*/ 5762829 h 10024180"/>
              <a:gd name="connsiteX4502" fmla="*/ 2394967 w 11277918"/>
              <a:gd name="connsiteY4502" fmla="*/ 5762829 h 10024180"/>
              <a:gd name="connsiteX4503" fmla="*/ 2386793 w 11277918"/>
              <a:gd name="connsiteY4503" fmla="*/ 5779176 h 10024180"/>
              <a:gd name="connsiteX4504" fmla="*/ 2370445 w 11277918"/>
              <a:gd name="connsiteY4504" fmla="*/ 5762829 h 10024180"/>
              <a:gd name="connsiteX4505" fmla="*/ 1847312 w 11277918"/>
              <a:gd name="connsiteY4505" fmla="*/ 5762829 h 10024180"/>
              <a:gd name="connsiteX4506" fmla="*/ 1847312 w 11277918"/>
              <a:gd name="connsiteY4506" fmla="*/ 5787351 h 10024180"/>
              <a:gd name="connsiteX4507" fmla="*/ 1855485 w 11277918"/>
              <a:gd name="connsiteY4507" fmla="*/ 5803698 h 10024180"/>
              <a:gd name="connsiteX4508" fmla="*/ 1863660 w 11277918"/>
              <a:gd name="connsiteY4508" fmla="*/ 5811872 h 10024180"/>
              <a:gd name="connsiteX4509" fmla="*/ 1855485 w 11277918"/>
              <a:gd name="connsiteY4509" fmla="*/ 5811872 h 10024180"/>
              <a:gd name="connsiteX4510" fmla="*/ 1839139 w 11277918"/>
              <a:gd name="connsiteY4510" fmla="*/ 5820047 h 10024180"/>
              <a:gd name="connsiteX4511" fmla="*/ 1814617 w 11277918"/>
              <a:gd name="connsiteY4511" fmla="*/ 5828219 h 10024180"/>
              <a:gd name="connsiteX4512" fmla="*/ 1798267 w 11277918"/>
              <a:gd name="connsiteY4512" fmla="*/ 5828219 h 10024180"/>
              <a:gd name="connsiteX4513" fmla="*/ 1847312 w 11277918"/>
              <a:gd name="connsiteY4513" fmla="*/ 5762829 h 10024180"/>
              <a:gd name="connsiteX4514" fmla="*/ 4642803 w 11277918"/>
              <a:gd name="connsiteY4514" fmla="*/ 5746480 h 10024180"/>
              <a:gd name="connsiteX4515" fmla="*/ 4642803 w 11277918"/>
              <a:gd name="connsiteY4515" fmla="*/ 5762829 h 10024180"/>
              <a:gd name="connsiteX4516" fmla="*/ 4659150 w 11277918"/>
              <a:gd name="connsiteY4516" fmla="*/ 5762829 h 10024180"/>
              <a:gd name="connsiteX4517" fmla="*/ 3024362 w 11277918"/>
              <a:gd name="connsiteY4517" fmla="*/ 5746480 h 10024180"/>
              <a:gd name="connsiteX4518" fmla="*/ 3008012 w 11277918"/>
              <a:gd name="connsiteY4518" fmla="*/ 5762829 h 10024180"/>
              <a:gd name="connsiteX4519" fmla="*/ 3024362 w 11277918"/>
              <a:gd name="connsiteY4519" fmla="*/ 5762829 h 10024180"/>
              <a:gd name="connsiteX4520" fmla="*/ 3024362 w 11277918"/>
              <a:gd name="connsiteY4520" fmla="*/ 5746480 h 10024180"/>
              <a:gd name="connsiteX4521" fmla="*/ 1781921 w 11277918"/>
              <a:gd name="connsiteY4521" fmla="*/ 5746480 h 10024180"/>
              <a:gd name="connsiteX4522" fmla="*/ 1814617 w 11277918"/>
              <a:gd name="connsiteY4522" fmla="*/ 5746480 h 10024180"/>
              <a:gd name="connsiteX4523" fmla="*/ 1830963 w 11277918"/>
              <a:gd name="connsiteY4523" fmla="*/ 5746480 h 10024180"/>
              <a:gd name="connsiteX4524" fmla="*/ 1814617 w 11277918"/>
              <a:gd name="connsiteY4524" fmla="*/ 5762829 h 10024180"/>
              <a:gd name="connsiteX4525" fmla="*/ 1781921 w 11277918"/>
              <a:gd name="connsiteY4525" fmla="*/ 5779176 h 10024180"/>
              <a:gd name="connsiteX4526" fmla="*/ 1781921 w 11277918"/>
              <a:gd name="connsiteY4526" fmla="*/ 5762829 h 10024180"/>
              <a:gd name="connsiteX4527" fmla="*/ 1781921 w 11277918"/>
              <a:gd name="connsiteY4527" fmla="*/ 5746480 h 10024180"/>
              <a:gd name="connsiteX4528" fmla="*/ 1013569 w 11277918"/>
              <a:gd name="connsiteY4528" fmla="*/ 5736262 h 10024180"/>
              <a:gd name="connsiteX4529" fmla="*/ 1021745 w 11277918"/>
              <a:gd name="connsiteY4529" fmla="*/ 5738307 h 10024180"/>
              <a:gd name="connsiteX4530" fmla="*/ 1029916 w 11277918"/>
              <a:gd name="connsiteY4530" fmla="*/ 5754654 h 10024180"/>
              <a:gd name="connsiteX4531" fmla="*/ 1013569 w 11277918"/>
              <a:gd name="connsiteY4531" fmla="*/ 5762829 h 10024180"/>
              <a:gd name="connsiteX4532" fmla="*/ 1005396 w 11277918"/>
              <a:gd name="connsiteY4532" fmla="*/ 5746480 h 10024180"/>
              <a:gd name="connsiteX4533" fmla="*/ 1013569 w 11277918"/>
              <a:gd name="connsiteY4533" fmla="*/ 5736262 h 10024180"/>
              <a:gd name="connsiteX4534" fmla="*/ 3988887 w 11277918"/>
              <a:gd name="connsiteY4534" fmla="*/ 5730133 h 10024180"/>
              <a:gd name="connsiteX4535" fmla="*/ 3988887 w 11277918"/>
              <a:gd name="connsiteY4535" fmla="*/ 5746480 h 10024180"/>
              <a:gd name="connsiteX4536" fmla="*/ 3997060 w 11277918"/>
              <a:gd name="connsiteY4536" fmla="*/ 5746480 h 10024180"/>
              <a:gd name="connsiteX4537" fmla="*/ 4005235 w 11277918"/>
              <a:gd name="connsiteY4537" fmla="*/ 5730133 h 10024180"/>
              <a:gd name="connsiteX4538" fmla="*/ 3106101 w 11277918"/>
              <a:gd name="connsiteY4538" fmla="*/ 5730133 h 10024180"/>
              <a:gd name="connsiteX4539" fmla="*/ 3122447 w 11277918"/>
              <a:gd name="connsiteY4539" fmla="*/ 5762829 h 10024180"/>
              <a:gd name="connsiteX4540" fmla="*/ 3138797 w 11277918"/>
              <a:gd name="connsiteY4540" fmla="*/ 5746480 h 10024180"/>
              <a:gd name="connsiteX4541" fmla="*/ 3106101 w 11277918"/>
              <a:gd name="connsiteY4541" fmla="*/ 5730133 h 10024180"/>
              <a:gd name="connsiteX4542" fmla="*/ 1504005 w 11277918"/>
              <a:gd name="connsiteY4542" fmla="*/ 5730133 h 10024180"/>
              <a:gd name="connsiteX4543" fmla="*/ 1520353 w 11277918"/>
              <a:gd name="connsiteY4543" fmla="*/ 5730133 h 10024180"/>
              <a:gd name="connsiteX4544" fmla="*/ 1520353 w 11277918"/>
              <a:gd name="connsiteY4544" fmla="*/ 5746480 h 10024180"/>
              <a:gd name="connsiteX4545" fmla="*/ 1512180 w 11277918"/>
              <a:gd name="connsiteY4545" fmla="*/ 5746480 h 10024180"/>
              <a:gd name="connsiteX4546" fmla="*/ 1504005 w 11277918"/>
              <a:gd name="connsiteY4546" fmla="*/ 5762829 h 10024180"/>
              <a:gd name="connsiteX4547" fmla="*/ 1520353 w 11277918"/>
              <a:gd name="connsiteY4547" fmla="*/ 5762829 h 10024180"/>
              <a:gd name="connsiteX4548" fmla="*/ 1520353 w 11277918"/>
              <a:gd name="connsiteY4548" fmla="*/ 5779176 h 10024180"/>
              <a:gd name="connsiteX4549" fmla="*/ 1471310 w 11277918"/>
              <a:gd name="connsiteY4549" fmla="*/ 5795523 h 10024180"/>
              <a:gd name="connsiteX4550" fmla="*/ 1487659 w 11277918"/>
              <a:gd name="connsiteY4550" fmla="*/ 5762829 h 10024180"/>
              <a:gd name="connsiteX4551" fmla="*/ 1495832 w 11277918"/>
              <a:gd name="connsiteY4551" fmla="*/ 5754654 h 10024180"/>
              <a:gd name="connsiteX4552" fmla="*/ 1504005 w 11277918"/>
              <a:gd name="connsiteY4552" fmla="*/ 5730133 h 10024180"/>
              <a:gd name="connsiteX4553" fmla="*/ 1193396 w 11277918"/>
              <a:gd name="connsiteY4553" fmla="*/ 5730133 h 10024180"/>
              <a:gd name="connsiteX4554" fmla="*/ 1209746 w 11277918"/>
              <a:gd name="connsiteY4554" fmla="*/ 5746480 h 10024180"/>
              <a:gd name="connsiteX4555" fmla="*/ 1226091 w 11277918"/>
              <a:gd name="connsiteY4555" fmla="*/ 5730133 h 10024180"/>
              <a:gd name="connsiteX4556" fmla="*/ 882788 w 11277918"/>
              <a:gd name="connsiteY4556" fmla="*/ 5730133 h 10024180"/>
              <a:gd name="connsiteX4557" fmla="*/ 882788 w 11277918"/>
              <a:gd name="connsiteY4557" fmla="*/ 5746480 h 10024180"/>
              <a:gd name="connsiteX4558" fmla="*/ 915482 w 11277918"/>
              <a:gd name="connsiteY4558" fmla="*/ 5730133 h 10024180"/>
              <a:gd name="connsiteX4559" fmla="*/ 2599315 w 11277918"/>
              <a:gd name="connsiteY4559" fmla="*/ 5713784 h 10024180"/>
              <a:gd name="connsiteX4560" fmla="*/ 2533925 w 11277918"/>
              <a:gd name="connsiteY4560" fmla="*/ 5795523 h 10024180"/>
              <a:gd name="connsiteX4561" fmla="*/ 2566619 w 11277918"/>
              <a:gd name="connsiteY4561" fmla="*/ 5762829 h 10024180"/>
              <a:gd name="connsiteX4562" fmla="*/ 2599315 w 11277918"/>
              <a:gd name="connsiteY4562" fmla="*/ 5713784 h 10024180"/>
              <a:gd name="connsiteX4563" fmla="*/ 1896357 w 11277918"/>
              <a:gd name="connsiteY4563" fmla="*/ 5713784 h 10024180"/>
              <a:gd name="connsiteX4564" fmla="*/ 1912702 w 11277918"/>
              <a:gd name="connsiteY4564" fmla="*/ 5713784 h 10024180"/>
              <a:gd name="connsiteX4565" fmla="*/ 1880006 w 11277918"/>
              <a:gd name="connsiteY4565" fmla="*/ 5746480 h 10024180"/>
              <a:gd name="connsiteX4566" fmla="*/ 1863660 w 11277918"/>
              <a:gd name="connsiteY4566" fmla="*/ 5738307 h 10024180"/>
              <a:gd name="connsiteX4567" fmla="*/ 1880006 w 11277918"/>
              <a:gd name="connsiteY4567" fmla="*/ 5730133 h 10024180"/>
              <a:gd name="connsiteX4568" fmla="*/ 1896357 w 11277918"/>
              <a:gd name="connsiteY4568" fmla="*/ 5713784 h 10024180"/>
              <a:gd name="connsiteX4569" fmla="*/ 2076183 w 11277918"/>
              <a:gd name="connsiteY4569" fmla="*/ 5701523 h 10024180"/>
              <a:gd name="connsiteX4570" fmla="*/ 2092528 w 11277918"/>
              <a:gd name="connsiteY4570" fmla="*/ 5713784 h 10024180"/>
              <a:gd name="connsiteX4571" fmla="*/ 2084356 w 11277918"/>
              <a:gd name="connsiteY4571" fmla="*/ 5746480 h 10024180"/>
              <a:gd name="connsiteX4572" fmla="*/ 2059834 w 11277918"/>
              <a:gd name="connsiteY4572" fmla="*/ 5771001 h 10024180"/>
              <a:gd name="connsiteX4573" fmla="*/ 2059834 w 11277918"/>
              <a:gd name="connsiteY4573" fmla="*/ 5779176 h 10024180"/>
              <a:gd name="connsiteX4574" fmla="*/ 2043486 w 11277918"/>
              <a:gd name="connsiteY4574" fmla="*/ 5795523 h 10024180"/>
              <a:gd name="connsiteX4575" fmla="*/ 2010792 w 11277918"/>
              <a:gd name="connsiteY4575" fmla="*/ 5828219 h 10024180"/>
              <a:gd name="connsiteX4576" fmla="*/ 2010792 w 11277918"/>
              <a:gd name="connsiteY4576" fmla="*/ 5811872 h 10024180"/>
              <a:gd name="connsiteX4577" fmla="*/ 2002617 w 11277918"/>
              <a:gd name="connsiteY4577" fmla="*/ 5795523 h 10024180"/>
              <a:gd name="connsiteX4578" fmla="*/ 2018965 w 11277918"/>
              <a:gd name="connsiteY4578" fmla="*/ 5762829 h 10024180"/>
              <a:gd name="connsiteX4579" fmla="*/ 2027138 w 11277918"/>
              <a:gd name="connsiteY4579" fmla="*/ 5762829 h 10024180"/>
              <a:gd name="connsiteX4580" fmla="*/ 2027138 w 11277918"/>
              <a:gd name="connsiteY4580" fmla="*/ 5730133 h 10024180"/>
              <a:gd name="connsiteX4581" fmla="*/ 2059834 w 11277918"/>
              <a:gd name="connsiteY4581" fmla="*/ 5730133 h 10024180"/>
              <a:gd name="connsiteX4582" fmla="*/ 2076183 w 11277918"/>
              <a:gd name="connsiteY4582" fmla="*/ 5701523 h 10024180"/>
              <a:gd name="connsiteX4583" fmla="*/ 4528368 w 11277918"/>
              <a:gd name="connsiteY4583" fmla="*/ 5697437 h 10024180"/>
              <a:gd name="connsiteX4584" fmla="*/ 4528368 w 11277918"/>
              <a:gd name="connsiteY4584" fmla="*/ 5713784 h 10024180"/>
              <a:gd name="connsiteX4585" fmla="*/ 4544714 w 11277918"/>
              <a:gd name="connsiteY4585" fmla="*/ 5697437 h 10024180"/>
              <a:gd name="connsiteX4586" fmla="*/ 2738273 w 11277918"/>
              <a:gd name="connsiteY4586" fmla="*/ 5697437 h 10024180"/>
              <a:gd name="connsiteX4587" fmla="*/ 2713751 w 11277918"/>
              <a:gd name="connsiteY4587" fmla="*/ 5713784 h 10024180"/>
              <a:gd name="connsiteX4588" fmla="*/ 2721925 w 11277918"/>
              <a:gd name="connsiteY4588" fmla="*/ 5721958 h 10024180"/>
              <a:gd name="connsiteX4589" fmla="*/ 2746446 w 11277918"/>
              <a:gd name="connsiteY4589" fmla="*/ 5713784 h 10024180"/>
              <a:gd name="connsiteX4590" fmla="*/ 2738273 w 11277918"/>
              <a:gd name="connsiteY4590" fmla="*/ 5697437 h 10024180"/>
              <a:gd name="connsiteX4591" fmla="*/ 1226091 w 11277918"/>
              <a:gd name="connsiteY4591" fmla="*/ 5697437 h 10024180"/>
              <a:gd name="connsiteX4592" fmla="*/ 1242440 w 11277918"/>
              <a:gd name="connsiteY4592" fmla="*/ 5713784 h 10024180"/>
              <a:gd name="connsiteX4593" fmla="*/ 1258788 w 11277918"/>
              <a:gd name="connsiteY4593" fmla="*/ 5697437 h 10024180"/>
              <a:gd name="connsiteX4594" fmla="*/ 764264 w 11277918"/>
              <a:gd name="connsiteY4594" fmla="*/ 5697437 h 10024180"/>
              <a:gd name="connsiteX4595" fmla="*/ 752003 w 11277918"/>
              <a:gd name="connsiteY4595" fmla="*/ 5713784 h 10024180"/>
              <a:gd name="connsiteX4596" fmla="*/ 702960 w 11277918"/>
              <a:gd name="connsiteY4596" fmla="*/ 5762829 h 10024180"/>
              <a:gd name="connsiteX4597" fmla="*/ 686613 w 11277918"/>
              <a:gd name="connsiteY4597" fmla="*/ 5811872 h 10024180"/>
              <a:gd name="connsiteX4598" fmla="*/ 735655 w 11277918"/>
              <a:gd name="connsiteY4598" fmla="*/ 5762829 h 10024180"/>
              <a:gd name="connsiteX4599" fmla="*/ 768352 w 11277918"/>
              <a:gd name="connsiteY4599" fmla="*/ 5713784 h 10024180"/>
              <a:gd name="connsiteX4600" fmla="*/ 764264 w 11277918"/>
              <a:gd name="connsiteY4600" fmla="*/ 5697437 h 10024180"/>
              <a:gd name="connsiteX4601" fmla="*/ 3332926 w 11277918"/>
              <a:gd name="connsiteY4601" fmla="*/ 5691305 h 10024180"/>
              <a:gd name="connsiteX4602" fmla="*/ 3318623 w 11277918"/>
              <a:gd name="connsiteY4602" fmla="*/ 5705611 h 10024180"/>
              <a:gd name="connsiteX4603" fmla="*/ 3285927 w 11277918"/>
              <a:gd name="connsiteY4603" fmla="*/ 5713784 h 10024180"/>
              <a:gd name="connsiteX4604" fmla="*/ 3253230 w 11277918"/>
              <a:gd name="connsiteY4604" fmla="*/ 5713784 h 10024180"/>
              <a:gd name="connsiteX4605" fmla="*/ 3269579 w 11277918"/>
              <a:gd name="connsiteY4605" fmla="*/ 5730133 h 10024180"/>
              <a:gd name="connsiteX4606" fmla="*/ 3285927 w 11277918"/>
              <a:gd name="connsiteY4606" fmla="*/ 5730133 h 10024180"/>
              <a:gd name="connsiteX4607" fmla="*/ 3277755 w 11277918"/>
              <a:gd name="connsiteY4607" fmla="*/ 5754654 h 10024180"/>
              <a:gd name="connsiteX4608" fmla="*/ 3269579 w 11277918"/>
              <a:gd name="connsiteY4608" fmla="*/ 5762829 h 10024180"/>
              <a:gd name="connsiteX4609" fmla="*/ 3269579 w 11277918"/>
              <a:gd name="connsiteY4609" fmla="*/ 5795523 h 10024180"/>
              <a:gd name="connsiteX4610" fmla="*/ 3285927 w 11277918"/>
              <a:gd name="connsiteY4610" fmla="*/ 5779176 h 10024180"/>
              <a:gd name="connsiteX4611" fmla="*/ 3302276 w 11277918"/>
              <a:gd name="connsiteY4611" fmla="*/ 5779176 h 10024180"/>
              <a:gd name="connsiteX4612" fmla="*/ 3302276 w 11277918"/>
              <a:gd name="connsiteY4612" fmla="*/ 5762829 h 10024180"/>
              <a:gd name="connsiteX4613" fmla="*/ 3334973 w 11277918"/>
              <a:gd name="connsiteY4613" fmla="*/ 5730133 h 10024180"/>
              <a:gd name="connsiteX4614" fmla="*/ 3351318 w 11277918"/>
              <a:gd name="connsiteY4614" fmla="*/ 5721958 h 10024180"/>
              <a:gd name="connsiteX4615" fmla="*/ 3343145 w 11277918"/>
              <a:gd name="connsiteY4615" fmla="*/ 5697437 h 10024180"/>
              <a:gd name="connsiteX4616" fmla="*/ 3332926 w 11277918"/>
              <a:gd name="connsiteY4616" fmla="*/ 5691305 h 10024180"/>
              <a:gd name="connsiteX4617" fmla="*/ 913438 w 11277918"/>
              <a:gd name="connsiteY4617" fmla="*/ 5687219 h 10024180"/>
              <a:gd name="connsiteX4618" fmla="*/ 907308 w 11277918"/>
              <a:gd name="connsiteY4618" fmla="*/ 5689262 h 10024180"/>
              <a:gd name="connsiteX4619" fmla="*/ 915482 w 11277918"/>
              <a:gd name="connsiteY4619" fmla="*/ 5697437 h 10024180"/>
              <a:gd name="connsiteX4620" fmla="*/ 913438 w 11277918"/>
              <a:gd name="connsiteY4620" fmla="*/ 5687219 h 10024180"/>
              <a:gd name="connsiteX4621" fmla="*/ 2762794 w 11277918"/>
              <a:gd name="connsiteY4621" fmla="*/ 5681090 h 10024180"/>
              <a:gd name="connsiteX4622" fmla="*/ 2746446 w 11277918"/>
              <a:gd name="connsiteY4622" fmla="*/ 5697437 h 10024180"/>
              <a:gd name="connsiteX4623" fmla="*/ 2754621 w 11277918"/>
              <a:gd name="connsiteY4623" fmla="*/ 5705611 h 10024180"/>
              <a:gd name="connsiteX4624" fmla="*/ 2762794 w 11277918"/>
              <a:gd name="connsiteY4624" fmla="*/ 5713784 h 10024180"/>
              <a:gd name="connsiteX4625" fmla="*/ 2762794 w 11277918"/>
              <a:gd name="connsiteY4625" fmla="*/ 5697437 h 10024180"/>
              <a:gd name="connsiteX4626" fmla="*/ 2632010 w 11277918"/>
              <a:gd name="connsiteY4626" fmla="*/ 5664740 h 10024180"/>
              <a:gd name="connsiteX4627" fmla="*/ 2632010 w 11277918"/>
              <a:gd name="connsiteY4627" fmla="*/ 5681090 h 10024180"/>
              <a:gd name="connsiteX4628" fmla="*/ 2648359 w 11277918"/>
              <a:gd name="connsiteY4628" fmla="*/ 5664740 h 10024180"/>
              <a:gd name="connsiteX4629" fmla="*/ 1354830 w 11277918"/>
              <a:gd name="connsiteY4629" fmla="*/ 5654523 h 10024180"/>
              <a:gd name="connsiteX4630" fmla="*/ 1348703 w 11277918"/>
              <a:gd name="connsiteY4630" fmla="*/ 5656566 h 10024180"/>
              <a:gd name="connsiteX4631" fmla="*/ 1340527 w 11277918"/>
              <a:gd name="connsiteY4631" fmla="*/ 5664740 h 10024180"/>
              <a:gd name="connsiteX4632" fmla="*/ 1348703 w 11277918"/>
              <a:gd name="connsiteY4632" fmla="*/ 5664740 h 10024180"/>
              <a:gd name="connsiteX4633" fmla="*/ 1356874 w 11277918"/>
              <a:gd name="connsiteY4633" fmla="*/ 5664740 h 10024180"/>
              <a:gd name="connsiteX4634" fmla="*/ 1354830 w 11277918"/>
              <a:gd name="connsiteY4634" fmla="*/ 5654523 h 10024180"/>
              <a:gd name="connsiteX4635" fmla="*/ 960439 w 11277918"/>
              <a:gd name="connsiteY4635" fmla="*/ 5654523 h 10024180"/>
              <a:gd name="connsiteX4636" fmla="*/ 948177 w 11277918"/>
              <a:gd name="connsiteY4636" fmla="*/ 5656566 h 10024180"/>
              <a:gd name="connsiteX4637" fmla="*/ 931830 w 11277918"/>
              <a:gd name="connsiteY4637" fmla="*/ 5681090 h 10024180"/>
              <a:gd name="connsiteX4638" fmla="*/ 972699 w 11277918"/>
              <a:gd name="connsiteY4638" fmla="*/ 5697437 h 10024180"/>
              <a:gd name="connsiteX4639" fmla="*/ 997221 w 11277918"/>
              <a:gd name="connsiteY4639" fmla="*/ 5689262 h 10024180"/>
              <a:gd name="connsiteX4640" fmla="*/ 989049 w 11277918"/>
              <a:gd name="connsiteY4640" fmla="*/ 5672915 h 10024180"/>
              <a:gd name="connsiteX4641" fmla="*/ 972699 w 11277918"/>
              <a:gd name="connsiteY4641" fmla="*/ 5672915 h 10024180"/>
              <a:gd name="connsiteX4642" fmla="*/ 964525 w 11277918"/>
              <a:gd name="connsiteY4642" fmla="*/ 5664740 h 10024180"/>
              <a:gd name="connsiteX4643" fmla="*/ 960439 w 11277918"/>
              <a:gd name="connsiteY4643" fmla="*/ 5654523 h 10024180"/>
              <a:gd name="connsiteX4644" fmla="*/ 4185061 w 11277918"/>
              <a:gd name="connsiteY4644" fmla="*/ 5648393 h 10024180"/>
              <a:gd name="connsiteX4645" fmla="*/ 4185061 w 11277918"/>
              <a:gd name="connsiteY4645" fmla="*/ 5664740 h 10024180"/>
              <a:gd name="connsiteX4646" fmla="*/ 4201410 w 11277918"/>
              <a:gd name="connsiteY4646" fmla="*/ 5648393 h 10024180"/>
              <a:gd name="connsiteX4647" fmla="*/ 3384015 w 11277918"/>
              <a:gd name="connsiteY4647" fmla="*/ 5648393 h 10024180"/>
              <a:gd name="connsiteX4648" fmla="*/ 3359493 w 11277918"/>
              <a:gd name="connsiteY4648" fmla="*/ 5664740 h 10024180"/>
              <a:gd name="connsiteX4649" fmla="*/ 3351318 w 11277918"/>
              <a:gd name="connsiteY4649" fmla="*/ 5681090 h 10024180"/>
              <a:gd name="connsiteX4650" fmla="*/ 3384015 w 11277918"/>
              <a:gd name="connsiteY4650" fmla="*/ 5664740 h 10024180"/>
              <a:gd name="connsiteX4651" fmla="*/ 3384015 w 11277918"/>
              <a:gd name="connsiteY4651" fmla="*/ 5648393 h 10024180"/>
              <a:gd name="connsiteX4652" fmla="*/ 2370445 w 11277918"/>
              <a:gd name="connsiteY4652" fmla="*/ 5632044 h 10024180"/>
              <a:gd name="connsiteX4653" fmla="*/ 2370445 w 11277918"/>
              <a:gd name="connsiteY4653" fmla="*/ 5648393 h 10024180"/>
              <a:gd name="connsiteX4654" fmla="*/ 2370445 w 11277918"/>
              <a:gd name="connsiteY4654" fmla="*/ 5656566 h 10024180"/>
              <a:gd name="connsiteX4655" fmla="*/ 2378618 w 11277918"/>
              <a:gd name="connsiteY4655" fmla="*/ 5656566 h 10024180"/>
              <a:gd name="connsiteX4656" fmla="*/ 2386793 w 11277918"/>
              <a:gd name="connsiteY4656" fmla="*/ 5648393 h 10024180"/>
              <a:gd name="connsiteX4657" fmla="*/ 2174270 w 11277918"/>
              <a:gd name="connsiteY4657" fmla="*/ 5632044 h 10024180"/>
              <a:gd name="connsiteX4658" fmla="*/ 2190618 w 11277918"/>
              <a:gd name="connsiteY4658" fmla="*/ 5632044 h 10024180"/>
              <a:gd name="connsiteX4659" fmla="*/ 2174270 w 11277918"/>
              <a:gd name="connsiteY4659" fmla="*/ 5648393 h 10024180"/>
              <a:gd name="connsiteX4660" fmla="*/ 2174270 w 11277918"/>
              <a:gd name="connsiteY4660" fmla="*/ 5632044 h 10024180"/>
              <a:gd name="connsiteX4661" fmla="*/ 1291485 w 11277918"/>
              <a:gd name="connsiteY4661" fmla="*/ 5632044 h 10024180"/>
              <a:gd name="connsiteX4662" fmla="*/ 1291485 w 11277918"/>
              <a:gd name="connsiteY4662" fmla="*/ 5656566 h 10024180"/>
              <a:gd name="connsiteX4663" fmla="*/ 1307832 w 11277918"/>
              <a:gd name="connsiteY4663" fmla="*/ 5648393 h 10024180"/>
              <a:gd name="connsiteX4664" fmla="*/ 1291485 w 11277918"/>
              <a:gd name="connsiteY4664" fmla="*/ 5632044 h 10024180"/>
              <a:gd name="connsiteX4665" fmla="*/ 1160700 w 11277918"/>
              <a:gd name="connsiteY4665" fmla="*/ 5632044 h 10024180"/>
              <a:gd name="connsiteX4666" fmla="*/ 1177049 w 11277918"/>
              <a:gd name="connsiteY4666" fmla="*/ 5632044 h 10024180"/>
              <a:gd name="connsiteX4667" fmla="*/ 1160700 w 11277918"/>
              <a:gd name="connsiteY4667" fmla="*/ 5664740 h 10024180"/>
              <a:gd name="connsiteX4668" fmla="*/ 1144352 w 11277918"/>
              <a:gd name="connsiteY4668" fmla="*/ 5664740 h 10024180"/>
              <a:gd name="connsiteX4669" fmla="*/ 1144352 w 11277918"/>
              <a:gd name="connsiteY4669" fmla="*/ 5648393 h 10024180"/>
              <a:gd name="connsiteX4670" fmla="*/ 1160700 w 11277918"/>
              <a:gd name="connsiteY4670" fmla="*/ 5632044 h 10024180"/>
              <a:gd name="connsiteX4671" fmla="*/ 1111657 w 11277918"/>
              <a:gd name="connsiteY4671" fmla="*/ 5632044 h 10024180"/>
              <a:gd name="connsiteX4672" fmla="*/ 1119830 w 11277918"/>
              <a:gd name="connsiteY4672" fmla="*/ 5640219 h 10024180"/>
              <a:gd name="connsiteX4673" fmla="*/ 1128006 w 11277918"/>
              <a:gd name="connsiteY4673" fmla="*/ 5648393 h 10024180"/>
              <a:gd name="connsiteX4674" fmla="*/ 1119830 w 11277918"/>
              <a:gd name="connsiteY4674" fmla="*/ 5656566 h 10024180"/>
              <a:gd name="connsiteX4675" fmla="*/ 1111657 w 11277918"/>
              <a:gd name="connsiteY4675" fmla="*/ 5656566 h 10024180"/>
              <a:gd name="connsiteX4676" fmla="*/ 1111657 w 11277918"/>
              <a:gd name="connsiteY4676" fmla="*/ 5648393 h 10024180"/>
              <a:gd name="connsiteX4677" fmla="*/ 1111657 w 11277918"/>
              <a:gd name="connsiteY4677" fmla="*/ 5632044 h 10024180"/>
              <a:gd name="connsiteX4678" fmla="*/ 3253230 w 11277918"/>
              <a:gd name="connsiteY4678" fmla="*/ 5615697 h 10024180"/>
              <a:gd name="connsiteX4679" fmla="*/ 3236883 w 11277918"/>
              <a:gd name="connsiteY4679" fmla="*/ 5632044 h 10024180"/>
              <a:gd name="connsiteX4680" fmla="*/ 3253230 w 11277918"/>
              <a:gd name="connsiteY4680" fmla="*/ 5632044 h 10024180"/>
              <a:gd name="connsiteX4681" fmla="*/ 702960 w 11277918"/>
              <a:gd name="connsiteY4681" fmla="*/ 5615697 h 10024180"/>
              <a:gd name="connsiteX4682" fmla="*/ 702960 w 11277918"/>
              <a:gd name="connsiteY4682" fmla="*/ 5623872 h 10024180"/>
              <a:gd name="connsiteX4683" fmla="*/ 711133 w 11277918"/>
              <a:gd name="connsiteY4683" fmla="*/ 5632044 h 10024180"/>
              <a:gd name="connsiteX4684" fmla="*/ 719306 w 11277918"/>
              <a:gd name="connsiteY4684" fmla="*/ 5615697 h 10024180"/>
              <a:gd name="connsiteX4685" fmla="*/ 711133 w 11277918"/>
              <a:gd name="connsiteY4685" fmla="*/ 5615697 h 10024180"/>
              <a:gd name="connsiteX4686" fmla="*/ 702960 w 11277918"/>
              <a:gd name="connsiteY4686" fmla="*/ 5615697 h 10024180"/>
              <a:gd name="connsiteX4687" fmla="*/ 4199367 w 11277918"/>
              <a:gd name="connsiteY4687" fmla="*/ 5605479 h 10024180"/>
              <a:gd name="connsiteX4688" fmla="*/ 4193235 w 11277918"/>
              <a:gd name="connsiteY4688" fmla="*/ 5607522 h 10024180"/>
              <a:gd name="connsiteX4689" fmla="*/ 4185061 w 11277918"/>
              <a:gd name="connsiteY4689" fmla="*/ 5615697 h 10024180"/>
              <a:gd name="connsiteX4690" fmla="*/ 4201410 w 11277918"/>
              <a:gd name="connsiteY4690" fmla="*/ 5615697 h 10024180"/>
              <a:gd name="connsiteX4691" fmla="*/ 4199367 w 11277918"/>
              <a:gd name="connsiteY4691" fmla="*/ 5605479 h 10024180"/>
              <a:gd name="connsiteX4692" fmla="*/ 3136754 w 11277918"/>
              <a:gd name="connsiteY4692" fmla="*/ 5605479 h 10024180"/>
              <a:gd name="connsiteX4693" fmla="*/ 3130622 w 11277918"/>
              <a:gd name="connsiteY4693" fmla="*/ 5607522 h 10024180"/>
              <a:gd name="connsiteX4694" fmla="*/ 3122447 w 11277918"/>
              <a:gd name="connsiteY4694" fmla="*/ 5632044 h 10024180"/>
              <a:gd name="connsiteX4695" fmla="*/ 3138797 w 11277918"/>
              <a:gd name="connsiteY4695" fmla="*/ 5615697 h 10024180"/>
              <a:gd name="connsiteX4696" fmla="*/ 3136754 w 11277918"/>
              <a:gd name="connsiteY4696" fmla="*/ 5605479 h 10024180"/>
              <a:gd name="connsiteX4697" fmla="*/ 3433059 w 11277918"/>
              <a:gd name="connsiteY4697" fmla="*/ 5599350 h 10024180"/>
              <a:gd name="connsiteX4698" fmla="*/ 3400363 w 11277918"/>
              <a:gd name="connsiteY4698" fmla="*/ 5615697 h 10024180"/>
              <a:gd name="connsiteX4699" fmla="*/ 3416709 w 11277918"/>
              <a:gd name="connsiteY4699" fmla="*/ 5632044 h 10024180"/>
              <a:gd name="connsiteX4700" fmla="*/ 3416709 w 11277918"/>
              <a:gd name="connsiteY4700" fmla="*/ 5615697 h 10024180"/>
              <a:gd name="connsiteX4701" fmla="*/ 3433059 w 11277918"/>
              <a:gd name="connsiteY4701" fmla="*/ 5615697 h 10024180"/>
              <a:gd name="connsiteX4702" fmla="*/ 3433059 w 11277918"/>
              <a:gd name="connsiteY4702" fmla="*/ 5599350 h 10024180"/>
              <a:gd name="connsiteX4703" fmla="*/ 2419489 w 11277918"/>
              <a:gd name="connsiteY4703" fmla="*/ 5599350 h 10024180"/>
              <a:gd name="connsiteX4704" fmla="*/ 2386793 w 11277918"/>
              <a:gd name="connsiteY4704" fmla="*/ 5615697 h 10024180"/>
              <a:gd name="connsiteX4705" fmla="*/ 2419489 w 11277918"/>
              <a:gd name="connsiteY4705" fmla="*/ 5615697 h 10024180"/>
              <a:gd name="connsiteX4706" fmla="*/ 2157922 w 11277918"/>
              <a:gd name="connsiteY4706" fmla="*/ 5599350 h 10024180"/>
              <a:gd name="connsiteX4707" fmla="*/ 2166096 w 11277918"/>
              <a:gd name="connsiteY4707" fmla="*/ 5615697 h 10024180"/>
              <a:gd name="connsiteX4708" fmla="*/ 2149748 w 11277918"/>
              <a:gd name="connsiteY4708" fmla="*/ 5632044 h 10024180"/>
              <a:gd name="connsiteX4709" fmla="*/ 2141574 w 11277918"/>
              <a:gd name="connsiteY4709" fmla="*/ 5615697 h 10024180"/>
              <a:gd name="connsiteX4710" fmla="*/ 2157922 w 11277918"/>
              <a:gd name="connsiteY4710" fmla="*/ 5599350 h 10024180"/>
              <a:gd name="connsiteX4711" fmla="*/ 1961747 w 11277918"/>
              <a:gd name="connsiteY4711" fmla="*/ 5599350 h 10024180"/>
              <a:gd name="connsiteX4712" fmla="*/ 1961747 w 11277918"/>
              <a:gd name="connsiteY4712" fmla="*/ 5615697 h 10024180"/>
              <a:gd name="connsiteX4713" fmla="*/ 1961747 w 11277918"/>
              <a:gd name="connsiteY4713" fmla="*/ 5632044 h 10024180"/>
              <a:gd name="connsiteX4714" fmla="*/ 1978096 w 11277918"/>
              <a:gd name="connsiteY4714" fmla="*/ 5615697 h 10024180"/>
              <a:gd name="connsiteX4715" fmla="*/ 1961747 w 11277918"/>
              <a:gd name="connsiteY4715" fmla="*/ 5599350 h 10024180"/>
              <a:gd name="connsiteX4716" fmla="*/ 2318847 w 11277918"/>
              <a:gd name="connsiteY4716" fmla="*/ 5589642 h 10024180"/>
              <a:gd name="connsiteX4717" fmla="*/ 2280531 w 11277918"/>
              <a:gd name="connsiteY4717" fmla="*/ 5615697 h 10024180"/>
              <a:gd name="connsiteX4718" fmla="*/ 2256010 w 11277918"/>
              <a:gd name="connsiteY4718" fmla="*/ 5664740 h 10024180"/>
              <a:gd name="connsiteX4719" fmla="*/ 2288704 w 11277918"/>
              <a:gd name="connsiteY4719" fmla="*/ 5664740 h 10024180"/>
              <a:gd name="connsiteX4720" fmla="*/ 2305054 w 11277918"/>
              <a:gd name="connsiteY4720" fmla="*/ 5664740 h 10024180"/>
              <a:gd name="connsiteX4721" fmla="*/ 2321400 w 11277918"/>
              <a:gd name="connsiteY4721" fmla="*/ 5664740 h 10024180"/>
              <a:gd name="connsiteX4722" fmla="*/ 2321400 w 11277918"/>
              <a:gd name="connsiteY4722" fmla="*/ 5648393 h 10024180"/>
              <a:gd name="connsiteX4723" fmla="*/ 2337749 w 11277918"/>
              <a:gd name="connsiteY4723" fmla="*/ 5615697 h 10024180"/>
              <a:gd name="connsiteX4724" fmla="*/ 2354096 w 11277918"/>
              <a:gd name="connsiteY4724" fmla="*/ 5599350 h 10024180"/>
              <a:gd name="connsiteX4725" fmla="*/ 2305054 w 11277918"/>
              <a:gd name="connsiteY4725" fmla="*/ 5632044 h 10024180"/>
              <a:gd name="connsiteX4726" fmla="*/ 2272357 w 11277918"/>
              <a:gd name="connsiteY4726" fmla="*/ 5648393 h 10024180"/>
              <a:gd name="connsiteX4727" fmla="*/ 2288704 w 11277918"/>
              <a:gd name="connsiteY4727" fmla="*/ 5632044 h 10024180"/>
              <a:gd name="connsiteX4728" fmla="*/ 2305054 w 11277918"/>
              <a:gd name="connsiteY4728" fmla="*/ 5607522 h 10024180"/>
              <a:gd name="connsiteX4729" fmla="*/ 2313228 w 11277918"/>
              <a:gd name="connsiteY4729" fmla="*/ 5599350 h 10024180"/>
              <a:gd name="connsiteX4730" fmla="*/ 2321400 w 11277918"/>
              <a:gd name="connsiteY4730" fmla="*/ 5591175 h 10024180"/>
              <a:gd name="connsiteX4731" fmla="*/ 2318847 w 11277918"/>
              <a:gd name="connsiteY4731" fmla="*/ 5589642 h 10024180"/>
              <a:gd name="connsiteX4732" fmla="*/ 1736146 w 11277918"/>
              <a:gd name="connsiteY4732" fmla="*/ 5589541 h 10024180"/>
              <a:gd name="connsiteX4733" fmla="*/ 1732877 w 11277918"/>
              <a:gd name="connsiteY4733" fmla="*/ 5599350 h 10024180"/>
              <a:gd name="connsiteX4734" fmla="*/ 1732877 w 11277918"/>
              <a:gd name="connsiteY4734" fmla="*/ 5615697 h 10024180"/>
              <a:gd name="connsiteX4735" fmla="*/ 1700181 w 11277918"/>
              <a:gd name="connsiteY4735" fmla="*/ 5640219 h 10024180"/>
              <a:gd name="connsiteX4736" fmla="*/ 1683833 w 11277918"/>
              <a:gd name="connsiteY4736" fmla="*/ 5632044 h 10024180"/>
              <a:gd name="connsiteX4737" fmla="*/ 1692007 w 11277918"/>
              <a:gd name="connsiteY4737" fmla="*/ 5623872 h 10024180"/>
              <a:gd name="connsiteX4738" fmla="*/ 1716527 w 11277918"/>
              <a:gd name="connsiteY4738" fmla="*/ 5599350 h 10024180"/>
              <a:gd name="connsiteX4739" fmla="*/ 1749225 w 11277918"/>
              <a:gd name="connsiteY4739" fmla="*/ 5583001 h 10024180"/>
              <a:gd name="connsiteX4740" fmla="*/ 1736146 w 11277918"/>
              <a:gd name="connsiteY4740" fmla="*/ 5589541 h 10024180"/>
              <a:gd name="connsiteX4741" fmla="*/ 1736964 w 11277918"/>
              <a:gd name="connsiteY4741" fmla="*/ 5587089 h 10024180"/>
              <a:gd name="connsiteX4742" fmla="*/ 1749225 w 11277918"/>
              <a:gd name="connsiteY4742" fmla="*/ 5583001 h 10024180"/>
              <a:gd name="connsiteX4743" fmla="*/ 1651137 w 11277918"/>
              <a:gd name="connsiteY4743" fmla="*/ 5583001 h 10024180"/>
              <a:gd name="connsiteX4744" fmla="*/ 1667485 w 11277918"/>
              <a:gd name="connsiteY4744" fmla="*/ 5583001 h 10024180"/>
              <a:gd name="connsiteX4745" fmla="*/ 1667485 w 11277918"/>
              <a:gd name="connsiteY4745" fmla="*/ 5615697 h 10024180"/>
              <a:gd name="connsiteX4746" fmla="*/ 1634789 w 11277918"/>
              <a:gd name="connsiteY4746" fmla="*/ 5648393 h 10024180"/>
              <a:gd name="connsiteX4747" fmla="*/ 1553049 w 11277918"/>
              <a:gd name="connsiteY4747" fmla="*/ 5697437 h 10024180"/>
              <a:gd name="connsiteX4748" fmla="*/ 1634789 w 11277918"/>
              <a:gd name="connsiteY4748" fmla="*/ 5632044 h 10024180"/>
              <a:gd name="connsiteX4749" fmla="*/ 1634789 w 11277918"/>
              <a:gd name="connsiteY4749" fmla="*/ 5615697 h 10024180"/>
              <a:gd name="connsiteX4750" fmla="*/ 1634789 w 11277918"/>
              <a:gd name="connsiteY4750" fmla="*/ 5599350 h 10024180"/>
              <a:gd name="connsiteX4751" fmla="*/ 997221 w 11277918"/>
              <a:gd name="connsiteY4751" fmla="*/ 5583001 h 10024180"/>
              <a:gd name="connsiteX4752" fmla="*/ 997221 w 11277918"/>
              <a:gd name="connsiteY4752" fmla="*/ 5599350 h 10024180"/>
              <a:gd name="connsiteX4753" fmla="*/ 1013569 w 11277918"/>
              <a:gd name="connsiteY4753" fmla="*/ 5583001 h 10024180"/>
              <a:gd name="connsiteX4754" fmla="*/ 997221 w 11277918"/>
              <a:gd name="connsiteY4754" fmla="*/ 5583001 h 10024180"/>
              <a:gd name="connsiteX4755" fmla="*/ 1234266 w 11277918"/>
              <a:gd name="connsiteY4755" fmla="*/ 5572783 h 10024180"/>
              <a:gd name="connsiteX4756" fmla="*/ 1242440 w 11277918"/>
              <a:gd name="connsiteY4756" fmla="*/ 5574826 h 10024180"/>
              <a:gd name="connsiteX4757" fmla="*/ 1217918 w 11277918"/>
              <a:gd name="connsiteY4757" fmla="*/ 5607522 h 10024180"/>
              <a:gd name="connsiteX4758" fmla="*/ 1177049 w 11277918"/>
              <a:gd name="connsiteY4758" fmla="*/ 5615697 h 10024180"/>
              <a:gd name="connsiteX4759" fmla="*/ 1193396 w 11277918"/>
              <a:gd name="connsiteY4759" fmla="*/ 5599350 h 10024180"/>
              <a:gd name="connsiteX4760" fmla="*/ 1201571 w 11277918"/>
              <a:gd name="connsiteY4760" fmla="*/ 5591175 h 10024180"/>
              <a:gd name="connsiteX4761" fmla="*/ 1209746 w 11277918"/>
              <a:gd name="connsiteY4761" fmla="*/ 5583001 h 10024180"/>
              <a:gd name="connsiteX4762" fmla="*/ 1234266 w 11277918"/>
              <a:gd name="connsiteY4762" fmla="*/ 5572783 h 10024180"/>
              <a:gd name="connsiteX4763" fmla="*/ 4217757 w 11277918"/>
              <a:gd name="connsiteY4763" fmla="*/ 5566654 h 10024180"/>
              <a:gd name="connsiteX4764" fmla="*/ 4201410 w 11277918"/>
              <a:gd name="connsiteY4764" fmla="*/ 5583001 h 10024180"/>
              <a:gd name="connsiteX4765" fmla="*/ 4217757 w 11277918"/>
              <a:gd name="connsiteY4765" fmla="*/ 5583001 h 10024180"/>
              <a:gd name="connsiteX4766" fmla="*/ 4217757 w 11277918"/>
              <a:gd name="connsiteY4766" fmla="*/ 5566654 h 10024180"/>
              <a:gd name="connsiteX4767" fmla="*/ 1454962 w 11277918"/>
              <a:gd name="connsiteY4767" fmla="*/ 5566654 h 10024180"/>
              <a:gd name="connsiteX4768" fmla="*/ 1438614 w 11277918"/>
              <a:gd name="connsiteY4768" fmla="*/ 5583001 h 10024180"/>
              <a:gd name="connsiteX4769" fmla="*/ 1422266 w 11277918"/>
              <a:gd name="connsiteY4769" fmla="*/ 5583001 h 10024180"/>
              <a:gd name="connsiteX4770" fmla="*/ 1422266 w 11277918"/>
              <a:gd name="connsiteY4770" fmla="*/ 5599350 h 10024180"/>
              <a:gd name="connsiteX4771" fmla="*/ 1430441 w 11277918"/>
              <a:gd name="connsiteY4771" fmla="*/ 5615697 h 10024180"/>
              <a:gd name="connsiteX4772" fmla="*/ 1438614 w 11277918"/>
              <a:gd name="connsiteY4772" fmla="*/ 5599350 h 10024180"/>
              <a:gd name="connsiteX4773" fmla="*/ 1454962 w 11277918"/>
              <a:gd name="connsiteY4773" fmla="*/ 5566654 h 10024180"/>
              <a:gd name="connsiteX4774" fmla="*/ 899135 w 11277918"/>
              <a:gd name="connsiteY4774" fmla="*/ 5566654 h 10024180"/>
              <a:gd name="connsiteX4775" fmla="*/ 866438 w 11277918"/>
              <a:gd name="connsiteY4775" fmla="*/ 5583001 h 10024180"/>
              <a:gd name="connsiteX4776" fmla="*/ 858264 w 11277918"/>
              <a:gd name="connsiteY4776" fmla="*/ 5599350 h 10024180"/>
              <a:gd name="connsiteX4777" fmla="*/ 850091 w 11277918"/>
              <a:gd name="connsiteY4777" fmla="*/ 5615697 h 10024180"/>
              <a:gd name="connsiteX4778" fmla="*/ 817394 w 11277918"/>
              <a:gd name="connsiteY4778" fmla="*/ 5632044 h 10024180"/>
              <a:gd name="connsiteX4779" fmla="*/ 817394 w 11277918"/>
              <a:gd name="connsiteY4779" fmla="*/ 5664740 h 10024180"/>
              <a:gd name="connsiteX4780" fmla="*/ 825569 w 11277918"/>
              <a:gd name="connsiteY4780" fmla="*/ 5664740 h 10024180"/>
              <a:gd name="connsiteX4781" fmla="*/ 833742 w 11277918"/>
              <a:gd name="connsiteY4781" fmla="*/ 5648393 h 10024180"/>
              <a:gd name="connsiteX4782" fmla="*/ 850091 w 11277918"/>
              <a:gd name="connsiteY4782" fmla="*/ 5623872 h 10024180"/>
              <a:gd name="connsiteX4783" fmla="*/ 866438 w 11277918"/>
              <a:gd name="connsiteY4783" fmla="*/ 5615697 h 10024180"/>
              <a:gd name="connsiteX4784" fmla="*/ 866438 w 11277918"/>
              <a:gd name="connsiteY4784" fmla="*/ 5599350 h 10024180"/>
              <a:gd name="connsiteX4785" fmla="*/ 890960 w 11277918"/>
              <a:gd name="connsiteY4785" fmla="*/ 5583001 h 10024180"/>
              <a:gd name="connsiteX4786" fmla="*/ 899135 w 11277918"/>
              <a:gd name="connsiteY4786" fmla="*/ 5566654 h 10024180"/>
              <a:gd name="connsiteX4787" fmla="*/ 4250452 w 11277918"/>
              <a:gd name="connsiteY4787" fmla="*/ 5550305 h 10024180"/>
              <a:gd name="connsiteX4788" fmla="*/ 4250452 w 11277918"/>
              <a:gd name="connsiteY4788" fmla="*/ 5558479 h 10024180"/>
              <a:gd name="connsiteX4789" fmla="*/ 4234107 w 11277918"/>
              <a:gd name="connsiteY4789" fmla="*/ 5566654 h 10024180"/>
              <a:gd name="connsiteX4790" fmla="*/ 4234107 w 11277918"/>
              <a:gd name="connsiteY4790" fmla="*/ 5599350 h 10024180"/>
              <a:gd name="connsiteX4791" fmla="*/ 4250452 w 11277918"/>
              <a:gd name="connsiteY4791" fmla="*/ 5591175 h 10024180"/>
              <a:gd name="connsiteX4792" fmla="*/ 4250452 w 11277918"/>
              <a:gd name="connsiteY4792" fmla="*/ 5566654 h 10024180"/>
              <a:gd name="connsiteX4793" fmla="*/ 4266801 w 11277918"/>
              <a:gd name="connsiteY4793" fmla="*/ 5558479 h 10024180"/>
              <a:gd name="connsiteX4794" fmla="*/ 4250452 w 11277918"/>
              <a:gd name="connsiteY4794" fmla="*/ 5550305 h 10024180"/>
              <a:gd name="connsiteX4795" fmla="*/ 3253230 w 11277918"/>
              <a:gd name="connsiteY4795" fmla="*/ 5550305 h 10024180"/>
              <a:gd name="connsiteX4796" fmla="*/ 3253230 w 11277918"/>
              <a:gd name="connsiteY4796" fmla="*/ 5566654 h 10024180"/>
              <a:gd name="connsiteX4797" fmla="*/ 3269579 w 11277918"/>
              <a:gd name="connsiteY4797" fmla="*/ 5558479 h 10024180"/>
              <a:gd name="connsiteX4798" fmla="*/ 3269579 w 11277918"/>
              <a:gd name="connsiteY4798" fmla="*/ 5550305 h 10024180"/>
              <a:gd name="connsiteX4799" fmla="*/ 3253230 w 11277918"/>
              <a:gd name="connsiteY4799" fmla="*/ 5550305 h 10024180"/>
              <a:gd name="connsiteX4800" fmla="*/ 65390 w 11277918"/>
              <a:gd name="connsiteY4800" fmla="*/ 5550305 h 10024180"/>
              <a:gd name="connsiteX4801" fmla="*/ 73566 w 11277918"/>
              <a:gd name="connsiteY4801" fmla="*/ 5566654 h 10024180"/>
              <a:gd name="connsiteX4802" fmla="*/ 65390 w 11277918"/>
              <a:gd name="connsiteY4802" fmla="*/ 5583001 h 10024180"/>
              <a:gd name="connsiteX4803" fmla="*/ 49044 w 11277918"/>
              <a:gd name="connsiteY4803" fmla="*/ 5583001 h 10024180"/>
              <a:gd name="connsiteX4804" fmla="*/ 32695 w 11277918"/>
              <a:gd name="connsiteY4804" fmla="*/ 5599350 h 10024180"/>
              <a:gd name="connsiteX4805" fmla="*/ 2206967 w 11277918"/>
              <a:gd name="connsiteY4805" fmla="*/ 5533958 h 10024180"/>
              <a:gd name="connsiteX4806" fmla="*/ 2223313 w 11277918"/>
              <a:gd name="connsiteY4806" fmla="*/ 5533958 h 10024180"/>
              <a:gd name="connsiteX4807" fmla="*/ 2215140 w 11277918"/>
              <a:gd name="connsiteY4807" fmla="*/ 5558479 h 10024180"/>
              <a:gd name="connsiteX4808" fmla="*/ 2206967 w 11277918"/>
              <a:gd name="connsiteY4808" fmla="*/ 5566654 h 10024180"/>
              <a:gd name="connsiteX4809" fmla="*/ 2190618 w 11277918"/>
              <a:gd name="connsiteY4809" fmla="*/ 5566654 h 10024180"/>
              <a:gd name="connsiteX4810" fmla="*/ 2206967 w 11277918"/>
              <a:gd name="connsiteY4810" fmla="*/ 5533958 h 10024180"/>
              <a:gd name="connsiteX4811" fmla="*/ 752003 w 11277918"/>
              <a:gd name="connsiteY4811" fmla="*/ 5533958 h 10024180"/>
              <a:gd name="connsiteX4812" fmla="*/ 768352 w 11277918"/>
              <a:gd name="connsiteY4812" fmla="*/ 5533958 h 10024180"/>
              <a:gd name="connsiteX4813" fmla="*/ 768352 w 11277918"/>
              <a:gd name="connsiteY4813" fmla="*/ 5550305 h 10024180"/>
              <a:gd name="connsiteX4814" fmla="*/ 752003 w 11277918"/>
              <a:gd name="connsiteY4814" fmla="*/ 5533958 h 10024180"/>
              <a:gd name="connsiteX4815" fmla="*/ 2550271 w 11277918"/>
              <a:gd name="connsiteY4815" fmla="*/ 5517611 h 10024180"/>
              <a:gd name="connsiteX4816" fmla="*/ 2566619 w 11277918"/>
              <a:gd name="connsiteY4816" fmla="*/ 5517611 h 10024180"/>
              <a:gd name="connsiteX4817" fmla="*/ 2566619 w 11277918"/>
              <a:gd name="connsiteY4817" fmla="*/ 5533958 h 10024180"/>
              <a:gd name="connsiteX4818" fmla="*/ 2550271 w 11277918"/>
              <a:gd name="connsiteY4818" fmla="*/ 5533958 h 10024180"/>
              <a:gd name="connsiteX4819" fmla="*/ 2550271 w 11277918"/>
              <a:gd name="connsiteY4819" fmla="*/ 5517611 h 10024180"/>
              <a:gd name="connsiteX4820" fmla="*/ 1226091 w 11277918"/>
              <a:gd name="connsiteY4820" fmla="*/ 5517611 h 10024180"/>
              <a:gd name="connsiteX4821" fmla="*/ 1242440 w 11277918"/>
              <a:gd name="connsiteY4821" fmla="*/ 5517611 h 10024180"/>
              <a:gd name="connsiteX4822" fmla="*/ 1258788 w 11277918"/>
              <a:gd name="connsiteY4822" fmla="*/ 5517611 h 10024180"/>
              <a:gd name="connsiteX4823" fmla="*/ 1275135 w 11277918"/>
              <a:gd name="connsiteY4823" fmla="*/ 5517611 h 10024180"/>
              <a:gd name="connsiteX4824" fmla="*/ 1275135 w 11277918"/>
              <a:gd name="connsiteY4824" fmla="*/ 5533958 h 10024180"/>
              <a:gd name="connsiteX4825" fmla="*/ 1242440 w 11277918"/>
              <a:gd name="connsiteY4825" fmla="*/ 5533958 h 10024180"/>
              <a:gd name="connsiteX4826" fmla="*/ 1226091 w 11277918"/>
              <a:gd name="connsiteY4826" fmla="*/ 5517611 h 10024180"/>
              <a:gd name="connsiteX4827" fmla="*/ 1168572 w 11277918"/>
              <a:gd name="connsiteY4827" fmla="*/ 5508830 h 10024180"/>
              <a:gd name="connsiteX4828" fmla="*/ 1163872 w 11277918"/>
              <a:gd name="connsiteY4828" fmla="*/ 5514071 h 10024180"/>
              <a:gd name="connsiteX4829" fmla="*/ 1164789 w 11277918"/>
              <a:gd name="connsiteY4829" fmla="*/ 5511479 h 10024180"/>
              <a:gd name="connsiteX4830" fmla="*/ 2501229 w 11277918"/>
              <a:gd name="connsiteY4830" fmla="*/ 5501261 h 10024180"/>
              <a:gd name="connsiteX4831" fmla="*/ 2484879 w 11277918"/>
              <a:gd name="connsiteY4831" fmla="*/ 5517611 h 10024180"/>
              <a:gd name="connsiteX4832" fmla="*/ 2505314 w 11277918"/>
              <a:gd name="connsiteY4832" fmla="*/ 5505350 h 10024180"/>
              <a:gd name="connsiteX4833" fmla="*/ 2501229 w 11277918"/>
              <a:gd name="connsiteY4833" fmla="*/ 5501261 h 10024180"/>
              <a:gd name="connsiteX4834" fmla="*/ 2027138 w 11277918"/>
              <a:gd name="connsiteY4834" fmla="*/ 5501261 h 10024180"/>
              <a:gd name="connsiteX4835" fmla="*/ 2010792 w 11277918"/>
              <a:gd name="connsiteY4835" fmla="*/ 5517611 h 10024180"/>
              <a:gd name="connsiteX4836" fmla="*/ 2018965 w 11277918"/>
              <a:gd name="connsiteY4836" fmla="*/ 5509436 h 10024180"/>
              <a:gd name="connsiteX4837" fmla="*/ 2027138 w 11277918"/>
              <a:gd name="connsiteY4837" fmla="*/ 5501261 h 10024180"/>
              <a:gd name="connsiteX4838" fmla="*/ 4838978 w 11277918"/>
              <a:gd name="connsiteY4838" fmla="*/ 5484914 h 10024180"/>
              <a:gd name="connsiteX4839" fmla="*/ 4855325 w 11277918"/>
              <a:gd name="connsiteY4839" fmla="*/ 5484914 h 10024180"/>
              <a:gd name="connsiteX4840" fmla="*/ 4855325 w 11277918"/>
              <a:gd name="connsiteY4840" fmla="*/ 5501261 h 10024180"/>
              <a:gd name="connsiteX4841" fmla="*/ 4838978 w 11277918"/>
              <a:gd name="connsiteY4841" fmla="*/ 5484914 h 10024180"/>
              <a:gd name="connsiteX4842" fmla="*/ 3367667 w 11277918"/>
              <a:gd name="connsiteY4842" fmla="*/ 5484914 h 10024180"/>
              <a:gd name="connsiteX4843" fmla="*/ 3384015 w 11277918"/>
              <a:gd name="connsiteY4843" fmla="*/ 5501261 h 10024180"/>
              <a:gd name="connsiteX4844" fmla="*/ 3384015 w 11277918"/>
              <a:gd name="connsiteY4844" fmla="*/ 5484914 h 10024180"/>
              <a:gd name="connsiteX4845" fmla="*/ 3367667 w 11277918"/>
              <a:gd name="connsiteY4845" fmla="*/ 5484914 h 10024180"/>
              <a:gd name="connsiteX4846" fmla="*/ 2337749 w 11277918"/>
              <a:gd name="connsiteY4846" fmla="*/ 5484914 h 10024180"/>
              <a:gd name="connsiteX4847" fmla="*/ 2354096 w 11277918"/>
              <a:gd name="connsiteY4847" fmla="*/ 5501261 h 10024180"/>
              <a:gd name="connsiteX4848" fmla="*/ 2354096 w 11277918"/>
              <a:gd name="connsiteY4848" fmla="*/ 5484914 h 10024180"/>
              <a:gd name="connsiteX4849" fmla="*/ 98087 w 11277918"/>
              <a:gd name="connsiteY4849" fmla="*/ 5484914 h 10024180"/>
              <a:gd name="connsiteX4850" fmla="*/ 49044 w 11277918"/>
              <a:gd name="connsiteY4850" fmla="*/ 5533958 h 10024180"/>
              <a:gd name="connsiteX4851" fmla="*/ 16348 w 11277918"/>
              <a:gd name="connsiteY4851" fmla="*/ 5558479 h 10024180"/>
              <a:gd name="connsiteX4852" fmla="*/ 0 w 11277918"/>
              <a:gd name="connsiteY4852" fmla="*/ 5566654 h 10024180"/>
              <a:gd name="connsiteX4853" fmla="*/ 32695 w 11277918"/>
              <a:gd name="connsiteY4853" fmla="*/ 5533958 h 10024180"/>
              <a:gd name="connsiteX4854" fmla="*/ 65390 w 11277918"/>
              <a:gd name="connsiteY4854" fmla="*/ 5501261 h 10024180"/>
              <a:gd name="connsiteX4855" fmla="*/ 98087 w 11277918"/>
              <a:gd name="connsiteY4855" fmla="*/ 5484914 h 10024180"/>
              <a:gd name="connsiteX4856" fmla="*/ 3596537 w 11277918"/>
              <a:gd name="connsiteY4856" fmla="*/ 5468565 h 10024180"/>
              <a:gd name="connsiteX4857" fmla="*/ 3580189 w 11277918"/>
              <a:gd name="connsiteY4857" fmla="*/ 5484914 h 10024180"/>
              <a:gd name="connsiteX4858" fmla="*/ 3596537 w 11277918"/>
              <a:gd name="connsiteY4858" fmla="*/ 5484914 h 10024180"/>
              <a:gd name="connsiteX4859" fmla="*/ 3596537 w 11277918"/>
              <a:gd name="connsiteY4859" fmla="*/ 5468565 h 10024180"/>
              <a:gd name="connsiteX4860" fmla="*/ 2648359 w 11277918"/>
              <a:gd name="connsiteY4860" fmla="*/ 5468565 h 10024180"/>
              <a:gd name="connsiteX4861" fmla="*/ 2615665 w 11277918"/>
              <a:gd name="connsiteY4861" fmla="*/ 5484914 h 10024180"/>
              <a:gd name="connsiteX4862" fmla="*/ 2632010 w 11277918"/>
              <a:gd name="connsiteY4862" fmla="*/ 5484914 h 10024180"/>
              <a:gd name="connsiteX4863" fmla="*/ 1536702 w 11277918"/>
              <a:gd name="connsiteY4863" fmla="*/ 5468565 h 10024180"/>
              <a:gd name="connsiteX4864" fmla="*/ 1520353 w 11277918"/>
              <a:gd name="connsiteY4864" fmla="*/ 5484914 h 10024180"/>
              <a:gd name="connsiteX4865" fmla="*/ 1520353 w 11277918"/>
              <a:gd name="connsiteY4865" fmla="*/ 5509436 h 10024180"/>
              <a:gd name="connsiteX4866" fmla="*/ 1536702 w 11277918"/>
              <a:gd name="connsiteY4866" fmla="*/ 5493087 h 10024180"/>
              <a:gd name="connsiteX4867" fmla="*/ 1536702 w 11277918"/>
              <a:gd name="connsiteY4867" fmla="*/ 5468565 h 10024180"/>
              <a:gd name="connsiteX4868" fmla="*/ 4381235 w 11277918"/>
              <a:gd name="connsiteY4868" fmla="*/ 5452218 h 10024180"/>
              <a:gd name="connsiteX4869" fmla="*/ 4364888 w 11277918"/>
              <a:gd name="connsiteY4869" fmla="*/ 5468565 h 10024180"/>
              <a:gd name="connsiteX4870" fmla="*/ 4381235 w 11277918"/>
              <a:gd name="connsiteY4870" fmla="*/ 5468565 h 10024180"/>
              <a:gd name="connsiteX4871" fmla="*/ 4381235 w 11277918"/>
              <a:gd name="connsiteY4871" fmla="*/ 5452218 h 10024180"/>
              <a:gd name="connsiteX4872" fmla="*/ 1553049 w 11277918"/>
              <a:gd name="connsiteY4872" fmla="*/ 5452218 h 10024180"/>
              <a:gd name="connsiteX4873" fmla="*/ 1553049 w 11277918"/>
              <a:gd name="connsiteY4873" fmla="*/ 5468565 h 10024180"/>
              <a:gd name="connsiteX4874" fmla="*/ 1561223 w 11277918"/>
              <a:gd name="connsiteY4874" fmla="*/ 5460393 h 10024180"/>
              <a:gd name="connsiteX4875" fmla="*/ 1569396 w 11277918"/>
              <a:gd name="connsiteY4875" fmla="*/ 5452218 h 10024180"/>
              <a:gd name="connsiteX4876" fmla="*/ 1553049 w 11277918"/>
              <a:gd name="connsiteY4876" fmla="*/ 5452218 h 10024180"/>
              <a:gd name="connsiteX4877" fmla="*/ 997221 w 11277918"/>
              <a:gd name="connsiteY4877" fmla="*/ 5452218 h 10024180"/>
              <a:gd name="connsiteX4878" fmla="*/ 964525 w 11277918"/>
              <a:gd name="connsiteY4878" fmla="*/ 5468565 h 10024180"/>
              <a:gd name="connsiteX4879" fmla="*/ 931830 w 11277918"/>
              <a:gd name="connsiteY4879" fmla="*/ 5533958 h 10024180"/>
              <a:gd name="connsiteX4880" fmla="*/ 948177 w 11277918"/>
              <a:gd name="connsiteY4880" fmla="*/ 5501261 h 10024180"/>
              <a:gd name="connsiteX4881" fmla="*/ 956352 w 11277918"/>
              <a:gd name="connsiteY4881" fmla="*/ 5493087 h 10024180"/>
              <a:gd name="connsiteX4882" fmla="*/ 980874 w 11277918"/>
              <a:gd name="connsiteY4882" fmla="*/ 5484914 h 10024180"/>
              <a:gd name="connsiteX4883" fmla="*/ 980874 w 11277918"/>
              <a:gd name="connsiteY4883" fmla="*/ 5468565 h 10024180"/>
              <a:gd name="connsiteX4884" fmla="*/ 2660621 w 11277918"/>
              <a:gd name="connsiteY4884" fmla="*/ 5444044 h 10024180"/>
              <a:gd name="connsiteX4885" fmla="*/ 2648359 w 11277918"/>
              <a:gd name="connsiteY4885" fmla="*/ 5452218 h 10024180"/>
              <a:gd name="connsiteX4886" fmla="*/ 2656533 w 11277918"/>
              <a:gd name="connsiteY4886" fmla="*/ 5468565 h 10024180"/>
              <a:gd name="connsiteX4887" fmla="*/ 2664707 w 11277918"/>
              <a:gd name="connsiteY4887" fmla="*/ 5452218 h 10024180"/>
              <a:gd name="connsiteX4888" fmla="*/ 2660621 w 11277918"/>
              <a:gd name="connsiteY4888" fmla="*/ 5444044 h 10024180"/>
              <a:gd name="connsiteX4889" fmla="*/ 4855325 w 11277918"/>
              <a:gd name="connsiteY4889" fmla="*/ 5435871 h 10024180"/>
              <a:gd name="connsiteX4890" fmla="*/ 4855325 w 11277918"/>
              <a:gd name="connsiteY4890" fmla="*/ 5452218 h 10024180"/>
              <a:gd name="connsiteX4891" fmla="*/ 4871672 w 11277918"/>
              <a:gd name="connsiteY4891" fmla="*/ 5435871 h 10024180"/>
              <a:gd name="connsiteX4892" fmla="*/ 4855325 w 11277918"/>
              <a:gd name="connsiteY4892" fmla="*/ 5435871 h 10024180"/>
              <a:gd name="connsiteX4893" fmla="*/ 3040708 w 11277918"/>
              <a:gd name="connsiteY4893" fmla="*/ 5435871 h 10024180"/>
              <a:gd name="connsiteX4894" fmla="*/ 3024362 w 11277918"/>
              <a:gd name="connsiteY4894" fmla="*/ 5452218 h 10024180"/>
              <a:gd name="connsiteX4895" fmla="*/ 3024362 w 11277918"/>
              <a:gd name="connsiteY4895" fmla="*/ 5468565 h 10024180"/>
              <a:gd name="connsiteX4896" fmla="*/ 3040708 w 11277918"/>
              <a:gd name="connsiteY4896" fmla="*/ 5452218 h 10024180"/>
              <a:gd name="connsiteX4897" fmla="*/ 2354096 w 11277918"/>
              <a:gd name="connsiteY4897" fmla="*/ 5435871 h 10024180"/>
              <a:gd name="connsiteX4898" fmla="*/ 2337749 w 11277918"/>
              <a:gd name="connsiteY4898" fmla="*/ 5452218 h 10024180"/>
              <a:gd name="connsiteX4899" fmla="*/ 2321400 w 11277918"/>
              <a:gd name="connsiteY4899" fmla="*/ 5468565 h 10024180"/>
              <a:gd name="connsiteX4900" fmla="*/ 2305054 w 11277918"/>
              <a:gd name="connsiteY4900" fmla="*/ 5468565 h 10024180"/>
              <a:gd name="connsiteX4901" fmla="*/ 2305054 w 11277918"/>
              <a:gd name="connsiteY4901" fmla="*/ 5484914 h 10024180"/>
              <a:gd name="connsiteX4902" fmla="*/ 2354096 w 11277918"/>
              <a:gd name="connsiteY4902" fmla="*/ 5468565 h 10024180"/>
              <a:gd name="connsiteX4903" fmla="*/ 2354096 w 11277918"/>
              <a:gd name="connsiteY4903" fmla="*/ 5435871 h 10024180"/>
              <a:gd name="connsiteX4904" fmla="*/ 1961747 w 11277918"/>
              <a:gd name="connsiteY4904" fmla="*/ 5435871 h 10024180"/>
              <a:gd name="connsiteX4905" fmla="*/ 1961747 w 11277918"/>
              <a:gd name="connsiteY4905" fmla="*/ 5452218 h 10024180"/>
              <a:gd name="connsiteX4906" fmla="*/ 1978096 w 11277918"/>
              <a:gd name="connsiteY4906" fmla="*/ 5452218 h 10024180"/>
              <a:gd name="connsiteX4907" fmla="*/ 148152 w 11277918"/>
              <a:gd name="connsiteY4907" fmla="*/ 5431783 h 10024180"/>
              <a:gd name="connsiteX4908" fmla="*/ 150572 w 11277918"/>
              <a:gd name="connsiteY4908" fmla="*/ 5432429 h 10024180"/>
              <a:gd name="connsiteX4909" fmla="*/ 114436 w 11277918"/>
              <a:gd name="connsiteY4909" fmla="*/ 5468565 h 10024180"/>
              <a:gd name="connsiteX4910" fmla="*/ 123630 w 11277918"/>
              <a:gd name="connsiteY4910" fmla="*/ 5448132 h 10024180"/>
              <a:gd name="connsiteX4911" fmla="*/ 148152 w 11277918"/>
              <a:gd name="connsiteY4911" fmla="*/ 5431783 h 10024180"/>
              <a:gd name="connsiteX4912" fmla="*/ 1978096 w 11277918"/>
              <a:gd name="connsiteY4912" fmla="*/ 5419522 h 10024180"/>
              <a:gd name="connsiteX4913" fmla="*/ 1986271 w 11277918"/>
              <a:gd name="connsiteY4913" fmla="*/ 5427697 h 10024180"/>
              <a:gd name="connsiteX4914" fmla="*/ 1994442 w 11277918"/>
              <a:gd name="connsiteY4914" fmla="*/ 5435871 h 10024180"/>
              <a:gd name="connsiteX4915" fmla="*/ 1994442 w 11277918"/>
              <a:gd name="connsiteY4915" fmla="*/ 5419522 h 10024180"/>
              <a:gd name="connsiteX4916" fmla="*/ 1978096 w 11277918"/>
              <a:gd name="connsiteY4916" fmla="*/ 5419522 h 10024180"/>
              <a:gd name="connsiteX4917" fmla="*/ 1732877 w 11277918"/>
              <a:gd name="connsiteY4917" fmla="*/ 5419522 h 10024180"/>
              <a:gd name="connsiteX4918" fmla="*/ 1749225 w 11277918"/>
              <a:gd name="connsiteY4918" fmla="*/ 5435871 h 10024180"/>
              <a:gd name="connsiteX4919" fmla="*/ 1749225 w 11277918"/>
              <a:gd name="connsiteY4919" fmla="*/ 5452218 h 10024180"/>
              <a:gd name="connsiteX4920" fmla="*/ 1732877 w 11277918"/>
              <a:gd name="connsiteY4920" fmla="*/ 5452218 h 10024180"/>
              <a:gd name="connsiteX4921" fmla="*/ 1716527 w 11277918"/>
              <a:gd name="connsiteY4921" fmla="*/ 5452218 h 10024180"/>
              <a:gd name="connsiteX4922" fmla="*/ 1716527 w 11277918"/>
              <a:gd name="connsiteY4922" fmla="*/ 5435871 h 10024180"/>
              <a:gd name="connsiteX4923" fmla="*/ 1732877 w 11277918"/>
              <a:gd name="connsiteY4923" fmla="*/ 5435871 h 10024180"/>
              <a:gd name="connsiteX4924" fmla="*/ 1340527 w 11277918"/>
              <a:gd name="connsiteY4924" fmla="*/ 5419522 h 10024180"/>
              <a:gd name="connsiteX4925" fmla="*/ 1356874 w 11277918"/>
              <a:gd name="connsiteY4925" fmla="*/ 5419522 h 10024180"/>
              <a:gd name="connsiteX4926" fmla="*/ 1373224 w 11277918"/>
              <a:gd name="connsiteY4926" fmla="*/ 5419522 h 10024180"/>
              <a:gd name="connsiteX4927" fmla="*/ 1356874 w 11277918"/>
              <a:gd name="connsiteY4927" fmla="*/ 5452218 h 10024180"/>
              <a:gd name="connsiteX4928" fmla="*/ 1340527 w 11277918"/>
              <a:gd name="connsiteY4928" fmla="*/ 5435871 h 10024180"/>
              <a:gd name="connsiteX4929" fmla="*/ 866438 w 11277918"/>
              <a:gd name="connsiteY4929" fmla="*/ 5419522 h 10024180"/>
              <a:gd name="connsiteX4930" fmla="*/ 866438 w 11277918"/>
              <a:gd name="connsiteY4930" fmla="*/ 5435871 h 10024180"/>
              <a:gd name="connsiteX4931" fmla="*/ 882788 w 11277918"/>
              <a:gd name="connsiteY4931" fmla="*/ 5435871 h 10024180"/>
              <a:gd name="connsiteX4932" fmla="*/ 882788 w 11277918"/>
              <a:gd name="connsiteY4932" fmla="*/ 5419522 h 10024180"/>
              <a:gd name="connsiteX4933" fmla="*/ 866438 w 11277918"/>
              <a:gd name="connsiteY4933" fmla="*/ 5419522 h 10024180"/>
              <a:gd name="connsiteX4934" fmla="*/ 4961586 w 11277918"/>
              <a:gd name="connsiteY4934" fmla="*/ 5407261 h 10024180"/>
              <a:gd name="connsiteX4935" fmla="*/ 4937064 w 11277918"/>
              <a:gd name="connsiteY4935" fmla="*/ 5435871 h 10024180"/>
              <a:gd name="connsiteX4936" fmla="*/ 4912542 w 11277918"/>
              <a:gd name="connsiteY4936" fmla="*/ 5444044 h 10024180"/>
              <a:gd name="connsiteX4937" fmla="*/ 4888021 w 11277918"/>
              <a:gd name="connsiteY4937" fmla="*/ 5452218 h 10024180"/>
              <a:gd name="connsiteX4938" fmla="*/ 4871672 w 11277918"/>
              <a:gd name="connsiteY4938" fmla="*/ 5468565 h 10024180"/>
              <a:gd name="connsiteX4939" fmla="*/ 4855325 w 11277918"/>
              <a:gd name="connsiteY4939" fmla="*/ 5468565 h 10024180"/>
              <a:gd name="connsiteX4940" fmla="*/ 4806282 w 11277918"/>
              <a:gd name="connsiteY4940" fmla="*/ 5517611 h 10024180"/>
              <a:gd name="connsiteX4941" fmla="*/ 4822628 w 11277918"/>
              <a:gd name="connsiteY4941" fmla="*/ 5542132 h 10024180"/>
              <a:gd name="connsiteX4942" fmla="*/ 4822628 w 11277918"/>
              <a:gd name="connsiteY4942" fmla="*/ 5550305 h 10024180"/>
              <a:gd name="connsiteX4943" fmla="*/ 4822628 w 11277918"/>
              <a:gd name="connsiteY4943" fmla="*/ 5599350 h 10024180"/>
              <a:gd name="connsiteX4944" fmla="*/ 4855325 w 11277918"/>
              <a:gd name="connsiteY4944" fmla="*/ 5583001 h 10024180"/>
              <a:gd name="connsiteX4945" fmla="*/ 4871672 w 11277918"/>
              <a:gd name="connsiteY4945" fmla="*/ 5583001 h 10024180"/>
              <a:gd name="connsiteX4946" fmla="*/ 4871672 w 11277918"/>
              <a:gd name="connsiteY4946" fmla="*/ 5558479 h 10024180"/>
              <a:gd name="connsiteX4947" fmla="*/ 4888021 w 11277918"/>
              <a:gd name="connsiteY4947" fmla="*/ 5550305 h 10024180"/>
              <a:gd name="connsiteX4948" fmla="*/ 4888021 w 11277918"/>
              <a:gd name="connsiteY4948" fmla="*/ 5533958 h 10024180"/>
              <a:gd name="connsiteX4949" fmla="*/ 4888021 w 11277918"/>
              <a:gd name="connsiteY4949" fmla="*/ 5517611 h 10024180"/>
              <a:gd name="connsiteX4950" fmla="*/ 4920718 w 11277918"/>
              <a:gd name="connsiteY4950" fmla="*/ 5501261 h 10024180"/>
              <a:gd name="connsiteX4951" fmla="*/ 4953412 w 11277918"/>
              <a:gd name="connsiteY4951" fmla="*/ 5484914 h 10024180"/>
              <a:gd name="connsiteX4952" fmla="*/ 4937064 w 11277918"/>
              <a:gd name="connsiteY4952" fmla="*/ 5484914 h 10024180"/>
              <a:gd name="connsiteX4953" fmla="*/ 4912542 w 11277918"/>
              <a:gd name="connsiteY4953" fmla="*/ 5493087 h 10024180"/>
              <a:gd name="connsiteX4954" fmla="*/ 4904368 w 11277918"/>
              <a:gd name="connsiteY4954" fmla="*/ 5468565 h 10024180"/>
              <a:gd name="connsiteX4955" fmla="*/ 4937064 w 11277918"/>
              <a:gd name="connsiteY4955" fmla="*/ 5452218 h 10024180"/>
              <a:gd name="connsiteX4956" fmla="*/ 4969760 w 11277918"/>
              <a:gd name="connsiteY4956" fmla="*/ 5444044 h 10024180"/>
              <a:gd name="connsiteX4957" fmla="*/ 4969760 w 11277918"/>
              <a:gd name="connsiteY4957" fmla="*/ 5419522 h 10024180"/>
              <a:gd name="connsiteX4958" fmla="*/ 4961586 w 11277918"/>
              <a:gd name="connsiteY4958" fmla="*/ 5407261 h 10024180"/>
              <a:gd name="connsiteX4959" fmla="*/ 2076183 w 11277918"/>
              <a:gd name="connsiteY4959" fmla="*/ 5386826 h 10024180"/>
              <a:gd name="connsiteX4960" fmla="*/ 2076183 w 11277918"/>
              <a:gd name="connsiteY4960" fmla="*/ 5403175 h 10024180"/>
              <a:gd name="connsiteX4961" fmla="*/ 2092528 w 11277918"/>
              <a:gd name="connsiteY4961" fmla="*/ 5403175 h 10024180"/>
              <a:gd name="connsiteX4962" fmla="*/ 2092528 w 11277918"/>
              <a:gd name="connsiteY4962" fmla="*/ 5386826 h 10024180"/>
              <a:gd name="connsiteX4963" fmla="*/ 2076183 w 11277918"/>
              <a:gd name="connsiteY4963" fmla="*/ 5386826 h 10024180"/>
              <a:gd name="connsiteX4964" fmla="*/ 2027138 w 11277918"/>
              <a:gd name="connsiteY4964" fmla="*/ 5386826 h 10024180"/>
              <a:gd name="connsiteX4965" fmla="*/ 2010792 w 11277918"/>
              <a:gd name="connsiteY4965" fmla="*/ 5411347 h 10024180"/>
              <a:gd name="connsiteX4966" fmla="*/ 2018965 w 11277918"/>
              <a:gd name="connsiteY4966" fmla="*/ 5411347 h 10024180"/>
              <a:gd name="connsiteX4967" fmla="*/ 2027138 w 11277918"/>
              <a:gd name="connsiteY4967" fmla="*/ 5386826 h 10024180"/>
              <a:gd name="connsiteX4968" fmla="*/ 1536702 w 11277918"/>
              <a:gd name="connsiteY4968" fmla="*/ 5386826 h 10024180"/>
              <a:gd name="connsiteX4969" fmla="*/ 1520353 w 11277918"/>
              <a:gd name="connsiteY4969" fmla="*/ 5403175 h 10024180"/>
              <a:gd name="connsiteX4970" fmla="*/ 1504005 w 11277918"/>
              <a:gd name="connsiteY4970" fmla="*/ 5403175 h 10024180"/>
              <a:gd name="connsiteX4971" fmla="*/ 1495832 w 11277918"/>
              <a:gd name="connsiteY4971" fmla="*/ 5411347 h 10024180"/>
              <a:gd name="connsiteX4972" fmla="*/ 1504005 w 11277918"/>
              <a:gd name="connsiteY4972" fmla="*/ 5427697 h 10024180"/>
              <a:gd name="connsiteX4973" fmla="*/ 1504005 w 11277918"/>
              <a:gd name="connsiteY4973" fmla="*/ 5435871 h 10024180"/>
              <a:gd name="connsiteX4974" fmla="*/ 1504005 w 11277918"/>
              <a:gd name="connsiteY4974" fmla="*/ 5468565 h 10024180"/>
              <a:gd name="connsiteX4975" fmla="*/ 1520353 w 11277918"/>
              <a:gd name="connsiteY4975" fmla="*/ 5435871 h 10024180"/>
              <a:gd name="connsiteX4976" fmla="*/ 1536702 w 11277918"/>
              <a:gd name="connsiteY4976" fmla="*/ 5411347 h 10024180"/>
              <a:gd name="connsiteX4977" fmla="*/ 1536702 w 11277918"/>
              <a:gd name="connsiteY4977" fmla="*/ 5386826 h 10024180"/>
              <a:gd name="connsiteX4978" fmla="*/ 1038091 w 11277918"/>
              <a:gd name="connsiteY4978" fmla="*/ 5386826 h 10024180"/>
              <a:gd name="connsiteX4979" fmla="*/ 1029916 w 11277918"/>
              <a:gd name="connsiteY4979" fmla="*/ 5403175 h 10024180"/>
              <a:gd name="connsiteX4980" fmla="*/ 1029916 w 11277918"/>
              <a:gd name="connsiteY4980" fmla="*/ 5419522 h 10024180"/>
              <a:gd name="connsiteX4981" fmla="*/ 1038091 w 11277918"/>
              <a:gd name="connsiteY4981" fmla="*/ 5403175 h 10024180"/>
              <a:gd name="connsiteX4982" fmla="*/ 1038091 w 11277918"/>
              <a:gd name="connsiteY4982" fmla="*/ 5386826 h 10024180"/>
              <a:gd name="connsiteX4983" fmla="*/ 3269579 w 11277918"/>
              <a:gd name="connsiteY4983" fmla="*/ 5370479 h 10024180"/>
              <a:gd name="connsiteX4984" fmla="*/ 3253230 w 11277918"/>
              <a:gd name="connsiteY4984" fmla="*/ 5386826 h 10024180"/>
              <a:gd name="connsiteX4985" fmla="*/ 3261405 w 11277918"/>
              <a:gd name="connsiteY4985" fmla="*/ 5386826 h 10024180"/>
              <a:gd name="connsiteX4986" fmla="*/ 3269579 w 11277918"/>
              <a:gd name="connsiteY4986" fmla="*/ 5378653 h 10024180"/>
              <a:gd name="connsiteX4987" fmla="*/ 3269579 w 11277918"/>
              <a:gd name="connsiteY4987" fmla="*/ 5370479 h 10024180"/>
              <a:gd name="connsiteX4988" fmla="*/ 1405920 w 11277918"/>
              <a:gd name="connsiteY4988" fmla="*/ 5370479 h 10024180"/>
              <a:gd name="connsiteX4989" fmla="*/ 1405920 w 11277918"/>
              <a:gd name="connsiteY4989" fmla="*/ 5386826 h 10024180"/>
              <a:gd name="connsiteX4990" fmla="*/ 1397744 w 11277918"/>
              <a:gd name="connsiteY4990" fmla="*/ 5395000 h 10024180"/>
              <a:gd name="connsiteX4991" fmla="*/ 1389570 w 11277918"/>
              <a:gd name="connsiteY4991" fmla="*/ 5386826 h 10024180"/>
              <a:gd name="connsiteX4992" fmla="*/ 5002457 w 11277918"/>
              <a:gd name="connsiteY4992" fmla="*/ 5354130 h 10024180"/>
              <a:gd name="connsiteX4993" fmla="*/ 4986110 w 11277918"/>
              <a:gd name="connsiteY4993" fmla="*/ 5370479 h 10024180"/>
              <a:gd name="connsiteX4994" fmla="*/ 5002457 w 11277918"/>
              <a:gd name="connsiteY4994" fmla="*/ 5370479 h 10024180"/>
              <a:gd name="connsiteX4995" fmla="*/ 5018804 w 11277918"/>
              <a:gd name="connsiteY4995" fmla="*/ 5362304 h 10024180"/>
              <a:gd name="connsiteX4996" fmla="*/ 5002457 w 11277918"/>
              <a:gd name="connsiteY4996" fmla="*/ 5354130 h 10024180"/>
              <a:gd name="connsiteX4997" fmla="*/ 2664707 w 11277918"/>
              <a:gd name="connsiteY4997" fmla="*/ 5354130 h 10024180"/>
              <a:gd name="connsiteX4998" fmla="*/ 2664707 w 11277918"/>
              <a:gd name="connsiteY4998" fmla="*/ 5370479 h 10024180"/>
              <a:gd name="connsiteX4999" fmla="*/ 2672879 w 11277918"/>
              <a:gd name="connsiteY4999" fmla="*/ 5362304 h 10024180"/>
              <a:gd name="connsiteX5000" fmla="*/ 2664707 w 11277918"/>
              <a:gd name="connsiteY5000" fmla="*/ 5354130 h 10024180"/>
              <a:gd name="connsiteX5001" fmla="*/ 2157922 w 11277918"/>
              <a:gd name="connsiteY5001" fmla="*/ 5354130 h 10024180"/>
              <a:gd name="connsiteX5002" fmla="*/ 2157922 w 11277918"/>
              <a:gd name="connsiteY5002" fmla="*/ 5370479 h 10024180"/>
              <a:gd name="connsiteX5003" fmla="*/ 2166096 w 11277918"/>
              <a:gd name="connsiteY5003" fmla="*/ 5354130 h 10024180"/>
              <a:gd name="connsiteX5004" fmla="*/ 239087 w 11277918"/>
              <a:gd name="connsiteY5004" fmla="*/ 5343914 h 10024180"/>
              <a:gd name="connsiteX5005" fmla="*/ 212522 w 11277918"/>
              <a:gd name="connsiteY5005" fmla="*/ 5354130 h 10024180"/>
              <a:gd name="connsiteX5006" fmla="*/ 212522 w 11277918"/>
              <a:gd name="connsiteY5006" fmla="*/ 5386826 h 10024180"/>
              <a:gd name="connsiteX5007" fmla="*/ 245217 w 11277918"/>
              <a:gd name="connsiteY5007" fmla="*/ 5370479 h 10024180"/>
              <a:gd name="connsiteX5008" fmla="*/ 253392 w 11277918"/>
              <a:gd name="connsiteY5008" fmla="*/ 5345957 h 10024180"/>
              <a:gd name="connsiteX5009" fmla="*/ 239087 w 11277918"/>
              <a:gd name="connsiteY5009" fmla="*/ 5343914 h 10024180"/>
              <a:gd name="connsiteX5010" fmla="*/ 4389411 w 11277918"/>
              <a:gd name="connsiteY5010" fmla="*/ 5337783 h 10024180"/>
              <a:gd name="connsiteX5011" fmla="*/ 4381235 w 11277918"/>
              <a:gd name="connsiteY5011" fmla="*/ 5354130 h 10024180"/>
              <a:gd name="connsiteX5012" fmla="*/ 4397584 w 11277918"/>
              <a:gd name="connsiteY5012" fmla="*/ 5345957 h 10024180"/>
              <a:gd name="connsiteX5013" fmla="*/ 4389411 w 11277918"/>
              <a:gd name="connsiteY5013" fmla="*/ 5337783 h 10024180"/>
              <a:gd name="connsiteX5014" fmla="*/ 1013569 w 11277918"/>
              <a:gd name="connsiteY5014" fmla="*/ 5337783 h 10024180"/>
              <a:gd name="connsiteX5015" fmla="*/ 980874 w 11277918"/>
              <a:gd name="connsiteY5015" fmla="*/ 5386826 h 10024180"/>
              <a:gd name="connsiteX5016" fmla="*/ 964525 w 11277918"/>
              <a:gd name="connsiteY5016" fmla="*/ 5403175 h 10024180"/>
              <a:gd name="connsiteX5017" fmla="*/ 1013569 w 11277918"/>
              <a:gd name="connsiteY5017" fmla="*/ 5354130 h 10024180"/>
              <a:gd name="connsiteX5018" fmla="*/ 130783 w 11277918"/>
              <a:gd name="connsiteY5018" fmla="*/ 5337783 h 10024180"/>
              <a:gd name="connsiteX5019" fmla="*/ 130783 w 11277918"/>
              <a:gd name="connsiteY5019" fmla="*/ 5370479 h 10024180"/>
              <a:gd name="connsiteX5020" fmla="*/ 122609 w 11277918"/>
              <a:gd name="connsiteY5020" fmla="*/ 5386826 h 10024180"/>
              <a:gd name="connsiteX5021" fmla="*/ 114436 w 11277918"/>
              <a:gd name="connsiteY5021" fmla="*/ 5403175 h 10024180"/>
              <a:gd name="connsiteX5022" fmla="*/ 65390 w 11277918"/>
              <a:gd name="connsiteY5022" fmla="*/ 5435871 h 10024180"/>
              <a:gd name="connsiteX5023" fmla="*/ 57219 w 11277918"/>
              <a:gd name="connsiteY5023" fmla="*/ 5419522 h 10024180"/>
              <a:gd name="connsiteX5024" fmla="*/ 81739 w 11277918"/>
              <a:gd name="connsiteY5024" fmla="*/ 5411347 h 10024180"/>
              <a:gd name="connsiteX5025" fmla="*/ 98087 w 11277918"/>
              <a:gd name="connsiteY5025" fmla="*/ 5403175 h 10024180"/>
              <a:gd name="connsiteX5026" fmla="*/ 114436 w 11277918"/>
              <a:gd name="connsiteY5026" fmla="*/ 5370479 h 10024180"/>
              <a:gd name="connsiteX5027" fmla="*/ 1553049 w 11277918"/>
              <a:gd name="connsiteY5027" fmla="*/ 5321436 h 10024180"/>
              <a:gd name="connsiteX5028" fmla="*/ 1536702 w 11277918"/>
              <a:gd name="connsiteY5028" fmla="*/ 5337783 h 10024180"/>
              <a:gd name="connsiteX5029" fmla="*/ 1536702 w 11277918"/>
              <a:gd name="connsiteY5029" fmla="*/ 5354130 h 10024180"/>
              <a:gd name="connsiteX5030" fmla="*/ 1553049 w 11277918"/>
              <a:gd name="connsiteY5030" fmla="*/ 5337783 h 10024180"/>
              <a:gd name="connsiteX5031" fmla="*/ 1553049 w 11277918"/>
              <a:gd name="connsiteY5031" fmla="*/ 5321436 h 10024180"/>
              <a:gd name="connsiteX5032" fmla="*/ 1095310 w 11277918"/>
              <a:gd name="connsiteY5032" fmla="*/ 5321436 h 10024180"/>
              <a:gd name="connsiteX5033" fmla="*/ 1070788 w 11277918"/>
              <a:gd name="connsiteY5033" fmla="*/ 5329608 h 10024180"/>
              <a:gd name="connsiteX5034" fmla="*/ 1046267 w 11277918"/>
              <a:gd name="connsiteY5034" fmla="*/ 5370479 h 10024180"/>
              <a:gd name="connsiteX5035" fmla="*/ 1078961 w 11277918"/>
              <a:gd name="connsiteY5035" fmla="*/ 5354130 h 10024180"/>
              <a:gd name="connsiteX5036" fmla="*/ 1095310 w 11277918"/>
              <a:gd name="connsiteY5036" fmla="*/ 5321436 h 10024180"/>
              <a:gd name="connsiteX5037" fmla="*/ 2779142 w 11277918"/>
              <a:gd name="connsiteY5037" fmla="*/ 5305086 h 10024180"/>
              <a:gd name="connsiteX5038" fmla="*/ 2762794 w 11277918"/>
              <a:gd name="connsiteY5038" fmla="*/ 5321436 h 10024180"/>
              <a:gd name="connsiteX5039" fmla="*/ 2779142 w 11277918"/>
              <a:gd name="connsiteY5039" fmla="*/ 5321436 h 10024180"/>
              <a:gd name="connsiteX5040" fmla="*/ 2779142 w 11277918"/>
              <a:gd name="connsiteY5040" fmla="*/ 5305086 h 10024180"/>
              <a:gd name="connsiteX5041" fmla="*/ 2697403 w 11277918"/>
              <a:gd name="connsiteY5041" fmla="*/ 5305086 h 10024180"/>
              <a:gd name="connsiteX5042" fmla="*/ 2697403 w 11277918"/>
              <a:gd name="connsiteY5042" fmla="*/ 5337783 h 10024180"/>
              <a:gd name="connsiteX5043" fmla="*/ 2721925 w 11277918"/>
              <a:gd name="connsiteY5043" fmla="*/ 5321436 h 10024180"/>
              <a:gd name="connsiteX5044" fmla="*/ 2713751 w 11277918"/>
              <a:gd name="connsiteY5044" fmla="*/ 5305086 h 10024180"/>
              <a:gd name="connsiteX5045" fmla="*/ 1618441 w 11277918"/>
              <a:gd name="connsiteY5045" fmla="*/ 5305086 h 10024180"/>
              <a:gd name="connsiteX5046" fmla="*/ 1602095 w 11277918"/>
              <a:gd name="connsiteY5046" fmla="*/ 5321436 h 10024180"/>
              <a:gd name="connsiteX5047" fmla="*/ 1618441 w 11277918"/>
              <a:gd name="connsiteY5047" fmla="*/ 5321436 h 10024180"/>
              <a:gd name="connsiteX5048" fmla="*/ 1266961 w 11277918"/>
              <a:gd name="connsiteY5048" fmla="*/ 5305086 h 10024180"/>
              <a:gd name="connsiteX5049" fmla="*/ 1258788 w 11277918"/>
              <a:gd name="connsiteY5049" fmla="*/ 5321436 h 10024180"/>
              <a:gd name="connsiteX5050" fmla="*/ 1275135 w 11277918"/>
              <a:gd name="connsiteY5050" fmla="*/ 5321436 h 10024180"/>
              <a:gd name="connsiteX5051" fmla="*/ 1291485 w 11277918"/>
              <a:gd name="connsiteY5051" fmla="*/ 5321436 h 10024180"/>
              <a:gd name="connsiteX5052" fmla="*/ 1266961 w 11277918"/>
              <a:gd name="connsiteY5052" fmla="*/ 5305086 h 10024180"/>
              <a:gd name="connsiteX5053" fmla="*/ 1095310 w 11277918"/>
              <a:gd name="connsiteY5053" fmla="*/ 5305086 h 10024180"/>
              <a:gd name="connsiteX5054" fmla="*/ 1111657 w 11277918"/>
              <a:gd name="connsiteY5054" fmla="*/ 5321436 h 10024180"/>
              <a:gd name="connsiteX5055" fmla="*/ 1111657 w 11277918"/>
              <a:gd name="connsiteY5055" fmla="*/ 5305086 h 10024180"/>
              <a:gd name="connsiteX5056" fmla="*/ 2795491 w 11277918"/>
              <a:gd name="connsiteY5056" fmla="*/ 5288739 h 10024180"/>
              <a:gd name="connsiteX5057" fmla="*/ 2787315 w 11277918"/>
              <a:gd name="connsiteY5057" fmla="*/ 5296914 h 10024180"/>
              <a:gd name="connsiteX5058" fmla="*/ 2795491 w 11277918"/>
              <a:gd name="connsiteY5058" fmla="*/ 5305086 h 10024180"/>
              <a:gd name="connsiteX5059" fmla="*/ 2795491 w 11277918"/>
              <a:gd name="connsiteY5059" fmla="*/ 5288739 h 10024180"/>
              <a:gd name="connsiteX5060" fmla="*/ 2468533 w 11277918"/>
              <a:gd name="connsiteY5060" fmla="*/ 5288739 h 10024180"/>
              <a:gd name="connsiteX5061" fmla="*/ 2460357 w 11277918"/>
              <a:gd name="connsiteY5061" fmla="*/ 5313261 h 10024180"/>
              <a:gd name="connsiteX5062" fmla="*/ 2452185 w 11277918"/>
              <a:gd name="connsiteY5062" fmla="*/ 5321436 h 10024180"/>
              <a:gd name="connsiteX5063" fmla="*/ 2386793 w 11277918"/>
              <a:gd name="connsiteY5063" fmla="*/ 5370479 h 10024180"/>
              <a:gd name="connsiteX5064" fmla="*/ 2370445 w 11277918"/>
              <a:gd name="connsiteY5064" fmla="*/ 5378653 h 10024180"/>
              <a:gd name="connsiteX5065" fmla="*/ 2370445 w 11277918"/>
              <a:gd name="connsiteY5065" fmla="*/ 5403175 h 10024180"/>
              <a:gd name="connsiteX5066" fmla="*/ 2386793 w 11277918"/>
              <a:gd name="connsiteY5066" fmla="*/ 5419522 h 10024180"/>
              <a:gd name="connsiteX5067" fmla="*/ 2403139 w 11277918"/>
              <a:gd name="connsiteY5067" fmla="*/ 5403175 h 10024180"/>
              <a:gd name="connsiteX5068" fmla="*/ 2419489 w 11277918"/>
              <a:gd name="connsiteY5068" fmla="*/ 5419522 h 10024180"/>
              <a:gd name="connsiteX5069" fmla="*/ 2452185 w 11277918"/>
              <a:gd name="connsiteY5069" fmla="*/ 5354130 h 10024180"/>
              <a:gd name="connsiteX5070" fmla="*/ 2476707 w 11277918"/>
              <a:gd name="connsiteY5070" fmla="*/ 5305086 h 10024180"/>
              <a:gd name="connsiteX5071" fmla="*/ 2468533 w 11277918"/>
              <a:gd name="connsiteY5071" fmla="*/ 5288739 h 10024180"/>
              <a:gd name="connsiteX5072" fmla="*/ 194130 w 11277918"/>
              <a:gd name="connsiteY5072" fmla="*/ 5278522 h 10024180"/>
              <a:gd name="connsiteX5073" fmla="*/ 196175 w 11277918"/>
              <a:gd name="connsiteY5073" fmla="*/ 5288739 h 10024180"/>
              <a:gd name="connsiteX5074" fmla="*/ 212522 w 11277918"/>
              <a:gd name="connsiteY5074" fmla="*/ 5288739 h 10024180"/>
              <a:gd name="connsiteX5075" fmla="*/ 179827 w 11277918"/>
              <a:gd name="connsiteY5075" fmla="*/ 5305086 h 10024180"/>
              <a:gd name="connsiteX5076" fmla="*/ 188000 w 11277918"/>
              <a:gd name="connsiteY5076" fmla="*/ 5280565 h 10024180"/>
              <a:gd name="connsiteX5077" fmla="*/ 194130 w 11277918"/>
              <a:gd name="connsiteY5077" fmla="*/ 5278522 h 10024180"/>
              <a:gd name="connsiteX5078" fmla="*/ 3204188 w 11277918"/>
              <a:gd name="connsiteY5078" fmla="*/ 5272390 h 10024180"/>
              <a:gd name="connsiteX5079" fmla="*/ 3179665 w 11277918"/>
              <a:gd name="connsiteY5079" fmla="*/ 5288739 h 10024180"/>
              <a:gd name="connsiteX5080" fmla="*/ 3171491 w 11277918"/>
              <a:gd name="connsiteY5080" fmla="*/ 5305086 h 10024180"/>
              <a:gd name="connsiteX5081" fmla="*/ 3204188 w 11277918"/>
              <a:gd name="connsiteY5081" fmla="*/ 5288739 h 10024180"/>
              <a:gd name="connsiteX5082" fmla="*/ 1128006 w 11277918"/>
              <a:gd name="connsiteY5082" fmla="*/ 5272390 h 10024180"/>
              <a:gd name="connsiteX5083" fmla="*/ 1111657 w 11277918"/>
              <a:gd name="connsiteY5083" fmla="*/ 5288739 h 10024180"/>
              <a:gd name="connsiteX5084" fmla="*/ 1119830 w 11277918"/>
              <a:gd name="connsiteY5084" fmla="*/ 5288739 h 10024180"/>
              <a:gd name="connsiteX5085" fmla="*/ 1128006 w 11277918"/>
              <a:gd name="connsiteY5085" fmla="*/ 5272390 h 10024180"/>
              <a:gd name="connsiteX5086" fmla="*/ 2681055 w 11277918"/>
              <a:gd name="connsiteY5086" fmla="*/ 5256043 h 10024180"/>
              <a:gd name="connsiteX5087" fmla="*/ 2681055 w 11277918"/>
              <a:gd name="connsiteY5087" fmla="*/ 5272390 h 10024180"/>
              <a:gd name="connsiteX5088" fmla="*/ 2697403 w 11277918"/>
              <a:gd name="connsiteY5088" fmla="*/ 5256043 h 10024180"/>
              <a:gd name="connsiteX5089" fmla="*/ 2681055 w 11277918"/>
              <a:gd name="connsiteY5089" fmla="*/ 5256043 h 10024180"/>
              <a:gd name="connsiteX5090" fmla="*/ 1618441 w 11277918"/>
              <a:gd name="connsiteY5090" fmla="*/ 5256043 h 10024180"/>
              <a:gd name="connsiteX5091" fmla="*/ 1569396 w 11277918"/>
              <a:gd name="connsiteY5091" fmla="*/ 5305086 h 10024180"/>
              <a:gd name="connsiteX5092" fmla="*/ 1585746 w 11277918"/>
              <a:gd name="connsiteY5092" fmla="*/ 5288739 h 10024180"/>
              <a:gd name="connsiteX5093" fmla="*/ 1618441 w 11277918"/>
              <a:gd name="connsiteY5093" fmla="*/ 5272390 h 10024180"/>
              <a:gd name="connsiteX5094" fmla="*/ 1651137 w 11277918"/>
              <a:gd name="connsiteY5094" fmla="*/ 5272390 h 10024180"/>
              <a:gd name="connsiteX5095" fmla="*/ 1675659 w 11277918"/>
              <a:gd name="connsiteY5095" fmla="*/ 5280565 h 10024180"/>
              <a:gd name="connsiteX5096" fmla="*/ 1700181 w 11277918"/>
              <a:gd name="connsiteY5096" fmla="*/ 5256043 h 10024180"/>
              <a:gd name="connsiteX5097" fmla="*/ 1667485 w 11277918"/>
              <a:gd name="connsiteY5097" fmla="*/ 5256043 h 10024180"/>
              <a:gd name="connsiteX5098" fmla="*/ 1651137 w 11277918"/>
              <a:gd name="connsiteY5098" fmla="*/ 5264218 h 10024180"/>
              <a:gd name="connsiteX5099" fmla="*/ 1618441 w 11277918"/>
              <a:gd name="connsiteY5099" fmla="*/ 5256043 h 10024180"/>
              <a:gd name="connsiteX5100" fmla="*/ 1258788 w 11277918"/>
              <a:gd name="connsiteY5100" fmla="*/ 5256043 h 10024180"/>
              <a:gd name="connsiteX5101" fmla="*/ 1226091 w 11277918"/>
              <a:gd name="connsiteY5101" fmla="*/ 5288739 h 10024180"/>
              <a:gd name="connsiteX5102" fmla="*/ 1201571 w 11277918"/>
              <a:gd name="connsiteY5102" fmla="*/ 5313261 h 10024180"/>
              <a:gd name="connsiteX5103" fmla="*/ 1193396 w 11277918"/>
              <a:gd name="connsiteY5103" fmla="*/ 5321436 h 10024180"/>
              <a:gd name="connsiteX5104" fmla="*/ 1160700 w 11277918"/>
              <a:gd name="connsiteY5104" fmla="*/ 5370479 h 10024180"/>
              <a:gd name="connsiteX5105" fmla="*/ 1144352 w 11277918"/>
              <a:gd name="connsiteY5105" fmla="*/ 5403175 h 10024180"/>
              <a:gd name="connsiteX5106" fmla="*/ 1177049 w 11277918"/>
              <a:gd name="connsiteY5106" fmla="*/ 5378653 h 10024180"/>
              <a:gd name="connsiteX5107" fmla="*/ 1209746 w 11277918"/>
              <a:gd name="connsiteY5107" fmla="*/ 5321436 h 10024180"/>
              <a:gd name="connsiteX5108" fmla="*/ 1275135 w 11277918"/>
              <a:gd name="connsiteY5108" fmla="*/ 5256043 h 10024180"/>
              <a:gd name="connsiteX5109" fmla="*/ 1078961 w 11277918"/>
              <a:gd name="connsiteY5109" fmla="*/ 5256043 h 10024180"/>
              <a:gd name="connsiteX5110" fmla="*/ 1087135 w 11277918"/>
              <a:gd name="connsiteY5110" fmla="*/ 5272390 h 10024180"/>
              <a:gd name="connsiteX5111" fmla="*/ 1095310 w 11277918"/>
              <a:gd name="connsiteY5111" fmla="*/ 5264218 h 10024180"/>
              <a:gd name="connsiteX5112" fmla="*/ 1078961 w 11277918"/>
              <a:gd name="connsiteY5112" fmla="*/ 5256043 h 10024180"/>
              <a:gd name="connsiteX5113" fmla="*/ 1810528 w 11277918"/>
              <a:gd name="connsiteY5113" fmla="*/ 5252978 h 10024180"/>
              <a:gd name="connsiteX5114" fmla="*/ 1749225 w 11277918"/>
              <a:gd name="connsiteY5114" fmla="*/ 5305086 h 10024180"/>
              <a:gd name="connsiteX5115" fmla="*/ 1618441 w 11277918"/>
              <a:gd name="connsiteY5115" fmla="*/ 5419522 h 10024180"/>
              <a:gd name="connsiteX5116" fmla="*/ 1553049 w 11277918"/>
              <a:gd name="connsiteY5116" fmla="*/ 5501261 h 10024180"/>
              <a:gd name="connsiteX5117" fmla="*/ 1471310 w 11277918"/>
              <a:gd name="connsiteY5117" fmla="*/ 5583001 h 10024180"/>
              <a:gd name="connsiteX5118" fmla="*/ 1487659 w 11277918"/>
              <a:gd name="connsiteY5118" fmla="*/ 5632044 h 10024180"/>
              <a:gd name="connsiteX5119" fmla="*/ 1504005 w 11277918"/>
              <a:gd name="connsiteY5119" fmla="*/ 5615697 h 10024180"/>
              <a:gd name="connsiteX5120" fmla="*/ 1683833 w 11277918"/>
              <a:gd name="connsiteY5120" fmla="*/ 5403175 h 10024180"/>
              <a:gd name="connsiteX5121" fmla="*/ 1732877 w 11277918"/>
              <a:gd name="connsiteY5121" fmla="*/ 5345957 h 10024180"/>
              <a:gd name="connsiteX5122" fmla="*/ 1749225 w 11277918"/>
              <a:gd name="connsiteY5122" fmla="*/ 5337783 h 10024180"/>
              <a:gd name="connsiteX5123" fmla="*/ 1814617 w 11277918"/>
              <a:gd name="connsiteY5123" fmla="*/ 5256043 h 10024180"/>
              <a:gd name="connsiteX5124" fmla="*/ 1810528 w 11277918"/>
              <a:gd name="connsiteY5124" fmla="*/ 5252978 h 10024180"/>
              <a:gd name="connsiteX5125" fmla="*/ 3089752 w 11277918"/>
              <a:gd name="connsiteY5125" fmla="*/ 5239696 h 10024180"/>
              <a:gd name="connsiteX5126" fmla="*/ 3040708 w 11277918"/>
              <a:gd name="connsiteY5126" fmla="*/ 5272390 h 10024180"/>
              <a:gd name="connsiteX5127" fmla="*/ 3089752 w 11277918"/>
              <a:gd name="connsiteY5127" fmla="*/ 5256043 h 10024180"/>
              <a:gd name="connsiteX5128" fmla="*/ 2010792 w 11277918"/>
              <a:gd name="connsiteY5128" fmla="*/ 5239696 h 10024180"/>
              <a:gd name="connsiteX5129" fmla="*/ 2010792 w 11277918"/>
              <a:gd name="connsiteY5129" fmla="*/ 5256043 h 10024180"/>
              <a:gd name="connsiteX5130" fmla="*/ 2027138 w 11277918"/>
              <a:gd name="connsiteY5130" fmla="*/ 5256043 h 10024180"/>
              <a:gd name="connsiteX5131" fmla="*/ 2958968 w 11277918"/>
              <a:gd name="connsiteY5131" fmla="*/ 5223347 h 10024180"/>
              <a:gd name="connsiteX5132" fmla="*/ 2942622 w 11277918"/>
              <a:gd name="connsiteY5132" fmla="*/ 5239696 h 10024180"/>
              <a:gd name="connsiteX5133" fmla="*/ 2958968 w 11277918"/>
              <a:gd name="connsiteY5133" fmla="*/ 5239696 h 10024180"/>
              <a:gd name="connsiteX5134" fmla="*/ 2844533 w 11277918"/>
              <a:gd name="connsiteY5134" fmla="*/ 5223347 h 10024180"/>
              <a:gd name="connsiteX5135" fmla="*/ 2828186 w 11277918"/>
              <a:gd name="connsiteY5135" fmla="*/ 5239696 h 10024180"/>
              <a:gd name="connsiteX5136" fmla="*/ 2811839 w 11277918"/>
              <a:gd name="connsiteY5136" fmla="*/ 5256043 h 10024180"/>
              <a:gd name="connsiteX5137" fmla="*/ 2844533 w 11277918"/>
              <a:gd name="connsiteY5137" fmla="*/ 5256043 h 10024180"/>
              <a:gd name="connsiteX5138" fmla="*/ 2713751 w 11277918"/>
              <a:gd name="connsiteY5138" fmla="*/ 5223347 h 10024180"/>
              <a:gd name="connsiteX5139" fmla="*/ 2713751 w 11277918"/>
              <a:gd name="connsiteY5139" fmla="*/ 5239696 h 10024180"/>
              <a:gd name="connsiteX5140" fmla="*/ 2730097 w 11277918"/>
              <a:gd name="connsiteY5140" fmla="*/ 5239696 h 10024180"/>
              <a:gd name="connsiteX5141" fmla="*/ 2730097 w 11277918"/>
              <a:gd name="connsiteY5141" fmla="*/ 5223347 h 10024180"/>
              <a:gd name="connsiteX5142" fmla="*/ 2713751 w 11277918"/>
              <a:gd name="connsiteY5142" fmla="*/ 5223347 h 10024180"/>
              <a:gd name="connsiteX5143" fmla="*/ 1781921 w 11277918"/>
              <a:gd name="connsiteY5143" fmla="*/ 5223347 h 10024180"/>
              <a:gd name="connsiteX5144" fmla="*/ 1781921 w 11277918"/>
              <a:gd name="connsiteY5144" fmla="*/ 5239696 h 10024180"/>
              <a:gd name="connsiteX5145" fmla="*/ 1790094 w 11277918"/>
              <a:gd name="connsiteY5145" fmla="*/ 5231522 h 10024180"/>
              <a:gd name="connsiteX5146" fmla="*/ 1781921 w 11277918"/>
              <a:gd name="connsiteY5146" fmla="*/ 5223347 h 10024180"/>
              <a:gd name="connsiteX5147" fmla="*/ 1111657 w 11277918"/>
              <a:gd name="connsiteY5147" fmla="*/ 5223347 h 10024180"/>
              <a:gd name="connsiteX5148" fmla="*/ 1095310 w 11277918"/>
              <a:gd name="connsiteY5148" fmla="*/ 5231522 h 10024180"/>
              <a:gd name="connsiteX5149" fmla="*/ 1095310 w 11277918"/>
              <a:gd name="connsiteY5149" fmla="*/ 5239696 h 10024180"/>
              <a:gd name="connsiteX5150" fmla="*/ 1111657 w 11277918"/>
              <a:gd name="connsiteY5150" fmla="*/ 5239696 h 10024180"/>
              <a:gd name="connsiteX5151" fmla="*/ 2533925 w 11277918"/>
              <a:gd name="connsiteY5151" fmla="*/ 5190652 h 10024180"/>
              <a:gd name="connsiteX5152" fmla="*/ 2517575 w 11277918"/>
              <a:gd name="connsiteY5152" fmla="*/ 5207000 h 10024180"/>
              <a:gd name="connsiteX5153" fmla="*/ 2525751 w 11277918"/>
              <a:gd name="connsiteY5153" fmla="*/ 5223347 h 10024180"/>
              <a:gd name="connsiteX5154" fmla="*/ 2533925 w 11277918"/>
              <a:gd name="connsiteY5154" fmla="*/ 5207000 h 10024180"/>
              <a:gd name="connsiteX5155" fmla="*/ 2533925 w 11277918"/>
              <a:gd name="connsiteY5155" fmla="*/ 5190652 h 10024180"/>
              <a:gd name="connsiteX5156" fmla="*/ 1389570 w 11277918"/>
              <a:gd name="connsiteY5156" fmla="*/ 5190652 h 10024180"/>
              <a:gd name="connsiteX5157" fmla="*/ 1373224 w 11277918"/>
              <a:gd name="connsiteY5157" fmla="*/ 5207000 h 10024180"/>
              <a:gd name="connsiteX5158" fmla="*/ 1389570 w 11277918"/>
              <a:gd name="connsiteY5158" fmla="*/ 5223347 h 10024180"/>
              <a:gd name="connsiteX5159" fmla="*/ 1389570 w 11277918"/>
              <a:gd name="connsiteY5159" fmla="*/ 5207000 h 10024180"/>
              <a:gd name="connsiteX5160" fmla="*/ 1389570 w 11277918"/>
              <a:gd name="connsiteY5160" fmla="*/ 5190652 h 10024180"/>
              <a:gd name="connsiteX5161" fmla="*/ 1410005 w 11277918"/>
              <a:gd name="connsiteY5161" fmla="*/ 5182479 h 10024180"/>
              <a:gd name="connsiteX5162" fmla="*/ 1405920 w 11277918"/>
              <a:gd name="connsiteY5162" fmla="*/ 5190652 h 10024180"/>
              <a:gd name="connsiteX5163" fmla="*/ 1422266 w 11277918"/>
              <a:gd name="connsiteY5163" fmla="*/ 5207000 h 10024180"/>
              <a:gd name="connsiteX5164" fmla="*/ 1422266 w 11277918"/>
              <a:gd name="connsiteY5164" fmla="*/ 5190652 h 10024180"/>
              <a:gd name="connsiteX5165" fmla="*/ 1410005 w 11277918"/>
              <a:gd name="connsiteY5165" fmla="*/ 5182479 h 10024180"/>
              <a:gd name="connsiteX5166" fmla="*/ 1467223 w 11277918"/>
              <a:gd name="connsiteY5166" fmla="*/ 5164087 h 10024180"/>
              <a:gd name="connsiteX5167" fmla="*/ 1454962 w 11277918"/>
              <a:gd name="connsiteY5167" fmla="*/ 5174304 h 10024180"/>
              <a:gd name="connsiteX5168" fmla="*/ 1471310 w 11277918"/>
              <a:gd name="connsiteY5168" fmla="*/ 5190652 h 10024180"/>
              <a:gd name="connsiteX5169" fmla="*/ 1471310 w 11277918"/>
              <a:gd name="connsiteY5169" fmla="*/ 5166130 h 10024180"/>
              <a:gd name="connsiteX5170" fmla="*/ 1467223 w 11277918"/>
              <a:gd name="connsiteY5170" fmla="*/ 5164087 h 10024180"/>
              <a:gd name="connsiteX5171" fmla="*/ 1602095 w 11277918"/>
              <a:gd name="connsiteY5171" fmla="*/ 5157957 h 10024180"/>
              <a:gd name="connsiteX5172" fmla="*/ 1602095 w 11277918"/>
              <a:gd name="connsiteY5172" fmla="*/ 5174304 h 10024180"/>
              <a:gd name="connsiteX5173" fmla="*/ 1618441 w 11277918"/>
              <a:gd name="connsiteY5173" fmla="*/ 5174304 h 10024180"/>
              <a:gd name="connsiteX5174" fmla="*/ 1618441 w 11277918"/>
              <a:gd name="connsiteY5174" fmla="*/ 5166130 h 10024180"/>
              <a:gd name="connsiteX5175" fmla="*/ 1602095 w 11277918"/>
              <a:gd name="connsiteY5175" fmla="*/ 5157957 h 10024180"/>
              <a:gd name="connsiteX5176" fmla="*/ 1160700 w 11277918"/>
              <a:gd name="connsiteY5176" fmla="*/ 5157957 h 10024180"/>
              <a:gd name="connsiteX5177" fmla="*/ 1160700 w 11277918"/>
              <a:gd name="connsiteY5177" fmla="*/ 5159959 h 10024180"/>
              <a:gd name="connsiteX5178" fmla="*/ 1160444 w 11277918"/>
              <a:gd name="connsiteY5178" fmla="*/ 5160255 h 10024180"/>
              <a:gd name="connsiteX5179" fmla="*/ 1144492 w 11277918"/>
              <a:gd name="connsiteY5179" fmla="*/ 5174304 h 10024180"/>
              <a:gd name="connsiteX5180" fmla="*/ 1144352 w 11277918"/>
              <a:gd name="connsiteY5180" fmla="*/ 5174304 h 10024180"/>
              <a:gd name="connsiteX5181" fmla="*/ 1160700 w 11277918"/>
              <a:gd name="connsiteY5181" fmla="*/ 5157957 h 10024180"/>
              <a:gd name="connsiteX5182" fmla="*/ 1111657 w 11277918"/>
              <a:gd name="connsiteY5182" fmla="*/ 5157957 h 10024180"/>
              <a:gd name="connsiteX5183" fmla="*/ 1062613 w 11277918"/>
              <a:gd name="connsiteY5183" fmla="*/ 5207000 h 10024180"/>
              <a:gd name="connsiteX5184" fmla="*/ 1078961 w 11277918"/>
              <a:gd name="connsiteY5184" fmla="*/ 5174304 h 10024180"/>
              <a:gd name="connsiteX5185" fmla="*/ 1111657 w 11277918"/>
              <a:gd name="connsiteY5185" fmla="*/ 5157957 h 10024180"/>
              <a:gd name="connsiteX5186" fmla="*/ 2370445 w 11277918"/>
              <a:gd name="connsiteY5186" fmla="*/ 5141607 h 10024180"/>
              <a:gd name="connsiteX5187" fmla="*/ 2354096 w 11277918"/>
              <a:gd name="connsiteY5187" fmla="*/ 5149783 h 10024180"/>
              <a:gd name="connsiteX5188" fmla="*/ 2370445 w 11277918"/>
              <a:gd name="connsiteY5188" fmla="*/ 5157957 h 10024180"/>
              <a:gd name="connsiteX5189" fmla="*/ 1700181 w 11277918"/>
              <a:gd name="connsiteY5189" fmla="*/ 5141607 h 10024180"/>
              <a:gd name="connsiteX5190" fmla="*/ 1667485 w 11277918"/>
              <a:gd name="connsiteY5190" fmla="*/ 5190652 h 10024180"/>
              <a:gd name="connsiteX5191" fmla="*/ 1683833 w 11277918"/>
              <a:gd name="connsiteY5191" fmla="*/ 5157957 h 10024180"/>
              <a:gd name="connsiteX5192" fmla="*/ 1651137 w 11277918"/>
              <a:gd name="connsiteY5192" fmla="*/ 5157957 h 10024180"/>
              <a:gd name="connsiteX5193" fmla="*/ 1602095 w 11277918"/>
              <a:gd name="connsiteY5193" fmla="*/ 5239696 h 10024180"/>
              <a:gd name="connsiteX5194" fmla="*/ 1634789 w 11277918"/>
              <a:gd name="connsiteY5194" fmla="*/ 5207000 h 10024180"/>
              <a:gd name="connsiteX5195" fmla="*/ 1651137 w 11277918"/>
              <a:gd name="connsiteY5195" fmla="*/ 5207000 h 10024180"/>
              <a:gd name="connsiteX5196" fmla="*/ 1659310 w 11277918"/>
              <a:gd name="connsiteY5196" fmla="*/ 5207000 h 10024180"/>
              <a:gd name="connsiteX5197" fmla="*/ 1683833 w 11277918"/>
              <a:gd name="connsiteY5197" fmla="*/ 5207000 h 10024180"/>
              <a:gd name="connsiteX5198" fmla="*/ 1700181 w 11277918"/>
              <a:gd name="connsiteY5198" fmla="*/ 5190652 h 10024180"/>
              <a:gd name="connsiteX5199" fmla="*/ 1700181 w 11277918"/>
              <a:gd name="connsiteY5199" fmla="*/ 5207000 h 10024180"/>
              <a:gd name="connsiteX5200" fmla="*/ 1716527 w 11277918"/>
              <a:gd name="connsiteY5200" fmla="*/ 5223347 h 10024180"/>
              <a:gd name="connsiteX5201" fmla="*/ 1716527 w 11277918"/>
              <a:gd name="connsiteY5201" fmla="*/ 5207000 h 10024180"/>
              <a:gd name="connsiteX5202" fmla="*/ 1732877 w 11277918"/>
              <a:gd name="connsiteY5202" fmla="*/ 5190652 h 10024180"/>
              <a:gd name="connsiteX5203" fmla="*/ 1741049 w 11277918"/>
              <a:gd name="connsiteY5203" fmla="*/ 5174304 h 10024180"/>
              <a:gd name="connsiteX5204" fmla="*/ 1749225 w 11277918"/>
              <a:gd name="connsiteY5204" fmla="*/ 5157957 h 10024180"/>
              <a:gd name="connsiteX5205" fmla="*/ 1732877 w 11277918"/>
              <a:gd name="connsiteY5205" fmla="*/ 5174304 h 10024180"/>
              <a:gd name="connsiteX5206" fmla="*/ 1716527 w 11277918"/>
              <a:gd name="connsiteY5206" fmla="*/ 5190652 h 10024180"/>
              <a:gd name="connsiteX5207" fmla="*/ 1700181 w 11277918"/>
              <a:gd name="connsiteY5207" fmla="*/ 5190652 h 10024180"/>
              <a:gd name="connsiteX5208" fmla="*/ 1716527 w 11277918"/>
              <a:gd name="connsiteY5208" fmla="*/ 5157957 h 10024180"/>
              <a:gd name="connsiteX5209" fmla="*/ 1724703 w 11277918"/>
              <a:gd name="connsiteY5209" fmla="*/ 5149783 h 10024180"/>
              <a:gd name="connsiteX5210" fmla="*/ 1716527 w 11277918"/>
              <a:gd name="connsiteY5210" fmla="*/ 5141607 h 10024180"/>
              <a:gd name="connsiteX5211" fmla="*/ 1324179 w 11277918"/>
              <a:gd name="connsiteY5211" fmla="*/ 5141607 h 10024180"/>
              <a:gd name="connsiteX5212" fmla="*/ 1307832 w 11277918"/>
              <a:gd name="connsiteY5212" fmla="*/ 5157957 h 10024180"/>
              <a:gd name="connsiteX5213" fmla="*/ 1299657 w 11277918"/>
              <a:gd name="connsiteY5213" fmla="*/ 5182479 h 10024180"/>
              <a:gd name="connsiteX5214" fmla="*/ 1291485 w 11277918"/>
              <a:gd name="connsiteY5214" fmla="*/ 5207000 h 10024180"/>
              <a:gd name="connsiteX5215" fmla="*/ 1275135 w 11277918"/>
              <a:gd name="connsiteY5215" fmla="*/ 5223347 h 10024180"/>
              <a:gd name="connsiteX5216" fmla="*/ 1324179 w 11277918"/>
              <a:gd name="connsiteY5216" fmla="*/ 5190652 h 10024180"/>
              <a:gd name="connsiteX5217" fmla="*/ 1324179 w 11277918"/>
              <a:gd name="connsiteY5217" fmla="*/ 5141607 h 10024180"/>
              <a:gd name="connsiteX5218" fmla="*/ 1226091 w 11277918"/>
              <a:gd name="connsiteY5218" fmla="*/ 5141607 h 10024180"/>
              <a:gd name="connsiteX5219" fmla="*/ 1209746 w 11277918"/>
              <a:gd name="connsiteY5219" fmla="*/ 5157957 h 10024180"/>
              <a:gd name="connsiteX5220" fmla="*/ 1193396 w 11277918"/>
              <a:gd name="connsiteY5220" fmla="*/ 5174304 h 10024180"/>
              <a:gd name="connsiteX5221" fmla="*/ 1177049 w 11277918"/>
              <a:gd name="connsiteY5221" fmla="*/ 5190652 h 10024180"/>
              <a:gd name="connsiteX5222" fmla="*/ 1209746 w 11277918"/>
              <a:gd name="connsiteY5222" fmla="*/ 5190652 h 10024180"/>
              <a:gd name="connsiteX5223" fmla="*/ 425045 w 11277918"/>
              <a:gd name="connsiteY5223" fmla="*/ 5141607 h 10024180"/>
              <a:gd name="connsiteX5224" fmla="*/ 425045 w 11277918"/>
              <a:gd name="connsiteY5224" fmla="*/ 5190652 h 10024180"/>
              <a:gd name="connsiteX5225" fmla="*/ 441392 w 11277918"/>
              <a:gd name="connsiteY5225" fmla="*/ 5190652 h 10024180"/>
              <a:gd name="connsiteX5226" fmla="*/ 457741 w 11277918"/>
              <a:gd name="connsiteY5226" fmla="*/ 5166130 h 10024180"/>
              <a:gd name="connsiteX5227" fmla="*/ 474087 w 11277918"/>
              <a:gd name="connsiteY5227" fmla="*/ 5157957 h 10024180"/>
              <a:gd name="connsiteX5228" fmla="*/ 457741 w 11277918"/>
              <a:gd name="connsiteY5228" fmla="*/ 5157957 h 10024180"/>
              <a:gd name="connsiteX5229" fmla="*/ 457741 w 11277918"/>
              <a:gd name="connsiteY5229" fmla="*/ 5141607 h 10024180"/>
              <a:gd name="connsiteX5230" fmla="*/ 1912702 w 11277918"/>
              <a:gd name="connsiteY5230" fmla="*/ 5125260 h 10024180"/>
              <a:gd name="connsiteX5231" fmla="*/ 1904530 w 11277918"/>
              <a:gd name="connsiteY5231" fmla="*/ 5141607 h 10024180"/>
              <a:gd name="connsiteX5232" fmla="*/ 1880006 w 11277918"/>
              <a:gd name="connsiteY5232" fmla="*/ 5174304 h 10024180"/>
              <a:gd name="connsiteX5233" fmla="*/ 1847312 w 11277918"/>
              <a:gd name="connsiteY5233" fmla="*/ 5223347 h 10024180"/>
              <a:gd name="connsiteX5234" fmla="*/ 1896357 w 11277918"/>
              <a:gd name="connsiteY5234" fmla="*/ 5174304 h 10024180"/>
              <a:gd name="connsiteX5235" fmla="*/ 1929053 w 11277918"/>
              <a:gd name="connsiteY5235" fmla="*/ 5125260 h 10024180"/>
              <a:gd name="connsiteX5236" fmla="*/ 1912702 w 11277918"/>
              <a:gd name="connsiteY5236" fmla="*/ 5125260 h 10024180"/>
              <a:gd name="connsiteX5237" fmla="*/ 1781921 w 11277918"/>
              <a:gd name="connsiteY5237" fmla="*/ 5125260 h 10024180"/>
              <a:gd name="connsiteX5238" fmla="*/ 1798267 w 11277918"/>
              <a:gd name="connsiteY5238" fmla="*/ 5157957 h 10024180"/>
              <a:gd name="connsiteX5239" fmla="*/ 1814617 w 11277918"/>
              <a:gd name="connsiteY5239" fmla="*/ 5141607 h 10024180"/>
              <a:gd name="connsiteX5240" fmla="*/ 2550271 w 11277918"/>
              <a:gd name="connsiteY5240" fmla="*/ 5108911 h 10024180"/>
              <a:gd name="connsiteX5241" fmla="*/ 2542097 w 11277918"/>
              <a:gd name="connsiteY5241" fmla="*/ 5125260 h 10024180"/>
              <a:gd name="connsiteX5242" fmla="*/ 2533925 w 11277918"/>
              <a:gd name="connsiteY5242" fmla="*/ 5117087 h 10024180"/>
              <a:gd name="connsiteX5243" fmla="*/ 2550271 w 11277918"/>
              <a:gd name="connsiteY5243" fmla="*/ 5108911 h 10024180"/>
              <a:gd name="connsiteX5244" fmla="*/ 1814617 w 11277918"/>
              <a:gd name="connsiteY5244" fmla="*/ 5092564 h 10024180"/>
              <a:gd name="connsiteX5245" fmla="*/ 1814617 w 11277918"/>
              <a:gd name="connsiteY5245" fmla="*/ 5108911 h 10024180"/>
              <a:gd name="connsiteX5246" fmla="*/ 1830963 w 11277918"/>
              <a:gd name="connsiteY5246" fmla="*/ 5125260 h 10024180"/>
              <a:gd name="connsiteX5247" fmla="*/ 1847312 w 11277918"/>
              <a:gd name="connsiteY5247" fmla="*/ 5125260 h 10024180"/>
              <a:gd name="connsiteX5248" fmla="*/ 1863660 w 11277918"/>
              <a:gd name="connsiteY5248" fmla="*/ 5092564 h 10024180"/>
              <a:gd name="connsiteX5249" fmla="*/ 1487659 w 11277918"/>
              <a:gd name="connsiteY5249" fmla="*/ 5092564 h 10024180"/>
              <a:gd name="connsiteX5250" fmla="*/ 1471310 w 11277918"/>
              <a:gd name="connsiteY5250" fmla="*/ 5108911 h 10024180"/>
              <a:gd name="connsiteX5251" fmla="*/ 1487659 w 11277918"/>
              <a:gd name="connsiteY5251" fmla="*/ 5125260 h 10024180"/>
              <a:gd name="connsiteX5252" fmla="*/ 1520353 w 11277918"/>
              <a:gd name="connsiteY5252" fmla="*/ 5125260 h 10024180"/>
              <a:gd name="connsiteX5253" fmla="*/ 1520353 w 11277918"/>
              <a:gd name="connsiteY5253" fmla="*/ 5092564 h 10024180"/>
              <a:gd name="connsiteX5254" fmla="*/ 1504005 w 11277918"/>
              <a:gd name="connsiteY5254" fmla="*/ 5108911 h 10024180"/>
              <a:gd name="connsiteX5255" fmla="*/ 1487659 w 11277918"/>
              <a:gd name="connsiteY5255" fmla="*/ 5125260 h 10024180"/>
              <a:gd name="connsiteX5256" fmla="*/ 1487659 w 11277918"/>
              <a:gd name="connsiteY5256" fmla="*/ 5108911 h 10024180"/>
              <a:gd name="connsiteX5257" fmla="*/ 1487659 w 11277918"/>
              <a:gd name="connsiteY5257" fmla="*/ 5092564 h 10024180"/>
              <a:gd name="connsiteX5258" fmla="*/ 1258788 w 11277918"/>
              <a:gd name="connsiteY5258" fmla="*/ 5092564 h 10024180"/>
              <a:gd name="connsiteX5259" fmla="*/ 1242440 w 11277918"/>
              <a:gd name="connsiteY5259" fmla="*/ 5108911 h 10024180"/>
              <a:gd name="connsiteX5260" fmla="*/ 1258788 w 11277918"/>
              <a:gd name="connsiteY5260" fmla="*/ 5108911 h 10024180"/>
              <a:gd name="connsiteX5261" fmla="*/ 1275135 w 11277918"/>
              <a:gd name="connsiteY5261" fmla="*/ 5108911 h 10024180"/>
              <a:gd name="connsiteX5262" fmla="*/ 3073404 w 11277918"/>
              <a:gd name="connsiteY5262" fmla="*/ 5076217 h 10024180"/>
              <a:gd name="connsiteX5263" fmla="*/ 3057056 w 11277918"/>
              <a:gd name="connsiteY5263" fmla="*/ 5092564 h 10024180"/>
              <a:gd name="connsiteX5264" fmla="*/ 3016186 w 11277918"/>
              <a:gd name="connsiteY5264" fmla="*/ 5133434 h 10024180"/>
              <a:gd name="connsiteX5265" fmla="*/ 2975318 w 11277918"/>
              <a:gd name="connsiteY5265" fmla="*/ 5190652 h 10024180"/>
              <a:gd name="connsiteX5266" fmla="*/ 2991664 w 11277918"/>
              <a:gd name="connsiteY5266" fmla="*/ 5190652 h 10024180"/>
              <a:gd name="connsiteX5267" fmla="*/ 3040708 w 11277918"/>
              <a:gd name="connsiteY5267" fmla="*/ 5141607 h 10024180"/>
              <a:gd name="connsiteX5268" fmla="*/ 3073404 w 11277918"/>
              <a:gd name="connsiteY5268" fmla="*/ 5076217 h 10024180"/>
              <a:gd name="connsiteX5269" fmla="*/ 2844533 w 11277918"/>
              <a:gd name="connsiteY5269" fmla="*/ 5076217 h 10024180"/>
              <a:gd name="connsiteX5270" fmla="*/ 2844533 w 11277918"/>
              <a:gd name="connsiteY5270" fmla="*/ 5092564 h 10024180"/>
              <a:gd name="connsiteX5271" fmla="*/ 2860882 w 11277918"/>
              <a:gd name="connsiteY5271" fmla="*/ 5076217 h 10024180"/>
              <a:gd name="connsiteX5272" fmla="*/ 2844533 w 11277918"/>
              <a:gd name="connsiteY5272" fmla="*/ 5076217 h 10024180"/>
              <a:gd name="connsiteX5273" fmla="*/ 1389570 w 11277918"/>
              <a:gd name="connsiteY5273" fmla="*/ 5076217 h 10024180"/>
              <a:gd name="connsiteX5274" fmla="*/ 1381396 w 11277918"/>
              <a:gd name="connsiteY5274" fmla="*/ 5108911 h 10024180"/>
              <a:gd name="connsiteX5275" fmla="*/ 1389570 w 11277918"/>
              <a:gd name="connsiteY5275" fmla="*/ 5108911 h 10024180"/>
              <a:gd name="connsiteX5276" fmla="*/ 1422266 w 11277918"/>
              <a:gd name="connsiteY5276" fmla="*/ 5076217 h 10024180"/>
              <a:gd name="connsiteX5277" fmla="*/ 359655 w 11277918"/>
              <a:gd name="connsiteY5277" fmla="*/ 5076217 h 10024180"/>
              <a:gd name="connsiteX5278" fmla="*/ 359655 w 11277918"/>
              <a:gd name="connsiteY5278" fmla="*/ 5125260 h 10024180"/>
              <a:gd name="connsiteX5279" fmla="*/ 277914 w 11277918"/>
              <a:gd name="connsiteY5279" fmla="*/ 5223347 h 10024180"/>
              <a:gd name="connsiteX5280" fmla="*/ 261566 w 11277918"/>
              <a:gd name="connsiteY5280" fmla="*/ 5239696 h 10024180"/>
              <a:gd name="connsiteX5281" fmla="*/ 261566 w 11277918"/>
              <a:gd name="connsiteY5281" fmla="*/ 5223347 h 10024180"/>
              <a:gd name="connsiteX5282" fmla="*/ 245217 w 11277918"/>
              <a:gd name="connsiteY5282" fmla="*/ 5223347 h 10024180"/>
              <a:gd name="connsiteX5283" fmla="*/ 228870 w 11277918"/>
              <a:gd name="connsiteY5283" fmla="*/ 5239696 h 10024180"/>
              <a:gd name="connsiteX5284" fmla="*/ 245217 w 11277918"/>
              <a:gd name="connsiteY5284" fmla="*/ 5207000 h 10024180"/>
              <a:gd name="connsiteX5285" fmla="*/ 261566 w 11277918"/>
              <a:gd name="connsiteY5285" fmla="*/ 5190652 h 10024180"/>
              <a:gd name="connsiteX5286" fmla="*/ 269741 w 11277918"/>
              <a:gd name="connsiteY5286" fmla="*/ 5190652 h 10024180"/>
              <a:gd name="connsiteX5287" fmla="*/ 277914 w 11277918"/>
              <a:gd name="connsiteY5287" fmla="*/ 5190652 h 10024180"/>
              <a:gd name="connsiteX5288" fmla="*/ 310609 w 11277918"/>
              <a:gd name="connsiteY5288" fmla="*/ 5141607 h 10024180"/>
              <a:gd name="connsiteX5289" fmla="*/ 343306 w 11277918"/>
              <a:gd name="connsiteY5289" fmla="*/ 5092564 h 10024180"/>
              <a:gd name="connsiteX5290" fmla="*/ 359655 w 11277918"/>
              <a:gd name="connsiteY5290" fmla="*/ 5076217 h 10024180"/>
              <a:gd name="connsiteX5291" fmla="*/ 3187840 w 11277918"/>
              <a:gd name="connsiteY5291" fmla="*/ 5059868 h 10024180"/>
              <a:gd name="connsiteX5292" fmla="*/ 3171491 w 11277918"/>
              <a:gd name="connsiteY5292" fmla="*/ 5076217 h 10024180"/>
              <a:gd name="connsiteX5293" fmla="*/ 3171491 w 11277918"/>
              <a:gd name="connsiteY5293" fmla="*/ 5092564 h 10024180"/>
              <a:gd name="connsiteX5294" fmla="*/ 3187840 w 11277918"/>
              <a:gd name="connsiteY5294" fmla="*/ 5076217 h 10024180"/>
              <a:gd name="connsiteX5295" fmla="*/ 3204188 w 11277918"/>
              <a:gd name="connsiteY5295" fmla="*/ 5059868 h 10024180"/>
              <a:gd name="connsiteX5296" fmla="*/ 3187840 w 11277918"/>
              <a:gd name="connsiteY5296" fmla="*/ 5059868 h 10024180"/>
              <a:gd name="connsiteX5297" fmla="*/ 2615665 w 11277918"/>
              <a:gd name="connsiteY5297" fmla="*/ 5059868 h 10024180"/>
              <a:gd name="connsiteX5298" fmla="*/ 2615665 w 11277918"/>
              <a:gd name="connsiteY5298" fmla="*/ 5076217 h 10024180"/>
              <a:gd name="connsiteX5299" fmla="*/ 2607489 w 11277918"/>
              <a:gd name="connsiteY5299" fmla="*/ 5068044 h 10024180"/>
              <a:gd name="connsiteX5300" fmla="*/ 2615665 w 11277918"/>
              <a:gd name="connsiteY5300" fmla="*/ 5059868 h 10024180"/>
              <a:gd name="connsiteX5301" fmla="*/ 1978096 w 11277918"/>
              <a:gd name="connsiteY5301" fmla="*/ 5059868 h 10024180"/>
              <a:gd name="connsiteX5302" fmla="*/ 1978096 w 11277918"/>
              <a:gd name="connsiteY5302" fmla="*/ 5076217 h 10024180"/>
              <a:gd name="connsiteX5303" fmla="*/ 1986271 w 11277918"/>
              <a:gd name="connsiteY5303" fmla="*/ 5076217 h 10024180"/>
              <a:gd name="connsiteX5304" fmla="*/ 1994442 w 11277918"/>
              <a:gd name="connsiteY5304" fmla="*/ 5076217 h 10024180"/>
              <a:gd name="connsiteX5305" fmla="*/ 1994442 w 11277918"/>
              <a:gd name="connsiteY5305" fmla="*/ 5068044 h 10024180"/>
              <a:gd name="connsiteX5306" fmla="*/ 1978096 w 11277918"/>
              <a:gd name="connsiteY5306" fmla="*/ 5059868 h 10024180"/>
              <a:gd name="connsiteX5307" fmla="*/ 392348 w 11277918"/>
              <a:gd name="connsiteY5307" fmla="*/ 5059868 h 10024180"/>
              <a:gd name="connsiteX5308" fmla="*/ 408697 w 11277918"/>
              <a:gd name="connsiteY5308" fmla="*/ 5059868 h 10024180"/>
              <a:gd name="connsiteX5309" fmla="*/ 392348 w 11277918"/>
              <a:gd name="connsiteY5309" fmla="*/ 5076217 h 10024180"/>
              <a:gd name="connsiteX5310" fmla="*/ 392348 w 11277918"/>
              <a:gd name="connsiteY5310" fmla="*/ 5059868 h 10024180"/>
              <a:gd name="connsiteX5311" fmla="*/ 98087 w 11277918"/>
              <a:gd name="connsiteY5311" fmla="*/ 5059868 h 10024180"/>
              <a:gd name="connsiteX5312" fmla="*/ 81739 w 11277918"/>
              <a:gd name="connsiteY5312" fmla="*/ 5092564 h 10024180"/>
              <a:gd name="connsiteX5313" fmla="*/ 81739 w 11277918"/>
              <a:gd name="connsiteY5313" fmla="*/ 5076217 h 10024180"/>
              <a:gd name="connsiteX5314" fmla="*/ 2450140 w 11277918"/>
              <a:gd name="connsiteY5314" fmla="*/ 5049650 h 10024180"/>
              <a:gd name="connsiteX5315" fmla="*/ 2444011 w 11277918"/>
              <a:gd name="connsiteY5315" fmla="*/ 5051694 h 10024180"/>
              <a:gd name="connsiteX5316" fmla="*/ 2435836 w 11277918"/>
              <a:gd name="connsiteY5316" fmla="*/ 5059868 h 10024180"/>
              <a:gd name="connsiteX5317" fmla="*/ 2444011 w 11277918"/>
              <a:gd name="connsiteY5317" fmla="*/ 5059868 h 10024180"/>
              <a:gd name="connsiteX5318" fmla="*/ 2452185 w 11277918"/>
              <a:gd name="connsiteY5318" fmla="*/ 5059868 h 10024180"/>
              <a:gd name="connsiteX5319" fmla="*/ 2450140 w 11277918"/>
              <a:gd name="connsiteY5319" fmla="*/ 5049650 h 10024180"/>
              <a:gd name="connsiteX5320" fmla="*/ 2991664 w 11277918"/>
              <a:gd name="connsiteY5320" fmla="*/ 5043521 h 10024180"/>
              <a:gd name="connsiteX5321" fmla="*/ 2975318 w 11277918"/>
              <a:gd name="connsiteY5321" fmla="*/ 5051694 h 10024180"/>
              <a:gd name="connsiteX5322" fmla="*/ 2975318 w 11277918"/>
              <a:gd name="connsiteY5322" fmla="*/ 5059868 h 10024180"/>
              <a:gd name="connsiteX5323" fmla="*/ 2991664 w 11277918"/>
              <a:gd name="connsiteY5323" fmla="*/ 5059868 h 10024180"/>
              <a:gd name="connsiteX5324" fmla="*/ 2991664 w 11277918"/>
              <a:gd name="connsiteY5324" fmla="*/ 5043521 h 10024180"/>
              <a:gd name="connsiteX5325" fmla="*/ 2092528 w 11277918"/>
              <a:gd name="connsiteY5325" fmla="*/ 5043521 h 10024180"/>
              <a:gd name="connsiteX5326" fmla="*/ 2076183 w 11277918"/>
              <a:gd name="connsiteY5326" fmla="*/ 5059868 h 10024180"/>
              <a:gd name="connsiteX5327" fmla="*/ 2059834 w 11277918"/>
              <a:gd name="connsiteY5327" fmla="*/ 5092564 h 10024180"/>
              <a:gd name="connsiteX5328" fmla="*/ 2059834 w 11277918"/>
              <a:gd name="connsiteY5328" fmla="*/ 5076217 h 10024180"/>
              <a:gd name="connsiteX5329" fmla="*/ 2043486 w 11277918"/>
              <a:gd name="connsiteY5329" fmla="*/ 5092564 h 10024180"/>
              <a:gd name="connsiteX5330" fmla="*/ 2051660 w 11277918"/>
              <a:gd name="connsiteY5330" fmla="*/ 5117087 h 10024180"/>
              <a:gd name="connsiteX5331" fmla="*/ 2059834 w 11277918"/>
              <a:gd name="connsiteY5331" fmla="*/ 5125260 h 10024180"/>
              <a:gd name="connsiteX5332" fmla="*/ 2043486 w 11277918"/>
              <a:gd name="connsiteY5332" fmla="*/ 5125260 h 10024180"/>
              <a:gd name="connsiteX5333" fmla="*/ 2027138 w 11277918"/>
              <a:gd name="connsiteY5333" fmla="*/ 5125260 h 10024180"/>
              <a:gd name="connsiteX5334" fmla="*/ 2010792 w 11277918"/>
              <a:gd name="connsiteY5334" fmla="*/ 5125260 h 10024180"/>
              <a:gd name="connsiteX5335" fmla="*/ 2010792 w 11277918"/>
              <a:gd name="connsiteY5335" fmla="*/ 5157957 h 10024180"/>
              <a:gd name="connsiteX5336" fmla="*/ 2018965 w 11277918"/>
              <a:gd name="connsiteY5336" fmla="*/ 5166130 h 10024180"/>
              <a:gd name="connsiteX5337" fmla="*/ 2027138 w 11277918"/>
              <a:gd name="connsiteY5337" fmla="*/ 5174304 h 10024180"/>
              <a:gd name="connsiteX5338" fmla="*/ 2010792 w 11277918"/>
              <a:gd name="connsiteY5338" fmla="*/ 5174304 h 10024180"/>
              <a:gd name="connsiteX5339" fmla="*/ 1986271 w 11277918"/>
              <a:gd name="connsiteY5339" fmla="*/ 5174304 h 10024180"/>
              <a:gd name="connsiteX5340" fmla="*/ 1978096 w 11277918"/>
              <a:gd name="connsiteY5340" fmla="*/ 5207000 h 10024180"/>
              <a:gd name="connsiteX5341" fmla="*/ 1961747 w 11277918"/>
              <a:gd name="connsiteY5341" fmla="*/ 5207000 h 10024180"/>
              <a:gd name="connsiteX5342" fmla="*/ 1945399 w 11277918"/>
              <a:gd name="connsiteY5342" fmla="*/ 5207000 h 10024180"/>
              <a:gd name="connsiteX5343" fmla="*/ 1912702 w 11277918"/>
              <a:gd name="connsiteY5343" fmla="*/ 5223347 h 10024180"/>
              <a:gd name="connsiteX5344" fmla="*/ 1896357 w 11277918"/>
              <a:gd name="connsiteY5344" fmla="*/ 5231522 h 10024180"/>
              <a:gd name="connsiteX5345" fmla="*/ 1863660 w 11277918"/>
              <a:gd name="connsiteY5345" fmla="*/ 5256043 h 10024180"/>
              <a:gd name="connsiteX5346" fmla="*/ 1863660 w 11277918"/>
              <a:gd name="connsiteY5346" fmla="*/ 5272390 h 10024180"/>
              <a:gd name="connsiteX5347" fmla="*/ 1904530 w 11277918"/>
              <a:gd name="connsiteY5347" fmla="*/ 5272390 h 10024180"/>
              <a:gd name="connsiteX5348" fmla="*/ 1912702 w 11277918"/>
              <a:gd name="connsiteY5348" fmla="*/ 5288739 h 10024180"/>
              <a:gd name="connsiteX5349" fmla="*/ 1929053 w 11277918"/>
              <a:gd name="connsiteY5349" fmla="*/ 5288739 h 10024180"/>
              <a:gd name="connsiteX5350" fmla="*/ 1945399 w 11277918"/>
              <a:gd name="connsiteY5350" fmla="*/ 5288739 h 10024180"/>
              <a:gd name="connsiteX5351" fmla="*/ 1961747 w 11277918"/>
              <a:gd name="connsiteY5351" fmla="*/ 5288739 h 10024180"/>
              <a:gd name="connsiteX5352" fmla="*/ 1994442 w 11277918"/>
              <a:gd name="connsiteY5352" fmla="*/ 5239696 h 10024180"/>
              <a:gd name="connsiteX5353" fmla="*/ 2043486 w 11277918"/>
              <a:gd name="connsiteY5353" fmla="*/ 5157957 h 10024180"/>
              <a:gd name="connsiteX5354" fmla="*/ 2059834 w 11277918"/>
              <a:gd name="connsiteY5354" fmla="*/ 5141607 h 10024180"/>
              <a:gd name="connsiteX5355" fmla="*/ 2092528 w 11277918"/>
              <a:gd name="connsiteY5355" fmla="*/ 5157957 h 10024180"/>
              <a:gd name="connsiteX5356" fmla="*/ 2100704 w 11277918"/>
              <a:gd name="connsiteY5356" fmla="*/ 5182479 h 10024180"/>
              <a:gd name="connsiteX5357" fmla="*/ 2108878 w 11277918"/>
              <a:gd name="connsiteY5357" fmla="*/ 5174304 h 10024180"/>
              <a:gd name="connsiteX5358" fmla="*/ 2117052 w 11277918"/>
              <a:gd name="connsiteY5358" fmla="*/ 5149783 h 10024180"/>
              <a:gd name="connsiteX5359" fmla="*/ 2125226 w 11277918"/>
              <a:gd name="connsiteY5359" fmla="*/ 5125260 h 10024180"/>
              <a:gd name="connsiteX5360" fmla="*/ 2108878 w 11277918"/>
              <a:gd name="connsiteY5360" fmla="*/ 5076217 h 10024180"/>
              <a:gd name="connsiteX5361" fmla="*/ 2157922 w 11277918"/>
              <a:gd name="connsiteY5361" fmla="*/ 5043521 h 10024180"/>
              <a:gd name="connsiteX5362" fmla="*/ 2141574 w 11277918"/>
              <a:gd name="connsiteY5362" fmla="*/ 5043521 h 10024180"/>
              <a:gd name="connsiteX5363" fmla="*/ 2108878 w 11277918"/>
              <a:gd name="connsiteY5363" fmla="*/ 5043521 h 10024180"/>
              <a:gd name="connsiteX5364" fmla="*/ 1700181 w 11277918"/>
              <a:gd name="connsiteY5364" fmla="*/ 5043521 h 10024180"/>
              <a:gd name="connsiteX5365" fmla="*/ 1651137 w 11277918"/>
              <a:gd name="connsiteY5365" fmla="*/ 5076217 h 10024180"/>
              <a:gd name="connsiteX5366" fmla="*/ 1634789 w 11277918"/>
              <a:gd name="connsiteY5366" fmla="*/ 5108911 h 10024180"/>
              <a:gd name="connsiteX5367" fmla="*/ 1667485 w 11277918"/>
              <a:gd name="connsiteY5367" fmla="*/ 5092564 h 10024180"/>
              <a:gd name="connsiteX5368" fmla="*/ 1683833 w 11277918"/>
              <a:gd name="connsiteY5368" fmla="*/ 5059868 h 10024180"/>
              <a:gd name="connsiteX5369" fmla="*/ 1667485 w 11277918"/>
              <a:gd name="connsiteY5369" fmla="*/ 5043521 h 10024180"/>
              <a:gd name="connsiteX5370" fmla="*/ 1634789 w 11277918"/>
              <a:gd name="connsiteY5370" fmla="*/ 5059868 h 10024180"/>
              <a:gd name="connsiteX5371" fmla="*/ 1651137 w 11277918"/>
              <a:gd name="connsiteY5371" fmla="*/ 5059868 h 10024180"/>
              <a:gd name="connsiteX5372" fmla="*/ 1667485 w 11277918"/>
              <a:gd name="connsiteY5372" fmla="*/ 5043521 h 10024180"/>
              <a:gd name="connsiteX5373" fmla="*/ 1209746 w 11277918"/>
              <a:gd name="connsiteY5373" fmla="*/ 5043521 h 10024180"/>
              <a:gd name="connsiteX5374" fmla="*/ 1209746 w 11277918"/>
              <a:gd name="connsiteY5374" fmla="*/ 5059868 h 10024180"/>
              <a:gd name="connsiteX5375" fmla="*/ 1193396 w 11277918"/>
              <a:gd name="connsiteY5375" fmla="*/ 5068044 h 10024180"/>
              <a:gd name="connsiteX5376" fmla="*/ 1177049 w 11277918"/>
              <a:gd name="connsiteY5376" fmla="*/ 5059868 h 10024180"/>
              <a:gd name="connsiteX5377" fmla="*/ 2468533 w 11277918"/>
              <a:gd name="connsiteY5377" fmla="*/ 5027172 h 10024180"/>
              <a:gd name="connsiteX5378" fmla="*/ 2468533 w 11277918"/>
              <a:gd name="connsiteY5378" fmla="*/ 5043521 h 10024180"/>
              <a:gd name="connsiteX5379" fmla="*/ 2484879 w 11277918"/>
              <a:gd name="connsiteY5379" fmla="*/ 5027172 h 10024180"/>
              <a:gd name="connsiteX5380" fmla="*/ 1307832 w 11277918"/>
              <a:gd name="connsiteY5380" fmla="*/ 5027172 h 10024180"/>
              <a:gd name="connsiteX5381" fmla="*/ 1291485 w 11277918"/>
              <a:gd name="connsiteY5381" fmla="*/ 5043521 h 10024180"/>
              <a:gd name="connsiteX5382" fmla="*/ 1291485 w 11277918"/>
              <a:gd name="connsiteY5382" fmla="*/ 5059868 h 10024180"/>
              <a:gd name="connsiteX5383" fmla="*/ 1307832 w 11277918"/>
              <a:gd name="connsiteY5383" fmla="*/ 5043521 h 10024180"/>
              <a:gd name="connsiteX5384" fmla="*/ 3024362 w 11277918"/>
              <a:gd name="connsiteY5384" fmla="*/ 5010825 h 10024180"/>
              <a:gd name="connsiteX5385" fmla="*/ 3008012 w 11277918"/>
              <a:gd name="connsiteY5385" fmla="*/ 5019000 h 10024180"/>
              <a:gd name="connsiteX5386" fmla="*/ 3024362 w 11277918"/>
              <a:gd name="connsiteY5386" fmla="*/ 5027172 h 10024180"/>
              <a:gd name="connsiteX5387" fmla="*/ 3024362 w 11277918"/>
              <a:gd name="connsiteY5387" fmla="*/ 5010825 h 10024180"/>
              <a:gd name="connsiteX5388" fmla="*/ 1716527 w 11277918"/>
              <a:gd name="connsiteY5388" fmla="*/ 5010825 h 10024180"/>
              <a:gd name="connsiteX5389" fmla="*/ 1700181 w 11277918"/>
              <a:gd name="connsiteY5389" fmla="*/ 5027172 h 10024180"/>
              <a:gd name="connsiteX5390" fmla="*/ 1716527 w 11277918"/>
              <a:gd name="connsiteY5390" fmla="*/ 5027172 h 10024180"/>
              <a:gd name="connsiteX5391" fmla="*/ 1716527 w 11277918"/>
              <a:gd name="connsiteY5391" fmla="*/ 5010825 h 10024180"/>
              <a:gd name="connsiteX5392" fmla="*/ 523133 w 11277918"/>
              <a:gd name="connsiteY5392" fmla="*/ 5010825 h 10024180"/>
              <a:gd name="connsiteX5393" fmla="*/ 506784 w 11277918"/>
              <a:gd name="connsiteY5393" fmla="*/ 5027172 h 10024180"/>
              <a:gd name="connsiteX5394" fmla="*/ 523133 w 11277918"/>
              <a:gd name="connsiteY5394" fmla="*/ 5027172 h 10024180"/>
              <a:gd name="connsiteX5395" fmla="*/ 523133 w 11277918"/>
              <a:gd name="connsiteY5395" fmla="*/ 5010825 h 10024180"/>
              <a:gd name="connsiteX5396" fmla="*/ 1189309 w 11277918"/>
              <a:gd name="connsiteY5396" fmla="*/ 4986304 h 10024180"/>
              <a:gd name="connsiteX5397" fmla="*/ 1177049 w 11277918"/>
              <a:gd name="connsiteY5397" fmla="*/ 4994478 h 10024180"/>
              <a:gd name="connsiteX5398" fmla="*/ 1177049 w 11277918"/>
              <a:gd name="connsiteY5398" fmla="*/ 5010825 h 10024180"/>
              <a:gd name="connsiteX5399" fmla="*/ 1193396 w 11277918"/>
              <a:gd name="connsiteY5399" fmla="*/ 4994478 h 10024180"/>
              <a:gd name="connsiteX5400" fmla="*/ 1189309 w 11277918"/>
              <a:gd name="connsiteY5400" fmla="*/ 4986304 h 10024180"/>
              <a:gd name="connsiteX5401" fmla="*/ 915482 w 11277918"/>
              <a:gd name="connsiteY5401" fmla="*/ 4978130 h 10024180"/>
              <a:gd name="connsiteX5402" fmla="*/ 931830 w 11277918"/>
              <a:gd name="connsiteY5402" fmla="*/ 4978130 h 10024180"/>
              <a:gd name="connsiteX5403" fmla="*/ 915482 w 11277918"/>
              <a:gd name="connsiteY5403" fmla="*/ 4994478 h 10024180"/>
              <a:gd name="connsiteX5404" fmla="*/ 915482 w 11277918"/>
              <a:gd name="connsiteY5404" fmla="*/ 4978130 h 10024180"/>
              <a:gd name="connsiteX5405" fmla="*/ 1368628 w 11277918"/>
              <a:gd name="connsiteY5405" fmla="*/ 4966375 h 10024180"/>
              <a:gd name="connsiteX5406" fmla="*/ 1365048 w 11277918"/>
              <a:gd name="connsiteY5406" fmla="*/ 4969955 h 10024180"/>
              <a:gd name="connsiteX5407" fmla="*/ 1340527 w 11277918"/>
              <a:gd name="connsiteY5407" fmla="*/ 4994478 h 10024180"/>
              <a:gd name="connsiteX5408" fmla="*/ 3057056 w 11277918"/>
              <a:gd name="connsiteY5408" fmla="*/ 4961782 h 10024180"/>
              <a:gd name="connsiteX5409" fmla="*/ 3040708 w 11277918"/>
              <a:gd name="connsiteY5409" fmla="*/ 4978130 h 10024180"/>
              <a:gd name="connsiteX5410" fmla="*/ 3057056 w 11277918"/>
              <a:gd name="connsiteY5410" fmla="*/ 4978130 h 10024180"/>
              <a:gd name="connsiteX5411" fmla="*/ 3298188 w 11277918"/>
              <a:gd name="connsiteY5411" fmla="*/ 4953608 h 10024180"/>
              <a:gd name="connsiteX5412" fmla="*/ 3285927 w 11277918"/>
              <a:gd name="connsiteY5412" fmla="*/ 4961782 h 10024180"/>
              <a:gd name="connsiteX5413" fmla="*/ 3269579 w 11277918"/>
              <a:gd name="connsiteY5413" fmla="*/ 4961782 h 10024180"/>
              <a:gd name="connsiteX5414" fmla="*/ 3285927 w 11277918"/>
              <a:gd name="connsiteY5414" fmla="*/ 4978130 h 10024180"/>
              <a:gd name="connsiteX5415" fmla="*/ 3302276 w 11277918"/>
              <a:gd name="connsiteY5415" fmla="*/ 4961782 h 10024180"/>
              <a:gd name="connsiteX5416" fmla="*/ 3298188 w 11277918"/>
              <a:gd name="connsiteY5416" fmla="*/ 4953608 h 10024180"/>
              <a:gd name="connsiteX5417" fmla="*/ 2108878 w 11277918"/>
              <a:gd name="connsiteY5417" fmla="*/ 4945432 h 10024180"/>
              <a:gd name="connsiteX5418" fmla="*/ 2092528 w 11277918"/>
              <a:gd name="connsiteY5418" fmla="*/ 4961782 h 10024180"/>
              <a:gd name="connsiteX5419" fmla="*/ 2108878 w 11277918"/>
              <a:gd name="connsiteY5419" fmla="*/ 4961782 h 10024180"/>
              <a:gd name="connsiteX5420" fmla="*/ 2108878 w 11277918"/>
              <a:gd name="connsiteY5420" fmla="*/ 4945432 h 10024180"/>
              <a:gd name="connsiteX5421" fmla="*/ 2648359 w 11277918"/>
              <a:gd name="connsiteY5421" fmla="*/ 4929085 h 10024180"/>
              <a:gd name="connsiteX5422" fmla="*/ 2648359 w 11277918"/>
              <a:gd name="connsiteY5422" fmla="*/ 4945432 h 10024180"/>
              <a:gd name="connsiteX5423" fmla="*/ 2656533 w 11277918"/>
              <a:gd name="connsiteY5423" fmla="*/ 4937261 h 10024180"/>
              <a:gd name="connsiteX5424" fmla="*/ 2648359 w 11277918"/>
              <a:gd name="connsiteY5424" fmla="*/ 4929085 h 10024180"/>
              <a:gd name="connsiteX5425" fmla="*/ 2223313 w 11277918"/>
              <a:gd name="connsiteY5425" fmla="*/ 4929085 h 10024180"/>
              <a:gd name="connsiteX5426" fmla="*/ 2206967 w 11277918"/>
              <a:gd name="connsiteY5426" fmla="*/ 4961782 h 10024180"/>
              <a:gd name="connsiteX5427" fmla="*/ 2206967 w 11277918"/>
              <a:gd name="connsiteY5427" fmla="*/ 4978130 h 10024180"/>
              <a:gd name="connsiteX5428" fmla="*/ 2190618 w 11277918"/>
              <a:gd name="connsiteY5428" fmla="*/ 4978130 h 10024180"/>
              <a:gd name="connsiteX5429" fmla="*/ 2174270 w 11277918"/>
              <a:gd name="connsiteY5429" fmla="*/ 4957695 h 10024180"/>
              <a:gd name="connsiteX5430" fmla="*/ 2174270 w 11277918"/>
              <a:gd name="connsiteY5430" fmla="*/ 4978130 h 10024180"/>
              <a:gd name="connsiteX5431" fmla="*/ 2157922 w 11277918"/>
              <a:gd name="connsiteY5431" fmla="*/ 4978130 h 10024180"/>
              <a:gd name="connsiteX5432" fmla="*/ 2108878 w 11277918"/>
              <a:gd name="connsiteY5432" fmla="*/ 5010825 h 10024180"/>
              <a:gd name="connsiteX5433" fmla="*/ 2133400 w 11277918"/>
              <a:gd name="connsiteY5433" fmla="*/ 5010825 h 10024180"/>
              <a:gd name="connsiteX5434" fmla="*/ 2174270 w 11277918"/>
              <a:gd name="connsiteY5434" fmla="*/ 5010825 h 10024180"/>
              <a:gd name="connsiteX5435" fmla="*/ 2182442 w 11277918"/>
              <a:gd name="connsiteY5435" fmla="*/ 5010825 h 10024180"/>
              <a:gd name="connsiteX5436" fmla="*/ 2190618 w 11277918"/>
              <a:gd name="connsiteY5436" fmla="*/ 4994478 h 10024180"/>
              <a:gd name="connsiteX5437" fmla="*/ 2223313 w 11277918"/>
              <a:gd name="connsiteY5437" fmla="*/ 4978130 h 10024180"/>
              <a:gd name="connsiteX5438" fmla="*/ 2190618 w 11277918"/>
              <a:gd name="connsiteY5438" fmla="*/ 4929085 h 10024180"/>
              <a:gd name="connsiteX5439" fmla="*/ 2174270 w 11277918"/>
              <a:gd name="connsiteY5439" fmla="*/ 4945432 h 10024180"/>
              <a:gd name="connsiteX5440" fmla="*/ 2174270 w 11277918"/>
              <a:gd name="connsiteY5440" fmla="*/ 4957694 h 10024180"/>
              <a:gd name="connsiteX5441" fmla="*/ 866438 w 11277918"/>
              <a:gd name="connsiteY5441" fmla="*/ 4929085 h 10024180"/>
              <a:gd name="connsiteX5442" fmla="*/ 866438 w 11277918"/>
              <a:gd name="connsiteY5442" fmla="*/ 4961782 h 10024180"/>
              <a:gd name="connsiteX5443" fmla="*/ 850091 w 11277918"/>
              <a:gd name="connsiteY5443" fmla="*/ 4978130 h 10024180"/>
              <a:gd name="connsiteX5444" fmla="*/ 833742 w 11277918"/>
              <a:gd name="connsiteY5444" fmla="*/ 4978130 h 10024180"/>
              <a:gd name="connsiteX5445" fmla="*/ 841916 w 11277918"/>
              <a:gd name="connsiteY5445" fmla="*/ 4961782 h 10024180"/>
              <a:gd name="connsiteX5446" fmla="*/ 850091 w 11277918"/>
              <a:gd name="connsiteY5446" fmla="*/ 4945432 h 10024180"/>
              <a:gd name="connsiteX5447" fmla="*/ 1405920 w 11277918"/>
              <a:gd name="connsiteY5447" fmla="*/ 4896389 h 10024180"/>
              <a:gd name="connsiteX5448" fmla="*/ 1405920 w 11277918"/>
              <a:gd name="connsiteY5448" fmla="*/ 4912738 h 10024180"/>
              <a:gd name="connsiteX5449" fmla="*/ 1422266 w 11277918"/>
              <a:gd name="connsiteY5449" fmla="*/ 4896389 h 10024180"/>
              <a:gd name="connsiteX5450" fmla="*/ 3040708 w 11277918"/>
              <a:gd name="connsiteY5450" fmla="*/ 4863693 h 10024180"/>
              <a:gd name="connsiteX5451" fmla="*/ 3024362 w 11277918"/>
              <a:gd name="connsiteY5451" fmla="*/ 4880042 h 10024180"/>
              <a:gd name="connsiteX5452" fmla="*/ 3040708 w 11277918"/>
              <a:gd name="connsiteY5452" fmla="*/ 4880042 h 10024180"/>
              <a:gd name="connsiteX5453" fmla="*/ 3040708 w 11277918"/>
              <a:gd name="connsiteY5453" fmla="*/ 4863693 h 10024180"/>
              <a:gd name="connsiteX5454" fmla="*/ 1275135 w 11277918"/>
              <a:gd name="connsiteY5454" fmla="*/ 4863693 h 10024180"/>
              <a:gd name="connsiteX5455" fmla="*/ 1275135 w 11277918"/>
              <a:gd name="connsiteY5455" fmla="*/ 4880042 h 10024180"/>
              <a:gd name="connsiteX5456" fmla="*/ 1291485 w 11277918"/>
              <a:gd name="connsiteY5456" fmla="*/ 4863693 h 10024180"/>
              <a:gd name="connsiteX5457" fmla="*/ 1095310 w 11277918"/>
              <a:gd name="connsiteY5457" fmla="*/ 4863693 h 10024180"/>
              <a:gd name="connsiteX5458" fmla="*/ 1029916 w 11277918"/>
              <a:gd name="connsiteY5458" fmla="*/ 4945432 h 10024180"/>
              <a:gd name="connsiteX5459" fmla="*/ 1095310 w 11277918"/>
              <a:gd name="connsiteY5459" fmla="*/ 4863693 h 10024180"/>
              <a:gd name="connsiteX5460" fmla="*/ 2280531 w 11277918"/>
              <a:gd name="connsiteY5460" fmla="*/ 4847346 h 10024180"/>
              <a:gd name="connsiteX5461" fmla="*/ 2256010 w 11277918"/>
              <a:gd name="connsiteY5461" fmla="*/ 4855521 h 10024180"/>
              <a:gd name="connsiteX5462" fmla="*/ 2256010 w 11277918"/>
              <a:gd name="connsiteY5462" fmla="*/ 4863693 h 10024180"/>
              <a:gd name="connsiteX5463" fmla="*/ 2264182 w 11277918"/>
              <a:gd name="connsiteY5463" fmla="*/ 4880042 h 10024180"/>
              <a:gd name="connsiteX5464" fmla="*/ 2280531 w 11277918"/>
              <a:gd name="connsiteY5464" fmla="*/ 4880042 h 10024180"/>
              <a:gd name="connsiteX5465" fmla="*/ 2288704 w 11277918"/>
              <a:gd name="connsiteY5465" fmla="*/ 4863693 h 10024180"/>
              <a:gd name="connsiteX5466" fmla="*/ 2305054 w 11277918"/>
              <a:gd name="connsiteY5466" fmla="*/ 4855521 h 10024180"/>
              <a:gd name="connsiteX5467" fmla="*/ 2280531 w 11277918"/>
              <a:gd name="connsiteY5467" fmla="*/ 4847346 h 10024180"/>
              <a:gd name="connsiteX5468" fmla="*/ 3433059 w 11277918"/>
              <a:gd name="connsiteY5468" fmla="*/ 4814651 h 10024180"/>
              <a:gd name="connsiteX5469" fmla="*/ 3433059 w 11277918"/>
              <a:gd name="connsiteY5469" fmla="*/ 4830998 h 10024180"/>
              <a:gd name="connsiteX5470" fmla="*/ 3449405 w 11277918"/>
              <a:gd name="connsiteY5470" fmla="*/ 4814651 h 10024180"/>
              <a:gd name="connsiteX5471" fmla="*/ 3433059 w 11277918"/>
              <a:gd name="connsiteY5471" fmla="*/ 4814651 h 10024180"/>
              <a:gd name="connsiteX5472" fmla="*/ 1144352 w 11277918"/>
              <a:gd name="connsiteY5472" fmla="*/ 4814651 h 10024180"/>
              <a:gd name="connsiteX5473" fmla="*/ 1111657 w 11277918"/>
              <a:gd name="connsiteY5473" fmla="*/ 4847346 h 10024180"/>
              <a:gd name="connsiteX5474" fmla="*/ 1095310 w 11277918"/>
              <a:gd name="connsiteY5474" fmla="*/ 4863693 h 10024180"/>
              <a:gd name="connsiteX5475" fmla="*/ 1111657 w 11277918"/>
              <a:gd name="connsiteY5475" fmla="*/ 4830998 h 10024180"/>
              <a:gd name="connsiteX5476" fmla="*/ 212522 w 11277918"/>
              <a:gd name="connsiteY5476" fmla="*/ 4814651 h 10024180"/>
              <a:gd name="connsiteX5477" fmla="*/ 196175 w 11277918"/>
              <a:gd name="connsiteY5477" fmla="*/ 4847346 h 10024180"/>
              <a:gd name="connsiteX5478" fmla="*/ 163480 w 11277918"/>
              <a:gd name="connsiteY5478" fmla="*/ 4863693 h 10024180"/>
              <a:gd name="connsiteX5479" fmla="*/ 171651 w 11277918"/>
              <a:gd name="connsiteY5479" fmla="*/ 4855521 h 10024180"/>
              <a:gd name="connsiteX5480" fmla="*/ 196175 w 11277918"/>
              <a:gd name="connsiteY5480" fmla="*/ 4830998 h 10024180"/>
              <a:gd name="connsiteX5481" fmla="*/ 1095310 w 11277918"/>
              <a:gd name="connsiteY5481" fmla="*/ 4798303 h 10024180"/>
              <a:gd name="connsiteX5482" fmla="*/ 1095310 w 11277918"/>
              <a:gd name="connsiteY5482" fmla="*/ 4814651 h 10024180"/>
              <a:gd name="connsiteX5483" fmla="*/ 1087135 w 11277918"/>
              <a:gd name="connsiteY5483" fmla="*/ 4806476 h 10024180"/>
              <a:gd name="connsiteX5484" fmla="*/ 1095310 w 11277918"/>
              <a:gd name="connsiteY5484" fmla="*/ 4798303 h 10024180"/>
              <a:gd name="connsiteX5485" fmla="*/ 408697 w 11277918"/>
              <a:gd name="connsiteY5485" fmla="*/ 4798303 h 10024180"/>
              <a:gd name="connsiteX5486" fmla="*/ 392348 w 11277918"/>
              <a:gd name="connsiteY5486" fmla="*/ 4830998 h 10024180"/>
              <a:gd name="connsiteX5487" fmla="*/ 384175 w 11277918"/>
              <a:gd name="connsiteY5487" fmla="*/ 4855521 h 10024180"/>
              <a:gd name="connsiteX5488" fmla="*/ 367827 w 11277918"/>
              <a:gd name="connsiteY5488" fmla="*/ 4896389 h 10024180"/>
              <a:gd name="connsiteX5489" fmla="*/ 343306 w 11277918"/>
              <a:gd name="connsiteY5489" fmla="*/ 4912738 h 10024180"/>
              <a:gd name="connsiteX5490" fmla="*/ 359655 w 11277918"/>
              <a:gd name="connsiteY5490" fmla="*/ 4880042 h 10024180"/>
              <a:gd name="connsiteX5491" fmla="*/ 376002 w 11277918"/>
              <a:gd name="connsiteY5491" fmla="*/ 4830998 h 10024180"/>
              <a:gd name="connsiteX5492" fmla="*/ 261566 w 11277918"/>
              <a:gd name="connsiteY5492" fmla="*/ 4781953 h 10024180"/>
              <a:gd name="connsiteX5493" fmla="*/ 261566 w 11277918"/>
              <a:gd name="connsiteY5493" fmla="*/ 4814651 h 10024180"/>
              <a:gd name="connsiteX5494" fmla="*/ 228870 w 11277918"/>
              <a:gd name="connsiteY5494" fmla="*/ 4847346 h 10024180"/>
              <a:gd name="connsiteX5495" fmla="*/ 261566 w 11277918"/>
              <a:gd name="connsiteY5495" fmla="*/ 4781953 h 10024180"/>
              <a:gd name="connsiteX5496" fmla="*/ 3236883 w 11277918"/>
              <a:gd name="connsiteY5496" fmla="*/ 4765606 h 10024180"/>
              <a:gd name="connsiteX5497" fmla="*/ 3179665 w 11277918"/>
              <a:gd name="connsiteY5497" fmla="*/ 4822825 h 10024180"/>
              <a:gd name="connsiteX5498" fmla="*/ 3106101 w 11277918"/>
              <a:gd name="connsiteY5498" fmla="*/ 4896389 h 10024180"/>
              <a:gd name="connsiteX5499" fmla="*/ 3097926 w 11277918"/>
              <a:gd name="connsiteY5499" fmla="*/ 4920912 h 10024180"/>
              <a:gd name="connsiteX5500" fmla="*/ 3089752 w 11277918"/>
              <a:gd name="connsiteY5500" fmla="*/ 4929085 h 10024180"/>
              <a:gd name="connsiteX5501" fmla="*/ 3138797 w 11277918"/>
              <a:gd name="connsiteY5501" fmla="*/ 4896389 h 10024180"/>
              <a:gd name="connsiteX5502" fmla="*/ 3155144 w 11277918"/>
              <a:gd name="connsiteY5502" fmla="*/ 4863693 h 10024180"/>
              <a:gd name="connsiteX5503" fmla="*/ 3236883 w 11277918"/>
              <a:gd name="connsiteY5503" fmla="*/ 4765606 h 10024180"/>
              <a:gd name="connsiteX5504" fmla="*/ 2321400 w 11277918"/>
              <a:gd name="connsiteY5504" fmla="*/ 4765606 h 10024180"/>
              <a:gd name="connsiteX5505" fmla="*/ 2337749 w 11277918"/>
              <a:gd name="connsiteY5505" fmla="*/ 4781953 h 10024180"/>
              <a:gd name="connsiteX5506" fmla="*/ 2337749 w 11277918"/>
              <a:gd name="connsiteY5506" fmla="*/ 4765606 h 10024180"/>
              <a:gd name="connsiteX5507" fmla="*/ 2092528 w 11277918"/>
              <a:gd name="connsiteY5507" fmla="*/ 4765606 h 10024180"/>
              <a:gd name="connsiteX5508" fmla="*/ 2092528 w 11277918"/>
              <a:gd name="connsiteY5508" fmla="*/ 4781953 h 10024180"/>
              <a:gd name="connsiteX5509" fmla="*/ 2108878 w 11277918"/>
              <a:gd name="connsiteY5509" fmla="*/ 4781953 h 10024180"/>
              <a:gd name="connsiteX5510" fmla="*/ 2092528 w 11277918"/>
              <a:gd name="connsiteY5510" fmla="*/ 4765606 h 10024180"/>
              <a:gd name="connsiteX5511" fmla="*/ 1029916 w 11277918"/>
              <a:gd name="connsiteY5511" fmla="*/ 4765606 h 10024180"/>
              <a:gd name="connsiteX5512" fmla="*/ 1013569 w 11277918"/>
              <a:gd name="connsiteY5512" fmla="*/ 4798303 h 10024180"/>
              <a:gd name="connsiteX5513" fmla="*/ 980874 w 11277918"/>
              <a:gd name="connsiteY5513" fmla="*/ 4814651 h 10024180"/>
              <a:gd name="connsiteX5514" fmla="*/ 784699 w 11277918"/>
              <a:gd name="connsiteY5514" fmla="*/ 4765606 h 10024180"/>
              <a:gd name="connsiteX5515" fmla="*/ 768352 w 11277918"/>
              <a:gd name="connsiteY5515" fmla="*/ 4781953 h 10024180"/>
              <a:gd name="connsiteX5516" fmla="*/ 752003 w 11277918"/>
              <a:gd name="connsiteY5516" fmla="*/ 4814651 h 10024180"/>
              <a:gd name="connsiteX5517" fmla="*/ 2777610 w 11277918"/>
              <a:gd name="connsiteY5517" fmla="*/ 4755902 h 10024180"/>
              <a:gd name="connsiteX5518" fmla="*/ 2754621 w 11277918"/>
              <a:gd name="connsiteY5518" fmla="*/ 4781953 h 10024180"/>
              <a:gd name="connsiteX5519" fmla="*/ 2705577 w 11277918"/>
              <a:gd name="connsiteY5519" fmla="*/ 4839172 h 10024180"/>
              <a:gd name="connsiteX5520" fmla="*/ 2681055 w 11277918"/>
              <a:gd name="connsiteY5520" fmla="*/ 4863693 h 10024180"/>
              <a:gd name="connsiteX5521" fmla="*/ 2730097 w 11277918"/>
              <a:gd name="connsiteY5521" fmla="*/ 4847346 h 10024180"/>
              <a:gd name="connsiteX5522" fmla="*/ 2770969 w 11277918"/>
              <a:gd name="connsiteY5522" fmla="*/ 4781953 h 10024180"/>
              <a:gd name="connsiteX5523" fmla="*/ 2779142 w 11277918"/>
              <a:gd name="connsiteY5523" fmla="*/ 4757433 h 10024180"/>
              <a:gd name="connsiteX5524" fmla="*/ 2777610 w 11277918"/>
              <a:gd name="connsiteY5524" fmla="*/ 4755902 h 10024180"/>
              <a:gd name="connsiteX5525" fmla="*/ 3465754 w 11277918"/>
              <a:gd name="connsiteY5525" fmla="*/ 4749257 h 10024180"/>
              <a:gd name="connsiteX5526" fmla="*/ 3465754 w 11277918"/>
              <a:gd name="connsiteY5526" fmla="*/ 4765606 h 10024180"/>
              <a:gd name="connsiteX5527" fmla="*/ 3482101 w 11277918"/>
              <a:gd name="connsiteY5527" fmla="*/ 4749257 h 10024180"/>
              <a:gd name="connsiteX5528" fmla="*/ 2828186 w 11277918"/>
              <a:gd name="connsiteY5528" fmla="*/ 4749257 h 10024180"/>
              <a:gd name="connsiteX5529" fmla="*/ 2828186 w 11277918"/>
              <a:gd name="connsiteY5529" fmla="*/ 4765606 h 10024180"/>
              <a:gd name="connsiteX5530" fmla="*/ 2828186 w 11277918"/>
              <a:gd name="connsiteY5530" fmla="*/ 4798303 h 10024180"/>
              <a:gd name="connsiteX5531" fmla="*/ 2811839 w 11277918"/>
              <a:gd name="connsiteY5531" fmla="*/ 4830998 h 10024180"/>
              <a:gd name="connsiteX5532" fmla="*/ 2860882 w 11277918"/>
              <a:gd name="connsiteY5532" fmla="*/ 4781953 h 10024180"/>
              <a:gd name="connsiteX5533" fmla="*/ 2877230 w 11277918"/>
              <a:gd name="connsiteY5533" fmla="*/ 4765606 h 10024180"/>
              <a:gd name="connsiteX5534" fmla="*/ 2860882 w 11277918"/>
              <a:gd name="connsiteY5534" fmla="*/ 4749257 h 10024180"/>
              <a:gd name="connsiteX5535" fmla="*/ 2844533 w 11277918"/>
              <a:gd name="connsiteY5535" fmla="*/ 4749257 h 10024180"/>
              <a:gd name="connsiteX5536" fmla="*/ 2828186 w 11277918"/>
              <a:gd name="connsiteY5536" fmla="*/ 4749257 h 10024180"/>
              <a:gd name="connsiteX5537" fmla="*/ 3138797 w 11277918"/>
              <a:gd name="connsiteY5537" fmla="*/ 4732910 h 10024180"/>
              <a:gd name="connsiteX5538" fmla="*/ 3138797 w 11277918"/>
              <a:gd name="connsiteY5538" fmla="*/ 4749257 h 10024180"/>
              <a:gd name="connsiteX5539" fmla="*/ 3155144 w 11277918"/>
              <a:gd name="connsiteY5539" fmla="*/ 4732910 h 10024180"/>
              <a:gd name="connsiteX5540" fmla="*/ 1569396 w 11277918"/>
              <a:gd name="connsiteY5540" fmla="*/ 4732910 h 10024180"/>
              <a:gd name="connsiteX5541" fmla="*/ 1569396 w 11277918"/>
              <a:gd name="connsiteY5541" fmla="*/ 4749257 h 10024180"/>
              <a:gd name="connsiteX5542" fmla="*/ 1585746 w 11277918"/>
              <a:gd name="connsiteY5542" fmla="*/ 4732910 h 10024180"/>
              <a:gd name="connsiteX5543" fmla="*/ 686613 w 11277918"/>
              <a:gd name="connsiteY5543" fmla="*/ 4732910 h 10024180"/>
              <a:gd name="connsiteX5544" fmla="*/ 686613 w 11277918"/>
              <a:gd name="connsiteY5544" fmla="*/ 4749257 h 10024180"/>
              <a:gd name="connsiteX5545" fmla="*/ 670263 w 11277918"/>
              <a:gd name="connsiteY5545" fmla="*/ 4749257 h 10024180"/>
              <a:gd name="connsiteX5546" fmla="*/ 686613 w 11277918"/>
              <a:gd name="connsiteY5546" fmla="*/ 4732910 h 10024180"/>
              <a:gd name="connsiteX5547" fmla="*/ 261566 w 11277918"/>
              <a:gd name="connsiteY5547" fmla="*/ 4732910 h 10024180"/>
              <a:gd name="connsiteX5548" fmla="*/ 245217 w 11277918"/>
              <a:gd name="connsiteY5548" fmla="*/ 4765606 h 10024180"/>
              <a:gd name="connsiteX5549" fmla="*/ 228870 w 11277918"/>
              <a:gd name="connsiteY5549" fmla="*/ 4765606 h 10024180"/>
              <a:gd name="connsiteX5550" fmla="*/ 2384750 w 11277918"/>
              <a:gd name="connsiteY5550" fmla="*/ 4722694 h 10024180"/>
              <a:gd name="connsiteX5551" fmla="*/ 2378618 w 11277918"/>
              <a:gd name="connsiteY5551" fmla="*/ 4724737 h 10024180"/>
              <a:gd name="connsiteX5552" fmla="*/ 2370445 w 11277918"/>
              <a:gd name="connsiteY5552" fmla="*/ 4749257 h 10024180"/>
              <a:gd name="connsiteX5553" fmla="*/ 2386793 w 11277918"/>
              <a:gd name="connsiteY5553" fmla="*/ 4732910 h 10024180"/>
              <a:gd name="connsiteX5554" fmla="*/ 2384750 w 11277918"/>
              <a:gd name="connsiteY5554" fmla="*/ 4722694 h 10024180"/>
              <a:gd name="connsiteX5555" fmla="*/ 3449405 w 11277918"/>
              <a:gd name="connsiteY5555" fmla="*/ 4716563 h 10024180"/>
              <a:gd name="connsiteX5556" fmla="*/ 3424885 w 11277918"/>
              <a:gd name="connsiteY5556" fmla="*/ 4741086 h 10024180"/>
              <a:gd name="connsiteX5557" fmla="*/ 3400363 w 11277918"/>
              <a:gd name="connsiteY5557" fmla="*/ 4765606 h 10024180"/>
              <a:gd name="connsiteX5558" fmla="*/ 3449405 w 11277918"/>
              <a:gd name="connsiteY5558" fmla="*/ 4732910 h 10024180"/>
              <a:gd name="connsiteX5559" fmla="*/ 1553049 w 11277918"/>
              <a:gd name="connsiteY5559" fmla="*/ 4716563 h 10024180"/>
              <a:gd name="connsiteX5560" fmla="*/ 1536702 w 11277918"/>
              <a:gd name="connsiteY5560" fmla="*/ 4732910 h 10024180"/>
              <a:gd name="connsiteX5561" fmla="*/ 1504005 w 11277918"/>
              <a:gd name="connsiteY5561" fmla="*/ 4765606 h 10024180"/>
              <a:gd name="connsiteX5562" fmla="*/ 1512180 w 11277918"/>
              <a:gd name="connsiteY5562" fmla="*/ 4741086 h 10024180"/>
              <a:gd name="connsiteX5563" fmla="*/ 1487659 w 11277918"/>
              <a:gd name="connsiteY5563" fmla="*/ 4732910 h 10024180"/>
              <a:gd name="connsiteX5564" fmla="*/ 1471310 w 11277918"/>
              <a:gd name="connsiteY5564" fmla="*/ 4732910 h 10024180"/>
              <a:gd name="connsiteX5565" fmla="*/ 1454962 w 11277918"/>
              <a:gd name="connsiteY5565" fmla="*/ 4749257 h 10024180"/>
              <a:gd name="connsiteX5566" fmla="*/ 1438614 w 11277918"/>
              <a:gd name="connsiteY5566" fmla="*/ 4749257 h 10024180"/>
              <a:gd name="connsiteX5567" fmla="*/ 1438614 w 11277918"/>
              <a:gd name="connsiteY5567" fmla="*/ 4732910 h 10024180"/>
              <a:gd name="connsiteX5568" fmla="*/ 1373224 w 11277918"/>
              <a:gd name="connsiteY5568" fmla="*/ 4798303 h 10024180"/>
              <a:gd name="connsiteX5569" fmla="*/ 1373224 w 11277918"/>
              <a:gd name="connsiteY5569" fmla="*/ 4830998 h 10024180"/>
              <a:gd name="connsiteX5570" fmla="*/ 1373224 w 11277918"/>
              <a:gd name="connsiteY5570" fmla="*/ 4847346 h 10024180"/>
              <a:gd name="connsiteX5571" fmla="*/ 1405920 w 11277918"/>
              <a:gd name="connsiteY5571" fmla="*/ 4847346 h 10024180"/>
              <a:gd name="connsiteX5572" fmla="*/ 1405920 w 11277918"/>
              <a:gd name="connsiteY5572" fmla="*/ 4830998 h 10024180"/>
              <a:gd name="connsiteX5573" fmla="*/ 1438614 w 11277918"/>
              <a:gd name="connsiteY5573" fmla="*/ 4798303 h 10024180"/>
              <a:gd name="connsiteX5574" fmla="*/ 1446788 w 11277918"/>
              <a:gd name="connsiteY5574" fmla="*/ 4790129 h 10024180"/>
              <a:gd name="connsiteX5575" fmla="*/ 1454962 w 11277918"/>
              <a:gd name="connsiteY5575" fmla="*/ 4765606 h 10024180"/>
              <a:gd name="connsiteX5576" fmla="*/ 1454962 w 11277918"/>
              <a:gd name="connsiteY5576" fmla="*/ 4749257 h 10024180"/>
              <a:gd name="connsiteX5577" fmla="*/ 1471310 w 11277918"/>
              <a:gd name="connsiteY5577" fmla="*/ 4749257 h 10024180"/>
              <a:gd name="connsiteX5578" fmla="*/ 1504005 w 11277918"/>
              <a:gd name="connsiteY5578" fmla="*/ 4765606 h 10024180"/>
              <a:gd name="connsiteX5579" fmla="*/ 1438614 w 11277918"/>
              <a:gd name="connsiteY5579" fmla="*/ 4847346 h 10024180"/>
              <a:gd name="connsiteX5580" fmla="*/ 1471310 w 11277918"/>
              <a:gd name="connsiteY5580" fmla="*/ 4830998 h 10024180"/>
              <a:gd name="connsiteX5581" fmla="*/ 1504005 w 11277918"/>
              <a:gd name="connsiteY5581" fmla="*/ 4798303 h 10024180"/>
              <a:gd name="connsiteX5582" fmla="*/ 1520353 w 11277918"/>
              <a:gd name="connsiteY5582" fmla="*/ 4765606 h 10024180"/>
              <a:gd name="connsiteX5583" fmla="*/ 1536702 w 11277918"/>
              <a:gd name="connsiteY5583" fmla="*/ 4765606 h 10024180"/>
              <a:gd name="connsiteX5584" fmla="*/ 1553049 w 11277918"/>
              <a:gd name="connsiteY5584" fmla="*/ 4749257 h 10024180"/>
              <a:gd name="connsiteX5585" fmla="*/ 1553049 w 11277918"/>
              <a:gd name="connsiteY5585" fmla="*/ 4724737 h 10024180"/>
              <a:gd name="connsiteX5586" fmla="*/ 1553049 w 11277918"/>
              <a:gd name="connsiteY5586" fmla="*/ 4716563 h 10024180"/>
              <a:gd name="connsiteX5587" fmla="*/ 3269579 w 11277918"/>
              <a:gd name="connsiteY5587" fmla="*/ 4700214 h 10024180"/>
              <a:gd name="connsiteX5588" fmla="*/ 3253230 w 11277918"/>
              <a:gd name="connsiteY5588" fmla="*/ 4749257 h 10024180"/>
              <a:gd name="connsiteX5589" fmla="*/ 3269579 w 11277918"/>
              <a:gd name="connsiteY5589" fmla="*/ 4732910 h 10024180"/>
              <a:gd name="connsiteX5590" fmla="*/ 1414092 w 11277918"/>
              <a:gd name="connsiteY5590" fmla="*/ 4700214 h 10024180"/>
              <a:gd name="connsiteX5591" fmla="*/ 1405920 w 11277918"/>
              <a:gd name="connsiteY5591" fmla="*/ 4716563 h 10024180"/>
              <a:gd name="connsiteX5592" fmla="*/ 1422266 w 11277918"/>
              <a:gd name="connsiteY5592" fmla="*/ 4716563 h 10024180"/>
              <a:gd name="connsiteX5593" fmla="*/ 1414092 w 11277918"/>
              <a:gd name="connsiteY5593" fmla="*/ 4700214 h 10024180"/>
              <a:gd name="connsiteX5594" fmla="*/ 784699 w 11277918"/>
              <a:gd name="connsiteY5594" fmla="*/ 4700214 h 10024180"/>
              <a:gd name="connsiteX5595" fmla="*/ 784699 w 11277918"/>
              <a:gd name="connsiteY5595" fmla="*/ 4716563 h 10024180"/>
              <a:gd name="connsiteX5596" fmla="*/ 801045 w 11277918"/>
              <a:gd name="connsiteY5596" fmla="*/ 4700214 h 10024180"/>
              <a:gd name="connsiteX5597" fmla="*/ 1160700 w 11277918"/>
              <a:gd name="connsiteY5597" fmla="*/ 4683867 h 10024180"/>
              <a:gd name="connsiteX5598" fmla="*/ 1177049 w 11277918"/>
              <a:gd name="connsiteY5598" fmla="*/ 4683867 h 10024180"/>
              <a:gd name="connsiteX5599" fmla="*/ 1177049 w 11277918"/>
              <a:gd name="connsiteY5599" fmla="*/ 4700214 h 10024180"/>
              <a:gd name="connsiteX5600" fmla="*/ 1160700 w 11277918"/>
              <a:gd name="connsiteY5600" fmla="*/ 4683867 h 10024180"/>
              <a:gd name="connsiteX5601" fmla="*/ 441392 w 11277918"/>
              <a:gd name="connsiteY5601" fmla="*/ 4683867 h 10024180"/>
              <a:gd name="connsiteX5602" fmla="*/ 433219 w 11277918"/>
              <a:gd name="connsiteY5602" fmla="*/ 4700214 h 10024180"/>
              <a:gd name="connsiteX5603" fmla="*/ 425045 w 11277918"/>
              <a:gd name="connsiteY5603" fmla="*/ 4692043 h 10024180"/>
              <a:gd name="connsiteX5604" fmla="*/ 441392 w 11277918"/>
              <a:gd name="connsiteY5604" fmla="*/ 4683867 h 10024180"/>
              <a:gd name="connsiteX5605" fmla="*/ 711133 w 11277918"/>
              <a:gd name="connsiteY5605" fmla="*/ 4667519 h 10024180"/>
              <a:gd name="connsiteX5606" fmla="*/ 719306 w 11277918"/>
              <a:gd name="connsiteY5606" fmla="*/ 4675693 h 10024180"/>
              <a:gd name="connsiteX5607" fmla="*/ 702960 w 11277918"/>
              <a:gd name="connsiteY5607" fmla="*/ 4683867 h 10024180"/>
              <a:gd name="connsiteX5608" fmla="*/ 711133 w 11277918"/>
              <a:gd name="connsiteY5608" fmla="*/ 4667519 h 10024180"/>
              <a:gd name="connsiteX5609" fmla="*/ 2419489 w 11277918"/>
              <a:gd name="connsiteY5609" fmla="*/ 4651171 h 10024180"/>
              <a:gd name="connsiteX5610" fmla="*/ 2435836 w 11277918"/>
              <a:gd name="connsiteY5610" fmla="*/ 4667519 h 10024180"/>
              <a:gd name="connsiteX5611" fmla="*/ 2452185 w 11277918"/>
              <a:gd name="connsiteY5611" fmla="*/ 4651171 h 10024180"/>
              <a:gd name="connsiteX5612" fmla="*/ 2435836 w 11277918"/>
              <a:gd name="connsiteY5612" fmla="*/ 4651171 h 10024180"/>
              <a:gd name="connsiteX5613" fmla="*/ 2419489 w 11277918"/>
              <a:gd name="connsiteY5613" fmla="*/ 4651171 h 10024180"/>
              <a:gd name="connsiteX5614" fmla="*/ 1593919 w 11277918"/>
              <a:gd name="connsiteY5614" fmla="*/ 4651171 h 10024180"/>
              <a:gd name="connsiteX5615" fmla="*/ 1585746 w 11277918"/>
              <a:gd name="connsiteY5615" fmla="*/ 4667519 h 10024180"/>
              <a:gd name="connsiteX5616" fmla="*/ 1602095 w 11277918"/>
              <a:gd name="connsiteY5616" fmla="*/ 4667519 h 10024180"/>
              <a:gd name="connsiteX5617" fmla="*/ 1593919 w 11277918"/>
              <a:gd name="connsiteY5617" fmla="*/ 4651171 h 10024180"/>
              <a:gd name="connsiteX5618" fmla="*/ 1201571 w 11277918"/>
              <a:gd name="connsiteY5618" fmla="*/ 4651171 h 10024180"/>
              <a:gd name="connsiteX5619" fmla="*/ 1209746 w 11277918"/>
              <a:gd name="connsiteY5619" fmla="*/ 4667519 h 10024180"/>
              <a:gd name="connsiteX5620" fmla="*/ 1193396 w 11277918"/>
              <a:gd name="connsiteY5620" fmla="*/ 4667519 h 10024180"/>
              <a:gd name="connsiteX5621" fmla="*/ 1201571 w 11277918"/>
              <a:gd name="connsiteY5621" fmla="*/ 4651171 h 10024180"/>
              <a:gd name="connsiteX5622" fmla="*/ 3400363 w 11277918"/>
              <a:gd name="connsiteY5622" fmla="*/ 4634824 h 10024180"/>
              <a:gd name="connsiteX5623" fmla="*/ 3285927 w 11277918"/>
              <a:gd name="connsiteY5623" fmla="*/ 4781953 h 10024180"/>
              <a:gd name="connsiteX5624" fmla="*/ 3351318 w 11277918"/>
              <a:gd name="connsiteY5624" fmla="*/ 4716563 h 10024180"/>
              <a:gd name="connsiteX5625" fmla="*/ 3400363 w 11277918"/>
              <a:gd name="connsiteY5625" fmla="*/ 4634824 h 10024180"/>
              <a:gd name="connsiteX5626" fmla="*/ 245217 w 11277918"/>
              <a:gd name="connsiteY5626" fmla="*/ 4634824 h 10024180"/>
              <a:gd name="connsiteX5627" fmla="*/ 253392 w 11277918"/>
              <a:gd name="connsiteY5627" fmla="*/ 4651171 h 10024180"/>
              <a:gd name="connsiteX5628" fmla="*/ 261566 w 11277918"/>
              <a:gd name="connsiteY5628" fmla="*/ 4683867 h 10024180"/>
              <a:gd name="connsiteX5629" fmla="*/ 212522 w 11277918"/>
              <a:gd name="connsiteY5629" fmla="*/ 4683867 h 10024180"/>
              <a:gd name="connsiteX5630" fmla="*/ 245217 w 11277918"/>
              <a:gd name="connsiteY5630" fmla="*/ 4634824 h 10024180"/>
              <a:gd name="connsiteX5631" fmla="*/ 3236883 w 11277918"/>
              <a:gd name="connsiteY5631" fmla="*/ 4618476 h 10024180"/>
              <a:gd name="connsiteX5632" fmla="*/ 3187840 w 11277918"/>
              <a:gd name="connsiteY5632" fmla="*/ 4683867 h 10024180"/>
              <a:gd name="connsiteX5633" fmla="*/ 3204188 w 11277918"/>
              <a:gd name="connsiteY5633" fmla="*/ 4667519 h 10024180"/>
              <a:gd name="connsiteX5634" fmla="*/ 3236883 w 11277918"/>
              <a:gd name="connsiteY5634" fmla="*/ 4618476 h 10024180"/>
              <a:gd name="connsiteX5635" fmla="*/ 1716527 w 11277918"/>
              <a:gd name="connsiteY5635" fmla="*/ 4618476 h 10024180"/>
              <a:gd name="connsiteX5636" fmla="*/ 1700181 w 11277918"/>
              <a:gd name="connsiteY5636" fmla="*/ 4634824 h 10024180"/>
              <a:gd name="connsiteX5637" fmla="*/ 1716527 w 11277918"/>
              <a:gd name="connsiteY5637" fmla="*/ 4634824 h 10024180"/>
              <a:gd name="connsiteX5638" fmla="*/ 2697403 w 11277918"/>
              <a:gd name="connsiteY5638" fmla="*/ 4602129 h 10024180"/>
              <a:gd name="connsiteX5639" fmla="*/ 2681055 w 11277918"/>
              <a:gd name="connsiteY5639" fmla="*/ 4634824 h 10024180"/>
              <a:gd name="connsiteX5640" fmla="*/ 2697403 w 11277918"/>
              <a:gd name="connsiteY5640" fmla="*/ 4618476 h 10024180"/>
              <a:gd name="connsiteX5641" fmla="*/ 931830 w 11277918"/>
              <a:gd name="connsiteY5641" fmla="*/ 4585780 h 10024180"/>
              <a:gd name="connsiteX5642" fmla="*/ 948177 w 11277918"/>
              <a:gd name="connsiteY5642" fmla="*/ 4602129 h 10024180"/>
              <a:gd name="connsiteX5643" fmla="*/ 948177 w 11277918"/>
              <a:gd name="connsiteY5643" fmla="*/ 4618476 h 10024180"/>
              <a:gd name="connsiteX5644" fmla="*/ 931830 w 11277918"/>
              <a:gd name="connsiteY5644" fmla="*/ 4634824 h 10024180"/>
              <a:gd name="connsiteX5645" fmla="*/ 899135 w 11277918"/>
              <a:gd name="connsiteY5645" fmla="*/ 4683867 h 10024180"/>
              <a:gd name="connsiteX5646" fmla="*/ 850091 w 11277918"/>
              <a:gd name="connsiteY5646" fmla="*/ 4716563 h 10024180"/>
              <a:gd name="connsiteX5647" fmla="*/ 833742 w 11277918"/>
              <a:gd name="connsiteY5647" fmla="*/ 4716563 h 10024180"/>
              <a:gd name="connsiteX5648" fmla="*/ 817394 w 11277918"/>
              <a:gd name="connsiteY5648" fmla="*/ 4732910 h 10024180"/>
              <a:gd name="connsiteX5649" fmla="*/ 817394 w 11277918"/>
              <a:gd name="connsiteY5649" fmla="*/ 4765606 h 10024180"/>
              <a:gd name="connsiteX5650" fmla="*/ 801045 w 11277918"/>
              <a:gd name="connsiteY5650" fmla="*/ 4781953 h 10024180"/>
              <a:gd name="connsiteX5651" fmla="*/ 801045 w 11277918"/>
              <a:gd name="connsiteY5651" fmla="*/ 4798303 h 10024180"/>
              <a:gd name="connsiteX5652" fmla="*/ 768352 w 11277918"/>
              <a:gd name="connsiteY5652" fmla="*/ 4822825 h 10024180"/>
              <a:gd name="connsiteX5653" fmla="*/ 752003 w 11277918"/>
              <a:gd name="connsiteY5653" fmla="*/ 4855521 h 10024180"/>
              <a:gd name="connsiteX5654" fmla="*/ 801045 w 11277918"/>
              <a:gd name="connsiteY5654" fmla="*/ 4863693 h 10024180"/>
              <a:gd name="connsiteX5655" fmla="*/ 817394 w 11277918"/>
              <a:gd name="connsiteY5655" fmla="*/ 4847346 h 10024180"/>
              <a:gd name="connsiteX5656" fmla="*/ 817394 w 11277918"/>
              <a:gd name="connsiteY5656" fmla="*/ 4830998 h 10024180"/>
              <a:gd name="connsiteX5657" fmla="*/ 850091 w 11277918"/>
              <a:gd name="connsiteY5657" fmla="*/ 4814651 h 10024180"/>
              <a:gd name="connsiteX5658" fmla="*/ 882788 w 11277918"/>
              <a:gd name="connsiteY5658" fmla="*/ 4781953 h 10024180"/>
              <a:gd name="connsiteX5659" fmla="*/ 915482 w 11277918"/>
              <a:gd name="connsiteY5659" fmla="*/ 4749257 h 10024180"/>
              <a:gd name="connsiteX5660" fmla="*/ 956352 w 11277918"/>
              <a:gd name="connsiteY5660" fmla="*/ 4683867 h 10024180"/>
              <a:gd name="connsiteX5661" fmla="*/ 964525 w 11277918"/>
              <a:gd name="connsiteY5661" fmla="*/ 4675693 h 10024180"/>
              <a:gd name="connsiteX5662" fmla="*/ 980874 w 11277918"/>
              <a:gd name="connsiteY5662" fmla="*/ 4651171 h 10024180"/>
              <a:gd name="connsiteX5663" fmla="*/ 964525 w 11277918"/>
              <a:gd name="connsiteY5663" fmla="*/ 4602129 h 10024180"/>
              <a:gd name="connsiteX5664" fmla="*/ 964525 w 11277918"/>
              <a:gd name="connsiteY5664" fmla="*/ 4585780 h 10024180"/>
              <a:gd name="connsiteX5665" fmla="*/ 1414092 w 11277918"/>
              <a:gd name="connsiteY5665" fmla="*/ 4569433 h 10024180"/>
              <a:gd name="connsiteX5666" fmla="*/ 1422266 w 11277918"/>
              <a:gd name="connsiteY5666" fmla="*/ 4585780 h 10024180"/>
              <a:gd name="connsiteX5667" fmla="*/ 1405920 w 11277918"/>
              <a:gd name="connsiteY5667" fmla="*/ 4585780 h 10024180"/>
              <a:gd name="connsiteX5668" fmla="*/ 1414092 w 11277918"/>
              <a:gd name="connsiteY5668" fmla="*/ 4569433 h 10024180"/>
              <a:gd name="connsiteX5669" fmla="*/ 1029916 w 11277918"/>
              <a:gd name="connsiteY5669" fmla="*/ 4569433 h 10024180"/>
              <a:gd name="connsiteX5670" fmla="*/ 1013569 w 11277918"/>
              <a:gd name="connsiteY5670" fmla="*/ 4577607 h 10024180"/>
              <a:gd name="connsiteX5671" fmla="*/ 1029916 w 11277918"/>
              <a:gd name="connsiteY5671" fmla="*/ 4585780 h 10024180"/>
              <a:gd name="connsiteX5672" fmla="*/ 1005396 w 11277918"/>
              <a:gd name="connsiteY5672" fmla="*/ 4569433 h 10024180"/>
              <a:gd name="connsiteX5673" fmla="*/ 989049 w 11277918"/>
              <a:gd name="connsiteY5673" fmla="*/ 4577607 h 10024180"/>
              <a:gd name="connsiteX5674" fmla="*/ 997221 w 11277918"/>
              <a:gd name="connsiteY5674" fmla="*/ 4585780 h 10024180"/>
              <a:gd name="connsiteX5675" fmla="*/ 1013569 w 11277918"/>
              <a:gd name="connsiteY5675" fmla="*/ 4569433 h 10024180"/>
              <a:gd name="connsiteX5676" fmla="*/ 1005396 w 11277918"/>
              <a:gd name="connsiteY5676" fmla="*/ 4569433 h 10024180"/>
              <a:gd name="connsiteX5677" fmla="*/ 833742 w 11277918"/>
              <a:gd name="connsiteY5677" fmla="*/ 4569433 h 10024180"/>
              <a:gd name="connsiteX5678" fmla="*/ 817394 w 11277918"/>
              <a:gd name="connsiteY5678" fmla="*/ 4602129 h 10024180"/>
              <a:gd name="connsiteX5679" fmla="*/ 817394 w 11277918"/>
              <a:gd name="connsiteY5679" fmla="*/ 4634824 h 10024180"/>
              <a:gd name="connsiteX5680" fmla="*/ 833742 w 11277918"/>
              <a:gd name="connsiteY5680" fmla="*/ 4602129 h 10024180"/>
              <a:gd name="connsiteX5681" fmla="*/ 850091 w 11277918"/>
              <a:gd name="connsiteY5681" fmla="*/ 4585780 h 10024180"/>
              <a:gd name="connsiteX5682" fmla="*/ 850091 w 11277918"/>
              <a:gd name="connsiteY5682" fmla="*/ 4569433 h 10024180"/>
              <a:gd name="connsiteX5683" fmla="*/ 2444011 w 11277918"/>
              <a:gd name="connsiteY5683" fmla="*/ 4557171 h 10024180"/>
              <a:gd name="connsiteX5684" fmla="*/ 2419489 w 11277918"/>
              <a:gd name="connsiteY5684" fmla="*/ 4569433 h 10024180"/>
              <a:gd name="connsiteX5685" fmla="*/ 2435836 w 11277918"/>
              <a:gd name="connsiteY5685" fmla="*/ 4585780 h 10024180"/>
              <a:gd name="connsiteX5686" fmla="*/ 2452185 w 11277918"/>
              <a:gd name="connsiteY5686" fmla="*/ 4602129 h 10024180"/>
              <a:gd name="connsiteX5687" fmla="*/ 2452185 w 11277918"/>
              <a:gd name="connsiteY5687" fmla="*/ 4585780 h 10024180"/>
              <a:gd name="connsiteX5688" fmla="*/ 2444011 w 11277918"/>
              <a:gd name="connsiteY5688" fmla="*/ 4557171 h 10024180"/>
              <a:gd name="connsiteX5689" fmla="*/ 3841756 w 11277918"/>
              <a:gd name="connsiteY5689" fmla="*/ 4553086 h 10024180"/>
              <a:gd name="connsiteX5690" fmla="*/ 3809060 w 11277918"/>
              <a:gd name="connsiteY5690" fmla="*/ 4585780 h 10024180"/>
              <a:gd name="connsiteX5691" fmla="*/ 3792712 w 11277918"/>
              <a:gd name="connsiteY5691" fmla="*/ 4618476 h 10024180"/>
              <a:gd name="connsiteX5692" fmla="*/ 3809060 w 11277918"/>
              <a:gd name="connsiteY5692" fmla="*/ 4634824 h 10024180"/>
              <a:gd name="connsiteX5693" fmla="*/ 3817234 w 11277918"/>
              <a:gd name="connsiteY5693" fmla="*/ 4618476 h 10024180"/>
              <a:gd name="connsiteX5694" fmla="*/ 3825408 w 11277918"/>
              <a:gd name="connsiteY5694" fmla="*/ 4585780 h 10024180"/>
              <a:gd name="connsiteX5695" fmla="*/ 3841756 w 11277918"/>
              <a:gd name="connsiteY5695" fmla="*/ 4553086 h 10024180"/>
              <a:gd name="connsiteX5696" fmla="*/ 2517575 w 11277918"/>
              <a:gd name="connsiteY5696" fmla="*/ 4553086 h 10024180"/>
              <a:gd name="connsiteX5697" fmla="*/ 2501229 w 11277918"/>
              <a:gd name="connsiteY5697" fmla="*/ 4569433 h 10024180"/>
              <a:gd name="connsiteX5698" fmla="*/ 2501229 w 11277918"/>
              <a:gd name="connsiteY5698" fmla="*/ 4585780 h 10024180"/>
              <a:gd name="connsiteX5699" fmla="*/ 2517575 w 11277918"/>
              <a:gd name="connsiteY5699" fmla="*/ 4553086 h 10024180"/>
              <a:gd name="connsiteX5700" fmla="*/ 1602095 w 11277918"/>
              <a:gd name="connsiteY5700" fmla="*/ 4553086 h 10024180"/>
              <a:gd name="connsiteX5701" fmla="*/ 1569396 w 11277918"/>
              <a:gd name="connsiteY5701" fmla="*/ 4585780 h 10024180"/>
              <a:gd name="connsiteX5702" fmla="*/ 1602095 w 11277918"/>
              <a:gd name="connsiteY5702" fmla="*/ 4585780 h 10024180"/>
              <a:gd name="connsiteX5703" fmla="*/ 1618441 w 11277918"/>
              <a:gd name="connsiteY5703" fmla="*/ 4553086 h 10024180"/>
              <a:gd name="connsiteX5704" fmla="*/ 1193396 w 11277918"/>
              <a:gd name="connsiteY5704" fmla="*/ 4536735 h 10024180"/>
              <a:gd name="connsiteX5705" fmla="*/ 1193396 w 11277918"/>
              <a:gd name="connsiteY5705" fmla="*/ 4553086 h 10024180"/>
              <a:gd name="connsiteX5706" fmla="*/ 1209746 w 11277918"/>
              <a:gd name="connsiteY5706" fmla="*/ 4536735 h 10024180"/>
              <a:gd name="connsiteX5707" fmla="*/ 1046267 w 11277918"/>
              <a:gd name="connsiteY5707" fmla="*/ 4520388 h 10024180"/>
              <a:gd name="connsiteX5708" fmla="*/ 1029916 w 11277918"/>
              <a:gd name="connsiteY5708" fmla="*/ 4536735 h 10024180"/>
              <a:gd name="connsiteX5709" fmla="*/ 1046267 w 11277918"/>
              <a:gd name="connsiteY5709" fmla="*/ 4536735 h 10024180"/>
              <a:gd name="connsiteX5710" fmla="*/ 1046267 w 11277918"/>
              <a:gd name="connsiteY5710" fmla="*/ 4520388 h 10024180"/>
              <a:gd name="connsiteX5711" fmla="*/ 318783 w 11277918"/>
              <a:gd name="connsiteY5711" fmla="*/ 4520388 h 10024180"/>
              <a:gd name="connsiteX5712" fmla="*/ 310609 w 11277918"/>
              <a:gd name="connsiteY5712" fmla="*/ 4536735 h 10024180"/>
              <a:gd name="connsiteX5713" fmla="*/ 318783 w 11277918"/>
              <a:gd name="connsiteY5713" fmla="*/ 4528561 h 10024180"/>
              <a:gd name="connsiteX5714" fmla="*/ 318783 w 11277918"/>
              <a:gd name="connsiteY5714" fmla="*/ 4520388 h 10024180"/>
              <a:gd name="connsiteX5715" fmla="*/ 1751267 w 11277918"/>
              <a:gd name="connsiteY5715" fmla="*/ 4508128 h 10024180"/>
              <a:gd name="connsiteX5716" fmla="*/ 1749225 w 11277918"/>
              <a:gd name="connsiteY5716" fmla="*/ 4512214 h 10024180"/>
              <a:gd name="connsiteX5717" fmla="*/ 1732877 w 11277918"/>
              <a:gd name="connsiteY5717" fmla="*/ 4520388 h 10024180"/>
              <a:gd name="connsiteX5718" fmla="*/ 1716527 w 11277918"/>
              <a:gd name="connsiteY5718" fmla="*/ 4520388 h 10024180"/>
              <a:gd name="connsiteX5719" fmla="*/ 1716527 w 11277918"/>
              <a:gd name="connsiteY5719" fmla="*/ 4536735 h 10024180"/>
              <a:gd name="connsiteX5720" fmla="*/ 1732877 w 11277918"/>
              <a:gd name="connsiteY5720" fmla="*/ 4536735 h 10024180"/>
              <a:gd name="connsiteX5721" fmla="*/ 1757399 w 11277918"/>
              <a:gd name="connsiteY5721" fmla="*/ 4528561 h 10024180"/>
              <a:gd name="connsiteX5722" fmla="*/ 1757399 w 11277918"/>
              <a:gd name="connsiteY5722" fmla="*/ 4512214 h 10024180"/>
              <a:gd name="connsiteX5723" fmla="*/ 1751267 w 11277918"/>
              <a:gd name="connsiteY5723" fmla="*/ 4508128 h 10024180"/>
              <a:gd name="connsiteX5724" fmla="*/ 1193396 w 11277918"/>
              <a:gd name="connsiteY5724" fmla="*/ 4504040 h 10024180"/>
              <a:gd name="connsiteX5725" fmla="*/ 1177049 w 11277918"/>
              <a:gd name="connsiteY5725" fmla="*/ 4520388 h 10024180"/>
              <a:gd name="connsiteX5726" fmla="*/ 1160700 w 11277918"/>
              <a:gd name="connsiteY5726" fmla="*/ 4553086 h 10024180"/>
              <a:gd name="connsiteX5727" fmla="*/ 1177049 w 11277918"/>
              <a:gd name="connsiteY5727" fmla="*/ 4536735 h 10024180"/>
              <a:gd name="connsiteX5728" fmla="*/ 1078961 w 11277918"/>
              <a:gd name="connsiteY5728" fmla="*/ 4504040 h 10024180"/>
              <a:gd name="connsiteX5729" fmla="*/ 1087135 w 11277918"/>
              <a:gd name="connsiteY5729" fmla="*/ 4512214 h 10024180"/>
              <a:gd name="connsiteX5730" fmla="*/ 1095310 w 11277918"/>
              <a:gd name="connsiteY5730" fmla="*/ 4520388 h 10024180"/>
              <a:gd name="connsiteX5731" fmla="*/ 1078961 w 11277918"/>
              <a:gd name="connsiteY5731" fmla="*/ 4536735 h 10024180"/>
              <a:gd name="connsiteX5732" fmla="*/ 1078961 w 11277918"/>
              <a:gd name="connsiteY5732" fmla="*/ 4520388 h 10024180"/>
              <a:gd name="connsiteX5733" fmla="*/ 1078961 w 11277918"/>
              <a:gd name="connsiteY5733" fmla="*/ 4504040 h 10024180"/>
              <a:gd name="connsiteX5734" fmla="*/ 474087 w 11277918"/>
              <a:gd name="connsiteY5734" fmla="*/ 4504040 h 10024180"/>
              <a:gd name="connsiteX5735" fmla="*/ 465916 w 11277918"/>
              <a:gd name="connsiteY5735" fmla="*/ 4512214 h 10024180"/>
              <a:gd name="connsiteX5736" fmla="*/ 457741 w 11277918"/>
              <a:gd name="connsiteY5736" fmla="*/ 4520388 h 10024180"/>
              <a:gd name="connsiteX5737" fmla="*/ 474087 w 11277918"/>
              <a:gd name="connsiteY5737" fmla="*/ 4520388 h 10024180"/>
              <a:gd name="connsiteX5738" fmla="*/ 490436 w 11277918"/>
              <a:gd name="connsiteY5738" fmla="*/ 4520388 h 10024180"/>
              <a:gd name="connsiteX5739" fmla="*/ 474087 w 11277918"/>
              <a:gd name="connsiteY5739" fmla="*/ 4504040 h 10024180"/>
              <a:gd name="connsiteX5740" fmla="*/ 3384015 w 11277918"/>
              <a:gd name="connsiteY5740" fmla="*/ 4487692 h 10024180"/>
              <a:gd name="connsiteX5741" fmla="*/ 3367667 w 11277918"/>
              <a:gd name="connsiteY5741" fmla="*/ 4520388 h 10024180"/>
              <a:gd name="connsiteX5742" fmla="*/ 3384015 w 11277918"/>
              <a:gd name="connsiteY5742" fmla="*/ 4504040 h 10024180"/>
              <a:gd name="connsiteX5743" fmla="*/ 3400363 w 11277918"/>
              <a:gd name="connsiteY5743" fmla="*/ 4487692 h 10024180"/>
              <a:gd name="connsiteX5744" fmla="*/ 2517575 w 11277918"/>
              <a:gd name="connsiteY5744" fmla="*/ 4487692 h 10024180"/>
              <a:gd name="connsiteX5745" fmla="*/ 2501229 w 11277918"/>
              <a:gd name="connsiteY5745" fmla="*/ 4504040 h 10024180"/>
              <a:gd name="connsiteX5746" fmla="*/ 2484879 w 11277918"/>
              <a:gd name="connsiteY5746" fmla="*/ 4553086 h 10024180"/>
              <a:gd name="connsiteX5747" fmla="*/ 2501229 w 11277918"/>
              <a:gd name="connsiteY5747" fmla="*/ 4520388 h 10024180"/>
              <a:gd name="connsiteX5748" fmla="*/ 817394 w 11277918"/>
              <a:gd name="connsiteY5748" fmla="*/ 4487692 h 10024180"/>
              <a:gd name="connsiteX5749" fmla="*/ 817394 w 11277918"/>
              <a:gd name="connsiteY5749" fmla="*/ 4504040 h 10024180"/>
              <a:gd name="connsiteX5750" fmla="*/ 817394 w 11277918"/>
              <a:gd name="connsiteY5750" fmla="*/ 4520388 h 10024180"/>
              <a:gd name="connsiteX5751" fmla="*/ 833742 w 11277918"/>
              <a:gd name="connsiteY5751" fmla="*/ 4504040 h 10024180"/>
              <a:gd name="connsiteX5752" fmla="*/ 817394 w 11277918"/>
              <a:gd name="connsiteY5752" fmla="*/ 4487692 h 10024180"/>
              <a:gd name="connsiteX5753" fmla="*/ 735655 w 11277918"/>
              <a:gd name="connsiteY5753" fmla="*/ 4487692 h 10024180"/>
              <a:gd name="connsiteX5754" fmla="*/ 743830 w 11277918"/>
              <a:gd name="connsiteY5754" fmla="*/ 4504040 h 10024180"/>
              <a:gd name="connsiteX5755" fmla="*/ 752003 w 11277918"/>
              <a:gd name="connsiteY5755" fmla="*/ 4487692 h 10024180"/>
              <a:gd name="connsiteX5756" fmla="*/ 735655 w 11277918"/>
              <a:gd name="connsiteY5756" fmla="*/ 4487692 h 10024180"/>
              <a:gd name="connsiteX5757" fmla="*/ 1667485 w 11277918"/>
              <a:gd name="connsiteY5757" fmla="*/ 4471345 h 10024180"/>
              <a:gd name="connsiteX5758" fmla="*/ 1634789 w 11277918"/>
              <a:gd name="connsiteY5758" fmla="*/ 4504040 h 10024180"/>
              <a:gd name="connsiteX5759" fmla="*/ 1667485 w 11277918"/>
              <a:gd name="connsiteY5759" fmla="*/ 4504040 h 10024180"/>
              <a:gd name="connsiteX5760" fmla="*/ 1667485 w 11277918"/>
              <a:gd name="connsiteY5760" fmla="*/ 4471345 h 10024180"/>
              <a:gd name="connsiteX5761" fmla="*/ 602827 w 11277918"/>
              <a:gd name="connsiteY5761" fmla="*/ 4459082 h 10024180"/>
              <a:gd name="connsiteX5762" fmla="*/ 596699 w 11277918"/>
              <a:gd name="connsiteY5762" fmla="*/ 4463171 h 10024180"/>
              <a:gd name="connsiteX5763" fmla="*/ 588524 w 11277918"/>
              <a:gd name="connsiteY5763" fmla="*/ 4471345 h 10024180"/>
              <a:gd name="connsiteX5764" fmla="*/ 604870 w 11277918"/>
              <a:gd name="connsiteY5764" fmla="*/ 4471345 h 10024180"/>
              <a:gd name="connsiteX5765" fmla="*/ 604870 w 11277918"/>
              <a:gd name="connsiteY5765" fmla="*/ 4463171 h 10024180"/>
              <a:gd name="connsiteX5766" fmla="*/ 602827 w 11277918"/>
              <a:gd name="connsiteY5766" fmla="*/ 4459082 h 10024180"/>
              <a:gd name="connsiteX5767" fmla="*/ 1781921 w 11277918"/>
              <a:gd name="connsiteY5767" fmla="*/ 4454997 h 10024180"/>
              <a:gd name="connsiteX5768" fmla="*/ 1781921 w 11277918"/>
              <a:gd name="connsiteY5768" fmla="*/ 4471345 h 10024180"/>
              <a:gd name="connsiteX5769" fmla="*/ 1798267 w 11277918"/>
              <a:gd name="connsiteY5769" fmla="*/ 4471345 h 10024180"/>
              <a:gd name="connsiteX5770" fmla="*/ 1393657 w 11277918"/>
              <a:gd name="connsiteY5770" fmla="*/ 4444779 h 10024180"/>
              <a:gd name="connsiteX5771" fmla="*/ 1389570 w 11277918"/>
              <a:gd name="connsiteY5771" fmla="*/ 4446822 h 10024180"/>
              <a:gd name="connsiteX5772" fmla="*/ 1397744 w 11277918"/>
              <a:gd name="connsiteY5772" fmla="*/ 4463171 h 10024180"/>
              <a:gd name="connsiteX5773" fmla="*/ 1405920 w 11277918"/>
              <a:gd name="connsiteY5773" fmla="*/ 4471345 h 10024180"/>
              <a:gd name="connsiteX5774" fmla="*/ 1405920 w 11277918"/>
              <a:gd name="connsiteY5774" fmla="*/ 4454997 h 10024180"/>
              <a:gd name="connsiteX5775" fmla="*/ 1393657 w 11277918"/>
              <a:gd name="connsiteY5775" fmla="*/ 4444779 h 10024180"/>
              <a:gd name="connsiteX5776" fmla="*/ 1806443 w 11277918"/>
              <a:gd name="connsiteY5776" fmla="*/ 4438650 h 10024180"/>
              <a:gd name="connsiteX5777" fmla="*/ 1798267 w 11277918"/>
              <a:gd name="connsiteY5777" fmla="*/ 4454997 h 10024180"/>
              <a:gd name="connsiteX5778" fmla="*/ 1814617 w 11277918"/>
              <a:gd name="connsiteY5778" fmla="*/ 4446822 h 10024180"/>
              <a:gd name="connsiteX5779" fmla="*/ 1806443 w 11277918"/>
              <a:gd name="connsiteY5779" fmla="*/ 4438650 h 10024180"/>
              <a:gd name="connsiteX5780" fmla="*/ 1258788 w 11277918"/>
              <a:gd name="connsiteY5780" fmla="*/ 4438650 h 10024180"/>
              <a:gd name="connsiteX5781" fmla="*/ 1275135 w 11277918"/>
              <a:gd name="connsiteY5781" fmla="*/ 4454997 h 10024180"/>
              <a:gd name="connsiteX5782" fmla="*/ 1275135 w 11277918"/>
              <a:gd name="connsiteY5782" fmla="*/ 4438650 h 10024180"/>
              <a:gd name="connsiteX5783" fmla="*/ 1242440 w 11277918"/>
              <a:gd name="connsiteY5783" fmla="*/ 4438650 h 10024180"/>
              <a:gd name="connsiteX5784" fmla="*/ 1226091 w 11277918"/>
              <a:gd name="connsiteY5784" fmla="*/ 4454997 h 10024180"/>
              <a:gd name="connsiteX5785" fmla="*/ 1226091 w 11277918"/>
              <a:gd name="connsiteY5785" fmla="*/ 4471345 h 10024180"/>
              <a:gd name="connsiteX5786" fmla="*/ 1242440 w 11277918"/>
              <a:gd name="connsiteY5786" fmla="*/ 4454997 h 10024180"/>
              <a:gd name="connsiteX5787" fmla="*/ 833742 w 11277918"/>
              <a:gd name="connsiteY5787" fmla="*/ 4438650 h 10024180"/>
              <a:gd name="connsiteX5788" fmla="*/ 833742 w 11277918"/>
              <a:gd name="connsiteY5788" fmla="*/ 4454997 h 10024180"/>
              <a:gd name="connsiteX5789" fmla="*/ 866438 w 11277918"/>
              <a:gd name="connsiteY5789" fmla="*/ 4454997 h 10024180"/>
              <a:gd name="connsiteX5790" fmla="*/ 866438 w 11277918"/>
              <a:gd name="connsiteY5790" fmla="*/ 4438650 h 10024180"/>
              <a:gd name="connsiteX5791" fmla="*/ 833742 w 11277918"/>
              <a:gd name="connsiteY5791" fmla="*/ 4438650 h 10024180"/>
              <a:gd name="connsiteX5792" fmla="*/ 335131 w 11277918"/>
              <a:gd name="connsiteY5792" fmla="*/ 4438650 h 10024180"/>
              <a:gd name="connsiteX5793" fmla="*/ 318783 w 11277918"/>
              <a:gd name="connsiteY5793" fmla="*/ 4454997 h 10024180"/>
              <a:gd name="connsiteX5794" fmla="*/ 310609 w 11277918"/>
              <a:gd name="connsiteY5794" fmla="*/ 4479518 h 10024180"/>
              <a:gd name="connsiteX5795" fmla="*/ 326958 w 11277918"/>
              <a:gd name="connsiteY5795" fmla="*/ 4487692 h 10024180"/>
              <a:gd name="connsiteX5796" fmla="*/ 343306 w 11277918"/>
              <a:gd name="connsiteY5796" fmla="*/ 4471345 h 10024180"/>
              <a:gd name="connsiteX5797" fmla="*/ 335131 w 11277918"/>
              <a:gd name="connsiteY5797" fmla="*/ 4438650 h 10024180"/>
              <a:gd name="connsiteX5798" fmla="*/ 1454962 w 11277918"/>
              <a:gd name="connsiteY5798" fmla="*/ 4405954 h 10024180"/>
              <a:gd name="connsiteX5799" fmla="*/ 1438614 w 11277918"/>
              <a:gd name="connsiteY5799" fmla="*/ 4422301 h 10024180"/>
              <a:gd name="connsiteX5800" fmla="*/ 1454962 w 11277918"/>
              <a:gd name="connsiteY5800" fmla="*/ 4422301 h 10024180"/>
              <a:gd name="connsiteX5801" fmla="*/ 1356874 w 11277918"/>
              <a:gd name="connsiteY5801" fmla="*/ 4405954 h 10024180"/>
              <a:gd name="connsiteX5802" fmla="*/ 1340527 w 11277918"/>
              <a:gd name="connsiteY5802" fmla="*/ 4438650 h 10024180"/>
              <a:gd name="connsiteX5803" fmla="*/ 1324179 w 11277918"/>
              <a:gd name="connsiteY5803" fmla="*/ 4438650 h 10024180"/>
              <a:gd name="connsiteX5804" fmla="*/ 1340527 w 11277918"/>
              <a:gd name="connsiteY5804" fmla="*/ 4422301 h 10024180"/>
              <a:gd name="connsiteX5805" fmla="*/ 1095310 w 11277918"/>
              <a:gd name="connsiteY5805" fmla="*/ 4405954 h 10024180"/>
              <a:gd name="connsiteX5806" fmla="*/ 1078961 w 11277918"/>
              <a:gd name="connsiteY5806" fmla="*/ 4422301 h 10024180"/>
              <a:gd name="connsiteX5807" fmla="*/ 1062613 w 11277918"/>
              <a:gd name="connsiteY5807" fmla="*/ 4422301 h 10024180"/>
              <a:gd name="connsiteX5808" fmla="*/ 1062613 w 11277918"/>
              <a:gd name="connsiteY5808" fmla="*/ 4438650 h 10024180"/>
              <a:gd name="connsiteX5809" fmla="*/ 1062613 w 11277918"/>
              <a:gd name="connsiteY5809" fmla="*/ 4454997 h 10024180"/>
              <a:gd name="connsiteX5810" fmla="*/ 1062613 w 11277918"/>
              <a:gd name="connsiteY5810" fmla="*/ 4471345 h 10024180"/>
              <a:gd name="connsiteX5811" fmla="*/ 1062613 w 11277918"/>
              <a:gd name="connsiteY5811" fmla="*/ 4487692 h 10024180"/>
              <a:gd name="connsiteX5812" fmla="*/ 1046267 w 11277918"/>
              <a:gd name="connsiteY5812" fmla="*/ 4512214 h 10024180"/>
              <a:gd name="connsiteX5813" fmla="*/ 1062613 w 11277918"/>
              <a:gd name="connsiteY5813" fmla="*/ 4536735 h 10024180"/>
              <a:gd name="connsiteX5814" fmla="*/ 1078961 w 11277918"/>
              <a:gd name="connsiteY5814" fmla="*/ 4536735 h 10024180"/>
              <a:gd name="connsiteX5815" fmla="*/ 1095310 w 11277918"/>
              <a:gd name="connsiteY5815" fmla="*/ 4536735 h 10024180"/>
              <a:gd name="connsiteX5816" fmla="*/ 1103482 w 11277918"/>
              <a:gd name="connsiteY5816" fmla="*/ 4528561 h 10024180"/>
              <a:gd name="connsiteX5817" fmla="*/ 1111657 w 11277918"/>
              <a:gd name="connsiteY5817" fmla="*/ 4504040 h 10024180"/>
              <a:gd name="connsiteX5818" fmla="*/ 1144352 w 11277918"/>
              <a:gd name="connsiteY5818" fmla="*/ 4454997 h 10024180"/>
              <a:gd name="connsiteX5819" fmla="*/ 1128006 w 11277918"/>
              <a:gd name="connsiteY5819" fmla="*/ 4471345 h 10024180"/>
              <a:gd name="connsiteX5820" fmla="*/ 1111657 w 11277918"/>
              <a:gd name="connsiteY5820" fmla="*/ 4471345 h 10024180"/>
              <a:gd name="connsiteX5821" fmla="*/ 1111657 w 11277918"/>
              <a:gd name="connsiteY5821" fmla="*/ 4454997 h 10024180"/>
              <a:gd name="connsiteX5822" fmla="*/ 1095310 w 11277918"/>
              <a:gd name="connsiteY5822" fmla="*/ 4438650 h 10024180"/>
              <a:gd name="connsiteX5823" fmla="*/ 1111657 w 11277918"/>
              <a:gd name="connsiteY5823" fmla="*/ 4422301 h 10024180"/>
              <a:gd name="connsiteX5824" fmla="*/ 1553049 w 11277918"/>
              <a:gd name="connsiteY5824" fmla="*/ 4389607 h 10024180"/>
              <a:gd name="connsiteX5825" fmla="*/ 1544877 w 11277918"/>
              <a:gd name="connsiteY5825" fmla="*/ 4405954 h 10024180"/>
              <a:gd name="connsiteX5826" fmla="*/ 1520353 w 11277918"/>
              <a:gd name="connsiteY5826" fmla="*/ 4430475 h 10024180"/>
              <a:gd name="connsiteX5827" fmla="*/ 1504005 w 11277918"/>
              <a:gd name="connsiteY5827" fmla="*/ 4422301 h 10024180"/>
              <a:gd name="connsiteX5828" fmla="*/ 1520353 w 11277918"/>
              <a:gd name="connsiteY5828" fmla="*/ 4422301 h 10024180"/>
              <a:gd name="connsiteX5829" fmla="*/ 1536702 w 11277918"/>
              <a:gd name="connsiteY5829" fmla="*/ 4405954 h 10024180"/>
              <a:gd name="connsiteX5830" fmla="*/ 1553049 w 11277918"/>
              <a:gd name="connsiteY5830" fmla="*/ 4389607 h 10024180"/>
              <a:gd name="connsiteX5831" fmla="*/ 1422266 w 11277918"/>
              <a:gd name="connsiteY5831" fmla="*/ 4389607 h 10024180"/>
              <a:gd name="connsiteX5832" fmla="*/ 1405920 w 11277918"/>
              <a:gd name="connsiteY5832" fmla="*/ 4405954 h 10024180"/>
              <a:gd name="connsiteX5833" fmla="*/ 1405920 w 11277918"/>
              <a:gd name="connsiteY5833" fmla="*/ 4422301 h 10024180"/>
              <a:gd name="connsiteX5834" fmla="*/ 1414092 w 11277918"/>
              <a:gd name="connsiteY5834" fmla="*/ 4414128 h 10024180"/>
              <a:gd name="connsiteX5835" fmla="*/ 1422266 w 11277918"/>
              <a:gd name="connsiteY5835" fmla="*/ 4405954 h 10024180"/>
              <a:gd name="connsiteX5836" fmla="*/ 1144352 w 11277918"/>
              <a:gd name="connsiteY5836" fmla="*/ 4389607 h 10024180"/>
              <a:gd name="connsiteX5837" fmla="*/ 1144352 w 11277918"/>
              <a:gd name="connsiteY5837" fmla="*/ 4405954 h 10024180"/>
              <a:gd name="connsiteX5838" fmla="*/ 1160700 w 11277918"/>
              <a:gd name="connsiteY5838" fmla="*/ 4389607 h 10024180"/>
              <a:gd name="connsiteX5839" fmla="*/ 752003 w 11277918"/>
              <a:gd name="connsiteY5839" fmla="*/ 4373256 h 10024180"/>
              <a:gd name="connsiteX5840" fmla="*/ 743830 w 11277918"/>
              <a:gd name="connsiteY5840" fmla="*/ 4389607 h 10024180"/>
              <a:gd name="connsiteX5841" fmla="*/ 735655 w 11277918"/>
              <a:gd name="connsiteY5841" fmla="*/ 4414128 h 10024180"/>
              <a:gd name="connsiteX5842" fmla="*/ 719306 w 11277918"/>
              <a:gd name="connsiteY5842" fmla="*/ 4446822 h 10024180"/>
              <a:gd name="connsiteX5843" fmla="*/ 735655 w 11277918"/>
              <a:gd name="connsiteY5843" fmla="*/ 4454997 h 10024180"/>
              <a:gd name="connsiteX5844" fmla="*/ 752003 w 11277918"/>
              <a:gd name="connsiteY5844" fmla="*/ 4438650 h 10024180"/>
              <a:gd name="connsiteX5845" fmla="*/ 768352 w 11277918"/>
              <a:gd name="connsiteY5845" fmla="*/ 4422301 h 10024180"/>
              <a:gd name="connsiteX5846" fmla="*/ 768352 w 11277918"/>
              <a:gd name="connsiteY5846" fmla="*/ 4389607 h 10024180"/>
              <a:gd name="connsiteX5847" fmla="*/ 752003 w 11277918"/>
              <a:gd name="connsiteY5847" fmla="*/ 4373256 h 10024180"/>
              <a:gd name="connsiteX5848" fmla="*/ 555828 w 11277918"/>
              <a:gd name="connsiteY5848" fmla="*/ 4373256 h 10024180"/>
              <a:gd name="connsiteX5849" fmla="*/ 539480 w 11277918"/>
              <a:gd name="connsiteY5849" fmla="*/ 4389607 h 10024180"/>
              <a:gd name="connsiteX5850" fmla="*/ 547655 w 11277918"/>
              <a:gd name="connsiteY5850" fmla="*/ 4389607 h 10024180"/>
              <a:gd name="connsiteX5851" fmla="*/ 555828 w 11277918"/>
              <a:gd name="connsiteY5851" fmla="*/ 4389607 h 10024180"/>
              <a:gd name="connsiteX5852" fmla="*/ 555828 w 11277918"/>
              <a:gd name="connsiteY5852" fmla="*/ 4373256 h 10024180"/>
              <a:gd name="connsiteX5853" fmla="*/ 1336440 w 11277918"/>
              <a:gd name="connsiteY5853" fmla="*/ 4363040 h 10024180"/>
              <a:gd name="connsiteX5854" fmla="*/ 1324179 w 11277918"/>
              <a:gd name="connsiteY5854" fmla="*/ 4373256 h 10024180"/>
              <a:gd name="connsiteX5855" fmla="*/ 1332354 w 11277918"/>
              <a:gd name="connsiteY5855" fmla="*/ 4381432 h 10024180"/>
              <a:gd name="connsiteX5856" fmla="*/ 1340527 w 11277918"/>
              <a:gd name="connsiteY5856" fmla="*/ 4365082 h 10024180"/>
              <a:gd name="connsiteX5857" fmla="*/ 1336440 w 11277918"/>
              <a:gd name="connsiteY5857" fmla="*/ 4363040 h 10024180"/>
              <a:gd name="connsiteX5858" fmla="*/ 2452185 w 11277918"/>
              <a:gd name="connsiteY5858" fmla="*/ 4356909 h 10024180"/>
              <a:gd name="connsiteX5859" fmla="*/ 2468533 w 11277918"/>
              <a:gd name="connsiteY5859" fmla="*/ 4373256 h 10024180"/>
              <a:gd name="connsiteX5860" fmla="*/ 2484879 w 11277918"/>
              <a:gd name="connsiteY5860" fmla="*/ 4356909 h 10024180"/>
              <a:gd name="connsiteX5861" fmla="*/ 833742 w 11277918"/>
              <a:gd name="connsiteY5861" fmla="*/ 4356909 h 10024180"/>
              <a:gd name="connsiteX5862" fmla="*/ 825569 w 11277918"/>
              <a:gd name="connsiteY5862" fmla="*/ 4373256 h 10024180"/>
              <a:gd name="connsiteX5863" fmla="*/ 817394 w 11277918"/>
              <a:gd name="connsiteY5863" fmla="*/ 4405954 h 10024180"/>
              <a:gd name="connsiteX5864" fmla="*/ 866438 w 11277918"/>
              <a:gd name="connsiteY5864" fmla="*/ 4389607 h 10024180"/>
              <a:gd name="connsiteX5865" fmla="*/ 850091 w 11277918"/>
              <a:gd name="connsiteY5865" fmla="*/ 4356909 h 10024180"/>
              <a:gd name="connsiteX5866" fmla="*/ 1847312 w 11277918"/>
              <a:gd name="connsiteY5866" fmla="*/ 4324213 h 10024180"/>
              <a:gd name="connsiteX5867" fmla="*/ 1847312 w 11277918"/>
              <a:gd name="connsiteY5867" fmla="*/ 4340560 h 10024180"/>
              <a:gd name="connsiteX5868" fmla="*/ 1830963 w 11277918"/>
              <a:gd name="connsiteY5868" fmla="*/ 4373256 h 10024180"/>
              <a:gd name="connsiteX5869" fmla="*/ 1830963 w 11277918"/>
              <a:gd name="connsiteY5869" fmla="*/ 4389607 h 10024180"/>
              <a:gd name="connsiteX5870" fmla="*/ 1847312 w 11277918"/>
              <a:gd name="connsiteY5870" fmla="*/ 4389607 h 10024180"/>
              <a:gd name="connsiteX5871" fmla="*/ 1863660 w 11277918"/>
              <a:gd name="connsiteY5871" fmla="*/ 4356909 h 10024180"/>
              <a:gd name="connsiteX5872" fmla="*/ 1880006 w 11277918"/>
              <a:gd name="connsiteY5872" fmla="*/ 4340560 h 10024180"/>
              <a:gd name="connsiteX5873" fmla="*/ 1880006 w 11277918"/>
              <a:gd name="connsiteY5873" fmla="*/ 4324213 h 10024180"/>
              <a:gd name="connsiteX5874" fmla="*/ 1847312 w 11277918"/>
              <a:gd name="connsiteY5874" fmla="*/ 4324213 h 10024180"/>
              <a:gd name="connsiteX5875" fmla="*/ 1536702 w 11277918"/>
              <a:gd name="connsiteY5875" fmla="*/ 4307865 h 10024180"/>
              <a:gd name="connsiteX5876" fmla="*/ 1520353 w 11277918"/>
              <a:gd name="connsiteY5876" fmla="*/ 4324213 h 10024180"/>
              <a:gd name="connsiteX5877" fmla="*/ 1487659 w 11277918"/>
              <a:gd name="connsiteY5877" fmla="*/ 4356909 h 10024180"/>
              <a:gd name="connsiteX5878" fmla="*/ 1512180 w 11277918"/>
              <a:gd name="connsiteY5878" fmla="*/ 4348736 h 10024180"/>
              <a:gd name="connsiteX5879" fmla="*/ 1520353 w 11277918"/>
              <a:gd name="connsiteY5879" fmla="*/ 4340560 h 10024180"/>
              <a:gd name="connsiteX5880" fmla="*/ 1700181 w 11277918"/>
              <a:gd name="connsiteY5880" fmla="*/ 4291518 h 10024180"/>
              <a:gd name="connsiteX5881" fmla="*/ 1683833 w 11277918"/>
              <a:gd name="connsiteY5881" fmla="*/ 4307865 h 10024180"/>
              <a:gd name="connsiteX5882" fmla="*/ 1667485 w 11277918"/>
              <a:gd name="connsiteY5882" fmla="*/ 4307865 h 10024180"/>
              <a:gd name="connsiteX5883" fmla="*/ 1602095 w 11277918"/>
              <a:gd name="connsiteY5883" fmla="*/ 4275170 h 10024180"/>
              <a:gd name="connsiteX5884" fmla="*/ 1585746 w 11277918"/>
              <a:gd name="connsiteY5884" fmla="*/ 4291518 h 10024180"/>
              <a:gd name="connsiteX5885" fmla="*/ 1602095 w 11277918"/>
              <a:gd name="connsiteY5885" fmla="*/ 4307865 h 10024180"/>
              <a:gd name="connsiteX5886" fmla="*/ 1602095 w 11277918"/>
              <a:gd name="connsiteY5886" fmla="*/ 4291518 h 10024180"/>
              <a:gd name="connsiteX5887" fmla="*/ 1602095 w 11277918"/>
              <a:gd name="connsiteY5887" fmla="*/ 4275170 h 10024180"/>
              <a:gd name="connsiteX5888" fmla="*/ 2811839 w 11277918"/>
              <a:gd name="connsiteY5888" fmla="*/ 4209779 h 10024180"/>
              <a:gd name="connsiteX5889" fmla="*/ 2795491 w 11277918"/>
              <a:gd name="connsiteY5889" fmla="*/ 4217953 h 10024180"/>
              <a:gd name="connsiteX5890" fmla="*/ 2811839 w 11277918"/>
              <a:gd name="connsiteY5890" fmla="*/ 4226126 h 10024180"/>
              <a:gd name="connsiteX5891" fmla="*/ 2779142 w 11277918"/>
              <a:gd name="connsiteY5891" fmla="*/ 4209779 h 10024180"/>
              <a:gd name="connsiteX5892" fmla="*/ 2762794 w 11277918"/>
              <a:gd name="connsiteY5892" fmla="*/ 4217953 h 10024180"/>
              <a:gd name="connsiteX5893" fmla="*/ 2762794 w 11277918"/>
              <a:gd name="connsiteY5893" fmla="*/ 4226126 h 10024180"/>
              <a:gd name="connsiteX5894" fmla="*/ 2779142 w 11277918"/>
              <a:gd name="connsiteY5894" fmla="*/ 4226126 h 10024180"/>
              <a:gd name="connsiteX5895" fmla="*/ 2779142 w 11277918"/>
              <a:gd name="connsiteY5895" fmla="*/ 4209779 h 10024180"/>
              <a:gd name="connsiteX5896" fmla="*/ 2582967 w 11277918"/>
              <a:gd name="connsiteY5896" fmla="*/ 4193431 h 10024180"/>
              <a:gd name="connsiteX5897" fmla="*/ 2566619 w 11277918"/>
              <a:gd name="connsiteY5897" fmla="*/ 4209779 h 10024180"/>
              <a:gd name="connsiteX5898" fmla="*/ 2582967 w 11277918"/>
              <a:gd name="connsiteY5898" fmla="*/ 4209779 h 10024180"/>
              <a:gd name="connsiteX5899" fmla="*/ 2582967 w 11277918"/>
              <a:gd name="connsiteY5899" fmla="*/ 4193431 h 10024180"/>
              <a:gd name="connsiteX5900" fmla="*/ 1683833 w 11277918"/>
              <a:gd name="connsiteY5900" fmla="*/ 4177081 h 10024180"/>
              <a:gd name="connsiteX5901" fmla="*/ 1683833 w 11277918"/>
              <a:gd name="connsiteY5901" fmla="*/ 4193431 h 10024180"/>
              <a:gd name="connsiteX5902" fmla="*/ 1700181 w 11277918"/>
              <a:gd name="connsiteY5902" fmla="*/ 4177081 h 10024180"/>
              <a:gd name="connsiteX5903" fmla="*/ 2828186 w 11277918"/>
              <a:gd name="connsiteY5903" fmla="*/ 4160734 h 10024180"/>
              <a:gd name="connsiteX5904" fmla="*/ 2811839 w 11277918"/>
              <a:gd name="connsiteY5904" fmla="*/ 4168910 h 10024180"/>
              <a:gd name="connsiteX5905" fmla="*/ 2811839 w 11277918"/>
              <a:gd name="connsiteY5905" fmla="*/ 4177081 h 10024180"/>
              <a:gd name="connsiteX5906" fmla="*/ 2828186 w 11277918"/>
              <a:gd name="connsiteY5906" fmla="*/ 4160734 h 10024180"/>
              <a:gd name="connsiteX5907" fmla="*/ 2713751 w 11277918"/>
              <a:gd name="connsiteY5907" fmla="*/ 4160734 h 10024180"/>
              <a:gd name="connsiteX5908" fmla="*/ 2681055 w 11277918"/>
              <a:gd name="connsiteY5908" fmla="*/ 4177081 h 10024180"/>
              <a:gd name="connsiteX5909" fmla="*/ 2632010 w 11277918"/>
              <a:gd name="connsiteY5909" fmla="*/ 4226126 h 10024180"/>
              <a:gd name="connsiteX5910" fmla="*/ 2582967 w 11277918"/>
              <a:gd name="connsiteY5910" fmla="*/ 4283343 h 10024180"/>
              <a:gd name="connsiteX5911" fmla="*/ 2574793 w 11277918"/>
              <a:gd name="connsiteY5911" fmla="*/ 4307865 h 10024180"/>
              <a:gd name="connsiteX5912" fmla="*/ 2599315 w 11277918"/>
              <a:gd name="connsiteY5912" fmla="*/ 4291518 h 10024180"/>
              <a:gd name="connsiteX5913" fmla="*/ 2632010 w 11277918"/>
              <a:gd name="connsiteY5913" fmla="*/ 4258822 h 10024180"/>
              <a:gd name="connsiteX5914" fmla="*/ 2697403 w 11277918"/>
              <a:gd name="connsiteY5914" fmla="*/ 4177081 h 10024180"/>
              <a:gd name="connsiteX5915" fmla="*/ 2615665 w 11277918"/>
              <a:gd name="connsiteY5915" fmla="*/ 4160734 h 10024180"/>
              <a:gd name="connsiteX5916" fmla="*/ 2599315 w 11277918"/>
              <a:gd name="connsiteY5916" fmla="*/ 4177081 h 10024180"/>
              <a:gd name="connsiteX5917" fmla="*/ 2615665 w 11277918"/>
              <a:gd name="connsiteY5917" fmla="*/ 4177081 h 10024180"/>
              <a:gd name="connsiteX5918" fmla="*/ 474087 w 11277918"/>
              <a:gd name="connsiteY5918" fmla="*/ 4144385 h 10024180"/>
              <a:gd name="connsiteX5919" fmla="*/ 490436 w 11277918"/>
              <a:gd name="connsiteY5919" fmla="*/ 4144385 h 10024180"/>
              <a:gd name="connsiteX5920" fmla="*/ 474087 w 11277918"/>
              <a:gd name="connsiteY5920" fmla="*/ 4160734 h 10024180"/>
              <a:gd name="connsiteX5921" fmla="*/ 457741 w 11277918"/>
              <a:gd name="connsiteY5921" fmla="*/ 4160734 h 10024180"/>
              <a:gd name="connsiteX5922" fmla="*/ 474087 w 11277918"/>
              <a:gd name="connsiteY5922" fmla="*/ 4144385 h 10024180"/>
              <a:gd name="connsiteX5923" fmla="*/ 1745138 w 11277918"/>
              <a:gd name="connsiteY5923" fmla="*/ 4119867 h 10024180"/>
              <a:gd name="connsiteX5924" fmla="*/ 1732877 w 11277918"/>
              <a:gd name="connsiteY5924" fmla="*/ 4128038 h 10024180"/>
              <a:gd name="connsiteX5925" fmla="*/ 1732877 w 11277918"/>
              <a:gd name="connsiteY5925" fmla="*/ 4160734 h 10024180"/>
              <a:gd name="connsiteX5926" fmla="*/ 1741049 w 11277918"/>
              <a:gd name="connsiteY5926" fmla="*/ 4152560 h 10024180"/>
              <a:gd name="connsiteX5927" fmla="*/ 1749225 w 11277918"/>
              <a:gd name="connsiteY5927" fmla="*/ 4128038 h 10024180"/>
              <a:gd name="connsiteX5928" fmla="*/ 1745138 w 11277918"/>
              <a:gd name="connsiteY5928" fmla="*/ 4119867 h 10024180"/>
              <a:gd name="connsiteX5929" fmla="*/ 1683833 w 11277918"/>
              <a:gd name="connsiteY5929" fmla="*/ 4111691 h 10024180"/>
              <a:gd name="connsiteX5930" fmla="*/ 1683833 w 11277918"/>
              <a:gd name="connsiteY5930" fmla="*/ 4128038 h 10024180"/>
              <a:gd name="connsiteX5931" fmla="*/ 1700181 w 11277918"/>
              <a:gd name="connsiteY5931" fmla="*/ 4111691 h 10024180"/>
              <a:gd name="connsiteX5932" fmla="*/ 2221270 w 11277918"/>
              <a:gd name="connsiteY5932" fmla="*/ 4101473 h 10024180"/>
              <a:gd name="connsiteX5933" fmla="*/ 2206967 w 11277918"/>
              <a:gd name="connsiteY5933" fmla="*/ 4111691 h 10024180"/>
              <a:gd name="connsiteX5934" fmla="*/ 2223313 w 11277918"/>
              <a:gd name="connsiteY5934" fmla="*/ 4111691 h 10024180"/>
              <a:gd name="connsiteX5935" fmla="*/ 2231488 w 11277918"/>
              <a:gd name="connsiteY5935" fmla="*/ 4103516 h 10024180"/>
              <a:gd name="connsiteX5936" fmla="*/ 2221270 w 11277918"/>
              <a:gd name="connsiteY5936" fmla="*/ 4101473 h 10024180"/>
              <a:gd name="connsiteX5937" fmla="*/ 1781921 w 11277918"/>
              <a:gd name="connsiteY5937" fmla="*/ 4095342 h 10024180"/>
              <a:gd name="connsiteX5938" fmla="*/ 1781921 w 11277918"/>
              <a:gd name="connsiteY5938" fmla="*/ 4111691 h 10024180"/>
              <a:gd name="connsiteX5939" fmla="*/ 1790094 w 11277918"/>
              <a:gd name="connsiteY5939" fmla="*/ 4103516 h 10024180"/>
              <a:gd name="connsiteX5940" fmla="*/ 1781921 w 11277918"/>
              <a:gd name="connsiteY5940" fmla="*/ 4095342 h 10024180"/>
              <a:gd name="connsiteX5941" fmla="*/ 1880006 w 11277918"/>
              <a:gd name="connsiteY5941" fmla="*/ 4062646 h 10024180"/>
              <a:gd name="connsiteX5942" fmla="*/ 1912702 w 11277918"/>
              <a:gd name="connsiteY5942" fmla="*/ 4062646 h 10024180"/>
              <a:gd name="connsiteX5943" fmla="*/ 1896357 w 11277918"/>
              <a:gd name="connsiteY5943" fmla="*/ 4078995 h 10024180"/>
              <a:gd name="connsiteX5944" fmla="*/ 1880006 w 11277918"/>
              <a:gd name="connsiteY5944" fmla="*/ 4062646 h 10024180"/>
              <a:gd name="connsiteX5945" fmla="*/ 2141574 w 11277918"/>
              <a:gd name="connsiteY5945" fmla="*/ 4029952 h 10024180"/>
              <a:gd name="connsiteX5946" fmla="*/ 2092528 w 11277918"/>
              <a:gd name="connsiteY5946" fmla="*/ 4062646 h 10024180"/>
              <a:gd name="connsiteX5947" fmla="*/ 2076183 w 11277918"/>
              <a:gd name="connsiteY5947" fmla="*/ 4095342 h 10024180"/>
              <a:gd name="connsiteX5948" fmla="*/ 2125226 w 11277918"/>
              <a:gd name="connsiteY5948" fmla="*/ 4078995 h 10024180"/>
              <a:gd name="connsiteX5949" fmla="*/ 2141574 w 11277918"/>
              <a:gd name="connsiteY5949" fmla="*/ 4029952 h 10024180"/>
              <a:gd name="connsiteX5950" fmla="*/ 1994442 w 11277918"/>
              <a:gd name="connsiteY5950" fmla="*/ 4029952 h 10024180"/>
              <a:gd name="connsiteX5951" fmla="*/ 1986271 w 11277918"/>
              <a:gd name="connsiteY5951" fmla="*/ 4038125 h 10024180"/>
              <a:gd name="connsiteX5952" fmla="*/ 1978096 w 11277918"/>
              <a:gd name="connsiteY5952" fmla="*/ 4046299 h 10024180"/>
              <a:gd name="connsiteX5953" fmla="*/ 1978096 w 11277918"/>
              <a:gd name="connsiteY5953" fmla="*/ 4062646 h 10024180"/>
              <a:gd name="connsiteX5954" fmla="*/ 1994442 w 11277918"/>
              <a:gd name="connsiteY5954" fmla="*/ 4046299 h 10024180"/>
              <a:gd name="connsiteX5955" fmla="*/ 1994442 w 11277918"/>
              <a:gd name="connsiteY5955" fmla="*/ 4029952 h 10024180"/>
              <a:gd name="connsiteX5956" fmla="*/ 1863660 w 11277918"/>
              <a:gd name="connsiteY5956" fmla="*/ 4013602 h 10024180"/>
              <a:gd name="connsiteX5957" fmla="*/ 1830963 w 11277918"/>
              <a:gd name="connsiteY5957" fmla="*/ 4029952 h 10024180"/>
              <a:gd name="connsiteX5958" fmla="*/ 1847312 w 11277918"/>
              <a:gd name="connsiteY5958" fmla="*/ 4029952 h 10024180"/>
              <a:gd name="connsiteX5959" fmla="*/ 1863660 w 11277918"/>
              <a:gd name="connsiteY5959" fmla="*/ 4013602 h 10024180"/>
              <a:gd name="connsiteX5960" fmla="*/ 408697 w 11277918"/>
              <a:gd name="connsiteY5960" fmla="*/ 4013602 h 10024180"/>
              <a:gd name="connsiteX5961" fmla="*/ 416870 w 11277918"/>
              <a:gd name="connsiteY5961" fmla="*/ 4013602 h 10024180"/>
              <a:gd name="connsiteX5962" fmla="*/ 425045 w 11277918"/>
              <a:gd name="connsiteY5962" fmla="*/ 4029952 h 10024180"/>
              <a:gd name="connsiteX5963" fmla="*/ 408697 w 11277918"/>
              <a:gd name="connsiteY5963" fmla="*/ 4021778 h 10024180"/>
              <a:gd name="connsiteX5964" fmla="*/ 408697 w 11277918"/>
              <a:gd name="connsiteY5964" fmla="*/ 4013602 h 10024180"/>
              <a:gd name="connsiteX5965" fmla="*/ 2313228 w 11277918"/>
              <a:gd name="connsiteY5965" fmla="*/ 3997255 h 10024180"/>
              <a:gd name="connsiteX5966" fmla="*/ 2296878 w 11277918"/>
              <a:gd name="connsiteY5966" fmla="*/ 4005428 h 10024180"/>
              <a:gd name="connsiteX5967" fmla="*/ 2288704 w 11277918"/>
              <a:gd name="connsiteY5967" fmla="*/ 4029952 h 10024180"/>
              <a:gd name="connsiteX5968" fmla="*/ 2305054 w 11277918"/>
              <a:gd name="connsiteY5968" fmla="*/ 4013602 h 10024180"/>
              <a:gd name="connsiteX5969" fmla="*/ 2313228 w 11277918"/>
              <a:gd name="connsiteY5969" fmla="*/ 3997255 h 10024180"/>
              <a:gd name="connsiteX5970" fmla="*/ 2926272 w 11277918"/>
              <a:gd name="connsiteY5970" fmla="*/ 3980906 h 10024180"/>
              <a:gd name="connsiteX5971" fmla="*/ 2909926 w 11277918"/>
              <a:gd name="connsiteY5971" fmla="*/ 3997255 h 10024180"/>
              <a:gd name="connsiteX5972" fmla="*/ 2860882 w 11277918"/>
              <a:gd name="connsiteY5972" fmla="*/ 4062646 h 10024180"/>
              <a:gd name="connsiteX5973" fmla="*/ 2877230 w 11277918"/>
              <a:gd name="connsiteY5973" fmla="*/ 4046299 h 10024180"/>
              <a:gd name="connsiteX5974" fmla="*/ 2909926 w 11277918"/>
              <a:gd name="connsiteY5974" fmla="*/ 4013602 h 10024180"/>
              <a:gd name="connsiteX5975" fmla="*/ 2918100 w 11277918"/>
              <a:gd name="connsiteY5975" fmla="*/ 3997255 h 10024180"/>
              <a:gd name="connsiteX5976" fmla="*/ 2926272 w 11277918"/>
              <a:gd name="connsiteY5976" fmla="*/ 3980906 h 10024180"/>
              <a:gd name="connsiteX5977" fmla="*/ 1994442 w 11277918"/>
              <a:gd name="connsiteY5977" fmla="*/ 3964559 h 10024180"/>
              <a:gd name="connsiteX5978" fmla="*/ 1978096 w 11277918"/>
              <a:gd name="connsiteY5978" fmla="*/ 3972735 h 10024180"/>
              <a:gd name="connsiteX5979" fmla="*/ 1986271 w 11277918"/>
              <a:gd name="connsiteY5979" fmla="*/ 3980906 h 10024180"/>
              <a:gd name="connsiteX5980" fmla="*/ 2002617 w 11277918"/>
              <a:gd name="connsiteY5980" fmla="*/ 3972735 h 10024180"/>
              <a:gd name="connsiteX5981" fmla="*/ 1994442 w 11277918"/>
              <a:gd name="connsiteY5981" fmla="*/ 3964559 h 10024180"/>
              <a:gd name="connsiteX5982" fmla="*/ 2198792 w 11277918"/>
              <a:gd name="connsiteY5982" fmla="*/ 3882820 h 10024180"/>
              <a:gd name="connsiteX5983" fmla="*/ 2190618 w 11277918"/>
              <a:gd name="connsiteY5983" fmla="*/ 3899167 h 10024180"/>
              <a:gd name="connsiteX5984" fmla="*/ 2198792 w 11277918"/>
              <a:gd name="connsiteY5984" fmla="*/ 3915516 h 10024180"/>
              <a:gd name="connsiteX5985" fmla="*/ 2206967 w 11277918"/>
              <a:gd name="connsiteY5985" fmla="*/ 3899167 h 10024180"/>
              <a:gd name="connsiteX5986" fmla="*/ 2198792 w 11277918"/>
              <a:gd name="connsiteY5986" fmla="*/ 3882820 h 10024180"/>
              <a:gd name="connsiteX5987" fmla="*/ 2108878 w 11277918"/>
              <a:gd name="connsiteY5987" fmla="*/ 3882820 h 10024180"/>
              <a:gd name="connsiteX5988" fmla="*/ 2084356 w 11277918"/>
              <a:gd name="connsiteY5988" fmla="*/ 3915516 h 10024180"/>
              <a:gd name="connsiteX5989" fmla="*/ 2035314 w 11277918"/>
              <a:gd name="connsiteY5989" fmla="*/ 3980906 h 10024180"/>
              <a:gd name="connsiteX5990" fmla="*/ 2010792 w 11277918"/>
              <a:gd name="connsiteY5990" fmla="*/ 4013602 h 10024180"/>
              <a:gd name="connsiteX5991" fmla="*/ 2027138 w 11277918"/>
              <a:gd name="connsiteY5991" fmla="*/ 3997255 h 10024180"/>
              <a:gd name="connsiteX5992" fmla="*/ 2059834 w 11277918"/>
              <a:gd name="connsiteY5992" fmla="*/ 3964559 h 10024180"/>
              <a:gd name="connsiteX5993" fmla="*/ 2092528 w 11277918"/>
              <a:gd name="connsiteY5993" fmla="*/ 3907341 h 10024180"/>
              <a:gd name="connsiteX5994" fmla="*/ 2108878 w 11277918"/>
              <a:gd name="connsiteY5994" fmla="*/ 3882820 h 10024180"/>
              <a:gd name="connsiteX5995" fmla="*/ 1880006 w 11277918"/>
              <a:gd name="connsiteY5995" fmla="*/ 3882820 h 10024180"/>
              <a:gd name="connsiteX5996" fmla="*/ 1863660 w 11277918"/>
              <a:gd name="connsiteY5996" fmla="*/ 3899167 h 10024180"/>
              <a:gd name="connsiteX5997" fmla="*/ 1863660 w 11277918"/>
              <a:gd name="connsiteY5997" fmla="*/ 3915516 h 10024180"/>
              <a:gd name="connsiteX5998" fmla="*/ 1880006 w 11277918"/>
              <a:gd name="connsiteY5998" fmla="*/ 3899167 h 10024180"/>
              <a:gd name="connsiteX5999" fmla="*/ 588524 w 11277918"/>
              <a:gd name="connsiteY5999" fmla="*/ 3735688 h 10024180"/>
              <a:gd name="connsiteX6000" fmla="*/ 604870 w 11277918"/>
              <a:gd name="connsiteY6000" fmla="*/ 3743862 h 10024180"/>
              <a:gd name="connsiteX6001" fmla="*/ 596699 w 11277918"/>
              <a:gd name="connsiteY6001" fmla="*/ 3752037 h 10024180"/>
              <a:gd name="connsiteX6002" fmla="*/ 588524 w 11277918"/>
              <a:gd name="connsiteY6002" fmla="*/ 3735688 h 10024180"/>
              <a:gd name="connsiteX6003" fmla="*/ 2419489 w 11277918"/>
              <a:gd name="connsiteY6003" fmla="*/ 3670298 h 10024180"/>
              <a:gd name="connsiteX6004" fmla="*/ 2419489 w 11277918"/>
              <a:gd name="connsiteY6004" fmla="*/ 3686645 h 10024180"/>
              <a:gd name="connsiteX6005" fmla="*/ 2435836 w 11277918"/>
              <a:gd name="connsiteY6005" fmla="*/ 3686645 h 10024180"/>
              <a:gd name="connsiteX6006" fmla="*/ 2059834 w 11277918"/>
              <a:gd name="connsiteY6006" fmla="*/ 3670298 h 10024180"/>
              <a:gd name="connsiteX6007" fmla="*/ 2059834 w 11277918"/>
              <a:gd name="connsiteY6007" fmla="*/ 3686645 h 10024180"/>
              <a:gd name="connsiteX6008" fmla="*/ 2076183 w 11277918"/>
              <a:gd name="connsiteY6008" fmla="*/ 3670298 h 10024180"/>
              <a:gd name="connsiteX6009" fmla="*/ 2059834 w 11277918"/>
              <a:gd name="connsiteY6009" fmla="*/ 3670298 h 10024180"/>
              <a:gd name="connsiteX6010" fmla="*/ 506784 w 11277918"/>
              <a:gd name="connsiteY6010" fmla="*/ 3670298 h 10024180"/>
              <a:gd name="connsiteX6011" fmla="*/ 506784 w 11277918"/>
              <a:gd name="connsiteY6011" fmla="*/ 3686645 h 10024180"/>
              <a:gd name="connsiteX6012" fmla="*/ 490436 w 11277918"/>
              <a:gd name="connsiteY6012" fmla="*/ 3686645 h 10024180"/>
              <a:gd name="connsiteX6013" fmla="*/ 2452185 w 11277918"/>
              <a:gd name="connsiteY6013" fmla="*/ 3621252 h 10024180"/>
              <a:gd name="connsiteX6014" fmla="*/ 2460357 w 11277918"/>
              <a:gd name="connsiteY6014" fmla="*/ 3637601 h 10024180"/>
              <a:gd name="connsiteX6015" fmla="*/ 2484879 w 11277918"/>
              <a:gd name="connsiteY6015" fmla="*/ 3637601 h 10024180"/>
              <a:gd name="connsiteX6016" fmla="*/ 2256010 w 11277918"/>
              <a:gd name="connsiteY6016" fmla="*/ 3588558 h 10024180"/>
              <a:gd name="connsiteX6017" fmla="*/ 2125226 w 11277918"/>
              <a:gd name="connsiteY6017" fmla="*/ 3735688 h 10024180"/>
              <a:gd name="connsiteX6018" fmla="*/ 2108878 w 11277918"/>
              <a:gd name="connsiteY6018" fmla="*/ 3735688 h 10024180"/>
              <a:gd name="connsiteX6019" fmla="*/ 2125226 w 11277918"/>
              <a:gd name="connsiteY6019" fmla="*/ 3752037 h 10024180"/>
              <a:gd name="connsiteX6020" fmla="*/ 2117052 w 11277918"/>
              <a:gd name="connsiteY6020" fmla="*/ 3752037 h 10024180"/>
              <a:gd name="connsiteX6021" fmla="*/ 2108878 w 11277918"/>
              <a:gd name="connsiteY6021" fmla="*/ 3768384 h 10024180"/>
              <a:gd name="connsiteX6022" fmla="*/ 2092528 w 11277918"/>
              <a:gd name="connsiteY6022" fmla="*/ 3768384 h 10024180"/>
              <a:gd name="connsiteX6023" fmla="*/ 2076183 w 11277918"/>
              <a:gd name="connsiteY6023" fmla="*/ 3801080 h 10024180"/>
              <a:gd name="connsiteX6024" fmla="*/ 2092528 w 11277918"/>
              <a:gd name="connsiteY6024" fmla="*/ 3784731 h 10024180"/>
              <a:gd name="connsiteX6025" fmla="*/ 2117052 w 11277918"/>
              <a:gd name="connsiteY6025" fmla="*/ 3768384 h 10024180"/>
              <a:gd name="connsiteX6026" fmla="*/ 2125226 w 11277918"/>
              <a:gd name="connsiteY6026" fmla="*/ 3752037 h 10024180"/>
              <a:gd name="connsiteX6027" fmla="*/ 2149748 w 11277918"/>
              <a:gd name="connsiteY6027" fmla="*/ 3727515 h 10024180"/>
              <a:gd name="connsiteX6028" fmla="*/ 2206967 w 11277918"/>
              <a:gd name="connsiteY6028" fmla="*/ 3670298 h 10024180"/>
              <a:gd name="connsiteX6029" fmla="*/ 2256010 w 11277918"/>
              <a:gd name="connsiteY6029" fmla="*/ 3588558 h 10024180"/>
              <a:gd name="connsiteX6030" fmla="*/ 2501229 w 11277918"/>
              <a:gd name="connsiteY6030" fmla="*/ 3555862 h 10024180"/>
              <a:gd name="connsiteX6031" fmla="*/ 2493053 w 11277918"/>
              <a:gd name="connsiteY6031" fmla="*/ 3564035 h 10024180"/>
              <a:gd name="connsiteX6032" fmla="*/ 2484879 w 11277918"/>
              <a:gd name="connsiteY6032" fmla="*/ 3572209 h 10024180"/>
              <a:gd name="connsiteX6033" fmla="*/ 2517575 w 11277918"/>
              <a:gd name="connsiteY6033" fmla="*/ 3572209 h 10024180"/>
              <a:gd name="connsiteX6034" fmla="*/ 2501229 w 11277918"/>
              <a:gd name="connsiteY6034" fmla="*/ 3555862 h 10024180"/>
              <a:gd name="connsiteX6035" fmla="*/ 2166096 w 11277918"/>
              <a:gd name="connsiteY6035" fmla="*/ 3539513 h 10024180"/>
              <a:gd name="connsiteX6036" fmla="*/ 2157922 w 11277918"/>
              <a:gd name="connsiteY6036" fmla="*/ 3555862 h 10024180"/>
              <a:gd name="connsiteX6037" fmla="*/ 2174270 w 11277918"/>
              <a:gd name="connsiteY6037" fmla="*/ 3555862 h 10024180"/>
              <a:gd name="connsiteX6038" fmla="*/ 2182442 w 11277918"/>
              <a:gd name="connsiteY6038" fmla="*/ 3539513 h 10024180"/>
              <a:gd name="connsiteX6039" fmla="*/ 2166096 w 11277918"/>
              <a:gd name="connsiteY6039" fmla="*/ 3539513 h 10024180"/>
              <a:gd name="connsiteX6040" fmla="*/ 2484879 w 11277918"/>
              <a:gd name="connsiteY6040" fmla="*/ 3506819 h 10024180"/>
              <a:gd name="connsiteX6041" fmla="*/ 2435836 w 11277918"/>
              <a:gd name="connsiteY6041" fmla="*/ 3588558 h 10024180"/>
              <a:gd name="connsiteX6042" fmla="*/ 2484879 w 11277918"/>
              <a:gd name="connsiteY6042" fmla="*/ 3539513 h 10024180"/>
              <a:gd name="connsiteX6043" fmla="*/ 2305054 w 11277918"/>
              <a:gd name="connsiteY6043" fmla="*/ 3506819 h 10024180"/>
              <a:gd name="connsiteX6044" fmla="*/ 2272357 w 11277918"/>
              <a:gd name="connsiteY6044" fmla="*/ 3555862 h 10024180"/>
              <a:gd name="connsiteX6045" fmla="*/ 2337749 w 11277918"/>
              <a:gd name="connsiteY6045" fmla="*/ 3506819 h 10024180"/>
              <a:gd name="connsiteX6046" fmla="*/ 2419489 w 11277918"/>
              <a:gd name="connsiteY6046" fmla="*/ 3457773 h 10024180"/>
              <a:gd name="connsiteX6047" fmla="*/ 2403139 w 11277918"/>
              <a:gd name="connsiteY6047" fmla="*/ 3482295 h 10024180"/>
              <a:gd name="connsiteX6048" fmla="*/ 2370445 w 11277918"/>
              <a:gd name="connsiteY6048" fmla="*/ 3523166 h 10024180"/>
              <a:gd name="connsiteX6049" fmla="*/ 2386793 w 11277918"/>
              <a:gd name="connsiteY6049" fmla="*/ 3523166 h 10024180"/>
              <a:gd name="connsiteX6050" fmla="*/ 2427663 w 11277918"/>
              <a:gd name="connsiteY6050" fmla="*/ 3457773 h 10024180"/>
              <a:gd name="connsiteX6051" fmla="*/ 2419489 w 11277918"/>
              <a:gd name="connsiteY6051" fmla="*/ 3457773 h 10024180"/>
              <a:gd name="connsiteX6052" fmla="*/ 2272357 w 11277918"/>
              <a:gd name="connsiteY6052" fmla="*/ 3425079 h 10024180"/>
              <a:gd name="connsiteX6053" fmla="*/ 2239660 w 11277918"/>
              <a:gd name="connsiteY6053" fmla="*/ 3457773 h 10024180"/>
              <a:gd name="connsiteX6054" fmla="*/ 2206967 w 11277918"/>
              <a:gd name="connsiteY6054" fmla="*/ 3506819 h 10024180"/>
              <a:gd name="connsiteX6055" fmla="*/ 2215140 w 11277918"/>
              <a:gd name="connsiteY6055" fmla="*/ 3498645 h 10024180"/>
              <a:gd name="connsiteX6056" fmla="*/ 2239660 w 11277918"/>
              <a:gd name="connsiteY6056" fmla="*/ 3474123 h 10024180"/>
              <a:gd name="connsiteX6057" fmla="*/ 2828186 w 11277918"/>
              <a:gd name="connsiteY6057" fmla="*/ 3392383 h 10024180"/>
              <a:gd name="connsiteX6058" fmla="*/ 2811839 w 11277918"/>
              <a:gd name="connsiteY6058" fmla="*/ 3400556 h 10024180"/>
              <a:gd name="connsiteX6059" fmla="*/ 2828186 w 11277918"/>
              <a:gd name="connsiteY6059" fmla="*/ 3408730 h 10024180"/>
              <a:gd name="connsiteX6060" fmla="*/ 2828186 w 11277918"/>
              <a:gd name="connsiteY6060" fmla="*/ 3392383 h 10024180"/>
              <a:gd name="connsiteX6061" fmla="*/ 2860882 w 11277918"/>
              <a:gd name="connsiteY6061" fmla="*/ 3310644 h 10024180"/>
              <a:gd name="connsiteX6062" fmla="*/ 2860882 w 11277918"/>
              <a:gd name="connsiteY6062" fmla="*/ 3343340 h 10024180"/>
              <a:gd name="connsiteX6063" fmla="*/ 2860882 w 11277918"/>
              <a:gd name="connsiteY6063" fmla="*/ 3359687 h 10024180"/>
              <a:gd name="connsiteX6064" fmla="*/ 2877230 w 11277918"/>
              <a:gd name="connsiteY6064" fmla="*/ 3310644 h 10024180"/>
              <a:gd name="connsiteX6065" fmla="*/ 2501229 w 11277918"/>
              <a:gd name="connsiteY6065" fmla="*/ 3212555 h 10024180"/>
              <a:gd name="connsiteX6066" fmla="*/ 2468533 w 11277918"/>
              <a:gd name="connsiteY6066" fmla="*/ 3228904 h 10024180"/>
              <a:gd name="connsiteX6067" fmla="*/ 2370445 w 11277918"/>
              <a:gd name="connsiteY6067" fmla="*/ 3376034 h 10024180"/>
              <a:gd name="connsiteX6068" fmla="*/ 2435836 w 11277918"/>
              <a:gd name="connsiteY6068" fmla="*/ 3310644 h 10024180"/>
              <a:gd name="connsiteX6069" fmla="*/ 2484879 w 11277918"/>
              <a:gd name="connsiteY6069" fmla="*/ 3245251 h 10024180"/>
              <a:gd name="connsiteX6070" fmla="*/ 2484879 w 11277918"/>
              <a:gd name="connsiteY6070" fmla="*/ 3228904 h 10024180"/>
              <a:gd name="connsiteX6071" fmla="*/ 2501229 w 11277918"/>
              <a:gd name="connsiteY6071" fmla="*/ 3212555 h 10024180"/>
              <a:gd name="connsiteX6072" fmla="*/ 735655 w 11277918"/>
              <a:gd name="connsiteY6072" fmla="*/ 3196208 h 10024180"/>
              <a:gd name="connsiteX6073" fmla="*/ 621219 w 11277918"/>
              <a:gd name="connsiteY6073" fmla="*/ 3261598 h 10024180"/>
              <a:gd name="connsiteX6074" fmla="*/ 637569 w 11277918"/>
              <a:gd name="connsiteY6074" fmla="*/ 3245251 h 10024180"/>
              <a:gd name="connsiteX6075" fmla="*/ 702960 w 11277918"/>
              <a:gd name="connsiteY6075" fmla="*/ 3212555 h 10024180"/>
              <a:gd name="connsiteX6076" fmla="*/ 784699 w 11277918"/>
              <a:gd name="connsiteY6076" fmla="*/ 3147165 h 10024180"/>
              <a:gd name="connsiteX6077" fmla="*/ 784699 w 11277918"/>
              <a:gd name="connsiteY6077" fmla="*/ 3163512 h 10024180"/>
              <a:gd name="connsiteX6078" fmla="*/ 768352 w 11277918"/>
              <a:gd name="connsiteY6078" fmla="*/ 3163512 h 10024180"/>
              <a:gd name="connsiteX6079" fmla="*/ 784699 w 11277918"/>
              <a:gd name="connsiteY6079" fmla="*/ 3147165 h 10024180"/>
              <a:gd name="connsiteX6080" fmla="*/ 899135 w 11277918"/>
              <a:gd name="connsiteY6080" fmla="*/ 3049076 h 10024180"/>
              <a:gd name="connsiteX6081" fmla="*/ 882788 w 11277918"/>
              <a:gd name="connsiteY6081" fmla="*/ 3065425 h 10024180"/>
              <a:gd name="connsiteX6082" fmla="*/ 833742 w 11277918"/>
              <a:gd name="connsiteY6082" fmla="*/ 3098119 h 10024180"/>
              <a:gd name="connsiteX6083" fmla="*/ 1095310 w 11277918"/>
              <a:gd name="connsiteY6083" fmla="*/ 2852901 h 10024180"/>
              <a:gd name="connsiteX6084" fmla="*/ 1046267 w 11277918"/>
              <a:gd name="connsiteY6084" fmla="*/ 2918293 h 10024180"/>
              <a:gd name="connsiteX6085" fmla="*/ 1095310 w 11277918"/>
              <a:gd name="connsiteY6085" fmla="*/ 2885597 h 10024180"/>
              <a:gd name="connsiteX6086" fmla="*/ 948177 w 11277918"/>
              <a:gd name="connsiteY6086" fmla="*/ 2705771 h 10024180"/>
              <a:gd name="connsiteX6087" fmla="*/ 931830 w 11277918"/>
              <a:gd name="connsiteY6087" fmla="*/ 2722118 h 10024180"/>
              <a:gd name="connsiteX6088" fmla="*/ 948177 w 11277918"/>
              <a:gd name="connsiteY6088" fmla="*/ 2713944 h 10024180"/>
              <a:gd name="connsiteX6089" fmla="*/ 964525 w 11277918"/>
              <a:gd name="connsiteY6089" fmla="*/ 2705771 h 10024180"/>
              <a:gd name="connsiteX6090" fmla="*/ 948177 w 11277918"/>
              <a:gd name="connsiteY6090" fmla="*/ 2705771 h 10024180"/>
              <a:gd name="connsiteX6091" fmla="*/ 7928730 w 11277918"/>
              <a:gd name="connsiteY6091" fmla="*/ 2673075 h 10024180"/>
              <a:gd name="connsiteX6092" fmla="*/ 7912383 w 11277918"/>
              <a:gd name="connsiteY6092" fmla="*/ 2705771 h 10024180"/>
              <a:gd name="connsiteX6093" fmla="*/ 7928730 w 11277918"/>
              <a:gd name="connsiteY6093" fmla="*/ 2705771 h 10024180"/>
              <a:gd name="connsiteX6094" fmla="*/ 7928730 w 11277918"/>
              <a:gd name="connsiteY6094" fmla="*/ 2689422 h 10024180"/>
              <a:gd name="connsiteX6095" fmla="*/ 7928730 w 11277918"/>
              <a:gd name="connsiteY6095" fmla="*/ 2673075 h 10024180"/>
              <a:gd name="connsiteX6096" fmla="*/ 7945079 w 11277918"/>
              <a:gd name="connsiteY6096" fmla="*/ 2640379 h 10024180"/>
              <a:gd name="connsiteX6097" fmla="*/ 7945079 w 11277918"/>
              <a:gd name="connsiteY6097" fmla="*/ 2656726 h 10024180"/>
              <a:gd name="connsiteX6098" fmla="*/ 7961426 w 11277918"/>
              <a:gd name="connsiteY6098" fmla="*/ 2656726 h 10024180"/>
              <a:gd name="connsiteX6099" fmla="*/ 7961426 w 11277918"/>
              <a:gd name="connsiteY6099" fmla="*/ 2640379 h 10024180"/>
              <a:gd name="connsiteX6100" fmla="*/ 7945079 w 11277918"/>
              <a:gd name="connsiteY6100" fmla="*/ 2640379 h 10024180"/>
              <a:gd name="connsiteX6101" fmla="*/ 735655 w 11277918"/>
              <a:gd name="connsiteY6101" fmla="*/ 2476900 h 10024180"/>
              <a:gd name="connsiteX6102" fmla="*/ 719306 w 11277918"/>
              <a:gd name="connsiteY6102" fmla="*/ 2493247 h 10024180"/>
              <a:gd name="connsiteX6103" fmla="*/ 702960 w 11277918"/>
              <a:gd name="connsiteY6103" fmla="*/ 2525943 h 10024180"/>
              <a:gd name="connsiteX6104" fmla="*/ 752003 w 11277918"/>
              <a:gd name="connsiteY6104" fmla="*/ 2509596 h 10024180"/>
              <a:gd name="connsiteX6105" fmla="*/ 768352 w 11277918"/>
              <a:gd name="connsiteY6105" fmla="*/ 2444204 h 10024180"/>
              <a:gd name="connsiteX6106" fmla="*/ 760177 w 11277918"/>
              <a:gd name="connsiteY6106" fmla="*/ 2452379 h 10024180"/>
              <a:gd name="connsiteX6107" fmla="*/ 752003 w 11277918"/>
              <a:gd name="connsiteY6107" fmla="*/ 2460553 h 10024180"/>
              <a:gd name="connsiteX6108" fmla="*/ 768352 w 11277918"/>
              <a:gd name="connsiteY6108" fmla="*/ 2460553 h 10024180"/>
              <a:gd name="connsiteX6109" fmla="*/ 768352 w 11277918"/>
              <a:gd name="connsiteY6109" fmla="*/ 2444204 h 10024180"/>
              <a:gd name="connsiteX6110" fmla="*/ 817394 w 11277918"/>
              <a:gd name="connsiteY6110" fmla="*/ 2378813 h 10024180"/>
              <a:gd name="connsiteX6111" fmla="*/ 801045 w 11277918"/>
              <a:gd name="connsiteY6111" fmla="*/ 2386986 h 10024180"/>
              <a:gd name="connsiteX6112" fmla="*/ 817394 w 11277918"/>
              <a:gd name="connsiteY6112" fmla="*/ 2395160 h 10024180"/>
              <a:gd name="connsiteX6113" fmla="*/ 817394 w 11277918"/>
              <a:gd name="connsiteY6113" fmla="*/ 2378813 h 10024180"/>
              <a:gd name="connsiteX6114" fmla="*/ 621219 w 11277918"/>
              <a:gd name="connsiteY6114" fmla="*/ 2362464 h 10024180"/>
              <a:gd name="connsiteX6115" fmla="*/ 621219 w 11277918"/>
              <a:gd name="connsiteY6115" fmla="*/ 2378813 h 10024180"/>
              <a:gd name="connsiteX6116" fmla="*/ 604870 w 11277918"/>
              <a:gd name="connsiteY6116" fmla="*/ 2378813 h 10024180"/>
              <a:gd name="connsiteX6117" fmla="*/ 621219 w 11277918"/>
              <a:gd name="connsiteY6117" fmla="*/ 2362464 h 10024180"/>
              <a:gd name="connsiteX6118" fmla="*/ 555828 w 11277918"/>
              <a:gd name="connsiteY6118" fmla="*/ 2198985 h 10024180"/>
              <a:gd name="connsiteX6119" fmla="*/ 588524 w 11277918"/>
              <a:gd name="connsiteY6119" fmla="*/ 2198985 h 10024180"/>
              <a:gd name="connsiteX6120" fmla="*/ 555828 w 11277918"/>
              <a:gd name="connsiteY6120" fmla="*/ 2215332 h 10024180"/>
              <a:gd name="connsiteX6121" fmla="*/ 523133 w 11277918"/>
              <a:gd name="connsiteY6121" fmla="*/ 2248029 h 10024180"/>
              <a:gd name="connsiteX6122" fmla="*/ 523133 w 11277918"/>
              <a:gd name="connsiteY6122" fmla="*/ 2231682 h 10024180"/>
              <a:gd name="connsiteX6123" fmla="*/ 523133 w 11277918"/>
              <a:gd name="connsiteY6123" fmla="*/ 2215332 h 10024180"/>
              <a:gd name="connsiteX6124" fmla="*/ 621219 w 11277918"/>
              <a:gd name="connsiteY6124" fmla="*/ 2174467 h 10024180"/>
              <a:gd name="connsiteX6125" fmla="*/ 637569 w 11277918"/>
              <a:gd name="connsiteY6125" fmla="*/ 2182638 h 10024180"/>
              <a:gd name="connsiteX6126" fmla="*/ 621219 w 11277918"/>
              <a:gd name="connsiteY6126" fmla="*/ 2182638 h 10024180"/>
              <a:gd name="connsiteX6127" fmla="*/ 604870 w 11277918"/>
              <a:gd name="connsiteY6127" fmla="*/ 2182638 h 10024180"/>
              <a:gd name="connsiteX6128" fmla="*/ 621219 w 11277918"/>
              <a:gd name="connsiteY6128" fmla="*/ 2174467 h 10024180"/>
              <a:gd name="connsiteX6129" fmla="*/ 833742 w 11277918"/>
              <a:gd name="connsiteY6129" fmla="*/ 2117246 h 10024180"/>
              <a:gd name="connsiteX6130" fmla="*/ 825569 w 11277918"/>
              <a:gd name="connsiteY6130" fmla="*/ 2125421 h 10024180"/>
              <a:gd name="connsiteX6131" fmla="*/ 833742 w 11277918"/>
              <a:gd name="connsiteY6131" fmla="*/ 2133593 h 10024180"/>
              <a:gd name="connsiteX6132" fmla="*/ 850091 w 11277918"/>
              <a:gd name="connsiteY6132" fmla="*/ 2133593 h 10024180"/>
              <a:gd name="connsiteX6133" fmla="*/ 833742 w 11277918"/>
              <a:gd name="connsiteY6133" fmla="*/ 2117246 h 10024180"/>
              <a:gd name="connsiteX6134" fmla="*/ 7732557 w 11277918"/>
              <a:gd name="connsiteY6134" fmla="*/ 2084550 h 10024180"/>
              <a:gd name="connsiteX6135" fmla="*/ 7724382 w 11277918"/>
              <a:gd name="connsiteY6135" fmla="*/ 2100899 h 10024180"/>
              <a:gd name="connsiteX6136" fmla="*/ 7724382 w 11277918"/>
              <a:gd name="connsiteY6136" fmla="*/ 2117246 h 10024180"/>
              <a:gd name="connsiteX6137" fmla="*/ 7732557 w 11277918"/>
              <a:gd name="connsiteY6137" fmla="*/ 2100899 h 10024180"/>
              <a:gd name="connsiteX6138" fmla="*/ 7732557 w 11277918"/>
              <a:gd name="connsiteY6138" fmla="*/ 2084550 h 10024180"/>
              <a:gd name="connsiteX6139" fmla="*/ 7748904 w 11277918"/>
              <a:gd name="connsiteY6139" fmla="*/ 2068203 h 10024180"/>
              <a:gd name="connsiteX6140" fmla="*/ 7765251 w 11277918"/>
              <a:gd name="connsiteY6140" fmla="*/ 2084550 h 10024180"/>
              <a:gd name="connsiteX6141" fmla="*/ 7765251 w 11277918"/>
              <a:gd name="connsiteY6141" fmla="*/ 2068203 h 10024180"/>
              <a:gd name="connsiteX6142" fmla="*/ 7757078 w 11277918"/>
              <a:gd name="connsiteY6142" fmla="*/ 2068203 h 10024180"/>
              <a:gd name="connsiteX6143" fmla="*/ 7748904 w 11277918"/>
              <a:gd name="connsiteY6143" fmla="*/ 2068203 h 10024180"/>
              <a:gd name="connsiteX6144" fmla="*/ 752003 w 11277918"/>
              <a:gd name="connsiteY6144" fmla="*/ 2051853 h 10024180"/>
              <a:gd name="connsiteX6145" fmla="*/ 752003 w 11277918"/>
              <a:gd name="connsiteY6145" fmla="*/ 2068203 h 10024180"/>
              <a:gd name="connsiteX6146" fmla="*/ 768352 w 11277918"/>
              <a:gd name="connsiteY6146" fmla="*/ 2051853 h 10024180"/>
              <a:gd name="connsiteX6147" fmla="*/ 752003 w 11277918"/>
              <a:gd name="connsiteY6147" fmla="*/ 2051853 h 10024180"/>
              <a:gd name="connsiteX6148" fmla="*/ 7977776 w 11277918"/>
              <a:gd name="connsiteY6148" fmla="*/ 2002810 h 10024180"/>
              <a:gd name="connsiteX6149" fmla="*/ 7961426 w 11277918"/>
              <a:gd name="connsiteY6149" fmla="*/ 2019159 h 10024180"/>
              <a:gd name="connsiteX6150" fmla="*/ 7977776 w 11277918"/>
              <a:gd name="connsiteY6150" fmla="*/ 2019159 h 10024180"/>
              <a:gd name="connsiteX6151" fmla="*/ 7994122 w 11277918"/>
              <a:gd name="connsiteY6151" fmla="*/ 2019159 h 10024180"/>
              <a:gd name="connsiteX6152" fmla="*/ 7945079 w 11277918"/>
              <a:gd name="connsiteY6152" fmla="*/ 1953767 h 10024180"/>
              <a:gd name="connsiteX6153" fmla="*/ 7928730 w 11277918"/>
              <a:gd name="connsiteY6153" fmla="*/ 1970114 h 10024180"/>
              <a:gd name="connsiteX6154" fmla="*/ 7912383 w 11277918"/>
              <a:gd name="connsiteY6154" fmla="*/ 1986463 h 10024180"/>
              <a:gd name="connsiteX6155" fmla="*/ 7896036 w 11277918"/>
              <a:gd name="connsiteY6155" fmla="*/ 2002810 h 10024180"/>
              <a:gd name="connsiteX6156" fmla="*/ 7887862 w 11277918"/>
              <a:gd name="connsiteY6156" fmla="*/ 2010985 h 10024180"/>
              <a:gd name="connsiteX6157" fmla="*/ 7879686 w 11277918"/>
              <a:gd name="connsiteY6157" fmla="*/ 2035506 h 10024180"/>
              <a:gd name="connsiteX6158" fmla="*/ 7912383 w 11277918"/>
              <a:gd name="connsiteY6158" fmla="*/ 2002810 h 10024180"/>
              <a:gd name="connsiteX6159" fmla="*/ 7936904 w 11277918"/>
              <a:gd name="connsiteY6159" fmla="*/ 1970114 h 10024180"/>
              <a:gd name="connsiteX6160" fmla="*/ 7945079 w 11277918"/>
              <a:gd name="connsiteY6160" fmla="*/ 1953767 h 10024180"/>
              <a:gd name="connsiteX6161" fmla="*/ 776524 w 11277918"/>
              <a:gd name="connsiteY6161" fmla="*/ 1937420 h 10024180"/>
              <a:gd name="connsiteX6162" fmla="*/ 752003 w 11277918"/>
              <a:gd name="connsiteY6162" fmla="*/ 1953767 h 10024180"/>
              <a:gd name="connsiteX6163" fmla="*/ 768352 w 11277918"/>
              <a:gd name="connsiteY6163" fmla="*/ 1953767 h 10024180"/>
              <a:gd name="connsiteX6164" fmla="*/ 784699 w 11277918"/>
              <a:gd name="connsiteY6164" fmla="*/ 1945592 h 10024180"/>
              <a:gd name="connsiteX6165" fmla="*/ 776524 w 11277918"/>
              <a:gd name="connsiteY6165" fmla="*/ 1937420 h 10024180"/>
              <a:gd name="connsiteX6166" fmla="*/ 7928730 w 11277918"/>
              <a:gd name="connsiteY6166" fmla="*/ 1921071 h 10024180"/>
              <a:gd name="connsiteX6167" fmla="*/ 7928730 w 11277918"/>
              <a:gd name="connsiteY6167" fmla="*/ 1937420 h 10024180"/>
              <a:gd name="connsiteX6168" fmla="*/ 7945079 w 11277918"/>
              <a:gd name="connsiteY6168" fmla="*/ 1921071 h 10024180"/>
              <a:gd name="connsiteX6169" fmla="*/ 7928730 w 11277918"/>
              <a:gd name="connsiteY6169" fmla="*/ 1921071 h 10024180"/>
              <a:gd name="connsiteX6170" fmla="*/ 8218906 w 11277918"/>
              <a:gd name="connsiteY6170" fmla="*/ 1847506 h 10024180"/>
              <a:gd name="connsiteX6171" fmla="*/ 8206644 w 11277918"/>
              <a:gd name="connsiteY6171" fmla="*/ 1855681 h 10024180"/>
              <a:gd name="connsiteX6172" fmla="*/ 8222994 w 11277918"/>
              <a:gd name="connsiteY6172" fmla="*/ 1855681 h 10024180"/>
              <a:gd name="connsiteX6173" fmla="*/ 8218906 w 11277918"/>
              <a:gd name="connsiteY6173" fmla="*/ 1847506 h 10024180"/>
              <a:gd name="connsiteX6174" fmla="*/ 7994122 w 11277918"/>
              <a:gd name="connsiteY6174" fmla="*/ 1839331 h 10024180"/>
              <a:gd name="connsiteX6175" fmla="*/ 7994122 w 11277918"/>
              <a:gd name="connsiteY6175" fmla="*/ 1855681 h 10024180"/>
              <a:gd name="connsiteX6176" fmla="*/ 8002297 w 11277918"/>
              <a:gd name="connsiteY6176" fmla="*/ 1855681 h 10024180"/>
              <a:gd name="connsiteX6177" fmla="*/ 8010472 w 11277918"/>
              <a:gd name="connsiteY6177" fmla="*/ 1855681 h 10024180"/>
              <a:gd name="connsiteX6178" fmla="*/ 7994122 w 11277918"/>
              <a:gd name="connsiteY6178" fmla="*/ 1839331 h 10024180"/>
              <a:gd name="connsiteX6179" fmla="*/ 850091 w 11277918"/>
              <a:gd name="connsiteY6179" fmla="*/ 1839331 h 10024180"/>
              <a:gd name="connsiteX6180" fmla="*/ 850091 w 11277918"/>
              <a:gd name="connsiteY6180" fmla="*/ 1855681 h 10024180"/>
              <a:gd name="connsiteX6181" fmla="*/ 866438 w 11277918"/>
              <a:gd name="connsiteY6181" fmla="*/ 1847506 h 10024180"/>
              <a:gd name="connsiteX6182" fmla="*/ 850091 w 11277918"/>
              <a:gd name="connsiteY6182" fmla="*/ 1839331 h 10024180"/>
              <a:gd name="connsiteX6183" fmla="*/ 8239340 w 11277918"/>
              <a:gd name="connsiteY6183" fmla="*/ 1806635 h 10024180"/>
              <a:gd name="connsiteX6184" fmla="*/ 8239340 w 11277918"/>
              <a:gd name="connsiteY6184" fmla="*/ 1822984 h 10024180"/>
              <a:gd name="connsiteX6185" fmla="*/ 8247516 w 11277918"/>
              <a:gd name="connsiteY6185" fmla="*/ 1814810 h 10024180"/>
              <a:gd name="connsiteX6186" fmla="*/ 8239340 w 11277918"/>
              <a:gd name="connsiteY6186" fmla="*/ 1806635 h 10024180"/>
              <a:gd name="connsiteX6187" fmla="*/ 686613 w 11277918"/>
              <a:gd name="connsiteY6187" fmla="*/ 1806635 h 10024180"/>
              <a:gd name="connsiteX6188" fmla="*/ 670263 w 11277918"/>
              <a:gd name="connsiteY6188" fmla="*/ 1822984 h 10024180"/>
              <a:gd name="connsiteX6189" fmla="*/ 621219 w 11277918"/>
              <a:gd name="connsiteY6189" fmla="*/ 1822984 h 10024180"/>
              <a:gd name="connsiteX6190" fmla="*/ 7994122 w 11277918"/>
              <a:gd name="connsiteY6190" fmla="*/ 1790288 h 10024180"/>
              <a:gd name="connsiteX6191" fmla="*/ 7977776 w 11277918"/>
              <a:gd name="connsiteY6191" fmla="*/ 1806635 h 10024180"/>
              <a:gd name="connsiteX6192" fmla="*/ 8010472 w 11277918"/>
              <a:gd name="connsiteY6192" fmla="*/ 1790288 h 10024180"/>
              <a:gd name="connsiteX6193" fmla="*/ 8041122 w 11277918"/>
              <a:gd name="connsiteY6193" fmla="*/ 1780070 h 10024180"/>
              <a:gd name="connsiteX6194" fmla="*/ 8026818 w 11277918"/>
              <a:gd name="connsiteY6194" fmla="*/ 1790288 h 10024180"/>
              <a:gd name="connsiteX6195" fmla="*/ 8051340 w 11277918"/>
              <a:gd name="connsiteY6195" fmla="*/ 1806635 h 10024180"/>
              <a:gd name="connsiteX6196" fmla="*/ 8059515 w 11277918"/>
              <a:gd name="connsiteY6196" fmla="*/ 1798463 h 10024180"/>
              <a:gd name="connsiteX6197" fmla="*/ 8051340 w 11277918"/>
              <a:gd name="connsiteY6197" fmla="*/ 1782114 h 10024180"/>
              <a:gd name="connsiteX6198" fmla="*/ 8041122 w 11277918"/>
              <a:gd name="connsiteY6198" fmla="*/ 1780070 h 10024180"/>
              <a:gd name="connsiteX6199" fmla="*/ 8239340 w 11277918"/>
              <a:gd name="connsiteY6199" fmla="*/ 1708549 h 10024180"/>
              <a:gd name="connsiteX6200" fmla="*/ 8124905 w 11277918"/>
              <a:gd name="connsiteY6200" fmla="*/ 1839331 h 10024180"/>
              <a:gd name="connsiteX6201" fmla="*/ 8190298 w 11277918"/>
              <a:gd name="connsiteY6201" fmla="*/ 1790288 h 10024180"/>
              <a:gd name="connsiteX6202" fmla="*/ 8239340 w 11277918"/>
              <a:gd name="connsiteY6202" fmla="*/ 1708549 h 10024180"/>
              <a:gd name="connsiteX6203" fmla="*/ 1258788 w 11277918"/>
              <a:gd name="connsiteY6203" fmla="*/ 1708549 h 10024180"/>
              <a:gd name="connsiteX6204" fmla="*/ 1242440 w 11277918"/>
              <a:gd name="connsiteY6204" fmla="*/ 1724896 h 10024180"/>
              <a:gd name="connsiteX6205" fmla="*/ 1242440 w 11277918"/>
              <a:gd name="connsiteY6205" fmla="*/ 1741245 h 10024180"/>
              <a:gd name="connsiteX6206" fmla="*/ 1258788 w 11277918"/>
              <a:gd name="connsiteY6206" fmla="*/ 1724896 h 10024180"/>
              <a:gd name="connsiteX6207" fmla="*/ 1258788 w 11277918"/>
              <a:gd name="connsiteY6207" fmla="*/ 1708549 h 10024180"/>
              <a:gd name="connsiteX6208" fmla="*/ 7926687 w 11277918"/>
              <a:gd name="connsiteY6208" fmla="*/ 1696288 h 10024180"/>
              <a:gd name="connsiteX6209" fmla="*/ 7920558 w 11277918"/>
              <a:gd name="connsiteY6209" fmla="*/ 1700374 h 10024180"/>
              <a:gd name="connsiteX6210" fmla="*/ 7912383 w 11277918"/>
              <a:gd name="connsiteY6210" fmla="*/ 1708549 h 10024180"/>
              <a:gd name="connsiteX6211" fmla="*/ 7912383 w 11277918"/>
              <a:gd name="connsiteY6211" fmla="*/ 1724896 h 10024180"/>
              <a:gd name="connsiteX6212" fmla="*/ 7928730 w 11277918"/>
              <a:gd name="connsiteY6212" fmla="*/ 1700374 h 10024180"/>
              <a:gd name="connsiteX6213" fmla="*/ 7926687 w 11277918"/>
              <a:gd name="connsiteY6213" fmla="*/ 1696288 h 10024180"/>
              <a:gd name="connsiteX6214" fmla="*/ 8517255 w 11277918"/>
              <a:gd name="connsiteY6214" fmla="*/ 1643156 h 10024180"/>
              <a:gd name="connsiteX6215" fmla="*/ 8517255 w 11277918"/>
              <a:gd name="connsiteY6215" fmla="*/ 1659505 h 10024180"/>
              <a:gd name="connsiteX6216" fmla="*/ 8533605 w 11277918"/>
              <a:gd name="connsiteY6216" fmla="*/ 1643156 h 10024180"/>
              <a:gd name="connsiteX6217" fmla="*/ 8517255 w 11277918"/>
              <a:gd name="connsiteY6217" fmla="*/ 1643156 h 10024180"/>
              <a:gd name="connsiteX6218" fmla="*/ 8353776 w 11277918"/>
              <a:gd name="connsiteY6218" fmla="*/ 1643156 h 10024180"/>
              <a:gd name="connsiteX6219" fmla="*/ 8337430 w 11277918"/>
              <a:gd name="connsiteY6219" fmla="*/ 1675852 h 10024180"/>
              <a:gd name="connsiteX6220" fmla="*/ 8353776 w 11277918"/>
              <a:gd name="connsiteY6220" fmla="*/ 1659505 h 10024180"/>
              <a:gd name="connsiteX6221" fmla="*/ 8386472 w 11277918"/>
              <a:gd name="connsiteY6221" fmla="*/ 1643156 h 10024180"/>
              <a:gd name="connsiteX6222" fmla="*/ 1356874 w 11277918"/>
              <a:gd name="connsiteY6222" fmla="*/ 1610460 h 10024180"/>
              <a:gd name="connsiteX6223" fmla="*/ 1356874 w 11277918"/>
              <a:gd name="connsiteY6223" fmla="*/ 1626809 h 10024180"/>
              <a:gd name="connsiteX6224" fmla="*/ 1365048 w 11277918"/>
              <a:gd name="connsiteY6224" fmla="*/ 1626809 h 10024180"/>
              <a:gd name="connsiteX6225" fmla="*/ 1373224 w 11277918"/>
              <a:gd name="connsiteY6225" fmla="*/ 1610460 h 10024180"/>
              <a:gd name="connsiteX6226" fmla="*/ 1356874 w 11277918"/>
              <a:gd name="connsiteY6226" fmla="*/ 1610460 h 10024180"/>
              <a:gd name="connsiteX6227" fmla="*/ 8157602 w 11277918"/>
              <a:gd name="connsiteY6227" fmla="*/ 1594113 h 10024180"/>
              <a:gd name="connsiteX6228" fmla="*/ 8157602 w 11277918"/>
              <a:gd name="connsiteY6228" fmla="*/ 1610460 h 10024180"/>
              <a:gd name="connsiteX6229" fmla="*/ 8173950 w 11277918"/>
              <a:gd name="connsiteY6229" fmla="*/ 1610460 h 10024180"/>
              <a:gd name="connsiteX6230" fmla="*/ 8157602 w 11277918"/>
              <a:gd name="connsiteY6230" fmla="*/ 1594113 h 10024180"/>
              <a:gd name="connsiteX6231" fmla="*/ 7945079 w 11277918"/>
              <a:gd name="connsiteY6231" fmla="*/ 1594113 h 10024180"/>
              <a:gd name="connsiteX6232" fmla="*/ 7961426 w 11277918"/>
              <a:gd name="connsiteY6232" fmla="*/ 1610460 h 10024180"/>
              <a:gd name="connsiteX6233" fmla="*/ 7961426 w 11277918"/>
              <a:gd name="connsiteY6233" fmla="*/ 1594113 h 10024180"/>
              <a:gd name="connsiteX6234" fmla="*/ 7945079 w 11277918"/>
              <a:gd name="connsiteY6234" fmla="*/ 1594113 h 10024180"/>
              <a:gd name="connsiteX6235" fmla="*/ 9007692 w 11277918"/>
              <a:gd name="connsiteY6235" fmla="*/ 1577766 h 10024180"/>
              <a:gd name="connsiteX6236" fmla="*/ 9015867 w 11277918"/>
              <a:gd name="connsiteY6236" fmla="*/ 1594113 h 10024180"/>
              <a:gd name="connsiteX6237" fmla="*/ 9024041 w 11277918"/>
              <a:gd name="connsiteY6237" fmla="*/ 1577766 h 10024180"/>
              <a:gd name="connsiteX6238" fmla="*/ 8402820 w 11277918"/>
              <a:gd name="connsiteY6238" fmla="*/ 1577766 h 10024180"/>
              <a:gd name="connsiteX6239" fmla="*/ 8386472 w 11277918"/>
              <a:gd name="connsiteY6239" fmla="*/ 1594113 h 10024180"/>
              <a:gd name="connsiteX6240" fmla="*/ 8419169 w 11277918"/>
              <a:gd name="connsiteY6240" fmla="*/ 1610460 h 10024180"/>
              <a:gd name="connsiteX6241" fmla="*/ 8402820 w 11277918"/>
              <a:gd name="connsiteY6241" fmla="*/ 1577766 h 10024180"/>
              <a:gd name="connsiteX6242" fmla="*/ 8590820 w 11277918"/>
              <a:gd name="connsiteY6242" fmla="*/ 1561417 h 10024180"/>
              <a:gd name="connsiteX6243" fmla="*/ 8590820 w 11277918"/>
              <a:gd name="connsiteY6243" fmla="*/ 1569591 h 10024180"/>
              <a:gd name="connsiteX6244" fmla="*/ 8615344 w 11277918"/>
              <a:gd name="connsiteY6244" fmla="*/ 1577766 h 10024180"/>
              <a:gd name="connsiteX6245" fmla="*/ 8590820 w 11277918"/>
              <a:gd name="connsiteY6245" fmla="*/ 1561417 h 10024180"/>
              <a:gd name="connsiteX6246" fmla="*/ 8484559 w 11277918"/>
              <a:gd name="connsiteY6246" fmla="*/ 1545070 h 10024180"/>
              <a:gd name="connsiteX6247" fmla="*/ 8500908 w 11277918"/>
              <a:gd name="connsiteY6247" fmla="*/ 1561417 h 10024180"/>
              <a:gd name="connsiteX6248" fmla="*/ 8517255 w 11277918"/>
              <a:gd name="connsiteY6248" fmla="*/ 1545070 h 10024180"/>
              <a:gd name="connsiteX6249" fmla="*/ 8075862 w 11277918"/>
              <a:gd name="connsiteY6249" fmla="*/ 1545070 h 10024180"/>
              <a:gd name="connsiteX6250" fmla="*/ 8084036 w 11277918"/>
              <a:gd name="connsiteY6250" fmla="*/ 1561417 h 10024180"/>
              <a:gd name="connsiteX6251" fmla="*/ 8092211 w 11277918"/>
              <a:gd name="connsiteY6251" fmla="*/ 1545070 h 10024180"/>
              <a:gd name="connsiteX6252" fmla="*/ 1193396 w 11277918"/>
              <a:gd name="connsiteY6252" fmla="*/ 1545070 h 10024180"/>
              <a:gd name="connsiteX6253" fmla="*/ 1177049 w 11277918"/>
              <a:gd name="connsiteY6253" fmla="*/ 1553244 h 10024180"/>
              <a:gd name="connsiteX6254" fmla="*/ 1177049 w 11277918"/>
              <a:gd name="connsiteY6254" fmla="*/ 1561417 h 10024180"/>
              <a:gd name="connsiteX6255" fmla="*/ 1193396 w 11277918"/>
              <a:gd name="connsiteY6255" fmla="*/ 1545070 h 10024180"/>
              <a:gd name="connsiteX6256" fmla="*/ 833742 w 11277918"/>
              <a:gd name="connsiteY6256" fmla="*/ 1545070 h 10024180"/>
              <a:gd name="connsiteX6257" fmla="*/ 792874 w 11277918"/>
              <a:gd name="connsiteY6257" fmla="*/ 1553244 h 10024180"/>
              <a:gd name="connsiteX6258" fmla="*/ 817394 w 11277918"/>
              <a:gd name="connsiteY6258" fmla="*/ 1577766 h 10024180"/>
              <a:gd name="connsiteX6259" fmla="*/ 866438 w 11277918"/>
              <a:gd name="connsiteY6259" fmla="*/ 1577766 h 10024180"/>
              <a:gd name="connsiteX6260" fmla="*/ 882788 w 11277918"/>
              <a:gd name="connsiteY6260" fmla="*/ 1561417 h 10024180"/>
              <a:gd name="connsiteX6261" fmla="*/ 1324179 w 11277918"/>
              <a:gd name="connsiteY6261" fmla="*/ 1528721 h 10024180"/>
              <a:gd name="connsiteX6262" fmla="*/ 1307832 w 11277918"/>
              <a:gd name="connsiteY6262" fmla="*/ 1561417 h 10024180"/>
              <a:gd name="connsiteX6263" fmla="*/ 1356874 w 11277918"/>
              <a:gd name="connsiteY6263" fmla="*/ 1545070 h 10024180"/>
              <a:gd name="connsiteX6264" fmla="*/ 1324179 w 11277918"/>
              <a:gd name="connsiteY6264" fmla="*/ 1528721 h 10024180"/>
              <a:gd name="connsiteX6265" fmla="*/ 8639866 w 11277918"/>
              <a:gd name="connsiteY6265" fmla="*/ 1512374 h 10024180"/>
              <a:gd name="connsiteX6266" fmla="*/ 8631691 w 11277918"/>
              <a:gd name="connsiteY6266" fmla="*/ 1520548 h 10024180"/>
              <a:gd name="connsiteX6267" fmla="*/ 8648038 w 11277918"/>
              <a:gd name="connsiteY6267" fmla="*/ 1528721 h 10024180"/>
              <a:gd name="connsiteX6268" fmla="*/ 8639866 w 11277918"/>
              <a:gd name="connsiteY6268" fmla="*/ 1512374 h 10024180"/>
              <a:gd name="connsiteX6269" fmla="*/ 9089431 w 11277918"/>
              <a:gd name="connsiteY6269" fmla="*/ 1496027 h 10024180"/>
              <a:gd name="connsiteX6270" fmla="*/ 9089431 w 11277918"/>
              <a:gd name="connsiteY6270" fmla="*/ 1512374 h 10024180"/>
              <a:gd name="connsiteX6271" fmla="*/ 9105781 w 11277918"/>
              <a:gd name="connsiteY6271" fmla="*/ 1512374 h 10024180"/>
              <a:gd name="connsiteX6272" fmla="*/ 9089431 w 11277918"/>
              <a:gd name="connsiteY6272" fmla="*/ 1496027 h 10024180"/>
              <a:gd name="connsiteX6273" fmla="*/ 817394 w 11277918"/>
              <a:gd name="connsiteY6273" fmla="*/ 1485809 h 10024180"/>
              <a:gd name="connsiteX6274" fmla="*/ 801045 w 11277918"/>
              <a:gd name="connsiteY6274" fmla="*/ 1496027 h 10024180"/>
              <a:gd name="connsiteX6275" fmla="*/ 817394 w 11277918"/>
              <a:gd name="connsiteY6275" fmla="*/ 1512374 h 10024180"/>
              <a:gd name="connsiteX6276" fmla="*/ 850091 w 11277918"/>
              <a:gd name="connsiteY6276" fmla="*/ 1504199 h 10024180"/>
              <a:gd name="connsiteX6277" fmla="*/ 833742 w 11277918"/>
              <a:gd name="connsiteY6277" fmla="*/ 1487852 h 10024180"/>
              <a:gd name="connsiteX6278" fmla="*/ 817394 w 11277918"/>
              <a:gd name="connsiteY6278" fmla="*/ 1485809 h 10024180"/>
              <a:gd name="connsiteX6279" fmla="*/ 8566299 w 11277918"/>
              <a:gd name="connsiteY6279" fmla="*/ 1479677 h 10024180"/>
              <a:gd name="connsiteX6280" fmla="*/ 8549952 w 11277918"/>
              <a:gd name="connsiteY6280" fmla="*/ 1496027 h 10024180"/>
              <a:gd name="connsiteX6281" fmla="*/ 8566299 w 11277918"/>
              <a:gd name="connsiteY6281" fmla="*/ 1496027 h 10024180"/>
              <a:gd name="connsiteX6282" fmla="*/ 8566299 w 11277918"/>
              <a:gd name="connsiteY6282" fmla="*/ 1479677 h 10024180"/>
              <a:gd name="connsiteX6283" fmla="*/ 8321080 w 11277918"/>
              <a:gd name="connsiteY6283" fmla="*/ 1479677 h 10024180"/>
              <a:gd name="connsiteX6284" fmla="*/ 8312908 w 11277918"/>
              <a:gd name="connsiteY6284" fmla="*/ 1496027 h 10024180"/>
              <a:gd name="connsiteX6285" fmla="*/ 8304733 w 11277918"/>
              <a:gd name="connsiteY6285" fmla="*/ 1512374 h 10024180"/>
              <a:gd name="connsiteX6286" fmla="*/ 8321080 w 11277918"/>
              <a:gd name="connsiteY6286" fmla="*/ 1512374 h 10024180"/>
              <a:gd name="connsiteX6287" fmla="*/ 8353776 w 11277918"/>
              <a:gd name="connsiteY6287" fmla="*/ 1479677 h 10024180"/>
              <a:gd name="connsiteX6288" fmla="*/ 1381396 w 11277918"/>
              <a:gd name="connsiteY6288" fmla="*/ 1479677 h 10024180"/>
              <a:gd name="connsiteX6289" fmla="*/ 1356874 w 11277918"/>
              <a:gd name="connsiteY6289" fmla="*/ 1487852 h 10024180"/>
              <a:gd name="connsiteX6290" fmla="*/ 1356874 w 11277918"/>
              <a:gd name="connsiteY6290" fmla="*/ 1520548 h 10024180"/>
              <a:gd name="connsiteX6291" fmla="*/ 1373224 w 11277918"/>
              <a:gd name="connsiteY6291" fmla="*/ 1577766 h 10024180"/>
              <a:gd name="connsiteX6292" fmla="*/ 1389570 w 11277918"/>
              <a:gd name="connsiteY6292" fmla="*/ 1577766 h 10024180"/>
              <a:gd name="connsiteX6293" fmla="*/ 1405920 w 11277918"/>
              <a:gd name="connsiteY6293" fmla="*/ 1545070 h 10024180"/>
              <a:gd name="connsiteX6294" fmla="*/ 1422266 w 11277918"/>
              <a:gd name="connsiteY6294" fmla="*/ 1545070 h 10024180"/>
              <a:gd name="connsiteX6295" fmla="*/ 1438614 w 11277918"/>
              <a:gd name="connsiteY6295" fmla="*/ 1528721 h 10024180"/>
              <a:gd name="connsiteX6296" fmla="*/ 1446788 w 11277918"/>
              <a:gd name="connsiteY6296" fmla="*/ 1512374 h 10024180"/>
              <a:gd name="connsiteX6297" fmla="*/ 1454962 w 11277918"/>
              <a:gd name="connsiteY6297" fmla="*/ 1496027 h 10024180"/>
              <a:gd name="connsiteX6298" fmla="*/ 1422266 w 11277918"/>
              <a:gd name="connsiteY6298" fmla="*/ 1496027 h 10024180"/>
              <a:gd name="connsiteX6299" fmla="*/ 1405920 w 11277918"/>
              <a:gd name="connsiteY6299" fmla="*/ 1512374 h 10024180"/>
              <a:gd name="connsiteX6300" fmla="*/ 1405920 w 11277918"/>
              <a:gd name="connsiteY6300" fmla="*/ 1479677 h 10024180"/>
              <a:gd name="connsiteX6301" fmla="*/ 1381396 w 11277918"/>
              <a:gd name="connsiteY6301" fmla="*/ 1479677 h 10024180"/>
              <a:gd name="connsiteX6302" fmla="*/ 1481527 w 11277918"/>
              <a:gd name="connsiteY6302" fmla="*/ 1473548 h 10024180"/>
              <a:gd name="connsiteX6303" fmla="*/ 1471310 w 11277918"/>
              <a:gd name="connsiteY6303" fmla="*/ 1479677 h 10024180"/>
              <a:gd name="connsiteX6304" fmla="*/ 1471310 w 11277918"/>
              <a:gd name="connsiteY6304" fmla="*/ 1512374 h 10024180"/>
              <a:gd name="connsiteX6305" fmla="*/ 1479484 w 11277918"/>
              <a:gd name="connsiteY6305" fmla="*/ 1487852 h 10024180"/>
              <a:gd name="connsiteX6306" fmla="*/ 1481527 w 11277918"/>
              <a:gd name="connsiteY6306" fmla="*/ 1473548 h 10024180"/>
              <a:gd name="connsiteX6307" fmla="*/ 8513169 w 11277918"/>
              <a:gd name="connsiteY6307" fmla="*/ 1471503 h 10024180"/>
              <a:gd name="connsiteX6308" fmla="*/ 8500908 w 11277918"/>
              <a:gd name="connsiteY6308" fmla="*/ 1479677 h 10024180"/>
              <a:gd name="connsiteX6309" fmla="*/ 8484559 w 11277918"/>
              <a:gd name="connsiteY6309" fmla="*/ 1479677 h 10024180"/>
              <a:gd name="connsiteX6310" fmla="*/ 8468212 w 11277918"/>
              <a:gd name="connsiteY6310" fmla="*/ 1496027 h 10024180"/>
              <a:gd name="connsiteX6311" fmla="*/ 8451865 w 11277918"/>
              <a:gd name="connsiteY6311" fmla="*/ 1512374 h 10024180"/>
              <a:gd name="connsiteX6312" fmla="*/ 8468212 w 11277918"/>
              <a:gd name="connsiteY6312" fmla="*/ 1512374 h 10024180"/>
              <a:gd name="connsiteX6313" fmla="*/ 8451865 w 11277918"/>
              <a:gd name="connsiteY6313" fmla="*/ 1528721 h 10024180"/>
              <a:gd name="connsiteX6314" fmla="*/ 8419169 w 11277918"/>
              <a:gd name="connsiteY6314" fmla="*/ 1561417 h 10024180"/>
              <a:gd name="connsiteX6315" fmla="*/ 8484559 w 11277918"/>
              <a:gd name="connsiteY6315" fmla="*/ 1528721 h 10024180"/>
              <a:gd name="connsiteX6316" fmla="*/ 8517255 w 11277918"/>
              <a:gd name="connsiteY6316" fmla="*/ 1479677 h 10024180"/>
              <a:gd name="connsiteX6317" fmla="*/ 8513169 w 11277918"/>
              <a:gd name="connsiteY6317" fmla="*/ 1471503 h 10024180"/>
              <a:gd name="connsiteX6318" fmla="*/ 944092 w 11277918"/>
              <a:gd name="connsiteY6318" fmla="*/ 1471503 h 10024180"/>
              <a:gd name="connsiteX6319" fmla="*/ 915482 w 11277918"/>
              <a:gd name="connsiteY6319" fmla="*/ 1479677 h 10024180"/>
              <a:gd name="connsiteX6320" fmla="*/ 899135 w 11277918"/>
              <a:gd name="connsiteY6320" fmla="*/ 1496027 h 10024180"/>
              <a:gd name="connsiteX6321" fmla="*/ 915482 w 11277918"/>
              <a:gd name="connsiteY6321" fmla="*/ 1512374 h 10024180"/>
              <a:gd name="connsiteX6322" fmla="*/ 956352 w 11277918"/>
              <a:gd name="connsiteY6322" fmla="*/ 1512374 h 10024180"/>
              <a:gd name="connsiteX6323" fmla="*/ 964525 w 11277918"/>
              <a:gd name="connsiteY6323" fmla="*/ 1479677 h 10024180"/>
              <a:gd name="connsiteX6324" fmla="*/ 944092 w 11277918"/>
              <a:gd name="connsiteY6324" fmla="*/ 1471503 h 10024180"/>
              <a:gd name="connsiteX6325" fmla="*/ 7658990 w 11277918"/>
              <a:gd name="connsiteY6325" fmla="*/ 1463330 h 10024180"/>
              <a:gd name="connsiteX6326" fmla="*/ 7650816 w 11277918"/>
              <a:gd name="connsiteY6326" fmla="*/ 1479677 h 10024180"/>
              <a:gd name="connsiteX6327" fmla="*/ 7667164 w 11277918"/>
              <a:gd name="connsiteY6327" fmla="*/ 1471503 h 10024180"/>
              <a:gd name="connsiteX6328" fmla="*/ 7658990 w 11277918"/>
              <a:gd name="connsiteY6328" fmla="*/ 1463330 h 10024180"/>
              <a:gd name="connsiteX6329" fmla="*/ 8304733 w 11277918"/>
              <a:gd name="connsiteY6329" fmla="*/ 1446981 h 10024180"/>
              <a:gd name="connsiteX6330" fmla="*/ 8280212 w 11277918"/>
              <a:gd name="connsiteY6330" fmla="*/ 1463330 h 10024180"/>
              <a:gd name="connsiteX6331" fmla="*/ 8272037 w 11277918"/>
              <a:gd name="connsiteY6331" fmla="*/ 1463330 h 10024180"/>
              <a:gd name="connsiteX6332" fmla="*/ 8255690 w 11277918"/>
              <a:gd name="connsiteY6332" fmla="*/ 1479677 h 10024180"/>
              <a:gd name="connsiteX6333" fmla="*/ 8288384 w 11277918"/>
              <a:gd name="connsiteY6333" fmla="*/ 1479677 h 10024180"/>
              <a:gd name="connsiteX6334" fmla="*/ 8321080 w 11277918"/>
              <a:gd name="connsiteY6334" fmla="*/ 1446981 h 10024180"/>
              <a:gd name="connsiteX6335" fmla="*/ 7470990 w 11277918"/>
              <a:gd name="connsiteY6335" fmla="*/ 1446981 h 10024180"/>
              <a:gd name="connsiteX6336" fmla="*/ 7421946 w 11277918"/>
              <a:gd name="connsiteY6336" fmla="*/ 1496027 h 10024180"/>
              <a:gd name="connsiteX6337" fmla="*/ 7356554 w 11277918"/>
              <a:gd name="connsiteY6337" fmla="*/ 1577766 h 10024180"/>
              <a:gd name="connsiteX6338" fmla="*/ 7356554 w 11277918"/>
              <a:gd name="connsiteY6338" fmla="*/ 1610460 h 10024180"/>
              <a:gd name="connsiteX6339" fmla="*/ 7413772 w 11277918"/>
              <a:gd name="connsiteY6339" fmla="*/ 1528721 h 10024180"/>
              <a:gd name="connsiteX6340" fmla="*/ 7470990 w 11277918"/>
              <a:gd name="connsiteY6340" fmla="*/ 1446981 h 10024180"/>
              <a:gd name="connsiteX6341" fmla="*/ 8746127 w 11277918"/>
              <a:gd name="connsiteY6341" fmla="*/ 1430634 h 10024180"/>
              <a:gd name="connsiteX6342" fmla="*/ 8721605 w 11277918"/>
              <a:gd name="connsiteY6342" fmla="*/ 1438809 h 10024180"/>
              <a:gd name="connsiteX6343" fmla="*/ 8713430 w 11277918"/>
              <a:gd name="connsiteY6343" fmla="*/ 1463330 h 10024180"/>
              <a:gd name="connsiteX6344" fmla="*/ 8729777 w 11277918"/>
              <a:gd name="connsiteY6344" fmla="*/ 1463330 h 10024180"/>
              <a:gd name="connsiteX6345" fmla="*/ 8729777 w 11277918"/>
              <a:gd name="connsiteY6345" fmla="*/ 1446981 h 10024180"/>
              <a:gd name="connsiteX6346" fmla="*/ 8746127 w 11277918"/>
              <a:gd name="connsiteY6346" fmla="*/ 1446981 h 10024180"/>
              <a:gd name="connsiteX6347" fmla="*/ 8255690 w 11277918"/>
              <a:gd name="connsiteY6347" fmla="*/ 1430634 h 10024180"/>
              <a:gd name="connsiteX6348" fmla="*/ 8255690 w 11277918"/>
              <a:gd name="connsiteY6348" fmla="*/ 1446981 h 10024180"/>
              <a:gd name="connsiteX6349" fmla="*/ 8272037 w 11277918"/>
              <a:gd name="connsiteY6349" fmla="*/ 1438809 h 10024180"/>
              <a:gd name="connsiteX6350" fmla="*/ 8255690 w 11277918"/>
              <a:gd name="connsiteY6350" fmla="*/ 1430634 h 10024180"/>
              <a:gd name="connsiteX6351" fmla="*/ 8549952 w 11277918"/>
              <a:gd name="connsiteY6351" fmla="*/ 1414287 h 10024180"/>
              <a:gd name="connsiteX6352" fmla="*/ 8517255 w 11277918"/>
              <a:gd name="connsiteY6352" fmla="*/ 1430634 h 10024180"/>
              <a:gd name="connsiteX6353" fmla="*/ 8500908 w 11277918"/>
              <a:gd name="connsiteY6353" fmla="*/ 1446981 h 10024180"/>
              <a:gd name="connsiteX6354" fmla="*/ 8517255 w 11277918"/>
              <a:gd name="connsiteY6354" fmla="*/ 1446981 h 10024180"/>
              <a:gd name="connsiteX6355" fmla="*/ 8549952 w 11277918"/>
              <a:gd name="connsiteY6355" fmla="*/ 1430634 h 10024180"/>
              <a:gd name="connsiteX6356" fmla="*/ 8566299 w 11277918"/>
              <a:gd name="connsiteY6356" fmla="*/ 1430634 h 10024180"/>
              <a:gd name="connsiteX6357" fmla="*/ 8549952 w 11277918"/>
              <a:gd name="connsiteY6357" fmla="*/ 1414287 h 10024180"/>
              <a:gd name="connsiteX6358" fmla="*/ 8370124 w 11277918"/>
              <a:gd name="connsiteY6358" fmla="*/ 1414287 h 10024180"/>
              <a:gd name="connsiteX6359" fmla="*/ 8361951 w 11277918"/>
              <a:gd name="connsiteY6359" fmla="*/ 1430634 h 10024180"/>
              <a:gd name="connsiteX6360" fmla="*/ 8378298 w 11277918"/>
              <a:gd name="connsiteY6360" fmla="*/ 1446981 h 10024180"/>
              <a:gd name="connsiteX6361" fmla="*/ 8402820 w 11277918"/>
              <a:gd name="connsiteY6361" fmla="*/ 1446981 h 10024180"/>
              <a:gd name="connsiteX6362" fmla="*/ 8402820 w 11277918"/>
              <a:gd name="connsiteY6362" fmla="*/ 1430634 h 10024180"/>
              <a:gd name="connsiteX6363" fmla="*/ 8386472 w 11277918"/>
              <a:gd name="connsiteY6363" fmla="*/ 1430634 h 10024180"/>
              <a:gd name="connsiteX6364" fmla="*/ 8370124 w 11277918"/>
              <a:gd name="connsiteY6364" fmla="*/ 1414287 h 10024180"/>
              <a:gd name="connsiteX6365" fmla="*/ 1553049 w 11277918"/>
              <a:gd name="connsiteY6365" fmla="*/ 1414287 h 10024180"/>
              <a:gd name="connsiteX6366" fmla="*/ 1536702 w 11277918"/>
              <a:gd name="connsiteY6366" fmla="*/ 1422460 h 10024180"/>
              <a:gd name="connsiteX6367" fmla="*/ 1553049 w 11277918"/>
              <a:gd name="connsiteY6367" fmla="*/ 1430634 h 10024180"/>
              <a:gd name="connsiteX6368" fmla="*/ 1553049 w 11277918"/>
              <a:gd name="connsiteY6368" fmla="*/ 1414287 h 10024180"/>
              <a:gd name="connsiteX6369" fmla="*/ 8141254 w 11277918"/>
              <a:gd name="connsiteY6369" fmla="*/ 1381591 h 10024180"/>
              <a:gd name="connsiteX6370" fmla="*/ 8092211 w 11277918"/>
              <a:gd name="connsiteY6370" fmla="*/ 1430634 h 10024180"/>
              <a:gd name="connsiteX6371" fmla="*/ 8059515 w 11277918"/>
              <a:gd name="connsiteY6371" fmla="*/ 1463330 h 10024180"/>
              <a:gd name="connsiteX6372" fmla="*/ 8018644 w 11277918"/>
              <a:gd name="connsiteY6372" fmla="*/ 1520548 h 10024180"/>
              <a:gd name="connsiteX6373" fmla="*/ 7994122 w 11277918"/>
              <a:gd name="connsiteY6373" fmla="*/ 1545070 h 10024180"/>
              <a:gd name="connsiteX6374" fmla="*/ 7994122 w 11277918"/>
              <a:gd name="connsiteY6374" fmla="*/ 1561417 h 10024180"/>
              <a:gd name="connsiteX6375" fmla="*/ 8059515 w 11277918"/>
              <a:gd name="connsiteY6375" fmla="*/ 1496027 h 10024180"/>
              <a:gd name="connsiteX6376" fmla="*/ 8141254 w 11277918"/>
              <a:gd name="connsiteY6376" fmla="*/ 1381591 h 10024180"/>
              <a:gd name="connsiteX6377" fmla="*/ 1683833 w 11277918"/>
              <a:gd name="connsiteY6377" fmla="*/ 1381591 h 10024180"/>
              <a:gd name="connsiteX6378" fmla="*/ 1667485 w 11277918"/>
              <a:gd name="connsiteY6378" fmla="*/ 1389763 h 10024180"/>
              <a:gd name="connsiteX6379" fmla="*/ 1683833 w 11277918"/>
              <a:gd name="connsiteY6379" fmla="*/ 1397938 h 10024180"/>
              <a:gd name="connsiteX6380" fmla="*/ 1683833 w 11277918"/>
              <a:gd name="connsiteY6380" fmla="*/ 1381591 h 10024180"/>
              <a:gd name="connsiteX6381" fmla="*/ 1405920 w 11277918"/>
              <a:gd name="connsiteY6381" fmla="*/ 1381591 h 10024180"/>
              <a:gd name="connsiteX6382" fmla="*/ 1373224 w 11277918"/>
              <a:gd name="connsiteY6382" fmla="*/ 1414287 h 10024180"/>
              <a:gd name="connsiteX6383" fmla="*/ 1389570 w 11277918"/>
              <a:gd name="connsiteY6383" fmla="*/ 1414287 h 10024180"/>
              <a:gd name="connsiteX6384" fmla="*/ 9236563 w 11277918"/>
              <a:gd name="connsiteY6384" fmla="*/ 1365242 h 10024180"/>
              <a:gd name="connsiteX6385" fmla="*/ 9228389 w 11277918"/>
              <a:gd name="connsiteY6385" fmla="*/ 1373416 h 10024180"/>
              <a:gd name="connsiteX6386" fmla="*/ 9236563 w 11277918"/>
              <a:gd name="connsiteY6386" fmla="*/ 1381591 h 10024180"/>
              <a:gd name="connsiteX6387" fmla="*/ 8778823 w 11277918"/>
              <a:gd name="connsiteY6387" fmla="*/ 1365242 h 10024180"/>
              <a:gd name="connsiteX6388" fmla="*/ 8795170 w 11277918"/>
              <a:gd name="connsiteY6388" fmla="*/ 1381591 h 10024180"/>
              <a:gd name="connsiteX6389" fmla="*/ 8827866 w 11277918"/>
              <a:gd name="connsiteY6389" fmla="*/ 1365242 h 10024180"/>
              <a:gd name="connsiteX6390" fmla="*/ 8811517 w 11277918"/>
              <a:gd name="connsiteY6390" fmla="*/ 1365242 h 10024180"/>
              <a:gd name="connsiteX6391" fmla="*/ 8786995 w 11277918"/>
              <a:gd name="connsiteY6391" fmla="*/ 1365242 h 10024180"/>
              <a:gd name="connsiteX6392" fmla="*/ 8778823 w 11277918"/>
              <a:gd name="connsiteY6392" fmla="*/ 1365242 h 10024180"/>
              <a:gd name="connsiteX6393" fmla="*/ 8737952 w 11277918"/>
              <a:gd name="connsiteY6393" fmla="*/ 1365242 h 10024180"/>
              <a:gd name="connsiteX6394" fmla="*/ 8729777 w 11277918"/>
              <a:gd name="connsiteY6394" fmla="*/ 1381591 h 10024180"/>
              <a:gd name="connsiteX6395" fmla="*/ 8746127 w 11277918"/>
              <a:gd name="connsiteY6395" fmla="*/ 1381591 h 10024180"/>
              <a:gd name="connsiteX6396" fmla="*/ 8737952 w 11277918"/>
              <a:gd name="connsiteY6396" fmla="*/ 1365242 h 10024180"/>
              <a:gd name="connsiteX6397" fmla="*/ 8372168 w 11277918"/>
              <a:gd name="connsiteY6397" fmla="*/ 1352983 h 10024180"/>
              <a:gd name="connsiteX6398" fmla="*/ 8361951 w 11277918"/>
              <a:gd name="connsiteY6398" fmla="*/ 1357069 h 10024180"/>
              <a:gd name="connsiteX6399" fmla="*/ 8345602 w 11277918"/>
              <a:gd name="connsiteY6399" fmla="*/ 1373416 h 10024180"/>
              <a:gd name="connsiteX6400" fmla="*/ 8321080 w 11277918"/>
              <a:gd name="connsiteY6400" fmla="*/ 1397938 h 10024180"/>
              <a:gd name="connsiteX6401" fmla="*/ 8337430 w 11277918"/>
              <a:gd name="connsiteY6401" fmla="*/ 1397938 h 10024180"/>
              <a:gd name="connsiteX6402" fmla="*/ 8386472 w 11277918"/>
              <a:gd name="connsiteY6402" fmla="*/ 1373416 h 10024180"/>
              <a:gd name="connsiteX6403" fmla="*/ 8386472 w 11277918"/>
              <a:gd name="connsiteY6403" fmla="*/ 1357069 h 10024180"/>
              <a:gd name="connsiteX6404" fmla="*/ 8372168 w 11277918"/>
              <a:gd name="connsiteY6404" fmla="*/ 1352983 h 10024180"/>
              <a:gd name="connsiteX6405" fmla="*/ 8173950 w 11277918"/>
              <a:gd name="connsiteY6405" fmla="*/ 1348895 h 10024180"/>
              <a:gd name="connsiteX6406" fmla="*/ 8157602 w 11277918"/>
              <a:gd name="connsiteY6406" fmla="*/ 1357069 h 10024180"/>
              <a:gd name="connsiteX6407" fmla="*/ 8157602 w 11277918"/>
              <a:gd name="connsiteY6407" fmla="*/ 1365242 h 10024180"/>
              <a:gd name="connsiteX6408" fmla="*/ 8173950 w 11277918"/>
              <a:gd name="connsiteY6408" fmla="*/ 1365242 h 10024180"/>
              <a:gd name="connsiteX6409" fmla="*/ 719306 w 11277918"/>
              <a:gd name="connsiteY6409" fmla="*/ 1348895 h 10024180"/>
              <a:gd name="connsiteX6410" fmla="*/ 686613 w 11277918"/>
              <a:gd name="connsiteY6410" fmla="*/ 1381591 h 10024180"/>
              <a:gd name="connsiteX6411" fmla="*/ 670263 w 11277918"/>
              <a:gd name="connsiteY6411" fmla="*/ 1397938 h 10024180"/>
              <a:gd name="connsiteX6412" fmla="*/ 686613 w 11277918"/>
              <a:gd name="connsiteY6412" fmla="*/ 1365242 h 10024180"/>
              <a:gd name="connsiteX6413" fmla="*/ 8844213 w 11277918"/>
              <a:gd name="connsiteY6413" fmla="*/ 1332548 h 10024180"/>
              <a:gd name="connsiteX6414" fmla="*/ 8827866 w 11277918"/>
              <a:gd name="connsiteY6414" fmla="*/ 1348895 h 10024180"/>
              <a:gd name="connsiteX6415" fmla="*/ 8844213 w 11277918"/>
              <a:gd name="connsiteY6415" fmla="*/ 1348895 h 10024180"/>
              <a:gd name="connsiteX6416" fmla="*/ 8844213 w 11277918"/>
              <a:gd name="connsiteY6416" fmla="*/ 1332548 h 10024180"/>
              <a:gd name="connsiteX6417" fmla="*/ 8239340 w 11277918"/>
              <a:gd name="connsiteY6417" fmla="*/ 1332548 h 10024180"/>
              <a:gd name="connsiteX6418" fmla="*/ 8239340 w 11277918"/>
              <a:gd name="connsiteY6418" fmla="*/ 1348895 h 10024180"/>
              <a:gd name="connsiteX6419" fmla="*/ 8247516 w 11277918"/>
              <a:gd name="connsiteY6419" fmla="*/ 1340720 h 10024180"/>
              <a:gd name="connsiteX6420" fmla="*/ 8255690 w 11277918"/>
              <a:gd name="connsiteY6420" fmla="*/ 1332548 h 10024180"/>
              <a:gd name="connsiteX6421" fmla="*/ 8239340 w 11277918"/>
              <a:gd name="connsiteY6421" fmla="*/ 1332548 h 10024180"/>
              <a:gd name="connsiteX6422" fmla="*/ 7503686 w 11277918"/>
              <a:gd name="connsiteY6422" fmla="*/ 1332548 h 10024180"/>
              <a:gd name="connsiteX6423" fmla="*/ 7487336 w 11277918"/>
              <a:gd name="connsiteY6423" fmla="*/ 1348895 h 10024180"/>
              <a:gd name="connsiteX6424" fmla="*/ 7520032 w 11277918"/>
              <a:gd name="connsiteY6424" fmla="*/ 1332548 h 10024180"/>
              <a:gd name="connsiteX6425" fmla="*/ 7127682 w 11277918"/>
              <a:gd name="connsiteY6425" fmla="*/ 1332548 h 10024180"/>
              <a:gd name="connsiteX6426" fmla="*/ 7127682 w 11277918"/>
              <a:gd name="connsiteY6426" fmla="*/ 1348895 h 10024180"/>
              <a:gd name="connsiteX6427" fmla="*/ 7144032 w 11277918"/>
              <a:gd name="connsiteY6427" fmla="*/ 1348895 h 10024180"/>
              <a:gd name="connsiteX6428" fmla="*/ 1520353 w 11277918"/>
              <a:gd name="connsiteY6428" fmla="*/ 1332548 h 10024180"/>
              <a:gd name="connsiteX6429" fmla="*/ 1520353 w 11277918"/>
              <a:gd name="connsiteY6429" fmla="*/ 1348895 h 10024180"/>
              <a:gd name="connsiteX6430" fmla="*/ 1512180 w 11277918"/>
              <a:gd name="connsiteY6430" fmla="*/ 1357069 h 10024180"/>
              <a:gd name="connsiteX6431" fmla="*/ 1504005 w 11277918"/>
              <a:gd name="connsiteY6431" fmla="*/ 1365242 h 10024180"/>
              <a:gd name="connsiteX6432" fmla="*/ 1504005 w 11277918"/>
              <a:gd name="connsiteY6432" fmla="*/ 1381591 h 10024180"/>
              <a:gd name="connsiteX6433" fmla="*/ 1487659 w 11277918"/>
              <a:gd name="connsiteY6433" fmla="*/ 1365242 h 10024180"/>
              <a:gd name="connsiteX6434" fmla="*/ 8010472 w 11277918"/>
              <a:gd name="connsiteY6434" fmla="*/ 1316198 h 10024180"/>
              <a:gd name="connsiteX6435" fmla="*/ 8018644 w 11277918"/>
              <a:gd name="connsiteY6435" fmla="*/ 1332548 h 10024180"/>
              <a:gd name="connsiteX6436" fmla="*/ 8026818 w 11277918"/>
              <a:gd name="connsiteY6436" fmla="*/ 1316198 h 10024180"/>
              <a:gd name="connsiteX6437" fmla="*/ 8010472 w 11277918"/>
              <a:gd name="connsiteY6437" fmla="*/ 1316198 h 10024180"/>
              <a:gd name="connsiteX6438" fmla="*/ 7650816 w 11277918"/>
              <a:gd name="connsiteY6438" fmla="*/ 1316198 h 10024180"/>
              <a:gd name="connsiteX6439" fmla="*/ 7585425 w 11277918"/>
              <a:gd name="connsiteY6439" fmla="*/ 1381591 h 10024180"/>
              <a:gd name="connsiteX6440" fmla="*/ 7618122 w 11277918"/>
              <a:gd name="connsiteY6440" fmla="*/ 1365242 h 10024180"/>
              <a:gd name="connsiteX6441" fmla="*/ 7650816 w 11277918"/>
              <a:gd name="connsiteY6441" fmla="*/ 1316198 h 10024180"/>
              <a:gd name="connsiteX6442" fmla="*/ 8692995 w 11277918"/>
              <a:gd name="connsiteY6442" fmla="*/ 1291677 h 10024180"/>
              <a:gd name="connsiteX6443" fmla="*/ 8680734 w 11277918"/>
              <a:gd name="connsiteY6443" fmla="*/ 1299851 h 10024180"/>
              <a:gd name="connsiteX6444" fmla="*/ 8680734 w 11277918"/>
              <a:gd name="connsiteY6444" fmla="*/ 1316198 h 10024180"/>
              <a:gd name="connsiteX6445" fmla="*/ 8697083 w 11277918"/>
              <a:gd name="connsiteY6445" fmla="*/ 1299851 h 10024180"/>
              <a:gd name="connsiteX6446" fmla="*/ 8692995 w 11277918"/>
              <a:gd name="connsiteY6446" fmla="*/ 1291677 h 10024180"/>
              <a:gd name="connsiteX6447" fmla="*/ 8353776 w 11277918"/>
              <a:gd name="connsiteY6447" fmla="*/ 1283502 h 10024180"/>
              <a:gd name="connsiteX6448" fmla="*/ 8337430 w 11277918"/>
              <a:gd name="connsiteY6448" fmla="*/ 1299851 h 10024180"/>
              <a:gd name="connsiteX6449" fmla="*/ 8337430 w 11277918"/>
              <a:gd name="connsiteY6449" fmla="*/ 1316198 h 10024180"/>
              <a:gd name="connsiteX6450" fmla="*/ 8353776 w 11277918"/>
              <a:gd name="connsiteY6450" fmla="*/ 1299851 h 10024180"/>
              <a:gd name="connsiteX6451" fmla="*/ 9334650 w 11277918"/>
              <a:gd name="connsiteY6451" fmla="*/ 1267155 h 10024180"/>
              <a:gd name="connsiteX6452" fmla="*/ 9318303 w 11277918"/>
              <a:gd name="connsiteY6452" fmla="*/ 1299851 h 10024180"/>
              <a:gd name="connsiteX6453" fmla="*/ 9334650 w 11277918"/>
              <a:gd name="connsiteY6453" fmla="*/ 1299851 h 10024180"/>
              <a:gd name="connsiteX6454" fmla="*/ 8893256 w 11277918"/>
              <a:gd name="connsiteY6454" fmla="*/ 1267155 h 10024180"/>
              <a:gd name="connsiteX6455" fmla="*/ 8893256 w 11277918"/>
              <a:gd name="connsiteY6455" fmla="*/ 1283502 h 10024180"/>
              <a:gd name="connsiteX6456" fmla="*/ 8909606 w 11277918"/>
              <a:gd name="connsiteY6456" fmla="*/ 1299851 h 10024180"/>
              <a:gd name="connsiteX6457" fmla="*/ 8909606 w 11277918"/>
              <a:gd name="connsiteY6457" fmla="*/ 1283502 h 10024180"/>
              <a:gd name="connsiteX6458" fmla="*/ 8893256 w 11277918"/>
              <a:gd name="connsiteY6458" fmla="*/ 1267155 h 10024180"/>
              <a:gd name="connsiteX6459" fmla="*/ 8844213 w 11277918"/>
              <a:gd name="connsiteY6459" fmla="*/ 1267155 h 10024180"/>
              <a:gd name="connsiteX6460" fmla="*/ 8811517 w 11277918"/>
              <a:gd name="connsiteY6460" fmla="*/ 1299851 h 10024180"/>
              <a:gd name="connsiteX6461" fmla="*/ 8795170 w 11277918"/>
              <a:gd name="connsiteY6461" fmla="*/ 1332548 h 10024180"/>
              <a:gd name="connsiteX6462" fmla="*/ 8827866 w 11277918"/>
              <a:gd name="connsiteY6462" fmla="*/ 1299851 h 10024180"/>
              <a:gd name="connsiteX6463" fmla="*/ 8778823 w 11277918"/>
              <a:gd name="connsiteY6463" fmla="*/ 1267155 h 10024180"/>
              <a:gd name="connsiteX6464" fmla="*/ 8762474 w 11277918"/>
              <a:gd name="connsiteY6464" fmla="*/ 1283502 h 10024180"/>
              <a:gd name="connsiteX6465" fmla="*/ 8746127 w 11277918"/>
              <a:gd name="connsiteY6465" fmla="*/ 1299851 h 10024180"/>
              <a:gd name="connsiteX6466" fmla="*/ 8729777 w 11277918"/>
              <a:gd name="connsiteY6466" fmla="*/ 1299851 h 10024180"/>
              <a:gd name="connsiteX6467" fmla="*/ 8713430 w 11277918"/>
              <a:gd name="connsiteY6467" fmla="*/ 1332548 h 10024180"/>
              <a:gd name="connsiteX6468" fmla="*/ 8672562 w 11277918"/>
              <a:gd name="connsiteY6468" fmla="*/ 1373416 h 10024180"/>
              <a:gd name="connsiteX6469" fmla="*/ 8631691 w 11277918"/>
              <a:gd name="connsiteY6469" fmla="*/ 1414287 h 10024180"/>
              <a:gd name="connsiteX6470" fmla="*/ 8582648 w 11277918"/>
              <a:gd name="connsiteY6470" fmla="*/ 1446981 h 10024180"/>
              <a:gd name="connsiteX6471" fmla="*/ 8574473 w 11277918"/>
              <a:gd name="connsiteY6471" fmla="*/ 1463330 h 10024180"/>
              <a:gd name="connsiteX6472" fmla="*/ 8631691 w 11277918"/>
              <a:gd name="connsiteY6472" fmla="*/ 1430634 h 10024180"/>
              <a:gd name="connsiteX6473" fmla="*/ 8672562 w 11277918"/>
              <a:gd name="connsiteY6473" fmla="*/ 1397938 h 10024180"/>
              <a:gd name="connsiteX6474" fmla="*/ 8729777 w 11277918"/>
              <a:gd name="connsiteY6474" fmla="*/ 1348895 h 10024180"/>
              <a:gd name="connsiteX6475" fmla="*/ 8778823 w 11277918"/>
              <a:gd name="connsiteY6475" fmla="*/ 1283502 h 10024180"/>
              <a:gd name="connsiteX6476" fmla="*/ 8582648 w 11277918"/>
              <a:gd name="connsiteY6476" fmla="*/ 1267155 h 10024180"/>
              <a:gd name="connsiteX6477" fmla="*/ 8582648 w 11277918"/>
              <a:gd name="connsiteY6477" fmla="*/ 1283502 h 10024180"/>
              <a:gd name="connsiteX6478" fmla="*/ 8598995 w 11277918"/>
              <a:gd name="connsiteY6478" fmla="*/ 1267155 h 10024180"/>
              <a:gd name="connsiteX6479" fmla="*/ 8582648 w 11277918"/>
              <a:gd name="connsiteY6479" fmla="*/ 1267155 h 10024180"/>
              <a:gd name="connsiteX6480" fmla="*/ 8451865 w 11277918"/>
              <a:gd name="connsiteY6480" fmla="*/ 1267155 h 10024180"/>
              <a:gd name="connsiteX6481" fmla="*/ 8435516 w 11277918"/>
              <a:gd name="connsiteY6481" fmla="*/ 1283502 h 10024180"/>
              <a:gd name="connsiteX6482" fmla="*/ 8443690 w 11277918"/>
              <a:gd name="connsiteY6482" fmla="*/ 1291677 h 10024180"/>
              <a:gd name="connsiteX6483" fmla="*/ 8451865 w 11277918"/>
              <a:gd name="connsiteY6483" fmla="*/ 1267155 h 10024180"/>
              <a:gd name="connsiteX6484" fmla="*/ 7683512 w 11277918"/>
              <a:gd name="connsiteY6484" fmla="*/ 1267155 h 10024180"/>
              <a:gd name="connsiteX6485" fmla="*/ 7667164 w 11277918"/>
              <a:gd name="connsiteY6485" fmla="*/ 1283502 h 10024180"/>
              <a:gd name="connsiteX6486" fmla="*/ 7667164 w 11277918"/>
              <a:gd name="connsiteY6486" fmla="*/ 1299851 h 10024180"/>
              <a:gd name="connsiteX6487" fmla="*/ 7683512 w 11277918"/>
              <a:gd name="connsiteY6487" fmla="*/ 1283502 h 10024180"/>
              <a:gd name="connsiteX6488" fmla="*/ 1787229 w 11277918"/>
              <a:gd name="connsiteY6488" fmla="*/ 1261848 h 10024180"/>
              <a:gd name="connsiteX6489" fmla="*/ 1783964 w 11277918"/>
              <a:gd name="connsiteY6489" fmla="*/ 1265112 h 10024180"/>
              <a:gd name="connsiteX6490" fmla="*/ 1781921 w 11277918"/>
              <a:gd name="connsiteY6490" fmla="*/ 1267155 h 10024180"/>
              <a:gd name="connsiteX6491" fmla="*/ 7567033 w 11277918"/>
              <a:gd name="connsiteY6491" fmla="*/ 1256938 h 10024180"/>
              <a:gd name="connsiteX6492" fmla="*/ 7552729 w 11277918"/>
              <a:gd name="connsiteY6492" fmla="*/ 1267155 h 10024180"/>
              <a:gd name="connsiteX6493" fmla="*/ 7520032 w 11277918"/>
              <a:gd name="connsiteY6493" fmla="*/ 1299851 h 10024180"/>
              <a:gd name="connsiteX6494" fmla="*/ 7552729 w 11277918"/>
              <a:gd name="connsiteY6494" fmla="*/ 1299851 h 10024180"/>
              <a:gd name="connsiteX6495" fmla="*/ 7577250 w 11277918"/>
              <a:gd name="connsiteY6495" fmla="*/ 1258981 h 10024180"/>
              <a:gd name="connsiteX6496" fmla="*/ 7567033 w 11277918"/>
              <a:gd name="connsiteY6496" fmla="*/ 1256938 h 10024180"/>
              <a:gd name="connsiteX6497" fmla="*/ 8925953 w 11277918"/>
              <a:gd name="connsiteY6497" fmla="*/ 1250808 h 10024180"/>
              <a:gd name="connsiteX6498" fmla="*/ 8925953 w 11277918"/>
              <a:gd name="connsiteY6498" fmla="*/ 1267155 h 10024180"/>
              <a:gd name="connsiteX6499" fmla="*/ 8942302 w 11277918"/>
              <a:gd name="connsiteY6499" fmla="*/ 1267155 h 10024180"/>
              <a:gd name="connsiteX6500" fmla="*/ 8925953 w 11277918"/>
              <a:gd name="connsiteY6500" fmla="*/ 1250808 h 10024180"/>
              <a:gd name="connsiteX6501" fmla="*/ 8484559 w 11277918"/>
              <a:gd name="connsiteY6501" fmla="*/ 1234459 h 10024180"/>
              <a:gd name="connsiteX6502" fmla="*/ 8484559 w 11277918"/>
              <a:gd name="connsiteY6502" fmla="*/ 1250808 h 10024180"/>
              <a:gd name="connsiteX6503" fmla="*/ 8500908 w 11277918"/>
              <a:gd name="connsiteY6503" fmla="*/ 1250808 h 10024180"/>
              <a:gd name="connsiteX6504" fmla="*/ 8484559 w 11277918"/>
              <a:gd name="connsiteY6504" fmla="*/ 1234459 h 10024180"/>
              <a:gd name="connsiteX6505" fmla="*/ 8263862 w 11277918"/>
              <a:gd name="connsiteY6505" fmla="*/ 1234459 h 10024180"/>
              <a:gd name="connsiteX6506" fmla="*/ 8247516 w 11277918"/>
              <a:gd name="connsiteY6506" fmla="*/ 1242634 h 10024180"/>
              <a:gd name="connsiteX6507" fmla="*/ 8231168 w 11277918"/>
              <a:gd name="connsiteY6507" fmla="*/ 1267155 h 10024180"/>
              <a:gd name="connsiteX6508" fmla="*/ 8206644 w 11277918"/>
              <a:gd name="connsiteY6508" fmla="*/ 1283502 h 10024180"/>
              <a:gd name="connsiteX6509" fmla="*/ 8190298 w 11277918"/>
              <a:gd name="connsiteY6509" fmla="*/ 1332548 h 10024180"/>
              <a:gd name="connsiteX6510" fmla="*/ 8222994 w 11277918"/>
              <a:gd name="connsiteY6510" fmla="*/ 1308024 h 10024180"/>
              <a:gd name="connsiteX6511" fmla="*/ 8239340 w 11277918"/>
              <a:gd name="connsiteY6511" fmla="*/ 1275330 h 10024180"/>
              <a:gd name="connsiteX6512" fmla="*/ 8255690 w 11277918"/>
              <a:gd name="connsiteY6512" fmla="*/ 1250808 h 10024180"/>
              <a:gd name="connsiteX6513" fmla="*/ 8272037 w 11277918"/>
              <a:gd name="connsiteY6513" fmla="*/ 1234459 h 10024180"/>
              <a:gd name="connsiteX6514" fmla="*/ 8263862 w 11277918"/>
              <a:gd name="connsiteY6514" fmla="*/ 1234459 h 10024180"/>
              <a:gd name="connsiteX6515" fmla="*/ 7520032 w 11277918"/>
              <a:gd name="connsiteY6515" fmla="*/ 1234459 h 10024180"/>
              <a:gd name="connsiteX6516" fmla="*/ 7421946 w 11277918"/>
              <a:gd name="connsiteY6516" fmla="*/ 1365242 h 10024180"/>
              <a:gd name="connsiteX6517" fmla="*/ 7487336 w 11277918"/>
              <a:gd name="connsiteY6517" fmla="*/ 1299851 h 10024180"/>
              <a:gd name="connsiteX6518" fmla="*/ 7421946 w 11277918"/>
              <a:gd name="connsiteY6518" fmla="*/ 1234459 h 10024180"/>
              <a:gd name="connsiteX6519" fmla="*/ 7372903 w 11277918"/>
              <a:gd name="connsiteY6519" fmla="*/ 1283502 h 10024180"/>
              <a:gd name="connsiteX6520" fmla="*/ 7413772 w 11277918"/>
              <a:gd name="connsiteY6520" fmla="*/ 1250808 h 10024180"/>
              <a:gd name="connsiteX6521" fmla="*/ 7421946 w 11277918"/>
              <a:gd name="connsiteY6521" fmla="*/ 1234459 h 10024180"/>
              <a:gd name="connsiteX6522" fmla="*/ 7356554 w 11277918"/>
              <a:gd name="connsiteY6522" fmla="*/ 1222198 h 10024180"/>
              <a:gd name="connsiteX6523" fmla="*/ 7348379 w 11277918"/>
              <a:gd name="connsiteY6523" fmla="*/ 1226284 h 10024180"/>
              <a:gd name="connsiteX6524" fmla="*/ 7340207 w 11277918"/>
              <a:gd name="connsiteY6524" fmla="*/ 1250808 h 10024180"/>
              <a:gd name="connsiteX6525" fmla="*/ 7356554 w 11277918"/>
              <a:gd name="connsiteY6525" fmla="*/ 1250808 h 10024180"/>
              <a:gd name="connsiteX6526" fmla="*/ 7364728 w 11277918"/>
              <a:gd name="connsiteY6526" fmla="*/ 1226284 h 10024180"/>
              <a:gd name="connsiteX6527" fmla="*/ 7356554 w 11277918"/>
              <a:gd name="connsiteY6527" fmla="*/ 1222198 h 10024180"/>
              <a:gd name="connsiteX6528" fmla="*/ 8958649 w 11277918"/>
              <a:gd name="connsiteY6528" fmla="*/ 1218112 h 10024180"/>
              <a:gd name="connsiteX6529" fmla="*/ 8950474 w 11277918"/>
              <a:gd name="connsiteY6529" fmla="*/ 1226284 h 10024180"/>
              <a:gd name="connsiteX6530" fmla="*/ 8958649 w 11277918"/>
              <a:gd name="connsiteY6530" fmla="*/ 1234459 h 10024180"/>
              <a:gd name="connsiteX6531" fmla="*/ 8974998 w 11277918"/>
              <a:gd name="connsiteY6531" fmla="*/ 1234459 h 10024180"/>
              <a:gd name="connsiteX6532" fmla="*/ 8966823 w 11277918"/>
              <a:gd name="connsiteY6532" fmla="*/ 1218112 h 10024180"/>
              <a:gd name="connsiteX6533" fmla="*/ 8958649 w 11277918"/>
              <a:gd name="connsiteY6533" fmla="*/ 1218112 h 10024180"/>
              <a:gd name="connsiteX6534" fmla="*/ 8909606 w 11277918"/>
              <a:gd name="connsiteY6534" fmla="*/ 1201763 h 10024180"/>
              <a:gd name="connsiteX6535" fmla="*/ 8909606 w 11277918"/>
              <a:gd name="connsiteY6535" fmla="*/ 1218112 h 10024180"/>
              <a:gd name="connsiteX6536" fmla="*/ 8925953 w 11277918"/>
              <a:gd name="connsiteY6536" fmla="*/ 1218112 h 10024180"/>
              <a:gd name="connsiteX6537" fmla="*/ 8844213 w 11277918"/>
              <a:gd name="connsiteY6537" fmla="*/ 1201763 h 10024180"/>
              <a:gd name="connsiteX6538" fmla="*/ 8827866 w 11277918"/>
              <a:gd name="connsiteY6538" fmla="*/ 1234459 h 10024180"/>
              <a:gd name="connsiteX6539" fmla="*/ 8844213 w 11277918"/>
              <a:gd name="connsiteY6539" fmla="*/ 1218112 h 10024180"/>
              <a:gd name="connsiteX6540" fmla="*/ 1830963 w 11277918"/>
              <a:gd name="connsiteY6540" fmla="*/ 1201763 h 10024180"/>
              <a:gd name="connsiteX6541" fmla="*/ 1798267 w 11277918"/>
              <a:gd name="connsiteY6541" fmla="*/ 1234459 h 10024180"/>
              <a:gd name="connsiteX6542" fmla="*/ 1796224 w 11277918"/>
              <a:gd name="connsiteY6542" fmla="*/ 1248763 h 10024180"/>
              <a:gd name="connsiteX6543" fmla="*/ 1790094 w 11277918"/>
              <a:gd name="connsiteY6543" fmla="*/ 1258981 h 10024180"/>
              <a:gd name="connsiteX6544" fmla="*/ 1814617 w 11277918"/>
              <a:gd name="connsiteY6544" fmla="*/ 1234459 h 10024180"/>
              <a:gd name="connsiteX6545" fmla="*/ 9416389 w 11277918"/>
              <a:gd name="connsiteY6545" fmla="*/ 1185416 h 10024180"/>
              <a:gd name="connsiteX6546" fmla="*/ 9432738 w 11277918"/>
              <a:gd name="connsiteY6546" fmla="*/ 1218112 h 10024180"/>
              <a:gd name="connsiteX6547" fmla="*/ 9432738 w 11277918"/>
              <a:gd name="connsiteY6547" fmla="*/ 1201763 h 10024180"/>
              <a:gd name="connsiteX6548" fmla="*/ 9416389 w 11277918"/>
              <a:gd name="connsiteY6548" fmla="*/ 1185416 h 10024180"/>
              <a:gd name="connsiteX6549" fmla="*/ 8615344 w 11277918"/>
              <a:gd name="connsiteY6549" fmla="*/ 1185416 h 10024180"/>
              <a:gd name="connsiteX6550" fmla="*/ 8615344 w 11277918"/>
              <a:gd name="connsiteY6550" fmla="*/ 1201763 h 10024180"/>
              <a:gd name="connsiteX6551" fmla="*/ 8631691 w 11277918"/>
              <a:gd name="connsiteY6551" fmla="*/ 1185416 h 10024180"/>
              <a:gd name="connsiteX6552" fmla="*/ 7389250 w 11277918"/>
              <a:gd name="connsiteY6552" fmla="*/ 1173155 h 10024180"/>
              <a:gd name="connsiteX6553" fmla="*/ 7381076 w 11277918"/>
              <a:gd name="connsiteY6553" fmla="*/ 1177241 h 10024180"/>
              <a:gd name="connsiteX6554" fmla="*/ 7372903 w 11277918"/>
              <a:gd name="connsiteY6554" fmla="*/ 1193590 h 10024180"/>
              <a:gd name="connsiteX6555" fmla="*/ 7389250 w 11277918"/>
              <a:gd name="connsiteY6555" fmla="*/ 1201763 h 10024180"/>
              <a:gd name="connsiteX6556" fmla="*/ 7397424 w 11277918"/>
              <a:gd name="connsiteY6556" fmla="*/ 1177241 h 10024180"/>
              <a:gd name="connsiteX6557" fmla="*/ 7389250 w 11277918"/>
              <a:gd name="connsiteY6557" fmla="*/ 1173155 h 10024180"/>
              <a:gd name="connsiteX6558" fmla="*/ 7765251 w 11277918"/>
              <a:gd name="connsiteY6558" fmla="*/ 1169067 h 10024180"/>
              <a:gd name="connsiteX6559" fmla="*/ 7748904 w 11277918"/>
              <a:gd name="connsiteY6559" fmla="*/ 1185416 h 10024180"/>
              <a:gd name="connsiteX6560" fmla="*/ 7765251 w 11277918"/>
              <a:gd name="connsiteY6560" fmla="*/ 1185416 h 10024180"/>
              <a:gd name="connsiteX6561" fmla="*/ 1258788 w 11277918"/>
              <a:gd name="connsiteY6561" fmla="*/ 1169067 h 10024180"/>
              <a:gd name="connsiteX6562" fmla="*/ 1266961 w 11277918"/>
              <a:gd name="connsiteY6562" fmla="*/ 1177241 h 10024180"/>
              <a:gd name="connsiteX6563" fmla="*/ 1291485 w 11277918"/>
              <a:gd name="connsiteY6563" fmla="*/ 1185416 h 10024180"/>
              <a:gd name="connsiteX6564" fmla="*/ 1291485 w 11277918"/>
              <a:gd name="connsiteY6564" fmla="*/ 1169067 h 10024180"/>
              <a:gd name="connsiteX6565" fmla="*/ 8885084 w 11277918"/>
              <a:gd name="connsiteY6565" fmla="*/ 1152720 h 10024180"/>
              <a:gd name="connsiteX6566" fmla="*/ 8876909 w 11277918"/>
              <a:gd name="connsiteY6566" fmla="*/ 1169067 h 10024180"/>
              <a:gd name="connsiteX6567" fmla="*/ 8893256 w 11277918"/>
              <a:gd name="connsiteY6567" fmla="*/ 1169067 h 10024180"/>
              <a:gd name="connsiteX6568" fmla="*/ 8885084 w 11277918"/>
              <a:gd name="connsiteY6568" fmla="*/ 1152720 h 10024180"/>
              <a:gd name="connsiteX6569" fmla="*/ 8844213 w 11277918"/>
              <a:gd name="connsiteY6569" fmla="*/ 1152720 h 10024180"/>
              <a:gd name="connsiteX6570" fmla="*/ 8811517 w 11277918"/>
              <a:gd name="connsiteY6570" fmla="*/ 1169067 h 10024180"/>
              <a:gd name="connsiteX6571" fmla="*/ 8778823 w 11277918"/>
              <a:gd name="connsiteY6571" fmla="*/ 1169067 h 10024180"/>
              <a:gd name="connsiteX6572" fmla="*/ 8754301 w 11277918"/>
              <a:gd name="connsiteY6572" fmla="*/ 1169067 h 10024180"/>
              <a:gd name="connsiteX6573" fmla="*/ 8746127 w 11277918"/>
              <a:gd name="connsiteY6573" fmla="*/ 1185416 h 10024180"/>
              <a:gd name="connsiteX6574" fmla="*/ 8713430 w 11277918"/>
              <a:gd name="connsiteY6574" fmla="*/ 1201763 h 10024180"/>
              <a:gd name="connsiteX6575" fmla="*/ 8746127 w 11277918"/>
              <a:gd name="connsiteY6575" fmla="*/ 1201763 h 10024180"/>
              <a:gd name="connsiteX6576" fmla="*/ 8770648 w 11277918"/>
              <a:gd name="connsiteY6576" fmla="*/ 1201763 h 10024180"/>
              <a:gd name="connsiteX6577" fmla="*/ 8778823 w 11277918"/>
              <a:gd name="connsiteY6577" fmla="*/ 1201763 h 10024180"/>
              <a:gd name="connsiteX6578" fmla="*/ 8762474 w 11277918"/>
              <a:gd name="connsiteY6578" fmla="*/ 1218112 h 10024180"/>
              <a:gd name="connsiteX6579" fmla="*/ 8729777 w 11277918"/>
              <a:gd name="connsiteY6579" fmla="*/ 1234459 h 10024180"/>
              <a:gd name="connsiteX6580" fmla="*/ 8737952 w 11277918"/>
              <a:gd name="connsiteY6580" fmla="*/ 1242634 h 10024180"/>
              <a:gd name="connsiteX6581" fmla="*/ 8713430 w 11277918"/>
              <a:gd name="connsiteY6581" fmla="*/ 1250808 h 10024180"/>
              <a:gd name="connsiteX6582" fmla="*/ 8688909 w 11277918"/>
              <a:gd name="connsiteY6582" fmla="*/ 1258981 h 10024180"/>
              <a:gd name="connsiteX6583" fmla="*/ 8697083 w 11277918"/>
              <a:gd name="connsiteY6583" fmla="*/ 1267155 h 10024180"/>
              <a:gd name="connsiteX6584" fmla="*/ 8713430 w 11277918"/>
              <a:gd name="connsiteY6584" fmla="*/ 1267155 h 10024180"/>
              <a:gd name="connsiteX6585" fmla="*/ 8778823 w 11277918"/>
              <a:gd name="connsiteY6585" fmla="*/ 1218112 h 10024180"/>
              <a:gd name="connsiteX6586" fmla="*/ 8795170 w 11277918"/>
              <a:gd name="connsiteY6586" fmla="*/ 1201763 h 10024180"/>
              <a:gd name="connsiteX6587" fmla="*/ 8811517 w 11277918"/>
              <a:gd name="connsiteY6587" fmla="*/ 1185416 h 10024180"/>
              <a:gd name="connsiteX6588" fmla="*/ 8844213 w 11277918"/>
              <a:gd name="connsiteY6588" fmla="*/ 1152720 h 10024180"/>
              <a:gd name="connsiteX6589" fmla="*/ 9473607 w 11277918"/>
              <a:gd name="connsiteY6589" fmla="*/ 1136373 h 10024180"/>
              <a:gd name="connsiteX6590" fmla="*/ 9465435 w 11277918"/>
              <a:gd name="connsiteY6590" fmla="*/ 1152720 h 10024180"/>
              <a:gd name="connsiteX6591" fmla="*/ 9481782 w 11277918"/>
              <a:gd name="connsiteY6591" fmla="*/ 1152720 h 10024180"/>
              <a:gd name="connsiteX6592" fmla="*/ 9481782 w 11277918"/>
              <a:gd name="connsiteY6592" fmla="*/ 1136373 h 10024180"/>
              <a:gd name="connsiteX6593" fmla="*/ 9473607 w 11277918"/>
              <a:gd name="connsiteY6593" fmla="*/ 1136373 h 10024180"/>
              <a:gd name="connsiteX6594" fmla="*/ 8533605 w 11277918"/>
              <a:gd name="connsiteY6594" fmla="*/ 1136373 h 10024180"/>
              <a:gd name="connsiteX6595" fmla="*/ 8533605 w 11277918"/>
              <a:gd name="connsiteY6595" fmla="*/ 1169067 h 10024180"/>
              <a:gd name="connsiteX6596" fmla="*/ 8549952 w 11277918"/>
              <a:gd name="connsiteY6596" fmla="*/ 1169067 h 10024180"/>
              <a:gd name="connsiteX6597" fmla="*/ 8582648 w 11277918"/>
              <a:gd name="connsiteY6597" fmla="*/ 1169067 h 10024180"/>
              <a:gd name="connsiteX6598" fmla="*/ 8566299 w 11277918"/>
              <a:gd name="connsiteY6598" fmla="*/ 1152720 h 10024180"/>
              <a:gd name="connsiteX6599" fmla="*/ 8124905 w 11277918"/>
              <a:gd name="connsiteY6599" fmla="*/ 1136373 h 10024180"/>
              <a:gd name="connsiteX6600" fmla="*/ 8067687 w 11277918"/>
              <a:gd name="connsiteY6600" fmla="*/ 1201763 h 10024180"/>
              <a:gd name="connsiteX6601" fmla="*/ 8010472 w 11277918"/>
              <a:gd name="connsiteY6601" fmla="*/ 1283502 h 10024180"/>
              <a:gd name="connsiteX6602" fmla="*/ 7994122 w 11277918"/>
              <a:gd name="connsiteY6602" fmla="*/ 1316198 h 10024180"/>
              <a:gd name="connsiteX6603" fmla="*/ 8010472 w 11277918"/>
              <a:gd name="connsiteY6603" fmla="*/ 1299851 h 10024180"/>
              <a:gd name="connsiteX6604" fmla="*/ 8059515 w 11277918"/>
              <a:gd name="connsiteY6604" fmla="*/ 1250808 h 10024180"/>
              <a:gd name="connsiteX6605" fmla="*/ 8108558 w 11277918"/>
              <a:gd name="connsiteY6605" fmla="*/ 1193590 h 10024180"/>
              <a:gd name="connsiteX6606" fmla="*/ 8141254 w 11277918"/>
              <a:gd name="connsiteY6606" fmla="*/ 1152720 h 10024180"/>
              <a:gd name="connsiteX6607" fmla="*/ 8124905 w 11277918"/>
              <a:gd name="connsiteY6607" fmla="*/ 1136373 h 10024180"/>
              <a:gd name="connsiteX6608" fmla="*/ 7797948 w 11277918"/>
              <a:gd name="connsiteY6608" fmla="*/ 1136373 h 10024180"/>
              <a:gd name="connsiteX6609" fmla="*/ 7781600 w 11277918"/>
              <a:gd name="connsiteY6609" fmla="*/ 1144545 h 10024180"/>
              <a:gd name="connsiteX6610" fmla="*/ 7781600 w 11277918"/>
              <a:gd name="connsiteY6610" fmla="*/ 1152720 h 10024180"/>
              <a:gd name="connsiteX6611" fmla="*/ 1520353 w 11277918"/>
              <a:gd name="connsiteY6611" fmla="*/ 1136373 h 10024180"/>
              <a:gd name="connsiteX6612" fmla="*/ 1536702 w 11277918"/>
              <a:gd name="connsiteY6612" fmla="*/ 1136373 h 10024180"/>
              <a:gd name="connsiteX6613" fmla="*/ 1520353 w 11277918"/>
              <a:gd name="connsiteY6613" fmla="*/ 1152720 h 10024180"/>
              <a:gd name="connsiteX6614" fmla="*/ 1512180 w 11277918"/>
              <a:gd name="connsiteY6614" fmla="*/ 1169067 h 10024180"/>
              <a:gd name="connsiteX6615" fmla="*/ 1471310 w 11277918"/>
              <a:gd name="connsiteY6615" fmla="*/ 1218112 h 10024180"/>
              <a:gd name="connsiteX6616" fmla="*/ 1438614 w 11277918"/>
              <a:gd name="connsiteY6616" fmla="*/ 1250808 h 10024180"/>
              <a:gd name="connsiteX6617" fmla="*/ 1422266 w 11277918"/>
              <a:gd name="connsiteY6617" fmla="*/ 1283502 h 10024180"/>
              <a:gd name="connsiteX6618" fmla="*/ 1389570 w 11277918"/>
              <a:gd name="connsiteY6618" fmla="*/ 1299851 h 10024180"/>
              <a:gd name="connsiteX6619" fmla="*/ 1422266 w 11277918"/>
              <a:gd name="connsiteY6619" fmla="*/ 1267155 h 10024180"/>
              <a:gd name="connsiteX6620" fmla="*/ 1520353 w 11277918"/>
              <a:gd name="connsiteY6620" fmla="*/ 1136373 h 10024180"/>
              <a:gd name="connsiteX6621" fmla="*/ 1777834 w 11277918"/>
              <a:gd name="connsiteY6621" fmla="*/ 1124112 h 10024180"/>
              <a:gd name="connsiteX6622" fmla="*/ 1781921 w 11277918"/>
              <a:gd name="connsiteY6622" fmla="*/ 1128198 h 10024180"/>
              <a:gd name="connsiteX6623" fmla="*/ 1765571 w 11277918"/>
              <a:gd name="connsiteY6623" fmla="*/ 1136373 h 10024180"/>
              <a:gd name="connsiteX6624" fmla="*/ 1749225 w 11277918"/>
              <a:gd name="connsiteY6624" fmla="*/ 1136373 h 10024180"/>
              <a:gd name="connsiteX6625" fmla="*/ 1765571 w 11277918"/>
              <a:gd name="connsiteY6625" fmla="*/ 1128198 h 10024180"/>
              <a:gd name="connsiteX6626" fmla="*/ 1777834 w 11277918"/>
              <a:gd name="connsiteY6626" fmla="*/ 1124112 h 10024180"/>
              <a:gd name="connsiteX6627" fmla="*/ 8991345 w 11277918"/>
              <a:gd name="connsiteY6627" fmla="*/ 1120023 h 10024180"/>
              <a:gd name="connsiteX6628" fmla="*/ 8991345 w 11277918"/>
              <a:gd name="connsiteY6628" fmla="*/ 1136373 h 10024180"/>
              <a:gd name="connsiteX6629" fmla="*/ 8972953 w 11277918"/>
              <a:gd name="connsiteY6629" fmla="*/ 1140459 h 10024180"/>
              <a:gd name="connsiteX6630" fmla="*/ 8950474 w 11277918"/>
              <a:gd name="connsiteY6630" fmla="*/ 1152720 h 10024180"/>
              <a:gd name="connsiteX6631" fmla="*/ 8932084 w 11277918"/>
              <a:gd name="connsiteY6631" fmla="*/ 1164980 h 10024180"/>
              <a:gd name="connsiteX6632" fmla="*/ 8928839 w 11277918"/>
              <a:gd name="connsiteY6632" fmla="*/ 1167144 h 10024180"/>
              <a:gd name="connsiteX6633" fmla="*/ 8950474 w 11277918"/>
              <a:gd name="connsiteY6633" fmla="*/ 1164980 h 10024180"/>
              <a:gd name="connsiteX6634" fmla="*/ 8974998 w 11277918"/>
              <a:gd name="connsiteY6634" fmla="*/ 1152720 h 10024180"/>
              <a:gd name="connsiteX6635" fmla="*/ 8989302 w 11277918"/>
              <a:gd name="connsiteY6635" fmla="*/ 1138416 h 10024180"/>
              <a:gd name="connsiteX6636" fmla="*/ 8991345 w 11277918"/>
              <a:gd name="connsiteY6636" fmla="*/ 1136373 h 10024180"/>
              <a:gd name="connsiteX6637" fmla="*/ 8999520 w 11277918"/>
              <a:gd name="connsiteY6637" fmla="*/ 1128198 h 10024180"/>
              <a:gd name="connsiteX6638" fmla="*/ 9007692 w 11277918"/>
              <a:gd name="connsiteY6638" fmla="*/ 1120023 h 10024180"/>
              <a:gd name="connsiteX6639" fmla="*/ 8566299 w 11277918"/>
              <a:gd name="connsiteY6639" fmla="*/ 1120023 h 10024180"/>
              <a:gd name="connsiteX6640" fmla="*/ 8566299 w 11277918"/>
              <a:gd name="connsiteY6640" fmla="*/ 1136373 h 10024180"/>
              <a:gd name="connsiteX6641" fmla="*/ 8582648 w 11277918"/>
              <a:gd name="connsiteY6641" fmla="*/ 1120023 h 10024180"/>
              <a:gd name="connsiteX6642" fmla="*/ 8566299 w 11277918"/>
              <a:gd name="connsiteY6642" fmla="*/ 1120023 h 10024180"/>
              <a:gd name="connsiteX6643" fmla="*/ 7438294 w 11277918"/>
              <a:gd name="connsiteY6643" fmla="*/ 1120023 h 10024180"/>
              <a:gd name="connsiteX6644" fmla="*/ 7421946 w 11277918"/>
              <a:gd name="connsiteY6644" fmla="*/ 1136373 h 10024180"/>
              <a:gd name="connsiteX6645" fmla="*/ 7421946 w 11277918"/>
              <a:gd name="connsiteY6645" fmla="*/ 1152720 h 10024180"/>
              <a:gd name="connsiteX6646" fmla="*/ 7438294 w 11277918"/>
              <a:gd name="connsiteY6646" fmla="*/ 1136373 h 10024180"/>
              <a:gd name="connsiteX6647" fmla="*/ 1827387 w 11277918"/>
              <a:gd name="connsiteY6647" fmla="*/ 1116546 h 10024180"/>
              <a:gd name="connsiteX6648" fmla="*/ 1824834 w 11277918"/>
              <a:gd name="connsiteY6648" fmla="*/ 1137394 h 10024180"/>
              <a:gd name="connsiteX6649" fmla="*/ 1775788 w 11277918"/>
              <a:gd name="connsiteY6649" fmla="*/ 1194612 h 10024180"/>
              <a:gd name="connsiteX6650" fmla="*/ 1769860 w 11277918"/>
              <a:gd name="connsiteY6650" fmla="*/ 1195601 h 10024180"/>
              <a:gd name="connsiteX6651" fmla="*/ 1798267 w 11277918"/>
              <a:gd name="connsiteY6651" fmla="*/ 1154765 h 10024180"/>
              <a:gd name="connsiteX6652" fmla="*/ 8823780 w 11277918"/>
              <a:gd name="connsiteY6652" fmla="*/ 1107763 h 10024180"/>
              <a:gd name="connsiteX6653" fmla="*/ 8811517 w 11277918"/>
              <a:gd name="connsiteY6653" fmla="*/ 1136373 h 10024180"/>
              <a:gd name="connsiteX6654" fmla="*/ 8860562 w 11277918"/>
              <a:gd name="connsiteY6654" fmla="*/ 1136373 h 10024180"/>
              <a:gd name="connsiteX6655" fmla="*/ 8860562 w 11277918"/>
              <a:gd name="connsiteY6655" fmla="*/ 1120023 h 10024180"/>
              <a:gd name="connsiteX6656" fmla="*/ 8823780 w 11277918"/>
              <a:gd name="connsiteY6656" fmla="*/ 1107763 h 10024180"/>
              <a:gd name="connsiteX6657" fmla="*/ 8443690 w 11277918"/>
              <a:gd name="connsiteY6657" fmla="*/ 1103676 h 10024180"/>
              <a:gd name="connsiteX6658" fmla="*/ 8435516 w 11277918"/>
              <a:gd name="connsiteY6658" fmla="*/ 1120023 h 10024180"/>
              <a:gd name="connsiteX6659" fmla="*/ 8443690 w 11277918"/>
              <a:gd name="connsiteY6659" fmla="*/ 1111851 h 10024180"/>
              <a:gd name="connsiteX6660" fmla="*/ 8443690 w 11277918"/>
              <a:gd name="connsiteY6660" fmla="*/ 1103676 h 10024180"/>
              <a:gd name="connsiteX6661" fmla="*/ 1258788 w 11277918"/>
              <a:gd name="connsiteY6661" fmla="*/ 1103676 h 10024180"/>
              <a:gd name="connsiteX6662" fmla="*/ 1242440 w 11277918"/>
              <a:gd name="connsiteY6662" fmla="*/ 1120023 h 10024180"/>
              <a:gd name="connsiteX6663" fmla="*/ 1275135 w 11277918"/>
              <a:gd name="connsiteY6663" fmla="*/ 1136373 h 10024180"/>
              <a:gd name="connsiteX6664" fmla="*/ 7732557 w 11277918"/>
              <a:gd name="connsiteY6664" fmla="*/ 1087327 h 10024180"/>
              <a:gd name="connsiteX6665" fmla="*/ 7716208 w 11277918"/>
              <a:gd name="connsiteY6665" fmla="*/ 1095502 h 10024180"/>
              <a:gd name="connsiteX6666" fmla="*/ 7699861 w 11277918"/>
              <a:gd name="connsiteY6666" fmla="*/ 1103676 h 10024180"/>
              <a:gd name="connsiteX6667" fmla="*/ 7634468 w 11277918"/>
              <a:gd name="connsiteY6667" fmla="*/ 1185416 h 10024180"/>
              <a:gd name="connsiteX6668" fmla="*/ 7601772 w 11277918"/>
              <a:gd name="connsiteY6668" fmla="*/ 1218112 h 10024180"/>
              <a:gd name="connsiteX6669" fmla="*/ 7585425 w 11277918"/>
              <a:gd name="connsiteY6669" fmla="*/ 1234459 h 10024180"/>
              <a:gd name="connsiteX6670" fmla="*/ 7601772 w 11277918"/>
              <a:gd name="connsiteY6670" fmla="*/ 1234459 h 10024180"/>
              <a:gd name="connsiteX6671" fmla="*/ 7658990 w 11277918"/>
              <a:gd name="connsiteY6671" fmla="*/ 1169067 h 10024180"/>
              <a:gd name="connsiteX6672" fmla="*/ 7732557 w 11277918"/>
              <a:gd name="connsiteY6672" fmla="*/ 1087327 h 10024180"/>
              <a:gd name="connsiteX6673" fmla="*/ 8648038 w 11277918"/>
              <a:gd name="connsiteY6673" fmla="*/ 1070980 h 10024180"/>
              <a:gd name="connsiteX6674" fmla="*/ 8631691 w 11277918"/>
              <a:gd name="connsiteY6674" fmla="*/ 1103676 h 10024180"/>
              <a:gd name="connsiteX6675" fmla="*/ 8648038 w 11277918"/>
              <a:gd name="connsiteY6675" fmla="*/ 1087327 h 10024180"/>
              <a:gd name="connsiteX6676" fmla="*/ 8664387 w 11277918"/>
              <a:gd name="connsiteY6676" fmla="*/ 1070980 h 10024180"/>
              <a:gd name="connsiteX6677" fmla="*/ 8893256 w 11277918"/>
              <a:gd name="connsiteY6677" fmla="*/ 1054633 h 10024180"/>
              <a:gd name="connsiteX6678" fmla="*/ 8893256 w 11277918"/>
              <a:gd name="connsiteY6678" fmla="*/ 1087327 h 10024180"/>
              <a:gd name="connsiteX6679" fmla="*/ 8909606 w 11277918"/>
              <a:gd name="connsiteY6679" fmla="*/ 1070980 h 10024180"/>
              <a:gd name="connsiteX6680" fmla="*/ 1585746 w 11277918"/>
              <a:gd name="connsiteY6680" fmla="*/ 1054633 h 10024180"/>
              <a:gd name="connsiteX6681" fmla="*/ 1569396 w 11277918"/>
              <a:gd name="connsiteY6681" fmla="*/ 1087327 h 10024180"/>
              <a:gd name="connsiteX6682" fmla="*/ 1536702 w 11277918"/>
              <a:gd name="connsiteY6682" fmla="*/ 1103676 h 10024180"/>
              <a:gd name="connsiteX6683" fmla="*/ 1553049 w 11277918"/>
              <a:gd name="connsiteY6683" fmla="*/ 1087327 h 10024180"/>
              <a:gd name="connsiteX6684" fmla="*/ 7712122 w 11277918"/>
              <a:gd name="connsiteY6684" fmla="*/ 1044415 h 10024180"/>
              <a:gd name="connsiteX6685" fmla="*/ 7699861 w 11277918"/>
              <a:gd name="connsiteY6685" fmla="*/ 1054633 h 10024180"/>
              <a:gd name="connsiteX6686" fmla="*/ 7699861 w 11277918"/>
              <a:gd name="connsiteY6686" fmla="*/ 1070980 h 10024180"/>
              <a:gd name="connsiteX6687" fmla="*/ 7716208 w 11277918"/>
              <a:gd name="connsiteY6687" fmla="*/ 1046458 h 10024180"/>
              <a:gd name="connsiteX6688" fmla="*/ 7712122 w 11277918"/>
              <a:gd name="connsiteY6688" fmla="*/ 1044415 h 10024180"/>
              <a:gd name="connsiteX6689" fmla="*/ 9565564 w 11277918"/>
              <a:gd name="connsiteY6689" fmla="*/ 1042372 h 10024180"/>
              <a:gd name="connsiteX6690" fmla="*/ 9563521 w 11277918"/>
              <a:gd name="connsiteY6690" fmla="*/ 1046458 h 10024180"/>
              <a:gd name="connsiteX6691" fmla="*/ 9563521 w 11277918"/>
              <a:gd name="connsiteY6691" fmla="*/ 1054633 h 10024180"/>
              <a:gd name="connsiteX6692" fmla="*/ 9579868 w 11277918"/>
              <a:gd name="connsiteY6692" fmla="*/ 1054633 h 10024180"/>
              <a:gd name="connsiteX6693" fmla="*/ 9571696 w 11277918"/>
              <a:gd name="connsiteY6693" fmla="*/ 1046458 h 10024180"/>
              <a:gd name="connsiteX6694" fmla="*/ 9565564 w 11277918"/>
              <a:gd name="connsiteY6694" fmla="*/ 1042372 h 10024180"/>
              <a:gd name="connsiteX6695" fmla="*/ 9122128 w 11277918"/>
              <a:gd name="connsiteY6695" fmla="*/ 1038284 h 10024180"/>
              <a:gd name="connsiteX6696" fmla="*/ 9122128 w 11277918"/>
              <a:gd name="connsiteY6696" fmla="*/ 1054633 h 10024180"/>
              <a:gd name="connsiteX6697" fmla="*/ 9138477 w 11277918"/>
              <a:gd name="connsiteY6697" fmla="*/ 1054633 h 10024180"/>
              <a:gd name="connsiteX6698" fmla="*/ 9122128 w 11277918"/>
              <a:gd name="connsiteY6698" fmla="*/ 1038284 h 10024180"/>
              <a:gd name="connsiteX6699" fmla="*/ 8925953 w 11277918"/>
              <a:gd name="connsiteY6699" fmla="*/ 1038284 h 10024180"/>
              <a:gd name="connsiteX6700" fmla="*/ 8925953 w 11277918"/>
              <a:gd name="connsiteY6700" fmla="*/ 1054633 h 10024180"/>
              <a:gd name="connsiteX6701" fmla="*/ 8925953 w 11277918"/>
              <a:gd name="connsiteY6701" fmla="*/ 1070980 h 10024180"/>
              <a:gd name="connsiteX6702" fmla="*/ 8942302 w 11277918"/>
              <a:gd name="connsiteY6702" fmla="*/ 1070980 h 10024180"/>
              <a:gd name="connsiteX6703" fmla="*/ 8288384 w 11277918"/>
              <a:gd name="connsiteY6703" fmla="*/ 1038284 h 10024180"/>
              <a:gd name="connsiteX6704" fmla="*/ 8288384 w 11277918"/>
              <a:gd name="connsiteY6704" fmla="*/ 1070980 h 10024180"/>
              <a:gd name="connsiteX6705" fmla="*/ 8272037 w 11277918"/>
              <a:gd name="connsiteY6705" fmla="*/ 1070980 h 10024180"/>
              <a:gd name="connsiteX6706" fmla="*/ 8272037 w 11277918"/>
              <a:gd name="connsiteY6706" fmla="*/ 1087327 h 10024180"/>
              <a:gd name="connsiteX6707" fmla="*/ 8288384 w 11277918"/>
              <a:gd name="connsiteY6707" fmla="*/ 1087327 h 10024180"/>
              <a:gd name="connsiteX6708" fmla="*/ 8304733 w 11277918"/>
              <a:gd name="connsiteY6708" fmla="*/ 1054633 h 10024180"/>
              <a:gd name="connsiteX6709" fmla="*/ 8304733 w 11277918"/>
              <a:gd name="connsiteY6709" fmla="*/ 1046458 h 10024180"/>
              <a:gd name="connsiteX6710" fmla="*/ 8288384 w 11277918"/>
              <a:gd name="connsiteY6710" fmla="*/ 1038284 h 10024180"/>
              <a:gd name="connsiteX6711" fmla="*/ 1896357 w 11277918"/>
              <a:gd name="connsiteY6711" fmla="*/ 1038284 h 10024180"/>
              <a:gd name="connsiteX6712" fmla="*/ 1912702 w 11277918"/>
              <a:gd name="connsiteY6712" fmla="*/ 1054633 h 10024180"/>
              <a:gd name="connsiteX6713" fmla="*/ 1912702 w 11277918"/>
              <a:gd name="connsiteY6713" fmla="*/ 1046458 h 10024180"/>
              <a:gd name="connsiteX6714" fmla="*/ 1912702 w 11277918"/>
              <a:gd name="connsiteY6714" fmla="*/ 1038284 h 10024180"/>
              <a:gd name="connsiteX6715" fmla="*/ 1896357 w 11277918"/>
              <a:gd name="connsiteY6715" fmla="*/ 1038284 h 10024180"/>
              <a:gd name="connsiteX6716" fmla="*/ 8958649 w 11277918"/>
              <a:gd name="connsiteY6716" fmla="*/ 1021937 h 10024180"/>
              <a:gd name="connsiteX6717" fmla="*/ 8966823 w 11277918"/>
              <a:gd name="connsiteY6717" fmla="*/ 1026023 h 10024180"/>
              <a:gd name="connsiteX6718" fmla="*/ 8972663 w 11277918"/>
              <a:gd name="connsiteY6718" fmla="*/ 1021937 h 10024180"/>
              <a:gd name="connsiteX6719" fmla="*/ 8778823 w 11277918"/>
              <a:gd name="connsiteY6719" fmla="*/ 1021937 h 10024180"/>
              <a:gd name="connsiteX6720" fmla="*/ 8737952 w 11277918"/>
              <a:gd name="connsiteY6720" fmla="*/ 1054633 h 10024180"/>
              <a:gd name="connsiteX6721" fmla="*/ 8713430 w 11277918"/>
              <a:gd name="connsiteY6721" fmla="*/ 1095502 h 10024180"/>
              <a:gd name="connsiteX6722" fmla="*/ 8729777 w 11277918"/>
              <a:gd name="connsiteY6722" fmla="*/ 1087327 h 10024180"/>
              <a:gd name="connsiteX6723" fmla="*/ 8762474 w 11277918"/>
              <a:gd name="connsiteY6723" fmla="*/ 1054633 h 10024180"/>
              <a:gd name="connsiteX6724" fmla="*/ 8778823 w 11277918"/>
              <a:gd name="connsiteY6724" fmla="*/ 1021937 h 10024180"/>
              <a:gd name="connsiteX6725" fmla="*/ 7781600 w 11277918"/>
              <a:gd name="connsiteY6725" fmla="*/ 1021937 h 10024180"/>
              <a:gd name="connsiteX6726" fmla="*/ 7765251 w 11277918"/>
              <a:gd name="connsiteY6726" fmla="*/ 1038284 h 10024180"/>
              <a:gd name="connsiteX6727" fmla="*/ 7781600 w 11277918"/>
              <a:gd name="connsiteY6727" fmla="*/ 1038284 h 10024180"/>
              <a:gd name="connsiteX6728" fmla="*/ 7781600 w 11277918"/>
              <a:gd name="connsiteY6728" fmla="*/ 1021937 h 10024180"/>
              <a:gd name="connsiteX6729" fmla="*/ 8925953 w 11277918"/>
              <a:gd name="connsiteY6729" fmla="*/ 1005588 h 10024180"/>
              <a:gd name="connsiteX6730" fmla="*/ 8925953 w 11277918"/>
              <a:gd name="connsiteY6730" fmla="*/ 1021937 h 10024180"/>
              <a:gd name="connsiteX6731" fmla="*/ 8934127 w 11277918"/>
              <a:gd name="connsiteY6731" fmla="*/ 1021937 h 10024180"/>
              <a:gd name="connsiteX6732" fmla="*/ 8942302 w 11277918"/>
              <a:gd name="connsiteY6732" fmla="*/ 1021937 h 10024180"/>
              <a:gd name="connsiteX6733" fmla="*/ 8925953 w 11277918"/>
              <a:gd name="connsiteY6733" fmla="*/ 1005588 h 10024180"/>
              <a:gd name="connsiteX6734" fmla="*/ 8795170 w 11277918"/>
              <a:gd name="connsiteY6734" fmla="*/ 1005588 h 10024180"/>
              <a:gd name="connsiteX6735" fmla="*/ 8778823 w 11277918"/>
              <a:gd name="connsiteY6735" fmla="*/ 1013762 h 10024180"/>
              <a:gd name="connsiteX6736" fmla="*/ 8795170 w 11277918"/>
              <a:gd name="connsiteY6736" fmla="*/ 1021937 h 10024180"/>
              <a:gd name="connsiteX6737" fmla="*/ 8811517 w 11277918"/>
              <a:gd name="connsiteY6737" fmla="*/ 1013762 h 10024180"/>
              <a:gd name="connsiteX6738" fmla="*/ 8795170 w 11277918"/>
              <a:gd name="connsiteY6738" fmla="*/ 1005588 h 10024180"/>
              <a:gd name="connsiteX6739" fmla="*/ 8615344 w 11277918"/>
              <a:gd name="connsiteY6739" fmla="*/ 1005588 h 10024180"/>
              <a:gd name="connsiteX6740" fmla="*/ 8615344 w 11277918"/>
              <a:gd name="connsiteY6740" fmla="*/ 1021937 h 10024180"/>
              <a:gd name="connsiteX6741" fmla="*/ 8615344 w 11277918"/>
              <a:gd name="connsiteY6741" fmla="*/ 1038284 h 10024180"/>
              <a:gd name="connsiteX6742" fmla="*/ 8598995 w 11277918"/>
              <a:gd name="connsiteY6742" fmla="*/ 1062806 h 10024180"/>
              <a:gd name="connsiteX6743" fmla="*/ 8582648 w 11277918"/>
              <a:gd name="connsiteY6743" fmla="*/ 1087327 h 10024180"/>
              <a:gd name="connsiteX6744" fmla="*/ 8598995 w 11277918"/>
              <a:gd name="connsiteY6744" fmla="*/ 1103676 h 10024180"/>
              <a:gd name="connsiteX6745" fmla="*/ 8598995 w 11277918"/>
              <a:gd name="connsiteY6745" fmla="*/ 1087327 h 10024180"/>
              <a:gd name="connsiteX6746" fmla="*/ 8615344 w 11277918"/>
              <a:gd name="connsiteY6746" fmla="*/ 1087327 h 10024180"/>
              <a:gd name="connsiteX6747" fmla="*/ 8615344 w 11277918"/>
              <a:gd name="connsiteY6747" fmla="*/ 1070980 h 10024180"/>
              <a:gd name="connsiteX6748" fmla="*/ 8631691 w 11277918"/>
              <a:gd name="connsiteY6748" fmla="*/ 1038284 h 10024180"/>
              <a:gd name="connsiteX6749" fmla="*/ 8631691 w 11277918"/>
              <a:gd name="connsiteY6749" fmla="*/ 1054633 h 10024180"/>
              <a:gd name="connsiteX6750" fmla="*/ 8648038 w 11277918"/>
              <a:gd name="connsiteY6750" fmla="*/ 1054633 h 10024180"/>
              <a:gd name="connsiteX6751" fmla="*/ 8713430 w 11277918"/>
              <a:gd name="connsiteY6751" fmla="*/ 1021937 h 10024180"/>
              <a:gd name="connsiteX6752" fmla="*/ 8631691 w 11277918"/>
              <a:gd name="connsiteY6752" fmla="*/ 1021937 h 10024180"/>
              <a:gd name="connsiteX6753" fmla="*/ 8615344 w 11277918"/>
              <a:gd name="connsiteY6753" fmla="*/ 1005588 h 10024180"/>
              <a:gd name="connsiteX6754" fmla="*/ 9093520 w 11277918"/>
              <a:gd name="connsiteY6754" fmla="*/ 995372 h 10024180"/>
              <a:gd name="connsiteX6755" fmla="*/ 9089431 w 11277918"/>
              <a:gd name="connsiteY6755" fmla="*/ 1005588 h 10024180"/>
              <a:gd name="connsiteX6756" fmla="*/ 9081259 w 11277918"/>
              <a:gd name="connsiteY6756" fmla="*/ 1030111 h 10024180"/>
              <a:gd name="connsiteX6757" fmla="*/ 9073084 w 11277918"/>
              <a:gd name="connsiteY6757" fmla="*/ 1046458 h 10024180"/>
              <a:gd name="connsiteX6758" fmla="*/ 9040388 w 11277918"/>
              <a:gd name="connsiteY6758" fmla="*/ 1070980 h 10024180"/>
              <a:gd name="connsiteX6759" fmla="*/ 9024041 w 11277918"/>
              <a:gd name="connsiteY6759" fmla="*/ 1103676 h 10024180"/>
              <a:gd name="connsiteX6760" fmla="*/ 9056737 w 11277918"/>
              <a:gd name="connsiteY6760" fmla="*/ 1136373 h 10024180"/>
              <a:gd name="connsiteX6761" fmla="*/ 9073084 w 11277918"/>
              <a:gd name="connsiteY6761" fmla="*/ 1136373 h 10024180"/>
              <a:gd name="connsiteX6762" fmla="*/ 9056737 w 11277918"/>
              <a:gd name="connsiteY6762" fmla="*/ 1103676 h 10024180"/>
              <a:gd name="connsiteX6763" fmla="*/ 9040388 w 11277918"/>
              <a:gd name="connsiteY6763" fmla="*/ 1095502 h 10024180"/>
              <a:gd name="connsiteX6764" fmla="*/ 9056737 w 11277918"/>
              <a:gd name="connsiteY6764" fmla="*/ 1087327 h 10024180"/>
              <a:gd name="connsiteX6765" fmla="*/ 9073084 w 11277918"/>
              <a:gd name="connsiteY6765" fmla="*/ 1087327 h 10024180"/>
              <a:gd name="connsiteX6766" fmla="*/ 9073084 w 11277918"/>
              <a:gd name="connsiteY6766" fmla="*/ 1070980 h 10024180"/>
              <a:gd name="connsiteX6767" fmla="*/ 9081259 w 11277918"/>
              <a:gd name="connsiteY6767" fmla="*/ 1054633 h 10024180"/>
              <a:gd name="connsiteX6768" fmla="*/ 9105781 w 11277918"/>
              <a:gd name="connsiteY6768" fmla="*/ 1038284 h 10024180"/>
              <a:gd name="connsiteX6769" fmla="*/ 9122128 w 11277918"/>
              <a:gd name="connsiteY6769" fmla="*/ 1005588 h 10024180"/>
              <a:gd name="connsiteX6770" fmla="*/ 9105781 w 11277918"/>
              <a:gd name="connsiteY6770" fmla="*/ 997415 h 10024180"/>
              <a:gd name="connsiteX6771" fmla="*/ 9093520 w 11277918"/>
              <a:gd name="connsiteY6771" fmla="*/ 995372 h 10024180"/>
              <a:gd name="connsiteX6772" fmla="*/ 8860562 w 11277918"/>
              <a:gd name="connsiteY6772" fmla="*/ 989241 h 10024180"/>
              <a:gd name="connsiteX6773" fmla="*/ 8844213 w 11277918"/>
              <a:gd name="connsiteY6773" fmla="*/ 1005588 h 10024180"/>
              <a:gd name="connsiteX6774" fmla="*/ 8860562 w 11277918"/>
              <a:gd name="connsiteY6774" fmla="*/ 1005588 h 10024180"/>
              <a:gd name="connsiteX6775" fmla="*/ 1521374 w 11277918"/>
              <a:gd name="connsiteY6775" fmla="*/ 981066 h 10024180"/>
              <a:gd name="connsiteX6776" fmla="*/ 1528528 w 11277918"/>
              <a:gd name="connsiteY6776" fmla="*/ 981066 h 10024180"/>
              <a:gd name="connsiteX6777" fmla="*/ 1536702 w 11277918"/>
              <a:gd name="connsiteY6777" fmla="*/ 1005588 h 10024180"/>
              <a:gd name="connsiteX6778" fmla="*/ 1536702 w 11277918"/>
              <a:gd name="connsiteY6778" fmla="*/ 1021937 h 10024180"/>
              <a:gd name="connsiteX6779" fmla="*/ 1520353 w 11277918"/>
              <a:gd name="connsiteY6779" fmla="*/ 1021937 h 10024180"/>
              <a:gd name="connsiteX6780" fmla="*/ 1487659 w 11277918"/>
              <a:gd name="connsiteY6780" fmla="*/ 1070980 h 10024180"/>
              <a:gd name="connsiteX6781" fmla="*/ 1471310 w 11277918"/>
              <a:gd name="connsiteY6781" fmla="*/ 1054633 h 10024180"/>
              <a:gd name="connsiteX6782" fmla="*/ 1454962 w 11277918"/>
              <a:gd name="connsiteY6782" fmla="*/ 1070980 h 10024180"/>
              <a:gd name="connsiteX6783" fmla="*/ 1454962 w 11277918"/>
              <a:gd name="connsiteY6783" fmla="*/ 1087327 h 10024180"/>
              <a:gd name="connsiteX6784" fmla="*/ 1471310 w 11277918"/>
              <a:gd name="connsiteY6784" fmla="*/ 1087327 h 10024180"/>
              <a:gd name="connsiteX6785" fmla="*/ 1438614 w 11277918"/>
              <a:gd name="connsiteY6785" fmla="*/ 1152720 h 10024180"/>
              <a:gd name="connsiteX6786" fmla="*/ 1389570 w 11277918"/>
              <a:gd name="connsiteY6786" fmla="*/ 1201763 h 10024180"/>
              <a:gd name="connsiteX6787" fmla="*/ 1356874 w 11277918"/>
              <a:gd name="connsiteY6787" fmla="*/ 1218112 h 10024180"/>
              <a:gd name="connsiteX6788" fmla="*/ 1373224 w 11277918"/>
              <a:gd name="connsiteY6788" fmla="*/ 1185416 h 10024180"/>
              <a:gd name="connsiteX6789" fmla="*/ 1405920 w 11277918"/>
              <a:gd name="connsiteY6789" fmla="*/ 1103676 h 10024180"/>
              <a:gd name="connsiteX6790" fmla="*/ 1463135 w 11277918"/>
              <a:gd name="connsiteY6790" fmla="*/ 1030111 h 10024180"/>
              <a:gd name="connsiteX6791" fmla="*/ 1521374 w 11277918"/>
              <a:gd name="connsiteY6791" fmla="*/ 981066 h 10024180"/>
              <a:gd name="connsiteX6792" fmla="*/ 8811517 w 11277918"/>
              <a:gd name="connsiteY6792" fmla="*/ 972894 h 10024180"/>
              <a:gd name="connsiteX6793" fmla="*/ 8827866 w 11277918"/>
              <a:gd name="connsiteY6793" fmla="*/ 989241 h 10024180"/>
              <a:gd name="connsiteX6794" fmla="*/ 8827866 w 11277918"/>
              <a:gd name="connsiteY6794" fmla="*/ 972894 h 10024180"/>
              <a:gd name="connsiteX6795" fmla="*/ 8811517 w 11277918"/>
              <a:gd name="connsiteY6795" fmla="*/ 972894 h 10024180"/>
              <a:gd name="connsiteX6796" fmla="*/ 8353776 w 11277918"/>
              <a:gd name="connsiteY6796" fmla="*/ 972894 h 10024180"/>
              <a:gd name="connsiteX6797" fmla="*/ 8337430 w 11277918"/>
              <a:gd name="connsiteY6797" fmla="*/ 989241 h 10024180"/>
              <a:gd name="connsiteX6798" fmla="*/ 8337430 w 11277918"/>
              <a:gd name="connsiteY6798" fmla="*/ 1005588 h 10024180"/>
              <a:gd name="connsiteX6799" fmla="*/ 8337430 w 11277918"/>
              <a:gd name="connsiteY6799" fmla="*/ 1032836 h 10024180"/>
              <a:gd name="connsiteX6800" fmla="*/ 8333341 w 11277918"/>
              <a:gd name="connsiteY6800" fmla="*/ 1038284 h 10024180"/>
              <a:gd name="connsiteX6801" fmla="*/ 8321080 w 11277918"/>
              <a:gd name="connsiteY6801" fmla="*/ 1038284 h 10024180"/>
              <a:gd name="connsiteX6802" fmla="*/ 8321080 w 11277918"/>
              <a:gd name="connsiteY6802" fmla="*/ 1054633 h 10024180"/>
              <a:gd name="connsiteX6803" fmla="*/ 8333341 w 11277918"/>
              <a:gd name="connsiteY6803" fmla="*/ 1038284 h 10024180"/>
              <a:gd name="connsiteX6804" fmla="*/ 8337430 w 11277918"/>
              <a:gd name="connsiteY6804" fmla="*/ 1038284 h 10024180"/>
              <a:gd name="connsiteX6805" fmla="*/ 8337430 w 11277918"/>
              <a:gd name="connsiteY6805" fmla="*/ 1032836 h 10024180"/>
              <a:gd name="connsiteX6806" fmla="*/ 8370124 w 11277918"/>
              <a:gd name="connsiteY6806" fmla="*/ 989241 h 10024180"/>
              <a:gd name="connsiteX6807" fmla="*/ 8353776 w 11277918"/>
              <a:gd name="connsiteY6807" fmla="*/ 972894 h 10024180"/>
              <a:gd name="connsiteX6808" fmla="*/ 7806122 w 11277918"/>
              <a:gd name="connsiteY6808" fmla="*/ 972894 h 10024180"/>
              <a:gd name="connsiteX6809" fmla="*/ 7797948 w 11277918"/>
              <a:gd name="connsiteY6809" fmla="*/ 989241 h 10024180"/>
              <a:gd name="connsiteX6810" fmla="*/ 7806122 w 11277918"/>
              <a:gd name="connsiteY6810" fmla="*/ 1005588 h 10024180"/>
              <a:gd name="connsiteX6811" fmla="*/ 7814296 w 11277918"/>
              <a:gd name="connsiteY6811" fmla="*/ 989241 h 10024180"/>
              <a:gd name="connsiteX6812" fmla="*/ 7806122 w 11277918"/>
              <a:gd name="connsiteY6812" fmla="*/ 972894 h 10024180"/>
              <a:gd name="connsiteX6813" fmla="*/ 9007692 w 11277918"/>
              <a:gd name="connsiteY6813" fmla="*/ 956544 h 10024180"/>
              <a:gd name="connsiteX6814" fmla="*/ 9024041 w 11277918"/>
              <a:gd name="connsiteY6814" fmla="*/ 956544 h 10024180"/>
              <a:gd name="connsiteX6815" fmla="*/ 8991345 w 11277918"/>
              <a:gd name="connsiteY6815" fmla="*/ 972894 h 10024180"/>
              <a:gd name="connsiteX6816" fmla="*/ 9007692 w 11277918"/>
              <a:gd name="connsiteY6816" fmla="*/ 956544 h 10024180"/>
              <a:gd name="connsiteX6817" fmla="*/ 7842904 w 11277918"/>
              <a:gd name="connsiteY6817" fmla="*/ 948370 h 10024180"/>
              <a:gd name="connsiteX6818" fmla="*/ 7830644 w 11277918"/>
              <a:gd name="connsiteY6818" fmla="*/ 956544 h 10024180"/>
              <a:gd name="connsiteX6819" fmla="*/ 7846990 w 11277918"/>
              <a:gd name="connsiteY6819" fmla="*/ 956544 h 10024180"/>
              <a:gd name="connsiteX6820" fmla="*/ 7842904 w 11277918"/>
              <a:gd name="connsiteY6820" fmla="*/ 948370 h 10024180"/>
              <a:gd name="connsiteX6821" fmla="*/ 8844213 w 11277918"/>
              <a:gd name="connsiteY6821" fmla="*/ 940197 h 10024180"/>
              <a:gd name="connsiteX6822" fmla="*/ 8844213 w 11277918"/>
              <a:gd name="connsiteY6822" fmla="*/ 956544 h 10024180"/>
              <a:gd name="connsiteX6823" fmla="*/ 8860562 w 11277918"/>
              <a:gd name="connsiteY6823" fmla="*/ 956544 h 10024180"/>
              <a:gd name="connsiteX6824" fmla="*/ 1340527 w 11277918"/>
              <a:gd name="connsiteY6824" fmla="*/ 940197 h 10024180"/>
              <a:gd name="connsiteX6825" fmla="*/ 1275135 w 11277918"/>
              <a:gd name="connsiteY6825" fmla="*/ 1021937 h 10024180"/>
              <a:gd name="connsiteX6826" fmla="*/ 1275135 w 11277918"/>
              <a:gd name="connsiteY6826" fmla="*/ 1030111 h 10024180"/>
              <a:gd name="connsiteX6827" fmla="*/ 1258788 w 11277918"/>
              <a:gd name="connsiteY6827" fmla="*/ 1054633 h 10024180"/>
              <a:gd name="connsiteX6828" fmla="*/ 1242440 w 11277918"/>
              <a:gd name="connsiteY6828" fmla="*/ 1070980 h 10024180"/>
              <a:gd name="connsiteX6829" fmla="*/ 1275135 w 11277918"/>
              <a:gd name="connsiteY6829" fmla="*/ 1070980 h 10024180"/>
              <a:gd name="connsiteX6830" fmla="*/ 1291485 w 11277918"/>
              <a:gd name="connsiteY6830" fmla="*/ 1038284 h 10024180"/>
              <a:gd name="connsiteX6831" fmla="*/ 1307832 w 11277918"/>
              <a:gd name="connsiteY6831" fmla="*/ 1005588 h 10024180"/>
              <a:gd name="connsiteX6832" fmla="*/ 1340527 w 11277918"/>
              <a:gd name="connsiteY6832" fmla="*/ 972894 h 10024180"/>
              <a:gd name="connsiteX6833" fmla="*/ 8201537 w 11277918"/>
              <a:gd name="connsiteY6833" fmla="*/ 936109 h 10024180"/>
              <a:gd name="connsiteX6834" fmla="*/ 8173950 w 11277918"/>
              <a:gd name="connsiteY6834" fmla="*/ 972894 h 10024180"/>
              <a:gd name="connsiteX6835" fmla="*/ 8190298 w 11277918"/>
              <a:gd name="connsiteY6835" fmla="*/ 972894 h 10024180"/>
              <a:gd name="connsiteX6836" fmla="*/ 8206644 w 11277918"/>
              <a:gd name="connsiteY6836" fmla="*/ 956544 h 10024180"/>
              <a:gd name="connsiteX6837" fmla="*/ 8222994 w 11277918"/>
              <a:gd name="connsiteY6837" fmla="*/ 940197 h 10024180"/>
              <a:gd name="connsiteX6838" fmla="*/ 8201537 w 11277918"/>
              <a:gd name="connsiteY6838" fmla="*/ 936109 h 10024180"/>
              <a:gd name="connsiteX6839" fmla="*/ 9334650 w 11277918"/>
              <a:gd name="connsiteY6839" fmla="*/ 923848 h 10024180"/>
              <a:gd name="connsiteX6840" fmla="*/ 9334650 w 11277918"/>
              <a:gd name="connsiteY6840" fmla="*/ 940197 h 10024180"/>
              <a:gd name="connsiteX6841" fmla="*/ 9350999 w 11277918"/>
              <a:gd name="connsiteY6841" fmla="*/ 932023 h 10024180"/>
              <a:gd name="connsiteX6842" fmla="*/ 9350999 w 11277918"/>
              <a:gd name="connsiteY6842" fmla="*/ 923848 h 10024180"/>
              <a:gd name="connsiteX6843" fmla="*/ 9334650 w 11277918"/>
              <a:gd name="connsiteY6843" fmla="*/ 923848 h 10024180"/>
              <a:gd name="connsiteX6844" fmla="*/ 7650816 w 11277918"/>
              <a:gd name="connsiteY6844" fmla="*/ 923848 h 10024180"/>
              <a:gd name="connsiteX6845" fmla="*/ 7634468 w 11277918"/>
              <a:gd name="connsiteY6845" fmla="*/ 940197 h 10024180"/>
              <a:gd name="connsiteX6846" fmla="*/ 7634468 w 11277918"/>
              <a:gd name="connsiteY6846" fmla="*/ 956544 h 10024180"/>
              <a:gd name="connsiteX6847" fmla="*/ 7650816 w 11277918"/>
              <a:gd name="connsiteY6847" fmla="*/ 923848 h 10024180"/>
              <a:gd name="connsiteX6848" fmla="*/ 2012323 w 11277918"/>
              <a:gd name="connsiteY6848" fmla="*/ 915675 h 10024180"/>
              <a:gd name="connsiteX6849" fmla="*/ 1961747 w 11277918"/>
              <a:gd name="connsiteY6849" fmla="*/ 964719 h 10024180"/>
              <a:gd name="connsiteX6850" fmla="*/ 1929053 w 11277918"/>
              <a:gd name="connsiteY6850" fmla="*/ 1021937 h 10024180"/>
              <a:gd name="connsiteX6851" fmla="*/ 1945399 w 11277918"/>
              <a:gd name="connsiteY6851" fmla="*/ 1021937 h 10024180"/>
              <a:gd name="connsiteX6852" fmla="*/ 1961747 w 11277918"/>
              <a:gd name="connsiteY6852" fmla="*/ 1005588 h 10024180"/>
              <a:gd name="connsiteX6853" fmla="*/ 1994442 w 11277918"/>
              <a:gd name="connsiteY6853" fmla="*/ 948370 h 10024180"/>
              <a:gd name="connsiteX6854" fmla="*/ 2018965 w 11277918"/>
              <a:gd name="connsiteY6854" fmla="*/ 915676 h 10024180"/>
              <a:gd name="connsiteX6855" fmla="*/ 2012323 w 11277918"/>
              <a:gd name="connsiteY6855" fmla="*/ 915675 h 10024180"/>
              <a:gd name="connsiteX6856" fmla="*/ 7992080 w 11277918"/>
              <a:gd name="connsiteY6856" fmla="*/ 913633 h 10024180"/>
              <a:gd name="connsiteX6857" fmla="*/ 7985948 w 11277918"/>
              <a:gd name="connsiteY6857" fmla="*/ 915676 h 10024180"/>
              <a:gd name="connsiteX6858" fmla="*/ 7977776 w 11277918"/>
              <a:gd name="connsiteY6858" fmla="*/ 923848 h 10024180"/>
              <a:gd name="connsiteX6859" fmla="*/ 7977776 w 11277918"/>
              <a:gd name="connsiteY6859" fmla="*/ 932023 h 10024180"/>
              <a:gd name="connsiteX6860" fmla="*/ 7994122 w 11277918"/>
              <a:gd name="connsiteY6860" fmla="*/ 923848 h 10024180"/>
              <a:gd name="connsiteX6861" fmla="*/ 7992080 w 11277918"/>
              <a:gd name="connsiteY6861" fmla="*/ 913633 h 10024180"/>
              <a:gd name="connsiteX6862" fmla="*/ 1945399 w 11277918"/>
              <a:gd name="connsiteY6862" fmla="*/ 907501 h 10024180"/>
              <a:gd name="connsiteX6863" fmla="*/ 1863660 w 11277918"/>
              <a:gd name="connsiteY6863" fmla="*/ 1005588 h 10024180"/>
              <a:gd name="connsiteX6864" fmla="*/ 1830963 w 11277918"/>
              <a:gd name="connsiteY6864" fmla="*/ 1030111 h 10024180"/>
              <a:gd name="connsiteX6865" fmla="*/ 1781921 w 11277918"/>
              <a:gd name="connsiteY6865" fmla="*/ 1070980 h 10024180"/>
              <a:gd name="connsiteX6866" fmla="*/ 1749225 w 11277918"/>
              <a:gd name="connsiteY6866" fmla="*/ 1128198 h 10024180"/>
              <a:gd name="connsiteX6867" fmla="*/ 1716527 w 11277918"/>
              <a:gd name="connsiteY6867" fmla="*/ 1169067 h 10024180"/>
              <a:gd name="connsiteX6868" fmla="*/ 1683833 w 11277918"/>
              <a:gd name="connsiteY6868" fmla="*/ 1234459 h 10024180"/>
              <a:gd name="connsiteX6869" fmla="*/ 1700181 w 11277918"/>
              <a:gd name="connsiteY6869" fmla="*/ 1226284 h 10024180"/>
              <a:gd name="connsiteX6870" fmla="*/ 1700181 w 11277918"/>
              <a:gd name="connsiteY6870" fmla="*/ 1218112 h 10024180"/>
              <a:gd name="connsiteX6871" fmla="*/ 1732877 w 11277918"/>
              <a:gd name="connsiteY6871" fmla="*/ 1185416 h 10024180"/>
              <a:gd name="connsiteX6872" fmla="*/ 1749225 w 11277918"/>
              <a:gd name="connsiteY6872" fmla="*/ 1169067 h 10024180"/>
              <a:gd name="connsiteX6873" fmla="*/ 1732877 w 11277918"/>
              <a:gd name="connsiteY6873" fmla="*/ 1201763 h 10024180"/>
              <a:gd name="connsiteX6874" fmla="*/ 1769860 w 11277918"/>
              <a:gd name="connsiteY6874" fmla="*/ 1195601 h 10024180"/>
              <a:gd name="connsiteX6875" fmla="*/ 1765571 w 11277918"/>
              <a:gd name="connsiteY6875" fmla="*/ 1201763 h 10024180"/>
              <a:gd name="connsiteX6876" fmla="*/ 1732877 w 11277918"/>
              <a:gd name="connsiteY6876" fmla="*/ 1250808 h 10024180"/>
              <a:gd name="connsiteX6877" fmla="*/ 1716527 w 11277918"/>
              <a:gd name="connsiteY6877" fmla="*/ 1291677 h 10024180"/>
              <a:gd name="connsiteX6878" fmla="*/ 1700181 w 11277918"/>
              <a:gd name="connsiteY6878" fmla="*/ 1316198 h 10024180"/>
              <a:gd name="connsiteX6879" fmla="*/ 1765571 w 11277918"/>
              <a:gd name="connsiteY6879" fmla="*/ 1250808 h 10024180"/>
              <a:gd name="connsiteX6880" fmla="*/ 1798267 w 11277918"/>
              <a:gd name="connsiteY6880" fmla="*/ 1218112 h 10024180"/>
              <a:gd name="connsiteX6881" fmla="*/ 1847312 w 11277918"/>
              <a:gd name="connsiteY6881" fmla="*/ 1169067 h 10024180"/>
              <a:gd name="connsiteX6882" fmla="*/ 1847312 w 11277918"/>
              <a:gd name="connsiteY6882" fmla="*/ 1185416 h 10024180"/>
              <a:gd name="connsiteX6883" fmla="*/ 1863660 w 11277918"/>
              <a:gd name="connsiteY6883" fmla="*/ 1169067 h 10024180"/>
              <a:gd name="connsiteX6884" fmla="*/ 1880006 w 11277918"/>
              <a:gd name="connsiteY6884" fmla="*/ 1087327 h 10024180"/>
              <a:gd name="connsiteX6885" fmla="*/ 1880006 w 11277918"/>
              <a:gd name="connsiteY6885" fmla="*/ 1070980 h 10024180"/>
              <a:gd name="connsiteX6886" fmla="*/ 1830963 w 11277918"/>
              <a:gd name="connsiteY6886" fmla="*/ 1111851 h 10024180"/>
              <a:gd name="connsiteX6887" fmla="*/ 1827387 w 11277918"/>
              <a:gd name="connsiteY6887" fmla="*/ 1116546 h 10024180"/>
              <a:gd name="connsiteX6888" fmla="*/ 1830963 w 11277918"/>
              <a:gd name="connsiteY6888" fmla="*/ 1087327 h 10024180"/>
              <a:gd name="connsiteX6889" fmla="*/ 1814617 w 11277918"/>
              <a:gd name="connsiteY6889" fmla="*/ 1103676 h 10024180"/>
              <a:gd name="connsiteX6890" fmla="*/ 1798267 w 11277918"/>
              <a:gd name="connsiteY6890" fmla="*/ 1103676 h 10024180"/>
              <a:gd name="connsiteX6891" fmla="*/ 1855485 w 11277918"/>
              <a:gd name="connsiteY6891" fmla="*/ 1021937 h 10024180"/>
              <a:gd name="connsiteX6892" fmla="*/ 1912702 w 11277918"/>
              <a:gd name="connsiteY6892" fmla="*/ 964719 h 10024180"/>
              <a:gd name="connsiteX6893" fmla="*/ 1929053 w 11277918"/>
              <a:gd name="connsiteY6893" fmla="*/ 932023 h 10024180"/>
              <a:gd name="connsiteX6894" fmla="*/ 1945399 w 11277918"/>
              <a:gd name="connsiteY6894" fmla="*/ 907501 h 10024180"/>
              <a:gd name="connsiteX6895" fmla="*/ 1683833 w 11277918"/>
              <a:gd name="connsiteY6895" fmla="*/ 891154 h 10024180"/>
              <a:gd name="connsiteX6896" fmla="*/ 1683833 w 11277918"/>
              <a:gd name="connsiteY6896" fmla="*/ 923848 h 10024180"/>
              <a:gd name="connsiteX6897" fmla="*/ 1683833 w 11277918"/>
              <a:gd name="connsiteY6897" fmla="*/ 956544 h 10024180"/>
              <a:gd name="connsiteX6898" fmla="*/ 1642963 w 11277918"/>
              <a:gd name="connsiteY6898" fmla="*/ 972894 h 10024180"/>
              <a:gd name="connsiteX6899" fmla="*/ 1618441 w 11277918"/>
              <a:gd name="connsiteY6899" fmla="*/ 989241 h 10024180"/>
              <a:gd name="connsiteX6900" fmla="*/ 1602095 w 11277918"/>
              <a:gd name="connsiteY6900" fmla="*/ 1005588 h 10024180"/>
              <a:gd name="connsiteX6901" fmla="*/ 1585746 w 11277918"/>
              <a:gd name="connsiteY6901" fmla="*/ 1005588 h 10024180"/>
              <a:gd name="connsiteX6902" fmla="*/ 1618441 w 11277918"/>
              <a:gd name="connsiteY6902" fmla="*/ 956544 h 10024180"/>
              <a:gd name="connsiteX6903" fmla="*/ 1683833 w 11277918"/>
              <a:gd name="connsiteY6903" fmla="*/ 891154 h 10024180"/>
              <a:gd name="connsiteX6904" fmla="*/ 2076183 w 11277918"/>
              <a:gd name="connsiteY6904" fmla="*/ 874805 h 10024180"/>
              <a:gd name="connsiteX6905" fmla="*/ 2059834 w 11277918"/>
              <a:gd name="connsiteY6905" fmla="*/ 882980 h 10024180"/>
              <a:gd name="connsiteX6906" fmla="*/ 2068010 w 11277918"/>
              <a:gd name="connsiteY6906" fmla="*/ 891154 h 10024180"/>
              <a:gd name="connsiteX6907" fmla="*/ 2076183 w 11277918"/>
              <a:gd name="connsiteY6907" fmla="*/ 874805 h 10024180"/>
              <a:gd name="connsiteX6908" fmla="*/ 1714485 w 11277918"/>
              <a:gd name="connsiteY6908" fmla="*/ 865099 h 10024180"/>
              <a:gd name="connsiteX6909" fmla="*/ 1716527 w 11277918"/>
              <a:gd name="connsiteY6909" fmla="*/ 866630 h 10024180"/>
              <a:gd name="connsiteX6910" fmla="*/ 1683833 w 11277918"/>
              <a:gd name="connsiteY6910" fmla="*/ 891154 h 10024180"/>
              <a:gd name="connsiteX6911" fmla="*/ 1714485 w 11277918"/>
              <a:gd name="connsiteY6911" fmla="*/ 865099 h 10024180"/>
              <a:gd name="connsiteX6912" fmla="*/ 9015867 w 11277918"/>
              <a:gd name="connsiteY6912" fmla="*/ 858458 h 10024180"/>
              <a:gd name="connsiteX6913" fmla="*/ 9007692 w 11277918"/>
              <a:gd name="connsiteY6913" fmla="*/ 874805 h 10024180"/>
              <a:gd name="connsiteX6914" fmla="*/ 8999520 w 11277918"/>
              <a:gd name="connsiteY6914" fmla="*/ 899327 h 10024180"/>
              <a:gd name="connsiteX6915" fmla="*/ 8991345 w 11277918"/>
              <a:gd name="connsiteY6915" fmla="*/ 923848 h 10024180"/>
              <a:gd name="connsiteX6916" fmla="*/ 8974998 w 11277918"/>
              <a:gd name="connsiteY6916" fmla="*/ 940197 h 10024180"/>
              <a:gd name="connsiteX6917" fmla="*/ 8974998 w 11277918"/>
              <a:gd name="connsiteY6917" fmla="*/ 956544 h 10024180"/>
              <a:gd name="connsiteX6918" fmla="*/ 8958649 w 11277918"/>
              <a:gd name="connsiteY6918" fmla="*/ 956544 h 10024180"/>
              <a:gd name="connsiteX6919" fmla="*/ 8958649 w 11277918"/>
              <a:gd name="connsiteY6919" fmla="*/ 972894 h 10024180"/>
              <a:gd name="connsiteX6920" fmla="*/ 8958649 w 11277918"/>
              <a:gd name="connsiteY6920" fmla="*/ 989241 h 10024180"/>
              <a:gd name="connsiteX6921" fmla="*/ 8942302 w 11277918"/>
              <a:gd name="connsiteY6921" fmla="*/ 989241 h 10024180"/>
              <a:gd name="connsiteX6922" fmla="*/ 8958649 w 11277918"/>
              <a:gd name="connsiteY6922" fmla="*/ 1005588 h 10024180"/>
              <a:gd name="connsiteX6923" fmla="*/ 8974998 w 11277918"/>
              <a:gd name="connsiteY6923" fmla="*/ 1005588 h 10024180"/>
              <a:gd name="connsiteX6924" fmla="*/ 8974998 w 11277918"/>
              <a:gd name="connsiteY6924" fmla="*/ 1017848 h 10024180"/>
              <a:gd name="connsiteX6925" fmla="*/ 8974998 w 11277918"/>
              <a:gd name="connsiteY6925" fmla="*/ 1020302 h 10024180"/>
              <a:gd name="connsiteX6926" fmla="*/ 8977041 w 11277918"/>
              <a:gd name="connsiteY6926" fmla="*/ 1018872 h 10024180"/>
              <a:gd name="connsiteX6927" fmla="*/ 8991345 w 11277918"/>
              <a:gd name="connsiteY6927" fmla="*/ 1005588 h 10024180"/>
              <a:gd name="connsiteX6928" fmla="*/ 9024041 w 11277918"/>
              <a:gd name="connsiteY6928" fmla="*/ 989241 h 10024180"/>
              <a:gd name="connsiteX6929" fmla="*/ 9073084 w 11277918"/>
              <a:gd name="connsiteY6929" fmla="*/ 940197 h 10024180"/>
              <a:gd name="connsiteX6930" fmla="*/ 9040388 w 11277918"/>
              <a:gd name="connsiteY6930" fmla="*/ 940197 h 10024180"/>
              <a:gd name="connsiteX6931" fmla="*/ 9040388 w 11277918"/>
              <a:gd name="connsiteY6931" fmla="*/ 907501 h 10024180"/>
              <a:gd name="connsiteX6932" fmla="*/ 9056737 w 11277918"/>
              <a:gd name="connsiteY6932" fmla="*/ 891154 h 10024180"/>
              <a:gd name="connsiteX6933" fmla="*/ 9040388 w 11277918"/>
              <a:gd name="connsiteY6933" fmla="*/ 866630 h 10024180"/>
              <a:gd name="connsiteX6934" fmla="*/ 9015867 w 11277918"/>
              <a:gd name="connsiteY6934" fmla="*/ 858458 h 10024180"/>
              <a:gd name="connsiteX6935" fmla="*/ 8468212 w 11277918"/>
              <a:gd name="connsiteY6935" fmla="*/ 858458 h 10024180"/>
              <a:gd name="connsiteX6936" fmla="*/ 8435516 w 11277918"/>
              <a:gd name="connsiteY6936" fmla="*/ 891154 h 10024180"/>
              <a:gd name="connsiteX6937" fmla="*/ 8468212 w 11277918"/>
              <a:gd name="connsiteY6937" fmla="*/ 874805 h 10024180"/>
              <a:gd name="connsiteX6938" fmla="*/ 8468212 w 11277918"/>
              <a:gd name="connsiteY6938" fmla="*/ 858458 h 10024180"/>
              <a:gd name="connsiteX6939" fmla="*/ 1961747 w 11277918"/>
              <a:gd name="connsiteY6939" fmla="*/ 858458 h 10024180"/>
              <a:gd name="connsiteX6940" fmla="*/ 1961747 w 11277918"/>
              <a:gd name="connsiteY6940" fmla="*/ 874805 h 10024180"/>
              <a:gd name="connsiteX6941" fmla="*/ 1969920 w 11277918"/>
              <a:gd name="connsiteY6941" fmla="*/ 874805 h 10024180"/>
              <a:gd name="connsiteX6942" fmla="*/ 1978096 w 11277918"/>
              <a:gd name="connsiteY6942" fmla="*/ 858458 h 10024180"/>
              <a:gd name="connsiteX6943" fmla="*/ 1961747 w 11277918"/>
              <a:gd name="connsiteY6943" fmla="*/ 858458 h 10024180"/>
              <a:gd name="connsiteX6944" fmla="*/ 8631691 w 11277918"/>
              <a:gd name="connsiteY6944" fmla="*/ 842109 h 10024180"/>
              <a:gd name="connsiteX6945" fmla="*/ 8631691 w 11277918"/>
              <a:gd name="connsiteY6945" fmla="*/ 858458 h 10024180"/>
              <a:gd name="connsiteX6946" fmla="*/ 8648038 w 11277918"/>
              <a:gd name="connsiteY6946" fmla="*/ 842109 h 10024180"/>
              <a:gd name="connsiteX6947" fmla="*/ 8631691 w 11277918"/>
              <a:gd name="connsiteY6947" fmla="*/ 842109 h 10024180"/>
              <a:gd name="connsiteX6948" fmla="*/ 7879686 w 11277918"/>
              <a:gd name="connsiteY6948" fmla="*/ 842109 h 10024180"/>
              <a:gd name="connsiteX6949" fmla="*/ 7896036 w 11277918"/>
              <a:gd name="connsiteY6949" fmla="*/ 842109 h 10024180"/>
              <a:gd name="connsiteX6950" fmla="*/ 7887862 w 11277918"/>
              <a:gd name="connsiteY6950" fmla="*/ 850283 h 10024180"/>
              <a:gd name="connsiteX6951" fmla="*/ 7879686 w 11277918"/>
              <a:gd name="connsiteY6951" fmla="*/ 842109 h 10024180"/>
              <a:gd name="connsiteX6952" fmla="*/ 1452920 w 11277918"/>
              <a:gd name="connsiteY6952" fmla="*/ 831891 h 10024180"/>
              <a:gd name="connsiteX6953" fmla="*/ 1422266 w 11277918"/>
              <a:gd name="connsiteY6953" fmla="*/ 850283 h 10024180"/>
              <a:gd name="connsiteX6954" fmla="*/ 1389570 w 11277918"/>
              <a:gd name="connsiteY6954" fmla="*/ 891154 h 10024180"/>
              <a:gd name="connsiteX6955" fmla="*/ 1422266 w 11277918"/>
              <a:gd name="connsiteY6955" fmla="*/ 874805 h 10024180"/>
              <a:gd name="connsiteX6956" fmla="*/ 1454962 w 11277918"/>
              <a:gd name="connsiteY6956" fmla="*/ 833936 h 10024180"/>
              <a:gd name="connsiteX6957" fmla="*/ 1452920 w 11277918"/>
              <a:gd name="connsiteY6957" fmla="*/ 831891 h 10024180"/>
              <a:gd name="connsiteX6958" fmla="*/ 9449085 w 11277918"/>
              <a:gd name="connsiteY6958" fmla="*/ 825762 h 10024180"/>
              <a:gd name="connsiteX6959" fmla="*/ 9432738 w 11277918"/>
              <a:gd name="connsiteY6959" fmla="*/ 842109 h 10024180"/>
              <a:gd name="connsiteX6960" fmla="*/ 9449085 w 11277918"/>
              <a:gd name="connsiteY6960" fmla="*/ 842109 h 10024180"/>
              <a:gd name="connsiteX6961" fmla="*/ 9449085 w 11277918"/>
              <a:gd name="connsiteY6961" fmla="*/ 825762 h 10024180"/>
              <a:gd name="connsiteX6962" fmla="*/ 9252910 w 11277918"/>
              <a:gd name="connsiteY6962" fmla="*/ 825762 h 10024180"/>
              <a:gd name="connsiteX6963" fmla="*/ 9236563 w 11277918"/>
              <a:gd name="connsiteY6963" fmla="*/ 874805 h 10024180"/>
              <a:gd name="connsiteX6964" fmla="*/ 9220216 w 11277918"/>
              <a:gd name="connsiteY6964" fmla="*/ 874805 h 10024180"/>
              <a:gd name="connsiteX6965" fmla="*/ 9203867 w 11277918"/>
              <a:gd name="connsiteY6965" fmla="*/ 915676 h 10024180"/>
              <a:gd name="connsiteX6966" fmla="*/ 9171171 w 11277918"/>
              <a:gd name="connsiteY6966" fmla="*/ 932023 h 10024180"/>
              <a:gd name="connsiteX6967" fmla="*/ 9154824 w 11277918"/>
              <a:gd name="connsiteY6967" fmla="*/ 940197 h 10024180"/>
              <a:gd name="connsiteX6968" fmla="*/ 9146649 w 11277918"/>
              <a:gd name="connsiteY6968" fmla="*/ 964719 h 10024180"/>
              <a:gd name="connsiteX6969" fmla="*/ 9122128 w 11277918"/>
              <a:gd name="connsiteY6969" fmla="*/ 956544 h 10024180"/>
              <a:gd name="connsiteX6970" fmla="*/ 9122128 w 11277918"/>
              <a:gd name="connsiteY6970" fmla="*/ 972894 h 10024180"/>
              <a:gd name="connsiteX6971" fmla="*/ 9138477 w 11277918"/>
              <a:gd name="connsiteY6971" fmla="*/ 1013762 h 10024180"/>
              <a:gd name="connsiteX6972" fmla="*/ 9154824 w 11277918"/>
              <a:gd name="connsiteY6972" fmla="*/ 1030111 h 10024180"/>
              <a:gd name="connsiteX6973" fmla="*/ 9179346 w 11277918"/>
              <a:gd name="connsiteY6973" fmla="*/ 1005588 h 10024180"/>
              <a:gd name="connsiteX6974" fmla="*/ 9179346 w 11277918"/>
              <a:gd name="connsiteY6974" fmla="*/ 981066 h 10024180"/>
              <a:gd name="connsiteX6975" fmla="*/ 9179346 w 11277918"/>
              <a:gd name="connsiteY6975" fmla="*/ 956544 h 10024180"/>
              <a:gd name="connsiteX6976" fmla="*/ 9195695 w 11277918"/>
              <a:gd name="connsiteY6976" fmla="*/ 940197 h 10024180"/>
              <a:gd name="connsiteX6977" fmla="*/ 9220216 w 11277918"/>
              <a:gd name="connsiteY6977" fmla="*/ 932023 h 10024180"/>
              <a:gd name="connsiteX6978" fmla="*/ 9236563 w 11277918"/>
              <a:gd name="connsiteY6978" fmla="*/ 907501 h 10024180"/>
              <a:gd name="connsiteX6979" fmla="*/ 9318303 w 11277918"/>
              <a:gd name="connsiteY6979" fmla="*/ 858458 h 10024180"/>
              <a:gd name="connsiteX6980" fmla="*/ 9301956 w 11277918"/>
              <a:gd name="connsiteY6980" fmla="*/ 842109 h 10024180"/>
              <a:gd name="connsiteX6981" fmla="*/ 9293781 w 11277918"/>
              <a:gd name="connsiteY6981" fmla="*/ 833936 h 10024180"/>
              <a:gd name="connsiteX6982" fmla="*/ 9285607 w 11277918"/>
              <a:gd name="connsiteY6982" fmla="*/ 825762 h 10024180"/>
              <a:gd name="connsiteX6983" fmla="*/ 8533605 w 11277918"/>
              <a:gd name="connsiteY6983" fmla="*/ 825762 h 10024180"/>
              <a:gd name="connsiteX6984" fmla="*/ 8541777 w 11277918"/>
              <a:gd name="connsiteY6984" fmla="*/ 842109 h 10024180"/>
              <a:gd name="connsiteX6985" fmla="*/ 8549952 w 11277918"/>
              <a:gd name="connsiteY6985" fmla="*/ 825762 h 10024180"/>
              <a:gd name="connsiteX6986" fmla="*/ 1896357 w 11277918"/>
              <a:gd name="connsiteY6986" fmla="*/ 825762 h 10024180"/>
              <a:gd name="connsiteX6987" fmla="*/ 1880006 w 11277918"/>
              <a:gd name="connsiteY6987" fmla="*/ 842109 h 10024180"/>
              <a:gd name="connsiteX6988" fmla="*/ 1863660 w 11277918"/>
              <a:gd name="connsiteY6988" fmla="*/ 858458 h 10024180"/>
              <a:gd name="connsiteX6989" fmla="*/ 1863660 w 11277918"/>
              <a:gd name="connsiteY6989" fmla="*/ 842109 h 10024180"/>
              <a:gd name="connsiteX6990" fmla="*/ 1896357 w 11277918"/>
              <a:gd name="connsiteY6990" fmla="*/ 825762 h 10024180"/>
              <a:gd name="connsiteX6991" fmla="*/ 1634789 w 11277918"/>
              <a:gd name="connsiteY6991" fmla="*/ 814863 h 10024180"/>
              <a:gd name="connsiteX6992" fmla="*/ 1634789 w 11277918"/>
              <a:gd name="connsiteY6992" fmla="*/ 817587 h 10024180"/>
              <a:gd name="connsiteX6993" fmla="*/ 1630702 w 11277918"/>
              <a:gd name="connsiteY6993" fmla="*/ 823719 h 10024180"/>
              <a:gd name="connsiteX6994" fmla="*/ 1627782 w 11277918"/>
              <a:gd name="connsiteY6994" fmla="*/ 824204 h 10024180"/>
              <a:gd name="connsiteX6995" fmla="*/ 9808740 w 11277918"/>
              <a:gd name="connsiteY6995" fmla="*/ 809415 h 10024180"/>
              <a:gd name="connsiteX6996" fmla="*/ 9792392 w 11277918"/>
              <a:gd name="connsiteY6996" fmla="*/ 825762 h 10024180"/>
              <a:gd name="connsiteX6997" fmla="*/ 9808740 w 11277918"/>
              <a:gd name="connsiteY6997" fmla="*/ 825762 h 10024180"/>
              <a:gd name="connsiteX6998" fmla="*/ 9122128 w 11277918"/>
              <a:gd name="connsiteY6998" fmla="*/ 809415 h 10024180"/>
              <a:gd name="connsiteX6999" fmla="*/ 9113953 w 11277918"/>
              <a:gd name="connsiteY6999" fmla="*/ 817587 h 10024180"/>
              <a:gd name="connsiteX7000" fmla="*/ 9105781 w 11277918"/>
              <a:gd name="connsiteY7000" fmla="*/ 833936 h 10024180"/>
              <a:gd name="connsiteX7001" fmla="*/ 9105781 w 11277918"/>
              <a:gd name="connsiteY7001" fmla="*/ 842109 h 10024180"/>
              <a:gd name="connsiteX7002" fmla="*/ 9089431 w 11277918"/>
              <a:gd name="connsiteY7002" fmla="*/ 858458 h 10024180"/>
              <a:gd name="connsiteX7003" fmla="*/ 9105781 w 11277918"/>
              <a:gd name="connsiteY7003" fmla="*/ 858458 h 10024180"/>
              <a:gd name="connsiteX7004" fmla="*/ 9122128 w 11277918"/>
              <a:gd name="connsiteY7004" fmla="*/ 825762 h 10024180"/>
              <a:gd name="connsiteX7005" fmla="*/ 9122128 w 11277918"/>
              <a:gd name="connsiteY7005" fmla="*/ 809415 h 10024180"/>
              <a:gd name="connsiteX7006" fmla="*/ 8296558 w 11277918"/>
              <a:gd name="connsiteY7006" fmla="*/ 809415 h 10024180"/>
              <a:gd name="connsiteX7007" fmla="*/ 8288384 w 11277918"/>
              <a:gd name="connsiteY7007" fmla="*/ 825762 h 10024180"/>
              <a:gd name="connsiteX7008" fmla="*/ 8304733 w 11277918"/>
              <a:gd name="connsiteY7008" fmla="*/ 809415 h 10024180"/>
              <a:gd name="connsiteX7009" fmla="*/ 8296558 w 11277918"/>
              <a:gd name="connsiteY7009" fmla="*/ 809415 h 10024180"/>
              <a:gd name="connsiteX7010" fmla="*/ 7846990 w 11277918"/>
              <a:gd name="connsiteY7010" fmla="*/ 809415 h 10024180"/>
              <a:gd name="connsiteX7011" fmla="*/ 7806122 w 11277918"/>
              <a:gd name="connsiteY7011" fmla="*/ 866630 h 10024180"/>
              <a:gd name="connsiteX7012" fmla="*/ 7765251 w 11277918"/>
              <a:gd name="connsiteY7012" fmla="*/ 923848 h 10024180"/>
              <a:gd name="connsiteX7013" fmla="*/ 7830644 w 11277918"/>
              <a:gd name="connsiteY7013" fmla="*/ 842109 h 10024180"/>
              <a:gd name="connsiteX7014" fmla="*/ 7552729 w 11277918"/>
              <a:gd name="connsiteY7014" fmla="*/ 809415 h 10024180"/>
              <a:gd name="connsiteX7015" fmla="*/ 7552729 w 11277918"/>
              <a:gd name="connsiteY7015" fmla="*/ 825762 h 10024180"/>
              <a:gd name="connsiteX7016" fmla="*/ 7569076 w 11277918"/>
              <a:gd name="connsiteY7016" fmla="*/ 809415 h 10024180"/>
              <a:gd name="connsiteX7017" fmla="*/ 8985980 w 11277918"/>
              <a:gd name="connsiteY7017" fmla="*/ 807626 h 10024180"/>
              <a:gd name="connsiteX7018" fmla="*/ 8876909 w 11277918"/>
              <a:gd name="connsiteY7018" fmla="*/ 923848 h 10024180"/>
              <a:gd name="connsiteX7019" fmla="*/ 8876909 w 11277918"/>
              <a:gd name="connsiteY7019" fmla="*/ 940197 h 10024180"/>
              <a:gd name="connsiteX7020" fmla="*/ 8909606 w 11277918"/>
              <a:gd name="connsiteY7020" fmla="*/ 907501 h 10024180"/>
              <a:gd name="connsiteX7021" fmla="*/ 8958649 w 11277918"/>
              <a:gd name="connsiteY7021" fmla="*/ 858458 h 10024180"/>
              <a:gd name="connsiteX7022" fmla="*/ 8991345 w 11277918"/>
              <a:gd name="connsiteY7022" fmla="*/ 809415 h 10024180"/>
              <a:gd name="connsiteX7023" fmla="*/ 8985980 w 11277918"/>
              <a:gd name="connsiteY7023" fmla="*/ 807626 h 10024180"/>
              <a:gd name="connsiteX7024" fmla="*/ 9334650 w 11277918"/>
              <a:gd name="connsiteY7024" fmla="*/ 793066 h 10024180"/>
              <a:gd name="connsiteX7025" fmla="*/ 9318303 w 11277918"/>
              <a:gd name="connsiteY7025" fmla="*/ 825762 h 10024180"/>
              <a:gd name="connsiteX7026" fmla="*/ 9326477 w 11277918"/>
              <a:gd name="connsiteY7026" fmla="*/ 825762 h 10024180"/>
              <a:gd name="connsiteX7027" fmla="*/ 9350999 w 11277918"/>
              <a:gd name="connsiteY7027" fmla="*/ 817587 h 10024180"/>
              <a:gd name="connsiteX7028" fmla="*/ 9359174 w 11277918"/>
              <a:gd name="connsiteY7028" fmla="*/ 801240 h 10024180"/>
              <a:gd name="connsiteX7029" fmla="*/ 9334650 w 11277918"/>
              <a:gd name="connsiteY7029" fmla="*/ 793066 h 10024180"/>
              <a:gd name="connsiteX7030" fmla="*/ 9481782 w 11277918"/>
              <a:gd name="connsiteY7030" fmla="*/ 776719 h 10024180"/>
              <a:gd name="connsiteX7031" fmla="*/ 9481782 w 11277918"/>
              <a:gd name="connsiteY7031" fmla="*/ 793066 h 10024180"/>
              <a:gd name="connsiteX7032" fmla="*/ 9498131 w 11277918"/>
              <a:gd name="connsiteY7032" fmla="*/ 776719 h 10024180"/>
              <a:gd name="connsiteX7033" fmla="*/ 9252910 w 11277918"/>
              <a:gd name="connsiteY7033" fmla="*/ 776719 h 10024180"/>
              <a:gd name="connsiteX7034" fmla="*/ 9263128 w 11277918"/>
              <a:gd name="connsiteY7034" fmla="*/ 780805 h 10024180"/>
              <a:gd name="connsiteX7035" fmla="*/ 9262719 w 11277918"/>
              <a:gd name="connsiteY7035" fmla="*/ 783256 h 10024180"/>
              <a:gd name="connsiteX7036" fmla="*/ 9261085 w 11277918"/>
              <a:gd name="connsiteY7036" fmla="*/ 782850 h 10024180"/>
              <a:gd name="connsiteX7037" fmla="*/ 9252910 w 11277918"/>
              <a:gd name="connsiteY7037" fmla="*/ 776719 h 10024180"/>
              <a:gd name="connsiteX7038" fmla="*/ 9056737 w 11277918"/>
              <a:gd name="connsiteY7038" fmla="*/ 776719 h 10024180"/>
              <a:gd name="connsiteX7039" fmla="*/ 9048563 w 11277918"/>
              <a:gd name="connsiteY7039" fmla="*/ 793066 h 10024180"/>
              <a:gd name="connsiteX7040" fmla="*/ 9048563 w 11277918"/>
              <a:gd name="connsiteY7040" fmla="*/ 809415 h 10024180"/>
              <a:gd name="connsiteX7041" fmla="*/ 9056737 w 11277918"/>
              <a:gd name="connsiteY7041" fmla="*/ 793066 h 10024180"/>
              <a:gd name="connsiteX7042" fmla="*/ 9056737 w 11277918"/>
              <a:gd name="connsiteY7042" fmla="*/ 776719 h 10024180"/>
              <a:gd name="connsiteX7043" fmla="*/ 7879686 w 11277918"/>
              <a:gd name="connsiteY7043" fmla="*/ 776719 h 10024180"/>
              <a:gd name="connsiteX7044" fmla="*/ 7863340 w 11277918"/>
              <a:gd name="connsiteY7044" fmla="*/ 793066 h 10024180"/>
              <a:gd name="connsiteX7045" fmla="*/ 7879686 w 11277918"/>
              <a:gd name="connsiteY7045" fmla="*/ 784891 h 10024180"/>
              <a:gd name="connsiteX7046" fmla="*/ 7879686 w 11277918"/>
              <a:gd name="connsiteY7046" fmla="*/ 776719 h 10024180"/>
              <a:gd name="connsiteX7047" fmla="*/ 9330564 w 11277918"/>
              <a:gd name="connsiteY7047" fmla="*/ 766501 h 10024180"/>
              <a:gd name="connsiteX7048" fmla="*/ 9318303 w 11277918"/>
              <a:gd name="connsiteY7048" fmla="*/ 776719 h 10024180"/>
              <a:gd name="connsiteX7049" fmla="*/ 9301956 w 11277918"/>
              <a:gd name="connsiteY7049" fmla="*/ 809415 h 10024180"/>
              <a:gd name="connsiteX7050" fmla="*/ 9318303 w 11277918"/>
              <a:gd name="connsiteY7050" fmla="*/ 793066 h 10024180"/>
              <a:gd name="connsiteX7051" fmla="*/ 9334650 w 11277918"/>
              <a:gd name="connsiteY7051" fmla="*/ 768544 h 10024180"/>
              <a:gd name="connsiteX7052" fmla="*/ 9330564 w 11277918"/>
              <a:gd name="connsiteY7052" fmla="*/ 766501 h 10024180"/>
              <a:gd name="connsiteX7053" fmla="*/ 11239180 w 11277918"/>
              <a:gd name="connsiteY7053" fmla="*/ 760369 h 10024180"/>
              <a:gd name="connsiteX7054" fmla="*/ 11231006 w 11277918"/>
              <a:gd name="connsiteY7054" fmla="*/ 768544 h 10024180"/>
              <a:gd name="connsiteX7055" fmla="*/ 11239180 w 11277918"/>
              <a:gd name="connsiteY7055" fmla="*/ 776719 h 10024180"/>
              <a:gd name="connsiteX7056" fmla="*/ 11247356 w 11277918"/>
              <a:gd name="connsiteY7056" fmla="*/ 776719 h 10024180"/>
              <a:gd name="connsiteX7057" fmla="*/ 11247356 w 11277918"/>
              <a:gd name="connsiteY7057" fmla="*/ 760369 h 10024180"/>
              <a:gd name="connsiteX7058" fmla="*/ 11239180 w 11277918"/>
              <a:gd name="connsiteY7058" fmla="*/ 760369 h 10024180"/>
              <a:gd name="connsiteX7059" fmla="*/ 8697083 w 11277918"/>
              <a:gd name="connsiteY7059" fmla="*/ 760369 h 10024180"/>
              <a:gd name="connsiteX7060" fmla="*/ 8680734 w 11277918"/>
              <a:gd name="connsiteY7060" fmla="*/ 776719 h 10024180"/>
              <a:gd name="connsiteX7061" fmla="*/ 8680734 w 11277918"/>
              <a:gd name="connsiteY7061" fmla="*/ 809415 h 10024180"/>
              <a:gd name="connsiteX7062" fmla="*/ 8697083 w 11277918"/>
              <a:gd name="connsiteY7062" fmla="*/ 776719 h 10024180"/>
              <a:gd name="connsiteX7063" fmla="*/ 7994122 w 11277918"/>
              <a:gd name="connsiteY7063" fmla="*/ 760369 h 10024180"/>
              <a:gd name="connsiteX7064" fmla="*/ 7977776 w 11277918"/>
              <a:gd name="connsiteY7064" fmla="*/ 776719 h 10024180"/>
              <a:gd name="connsiteX7065" fmla="*/ 8010472 w 11277918"/>
              <a:gd name="connsiteY7065" fmla="*/ 776719 h 10024180"/>
              <a:gd name="connsiteX7066" fmla="*/ 8909606 w 11277918"/>
              <a:gd name="connsiteY7066" fmla="*/ 744022 h 10024180"/>
              <a:gd name="connsiteX7067" fmla="*/ 8852388 w 11277918"/>
              <a:gd name="connsiteY7067" fmla="*/ 784891 h 10024180"/>
              <a:gd name="connsiteX7068" fmla="*/ 8811517 w 11277918"/>
              <a:gd name="connsiteY7068" fmla="*/ 842109 h 10024180"/>
              <a:gd name="connsiteX7069" fmla="*/ 8795170 w 11277918"/>
              <a:gd name="connsiteY7069" fmla="*/ 842109 h 10024180"/>
              <a:gd name="connsiteX7070" fmla="*/ 8778823 w 11277918"/>
              <a:gd name="connsiteY7070" fmla="*/ 858458 h 10024180"/>
              <a:gd name="connsiteX7071" fmla="*/ 8795170 w 11277918"/>
              <a:gd name="connsiteY7071" fmla="*/ 874805 h 10024180"/>
              <a:gd name="connsiteX7072" fmla="*/ 8786995 w 11277918"/>
              <a:gd name="connsiteY7072" fmla="*/ 874805 h 10024180"/>
              <a:gd name="connsiteX7073" fmla="*/ 8762474 w 11277918"/>
              <a:gd name="connsiteY7073" fmla="*/ 874805 h 10024180"/>
              <a:gd name="connsiteX7074" fmla="*/ 8729777 w 11277918"/>
              <a:gd name="connsiteY7074" fmla="*/ 858458 h 10024180"/>
              <a:gd name="connsiteX7075" fmla="*/ 8729777 w 11277918"/>
              <a:gd name="connsiteY7075" fmla="*/ 842109 h 10024180"/>
              <a:gd name="connsiteX7076" fmla="*/ 8713430 w 11277918"/>
              <a:gd name="connsiteY7076" fmla="*/ 842109 h 10024180"/>
              <a:gd name="connsiteX7077" fmla="*/ 8713430 w 11277918"/>
              <a:gd name="connsiteY7077" fmla="*/ 858458 h 10024180"/>
              <a:gd name="connsiteX7078" fmla="*/ 8697083 w 11277918"/>
              <a:gd name="connsiteY7078" fmla="*/ 874805 h 10024180"/>
              <a:gd name="connsiteX7079" fmla="*/ 8713430 w 11277918"/>
              <a:gd name="connsiteY7079" fmla="*/ 891154 h 10024180"/>
              <a:gd name="connsiteX7080" fmla="*/ 8729777 w 11277918"/>
              <a:gd name="connsiteY7080" fmla="*/ 907501 h 10024180"/>
              <a:gd name="connsiteX7081" fmla="*/ 8729777 w 11277918"/>
              <a:gd name="connsiteY7081" fmla="*/ 923848 h 10024180"/>
              <a:gd name="connsiteX7082" fmla="*/ 8697083 w 11277918"/>
              <a:gd name="connsiteY7082" fmla="*/ 956544 h 10024180"/>
              <a:gd name="connsiteX7083" fmla="*/ 8688911 w 11277918"/>
              <a:gd name="connsiteY7083" fmla="*/ 964719 h 10024180"/>
              <a:gd name="connsiteX7084" fmla="*/ 8688909 w 11277918"/>
              <a:gd name="connsiteY7084" fmla="*/ 964719 h 10024180"/>
              <a:gd name="connsiteX7085" fmla="*/ 8686042 w 11277918"/>
              <a:gd name="connsiteY7085" fmla="*/ 967586 h 10024180"/>
              <a:gd name="connsiteX7086" fmla="*/ 8688911 w 11277918"/>
              <a:gd name="connsiteY7086" fmla="*/ 964719 h 10024180"/>
              <a:gd name="connsiteX7087" fmla="*/ 8705256 w 11277918"/>
              <a:gd name="connsiteY7087" fmla="*/ 964719 h 10024180"/>
              <a:gd name="connsiteX7088" fmla="*/ 8713430 w 11277918"/>
              <a:gd name="connsiteY7088" fmla="*/ 972894 h 10024180"/>
              <a:gd name="connsiteX7089" fmla="*/ 8746127 w 11277918"/>
              <a:gd name="connsiteY7089" fmla="*/ 989241 h 10024180"/>
              <a:gd name="connsiteX7090" fmla="*/ 8746127 w 11277918"/>
              <a:gd name="connsiteY7090" fmla="*/ 972894 h 10024180"/>
              <a:gd name="connsiteX7091" fmla="*/ 8778823 w 11277918"/>
              <a:gd name="connsiteY7091" fmla="*/ 956544 h 10024180"/>
              <a:gd name="connsiteX7092" fmla="*/ 8786995 w 11277918"/>
              <a:gd name="connsiteY7092" fmla="*/ 915676 h 10024180"/>
              <a:gd name="connsiteX7093" fmla="*/ 8795170 w 11277918"/>
              <a:gd name="connsiteY7093" fmla="*/ 907501 h 10024180"/>
              <a:gd name="connsiteX7094" fmla="*/ 8819691 w 11277918"/>
              <a:gd name="connsiteY7094" fmla="*/ 923848 h 10024180"/>
              <a:gd name="connsiteX7095" fmla="*/ 8827866 w 11277918"/>
              <a:gd name="connsiteY7095" fmla="*/ 907501 h 10024180"/>
              <a:gd name="connsiteX7096" fmla="*/ 8827866 w 11277918"/>
              <a:gd name="connsiteY7096" fmla="*/ 874805 h 10024180"/>
              <a:gd name="connsiteX7097" fmla="*/ 8811517 w 11277918"/>
              <a:gd name="connsiteY7097" fmla="*/ 858458 h 10024180"/>
              <a:gd name="connsiteX7098" fmla="*/ 8827866 w 11277918"/>
              <a:gd name="connsiteY7098" fmla="*/ 858458 h 10024180"/>
              <a:gd name="connsiteX7099" fmla="*/ 8844213 w 11277918"/>
              <a:gd name="connsiteY7099" fmla="*/ 858458 h 10024180"/>
              <a:gd name="connsiteX7100" fmla="*/ 8860562 w 11277918"/>
              <a:gd name="connsiteY7100" fmla="*/ 825762 h 10024180"/>
              <a:gd name="connsiteX7101" fmla="*/ 8893256 w 11277918"/>
              <a:gd name="connsiteY7101" fmla="*/ 809415 h 10024180"/>
              <a:gd name="connsiteX7102" fmla="*/ 8917780 w 11277918"/>
              <a:gd name="connsiteY7102" fmla="*/ 801240 h 10024180"/>
              <a:gd name="connsiteX7103" fmla="*/ 8958649 w 11277918"/>
              <a:gd name="connsiteY7103" fmla="*/ 776719 h 10024180"/>
              <a:gd name="connsiteX7104" fmla="*/ 8991345 w 11277918"/>
              <a:gd name="connsiteY7104" fmla="*/ 760369 h 10024180"/>
              <a:gd name="connsiteX7105" fmla="*/ 8958649 w 11277918"/>
              <a:gd name="connsiteY7105" fmla="*/ 760369 h 10024180"/>
              <a:gd name="connsiteX7106" fmla="*/ 8942302 w 11277918"/>
              <a:gd name="connsiteY7106" fmla="*/ 760369 h 10024180"/>
              <a:gd name="connsiteX7107" fmla="*/ 8934127 w 11277918"/>
              <a:gd name="connsiteY7107" fmla="*/ 752197 h 10024180"/>
              <a:gd name="connsiteX7108" fmla="*/ 8909606 w 11277918"/>
              <a:gd name="connsiteY7108" fmla="*/ 744022 h 10024180"/>
              <a:gd name="connsiteX7109" fmla="*/ 8631691 w 11277918"/>
              <a:gd name="connsiteY7109" fmla="*/ 744022 h 10024180"/>
              <a:gd name="connsiteX7110" fmla="*/ 8623516 w 11277918"/>
              <a:gd name="connsiteY7110" fmla="*/ 752197 h 10024180"/>
              <a:gd name="connsiteX7111" fmla="*/ 8623516 w 11277918"/>
              <a:gd name="connsiteY7111" fmla="*/ 760369 h 10024180"/>
              <a:gd name="connsiteX7112" fmla="*/ 8631691 w 11277918"/>
              <a:gd name="connsiteY7112" fmla="*/ 744022 h 10024180"/>
              <a:gd name="connsiteX7113" fmla="*/ 8157602 w 11277918"/>
              <a:gd name="connsiteY7113" fmla="*/ 744022 h 10024180"/>
              <a:gd name="connsiteX7114" fmla="*/ 8141254 w 11277918"/>
              <a:gd name="connsiteY7114" fmla="*/ 752197 h 10024180"/>
              <a:gd name="connsiteX7115" fmla="*/ 8149429 w 11277918"/>
              <a:gd name="connsiteY7115" fmla="*/ 760369 h 10024180"/>
              <a:gd name="connsiteX7116" fmla="*/ 8157602 w 11277918"/>
              <a:gd name="connsiteY7116" fmla="*/ 744022 h 10024180"/>
              <a:gd name="connsiteX7117" fmla="*/ 7601772 w 11277918"/>
              <a:gd name="connsiteY7117" fmla="*/ 744022 h 10024180"/>
              <a:gd name="connsiteX7118" fmla="*/ 7593600 w 11277918"/>
              <a:gd name="connsiteY7118" fmla="*/ 760369 h 10024180"/>
              <a:gd name="connsiteX7119" fmla="*/ 7585425 w 11277918"/>
              <a:gd name="connsiteY7119" fmla="*/ 776719 h 10024180"/>
              <a:gd name="connsiteX7120" fmla="*/ 7601772 w 11277918"/>
              <a:gd name="connsiteY7120" fmla="*/ 760369 h 10024180"/>
              <a:gd name="connsiteX7121" fmla="*/ 7618122 w 11277918"/>
              <a:gd name="connsiteY7121" fmla="*/ 744022 h 10024180"/>
              <a:gd name="connsiteX7122" fmla="*/ 1781921 w 11277918"/>
              <a:gd name="connsiteY7122" fmla="*/ 744022 h 10024180"/>
              <a:gd name="connsiteX7123" fmla="*/ 1749225 w 11277918"/>
              <a:gd name="connsiteY7123" fmla="*/ 793066 h 10024180"/>
              <a:gd name="connsiteX7124" fmla="*/ 1781921 w 11277918"/>
              <a:gd name="connsiteY7124" fmla="*/ 776719 h 10024180"/>
              <a:gd name="connsiteX7125" fmla="*/ 9281520 w 11277918"/>
              <a:gd name="connsiteY7125" fmla="*/ 731762 h 10024180"/>
              <a:gd name="connsiteX7126" fmla="*/ 9285607 w 11277918"/>
              <a:gd name="connsiteY7126" fmla="*/ 735848 h 10024180"/>
              <a:gd name="connsiteX7127" fmla="*/ 9269260 w 11277918"/>
              <a:gd name="connsiteY7127" fmla="*/ 744022 h 10024180"/>
              <a:gd name="connsiteX7128" fmla="*/ 9252910 w 11277918"/>
              <a:gd name="connsiteY7128" fmla="*/ 744022 h 10024180"/>
              <a:gd name="connsiteX7129" fmla="*/ 9269260 w 11277918"/>
              <a:gd name="connsiteY7129" fmla="*/ 735848 h 10024180"/>
              <a:gd name="connsiteX7130" fmla="*/ 9281520 w 11277918"/>
              <a:gd name="connsiteY7130" fmla="*/ 731762 h 10024180"/>
              <a:gd name="connsiteX7131" fmla="*/ 11067528 w 11277918"/>
              <a:gd name="connsiteY7131" fmla="*/ 727675 h 10024180"/>
              <a:gd name="connsiteX7132" fmla="*/ 11018484 w 11277918"/>
              <a:gd name="connsiteY7132" fmla="*/ 760369 h 10024180"/>
              <a:gd name="connsiteX7133" fmla="*/ 10985788 w 11277918"/>
              <a:gd name="connsiteY7133" fmla="*/ 817587 h 10024180"/>
              <a:gd name="connsiteX7134" fmla="*/ 10953092 w 11277918"/>
              <a:gd name="connsiteY7134" fmla="*/ 858458 h 10024180"/>
              <a:gd name="connsiteX7135" fmla="*/ 10936744 w 11277918"/>
              <a:gd name="connsiteY7135" fmla="*/ 882980 h 10024180"/>
              <a:gd name="connsiteX7136" fmla="*/ 10936744 w 11277918"/>
              <a:gd name="connsiteY7136" fmla="*/ 907501 h 10024180"/>
              <a:gd name="connsiteX7137" fmla="*/ 11034832 w 11277918"/>
              <a:gd name="connsiteY7137" fmla="*/ 793066 h 10024180"/>
              <a:gd name="connsiteX7138" fmla="*/ 11067528 w 11277918"/>
              <a:gd name="connsiteY7138" fmla="*/ 727675 h 10024180"/>
              <a:gd name="connsiteX7139" fmla="*/ 7781600 w 11277918"/>
              <a:gd name="connsiteY7139" fmla="*/ 727675 h 10024180"/>
              <a:gd name="connsiteX7140" fmla="*/ 7716208 w 11277918"/>
              <a:gd name="connsiteY7140" fmla="*/ 793066 h 10024180"/>
              <a:gd name="connsiteX7141" fmla="*/ 7748904 w 11277918"/>
              <a:gd name="connsiteY7141" fmla="*/ 776719 h 10024180"/>
              <a:gd name="connsiteX7142" fmla="*/ 2084356 w 11277918"/>
              <a:gd name="connsiteY7142" fmla="*/ 727675 h 10024180"/>
              <a:gd name="connsiteX7143" fmla="*/ 2059834 w 11277918"/>
              <a:gd name="connsiteY7143" fmla="*/ 744022 h 10024180"/>
              <a:gd name="connsiteX7144" fmla="*/ 2043486 w 11277918"/>
              <a:gd name="connsiteY7144" fmla="*/ 776719 h 10024180"/>
              <a:gd name="connsiteX7145" fmla="*/ 2027138 w 11277918"/>
              <a:gd name="connsiteY7145" fmla="*/ 793066 h 10024180"/>
              <a:gd name="connsiteX7146" fmla="*/ 2027138 w 11277918"/>
              <a:gd name="connsiteY7146" fmla="*/ 809415 h 10024180"/>
              <a:gd name="connsiteX7147" fmla="*/ 2059834 w 11277918"/>
              <a:gd name="connsiteY7147" fmla="*/ 768544 h 10024180"/>
              <a:gd name="connsiteX7148" fmla="*/ 2084356 w 11277918"/>
              <a:gd name="connsiteY7148" fmla="*/ 727675 h 10024180"/>
              <a:gd name="connsiteX7149" fmla="*/ 8054161 w 11277918"/>
              <a:gd name="connsiteY7149" fmla="*/ 716680 h 10024180"/>
              <a:gd name="connsiteX7150" fmla="*/ 8047254 w 11277918"/>
              <a:gd name="connsiteY7150" fmla="*/ 723587 h 10024180"/>
              <a:gd name="connsiteX7151" fmla="*/ 8043166 w 11277918"/>
              <a:gd name="connsiteY7151" fmla="*/ 727675 h 10024180"/>
              <a:gd name="connsiteX7152" fmla="*/ 9203867 w 11277918"/>
              <a:gd name="connsiteY7152" fmla="*/ 711326 h 10024180"/>
              <a:gd name="connsiteX7153" fmla="*/ 9220216 w 11277918"/>
              <a:gd name="connsiteY7153" fmla="*/ 727675 h 10024180"/>
              <a:gd name="connsiteX7154" fmla="*/ 9236563 w 11277918"/>
              <a:gd name="connsiteY7154" fmla="*/ 727675 h 10024180"/>
              <a:gd name="connsiteX7155" fmla="*/ 9236563 w 11277918"/>
              <a:gd name="connsiteY7155" fmla="*/ 711326 h 10024180"/>
              <a:gd name="connsiteX7156" fmla="*/ 8656213 w 11277918"/>
              <a:gd name="connsiteY7156" fmla="*/ 711326 h 10024180"/>
              <a:gd name="connsiteX7157" fmla="*/ 8648038 w 11277918"/>
              <a:gd name="connsiteY7157" fmla="*/ 727675 h 10024180"/>
              <a:gd name="connsiteX7158" fmla="*/ 8664387 w 11277918"/>
              <a:gd name="connsiteY7158" fmla="*/ 727675 h 10024180"/>
              <a:gd name="connsiteX7159" fmla="*/ 8664387 w 11277918"/>
              <a:gd name="connsiteY7159" fmla="*/ 711326 h 10024180"/>
              <a:gd name="connsiteX7160" fmla="*/ 8656213 w 11277918"/>
              <a:gd name="connsiteY7160" fmla="*/ 711326 h 10024180"/>
              <a:gd name="connsiteX7161" fmla="*/ 8598995 w 11277918"/>
              <a:gd name="connsiteY7161" fmla="*/ 711326 h 10024180"/>
              <a:gd name="connsiteX7162" fmla="*/ 8566299 w 11277918"/>
              <a:gd name="connsiteY7162" fmla="*/ 744022 h 10024180"/>
              <a:gd name="connsiteX7163" fmla="*/ 8549952 w 11277918"/>
              <a:gd name="connsiteY7163" fmla="*/ 776719 h 10024180"/>
              <a:gd name="connsiteX7164" fmla="*/ 8582648 w 11277918"/>
              <a:gd name="connsiteY7164" fmla="*/ 760369 h 10024180"/>
              <a:gd name="connsiteX7165" fmla="*/ 8582648 w 11277918"/>
              <a:gd name="connsiteY7165" fmla="*/ 776719 h 10024180"/>
              <a:gd name="connsiteX7166" fmla="*/ 8598995 w 11277918"/>
              <a:gd name="connsiteY7166" fmla="*/ 744022 h 10024180"/>
              <a:gd name="connsiteX7167" fmla="*/ 7650816 w 11277918"/>
              <a:gd name="connsiteY7167" fmla="*/ 694979 h 10024180"/>
              <a:gd name="connsiteX7168" fmla="*/ 7634468 w 11277918"/>
              <a:gd name="connsiteY7168" fmla="*/ 727675 h 10024180"/>
              <a:gd name="connsiteX7169" fmla="*/ 7650816 w 11277918"/>
              <a:gd name="connsiteY7169" fmla="*/ 711326 h 10024180"/>
              <a:gd name="connsiteX7170" fmla="*/ 7650816 w 11277918"/>
              <a:gd name="connsiteY7170" fmla="*/ 694979 h 10024180"/>
              <a:gd name="connsiteX7171" fmla="*/ 9400042 w 11277918"/>
              <a:gd name="connsiteY7171" fmla="*/ 662283 h 10024180"/>
              <a:gd name="connsiteX7172" fmla="*/ 9416389 w 11277918"/>
              <a:gd name="connsiteY7172" fmla="*/ 678630 h 10024180"/>
              <a:gd name="connsiteX7173" fmla="*/ 9408217 w 11277918"/>
              <a:gd name="connsiteY7173" fmla="*/ 686804 h 10024180"/>
              <a:gd name="connsiteX7174" fmla="*/ 9400042 w 11277918"/>
              <a:gd name="connsiteY7174" fmla="*/ 678630 h 10024180"/>
              <a:gd name="connsiteX7175" fmla="*/ 2141574 w 11277918"/>
              <a:gd name="connsiteY7175" fmla="*/ 662283 h 10024180"/>
              <a:gd name="connsiteX7176" fmla="*/ 2108878 w 11277918"/>
              <a:gd name="connsiteY7176" fmla="*/ 686804 h 10024180"/>
              <a:gd name="connsiteX7177" fmla="*/ 2076183 w 11277918"/>
              <a:gd name="connsiteY7177" fmla="*/ 711326 h 10024180"/>
              <a:gd name="connsiteX7178" fmla="*/ 2125226 w 11277918"/>
              <a:gd name="connsiteY7178" fmla="*/ 694979 h 10024180"/>
              <a:gd name="connsiteX7179" fmla="*/ 2010792 w 11277918"/>
              <a:gd name="connsiteY7179" fmla="*/ 662283 h 10024180"/>
              <a:gd name="connsiteX7180" fmla="*/ 1978096 w 11277918"/>
              <a:gd name="connsiteY7180" fmla="*/ 711326 h 10024180"/>
              <a:gd name="connsiteX7181" fmla="*/ 1929053 w 11277918"/>
              <a:gd name="connsiteY7181" fmla="*/ 776719 h 10024180"/>
              <a:gd name="connsiteX7182" fmla="*/ 1912702 w 11277918"/>
              <a:gd name="connsiteY7182" fmla="*/ 793066 h 10024180"/>
              <a:gd name="connsiteX7183" fmla="*/ 1953574 w 11277918"/>
              <a:gd name="connsiteY7183" fmla="*/ 727675 h 10024180"/>
              <a:gd name="connsiteX7184" fmla="*/ 2010792 w 11277918"/>
              <a:gd name="connsiteY7184" fmla="*/ 662283 h 10024180"/>
              <a:gd name="connsiteX7185" fmla="*/ 9432738 w 11277918"/>
              <a:gd name="connsiteY7185" fmla="*/ 645934 h 10024180"/>
              <a:gd name="connsiteX7186" fmla="*/ 9432738 w 11277918"/>
              <a:gd name="connsiteY7186" fmla="*/ 662283 h 10024180"/>
              <a:gd name="connsiteX7187" fmla="*/ 9416389 w 11277918"/>
              <a:gd name="connsiteY7187" fmla="*/ 662283 h 10024180"/>
              <a:gd name="connsiteX7188" fmla="*/ 9432738 w 11277918"/>
              <a:gd name="connsiteY7188" fmla="*/ 645934 h 10024180"/>
              <a:gd name="connsiteX7189" fmla="*/ 8729777 w 11277918"/>
              <a:gd name="connsiteY7189" fmla="*/ 645934 h 10024180"/>
              <a:gd name="connsiteX7190" fmla="*/ 8713430 w 11277918"/>
              <a:gd name="connsiteY7190" fmla="*/ 662283 h 10024180"/>
              <a:gd name="connsiteX7191" fmla="*/ 8729777 w 11277918"/>
              <a:gd name="connsiteY7191" fmla="*/ 662283 h 10024180"/>
              <a:gd name="connsiteX7192" fmla="*/ 8697083 w 11277918"/>
              <a:gd name="connsiteY7192" fmla="*/ 645934 h 10024180"/>
              <a:gd name="connsiteX7193" fmla="*/ 8680734 w 11277918"/>
              <a:gd name="connsiteY7193" fmla="*/ 662283 h 10024180"/>
              <a:gd name="connsiteX7194" fmla="*/ 8648038 w 11277918"/>
              <a:gd name="connsiteY7194" fmla="*/ 670457 h 10024180"/>
              <a:gd name="connsiteX7195" fmla="*/ 8631691 w 11277918"/>
              <a:gd name="connsiteY7195" fmla="*/ 670457 h 10024180"/>
              <a:gd name="connsiteX7196" fmla="*/ 8639866 w 11277918"/>
              <a:gd name="connsiteY7196" fmla="*/ 678630 h 10024180"/>
              <a:gd name="connsiteX7197" fmla="*/ 8648038 w 11277918"/>
              <a:gd name="connsiteY7197" fmla="*/ 694979 h 10024180"/>
              <a:gd name="connsiteX7198" fmla="*/ 8664387 w 11277918"/>
              <a:gd name="connsiteY7198" fmla="*/ 694979 h 10024180"/>
              <a:gd name="connsiteX7199" fmla="*/ 8680734 w 11277918"/>
              <a:gd name="connsiteY7199" fmla="*/ 686804 h 10024180"/>
              <a:gd name="connsiteX7200" fmla="*/ 8697083 w 11277918"/>
              <a:gd name="connsiteY7200" fmla="*/ 678630 h 10024180"/>
              <a:gd name="connsiteX7201" fmla="*/ 8827866 w 11277918"/>
              <a:gd name="connsiteY7201" fmla="*/ 629587 h 10024180"/>
              <a:gd name="connsiteX7202" fmla="*/ 8811517 w 11277918"/>
              <a:gd name="connsiteY7202" fmla="*/ 637761 h 10024180"/>
              <a:gd name="connsiteX7203" fmla="*/ 8819691 w 11277918"/>
              <a:gd name="connsiteY7203" fmla="*/ 645934 h 10024180"/>
              <a:gd name="connsiteX7204" fmla="*/ 8827866 w 11277918"/>
              <a:gd name="connsiteY7204" fmla="*/ 629587 h 10024180"/>
              <a:gd name="connsiteX7205" fmla="*/ 8173950 w 11277918"/>
              <a:gd name="connsiteY7205" fmla="*/ 629587 h 10024180"/>
              <a:gd name="connsiteX7206" fmla="*/ 8157602 w 11277918"/>
              <a:gd name="connsiteY7206" fmla="*/ 645934 h 10024180"/>
              <a:gd name="connsiteX7207" fmla="*/ 8165776 w 11277918"/>
              <a:gd name="connsiteY7207" fmla="*/ 662283 h 10024180"/>
              <a:gd name="connsiteX7208" fmla="*/ 8173950 w 11277918"/>
              <a:gd name="connsiteY7208" fmla="*/ 662283 h 10024180"/>
              <a:gd name="connsiteX7209" fmla="*/ 8173950 w 11277918"/>
              <a:gd name="connsiteY7209" fmla="*/ 645934 h 10024180"/>
              <a:gd name="connsiteX7210" fmla="*/ 8173950 w 11277918"/>
              <a:gd name="connsiteY7210" fmla="*/ 629587 h 10024180"/>
              <a:gd name="connsiteX7211" fmla="*/ 10724224 w 11277918"/>
              <a:gd name="connsiteY7211" fmla="*/ 613240 h 10024180"/>
              <a:gd name="connsiteX7212" fmla="*/ 10707872 w 11277918"/>
              <a:gd name="connsiteY7212" fmla="*/ 629587 h 10024180"/>
              <a:gd name="connsiteX7213" fmla="*/ 10724224 w 11277918"/>
              <a:gd name="connsiteY7213" fmla="*/ 629587 h 10024180"/>
              <a:gd name="connsiteX7214" fmla="*/ 10724224 w 11277918"/>
              <a:gd name="connsiteY7214" fmla="*/ 613240 h 10024180"/>
              <a:gd name="connsiteX7215" fmla="*/ 8421212 w 11277918"/>
              <a:gd name="connsiteY7215" fmla="*/ 603022 h 10024180"/>
              <a:gd name="connsiteX7216" fmla="*/ 8419169 w 11277918"/>
              <a:gd name="connsiteY7216" fmla="*/ 613240 h 10024180"/>
              <a:gd name="connsiteX7217" fmla="*/ 8386472 w 11277918"/>
              <a:gd name="connsiteY7217" fmla="*/ 662283 h 10024180"/>
              <a:gd name="connsiteX7218" fmla="*/ 8361951 w 11277918"/>
              <a:gd name="connsiteY7218" fmla="*/ 694979 h 10024180"/>
              <a:gd name="connsiteX7219" fmla="*/ 8353776 w 11277918"/>
              <a:gd name="connsiteY7219" fmla="*/ 727675 h 10024180"/>
              <a:gd name="connsiteX7220" fmla="*/ 8386472 w 11277918"/>
              <a:gd name="connsiteY7220" fmla="*/ 694979 h 10024180"/>
              <a:gd name="connsiteX7221" fmla="*/ 8402820 w 11277918"/>
              <a:gd name="connsiteY7221" fmla="*/ 662283 h 10024180"/>
              <a:gd name="connsiteX7222" fmla="*/ 8419169 w 11277918"/>
              <a:gd name="connsiteY7222" fmla="*/ 662283 h 10024180"/>
              <a:gd name="connsiteX7223" fmla="*/ 8451865 w 11277918"/>
              <a:gd name="connsiteY7223" fmla="*/ 645934 h 10024180"/>
              <a:gd name="connsiteX7224" fmla="*/ 8468212 w 11277918"/>
              <a:gd name="connsiteY7224" fmla="*/ 637761 h 10024180"/>
              <a:gd name="connsiteX7225" fmla="*/ 8468212 w 11277918"/>
              <a:gd name="connsiteY7225" fmla="*/ 629587 h 10024180"/>
              <a:gd name="connsiteX7226" fmla="*/ 8451865 w 11277918"/>
              <a:gd name="connsiteY7226" fmla="*/ 613240 h 10024180"/>
              <a:gd name="connsiteX7227" fmla="*/ 8427341 w 11277918"/>
              <a:gd name="connsiteY7227" fmla="*/ 605065 h 10024180"/>
              <a:gd name="connsiteX7228" fmla="*/ 8421212 w 11277918"/>
              <a:gd name="connsiteY7228" fmla="*/ 603022 h 10024180"/>
              <a:gd name="connsiteX7229" fmla="*/ 11231006 w 11277918"/>
              <a:gd name="connsiteY7229" fmla="*/ 596890 h 10024180"/>
              <a:gd name="connsiteX7230" fmla="*/ 11181964 w 11277918"/>
              <a:gd name="connsiteY7230" fmla="*/ 662283 h 10024180"/>
              <a:gd name="connsiteX7231" fmla="*/ 11198310 w 11277918"/>
              <a:gd name="connsiteY7231" fmla="*/ 645934 h 10024180"/>
              <a:gd name="connsiteX7232" fmla="*/ 11231006 w 11277918"/>
              <a:gd name="connsiteY7232" fmla="*/ 596890 h 10024180"/>
              <a:gd name="connsiteX7233" fmla="*/ 8852388 w 11277918"/>
              <a:gd name="connsiteY7233" fmla="*/ 596890 h 10024180"/>
              <a:gd name="connsiteX7234" fmla="*/ 8844213 w 11277918"/>
              <a:gd name="connsiteY7234" fmla="*/ 613240 h 10024180"/>
              <a:gd name="connsiteX7235" fmla="*/ 8852388 w 11277918"/>
              <a:gd name="connsiteY7235" fmla="*/ 605065 h 10024180"/>
              <a:gd name="connsiteX7236" fmla="*/ 8852388 w 11277918"/>
              <a:gd name="connsiteY7236" fmla="*/ 596890 h 10024180"/>
              <a:gd name="connsiteX7237" fmla="*/ 2125226 w 11277918"/>
              <a:gd name="connsiteY7237" fmla="*/ 596890 h 10024180"/>
              <a:gd name="connsiteX7238" fmla="*/ 2125226 w 11277918"/>
              <a:gd name="connsiteY7238" fmla="*/ 613240 h 10024180"/>
              <a:gd name="connsiteX7239" fmla="*/ 2108878 w 11277918"/>
              <a:gd name="connsiteY7239" fmla="*/ 613240 h 10024180"/>
              <a:gd name="connsiteX7240" fmla="*/ 9489956 w 11277918"/>
              <a:gd name="connsiteY7240" fmla="*/ 588718 h 10024180"/>
              <a:gd name="connsiteX7241" fmla="*/ 9498131 w 11277918"/>
              <a:gd name="connsiteY7241" fmla="*/ 613240 h 10024180"/>
              <a:gd name="connsiteX7242" fmla="*/ 9498131 w 11277918"/>
              <a:gd name="connsiteY7242" fmla="*/ 629587 h 10024180"/>
              <a:gd name="connsiteX7243" fmla="*/ 9465435 w 11277918"/>
              <a:gd name="connsiteY7243" fmla="*/ 613240 h 10024180"/>
              <a:gd name="connsiteX7244" fmla="*/ 9489956 w 11277918"/>
              <a:gd name="connsiteY7244" fmla="*/ 588718 h 10024180"/>
              <a:gd name="connsiteX7245" fmla="*/ 10004916 w 11277918"/>
              <a:gd name="connsiteY7245" fmla="*/ 580543 h 10024180"/>
              <a:gd name="connsiteX7246" fmla="*/ 10004916 w 11277918"/>
              <a:gd name="connsiteY7246" fmla="*/ 596890 h 10024180"/>
              <a:gd name="connsiteX7247" fmla="*/ 10004916 w 11277918"/>
              <a:gd name="connsiteY7247" fmla="*/ 613240 h 10024180"/>
              <a:gd name="connsiteX7248" fmla="*/ 10021262 w 11277918"/>
              <a:gd name="connsiteY7248" fmla="*/ 596890 h 10024180"/>
              <a:gd name="connsiteX7249" fmla="*/ 9334650 w 11277918"/>
              <a:gd name="connsiteY7249" fmla="*/ 580543 h 10024180"/>
              <a:gd name="connsiteX7250" fmla="*/ 9318303 w 11277918"/>
              <a:gd name="connsiteY7250" fmla="*/ 596890 h 10024180"/>
              <a:gd name="connsiteX7251" fmla="*/ 9307404 w 11277918"/>
              <a:gd name="connsiteY7251" fmla="*/ 629587 h 10024180"/>
              <a:gd name="connsiteX7252" fmla="*/ 9318303 w 11277918"/>
              <a:gd name="connsiteY7252" fmla="*/ 629587 h 10024180"/>
              <a:gd name="connsiteX7253" fmla="*/ 9334650 w 11277918"/>
              <a:gd name="connsiteY7253" fmla="*/ 621412 h 10024180"/>
              <a:gd name="connsiteX7254" fmla="*/ 9326477 w 11277918"/>
              <a:gd name="connsiteY7254" fmla="*/ 613240 h 10024180"/>
              <a:gd name="connsiteX7255" fmla="*/ 9334650 w 11277918"/>
              <a:gd name="connsiteY7255" fmla="*/ 596890 h 10024180"/>
              <a:gd name="connsiteX7256" fmla="*/ 9334650 w 11277918"/>
              <a:gd name="connsiteY7256" fmla="*/ 580543 h 10024180"/>
              <a:gd name="connsiteX7257" fmla="*/ 9089431 w 11277918"/>
              <a:gd name="connsiteY7257" fmla="*/ 580543 h 10024180"/>
              <a:gd name="connsiteX7258" fmla="*/ 9105781 w 11277918"/>
              <a:gd name="connsiteY7258" fmla="*/ 580543 h 10024180"/>
              <a:gd name="connsiteX7259" fmla="*/ 9105781 w 11277918"/>
              <a:gd name="connsiteY7259" fmla="*/ 605065 h 10024180"/>
              <a:gd name="connsiteX7260" fmla="*/ 9097606 w 11277918"/>
              <a:gd name="connsiteY7260" fmla="*/ 613240 h 10024180"/>
              <a:gd name="connsiteX7261" fmla="*/ 9089431 w 11277918"/>
              <a:gd name="connsiteY7261" fmla="*/ 596890 h 10024180"/>
              <a:gd name="connsiteX7262" fmla="*/ 9089431 w 11277918"/>
              <a:gd name="connsiteY7262" fmla="*/ 580543 h 10024180"/>
              <a:gd name="connsiteX7263" fmla="*/ 8876909 w 11277918"/>
              <a:gd name="connsiteY7263" fmla="*/ 564194 h 10024180"/>
              <a:gd name="connsiteX7264" fmla="*/ 8860562 w 11277918"/>
              <a:gd name="connsiteY7264" fmla="*/ 572369 h 10024180"/>
              <a:gd name="connsiteX7265" fmla="*/ 8860562 w 11277918"/>
              <a:gd name="connsiteY7265" fmla="*/ 588718 h 10024180"/>
              <a:gd name="connsiteX7266" fmla="*/ 8876909 w 11277918"/>
              <a:gd name="connsiteY7266" fmla="*/ 580543 h 10024180"/>
              <a:gd name="connsiteX7267" fmla="*/ 11165616 w 11277918"/>
              <a:gd name="connsiteY7267" fmla="*/ 547847 h 10024180"/>
              <a:gd name="connsiteX7268" fmla="*/ 11132920 w 11277918"/>
              <a:gd name="connsiteY7268" fmla="*/ 564194 h 10024180"/>
              <a:gd name="connsiteX7269" fmla="*/ 11116572 w 11277918"/>
              <a:gd name="connsiteY7269" fmla="*/ 596890 h 10024180"/>
              <a:gd name="connsiteX7270" fmla="*/ 11132920 w 11277918"/>
              <a:gd name="connsiteY7270" fmla="*/ 580543 h 10024180"/>
              <a:gd name="connsiteX7271" fmla="*/ 11165616 w 11277918"/>
              <a:gd name="connsiteY7271" fmla="*/ 547847 h 10024180"/>
              <a:gd name="connsiteX7272" fmla="*/ 9449085 w 11277918"/>
              <a:gd name="connsiteY7272" fmla="*/ 547847 h 10024180"/>
              <a:gd name="connsiteX7273" fmla="*/ 9457260 w 11277918"/>
              <a:gd name="connsiteY7273" fmla="*/ 547847 h 10024180"/>
              <a:gd name="connsiteX7274" fmla="*/ 9465435 w 11277918"/>
              <a:gd name="connsiteY7274" fmla="*/ 564194 h 10024180"/>
              <a:gd name="connsiteX7275" fmla="*/ 9457260 w 11277918"/>
              <a:gd name="connsiteY7275" fmla="*/ 564194 h 10024180"/>
              <a:gd name="connsiteX7276" fmla="*/ 9449085 w 11277918"/>
              <a:gd name="connsiteY7276" fmla="*/ 547847 h 10024180"/>
              <a:gd name="connsiteX7277" fmla="*/ 7814296 w 11277918"/>
              <a:gd name="connsiteY7277" fmla="*/ 547847 h 10024180"/>
              <a:gd name="connsiteX7278" fmla="*/ 7797948 w 11277918"/>
              <a:gd name="connsiteY7278" fmla="*/ 564194 h 10024180"/>
              <a:gd name="connsiteX7279" fmla="*/ 7814296 w 11277918"/>
              <a:gd name="connsiteY7279" fmla="*/ 564194 h 10024180"/>
              <a:gd name="connsiteX7280" fmla="*/ 2043486 w 11277918"/>
              <a:gd name="connsiteY7280" fmla="*/ 547847 h 10024180"/>
              <a:gd name="connsiteX7281" fmla="*/ 2027138 w 11277918"/>
              <a:gd name="connsiteY7281" fmla="*/ 564194 h 10024180"/>
              <a:gd name="connsiteX7282" fmla="*/ 2027138 w 11277918"/>
              <a:gd name="connsiteY7282" fmla="*/ 556022 h 10024180"/>
              <a:gd name="connsiteX7283" fmla="*/ 2043486 w 11277918"/>
              <a:gd name="connsiteY7283" fmla="*/ 547847 h 10024180"/>
              <a:gd name="connsiteX7284" fmla="*/ 2145661 w 11277918"/>
              <a:gd name="connsiteY7284" fmla="*/ 539672 h 10024180"/>
              <a:gd name="connsiteX7285" fmla="*/ 2157922 w 11277918"/>
              <a:gd name="connsiteY7285" fmla="*/ 547847 h 10024180"/>
              <a:gd name="connsiteX7286" fmla="*/ 2157922 w 11277918"/>
              <a:gd name="connsiteY7286" fmla="*/ 564194 h 10024180"/>
              <a:gd name="connsiteX7287" fmla="*/ 2141574 w 11277918"/>
              <a:gd name="connsiteY7287" fmla="*/ 580543 h 10024180"/>
              <a:gd name="connsiteX7288" fmla="*/ 2141574 w 11277918"/>
              <a:gd name="connsiteY7288" fmla="*/ 564194 h 10024180"/>
              <a:gd name="connsiteX7289" fmla="*/ 2141574 w 11277918"/>
              <a:gd name="connsiteY7289" fmla="*/ 547847 h 10024180"/>
              <a:gd name="connsiteX7290" fmla="*/ 2145661 w 11277918"/>
              <a:gd name="connsiteY7290" fmla="*/ 539672 h 10024180"/>
              <a:gd name="connsiteX7291" fmla="*/ 8272037 w 11277918"/>
              <a:gd name="connsiteY7291" fmla="*/ 531500 h 10024180"/>
              <a:gd name="connsiteX7292" fmla="*/ 8263862 w 11277918"/>
              <a:gd name="connsiteY7292" fmla="*/ 539672 h 10024180"/>
              <a:gd name="connsiteX7293" fmla="*/ 8255690 w 11277918"/>
              <a:gd name="connsiteY7293" fmla="*/ 547847 h 10024180"/>
              <a:gd name="connsiteX7294" fmla="*/ 8272037 w 11277918"/>
              <a:gd name="connsiteY7294" fmla="*/ 547847 h 10024180"/>
              <a:gd name="connsiteX7295" fmla="*/ 8272037 w 11277918"/>
              <a:gd name="connsiteY7295" fmla="*/ 531500 h 10024180"/>
              <a:gd name="connsiteX7296" fmla="*/ 7634468 w 11277918"/>
              <a:gd name="connsiteY7296" fmla="*/ 531500 h 10024180"/>
              <a:gd name="connsiteX7297" fmla="*/ 7618122 w 11277918"/>
              <a:gd name="connsiteY7297" fmla="*/ 547847 h 10024180"/>
              <a:gd name="connsiteX7298" fmla="*/ 7634468 w 11277918"/>
              <a:gd name="connsiteY7298" fmla="*/ 547847 h 10024180"/>
              <a:gd name="connsiteX7299" fmla="*/ 9314217 w 11277918"/>
              <a:gd name="connsiteY7299" fmla="*/ 523326 h 10024180"/>
              <a:gd name="connsiteX7300" fmla="*/ 9301956 w 11277918"/>
              <a:gd name="connsiteY7300" fmla="*/ 531500 h 10024180"/>
              <a:gd name="connsiteX7301" fmla="*/ 9301956 w 11277918"/>
              <a:gd name="connsiteY7301" fmla="*/ 547847 h 10024180"/>
              <a:gd name="connsiteX7302" fmla="*/ 9318303 w 11277918"/>
              <a:gd name="connsiteY7302" fmla="*/ 531500 h 10024180"/>
              <a:gd name="connsiteX7303" fmla="*/ 9314217 w 11277918"/>
              <a:gd name="connsiteY7303" fmla="*/ 523326 h 10024180"/>
              <a:gd name="connsiteX7304" fmla="*/ 8206644 w 11277918"/>
              <a:gd name="connsiteY7304" fmla="*/ 519240 h 10024180"/>
              <a:gd name="connsiteX7305" fmla="*/ 8208874 w 11277918"/>
              <a:gd name="connsiteY7305" fmla="*/ 520353 h 10024180"/>
              <a:gd name="connsiteX7306" fmla="*/ 8196137 w 11277918"/>
              <a:gd name="connsiteY7306" fmla="*/ 527996 h 10024180"/>
              <a:gd name="connsiteX7307" fmla="*/ 8198472 w 11277918"/>
              <a:gd name="connsiteY7307" fmla="*/ 523326 h 10024180"/>
              <a:gd name="connsiteX7308" fmla="*/ 8206644 w 11277918"/>
              <a:gd name="connsiteY7308" fmla="*/ 519240 h 10024180"/>
              <a:gd name="connsiteX7309" fmla="*/ 10936744 w 11277918"/>
              <a:gd name="connsiteY7309" fmla="*/ 515151 h 10024180"/>
              <a:gd name="connsiteX7310" fmla="*/ 10936744 w 11277918"/>
              <a:gd name="connsiteY7310" fmla="*/ 547847 h 10024180"/>
              <a:gd name="connsiteX7311" fmla="*/ 10953092 w 11277918"/>
              <a:gd name="connsiteY7311" fmla="*/ 539672 h 10024180"/>
              <a:gd name="connsiteX7312" fmla="*/ 10953092 w 11277918"/>
              <a:gd name="connsiteY7312" fmla="*/ 523326 h 10024180"/>
              <a:gd name="connsiteX7313" fmla="*/ 10936744 w 11277918"/>
              <a:gd name="connsiteY7313" fmla="*/ 515151 h 10024180"/>
              <a:gd name="connsiteX7314" fmla="*/ 9710653 w 11277918"/>
              <a:gd name="connsiteY7314" fmla="*/ 515151 h 10024180"/>
              <a:gd name="connsiteX7315" fmla="*/ 9686129 w 11277918"/>
              <a:gd name="connsiteY7315" fmla="*/ 531500 h 10024180"/>
              <a:gd name="connsiteX7316" fmla="*/ 9661608 w 11277918"/>
              <a:gd name="connsiteY7316" fmla="*/ 564194 h 10024180"/>
              <a:gd name="connsiteX7317" fmla="*/ 9710653 w 11277918"/>
              <a:gd name="connsiteY7317" fmla="*/ 547847 h 10024180"/>
              <a:gd name="connsiteX7318" fmla="*/ 9596217 w 11277918"/>
              <a:gd name="connsiteY7318" fmla="*/ 515151 h 10024180"/>
              <a:gd name="connsiteX7319" fmla="*/ 9612564 w 11277918"/>
              <a:gd name="connsiteY7319" fmla="*/ 531500 h 10024180"/>
              <a:gd name="connsiteX7320" fmla="*/ 9604390 w 11277918"/>
              <a:gd name="connsiteY7320" fmla="*/ 531500 h 10024180"/>
              <a:gd name="connsiteX7321" fmla="*/ 9596217 w 11277918"/>
              <a:gd name="connsiteY7321" fmla="*/ 531500 h 10024180"/>
              <a:gd name="connsiteX7322" fmla="*/ 9489956 w 11277918"/>
              <a:gd name="connsiteY7322" fmla="*/ 515151 h 10024180"/>
              <a:gd name="connsiteX7323" fmla="*/ 9489956 w 11277918"/>
              <a:gd name="connsiteY7323" fmla="*/ 523326 h 10024180"/>
              <a:gd name="connsiteX7324" fmla="*/ 9481782 w 11277918"/>
              <a:gd name="connsiteY7324" fmla="*/ 531500 h 10024180"/>
              <a:gd name="connsiteX7325" fmla="*/ 9489956 w 11277918"/>
              <a:gd name="connsiteY7325" fmla="*/ 515151 h 10024180"/>
              <a:gd name="connsiteX7326" fmla="*/ 8533605 w 11277918"/>
              <a:gd name="connsiteY7326" fmla="*/ 515151 h 10024180"/>
              <a:gd name="connsiteX7327" fmla="*/ 8500908 w 11277918"/>
              <a:gd name="connsiteY7327" fmla="*/ 531500 h 10024180"/>
              <a:gd name="connsiteX7328" fmla="*/ 8468212 w 11277918"/>
              <a:gd name="connsiteY7328" fmla="*/ 547847 h 10024180"/>
              <a:gd name="connsiteX7329" fmla="*/ 8451865 w 11277918"/>
              <a:gd name="connsiteY7329" fmla="*/ 556022 h 10024180"/>
              <a:gd name="connsiteX7330" fmla="*/ 8468212 w 11277918"/>
              <a:gd name="connsiteY7330" fmla="*/ 564194 h 10024180"/>
              <a:gd name="connsiteX7331" fmla="*/ 8468212 w 11277918"/>
              <a:gd name="connsiteY7331" fmla="*/ 580543 h 10024180"/>
              <a:gd name="connsiteX7332" fmla="*/ 8484559 w 11277918"/>
              <a:gd name="connsiteY7332" fmla="*/ 596890 h 10024180"/>
              <a:gd name="connsiteX7333" fmla="*/ 8492734 w 11277918"/>
              <a:gd name="connsiteY7333" fmla="*/ 580543 h 10024180"/>
              <a:gd name="connsiteX7334" fmla="*/ 8500908 w 11277918"/>
              <a:gd name="connsiteY7334" fmla="*/ 564194 h 10024180"/>
              <a:gd name="connsiteX7335" fmla="*/ 8525430 w 11277918"/>
              <a:gd name="connsiteY7335" fmla="*/ 564194 h 10024180"/>
              <a:gd name="connsiteX7336" fmla="*/ 8533605 w 11277918"/>
              <a:gd name="connsiteY7336" fmla="*/ 531500 h 10024180"/>
              <a:gd name="connsiteX7337" fmla="*/ 8533605 w 11277918"/>
              <a:gd name="connsiteY7337" fmla="*/ 515151 h 10024180"/>
              <a:gd name="connsiteX7338" fmla="*/ 7650816 w 11277918"/>
              <a:gd name="connsiteY7338" fmla="*/ 515151 h 10024180"/>
              <a:gd name="connsiteX7339" fmla="*/ 7650816 w 11277918"/>
              <a:gd name="connsiteY7339" fmla="*/ 531500 h 10024180"/>
              <a:gd name="connsiteX7340" fmla="*/ 7667164 w 11277918"/>
              <a:gd name="connsiteY7340" fmla="*/ 515151 h 10024180"/>
              <a:gd name="connsiteX7341" fmla="*/ 7650816 w 11277918"/>
              <a:gd name="connsiteY7341" fmla="*/ 515151 h 10024180"/>
              <a:gd name="connsiteX7342" fmla="*/ 9007692 w 11277918"/>
              <a:gd name="connsiteY7342" fmla="*/ 504252 h 10024180"/>
              <a:gd name="connsiteX7343" fmla="*/ 9007692 w 11277918"/>
              <a:gd name="connsiteY7343" fmla="*/ 511065 h 10024180"/>
              <a:gd name="connsiteX7344" fmla="*/ 9007692 w 11277918"/>
              <a:gd name="connsiteY7344" fmla="*/ 515151 h 10024180"/>
              <a:gd name="connsiteX7345" fmla="*/ 9005649 w 11277918"/>
              <a:gd name="connsiteY7345" fmla="*/ 513108 h 10024180"/>
              <a:gd name="connsiteX7346" fmla="*/ 9003021 w 11277918"/>
              <a:gd name="connsiteY7346" fmla="*/ 510480 h 10024180"/>
              <a:gd name="connsiteX7347" fmla="*/ 11132920 w 11277918"/>
              <a:gd name="connsiteY7347" fmla="*/ 498804 h 10024180"/>
              <a:gd name="connsiteX7348" fmla="*/ 11100224 w 11277918"/>
              <a:gd name="connsiteY7348" fmla="*/ 515151 h 10024180"/>
              <a:gd name="connsiteX7349" fmla="*/ 11067528 w 11277918"/>
              <a:gd name="connsiteY7349" fmla="*/ 564194 h 10024180"/>
              <a:gd name="connsiteX7350" fmla="*/ 11051180 w 11277918"/>
              <a:gd name="connsiteY7350" fmla="*/ 588718 h 10024180"/>
              <a:gd name="connsiteX7351" fmla="*/ 11034832 w 11277918"/>
              <a:gd name="connsiteY7351" fmla="*/ 613240 h 10024180"/>
              <a:gd name="connsiteX7352" fmla="*/ 11002136 w 11277918"/>
              <a:gd name="connsiteY7352" fmla="*/ 645934 h 10024180"/>
              <a:gd name="connsiteX7353" fmla="*/ 11018484 w 11277918"/>
              <a:gd name="connsiteY7353" fmla="*/ 645934 h 10024180"/>
              <a:gd name="connsiteX7354" fmla="*/ 11067528 w 11277918"/>
              <a:gd name="connsiteY7354" fmla="*/ 596890 h 10024180"/>
              <a:gd name="connsiteX7355" fmla="*/ 11132920 w 11277918"/>
              <a:gd name="connsiteY7355" fmla="*/ 498804 h 10024180"/>
              <a:gd name="connsiteX7356" fmla="*/ 11018484 w 11277918"/>
              <a:gd name="connsiteY7356" fmla="*/ 498804 h 10024180"/>
              <a:gd name="connsiteX7357" fmla="*/ 10953092 w 11277918"/>
              <a:gd name="connsiteY7357" fmla="*/ 580543 h 10024180"/>
              <a:gd name="connsiteX7358" fmla="*/ 10969440 w 11277918"/>
              <a:gd name="connsiteY7358" fmla="*/ 564194 h 10024180"/>
              <a:gd name="connsiteX7359" fmla="*/ 11002136 w 11277918"/>
              <a:gd name="connsiteY7359" fmla="*/ 531500 h 10024180"/>
              <a:gd name="connsiteX7360" fmla="*/ 11018484 w 11277918"/>
              <a:gd name="connsiteY7360" fmla="*/ 498804 h 10024180"/>
              <a:gd name="connsiteX7361" fmla="*/ 10086654 w 11277918"/>
              <a:gd name="connsiteY7361" fmla="*/ 498804 h 10024180"/>
              <a:gd name="connsiteX7362" fmla="*/ 10086654 w 11277918"/>
              <a:gd name="connsiteY7362" fmla="*/ 515151 h 10024180"/>
              <a:gd name="connsiteX7363" fmla="*/ 10094828 w 11277918"/>
              <a:gd name="connsiteY7363" fmla="*/ 506978 h 10024180"/>
              <a:gd name="connsiteX7364" fmla="*/ 10086654 w 11277918"/>
              <a:gd name="connsiteY7364" fmla="*/ 498804 h 10024180"/>
              <a:gd name="connsiteX7365" fmla="*/ 9579868 w 11277918"/>
              <a:gd name="connsiteY7365" fmla="*/ 498804 h 10024180"/>
              <a:gd name="connsiteX7366" fmla="*/ 9596217 w 11277918"/>
              <a:gd name="connsiteY7366" fmla="*/ 515151 h 10024180"/>
              <a:gd name="connsiteX7367" fmla="*/ 9579868 w 11277918"/>
              <a:gd name="connsiteY7367" fmla="*/ 515151 h 10024180"/>
              <a:gd name="connsiteX7368" fmla="*/ 9579868 w 11277918"/>
              <a:gd name="connsiteY7368" fmla="*/ 531500 h 10024180"/>
              <a:gd name="connsiteX7369" fmla="*/ 9547172 w 11277918"/>
              <a:gd name="connsiteY7369" fmla="*/ 531500 h 10024180"/>
              <a:gd name="connsiteX7370" fmla="*/ 8092211 w 11277918"/>
              <a:gd name="connsiteY7370" fmla="*/ 482455 h 10024180"/>
              <a:gd name="connsiteX7371" fmla="*/ 8075862 w 11277918"/>
              <a:gd name="connsiteY7371" fmla="*/ 498804 h 10024180"/>
              <a:gd name="connsiteX7372" fmla="*/ 8108558 w 11277918"/>
              <a:gd name="connsiteY7372" fmla="*/ 482455 h 10024180"/>
              <a:gd name="connsiteX7373" fmla="*/ 8648038 w 11277918"/>
              <a:gd name="connsiteY7373" fmla="*/ 466108 h 10024180"/>
              <a:gd name="connsiteX7374" fmla="*/ 8639866 w 11277918"/>
              <a:gd name="connsiteY7374" fmla="*/ 474282 h 10024180"/>
              <a:gd name="connsiteX7375" fmla="*/ 8615344 w 11277918"/>
              <a:gd name="connsiteY7375" fmla="*/ 482455 h 10024180"/>
              <a:gd name="connsiteX7376" fmla="*/ 2092528 w 11277918"/>
              <a:gd name="connsiteY7376" fmla="*/ 466108 h 10024180"/>
              <a:gd name="connsiteX7377" fmla="*/ 2076183 w 11277918"/>
              <a:gd name="connsiteY7377" fmla="*/ 498804 h 10024180"/>
              <a:gd name="connsiteX7378" fmla="*/ 2043486 w 11277918"/>
              <a:gd name="connsiteY7378" fmla="*/ 531500 h 10024180"/>
              <a:gd name="connsiteX7379" fmla="*/ 2092528 w 11277918"/>
              <a:gd name="connsiteY7379" fmla="*/ 466108 h 10024180"/>
              <a:gd name="connsiteX7380" fmla="*/ 10985788 w 11277918"/>
              <a:gd name="connsiteY7380" fmla="*/ 449761 h 10024180"/>
              <a:gd name="connsiteX7381" fmla="*/ 10969440 w 11277918"/>
              <a:gd name="connsiteY7381" fmla="*/ 466108 h 10024180"/>
              <a:gd name="connsiteX7382" fmla="*/ 10953092 w 11277918"/>
              <a:gd name="connsiteY7382" fmla="*/ 482455 h 10024180"/>
              <a:gd name="connsiteX7383" fmla="*/ 10961266 w 11277918"/>
              <a:gd name="connsiteY7383" fmla="*/ 482455 h 10024180"/>
              <a:gd name="connsiteX7384" fmla="*/ 10977616 w 11277918"/>
              <a:gd name="connsiteY7384" fmla="*/ 474282 h 10024180"/>
              <a:gd name="connsiteX7385" fmla="*/ 10985788 w 11277918"/>
              <a:gd name="connsiteY7385" fmla="*/ 466108 h 10024180"/>
              <a:gd name="connsiteX7386" fmla="*/ 10985788 w 11277918"/>
              <a:gd name="connsiteY7386" fmla="*/ 449761 h 10024180"/>
              <a:gd name="connsiteX7387" fmla="*/ 9504416 w 11277918"/>
              <a:gd name="connsiteY7387" fmla="*/ 435927 h 10024180"/>
              <a:gd name="connsiteX7388" fmla="*/ 9449085 w 11277918"/>
              <a:gd name="connsiteY7388" fmla="*/ 449761 h 10024180"/>
              <a:gd name="connsiteX7389" fmla="*/ 9465435 w 11277918"/>
              <a:gd name="connsiteY7389" fmla="*/ 466108 h 10024180"/>
              <a:gd name="connsiteX7390" fmla="*/ 9494042 w 11277918"/>
              <a:gd name="connsiteY7390" fmla="*/ 441586 h 10024180"/>
              <a:gd name="connsiteX7391" fmla="*/ 9408217 w 11277918"/>
              <a:gd name="connsiteY7391" fmla="*/ 433411 h 10024180"/>
              <a:gd name="connsiteX7392" fmla="*/ 9400042 w 11277918"/>
              <a:gd name="connsiteY7392" fmla="*/ 449761 h 10024180"/>
              <a:gd name="connsiteX7393" fmla="*/ 9400042 w 11277918"/>
              <a:gd name="connsiteY7393" fmla="*/ 466108 h 10024180"/>
              <a:gd name="connsiteX7394" fmla="*/ 9416389 w 11277918"/>
              <a:gd name="connsiteY7394" fmla="*/ 449761 h 10024180"/>
              <a:gd name="connsiteX7395" fmla="*/ 9424564 w 11277918"/>
              <a:gd name="connsiteY7395" fmla="*/ 441586 h 10024180"/>
              <a:gd name="connsiteX7396" fmla="*/ 9408217 w 11277918"/>
              <a:gd name="connsiteY7396" fmla="*/ 433411 h 10024180"/>
              <a:gd name="connsiteX7397" fmla="*/ 2223313 w 11277918"/>
              <a:gd name="connsiteY7397" fmla="*/ 433411 h 10024180"/>
              <a:gd name="connsiteX7398" fmla="*/ 2206967 w 11277918"/>
              <a:gd name="connsiteY7398" fmla="*/ 482455 h 10024180"/>
              <a:gd name="connsiteX7399" fmla="*/ 2190618 w 11277918"/>
              <a:gd name="connsiteY7399" fmla="*/ 506978 h 10024180"/>
              <a:gd name="connsiteX7400" fmla="*/ 2174270 w 11277918"/>
              <a:gd name="connsiteY7400" fmla="*/ 515151 h 10024180"/>
              <a:gd name="connsiteX7401" fmla="*/ 2174270 w 11277918"/>
              <a:gd name="connsiteY7401" fmla="*/ 498804 h 10024180"/>
              <a:gd name="connsiteX7402" fmla="*/ 2223313 w 11277918"/>
              <a:gd name="connsiteY7402" fmla="*/ 433411 h 10024180"/>
              <a:gd name="connsiteX7403" fmla="*/ 8873640 w 11277918"/>
              <a:gd name="connsiteY7403" fmla="*/ 426873 h 10024180"/>
              <a:gd name="connsiteX7404" fmla="*/ 8872823 w 11277918"/>
              <a:gd name="connsiteY7404" fmla="*/ 429325 h 10024180"/>
              <a:gd name="connsiteX7405" fmla="*/ 8860562 w 11277918"/>
              <a:gd name="connsiteY7405" fmla="*/ 433411 h 10024180"/>
              <a:gd name="connsiteX7406" fmla="*/ 9334650 w 11277918"/>
              <a:gd name="connsiteY7406" fmla="*/ 417065 h 10024180"/>
              <a:gd name="connsiteX7407" fmla="*/ 9318303 w 11277918"/>
              <a:gd name="connsiteY7407" fmla="*/ 449761 h 10024180"/>
              <a:gd name="connsiteX7408" fmla="*/ 9252910 w 11277918"/>
              <a:gd name="connsiteY7408" fmla="*/ 515151 h 10024180"/>
              <a:gd name="connsiteX7409" fmla="*/ 9105781 w 11277918"/>
              <a:gd name="connsiteY7409" fmla="*/ 678630 h 10024180"/>
              <a:gd name="connsiteX7410" fmla="*/ 9056737 w 11277918"/>
              <a:gd name="connsiteY7410" fmla="*/ 727675 h 10024180"/>
              <a:gd name="connsiteX7411" fmla="*/ 9032214 w 11277918"/>
              <a:gd name="connsiteY7411" fmla="*/ 752197 h 10024180"/>
              <a:gd name="connsiteX7412" fmla="*/ 9024041 w 11277918"/>
              <a:gd name="connsiteY7412" fmla="*/ 776719 h 10024180"/>
              <a:gd name="connsiteX7413" fmla="*/ 9089431 w 11277918"/>
              <a:gd name="connsiteY7413" fmla="*/ 727675 h 10024180"/>
              <a:gd name="connsiteX7414" fmla="*/ 9122128 w 11277918"/>
              <a:gd name="connsiteY7414" fmla="*/ 694979 h 10024180"/>
              <a:gd name="connsiteX7415" fmla="*/ 9146649 w 11277918"/>
              <a:gd name="connsiteY7415" fmla="*/ 670457 h 10024180"/>
              <a:gd name="connsiteX7416" fmla="*/ 9154824 w 11277918"/>
              <a:gd name="connsiteY7416" fmla="*/ 662283 h 10024180"/>
              <a:gd name="connsiteX7417" fmla="*/ 9171171 w 11277918"/>
              <a:gd name="connsiteY7417" fmla="*/ 662283 h 10024180"/>
              <a:gd name="connsiteX7418" fmla="*/ 9171171 w 11277918"/>
              <a:gd name="connsiteY7418" fmla="*/ 645934 h 10024180"/>
              <a:gd name="connsiteX7419" fmla="*/ 9187520 w 11277918"/>
              <a:gd name="connsiteY7419" fmla="*/ 629587 h 10024180"/>
              <a:gd name="connsiteX7420" fmla="*/ 9220216 w 11277918"/>
              <a:gd name="connsiteY7420" fmla="*/ 613240 h 10024180"/>
              <a:gd name="connsiteX7421" fmla="*/ 9220216 w 11277918"/>
              <a:gd name="connsiteY7421" fmla="*/ 596890 h 10024180"/>
              <a:gd name="connsiteX7422" fmla="*/ 9220216 w 11277918"/>
              <a:gd name="connsiteY7422" fmla="*/ 580543 h 10024180"/>
              <a:gd name="connsiteX7423" fmla="*/ 9252910 w 11277918"/>
              <a:gd name="connsiteY7423" fmla="*/ 564194 h 10024180"/>
              <a:gd name="connsiteX7424" fmla="*/ 9318303 w 11277918"/>
              <a:gd name="connsiteY7424" fmla="*/ 498804 h 10024180"/>
              <a:gd name="connsiteX7425" fmla="*/ 9383695 w 11277918"/>
              <a:gd name="connsiteY7425" fmla="*/ 425237 h 10024180"/>
              <a:gd name="connsiteX7426" fmla="*/ 9359174 w 11277918"/>
              <a:gd name="connsiteY7426" fmla="*/ 417065 h 10024180"/>
              <a:gd name="connsiteX7427" fmla="*/ 9334650 w 11277918"/>
              <a:gd name="connsiteY7427" fmla="*/ 417065 h 10024180"/>
              <a:gd name="connsiteX7428" fmla="*/ 8680734 w 11277918"/>
              <a:gd name="connsiteY7428" fmla="*/ 417065 h 10024180"/>
              <a:gd name="connsiteX7429" fmla="*/ 8697083 w 11277918"/>
              <a:gd name="connsiteY7429" fmla="*/ 417065 h 10024180"/>
              <a:gd name="connsiteX7430" fmla="*/ 8680734 w 11277918"/>
              <a:gd name="connsiteY7430" fmla="*/ 433411 h 10024180"/>
              <a:gd name="connsiteX7431" fmla="*/ 8680734 w 11277918"/>
              <a:gd name="connsiteY7431" fmla="*/ 417065 h 10024180"/>
              <a:gd name="connsiteX7432" fmla="*/ 8468212 w 11277918"/>
              <a:gd name="connsiteY7432" fmla="*/ 417065 h 10024180"/>
              <a:gd name="connsiteX7433" fmla="*/ 8435516 w 11277918"/>
              <a:gd name="connsiteY7433" fmla="*/ 433411 h 10024180"/>
              <a:gd name="connsiteX7434" fmla="*/ 8451865 w 11277918"/>
              <a:gd name="connsiteY7434" fmla="*/ 433411 h 10024180"/>
              <a:gd name="connsiteX7435" fmla="*/ 8468212 w 11277918"/>
              <a:gd name="connsiteY7435" fmla="*/ 417065 h 10024180"/>
              <a:gd name="connsiteX7436" fmla="*/ 11034832 w 11277918"/>
              <a:gd name="connsiteY7436" fmla="*/ 400715 h 10024180"/>
              <a:gd name="connsiteX7437" fmla="*/ 11002136 w 11277918"/>
              <a:gd name="connsiteY7437" fmla="*/ 433411 h 10024180"/>
              <a:gd name="connsiteX7438" fmla="*/ 11018484 w 11277918"/>
              <a:gd name="connsiteY7438" fmla="*/ 433411 h 10024180"/>
              <a:gd name="connsiteX7439" fmla="*/ 11034832 w 11277918"/>
              <a:gd name="connsiteY7439" fmla="*/ 400715 h 10024180"/>
              <a:gd name="connsiteX7440" fmla="*/ 8435516 w 11277918"/>
              <a:gd name="connsiteY7440" fmla="*/ 400715 h 10024180"/>
              <a:gd name="connsiteX7441" fmla="*/ 8419169 w 11277918"/>
              <a:gd name="connsiteY7441" fmla="*/ 417065 h 10024180"/>
              <a:gd name="connsiteX7442" fmla="*/ 8402820 w 11277918"/>
              <a:gd name="connsiteY7442" fmla="*/ 433411 h 10024180"/>
              <a:gd name="connsiteX7443" fmla="*/ 8419169 w 11277918"/>
              <a:gd name="connsiteY7443" fmla="*/ 433411 h 10024180"/>
              <a:gd name="connsiteX7444" fmla="*/ 8419169 w 11277918"/>
              <a:gd name="connsiteY7444" fmla="*/ 417065 h 10024180"/>
              <a:gd name="connsiteX7445" fmla="*/ 8435516 w 11277918"/>
              <a:gd name="connsiteY7445" fmla="*/ 417065 h 10024180"/>
              <a:gd name="connsiteX7446" fmla="*/ 9154824 w 11277918"/>
              <a:gd name="connsiteY7446" fmla="*/ 384368 h 10024180"/>
              <a:gd name="connsiteX7447" fmla="*/ 9138477 w 11277918"/>
              <a:gd name="connsiteY7447" fmla="*/ 433411 h 10024180"/>
              <a:gd name="connsiteX7448" fmla="*/ 9105781 w 11277918"/>
              <a:gd name="connsiteY7448" fmla="*/ 417065 h 10024180"/>
              <a:gd name="connsiteX7449" fmla="*/ 9122128 w 11277918"/>
              <a:gd name="connsiteY7449" fmla="*/ 408890 h 10024180"/>
              <a:gd name="connsiteX7450" fmla="*/ 9138477 w 11277918"/>
              <a:gd name="connsiteY7450" fmla="*/ 400715 h 10024180"/>
              <a:gd name="connsiteX7451" fmla="*/ 9154824 w 11277918"/>
              <a:gd name="connsiteY7451" fmla="*/ 384368 h 10024180"/>
              <a:gd name="connsiteX7452" fmla="*/ 7699861 w 11277918"/>
              <a:gd name="connsiteY7452" fmla="*/ 384368 h 10024180"/>
              <a:gd name="connsiteX7453" fmla="*/ 7699861 w 11277918"/>
              <a:gd name="connsiteY7453" fmla="*/ 400715 h 10024180"/>
              <a:gd name="connsiteX7454" fmla="*/ 7716208 w 11277918"/>
              <a:gd name="connsiteY7454" fmla="*/ 384368 h 10024180"/>
              <a:gd name="connsiteX7455" fmla="*/ 9694304 w 11277918"/>
              <a:gd name="connsiteY7455" fmla="*/ 368021 h 10024180"/>
              <a:gd name="connsiteX7456" fmla="*/ 9727000 w 11277918"/>
              <a:gd name="connsiteY7456" fmla="*/ 368021 h 10024180"/>
              <a:gd name="connsiteX7457" fmla="*/ 9727000 w 11277918"/>
              <a:gd name="connsiteY7457" fmla="*/ 384368 h 10024180"/>
              <a:gd name="connsiteX7458" fmla="*/ 9735175 w 11277918"/>
              <a:gd name="connsiteY7458" fmla="*/ 408890 h 10024180"/>
              <a:gd name="connsiteX7459" fmla="*/ 9718825 w 11277918"/>
              <a:gd name="connsiteY7459" fmla="*/ 408890 h 10024180"/>
              <a:gd name="connsiteX7460" fmla="*/ 9694304 w 11277918"/>
              <a:gd name="connsiteY7460" fmla="*/ 400715 h 10024180"/>
              <a:gd name="connsiteX7461" fmla="*/ 9677957 w 11277918"/>
              <a:gd name="connsiteY7461" fmla="*/ 433411 h 10024180"/>
              <a:gd name="connsiteX7462" fmla="*/ 9645261 w 11277918"/>
              <a:gd name="connsiteY7462" fmla="*/ 449761 h 10024180"/>
              <a:gd name="connsiteX7463" fmla="*/ 9628911 w 11277918"/>
              <a:gd name="connsiteY7463" fmla="*/ 466108 h 10024180"/>
              <a:gd name="connsiteX7464" fmla="*/ 9620739 w 11277918"/>
              <a:gd name="connsiteY7464" fmla="*/ 466108 h 10024180"/>
              <a:gd name="connsiteX7465" fmla="*/ 9612564 w 11277918"/>
              <a:gd name="connsiteY7465" fmla="*/ 482455 h 10024180"/>
              <a:gd name="connsiteX7466" fmla="*/ 9596217 w 11277918"/>
              <a:gd name="connsiteY7466" fmla="*/ 466108 h 10024180"/>
              <a:gd name="connsiteX7467" fmla="*/ 9596217 w 11277918"/>
              <a:gd name="connsiteY7467" fmla="*/ 449761 h 10024180"/>
              <a:gd name="connsiteX7468" fmla="*/ 9628911 w 11277918"/>
              <a:gd name="connsiteY7468" fmla="*/ 433411 h 10024180"/>
              <a:gd name="connsiteX7469" fmla="*/ 9661608 w 11277918"/>
              <a:gd name="connsiteY7469" fmla="*/ 417065 h 10024180"/>
              <a:gd name="connsiteX7470" fmla="*/ 9661608 w 11277918"/>
              <a:gd name="connsiteY7470" fmla="*/ 400715 h 10024180"/>
              <a:gd name="connsiteX7471" fmla="*/ 9661608 w 11277918"/>
              <a:gd name="connsiteY7471" fmla="*/ 384368 h 10024180"/>
              <a:gd name="connsiteX7472" fmla="*/ 9481782 w 11277918"/>
              <a:gd name="connsiteY7472" fmla="*/ 368021 h 10024180"/>
              <a:gd name="connsiteX7473" fmla="*/ 9481782 w 11277918"/>
              <a:gd name="connsiteY7473" fmla="*/ 384368 h 10024180"/>
              <a:gd name="connsiteX7474" fmla="*/ 9498131 w 11277918"/>
              <a:gd name="connsiteY7474" fmla="*/ 368021 h 10024180"/>
              <a:gd name="connsiteX7475" fmla="*/ 9481782 w 11277918"/>
              <a:gd name="connsiteY7475" fmla="*/ 368021 h 10024180"/>
              <a:gd name="connsiteX7476" fmla="*/ 8958649 w 11277918"/>
              <a:gd name="connsiteY7476" fmla="*/ 368021 h 10024180"/>
              <a:gd name="connsiteX7477" fmla="*/ 8925953 w 11277918"/>
              <a:gd name="connsiteY7477" fmla="*/ 384368 h 10024180"/>
              <a:gd name="connsiteX7478" fmla="*/ 8942302 w 11277918"/>
              <a:gd name="connsiteY7478" fmla="*/ 384368 h 10024180"/>
              <a:gd name="connsiteX7479" fmla="*/ 8942302 w 11277918"/>
              <a:gd name="connsiteY7479" fmla="*/ 392543 h 10024180"/>
              <a:gd name="connsiteX7480" fmla="*/ 8925953 w 11277918"/>
              <a:gd name="connsiteY7480" fmla="*/ 400715 h 10024180"/>
              <a:gd name="connsiteX7481" fmla="*/ 8893256 w 11277918"/>
              <a:gd name="connsiteY7481" fmla="*/ 417065 h 10024180"/>
              <a:gd name="connsiteX7482" fmla="*/ 8873640 w 11277918"/>
              <a:gd name="connsiteY7482" fmla="*/ 426873 h 10024180"/>
              <a:gd name="connsiteX7483" fmla="*/ 8876909 w 11277918"/>
              <a:gd name="connsiteY7483" fmla="*/ 417065 h 10024180"/>
              <a:gd name="connsiteX7484" fmla="*/ 8876909 w 11277918"/>
              <a:gd name="connsiteY7484" fmla="*/ 400715 h 10024180"/>
              <a:gd name="connsiteX7485" fmla="*/ 8868735 w 11277918"/>
              <a:gd name="connsiteY7485" fmla="*/ 408890 h 10024180"/>
              <a:gd name="connsiteX7486" fmla="*/ 8860562 w 11277918"/>
              <a:gd name="connsiteY7486" fmla="*/ 417065 h 10024180"/>
              <a:gd name="connsiteX7487" fmla="*/ 8860562 w 11277918"/>
              <a:gd name="connsiteY7487" fmla="*/ 433411 h 10024180"/>
              <a:gd name="connsiteX7488" fmla="*/ 8844213 w 11277918"/>
              <a:gd name="connsiteY7488" fmla="*/ 441586 h 10024180"/>
              <a:gd name="connsiteX7489" fmla="*/ 8819691 w 11277918"/>
              <a:gd name="connsiteY7489" fmla="*/ 474282 h 10024180"/>
              <a:gd name="connsiteX7490" fmla="*/ 8827866 w 11277918"/>
              <a:gd name="connsiteY7490" fmla="*/ 498804 h 10024180"/>
              <a:gd name="connsiteX7491" fmla="*/ 8827866 w 11277918"/>
              <a:gd name="connsiteY7491" fmla="*/ 515151 h 10024180"/>
              <a:gd name="connsiteX7492" fmla="*/ 8811517 w 11277918"/>
              <a:gd name="connsiteY7492" fmla="*/ 515151 h 10024180"/>
              <a:gd name="connsiteX7493" fmla="*/ 8778823 w 11277918"/>
              <a:gd name="connsiteY7493" fmla="*/ 515151 h 10024180"/>
              <a:gd name="connsiteX7494" fmla="*/ 8778823 w 11277918"/>
              <a:gd name="connsiteY7494" fmla="*/ 547847 h 10024180"/>
              <a:gd name="connsiteX7495" fmla="*/ 8762474 w 11277918"/>
              <a:gd name="connsiteY7495" fmla="*/ 564194 h 10024180"/>
              <a:gd name="connsiteX7496" fmla="*/ 8762474 w 11277918"/>
              <a:gd name="connsiteY7496" fmla="*/ 547847 h 10024180"/>
              <a:gd name="connsiteX7497" fmla="*/ 8729777 w 11277918"/>
              <a:gd name="connsiteY7497" fmla="*/ 547847 h 10024180"/>
              <a:gd name="connsiteX7498" fmla="*/ 8762474 w 11277918"/>
              <a:gd name="connsiteY7498" fmla="*/ 613240 h 10024180"/>
              <a:gd name="connsiteX7499" fmla="*/ 8746127 w 11277918"/>
              <a:gd name="connsiteY7499" fmla="*/ 629587 h 10024180"/>
              <a:gd name="connsiteX7500" fmla="*/ 8762474 w 11277918"/>
              <a:gd name="connsiteY7500" fmla="*/ 629587 h 10024180"/>
              <a:gd name="connsiteX7501" fmla="*/ 8762474 w 11277918"/>
              <a:gd name="connsiteY7501" fmla="*/ 613240 h 10024180"/>
              <a:gd name="connsiteX7502" fmla="*/ 8827866 w 11277918"/>
              <a:gd name="connsiteY7502" fmla="*/ 547847 h 10024180"/>
              <a:gd name="connsiteX7503" fmla="*/ 8893256 w 11277918"/>
              <a:gd name="connsiteY7503" fmla="*/ 490629 h 10024180"/>
              <a:gd name="connsiteX7504" fmla="*/ 8958649 w 11277918"/>
              <a:gd name="connsiteY7504" fmla="*/ 417065 h 10024180"/>
              <a:gd name="connsiteX7505" fmla="*/ 8991345 w 11277918"/>
              <a:gd name="connsiteY7505" fmla="*/ 384368 h 10024180"/>
              <a:gd name="connsiteX7506" fmla="*/ 8664387 w 11277918"/>
              <a:gd name="connsiteY7506" fmla="*/ 368021 h 10024180"/>
              <a:gd name="connsiteX7507" fmla="*/ 8664387 w 11277918"/>
              <a:gd name="connsiteY7507" fmla="*/ 400715 h 10024180"/>
              <a:gd name="connsiteX7508" fmla="*/ 8648038 w 11277918"/>
              <a:gd name="connsiteY7508" fmla="*/ 417065 h 10024180"/>
              <a:gd name="connsiteX7509" fmla="*/ 8648038 w 11277918"/>
              <a:gd name="connsiteY7509" fmla="*/ 400715 h 10024180"/>
              <a:gd name="connsiteX7510" fmla="*/ 8460037 w 11277918"/>
              <a:gd name="connsiteY7510" fmla="*/ 368021 h 10024180"/>
              <a:gd name="connsiteX7511" fmla="*/ 8460037 w 11277918"/>
              <a:gd name="connsiteY7511" fmla="*/ 384368 h 10024180"/>
              <a:gd name="connsiteX7512" fmla="*/ 8468212 w 11277918"/>
              <a:gd name="connsiteY7512" fmla="*/ 400715 h 10024180"/>
              <a:gd name="connsiteX7513" fmla="*/ 8468212 w 11277918"/>
              <a:gd name="connsiteY7513" fmla="*/ 384368 h 10024180"/>
              <a:gd name="connsiteX7514" fmla="*/ 8460037 w 11277918"/>
              <a:gd name="connsiteY7514" fmla="*/ 368021 h 10024180"/>
              <a:gd name="connsiteX7515" fmla="*/ 9857784 w 11277918"/>
              <a:gd name="connsiteY7515" fmla="*/ 351672 h 10024180"/>
              <a:gd name="connsiteX7516" fmla="*/ 9857784 w 11277918"/>
              <a:gd name="connsiteY7516" fmla="*/ 384368 h 10024180"/>
              <a:gd name="connsiteX7517" fmla="*/ 9874132 w 11277918"/>
              <a:gd name="connsiteY7517" fmla="*/ 384368 h 10024180"/>
              <a:gd name="connsiteX7518" fmla="*/ 9890480 w 11277918"/>
              <a:gd name="connsiteY7518" fmla="*/ 384368 h 10024180"/>
              <a:gd name="connsiteX7519" fmla="*/ 9906826 w 11277918"/>
              <a:gd name="connsiteY7519" fmla="*/ 351672 h 10024180"/>
              <a:gd name="connsiteX7520" fmla="*/ 9857784 w 11277918"/>
              <a:gd name="connsiteY7520" fmla="*/ 351672 h 10024180"/>
              <a:gd name="connsiteX7521" fmla="*/ 9024041 w 11277918"/>
              <a:gd name="connsiteY7521" fmla="*/ 351672 h 10024180"/>
              <a:gd name="connsiteX7522" fmla="*/ 8974998 w 11277918"/>
              <a:gd name="connsiteY7522" fmla="*/ 433411 h 10024180"/>
              <a:gd name="connsiteX7523" fmla="*/ 8991345 w 11277918"/>
              <a:gd name="connsiteY7523" fmla="*/ 417065 h 10024180"/>
              <a:gd name="connsiteX7524" fmla="*/ 9007692 w 11277918"/>
              <a:gd name="connsiteY7524" fmla="*/ 400715 h 10024180"/>
              <a:gd name="connsiteX7525" fmla="*/ 8999520 w 11277918"/>
              <a:gd name="connsiteY7525" fmla="*/ 408890 h 10024180"/>
              <a:gd name="connsiteX7526" fmla="*/ 8991345 w 11277918"/>
              <a:gd name="connsiteY7526" fmla="*/ 433411 h 10024180"/>
              <a:gd name="connsiteX7527" fmla="*/ 8958649 w 11277918"/>
              <a:gd name="connsiteY7527" fmla="*/ 449761 h 10024180"/>
              <a:gd name="connsiteX7528" fmla="*/ 8934127 w 11277918"/>
              <a:gd name="connsiteY7528" fmla="*/ 490629 h 10024180"/>
              <a:gd name="connsiteX7529" fmla="*/ 8925953 w 11277918"/>
              <a:gd name="connsiteY7529" fmla="*/ 531500 h 10024180"/>
              <a:gd name="connsiteX7530" fmla="*/ 8991345 w 11277918"/>
              <a:gd name="connsiteY7530" fmla="*/ 449761 h 10024180"/>
              <a:gd name="connsiteX7531" fmla="*/ 9056737 w 11277918"/>
              <a:gd name="connsiteY7531" fmla="*/ 376194 h 10024180"/>
              <a:gd name="connsiteX7532" fmla="*/ 9056737 w 11277918"/>
              <a:gd name="connsiteY7532" fmla="*/ 368021 h 10024180"/>
              <a:gd name="connsiteX7533" fmla="*/ 9040388 w 11277918"/>
              <a:gd name="connsiteY7533" fmla="*/ 368021 h 10024180"/>
              <a:gd name="connsiteX7534" fmla="*/ 9040388 w 11277918"/>
              <a:gd name="connsiteY7534" fmla="*/ 351672 h 10024180"/>
              <a:gd name="connsiteX7535" fmla="*/ 9024041 w 11277918"/>
              <a:gd name="connsiteY7535" fmla="*/ 351672 h 10024180"/>
              <a:gd name="connsiteX7536" fmla="*/ 8533605 w 11277918"/>
              <a:gd name="connsiteY7536" fmla="*/ 351672 h 10024180"/>
              <a:gd name="connsiteX7537" fmla="*/ 8517255 w 11277918"/>
              <a:gd name="connsiteY7537" fmla="*/ 384368 h 10024180"/>
              <a:gd name="connsiteX7538" fmla="*/ 8492734 w 11277918"/>
              <a:gd name="connsiteY7538" fmla="*/ 425237 h 10024180"/>
              <a:gd name="connsiteX7539" fmla="*/ 8525430 w 11277918"/>
              <a:gd name="connsiteY7539" fmla="*/ 400715 h 10024180"/>
              <a:gd name="connsiteX7540" fmla="*/ 8558126 w 11277918"/>
              <a:gd name="connsiteY7540" fmla="*/ 368021 h 10024180"/>
              <a:gd name="connsiteX7541" fmla="*/ 8549952 w 11277918"/>
              <a:gd name="connsiteY7541" fmla="*/ 400715 h 10024180"/>
              <a:gd name="connsiteX7542" fmla="*/ 8542946 w 11277918"/>
              <a:gd name="connsiteY7542" fmla="*/ 414729 h 10024180"/>
              <a:gd name="connsiteX7543" fmla="*/ 8549952 w 11277918"/>
              <a:gd name="connsiteY7543" fmla="*/ 408890 h 10024180"/>
              <a:gd name="connsiteX7544" fmla="*/ 8566299 w 11277918"/>
              <a:gd name="connsiteY7544" fmla="*/ 400715 h 10024180"/>
              <a:gd name="connsiteX7545" fmla="*/ 8582648 w 11277918"/>
              <a:gd name="connsiteY7545" fmla="*/ 368021 h 10024180"/>
              <a:gd name="connsiteX7546" fmla="*/ 8549952 w 11277918"/>
              <a:gd name="connsiteY7546" fmla="*/ 359847 h 10024180"/>
              <a:gd name="connsiteX7547" fmla="*/ 8533605 w 11277918"/>
              <a:gd name="connsiteY7547" fmla="*/ 351672 h 10024180"/>
              <a:gd name="connsiteX7548" fmla="*/ 2239660 w 11277918"/>
              <a:gd name="connsiteY7548" fmla="*/ 351672 h 10024180"/>
              <a:gd name="connsiteX7549" fmla="*/ 2239660 w 11277918"/>
              <a:gd name="connsiteY7549" fmla="*/ 368021 h 10024180"/>
              <a:gd name="connsiteX7550" fmla="*/ 2223313 w 11277918"/>
              <a:gd name="connsiteY7550" fmla="*/ 368021 h 10024180"/>
              <a:gd name="connsiteX7551" fmla="*/ 9596217 w 11277918"/>
              <a:gd name="connsiteY7551" fmla="*/ 335325 h 10024180"/>
              <a:gd name="connsiteX7552" fmla="*/ 9596217 w 11277918"/>
              <a:gd name="connsiteY7552" fmla="*/ 351672 h 10024180"/>
              <a:gd name="connsiteX7553" fmla="*/ 9612564 w 11277918"/>
              <a:gd name="connsiteY7553" fmla="*/ 335325 h 10024180"/>
              <a:gd name="connsiteX7554" fmla="*/ 9596217 w 11277918"/>
              <a:gd name="connsiteY7554" fmla="*/ 335325 h 10024180"/>
              <a:gd name="connsiteX7555" fmla="*/ 9269260 w 11277918"/>
              <a:gd name="connsiteY7555" fmla="*/ 335325 h 10024180"/>
              <a:gd name="connsiteX7556" fmla="*/ 9285607 w 11277918"/>
              <a:gd name="connsiteY7556" fmla="*/ 335325 h 10024180"/>
              <a:gd name="connsiteX7557" fmla="*/ 9261085 w 11277918"/>
              <a:gd name="connsiteY7557" fmla="*/ 368021 h 10024180"/>
              <a:gd name="connsiteX7558" fmla="*/ 9228389 w 11277918"/>
              <a:gd name="connsiteY7558" fmla="*/ 400715 h 10024180"/>
              <a:gd name="connsiteX7559" fmla="*/ 9203867 w 11277918"/>
              <a:gd name="connsiteY7559" fmla="*/ 400715 h 10024180"/>
              <a:gd name="connsiteX7560" fmla="*/ 9203867 w 11277918"/>
              <a:gd name="connsiteY7560" fmla="*/ 417065 h 10024180"/>
              <a:gd name="connsiteX7561" fmla="*/ 9220216 w 11277918"/>
              <a:gd name="connsiteY7561" fmla="*/ 425237 h 10024180"/>
              <a:gd name="connsiteX7562" fmla="*/ 9203867 w 11277918"/>
              <a:gd name="connsiteY7562" fmla="*/ 433411 h 10024180"/>
              <a:gd name="connsiteX7563" fmla="*/ 9187520 w 11277918"/>
              <a:gd name="connsiteY7563" fmla="*/ 449761 h 10024180"/>
              <a:gd name="connsiteX7564" fmla="*/ 9187520 w 11277918"/>
              <a:gd name="connsiteY7564" fmla="*/ 466108 h 10024180"/>
              <a:gd name="connsiteX7565" fmla="*/ 9171171 w 11277918"/>
              <a:gd name="connsiteY7565" fmla="*/ 449761 h 10024180"/>
              <a:gd name="connsiteX7566" fmla="*/ 9146649 w 11277918"/>
              <a:gd name="connsiteY7566" fmla="*/ 474282 h 10024180"/>
              <a:gd name="connsiteX7567" fmla="*/ 9105781 w 11277918"/>
              <a:gd name="connsiteY7567" fmla="*/ 523326 h 10024180"/>
              <a:gd name="connsiteX7568" fmla="*/ 9089431 w 11277918"/>
              <a:gd name="connsiteY7568" fmla="*/ 556022 h 10024180"/>
              <a:gd name="connsiteX7569" fmla="*/ 9089431 w 11277918"/>
              <a:gd name="connsiteY7569" fmla="*/ 564194 h 10024180"/>
              <a:gd name="connsiteX7570" fmla="*/ 9064910 w 11277918"/>
              <a:gd name="connsiteY7570" fmla="*/ 564194 h 10024180"/>
              <a:gd name="connsiteX7571" fmla="*/ 9056737 w 11277918"/>
              <a:gd name="connsiteY7571" fmla="*/ 588718 h 10024180"/>
              <a:gd name="connsiteX7572" fmla="*/ 9056737 w 11277918"/>
              <a:gd name="connsiteY7572" fmla="*/ 613240 h 10024180"/>
              <a:gd name="connsiteX7573" fmla="*/ 9040388 w 11277918"/>
              <a:gd name="connsiteY7573" fmla="*/ 596890 h 10024180"/>
              <a:gd name="connsiteX7574" fmla="*/ 9024041 w 11277918"/>
              <a:gd name="connsiteY7574" fmla="*/ 596890 h 10024180"/>
              <a:gd name="connsiteX7575" fmla="*/ 9007692 w 11277918"/>
              <a:gd name="connsiteY7575" fmla="*/ 613240 h 10024180"/>
              <a:gd name="connsiteX7576" fmla="*/ 9122128 w 11277918"/>
              <a:gd name="connsiteY7576" fmla="*/ 466108 h 10024180"/>
              <a:gd name="connsiteX7577" fmla="*/ 9269260 w 11277918"/>
              <a:gd name="connsiteY7577" fmla="*/ 335325 h 10024180"/>
              <a:gd name="connsiteX7578" fmla="*/ 8218906 w 11277918"/>
              <a:gd name="connsiteY7578" fmla="*/ 327150 h 10024180"/>
              <a:gd name="connsiteX7579" fmla="*/ 8206644 w 11277918"/>
              <a:gd name="connsiteY7579" fmla="*/ 335325 h 10024180"/>
              <a:gd name="connsiteX7580" fmla="*/ 8190298 w 11277918"/>
              <a:gd name="connsiteY7580" fmla="*/ 351672 h 10024180"/>
              <a:gd name="connsiteX7581" fmla="*/ 8222994 w 11277918"/>
              <a:gd name="connsiteY7581" fmla="*/ 335325 h 10024180"/>
              <a:gd name="connsiteX7582" fmla="*/ 8218906 w 11277918"/>
              <a:gd name="connsiteY7582" fmla="*/ 327150 h 10024180"/>
              <a:gd name="connsiteX7583" fmla="*/ 11132920 w 11277918"/>
              <a:gd name="connsiteY7583" fmla="*/ 318976 h 10024180"/>
              <a:gd name="connsiteX7584" fmla="*/ 11116572 w 11277918"/>
              <a:gd name="connsiteY7584" fmla="*/ 335325 h 10024180"/>
              <a:gd name="connsiteX7585" fmla="*/ 11124744 w 11277918"/>
              <a:gd name="connsiteY7585" fmla="*/ 335325 h 10024180"/>
              <a:gd name="connsiteX7586" fmla="*/ 11132920 w 11277918"/>
              <a:gd name="connsiteY7586" fmla="*/ 318976 h 10024180"/>
              <a:gd name="connsiteX7587" fmla="*/ 9955872 w 11277918"/>
              <a:gd name="connsiteY7587" fmla="*/ 302629 h 10024180"/>
              <a:gd name="connsiteX7588" fmla="*/ 9939522 w 11277918"/>
              <a:gd name="connsiteY7588" fmla="*/ 318976 h 10024180"/>
              <a:gd name="connsiteX7589" fmla="*/ 9955872 w 11277918"/>
              <a:gd name="connsiteY7589" fmla="*/ 318976 h 10024180"/>
              <a:gd name="connsiteX7590" fmla="*/ 9955872 w 11277918"/>
              <a:gd name="connsiteY7590" fmla="*/ 302629 h 10024180"/>
              <a:gd name="connsiteX7591" fmla="*/ 9759696 w 11277918"/>
              <a:gd name="connsiteY7591" fmla="*/ 302629 h 10024180"/>
              <a:gd name="connsiteX7592" fmla="*/ 9759696 w 11277918"/>
              <a:gd name="connsiteY7592" fmla="*/ 318976 h 10024180"/>
              <a:gd name="connsiteX7593" fmla="*/ 9727000 w 11277918"/>
              <a:gd name="connsiteY7593" fmla="*/ 335325 h 10024180"/>
              <a:gd name="connsiteX7594" fmla="*/ 9743348 w 11277918"/>
              <a:gd name="connsiteY7594" fmla="*/ 310804 h 10024180"/>
              <a:gd name="connsiteX7595" fmla="*/ 9759696 w 11277918"/>
              <a:gd name="connsiteY7595" fmla="*/ 302629 h 10024180"/>
              <a:gd name="connsiteX7596" fmla="*/ 9318303 w 11277918"/>
              <a:gd name="connsiteY7596" fmla="*/ 302629 h 10024180"/>
              <a:gd name="connsiteX7597" fmla="*/ 9334650 w 11277918"/>
              <a:gd name="connsiteY7597" fmla="*/ 302629 h 10024180"/>
              <a:gd name="connsiteX7598" fmla="*/ 9318303 w 11277918"/>
              <a:gd name="connsiteY7598" fmla="*/ 318976 h 10024180"/>
              <a:gd name="connsiteX7599" fmla="*/ 9318303 w 11277918"/>
              <a:gd name="connsiteY7599" fmla="*/ 302629 h 10024180"/>
              <a:gd name="connsiteX7600" fmla="*/ 9081259 w 11277918"/>
              <a:gd name="connsiteY7600" fmla="*/ 302629 h 10024180"/>
              <a:gd name="connsiteX7601" fmla="*/ 9056737 w 11277918"/>
              <a:gd name="connsiteY7601" fmla="*/ 318976 h 10024180"/>
              <a:gd name="connsiteX7602" fmla="*/ 9073084 w 11277918"/>
              <a:gd name="connsiteY7602" fmla="*/ 318976 h 10024180"/>
              <a:gd name="connsiteX7603" fmla="*/ 9089431 w 11277918"/>
              <a:gd name="connsiteY7603" fmla="*/ 310804 h 10024180"/>
              <a:gd name="connsiteX7604" fmla="*/ 9081259 w 11277918"/>
              <a:gd name="connsiteY7604" fmla="*/ 302629 h 10024180"/>
              <a:gd name="connsiteX7605" fmla="*/ 8598995 w 11277918"/>
              <a:gd name="connsiteY7605" fmla="*/ 302629 h 10024180"/>
              <a:gd name="connsiteX7606" fmla="*/ 8598995 w 11277918"/>
              <a:gd name="connsiteY7606" fmla="*/ 318976 h 10024180"/>
              <a:gd name="connsiteX7607" fmla="*/ 8615344 w 11277918"/>
              <a:gd name="connsiteY7607" fmla="*/ 310804 h 10024180"/>
              <a:gd name="connsiteX7608" fmla="*/ 8598995 w 11277918"/>
              <a:gd name="connsiteY7608" fmla="*/ 302629 h 10024180"/>
              <a:gd name="connsiteX7609" fmla="*/ 8124905 w 11277918"/>
              <a:gd name="connsiteY7609" fmla="*/ 302629 h 10024180"/>
              <a:gd name="connsiteX7610" fmla="*/ 8108558 w 11277918"/>
              <a:gd name="connsiteY7610" fmla="*/ 318976 h 10024180"/>
              <a:gd name="connsiteX7611" fmla="*/ 8124905 w 11277918"/>
              <a:gd name="connsiteY7611" fmla="*/ 318976 h 10024180"/>
              <a:gd name="connsiteX7612" fmla="*/ 8124905 w 11277918"/>
              <a:gd name="connsiteY7612" fmla="*/ 302629 h 10024180"/>
              <a:gd name="connsiteX7613" fmla="*/ 9709603 w 11277918"/>
              <a:gd name="connsiteY7613" fmla="*/ 287538 h 10024180"/>
              <a:gd name="connsiteX7614" fmla="*/ 9708608 w 11277918"/>
              <a:gd name="connsiteY7614" fmla="*/ 296497 h 10024180"/>
              <a:gd name="connsiteX7615" fmla="*/ 9702478 w 11277918"/>
              <a:gd name="connsiteY7615" fmla="*/ 302629 h 10024180"/>
              <a:gd name="connsiteX7616" fmla="*/ 9700435 w 11277918"/>
              <a:gd name="connsiteY7616" fmla="*/ 298543 h 10024180"/>
              <a:gd name="connsiteX7617" fmla="*/ 9709744 w 11277918"/>
              <a:gd name="connsiteY7617" fmla="*/ 286282 h 10024180"/>
              <a:gd name="connsiteX7618" fmla="*/ 9710653 w 11277918"/>
              <a:gd name="connsiteY7618" fmla="*/ 286282 h 10024180"/>
              <a:gd name="connsiteX7619" fmla="*/ 9709603 w 11277918"/>
              <a:gd name="connsiteY7619" fmla="*/ 287538 h 10024180"/>
              <a:gd name="connsiteX7620" fmla="*/ 8974998 w 11277918"/>
              <a:gd name="connsiteY7620" fmla="*/ 286282 h 10024180"/>
              <a:gd name="connsiteX7621" fmla="*/ 8958649 w 11277918"/>
              <a:gd name="connsiteY7621" fmla="*/ 302629 h 10024180"/>
              <a:gd name="connsiteX7622" fmla="*/ 8942302 w 11277918"/>
              <a:gd name="connsiteY7622" fmla="*/ 318976 h 10024180"/>
              <a:gd name="connsiteX7623" fmla="*/ 8934127 w 11277918"/>
              <a:gd name="connsiteY7623" fmla="*/ 335325 h 10024180"/>
              <a:gd name="connsiteX7624" fmla="*/ 8925953 w 11277918"/>
              <a:gd name="connsiteY7624" fmla="*/ 318976 h 10024180"/>
              <a:gd name="connsiteX7625" fmla="*/ 9175980 w 11277918"/>
              <a:gd name="connsiteY7625" fmla="*/ 284357 h 10024180"/>
              <a:gd name="connsiteX7626" fmla="*/ 9187520 w 11277918"/>
              <a:gd name="connsiteY7626" fmla="*/ 286282 h 10024180"/>
              <a:gd name="connsiteX7627" fmla="*/ 9203867 w 11277918"/>
              <a:gd name="connsiteY7627" fmla="*/ 302629 h 10024180"/>
              <a:gd name="connsiteX7628" fmla="*/ 9203867 w 11277918"/>
              <a:gd name="connsiteY7628" fmla="*/ 318976 h 10024180"/>
              <a:gd name="connsiteX7629" fmla="*/ 9187520 w 11277918"/>
              <a:gd name="connsiteY7629" fmla="*/ 318976 h 10024180"/>
              <a:gd name="connsiteX7630" fmla="*/ 9816914 w 11277918"/>
              <a:gd name="connsiteY7630" fmla="*/ 269933 h 10024180"/>
              <a:gd name="connsiteX7631" fmla="*/ 9833260 w 11277918"/>
              <a:gd name="connsiteY7631" fmla="*/ 286282 h 10024180"/>
              <a:gd name="connsiteX7632" fmla="*/ 9825086 w 11277918"/>
              <a:gd name="connsiteY7632" fmla="*/ 302629 h 10024180"/>
              <a:gd name="connsiteX7633" fmla="*/ 9808740 w 11277918"/>
              <a:gd name="connsiteY7633" fmla="*/ 302629 h 10024180"/>
              <a:gd name="connsiteX7634" fmla="*/ 9800564 w 11277918"/>
              <a:gd name="connsiteY7634" fmla="*/ 286282 h 10024180"/>
              <a:gd name="connsiteX7635" fmla="*/ 9816914 w 11277918"/>
              <a:gd name="connsiteY7635" fmla="*/ 269933 h 10024180"/>
              <a:gd name="connsiteX7636" fmla="*/ 9171171 w 11277918"/>
              <a:gd name="connsiteY7636" fmla="*/ 269933 h 10024180"/>
              <a:gd name="connsiteX7637" fmla="*/ 9175980 w 11277918"/>
              <a:gd name="connsiteY7637" fmla="*/ 284357 h 10024180"/>
              <a:gd name="connsiteX7638" fmla="*/ 9175259 w 11277918"/>
              <a:gd name="connsiteY7638" fmla="*/ 284237 h 10024180"/>
              <a:gd name="connsiteX7639" fmla="*/ 9171171 w 11277918"/>
              <a:gd name="connsiteY7639" fmla="*/ 278107 h 10024180"/>
              <a:gd name="connsiteX7640" fmla="*/ 9171171 w 11277918"/>
              <a:gd name="connsiteY7640" fmla="*/ 269933 h 10024180"/>
              <a:gd name="connsiteX7641" fmla="*/ 2403139 w 11277918"/>
              <a:gd name="connsiteY7641" fmla="*/ 269933 h 10024180"/>
              <a:gd name="connsiteX7642" fmla="*/ 2321400 w 11277918"/>
              <a:gd name="connsiteY7642" fmla="*/ 368021 h 10024180"/>
              <a:gd name="connsiteX7643" fmla="*/ 2321400 w 11277918"/>
              <a:gd name="connsiteY7643" fmla="*/ 400715 h 10024180"/>
              <a:gd name="connsiteX7644" fmla="*/ 2337749 w 11277918"/>
              <a:gd name="connsiteY7644" fmla="*/ 376194 h 10024180"/>
              <a:gd name="connsiteX7645" fmla="*/ 2370445 w 11277918"/>
              <a:gd name="connsiteY7645" fmla="*/ 335325 h 10024180"/>
              <a:gd name="connsiteX7646" fmla="*/ 2403139 w 11277918"/>
              <a:gd name="connsiteY7646" fmla="*/ 294454 h 10024180"/>
              <a:gd name="connsiteX7647" fmla="*/ 2403139 w 11277918"/>
              <a:gd name="connsiteY7647" fmla="*/ 269933 h 10024180"/>
              <a:gd name="connsiteX7648" fmla="*/ 8552507 w 11277918"/>
              <a:gd name="connsiteY7648" fmla="*/ 260227 h 10024180"/>
              <a:gd name="connsiteX7649" fmla="*/ 8517255 w 11277918"/>
              <a:gd name="connsiteY7649" fmla="*/ 286282 h 10024180"/>
              <a:gd name="connsiteX7650" fmla="*/ 8484559 w 11277918"/>
              <a:gd name="connsiteY7650" fmla="*/ 335325 h 10024180"/>
              <a:gd name="connsiteX7651" fmla="*/ 8549952 w 11277918"/>
              <a:gd name="connsiteY7651" fmla="*/ 286282 h 10024180"/>
              <a:gd name="connsiteX7652" fmla="*/ 8558126 w 11277918"/>
              <a:gd name="connsiteY7652" fmla="*/ 261758 h 10024180"/>
              <a:gd name="connsiteX7653" fmla="*/ 8552507 w 11277918"/>
              <a:gd name="connsiteY7653" fmla="*/ 260227 h 10024180"/>
              <a:gd name="connsiteX7654" fmla="*/ 10004916 w 11277918"/>
              <a:gd name="connsiteY7654" fmla="*/ 253586 h 10024180"/>
              <a:gd name="connsiteX7655" fmla="*/ 9988564 w 11277918"/>
              <a:gd name="connsiteY7655" fmla="*/ 269933 h 10024180"/>
              <a:gd name="connsiteX7656" fmla="*/ 10004916 w 11277918"/>
              <a:gd name="connsiteY7656" fmla="*/ 269933 h 10024180"/>
              <a:gd name="connsiteX7657" fmla="*/ 10004916 w 11277918"/>
              <a:gd name="connsiteY7657" fmla="*/ 253586 h 10024180"/>
              <a:gd name="connsiteX7658" fmla="*/ 9890480 w 11277918"/>
              <a:gd name="connsiteY7658" fmla="*/ 253586 h 10024180"/>
              <a:gd name="connsiteX7659" fmla="*/ 9874132 w 11277918"/>
              <a:gd name="connsiteY7659" fmla="*/ 261758 h 10024180"/>
              <a:gd name="connsiteX7660" fmla="*/ 9874132 w 11277918"/>
              <a:gd name="connsiteY7660" fmla="*/ 269933 h 10024180"/>
              <a:gd name="connsiteX7661" fmla="*/ 9906826 w 11277918"/>
              <a:gd name="connsiteY7661" fmla="*/ 269933 h 10024180"/>
              <a:gd name="connsiteX7662" fmla="*/ 9203867 w 11277918"/>
              <a:gd name="connsiteY7662" fmla="*/ 253586 h 10024180"/>
              <a:gd name="connsiteX7663" fmla="*/ 9220216 w 11277918"/>
              <a:gd name="connsiteY7663" fmla="*/ 269933 h 10024180"/>
              <a:gd name="connsiteX7664" fmla="*/ 9203867 w 11277918"/>
              <a:gd name="connsiteY7664" fmla="*/ 269933 h 10024180"/>
              <a:gd name="connsiteX7665" fmla="*/ 9048563 w 11277918"/>
              <a:gd name="connsiteY7665" fmla="*/ 253586 h 10024180"/>
              <a:gd name="connsiteX7666" fmla="*/ 9056737 w 11277918"/>
              <a:gd name="connsiteY7666" fmla="*/ 286282 h 10024180"/>
              <a:gd name="connsiteX7667" fmla="*/ 9024041 w 11277918"/>
              <a:gd name="connsiteY7667" fmla="*/ 286282 h 10024180"/>
              <a:gd name="connsiteX7668" fmla="*/ 9007692 w 11277918"/>
              <a:gd name="connsiteY7668" fmla="*/ 286282 h 10024180"/>
              <a:gd name="connsiteX7669" fmla="*/ 9024041 w 11277918"/>
              <a:gd name="connsiteY7669" fmla="*/ 269933 h 10024180"/>
              <a:gd name="connsiteX7670" fmla="*/ 9048563 w 11277918"/>
              <a:gd name="connsiteY7670" fmla="*/ 253586 h 10024180"/>
              <a:gd name="connsiteX7671" fmla="*/ 7814296 w 11277918"/>
              <a:gd name="connsiteY7671" fmla="*/ 253586 h 10024180"/>
              <a:gd name="connsiteX7672" fmla="*/ 7814296 w 11277918"/>
              <a:gd name="connsiteY7672" fmla="*/ 269933 h 10024180"/>
              <a:gd name="connsiteX7673" fmla="*/ 7822469 w 11277918"/>
              <a:gd name="connsiteY7673" fmla="*/ 261758 h 10024180"/>
              <a:gd name="connsiteX7674" fmla="*/ 7830644 w 11277918"/>
              <a:gd name="connsiteY7674" fmla="*/ 253586 h 10024180"/>
              <a:gd name="connsiteX7675" fmla="*/ 8455951 w 11277918"/>
              <a:gd name="connsiteY7675" fmla="*/ 245411 h 10024180"/>
              <a:gd name="connsiteX7676" fmla="*/ 8468212 w 11277918"/>
              <a:gd name="connsiteY7676" fmla="*/ 253586 h 10024180"/>
              <a:gd name="connsiteX7677" fmla="*/ 8468212 w 11277918"/>
              <a:gd name="connsiteY7677" fmla="*/ 269933 h 10024180"/>
              <a:gd name="connsiteX7678" fmla="*/ 8451865 w 11277918"/>
              <a:gd name="connsiteY7678" fmla="*/ 253586 h 10024180"/>
              <a:gd name="connsiteX7679" fmla="*/ 8455951 w 11277918"/>
              <a:gd name="connsiteY7679" fmla="*/ 245411 h 10024180"/>
              <a:gd name="connsiteX7680" fmla="*/ 9923176 w 11277918"/>
              <a:gd name="connsiteY7680" fmla="*/ 237237 h 10024180"/>
              <a:gd name="connsiteX7681" fmla="*/ 9915000 w 11277918"/>
              <a:gd name="connsiteY7681" fmla="*/ 245411 h 10024180"/>
              <a:gd name="connsiteX7682" fmla="*/ 9923176 w 11277918"/>
              <a:gd name="connsiteY7682" fmla="*/ 253586 h 10024180"/>
              <a:gd name="connsiteX7683" fmla="*/ 9939522 w 11277918"/>
              <a:gd name="connsiteY7683" fmla="*/ 253586 h 10024180"/>
              <a:gd name="connsiteX7684" fmla="*/ 9923176 w 11277918"/>
              <a:gd name="connsiteY7684" fmla="*/ 237237 h 10024180"/>
              <a:gd name="connsiteX7685" fmla="*/ 9481782 w 11277918"/>
              <a:gd name="connsiteY7685" fmla="*/ 237237 h 10024180"/>
              <a:gd name="connsiteX7686" fmla="*/ 9498131 w 11277918"/>
              <a:gd name="connsiteY7686" fmla="*/ 245411 h 10024180"/>
              <a:gd name="connsiteX7687" fmla="*/ 9498131 w 11277918"/>
              <a:gd name="connsiteY7687" fmla="*/ 253586 h 10024180"/>
              <a:gd name="connsiteX7688" fmla="*/ 9481782 w 11277918"/>
              <a:gd name="connsiteY7688" fmla="*/ 253586 h 10024180"/>
              <a:gd name="connsiteX7689" fmla="*/ 9481782 w 11277918"/>
              <a:gd name="connsiteY7689" fmla="*/ 237237 h 10024180"/>
              <a:gd name="connsiteX7690" fmla="*/ 9203867 w 11277918"/>
              <a:gd name="connsiteY7690" fmla="*/ 237237 h 10024180"/>
              <a:gd name="connsiteX7691" fmla="*/ 9220216 w 11277918"/>
              <a:gd name="connsiteY7691" fmla="*/ 237237 h 10024180"/>
              <a:gd name="connsiteX7692" fmla="*/ 9244738 w 11277918"/>
              <a:gd name="connsiteY7692" fmla="*/ 245411 h 10024180"/>
              <a:gd name="connsiteX7693" fmla="*/ 9236563 w 11277918"/>
              <a:gd name="connsiteY7693" fmla="*/ 253586 h 10024180"/>
              <a:gd name="connsiteX7694" fmla="*/ 9203867 w 11277918"/>
              <a:gd name="connsiteY7694" fmla="*/ 237237 h 10024180"/>
              <a:gd name="connsiteX7695" fmla="*/ 8304733 w 11277918"/>
              <a:gd name="connsiteY7695" fmla="*/ 237237 h 10024180"/>
              <a:gd name="connsiteX7696" fmla="*/ 8272037 w 11277918"/>
              <a:gd name="connsiteY7696" fmla="*/ 253586 h 10024180"/>
              <a:gd name="connsiteX7697" fmla="*/ 8239340 w 11277918"/>
              <a:gd name="connsiteY7697" fmla="*/ 302629 h 10024180"/>
              <a:gd name="connsiteX7698" fmla="*/ 8272037 w 11277918"/>
              <a:gd name="connsiteY7698" fmla="*/ 286282 h 10024180"/>
              <a:gd name="connsiteX7699" fmla="*/ 8288384 w 11277918"/>
              <a:gd name="connsiteY7699" fmla="*/ 253586 h 10024180"/>
              <a:gd name="connsiteX7700" fmla="*/ 9874132 w 11277918"/>
              <a:gd name="connsiteY7700" fmla="*/ 220889 h 10024180"/>
              <a:gd name="connsiteX7701" fmla="*/ 9865956 w 11277918"/>
              <a:gd name="connsiteY7701" fmla="*/ 229064 h 10024180"/>
              <a:gd name="connsiteX7702" fmla="*/ 9882304 w 11277918"/>
              <a:gd name="connsiteY7702" fmla="*/ 237237 h 10024180"/>
              <a:gd name="connsiteX7703" fmla="*/ 9890480 w 11277918"/>
              <a:gd name="connsiteY7703" fmla="*/ 237237 h 10024180"/>
              <a:gd name="connsiteX7704" fmla="*/ 9547172 w 11277918"/>
              <a:gd name="connsiteY7704" fmla="*/ 220889 h 10024180"/>
              <a:gd name="connsiteX7705" fmla="*/ 9579868 w 11277918"/>
              <a:gd name="connsiteY7705" fmla="*/ 220889 h 10024180"/>
              <a:gd name="connsiteX7706" fmla="*/ 9571696 w 11277918"/>
              <a:gd name="connsiteY7706" fmla="*/ 229064 h 10024180"/>
              <a:gd name="connsiteX7707" fmla="*/ 9547172 w 11277918"/>
              <a:gd name="connsiteY7707" fmla="*/ 237237 h 10024180"/>
              <a:gd name="connsiteX7708" fmla="*/ 9547172 w 11277918"/>
              <a:gd name="connsiteY7708" fmla="*/ 220889 h 10024180"/>
              <a:gd name="connsiteX7709" fmla="*/ 8815605 w 11277918"/>
              <a:gd name="connsiteY7709" fmla="*/ 210672 h 10024180"/>
              <a:gd name="connsiteX7710" fmla="*/ 8827866 w 11277918"/>
              <a:gd name="connsiteY7710" fmla="*/ 212715 h 10024180"/>
              <a:gd name="connsiteX7711" fmla="*/ 8844213 w 11277918"/>
              <a:gd name="connsiteY7711" fmla="*/ 220889 h 10024180"/>
              <a:gd name="connsiteX7712" fmla="*/ 8844213 w 11277918"/>
              <a:gd name="connsiteY7712" fmla="*/ 237237 h 10024180"/>
              <a:gd name="connsiteX7713" fmla="*/ 8819691 w 11277918"/>
              <a:gd name="connsiteY7713" fmla="*/ 269933 h 10024180"/>
              <a:gd name="connsiteX7714" fmla="*/ 8811517 w 11277918"/>
              <a:gd name="connsiteY7714" fmla="*/ 286282 h 10024180"/>
              <a:gd name="connsiteX7715" fmla="*/ 8827866 w 11277918"/>
              <a:gd name="connsiteY7715" fmla="*/ 302629 h 10024180"/>
              <a:gd name="connsiteX7716" fmla="*/ 8811517 w 11277918"/>
              <a:gd name="connsiteY7716" fmla="*/ 302629 h 10024180"/>
              <a:gd name="connsiteX7717" fmla="*/ 8786995 w 11277918"/>
              <a:gd name="connsiteY7717" fmla="*/ 286282 h 10024180"/>
              <a:gd name="connsiteX7718" fmla="*/ 8778823 w 11277918"/>
              <a:gd name="connsiteY7718" fmla="*/ 302629 h 10024180"/>
              <a:gd name="connsiteX7719" fmla="*/ 8762474 w 11277918"/>
              <a:gd name="connsiteY7719" fmla="*/ 318976 h 10024180"/>
              <a:gd name="connsiteX7720" fmla="*/ 8746127 w 11277918"/>
              <a:gd name="connsiteY7720" fmla="*/ 318976 h 10024180"/>
              <a:gd name="connsiteX7721" fmla="*/ 8762474 w 11277918"/>
              <a:gd name="connsiteY7721" fmla="*/ 286282 h 10024180"/>
              <a:gd name="connsiteX7722" fmla="*/ 8786995 w 11277918"/>
              <a:gd name="connsiteY7722" fmla="*/ 245411 h 10024180"/>
              <a:gd name="connsiteX7723" fmla="*/ 8811517 w 11277918"/>
              <a:gd name="connsiteY7723" fmla="*/ 220889 h 10024180"/>
              <a:gd name="connsiteX7724" fmla="*/ 8815605 w 11277918"/>
              <a:gd name="connsiteY7724" fmla="*/ 210672 h 10024180"/>
              <a:gd name="connsiteX7725" fmla="*/ 11247356 w 11277918"/>
              <a:gd name="connsiteY7725" fmla="*/ 204543 h 10024180"/>
              <a:gd name="connsiteX7726" fmla="*/ 11231006 w 11277918"/>
              <a:gd name="connsiteY7726" fmla="*/ 220889 h 10024180"/>
              <a:gd name="connsiteX7727" fmla="*/ 11214660 w 11277918"/>
              <a:gd name="connsiteY7727" fmla="*/ 237237 h 10024180"/>
              <a:gd name="connsiteX7728" fmla="*/ 11247356 w 11277918"/>
              <a:gd name="connsiteY7728" fmla="*/ 220889 h 10024180"/>
              <a:gd name="connsiteX7729" fmla="*/ 9743348 w 11277918"/>
              <a:gd name="connsiteY7729" fmla="*/ 204543 h 10024180"/>
              <a:gd name="connsiteX7730" fmla="*/ 9694304 w 11277918"/>
              <a:gd name="connsiteY7730" fmla="*/ 237237 h 10024180"/>
              <a:gd name="connsiteX7731" fmla="*/ 9710653 w 11277918"/>
              <a:gd name="connsiteY7731" fmla="*/ 237237 h 10024180"/>
              <a:gd name="connsiteX7732" fmla="*/ 9727000 w 11277918"/>
              <a:gd name="connsiteY7732" fmla="*/ 237237 h 10024180"/>
              <a:gd name="connsiteX7733" fmla="*/ 9718825 w 11277918"/>
              <a:gd name="connsiteY7733" fmla="*/ 253586 h 10024180"/>
              <a:gd name="connsiteX7734" fmla="*/ 9710653 w 11277918"/>
              <a:gd name="connsiteY7734" fmla="*/ 278107 h 10024180"/>
              <a:gd name="connsiteX7735" fmla="*/ 9709744 w 11277918"/>
              <a:gd name="connsiteY7735" fmla="*/ 286282 h 10024180"/>
              <a:gd name="connsiteX7736" fmla="*/ 9694304 w 11277918"/>
              <a:gd name="connsiteY7736" fmla="*/ 286282 h 10024180"/>
              <a:gd name="connsiteX7737" fmla="*/ 9686129 w 11277918"/>
              <a:gd name="connsiteY7737" fmla="*/ 294454 h 10024180"/>
              <a:gd name="connsiteX7738" fmla="*/ 9661608 w 11277918"/>
              <a:gd name="connsiteY7738" fmla="*/ 302629 h 10024180"/>
              <a:gd name="connsiteX7739" fmla="*/ 9677957 w 11277918"/>
              <a:gd name="connsiteY7739" fmla="*/ 318976 h 10024180"/>
              <a:gd name="connsiteX7740" fmla="*/ 9694304 w 11277918"/>
              <a:gd name="connsiteY7740" fmla="*/ 335325 h 10024180"/>
              <a:gd name="connsiteX7741" fmla="*/ 9677957 w 11277918"/>
              <a:gd name="connsiteY7741" fmla="*/ 343498 h 10024180"/>
              <a:gd name="connsiteX7742" fmla="*/ 9661608 w 11277918"/>
              <a:gd name="connsiteY7742" fmla="*/ 335325 h 10024180"/>
              <a:gd name="connsiteX7743" fmla="*/ 9661608 w 11277918"/>
              <a:gd name="connsiteY7743" fmla="*/ 351672 h 10024180"/>
              <a:gd name="connsiteX7744" fmla="*/ 9653435 w 11277918"/>
              <a:gd name="connsiteY7744" fmla="*/ 368021 h 10024180"/>
              <a:gd name="connsiteX7745" fmla="*/ 9628911 w 11277918"/>
              <a:gd name="connsiteY7745" fmla="*/ 368021 h 10024180"/>
              <a:gd name="connsiteX7746" fmla="*/ 9596217 w 11277918"/>
              <a:gd name="connsiteY7746" fmla="*/ 384368 h 10024180"/>
              <a:gd name="connsiteX7747" fmla="*/ 9579868 w 11277918"/>
              <a:gd name="connsiteY7747" fmla="*/ 400715 h 10024180"/>
              <a:gd name="connsiteX7748" fmla="*/ 9547172 w 11277918"/>
              <a:gd name="connsiteY7748" fmla="*/ 417065 h 10024180"/>
              <a:gd name="connsiteX7749" fmla="*/ 9547172 w 11277918"/>
              <a:gd name="connsiteY7749" fmla="*/ 400715 h 10024180"/>
              <a:gd name="connsiteX7750" fmla="*/ 9530825 w 11277918"/>
              <a:gd name="connsiteY7750" fmla="*/ 400715 h 10024180"/>
              <a:gd name="connsiteX7751" fmla="*/ 9547172 w 11277918"/>
              <a:gd name="connsiteY7751" fmla="*/ 417065 h 10024180"/>
              <a:gd name="connsiteX7752" fmla="*/ 9530825 w 11277918"/>
              <a:gd name="connsiteY7752" fmla="*/ 425237 h 10024180"/>
              <a:gd name="connsiteX7753" fmla="*/ 9530825 w 11277918"/>
              <a:gd name="connsiteY7753" fmla="*/ 433411 h 10024180"/>
              <a:gd name="connsiteX7754" fmla="*/ 9547172 w 11277918"/>
              <a:gd name="connsiteY7754" fmla="*/ 449761 h 10024180"/>
              <a:gd name="connsiteX7755" fmla="*/ 9547172 w 11277918"/>
              <a:gd name="connsiteY7755" fmla="*/ 466108 h 10024180"/>
              <a:gd name="connsiteX7756" fmla="*/ 9539000 w 11277918"/>
              <a:gd name="connsiteY7756" fmla="*/ 466108 h 10024180"/>
              <a:gd name="connsiteX7757" fmla="*/ 9522650 w 11277918"/>
              <a:gd name="connsiteY7757" fmla="*/ 457933 h 10024180"/>
              <a:gd name="connsiteX7758" fmla="*/ 9498131 w 11277918"/>
              <a:gd name="connsiteY7758" fmla="*/ 466108 h 10024180"/>
              <a:gd name="connsiteX7759" fmla="*/ 9465435 w 11277918"/>
              <a:gd name="connsiteY7759" fmla="*/ 482455 h 10024180"/>
              <a:gd name="connsiteX7760" fmla="*/ 9449085 w 11277918"/>
              <a:gd name="connsiteY7760" fmla="*/ 515151 h 10024180"/>
              <a:gd name="connsiteX7761" fmla="*/ 9432738 w 11277918"/>
              <a:gd name="connsiteY7761" fmla="*/ 531500 h 10024180"/>
              <a:gd name="connsiteX7762" fmla="*/ 9408217 w 11277918"/>
              <a:gd name="connsiteY7762" fmla="*/ 547847 h 10024180"/>
              <a:gd name="connsiteX7763" fmla="*/ 9416389 w 11277918"/>
              <a:gd name="connsiteY7763" fmla="*/ 564194 h 10024180"/>
              <a:gd name="connsiteX7764" fmla="*/ 9416389 w 11277918"/>
              <a:gd name="connsiteY7764" fmla="*/ 580543 h 10024180"/>
              <a:gd name="connsiteX7765" fmla="*/ 9400042 w 11277918"/>
              <a:gd name="connsiteY7765" fmla="*/ 596890 h 10024180"/>
              <a:gd name="connsiteX7766" fmla="*/ 9383695 w 11277918"/>
              <a:gd name="connsiteY7766" fmla="*/ 596890 h 10024180"/>
              <a:gd name="connsiteX7767" fmla="*/ 9383695 w 11277918"/>
              <a:gd name="connsiteY7767" fmla="*/ 580543 h 10024180"/>
              <a:gd name="connsiteX7768" fmla="*/ 9367346 w 11277918"/>
              <a:gd name="connsiteY7768" fmla="*/ 605065 h 10024180"/>
              <a:gd name="connsiteX7769" fmla="*/ 9383695 w 11277918"/>
              <a:gd name="connsiteY7769" fmla="*/ 629587 h 10024180"/>
              <a:gd name="connsiteX7770" fmla="*/ 9383695 w 11277918"/>
              <a:gd name="connsiteY7770" fmla="*/ 645934 h 10024180"/>
              <a:gd name="connsiteX7771" fmla="*/ 9342824 w 11277918"/>
              <a:gd name="connsiteY7771" fmla="*/ 686804 h 10024180"/>
              <a:gd name="connsiteX7772" fmla="*/ 9310128 w 11277918"/>
              <a:gd name="connsiteY7772" fmla="*/ 711326 h 10024180"/>
              <a:gd name="connsiteX7773" fmla="*/ 9301956 w 11277918"/>
              <a:gd name="connsiteY7773" fmla="*/ 694979 h 10024180"/>
              <a:gd name="connsiteX7774" fmla="*/ 9310128 w 11277918"/>
              <a:gd name="connsiteY7774" fmla="*/ 678630 h 10024180"/>
              <a:gd name="connsiteX7775" fmla="*/ 9293781 w 11277918"/>
              <a:gd name="connsiteY7775" fmla="*/ 686804 h 10024180"/>
              <a:gd name="connsiteX7776" fmla="*/ 9269260 w 11277918"/>
              <a:gd name="connsiteY7776" fmla="*/ 694979 h 10024180"/>
              <a:gd name="connsiteX7777" fmla="*/ 9220216 w 11277918"/>
              <a:gd name="connsiteY7777" fmla="*/ 760369 h 10024180"/>
              <a:gd name="connsiteX7778" fmla="*/ 9187520 w 11277918"/>
              <a:gd name="connsiteY7778" fmla="*/ 752197 h 10024180"/>
              <a:gd name="connsiteX7779" fmla="*/ 9154824 w 11277918"/>
              <a:gd name="connsiteY7779" fmla="*/ 752197 h 10024180"/>
              <a:gd name="connsiteX7780" fmla="*/ 9138477 w 11277918"/>
              <a:gd name="connsiteY7780" fmla="*/ 768544 h 10024180"/>
              <a:gd name="connsiteX7781" fmla="*/ 9154824 w 11277918"/>
              <a:gd name="connsiteY7781" fmla="*/ 793066 h 10024180"/>
              <a:gd name="connsiteX7782" fmla="*/ 9171171 w 11277918"/>
              <a:gd name="connsiteY7782" fmla="*/ 776719 h 10024180"/>
              <a:gd name="connsiteX7783" fmla="*/ 9187520 w 11277918"/>
              <a:gd name="connsiteY7783" fmla="*/ 776719 h 10024180"/>
              <a:gd name="connsiteX7784" fmla="*/ 9236563 w 11277918"/>
              <a:gd name="connsiteY7784" fmla="*/ 776719 h 10024180"/>
              <a:gd name="connsiteX7785" fmla="*/ 9252910 w 11277918"/>
              <a:gd name="connsiteY7785" fmla="*/ 760369 h 10024180"/>
              <a:gd name="connsiteX7786" fmla="*/ 9252910 w 11277918"/>
              <a:gd name="connsiteY7786" fmla="*/ 776719 h 10024180"/>
              <a:gd name="connsiteX7787" fmla="*/ 9212042 w 11277918"/>
              <a:gd name="connsiteY7787" fmla="*/ 809415 h 10024180"/>
              <a:gd name="connsiteX7788" fmla="*/ 9179346 w 11277918"/>
              <a:gd name="connsiteY7788" fmla="*/ 833936 h 10024180"/>
              <a:gd name="connsiteX7789" fmla="*/ 9138477 w 11277918"/>
              <a:gd name="connsiteY7789" fmla="*/ 850283 h 10024180"/>
              <a:gd name="connsiteX7790" fmla="*/ 9105781 w 11277918"/>
              <a:gd name="connsiteY7790" fmla="*/ 891154 h 10024180"/>
              <a:gd name="connsiteX7791" fmla="*/ 9138477 w 11277918"/>
              <a:gd name="connsiteY7791" fmla="*/ 874805 h 10024180"/>
              <a:gd name="connsiteX7792" fmla="*/ 9162998 w 11277918"/>
              <a:gd name="connsiteY7792" fmla="*/ 850283 h 10024180"/>
              <a:gd name="connsiteX7793" fmla="*/ 9171171 w 11277918"/>
              <a:gd name="connsiteY7793" fmla="*/ 842109 h 10024180"/>
              <a:gd name="connsiteX7794" fmla="*/ 8942302 w 11277918"/>
              <a:gd name="connsiteY7794" fmla="*/ 1087327 h 10024180"/>
              <a:gd name="connsiteX7795" fmla="*/ 8909606 w 11277918"/>
              <a:gd name="connsiteY7795" fmla="*/ 1169067 h 10024180"/>
              <a:gd name="connsiteX7796" fmla="*/ 8926814 w 11277918"/>
              <a:gd name="connsiteY7796" fmla="*/ 1167346 h 10024180"/>
              <a:gd name="connsiteX7797" fmla="*/ 8942302 w 11277918"/>
              <a:gd name="connsiteY7797" fmla="*/ 1136373 h 10024180"/>
              <a:gd name="connsiteX7798" fmla="*/ 8958649 w 11277918"/>
              <a:gd name="connsiteY7798" fmla="*/ 1120023 h 10024180"/>
              <a:gd name="connsiteX7799" fmla="*/ 8974998 w 11277918"/>
              <a:gd name="connsiteY7799" fmla="*/ 1103676 h 10024180"/>
              <a:gd name="connsiteX7800" fmla="*/ 9220216 w 11277918"/>
              <a:gd name="connsiteY7800" fmla="*/ 842109 h 10024180"/>
              <a:gd name="connsiteX7801" fmla="*/ 9261085 w 11277918"/>
              <a:gd name="connsiteY7801" fmla="*/ 793066 h 10024180"/>
              <a:gd name="connsiteX7802" fmla="*/ 9262719 w 11277918"/>
              <a:gd name="connsiteY7802" fmla="*/ 783256 h 10024180"/>
              <a:gd name="connsiteX7803" fmla="*/ 9269260 w 11277918"/>
              <a:gd name="connsiteY7803" fmla="*/ 784891 h 10024180"/>
              <a:gd name="connsiteX7804" fmla="*/ 9285607 w 11277918"/>
              <a:gd name="connsiteY7804" fmla="*/ 776719 h 10024180"/>
              <a:gd name="connsiteX7805" fmla="*/ 9318303 w 11277918"/>
              <a:gd name="connsiteY7805" fmla="*/ 744022 h 10024180"/>
              <a:gd name="connsiteX7806" fmla="*/ 9326477 w 11277918"/>
              <a:gd name="connsiteY7806" fmla="*/ 735848 h 10024180"/>
              <a:gd name="connsiteX7807" fmla="*/ 9342824 w 11277918"/>
              <a:gd name="connsiteY7807" fmla="*/ 719501 h 10024180"/>
              <a:gd name="connsiteX7808" fmla="*/ 9367346 w 11277918"/>
              <a:gd name="connsiteY7808" fmla="*/ 711326 h 10024180"/>
              <a:gd name="connsiteX7809" fmla="*/ 9367346 w 11277918"/>
              <a:gd name="connsiteY7809" fmla="*/ 727675 h 10024180"/>
              <a:gd name="connsiteX7810" fmla="*/ 9367346 w 11277918"/>
              <a:gd name="connsiteY7810" fmla="*/ 752197 h 10024180"/>
              <a:gd name="connsiteX7811" fmla="*/ 9416389 w 11277918"/>
              <a:gd name="connsiteY7811" fmla="*/ 744022 h 10024180"/>
              <a:gd name="connsiteX7812" fmla="*/ 9449085 w 11277918"/>
              <a:gd name="connsiteY7812" fmla="*/ 719501 h 10024180"/>
              <a:gd name="connsiteX7813" fmla="*/ 9457260 w 11277918"/>
              <a:gd name="connsiteY7813" fmla="*/ 711326 h 10024180"/>
              <a:gd name="connsiteX7814" fmla="*/ 9489956 w 11277918"/>
              <a:gd name="connsiteY7814" fmla="*/ 694979 h 10024180"/>
              <a:gd name="connsiteX7815" fmla="*/ 9514478 w 11277918"/>
              <a:gd name="connsiteY7815" fmla="*/ 662283 h 10024180"/>
              <a:gd name="connsiteX7816" fmla="*/ 9514478 w 11277918"/>
              <a:gd name="connsiteY7816" fmla="*/ 645934 h 10024180"/>
              <a:gd name="connsiteX7817" fmla="*/ 9530825 w 11277918"/>
              <a:gd name="connsiteY7817" fmla="*/ 662283 h 10024180"/>
              <a:gd name="connsiteX7818" fmla="*/ 9547172 w 11277918"/>
              <a:gd name="connsiteY7818" fmla="*/ 662283 h 10024180"/>
              <a:gd name="connsiteX7819" fmla="*/ 9563521 w 11277918"/>
              <a:gd name="connsiteY7819" fmla="*/ 645934 h 10024180"/>
              <a:gd name="connsiteX7820" fmla="*/ 9579868 w 11277918"/>
              <a:gd name="connsiteY7820" fmla="*/ 678630 h 10024180"/>
              <a:gd name="connsiteX7821" fmla="*/ 9596217 w 11277918"/>
              <a:gd name="connsiteY7821" fmla="*/ 678630 h 10024180"/>
              <a:gd name="connsiteX7822" fmla="*/ 9612564 w 11277918"/>
              <a:gd name="connsiteY7822" fmla="*/ 596890 h 10024180"/>
              <a:gd name="connsiteX7823" fmla="*/ 9612564 w 11277918"/>
              <a:gd name="connsiteY7823" fmla="*/ 564194 h 10024180"/>
              <a:gd name="connsiteX7824" fmla="*/ 9628911 w 11277918"/>
              <a:gd name="connsiteY7824" fmla="*/ 531500 h 10024180"/>
              <a:gd name="connsiteX7825" fmla="*/ 9661608 w 11277918"/>
              <a:gd name="connsiteY7825" fmla="*/ 531500 h 10024180"/>
              <a:gd name="connsiteX7826" fmla="*/ 9661608 w 11277918"/>
              <a:gd name="connsiteY7826" fmla="*/ 498804 h 10024180"/>
              <a:gd name="connsiteX7827" fmla="*/ 9694304 w 11277918"/>
              <a:gd name="connsiteY7827" fmla="*/ 482455 h 10024180"/>
              <a:gd name="connsiteX7828" fmla="*/ 9710653 w 11277918"/>
              <a:gd name="connsiteY7828" fmla="*/ 466108 h 10024180"/>
              <a:gd name="connsiteX7829" fmla="*/ 9727000 w 11277918"/>
              <a:gd name="connsiteY7829" fmla="*/ 449761 h 10024180"/>
              <a:gd name="connsiteX7830" fmla="*/ 9759696 w 11277918"/>
              <a:gd name="connsiteY7830" fmla="*/ 457933 h 10024180"/>
              <a:gd name="connsiteX7831" fmla="*/ 9776044 w 11277918"/>
              <a:gd name="connsiteY7831" fmla="*/ 482455 h 10024180"/>
              <a:gd name="connsiteX7832" fmla="*/ 9784218 w 11277918"/>
              <a:gd name="connsiteY7832" fmla="*/ 474282 h 10024180"/>
              <a:gd name="connsiteX7833" fmla="*/ 9808740 w 11277918"/>
              <a:gd name="connsiteY7833" fmla="*/ 449761 h 10024180"/>
              <a:gd name="connsiteX7834" fmla="*/ 9808740 w 11277918"/>
              <a:gd name="connsiteY7834" fmla="*/ 417065 h 10024180"/>
              <a:gd name="connsiteX7835" fmla="*/ 9776044 w 11277918"/>
              <a:gd name="connsiteY7835" fmla="*/ 433411 h 10024180"/>
              <a:gd name="connsiteX7836" fmla="*/ 9759696 w 11277918"/>
              <a:gd name="connsiteY7836" fmla="*/ 417065 h 10024180"/>
              <a:gd name="connsiteX7837" fmla="*/ 9825086 w 11277918"/>
              <a:gd name="connsiteY7837" fmla="*/ 368021 h 10024180"/>
              <a:gd name="connsiteX7838" fmla="*/ 9849608 w 11277918"/>
              <a:gd name="connsiteY7838" fmla="*/ 343498 h 10024180"/>
              <a:gd name="connsiteX7839" fmla="*/ 9857784 w 11277918"/>
              <a:gd name="connsiteY7839" fmla="*/ 302629 h 10024180"/>
              <a:gd name="connsiteX7840" fmla="*/ 9841436 w 11277918"/>
              <a:gd name="connsiteY7840" fmla="*/ 253586 h 10024180"/>
              <a:gd name="connsiteX7841" fmla="*/ 9816914 w 11277918"/>
              <a:gd name="connsiteY7841" fmla="*/ 237237 h 10024180"/>
              <a:gd name="connsiteX7842" fmla="*/ 9808740 w 11277918"/>
              <a:gd name="connsiteY7842" fmla="*/ 237237 h 10024180"/>
              <a:gd name="connsiteX7843" fmla="*/ 9792392 w 11277918"/>
              <a:gd name="connsiteY7843" fmla="*/ 220889 h 10024180"/>
              <a:gd name="connsiteX7844" fmla="*/ 9743348 w 11277918"/>
              <a:gd name="connsiteY7844" fmla="*/ 204543 h 10024180"/>
              <a:gd name="connsiteX7845" fmla="*/ 9007692 w 11277918"/>
              <a:gd name="connsiteY7845" fmla="*/ 204543 h 10024180"/>
              <a:gd name="connsiteX7846" fmla="*/ 9040388 w 11277918"/>
              <a:gd name="connsiteY7846" fmla="*/ 204543 h 10024180"/>
              <a:gd name="connsiteX7847" fmla="*/ 8991345 w 11277918"/>
              <a:gd name="connsiteY7847" fmla="*/ 269933 h 10024180"/>
              <a:gd name="connsiteX7848" fmla="*/ 8991345 w 11277918"/>
              <a:gd name="connsiteY7848" fmla="*/ 237237 h 10024180"/>
              <a:gd name="connsiteX7849" fmla="*/ 8974998 w 11277918"/>
              <a:gd name="connsiteY7849" fmla="*/ 237237 h 10024180"/>
              <a:gd name="connsiteX7850" fmla="*/ 8974998 w 11277918"/>
              <a:gd name="connsiteY7850" fmla="*/ 220889 h 10024180"/>
              <a:gd name="connsiteX7851" fmla="*/ 9007692 w 11277918"/>
              <a:gd name="connsiteY7851" fmla="*/ 204543 h 10024180"/>
              <a:gd name="connsiteX7852" fmla="*/ 7855165 w 11277918"/>
              <a:gd name="connsiteY7852" fmla="*/ 204543 h 10024180"/>
              <a:gd name="connsiteX7853" fmla="*/ 7846990 w 11277918"/>
              <a:gd name="connsiteY7853" fmla="*/ 220889 h 10024180"/>
              <a:gd name="connsiteX7854" fmla="*/ 7855165 w 11277918"/>
              <a:gd name="connsiteY7854" fmla="*/ 212715 h 10024180"/>
              <a:gd name="connsiteX7855" fmla="*/ 7855165 w 11277918"/>
              <a:gd name="connsiteY7855" fmla="*/ 204543 h 10024180"/>
              <a:gd name="connsiteX7856" fmla="*/ 9906826 w 11277918"/>
              <a:gd name="connsiteY7856" fmla="*/ 188193 h 10024180"/>
              <a:gd name="connsiteX7857" fmla="*/ 9890480 w 11277918"/>
              <a:gd name="connsiteY7857" fmla="*/ 204543 h 10024180"/>
              <a:gd name="connsiteX7858" fmla="*/ 9906826 w 11277918"/>
              <a:gd name="connsiteY7858" fmla="*/ 220889 h 10024180"/>
              <a:gd name="connsiteX7859" fmla="*/ 9923176 w 11277918"/>
              <a:gd name="connsiteY7859" fmla="*/ 204543 h 10024180"/>
              <a:gd name="connsiteX7860" fmla="*/ 9400042 w 11277918"/>
              <a:gd name="connsiteY7860" fmla="*/ 188193 h 10024180"/>
              <a:gd name="connsiteX7861" fmla="*/ 9416389 w 11277918"/>
              <a:gd name="connsiteY7861" fmla="*/ 188193 h 10024180"/>
              <a:gd name="connsiteX7862" fmla="*/ 9400042 w 11277918"/>
              <a:gd name="connsiteY7862" fmla="*/ 204543 h 10024180"/>
              <a:gd name="connsiteX7863" fmla="*/ 9383695 w 11277918"/>
              <a:gd name="connsiteY7863" fmla="*/ 237237 h 10024180"/>
              <a:gd name="connsiteX7864" fmla="*/ 9350999 w 11277918"/>
              <a:gd name="connsiteY7864" fmla="*/ 286282 h 10024180"/>
              <a:gd name="connsiteX7865" fmla="*/ 9334650 w 11277918"/>
              <a:gd name="connsiteY7865" fmla="*/ 269933 h 10024180"/>
              <a:gd name="connsiteX7866" fmla="*/ 9318303 w 11277918"/>
              <a:gd name="connsiteY7866" fmla="*/ 286282 h 10024180"/>
              <a:gd name="connsiteX7867" fmla="*/ 9301956 w 11277918"/>
              <a:gd name="connsiteY7867" fmla="*/ 286282 h 10024180"/>
              <a:gd name="connsiteX7868" fmla="*/ 9318303 w 11277918"/>
              <a:gd name="connsiteY7868" fmla="*/ 253586 h 10024180"/>
              <a:gd name="connsiteX7869" fmla="*/ 9367346 w 11277918"/>
              <a:gd name="connsiteY7869" fmla="*/ 237237 h 10024180"/>
              <a:gd name="connsiteX7870" fmla="*/ 9400042 w 11277918"/>
              <a:gd name="connsiteY7870" fmla="*/ 188193 h 10024180"/>
              <a:gd name="connsiteX7871" fmla="*/ 9252910 w 11277918"/>
              <a:gd name="connsiteY7871" fmla="*/ 188193 h 10024180"/>
              <a:gd name="connsiteX7872" fmla="*/ 9269260 w 11277918"/>
              <a:gd name="connsiteY7872" fmla="*/ 188193 h 10024180"/>
              <a:gd name="connsiteX7873" fmla="*/ 9285607 w 11277918"/>
              <a:gd name="connsiteY7873" fmla="*/ 204543 h 10024180"/>
              <a:gd name="connsiteX7874" fmla="*/ 9301956 w 11277918"/>
              <a:gd name="connsiteY7874" fmla="*/ 204543 h 10024180"/>
              <a:gd name="connsiteX7875" fmla="*/ 9318303 w 11277918"/>
              <a:gd name="connsiteY7875" fmla="*/ 188193 h 10024180"/>
              <a:gd name="connsiteX7876" fmla="*/ 9318303 w 11277918"/>
              <a:gd name="connsiteY7876" fmla="*/ 204543 h 10024180"/>
              <a:gd name="connsiteX7877" fmla="*/ 9285607 w 11277918"/>
              <a:gd name="connsiteY7877" fmla="*/ 220889 h 10024180"/>
              <a:gd name="connsiteX7878" fmla="*/ 9252910 w 11277918"/>
              <a:gd name="connsiteY7878" fmla="*/ 220889 h 10024180"/>
              <a:gd name="connsiteX7879" fmla="*/ 9236563 w 11277918"/>
              <a:gd name="connsiteY7879" fmla="*/ 204543 h 10024180"/>
              <a:gd name="connsiteX7880" fmla="*/ 8860562 w 11277918"/>
              <a:gd name="connsiteY7880" fmla="*/ 188193 h 10024180"/>
              <a:gd name="connsiteX7881" fmla="*/ 8876909 w 11277918"/>
              <a:gd name="connsiteY7881" fmla="*/ 188193 h 10024180"/>
              <a:gd name="connsiteX7882" fmla="*/ 8876909 w 11277918"/>
              <a:gd name="connsiteY7882" fmla="*/ 204543 h 10024180"/>
              <a:gd name="connsiteX7883" fmla="*/ 8860562 w 11277918"/>
              <a:gd name="connsiteY7883" fmla="*/ 220889 h 10024180"/>
              <a:gd name="connsiteX7884" fmla="*/ 8860562 w 11277918"/>
              <a:gd name="connsiteY7884" fmla="*/ 204543 h 10024180"/>
              <a:gd name="connsiteX7885" fmla="*/ 9792392 w 11277918"/>
              <a:gd name="connsiteY7885" fmla="*/ 171846 h 10024180"/>
              <a:gd name="connsiteX7886" fmla="*/ 9800564 w 11277918"/>
              <a:gd name="connsiteY7886" fmla="*/ 188193 h 10024180"/>
              <a:gd name="connsiteX7887" fmla="*/ 9808740 w 11277918"/>
              <a:gd name="connsiteY7887" fmla="*/ 188193 h 10024180"/>
              <a:gd name="connsiteX7888" fmla="*/ 9808740 w 11277918"/>
              <a:gd name="connsiteY7888" fmla="*/ 171846 h 10024180"/>
              <a:gd name="connsiteX7889" fmla="*/ 9792392 w 11277918"/>
              <a:gd name="connsiteY7889" fmla="*/ 171846 h 10024180"/>
              <a:gd name="connsiteX7890" fmla="*/ 8909606 w 11277918"/>
              <a:gd name="connsiteY7890" fmla="*/ 171846 h 10024180"/>
              <a:gd name="connsiteX7891" fmla="*/ 8925953 w 11277918"/>
              <a:gd name="connsiteY7891" fmla="*/ 171846 h 10024180"/>
              <a:gd name="connsiteX7892" fmla="*/ 8909606 w 11277918"/>
              <a:gd name="connsiteY7892" fmla="*/ 188193 h 10024180"/>
              <a:gd name="connsiteX7893" fmla="*/ 8909606 w 11277918"/>
              <a:gd name="connsiteY7893" fmla="*/ 171846 h 10024180"/>
              <a:gd name="connsiteX7894" fmla="*/ 8664387 w 11277918"/>
              <a:gd name="connsiteY7894" fmla="*/ 171846 h 10024180"/>
              <a:gd name="connsiteX7895" fmla="*/ 8680734 w 11277918"/>
              <a:gd name="connsiteY7895" fmla="*/ 171846 h 10024180"/>
              <a:gd name="connsiteX7896" fmla="*/ 8664387 w 11277918"/>
              <a:gd name="connsiteY7896" fmla="*/ 188193 h 10024180"/>
              <a:gd name="connsiteX7897" fmla="*/ 2468533 w 11277918"/>
              <a:gd name="connsiteY7897" fmla="*/ 171846 h 10024180"/>
              <a:gd name="connsiteX7898" fmla="*/ 2454000 w 11277918"/>
              <a:gd name="connsiteY7898" fmla="*/ 182745 h 10024180"/>
              <a:gd name="connsiteX7899" fmla="*/ 2456272 w 11277918"/>
              <a:gd name="connsiteY7899" fmla="*/ 175932 h 10024180"/>
              <a:gd name="connsiteX7900" fmla="*/ 2468533 w 11277918"/>
              <a:gd name="connsiteY7900" fmla="*/ 171846 h 10024180"/>
              <a:gd name="connsiteX7901" fmla="*/ 10021262 w 11277918"/>
              <a:gd name="connsiteY7901" fmla="*/ 155497 h 10024180"/>
              <a:gd name="connsiteX7902" fmla="*/ 10037612 w 11277918"/>
              <a:gd name="connsiteY7902" fmla="*/ 171846 h 10024180"/>
              <a:gd name="connsiteX7903" fmla="*/ 10021262 w 11277918"/>
              <a:gd name="connsiteY7903" fmla="*/ 171846 h 10024180"/>
              <a:gd name="connsiteX7904" fmla="*/ 10021262 w 11277918"/>
              <a:gd name="connsiteY7904" fmla="*/ 155497 h 10024180"/>
              <a:gd name="connsiteX7905" fmla="*/ 9203867 w 11277918"/>
              <a:gd name="connsiteY7905" fmla="*/ 155497 h 10024180"/>
              <a:gd name="connsiteX7906" fmla="*/ 9220216 w 11277918"/>
              <a:gd name="connsiteY7906" fmla="*/ 155497 h 10024180"/>
              <a:gd name="connsiteX7907" fmla="*/ 9220216 w 11277918"/>
              <a:gd name="connsiteY7907" fmla="*/ 171846 h 10024180"/>
              <a:gd name="connsiteX7908" fmla="*/ 9203867 w 11277918"/>
              <a:gd name="connsiteY7908" fmla="*/ 171846 h 10024180"/>
              <a:gd name="connsiteX7909" fmla="*/ 9203867 w 11277918"/>
              <a:gd name="connsiteY7909" fmla="*/ 155497 h 10024180"/>
              <a:gd name="connsiteX7910" fmla="*/ 8811517 w 11277918"/>
              <a:gd name="connsiteY7910" fmla="*/ 155497 h 10024180"/>
              <a:gd name="connsiteX7911" fmla="*/ 8827866 w 11277918"/>
              <a:gd name="connsiteY7911" fmla="*/ 155497 h 10024180"/>
              <a:gd name="connsiteX7912" fmla="*/ 8811517 w 11277918"/>
              <a:gd name="connsiteY7912" fmla="*/ 171846 h 10024180"/>
              <a:gd name="connsiteX7913" fmla="*/ 8811517 w 11277918"/>
              <a:gd name="connsiteY7913" fmla="*/ 155497 h 10024180"/>
              <a:gd name="connsiteX7914" fmla="*/ 9318303 w 11277918"/>
              <a:gd name="connsiteY7914" fmla="*/ 139150 h 10024180"/>
              <a:gd name="connsiteX7915" fmla="*/ 9334650 w 11277918"/>
              <a:gd name="connsiteY7915" fmla="*/ 139150 h 10024180"/>
              <a:gd name="connsiteX7916" fmla="*/ 9318303 w 11277918"/>
              <a:gd name="connsiteY7916" fmla="*/ 155497 h 10024180"/>
              <a:gd name="connsiteX7917" fmla="*/ 9318303 w 11277918"/>
              <a:gd name="connsiteY7917" fmla="*/ 139150 h 10024180"/>
              <a:gd name="connsiteX7918" fmla="*/ 9073084 w 11277918"/>
              <a:gd name="connsiteY7918" fmla="*/ 139150 h 10024180"/>
              <a:gd name="connsiteX7919" fmla="*/ 9073084 w 11277918"/>
              <a:gd name="connsiteY7919" fmla="*/ 155497 h 10024180"/>
              <a:gd name="connsiteX7920" fmla="*/ 9056737 w 11277918"/>
              <a:gd name="connsiteY7920" fmla="*/ 171846 h 10024180"/>
              <a:gd name="connsiteX7921" fmla="*/ 9064910 w 11277918"/>
              <a:gd name="connsiteY7921" fmla="*/ 147325 h 10024180"/>
              <a:gd name="connsiteX7922" fmla="*/ 9073084 w 11277918"/>
              <a:gd name="connsiteY7922" fmla="*/ 139150 h 10024180"/>
              <a:gd name="connsiteX7923" fmla="*/ 7912383 w 11277918"/>
              <a:gd name="connsiteY7923" fmla="*/ 139150 h 10024180"/>
              <a:gd name="connsiteX7924" fmla="*/ 7879686 w 11277918"/>
              <a:gd name="connsiteY7924" fmla="*/ 171846 h 10024180"/>
              <a:gd name="connsiteX7925" fmla="*/ 7896036 w 11277918"/>
              <a:gd name="connsiteY7925" fmla="*/ 171846 h 10024180"/>
              <a:gd name="connsiteX7926" fmla="*/ 7912383 w 11277918"/>
              <a:gd name="connsiteY7926" fmla="*/ 139150 h 10024180"/>
              <a:gd name="connsiteX7927" fmla="*/ 2288704 w 11277918"/>
              <a:gd name="connsiteY7927" fmla="*/ 139150 h 10024180"/>
              <a:gd name="connsiteX7928" fmla="*/ 2272357 w 11277918"/>
              <a:gd name="connsiteY7928" fmla="*/ 204543 h 10024180"/>
              <a:gd name="connsiteX7929" fmla="*/ 2190618 w 11277918"/>
              <a:gd name="connsiteY7929" fmla="*/ 286282 h 10024180"/>
              <a:gd name="connsiteX7930" fmla="*/ 2133400 w 11277918"/>
              <a:gd name="connsiteY7930" fmla="*/ 343498 h 10024180"/>
              <a:gd name="connsiteX7931" fmla="*/ 2157922 w 11277918"/>
              <a:gd name="connsiteY7931" fmla="*/ 302629 h 10024180"/>
              <a:gd name="connsiteX7932" fmla="*/ 2288704 w 11277918"/>
              <a:gd name="connsiteY7932" fmla="*/ 139150 h 10024180"/>
              <a:gd name="connsiteX7933" fmla="*/ 9906826 w 11277918"/>
              <a:gd name="connsiteY7933" fmla="*/ 122801 h 10024180"/>
              <a:gd name="connsiteX7934" fmla="*/ 9923176 w 11277918"/>
              <a:gd name="connsiteY7934" fmla="*/ 155497 h 10024180"/>
              <a:gd name="connsiteX7935" fmla="*/ 9939522 w 11277918"/>
              <a:gd name="connsiteY7935" fmla="*/ 147325 h 10024180"/>
              <a:gd name="connsiteX7936" fmla="*/ 9923176 w 11277918"/>
              <a:gd name="connsiteY7936" fmla="*/ 130975 h 10024180"/>
              <a:gd name="connsiteX7937" fmla="*/ 9906826 w 11277918"/>
              <a:gd name="connsiteY7937" fmla="*/ 122801 h 10024180"/>
              <a:gd name="connsiteX7938" fmla="*/ 9825086 w 11277918"/>
              <a:gd name="connsiteY7938" fmla="*/ 122801 h 10024180"/>
              <a:gd name="connsiteX7939" fmla="*/ 9808740 w 11277918"/>
              <a:gd name="connsiteY7939" fmla="*/ 139150 h 10024180"/>
              <a:gd name="connsiteX7940" fmla="*/ 9825086 w 11277918"/>
              <a:gd name="connsiteY7940" fmla="*/ 139150 h 10024180"/>
              <a:gd name="connsiteX7941" fmla="*/ 9825086 w 11277918"/>
              <a:gd name="connsiteY7941" fmla="*/ 122801 h 10024180"/>
              <a:gd name="connsiteX7942" fmla="*/ 8680734 w 11277918"/>
              <a:gd name="connsiteY7942" fmla="*/ 122801 h 10024180"/>
              <a:gd name="connsiteX7943" fmla="*/ 8697083 w 11277918"/>
              <a:gd name="connsiteY7943" fmla="*/ 139150 h 10024180"/>
              <a:gd name="connsiteX7944" fmla="*/ 8697083 w 11277918"/>
              <a:gd name="connsiteY7944" fmla="*/ 155497 h 10024180"/>
              <a:gd name="connsiteX7945" fmla="*/ 8680734 w 11277918"/>
              <a:gd name="connsiteY7945" fmla="*/ 122801 h 10024180"/>
              <a:gd name="connsiteX7946" fmla="*/ 8451865 w 11277918"/>
              <a:gd name="connsiteY7946" fmla="*/ 122801 h 10024180"/>
              <a:gd name="connsiteX7947" fmla="*/ 8468212 w 11277918"/>
              <a:gd name="connsiteY7947" fmla="*/ 139150 h 10024180"/>
              <a:gd name="connsiteX7948" fmla="*/ 8468212 w 11277918"/>
              <a:gd name="connsiteY7948" fmla="*/ 122801 h 10024180"/>
              <a:gd name="connsiteX7949" fmla="*/ 9857784 w 11277918"/>
              <a:gd name="connsiteY7949" fmla="*/ 106454 h 10024180"/>
              <a:gd name="connsiteX7950" fmla="*/ 9890480 w 11277918"/>
              <a:gd name="connsiteY7950" fmla="*/ 171846 h 10024180"/>
              <a:gd name="connsiteX7951" fmla="*/ 9923176 w 11277918"/>
              <a:gd name="connsiteY7951" fmla="*/ 171846 h 10024180"/>
              <a:gd name="connsiteX7952" fmla="*/ 9915000 w 11277918"/>
              <a:gd name="connsiteY7952" fmla="*/ 163671 h 10024180"/>
              <a:gd name="connsiteX7953" fmla="*/ 9898654 w 11277918"/>
              <a:gd name="connsiteY7953" fmla="*/ 155497 h 10024180"/>
              <a:gd name="connsiteX7954" fmla="*/ 9890480 w 11277918"/>
              <a:gd name="connsiteY7954" fmla="*/ 155497 h 10024180"/>
              <a:gd name="connsiteX7955" fmla="*/ 9890480 w 11277918"/>
              <a:gd name="connsiteY7955" fmla="*/ 139150 h 10024180"/>
              <a:gd name="connsiteX7956" fmla="*/ 8925953 w 11277918"/>
              <a:gd name="connsiteY7956" fmla="*/ 106454 h 10024180"/>
              <a:gd name="connsiteX7957" fmla="*/ 8909606 w 11277918"/>
              <a:gd name="connsiteY7957" fmla="*/ 155497 h 10024180"/>
              <a:gd name="connsiteX7958" fmla="*/ 8876909 w 11277918"/>
              <a:gd name="connsiteY7958" fmla="*/ 155497 h 10024180"/>
              <a:gd name="connsiteX7959" fmla="*/ 8925953 w 11277918"/>
              <a:gd name="connsiteY7959" fmla="*/ 106454 h 10024180"/>
              <a:gd name="connsiteX7960" fmla="*/ 8713430 w 11277918"/>
              <a:gd name="connsiteY7960" fmla="*/ 106454 h 10024180"/>
              <a:gd name="connsiteX7961" fmla="*/ 8721605 w 11277918"/>
              <a:gd name="connsiteY7961" fmla="*/ 106454 h 10024180"/>
              <a:gd name="connsiteX7962" fmla="*/ 8729777 w 11277918"/>
              <a:gd name="connsiteY7962" fmla="*/ 122801 h 10024180"/>
              <a:gd name="connsiteX7963" fmla="*/ 8713430 w 11277918"/>
              <a:gd name="connsiteY7963" fmla="*/ 122801 h 10024180"/>
              <a:gd name="connsiteX7964" fmla="*/ 8713430 w 11277918"/>
              <a:gd name="connsiteY7964" fmla="*/ 106454 h 10024180"/>
              <a:gd name="connsiteX7965" fmla="*/ 8288384 w 11277918"/>
              <a:gd name="connsiteY7965" fmla="*/ 90107 h 10024180"/>
              <a:gd name="connsiteX7966" fmla="*/ 8296558 w 11277918"/>
              <a:gd name="connsiteY7966" fmla="*/ 98279 h 10024180"/>
              <a:gd name="connsiteX7967" fmla="*/ 8304733 w 11277918"/>
              <a:gd name="connsiteY7967" fmla="*/ 90107 h 10024180"/>
              <a:gd name="connsiteX7968" fmla="*/ 8017622 w 11277918"/>
              <a:gd name="connsiteY7968" fmla="*/ 84997 h 10024180"/>
              <a:gd name="connsiteX7969" fmla="*/ 8010472 w 11277918"/>
              <a:gd name="connsiteY7969" fmla="*/ 90107 h 10024180"/>
              <a:gd name="connsiteX7970" fmla="*/ 7994122 w 11277918"/>
              <a:gd name="connsiteY7970" fmla="*/ 106454 h 10024180"/>
              <a:gd name="connsiteX7971" fmla="*/ 8026818 w 11277918"/>
              <a:gd name="connsiteY7971" fmla="*/ 106454 h 10024180"/>
              <a:gd name="connsiteX7972" fmla="*/ 8017622 w 11277918"/>
              <a:gd name="connsiteY7972" fmla="*/ 84997 h 10024180"/>
              <a:gd name="connsiteX7973" fmla="*/ 7965514 w 11277918"/>
              <a:gd name="connsiteY7973" fmla="*/ 73760 h 10024180"/>
              <a:gd name="connsiteX7974" fmla="*/ 7961426 w 11277918"/>
              <a:gd name="connsiteY7974" fmla="*/ 90107 h 10024180"/>
              <a:gd name="connsiteX7975" fmla="*/ 7977776 w 11277918"/>
              <a:gd name="connsiteY7975" fmla="*/ 90107 h 10024180"/>
              <a:gd name="connsiteX7976" fmla="*/ 7965514 w 11277918"/>
              <a:gd name="connsiteY7976" fmla="*/ 73760 h 10024180"/>
              <a:gd name="connsiteX7977" fmla="*/ 11149268 w 11277918"/>
              <a:gd name="connsiteY7977" fmla="*/ 73758 h 10024180"/>
              <a:gd name="connsiteX7978" fmla="*/ 11132920 w 11277918"/>
              <a:gd name="connsiteY7978" fmla="*/ 90107 h 10024180"/>
              <a:gd name="connsiteX7979" fmla="*/ 11165616 w 11277918"/>
              <a:gd name="connsiteY7979" fmla="*/ 90107 h 10024180"/>
              <a:gd name="connsiteX7980" fmla="*/ 11165616 w 11277918"/>
              <a:gd name="connsiteY7980" fmla="*/ 73758 h 10024180"/>
              <a:gd name="connsiteX7981" fmla="*/ 11149268 w 11277918"/>
              <a:gd name="connsiteY7981" fmla="*/ 73758 h 10024180"/>
              <a:gd name="connsiteX7982" fmla="*/ 9759696 w 11277918"/>
              <a:gd name="connsiteY7982" fmla="*/ 73758 h 10024180"/>
              <a:gd name="connsiteX7983" fmla="*/ 9759696 w 11277918"/>
              <a:gd name="connsiteY7983" fmla="*/ 90107 h 10024180"/>
              <a:gd name="connsiteX7984" fmla="*/ 9776044 w 11277918"/>
              <a:gd name="connsiteY7984" fmla="*/ 90107 h 10024180"/>
              <a:gd name="connsiteX7985" fmla="*/ 9776044 w 11277918"/>
              <a:gd name="connsiteY7985" fmla="*/ 73758 h 10024180"/>
              <a:gd name="connsiteX7986" fmla="*/ 9759696 w 11277918"/>
              <a:gd name="connsiteY7986" fmla="*/ 73758 h 10024180"/>
              <a:gd name="connsiteX7987" fmla="*/ 11198310 w 11277918"/>
              <a:gd name="connsiteY7987" fmla="*/ 24714 h 10024180"/>
              <a:gd name="connsiteX7988" fmla="*/ 11181964 w 11277918"/>
              <a:gd name="connsiteY7988" fmla="*/ 41061 h 10024180"/>
              <a:gd name="connsiteX7989" fmla="*/ 11190138 w 11277918"/>
              <a:gd name="connsiteY7989" fmla="*/ 49236 h 10024180"/>
              <a:gd name="connsiteX7990" fmla="*/ 11198310 w 11277918"/>
              <a:gd name="connsiteY7990" fmla="*/ 41061 h 10024180"/>
              <a:gd name="connsiteX7991" fmla="*/ 9187520 w 11277918"/>
              <a:gd name="connsiteY7991" fmla="*/ 24714 h 10024180"/>
              <a:gd name="connsiteX7992" fmla="*/ 9187520 w 11277918"/>
              <a:gd name="connsiteY7992" fmla="*/ 57410 h 10024180"/>
              <a:gd name="connsiteX7993" fmla="*/ 9171171 w 11277918"/>
              <a:gd name="connsiteY7993" fmla="*/ 73758 h 10024180"/>
              <a:gd name="connsiteX7994" fmla="*/ 9171171 w 11277918"/>
              <a:gd name="connsiteY7994" fmla="*/ 57410 h 10024180"/>
              <a:gd name="connsiteX7995" fmla="*/ 9179346 w 11277918"/>
              <a:gd name="connsiteY7995" fmla="*/ 41061 h 10024180"/>
              <a:gd name="connsiteX7996" fmla="*/ 9187520 w 11277918"/>
              <a:gd name="connsiteY7996" fmla="*/ 24714 h 10024180"/>
              <a:gd name="connsiteX7997" fmla="*/ 8893256 w 11277918"/>
              <a:gd name="connsiteY7997" fmla="*/ 24714 h 10024180"/>
              <a:gd name="connsiteX7998" fmla="*/ 8876909 w 11277918"/>
              <a:gd name="connsiteY7998" fmla="*/ 57410 h 10024180"/>
              <a:gd name="connsiteX7999" fmla="*/ 8844213 w 11277918"/>
              <a:gd name="connsiteY7999" fmla="*/ 90107 h 10024180"/>
              <a:gd name="connsiteX8000" fmla="*/ 8868735 w 11277918"/>
              <a:gd name="connsiteY8000" fmla="*/ 49236 h 10024180"/>
              <a:gd name="connsiteX8001" fmla="*/ 8893256 w 11277918"/>
              <a:gd name="connsiteY8001" fmla="*/ 24714 h 10024180"/>
              <a:gd name="connsiteX8002" fmla="*/ 2288704 w 11277918"/>
              <a:gd name="connsiteY8002" fmla="*/ 24714 h 10024180"/>
              <a:gd name="connsiteX8003" fmla="*/ 2272357 w 11277918"/>
              <a:gd name="connsiteY8003" fmla="*/ 41061 h 10024180"/>
              <a:gd name="connsiteX8004" fmla="*/ 2288704 w 11277918"/>
              <a:gd name="connsiteY8004" fmla="*/ 41061 h 10024180"/>
              <a:gd name="connsiteX8005" fmla="*/ 2288704 w 11277918"/>
              <a:gd name="connsiteY8005" fmla="*/ 24714 h 10024180"/>
              <a:gd name="connsiteX8006" fmla="*/ 9563521 w 11277918"/>
              <a:gd name="connsiteY8006" fmla="*/ 8367 h 10024180"/>
              <a:gd name="connsiteX8007" fmla="*/ 9579868 w 11277918"/>
              <a:gd name="connsiteY8007" fmla="*/ 24714 h 10024180"/>
              <a:gd name="connsiteX8008" fmla="*/ 9579868 w 11277918"/>
              <a:gd name="connsiteY8008" fmla="*/ 41061 h 10024180"/>
              <a:gd name="connsiteX8009" fmla="*/ 9563521 w 11277918"/>
              <a:gd name="connsiteY8009" fmla="*/ 41061 h 10024180"/>
              <a:gd name="connsiteX8010" fmla="*/ 9530825 w 11277918"/>
              <a:gd name="connsiteY8010" fmla="*/ 57410 h 10024180"/>
              <a:gd name="connsiteX8011" fmla="*/ 9539000 w 11277918"/>
              <a:gd name="connsiteY8011" fmla="*/ 32889 h 10024180"/>
              <a:gd name="connsiteX8012" fmla="*/ 9547172 w 11277918"/>
              <a:gd name="connsiteY8012" fmla="*/ 24714 h 10024180"/>
              <a:gd name="connsiteX8013" fmla="*/ 9563521 w 11277918"/>
              <a:gd name="connsiteY8013" fmla="*/ 8367 h 10024180"/>
              <a:gd name="connsiteX8014" fmla="*/ 8795170 w 11277918"/>
              <a:gd name="connsiteY8014" fmla="*/ 8367 h 10024180"/>
              <a:gd name="connsiteX8015" fmla="*/ 8795170 w 11277918"/>
              <a:gd name="connsiteY8015" fmla="*/ 32889 h 10024180"/>
              <a:gd name="connsiteX8016" fmla="*/ 8795170 w 11277918"/>
              <a:gd name="connsiteY8016" fmla="*/ 49236 h 10024180"/>
              <a:gd name="connsiteX8017" fmla="*/ 8770648 w 11277918"/>
              <a:gd name="connsiteY8017" fmla="*/ 49236 h 10024180"/>
              <a:gd name="connsiteX8018" fmla="*/ 8778823 w 11277918"/>
              <a:gd name="connsiteY8018" fmla="*/ 24714 h 10024180"/>
              <a:gd name="connsiteX8019" fmla="*/ 8022732 w 11277918"/>
              <a:gd name="connsiteY8019" fmla="*/ 2236 h 10024180"/>
              <a:gd name="connsiteX8020" fmla="*/ 8010472 w 11277918"/>
              <a:gd name="connsiteY8020" fmla="*/ 8367 h 10024180"/>
              <a:gd name="connsiteX8021" fmla="*/ 8010472 w 11277918"/>
              <a:gd name="connsiteY8021" fmla="*/ 41061 h 10024180"/>
              <a:gd name="connsiteX8022" fmla="*/ 8026818 w 11277918"/>
              <a:gd name="connsiteY8022" fmla="*/ 16540 h 10024180"/>
              <a:gd name="connsiteX8023" fmla="*/ 8022732 w 11277918"/>
              <a:gd name="connsiteY8023" fmla="*/ 2236 h 10024180"/>
              <a:gd name="connsiteX8024" fmla="*/ 9773952 w 11277918"/>
              <a:gd name="connsiteY8024" fmla="*/ 0 h 10024180"/>
              <a:gd name="connsiteX8025" fmla="*/ 9784410 w 11277918"/>
              <a:gd name="connsiteY8025" fmla="*/ 0 h 10024180"/>
              <a:gd name="connsiteX8026" fmla="*/ 9776044 w 11277918"/>
              <a:gd name="connsiteY8026" fmla="*/ 8367 h 10024180"/>
              <a:gd name="connsiteX8027" fmla="*/ 9532220 w 11277918"/>
              <a:gd name="connsiteY8027" fmla="*/ 0 h 10024180"/>
              <a:gd name="connsiteX8028" fmla="*/ 9546980 w 11277918"/>
              <a:gd name="connsiteY8028" fmla="*/ 0 h 10024180"/>
              <a:gd name="connsiteX8029" fmla="*/ 9547172 w 11277918"/>
              <a:gd name="connsiteY8029" fmla="*/ 193 h 10024180"/>
              <a:gd name="connsiteX8030" fmla="*/ 9530825 w 11277918"/>
              <a:gd name="connsiteY8030" fmla="*/ 8367 h 10024180"/>
              <a:gd name="connsiteX8031" fmla="*/ 8754492 w 11277918"/>
              <a:gd name="connsiteY8031" fmla="*/ 0 h 10024180"/>
              <a:gd name="connsiteX8032" fmla="*/ 8766112 w 11277918"/>
              <a:gd name="connsiteY8032" fmla="*/ 0 h 10024180"/>
              <a:gd name="connsiteX8033" fmla="*/ 8762474 w 11277918"/>
              <a:gd name="connsiteY8033" fmla="*/ 8367 h 10024180"/>
              <a:gd name="connsiteX8034" fmla="*/ 8729777 w 11277918"/>
              <a:gd name="connsiteY8034" fmla="*/ 24714 h 10024180"/>
              <a:gd name="connsiteX8035" fmla="*/ 8615344 w 11277918"/>
              <a:gd name="connsiteY8035" fmla="*/ 0 h 10024180"/>
              <a:gd name="connsiteX8036" fmla="*/ 8623710 w 11277918"/>
              <a:gd name="connsiteY8036" fmla="*/ 0 h 10024180"/>
              <a:gd name="connsiteX8037" fmla="*/ 8619431 w 11277918"/>
              <a:gd name="connsiteY8037" fmla="*/ 4280 h 10024180"/>
              <a:gd name="connsiteX8038" fmla="*/ 8615344 w 11277918"/>
              <a:gd name="connsiteY8038" fmla="*/ 8367 h 10024180"/>
              <a:gd name="connsiteX8039" fmla="*/ 2471644 w 11277918"/>
              <a:gd name="connsiteY8039" fmla="*/ 0 h 10024180"/>
              <a:gd name="connsiteX8040" fmla="*/ 2543852 w 11277918"/>
              <a:gd name="connsiteY8040" fmla="*/ 0 h 10024180"/>
              <a:gd name="connsiteX8041" fmla="*/ 2529837 w 11277918"/>
              <a:gd name="connsiteY8041" fmla="*/ 12964 h 10024180"/>
              <a:gd name="connsiteX8042" fmla="*/ 2501229 w 11277918"/>
              <a:gd name="connsiteY8042" fmla="*/ 41061 h 10024180"/>
              <a:gd name="connsiteX8043" fmla="*/ 2419489 w 11277918"/>
              <a:gd name="connsiteY8043" fmla="*/ 122801 h 10024180"/>
              <a:gd name="connsiteX8044" fmla="*/ 2419489 w 11277918"/>
              <a:gd name="connsiteY8044" fmla="*/ 139150 h 10024180"/>
              <a:gd name="connsiteX8045" fmla="*/ 2403139 w 11277918"/>
              <a:gd name="connsiteY8045" fmla="*/ 155497 h 10024180"/>
              <a:gd name="connsiteX8046" fmla="*/ 2386793 w 11277918"/>
              <a:gd name="connsiteY8046" fmla="*/ 155497 h 10024180"/>
              <a:gd name="connsiteX8047" fmla="*/ 2403139 w 11277918"/>
              <a:gd name="connsiteY8047" fmla="*/ 139150 h 10024180"/>
              <a:gd name="connsiteX8048" fmla="*/ 2403139 w 11277918"/>
              <a:gd name="connsiteY8048" fmla="*/ 106454 h 10024180"/>
              <a:gd name="connsiteX8049" fmla="*/ 2386793 w 11277918"/>
              <a:gd name="connsiteY8049" fmla="*/ 122801 h 10024180"/>
              <a:gd name="connsiteX8050" fmla="*/ 2435836 w 11277918"/>
              <a:gd name="connsiteY8050" fmla="*/ 41061 h 10024180"/>
              <a:gd name="connsiteX8051" fmla="*/ 2468532 w 11277918"/>
              <a:gd name="connsiteY8051" fmla="*/ 4279 h 10024180"/>
              <a:gd name="connsiteX8052" fmla="*/ 2405129 w 11277918"/>
              <a:gd name="connsiteY8052" fmla="*/ 0 h 10024180"/>
              <a:gd name="connsiteX8053" fmla="*/ 2445572 w 11277918"/>
              <a:gd name="connsiteY8053" fmla="*/ 0 h 10024180"/>
              <a:gd name="connsiteX8054" fmla="*/ 2422555 w 11277918"/>
              <a:gd name="connsiteY8054" fmla="*/ 27779 h 10024180"/>
              <a:gd name="connsiteX8055" fmla="*/ 2370445 w 11277918"/>
              <a:gd name="connsiteY8055" fmla="*/ 73758 h 10024180"/>
              <a:gd name="connsiteX8056" fmla="*/ 2337749 w 11277918"/>
              <a:gd name="connsiteY8056" fmla="*/ 106454 h 10024180"/>
              <a:gd name="connsiteX8057" fmla="*/ 2305054 w 11277918"/>
              <a:gd name="connsiteY8057" fmla="*/ 122801 h 10024180"/>
              <a:gd name="connsiteX8058" fmla="*/ 2354096 w 11277918"/>
              <a:gd name="connsiteY8058" fmla="*/ 57410 h 10024180"/>
              <a:gd name="connsiteX8059" fmla="*/ 2118840 w 11277918"/>
              <a:gd name="connsiteY8059" fmla="*/ 0 h 10024180"/>
              <a:gd name="connsiteX8060" fmla="*/ 2311329 w 11277918"/>
              <a:gd name="connsiteY8060" fmla="*/ 0 h 10024180"/>
              <a:gd name="connsiteX8061" fmla="*/ 2305054 w 11277918"/>
              <a:gd name="connsiteY8061" fmla="*/ 8367 h 10024180"/>
              <a:gd name="connsiteX8062" fmla="*/ 2313419 w 11277918"/>
              <a:gd name="connsiteY8062" fmla="*/ 0 h 10024180"/>
              <a:gd name="connsiteX8063" fmla="*/ 2321400 w 11277918"/>
              <a:gd name="connsiteY8063" fmla="*/ 0 h 10024180"/>
              <a:gd name="connsiteX8064" fmla="*/ 2321400 w 11277918"/>
              <a:gd name="connsiteY8064" fmla="*/ 24714 h 10024180"/>
              <a:gd name="connsiteX8065" fmla="*/ 2288704 w 11277918"/>
              <a:gd name="connsiteY8065" fmla="*/ 57410 h 10024180"/>
              <a:gd name="connsiteX8066" fmla="*/ 2272357 w 11277918"/>
              <a:gd name="connsiteY8066" fmla="*/ 73758 h 10024180"/>
              <a:gd name="connsiteX8067" fmla="*/ 2256010 w 11277918"/>
              <a:gd name="connsiteY8067" fmla="*/ 73758 h 10024180"/>
              <a:gd name="connsiteX8068" fmla="*/ 2223313 w 11277918"/>
              <a:gd name="connsiteY8068" fmla="*/ 106454 h 10024180"/>
              <a:gd name="connsiteX8069" fmla="*/ 2157922 w 11277918"/>
              <a:gd name="connsiteY8069" fmla="*/ 171846 h 10024180"/>
              <a:gd name="connsiteX8070" fmla="*/ 2141574 w 11277918"/>
              <a:gd name="connsiteY8070" fmla="*/ 204543 h 10024180"/>
              <a:gd name="connsiteX8071" fmla="*/ 2125226 w 11277918"/>
              <a:gd name="connsiteY8071" fmla="*/ 220889 h 10024180"/>
              <a:gd name="connsiteX8072" fmla="*/ 2084356 w 11277918"/>
              <a:gd name="connsiteY8072" fmla="*/ 253586 h 10024180"/>
              <a:gd name="connsiteX8073" fmla="*/ 2059834 w 11277918"/>
              <a:gd name="connsiteY8073" fmla="*/ 302629 h 10024180"/>
              <a:gd name="connsiteX8074" fmla="*/ 2059834 w 11277918"/>
              <a:gd name="connsiteY8074" fmla="*/ 335325 h 10024180"/>
              <a:gd name="connsiteX8075" fmla="*/ 2010792 w 11277918"/>
              <a:gd name="connsiteY8075" fmla="*/ 400715 h 10024180"/>
              <a:gd name="connsiteX8076" fmla="*/ 2018965 w 11277918"/>
              <a:gd name="connsiteY8076" fmla="*/ 417065 h 10024180"/>
              <a:gd name="connsiteX8077" fmla="*/ 2027138 w 11277918"/>
              <a:gd name="connsiteY8077" fmla="*/ 400715 h 10024180"/>
              <a:gd name="connsiteX8078" fmla="*/ 2027138 w 11277918"/>
              <a:gd name="connsiteY8078" fmla="*/ 417065 h 10024180"/>
              <a:gd name="connsiteX8079" fmla="*/ 2027138 w 11277918"/>
              <a:gd name="connsiteY8079" fmla="*/ 449761 h 10024180"/>
              <a:gd name="connsiteX8080" fmla="*/ 2018965 w 11277918"/>
              <a:gd name="connsiteY8080" fmla="*/ 466108 h 10024180"/>
              <a:gd name="connsiteX8081" fmla="*/ 1994442 w 11277918"/>
              <a:gd name="connsiteY8081" fmla="*/ 515151 h 10024180"/>
              <a:gd name="connsiteX8082" fmla="*/ 1969920 w 11277918"/>
              <a:gd name="connsiteY8082" fmla="*/ 547847 h 10024180"/>
              <a:gd name="connsiteX8083" fmla="*/ 1961747 w 11277918"/>
              <a:gd name="connsiteY8083" fmla="*/ 564194 h 10024180"/>
              <a:gd name="connsiteX8084" fmla="*/ 1929053 w 11277918"/>
              <a:gd name="connsiteY8084" fmla="*/ 596890 h 10024180"/>
              <a:gd name="connsiteX8085" fmla="*/ 1863660 w 11277918"/>
              <a:gd name="connsiteY8085" fmla="*/ 670457 h 10024180"/>
              <a:gd name="connsiteX8086" fmla="*/ 1839139 w 11277918"/>
              <a:gd name="connsiteY8086" fmla="*/ 711326 h 10024180"/>
              <a:gd name="connsiteX8087" fmla="*/ 1863660 w 11277918"/>
              <a:gd name="connsiteY8087" fmla="*/ 678630 h 10024180"/>
              <a:gd name="connsiteX8088" fmla="*/ 1880006 w 11277918"/>
              <a:gd name="connsiteY8088" fmla="*/ 711326 h 10024180"/>
              <a:gd name="connsiteX8089" fmla="*/ 1863660 w 11277918"/>
              <a:gd name="connsiteY8089" fmla="*/ 744022 h 10024180"/>
              <a:gd name="connsiteX8090" fmla="*/ 1847312 w 11277918"/>
              <a:gd name="connsiteY8090" fmla="*/ 768544 h 10024180"/>
              <a:gd name="connsiteX8091" fmla="*/ 1830963 w 11277918"/>
              <a:gd name="connsiteY8091" fmla="*/ 793066 h 10024180"/>
              <a:gd name="connsiteX8092" fmla="*/ 1814617 w 11277918"/>
              <a:gd name="connsiteY8092" fmla="*/ 809415 h 10024180"/>
              <a:gd name="connsiteX8093" fmla="*/ 1781921 w 11277918"/>
              <a:gd name="connsiteY8093" fmla="*/ 858458 h 10024180"/>
              <a:gd name="connsiteX8094" fmla="*/ 1732877 w 11277918"/>
              <a:gd name="connsiteY8094" fmla="*/ 891154 h 10024180"/>
              <a:gd name="connsiteX8095" fmla="*/ 1716527 w 11277918"/>
              <a:gd name="connsiteY8095" fmla="*/ 891154 h 10024180"/>
              <a:gd name="connsiteX8096" fmla="*/ 1732877 w 11277918"/>
              <a:gd name="connsiteY8096" fmla="*/ 858458 h 10024180"/>
              <a:gd name="connsiteX8097" fmla="*/ 1732877 w 11277918"/>
              <a:gd name="connsiteY8097" fmla="*/ 842109 h 10024180"/>
              <a:gd name="connsiteX8098" fmla="*/ 1749225 w 11277918"/>
              <a:gd name="connsiteY8098" fmla="*/ 842109 h 10024180"/>
              <a:gd name="connsiteX8099" fmla="*/ 1749225 w 11277918"/>
              <a:gd name="connsiteY8099" fmla="*/ 825762 h 10024180"/>
              <a:gd name="connsiteX8100" fmla="*/ 1651137 w 11277918"/>
              <a:gd name="connsiteY8100" fmla="*/ 891154 h 10024180"/>
              <a:gd name="connsiteX8101" fmla="*/ 1602095 w 11277918"/>
              <a:gd name="connsiteY8101" fmla="*/ 923848 h 10024180"/>
              <a:gd name="connsiteX8102" fmla="*/ 1634789 w 11277918"/>
              <a:gd name="connsiteY8102" fmla="*/ 874805 h 10024180"/>
              <a:gd name="connsiteX8103" fmla="*/ 1716527 w 11277918"/>
              <a:gd name="connsiteY8103" fmla="*/ 776719 h 10024180"/>
              <a:gd name="connsiteX8104" fmla="*/ 1830963 w 11277918"/>
              <a:gd name="connsiteY8104" fmla="*/ 645934 h 10024180"/>
              <a:gd name="connsiteX8105" fmla="*/ 1871835 w 11277918"/>
              <a:gd name="connsiteY8105" fmla="*/ 596890 h 10024180"/>
              <a:gd name="connsiteX8106" fmla="*/ 1929053 w 11277918"/>
              <a:gd name="connsiteY8106" fmla="*/ 531500 h 10024180"/>
              <a:gd name="connsiteX8107" fmla="*/ 2010792 w 11277918"/>
              <a:gd name="connsiteY8107" fmla="*/ 417065 h 10024180"/>
              <a:gd name="connsiteX8108" fmla="*/ 1978096 w 11277918"/>
              <a:gd name="connsiteY8108" fmla="*/ 433411 h 10024180"/>
              <a:gd name="connsiteX8109" fmla="*/ 1961747 w 11277918"/>
              <a:gd name="connsiteY8109" fmla="*/ 449761 h 10024180"/>
              <a:gd name="connsiteX8110" fmla="*/ 1929053 w 11277918"/>
              <a:gd name="connsiteY8110" fmla="*/ 482455 h 10024180"/>
              <a:gd name="connsiteX8111" fmla="*/ 1904530 w 11277918"/>
              <a:gd name="connsiteY8111" fmla="*/ 506978 h 10024180"/>
              <a:gd name="connsiteX8112" fmla="*/ 1871835 w 11277918"/>
              <a:gd name="connsiteY8112" fmla="*/ 556022 h 10024180"/>
              <a:gd name="connsiteX8113" fmla="*/ 1814617 w 11277918"/>
              <a:gd name="connsiteY8113" fmla="*/ 613240 h 10024180"/>
              <a:gd name="connsiteX8114" fmla="*/ 1757399 w 11277918"/>
              <a:gd name="connsiteY8114" fmla="*/ 670457 h 10024180"/>
              <a:gd name="connsiteX8115" fmla="*/ 1732877 w 11277918"/>
              <a:gd name="connsiteY8115" fmla="*/ 694979 h 10024180"/>
              <a:gd name="connsiteX8116" fmla="*/ 1683833 w 11277918"/>
              <a:gd name="connsiteY8116" fmla="*/ 744022 h 10024180"/>
              <a:gd name="connsiteX8117" fmla="*/ 1651137 w 11277918"/>
              <a:gd name="connsiteY8117" fmla="*/ 793066 h 10024180"/>
              <a:gd name="connsiteX8118" fmla="*/ 1634789 w 11277918"/>
              <a:gd name="connsiteY8118" fmla="*/ 814863 h 10024180"/>
              <a:gd name="connsiteX8119" fmla="*/ 1634789 w 11277918"/>
              <a:gd name="connsiteY8119" fmla="*/ 807372 h 10024180"/>
              <a:gd name="connsiteX8120" fmla="*/ 1634789 w 11277918"/>
              <a:gd name="connsiteY8120" fmla="*/ 793066 h 10024180"/>
              <a:gd name="connsiteX8121" fmla="*/ 1618441 w 11277918"/>
              <a:gd name="connsiteY8121" fmla="*/ 809415 h 10024180"/>
              <a:gd name="connsiteX8122" fmla="*/ 1602095 w 11277918"/>
              <a:gd name="connsiteY8122" fmla="*/ 825762 h 10024180"/>
              <a:gd name="connsiteX8123" fmla="*/ 1618441 w 11277918"/>
              <a:gd name="connsiteY8123" fmla="*/ 825762 h 10024180"/>
              <a:gd name="connsiteX8124" fmla="*/ 1627782 w 11277918"/>
              <a:gd name="connsiteY8124" fmla="*/ 824204 h 10024180"/>
              <a:gd name="connsiteX8125" fmla="*/ 1602095 w 11277918"/>
              <a:gd name="connsiteY8125" fmla="*/ 858458 h 10024180"/>
              <a:gd name="connsiteX8126" fmla="*/ 1405920 w 11277918"/>
              <a:gd name="connsiteY8126" fmla="*/ 1038284 h 10024180"/>
              <a:gd name="connsiteX8127" fmla="*/ 1397744 w 11277918"/>
              <a:gd name="connsiteY8127" fmla="*/ 1070980 h 10024180"/>
              <a:gd name="connsiteX8128" fmla="*/ 1356874 w 11277918"/>
              <a:gd name="connsiteY8128" fmla="*/ 1103676 h 10024180"/>
              <a:gd name="connsiteX8129" fmla="*/ 1373224 w 11277918"/>
              <a:gd name="connsiteY8129" fmla="*/ 1087327 h 10024180"/>
              <a:gd name="connsiteX8130" fmla="*/ 1340527 w 11277918"/>
              <a:gd name="connsiteY8130" fmla="*/ 1103676 h 10024180"/>
              <a:gd name="connsiteX8131" fmla="*/ 1356874 w 11277918"/>
              <a:gd name="connsiteY8131" fmla="*/ 1103676 h 10024180"/>
              <a:gd name="connsiteX8132" fmla="*/ 1324179 w 11277918"/>
              <a:gd name="connsiteY8132" fmla="*/ 1218112 h 10024180"/>
              <a:gd name="connsiteX8133" fmla="*/ 1291485 w 11277918"/>
              <a:gd name="connsiteY8133" fmla="*/ 1250808 h 10024180"/>
              <a:gd name="connsiteX8134" fmla="*/ 1275135 w 11277918"/>
              <a:gd name="connsiteY8134" fmla="*/ 1267155 h 10024180"/>
              <a:gd name="connsiteX8135" fmla="*/ 1283310 w 11277918"/>
              <a:gd name="connsiteY8135" fmla="*/ 1283502 h 10024180"/>
              <a:gd name="connsiteX8136" fmla="*/ 1307832 w 11277918"/>
              <a:gd name="connsiteY8136" fmla="*/ 1267155 h 10024180"/>
              <a:gd name="connsiteX8137" fmla="*/ 1324179 w 11277918"/>
              <a:gd name="connsiteY8137" fmla="*/ 1267155 h 10024180"/>
              <a:gd name="connsiteX8138" fmla="*/ 1307832 w 11277918"/>
              <a:gd name="connsiteY8138" fmla="*/ 1299851 h 10024180"/>
              <a:gd name="connsiteX8139" fmla="*/ 1291485 w 11277918"/>
              <a:gd name="connsiteY8139" fmla="*/ 1332548 h 10024180"/>
              <a:gd name="connsiteX8140" fmla="*/ 1299657 w 11277918"/>
              <a:gd name="connsiteY8140" fmla="*/ 1357069 h 10024180"/>
              <a:gd name="connsiteX8141" fmla="*/ 1324179 w 11277918"/>
              <a:gd name="connsiteY8141" fmla="*/ 1365242 h 10024180"/>
              <a:gd name="connsiteX8142" fmla="*/ 1307832 w 11277918"/>
              <a:gd name="connsiteY8142" fmla="*/ 1381591 h 10024180"/>
              <a:gd name="connsiteX8143" fmla="*/ 1258788 w 11277918"/>
              <a:gd name="connsiteY8143" fmla="*/ 1332548 h 10024180"/>
              <a:gd name="connsiteX8144" fmla="*/ 1258788 w 11277918"/>
              <a:gd name="connsiteY8144" fmla="*/ 1397938 h 10024180"/>
              <a:gd name="connsiteX8145" fmla="*/ 1291485 w 11277918"/>
              <a:gd name="connsiteY8145" fmla="*/ 1397938 h 10024180"/>
              <a:gd name="connsiteX8146" fmla="*/ 1307832 w 11277918"/>
              <a:gd name="connsiteY8146" fmla="*/ 1397938 h 10024180"/>
              <a:gd name="connsiteX8147" fmla="*/ 1340527 w 11277918"/>
              <a:gd name="connsiteY8147" fmla="*/ 1348895 h 10024180"/>
              <a:gd name="connsiteX8148" fmla="*/ 1356874 w 11277918"/>
              <a:gd name="connsiteY8148" fmla="*/ 1316198 h 10024180"/>
              <a:gd name="connsiteX8149" fmla="*/ 1373224 w 11277918"/>
              <a:gd name="connsiteY8149" fmla="*/ 1316198 h 10024180"/>
              <a:gd name="connsiteX8150" fmla="*/ 1389570 w 11277918"/>
              <a:gd name="connsiteY8150" fmla="*/ 1332548 h 10024180"/>
              <a:gd name="connsiteX8151" fmla="*/ 1405920 w 11277918"/>
              <a:gd name="connsiteY8151" fmla="*/ 1348895 h 10024180"/>
              <a:gd name="connsiteX8152" fmla="*/ 1405920 w 11277918"/>
              <a:gd name="connsiteY8152" fmla="*/ 1365242 h 10024180"/>
              <a:gd name="connsiteX8153" fmla="*/ 1422266 w 11277918"/>
              <a:gd name="connsiteY8153" fmla="*/ 1381591 h 10024180"/>
              <a:gd name="connsiteX8154" fmla="*/ 1454962 w 11277918"/>
              <a:gd name="connsiteY8154" fmla="*/ 1348895 h 10024180"/>
              <a:gd name="connsiteX8155" fmla="*/ 1504005 w 11277918"/>
              <a:gd name="connsiteY8155" fmla="*/ 1316198 h 10024180"/>
              <a:gd name="connsiteX8156" fmla="*/ 1454962 w 11277918"/>
              <a:gd name="connsiteY8156" fmla="*/ 1373416 h 10024180"/>
              <a:gd name="connsiteX8157" fmla="*/ 1422266 w 11277918"/>
              <a:gd name="connsiteY8157" fmla="*/ 1430634 h 10024180"/>
              <a:gd name="connsiteX8158" fmla="*/ 1438614 w 11277918"/>
              <a:gd name="connsiteY8158" fmla="*/ 1446981 h 10024180"/>
              <a:gd name="connsiteX8159" fmla="*/ 1454962 w 11277918"/>
              <a:gd name="connsiteY8159" fmla="*/ 1446981 h 10024180"/>
              <a:gd name="connsiteX8160" fmla="*/ 1536702 w 11277918"/>
              <a:gd name="connsiteY8160" fmla="*/ 1365242 h 10024180"/>
              <a:gd name="connsiteX8161" fmla="*/ 1553049 w 11277918"/>
              <a:gd name="connsiteY8161" fmla="*/ 1316198 h 10024180"/>
              <a:gd name="connsiteX8162" fmla="*/ 1553049 w 11277918"/>
              <a:gd name="connsiteY8162" fmla="*/ 1291677 h 10024180"/>
              <a:gd name="connsiteX8163" fmla="*/ 1561223 w 11277918"/>
              <a:gd name="connsiteY8163" fmla="*/ 1283502 h 10024180"/>
              <a:gd name="connsiteX8164" fmla="*/ 1577571 w 11277918"/>
              <a:gd name="connsiteY8164" fmla="*/ 1267155 h 10024180"/>
              <a:gd name="connsiteX8165" fmla="*/ 1585746 w 11277918"/>
              <a:gd name="connsiteY8165" fmla="*/ 1250808 h 10024180"/>
              <a:gd name="connsiteX8166" fmla="*/ 1569396 w 11277918"/>
              <a:gd name="connsiteY8166" fmla="*/ 1242634 h 10024180"/>
              <a:gd name="connsiteX8167" fmla="*/ 1536702 w 11277918"/>
              <a:gd name="connsiteY8167" fmla="*/ 1267155 h 10024180"/>
              <a:gd name="connsiteX8168" fmla="*/ 1569396 w 11277918"/>
              <a:gd name="connsiteY8168" fmla="*/ 1234459 h 10024180"/>
              <a:gd name="connsiteX8169" fmla="*/ 1585746 w 11277918"/>
              <a:gd name="connsiteY8169" fmla="*/ 1218112 h 10024180"/>
              <a:gd name="connsiteX8170" fmla="*/ 1602095 w 11277918"/>
              <a:gd name="connsiteY8170" fmla="*/ 1201763 h 10024180"/>
              <a:gd name="connsiteX8171" fmla="*/ 1642963 w 11277918"/>
              <a:gd name="connsiteY8171" fmla="*/ 1160894 h 10024180"/>
              <a:gd name="connsiteX8172" fmla="*/ 1659310 w 11277918"/>
              <a:gd name="connsiteY8172" fmla="*/ 1128198 h 10024180"/>
              <a:gd name="connsiteX8173" fmla="*/ 1667485 w 11277918"/>
              <a:gd name="connsiteY8173" fmla="*/ 1111851 h 10024180"/>
              <a:gd name="connsiteX8174" fmla="*/ 1700181 w 11277918"/>
              <a:gd name="connsiteY8174" fmla="*/ 1103676 h 10024180"/>
              <a:gd name="connsiteX8175" fmla="*/ 1716527 w 11277918"/>
              <a:gd name="connsiteY8175" fmla="*/ 1087327 h 10024180"/>
              <a:gd name="connsiteX8176" fmla="*/ 1732877 w 11277918"/>
              <a:gd name="connsiteY8176" fmla="*/ 1087327 h 10024180"/>
              <a:gd name="connsiteX8177" fmla="*/ 1749225 w 11277918"/>
              <a:gd name="connsiteY8177" fmla="*/ 1070980 h 10024180"/>
              <a:gd name="connsiteX8178" fmla="*/ 1749225 w 11277918"/>
              <a:gd name="connsiteY8178" fmla="*/ 1054633 h 10024180"/>
              <a:gd name="connsiteX8179" fmla="*/ 1749225 w 11277918"/>
              <a:gd name="connsiteY8179" fmla="*/ 1038284 h 10024180"/>
              <a:gd name="connsiteX8180" fmla="*/ 1765571 w 11277918"/>
              <a:gd name="connsiteY8180" fmla="*/ 1038284 h 10024180"/>
              <a:gd name="connsiteX8181" fmla="*/ 1781921 w 11277918"/>
              <a:gd name="connsiteY8181" fmla="*/ 997415 h 10024180"/>
              <a:gd name="connsiteX8182" fmla="*/ 1830963 w 11277918"/>
              <a:gd name="connsiteY8182" fmla="*/ 956544 h 10024180"/>
              <a:gd name="connsiteX8183" fmla="*/ 1904530 w 11277918"/>
              <a:gd name="connsiteY8183" fmla="*/ 858458 h 10024180"/>
              <a:gd name="connsiteX8184" fmla="*/ 1961747 w 11277918"/>
              <a:gd name="connsiteY8184" fmla="*/ 776719 h 10024180"/>
              <a:gd name="connsiteX8185" fmla="*/ 2027138 w 11277918"/>
              <a:gd name="connsiteY8185" fmla="*/ 678630 h 10024180"/>
              <a:gd name="connsiteX8186" fmla="*/ 2035314 w 11277918"/>
              <a:gd name="connsiteY8186" fmla="*/ 694979 h 10024180"/>
              <a:gd name="connsiteX8187" fmla="*/ 2059834 w 11277918"/>
              <a:gd name="connsiteY8187" fmla="*/ 678630 h 10024180"/>
              <a:gd name="connsiteX8188" fmla="*/ 2068010 w 11277918"/>
              <a:gd name="connsiteY8188" fmla="*/ 662283 h 10024180"/>
              <a:gd name="connsiteX8189" fmla="*/ 2076183 w 11277918"/>
              <a:gd name="connsiteY8189" fmla="*/ 645934 h 10024180"/>
              <a:gd name="connsiteX8190" fmla="*/ 2108878 w 11277918"/>
              <a:gd name="connsiteY8190" fmla="*/ 629587 h 10024180"/>
              <a:gd name="connsiteX8191" fmla="*/ 2092528 w 11277918"/>
              <a:gd name="connsiteY8191" fmla="*/ 645934 h 10024180"/>
              <a:gd name="connsiteX8192" fmla="*/ 2076183 w 11277918"/>
              <a:gd name="connsiteY8192" fmla="*/ 662283 h 10024180"/>
              <a:gd name="connsiteX8193" fmla="*/ 2157922 w 11277918"/>
              <a:gd name="connsiteY8193" fmla="*/ 596890 h 10024180"/>
              <a:gd name="connsiteX8194" fmla="*/ 2174270 w 11277918"/>
              <a:gd name="connsiteY8194" fmla="*/ 580543 h 10024180"/>
              <a:gd name="connsiteX8195" fmla="*/ 2206967 w 11277918"/>
              <a:gd name="connsiteY8195" fmla="*/ 531500 h 10024180"/>
              <a:gd name="connsiteX8196" fmla="*/ 2272357 w 11277918"/>
              <a:gd name="connsiteY8196" fmla="*/ 449761 h 10024180"/>
              <a:gd name="connsiteX8197" fmla="*/ 2264182 w 11277918"/>
              <a:gd name="connsiteY8197" fmla="*/ 433411 h 10024180"/>
              <a:gd name="connsiteX8198" fmla="*/ 2272357 w 11277918"/>
              <a:gd name="connsiteY8198" fmla="*/ 400715 h 10024180"/>
              <a:gd name="connsiteX8199" fmla="*/ 2386793 w 11277918"/>
              <a:gd name="connsiteY8199" fmla="*/ 253586 h 10024180"/>
              <a:gd name="connsiteX8200" fmla="*/ 2403139 w 11277918"/>
              <a:gd name="connsiteY8200" fmla="*/ 220889 h 10024180"/>
              <a:gd name="connsiteX8201" fmla="*/ 2454000 w 11277918"/>
              <a:gd name="connsiteY8201" fmla="*/ 182745 h 10024180"/>
              <a:gd name="connsiteX8202" fmla="*/ 2452185 w 11277918"/>
              <a:gd name="connsiteY8202" fmla="*/ 188193 h 10024180"/>
              <a:gd name="connsiteX8203" fmla="*/ 2468533 w 11277918"/>
              <a:gd name="connsiteY8203" fmla="*/ 188193 h 10024180"/>
              <a:gd name="connsiteX8204" fmla="*/ 2476707 w 11277918"/>
              <a:gd name="connsiteY8204" fmla="*/ 163671 h 10024180"/>
              <a:gd name="connsiteX8205" fmla="*/ 2484879 w 11277918"/>
              <a:gd name="connsiteY8205" fmla="*/ 122801 h 10024180"/>
              <a:gd name="connsiteX8206" fmla="*/ 2533925 w 11277918"/>
              <a:gd name="connsiteY8206" fmla="*/ 41061 h 10024180"/>
              <a:gd name="connsiteX8207" fmla="*/ 2558445 w 11277918"/>
              <a:gd name="connsiteY8207" fmla="*/ 2236 h 10024180"/>
              <a:gd name="connsiteX8208" fmla="*/ 2559439 w 11277918"/>
              <a:gd name="connsiteY8208" fmla="*/ 0 h 10024180"/>
              <a:gd name="connsiteX8209" fmla="*/ 8029861 w 11277918"/>
              <a:gd name="connsiteY8209" fmla="*/ 0 h 10024180"/>
              <a:gd name="connsiteX8210" fmla="*/ 8026818 w 11277918"/>
              <a:gd name="connsiteY8210" fmla="*/ 8367 h 10024180"/>
              <a:gd name="connsiteX8211" fmla="*/ 8039369 w 11277918"/>
              <a:gd name="connsiteY8211" fmla="*/ 0 h 10024180"/>
              <a:gd name="connsiteX8212" fmla="*/ 8415241 w 11277918"/>
              <a:gd name="connsiteY8212" fmla="*/ 0 h 10024180"/>
              <a:gd name="connsiteX8213" fmla="*/ 8353776 w 11277918"/>
              <a:gd name="connsiteY8213" fmla="*/ 73758 h 10024180"/>
              <a:gd name="connsiteX8214" fmla="*/ 8370124 w 11277918"/>
              <a:gd name="connsiteY8214" fmla="*/ 73758 h 10024180"/>
              <a:gd name="connsiteX8215" fmla="*/ 8419168 w 11277918"/>
              <a:gd name="connsiteY8215" fmla="*/ 8367 h 10024180"/>
              <a:gd name="connsiteX8216" fmla="*/ 8424188 w 11277918"/>
              <a:gd name="connsiteY8216" fmla="*/ 0 h 10024180"/>
              <a:gd name="connsiteX8217" fmla="*/ 8467547 w 11277918"/>
              <a:gd name="connsiteY8217" fmla="*/ 0 h 10024180"/>
              <a:gd name="connsiteX8218" fmla="*/ 8466168 w 11277918"/>
              <a:gd name="connsiteY8218" fmla="*/ 16540 h 10024180"/>
              <a:gd name="connsiteX8219" fmla="*/ 8460037 w 11277918"/>
              <a:gd name="connsiteY8219" fmla="*/ 24714 h 10024180"/>
              <a:gd name="connsiteX8220" fmla="*/ 8427341 w 11277918"/>
              <a:gd name="connsiteY8220" fmla="*/ 57410 h 10024180"/>
              <a:gd name="connsiteX8221" fmla="*/ 8402820 w 11277918"/>
              <a:gd name="connsiteY8221" fmla="*/ 106454 h 10024180"/>
              <a:gd name="connsiteX8222" fmla="*/ 8419169 w 11277918"/>
              <a:gd name="connsiteY8222" fmla="*/ 90107 h 10024180"/>
              <a:gd name="connsiteX8223" fmla="*/ 8451865 w 11277918"/>
              <a:gd name="connsiteY8223" fmla="*/ 57410 h 10024180"/>
              <a:gd name="connsiteX8224" fmla="*/ 8435516 w 11277918"/>
              <a:gd name="connsiteY8224" fmla="*/ 90107 h 10024180"/>
              <a:gd name="connsiteX8225" fmla="*/ 8419169 w 11277918"/>
              <a:gd name="connsiteY8225" fmla="*/ 106454 h 10024180"/>
              <a:gd name="connsiteX8226" fmla="*/ 8451865 w 11277918"/>
              <a:gd name="connsiteY8226" fmla="*/ 90107 h 10024180"/>
              <a:gd name="connsiteX8227" fmla="*/ 8500908 w 11277918"/>
              <a:gd name="connsiteY8227" fmla="*/ 41061 h 10024180"/>
              <a:gd name="connsiteX8228" fmla="*/ 8500908 w 11277918"/>
              <a:gd name="connsiteY8228" fmla="*/ 8367 h 10024180"/>
              <a:gd name="connsiteX8229" fmla="*/ 8500908 w 11277918"/>
              <a:gd name="connsiteY8229" fmla="*/ 0 h 10024180"/>
              <a:gd name="connsiteX8230" fmla="*/ 8597096 w 11277918"/>
              <a:gd name="connsiteY8230" fmla="*/ 0 h 10024180"/>
              <a:gd name="connsiteX8231" fmla="*/ 8590820 w 11277918"/>
              <a:gd name="connsiteY8231" fmla="*/ 8367 h 10024180"/>
              <a:gd name="connsiteX8232" fmla="*/ 8533605 w 11277918"/>
              <a:gd name="connsiteY8232" fmla="*/ 73758 h 10024180"/>
              <a:gd name="connsiteX8233" fmla="*/ 8492734 w 11277918"/>
              <a:gd name="connsiteY8233" fmla="*/ 122801 h 10024180"/>
              <a:gd name="connsiteX8234" fmla="*/ 8484559 w 11277918"/>
              <a:gd name="connsiteY8234" fmla="*/ 155497 h 10024180"/>
              <a:gd name="connsiteX8235" fmla="*/ 8484559 w 11277918"/>
              <a:gd name="connsiteY8235" fmla="*/ 171846 h 10024180"/>
              <a:gd name="connsiteX8236" fmla="*/ 8468212 w 11277918"/>
              <a:gd name="connsiteY8236" fmla="*/ 188193 h 10024180"/>
              <a:gd name="connsiteX8237" fmla="*/ 8451865 w 11277918"/>
              <a:gd name="connsiteY8237" fmla="*/ 188193 h 10024180"/>
              <a:gd name="connsiteX8238" fmla="*/ 8443690 w 11277918"/>
              <a:gd name="connsiteY8238" fmla="*/ 220889 h 10024180"/>
              <a:gd name="connsiteX8239" fmla="*/ 8419169 w 11277918"/>
              <a:gd name="connsiteY8239" fmla="*/ 237237 h 10024180"/>
              <a:gd name="connsiteX8240" fmla="*/ 8402820 w 11277918"/>
              <a:gd name="connsiteY8240" fmla="*/ 237237 h 10024180"/>
              <a:gd name="connsiteX8241" fmla="*/ 8386472 w 11277918"/>
              <a:gd name="connsiteY8241" fmla="*/ 286282 h 10024180"/>
              <a:gd name="connsiteX8242" fmla="*/ 8370124 w 11277918"/>
              <a:gd name="connsiteY8242" fmla="*/ 286282 h 10024180"/>
              <a:gd name="connsiteX8243" fmla="*/ 8353776 w 11277918"/>
              <a:gd name="connsiteY8243" fmla="*/ 286282 h 10024180"/>
              <a:gd name="connsiteX8244" fmla="*/ 8304733 w 11277918"/>
              <a:gd name="connsiteY8244" fmla="*/ 351672 h 10024180"/>
              <a:gd name="connsiteX8245" fmla="*/ 8304733 w 11277918"/>
              <a:gd name="connsiteY8245" fmla="*/ 384368 h 10024180"/>
              <a:gd name="connsiteX8246" fmla="*/ 8272037 w 11277918"/>
              <a:gd name="connsiteY8246" fmla="*/ 384368 h 10024180"/>
              <a:gd name="connsiteX8247" fmla="*/ 8255690 w 11277918"/>
              <a:gd name="connsiteY8247" fmla="*/ 408890 h 10024180"/>
              <a:gd name="connsiteX8248" fmla="*/ 8263862 w 11277918"/>
              <a:gd name="connsiteY8248" fmla="*/ 417065 h 10024180"/>
              <a:gd name="connsiteX8249" fmla="*/ 8280212 w 11277918"/>
              <a:gd name="connsiteY8249" fmla="*/ 408890 h 10024180"/>
              <a:gd name="connsiteX8250" fmla="*/ 8304733 w 11277918"/>
              <a:gd name="connsiteY8250" fmla="*/ 400715 h 10024180"/>
              <a:gd name="connsiteX8251" fmla="*/ 8272037 w 11277918"/>
              <a:gd name="connsiteY8251" fmla="*/ 417065 h 10024180"/>
              <a:gd name="connsiteX8252" fmla="*/ 8222994 w 11277918"/>
              <a:gd name="connsiteY8252" fmla="*/ 449761 h 10024180"/>
              <a:gd name="connsiteX8253" fmla="*/ 8157602 w 11277918"/>
              <a:gd name="connsiteY8253" fmla="*/ 515151 h 10024180"/>
              <a:gd name="connsiteX8254" fmla="*/ 8043166 w 11277918"/>
              <a:gd name="connsiteY8254" fmla="*/ 629587 h 10024180"/>
              <a:gd name="connsiteX8255" fmla="*/ 8026818 w 11277918"/>
              <a:gd name="connsiteY8255" fmla="*/ 629587 h 10024180"/>
              <a:gd name="connsiteX8256" fmla="*/ 7994122 w 11277918"/>
              <a:gd name="connsiteY8256" fmla="*/ 678630 h 10024180"/>
              <a:gd name="connsiteX8257" fmla="*/ 7912383 w 11277918"/>
              <a:gd name="connsiteY8257" fmla="*/ 776719 h 10024180"/>
              <a:gd name="connsiteX8258" fmla="*/ 7879686 w 11277918"/>
              <a:gd name="connsiteY8258" fmla="*/ 809415 h 10024180"/>
              <a:gd name="connsiteX8259" fmla="*/ 7879686 w 11277918"/>
              <a:gd name="connsiteY8259" fmla="*/ 858458 h 10024180"/>
              <a:gd name="connsiteX8260" fmla="*/ 7912383 w 11277918"/>
              <a:gd name="connsiteY8260" fmla="*/ 858458 h 10024180"/>
              <a:gd name="connsiteX8261" fmla="*/ 7896036 w 11277918"/>
              <a:gd name="connsiteY8261" fmla="*/ 874805 h 10024180"/>
              <a:gd name="connsiteX8262" fmla="*/ 7863340 w 11277918"/>
              <a:gd name="connsiteY8262" fmla="*/ 891154 h 10024180"/>
              <a:gd name="connsiteX8263" fmla="*/ 7822469 w 11277918"/>
              <a:gd name="connsiteY8263" fmla="*/ 932023 h 10024180"/>
              <a:gd name="connsiteX8264" fmla="*/ 7781600 w 11277918"/>
              <a:gd name="connsiteY8264" fmla="*/ 972894 h 10024180"/>
              <a:gd name="connsiteX8265" fmla="*/ 7814296 w 11277918"/>
              <a:gd name="connsiteY8265" fmla="*/ 956544 h 10024180"/>
              <a:gd name="connsiteX8266" fmla="*/ 7846990 w 11277918"/>
              <a:gd name="connsiteY8266" fmla="*/ 923848 h 10024180"/>
              <a:gd name="connsiteX8267" fmla="*/ 7945079 w 11277918"/>
              <a:gd name="connsiteY8267" fmla="*/ 842109 h 10024180"/>
              <a:gd name="connsiteX8268" fmla="*/ 7961426 w 11277918"/>
              <a:gd name="connsiteY8268" fmla="*/ 825762 h 10024180"/>
              <a:gd name="connsiteX8269" fmla="*/ 7961426 w 11277918"/>
              <a:gd name="connsiteY8269" fmla="*/ 809415 h 10024180"/>
              <a:gd name="connsiteX8270" fmla="*/ 7945079 w 11277918"/>
              <a:gd name="connsiteY8270" fmla="*/ 793066 h 10024180"/>
              <a:gd name="connsiteX8271" fmla="*/ 7961426 w 11277918"/>
              <a:gd name="connsiteY8271" fmla="*/ 776719 h 10024180"/>
              <a:gd name="connsiteX8272" fmla="*/ 7961426 w 11277918"/>
              <a:gd name="connsiteY8272" fmla="*/ 760369 h 10024180"/>
              <a:gd name="connsiteX8273" fmla="*/ 8051340 w 11277918"/>
              <a:gd name="connsiteY8273" fmla="*/ 670457 h 10024180"/>
              <a:gd name="connsiteX8274" fmla="*/ 8124905 w 11277918"/>
              <a:gd name="connsiteY8274" fmla="*/ 596890 h 10024180"/>
              <a:gd name="connsiteX8275" fmla="*/ 8108558 w 11277918"/>
              <a:gd name="connsiteY8275" fmla="*/ 629587 h 10024180"/>
              <a:gd name="connsiteX8276" fmla="*/ 8075862 w 11277918"/>
              <a:gd name="connsiteY8276" fmla="*/ 662283 h 10024180"/>
              <a:gd name="connsiteX8277" fmla="*/ 8092211 w 11277918"/>
              <a:gd name="connsiteY8277" fmla="*/ 678630 h 10024180"/>
              <a:gd name="connsiteX8278" fmla="*/ 8124905 w 11277918"/>
              <a:gd name="connsiteY8278" fmla="*/ 703152 h 10024180"/>
              <a:gd name="connsiteX8279" fmla="*/ 8141254 w 11277918"/>
              <a:gd name="connsiteY8279" fmla="*/ 711326 h 10024180"/>
              <a:gd name="connsiteX8280" fmla="*/ 8124905 w 11277918"/>
              <a:gd name="connsiteY8280" fmla="*/ 678630 h 10024180"/>
              <a:gd name="connsiteX8281" fmla="*/ 8124905 w 11277918"/>
              <a:gd name="connsiteY8281" fmla="*/ 662283 h 10024180"/>
              <a:gd name="connsiteX8282" fmla="*/ 8133080 w 11277918"/>
              <a:gd name="connsiteY8282" fmla="*/ 637761 h 10024180"/>
              <a:gd name="connsiteX8283" fmla="*/ 8141254 w 11277918"/>
              <a:gd name="connsiteY8283" fmla="*/ 629587 h 10024180"/>
              <a:gd name="connsiteX8284" fmla="*/ 8149429 w 11277918"/>
              <a:gd name="connsiteY8284" fmla="*/ 621412 h 10024180"/>
              <a:gd name="connsiteX8285" fmla="*/ 8157602 w 11277918"/>
              <a:gd name="connsiteY8285" fmla="*/ 596890 h 10024180"/>
              <a:gd name="connsiteX8286" fmla="*/ 8157602 w 11277918"/>
              <a:gd name="connsiteY8286" fmla="*/ 580543 h 10024180"/>
              <a:gd name="connsiteX8287" fmla="*/ 8157602 w 11277918"/>
              <a:gd name="connsiteY8287" fmla="*/ 564194 h 10024180"/>
              <a:gd name="connsiteX8288" fmla="*/ 8157602 w 11277918"/>
              <a:gd name="connsiteY8288" fmla="*/ 547847 h 10024180"/>
              <a:gd name="connsiteX8289" fmla="*/ 8173950 w 11277918"/>
              <a:gd name="connsiteY8289" fmla="*/ 564194 h 10024180"/>
              <a:gd name="connsiteX8290" fmla="*/ 8182123 w 11277918"/>
              <a:gd name="connsiteY8290" fmla="*/ 572369 h 10024180"/>
              <a:gd name="connsiteX8291" fmla="*/ 8182123 w 11277918"/>
              <a:gd name="connsiteY8291" fmla="*/ 556022 h 10024180"/>
              <a:gd name="connsiteX8292" fmla="*/ 8190298 w 11277918"/>
              <a:gd name="connsiteY8292" fmla="*/ 531500 h 10024180"/>
              <a:gd name="connsiteX8293" fmla="*/ 8196137 w 11277918"/>
              <a:gd name="connsiteY8293" fmla="*/ 527996 h 10024180"/>
              <a:gd name="connsiteX8294" fmla="*/ 8194384 w 11277918"/>
              <a:gd name="connsiteY8294" fmla="*/ 531500 h 10024180"/>
              <a:gd name="connsiteX8295" fmla="*/ 8198472 w 11277918"/>
              <a:gd name="connsiteY8295" fmla="*/ 539672 h 10024180"/>
              <a:gd name="connsiteX8296" fmla="*/ 8214819 w 11277918"/>
              <a:gd name="connsiteY8296" fmla="*/ 539672 h 10024180"/>
              <a:gd name="connsiteX8297" fmla="*/ 8214819 w 11277918"/>
              <a:gd name="connsiteY8297" fmla="*/ 523326 h 10024180"/>
              <a:gd name="connsiteX8298" fmla="*/ 8208874 w 11277918"/>
              <a:gd name="connsiteY8298" fmla="*/ 520353 h 10024180"/>
              <a:gd name="connsiteX8299" fmla="*/ 8210733 w 11277918"/>
              <a:gd name="connsiteY8299" fmla="*/ 519240 h 10024180"/>
              <a:gd name="connsiteX8300" fmla="*/ 8239340 w 11277918"/>
              <a:gd name="connsiteY8300" fmla="*/ 515151 h 10024180"/>
              <a:gd name="connsiteX8301" fmla="*/ 8280212 w 11277918"/>
              <a:gd name="connsiteY8301" fmla="*/ 498804 h 10024180"/>
              <a:gd name="connsiteX8302" fmla="*/ 8272037 w 11277918"/>
              <a:gd name="connsiteY8302" fmla="*/ 498804 h 10024180"/>
              <a:gd name="connsiteX8303" fmla="*/ 8281233 w 11277918"/>
              <a:gd name="connsiteY8303" fmla="*/ 492672 h 10024180"/>
              <a:gd name="connsiteX8304" fmla="*/ 8285785 w 11277918"/>
              <a:gd name="connsiteY8304" fmla="*/ 496574 h 10024180"/>
              <a:gd name="connsiteX8305" fmla="*/ 8321080 w 11277918"/>
              <a:gd name="connsiteY8305" fmla="*/ 482455 h 10024180"/>
              <a:gd name="connsiteX8306" fmla="*/ 8353776 w 11277918"/>
              <a:gd name="connsiteY8306" fmla="*/ 417065 h 10024180"/>
              <a:gd name="connsiteX8307" fmla="*/ 8321080 w 11277918"/>
              <a:gd name="connsiteY8307" fmla="*/ 433411 h 10024180"/>
              <a:gd name="connsiteX8308" fmla="*/ 8304733 w 11277918"/>
              <a:gd name="connsiteY8308" fmla="*/ 433411 h 10024180"/>
              <a:gd name="connsiteX8309" fmla="*/ 8337430 w 11277918"/>
              <a:gd name="connsiteY8309" fmla="*/ 400715 h 10024180"/>
              <a:gd name="connsiteX8310" fmla="*/ 8370124 w 11277918"/>
              <a:gd name="connsiteY8310" fmla="*/ 400715 h 10024180"/>
              <a:gd name="connsiteX8311" fmla="*/ 8410994 w 11277918"/>
              <a:gd name="connsiteY8311" fmla="*/ 376194 h 10024180"/>
              <a:gd name="connsiteX8312" fmla="*/ 8451865 w 11277918"/>
              <a:gd name="connsiteY8312" fmla="*/ 335325 h 10024180"/>
              <a:gd name="connsiteX8313" fmla="*/ 8451865 w 11277918"/>
              <a:gd name="connsiteY8313" fmla="*/ 318976 h 10024180"/>
              <a:gd name="connsiteX8314" fmla="*/ 8517255 w 11277918"/>
              <a:gd name="connsiteY8314" fmla="*/ 253586 h 10024180"/>
              <a:gd name="connsiteX8315" fmla="*/ 8582648 w 11277918"/>
              <a:gd name="connsiteY8315" fmla="*/ 220889 h 10024180"/>
              <a:gd name="connsiteX8316" fmla="*/ 8582648 w 11277918"/>
              <a:gd name="connsiteY8316" fmla="*/ 253586 h 10024180"/>
              <a:gd name="connsiteX8317" fmla="*/ 8615344 w 11277918"/>
              <a:gd name="connsiteY8317" fmla="*/ 253586 h 10024180"/>
              <a:gd name="connsiteX8318" fmla="*/ 8607169 w 11277918"/>
              <a:gd name="connsiteY8318" fmla="*/ 286282 h 10024180"/>
              <a:gd name="connsiteX8319" fmla="*/ 8615344 w 11277918"/>
              <a:gd name="connsiteY8319" fmla="*/ 302629 h 10024180"/>
              <a:gd name="connsiteX8320" fmla="*/ 8648038 w 11277918"/>
              <a:gd name="connsiteY8320" fmla="*/ 237237 h 10024180"/>
              <a:gd name="connsiteX8321" fmla="*/ 8648038 w 11277918"/>
              <a:gd name="connsiteY8321" fmla="*/ 220889 h 10024180"/>
              <a:gd name="connsiteX8322" fmla="*/ 8631691 w 11277918"/>
              <a:gd name="connsiteY8322" fmla="*/ 220889 h 10024180"/>
              <a:gd name="connsiteX8323" fmla="*/ 8615344 w 11277918"/>
              <a:gd name="connsiteY8323" fmla="*/ 204543 h 10024180"/>
              <a:gd name="connsiteX8324" fmla="*/ 8648038 w 11277918"/>
              <a:gd name="connsiteY8324" fmla="*/ 204543 h 10024180"/>
              <a:gd name="connsiteX8325" fmla="*/ 8664387 w 11277918"/>
              <a:gd name="connsiteY8325" fmla="*/ 220889 h 10024180"/>
              <a:gd name="connsiteX8326" fmla="*/ 8697083 w 11277918"/>
              <a:gd name="connsiteY8326" fmla="*/ 204543 h 10024180"/>
              <a:gd name="connsiteX8327" fmla="*/ 8746127 w 11277918"/>
              <a:gd name="connsiteY8327" fmla="*/ 180019 h 10024180"/>
              <a:gd name="connsiteX8328" fmla="*/ 8770648 w 11277918"/>
              <a:gd name="connsiteY8328" fmla="*/ 180019 h 10024180"/>
              <a:gd name="connsiteX8329" fmla="*/ 8795170 w 11277918"/>
              <a:gd name="connsiteY8329" fmla="*/ 155497 h 10024180"/>
              <a:gd name="connsiteX8330" fmla="*/ 8811517 w 11277918"/>
              <a:gd name="connsiteY8330" fmla="*/ 139150 h 10024180"/>
              <a:gd name="connsiteX8331" fmla="*/ 8795170 w 11277918"/>
              <a:gd name="connsiteY8331" fmla="*/ 188193 h 10024180"/>
              <a:gd name="connsiteX8332" fmla="*/ 8729777 w 11277918"/>
              <a:gd name="connsiteY8332" fmla="*/ 237237 h 10024180"/>
              <a:gd name="connsiteX8333" fmla="*/ 8729777 w 11277918"/>
              <a:gd name="connsiteY8333" fmla="*/ 253586 h 10024180"/>
              <a:gd name="connsiteX8334" fmla="*/ 8729777 w 11277918"/>
              <a:gd name="connsiteY8334" fmla="*/ 269933 h 10024180"/>
              <a:gd name="connsiteX8335" fmla="*/ 8737952 w 11277918"/>
              <a:gd name="connsiteY8335" fmla="*/ 278107 h 10024180"/>
              <a:gd name="connsiteX8336" fmla="*/ 8713430 w 11277918"/>
              <a:gd name="connsiteY8336" fmla="*/ 286282 h 10024180"/>
              <a:gd name="connsiteX8337" fmla="*/ 8697083 w 11277918"/>
              <a:gd name="connsiteY8337" fmla="*/ 318976 h 10024180"/>
              <a:gd name="connsiteX8338" fmla="*/ 8664387 w 11277918"/>
              <a:gd name="connsiteY8338" fmla="*/ 343498 h 10024180"/>
              <a:gd name="connsiteX8339" fmla="*/ 8648038 w 11277918"/>
              <a:gd name="connsiteY8339" fmla="*/ 359847 h 10024180"/>
              <a:gd name="connsiteX8340" fmla="*/ 8615344 w 11277918"/>
              <a:gd name="connsiteY8340" fmla="*/ 384368 h 10024180"/>
              <a:gd name="connsiteX8341" fmla="*/ 8615344 w 11277918"/>
              <a:gd name="connsiteY8341" fmla="*/ 400715 h 10024180"/>
              <a:gd name="connsiteX8342" fmla="*/ 8566299 w 11277918"/>
              <a:gd name="connsiteY8342" fmla="*/ 449761 h 10024180"/>
              <a:gd name="connsiteX8343" fmla="*/ 8549952 w 11277918"/>
              <a:gd name="connsiteY8343" fmla="*/ 498804 h 10024180"/>
              <a:gd name="connsiteX8344" fmla="*/ 8558126 w 11277918"/>
              <a:gd name="connsiteY8344" fmla="*/ 482455 h 10024180"/>
              <a:gd name="connsiteX8345" fmla="*/ 8566299 w 11277918"/>
              <a:gd name="connsiteY8345" fmla="*/ 482455 h 10024180"/>
              <a:gd name="connsiteX8346" fmla="*/ 8582648 w 11277918"/>
              <a:gd name="connsiteY8346" fmla="*/ 482455 h 10024180"/>
              <a:gd name="connsiteX8347" fmla="*/ 8598995 w 11277918"/>
              <a:gd name="connsiteY8347" fmla="*/ 482455 h 10024180"/>
              <a:gd name="connsiteX8348" fmla="*/ 8615344 w 11277918"/>
              <a:gd name="connsiteY8348" fmla="*/ 482455 h 10024180"/>
              <a:gd name="connsiteX8349" fmla="*/ 8582648 w 11277918"/>
              <a:gd name="connsiteY8349" fmla="*/ 547847 h 10024180"/>
              <a:gd name="connsiteX8350" fmla="*/ 8517255 w 11277918"/>
              <a:gd name="connsiteY8350" fmla="*/ 596890 h 10024180"/>
              <a:gd name="connsiteX8351" fmla="*/ 8484559 w 11277918"/>
              <a:gd name="connsiteY8351" fmla="*/ 629587 h 10024180"/>
              <a:gd name="connsiteX8352" fmla="*/ 8484559 w 11277918"/>
              <a:gd name="connsiteY8352" fmla="*/ 662283 h 10024180"/>
              <a:gd name="connsiteX8353" fmla="*/ 8468212 w 11277918"/>
              <a:gd name="connsiteY8353" fmla="*/ 678630 h 10024180"/>
              <a:gd name="connsiteX8354" fmla="*/ 8402820 w 11277918"/>
              <a:gd name="connsiteY8354" fmla="*/ 760369 h 10024180"/>
              <a:gd name="connsiteX8355" fmla="*/ 8321080 w 11277918"/>
              <a:gd name="connsiteY8355" fmla="*/ 825762 h 10024180"/>
              <a:gd name="connsiteX8356" fmla="*/ 8304733 w 11277918"/>
              <a:gd name="connsiteY8356" fmla="*/ 858458 h 10024180"/>
              <a:gd name="connsiteX8357" fmla="*/ 8272037 w 11277918"/>
              <a:gd name="connsiteY8357" fmla="*/ 891154 h 10024180"/>
              <a:gd name="connsiteX8358" fmla="*/ 8272037 w 11277918"/>
              <a:gd name="connsiteY8358" fmla="*/ 907501 h 10024180"/>
              <a:gd name="connsiteX8359" fmla="*/ 8288384 w 11277918"/>
              <a:gd name="connsiteY8359" fmla="*/ 923848 h 10024180"/>
              <a:gd name="connsiteX8360" fmla="*/ 8255690 w 11277918"/>
              <a:gd name="connsiteY8360" fmla="*/ 923848 h 10024180"/>
              <a:gd name="connsiteX8361" fmla="*/ 8239340 w 11277918"/>
              <a:gd name="connsiteY8361" fmla="*/ 956544 h 10024180"/>
              <a:gd name="connsiteX8362" fmla="*/ 8222994 w 11277918"/>
              <a:gd name="connsiteY8362" fmla="*/ 956544 h 10024180"/>
              <a:gd name="connsiteX8363" fmla="*/ 8157602 w 11277918"/>
              <a:gd name="connsiteY8363" fmla="*/ 1005588 h 10024180"/>
              <a:gd name="connsiteX8364" fmla="*/ 8142344 w 11277918"/>
              <a:gd name="connsiteY8364" fmla="*/ 1023027 h 10024180"/>
              <a:gd name="connsiteX8365" fmla="*/ 8157602 w 11277918"/>
              <a:gd name="connsiteY8365" fmla="*/ 1038284 h 10024180"/>
              <a:gd name="connsiteX8366" fmla="*/ 8141254 w 11277918"/>
              <a:gd name="connsiteY8366" fmla="*/ 1038284 h 10024180"/>
              <a:gd name="connsiteX8367" fmla="*/ 8141254 w 11277918"/>
              <a:gd name="connsiteY8367" fmla="*/ 1026023 h 10024180"/>
              <a:gd name="connsiteX8368" fmla="*/ 8141254 w 11277918"/>
              <a:gd name="connsiteY8368" fmla="*/ 1024272 h 10024180"/>
              <a:gd name="connsiteX8369" fmla="*/ 8128994 w 11277918"/>
              <a:gd name="connsiteY8369" fmla="*/ 1038284 h 10024180"/>
              <a:gd name="connsiteX8370" fmla="*/ 8108558 w 11277918"/>
              <a:gd name="connsiteY8370" fmla="*/ 1070980 h 10024180"/>
              <a:gd name="connsiteX8371" fmla="*/ 8075862 w 11277918"/>
              <a:gd name="connsiteY8371" fmla="*/ 1111851 h 10024180"/>
              <a:gd name="connsiteX8372" fmla="*/ 8059515 w 11277918"/>
              <a:gd name="connsiteY8372" fmla="*/ 1111851 h 10024180"/>
              <a:gd name="connsiteX8373" fmla="*/ 8043166 w 11277918"/>
              <a:gd name="connsiteY8373" fmla="*/ 1136373 h 10024180"/>
              <a:gd name="connsiteX8374" fmla="*/ 7961426 w 11277918"/>
              <a:gd name="connsiteY8374" fmla="*/ 1218112 h 10024180"/>
              <a:gd name="connsiteX8375" fmla="*/ 7936904 w 11277918"/>
              <a:gd name="connsiteY8375" fmla="*/ 1250808 h 10024180"/>
              <a:gd name="connsiteX8376" fmla="*/ 7928730 w 11277918"/>
              <a:gd name="connsiteY8376" fmla="*/ 1267155 h 10024180"/>
              <a:gd name="connsiteX8377" fmla="*/ 7879686 w 11277918"/>
              <a:gd name="connsiteY8377" fmla="*/ 1348895 h 10024180"/>
              <a:gd name="connsiteX8378" fmla="*/ 7871512 w 11277918"/>
              <a:gd name="connsiteY8378" fmla="*/ 1373416 h 10024180"/>
              <a:gd name="connsiteX8379" fmla="*/ 7863340 w 11277918"/>
              <a:gd name="connsiteY8379" fmla="*/ 1381591 h 10024180"/>
              <a:gd name="connsiteX8380" fmla="*/ 7846990 w 11277918"/>
              <a:gd name="connsiteY8380" fmla="*/ 1397938 h 10024180"/>
              <a:gd name="connsiteX8381" fmla="*/ 7846990 w 11277918"/>
              <a:gd name="connsiteY8381" fmla="*/ 1414287 h 10024180"/>
              <a:gd name="connsiteX8382" fmla="*/ 7928730 w 11277918"/>
              <a:gd name="connsiteY8382" fmla="*/ 1332548 h 10024180"/>
              <a:gd name="connsiteX8383" fmla="*/ 7961426 w 11277918"/>
              <a:gd name="connsiteY8383" fmla="*/ 1299851 h 10024180"/>
              <a:gd name="connsiteX8384" fmla="*/ 7969601 w 11277918"/>
              <a:gd name="connsiteY8384" fmla="*/ 1275330 h 10024180"/>
              <a:gd name="connsiteX8385" fmla="*/ 7977776 w 11277918"/>
              <a:gd name="connsiteY8385" fmla="*/ 1267155 h 10024180"/>
              <a:gd name="connsiteX8386" fmla="*/ 7994122 w 11277918"/>
              <a:gd name="connsiteY8386" fmla="*/ 1250808 h 10024180"/>
              <a:gd name="connsiteX8387" fmla="*/ 8010472 w 11277918"/>
              <a:gd name="connsiteY8387" fmla="*/ 1226284 h 10024180"/>
              <a:gd name="connsiteX8388" fmla="*/ 8059515 w 11277918"/>
              <a:gd name="connsiteY8388" fmla="*/ 1160894 h 10024180"/>
              <a:gd name="connsiteX8389" fmla="*/ 8108558 w 11277918"/>
              <a:gd name="connsiteY8389" fmla="*/ 1103676 h 10024180"/>
              <a:gd name="connsiteX8390" fmla="*/ 8141254 w 11277918"/>
              <a:gd name="connsiteY8390" fmla="*/ 1087327 h 10024180"/>
              <a:gd name="connsiteX8391" fmla="*/ 8157602 w 11277918"/>
              <a:gd name="connsiteY8391" fmla="*/ 1087327 h 10024180"/>
              <a:gd name="connsiteX8392" fmla="*/ 8165776 w 11277918"/>
              <a:gd name="connsiteY8392" fmla="*/ 1054633 h 10024180"/>
              <a:gd name="connsiteX8393" fmla="*/ 8173950 w 11277918"/>
              <a:gd name="connsiteY8393" fmla="*/ 1038284 h 10024180"/>
              <a:gd name="connsiteX8394" fmla="*/ 8288384 w 11277918"/>
              <a:gd name="connsiteY8394" fmla="*/ 956544 h 10024180"/>
              <a:gd name="connsiteX8395" fmla="*/ 8345602 w 11277918"/>
              <a:gd name="connsiteY8395" fmla="*/ 940197 h 10024180"/>
              <a:gd name="connsiteX8396" fmla="*/ 8353776 w 11277918"/>
              <a:gd name="connsiteY8396" fmla="*/ 940197 h 10024180"/>
              <a:gd name="connsiteX8397" fmla="*/ 8345602 w 11277918"/>
              <a:gd name="connsiteY8397" fmla="*/ 915676 h 10024180"/>
              <a:gd name="connsiteX8398" fmla="*/ 8353776 w 11277918"/>
              <a:gd name="connsiteY8398" fmla="*/ 891154 h 10024180"/>
              <a:gd name="connsiteX8399" fmla="*/ 8361951 w 11277918"/>
              <a:gd name="connsiteY8399" fmla="*/ 866630 h 10024180"/>
              <a:gd name="connsiteX8400" fmla="*/ 8370124 w 11277918"/>
              <a:gd name="connsiteY8400" fmla="*/ 858458 h 10024180"/>
              <a:gd name="connsiteX8401" fmla="*/ 8386472 w 11277918"/>
              <a:gd name="connsiteY8401" fmla="*/ 842109 h 10024180"/>
              <a:gd name="connsiteX8402" fmla="*/ 8402820 w 11277918"/>
              <a:gd name="connsiteY8402" fmla="*/ 842109 h 10024180"/>
              <a:gd name="connsiteX8403" fmla="*/ 8435516 w 11277918"/>
              <a:gd name="connsiteY8403" fmla="*/ 760369 h 10024180"/>
              <a:gd name="connsiteX8404" fmla="*/ 8435516 w 11277918"/>
              <a:gd name="connsiteY8404" fmla="*/ 744022 h 10024180"/>
              <a:gd name="connsiteX8405" fmla="*/ 8451865 w 11277918"/>
              <a:gd name="connsiteY8405" fmla="*/ 744022 h 10024180"/>
              <a:gd name="connsiteX8406" fmla="*/ 8468212 w 11277918"/>
              <a:gd name="connsiteY8406" fmla="*/ 744022 h 10024180"/>
              <a:gd name="connsiteX8407" fmla="*/ 8468212 w 11277918"/>
              <a:gd name="connsiteY8407" fmla="*/ 752197 h 10024180"/>
              <a:gd name="connsiteX8408" fmla="*/ 8484559 w 11277918"/>
              <a:gd name="connsiteY8408" fmla="*/ 760369 h 10024180"/>
              <a:gd name="connsiteX8409" fmla="*/ 8492734 w 11277918"/>
              <a:gd name="connsiteY8409" fmla="*/ 752197 h 10024180"/>
              <a:gd name="connsiteX8410" fmla="*/ 8484559 w 11277918"/>
              <a:gd name="connsiteY8410" fmla="*/ 727675 h 10024180"/>
              <a:gd name="connsiteX8411" fmla="*/ 8484559 w 11277918"/>
              <a:gd name="connsiteY8411" fmla="*/ 711326 h 10024180"/>
              <a:gd name="connsiteX8412" fmla="*/ 8500908 w 11277918"/>
              <a:gd name="connsiteY8412" fmla="*/ 727675 h 10024180"/>
              <a:gd name="connsiteX8413" fmla="*/ 8533605 w 11277918"/>
              <a:gd name="connsiteY8413" fmla="*/ 694979 h 10024180"/>
              <a:gd name="connsiteX8414" fmla="*/ 8549952 w 11277918"/>
              <a:gd name="connsiteY8414" fmla="*/ 678630 h 10024180"/>
              <a:gd name="connsiteX8415" fmla="*/ 8582648 w 11277918"/>
              <a:gd name="connsiteY8415" fmla="*/ 629587 h 10024180"/>
              <a:gd name="connsiteX8416" fmla="*/ 8598995 w 11277918"/>
              <a:gd name="connsiteY8416" fmla="*/ 629587 h 10024180"/>
              <a:gd name="connsiteX8417" fmla="*/ 8615344 w 11277918"/>
              <a:gd name="connsiteY8417" fmla="*/ 621412 h 10024180"/>
              <a:gd name="connsiteX8418" fmla="*/ 8631691 w 11277918"/>
              <a:gd name="connsiteY8418" fmla="*/ 613240 h 10024180"/>
              <a:gd name="connsiteX8419" fmla="*/ 8631691 w 11277918"/>
              <a:gd name="connsiteY8419" fmla="*/ 596890 h 10024180"/>
              <a:gd name="connsiteX8420" fmla="*/ 8639866 w 11277918"/>
              <a:gd name="connsiteY8420" fmla="*/ 564194 h 10024180"/>
              <a:gd name="connsiteX8421" fmla="*/ 8664387 w 11277918"/>
              <a:gd name="connsiteY8421" fmla="*/ 547847 h 10024180"/>
              <a:gd name="connsiteX8422" fmla="*/ 8680734 w 11277918"/>
              <a:gd name="connsiteY8422" fmla="*/ 547847 h 10024180"/>
              <a:gd name="connsiteX8423" fmla="*/ 8795170 w 11277918"/>
              <a:gd name="connsiteY8423" fmla="*/ 433411 h 10024180"/>
              <a:gd name="connsiteX8424" fmla="*/ 8811517 w 11277918"/>
              <a:gd name="connsiteY8424" fmla="*/ 417065 h 10024180"/>
              <a:gd name="connsiteX8425" fmla="*/ 8827866 w 11277918"/>
              <a:gd name="connsiteY8425" fmla="*/ 384368 h 10024180"/>
              <a:gd name="connsiteX8426" fmla="*/ 8827866 w 11277918"/>
              <a:gd name="connsiteY8426" fmla="*/ 400715 h 10024180"/>
              <a:gd name="connsiteX8427" fmla="*/ 8844213 w 11277918"/>
              <a:gd name="connsiteY8427" fmla="*/ 400715 h 10024180"/>
              <a:gd name="connsiteX8428" fmla="*/ 8860562 w 11277918"/>
              <a:gd name="connsiteY8428" fmla="*/ 376194 h 10024180"/>
              <a:gd name="connsiteX8429" fmla="*/ 8876909 w 11277918"/>
              <a:gd name="connsiteY8429" fmla="*/ 351672 h 10024180"/>
              <a:gd name="connsiteX8430" fmla="*/ 8909606 w 11277918"/>
              <a:gd name="connsiteY8430" fmla="*/ 335325 h 10024180"/>
              <a:gd name="connsiteX8431" fmla="*/ 8893256 w 11277918"/>
              <a:gd name="connsiteY8431" fmla="*/ 368021 h 10024180"/>
              <a:gd name="connsiteX8432" fmla="*/ 8893256 w 11277918"/>
              <a:gd name="connsiteY8432" fmla="*/ 384368 h 10024180"/>
              <a:gd name="connsiteX8433" fmla="*/ 8901431 w 11277918"/>
              <a:gd name="connsiteY8433" fmla="*/ 376194 h 10024180"/>
              <a:gd name="connsiteX8434" fmla="*/ 8909606 w 11277918"/>
              <a:gd name="connsiteY8434" fmla="*/ 368021 h 10024180"/>
              <a:gd name="connsiteX8435" fmla="*/ 8950474 w 11277918"/>
              <a:gd name="connsiteY8435" fmla="*/ 343498 h 10024180"/>
              <a:gd name="connsiteX8436" fmla="*/ 8974998 w 11277918"/>
              <a:gd name="connsiteY8436" fmla="*/ 335325 h 10024180"/>
              <a:gd name="connsiteX8437" fmla="*/ 8966823 w 11277918"/>
              <a:gd name="connsiteY8437" fmla="*/ 343498 h 10024180"/>
              <a:gd name="connsiteX8438" fmla="*/ 8958649 w 11277918"/>
              <a:gd name="connsiteY8438" fmla="*/ 351672 h 10024180"/>
              <a:gd name="connsiteX8439" fmla="*/ 8974998 w 11277918"/>
              <a:gd name="connsiteY8439" fmla="*/ 351672 h 10024180"/>
              <a:gd name="connsiteX8440" fmla="*/ 8974998 w 11277918"/>
              <a:gd name="connsiteY8440" fmla="*/ 335325 h 10024180"/>
              <a:gd name="connsiteX8441" fmla="*/ 9089431 w 11277918"/>
              <a:gd name="connsiteY8441" fmla="*/ 269933 h 10024180"/>
              <a:gd name="connsiteX8442" fmla="*/ 9122128 w 11277918"/>
              <a:gd name="connsiteY8442" fmla="*/ 253586 h 10024180"/>
              <a:gd name="connsiteX8443" fmla="*/ 9138477 w 11277918"/>
              <a:gd name="connsiteY8443" fmla="*/ 253586 h 10024180"/>
              <a:gd name="connsiteX8444" fmla="*/ 9138477 w 11277918"/>
              <a:gd name="connsiteY8444" fmla="*/ 269933 h 10024180"/>
              <a:gd name="connsiteX8445" fmla="*/ 9122128 w 11277918"/>
              <a:gd name="connsiteY8445" fmla="*/ 269933 h 10024180"/>
              <a:gd name="connsiteX8446" fmla="*/ 9113953 w 11277918"/>
              <a:gd name="connsiteY8446" fmla="*/ 278107 h 10024180"/>
              <a:gd name="connsiteX8447" fmla="*/ 9097606 w 11277918"/>
              <a:gd name="connsiteY8447" fmla="*/ 310804 h 10024180"/>
              <a:gd name="connsiteX8448" fmla="*/ 9056737 w 11277918"/>
              <a:gd name="connsiteY8448" fmla="*/ 335325 h 10024180"/>
              <a:gd name="connsiteX8449" fmla="*/ 9073084 w 11277918"/>
              <a:gd name="connsiteY8449" fmla="*/ 351672 h 10024180"/>
              <a:gd name="connsiteX8450" fmla="*/ 9089431 w 11277918"/>
              <a:gd name="connsiteY8450" fmla="*/ 351672 h 10024180"/>
              <a:gd name="connsiteX8451" fmla="*/ 9113953 w 11277918"/>
              <a:gd name="connsiteY8451" fmla="*/ 335325 h 10024180"/>
              <a:gd name="connsiteX8452" fmla="*/ 9122128 w 11277918"/>
              <a:gd name="connsiteY8452" fmla="*/ 335325 h 10024180"/>
              <a:gd name="connsiteX8453" fmla="*/ 9138477 w 11277918"/>
              <a:gd name="connsiteY8453" fmla="*/ 318976 h 10024180"/>
              <a:gd name="connsiteX8454" fmla="*/ 9138477 w 11277918"/>
              <a:gd name="connsiteY8454" fmla="*/ 302629 h 10024180"/>
              <a:gd name="connsiteX8455" fmla="*/ 9171171 w 11277918"/>
              <a:gd name="connsiteY8455" fmla="*/ 318976 h 10024180"/>
              <a:gd name="connsiteX8456" fmla="*/ 9138477 w 11277918"/>
              <a:gd name="connsiteY8456" fmla="*/ 351672 h 10024180"/>
              <a:gd name="connsiteX8457" fmla="*/ 9089431 w 11277918"/>
              <a:gd name="connsiteY8457" fmla="*/ 384368 h 10024180"/>
              <a:gd name="connsiteX8458" fmla="*/ 9056737 w 11277918"/>
              <a:gd name="connsiteY8458" fmla="*/ 400715 h 10024180"/>
              <a:gd name="connsiteX8459" fmla="*/ 9056737 w 11277918"/>
              <a:gd name="connsiteY8459" fmla="*/ 417065 h 10024180"/>
              <a:gd name="connsiteX8460" fmla="*/ 9056737 w 11277918"/>
              <a:gd name="connsiteY8460" fmla="*/ 433411 h 10024180"/>
              <a:gd name="connsiteX8461" fmla="*/ 9073084 w 11277918"/>
              <a:gd name="connsiteY8461" fmla="*/ 466108 h 10024180"/>
              <a:gd name="connsiteX8462" fmla="*/ 9056737 w 11277918"/>
              <a:gd name="connsiteY8462" fmla="*/ 482455 h 10024180"/>
              <a:gd name="connsiteX8463" fmla="*/ 9048563 w 11277918"/>
              <a:gd name="connsiteY8463" fmla="*/ 474282 h 10024180"/>
              <a:gd name="connsiteX8464" fmla="*/ 9040388 w 11277918"/>
              <a:gd name="connsiteY8464" fmla="*/ 466108 h 10024180"/>
              <a:gd name="connsiteX8465" fmla="*/ 9024041 w 11277918"/>
              <a:gd name="connsiteY8465" fmla="*/ 449761 h 10024180"/>
              <a:gd name="connsiteX8466" fmla="*/ 9024041 w 11277918"/>
              <a:gd name="connsiteY8466" fmla="*/ 482455 h 10024180"/>
              <a:gd name="connsiteX8467" fmla="*/ 9007692 w 11277918"/>
              <a:gd name="connsiteY8467" fmla="*/ 504252 h 10024180"/>
              <a:gd name="connsiteX8468" fmla="*/ 9007692 w 11277918"/>
              <a:gd name="connsiteY8468" fmla="*/ 498804 h 10024180"/>
              <a:gd name="connsiteX8469" fmla="*/ 8991345 w 11277918"/>
              <a:gd name="connsiteY8469" fmla="*/ 498804 h 10024180"/>
              <a:gd name="connsiteX8470" fmla="*/ 8999520 w 11277918"/>
              <a:gd name="connsiteY8470" fmla="*/ 506978 h 10024180"/>
              <a:gd name="connsiteX8471" fmla="*/ 9003021 w 11277918"/>
              <a:gd name="connsiteY8471" fmla="*/ 510480 h 10024180"/>
              <a:gd name="connsiteX8472" fmla="*/ 8974998 w 11277918"/>
              <a:gd name="connsiteY8472" fmla="*/ 547847 h 10024180"/>
              <a:gd name="connsiteX8473" fmla="*/ 8958649 w 11277918"/>
              <a:gd name="connsiteY8473" fmla="*/ 572369 h 10024180"/>
              <a:gd name="connsiteX8474" fmla="*/ 8999520 w 11277918"/>
              <a:gd name="connsiteY8474" fmla="*/ 556022 h 10024180"/>
              <a:gd name="connsiteX8475" fmla="*/ 9040388 w 11277918"/>
              <a:gd name="connsiteY8475" fmla="*/ 515151 h 10024180"/>
              <a:gd name="connsiteX8476" fmla="*/ 8974998 w 11277918"/>
              <a:gd name="connsiteY8476" fmla="*/ 596890 h 10024180"/>
              <a:gd name="connsiteX8477" fmla="*/ 8974998 w 11277918"/>
              <a:gd name="connsiteY8477" fmla="*/ 629587 h 10024180"/>
              <a:gd name="connsiteX8478" fmla="*/ 8991345 w 11277918"/>
              <a:gd name="connsiteY8478" fmla="*/ 613240 h 10024180"/>
              <a:gd name="connsiteX8479" fmla="*/ 8974998 w 11277918"/>
              <a:gd name="connsiteY8479" fmla="*/ 662283 h 10024180"/>
              <a:gd name="connsiteX8480" fmla="*/ 8958649 w 11277918"/>
              <a:gd name="connsiteY8480" fmla="*/ 678630 h 10024180"/>
              <a:gd name="connsiteX8481" fmla="*/ 8942302 w 11277918"/>
              <a:gd name="connsiteY8481" fmla="*/ 694979 h 10024180"/>
              <a:gd name="connsiteX8482" fmla="*/ 8942302 w 11277918"/>
              <a:gd name="connsiteY8482" fmla="*/ 711326 h 10024180"/>
              <a:gd name="connsiteX8483" fmla="*/ 8925953 w 11277918"/>
              <a:gd name="connsiteY8483" fmla="*/ 711326 h 10024180"/>
              <a:gd name="connsiteX8484" fmla="*/ 8925953 w 11277918"/>
              <a:gd name="connsiteY8484" fmla="*/ 744022 h 10024180"/>
              <a:gd name="connsiteX8485" fmla="*/ 8974998 w 11277918"/>
              <a:gd name="connsiteY8485" fmla="*/ 711326 h 10024180"/>
              <a:gd name="connsiteX8486" fmla="*/ 8999520 w 11277918"/>
              <a:gd name="connsiteY8486" fmla="*/ 694979 h 10024180"/>
              <a:gd name="connsiteX8487" fmla="*/ 9007692 w 11277918"/>
              <a:gd name="connsiteY8487" fmla="*/ 694979 h 10024180"/>
              <a:gd name="connsiteX8488" fmla="*/ 9073084 w 11277918"/>
              <a:gd name="connsiteY8488" fmla="*/ 678630 h 10024180"/>
              <a:gd name="connsiteX8489" fmla="*/ 9122128 w 11277918"/>
              <a:gd name="connsiteY8489" fmla="*/ 629587 h 10024180"/>
              <a:gd name="connsiteX8490" fmla="*/ 9122128 w 11277918"/>
              <a:gd name="connsiteY8490" fmla="*/ 613240 h 10024180"/>
              <a:gd name="connsiteX8491" fmla="*/ 9154824 w 11277918"/>
              <a:gd name="connsiteY8491" fmla="*/ 580543 h 10024180"/>
              <a:gd name="connsiteX8492" fmla="*/ 9187520 w 11277918"/>
              <a:gd name="connsiteY8492" fmla="*/ 547847 h 10024180"/>
              <a:gd name="connsiteX8493" fmla="*/ 9203867 w 11277918"/>
              <a:gd name="connsiteY8493" fmla="*/ 531500 h 10024180"/>
              <a:gd name="connsiteX8494" fmla="*/ 9236563 w 11277918"/>
              <a:gd name="connsiteY8494" fmla="*/ 482455 h 10024180"/>
              <a:gd name="connsiteX8495" fmla="*/ 9252910 w 11277918"/>
              <a:gd name="connsiteY8495" fmla="*/ 474282 h 10024180"/>
              <a:gd name="connsiteX8496" fmla="*/ 9285607 w 11277918"/>
              <a:gd name="connsiteY8496" fmla="*/ 449761 h 10024180"/>
              <a:gd name="connsiteX8497" fmla="*/ 9334650 w 11277918"/>
              <a:gd name="connsiteY8497" fmla="*/ 400715 h 10024180"/>
              <a:gd name="connsiteX8498" fmla="*/ 9367346 w 11277918"/>
              <a:gd name="connsiteY8498" fmla="*/ 368021 h 10024180"/>
              <a:gd name="connsiteX8499" fmla="*/ 9367346 w 11277918"/>
              <a:gd name="connsiteY8499" fmla="*/ 351672 h 10024180"/>
              <a:gd name="connsiteX8500" fmla="*/ 9383695 w 11277918"/>
              <a:gd name="connsiteY8500" fmla="*/ 335325 h 10024180"/>
              <a:gd name="connsiteX8501" fmla="*/ 9408217 w 11277918"/>
              <a:gd name="connsiteY8501" fmla="*/ 318976 h 10024180"/>
              <a:gd name="connsiteX8502" fmla="*/ 9432738 w 11277918"/>
              <a:gd name="connsiteY8502" fmla="*/ 318976 h 10024180"/>
              <a:gd name="connsiteX8503" fmla="*/ 9449085 w 11277918"/>
              <a:gd name="connsiteY8503" fmla="*/ 302629 h 10024180"/>
              <a:gd name="connsiteX8504" fmla="*/ 9481782 w 11277918"/>
              <a:gd name="connsiteY8504" fmla="*/ 286282 h 10024180"/>
              <a:gd name="connsiteX8505" fmla="*/ 9465435 w 11277918"/>
              <a:gd name="connsiteY8505" fmla="*/ 302629 h 10024180"/>
              <a:gd name="connsiteX8506" fmla="*/ 9457260 w 11277918"/>
              <a:gd name="connsiteY8506" fmla="*/ 327150 h 10024180"/>
              <a:gd name="connsiteX8507" fmla="*/ 9432738 w 11277918"/>
              <a:gd name="connsiteY8507" fmla="*/ 335325 h 10024180"/>
              <a:gd name="connsiteX8508" fmla="*/ 9416389 w 11277918"/>
              <a:gd name="connsiteY8508" fmla="*/ 351672 h 10024180"/>
              <a:gd name="connsiteX8509" fmla="*/ 9408217 w 11277918"/>
              <a:gd name="connsiteY8509" fmla="*/ 376194 h 10024180"/>
              <a:gd name="connsiteX8510" fmla="*/ 9400042 w 11277918"/>
              <a:gd name="connsiteY8510" fmla="*/ 384368 h 10024180"/>
              <a:gd name="connsiteX8511" fmla="*/ 9400042 w 11277918"/>
              <a:gd name="connsiteY8511" fmla="*/ 400715 h 10024180"/>
              <a:gd name="connsiteX8512" fmla="*/ 9408217 w 11277918"/>
              <a:gd name="connsiteY8512" fmla="*/ 392543 h 10024180"/>
              <a:gd name="connsiteX8513" fmla="*/ 9424564 w 11277918"/>
              <a:gd name="connsiteY8513" fmla="*/ 376194 h 10024180"/>
              <a:gd name="connsiteX8514" fmla="*/ 9440913 w 11277918"/>
              <a:gd name="connsiteY8514" fmla="*/ 368021 h 10024180"/>
              <a:gd name="connsiteX8515" fmla="*/ 9449085 w 11277918"/>
              <a:gd name="connsiteY8515" fmla="*/ 368021 h 10024180"/>
              <a:gd name="connsiteX8516" fmla="*/ 9457260 w 11277918"/>
              <a:gd name="connsiteY8516" fmla="*/ 359847 h 10024180"/>
              <a:gd name="connsiteX8517" fmla="*/ 9465435 w 11277918"/>
              <a:gd name="connsiteY8517" fmla="*/ 351672 h 10024180"/>
              <a:gd name="connsiteX8518" fmla="*/ 9489956 w 11277918"/>
              <a:gd name="connsiteY8518" fmla="*/ 327150 h 10024180"/>
              <a:gd name="connsiteX8519" fmla="*/ 9514478 w 11277918"/>
              <a:gd name="connsiteY8519" fmla="*/ 310804 h 10024180"/>
              <a:gd name="connsiteX8520" fmla="*/ 9514478 w 11277918"/>
              <a:gd name="connsiteY8520" fmla="*/ 294454 h 10024180"/>
              <a:gd name="connsiteX8521" fmla="*/ 9547172 w 11277918"/>
              <a:gd name="connsiteY8521" fmla="*/ 286282 h 10024180"/>
              <a:gd name="connsiteX8522" fmla="*/ 9579868 w 11277918"/>
              <a:gd name="connsiteY8522" fmla="*/ 269933 h 10024180"/>
              <a:gd name="connsiteX8523" fmla="*/ 9596217 w 11277918"/>
              <a:gd name="connsiteY8523" fmla="*/ 237237 h 10024180"/>
              <a:gd name="connsiteX8524" fmla="*/ 9612564 w 11277918"/>
              <a:gd name="connsiteY8524" fmla="*/ 220889 h 10024180"/>
              <a:gd name="connsiteX8525" fmla="*/ 9612564 w 11277918"/>
              <a:gd name="connsiteY8525" fmla="*/ 188193 h 10024180"/>
              <a:gd name="connsiteX8526" fmla="*/ 9637086 w 11277918"/>
              <a:gd name="connsiteY8526" fmla="*/ 171846 h 10024180"/>
              <a:gd name="connsiteX8527" fmla="*/ 9645261 w 11277918"/>
              <a:gd name="connsiteY8527" fmla="*/ 188193 h 10024180"/>
              <a:gd name="connsiteX8528" fmla="*/ 9710653 w 11277918"/>
              <a:gd name="connsiteY8528" fmla="*/ 122801 h 10024180"/>
              <a:gd name="connsiteX8529" fmla="*/ 9727000 w 11277918"/>
              <a:gd name="connsiteY8529" fmla="*/ 106454 h 10024180"/>
              <a:gd name="connsiteX8530" fmla="*/ 9743348 w 11277918"/>
              <a:gd name="connsiteY8530" fmla="*/ 90107 h 10024180"/>
              <a:gd name="connsiteX8531" fmla="*/ 9727000 w 11277918"/>
              <a:gd name="connsiteY8531" fmla="*/ 57410 h 10024180"/>
              <a:gd name="connsiteX8532" fmla="*/ 9710653 w 11277918"/>
              <a:gd name="connsiteY8532" fmla="*/ 73758 h 10024180"/>
              <a:gd name="connsiteX8533" fmla="*/ 9694304 w 11277918"/>
              <a:gd name="connsiteY8533" fmla="*/ 90107 h 10024180"/>
              <a:gd name="connsiteX8534" fmla="*/ 9677957 w 11277918"/>
              <a:gd name="connsiteY8534" fmla="*/ 90107 h 10024180"/>
              <a:gd name="connsiteX8535" fmla="*/ 9686129 w 11277918"/>
              <a:gd name="connsiteY8535" fmla="*/ 73758 h 10024180"/>
              <a:gd name="connsiteX8536" fmla="*/ 9694304 w 11277918"/>
              <a:gd name="connsiteY8536" fmla="*/ 57410 h 10024180"/>
              <a:gd name="connsiteX8537" fmla="*/ 9759696 w 11277918"/>
              <a:gd name="connsiteY8537" fmla="*/ 57410 h 10024180"/>
              <a:gd name="connsiteX8538" fmla="*/ 9776044 w 11277918"/>
              <a:gd name="connsiteY8538" fmla="*/ 57410 h 10024180"/>
              <a:gd name="connsiteX8539" fmla="*/ 9808740 w 11277918"/>
              <a:gd name="connsiteY8539" fmla="*/ 41061 h 10024180"/>
              <a:gd name="connsiteX8540" fmla="*/ 9849608 w 11277918"/>
              <a:gd name="connsiteY8540" fmla="*/ 16540 h 10024180"/>
              <a:gd name="connsiteX8541" fmla="*/ 9844096 w 11277918"/>
              <a:gd name="connsiteY8541" fmla="*/ 0 h 10024180"/>
              <a:gd name="connsiteX8542" fmla="*/ 9907500 w 11277918"/>
              <a:gd name="connsiteY8542" fmla="*/ 0 h 10024180"/>
              <a:gd name="connsiteX8543" fmla="*/ 9906826 w 11277918"/>
              <a:gd name="connsiteY8543" fmla="*/ 193 h 10024180"/>
              <a:gd name="connsiteX8544" fmla="*/ 9890480 w 11277918"/>
              <a:gd name="connsiteY8544" fmla="*/ 24714 h 10024180"/>
              <a:gd name="connsiteX8545" fmla="*/ 9923176 w 11277918"/>
              <a:gd name="connsiteY8545" fmla="*/ 24714 h 10024180"/>
              <a:gd name="connsiteX8546" fmla="*/ 9931350 w 11277918"/>
              <a:gd name="connsiteY8546" fmla="*/ 193 h 10024180"/>
              <a:gd name="connsiteX8547" fmla="*/ 9930868 w 11277918"/>
              <a:gd name="connsiteY8547" fmla="*/ 0 h 10024180"/>
              <a:gd name="connsiteX8548" fmla="*/ 9947890 w 11277918"/>
              <a:gd name="connsiteY8548" fmla="*/ 0 h 10024180"/>
              <a:gd name="connsiteX8549" fmla="*/ 9939522 w 11277918"/>
              <a:gd name="connsiteY8549" fmla="*/ 8367 h 10024180"/>
              <a:gd name="connsiteX8550" fmla="*/ 9955872 w 11277918"/>
              <a:gd name="connsiteY8550" fmla="*/ 8367 h 10024180"/>
              <a:gd name="connsiteX8551" fmla="*/ 9955872 w 11277918"/>
              <a:gd name="connsiteY8551" fmla="*/ 0 h 10024180"/>
              <a:gd name="connsiteX8552" fmla="*/ 9980392 w 11277918"/>
              <a:gd name="connsiteY8552" fmla="*/ 0 h 10024180"/>
              <a:gd name="connsiteX8553" fmla="*/ 9980392 w 11277918"/>
              <a:gd name="connsiteY8553" fmla="*/ 193 h 10024180"/>
              <a:gd name="connsiteX8554" fmla="*/ 9972218 w 11277918"/>
              <a:gd name="connsiteY8554" fmla="*/ 24714 h 10024180"/>
              <a:gd name="connsiteX8555" fmla="*/ 9964044 w 11277918"/>
              <a:gd name="connsiteY8555" fmla="*/ 41061 h 10024180"/>
              <a:gd name="connsiteX8556" fmla="*/ 9939522 w 11277918"/>
              <a:gd name="connsiteY8556" fmla="*/ 24714 h 10024180"/>
              <a:gd name="connsiteX8557" fmla="*/ 9939522 w 11277918"/>
              <a:gd name="connsiteY8557" fmla="*/ 41061 h 10024180"/>
              <a:gd name="connsiteX8558" fmla="*/ 9939522 w 11277918"/>
              <a:gd name="connsiteY8558" fmla="*/ 65585 h 10024180"/>
              <a:gd name="connsiteX8559" fmla="*/ 9939522 w 11277918"/>
              <a:gd name="connsiteY8559" fmla="*/ 73758 h 10024180"/>
              <a:gd name="connsiteX8560" fmla="*/ 9955872 w 11277918"/>
              <a:gd name="connsiteY8560" fmla="*/ 90107 h 10024180"/>
              <a:gd name="connsiteX8561" fmla="*/ 9972218 w 11277918"/>
              <a:gd name="connsiteY8561" fmla="*/ 90107 h 10024180"/>
              <a:gd name="connsiteX8562" fmla="*/ 9972218 w 11277918"/>
              <a:gd name="connsiteY8562" fmla="*/ 73758 h 10024180"/>
              <a:gd name="connsiteX8563" fmla="*/ 9972218 w 11277918"/>
              <a:gd name="connsiteY8563" fmla="*/ 57410 h 10024180"/>
              <a:gd name="connsiteX8564" fmla="*/ 10004916 w 11277918"/>
              <a:gd name="connsiteY8564" fmla="*/ 90107 h 10024180"/>
              <a:gd name="connsiteX8565" fmla="*/ 9988564 w 11277918"/>
              <a:gd name="connsiteY8565" fmla="*/ 122801 h 10024180"/>
              <a:gd name="connsiteX8566" fmla="*/ 9972218 w 11277918"/>
              <a:gd name="connsiteY8566" fmla="*/ 122801 h 10024180"/>
              <a:gd name="connsiteX8567" fmla="*/ 9955872 w 11277918"/>
              <a:gd name="connsiteY8567" fmla="*/ 147325 h 10024180"/>
              <a:gd name="connsiteX8568" fmla="*/ 9939522 w 11277918"/>
              <a:gd name="connsiteY8568" fmla="*/ 188193 h 10024180"/>
              <a:gd name="connsiteX8569" fmla="*/ 9955872 w 11277918"/>
              <a:gd name="connsiteY8569" fmla="*/ 204543 h 10024180"/>
              <a:gd name="connsiteX8570" fmla="*/ 9972218 w 11277918"/>
              <a:gd name="connsiteY8570" fmla="*/ 204543 h 10024180"/>
              <a:gd name="connsiteX8571" fmla="*/ 9972218 w 11277918"/>
              <a:gd name="connsiteY8571" fmla="*/ 229064 h 10024180"/>
              <a:gd name="connsiteX8572" fmla="*/ 9988564 w 11277918"/>
              <a:gd name="connsiteY8572" fmla="*/ 237237 h 10024180"/>
              <a:gd name="connsiteX8573" fmla="*/ 10004916 w 11277918"/>
              <a:gd name="connsiteY8573" fmla="*/ 220889 h 10024180"/>
              <a:gd name="connsiteX8574" fmla="*/ 10004916 w 11277918"/>
              <a:gd name="connsiteY8574" fmla="*/ 204543 h 10024180"/>
              <a:gd name="connsiteX8575" fmla="*/ 9988564 w 11277918"/>
              <a:gd name="connsiteY8575" fmla="*/ 204543 h 10024180"/>
              <a:gd name="connsiteX8576" fmla="*/ 10021262 w 11277918"/>
              <a:gd name="connsiteY8576" fmla="*/ 204543 h 10024180"/>
              <a:gd name="connsiteX8577" fmla="*/ 10053958 w 11277918"/>
              <a:gd name="connsiteY8577" fmla="*/ 220889 h 10024180"/>
              <a:gd name="connsiteX8578" fmla="*/ 10086654 w 11277918"/>
              <a:gd name="connsiteY8578" fmla="*/ 188193 h 10024180"/>
              <a:gd name="connsiteX8579" fmla="*/ 10111176 w 11277918"/>
              <a:gd name="connsiteY8579" fmla="*/ 163671 h 10024180"/>
              <a:gd name="connsiteX8580" fmla="*/ 10119350 w 11277918"/>
              <a:gd name="connsiteY8580" fmla="*/ 155497 h 10024180"/>
              <a:gd name="connsiteX8581" fmla="*/ 10119350 w 11277918"/>
              <a:gd name="connsiteY8581" fmla="*/ 147325 h 10024180"/>
              <a:gd name="connsiteX8582" fmla="*/ 10135696 w 11277918"/>
              <a:gd name="connsiteY8582" fmla="*/ 139150 h 10024180"/>
              <a:gd name="connsiteX8583" fmla="*/ 10135696 w 11277918"/>
              <a:gd name="connsiteY8583" fmla="*/ 122801 h 10024180"/>
              <a:gd name="connsiteX8584" fmla="*/ 10127524 w 11277918"/>
              <a:gd name="connsiteY8584" fmla="*/ 114628 h 10024180"/>
              <a:gd name="connsiteX8585" fmla="*/ 10152044 w 11277918"/>
              <a:gd name="connsiteY8585" fmla="*/ 106454 h 10024180"/>
              <a:gd name="connsiteX8586" fmla="*/ 10168392 w 11277918"/>
              <a:gd name="connsiteY8586" fmla="*/ 73758 h 10024180"/>
              <a:gd name="connsiteX8587" fmla="*/ 10168392 w 11277918"/>
              <a:gd name="connsiteY8587" fmla="*/ 41061 h 10024180"/>
              <a:gd name="connsiteX8588" fmla="*/ 10152044 w 11277918"/>
              <a:gd name="connsiteY8588" fmla="*/ 57410 h 10024180"/>
              <a:gd name="connsiteX8589" fmla="*/ 10119350 w 11277918"/>
              <a:gd name="connsiteY8589" fmla="*/ 90107 h 10024180"/>
              <a:gd name="connsiteX8590" fmla="*/ 10111176 w 11277918"/>
              <a:gd name="connsiteY8590" fmla="*/ 98279 h 10024180"/>
              <a:gd name="connsiteX8591" fmla="*/ 10086654 w 11277918"/>
              <a:gd name="connsiteY8591" fmla="*/ 106454 h 10024180"/>
              <a:gd name="connsiteX8592" fmla="*/ 10103000 w 11277918"/>
              <a:gd name="connsiteY8592" fmla="*/ 90107 h 10024180"/>
              <a:gd name="connsiteX8593" fmla="*/ 10103000 w 11277918"/>
              <a:gd name="connsiteY8593" fmla="*/ 57410 h 10024180"/>
              <a:gd name="connsiteX8594" fmla="*/ 10094828 w 11277918"/>
              <a:gd name="connsiteY8594" fmla="*/ 49236 h 10024180"/>
              <a:gd name="connsiteX8595" fmla="*/ 10086654 w 11277918"/>
              <a:gd name="connsiteY8595" fmla="*/ 41061 h 10024180"/>
              <a:gd name="connsiteX8596" fmla="*/ 10070304 w 11277918"/>
              <a:gd name="connsiteY8596" fmla="*/ 57410 h 10024180"/>
              <a:gd name="connsiteX8597" fmla="*/ 10021262 w 11277918"/>
              <a:gd name="connsiteY8597" fmla="*/ 73758 h 10024180"/>
              <a:gd name="connsiteX8598" fmla="*/ 10037612 w 11277918"/>
              <a:gd name="connsiteY8598" fmla="*/ 57410 h 10024180"/>
              <a:gd name="connsiteX8599" fmla="*/ 10086654 w 11277918"/>
              <a:gd name="connsiteY8599" fmla="*/ 24714 h 10024180"/>
              <a:gd name="connsiteX8600" fmla="*/ 10135696 w 11277918"/>
              <a:gd name="connsiteY8600" fmla="*/ 8367 h 10024180"/>
              <a:gd name="connsiteX8601" fmla="*/ 10135696 w 11277918"/>
              <a:gd name="connsiteY8601" fmla="*/ 41061 h 10024180"/>
              <a:gd name="connsiteX8602" fmla="*/ 10168392 w 11277918"/>
              <a:gd name="connsiteY8602" fmla="*/ 8367 h 10024180"/>
              <a:gd name="connsiteX8603" fmla="*/ 10168392 w 11277918"/>
              <a:gd name="connsiteY8603" fmla="*/ 0 h 10024180"/>
              <a:gd name="connsiteX8604" fmla="*/ 10172384 w 11277918"/>
              <a:gd name="connsiteY8604" fmla="*/ 0 h 10024180"/>
              <a:gd name="connsiteX8605" fmla="*/ 10172480 w 11277918"/>
              <a:gd name="connsiteY8605" fmla="*/ 192 h 10024180"/>
              <a:gd name="connsiteX8606" fmla="*/ 10172768 w 11277918"/>
              <a:gd name="connsiteY8606" fmla="*/ 0 h 10024180"/>
              <a:gd name="connsiteX8607" fmla="*/ 11231006 w 11277918"/>
              <a:gd name="connsiteY8607" fmla="*/ 0 h 10024180"/>
              <a:gd name="connsiteX8608" fmla="*/ 11231006 w 11277918"/>
              <a:gd name="connsiteY8608" fmla="*/ 8367 h 10024180"/>
              <a:gd name="connsiteX8609" fmla="*/ 11239374 w 11277918"/>
              <a:gd name="connsiteY8609" fmla="*/ 0 h 10024180"/>
              <a:gd name="connsiteX8610" fmla="*/ 11277918 w 11277918"/>
              <a:gd name="connsiteY8610" fmla="*/ 0 h 10024180"/>
              <a:gd name="connsiteX8611" fmla="*/ 11277918 w 11277918"/>
              <a:gd name="connsiteY8611" fmla="*/ 407205 h 10024180"/>
              <a:gd name="connsiteX8612" fmla="*/ 11275966 w 11277918"/>
              <a:gd name="connsiteY8612" fmla="*/ 409402 h 10024180"/>
              <a:gd name="connsiteX8613" fmla="*/ 11247356 w 11277918"/>
              <a:gd name="connsiteY8613" fmla="*/ 441586 h 10024180"/>
              <a:gd name="connsiteX8614" fmla="*/ 11181964 w 11277918"/>
              <a:gd name="connsiteY8614" fmla="*/ 515151 h 10024180"/>
              <a:gd name="connsiteX8615" fmla="*/ 11198310 w 11277918"/>
              <a:gd name="connsiteY8615" fmla="*/ 515151 h 10024180"/>
              <a:gd name="connsiteX8616" fmla="*/ 11231006 w 11277918"/>
              <a:gd name="connsiteY8616" fmla="*/ 482455 h 10024180"/>
              <a:gd name="connsiteX8617" fmla="*/ 11263702 w 11277918"/>
              <a:gd name="connsiteY8617" fmla="*/ 437499 h 10024180"/>
              <a:gd name="connsiteX8618" fmla="*/ 11277918 w 11277918"/>
              <a:gd name="connsiteY8618" fmla="*/ 421507 h 10024180"/>
              <a:gd name="connsiteX8619" fmla="*/ 11277918 w 11277918"/>
              <a:gd name="connsiteY8619" fmla="*/ 6072727 h 10024180"/>
              <a:gd name="connsiteX8620" fmla="*/ 11249398 w 11277918"/>
              <a:gd name="connsiteY8620" fmla="*/ 6063222 h 10024180"/>
              <a:gd name="connsiteX8621" fmla="*/ 11222834 w 11277918"/>
              <a:gd name="connsiteY8621" fmla="*/ 6065265 h 10024180"/>
              <a:gd name="connsiteX8622" fmla="*/ 11198310 w 11277918"/>
              <a:gd name="connsiteY8622" fmla="*/ 6081612 h 10024180"/>
              <a:gd name="connsiteX8623" fmla="*/ 11181964 w 11277918"/>
              <a:gd name="connsiteY8623" fmla="*/ 6089787 h 10024180"/>
              <a:gd name="connsiteX8624" fmla="*/ 11067528 w 11277918"/>
              <a:gd name="connsiteY8624" fmla="*/ 6187873 h 10024180"/>
              <a:gd name="connsiteX8625" fmla="*/ 11059356 w 11277918"/>
              <a:gd name="connsiteY8625" fmla="*/ 6196048 h 10024180"/>
              <a:gd name="connsiteX8626" fmla="*/ 11051180 w 11277918"/>
              <a:gd name="connsiteY8626" fmla="*/ 6204222 h 10024180"/>
              <a:gd name="connsiteX8627" fmla="*/ 11034832 w 11277918"/>
              <a:gd name="connsiteY8627" fmla="*/ 6212395 h 10024180"/>
              <a:gd name="connsiteX8628" fmla="*/ 11002136 w 11277918"/>
              <a:gd name="connsiteY8628" fmla="*/ 6236916 h 10024180"/>
              <a:gd name="connsiteX8629" fmla="*/ 10985788 w 11277918"/>
              <a:gd name="connsiteY8629" fmla="*/ 6261440 h 10024180"/>
              <a:gd name="connsiteX8630" fmla="*/ 10985788 w 11277918"/>
              <a:gd name="connsiteY8630" fmla="*/ 6277787 h 10024180"/>
              <a:gd name="connsiteX8631" fmla="*/ 10985788 w 11277918"/>
              <a:gd name="connsiteY8631" fmla="*/ 6285962 h 10024180"/>
              <a:gd name="connsiteX8632" fmla="*/ 10969440 w 11277918"/>
              <a:gd name="connsiteY8632" fmla="*/ 6285962 h 10024180"/>
              <a:gd name="connsiteX8633" fmla="*/ 10887702 w 11277918"/>
              <a:gd name="connsiteY8633" fmla="*/ 6384048 h 10024180"/>
              <a:gd name="connsiteX8634" fmla="*/ 10871352 w 11277918"/>
              <a:gd name="connsiteY8634" fmla="*/ 6416745 h 10024180"/>
              <a:gd name="connsiteX8635" fmla="*/ 10904048 w 11277918"/>
              <a:gd name="connsiteY8635" fmla="*/ 6384048 h 10024180"/>
              <a:gd name="connsiteX8636" fmla="*/ 10953092 w 11277918"/>
              <a:gd name="connsiteY8636" fmla="*/ 6335005 h 10024180"/>
              <a:gd name="connsiteX8637" fmla="*/ 10969440 w 11277918"/>
              <a:gd name="connsiteY8637" fmla="*/ 6335005 h 10024180"/>
              <a:gd name="connsiteX8638" fmla="*/ 10977616 w 11277918"/>
              <a:gd name="connsiteY8638" fmla="*/ 6318656 h 10024180"/>
              <a:gd name="connsiteX8639" fmla="*/ 10985788 w 11277918"/>
              <a:gd name="connsiteY8639" fmla="*/ 6302309 h 10024180"/>
              <a:gd name="connsiteX8640" fmla="*/ 10985788 w 11277918"/>
              <a:gd name="connsiteY8640" fmla="*/ 6318656 h 10024180"/>
              <a:gd name="connsiteX8641" fmla="*/ 11002136 w 11277918"/>
              <a:gd name="connsiteY8641" fmla="*/ 6302309 h 10024180"/>
              <a:gd name="connsiteX8642" fmla="*/ 11083876 w 11277918"/>
              <a:gd name="connsiteY8642" fmla="*/ 6236916 h 10024180"/>
              <a:gd name="connsiteX8643" fmla="*/ 11181964 w 11277918"/>
              <a:gd name="connsiteY8643" fmla="*/ 6253266 h 10024180"/>
              <a:gd name="connsiteX8644" fmla="*/ 11214660 w 11277918"/>
              <a:gd name="connsiteY8644" fmla="*/ 6236916 h 10024180"/>
              <a:gd name="connsiteX8645" fmla="*/ 11198310 w 11277918"/>
              <a:gd name="connsiteY8645" fmla="*/ 6285962 h 10024180"/>
              <a:gd name="connsiteX8646" fmla="*/ 11214660 w 11277918"/>
              <a:gd name="connsiteY8646" fmla="*/ 6269613 h 10024180"/>
              <a:gd name="connsiteX8647" fmla="*/ 11247356 w 11277918"/>
              <a:gd name="connsiteY8647" fmla="*/ 6253266 h 10024180"/>
              <a:gd name="connsiteX8648" fmla="*/ 11263704 w 11277918"/>
              <a:gd name="connsiteY8648" fmla="*/ 6253266 h 10024180"/>
              <a:gd name="connsiteX8649" fmla="*/ 11275964 w 11277918"/>
              <a:gd name="connsiteY8649" fmla="*/ 6236918 h 10024180"/>
              <a:gd name="connsiteX8650" fmla="*/ 11277918 w 11277918"/>
              <a:gd name="connsiteY8650" fmla="*/ 6229103 h 10024180"/>
              <a:gd name="connsiteX8651" fmla="*/ 11277918 w 11277918"/>
              <a:gd name="connsiteY8651" fmla="*/ 6761116 h 10024180"/>
              <a:gd name="connsiteX8652" fmla="*/ 11263704 w 11277918"/>
              <a:gd name="connsiteY8652" fmla="*/ 6768224 h 10024180"/>
              <a:gd name="connsiteX8653" fmla="*/ 11247356 w 11277918"/>
              <a:gd name="connsiteY8653" fmla="*/ 6792746 h 10024180"/>
              <a:gd name="connsiteX8654" fmla="*/ 11165616 w 11277918"/>
              <a:gd name="connsiteY8654" fmla="*/ 6841789 h 10024180"/>
              <a:gd name="connsiteX8655" fmla="*/ 11132920 w 11277918"/>
              <a:gd name="connsiteY8655" fmla="*/ 6882660 h 10024180"/>
              <a:gd name="connsiteX8656" fmla="*/ 11100224 w 11277918"/>
              <a:gd name="connsiteY8656" fmla="*/ 6939877 h 10024180"/>
              <a:gd name="connsiteX8657" fmla="*/ 11100224 w 11277918"/>
              <a:gd name="connsiteY8657" fmla="*/ 6956224 h 10024180"/>
              <a:gd name="connsiteX8658" fmla="*/ 11067528 w 11277918"/>
              <a:gd name="connsiteY8658" fmla="*/ 6972574 h 10024180"/>
              <a:gd name="connsiteX8659" fmla="*/ 11034832 w 11277918"/>
              <a:gd name="connsiteY8659" fmla="*/ 7005270 h 10024180"/>
              <a:gd name="connsiteX8660" fmla="*/ 11018484 w 11277918"/>
              <a:gd name="connsiteY8660" fmla="*/ 7021617 h 10024180"/>
              <a:gd name="connsiteX8661" fmla="*/ 11010310 w 11277918"/>
              <a:gd name="connsiteY8661" fmla="*/ 7029792 h 10024180"/>
              <a:gd name="connsiteX8662" fmla="*/ 11002136 w 11277918"/>
              <a:gd name="connsiteY8662" fmla="*/ 7037964 h 10024180"/>
              <a:gd name="connsiteX8663" fmla="*/ 10985788 w 11277918"/>
              <a:gd name="connsiteY8663" fmla="*/ 7070660 h 10024180"/>
              <a:gd name="connsiteX8664" fmla="*/ 10969440 w 11277918"/>
              <a:gd name="connsiteY8664" fmla="*/ 7087009 h 10024180"/>
              <a:gd name="connsiteX8665" fmla="*/ 10920398 w 11277918"/>
              <a:gd name="connsiteY8665" fmla="*/ 7136053 h 10024180"/>
              <a:gd name="connsiteX8666" fmla="*/ 10920398 w 11277918"/>
              <a:gd name="connsiteY8666" fmla="*/ 7152400 h 10024180"/>
              <a:gd name="connsiteX8667" fmla="*/ 10904048 w 11277918"/>
              <a:gd name="connsiteY8667" fmla="*/ 7168749 h 10024180"/>
              <a:gd name="connsiteX8668" fmla="*/ 10887702 w 11277918"/>
              <a:gd name="connsiteY8668" fmla="*/ 7168749 h 10024180"/>
              <a:gd name="connsiteX8669" fmla="*/ 10871352 w 11277918"/>
              <a:gd name="connsiteY8669" fmla="*/ 7185096 h 10024180"/>
              <a:gd name="connsiteX8670" fmla="*/ 10855004 w 11277918"/>
              <a:gd name="connsiteY8670" fmla="*/ 7201443 h 10024180"/>
              <a:gd name="connsiteX8671" fmla="*/ 10838658 w 11277918"/>
              <a:gd name="connsiteY8671" fmla="*/ 7201443 h 10024180"/>
              <a:gd name="connsiteX8672" fmla="*/ 10838658 w 11277918"/>
              <a:gd name="connsiteY8672" fmla="*/ 7217792 h 10024180"/>
              <a:gd name="connsiteX8673" fmla="*/ 10822308 w 11277918"/>
              <a:gd name="connsiteY8673" fmla="*/ 7234139 h 10024180"/>
              <a:gd name="connsiteX8674" fmla="*/ 10789612 w 11277918"/>
              <a:gd name="connsiteY8674" fmla="*/ 7283182 h 10024180"/>
              <a:gd name="connsiteX8675" fmla="*/ 10724224 w 11277918"/>
              <a:gd name="connsiteY8675" fmla="*/ 7348575 h 10024180"/>
              <a:gd name="connsiteX8676" fmla="*/ 10699700 w 11277918"/>
              <a:gd name="connsiteY8676" fmla="*/ 7381271 h 10024180"/>
              <a:gd name="connsiteX8677" fmla="*/ 10691526 w 11277918"/>
              <a:gd name="connsiteY8677" fmla="*/ 7397618 h 10024180"/>
              <a:gd name="connsiteX8678" fmla="*/ 10609788 w 11277918"/>
              <a:gd name="connsiteY8678" fmla="*/ 7512054 h 10024180"/>
              <a:gd name="connsiteX8679" fmla="*/ 10593438 w 11277918"/>
              <a:gd name="connsiteY8679" fmla="*/ 7528403 h 10024180"/>
              <a:gd name="connsiteX8680" fmla="*/ 10528048 w 11277918"/>
              <a:gd name="connsiteY8680" fmla="*/ 7626489 h 10024180"/>
              <a:gd name="connsiteX8681" fmla="*/ 10429960 w 11277918"/>
              <a:gd name="connsiteY8681" fmla="*/ 7740925 h 10024180"/>
              <a:gd name="connsiteX8682" fmla="*/ 10397264 w 11277918"/>
              <a:gd name="connsiteY8682" fmla="*/ 7839011 h 10024180"/>
              <a:gd name="connsiteX8683" fmla="*/ 10389090 w 11277918"/>
              <a:gd name="connsiteY8683" fmla="*/ 7855361 h 10024180"/>
              <a:gd name="connsiteX8684" fmla="*/ 10364568 w 11277918"/>
              <a:gd name="connsiteY8684" fmla="*/ 7855361 h 10024180"/>
              <a:gd name="connsiteX8685" fmla="*/ 10380916 w 11277918"/>
              <a:gd name="connsiteY8685" fmla="*/ 7871708 h 10024180"/>
              <a:gd name="connsiteX8686" fmla="*/ 10380916 w 11277918"/>
              <a:gd name="connsiteY8686" fmla="*/ 7888055 h 10024180"/>
              <a:gd name="connsiteX8687" fmla="*/ 10348220 w 11277918"/>
              <a:gd name="connsiteY8687" fmla="*/ 7904404 h 10024180"/>
              <a:gd name="connsiteX8688" fmla="*/ 10233786 w 11277918"/>
              <a:gd name="connsiteY8688" fmla="*/ 8100579 h 10024180"/>
              <a:gd name="connsiteX8689" fmla="*/ 10201090 w 11277918"/>
              <a:gd name="connsiteY8689" fmla="*/ 8116926 h 10024180"/>
              <a:gd name="connsiteX8690" fmla="*/ 10250132 w 11277918"/>
              <a:gd name="connsiteY8690" fmla="*/ 8035187 h 10024180"/>
              <a:gd name="connsiteX8691" fmla="*/ 10282828 w 11277918"/>
              <a:gd name="connsiteY8691" fmla="*/ 7953447 h 10024180"/>
              <a:gd name="connsiteX8692" fmla="*/ 10331872 w 11277918"/>
              <a:gd name="connsiteY8692" fmla="*/ 7888055 h 10024180"/>
              <a:gd name="connsiteX8693" fmla="*/ 10446308 w 11277918"/>
              <a:gd name="connsiteY8693" fmla="*/ 7675532 h 10024180"/>
              <a:gd name="connsiteX8694" fmla="*/ 10528048 w 11277918"/>
              <a:gd name="connsiteY8694" fmla="*/ 7544750 h 10024180"/>
              <a:gd name="connsiteX8695" fmla="*/ 10479004 w 11277918"/>
              <a:gd name="connsiteY8695" fmla="*/ 7593793 h 10024180"/>
              <a:gd name="connsiteX8696" fmla="*/ 10429960 w 11277918"/>
              <a:gd name="connsiteY8696" fmla="*/ 7626489 h 10024180"/>
              <a:gd name="connsiteX8697" fmla="*/ 10479004 w 11277918"/>
              <a:gd name="connsiteY8697" fmla="*/ 7561097 h 10024180"/>
              <a:gd name="connsiteX8698" fmla="*/ 10528048 w 11277918"/>
              <a:gd name="connsiteY8698" fmla="*/ 7495707 h 10024180"/>
              <a:gd name="connsiteX8699" fmla="*/ 10560744 w 11277918"/>
              <a:gd name="connsiteY8699" fmla="*/ 7495707 h 10024180"/>
              <a:gd name="connsiteX8700" fmla="*/ 10609788 w 11277918"/>
              <a:gd name="connsiteY8700" fmla="*/ 7446661 h 10024180"/>
              <a:gd name="connsiteX8701" fmla="*/ 10658830 w 11277918"/>
              <a:gd name="connsiteY8701" fmla="*/ 7364922 h 10024180"/>
              <a:gd name="connsiteX8702" fmla="*/ 10642484 w 11277918"/>
              <a:gd name="connsiteY8702" fmla="*/ 7348575 h 10024180"/>
              <a:gd name="connsiteX8703" fmla="*/ 10577092 w 11277918"/>
              <a:gd name="connsiteY8703" fmla="*/ 7430314 h 10024180"/>
              <a:gd name="connsiteX8704" fmla="*/ 10577092 w 11277918"/>
              <a:gd name="connsiteY8704" fmla="*/ 7397618 h 10024180"/>
              <a:gd name="connsiteX8705" fmla="*/ 10560744 w 11277918"/>
              <a:gd name="connsiteY8705" fmla="*/ 7430314 h 10024180"/>
              <a:gd name="connsiteX8706" fmla="*/ 10560744 w 11277918"/>
              <a:gd name="connsiteY8706" fmla="*/ 7444618 h 10024180"/>
              <a:gd name="connsiteX8707" fmla="*/ 10560744 w 11277918"/>
              <a:gd name="connsiteY8707" fmla="*/ 7446661 h 10024180"/>
              <a:gd name="connsiteX8708" fmla="*/ 10544396 w 11277918"/>
              <a:gd name="connsiteY8708" fmla="*/ 7446661 h 10024180"/>
              <a:gd name="connsiteX8709" fmla="*/ 10495352 w 11277918"/>
              <a:gd name="connsiteY8709" fmla="*/ 7495707 h 10024180"/>
              <a:gd name="connsiteX8710" fmla="*/ 10446310 w 11277918"/>
              <a:gd name="connsiteY8710" fmla="*/ 7544748 h 10024180"/>
              <a:gd name="connsiteX8711" fmla="*/ 10470830 w 11277918"/>
              <a:gd name="connsiteY8711" fmla="*/ 7503879 h 10024180"/>
              <a:gd name="connsiteX8712" fmla="*/ 10487176 w 11277918"/>
              <a:gd name="connsiteY8712" fmla="*/ 7471185 h 10024180"/>
              <a:gd name="connsiteX8713" fmla="*/ 10511698 w 11277918"/>
              <a:gd name="connsiteY8713" fmla="*/ 7413967 h 10024180"/>
              <a:gd name="connsiteX8714" fmla="*/ 10528048 w 11277918"/>
              <a:gd name="connsiteY8714" fmla="*/ 7381271 h 10024180"/>
              <a:gd name="connsiteX8715" fmla="*/ 10577092 w 11277918"/>
              <a:gd name="connsiteY8715" fmla="*/ 7299531 h 10024180"/>
              <a:gd name="connsiteX8716" fmla="*/ 10528048 w 11277918"/>
              <a:gd name="connsiteY8716" fmla="*/ 7315878 h 10024180"/>
              <a:gd name="connsiteX8717" fmla="*/ 10495352 w 11277918"/>
              <a:gd name="connsiteY8717" fmla="*/ 7340400 h 10024180"/>
              <a:gd name="connsiteX8718" fmla="*/ 10479004 w 11277918"/>
              <a:gd name="connsiteY8718" fmla="*/ 7348575 h 10024180"/>
              <a:gd name="connsiteX8719" fmla="*/ 10479004 w 11277918"/>
              <a:gd name="connsiteY8719" fmla="*/ 7364922 h 10024180"/>
              <a:gd name="connsiteX8720" fmla="*/ 10462656 w 11277918"/>
              <a:gd name="connsiteY8720" fmla="*/ 7364922 h 10024180"/>
              <a:gd name="connsiteX8721" fmla="*/ 10413612 w 11277918"/>
              <a:gd name="connsiteY8721" fmla="*/ 7381271 h 10024180"/>
              <a:gd name="connsiteX8722" fmla="*/ 10356394 w 11277918"/>
              <a:gd name="connsiteY8722" fmla="*/ 7397618 h 10024180"/>
              <a:gd name="connsiteX8723" fmla="*/ 10340048 w 11277918"/>
              <a:gd name="connsiteY8723" fmla="*/ 7413967 h 10024180"/>
              <a:gd name="connsiteX8724" fmla="*/ 10304796 w 11277918"/>
              <a:gd name="connsiteY8724" fmla="*/ 7452281 h 10024180"/>
              <a:gd name="connsiteX8725" fmla="*/ 10290684 w 11277918"/>
              <a:gd name="connsiteY8725" fmla="*/ 7464427 h 10024180"/>
              <a:gd name="connsiteX8726" fmla="*/ 10299176 w 11277918"/>
              <a:gd name="connsiteY8726" fmla="*/ 7463010 h 10024180"/>
              <a:gd name="connsiteX8727" fmla="*/ 10299176 w 11277918"/>
              <a:gd name="connsiteY8727" fmla="*/ 7479357 h 10024180"/>
              <a:gd name="connsiteX8728" fmla="*/ 10282828 w 11277918"/>
              <a:gd name="connsiteY8728" fmla="*/ 7471185 h 10024180"/>
              <a:gd name="connsiteX8729" fmla="*/ 10233786 w 11277918"/>
              <a:gd name="connsiteY8729" fmla="*/ 7512054 h 10024180"/>
              <a:gd name="connsiteX8730" fmla="*/ 10217436 w 11277918"/>
              <a:gd name="connsiteY8730" fmla="*/ 7512054 h 10024180"/>
              <a:gd name="connsiteX8731" fmla="*/ 10201090 w 11277918"/>
              <a:gd name="connsiteY8731" fmla="*/ 7512054 h 10024180"/>
              <a:gd name="connsiteX8732" fmla="*/ 10201090 w 11277918"/>
              <a:gd name="connsiteY8732" fmla="*/ 7544750 h 10024180"/>
              <a:gd name="connsiteX8733" fmla="*/ 10201090 w 11277918"/>
              <a:gd name="connsiteY8733" fmla="*/ 7561097 h 10024180"/>
              <a:gd name="connsiteX8734" fmla="*/ 10184740 w 11277918"/>
              <a:gd name="connsiteY8734" fmla="*/ 7544750 h 10024180"/>
              <a:gd name="connsiteX8735" fmla="*/ 10176568 w 11277918"/>
              <a:gd name="connsiteY8735" fmla="*/ 7536575 h 10024180"/>
              <a:gd name="connsiteX8736" fmla="*/ 10168392 w 11277918"/>
              <a:gd name="connsiteY8736" fmla="*/ 7512054 h 10024180"/>
              <a:gd name="connsiteX8737" fmla="*/ 10127524 w 11277918"/>
              <a:gd name="connsiteY8737" fmla="*/ 7479357 h 10024180"/>
              <a:gd name="connsiteX8738" fmla="*/ 10078480 w 11277918"/>
              <a:gd name="connsiteY8738" fmla="*/ 7495707 h 10024180"/>
              <a:gd name="connsiteX8739" fmla="*/ 10053958 w 11277918"/>
              <a:gd name="connsiteY8739" fmla="*/ 7512054 h 10024180"/>
              <a:gd name="connsiteX8740" fmla="*/ 10053958 w 11277918"/>
              <a:gd name="connsiteY8740" fmla="*/ 7528403 h 10024180"/>
              <a:gd name="connsiteX8741" fmla="*/ 10037612 w 11277918"/>
              <a:gd name="connsiteY8741" fmla="*/ 7544750 h 10024180"/>
              <a:gd name="connsiteX8742" fmla="*/ 10021262 w 11277918"/>
              <a:gd name="connsiteY8742" fmla="*/ 7561097 h 10024180"/>
              <a:gd name="connsiteX8743" fmla="*/ 9988564 w 11277918"/>
              <a:gd name="connsiteY8743" fmla="*/ 7577446 h 10024180"/>
              <a:gd name="connsiteX8744" fmla="*/ 10021262 w 11277918"/>
              <a:gd name="connsiteY8744" fmla="*/ 7593793 h 10024180"/>
              <a:gd name="connsiteX8745" fmla="*/ 10062132 w 11277918"/>
              <a:gd name="connsiteY8745" fmla="*/ 7577446 h 10024180"/>
              <a:gd name="connsiteX8746" fmla="*/ 10053958 w 11277918"/>
              <a:gd name="connsiteY8746" fmla="*/ 7610142 h 10024180"/>
              <a:gd name="connsiteX8747" fmla="*/ 10078480 w 11277918"/>
              <a:gd name="connsiteY8747" fmla="*/ 7618315 h 10024180"/>
              <a:gd name="connsiteX8748" fmla="*/ 10086654 w 11277918"/>
              <a:gd name="connsiteY8748" fmla="*/ 7659185 h 10024180"/>
              <a:gd name="connsiteX8749" fmla="*/ 10086654 w 11277918"/>
              <a:gd name="connsiteY8749" fmla="*/ 7691882 h 10024180"/>
              <a:gd name="connsiteX8750" fmla="*/ 10086654 w 11277918"/>
              <a:gd name="connsiteY8750" fmla="*/ 7724576 h 10024180"/>
              <a:gd name="connsiteX8751" fmla="*/ 10045784 w 11277918"/>
              <a:gd name="connsiteY8751" fmla="*/ 7798143 h 10024180"/>
              <a:gd name="connsiteX8752" fmla="*/ 9996740 w 11277918"/>
              <a:gd name="connsiteY8752" fmla="*/ 7863533 h 10024180"/>
              <a:gd name="connsiteX8753" fmla="*/ 9955872 w 11277918"/>
              <a:gd name="connsiteY8753" fmla="*/ 7888055 h 10024180"/>
              <a:gd name="connsiteX8754" fmla="*/ 9964044 w 11277918"/>
              <a:gd name="connsiteY8754" fmla="*/ 7871708 h 10024180"/>
              <a:gd name="connsiteX8755" fmla="*/ 9972218 w 11277918"/>
              <a:gd name="connsiteY8755" fmla="*/ 7822664 h 10024180"/>
              <a:gd name="connsiteX8756" fmla="*/ 9988564 w 11277918"/>
              <a:gd name="connsiteY8756" fmla="*/ 7724576 h 10024180"/>
              <a:gd name="connsiteX8757" fmla="*/ 9972218 w 11277918"/>
              <a:gd name="connsiteY8757" fmla="*/ 7675532 h 10024180"/>
              <a:gd name="connsiteX8758" fmla="*/ 9972218 w 11277918"/>
              <a:gd name="connsiteY8758" fmla="*/ 7642836 h 10024180"/>
              <a:gd name="connsiteX8759" fmla="*/ 9972218 w 11277918"/>
              <a:gd name="connsiteY8759" fmla="*/ 7626489 h 10024180"/>
              <a:gd name="connsiteX8760" fmla="*/ 9923176 w 11277918"/>
              <a:gd name="connsiteY8760" fmla="*/ 7675532 h 10024180"/>
              <a:gd name="connsiteX8761" fmla="*/ 9906826 w 11277918"/>
              <a:gd name="connsiteY8761" fmla="*/ 7675532 h 10024180"/>
              <a:gd name="connsiteX8762" fmla="*/ 9776044 w 11277918"/>
              <a:gd name="connsiteY8762" fmla="*/ 7871708 h 10024180"/>
              <a:gd name="connsiteX8763" fmla="*/ 9743348 w 11277918"/>
              <a:gd name="connsiteY8763" fmla="*/ 7961622 h 10024180"/>
              <a:gd name="connsiteX8764" fmla="*/ 9743348 w 11277918"/>
              <a:gd name="connsiteY8764" fmla="*/ 7986143 h 10024180"/>
              <a:gd name="connsiteX8765" fmla="*/ 9727000 w 11277918"/>
              <a:gd name="connsiteY8765" fmla="*/ 8018839 h 10024180"/>
              <a:gd name="connsiteX8766" fmla="*/ 9718825 w 11277918"/>
              <a:gd name="connsiteY8766" fmla="*/ 8035187 h 10024180"/>
              <a:gd name="connsiteX8767" fmla="*/ 9710653 w 11277918"/>
              <a:gd name="connsiteY8767" fmla="*/ 8018839 h 10024180"/>
              <a:gd name="connsiteX8768" fmla="*/ 9710653 w 11277918"/>
              <a:gd name="connsiteY8768" fmla="*/ 7994318 h 10024180"/>
              <a:gd name="connsiteX8769" fmla="*/ 9694304 w 11277918"/>
              <a:gd name="connsiteY8769" fmla="*/ 8002490 h 10024180"/>
              <a:gd name="connsiteX8770" fmla="*/ 9694304 w 11277918"/>
              <a:gd name="connsiteY8770" fmla="*/ 7986143 h 10024180"/>
              <a:gd name="connsiteX8771" fmla="*/ 9677957 w 11277918"/>
              <a:gd name="connsiteY8771" fmla="*/ 7969794 h 10024180"/>
              <a:gd name="connsiteX8772" fmla="*/ 9645261 w 11277918"/>
              <a:gd name="connsiteY8772" fmla="*/ 7986143 h 10024180"/>
              <a:gd name="connsiteX8773" fmla="*/ 9628911 w 11277918"/>
              <a:gd name="connsiteY8773" fmla="*/ 8002490 h 10024180"/>
              <a:gd name="connsiteX8774" fmla="*/ 9604390 w 11277918"/>
              <a:gd name="connsiteY8774" fmla="*/ 7994318 h 10024180"/>
              <a:gd name="connsiteX8775" fmla="*/ 9612564 w 11277918"/>
              <a:gd name="connsiteY8775" fmla="*/ 8035187 h 10024180"/>
              <a:gd name="connsiteX8776" fmla="*/ 9628911 w 11277918"/>
              <a:gd name="connsiteY8776" fmla="*/ 8059708 h 10024180"/>
              <a:gd name="connsiteX8777" fmla="*/ 9612564 w 11277918"/>
              <a:gd name="connsiteY8777" fmla="*/ 8100579 h 10024180"/>
              <a:gd name="connsiteX8778" fmla="*/ 9579868 w 11277918"/>
              <a:gd name="connsiteY8778" fmla="*/ 8165969 h 10024180"/>
              <a:gd name="connsiteX8779" fmla="*/ 9579868 w 11277918"/>
              <a:gd name="connsiteY8779" fmla="*/ 8182318 h 10024180"/>
              <a:gd name="connsiteX8780" fmla="*/ 9628911 w 11277918"/>
              <a:gd name="connsiteY8780" fmla="*/ 8133275 h 10024180"/>
              <a:gd name="connsiteX8781" fmla="*/ 9637086 w 11277918"/>
              <a:gd name="connsiteY8781" fmla="*/ 8149622 h 10024180"/>
              <a:gd name="connsiteX8782" fmla="*/ 9628911 w 11277918"/>
              <a:gd name="connsiteY8782" fmla="*/ 8165969 h 10024180"/>
              <a:gd name="connsiteX8783" fmla="*/ 9612564 w 11277918"/>
              <a:gd name="connsiteY8783" fmla="*/ 8165969 h 10024180"/>
              <a:gd name="connsiteX8784" fmla="*/ 9604390 w 11277918"/>
              <a:gd name="connsiteY8784" fmla="*/ 8174144 h 10024180"/>
              <a:gd name="connsiteX8785" fmla="*/ 9579868 w 11277918"/>
              <a:gd name="connsiteY8785" fmla="*/ 8215015 h 10024180"/>
              <a:gd name="connsiteX8786" fmla="*/ 9563521 w 11277918"/>
              <a:gd name="connsiteY8786" fmla="*/ 8231362 h 10024180"/>
              <a:gd name="connsiteX8787" fmla="*/ 9547172 w 11277918"/>
              <a:gd name="connsiteY8787" fmla="*/ 8215015 h 10024180"/>
              <a:gd name="connsiteX8788" fmla="*/ 9530825 w 11277918"/>
              <a:gd name="connsiteY8788" fmla="*/ 8215015 h 10024180"/>
              <a:gd name="connsiteX8789" fmla="*/ 9498131 w 11277918"/>
              <a:gd name="connsiteY8789" fmla="*/ 8215015 h 10024180"/>
              <a:gd name="connsiteX8790" fmla="*/ 9498131 w 11277918"/>
              <a:gd name="connsiteY8790" fmla="*/ 8255883 h 10024180"/>
              <a:gd name="connsiteX8791" fmla="*/ 9498131 w 11277918"/>
              <a:gd name="connsiteY8791" fmla="*/ 8296754 h 10024180"/>
              <a:gd name="connsiteX8792" fmla="*/ 9489956 w 11277918"/>
              <a:gd name="connsiteY8792" fmla="*/ 8321276 h 10024180"/>
              <a:gd name="connsiteX8793" fmla="*/ 9481782 w 11277918"/>
              <a:gd name="connsiteY8793" fmla="*/ 8329448 h 10024180"/>
              <a:gd name="connsiteX8794" fmla="*/ 9465435 w 11277918"/>
              <a:gd name="connsiteY8794" fmla="*/ 8345797 h 10024180"/>
              <a:gd name="connsiteX8795" fmla="*/ 9465435 w 11277918"/>
              <a:gd name="connsiteY8795" fmla="*/ 8362144 h 10024180"/>
              <a:gd name="connsiteX8796" fmla="*/ 9449085 w 11277918"/>
              <a:gd name="connsiteY8796" fmla="*/ 8345797 h 10024180"/>
              <a:gd name="connsiteX8797" fmla="*/ 9440913 w 11277918"/>
              <a:gd name="connsiteY8797" fmla="*/ 8337623 h 10024180"/>
              <a:gd name="connsiteX8798" fmla="*/ 9416389 w 11277918"/>
              <a:gd name="connsiteY8798" fmla="*/ 8378494 h 10024180"/>
              <a:gd name="connsiteX8799" fmla="*/ 9400042 w 11277918"/>
              <a:gd name="connsiteY8799" fmla="*/ 8411188 h 10024180"/>
              <a:gd name="connsiteX8800" fmla="*/ 9367346 w 11277918"/>
              <a:gd name="connsiteY8800" fmla="*/ 8427537 h 10024180"/>
              <a:gd name="connsiteX8801" fmla="*/ 9375521 w 11277918"/>
              <a:gd name="connsiteY8801" fmla="*/ 8403015 h 10024180"/>
              <a:gd name="connsiteX8802" fmla="*/ 9383695 w 11277918"/>
              <a:gd name="connsiteY8802" fmla="*/ 8378494 h 10024180"/>
              <a:gd name="connsiteX8803" fmla="*/ 9367346 w 11277918"/>
              <a:gd name="connsiteY8803" fmla="*/ 8362144 h 10024180"/>
              <a:gd name="connsiteX8804" fmla="*/ 9359174 w 11277918"/>
              <a:gd name="connsiteY8804" fmla="*/ 8362144 h 10024180"/>
              <a:gd name="connsiteX8805" fmla="*/ 9350999 w 11277918"/>
              <a:gd name="connsiteY8805" fmla="*/ 8370319 h 10024180"/>
              <a:gd name="connsiteX8806" fmla="*/ 9334650 w 11277918"/>
              <a:gd name="connsiteY8806" fmla="*/ 8378494 h 10024180"/>
              <a:gd name="connsiteX8807" fmla="*/ 9301956 w 11277918"/>
              <a:gd name="connsiteY8807" fmla="*/ 8443884 h 10024180"/>
              <a:gd name="connsiteX8808" fmla="*/ 9236563 w 11277918"/>
              <a:gd name="connsiteY8808" fmla="*/ 8509276 h 10024180"/>
              <a:gd name="connsiteX8809" fmla="*/ 9187520 w 11277918"/>
              <a:gd name="connsiteY8809" fmla="*/ 8541972 h 10024180"/>
              <a:gd name="connsiteX8810" fmla="*/ 9154824 w 11277918"/>
              <a:gd name="connsiteY8810" fmla="*/ 8509276 h 10024180"/>
              <a:gd name="connsiteX8811" fmla="*/ 9122128 w 11277918"/>
              <a:gd name="connsiteY8811" fmla="*/ 8558319 h 10024180"/>
              <a:gd name="connsiteX8812" fmla="*/ 9105781 w 11277918"/>
              <a:gd name="connsiteY8812" fmla="*/ 8574669 h 10024180"/>
              <a:gd name="connsiteX8813" fmla="*/ 9097606 w 11277918"/>
              <a:gd name="connsiteY8813" fmla="*/ 8558319 h 10024180"/>
              <a:gd name="connsiteX8814" fmla="*/ 9081259 w 11277918"/>
              <a:gd name="connsiteY8814" fmla="*/ 8582841 h 10024180"/>
              <a:gd name="connsiteX8815" fmla="*/ 9089431 w 11277918"/>
              <a:gd name="connsiteY8815" fmla="*/ 8623712 h 10024180"/>
              <a:gd name="connsiteX8816" fmla="*/ 9073084 w 11277918"/>
              <a:gd name="connsiteY8816" fmla="*/ 8623712 h 10024180"/>
              <a:gd name="connsiteX8817" fmla="*/ 9056737 w 11277918"/>
              <a:gd name="connsiteY8817" fmla="*/ 8640059 h 10024180"/>
              <a:gd name="connsiteX8818" fmla="*/ 9024041 w 11277918"/>
              <a:gd name="connsiteY8818" fmla="*/ 8705451 h 10024180"/>
              <a:gd name="connsiteX8819" fmla="*/ 8999520 w 11277918"/>
              <a:gd name="connsiteY8819" fmla="*/ 8738148 h 10024180"/>
              <a:gd name="connsiteX8820" fmla="*/ 8991345 w 11277918"/>
              <a:gd name="connsiteY8820" fmla="*/ 8754495 h 10024180"/>
              <a:gd name="connsiteX8821" fmla="*/ 8958649 w 11277918"/>
              <a:gd name="connsiteY8821" fmla="*/ 8803538 h 10024180"/>
              <a:gd name="connsiteX8822" fmla="*/ 8925953 w 11277918"/>
              <a:gd name="connsiteY8822" fmla="*/ 8836234 h 10024180"/>
              <a:gd name="connsiteX8823" fmla="*/ 8925953 w 11277918"/>
              <a:gd name="connsiteY8823" fmla="*/ 8852581 h 10024180"/>
              <a:gd name="connsiteX8824" fmla="*/ 8893256 w 11277918"/>
              <a:gd name="connsiteY8824" fmla="*/ 8836234 h 10024180"/>
              <a:gd name="connsiteX8825" fmla="*/ 8876909 w 11277918"/>
              <a:gd name="connsiteY8825" fmla="*/ 8836234 h 10024180"/>
              <a:gd name="connsiteX8826" fmla="*/ 8860562 w 11277918"/>
              <a:gd name="connsiteY8826" fmla="*/ 8852581 h 10024180"/>
              <a:gd name="connsiteX8827" fmla="*/ 8860562 w 11277918"/>
              <a:gd name="connsiteY8827" fmla="*/ 8885277 h 10024180"/>
              <a:gd name="connsiteX8828" fmla="*/ 8827866 w 11277918"/>
              <a:gd name="connsiteY8828" fmla="*/ 8901624 h 10024180"/>
              <a:gd name="connsiteX8829" fmla="*/ 8786995 w 11277918"/>
              <a:gd name="connsiteY8829" fmla="*/ 8877105 h 10024180"/>
              <a:gd name="connsiteX8830" fmla="*/ 8778823 w 11277918"/>
              <a:gd name="connsiteY8830" fmla="*/ 8868930 h 10024180"/>
              <a:gd name="connsiteX8831" fmla="*/ 8762474 w 11277918"/>
              <a:gd name="connsiteY8831" fmla="*/ 8885277 h 10024180"/>
              <a:gd name="connsiteX8832" fmla="*/ 8754301 w 11277918"/>
              <a:gd name="connsiteY8832" fmla="*/ 8893452 h 10024180"/>
              <a:gd name="connsiteX8833" fmla="*/ 8746127 w 11277918"/>
              <a:gd name="connsiteY8833" fmla="*/ 8901624 h 10024180"/>
              <a:gd name="connsiteX8834" fmla="*/ 8746127 w 11277918"/>
              <a:gd name="connsiteY8834" fmla="*/ 8917973 h 10024180"/>
              <a:gd name="connsiteX8835" fmla="*/ 8746127 w 11277918"/>
              <a:gd name="connsiteY8835" fmla="*/ 8926146 h 10024180"/>
              <a:gd name="connsiteX8836" fmla="*/ 8729777 w 11277918"/>
              <a:gd name="connsiteY8836" fmla="*/ 8934320 h 10024180"/>
              <a:gd name="connsiteX8837" fmla="*/ 8729777 w 11277918"/>
              <a:gd name="connsiteY8837" fmla="*/ 8926146 h 10024180"/>
              <a:gd name="connsiteX8838" fmla="*/ 8721605 w 11277918"/>
              <a:gd name="connsiteY8838" fmla="*/ 8909799 h 10024180"/>
              <a:gd name="connsiteX8839" fmla="*/ 8713430 w 11277918"/>
              <a:gd name="connsiteY8839" fmla="*/ 8885277 h 10024180"/>
              <a:gd name="connsiteX8840" fmla="*/ 8713430 w 11277918"/>
              <a:gd name="connsiteY8840" fmla="*/ 8868930 h 10024180"/>
              <a:gd name="connsiteX8841" fmla="*/ 8729777 w 11277918"/>
              <a:gd name="connsiteY8841" fmla="*/ 8836234 h 10024180"/>
              <a:gd name="connsiteX8842" fmla="*/ 8729777 w 11277918"/>
              <a:gd name="connsiteY8842" fmla="*/ 8787191 h 10024180"/>
              <a:gd name="connsiteX8843" fmla="*/ 8697083 w 11277918"/>
              <a:gd name="connsiteY8843" fmla="*/ 8868930 h 10024180"/>
              <a:gd name="connsiteX8844" fmla="*/ 8680734 w 11277918"/>
              <a:gd name="connsiteY8844" fmla="*/ 8917973 h 10024180"/>
              <a:gd name="connsiteX8845" fmla="*/ 8664387 w 11277918"/>
              <a:gd name="connsiteY8845" fmla="*/ 8893452 h 10024180"/>
              <a:gd name="connsiteX8846" fmla="*/ 8648038 w 11277918"/>
              <a:gd name="connsiteY8846" fmla="*/ 8852581 h 10024180"/>
              <a:gd name="connsiteX8847" fmla="*/ 8623516 w 11277918"/>
              <a:gd name="connsiteY8847" fmla="*/ 8868930 h 10024180"/>
              <a:gd name="connsiteX8848" fmla="*/ 8615344 w 11277918"/>
              <a:gd name="connsiteY8848" fmla="*/ 8852581 h 10024180"/>
              <a:gd name="connsiteX8849" fmla="*/ 8598995 w 11277918"/>
              <a:gd name="connsiteY8849" fmla="*/ 8819887 h 10024180"/>
              <a:gd name="connsiteX8850" fmla="*/ 8582648 w 11277918"/>
              <a:gd name="connsiteY8850" fmla="*/ 8770842 h 10024180"/>
              <a:gd name="connsiteX8851" fmla="*/ 8598995 w 11277918"/>
              <a:gd name="connsiteY8851" fmla="*/ 8787191 h 10024180"/>
              <a:gd name="connsiteX8852" fmla="*/ 8607169 w 11277918"/>
              <a:gd name="connsiteY8852" fmla="*/ 8811712 h 10024180"/>
              <a:gd name="connsiteX8853" fmla="*/ 8631691 w 11277918"/>
              <a:gd name="connsiteY8853" fmla="*/ 8819887 h 10024180"/>
              <a:gd name="connsiteX8854" fmla="*/ 8664387 w 11277918"/>
              <a:gd name="connsiteY8854" fmla="*/ 8828059 h 10024180"/>
              <a:gd name="connsiteX8855" fmla="*/ 8680734 w 11277918"/>
              <a:gd name="connsiteY8855" fmla="*/ 8836234 h 10024180"/>
              <a:gd name="connsiteX8856" fmla="*/ 8688909 w 11277918"/>
              <a:gd name="connsiteY8856" fmla="*/ 8819887 h 10024180"/>
              <a:gd name="connsiteX8857" fmla="*/ 8697083 w 11277918"/>
              <a:gd name="connsiteY8857" fmla="*/ 8787191 h 10024180"/>
              <a:gd name="connsiteX8858" fmla="*/ 8713430 w 11277918"/>
              <a:gd name="connsiteY8858" fmla="*/ 8705451 h 10024180"/>
              <a:gd name="connsiteX8859" fmla="*/ 8729777 w 11277918"/>
              <a:gd name="connsiteY8859" fmla="*/ 8689102 h 10024180"/>
              <a:gd name="connsiteX8860" fmla="*/ 8746127 w 11277918"/>
              <a:gd name="connsiteY8860" fmla="*/ 8689102 h 10024180"/>
              <a:gd name="connsiteX8861" fmla="*/ 8762474 w 11277918"/>
              <a:gd name="connsiteY8861" fmla="*/ 8697277 h 10024180"/>
              <a:gd name="connsiteX8862" fmla="*/ 8762474 w 11277918"/>
              <a:gd name="connsiteY8862" fmla="*/ 8705451 h 10024180"/>
              <a:gd name="connsiteX8863" fmla="*/ 8762474 w 11277918"/>
              <a:gd name="connsiteY8863" fmla="*/ 8721798 h 10024180"/>
              <a:gd name="connsiteX8864" fmla="*/ 8746127 w 11277918"/>
              <a:gd name="connsiteY8864" fmla="*/ 8738148 h 10024180"/>
              <a:gd name="connsiteX8865" fmla="*/ 8729777 w 11277918"/>
              <a:gd name="connsiteY8865" fmla="*/ 8738148 h 10024180"/>
              <a:gd name="connsiteX8866" fmla="*/ 8746127 w 11277918"/>
              <a:gd name="connsiteY8866" fmla="*/ 8762669 h 10024180"/>
              <a:gd name="connsiteX8867" fmla="*/ 8762474 w 11277918"/>
              <a:gd name="connsiteY8867" fmla="*/ 8787191 h 10024180"/>
              <a:gd name="connsiteX8868" fmla="*/ 8778823 w 11277918"/>
              <a:gd name="connsiteY8868" fmla="*/ 8803538 h 10024180"/>
              <a:gd name="connsiteX8869" fmla="*/ 8770648 w 11277918"/>
              <a:gd name="connsiteY8869" fmla="*/ 8828059 h 10024180"/>
              <a:gd name="connsiteX8870" fmla="*/ 8762474 w 11277918"/>
              <a:gd name="connsiteY8870" fmla="*/ 8844409 h 10024180"/>
              <a:gd name="connsiteX8871" fmla="*/ 8778823 w 11277918"/>
              <a:gd name="connsiteY8871" fmla="*/ 8852581 h 10024180"/>
              <a:gd name="connsiteX8872" fmla="*/ 8786995 w 11277918"/>
              <a:gd name="connsiteY8872" fmla="*/ 8836234 h 10024180"/>
              <a:gd name="connsiteX8873" fmla="*/ 8811517 w 11277918"/>
              <a:gd name="connsiteY8873" fmla="*/ 8803538 h 10024180"/>
              <a:gd name="connsiteX8874" fmla="*/ 8844213 w 11277918"/>
              <a:gd name="connsiteY8874" fmla="*/ 8787191 h 10024180"/>
              <a:gd name="connsiteX8875" fmla="*/ 8868735 w 11277918"/>
              <a:gd name="connsiteY8875" fmla="*/ 8779016 h 10024180"/>
              <a:gd name="connsiteX8876" fmla="*/ 8876909 w 11277918"/>
              <a:gd name="connsiteY8876" fmla="*/ 8738148 h 10024180"/>
              <a:gd name="connsiteX8877" fmla="*/ 8942302 w 11277918"/>
              <a:gd name="connsiteY8877" fmla="*/ 8689102 h 10024180"/>
              <a:gd name="connsiteX8878" fmla="*/ 8934127 w 11277918"/>
              <a:gd name="connsiteY8878" fmla="*/ 8680930 h 10024180"/>
              <a:gd name="connsiteX8879" fmla="*/ 8925953 w 11277918"/>
              <a:gd name="connsiteY8879" fmla="*/ 8672755 h 10024180"/>
              <a:gd name="connsiteX8880" fmla="*/ 8893256 w 11277918"/>
              <a:gd name="connsiteY8880" fmla="*/ 8623712 h 10024180"/>
              <a:gd name="connsiteX8881" fmla="*/ 8876909 w 11277918"/>
              <a:gd name="connsiteY8881" fmla="*/ 8615537 h 10024180"/>
              <a:gd name="connsiteX8882" fmla="*/ 8860562 w 11277918"/>
              <a:gd name="connsiteY8882" fmla="*/ 8607363 h 10024180"/>
              <a:gd name="connsiteX8883" fmla="*/ 8778823 w 11277918"/>
              <a:gd name="connsiteY8883" fmla="*/ 8623712 h 10024180"/>
              <a:gd name="connsiteX8884" fmla="*/ 8762474 w 11277918"/>
              <a:gd name="connsiteY8884" fmla="*/ 8640059 h 10024180"/>
              <a:gd name="connsiteX8885" fmla="*/ 8762474 w 11277918"/>
              <a:gd name="connsiteY8885" fmla="*/ 8615537 h 10024180"/>
              <a:gd name="connsiteX8886" fmla="*/ 8762474 w 11277918"/>
              <a:gd name="connsiteY8886" fmla="*/ 8607363 h 10024180"/>
              <a:gd name="connsiteX8887" fmla="*/ 8762474 w 11277918"/>
              <a:gd name="connsiteY8887" fmla="*/ 8574669 h 10024180"/>
              <a:gd name="connsiteX8888" fmla="*/ 8778823 w 11277918"/>
              <a:gd name="connsiteY8888" fmla="*/ 8574669 h 10024180"/>
              <a:gd name="connsiteX8889" fmla="*/ 8778823 w 11277918"/>
              <a:gd name="connsiteY8889" fmla="*/ 8558319 h 10024180"/>
              <a:gd name="connsiteX8890" fmla="*/ 8786995 w 11277918"/>
              <a:gd name="connsiteY8890" fmla="*/ 8533798 h 10024180"/>
              <a:gd name="connsiteX8891" fmla="*/ 8811517 w 11277918"/>
              <a:gd name="connsiteY8891" fmla="*/ 8525623 h 10024180"/>
              <a:gd name="connsiteX8892" fmla="*/ 8844213 w 11277918"/>
              <a:gd name="connsiteY8892" fmla="*/ 8558319 h 10024180"/>
              <a:gd name="connsiteX8893" fmla="*/ 8860562 w 11277918"/>
              <a:gd name="connsiteY8893" fmla="*/ 8566494 h 10024180"/>
              <a:gd name="connsiteX8894" fmla="*/ 8876909 w 11277918"/>
              <a:gd name="connsiteY8894" fmla="*/ 8591016 h 10024180"/>
              <a:gd name="connsiteX8895" fmla="*/ 8893256 w 11277918"/>
              <a:gd name="connsiteY8895" fmla="*/ 8591016 h 10024180"/>
              <a:gd name="connsiteX8896" fmla="*/ 8876909 w 11277918"/>
              <a:gd name="connsiteY8896" fmla="*/ 8558319 h 10024180"/>
              <a:gd name="connsiteX8897" fmla="*/ 8876909 w 11277918"/>
              <a:gd name="connsiteY8897" fmla="*/ 8492927 h 10024180"/>
              <a:gd name="connsiteX8898" fmla="*/ 8876909 w 11277918"/>
              <a:gd name="connsiteY8898" fmla="*/ 8476580 h 10024180"/>
              <a:gd name="connsiteX8899" fmla="*/ 8893256 w 11277918"/>
              <a:gd name="connsiteY8899" fmla="*/ 8460233 h 10024180"/>
              <a:gd name="connsiteX8900" fmla="*/ 8893256 w 11277918"/>
              <a:gd name="connsiteY8900" fmla="*/ 8476580 h 10024180"/>
              <a:gd name="connsiteX8901" fmla="*/ 8909606 w 11277918"/>
              <a:gd name="connsiteY8901" fmla="*/ 8492927 h 10024180"/>
              <a:gd name="connsiteX8902" fmla="*/ 8925953 w 11277918"/>
              <a:gd name="connsiteY8902" fmla="*/ 8476580 h 10024180"/>
              <a:gd name="connsiteX8903" fmla="*/ 8942302 w 11277918"/>
              <a:gd name="connsiteY8903" fmla="*/ 8460233 h 10024180"/>
              <a:gd name="connsiteX8904" fmla="*/ 8925953 w 11277918"/>
              <a:gd name="connsiteY8904" fmla="*/ 8460233 h 10024180"/>
              <a:gd name="connsiteX8905" fmla="*/ 8893256 w 11277918"/>
              <a:gd name="connsiteY8905" fmla="*/ 8443884 h 10024180"/>
              <a:gd name="connsiteX8906" fmla="*/ 8885084 w 11277918"/>
              <a:gd name="connsiteY8906" fmla="*/ 8435711 h 10024180"/>
              <a:gd name="connsiteX8907" fmla="*/ 8876909 w 11277918"/>
              <a:gd name="connsiteY8907" fmla="*/ 8443884 h 10024180"/>
              <a:gd name="connsiteX8908" fmla="*/ 8844213 w 11277918"/>
              <a:gd name="connsiteY8908" fmla="*/ 8443884 h 10024180"/>
              <a:gd name="connsiteX8909" fmla="*/ 8819691 w 11277918"/>
              <a:gd name="connsiteY8909" fmla="*/ 8452058 h 10024180"/>
              <a:gd name="connsiteX8910" fmla="*/ 8827866 w 11277918"/>
              <a:gd name="connsiteY8910" fmla="*/ 8476580 h 10024180"/>
              <a:gd name="connsiteX8911" fmla="*/ 8819691 w 11277918"/>
              <a:gd name="connsiteY8911" fmla="*/ 8484755 h 10024180"/>
              <a:gd name="connsiteX8912" fmla="*/ 8811517 w 11277918"/>
              <a:gd name="connsiteY8912" fmla="*/ 8492927 h 10024180"/>
              <a:gd name="connsiteX8913" fmla="*/ 8811517 w 11277918"/>
              <a:gd name="connsiteY8913" fmla="*/ 8460233 h 10024180"/>
              <a:gd name="connsiteX8914" fmla="*/ 8811517 w 11277918"/>
              <a:gd name="connsiteY8914" fmla="*/ 8427537 h 10024180"/>
              <a:gd name="connsiteX8915" fmla="*/ 8795170 w 11277918"/>
              <a:gd name="connsiteY8915" fmla="*/ 8411188 h 10024180"/>
              <a:gd name="connsiteX8916" fmla="*/ 8770648 w 11277918"/>
              <a:gd name="connsiteY8916" fmla="*/ 8394841 h 10024180"/>
              <a:gd name="connsiteX8917" fmla="*/ 8762474 w 11277918"/>
              <a:gd name="connsiteY8917" fmla="*/ 8394841 h 10024180"/>
              <a:gd name="connsiteX8918" fmla="*/ 8746127 w 11277918"/>
              <a:gd name="connsiteY8918" fmla="*/ 8394841 h 10024180"/>
              <a:gd name="connsiteX8919" fmla="*/ 8746127 w 11277918"/>
              <a:gd name="connsiteY8919" fmla="*/ 8378494 h 10024180"/>
              <a:gd name="connsiteX8920" fmla="*/ 8746127 w 11277918"/>
              <a:gd name="connsiteY8920" fmla="*/ 8329448 h 10024180"/>
              <a:gd name="connsiteX8921" fmla="*/ 8795170 w 11277918"/>
              <a:gd name="connsiteY8921" fmla="*/ 8296754 h 10024180"/>
              <a:gd name="connsiteX8922" fmla="*/ 8827866 w 11277918"/>
              <a:gd name="connsiteY8922" fmla="*/ 8280405 h 10024180"/>
              <a:gd name="connsiteX8923" fmla="*/ 8844213 w 11277918"/>
              <a:gd name="connsiteY8923" fmla="*/ 8247709 h 10024180"/>
              <a:gd name="connsiteX8924" fmla="*/ 8876909 w 11277918"/>
              <a:gd name="connsiteY8924" fmla="*/ 8215015 h 10024180"/>
              <a:gd name="connsiteX8925" fmla="*/ 8901431 w 11277918"/>
              <a:gd name="connsiteY8925" fmla="*/ 8182318 h 10024180"/>
              <a:gd name="connsiteX8926" fmla="*/ 8925953 w 11277918"/>
              <a:gd name="connsiteY8926" fmla="*/ 8149622 h 10024180"/>
              <a:gd name="connsiteX8927" fmla="*/ 8942302 w 11277918"/>
              <a:gd name="connsiteY8927" fmla="*/ 8149622 h 10024180"/>
              <a:gd name="connsiteX8928" fmla="*/ 8950474 w 11277918"/>
              <a:gd name="connsiteY8928" fmla="*/ 8165969 h 10024180"/>
              <a:gd name="connsiteX8929" fmla="*/ 8958649 w 11277918"/>
              <a:gd name="connsiteY8929" fmla="*/ 8165969 h 10024180"/>
              <a:gd name="connsiteX8930" fmla="*/ 8991345 w 11277918"/>
              <a:gd name="connsiteY8930" fmla="*/ 8165969 h 10024180"/>
              <a:gd name="connsiteX8931" fmla="*/ 9007692 w 11277918"/>
              <a:gd name="connsiteY8931" fmla="*/ 8149622 h 10024180"/>
              <a:gd name="connsiteX8932" fmla="*/ 8974998 w 11277918"/>
              <a:gd name="connsiteY8932" fmla="*/ 8133275 h 10024180"/>
              <a:gd name="connsiteX8933" fmla="*/ 8966823 w 11277918"/>
              <a:gd name="connsiteY8933" fmla="*/ 8133275 h 10024180"/>
              <a:gd name="connsiteX8934" fmla="*/ 8958649 w 11277918"/>
              <a:gd name="connsiteY8934" fmla="*/ 8116926 h 10024180"/>
              <a:gd name="connsiteX8935" fmla="*/ 8942302 w 11277918"/>
              <a:gd name="connsiteY8935" fmla="*/ 8100579 h 10024180"/>
              <a:gd name="connsiteX8936" fmla="*/ 8925953 w 11277918"/>
              <a:gd name="connsiteY8936" fmla="*/ 8067883 h 10024180"/>
              <a:gd name="connsiteX8937" fmla="*/ 8942302 w 11277918"/>
              <a:gd name="connsiteY8937" fmla="*/ 8051536 h 10024180"/>
              <a:gd name="connsiteX8938" fmla="*/ 8966823 w 11277918"/>
              <a:gd name="connsiteY8938" fmla="*/ 8035187 h 10024180"/>
              <a:gd name="connsiteX8939" fmla="*/ 9015867 w 11277918"/>
              <a:gd name="connsiteY8939" fmla="*/ 7994318 h 10024180"/>
              <a:gd name="connsiteX8940" fmla="*/ 9056737 w 11277918"/>
              <a:gd name="connsiteY8940" fmla="*/ 7945272 h 10024180"/>
              <a:gd name="connsiteX8941" fmla="*/ 9048563 w 11277918"/>
              <a:gd name="connsiteY8941" fmla="*/ 7945272 h 10024180"/>
              <a:gd name="connsiteX8942" fmla="*/ 9024041 w 11277918"/>
              <a:gd name="connsiteY8942" fmla="*/ 7969794 h 10024180"/>
              <a:gd name="connsiteX8943" fmla="*/ 8999520 w 11277918"/>
              <a:gd name="connsiteY8943" fmla="*/ 7994318 h 10024180"/>
              <a:gd name="connsiteX8944" fmla="*/ 8991345 w 11277918"/>
              <a:gd name="connsiteY8944" fmla="*/ 8002490 h 10024180"/>
              <a:gd name="connsiteX8945" fmla="*/ 8893256 w 11277918"/>
              <a:gd name="connsiteY8945" fmla="*/ 8084230 h 10024180"/>
              <a:gd name="connsiteX8946" fmla="*/ 8876909 w 11277918"/>
              <a:gd name="connsiteY8946" fmla="*/ 8116926 h 10024180"/>
              <a:gd name="connsiteX8947" fmla="*/ 8868735 w 11277918"/>
              <a:gd name="connsiteY8947" fmla="*/ 8133275 h 10024180"/>
              <a:gd name="connsiteX8948" fmla="*/ 8893256 w 11277918"/>
              <a:gd name="connsiteY8948" fmla="*/ 8133275 h 10024180"/>
              <a:gd name="connsiteX8949" fmla="*/ 8876909 w 11277918"/>
              <a:gd name="connsiteY8949" fmla="*/ 8165969 h 10024180"/>
              <a:gd name="connsiteX8950" fmla="*/ 8876909 w 11277918"/>
              <a:gd name="connsiteY8950" fmla="*/ 8182318 h 10024180"/>
              <a:gd name="connsiteX8951" fmla="*/ 8729777 w 11277918"/>
              <a:gd name="connsiteY8951" fmla="*/ 8329448 h 10024180"/>
              <a:gd name="connsiteX8952" fmla="*/ 8713430 w 11277918"/>
              <a:gd name="connsiteY8952" fmla="*/ 8313101 h 10024180"/>
              <a:gd name="connsiteX8953" fmla="*/ 8729777 w 11277918"/>
              <a:gd name="connsiteY8953" fmla="*/ 8296754 h 10024180"/>
              <a:gd name="connsiteX8954" fmla="*/ 8746127 w 11277918"/>
              <a:gd name="connsiteY8954" fmla="*/ 8296754 h 10024180"/>
              <a:gd name="connsiteX8955" fmla="*/ 8746127 w 11277918"/>
              <a:gd name="connsiteY8955" fmla="*/ 8264058 h 10024180"/>
              <a:gd name="connsiteX8956" fmla="*/ 8713430 w 11277918"/>
              <a:gd name="connsiteY8956" fmla="*/ 8231362 h 10024180"/>
              <a:gd name="connsiteX8957" fmla="*/ 8697083 w 11277918"/>
              <a:gd name="connsiteY8957" fmla="*/ 8231362 h 10024180"/>
              <a:gd name="connsiteX8958" fmla="*/ 8697083 w 11277918"/>
              <a:gd name="connsiteY8958" fmla="*/ 8264058 h 10024180"/>
              <a:gd name="connsiteX8959" fmla="*/ 8721605 w 11277918"/>
              <a:gd name="connsiteY8959" fmla="*/ 8264058 h 10024180"/>
              <a:gd name="connsiteX8960" fmla="*/ 8713430 w 11277918"/>
              <a:gd name="connsiteY8960" fmla="*/ 8288579 h 10024180"/>
              <a:gd name="connsiteX8961" fmla="*/ 8697083 w 11277918"/>
              <a:gd name="connsiteY8961" fmla="*/ 8304926 h 10024180"/>
              <a:gd name="connsiteX8962" fmla="*/ 8680734 w 11277918"/>
              <a:gd name="connsiteY8962" fmla="*/ 8329448 h 10024180"/>
              <a:gd name="connsiteX8963" fmla="*/ 8680734 w 11277918"/>
              <a:gd name="connsiteY8963" fmla="*/ 8362144 h 10024180"/>
              <a:gd name="connsiteX8964" fmla="*/ 8656213 w 11277918"/>
              <a:gd name="connsiteY8964" fmla="*/ 8370319 h 10024180"/>
              <a:gd name="connsiteX8965" fmla="*/ 8631691 w 11277918"/>
              <a:gd name="connsiteY8965" fmla="*/ 8386666 h 10024180"/>
              <a:gd name="connsiteX8966" fmla="*/ 8631691 w 11277918"/>
              <a:gd name="connsiteY8966" fmla="*/ 8411188 h 10024180"/>
              <a:gd name="connsiteX8967" fmla="*/ 8648038 w 11277918"/>
              <a:gd name="connsiteY8967" fmla="*/ 8394841 h 10024180"/>
              <a:gd name="connsiteX8968" fmla="*/ 8672562 w 11277918"/>
              <a:gd name="connsiteY8968" fmla="*/ 8386666 h 10024180"/>
              <a:gd name="connsiteX8969" fmla="*/ 8664387 w 11277918"/>
              <a:gd name="connsiteY8969" fmla="*/ 8411188 h 10024180"/>
              <a:gd name="connsiteX8970" fmla="*/ 8639866 w 11277918"/>
              <a:gd name="connsiteY8970" fmla="*/ 8419362 h 10024180"/>
              <a:gd name="connsiteX8971" fmla="*/ 8598995 w 11277918"/>
              <a:gd name="connsiteY8971" fmla="*/ 8427537 h 10024180"/>
              <a:gd name="connsiteX8972" fmla="*/ 8517255 w 11277918"/>
              <a:gd name="connsiteY8972" fmla="*/ 8443884 h 10024180"/>
              <a:gd name="connsiteX8973" fmla="*/ 8500908 w 11277918"/>
              <a:gd name="connsiteY8973" fmla="*/ 8525623 h 10024180"/>
              <a:gd name="connsiteX8974" fmla="*/ 8484559 w 11277918"/>
              <a:gd name="connsiteY8974" fmla="*/ 8541972 h 10024180"/>
              <a:gd name="connsiteX8975" fmla="*/ 8468212 w 11277918"/>
              <a:gd name="connsiteY8975" fmla="*/ 8525623 h 10024180"/>
              <a:gd name="connsiteX8976" fmla="*/ 8451865 w 11277918"/>
              <a:gd name="connsiteY8976" fmla="*/ 8525623 h 10024180"/>
              <a:gd name="connsiteX8977" fmla="*/ 8468212 w 11277918"/>
              <a:gd name="connsiteY8977" fmla="*/ 8541972 h 10024180"/>
              <a:gd name="connsiteX8978" fmla="*/ 8451865 w 11277918"/>
              <a:gd name="connsiteY8978" fmla="*/ 8558319 h 10024180"/>
              <a:gd name="connsiteX8979" fmla="*/ 8427341 w 11277918"/>
              <a:gd name="connsiteY8979" fmla="*/ 8566494 h 10024180"/>
              <a:gd name="connsiteX8980" fmla="*/ 8402820 w 11277918"/>
              <a:gd name="connsiteY8980" fmla="*/ 8607363 h 10024180"/>
              <a:gd name="connsiteX8981" fmla="*/ 8370124 w 11277918"/>
              <a:gd name="connsiteY8981" fmla="*/ 8648233 h 10024180"/>
              <a:gd name="connsiteX8982" fmla="*/ 8296558 w 11277918"/>
              <a:gd name="connsiteY8982" fmla="*/ 8721798 h 10024180"/>
              <a:gd name="connsiteX8983" fmla="*/ 8255690 w 11277918"/>
              <a:gd name="connsiteY8983" fmla="*/ 8754495 h 10024180"/>
              <a:gd name="connsiteX8984" fmla="*/ 8304733 w 11277918"/>
              <a:gd name="connsiteY8984" fmla="*/ 8672755 h 10024180"/>
              <a:gd name="connsiteX8985" fmla="*/ 8321080 w 11277918"/>
              <a:gd name="connsiteY8985" fmla="*/ 8623712 h 10024180"/>
              <a:gd name="connsiteX8986" fmla="*/ 8288384 w 11277918"/>
              <a:gd name="connsiteY8986" fmla="*/ 8672755 h 10024180"/>
              <a:gd name="connsiteX8987" fmla="*/ 8255690 w 11277918"/>
              <a:gd name="connsiteY8987" fmla="*/ 8689102 h 10024180"/>
              <a:gd name="connsiteX8988" fmla="*/ 8239340 w 11277918"/>
              <a:gd name="connsiteY8988" fmla="*/ 8689102 h 10024180"/>
              <a:gd name="connsiteX8989" fmla="*/ 8239340 w 11277918"/>
              <a:gd name="connsiteY8989" fmla="*/ 8672755 h 10024180"/>
              <a:gd name="connsiteX8990" fmla="*/ 8247516 w 11277918"/>
              <a:gd name="connsiteY8990" fmla="*/ 8648233 h 10024180"/>
              <a:gd name="connsiteX8991" fmla="*/ 8255690 w 11277918"/>
              <a:gd name="connsiteY8991" fmla="*/ 8640059 h 10024180"/>
              <a:gd name="connsiteX8992" fmla="*/ 8255690 w 11277918"/>
              <a:gd name="connsiteY8992" fmla="*/ 8631884 h 10024180"/>
              <a:gd name="connsiteX8993" fmla="*/ 8239340 w 11277918"/>
              <a:gd name="connsiteY8993" fmla="*/ 8640059 h 10024180"/>
              <a:gd name="connsiteX8994" fmla="*/ 8222994 w 11277918"/>
              <a:gd name="connsiteY8994" fmla="*/ 8648233 h 10024180"/>
              <a:gd name="connsiteX8995" fmla="*/ 8206644 w 11277918"/>
              <a:gd name="connsiteY8995" fmla="*/ 8656408 h 10024180"/>
              <a:gd name="connsiteX8996" fmla="*/ 8206644 w 11277918"/>
              <a:gd name="connsiteY8996" fmla="*/ 8664071 h 10024180"/>
              <a:gd name="connsiteX8997" fmla="*/ 8206644 w 11277918"/>
              <a:gd name="connsiteY8997" fmla="*/ 8680930 h 10024180"/>
              <a:gd name="connsiteX8998" fmla="*/ 8222994 w 11277918"/>
              <a:gd name="connsiteY8998" fmla="*/ 8729973 h 10024180"/>
              <a:gd name="connsiteX8999" fmla="*/ 8222994 w 11277918"/>
              <a:gd name="connsiteY8999" fmla="*/ 8738148 h 10024180"/>
              <a:gd name="connsiteX9000" fmla="*/ 8190298 w 11277918"/>
              <a:gd name="connsiteY9000" fmla="*/ 8721798 h 10024180"/>
              <a:gd name="connsiteX9001" fmla="*/ 8141254 w 11277918"/>
              <a:gd name="connsiteY9001" fmla="*/ 8762669 h 10024180"/>
              <a:gd name="connsiteX9002" fmla="*/ 8084036 w 11277918"/>
              <a:gd name="connsiteY9002" fmla="*/ 8819887 h 10024180"/>
              <a:gd name="connsiteX9003" fmla="*/ 8059515 w 11277918"/>
              <a:gd name="connsiteY9003" fmla="*/ 8852581 h 10024180"/>
              <a:gd name="connsiteX9004" fmla="*/ 8026818 w 11277918"/>
              <a:gd name="connsiteY9004" fmla="*/ 8868930 h 10024180"/>
              <a:gd name="connsiteX9005" fmla="*/ 8043166 w 11277918"/>
              <a:gd name="connsiteY9005" fmla="*/ 8836234 h 10024180"/>
              <a:gd name="connsiteX9006" fmla="*/ 8092211 w 11277918"/>
              <a:gd name="connsiteY9006" fmla="*/ 8787191 h 10024180"/>
              <a:gd name="connsiteX9007" fmla="*/ 8059515 w 11277918"/>
              <a:gd name="connsiteY9007" fmla="*/ 8787191 h 10024180"/>
              <a:gd name="connsiteX9008" fmla="*/ 8026818 w 11277918"/>
              <a:gd name="connsiteY9008" fmla="*/ 8819887 h 10024180"/>
              <a:gd name="connsiteX9009" fmla="*/ 8034993 w 11277918"/>
              <a:gd name="connsiteY9009" fmla="*/ 8803538 h 10024180"/>
              <a:gd name="connsiteX9010" fmla="*/ 8026818 w 11277918"/>
              <a:gd name="connsiteY9010" fmla="*/ 8787191 h 10024180"/>
              <a:gd name="connsiteX9011" fmla="*/ 8010472 w 11277918"/>
              <a:gd name="connsiteY9011" fmla="*/ 8770842 h 10024180"/>
              <a:gd name="connsiteX9012" fmla="*/ 7994122 w 11277918"/>
              <a:gd name="connsiteY9012" fmla="*/ 8754495 h 10024180"/>
              <a:gd name="connsiteX9013" fmla="*/ 8002297 w 11277918"/>
              <a:gd name="connsiteY9013" fmla="*/ 8729973 h 10024180"/>
              <a:gd name="connsiteX9014" fmla="*/ 8010472 w 11277918"/>
              <a:gd name="connsiteY9014" fmla="*/ 8689102 h 10024180"/>
              <a:gd name="connsiteX9015" fmla="*/ 8043166 w 11277918"/>
              <a:gd name="connsiteY9015" fmla="*/ 8656408 h 10024180"/>
              <a:gd name="connsiteX9016" fmla="*/ 8075862 w 11277918"/>
              <a:gd name="connsiteY9016" fmla="*/ 8640059 h 10024180"/>
              <a:gd name="connsiteX9017" fmla="*/ 8092211 w 11277918"/>
              <a:gd name="connsiteY9017" fmla="*/ 8623712 h 10024180"/>
              <a:gd name="connsiteX9018" fmla="*/ 8108558 w 11277918"/>
              <a:gd name="connsiteY9018" fmla="*/ 8640059 h 10024180"/>
              <a:gd name="connsiteX9019" fmla="*/ 8092211 w 11277918"/>
              <a:gd name="connsiteY9019" fmla="*/ 8656408 h 10024180"/>
              <a:gd name="connsiteX9020" fmla="*/ 8059515 w 11277918"/>
              <a:gd name="connsiteY9020" fmla="*/ 8705451 h 10024180"/>
              <a:gd name="connsiteX9021" fmla="*/ 8059515 w 11277918"/>
              <a:gd name="connsiteY9021" fmla="*/ 8738148 h 10024180"/>
              <a:gd name="connsiteX9022" fmla="*/ 8067687 w 11277918"/>
              <a:gd name="connsiteY9022" fmla="*/ 8754495 h 10024180"/>
              <a:gd name="connsiteX9023" fmla="*/ 8092211 w 11277918"/>
              <a:gd name="connsiteY9023" fmla="*/ 8738148 h 10024180"/>
              <a:gd name="connsiteX9024" fmla="*/ 8092211 w 11277918"/>
              <a:gd name="connsiteY9024" fmla="*/ 8705451 h 10024180"/>
              <a:gd name="connsiteX9025" fmla="*/ 8075862 w 11277918"/>
              <a:gd name="connsiteY9025" fmla="*/ 8705451 h 10024180"/>
              <a:gd name="connsiteX9026" fmla="*/ 8084036 w 11277918"/>
              <a:gd name="connsiteY9026" fmla="*/ 8697277 h 10024180"/>
              <a:gd name="connsiteX9027" fmla="*/ 8092211 w 11277918"/>
              <a:gd name="connsiteY9027" fmla="*/ 8689102 h 10024180"/>
              <a:gd name="connsiteX9028" fmla="*/ 8108558 w 11277918"/>
              <a:gd name="connsiteY9028" fmla="*/ 8672755 h 10024180"/>
              <a:gd name="connsiteX9029" fmla="*/ 8124905 w 11277918"/>
              <a:gd name="connsiteY9029" fmla="*/ 8656408 h 10024180"/>
              <a:gd name="connsiteX9030" fmla="*/ 8157602 w 11277918"/>
              <a:gd name="connsiteY9030" fmla="*/ 8640059 h 10024180"/>
              <a:gd name="connsiteX9031" fmla="*/ 8190298 w 11277918"/>
              <a:gd name="connsiteY9031" fmla="*/ 8591016 h 10024180"/>
              <a:gd name="connsiteX9032" fmla="*/ 8206644 w 11277918"/>
              <a:gd name="connsiteY9032" fmla="*/ 8541972 h 10024180"/>
              <a:gd name="connsiteX9033" fmla="*/ 8206644 w 11277918"/>
              <a:gd name="connsiteY9033" fmla="*/ 8533798 h 10024180"/>
              <a:gd name="connsiteX9034" fmla="*/ 8206644 w 11277918"/>
              <a:gd name="connsiteY9034" fmla="*/ 8509276 h 10024180"/>
              <a:gd name="connsiteX9035" fmla="*/ 8222994 w 11277918"/>
              <a:gd name="connsiteY9035" fmla="*/ 8509276 h 10024180"/>
              <a:gd name="connsiteX9036" fmla="*/ 8255690 w 11277918"/>
              <a:gd name="connsiteY9036" fmla="*/ 8509276 h 10024180"/>
              <a:gd name="connsiteX9037" fmla="*/ 8263862 w 11277918"/>
              <a:gd name="connsiteY9037" fmla="*/ 8492927 h 10024180"/>
              <a:gd name="connsiteX9038" fmla="*/ 8255690 w 11277918"/>
              <a:gd name="connsiteY9038" fmla="*/ 8476580 h 10024180"/>
              <a:gd name="connsiteX9039" fmla="*/ 8222994 w 11277918"/>
              <a:gd name="connsiteY9039" fmla="*/ 8476580 h 10024180"/>
              <a:gd name="connsiteX9040" fmla="*/ 8190298 w 11277918"/>
              <a:gd name="connsiteY9040" fmla="*/ 8492927 h 10024180"/>
              <a:gd name="connsiteX9041" fmla="*/ 8206644 w 11277918"/>
              <a:gd name="connsiteY9041" fmla="*/ 8476580 h 10024180"/>
              <a:gd name="connsiteX9042" fmla="*/ 8206644 w 11277918"/>
              <a:gd name="connsiteY9042" fmla="*/ 8460233 h 10024180"/>
              <a:gd name="connsiteX9043" fmla="*/ 8222994 w 11277918"/>
              <a:gd name="connsiteY9043" fmla="*/ 8460233 h 10024180"/>
              <a:gd name="connsiteX9044" fmla="*/ 8263862 w 11277918"/>
              <a:gd name="connsiteY9044" fmla="*/ 8394841 h 10024180"/>
              <a:gd name="connsiteX9045" fmla="*/ 8321080 w 11277918"/>
              <a:gd name="connsiteY9045" fmla="*/ 8329448 h 10024180"/>
              <a:gd name="connsiteX9046" fmla="*/ 8353776 w 11277918"/>
              <a:gd name="connsiteY9046" fmla="*/ 8296754 h 10024180"/>
              <a:gd name="connsiteX9047" fmla="*/ 8370124 w 11277918"/>
              <a:gd name="connsiteY9047" fmla="*/ 8272230 h 10024180"/>
              <a:gd name="connsiteX9048" fmla="*/ 8386472 w 11277918"/>
              <a:gd name="connsiteY9048" fmla="*/ 8264058 h 10024180"/>
              <a:gd name="connsiteX9049" fmla="*/ 8370124 w 11277918"/>
              <a:gd name="connsiteY9049" fmla="*/ 8264058 h 10024180"/>
              <a:gd name="connsiteX9050" fmla="*/ 8353776 w 11277918"/>
              <a:gd name="connsiteY9050" fmla="*/ 8247709 h 10024180"/>
              <a:gd name="connsiteX9051" fmla="*/ 8386472 w 11277918"/>
              <a:gd name="connsiteY9051" fmla="*/ 8231362 h 10024180"/>
              <a:gd name="connsiteX9052" fmla="*/ 8386472 w 11277918"/>
              <a:gd name="connsiteY9052" fmla="*/ 8215015 h 10024180"/>
              <a:gd name="connsiteX9053" fmla="*/ 8353776 w 11277918"/>
              <a:gd name="connsiteY9053" fmla="*/ 8231362 h 10024180"/>
              <a:gd name="connsiteX9054" fmla="*/ 8337430 w 11277918"/>
              <a:gd name="connsiteY9054" fmla="*/ 8231362 h 10024180"/>
              <a:gd name="connsiteX9055" fmla="*/ 8321080 w 11277918"/>
              <a:gd name="connsiteY9055" fmla="*/ 8231362 h 10024180"/>
              <a:gd name="connsiteX9056" fmla="*/ 8312908 w 11277918"/>
              <a:gd name="connsiteY9056" fmla="*/ 8255883 h 10024180"/>
              <a:gd name="connsiteX9057" fmla="*/ 8304733 w 11277918"/>
              <a:gd name="connsiteY9057" fmla="*/ 8264058 h 10024180"/>
              <a:gd name="connsiteX9058" fmla="*/ 8272037 w 11277918"/>
              <a:gd name="connsiteY9058" fmla="*/ 8280405 h 10024180"/>
              <a:gd name="connsiteX9059" fmla="*/ 8255690 w 11277918"/>
              <a:gd name="connsiteY9059" fmla="*/ 8313101 h 10024180"/>
              <a:gd name="connsiteX9060" fmla="*/ 8255690 w 11277918"/>
              <a:gd name="connsiteY9060" fmla="*/ 8329448 h 10024180"/>
              <a:gd name="connsiteX9061" fmla="*/ 8206644 w 11277918"/>
              <a:gd name="connsiteY9061" fmla="*/ 8362144 h 10024180"/>
              <a:gd name="connsiteX9062" fmla="*/ 8190298 w 11277918"/>
              <a:gd name="connsiteY9062" fmla="*/ 8386666 h 10024180"/>
              <a:gd name="connsiteX9063" fmla="*/ 8173950 w 11277918"/>
              <a:gd name="connsiteY9063" fmla="*/ 8411188 h 10024180"/>
              <a:gd name="connsiteX9064" fmla="*/ 8124905 w 11277918"/>
              <a:gd name="connsiteY9064" fmla="*/ 8460233 h 10024180"/>
              <a:gd name="connsiteX9065" fmla="*/ 8075862 w 11277918"/>
              <a:gd name="connsiteY9065" fmla="*/ 8525623 h 10024180"/>
              <a:gd name="connsiteX9066" fmla="*/ 8026818 w 11277918"/>
              <a:gd name="connsiteY9066" fmla="*/ 8607363 h 10024180"/>
              <a:gd name="connsiteX9067" fmla="*/ 8010472 w 11277918"/>
              <a:gd name="connsiteY9067" fmla="*/ 8623712 h 10024180"/>
              <a:gd name="connsiteX9068" fmla="*/ 7994122 w 11277918"/>
              <a:gd name="connsiteY9068" fmla="*/ 8656408 h 10024180"/>
              <a:gd name="connsiteX9069" fmla="*/ 7961426 w 11277918"/>
              <a:gd name="connsiteY9069" fmla="*/ 8689102 h 10024180"/>
              <a:gd name="connsiteX9070" fmla="*/ 7961426 w 11277918"/>
              <a:gd name="connsiteY9070" fmla="*/ 8738148 h 10024180"/>
              <a:gd name="connsiteX9071" fmla="*/ 7953254 w 11277918"/>
              <a:gd name="connsiteY9071" fmla="*/ 8762669 h 10024180"/>
              <a:gd name="connsiteX9072" fmla="*/ 7928730 w 11277918"/>
              <a:gd name="connsiteY9072" fmla="*/ 8787191 h 10024180"/>
              <a:gd name="connsiteX9073" fmla="*/ 7896036 w 11277918"/>
              <a:gd name="connsiteY9073" fmla="*/ 8836234 h 10024180"/>
              <a:gd name="connsiteX9074" fmla="*/ 7879686 w 11277918"/>
              <a:gd name="connsiteY9074" fmla="*/ 8836234 h 10024180"/>
              <a:gd name="connsiteX9075" fmla="*/ 7863340 w 11277918"/>
              <a:gd name="connsiteY9075" fmla="*/ 8868930 h 10024180"/>
              <a:gd name="connsiteX9076" fmla="*/ 7846990 w 11277918"/>
              <a:gd name="connsiteY9076" fmla="*/ 8901624 h 10024180"/>
              <a:gd name="connsiteX9077" fmla="*/ 7846990 w 11277918"/>
              <a:gd name="connsiteY9077" fmla="*/ 8917973 h 10024180"/>
              <a:gd name="connsiteX9078" fmla="*/ 7830644 w 11277918"/>
              <a:gd name="connsiteY9078" fmla="*/ 8934320 h 10024180"/>
              <a:gd name="connsiteX9079" fmla="*/ 7814296 w 11277918"/>
              <a:gd name="connsiteY9079" fmla="*/ 8934320 h 10024180"/>
              <a:gd name="connsiteX9080" fmla="*/ 7814296 w 11277918"/>
              <a:gd name="connsiteY9080" fmla="*/ 8950670 h 10024180"/>
              <a:gd name="connsiteX9081" fmla="*/ 7797948 w 11277918"/>
              <a:gd name="connsiteY9081" fmla="*/ 8967017 h 10024180"/>
              <a:gd name="connsiteX9082" fmla="*/ 7765251 w 11277918"/>
              <a:gd name="connsiteY9082" fmla="*/ 9048756 h 10024180"/>
              <a:gd name="connsiteX9083" fmla="*/ 7716208 w 11277918"/>
              <a:gd name="connsiteY9083" fmla="*/ 9097799 h 10024180"/>
              <a:gd name="connsiteX9084" fmla="*/ 7716208 w 11277918"/>
              <a:gd name="connsiteY9084" fmla="*/ 9081452 h 10024180"/>
              <a:gd name="connsiteX9085" fmla="*/ 7732557 w 11277918"/>
              <a:gd name="connsiteY9085" fmla="*/ 9065103 h 10024180"/>
              <a:gd name="connsiteX9086" fmla="*/ 7748904 w 11277918"/>
              <a:gd name="connsiteY9086" fmla="*/ 9032409 h 10024180"/>
              <a:gd name="connsiteX9087" fmla="*/ 7814296 w 11277918"/>
              <a:gd name="connsiteY9087" fmla="*/ 8901624 h 10024180"/>
              <a:gd name="connsiteX9088" fmla="*/ 7846990 w 11277918"/>
              <a:gd name="connsiteY9088" fmla="*/ 8852581 h 10024180"/>
              <a:gd name="connsiteX9089" fmla="*/ 7879686 w 11277918"/>
              <a:gd name="connsiteY9089" fmla="*/ 8803538 h 10024180"/>
              <a:gd name="connsiteX9090" fmla="*/ 7912383 w 11277918"/>
              <a:gd name="connsiteY9090" fmla="*/ 8738148 h 10024180"/>
              <a:gd name="connsiteX9091" fmla="*/ 7920558 w 11277918"/>
              <a:gd name="connsiteY9091" fmla="*/ 8729973 h 10024180"/>
              <a:gd name="connsiteX9092" fmla="*/ 7928730 w 11277918"/>
              <a:gd name="connsiteY9092" fmla="*/ 8721798 h 10024180"/>
              <a:gd name="connsiteX9093" fmla="*/ 7977776 w 11277918"/>
              <a:gd name="connsiteY9093" fmla="*/ 8607363 h 10024180"/>
              <a:gd name="connsiteX9094" fmla="*/ 7961426 w 11277918"/>
              <a:gd name="connsiteY9094" fmla="*/ 8582841 h 10024180"/>
              <a:gd name="connsiteX9095" fmla="*/ 7945079 w 11277918"/>
              <a:gd name="connsiteY9095" fmla="*/ 8607363 h 10024180"/>
              <a:gd name="connsiteX9096" fmla="*/ 7928730 w 11277918"/>
              <a:gd name="connsiteY9096" fmla="*/ 8623712 h 10024180"/>
              <a:gd name="connsiteX9097" fmla="*/ 7928730 w 11277918"/>
              <a:gd name="connsiteY9097" fmla="*/ 8591016 h 10024180"/>
              <a:gd name="connsiteX9098" fmla="*/ 7912383 w 11277918"/>
              <a:gd name="connsiteY9098" fmla="*/ 8591016 h 10024180"/>
              <a:gd name="connsiteX9099" fmla="*/ 7904208 w 11277918"/>
              <a:gd name="connsiteY9099" fmla="*/ 8615537 h 10024180"/>
              <a:gd name="connsiteX9100" fmla="*/ 7879686 w 11277918"/>
              <a:gd name="connsiteY9100" fmla="*/ 8623712 h 10024180"/>
              <a:gd name="connsiteX9101" fmla="*/ 7863340 w 11277918"/>
              <a:gd name="connsiteY9101" fmla="*/ 8623712 h 10024180"/>
              <a:gd name="connsiteX9102" fmla="*/ 7830644 w 11277918"/>
              <a:gd name="connsiteY9102" fmla="*/ 8623712 h 10024180"/>
              <a:gd name="connsiteX9103" fmla="*/ 7806122 w 11277918"/>
              <a:gd name="connsiteY9103" fmla="*/ 8640059 h 10024180"/>
              <a:gd name="connsiteX9104" fmla="*/ 7765251 w 11277918"/>
              <a:gd name="connsiteY9104" fmla="*/ 8672755 h 10024180"/>
              <a:gd name="connsiteX9105" fmla="*/ 7716208 w 11277918"/>
              <a:gd name="connsiteY9105" fmla="*/ 8721798 h 10024180"/>
              <a:gd name="connsiteX9106" fmla="*/ 7732557 w 11277918"/>
              <a:gd name="connsiteY9106" fmla="*/ 8689102 h 10024180"/>
              <a:gd name="connsiteX9107" fmla="*/ 7732557 w 11277918"/>
              <a:gd name="connsiteY9107" fmla="*/ 8664580 h 10024180"/>
              <a:gd name="connsiteX9108" fmla="*/ 7748904 w 11277918"/>
              <a:gd name="connsiteY9108" fmla="*/ 8640059 h 10024180"/>
              <a:gd name="connsiteX9109" fmla="*/ 7748904 w 11277918"/>
              <a:gd name="connsiteY9109" fmla="*/ 8631884 h 10024180"/>
              <a:gd name="connsiteX9110" fmla="*/ 7732557 w 11277918"/>
              <a:gd name="connsiteY9110" fmla="*/ 8623712 h 10024180"/>
              <a:gd name="connsiteX9111" fmla="*/ 7724382 w 11277918"/>
              <a:gd name="connsiteY9111" fmla="*/ 8623712 h 10024180"/>
              <a:gd name="connsiteX9112" fmla="*/ 7716208 w 11277918"/>
              <a:gd name="connsiteY9112" fmla="*/ 8640059 h 10024180"/>
              <a:gd name="connsiteX9113" fmla="*/ 7699861 w 11277918"/>
              <a:gd name="connsiteY9113" fmla="*/ 8640059 h 10024180"/>
              <a:gd name="connsiteX9114" fmla="*/ 7683512 w 11277918"/>
              <a:gd name="connsiteY9114" fmla="*/ 8656408 h 10024180"/>
              <a:gd name="connsiteX9115" fmla="*/ 7683512 w 11277918"/>
              <a:gd name="connsiteY9115" fmla="*/ 8689102 h 10024180"/>
              <a:gd name="connsiteX9116" fmla="*/ 7667164 w 11277918"/>
              <a:gd name="connsiteY9116" fmla="*/ 8672755 h 10024180"/>
              <a:gd name="connsiteX9117" fmla="*/ 7667164 w 11277918"/>
              <a:gd name="connsiteY9117" fmla="*/ 8656408 h 10024180"/>
              <a:gd name="connsiteX9118" fmla="*/ 7650816 w 11277918"/>
              <a:gd name="connsiteY9118" fmla="*/ 8640059 h 10024180"/>
              <a:gd name="connsiteX9119" fmla="*/ 7667164 w 11277918"/>
              <a:gd name="connsiteY9119" fmla="*/ 8640059 h 10024180"/>
              <a:gd name="connsiteX9120" fmla="*/ 7683512 w 11277918"/>
              <a:gd name="connsiteY9120" fmla="*/ 8623712 h 10024180"/>
              <a:gd name="connsiteX9121" fmla="*/ 7765251 w 11277918"/>
              <a:gd name="connsiteY9121" fmla="*/ 8591016 h 10024180"/>
              <a:gd name="connsiteX9122" fmla="*/ 7773426 w 11277918"/>
              <a:gd name="connsiteY9122" fmla="*/ 8607363 h 10024180"/>
              <a:gd name="connsiteX9123" fmla="*/ 7765251 w 11277918"/>
              <a:gd name="connsiteY9123" fmla="*/ 8623712 h 10024180"/>
              <a:gd name="connsiteX9124" fmla="*/ 7765251 w 11277918"/>
              <a:gd name="connsiteY9124" fmla="*/ 8640059 h 10024180"/>
              <a:gd name="connsiteX9125" fmla="*/ 7781600 w 11277918"/>
              <a:gd name="connsiteY9125" fmla="*/ 8640059 h 10024180"/>
              <a:gd name="connsiteX9126" fmla="*/ 7781600 w 11277918"/>
              <a:gd name="connsiteY9126" fmla="*/ 8623712 h 10024180"/>
              <a:gd name="connsiteX9127" fmla="*/ 7814296 w 11277918"/>
              <a:gd name="connsiteY9127" fmla="*/ 8591016 h 10024180"/>
              <a:gd name="connsiteX9128" fmla="*/ 7846990 w 11277918"/>
              <a:gd name="connsiteY9128" fmla="*/ 8541972 h 10024180"/>
              <a:gd name="connsiteX9129" fmla="*/ 7863340 w 11277918"/>
              <a:gd name="connsiteY9129" fmla="*/ 8525623 h 10024180"/>
              <a:gd name="connsiteX9130" fmla="*/ 7846990 w 11277918"/>
              <a:gd name="connsiteY9130" fmla="*/ 8509276 h 10024180"/>
              <a:gd name="connsiteX9131" fmla="*/ 7879686 w 11277918"/>
              <a:gd name="connsiteY9131" fmla="*/ 8509276 h 10024180"/>
              <a:gd name="connsiteX9132" fmla="*/ 7896036 w 11277918"/>
              <a:gd name="connsiteY9132" fmla="*/ 8509276 h 10024180"/>
              <a:gd name="connsiteX9133" fmla="*/ 7896036 w 11277918"/>
              <a:gd name="connsiteY9133" fmla="*/ 8492927 h 10024180"/>
              <a:gd name="connsiteX9134" fmla="*/ 7887862 w 11277918"/>
              <a:gd name="connsiteY9134" fmla="*/ 8484755 h 10024180"/>
              <a:gd name="connsiteX9135" fmla="*/ 7912383 w 11277918"/>
              <a:gd name="connsiteY9135" fmla="*/ 8443884 h 10024180"/>
              <a:gd name="connsiteX9136" fmla="*/ 7928730 w 11277918"/>
              <a:gd name="connsiteY9136" fmla="*/ 8427537 h 10024180"/>
              <a:gd name="connsiteX9137" fmla="*/ 7904208 w 11277918"/>
              <a:gd name="connsiteY9137" fmla="*/ 8443884 h 10024180"/>
              <a:gd name="connsiteX9138" fmla="*/ 7855165 w 11277918"/>
              <a:gd name="connsiteY9138" fmla="*/ 8492927 h 10024180"/>
              <a:gd name="connsiteX9139" fmla="*/ 7806122 w 11277918"/>
              <a:gd name="connsiteY9139" fmla="*/ 8550145 h 10024180"/>
              <a:gd name="connsiteX9140" fmla="*/ 7781600 w 11277918"/>
              <a:gd name="connsiteY9140" fmla="*/ 8574669 h 10024180"/>
              <a:gd name="connsiteX9141" fmla="*/ 7797948 w 11277918"/>
              <a:gd name="connsiteY9141" fmla="*/ 8574669 h 10024180"/>
              <a:gd name="connsiteX9142" fmla="*/ 7797948 w 11277918"/>
              <a:gd name="connsiteY9142" fmla="*/ 8591016 h 10024180"/>
              <a:gd name="connsiteX9143" fmla="*/ 7773426 w 11277918"/>
              <a:gd name="connsiteY9143" fmla="*/ 8599190 h 10024180"/>
              <a:gd name="connsiteX9144" fmla="*/ 7773426 w 11277918"/>
              <a:gd name="connsiteY9144" fmla="*/ 8582841 h 10024180"/>
              <a:gd name="connsiteX9145" fmla="*/ 7765251 w 11277918"/>
              <a:gd name="connsiteY9145" fmla="*/ 8574669 h 10024180"/>
              <a:gd name="connsiteX9146" fmla="*/ 7765251 w 11277918"/>
              <a:gd name="connsiteY9146" fmla="*/ 8541972 h 10024180"/>
              <a:gd name="connsiteX9147" fmla="*/ 7781600 w 11277918"/>
              <a:gd name="connsiteY9147" fmla="*/ 8541972 h 10024180"/>
              <a:gd name="connsiteX9148" fmla="*/ 7781600 w 11277918"/>
              <a:gd name="connsiteY9148" fmla="*/ 8525623 h 10024180"/>
              <a:gd name="connsiteX9149" fmla="*/ 7797948 w 11277918"/>
              <a:gd name="connsiteY9149" fmla="*/ 8525623 h 10024180"/>
              <a:gd name="connsiteX9150" fmla="*/ 7781600 w 11277918"/>
              <a:gd name="connsiteY9150" fmla="*/ 8509276 h 10024180"/>
              <a:gd name="connsiteX9151" fmla="*/ 7765251 w 11277918"/>
              <a:gd name="connsiteY9151" fmla="*/ 8492927 h 10024180"/>
              <a:gd name="connsiteX9152" fmla="*/ 7781600 w 11277918"/>
              <a:gd name="connsiteY9152" fmla="*/ 8460233 h 10024180"/>
              <a:gd name="connsiteX9153" fmla="*/ 7830644 w 11277918"/>
              <a:gd name="connsiteY9153" fmla="*/ 8427537 h 10024180"/>
              <a:gd name="connsiteX9154" fmla="*/ 7806122 w 11277918"/>
              <a:gd name="connsiteY9154" fmla="*/ 8427537 h 10024180"/>
              <a:gd name="connsiteX9155" fmla="*/ 7797948 w 11277918"/>
              <a:gd name="connsiteY9155" fmla="*/ 8411188 h 10024180"/>
              <a:gd name="connsiteX9156" fmla="*/ 7814296 w 11277918"/>
              <a:gd name="connsiteY9156" fmla="*/ 8386666 h 10024180"/>
              <a:gd name="connsiteX9157" fmla="*/ 7732557 w 11277918"/>
              <a:gd name="connsiteY9157" fmla="*/ 8476580 h 10024180"/>
              <a:gd name="connsiteX9158" fmla="*/ 7675339 w 11277918"/>
              <a:gd name="connsiteY9158" fmla="*/ 8533798 h 10024180"/>
              <a:gd name="connsiteX9159" fmla="*/ 7650816 w 11277918"/>
              <a:gd name="connsiteY9159" fmla="*/ 8574669 h 10024180"/>
              <a:gd name="connsiteX9160" fmla="*/ 7634468 w 11277918"/>
              <a:gd name="connsiteY9160" fmla="*/ 8607363 h 10024180"/>
              <a:gd name="connsiteX9161" fmla="*/ 7618122 w 11277918"/>
              <a:gd name="connsiteY9161" fmla="*/ 8672755 h 10024180"/>
              <a:gd name="connsiteX9162" fmla="*/ 7634468 w 11277918"/>
              <a:gd name="connsiteY9162" fmla="*/ 8705451 h 10024180"/>
              <a:gd name="connsiteX9163" fmla="*/ 7634468 w 11277918"/>
              <a:gd name="connsiteY9163" fmla="*/ 8721798 h 10024180"/>
              <a:gd name="connsiteX9164" fmla="*/ 7618122 w 11277918"/>
              <a:gd name="connsiteY9164" fmla="*/ 8754495 h 10024180"/>
              <a:gd name="connsiteX9165" fmla="*/ 7585425 w 11277918"/>
              <a:gd name="connsiteY9165" fmla="*/ 8770842 h 10024180"/>
              <a:gd name="connsiteX9166" fmla="*/ 7569076 w 11277918"/>
              <a:gd name="connsiteY9166" fmla="*/ 8770842 h 10024180"/>
              <a:gd name="connsiteX9167" fmla="*/ 7552729 w 11277918"/>
              <a:gd name="connsiteY9167" fmla="*/ 8770842 h 10024180"/>
              <a:gd name="connsiteX9168" fmla="*/ 7503686 w 11277918"/>
              <a:gd name="connsiteY9168" fmla="*/ 8787191 h 10024180"/>
              <a:gd name="connsiteX9169" fmla="*/ 7520032 w 11277918"/>
              <a:gd name="connsiteY9169" fmla="*/ 8738148 h 10024180"/>
              <a:gd name="connsiteX9170" fmla="*/ 7520032 w 11277918"/>
              <a:gd name="connsiteY9170" fmla="*/ 8705451 h 10024180"/>
              <a:gd name="connsiteX9171" fmla="*/ 7487336 w 11277918"/>
              <a:gd name="connsiteY9171" fmla="*/ 8721798 h 10024180"/>
              <a:gd name="connsiteX9172" fmla="*/ 7454642 w 11277918"/>
              <a:gd name="connsiteY9172" fmla="*/ 8770842 h 10024180"/>
              <a:gd name="connsiteX9173" fmla="*/ 7372903 w 11277918"/>
              <a:gd name="connsiteY9173" fmla="*/ 8803538 h 10024180"/>
              <a:gd name="connsiteX9174" fmla="*/ 7389250 w 11277918"/>
              <a:gd name="connsiteY9174" fmla="*/ 8811712 h 10024180"/>
              <a:gd name="connsiteX9175" fmla="*/ 7421946 w 11277918"/>
              <a:gd name="connsiteY9175" fmla="*/ 8787191 h 10024180"/>
              <a:gd name="connsiteX9176" fmla="*/ 7438294 w 11277918"/>
              <a:gd name="connsiteY9176" fmla="*/ 8738148 h 10024180"/>
              <a:gd name="connsiteX9177" fmla="*/ 7454642 w 11277918"/>
              <a:gd name="connsiteY9177" fmla="*/ 8738148 h 10024180"/>
              <a:gd name="connsiteX9178" fmla="*/ 7470990 w 11277918"/>
              <a:gd name="connsiteY9178" fmla="*/ 8721798 h 10024180"/>
              <a:gd name="connsiteX9179" fmla="*/ 7495511 w 11277918"/>
              <a:gd name="connsiteY9179" fmla="*/ 8672755 h 10024180"/>
              <a:gd name="connsiteX9180" fmla="*/ 7520032 w 11277918"/>
              <a:gd name="connsiteY9180" fmla="*/ 8574669 h 10024180"/>
              <a:gd name="connsiteX9181" fmla="*/ 7487336 w 11277918"/>
              <a:gd name="connsiteY9181" fmla="*/ 8591016 h 10024180"/>
              <a:gd name="connsiteX9182" fmla="*/ 7470990 w 11277918"/>
              <a:gd name="connsiteY9182" fmla="*/ 8615537 h 10024180"/>
              <a:gd name="connsiteX9183" fmla="*/ 7446468 w 11277918"/>
              <a:gd name="connsiteY9183" fmla="*/ 8631884 h 10024180"/>
              <a:gd name="connsiteX9184" fmla="*/ 7438294 w 11277918"/>
              <a:gd name="connsiteY9184" fmla="*/ 8672755 h 10024180"/>
              <a:gd name="connsiteX9185" fmla="*/ 7421946 w 11277918"/>
              <a:gd name="connsiteY9185" fmla="*/ 8656408 h 10024180"/>
              <a:gd name="connsiteX9186" fmla="*/ 7405597 w 11277918"/>
              <a:gd name="connsiteY9186" fmla="*/ 8640059 h 10024180"/>
              <a:gd name="connsiteX9187" fmla="*/ 7389250 w 11277918"/>
              <a:gd name="connsiteY9187" fmla="*/ 8656408 h 10024180"/>
              <a:gd name="connsiteX9188" fmla="*/ 7372903 w 11277918"/>
              <a:gd name="connsiteY9188" fmla="*/ 8689102 h 10024180"/>
              <a:gd name="connsiteX9189" fmla="*/ 7364728 w 11277918"/>
              <a:gd name="connsiteY9189" fmla="*/ 8721798 h 10024180"/>
              <a:gd name="connsiteX9190" fmla="*/ 7340207 w 11277918"/>
              <a:gd name="connsiteY9190" fmla="*/ 8754495 h 10024180"/>
              <a:gd name="connsiteX9191" fmla="*/ 7323860 w 11277918"/>
              <a:gd name="connsiteY9191" fmla="*/ 8803538 h 10024180"/>
              <a:gd name="connsiteX9192" fmla="*/ 7307510 w 11277918"/>
              <a:gd name="connsiteY9192" fmla="*/ 8852581 h 10024180"/>
              <a:gd name="connsiteX9193" fmla="*/ 7323858 w 11277918"/>
              <a:gd name="connsiteY9193" fmla="*/ 8852581 h 10024180"/>
              <a:gd name="connsiteX9194" fmla="*/ 7323858 w 11277918"/>
              <a:gd name="connsiteY9194" fmla="*/ 8868930 h 10024180"/>
              <a:gd name="connsiteX9195" fmla="*/ 7307510 w 11277918"/>
              <a:gd name="connsiteY9195" fmla="*/ 8901624 h 10024180"/>
              <a:gd name="connsiteX9196" fmla="*/ 7307510 w 11277918"/>
              <a:gd name="connsiteY9196" fmla="*/ 8934320 h 10024180"/>
              <a:gd name="connsiteX9197" fmla="*/ 7274814 w 11277918"/>
              <a:gd name="connsiteY9197" fmla="*/ 8942495 h 10024180"/>
              <a:gd name="connsiteX9198" fmla="*/ 7258468 w 11277918"/>
              <a:gd name="connsiteY9198" fmla="*/ 8917973 h 10024180"/>
              <a:gd name="connsiteX9199" fmla="*/ 7242118 w 11277918"/>
              <a:gd name="connsiteY9199" fmla="*/ 8901624 h 10024180"/>
              <a:gd name="connsiteX9200" fmla="*/ 7225771 w 11277918"/>
              <a:gd name="connsiteY9200" fmla="*/ 8885277 h 10024180"/>
              <a:gd name="connsiteX9201" fmla="*/ 7193075 w 11277918"/>
              <a:gd name="connsiteY9201" fmla="*/ 8901624 h 10024180"/>
              <a:gd name="connsiteX9202" fmla="*/ 7193075 w 11277918"/>
              <a:gd name="connsiteY9202" fmla="*/ 8917973 h 10024180"/>
              <a:gd name="connsiteX9203" fmla="*/ 7193075 w 11277918"/>
              <a:gd name="connsiteY9203" fmla="*/ 8950670 h 10024180"/>
              <a:gd name="connsiteX9204" fmla="*/ 7176728 w 11277918"/>
              <a:gd name="connsiteY9204" fmla="*/ 8950670 h 10024180"/>
              <a:gd name="connsiteX9205" fmla="*/ 7176728 w 11277918"/>
              <a:gd name="connsiteY9205" fmla="*/ 8917973 h 10024180"/>
              <a:gd name="connsiteX9206" fmla="*/ 7160378 w 11277918"/>
              <a:gd name="connsiteY9206" fmla="*/ 8901624 h 10024180"/>
              <a:gd name="connsiteX9207" fmla="*/ 7160378 w 11277918"/>
              <a:gd name="connsiteY9207" fmla="*/ 8917973 h 10024180"/>
              <a:gd name="connsiteX9208" fmla="*/ 7176728 w 11277918"/>
              <a:gd name="connsiteY9208" fmla="*/ 8983364 h 10024180"/>
              <a:gd name="connsiteX9209" fmla="*/ 7160378 w 11277918"/>
              <a:gd name="connsiteY9209" fmla="*/ 8999713 h 10024180"/>
              <a:gd name="connsiteX9210" fmla="*/ 7144032 w 11277918"/>
              <a:gd name="connsiteY9210" fmla="*/ 8999713 h 10024180"/>
              <a:gd name="connsiteX9211" fmla="*/ 7144032 w 11277918"/>
              <a:gd name="connsiteY9211" fmla="*/ 9016060 h 10024180"/>
              <a:gd name="connsiteX9212" fmla="*/ 7127682 w 11277918"/>
              <a:gd name="connsiteY9212" fmla="*/ 9065103 h 10024180"/>
              <a:gd name="connsiteX9213" fmla="*/ 7111336 w 11277918"/>
              <a:gd name="connsiteY9213" fmla="*/ 9114149 h 10024180"/>
              <a:gd name="connsiteX9214" fmla="*/ 7209424 w 11277918"/>
              <a:gd name="connsiteY9214" fmla="*/ 8999713 h 10024180"/>
              <a:gd name="connsiteX9215" fmla="*/ 7193075 w 11277918"/>
              <a:gd name="connsiteY9215" fmla="*/ 9032409 h 10024180"/>
              <a:gd name="connsiteX9216" fmla="*/ 7176728 w 11277918"/>
              <a:gd name="connsiteY9216" fmla="*/ 9048756 h 10024180"/>
              <a:gd name="connsiteX9217" fmla="*/ 7193075 w 11277918"/>
              <a:gd name="connsiteY9217" fmla="*/ 9048756 h 10024180"/>
              <a:gd name="connsiteX9218" fmla="*/ 7160378 w 11277918"/>
              <a:gd name="connsiteY9218" fmla="*/ 9081452 h 10024180"/>
              <a:gd name="connsiteX9219" fmla="*/ 7144032 w 11277918"/>
              <a:gd name="connsiteY9219" fmla="*/ 9114149 h 10024180"/>
              <a:gd name="connsiteX9220" fmla="*/ 7127682 w 11277918"/>
              <a:gd name="connsiteY9220" fmla="*/ 9130496 h 10024180"/>
              <a:gd name="connsiteX9221" fmla="*/ 7111336 w 11277918"/>
              <a:gd name="connsiteY9221" fmla="*/ 9138670 h 10024180"/>
              <a:gd name="connsiteX9222" fmla="*/ 7103161 w 11277918"/>
              <a:gd name="connsiteY9222" fmla="*/ 9163192 h 10024180"/>
              <a:gd name="connsiteX9223" fmla="*/ 7103161 w 11277918"/>
              <a:gd name="connsiteY9223" fmla="*/ 9187713 h 10024180"/>
              <a:gd name="connsiteX9224" fmla="*/ 7094988 w 11277918"/>
              <a:gd name="connsiteY9224" fmla="*/ 9179539 h 10024180"/>
              <a:gd name="connsiteX9225" fmla="*/ 7045943 w 11277918"/>
              <a:gd name="connsiteY9225" fmla="*/ 9212235 h 10024180"/>
              <a:gd name="connsiteX9226" fmla="*/ 7029596 w 11277918"/>
              <a:gd name="connsiteY9226" fmla="*/ 9261278 h 10024180"/>
              <a:gd name="connsiteX9227" fmla="*/ 7029596 w 11277918"/>
              <a:gd name="connsiteY9227" fmla="*/ 9277627 h 10024180"/>
              <a:gd name="connsiteX9228" fmla="*/ 7013249 w 11277918"/>
              <a:gd name="connsiteY9228" fmla="*/ 9261278 h 10024180"/>
              <a:gd name="connsiteX9229" fmla="*/ 6996900 w 11277918"/>
              <a:gd name="connsiteY9229" fmla="*/ 9261278 h 10024180"/>
              <a:gd name="connsiteX9230" fmla="*/ 6980553 w 11277918"/>
              <a:gd name="connsiteY9230" fmla="*/ 9261278 h 10024180"/>
              <a:gd name="connsiteX9231" fmla="*/ 6931510 w 11277918"/>
              <a:gd name="connsiteY9231" fmla="*/ 9326671 h 10024180"/>
              <a:gd name="connsiteX9232" fmla="*/ 6947856 w 11277918"/>
              <a:gd name="connsiteY9232" fmla="*/ 9277627 h 10024180"/>
              <a:gd name="connsiteX9233" fmla="*/ 6947856 w 11277918"/>
              <a:gd name="connsiteY9233" fmla="*/ 9261278 h 10024180"/>
              <a:gd name="connsiteX9234" fmla="*/ 6947856 w 11277918"/>
              <a:gd name="connsiteY9234" fmla="*/ 9236757 h 10024180"/>
              <a:gd name="connsiteX9235" fmla="*/ 6931510 w 11277918"/>
              <a:gd name="connsiteY9235" fmla="*/ 9228584 h 10024180"/>
              <a:gd name="connsiteX9236" fmla="*/ 6906988 w 11277918"/>
              <a:gd name="connsiteY9236" fmla="*/ 9253106 h 10024180"/>
              <a:gd name="connsiteX9237" fmla="*/ 6898814 w 11277918"/>
              <a:gd name="connsiteY9237" fmla="*/ 9261278 h 10024180"/>
              <a:gd name="connsiteX9238" fmla="*/ 6874292 w 11277918"/>
              <a:gd name="connsiteY9238" fmla="*/ 9269453 h 10024180"/>
              <a:gd name="connsiteX9239" fmla="*/ 6866117 w 11277918"/>
              <a:gd name="connsiteY9239" fmla="*/ 9293974 h 10024180"/>
              <a:gd name="connsiteX9240" fmla="*/ 6882464 w 11277918"/>
              <a:gd name="connsiteY9240" fmla="*/ 9359367 h 10024180"/>
              <a:gd name="connsiteX9241" fmla="*/ 6906988 w 11277918"/>
              <a:gd name="connsiteY9241" fmla="*/ 9351192 h 10024180"/>
              <a:gd name="connsiteX9242" fmla="*/ 6915160 w 11277918"/>
              <a:gd name="connsiteY9242" fmla="*/ 9343018 h 10024180"/>
              <a:gd name="connsiteX9243" fmla="*/ 6931510 w 11277918"/>
              <a:gd name="connsiteY9243" fmla="*/ 9359367 h 10024180"/>
              <a:gd name="connsiteX9244" fmla="*/ 6915160 w 11277918"/>
              <a:gd name="connsiteY9244" fmla="*/ 9392063 h 10024180"/>
              <a:gd name="connsiteX9245" fmla="*/ 6915160 w 11277918"/>
              <a:gd name="connsiteY9245" fmla="*/ 9416585 h 10024180"/>
              <a:gd name="connsiteX9246" fmla="*/ 6898814 w 11277918"/>
              <a:gd name="connsiteY9246" fmla="*/ 9457453 h 10024180"/>
              <a:gd name="connsiteX9247" fmla="*/ 6882464 w 11277918"/>
              <a:gd name="connsiteY9247" fmla="*/ 9506497 h 10024180"/>
              <a:gd name="connsiteX9248" fmla="*/ 6866117 w 11277918"/>
              <a:gd name="connsiteY9248" fmla="*/ 9457453 h 10024180"/>
              <a:gd name="connsiteX9249" fmla="*/ 6866117 w 11277918"/>
              <a:gd name="connsiteY9249" fmla="*/ 9424757 h 10024180"/>
              <a:gd name="connsiteX9250" fmla="*/ 6849770 w 11277918"/>
              <a:gd name="connsiteY9250" fmla="*/ 9392063 h 10024180"/>
              <a:gd name="connsiteX9251" fmla="*/ 6817074 w 11277918"/>
              <a:gd name="connsiteY9251" fmla="*/ 9392063 h 10024180"/>
              <a:gd name="connsiteX9252" fmla="*/ 6808900 w 11277918"/>
              <a:gd name="connsiteY9252" fmla="*/ 9416585 h 10024180"/>
              <a:gd name="connsiteX9253" fmla="*/ 6784378 w 11277918"/>
              <a:gd name="connsiteY9253" fmla="*/ 9424757 h 10024180"/>
              <a:gd name="connsiteX9254" fmla="*/ 6768030 w 11277918"/>
              <a:gd name="connsiteY9254" fmla="*/ 9424757 h 10024180"/>
              <a:gd name="connsiteX9255" fmla="*/ 6751682 w 11277918"/>
              <a:gd name="connsiteY9255" fmla="*/ 9441106 h 10024180"/>
              <a:gd name="connsiteX9256" fmla="*/ 6735334 w 11277918"/>
              <a:gd name="connsiteY9256" fmla="*/ 9473803 h 10024180"/>
              <a:gd name="connsiteX9257" fmla="*/ 6735334 w 11277918"/>
              <a:gd name="connsiteY9257" fmla="*/ 9441106 h 10024180"/>
              <a:gd name="connsiteX9258" fmla="*/ 6735334 w 11277918"/>
              <a:gd name="connsiteY9258" fmla="*/ 9408410 h 10024180"/>
              <a:gd name="connsiteX9259" fmla="*/ 6702638 w 11277918"/>
              <a:gd name="connsiteY9259" fmla="*/ 9408410 h 10024180"/>
              <a:gd name="connsiteX9260" fmla="*/ 6669942 w 11277918"/>
              <a:gd name="connsiteY9260" fmla="*/ 9432932 h 10024180"/>
              <a:gd name="connsiteX9261" fmla="*/ 6669942 w 11277918"/>
              <a:gd name="connsiteY9261" fmla="*/ 9473803 h 10024180"/>
              <a:gd name="connsiteX9262" fmla="*/ 6637246 w 11277918"/>
              <a:gd name="connsiteY9262" fmla="*/ 9473803 h 10024180"/>
              <a:gd name="connsiteX9263" fmla="*/ 6637246 w 11277918"/>
              <a:gd name="connsiteY9263" fmla="*/ 9506497 h 10024180"/>
              <a:gd name="connsiteX9264" fmla="*/ 6620899 w 11277918"/>
              <a:gd name="connsiteY9264" fmla="*/ 9539193 h 10024180"/>
              <a:gd name="connsiteX9265" fmla="*/ 6620899 w 11277918"/>
              <a:gd name="connsiteY9265" fmla="*/ 9555542 h 10024180"/>
              <a:gd name="connsiteX9266" fmla="*/ 6604550 w 11277918"/>
              <a:gd name="connsiteY9266" fmla="*/ 9571889 h 10024180"/>
              <a:gd name="connsiteX9267" fmla="*/ 6571856 w 11277918"/>
              <a:gd name="connsiteY9267" fmla="*/ 9604585 h 10024180"/>
              <a:gd name="connsiteX9268" fmla="*/ 6539160 w 11277918"/>
              <a:gd name="connsiteY9268" fmla="*/ 9653628 h 10024180"/>
              <a:gd name="connsiteX9269" fmla="*/ 6506463 w 11277918"/>
              <a:gd name="connsiteY9269" fmla="*/ 9702672 h 10024180"/>
              <a:gd name="connsiteX9270" fmla="*/ 6490116 w 11277918"/>
              <a:gd name="connsiteY9270" fmla="*/ 9735368 h 10024180"/>
              <a:gd name="connsiteX9271" fmla="*/ 6506463 w 11277918"/>
              <a:gd name="connsiteY9271" fmla="*/ 9751717 h 10024180"/>
              <a:gd name="connsiteX9272" fmla="*/ 6490116 w 11277918"/>
              <a:gd name="connsiteY9272" fmla="*/ 9768064 h 10024180"/>
              <a:gd name="connsiteX9273" fmla="*/ 6465594 w 11277918"/>
              <a:gd name="connsiteY9273" fmla="*/ 9751717 h 10024180"/>
              <a:gd name="connsiteX9274" fmla="*/ 6441070 w 11277918"/>
              <a:gd name="connsiteY9274" fmla="*/ 9735368 h 10024180"/>
              <a:gd name="connsiteX9275" fmla="*/ 6424724 w 11277918"/>
              <a:gd name="connsiteY9275" fmla="*/ 9719021 h 10024180"/>
              <a:gd name="connsiteX9276" fmla="*/ 6424724 w 11277918"/>
              <a:gd name="connsiteY9276" fmla="*/ 9735368 h 10024180"/>
              <a:gd name="connsiteX9277" fmla="*/ 6392030 w 11277918"/>
              <a:gd name="connsiteY9277" fmla="*/ 9817107 h 10024180"/>
              <a:gd name="connsiteX9278" fmla="*/ 6375680 w 11277918"/>
              <a:gd name="connsiteY9278" fmla="*/ 9800760 h 10024180"/>
              <a:gd name="connsiteX9279" fmla="*/ 6351159 w 11277918"/>
              <a:gd name="connsiteY9279" fmla="*/ 9784411 h 10024180"/>
              <a:gd name="connsiteX9280" fmla="*/ 6310288 w 11277918"/>
              <a:gd name="connsiteY9280" fmla="*/ 9768064 h 10024180"/>
              <a:gd name="connsiteX9281" fmla="*/ 6310288 w 11277918"/>
              <a:gd name="connsiteY9281" fmla="*/ 9784411 h 10024180"/>
              <a:gd name="connsiteX9282" fmla="*/ 6302114 w 11277918"/>
              <a:gd name="connsiteY9282" fmla="*/ 9808933 h 10024180"/>
              <a:gd name="connsiteX9283" fmla="*/ 6293941 w 11277918"/>
              <a:gd name="connsiteY9283" fmla="*/ 9817107 h 10024180"/>
              <a:gd name="connsiteX9284" fmla="*/ 6293941 w 11277918"/>
              <a:gd name="connsiteY9284" fmla="*/ 9833457 h 10024180"/>
              <a:gd name="connsiteX9285" fmla="*/ 6277592 w 11277918"/>
              <a:gd name="connsiteY9285" fmla="*/ 9800760 h 10024180"/>
              <a:gd name="connsiteX9286" fmla="*/ 6277592 w 11277918"/>
              <a:gd name="connsiteY9286" fmla="*/ 9735368 h 10024180"/>
              <a:gd name="connsiteX9287" fmla="*/ 6277592 w 11277918"/>
              <a:gd name="connsiteY9287" fmla="*/ 9686325 h 10024180"/>
              <a:gd name="connsiteX9288" fmla="*/ 6244898 w 11277918"/>
              <a:gd name="connsiteY9288" fmla="*/ 9768064 h 10024180"/>
              <a:gd name="connsiteX9289" fmla="*/ 6253070 w 11277918"/>
              <a:gd name="connsiteY9289" fmla="*/ 9808933 h 10024180"/>
              <a:gd name="connsiteX9290" fmla="*/ 6228548 w 11277918"/>
              <a:gd name="connsiteY9290" fmla="*/ 9817107 h 10024180"/>
              <a:gd name="connsiteX9291" fmla="*/ 6228548 w 11277918"/>
              <a:gd name="connsiteY9291" fmla="*/ 9751717 h 10024180"/>
              <a:gd name="connsiteX9292" fmla="*/ 6244898 w 11277918"/>
              <a:gd name="connsiteY9292" fmla="*/ 9702672 h 10024180"/>
              <a:gd name="connsiteX9293" fmla="*/ 6244898 w 11277918"/>
              <a:gd name="connsiteY9293" fmla="*/ 9653628 h 10024180"/>
              <a:gd name="connsiteX9294" fmla="*/ 6253070 w 11277918"/>
              <a:gd name="connsiteY9294" fmla="*/ 9629107 h 10024180"/>
              <a:gd name="connsiteX9295" fmla="*/ 6277592 w 11277918"/>
              <a:gd name="connsiteY9295" fmla="*/ 9620932 h 10024180"/>
              <a:gd name="connsiteX9296" fmla="*/ 6277592 w 11277918"/>
              <a:gd name="connsiteY9296" fmla="*/ 9637281 h 10024180"/>
              <a:gd name="connsiteX9297" fmla="*/ 6293941 w 11277918"/>
              <a:gd name="connsiteY9297" fmla="*/ 9669975 h 10024180"/>
              <a:gd name="connsiteX9298" fmla="*/ 6326637 w 11277918"/>
              <a:gd name="connsiteY9298" fmla="*/ 9686325 h 10024180"/>
              <a:gd name="connsiteX9299" fmla="*/ 6326637 w 11277918"/>
              <a:gd name="connsiteY9299" fmla="*/ 9702672 h 10024180"/>
              <a:gd name="connsiteX9300" fmla="*/ 6326637 w 11277918"/>
              <a:gd name="connsiteY9300" fmla="*/ 9719021 h 10024180"/>
              <a:gd name="connsiteX9301" fmla="*/ 6326637 w 11277918"/>
              <a:gd name="connsiteY9301" fmla="*/ 9751717 h 10024180"/>
              <a:gd name="connsiteX9302" fmla="*/ 6359331 w 11277918"/>
              <a:gd name="connsiteY9302" fmla="*/ 9719021 h 10024180"/>
              <a:gd name="connsiteX9303" fmla="*/ 6392030 w 11277918"/>
              <a:gd name="connsiteY9303" fmla="*/ 9686325 h 10024180"/>
              <a:gd name="connsiteX9304" fmla="*/ 6424724 w 11277918"/>
              <a:gd name="connsiteY9304" fmla="*/ 9686325 h 10024180"/>
              <a:gd name="connsiteX9305" fmla="*/ 6441070 w 11277918"/>
              <a:gd name="connsiteY9305" fmla="*/ 9653628 h 10024180"/>
              <a:gd name="connsiteX9306" fmla="*/ 6441070 w 11277918"/>
              <a:gd name="connsiteY9306" fmla="*/ 9637281 h 10024180"/>
              <a:gd name="connsiteX9307" fmla="*/ 6473767 w 11277918"/>
              <a:gd name="connsiteY9307" fmla="*/ 9620932 h 10024180"/>
              <a:gd name="connsiteX9308" fmla="*/ 6473767 w 11277918"/>
              <a:gd name="connsiteY9308" fmla="*/ 9588236 h 10024180"/>
              <a:gd name="connsiteX9309" fmla="*/ 6490116 w 11277918"/>
              <a:gd name="connsiteY9309" fmla="*/ 9522846 h 10024180"/>
              <a:gd name="connsiteX9310" fmla="*/ 6522810 w 11277918"/>
              <a:gd name="connsiteY9310" fmla="*/ 9506497 h 10024180"/>
              <a:gd name="connsiteX9311" fmla="*/ 6555506 w 11277918"/>
              <a:gd name="connsiteY9311" fmla="*/ 9441106 h 10024180"/>
              <a:gd name="connsiteX9312" fmla="*/ 6555506 w 11277918"/>
              <a:gd name="connsiteY9312" fmla="*/ 9416585 h 10024180"/>
              <a:gd name="connsiteX9313" fmla="*/ 6555506 w 11277918"/>
              <a:gd name="connsiteY9313" fmla="*/ 9392063 h 10024180"/>
              <a:gd name="connsiteX9314" fmla="*/ 6555506 w 11277918"/>
              <a:gd name="connsiteY9314" fmla="*/ 9375714 h 10024180"/>
              <a:gd name="connsiteX9315" fmla="*/ 6522810 w 11277918"/>
              <a:gd name="connsiteY9315" fmla="*/ 9424757 h 10024180"/>
              <a:gd name="connsiteX9316" fmla="*/ 6522810 w 11277918"/>
              <a:gd name="connsiteY9316" fmla="*/ 9441106 h 10024180"/>
              <a:gd name="connsiteX9317" fmla="*/ 6457420 w 11277918"/>
              <a:gd name="connsiteY9317" fmla="*/ 9424757 h 10024180"/>
              <a:gd name="connsiteX9318" fmla="*/ 6457420 w 11277918"/>
              <a:gd name="connsiteY9318" fmla="*/ 9441106 h 10024180"/>
              <a:gd name="connsiteX9319" fmla="*/ 6457420 w 11277918"/>
              <a:gd name="connsiteY9319" fmla="*/ 9457453 h 10024180"/>
              <a:gd name="connsiteX9320" fmla="*/ 6424724 w 11277918"/>
              <a:gd name="connsiteY9320" fmla="*/ 9457453 h 10024180"/>
              <a:gd name="connsiteX9321" fmla="*/ 6416549 w 11277918"/>
              <a:gd name="connsiteY9321" fmla="*/ 9432932 h 10024180"/>
              <a:gd name="connsiteX9322" fmla="*/ 6408376 w 11277918"/>
              <a:gd name="connsiteY9322" fmla="*/ 9416585 h 10024180"/>
              <a:gd name="connsiteX9323" fmla="*/ 6424724 w 11277918"/>
              <a:gd name="connsiteY9323" fmla="*/ 9408410 h 10024180"/>
              <a:gd name="connsiteX9324" fmla="*/ 6457420 w 11277918"/>
              <a:gd name="connsiteY9324" fmla="*/ 9400236 h 10024180"/>
              <a:gd name="connsiteX9325" fmla="*/ 6473767 w 11277918"/>
              <a:gd name="connsiteY9325" fmla="*/ 9375714 h 10024180"/>
              <a:gd name="connsiteX9326" fmla="*/ 6498288 w 11277918"/>
              <a:gd name="connsiteY9326" fmla="*/ 9334845 h 10024180"/>
              <a:gd name="connsiteX9327" fmla="*/ 6490116 w 11277918"/>
              <a:gd name="connsiteY9327" fmla="*/ 9302149 h 10024180"/>
              <a:gd name="connsiteX9328" fmla="*/ 6522810 w 11277918"/>
              <a:gd name="connsiteY9328" fmla="*/ 9293974 h 10024180"/>
              <a:gd name="connsiteX9329" fmla="*/ 6555506 w 11277918"/>
              <a:gd name="connsiteY9329" fmla="*/ 9293974 h 10024180"/>
              <a:gd name="connsiteX9330" fmla="*/ 6571856 w 11277918"/>
              <a:gd name="connsiteY9330" fmla="*/ 9293974 h 10024180"/>
              <a:gd name="connsiteX9331" fmla="*/ 6571856 w 11277918"/>
              <a:gd name="connsiteY9331" fmla="*/ 9310324 h 10024180"/>
              <a:gd name="connsiteX9332" fmla="*/ 6555506 w 11277918"/>
              <a:gd name="connsiteY9332" fmla="*/ 9310324 h 10024180"/>
              <a:gd name="connsiteX9333" fmla="*/ 6539160 w 11277918"/>
              <a:gd name="connsiteY9333" fmla="*/ 9310324 h 10024180"/>
              <a:gd name="connsiteX9334" fmla="*/ 6530984 w 11277918"/>
              <a:gd name="connsiteY9334" fmla="*/ 9310324 h 10024180"/>
              <a:gd name="connsiteX9335" fmla="*/ 6514638 w 11277918"/>
              <a:gd name="connsiteY9335" fmla="*/ 9318496 h 10024180"/>
              <a:gd name="connsiteX9336" fmla="*/ 6506463 w 11277918"/>
              <a:gd name="connsiteY9336" fmla="*/ 9334845 h 10024180"/>
              <a:gd name="connsiteX9337" fmla="*/ 6506463 w 11277918"/>
              <a:gd name="connsiteY9337" fmla="*/ 9343018 h 10024180"/>
              <a:gd name="connsiteX9338" fmla="*/ 6555506 w 11277918"/>
              <a:gd name="connsiteY9338" fmla="*/ 9343018 h 10024180"/>
              <a:gd name="connsiteX9339" fmla="*/ 6571856 w 11277918"/>
              <a:gd name="connsiteY9339" fmla="*/ 9343018 h 10024180"/>
              <a:gd name="connsiteX9340" fmla="*/ 6637246 w 11277918"/>
              <a:gd name="connsiteY9340" fmla="*/ 9277627 h 10024180"/>
              <a:gd name="connsiteX9341" fmla="*/ 6669942 w 11277918"/>
              <a:gd name="connsiteY9341" fmla="*/ 9212235 h 10024180"/>
              <a:gd name="connsiteX9342" fmla="*/ 6702638 w 11277918"/>
              <a:gd name="connsiteY9342" fmla="*/ 9146843 h 10024180"/>
              <a:gd name="connsiteX9343" fmla="*/ 6702638 w 11277918"/>
              <a:gd name="connsiteY9343" fmla="*/ 9065103 h 10024180"/>
              <a:gd name="connsiteX9344" fmla="*/ 6686291 w 11277918"/>
              <a:gd name="connsiteY9344" fmla="*/ 9032409 h 10024180"/>
              <a:gd name="connsiteX9345" fmla="*/ 6669942 w 11277918"/>
              <a:gd name="connsiteY9345" fmla="*/ 9032409 h 10024180"/>
              <a:gd name="connsiteX9346" fmla="*/ 6686291 w 11277918"/>
              <a:gd name="connsiteY9346" fmla="*/ 9016060 h 10024180"/>
              <a:gd name="connsiteX9347" fmla="*/ 6702638 w 11277918"/>
              <a:gd name="connsiteY9347" fmla="*/ 8983364 h 10024180"/>
              <a:gd name="connsiteX9348" fmla="*/ 6735334 w 11277918"/>
              <a:gd name="connsiteY9348" fmla="*/ 8950670 h 10024180"/>
              <a:gd name="connsiteX9349" fmla="*/ 6751682 w 11277918"/>
              <a:gd name="connsiteY9349" fmla="*/ 8934320 h 10024180"/>
              <a:gd name="connsiteX9350" fmla="*/ 6751682 w 11277918"/>
              <a:gd name="connsiteY9350" fmla="*/ 8917973 h 10024180"/>
              <a:gd name="connsiteX9351" fmla="*/ 6792552 w 11277918"/>
              <a:gd name="connsiteY9351" fmla="*/ 8893452 h 10024180"/>
              <a:gd name="connsiteX9352" fmla="*/ 6800724 w 11277918"/>
              <a:gd name="connsiteY9352" fmla="*/ 8868930 h 10024180"/>
              <a:gd name="connsiteX9353" fmla="*/ 6808900 w 11277918"/>
              <a:gd name="connsiteY9353" fmla="*/ 8852581 h 10024180"/>
              <a:gd name="connsiteX9354" fmla="*/ 6817074 w 11277918"/>
              <a:gd name="connsiteY9354" fmla="*/ 8836234 h 10024180"/>
              <a:gd name="connsiteX9355" fmla="*/ 6825246 w 11277918"/>
              <a:gd name="connsiteY9355" fmla="*/ 8811712 h 10024180"/>
              <a:gd name="connsiteX9356" fmla="*/ 6817074 w 11277918"/>
              <a:gd name="connsiteY9356" fmla="*/ 8819887 h 10024180"/>
              <a:gd name="connsiteX9357" fmla="*/ 6800724 w 11277918"/>
              <a:gd name="connsiteY9357" fmla="*/ 8836234 h 10024180"/>
              <a:gd name="connsiteX9358" fmla="*/ 6776203 w 11277918"/>
              <a:gd name="connsiteY9358" fmla="*/ 8836234 h 10024180"/>
              <a:gd name="connsiteX9359" fmla="*/ 6768030 w 11277918"/>
              <a:gd name="connsiteY9359" fmla="*/ 8836234 h 10024180"/>
              <a:gd name="connsiteX9360" fmla="*/ 6751682 w 11277918"/>
              <a:gd name="connsiteY9360" fmla="*/ 8836234 h 10024180"/>
              <a:gd name="connsiteX9361" fmla="*/ 6817074 w 11277918"/>
              <a:gd name="connsiteY9361" fmla="*/ 8705451 h 10024180"/>
              <a:gd name="connsiteX9362" fmla="*/ 6825246 w 11277918"/>
              <a:gd name="connsiteY9362" fmla="*/ 8656408 h 10024180"/>
              <a:gd name="connsiteX9363" fmla="*/ 6817074 w 11277918"/>
              <a:gd name="connsiteY9363" fmla="*/ 8607363 h 10024180"/>
              <a:gd name="connsiteX9364" fmla="*/ 6800724 w 11277918"/>
              <a:gd name="connsiteY9364" fmla="*/ 8672755 h 10024180"/>
              <a:gd name="connsiteX9365" fmla="*/ 6808900 w 11277918"/>
              <a:gd name="connsiteY9365" fmla="*/ 8689102 h 10024180"/>
              <a:gd name="connsiteX9366" fmla="*/ 6784378 w 11277918"/>
              <a:gd name="connsiteY9366" fmla="*/ 8672755 h 10024180"/>
              <a:gd name="connsiteX9367" fmla="*/ 6784378 w 11277918"/>
              <a:gd name="connsiteY9367" fmla="*/ 8689102 h 10024180"/>
              <a:gd name="connsiteX9368" fmla="*/ 6768030 w 11277918"/>
              <a:gd name="connsiteY9368" fmla="*/ 8738148 h 10024180"/>
              <a:gd name="connsiteX9369" fmla="*/ 6727160 w 11277918"/>
              <a:gd name="connsiteY9369" fmla="*/ 8770842 h 10024180"/>
              <a:gd name="connsiteX9370" fmla="*/ 6702638 w 11277918"/>
              <a:gd name="connsiteY9370" fmla="*/ 8787191 h 10024180"/>
              <a:gd name="connsiteX9371" fmla="*/ 6710813 w 11277918"/>
              <a:gd name="connsiteY9371" fmla="*/ 8787191 h 10024180"/>
              <a:gd name="connsiteX9372" fmla="*/ 6718988 w 11277918"/>
              <a:gd name="connsiteY9372" fmla="*/ 8795363 h 10024180"/>
              <a:gd name="connsiteX9373" fmla="*/ 6702638 w 11277918"/>
              <a:gd name="connsiteY9373" fmla="*/ 8819887 h 10024180"/>
              <a:gd name="connsiteX9374" fmla="*/ 6686291 w 11277918"/>
              <a:gd name="connsiteY9374" fmla="*/ 8819887 h 10024180"/>
              <a:gd name="connsiteX9375" fmla="*/ 6686291 w 11277918"/>
              <a:gd name="connsiteY9375" fmla="*/ 8836234 h 10024180"/>
              <a:gd name="connsiteX9376" fmla="*/ 6669942 w 11277918"/>
              <a:gd name="connsiteY9376" fmla="*/ 8852581 h 10024180"/>
              <a:gd name="connsiteX9377" fmla="*/ 6653595 w 11277918"/>
              <a:gd name="connsiteY9377" fmla="*/ 8877105 h 10024180"/>
              <a:gd name="connsiteX9378" fmla="*/ 6653595 w 11277918"/>
              <a:gd name="connsiteY9378" fmla="*/ 8885277 h 10024180"/>
              <a:gd name="connsiteX9379" fmla="*/ 6653595 w 11277918"/>
              <a:gd name="connsiteY9379" fmla="*/ 8901624 h 10024180"/>
              <a:gd name="connsiteX9380" fmla="*/ 6653595 w 11277918"/>
              <a:gd name="connsiteY9380" fmla="*/ 8917973 h 10024180"/>
              <a:gd name="connsiteX9381" fmla="*/ 6604550 w 11277918"/>
              <a:gd name="connsiteY9381" fmla="*/ 8885277 h 10024180"/>
              <a:gd name="connsiteX9382" fmla="*/ 6604550 w 11277918"/>
              <a:gd name="connsiteY9382" fmla="*/ 8868930 h 10024180"/>
              <a:gd name="connsiteX9383" fmla="*/ 6588202 w 11277918"/>
              <a:gd name="connsiteY9383" fmla="*/ 8877105 h 10024180"/>
              <a:gd name="connsiteX9384" fmla="*/ 6588202 w 11277918"/>
              <a:gd name="connsiteY9384" fmla="*/ 8901624 h 10024180"/>
              <a:gd name="connsiteX9385" fmla="*/ 6539160 w 11277918"/>
              <a:gd name="connsiteY9385" fmla="*/ 8950670 h 10024180"/>
              <a:gd name="connsiteX9386" fmla="*/ 6530984 w 11277918"/>
              <a:gd name="connsiteY9386" fmla="*/ 8934320 h 10024180"/>
              <a:gd name="connsiteX9387" fmla="*/ 6522810 w 11277918"/>
              <a:gd name="connsiteY9387" fmla="*/ 8934320 h 10024180"/>
              <a:gd name="connsiteX9388" fmla="*/ 6522810 w 11277918"/>
              <a:gd name="connsiteY9388" fmla="*/ 8868930 h 10024180"/>
              <a:gd name="connsiteX9389" fmla="*/ 6555506 w 11277918"/>
              <a:gd name="connsiteY9389" fmla="*/ 8836234 h 10024180"/>
              <a:gd name="connsiteX9390" fmla="*/ 6588202 w 11277918"/>
              <a:gd name="connsiteY9390" fmla="*/ 8819887 h 10024180"/>
              <a:gd name="connsiteX9391" fmla="*/ 6596377 w 11277918"/>
              <a:gd name="connsiteY9391" fmla="*/ 8811712 h 10024180"/>
              <a:gd name="connsiteX9392" fmla="*/ 6604550 w 11277918"/>
              <a:gd name="connsiteY9392" fmla="*/ 8787191 h 10024180"/>
              <a:gd name="connsiteX9393" fmla="*/ 6620899 w 11277918"/>
              <a:gd name="connsiteY9393" fmla="*/ 8770842 h 10024180"/>
              <a:gd name="connsiteX9394" fmla="*/ 6637246 w 11277918"/>
              <a:gd name="connsiteY9394" fmla="*/ 8754495 h 10024180"/>
              <a:gd name="connsiteX9395" fmla="*/ 6653595 w 11277918"/>
              <a:gd name="connsiteY9395" fmla="*/ 8738148 h 10024180"/>
              <a:gd name="connsiteX9396" fmla="*/ 6637246 w 11277918"/>
              <a:gd name="connsiteY9396" fmla="*/ 8721798 h 10024180"/>
              <a:gd name="connsiteX9397" fmla="*/ 6653595 w 11277918"/>
              <a:gd name="connsiteY9397" fmla="*/ 8705451 h 10024180"/>
              <a:gd name="connsiteX9398" fmla="*/ 6653595 w 11277918"/>
              <a:gd name="connsiteY9398" fmla="*/ 8672755 h 10024180"/>
              <a:gd name="connsiteX9399" fmla="*/ 6686291 w 11277918"/>
              <a:gd name="connsiteY9399" fmla="*/ 8640059 h 10024180"/>
              <a:gd name="connsiteX9400" fmla="*/ 6718988 w 11277918"/>
              <a:gd name="connsiteY9400" fmla="*/ 8591016 h 10024180"/>
              <a:gd name="connsiteX9401" fmla="*/ 6735334 w 11277918"/>
              <a:gd name="connsiteY9401" fmla="*/ 8525623 h 10024180"/>
              <a:gd name="connsiteX9402" fmla="*/ 6735334 w 11277918"/>
              <a:gd name="connsiteY9402" fmla="*/ 8509276 h 10024180"/>
              <a:gd name="connsiteX9403" fmla="*/ 6686291 w 11277918"/>
              <a:gd name="connsiteY9403" fmla="*/ 8574669 h 10024180"/>
              <a:gd name="connsiteX9404" fmla="*/ 6686291 w 11277918"/>
              <a:gd name="connsiteY9404" fmla="*/ 8591016 h 10024180"/>
              <a:gd name="connsiteX9405" fmla="*/ 6678116 w 11277918"/>
              <a:gd name="connsiteY9405" fmla="*/ 8574669 h 10024180"/>
              <a:gd name="connsiteX9406" fmla="*/ 6669942 w 11277918"/>
              <a:gd name="connsiteY9406" fmla="*/ 8558319 h 10024180"/>
              <a:gd name="connsiteX9407" fmla="*/ 6669942 w 11277918"/>
              <a:gd name="connsiteY9407" fmla="*/ 8541972 h 10024180"/>
              <a:gd name="connsiteX9408" fmla="*/ 6653595 w 11277918"/>
              <a:gd name="connsiteY9408" fmla="*/ 8558319 h 10024180"/>
              <a:gd name="connsiteX9409" fmla="*/ 6637246 w 11277918"/>
              <a:gd name="connsiteY9409" fmla="*/ 8558319 h 10024180"/>
              <a:gd name="connsiteX9410" fmla="*/ 6637246 w 11277918"/>
              <a:gd name="connsiteY9410" fmla="*/ 8591016 h 10024180"/>
              <a:gd name="connsiteX9411" fmla="*/ 6620899 w 11277918"/>
              <a:gd name="connsiteY9411" fmla="*/ 8631884 h 10024180"/>
              <a:gd name="connsiteX9412" fmla="*/ 6604550 w 11277918"/>
              <a:gd name="connsiteY9412" fmla="*/ 8648233 h 10024180"/>
              <a:gd name="connsiteX9413" fmla="*/ 6596377 w 11277918"/>
              <a:gd name="connsiteY9413" fmla="*/ 8664580 h 10024180"/>
              <a:gd name="connsiteX9414" fmla="*/ 6588202 w 11277918"/>
              <a:gd name="connsiteY9414" fmla="*/ 8656408 h 10024180"/>
              <a:gd name="connsiteX9415" fmla="*/ 6490116 w 11277918"/>
              <a:gd name="connsiteY9415" fmla="*/ 8689102 h 10024180"/>
              <a:gd name="connsiteX9416" fmla="*/ 6490116 w 11277918"/>
              <a:gd name="connsiteY9416" fmla="*/ 8672755 h 10024180"/>
              <a:gd name="connsiteX9417" fmla="*/ 6457420 w 11277918"/>
              <a:gd name="connsiteY9417" fmla="*/ 8640059 h 10024180"/>
              <a:gd name="connsiteX9418" fmla="*/ 6424724 w 11277918"/>
              <a:gd name="connsiteY9418" fmla="*/ 8607363 h 10024180"/>
              <a:gd name="connsiteX9419" fmla="*/ 6408376 w 11277918"/>
              <a:gd name="connsiteY9419" fmla="*/ 8591016 h 10024180"/>
              <a:gd name="connsiteX9420" fmla="*/ 6375680 w 11277918"/>
              <a:gd name="connsiteY9420" fmla="*/ 8574669 h 10024180"/>
              <a:gd name="connsiteX9421" fmla="*/ 6326637 w 11277918"/>
              <a:gd name="connsiteY9421" fmla="*/ 8607363 h 10024180"/>
              <a:gd name="connsiteX9422" fmla="*/ 6326637 w 11277918"/>
              <a:gd name="connsiteY9422" fmla="*/ 8656408 h 10024180"/>
              <a:gd name="connsiteX9423" fmla="*/ 6326637 w 11277918"/>
              <a:gd name="connsiteY9423" fmla="*/ 8689102 h 10024180"/>
              <a:gd name="connsiteX9424" fmla="*/ 6326637 w 11277918"/>
              <a:gd name="connsiteY9424" fmla="*/ 8705451 h 10024180"/>
              <a:gd name="connsiteX9425" fmla="*/ 6277592 w 11277918"/>
              <a:gd name="connsiteY9425" fmla="*/ 8689102 h 10024180"/>
              <a:gd name="connsiteX9426" fmla="*/ 6228548 w 11277918"/>
              <a:gd name="connsiteY9426" fmla="*/ 8689102 h 10024180"/>
              <a:gd name="connsiteX9427" fmla="*/ 6261245 w 11277918"/>
              <a:gd name="connsiteY9427" fmla="*/ 8721798 h 10024180"/>
              <a:gd name="connsiteX9428" fmla="*/ 6261245 w 11277918"/>
              <a:gd name="connsiteY9428" fmla="*/ 8738148 h 10024180"/>
              <a:gd name="connsiteX9429" fmla="*/ 6212202 w 11277918"/>
              <a:gd name="connsiteY9429" fmla="*/ 8746320 h 10024180"/>
              <a:gd name="connsiteX9430" fmla="*/ 6163158 w 11277918"/>
              <a:gd name="connsiteY9430" fmla="*/ 8754495 h 10024180"/>
              <a:gd name="connsiteX9431" fmla="*/ 6146809 w 11277918"/>
              <a:gd name="connsiteY9431" fmla="*/ 8803538 h 10024180"/>
              <a:gd name="connsiteX9432" fmla="*/ 6146809 w 11277918"/>
              <a:gd name="connsiteY9432" fmla="*/ 8819887 h 10024180"/>
              <a:gd name="connsiteX9433" fmla="*/ 6114113 w 11277918"/>
              <a:gd name="connsiteY9433" fmla="*/ 8819887 h 10024180"/>
              <a:gd name="connsiteX9434" fmla="*/ 6081416 w 11277918"/>
              <a:gd name="connsiteY9434" fmla="*/ 8860756 h 10024180"/>
              <a:gd name="connsiteX9435" fmla="*/ 6032374 w 11277918"/>
              <a:gd name="connsiteY9435" fmla="*/ 8885277 h 10024180"/>
              <a:gd name="connsiteX9436" fmla="*/ 6081416 w 11277918"/>
              <a:gd name="connsiteY9436" fmla="*/ 8819887 h 10024180"/>
              <a:gd name="connsiteX9437" fmla="*/ 6130462 w 11277918"/>
              <a:gd name="connsiteY9437" fmla="*/ 8721798 h 10024180"/>
              <a:gd name="connsiteX9438" fmla="*/ 6097766 w 11277918"/>
              <a:gd name="connsiteY9438" fmla="*/ 8721798 h 10024180"/>
              <a:gd name="connsiteX9439" fmla="*/ 6065070 w 11277918"/>
              <a:gd name="connsiteY9439" fmla="*/ 8738148 h 10024180"/>
              <a:gd name="connsiteX9440" fmla="*/ 6016026 w 11277918"/>
              <a:gd name="connsiteY9440" fmla="*/ 8738148 h 10024180"/>
              <a:gd name="connsiteX9441" fmla="*/ 5983330 w 11277918"/>
              <a:gd name="connsiteY9441" fmla="*/ 8754495 h 10024180"/>
              <a:gd name="connsiteX9442" fmla="*/ 5983330 w 11277918"/>
              <a:gd name="connsiteY9442" fmla="*/ 8705451 h 10024180"/>
              <a:gd name="connsiteX9443" fmla="*/ 5999677 w 11277918"/>
              <a:gd name="connsiteY9443" fmla="*/ 8689102 h 10024180"/>
              <a:gd name="connsiteX9444" fmla="*/ 5983330 w 11277918"/>
              <a:gd name="connsiteY9444" fmla="*/ 8689102 h 10024180"/>
              <a:gd name="connsiteX9445" fmla="*/ 6016026 w 11277918"/>
              <a:gd name="connsiteY9445" fmla="*/ 8591016 h 10024180"/>
              <a:gd name="connsiteX9446" fmla="*/ 6048722 w 11277918"/>
              <a:gd name="connsiteY9446" fmla="*/ 8558319 h 10024180"/>
              <a:gd name="connsiteX9447" fmla="*/ 6038505 w 11277918"/>
              <a:gd name="connsiteY9447" fmla="*/ 8584884 h 10024180"/>
              <a:gd name="connsiteX9448" fmla="*/ 6040548 w 11277918"/>
              <a:gd name="connsiteY9448" fmla="*/ 8599190 h 10024180"/>
              <a:gd name="connsiteX9449" fmla="*/ 6048722 w 11277918"/>
              <a:gd name="connsiteY9449" fmla="*/ 8607363 h 10024180"/>
              <a:gd name="connsiteX9450" fmla="*/ 6065070 w 11277918"/>
              <a:gd name="connsiteY9450" fmla="*/ 8607363 h 10024180"/>
              <a:gd name="connsiteX9451" fmla="*/ 6089592 w 11277918"/>
              <a:gd name="connsiteY9451" fmla="*/ 8582841 h 10024180"/>
              <a:gd name="connsiteX9452" fmla="*/ 6114113 w 11277918"/>
              <a:gd name="connsiteY9452" fmla="*/ 8550145 h 10024180"/>
              <a:gd name="connsiteX9453" fmla="*/ 6097766 w 11277918"/>
              <a:gd name="connsiteY9453" fmla="*/ 8525623 h 10024180"/>
              <a:gd name="connsiteX9454" fmla="*/ 6114113 w 11277918"/>
              <a:gd name="connsiteY9454" fmla="*/ 8509276 h 10024180"/>
              <a:gd name="connsiteX9455" fmla="*/ 6154984 w 11277918"/>
              <a:gd name="connsiteY9455" fmla="*/ 8501102 h 10024180"/>
              <a:gd name="connsiteX9456" fmla="*/ 6179506 w 11277918"/>
              <a:gd name="connsiteY9456" fmla="*/ 8460233 h 10024180"/>
              <a:gd name="connsiteX9457" fmla="*/ 6212202 w 11277918"/>
              <a:gd name="connsiteY9457" fmla="*/ 8427537 h 10024180"/>
              <a:gd name="connsiteX9458" fmla="*/ 6261245 w 11277918"/>
              <a:gd name="connsiteY9458" fmla="*/ 8378494 h 10024180"/>
              <a:gd name="connsiteX9459" fmla="*/ 6285766 w 11277918"/>
              <a:gd name="connsiteY9459" fmla="*/ 8353972 h 10024180"/>
              <a:gd name="connsiteX9460" fmla="*/ 6310288 w 11277918"/>
              <a:gd name="connsiteY9460" fmla="*/ 8345797 h 10024180"/>
              <a:gd name="connsiteX9461" fmla="*/ 6326637 w 11277918"/>
              <a:gd name="connsiteY9461" fmla="*/ 8296754 h 10024180"/>
              <a:gd name="connsiteX9462" fmla="*/ 6326637 w 11277918"/>
              <a:gd name="connsiteY9462" fmla="*/ 8247709 h 10024180"/>
              <a:gd name="connsiteX9463" fmla="*/ 6310288 w 11277918"/>
              <a:gd name="connsiteY9463" fmla="*/ 8239536 h 10024180"/>
              <a:gd name="connsiteX9464" fmla="*/ 6293941 w 11277918"/>
              <a:gd name="connsiteY9464" fmla="*/ 8247709 h 10024180"/>
              <a:gd name="connsiteX9465" fmla="*/ 6293941 w 11277918"/>
              <a:gd name="connsiteY9465" fmla="*/ 8264058 h 10024180"/>
              <a:gd name="connsiteX9466" fmla="*/ 6310288 w 11277918"/>
              <a:gd name="connsiteY9466" fmla="*/ 8264058 h 10024180"/>
              <a:gd name="connsiteX9467" fmla="*/ 6293941 w 11277918"/>
              <a:gd name="connsiteY9467" fmla="*/ 8280405 h 10024180"/>
              <a:gd name="connsiteX9468" fmla="*/ 6277592 w 11277918"/>
              <a:gd name="connsiteY9468" fmla="*/ 8280405 h 10024180"/>
              <a:gd name="connsiteX9469" fmla="*/ 6228548 w 11277918"/>
              <a:gd name="connsiteY9469" fmla="*/ 8313101 h 10024180"/>
              <a:gd name="connsiteX9470" fmla="*/ 6220374 w 11277918"/>
              <a:gd name="connsiteY9470" fmla="*/ 8321276 h 10024180"/>
              <a:gd name="connsiteX9471" fmla="*/ 6195852 w 11277918"/>
              <a:gd name="connsiteY9471" fmla="*/ 8329448 h 10024180"/>
              <a:gd name="connsiteX9472" fmla="*/ 6212202 w 11277918"/>
              <a:gd name="connsiteY9472" fmla="*/ 8313101 h 10024180"/>
              <a:gd name="connsiteX9473" fmla="*/ 6244898 w 11277918"/>
              <a:gd name="connsiteY9473" fmla="*/ 8231362 h 10024180"/>
              <a:gd name="connsiteX9474" fmla="*/ 6228548 w 11277918"/>
              <a:gd name="connsiteY9474" fmla="*/ 8247709 h 10024180"/>
              <a:gd name="connsiteX9475" fmla="*/ 6228548 w 11277918"/>
              <a:gd name="connsiteY9475" fmla="*/ 8264058 h 10024180"/>
              <a:gd name="connsiteX9476" fmla="*/ 6195852 w 11277918"/>
              <a:gd name="connsiteY9476" fmla="*/ 8296754 h 10024180"/>
              <a:gd name="connsiteX9477" fmla="*/ 6179506 w 11277918"/>
              <a:gd name="connsiteY9477" fmla="*/ 8296754 h 10024180"/>
              <a:gd name="connsiteX9478" fmla="*/ 6146809 w 11277918"/>
              <a:gd name="connsiteY9478" fmla="*/ 8296754 h 10024180"/>
              <a:gd name="connsiteX9479" fmla="*/ 6146809 w 11277918"/>
              <a:gd name="connsiteY9479" fmla="*/ 8313101 h 10024180"/>
              <a:gd name="connsiteX9480" fmla="*/ 6130462 w 11277918"/>
              <a:gd name="connsiteY9480" fmla="*/ 8345797 h 10024180"/>
              <a:gd name="connsiteX9481" fmla="*/ 6097766 w 11277918"/>
              <a:gd name="connsiteY9481" fmla="*/ 8345797 h 10024180"/>
              <a:gd name="connsiteX9482" fmla="*/ 6097766 w 11277918"/>
              <a:gd name="connsiteY9482" fmla="*/ 8362144 h 10024180"/>
              <a:gd name="connsiteX9483" fmla="*/ 6081416 w 11277918"/>
              <a:gd name="connsiteY9483" fmla="*/ 8394841 h 10024180"/>
              <a:gd name="connsiteX9484" fmla="*/ 6065070 w 11277918"/>
              <a:gd name="connsiteY9484" fmla="*/ 8378494 h 10024180"/>
              <a:gd name="connsiteX9485" fmla="*/ 6048722 w 11277918"/>
              <a:gd name="connsiteY9485" fmla="*/ 8378494 h 10024180"/>
              <a:gd name="connsiteX9486" fmla="*/ 6048722 w 11277918"/>
              <a:gd name="connsiteY9486" fmla="*/ 8353972 h 10024180"/>
              <a:gd name="connsiteX9487" fmla="*/ 6048722 w 11277918"/>
              <a:gd name="connsiteY9487" fmla="*/ 8345797 h 10024180"/>
              <a:gd name="connsiteX9488" fmla="*/ 6065070 w 11277918"/>
              <a:gd name="connsiteY9488" fmla="*/ 8345797 h 10024180"/>
              <a:gd name="connsiteX9489" fmla="*/ 6081416 w 11277918"/>
              <a:gd name="connsiteY9489" fmla="*/ 8329448 h 10024180"/>
              <a:gd name="connsiteX9490" fmla="*/ 6081416 w 11277918"/>
              <a:gd name="connsiteY9490" fmla="*/ 8321276 h 10024180"/>
              <a:gd name="connsiteX9491" fmla="*/ 6065070 w 11277918"/>
              <a:gd name="connsiteY9491" fmla="*/ 8313101 h 10024180"/>
              <a:gd name="connsiteX9492" fmla="*/ 6048722 w 11277918"/>
              <a:gd name="connsiteY9492" fmla="*/ 8313101 h 10024180"/>
              <a:gd name="connsiteX9493" fmla="*/ 6048722 w 11277918"/>
              <a:gd name="connsiteY9493" fmla="*/ 8345797 h 10024180"/>
              <a:gd name="connsiteX9494" fmla="*/ 6007852 w 11277918"/>
              <a:gd name="connsiteY9494" fmla="*/ 8386666 h 10024180"/>
              <a:gd name="connsiteX9495" fmla="*/ 5950634 w 11277918"/>
              <a:gd name="connsiteY9495" fmla="*/ 8443884 h 10024180"/>
              <a:gd name="connsiteX9496" fmla="*/ 5917938 w 11277918"/>
              <a:gd name="connsiteY9496" fmla="*/ 8492927 h 10024180"/>
              <a:gd name="connsiteX9497" fmla="*/ 5901590 w 11277918"/>
              <a:gd name="connsiteY9497" fmla="*/ 8492927 h 10024180"/>
              <a:gd name="connsiteX9498" fmla="*/ 5868894 w 11277918"/>
              <a:gd name="connsiteY9498" fmla="*/ 8525623 h 10024180"/>
              <a:gd name="connsiteX9499" fmla="*/ 5868894 w 11277918"/>
              <a:gd name="connsiteY9499" fmla="*/ 8541972 h 10024180"/>
              <a:gd name="connsiteX9500" fmla="*/ 5868894 w 11277918"/>
              <a:gd name="connsiteY9500" fmla="*/ 8558319 h 10024180"/>
              <a:gd name="connsiteX9501" fmla="*/ 5868894 w 11277918"/>
              <a:gd name="connsiteY9501" fmla="*/ 8574669 h 10024180"/>
              <a:gd name="connsiteX9502" fmla="*/ 5852548 w 11277918"/>
              <a:gd name="connsiteY9502" fmla="*/ 8574669 h 10024180"/>
              <a:gd name="connsiteX9503" fmla="*/ 5868894 w 11277918"/>
              <a:gd name="connsiteY9503" fmla="*/ 8591016 h 10024180"/>
              <a:gd name="connsiteX9504" fmla="*/ 5852548 w 11277918"/>
              <a:gd name="connsiteY9504" fmla="*/ 8599190 h 10024180"/>
              <a:gd name="connsiteX9505" fmla="*/ 5836198 w 11277918"/>
              <a:gd name="connsiteY9505" fmla="*/ 8607363 h 10024180"/>
              <a:gd name="connsiteX9506" fmla="*/ 5803504 w 11277918"/>
              <a:gd name="connsiteY9506" fmla="*/ 8640059 h 10024180"/>
              <a:gd name="connsiteX9507" fmla="*/ 5787155 w 11277918"/>
              <a:gd name="connsiteY9507" fmla="*/ 8656408 h 10024180"/>
              <a:gd name="connsiteX9508" fmla="*/ 5787155 w 11277918"/>
              <a:gd name="connsiteY9508" fmla="*/ 8672755 h 10024180"/>
              <a:gd name="connsiteX9509" fmla="*/ 5803504 w 11277918"/>
              <a:gd name="connsiteY9509" fmla="*/ 8672755 h 10024180"/>
              <a:gd name="connsiteX9510" fmla="*/ 5787155 w 11277918"/>
              <a:gd name="connsiteY9510" fmla="*/ 8689102 h 10024180"/>
              <a:gd name="connsiteX9511" fmla="*/ 5738112 w 11277918"/>
              <a:gd name="connsiteY9511" fmla="*/ 8738148 h 10024180"/>
              <a:gd name="connsiteX9512" fmla="*/ 5738112 w 11277918"/>
              <a:gd name="connsiteY9512" fmla="*/ 8770842 h 10024180"/>
              <a:gd name="connsiteX9513" fmla="*/ 5738112 w 11277918"/>
              <a:gd name="connsiteY9513" fmla="*/ 8787191 h 10024180"/>
              <a:gd name="connsiteX9514" fmla="*/ 5713590 w 11277918"/>
              <a:gd name="connsiteY9514" fmla="*/ 8811712 h 10024180"/>
              <a:gd name="connsiteX9515" fmla="*/ 5738112 w 11277918"/>
              <a:gd name="connsiteY9515" fmla="*/ 8819887 h 10024180"/>
              <a:gd name="connsiteX9516" fmla="*/ 5819852 w 11277918"/>
              <a:gd name="connsiteY9516" fmla="*/ 8819887 h 10024180"/>
              <a:gd name="connsiteX9517" fmla="*/ 5819852 w 11277918"/>
              <a:gd name="connsiteY9517" fmla="*/ 8836234 h 10024180"/>
              <a:gd name="connsiteX9518" fmla="*/ 5836198 w 11277918"/>
              <a:gd name="connsiteY9518" fmla="*/ 8836234 h 10024180"/>
              <a:gd name="connsiteX9519" fmla="*/ 5836198 w 11277918"/>
              <a:gd name="connsiteY9519" fmla="*/ 8868930 h 10024180"/>
              <a:gd name="connsiteX9520" fmla="*/ 5762634 w 11277918"/>
              <a:gd name="connsiteY9520" fmla="*/ 8917973 h 10024180"/>
              <a:gd name="connsiteX9521" fmla="*/ 5721765 w 11277918"/>
              <a:gd name="connsiteY9521" fmla="*/ 8950670 h 10024180"/>
              <a:gd name="connsiteX9522" fmla="*/ 5705416 w 11277918"/>
              <a:gd name="connsiteY9522" fmla="*/ 8950670 h 10024180"/>
              <a:gd name="connsiteX9523" fmla="*/ 5697241 w 11277918"/>
              <a:gd name="connsiteY9523" fmla="*/ 8967017 h 10024180"/>
              <a:gd name="connsiteX9524" fmla="*/ 5672720 w 11277918"/>
              <a:gd name="connsiteY9524" fmla="*/ 8983364 h 10024180"/>
              <a:gd name="connsiteX9525" fmla="*/ 5648198 w 11277918"/>
              <a:gd name="connsiteY9525" fmla="*/ 8991538 h 10024180"/>
              <a:gd name="connsiteX9526" fmla="*/ 5623676 w 11277918"/>
              <a:gd name="connsiteY9526" fmla="*/ 8999713 h 10024180"/>
              <a:gd name="connsiteX9527" fmla="*/ 5607329 w 11277918"/>
              <a:gd name="connsiteY9527" fmla="*/ 8983364 h 10024180"/>
              <a:gd name="connsiteX9528" fmla="*/ 5607329 w 11277918"/>
              <a:gd name="connsiteY9528" fmla="*/ 8958842 h 10024180"/>
              <a:gd name="connsiteX9529" fmla="*/ 5590980 w 11277918"/>
              <a:gd name="connsiteY9529" fmla="*/ 8934320 h 10024180"/>
              <a:gd name="connsiteX9530" fmla="*/ 5590980 w 11277918"/>
              <a:gd name="connsiteY9530" fmla="*/ 8950670 h 10024180"/>
              <a:gd name="connsiteX9531" fmla="*/ 5574633 w 11277918"/>
              <a:gd name="connsiteY9531" fmla="*/ 8967017 h 10024180"/>
              <a:gd name="connsiteX9532" fmla="*/ 5541936 w 11277918"/>
              <a:gd name="connsiteY9532" fmla="*/ 9016060 h 10024180"/>
              <a:gd name="connsiteX9533" fmla="*/ 5558284 w 11277918"/>
              <a:gd name="connsiteY9533" fmla="*/ 9032409 h 10024180"/>
              <a:gd name="connsiteX9534" fmla="*/ 5566458 w 11277918"/>
              <a:gd name="connsiteY9534" fmla="*/ 9040581 h 10024180"/>
              <a:gd name="connsiteX9535" fmla="*/ 5558284 w 11277918"/>
              <a:gd name="connsiteY9535" fmla="*/ 9097799 h 10024180"/>
              <a:gd name="connsiteX9536" fmla="*/ 5525590 w 11277918"/>
              <a:gd name="connsiteY9536" fmla="*/ 9146843 h 10024180"/>
              <a:gd name="connsiteX9537" fmla="*/ 5492894 w 11277918"/>
              <a:gd name="connsiteY9537" fmla="*/ 9130496 h 10024180"/>
              <a:gd name="connsiteX9538" fmla="*/ 5501068 w 11277918"/>
              <a:gd name="connsiteY9538" fmla="*/ 9097799 h 10024180"/>
              <a:gd name="connsiteX9539" fmla="*/ 5525590 w 11277918"/>
              <a:gd name="connsiteY9539" fmla="*/ 9048756 h 10024180"/>
              <a:gd name="connsiteX9540" fmla="*/ 5525590 w 11277918"/>
              <a:gd name="connsiteY9540" fmla="*/ 9007887 h 10024180"/>
              <a:gd name="connsiteX9541" fmla="*/ 5509240 w 11277918"/>
              <a:gd name="connsiteY9541" fmla="*/ 8999713 h 10024180"/>
              <a:gd name="connsiteX9542" fmla="*/ 5517415 w 11277918"/>
              <a:gd name="connsiteY9542" fmla="*/ 8991538 h 10024180"/>
              <a:gd name="connsiteX9543" fmla="*/ 5509240 w 11277918"/>
              <a:gd name="connsiteY9543" fmla="*/ 8983364 h 10024180"/>
              <a:gd name="connsiteX9544" fmla="*/ 5509240 w 11277918"/>
              <a:gd name="connsiteY9544" fmla="*/ 8999713 h 10024180"/>
              <a:gd name="connsiteX9545" fmla="*/ 5476544 w 11277918"/>
              <a:gd name="connsiteY9545" fmla="*/ 8999713 h 10024180"/>
              <a:gd name="connsiteX9546" fmla="*/ 5492894 w 11277918"/>
              <a:gd name="connsiteY9546" fmla="*/ 9016060 h 10024180"/>
              <a:gd name="connsiteX9547" fmla="*/ 5476544 w 11277918"/>
              <a:gd name="connsiteY9547" fmla="*/ 9048756 h 10024180"/>
              <a:gd name="connsiteX9548" fmla="*/ 5452022 w 11277918"/>
              <a:gd name="connsiteY9548" fmla="*/ 9056931 h 10024180"/>
              <a:gd name="connsiteX9549" fmla="*/ 5443850 w 11277918"/>
              <a:gd name="connsiteY9549" fmla="*/ 9065103 h 10024180"/>
              <a:gd name="connsiteX9550" fmla="*/ 5443850 w 11277918"/>
              <a:gd name="connsiteY9550" fmla="*/ 9081452 h 10024180"/>
              <a:gd name="connsiteX9551" fmla="*/ 5427501 w 11277918"/>
              <a:gd name="connsiteY9551" fmla="*/ 9097799 h 10024180"/>
              <a:gd name="connsiteX9552" fmla="*/ 5411154 w 11277918"/>
              <a:gd name="connsiteY9552" fmla="*/ 9097799 h 10024180"/>
              <a:gd name="connsiteX9553" fmla="*/ 5411154 w 11277918"/>
              <a:gd name="connsiteY9553" fmla="*/ 9114149 h 10024180"/>
              <a:gd name="connsiteX9554" fmla="*/ 5394805 w 11277918"/>
              <a:gd name="connsiteY9554" fmla="*/ 9130496 h 10024180"/>
              <a:gd name="connsiteX9555" fmla="*/ 5378458 w 11277918"/>
              <a:gd name="connsiteY9555" fmla="*/ 9130496 h 10024180"/>
              <a:gd name="connsiteX9556" fmla="*/ 5362111 w 11277918"/>
              <a:gd name="connsiteY9556" fmla="*/ 9130496 h 10024180"/>
              <a:gd name="connsiteX9557" fmla="*/ 5362111 w 11277918"/>
              <a:gd name="connsiteY9557" fmla="*/ 9163192 h 10024180"/>
              <a:gd name="connsiteX9558" fmla="*/ 5345762 w 11277918"/>
              <a:gd name="connsiteY9558" fmla="*/ 9179539 h 10024180"/>
              <a:gd name="connsiteX9559" fmla="*/ 5345762 w 11277918"/>
              <a:gd name="connsiteY9559" fmla="*/ 9195888 h 10024180"/>
              <a:gd name="connsiteX9560" fmla="*/ 5329414 w 11277918"/>
              <a:gd name="connsiteY9560" fmla="*/ 9195888 h 10024180"/>
              <a:gd name="connsiteX9561" fmla="*/ 5247675 w 11277918"/>
              <a:gd name="connsiteY9561" fmla="*/ 9212235 h 10024180"/>
              <a:gd name="connsiteX9562" fmla="*/ 5231326 w 11277918"/>
              <a:gd name="connsiteY9562" fmla="*/ 9228584 h 10024180"/>
              <a:gd name="connsiteX9563" fmla="*/ 5231326 w 11277918"/>
              <a:gd name="connsiteY9563" fmla="*/ 9204060 h 10024180"/>
              <a:gd name="connsiteX9564" fmla="*/ 5231326 w 11277918"/>
              <a:gd name="connsiteY9564" fmla="*/ 9179539 h 10024180"/>
              <a:gd name="connsiteX9565" fmla="*/ 5247675 w 11277918"/>
              <a:gd name="connsiteY9565" fmla="*/ 9163192 h 10024180"/>
              <a:gd name="connsiteX9566" fmla="*/ 5214979 w 11277918"/>
              <a:gd name="connsiteY9566" fmla="*/ 9163192 h 10024180"/>
              <a:gd name="connsiteX9567" fmla="*/ 5165936 w 11277918"/>
              <a:gd name="connsiteY9567" fmla="*/ 9261278 h 10024180"/>
              <a:gd name="connsiteX9568" fmla="*/ 5165936 w 11277918"/>
              <a:gd name="connsiteY9568" fmla="*/ 9293974 h 10024180"/>
              <a:gd name="connsiteX9569" fmla="*/ 5149586 w 11277918"/>
              <a:gd name="connsiteY9569" fmla="*/ 9293974 h 10024180"/>
              <a:gd name="connsiteX9570" fmla="*/ 5125065 w 11277918"/>
              <a:gd name="connsiteY9570" fmla="*/ 9343018 h 10024180"/>
              <a:gd name="connsiteX9571" fmla="*/ 5133240 w 11277918"/>
              <a:gd name="connsiteY9571" fmla="*/ 9408410 h 10024180"/>
              <a:gd name="connsiteX9572" fmla="*/ 5133240 w 11277918"/>
              <a:gd name="connsiteY9572" fmla="*/ 9424757 h 10024180"/>
              <a:gd name="connsiteX9573" fmla="*/ 5100544 w 11277918"/>
              <a:gd name="connsiteY9573" fmla="*/ 9383888 h 10024180"/>
              <a:gd name="connsiteX9574" fmla="*/ 5084196 w 11277918"/>
              <a:gd name="connsiteY9574" fmla="*/ 9326671 h 10024180"/>
              <a:gd name="connsiteX9575" fmla="*/ 5035151 w 11277918"/>
              <a:gd name="connsiteY9575" fmla="*/ 9392063 h 10024180"/>
              <a:gd name="connsiteX9576" fmla="*/ 5051500 w 11277918"/>
              <a:gd name="connsiteY9576" fmla="*/ 9408410 h 10024180"/>
              <a:gd name="connsiteX9577" fmla="*/ 5051500 w 11277918"/>
              <a:gd name="connsiteY9577" fmla="*/ 9392063 h 10024180"/>
              <a:gd name="connsiteX9578" fmla="*/ 5059674 w 11277918"/>
              <a:gd name="connsiteY9578" fmla="*/ 9383888 h 10024180"/>
              <a:gd name="connsiteX9579" fmla="*/ 5076022 w 11277918"/>
              <a:gd name="connsiteY9579" fmla="*/ 9375714 h 10024180"/>
              <a:gd name="connsiteX9580" fmla="*/ 5084196 w 11277918"/>
              <a:gd name="connsiteY9580" fmla="*/ 9359367 h 10024180"/>
              <a:gd name="connsiteX9581" fmla="*/ 5084196 w 11277918"/>
              <a:gd name="connsiteY9581" fmla="*/ 9392063 h 10024180"/>
              <a:gd name="connsiteX9582" fmla="*/ 5067847 w 11277918"/>
              <a:gd name="connsiteY9582" fmla="*/ 9408410 h 10024180"/>
              <a:gd name="connsiteX9583" fmla="*/ 5067847 w 11277918"/>
              <a:gd name="connsiteY9583" fmla="*/ 9473803 h 10024180"/>
              <a:gd name="connsiteX9584" fmla="*/ 5051500 w 11277918"/>
              <a:gd name="connsiteY9584" fmla="*/ 9490150 h 10024180"/>
              <a:gd name="connsiteX9585" fmla="*/ 5018804 w 11277918"/>
              <a:gd name="connsiteY9585" fmla="*/ 9490150 h 10024180"/>
              <a:gd name="connsiteX9586" fmla="*/ 5035151 w 11277918"/>
              <a:gd name="connsiteY9586" fmla="*/ 9457453 h 10024180"/>
              <a:gd name="connsiteX9587" fmla="*/ 5035151 w 11277918"/>
              <a:gd name="connsiteY9587" fmla="*/ 9441106 h 10024180"/>
              <a:gd name="connsiteX9588" fmla="*/ 5035151 w 11277918"/>
              <a:gd name="connsiteY9588" fmla="*/ 9424757 h 10024180"/>
              <a:gd name="connsiteX9589" fmla="*/ 5018804 w 11277918"/>
              <a:gd name="connsiteY9589" fmla="*/ 9408410 h 10024180"/>
              <a:gd name="connsiteX9590" fmla="*/ 4994282 w 11277918"/>
              <a:gd name="connsiteY9590" fmla="*/ 9400236 h 10024180"/>
              <a:gd name="connsiteX9591" fmla="*/ 4969760 w 11277918"/>
              <a:gd name="connsiteY9591" fmla="*/ 9392063 h 10024180"/>
              <a:gd name="connsiteX9592" fmla="*/ 4969760 w 11277918"/>
              <a:gd name="connsiteY9592" fmla="*/ 9359367 h 10024180"/>
              <a:gd name="connsiteX9593" fmla="*/ 4977935 w 11277918"/>
              <a:gd name="connsiteY9593" fmla="*/ 9343018 h 10024180"/>
              <a:gd name="connsiteX9594" fmla="*/ 4994282 w 11277918"/>
              <a:gd name="connsiteY9594" fmla="*/ 9334845 h 10024180"/>
              <a:gd name="connsiteX9595" fmla="*/ 5002457 w 11277918"/>
              <a:gd name="connsiteY9595" fmla="*/ 9310324 h 10024180"/>
              <a:gd name="connsiteX9596" fmla="*/ 4969760 w 11277918"/>
              <a:gd name="connsiteY9596" fmla="*/ 9326671 h 10024180"/>
              <a:gd name="connsiteX9597" fmla="*/ 4928890 w 11277918"/>
              <a:gd name="connsiteY9597" fmla="*/ 9343018 h 10024180"/>
              <a:gd name="connsiteX9598" fmla="*/ 4937064 w 11277918"/>
              <a:gd name="connsiteY9598" fmla="*/ 9326671 h 10024180"/>
              <a:gd name="connsiteX9599" fmla="*/ 4969760 w 11277918"/>
              <a:gd name="connsiteY9599" fmla="*/ 9310324 h 10024180"/>
              <a:gd name="connsiteX9600" fmla="*/ 4986110 w 11277918"/>
              <a:gd name="connsiteY9600" fmla="*/ 9293974 h 10024180"/>
              <a:gd name="connsiteX9601" fmla="*/ 5018804 w 11277918"/>
              <a:gd name="connsiteY9601" fmla="*/ 9228584 h 10024180"/>
              <a:gd name="connsiteX9602" fmla="*/ 5043326 w 11277918"/>
              <a:gd name="connsiteY9602" fmla="*/ 9195888 h 10024180"/>
              <a:gd name="connsiteX9603" fmla="*/ 5051500 w 11277918"/>
              <a:gd name="connsiteY9603" fmla="*/ 9146843 h 10024180"/>
              <a:gd name="connsiteX9604" fmla="*/ 5100544 w 11277918"/>
              <a:gd name="connsiteY9604" fmla="*/ 9048756 h 10024180"/>
              <a:gd name="connsiteX9605" fmla="*/ 5165936 w 11277918"/>
              <a:gd name="connsiteY9605" fmla="*/ 8983364 h 10024180"/>
              <a:gd name="connsiteX9606" fmla="*/ 5190458 w 11277918"/>
              <a:gd name="connsiteY9606" fmla="*/ 8917973 h 10024180"/>
              <a:gd name="connsiteX9607" fmla="*/ 5198632 w 11277918"/>
              <a:gd name="connsiteY9607" fmla="*/ 8885277 h 10024180"/>
              <a:gd name="connsiteX9608" fmla="*/ 5223154 w 11277918"/>
              <a:gd name="connsiteY9608" fmla="*/ 8885277 h 10024180"/>
              <a:gd name="connsiteX9609" fmla="*/ 5239500 w 11277918"/>
              <a:gd name="connsiteY9609" fmla="*/ 8885277 h 10024180"/>
              <a:gd name="connsiteX9610" fmla="*/ 5239500 w 11277918"/>
              <a:gd name="connsiteY9610" fmla="*/ 8860756 h 10024180"/>
              <a:gd name="connsiteX9611" fmla="*/ 5247675 w 11277918"/>
              <a:gd name="connsiteY9611" fmla="*/ 8852581 h 10024180"/>
              <a:gd name="connsiteX9612" fmla="*/ 5313068 w 11277918"/>
              <a:gd name="connsiteY9612" fmla="*/ 8754495 h 10024180"/>
              <a:gd name="connsiteX9613" fmla="*/ 5321240 w 11277918"/>
              <a:gd name="connsiteY9613" fmla="*/ 8713624 h 10024180"/>
              <a:gd name="connsiteX9614" fmla="*/ 5345762 w 11277918"/>
              <a:gd name="connsiteY9614" fmla="*/ 8705451 h 10024180"/>
              <a:gd name="connsiteX9615" fmla="*/ 5378458 w 11277918"/>
              <a:gd name="connsiteY9615" fmla="*/ 8656408 h 10024180"/>
              <a:gd name="connsiteX9616" fmla="*/ 5394805 w 11277918"/>
              <a:gd name="connsiteY9616" fmla="*/ 8640059 h 10024180"/>
              <a:gd name="connsiteX9617" fmla="*/ 5411154 w 11277918"/>
              <a:gd name="connsiteY9617" fmla="*/ 8623712 h 10024180"/>
              <a:gd name="connsiteX9618" fmla="*/ 5419328 w 11277918"/>
              <a:gd name="connsiteY9618" fmla="*/ 8599190 h 10024180"/>
              <a:gd name="connsiteX9619" fmla="*/ 5427501 w 11277918"/>
              <a:gd name="connsiteY9619" fmla="*/ 8574669 h 10024180"/>
              <a:gd name="connsiteX9620" fmla="*/ 5394805 w 11277918"/>
              <a:gd name="connsiteY9620" fmla="*/ 8607363 h 10024180"/>
              <a:gd name="connsiteX9621" fmla="*/ 5362111 w 11277918"/>
              <a:gd name="connsiteY9621" fmla="*/ 8619623 h 10024180"/>
              <a:gd name="connsiteX9622" fmla="*/ 5348099 w 11277918"/>
              <a:gd name="connsiteY9622" fmla="*/ 8621377 h 10024180"/>
              <a:gd name="connsiteX9623" fmla="*/ 5362111 w 11277918"/>
              <a:gd name="connsiteY9623" fmla="*/ 8607363 h 10024180"/>
              <a:gd name="connsiteX9624" fmla="*/ 5353936 w 11277918"/>
              <a:gd name="connsiteY9624" fmla="*/ 8591016 h 10024180"/>
              <a:gd name="connsiteX9625" fmla="*/ 5337589 w 11277918"/>
              <a:gd name="connsiteY9625" fmla="*/ 8599190 h 10024180"/>
              <a:gd name="connsiteX9626" fmla="*/ 5335544 w 11277918"/>
              <a:gd name="connsiteY9626" fmla="*/ 8609406 h 10024180"/>
              <a:gd name="connsiteX9627" fmla="*/ 5344422 w 11277918"/>
              <a:gd name="connsiteY9627" fmla="*/ 8621836 h 10024180"/>
              <a:gd name="connsiteX9628" fmla="*/ 5329414 w 11277918"/>
              <a:gd name="connsiteY9628" fmla="*/ 8623712 h 10024180"/>
              <a:gd name="connsiteX9629" fmla="*/ 5321240 w 11277918"/>
              <a:gd name="connsiteY9629" fmla="*/ 8615537 h 10024180"/>
              <a:gd name="connsiteX9630" fmla="*/ 5313068 w 11277918"/>
              <a:gd name="connsiteY9630" fmla="*/ 8623712 h 10024180"/>
              <a:gd name="connsiteX9631" fmla="*/ 5306060 w 11277918"/>
              <a:gd name="connsiteY9631" fmla="*/ 8630718 h 10024180"/>
              <a:gd name="connsiteX9632" fmla="*/ 5304893 w 11277918"/>
              <a:gd name="connsiteY9632" fmla="*/ 8623712 h 10024180"/>
              <a:gd name="connsiteX9633" fmla="*/ 5296718 w 11277918"/>
              <a:gd name="connsiteY9633" fmla="*/ 8607363 h 10024180"/>
              <a:gd name="connsiteX9634" fmla="*/ 5264022 w 11277918"/>
              <a:gd name="connsiteY9634" fmla="*/ 8623712 h 10024180"/>
              <a:gd name="connsiteX9635" fmla="*/ 5255850 w 11277918"/>
              <a:gd name="connsiteY9635" fmla="*/ 8664580 h 10024180"/>
              <a:gd name="connsiteX9636" fmla="*/ 5264022 w 11277918"/>
              <a:gd name="connsiteY9636" fmla="*/ 8672755 h 10024180"/>
              <a:gd name="connsiteX9637" fmla="*/ 5247675 w 11277918"/>
              <a:gd name="connsiteY9637" fmla="*/ 8672755 h 10024180"/>
              <a:gd name="connsiteX9638" fmla="*/ 5247675 w 11277918"/>
              <a:gd name="connsiteY9638" fmla="*/ 8656408 h 10024180"/>
              <a:gd name="connsiteX9639" fmla="*/ 5206804 w 11277918"/>
              <a:gd name="connsiteY9639" fmla="*/ 8689102 h 10024180"/>
              <a:gd name="connsiteX9640" fmla="*/ 5182282 w 11277918"/>
              <a:gd name="connsiteY9640" fmla="*/ 8738148 h 10024180"/>
              <a:gd name="connsiteX9641" fmla="*/ 5133240 w 11277918"/>
              <a:gd name="connsiteY9641" fmla="*/ 8787191 h 10024180"/>
              <a:gd name="connsiteX9642" fmla="*/ 5100544 w 11277918"/>
              <a:gd name="connsiteY9642" fmla="*/ 8852581 h 10024180"/>
              <a:gd name="connsiteX9643" fmla="*/ 5084196 w 11277918"/>
              <a:gd name="connsiteY9643" fmla="*/ 8901624 h 10024180"/>
              <a:gd name="connsiteX9644" fmla="*/ 5051500 w 11277918"/>
              <a:gd name="connsiteY9644" fmla="*/ 8950670 h 10024180"/>
              <a:gd name="connsiteX9645" fmla="*/ 5026978 w 11277918"/>
              <a:gd name="connsiteY9645" fmla="*/ 8975191 h 10024180"/>
              <a:gd name="connsiteX9646" fmla="*/ 5010629 w 11277918"/>
              <a:gd name="connsiteY9646" fmla="*/ 9007887 h 10024180"/>
              <a:gd name="connsiteX9647" fmla="*/ 4994282 w 11277918"/>
              <a:gd name="connsiteY9647" fmla="*/ 9032409 h 10024180"/>
              <a:gd name="connsiteX9648" fmla="*/ 4969760 w 11277918"/>
              <a:gd name="connsiteY9648" fmla="*/ 9065103 h 10024180"/>
              <a:gd name="connsiteX9649" fmla="*/ 4937064 w 11277918"/>
              <a:gd name="connsiteY9649" fmla="*/ 9081452 h 10024180"/>
              <a:gd name="connsiteX9650" fmla="*/ 4920718 w 11277918"/>
              <a:gd name="connsiteY9650" fmla="*/ 9065103 h 10024180"/>
              <a:gd name="connsiteX9651" fmla="*/ 4920718 w 11277918"/>
              <a:gd name="connsiteY9651" fmla="*/ 9048756 h 10024180"/>
              <a:gd name="connsiteX9652" fmla="*/ 4937064 w 11277918"/>
              <a:gd name="connsiteY9652" fmla="*/ 9007887 h 10024180"/>
              <a:gd name="connsiteX9653" fmla="*/ 4904368 w 11277918"/>
              <a:gd name="connsiteY9653" fmla="*/ 9032409 h 10024180"/>
              <a:gd name="connsiteX9654" fmla="*/ 4855325 w 11277918"/>
              <a:gd name="connsiteY9654" fmla="*/ 9048756 h 10024180"/>
              <a:gd name="connsiteX9655" fmla="*/ 4838978 w 11277918"/>
              <a:gd name="connsiteY9655" fmla="*/ 9097799 h 10024180"/>
              <a:gd name="connsiteX9656" fmla="*/ 4838978 w 11277918"/>
              <a:gd name="connsiteY9656" fmla="*/ 9146843 h 10024180"/>
              <a:gd name="connsiteX9657" fmla="*/ 4838978 w 11277918"/>
              <a:gd name="connsiteY9657" fmla="*/ 9130496 h 10024180"/>
              <a:gd name="connsiteX9658" fmla="*/ 4806282 w 11277918"/>
              <a:gd name="connsiteY9658" fmla="*/ 9146843 h 10024180"/>
              <a:gd name="connsiteX9659" fmla="*/ 4773586 w 11277918"/>
              <a:gd name="connsiteY9659" fmla="*/ 9195888 h 10024180"/>
              <a:gd name="connsiteX9660" fmla="*/ 4773586 w 11277918"/>
              <a:gd name="connsiteY9660" fmla="*/ 9212235 h 10024180"/>
              <a:gd name="connsiteX9661" fmla="*/ 4757238 w 11277918"/>
              <a:gd name="connsiteY9661" fmla="*/ 9244931 h 10024180"/>
              <a:gd name="connsiteX9662" fmla="*/ 4773586 w 11277918"/>
              <a:gd name="connsiteY9662" fmla="*/ 9277627 h 10024180"/>
              <a:gd name="connsiteX9663" fmla="*/ 4789932 w 11277918"/>
              <a:gd name="connsiteY9663" fmla="*/ 9261278 h 10024180"/>
              <a:gd name="connsiteX9664" fmla="*/ 4806282 w 11277918"/>
              <a:gd name="connsiteY9664" fmla="*/ 9244931 h 10024180"/>
              <a:gd name="connsiteX9665" fmla="*/ 4789932 w 11277918"/>
              <a:gd name="connsiteY9665" fmla="*/ 9277627 h 10024180"/>
              <a:gd name="connsiteX9666" fmla="*/ 4806282 w 11277918"/>
              <a:gd name="connsiteY9666" fmla="*/ 9277627 h 10024180"/>
              <a:gd name="connsiteX9667" fmla="*/ 4822628 w 11277918"/>
              <a:gd name="connsiteY9667" fmla="*/ 9261278 h 10024180"/>
              <a:gd name="connsiteX9668" fmla="*/ 4814456 w 11277918"/>
              <a:gd name="connsiteY9668" fmla="*/ 9293974 h 10024180"/>
              <a:gd name="connsiteX9669" fmla="*/ 4789932 w 11277918"/>
              <a:gd name="connsiteY9669" fmla="*/ 9326671 h 10024180"/>
              <a:gd name="connsiteX9670" fmla="*/ 4789932 w 11277918"/>
              <a:gd name="connsiteY9670" fmla="*/ 9343018 h 10024180"/>
              <a:gd name="connsiteX9671" fmla="*/ 4781760 w 11277918"/>
              <a:gd name="connsiteY9671" fmla="*/ 9367539 h 10024180"/>
              <a:gd name="connsiteX9672" fmla="*/ 4773586 w 11277918"/>
              <a:gd name="connsiteY9672" fmla="*/ 9375714 h 10024180"/>
              <a:gd name="connsiteX9673" fmla="*/ 4757238 w 11277918"/>
              <a:gd name="connsiteY9673" fmla="*/ 9375714 h 10024180"/>
              <a:gd name="connsiteX9674" fmla="*/ 4740889 w 11277918"/>
              <a:gd name="connsiteY9674" fmla="*/ 9359367 h 10024180"/>
              <a:gd name="connsiteX9675" fmla="*/ 4757238 w 11277918"/>
              <a:gd name="connsiteY9675" fmla="*/ 9326671 h 10024180"/>
              <a:gd name="connsiteX9676" fmla="*/ 4757238 w 11277918"/>
              <a:gd name="connsiteY9676" fmla="*/ 9277627 h 10024180"/>
              <a:gd name="connsiteX9677" fmla="*/ 4740889 w 11277918"/>
              <a:gd name="connsiteY9677" fmla="*/ 9244931 h 10024180"/>
              <a:gd name="connsiteX9678" fmla="*/ 4732714 w 11277918"/>
              <a:gd name="connsiteY9678" fmla="*/ 9269453 h 10024180"/>
              <a:gd name="connsiteX9679" fmla="*/ 4732714 w 11277918"/>
              <a:gd name="connsiteY9679" fmla="*/ 9293974 h 10024180"/>
              <a:gd name="connsiteX9680" fmla="*/ 4708193 w 11277918"/>
              <a:gd name="connsiteY9680" fmla="*/ 9343018 h 10024180"/>
              <a:gd name="connsiteX9681" fmla="*/ 4659150 w 11277918"/>
              <a:gd name="connsiteY9681" fmla="*/ 9359367 h 10024180"/>
              <a:gd name="connsiteX9682" fmla="*/ 4642803 w 11277918"/>
              <a:gd name="connsiteY9682" fmla="*/ 9326671 h 10024180"/>
              <a:gd name="connsiteX9683" fmla="*/ 4626454 w 11277918"/>
              <a:gd name="connsiteY9683" fmla="*/ 9359367 h 10024180"/>
              <a:gd name="connsiteX9684" fmla="*/ 4585586 w 11277918"/>
              <a:gd name="connsiteY9684" fmla="*/ 9343018 h 10024180"/>
              <a:gd name="connsiteX9685" fmla="*/ 4569236 w 11277918"/>
              <a:gd name="connsiteY9685" fmla="*/ 9359367 h 10024180"/>
              <a:gd name="connsiteX9686" fmla="*/ 4561065 w 11277918"/>
              <a:gd name="connsiteY9686" fmla="*/ 9408410 h 10024180"/>
              <a:gd name="connsiteX9687" fmla="*/ 4544714 w 11277918"/>
              <a:gd name="connsiteY9687" fmla="*/ 9441106 h 10024180"/>
              <a:gd name="connsiteX9688" fmla="*/ 4544714 w 11277918"/>
              <a:gd name="connsiteY9688" fmla="*/ 9457453 h 10024180"/>
              <a:gd name="connsiteX9689" fmla="*/ 4536542 w 11277918"/>
              <a:gd name="connsiteY9689" fmla="*/ 9473803 h 10024180"/>
              <a:gd name="connsiteX9690" fmla="*/ 4528368 w 11277918"/>
              <a:gd name="connsiteY9690" fmla="*/ 9490150 h 10024180"/>
              <a:gd name="connsiteX9691" fmla="*/ 4462974 w 11277918"/>
              <a:gd name="connsiteY9691" fmla="*/ 9506497 h 10024180"/>
              <a:gd name="connsiteX9692" fmla="*/ 4446629 w 11277918"/>
              <a:gd name="connsiteY9692" fmla="*/ 9522846 h 10024180"/>
              <a:gd name="connsiteX9693" fmla="*/ 4438453 w 11277918"/>
              <a:gd name="connsiteY9693" fmla="*/ 9539193 h 10024180"/>
              <a:gd name="connsiteX9694" fmla="*/ 4413933 w 11277918"/>
              <a:gd name="connsiteY9694" fmla="*/ 9555542 h 10024180"/>
              <a:gd name="connsiteX9695" fmla="*/ 4401671 w 11277918"/>
              <a:gd name="connsiteY9695" fmla="*/ 9604585 h 10024180"/>
              <a:gd name="connsiteX9696" fmla="*/ 4413933 w 11277918"/>
              <a:gd name="connsiteY9696" fmla="*/ 9604585 h 10024180"/>
              <a:gd name="connsiteX9697" fmla="*/ 4430278 w 11277918"/>
              <a:gd name="connsiteY9697" fmla="*/ 9604585 h 10024180"/>
              <a:gd name="connsiteX9698" fmla="*/ 4446629 w 11277918"/>
              <a:gd name="connsiteY9698" fmla="*/ 9604585 h 10024180"/>
              <a:gd name="connsiteX9699" fmla="*/ 4397584 w 11277918"/>
              <a:gd name="connsiteY9699" fmla="*/ 9653628 h 10024180"/>
              <a:gd name="connsiteX9700" fmla="*/ 4348539 w 11277918"/>
              <a:gd name="connsiteY9700" fmla="*/ 9669975 h 10024180"/>
              <a:gd name="connsiteX9701" fmla="*/ 4315845 w 11277918"/>
              <a:gd name="connsiteY9701" fmla="*/ 9719021 h 10024180"/>
              <a:gd name="connsiteX9702" fmla="*/ 4299497 w 11277918"/>
              <a:gd name="connsiteY9702" fmla="*/ 9719021 h 10024180"/>
              <a:gd name="connsiteX9703" fmla="*/ 4299497 w 11277918"/>
              <a:gd name="connsiteY9703" fmla="*/ 9686325 h 10024180"/>
              <a:gd name="connsiteX9704" fmla="*/ 4299497 w 11277918"/>
              <a:gd name="connsiteY9704" fmla="*/ 9669975 h 10024180"/>
              <a:gd name="connsiteX9705" fmla="*/ 4283149 w 11277918"/>
              <a:gd name="connsiteY9705" fmla="*/ 9702672 h 10024180"/>
              <a:gd name="connsiteX9706" fmla="*/ 4276462 w 11277918"/>
              <a:gd name="connsiteY9706" fmla="*/ 9711589 h 10024180"/>
              <a:gd name="connsiteX9707" fmla="*/ 4274975 w 11277918"/>
              <a:gd name="connsiteY9707" fmla="*/ 9702672 h 10024180"/>
              <a:gd name="connsiteX9708" fmla="*/ 4266801 w 11277918"/>
              <a:gd name="connsiteY9708" fmla="*/ 9686325 h 10024180"/>
              <a:gd name="connsiteX9709" fmla="*/ 4283149 w 11277918"/>
              <a:gd name="connsiteY9709" fmla="*/ 9669975 h 10024180"/>
              <a:gd name="connsiteX9710" fmla="*/ 4250452 w 11277918"/>
              <a:gd name="connsiteY9710" fmla="*/ 9653628 h 10024180"/>
              <a:gd name="connsiteX9711" fmla="*/ 4266801 w 11277918"/>
              <a:gd name="connsiteY9711" fmla="*/ 9686325 h 10024180"/>
              <a:gd name="connsiteX9712" fmla="*/ 4250452 w 11277918"/>
              <a:gd name="connsiteY9712" fmla="*/ 9702672 h 10024180"/>
              <a:gd name="connsiteX9713" fmla="*/ 4266801 w 11277918"/>
              <a:gd name="connsiteY9713" fmla="*/ 9719021 h 10024180"/>
              <a:gd name="connsiteX9714" fmla="*/ 4272639 w 11277918"/>
              <a:gd name="connsiteY9714" fmla="*/ 9716686 h 10024180"/>
              <a:gd name="connsiteX9715" fmla="*/ 4270888 w 11277918"/>
              <a:gd name="connsiteY9715" fmla="*/ 9719021 h 10024180"/>
              <a:gd name="connsiteX9716" fmla="*/ 4266801 w 11277918"/>
              <a:gd name="connsiteY9716" fmla="*/ 9735368 h 10024180"/>
              <a:gd name="connsiteX9717" fmla="*/ 4250452 w 11277918"/>
              <a:gd name="connsiteY9717" fmla="*/ 9751717 h 10024180"/>
              <a:gd name="connsiteX9718" fmla="*/ 4234107 w 11277918"/>
              <a:gd name="connsiteY9718" fmla="*/ 9751717 h 10024180"/>
              <a:gd name="connsiteX9719" fmla="*/ 4234107 w 11277918"/>
              <a:gd name="connsiteY9719" fmla="*/ 9735368 h 10024180"/>
              <a:gd name="connsiteX9720" fmla="*/ 4242279 w 11277918"/>
              <a:gd name="connsiteY9720" fmla="*/ 9727193 h 10024180"/>
              <a:gd name="connsiteX9721" fmla="*/ 4217757 w 11277918"/>
              <a:gd name="connsiteY9721" fmla="*/ 9735368 h 10024180"/>
              <a:gd name="connsiteX9722" fmla="*/ 4144192 w 11277918"/>
              <a:gd name="connsiteY9722" fmla="*/ 9825282 h 10024180"/>
              <a:gd name="connsiteX9723" fmla="*/ 4103322 w 11277918"/>
              <a:gd name="connsiteY9723" fmla="*/ 9849804 h 10024180"/>
              <a:gd name="connsiteX9724" fmla="*/ 4086974 w 11277918"/>
              <a:gd name="connsiteY9724" fmla="*/ 9866151 h 10024180"/>
              <a:gd name="connsiteX9725" fmla="*/ 4070627 w 11277918"/>
              <a:gd name="connsiteY9725" fmla="*/ 9849804 h 10024180"/>
              <a:gd name="connsiteX9726" fmla="*/ 4054278 w 11277918"/>
              <a:gd name="connsiteY9726" fmla="*/ 9800760 h 10024180"/>
              <a:gd name="connsiteX9727" fmla="*/ 4070627 w 11277918"/>
              <a:gd name="connsiteY9727" fmla="*/ 9784411 h 10024180"/>
              <a:gd name="connsiteX9728" fmla="*/ 4086974 w 11277918"/>
              <a:gd name="connsiteY9728" fmla="*/ 9768064 h 10024180"/>
              <a:gd name="connsiteX9729" fmla="*/ 4086974 w 11277918"/>
              <a:gd name="connsiteY9729" fmla="*/ 9735368 h 10024180"/>
              <a:gd name="connsiteX9730" fmla="*/ 4111495 w 11277918"/>
              <a:gd name="connsiteY9730" fmla="*/ 9710846 h 10024180"/>
              <a:gd name="connsiteX9731" fmla="*/ 4119671 w 11277918"/>
              <a:gd name="connsiteY9731" fmla="*/ 9719021 h 10024180"/>
              <a:gd name="connsiteX9732" fmla="*/ 4136017 w 11277918"/>
              <a:gd name="connsiteY9732" fmla="*/ 9702672 h 10024180"/>
              <a:gd name="connsiteX9733" fmla="*/ 4152367 w 11277918"/>
              <a:gd name="connsiteY9733" fmla="*/ 9686325 h 10024180"/>
              <a:gd name="connsiteX9734" fmla="*/ 4168713 w 11277918"/>
              <a:gd name="connsiteY9734" fmla="*/ 9702672 h 10024180"/>
              <a:gd name="connsiteX9735" fmla="*/ 4185061 w 11277918"/>
              <a:gd name="connsiteY9735" fmla="*/ 9678150 h 10024180"/>
              <a:gd name="connsiteX9736" fmla="*/ 4176889 w 11277918"/>
              <a:gd name="connsiteY9736" fmla="*/ 9678150 h 10024180"/>
              <a:gd name="connsiteX9737" fmla="*/ 4152367 w 11277918"/>
              <a:gd name="connsiteY9737" fmla="*/ 9669975 h 10024180"/>
              <a:gd name="connsiteX9738" fmla="*/ 4160539 w 11277918"/>
              <a:gd name="connsiteY9738" fmla="*/ 9661803 h 10024180"/>
              <a:gd name="connsiteX9739" fmla="*/ 4168713 w 11277918"/>
              <a:gd name="connsiteY9739" fmla="*/ 9653628 h 10024180"/>
              <a:gd name="connsiteX9740" fmla="*/ 4201410 w 11277918"/>
              <a:gd name="connsiteY9740" fmla="*/ 9620932 h 10024180"/>
              <a:gd name="connsiteX9741" fmla="*/ 4217757 w 11277918"/>
              <a:gd name="connsiteY9741" fmla="*/ 9604585 h 10024180"/>
              <a:gd name="connsiteX9742" fmla="*/ 4250452 w 11277918"/>
              <a:gd name="connsiteY9742" fmla="*/ 9571889 h 10024180"/>
              <a:gd name="connsiteX9743" fmla="*/ 4258627 w 11277918"/>
              <a:gd name="connsiteY9743" fmla="*/ 9547367 h 10024180"/>
              <a:gd name="connsiteX9744" fmla="*/ 4264757 w 11277918"/>
              <a:gd name="connsiteY9744" fmla="*/ 9535107 h 10024180"/>
              <a:gd name="connsiteX9745" fmla="*/ 4266359 w 11277918"/>
              <a:gd name="connsiteY9745" fmla="*/ 9519091 h 10024180"/>
              <a:gd name="connsiteX9746" fmla="*/ 4262714 w 11277918"/>
              <a:gd name="connsiteY9746" fmla="*/ 9521824 h 10024180"/>
              <a:gd name="connsiteX9747" fmla="*/ 4250452 w 11277918"/>
              <a:gd name="connsiteY9747" fmla="*/ 9522846 h 10024180"/>
              <a:gd name="connsiteX9748" fmla="*/ 4234107 w 11277918"/>
              <a:gd name="connsiteY9748" fmla="*/ 9522846 h 10024180"/>
              <a:gd name="connsiteX9749" fmla="*/ 4250452 w 11277918"/>
              <a:gd name="connsiteY9749" fmla="*/ 9506497 h 10024180"/>
              <a:gd name="connsiteX9750" fmla="*/ 4262714 w 11277918"/>
              <a:gd name="connsiteY9750" fmla="*/ 9513650 h 10024180"/>
              <a:gd name="connsiteX9751" fmla="*/ 4266437 w 11277918"/>
              <a:gd name="connsiteY9751" fmla="*/ 9518305 h 10024180"/>
              <a:gd name="connsiteX9752" fmla="*/ 4266801 w 11277918"/>
              <a:gd name="connsiteY9752" fmla="*/ 9514671 h 10024180"/>
              <a:gd name="connsiteX9753" fmla="*/ 4291325 w 11277918"/>
              <a:gd name="connsiteY9753" fmla="*/ 9449279 h 10024180"/>
              <a:gd name="connsiteX9754" fmla="*/ 4307670 w 11277918"/>
              <a:gd name="connsiteY9754" fmla="*/ 9400236 h 10024180"/>
              <a:gd name="connsiteX9755" fmla="*/ 4291325 w 11277918"/>
              <a:gd name="connsiteY9755" fmla="*/ 9392063 h 10024180"/>
              <a:gd name="connsiteX9756" fmla="*/ 4266801 w 11277918"/>
              <a:gd name="connsiteY9756" fmla="*/ 9408410 h 10024180"/>
              <a:gd name="connsiteX9757" fmla="*/ 4250452 w 11277918"/>
              <a:gd name="connsiteY9757" fmla="*/ 9432932 h 10024180"/>
              <a:gd name="connsiteX9758" fmla="*/ 4234107 w 11277918"/>
              <a:gd name="connsiteY9758" fmla="*/ 9441106 h 10024180"/>
              <a:gd name="connsiteX9759" fmla="*/ 4201410 w 11277918"/>
              <a:gd name="connsiteY9759" fmla="*/ 9457453 h 10024180"/>
              <a:gd name="connsiteX9760" fmla="*/ 4201410 w 11277918"/>
              <a:gd name="connsiteY9760" fmla="*/ 9473803 h 10024180"/>
              <a:gd name="connsiteX9761" fmla="*/ 4217757 w 11277918"/>
              <a:gd name="connsiteY9761" fmla="*/ 9473803 h 10024180"/>
              <a:gd name="connsiteX9762" fmla="*/ 4201410 w 11277918"/>
              <a:gd name="connsiteY9762" fmla="*/ 9514671 h 10024180"/>
              <a:gd name="connsiteX9763" fmla="*/ 4160539 w 11277918"/>
              <a:gd name="connsiteY9763" fmla="*/ 9563714 h 10024180"/>
              <a:gd name="connsiteX9764" fmla="*/ 4127845 w 11277918"/>
              <a:gd name="connsiteY9764" fmla="*/ 9580064 h 10024180"/>
              <a:gd name="connsiteX9765" fmla="*/ 4136017 w 11277918"/>
              <a:gd name="connsiteY9765" fmla="*/ 9555542 h 10024180"/>
              <a:gd name="connsiteX9766" fmla="*/ 4136017 w 11277918"/>
              <a:gd name="connsiteY9766" fmla="*/ 9539193 h 10024180"/>
              <a:gd name="connsiteX9767" fmla="*/ 4136017 w 11277918"/>
              <a:gd name="connsiteY9767" fmla="*/ 9506497 h 10024180"/>
              <a:gd name="connsiteX9768" fmla="*/ 4176889 w 11277918"/>
              <a:gd name="connsiteY9768" fmla="*/ 9498324 h 10024180"/>
              <a:gd name="connsiteX9769" fmla="*/ 4185061 w 11277918"/>
              <a:gd name="connsiteY9769" fmla="*/ 9473803 h 10024180"/>
              <a:gd name="connsiteX9770" fmla="*/ 4185061 w 11277918"/>
              <a:gd name="connsiteY9770" fmla="*/ 9457453 h 10024180"/>
              <a:gd name="connsiteX9771" fmla="*/ 4201410 w 11277918"/>
              <a:gd name="connsiteY9771" fmla="*/ 9441106 h 10024180"/>
              <a:gd name="connsiteX9772" fmla="*/ 4201410 w 11277918"/>
              <a:gd name="connsiteY9772" fmla="*/ 9424757 h 10024180"/>
              <a:gd name="connsiteX9773" fmla="*/ 4185061 w 11277918"/>
              <a:gd name="connsiteY9773" fmla="*/ 9441106 h 10024180"/>
              <a:gd name="connsiteX9774" fmla="*/ 4160539 w 11277918"/>
              <a:gd name="connsiteY9774" fmla="*/ 9449279 h 10024180"/>
              <a:gd name="connsiteX9775" fmla="*/ 4152367 w 11277918"/>
              <a:gd name="connsiteY9775" fmla="*/ 9457453 h 10024180"/>
              <a:gd name="connsiteX9776" fmla="*/ 4136017 w 11277918"/>
              <a:gd name="connsiteY9776" fmla="*/ 9457453 h 10024180"/>
              <a:gd name="connsiteX9777" fmla="*/ 4136017 w 11277918"/>
              <a:gd name="connsiteY9777" fmla="*/ 9473803 h 10024180"/>
              <a:gd name="connsiteX9778" fmla="*/ 4152367 w 11277918"/>
              <a:gd name="connsiteY9778" fmla="*/ 9473803 h 10024180"/>
              <a:gd name="connsiteX9779" fmla="*/ 4070627 w 11277918"/>
              <a:gd name="connsiteY9779" fmla="*/ 9555542 h 10024180"/>
              <a:gd name="connsiteX9780" fmla="*/ 4054278 w 11277918"/>
              <a:gd name="connsiteY9780" fmla="*/ 9555542 h 10024180"/>
              <a:gd name="connsiteX9781" fmla="*/ 4054278 w 11277918"/>
              <a:gd name="connsiteY9781" fmla="*/ 9571889 h 10024180"/>
              <a:gd name="connsiteX9782" fmla="*/ 3988887 w 11277918"/>
              <a:gd name="connsiteY9782" fmla="*/ 9620932 h 10024180"/>
              <a:gd name="connsiteX9783" fmla="*/ 4005235 w 11277918"/>
              <a:gd name="connsiteY9783" fmla="*/ 9604585 h 10024180"/>
              <a:gd name="connsiteX9784" fmla="*/ 4078799 w 11277918"/>
              <a:gd name="connsiteY9784" fmla="*/ 9514671 h 10024180"/>
              <a:gd name="connsiteX9785" fmla="*/ 4136017 w 11277918"/>
              <a:gd name="connsiteY9785" fmla="*/ 9441106 h 10024180"/>
              <a:gd name="connsiteX9786" fmla="*/ 4152367 w 11277918"/>
              <a:gd name="connsiteY9786" fmla="*/ 9424757 h 10024180"/>
              <a:gd name="connsiteX9787" fmla="*/ 4168713 w 11277918"/>
              <a:gd name="connsiteY9787" fmla="*/ 9392063 h 10024180"/>
              <a:gd name="connsiteX9788" fmla="*/ 4217757 w 11277918"/>
              <a:gd name="connsiteY9788" fmla="*/ 9326671 h 10024180"/>
              <a:gd name="connsiteX9789" fmla="*/ 4266801 w 11277918"/>
              <a:gd name="connsiteY9789" fmla="*/ 9244931 h 10024180"/>
              <a:gd name="connsiteX9790" fmla="*/ 4266801 w 11277918"/>
              <a:gd name="connsiteY9790" fmla="*/ 9228584 h 10024180"/>
              <a:gd name="connsiteX9791" fmla="*/ 4307670 w 11277918"/>
              <a:gd name="connsiteY9791" fmla="*/ 9204060 h 10024180"/>
              <a:gd name="connsiteX9792" fmla="*/ 4348539 w 11277918"/>
              <a:gd name="connsiteY9792" fmla="*/ 9130496 h 10024180"/>
              <a:gd name="connsiteX9793" fmla="*/ 4373063 w 11277918"/>
              <a:gd name="connsiteY9793" fmla="*/ 9105974 h 10024180"/>
              <a:gd name="connsiteX9794" fmla="*/ 4381235 w 11277918"/>
              <a:gd name="connsiteY9794" fmla="*/ 9097799 h 10024180"/>
              <a:gd name="connsiteX9795" fmla="*/ 4413933 w 11277918"/>
              <a:gd name="connsiteY9795" fmla="*/ 9130496 h 10024180"/>
              <a:gd name="connsiteX9796" fmla="*/ 4430278 w 11277918"/>
              <a:gd name="connsiteY9796" fmla="*/ 9130496 h 10024180"/>
              <a:gd name="connsiteX9797" fmla="*/ 4422106 w 11277918"/>
              <a:gd name="connsiteY9797" fmla="*/ 9056931 h 10024180"/>
              <a:gd name="connsiteX9798" fmla="*/ 4446629 w 11277918"/>
              <a:gd name="connsiteY9798" fmla="*/ 9032409 h 10024180"/>
              <a:gd name="connsiteX9799" fmla="*/ 4430278 w 11277918"/>
              <a:gd name="connsiteY9799" fmla="*/ 9016060 h 10024180"/>
              <a:gd name="connsiteX9800" fmla="*/ 4430278 w 11277918"/>
              <a:gd name="connsiteY9800" fmla="*/ 8999713 h 10024180"/>
              <a:gd name="connsiteX9801" fmla="*/ 4430278 w 11277918"/>
              <a:gd name="connsiteY9801" fmla="*/ 8983364 h 10024180"/>
              <a:gd name="connsiteX9802" fmla="*/ 4479324 w 11277918"/>
              <a:gd name="connsiteY9802" fmla="*/ 8967017 h 10024180"/>
              <a:gd name="connsiteX9803" fmla="*/ 4479324 w 11277918"/>
              <a:gd name="connsiteY9803" fmla="*/ 8934320 h 10024180"/>
              <a:gd name="connsiteX9804" fmla="*/ 4479324 w 11277918"/>
              <a:gd name="connsiteY9804" fmla="*/ 8917973 h 10024180"/>
              <a:gd name="connsiteX9805" fmla="*/ 4487496 w 11277918"/>
              <a:gd name="connsiteY9805" fmla="*/ 8917973 h 10024180"/>
              <a:gd name="connsiteX9806" fmla="*/ 4512018 w 11277918"/>
              <a:gd name="connsiteY9806" fmla="*/ 8901624 h 10024180"/>
              <a:gd name="connsiteX9807" fmla="*/ 4536542 w 11277918"/>
              <a:gd name="connsiteY9807" fmla="*/ 8885277 h 10024180"/>
              <a:gd name="connsiteX9808" fmla="*/ 4552888 w 11277918"/>
              <a:gd name="connsiteY9808" fmla="*/ 8885277 h 10024180"/>
              <a:gd name="connsiteX9809" fmla="*/ 4561065 w 11277918"/>
              <a:gd name="connsiteY9809" fmla="*/ 8885277 h 10024180"/>
              <a:gd name="connsiteX9810" fmla="*/ 4561065 w 11277918"/>
              <a:gd name="connsiteY9810" fmla="*/ 8852581 h 10024180"/>
              <a:gd name="connsiteX9811" fmla="*/ 4561065 w 11277918"/>
              <a:gd name="connsiteY9811" fmla="*/ 8836234 h 10024180"/>
              <a:gd name="connsiteX9812" fmla="*/ 4561065 w 11277918"/>
              <a:gd name="connsiteY9812" fmla="*/ 8819887 h 10024180"/>
              <a:gd name="connsiteX9813" fmla="*/ 4561065 w 11277918"/>
              <a:gd name="connsiteY9813" fmla="*/ 8787191 h 10024180"/>
              <a:gd name="connsiteX9814" fmla="*/ 4593760 w 11277918"/>
              <a:gd name="connsiteY9814" fmla="*/ 8738148 h 10024180"/>
              <a:gd name="connsiteX9815" fmla="*/ 4626454 w 11277918"/>
              <a:gd name="connsiteY9815" fmla="*/ 8705451 h 10024180"/>
              <a:gd name="connsiteX9816" fmla="*/ 4642803 w 11277918"/>
              <a:gd name="connsiteY9816" fmla="*/ 8689102 h 10024180"/>
              <a:gd name="connsiteX9817" fmla="*/ 4650975 w 11277918"/>
              <a:gd name="connsiteY9817" fmla="*/ 8672755 h 10024180"/>
              <a:gd name="connsiteX9818" fmla="*/ 4675499 w 11277918"/>
              <a:gd name="connsiteY9818" fmla="*/ 8672755 h 10024180"/>
              <a:gd name="connsiteX9819" fmla="*/ 4675499 w 11277918"/>
              <a:gd name="connsiteY9819" fmla="*/ 8656408 h 10024180"/>
              <a:gd name="connsiteX9820" fmla="*/ 4691846 w 11277918"/>
              <a:gd name="connsiteY9820" fmla="*/ 8623712 h 10024180"/>
              <a:gd name="connsiteX9821" fmla="*/ 4708193 w 11277918"/>
              <a:gd name="connsiteY9821" fmla="*/ 8574669 h 10024180"/>
              <a:gd name="connsiteX9822" fmla="*/ 4700020 w 11277918"/>
              <a:gd name="connsiteY9822" fmla="*/ 8582841 h 10024180"/>
              <a:gd name="connsiteX9823" fmla="*/ 4675499 w 11277918"/>
              <a:gd name="connsiteY9823" fmla="*/ 8607363 h 10024180"/>
              <a:gd name="connsiteX9824" fmla="*/ 4642803 w 11277918"/>
              <a:gd name="connsiteY9824" fmla="*/ 8623712 h 10024180"/>
              <a:gd name="connsiteX9825" fmla="*/ 4659150 w 11277918"/>
              <a:gd name="connsiteY9825" fmla="*/ 8591016 h 10024180"/>
              <a:gd name="connsiteX9826" fmla="*/ 4659150 w 11277918"/>
              <a:gd name="connsiteY9826" fmla="*/ 8574669 h 10024180"/>
              <a:gd name="connsiteX9827" fmla="*/ 4675499 w 11277918"/>
              <a:gd name="connsiteY9827" fmla="*/ 8574669 h 10024180"/>
              <a:gd name="connsiteX9828" fmla="*/ 4675499 w 11277918"/>
              <a:gd name="connsiteY9828" fmla="*/ 8541972 h 10024180"/>
              <a:gd name="connsiteX9829" fmla="*/ 4659150 w 11277918"/>
              <a:gd name="connsiteY9829" fmla="*/ 8541972 h 10024180"/>
              <a:gd name="connsiteX9830" fmla="*/ 4610106 w 11277918"/>
              <a:gd name="connsiteY9830" fmla="*/ 8509276 h 10024180"/>
              <a:gd name="connsiteX9831" fmla="*/ 4593760 w 11277918"/>
              <a:gd name="connsiteY9831" fmla="*/ 8501102 h 10024180"/>
              <a:gd name="connsiteX9832" fmla="*/ 4577410 w 11277918"/>
              <a:gd name="connsiteY9832" fmla="*/ 8476580 h 10024180"/>
              <a:gd name="connsiteX9833" fmla="*/ 4569236 w 11277918"/>
              <a:gd name="connsiteY9833" fmla="*/ 8468405 h 10024180"/>
              <a:gd name="connsiteX9834" fmla="*/ 4561065 w 11277918"/>
              <a:gd name="connsiteY9834" fmla="*/ 8460233 h 10024180"/>
              <a:gd name="connsiteX9835" fmla="*/ 4577410 w 11277918"/>
              <a:gd name="connsiteY9835" fmla="*/ 8460233 h 10024180"/>
              <a:gd name="connsiteX9836" fmla="*/ 4593760 w 11277918"/>
              <a:gd name="connsiteY9836" fmla="*/ 8460233 h 10024180"/>
              <a:gd name="connsiteX9837" fmla="*/ 4593760 w 11277918"/>
              <a:gd name="connsiteY9837" fmla="*/ 8452058 h 10024180"/>
              <a:gd name="connsiteX9838" fmla="*/ 4585586 w 11277918"/>
              <a:gd name="connsiteY9838" fmla="*/ 8435711 h 10024180"/>
              <a:gd name="connsiteX9839" fmla="*/ 4569236 w 11277918"/>
              <a:gd name="connsiteY9839" fmla="*/ 8419362 h 10024180"/>
              <a:gd name="connsiteX9840" fmla="*/ 4561065 w 11277918"/>
              <a:gd name="connsiteY9840" fmla="*/ 8403015 h 10024180"/>
              <a:gd name="connsiteX9841" fmla="*/ 4544714 w 11277918"/>
              <a:gd name="connsiteY9841" fmla="*/ 8394841 h 10024180"/>
              <a:gd name="connsiteX9842" fmla="*/ 4528368 w 11277918"/>
              <a:gd name="connsiteY9842" fmla="*/ 8378494 h 10024180"/>
              <a:gd name="connsiteX9843" fmla="*/ 4561065 w 11277918"/>
              <a:gd name="connsiteY9843" fmla="*/ 8296754 h 10024180"/>
              <a:gd name="connsiteX9844" fmla="*/ 4593760 w 11277918"/>
              <a:gd name="connsiteY9844" fmla="*/ 8313101 h 10024180"/>
              <a:gd name="connsiteX9845" fmla="*/ 4626454 w 11277918"/>
              <a:gd name="connsiteY9845" fmla="*/ 8329448 h 10024180"/>
              <a:gd name="connsiteX9846" fmla="*/ 4626454 w 11277918"/>
              <a:gd name="connsiteY9846" fmla="*/ 8280405 h 10024180"/>
              <a:gd name="connsiteX9847" fmla="*/ 4626454 w 11277918"/>
              <a:gd name="connsiteY9847" fmla="*/ 8247709 h 10024180"/>
              <a:gd name="connsiteX9848" fmla="*/ 4642803 w 11277918"/>
              <a:gd name="connsiteY9848" fmla="*/ 8231362 h 10024180"/>
              <a:gd name="connsiteX9849" fmla="*/ 4650975 w 11277918"/>
              <a:gd name="connsiteY9849" fmla="*/ 8215015 h 10024180"/>
              <a:gd name="connsiteX9850" fmla="*/ 4659150 w 11277918"/>
              <a:gd name="connsiteY9850" fmla="*/ 8182318 h 10024180"/>
              <a:gd name="connsiteX9851" fmla="*/ 4675499 w 11277918"/>
              <a:gd name="connsiteY9851" fmla="*/ 8092404 h 10024180"/>
              <a:gd name="connsiteX9852" fmla="*/ 4691846 w 11277918"/>
              <a:gd name="connsiteY9852" fmla="*/ 8035187 h 10024180"/>
              <a:gd name="connsiteX9853" fmla="*/ 4716368 w 11277918"/>
              <a:gd name="connsiteY9853" fmla="*/ 8043361 h 10024180"/>
              <a:gd name="connsiteX9854" fmla="*/ 4740889 w 11277918"/>
              <a:gd name="connsiteY9854" fmla="*/ 8043361 h 10024180"/>
              <a:gd name="connsiteX9855" fmla="*/ 4757238 w 11277918"/>
              <a:gd name="connsiteY9855" fmla="*/ 8051536 h 10024180"/>
              <a:gd name="connsiteX9856" fmla="*/ 4773586 w 11277918"/>
              <a:gd name="connsiteY9856" fmla="*/ 8051536 h 10024180"/>
              <a:gd name="connsiteX9857" fmla="*/ 4773586 w 11277918"/>
              <a:gd name="connsiteY9857" fmla="*/ 8018839 h 10024180"/>
              <a:gd name="connsiteX9858" fmla="*/ 4757238 w 11277918"/>
              <a:gd name="connsiteY9858" fmla="*/ 8018839 h 10024180"/>
              <a:gd name="connsiteX9859" fmla="*/ 4740889 w 11277918"/>
              <a:gd name="connsiteY9859" fmla="*/ 8002490 h 10024180"/>
              <a:gd name="connsiteX9860" fmla="*/ 4749064 w 11277918"/>
              <a:gd name="connsiteY9860" fmla="*/ 8002490 h 10024180"/>
              <a:gd name="connsiteX9861" fmla="*/ 4773586 w 11277918"/>
              <a:gd name="connsiteY9861" fmla="*/ 7986143 h 10024180"/>
              <a:gd name="connsiteX9862" fmla="*/ 4773586 w 11277918"/>
              <a:gd name="connsiteY9862" fmla="*/ 7969794 h 10024180"/>
              <a:gd name="connsiteX9863" fmla="*/ 4806282 w 11277918"/>
              <a:gd name="connsiteY9863" fmla="*/ 7986143 h 10024180"/>
              <a:gd name="connsiteX9864" fmla="*/ 4822628 w 11277918"/>
              <a:gd name="connsiteY9864" fmla="*/ 7969794 h 10024180"/>
              <a:gd name="connsiteX9865" fmla="*/ 4822628 w 11277918"/>
              <a:gd name="connsiteY9865" fmla="*/ 7953447 h 10024180"/>
              <a:gd name="connsiteX9866" fmla="*/ 4838978 w 11277918"/>
              <a:gd name="connsiteY9866" fmla="*/ 7904404 h 10024180"/>
              <a:gd name="connsiteX9867" fmla="*/ 4822628 w 11277918"/>
              <a:gd name="connsiteY9867" fmla="*/ 7871708 h 10024180"/>
              <a:gd name="connsiteX9868" fmla="*/ 4789932 w 11277918"/>
              <a:gd name="connsiteY9868" fmla="*/ 7855361 h 10024180"/>
              <a:gd name="connsiteX9869" fmla="*/ 4822628 w 11277918"/>
              <a:gd name="connsiteY9869" fmla="*/ 7839011 h 10024180"/>
              <a:gd name="connsiteX9870" fmla="*/ 4871672 w 11277918"/>
              <a:gd name="connsiteY9870" fmla="*/ 7839011 h 10024180"/>
              <a:gd name="connsiteX9871" fmla="*/ 4920718 w 11277918"/>
              <a:gd name="connsiteY9871" fmla="*/ 7806315 h 10024180"/>
              <a:gd name="connsiteX9872" fmla="*/ 4977935 w 11277918"/>
              <a:gd name="connsiteY9872" fmla="*/ 7749097 h 10024180"/>
              <a:gd name="connsiteX9873" fmla="*/ 5018804 w 11277918"/>
              <a:gd name="connsiteY9873" fmla="*/ 7708229 h 10024180"/>
              <a:gd name="connsiteX9874" fmla="*/ 5018804 w 11277918"/>
              <a:gd name="connsiteY9874" fmla="*/ 7691882 h 10024180"/>
              <a:gd name="connsiteX9875" fmla="*/ 4994282 w 11277918"/>
              <a:gd name="connsiteY9875" fmla="*/ 7691882 h 10024180"/>
              <a:gd name="connsiteX9876" fmla="*/ 4986110 w 11277918"/>
              <a:gd name="connsiteY9876" fmla="*/ 7683707 h 10024180"/>
              <a:gd name="connsiteX9877" fmla="*/ 4969760 w 11277918"/>
              <a:gd name="connsiteY9877" fmla="*/ 7667358 h 10024180"/>
              <a:gd name="connsiteX9878" fmla="*/ 4953412 w 11277918"/>
              <a:gd name="connsiteY9878" fmla="*/ 7659185 h 10024180"/>
              <a:gd name="connsiteX9879" fmla="*/ 4969760 w 11277918"/>
              <a:gd name="connsiteY9879" fmla="*/ 7642836 h 10024180"/>
              <a:gd name="connsiteX9880" fmla="*/ 4986110 w 11277918"/>
              <a:gd name="connsiteY9880" fmla="*/ 7626489 h 10024180"/>
              <a:gd name="connsiteX9881" fmla="*/ 5018804 w 11277918"/>
              <a:gd name="connsiteY9881" fmla="*/ 7626489 h 10024180"/>
              <a:gd name="connsiteX9882" fmla="*/ 5067847 w 11277918"/>
              <a:gd name="connsiteY9882" fmla="*/ 7610142 h 10024180"/>
              <a:gd name="connsiteX9883" fmla="*/ 5051500 w 11277918"/>
              <a:gd name="connsiteY9883" fmla="*/ 7659185 h 10024180"/>
              <a:gd name="connsiteX9884" fmla="*/ 5100544 w 11277918"/>
              <a:gd name="connsiteY9884" fmla="*/ 7610142 h 10024180"/>
              <a:gd name="connsiteX9885" fmla="*/ 5141414 w 11277918"/>
              <a:gd name="connsiteY9885" fmla="*/ 7561097 h 10024180"/>
              <a:gd name="connsiteX9886" fmla="*/ 5165936 w 11277918"/>
              <a:gd name="connsiteY9886" fmla="*/ 7544750 h 10024180"/>
              <a:gd name="connsiteX9887" fmla="*/ 5182282 w 11277918"/>
              <a:gd name="connsiteY9887" fmla="*/ 7528403 h 10024180"/>
              <a:gd name="connsiteX9888" fmla="*/ 5182282 w 11277918"/>
              <a:gd name="connsiteY9888" fmla="*/ 7512054 h 10024180"/>
              <a:gd name="connsiteX9889" fmla="*/ 5198632 w 11277918"/>
              <a:gd name="connsiteY9889" fmla="*/ 7512054 h 10024180"/>
              <a:gd name="connsiteX9890" fmla="*/ 5214979 w 11277918"/>
              <a:gd name="connsiteY9890" fmla="*/ 7479357 h 10024180"/>
              <a:gd name="connsiteX9891" fmla="*/ 5296718 w 11277918"/>
              <a:gd name="connsiteY9891" fmla="*/ 7397618 h 10024180"/>
              <a:gd name="connsiteX9892" fmla="*/ 5370283 w 11277918"/>
              <a:gd name="connsiteY9892" fmla="*/ 7307706 h 10024180"/>
              <a:gd name="connsiteX9893" fmla="*/ 5402980 w 11277918"/>
              <a:gd name="connsiteY9893" fmla="*/ 7266835 h 10024180"/>
              <a:gd name="connsiteX9894" fmla="*/ 5443850 w 11277918"/>
              <a:gd name="connsiteY9894" fmla="*/ 7234139 h 10024180"/>
              <a:gd name="connsiteX9895" fmla="*/ 5443850 w 11277918"/>
              <a:gd name="connsiteY9895" fmla="*/ 7201443 h 10024180"/>
              <a:gd name="connsiteX9896" fmla="*/ 5443850 w 11277918"/>
              <a:gd name="connsiteY9896" fmla="*/ 7185096 h 10024180"/>
              <a:gd name="connsiteX9897" fmla="*/ 5460198 w 11277918"/>
              <a:gd name="connsiteY9897" fmla="*/ 7152400 h 10024180"/>
              <a:gd name="connsiteX9898" fmla="*/ 5476544 w 11277918"/>
              <a:gd name="connsiteY9898" fmla="*/ 7185096 h 10024180"/>
              <a:gd name="connsiteX9899" fmla="*/ 5492894 w 11277918"/>
              <a:gd name="connsiteY9899" fmla="*/ 7152400 h 10024180"/>
              <a:gd name="connsiteX9900" fmla="*/ 5525590 w 11277918"/>
              <a:gd name="connsiteY9900" fmla="*/ 7119703 h 10024180"/>
              <a:gd name="connsiteX9901" fmla="*/ 5525590 w 11277918"/>
              <a:gd name="connsiteY9901" fmla="*/ 7103356 h 10024180"/>
              <a:gd name="connsiteX9902" fmla="*/ 5525590 w 11277918"/>
              <a:gd name="connsiteY9902" fmla="*/ 7087009 h 10024180"/>
              <a:gd name="connsiteX9903" fmla="*/ 5541936 w 11277918"/>
              <a:gd name="connsiteY9903" fmla="*/ 7103356 h 10024180"/>
              <a:gd name="connsiteX9904" fmla="*/ 5558284 w 11277918"/>
              <a:gd name="connsiteY9904" fmla="*/ 7087009 h 10024180"/>
              <a:gd name="connsiteX9905" fmla="*/ 5607329 w 11277918"/>
              <a:gd name="connsiteY9905" fmla="*/ 7005270 h 10024180"/>
              <a:gd name="connsiteX9906" fmla="*/ 5623676 w 11277918"/>
              <a:gd name="connsiteY9906" fmla="*/ 7005270 h 10024180"/>
              <a:gd name="connsiteX9907" fmla="*/ 5615502 w 11277918"/>
              <a:gd name="connsiteY9907" fmla="*/ 6997095 h 10024180"/>
              <a:gd name="connsiteX9908" fmla="*/ 5607329 w 11277918"/>
              <a:gd name="connsiteY9908" fmla="*/ 7005270 h 10024180"/>
              <a:gd name="connsiteX9909" fmla="*/ 5607329 w 11277918"/>
              <a:gd name="connsiteY9909" fmla="*/ 6988921 h 10024180"/>
              <a:gd name="connsiteX9910" fmla="*/ 5623676 w 11277918"/>
              <a:gd name="connsiteY9910" fmla="*/ 6956224 h 10024180"/>
              <a:gd name="connsiteX9911" fmla="*/ 5640026 w 11277918"/>
              <a:gd name="connsiteY9911" fmla="*/ 6939877 h 10024180"/>
              <a:gd name="connsiteX9912" fmla="*/ 5656372 w 11277918"/>
              <a:gd name="connsiteY9912" fmla="*/ 6923528 h 10024180"/>
              <a:gd name="connsiteX9913" fmla="*/ 5672720 w 11277918"/>
              <a:gd name="connsiteY9913" fmla="*/ 6890834 h 10024180"/>
              <a:gd name="connsiteX9914" fmla="*/ 5697241 w 11277918"/>
              <a:gd name="connsiteY9914" fmla="*/ 6890834 h 10024180"/>
              <a:gd name="connsiteX9915" fmla="*/ 5689068 w 11277918"/>
              <a:gd name="connsiteY9915" fmla="*/ 6907181 h 10024180"/>
              <a:gd name="connsiteX9916" fmla="*/ 5754459 w 11277918"/>
              <a:gd name="connsiteY9916" fmla="*/ 6858138 h 10024180"/>
              <a:gd name="connsiteX9917" fmla="*/ 5770808 w 11277918"/>
              <a:gd name="connsiteY9917" fmla="*/ 6792746 h 10024180"/>
              <a:gd name="connsiteX9918" fmla="*/ 5738112 w 11277918"/>
              <a:gd name="connsiteY9918" fmla="*/ 6776399 h 10024180"/>
              <a:gd name="connsiteX9919" fmla="*/ 5721765 w 11277918"/>
              <a:gd name="connsiteY9919" fmla="*/ 6809095 h 10024180"/>
              <a:gd name="connsiteX9920" fmla="*/ 5705416 w 11277918"/>
              <a:gd name="connsiteY9920" fmla="*/ 6825442 h 10024180"/>
              <a:gd name="connsiteX9921" fmla="*/ 5672720 w 11277918"/>
              <a:gd name="connsiteY9921" fmla="*/ 6858138 h 10024180"/>
              <a:gd name="connsiteX9922" fmla="*/ 5656372 w 11277918"/>
              <a:gd name="connsiteY9922" fmla="*/ 6890834 h 10024180"/>
              <a:gd name="connsiteX9923" fmla="*/ 5640026 w 11277918"/>
              <a:gd name="connsiteY9923" fmla="*/ 6907181 h 10024180"/>
              <a:gd name="connsiteX9924" fmla="*/ 5623676 w 11277918"/>
              <a:gd name="connsiteY9924" fmla="*/ 6907181 h 10024180"/>
              <a:gd name="connsiteX9925" fmla="*/ 5607329 w 11277918"/>
              <a:gd name="connsiteY9925" fmla="*/ 6939877 h 10024180"/>
              <a:gd name="connsiteX9926" fmla="*/ 5607329 w 11277918"/>
              <a:gd name="connsiteY9926" fmla="*/ 6956224 h 10024180"/>
              <a:gd name="connsiteX9927" fmla="*/ 5590980 w 11277918"/>
              <a:gd name="connsiteY9927" fmla="*/ 6972574 h 10024180"/>
              <a:gd name="connsiteX9928" fmla="*/ 5566458 w 11277918"/>
              <a:gd name="connsiteY9928" fmla="*/ 6980746 h 10024180"/>
              <a:gd name="connsiteX9929" fmla="*/ 5541936 w 11277918"/>
              <a:gd name="connsiteY9929" fmla="*/ 6988921 h 10024180"/>
              <a:gd name="connsiteX9930" fmla="*/ 5525590 w 11277918"/>
              <a:gd name="connsiteY9930" fmla="*/ 7021617 h 10024180"/>
              <a:gd name="connsiteX9931" fmla="*/ 5509240 w 11277918"/>
              <a:gd name="connsiteY9931" fmla="*/ 7021617 h 10024180"/>
              <a:gd name="connsiteX9932" fmla="*/ 5485888 w 11277918"/>
              <a:gd name="connsiteY9932" fmla="*/ 7021617 h 10024180"/>
              <a:gd name="connsiteX9933" fmla="*/ 5492894 w 11277918"/>
              <a:gd name="connsiteY9933" fmla="*/ 7005270 h 10024180"/>
              <a:gd name="connsiteX9934" fmla="*/ 5541936 w 11277918"/>
              <a:gd name="connsiteY9934" fmla="*/ 6939877 h 10024180"/>
              <a:gd name="connsiteX9935" fmla="*/ 5558284 w 11277918"/>
              <a:gd name="connsiteY9935" fmla="*/ 6890834 h 10024180"/>
              <a:gd name="connsiteX9936" fmla="*/ 5541936 w 11277918"/>
              <a:gd name="connsiteY9936" fmla="*/ 6890834 h 10024180"/>
              <a:gd name="connsiteX9937" fmla="*/ 5525590 w 11277918"/>
              <a:gd name="connsiteY9937" fmla="*/ 6923528 h 10024180"/>
              <a:gd name="connsiteX9938" fmla="*/ 5492894 w 11277918"/>
              <a:gd name="connsiteY9938" fmla="*/ 6972574 h 10024180"/>
              <a:gd name="connsiteX9939" fmla="*/ 5460198 w 11277918"/>
              <a:gd name="connsiteY9939" fmla="*/ 7021617 h 10024180"/>
              <a:gd name="connsiteX9940" fmla="*/ 5435676 w 11277918"/>
              <a:gd name="connsiteY9940" fmla="*/ 7046139 h 10024180"/>
              <a:gd name="connsiteX9941" fmla="*/ 5427501 w 11277918"/>
              <a:gd name="connsiteY9941" fmla="*/ 7054313 h 10024180"/>
              <a:gd name="connsiteX9942" fmla="*/ 5411154 w 11277918"/>
              <a:gd name="connsiteY9942" fmla="*/ 7070660 h 10024180"/>
              <a:gd name="connsiteX9943" fmla="*/ 5386632 w 11277918"/>
              <a:gd name="connsiteY9943" fmla="*/ 7103356 h 10024180"/>
              <a:gd name="connsiteX9944" fmla="*/ 5362111 w 11277918"/>
              <a:gd name="connsiteY9944" fmla="*/ 7119703 h 10024180"/>
              <a:gd name="connsiteX9945" fmla="*/ 5280372 w 11277918"/>
              <a:gd name="connsiteY9945" fmla="*/ 7201443 h 10024180"/>
              <a:gd name="connsiteX9946" fmla="*/ 5296718 w 11277918"/>
              <a:gd name="connsiteY9946" fmla="*/ 7168749 h 10024180"/>
              <a:gd name="connsiteX9947" fmla="*/ 5345762 w 11277918"/>
              <a:gd name="connsiteY9947" fmla="*/ 7119703 h 10024180"/>
              <a:gd name="connsiteX9948" fmla="*/ 5427501 w 11277918"/>
              <a:gd name="connsiteY9948" fmla="*/ 7005270 h 10024180"/>
              <a:gd name="connsiteX9949" fmla="*/ 5443850 w 11277918"/>
              <a:gd name="connsiteY9949" fmla="*/ 6988921 h 10024180"/>
              <a:gd name="connsiteX9950" fmla="*/ 5452022 w 11277918"/>
              <a:gd name="connsiteY9950" fmla="*/ 7005270 h 10024180"/>
              <a:gd name="connsiteX9951" fmla="*/ 5468372 w 11277918"/>
              <a:gd name="connsiteY9951" fmla="*/ 6997095 h 10024180"/>
              <a:gd name="connsiteX9952" fmla="*/ 5460198 w 11277918"/>
              <a:gd name="connsiteY9952" fmla="*/ 6972574 h 10024180"/>
              <a:gd name="connsiteX9953" fmla="*/ 5476544 w 11277918"/>
              <a:gd name="connsiteY9953" fmla="*/ 6956224 h 10024180"/>
              <a:gd name="connsiteX9954" fmla="*/ 5476544 w 11277918"/>
              <a:gd name="connsiteY9954" fmla="*/ 6939877 h 10024180"/>
              <a:gd name="connsiteX9955" fmla="*/ 5525590 w 11277918"/>
              <a:gd name="connsiteY9955" fmla="*/ 6907181 h 10024180"/>
              <a:gd name="connsiteX9956" fmla="*/ 5541936 w 11277918"/>
              <a:gd name="connsiteY9956" fmla="*/ 6874485 h 10024180"/>
              <a:gd name="connsiteX9957" fmla="*/ 5574633 w 11277918"/>
              <a:gd name="connsiteY9957" fmla="*/ 6858138 h 10024180"/>
              <a:gd name="connsiteX9958" fmla="*/ 5590980 w 11277918"/>
              <a:gd name="connsiteY9958" fmla="*/ 6874485 h 10024180"/>
              <a:gd name="connsiteX9959" fmla="*/ 5615502 w 11277918"/>
              <a:gd name="connsiteY9959" fmla="*/ 6866313 h 10024180"/>
              <a:gd name="connsiteX9960" fmla="*/ 5640026 w 11277918"/>
              <a:gd name="connsiteY9960" fmla="*/ 6858138 h 10024180"/>
              <a:gd name="connsiteX9961" fmla="*/ 5656372 w 11277918"/>
              <a:gd name="connsiteY9961" fmla="*/ 6841789 h 10024180"/>
              <a:gd name="connsiteX9962" fmla="*/ 5680894 w 11277918"/>
              <a:gd name="connsiteY9962" fmla="*/ 6841789 h 10024180"/>
              <a:gd name="connsiteX9963" fmla="*/ 5689068 w 11277918"/>
              <a:gd name="connsiteY9963" fmla="*/ 6833616 h 10024180"/>
              <a:gd name="connsiteX9964" fmla="*/ 5689068 w 11277918"/>
              <a:gd name="connsiteY9964" fmla="*/ 6809095 h 10024180"/>
              <a:gd name="connsiteX9965" fmla="*/ 5689068 w 11277918"/>
              <a:gd name="connsiteY9965" fmla="*/ 6792746 h 10024180"/>
              <a:gd name="connsiteX9966" fmla="*/ 5672720 w 11277918"/>
              <a:gd name="connsiteY9966" fmla="*/ 6817267 h 10024180"/>
              <a:gd name="connsiteX9967" fmla="*/ 5656372 w 11277918"/>
              <a:gd name="connsiteY9967" fmla="*/ 6825442 h 10024180"/>
              <a:gd name="connsiteX9968" fmla="*/ 5640026 w 11277918"/>
              <a:gd name="connsiteY9968" fmla="*/ 6841789 h 10024180"/>
              <a:gd name="connsiteX9969" fmla="*/ 5623676 w 11277918"/>
              <a:gd name="connsiteY9969" fmla="*/ 6849963 h 10024180"/>
              <a:gd name="connsiteX9970" fmla="*/ 5631851 w 11277918"/>
              <a:gd name="connsiteY9970" fmla="*/ 6825442 h 10024180"/>
              <a:gd name="connsiteX9971" fmla="*/ 5672720 w 11277918"/>
              <a:gd name="connsiteY9971" fmla="*/ 6776399 h 10024180"/>
              <a:gd name="connsiteX9972" fmla="*/ 5697241 w 11277918"/>
              <a:gd name="connsiteY9972" fmla="*/ 6743702 h 10024180"/>
              <a:gd name="connsiteX9973" fmla="*/ 5705416 w 11277918"/>
              <a:gd name="connsiteY9973" fmla="*/ 6727355 h 10024180"/>
              <a:gd name="connsiteX9974" fmla="*/ 5623676 w 11277918"/>
              <a:gd name="connsiteY9974" fmla="*/ 6809095 h 10024180"/>
              <a:gd name="connsiteX9975" fmla="*/ 5607329 w 11277918"/>
              <a:gd name="connsiteY9975" fmla="*/ 6841789 h 10024180"/>
              <a:gd name="connsiteX9976" fmla="*/ 5607329 w 11277918"/>
              <a:gd name="connsiteY9976" fmla="*/ 6776399 h 10024180"/>
              <a:gd name="connsiteX9977" fmla="*/ 5607329 w 11277918"/>
              <a:gd name="connsiteY9977" fmla="*/ 6727355 h 10024180"/>
              <a:gd name="connsiteX9978" fmla="*/ 5590980 w 11277918"/>
              <a:gd name="connsiteY9978" fmla="*/ 6711006 h 10024180"/>
              <a:gd name="connsiteX9979" fmla="*/ 5623676 w 11277918"/>
              <a:gd name="connsiteY9979" fmla="*/ 6711006 h 10024180"/>
              <a:gd name="connsiteX9980" fmla="*/ 5656372 w 11277918"/>
              <a:gd name="connsiteY9980" fmla="*/ 6694659 h 10024180"/>
              <a:gd name="connsiteX9981" fmla="*/ 5705416 w 11277918"/>
              <a:gd name="connsiteY9981" fmla="*/ 6596570 h 10024180"/>
              <a:gd name="connsiteX9982" fmla="*/ 5738112 w 11277918"/>
              <a:gd name="connsiteY9982" fmla="*/ 6580223 h 10024180"/>
              <a:gd name="connsiteX9983" fmla="*/ 5754459 w 11277918"/>
              <a:gd name="connsiteY9983" fmla="*/ 6572049 h 10024180"/>
              <a:gd name="connsiteX9984" fmla="*/ 5738112 w 11277918"/>
              <a:gd name="connsiteY9984" fmla="*/ 6547527 h 10024180"/>
              <a:gd name="connsiteX9985" fmla="*/ 5738112 w 11277918"/>
              <a:gd name="connsiteY9985" fmla="*/ 6531180 h 10024180"/>
              <a:gd name="connsiteX9986" fmla="*/ 5689068 w 11277918"/>
              <a:gd name="connsiteY9986" fmla="*/ 6563876 h 10024180"/>
              <a:gd name="connsiteX9987" fmla="*/ 5656372 w 11277918"/>
              <a:gd name="connsiteY9987" fmla="*/ 6596570 h 10024180"/>
              <a:gd name="connsiteX9988" fmla="*/ 5640026 w 11277918"/>
              <a:gd name="connsiteY9988" fmla="*/ 6596570 h 10024180"/>
              <a:gd name="connsiteX9989" fmla="*/ 5656372 w 11277918"/>
              <a:gd name="connsiteY9989" fmla="*/ 6580223 h 10024180"/>
              <a:gd name="connsiteX9990" fmla="*/ 5640026 w 11277918"/>
              <a:gd name="connsiteY9990" fmla="*/ 6580223 h 10024180"/>
              <a:gd name="connsiteX9991" fmla="*/ 5615502 w 11277918"/>
              <a:gd name="connsiteY9991" fmla="*/ 6588398 h 10024180"/>
              <a:gd name="connsiteX9992" fmla="*/ 5607329 w 11277918"/>
              <a:gd name="connsiteY9992" fmla="*/ 6596570 h 10024180"/>
              <a:gd name="connsiteX9993" fmla="*/ 5590980 w 11277918"/>
              <a:gd name="connsiteY9993" fmla="*/ 6596570 h 10024180"/>
              <a:gd name="connsiteX9994" fmla="*/ 5607329 w 11277918"/>
              <a:gd name="connsiteY9994" fmla="*/ 6612920 h 10024180"/>
              <a:gd name="connsiteX9995" fmla="*/ 5590980 w 11277918"/>
              <a:gd name="connsiteY9995" fmla="*/ 6629267 h 10024180"/>
              <a:gd name="connsiteX9996" fmla="*/ 5558284 w 11277918"/>
              <a:gd name="connsiteY9996" fmla="*/ 6629267 h 10024180"/>
              <a:gd name="connsiteX9997" fmla="*/ 5541936 w 11277918"/>
              <a:gd name="connsiteY9997" fmla="*/ 6645616 h 10024180"/>
              <a:gd name="connsiteX9998" fmla="*/ 5525590 w 11277918"/>
              <a:gd name="connsiteY9998" fmla="*/ 6661963 h 10024180"/>
              <a:gd name="connsiteX9999" fmla="*/ 5509240 w 11277918"/>
              <a:gd name="connsiteY9999" fmla="*/ 6678310 h 10024180"/>
              <a:gd name="connsiteX10000" fmla="*/ 5476544 w 11277918"/>
              <a:gd name="connsiteY10000" fmla="*/ 6711006 h 10024180"/>
              <a:gd name="connsiteX10001" fmla="*/ 5509240 w 11277918"/>
              <a:gd name="connsiteY10001" fmla="*/ 6645616 h 10024180"/>
              <a:gd name="connsiteX10002" fmla="*/ 5476544 w 11277918"/>
              <a:gd name="connsiteY10002" fmla="*/ 6670138 h 10024180"/>
              <a:gd name="connsiteX10003" fmla="*/ 5435676 w 11277918"/>
              <a:gd name="connsiteY10003" fmla="*/ 6694659 h 10024180"/>
              <a:gd name="connsiteX10004" fmla="*/ 5394805 w 11277918"/>
              <a:gd name="connsiteY10004" fmla="*/ 6735528 h 10024180"/>
              <a:gd name="connsiteX10005" fmla="*/ 5353936 w 11277918"/>
              <a:gd name="connsiteY10005" fmla="*/ 6776399 h 10024180"/>
              <a:gd name="connsiteX10006" fmla="*/ 5345762 w 11277918"/>
              <a:gd name="connsiteY10006" fmla="*/ 6792746 h 10024180"/>
              <a:gd name="connsiteX10007" fmla="*/ 5329414 w 11277918"/>
              <a:gd name="connsiteY10007" fmla="*/ 6809095 h 10024180"/>
              <a:gd name="connsiteX10008" fmla="*/ 5296718 w 11277918"/>
              <a:gd name="connsiteY10008" fmla="*/ 6809095 h 10024180"/>
              <a:gd name="connsiteX10009" fmla="*/ 5313068 w 11277918"/>
              <a:gd name="connsiteY10009" fmla="*/ 6792746 h 10024180"/>
              <a:gd name="connsiteX10010" fmla="*/ 5345762 w 11277918"/>
              <a:gd name="connsiteY10010" fmla="*/ 6743702 h 10024180"/>
              <a:gd name="connsiteX10011" fmla="*/ 5362111 w 11277918"/>
              <a:gd name="connsiteY10011" fmla="*/ 6694659 h 10024180"/>
              <a:gd name="connsiteX10012" fmla="*/ 5427501 w 11277918"/>
              <a:gd name="connsiteY10012" fmla="*/ 6596570 h 10024180"/>
              <a:gd name="connsiteX10013" fmla="*/ 5394805 w 11277918"/>
              <a:gd name="connsiteY10013" fmla="*/ 6596570 h 10024180"/>
              <a:gd name="connsiteX10014" fmla="*/ 5378458 w 11277918"/>
              <a:gd name="connsiteY10014" fmla="*/ 6596570 h 10024180"/>
              <a:gd name="connsiteX10015" fmla="*/ 5370283 w 11277918"/>
              <a:gd name="connsiteY10015" fmla="*/ 6588398 h 10024180"/>
              <a:gd name="connsiteX10016" fmla="*/ 5362111 w 11277918"/>
              <a:gd name="connsiteY10016" fmla="*/ 6612920 h 10024180"/>
              <a:gd name="connsiteX10017" fmla="*/ 5329414 w 11277918"/>
              <a:gd name="connsiteY10017" fmla="*/ 6612920 h 10024180"/>
              <a:gd name="connsiteX10018" fmla="*/ 5329414 w 11277918"/>
              <a:gd name="connsiteY10018" fmla="*/ 6629267 h 10024180"/>
              <a:gd name="connsiteX10019" fmla="*/ 5329414 w 11277918"/>
              <a:gd name="connsiteY10019" fmla="*/ 6645616 h 10024180"/>
              <a:gd name="connsiteX10020" fmla="*/ 5304893 w 11277918"/>
              <a:gd name="connsiteY10020" fmla="*/ 6645616 h 10024180"/>
              <a:gd name="connsiteX10021" fmla="*/ 5296718 w 11277918"/>
              <a:gd name="connsiteY10021" fmla="*/ 6661963 h 10024180"/>
              <a:gd name="connsiteX10022" fmla="*/ 5272197 w 11277918"/>
              <a:gd name="connsiteY10022" fmla="*/ 6719181 h 10024180"/>
              <a:gd name="connsiteX10023" fmla="*/ 5231326 w 11277918"/>
              <a:gd name="connsiteY10023" fmla="*/ 6776399 h 10024180"/>
              <a:gd name="connsiteX10024" fmla="*/ 5214979 w 11277918"/>
              <a:gd name="connsiteY10024" fmla="*/ 6792746 h 10024180"/>
              <a:gd name="connsiteX10025" fmla="*/ 5190458 w 11277918"/>
              <a:gd name="connsiteY10025" fmla="*/ 6825442 h 10024180"/>
              <a:gd name="connsiteX10026" fmla="*/ 5182282 w 11277918"/>
              <a:gd name="connsiteY10026" fmla="*/ 6858138 h 10024180"/>
              <a:gd name="connsiteX10027" fmla="*/ 5182282 w 11277918"/>
              <a:gd name="connsiteY10027" fmla="*/ 6874485 h 10024180"/>
              <a:gd name="connsiteX10028" fmla="*/ 5157761 w 11277918"/>
              <a:gd name="connsiteY10028" fmla="*/ 6866313 h 10024180"/>
              <a:gd name="connsiteX10029" fmla="*/ 5141414 w 11277918"/>
              <a:gd name="connsiteY10029" fmla="*/ 6858138 h 10024180"/>
              <a:gd name="connsiteX10030" fmla="*/ 5125065 w 11277918"/>
              <a:gd name="connsiteY10030" fmla="*/ 6841789 h 10024180"/>
              <a:gd name="connsiteX10031" fmla="*/ 5116892 w 11277918"/>
              <a:gd name="connsiteY10031" fmla="*/ 6858138 h 10024180"/>
              <a:gd name="connsiteX10032" fmla="*/ 5108718 w 11277918"/>
              <a:gd name="connsiteY10032" fmla="*/ 6915356 h 10024180"/>
              <a:gd name="connsiteX10033" fmla="*/ 5092368 w 11277918"/>
              <a:gd name="connsiteY10033" fmla="*/ 6939877 h 10024180"/>
              <a:gd name="connsiteX10034" fmla="*/ 5067847 w 11277918"/>
              <a:gd name="connsiteY10034" fmla="*/ 6915356 h 10024180"/>
              <a:gd name="connsiteX10035" fmla="*/ 5035151 w 11277918"/>
              <a:gd name="connsiteY10035" fmla="*/ 6890834 h 10024180"/>
              <a:gd name="connsiteX10036" fmla="*/ 5051500 w 11277918"/>
              <a:gd name="connsiteY10036" fmla="*/ 6825442 h 10024180"/>
              <a:gd name="connsiteX10037" fmla="*/ 5084196 w 11277918"/>
              <a:gd name="connsiteY10037" fmla="*/ 6809095 h 10024180"/>
              <a:gd name="connsiteX10038" fmla="*/ 5116892 w 11277918"/>
              <a:gd name="connsiteY10038" fmla="*/ 6792746 h 10024180"/>
              <a:gd name="connsiteX10039" fmla="*/ 5116892 w 11277918"/>
              <a:gd name="connsiteY10039" fmla="*/ 6760049 h 10024180"/>
              <a:gd name="connsiteX10040" fmla="*/ 5116892 w 11277918"/>
              <a:gd name="connsiteY10040" fmla="*/ 6743702 h 10024180"/>
              <a:gd name="connsiteX10041" fmla="*/ 5149586 w 11277918"/>
              <a:gd name="connsiteY10041" fmla="*/ 6743702 h 10024180"/>
              <a:gd name="connsiteX10042" fmla="*/ 5165936 w 11277918"/>
              <a:gd name="connsiteY10042" fmla="*/ 6694659 h 10024180"/>
              <a:gd name="connsiteX10043" fmla="*/ 5182282 w 11277918"/>
              <a:gd name="connsiteY10043" fmla="*/ 6629267 h 10024180"/>
              <a:gd name="connsiteX10044" fmla="*/ 5206804 w 11277918"/>
              <a:gd name="connsiteY10044" fmla="*/ 6621092 h 10024180"/>
              <a:gd name="connsiteX10045" fmla="*/ 5214979 w 11277918"/>
              <a:gd name="connsiteY10045" fmla="*/ 6612920 h 10024180"/>
              <a:gd name="connsiteX10046" fmla="*/ 5255850 w 11277918"/>
              <a:gd name="connsiteY10046" fmla="*/ 6596570 h 10024180"/>
              <a:gd name="connsiteX10047" fmla="*/ 5247675 w 11277918"/>
              <a:gd name="connsiteY10047" fmla="*/ 6555702 h 10024180"/>
              <a:gd name="connsiteX10048" fmla="*/ 5247675 w 11277918"/>
              <a:gd name="connsiteY10048" fmla="*/ 6498484 h 10024180"/>
              <a:gd name="connsiteX10049" fmla="*/ 5264022 w 11277918"/>
              <a:gd name="connsiteY10049" fmla="*/ 6465788 h 10024180"/>
              <a:gd name="connsiteX10050" fmla="*/ 5231326 w 11277918"/>
              <a:gd name="connsiteY10050" fmla="*/ 6498484 h 10024180"/>
              <a:gd name="connsiteX10051" fmla="*/ 5214979 w 11277918"/>
              <a:gd name="connsiteY10051" fmla="*/ 6547527 h 10024180"/>
              <a:gd name="connsiteX10052" fmla="*/ 5214979 w 11277918"/>
              <a:gd name="connsiteY10052" fmla="*/ 6563876 h 10024180"/>
              <a:gd name="connsiteX10053" fmla="*/ 5190458 w 11277918"/>
              <a:gd name="connsiteY10053" fmla="*/ 6547527 h 10024180"/>
              <a:gd name="connsiteX10054" fmla="*/ 5165936 w 11277918"/>
              <a:gd name="connsiteY10054" fmla="*/ 6547527 h 10024180"/>
              <a:gd name="connsiteX10055" fmla="*/ 5165936 w 11277918"/>
              <a:gd name="connsiteY10055" fmla="*/ 6531180 h 10024180"/>
              <a:gd name="connsiteX10056" fmla="*/ 5149586 w 11277918"/>
              <a:gd name="connsiteY10056" fmla="*/ 6531180 h 10024180"/>
              <a:gd name="connsiteX10057" fmla="*/ 5149586 w 11277918"/>
              <a:gd name="connsiteY10057" fmla="*/ 6547527 h 10024180"/>
              <a:gd name="connsiteX10058" fmla="*/ 5133240 w 11277918"/>
              <a:gd name="connsiteY10058" fmla="*/ 6580223 h 10024180"/>
              <a:gd name="connsiteX10059" fmla="*/ 5116892 w 11277918"/>
              <a:gd name="connsiteY10059" fmla="*/ 6580223 h 10024180"/>
              <a:gd name="connsiteX10060" fmla="*/ 5116892 w 11277918"/>
              <a:gd name="connsiteY10060" fmla="*/ 6563876 h 10024180"/>
              <a:gd name="connsiteX10061" fmla="*/ 5100544 w 11277918"/>
              <a:gd name="connsiteY10061" fmla="*/ 6547527 h 10024180"/>
              <a:gd name="connsiteX10062" fmla="*/ 5116892 w 11277918"/>
              <a:gd name="connsiteY10062" fmla="*/ 6514831 h 10024180"/>
              <a:gd name="connsiteX10063" fmla="*/ 5174108 w 11277918"/>
              <a:gd name="connsiteY10063" fmla="*/ 6490309 h 10024180"/>
              <a:gd name="connsiteX10064" fmla="*/ 5190458 w 11277918"/>
              <a:gd name="connsiteY10064" fmla="*/ 6449441 h 10024180"/>
              <a:gd name="connsiteX10065" fmla="*/ 5182282 w 11277918"/>
              <a:gd name="connsiteY10065" fmla="*/ 6416745 h 10024180"/>
              <a:gd name="connsiteX10066" fmla="*/ 5198632 w 11277918"/>
              <a:gd name="connsiteY10066" fmla="*/ 6416745 h 10024180"/>
              <a:gd name="connsiteX10067" fmla="*/ 5231326 w 11277918"/>
              <a:gd name="connsiteY10067" fmla="*/ 6416745 h 10024180"/>
              <a:gd name="connsiteX10068" fmla="*/ 5231326 w 11277918"/>
              <a:gd name="connsiteY10068" fmla="*/ 6400395 h 10024180"/>
              <a:gd name="connsiteX10069" fmla="*/ 5247675 w 11277918"/>
              <a:gd name="connsiteY10069" fmla="*/ 6384048 h 10024180"/>
              <a:gd name="connsiteX10070" fmla="*/ 5247675 w 11277918"/>
              <a:gd name="connsiteY10070" fmla="*/ 6400395 h 10024180"/>
              <a:gd name="connsiteX10071" fmla="*/ 5264022 w 11277918"/>
              <a:gd name="connsiteY10071" fmla="*/ 6400395 h 10024180"/>
              <a:gd name="connsiteX10072" fmla="*/ 5247675 w 11277918"/>
              <a:gd name="connsiteY10072" fmla="*/ 6424919 h 10024180"/>
              <a:gd name="connsiteX10073" fmla="*/ 5223154 w 11277918"/>
              <a:gd name="connsiteY10073" fmla="*/ 6433092 h 10024180"/>
              <a:gd name="connsiteX10074" fmla="*/ 5206804 w 11277918"/>
              <a:gd name="connsiteY10074" fmla="*/ 6441266 h 10024180"/>
              <a:gd name="connsiteX10075" fmla="*/ 5198632 w 11277918"/>
              <a:gd name="connsiteY10075" fmla="*/ 6457613 h 10024180"/>
              <a:gd name="connsiteX10076" fmla="*/ 5231326 w 11277918"/>
              <a:gd name="connsiteY10076" fmla="*/ 6449441 h 10024180"/>
              <a:gd name="connsiteX10077" fmla="*/ 5247675 w 11277918"/>
              <a:gd name="connsiteY10077" fmla="*/ 6449441 h 10024180"/>
              <a:gd name="connsiteX10078" fmla="*/ 5264022 w 11277918"/>
              <a:gd name="connsiteY10078" fmla="*/ 6449441 h 10024180"/>
              <a:gd name="connsiteX10079" fmla="*/ 5296718 w 11277918"/>
              <a:gd name="connsiteY10079" fmla="*/ 6416745 h 10024180"/>
              <a:gd name="connsiteX10080" fmla="*/ 5296718 w 11277918"/>
              <a:gd name="connsiteY10080" fmla="*/ 6400395 h 10024180"/>
              <a:gd name="connsiteX10081" fmla="*/ 5378458 w 11277918"/>
              <a:gd name="connsiteY10081" fmla="*/ 6285962 h 10024180"/>
              <a:gd name="connsiteX10082" fmla="*/ 5378458 w 11277918"/>
              <a:gd name="connsiteY10082" fmla="*/ 6269613 h 10024180"/>
              <a:gd name="connsiteX10083" fmla="*/ 5378458 w 11277918"/>
              <a:gd name="connsiteY10083" fmla="*/ 6228744 h 10024180"/>
              <a:gd name="connsiteX10084" fmla="*/ 5411154 w 11277918"/>
              <a:gd name="connsiteY10084" fmla="*/ 6089787 h 10024180"/>
              <a:gd name="connsiteX10085" fmla="*/ 5427501 w 11277918"/>
              <a:gd name="connsiteY10085" fmla="*/ 6073438 h 10024180"/>
              <a:gd name="connsiteX10086" fmla="*/ 5443850 w 11277918"/>
              <a:gd name="connsiteY10086" fmla="*/ 6057091 h 10024180"/>
              <a:gd name="connsiteX10087" fmla="*/ 5452022 w 11277918"/>
              <a:gd name="connsiteY10087" fmla="*/ 6040744 h 10024180"/>
              <a:gd name="connsiteX10088" fmla="*/ 5460198 w 11277918"/>
              <a:gd name="connsiteY10088" fmla="*/ 6024394 h 10024180"/>
              <a:gd name="connsiteX10089" fmla="*/ 5484719 w 11277918"/>
              <a:gd name="connsiteY10089" fmla="*/ 5999873 h 10024180"/>
              <a:gd name="connsiteX10090" fmla="*/ 5492894 w 11277918"/>
              <a:gd name="connsiteY10090" fmla="*/ 5959004 h 10024180"/>
              <a:gd name="connsiteX10091" fmla="*/ 5476544 w 11277918"/>
              <a:gd name="connsiteY10091" fmla="*/ 5959004 h 10024180"/>
              <a:gd name="connsiteX10092" fmla="*/ 5468372 w 11277918"/>
              <a:gd name="connsiteY10092" fmla="*/ 5967177 h 10024180"/>
              <a:gd name="connsiteX10093" fmla="*/ 5452022 w 11277918"/>
              <a:gd name="connsiteY10093" fmla="*/ 5983526 h 10024180"/>
              <a:gd name="connsiteX10094" fmla="*/ 5443850 w 11277918"/>
              <a:gd name="connsiteY10094" fmla="*/ 5991698 h 10024180"/>
              <a:gd name="connsiteX10095" fmla="*/ 5460198 w 11277918"/>
              <a:gd name="connsiteY10095" fmla="*/ 5909959 h 10024180"/>
              <a:gd name="connsiteX10096" fmla="*/ 5492894 w 11277918"/>
              <a:gd name="connsiteY10096" fmla="*/ 5828219 h 10024180"/>
              <a:gd name="connsiteX10097" fmla="*/ 5517415 w 11277918"/>
              <a:gd name="connsiteY10097" fmla="*/ 5779176 h 10024180"/>
              <a:gd name="connsiteX10098" fmla="*/ 5509240 w 11277918"/>
              <a:gd name="connsiteY10098" fmla="*/ 5738307 h 10024180"/>
              <a:gd name="connsiteX10099" fmla="*/ 5468372 w 11277918"/>
              <a:gd name="connsiteY10099" fmla="*/ 5746480 h 10024180"/>
              <a:gd name="connsiteX10100" fmla="*/ 5427501 w 11277918"/>
              <a:gd name="connsiteY10100" fmla="*/ 5762829 h 10024180"/>
              <a:gd name="connsiteX10101" fmla="*/ 5411154 w 11277918"/>
              <a:gd name="connsiteY10101" fmla="*/ 5762829 h 10024180"/>
              <a:gd name="connsiteX10102" fmla="*/ 5394805 w 11277918"/>
              <a:gd name="connsiteY10102" fmla="*/ 5730133 h 10024180"/>
              <a:gd name="connsiteX10103" fmla="*/ 5386632 w 11277918"/>
              <a:gd name="connsiteY10103" fmla="*/ 5705611 h 10024180"/>
              <a:gd name="connsiteX10104" fmla="*/ 5378458 w 11277918"/>
              <a:gd name="connsiteY10104" fmla="*/ 5681090 h 10024180"/>
              <a:gd name="connsiteX10105" fmla="*/ 5362111 w 11277918"/>
              <a:gd name="connsiteY10105" fmla="*/ 5640219 h 10024180"/>
              <a:gd name="connsiteX10106" fmla="*/ 5345762 w 11277918"/>
              <a:gd name="connsiteY10106" fmla="*/ 5599350 h 10024180"/>
              <a:gd name="connsiteX10107" fmla="*/ 5321240 w 11277918"/>
              <a:gd name="connsiteY10107" fmla="*/ 5583001 h 10024180"/>
              <a:gd name="connsiteX10108" fmla="*/ 5313068 w 11277918"/>
              <a:gd name="connsiteY10108" fmla="*/ 5599350 h 10024180"/>
              <a:gd name="connsiteX10109" fmla="*/ 5296718 w 11277918"/>
              <a:gd name="connsiteY10109" fmla="*/ 5656566 h 10024180"/>
              <a:gd name="connsiteX10110" fmla="*/ 5296718 w 11277918"/>
              <a:gd name="connsiteY10110" fmla="*/ 5713784 h 10024180"/>
              <a:gd name="connsiteX10111" fmla="*/ 5313068 w 11277918"/>
              <a:gd name="connsiteY10111" fmla="*/ 5664740 h 10024180"/>
              <a:gd name="connsiteX10112" fmla="*/ 5329414 w 11277918"/>
              <a:gd name="connsiteY10112" fmla="*/ 5664740 h 10024180"/>
              <a:gd name="connsiteX10113" fmla="*/ 5345762 w 11277918"/>
              <a:gd name="connsiteY10113" fmla="*/ 5681090 h 10024180"/>
              <a:gd name="connsiteX10114" fmla="*/ 5353936 w 11277918"/>
              <a:gd name="connsiteY10114" fmla="*/ 5697437 h 10024180"/>
              <a:gd name="connsiteX10115" fmla="*/ 5362111 w 11277918"/>
              <a:gd name="connsiteY10115" fmla="*/ 5713784 h 10024180"/>
              <a:gd name="connsiteX10116" fmla="*/ 5329414 w 11277918"/>
              <a:gd name="connsiteY10116" fmla="*/ 5746480 h 10024180"/>
              <a:gd name="connsiteX10117" fmla="*/ 5280372 w 11277918"/>
              <a:gd name="connsiteY10117" fmla="*/ 5746480 h 10024180"/>
              <a:gd name="connsiteX10118" fmla="*/ 5239500 w 11277918"/>
              <a:gd name="connsiteY10118" fmla="*/ 5762829 h 10024180"/>
              <a:gd name="connsiteX10119" fmla="*/ 5190458 w 11277918"/>
              <a:gd name="connsiteY10119" fmla="*/ 5762829 h 10024180"/>
              <a:gd name="connsiteX10120" fmla="*/ 5149586 w 11277918"/>
              <a:gd name="connsiteY10120" fmla="*/ 5762829 h 10024180"/>
              <a:gd name="connsiteX10121" fmla="*/ 5100544 w 11277918"/>
              <a:gd name="connsiteY10121" fmla="*/ 5713784 h 10024180"/>
              <a:gd name="connsiteX10122" fmla="*/ 5051500 w 11277918"/>
              <a:gd name="connsiteY10122" fmla="*/ 5697437 h 10024180"/>
              <a:gd name="connsiteX10123" fmla="*/ 5035151 w 11277918"/>
              <a:gd name="connsiteY10123" fmla="*/ 5730133 h 10024180"/>
              <a:gd name="connsiteX10124" fmla="*/ 5018804 w 11277918"/>
              <a:gd name="connsiteY10124" fmla="*/ 5779176 h 10024180"/>
              <a:gd name="connsiteX10125" fmla="*/ 5002457 w 11277918"/>
              <a:gd name="connsiteY10125" fmla="*/ 5828219 h 10024180"/>
              <a:gd name="connsiteX10126" fmla="*/ 4969760 w 11277918"/>
              <a:gd name="connsiteY10126" fmla="*/ 5811872 h 10024180"/>
              <a:gd name="connsiteX10127" fmla="*/ 4928890 w 11277918"/>
              <a:gd name="connsiteY10127" fmla="*/ 5795523 h 10024180"/>
              <a:gd name="connsiteX10128" fmla="*/ 4920718 w 11277918"/>
              <a:gd name="connsiteY10128" fmla="*/ 5811872 h 10024180"/>
              <a:gd name="connsiteX10129" fmla="*/ 4937064 w 11277918"/>
              <a:gd name="connsiteY10129" fmla="*/ 5844568 h 10024180"/>
              <a:gd name="connsiteX10130" fmla="*/ 4888021 w 11277918"/>
              <a:gd name="connsiteY10130" fmla="*/ 5860915 h 10024180"/>
              <a:gd name="connsiteX10131" fmla="*/ 4863500 w 11277918"/>
              <a:gd name="connsiteY10131" fmla="*/ 5860915 h 10024180"/>
              <a:gd name="connsiteX10132" fmla="*/ 4838978 w 11277918"/>
              <a:gd name="connsiteY10132" fmla="*/ 5877262 h 10024180"/>
              <a:gd name="connsiteX10133" fmla="*/ 4838978 w 11277918"/>
              <a:gd name="connsiteY10133" fmla="*/ 5909959 h 10024180"/>
              <a:gd name="connsiteX10134" fmla="*/ 4838978 w 11277918"/>
              <a:gd name="connsiteY10134" fmla="*/ 5926308 h 10024180"/>
              <a:gd name="connsiteX10135" fmla="*/ 4773586 w 11277918"/>
              <a:gd name="connsiteY10135" fmla="*/ 5959004 h 10024180"/>
              <a:gd name="connsiteX10136" fmla="*/ 4708193 w 11277918"/>
              <a:gd name="connsiteY10136" fmla="*/ 5991698 h 10024180"/>
              <a:gd name="connsiteX10137" fmla="*/ 4724542 w 11277918"/>
              <a:gd name="connsiteY10137" fmla="*/ 5975351 h 10024180"/>
              <a:gd name="connsiteX10138" fmla="*/ 4757238 w 11277918"/>
              <a:gd name="connsiteY10138" fmla="*/ 5934480 h 10024180"/>
              <a:gd name="connsiteX10139" fmla="*/ 4806282 w 11277918"/>
              <a:gd name="connsiteY10139" fmla="*/ 5893612 h 10024180"/>
              <a:gd name="connsiteX10140" fmla="*/ 4822628 w 11277918"/>
              <a:gd name="connsiteY10140" fmla="*/ 5844568 h 10024180"/>
              <a:gd name="connsiteX10141" fmla="*/ 4789932 w 11277918"/>
              <a:gd name="connsiteY10141" fmla="*/ 5844568 h 10024180"/>
              <a:gd name="connsiteX10142" fmla="*/ 4757238 w 11277918"/>
              <a:gd name="connsiteY10142" fmla="*/ 5844568 h 10024180"/>
              <a:gd name="connsiteX10143" fmla="*/ 4732714 w 11277918"/>
              <a:gd name="connsiteY10143" fmla="*/ 5844568 h 10024180"/>
              <a:gd name="connsiteX10144" fmla="*/ 4708193 w 11277918"/>
              <a:gd name="connsiteY10144" fmla="*/ 5860915 h 10024180"/>
              <a:gd name="connsiteX10145" fmla="*/ 4683672 w 11277918"/>
              <a:gd name="connsiteY10145" fmla="*/ 5885437 h 10024180"/>
              <a:gd name="connsiteX10146" fmla="*/ 4675499 w 11277918"/>
              <a:gd name="connsiteY10146" fmla="*/ 5893612 h 10024180"/>
              <a:gd name="connsiteX10147" fmla="*/ 4675499 w 11277918"/>
              <a:gd name="connsiteY10147" fmla="*/ 5909959 h 10024180"/>
              <a:gd name="connsiteX10148" fmla="*/ 4675499 w 11277918"/>
              <a:gd name="connsiteY10148" fmla="*/ 5918133 h 10024180"/>
              <a:gd name="connsiteX10149" fmla="*/ 4659150 w 11277918"/>
              <a:gd name="connsiteY10149" fmla="*/ 5926308 h 10024180"/>
              <a:gd name="connsiteX10150" fmla="*/ 4659150 w 11277918"/>
              <a:gd name="connsiteY10150" fmla="*/ 5909959 h 10024180"/>
              <a:gd name="connsiteX10151" fmla="*/ 4650975 w 11277918"/>
              <a:gd name="connsiteY10151" fmla="*/ 5893612 h 10024180"/>
              <a:gd name="connsiteX10152" fmla="*/ 4642803 w 11277918"/>
              <a:gd name="connsiteY10152" fmla="*/ 5877262 h 10024180"/>
              <a:gd name="connsiteX10153" fmla="*/ 4626454 w 11277918"/>
              <a:gd name="connsiteY10153" fmla="*/ 5877262 h 10024180"/>
              <a:gd name="connsiteX10154" fmla="*/ 4618281 w 11277918"/>
              <a:gd name="connsiteY10154" fmla="*/ 5918133 h 10024180"/>
              <a:gd name="connsiteX10155" fmla="*/ 4577410 w 11277918"/>
              <a:gd name="connsiteY10155" fmla="*/ 5942655 h 10024180"/>
              <a:gd name="connsiteX10156" fmla="*/ 4544714 w 11277918"/>
              <a:gd name="connsiteY10156" fmla="*/ 5942655 h 10024180"/>
              <a:gd name="connsiteX10157" fmla="*/ 4561065 w 11277918"/>
              <a:gd name="connsiteY10157" fmla="*/ 5909959 h 10024180"/>
              <a:gd name="connsiteX10158" fmla="*/ 4561065 w 11277918"/>
              <a:gd name="connsiteY10158" fmla="*/ 5885437 h 10024180"/>
              <a:gd name="connsiteX10159" fmla="*/ 4561065 w 11277918"/>
              <a:gd name="connsiteY10159" fmla="*/ 5877262 h 10024180"/>
              <a:gd name="connsiteX10160" fmla="*/ 4544714 w 11277918"/>
              <a:gd name="connsiteY10160" fmla="*/ 5877262 h 10024180"/>
              <a:gd name="connsiteX10161" fmla="*/ 4528368 w 11277918"/>
              <a:gd name="connsiteY10161" fmla="*/ 5860915 h 10024180"/>
              <a:gd name="connsiteX10162" fmla="*/ 4512018 w 11277918"/>
              <a:gd name="connsiteY10162" fmla="*/ 5877262 h 10024180"/>
              <a:gd name="connsiteX10163" fmla="*/ 4495672 w 11277918"/>
              <a:gd name="connsiteY10163" fmla="*/ 5860915 h 10024180"/>
              <a:gd name="connsiteX10164" fmla="*/ 4487496 w 11277918"/>
              <a:gd name="connsiteY10164" fmla="*/ 5877262 h 10024180"/>
              <a:gd name="connsiteX10165" fmla="*/ 4479324 w 11277918"/>
              <a:gd name="connsiteY10165" fmla="*/ 5893612 h 10024180"/>
              <a:gd name="connsiteX10166" fmla="*/ 4462974 w 11277918"/>
              <a:gd name="connsiteY10166" fmla="*/ 5893612 h 10024180"/>
              <a:gd name="connsiteX10167" fmla="*/ 4430278 w 11277918"/>
              <a:gd name="connsiteY10167" fmla="*/ 5909959 h 10024180"/>
              <a:gd name="connsiteX10168" fmla="*/ 4430278 w 11277918"/>
              <a:gd name="connsiteY10168" fmla="*/ 5926308 h 10024180"/>
              <a:gd name="connsiteX10169" fmla="*/ 4479324 w 11277918"/>
              <a:gd name="connsiteY10169" fmla="*/ 5926308 h 10024180"/>
              <a:gd name="connsiteX10170" fmla="*/ 4495672 w 11277918"/>
              <a:gd name="connsiteY10170" fmla="*/ 5942655 h 10024180"/>
              <a:gd name="connsiteX10171" fmla="*/ 4528368 w 11277918"/>
              <a:gd name="connsiteY10171" fmla="*/ 5959004 h 10024180"/>
              <a:gd name="connsiteX10172" fmla="*/ 4479324 w 11277918"/>
              <a:gd name="connsiteY10172" fmla="*/ 6008047 h 10024180"/>
              <a:gd name="connsiteX10173" fmla="*/ 4422106 w 11277918"/>
              <a:gd name="connsiteY10173" fmla="*/ 6065265 h 10024180"/>
              <a:gd name="connsiteX10174" fmla="*/ 4413933 w 11277918"/>
              <a:gd name="connsiteY10174" fmla="*/ 6057091 h 10024180"/>
              <a:gd name="connsiteX10175" fmla="*/ 4397584 w 11277918"/>
              <a:gd name="connsiteY10175" fmla="*/ 6057091 h 10024180"/>
              <a:gd name="connsiteX10176" fmla="*/ 4405757 w 11277918"/>
              <a:gd name="connsiteY10176" fmla="*/ 6081612 h 10024180"/>
              <a:gd name="connsiteX10177" fmla="*/ 4397584 w 11277918"/>
              <a:gd name="connsiteY10177" fmla="*/ 6106134 h 10024180"/>
              <a:gd name="connsiteX10178" fmla="*/ 4381235 w 11277918"/>
              <a:gd name="connsiteY10178" fmla="*/ 6106134 h 10024180"/>
              <a:gd name="connsiteX10179" fmla="*/ 4364888 w 11277918"/>
              <a:gd name="connsiteY10179" fmla="*/ 6106134 h 10024180"/>
              <a:gd name="connsiteX10180" fmla="*/ 4348539 w 11277918"/>
              <a:gd name="connsiteY10180" fmla="*/ 6106134 h 10024180"/>
              <a:gd name="connsiteX10181" fmla="*/ 4315845 w 11277918"/>
              <a:gd name="connsiteY10181" fmla="*/ 6122483 h 10024180"/>
              <a:gd name="connsiteX10182" fmla="*/ 4283149 w 11277918"/>
              <a:gd name="connsiteY10182" fmla="*/ 6089787 h 10024180"/>
              <a:gd name="connsiteX10183" fmla="*/ 4283149 w 11277918"/>
              <a:gd name="connsiteY10183" fmla="*/ 6073438 h 10024180"/>
              <a:gd name="connsiteX10184" fmla="*/ 4250452 w 11277918"/>
              <a:gd name="connsiteY10184" fmla="*/ 6089787 h 10024180"/>
              <a:gd name="connsiteX10185" fmla="*/ 4234107 w 11277918"/>
              <a:gd name="connsiteY10185" fmla="*/ 6122483 h 10024180"/>
              <a:gd name="connsiteX10186" fmla="*/ 4217757 w 11277918"/>
              <a:gd name="connsiteY10186" fmla="*/ 6122483 h 10024180"/>
              <a:gd name="connsiteX10187" fmla="*/ 4201410 w 11277918"/>
              <a:gd name="connsiteY10187" fmla="*/ 6130655 h 10024180"/>
              <a:gd name="connsiteX10188" fmla="*/ 4185061 w 11277918"/>
              <a:gd name="connsiteY10188" fmla="*/ 6155177 h 10024180"/>
              <a:gd name="connsiteX10189" fmla="*/ 4217757 w 11277918"/>
              <a:gd name="connsiteY10189" fmla="*/ 6171526 h 10024180"/>
              <a:gd name="connsiteX10190" fmla="*/ 4242279 w 11277918"/>
              <a:gd name="connsiteY10190" fmla="*/ 6138830 h 10024180"/>
              <a:gd name="connsiteX10191" fmla="*/ 4250452 w 11277918"/>
              <a:gd name="connsiteY10191" fmla="*/ 6155177 h 10024180"/>
              <a:gd name="connsiteX10192" fmla="*/ 4250452 w 11277918"/>
              <a:gd name="connsiteY10192" fmla="*/ 6179699 h 10024180"/>
              <a:gd name="connsiteX10193" fmla="*/ 4250452 w 11277918"/>
              <a:gd name="connsiteY10193" fmla="*/ 6204222 h 10024180"/>
              <a:gd name="connsiteX10194" fmla="*/ 4242279 w 11277918"/>
              <a:gd name="connsiteY10194" fmla="*/ 6261440 h 10024180"/>
              <a:gd name="connsiteX10195" fmla="*/ 4209583 w 11277918"/>
              <a:gd name="connsiteY10195" fmla="*/ 6261440 h 10024180"/>
              <a:gd name="connsiteX10196" fmla="*/ 4185061 w 11277918"/>
              <a:gd name="connsiteY10196" fmla="*/ 6253266 h 10024180"/>
              <a:gd name="connsiteX10197" fmla="*/ 4168713 w 11277918"/>
              <a:gd name="connsiteY10197" fmla="*/ 6171526 h 10024180"/>
              <a:gd name="connsiteX10198" fmla="*/ 4144192 w 11277918"/>
              <a:gd name="connsiteY10198" fmla="*/ 6187873 h 10024180"/>
              <a:gd name="connsiteX10199" fmla="*/ 4119671 w 11277918"/>
              <a:gd name="connsiteY10199" fmla="*/ 6220569 h 10024180"/>
              <a:gd name="connsiteX10200" fmla="*/ 4111495 w 11277918"/>
              <a:gd name="connsiteY10200" fmla="*/ 6245091 h 10024180"/>
              <a:gd name="connsiteX10201" fmla="*/ 4103322 w 11277918"/>
              <a:gd name="connsiteY10201" fmla="*/ 6269613 h 10024180"/>
              <a:gd name="connsiteX10202" fmla="*/ 4078799 w 11277918"/>
              <a:gd name="connsiteY10202" fmla="*/ 6294134 h 10024180"/>
              <a:gd name="connsiteX10203" fmla="*/ 4062453 w 11277918"/>
              <a:gd name="connsiteY10203" fmla="*/ 6310484 h 10024180"/>
              <a:gd name="connsiteX10204" fmla="*/ 4054278 w 11277918"/>
              <a:gd name="connsiteY10204" fmla="*/ 6351352 h 10024180"/>
              <a:gd name="connsiteX10205" fmla="*/ 4037931 w 11277918"/>
              <a:gd name="connsiteY10205" fmla="*/ 6326831 h 10024180"/>
              <a:gd name="connsiteX10206" fmla="*/ 4021581 w 11277918"/>
              <a:gd name="connsiteY10206" fmla="*/ 6318656 h 10024180"/>
              <a:gd name="connsiteX10207" fmla="*/ 4005235 w 11277918"/>
              <a:gd name="connsiteY10207" fmla="*/ 6318656 h 10024180"/>
              <a:gd name="connsiteX10208" fmla="*/ 3972538 w 11277918"/>
              <a:gd name="connsiteY10208" fmla="*/ 6302309 h 10024180"/>
              <a:gd name="connsiteX10209" fmla="*/ 3972538 w 11277918"/>
              <a:gd name="connsiteY10209" fmla="*/ 6351352 h 10024180"/>
              <a:gd name="connsiteX10210" fmla="*/ 3972538 w 11277918"/>
              <a:gd name="connsiteY10210" fmla="*/ 6367701 h 10024180"/>
              <a:gd name="connsiteX10211" fmla="*/ 3939842 w 11277918"/>
              <a:gd name="connsiteY10211" fmla="*/ 6416745 h 10024180"/>
              <a:gd name="connsiteX10212" fmla="*/ 3923496 w 11277918"/>
              <a:gd name="connsiteY10212" fmla="*/ 6433092 h 10024180"/>
              <a:gd name="connsiteX10213" fmla="*/ 3923496 w 11277918"/>
              <a:gd name="connsiteY10213" fmla="*/ 6424919 h 10024180"/>
              <a:gd name="connsiteX10214" fmla="*/ 3923496 w 11277918"/>
              <a:gd name="connsiteY10214" fmla="*/ 6400395 h 10024180"/>
              <a:gd name="connsiteX10215" fmla="*/ 3890799 w 11277918"/>
              <a:gd name="connsiteY10215" fmla="*/ 6384048 h 10024180"/>
              <a:gd name="connsiteX10216" fmla="*/ 3874452 w 11277918"/>
              <a:gd name="connsiteY10216" fmla="*/ 6367701 h 10024180"/>
              <a:gd name="connsiteX10217" fmla="*/ 3874452 w 11277918"/>
              <a:gd name="connsiteY10217" fmla="*/ 6351352 h 10024180"/>
              <a:gd name="connsiteX10218" fmla="*/ 3866278 w 11277918"/>
              <a:gd name="connsiteY10218" fmla="*/ 6359527 h 10024180"/>
              <a:gd name="connsiteX10219" fmla="*/ 3858102 w 11277918"/>
              <a:gd name="connsiteY10219" fmla="*/ 6375874 h 10024180"/>
              <a:gd name="connsiteX10220" fmla="*/ 3858102 w 11277918"/>
              <a:gd name="connsiteY10220" fmla="*/ 6384048 h 10024180"/>
              <a:gd name="connsiteX10221" fmla="*/ 3841756 w 11277918"/>
              <a:gd name="connsiteY10221" fmla="*/ 6384048 h 10024180"/>
              <a:gd name="connsiteX10222" fmla="*/ 3833582 w 11277918"/>
              <a:gd name="connsiteY10222" fmla="*/ 6408570 h 10024180"/>
              <a:gd name="connsiteX10223" fmla="*/ 3817234 w 11277918"/>
              <a:gd name="connsiteY10223" fmla="*/ 6465788 h 10024180"/>
              <a:gd name="connsiteX10224" fmla="*/ 3825408 w 11277918"/>
              <a:gd name="connsiteY10224" fmla="*/ 6531180 h 10024180"/>
              <a:gd name="connsiteX10225" fmla="*/ 3825408 w 11277918"/>
              <a:gd name="connsiteY10225" fmla="*/ 6547527 h 10024180"/>
              <a:gd name="connsiteX10226" fmla="*/ 3792712 w 11277918"/>
              <a:gd name="connsiteY10226" fmla="*/ 6482137 h 10024180"/>
              <a:gd name="connsiteX10227" fmla="*/ 3784538 w 11277918"/>
              <a:gd name="connsiteY10227" fmla="*/ 6457613 h 10024180"/>
              <a:gd name="connsiteX10228" fmla="*/ 3743670 w 11277918"/>
              <a:gd name="connsiteY10228" fmla="*/ 6465788 h 10024180"/>
              <a:gd name="connsiteX10229" fmla="*/ 3710974 w 11277918"/>
              <a:gd name="connsiteY10229" fmla="*/ 6514831 h 10024180"/>
              <a:gd name="connsiteX10230" fmla="*/ 3694625 w 11277918"/>
              <a:gd name="connsiteY10230" fmla="*/ 6523006 h 10024180"/>
              <a:gd name="connsiteX10231" fmla="*/ 3678276 w 11277918"/>
              <a:gd name="connsiteY10231" fmla="*/ 6531180 h 10024180"/>
              <a:gd name="connsiteX10232" fmla="*/ 3661931 w 11277918"/>
              <a:gd name="connsiteY10232" fmla="*/ 6547527 h 10024180"/>
              <a:gd name="connsiteX10233" fmla="*/ 3661931 w 11277918"/>
              <a:gd name="connsiteY10233" fmla="*/ 6563876 h 10024180"/>
              <a:gd name="connsiteX10234" fmla="*/ 3661931 w 11277918"/>
              <a:gd name="connsiteY10234" fmla="*/ 6596570 h 10024180"/>
              <a:gd name="connsiteX10235" fmla="*/ 3661931 w 11277918"/>
              <a:gd name="connsiteY10235" fmla="*/ 6621092 h 10024180"/>
              <a:gd name="connsiteX10236" fmla="*/ 3678276 w 11277918"/>
              <a:gd name="connsiteY10236" fmla="*/ 6629267 h 10024180"/>
              <a:gd name="connsiteX10237" fmla="*/ 3678276 w 11277918"/>
              <a:gd name="connsiteY10237" fmla="*/ 6661963 h 10024180"/>
              <a:gd name="connsiteX10238" fmla="*/ 3661931 w 11277918"/>
              <a:gd name="connsiteY10238" fmla="*/ 6661963 h 10024180"/>
              <a:gd name="connsiteX10239" fmla="*/ 3645580 w 11277918"/>
              <a:gd name="connsiteY10239" fmla="*/ 6645616 h 10024180"/>
              <a:gd name="connsiteX10240" fmla="*/ 3629234 w 11277918"/>
              <a:gd name="connsiteY10240" fmla="*/ 6612920 h 10024180"/>
              <a:gd name="connsiteX10241" fmla="*/ 3596537 w 11277918"/>
              <a:gd name="connsiteY10241" fmla="*/ 6580223 h 10024180"/>
              <a:gd name="connsiteX10242" fmla="*/ 3596537 w 11277918"/>
              <a:gd name="connsiteY10242" fmla="*/ 6572049 h 10024180"/>
              <a:gd name="connsiteX10243" fmla="*/ 3596537 w 11277918"/>
              <a:gd name="connsiteY10243" fmla="*/ 6563876 h 10024180"/>
              <a:gd name="connsiteX10244" fmla="*/ 3604713 w 11277918"/>
              <a:gd name="connsiteY10244" fmla="*/ 6531180 h 10024180"/>
              <a:gd name="connsiteX10245" fmla="*/ 3580189 w 11277918"/>
              <a:gd name="connsiteY10245" fmla="*/ 6547527 h 10024180"/>
              <a:gd name="connsiteX10246" fmla="*/ 3580189 w 11277918"/>
              <a:gd name="connsiteY10246" fmla="*/ 6580223 h 10024180"/>
              <a:gd name="connsiteX10247" fmla="*/ 3580189 w 11277918"/>
              <a:gd name="connsiteY10247" fmla="*/ 6629267 h 10024180"/>
              <a:gd name="connsiteX10248" fmla="*/ 3596537 w 11277918"/>
              <a:gd name="connsiteY10248" fmla="*/ 6678310 h 10024180"/>
              <a:gd name="connsiteX10249" fmla="*/ 3596537 w 11277918"/>
              <a:gd name="connsiteY10249" fmla="*/ 6694659 h 10024180"/>
              <a:gd name="connsiteX10250" fmla="*/ 3514799 w 11277918"/>
              <a:gd name="connsiteY10250" fmla="*/ 6694659 h 10024180"/>
              <a:gd name="connsiteX10251" fmla="*/ 3498449 w 11277918"/>
              <a:gd name="connsiteY10251" fmla="*/ 6678310 h 10024180"/>
              <a:gd name="connsiteX10252" fmla="*/ 3490277 w 11277918"/>
              <a:gd name="connsiteY10252" fmla="*/ 6645616 h 10024180"/>
              <a:gd name="connsiteX10253" fmla="*/ 3490277 w 11277918"/>
              <a:gd name="connsiteY10253" fmla="*/ 6612920 h 10024180"/>
              <a:gd name="connsiteX10254" fmla="*/ 3498449 w 11277918"/>
              <a:gd name="connsiteY10254" fmla="*/ 6580223 h 10024180"/>
              <a:gd name="connsiteX10255" fmla="*/ 3482101 w 11277918"/>
              <a:gd name="connsiteY10255" fmla="*/ 6580223 h 10024180"/>
              <a:gd name="connsiteX10256" fmla="*/ 3465754 w 11277918"/>
              <a:gd name="connsiteY10256" fmla="*/ 6612920 h 10024180"/>
              <a:gd name="connsiteX10257" fmla="*/ 3449405 w 11277918"/>
              <a:gd name="connsiteY10257" fmla="*/ 6629267 h 10024180"/>
              <a:gd name="connsiteX10258" fmla="*/ 3465754 w 11277918"/>
              <a:gd name="connsiteY10258" fmla="*/ 6596570 h 10024180"/>
              <a:gd name="connsiteX10259" fmla="*/ 3465754 w 11277918"/>
              <a:gd name="connsiteY10259" fmla="*/ 6563876 h 10024180"/>
              <a:gd name="connsiteX10260" fmla="*/ 3482101 w 11277918"/>
              <a:gd name="connsiteY10260" fmla="*/ 6563876 h 10024180"/>
              <a:gd name="connsiteX10261" fmla="*/ 3498449 w 11277918"/>
              <a:gd name="connsiteY10261" fmla="*/ 6547527 h 10024180"/>
              <a:gd name="connsiteX10262" fmla="*/ 3514799 w 11277918"/>
              <a:gd name="connsiteY10262" fmla="*/ 6539353 h 10024180"/>
              <a:gd name="connsiteX10263" fmla="*/ 3514799 w 11277918"/>
              <a:gd name="connsiteY10263" fmla="*/ 6531180 h 10024180"/>
              <a:gd name="connsiteX10264" fmla="*/ 3498449 w 11277918"/>
              <a:gd name="connsiteY10264" fmla="*/ 6514831 h 10024180"/>
              <a:gd name="connsiteX10265" fmla="*/ 3514799 w 11277918"/>
              <a:gd name="connsiteY10265" fmla="*/ 6514831 h 10024180"/>
              <a:gd name="connsiteX10266" fmla="*/ 3514799 w 11277918"/>
              <a:gd name="connsiteY10266" fmla="*/ 6498484 h 10024180"/>
              <a:gd name="connsiteX10267" fmla="*/ 3531144 w 11277918"/>
              <a:gd name="connsiteY10267" fmla="*/ 6498484 h 10024180"/>
              <a:gd name="connsiteX10268" fmla="*/ 3547495 w 11277918"/>
              <a:gd name="connsiteY10268" fmla="*/ 6482137 h 10024180"/>
              <a:gd name="connsiteX10269" fmla="*/ 3580189 w 11277918"/>
              <a:gd name="connsiteY10269" fmla="*/ 6473962 h 10024180"/>
              <a:gd name="connsiteX10270" fmla="*/ 3612885 w 11277918"/>
              <a:gd name="connsiteY10270" fmla="*/ 6433092 h 10024180"/>
              <a:gd name="connsiteX10271" fmla="*/ 3645580 w 11277918"/>
              <a:gd name="connsiteY10271" fmla="*/ 6416745 h 10024180"/>
              <a:gd name="connsiteX10272" fmla="*/ 3645580 w 11277918"/>
              <a:gd name="connsiteY10272" fmla="*/ 6392223 h 10024180"/>
              <a:gd name="connsiteX10273" fmla="*/ 3645580 w 11277918"/>
              <a:gd name="connsiteY10273" fmla="*/ 6384048 h 10024180"/>
              <a:gd name="connsiteX10274" fmla="*/ 3694625 w 11277918"/>
              <a:gd name="connsiteY10274" fmla="*/ 6351352 h 10024180"/>
              <a:gd name="connsiteX10275" fmla="*/ 3710974 w 11277918"/>
              <a:gd name="connsiteY10275" fmla="*/ 6302309 h 10024180"/>
              <a:gd name="connsiteX10276" fmla="*/ 3727320 w 11277918"/>
              <a:gd name="connsiteY10276" fmla="*/ 6285962 h 10024180"/>
              <a:gd name="connsiteX10277" fmla="*/ 3735494 w 11277918"/>
              <a:gd name="connsiteY10277" fmla="*/ 6261440 h 10024180"/>
              <a:gd name="connsiteX10278" fmla="*/ 3743670 w 11277918"/>
              <a:gd name="connsiteY10278" fmla="*/ 6236916 h 10024180"/>
              <a:gd name="connsiteX10279" fmla="*/ 3743670 w 11277918"/>
              <a:gd name="connsiteY10279" fmla="*/ 6220569 h 10024180"/>
              <a:gd name="connsiteX10280" fmla="*/ 3743670 w 11277918"/>
              <a:gd name="connsiteY10280" fmla="*/ 6187873 h 10024180"/>
              <a:gd name="connsiteX10281" fmla="*/ 3776364 w 11277918"/>
              <a:gd name="connsiteY10281" fmla="*/ 6155177 h 10024180"/>
              <a:gd name="connsiteX10282" fmla="*/ 3809060 w 11277918"/>
              <a:gd name="connsiteY10282" fmla="*/ 6106134 h 10024180"/>
              <a:gd name="connsiteX10283" fmla="*/ 3800884 w 11277918"/>
              <a:gd name="connsiteY10283" fmla="*/ 6073438 h 10024180"/>
              <a:gd name="connsiteX10284" fmla="*/ 3792712 w 11277918"/>
              <a:gd name="connsiteY10284" fmla="*/ 6057091 h 10024180"/>
              <a:gd name="connsiteX10285" fmla="*/ 3776364 w 11277918"/>
              <a:gd name="connsiteY10285" fmla="*/ 6122483 h 10024180"/>
              <a:gd name="connsiteX10286" fmla="*/ 3760016 w 11277918"/>
              <a:gd name="connsiteY10286" fmla="*/ 6155177 h 10024180"/>
              <a:gd name="connsiteX10287" fmla="*/ 3727320 w 11277918"/>
              <a:gd name="connsiteY10287" fmla="*/ 6155177 h 10024180"/>
              <a:gd name="connsiteX10288" fmla="*/ 3661931 w 11277918"/>
              <a:gd name="connsiteY10288" fmla="*/ 6187873 h 10024180"/>
              <a:gd name="connsiteX10289" fmla="*/ 3612885 w 11277918"/>
              <a:gd name="connsiteY10289" fmla="*/ 6220569 h 10024180"/>
              <a:gd name="connsiteX10290" fmla="*/ 3604713 w 11277918"/>
              <a:gd name="connsiteY10290" fmla="*/ 6187873 h 10024180"/>
              <a:gd name="connsiteX10291" fmla="*/ 3563841 w 11277918"/>
              <a:gd name="connsiteY10291" fmla="*/ 6187873 h 10024180"/>
              <a:gd name="connsiteX10292" fmla="*/ 3555667 w 11277918"/>
              <a:gd name="connsiteY10292" fmla="*/ 6212395 h 10024180"/>
              <a:gd name="connsiteX10293" fmla="*/ 3547495 w 11277918"/>
              <a:gd name="connsiteY10293" fmla="*/ 6228744 h 10024180"/>
              <a:gd name="connsiteX10294" fmla="*/ 3531144 w 11277918"/>
              <a:gd name="connsiteY10294" fmla="*/ 6236916 h 10024180"/>
              <a:gd name="connsiteX10295" fmla="*/ 3531144 w 11277918"/>
              <a:gd name="connsiteY10295" fmla="*/ 6253266 h 10024180"/>
              <a:gd name="connsiteX10296" fmla="*/ 3482101 w 11277918"/>
              <a:gd name="connsiteY10296" fmla="*/ 6285962 h 10024180"/>
              <a:gd name="connsiteX10297" fmla="*/ 3449405 w 11277918"/>
              <a:gd name="connsiteY10297" fmla="*/ 6367701 h 10024180"/>
              <a:gd name="connsiteX10298" fmla="*/ 3465754 w 11277918"/>
              <a:gd name="connsiteY10298" fmla="*/ 6384048 h 10024180"/>
              <a:gd name="connsiteX10299" fmla="*/ 3482101 w 11277918"/>
              <a:gd name="connsiteY10299" fmla="*/ 6335005 h 10024180"/>
              <a:gd name="connsiteX10300" fmla="*/ 3514799 w 11277918"/>
              <a:gd name="connsiteY10300" fmla="*/ 6335005 h 10024180"/>
              <a:gd name="connsiteX10301" fmla="*/ 3498449 w 11277918"/>
              <a:gd name="connsiteY10301" fmla="*/ 6367701 h 10024180"/>
              <a:gd name="connsiteX10302" fmla="*/ 3498449 w 11277918"/>
              <a:gd name="connsiteY10302" fmla="*/ 6384048 h 10024180"/>
              <a:gd name="connsiteX10303" fmla="*/ 3498449 w 11277918"/>
              <a:gd name="connsiteY10303" fmla="*/ 6416745 h 10024180"/>
              <a:gd name="connsiteX10304" fmla="*/ 3498449 w 11277918"/>
              <a:gd name="connsiteY10304" fmla="*/ 6449441 h 10024180"/>
              <a:gd name="connsiteX10305" fmla="*/ 3482101 w 11277918"/>
              <a:gd name="connsiteY10305" fmla="*/ 6449441 h 10024180"/>
              <a:gd name="connsiteX10306" fmla="*/ 3482101 w 11277918"/>
              <a:gd name="connsiteY10306" fmla="*/ 6465788 h 10024180"/>
              <a:gd name="connsiteX10307" fmla="*/ 3465754 w 11277918"/>
              <a:gd name="connsiteY10307" fmla="*/ 6498484 h 10024180"/>
              <a:gd name="connsiteX10308" fmla="*/ 3449405 w 11277918"/>
              <a:gd name="connsiteY10308" fmla="*/ 6498484 h 10024180"/>
              <a:gd name="connsiteX10309" fmla="*/ 3449405 w 11277918"/>
              <a:gd name="connsiteY10309" fmla="*/ 6465788 h 10024180"/>
              <a:gd name="connsiteX10310" fmla="*/ 3416709 w 11277918"/>
              <a:gd name="connsiteY10310" fmla="*/ 6384048 h 10024180"/>
              <a:gd name="connsiteX10311" fmla="*/ 3416709 w 11277918"/>
              <a:gd name="connsiteY10311" fmla="*/ 6392223 h 10024180"/>
              <a:gd name="connsiteX10312" fmla="*/ 3416709 w 11277918"/>
              <a:gd name="connsiteY10312" fmla="*/ 6416745 h 10024180"/>
              <a:gd name="connsiteX10313" fmla="*/ 3408536 w 11277918"/>
              <a:gd name="connsiteY10313" fmla="*/ 6433092 h 10024180"/>
              <a:gd name="connsiteX10314" fmla="*/ 3400363 w 11277918"/>
              <a:gd name="connsiteY10314" fmla="*/ 6449441 h 10024180"/>
              <a:gd name="connsiteX10315" fmla="*/ 3351318 w 11277918"/>
              <a:gd name="connsiteY10315" fmla="*/ 6482137 h 10024180"/>
              <a:gd name="connsiteX10316" fmla="*/ 3318623 w 11277918"/>
              <a:gd name="connsiteY10316" fmla="*/ 6482137 h 10024180"/>
              <a:gd name="connsiteX10317" fmla="*/ 3302276 w 11277918"/>
              <a:gd name="connsiteY10317" fmla="*/ 6482137 h 10024180"/>
              <a:gd name="connsiteX10318" fmla="*/ 3253230 w 11277918"/>
              <a:gd name="connsiteY10318" fmla="*/ 6482137 h 10024180"/>
              <a:gd name="connsiteX10319" fmla="*/ 3253230 w 11277918"/>
              <a:gd name="connsiteY10319" fmla="*/ 6514831 h 10024180"/>
              <a:gd name="connsiteX10320" fmla="*/ 3236883 w 11277918"/>
              <a:gd name="connsiteY10320" fmla="*/ 6563876 h 10024180"/>
              <a:gd name="connsiteX10321" fmla="*/ 3220537 w 11277918"/>
              <a:gd name="connsiteY10321" fmla="*/ 6531180 h 10024180"/>
              <a:gd name="connsiteX10322" fmla="*/ 3220537 w 11277918"/>
              <a:gd name="connsiteY10322" fmla="*/ 6498484 h 10024180"/>
              <a:gd name="connsiteX10323" fmla="*/ 3253230 w 11277918"/>
              <a:gd name="connsiteY10323" fmla="*/ 6465788 h 10024180"/>
              <a:gd name="connsiteX10324" fmla="*/ 3220537 w 11277918"/>
              <a:gd name="connsiteY10324" fmla="*/ 6482137 h 10024180"/>
              <a:gd name="connsiteX10325" fmla="*/ 3204188 w 11277918"/>
              <a:gd name="connsiteY10325" fmla="*/ 6498484 h 10024180"/>
              <a:gd name="connsiteX10326" fmla="*/ 3187840 w 11277918"/>
              <a:gd name="connsiteY10326" fmla="*/ 6531180 h 10024180"/>
              <a:gd name="connsiteX10327" fmla="*/ 3171491 w 11277918"/>
              <a:gd name="connsiteY10327" fmla="*/ 6531180 h 10024180"/>
              <a:gd name="connsiteX10328" fmla="*/ 3155144 w 11277918"/>
              <a:gd name="connsiteY10328" fmla="*/ 6531180 h 10024180"/>
              <a:gd name="connsiteX10329" fmla="*/ 3138797 w 11277918"/>
              <a:gd name="connsiteY10329" fmla="*/ 6531180 h 10024180"/>
              <a:gd name="connsiteX10330" fmla="*/ 3122447 w 11277918"/>
              <a:gd name="connsiteY10330" fmla="*/ 6563876 h 10024180"/>
              <a:gd name="connsiteX10331" fmla="*/ 3122447 w 11277918"/>
              <a:gd name="connsiteY10331" fmla="*/ 6580223 h 10024180"/>
              <a:gd name="connsiteX10332" fmla="*/ 3122447 w 11277918"/>
              <a:gd name="connsiteY10332" fmla="*/ 6604745 h 10024180"/>
              <a:gd name="connsiteX10333" fmla="*/ 3138797 w 11277918"/>
              <a:gd name="connsiteY10333" fmla="*/ 6596570 h 10024180"/>
              <a:gd name="connsiteX10334" fmla="*/ 3171491 w 11277918"/>
              <a:gd name="connsiteY10334" fmla="*/ 6596570 h 10024180"/>
              <a:gd name="connsiteX10335" fmla="*/ 3171491 w 11277918"/>
              <a:gd name="connsiteY10335" fmla="*/ 6612920 h 10024180"/>
              <a:gd name="connsiteX10336" fmla="*/ 3122447 w 11277918"/>
              <a:gd name="connsiteY10336" fmla="*/ 6645616 h 10024180"/>
              <a:gd name="connsiteX10337" fmla="*/ 3089752 w 11277918"/>
              <a:gd name="connsiteY10337" fmla="*/ 6661963 h 10024180"/>
              <a:gd name="connsiteX10338" fmla="*/ 3073404 w 11277918"/>
              <a:gd name="connsiteY10338" fmla="*/ 6694659 h 10024180"/>
              <a:gd name="connsiteX10339" fmla="*/ 3057056 w 11277918"/>
              <a:gd name="connsiteY10339" fmla="*/ 6694659 h 10024180"/>
              <a:gd name="connsiteX10340" fmla="*/ 3040708 w 11277918"/>
              <a:gd name="connsiteY10340" fmla="*/ 6678310 h 10024180"/>
              <a:gd name="connsiteX10341" fmla="*/ 3040708 w 11277918"/>
              <a:gd name="connsiteY10341" fmla="*/ 6661963 h 10024180"/>
              <a:gd name="connsiteX10342" fmla="*/ 3089752 w 11277918"/>
              <a:gd name="connsiteY10342" fmla="*/ 6645616 h 10024180"/>
              <a:gd name="connsiteX10343" fmla="*/ 3089752 w 11277918"/>
              <a:gd name="connsiteY10343" fmla="*/ 6621092 h 10024180"/>
              <a:gd name="connsiteX10344" fmla="*/ 3106101 w 11277918"/>
              <a:gd name="connsiteY10344" fmla="*/ 6612920 h 10024180"/>
              <a:gd name="connsiteX10345" fmla="*/ 3106101 w 11277918"/>
              <a:gd name="connsiteY10345" fmla="*/ 6596570 h 10024180"/>
              <a:gd name="connsiteX10346" fmla="*/ 3089752 w 11277918"/>
              <a:gd name="connsiteY10346" fmla="*/ 6596570 h 10024180"/>
              <a:gd name="connsiteX10347" fmla="*/ 3081580 w 11277918"/>
              <a:gd name="connsiteY10347" fmla="*/ 6629267 h 10024180"/>
              <a:gd name="connsiteX10348" fmla="*/ 3057056 w 11277918"/>
              <a:gd name="connsiteY10348" fmla="*/ 6645616 h 10024180"/>
              <a:gd name="connsiteX10349" fmla="*/ 3073404 w 11277918"/>
              <a:gd name="connsiteY10349" fmla="*/ 6612920 h 10024180"/>
              <a:gd name="connsiteX10350" fmla="*/ 3040708 w 11277918"/>
              <a:gd name="connsiteY10350" fmla="*/ 6629267 h 10024180"/>
              <a:gd name="connsiteX10351" fmla="*/ 3008012 w 11277918"/>
              <a:gd name="connsiteY10351" fmla="*/ 6670138 h 10024180"/>
              <a:gd name="connsiteX10352" fmla="*/ 2926272 w 11277918"/>
              <a:gd name="connsiteY10352" fmla="*/ 6760049 h 10024180"/>
              <a:gd name="connsiteX10353" fmla="*/ 2860882 w 11277918"/>
              <a:gd name="connsiteY10353" fmla="*/ 6809095 h 10024180"/>
              <a:gd name="connsiteX10354" fmla="*/ 2860882 w 11277918"/>
              <a:gd name="connsiteY10354" fmla="*/ 6776399 h 10024180"/>
              <a:gd name="connsiteX10355" fmla="*/ 2844533 w 11277918"/>
              <a:gd name="connsiteY10355" fmla="*/ 6776399 h 10024180"/>
              <a:gd name="connsiteX10356" fmla="*/ 2820012 w 11277918"/>
              <a:gd name="connsiteY10356" fmla="*/ 6792746 h 10024180"/>
              <a:gd name="connsiteX10357" fmla="*/ 2811839 w 11277918"/>
              <a:gd name="connsiteY10357" fmla="*/ 6809095 h 10024180"/>
              <a:gd name="connsiteX10358" fmla="*/ 2803664 w 11277918"/>
              <a:gd name="connsiteY10358" fmla="*/ 6825442 h 10024180"/>
              <a:gd name="connsiteX10359" fmla="*/ 2779142 w 11277918"/>
              <a:gd name="connsiteY10359" fmla="*/ 6858138 h 10024180"/>
              <a:gd name="connsiteX10360" fmla="*/ 2746446 w 11277918"/>
              <a:gd name="connsiteY10360" fmla="*/ 6907181 h 10024180"/>
              <a:gd name="connsiteX10361" fmla="*/ 2746446 w 11277918"/>
              <a:gd name="connsiteY10361" fmla="*/ 6939877 h 10024180"/>
              <a:gd name="connsiteX10362" fmla="*/ 2762794 w 11277918"/>
              <a:gd name="connsiteY10362" fmla="*/ 6939877 h 10024180"/>
              <a:gd name="connsiteX10363" fmla="*/ 2697403 w 11277918"/>
              <a:gd name="connsiteY10363" fmla="*/ 7021617 h 10024180"/>
              <a:gd name="connsiteX10364" fmla="*/ 2664707 w 11277918"/>
              <a:gd name="connsiteY10364" fmla="*/ 7037964 h 10024180"/>
              <a:gd name="connsiteX10365" fmla="*/ 2681055 w 11277918"/>
              <a:gd name="connsiteY10365" fmla="*/ 7005270 h 10024180"/>
              <a:gd name="connsiteX10366" fmla="*/ 2689228 w 11277918"/>
              <a:gd name="connsiteY10366" fmla="*/ 6988921 h 10024180"/>
              <a:gd name="connsiteX10367" fmla="*/ 2697403 w 11277918"/>
              <a:gd name="connsiteY10367" fmla="*/ 6956224 h 10024180"/>
              <a:gd name="connsiteX10368" fmla="*/ 2730097 w 11277918"/>
              <a:gd name="connsiteY10368" fmla="*/ 6923528 h 10024180"/>
              <a:gd name="connsiteX10369" fmla="*/ 2697403 w 11277918"/>
              <a:gd name="connsiteY10369" fmla="*/ 6939877 h 10024180"/>
              <a:gd name="connsiteX10370" fmla="*/ 2681055 w 11277918"/>
              <a:gd name="connsiteY10370" fmla="*/ 6956224 h 10024180"/>
              <a:gd name="connsiteX10371" fmla="*/ 2648359 w 11277918"/>
              <a:gd name="connsiteY10371" fmla="*/ 6956224 h 10024180"/>
              <a:gd name="connsiteX10372" fmla="*/ 2632010 w 11277918"/>
              <a:gd name="connsiteY10372" fmla="*/ 6956224 h 10024180"/>
              <a:gd name="connsiteX10373" fmla="*/ 2697403 w 11277918"/>
              <a:gd name="connsiteY10373" fmla="*/ 6907181 h 10024180"/>
              <a:gd name="connsiteX10374" fmla="*/ 2730097 w 11277918"/>
              <a:gd name="connsiteY10374" fmla="*/ 6874485 h 10024180"/>
              <a:gd name="connsiteX10375" fmla="*/ 2746446 w 11277918"/>
              <a:gd name="connsiteY10375" fmla="*/ 6858138 h 10024180"/>
              <a:gd name="connsiteX10376" fmla="*/ 2746446 w 11277918"/>
              <a:gd name="connsiteY10376" fmla="*/ 6841789 h 10024180"/>
              <a:gd name="connsiteX10377" fmla="*/ 2730097 w 11277918"/>
              <a:gd name="connsiteY10377" fmla="*/ 6792746 h 10024180"/>
              <a:gd name="connsiteX10378" fmla="*/ 2746446 w 11277918"/>
              <a:gd name="connsiteY10378" fmla="*/ 6809095 h 10024180"/>
              <a:gd name="connsiteX10379" fmla="*/ 2762794 w 11277918"/>
              <a:gd name="connsiteY10379" fmla="*/ 6841789 h 10024180"/>
              <a:gd name="connsiteX10380" fmla="*/ 2762794 w 11277918"/>
              <a:gd name="connsiteY10380" fmla="*/ 6809095 h 10024180"/>
              <a:gd name="connsiteX10381" fmla="*/ 2779142 w 11277918"/>
              <a:gd name="connsiteY10381" fmla="*/ 6781847 h 10024180"/>
              <a:gd name="connsiteX10382" fmla="*/ 2779142 w 11277918"/>
              <a:gd name="connsiteY10382" fmla="*/ 6792746 h 10024180"/>
              <a:gd name="connsiteX10383" fmla="*/ 2795491 w 11277918"/>
              <a:gd name="connsiteY10383" fmla="*/ 6776399 h 10024180"/>
              <a:gd name="connsiteX10384" fmla="*/ 2791403 w 11277918"/>
              <a:gd name="connsiteY10384" fmla="*/ 6776399 h 10024180"/>
              <a:gd name="connsiteX10385" fmla="*/ 2782412 w 11277918"/>
              <a:gd name="connsiteY10385" fmla="*/ 6776399 h 10024180"/>
              <a:gd name="connsiteX10386" fmla="*/ 2811839 w 11277918"/>
              <a:gd name="connsiteY10386" fmla="*/ 6727355 h 10024180"/>
              <a:gd name="connsiteX10387" fmla="*/ 2836360 w 11277918"/>
              <a:gd name="connsiteY10387" fmla="*/ 6727355 h 10024180"/>
              <a:gd name="connsiteX10388" fmla="*/ 2828186 w 11277918"/>
              <a:gd name="connsiteY10388" fmla="*/ 6711006 h 10024180"/>
              <a:gd name="connsiteX10389" fmla="*/ 2811839 w 11277918"/>
              <a:gd name="connsiteY10389" fmla="*/ 6711006 h 10024180"/>
              <a:gd name="connsiteX10390" fmla="*/ 2746446 w 11277918"/>
              <a:gd name="connsiteY10390" fmla="*/ 6760049 h 10024180"/>
              <a:gd name="connsiteX10391" fmla="*/ 2754621 w 11277918"/>
              <a:gd name="connsiteY10391" fmla="*/ 6743702 h 10024180"/>
              <a:gd name="connsiteX10392" fmla="*/ 2779142 w 11277918"/>
              <a:gd name="connsiteY10392" fmla="*/ 6727355 h 10024180"/>
              <a:gd name="connsiteX10393" fmla="*/ 2828186 w 11277918"/>
              <a:gd name="connsiteY10393" fmla="*/ 6661963 h 10024180"/>
              <a:gd name="connsiteX10394" fmla="*/ 2844533 w 11277918"/>
              <a:gd name="connsiteY10394" fmla="*/ 6645616 h 10024180"/>
              <a:gd name="connsiteX10395" fmla="*/ 2828186 w 11277918"/>
              <a:gd name="connsiteY10395" fmla="*/ 6645616 h 10024180"/>
              <a:gd name="connsiteX10396" fmla="*/ 2795491 w 11277918"/>
              <a:gd name="connsiteY10396" fmla="*/ 6661963 h 10024180"/>
              <a:gd name="connsiteX10397" fmla="*/ 2844533 w 11277918"/>
              <a:gd name="connsiteY10397" fmla="*/ 6612920 h 10024180"/>
              <a:gd name="connsiteX10398" fmla="*/ 2844533 w 11277918"/>
              <a:gd name="connsiteY10398" fmla="*/ 6580223 h 10024180"/>
              <a:gd name="connsiteX10399" fmla="*/ 2844533 w 11277918"/>
              <a:gd name="connsiteY10399" fmla="*/ 6563876 h 10024180"/>
              <a:gd name="connsiteX10400" fmla="*/ 2860882 w 11277918"/>
              <a:gd name="connsiteY10400" fmla="*/ 6563876 h 10024180"/>
              <a:gd name="connsiteX10401" fmla="*/ 2844533 w 11277918"/>
              <a:gd name="connsiteY10401" fmla="*/ 6547527 h 10024180"/>
              <a:gd name="connsiteX10402" fmla="*/ 2860882 w 11277918"/>
              <a:gd name="connsiteY10402" fmla="*/ 6514831 h 10024180"/>
              <a:gd name="connsiteX10403" fmla="*/ 2893578 w 11277918"/>
              <a:gd name="connsiteY10403" fmla="*/ 6514831 h 10024180"/>
              <a:gd name="connsiteX10404" fmla="*/ 2926272 w 11277918"/>
              <a:gd name="connsiteY10404" fmla="*/ 6498484 h 10024180"/>
              <a:gd name="connsiteX10405" fmla="*/ 2942622 w 11277918"/>
              <a:gd name="connsiteY10405" fmla="*/ 6482137 h 10024180"/>
              <a:gd name="connsiteX10406" fmla="*/ 2958968 w 11277918"/>
              <a:gd name="connsiteY10406" fmla="*/ 6433092 h 10024180"/>
              <a:gd name="connsiteX10407" fmla="*/ 2991664 w 11277918"/>
              <a:gd name="connsiteY10407" fmla="*/ 6433092 h 10024180"/>
              <a:gd name="connsiteX10408" fmla="*/ 2975318 w 11277918"/>
              <a:gd name="connsiteY10408" fmla="*/ 6416745 h 10024180"/>
              <a:gd name="connsiteX10409" fmla="*/ 2958968 w 11277918"/>
              <a:gd name="connsiteY10409" fmla="*/ 6416745 h 10024180"/>
              <a:gd name="connsiteX10410" fmla="*/ 2926272 w 11277918"/>
              <a:gd name="connsiteY10410" fmla="*/ 6449441 h 10024180"/>
              <a:gd name="connsiteX10411" fmla="*/ 2893578 w 11277918"/>
              <a:gd name="connsiteY10411" fmla="*/ 6465788 h 10024180"/>
              <a:gd name="connsiteX10412" fmla="*/ 2877230 w 11277918"/>
              <a:gd name="connsiteY10412" fmla="*/ 6473962 h 10024180"/>
              <a:gd name="connsiteX10413" fmla="*/ 2828186 w 11277918"/>
              <a:gd name="connsiteY10413" fmla="*/ 6498484 h 10024180"/>
              <a:gd name="connsiteX10414" fmla="*/ 2811839 w 11277918"/>
              <a:gd name="connsiteY10414" fmla="*/ 6547527 h 10024180"/>
              <a:gd name="connsiteX10415" fmla="*/ 2828186 w 11277918"/>
              <a:gd name="connsiteY10415" fmla="*/ 6547527 h 10024180"/>
              <a:gd name="connsiteX10416" fmla="*/ 2811839 w 11277918"/>
              <a:gd name="connsiteY10416" fmla="*/ 6563876 h 10024180"/>
              <a:gd name="connsiteX10417" fmla="*/ 2795491 w 11277918"/>
              <a:gd name="connsiteY10417" fmla="*/ 6580223 h 10024180"/>
              <a:gd name="connsiteX10418" fmla="*/ 2779142 w 11277918"/>
              <a:gd name="connsiteY10418" fmla="*/ 6580223 h 10024180"/>
              <a:gd name="connsiteX10419" fmla="*/ 2721925 w 11277918"/>
              <a:gd name="connsiteY10419" fmla="*/ 6604745 h 10024180"/>
              <a:gd name="connsiteX10420" fmla="*/ 2664707 w 11277918"/>
              <a:gd name="connsiteY10420" fmla="*/ 6645616 h 10024180"/>
              <a:gd name="connsiteX10421" fmla="*/ 2664707 w 11277918"/>
              <a:gd name="connsiteY10421" fmla="*/ 6661963 h 10024180"/>
              <a:gd name="connsiteX10422" fmla="*/ 2632010 w 11277918"/>
              <a:gd name="connsiteY10422" fmla="*/ 6711006 h 10024180"/>
              <a:gd name="connsiteX10423" fmla="*/ 2599315 w 11277918"/>
              <a:gd name="connsiteY10423" fmla="*/ 6743702 h 10024180"/>
              <a:gd name="connsiteX10424" fmla="*/ 2582967 w 11277918"/>
              <a:gd name="connsiteY10424" fmla="*/ 6760049 h 10024180"/>
              <a:gd name="connsiteX10425" fmla="*/ 2566619 w 11277918"/>
              <a:gd name="connsiteY10425" fmla="*/ 6792746 h 10024180"/>
              <a:gd name="connsiteX10426" fmla="*/ 2550271 w 11277918"/>
              <a:gd name="connsiteY10426" fmla="*/ 6792746 h 10024180"/>
              <a:gd name="connsiteX10427" fmla="*/ 2542097 w 11277918"/>
              <a:gd name="connsiteY10427" fmla="*/ 6792746 h 10024180"/>
              <a:gd name="connsiteX10428" fmla="*/ 2533925 w 11277918"/>
              <a:gd name="connsiteY10428" fmla="*/ 6809095 h 10024180"/>
              <a:gd name="connsiteX10429" fmla="*/ 2517575 w 11277918"/>
              <a:gd name="connsiteY10429" fmla="*/ 6809095 h 10024180"/>
              <a:gd name="connsiteX10430" fmla="*/ 2517575 w 11277918"/>
              <a:gd name="connsiteY10430" fmla="*/ 6825442 h 10024180"/>
              <a:gd name="connsiteX10431" fmla="*/ 2419489 w 11277918"/>
              <a:gd name="connsiteY10431" fmla="*/ 6907181 h 10024180"/>
              <a:gd name="connsiteX10432" fmla="*/ 2435836 w 11277918"/>
              <a:gd name="connsiteY10432" fmla="*/ 6923528 h 10024180"/>
              <a:gd name="connsiteX10433" fmla="*/ 2435836 w 11277918"/>
              <a:gd name="connsiteY10433" fmla="*/ 6931703 h 10024180"/>
              <a:gd name="connsiteX10434" fmla="*/ 2419489 w 11277918"/>
              <a:gd name="connsiteY10434" fmla="*/ 6939877 h 10024180"/>
              <a:gd name="connsiteX10435" fmla="*/ 2411314 w 11277918"/>
              <a:gd name="connsiteY10435" fmla="*/ 6964399 h 10024180"/>
              <a:gd name="connsiteX10436" fmla="*/ 2386793 w 11277918"/>
              <a:gd name="connsiteY10436" fmla="*/ 6972574 h 10024180"/>
              <a:gd name="connsiteX10437" fmla="*/ 2354096 w 11277918"/>
              <a:gd name="connsiteY10437" fmla="*/ 6972574 h 10024180"/>
              <a:gd name="connsiteX10438" fmla="*/ 2354096 w 11277918"/>
              <a:gd name="connsiteY10438" fmla="*/ 6956224 h 10024180"/>
              <a:gd name="connsiteX10439" fmla="*/ 2370445 w 11277918"/>
              <a:gd name="connsiteY10439" fmla="*/ 6939877 h 10024180"/>
              <a:gd name="connsiteX10440" fmla="*/ 2386793 w 11277918"/>
              <a:gd name="connsiteY10440" fmla="*/ 6923528 h 10024180"/>
              <a:gd name="connsiteX10441" fmla="*/ 2386793 w 11277918"/>
              <a:gd name="connsiteY10441" fmla="*/ 6890834 h 10024180"/>
              <a:gd name="connsiteX10442" fmla="*/ 2354096 w 11277918"/>
              <a:gd name="connsiteY10442" fmla="*/ 6866313 h 10024180"/>
              <a:gd name="connsiteX10443" fmla="*/ 2354096 w 11277918"/>
              <a:gd name="connsiteY10443" fmla="*/ 6809095 h 10024180"/>
              <a:gd name="connsiteX10444" fmla="*/ 2337749 w 11277918"/>
              <a:gd name="connsiteY10444" fmla="*/ 6825442 h 10024180"/>
              <a:gd name="connsiteX10445" fmla="*/ 2272357 w 11277918"/>
              <a:gd name="connsiteY10445" fmla="*/ 6825442 h 10024180"/>
              <a:gd name="connsiteX10446" fmla="*/ 2288704 w 11277918"/>
              <a:gd name="connsiteY10446" fmla="*/ 6825442 h 10024180"/>
              <a:gd name="connsiteX10447" fmla="*/ 2337749 w 11277918"/>
              <a:gd name="connsiteY10447" fmla="*/ 6776399 h 10024180"/>
              <a:gd name="connsiteX10448" fmla="*/ 2354096 w 11277918"/>
              <a:gd name="connsiteY10448" fmla="*/ 6760049 h 10024180"/>
              <a:gd name="connsiteX10449" fmla="*/ 2370445 w 11277918"/>
              <a:gd name="connsiteY10449" fmla="*/ 6743702 h 10024180"/>
              <a:gd name="connsiteX10450" fmla="*/ 2386793 w 11277918"/>
              <a:gd name="connsiteY10450" fmla="*/ 6743702 h 10024180"/>
              <a:gd name="connsiteX10451" fmla="*/ 2370445 w 11277918"/>
              <a:gd name="connsiteY10451" fmla="*/ 6727355 h 10024180"/>
              <a:gd name="connsiteX10452" fmla="*/ 2370445 w 11277918"/>
              <a:gd name="connsiteY10452" fmla="*/ 6711006 h 10024180"/>
              <a:gd name="connsiteX10453" fmla="*/ 2394967 w 11277918"/>
              <a:gd name="connsiteY10453" fmla="*/ 6711006 h 10024180"/>
              <a:gd name="connsiteX10454" fmla="*/ 2403139 w 11277918"/>
              <a:gd name="connsiteY10454" fmla="*/ 6694659 h 10024180"/>
              <a:gd name="connsiteX10455" fmla="*/ 2403139 w 11277918"/>
              <a:gd name="connsiteY10455" fmla="*/ 6711006 h 10024180"/>
              <a:gd name="connsiteX10456" fmla="*/ 2419489 w 11277918"/>
              <a:gd name="connsiteY10456" fmla="*/ 6711006 h 10024180"/>
              <a:gd name="connsiteX10457" fmla="*/ 2419489 w 11277918"/>
              <a:gd name="connsiteY10457" fmla="*/ 6661963 h 10024180"/>
              <a:gd name="connsiteX10458" fmla="*/ 2468533 w 11277918"/>
              <a:gd name="connsiteY10458" fmla="*/ 6580223 h 10024180"/>
              <a:gd name="connsiteX10459" fmla="*/ 2484879 w 11277918"/>
              <a:gd name="connsiteY10459" fmla="*/ 6596570 h 10024180"/>
              <a:gd name="connsiteX10460" fmla="*/ 2484879 w 11277918"/>
              <a:gd name="connsiteY10460" fmla="*/ 6612920 h 10024180"/>
              <a:gd name="connsiteX10461" fmla="*/ 2533925 w 11277918"/>
              <a:gd name="connsiteY10461" fmla="*/ 6555702 h 10024180"/>
              <a:gd name="connsiteX10462" fmla="*/ 2599315 w 11277918"/>
              <a:gd name="connsiteY10462" fmla="*/ 6514831 h 10024180"/>
              <a:gd name="connsiteX10463" fmla="*/ 2632010 w 11277918"/>
              <a:gd name="connsiteY10463" fmla="*/ 6514831 h 10024180"/>
              <a:gd name="connsiteX10464" fmla="*/ 2648359 w 11277918"/>
              <a:gd name="connsiteY10464" fmla="*/ 6498484 h 10024180"/>
              <a:gd name="connsiteX10465" fmla="*/ 2615665 w 11277918"/>
              <a:gd name="connsiteY10465" fmla="*/ 6498484 h 10024180"/>
              <a:gd name="connsiteX10466" fmla="*/ 2615665 w 11277918"/>
              <a:gd name="connsiteY10466" fmla="*/ 6506659 h 10024180"/>
              <a:gd name="connsiteX10467" fmla="*/ 2599315 w 11277918"/>
              <a:gd name="connsiteY10467" fmla="*/ 6498484 h 10024180"/>
              <a:gd name="connsiteX10468" fmla="*/ 2574793 w 11277918"/>
              <a:gd name="connsiteY10468" fmla="*/ 6498484 h 10024180"/>
              <a:gd name="connsiteX10469" fmla="*/ 2558447 w 11277918"/>
              <a:gd name="connsiteY10469" fmla="*/ 6506659 h 10024180"/>
              <a:gd name="connsiteX10470" fmla="*/ 2550271 w 11277918"/>
              <a:gd name="connsiteY10470" fmla="*/ 6514831 h 10024180"/>
              <a:gd name="connsiteX10471" fmla="*/ 2533925 w 11277918"/>
              <a:gd name="connsiteY10471" fmla="*/ 6514831 h 10024180"/>
              <a:gd name="connsiteX10472" fmla="*/ 2468533 w 11277918"/>
              <a:gd name="connsiteY10472" fmla="*/ 6547527 h 10024180"/>
              <a:gd name="connsiteX10473" fmla="*/ 2403139 w 11277918"/>
              <a:gd name="connsiteY10473" fmla="*/ 6563876 h 10024180"/>
              <a:gd name="connsiteX10474" fmla="*/ 2419489 w 11277918"/>
              <a:gd name="connsiteY10474" fmla="*/ 6563876 h 10024180"/>
              <a:gd name="connsiteX10475" fmla="*/ 2419489 w 11277918"/>
              <a:gd name="connsiteY10475" fmla="*/ 6547527 h 10024180"/>
              <a:gd name="connsiteX10476" fmla="*/ 2419489 w 11277918"/>
              <a:gd name="connsiteY10476" fmla="*/ 6531180 h 10024180"/>
              <a:gd name="connsiteX10477" fmla="*/ 2419489 w 11277918"/>
              <a:gd name="connsiteY10477" fmla="*/ 6514831 h 10024180"/>
              <a:gd name="connsiteX10478" fmla="*/ 2427663 w 11277918"/>
              <a:gd name="connsiteY10478" fmla="*/ 6498484 h 10024180"/>
              <a:gd name="connsiteX10479" fmla="*/ 2452185 w 11277918"/>
              <a:gd name="connsiteY10479" fmla="*/ 6498484 h 10024180"/>
              <a:gd name="connsiteX10480" fmla="*/ 2452185 w 11277918"/>
              <a:gd name="connsiteY10480" fmla="*/ 6514831 h 10024180"/>
              <a:gd name="connsiteX10481" fmla="*/ 2460357 w 11277918"/>
              <a:gd name="connsiteY10481" fmla="*/ 6523006 h 10024180"/>
              <a:gd name="connsiteX10482" fmla="*/ 2468533 w 11277918"/>
              <a:gd name="connsiteY10482" fmla="*/ 6498484 h 10024180"/>
              <a:gd name="connsiteX10483" fmla="*/ 2484879 w 11277918"/>
              <a:gd name="connsiteY10483" fmla="*/ 6482137 h 10024180"/>
              <a:gd name="connsiteX10484" fmla="*/ 2468533 w 11277918"/>
              <a:gd name="connsiteY10484" fmla="*/ 6465788 h 10024180"/>
              <a:gd name="connsiteX10485" fmla="*/ 2452185 w 11277918"/>
              <a:gd name="connsiteY10485" fmla="*/ 6433092 h 10024180"/>
              <a:gd name="connsiteX10486" fmla="*/ 2452185 w 11277918"/>
              <a:gd name="connsiteY10486" fmla="*/ 6449441 h 10024180"/>
              <a:gd name="connsiteX10487" fmla="*/ 2452185 w 11277918"/>
              <a:gd name="connsiteY10487" fmla="*/ 6457613 h 10024180"/>
              <a:gd name="connsiteX10488" fmla="*/ 2435836 w 11277918"/>
              <a:gd name="connsiteY10488" fmla="*/ 6465788 h 10024180"/>
              <a:gd name="connsiteX10489" fmla="*/ 2419489 w 11277918"/>
              <a:gd name="connsiteY10489" fmla="*/ 6482137 h 10024180"/>
              <a:gd name="connsiteX10490" fmla="*/ 2386793 w 11277918"/>
              <a:gd name="connsiteY10490" fmla="*/ 6514831 h 10024180"/>
              <a:gd name="connsiteX10491" fmla="*/ 2354096 w 11277918"/>
              <a:gd name="connsiteY10491" fmla="*/ 6539353 h 10024180"/>
              <a:gd name="connsiteX10492" fmla="*/ 2337749 w 11277918"/>
              <a:gd name="connsiteY10492" fmla="*/ 6563876 h 10024180"/>
              <a:gd name="connsiteX10493" fmla="*/ 2305054 w 11277918"/>
              <a:gd name="connsiteY10493" fmla="*/ 6580223 h 10024180"/>
              <a:gd name="connsiteX10494" fmla="*/ 2288704 w 11277918"/>
              <a:gd name="connsiteY10494" fmla="*/ 6596570 h 10024180"/>
              <a:gd name="connsiteX10495" fmla="*/ 2272357 w 11277918"/>
              <a:gd name="connsiteY10495" fmla="*/ 6629267 h 10024180"/>
              <a:gd name="connsiteX10496" fmla="*/ 2256010 w 11277918"/>
              <a:gd name="connsiteY10496" fmla="*/ 6629267 h 10024180"/>
              <a:gd name="connsiteX10497" fmla="*/ 2223313 w 11277918"/>
              <a:gd name="connsiteY10497" fmla="*/ 6637441 h 10024180"/>
              <a:gd name="connsiteX10498" fmla="*/ 2223313 w 11277918"/>
              <a:gd name="connsiteY10498" fmla="*/ 6612920 h 10024180"/>
              <a:gd name="connsiteX10499" fmla="*/ 2223313 w 11277918"/>
              <a:gd name="connsiteY10499" fmla="*/ 6596570 h 10024180"/>
              <a:gd name="connsiteX10500" fmla="*/ 2206967 w 11277918"/>
              <a:gd name="connsiteY10500" fmla="*/ 6596570 h 10024180"/>
              <a:gd name="connsiteX10501" fmla="*/ 2174270 w 11277918"/>
              <a:gd name="connsiteY10501" fmla="*/ 6645616 h 10024180"/>
              <a:gd name="connsiteX10502" fmla="*/ 2174270 w 11277918"/>
              <a:gd name="connsiteY10502" fmla="*/ 6694659 h 10024180"/>
              <a:gd name="connsiteX10503" fmla="*/ 2182442 w 11277918"/>
              <a:gd name="connsiteY10503" fmla="*/ 6719181 h 10024180"/>
              <a:gd name="connsiteX10504" fmla="*/ 2166096 w 11277918"/>
              <a:gd name="connsiteY10504" fmla="*/ 6743702 h 10024180"/>
              <a:gd name="connsiteX10505" fmla="*/ 2141574 w 11277918"/>
              <a:gd name="connsiteY10505" fmla="*/ 6760049 h 10024180"/>
              <a:gd name="connsiteX10506" fmla="*/ 2125226 w 11277918"/>
              <a:gd name="connsiteY10506" fmla="*/ 6776399 h 10024180"/>
              <a:gd name="connsiteX10507" fmla="*/ 2108878 w 11277918"/>
              <a:gd name="connsiteY10507" fmla="*/ 6809095 h 10024180"/>
              <a:gd name="connsiteX10508" fmla="*/ 2084356 w 11277918"/>
              <a:gd name="connsiteY10508" fmla="*/ 6817267 h 10024180"/>
              <a:gd name="connsiteX10509" fmla="*/ 2108878 w 11277918"/>
              <a:gd name="connsiteY10509" fmla="*/ 6776399 h 10024180"/>
              <a:gd name="connsiteX10510" fmla="*/ 2108878 w 11277918"/>
              <a:gd name="connsiteY10510" fmla="*/ 6727355 h 10024180"/>
              <a:gd name="connsiteX10511" fmla="*/ 2076183 w 11277918"/>
              <a:gd name="connsiteY10511" fmla="*/ 6776399 h 10024180"/>
              <a:gd name="connsiteX10512" fmla="*/ 2068010 w 11277918"/>
              <a:gd name="connsiteY10512" fmla="*/ 6800920 h 10024180"/>
              <a:gd name="connsiteX10513" fmla="*/ 2059834 w 11277918"/>
              <a:gd name="connsiteY10513" fmla="*/ 6809095 h 10024180"/>
              <a:gd name="connsiteX10514" fmla="*/ 2027138 w 11277918"/>
              <a:gd name="connsiteY10514" fmla="*/ 6825442 h 10024180"/>
              <a:gd name="connsiteX10515" fmla="*/ 2002617 w 11277918"/>
              <a:gd name="connsiteY10515" fmla="*/ 6817267 h 10024180"/>
              <a:gd name="connsiteX10516" fmla="*/ 1994442 w 11277918"/>
              <a:gd name="connsiteY10516" fmla="*/ 6841789 h 10024180"/>
              <a:gd name="connsiteX10517" fmla="*/ 1994442 w 11277918"/>
              <a:gd name="connsiteY10517" fmla="*/ 6858138 h 10024180"/>
              <a:gd name="connsiteX10518" fmla="*/ 1994442 w 11277918"/>
              <a:gd name="connsiteY10518" fmla="*/ 6874485 h 10024180"/>
              <a:gd name="connsiteX10519" fmla="*/ 1994442 w 11277918"/>
              <a:gd name="connsiteY10519" fmla="*/ 6890834 h 10024180"/>
              <a:gd name="connsiteX10520" fmla="*/ 2010792 w 11277918"/>
              <a:gd name="connsiteY10520" fmla="*/ 6890834 h 10024180"/>
              <a:gd name="connsiteX10521" fmla="*/ 2027138 w 11277918"/>
              <a:gd name="connsiteY10521" fmla="*/ 6907181 h 10024180"/>
              <a:gd name="connsiteX10522" fmla="*/ 1969920 w 11277918"/>
              <a:gd name="connsiteY10522" fmla="*/ 6915356 h 10024180"/>
              <a:gd name="connsiteX10523" fmla="*/ 1929053 w 11277918"/>
              <a:gd name="connsiteY10523" fmla="*/ 6907181 h 10024180"/>
              <a:gd name="connsiteX10524" fmla="*/ 1896357 w 11277918"/>
              <a:gd name="connsiteY10524" fmla="*/ 6907181 h 10024180"/>
              <a:gd name="connsiteX10525" fmla="*/ 1929053 w 11277918"/>
              <a:gd name="connsiteY10525" fmla="*/ 6939877 h 10024180"/>
              <a:gd name="connsiteX10526" fmla="*/ 1945399 w 11277918"/>
              <a:gd name="connsiteY10526" fmla="*/ 6939877 h 10024180"/>
              <a:gd name="connsiteX10527" fmla="*/ 1896357 w 11277918"/>
              <a:gd name="connsiteY10527" fmla="*/ 7005270 h 10024180"/>
              <a:gd name="connsiteX10528" fmla="*/ 1847312 w 11277918"/>
              <a:gd name="connsiteY10528" fmla="*/ 7070660 h 10024180"/>
              <a:gd name="connsiteX10529" fmla="*/ 1839139 w 11277918"/>
              <a:gd name="connsiteY10529" fmla="*/ 7070660 h 10024180"/>
              <a:gd name="connsiteX10530" fmla="*/ 1822788 w 11277918"/>
              <a:gd name="connsiteY10530" fmla="*/ 7062486 h 10024180"/>
              <a:gd name="connsiteX10531" fmla="*/ 1806443 w 11277918"/>
              <a:gd name="connsiteY10531" fmla="*/ 7054313 h 10024180"/>
              <a:gd name="connsiteX10532" fmla="*/ 1798267 w 11277918"/>
              <a:gd name="connsiteY10532" fmla="*/ 7070660 h 10024180"/>
              <a:gd name="connsiteX10533" fmla="*/ 1798267 w 11277918"/>
              <a:gd name="connsiteY10533" fmla="*/ 7087009 h 10024180"/>
              <a:gd name="connsiteX10534" fmla="*/ 1798267 w 11277918"/>
              <a:gd name="connsiteY10534" fmla="*/ 7119703 h 10024180"/>
              <a:gd name="connsiteX10535" fmla="*/ 1749225 w 11277918"/>
              <a:gd name="connsiteY10535" fmla="*/ 7087009 h 10024180"/>
              <a:gd name="connsiteX10536" fmla="*/ 1683833 w 11277918"/>
              <a:gd name="connsiteY10536" fmla="*/ 7152400 h 10024180"/>
              <a:gd name="connsiteX10537" fmla="*/ 1667485 w 11277918"/>
              <a:gd name="connsiteY10537" fmla="*/ 7168749 h 10024180"/>
              <a:gd name="connsiteX10538" fmla="*/ 1667485 w 11277918"/>
              <a:gd name="connsiteY10538" fmla="*/ 7185096 h 10024180"/>
              <a:gd name="connsiteX10539" fmla="*/ 1651137 w 11277918"/>
              <a:gd name="connsiteY10539" fmla="*/ 7193270 h 10024180"/>
              <a:gd name="connsiteX10540" fmla="*/ 1634789 w 11277918"/>
              <a:gd name="connsiteY10540" fmla="*/ 7201443 h 10024180"/>
              <a:gd name="connsiteX10541" fmla="*/ 1634789 w 11277918"/>
              <a:gd name="connsiteY10541" fmla="*/ 7217792 h 10024180"/>
              <a:gd name="connsiteX10542" fmla="*/ 1634789 w 11277918"/>
              <a:gd name="connsiteY10542" fmla="*/ 7225964 h 10024180"/>
              <a:gd name="connsiteX10543" fmla="*/ 1618441 w 11277918"/>
              <a:gd name="connsiteY10543" fmla="*/ 7234139 h 10024180"/>
              <a:gd name="connsiteX10544" fmla="*/ 1610267 w 11277918"/>
              <a:gd name="connsiteY10544" fmla="*/ 7258661 h 10024180"/>
              <a:gd name="connsiteX10545" fmla="*/ 1651137 w 11277918"/>
              <a:gd name="connsiteY10545" fmla="*/ 7234139 h 10024180"/>
              <a:gd name="connsiteX10546" fmla="*/ 1716527 w 11277918"/>
              <a:gd name="connsiteY10546" fmla="*/ 7201443 h 10024180"/>
              <a:gd name="connsiteX10547" fmla="*/ 1700181 w 11277918"/>
              <a:gd name="connsiteY10547" fmla="*/ 7217792 h 10024180"/>
              <a:gd name="connsiteX10548" fmla="*/ 1683833 w 11277918"/>
              <a:gd name="connsiteY10548" fmla="*/ 7250488 h 10024180"/>
              <a:gd name="connsiteX10549" fmla="*/ 1716527 w 11277918"/>
              <a:gd name="connsiteY10549" fmla="*/ 7250488 h 10024180"/>
              <a:gd name="connsiteX10550" fmla="*/ 1716527 w 11277918"/>
              <a:gd name="connsiteY10550" fmla="*/ 7266835 h 10024180"/>
              <a:gd name="connsiteX10551" fmla="*/ 1708355 w 11277918"/>
              <a:gd name="connsiteY10551" fmla="*/ 7275010 h 10024180"/>
              <a:gd name="connsiteX10552" fmla="*/ 1683833 w 11277918"/>
              <a:gd name="connsiteY10552" fmla="*/ 7283182 h 10024180"/>
              <a:gd name="connsiteX10553" fmla="*/ 1667485 w 11277918"/>
              <a:gd name="connsiteY10553" fmla="*/ 7266835 h 10024180"/>
              <a:gd name="connsiteX10554" fmla="*/ 1651137 w 11277918"/>
              <a:gd name="connsiteY10554" fmla="*/ 7266835 h 10024180"/>
              <a:gd name="connsiteX10555" fmla="*/ 1634789 w 11277918"/>
              <a:gd name="connsiteY10555" fmla="*/ 7299531 h 10024180"/>
              <a:gd name="connsiteX10556" fmla="*/ 1585746 w 11277918"/>
              <a:gd name="connsiteY10556" fmla="*/ 7332228 h 10024180"/>
              <a:gd name="connsiteX10557" fmla="*/ 1561223 w 11277918"/>
              <a:gd name="connsiteY10557" fmla="*/ 7315878 h 10024180"/>
              <a:gd name="connsiteX10558" fmla="*/ 1536702 w 11277918"/>
              <a:gd name="connsiteY10558" fmla="*/ 7332228 h 10024180"/>
              <a:gd name="connsiteX10559" fmla="*/ 1520353 w 11277918"/>
              <a:gd name="connsiteY10559" fmla="*/ 7348575 h 10024180"/>
              <a:gd name="connsiteX10560" fmla="*/ 1504005 w 11277918"/>
              <a:gd name="connsiteY10560" fmla="*/ 7332228 h 10024180"/>
              <a:gd name="connsiteX10561" fmla="*/ 1487659 w 11277918"/>
              <a:gd name="connsiteY10561" fmla="*/ 7348575 h 10024180"/>
              <a:gd name="connsiteX10562" fmla="*/ 1471310 w 11277918"/>
              <a:gd name="connsiteY10562" fmla="*/ 7381271 h 10024180"/>
              <a:gd name="connsiteX10563" fmla="*/ 1454962 w 11277918"/>
              <a:gd name="connsiteY10563" fmla="*/ 7381271 h 10024180"/>
              <a:gd name="connsiteX10564" fmla="*/ 1454962 w 11277918"/>
              <a:gd name="connsiteY10564" fmla="*/ 7356749 h 10024180"/>
              <a:gd name="connsiteX10565" fmla="*/ 1454962 w 11277918"/>
              <a:gd name="connsiteY10565" fmla="*/ 7348575 h 10024180"/>
              <a:gd name="connsiteX10566" fmla="*/ 1454962 w 11277918"/>
              <a:gd name="connsiteY10566" fmla="*/ 7332228 h 10024180"/>
              <a:gd name="connsiteX10567" fmla="*/ 1438614 w 11277918"/>
              <a:gd name="connsiteY10567" fmla="*/ 7315878 h 10024180"/>
              <a:gd name="connsiteX10568" fmla="*/ 1438614 w 11277918"/>
              <a:gd name="connsiteY10568" fmla="*/ 7291357 h 10024180"/>
              <a:gd name="connsiteX10569" fmla="*/ 1454962 w 11277918"/>
              <a:gd name="connsiteY10569" fmla="*/ 7283182 h 10024180"/>
              <a:gd name="connsiteX10570" fmla="*/ 1471310 w 11277918"/>
              <a:gd name="connsiteY10570" fmla="*/ 7283182 h 10024180"/>
              <a:gd name="connsiteX10571" fmla="*/ 1471310 w 11277918"/>
              <a:gd name="connsiteY10571" fmla="*/ 7266835 h 10024180"/>
              <a:gd name="connsiteX10572" fmla="*/ 1487659 w 11277918"/>
              <a:gd name="connsiteY10572" fmla="*/ 7275010 h 10024180"/>
              <a:gd name="connsiteX10573" fmla="*/ 1487659 w 11277918"/>
              <a:gd name="connsiteY10573" fmla="*/ 7299531 h 10024180"/>
              <a:gd name="connsiteX10574" fmla="*/ 1487659 w 11277918"/>
              <a:gd name="connsiteY10574" fmla="*/ 7332228 h 10024180"/>
              <a:gd name="connsiteX10575" fmla="*/ 1520353 w 11277918"/>
              <a:gd name="connsiteY10575" fmla="*/ 7283182 h 10024180"/>
              <a:gd name="connsiteX10576" fmla="*/ 1553049 w 11277918"/>
              <a:gd name="connsiteY10576" fmla="*/ 7250488 h 10024180"/>
              <a:gd name="connsiteX10577" fmla="*/ 1569396 w 11277918"/>
              <a:gd name="connsiteY10577" fmla="*/ 7217792 h 10024180"/>
              <a:gd name="connsiteX10578" fmla="*/ 1569396 w 11277918"/>
              <a:gd name="connsiteY10578" fmla="*/ 7201443 h 10024180"/>
              <a:gd name="connsiteX10579" fmla="*/ 1536702 w 11277918"/>
              <a:gd name="connsiteY10579" fmla="*/ 7217792 h 10024180"/>
              <a:gd name="connsiteX10580" fmla="*/ 1512180 w 11277918"/>
              <a:gd name="connsiteY10580" fmla="*/ 7217792 h 10024180"/>
              <a:gd name="connsiteX10581" fmla="*/ 1520353 w 11277918"/>
              <a:gd name="connsiteY10581" fmla="*/ 7201443 h 10024180"/>
              <a:gd name="connsiteX10582" fmla="*/ 1536702 w 11277918"/>
              <a:gd name="connsiteY10582" fmla="*/ 7201443 h 10024180"/>
              <a:gd name="connsiteX10583" fmla="*/ 1553049 w 11277918"/>
              <a:gd name="connsiteY10583" fmla="*/ 7168749 h 10024180"/>
              <a:gd name="connsiteX10584" fmla="*/ 1561223 w 11277918"/>
              <a:gd name="connsiteY10584" fmla="*/ 7152400 h 10024180"/>
              <a:gd name="connsiteX10585" fmla="*/ 1577571 w 11277918"/>
              <a:gd name="connsiteY10585" fmla="*/ 7111531 h 10024180"/>
              <a:gd name="connsiteX10586" fmla="*/ 1602095 w 11277918"/>
              <a:gd name="connsiteY10586" fmla="*/ 7070660 h 10024180"/>
              <a:gd name="connsiteX10587" fmla="*/ 1569396 w 11277918"/>
              <a:gd name="connsiteY10587" fmla="*/ 7103356 h 10024180"/>
              <a:gd name="connsiteX10588" fmla="*/ 1536702 w 11277918"/>
              <a:gd name="connsiteY10588" fmla="*/ 7119703 h 10024180"/>
              <a:gd name="connsiteX10589" fmla="*/ 1536702 w 11277918"/>
              <a:gd name="connsiteY10589" fmla="*/ 7087009 h 10024180"/>
              <a:gd name="connsiteX10590" fmla="*/ 1536702 w 11277918"/>
              <a:gd name="connsiteY10590" fmla="*/ 7070660 h 10024180"/>
              <a:gd name="connsiteX10591" fmla="*/ 1569396 w 11277918"/>
              <a:gd name="connsiteY10591" fmla="*/ 7054313 h 10024180"/>
              <a:gd name="connsiteX10592" fmla="*/ 1569396 w 11277918"/>
              <a:gd name="connsiteY10592" fmla="*/ 7021617 h 10024180"/>
              <a:gd name="connsiteX10593" fmla="*/ 1569396 w 11277918"/>
              <a:gd name="connsiteY10593" fmla="*/ 7005270 h 10024180"/>
              <a:gd name="connsiteX10594" fmla="*/ 1553049 w 11277918"/>
              <a:gd name="connsiteY10594" fmla="*/ 7021617 h 10024180"/>
              <a:gd name="connsiteX10595" fmla="*/ 1536702 w 11277918"/>
              <a:gd name="connsiteY10595" fmla="*/ 7021617 h 10024180"/>
              <a:gd name="connsiteX10596" fmla="*/ 1536702 w 11277918"/>
              <a:gd name="connsiteY10596" fmla="*/ 6988921 h 10024180"/>
              <a:gd name="connsiteX10597" fmla="*/ 1504005 w 11277918"/>
              <a:gd name="connsiteY10597" fmla="*/ 6988921 h 10024180"/>
              <a:gd name="connsiteX10598" fmla="*/ 1487659 w 11277918"/>
              <a:gd name="connsiteY10598" fmla="*/ 6972574 h 10024180"/>
              <a:gd name="connsiteX10599" fmla="*/ 1454962 w 11277918"/>
              <a:gd name="connsiteY10599" fmla="*/ 7005270 h 10024180"/>
              <a:gd name="connsiteX10600" fmla="*/ 1438614 w 11277918"/>
              <a:gd name="connsiteY10600" fmla="*/ 7021617 h 10024180"/>
              <a:gd name="connsiteX10601" fmla="*/ 1438614 w 11277918"/>
              <a:gd name="connsiteY10601" fmla="*/ 7005270 h 10024180"/>
              <a:gd name="connsiteX10602" fmla="*/ 1471310 w 11277918"/>
              <a:gd name="connsiteY10602" fmla="*/ 6956224 h 10024180"/>
              <a:gd name="connsiteX10603" fmla="*/ 1504005 w 11277918"/>
              <a:gd name="connsiteY10603" fmla="*/ 6907181 h 10024180"/>
              <a:gd name="connsiteX10604" fmla="*/ 1520353 w 11277918"/>
              <a:gd name="connsiteY10604" fmla="*/ 6890834 h 10024180"/>
              <a:gd name="connsiteX10605" fmla="*/ 1561223 w 11277918"/>
              <a:gd name="connsiteY10605" fmla="*/ 6833616 h 10024180"/>
              <a:gd name="connsiteX10606" fmla="*/ 1642963 w 11277918"/>
              <a:gd name="connsiteY10606" fmla="*/ 6751877 h 10024180"/>
              <a:gd name="connsiteX10607" fmla="*/ 1683833 w 11277918"/>
              <a:gd name="connsiteY10607" fmla="*/ 6727355 h 10024180"/>
              <a:gd name="connsiteX10608" fmla="*/ 1716527 w 11277918"/>
              <a:gd name="connsiteY10608" fmla="*/ 6711006 h 10024180"/>
              <a:gd name="connsiteX10609" fmla="*/ 1700181 w 11277918"/>
              <a:gd name="connsiteY10609" fmla="*/ 6694659 h 10024180"/>
              <a:gd name="connsiteX10610" fmla="*/ 1683833 w 11277918"/>
              <a:gd name="connsiteY10610" fmla="*/ 6686485 h 10024180"/>
              <a:gd name="connsiteX10611" fmla="*/ 1700181 w 11277918"/>
              <a:gd name="connsiteY10611" fmla="*/ 6678310 h 10024180"/>
              <a:gd name="connsiteX10612" fmla="*/ 1765571 w 11277918"/>
              <a:gd name="connsiteY10612" fmla="*/ 6580223 h 10024180"/>
              <a:gd name="connsiteX10613" fmla="*/ 1765571 w 11277918"/>
              <a:gd name="connsiteY10613" fmla="*/ 6596570 h 10024180"/>
              <a:gd name="connsiteX10614" fmla="*/ 1781921 w 11277918"/>
              <a:gd name="connsiteY10614" fmla="*/ 6563876 h 10024180"/>
              <a:gd name="connsiteX10615" fmla="*/ 1863660 w 11277918"/>
              <a:gd name="connsiteY10615" fmla="*/ 6498484 h 10024180"/>
              <a:gd name="connsiteX10616" fmla="*/ 1880006 w 11277918"/>
              <a:gd name="connsiteY10616" fmla="*/ 6465788 h 10024180"/>
              <a:gd name="connsiteX10617" fmla="*/ 1912702 w 11277918"/>
              <a:gd name="connsiteY10617" fmla="*/ 6416745 h 10024180"/>
              <a:gd name="connsiteX10618" fmla="*/ 1929053 w 11277918"/>
              <a:gd name="connsiteY10618" fmla="*/ 6416745 h 10024180"/>
              <a:gd name="connsiteX10619" fmla="*/ 1945399 w 11277918"/>
              <a:gd name="connsiteY10619" fmla="*/ 6375874 h 10024180"/>
              <a:gd name="connsiteX10620" fmla="*/ 1961747 w 11277918"/>
              <a:gd name="connsiteY10620" fmla="*/ 6343180 h 10024180"/>
              <a:gd name="connsiteX10621" fmla="*/ 1978096 w 11277918"/>
              <a:gd name="connsiteY10621" fmla="*/ 6335005 h 10024180"/>
              <a:gd name="connsiteX10622" fmla="*/ 2018965 w 11277918"/>
              <a:gd name="connsiteY10622" fmla="*/ 6302309 h 10024180"/>
              <a:gd name="connsiteX10623" fmla="*/ 2059834 w 11277918"/>
              <a:gd name="connsiteY10623" fmla="*/ 6269613 h 10024180"/>
              <a:gd name="connsiteX10624" fmla="*/ 2092528 w 11277918"/>
              <a:gd name="connsiteY10624" fmla="*/ 6212395 h 10024180"/>
              <a:gd name="connsiteX10625" fmla="*/ 2125226 w 11277918"/>
              <a:gd name="connsiteY10625" fmla="*/ 6155177 h 10024180"/>
              <a:gd name="connsiteX10626" fmla="*/ 2141574 w 11277918"/>
              <a:gd name="connsiteY10626" fmla="*/ 6138830 h 10024180"/>
              <a:gd name="connsiteX10627" fmla="*/ 2166096 w 11277918"/>
              <a:gd name="connsiteY10627" fmla="*/ 6114308 h 10024180"/>
              <a:gd name="connsiteX10628" fmla="*/ 2174270 w 11277918"/>
              <a:gd name="connsiteY10628" fmla="*/ 6089787 h 10024180"/>
              <a:gd name="connsiteX10629" fmla="*/ 2206967 w 11277918"/>
              <a:gd name="connsiteY10629" fmla="*/ 6040744 h 10024180"/>
              <a:gd name="connsiteX10630" fmla="*/ 2223313 w 11277918"/>
              <a:gd name="connsiteY10630" fmla="*/ 6024394 h 10024180"/>
              <a:gd name="connsiteX10631" fmla="*/ 2256010 w 11277918"/>
              <a:gd name="connsiteY10631" fmla="*/ 6008047 h 10024180"/>
              <a:gd name="connsiteX10632" fmla="*/ 2280531 w 11277918"/>
              <a:gd name="connsiteY10632" fmla="*/ 5983526 h 10024180"/>
              <a:gd name="connsiteX10633" fmla="*/ 2272357 w 11277918"/>
              <a:gd name="connsiteY10633" fmla="*/ 5975351 h 10024180"/>
              <a:gd name="connsiteX10634" fmla="*/ 2288704 w 11277918"/>
              <a:gd name="connsiteY10634" fmla="*/ 5959004 h 10024180"/>
              <a:gd name="connsiteX10635" fmla="*/ 2370445 w 11277918"/>
              <a:gd name="connsiteY10635" fmla="*/ 5877262 h 10024180"/>
              <a:gd name="connsiteX10636" fmla="*/ 2354096 w 11277918"/>
              <a:gd name="connsiteY10636" fmla="*/ 5877262 h 10024180"/>
              <a:gd name="connsiteX10637" fmla="*/ 2370445 w 11277918"/>
              <a:gd name="connsiteY10637" fmla="*/ 5844568 h 10024180"/>
              <a:gd name="connsiteX10638" fmla="*/ 2378618 w 11277918"/>
              <a:gd name="connsiteY10638" fmla="*/ 5836394 h 10024180"/>
              <a:gd name="connsiteX10639" fmla="*/ 2394967 w 11277918"/>
              <a:gd name="connsiteY10639" fmla="*/ 5836394 h 10024180"/>
              <a:gd name="connsiteX10640" fmla="*/ 2403139 w 11277918"/>
              <a:gd name="connsiteY10640" fmla="*/ 5828219 h 10024180"/>
              <a:gd name="connsiteX10641" fmla="*/ 2435836 w 11277918"/>
              <a:gd name="connsiteY10641" fmla="*/ 5779176 h 10024180"/>
              <a:gd name="connsiteX10642" fmla="*/ 2468533 w 11277918"/>
              <a:gd name="connsiteY10642" fmla="*/ 5730133 h 10024180"/>
              <a:gd name="connsiteX10643" fmla="*/ 2484879 w 11277918"/>
              <a:gd name="connsiteY10643" fmla="*/ 5730133 h 10024180"/>
              <a:gd name="connsiteX10644" fmla="*/ 2533925 w 11277918"/>
              <a:gd name="connsiteY10644" fmla="*/ 5664740 h 10024180"/>
              <a:gd name="connsiteX10645" fmla="*/ 2550271 w 11277918"/>
              <a:gd name="connsiteY10645" fmla="*/ 5648393 h 10024180"/>
              <a:gd name="connsiteX10646" fmla="*/ 2566619 w 11277918"/>
              <a:gd name="connsiteY10646" fmla="*/ 5632044 h 10024180"/>
              <a:gd name="connsiteX10647" fmla="*/ 2582967 w 11277918"/>
              <a:gd name="connsiteY10647" fmla="*/ 5599350 h 10024180"/>
              <a:gd name="connsiteX10648" fmla="*/ 2566619 w 11277918"/>
              <a:gd name="connsiteY10648" fmla="*/ 5599350 h 10024180"/>
              <a:gd name="connsiteX10649" fmla="*/ 2582967 w 11277918"/>
              <a:gd name="connsiteY10649" fmla="*/ 5583001 h 10024180"/>
              <a:gd name="connsiteX10650" fmla="*/ 2689228 w 11277918"/>
              <a:gd name="connsiteY10650" fmla="*/ 5484914 h 10024180"/>
              <a:gd name="connsiteX10651" fmla="*/ 2779142 w 11277918"/>
              <a:gd name="connsiteY10651" fmla="*/ 5386826 h 10024180"/>
              <a:gd name="connsiteX10652" fmla="*/ 2852708 w 11277918"/>
              <a:gd name="connsiteY10652" fmla="*/ 5321436 h 10024180"/>
              <a:gd name="connsiteX10653" fmla="*/ 2909926 w 11277918"/>
              <a:gd name="connsiteY10653" fmla="*/ 5239696 h 10024180"/>
              <a:gd name="connsiteX10654" fmla="*/ 2942622 w 11277918"/>
              <a:gd name="connsiteY10654" fmla="*/ 5207000 h 10024180"/>
              <a:gd name="connsiteX10655" fmla="*/ 2942622 w 11277918"/>
              <a:gd name="connsiteY10655" fmla="*/ 5174304 h 10024180"/>
              <a:gd name="connsiteX10656" fmla="*/ 2926272 w 11277918"/>
              <a:gd name="connsiteY10656" fmla="*/ 5174304 h 10024180"/>
              <a:gd name="connsiteX10657" fmla="*/ 2958968 w 11277918"/>
              <a:gd name="connsiteY10657" fmla="*/ 5157957 h 10024180"/>
              <a:gd name="connsiteX10658" fmla="*/ 2926272 w 11277918"/>
              <a:gd name="connsiteY10658" fmla="*/ 5157957 h 10024180"/>
              <a:gd name="connsiteX10659" fmla="*/ 2926272 w 11277918"/>
              <a:gd name="connsiteY10659" fmla="*/ 5141607 h 10024180"/>
              <a:gd name="connsiteX10660" fmla="*/ 2967144 w 11277918"/>
              <a:gd name="connsiteY10660" fmla="*/ 5125260 h 10024180"/>
              <a:gd name="connsiteX10661" fmla="*/ 3008012 w 11277918"/>
              <a:gd name="connsiteY10661" fmla="*/ 5084391 h 10024180"/>
              <a:gd name="connsiteX10662" fmla="*/ 3021091 w 11277918"/>
              <a:gd name="connsiteY10662" fmla="*/ 5061505 h 10024180"/>
              <a:gd name="connsiteX10663" fmla="*/ 3024362 w 11277918"/>
              <a:gd name="connsiteY10663" fmla="*/ 5059868 h 10024180"/>
              <a:gd name="connsiteX10664" fmla="*/ 3040708 w 11277918"/>
              <a:gd name="connsiteY10664" fmla="*/ 5027172 h 10024180"/>
              <a:gd name="connsiteX10665" fmla="*/ 3021091 w 11277918"/>
              <a:gd name="connsiteY10665" fmla="*/ 5061505 h 10024180"/>
              <a:gd name="connsiteX10666" fmla="*/ 2991664 w 11277918"/>
              <a:gd name="connsiteY10666" fmla="*/ 5076217 h 10024180"/>
              <a:gd name="connsiteX10667" fmla="*/ 2975318 w 11277918"/>
              <a:gd name="connsiteY10667" fmla="*/ 5092564 h 10024180"/>
              <a:gd name="connsiteX10668" fmla="*/ 2926272 w 11277918"/>
              <a:gd name="connsiteY10668" fmla="*/ 5125260 h 10024180"/>
              <a:gd name="connsiteX10669" fmla="*/ 2893578 w 11277918"/>
              <a:gd name="connsiteY10669" fmla="*/ 5174304 h 10024180"/>
              <a:gd name="connsiteX10670" fmla="*/ 2877230 w 11277918"/>
              <a:gd name="connsiteY10670" fmla="*/ 5190652 h 10024180"/>
              <a:gd name="connsiteX10671" fmla="*/ 2869056 w 11277918"/>
              <a:gd name="connsiteY10671" fmla="*/ 5223347 h 10024180"/>
              <a:gd name="connsiteX10672" fmla="*/ 2860882 w 11277918"/>
              <a:gd name="connsiteY10672" fmla="*/ 5256043 h 10024180"/>
              <a:gd name="connsiteX10673" fmla="*/ 2860882 w 11277918"/>
              <a:gd name="connsiteY10673" fmla="*/ 5272390 h 10024180"/>
              <a:gd name="connsiteX10674" fmla="*/ 2828186 w 11277918"/>
              <a:gd name="connsiteY10674" fmla="*/ 5288739 h 10024180"/>
              <a:gd name="connsiteX10675" fmla="*/ 2713751 w 11277918"/>
              <a:gd name="connsiteY10675" fmla="*/ 5411347 h 10024180"/>
              <a:gd name="connsiteX10676" fmla="*/ 2730097 w 11277918"/>
              <a:gd name="connsiteY10676" fmla="*/ 5378653 h 10024180"/>
              <a:gd name="connsiteX10677" fmla="*/ 2746446 w 11277918"/>
              <a:gd name="connsiteY10677" fmla="*/ 5354130 h 10024180"/>
              <a:gd name="connsiteX10678" fmla="*/ 2730097 w 11277918"/>
              <a:gd name="connsiteY10678" fmla="*/ 5345957 h 10024180"/>
              <a:gd name="connsiteX10679" fmla="*/ 2713751 w 11277918"/>
              <a:gd name="connsiteY10679" fmla="*/ 5354130 h 10024180"/>
              <a:gd name="connsiteX10680" fmla="*/ 2697403 w 11277918"/>
              <a:gd name="connsiteY10680" fmla="*/ 5386826 h 10024180"/>
              <a:gd name="connsiteX10681" fmla="*/ 2681055 w 11277918"/>
              <a:gd name="connsiteY10681" fmla="*/ 5411347 h 10024180"/>
              <a:gd name="connsiteX10682" fmla="*/ 2672879 w 11277918"/>
              <a:gd name="connsiteY10682" fmla="*/ 5435871 h 10024180"/>
              <a:gd name="connsiteX10683" fmla="*/ 2664707 w 11277918"/>
              <a:gd name="connsiteY10683" fmla="*/ 5476740 h 10024180"/>
              <a:gd name="connsiteX10684" fmla="*/ 2582967 w 11277918"/>
              <a:gd name="connsiteY10684" fmla="*/ 5501261 h 10024180"/>
              <a:gd name="connsiteX10685" fmla="*/ 2517575 w 11277918"/>
              <a:gd name="connsiteY10685" fmla="*/ 5533958 h 10024180"/>
              <a:gd name="connsiteX10686" fmla="*/ 2484879 w 11277918"/>
              <a:gd name="connsiteY10686" fmla="*/ 5566654 h 10024180"/>
              <a:gd name="connsiteX10687" fmla="*/ 2484879 w 11277918"/>
              <a:gd name="connsiteY10687" fmla="*/ 5583001 h 10024180"/>
              <a:gd name="connsiteX10688" fmla="*/ 2484879 w 11277918"/>
              <a:gd name="connsiteY10688" fmla="*/ 5599350 h 10024180"/>
              <a:gd name="connsiteX10689" fmla="*/ 2501229 w 11277918"/>
              <a:gd name="connsiteY10689" fmla="*/ 5607522 h 10024180"/>
              <a:gd name="connsiteX10690" fmla="*/ 2484879 w 11277918"/>
              <a:gd name="connsiteY10690" fmla="*/ 5615697 h 10024180"/>
              <a:gd name="connsiteX10691" fmla="*/ 2468533 w 11277918"/>
              <a:gd name="connsiteY10691" fmla="*/ 5615697 h 10024180"/>
              <a:gd name="connsiteX10692" fmla="*/ 2452185 w 11277918"/>
              <a:gd name="connsiteY10692" fmla="*/ 5615697 h 10024180"/>
              <a:gd name="connsiteX10693" fmla="*/ 2452185 w 11277918"/>
              <a:gd name="connsiteY10693" fmla="*/ 5632044 h 10024180"/>
              <a:gd name="connsiteX10694" fmla="*/ 2435836 w 11277918"/>
              <a:gd name="connsiteY10694" fmla="*/ 5632044 h 10024180"/>
              <a:gd name="connsiteX10695" fmla="*/ 2411314 w 11277918"/>
              <a:gd name="connsiteY10695" fmla="*/ 5656566 h 10024180"/>
              <a:gd name="connsiteX10696" fmla="*/ 2386793 w 11277918"/>
              <a:gd name="connsiteY10696" fmla="*/ 5697437 h 10024180"/>
              <a:gd name="connsiteX10697" fmla="*/ 2370445 w 11277918"/>
              <a:gd name="connsiteY10697" fmla="*/ 5713784 h 10024180"/>
              <a:gd name="connsiteX10698" fmla="*/ 2313228 w 11277918"/>
              <a:gd name="connsiteY10698" fmla="*/ 5779176 h 10024180"/>
              <a:gd name="connsiteX10699" fmla="*/ 2247836 w 11277918"/>
              <a:gd name="connsiteY10699" fmla="*/ 5828219 h 10024180"/>
              <a:gd name="connsiteX10700" fmla="*/ 2272357 w 11277918"/>
              <a:gd name="connsiteY10700" fmla="*/ 5795523 h 10024180"/>
              <a:gd name="connsiteX10701" fmla="*/ 2288704 w 11277918"/>
              <a:gd name="connsiteY10701" fmla="*/ 5779176 h 10024180"/>
              <a:gd name="connsiteX10702" fmla="*/ 2321400 w 11277918"/>
              <a:gd name="connsiteY10702" fmla="*/ 5730133 h 10024180"/>
              <a:gd name="connsiteX10703" fmla="*/ 2337749 w 11277918"/>
              <a:gd name="connsiteY10703" fmla="*/ 5697437 h 10024180"/>
              <a:gd name="connsiteX10704" fmla="*/ 2305054 w 11277918"/>
              <a:gd name="connsiteY10704" fmla="*/ 5721958 h 10024180"/>
              <a:gd name="connsiteX10705" fmla="*/ 2288704 w 11277918"/>
              <a:gd name="connsiteY10705" fmla="*/ 5730133 h 10024180"/>
              <a:gd name="connsiteX10706" fmla="*/ 2280531 w 11277918"/>
              <a:gd name="connsiteY10706" fmla="*/ 5754654 h 10024180"/>
              <a:gd name="connsiteX10707" fmla="*/ 2272357 w 11277918"/>
              <a:gd name="connsiteY10707" fmla="*/ 5771001 h 10024180"/>
              <a:gd name="connsiteX10708" fmla="*/ 2239660 w 11277918"/>
              <a:gd name="connsiteY10708" fmla="*/ 5771001 h 10024180"/>
              <a:gd name="connsiteX10709" fmla="*/ 2223313 w 11277918"/>
              <a:gd name="connsiteY10709" fmla="*/ 5746480 h 10024180"/>
              <a:gd name="connsiteX10710" fmla="*/ 2239660 w 11277918"/>
              <a:gd name="connsiteY10710" fmla="*/ 5730133 h 10024180"/>
              <a:gd name="connsiteX10711" fmla="*/ 2256010 w 11277918"/>
              <a:gd name="connsiteY10711" fmla="*/ 5713784 h 10024180"/>
              <a:gd name="connsiteX10712" fmla="*/ 2239660 w 11277918"/>
              <a:gd name="connsiteY10712" fmla="*/ 5713784 h 10024180"/>
              <a:gd name="connsiteX10713" fmla="*/ 2215140 w 11277918"/>
              <a:gd name="connsiteY10713" fmla="*/ 5730133 h 10024180"/>
              <a:gd name="connsiteX10714" fmla="*/ 2206967 w 11277918"/>
              <a:gd name="connsiteY10714" fmla="*/ 5730133 h 10024180"/>
              <a:gd name="connsiteX10715" fmla="*/ 2190618 w 11277918"/>
              <a:gd name="connsiteY10715" fmla="*/ 5754654 h 10024180"/>
              <a:gd name="connsiteX10716" fmla="*/ 2190618 w 11277918"/>
              <a:gd name="connsiteY10716" fmla="*/ 5779176 h 10024180"/>
              <a:gd name="connsiteX10717" fmla="*/ 2206967 w 11277918"/>
              <a:gd name="connsiteY10717" fmla="*/ 5795523 h 10024180"/>
              <a:gd name="connsiteX10718" fmla="*/ 2206967 w 11277918"/>
              <a:gd name="connsiteY10718" fmla="*/ 5811872 h 10024180"/>
              <a:gd name="connsiteX10719" fmla="*/ 2223313 w 11277918"/>
              <a:gd name="connsiteY10719" fmla="*/ 5811872 h 10024180"/>
              <a:gd name="connsiteX10720" fmla="*/ 2206967 w 11277918"/>
              <a:gd name="connsiteY10720" fmla="*/ 5828219 h 10024180"/>
              <a:gd name="connsiteX10721" fmla="*/ 2190618 w 11277918"/>
              <a:gd name="connsiteY10721" fmla="*/ 5811872 h 10024180"/>
              <a:gd name="connsiteX10722" fmla="*/ 2174270 w 11277918"/>
              <a:gd name="connsiteY10722" fmla="*/ 5795523 h 10024180"/>
              <a:gd name="connsiteX10723" fmla="*/ 2141574 w 11277918"/>
              <a:gd name="connsiteY10723" fmla="*/ 5811872 h 10024180"/>
              <a:gd name="connsiteX10724" fmla="*/ 2092528 w 11277918"/>
              <a:gd name="connsiteY10724" fmla="*/ 5844568 h 10024180"/>
              <a:gd name="connsiteX10725" fmla="*/ 2076183 w 11277918"/>
              <a:gd name="connsiteY10725" fmla="*/ 5852741 h 10024180"/>
              <a:gd name="connsiteX10726" fmla="*/ 2059834 w 11277918"/>
              <a:gd name="connsiteY10726" fmla="*/ 5869090 h 10024180"/>
              <a:gd name="connsiteX10727" fmla="*/ 2043486 w 11277918"/>
              <a:gd name="connsiteY10727" fmla="*/ 5860915 h 10024180"/>
              <a:gd name="connsiteX10728" fmla="*/ 2059834 w 11277918"/>
              <a:gd name="connsiteY10728" fmla="*/ 5828219 h 10024180"/>
              <a:gd name="connsiteX10729" fmla="*/ 2108878 w 11277918"/>
              <a:gd name="connsiteY10729" fmla="*/ 5779176 h 10024180"/>
              <a:gd name="connsiteX10730" fmla="*/ 2125226 w 11277918"/>
              <a:gd name="connsiteY10730" fmla="*/ 5762829 h 10024180"/>
              <a:gd name="connsiteX10731" fmla="*/ 2108878 w 11277918"/>
              <a:gd name="connsiteY10731" fmla="*/ 5762829 h 10024180"/>
              <a:gd name="connsiteX10732" fmla="*/ 2108878 w 11277918"/>
              <a:gd name="connsiteY10732" fmla="*/ 5746480 h 10024180"/>
              <a:gd name="connsiteX10733" fmla="*/ 2149748 w 11277918"/>
              <a:gd name="connsiteY10733" fmla="*/ 5721958 h 10024180"/>
              <a:gd name="connsiteX10734" fmla="*/ 2174270 w 11277918"/>
              <a:gd name="connsiteY10734" fmla="*/ 5681090 h 10024180"/>
              <a:gd name="connsiteX10735" fmla="*/ 2190618 w 11277918"/>
              <a:gd name="connsiteY10735" fmla="*/ 5664740 h 10024180"/>
              <a:gd name="connsiteX10736" fmla="*/ 2223313 w 11277918"/>
              <a:gd name="connsiteY10736" fmla="*/ 5632044 h 10024180"/>
              <a:gd name="connsiteX10737" fmla="*/ 2223313 w 11277918"/>
              <a:gd name="connsiteY10737" fmla="*/ 5615697 h 10024180"/>
              <a:gd name="connsiteX10738" fmla="*/ 2247836 w 11277918"/>
              <a:gd name="connsiteY10738" fmla="*/ 5615697 h 10024180"/>
              <a:gd name="connsiteX10739" fmla="*/ 2272357 w 11277918"/>
              <a:gd name="connsiteY10739" fmla="*/ 5566654 h 10024180"/>
              <a:gd name="connsiteX10740" fmla="*/ 2305054 w 11277918"/>
              <a:gd name="connsiteY10740" fmla="*/ 5517611 h 10024180"/>
              <a:gd name="connsiteX10741" fmla="*/ 2288704 w 11277918"/>
              <a:gd name="connsiteY10741" fmla="*/ 5517611 h 10024180"/>
              <a:gd name="connsiteX10742" fmla="*/ 2264182 w 11277918"/>
              <a:gd name="connsiteY10742" fmla="*/ 5525783 h 10024180"/>
              <a:gd name="connsiteX10743" fmla="*/ 2256010 w 11277918"/>
              <a:gd name="connsiteY10743" fmla="*/ 5533958 h 10024180"/>
              <a:gd name="connsiteX10744" fmla="*/ 2256010 w 11277918"/>
              <a:gd name="connsiteY10744" fmla="*/ 5550305 h 10024180"/>
              <a:gd name="connsiteX10745" fmla="*/ 2239660 w 11277918"/>
              <a:gd name="connsiteY10745" fmla="*/ 5533958 h 10024180"/>
              <a:gd name="connsiteX10746" fmla="*/ 2239660 w 11277918"/>
              <a:gd name="connsiteY10746" fmla="*/ 5517611 h 10024180"/>
              <a:gd name="connsiteX10747" fmla="*/ 2305054 w 11277918"/>
              <a:gd name="connsiteY10747" fmla="*/ 5419522 h 10024180"/>
              <a:gd name="connsiteX10748" fmla="*/ 2337749 w 11277918"/>
              <a:gd name="connsiteY10748" fmla="*/ 5403175 h 10024180"/>
              <a:gd name="connsiteX10749" fmla="*/ 2354096 w 11277918"/>
              <a:gd name="connsiteY10749" fmla="*/ 5386826 h 10024180"/>
              <a:gd name="connsiteX10750" fmla="*/ 2354096 w 11277918"/>
              <a:gd name="connsiteY10750" fmla="*/ 5370479 h 10024180"/>
              <a:gd name="connsiteX10751" fmla="*/ 2370445 w 11277918"/>
              <a:gd name="connsiteY10751" fmla="*/ 5354130 h 10024180"/>
              <a:gd name="connsiteX10752" fmla="*/ 2378618 w 11277918"/>
              <a:gd name="connsiteY10752" fmla="*/ 5329608 h 10024180"/>
              <a:gd name="connsiteX10753" fmla="*/ 2386793 w 11277918"/>
              <a:gd name="connsiteY10753" fmla="*/ 5305086 h 10024180"/>
              <a:gd name="connsiteX10754" fmla="*/ 2419489 w 11277918"/>
              <a:gd name="connsiteY10754" fmla="*/ 5288739 h 10024180"/>
              <a:gd name="connsiteX10755" fmla="*/ 2460357 w 11277918"/>
              <a:gd name="connsiteY10755" fmla="*/ 5231522 h 10024180"/>
              <a:gd name="connsiteX10756" fmla="*/ 2517575 w 11277918"/>
              <a:gd name="connsiteY10756" fmla="*/ 5190652 h 10024180"/>
              <a:gd name="connsiteX10757" fmla="*/ 2517575 w 11277918"/>
              <a:gd name="connsiteY10757" fmla="*/ 5182479 h 10024180"/>
              <a:gd name="connsiteX10758" fmla="*/ 2533925 w 11277918"/>
              <a:gd name="connsiteY10758" fmla="*/ 5141607 h 10024180"/>
              <a:gd name="connsiteX10759" fmla="*/ 2550271 w 11277918"/>
              <a:gd name="connsiteY10759" fmla="*/ 5141607 h 10024180"/>
              <a:gd name="connsiteX10760" fmla="*/ 2566619 w 11277918"/>
              <a:gd name="connsiteY10760" fmla="*/ 5141607 h 10024180"/>
              <a:gd name="connsiteX10761" fmla="*/ 2574793 w 11277918"/>
              <a:gd name="connsiteY10761" fmla="*/ 5133434 h 10024180"/>
              <a:gd name="connsiteX10762" fmla="*/ 2558447 w 11277918"/>
              <a:gd name="connsiteY10762" fmla="*/ 5100740 h 10024180"/>
              <a:gd name="connsiteX10763" fmla="*/ 2566619 w 11277918"/>
              <a:gd name="connsiteY10763" fmla="*/ 5092564 h 10024180"/>
              <a:gd name="connsiteX10764" fmla="*/ 2582967 w 11277918"/>
              <a:gd name="connsiteY10764" fmla="*/ 5076217 h 10024180"/>
              <a:gd name="connsiteX10765" fmla="*/ 2582967 w 11277918"/>
              <a:gd name="connsiteY10765" fmla="*/ 5059868 h 10024180"/>
              <a:gd name="connsiteX10766" fmla="*/ 2599315 w 11277918"/>
              <a:gd name="connsiteY10766" fmla="*/ 5076217 h 10024180"/>
              <a:gd name="connsiteX10767" fmla="*/ 2615665 w 11277918"/>
              <a:gd name="connsiteY10767" fmla="*/ 5084391 h 10024180"/>
              <a:gd name="connsiteX10768" fmla="*/ 2648359 w 11277918"/>
              <a:gd name="connsiteY10768" fmla="*/ 5059868 h 10024180"/>
              <a:gd name="connsiteX10769" fmla="*/ 2648359 w 11277918"/>
              <a:gd name="connsiteY10769" fmla="*/ 5043521 h 10024180"/>
              <a:gd name="connsiteX10770" fmla="*/ 2632010 w 11277918"/>
              <a:gd name="connsiteY10770" fmla="*/ 5043521 h 10024180"/>
              <a:gd name="connsiteX10771" fmla="*/ 2664707 w 11277918"/>
              <a:gd name="connsiteY10771" fmla="*/ 5010825 h 10024180"/>
              <a:gd name="connsiteX10772" fmla="*/ 2705577 w 11277918"/>
              <a:gd name="connsiteY10772" fmla="*/ 4986304 h 10024180"/>
              <a:gd name="connsiteX10773" fmla="*/ 2730097 w 11277918"/>
              <a:gd name="connsiteY10773" fmla="*/ 4929085 h 10024180"/>
              <a:gd name="connsiteX10774" fmla="*/ 2746446 w 11277918"/>
              <a:gd name="connsiteY10774" fmla="*/ 4896389 h 10024180"/>
              <a:gd name="connsiteX10775" fmla="*/ 2713751 w 11277918"/>
              <a:gd name="connsiteY10775" fmla="*/ 4912738 h 10024180"/>
              <a:gd name="connsiteX10776" fmla="*/ 2697403 w 11277918"/>
              <a:gd name="connsiteY10776" fmla="*/ 4929085 h 10024180"/>
              <a:gd name="connsiteX10777" fmla="*/ 2664707 w 11277918"/>
              <a:gd name="connsiteY10777" fmla="*/ 4961782 h 10024180"/>
              <a:gd name="connsiteX10778" fmla="*/ 2648359 w 11277918"/>
              <a:gd name="connsiteY10778" fmla="*/ 4978130 h 10024180"/>
              <a:gd name="connsiteX10779" fmla="*/ 2632010 w 11277918"/>
              <a:gd name="connsiteY10779" fmla="*/ 4994478 h 10024180"/>
              <a:gd name="connsiteX10780" fmla="*/ 2615665 w 11277918"/>
              <a:gd name="connsiteY10780" fmla="*/ 5002651 h 10024180"/>
              <a:gd name="connsiteX10781" fmla="*/ 2599315 w 11277918"/>
              <a:gd name="connsiteY10781" fmla="*/ 5010825 h 10024180"/>
              <a:gd name="connsiteX10782" fmla="*/ 2571728 w 11277918"/>
              <a:gd name="connsiteY10782" fmla="*/ 5038411 h 10024180"/>
              <a:gd name="connsiteX10783" fmla="*/ 2557278 w 11277918"/>
              <a:gd name="connsiteY10783" fmla="*/ 5052862 h 10024180"/>
              <a:gd name="connsiteX10784" fmla="*/ 2559467 w 11277918"/>
              <a:gd name="connsiteY10784" fmla="*/ 5053739 h 10024180"/>
              <a:gd name="connsiteX10785" fmla="*/ 2566619 w 11277918"/>
              <a:gd name="connsiteY10785" fmla="*/ 5059868 h 10024180"/>
              <a:gd name="connsiteX10786" fmla="*/ 2550271 w 11277918"/>
              <a:gd name="connsiteY10786" fmla="*/ 5059868 h 10024180"/>
              <a:gd name="connsiteX10787" fmla="*/ 2484879 w 11277918"/>
              <a:gd name="connsiteY10787" fmla="*/ 5092564 h 10024180"/>
              <a:gd name="connsiteX10788" fmla="*/ 2476707 w 11277918"/>
              <a:gd name="connsiteY10788" fmla="*/ 5125260 h 10024180"/>
              <a:gd name="connsiteX10789" fmla="*/ 2468533 w 11277918"/>
              <a:gd name="connsiteY10789" fmla="*/ 5141607 h 10024180"/>
              <a:gd name="connsiteX10790" fmla="*/ 2468533 w 11277918"/>
              <a:gd name="connsiteY10790" fmla="*/ 5157957 h 10024180"/>
              <a:gd name="connsiteX10791" fmla="*/ 2452185 w 11277918"/>
              <a:gd name="connsiteY10791" fmla="*/ 5174304 h 10024180"/>
              <a:gd name="connsiteX10792" fmla="*/ 2435836 w 11277918"/>
              <a:gd name="connsiteY10792" fmla="*/ 5190652 h 10024180"/>
              <a:gd name="connsiteX10793" fmla="*/ 2419489 w 11277918"/>
              <a:gd name="connsiteY10793" fmla="*/ 5190652 h 10024180"/>
              <a:gd name="connsiteX10794" fmla="*/ 2403139 w 11277918"/>
              <a:gd name="connsiteY10794" fmla="*/ 5223347 h 10024180"/>
              <a:gd name="connsiteX10795" fmla="*/ 2394967 w 11277918"/>
              <a:gd name="connsiteY10795" fmla="*/ 5256043 h 10024180"/>
              <a:gd name="connsiteX10796" fmla="*/ 2403139 w 11277918"/>
              <a:gd name="connsiteY10796" fmla="*/ 5272390 h 10024180"/>
              <a:gd name="connsiteX10797" fmla="*/ 2370445 w 11277918"/>
              <a:gd name="connsiteY10797" fmla="*/ 5272390 h 10024180"/>
              <a:gd name="connsiteX10798" fmla="*/ 2354096 w 11277918"/>
              <a:gd name="connsiteY10798" fmla="*/ 5256043 h 10024180"/>
              <a:gd name="connsiteX10799" fmla="*/ 2337749 w 11277918"/>
              <a:gd name="connsiteY10799" fmla="*/ 5288739 h 10024180"/>
              <a:gd name="connsiteX10800" fmla="*/ 2345922 w 11277918"/>
              <a:gd name="connsiteY10800" fmla="*/ 5313261 h 10024180"/>
              <a:gd name="connsiteX10801" fmla="*/ 2337749 w 11277918"/>
              <a:gd name="connsiteY10801" fmla="*/ 5305086 h 10024180"/>
              <a:gd name="connsiteX10802" fmla="*/ 2321400 w 11277918"/>
              <a:gd name="connsiteY10802" fmla="*/ 5305086 h 10024180"/>
              <a:gd name="connsiteX10803" fmla="*/ 2305054 w 11277918"/>
              <a:gd name="connsiteY10803" fmla="*/ 5329608 h 10024180"/>
              <a:gd name="connsiteX10804" fmla="*/ 2288704 w 11277918"/>
              <a:gd name="connsiteY10804" fmla="*/ 5337783 h 10024180"/>
              <a:gd name="connsiteX10805" fmla="*/ 2256010 w 11277918"/>
              <a:gd name="connsiteY10805" fmla="*/ 5386826 h 10024180"/>
              <a:gd name="connsiteX10806" fmla="*/ 2239660 w 11277918"/>
              <a:gd name="connsiteY10806" fmla="*/ 5403175 h 10024180"/>
              <a:gd name="connsiteX10807" fmla="*/ 2223313 w 11277918"/>
              <a:gd name="connsiteY10807" fmla="*/ 5411347 h 10024180"/>
              <a:gd name="connsiteX10808" fmla="*/ 2206967 w 11277918"/>
              <a:gd name="connsiteY10808" fmla="*/ 5435871 h 10024180"/>
              <a:gd name="connsiteX10809" fmla="*/ 2198792 w 11277918"/>
              <a:gd name="connsiteY10809" fmla="*/ 5444044 h 10024180"/>
              <a:gd name="connsiteX10810" fmla="*/ 2174270 w 11277918"/>
              <a:gd name="connsiteY10810" fmla="*/ 5468565 h 10024180"/>
              <a:gd name="connsiteX10811" fmla="*/ 2141574 w 11277918"/>
              <a:gd name="connsiteY10811" fmla="*/ 5501261 h 10024180"/>
              <a:gd name="connsiteX10812" fmla="*/ 2141574 w 11277918"/>
              <a:gd name="connsiteY10812" fmla="*/ 5517611 h 10024180"/>
              <a:gd name="connsiteX10813" fmla="*/ 2092528 w 11277918"/>
              <a:gd name="connsiteY10813" fmla="*/ 5550305 h 10024180"/>
              <a:gd name="connsiteX10814" fmla="*/ 2059834 w 11277918"/>
              <a:gd name="connsiteY10814" fmla="*/ 5599350 h 10024180"/>
              <a:gd name="connsiteX10815" fmla="*/ 2027138 w 11277918"/>
              <a:gd name="connsiteY10815" fmla="*/ 5623872 h 10024180"/>
              <a:gd name="connsiteX10816" fmla="*/ 2010792 w 11277918"/>
              <a:gd name="connsiteY10816" fmla="*/ 5648393 h 10024180"/>
              <a:gd name="connsiteX10817" fmla="*/ 1994442 w 11277918"/>
              <a:gd name="connsiteY10817" fmla="*/ 5648393 h 10024180"/>
              <a:gd name="connsiteX10818" fmla="*/ 1986271 w 11277918"/>
              <a:gd name="connsiteY10818" fmla="*/ 5632044 h 10024180"/>
              <a:gd name="connsiteX10819" fmla="*/ 1978096 w 11277918"/>
              <a:gd name="connsiteY10819" fmla="*/ 5648393 h 10024180"/>
              <a:gd name="connsiteX10820" fmla="*/ 1961747 w 11277918"/>
              <a:gd name="connsiteY10820" fmla="*/ 5681090 h 10024180"/>
              <a:gd name="connsiteX10821" fmla="*/ 1945399 w 11277918"/>
              <a:gd name="connsiteY10821" fmla="*/ 5664740 h 10024180"/>
              <a:gd name="connsiteX10822" fmla="*/ 1945399 w 11277918"/>
              <a:gd name="connsiteY10822" fmla="*/ 5648393 h 10024180"/>
              <a:gd name="connsiteX10823" fmla="*/ 1961747 w 11277918"/>
              <a:gd name="connsiteY10823" fmla="*/ 5640219 h 10024180"/>
              <a:gd name="connsiteX10824" fmla="*/ 1945399 w 11277918"/>
              <a:gd name="connsiteY10824" fmla="*/ 5632044 h 10024180"/>
              <a:gd name="connsiteX10825" fmla="*/ 1945399 w 11277918"/>
              <a:gd name="connsiteY10825" fmla="*/ 5648393 h 10024180"/>
              <a:gd name="connsiteX10826" fmla="*/ 1912702 w 11277918"/>
              <a:gd name="connsiteY10826" fmla="*/ 5664740 h 10024180"/>
              <a:gd name="connsiteX10827" fmla="*/ 1896357 w 11277918"/>
              <a:gd name="connsiteY10827" fmla="*/ 5648393 h 10024180"/>
              <a:gd name="connsiteX10828" fmla="*/ 1912702 w 11277918"/>
              <a:gd name="connsiteY10828" fmla="*/ 5632044 h 10024180"/>
              <a:gd name="connsiteX10829" fmla="*/ 1945399 w 11277918"/>
              <a:gd name="connsiteY10829" fmla="*/ 5599350 h 10024180"/>
              <a:gd name="connsiteX10830" fmla="*/ 1978096 w 11277918"/>
              <a:gd name="connsiteY10830" fmla="*/ 5591175 h 10024180"/>
              <a:gd name="connsiteX10831" fmla="*/ 2010792 w 11277918"/>
              <a:gd name="connsiteY10831" fmla="*/ 5583001 h 10024180"/>
              <a:gd name="connsiteX10832" fmla="*/ 2018965 w 11277918"/>
              <a:gd name="connsiteY10832" fmla="*/ 5558479 h 10024180"/>
              <a:gd name="connsiteX10833" fmla="*/ 2027138 w 11277918"/>
              <a:gd name="connsiteY10833" fmla="*/ 5542132 h 10024180"/>
              <a:gd name="connsiteX10834" fmla="*/ 2027138 w 11277918"/>
              <a:gd name="connsiteY10834" fmla="*/ 5525783 h 10024180"/>
              <a:gd name="connsiteX10835" fmla="*/ 2043486 w 11277918"/>
              <a:gd name="connsiteY10835" fmla="*/ 5517611 h 10024180"/>
              <a:gd name="connsiteX10836" fmla="*/ 2059834 w 11277918"/>
              <a:gd name="connsiteY10836" fmla="*/ 5509436 h 10024180"/>
              <a:gd name="connsiteX10837" fmla="*/ 2059834 w 11277918"/>
              <a:gd name="connsiteY10837" fmla="*/ 5484914 h 10024180"/>
              <a:gd name="connsiteX10838" fmla="*/ 2076183 w 11277918"/>
              <a:gd name="connsiteY10838" fmla="*/ 5468565 h 10024180"/>
              <a:gd name="connsiteX10839" fmla="*/ 2084356 w 11277918"/>
              <a:gd name="connsiteY10839" fmla="*/ 5493087 h 10024180"/>
              <a:gd name="connsiteX10840" fmla="*/ 2100704 w 11277918"/>
              <a:gd name="connsiteY10840" fmla="*/ 5484914 h 10024180"/>
              <a:gd name="connsiteX10841" fmla="*/ 2100704 w 11277918"/>
              <a:gd name="connsiteY10841" fmla="*/ 5444044 h 10024180"/>
              <a:gd name="connsiteX10842" fmla="*/ 2076183 w 11277918"/>
              <a:gd name="connsiteY10842" fmla="*/ 5419522 h 10024180"/>
              <a:gd name="connsiteX10843" fmla="*/ 1929053 w 11277918"/>
              <a:gd name="connsiteY10843" fmla="*/ 5550305 h 10024180"/>
              <a:gd name="connsiteX10844" fmla="*/ 1912702 w 11277918"/>
              <a:gd name="connsiteY10844" fmla="*/ 5583001 h 10024180"/>
              <a:gd name="connsiteX10845" fmla="*/ 1871835 w 11277918"/>
              <a:gd name="connsiteY10845" fmla="*/ 5632044 h 10024180"/>
              <a:gd name="connsiteX10846" fmla="*/ 1867375 w 11277918"/>
              <a:gd name="connsiteY10846" fmla="*/ 5649878 h 10024180"/>
              <a:gd name="connsiteX10847" fmla="*/ 1871835 w 11277918"/>
              <a:gd name="connsiteY10847" fmla="*/ 5648393 h 10024180"/>
              <a:gd name="connsiteX10848" fmla="*/ 1888181 w 11277918"/>
              <a:gd name="connsiteY10848" fmla="*/ 5664740 h 10024180"/>
              <a:gd name="connsiteX10849" fmla="*/ 1880006 w 11277918"/>
              <a:gd name="connsiteY10849" fmla="*/ 5697437 h 10024180"/>
              <a:gd name="connsiteX10850" fmla="*/ 1863660 w 11277918"/>
              <a:gd name="connsiteY10850" fmla="*/ 5697437 h 10024180"/>
              <a:gd name="connsiteX10851" fmla="*/ 1880006 w 11277918"/>
              <a:gd name="connsiteY10851" fmla="*/ 5681090 h 10024180"/>
              <a:gd name="connsiteX10852" fmla="*/ 1863660 w 11277918"/>
              <a:gd name="connsiteY10852" fmla="*/ 5681090 h 10024180"/>
              <a:gd name="connsiteX10853" fmla="*/ 1863660 w 11277918"/>
              <a:gd name="connsiteY10853" fmla="*/ 5666783 h 10024180"/>
              <a:gd name="connsiteX10854" fmla="*/ 1863660 w 11277918"/>
              <a:gd name="connsiteY10854" fmla="*/ 5664740 h 10024180"/>
              <a:gd name="connsiteX10855" fmla="*/ 1830963 w 11277918"/>
              <a:gd name="connsiteY10855" fmla="*/ 5697437 h 10024180"/>
              <a:gd name="connsiteX10856" fmla="*/ 1814617 w 11277918"/>
              <a:gd name="connsiteY10856" fmla="*/ 5705611 h 10024180"/>
              <a:gd name="connsiteX10857" fmla="*/ 1806443 w 11277918"/>
              <a:gd name="connsiteY10857" fmla="*/ 5713784 h 10024180"/>
              <a:gd name="connsiteX10858" fmla="*/ 1798267 w 11277918"/>
              <a:gd name="connsiteY10858" fmla="*/ 5730133 h 10024180"/>
              <a:gd name="connsiteX10859" fmla="*/ 1781921 w 11277918"/>
              <a:gd name="connsiteY10859" fmla="*/ 5730133 h 10024180"/>
              <a:gd name="connsiteX10860" fmla="*/ 1781921 w 11277918"/>
              <a:gd name="connsiteY10860" fmla="*/ 5713784 h 10024180"/>
              <a:gd name="connsiteX10861" fmla="*/ 1773745 w 11277918"/>
              <a:gd name="connsiteY10861" fmla="*/ 5713784 h 10024180"/>
              <a:gd name="connsiteX10862" fmla="*/ 1757399 w 11277918"/>
              <a:gd name="connsiteY10862" fmla="*/ 5721958 h 10024180"/>
              <a:gd name="connsiteX10863" fmla="*/ 1765571 w 11277918"/>
              <a:gd name="connsiteY10863" fmla="*/ 5730133 h 10024180"/>
              <a:gd name="connsiteX10864" fmla="*/ 1749225 w 11277918"/>
              <a:gd name="connsiteY10864" fmla="*/ 5762829 h 10024180"/>
              <a:gd name="connsiteX10865" fmla="*/ 1716527 w 11277918"/>
              <a:gd name="connsiteY10865" fmla="*/ 5795523 h 10024180"/>
              <a:gd name="connsiteX10866" fmla="*/ 1716527 w 11277918"/>
              <a:gd name="connsiteY10866" fmla="*/ 5779176 h 10024180"/>
              <a:gd name="connsiteX10867" fmla="*/ 1716527 w 11277918"/>
              <a:gd name="connsiteY10867" fmla="*/ 5762829 h 10024180"/>
              <a:gd name="connsiteX10868" fmla="*/ 1732877 w 11277918"/>
              <a:gd name="connsiteY10868" fmla="*/ 5730133 h 10024180"/>
              <a:gd name="connsiteX10869" fmla="*/ 1749225 w 11277918"/>
              <a:gd name="connsiteY10869" fmla="*/ 5681090 h 10024180"/>
              <a:gd name="connsiteX10870" fmla="*/ 1716527 w 11277918"/>
              <a:gd name="connsiteY10870" fmla="*/ 5697437 h 10024180"/>
              <a:gd name="connsiteX10871" fmla="*/ 1708355 w 11277918"/>
              <a:gd name="connsiteY10871" fmla="*/ 5713784 h 10024180"/>
              <a:gd name="connsiteX10872" fmla="*/ 1708355 w 11277918"/>
              <a:gd name="connsiteY10872" fmla="*/ 5730133 h 10024180"/>
              <a:gd name="connsiteX10873" fmla="*/ 1683833 w 11277918"/>
              <a:gd name="connsiteY10873" fmla="*/ 5713784 h 10024180"/>
              <a:gd name="connsiteX10874" fmla="*/ 1683833 w 11277918"/>
              <a:gd name="connsiteY10874" fmla="*/ 5730133 h 10024180"/>
              <a:gd name="connsiteX10875" fmla="*/ 1683833 w 11277918"/>
              <a:gd name="connsiteY10875" fmla="*/ 5754654 h 10024180"/>
              <a:gd name="connsiteX10876" fmla="*/ 1675659 w 11277918"/>
              <a:gd name="connsiteY10876" fmla="*/ 5762829 h 10024180"/>
              <a:gd name="connsiteX10877" fmla="*/ 1667485 w 11277918"/>
              <a:gd name="connsiteY10877" fmla="*/ 5762829 h 10024180"/>
              <a:gd name="connsiteX10878" fmla="*/ 1667485 w 11277918"/>
              <a:gd name="connsiteY10878" fmla="*/ 5746480 h 10024180"/>
              <a:gd name="connsiteX10879" fmla="*/ 1642963 w 11277918"/>
              <a:gd name="connsiteY10879" fmla="*/ 5746480 h 10024180"/>
              <a:gd name="connsiteX10880" fmla="*/ 1634789 w 11277918"/>
              <a:gd name="connsiteY10880" fmla="*/ 5730133 h 10024180"/>
              <a:gd name="connsiteX10881" fmla="*/ 1651137 w 11277918"/>
              <a:gd name="connsiteY10881" fmla="*/ 5713784 h 10024180"/>
              <a:gd name="connsiteX10882" fmla="*/ 1700181 w 11277918"/>
              <a:gd name="connsiteY10882" fmla="*/ 5697437 h 10024180"/>
              <a:gd name="connsiteX10883" fmla="*/ 1716527 w 11277918"/>
              <a:gd name="connsiteY10883" fmla="*/ 5664740 h 10024180"/>
              <a:gd name="connsiteX10884" fmla="*/ 1741049 w 11277918"/>
              <a:gd name="connsiteY10884" fmla="*/ 5648393 h 10024180"/>
              <a:gd name="connsiteX10885" fmla="*/ 1749225 w 11277918"/>
              <a:gd name="connsiteY10885" fmla="*/ 5648393 h 10024180"/>
              <a:gd name="connsiteX10886" fmla="*/ 1765571 w 11277918"/>
              <a:gd name="connsiteY10886" fmla="*/ 5632044 h 10024180"/>
              <a:gd name="connsiteX10887" fmla="*/ 1781921 w 11277918"/>
              <a:gd name="connsiteY10887" fmla="*/ 5640219 h 10024180"/>
              <a:gd name="connsiteX10888" fmla="*/ 1781921 w 11277918"/>
              <a:gd name="connsiteY10888" fmla="*/ 5648393 h 10024180"/>
              <a:gd name="connsiteX10889" fmla="*/ 1798267 w 11277918"/>
              <a:gd name="connsiteY10889" fmla="*/ 5664740 h 10024180"/>
              <a:gd name="connsiteX10890" fmla="*/ 1798267 w 11277918"/>
              <a:gd name="connsiteY10890" fmla="*/ 5681090 h 10024180"/>
              <a:gd name="connsiteX10891" fmla="*/ 1806443 w 11277918"/>
              <a:gd name="connsiteY10891" fmla="*/ 5672915 h 10024180"/>
              <a:gd name="connsiteX10892" fmla="*/ 1830963 w 11277918"/>
              <a:gd name="connsiteY10892" fmla="*/ 5664740 h 10024180"/>
              <a:gd name="connsiteX10893" fmla="*/ 1839139 w 11277918"/>
              <a:gd name="connsiteY10893" fmla="*/ 5623872 h 10024180"/>
              <a:gd name="connsiteX10894" fmla="*/ 1880006 w 11277918"/>
              <a:gd name="connsiteY10894" fmla="*/ 5566654 h 10024180"/>
              <a:gd name="connsiteX10895" fmla="*/ 1929053 w 11277918"/>
              <a:gd name="connsiteY10895" fmla="*/ 5501261 h 10024180"/>
              <a:gd name="connsiteX10896" fmla="*/ 1814617 w 11277918"/>
              <a:gd name="connsiteY10896" fmla="*/ 5615697 h 10024180"/>
              <a:gd name="connsiteX10897" fmla="*/ 1790094 w 11277918"/>
              <a:gd name="connsiteY10897" fmla="*/ 5632044 h 10024180"/>
              <a:gd name="connsiteX10898" fmla="*/ 1781921 w 11277918"/>
              <a:gd name="connsiteY10898" fmla="*/ 5632044 h 10024180"/>
              <a:gd name="connsiteX10899" fmla="*/ 1781921 w 11277918"/>
              <a:gd name="connsiteY10899" fmla="*/ 5615697 h 10024180"/>
              <a:gd name="connsiteX10900" fmla="*/ 1781921 w 11277918"/>
              <a:gd name="connsiteY10900" fmla="*/ 5583001 h 10024180"/>
              <a:gd name="connsiteX10901" fmla="*/ 1781921 w 11277918"/>
              <a:gd name="connsiteY10901" fmla="*/ 5550305 h 10024180"/>
              <a:gd name="connsiteX10902" fmla="*/ 1798267 w 11277918"/>
              <a:gd name="connsiteY10902" fmla="*/ 5558479 h 10024180"/>
              <a:gd name="connsiteX10903" fmla="*/ 1798267 w 11277918"/>
              <a:gd name="connsiteY10903" fmla="*/ 5566654 h 10024180"/>
              <a:gd name="connsiteX10904" fmla="*/ 1806443 w 11277918"/>
              <a:gd name="connsiteY10904" fmla="*/ 5583001 h 10024180"/>
              <a:gd name="connsiteX10905" fmla="*/ 1814617 w 11277918"/>
              <a:gd name="connsiteY10905" fmla="*/ 5566654 h 10024180"/>
              <a:gd name="connsiteX10906" fmla="*/ 1863660 w 11277918"/>
              <a:gd name="connsiteY10906" fmla="*/ 5484914 h 10024180"/>
              <a:gd name="connsiteX10907" fmla="*/ 1880006 w 11277918"/>
              <a:gd name="connsiteY10907" fmla="*/ 5468565 h 10024180"/>
              <a:gd name="connsiteX10908" fmla="*/ 1830963 w 11277918"/>
              <a:gd name="connsiteY10908" fmla="*/ 5484914 h 10024180"/>
              <a:gd name="connsiteX10909" fmla="*/ 1798267 w 11277918"/>
              <a:gd name="connsiteY10909" fmla="*/ 5517611 h 10024180"/>
              <a:gd name="connsiteX10910" fmla="*/ 1814617 w 11277918"/>
              <a:gd name="connsiteY10910" fmla="*/ 5484914 h 10024180"/>
              <a:gd name="connsiteX10911" fmla="*/ 1822788 w 11277918"/>
              <a:gd name="connsiteY10911" fmla="*/ 5460393 h 10024180"/>
              <a:gd name="connsiteX10912" fmla="*/ 1757399 w 11277918"/>
              <a:gd name="connsiteY10912" fmla="*/ 5517611 h 10024180"/>
              <a:gd name="connsiteX10913" fmla="*/ 1700181 w 11277918"/>
              <a:gd name="connsiteY10913" fmla="*/ 5566654 h 10024180"/>
              <a:gd name="connsiteX10914" fmla="*/ 1692007 w 11277918"/>
              <a:gd name="connsiteY10914" fmla="*/ 5550305 h 10024180"/>
              <a:gd name="connsiteX10915" fmla="*/ 1716527 w 11277918"/>
              <a:gd name="connsiteY10915" fmla="*/ 5517611 h 10024180"/>
              <a:gd name="connsiteX10916" fmla="*/ 1741049 w 11277918"/>
              <a:gd name="connsiteY10916" fmla="*/ 5491044 h 10024180"/>
              <a:gd name="connsiteX10917" fmla="*/ 1746252 w 11277918"/>
              <a:gd name="connsiteY10917" fmla="*/ 5481942 h 10024180"/>
              <a:gd name="connsiteX10918" fmla="*/ 1732877 w 11277918"/>
              <a:gd name="connsiteY10918" fmla="*/ 5468565 h 10024180"/>
              <a:gd name="connsiteX10919" fmla="*/ 1749225 w 11277918"/>
              <a:gd name="connsiteY10919" fmla="*/ 5468565 h 10024180"/>
              <a:gd name="connsiteX10920" fmla="*/ 1749225 w 11277918"/>
              <a:gd name="connsiteY10920" fmla="*/ 5476740 h 10024180"/>
              <a:gd name="connsiteX10921" fmla="*/ 1773745 w 11277918"/>
              <a:gd name="connsiteY10921" fmla="*/ 5460393 h 10024180"/>
              <a:gd name="connsiteX10922" fmla="*/ 1790094 w 11277918"/>
              <a:gd name="connsiteY10922" fmla="*/ 5444044 h 10024180"/>
              <a:gd name="connsiteX10923" fmla="*/ 1798267 w 11277918"/>
              <a:gd name="connsiteY10923" fmla="*/ 5435871 h 10024180"/>
              <a:gd name="connsiteX10924" fmla="*/ 1814617 w 11277918"/>
              <a:gd name="connsiteY10924" fmla="*/ 5435871 h 10024180"/>
              <a:gd name="connsiteX10925" fmla="*/ 1830963 w 11277918"/>
              <a:gd name="connsiteY10925" fmla="*/ 5419522 h 10024180"/>
              <a:gd name="connsiteX10926" fmla="*/ 1839139 w 11277918"/>
              <a:gd name="connsiteY10926" fmla="*/ 5435871 h 10024180"/>
              <a:gd name="connsiteX10927" fmla="*/ 1839139 w 11277918"/>
              <a:gd name="connsiteY10927" fmla="*/ 5452218 h 10024180"/>
              <a:gd name="connsiteX10928" fmla="*/ 1863660 w 11277918"/>
              <a:gd name="connsiteY10928" fmla="*/ 5419522 h 10024180"/>
              <a:gd name="connsiteX10929" fmla="*/ 1880006 w 11277918"/>
              <a:gd name="connsiteY10929" fmla="*/ 5403175 h 10024180"/>
              <a:gd name="connsiteX10930" fmla="*/ 1839139 w 11277918"/>
              <a:gd name="connsiteY10930" fmla="*/ 5411347 h 10024180"/>
              <a:gd name="connsiteX10931" fmla="*/ 1847312 w 11277918"/>
              <a:gd name="connsiteY10931" fmla="*/ 5386826 h 10024180"/>
              <a:gd name="connsiteX10932" fmla="*/ 1863660 w 11277918"/>
              <a:gd name="connsiteY10932" fmla="*/ 5370479 h 10024180"/>
              <a:gd name="connsiteX10933" fmla="*/ 1880006 w 11277918"/>
              <a:gd name="connsiteY10933" fmla="*/ 5354130 h 10024180"/>
              <a:gd name="connsiteX10934" fmla="*/ 1880006 w 11277918"/>
              <a:gd name="connsiteY10934" fmla="*/ 5337783 h 10024180"/>
              <a:gd name="connsiteX10935" fmla="*/ 1896357 w 11277918"/>
              <a:gd name="connsiteY10935" fmla="*/ 5321436 h 10024180"/>
              <a:gd name="connsiteX10936" fmla="*/ 1929053 w 11277918"/>
              <a:gd name="connsiteY10936" fmla="*/ 5305086 h 10024180"/>
              <a:gd name="connsiteX10937" fmla="*/ 1896357 w 11277918"/>
              <a:gd name="connsiteY10937" fmla="*/ 5288739 h 10024180"/>
              <a:gd name="connsiteX10938" fmla="*/ 1880006 w 11277918"/>
              <a:gd name="connsiteY10938" fmla="*/ 5305086 h 10024180"/>
              <a:gd name="connsiteX10939" fmla="*/ 1880006 w 11277918"/>
              <a:gd name="connsiteY10939" fmla="*/ 5321436 h 10024180"/>
              <a:gd name="connsiteX10940" fmla="*/ 1847312 w 11277918"/>
              <a:gd name="connsiteY10940" fmla="*/ 5337783 h 10024180"/>
              <a:gd name="connsiteX10941" fmla="*/ 1830963 w 11277918"/>
              <a:gd name="connsiteY10941" fmla="*/ 5337783 h 10024180"/>
              <a:gd name="connsiteX10942" fmla="*/ 1814617 w 11277918"/>
              <a:gd name="connsiteY10942" fmla="*/ 5321436 h 10024180"/>
              <a:gd name="connsiteX10943" fmla="*/ 1716527 w 11277918"/>
              <a:gd name="connsiteY10943" fmla="*/ 5386826 h 10024180"/>
              <a:gd name="connsiteX10944" fmla="*/ 1708355 w 11277918"/>
              <a:gd name="connsiteY10944" fmla="*/ 5419522 h 10024180"/>
              <a:gd name="connsiteX10945" fmla="*/ 1683833 w 11277918"/>
              <a:gd name="connsiteY10945" fmla="*/ 5435871 h 10024180"/>
              <a:gd name="connsiteX10946" fmla="*/ 1634789 w 11277918"/>
              <a:gd name="connsiteY10946" fmla="*/ 5501261 h 10024180"/>
              <a:gd name="connsiteX10947" fmla="*/ 1593919 w 11277918"/>
              <a:gd name="connsiteY10947" fmla="*/ 5533958 h 10024180"/>
              <a:gd name="connsiteX10948" fmla="*/ 1544877 w 11277918"/>
              <a:gd name="connsiteY10948" fmla="*/ 5599350 h 10024180"/>
              <a:gd name="connsiteX10949" fmla="*/ 1512180 w 11277918"/>
              <a:gd name="connsiteY10949" fmla="*/ 5632044 h 10024180"/>
              <a:gd name="connsiteX10950" fmla="*/ 1487659 w 11277918"/>
              <a:gd name="connsiteY10950" fmla="*/ 5648393 h 10024180"/>
              <a:gd name="connsiteX10951" fmla="*/ 1479484 w 11277918"/>
              <a:gd name="connsiteY10951" fmla="*/ 5672915 h 10024180"/>
              <a:gd name="connsiteX10952" fmla="*/ 1471310 w 11277918"/>
              <a:gd name="connsiteY10952" fmla="*/ 5681090 h 10024180"/>
              <a:gd name="connsiteX10953" fmla="*/ 1454962 w 11277918"/>
              <a:gd name="connsiteY10953" fmla="*/ 5697437 h 10024180"/>
              <a:gd name="connsiteX10954" fmla="*/ 1446788 w 11277918"/>
              <a:gd name="connsiteY10954" fmla="*/ 5713784 h 10024180"/>
              <a:gd name="connsiteX10955" fmla="*/ 1405920 w 11277918"/>
              <a:gd name="connsiteY10955" fmla="*/ 5713784 h 10024180"/>
              <a:gd name="connsiteX10956" fmla="*/ 1414092 w 11277918"/>
              <a:gd name="connsiteY10956" fmla="*/ 5697437 h 10024180"/>
              <a:gd name="connsiteX10957" fmla="*/ 1422266 w 11277918"/>
              <a:gd name="connsiteY10957" fmla="*/ 5681090 h 10024180"/>
              <a:gd name="connsiteX10958" fmla="*/ 1422266 w 11277918"/>
              <a:gd name="connsiteY10958" fmla="*/ 5664740 h 10024180"/>
              <a:gd name="connsiteX10959" fmla="*/ 1405920 w 11277918"/>
              <a:gd name="connsiteY10959" fmla="*/ 5664740 h 10024180"/>
              <a:gd name="connsiteX10960" fmla="*/ 1397744 w 11277918"/>
              <a:gd name="connsiteY10960" fmla="*/ 5672915 h 10024180"/>
              <a:gd name="connsiteX10961" fmla="*/ 1389570 w 11277918"/>
              <a:gd name="connsiteY10961" fmla="*/ 5681090 h 10024180"/>
              <a:gd name="connsiteX10962" fmla="*/ 1373224 w 11277918"/>
              <a:gd name="connsiteY10962" fmla="*/ 5681090 h 10024180"/>
              <a:gd name="connsiteX10963" fmla="*/ 1356874 w 11277918"/>
              <a:gd name="connsiteY10963" fmla="*/ 5681090 h 10024180"/>
              <a:gd name="connsiteX10964" fmla="*/ 1356874 w 11277918"/>
              <a:gd name="connsiteY10964" fmla="*/ 5697437 h 10024180"/>
              <a:gd name="connsiteX10965" fmla="*/ 1356874 w 11277918"/>
              <a:gd name="connsiteY10965" fmla="*/ 5713784 h 10024180"/>
              <a:gd name="connsiteX10966" fmla="*/ 1324179 w 11277918"/>
              <a:gd name="connsiteY10966" fmla="*/ 5730133 h 10024180"/>
              <a:gd name="connsiteX10967" fmla="*/ 1324179 w 11277918"/>
              <a:gd name="connsiteY10967" fmla="*/ 5746480 h 10024180"/>
              <a:gd name="connsiteX10968" fmla="*/ 1291485 w 11277918"/>
              <a:gd name="connsiteY10968" fmla="*/ 5746480 h 10024180"/>
              <a:gd name="connsiteX10969" fmla="*/ 1275135 w 11277918"/>
              <a:gd name="connsiteY10969" fmla="*/ 5762829 h 10024180"/>
              <a:gd name="connsiteX10970" fmla="*/ 1258788 w 11277918"/>
              <a:gd name="connsiteY10970" fmla="*/ 5771001 h 10024180"/>
              <a:gd name="connsiteX10971" fmla="*/ 1250613 w 11277918"/>
              <a:gd name="connsiteY10971" fmla="*/ 5787351 h 10024180"/>
              <a:gd name="connsiteX10972" fmla="*/ 1242440 w 11277918"/>
              <a:gd name="connsiteY10972" fmla="*/ 5795523 h 10024180"/>
              <a:gd name="connsiteX10973" fmla="*/ 1226091 w 11277918"/>
              <a:gd name="connsiteY10973" fmla="*/ 5795523 h 10024180"/>
              <a:gd name="connsiteX10974" fmla="*/ 1242440 w 11277918"/>
              <a:gd name="connsiteY10974" fmla="*/ 5811872 h 10024180"/>
              <a:gd name="connsiteX10975" fmla="*/ 1242440 w 11277918"/>
              <a:gd name="connsiteY10975" fmla="*/ 5836394 h 10024180"/>
              <a:gd name="connsiteX10976" fmla="*/ 1209746 w 11277918"/>
              <a:gd name="connsiteY10976" fmla="*/ 5844568 h 10024180"/>
              <a:gd name="connsiteX10977" fmla="*/ 1209746 w 11277918"/>
              <a:gd name="connsiteY10977" fmla="*/ 5852741 h 10024180"/>
              <a:gd name="connsiteX10978" fmla="*/ 1209746 w 11277918"/>
              <a:gd name="connsiteY10978" fmla="*/ 5860915 h 10024180"/>
              <a:gd name="connsiteX10979" fmla="*/ 1185224 w 11277918"/>
              <a:gd name="connsiteY10979" fmla="*/ 5869090 h 10024180"/>
              <a:gd name="connsiteX10980" fmla="*/ 1152527 w 11277918"/>
              <a:gd name="connsiteY10980" fmla="*/ 5877262 h 10024180"/>
              <a:gd name="connsiteX10981" fmla="*/ 1128006 w 11277918"/>
              <a:gd name="connsiteY10981" fmla="*/ 5926308 h 10024180"/>
              <a:gd name="connsiteX10982" fmla="*/ 1128006 w 11277918"/>
              <a:gd name="connsiteY10982" fmla="*/ 5942655 h 10024180"/>
              <a:gd name="connsiteX10983" fmla="*/ 1111657 w 11277918"/>
              <a:gd name="connsiteY10983" fmla="*/ 5942655 h 10024180"/>
              <a:gd name="connsiteX10984" fmla="*/ 1111657 w 11277918"/>
              <a:gd name="connsiteY10984" fmla="*/ 5975351 h 10024180"/>
              <a:gd name="connsiteX10985" fmla="*/ 1144352 w 11277918"/>
              <a:gd name="connsiteY10985" fmla="*/ 5959004 h 10024180"/>
              <a:gd name="connsiteX10986" fmla="*/ 1160700 w 11277918"/>
              <a:gd name="connsiteY10986" fmla="*/ 5959004 h 10024180"/>
              <a:gd name="connsiteX10987" fmla="*/ 1144352 w 11277918"/>
              <a:gd name="connsiteY10987" fmla="*/ 5991698 h 10024180"/>
              <a:gd name="connsiteX10988" fmla="*/ 1119830 w 11277918"/>
              <a:gd name="connsiteY10988" fmla="*/ 6008047 h 10024180"/>
              <a:gd name="connsiteX10989" fmla="*/ 1095310 w 11277918"/>
              <a:gd name="connsiteY10989" fmla="*/ 5991698 h 10024180"/>
              <a:gd name="connsiteX10990" fmla="*/ 1062613 w 11277918"/>
              <a:gd name="connsiteY10990" fmla="*/ 5991698 h 10024180"/>
              <a:gd name="connsiteX10991" fmla="*/ 1062613 w 11277918"/>
              <a:gd name="connsiteY10991" fmla="*/ 5975351 h 10024180"/>
              <a:gd name="connsiteX10992" fmla="*/ 1070788 w 11277918"/>
              <a:gd name="connsiteY10992" fmla="*/ 5950829 h 10024180"/>
              <a:gd name="connsiteX10993" fmla="*/ 1095310 w 11277918"/>
              <a:gd name="connsiteY10993" fmla="*/ 5909959 h 10024180"/>
              <a:gd name="connsiteX10994" fmla="*/ 1128006 w 11277918"/>
              <a:gd name="connsiteY10994" fmla="*/ 5877262 h 10024180"/>
              <a:gd name="connsiteX10995" fmla="*/ 1095310 w 11277918"/>
              <a:gd name="connsiteY10995" fmla="*/ 5877262 h 10024180"/>
              <a:gd name="connsiteX10996" fmla="*/ 1078961 w 11277918"/>
              <a:gd name="connsiteY10996" fmla="*/ 5877262 h 10024180"/>
              <a:gd name="connsiteX10997" fmla="*/ 1062613 w 11277918"/>
              <a:gd name="connsiteY10997" fmla="*/ 5909959 h 10024180"/>
              <a:gd name="connsiteX10998" fmla="*/ 1046267 w 11277918"/>
              <a:gd name="connsiteY10998" fmla="*/ 5942655 h 10024180"/>
              <a:gd name="connsiteX10999" fmla="*/ 1046267 w 11277918"/>
              <a:gd name="connsiteY10999" fmla="*/ 5975351 h 10024180"/>
              <a:gd name="connsiteX11000" fmla="*/ 1029916 w 11277918"/>
              <a:gd name="connsiteY11000" fmla="*/ 5999873 h 10024180"/>
              <a:gd name="connsiteX11001" fmla="*/ 1013569 w 11277918"/>
              <a:gd name="connsiteY11001" fmla="*/ 6008047 h 10024180"/>
              <a:gd name="connsiteX11002" fmla="*/ 997221 w 11277918"/>
              <a:gd name="connsiteY11002" fmla="*/ 6024394 h 10024180"/>
              <a:gd name="connsiteX11003" fmla="*/ 997221 w 11277918"/>
              <a:gd name="connsiteY11003" fmla="*/ 6040744 h 10024180"/>
              <a:gd name="connsiteX11004" fmla="*/ 997221 w 11277918"/>
              <a:gd name="connsiteY11004" fmla="*/ 6057091 h 10024180"/>
              <a:gd name="connsiteX11005" fmla="*/ 948177 w 11277918"/>
              <a:gd name="connsiteY11005" fmla="*/ 6073438 h 10024180"/>
              <a:gd name="connsiteX11006" fmla="*/ 956352 w 11277918"/>
              <a:gd name="connsiteY11006" fmla="*/ 6089787 h 10024180"/>
              <a:gd name="connsiteX11007" fmla="*/ 964525 w 11277918"/>
              <a:gd name="connsiteY11007" fmla="*/ 6106134 h 10024180"/>
              <a:gd name="connsiteX11008" fmla="*/ 899135 w 11277918"/>
              <a:gd name="connsiteY11008" fmla="*/ 6106134 h 10024180"/>
              <a:gd name="connsiteX11009" fmla="*/ 882788 w 11277918"/>
              <a:gd name="connsiteY11009" fmla="*/ 6122483 h 10024180"/>
              <a:gd name="connsiteX11010" fmla="*/ 866438 w 11277918"/>
              <a:gd name="connsiteY11010" fmla="*/ 6147005 h 10024180"/>
              <a:gd name="connsiteX11011" fmla="*/ 858264 w 11277918"/>
              <a:gd name="connsiteY11011" fmla="*/ 6155177 h 10024180"/>
              <a:gd name="connsiteX11012" fmla="*/ 850091 w 11277918"/>
              <a:gd name="connsiteY11012" fmla="*/ 6171526 h 10024180"/>
              <a:gd name="connsiteX11013" fmla="*/ 850091 w 11277918"/>
              <a:gd name="connsiteY11013" fmla="*/ 6187873 h 10024180"/>
              <a:gd name="connsiteX11014" fmla="*/ 850091 w 11277918"/>
              <a:gd name="connsiteY11014" fmla="*/ 6204222 h 10024180"/>
              <a:gd name="connsiteX11015" fmla="*/ 866438 w 11277918"/>
              <a:gd name="connsiteY11015" fmla="*/ 6204222 h 10024180"/>
              <a:gd name="connsiteX11016" fmla="*/ 882788 w 11277918"/>
              <a:gd name="connsiteY11016" fmla="*/ 6220569 h 10024180"/>
              <a:gd name="connsiteX11017" fmla="*/ 899135 w 11277918"/>
              <a:gd name="connsiteY11017" fmla="*/ 6204222 h 10024180"/>
              <a:gd name="connsiteX11018" fmla="*/ 907308 w 11277918"/>
              <a:gd name="connsiteY11018" fmla="*/ 6171526 h 10024180"/>
              <a:gd name="connsiteX11019" fmla="*/ 915482 w 11277918"/>
              <a:gd name="connsiteY11019" fmla="*/ 6155177 h 10024180"/>
              <a:gd name="connsiteX11020" fmla="*/ 915482 w 11277918"/>
              <a:gd name="connsiteY11020" fmla="*/ 6187873 h 10024180"/>
              <a:gd name="connsiteX11021" fmla="*/ 915482 w 11277918"/>
              <a:gd name="connsiteY11021" fmla="*/ 6212395 h 10024180"/>
              <a:gd name="connsiteX11022" fmla="*/ 915482 w 11277918"/>
              <a:gd name="connsiteY11022" fmla="*/ 6236916 h 10024180"/>
              <a:gd name="connsiteX11023" fmla="*/ 882788 w 11277918"/>
              <a:gd name="connsiteY11023" fmla="*/ 6294134 h 10024180"/>
              <a:gd name="connsiteX11024" fmla="*/ 841916 w 11277918"/>
              <a:gd name="connsiteY11024" fmla="*/ 6302309 h 10024180"/>
              <a:gd name="connsiteX11025" fmla="*/ 833742 w 11277918"/>
              <a:gd name="connsiteY11025" fmla="*/ 6285962 h 10024180"/>
              <a:gd name="connsiteX11026" fmla="*/ 850091 w 11277918"/>
              <a:gd name="connsiteY11026" fmla="*/ 6269613 h 10024180"/>
              <a:gd name="connsiteX11027" fmla="*/ 882788 w 11277918"/>
              <a:gd name="connsiteY11027" fmla="*/ 6269613 h 10024180"/>
              <a:gd name="connsiteX11028" fmla="*/ 890960 w 11277918"/>
              <a:gd name="connsiteY11028" fmla="*/ 6261440 h 10024180"/>
              <a:gd name="connsiteX11029" fmla="*/ 882788 w 11277918"/>
              <a:gd name="connsiteY11029" fmla="*/ 6236916 h 10024180"/>
              <a:gd name="connsiteX11030" fmla="*/ 866438 w 11277918"/>
              <a:gd name="connsiteY11030" fmla="*/ 6253266 h 10024180"/>
              <a:gd name="connsiteX11031" fmla="*/ 850091 w 11277918"/>
              <a:gd name="connsiteY11031" fmla="*/ 6253266 h 10024180"/>
              <a:gd name="connsiteX11032" fmla="*/ 833742 w 11277918"/>
              <a:gd name="connsiteY11032" fmla="*/ 6236916 h 10024180"/>
              <a:gd name="connsiteX11033" fmla="*/ 841916 w 11277918"/>
              <a:gd name="connsiteY11033" fmla="*/ 6212395 h 10024180"/>
              <a:gd name="connsiteX11034" fmla="*/ 817394 w 11277918"/>
              <a:gd name="connsiteY11034" fmla="*/ 6204222 h 10024180"/>
              <a:gd name="connsiteX11035" fmla="*/ 784699 w 11277918"/>
              <a:gd name="connsiteY11035" fmla="*/ 6220569 h 10024180"/>
              <a:gd name="connsiteX11036" fmla="*/ 768352 w 11277918"/>
              <a:gd name="connsiteY11036" fmla="*/ 6236916 h 10024180"/>
              <a:gd name="connsiteX11037" fmla="*/ 735655 w 11277918"/>
              <a:gd name="connsiteY11037" fmla="*/ 6253266 h 10024180"/>
              <a:gd name="connsiteX11038" fmla="*/ 735655 w 11277918"/>
              <a:gd name="connsiteY11038" fmla="*/ 6236916 h 10024180"/>
              <a:gd name="connsiteX11039" fmla="*/ 743830 w 11277918"/>
              <a:gd name="connsiteY11039" fmla="*/ 6236916 h 10024180"/>
              <a:gd name="connsiteX11040" fmla="*/ 784699 w 11277918"/>
              <a:gd name="connsiteY11040" fmla="*/ 6204222 h 10024180"/>
              <a:gd name="connsiteX11041" fmla="*/ 841916 w 11277918"/>
              <a:gd name="connsiteY11041" fmla="*/ 6138830 h 10024180"/>
              <a:gd name="connsiteX11042" fmla="*/ 866438 w 11277918"/>
              <a:gd name="connsiteY11042" fmla="*/ 6097959 h 10024180"/>
              <a:gd name="connsiteX11043" fmla="*/ 850091 w 11277918"/>
              <a:gd name="connsiteY11043" fmla="*/ 6106134 h 10024180"/>
              <a:gd name="connsiteX11044" fmla="*/ 850091 w 11277918"/>
              <a:gd name="connsiteY11044" fmla="*/ 6073438 h 10024180"/>
              <a:gd name="connsiteX11045" fmla="*/ 882788 w 11277918"/>
              <a:gd name="connsiteY11045" fmla="*/ 6073438 h 10024180"/>
              <a:gd name="connsiteX11046" fmla="*/ 882788 w 11277918"/>
              <a:gd name="connsiteY11046" fmla="*/ 6057091 h 10024180"/>
              <a:gd name="connsiteX11047" fmla="*/ 964525 w 11277918"/>
              <a:gd name="connsiteY11047" fmla="*/ 6024394 h 10024180"/>
              <a:gd name="connsiteX11048" fmla="*/ 915482 w 11277918"/>
              <a:gd name="connsiteY11048" fmla="*/ 6024394 h 10024180"/>
              <a:gd name="connsiteX11049" fmla="*/ 882788 w 11277918"/>
              <a:gd name="connsiteY11049" fmla="*/ 6040744 h 10024180"/>
              <a:gd name="connsiteX11050" fmla="*/ 874613 w 11277918"/>
              <a:gd name="connsiteY11050" fmla="*/ 6057091 h 10024180"/>
              <a:gd name="connsiteX11051" fmla="*/ 850091 w 11277918"/>
              <a:gd name="connsiteY11051" fmla="*/ 6040744 h 10024180"/>
              <a:gd name="connsiteX11052" fmla="*/ 899135 w 11277918"/>
              <a:gd name="connsiteY11052" fmla="*/ 6024394 h 10024180"/>
              <a:gd name="connsiteX11053" fmla="*/ 915482 w 11277918"/>
              <a:gd name="connsiteY11053" fmla="*/ 6008047 h 10024180"/>
              <a:gd name="connsiteX11054" fmla="*/ 907308 w 11277918"/>
              <a:gd name="connsiteY11054" fmla="*/ 5991698 h 10024180"/>
              <a:gd name="connsiteX11055" fmla="*/ 915482 w 11277918"/>
              <a:gd name="connsiteY11055" fmla="*/ 5959004 h 10024180"/>
              <a:gd name="connsiteX11056" fmla="*/ 931830 w 11277918"/>
              <a:gd name="connsiteY11056" fmla="*/ 5942655 h 10024180"/>
              <a:gd name="connsiteX11057" fmla="*/ 940003 w 11277918"/>
              <a:gd name="connsiteY11057" fmla="*/ 5950829 h 10024180"/>
              <a:gd name="connsiteX11058" fmla="*/ 964525 w 11277918"/>
              <a:gd name="connsiteY11058" fmla="*/ 5959004 h 10024180"/>
              <a:gd name="connsiteX11059" fmla="*/ 989049 w 11277918"/>
              <a:gd name="connsiteY11059" fmla="*/ 5950829 h 10024180"/>
              <a:gd name="connsiteX11060" fmla="*/ 997221 w 11277918"/>
              <a:gd name="connsiteY11060" fmla="*/ 5926308 h 10024180"/>
              <a:gd name="connsiteX11061" fmla="*/ 980874 w 11277918"/>
              <a:gd name="connsiteY11061" fmla="*/ 5909959 h 10024180"/>
              <a:gd name="connsiteX11062" fmla="*/ 997221 w 11277918"/>
              <a:gd name="connsiteY11062" fmla="*/ 5877262 h 10024180"/>
              <a:gd name="connsiteX11063" fmla="*/ 997221 w 11277918"/>
              <a:gd name="connsiteY11063" fmla="*/ 5844568 h 10024180"/>
              <a:gd name="connsiteX11064" fmla="*/ 1013569 w 11277918"/>
              <a:gd name="connsiteY11064" fmla="*/ 5844568 h 10024180"/>
              <a:gd name="connsiteX11065" fmla="*/ 1029916 w 11277918"/>
              <a:gd name="connsiteY11065" fmla="*/ 5828219 h 10024180"/>
              <a:gd name="connsiteX11066" fmla="*/ 1038091 w 11277918"/>
              <a:gd name="connsiteY11066" fmla="*/ 5811872 h 10024180"/>
              <a:gd name="connsiteX11067" fmla="*/ 1062613 w 11277918"/>
              <a:gd name="connsiteY11067" fmla="*/ 5828219 h 10024180"/>
              <a:gd name="connsiteX11068" fmla="*/ 1111657 w 11277918"/>
              <a:gd name="connsiteY11068" fmla="*/ 5844568 h 10024180"/>
              <a:gd name="connsiteX11069" fmla="*/ 1144352 w 11277918"/>
              <a:gd name="connsiteY11069" fmla="*/ 5844568 h 10024180"/>
              <a:gd name="connsiteX11070" fmla="*/ 1144352 w 11277918"/>
              <a:gd name="connsiteY11070" fmla="*/ 5820047 h 10024180"/>
              <a:gd name="connsiteX11071" fmla="*/ 1160700 w 11277918"/>
              <a:gd name="connsiteY11071" fmla="*/ 5795523 h 10024180"/>
              <a:gd name="connsiteX11072" fmla="*/ 1128006 w 11277918"/>
              <a:gd name="connsiteY11072" fmla="*/ 5795523 h 10024180"/>
              <a:gd name="connsiteX11073" fmla="*/ 1128006 w 11277918"/>
              <a:gd name="connsiteY11073" fmla="*/ 5762829 h 10024180"/>
              <a:gd name="connsiteX11074" fmla="*/ 1128006 w 11277918"/>
              <a:gd name="connsiteY11074" fmla="*/ 5746480 h 10024180"/>
              <a:gd name="connsiteX11075" fmla="*/ 1144352 w 11277918"/>
              <a:gd name="connsiteY11075" fmla="*/ 5754654 h 10024180"/>
              <a:gd name="connsiteX11076" fmla="*/ 1144352 w 11277918"/>
              <a:gd name="connsiteY11076" fmla="*/ 5762829 h 10024180"/>
              <a:gd name="connsiteX11077" fmla="*/ 1177049 w 11277918"/>
              <a:gd name="connsiteY11077" fmla="*/ 5738307 h 10024180"/>
              <a:gd name="connsiteX11078" fmla="*/ 1168874 w 11277918"/>
              <a:gd name="connsiteY11078" fmla="*/ 5721958 h 10024180"/>
              <a:gd name="connsiteX11079" fmla="*/ 1160700 w 11277918"/>
              <a:gd name="connsiteY11079" fmla="*/ 5697437 h 10024180"/>
              <a:gd name="connsiteX11080" fmla="*/ 1177049 w 11277918"/>
              <a:gd name="connsiteY11080" fmla="*/ 5697437 h 10024180"/>
              <a:gd name="connsiteX11081" fmla="*/ 1193396 w 11277918"/>
              <a:gd name="connsiteY11081" fmla="*/ 5681090 h 10024180"/>
              <a:gd name="connsiteX11082" fmla="*/ 1226091 w 11277918"/>
              <a:gd name="connsiteY11082" fmla="*/ 5689262 h 10024180"/>
              <a:gd name="connsiteX11083" fmla="*/ 1242440 w 11277918"/>
              <a:gd name="connsiteY11083" fmla="*/ 5681090 h 10024180"/>
              <a:gd name="connsiteX11084" fmla="*/ 1324179 w 11277918"/>
              <a:gd name="connsiteY11084" fmla="*/ 5615697 h 10024180"/>
              <a:gd name="connsiteX11085" fmla="*/ 1389570 w 11277918"/>
              <a:gd name="connsiteY11085" fmla="*/ 5583001 h 10024180"/>
              <a:gd name="connsiteX11086" fmla="*/ 1373224 w 11277918"/>
              <a:gd name="connsiteY11086" fmla="*/ 5566654 h 10024180"/>
              <a:gd name="connsiteX11087" fmla="*/ 1340527 w 11277918"/>
              <a:gd name="connsiteY11087" fmla="*/ 5599350 h 10024180"/>
              <a:gd name="connsiteX11088" fmla="*/ 1324179 w 11277918"/>
              <a:gd name="connsiteY11088" fmla="*/ 5615697 h 10024180"/>
              <a:gd name="connsiteX11089" fmla="*/ 1291485 w 11277918"/>
              <a:gd name="connsiteY11089" fmla="*/ 5599350 h 10024180"/>
              <a:gd name="connsiteX11090" fmla="*/ 1299657 w 11277918"/>
              <a:gd name="connsiteY11090" fmla="*/ 5583001 h 10024180"/>
              <a:gd name="connsiteX11091" fmla="*/ 1324179 w 11277918"/>
              <a:gd name="connsiteY11091" fmla="*/ 5583001 h 10024180"/>
              <a:gd name="connsiteX11092" fmla="*/ 1373224 w 11277918"/>
              <a:gd name="connsiteY11092" fmla="*/ 5550305 h 10024180"/>
              <a:gd name="connsiteX11093" fmla="*/ 1389570 w 11277918"/>
              <a:gd name="connsiteY11093" fmla="*/ 5517611 h 10024180"/>
              <a:gd name="connsiteX11094" fmla="*/ 1405920 w 11277918"/>
              <a:gd name="connsiteY11094" fmla="*/ 5501261 h 10024180"/>
              <a:gd name="connsiteX11095" fmla="*/ 1422266 w 11277918"/>
              <a:gd name="connsiteY11095" fmla="*/ 5484914 h 10024180"/>
              <a:gd name="connsiteX11096" fmla="*/ 1422266 w 11277918"/>
              <a:gd name="connsiteY11096" fmla="*/ 5468565 h 10024180"/>
              <a:gd name="connsiteX11097" fmla="*/ 1438614 w 11277918"/>
              <a:gd name="connsiteY11097" fmla="*/ 5468565 h 10024180"/>
              <a:gd name="connsiteX11098" fmla="*/ 1438614 w 11277918"/>
              <a:gd name="connsiteY11098" fmla="*/ 5452218 h 10024180"/>
              <a:gd name="connsiteX11099" fmla="*/ 1454962 w 11277918"/>
              <a:gd name="connsiteY11099" fmla="*/ 5435871 h 10024180"/>
              <a:gd name="connsiteX11100" fmla="*/ 1471310 w 11277918"/>
              <a:gd name="connsiteY11100" fmla="*/ 5419522 h 10024180"/>
              <a:gd name="connsiteX11101" fmla="*/ 1454962 w 11277918"/>
              <a:gd name="connsiteY11101" fmla="*/ 5411347 h 10024180"/>
              <a:gd name="connsiteX11102" fmla="*/ 1438614 w 11277918"/>
              <a:gd name="connsiteY11102" fmla="*/ 5403175 h 10024180"/>
              <a:gd name="connsiteX11103" fmla="*/ 1454962 w 11277918"/>
              <a:gd name="connsiteY11103" fmla="*/ 5386826 h 10024180"/>
              <a:gd name="connsiteX11104" fmla="*/ 1454962 w 11277918"/>
              <a:gd name="connsiteY11104" fmla="*/ 5370479 h 10024180"/>
              <a:gd name="connsiteX11105" fmla="*/ 1487659 w 11277918"/>
              <a:gd name="connsiteY11105" fmla="*/ 5354130 h 10024180"/>
              <a:gd name="connsiteX11106" fmla="*/ 1495832 w 11277918"/>
              <a:gd name="connsiteY11106" fmla="*/ 5345957 h 10024180"/>
              <a:gd name="connsiteX11107" fmla="*/ 1504005 w 11277918"/>
              <a:gd name="connsiteY11107" fmla="*/ 5337783 h 10024180"/>
              <a:gd name="connsiteX11108" fmla="*/ 1504005 w 11277918"/>
              <a:gd name="connsiteY11108" fmla="*/ 5321436 h 10024180"/>
              <a:gd name="connsiteX11109" fmla="*/ 1520353 w 11277918"/>
              <a:gd name="connsiteY11109" fmla="*/ 5321436 h 10024180"/>
              <a:gd name="connsiteX11110" fmla="*/ 1520353 w 11277918"/>
              <a:gd name="connsiteY11110" fmla="*/ 5305086 h 10024180"/>
              <a:gd name="connsiteX11111" fmla="*/ 1487659 w 11277918"/>
              <a:gd name="connsiteY11111" fmla="*/ 5321436 h 10024180"/>
              <a:gd name="connsiteX11112" fmla="*/ 1487659 w 11277918"/>
              <a:gd name="connsiteY11112" fmla="*/ 5288739 h 10024180"/>
              <a:gd name="connsiteX11113" fmla="*/ 1520353 w 11277918"/>
              <a:gd name="connsiteY11113" fmla="*/ 5239696 h 10024180"/>
              <a:gd name="connsiteX11114" fmla="*/ 1569396 w 11277918"/>
              <a:gd name="connsiteY11114" fmla="*/ 5190652 h 10024180"/>
              <a:gd name="connsiteX11115" fmla="*/ 1585746 w 11277918"/>
              <a:gd name="connsiteY11115" fmla="*/ 5166130 h 10024180"/>
              <a:gd name="connsiteX11116" fmla="*/ 1577571 w 11277918"/>
              <a:gd name="connsiteY11116" fmla="*/ 5141607 h 10024180"/>
              <a:gd name="connsiteX11117" fmla="*/ 1544877 w 11277918"/>
              <a:gd name="connsiteY11117" fmla="*/ 5149783 h 10024180"/>
              <a:gd name="connsiteX11118" fmla="*/ 1520353 w 11277918"/>
              <a:gd name="connsiteY11118" fmla="*/ 5190652 h 10024180"/>
              <a:gd name="connsiteX11119" fmla="*/ 1504005 w 11277918"/>
              <a:gd name="connsiteY11119" fmla="*/ 5207000 h 10024180"/>
              <a:gd name="connsiteX11120" fmla="*/ 1487659 w 11277918"/>
              <a:gd name="connsiteY11120" fmla="*/ 5223347 h 10024180"/>
              <a:gd name="connsiteX11121" fmla="*/ 1471310 w 11277918"/>
              <a:gd name="connsiteY11121" fmla="*/ 5239696 h 10024180"/>
              <a:gd name="connsiteX11122" fmla="*/ 1438614 w 11277918"/>
              <a:gd name="connsiteY11122" fmla="*/ 5272390 h 10024180"/>
              <a:gd name="connsiteX11123" fmla="*/ 1414092 w 11277918"/>
              <a:gd name="connsiteY11123" fmla="*/ 5288739 h 10024180"/>
              <a:gd name="connsiteX11124" fmla="*/ 1389570 w 11277918"/>
              <a:gd name="connsiteY11124" fmla="*/ 5321436 h 10024180"/>
              <a:gd name="connsiteX11125" fmla="*/ 1373224 w 11277918"/>
              <a:gd name="connsiteY11125" fmla="*/ 5321436 h 10024180"/>
              <a:gd name="connsiteX11126" fmla="*/ 1324179 w 11277918"/>
              <a:gd name="connsiteY11126" fmla="*/ 5370479 h 10024180"/>
              <a:gd name="connsiteX11127" fmla="*/ 1307832 w 11277918"/>
              <a:gd name="connsiteY11127" fmla="*/ 5386826 h 10024180"/>
              <a:gd name="connsiteX11128" fmla="*/ 1291485 w 11277918"/>
              <a:gd name="connsiteY11128" fmla="*/ 5386826 h 10024180"/>
              <a:gd name="connsiteX11129" fmla="*/ 1266961 w 11277918"/>
              <a:gd name="connsiteY11129" fmla="*/ 5386826 h 10024180"/>
              <a:gd name="connsiteX11130" fmla="*/ 1258788 w 11277918"/>
              <a:gd name="connsiteY11130" fmla="*/ 5370479 h 10024180"/>
              <a:gd name="connsiteX11131" fmla="*/ 1226091 w 11277918"/>
              <a:gd name="connsiteY11131" fmla="*/ 5370479 h 10024180"/>
              <a:gd name="connsiteX11132" fmla="*/ 1209746 w 11277918"/>
              <a:gd name="connsiteY11132" fmla="*/ 5411347 h 10024180"/>
              <a:gd name="connsiteX11133" fmla="*/ 1209746 w 11277918"/>
              <a:gd name="connsiteY11133" fmla="*/ 5452218 h 10024180"/>
              <a:gd name="connsiteX11134" fmla="*/ 1226091 w 11277918"/>
              <a:gd name="connsiteY11134" fmla="*/ 5468565 h 10024180"/>
              <a:gd name="connsiteX11135" fmla="*/ 1209746 w 11277918"/>
              <a:gd name="connsiteY11135" fmla="*/ 5484914 h 10024180"/>
              <a:gd name="connsiteX11136" fmla="*/ 1209746 w 11277918"/>
              <a:gd name="connsiteY11136" fmla="*/ 5501261 h 10024180"/>
              <a:gd name="connsiteX11137" fmla="*/ 1201571 w 11277918"/>
              <a:gd name="connsiteY11137" fmla="*/ 5501261 h 10024180"/>
              <a:gd name="connsiteX11138" fmla="*/ 1193396 w 11277918"/>
              <a:gd name="connsiteY11138" fmla="*/ 5517611 h 10024180"/>
              <a:gd name="connsiteX11139" fmla="*/ 1177049 w 11277918"/>
              <a:gd name="connsiteY11139" fmla="*/ 5509436 h 10024180"/>
              <a:gd name="connsiteX11140" fmla="*/ 1169896 w 11277918"/>
              <a:gd name="connsiteY11140" fmla="*/ 5507903 h 10024180"/>
              <a:gd name="connsiteX11141" fmla="*/ 1168572 w 11277918"/>
              <a:gd name="connsiteY11141" fmla="*/ 5508830 h 10024180"/>
              <a:gd name="connsiteX11142" fmla="*/ 1173985 w 11277918"/>
              <a:gd name="connsiteY11142" fmla="*/ 5502795 h 10024180"/>
              <a:gd name="connsiteX11143" fmla="*/ 1177049 w 11277918"/>
              <a:gd name="connsiteY11143" fmla="*/ 5476740 h 10024180"/>
              <a:gd name="connsiteX11144" fmla="*/ 1160700 w 11277918"/>
              <a:gd name="connsiteY11144" fmla="*/ 5468565 h 10024180"/>
              <a:gd name="connsiteX11145" fmla="*/ 1160700 w 11277918"/>
              <a:gd name="connsiteY11145" fmla="*/ 5484914 h 10024180"/>
              <a:gd name="connsiteX11146" fmla="*/ 1111657 w 11277918"/>
              <a:gd name="connsiteY11146" fmla="*/ 5533958 h 10024180"/>
              <a:gd name="connsiteX11147" fmla="*/ 1160700 w 11277918"/>
              <a:gd name="connsiteY11147" fmla="*/ 5517611 h 10024180"/>
              <a:gd name="connsiteX11148" fmla="*/ 1163872 w 11277918"/>
              <a:gd name="connsiteY11148" fmla="*/ 5514071 h 10024180"/>
              <a:gd name="connsiteX11149" fmla="*/ 1161721 w 11277918"/>
              <a:gd name="connsiteY11149" fmla="*/ 5520163 h 10024180"/>
              <a:gd name="connsiteX11150" fmla="*/ 1160700 w 11277918"/>
              <a:gd name="connsiteY11150" fmla="*/ 5533958 h 10024180"/>
              <a:gd name="connsiteX11151" fmla="*/ 1144352 w 11277918"/>
              <a:gd name="connsiteY11151" fmla="*/ 5566654 h 10024180"/>
              <a:gd name="connsiteX11152" fmla="*/ 1128006 w 11277918"/>
              <a:gd name="connsiteY11152" fmla="*/ 5583001 h 10024180"/>
              <a:gd name="connsiteX11153" fmla="*/ 1095310 w 11277918"/>
              <a:gd name="connsiteY11153" fmla="*/ 5599350 h 10024180"/>
              <a:gd name="connsiteX11154" fmla="*/ 1078961 w 11277918"/>
              <a:gd name="connsiteY11154" fmla="*/ 5583001 h 10024180"/>
              <a:gd name="connsiteX11155" fmla="*/ 1046267 w 11277918"/>
              <a:gd name="connsiteY11155" fmla="*/ 5583001 h 10024180"/>
              <a:gd name="connsiteX11156" fmla="*/ 1038091 w 11277918"/>
              <a:gd name="connsiteY11156" fmla="*/ 5591175 h 10024180"/>
              <a:gd name="connsiteX11157" fmla="*/ 1029916 w 11277918"/>
              <a:gd name="connsiteY11157" fmla="*/ 5615697 h 10024180"/>
              <a:gd name="connsiteX11158" fmla="*/ 1046267 w 11277918"/>
              <a:gd name="connsiteY11158" fmla="*/ 5632044 h 10024180"/>
              <a:gd name="connsiteX11159" fmla="*/ 1062613 w 11277918"/>
              <a:gd name="connsiteY11159" fmla="*/ 5623872 h 10024180"/>
              <a:gd name="connsiteX11160" fmla="*/ 1062613 w 11277918"/>
              <a:gd name="connsiteY11160" fmla="*/ 5648393 h 10024180"/>
              <a:gd name="connsiteX11161" fmla="*/ 1046267 w 11277918"/>
              <a:gd name="connsiteY11161" fmla="*/ 5664740 h 10024180"/>
              <a:gd name="connsiteX11162" fmla="*/ 1005396 w 11277918"/>
              <a:gd name="connsiteY11162" fmla="*/ 5689262 h 10024180"/>
              <a:gd name="connsiteX11163" fmla="*/ 980874 w 11277918"/>
              <a:gd name="connsiteY11163" fmla="*/ 5730133 h 10024180"/>
              <a:gd name="connsiteX11164" fmla="*/ 972699 w 11277918"/>
              <a:gd name="connsiteY11164" fmla="*/ 5754654 h 10024180"/>
              <a:gd name="connsiteX11165" fmla="*/ 948177 w 11277918"/>
              <a:gd name="connsiteY11165" fmla="*/ 5762829 h 10024180"/>
              <a:gd name="connsiteX11166" fmla="*/ 931830 w 11277918"/>
              <a:gd name="connsiteY11166" fmla="*/ 5779176 h 10024180"/>
              <a:gd name="connsiteX11167" fmla="*/ 915482 w 11277918"/>
              <a:gd name="connsiteY11167" fmla="*/ 5795523 h 10024180"/>
              <a:gd name="connsiteX11168" fmla="*/ 907308 w 11277918"/>
              <a:gd name="connsiteY11168" fmla="*/ 5803698 h 10024180"/>
              <a:gd name="connsiteX11169" fmla="*/ 907308 w 11277918"/>
              <a:gd name="connsiteY11169" fmla="*/ 5820047 h 10024180"/>
              <a:gd name="connsiteX11170" fmla="*/ 915482 w 11277918"/>
              <a:gd name="connsiteY11170" fmla="*/ 5836394 h 10024180"/>
              <a:gd name="connsiteX11171" fmla="*/ 907308 w 11277918"/>
              <a:gd name="connsiteY11171" fmla="*/ 5836394 h 10024180"/>
              <a:gd name="connsiteX11172" fmla="*/ 882788 w 11277918"/>
              <a:gd name="connsiteY11172" fmla="*/ 5836394 h 10024180"/>
              <a:gd name="connsiteX11173" fmla="*/ 866438 w 11277918"/>
              <a:gd name="connsiteY11173" fmla="*/ 5828219 h 10024180"/>
              <a:gd name="connsiteX11174" fmla="*/ 850091 w 11277918"/>
              <a:gd name="connsiteY11174" fmla="*/ 5811872 h 10024180"/>
              <a:gd name="connsiteX11175" fmla="*/ 841916 w 11277918"/>
              <a:gd name="connsiteY11175" fmla="*/ 5828219 h 10024180"/>
              <a:gd name="connsiteX11176" fmla="*/ 841916 w 11277918"/>
              <a:gd name="connsiteY11176" fmla="*/ 5852741 h 10024180"/>
              <a:gd name="connsiteX11177" fmla="*/ 850091 w 11277918"/>
              <a:gd name="connsiteY11177" fmla="*/ 5860915 h 10024180"/>
              <a:gd name="connsiteX11178" fmla="*/ 825569 w 11277918"/>
              <a:gd name="connsiteY11178" fmla="*/ 5852741 h 10024180"/>
              <a:gd name="connsiteX11179" fmla="*/ 801045 w 11277918"/>
              <a:gd name="connsiteY11179" fmla="*/ 5828219 h 10024180"/>
              <a:gd name="connsiteX11180" fmla="*/ 768352 w 11277918"/>
              <a:gd name="connsiteY11180" fmla="*/ 5844568 h 10024180"/>
              <a:gd name="connsiteX11181" fmla="*/ 735655 w 11277918"/>
              <a:gd name="connsiteY11181" fmla="*/ 5860915 h 10024180"/>
              <a:gd name="connsiteX11182" fmla="*/ 719306 w 11277918"/>
              <a:gd name="connsiteY11182" fmla="*/ 5828219 h 10024180"/>
              <a:gd name="connsiteX11183" fmla="*/ 702960 w 11277918"/>
              <a:gd name="connsiteY11183" fmla="*/ 5860915 h 10024180"/>
              <a:gd name="connsiteX11184" fmla="*/ 702960 w 11277918"/>
              <a:gd name="connsiteY11184" fmla="*/ 5893612 h 10024180"/>
              <a:gd name="connsiteX11185" fmla="*/ 719306 w 11277918"/>
              <a:gd name="connsiteY11185" fmla="*/ 5885437 h 10024180"/>
              <a:gd name="connsiteX11186" fmla="*/ 735655 w 11277918"/>
              <a:gd name="connsiteY11186" fmla="*/ 5893612 h 10024180"/>
              <a:gd name="connsiteX11187" fmla="*/ 719306 w 11277918"/>
              <a:gd name="connsiteY11187" fmla="*/ 5909959 h 10024180"/>
              <a:gd name="connsiteX11188" fmla="*/ 719306 w 11277918"/>
              <a:gd name="connsiteY11188" fmla="*/ 5926308 h 10024180"/>
              <a:gd name="connsiteX11189" fmla="*/ 711133 w 11277918"/>
              <a:gd name="connsiteY11189" fmla="*/ 5934480 h 10024180"/>
              <a:gd name="connsiteX11190" fmla="*/ 686613 w 11277918"/>
              <a:gd name="connsiteY11190" fmla="*/ 5942655 h 10024180"/>
              <a:gd name="connsiteX11191" fmla="*/ 670263 w 11277918"/>
              <a:gd name="connsiteY11191" fmla="*/ 5975351 h 10024180"/>
              <a:gd name="connsiteX11192" fmla="*/ 653916 w 11277918"/>
              <a:gd name="connsiteY11192" fmla="*/ 6008047 h 10024180"/>
              <a:gd name="connsiteX11193" fmla="*/ 653916 w 11277918"/>
              <a:gd name="connsiteY11193" fmla="*/ 6024394 h 10024180"/>
              <a:gd name="connsiteX11194" fmla="*/ 670263 w 11277918"/>
              <a:gd name="connsiteY11194" fmla="*/ 6008047 h 10024180"/>
              <a:gd name="connsiteX11195" fmla="*/ 719306 w 11277918"/>
              <a:gd name="connsiteY11195" fmla="*/ 5975351 h 10024180"/>
              <a:gd name="connsiteX11196" fmla="*/ 719306 w 11277918"/>
              <a:gd name="connsiteY11196" fmla="*/ 5991698 h 10024180"/>
              <a:gd name="connsiteX11197" fmla="*/ 735655 w 11277918"/>
              <a:gd name="connsiteY11197" fmla="*/ 5991698 h 10024180"/>
              <a:gd name="connsiteX11198" fmla="*/ 752003 w 11277918"/>
              <a:gd name="connsiteY11198" fmla="*/ 5999873 h 10024180"/>
              <a:gd name="connsiteX11199" fmla="*/ 752003 w 11277918"/>
              <a:gd name="connsiteY11199" fmla="*/ 6008047 h 10024180"/>
              <a:gd name="connsiteX11200" fmla="*/ 768352 w 11277918"/>
              <a:gd name="connsiteY11200" fmla="*/ 6024394 h 10024180"/>
              <a:gd name="connsiteX11201" fmla="*/ 719306 w 11277918"/>
              <a:gd name="connsiteY11201" fmla="*/ 6040744 h 10024180"/>
              <a:gd name="connsiteX11202" fmla="*/ 719306 w 11277918"/>
              <a:gd name="connsiteY11202" fmla="*/ 6016220 h 10024180"/>
              <a:gd name="connsiteX11203" fmla="*/ 686613 w 11277918"/>
              <a:gd name="connsiteY11203" fmla="*/ 6008047 h 10024180"/>
              <a:gd name="connsiteX11204" fmla="*/ 670263 w 11277918"/>
              <a:gd name="connsiteY11204" fmla="*/ 6040744 h 10024180"/>
              <a:gd name="connsiteX11205" fmla="*/ 653916 w 11277918"/>
              <a:gd name="connsiteY11205" fmla="*/ 6073438 h 10024180"/>
              <a:gd name="connsiteX11206" fmla="*/ 637569 w 11277918"/>
              <a:gd name="connsiteY11206" fmla="*/ 6073438 h 10024180"/>
              <a:gd name="connsiteX11207" fmla="*/ 588524 w 11277918"/>
              <a:gd name="connsiteY11207" fmla="*/ 6089787 h 10024180"/>
              <a:gd name="connsiteX11208" fmla="*/ 564002 w 11277918"/>
              <a:gd name="connsiteY11208" fmla="*/ 6089787 h 10024180"/>
              <a:gd name="connsiteX11209" fmla="*/ 572177 w 11277918"/>
              <a:gd name="connsiteY11209" fmla="*/ 6057091 h 10024180"/>
              <a:gd name="connsiteX11210" fmla="*/ 588524 w 11277918"/>
              <a:gd name="connsiteY11210" fmla="*/ 6040744 h 10024180"/>
              <a:gd name="connsiteX11211" fmla="*/ 604870 w 11277918"/>
              <a:gd name="connsiteY11211" fmla="*/ 6024394 h 10024180"/>
              <a:gd name="connsiteX11212" fmla="*/ 604870 w 11277918"/>
              <a:gd name="connsiteY11212" fmla="*/ 6008047 h 10024180"/>
              <a:gd name="connsiteX11213" fmla="*/ 588524 w 11277918"/>
              <a:gd name="connsiteY11213" fmla="*/ 6008047 h 10024180"/>
              <a:gd name="connsiteX11214" fmla="*/ 572177 w 11277918"/>
              <a:gd name="connsiteY11214" fmla="*/ 6008047 h 10024180"/>
              <a:gd name="connsiteX11215" fmla="*/ 588524 w 11277918"/>
              <a:gd name="connsiteY11215" fmla="*/ 5991698 h 10024180"/>
              <a:gd name="connsiteX11216" fmla="*/ 588524 w 11277918"/>
              <a:gd name="connsiteY11216" fmla="*/ 5975351 h 10024180"/>
              <a:gd name="connsiteX11217" fmla="*/ 604870 w 11277918"/>
              <a:gd name="connsiteY11217" fmla="*/ 5934480 h 10024180"/>
              <a:gd name="connsiteX11218" fmla="*/ 637569 w 11277918"/>
              <a:gd name="connsiteY11218" fmla="*/ 5926308 h 10024180"/>
              <a:gd name="connsiteX11219" fmla="*/ 637569 w 11277918"/>
              <a:gd name="connsiteY11219" fmla="*/ 5909959 h 10024180"/>
              <a:gd name="connsiteX11220" fmla="*/ 637569 w 11277918"/>
              <a:gd name="connsiteY11220" fmla="*/ 5877262 h 10024180"/>
              <a:gd name="connsiteX11221" fmla="*/ 588524 w 11277918"/>
              <a:gd name="connsiteY11221" fmla="*/ 5926308 h 10024180"/>
              <a:gd name="connsiteX11222" fmla="*/ 555828 w 11277918"/>
              <a:gd name="connsiteY11222" fmla="*/ 5942655 h 10024180"/>
              <a:gd name="connsiteX11223" fmla="*/ 580352 w 11277918"/>
              <a:gd name="connsiteY11223" fmla="*/ 5901786 h 10024180"/>
              <a:gd name="connsiteX11224" fmla="*/ 596699 w 11277918"/>
              <a:gd name="connsiteY11224" fmla="*/ 5869090 h 10024180"/>
              <a:gd name="connsiteX11225" fmla="*/ 588524 w 11277918"/>
              <a:gd name="connsiteY11225" fmla="*/ 5844568 h 10024180"/>
              <a:gd name="connsiteX11226" fmla="*/ 588524 w 11277918"/>
              <a:gd name="connsiteY11226" fmla="*/ 5828219 h 10024180"/>
              <a:gd name="connsiteX11227" fmla="*/ 572177 w 11277918"/>
              <a:gd name="connsiteY11227" fmla="*/ 5828219 h 10024180"/>
              <a:gd name="connsiteX11228" fmla="*/ 588524 w 11277918"/>
              <a:gd name="connsiteY11228" fmla="*/ 5795523 h 10024180"/>
              <a:gd name="connsiteX11229" fmla="*/ 604870 w 11277918"/>
              <a:gd name="connsiteY11229" fmla="*/ 5746480 h 10024180"/>
              <a:gd name="connsiteX11230" fmla="*/ 621219 w 11277918"/>
              <a:gd name="connsiteY11230" fmla="*/ 5746480 h 10024180"/>
              <a:gd name="connsiteX11231" fmla="*/ 637569 w 11277918"/>
              <a:gd name="connsiteY11231" fmla="*/ 5730133 h 10024180"/>
              <a:gd name="connsiteX11232" fmla="*/ 653916 w 11277918"/>
              <a:gd name="connsiteY11232" fmla="*/ 5730133 h 10024180"/>
              <a:gd name="connsiteX11233" fmla="*/ 653916 w 11277918"/>
              <a:gd name="connsiteY11233" fmla="*/ 5746480 h 10024180"/>
              <a:gd name="connsiteX11234" fmla="*/ 637569 w 11277918"/>
              <a:gd name="connsiteY11234" fmla="*/ 5754654 h 10024180"/>
              <a:gd name="connsiteX11235" fmla="*/ 653916 w 11277918"/>
              <a:gd name="connsiteY11235" fmla="*/ 5762829 h 10024180"/>
              <a:gd name="connsiteX11236" fmla="*/ 670263 w 11277918"/>
              <a:gd name="connsiteY11236" fmla="*/ 5762829 h 10024180"/>
              <a:gd name="connsiteX11237" fmla="*/ 670263 w 11277918"/>
              <a:gd name="connsiteY11237" fmla="*/ 5779176 h 10024180"/>
              <a:gd name="connsiteX11238" fmla="*/ 686613 w 11277918"/>
              <a:gd name="connsiteY11238" fmla="*/ 5762829 h 10024180"/>
              <a:gd name="connsiteX11239" fmla="*/ 670263 w 11277918"/>
              <a:gd name="connsiteY11239" fmla="*/ 5746480 h 10024180"/>
              <a:gd name="connsiteX11240" fmla="*/ 686613 w 11277918"/>
              <a:gd name="connsiteY11240" fmla="*/ 5730133 h 10024180"/>
              <a:gd name="connsiteX11241" fmla="*/ 670263 w 11277918"/>
              <a:gd name="connsiteY11241" fmla="*/ 5713784 h 10024180"/>
              <a:gd name="connsiteX11242" fmla="*/ 637569 w 11277918"/>
              <a:gd name="connsiteY11242" fmla="*/ 5713784 h 10024180"/>
              <a:gd name="connsiteX11243" fmla="*/ 653916 w 11277918"/>
              <a:gd name="connsiteY11243" fmla="*/ 5697437 h 10024180"/>
              <a:gd name="connsiteX11244" fmla="*/ 653916 w 11277918"/>
              <a:gd name="connsiteY11244" fmla="*/ 5681090 h 10024180"/>
              <a:gd name="connsiteX11245" fmla="*/ 670263 w 11277918"/>
              <a:gd name="connsiteY11245" fmla="*/ 5681090 h 10024180"/>
              <a:gd name="connsiteX11246" fmla="*/ 670263 w 11277918"/>
              <a:gd name="connsiteY11246" fmla="*/ 5664740 h 10024180"/>
              <a:gd name="connsiteX11247" fmla="*/ 686613 w 11277918"/>
              <a:gd name="connsiteY11247" fmla="*/ 5632044 h 10024180"/>
              <a:gd name="connsiteX11248" fmla="*/ 686613 w 11277918"/>
              <a:gd name="connsiteY11248" fmla="*/ 5644305 h 10024180"/>
              <a:gd name="connsiteX11249" fmla="*/ 686613 w 11277918"/>
              <a:gd name="connsiteY11249" fmla="*/ 5648393 h 10024180"/>
              <a:gd name="connsiteX11250" fmla="*/ 702960 w 11277918"/>
              <a:gd name="connsiteY11250" fmla="*/ 5648393 h 10024180"/>
              <a:gd name="connsiteX11251" fmla="*/ 686613 w 11277918"/>
              <a:gd name="connsiteY11251" fmla="*/ 5632044 h 10024180"/>
              <a:gd name="connsiteX11252" fmla="*/ 719306 w 11277918"/>
              <a:gd name="connsiteY11252" fmla="*/ 5566654 h 10024180"/>
              <a:gd name="connsiteX11253" fmla="*/ 743830 w 11277918"/>
              <a:gd name="connsiteY11253" fmla="*/ 5574826 h 10024180"/>
              <a:gd name="connsiteX11254" fmla="*/ 752003 w 11277918"/>
              <a:gd name="connsiteY11254" fmla="*/ 5599350 h 10024180"/>
              <a:gd name="connsiteX11255" fmla="*/ 768352 w 11277918"/>
              <a:gd name="connsiteY11255" fmla="*/ 5607522 h 10024180"/>
              <a:gd name="connsiteX11256" fmla="*/ 784699 w 11277918"/>
              <a:gd name="connsiteY11256" fmla="*/ 5615697 h 10024180"/>
              <a:gd name="connsiteX11257" fmla="*/ 801045 w 11277918"/>
              <a:gd name="connsiteY11257" fmla="*/ 5615697 h 10024180"/>
              <a:gd name="connsiteX11258" fmla="*/ 833742 w 11277918"/>
              <a:gd name="connsiteY11258" fmla="*/ 5583001 h 10024180"/>
              <a:gd name="connsiteX11259" fmla="*/ 833742 w 11277918"/>
              <a:gd name="connsiteY11259" fmla="*/ 5550305 h 10024180"/>
              <a:gd name="connsiteX11260" fmla="*/ 833742 w 11277918"/>
              <a:gd name="connsiteY11260" fmla="*/ 5484914 h 10024180"/>
              <a:gd name="connsiteX11261" fmla="*/ 825569 w 11277918"/>
              <a:gd name="connsiteY11261" fmla="*/ 5484914 h 10024180"/>
              <a:gd name="connsiteX11262" fmla="*/ 801045 w 11277918"/>
              <a:gd name="connsiteY11262" fmla="*/ 5484914 h 10024180"/>
              <a:gd name="connsiteX11263" fmla="*/ 784699 w 11277918"/>
              <a:gd name="connsiteY11263" fmla="*/ 5484914 h 10024180"/>
              <a:gd name="connsiteX11264" fmla="*/ 817394 w 11277918"/>
              <a:gd name="connsiteY11264" fmla="*/ 5468565 h 10024180"/>
              <a:gd name="connsiteX11265" fmla="*/ 825569 w 11277918"/>
              <a:gd name="connsiteY11265" fmla="*/ 5468565 h 10024180"/>
              <a:gd name="connsiteX11266" fmla="*/ 850091 w 11277918"/>
              <a:gd name="connsiteY11266" fmla="*/ 5468565 h 10024180"/>
              <a:gd name="connsiteX11267" fmla="*/ 866438 w 11277918"/>
              <a:gd name="connsiteY11267" fmla="*/ 5468565 h 10024180"/>
              <a:gd name="connsiteX11268" fmla="*/ 866438 w 11277918"/>
              <a:gd name="connsiteY11268" fmla="*/ 5452218 h 10024180"/>
              <a:gd name="connsiteX11269" fmla="*/ 850091 w 11277918"/>
              <a:gd name="connsiteY11269" fmla="*/ 5435871 h 10024180"/>
              <a:gd name="connsiteX11270" fmla="*/ 850091 w 11277918"/>
              <a:gd name="connsiteY11270" fmla="*/ 5419522 h 10024180"/>
              <a:gd name="connsiteX11271" fmla="*/ 866438 w 11277918"/>
              <a:gd name="connsiteY11271" fmla="*/ 5395000 h 10024180"/>
              <a:gd name="connsiteX11272" fmla="*/ 899135 w 11277918"/>
              <a:gd name="connsiteY11272" fmla="*/ 5386826 h 10024180"/>
              <a:gd name="connsiteX11273" fmla="*/ 899135 w 11277918"/>
              <a:gd name="connsiteY11273" fmla="*/ 5403175 h 10024180"/>
              <a:gd name="connsiteX11274" fmla="*/ 882788 w 11277918"/>
              <a:gd name="connsiteY11274" fmla="*/ 5411347 h 10024180"/>
              <a:gd name="connsiteX11275" fmla="*/ 899135 w 11277918"/>
              <a:gd name="connsiteY11275" fmla="*/ 5435871 h 10024180"/>
              <a:gd name="connsiteX11276" fmla="*/ 899135 w 11277918"/>
              <a:gd name="connsiteY11276" fmla="*/ 5468565 h 10024180"/>
              <a:gd name="connsiteX11277" fmla="*/ 931830 w 11277918"/>
              <a:gd name="connsiteY11277" fmla="*/ 5468565 h 10024180"/>
              <a:gd name="connsiteX11278" fmla="*/ 948177 w 11277918"/>
              <a:gd name="connsiteY11278" fmla="*/ 5403175 h 10024180"/>
              <a:gd name="connsiteX11279" fmla="*/ 964525 w 11277918"/>
              <a:gd name="connsiteY11279" fmla="*/ 5354130 h 10024180"/>
              <a:gd name="connsiteX11280" fmla="*/ 997221 w 11277918"/>
              <a:gd name="connsiteY11280" fmla="*/ 5288739 h 10024180"/>
              <a:gd name="connsiteX11281" fmla="*/ 1021745 w 11277918"/>
              <a:gd name="connsiteY11281" fmla="*/ 5280565 h 10024180"/>
              <a:gd name="connsiteX11282" fmla="*/ 1046267 w 11277918"/>
              <a:gd name="connsiteY11282" fmla="*/ 5256043 h 10024180"/>
              <a:gd name="connsiteX11283" fmla="*/ 1062613 w 11277918"/>
              <a:gd name="connsiteY11283" fmla="*/ 5239696 h 10024180"/>
              <a:gd name="connsiteX11284" fmla="*/ 1070788 w 11277918"/>
              <a:gd name="connsiteY11284" fmla="*/ 5239696 h 10024180"/>
              <a:gd name="connsiteX11285" fmla="*/ 1078961 w 11277918"/>
              <a:gd name="connsiteY11285" fmla="*/ 5231522 h 10024180"/>
              <a:gd name="connsiteX11286" fmla="*/ 1095310 w 11277918"/>
              <a:gd name="connsiteY11286" fmla="*/ 5207000 h 10024180"/>
              <a:gd name="connsiteX11287" fmla="*/ 1143331 w 11277918"/>
              <a:gd name="connsiteY11287" fmla="*/ 5175325 h 10024180"/>
              <a:gd name="connsiteX11288" fmla="*/ 1144492 w 11277918"/>
              <a:gd name="connsiteY11288" fmla="*/ 5174304 h 10024180"/>
              <a:gd name="connsiteX11289" fmla="*/ 1156614 w 11277918"/>
              <a:gd name="connsiteY11289" fmla="*/ 5174304 h 10024180"/>
              <a:gd name="connsiteX11290" fmla="*/ 1160700 w 11277918"/>
              <a:gd name="connsiteY11290" fmla="*/ 5174304 h 10024180"/>
              <a:gd name="connsiteX11291" fmla="*/ 1160700 w 11277918"/>
              <a:gd name="connsiteY11291" fmla="*/ 5159959 h 10024180"/>
              <a:gd name="connsiteX11292" fmla="*/ 1172961 w 11277918"/>
              <a:gd name="connsiteY11292" fmla="*/ 5145697 h 10024180"/>
              <a:gd name="connsiteX11293" fmla="*/ 1177049 w 11277918"/>
              <a:gd name="connsiteY11293" fmla="*/ 5092564 h 10024180"/>
              <a:gd name="connsiteX11294" fmla="*/ 1193396 w 11277918"/>
              <a:gd name="connsiteY11294" fmla="*/ 5108911 h 10024180"/>
              <a:gd name="connsiteX11295" fmla="*/ 1209746 w 11277918"/>
              <a:gd name="connsiteY11295" fmla="*/ 5092564 h 10024180"/>
              <a:gd name="connsiteX11296" fmla="*/ 1340527 w 11277918"/>
              <a:gd name="connsiteY11296" fmla="*/ 4912738 h 10024180"/>
              <a:gd name="connsiteX11297" fmla="*/ 1356874 w 11277918"/>
              <a:gd name="connsiteY11297" fmla="*/ 4863693 h 10024180"/>
              <a:gd name="connsiteX11298" fmla="*/ 1324179 w 11277918"/>
              <a:gd name="connsiteY11298" fmla="*/ 4880042 h 10024180"/>
              <a:gd name="connsiteX11299" fmla="*/ 1275135 w 11277918"/>
              <a:gd name="connsiteY11299" fmla="*/ 4929085 h 10024180"/>
              <a:gd name="connsiteX11300" fmla="*/ 1209746 w 11277918"/>
              <a:gd name="connsiteY11300" fmla="*/ 5010825 h 10024180"/>
              <a:gd name="connsiteX11301" fmla="*/ 1209746 w 11277918"/>
              <a:gd name="connsiteY11301" fmla="*/ 5027172 h 10024180"/>
              <a:gd name="connsiteX11302" fmla="*/ 1209746 w 11277918"/>
              <a:gd name="connsiteY11302" fmla="*/ 5043521 h 10024180"/>
              <a:gd name="connsiteX11303" fmla="*/ 1193396 w 11277918"/>
              <a:gd name="connsiteY11303" fmla="*/ 5027172 h 10024180"/>
              <a:gd name="connsiteX11304" fmla="*/ 1185224 w 11277918"/>
              <a:gd name="connsiteY11304" fmla="*/ 5035347 h 10024180"/>
              <a:gd name="connsiteX11305" fmla="*/ 1177049 w 11277918"/>
              <a:gd name="connsiteY11305" fmla="*/ 5059868 h 10024180"/>
              <a:gd name="connsiteX11306" fmla="*/ 1136177 w 11277918"/>
              <a:gd name="connsiteY11306" fmla="*/ 5084391 h 10024180"/>
              <a:gd name="connsiteX11307" fmla="*/ 1095310 w 11277918"/>
              <a:gd name="connsiteY11307" fmla="*/ 5108911 h 10024180"/>
              <a:gd name="connsiteX11308" fmla="*/ 1078961 w 11277918"/>
              <a:gd name="connsiteY11308" fmla="*/ 5125260 h 10024180"/>
              <a:gd name="connsiteX11309" fmla="*/ 1062613 w 11277918"/>
              <a:gd name="connsiteY11309" fmla="*/ 5141607 h 10024180"/>
              <a:gd name="connsiteX11310" fmla="*/ 1070788 w 11277918"/>
              <a:gd name="connsiteY11310" fmla="*/ 5117087 h 10024180"/>
              <a:gd name="connsiteX11311" fmla="*/ 1078961 w 11277918"/>
              <a:gd name="connsiteY11311" fmla="*/ 5100740 h 10024180"/>
              <a:gd name="connsiteX11312" fmla="*/ 1078961 w 11277918"/>
              <a:gd name="connsiteY11312" fmla="*/ 5092564 h 10024180"/>
              <a:gd name="connsiteX11313" fmla="*/ 1119830 w 11277918"/>
              <a:gd name="connsiteY11313" fmla="*/ 5043521 h 10024180"/>
              <a:gd name="connsiteX11314" fmla="*/ 1160700 w 11277918"/>
              <a:gd name="connsiteY11314" fmla="*/ 4978130 h 10024180"/>
              <a:gd name="connsiteX11315" fmla="*/ 1160700 w 11277918"/>
              <a:gd name="connsiteY11315" fmla="*/ 4961782 h 10024180"/>
              <a:gd name="connsiteX11316" fmla="*/ 1177049 w 11277918"/>
              <a:gd name="connsiteY11316" fmla="*/ 4945432 h 10024180"/>
              <a:gd name="connsiteX11317" fmla="*/ 1193396 w 11277918"/>
              <a:gd name="connsiteY11317" fmla="*/ 4945432 h 10024180"/>
              <a:gd name="connsiteX11318" fmla="*/ 1209746 w 11277918"/>
              <a:gd name="connsiteY11318" fmla="*/ 4920912 h 10024180"/>
              <a:gd name="connsiteX11319" fmla="*/ 1217918 w 11277918"/>
              <a:gd name="connsiteY11319" fmla="*/ 4904565 h 10024180"/>
              <a:gd name="connsiteX11320" fmla="*/ 1226091 w 11277918"/>
              <a:gd name="connsiteY11320" fmla="*/ 4863693 h 10024180"/>
              <a:gd name="connsiteX11321" fmla="*/ 1242440 w 11277918"/>
              <a:gd name="connsiteY11321" fmla="*/ 4847346 h 10024180"/>
              <a:gd name="connsiteX11322" fmla="*/ 1275135 w 11277918"/>
              <a:gd name="connsiteY11322" fmla="*/ 4830998 h 10024180"/>
              <a:gd name="connsiteX11323" fmla="*/ 1324179 w 11277918"/>
              <a:gd name="connsiteY11323" fmla="*/ 4781953 h 10024180"/>
              <a:gd name="connsiteX11324" fmla="*/ 1389570 w 11277918"/>
              <a:gd name="connsiteY11324" fmla="*/ 4683867 h 10024180"/>
              <a:gd name="connsiteX11325" fmla="*/ 1405920 w 11277918"/>
              <a:gd name="connsiteY11325" fmla="*/ 4667519 h 10024180"/>
              <a:gd name="connsiteX11326" fmla="*/ 1422266 w 11277918"/>
              <a:gd name="connsiteY11326" fmla="*/ 4651171 h 10024180"/>
              <a:gd name="connsiteX11327" fmla="*/ 1454962 w 11277918"/>
              <a:gd name="connsiteY11327" fmla="*/ 4585780 h 10024180"/>
              <a:gd name="connsiteX11328" fmla="*/ 1479484 w 11277918"/>
              <a:gd name="connsiteY11328" fmla="*/ 4577607 h 10024180"/>
              <a:gd name="connsiteX11329" fmla="*/ 1487659 w 11277918"/>
              <a:gd name="connsiteY11329" fmla="*/ 4553086 h 10024180"/>
              <a:gd name="connsiteX11330" fmla="*/ 1553049 w 11277918"/>
              <a:gd name="connsiteY11330" fmla="*/ 4504040 h 10024180"/>
              <a:gd name="connsiteX11331" fmla="*/ 1561223 w 11277918"/>
              <a:gd name="connsiteY11331" fmla="*/ 4487692 h 10024180"/>
              <a:gd name="connsiteX11332" fmla="*/ 1569396 w 11277918"/>
              <a:gd name="connsiteY11332" fmla="*/ 4471345 h 10024180"/>
              <a:gd name="connsiteX11333" fmla="*/ 1585746 w 11277918"/>
              <a:gd name="connsiteY11333" fmla="*/ 4454997 h 10024180"/>
              <a:gd name="connsiteX11334" fmla="*/ 1602095 w 11277918"/>
              <a:gd name="connsiteY11334" fmla="*/ 4438650 h 10024180"/>
              <a:gd name="connsiteX11335" fmla="*/ 1618441 w 11277918"/>
              <a:gd name="connsiteY11335" fmla="*/ 4405954 h 10024180"/>
              <a:gd name="connsiteX11336" fmla="*/ 1651137 w 11277918"/>
              <a:gd name="connsiteY11336" fmla="*/ 4373256 h 10024180"/>
              <a:gd name="connsiteX11337" fmla="*/ 1708355 w 11277918"/>
              <a:gd name="connsiteY11337" fmla="*/ 4307865 h 10024180"/>
              <a:gd name="connsiteX11338" fmla="*/ 1757399 w 11277918"/>
              <a:gd name="connsiteY11338" fmla="*/ 4242475 h 10024180"/>
              <a:gd name="connsiteX11339" fmla="*/ 1814617 w 11277918"/>
              <a:gd name="connsiteY11339" fmla="*/ 4193431 h 10024180"/>
              <a:gd name="connsiteX11340" fmla="*/ 1830963 w 11277918"/>
              <a:gd name="connsiteY11340" fmla="*/ 4193431 h 10024180"/>
              <a:gd name="connsiteX11341" fmla="*/ 1847312 w 11277918"/>
              <a:gd name="connsiteY11341" fmla="*/ 4177081 h 10024180"/>
              <a:gd name="connsiteX11342" fmla="*/ 1863660 w 11277918"/>
              <a:gd name="connsiteY11342" fmla="*/ 4144385 h 10024180"/>
              <a:gd name="connsiteX11343" fmla="*/ 1978096 w 11277918"/>
              <a:gd name="connsiteY11343" fmla="*/ 3997255 h 10024180"/>
              <a:gd name="connsiteX11344" fmla="*/ 1961747 w 11277918"/>
              <a:gd name="connsiteY11344" fmla="*/ 3997255 h 10024180"/>
              <a:gd name="connsiteX11345" fmla="*/ 2027138 w 11277918"/>
              <a:gd name="connsiteY11345" fmla="*/ 3915516 h 10024180"/>
              <a:gd name="connsiteX11346" fmla="*/ 2051660 w 11277918"/>
              <a:gd name="connsiteY11346" fmla="*/ 3866473 h 10024180"/>
              <a:gd name="connsiteX11347" fmla="*/ 2059834 w 11277918"/>
              <a:gd name="connsiteY11347" fmla="*/ 3833777 h 10024180"/>
              <a:gd name="connsiteX11348" fmla="*/ 2027138 w 11277918"/>
              <a:gd name="connsiteY11348" fmla="*/ 3850124 h 10024180"/>
              <a:gd name="connsiteX11349" fmla="*/ 2018965 w 11277918"/>
              <a:gd name="connsiteY11349" fmla="*/ 3874646 h 10024180"/>
              <a:gd name="connsiteX11350" fmla="*/ 2010792 w 11277918"/>
              <a:gd name="connsiteY11350" fmla="*/ 3899167 h 10024180"/>
              <a:gd name="connsiteX11351" fmla="*/ 1978096 w 11277918"/>
              <a:gd name="connsiteY11351" fmla="*/ 3899167 h 10024180"/>
              <a:gd name="connsiteX11352" fmla="*/ 1961747 w 11277918"/>
              <a:gd name="connsiteY11352" fmla="*/ 3931863 h 10024180"/>
              <a:gd name="connsiteX11353" fmla="*/ 1953574 w 11277918"/>
              <a:gd name="connsiteY11353" fmla="*/ 3940038 h 10024180"/>
              <a:gd name="connsiteX11354" fmla="*/ 1929053 w 11277918"/>
              <a:gd name="connsiteY11354" fmla="*/ 3948212 h 10024180"/>
              <a:gd name="connsiteX11355" fmla="*/ 1912702 w 11277918"/>
              <a:gd name="connsiteY11355" fmla="*/ 3980906 h 10024180"/>
              <a:gd name="connsiteX11356" fmla="*/ 1880006 w 11277918"/>
              <a:gd name="connsiteY11356" fmla="*/ 4029952 h 10024180"/>
              <a:gd name="connsiteX11357" fmla="*/ 1847312 w 11277918"/>
              <a:gd name="connsiteY11357" fmla="*/ 4078995 h 10024180"/>
              <a:gd name="connsiteX11358" fmla="*/ 1847312 w 11277918"/>
              <a:gd name="connsiteY11358" fmla="*/ 4095342 h 10024180"/>
              <a:gd name="connsiteX11359" fmla="*/ 1830963 w 11277918"/>
              <a:gd name="connsiteY11359" fmla="*/ 4095342 h 10024180"/>
              <a:gd name="connsiteX11360" fmla="*/ 1806443 w 11277918"/>
              <a:gd name="connsiteY11360" fmla="*/ 4111691 h 10024180"/>
              <a:gd name="connsiteX11361" fmla="*/ 1790094 w 11277918"/>
              <a:gd name="connsiteY11361" fmla="*/ 4144385 h 10024180"/>
              <a:gd name="connsiteX11362" fmla="*/ 1765571 w 11277918"/>
              <a:gd name="connsiteY11362" fmla="*/ 4160734 h 10024180"/>
              <a:gd name="connsiteX11363" fmla="*/ 1716527 w 11277918"/>
              <a:gd name="connsiteY11363" fmla="*/ 4201603 h 10024180"/>
              <a:gd name="connsiteX11364" fmla="*/ 1667485 w 11277918"/>
              <a:gd name="connsiteY11364" fmla="*/ 4291518 h 10024180"/>
              <a:gd name="connsiteX11365" fmla="*/ 1634789 w 11277918"/>
              <a:gd name="connsiteY11365" fmla="*/ 4291518 h 10024180"/>
              <a:gd name="connsiteX11366" fmla="*/ 1618441 w 11277918"/>
              <a:gd name="connsiteY11366" fmla="*/ 4291518 h 10024180"/>
              <a:gd name="connsiteX11367" fmla="*/ 1634789 w 11277918"/>
              <a:gd name="connsiteY11367" fmla="*/ 4307865 h 10024180"/>
              <a:gd name="connsiteX11368" fmla="*/ 1651137 w 11277918"/>
              <a:gd name="connsiteY11368" fmla="*/ 4307865 h 10024180"/>
              <a:gd name="connsiteX11369" fmla="*/ 1626613 w 11277918"/>
              <a:gd name="connsiteY11369" fmla="*/ 4316039 h 10024180"/>
              <a:gd name="connsiteX11370" fmla="*/ 1585746 w 11277918"/>
              <a:gd name="connsiteY11370" fmla="*/ 4324213 h 10024180"/>
              <a:gd name="connsiteX11371" fmla="*/ 1405920 w 11277918"/>
              <a:gd name="connsiteY11371" fmla="*/ 4520388 h 10024180"/>
              <a:gd name="connsiteX11372" fmla="*/ 1373224 w 11277918"/>
              <a:gd name="connsiteY11372" fmla="*/ 4553086 h 10024180"/>
              <a:gd name="connsiteX11373" fmla="*/ 1356874 w 11277918"/>
              <a:gd name="connsiteY11373" fmla="*/ 4569433 h 10024180"/>
              <a:gd name="connsiteX11374" fmla="*/ 1340527 w 11277918"/>
              <a:gd name="connsiteY11374" fmla="*/ 4585780 h 10024180"/>
              <a:gd name="connsiteX11375" fmla="*/ 1307832 w 11277918"/>
              <a:gd name="connsiteY11375" fmla="*/ 4626650 h 10024180"/>
              <a:gd name="connsiteX11376" fmla="*/ 1275135 w 11277918"/>
              <a:gd name="connsiteY11376" fmla="*/ 4651171 h 10024180"/>
              <a:gd name="connsiteX11377" fmla="*/ 1291485 w 11277918"/>
              <a:gd name="connsiteY11377" fmla="*/ 4618476 h 10024180"/>
              <a:gd name="connsiteX11378" fmla="*/ 1307832 w 11277918"/>
              <a:gd name="connsiteY11378" fmla="*/ 4593954 h 10024180"/>
              <a:gd name="connsiteX11379" fmla="*/ 1307832 w 11277918"/>
              <a:gd name="connsiteY11379" fmla="*/ 4585780 h 10024180"/>
              <a:gd name="connsiteX11380" fmla="*/ 1324179 w 11277918"/>
              <a:gd name="connsiteY11380" fmla="*/ 4569433 h 10024180"/>
              <a:gd name="connsiteX11381" fmla="*/ 1356874 w 11277918"/>
              <a:gd name="connsiteY11381" fmla="*/ 4536735 h 10024180"/>
              <a:gd name="connsiteX11382" fmla="*/ 1389570 w 11277918"/>
              <a:gd name="connsiteY11382" fmla="*/ 4504040 h 10024180"/>
              <a:gd name="connsiteX11383" fmla="*/ 1389570 w 11277918"/>
              <a:gd name="connsiteY11383" fmla="*/ 4487692 h 10024180"/>
              <a:gd name="connsiteX11384" fmla="*/ 1381396 w 11277918"/>
              <a:gd name="connsiteY11384" fmla="*/ 4487692 h 10024180"/>
              <a:gd name="connsiteX11385" fmla="*/ 1340527 w 11277918"/>
              <a:gd name="connsiteY11385" fmla="*/ 4520388 h 10024180"/>
              <a:gd name="connsiteX11386" fmla="*/ 1307832 w 11277918"/>
              <a:gd name="connsiteY11386" fmla="*/ 4553086 h 10024180"/>
              <a:gd name="connsiteX11387" fmla="*/ 1291485 w 11277918"/>
              <a:gd name="connsiteY11387" fmla="*/ 4569433 h 10024180"/>
              <a:gd name="connsiteX11388" fmla="*/ 1299657 w 11277918"/>
              <a:gd name="connsiteY11388" fmla="*/ 4585780 h 10024180"/>
              <a:gd name="connsiteX11389" fmla="*/ 1275135 w 11277918"/>
              <a:gd name="connsiteY11389" fmla="*/ 4585780 h 10024180"/>
              <a:gd name="connsiteX11390" fmla="*/ 1275135 w 11277918"/>
              <a:gd name="connsiteY11390" fmla="*/ 4536735 h 10024180"/>
              <a:gd name="connsiteX11391" fmla="*/ 1307832 w 11277918"/>
              <a:gd name="connsiteY11391" fmla="*/ 4487692 h 10024180"/>
              <a:gd name="connsiteX11392" fmla="*/ 1340527 w 11277918"/>
              <a:gd name="connsiteY11392" fmla="*/ 4487692 h 10024180"/>
              <a:gd name="connsiteX11393" fmla="*/ 1356874 w 11277918"/>
              <a:gd name="connsiteY11393" fmla="*/ 4487692 h 10024180"/>
              <a:gd name="connsiteX11394" fmla="*/ 1365048 w 11277918"/>
              <a:gd name="connsiteY11394" fmla="*/ 4463171 h 10024180"/>
              <a:gd name="connsiteX11395" fmla="*/ 1356874 w 11277918"/>
              <a:gd name="connsiteY11395" fmla="*/ 4438650 h 10024180"/>
              <a:gd name="connsiteX11396" fmla="*/ 1373224 w 11277918"/>
              <a:gd name="connsiteY11396" fmla="*/ 4438650 h 10024180"/>
              <a:gd name="connsiteX11397" fmla="*/ 1373224 w 11277918"/>
              <a:gd name="connsiteY11397" fmla="*/ 4414128 h 10024180"/>
              <a:gd name="connsiteX11398" fmla="*/ 1389570 w 11277918"/>
              <a:gd name="connsiteY11398" fmla="*/ 4389607 h 10024180"/>
              <a:gd name="connsiteX11399" fmla="*/ 1397744 w 11277918"/>
              <a:gd name="connsiteY11399" fmla="*/ 4381432 h 10024180"/>
              <a:gd name="connsiteX11400" fmla="*/ 1405920 w 11277918"/>
              <a:gd name="connsiteY11400" fmla="*/ 4373256 h 10024180"/>
              <a:gd name="connsiteX11401" fmla="*/ 1324179 w 11277918"/>
              <a:gd name="connsiteY11401" fmla="*/ 4405954 h 10024180"/>
              <a:gd name="connsiteX11402" fmla="*/ 1299657 w 11277918"/>
              <a:gd name="connsiteY11402" fmla="*/ 4438650 h 10024180"/>
              <a:gd name="connsiteX11403" fmla="*/ 1291485 w 11277918"/>
              <a:gd name="connsiteY11403" fmla="*/ 4463171 h 10024180"/>
              <a:gd name="connsiteX11404" fmla="*/ 1283310 w 11277918"/>
              <a:gd name="connsiteY11404" fmla="*/ 4479518 h 10024180"/>
              <a:gd name="connsiteX11405" fmla="*/ 1266961 w 11277918"/>
              <a:gd name="connsiteY11405" fmla="*/ 4495868 h 10024180"/>
              <a:gd name="connsiteX11406" fmla="*/ 1258788 w 11277918"/>
              <a:gd name="connsiteY11406" fmla="*/ 4520388 h 10024180"/>
              <a:gd name="connsiteX11407" fmla="*/ 1226091 w 11277918"/>
              <a:gd name="connsiteY11407" fmla="*/ 4536735 h 10024180"/>
              <a:gd name="connsiteX11408" fmla="*/ 1226091 w 11277918"/>
              <a:gd name="connsiteY11408" fmla="*/ 4553086 h 10024180"/>
              <a:gd name="connsiteX11409" fmla="*/ 1226091 w 11277918"/>
              <a:gd name="connsiteY11409" fmla="*/ 4577607 h 10024180"/>
              <a:gd name="connsiteX11410" fmla="*/ 1209746 w 11277918"/>
              <a:gd name="connsiteY11410" fmla="*/ 4585780 h 10024180"/>
              <a:gd name="connsiteX11411" fmla="*/ 1185224 w 11277918"/>
              <a:gd name="connsiteY11411" fmla="*/ 4610301 h 10024180"/>
              <a:gd name="connsiteX11412" fmla="*/ 1177049 w 11277918"/>
              <a:gd name="connsiteY11412" fmla="*/ 4618476 h 10024180"/>
              <a:gd name="connsiteX11413" fmla="*/ 1128006 w 11277918"/>
              <a:gd name="connsiteY11413" fmla="*/ 4651171 h 10024180"/>
              <a:gd name="connsiteX11414" fmla="*/ 1119830 w 11277918"/>
              <a:gd name="connsiteY11414" fmla="*/ 4659347 h 10024180"/>
              <a:gd name="connsiteX11415" fmla="*/ 1111657 w 11277918"/>
              <a:gd name="connsiteY11415" fmla="*/ 4667519 h 10024180"/>
              <a:gd name="connsiteX11416" fmla="*/ 1078961 w 11277918"/>
              <a:gd name="connsiteY11416" fmla="*/ 4651171 h 10024180"/>
              <a:gd name="connsiteX11417" fmla="*/ 1111657 w 11277918"/>
              <a:gd name="connsiteY11417" fmla="*/ 4634824 h 10024180"/>
              <a:gd name="connsiteX11418" fmla="*/ 1128006 w 11277918"/>
              <a:gd name="connsiteY11418" fmla="*/ 4602129 h 10024180"/>
              <a:gd name="connsiteX11419" fmla="*/ 1136177 w 11277918"/>
              <a:gd name="connsiteY11419" fmla="*/ 4585780 h 10024180"/>
              <a:gd name="connsiteX11420" fmla="*/ 1144352 w 11277918"/>
              <a:gd name="connsiteY11420" fmla="*/ 4585780 h 10024180"/>
              <a:gd name="connsiteX11421" fmla="*/ 1160700 w 11277918"/>
              <a:gd name="connsiteY11421" fmla="*/ 4585780 h 10024180"/>
              <a:gd name="connsiteX11422" fmla="*/ 1144352 w 11277918"/>
              <a:gd name="connsiteY11422" fmla="*/ 4569433 h 10024180"/>
              <a:gd name="connsiteX11423" fmla="*/ 1119830 w 11277918"/>
              <a:gd name="connsiteY11423" fmla="*/ 4577607 h 10024180"/>
              <a:gd name="connsiteX11424" fmla="*/ 1111657 w 11277918"/>
              <a:gd name="connsiteY11424" fmla="*/ 4602129 h 10024180"/>
              <a:gd name="connsiteX11425" fmla="*/ 980874 w 11277918"/>
              <a:gd name="connsiteY11425" fmla="*/ 4708390 h 10024180"/>
              <a:gd name="connsiteX11426" fmla="*/ 866438 w 11277918"/>
              <a:gd name="connsiteY11426" fmla="*/ 4847346 h 10024180"/>
              <a:gd name="connsiteX11427" fmla="*/ 833742 w 11277918"/>
              <a:gd name="connsiteY11427" fmla="*/ 4863693 h 10024180"/>
              <a:gd name="connsiteX11428" fmla="*/ 768352 w 11277918"/>
              <a:gd name="connsiteY11428" fmla="*/ 4912738 h 10024180"/>
              <a:gd name="connsiteX11429" fmla="*/ 678438 w 11277918"/>
              <a:gd name="connsiteY11429" fmla="*/ 4986304 h 10024180"/>
              <a:gd name="connsiteX11430" fmla="*/ 678438 w 11277918"/>
              <a:gd name="connsiteY11430" fmla="*/ 4961782 h 10024180"/>
              <a:gd name="connsiteX11431" fmla="*/ 702960 w 11277918"/>
              <a:gd name="connsiteY11431" fmla="*/ 4945432 h 10024180"/>
              <a:gd name="connsiteX11432" fmla="*/ 719306 w 11277918"/>
              <a:gd name="connsiteY11432" fmla="*/ 4929085 h 10024180"/>
              <a:gd name="connsiteX11433" fmla="*/ 702960 w 11277918"/>
              <a:gd name="connsiteY11433" fmla="*/ 4912738 h 10024180"/>
              <a:gd name="connsiteX11434" fmla="*/ 686613 w 11277918"/>
              <a:gd name="connsiteY11434" fmla="*/ 4912738 h 10024180"/>
              <a:gd name="connsiteX11435" fmla="*/ 662091 w 11277918"/>
              <a:gd name="connsiteY11435" fmla="*/ 4929085 h 10024180"/>
              <a:gd name="connsiteX11436" fmla="*/ 629394 w 11277918"/>
              <a:gd name="connsiteY11436" fmla="*/ 4969955 h 10024180"/>
              <a:gd name="connsiteX11437" fmla="*/ 637569 w 11277918"/>
              <a:gd name="connsiteY11437" fmla="*/ 4978130 h 10024180"/>
              <a:gd name="connsiteX11438" fmla="*/ 653916 w 11277918"/>
              <a:gd name="connsiteY11438" fmla="*/ 4978130 h 10024180"/>
              <a:gd name="connsiteX11439" fmla="*/ 670263 w 11277918"/>
              <a:gd name="connsiteY11439" fmla="*/ 4994478 h 10024180"/>
              <a:gd name="connsiteX11440" fmla="*/ 637569 w 11277918"/>
              <a:gd name="connsiteY11440" fmla="*/ 5043521 h 10024180"/>
              <a:gd name="connsiteX11441" fmla="*/ 604870 w 11277918"/>
              <a:gd name="connsiteY11441" fmla="*/ 5059868 h 10024180"/>
              <a:gd name="connsiteX11442" fmla="*/ 604870 w 11277918"/>
              <a:gd name="connsiteY11442" fmla="*/ 5043521 h 10024180"/>
              <a:gd name="connsiteX11443" fmla="*/ 588524 w 11277918"/>
              <a:gd name="connsiteY11443" fmla="*/ 5010825 h 10024180"/>
              <a:gd name="connsiteX11444" fmla="*/ 572177 w 11277918"/>
              <a:gd name="connsiteY11444" fmla="*/ 5010825 h 10024180"/>
              <a:gd name="connsiteX11445" fmla="*/ 588524 w 11277918"/>
              <a:gd name="connsiteY11445" fmla="*/ 4978131 h 10024180"/>
              <a:gd name="connsiteX11446" fmla="*/ 604870 w 11277918"/>
              <a:gd name="connsiteY11446" fmla="*/ 4961782 h 10024180"/>
              <a:gd name="connsiteX11447" fmla="*/ 588524 w 11277918"/>
              <a:gd name="connsiteY11447" fmla="*/ 4978130 h 10024180"/>
              <a:gd name="connsiteX11448" fmla="*/ 588524 w 11277918"/>
              <a:gd name="connsiteY11448" fmla="*/ 4978131 h 10024180"/>
              <a:gd name="connsiteX11449" fmla="*/ 572177 w 11277918"/>
              <a:gd name="connsiteY11449" fmla="*/ 4994478 h 10024180"/>
              <a:gd name="connsiteX11450" fmla="*/ 555828 w 11277918"/>
              <a:gd name="connsiteY11450" fmla="*/ 5059868 h 10024180"/>
              <a:gd name="connsiteX11451" fmla="*/ 523133 w 11277918"/>
              <a:gd name="connsiteY11451" fmla="*/ 5059868 h 10024180"/>
              <a:gd name="connsiteX11452" fmla="*/ 506784 w 11277918"/>
              <a:gd name="connsiteY11452" fmla="*/ 5076217 h 10024180"/>
              <a:gd name="connsiteX11453" fmla="*/ 482263 w 11277918"/>
              <a:gd name="connsiteY11453" fmla="*/ 5059868 h 10024180"/>
              <a:gd name="connsiteX11454" fmla="*/ 490436 w 11277918"/>
              <a:gd name="connsiteY11454" fmla="*/ 5076217 h 10024180"/>
              <a:gd name="connsiteX11455" fmla="*/ 506784 w 11277918"/>
              <a:gd name="connsiteY11455" fmla="*/ 5100740 h 10024180"/>
              <a:gd name="connsiteX11456" fmla="*/ 506784 w 11277918"/>
              <a:gd name="connsiteY11456" fmla="*/ 5125260 h 10024180"/>
              <a:gd name="connsiteX11457" fmla="*/ 523133 w 11277918"/>
              <a:gd name="connsiteY11457" fmla="*/ 5141607 h 10024180"/>
              <a:gd name="connsiteX11458" fmla="*/ 588524 w 11277918"/>
              <a:gd name="connsiteY11458" fmla="*/ 5076217 h 10024180"/>
              <a:gd name="connsiteX11459" fmla="*/ 539480 w 11277918"/>
              <a:gd name="connsiteY11459" fmla="*/ 5141607 h 10024180"/>
              <a:gd name="connsiteX11460" fmla="*/ 488393 w 11277918"/>
              <a:gd name="connsiteY11460" fmla="*/ 5192697 h 10024180"/>
              <a:gd name="connsiteX11461" fmla="*/ 441392 w 11277918"/>
              <a:gd name="connsiteY11461" fmla="*/ 5239696 h 10024180"/>
              <a:gd name="connsiteX11462" fmla="*/ 441392 w 11277918"/>
              <a:gd name="connsiteY11462" fmla="*/ 5227436 h 10024180"/>
              <a:gd name="connsiteX11463" fmla="*/ 441392 w 11277918"/>
              <a:gd name="connsiteY11463" fmla="*/ 5223347 h 10024180"/>
              <a:gd name="connsiteX11464" fmla="*/ 425045 w 11277918"/>
              <a:gd name="connsiteY11464" fmla="*/ 5223347 h 10024180"/>
              <a:gd name="connsiteX11465" fmla="*/ 441392 w 11277918"/>
              <a:gd name="connsiteY11465" fmla="*/ 5239696 h 10024180"/>
              <a:gd name="connsiteX11466" fmla="*/ 433219 w 11277918"/>
              <a:gd name="connsiteY11466" fmla="*/ 5247868 h 10024180"/>
              <a:gd name="connsiteX11467" fmla="*/ 359655 w 11277918"/>
              <a:gd name="connsiteY11467" fmla="*/ 5305086 h 10024180"/>
              <a:gd name="connsiteX11468" fmla="*/ 286088 w 11277918"/>
              <a:gd name="connsiteY11468" fmla="*/ 5386826 h 10024180"/>
              <a:gd name="connsiteX11469" fmla="*/ 212522 w 11277918"/>
              <a:gd name="connsiteY11469" fmla="*/ 5452218 h 10024180"/>
              <a:gd name="connsiteX11470" fmla="*/ 196175 w 11277918"/>
              <a:gd name="connsiteY11470" fmla="*/ 5468565 h 10024180"/>
              <a:gd name="connsiteX11471" fmla="*/ 179827 w 11277918"/>
              <a:gd name="connsiteY11471" fmla="*/ 5468565 h 10024180"/>
              <a:gd name="connsiteX11472" fmla="*/ 179827 w 11277918"/>
              <a:gd name="connsiteY11472" fmla="*/ 5452218 h 10024180"/>
              <a:gd name="connsiteX11473" fmla="*/ 163480 w 11277918"/>
              <a:gd name="connsiteY11473" fmla="*/ 5468565 h 10024180"/>
              <a:gd name="connsiteX11474" fmla="*/ 163480 w 11277918"/>
              <a:gd name="connsiteY11474" fmla="*/ 5493087 h 10024180"/>
              <a:gd name="connsiteX11475" fmla="*/ 147129 w 11277918"/>
              <a:gd name="connsiteY11475" fmla="*/ 5501261 h 10024180"/>
              <a:gd name="connsiteX11476" fmla="*/ 130783 w 11277918"/>
              <a:gd name="connsiteY11476" fmla="*/ 5517611 h 10024180"/>
              <a:gd name="connsiteX11477" fmla="*/ 98087 w 11277918"/>
              <a:gd name="connsiteY11477" fmla="*/ 5533958 h 10024180"/>
              <a:gd name="connsiteX11478" fmla="*/ 98087 w 11277918"/>
              <a:gd name="connsiteY11478" fmla="*/ 5501261 h 10024180"/>
              <a:gd name="connsiteX11479" fmla="*/ 147129 w 11277918"/>
              <a:gd name="connsiteY11479" fmla="*/ 5460393 h 10024180"/>
              <a:gd name="connsiteX11480" fmla="*/ 163480 w 11277918"/>
              <a:gd name="connsiteY11480" fmla="*/ 5435871 h 10024180"/>
              <a:gd name="connsiteX11481" fmla="*/ 150572 w 11277918"/>
              <a:gd name="connsiteY11481" fmla="*/ 5432429 h 10024180"/>
              <a:gd name="connsiteX11482" fmla="*/ 179827 w 11277918"/>
              <a:gd name="connsiteY11482" fmla="*/ 5403175 h 10024180"/>
              <a:gd name="connsiteX11483" fmla="*/ 196175 w 11277918"/>
              <a:gd name="connsiteY11483" fmla="*/ 5403175 h 10024180"/>
              <a:gd name="connsiteX11484" fmla="*/ 196175 w 11277918"/>
              <a:gd name="connsiteY11484" fmla="*/ 5386826 h 10024180"/>
              <a:gd name="connsiteX11485" fmla="*/ 196175 w 11277918"/>
              <a:gd name="connsiteY11485" fmla="*/ 5370479 h 10024180"/>
              <a:gd name="connsiteX11486" fmla="*/ 212522 w 11277918"/>
              <a:gd name="connsiteY11486" fmla="*/ 5337783 h 10024180"/>
              <a:gd name="connsiteX11487" fmla="*/ 228870 w 11277918"/>
              <a:gd name="connsiteY11487" fmla="*/ 5321436 h 10024180"/>
              <a:gd name="connsiteX11488" fmla="*/ 253392 w 11277918"/>
              <a:gd name="connsiteY11488" fmla="*/ 5296914 h 10024180"/>
              <a:gd name="connsiteX11489" fmla="*/ 261566 w 11277918"/>
              <a:gd name="connsiteY11489" fmla="*/ 5288739 h 10024180"/>
              <a:gd name="connsiteX11490" fmla="*/ 277914 w 11277918"/>
              <a:gd name="connsiteY11490" fmla="*/ 5272390 h 10024180"/>
              <a:gd name="connsiteX11491" fmla="*/ 286088 w 11277918"/>
              <a:gd name="connsiteY11491" fmla="*/ 5264218 h 10024180"/>
              <a:gd name="connsiteX11492" fmla="*/ 294261 w 11277918"/>
              <a:gd name="connsiteY11492" fmla="*/ 5256043 h 10024180"/>
              <a:gd name="connsiteX11493" fmla="*/ 310609 w 11277918"/>
              <a:gd name="connsiteY11493" fmla="*/ 5223347 h 10024180"/>
              <a:gd name="connsiteX11494" fmla="*/ 326958 w 11277918"/>
              <a:gd name="connsiteY11494" fmla="*/ 5207000 h 10024180"/>
              <a:gd name="connsiteX11495" fmla="*/ 326958 w 11277918"/>
              <a:gd name="connsiteY11495" fmla="*/ 5223347 h 10024180"/>
              <a:gd name="connsiteX11496" fmla="*/ 335131 w 11277918"/>
              <a:gd name="connsiteY11496" fmla="*/ 5247868 h 10024180"/>
              <a:gd name="connsiteX11497" fmla="*/ 343306 w 11277918"/>
              <a:gd name="connsiteY11497" fmla="*/ 5256043 h 10024180"/>
              <a:gd name="connsiteX11498" fmla="*/ 310609 w 11277918"/>
              <a:gd name="connsiteY11498" fmla="*/ 5288739 h 10024180"/>
              <a:gd name="connsiteX11499" fmla="*/ 302436 w 11277918"/>
              <a:gd name="connsiteY11499" fmla="*/ 5313261 h 10024180"/>
              <a:gd name="connsiteX11500" fmla="*/ 294261 w 11277918"/>
              <a:gd name="connsiteY11500" fmla="*/ 5337783 h 10024180"/>
              <a:gd name="connsiteX11501" fmla="*/ 310609 w 11277918"/>
              <a:gd name="connsiteY11501" fmla="*/ 5329608 h 10024180"/>
              <a:gd name="connsiteX11502" fmla="*/ 326958 w 11277918"/>
              <a:gd name="connsiteY11502" fmla="*/ 5305086 h 10024180"/>
              <a:gd name="connsiteX11503" fmla="*/ 376002 w 11277918"/>
              <a:gd name="connsiteY11503" fmla="*/ 5288739 h 10024180"/>
              <a:gd name="connsiteX11504" fmla="*/ 384175 w 11277918"/>
              <a:gd name="connsiteY11504" fmla="*/ 5264218 h 10024180"/>
              <a:gd name="connsiteX11505" fmla="*/ 367827 w 11277918"/>
              <a:gd name="connsiteY11505" fmla="*/ 5239696 h 10024180"/>
              <a:gd name="connsiteX11506" fmla="*/ 376002 w 11277918"/>
              <a:gd name="connsiteY11506" fmla="*/ 5223347 h 10024180"/>
              <a:gd name="connsiteX11507" fmla="*/ 392348 w 11277918"/>
              <a:gd name="connsiteY11507" fmla="*/ 5223347 h 10024180"/>
              <a:gd name="connsiteX11508" fmla="*/ 392348 w 11277918"/>
              <a:gd name="connsiteY11508" fmla="*/ 5207000 h 10024180"/>
              <a:gd name="connsiteX11509" fmla="*/ 359655 w 11277918"/>
              <a:gd name="connsiteY11509" fmla="*/ 5207000 h 10024180"/>
              <a:gd name="connsiteX11510" fmla="*/ 351480 w 11277918"/>
              <a:gd name="connsiteY11510" fmla="*/ 5223347 h 10024180"/>
              <a:gd name="connsiteX11511" fmla="*/ 343306 w 11277918"/>
              <a:gd name="connsiteY11511" fmla="*/ 5207000 h 10024180"/>
              <a:gd name="connsiteX11512" fmla="*/ 359655 w 11277918"/>
              <a:gd name="connsiteY11512" fmla="*/ 5190652 h 10024180"/>
              <a:gd name="connsiteX11513" fmla="*/ 367827 w 11277918"/>
              <a:gd name="connsiteY11513" fmla="*/ 5166130 h 10024180"/>
              <a:gd name="connsiteX11514" fmla="*/ 376002 w 11277918"/>
              <a:gd name="connsiteY11514" fmla="*/ 5141607 h 10024180"/>
              <a:gd name="connsiteX11515" fmla="*/ 408697 w 11277918"/>
              <a:gd name="connsiteY11515" fmla="*/ 5108911 h 10024180"/>
              <a:gd name="connsiteX11516" fmla="*/ 425045 w 11277918"/>
              <a:gd name="connsiteY11516" fmla="*/ 5092564 h 10024180"/>
              <a:gd name="connsiteX11517" fmla="*/ 457741 w 11277918"/>
              <a:gd name="connsiteY11517" fmla="*/ 5059868 h 10024180"/>
              <a:gd name="connsiteX11518" fmla="*/ 465916 w 11277918"/>
              <a:gd name="connsiteY11518" fmla="*/ 5035347 h 10024180"/>
              <a:gd name="connsiteX11519" fmla="*/ 474087 w 11277918"/>
              <a:gd name="connsiteY11519" fmla="*/ 5027172 h 10024180"/>
              <a:gd name="connsiteX11520" fmla="*/ 506784 w 11277918"/>
              <a:gd name="connsiteY11520" fmla="*/ 4994478 h 10024180"/>
              <a:gd name="connsiteX11521" fmla="*/ 523133 w 11277918"/>
              <a:gd name="connsiteY11521" fmla="*/ 4978130 h 10024180"/>
              <a:gd name="connsiteX11522" fmla="*/ 539480 w 11277918"/>
              <a:gd name="connsiteY11522" fmla="*/ 4961782 h 10024180"/>
              <a:gd name="connsiteX11523" fmla="*/ 539480 w 11277918"/>
              <a:gd name="connsiteY11523" fmla="*/ 4945432 h 10024180"/>
              <a:gd name="connsiteX11524" fmla="*/ 572177 w 11277918"/>
              <a:gd name="connsiteY11524" fmla="*/ 4929085 h 10024180"/>
              <a:gd name="connsiteX11525" fmla="*/ 588524 w 11277918"/>
              <a:gd name="connsiteY11525" fmla="*/ 4896389 h 10024180"/>
              <a:gd name="connsiteX11526" fmla="*/ 588524 w 11277918"/>
              <a:gd name="connsiteY11526" fmla="*/ 4880042 h 10024180"/>
              <a:gd name="connsiteX11527" fmla="*/ 555828 w 11277918"/>
              <a:gd name="connsiteY11527" fmla="*/ 4896389 h 10024180"/>
              <a:gd name="connsiteX11528" fmla="*/ 539480 w 11277918"/>
              <a:gd name="connsiteY11528" fmla="*/ 4912738 h 10024180"/>
              <a:gd name="connsiteX11529" fmla="*/ 506784 w 11277918"/>
              <a:gd name="connsiteY11529" fmla="*/ 4945432 h 10024180"/>
              <a:gd name="connsiteX11530" fmla="*/ 482263 w 11277918"/>
              <a:gd name="connsiteY11530" fmla="*/ 4978130 h 10024180"/>
              <a:gd name="connsiteX11531" fmla="*/ 474087 w 11277918"/>
              <a:gd name="connsiteY11531" fmla="*/ 4994478 h 10024180"/>
              <a:gd name="connsiteX11532" fmla="*/ 441392 w 11277918"/>
              <a:gd name="connsiteY11532" fmla="*/ 5027172 h 10024180"/>
              <a:gd name="connsiteX11533" fmla="*/ 425045 w 11277918"/>
              <a:gd name="connsiteY11533" fmla="*/ 5043521 h 10024180"/>
              <a:gd name="connsiteX11534" fmla="*/ 408697 w 11277918"/>
              <a:gd name="connsiteY11534" fmla="*/ 5027172 h 10024180"/>
              <a:gd name="connsiteX11535" fmla="*/ 425045 w 11277918"/>
              <a:gd name="connsiteY11535" fmla="*/ 5010825 h 10024180"/>
              <a:gd name="connsiteX11536" fmla="*/ 457741 w 11277918"/>
              <a:gd name="connsiteY11536" fmla="*/ 4978130 h 10024180"/>
              <a:gd name="connsiteX11537" fmla="*/ 490436 w 11277918"/>
              <a:gd name="connsiteY11537" fmla="*/ 4929085 h 10024180"/>
              <a:gd name="connsiteX11538" fmla="*/ 523133 w 11277918"/>
              <a:gd name="connsiteY11538" fmla="*/ 4912738 h 10024180"/>
              <a:gd name="connsiteX11539" fmla="*/ 547655 w 11277918"/>
              <a:gd name="connsiteY11539" fmla="*/ 4880042 h 10024180"/>
              <a:gd name="connsiteX11540" fmla="*/ 580352 w 11277918"/>
              <a:gd name="connsiteY11540" fmla="*/ 4830998 h 10024180"/>
              <a:gd name="connsiteX11541" fmla="*/ 613046 w 11277918"/>
              <a:gd name="connsiteY11541" fmla="*/ 4790129 h 10024180"/>
              <a:gd name="connsiteX11542" fmla="*/ 637569 w 11277918"/>
              <a:gd name="connsiteY11542" fmla="*/ 4765606 h 10024180"/>
              <a:gd name="connsiteX11543" fmla="*/ 637569 w 11277918"/>
              <a:gd name="connsiteY11543" fmla="*/ 4798303 h 10024180"/>
              <a:gd name="connsiteX11544" fmla="*/ 621219 w 11277918"/>
              <a:gd name="connsiteY11544" fmla="*/ 4814651 h 10024180"/>
              <a:gd name="connsiteX11545" fmla="*/ 613046 w 11277918"/>
              <a:gd name="connsiteY11545" fmla="*/ 4847346 h 10024180"/>
              <a:gd name="connsiteX11546" fmla="*/ 621219 w 11277918"/>
              <a:gd name="connsiteY11546" fmla="*/ 4863693 h 10024180"/>
              <a:gd name="connsiteX11547" fmla="*/ 637569 w 11277918"/>
              <a:gd name="connsiteY11547" fmla="*/ 4863693 h 10024180"/>
              <a:gd name="connsiteX11548" fmla="*/ 645741 w 11277918"/>
              <a:gd name="connsiteY11548" fmla="*/ 4839172 h 10024180"/>
              <a:gd name="connsiteX11549" fmla="*/ 678438 w 11277918"/>
              <a:gd name="connsiteY11549" fmla="*/ 4798303 h 10024180"/>
              <a:gd name="connsiteX11550" fmla="*/ 719306 w 11277918"/>
              <a:gd name="connsiteY11550" fmla="*/ 4757433 h 10024180"/>
              <a:gd name="connsiteX11551" fmla="*/ 735655 w 11277918"/>
              <a:gd name="connsiteY11551" fmla="*/ 4741086 h 10024180"/>
              <a:gd name="connsiteX11552" fmla="*/ 719306 w 11277918"/>
              <a:gd name="connsiteY11552" fmla="*/ 4732910 h 10024180"/>
              <a:gd name="connsiteX11553" fmla="*/ 719306 w 11277918"/>
              <a:gd name="connsiteY11553" fmla="*/ 4683867 h 10024180"/>
              <a:gd name="connsiteX11554" fmla="*/ 735655 w 11277918"/>
              <a:gd name="connsiteY11554" fmla="*/ 4634824 h 10024180"/>
              <a:gd name="connsiteX11555" fmla="*/ 752003 w 11277918"/>
              <a:gd name="connsiteY11555" fmla="*/ 4602129 h 10024180"/>
              <a:gd name="connsiteX11556" fmla="*/ 768352 w 11277918"/>
              <a:gd name="connsiteY11556" fmla="*/ 4585780 h 10024180"/>
              <a:gd name="connsiteX11557" fmla="*/ 768352 w 11277918"/>
              <a:gd name="connsiteY11557" fmla="*/ 4569433 h 10024180"/>
              <a:gd name="connsiteX11558" fmla="*/ 784699 w 11277918"/>
              <a:gd name="connsiteY11558" fmla="*/ 4536735 h 10024180"/>
              <a:gd name="connsiteX11559" fmla="*/ 752003 w 11277918"/>
              <a:gd name="connsiteY11559" fmla="*/ 4553086 h 10024180"/>
              <a:gd name="connsiteX11560" fmla="*/ 719306 w 11277918"/>
              <a:gd name="connsiteY11560" fmla="*/ 4602129 h 10024180"/>
              <a:gd name="connsiteX11561" fmla="*/ 702960 w 11277918"/>
              <a:gd name="connsiteY11561" fmla="*/ 4618476 h 10024180"/>
              <a:gd name="connsiteX11562" fmla="*/ 735655 w 11277918"/>
              <a:gd name="connsiteY11562" fmla="*/ 4569433 h 10024180"/>
              <a:gd name="connsiteX11563" fmla="*/ 752003 w 11277918"/>
              <a:gd name="connsiteY11563" fmla="*/ 4520388 h 10024180"/>
              <a:gd name="connsiteX11564" fmla="*/ 735655 w 11277918"/>
              <a:gd name="connsiteY11564" fmla="*/ 4520388 h 10024180"/>
              <a:gd name="connsiteX11565" fmla="*/ 694785 w 11277918"/>
              <a:gd name="connsiteY11565" fmla="*/ 4553086 h 10024180"/>
              <a:gd name="connsiteX11566" fmla="*/ 670263 w 11277918"/>
              <a:gd name="connsiteY11566" fmla="*/ 4585780 h 10024180"/>
              <a:gd name="connsiteX11567" fmla="*/ 686613 w 11277918"/>
              <a:gd name="connsiteY11567" fmla="*/ 4536735 h 10024180"/>
              <a:gd name="connsiteX11568" fmla="*/ 735655 w 11277918"/>
              <a:gd name="connsiteY11568" fmla="*/ 4471345 h 10024180"/>
              <a:gd name="connsiteX11569" fmla="*/ 670263 w 11277918"/>
              <a:gd name="connsiteY11569" fmla="*/ 4528561 h 10024180"/>
              <a:gd name="connsiteX11570" fmla="*/ 621219 w 11277918"/>
              <a:gd name="connsiteY11570" fmla="*/ 4593954 h 10024180"/>
              <a:gd name="connsiteX11571" fmla="*/ 572177 w 11277918"/>
              <a:gd name="connsiteY11571" fmla="*/ 4651171 h 10024180"/>
              <a:gd name="connsiteX11572" fmla="*/ 506784 w 11277918"/>
              <a:gd name="connsiteY11572" fmla="*/ 4732910 h 10024180"/>
              <a:gd name="connsiteX11573" fmla="*/ 506784 w 11277918"/>
              <a:gd name="connsiteY11573" fmla="*/ 4716563 h 10024180"/>
              <a:gd name="connsiteX11574" fmla="*/ 506784 w 11277918"/>
              <a:gd name="connsiteY11574" fmla="*/ 4700214 h 10024180"/>
              <a:gd name="connsiteX11575" fmla="*/ 490436 w 11277918"/>
              <a:gd name="connsiteY11575" fmla="*/ 4716563 h 10024180"/>
              <a:gd name="connsiteX11576" fmla="*/ 506784 w 11277918"/>
              <a:gd name="connsiteY11576" fmla="*/ 4732910 h 10024180"/>
              <a:gd name="connsiteX11577" fmla="*/ 490436 w 11277918"/>
              <a:gd name="connsiteY11577" fmla="*/ 4757433 h 10024180"/>
              <a:gd name="connsiteX11578" fmla="*/ 474087 w 11277918"/>
              <a:gd name="connsiteY11578" fmla="*/ 4765606 h 10024180"/>
              <a:gd name="connsiteX11579" fmla="*/ 457741 w 11277918"/>
              <a:gd name="connsiteY11579" fmla="*/ 4814651 h 10024180"/>
              <a:gd name="connsiteX11580" fmla="*/ 441392 w 11277918"/>
              <a:gd name="connsiteY11580" fmla="*/ 4830998 h 10024180"/>
              <a:gd name="connsiteX11581" fmla="*/ 441392 w 11277918"/>
              <a:gd name="connsiteY11581" fmla="*/ 4749257 h 10024180"/>
              <a:gd name="connsiteX11582" fmla="*/ 457741 w 11277918"/>
              <a:gd name="connsiteY11582" fmla="*/ 4749257 h 10024180"/>
              <a:gd name="connsiteX11583" fmla="*/ 474087 w 11277918"/>
              <a:gd name="connsiteY11583" fmla="*/ 4700214 h 10024180"/>
              <a:gd name="connsiteX11584" fmla="*/ 506784 w 11277918"/>
              <a:gd name="connsiteY11584" fmla="*/ 4667519 h 10024180"/>
              <a:gd name="connsiteX11585" fmla="*/ 539480 w 11277918"/>
              <a:gd name="connsiteY11585" fmla="*/ 4634824 h 10024180"/>
              <a:gd name="connsiteX11586" fmla="*/ 523133 w 11277918"/>
              <a:gd name="connsiteY11586" fmla="*/ 4634824 h 10024180"/>
              <a:gd name="connsiteX11587" fmla="*/ 506784 w 11277918"/>
              <a:gd name="connsiteY11587" fmla="*/ 4634824 h 10024180"/>
              <a:gd name="connsiteX11588" fmla="*/ 539480 w 11277918"/>
              <a:gd name="connsiteY11588" fmla="*/ 4602129 h 10024180"/>
              <a:gd name="connsiteX11589" fmla="*/ 555828 w 11277918"/>
              <a:gd name="connsiteY11589" fmla="*/ 4569433 h 10024180"/>
              <a:gd name="connsiteX11590" fmla="*/ 539480 w 11277918"/>
              <a:gd name="connsiteY11590" fmla="*/ 4569433 h 10024180"/>
              <a:gd name="connsiteX11591" fmla="*/ 555828 w 11277918"/>
              <a:gd name="connsiteY11591" fmla="*/ 4553086 h 10024180"/>
              <a:gd name="connsiteX11592" fmla="*/ 572177 w 11277918"/>
              <a:gd name="connsiteY11592" fmla="*/ 4528561 h 10024180"/>
              <a:gd name="connsiteX11593" fmla="*/ 572177 w 11277918"/>
              <a:gd name="connsiteY11593" fmla="*/ 4504040 h 10024180"/>
              <a:gd name="connsiteX11594" fmla="*/ 539480 w 11277918"/>
              <a:gd name="connsiteY11594" fmla="*/ 4520388 h 10024180"/>
              <a:gd name="connsiteX11595" fmla="*/ 523133 w 11277918"/>
              <a:gd name="connsiteY11595" fmla="*/ 4520388 h 10024180"/>
              <a:gd name="connsiteX11596" fmla="*/ 523133 w 11277918"/>
              <a:gd name="connsiteY11596" fmla="*/ 4536735 h 10024180"/>
              <a:gd name="connsiteX11597" fmla="*/ 506784 w 11277918"/>
              <a:gd name="connsiteY11597" fmla="*/ 4553086 h 10024180"/>
              <a:gd name="connsiteX11598" fmla="*/ 441392 w 11277918"/>
              <a:gd name="connsiteY11598" fmla="*/ 4602129 h 10024180"/>
              <a:gd name="connsiteX11599" fmla="*/ 425045 w 11277918"/>
              <a:gd name="connsiteY11599" fmla="*/ 4618476 h 10024180"/>
              <a:gd name="connsiteX11600" fmla="*/ 392348 w 11277918"/>
              <a:gd name="connsiteY11600" fmla="*/ 4618476 h 10024180"/>
              <a:gd name="connsiteX11601" fmla="*/ 376002 w 11277918"/>
              <a:gd name="connsiteY11601" fmla="*/ 4618476 h 10024180"/>
              <a:gd name="connsiteX11602" fmla="*/ 441392 w 11277918"/>
              <a:gd name="connsiteY11602" fmla="*/ 4536735 h 10024180"/>
              <a:gd name="connsiteX11603" fmla="*/ 457741 w 11277918"/>
              <a:gd name="connsiteY11603" fmla="*/ 4487692 h 10024180"/>
              <a:gd name="connsiteX11604" fmla="*/ 425045 w 11277918"/>
              <a:gd name="connsiteY11604" fmla="*/ 4528561 h 10024180"/>
              <a:gd name="connsiteX11605" fmla="*/ 384175 w 11277918"/>
              <a:gd name="connsiteY11605" fmla="*/ 4585780 h 10024180"/>
              <a:gd name="connsiteX11606" fmla="*/ 326958 w 11277918"/>
              <a:gd name="connsiteY11606" fmla="*/ 4634824 h 10024180"/>
              <a:gd name="connsiteX11607" fmla="*/ 359655 w 11277918"/>
              <a:gd name="connsiteY11607" fmla="*/ 4585780 h 10024180"/>
              <a:gd name="connsiteX11608" fmla="*/ 384175 w 11277918"/>
              <a:gd name="connsiteY11608" fmla="*/ 4569433 h 10024180"/>
              <a:gd name="connsiteX11609" fmla="*/ 392348 w 11277918"/>
              <a:gd name="connsiteY11609" fmla="*/ 4536735 h 10024180"/>
              <a:gd name="connsiteX11610" fmla="*/ 425045 w 11277918"/>
              <a:gd name="connsiteY11610" fmla="*/ 4471345 h 10024180"/>
              <a:gd name="connsiteX11611" fmla="*/ 441392 w 11277918"/>
              <a:gd name="connsiteY11611" fmla="*/ 4454997 h 10024180"/>
              <a:gd name="connsiteX11612" fmla="*/ 392348 w 11277918"/>
              <a:gd name="connsiteY11612" fmla="*/ 4487692 h 10024180"/>
              <a:gd name="connsiteX11613" fmla="*/ 384175 w 11277918"/>
              <a:gd name="connsiteY11613" fmla="*/ 4504040 h 10024180"/>
              <a:gd name="connsiteX11614" fmla="*/ 376002 w 11277918"/>
              <a:gd name="connsiteY11614" fmla="*/ 4504040 h 10024180"/>
              <a:gd name="connsiteX11615" fmla="*/ 359655 w 11277918"/>
              <a:gd name="connsiteY11615" fmla="*/ 4504040 h 10024180"/>
              <a:gd name="connsiteX11616" fmla="*/ 343306 w 11277918"/>
              <a:gd name="connsiteY11616" fmla="*/ 4520388 h 10024180"/>
              <a:gd name="connsiteX11617" fmla="*/ 343306 w 11277918"/>
              <a:gd name="connsiteY11617" fmla="*/ 4536735 h 10024180"/>
              <a:gd name="connsiteX11618" fmla="*/ 343306 w 11277918"/>
              <a:gd name="connsiteY11618" fmla="*/ 4544911 h 10024180"/>
              <a:gd name="connsiteX11619" fmla="*/ 310609 w 11277918"/>
              <a:gd name="connsiteY11619" fmla="*/ 4569433 h 10024180"/>
              <a:gd name="connsiteX11620" fmla="*/ 277914 w 11277918"/>
              <a:gd name="connsiteY11620" fmla="*/ 4585780 h 10024180"/>
              <a:gd name="connsiteX11621" fmla="*/ 277914 w 11277918"/>
              <a:gd name="connsiteY11621" fmla="*/ 4569433 h 10024180"/>
              <a:gd name="connsiteX11622" fmla="*/ 261566 w 11277918"/>
              <a:gd name="connsiteY11622" fmla="*/ 4585780 h 10024180"/>
              <a:gd name="connsiteX11623" fmla="*/ 245217 w 11277918"/>
              <a:gd name="connsiteY11623" fmla="*/ 4569433 h 10024180"/>
              <a:gd name="connsiteX11624" fmla="*/ 326958 w 11277918"/>
              <a:gd name="connsiteY11624" fmla="*/ 4422301 h 10024180"/>
              <a:gd name="connsiteX11625" fmla="*/ 351480 w 11277918"/>
              <a:gd name="connsiteY11625" fmla="*/ 4405954 h 10024180"/>
              <a:gd name="connsiteX11626" fmla="*/ 359655 w 11277918"/>
              <a:gd name="connsiteY11626" fmla="*/ 4373256 h 10024180"/>
              <a:gd name="connsiteX11627" fmla="*/ 392348 w 11277918"/>
              <a:gd name="connsiteY11627" fmla="*/ 4324213 h 10024180"/>
              <a:gd name="connsiteX11628" fmla="*/ 416870 w 11277918"/>
              <a:gd name="connsiteY11628" fmla="*/ 4299692 h 10024180"/>
              <a:gd name="connsiteX11629" fmla="*/ 408697 w 11277918"/>
              <a:gd name="connsiteY11629" fmla="*/ 4275170 h 10024180"/>
              <a:gd name="connsiteX11630" fmla="*/ 408697 w 11277918"/>
              <a:gd name="connsiteY11630" fmla="*/ 4266996 h 10024180"/>
              <a:gd name="connsiteX11631" fmla="*/ 425045 w 11277918"/>
              <a:gd name="connsiteY11631" fmla="*/ 4258822 h 10024180"/>
              <a:gd name="connsiteX11632" fmla="*/ 490436 w 11277918"/>
              <a:gd name="connsiteY11632" fmla="*/ 4193431 h 10024180"/>
              <a:gd name="connsiteX11633" fmla="*/ 490436 w 11277918"/>
              <a:gd name="connsiteY11633" fmla="*/ 4168910 h 10024180"/>
              <a:gd name="connsiteX11634" fmla="*/ 490436 w 11277918"/>
              <a:gd name="connsiteY11634" fmla="*/ 4144385 h 10024180"/>
              <a:gd name="connsiteX11635" fmla="*/ 490436 w 11277918"/>
              <a:gd name="connsiteY11635" fmla="*/ 4111691 h 10024180"/>
              <a:gd name="connsiteX11636" fmla="*/ 498609 w 11277918"/>
              <a:gd name="connsiteY11636" fmla="*/ 4095342 h 10024180"/>
              <a:gd name="connsiteX11637" fmla="*/ 506784 w 11277918"/>
              <a:gd name="connsiteY11637" fmla="*/ 4062646 h 10024180"/>
              <a:gd name="connsiteX11638" fmla="*/ 555828 w 11277918"/>
              <a:gd name="connsiteY11638" fmla="*/ 3989081 h 10024180"/>
              <a:gd name="connsiteX11639" fmla="*/ 580352 w 11277918"/>
              <a:gd name="connsiteY11639" fmla="*/ 3948212 h 10024180"/>
              <a:gd name="connsiteX11640" fmla="*/ 580352 w 11277918"/>
              <a:gd name="connsiteY11640" fmla="*/ 3899167 h 10024180"/>
              <a:gd name="connsiteX11641" fmla="*/ 604870 w 11277918"/>
              <a:gd name="connsiteY11641" fmla="*/ 3882820 h 10024180"/>
              <a:gd name="connsiteX11642" fmla="*/ 653916 w 11277918"/>
              <a:gd name="connsiteY11642" fmla="*/ 3850124 h 10024180"/>
              <a:gd name="connsiteX11643" fmla="*/ 653916 w 11277918"/>
              <a:gd name="connsiteY11643" fmla="*/ 3817427 h 10024180"/>
              <a:gd name="connsiteX11644" fmla="*/ 662091 w 11277918"/>
              <a:gd name="connsiteY11644" fmla="*/ 3809256 h 10024180"/>
              <a:gd name="connsiteX11645" fmla="*/ 653916 w 11277918"/>
              <a:gd name="connsiteY11645" fmla="*/ 3784731 h 10024180"/>
              <a:gd name="connsiteX11646" fmla="*/ 670263 w 11277918"/>
              <a:gd name="connsiteY11646" fmla="*/ 3752037 h 10024180"/>
              <a:gd name="connsiteX11647" fmla="*/ 686613 w 11277918"/>
              <a:gd name="connsiteY11647" fmla="*/ 3719341 h 10024180"/>
              <a:gd name="connsiteX11648" fmla="*/ 670263 w 11277918"/>
              <a:gd name="connsiteY11648" fmla="*/ 3719341 h 10024180"/>
              <a:gd name="connsiteX11649" fmla="*/ 670263 w 11277918"/>
              <a:gd name="connsiteY11649" fmla="*/ 3686645 h 10024180"/>
              <a:gd name="connsiteX11650" fmla="*/ 670263 w 11277918"/>
              <a:gd name="connsiteY11650" fmla="*/ 3678470 h 10024180"/>
              <a:gd name="connsiteX11651" fmla="*/ 686613 w 11277918"/>
              <a:gd name="connsiteY11651" fmla="*/ 3670298 h 10024180"/>
              <a:gd name="connsiteX11652" fmla="*/ 702960 w 11277918"/>
              <a:gd name="connsiteY11652" fmla="*/ 3653948 h 10024180"/>
              <a:gd name="connsiteX11653" fmla="*/ 719306 w 11277918"/>
              <a:gd name="connsiteY11653" fmla="*/ 3637601 h 10024180"/>
              <a:gd name="connsiteX11654" fmla="*/ 752003 w 11277918"/>
              <a:gd name="connsiteY11654" fmla="*/ 3588558 h 10024180"/>
              <a:gd name="connsiteX11655" fmla="*/ 752003 w 11277918"/>
              <a:gd name="connsiteY11655" fmla="*/ 3580384 h 10024180"/>
              <a:gd name="connsiteX11656" fmla="*/ 752003 w 11277918"/>
              <a:gd name="connsiteY11656" fmla="*/ 3555862 h 10024180"/>
              <a:gd name="connsiteX11657" fmla="*/ 768352 w 11277918"/>
              <a:gd name="connsiteY11657" fmla="*/ 3523166 h 10024180"/>
              <a:gd name="connsiteX11658" fmla="*/ 686613 w 11277918"/>
              <a:gd name="connsiteY11658" fmla="*/ 3604905 h 10024180"/>
              <a:gd name="connsiteX11659" fmla="*/ 670263 w 11277918"/>
              <a:gd name="connsiteY11659" fmla="*/ 3604905 h 10024180"/>
              <a:gd name="connsiteX11660" fmla="*/ 637569 w 11277918"/>
              <a:gd name="connsiteY11660" fmla="*/ 3621252 h 10024180"/>
              <a:gd name="connsiteX11661" fmla="*/ 604870 w 11277918"/>
              <a:gd name="connsiteY11661" fmla="*/ 3637601 h 10024180"/>
              <a:gd name="connsiteX11662" fmla="*/ 572177 w 11277918"/>
              <a:gd name="connsiteY11662" fmla="*/ 3588558 h 10024180"/>
              <a:gd name="connsiteX11663" fmla="*/ 572177 w 11277918"/>
              <a:gd name="connsiteY11663" fmla="*/ 3572209 h 10024180"/>
              <a:gd name="connsiteX11664" fmla="*/ 555828 w 11277918"/>
              <a:gd name="connsiteY11664" fmla="*/ 3588558 h 10024180"/>
              <a:gd name="connsiteX11665" fmla="*/ 588524 w 11277918"/>
              <a:gd name="connsiteY11665" fmla="*/ 3523166 h 10024180"/>
              <a:gd name="connsiteX11666" fmla="*/ 588524 w 11277918"/>
              <a:gd name="connsiteY11666" fmla="*/ 3539513 h 10024180"/>
              <a:gd name="connsiteX11667" fmla="*/ 604870 w 11277918"/>
              <a:gd name="connsiteY11667" fmla="*/ 3555862 h 10024180"/>
              <a:gd name="connsiteX11668" fmla="*/ 637569 w 11277918"/>
              <a:gd name="connsiteY11668" fmla="*/ 3531340 h 10024180"/>
              <a:gd name="connsiteX11669" fmla="*/ 637569 w 11277918"/>
              <a:gd name="connsiteY11669" fmla="*/ 3523166 h 10024180"/>
              <a:gd name="connsiteX11670" fmla="*/ 768352 w 11277918"/>
              <a:gd name="connsiteY11670" fmla="*/ 3441426 h 10024180"/>
              <a:gd name="connsiteX11671" fmla="*/ 784699 w 11277918"/>
              <a:gd name="connsiteY11671" fmla="*/ 3425079 h 10024180"/>
              <a:gd name="connsiteX11672" fmla="*/ 801045 w 11277918"/>
              <a:gd name="connsiteY11672" fmla="*/ 3408730 h 10024180"/>
              <a:gd name="connsiteX11673" fmla="*/ 817394 w 11277918"/>
              <a:gd name="connsiteY11673" fmla="*/ 3392383 h 10024180"/>
              <a:gd name="connsiteX11674" fmla="*/ 866438 w 11277918"/>
              <a:gd name="connsiteY11674" fmla="*/ 3359687 h 10024180"/>
              <a:gd name="connsiteX11675" fmla="*/ 866438 w 11277918"/>
              <a:gd name="connsiteY11675" fmla="*/ 3310644 h 10024180"/>
              <a:gd name="connsiteX11676" fmla="*/ 931830 w 11277918"/>
              <a:gd name="connsiteY11676" fmla="*/ 3179859 h 10024180"/>
              <a:gd name="connsiteX11677" fmla="*/ 964525 w 11277918"/>
              <a:gd name="connsiteY11677" fmla="*/ 3114468 h 10024180"/>
              <a:gd name="connsiteX11678" fmla="*/ 1013569 w 11277918"/>
              <a:gd name="connsiteY11678" fmla="*/ 3016380 h 10024180"/>
              <a:gd name="connsiteX11679" fmla="*/ 1046267 w 11277918"/>
              <a:gd name="connsiteY11679" fmla="*/ 2967337 h 10024180"/>
              <a:gd name="connsiteX11680" fmla="*/ 1013569 w 11277918"/>
              <a:gd name="connsiteY11680" fmla="*/ 2983686 h 10024180"/>
              <a:gd name="connsiteX11681" fmla="*/ 972699 w 11277918"/>
              <a:gd name="connsiteY11681" fmla="*/ 2983686 h 10024180"/>
              <a:gd name="connsiteX11682" fmla="*/ 964525 w 11277918"/>
              <a:gd name="connsiteY11682" fmla="*/ 2967337 h 10024180"/>
              <a:gd name="connsiteX11683" fmla="*/ 980874 w 11277918"/>
              <a:gd name="connsiteY11683" fmla="*/ 2950990 h 10024180"/>
              <a:gd name="connsiteX11684" fmla="*/ 1029916 w 11277918"/>
              <a:gd name="connsiteY11684" fmla="*/ 2901946 h 10024180"/>
              <a:gd name="connsiteX11685" fmla="*/ 1062613 w 11277918"/>
              <a:gd name="connsiteY11685" fmla="*/ 2869250 h 10024180"/>
              <a:gd name="connsiteX11686" fmla="*/ 1062613 w 11277918"/>
              <a:gd name="connsiteY11686" fmla="*/ 2836554 h 10024180"/>
              <a:gd name="connsiteX11687" fmla="*/ 980874 w 11277918"/>
              <a:gd name="connsiteY11687" fmla="*/ 2901946 h 10024180"/>
              <a:gd name="connsiteX11688" fmla="*/ 882788 w 11277918"/>
              <a:gd name="connsiteY11688" fmla="*/ 2967337 h 10024180"/>
              <a:gd name="connsiteX11689" fmla="*/ 931830 w 11277918"/>
              <a:gd name="connsiteY11689" fmla="*/ 2901946 h 10024180"/>
              <a:gd name="connsiteX11690" fmla="*/ 1013569 w 11277918"/>
              <a:gd name="connsiteY11690" fmla="*/ 2820207 h 10024180"/>
              <a:gd name="connsiteX11691" fmla="*/ 964525 w 11277918"/>
              <a:gd name="connsiteY11691" fmla="*/ 2836554 h 10024180"/>
              <a:gd name="connsiteX11692" fmla="*/ 940003 w 11277918"/>
              <a:gd name="connsiteY11692" fmla="*/ 2852901 h 10024180"/>
              <a:gd name="connsiteX11693" fmla="*/ 915482 w 11277918"/>
              <a:gd name="connsiteY11693" fmla="*/ 2852901 h 10024180"/>
              <a:gd name="connsiteX11694" fmla="*/ 915482 w 11277918"/>
              <a:gd name="connsiteY11694" fmla="*/ 2836554 h 10024180"/>
              <a:gd name="connsiteX11695" fmla="*/ 948177 w 11277918"/>
              <a:gd name="connsiteY11695" fmla="*/ 2820207 h 10024180"/>
              <a:gd name="connsiteX11696" fmla="*/ 948177 w 11277918"/>
              <a:gd name="connsiteY11696" fmla="*/ 2787511 h 10024180"/>
              <a:gd name="connsiteX11697" fmla="*/ 964525 w 11277918"/>
              <a:gd name="connsiteY11697" fmla="*/ 2787511 h 10024180"/>
              <a:gd name="connsiteX11698" fmla="*/ 980874 w 11277918"/>
              <a:gd name="connsiteY11698" fmla="*/ 2787511 h 10024180"/>
              <a:gd name="connsiteX11699" fmla="*/ 1046267 w 11277918"/>
              <a:gd name="connsiteY11699" fmla="*/ 2754814 h 10024180"/>
              <a:gd name="connsiteX11700" fmla="*/ 972699 w 11277918"/>
              <a:gd name="connsiteY11700" fmla="*/ 2762990 h 10024180"/>
              <a:gd name="connsiteX11701" fmla="*/ 915482 w 11277918"/>
              <a:gd name="connsiteY11701" fmla="*/ 2803858 h 10024180"/>
              <a:gd name="connsiteX11702" fmla="*/ 899135 w 11277918"/>
              <a:gd name="connsiteY11702" fmla="*/ 2820207 h 10024180"/>
              <a:gd name="connsiteX11703" fmla="*/ 866438 w 11277918"/>
              <a:gd name="connsiteY11703" fmla="*/ 2836554 h 10024180"/>
              <a:gd name="connsiteX11704" fmla="*/ 899135 w 11277918"/>
              <a:gd name="connsiteY11704" fmla="*/ 2803858 h 10024180"/>
              <a:gd name="connsiteX11705" fmla="*/ 931830 w 11277918"/>
              <a:gd name="connsiteY11705" fmla="*/ 2771162 h 10024180"/>
              <a:gd name="connsiteX11706" fmla="*/ 899135 w 11277918"/>
              <a:gd name="connsiteY11706" fmla="*/ 2754814 h 10024180"/>
              <a:gd name="connsiteX11707" fmla="*/ 841916 w 11277918"/>
              <a:gd name="connsiteY11707" fmla="*/ 2762990 h 10024180"/>
              <a:gd name="connsiteX11708" fmla="*/ 833742 w 11277918"/>
              <a:gd name="connsiteY11708" fmla="*/ 2787511 h 10024180"/>
              <a:gd name="connsiteX11709" fmla="*/ 817394 w 11277918"/>
              <a:gd name="connsiteY11709" fmla="*/ 2803858 h 10024180"/>
              <a:gd name="connsiteX11710" fmla="*/ 792874 w 11277918"/>
              <a:gd name="connsiteY11710" fmla="*/ 2803858 h 10024180"/>
              <a:gd name="connsiteX11711" fmla="*/ 784699 w 11277918"/>
              <a:gd name="connsiteY11711" fmla="*/ 2787511 h 10024180"/>
              <a:gd name="connsiteX11712" fmla="*/ 801045 w 11277918"/>
              <a:gd name="connsiteY11712" fmla="*/ 2771162 h 10024180"/>
              <a:gd name="connsiteX11713" fmla="*/ 817394 w 11277918"/>
              <a:gd name="connsiteY11713" fmla="*/ 2771162 h 10024180"/>
              <a:gd name="connsiteX11714" fmla="*/ 817394 w 11277918"/>
              <a:gd name="connsiteY11714" fmla="*/ 2754814 h 10024180"/>
              <a:gd name="connsiteX11715" fmla="*/ 850091 w 11277918"/>
              <a:gd name="connsiteY11715" fmla="*/ 2722118 h 10024180"/>
              <a:gd name="connsiteX11716" fmla="*/ 866438 w 11277918"/>
              <a:gd name="connsiteY11716" fmla="*/ 2689422 h 10024180"/>
              <a:gd name="connsiteX11717" fmla="*/ 866438 w 11277918"/>
              <a:gd name="connsiteY11717" fmla="*/ 2681250 h 10024180"/>
              <a:gd name="connsiteX11718" fmla="*/ 882788 w 11277918"/>
              <a:gd name="connsiteY11718" fmla="*/ 2673075 h 10024180"/>
              <a:gd name="connsiteX11719" fmla="*/ 882788 w 11277918"/>
              <a:gd name="connsiteY11719" fmla="*/ 2656726 h 10024180"/>
              <a:gd name="connsiteX11720" fmla="*/ 866438 w 11277918"/>
              <a:gd name="connsiteY11720" fmla="*/ 2640379 h 10024180"/>
              <a:gd name="connsiteX11721" fmla="*/ 850091 w 11277918"/>
              <a:gd name="connsiteY11721" fmla="*/ 2640379 h 10024180"/>
              <a:gd name="connsiteX11722" fmla="*/ 833742 w 11277918"/>
              <a:gd name="connsiteY11722" fmla="*/ 2640379 h 10024180"/>
              <a:gd name="connsiteX11723" fmla="*/ 776524 w 11277918"/>
              <a:gd name="connsiteY11723" fmla="*/ 2648554 h 10024180"/>
              <a:gd name="connsiteX11724" fmla="*/ 719306 w 11277918"/>
              <a:gd name="connsiteY11724" fmla="*/ 2640379 h 10024180"/>
              <a:gd name="connsiteX11725" fmla="*/ 702960 w 11277918"/>
              <a:gd name="connsiteY11725" fmla="*/ 2624032 h 10024180"/>
              <a:gd name="connsiteX11726" fmla="*/ 670263 w 11277918"/>
              <a:gd name="connsiteY11726" fmla="*/ 2624032 h 10024180"/>
              <a:gd name="connsiteX11727" fmla="*/ 637569 w 11277918"/>
              <a:gd name="connsiteY11727" fmla="*/ 2607683 h 10024180"/>
              <a:gd name="connsiteX11728" fmla="*/ 653916 w 11277918"/>
              <a:gd name="connsiteY11728" fmla="*/ 2591336 h 10024180"/>
              <a:gd name="connsiteX11729" fmla="*/ 686613 w 11277918"/>
              <a:gd name="connsiteY11729" fmla="*/ 2591336 h 10024180"/>
              <a:gd name="connsiteX11730" fmla="*/ 735655 w 11277918"/>
              <a:gd name="connsiteY11730" fmla="*/ 2591336 h 10024180"/>
              <a:gd name="connsiteX11731" fmla="*/ 752003 w 11277918"/>
              <a:gd name="connsiteY11731" fmla="*/ 2574986 h 10024180"/>
              <a:gd name="connsiteX11732" fmla="*/ 768352 w 11277918"/>
              <a:gd name="connsiteY11732" fmla="*/ 2591336 h 10024180"/>
              <a:gd name="connsiteX11733" fmla="*/ 768352 w 11277918"/>
              <a:gd name="connsiteY11733" fmla="*/ 2607683 h 10024180"/>
              <a:gd name="connsiteX11734" fmla="*/ 801045 w 11277918"/>
              <a:gd name="connsiteY11734" fmla="*/ 2574986 h 10024180"/>
              <a:gd name="connsiteX11735" fmla="*/ 833742 w 11277918"/>
              <a:gd name="connsiteY11735" fmla="*/ 2558639 h 10024180"/>
              <a:gd name="connsiteX11736" fmla="*/ 890960 w 11277918"/>
              <a:gd name="connsiteY11736" fmla="*/ 2550465 h 10024180"/>
              <a:gd name="connsiteX11737" fmla="*/ 882788 w 11277918"/>
              <a:gd name="connsiteY11737" fmla="*/ 2517769 h 10024180"/>
              <a:gd name="connsiteX11738" fmla="*/ 850091 w 11277918"/>
              <a:gd name="connsiteY11738" fmla="*/ 2493247 h 10024180"/>
              <a:gd name="connsiteX11739" fmla="*/ 809221 w 11277918"/>
              <a:gd name="connsiteY11739" fmla="*/ 2517769 h 10024180"/>
              <a:gd name="connsiteX11740" fmla="*/ 768352 w 11277918"/>
              <a:gd name="connsiteY11740" fmla="*/ 2525943 h 10024180"/>
              <a:gd name="connsiteX11741" fmla="*/ 752003 w 11277918"/>
              <a:gd name="connsiteY11741" fmla="*/ 2542292 h 10024180"/>
              <a:gd name="connsiteX11742" fmla="*/ 702960 w 11277918"/>
              <a:gd name="connsiteY11742" fmla="*/ 2542292 h 10024180"/>
              <a:gd name="connsiteX11743" fmla="*/ 686613 w 11277918"/>
              <a:gd name="connsiteY11743" fmla="*/ 2525943 h 10024180"/>
              <a:gd name="connsiteX11744" fmla="*/ 670263 w 11277918"/>
              <a:gd name="connsiteY11744" fmla="*/ 2525943 h 10024180"/>
              <a:gd name="connsiteX11745" fmla="*/ 596699 w 11277918"/>
              <a:gd name="connsiteY11745" fmla="*/ 2509596 h 10024180"/>
              <a:gd name="connsiteX11746" fmla="*/ 572177 w 11277918"/>
              <a:gd name="connsiteY11746" fmla="*/ 2476900 h 10024180"/>
              <a:gd name="connsiteX11747" fmla="*/ 604870 w 11277918"/>
              <a:gd name="connsiteY11747" fmla="*/ 2460553 h 10024180"/>
              <a:gd name="connsiteX11748" fmla="*/ 653916 w 11277918"/>
              <a:gd name="connsiteY11748" fmla="*/ 2460553 h 10024180"/>
              <a:gd name="connsiteX11749" fmla="*/ 678438 w 11277918"/>
              <a:gd name="connsiteY11749" fmla="*/ 2444204 h 10024180"/>
              <a:gd name="connsiteX11750" fmla="*/ 686613 w 11277918"/>
              <a:gd name="connsiteY11750" fmla="*/ 2460553 h 10024180"/>
              <a:gd name="connsiteX11751" fmla="*/ 719306 w 11277918"/>
              <a:gd name="connsiteY11751" fmla="*/ 2444204 h 10024180"/>
              <a:gd name="connsiteX11752" fmla="*/ 735655 w 11277918"/>
              <a:gd name="connsiteY11752" fmla="*/ 2411507 h 10024180"/>
              <a:gd name="connsiteX11753" fmla="*/ 760177 w 11277918"/>
              <a:gd name="connsiteY11753" fmla="*/ 2403336 h 10024180"/>
              <a:gd name="connsiteX11754" fmla="*/ 768352 w 11277918"/>
              <a:gd name="connsiteY11754" fmla="*/ 2378813 h 10024180"/>
              <a:gd name="connsiteX11755" fmla="*/ 719306 w 11277918"/>
              <a:gd name="connsiteY11755" fmla="*/ 2378813 h 10024180"/>
              <a:gd name="connsiteX11756" fmla="*/ 653916 w 11277918"/>
              <a:gd name="connsiteY11756" fmla="*/ 2362464 h 10024180"/>
              <a:gd name="connsiteX11757" fmla="*/ 678438 w 11277918"/>
              <a:gd name="connsiteY11757" fmla="*/ 2354290 h 10024180"/>
              <a:gd name="connsiteX11758" fmla="*/ 653916 w 11277918"/>
              <a:gd name="connsiteY11758" fmla="*/ 2346117 h 10024180"/>
              <a:gd name="connsiteX11759" fmla="*/ 637569 w 11277918"/>
              <a:gd name="connsiteY11759" fmla="*/ 2346117 h 10024180"/>
              <a:gd name="connsiteX11760" fmla="*/ 621219 w 11277918"/>
              <a:gd name="connsiteY11760" fmla="*/ 2346117 h 10024180"/>
              <a:gd name="connsiteX11761" fmla="*/ 596699 w 11277918"/>
              <a:gd name="connsiteY11761" fmla="*/ 2354290 h 10024180"/>
              <a:gd name="connsiteX11762" fmla="*/ 572177 w 11277918"/>
              <a:gd name="connsiteY11762" fmla="*/ 2346117 h 10024180"/>
              <a:gd name="connsiteX11763" fmla="*/ 555828 w 11277918"/>
              <a:gd name="connsiteY11763" fmla="*/ 2346117 h 10024180"/>
              <a:gd name="connsiteX11764" fmla="*/ 539480 w 11277918"/>
              <a:gd name="connsiteY11764" fmla="*/ 2321596 h 10024180"/>
              <a:gd name="connsiteX11765" fmla="*/ 555828 w 11277918"/>
              <a:gd name="connsiteY11765" fmla="*/ 2313421 h 10024180"/>
              <a:gd name="connsiteX11766" fmla="*/ 564002 w 11277918"/>
              <a:gd name="connsiteY11766" fmla="*/ 2297074 h 10024180"/>
              <a:gd name="connsiteX11767" fmla="*/ 539480 w 11277918"/>
              <a:gd name="connsiteY11767" fmla="*/ 2280725 h 10024180"/>
              <a:gd name="connsiteX11768" fmla="*/ 547655 w 11277918"/>
              <a:gd name="connsiteY11768" fmla="*/ 2264378 h 10024180"/>
              <a:gd name="connsiteX11769" fmla="*/ 572177 w 11277918"/>
              <a:gd name="connsiteY11769" fmla="*/ 2256203 h 10024180"/>
              <a:gd name="connsiteX11770" fmla="*/ 580352 w 11277918"/>
              <a:gd name="connsiteY11770" fmla="*/ 2256203 h 10024180"/>
              <a:gd name="connsiteX11771" fmla="*/ 621219 w 11277918"/>
              <a:gd name="connsiteY11771" fmla="*/ 2264378 h 10024180"/>
              <a:gd name="connsiteX11772" fmla="*/ 653916 w 11277918"/>
              <a:gd name="connsiteY11772" fmla="*/ 2264378 h 10024180"/>
              <a:gd name="connsiteX11773" fmla="*/ 662091 w 11277918"/>
              <a:gd name="connsiteY11773" fmla="*/ 2248029 h 10024180"/>
              <a:gd name="connsiteX11774" fmla="*/ 670263 w 11277918"/>
              <a:gd name="connsiteY11774" fmla="*/ 2231682 h 10024180"/>
              <a:gd name="connsiteX11775" fmla="*/ 735655 w 11277918"/>
              <a:gd name="connsiteY11775" fmla="*/ 2198985 h 10024180"/>
              <a:gd name="connsiteX11776" fmla="*/ 760177 w 11277918"/>
              <a:gd name="connsiteY11776" fmla="*/ 2158117 h 10024180"/>
              <a:gd name="connsiteX11777" fmla="*/ 768352 w 11277918"/>
              <a:gd name="connsiteY11777" fmla="*/ 2149942 h 10024180"/>
              <a:gd name="connsiteX11778" fmla="*/ 768352 w 11277918"/>
              <a:gd name="connsiteY11778" fmla="*/ 2133593 h 10024180"/>
              <a:gd name="connsiteX11779" fmla="*/ 833742 w 11277918"/>
              <a:gd name="connsiteY11779" fmla="*/ 2100899 h 10024180"/>
              <a:gd name="connsiteX11780" fmla="*/ 850091 w 11277918"/>
              <a:gd name="connsiteY11780" fmla="*/ 2100899 h 10024180"/>
              <a:gd name="connsiteX11781" fmla="*/ 866438 w 11277918"/>
              <a:gd name="connsiteY11781" fmla="*/ 2084550 h 10024180"/>
              <a:gd name="connsiteX11782" fmla="*/ 899135 w 11277918"/>
              <a:gd name="connsiteY11782" fmla="*/ 2068203 h 10024180"/>
              <a:gd name="connsiteX11783" fmla="*/ 882788 w 11277918"/>
              <a:gd name="connsiteY11783" fmla="*/ 2068203 h 10024180"/>
              <a:gd name="connsiteX11784" fmla="*/ 850091 w 11277918"/>
              <a:gd name="connsiteY11784" fmla="*/ 2068203 h 10024180"/>
              <a:gd name="connsiteX11785" fmla="*/ 735655 w 11277918"/>
              <a:gd name="connsiteY11785" fmla="*/ 2084550 h 10024180"/>
              <a:gd name="connsiteX11786" fmla="*/ 670263 w 11277918"/>
              <a:gd name="connsiteY11786" fmla="*/ 2109071 h 10024180"/>
              <a:gd name="connsiteX11787" fmla="*/ 653916 w 11277918"/>
              <a:gd name="connsiteY11787" fmla="*/ 2133593 h 10024180"/>
              <a:gd name="connsiteX11788" fmla="*/ 588524 w 11277918"/>
              <a:gd name="connsiteY11788" fmla="*/ 2158117 h 10024180"/>
              <a:gd name="connsiteX11789" fmla="*/ 555828 w 11277918"/>
              <a:gd name="connsiteY11789" fmla="*/ 2166289 h 10024180"/>
              <a:gd name="connsiteX11790" fmla="*/ 555828 w 11277918"/>
              <a:gd name="connsiteY11790" fmla="*/ 2133593 h 10024180"/>
              <a:gd name="connsiteX11791" fmla="*/ 572177 w 11277918"/>
              <a:gd name="connsiteY11791" fmla="*/ 2109071 h 10024180"/>
              <a:gd name="connsiteX11792" fmla="*/ 621219 w 11277918"/>
              <a:gd name="connsiteY11792" fmla="*/ 2100899 h 10024180"/>
              <a:gd name="connsiteX11793" fmla="*/ 735655 w 11277918"/>
              <a:gd name="connsiteY11793" fmla="*/ 2051853 h 10024180"/>
              <a:gd name="connsiteX11794" fmla="*/ 702960 w 11277918"/>
              <a:gd name="connsiteY11794" fmla="*/ 2051853 h 10024180"/>
              <a:gd name="connsiteX11795" fmla="*/ 670263 w 11277918"/>
              <a:gd name="connsiteY11795" fmla="*/ 2051853 h 10024180"/>
              <a:gd name="connsiteX11796" fmla="*/ 702960 w 11277918"/>
              <a:gd name="connsiteY11796" fmla="*/ 2035506 h 10024180"/>
              <a:gd name="connsiteX11797" fmla="*/ 719306 w 11277918"/>
              <a:gd name="connsiteY11797" fmla="*/ 2019159 h 10024180"/>
              <a:gd name="connsiteX11798" fmla="*/ 604870 w 11277918"/>
              <a:gd name="connsiteY11798" fmla="*/ 2019159 h 10024180"/>
              <a:gd name="connsiteX11799" fmla="*/ 588524 w 11277918"/>
              <a:gd name="connsiteY11799" fmla="*/ 1986463 h 10024180"/>
              <a:gd name="connsiteX11800" fmla="*/ 588524 w 11277918"/>
              <a:gd name="connsiteY11800" fmla="*/ 1970114 h 10024180"/>
              <a:gd name="connsiteX11801" fmla="*/ 572177 w 11277918"/>
              <a:gd name="connsiteY11801" fmla="*/ 1986463 h 10024180"/>
              <a:gd name="connsiteX11802" fmla="*/ 555828 w 11277918"/>
              <a:gd name="connsiteY11802" fmla="*/ 1986463 h 10024180"/>
              <a:gd name="connsiteX11803" fmla="*/ 572177 w 11277918"/>
              <a:gd name="connsiteY11803" fmla="*/ 1953767 h 10024180"/>
              <a:gd name="connsiteX11804" fmla="*/ 719306 w 11277918"/>
              <a:gd name="connsiteY11804" fmla="*/ 1904724 h 10024180"/>
              <a:gd name="connsiteX11805" fmla="*/ 735655 w 11277918"/>
              <a:gd name="connsiteY11805" fmla="*/ 1888375 h 10024180"/>
              <a:gd name="connsiteX11806" fmla="*/ 752003 w 11277918"/>
              <a:gd name="connsiteY11806" fmla="*/ 1880202 h 10024180"/>
              <a:gd name="connsiteX11807" fmla="*/ 784699 w 11277918"/>
              <a:gd name="connsiteY11807" fmla="*/ 1872028 h 10024180"/>
              <a:gd name="connsiteX11808" fmla="*/ 801045 w 11277918"/>
              <a:gd name="connsiteY11808" fmla="*/ 1872028 h 10024180"/>
              <a:gd name="connsiteX11809" fmla="*/ 784699 w 11277918"/>
              <a:gd name="connsiteY11809" fmla="*/ 1855681 h 10024180"/>
              <a:gd name="connsiteX11810" fmla="*/ 801045 w 11277918"/>
              <a:gd name="connsiteY11810" fmla="*/ 1855681 h 10024180"/>
              <a:gd name="connsiteX11811" fmla="*/ 817394 w 11277918"/>
              <a:gd name="connsiteY11811" fmla="*/ 1822984 h 10024180"/>
              <a:gd name="connsiteX11812" fmla="*/ 850091 w 11277918"/>
              <a:gd name="connsiteY11812" fmla="*/ 1806635 h 10024180"/>
              <a:gd name="connsiteX11813" fmla="*/ 866438 w 11277918"/>
              <a:gd name="connsiteY11813" fmla="*/ 1773941 h 10024180"/>
              <a:gd name="connsiteX11814" fmla="*/ 866438 w 11277918"/>
              <a:gd name="connsiteY11814" fmla="*/ 1757592 h 10024180"/>
              <a:gd name="connsiteX11815" fmla="*/ 817394 w 11277918"/>
              <a:gd name="connsiteY11815" fmla="*/ 1724896 h 10024180"/>
              <a:gd name="connsiteX11816" fmla="*/ 817394 w 11277918"/>
              <a:gd name="connsiteY11816" fmla="*/ 1692199 h 10024180"/>
              <a:gd name="connsiteX11817" fmla="*/ 833742 w 11277918"/>
              <a:gd name="connsiteY11817" fmla="*/ 1675852 h 10024180"/>
              <a:gd name="connsiteX11818" fmla="*/ 817394 w 11277918"/>
              <a:gd name="connsiteY11818" fmla="*/ 1667678 h 10024180"/>
              <a:gd name="connsiteX11819" fmla="*/ 817394 w 11277918"/>
              <a:gd name="connsiteY11819" fmla="*/ 1659505 h 10024180"/>
              <a:gd name="connsiteX11820" fmla="*/ 817394 w 11277918"/>
              <a:gd name="connsiteY11820" fmla="*/ 1651331 h 10024180"/>
              <a:gd name="connsiteX11821" fmla="*/ 801045 w 11277918"/>
              <a:gd name="connsiteY11821" fmla="*/ 1643156 h 10024180"/>
              <a:gd name="connsiteX11822" fmla="*/ 784699 w 11277918"/>
              <a:gd name="connsiteY11822" fmla="*/ 1618635 h 10024180"/>
              <a:gd name="connsiteX11823" fmla="*/ 719306 w 11277918"/>
              <a:gd name="connsiteY11823" fmla="*/ 1610460 h 10024180"/>
              <a:gd name="connsiteX11824" fmla="*/ 686613 w 11277918"/>
              <a:gd name="connsiteY11824" fmla="*/ 1594113 h 10024180"/>
              <a:gd name="connsiteX11825" fmla="*/ 702960 w 11277918"/>
              <a:gd name="connsiteY11825" fmla="*/ 1545070 h 10024180"/>
              <a:gd name="connsiteX11826" fmla="*/ 719306 w 11277918"/>
              <a:gd name="connsiteY11826" fmla="*/ 1528721 h 10024180"/>
              <a:gd name="connsiteX11827" fmla="*/ 735655 w 11277918"/>
              <a:gd name="connsiteY11827" fmla="*/ 1545070 h 10024180"/>
              <a:gd name="connsiteX11828" fmla="*/ 752003 w 11277918"/>
              <a:gd name="connsiteY11828" fmla="*/ 1545070 h 10024180"/>
              <a:gd name="connsiteX11829" fmla="*/ 817394 w 11277918"/>
              <a:gd name="connsiteY11829" fmla="*/ 1430634 h 10024180"/>
              <a:gd name="connsiteX11830" fmla="*/ 850091 w 11277918"/>
              <a:gd name="connsiteY11830" fmla="*/ 1414287 h 10024180"/>
              <a:gd name="connsiteX11831" fmla="*/ 882788 w 11277918"/>
              <a:gd name="connsiteY11831" fmla="*/ 1397938 h 10024180"/>
              <a:gd name="connsiteX11832" fmla="*/ 915482 w 11277918"/>
              <a:gd name="connsiteY11832" fmla="*/ 1365242 h 10024180"/>
              <a:gd name="connsiteX11833" fmla="*/ 948177 w 11277918"/>
              <a:gd name="connsiteY11833" fmla="*/ 1332548 h 10024180"/>
              <a:gd name="connsiteX11834" fmla="*/ 948177 w 11277918"/>
              <a:gd name="connsiteY11834" fmla="*/ 1316198 h 10024180"/>
              <a:gd name="connsiteX11835" fmla="*/ 948177 w 11277918"/>
              <a:gd name="connsiteY11835" fmla="*/ 1267155 h 10024180"/>
              <a:gd name="connsiteX11836" fmla="*/ 964525 w 11277918"/>
              <a:gd name="connsiteY11836" fmla="*/ 1250808 h 10024180"/>
              <a:gd name="connsiteX11837" fmla="*/ 980874 w 11277918"/>
              <a:gd name="connsiteY11837" fmla="*/ 1250808 h 10024180"/>
              <a:gd name="connsiteX11838" fmla="*/ 997221 w 11277918"/>
              <a:gd name="connsiteY11838" fmla="*/ 1267155 h 10024180"/>
              <a:gd name="connsiteX11839" fmla="*/ 997221 w 11277918"/>
              <a:gd name="connsiteY11839" fmla="*/ 1218112 h 10024180"/>
              <a:gd name="connsiteX11840" fmla="*/ 1013569 w 11277918"/>
              <a:gd name="connsiteY11840" fmla="*/ 1185416 h 10024180"/>
              <a:gd name="connsiteX11841" fmla="*/ 1144352 w 11277918"/>
              <a:gd name="connsiteY11841" fmla="*/ 1054633 h 10024180"/>
              <a:gd name="connsiteX11842" fmla="*/ 1177049 w 11277918"/>
              <a:gd name="connsiteY11842" fmla="*/ 1038284 h 10024180"/>
              <a:gd name="connsiteX11843" fmla="*/ 1209746 w 11277918"/>
              <a:gd name="connsiteY11843" fmla="*/ 1013762 h 10024180"/>
              <a:gd name="connsiteX11844" fmla="*/ 1258788 w 11277918"/>
              <a:gd name="connsiteY11844" fmla="*/ 956544 h 10024180"/>
              <a:gd name="connsiteX11845" fmla="*/ 1340527 w 11277918"/>
              <a:gd name="connsiteY11845" fmla="*/ 891154 h 10024180"/>
              <a:gd name="connsiteX11846" fmla="*/ 1373224 w 11277918"/>
              <a:gd name="connsiteY11846" fmla="*/ 858458 h 10024180"/>
              <a:gd name="connsiteX11847" fmla="*/ 1389570 w 11277918"/>
              <a:gd name="connsiteY11847" fmla="*/ 825762 h 10024180"/>
              <a:gd name="connsiteX11848" fmla="*/ 1553049 w 11277918"/>
              <a:gd name="connsiteY11848" fmla="*/ 678630 h 10024180"/>
              <a:gd name="connsiteX11849" fmla="*/ 1585746 w 11277918"/>
              <a:gd name="connsiteY11849" fmla="*/ 637761 h 10024180"/>
              <a:gd name="connsiteX11850" fmla="*/ 1618441 w 11277918"/>
              <a:gd name="connsiteY11850" fmla="*/ 613240 h 10024180"/>
              <a:gd name="connsiteX11851" fmla="*/ 1651137 w 11277918"/>
              <a:gd name="connsiteY11851" fmla="*/ 564194 h 10024180"/>
              <a:gd name="connsiteX11852" fmla="*/ 1659310 w 11277918"/>
              <a:gd name="connsiteY11852" fmla="*/ 547847 h 10024180"/>
              <a:gd name="connsiteX11853" fmla="*/ 1667485 w 11277918"/>
              <a:gd name="connsiteY11853" fmla="*/ 531500 h 10024180"/>
              <a:gd name="connsiteX11854" fmla="*/ 1700181 w 11277918"/>
              <a:gd name="connsiteY11854" fmla="*/ 515151 h 10024180"/>
              <a:gd name="connsiteX11855" fmla="*/ 1716527 w 11277918"/>
              <a:gd name="connsiteY11855" fmla="*/ 498804 h 10024180"/>
              <a:gd name="connsiteX11856" fmla="*/ 1798267 w 11277918"/>
              <a:gd name="connsiteY11856" fmla="*/ 417065 h 10024180"/>
              <a:gd name="connsiteX11857" fmla="*/ 1912702 w 11277918"/>
              <a:gd name="connsiteY11857" fmla="*/ 269933 h 10024180"/>
              <a:gd name="connsiteX11858" fmla="*/ 1961747 w 11277918"/>
              <a:gd name="connsiteY11858" fmla="*/ 204543 h 10024180"/>
              <a:gd name="connsiteX11859" fmla="*/ 2027138 w 11277918"/>
              <a:gd name="connsiteY11859" fmla="*/ 114628 h 10024180"/>
              <a:gd name="connsiteX11860" fmla="*/ 2092528 w 11277918"/>
              <a:gd name="connsiteY11860" fmla="*/ 41061 h 10024180"/>
              <a:gd name="connsiteX11861" fmla="*/ 2108878 w 11277918"/>
              <a:gd name="connsiteY11861" fmla="*/ 12453 h 10024180"/>
              <a:gd name="connsiteX11862" fmla="*/ 2027525 w 11277918"/>
              <a:gd name="connsiteY11862" fmla="*/ 0 h 10024180"/>
              <a:gd name="connsiteX11863" fmla="*/ 2043744 w 11277918"/>
              <a:gd name="connsiteY11863" fmla="*/ 0 h 10024180"/>
              <a:gd name="connsiteX11864" fmla="*/ 2010792 w 11277918"/>
              <a:gd name="connsiteY11864" fmla="*/ 24714 h 10024180"/>
              <a:gd name="connsiteX11865" fmla="*/ 2010792 w 11277918"/>
              <a:gd name="connsiteY11865" fmla="*/ 8367 h 100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Lst>
            <a:rect l="l" t="t" r="r" b="b"/>
            <a:pathLst>
              <a:path w="11277918" h="10024180">
                <a:moveTo>
                  <a:pt x="3939842" y="9980586"/>
                </a:moveTo>
                <a:cubicBezTo>
                  <a:pt x="3939842" y="9980586"/>
                  <a:pt x="3937119" y="9983313"/>
                  <a:pt x="3931669" y="9988761"/>
                </a:cubicBezTo>
                <a:cubicBezTo>
                  <a:pt x="3926219" y="9994211"/>
                  <a:pt x="3926219" y="9999660"/>
                  <a:pt x="3931669" y="10005108"/>
                </a:cubicBezTo>
                <a:cubicBezTo>
                  <a:pt x="3937119" y="10010558"/>
                  <a:pt x="3939842" y="10007834"/>
                  <a:pt x="3939842" y="9996935"/>
                </a:cubicBezTo>
                <a:lnTo>
                  <a:pt x="3956192" y="9996935"/>
                </a:lnTo>
                <a:cubicBezTo>
                  <a:pt x="3956192" y="10007834"/>
                  <a:pt x="3953465" y="10016009"/>
                  <a:pt x="3948017" y="10021457"/>
                </a:cubicBezTo>
                <a:cubicBezTo>
                  <a:pt x="3942568" y="10026905"/>
                  <a:pt x="3934395" y="10024181"/>
                  <a:pt x="3923496" y="10013282"/>
                </a:cubicBezTo>
                <a:lnTo>
                  <a:pt x="3923496" y="9996935"/>
                </a:lnTo>
                <a:close/>
                <a:moveTo>
                  <a:pt x="3890799" y="9898847"/>
                </a:moveTo>
                <a:cubicBezTo>
                  <a:pt x="3901698" y="9898847"/>
                  <a:pt x="3907148" y="9898847"/>
                  <a:pt x="3907148" y="9898847"/>
                </a:cubicBezTo>
                <a:cubicBezTo>
                  <a:pt x="3907148" y="9909746"/>
                  <a:pt x="3907148" y="9915196"/>
                  <a:pt x="3907148" y="9915196"/>
                </a:cubicBezTo>
                <a:close/>
                <a:moveTo>
                  <a:pt x="4021581" y="9849804"/>
                </a:moveTo>
                <a:cubicBezTo>
                  <a:pt x="4043379" y="9860702"/>
                  <a:pt x="4051553" y="9868875"/>
                  <a:pt x="4046105" y="9874325"/>
                </a:cubicBezTo>
                <a:cubicBezTo>
                  <a:pt x="4040654" y="9879776"/>
                  <a:pt x="4043379" y="9887948"/>
                  <a:pt x="4054278" y="9898847"/>
                </a:cubicBezTo>
                <a:cubicBezTo>
                  <a:pt x="4065176" y="9909746"/>
                  <a:pt x="4070627" y="9915196"/>
                  <a:pt x="4070627" y="9915196"/>
                </a:cubicBezTo>
                <a:cubicBezTo>
                  <a:pt x="4070627" y="9915196"/>
                  <a:pt x="4065176" y="9920644"/>
                  <a:pt x="4054278" y="9931543"/>
                </a:cubicBezTo>
                <a:cubicBezTo>
                  <a:pt x="4043379" y="9953340"/>
                  <a:pt x="4027033" y="9947890"/>
                  <a:pt x="4005235" y="9915196"/>
                </a:cubicBezTo>
                <a:lnTo>
                  <a:pt x="3988887" y="9931543"/>
                </a:lnTo>
                <a:cubicBezTo>
                  <a:pt x="3988887" y="9931543"/>
                  <a:pt x="3983437" y="9936993"/>
                  <a:pt x="3972538" y="9947890"/>
                </a:cubicBezTo>
                <a:cubicBezTo>
                  <a:pt x="3961639" y="9936993"/>
                  <a:pt x="3958916" y="9928819"/>
                  <a:pt x="3964364" y="9923368"/>
                </a:cubicBezTo>
                <a:cubicBezTo>
                  <a:pt x="3969815" y="9917920"/>
                  <a:pt x="3972538" y="9915196"/>
                  <a:pt x="3972538" y="9915196"/>
                </a:cubicBezTo>
                <a:lnTo>
                  <a:pt x="3956192" y="9898847"/>
                </a:lnTo>
                <a:cubicBezTo>
                  <a:pt x="3956192" y="9898847"/>
                  <a:pt x="3967090" y="9898847"/>
                  <a:pt x="3988887" y="9898847"/>
                </a:cubicBezTo>
                <a:close/>
                <a:moveTo>
                  <a:pt x="4217757" y="9784411"/>
                </a:moveTo>
                <a:cubicBezTo>
                  <a:pt x="4217757" y="9795312"/>
                  <a:pt x="4212308" y="9806209"/>
                  <a:pt x="4201410" y="9817107"/>
                </a:cubicBezTo>
                <a:lnTo>
                  <a:pt x="4201410" y="9800760"/>
                </a:lnTo>
                <a:close/>
                <a:moveTo>
                  <a:pt x="4152367" y="9751717"/>
                </a:moveTo>
                <a:lnTo>
                  <a:pt x="4152367" y="9768064"/>
                </a:lnTo>
                <a:cubicBezTo>
                  <a:pt x="4152367" y="9768064"/>
                  <a:pt x="4157814" y="9768064"/>
                  <a:pt x="4168713" y="9768064"/>
                </a:cubicBezTo>
                <a:cubicBezTo>
                  <a:pt x="4168713" y="9757165"/>
                  <a:pt x="4163264" y="9751717"/>
                  <a:pt x="4152367" y="9751717"/>
                </a:cubicBezTo>
                <a:close/>
                <a:moveTo>
                  <a:pt x="3970496" y="9747629"/>
                </a:moveTo>
                <a:cubicBezTo>
                  <a:pt x="3971857" y="9747629"/>
                  <a:pt x="3972538" y="9748991"/>
                  <a:pt x="3972538" y="9751717"/>
                </a:cubicBezTo>
                <a:lnTo>
                  <a:pt x="3939842" y="9800760"/>
                </a:lnTo>
                <a:cubicBezTo>
                  <a:pt x="3918044" y="9822558"/>
                  <a:pt x="3907148" y="9828006"/>
                  <a:pt x="3907148" y="9817107"/>
                </a:cubicBezTo>
                <a:cubicBezTo>
                  <a:pt x="3907148" y="9817107"/>
                  <a:pt x="3909872" y="9814383"/>
                  <a:pt x="3915320" y="9808933"/>
                </a:cubicBezTo>
                <a:cubicBezTo>
                  <a:pt x="3920770" y="9803484"/>
                  <a:pt x="3928945" y="9795312"/>
                  <a:pt x="3939842" y="9784411"/>
                </a:cubicBezTo>
                <a:cubicBezTo>
                  <a:pt x="3956192" y="9759890"/>
                  <a:pt x="3966409" y="9747629"/>
                  <a:pt x="3970496" y="9747629"/>
                </a:cubicBezTo>
                <a:close/>
                <a:moveTo>
                  <a:pt x="4119671" y="9735368"/>
                </a:moveTo>
                <a:cubicBezTo>
                  <a:pt x="4119671" y="9735368"/>
                  <a:pt x="4119671" y="9740818"/>
                  <a:pt x="4119671" y="9751717"/>
                </a:cubicBezTo>
                <a:cubicBezTo>
                  <a:pt x="4119671" y="9751717"/>
                  <a:pt x="4122394" y="9751717"/>
                  <a:pt x="4127845" y="9751717"/>
                </a:cubicBezTo>
                <a:cubicBezTo>
                  <a:pt x="4133293" y="9751717"/>
                  <a:pt x="4136017" y="9751717"/>
                  <a:pt x="4136017" y="9751717"/>
                </a:cubicBezTo>
                <a:close/>
                <a:moveTo>
                  <a:pt x="4276462" y="9711589"/>
                </a:moveTo>
                <a:lnTo>
                  <a:pt x="4277019" y="9714932"/>
                </a:lnTo>
                <a:lnTo>
                  <a:pt x="4272639" y="9716686"/>
                </a:lnTo>
                <a:close/>
                <a:moveTo>
                  <a:pt x="4103322" y="9669975"/>
                </a:moveTo>
                <a:cubicBezTo>
                  <a:pt x="4103322" y="9691775"/>
                  <a:pt x="4100596" y="9705398"/>
                  <a:pt x="4095149" y="9710846"/>
                </a:cubicBezTo>
                <a:cubicBezTo>
                  <a:pt x="4089698" y="9716297"/>
                  <a:pt x="4086974" y="9719021"/>
                  <a:pt x="4086974" y="9719021"/>
                </a:cubicBezTo>
                <a:cubicBezTo>
                  <a:pt x="4076075" y="9719021"/>
                  <a:pt x="4070627" y="9719021"/>
                  <a:pt x="4070627" y="9719021"/>
                </a:cubicBezTo>
                <a:cubicBezTo>
                  <a:pt x="4070627" y="9708122"/>
                  <a:pt x="4076075" y="9697223"/>
                  <a:pt x="4086974" y="9686325"/>
                </a:cubicBezTo>
                <a:close/>
                <a:moveTo>
                  <a:pt x="3972538" y="9645454"/>
                </a:moveTo>
                <a:cubicBezTo>
                  <a:pt x="3972538" y="9650904"/>
                  <a:pt x="3972538" y="9653628"/>
                  <a:pt x="3972538" y="9653628"/>
                </a:cubicBezTo>
                <a:cubicBezTo>
                  <a:pt x="3972538" y="9653628"/>
                  <a:pt x="3972538" y="9659079"/>
                  <a:pt x="3972538" y="9669975"/>
                </a:cubicBezTo>
                <a:lnTo>
                  <a:pt x="3956192" y="9653628"/>
                </a:lnTo>
                <a:cubicBezTo>
                  <a:pt x="3967090" y="9653628"/>
                  <a:pt x="3972538" y="9650904"/>
                  <a:pt x="3972538" y="9645454"/>
                </a:cubicBezTo>
                <a:close/>
                <a:moveTo>
                  <a:pt x="6522810" y="9637281"/>
                </a:moveTo>
                <a:lnTo>
                  <a:pt x="6522810" y="9653628"/>
                </a:lnTo>
                <a:cubicBezTo>
                  <a:pt x="6533709" y="9653628"/>
                  <a:pt x="6539160" y="9648180"/>
                  <a:pt x="6539160" y="9637281"/>
                </a:cubicBezTo>
                <a:cubicBezTo>
                  <a:pt x="6539160" y="9637281"/>
                  <a:pt x="6533709" y="9637281"/>
                  <a:pt x="6522810" y="9637281"/>
                </a:cubicBezTo>
                <a:close/>
                <a:moveTo>
                  <a:pt x="6665856" y="9596411"/>
                </a:moveTo>
                <a:cubicBezTo>
                  <a:pt x="6668580" y="9596411"/>
                  <a:pt x="6669942" y="9599137"/>
                  <a:pt x="6669942" y="9604585"/>
                </a:cubicBezTo>
                <a:lnTo>
                  <a:pt x="6653595" y="9620932"/>
                </a:lnTo>
                <a:cubicBezTo>
                  <a:pt x="6642696" y="9620932"/>
                  <a:pt x="6642696" y="9615484"/>
                  <a:pt x="6653595" y="9604585"/>
                </a:cubicBezTo>
                <a:cubicBezTo>
                  <a:pt x="6659044" y="9599137"/>
                  <a:pt x="6663130" y="9596411"/>
                  <a:pt x="6665856" y="9596411"/>
                </a:cubicBezTo>
                <a:close/>
                <a:moveTo>
                  <a:pt x="4185061" y="9575975"/>
                </a:moveTo>
                <a:cubicBezTo>
                  <a:pt x="4187787" y="9575975"/>
                  <a:pt x="4190510" y="9577339"/>
                  <a:pt x="4193235" y="9580064"/>
                </a:cubicBezTo>
                <a:cubicBezTo>
                  <a:pt x="4198686" y="9585512"/>
                  <a:pt x="4201410" y="9588236"/>
                  <a:pt x="4201410" y="9588236"/>
                </a:cubicBezTo>
                <a:cubicBezTo>
                  <a:pt x="4190510" y="9610036"/>
                  <a:pt x="4179612" y="9610036"/>
                  <a:pt x="4168713" y="9588236"/>
                </a:cubicBezTo>
                <a:cubicBezTo>
                  <a:pt x="4168713" y="9588236"/>
                  <a:pt x="4171438" y="9585512"/>
                  <a:pt x="4176889" y="9580064"/>
                </a:cubicBezTo>
                <a:cubicBezTo>
                  <a:pt x="4179612" y="9577339"/>
                  <a:pt x="4182336" y="9575975"/>
                  <a:pt x="4185061" y="9575975"/>
                </a:cubicBezTo>
                <a:close/>
                <a:moveTo>
                  <a:pt x="4806282" y="9555542"/>
                </a:moveTo>
                <a:cubicBezTo>
                  <a:pt x="4806282" y="9566441"/>
                  <a:pt x="4806282" y="9571889"/>
                  <a:pt x="4806282" y="9571889"/>
                </a:cubicBezTo>
                <a:lnTo>
                  <a:pt x="4789932" y="9571889"/>
                </a:lnTo>
                <a:cubicBezTo>
                  <a:pt x="4789932" y="9560990"/>
                  <a:pt x="4795383" y="9555542"/>
                  <a:pt x="4806282" y="9555542"/>
                </a:cubicBezTo>
                <a:close/>
                <a:moveTo>
                  <a:pt x="8104472" y="9531020"/>
                </a:moveTo>
                <a:cubicBezTo>
                  <a:pt x="8107196" y="9531020"/>
                  <a:pt x="8108558" y="9533745"/>
                  <a:pt x="8108558" y="9539193"/>
                </a:cubicBezTo>
                <a:cubicBezTo>
                  <a:pt x="8119457" y="9550094"/>
                  <a:pt x="8124905" y="9555542"/>
                  <a:pt x="8124905" y="9555542"/>
                </a:cubicBezTo>
                <a:cubicBezTo>
                  <a:pt x="8135804" y="9555542"/>
                  <a:pt x="8135804" y="9550094"/>
                  <a:pt x="8124905" y="9539193"/>
                </a:cubicBezTo>
                <a:lnTo>
                  <a:pt x="8141254" y="9555542"/>
                </a:lnTo>
                <a:cubicBezTo>
                  <a:pt x="8152153" y="9566441"/>
                  <a:pt x="8149429" y="9571889"/>
                  <a:pt x="8133080" y="9571889"/>
                </a:cubicBezTo>
                <a:cubicBezTo>
                  <a:pt x="8116732" y="9571889"/>
                  <a:pt x="8108558" y="9577339"/>
                  <a:pt x="8108558" y="9588236"/>
                </a:cubicBezTo>
                <a:lnTo>
                  <a:pt x="8092211" y="9588236"/>
                </a:lnTo>
                <a:cubicBezTo>
                  <a:pt x="8092211" y="9577339"/>
                  <a:pt x="8092211" y="9571889"/>
                  <a:pt x="8092211" y="9571889"/>
                </a:cubicBezTo>
                <a:lnTo>
                  <a:pt x="8075862" y="9555542"/>
                </a:lnTo>
                <a:cubicBezTo>
                  <a:pt x="8064963" y="9566441"/>
                  <a:pt x="8059515" y="9566441"/>
                  <a:pt x="8059515" y="9555542"/>
                </a:cubicBezTo>
                <a:cubicBezTo>
                  <a:pt x="8059515" y="9544643"/>
                  <a:pt x="8064963" y="9539193"/>
                  <a:pt x="8075862" y="9539193"/>
                </a:cubicBezTo>
                <a:lnTo>
                  <a:pt x="8092211" y="9539193"/>
                </a:lnTo>
                <a:cubicBezTo>
                  <a:pt x="8097660" y="9533745"/>
                  <a:pt x="8101746" y="9531020"/>
                  <a:pt x="8104472" y="9531020"/>
                </a:cubicBezTo>
                <a:close/>
                <a:moveTo>
                  <a:pt x="4332193" y="9522846"/>
                </a:moveTo>
                <a:cubicBezTo>
                  <a:pt x="4321295" y="9522846"/>
                  <a:pt x="4315845" y="9525570"/>
                  <a:pt x="4315845" y="9531020"/>
                </a:cubicBezTo>
                <a:cubicBezTo>
                  <a:pt x="4315845" y="9536469"/>
                  <a:pt x="4318569" y="9539193"/>
                  <a:pt x="4324019" y="9539193"/>
                </a:cubicBezTo>
                <a:cubicBezTo>
                  <a:pt x="4329468" y="9539193"/>
                  <a:pt x="4332193" y="9533745"/>
                  <a:pt x="4332193" y="9522846"/>
                </a:cubicBezTo>
                <a:close/>
                <a:moveTo>
                  <a:pt x="6735334" y="9506497"/>
                </a:moveTo>
                <a:lnTo>
                  <a:pt x="6735334" y="9522846"/>
                </a:lnTo>
                <a:lnTo>
                  <a:pt x="6718988" y="9539193"/>
                </a:lnTo>
                <a:cubicBezTo>
                  <a:pt x="6718988" y="9528294"/>
                  <a:pt x="6724436" y="9517398"/>
                  <a:pt x="6735334" y="9506497"/>
                </a:cubicBezTo>
                <a:close/>
                <a:moveTo>
                  <a:pt x="6424724" y="9490150"/>
                </a:moveTo>
                <a:lnTo>
                  <a:pt x="6441070" y="9506497"/>
                </a:lnTo>
                <a:lnTo>
                  <a:pt x="6424724" y="9506497"/>
                </a:lnTo>
                <a:cubicBezTo>
                  <a:pt x="6424724" y="9495600"/>
                  <a:pt x="6424724" y="9490150"/>
                  <a:pt x="6424724" y="9490150"/>
                </a:cubicBezTo>
                <a:close/>
                <a:moveTo>
                  <a:pt x="7994122" y="9473803"/>
                </a:moveTo>
                <a:cubicBezTo>
                  <a:pt x="7994122" y="9473803"/>
                  <a:pt x="7999570" y="9479251"/>
                  <a:pt x="8010472" y="9490150"/>
                </a:cubicBezTo>
                <a:lnTo>
                  <a:pt x="7994122" y="9506497"/>
                </a:lnTo>
                <a:close/>
                <a:moveTo>
                  <a:pt x="4953412" y="9457453"/>
                </a:moveTo>
                <a:cubicBezTo>
                  <a:pt x="4953412" y="9457453"/>
                  <a:pt x="4958862" y="9457453"/>
                  <a:pt x="4969760" y="9457453"/>
                </a:cubicBezTo>
                <a:cubicBezTo>
                  <a:pt x="4980660" y="9457453"/>
                  <a:pt x="4983384" y="9465628"/>
                  <a:pt x="4977935" y="9481975"/>
                </a:cubicBezTo>
                <a:cubicBezTo>
                  <a:pt x="4972484" y="9498324"/>
                  <a:pt x="4975211" y="9506497"/>
                  <a:pt x="4986110" y="9506497"/>
                </a:cubicBezTo>
                <a:cubicBezTo>
                  <a:pt x="4997006" y="9506497"/>
                  <a:pt x="4997006" y="9511947"/>
                  <a:pt x="4986110" y="9522846"/>
                </a:cubicBezTo>
                <a:lnTo>
                  <a:pt x="4969760" y="9539193"/>
                </a:lnTo>
                <a:cubicBezTo>
                  <a:pt x="4969760" y="9539193"/>
                  <a:pt x="4964310" y="9539193"/>
                  <a:pt x="4953412" y="9539193"/>
                </a:cubicBezTo>
                <a:cubicBezTo>
                  <a:pt x="4942515" y="9539193"/>
                  <a:pt x="4937064" y="9522846"/>
                  <a:pt x="4937064" y="9490150"/>
                </a:cubicBezTo>
                <a:cubicBezTo>
                  <a:pt x="4926166" y="9479251"/>
                  <a:pt x="4926166" y="9473803"/>
                  <a:pt x="4937064" y="9473803"/>
                </a:cubicBezTo>
                <a:cubicBezTo>
                  <a:pt x="4947963" y="9473803"/>
                  <a:pt x="4953412" y="9471078"/>
                  <a:pt x="4953412" y="9465628"/>
                </a:cubicBezTo>
                <a:cubicBezTo>
                  <a:pt x="4953412" y="9460180"/>
                  <a:pt x="4953412" y="9457453"/>
                  <a:pt x="4953412" y="9457453"/>
                </a:cubicBezTo>
                <a:close/>
                <a:moveTo>
                  <a:pt x="4871672" y="9441106"/>
                </a:moveTo>
                <a:lnTo>
                  <a:pt x="4888021" y="9473803"/>
                </a:lnTo>
                <a:cubicBezTo>
                  <a:pt x="4888021" y="9495600"/>
                  <a:pt x="4888021" y="9511947"/>
                  <a:pt x="4888021" y="9522846"/>
                </a:cubicBezTo>
                <a:cubicBezTo>
                  <a:pt x="4888021" y="9533745"/>
                  <a:pt x="4893472" y="9544643"/>
                  <a:pt x="4904368" y="9555542"/>
                </a:cubicBezTo>
                <a:cubicBezTo>
                  <a:pt x="4915267" y="9566441"/>
                  <a:pt x="4915267" y="9574613"/>
                  <a:pt x="4904368" y="9580064"/>
                </a:cubicBezTo>
                <a:cubicBezTo>
                  <a:pt x="4893472" y="9585512"/>
                  <a:pt x="4879846" y="9588236"/>
                  <a:pt x="4863500" y="9588236"/>
                </a:cubicBezTo>
                <a:cubicBezTo>
                  <a:pt x="4847150" y="9588236"/>
                  <a:pt x="4838978" y="9588236"/>
                  <a:pt x="4838978" y="9588236"/>
                </a:cubicBezTo>
                <a:cubicBezTo>
                  <a:pt x="4828079" y="9577339"/>
                  <a:pt x="4822628" y="9571889"/>
                  <a:pt x="4822628" y="9571889"/>
                </a:cubicBezTo>
                <a:cubicBezTo>
                  <a:pt x="4822628" y="9560990"/>
                  <a:pt x="4817180" y="9550094"/>
                  <a:pt x="4806282" y="9539193"/>
                </a:cubicBezTo>
                <a:lnTo>
                  <a:pt x="4789932" y="9522846"/>
                </a:lnTo>
                <a:lnTo>
                  <a:pt x="4822628" y="9522846"/>
                </a:lnTo>
                <a:cubicBezTo>
                  <a:pt x="4844426" y="9501048"/>
                  <a:pt x="4860776" y="9484701"/>
                  <a:pt x="4871672" y="9473803"/>
                </a:cubicBezTo>
                <a:close/>
                <a:moveTo>
                  <a:pt x="7928730" y="9424757"/>
                </a:moveTo>
                <a:cubicBezTo>
                  <a:pt x="7939628" y="9435658"/>
                  <a:pt x="7945079" y="9441106"/>
                  <a:pt x="7945079" y="9441106"/>
                </a:cubicBezTo>
                <a:lnTo>
                  <a:pt x="7928730" y="9441106"/>
                </a:lnTo>
                <a:cubicBezTo>
                  <a:pt x="7928730" y="9430208"/>
                  <a:pt x="7928730" y="9424757"/>
                  <a:pt x="7928730" y="9424757"/>
                </a:cubicBezTo>
                <a:close/>
                <a:moveTo>
                  <a:pt x="6359331" y="9424757"/>
                </a:moveTo>
                <a:cubicBezTo>
                  <a:pt x="6370230" y="9435658"/>
                  <a:pt x="6375680" y="9441106"/>
                  <a:pt x="6375680" y="9441106"/>
                </a:cubicBezTo>
                <a:lnTo>
                  <a:pt x="6375680" y="9457453"/>
                </a:lnTo>
                <a:lnTo>
                  <a:pt x="6359331" y="9522846"/>
                </a:lnTo>
                <a:cubicBezTo>
                  <a:pt x="6326637" y="9544643"/>
                  <a:pt x="6310288" y="9555542"/>
                  <a:pt x="6310288" y="9555542"/>
                </a:cubicBezTo>
                <a:lnTo>
                  <a:pt x="6310288" y="9522846"/>
                </a:lnTo>
                <a:lnTo>
                  <a:pt x="6310288" y="9490150"/>
                </a:lnTo>
                <a:cubicBezTo>
                  <a:pt x="6321186" y="9490150"/>
                  <a:pt x="6329362" y="9479251"/>
                  <a:pt x="6334810" y="9457453"/>
                </a:cubicBezTo>
                <a:cubicBezTo>
                  <a:pt x="6340260" y="9435658"/>
                  <a:pt x="6348434" y="9424757"/>
                  <a:pt x="6359331" y="9424757"/>
                </a:cubicBezTo>
                <a:close/>
                <a:moveTo>
                  <a:pt x="4086974" y="9424757"/>
                </a:moveTo>
                <a:cubicBezTo>
                  <a:pt x="4086974" y="9424757"/>
                  <a:pt x="4086974" y="9430208"/>
                  <a:pt x="4086974" y="9441106"/>
                </a:cubicBezTo>
                <a:cubicBezTo>
                  <a:pt x="4076075" y="9441106"/>
                  <a:pt x="4070627" y="9438382"/>
                  <a:pt x="4070627" y="9432932"/>
                </a:cubicBezTo>
                <a:cubicBezTo>
                  <a:pt x="4070627" y="9427483"/>
                  <a:pt x="4076075" y="9424757"/>
                  <a:pt x="4086974" y="9424757"/>
                </a:cubicBezTo>
                <a:close/>
                <a:moveTo>
                  <a:pt x="4091060" y="9400236"/>
                </a:moveTo>
                <a:cubicBezTo>
                  <a:pt x="4093787" y="9400236"/>
                  <a:pt x="4097872" y="9402962"/>
                  <a:pt x="4103322" y="9408410"/>
                </a:cubicBezTo>
                <a:lnTo>
                  <a:pt x="4119671" y="9408410"/>
                </a:lnTo>
                <a:cubicBezTo>
                  <a:pt x="4119671" y="9419309"/>
                  <a:pt x="4114220" y="9424757"/>
                  <a:pt x="4103322" y="9424757"/>
                </a:cubicBezTo>
                <a:lnTo>
                  <a:pt x="4086974" y="9408410"/>
                </a:lnTo>
                <a:cubicBezTo>
                  <a:pt x="4086974" y="9402962"/>
                  <a:pt x="4088336" y="9400236"/>
                  <a:pt x="4091060" y="9400236"/>
                </a:cubicBezTo>
                <a:close/>
                <a:moveTo>
                  <a:pt x="6490116" y="9392063"/>
                </a:moveTo>
                <a:cubicBezTo>
                  <a:pt x="6490116" y="9392063"/>
                  <a:pt x="6490116" y="9397511"/>
                  <a:pt x="6490116" y="9408410"/>
                </a:cubicBezTo>
                <a:cubicBezTo>
                  <a:pt x="6490116" y="9419309"/>
                  <a:pt x="6495564" y="9424757"/>
                  <a:pt x="6506463" y="9424757"/>
                </a:cubicBezTo>
                <a:lnTo>
                  <a:pt x="6506463" y="9408410"/>
                </a:lnTo>
                <a:cubicBezTo>
                  <a:pt x="6506463" y="9397511"/>
                  <a:pt x="6506463" y="9392063"/>
                  <a:pt x="6506463" y="9392063"/>
                </a:cubicBezTo>
                <a:close/>
                <a:moveTo>
                  <a:pt x="4953412" y="9392063"/>
                </a:moveTo>
                <a:cubicBezTo>
                  <a:pt x="4953412" y="9392063"/>
                  <a:pt x="4953412" y="9400236"/>
                  <a:pt x="4953412" y="9416585"/>
                </a:cubicBezTo>
                <a:cubicBezTo>
                  <a:pt x="4953412" y="9432932"/>
                  <a:pt x="4947963" y="9446555"/>
                  <a:pt x="4937064" y="9457453"/>
                </a:cubicBezTo>
                <a:lnTo>
                  <a:pt x="4920718" y="9424757"/>
                </a:lnTo>
                <a:cubicBezTo>
                  <a:pt x="4920718" y="9413861"/>
                  <a:pt x="4931614" y="9402962"/>
                  <a:pt x="4953412" y="9392063"/>
                </a:cubicBezTo>
                <a:close/>
                <a:moveTo>
                  <a:pt x="4397584" y="9392063"/>
                </a:moveTo>
                <a:cubicBezTo>
                  <a:pt x="4386686" y="9402962"/>
                  <a:pt x="4381235" y="9408410"/>
                  <a:pt x="4381235" y="9408410"/>
                </a:cubicBezTo>
                <a:lnTo>
                  <a:pt x="4315845" y="9441106"/>
                </a:lnTo>
                <a:lnTo>
                  <a:pt x="4348539" y="9441106"/>
                </a:lnTo>
                <a:cubicBezTo>
                  <a:pt x="4348539" y="9430208"/>
                  <a:pt x="4359438" y="9419309"/>
                  <a:pt x="4381235" y="9408410"/>
                </a:cubicBezTo>
                <a:cubicBezTo>
                  <a:pt x="4392135" y="9408410"/>
                  <a:pt x="4400309" y="9405686"/>
                  <a:pt x="4405757" y="9400236"/>
                </a:cubicBezTo>
                <a:cubicBezTo>
                  <a:pt x="4411208" y="9394787"/>
                  <a:pt x="4413933" y="9392063"/>
                  <a:pt x="4413933" y="9392063"/>
                </a:cubicBezTo>
                <a:close/>
                <a:moveTo>
                  <a:pt x="7683512" y="9359367"/>
                </a:moveTo>
                <a:lnTo>
                  <a:pt x="7699861" y="9359367"/>
                </a:lnTo>
                <a:cubicBezTo>
                  <a:pt x="7699861" y="9370266"/>
                  <a:pt x="7694410" y="9375714"/>
                  <a:pt x="7683512" y="9375714"/>
                </a:cubicBezTo>
                <a:cubicBezTo>
                  <a:pt x="7683512" y="9364815"/>
                  <a:pt x="7683512" y="9359367"/>
                  <a:pt x="7683512" y="9359367"/>
                </a:cubicBezTo>
                <a:close/>
                <a:moveTo>
                  <a:pt x="4430278" y="9359367"/>
                </a:moveTo>
                <a:lnTo>
                  <a:pt x="4430278" y="9392063"/>
                </a:lnTo>
                <a:cubicBezTo>
                  <a:pt x="4441177" y="9392063"/>
                  <a:pt x="4446629" y="9392063"/>
                  <a:pt x="4446629" y="9392063"/>
                </a:cubicBezTo>
                <a:lnTo>
                  <a:pt x="4446629" y="9375714"/>
                </a:lnTo>
                <a:cubicBezTo>
                  <a:pt x="4435730" y="9375714"/>
                  <a:pt x="4430278" y="9370266"/>
                  <a:pt x="4430278" y="9359367"/>
                </a:cubicBezTo>
                <a:close/>
                <a:moveTo>
                  <a:pt x="4381235" y="9359367"/>
                </a:moveTo>
                <a:lnTo>
                  <a:pt x="4381235" y="9375714"/>
                </a:lnTo>
                <a:cubicBezTo>
                  <a:pt x="4381235" y="9375714"/>
                  <a:pt x="4386686" y="9375714"/>
                  <a:pt x="4397584" y="9375714"/>
                </a:cubicBezTo>
                <a:cubicBezTo>
                  <a:pt x="4397584" y="9364815"/>
                  <a:pt x="4392135" y="9359367"/>
                  <a:pt x="4381235" y="9359367"/>
                </a:cubicBezTo>
                <a:close/>
                <a:moveTo>
                  <a:pt x="4234107" y="9359367"/>
                </a:moveTo>
                <a:lnTo>
                  <a:pt x="4217757" y="9375714"/>
                </a:lnTo>
                <a:lnTo>
                  <a:pt x="4234107" y="9392063"/>
                </a:lnTo>
                <a:lnTo>
                  <a:pt x="4250452" y="9375714"/>
                </a:lnTo>
                <a:cubicBezTo>
                  <a:pt x="4250452" y="9375714"/>
                  <a:pt x="4245005" y="9370266"/>
                  <a:pt x="4234107" y="9359367"/>
                </a:cubicBezTo>
                <a:close/>
                <a:moveTo>
                  <a:pt x="8092211" y="9343018"/>
                </a:moveTo>
                <a:cubicBezTo>
                  <a:pt x="8103110" y="9343018"/>
                  <a:pt x="8108558" y="9348468"/>
                  <a:pt x="8108558" y="9359367"/>
                </a:cubicBezTo>
                <a:cubicBezTo>
                  <a:pt x="8108558" y="9359367"/>
                  <a:pt x="8103110" y="9359367"/>
                  <a:pt x="8092211" y="9359367"/>
                </a:cubicBezTo>
                <a:cubicBezTo>
                  <a:pt x="8081312" y="9359367"/>
                  <a:pt x="8075862" y="9359367"/>
                  <a:pt x="8075862" y="9359367"/>
                </a:cubicBezTo>
                <a:cubicBezTo>
                  <a:pt x="8075862" y="9348468"/>
                  <a:pt x="8081312" y="9343018"/>
                  <a:pt x="8092211" y="9343018"/>
                </a:cubicBezTo>
                <a:close/>
                <a:moveTo>
                  <a:pt x="8026818" y="9343018"/>
                </a:moveTo>
                <a:lnTo>
                  <a:pt x="8043166" y="9359367"/>
                </a:lnTo>
                <a:lnTo>
                  <a:pt x="8026818" y="9359367"/>
                </a:lnTo>
                <a:close/>
                <a:moveTo>
                  <a:pt x="8419169" y="9293974"/>
                </a:moveTo>
                <a:lnTo>
                  <a:pt x="8435516" y="9293974"/>
                </a:lnTo>
                <a:lnTo>
                  <a:pt x="8435516" y="9310324"/>
                </a:lnTo>
                <a:cubicBezTo>
                  <a:pt x="8446415" y="9321222"/>
                  <a:pt x="8435516" y="9321222"/>
                  <a:pt x="8402820" y="9310324"/>
                </a:cubicBezTo>
                <a:cubicBezTo>
                  <a:pt x="8402820" y="9310324"/>
                  <a:pt x="8405546" y="9307597"/>
                  <a:pt x="8410994" y="9302149"/>
                </a:cubicBezTo>
                <a:cubicBezTo>
                  <a:pt x="8416443" y="9296701"/>
                  <a:pt x="8419169" y="9293974"/>
                  <a:pt x="8419169" y="9293974"/>
                </a:cubicBezTo>
                <a:close/>
                <a:moveTo>
                  <a:pt x="5231326" y="9293974"/>
                </a:moveTo>
                <a:lnTo>
                  <a:pt x="5247675" y="9310324"/>
                </a:lnTo>
                <a:lnTo>
                  <a:pt x="5231326" y="9310324"/>
                </a:lnTo>
                <a:cubicBezTo>
                  <a:pt x="5231326" y="9299425"/>
                  <a:pt x="5231326" y="9293974"/>
                  <a:pt x="5231326" y="9293974"/>
                </a:cubicBezTo>
                <a:close/>
                <a:moveTo>
                  <a:pt x="4446629" y="9293974"/>
                </a:moveTo>
                <a:lnTo>
                  <a:pt x="4430278" y="9310324"/>
                </a:lnTo>
                <a:cubicBezTo>
                  <a:pt x="4419382" y="9310324"/>
                  <a:pt x="4413933" y="9315772"/>
                  <a:pt x="4413933" y="9326671"/>
                </a:cubicBezTo>
                <a:lnTo>
                  <a:pt x="4430278" y="9326671"/>
                </a:lnTo>
                <a:cubicBezTo>
                  <a:pt x="4441177" y="9315772"/>
                  <a:pt x="4446629" y="9304873"/>
                  <a:pt x="4446629" y="9293974"/>
                </a:cubicBezTo>
                <a:close/>
                <a:moveTo>
                  <a:pt x="4397584" y="9293974"/>
                </a:moveTo>
                <a:cubicBezTo>
                  <a:pt x="4386686" y="9304873"/>
                  <a:pt x="4381235" y="9310324"/>
                  <a:pt x="4381235" y="9310324"/>
                </a:cubicBezTo>
                <a:cubicBezTo>
                  <a:pt x="4370339" y="9332121"/>
                  <a:pt x="4370339" y="9343018"/>
                  <a:pt x="4381235" y="9343018"/>
                </a:cubicBezTo>
                <a:cubicBezTo>
                  <a:pt x="4392135" y="9343018"/>
                  <a:pt x="4397584" y="9337569"/>
                  <a:pt x="4397584" y="9326671"/>
                </a:cubicBezTo>
                <a:cubicBezTo>
                  <a:pt x="4397584" y="9315772"/>
                  <a:pt x="4397584" y="9310324"/>
                  <a:pt x="4397584" y="9310324"/>
                </a:cubicBezTo>
                <a:close/>
                <a:moveTo>
                  <a:pt x="8370124" y="9277627"/>
                </a:moveTo>
                <a:cubicBezTo>
                  <a:pt x="8370124" y="9277627"/>
                  <a:pt x="8372850" y="9280352"/>
                  <a:pt x="8378298" y="9285800"/>
                </a:cubicBezTo>
                <a:cubicBezTo>
                  <a:pt x="8383748" y="9291250"/>
                  <a:pt x="8386472" y="9293974"/>
                  <a:pt x="8386472" y="9293974"/>
                </a:cubicBezTo>
                <a:lnTo>
                  <a:pt x="8386472" y="9310324"/>
                </a:lnTo>
                <a:cubicBezTo>
                  <a:pt x="8375574" y="9310324"/>
                  <a:pt x="8367400" y="9307597"/>
                  <a:pt x="8361951" y="9302149"/>
                </a:cubicBezTo>
                <a:cubicBezTo>
                  <a:pt x="8356500" y="9296701"/>
                  <a:pt x="8353776" y="9291250"/>
                  <a:pt x="8353776" y="9285800"/>
                </a:cubicBezTo>
                <a:cubicBezTo>
                  <a:pt x="8353776" y="9280352"/>
                  <a:pt x="8359224" y="9277627"/>
                  <a:pt x="8370124" y="9277627"/>
                </a:cubicBezTo>
                <a:close/>
                <a:moveTo>
                  <a:pt x="8535136" y="9266898"/>
                </a:moveTo>
                <a:cubicBezTo>
                  <a:pt x="8538200" y="9267241"/>
                  <a:pt x="8540415" y="9268091"/>
                  <a:pt x="8541777" y="9269453"/>
                </a:cubicBezTo>
                <a:cubicBezTo>
                  <a:pt x="8547227" y="9274903"/>
                  <a:pt x="8547227" y="9277627"/>
                  <a:pt x="8541777" y="9277627"/>
                </a:cubicBezTo>
                <a:cubicBezTo>
                  <a:pt x="8536329" y="9277627"/>
                  <a:pt x="8522706" y="9277627"/>
                  <a:pt x="8500908" y="9277627"/>
                </a:cubicBezTo>
                <a:lnTo>
                  <a:pt x="8484559" y="9277627"/>
                </a:lnTo>
                <a:cubicBezTo>
                  <a:pt x="8509081" y="9269453"/>
                  <a:pt x="8525940" y="9265876"/>
                  <a:pt x="8535136" y="9266898"/>
                </a:cubicBezTo>
                <a:close/>
                <a:moveTo>
                  <a:pt x="8321080" y="9261278"/>
                </a:moveTo>
                <a:lnTo>
                  <a:pt x="8337430" y="9261278"/>
                </a:lnTo>
                <a:cubicBezTo>
                  <a:pt x="8348328" y="9272179"/>
                  <a:pt x="8348328" y="9277627"/>
                  <a:pt x="8337430" y="9277627"/>
                </a:cubicBezTo>
                <a:cubicBezTo>
                  <a:pt x="8326530" y="9277627"/>
                  <a:pt x="8321080" y="9272179"/>
                  <a:pt x="8321080" y="9261278"/>
                </a:cubicBezTo>
                <a:close/>
                <a:moveTo>
                  <a:pt x="7961426" y="9261278"/>
                </a:moveTo>
                <a:lnTo>
                  <a:pt x="7994122" y="9261278"/>
                </a:lnTo>
                <a:lnTo>
                  <a:pt x="8010472" y="9277627"/>
                </a:lnTo>
                <a:lnTo>
                  <a:pt x="8026818" y="9293974"/>
                </a:lnTo>
                <a:cubicBezTo>
                  <a:pt x="8037718" y="9304873"/>
                  <a:pt x="8048616" y="9304873"/>
                  <a:pt x="8059515" y="9293974"/>
                </a:cubicBezTo>
                <a:lnTo>
                  <a:pt x="8059515" y="9310324"/>
                </a:lnTo>
                <a:lnTo>
                  <a:pt x="8043166" y="9326671"/>
                </a:lnTo>
                <a:cubicBezTo>
                  <a:pt x="8043166" y="9315772"/>
                  <a:pt x="8037718" y="9310324"/>
                  <a:pt x="8026818" y="9310324"/>
                </a:cubicBezTo>
                <a:close/>
                <a:moveTo>
                  <a:pt x="4332193" y="9261278"/>
                </a:moveTo>
                <a:cubicBezTo>
                  <a:pt x="4321295" y="9261278"/>
                  <a:pt x="4315845" y="9264005"/>
                  <a:pt x="4315845" y="9269453"/>
                </a:cubicBezTo>
                <a:cubicBezTo>
                  <a:pt x="4315845" y="9274903"/>
                  <a:pt x="4318569" y="9277627"/>
                  <a:pt x="4324019" y="9277627"/>
                </a:cubicBezTo>
                <a:cubicBezTo>
                  <a:pt x="4329468" y="9277627"/>
                  <a:pt x="4332193" y="9272179"/>
                  <a:pt x="4332193" y="9261278"/>
                </a:cubicBezTo>
                <a:close/>
                <a:moveTo>
                  <a:pt x="8178036" y="9253106"/>
                </a:moveTo>
                <a:cubicBezTo>
                  <a:pt x="8180761" y="9253106"/>
                  <a:pt x="8179399" y="9255830"/>
                  <a:pt x="8173950" y="9261278"/>
                </a:cubicBezTo>
                <a:cubicBezTo>
                  <a:pt x="8173950" y="9261278"/>
                  <a:pt x="8168500" y="9261278"/>
                  <a:pt x="8157602" y="9261278"/>
                </a:cubicBezTo>
                <a:cubicBezTo>
                  <a:pt x="8168500" y="9255830"/>
                  <a:pt x="8175312" y="9253106"/>
                  <a:pt x="8178036" y="9253106"/>
                </a:cubicBezTo>
                <a:close/>
                <a:moveTo>
                  <a:pt x="5198632" y="9244931"/>
                </a:moveTo>
                <a:cubicBezTo>
                  <a:pt x="5209528" y="9255830"/>
                  <a:pt x="5209528" y="9261278"/>
                  <a:pt x="5198632" y="9261278"/>
                </a:cubicBezTo>
                <a:lnTo>
                  <a:pt x="5182282" y="9261278"/>
                </a:lnTo>
                <a:close/>
                <a:moveTo>
                  <a:pt x="4234107" y="9244931"/>
                </a:moveTo>
                <a:cubicBezTo>
                  <a:pt x="4245005" y="9266729"/>
                  <a:pt x="4239554" y="9277627"/>
                  <a:pt x="4217757" y="9277627"/>
                </a:cubicBezTo>
                <a:lnTo>
                  <a:pt x="4217757" y="9261278"/>
                </a:lnTo>
                <a:close/>
                <a:moveTo>
                  <a:pt x="5313068" y="9228584"/>
                </a:moveTo>
                <a:lnTo>
                  <a:pt x="5329414" y="9228584"/>
                </a:lnTo>
                <a:cubicBezTo>
                  <a:pt x="5329414" y="9228584"/>
                  <a:pt x="5323964" y="9234032"/>
                  <a:pt x="5313068" y="9244931"/>
                </a:cubicBezTo>
                <a:close/>
                <a:moveTo>
                  <a:pt x="6522810" y="9212235"/>
                </a:moveTo>
                <a:lnTo>
                  <a:pt x="6539160" y="9212235"/>
                </a:lnTo>
                <a:lnTo>
                  <a:pt x="6539160" y="9228584"/>
                </a:lnTo>
                <a:close/>
                <a:moveTo>
                  <a:pt x="6441070" y="9212235"/>
                </a:moveTo>
                <a:cubicBezTo>
                  <a:pt x="6441070" y="9212235"/>
                  <a:pt x="6441070" y="9214961"/>
                  <a:pt x="6441070" y="9220410"/>
                </a:cubicBezTo>
                <a:cubicBezTo>
                  <a:pt x="6441070" y="9225858"/>
                  <a:pt x="6435622" y="9228584"/>
                  <a:pt x="6424724" y="9228584"/>
                </a:cubicBezTo>
                <a:close/>
                <a:moveTo>
                  <a:pt x="4806282" y="9212235"/>
                </a:moveTo>
                <a:cubicBezTo>
                  <a:pt x="4806282" y="9212235"/>
                  <a:pt x="4806282" y="9217685"/>
                  <a:pt x="4806282" y="9228584"/>
                </a:cubicBezTo>
                <a:cubicBezTo>
                  <a:pt x="4806282" y="9228584"/>
                  <a:pt x="4803558" y="9225858"/>
                  <a:pt x="4798107" y="9220410"/>
                </a:cubicBezTo>
                <a:cubicBezTo>
                  <a:pt x="4792656" y="9214961"/>
                  <a:pt x="4795383" y="9212235"/>
                  <a:pt x="4806282" y="9212235"/>
                </a:cubicBezTo>
                <a:close/>
                <a:moveTo>
                  <a:pt x="8402820" y="9199974"/>
                </a:moveTo>
                <a:cubicBezTo>
                  <a:pt x="8408270" y="9202701"/>
                  <a:pt x="8413718" y="9212235"/>
                  <a:pt x="8419169" y="9228584"/>
                </a:cubicBezTo>
                <a:cubicBezTo>
                  <a:pt x="8430068" y="9250382"/>
                  <a:pt x="8424617" y="9255830"/>
                  <a:pt x="8402820" y="9244931"/>
                </a:cubicBezTo>
                <a:cubicBezTo>
                  <a:pt x="8402820" y="9244931"/>
                  <a:pt x="8400096" y="9242207"/>
                  <a:pt x="8394647" y="9236757"/>
                </a:cubicBezTo>
                <a:cubicBezTo>
                  <a:pt x="8389197" y="9231308"/>
                  <a:pt x="8386472" y="9223134"/>
                  <a:pt x="8386472" y="9212235"/>
                </a:cubicBezTo>
                <a:cubicBezTo>
                  <a:pt x="8391923" y="9201336"/>
                  <a:pt x="8397371" y="9197250"/>
                  <a:pt x="8402820" y="9199974"/>
                </a:cubicBezTo>
                <a:close/>
                <a:moveTo>
                  <a:pt x="8321080" y="9195888"/>
                </a:moveTo>
                <a:cubicBezTo>
                  <a:pt x="8331979" y="9195888"/>
                  <a:pt x="8337430" y="9204060"/>
                  <a:pt x="8337430" y="9220410"/>
                </a:cubicBezTo>
                <a:cubicBezTo>
                  <a:pt x="8337430" y="9236757"/>
                  <a:pt x="8331979" y="9244931"/>
                  <a:pt x="8321080" y="9244931"/>
                </a:cubicBezTo>
                <a:lnTo>
                  <a:pt x="8321080" y="9228584"/>
                </a:lnTo>
                <a:cubicBezTo>
                  <a:pt x="8310182" y="9228584"/>
                  <a:pt x="8304733" y="9228584"/>
                  <a:pt x="8304733" y="9228584"/>
                </a:cubicBezTo>
                <a:cubicBezTo>
                  <a:pt x="8293834" y="9228584"/>
                  <a:pt x="8288384" y="9223134"/>
                  <a:pt x="8288384" y="9212235"/>
                </a:cubicBezTo>
                <a:cubicBezTo>
                  <a:pt x="8288384" y="9212235"/>
                  <a:pt x="8291110" y="9209511"/>
                  <a:pt x="8296558" y="9204060"/>
                </a:cubicBezTo>
                <a:cubicBezTo>
                  <a:pt x="8302009" y="9198612"/>
                  <a:pt x="8310182" y="9195888"/>
                  <a:pt x="8321080" y="9195888"/>
                </a:cubicBezTo>
                <a:close/>
                <a:moveTo>
                  <a:pt x="7078639" y="9195888"/>
                </a:moveTo>
                <a:lnTo>
                  <a:pt x="7094988" y="9212235"/>
                </a:lnTo>
                <a:cubicBezTo>
                  <a:pt x="7094988" y="9223134"/>
                  <a:pt x="7089538" y="9228584"/>
                  <a:pt x="7078639" y="9228584"/>
                </a:cubicBezTo>
                <a:cubicBezTo>
                  <a:pt x="7078639" y="9228584"/>
                  <a:pt x="7078639" y="9223134"/>
                  <a:pt x="7078639" y="9212235"/>
                </a:cubicBezTo>
                <a:cubicBezTo>
                  <a:pt x="7078639" y="9212235"/>
                  <a:pt x="7078639" y="9206787"/>
                  <a:pt x="7078639" y="9195888"/>
                </a:cubicBezTo>
                <a:close/>
                <a:moveTo>
                  <a:pt x="6988728" y="9195888"/>
                </a:moveTo>
                <a:cubicBezTo>
                  <a:pt x="6983277" y="9195888"/>
                  <a:pt x="6980553" y="9201336"/>
                  <a:pt x="6980553" y="9212235"/>
                </a:cubicBezTo>
                <a:cubicBezTo>
                  <a:pt x="6980553" y="9223134"/>
                  <a:pt x="6983277" y="9228584"/>
                  <a:pt x="6988728" y="9228584"/>
                </a:cubicBezTo>
                <a:cubicBezTo>
                  <a:pt x="6994176" y="9228584"/>
                  <a:pt x="6996900" y="9223134"/>
                  <a:pt x="6996900" y="9212235"/>
                </a:cubicBezTo>
                <a:cubicBezTo>
                  <a:pt x="6996900" y="9201336"/>
                  <a:pt x="6994176" y="9195888"/>
                  <a:pt x="6988728" y="9195888"/>
                </a:cubicBezTo>
                <a:close/>
                <a:moveTo>
                  <a:pt x="8051340" y="9187713"/>
                </a:moveTo>
                <a:cubicBezTo>
                  <a:pt x="8056790" y="9187713"/>
                  <a:pt x="8064963" y="9190440"/>
                  <a:pt x="8075862" y="9195888"/>
                </a:cubicBezTo>
                <a:cubicBezTo>
                  <a:pt x="8086760" y="9206787"/>
                  <a:pt x="8092211" y="9206787"/>
                  <a:pt x="8092211" y="9195888"/>
                </a:cubicBezTo>
                <a:lnTo>
                  <a:pt x="8108558" y="9228584"/>
                </a:lnTo>
                <a:lnTo>
                  <a:pt x="8092211" y="9244931"/>
                </a:lnTo>
                <a:cubicBezTo>
                  <a:pt x="8081312" y="9234032"/>
                  <a:pt x="8070414" y="9228584"/>
                  <a:pt x="8059515" y="9228584"/>
                </a:cubicBezTo>
                <a:cubicBezTo>
                  <a:pt x="8059515" y="9239483"/>
                  <a:pt x="8059515" y="9244931"/>
                  <a:pt x="8059515" y="9244931"/>
                </a:cubicBezTo>
                <a:cubicBezTo>
                  <a:pt x="8059515" y="9244931"/>
                  <a:pt x="8054064" y="9244931"/>
                  <a:pt x="8043166" y="9244931"/>
                </a:cubicBezTo>
                <a:cubicBezTo>
                  <a:pt x="8043166" y="9244931"/>
                  <a:pt x="8043166" y="9239483"/>
                  <a:pt x="8043166" y="9228584"/>
                </a:cubicBezTo>
                <a:lnTo>
                  <a:pt x="8059515" y="9212235"/>
                </a:lnTo>
                <a:cubicBezTo>
                  <a:pt x="8048616" y="9212235"/>
                  <a:pt x="8043166" y="9206787"/>
                  <a:pt x="8043166" y="9195888"/>
                </a:cubicBezTo>
                <a:cubicBezTo>
                  <a:pt x="8043166" y="9190440"/>
                  <a:pt x="8045892" y="9187713"/>
                  <a:pt x="8051340" y="9187713"/>
                </a:cubicBezTo>
                <a:close/>
                <a:moveTo>
                  <a:pt x="7552729" y="9163192"/>
                </a:moveTo>
                <a:lnTo>
                  <a:pt x="7585425" y="9163192"/>
                </a:lnTo>
                <a:lnTo>
                  <a:pt x="7569076" y="9212235"/>
                </a:lnTo>
                <a:lnTo>
                  <a:pt x="7470990" y="9310324"/>
                </a:lnTo>
                <a:cubicBezTo>
                  <a:pt x="7503686" y="9223134"/>
                  <a:pt x="7530932" y="9174091"/>
                  <a:pt x="7552729" y="9163192"/>
                </a:cubicBezTo>
                <a:close/>
                <a:moveTo>
                  <a:pt x="6898814" y="9163192"/>
                </a:moveTo>
                <a:cubicBezTo>
                  <a:pt x="6887914" y="9174091"/>
                  <a:pt x="6882464" y="9179539"/>
                  <a:pt x="6882464" y="9179539"/>
                </a:cubicBezTo>
                <a:cubicBezTo>
                  <a:pt x="6882464" y="9190440"/>
                  <a:pt x="6885188" y="9195888"/>
                  <a:pt x="6890638" y="9195888"/>
                </a:cubicBezTo>
                <a:cubicBezTo>
                  <a:pt x="6896089" y="9195888"/>
                  <a:pt x="6901538" y="9193164"/>
                  <a:pt x="6906988" y="9187713"/>
                </a:cubicBezTo>
                <a:cubicBezTo>
                  <a:pt x="6912436" y="9182265"/>
                  <a:pt x="6912436" y="9176815"/>
                  <a:pt x="6906988" y="9171366"/>
                </a:cubicBezTo>
                <a:cubicBezTo>
                  <a:pt x="6901538" y="9165918"/>
                  <a:pt x="6898814" y="9163192"/>
                  <a:pt x="6898814" y="9163192"/>
                </a:cubicBezTo>
                <a:close/>
                <a:moveTo>
                  <a:pt x="4871672" y="9163192"/>
                </a:moveTo>
                <a:cubicBezTo>
                  <a:pt x="4871672" y="9163192"/>
                  <a:pt x="4871672" y="9168642"/>
                  <a:pt x="4871672" y="9179539"/>
                </a:cubicBezTo>
                <a:cubicBezTo>
                  <a:pt x="4860776" y="9179539"/>
                  <a:pt x="4858049" y="9176815"/>
                  <a:pt x="4863500" y="9171366"/>
                </a:cubicBezTo>
                <a:cubicBezTo>
                  <a:pt x="4868948" y="9165918"/>
                  <a:pt x="4871672" y="9163192"/>
                  <a:pt x="4871672" y="9163192"/>
                </a:cubicBezTo>
                <a:close/>
                <a:moveTo>
                  <a:pt x="6620899" y="9146843"/>
                </a:moveTo>
                <a:lnTo>
                  <a:pt x="6637246" y="9146843"/>
                </a:lnTo>
                <a:cubicBezTo>
                  <a:pt x="6637246" y="9146843"/>
                  <a:pt x="6637246" y="9152293"/>
                  <a:pt x="6637246" y="9163192"/>
                </a:cubicBezTo>
                <a:cubicBezTo>
                  <a:pt x="6637246" y="9174091"/>
                  <a:pt x="6637246" y="9179539"/>
                  <a:pt x="6637246" y="9179539"/>
                </a:cubicBezTo>
                <a:lnTo>
                  <a:pt x="6604550" y="9228584"/>
                </a:lnTo>
                <a:lnTo>
                  <a:pt x="6555506" y="9261278"/>
                </a:lnTo>
                <a:close/>
                <a:moveTo>
                  <a:pt x="6571856" y="9146843"/>
                </a:moveTo>
                <a:lnTo>
                  <a:pt x="6571856" y="9155017"/>
                </a:lnTo>
                <a:cubicBezTo>
                  <a:pt x="6571856" y="9149569"/>
                  <a:pt x="6566405" y="9157743"/>
                  <a:pt x="6555506" y="9179539"/>
                </a:cubicBezTo>
                <a:lnTo>
                  <a:pt x="6539160" y="9179539"/>
                </a:lnTo>
                <a:cubicBezTo>
                  <a:pt x="6539160" y="9168642"/>
                  <a:pt x="6539160" y="9163192"/>
                  <a:pt x="6539160" y="9163192"/>
                </a:cubicBezTo>
                <a:cubicBezTo>
                  <a:pt x="6539160" y="9163192"/>
                  <a:pt x="6544610" y="9163192"/>
                  <a:pt x="6555506" y="9163192"/>
                </a:cubicBezTo>
                <a:close/>
                <a:moveTo>
                  <a:pt x="7699861" y="9130496"/>
                </a:moveTo>
                <a:lnTo>
                  <a:pt x="7683512" y="9163192"/>
                </a:lnTo>
                <a:lnTo>
                  <a:pt x="7683512" y="9146843"/>
                </a:lnTo>
                <a:close/>
                <a:moveTo>
                  <a:pt x="7242118" y="9130496"/>
                </a:moveTo>
                <a:lnTo>
                  <a:pt x="7242118" y="9179539"/>
                </a:lnTo>
                <a:lnTo>
                  <a:pt x="7225771" y="9212235"/>
                </a:lnTo>
                <a:lnTo>
                  <a:pt x="7193075" y="9244931"/>
                </a:lnTo>
                <a:lnTo>
                  <a:pt x="7176728" y="9228584"/>
                </a:lnTo>
                <a:cubicBezTo>
                  <a:pt x="7154930" y="9206787"/>
                  <a:pt x="7165829" y="9179539"/>
                  <a:pt x="7209424" y="9146843"/>
                </a:cubicBezTo>
                <a:cubicBezTo>
                  <a:pt x="7231222" y="9135946"/>
                  <a:pt x="7242118" y="9130496"/>
                  <a:pt x="7242118" y="9130496"/>
                </a:cubicBezTo>
                <a:close/>
                <a:moveTo>
                  <a:pt x="6669942" y="9130496"/>
                </a:moveTo>
                <a:cubicBezTo>
                  <a:pt x="6669942" y="9152293"/>
                  <a:pt x="6659044" y="9157743"/>
                  <a:pt x="6637246" y="9146843"/>
                </a:cubicBezTo>
                <a:close/>
                <a:moveTo>
                  <a:pt x="4332193" y="9122321"/>
                </a:moveTo>
                <a:cubicBezTo>
                  <a:pt x="4334917" y="9122321"/>
                  <a:pt x="4337640" y="9125047"/>
                  <a:pt x="4340366" y="9130496"/>
                </a:cubicBezTo>
                <a:cubicBezTo>
                  <a:pt x="4345816" y="9141394"/>
                  <a:pt x="4343091" y="9146843"/>
                  <a:pt x="4332193" y="9146843"/>
                </a:cubicBezTo>
                <a:cubicBezTo>
                  <a:pt x="4321295" y="9146843"/>
                  <a:pt x="4318569" y="9141394"/>
                  <a:pt x="4324019" y="9130496"/>
                </a:cubicBezTo>
                <a:cubicBezTo>
                  <a:pt x="4326744" y="9125047"/>
                  <a:pt x="4329468" y="9122321"/>
                  <a:pt x="4332193" y="9122321"/>
                </a:cubicBezTo>
                <a:close/>
                <a:moveTo>
                  <a:pt x="6931510" y="9114149"/>
                </a:moveTo>
                <a:cubicBezTo>
                  <a:pt x="6920611" y="9125047"/>
                  <a:pt x="6915160" y="9130496"/>
                  <a:pt x="6915160" y="9130496"/>
                </a:cubicBezTo>
                <a:cubicBezTo>
                  <a:pt x="6926059" y="9163192"/>
                  <a:pt x="6936958" y="9163192"/>
                  <a:pt x="6947856" y="9130496"/>
                </a:cubicBezTo>
                <a:close/>
                <a:moveTo>
                  <a:pt x="7062292" y="9097799"/>
                </a:moveTo>
                <a:cubicBezTo>
                  <a:pt x="7062292" y="9108700"/>
                  <a:pt x="7059568" y="9122321"/>
                  <a:pt x="7054118" y="9138670"/>
                </a:cubicBezTo>
                <a:cubicBezTo>
                  <a:pt x="7048670" y="9155017"/>
                  <a:pt x="7045943" y="9168642"/>
                  <a:pt x="7045943" y="9179539"/>
                </a:cubicBezTo>
                <a:cubicBezTo>
                  <a:pt x="7056842" y="9190440"/>
                  <a:pt x="7067742" y="9179539"/>
                  <a:pt x="7078639" y="9146843"/>
                </a:cubicBezTo>
                <a:cubicBezTo>
                  <a:pt x="7067742" y="9125047"/>
                  <a:pt x="7062292" y="9108700"/>
                  <a:pt x="7062292" y="9097799"/>
                </a:cubicBezTo>
                <a:close/>
                <a:moveTo>
                  <a:pt x="8323260" y="9066740"/>
                </a:moveTo>
                <a:lnTo>
                  <a:pt x="8386472" y="9114149"/>
                </a:lnTo>
                <a:cubicBezTo>
                  <a:pt x="8397371" y="9114149"/>
                  <a:pt x="8402820" y="9119597"/>
                  <a:pt x="8402820" y="9130496"/>
                </a:cubicBezTo>
                <a:cubicBezTo>
                  <a:pt x="8402820" y="9141394"/>
                  <a:pt x="8397371" y="9152293"/>
                  <a:pt x="8386472" y="9163192"/>
                </a:cubicBezTo>
                <a:cubicBezTo>
                  <a:pt x="8375574" y="9174091"/>
                  <a:pt x="8364675" y="9168642"/>
                  <a:pt x="8353776" y="9146843"/>
                </a:cubicBezTo>
                <a:lnTo>
                  <a:pt x="8337430" y="9114149"/>
                </a:lnTo>
                <a:cubicBezTo>
                  <a:pt x="8337430" y="9103250"/>
                  <a:pt x="8337430" y="9097799"/>
                  <a:pt x="8337430" y="9097799"/>
                </a:cubicBezTo>
                <a:cubicBezTo>
                  <a:pt x="8337430" y="9097799"/>
                  <a:pt x="8337430" y="9092351"/>
                  <a:pt x="8337430" y="9081452"/>
                </a:cubicBezTo>
                <a:cubicBezTo>
                  <a:pt x="8331979" y="9081452"/>
                  <a:pt x="8327892" y="9079409"/>
                  <a:pt x="8325168" y="9075321"/>
                </a:cubicBezTo>
                <a:close/>
                <a:moveTo>
                  <a:pt x="8321080" y="9065103"/>
                </a:moveTo>
                <a:lnTo>
                  <a:pt x="8322897" y="9065103"/>
                </a:lnTo>
                <a:lnTo>
                  <a:pt x="8323260" y="9066740"/>
                </a:lnTo>
                <a:close/>
                <a:moveTo>
                  <a:pt x="8288384" y="9065103"/>
                </a:moveTo>
                <a:lnTo>
                  <a:pt x="8288384" y="9081452"/>
                </a:lnTo>
                <a:lnTo>
                  <a:pt x="8304733" y="9097799"/>
                </a:lnTo>
                <a:cubicBezTo>
                  <a:pt x="8304733" y="9086903"/>
                  <a:pt x="8310182" y="9092351"/>
                  <a:pt x="8321080" y="9114149"/>
                </a:cubicBezTo>
                <a:lnTo>
                  <a:pt x="8337430" y="9146843"/>
                </a:lnTo>
                <a:cubicBezTo>
                  <a:pt x="8326530" y="9146843"/>
                  <a:pt x="8315632" y="9146843"/>
                  <a:pt x="8304733" y="9146843"/>
                </a:cubicBezTo>
                <a:cubicBezTo>
                  <a:pt x="8293834" y="9135946"/>
                  <a:pt x="8282936" y="9130496"/>
                  <a:pt x="8272037" y="9130496"/>
                </a:cubicBezTo>
                <a:lnTo>
                  <a:pt x="8255690" y="9130496"/>
                </a:lnTo>
                <a:cubicBezTo>
                  <a:pt x="8255690" y="9119597"/>
                  <a:pt x="8258414" y="9114149"/>
                  <a:pt x="8263862" y="9114149"/>
                </a:cubicBezTo>
                <a:cubicBezTo>
                  <a:pt x="8269313" y="9114149"/>
                  <a:pt x="8272037" y="9108700"/>
                  <a:pt x="8272037" y="9097799"/>
                </a:cubicBezTo>
                <a:cubicBezTo>
                  <a:pt x="8272037" y="9086903"/>
                  <a:pt x="8277485" y="9076004"/>
                  <a:pt x="8288384" y="9065103"/>
                </a:cubicBezTo>
                <a:close/>
                <a:moveTo>
                  <a:pt x="7225771" y="9065103"/>
                </a:moveTo>
                <a:cubicBezTo>
                  <a:pt x="7225771" y="9065103"/>
                  <a:pt x="7225771" y="9070554"/>
                  <a:pt x="7225771" y="9081452"/>
                </a:cubicBezTo>
                <a:cubicBezTo>
                  <a:pt x="7225771" y="9092351"/>
                  <a:pt x="7223047" y="9097799"/>
                  <a:pt x="7217596" y="9097799"/>
                </a:cubicBezTo>
                <a:cubicBezTo>
                  <a:pt x="7212148" y="9097799"/>
                  <a:pt x="7212148" y="9092351"/>
                  <a:pt x="7217596" y="9081452"/>
                </a:cubicBezTo>
                <a:cubicBezTo>
                  <a:pt x="7223047" y="9070554"/>
                  <a:pt x="7225771" y="9065103"/>
                  <a:pt x="7225771" y="9065103"/>
                </a:cubicBezTo>
                <a:close/>
                <a:moveTo>
                  <a:pt x="5378458" y="9065103"/>
                </a:moveTo>
                <a:cubicBezTo>
                  <a:pt x="5378458" y="9076004"/>
                  <a:pt x="5383908" y="9081452"/>
                  <a:pt x="5394805" y="9081452"/>
                </a:cubicBezTo>
                <a:cubicBezTo>
                  <a:pt x="5394805" y="9081452"/>
                  <a:pt x="5397529" y="9078728"/>
                  <a:pt x="5402980" y="9073278"/>
                </a:cubicBezTo>
                <a:cubicBezTo>
                  <a:pt x="5408430" y="9067829"/>
                  <a:pt x="5405704" y="9065103"/>
                  <a:pt x="5394805" y="9065103"/>
                </a:cubicBezTo>
                <a:cubicBezTo>
                  <a:pt x="5383908" y="9065103"/>
                  <a:pt x="5378458" y="9065103"/>
                  <a:pt x="5378458" y="9065103"/>
                </a:cubicBezTo>
                <a:close/>
                <a:moveTo>
                  <a:pt x="8660299" y="9052842"/>
                </a:moveTo>
                <a:cubicBezTo>
                  <a:pt x="8663025" y="9052842"/>
                  <a:pt x="8664387" y="9054207"/>
                  <a:pt x="8664387" y="9056931"/>
                </a:cubicBezTo>
                <a:cubicBezTo>
                  <a:pt x="8664387" y="9062379"/>
                  <a:pt x="8664387" y="9070554"/>
                  <a:pt x="8664387" y="9081452"/>
                </a:cubicBezTo>
                <a:cubicBezTo>
                  <a:pt x="8664387" y="9092351"/>
                  <a:pt x="8658937" y="9092351"/>
                  <a:pt x="8648038" y="9081452"/>
                </a:cubicBezTo>
                <a:cubicBezTo>
                  <a:pt x="8637139" y="9081452"/>
                  <a:pt x="8631691" y="9078728"/>
                  <a:pt x="8631691" y="9073278"/>
                </a:cubicBezTo>
                <a:cubicBezTo>
                  <a:pt x="8631691" y="9067829"/>
                  <a:pt x="8637139" y="9062379"/>
                  <a:pt x="8648038" y="9056931"/>
                </a:cubicBezTo>
                <a:cubicBezTo>
                  <a:pt x="8653488" y="9054207"/>
                  <a:pt x="8657575" y="9052842"/>
                  <a:pt x="8660299" y="9052842"/>
                </a:cubicBezTo>
                <a:close/>
                <a:moveTo>
                  <a:pt x="8190298" y="9048756"/>
                </a:moveTo>
                <a:lnTo>
                  <a:pt x="8206644" y="9048756"/>
                </a:lnTo>
                <a:cubicBezTo>
                  <a:pt x="8206644" y="9048756"/>
                  <a:pt x="8208006" y="9048756"/>
                  <a:pt x="8210733" y="9048756"/>
                </a:cubicBezTo>
                <a:lnTo>
                  <a:pt x="8222994" y="9048756"/>
                </a:lnTo>
                <a:lnTo>
                  <a:pt x="8190298" y="9081452"/>
                </a:lnTo>
                <a:close/>
                <a:moveTo>
                  <a:pt x="6653595" y="9048756"/>
                </a:moveTo>
                <a:lnTo>
                  <a:pt x="6653595" y="9065103"/>
                </a:lnTo>
                <a:lnTo>
                  <a:pt x="6637246" y="9081452"/>
                </a:lnTo>
                <a:cubicBezTo>
                  <a:pt x="6637246" y="9070554"/>
                  <a:pt x="6642696" y="9059655"/>
                  <a:pt x="6653595" y="9048756"/>
                </a:cubicBezTo>
                <a:close/>
                <a:moveTo>
                  <a:pt x="7934862" y="9043648"/>
                </a:moveTo>
                <a:cubicBezTo>
                  <a:pt x="7938948" y="9041603"/>
                  <a:pt x="7936904" y="9048756"/>
                  <a:pt x="7928730" y="9065103"/>
                </a:cubicBezTo>
                <a:lnTo>
                  <a:pt x="7896036" y="9114149"/>
                </a:lnTo>
                <a:cubicBezTo>
                  <a:pt x="7885137" y="9114149"/>
                  <a:pt x="7879686" y="9111424"/>
                  <a:pt x="7879686" y="9105974"/>
                </a:cubicBezTo>
                <a:cubicBezTo>
                  <a:pt x="7879686" y="9100523"/>
                  <a:pt x="7879686" y="9092351"/>
                  <a:pt x="7879686" y="9081452"/>
                </a:cubicBezTo>
                <a:lnTo>
                  <a:pt x="7896036" y="9048756"/>
                </a:lnTo>
                <a:lnTo>
                  <a:pt x="7928730" y="9048756"/>
                </a:lnTo>
                <a:cubicBezTo>
                  <a:pt x="7931456" y="9046032"/>
                  <a:pt x="7933500" y="9044329"/>
                  <a:pt x="7934862" y="9043648"/>
                </a:cubicBezTo>
                <a:close/>
                <a:moveTo>
                  <a:pt x="8229532" y="9042216"/>
                </a:moveTo>
                <a:lnTo>
                  <a:pt x="8231168" y="9044670"/>
                </a:lnTo>
                <a:cubicBezTo>
                  <a:pt x="8231168" y="9047394"/>
                  <a:pt x="8228444" y="9048756"/>
                  <a:pt x="8222994" y="9048756"/>
                </a:cubicBezTo>
                <a:close/>
                <a:moveTo>
                  <a:pt x="8329255" y="9032409"/>
                </a:moveTo>
                <a:cubicBezTo>
                  <a:pt x="8334703" y="9032409"/>
                  <a:pt x="8342878" y="9037857"/>
                  <a:pt x="8353776" y="9048756"/>
                </a:cubicBezTo>
                <a:lnTo>
                  <a:pt x="8337430" y="9065103"/>
                </a:lnTo>
                <a:cubicBezTo>
                  <a:pt x="8331979" y="9065103"/>
                  <a:pt x="8327892" y="9065103"/>
                  <a:pt x="8325168" y="9065103"/>
                </a:cubicBezTo>
                <a:lnTo>
                  <a:pt x="8322897" y="9065103"/>
                </a:lnTo>
                <a:lnTo>
                  <a:pt x="8321080" y="9056931"/>
                </a:lnTo>
                <a:cubicBezTo>
                  <a:pt x="8321080" y="9040581"/>
                  <a:pt x="8323806" y="9032409"/>
                  <a:pt x="8329255" y="9032409"/>
                </a:cubicBezTo>
                <a:close/>
                <a:moveTo>
                  <a:pt x="5640026" y="9032409"/>
                </a:moveTo>
                <a:lnTo>
                  <a:pt x="5574633" y="9097799"/>
                </a:lnTo>
                <a:lnTo>
                  <a:pt x="5607329" y="9065103"/>
                </a:lnTo>
                <a:cubicBezTo>
                  <a:pt x="5629126" y="9043308"/>
                  <a:pt x="5640026" y="9032409"/>
                  <a:pt x="5640026" y="9032409"/>
                </a:cubicBezTo>
                <a:close/>
                <a:moveTo>
                  <a:pt x="7699861" y="9016060"/>
                </a:moveTo>
                <a:lnTo>
                  <a:pt x="7667164" y="9081452"/>
                </a:lnTo>
                <a:lnTo>
                  <a:pt x="7601772" y="9163192"/>
                </a:lnTo>
                <a:cubicBezTo>
                  <a:pt x="7601772" y="9152293"/>
                  <a:pt x="7615395" y="9125047"/>
                  <a:pt x="7642643" y="9081452"/>
                </a:cubicBezTo>
                <a:cubicBezTo>
                  <a:pt x="7669888" y="9037857"/>
                  <a:pt x="7688962" y="9016060"/>
                  <a:pt x="7699861" y="9016060"/>
                </a:cubicBezTo>
                <a:close/>
                <a:moveTo>
                  <a:pt x="6612724" y="9016060"/>
                </a:moveTo>
                <a:cubicBezTo>
                  <a:pt x="6618174" y="9016060"/>
                  <a:pt x="6623623" y="9016060"/>
                  <a:pt x="6629074" y="9016060"/>
                </a:cubicBezTo>
                <a:cubicBezTo>
                  <a:pt x="6634522" y="9016060"/>
                  <a:pt x="6637246" y="9016060"/>
                  <a:pt x="6637246" y="9016060"/>
                </a:cubicBezTo>
                <a:cubicBezTo>
                  <a:pt x="6637246" y="9016060"/>
                  <a:pt x="6637246" y="9021510"/>
                  <a:pt x="6637246" y="9032409"/>
                </a:cubicBezTo>
                <a:cubicBezTo>
                  <a:pt x="6637246" y="9032409"/>
                  <a:pt x="6631798" y="9032409"/>
                  <a:pt x="6620899" y="9032409"/>
                </a:cubicBezTo>
                <a:lnTo>
                  <a:pt x="6604550" y="9032409"/>
                </a:lnTo>
                <a:cubicBezTo>
                  <a:pt x="6604550" y="9021510"/>
                  <a:pt x="6607276" y="9016060"/>
                  <a:pt x="6612724" y="9016060"/>
                </a:cubicBezTo>
                <a:close/>
                <a:moveTo>
                  <a:pt x="8648038" y="8999713"/>
                </a:moveTo>
                <a:lnTo>
                  <a:pt x="8664387" y="8999713"/>
                </a:lnTo>
                <a:cubicBezTo>
                  <a:pt x="8664387" y="9010612"/>
                  <a:pt x="8669835" y="9016060"/>
                  <a:pt x="8680734" y="9016060"/>
                </a:cubicBezTo>
                <a:lnTo>
                  <a:pt x="8664387" y="9032409"/>
                </a:lnTo>
                <a:cubicBezTo>
                  <a:pt x="8642590" y="9032409"/>
                  <a:pt x="8631691" y="9029685"/>
                  <a:pt x="8631691" y="9024234"/>
                </a:cubicBezTo>
                <a:cubicBezTo>
                  <a:pt x="8631691" y="9018786"/>
                  <a:pt x="8637139" y="9010612"/>
                  <a:pt x="8648038" y="8999713"/>
                </a:cubicBezTo>
                <a:close/>
                <a:moveTo>
                  <a:pt x="4479324" y="8999713"/>
                </a:moveTo>
                <a:cubicBezTo>
                  <a:pt x="4468425" y="8999713"/>
                  <a:pt x="4462974" y="9005161"/>
                  <a:pt x="4462974" y="9016060"/>
                </a:cubicBezTo>
                <a:lnTo>
                  <a:pt x="4479324" y="9032409"/>
                </a:lnTo>
                <a:cubicBezTo>
                  <a:pt x="4479324" y="9021510"/>
                  <a:pt x="4479324" y="9016060"/>
                  <a:pt x="4479324" y="9016060"/>
                </a:cubicBezTo>
                <a:cubicBezTo>
                  <a:pt x="4479324" y="9016060"/>
                  <a:pt x="4479324" y="9010612"/>
                  <a:pt x="4479324" y="8999713"/>
                </a:cubicBezTo>
                <a:close/>
                <a:moveTo>
                  <a:pt x="8513169" y="8989495"/>
                </a:moveTo>
                <a:cubicBezTo>
                  <a:pt x="8515893" y="8988133"/>
                  <a:pt x="8517255" y="8988814"/>
                  <a:pt x="8517255" y="8991538"/>
                </a:cubicBezTo>
                <a:cubicBezTo>
                  <a:pt x="8517255" y="8996989"/>
                  <a:pt x="8522706" y="9005161"/>
                  <a:pt x="8533605" y="9016060"/>
                </a:cubicBezTo>
                <a:lnTo>
                  <a:pt x="8517255" y="9016060"/>
                </a:lnTo>
                <a:lnTo>
                  <a:pt x="8500908" y="8999713"/>
                </a:lnTo>
                <a:cubicBezTo>
                  <a:pt x="8506357" y="8994265"/>
                  <a:pt x="8510445" y="8990857"/>
                  <a:pt x="8513169" y="8989495"/>
                </a:cubicBezTo>
                <a:close/>
                <a:moveTo>
                  <a:pt x="7667164" y="8983364"/>
                </a:moveTo>
                <a:cubicBezTo>
                  <a:pt x="7667164" y="8983364"/>
                  <a:pt x="7664440" y="8991538"/>
                  <a:pt x="7658990" y="9007887"/>
                </a:cubicBezTo>
                <a:cubicBezTo>
                  <a:pt x="7653542" y="9024234"/>
                  <a:pt x="7645367" y="9032409"/>
                  <a:pt x="7634468" y="9032409"/>
                </a:cubicBezTo>
                <a:lnTo>
                  <a:pt x="7634468" y="9016060"/>
                </a:lnTo>
                <a:close/>
                <a:moveTo>
                  <a:pt x="7070467" y="8983364"/>
                </a:moveTo>
                <a:cubicBezTo>
                  <a:pt x="7065016" y="8983364"/>
                  <a:pt x="7062292" y="8988814"/>
                  <a:pt x="7062292" y="8999713"/>
                </a:cubicBezTo>
                <a:cubicBezTo>
                  <a:pt x="7073191" y="8999713"/>
                  <a:pt x="7078639" y="8996989"/>
                  <a:pt x="7078639" y="8991538"/>
                </a:cubicBezTo>
                <a:cubicBezTo>
                  <a:pt x="7078639" y="8986088"/>
                  <a:pt x="7075915" y="8983364"/>
                  <a:pt x="7070467" y="8983364"/>
                </a:cubicBezTo>
                <a:close/>
                <a:moveTo>
                  <a:pt x="8598995" y="8967017"/>
                </a:moveTo>
                <a:lnTo>
                  <a:pt x="8631691" y="8983364"/>
                </a:lnTo>
                <a:lnTo>
                  <a:pt x="8615344" y="8983364"/>
                </a:lnTo>
                <a:lnTo>
                  <a:pt x="8598995" y="8983364"/>
                </a:lnTo>
                <a:cubicBezTo>
                  <a:pt x="8598995" y="8972467"/>
                  <a:pt x="8598995" y="8967017"/>
                  <a:pt x="8598995" y="8967017"/>
                </a:cubicBezTo>
                <a:close/>
                <a:moveTo>
                  <a:pt x="8517255" y="8967017"/>
                </a:moveTo>
                <a:lnTo>
                  <a:pt x="8533605" y="8967017"/>
                </a:lnTo>
                <a:cubicBezTo>
                  <a:pt x="8544503" y="8977915"/>
                  <a:pt x="8552676" y="8983364"/>
                  <a:pt x="8558126" y="8983364"/>
                </a:cubicBezTo>
                <a:cubicBezTo>
                  <a:pt x="8563574" y="8983364"/>
                  <a:pt x="8566299" y="8983364"/>
                  <a:pt x="8566299" y="8983364"/>
                </a:cubicBezTo>
                <a:cubicBezTo>
                  <a:pt x="8566299" y="8983364"/>
                  <a:pt x="8571749" y="8988814"/>
                  <a:pt x="8582648" y="8999713"/>
                </a:cubicBezTo>
                <a:lnTo>
                  <a:pt x="8582648" y="9032409"/>
                </a:lnTo>
                <a:cubicBezTo>
                  <a:pt x="8571749" y="9032409"/>
                  <a:pt x="8566299" y="9026961"/>
                  <a:pt x="8566299" y="9016060"/>
                </a:cubicBezTo>
                <a:lnTo>
                  <a:pt x="8533605" y="8983364"/>
                </a:lnTo>
                <a:cubicBezTo>
                  <a:pt x="8522706" y="8972467"/>
                  <a:pt x="8517255" y="8967017"/>
                  <a:pt x="8517255" y="8967017"/>
                </a:cubicBezTo>
                <a:close/>
                <a:moveTo>
                  <a:pt x="8239340" y="8967017"/>
                </a:moveTo>
                <a:lnTo>
                  <a:pt x="8239340" y="8999713"/>
                </a:lnTo>
                <a:cubicBezTo>
                  <a:pt x="8239340" y="9010612"/>
                  <a:pt x="8239340" y="9021510"/>
                  <a:pt x="8239340" y="9032409"/>
                </a:cubicBezTo>
                <a:lnTo>
                  <a:pt x="8229532" y="9042216"/>
                </a:lnTo>
                <a:lnTo>
                  <a:pt x="8222994" y="9032409"/>
                </a:lnTo>
                <a:cubicBezTo>
                  <a:pt x="8222994" y="9021510"/>
                  <a:pt x="8222994" y="9016060"/>
                  <a:pt x="8222994" y="9016060"/>
                </a:cubicBezTo>
                <a:cubicBezTo>
                  <a:pt x="8222994" y="9016060"/>
                  <a:pt x="8217544" y="9021510"/>
                  <a:pt x="8206644" y="9032409"/>
                </a:cubicBezTo>
                <a:cubicBezTo>
                  <a:pt x="8195746" y="9043308"/>
                  <a:pt x="8190298" y="9048756"/>
                  <a:pt x="8190298" y="9048756"/>
                </a:cubicBezTo>
                <a:cubicBezTo>
                  <a:pt x="8190298" y="9026961"/>
                  <a:pt x="8201196" y="9010612"/>
                  <a:pt x="8222994" y="8999713"/>
                </a:cubicBezTo>
                <a:close/>
                <a:moveTo>
                  <a:pt x="8075862" y="8967017"/>
                </a:moveTo>
                <a:lnTo>
                  <a:pt x="8059515" y="8999713"/>
                </a:lnTo>
                <a:lnTo>
                  <a:pt x="8043166" y="9016060"/>
                </a:lnTo>
                <a:close/>
                <a:moveTo>
                  <a:pt x="5917938" y="8967017"/>
                </a:moveTo>
                <a:lnTo>
                  <a:pt x="5934287" y="8967017"/>
                </a:lnTo>
                <a:lnTo>
                  <a:pt x="5901590" y="8983364"/>
                </a:lnTo>
                <a:cubicBezTo>
                  <a:pt x="5901590" y="8972467"/>
                  <a:pt x="5907041" y="8967017"/>
                  <a:pt x="5917938" y="8967017"/>
                </a:cubicBezTo>
                <a:close/>
                <a:moveTo>
                  <a:pt x="7092946" y="8954756"/>
                </a:moveTo>
                <a:cubicBezTo>
                  <a:pt x="7091581" y="8954756"/>
                  <a:pt x="7089538" y="8956118"/>
                  <a:pt x="7086814" y="8958842"/>
                </a:cubicBezTo>
                <a:cubicBezTo>
                  <a:pt x="7081364" y="8964293"/>
                  <a:pt x="7078639" y="8969743"/>
                  <a:pt x="7078639" y="8975191"/>
                </a:cubicBezTo>
                <a:cubicBezTo>
                  <a:pt x="7078639" y="8980640"/>
                  <a:pt x="7081364" y="8980640"/>
                  <a:pt x="7086814" y="8975191"/>
                </a:cubicBezTo>
                <a:cubicBezTo>
                  <a:pt x="7092264" y="8969743"/>
                  <a:pt x="7094988" y="8964293"/>
                  <a:pt x="7094988" y="8958842"/>
                </a:cubicBezTo>
                <a:cubicBezTo>
                  <a:pt x="7094988" y="8956118"/>
                  <a:pt x="7094308" y="8954756"/>
                  <a:pt x="7092946" y="8954756"/>
                </a:cubicBezTo>
                <a:close/>
                <a:moveTo>
                  <a:pt x="8451865" y="8950670"/>
                </a:moveTo>
                <a:cubicBezTo>
                  <a:pt x="8462764" y="8950670"/>
                  <a:pt x="8468212" y="8956118"/>
                  <a:pt x="8468212" y="8967017"/>
                </a:cubicBezTo>
                <a:cubicBezTo>
                  <a:pt x="8468212" y="8977915"/>
                  <a:pt x="8470936" y="8983364"/>
                  <a:pt x="8476387" y="8983364"/>
                </a:cubicBezTo>
                <a:cubicBezTo>
                  <a:pt x="8481835" y="8983364"/>
                  <a:pt x="8481835" y="8988814"/>
                  <a:pt x="8476387" y="8999713"/>
                </a:cubicBezTo>
                <a:cubicBezTo>
                  <a:pt x="8470936" y="9010612"/>
                  <a:pt x="8473660" y="9016060"/>
                  <a:pt x="8484559" y="9016060"/>
                </a:cubicBezTo>
                <a:lnTo>
                  <a:pt x="8468212" y="9016060"/>
                </a:lnTo>
                <a:lnTo>
                  <a:pt x="8451865" y="8983364"/>
                </a:lnTo>
                <a:close/>
                <a:moveTo>
                  <a:pt x="7307510" y="8950670"/>
                </a:moveTo>
                <a:cubicBezTo>
                  <a:pt x="7307510" y="8950670"/>
                  <a:pt x="7312961" y="8950670"/>
                  <a:pt x="7323858" y="8950670"/>
                </a:cubicBezTo>
                <a:cubicBezTo>
                  <a:pt x="7334756" y="8950670"/>
                  <a:pt x="7340207" y="8956118"/>
                  <a:pt x="7340207" y="8967017"/>
                </a:cubicBezTo>
                <a:cubicBezTo>
                  <a:pt x="7340207" y="8977915"/>
                  <a:pt x="7334756" y="8988814"/>
                  <a:pt x="7323858" y="8999713"/>
                </a:cubicBezTo>
                <a:lnTo>
                  <a:pt x="7291164" y="9016060"/>
                </a:lnTo>
                <a:cubicBezTo>
                  <a:pt x="7302060" y="9005161"/>
                  <a:pt x="7307510" y="8999713"/>
                  <a:pt x="7307510" y="8999713"/>
                </a:cubicBezTo>
                <a:cubicBezTo>
                  <a:pt x="7318410" y="8977915"/>
                  <a:pt x="7321134" y="8967017"/>
                  <a:pt x="7315685" y="8967017"/>
                </a:cubicBezTo>
                <a:cubicBezTo>
                  <a:pt x="7310234" y="8967017"/>
                  <a:pt x="7307510" y="8961568"/>
                  <a:pt x="7307510" y="8950670"/>
                </a:cubicBezTo>
                <a:close/>
                <a:moveTo>
                  <a:pt x="5402980" y="8938409"/>
                </a:moveTo>
                <a:cubicBezTo>
                  <a:pt x="5400256" y="8938409"/>
                  <a:pt x="5394805" y="8939771"/>
                  <a:pt x="5386632" y="8942495"/>
                </a:cubicBezTo>
                <a:cubicBezTo>
                  <a:pt x="5370283" y="8947946"/>
                  <a:pt x="5367559" y="8956118"/>
                  <a:pt x="5378458" y="8967017"/>
                </a:cubicBezTo>
                <a:cubicBezTo>
                  <a:pt x="5389356" y="8977915"/>
                  <a:pt x="5394805" y="8977915"/>
                  <a:pt x="5394805" y="8967017"/>
                </a:cubicBezTo>
                <a:cubicBezTo>
                  <a:pt x="5394805" y="8956118"/>
                  <a:pt x="5397529" y="8947946"/>
                  <a:pt x="5402980" y="8942495"/>
                </a:cubicBezTo>
                <a:cubicBezTo>
                  <a:pt x="5405704" y="8939771"/>
                  <a:pt x="5405704" y="8938409"/>
                  <a:pt x="5402980" y="8938409"/>
                </a:cubicBezTo>
                <a:close/>
                <a:moveTo>
                  <a:pt x="8124905" y="8917973"/>
                </a:moveTo>
                <a:cubicBezTo>
                  <a:pt x="8114006" y="8928872"/>
                  <a:pt x="8103110" y="8939771"/>
                  <a:pt x="8092211" y="8950670"/>
                </a:cubicBezTo>
                <a:lnTo>
                  <a:pt x="8075862" y="8967017"/>
                </a:lnTo>
                <a:lnTo>
                  <a:pt x="8092211" y="8934320"/>
                </a:lnTo>
                <a:close/>
                <a:moveTo>
                  <a:pt x="5478590" y="8913885"/>
                </a:moveTo>
                <a:cubicBezTo>
                  <a:pt x="5466329" y="8913885"/>
                  <a:pt x="5460198" y="8926146"/>
                  <a:pt x="5460198" y="8950670"/>
                </a:cubicBezTo>
                <a:cubicBezTo>
                  <a:pt x="5460198" y="8939771"/>
                  <a:pt x="5462922" y="8931596"/>
                  <a:pt x="5468372" y="8926146"/>
                </a:cubicBezTo>
                <a:cubicBezTo>
                  <a:pt x="5473820" y="8920698"/>
                  <a:pt x="5476544" y="8917973"/>
                  <a:pt x="5476544" y="8917973"/>
                </a:cubicBezTo>
                <a:lnTo>
                  <a:pt x="5492894" y="8917973"/>
                </a:lnTo>
                <a:cubicBezTo>
                  <a:pt x="5487443" y="8915249"/>
                  <a:pt x="5482676" y="8913885"/>
                  <a:pt x="5478590" y="8913885"/>
                </a:cubicBezTo>
                <a:close/>
                <a:moveTo>
                  <a:pt x="5427501" y="8901624"/>
                </a:moveTo>
                <a:cubicBezTo>
                  <a:pt x="5427501" y="8912523"/>
                  <a:pt x="5430225" y="8917973"/>
                  <a:pt x="5435676" y="8917973"/>
                </a:cubicBezTo>
                <a:cubicBezTo>
                  <a:pt x="5441126" y="8917973"/>
                  <a:pt x="5443850" y="8915249"/>
                  <a:pt x="5443850" y="8909799"/>
                </a:cubicBezTo>
                <a:cubicBezTo>
                  <a:pt x="5443850" y="8904348"/>
                  <a:pt x="5438400" y="8901624"/>
                  <a:pt x="5427501" y="8901624"/>
                </a:cubicBezTo>
                <a:close/>
                <a:moveTo>
                  <a:pt x="4593760" y="8901624"/>
                </a:moveTo>
                <a:cubicBezTo>
                  <a:pt x="4593760" y="8912523"/>
                  <a:pt x="4593760" y="8917973"/>
                  <a:pt x="4593760" y="8917973"/>
                </a:cubicBezTo>
                <a:lnTo>
                  <a:pt x="4610106" y="8901624"/>
                </a:lnTo>
                <a:cubicBezTo>
                  <a:pt x="4599208" y="8901624"/>
                  <a:pt x="4593760" y="8901624"/>
                  <a:pt x="4593760" y="8901624"/>
                </a:cubicBezTo>
                <a:close/>
                <a:moveTo>
                  <a:pt x="8051340" y="8885277"/>
                </a:moveTo>
                <a:cubicBezTo>
                  <a:pt x="8056788" y="8885277"/>
                  <a:pt x="8064963" y="8885277"/>
                  <a:pt x="8075862" y="8885277"/>
                </a:cubicBezTo>
                <a:lnTo>
                  <a:pt x="8075862" y="8917973"/>
                </a:lnTo>
                <a:lnTo>
                  <a:pt x="8026818" y="8967017"/>
                </a:lnTo>
                <a:cubicBezTo>
                  <a:pt x="8026818" y="8977915"/>
                  <a:pt x="8021370" y="8986088"/>
                  <a:pt x="8010472" y="8991538"/>
                </a:cubicBezTo>
                <a:cubicBezTo>
                  <a:pt x="7999570" y="8996989"/>
                  <a:pt x="7994122" y="8994262"/>
                  <a:pt x="7994122" y="8983364"/>
                </a:cubicBezTo>
                <a:cubicBezTo>
                  <a:pt x="7994122" y="8983364"/>
                  <a:pt x="7994122" y="8977915"/>
                  <a:pt x="7994122" y="8967017"/>
                </a:cubicBezTo>
                <a:cubicBezTo>
                  <a:pt x="8005021" y="8956118"/>
                  <a:pt x="8010472" y="8945221"/>
                  <a:pt x="8010472" y="8934320"/>
                </a:cubicBezTo>
                <a:lnTo>
                  <a:pt x="8026818" y="8901624"/>
                </a:lnTo>
                <a:cubicBezTo>
                  <a:pt x="8037718" y="8890728"/>
                  <a:pt x="8045892" y="8885277"/>
                  <a:pt x="8051340" y="8885277"/>
                </a:cubicBezTo>
                <a:close/>
                <a:moveTo>
                  <a:pt x="8500908" y="8868930"/>
                </a:moveTo>
                <a:cubicBezTo>
                  <a:pt x="8511807" y="8868930"/>
                  <a:pt x="8517255" y="8879829"/>
                  <a:pt x="8517255" y="8901624"/>
                </a:cubicBezTo>
                <a:cubicBezTo>
                  <a:pt x="8517255" y="8923422"/>
                  <a:pt x="8514531" y="8934320"/>
                  <a:pt x="8509081" y="8934320"/>
                </a:cubicBezTo>
                <a:cubicBezTo>
                  <a:pt x="8503632" y="8934320"/>
                  <a:pt x="8500908" y="8928872"/>
                  <a:pt x="8500908" y="8917973"/>
                </a:cubicBezTo>
                <a:cubicBezTo>
                  <a:pt x="8500908" y="8907075"/>
                  <a:pt x="8495458" y="8907075"/>
                  <a:pt x="8484559" y="8917973"/>
                </a:cubicBezTo>
                <a:cubicBezTo>
                  <a:pt x="8473660" y="8917973"/>
                  <a:pt x="8468212" y="8917973"/>
                  <a:pt x="8468212" y="8917973"/>
                </a:cubicBezTo>
                <a:cubicBezTo>
                  <a:pt x="8468212" y="8917973"/>
                  <a:pt x="8473660" y="8909799"/>
                  <a:pt x="8484559" y="8893452"/>
                </a:cubicBezTo>
                <a:cubicBezTo>
                  <a:pt x="8495458" y="8877105"/>
                  <a:pt x="8500908" y="8868930"/>
                  <a:pt x="8500908" y="8868930"/>
                </a:cubicBezTo>
                <a:close/>
                <a:moveTo>
                  <a:pt x="7683512" y="8868930"/>
                </a:moveTo>
                <a:lnTo>
                  <a:pt x="7683512" y="8901624"/>
                </a:lnTo>
                <a:cubicBezTo>
                  <a:pt x="7683512" y="8912523"/>
                  <a:pt x="7678064" y="8917973"/>
                  <a:pt x="7667164" y="8917973"/>
                </a:cubicBezTo>
                <a:cubicBezTo>
                  <a:pt x="7667164" y="8928872"/>
                  <a:pt x="7664440" y="8934320"/>
                  <a:pt x="7658990" y="8934320"/>
                </a:cubicBezTo>
                <a:cubicBezTo>
                  <a:pt x="7653542" y="8934320"/>
                  <a:pt x="7650816" y="8931596"/>
                  <a:pt x="7650816" y="8926146"/>
                </a:cubicBezTo>
                <a:cubicBezTo>
                  <a:pt x="7650816" y="8920698"/>
                  <a:pt x="7656266" y="8907075"/>
                  <a:pt x="7667164" y="8885277"/>
                </a:cubicBezTo>
                <a:close/>
                <a:moveTo>
                  <a:pt x="7454642" y="8868930"/>
                </a:moveTo>
                <a:lnTo>
                  <a:pt x="7470990" y="8885277"/>
                </a:lnTo>
                <a:cubicBezTo>
                  <a:pt x="7470990" y="8896176"/>
                  <a:pt x="7460090" y="8912523"/>
                  <a:pt x="7438294" y="8934320"/>
                </a:cubicBezTo>
                <a:cubicBezTo>
                  <a:pt x="7383802" y="8988814"/>
                  <a:pt x="7372903" y="9026961"/>
                  <a:pt x="7405597" y="9048756"/>
                </a:cubicBezTo>
                <a:cubicBezTo>
                  <a:pt x="7416496" y="9059655"/>
                  <a:pt x="7411048" y="9076004"/>
                  <a:pt x="7389250" y="9097799"/>
                </a:cubicBezTo>
                <a:cubicBezTo>
                  <a:pt x="7389250" y="9097799"/>
                  <a:pt x="7383802" y="9103250"/>
                  <a:pt x="7372903" y="9114149"/>
                </a:cubicBezTo>
                <a:cubicBezTo>
                  <a:pt x="7362004" y="9125047"/>
                  <a:pt x="7356554" y="9130496"/>
                  <a:pt x="7356554" y="9130496"/>
                </a:cubicBezTo>
                <a:lnTo>
                  <a:pt x="7323858" y="9228584"/>
                </a:lnTo>
                <a:cubicBezTo>
                  <a:pt x="7323858" y="9261278"/>
                  <a:pt x="7321134" y="9280352"/>
                  <a:pt x="7315685" y="9285800"/>
                </a:cubicBezTo>
                <a:cubicBezTo>
                  <a:pt x="7310234" y="9291250"/>
                  <a:pt x="7302060" y="9299425"/>
                  <a:pt x="7291164" y="9310324"/>
                </a:cubicBezTo>
                <a:cubicBezTo>
                  <a:pt x="7291164" y="9321222"/>
                  <a:pt x="7291164" y="9326671"/>
                  <a:pt x="7291164" y="9326671"/>
                </a:cubicBezTo>
                <a:cubicBezTo>
                  <a:pt x="7291164" y="9326671"/>
                  <a:pt x="7285713" y="9326671"/>
                  <a:pt x="7274814" y="9326671"/>
                </a:cubicBezTo>
                <a:cubicBezTo>
                  <a:pt x="7274814" y="9304873"/>
                  <a:pt x="7269364" y="9283076"/>
                  <a:pt x="7258468" y="9261278"/>
                </a:cubicBezTo>
                <a:cubicBezTo>
                  <a:pt x="7258468" y="9206787"/>
                  <a:pt x="7274814" y="9157743"/>
                  <a:pt x="7307510" y="9114149"/>
                </a:cubicBezTo>
                <a:cubicBezTo>
                  <a:pt x="7329308" y="9092351"/>
                  <a:pt x="7334756" y="9076004"/>
                  <a:pt x="7323858" y="9065103"/>
                </a:cubicBezTo>
                <a:cubicBezTo>
                  <a:pt x="7312961" y="9032409"/>
                  <a:pt x="7323858" y="9010612"/>
                  <a:pt x="7356554" y="8999713"/>
                </a:cubicBezTo>
                <a:cubicBezTo>
                  <a:pt x="7378352" y="8977915"/>
                  <a:pt x="7400149" y="8945221"/>
                  <a:pt x="7421946" y="8901624"/>
                </a:cubicBezTo>
                <a:cubicBezTo>
                  <a:pt x="7432845" y="8879829"/>
                  <a:pt x="7443744" y="8868930"/>
                  <a:pt x="7454642" y="8868930"/>
                </a:cubicBezTo>
                <a:close/>
                <a:moveTo>
                  <a:pt x="6735334" y="8868930"/>
                </a:moveTo>
                <a:lnTo>
                  <a:pt x="6751682" y="8868930"/>
                </a:lnTo>
                <a:lnTo>
                  <a:pt x="6735334" y="8885277"/>
                </a:lnTo>
                <a:lnTo>
                  <a:pt x="6718988" y="8901624"/>
                </a:lnTo>
                <a:close/>
                <a:moveTo>
                  <a:pt x="7912383" y="8852581"/>
                </a:moveTo>
                <a:lnTo>
                  <a:pt x="7928730" y="8852581"/>
                </a:lnTo>
                <a:cubicBezTo>
                  <a:pt x="7928730" y="8852581"/>
                  <a:pt x="7928730" y="8855305"/>
                  <a:pt x="7928730" y="8860756"/>
                </a:cubicBezTo>
                <a:cubicBezTo>
                  <a:pt x="7928730" y="8866206"/>
                  <a:pt x="7926006" y="8868930"/>
                  <a:pt x="7920558" y="8868930"/>
                </a:cubicBezTo>
                <a:cubicBezTo>
                  <a:pt x="7915107" y="8868930"/>
                  <a:pt x="7912383" y="8863480"/>
                  <a:pt x="7912383" y="8852581"/>
                </a:cubicBezTo>
                <a:close/>
                <a:moveTo>
                  <a:pt x="7356554" y="8852581"/>
                </a:moveTo>
                <a:cubicBezTo>
                  <a:pt x="7356554" y="8852581"/>
                  <a:pt x="7362004" y="8852581"/>
                  <a:pt x="7372903" y="8852581"/>
                </a:cubicBezTo>
                <a:cubicBezTo>
                  <a:pt x="7372903" y="8852581"/>
                  <a:pt x="7372903" y="8858031"/>
                  <a:pt x="7372903" y="8868930"/>
                </a:cubicBezTo>
                <a:close/>
                <a:moveTo>
                  <a:pt x="5182282" y="8852581"/>
                </a:moveTo>
                <a:cubicBezTo>
                  <a:pt x="5204080" y="8852581"/>
                  <a:pt x="5204080" y="8863480"/>
                  <a:pt x="5182282" y="8885277"/>
                </a:cubicBezTo>
                <a:lnTo>
                  <a:pt x="5165936" y="8885277"/>
                </a:lnTo>
                <a:cubicBezTo>
                  <a:pt x="5165936" y="8874378"/>
                  <a:pt x="5171384" y="8868930"/>
                  <a:pt x="5182282" y="8868930"/>
                </a:cubicBezTo>
                <a:cubicBezTo>
                  <a:pt x="5182282" y="8858031"/>
                  <a:pt x="5182282" y="8852581"/>
                  <a:pt x="5182282" y="8852581"/>
                </a:cubicBezTo>
                <a:close/>
                <a:moveTo>
                  <a:pt x="4425682" y="8834191"/>
                </a:moveTo>
                <a:cubicBezTo>
                  <a:pt x="4428748" y="8834191"/>
                  <a:pt x="4430278" y="8840320"/>
                  <a:pt x="4430278" y="8852581"/>
                </a:cubicBezTo>
                <a:lnTo>
                  <a:pt x="4397584" y="8885277"/>
                </a:lnTo>
                <a:cubicBezTo>
                  <a:pt x="4411208" y="8851219"/>
                  <a:pt x="4420573" y="8834191"/>
                  <a:pt x="4425682" y="8834191"/>
                </a:cubicBezTo>
                <a:close/>
                <a:moveTo>
                  <a:pt x="8578559" y="8828059"/>
                </a:moveTo>
                <a:cubicBezTo>
                  <a:pt x="8581286" y="8828059"/>
                  <a:pt x="8582648" y="8830786"/>
                  <a:pt x="8582648" y="8836234"/>
                </a:cubicBezTo>
                <a:lnTo>
                  <a:pt x="8549952" y="8852581"/>
                </a:lnTo>
                <a:cubicBezTo>
                  <a:pt x="8549952" y="8852581"/>
                  <a:pt x="8552676" y="8849857"/>
                  <a:pt x="8558126" y="8844409"/>
                </a:cubicBezTo>
                <a:cubicBezTo>
                  <a:pt x="8563574" y="8838958"/>
                  <a:pt x="8566299" y="8836234"/>
                  <a:pt x="8566299" y="8836234"/>
                </a:cubicBezTo>
                <a:cubicBezTo>
                  <a:pt x="8571749" y="8830786"/>
                  <a:pt x="8575835" y="8828059"/>
                  <a:pt x="8578559" y="8828059"/>
                </a:cubicBezTo>
                <a:close/>
                <a:moveTo>
                  <a:pt x="8124905" y="8819887"/>
                </a:moveTo>
                <a:cubicBezTo>
                  <a:pt x="8135804" y="8819887"/>
                  <a:pt x="8141254" y="8825335"/>
                  <a:pt x="8141254" y="8836234"/>
                </a:cubicBezTo>
                <a:lnTo>
                  <a:pt x="8124905" y="8836234"/>
                </a:lnTo>
                <a:close/>
                <a:moveTo>
                  <a:pt x="7747882" y="8814777"/>
                </a:moveTo>
                <a:cubicBezTo>
                  <a:pt x="7748564" y="8815460"/>
                  <a:pt x="7748904" y="8817163"/>
                  <a:pt x="7748904" y="8819887"/>
                </a:cubicBezTo>
                <a:cubicBezTo>
                  <a:pt x="7748904" y="8819887"/>
                  <a:pt x="7743456" y="8825335"/>
                  <a:pt x="7732557" y="8836234"/>
                </a:cubicBezTo>
                <a:cubicBezTo>
                  <a:pt x="7740730" y="8819887"/>
                  <a:pt x="7745840" y="8812734"/>
                  <a:pt x="7747882" y="8814777"/>
                </a:cubicBezTo>
                <a:close/>
                <a:moveTo>
                  <a:pt x="5165936" y="8809669"/>
                </a:moveTo>
                <a:cubicBezTo>
                  <a:pt x="5171384" y="8808307"/>
                  <a:pt x="5176834" y="8808988"/>
                  <a:pt x="5182282" y="8811712"/>
                </a:cubicBezTo>
                <a:cubicBezTo>
                  <a:pt x="5193182" y="8817163"/>
                  <a:pt x="5198632" y="8819887"/>
                  <a:pt x="5198632" y="8819887"/>
                </a:cubicBezTo>
                <a:cubicBezTo>
                  <a:pt x="5198632" y="8819887"/>
                  <a:pt x="5193182" y="8819887"/>
                  <a:pt x="5182282" y="8819887"/>
                </a:cubicBezTo>
                <a:cubicBezTo>
                  <a:pt x="5182282" y="8808988"/>
                  <a:pt x="5179558" y="8808988"/>
                  <a:pt x="5174108" y="8819887"/>
                </a:cubicBezTo>
                <a:cubicBezTo>
                  <a:pt x="5168660" y="8830784"/>
                  <a:pt x="5160485" y="8836234"/>
                  <a:pt x="5149586" y="8836234"/>
                </a:cubicBezTo>
                <a:lnTo>
                  <a:pt x="5149586" y="8819887"/>
                </a:lnTo>
                <a:cubicBezTo>
                  <a:pt x="5155037" y="8814439"/>
                  <a:pt x="5160485" y="8811031"/>
                  <a:pt x="5165936" y="8809669"/>
                </a:cubicBezTo>
                <a:close/>
                <a:moveTo>
                  <a:pt x="8386472" y="8803538"/>
                </a:moveTo>
                <a:cubicBezTo>
                  <a:pt x="8386472" y="8803538"/>
                  <a:pt x="8386472" y="8808988"/>
                  <a:pt x="8386472" y="8819887"/>
                </a:cubicBezTo>
                <a:cubicBezTo>
                  <a:pt x="8386472" y="8819887"/>
                  <a:pt x="8389197" y="8817163"/>
                  <a:pt x="8394647" y="8811712"/>
                </a:cubicBezTo>
                <a:cubicBezTo>
                  <a:pt x="8400096" y="8806262"/>
                  <a:pt x="8397371" y="8803538"/>
                  <a:pt x="8386472" y="8803538"/>
                </a:cubicBezTo>
                <a:close/>
                <a:moveTo>
                  <a:pt x="7520032" y="8803538"/>
                </a:moveTo>
                <a:lnTo>
                  <a:pt x="7536382" y="8819887"/>
                </a:lnTo>
                <a:cubicBezTo>
                  <a:pt x="7536382" y="8819887"/>
                  <a:pt x="7530932" y="8819887"/>
                  <a:pt x="7520032" y="8819887"/>
                </a:cubicBezTo>
                <a:cubicBezTo>
                  <a:pt x="7520032" y="8808988"/>
                  <a:pt x="7520032" y="8803538"/>
                  <a:pt x="7520032" y="8803538"/>
                </a:cubicBezTo>
                <a:close/>
                <a:moveTo>
                  <a:pt x="4432324" y="8793320"/>
                </a:moveTo>
                <a:cubicBezTo>
                  <a:pt x="4436411" y="8794684"/>
                  <a:pt x="4441177" y="8798089"/>
                  <a:pt x="4446629" y="8803538"/>
                </a:cubicBezTo>
                <a:lnTo>
                  <a:pt x="4430278" y="8803538"/>
                </a:lnTo>
                <a:cubicBezTo>
                  <a:pt x="4419382" y="8803538"/>
                  <a:pt x="4413933" y="8803538"/>
                  <a:pt x="4413933" y="8803538"/>
                </a:cubicBezTo>
                <a:cubicBezTo>
                  <a:pt x="4413933" y="8803538"/>
                  <a:pt x="4416656" y="8800814"/>
                  <a:pt x="4422106" y="8795363"/>
                </a:cubicBezTo>
                <a:cubicBezTo>
                  <a:pt x="4424831" y="8792639"/>
                  <a:pt x="4428239" y="8791958"/>
                  <a:pt x="4432324" y="8793320"/>
                </a:cubicBezTo>
                <a:close/>
                <a:moveTo>
                  <a:pt x="7470990" y="8787191"/>
                </a:moveTo>
                <a:cubicBezTo>
                  <a:pt x="7481888" y="8798089"/>
                  <a:pt x="7487336" y="8803538"/>
                  <a:pt x="7487336" y="8803538"/>
                </a:cubicBezTo>
                <a:cubicBezTo>
                  <a:pt x="7487336" y="8803538"/>
                  <a:pt x="7481888" y="8803538"/>
                  <a:pt x="7470990" y="8803538"/>
                </a:cubicBezTo>
                <a:cubicBezTo>
                  <a:pt x="7460090" y="8803538"/>
                  <a:pt x="7460090" y="8798089"/>
                  <a:pt x="7470990" y="8787191"/>
                </a:cubicBezTo>
                <a:close/>
                <a:moveTo>
                  <a:pt x="7960404" y="8777483"/>
                </a:moveTo>
                <a:cubicBezTo>
                  <a:pt x="7961086" y="8777142"/>
                  <a:pt x="7961426" y="8777654"/>
                  <a:pt x="7961426" y="8779016"/>
                </a:cubicBezTo>
                <a:cubicBezTo>
                  <a:pt x="7961426" y="8784467"/>
                  <a:pt x="7964152" y="8795363"/>
                  <a:pt x="7969601" y="8811712"/>
                </a:cubicBezTo>
                <a:cubicBezTo>
                  <a:pt x="7975049" y="8828059"/>
                  <a:pt x="7969601" y="8847133"/>
                  <a:pt x="7953254" y="8868930"/>
                </a:cubicBezTo>
                <a:cubicBezTo>
                  <a:pt x="7936904" y="8890728"/>
                  <a:pt x="7934180" y="8901624"/>
                  <a:pt x="7945079" y="8901624"/>
                </a:cubicBezTo>
                <a:cubicBezTo>
                  <a:pt x="7945079" y="8901624"/>
                  <a:pt x="7950528" y="8896176"/>
                  <a:pt x="7961426" y="8885277"/>
                </a:cubicBezTo>
                <a:lnTo>
                  <a:pt x="8010472" y="8868930"/>
                </a:lnTo>
                <a:cubicBezTo>
                  <a:pt x="8010472" y="8868930"/>
                  <a:pt x="8002297" y="8882553"/>
                  <a:pt x="7985948" y="8909799"/>
                </a:cubicBezTo>
                <a:cubicBezTo>
                  <a:pt x="7969601" y="8937047"/>
                  <a:pt x="7955978" y="8950670"/>
                  <a:pt x="7945079" y="8950670"/>
                </a:cubicBezTo>
                <a:lnTo>
                  <a:pt x="7896036" y="9048756"/>
                </a:lnTo>
                <a:lnTo>
                  <a:pt x="7846990" y="9097799"/>
                </a:lnTo>
                <a:lnTo>
                  <a:pt x="7765251" y="9179539"/>
                </a:lnTo>
                <a:lnTo>
                  <a:pt x="7732557" y="9179539"/>
                </a:lnTo>
                <a:lnTo>
                  <a:pt x="7699861" y="9195888"/>
                </a:lnTo>
                <a:cubicBezTo>
                  <a:pt x="7688962" y="9195888"/>
                  <a:pt x="7683512" y="9195888"/>
                  <a:pt x="7683512" y="9195888"/>
                </a:cubicBezTo>
                <a:cubicBezTo>
                  <a:pt x="7683512" y="9184989"/>
                  <a:pt x="7710760" y="9152293"/>
                  <a:pt x="7765251" y="9097799"/>
                </a:cubicBezTo>
                <a:lnTo>
                  <a:pt x="7797948" y="9048756"/>
                </a:lnTo>
                <a:lnTo>
                  <a:pt x="7896036" y="8917973"/>
                </a:lnTo>
                <a:cubicBezTo>
                  <a:pt x="7939628" y="8874378"/>
                  <a:pt x="7961426" y="8847133"/>
                  <a:pt x="7961426" y="8836234"/>
                </a:cubicBezTo>
                <a:lnTo>
                  <a:pt x="7945079" y="8836234"/>
                </a:lnTo>
                <a:cubicBezTo>
                  <a:pt x="7912383" y="8847133"/>
                  <a:pt x="7912383" y="8836234"/>
                  <a:pt x="7945079" y="8803538"/>
                </a:cubicBezTo>
                <a:cubicBezTo>
                  <a:pt x="7953254" y="8787191"/>
                  <a:pt x="7958362" y="8778506"/>
                  <a:pt x="7960404" y="8777483"/>
                </a:cubicBezTo>
                <a:close/>
                <a:moveTo>
                  <a:pt x="8141254" y="8770842"/>
                </a:moveTo>
                <a:lnTo>
                  <a:pt x="8157602" y="8787191"/>
                </a:lnTo>
                <a:cubicBezTo>
                  <a:pt x="8157602" y="8798089"/>
                  <a:pt x="8160328" y="8803538"/>
                  <a:pt x="8165776" y="8803538"/>
                </a:cubicBezTo>
                <a:cubicBezTo>
                  <a:pt x="8171224" y="8803538"/>
                  <a:pt x="8171224" y="8806262"/>
                  <a:pt x="8165776" y="8811712"/>
                </a:cubicBezTo>
                <a:cubicBezTo>
                  <a:pt x="8160328" y="8817163"/>
                  <a:pt x="8154877" y="8814436"/>
                  <a:pt x="8149429" y="8803538"/>
                </a:cubicBezTo>
                <a:cubicBezTo>
                  <a:pt x="8143978" y="8792639"/>
                  <a:pt x="8141254" y="8781740"/>
                  <a:pt x="8141254" y="8770842"/>
                </a:cubicBezTo>
                <a:close/>
                <a:moveTo>
                  <a:pt x="7781600" y="8770842"/>
                </a:moveTo>
                <a:lnTo>
                  <a:pt x="7781600" y="8787191"/>
                </a:lnTo>
                <a:cubicBezTo>
                  <a:pt x="7781600" y="8787191"/>
                  <a:pt x="7778874" y="8789915"/>
                  <a:pt x="7773426" y="8795363"/>
                </a:cubicBezTo>
                <a:cubicBezTo>
                  <a:pt x="7767978" y="8800814"/>
                  <a:pt x="7765251" y="8803538"/>
                  <a:pt x="7765251" y="8803538"/>
                </a:cubicBezTo>
                <a:lnTo>
                  <a:pt x="7765251" y="8787191"/>
                </a:lnTo>
                <a:cubicBezTo>
                  <a:pt x="7776150" y="8776292"/>
                  <a:pt x="7781600" y="8770842"/>
                  <a:pt x="7781600" y="8770842"/>
                </a:cubicBezTo>
                <a:close/>
                <a:moveTo>
                  <a:pt x="7634468" y="8770842"/>
                </a:moveTo>
                <a:lnTo>
                  <a:pt x="7650816" y="8787191"/>
                </a:lnTo>
                <a:cubicBezTo>
                  <a:pt x="7650816" y="8787191"/>
                  <a:pt x="7645367" y="8787191"/>
                  <a:pt x="7634468" y="8787191"/>
                </a:cubicBezTo>
                <a:cubicBezTo>
                  <a:pt x="7634468" y="8787191"/>
                  <a:pt x="7629020" y="8787191"/>
                  <a:pt x="7618122" y="8787191"/>
                </a:cubicBezTo>
                <a:cubicBezTo>
                  <a:pt x="7629020" y="8776292"/>
                  <a:pt x="7634468" y="8770842"/>
                  <a:pt x="7634468" y="8770842"/>
                </a:cubicBezTo>
                <a:close/>
                <a:moveTo>
                  <a:pt x="8173950" y="8754495"/>
                </a:moveTo>
                <a:cubicBezTo>
                  <a:pt x="8173950" y="8765393"/>
                  <a:pt x="8173950" y="8770842"/>
                  <a:pt x="8173950" y="8770842"/>
                </a:cubicBezTo>
                <a:cubicBezTo>
                  <a:pt x="8173950" y="8770842"/>
                  <a:pt x="8168500" y="8770842"/>
                  <a:pt x="8157602" y="8770842"/>
                </a:cubicBezTo>
                <a:cubicBezTo>
                  <a:pt x="8157602" y="8759945"/>
                  <a:pt x="8163052" y="8754495"/>
                  <a:pt x="8173950" y="8754495"/>
                </a:cubicBezTo>
                <a:close/>
                <a:moveTo>
                  <a:pt x="7487336" y="8754495"/>
                </a:moveTo>
                <a:cubicBezTo>
                  <a:pt x="7487336" y="8765393"/>
                  <a:pt x="7487336" y="8770842"/>
                  <a:pt x="7487336" y="8770842"/>
                </a:cubicBezTo>
                <a:cubicBezTo>
                  <a:pt x="7476438" y="8770842"/>
                  <a:pt x="7473714" y="8768117"/>
                  <a:pt x="7479164" y="8762669"/>
                </a:cubicBezTo>
                <a:cubicBezTo>
                  <a:pt x="7484612" y="8757219"/>
                  <a:pt x="7487336" y="8754495"/>
                  <a:pt x="7487336" y="8754495"/>
                </a:cubicBezTo>
                <a:close/>
                <a:moveTo>
                  <a:pt x="7258468" y="8754495"/>
                </a:moveTo>
                <a:cubicBezTo>
                  <a:pt x="7225771" y="8754495"/>
                  <a:pt x="7209424" y="8781740"/>
                  <a:pt x="7209424" y="8836234"/>
                </a:cubicBezTo>
                <a:cubicBezTo>
                  <a:pt x="7209424" y="8847133"/>
                  <a:pt x="7220320" y="8847133"/>
                  <a:pt x="7242118" y="8836234"/>
                </a:cubicBezTo>
                <a:cubicBezTo>
                  <a:pt x="7242118" y="8836234"/>
                  <a:pt x="7244842" y="8833510"/>
                  <a:pt x="7250292" y="8828059"/>
                </a:cubicBezTo>
                <a:cubicBezTo>
                  <a:pt x="7255743" y="8822611"/>
                  <a:pt x="7258468" y="8819887"/>
                  <a:pt x="7258468" y="8819887"/>
                </a:cubicBezTo>
                <a:cubicBezTo>
                  <a:pt x="7247568" y="8808988"/>
                  <a:pt x="7247568" y="8803538"/>
                  <a:pt x="7258468" y="8803538"/>
                </a:cubicBezTo>
                <a:cubicBezTo>
                  <a:pt x="7269364" y="8803538"/>
                  <a:pt x="7269364" y="8798089"/>
                  <a:pt x="7258468" y="8787191"/>
                </a:cubicBezTo>
                <a:cubicBezTo>
                  <a:pt x="7258468" y="8776292"/>
                  <a:pt x="7263916" y="8770842"/>
                  <a:pt x="7274814" y="8770842"/>
                </a:cubicBezTo>
                <a:cubicBezTo>
                  <a:pt x="7274814" y="8759945"/>
                  <a:pt x="7269364" y="8754495"/>
                  <a:pt x="7258468" y="8754495"/>
                </a:cubicBezTo>
                <a:close/>
                <a:moveTo>
                  <a:pt x="6547334" y="8754495"/>
                </a:moveTo>
                <a:cubicBezTo>
                  <a:pt x="6552782" y="8754495"/>
                  <a:pt x="6555506" y="8757219"/>
                  <a:pt x="6555506" y="8762669"/>
                </a:cubicBezTo>
                <a:cubicBezTo>
                  <a:pt x="6555506" y="8768117"/>
                  <a:pt x="6550058" y="8770842"/>
                  <a:pt x="6539160" y="8770842"/>
                </a:cubicBezTo>
                <a:cubicBezTo>
                  <a:pt x="6539160" y="8759945"/>
                  <a:pt x="6541884" y="8754495"/>
                  <a:pt x="6547334" y="8754495"/>
                </a:cubicBezTo>
                <a:close/>
                <a:moveTo>
                  <a:pt x="5582808" y="8754495"/>
                </a:moveTo>
                <a:cubicBezTo>
                  <a:pt x="5577357" y="8754495"/>
                  <a:pt x="5574633" y="8759945"/>
                  <a:pt x="5574633" y="8770842"/>
                </a:cubicBezTo>
                <a:lnTo>
                  <a:pt x="5590980" y="8770842"/>
                </a:lnTo>
                <a:lnTo>
                  <a:pt x="5590980" y="8754495"/>
                </a:lnTo>
                <a:cubicBezTo>
                  <a:pt x="5590980" y="8754495"/>
                  <a:pt x="5588256" y="8754495"/>
                  <a:pt x="5582808" y="8754495"/>
                </a:cubicBezTo>
                <a:close/>
                <a:moveTo>
                  <a:pt x="7977776" y="8738148"/>
                </a:moveTo>
                <a:cubicBezTo>
                  <a:pt x="7988674" y="8738148"/>
                  <a:pt x="7994122" y="8740872"/>
                  <a:pt x="7994122" y="8746320"/>
                </a:cubicBezTo>
                <a:cubicBezTo>
                  <a:pt x="7994122" y="8751770"/>
                  <a:pt x="7988674" y="8759945"/>
                  <a:pt x="7977776" y="8770842"/>
                </a:cubicBezTo>
                <a:lnTo>
                  <a:pt x="7977776" y="8754495"/>
                </a:lnTo>
                <a:cubicBezTo>
                  <a:pt x="7977776" y="8743596"/>
                  <a:pt x="7977776" y="8738148"/>
                  <a:pt x="7977776" y="8738148"/>
                </a:cubicBezTo>
                <a:close/>
                <a:moveTo>
                  <a:pt x="7389250" y="8738148"/>
                </a:moveTo>
                <a:cubicBezTo>
                  <a:pt x="7389250" y="8749046"/>
                  <a:pt x="7378352" y="8765393"/>
                  <a:pt x="7356554" y="8787191"/>
                </a:cubicBezTo>
                <a:lnTo>
                  <a:pt x="7323860" y="8803538"/>
                </a:lnTo>
                <a:close/>
                <a:moveTo>
                  <a:pt x="6457420" y="8738148"/>
                </a:moveTo>
                <a:cubicBezTo>
                  <a:pt x="6457420" y="8749046"/>
                  <a:pt x="6462870" y="8754495"/>
                  <a:pt x="6473767" y="8754495"/>
                </a:cubicBezTo>
                <a:lnTo>
                  <a:pt x="6457420" y="8770842"/>
                </a:lnTo>
                <a:cubicBezTo>
                  <a:pt x="6446521" y="8781740"/>
                  <a:pt x="6443795" y="8787191"/>
                  <a:pt x="6449246" y="8787191"/>
                </a:cubicBezTo>
                <a:cubicBezTo>
                  <a:pt x="6454696" y="8787191"/>
                  <a:pt x="6457420" y="8792639"/>
                  <a:pt x="6457420" y="8803538"/>
                </a:cubicBezTo>
                <a:lnTo>
                  <a:pt x="6473767" y="8819887"/>
                </a:lnTo>
                <a:lnTo>
                  <a:pt x="6490116" y="8836234"/>
                </a:lnTo>
                <a:cubicBezTo>
                  <a:pt x="6501012" y="8847133"/>
                  <a:pt x="6501012" y="8858031"/>
                  <a:pt x="6490116" y="8868930"/>
                </a:cubicBezTo>
                <a:cubicBezTo>
                  <a:pt x="6479218" y="8868930"/>
                  <a:pt x="6476491" y="8874378"/>
                  <a:pt x="6481942" y="8885277"/>
                </a:cubicBezTo>
                <a:cubicBezTo>
                  <a:pt x="6487392" y="8896176"/>
                  <a:pt x="6490116" y="8901624"/>
                  <a:pt x="6490116" y="8901624"/>
                </a:cubicBezTo>
                <a:cubicBezTo>
                  <a:pt x="6479218" y="8923422"/>
                  <a:pt x="6471042" y="8939771"/>
                  <a:pt x="6465594" y="8950670"/>
                </a:cubicBezTo>
                <a:cubicBezTo>
                  <a:pt x="6460144" y="8961568"/>
                  <a:pt x="6457420" y="8967017"/>
                  <a:pt x="6457420" y="8967017"/>
                </a:cubicBezTo>
                <a:lnTo>
                  <a:pt x="6441070" y="8967017"/>
                </a:lnTo>
                <a:lnTo>
                  <a:pt x="6441070" y="8934320"/>
                </a:lnTo>
                <a:cubicBezTo>
                  <a:pt x="6441070" y="8923422"/>
                  <a:pt x="6441070" y="8917973"/>
                  <a:pt x="6441070" y="8917973"/>
                </a:cubicBezTo>
                <a:lnTo>
                  <a:pt x="6441070" y="8885277"/>
                </a:lnTo>
                <a:lnTo>
                  <a:pt x="6457420" y="8836234"/>
                </a:lnTo>
                <a:cubicBezTo>
                  <a:pt x="6446521" y="8836234"/>
                  <a:pt x="6438346" y="8847133"/>
                  <a:pt x="6432898" y="8868930"/>
                </a:cubicBezTo>
                <a:cubicBezTo>
                  <a:pt x="6427448" y="8890728"/>
                  <a:pt x="6424724" y="8907075"/>
                  <a:pt x="6424724" y="8917973"/>
                </a:cubicBezTo>
                <a:lnTo>
                  <a:pt x="6392030" y="8950670"/>
                </a:lnTo>
                <a:cubicBezTo>
                  <a:pt x="6381128" y="8939771"/>
                  <a:pt x="6375680" y="8928872"/>
                  <a:pt x="6375680" y="8917973"/>
                </a:cubicBezTo>
                <a:cubicBezTo>
                  <a:pt x="6375680" y="8907075"/>
                  <a:pt x="6381128" y="8896176"/>
                  <a:pt x="6392030" y="8885277"/>
                </a:cubicBezTo>
                <a:cubicBezTo>
                  <a:pt x="6402926" y="8874378"/>
                  <a:pt x="6408376" y="8858031"/>
                  <a:pt x="6408376" y="8836234"/>
                </a:cubicBezTo>
                <a:cubicBezTo>
                  <a:pt x="6408376" y="8814436"/>
                  <a:pt x="6408376" y="8803538"/>
                  <a:pt x="6408376" y="8803538"/>
                </a:cubicBezTo>
                <a:cubicBezTo>
                  <a:pt x="6419273" y="8792639"/>
                  <a:pt x="6424724" y="8784467"/>
                  <a:pt x="6424724" y="8779016"/>
                </a:cubicBezTo>
                <a:cubicBezTo>
                  <a:pt x="6424724" y="8773566"/>
                  <a:pt x="6422000" y="8770842"/>
                  <a:pt x="6416549" y="8770842"/>
                </a:cubicBezTo>
                <a:cubicBezTo>
                  <a:pt x="6411101" y="8770842"/>
                  <a:pt x="6413825" y="8765393"/>
                  <a:pt x="6424724" y="8754495"/>
                </a:cubicBezTo>
                <a:cubicBezTo>
                  <a:pt x="6435622" y="8765393"/>
                  <a:pt x="6441070" y="8765393"/>
                  <a:pt x="6441070" y="8754495"/>
                </a:cubicBezTo>
                <a:close/>
                <a:moveTo>
                  <a:pt x="5942462" y="8738148"/>
                </a:moveTo>
                <a:cubicBezTo>
                  <a:pt x="5958808" y="8738148"/>
                  <a:pt x="5966983" y="8743596"/>
                  <a:pt x="5966983" y="8754495"/>
                </a:cubicBezTo>
                <a:cubicBezTo>
                  <a:pt x="5956084" y="8754495"/>
                  <a:pt x="5950634" y="8754495"/>
                  <a:pt x="5950634" y="8754495"/>
                </a:cubicBezTo>
                <a:lnTo>
                  <a:pt x="5917938" y="8754495"/>
                </a:lnTo>
                <a:cubicBezTo>
                  <a:pt x="5917938" y="8743596"/>
                  <a:pt x="5926112" y="8738148"/>
                  <a:pt x="5942462" y="8738148"/>
                </a:cubicBezTo>
                <a:close/>
                <a:moveTo>
                  <a:pt x="4446629" y="8738148"/>
                </a:moveTo>
                <a:lnTo>
                  <a:pt x="4413933" y="8770842"/>
                </a:lnTo>
                <a:cubicBezTo>
                  <a:pt x="4413933" y="8781740"/>
                  <a:pt x="4408481" y="8792639"/>
                  <a:pt x="4397584" y="8803538"/>
                </a:cubicBezTo>
                <a:cubicBezTo>
                  <a:pt x="4386686" y="8814436"/>
                  <a:pt x="4381235" y="8819887"/>
                  <a:pt x="4381235" y="8819887"/>
                </a:cubicBezTo>
                <a:cubicBezTo>
                  <a:pt x="4370339" y="8819887"/>
                  <a:pt x="4364888" y="8819887"/>
                  <a:pt x="4364888" y="8819887"/>
                </a:cubicBezTo>
                <a:lnTo>
                  <a:pt x="4348539" y="8819887"/>
                </a:lnTo>
                <a:lnTo>
                  <a:pt x="4413933" y="8754495"/>
                </a:lnTo>
                <a:close/>
                <a:moveTo>
                  <a:pt x="8513169" y="8727930"/>
                </a:moveTo>
                <a:cubicBezTo>
                  <a:pt x="8515893" y="8726568"/>
                  <a:pt x="8517255" y="8727249"/>
                  <a:pt x="8517255" y="8729973"/>
                </a:cubicBezTo>
                <a:cubicBezTo>
                  <a:pt x="8517255" y="8735423"/>
                  <a:pt x="8517255" y="8743596"/>
                  <a:pt x="8517255" y="8754495"/>
                </a:cubicBezTo>
                <a:cubicBezTo>
                  <a:pt x="8517255" y="8754495"/>
                  <a:pt x="8511807" y="8754495"/>
                  <a:pt x="8500908" y="8754495"/>
                </a:cubicBezTo>
                <a:lnTo>
                  <a:pt x="8500908" y="8738148"/>
                </a:lnTo>
                <a:cubicBezTo>
                  <a:pt x="8506357" y="8732697"/>
                  <a:pt x="8510445" y="8729292"/>
                  <a:pt x="8513169" y="8727930"/>
                </a:cubicBezTo>
                <a:close/>
                <a:moveTo>
                  <a:pt x="4650978" y="8727930"/>
                </a:moveTo>
                <a:cubicBezTo>
                  <a:pt x="4645527" y="8729292"/>
                  <a:pt x="4637352" y="8732697"/>
                  <a:pt x="4626454" y="8738148"/>
                </a:cubicBezTo>
                <a:lnTo>
                  <a:pt x="4610106" y="8738148"/>
                </a:lnTo>
                <a:cubicBezTo>
                  <a:pt x="4621006" y="8738148"/>
                  <a:pt x="4626454" y="8749046"/>
                  <a:pt x="4626454" y="8770842"/>
                </a:cubicBezTo>
                <a:lnTo>
                  <a:pt x="4626454" y="8787191"/>
                </a:lnTo>
                <a:lnTo>
                  <a:pt x="4642803" y="8770842"/>
                </a:lnTo>
                <a:cubicBezTo>
                  <a:pt x="4653700" y="8749046"/>
                  <a:pt x="4659150" y="8735423"/>
                  <a:pt x="4659150" y="8729973"/>
                </a:cubicBezTo>
                <a:cubicBezTo>
                  <a:pt x="4659150" y="8727249"/>
                  <a:pt x="4656426" y="8726568"/>
                  <a:pt x="4650978" y="8727930"/>
                </a:cubicBezTo>
                <a:close/>
                <a:moveTo>
                  <a:pt x="8974998" y="8721798"/>
                </a:moveTo>
                <a:cubicBezTo>
                  <a:pt x="8974998" y="8732697"/>
                  <a:pt x="8974998" y="8738148"/>
                  <a:pt x="8974998" y="8738148"/>
                </a:cubicBezTo>
                <a:lnTo>
                  <a:pt x="8991345" y="8738148"/>
                </a:lnTo>
                <a:cubicBezTo>
                  <a:pt x="8991345" y="8727249"/>
                  <a:pt x="8988621" y="8721798"/>
                  <a:pt x="8983170" y="8721798"/>
                </a:cubicBezTo>
                <a:cubicBezTo>
                  <a:pt x="8977722" y="8721798"/>
                  <a:pt x="8974998" y="8721798"/>
                  <a:pt x="8974998" y="8721798"/>
                </a:cubicBezTo>
                <a:close/>
                <a:moveTo>
                  <a:pt x="8778823" y="8721798"/>
                </a:moveTo>
                <a:lnTo>
                  <a:pt x="8795170" y="8738148"/>
                </a:lnTo>
                <a:cubicBezTo>
                  <a:pt x="8795170" y="8738148"/>
                  <a:pt x="8789722" y="8738148"/>
                  <a:pt x="8778823" y="8738148"/>
                </a:cubicBezTo>
                <a:cubicBezTo>
                  <a:pt x="8778823" y="8738148"/>
                  <a:pt x="8778823" y="8732697"/>
                  <a:pt x="8778823" y="8721798"/>
                </a:cubicBezTo>
                <a:close/>
                <a:moveTo>
                  <a:pt x="8410994" y="8721798"/>
                </a:moveTo>
                <a:cubicBezTo>
                  <a:pt x="8416443" y="8721798"/>
                  <a:pt x="8424617" y="8721798"/>
                  <a:pt x="8435516" y="8721798"/>
                </a:cubicBezTo>
                <a:cubicBezTo>
                  <a:pt x="8479111" y="8721798"/>
                  <a:pt x="8495458" y="8743596"/>
                  <a:pt x="8484559" y="8787191"/>
                </a:cubicBezTo>
                <a:cubicBezTo>
                  <a:pt x="8495458" y="8776292"/>
                  <a:pt x="8506357" y="8776292"/>
                  <a:pt x="8517255" y="8787191"/>
                </a:cubicBezTo>
                <a:lnTo>
                  <a:pt x="8517255" y="8836234"/>
                </a:lnTo>
                <a:cubicBezTo>
                  <a:pt x="8506357" y="8836234"/>
                  <a:pt x="8500908" y="8836234"/>
                  <a:pt x="8500908" y="8836234"/>
                </a:cubicBezTo>
                <a:cubicBezTo>
                  <a:pt x="8500908" y="8836234"/>
                  <a:pt x="8498182" y="8833510"/>
                  <a:pt x="8492734" y="8828059"/>
                </a:cubicBezTo>
                <a:cubicBezTo>
                  <a:pt x="8487285" y="8822611"/>
                  <a:pt x="8484559" y="8814436"/>
                  <a:pt x="8484559" y="8803538"/>
                </a:cubicBezTo>
                <a:cubicBezTo>
                  <a:pt x="8473660" y="8803538"/>
                  <a:pt x="8468212" y="8798089"/>
                  <a:pt x="8468212" y="8787191"/>
                </a:cubicBezTo>
                <a:lnTo>
                  <a:pt x="8451865" y="8787191"/>
                </a:lnTo>
                <a:cubicBezTo>
                  <a:pt x="8451865" y="8787191"/>
                  <a:pt x="8451865" y="8789915"/>
                  <a:pt x="8451865" y="8795363"/>
                </a:cubicBezTo>
                <a:cubicBezTo>
                  <a:pt x="8451865" y="8800814"/>
                  <a:pt x="8451865" y="8808988"/>
                  <a:pt x="8451865" y="8819887"/>
                </a:cubicBezTo>
                <a:cubicBezTo>
                  <a:pt x="8462764" y="8830784"/>
                  <a:pt x="8470936" y="8836234"/>
                  <a:pt x="8476387" y="8836234"/>
                </a:cubicBezTo>
                <a:cubicBezTo>
                  <a:pt x="8481835" y="8836234"/>
                  <a:pt x="8484559" y="8841684"/>
                  <a:pt x="8484559" y="8852581"/>
                </a:cubicBezTo>
                <a:lnTo>
                  <a:pt x="8419169" y="8917973"/>
                </a:lnTo>
                <a:cubicBezTo>
                  <a:pt x="8408270" y="8917973"/>
                  <a:pt x="8402820" y="8923422"/>
                  <a:pt x="8402820" y="8934320"/>
                </a:cubicBezTo>
                <a:lnTo>
                  <a:pt x="8402820" y="8901624"/>
                </a:lnTo>
                <a:cubicBezTo>
                  <a:pt x="8413718" y="8890728"/>
                  <a:pt x="8424617" y="8877105"/>
                  <a:pt x="8435516" y="8860756"/>
                </a:cubicBezTo>
                <a:cubicBezTo>
                  <a:pt x="8446415" y="8844409"/>
                  <a:pt x="8451865" y="8836234"/>
                  <a:pt x="8451865" y="8836234"/>
                </a:cubicBezTo>
                <a:lnTo>
                  <a:pt x="8435516" y="8836234"/>
                </a:lnTo>
                <a:lnTo>
                  <a:pt x="8419169" y="8836234"/>
                </a:lnTo>
                <a:lnTo>
                  <a:pt x="8386472" y="8852581"/>
                </a:lnTo>
                <a:cubicBezTo>
                  <a:pt x="8375574" y="8874378"/>
                  <a:pt x="8364675" y="8879829"/>
                  <a:pt x="8353776" y="8868930"/>
                </a:cubicBezTo>
                <a:cubicBezTo>
                  <a:pt x="8353776" y="8890728"/>
                  <a:pt x="8353776" y="8907075"/>
                  <a:pt x="8353776" y="8917973"/>
                </a:cubicBezTo>
                <a:lnTo>
                  <a:pt x="8337430" y="8934320"/>
                </a:lnTo>
                <a:cubicBezTo>
                  <a:pt x="8348328" y="8934320"/>
                  <a:pt x="8353776" y="8939771"/>
                  <a:pt x="8353776" y="8950670"/>
                </a:cubicBezTo>
                <a:lnTo>
                  <a:pt x="8370124" y="8950670"/>
                </a:lnTo>
                <a:lnTo>
                  <a:pt x="8386472" y="8983364"/>
                </a:lnTo>
                <a:cubicBezTo>
                  <a:pt x="8386472" y="8994262"/>
                  <a:pt x="8391921" y="8999713"/>
                  <a:pt x="8402820" y="8999713"/>
                </a:cubicBezTo>
                <a:cubicBezTo>
                  <a:pt x="8413718" y="8999713"/>
                  <a:pt x="8424617" y="9005161"/>
                  <a:pt x="8435516" y="9016060"/>
                </a:cubicBezTo>
                <a:lnTo>
                  <a:pt x="8435516" y="9032409"/>
                </a:lnTo>
                <a:lnTo>
                  <a:pt x="8435516" y="9048756"/>
                </a:lnTo>
                <a:cubicBezTo>
                  <a:pt x="8424617" y="9048756"/>
                  <a:pt x="8419169" y="9043308"/>
                  <a:pt x="8419169" y="9032409"/>
                </a:cubicBezTo>
                <a:cubicBezTo>
                  <a:pt x="8419169" y="9021510"/>
                  <a:pt x="8413718" y="9016060"/>
                  <a:pt x="8402820" y="9016060"/>
                </a:cubicBezTo>
                <a:lnTo>
                  <a:pt x="8321080" y="8950670"/>
                </a:lnTo>
                <a:cubicBezTo>
                  <a:pt x="8310182" y="8939771"/>
                  <a:pt x="8304733" y="8934320"/>
                  <a:pt x="8304733" y="8934320"/>
                </a:cubicBezTo>
                <a:cubicBezTo>
                  <a:pt x="8304733" y="8934320"/>
                  <a:pt x="8304733" y="8939771"/>
                  <a:pt x="8304733" y="8950670"/>
                </a:cubicBezTo>
                <a:cubicBezTo>
                  <a:pt x="8293834" y="8961568"/>
                  <a:pt x="8285660" y="8967017"/>
                  <a:pt x="8280212" y="8967017"/>
                </a:cubicBezTo>
                <a:cubicBezTo>
                  <a:pt x="8274761" y="8967017"/>
                  <a:pt x="8274761" y="8964293"/>
                  <a:pt x="8280212" y="8958842"/>
                </a:cubicBezTo>
                <a:cubicBezTo>
                  <a:pt x="8285660" y="8953394"/>
                  <a:pt x="8277485" y="8950670"/>
                  <a:pt x="8255690" y="8950670"/>
                </a:cubicBezTo>
                <a:lnTo>
                  <a:pt x="8255690" y="8934320"/>
                </a:lnTo>
                <a:lnTo>
                  <a:pt x="8288384" y="8901624"/>
                </a:lnTo>
                <a:cubicBezTo>
                  <a:pt x="8288384" y="8890728"/>
                  <a:pt x="8293834" y="8879829"/>
                  <a:pt x="8304733" y="8868930"/>
                </a:cubicBezTo>
                <a:lnTo>
                  <a:pt x="8333796" y="8832603"/>
                </a:lnTo>
                <a:lnTo>
                  <a:pt x="8321080" y="8819887"/>
                </a:lnTo>
                <a:lnTo>
                  <a:pt x="8337430" y="8819887"/>
                </a:lnTo>
                <a:cubicBezTo>
                  <a:pt x="8337430" y="8819887"/>
                  <a:pt x="8337430" y="8821249"/>
                  <a:pt x="8337430" y="8823973"/>
                </a:cubicBezTo>
                <a:lnTo>
                  <a:pt x="8337430" y="8828059"/>
                </a:lnTo>
                <a:lnTo>
                  <a:pt x="8370124" y="8787191"/>
                </a:lnTo>
                <a:cubicBezTo>
                  <a:pt x="8359224" y="8776292"/>
                  <a:pt x="8359224" y="8768117"/>
                  <a:pt x="8370124" y="8762669"/>
                </a:cubicBezTo>
                <a:cubicBezTo>
                  <a:pt x="8381024" y="8757219"/>
                  <a:pt x="8386472" y="8754495"/>
                  <a:pt x="8386472" y="8754495"/>
                </a:cubicBezTo>
                <a:lnTo>
                  <a:pt x="8402820" y="8738148"/>
                </a:lnTo>
                <a:cubicBezTo>
                  <a:pt x="8402820" y="8727249"/>
                  <a:pt x="8405546" y="8721798"/>
                  <a:pt x="8410994" y="8721798"/>
                </a:cubicBezTo>
                <a:close/>
                <a:moveTo>
                  <a:pt x="7585425" y="8721798"/>
                </a:moveTo>
                <a:lnTo>
                  <a:pt x="7601772" y="8738148"/>
                </a:lnTo>
                <a:cubicBezTo>
                  <a:pt x="7612671" y="8727249"/>
                  <a:pt x="7612671" y="8721798"/>
                  <a:pt x="7601772" y="8721798"/>
                </a:cubicBezTo>
                <a:close/>
                <a:moveTo>
                  <a:pt x="5231326" y="8721798"/>
                </a:moveTo>
                <a:lnTo>
                  <a:pt x="5264022" y="8738148"/>
                </a:lnTo>
                <a:lnTo>
                  <a:pt x="5231326" y="8738148"/>
                </a:lnTo>
                <a:cubicBezTo>
                  <a:pt x="5231326" y="8727249"/>
                  <a:pt x="5231326" y="8721798"/>
                  <a:pt x="5231326" y="8721798"/>
                </a:cubicBezTo>
                <a:close/>
                <a:moveTo>
                  <a:pt x="8472298" y="8711581"/>
                </a:moveTo>
                <a:cubicBezTo>
                  <a:pt x="8475025" y="8710221"/>
                  <a:pt x="8479111" y="8710900"/>
                  <a:pt x="8484559" y="8713624"/>
                </a:cubicBezTo>
                <a:cubicBezTo>
                  <a:pt x="8495458" y="8719074"/>
                  <a:pt x="8500908" y="8721798"/>
                  <a:pt x="8500908" y="8721798"/>
                </a:cubicBezTo>
                <a:cubicBezTo>
                  <a:pt x="8500908" y="8721798"/>
                  <a:pt x="8495458" y="8721798"/>
                  <a:pt x="8484559" y="8721798"/>
                </a:cubicBezTo>
                <a:cubicBezTo>
                  <a:pt x="8484559" y="8721798"/>
                  <a:pt x="8479111" y="8721798"/>
                  <a:pt x="8468212" y="8721798"/>
                </a:cubicBezTo>
                <a:cubicBezTo>
                  <a:pt x="8468212" y="8716350"/>
                  <a:pt x="8469574" y="8712945"/>
                  <a:pt x="8472298" y="8711581"/>
                </a:cubicBezTo>
                <a:close/>
                <a:moveTo>
                  <a:pt x="9105781" y="8689102"/>
                </a:moveTo>
                <a:lnTo>
                  <a:pt x="9122128" y="8705451"/>
                </a:lnTo>
                <a:lnTo>
                  <a:pt x="9089431" y="8721798"/>
                </a:lnTo>
                <a:cubicBezTo>
                  <a:pt x="9089431" y="8710900"/>
                  <a:pt x="9094882" y="8700001"/>
                  <a:pt x="9105781" y="8689102"/>
                </a:cubicBezTo>
                <a:close/>
                <a:moveTo>
                  <a:pt x="8419169" y="8689102"/>
                </a:moveTo>
                <a:cubicBezTo>
                  <a:pt x="8430068" y="8689102"/>
                  <a:pt x="8435516" y="8694553"/>
                  <a:pt x="8435516" y="8705451"/>
                </a:cubicBezTo>
                <a:lnTo>
                  <a:pt x="8435516" y="8721798"/>
                </a:lnTo>
                <a:cubicBezTo>
                  <a:pt x="8424617" y="8721798"/>
                  <a:pt x="8419169" y="8716350"/>
                  <a:pt x="8419169" y="8705451"/>
                </a:cubicBezTo>
                <a:close/>
                <a:moveTo>
                  <a:pt x="5574633" y="8689102"/>
                </a:moveTo>
                <a:cubicBezTo>
                  <a:pt x="5574633" y="8689102"/>
                  <a:pt x="5571909" y="8691826"/>
                  <a:pt x="5566458" y="8697277"/>
                </a:cubicBezTo>
                <a:cubicBezTo>
                  <a:pt x="5561010" y="8702727"/>
                  <a:pt x="5558284" y="8705451"/>
                  <a:pt x="5558284" y="8705451"/>
                </a:cubicBezTo>
                <a:lnTo>
                  <a:pt x="5590980" y="8705451"/>
                </a:lnTo>
                <a:cubicBezTo>
                  <a:pt x="5590980" y="8705451"/>
                  <a:pt x="5596430" y="8700001"/>
                  <a:pt x="5607329" y="8689102"/>
                </a:cubicBezTo>
                <a:close/>
                <a:moveTo>
                  <a:pt x="4495672" y="8689102"/>
                </a:moveTo>
                <a:cubicBezTo>
                  <a:pt x="4506571" y="8689102"/>
                  <a:pt x="4512018" y="8694553"/>
                  <a:pt x="4512018" y="8705451"/>
                </a:cubicBezTo>
                <a:cubicBezTo>
                  <a:pt x="4512018" y="8716350"/>
                  <a:pt x="4509294" y="8721798"/>
                  <a:pt x="4503847" y="8721798"/>
                </a:cubicBezTo>
                <a:cubicBezTo>
                  <a:pt x="4498395" y="8721798"/>
                  <a:pt x="4495672" y="8721798"/>
                  <a:pt x="4495672" y="8721798"/>
                </a:cubicBezTo>
                <a:cubicBezTo>
                  <a:pt x="4495672" y="8721798"/>
                  <a:pt x="4495672" y="8716350"/>
                  <a:pt x="4495672" y="8705451"/>
                </a:cubicBezTo>
                <a:close/>
                <a:moveTo>
                  <a:pt x="5881156" y="8680930"/>
                </a:moveTo>
                <a:cubicBezTo>
                  <a:pt x="5883882" y="8680930"/>
                  <a:pt x="5885244" y="8683654"/>
                  <a:pt x="5885244" y="8689102"/>
                </a:cubicBezTo>
                <a:lnTo>
                  <a:pt x="5868894" y="8689102"/>
                </a:lnTo>
                <a:cubicBezTo>
                  <a:pt x="5874345" y="8683654"/>
                  <a:pt x="5878431" y="8680930"/>
                  <a:pt x="5881156" y="8680930"/>
                </a:cubicBezTo>
                <a:close/>
                <a:moveTo>
                  <a:pt x="8386472" y="8672755"/>
                </a:moveTo>
                <a:lnTo>
                  <a:pt x="8402820" y="8672755"/>
                </a:lnTo>
                <a:cubicBezTo>
                  <a:pt x="8402820" y="8683654"/>
                  <a:pt x="8402820" y="8689102"/>
                  <a:pt x="8402820" y="8689102"/>
                </a:cubicBezTo>
                <a:close/>
                <a:moveTo>
                  <a:pt x="7842392" y="8671734"/>
                </a:moveTo>
                <a:cubicBezTo>
                  <a:pt x="7845460" y="8673777"/>
                  <a:pt x="7846990" y="8685016"/>
                  <a:pt x="7846990" y="8705451"/>
                </a:cubicBezTo>
                <a:cubicBezTo>
                  <a:pt x="7846990" y="8716350"/>
                  <a:pt x="7863340" y="8716350"/>
                  <a:pt x="7896036" y="8705451"/>
                </a:cubicBezTo>
                <a:lnTo>
                  <a:pt x="7896036" y="8721798"/>
                </a:lnTo>
                <a:cubicBezTo>
                  <a:pt x="7885137" y="8732697"/>
                  <a:pt x="7871512" y="8738148"/>
                  <a:pt x="7855165" y="8738148"/>
                </a:cubicBezTo>
                <a:cubicBezTo>
                  <a:pt x="7838818" y="8738148"/>
                  <a:pt x="7825195" y="8743596"/>
                  <a:pt x="7814296" y="8754495"/>
                </a:cubicBezTo>
                <a:lnTo>
                  <a:pt x="7814296" y="8738148"/>
                </a:lnTo>
                <a:cubicBezTo>
                  <a:pt x="7827920" y="8690466"/>
                  <a:pt x="7837284" y="8668328"/>
                  <a:pt x="7842392" y="8671734"/>
                </a:cubicBezTo>
                <a:close/>
                <a:moveTo>
                  <a:pt x="7536382" y="8656408"/>
                </a:moveTo>
                <a:cubicBezTo>
                  <a:pt x="7525483" y="8667305"/>
                  <a:pt x="7520032" y="8678206"/>
                  <a:pt x="7520032" y="8689102"/>
                </a:cubicBezTo>
                <a:lnTo>
                  <a:pt x="7536382" y="8672755"/>
                </a:lnTo>
                <a:cubicBezTo>
                  <a:pt x="7547280" y="8672755"/>
                  <a:pt x="7552729" y="8667305"/>
                  <a:pt x="7552729" y="8656408"/>
                </a:cubicBezTo>
                <a:close/>
                <a:moveTo>
                  <a:pt x="5950634" y="8656408"/>
                </a:moveTo>
                <a:cubicBezTo>
                  <a:pt x="5950634" y="8656408"/>
                  <a:pt x="5947910" y="8659132"/>
                  <a:pt x="5942462" y="8664580"/>
                </a:cubicBezTo>
                <a:cubicBezTo>
                  <a:pt x="5937011" y="8670031"/>
                  <a:pt x="5928836" y="8678206"/>
                  <a:pt x="5917938" y="8689102"/>
                </a:cubicBezTo>
                <a:close/>
                <a:moveTo>
                  <a:pt x="4528368" y="8656408"/>
                </a:moveTo>
                <a:cubicBezTo>
                  <a:pt x="4528368" y="8656408"/>
                  <a:pt x="4533818" y="8656408"/>
                  <a:pt x="4544714" y="8656408"/>
                </a:cubicBezTo>
                <a:cubicBezTo>
                  <a:pt x="4544714" y="8667305"/>
                  <a:pt x="4541990" y="8672755"/>
                  <a:pt x="4536542" y="8672755"/>
                </a:cubicBezTo>
                <a:cubicBezTo>
                  <a:pt x="4531092" y="8672755"/>
                  <a:pt x="4528368" y="8670031"/>
                  <a:pt x="4528368" y="8664580"/>
                </a:cubicBezTo>
                <a:cubicBezTo>
                  <a:pt x="4528368" y="8659132"/>
                  <a:pt x="4528368" y="8656408"/>
                  <a:pt x="4528368" y="8656408"/>
                </a:cubicBezTo>
                <a:close/>
                <a:moveTo>
                  <a:pt x="8500908" y="8640059"/>
                </a:moveTo>
                <a:cubicBezTo>
                  <a:pt x="8500908" y="8640059"/>
                  <a:pt x="8503632" y="8640059"/>
                  <a:pt x="8509081" y="8640059"/>
                </a:cubicBezTo>
                <a:cubicBezTo>
                  <a:pt x="8514531" y="8640059"/>
                  <a:pt x="8519979" y="8642783"/>
                  <a:pt x="8525430" y="8648233"/>
                </a:cubicBezTo>
                <a:cubicBezTo>
                  <a:pt x="8530878" y="8653682"/>
                  <a:pt x="8533605" y="8661856"/>
                  <a:pt x="8533605" y="8672755"/>
                </a:cubicBezTo>
                <a:lnTo>
                  <a:pt x="8566299" y="8705451"/>
                </a:lnTo>
                <a:cubicBezTo>
                  <a:pt x="8566299" y="8705451"/>
                  <a:pt x="8571749" y="8710900"/>
                  <a:pt x="8582648" y="8721798"/>
                </a:cubicBezTo>
                <a:lnTo>
                  <a:pt x="8566299" y="8738148"/>
                </a:lnTo>
                <a:lnTo>
                  <a:pt x="8549952" y="8738148"/>
                </a:lnTo>
                <a:lnTo>
                  <a:pt x="8549952" y="8754495"/>
                </a:lnTo>
                <a:cubicBezTo>
                  <a:pt x="8549952" y="8754495"/>
                  <a:pt x="8549952" y="8759945"/>
                  <a:pt x="8549952" y="8770842"/>
                </a:cubicBezTo>
                <a:lnTo>
                  <a:pt x="8517255" y="8770842"/>
                </a:lnTo>
                <a:cubicBezTo>
                  <a:pt x="8528154" y="8716350"/>
                  <a:pt x="8528154" y="8689102"/>
                  <a:pt x="8517255" y="8689102"/>
                </a:cubicBezTo>
                <a:cubicBezTo>
                  <a:pt x="8506357" y="8678206"/>
                  <a:pt x="8500908" y="8672755"/>
                  <a:pt x="8500908" y="8672755"/>
                </a:cubicBezTo>
                <a:cubicBezTo>
                  <a:pt x="8490010" y="8661856"/>
                  <a:pt x="8490010" y="8650958"/>
                  <a:pt x="8500908" y="8640059"/>
                </a:cubicBezTo>
                <a:close/>
                <a:moveTo>
                  <a:pt x="7945079" y="8640059"/>
                </a:moveTo>
                <a:cubicBezTo>
                  <a:pt x="7945079" y="8640059"/>
                  <a:pt x="7945079" y="8645509"/>
                  <a:pt x="7945079" y="8656408"/>
                </a:cubicBezTo>
                <a:cubicBezTo>
                  <a:pt x="7945079" y="8656408"/>
                  <a:pt x="7939628" y="8656408"/>
                  <a:pt x="7928730" y="8656408"/>
                </a:cubicBezTo>
                <a:close/>
                <a:moveTo>
                  <a:pt x="7814296" y="8640059"/>
                </a:moveTo>
                <a:cubicBezTo>
                  <a:pt x="7836092" y="8650958"/>
                  <a:pt x="7836092" y="8667305"/>
                  <a:pt x="7814296" y="8689102"/>
                </a:cubicBezTo>
                <a:cubicBezTo>
                  <a:pt x="7803398" y="8700001"/>
                  <a:pt x="7797948" y="8700001"/>
                  <a:pt x="7797948" y="8689102"/>
                </a:cubicBezTo>
                <a:close/>
                <a:moveTo>
                  <a:pt x="5296718" y="8640059"/>
                </a:moveTo>
                <a:lnTo>
                  <a:pt x="5280372" y="8656408"/>
                </a:lnTo>
                <a:cubicBezTo>
                  <a:pt x="5280372" y="8650958"/>
                  <a:pt x="5281734" y="8646871"/>
                  <a:pt x="5284458" y="8644145"/>
                </a:cubicBezTo>
                <a:close/>
                <a:moveTo>
                  <a:pt x="8641032" y="8637724"/>
                </a:moveTo>
                <a:lnTo>
                  <a:pt x="8648038" y="8640059"/>
                </a:lnTo>
                <a:cubicBezTo>
                  <a:pt x="8648038" y="8650958"/>
                  <a:pt x="8653488" y="8656408"/>
                  <a:pt x="8664387" y="8656408"/>
                </a:cubicBezTo>
                <a:cubicBezTo>
                  <a:pt x="8675286" y="8656408"/>
                  <a:pt x="8680734" y="8661856"/>
                  <a:pt x="8680734" y="8672755"/>
                </a:cubicBezTo>
                <a:lnTo>
                  <a:pt x="8664387" y="8672755"/>
                </a:lnTo>
                <a:close/>
                <a:moveTo>
                  <a:pt x="5306060" y="8630718"/>
                </a:moveTo>
                <a:lnTo>
                  <a:pt x="5306936" y="8635973"/>
                </a:lnTo>
                <a:cubicBezTo>
                  <a:pt x="5305574" y="8638697"/>
                  <a:pt x="5302166" y="8640059"/>
                  <a:pt x="5296718" y="8640059"/>
                </a:cubicBezTo>
                <a:close/>
                <a:moveTo>
                  <a:pt x="8631691" y="8623712"/>
                </a:moveTo>
                <a:lnTo>
                  <a:pt x="8641032" y="8637724"/>
                </a:lnTo>
                <a:lnTo>
                  <a:pt x="8635777" y="8635973"/>
                </a:lnTo>
                <a:cubicBezTo>
                  <a:pt x="8633053" y="8633249"/>
                  <a:pt x="8631691" y="8629160"/>
                  <a:pt x="8631691" y="8623712"/>
                </a:cubicBezTo>
                <a:close/>
                <a:moveTo>
                  <a:pt x="5348099" y="8621377"/>
                </a:moveTo>
                <a:lnTo>
                  <a:pt x="5345762" y="8623712"/>
                </a:lnTo>
                <a:lnTo>
                  <a:pt x="5344422" y="8621836"/>
                </a:lnTo>
                <a:close/>
                <a:moveTo>
                  <a:pt x="7904208" y="8615537"/>
                </a:moveTo>
                <a:cubicBezTo>
                  <a:pt x="7909659" y="8620988"/>
                  <a:pt x="7912383" y="8631884"/>
                  <a:pt x="7912383" y="8648233"/>
                </a:cubicBezTo>
                <a:cubicBezTo>
                  <a:pt x="7912383" y="8664580"/>
                  <a:pt x="7906934" y="8672755"/>
                  <a:pt x="7896036" y="8672755"/>
                </a:cubicBezTo>
                <a:lnTo>
                  <a:pt x="7896036" y="8640059"/>
                </a:lnTo>
                <a:cubicBezTo>
                  <a:pt x="7906934" y="8629160"/>
                  <a:pt x="7909659" y="8620988"/>
                  <a:pt x="7904208" y="8615537"/>
                </a:cubicBezTo>
                <a:close/>
                <a:moveTo>
                  <a:pt x="4489542" y="8597145"/>
                </a:moveTo>
                <a:cubicBezTo>
                  <a:pt x="4496352" y="8595783"/>
                  <a:pt x="4501120" y="8596466"/>
                  <a:pt x="4503847" y="8599190"/>
                </a:cubicBezTo>
                <a:cubicBezTo>
                  <a:pt x="4509294" y="8604639"/>
                  <a:pt x="4509294" y="8615537"/>
                  <a:pt x="4503847" y="8631884"/>
                </a:cubicBezTo>
                <a:cubicBezTo>
                  <a:pt x="4498395" y="8648233"/>
                  <a:pt x="4495672" y="8661856"/>
                  <a:pt x="4495672" y="8672755"/>
                </a:cubicBezTo>
                <a:lnTo>
                  <a:pt x="4446629" y="8738148"/>
                </a:lnTo>
                <a:lnTo>
                  <a:pt x="4430278" y="8705451"/>
                </a:lnTo>
                <a:cubicBezTo>
                  <a:pt x="4430278" y="8650958"/>
                  <a:pt x="4441177" y="8618261"/>
                  <a:pt x="4462974" y="8607363"/>
                </a:cubicBezTo>
                <a:cubicBezTo>
                  <a:pt x="4473874" y="8601914"/>
                  <a:pt x="4482730" y="8598509"/>
                  <a:pt x="4489542" y="8597145"/>
                </a:cubicBezTo>
                <a:close/>
                <a:moveTo>
                  <a:pt x="7879686" y="8591016"/>
                </a:moveTo>
                <a:lnTo>
                  <a:pt x="7863340" y="8607363"/>
                </a:lnTo>
                <a:cubicBezTo>
                  <a:pt x="7874238" y="8618261"/>
                  <a:pt x="7879686" y="8618261"/>
                  <a:pt x="7879686" y="8607363"/>
                </a:cubicBezTo>
                <a:cubicBezTo>
                  <a:pt x="7879686" y="8607363"/>
                  <a:pt x="7879686" y="8601914"/>
                  <a:pt x="7879686" y="8591016"/>
                </a:cubicBezTo>
                <a:close/>
                <a:moveTo>
                  <a:pt x="4360088" y="8563120"/>
                </a:moveTo>
                <a:lnTo>
                  <a:pt x="4332193" y="8591016"/>
                </a:lnTo>
                <a:lnTo>
                  <a:pt x="4348539" y="8574669"/>
                </a:lnTo>
                <a:close/>
                <a:moveTo>
                  <a:pt x="8549952" y="8558319"/>
                </a:moveTo>
                <a:lnTo>
                  <a:pt x="8582648" y="8574669"/>
                </a:lnTo>
                <a:cubicBezTo>
                  <a:pt x="8582648" y="8574669"/>
                  <a:pt x="8582648" y="8577393"/>
                  <a:pt x="8582648" y="8582841"/>
                </a:cubicBezTo>
                <a:cubicBezTo>
                  <a:pt x="8582648" y="8588291"/>
                  <a:pt x="8582648" y="8596466"/>
                  <a:pt x="8582648" y="8607363"/>
                </a:cubicBezTo>
                <a:lnTo>
                  <a:pt x="8582648" y="8623712"/>
                </a:lnTo>
                <a:cubicBezTo>
                  <a:pt x="8582648" y="8623712"/>
                  <a:pt x="8582648" y="8629160"/>
                  <a:pt x="8582648" y="8640059"/>
                </a:cubicBezTo>
                <a:lnTo>
                  <a:pt x="8549952" y="8640059"/>
                </a:lnTo>
                <a:cubicBezTo>
                  <a:pt x="8549952" y="8629160"/>
                  <a:pt x="8549952" y="8623712"/>
                  <a:pt x="8549952" y="8623712"/>
                </a:cubicBezTo>
                <a:cubicBezTo>
                  <a:pt x="8549952" y="8623712"/>
                  <a:pt x="8544503" y="8623712"/>
                  <a:pt x="8533605" y="8623712"/>
                </a:cubicBezTo>
                <a:lnTo>
                  <a:pt x="8533605" y="8607363"/>
                </a:lnTo>
                <a:cubicBezTo>
                  <a:pt x="8533605" y="8596466"/>
                  <a:pt x="8533605" y="8591016"/>
                  <a:pt x="8533605" y="8591016"/>
                </a:cubicBezTo>
                <a:lnTo>
                  <a:pt x="8533605" y="8574669"/>
                </a:lnTo>
                <a:close/>
                <a:moveTo>
                  <a:pt x="8386472" y="8558319"/>
                </a:moveTo>
                <a:cubicBezTo>
                  <a:pt x="8375574" y="8558319"/>
                  <a:pt x="8370124" y="8563770"/>
                  <a:pt x="8370124" y="8574669"/>
                </a:cubicBezTo>
                <a:cubicBezTo>
                  <a:pt x="8381024" y="8574669"/>
                  <a:pt x="8389197" y="8571942"/>
                  <a:pt x="8394647" y="8566494"/>
                </a:cubicBezTo>
                <a:cubicBezTo>
                  <a:pt x="8400096" y="8561046"/>
                  <a:pt x="8397371" y="8558319"/>
                  <a:pt x="8386472" y="8558319"/>
                </a:cubicBezTo>
                <a:close/>
                <a:moveTo>
                  <a:pt x="7994122" y="8558319"/>
                </a:moveTo>
                <a:cubicBezTo>
                  <a:pt x="7994122" y="8569218"/>
                  <a:pt x="7996846" y="8574669"/>
                  <a:pt x="8002297" y="8574669"/>
                </a:cubicBezTo>
                <a:cubicBezTo>
                  <a:pt x="8007746" y="8574669"/>
                  <a:pt x="8010472" y="8574669"/>
                  <a:pt x="8010472" y="8574669"/>
                </a:cubicBezTo>
                <a:close/>
                <a:moveTo>
                  <a:pt x="5901590" y="8558319"/>
                </a:moveTo>
                <a:cubicBezTo>
                  <a:pt x="5901590" y="8569218"/>
                  <a:pt x="5901590" y="8574669"/>
                  <a:pt x="5901590" y="8574669"/>
                </a:cubicBezTo>
                <a:cubicBezTo>
                  <a:pt x="5901590" y="8574669"/>
                  <a:pt x="5898866" y="8577393"/>
                  <a:pt x="5893416" y="8582841"/>
                </a:cubicBezTo>
                <a:cubicBezTo>
                  <a:pt x="5887968" y="8588291"/>
                  <a:pt x="5885244" y="8585565"/>
                  <a:pt x="5885244" y="8574669"/>
                </a:cubicBezTo>
                <a:cubicBezTo>
                  <a:pt x="5885244" y="8563770"/>
                  <a:pt x="5890692" y="8558319"/>
                  <a:pt x="5901590" y="8558319"/>
                </a:cubicBezTo>
                <a:close/>
                <a:moveTo>
                  <a:pt x="5345762" y="8558319"/>
                </a:moveTo>
                <a:lnTo>
                  <a:pt x="5329414" y="8574669"/>
                </a:lnTo>
                <a:cubicBezTo>
                  <a:pt x="5329414" y="8585565"/>
                  <a:pt x="5334863" y="8585565"/>
                  <a:pt x="5345762" y="8574669"/>
                </a:cubicBezTo>
                <a:close/>
                <a:moveTo>
                  <a:pt x="4364888" y="8558319"/>
                </a:moveTo>
                <a:cubicBezTo>
                  <a:pt x="4364888" y="8558319"/>
                  <a:pt x="4363526" y="8559682"/>
                  <a:pt x="4360801" y="8562407"/>
                </a:cubicBezTo>
                <a:lnTo>
                  <a:pt x="4360088" y="8563120"/>
                </a:lnTo>
                <a:close/>
                <a:moveTo>
                  <a:pt x="8190298" y="8541972"/>
                </a:moveTo>
                <a:lnTo>
                  <a:pt x="8190298" y="8574669"/>
                </a:lnTo>
                <a:lnTo>
                  <a:pt x="8157602" y="8574669"/>
                </a:lnTo>
                <a:lnTo>
                  <a:pt x="8173950" y="8558319"/>
                </a:lnTo>
                <a:close/>
                <a:moveTo>
                  <a:pt x="4789932" y="8541972"/>
                </a:moveTo>
                <a:lnTo>
                  <a:pt x="4789932" y="8574669"/>
                </a:lnTo>
                <a:cubicBezTo>
                  <a:pt x="4800831" y="8574669"/>
                  <a:pt x="4806282" y="8569218"/>
                  <a:pt x="4806282" y="8558319"/>
                </a:cubicBezTo>
                <a:close/>
                <a:moveTo>
                  <a:pt x="4381235" y="8541972"/>
                </a:moveTo>
                <a:cubicBezTo>
                  <a:pt x="4381235" y="8552869"/>
                  <a:pt x="4389411" y="8561046"/>
                  <a:pt x="4405757" y="8566494"/>
                </a:cubicBezTo>
                <a:cubicBezTo>
                  <a:pt x="4422106" y="8571942"/>
                  <a:pt x="4424831" y="8574669"/>
                  <a:pt x="4413933" y="8574669"/>
                </a:cubicBezTo>
                <a:cubicBezTo>
                  <a:pt x="4403033" y="8574669"/>
                  <a:pt x="4392135" y="8574669"/>
                  <a:pt x="4381235" y="8574669"/>
                </a:cubicBezTo>
                <a:cubicBezTo>
                  <a:pt x="4375787" y="8569218"/>
                  <a:pt x="4371702" y="8565132"/>
                  <a:pt x="4368975" y="8562406"/>
                </a:cubicBezTo>
                <a:lnTo>
                  <a:pt x="4364888" y="8558319"/>
                </a:lnTo>
                <a:close/>
                <a:moveTo>
                  <a:pt x="9154824" y="8525623"/>
                </a:moveTo>
                <a:lnTo>
                  <a:pt x="9154824" y="8541972"/>
                </a:lnTo>
                <a:lnTo>
                  <a:pt x="9138477" y="8541972"/>
                </a:lnTo>
                <a:close/>
                <a:moveTo>
                  <a:pt x="8353776" y="8525623"/>
                </a:moveTo>
                <a:lnTo>
                  <a:pt x="8321080" y="8541972"/>
                </a:lnTo>
                <a:lnTo>
                  <a:pt x="8304733" y="8574669"/>
                </a:lnTo>
                <a:cubicBezTo>
                  <a:pt x="8315632" y="8574669"/>
                  <a:pt x="8321080" y="8580117"/>
                  <a:pt x="8321080" y="8591016"/>
                </a:cubicBezTo>
                <a:lnTo>
                  <a:pt x="8321080" y="8574669"/>
                </a:lnTo>
                <a:cubicBezTo>
                  <a:pt x="8331979" y="8574669"/>
                  <a:pt x="8337430" y="8571942"/>
                  <a:pt x="8337430" y="8566494"/>
                </a:cubicBezTo>
                <a:cubicBezTo>
                  <a:pt x="8337430" y="8561046"/>
                  <a:pt x="8337430" y="8558319"/>
                  <a:pt x="8337430" y="8558319"/>
                </a:cubicBezTo>
                <a:lnTo>
                  <a:pt x="8353776" y="8541972"/>
                </a:lnTo>
                <a:cubicBezTo>
                  <a:pt x="8353776" y="8541972"/>
                  <a:pt x="8353776" y="8536522"/>
                  <a:pt x="8353776" y="8525623"/>
                </a:cubicBezTo>
                <a:close/>
                <a:moveTo>
                  <a:pt x="8157602" y="8525623"/>
                </a:moveTo>
                <a:cubicBezTo>
                  <a:pt x="8157602" y="8525623"/>
                  <a:pt x="8163052" y="8525623"/>
                  <a:pt x="8173950" y="8525623"/>
                </a:cubicBezTo>
                <a:cubicBezTo>
                  <a:pt x="8173950" y="8536522"/>
                  <a:pt x="8168500" y="8541972"/>
                  <a:pt x="8157602" y="8541972"/>
                </a:cubicBezTo>
                <a:cubicBezTo>
                  <a:pt x="8146702" y="8541972"/>
                  <a:pt x="8141254" y="8539248"/>
                  <a:pt x="8141254" y="8533798"/>
                </a:cubicBezTo>
                <a:cubicBezTo>
                  <a:pt x="8141254" y="8528347"/>
                  <a:pt x="8146702" y="8525623"/>
                  <a:pt x="8157602" y="8525623"/>
                </a:cubicBezTo>
                <a:close/>
                <a:moveTo>
                  <a:pt x="4593760" y="8525623"/>
                </a:moveTo>
                <a:cubicBezTo>
                  <a:pt x="4604656" y="8525623"/>
                  <a:pt x="4610106" y="8525623"/>
                  <a:pt x="4610106" y="8525623"/>
                </a:cubicBezTo>
                <a:lnTo>
                  <a:pt x="4593760" y="8541972"/>
                </a:lnTo>
                <a:cubicBezTo>
                  <a:pt x="4582861" y="8541972"/>
                  <a:pt x="4577410" y="8539248"/>
                  <a:pt x="4577410" y="8533798"/>
                </a:cubicBezTo>
                <a:cubicBezTo>
                  <a:pt x="4577410" y="8528347"/>
                  <a:pt x="4582861" y="8525623"/>
                  <a:pt x="4593760" y="8525623"/>
                </a:cubicBezTo>
                <a:close/>
                <a:moveTo>
                  <a:pt x="8304733" y="8509276"/>
                </a:moveTo>
                <a:cubicBezTo>
                  <a:pt x="8272037" y="8531074"/>
                  <a:pt x="8255690" y="8552869"/>
                  <a:pt x="8255690" y="8574669"/>
                </a:cubicBezTo>
                <a:cubicBezTo>
                  <a:pt x="8266588" y="8585565"/>
                  <a:pt x="8282936" y="8569218"/>
                  <a:pt x="8304733" y="8525623"/>
                </a:cubicBezTo>
                <a:cubicBezTo>
                  <a:pt x="8315632" y="8514727"/>
                  <a:pt x="8315632" y="8509276"/>
                  <a:pt x="8304733" y="8509276"/>
                </a:cubicBezTo>
                <a:close/>
                <a:moveTo>
                  <a:pt x="6065070" y="8509276"/>
                </a:moveTo>
                <a:lnTo>
                  <a:pt x="6016026" y="8541972"/>
                </a:lnTo>
                <a:lnTo>
                  <a:pt x="5999677" y="8541972"/>
                </a:lnTo>
                <a:cubicBezTo>
                  <a:pt x="5999677" y="8541972"/>
                  <a:pt x="6005128" y="8536522"/>
                  <a:pt x="6016026" y="8525623"/>
                </a:cubicBezTo>
                <a:close/>
                <a:moveTo>
                  <a:pt x="5950634" y="8509276"/>
                </a:moveTo>
                <a:lnTo>
                  <a:pt x="5950634" y="8525623"/>
                </a:lnTo>
                <a:lnTo>
                  <a:pt x="5934287" y="8525623"/>
                </a:lnTo>
                <a:cubicBezTo>
                  <a:pt x="5934287" y="8514727"/>
                  <a:pt x="5939738" y="8509276"/>
                  <a:pt x="5950634" y="8509276"/>
                </a:cubicBezTo>
                <a:close/>
                <a:moveTo>
                  <a:pt x="5452022" y="8509276"/>
                </a:moveTo>
                <a:cubicBezTo>
                  <a:pt x="5457473" y="8509276"/>
                  <a:pt x="5460198" y="8514727"/>
                  <a:pt x="5460198" y="8525623"/>
                </a:cubicBezTo>
                <a:cubicBezTo>
                  <a:pt x="5449300" y="8525623"/>
                  <a:pt x="5443850" y="8522899"/>
                  <a:pt x="5443850" y="8517451"/>
                </a:cubicBezTo>
                <a:cubicBezTo>
                  <a:pt x="5443850" y="8512000"/>
                  <a:pt x="5446574" y="8509276"/>
                  <a:pt x="5452022" y="8509276"/>
                </a:cubicBezTo>
                <a:close/>
                <a:moveTo>
                  <a:pt x="4749064" y="8509276"/>
                </a:moveTo>
                <a:cubicBezTo>
                  <a:pt x="4743614" y="8509276"/>
                  <a:pt x="4740889" y="8514727"/>
                  <a:pt x="4740889" y="8525623"/>
                </a:cubicBezTo>
                <a:cubicBezTo>
                  <a:pt x="4740889" y="8536522"/>
                  <a:pt x="4746340" y="8541972"/>
                  <a:pt x="4757238" y="8541972"/>
                </a:cubicBezTo>
                <a:lnTo>
                  <a:pt x="4757238" y="8525623"/>
                </a:lnTo>
                <a:cubicBezTo>
                  <a:pt x="4757238" y="8514727"/>
                  <a:pt x="4754514" y="8509276"/>
                  <a:pt x="4749064" y="8509276"/>
                </a:cubicBezTo>
                <a:close/>
                <a:moveTo>
                  <a:pt x="7730512" y="8499058"/>
                </a:moveTo>
                <a:cubicBezTo>
                  <a:pt x="7734600" y="8497696"/>
                  <a:pt x="7738006" y="8498377"/>
                  <a:pt x="7740730" y="8501102"/>
                </a:cubicBezTo>
                <a:cubicBezTo>
                  <a:pt x="7746180" y="8506552"/>
                  <a:pt x="7746180" y="8514727"/>
                  <a:pt x="7740730" y="8525623"/>
                </a:cubicBezTo>
                <a:cubicBezTo>
                  <a:pt x="7735281" y="8536522"/>
                  <a:pt x="7729830" y="8544697"/>
                  <a:pt x="7724382" y="8550145"/>
                </a:cubicBezTo>
                <a:cubicBezTo>
                  <a:pt x="7718932" y="8555595"/>
                  <a:pt x="7716208" y="8552869"/>
                  <a:pt x="7716208" y="8541972"/>
                </a:cubicBezTo>
                <a:cubicBezTo>
                  <a:pt x="7716208" y="8531074"/>
                  <a:pt x="7721656" y="8525623"/>
                  <a:pt x="7732557" y="8525623"/>
                </a:cubicBezTo>
                <a:lnTo>
                  <a:pt x="7716208" y="8525623"/>
                </a:lnTo>
                <a:cubicBezTo>
                  <a:pt x="7705309" y="8525623"/>
                  <a:pt x="7705309" y="8520175"/>
                  <a:pt x="7716208" y="8509276"/>
                </a:cubicBezTo>
                <a:cubicBezTo>
                  <a:pt x="7721656" y="8503828"/>
                  <a:pt x="7726426" y="8500421"/>
                  <a:pt x="7730512" y="8499058"/>
                </a:cubicBezTo>
                <a:close/>
                <a:moveTo>
                  <a:pt x="8991345" y="8492927"/>
                </a:moveTo>
                <a:lnTo>
                  <a:pt x="8974998" y="8509276"/>
                </a:lnTo>
                <a:cubicBezTo>
                  <a:pt x="8974998" y="8509276"/>
                  <a:pt x="8974998" y="8512000"/>
                  <a:pt x="8974998" y="8517451"/>
                </a:cubicBezTo>
                <a:cubicBezTo>
                  <a:pt x="8974998" y="8522899"/>
                  <a:pt x="8974998" y="8531074"/>
                  <a:pt x="8974998" y="8541972"/>
                </a:cubicBezTo>
                <a:lnTo>
                  <a:pt x="8974998" y="8558319"/>
                </a:lnTo>
                <a:lnTo>
                  <a:pt x="8958649" y="8541972"/>
                </a:lnTo>
                <a:lnTo>
                  <a:pt x="8942302" y="8509276"/>
                </a:lnTo>
                <a:lnTo>
                  <a:pt x="8925953" y="8525623"/>
                </a:lnTo>
                <a:cubicBezTo>
                  <a:pt x="8915054" y="8547421"/>
                  <a:pt x="8915054" y="8569218"/>
                  <a:pt x="8925953" y="8591016"/>
                </a:cubicBezTo>
                <a:cubicBezTo>
                  <a:pt x="8925953" y="8601914"/>
                  <a:pt x="8931403" y="8604639"/>
                  <a:pt x="8942302" y="8599190"/>
                </a:cubicBezTo>
                <a:cubicBezTo>
                  <a:pt x="8953201" y="8593740"/>
                  <a:pt x="8969548" y="8591016"/>
                  <a:pt x="8991345" y="8591016"/>
                </a:cubicBezTo>
                <a:cubicBezTo>
                  <a:pt x="9024041" y="8580117"/>
                  <a:pt x="9029489" y="8563770"/>
                  <a:pt x="9007692" y="8541972"/>
                </a:cubicBezTo>
                <a:cubicBezTo>
                  <a:pt x="8996793" y="8531074"/>
                  <a:pt x="8991345" y="8520175"/>
                  <a:pt x="8991345" y="8509276"/>
                </a:cubicBezTo>
                <a:cubicBezTo>
                  <a:pt x="8991345" y="8498377"/>
                  <a:pt x="8991345" y="8492927"/>
                  <a:pt x="8991345" y="8492927"/>
                </a:cubicBezTo>
                <a:close/>
                <a:moveTo>
                  <a:pt x="8435516" y="8492927"/>
                </a:moveTo>
                <a:cubicBezTo>
                  <a:pt x="8424617" y="8492927"/>
                  <a:pt x="8419169" y="8498377"/>
                  <a:pt x="8419169" y="8509276"/>
                </a:cubicBezTo>
                <a:cubicBezTo>
                  <a:pt x="8419169" y="8520175"/>
                  <a:pt x="8419169" y="8525623"/>
                  <a:pt x="8419169" y="8525623"/>
                </a:cubicBezTo>
                <a:lnTo>
                  <a:pt x="8435516" y="8525623"/>
                </a:lnTo>
                <a:close/>
                <a:moveTo>
                  <a:pt x="8402820" y="8492927"/>
                </a:moveTo>
                <a:lnTo>
                  <a:pt x="8398226" y="8497523"/>
                </a:lnTo>
                <a:lnTo>
                  <a:pt x="8400777" y="8494972"/>
                </a:lnTo>
                <a:cubicBezTo>
                  <a:pt x="8402139" y="8493608"/>
                  <a:pt x="8402820" y="8492927"/>
                  <a:pt x="8402820" y="8492927"/>
                </a:cubicBezTo>
                <a:close/>
                <a:moveTo>
                  <a:pt x="4454058" y="8481040"/>
                </a:moveTo>
                <a:lnTo>
                  <a:pt x="4438453" y="8488841"/>
                </a:lnTo>
                <a:cubicBezTo>
                  <a:pt x="4433005" y="8491565"/>
                  <a:pt x="4430278" y="8492927"/>
                  <a:pt x="4430278" y="8492927"/>
                </a:cubicBezTo>
                <a:cubicBezTo>
                  <a:pt x="4435730" y="8487479"/>
                  <a:pt x="4440839" y="8483733"/>
                  <a:pt x="4445607" y="8481690"/>
                </a:cubicBezTo>
                <a:close/>
                <a:moveTo>
                  <a:pt x="8950474" y="8476580"/>
                </a:moveTo>
                <a:cubicBezTo>
                  <a:pt x="8945026" y="8476580"/>
                  <a:pt x="8942302" y="8482030"/>
                  <a:pt x="8942302" y="8492927"/>
                </a:cubicBezTo>
                <a:cubicBezTo>
                  <a:pt x="8942302" y="8503826"/>
                  <a:pt x="8945026" y="8509276"/>
                  <a:pt x="8950474" y="8509276"/>
                </a:cubicBezTo>
                <a:cubicBezTo>
                  <a:pt x="8955925" y="8509276"/>
                  <a:pt x="8958649" y="8503826"/>
                  <a:pt x="8958649" y="8492927"/>
                </a:cubicBezTo>
                <a:cubicBezTo>
                  <a:pt x="8958649" y="8482030"/>
                  <a:pt x="8955925" y="8476580"/>
                  <a:pt x="8950474" y="8476580"/>
                </a:cubicBezTo>
                <a:close/>
                <a:moveTo>
                  <a:pt x="7814296" y="8476580"/>
                </a:moveTo>
                <a:cubicBezTo>
                  <a:pt x="7814296" y="8476580"/>
                  <a:pt x="7811570" y="8479304"/>
                  <a:pt x="7806122" y="8484755"/>
                </a:cubicBezTo>
                <a:cubicBezTo>
                  <a:pt x="7800672" y="8490203"/>
                  <a:pt x="7797948" y="8492927"/>
                  <a:pt x="7797948" y="8492927"/>
                </a:cubicBezTo>
                <a:cubicBezTo>
                  <a:pt x="7797948" y="8492927"/>
                  <a:pt x="7803398" y="8492927"/>
                  <a:pt x="7814296" y="8492927"/>
                </a:cubicBezTo>
                <a:cubicBezTo>
                  <a:pt x="7814296" y="8482030"/>
                  <a:pt x="7814296" y="8476580"/>
                  <a:pt x="7814296" y="8476580"/>
                </a:cubicBezTo>
                <a:close/>
                <a:moveTo>
                  <a:pt x="6637246" y="8476580"/>
                </a:moveTo>
                <a:cubicBezTo>
                  <a:pt x="6626349" y="8476580"/>
                  <a:pt x="6615448" y="8484755"/>
                  <a:pt x="6604550" y="8501102"/>
                </a:cubicBezTo>
                <a:cubicBezTo>
                  <a:pt x="6593653" y="8517451"/>
                  <a:pt x="6588202" y="8531074"/>
                  <a:pt x="6588202" y="8541972"/>
                </a:cubicBezTo>
                <a:cubicBezTo>
                  <a:pt x="6588202" y="8563770"/>
                  <a:pt x="6599102" y="8552869"/>
                  <a:pt x="6620899" y="8509276"/>
                </a:cubicBezTo>
                <a:cubicBezTo>
                  <a:pt x="6642696" y="8487479"/>
                  <a:pt x="6648144" y="8476580"/>
                  <a:pt x="6637246" y="8476580"/>
                </a:cubicBezTo>
                <a:close/>
                <a:moveTo>
                  <a:pt x="5443850" y="8476580"/>
                </a:moveTo>
                <a:cubicBezTo>
                  <a:pt x="5443850" y="8476580"/>
                  <a:pt x="5449300" y="8476580"/>
                  <a:pt x="5460198" y="8476580"/>
                </a:cubicBezTo>
                <a:cubicBezTo>
                  <a:pt x="5460198" y="8487479"/>
                  <a:pt x="5454747" y="8492927"/>
                  <a:pt x="5443850" y="8492927"/>
                </a:cubicBezTo>
                <a:cubicBezTo>
                  <a:pt x="5432952" y="8492927"/>
                  <a:pt x="5427501" y="8490203"/>
                  <a:pt x="5427501" y="8484755"/>
                </a:cubicBezTo>
                <a:cubicBezTo>
                  <a:pt x="5427501" y="8479304"/>
                  <a:pt x="5432952" y="8476580"/>
                  <a:pt x="5443850" y="8476580"/>
                </a:cubicBezTo>
                <a:close/>
                <a:moveTo>
                  <a:pt x="4765411" y="8476580"/>
                </a:moveTo>
                <a:cubicBezTo>
                  <a:pt x="4759962" y="8476580"/>
                  <a:pt x="4757238" y="8479304"/>
                  <a:pt x="4757238" y="8484755"/>
                </a:cubicBezTo>
                <a:cubicBezTo>
                  <a:pt x="4757238" y="8490203"/>
                  <a:pt x="4762686" y="8492927"/>
                  <a:pt x="4773586" y="8492927"/>
                </a:cubicBezTo>
                <a:cubicBezTo>
                  <a:pt x="4773586" y="8482030"/>
                  <a:pt x="4770862" y="8476580"/>
                  <a:pt x="4765411" y="8476580"/>
                </a:cubicBezTo>
                <a:close/>
                <a:moveTo>
                  <a:pt x="10135696" y="8443884"/>
                </a:moveTo>
                <a:lnTo>
                  <a:pt x="10152044" y="8460233"/>
                </a:lnTo>
                <a:cubicBezTo>
                  <a:pt x="10152044" y="8460233"/>
                  <a:pt x="10146596" y="8465681"/>
                  <a:pt x="10135696" y="8476580"/>
                </a:cubicBezTo>
                <a:cubicBezTo>
                  <a:pt x="10135696" y="8476580"/>
                  <a:pt x="10135696" y="8471132"/>
                  <a:pt x="10135696" y="8460233"/>
                </a:cubicBezTo>
                <a:cubicBezTo>
                  <a:pt x="10135696" y="8460233"/>
                  <a:pt x="10135696" y="8454782"/>
                  <a:pt x="10135696" y="8443884"/>
                </a:cubicBezTo>
                <a:close/>
                <a:moveTo>
                  <a:pt x="9350999" y="8443884"/>
                </a:moveTo>
                <a:cubicBezTo>
                  <a:pt x="9372796" y="8443884"/>
                  <a:pt x="9383695" y="8446608"/>
                  <a:pt x="9383695" y="8452058"/>
                </a:cubicBezTo>
                <a:cubicBezTo>
                  <a:pt x="9383695" y="8457509"/>
                  <a:pt x="9378245" y="8471132"/>
                  <a:pt x="9367346" y="8492927"/>
                </a:cubicBezTo>
                <a:cubicBezTo>
                  <a:pt x="9356447" y="8514727"/>
                  <a:pt x="9350999" y="8541972"/>
                  <a:pt x="9350999" y="8574669"/>
                </a:cubicBezTo>
                <a:lnTo>
                  <a:pt x="9350999" y="8623712"/>
                </a:lnTo>
                <a:lnTo>
                  <a:pt x="9334650" y="8607363"/>
                </a:lnTo>
                <a:cubicBezTo>
                  <a:pt x="9323751" y="8585565"/>
                  <a:pt x="9318303" y="8569218"/>
                  <a:pt x="9318303" y="8558319"/>
                </a:cubicBezTo>
                <a:cubicBezTo>
                  <a:pt x="9318303" y="8547421"/>
                  <a:pt x="9312855" y="8531074"/>
                  <a:pt x="9301956" y="8509276"/>
                </a:cubicBezTo>
                <a:cubicBezTo>
                  <a:pt x="9301956" y="8498377"/>
                  <a:pt x="9301956" y="8490203"/>
                  <a:pt x="9301956" y="8484755"/>
                </a:cubicBezTo>
                <a:cubicBezTo>
                  <a:pt x="9301956" y="8479304"/>
                  <a:pt x="9307404" y="8476580"/>
                  <a:pt x="9318303" y="8476580"/>
                </a:cubicBezTo>
                <a:lnTo>
                  <a:pt x="9334650" y="8460233"/>
                </a:lnTo>
                <a:cubicBezTo>
                  <a:pt x="9345549" y="8460233"/>
                  <a:pt x="9350999" y="8454782"/>
                  <a:pt x="9350999" y="8443884"/>
                </a:cubicBezTo>
                <a:close/>
                <a:moveTo>
                  <a:pt x="5623676" y="8443884"/>
                </a:moveTo>
                <a:cubicBezTo>
                  <a:pt x="5612778" y="8443884"/>
                  <a:pt x="5607329" y="8446608"/>
                  <a:pt x="5607329" y="8452058"/>
                </a:cubicBezTo>
                <a:cubicBezTo>
                  <a:pt x="5607329" y="8457509"/>
                  <a:pt x="5607329" y="8460233"/>
                  <a:pt x="5607329" y="8460233"/>
                </a:cubicBezTo>
                <a:lnTo>
                  <a:pt x="5623676" y="8460233"/>
                </a:lnTo>
                <a:cubicBezTo>
                  <a:pt x="5623676" y="8449334"/>
                  <a:pt x="5623676" y="8443884"/>
                  <a:pt x="5623676" y="8443884"/>
                </a:cubicBezTo>
                <a:close/>
                <a:moveTo>
                  <a:pt x="8762474" y="8427537"/>
                </a:moveTo>
                <a:cubicBezTo>
                  <a:pt x="8773372" y="8427537"/>
                  <a:pt x="8778823" y="8427537"/>
                  <a:pt x="8778823" y="8427537"/>
                </a:cubicBezTo>
                <a:cubicBezTo>
                  <a:pt x="8778823" y="8427537"/>
                  <a:pt x="8778823" y="8432987"/>
                  <a:pt x="8778823" y="8443884"/>
                </a:cubicBezTo>
                <a:lnTo>
                  <a:pt x="8762474" y="8443884"/>
                </a:lnTo>
                <a:close/>
                <a:moveTo>
                  <a:pt x="4479324" y="8427537"/>
                </a:moveTo>
                <a:cubicBezTo>
                  <a:pt x="4490221" y="8427537"/>
                  <a:pt x="4495672" y="8427537"/>
                  <a:pt x="4495672" y="8427537"/>
                </a:cubicBezTo>
                <a:lnTo>
                  <a:pt x="4512018" y="8427537"/>
                </a:lnTo>
                <a:lnTo>
                  <a:pt x="4544714" y="8476580"/>
                </a:lnTo>
                <a:cubicBezTo>
                  <a:pt x="4544714" y="8476580"/>
                  <a:pt x="4544714" y="8479304"/>
                  <a:pt x="4544714" y="8484755"/>
                </a:cubicBezTo>
                <a:cubicBezTo>
                  <a:pt x="4544714" y="8490203"/>
                  <a:pt x="4544714" y="8498377"/>
                  <a:pt x="4544714" y="8509276"/>
                </a:cubicBezTo>
                <a:lnTo>
                  <a:pt x="4561065" y="8492927"/>
                </a:lnTo>
                <a:lnTo>
                  <a:pt x="4577410" y="8492927"/>
                </a:lnTo>
                <a:cubicBezTo>
                  <a:pt x="4577410" y="8503826"/>
                  <a:pt x="4566512" y="8514727"/>
                  <a:pt x="4544714" y="8525623"/>
                </a:cubicBezTo>
                <a:cubicBezTo>
                  <a:pt x="4544714" y="8525623"/>
                  <a:pt x="4541990" y="8528347"/>
                  <a:pt x="4536542" y="8533798"/>
                </a:cubicBezTo>
                <a:cubicBezTo>
                  <a:pt x="4531092" y="8539248"/>
                  <a:pt x="4528368" y="8541972"/>
                  <a:pt x="4528368" y="8541972"/>
                </a:cubicBezTo>
                <a:cubicBezTo>
                  <a:pt x="4528368" y="8552869"/>
                  <a:pt x="4517469" y="8552869"/>
                  <a:pt x="4495672" y="8541972"/>
                </a:cubicBezTo>
                <a:cubicBezTo>
                  <a:pt x="4484772" y="8541972"/>
                  <a:pt x="4479324" y="8531074"/>
                  <a:pt x="4479324" y="8509276"/>
                </a:cubicBezTo>
                <a:cubicBezTo>
                  <a:pt x="4473874" y="8492927"/>
                  <a:pt x="4467063" y="8483390"/>
                  <a:pt x="4458889" y="8480666"/>
                </a:cubicBezTo>
                <a:lnTo>
                  <a:pt x="4454058" y="8481040"/>
                </a:lnTo>
                <a:lnTo>
                  <a:pt x="4462974" y="8476580"/>
                </a:lnTo>
                <a:cubicBezTo>
                  <a:pt x="4473874" y="8465681"/>
                  <a:pt x="4479324" y="8457509"/>
                  <a:pt x="4479324" y="8452058"/>
                </a:cubicBezTo>
                <a:cubicBezTo>
                  <a:pt x="4479324" y="8446608"/>
                  <a:pt x="4473874" y="8443884"/>
                  <a:pt x="4462974" y="8443884"/>
                </a:cubicBezTo>
                <a:cubicBezTo>
                  <a:pt x="4452078" y="8443884"/>
                  <a:pt x="4449353" y="8441160"/>
                  <a:pt x="4454802" y="8435711"/>
                </a:cubicBezTo>
                <a:cubicBezTo>
                  <a:pt x="4460251" y="8430261"/>
                  <a:pt x="4468425" y="8427537"/>
                  <a:pt x="4479324" y="8427537"/>
                </a:cubicBezTo>
                <a:close/>
                <a:moveTo>
                  <a:pt x="7636002" y="8422427"/>
                </a:moveTo>
                <a:cubicBezTo>
                  <a:pt x="7633618" y="8423110"/>
                  <a:pt x="7630382" y="8424813"/>
                  <a:pt x="7626294" y="8427537"/>
                </a:cubicBezTo>
                <a:cubicBezTo>
                  <a:pt x="7609947" y="8438435"/>
                  <a:pt x="7601772" y="8449334"/>
                  <a:pt x="7601772" y="8460233"/>
                </a:cubicBezTo>
                <a:cubicBezTo>
                  <a:pt x="7601772" y="8471132"/>
                  <a:pt x="7599048" y="8479304"/>
                  <a:pt x="7593600" y="8484755"/>
                </a:cubicBezTo>
                <a:cubicBezTo>
                  <a:pt x="7588150" y="8490203"/>
                  <a:pt x="7590874" y="8495653"/>
                  <a:pt x="7601772" y="8501102"/>
                </a:cubicBezTo>
                <a:cubicBezTo>
                  <a:pt x="7612671" y="8506552"/>
                  <a:pt x="7612671" y="8514727"/>
                  <a:pt x="7601772" y="8525623"/>
                </a:cubicBezTo>
                <a:lnTo>
                  <a:pt x="7634468" y="8509276"/>
                </a:lnTo>
                <a:cubicBezTo>
                  <a:pt x="7656266" y="8498377"/>
                  <a:pt x="7667164" y="8492927"/>
                  <a:pt x="7667164" y="8492927"/>
                </a:cubicBezTo>
                <a:cubicBezTo>
                  <a:pt x="7699861" y="8492927"/>
                  <a:pt x="7716208" y="8471132"/>
                  <a:pt x="7716208" y="8427537"/>
                </a:cubicBezTo>
                <a:cubicBezTo>
                  <a:pt x="7705309" y="8427537"/>
                  <a:pt x="7699861" y="8427537"/>
                  <a:pt x="7699861" y="8427537"/>
                </a:cubicBezTo>
                <a:cubicBezTo>
                  <a:pt x="7699861" y="8438435"/>
                  <a:pt x="7694410" y="8438435"/>
                  <a:pt x="7683512" y="8427537"/>
                </a:cubicBezTo>
                <a:cubicBezTo>
                  <a:pt x="7683512" y="8427537"/>
                  <a:pt x="7680788" y="8430261"/>
                  <a:pt x="7675339" y="8435711"/>
                </a:cubicBezTo>
                <a:cubicBezTo>
                  <a:pt x="7669888" y="8441160"/>
                  <a:pt x="7661716" y="8449334"/>
                  <a:pt x="7650816" y="8460233"/>
                </a:cubicBezTo>
                <a:lnTo>
                  <a:pt x="7634468" y="8476580"/>
                </a:lnTo>
                <a:lnTo>
                  <a:pt x="7634468" y="8443884"/>
                </a:lnTo>
                <a:cubicBezTo>
                  <a:pt x="7642643" y="8427537"/>
                  <a:pt x="7643152" y="8420384"/>
                  <a:pt x="7636002" y="8422427"/>
                </a:cubicBezTo>
                <a:close/>
                <a:moveTo>
                  <a:pt x="8517255" y="8411188"/>
                </a:moveTo>
                <a:lnTo>
                  <a:pt x="8484559" y="8427537"/>
                </a:lnTo>
                <a:lnTo>
                  <a:pt x="8468212" y="8460233"/>
                </a:lnTo>
                <a:cubicBezTo>
                  <a:pt x="8479111" y="8460233"/>
                  <a:pt x="8490010" y="8454782"/>
                  <a:pt x="8500908" y="8443884"/>
                </a:cubicBezTo>
                <a:close/>
                <a:moveTo>
                  <a:pt x="5525590" y="8411188"/>
                </a:moveTo>
                <a:cubicBezTo>
                  <a:pt x="5525590" y="8411188"/>
                  <a:pt x="5517415" y="8419362"/>
                  <a:pt x="5501068" y="8435711"/>
                </a:cubicBezTo>
                <a:cubicBezTo>
                  <a:pt x="5484719" y="8452058"/>
                  <a:pt x="5476544" y="8460233"/>
                  <a:pt x="5476544" y="8460233"/>
                </a:cubicBezTo>
                <a:lnTo>
                  <a:pt x="5476544" y="8443884"/>
                </a:lnTo>
                <a:close/>
                <a:moveTo>
                  <a:pt x="8848302" y="8403015"/>
                </a:moveTo>
                <a:cubicBezTo>
                  <a:pt x="8845575" y="8403015"/>
                  <a:pt x="8844213" y="8405739"/>
                  <a:pt x="8844213" y="8411188"/>
                </a:cubicBezTo>
                <a:cubicBezTo>
                  <a:pt x="8844213" y="8422086"/>
                  <a:pt x="8849664" y="8427537"/>
                  <a:pt x="8860562" y="8427537"/>
                </a:cubicBezTo>
                <a:lnTo>
                  <a:pt x="8860562" y="8411188"/>
                </a:lnTo>
                <a:cubicBezTo>
                  <a:pt x="8855112" y="8405739"/>
                  <a:pt x="8851026" y="8403015"/>
                  <a:pt x="8848302" y="8403015"/>
                </a:cubicBezTo>
                <a:close/>
                <a:moveTo>
                  <a:pt x="8893256" y="8394841"/>
                </a:moveTo>
                <a:cubicBezTo>
                  <a:pt x="8893256" y="8405739"/>
                  <a:pt x="8898707" y="8411188"/>
                  <a:pt x="8909606" y="8411188"/>
                </a:cubicBezTo>
                <a:cubicBezTo>
                  <a:pt x="8920504" y="8411188"/>
                  <a:pt x="8923228" y="8408463"/>
                  <a:pt x="8917780" y="8403015"/>
                </a:cubicBezTo>
                <a:cubicBezTo>
                  <a:pt x="8912330" y="8397565"/>
                  <a:pt x="8904157" y="8394841"/>
                  <a:pt x="8893256" y="8394841"/>
                </a:cubicBezTo>
                <a:close/>
                <a:moveTo>
                  <a:pt x="8010472" y="8394841"/>
                </a:moveTo>
                <a:lnTo>
                  <a:pt x="7945079" y="8460233"/>
                </a:lnTo>
                <a:cubicBezTo>
                  <a:pt x="7912383" y="8503826"/>
                  <a:pt x="7890586" y="8531074"/>
                  <a:pt x="7879686" y="8541972"/>
                </a:cubicBezTo>
                <a:cubicBezTo>
                  <a:pt x="7857889" y="8563770"/>
                  <a:pt x="7857889" y="8574669"/>
                  <a:pt x="7879686" y="8574669"/>
                </a:cubicBezTo>
                <a:cubicBezTo>
                  <a:pt x="7901484" y="8574669"/>
                  <a:pt x="7906934" y="8569218"/>
                  <a:pt x="7896036" y="8558319"/>
                </a:cubicBezTo>
                <a:cubicBezTo>
                  <a:pt x="7896036" y="8558319"/>
                  <a:pt x="7898760" y="8555595"/>
                  <a:pt x="7904208" y="8550145"/>
                </a:cubicBezTo>
                <a:cubicBezTo>
                  <a:pt x="7909659" y="8544697"/>
                  <a:pt x="7912383" y="8541972"/>
                  <a:pt x="7912383" y="8541972"/>
                </a:cubicBezTo>
                <a:lnTo>
                  <a:pt x="7928730" y="8525623"/>
                </a:lnTo>
                <a:cubicBezTo>
                  <a:pt x="7928730" y="8525623"/>
                  <a:pt x="7939628" y="8514727"/>
                  <a:pt x="7961426" y="8492927"/>
                </a:cubicBezTo>
                <a:close/>
                <a:moveTo>
                  <a:pt x="7650816" y="8394841"/>
                </a:moveTo>
                <a:cubicBezTo>
                  <a:pt x="7650816" y="8405739"/>
                  <a:pt x="7650816" y="8411188"/>
                  <a:pt x="7650816" y="8411188"/>
                </a:cubicBezTo>
                <a:lnTo>
                  <a:pt x="7667164" y="8394841"/>
                </a:lnTo>
                <a:cubicBezTo>
                  <a:pt x="7656266" y="8394841"/>
                  <a:pt x="7650816" y="8394841"/>
                  <a:pt x="7650816" y="8394841"/>
                </a:cubicBezTo>
                <a:close/>
                <a:moveTo>
                  <a:pt x="4479324" y="8394841"/>
                </a:moveTo>
                <a:lnTo>
                  <a:pt x="4495672" y="8394841"/>
                </a:lnTo>
                <a:cubicBezTo>
                  <a:pt x="4495672" y="8394841"/>
                  <a:pt x="4490221" y="8397565"/>
                  <a:pt x="4479324" y="8403015"/>
                </a:cubicBezTo>
                <a:cubicBezTo>
                  <a:pt x="4468425" y="8408463"/>
                  <a:pt x="4462974" y="8408463"/>
                  <a:pt x="4462974" y="8403015"/>
                </a:cubicBezTo>
                <a:cubicBezTo>
                  <a:pt x="4462974" y="8397565"/>
                  <a:pt x="4468425" y="8394841"/>
                  <a:pt x="4479324" y="8394841"/>
                </a:cubicBezTo>
                <a:close/>
                <a:moveTo>
                  <a:pt x="8713430" y="8378494"/>
                </a:moveTo>
                <a:cubicBezTo>
                  <a:pt x="8724329" y="8378494"/>
                  <a:pt x="8729777" y="8389390"/>
                  <a:pt x="8729777" y="8411188"/>
                </a:cubicBezTo>
                <a:cubicBezTo>
                  <a:pt x="8740676" y="8422086"/>
                  <a:pt x="8743403" y="8427537"/>
                  <a:pt x="8737952" y="8427537"/>
                </a:cubicBezTo>
                <a:cubicBezTo>
                  <a:pt x="8732504" y="8427537"/>
                  <a:pt x="8724329" y="8427537"/>
                  <a:pt x="8713430" y="8427537"/>
                </a:cubicBezTo>
                <a:cubicBezTo>
                  <a:pt x="8702532" y="8427537"/>
                  <a:pt x="8699808" y="8438435"/>
                  <a:pt x="8705256" y="8460233"/>
                </a:cubicBezTo>
                <a:cubicBezTo>
                  <a:pt x="8710706" y="8482030"/>
                  <a:pt x="8716155" y="8495653"/>
                  <a:pt x="8721605" y="8501102"/>
                </a:cubicBezTo>
                <a:cubicBezTo>
                  <a:pt x="8727053" y="8506552"/>
                  <a:pt x="8724329" y="8509276"/>
                  <a:pt x="8713430" y="8509276"/>
                </a:cubicBezTo>
                <a:lnTo>
                  <a:pt x="8729777" y="8509276"/>
                </a:lnTo>
                <a:cubicBezTo>
                  <a:pt x="8729777" y="8509276"/>
                  <a:pt x="8735228" y="8514727"/>
                  <a:pt x="8746127" y="8525623"/>
                </a:cubicBezTo>
                <a:cubicBezTo>
                  <a:pt x="8757025" y="8536522"/>
                  <a:pt x="8759750" y="8544697"/>
                  <a:pt x="8754301" y="8550145"/>
                </a:cubicBezTo>
                <a:cubicBezTo>
                  <a:pt x="8748851" y="8555595"/>
                  <a:pt x="8743403" y="8555595"/>
                  <a:pt x="8737952" y="8550145"/>
                </a:cubicBezTo>
                <a:cubicBezTo>
                  <a:pt x="8732504" y="8544697"/>
                  <a:pt x="8724329" y="8541972"/>
                  <a:pt x="8713430" y="8541972"/>
                </a:cubicBezTo>
                <a:cubicBezTo>
                  <a:pt x="8702532" y="8541972"/>
                  <a:pt x="8697083" y="8541972"/>
                  <a:pt x="8697083" y="8541972"/>
                </a:cubicBezTo>
                <a:lnTo>
                  <a:pt x="8680734" y="8525623"/>
                </a:lnTo>
                <a:lnTo>
                  <a:pt x="8664387" y="8525623"/>
                </a:lnTo>
                <a:lnTo>
                  <a:pt x="8648038" y="8525623"/>
                </a:lnTo>
                <a:lnTo>
                  <a:pt x="8631691" y="8541972"/>
                </a:lnTo>
                <a:cubicBezTo>
                  <a:pt x="8631691" y="8552869"/>
                  <a:pt x="8626243" y="8563770"/>
                  <a:pt x="8615344" y="8574669"/>
                </a:cubicBezTo>
                <a:lnTo>
                  <a:pt x="8598995" y="8574669"/>
                </a:lnTo>
                <a:cubicBezTo>
                  <a:pt x="8598995" y="8574669"/>
                  <a:pt x="8598995" y="8566494"/>
                  <a:pt x="8598995" y="8550145"/>
                </a:cubicBezTo>
                <a:cubicBezTo>
                  <a:pt x="8598995" y="8533798"/>
                  <a:pt x="8609893" y="8512000"/>
                  <a:pt x="8631691" y="8484755"/>
                </a:cubicBezTo>
                <a:cubicBezTo>
                  <a:pt x="8653488" y="8457509"/>
                  <a:pt x="8669835" y="8432987"/>
                  <a:pt x="8680734" y="8411188"/>
                </a:cubicBezTo>
                <a:close/>
                <a:moveTo>
                  <a:pt x="8386472" y="8378494"/>
                </a:moveTo>
                <a:cubicBezTo>
                  <a:pt x="8386472" y="8378494"/>
                  <a:pt x="8383748" y="8381218"/>
                  <a:pt x="8378298" y="8386666"/>
                </a:cubicBezTo>
                <a:cubicBezTo>
                  <a:pt x="8372850" y="8392116"/>
                  <a:pt x="8375574" y="8394841"/>
                  <a:pt x="8386472" y="8394841"/>
                </a:cubicBezTo>
                <a:close/>
                <a:moveTo>
                  <a:pt x="8108558" y="8378494"/>
                </a:moveTo>
                <a:cubicBezTo>
                  <a:pt x="8108558" y="8378494"/>
                  <a:pt x="8103110" y="8383942"/>
                  <a:pt x="8092211" y="8394841"/>
                </a:cubicBezTo>
                <a:cubicBezTo>
                  <a:pt x="8103110" y="8394841"/>
                  <a:pt x="8108558" y="8394841"/>
                  <a:pt x="8108558" y="8394841"/>
                </a:cubicBezTo>
                <a:cubicBezTo>
                  <a:pt x="8108558" y="8383942"/>
                  <a:pt x="8108558" y="8378494"/>
                  <a:pt x="8108558" y="8378494"/>
                </a:cubicBezTo>
                <a:close/>
                <a:moveTo>
                  <a:pt x="9942092" y="8376839"/>
                </a:moveTo>
                <a:lnTo>
                  <a:pt x="9939522" y="8394841"/>
                </a:lnTo>
                <a:cubicBezTo>
                  <a:pt x="9928624" y="8405739"/>
                  <a:pt x="9928624" y="8400291"/>
                  <a:pt x="9939522" y="8378494"/>
                </a:cubicBezTo>
                <a:close/>
                <a:moveTo>
                  <a:pt x="7900122" y="8370319"/>
                </a:moveTo>
                <a:cubicBezTo>
                  <a:pt x="7897398" y="8370319"/>
                  <a:pt x="7896036" y="8373045"/>
                  <a:pt x="7896036" y="8378494"/>
                </a:cubicBezTo>
                <a:cubicBezTo>
                  <a:pt x="7896036" y="8400291"/>
                  <a:pt x="7890586" y="8405739"/>
                  <a:pt x="7879686" y="8394841"/>
                </a:cubicBezTo>
                <a:cubicBezTo>
                  <a:pt x="7890586" y="8405739"/>
                  <a:pt x="7901484" y="8411188"/>
                  <a:pt x="7912383" y="8411188"/>
                </a:cubicBezTo>
                <a:cubicBezTo>
                  <a:pt x="7923282" y="8400291"/>
                  <a:pt x="7923282" y="8389390"/>
                  <a:pt x="7912383" y="8378494"/>
                </a:cubicBezTo>
                <a:cubicBezTo>
                  <a:pt x="7906932" y="8373045"/>
                  <a:pt x="7902846" y="8370319"/>
                  <a:pt x="7900122" y="8370319"/>
                </a:cubicBezTo>
                <a:close/>
                <a:moveTo>
                  <a:pt x="1034004" y="8368276"/>
                </a:moveTo>
                <a:cubicBezTo>
                  <a:pt x="1036730" y="8369638"/>
                  <a:pt x="1040815" y="8373045"/>
                  <a:pt x="1046267" y="8378494"/>
                </a:cubicBezTo>
                <a:cubicBezTo>
                  <a:pt x="1046267" y="8378494"/>
                  <a:pt x="1043540" y="8378494"/>
                  <a:pt x="1038091" y="8378494"/>
                </a:cubicBezTo>
                <a:cubicBezTo>
                  <a:pt x="1032642" y="8378494"/>
                  <a:pt x="1029916" y="8375769"/>
                  <a:pt x="1029916" y="8370319"/>
                </a:cubicBezTo>
                <a:cubicBezTo>
                  <a:pt x="1029916" y="8367595"/>
                  <a:pt x="1031279" y="8366912"/>
                  <a:pt x="1034004" y="8368276"/>
                </a:cubicBezTo>
                <a:close/>
                <a:moveTo>
                  <a:pt x="8370124" y="8362144"/>
                </a:moveTo>
                <a:lnTo>
                  <a:pt x="8353776" y="8378494"/>
                </a:lnTo>
                <a:lnTo>
                  <a:pt x="8321080" y="8378494"/>
                </a:lnTo>
                <a:cubicBezTo>
                  <a:pt x="8310182" y="8389390"/>
                  <a:pt x="8304733" y="8394841"/>
                  <a:pt x="8304733" y="8394841"/>
                </a:cubicBezTo>
                <a:cubicBezTo>
                  <a:pt x="8304733" y="8394841"/>
                  <a:pt x="8304733" y="8400291"/>
                  <a:pt x="8304733" y="8411188"/>
                </a:cubicBezTo>
                <a:lnTo>
                  <a:pt x="8353776" y="8394841"/>
                </a:lnTo>
                <a:cubicBezTo>
                  <a:pt x="8364675" y="8383942"/>
                  <a:pt x="8370124" y="8373045"/>
                  <a:pt x="8370124" y="8362144"/>
                </a:cubicBezTo>
                <a:close/>
                <a:moveTo>
                  <a:pt x="7977776" y="8362144"/>
                </a:moveTo>
                <a:lnTo>
                  <a:pt x="7961426" y="8378494"/>
                </a:lnTo>
                <a:lnTo>
                  <a:pt x="7994122" y="8378494"/>
                </a:lnTo>
                <a:cubicBezTo>
                  <a:pt x="7994122" y="8367595"/>
                  <a:pt x="7988674" y="8362144"/>
                  <a:pt x="7977776" y="8362144"/>
                </a:cubicBezTo>
                <a:close/>
                <a:moveTo>
                  <a:pt x="6228548" y="8362144"/>
                </a:moveTo>
                <a:cubicBezTo>
                  <a:pt x="6228548" y="8362144"/>
                  <a:pt x="6233999" y="8362144"/>
                  <a:pt x="6244898" y="8362144"/>
                </a:cubicBezTo>
                <a:cubicBezTo>
                  <a:pt x="6244898" y="8373045"/>
                  <a:pt x="6239448" y="8378494"/>
                  <a:pt x="6228548" y="8378494"/>
                </a:cubicBezTo>
                <a:cubicBezTo>
                  <a:pt x="6217650" y="8378494"/>
                  <a:pt x="6217650" y="8373045"/>
                  <a:pt x="6228548" y="8362144"/>
                </a:cubicBezTo>
                <a:close/>
                <a:moveTo>
                  <a:pt x="8786995" y="8345797"/>
                </a:moveTo>
                <a:cubicBezTo>
                  <a:pt x="8781547" y="8345797"/>
                  <a:pt x="8781547" y="8348521"/>
                  <a:pt x="8786995" y="8353972"/>
                </a:cubicBezTo>
                <a:cubicBezTo>
                  <a:pt x="8792446" y="8359420"/>
                  <a:pt x="8795170" y="8362144"/>
                  <a:pt x="8795170" y="8362144"/>
                </a:cubicBezTo>
                <a:cubicBezTo>
                  <a:pt x="8795170" y="8351246"/>
                  <a:pt x="8792446" y="8345797"/>
                  <a:pt x="8786995" y="8345797"/>
                </a:cubicBezTo>
                <a:close/>
                <a:moveTo>
                  <a:pt x="8002297" y="8329448"/>
                </a:moveTo>
                <a:cubicBezTo>
                  <a:pt x="7996846" y="8329448"/>
                  <a:pt x="7994122" y="8334899"/>
                  <a:pt x="7994122" y="8345797"/>
                </a:cubicBezTo>
                <a:cubicBezTo>
                  <a:pt x="7994122" y="8345797"/>
                  <a:pt x="7996846" y="8345797"/>
                  <a:pt x="8002297" y="8345797"/>
                </a:cubicBezTo>
                <a:cubicBezTo>
                  <a:pt x="8007746" y="8345797"/>
                  <a:pt x="8010472" y="8345797"/>
                  <a:pt x="8010472" y="8345797"/>
                </a:cubicBezTo>
                <a:cubicBezTo>
                  <a:pt x="8010472" y="8334899"/>
                  <a:pt x="8007746" y="8329448"/>
                  <a:pt x="8002297" y="8329448"/>
                </a:cubicBezTo>
                <a:close/>
                <a:moveTo>
                  <a:pt x="6800724" y="8329448"/>
                </a:moveTo>
                <a:cubicBezTo>
                  <a:pt x="6789828" y="8329448"/>
                  <a:pt x="6784378" y="8332172"/>
                  <a:pt x="6784378" y="8337623"/>
                </a:cubicBezTo>
                <a:cubicBezTo>
                  <a:pt x="6784378" y="8343073"/>
                  <a:pt x="6789828" y="8345797"/>
                  <a:pt x="6800724" y="8345797"/>
                </a:cubicBezTo>
                <a:cubicBezTo>
                  <a:pt x="6800724" y="8334899"/>
                  <a:pt x="6800724" y="8329448"/>
                  <a:pt x="6800724" y="8329448"/>
                </a:cubicBezTo>
                <a:close/>
                <a:moveTo>
                  <a:pt x="6163158" y="8329448"/>
                </a:moveTo>
                <a:cubicBezTo>
                  <a:pt x="6174055" y="8340347"/>
                  <a:pt x="6179506" y="8345797"/>
                  <a:pt x="6179506" y="8345797"/>
                </a:cubicBezTo>
                <a:cubicBezTo>
                  <a:pt x="6179506" y="8345797"/>
                  <a:pt x="6179506" y="8348521"/>
                  <a:pt x="6179506" y="8353972"/>
                </a:cubicBezTo>
                <a:cubicBezTo>
                  <a:pt x="6179506" y="8359420"/>
                  <a:pt x="6179506" y="8367595"/>
                  <a:pt x="6179506" y="8378494"/>
                </a:cubicBezTo>
                <a:lnTo>
                  <a:pt x="6195852" y="8378494"/>
                </a:lnTo>
                <a:cubicBezTo>
                  <a:pt x="6195852" y="8389390"/>
                  <a:pt x="6190404" y="8392116"/>
                  <a:pt x="6179506" y="8386666"/>
                </a:cubicBezTo>
                <a:cubicBezTo>
                  <a:pt x="6168606" y="8381218"/>
                  <a:pt x="6163158" y="8383942"/>
                  <a:pt x="6163158" y="8394841"/>
                </a:cubicBezTo>
                <a:lnTo>
                  <a:pt x="6163158" y="8411188"/>
                </a:lnTo>
                <a:cubicBezTo>
                  <a:pt x="6163158" y="8422086"/>
                  <a:pt x="6157708" y="8422086"/>
                  <a:pt x="6146809" y="8411188"/>
                </a:cubicBezTo>
                <a:cubicBezTo>
                  <a:pt x="6135910" y="8411188"/>
                  <a:pt x="6130462" y="8416638"/>
                  <a:pt x="6130462" y="8427537"/>
                </a:cubicBezTo>
                <a:lnTo>
                  <a:pt x="6130462" y="8443884"/>
                </a:lnTo>
                <a:lnTo>
                  <a:pt x="6130462" y="8460233"/>
                </a:lnTo>
                <a:lnTo>
                  <a:pt x="6114113" y="8492927"/>
                </a:lnTo>
                <a:lnTo>
                  <a:pt x="6065070" y="8492927"/>
                </a:lnTo>
                <a:cubicBezTo>
                  <a:pt x="6054171" y="8492927"/>
                  <a:pt x="6051447" y="8490203"/>
                  <a:pt x="6056895" y="8484755"/>
                </a:cubicBezTo>
                <a:cubicBezTo>
                  <a:pt x="6062346" y="8479304"/>
                  <a:pt x="6070520" y="8471132"/>
                  <a:pt x="6081416" y="8460233"/>
                </a:cubicBezTo>
                <a:cubicBezTo>
                  <a:pt x="6103216" y="8438435"/>
                  <a:pt x="6108664" y="8422086"/>
                  <a:pt x="6097766" y="8411188"/>
                </a:cubicBezTo>
                <a:lnTo>
                  <a:pt x="6114113" y="8394841"/>
                </a:lnTo>
                <a:cubicBezTo>
                  <a:pt x="6125012" y="8416638"/>
                  <a:pt x="6130462" y="8411188"/>
                  <a:pt x="6130462" y="8378494"/>
                </a:cubicBezTo>
                <a:close/>
                <a:moveTo>
                  <a:pt x="7830644" y="8313101"/>
                </a:moveTo>
                <a:lnTo>
                  <a:pt x="7814296" y="8329448"/>
                </a:lnTo>
                <a:cubicBezTo>
                  <a:pt x="7803398" y="8340347"/>
                  <a:pt x="7797948" y="8345797"/>
                  <a:pt x="7797948" y="8345797"/>
                </a:cubicBezTo>
                <a:lnTo>
                  <a:pt x="7814296" y="8345797"/>
                </a:lnTo>
                <a:cubicBezTo>
                  <a:pt x="7814296" y="8334899"/>
                  <a:pt x="7817020" y="8329448"/>
                  <a:pt x="7822469" y="8329448"/>
                </a:cubicBezTo>
                <a:cubicBezTo>
                  <a:pt x="7827920" y="8329448"/>
                  <a:pt x="7830644" y="8324000"/>
                  <a:pt x="7830644" y="8313101"/>
                </a:cubicBezTo>
                <a:close/>
                <a:moveTo>
                  <a:pt x="6392030" y="8313101"/>
                </a:moveTo>
                <a:cubicBezTo>
                  <a:pt x="6381128" y="8313101"/>
                  <a:pt x="6372956" y="8318552"/>
                  <a:pt x="6367506" y="8329448"/>
                </a:cubicBezTo>
                <a:cubicBezTo>
                  <a:pt x="6362056" y="8340347"/>
                  <a:pt x="6359331" y="8345797"/>
                  <a:pt x="6359331" y="8345797"/>
                </a:cubicBezTo>
                <a:lnTo>
                  <a:pt x="6392030" y="8345797"/>
                </a:lnTo>
                <a:close/>
                <a:moveTo>
                  <a:pt x="997221" y="8313101"/>
                </a:moveTo>
                <a:cubicBezTo>
                  <a:pt x="1008120" y="8324000"/>
                  <a:pt x="1010844" y="8332172"/>
                  <a:pt x="1005396" y="8337623"/>
                </a:cubicBezTo>
                <a:cubicBezTo>
                  <a:pt x="999948" y="8343073"/>
                  <a:pt x="997221" y="8351246"/>
                  <a:pt x="997221" y="8362144"/>
                </a:cubicBezTo>
                <a:lnTo>
                  <a:pt x="980874" y="8362144"/>
                </a:lnTo>
                <a:lnTo>
                  <a:pt x="964525" y="8362144"/>
                </a:lnTo>
                <a:cubicBezTo>
                  <a:pt x="975426" y="8351246"/>
                  <a:pt x="978150" y="8343073"/>
                  <a:pt x="972699" y="8337623"/>
                </a:cubicBezTo>
                <a:cubicBezTo>
                  <a:pt x="967251" y="8332172"/>
                  <a:pt x="969975" y="8329448"/>
                  <a:pt x="980874" y="8329448"/>
                </a:cubicBezTo>
                <a:cubicBezTo>
                  <a:pt x="980874" y="8329448"/>
                  <a:pt x="983598" y="8329448"/>
                  <a:pt x="989049" y="8329448"/>
                </a:cubicBezTo>
                <a:cubicBezTo>
                  <a:pt x="994497" y="8329448"/>
                  <a:pt x="997221" y="8324000"/>
                  <a:pt x="997221" y="8313101"/>
                </a:cubicBezTo>
                <a:close/>
                <a:moveTo>
                  <a:pt x="10135696" y="8296754"/>
                </a:moveTo>
                <a:cubicBezTo>
                  <a:pt x="10124800" y="8307651"/>
                  <a:pt x="10119350" y="8318552"/>
                  <a:pt x="10119350" y="8329448"/>
                </a:cubicBezTo>
                <a:lnTo>
                  <a:pt x="10119350" y="8313101"/>
                </a:lnTo>
                <a:close/>
                <a:moveTo>
                  <a:pt x="9440913" y="8296754"/>
                </a:moveTo>
                <a:cubicBezTo>
                  <a:pt x="9435463" y="8296754"/>
                  <a:pt x="9432738" y="8302202"/>
                  <a:pt x="9432738" y="8313101"/>
                </a:cubicBezTo>
                <a:cubicBezTo>
                  <a:pt x="9432738" y="8324000"/>
                  <a:pt x="9432738" y="8329448"/>
                  <a:pt x="9432738" y="8329448"/>
                </a:cubicBezTo>
                <a:cubicBezTo>
                  <a:pt x="9432738" y="8329448"/>
                  <a:pt x="9435463" y="8324000"/>
                  <a:pt x="9440913" y="8313101"/>
                </a:cubicBezTo>
                <a:cubicBezTo>
                  <a:pt x="9446361" y="8302202"/>
                  <a:pt x="9446361" y="8296754"/>
                  <a:pt x="9440913" y="8296754"/>
                </a:cubicBezTo>
                <a:close/>
                <a:moveTo>
                  <a:pt x="8958649" y="8296754"/>
                </a:moveTo>
                <a:lnTo>
                  <a:pt x="8958649" y="8313101"/>
                </a:lnTo>
                <a:lnTo>
                  <a:pt x="8974998" y="8313101"/>
                </a:lnTo>
                <a:cubicBezTo>
                  <a:pt x="8974998" y="8302202"/>
                  <a:pt x="8969548" y="8296754"/>
                  <a:pt x="8958649" y="8296754"/>
                </a:cubicBezTo>
                <a:close/>
                <a:moveTo>
                  <a:pt x="8321080" y="8296754"/>
                </a:moveTo>
                <a:cubicBezTo>
                  <a:pt x="8321080" y="8307651"/>
                  <a:pt x="8321080" y="8313101"/>
                  <a:pt x="8321080" y="8313101"/>
                </a:cubicBezTo>
                <a:cubicBezTo>
                  <a:pt x="8310182" y="8313101"/>
                  <a:pt x="8304733" y="8310377"/>
                  <a:pt x="8304733" y="8304926"/>
                </a:cubicBezTo>
                <a:cubicBezTo>
                  <a:pt x="8304733" y="8299478"/>
                  <a:pt x="8310182" y="8296754"/>
                  <a:pt x="8321080" y="8296754"/>
                </a:cubicBezTo>
                <a:close/>
                <a:moveTo>
                  <a:pt x="5721765" y="8296754"/>
                </a:moveTo>
                <a:lnTo>
                  <a:pt x="5705416" y="8313101"/>
                </a:lnTo>
                <a:lnTo>
                  <a:pt x="5705416" y="8329448"/>
                </a:lnTo>
                <a:cubicBezTo>
                  <a:pt x="5694517" y="8329448"/>
                  <a:pt x="5689068" y="8329448"/>
                  <a:pt x="5689068" y="8329448"/>
                </a:cubicBezTo>
                <a:cubicBezTo>
                  <a:pt x="5689068" y="8340347"/>
                  <a:pt x="5680894" y="8353972"/>
                  <a:pt x="5664547" y="8370319"/>
                </a:cubicBezTo>
                <a:lnTo>
                  <a:pt x="5656372" y="8378494"/>
                </a:lnTo>
                <a:lnTo>
                  <a:pt x="5646154" y="8388711"/>
                </a:lnTo>
                <a:cubicBezTo>
                  <a:pt x="5642068" y="8392797"/>
                  <a:pt x="5640026" y="8394841"/>
                  <a:pt x="5640026" y="8394841"/>
                </a:cubicBezTo>
                <a:cubicBezTo>
                  <a:pt x="5650922" y="8394841"/>
                  <a:pt x="5656372" y="8392116"/>
                  <a:pt x="5656372" y="8386666"/>
                </a:cubicBezTo>
                <a:cubicBezTo>
                  <a:pt x="5656372" y="8383942"/>
                  <a:pt x="5656372" y="8381899"/>
                  <a:pt x="5656372" y="8380537"/>
                </a:cubicBezTo>
                <a:lnTo>
                  <a:pt x="5656372" y="8378494"/>
                </a:lnTo>
                <a:lnTo>
                  <a:pt x="5672720" y="8376448"/>
                </a:lnTo>
                <a:cubicBezTo>
                  <a:pt x="5678170" y="8375088"/>
                  <a:pt x="5683618" y="8373045"/>
                  <a:pt x="5689068" y="8370319"/>
                </a:cubicBezTo>
                <a:cubicBezTo>
                  <a:pt x="5699965" y="8364868"/>
                  <a:pt x="5705416" y="8356696"/>
                  <a:pt x="5705416" y="8345797"/>
                </a:cubicBezTo>
                <a:lnTo>
                  <a:pt x="5721765" y="8329448"/>
                </a:lnTo>
                <a:close/>
                <a:moveTo>
                  <a:pt x="9105781" y="8280405"/>
                </a:moveTo>
                <a:cubicBezTo>
                  <a:pt x="9083983" y="8280405"/>
                  <a:pt x="9067636" y="8285855"/>
                  <a:pt x="9056737" y="8296754"/>
                </a:cubicBezTo>
                <a:cubicBezTo>
                  <a:pt x="9056737" y="8296754"/>
                  <a:pt x="9056737" y="8299478"/>
                  <a:pt x="9056737" y="8304926"/>
                </a:cubicBezTo>
                <a:cubicBezTo>
                  <a:pt x="9056737" y="8310377"/>
                  <a:pt x="9054011" y="8315825"/>
                  <a:pt x="9048563" y="8321276"/>
                </a:cubicBezTo>
                <a:cubicBezTo>
                  <a:pt x="9043112" y="8326724"/>
                  <a:pt x="9037664" y="8332172"/>
                  <a:pt x="9032214" y="8337623"/>
                </a:cubicBezTo>
                <a:cubicBezTo>
                  <a:pt x="9026765" y="8343073"/>
                  <a:pt x="9024041" y="8351246"/>
                  <a:pt x="9024041" y="8362144"/>
                </a:cubicBezTo>
                <a:cubicBezTo>
                  <a:pt x="9024041" y="8373045"/>
                  <a:pt x="9029489" y="8383942"/>
                  <a:pt x="9040388" y="8394841"/>
                </a:cubicBezTo>
                <a:cubicBezTo>
                  <a:pt x="9040388" y="8405739"/>
                  <a:pt x="9040388" y="8411188"/>
                  <a:pt x="9040388" y="8411188"/>
                </a:cubicBezTo>
                <a:cubicBezTo>
                  <a:pt x="9040388" y="8411188"/>
                  <a:pt x="9045839" y="8411188"/>
                  <a:pt x="9056737" y="8411188"/>
                </a:cubicBezTo>
                <a:cubicBezTo>
                  <a:pt x="9056737" y="8411188"/>
                  <a:pt x="9056737" y="8405739"/>
                  <a:pt x="9056737" y="8394841"/>
                </a:cubicBezTo>
                <a:lnTo>
                  <a:pt x="9064910" y="8394841"/>
                </a:lnTo>
                <a:cubicBezTo>
                  <a:pt x="9070360" y="8394841"/>
                  <a:pt x="9073084" y="8394841"/>
                  <a:pt x="9073084" y="8394841"/>
                </a:cubicBezTo>
                <a:lnTo>
                  <a:pt x="9089431" y="8362144"/>
                </a:lnTo>
                <a:cubicBezTo>
                  <a:pt x="9089431" y="8340347"/>
                  <a:pt x="9094882" y="8329448"/>
                  <a:pt x="9105781" y="8329448"/>
                </a:cubicBezTo>
                <a:cubicBezTo>
                  <a:pt x="9116679" y="8318552"/>
                  <a:pt x="9122128" y="8313101"/>
                  <a:pt x="9122128" y="8313101"/>
                </a:cubicBezTo>
                <a:cubicBezTo>
                  <a:pt x="9122128" y="8302202"/>
                  <a:pt x="9116679" y="8291304"/>
                  <a:pt x="9105781" y="8280405"/>
                </a:cubicBezTo>
                <a:close/>
                <a:moveTo>
                  <a:pt x="8676648" y="8272230"/>
                </a:moveTo>
                <a:cubicBezTo>
                  <a:pt x="8673924" y="8272230"/>
                  <a:pt x="8669835" y="8274957"/>
                  <a:pt x="8664387" y="8280405"/>
                </a:cubicBezTo>
                <a:cubicBezTo>
                  <a:pt x="8653488" y="8291304"/>
                  <a:pt x="8648038" y="8296754"/>
                  <a:pt x="8648038" y="8296754"/>
                </a:cubicBezTo>
                <a:cubicBezTo>
                  <a:pt x="8648038" y="8296754"/>
                  <a:pt x="8653488" y="8296754"/>
                  <a:pt x="8664387" y="8296754"/>
                </a:cubicBezTo>
                <a:lnTo>
                  <a:pt x="8680734" y="8280405"/>
                </a:lnTo>
                <a:cubicBezTo>
                  <a:pt x="8680734" y="8274957"/>
                  <a:pt x="8679372" y="8272230"/>
                  <a:pt x="8676648" y="8272230"/>
                </a:cubicBezTo>
                <a:close/>
                <a:moveTo>
                  <a:pt x="9334650" y="8264058"/>
                </a:moveTo>
                <a:lnTo>
                  <a:pt x="9350999" y="8296754"/>
                </a:lnTo>
                <a:cubicBezTo>
                  <a:pt x="9350999" y="8285855"/>
                  <a:pt x="9350999" y="8277681"/>
                  <a:pt x="9350999" y="8272230"/>
                </a:cubicBezTo>
                <a:cubicBezTo>
                  <a:pt x="9350999" y="8266782"/>
                  <a:pt x="9345549" y="8264058"/>
                  <a:pt x="9334650" y="8264058"/>
                </a:cubicBezTo>
                <a:close/>
                <a:moveTo>
                  <a:pt x="8435516" y="8264058"/>
                </a:moveTo>
                <a:cubicBezTo>
                  <a:pt x="8435516" y="8264058"/>
                  <a:pt x="8432792" y="8266782"/>
                  <a:pt x="8427341" y="8272230"/>
                </a:cubicBezTo>
                <a:cubicBezTo>
                  <a:pt x="8421893" y="8277681"/>
                  <a:pt x="8419169" y="8280405"/>
                  <a:pt x="8419169" y="8280405"/>
                </a:cubicBezTo>
                <a:cubicBezTo>
                  <a:pt x="8419169" y="8291304"/>
                  <a:pt x="8416443" y="8294030"/>
                  <a:pt x="8410994" y="8288579"/>
                </a:cubicBezTo>
                <a:cubicBezTo>
                  <a:pt x="8405546" y="8283131"/>
                  <a:pt x="8397371" y="8283131"/>
                  <a:pt x="8386472" y="8288579"/>
                </a:cubicBezTo>
                <a:cubicBezTo>
                  <a:pt x="8375574" y="8294030"/>
                  <a:pt x="8370124" y="8302202"/>
                  <a:pt x="8370124" y="8313101"/>
                </a:cubicBezTo>
                <a:cubicBezTo>
                  <a:pt x="8370124" y="8313101"/>
                  <a:pt x="8375574" y="8313101"/>
                  <a:pt x="8386472" y="8313101"/>
                </a:cubicBezTo>
                <a:cubicBezTo>
                  <a:pt x="8386472" y="8313101"/>
                  <a:pt x="8386472" y="8310377"/>
                  <a:pt x="8386472" y="8304926"/>
                </a:cubicBezTo>
                <a:cubicBezTo>
                  <a:pt x="8386472" y="8299478"/>
                  <a:pt x="8391921" y="8296754"/>
                  <a:pt x="8402820" y="8296754"/>
                </a:cubicBezTo>
                <a:cubicBezTo>
                  <a:pt x="8413718" y="8296754"/>
                  <a:pt x="8424617" y="8291304"/>
                  <a:pt x="8435516" y="8280405"/>
                </a:cubicBezTo>
                <a:close/>
                <a:moveTo>
                  <a:pt x="10017176" y="8255883"/>
                </a:moveTo>
                <a:cubicBezTo>
                  <a:pt x="10019902" y="8255883"/>
                  <a:pt x="10021262" y="8258610"/>
                  <a:pt x="10021262" y="8264058"/>
                </a:cubicBezTo>
                <a:cubicBezTo>
                  <a:pt x="10021262" y="8264058"/>
                  <a:pt x="10018536" y="8272230"/>
                  <a:pt x="10013088" y="8288579"/>
                </a:cubicBezTo>
                <a:cubicBezTo>
                  <a:pt x="10007640" y="8304926"/>
                  <a:pt x="9999466" y="8321276"/>
                  <a:pt x="9988564" y="8337623"/>
                </a:cubicBezTo>
                <a:cubicBezTo>
                  <a:pt x="9983116" y="8345797"/>
                  <a:pt x="9976304" y="8353291"/>
                  <a:pt x="9968132" y="8360101"/>
                </a:cubicBezTo>
                <a:lnTo>
                  <a:pt x="9942092" y="8376839"/>
                </a:lnTo>
                <a:lnTo>
                  <a:pt x="9943612" y="8366233"/>
                </a:lnTo>
                <a:cubicBezTo>
                  <a:pt x="9946336" y="8358058"/>
                  <a:pt x="9950420" y="8351246"/>
                  <a:pt x="9955872" y="8345797"/>
                </a:cubicBezTo>
                <a:cubicBezTo>
                  <a:pt x="9977668" y="8291304"/>
                  <a:pt x="9994016" y="8264058"/>
                  <a:pt x="10004916" y="8264058"/>
                </a:cubicBezTo>
                <a:cubicBezTo>
                  <a:pt x="10010364" y="8258610"/>
                  <a:pt x="10014452" y="8255883"/>
                  <a:pt x="10017176" y="8255883"/>
                </a:cubicBezTo>
                <a:close/>
                <a:moveTo>
                  <a:pt x="6473767" y="8247709"/>
                </a:moveTo>
                <a:cubicBezTo>
                  <a:pt x="6462870" y="8247709"/>
                  <a:pt x="6457420" y="8250433"/>
                  <a:pt x="6457420" y="8255883"/>
                </a:cubicBezTo>
                <a:cubicBezTo>
                  <a:pt x="6457420" y="8261334"/>
                  <a:pt x="6462870" y="8264058"/>
                  <a:pt x="6473767" y="8264058"/>
                </a:cubicBezTo>
                <a:cubicBezTo>
                  <a:pt x="6473767" y="8253159"/>
                  <a:pt x="6473767" y="8247709"/>
                  <a:pt x="6473767" y="8247709"/>
                </a:cubicBezTo>
                <a:close/>
                <a:moveTo>
                  <a:pt x="6114113" y="8247709"/>
                </a:moveTo>
                <a:lnTo>
                  <a:pt x="6114113" y="8264058"/>
                </a:lnTo>
                <a:cubicBezTo>
                  <a:pt x="6114113" y="8274957"/>
                  <a:pt x="6114113" y="8280405"/>
                  <a:pt x="6114113" y="8280405"/>
                </a:cubicBezTo>
                <a:cubicBezTo>
                  <a:pt x="6125012" y="8269506"/>
                  <a:pt x="6130462" y="8264058"/>
                  <a:pt x="6130462" y="8264058"/>
                </a:cubicBezTo>
                <a:cubicBezTo>
                  <a:pt x="6130462" y="8253159"/>
                  <a:pt x="6125012" y="8247709"/>
                  <a:pt x="6114113" y="8247709"/>
                </a:cubicBezTo>
                <a:close/>
                <a:moveTo>
                  <a:pt x="5640026" y="8247709"/>
                </a:moveTo>
                <a:cubicBezTo>
                  <a:pt x="5618226" y="8247709"/>
                  <a:pt x="5607329" y="8253159"/>
                  <a:pt x="5607329" y="8264058"/>
                </a:cubicBezTo>
                <a:lnTo>
                  <a:pt x="5590980" y="8280405"/>
                </a:lnTo>
                <a:cubicBezTo>
                  <a:pt x="5569182" y="8291304"/>
                  <a:pt x="5558284" y="8302202"/>
                  <a:pt x="5558284" y="8313101"/>
                </a:cubicBezTo>
                <a:cubicBezTo>
                  <a:pt x="5558284" y="8313101"/>
                  <a:pt x="5552836" y="8318552"/>
                  <a:pt x="5541936" y="8329448"/>
                </a:cubicBezTo>
                <a:cubicBezTo>
                  <a:pt x="5531038" y="8340347"/>
                  <a:pt x="5528314" y="8348521"/>
                  <a:pt x="5533762" y="8353972"/>
                </a:cubicBezTo>
                <a:cubicBezTo>
                  <a:pt x="5539212" y="8359420"/>
                  <a:pt x="5539212" y="8364868"/>
                  <a:pt x="5533762" y="8370319"/>
                </a:cubicBezTo>
                <a:cubicBezTo>
                  <a:pt x="5528314" y="8375769"/>
                  <a:pt x="5520139" y="8373045"/>
                  <a:pt x="5509240" y="8362144"/>
                </a:cubicBezTo>
                <a:lnTo>
                  <a:pt x="5492894" y="8394841"/>
                </a:lnTo>
                <a:cubicBezTo>
                  <a:pt x="5481995" y="8394841"/>
                  <a:pt x="5471096" y="8400291"/>
                  <a:pt x="5460198" y="8411188"/>
                </a:cubicBezTo>
                <a:cubicBezTo>
                  <a:pt x="5449300" y="8422086"/>
                  <a:pt x="5443850" y="8427537"/>
                  <a:pt x="5443850" y="8427537"/>
                </a:cubicBezTo>
                <a:lnTo>
                  <a:pt x="5427501" y="8443884"/>
                </a:lnTo>
                <a:lnTo>
                  <a:pt x="5394805" y="8476580"/>
                </a:lnTo>
                <a:cubicBezTo>
                  <a:pt x="5383908" y="8476580"/>
                  <a:pt x="5375734" y="8482030"/>
                  <a:pt x="5370283" y="8492927"/>
                </a:cubicBezTo>
                <a:cubicBezTo>
                  <a:pt x="5364835" y="8503826"/>
                  <a:pt x="5362111" y="8514727"/>
                  <a:pt x="5362111" y="8525623"/>
                </a:cubicBezTo>
                <a:lnTo>
                  <a:pt x="5378458" y="8541972"/>
                </a:lnTo>
                <a:cubicBezTo>
                  <a:pt x="5389356" y="8541972"/>
                  <a:pt x="5397529" y="8544697"/>
                  <a:pt x="5402980" y="8550145"/>
                </a:cubicBezTo>
                <a:cubicBezTo>
                  <a:pt x="5408430" y="8555595"/>
                  <a:pt x="5411154" y="8558319"/>
                  <a:pt x="5411154" y="8558319"/>
                </a:cubicBezTo>
                <a:lnTo>
                  <a:pt x="5443850" y="8541972"/>
                </a:lnTo>
                <a:cubicBezTo>
                  <a:pt x="5465648" y="8541972"/>
                  <a:pt x="5481995" y="8536522"/>
                  <a:pt x="5492894" y="8525623"/>
                </a:cubicBezTo>
                <a:lnTo>
                  <a:pt x="5492894" y="8541972"/>
                </a:lnTo>
                <a:lnTo>
                  <a:pt x="5476544" y="8558319"/>
                </a:lnTo>
                <a:cubicBezTo>
                  <a:pt x="5509240" y="8558319"/>
                  <a:pt x="5525590" y="8547421"/>
                  <a:pt x="5525590" y="8525623"/>
                </a:cubicBezTo>
                <a:cubicBezTo>
                  <a:pt x="5536486" y="8525623"/>
                  <a:pt x="5536486" y="8520175"/>
                  <a:pt x="5525590" y="8509276"/>
                </a:cubicBezTo>
                <a:lnTo>
                  <a:pt x="5525590" y="8492927"/>
                </a:lnTo>
                <a:cubicBezTo>
                  <a:pt x="5536486" y="8492927"/>
                  <a:pt x="5544661" y="8492927"/>
                  <a:pt x="5550112" y="8492927"/>
                </a:cubicBezTo>
                <a:cubicBezTo>
                  <a:pt x="5555560" y="8492927"/>
                  <a:pt x="5558284" y="8490203"/>
                  <a:pt x="5558284" y="8484755"/>
                </a:cubicBezTo>
                <a:cubicBezTo>
                  <a:pt x="5558284" y="8479304"/>
                  <a:pt x="5561010" y="8473856"/>
                  <a:pt x="5566458" y="8468405"/>
                </a:cubicBezTo>
                <a:cubicBezTo>
                  <a:pt x="5571909" y="8462957"/>
                  <a:pt x="5574633" y="8454782"/>
                  <a:pt x="5574633" y="8443884"/>
                </a:cubicBezTo>
                <a:lnTo>
                  <a:pt x="5590980" y="8427537"/>
                </a:lnTo>
                <a:lnTo>
                  <a:pt x="5590980" y="8394841"/>
                </a:lnTo>
                <a:cubicBezTo>
                  <a:pt x="5590980" y="8394841"/>
                  <a:pt x="5593704" y="8392116"/>
                  <a:pt x="5599154" y="8386666"/>
                </a:cubicBezTo>
                <a:cubicBezTo>
                  <a:pt x="5604605" y="8381218"/>
                  <a:pt x="5607329" y="8378494"/>
                  <a:pt x="5607329" y="8378494"/>
                </a:cubicBezTo>
                <a:cubicBezTo>
                  <a:pt x="5618226" y="8378494"/>
                  <a:pt x="5634575" y="8367595"/>
                  <a:pt x="5656372" y="8345797"/>
                </a:cubicBezTo>
                <a:cubicBezTo>
                  <a:pt x="5678170" y="8324000"/>
                  <a:pt x="5689068" y="8307651"/>
                  <a:pt x="5689068" y="8296754"/>
                </a:cubicBezTo>
                <a:cubicBezTo>
                  <a:pt x="5678170" y="8285855"/>
                  <a:pt x="5656372" y="8296754"/>
                  <a:pt x="5623676" y="8329448"/>
                </a:cubicBezTo>
                <a:lnTo>
                  <a:pt x="5574633" y="8345797"/>
                </a:lnTo>
                <a:lnTo>
                  <a:pt x="5558284" y="8345797"/>
                </a:lnTo>
                <a:cubicBezTo>
                  <a:pt x="5547387" y="8345797"/>
                  <a:pt x="5541936" y="8345797"/>
                  <a:pt x="5541936" y="8345797"/>
                </a:cubicBezTo>
                <a:cubicBezTo>
                  <a:pt x="5541936" y="8345797"/>
                  <a:pt x="5544661" y="8340347"/>
                  <a:pt x="5550112" y="8329448"/>
                </a:cubicBezTo>
                <a:cubicBezTo>
                  <a:pt x="5555560" y="8318552"/>
                  <a:pt x="5558284" y="8313101"/>
                  <a:pt x="5558284" y="8313101"/>
                </a:cubicBezTo>
                <a:lnTo>
                  <a:pt x="5590980" y="8313101"/>
                </a:lnTo>
                <a:lnTo>
                  <a:pt x="5623676" y="8296754"/>
                </a:lnTo>
                <a:cubicBezTo>
                  <a:pt x="5623676" y="8296754"/>
                  <a:pt x="5626400" y="8296754"/>
                  <a:pt x="5631851" y="8296754"/>
                </a:cubicBezTo>
                <a:cubicBezTo>
                  <a:pt x="5637299" y="8296754"/>
                  <a:pt x="5645474" y="8291304"/>
                  <a:pt x="5656372" y="8280405"/>
                </a:cubicBezTo>
                <a:lnTo>
                  <a:pt x="5672720" y="8247709"/>
                </a:lnTo>
                <a:close/>
                <a:moveTo>
                  <a:pt x="9122128" y="8235448"/>
                </a:moveTo>
                <a:cubicBezTo>
                  <a:pt x="9116679" y="8235448"/>
                  <a:pt x="9111229" y="8236812"/>
                  <a:pt x="9105781" y="8239536"/>
                </a:cubicBezTo>
                <a:cubicBezTo>
                  <a:pt x="9094882" y="8244984"/>
                  <a:pt x="9092158" y="8253159"/>
                  <a:pt x="9097606" y="8264058"/>
                </a:cubicBezTo>
                <a:cubicBezTo>
                  <a:pt x="9103054" y="8274957"/>
                  <a:pt x="9111229" y="8280405"/>
                  <a:pt x="9122128" y="8280405"/>
                </a:cubicBezTo>
                <a:cubicBezTo>
                  <a:pt x="9122128" y="8280405"/>
                  <a:pt x="9127578" y="8274957"/>
                  <a:pt x="9138477" y="8264058"/>
                </a:cubicBezTo>
                <a:cubicBezTo>
                  <a:pt x="9149376" y="8253159"/>
                  <a:pt x="9149376" y="8244984"/>
                  <a:pt x="9138477" y="8239536"/>
                </a:cubicBezTo>
                <a:cubicBezTo>
                  <a:pt x="9133026" y="8236812"/>
                  <a:pt x="9127578" y="8235448"/>
                  <a:pt x="9122128" y="8235448"/>
                </a:cubicBezTo>
                <a:close/>
                <a:moveTo>
                  <a:pt x="10135696" y="8231362"/>
                </a:moveTo>
                <a:cubicBezTo>
                  <a:pt x="10135696" y="8242260"/>
                  <a:pt x="10132972" y="8247709"/>
                  <a:pt x="10127524" y="8247709"/>
                </a:cubicBezTo>
                <a:cubicBezTo>
                  <a:pt x="10122074" y="8247709"/>
                  <a:pt x="10119350" y="8247709"/>
                  <a:pt x="10119350" y="8247709"/>
                </a:cubicBezTo>
                <a:close/>
                <a:moveTo>
                  <a:pt x="9694304" y="8231362"/>
                </a:moveTo>
                <a:cubicBezTo>
                  <a:pt x="9683405" y="8242260"/>
                  <a:pt x="9683405" y="8253159"/>
                  <a:pt x="9694304" y="8264058"/>
                </a:cubicBezTo>
                <a:cubicBezTo>
                  <a:pt x="9694304" y="8274957"/>
                  <a:pt x="9688856" y="8288579"/>
                  <a:pt x="9677957" y="8304926"/>
                </a:cubicBezTo>
                <a:cubicBezTo>
                  <a:pt x="9667058" y="8321276"/>
                  <a:pt x="9656159" y="8329448"/>
                  <a:pt x="9645261" y="8329448"/>
                </a:cubicBezTo>
                <a:lnTo>
                  <a:pt x="9628911" y="8313101"/>
                </a:lnTo>
                <a:cubicBezTo>
                  <a:pt x="9607116" y="8291304"/>
                  <a:pt x="9612564" y="8269506"/>
                  <a:pt x="9645261" y="8247709"/>
                </a:cubicBezTo>
                <a:cubicBezTo>
                  <a:pt x="9667058" y="8236812"/>
                  <a:pt x="9683405" y="8231362"/>
                  <a:pt x="9694304" y="8231362"/>
                </a:cubicBezTo>
                <a:close/>
                <a:moveTo>
                  <a:pt x="8778823" y="8219101"/>
                </a:moveTo>
                <a:cubicBezTo>
                  <a:pt x="8776097" y="8219101"/>
                  <a:pt x="8773372" y="8220463"/>
                  <a:pt x="8770648" y="8223187"/>
                </a:cubicBezTo>
                <a:cubicBezTo>
                  <a:pt x="8765200" y="8228637"/>
                  <a:pt x="8762474" y="8234086"/>
                  <a:pt x="8762474" y="8239536"/>
                </a:cubicBezTo>
                <a:cubicBezTo>
                  <a:pt x="8762474" y="8244984"/>
                  <a:pt x="8767924" y="8244984"/>
                  <a:pt x="8778823" y="8239536"/>
                </a:cubicBezTo>
                <a:cubicBezTo>
                  <a:pt x="8789722" y="8234086"/>
                  <a:pt x="8792446" y="8228637"/>
                  <a:pt x="8786995" y="8223187"/>
                </a:cubicBezTo>
                <a:cubicBezTo>
                  <a:pt x="8784271" y="8220463"/>
                  <a:pt x="8781547" y="8219101"/>
                  <a:pt x="8778823" y="8219101"/>
                </a:cubicBezTo>
                <a:close/>
                <a:moveTo>
                  <a:pt x="5729937" y="8215015"/>
                </a:moveTo>
                <a:cubicBezTo>
                  <a:pt x="5724489" y="8215015"/>
                  <a:pt x="5721765" y="8217739"/>
                  <a:pt x="5721765" y="8223187"/>
                </a:cubicBezTo>
                <a:cubicBezTo>
                  <a:pt x="5721765" y="8228637"/>
                  <a:pt x="5727213" y="8231362"/>
                  <a:pt x="5738112" y="8231362"/>
                </a:cubicBezTo>
                <a:cubicBezTo>
                  <a:pt x="5738112" y="8220463"/>
                  <a:pt x="5735388" y="8215015"/>
                  <a:pt x="5729937" y="8215015"/>
                </a:cubicBezTo>
                <a:close/>
                <a:moveTo>
                  <a:pt x="8907562" y="8206840"/>
                </a:moveTo>
                <a:cubicBezTo>
                  <a:pt x="8903474" y="8206840"/>
                  <a:pt x="8898707" y="8209564"/>
                  <a:pt x="8893256" y="8215015"/>
                </a:cubicBezTo>
                <a:cubicBezTo>
                  <a:pt x="8904157" y="8236812"/>
                  <a:pt x="8920504" y="8258607"/>
                  <a:pt x="8942302" y="8280405"/>
                </a:cubicBezTo>
                <a:cubicBezTo>
                  <a:pt x="8953201" y="8280405"/>
                  <a:pt x="8966823" y="8285855"/>
                  <a:pt x="8983170" y="8296754"/>
                </a:cubicBezTo>
                <a:cubicBezTo>
                  <a:pt x="8999520" y="8307651"/>
                  <a:pt x="9002244" y="8318552"/>
                  <a:pt x="8991345" y="8329448"/>
                </a:cubicBezTo>
                <a:lnTo>
                  <a:pt x="8991345" y="8345797"/>
                </a:lnTo>
                <a:cubicBezTo>
                  <a:pt x="9002244" y="8345797"/>
                  <a:pt x="9013142" y="8334899"/>
                  <a:pt x="9024041" y="8313101"/>
                </a:cubicBezTo>
                <a:cubicBezTo>
                  <a:pt x="9024041" y="8302202"/>
                  <a:pt x="9024041" y="8294030"/>
                  <a:pt x="9024041" y="8288579"/>
                </a:cubicBezTo>
                <a:cubicBezTo>
                  <a:pt x="9024041" y="8283131"/>
                  <a:pt x="9024041" y="8280405"/>
                  <a:pt x="9024041" y="8280405"/>
                </a:cubicBezTo>
                <a:lnTo>
                  <a:pt x="9024041" y="8278362"/>
                </a:lnTo>
                <a:cubicBezTo>
                  <a:pt x="9024041" y="8277000"/>
                  <a:pt x="9024041" y="8274957"/>
                  <a:pt x="9024041" y="8272230"/>
                </a:cubicBezTo>
                <a:cubicBezTo>
                  <a:pt x="9024041" y="8269506"/>
                  <a:pt x="9024041" y="8268825"/>
                  <a:pt x="9024041" y="8270187"/>
                </a:cubicBezTo>
                <a:lnTo>
                  <a:pt x="9024041" y="8264058"/>
                </a:lnTo>
                <a:cubicBezTo>
                  <a:pt x="9024041" y="8264058"/>
                  <a:pt x="9021315" y="8261334"/>
                  <a:pt x="9015867" y="8255883"/>
                </a:cubicBezTo>
                <a:cubicBezTo>
                  <a:pt x="9010418" y="8250433"/>
                  <a:pt x="9007692" y="8247709"/>
                  <a:pt x="9007692" y="8247709"/>
                </a:cubicBezTo>
                <a:lnTo>
                  <a:pt x="8991345" y="8280405"/>
                </a:lnTo>
                <a:lnTo>
                  <a:pt x="8974998" y="8247709"/>
                </a:lnTo>
                <a:cubicBezTo>
                  <a:pt x="8964097" y="8215015"/>
                  <a:pt x="8953201" y="8204116"/>
                  <a:pt x="8942302" y="8215015"/>
                </a:cubicBezTo>
                <a:cubicBezTo>
                  <a:pt x="8931403" y="8225911"/>
                  <a:pt x="8923228" y="8225911"/>
                  <a:pt x="8917780" y="8215015"/>
                </a:cubicBezTo>
                <a:cubicBezTo>
                  <a:pt x="8915054" y="8209564"/>
                  <a:pt x="8911649" y="8206840"/>
                  <a:pt x="8907562" y="8206840"/>
                </a:cubicBezTo>
                <a:close/>
                <a:moveTo>
                  <a:pt x="6510552" y="8206840"/>
                </a:moveTo>
                <a:cubicBezTo>
                  <a:pt x="6507825" y="8206840"/>
                  <a:pt x="6506463" y="8209564"/>
                  <a:pt x="6506463" y="8215015"/>
                </a:cubicBezTo>
                <a:cubicBezTo>
                  <a:pt x="6506463" y="8225911"/>
                  <a:pt x="6509187" y="8228637"/>
                  <a:pt x="6514638" y="8223187"/>
                </a:cubicBezTo>
                <a:cubicBezTo>
                  <a:pt x="6520086" y="8217739"/>
                  <a:pt x="6522810" y="8215015"/>
                  <a:pt x="6522810" y="8215015"/>
                </a:cubicBezTo>
                <a:cubicBezTo>
                  <a:pt x="6517362" y="8209564"/>
                  <a:pt x="6513276" y="8206840"/>
                  <a:pt x="6510552" y="8206840"/>
                </a:cubicBezTo>
                <a:close/>
                <a:moveTo>
                  <a:pt x="8680734" y="8182318"/>
                </a:moveTo>
                <a:lnTo>
                  <a:pt x="8697083" y="8198665"/>
                </a:lnTo>
                <a:cubicBezTo>
                  <a:pt x="8697083" y="8187767"/>
                  <a:pt x="8697083" y="8182318"/>
                  <a:pt x="8697083" y="8182318"/>
                </a:cubicBezTo>
                <a:close/>
                <a:moveTo>
                  <a:pt x="8402820" y="8182318"/>
                </a:moveTo>
                <a:cubicBezTo>
                  <a:pt x="8391921" y="8204116"/>
                  <a:pt x="8391921" y="8215015"/>
                  <a:pt x="8402820" y="8215015"/>
                </a:cubicBezTo>
                <a:cubicBezTo>
                  <a:pt x="8413718" y="8215015"/>
                  <a:pt x="8419169" y="8209564"/>
                  <a:pt x="8419169" y="8198665"/>
                </a:cubicBezTo>
                <a:close/>
                <a:moveTo>
                  <a:pt x="5738112" y="8182318"/>
                </a:moveTo>
                <a:cubicBezTo>
                  <a:pt x="5738112" y="8193217"/>
                  <a:pt x="5743562" y="8198665"/>
                  <a:pt x="5754459" y="8198665"/>
                </a:cubicBezTo>
                <a:cubicBezTo>
                  <a:pt x="5765358" y="8198665"/>
                  <a:pt x="5776256" y="8193217"/>
                  <a:pt x="5787155" y="8182318"/>
                </a:cubicBezTo>
                <a:close/>
                <a:moveTo>
                  <a:pt x="5010629" y="8182318"/>
                </a:moveTo>
                <a:cubicBezTo>
                  <a:pt x="5005181" y="8182318"/>
                  <a:pt x="5002457" y="8185043"/>
                  <a:pt x="5002457" y="8190491"/>
                </a:cubicBezTo>
                <a:cubicBezTo>
                  <a:pt x="5002457" y="8195941"/>
                  <a:pt x="5007905" y="8198665"/>
                  <a:pt x="5018804" y="8198665"/>
                </a:cubicBezTo>
                <a:cubicBezTo>
                  <a:pt x="5018804" y="8187767"/>
                  <a:pt x="5016080" y="8182318"/>
                  <a:pt x="5010629" y="8182318"/>
                </a:cubicBezTo>
                <a:close/>
                <a:moveTo>
                  <a:pt x="1144352" y="8182318"/>
                </a:moveTo>
                <a:cubicBezTo>
                  <a:pt x="1144352" y="8193217"/>
                  <a:pt x="1141628" y="8198665"/>
                  <a:pt x="1136177" y="8198665"/>
                </a:cubicBezTo>
                <a:cubicBezTo>
                  <a:pt x="1130729" y="8198665"/>
                  <a:pt x="1128006" y="8195941"/>
                  <a:pt x="1128006" y="8190491"/>
                </a:cubicBezTo>
                <a:cubicBezTo>
                  <a:pt x="1128006" y="8185043"/>
                  <a:pt x="1133453" y="8182318"/>
                  <a:pt x="1144352" y="8182318"/>
                </a:cubicBezTo>
                <a:close/>
                <a:moveTo>
                  <a:pt x="9409493" y="8180275"/>
                </a:moveTo>
                <a:cubicBezTo>
                  <a:pt x="9401831" y="8180275"/>
                  <a:pt x="9387781" y="8197303"/>
                  <a:pt x="9367346" y="8231362"/>
                </a:cubicBezTo>
                <a:cubicBezTo>
                  <a:pt x="9367346" y="8231362"/>
                  <a:pt x="9367346" y="8234086"/>
                  <a:pt x="9367346" y="8239536"/>
                </a:cubicBezTo>
                <a:cubicBezTo>
                  <a:pt x="9367346" y="8244984"/>
                  <a:pt x="9372796" y="8247709"/>
                  <a:pt x="9383695" y="8247709"/>
                </a:cubicBezTo>
                <a:cubicBezTo>
                  <a:pt x="9394594" y="8247709"/>
                  <a:pt x="9400042" y="8242260"/>
                  <a:pt x="9400042" y="8231362"/>
                </a:cubicBezTo>
                <a:lnTo>
                  <a:pt x="9400042" y="8215015"/>
                </a:lnTo>
                <a:lnTo>
                  <a:pt x="9416389" y="8198665"/>
                </a:lnTo>
                <a:cubicBezTo>
                  <a:pt x="9416389" y="8186405"/>
                  <a:pt x="9414091" y="8180275"/>
                  <a:pt x="9409493" y="8180275"/>
                </a:cubicBezTo>
                <a:close/>
                <a:moveTo>
                  <a:pt x="9677957" y="8165969"/>
                </a:moveTo>
                <a:lnTo>
                  <a:pt x="9677957" y="8182318"/>
                </a:lnTo>
                <a:cubicBezTo>
                  <a:pt x="9667058" y="8182318"/>
                  <a:pt x="9661608" y="8182318"/>
                  <a:pt x="9661608" y="8182318"/>
                </a:cubicBezTo>
                <a:cubicBezTo>
                  <a:pt x="9661608" y="8182318"/>
                  <a:pt x="9664334" y="8179594"/>
                  <a:pt x="9669782" y="8174144"/>
                </a:cubicBezTo>
                <a:cubicBezTo>
                  <a:pt x="9675233" y="8168693"/>
                  <a:pt x="9677957" y="8165969"/>
                  <a:pt x="9677957" y="8165969"/>
                </a:cubicBezTo>
                <a:close/>
                <a:moveTo>
                  <a:pt x="5852548" y="8165969"/>
                </a:moveTo>
                <a:lnTo>
                  <a:pt x="5836198" y="8182318"/>
                </a:lnTo>
                <a:cubicBezTo>
                  <a:pt x="5847097" y="8182318"/>
                  <a:pt x="5852548" y="8182318"/>
                  <a:pt x="5852548" y="8182318"/>
                </a:cubicBezTo>
                <a:cubicBezTo>
                  <a:pt x="5852548" y="8182318"/>
                  <a:pt x="5852548" y="8176868"/>
                  <a:pt x="5852548" y="8165969"/>
                </a:cubicBezTo>
                <a:close/>
                <a:moveTo>
                  <a:pt x="9134388" y="8155751"/>
                </a:moveTo>
                <a:cubicBezTo>
                  <a:pt x="9131664" y="8157116"/>
                  <a:pt x="9127578" y="8160521"/>
                  <a:pt x="9122128" y="8165969"/>
                </a:cubicBezTo>
                <a:cubicBezTo>
                  <a:pt x="9111229" y="8165969"/>
                  <a:pt x="9108505" y="8171420"/>
                  <a:pt x="9113953" y="8182318"/>
                </a:cubicBezTo>
                <a:cubicBezTo>
                  <a:pt x="9119404" y="8193217"/>
                  <a:pt x="9122128" y="8204116"/>
                  <a:pt x="9122128" y="8215015"/>
                </a:cubicBezTo>
                <a:lnTo>
                  <a:pt x="9138477" y="8182318"/>
                </a:lnTo>
                <a:cubicBezTo>
                  <a:pt x="9138477" y="8171420"/>
                  <a:pt x="9138477" y="8163245"/>
                  <a:pt x="9138477" y="8157797"/>
                </a:cubicBezTo>
                <a:cubicBezTo>
                  <a:pt x="9138477" y="8155073"/>
                  <a:pt x="9137115" y="8154392"/>
                  <a:pt x="9134388" y="8155751"/>
                </a:cubicBezTo>
                <a:close/>
                <a:moveTo>
                  <a:pt x="6520769" y="8155751"/>
                </a:moveTo>
                <a:cubicBezTo>
                  <a:pt x="6519405" y="8154392"/>
                  <a:pt x="6517362" y="8155073"/>
                  <a:pt x="6514638" y="8157797"/>
                </a:cubicBezTo>
                <a:cubicBezTo>
                  <a:pt x="6509187" y="8163245"/>
                  <a:pt x="6506463" y="8171420"/>
                  <a:pt x="6506463" y="8182318"/>
                </a:cubicBezTo>
                <a:cubicBezTo>
                  <a:pt x="6517362" y="8182318"/>
                  <a:pt x="6522810" y="8176868"/>
                  <a:pt x="6522810" y="8165969"/>
                </a:cubicBezTo>
                <a:cubicBezTo>
                  <a:pt x="6522810" y="8160521"/>
                  <a:pt x="6522132" y="8157116"/>
                  <a:pt x="6520769" y="8155751"/>
                </a:cubicBezTo>
                <a:close/>
                <a:moveTo>
                  <a:pt x="9105781" y="8149622"/>
                </a:moveTo>
                <a:cubicBezTo>
                  <a:pt x="9073084" y="8171420"/>
                  <a:pt x="9056737" y="8187767"/>
                  <a:pt x="9056737" y="8198665"/>
                </a:cubicBezTo>
                <a:lnTo>
                  <a:pt x="9089431" y="8165969"/>
                </a:lnTo>
                <a:close/>
                <a:moveTo>
                  <a:pt x="8827866" y="8149622"/>
                </a:moveTo>
                <a:cubicBezTo>
                  <a:pt x="8816967" y="8160521"/>
                  <a:pt x="8814243" y="8168693"/>
                  <a:pt x="8819691" y="8174144"/>
                </a:cubicBezTo>
                <a:cubicBezTo>
                  <a:pt x="8825142" y="8179594"/>
                  <a:pt x="8833314" y="8179594"/>
                  <a:pt x="8844213" y="8174144"/>
                </a:cubicBezTo>
                <a:cubicBezTo>
                  <a:pt x="8855112" y="8168693"/>
                  <a:pt x="8860562" y="8160521"/>
                  <a:pt x="8860562" y="8149622"/>
                </a:cubicBezTo>
                <a:close/>
                <a:moveTo>
                  <a:pt x="8713430" y="8149622"/>
                </a:moveTo>
                <a:cubicBezTo>
                  <a:pt x="8713430" y="8160521"/>
                  <a:pt x="8716155" y="8165969"/>
                  <a:pt x="8721605" y="8165969"/>
                </a:cubicBezTo>
                <a:cubicBezTo>
                  <a:pt x="8727053" y="8165969"/>
                  <a:pt x="8729777" y="8160521"/>
                  <a:pt x="8729777" y="8149622"/>
                </a:cubicBezTo>
                <a:close/>
                <a:moveTo>
                  <a:pt x="6114113" y="8149622"/>
                </a:moveTo>
                <a:cubicBezTo>
                  <a:pt x="6114113" y="8149622"/>
                  <a:pt x="6114113" y="8155073"/>
                  <a:pt x="6114113" y="8165969"/>
                </a:cubicBezTo>
                <a:lnTo>
                  <a:pt x="6130462" y="8149622"/>
                </a:lnTo>
                <a:close/>
                <a:moveTo>
                  <a:pt x="5868894" y="8149622"/>
                </a:moveTo>
                <a:cubicBezTo>
                  <a:pt x="5868894" y="8160521"/>
                  <a:pt x="5868894" y="8165969"/>
                  <a:pt x="5868894" y="8165969"/>
                </a:cubicBezTo>
                <a:cubicBezTo>
                  <a:pt x="5868894" y="8165969"/>
                  <a:pt x="5874345" y="8160521"/>
                  <a:pt x="5885244" y="8149622"/>
                </a:cubicBezTo>
                <a:close/>
                <a:moveTo>
                  <a:pt x="1160700" y="8149622"/>
                </a:moveTo>
                <a:cubicBezTo>
                  <a:pt x="1171598" y="8160521"/>
                  <a:pt x="1177049" y="8165969"/>
                  <a:pt x="1177049" y="8165969"/>
                </a:cubicBezTo>
                <a:cubicBezTo>
                  <a:pt x="1177049" y="8165969"/>
                  <a:pt x="1171598" y="8165969"/>
                  <a:pt x="1160700" y="8165969"/>
                </a:cubicBezTo>
                <a:cubicBezTo>
                  <a:pt x="1160700" y="8155073"/>
                  <a:pt x="1160700" y="8149622"/>
                  <a:pt x="1160700" y="8149622"/>
                </a:cubicBezTo>
                <a:close/>
                <a:moveTo>
                  <a:pt x="10380916" y="8133275"/>
                </a:moveTo>
                <a:lnTo>
                  <a:pt x="10380916" y="8165969"/>
                </a:lnTo>
                <a:lnTo>
                  <a:pt x="10348220" y="8198665"/>
                </a:lnTo>
                <a:lnTo>
                  <a:pt x="10364568" y="8165969"/>
                </a:lnTo>
                <a:close/>
                <a:moveTo>
                  <a:pt x="10201090" y="8133275"/>
                </a:moveTo>
                <a:cubicBezTo>
                  <a:pt x="10211988" y="8155073"/>
                  <a:pt x="10201090" y="8171420"/>
                  <a:pt x="10168392" y="8182318"/>
                </a:cubicBezTo>
                <a:cubicBezTo>
                  <a:pt x="10179292" y="8171420"/>
                  <a:pt x="10184740" y="8160521"/>
                  <a:pt x="10184740" y="8149622"/>
                </a:cubicBezTo>
                <a:close/>
                <a:moveTo>
                  <a:pt x="6334810" y="8116926"/>
                </a:moveTo>
                <a:cubicBezTo>
                  <a:pt x="6329362" y="8116926"/>
                  <a:pt x="6326637" y="8122376"/>
                  <a:pt x="6326637" y="8133275"/>
                </a:cubicBezTo>
                <a:cubicBezTo>
                  <a:pt x="6337534" y="8133275"/>
                  <a:pt x="6342984" y="8130549"/>
                  <a:pt x="6342984" y="8125101"/>
                </a:cubicBezTo>
                <a:cubicBezTo>
                  <a:pt x="6342984" y="8119650"/>
                  <a:pt x="6340260" y="8116926"/>
                  <a:pt x="6334810" y="8116926"/>
                </a:cubicBezTo>
                <a:close/>
                <a:moveTo>
                  <a:pt x="5893416" y="8116926"/>
                </a:moveTo>
                <a:cubicBezTo>
                  <a:pt x="5887968" y="8116926"/>
                  <a:pt x="5885244" y="8122376"/>
                  <a:pt x="5885244" y="8133275"/>
                </a:cubicBezTo>
                <a:cubicBezTo>
                  <a:pt x="5885244" y="8133275"/>
                  <a:pt x="5890692" y="8133275"/>
                  <a:pt x="5901590" y="8133275"/>
                </a:cubicBezTo>
                <a:cubicBezTo>
                  <a:pt x="5901590" y="8122376"/>
                  <a:pt x="5898866" y="8116926"/>
                  <a:pt x="5893416" y="8116926"/>
                </a:cubicBezTo>
                <a:close/>
                <a:moveTo>
                  <a:pt x="1193396" y="8116926"/>
                </a:moveTo>
                <a:cubicBezTo>
                  <a:pt x="1182497" y="8127825"/>
                  <a:pt x="1171598" y="8138723"/>
                  <a:pt x="1160700" y="8149622"/>
                </a:cubicBezTo>
                <a:lnTo>
                  <a:pt x="1160700" y="8133275"/>
                </a:lnTo>
                <a:cubicBezTo>
                  <a:pt x="1171598" y="8122376"/>
                  <a:pt x="1182497" y="8116926"/>
                  <a:pt x="1193396" y="8116926"/>
                </a:cubicBezTo>
                <a:close/>
                <a:moveTo>
                  <a:pt x="5756504" y="8106708"/>
                </a:moveTo>
                <a:cubicBezTo>
                  <a:pt x="5755142" y="8108073"/>
                  <a:pt x="5754459" y="8111475"/>
                  <a:pt x="5754459" y="8116926"/>
                </a:cubicBezTo>
                <a:cubicBezTo>
                  <a:pt x="5743562" y="8127825"/>
                  <a:pt x="5738112" y="8135999"/>
                  <a:pt x="5738112" y="8141448"/>
                </a:cubicBezTo>
                <a:cubicBezTo>
                  <a:pt x="5738112" y="8146898"/>
                  <a:pt x="5738112" y="8149622"/>
                  <a:pt x="5738112" y="8149622"/>
                </a:cubicBezTo>
                <a:lnTo>
                  <a:pt x="5770808" y="8133275"/>
                </a:lnTo>
                <a:cubicBezTo>
                  <a:pt x="5770808" y="8122376"/>
                  <a:pt x="5768084" y="8114202"/>
                  <a:pt x="5762634" y="8108751"/>
                </a:cubicBezTo>
                <a:cubicBezTo>
                  <a:pt x="5759910" y="8106027"/>
                  <a:pt x="5757866" y="8105346"/>
                  <a:pt x="5756504" y="8106708"/>
                </a:cubicBezTo>
                <a:close/>
                <a:moveTo>
                  <a:pt x="10152044" y="8100579"/>
                </a:moveTo>
                <a:lnTo>
                  <a:pt x="10152044" y="8116926"/>
                </a:lnTo>
                <a:cubicBezTo>
                  <a:pt x="10108448" y="8215015"/>
                  <a:pt x="10075756" y="8264058"/>
                  <a:pt x="10053958" y="8264058"/>
                </a:cubicBezTo>
                <a:cubicBezTo>
                  <a:pt x="10053958" y="8264058"/>
                  <a:pt x="10059406" y="8247709"/>
                  <a:pt x="10070304" y="8215015"/>
                </a:cubicBezTo>
                <a:close/>
                <a:moveTo>
                  <a:pt x="5934287" y="8100579"/>
                </a:moveTo>
                <a:lnTo>
                  <a:pt x="5950634" y="8116926"/>
                </a:lnTo>
                <a:cubicBezTo>
                  <a:pt x="5950634" y="8116926"/>
                  <a:pt x="5950634" y="8111478"/>
                  <a:pt x="5950634" y="8100579"/>
                </a:cubicBezTo>
                <a:cubicBezTo>
                  <a:pt x="5939738" y="8100579"/>
                  <a:pt x="5934287" y="8100579"/>
                  <a:pt x="5934287" y="8100579"/>
                </a:cubicBezTo>
                <a:close/>
                <a:moveTo>
                  <a:pt x="6392030" y="8084230"/>
                </a:moveTo>
                <a:lnTo>
                  <a:pt x="6392030" y="8100579"/>
                </a:lnTo>
                <a:lnTo>
                  <a:pt x="6375680" y="8100579"/>
                </a:lnTo>
                <a:cubicBezTo>
                  <a:pt x="6375680" y="8100579"/>
                  <a:pt x="6381128" y="8095131"/>
                  <a:pt x="6392030" y="8084230"/>
                </a:cubicBezTo>
                <a:close/>
                <a:moveTo>
                  <a:pt x="1296210" y="8082187"/>
                </a:moveTo>
                <a:cubicBezTo>
                  <a:pt x="1297827" y="8082187"/>
                  <a:pt x="1298976" y="8082868"/>
                  <a:pt x="1299657" y="8084230"/>
                </a:cubicBezTo>
                <a:cubicBezTo>
                  <a:pt x="1305108" y="8095131"/>
                  <a:pt x="1305108" y="8108751"/>
                  <a:pt x="1299657" y="8125101"/>
                </a:cubicBezTo>
                <a:cubicBezTo>
                  <a:pt x="1294207" y="8141448"/>
                  <a:pt x="1286034" y="8152346"/>
                  <a:pt x="1275135" y="8157797"/>
                </a:cubicBezTo>
                <a:cubicBezTo>
                  <a:pt x="1264236" y="8163245"/>
                  <a:pt x="1258788" y="8160521"/>
                  <a:pt x="1258788" y="8149622"/>
                </a:cubicBezTo>
                <a:cubicBezTo>
                  <a:pt x="1258788" y="8138723"/>
                  <a:pt x="1258788" y="8133275"/>
                  <a:pt x="1258788" y="8133275"/>
                </a:cubicBezTo>
                <a:cubicBezTo>
                  <a:pt x="1258788" y="8133275"/>
                  <a:pt x="1253337" y="8141448"/>
                  <a:pt x="1242440" y="8157797"/>
                </a:cubicBezTo>
                <a:cubicBezTo>
                  <a:pt x="1231541" y="8174144"/>
                  <a:pt x="1226091" y="8182318"/>
                  <a:pt x="1226091" y="8182318"/>
                </a:cubicBezTo>
                <a:lnTo>
                  <a:pt x="1177049" y="8231362"/>
                </a:lnTo>
                <a:cubicBezTo>
                  <a:pt x="1166150" y="8231362"/>
                  <a:pt x="1163426" y="8228637"/>
                  <a:pt x="1168874" y="8223187"/>
                </a:cubicBezTo>
                <a:cubicBezTo>
                  <a:pt x="1174325" y="8217739"/>
                  <a:pt x="1182497" y="8204116"/>
                  <a:pt x="1193396" y="8182318"/>
                </a:cubicBezTo>
                <a:cubicBezTo>
                  <a:pt x="1250613" y="8115564"/>
                  <a:pt x="1284885" y="8082187"/>
                  <a:pt x="1296210" y="8082187"/>
                </a:cubicBezTo>
                <a:close/>
                <a:moveTo>
                  <a:pt x="10119350" y="8067883"/>
                </a:moveTo>
                <a:cubicBezTo>
                  <a:pt x="10130248" y="8089680"/>
                  <a:pt x="10119350" y="8106027"/>
                  <a:pt x="10086654" y="8116926"/>
                </a:cubicBezTo>
                <a:lnTo>
                  <a:pt x="10086654" y="8100579"/>
                </a:lnTo>
                <a:close/>
                <a:moveTo>
                  <a:pt x="9612564" y="8067883"/>
                </a:moveTo>
                <a:lnTo>
                  <a:pt x="9596217" y="8084230"/>
                </a:lnTo>
                <a:cubicBezTo>
                  <a:pt x="9607116" y="8084230"/>
                  <a:pt x="9612564" y="8084230"/>
                  <a:pt x="9612564" y="8084230"/>
                </a:cubicBezTo>
                <a:close/>
                <a:moveTo>
                  <a:pt x="9530825" y="8067883"/>
                </a:moveTo>
                <a:cubicBezTo>
                  <a:pt x="9509030" y="8089680"/>
                  <a:pt x="9503579" y="8100579"/>
                  <a:pt x="9514478" y="8100579"/>
                </a:cubicBezTo>
                <a:cubicBezTo>
                  <a:pt x="9514478" y="8100579"/>
                  <a:pt x="9519926" y="8089680"/>
                  <a:pt x="9530825" y="8067883"/>
                </a:cubicBezTo>
                <a:close/>
                <a:moveTo>
                  <a:pt x="8958649" y="8067883"/>
                </a:moveTo>
                <a:cubicBezTo>
                  <a:pt x="8958649" y="8078781"/>
                  <a:pt x="8961373" y="8084230"/>
                  <a:pt x="8966823" y="8084230"/>
                </a:cubicBezTo>
                <a:cubicBezTo>
                  <a:pt x="8972272" y="8084230"/>
                  <a:pt x="8974998" y="8084230"/>
                  <a:pt x="8974998" y="8084230"/>
                </a:cubicBezTo>
                <a:cubicBezTo>
                  <a:pt x="8985897" y="8084230"/>
                  <a:pt x="8991345" y="8081506"/>
                  <a:pt x="8991345" y="8076057"/>
                </a:cubicBezTo>
                <a:cubicBezTo>
                  <a:pt x="8991345" y="8070609"/>
                  <a:pt x="8985897" y="8067883"/>
                  <a:pt x="8974998" y="8067883"/>
                </a:cubicBezTo>
                <a:cubicBezTo>
                  <a:pt x="8974998" y="8067883"/>
                  <a:pt x="8969548" y="8067883"/>
                  <a:pt x="8958649" y="8067883"/>
                </a:cubicBezTo>
                <a:close/>
                <a:moveTo>
                  <a:pt x="6375680" y="8067883"/>
                </a:moveTo>
                <a:cubicBezTo>
                  <a:pt x="6364782" y="8078781"/>
                  <a:pt x="6364782" y="8089680"/>
                  <a:pt x="6375680" y="8100579"/>
                </a:cubicBezTo>
                <a:cubicBezTo>
                  <a:pt x="6386579" y="8122376"/>
                  <a:pt x="6397478" y="8127825"/>
                  <a:pt x="6408376" y="8116926"/>
                </a:cubicBezTo>
                <a:cubicBezTo>
                  <a:pt x="6408376" y="8106027"/>
                  <a:pt x="6408376" y="8097855"/>
                  <a:pt x="6408376" y="8092404"/>
                </a:cubicBezTo>
                <a:cubicBezTo>
                  <a:pt x="6408376" y="8086956"/>
                  <a:pt x="6408376" y="8078781"/>
                  <a:pt x="6408376" y="8067883"/>
                </a:cubicBezTo>
                <a:close/>
                <a:moveTo>
                  <a:pt x="9776044" y="8051536"/>
                </a:moveTo>
                <a:lnTo>
                  <a:pt x="9759696" y="8100579"/>
                </a:lnTo>
                <a:lnTo>
                  <a:pt x="9727000" y="8116926"/>
                </a:lnTo>
                <a:cubicBezTo>
                  <a:pt x="9727000" y="8116926"/>
                  <a:pt x="9732448" y="8111478"/>
                  <a:pt x="9743348" y="8100579"/>
                </a:cubicBezTo>
                <a:cubicBezTo>
                  <a:pt x="9754248" y="8089680"/>
                  <a:pt x="9759696" y="8078781"/>
                  <a:pt x="9759696" y="8067883"/>
                </a:cubicBezTo>
                <a:cubicBezTo>
                  <a:pt x="9759696" y="8056984"/>
                  <a:pt x="9765144" y="8051536"/>
                  <a:pt x="9776044" y="8051536"/>
                </a:cubicBezTo>
                <a:close/>
                <a:moveTo>
                  <a:pt x="6105940" y="8051536"/>
                </a:moveTo>
                <a:cubicBezTo>
                  <a:pt x="6100490" y="8051536"/>
                  <a:pt x="6097766" y="8056984"/>
                  <a:pt x="6097766" y="8067883"/>
                </a:cubicBezTo>
                <a:cubicBezTo>
                  <a:pt x="6108664" y="8067883"/>
                  <a:pt x="6114113" y="8065159"/>
                  <a:pt x="6114113" y="8059708"/>
                </a:cubicBezTo>
                <a:cubicBezTo>
                  <a:pt x="6114113" y="8054260"/>
                  <a:pt x="6111388" y="8051536"/>
                  <a:pt x="6105940" y="8051536"/>
                </a:cubicBezTo>
                <a:close/>
                <a:moveTo>
                  <a:pt x="9138477" y="8035187"/>
                </a:moveTo>
                <a:cubicBezTo>
                  <a:pt x="9138477" y="8046085"/>
                  <a:pt x="9138477" y="8051536"/>
                  <a:pt x="9138477" y="8051536"/>
                </a:cubicBezTo>
                <a:lnTo>
                  <a:pt x="9154824" y="8067883"/>
                </a:lnTo>
                <a:cubicBezTo>
                  <a:pt x="9154824" y="8067883"/>
                  <a:pt x="9154824" y="8062434"/>
                  <a:pt x="9154824" y="8051536"/>
                </a:cubicBezTo>
                <a:close/>
                <a:moveTo>
                  <a:pt x="8549952" y="8035187"/>
                </a:moveTo>
                <a:cubicBezTo>
                  <a:pt x="8549952" y="8035187"/>
                  <a:pt x="8552676" y="8037913"/>
                  <a:pt x="8558126" y="8043361"/>
                </a:cubicBezTo>
                <a:cubicBezTo>
                  <a:pt x="8563574" y="8048809"/>
                  <a:pt x="8566299" y="8051536"/>
                  <a:pt x="8566299" y="8051536"/>
                </a:cubicBezTo>
                <a:cubicBezTo>
                  <a:pt x="8566299" y="8051536"/>
                  <a:pt x="8566299" y="8046085"/>
                  <a:pt x="8566299" y="8035187"/>
                </a:cubicBezTo>
                <a:close/>
                <a:moveTo>
                  <a:pt x="6293941" y="8035187"/>
                </a:moveTo>
                <a:cubicBezTo>
                  <a:pt x="6283042" y="8035187"/>
                  <a:pt x="6272144" y="8040637"/>
                  <a:pt x="6261245" y="8051536"/>
                </a:cubicBezTo>
                <a:cubicBezTo>
                  <a:pt x="6250346" y="8062434"/>
                  <a:pt x="6244898" y="8067883"/>
                  <a:pt x="6244898" y="8067883"/>
                </a:cubicBezTo>
                <a:cubicBezTo>
                  <a:pt x="6244898" y="8078781"/>
                  <a:pt x="6250346" y="8084230"/>
                  <a:pt x="6261245" y="8084230"/>
                </a:cubicBezTo>
                <a:cubicBezTo>
                  <a:pt x="6272144" y="8084230"/>
                  <a:pt x="6277592" y="8078781"/>
                  <a:pt x="6277592" y="8067883"/>
                </a:cubicBezTo>
                <a:close/>
                <a:moveTo>
                  <a:pt x="1209746" y="8035187"/>
                </a:moveTo>
                <a:lnTo>
                  <a:pt x="1226091" y="8067883"/>
                </a:lnTo>
                <a:lnTo>
                  <a:pt x="1226091" y="8100579"/>
                </a:lnTo>
                <a:cubicBezTo>
                  <a:pt x="1226091" y="8100579"/>
                  <a:pt x="1223367" y="8097855"/>
                  <a:pt x="1217918" y="8092404"/>
                </a:cubicBezTo>
                <a:cubicBezTo>
                  <a:pt x="1212470" y="8086956"/>
                  <a:pt x="1209746" y="8073333"/>
                  <a:pt x="1209746" y="8051536"/>
                </a:cubicBezTo>
                <a:close/>
                <a:moveTo>
                  <a:pt x="9007692" y="8018839"/>
                </a:moveTo>
                <a:cubicBezTo>
                  <a:pt x="9007692" y="8018839"/>
                  <a:pt x="9007692" y="8024288"/>
                  <a:pt x="9007692" y="8035187"/>
                </a:cubicBezTo>
                <a:cubicBezTo>
                  <a:pt x="9018591" y="8035187"/>
                  <a:pt x="9024041" y="8035187"/>
                  <a:pt x="9024041" y="8035187"/>
                </a:cubicBezTo>
                <a:close/>
                <a:moveTo>
                  <a:pt x="6424724" y="8018839"/>
                </a:moveTo>
                <a:lnTo>
                  <a:pt x="6441070" y="8035187"/>
                </a:lnTo>
                <a:lnTo>
                  <a:pt x="6441070" y="8018839"/>
                </a:lnTo>
                <a:cubicBezTo>
                  <a:pt x="6441070" y="8018839"/>
                  <a:pt x="6435622" y="8018839"/>
                  <a:pt x="6424724" y="8018839"/>
                </a:cubicBezTo>
                <a:close/>
                <a:moveTo>
                  <a:pt x="6244898" y="8018839"/>
                </a:moveTo>
                <a:lnTo>
                  <a:pt x="6228548" y="8035187"/>
                </a:lnTo>
                <a:lnTo>
                  <a:pt x="6244898" y="8035187"/>
                </a:lnTo>
                <a:lnTo>
                  <a:pt x="6261245" y="8018839"/>
                </a:lnTo>
                <a:close/>
                <a:moveTo>
                  <a:pt x="10413612" y="8002490"/>
                </a:moveTo>
                <a:lnTo>
                  <a:pt x="10429960" y="8018839"/>
                </a:lnTo>
                <a:lnTo>
                  <a:pt x="10397264" y="8018839"/>
                </a:lnTo>
                <a:close/>
                <a:moveTo>
                  <a:pt x="9056737" y="8002490"/>
                </a:moveTo>
                <a:cubicBezTo>
                  <a:pt x="9056737" y="8002490"/>
                  <a:pt x="9045839" y="8018839"/>
                  <a:pt x="9024041" y="8051536"/>
                </a:cubicBezTo>
                <a:lnTo>
                  <a:pt x="8991345" y="8116926"/>
                </a:lnTo>
                <a:cubicBezTo>
                  <a:pt x="9002244" y="8116926"/>
                  <a:pt x="9018591" y="8097855"/>
                  <a:pt x="9040388" y="8059708"/>
                </a:cubicBezTo>
                <a:cubicBezTo>
                  <a:pt x="9062186" y="8021564"/>
                  <a:pt x="9067636" y="8002490"/>
                  <a:pt x="9056737" y="8002490"/>
                </a:cubicBezTo>
                <a:close/>
                <a:moveTo>
                  <a:pt x="10511698" y="7986143"/>
                </a:moveTo>
                <a:lnTo>
                  <a:pt x="10462656" y="8051536"/>
                </a:lnTo>
                <a:lnTo>
                  <a:pt x="10479004" y="8018839"/>
                </a:lnTo>
                <a:cubicBezTo>
                  <a:pt x="10500800" y="7997042"/>
                  <a:pt x="10511698" y="7986143"/>
                  <a:pt x="10511698" y="7986143"/>
                </a:cubicBezTo>
                <a:close/>
                <a:moveTo>
                  <a:pt x="8533605" y="7986143"/>
                </a:moveTo>
                <a:cubicBezTo>
                  <a:pt x="8522706" y="7997042"/>
                  <a:pt x="8514531" y="8005217"/>
                  <a:pt x="8509081" y="8010665"/>
                </a:cubicBezTo>
                <a:cubicBezTo>
                  <a:pt x="8503632" y="8016115"/>
                  <a:pt x="8500908" y="8018839"/>
                  <a:pt x="8500908" y="8018839"/>
                </a:cubicBezTo>
                <a:lnTo>
                  <a:pt x="8484559" y="8018839"/>
                </a:lnTo>
                <a:lnTo>
                  <a:pt x="8484559" y="8035187"/>
                </a:lnTo>
                <a:cubicBezTo>
                  <a:pt x="8484559" y="8046085"/>
                  <a:pt x="8484559" y="8056984"/>
                  <a:pt x="8484559" y="8067883"/>
                </a:cubicBezTo>
                <a:cubicBezTo>
                  <a:pt x="8484559" y="8067883"/>
                  <a:pt x="8481835" y="8070609"/>
                  <a:pt x="8476387" y="8076057"/>
                </a:cubicBezTo>
                <a:cubicBezTo>
                  <a:pt x="8470936" y="8081506"/>
                  <a:pt x="8468212" y="8089680"/>
                  <a:pt x="8468212" y="8100579"/>
                </a:cubicBezTo>
                <a:lnTo>
                  <a:pt x="8435516" y="8116926"/>
                </a:lnTo>
                <a:lnTo>
                  <a:pt x="8419169" y="8133275"/>
                </a:lnTo>
                <a:cubicBezTo>
                  <a:pt x="8408270" y="8144172"/>
                  <a:pt x="8405546" y="8152346"/>
                  <a:pt x="8410994" y="8157797"/>
                </a:cubicBezTo>
                <a:cubicBezTo>
                  <a:pt x="8416443" y="8163245"/>
                  <a:pt x="8435516" y="8155073"/>
                  <a:pt x="8468212" y="8133275"/>
                </a:cubicBezTo>
                <a:cubicBezTo>
                  <a:pt x="8500908" y="8111478"/>
                  <a:pt x="8517255" y="8100579"/>
                  <a:pt x="8517255" y="8100579"/>
                </a:cubicBezTo>
                <a:lnTo>
                  <a:pt x="8517255" y="8084230"/>
                </a:lnTo>
                <a:cubicBezTo>
                  <a:pt x="8517255" y="8062434"/>
                  <a:pt x="8522706" y="8046085"/>
                  <a:pt x="8533605" y="8035187"/>
                </a:cubicBezTo>
                <a:cubicBezTo>
                  <a:pt x="8533605" y="8035187"/>
                  <a:pt x="8539053" y="8029738"/>
                  <a:pt x="8549952" y="8018839"/>
                </a:cubicBezTo>
                <a:lnTo>
                  <a:pt x="8582648" y="8002490"/>
                </a:lnTo>
                <a:cubicBezTo>
                  <a:pt x="8582648" y="7991594"/>
                  <a:pt x="8577197" y="7988867"/>
                  <a:pt x="8566299" y="7994318"/>
                </a:cubicBezTo>
                <a:cubicBezTo>
                  <a:pt x="8555400" y="7999766"/>
                  <a:pt x="8549952" y="7997042"/>
                  <a:pt x="8549952" y="7986143"/>
                </a:cubicBezTo>
                <a:close/>
                <a:moveTo>
                  <a:pt x="9923176" y="7969794"/>
                </a:moveTo>
                <a:cubicBezTo>
                  <a:pt x="9923176" y="7991594"/>
                  <a:pt x="9906826" y="8018839"/>
                  <a:pt x="9874132" y="8051536"/>
                </a:cubicBezTo>
                <a:cubicBezTo>
                  <a:pt x="9863232" y="8062434"/>
                  <a:pt x="9857784" y="8084230"/>
                  <a:pt x="9857784" y="8116926"/>
                </a:cubicBezTo>
                <a:cubicBezTo>
                  <a:pt x="9857784" y="8149622"/>
                  <a:pt x="9855060" y="8168693"/>
                  <a:pt x="9849608" y="8174144"/>
                </a:cubicBezTo>
                <a:cubicBezTo>
                  <a:pt x="9844160" y="8179594"/>
                  <a:pt x="9835988" y="8193217"/>
                  <a:pt x="9825086" y="8215015"/>
                </a:cubicBezTo>
                <a:cubicBezTo>
                  <a:pt x="9803292" y="8225911"/>
                  <a:pt x="9789666" y="8236812"/>
                  <a:pt x="9784218" y="8247709"/>
                </a:cubicBezTo>
                <a:cubicBezTo>
                  <a:pt x="9778770" y="8258607"/>
                  <a:pt x="9776044" y="8280405"/>
                  <a:pt x="9776044" y="8313101"/>
                </a:cubicBezTo>
                <a:cubicBezTo>
                  <a:pt x="9776044" y="8356696"/>
                  <a:pt x="9773320" y="8381218"/>
                  <a:pt x="9767868" y="8386666"/>
                </a:cubicBezTo>
                <a:cubicBezTo>
                  <a:pt x="9762420" y="8392116"/>
                  <a:pt x="9754248" y="8400291"/>
                  <a:pt x="9743348" y="8411188"/>
                </a:cubicBezTo>
                <a:cubicBezTo>
                  <a:pt x="9743348" y="8411188"/>
                  <a:pt x="9740624" y="8413912"/>
                  <a:pt x="9735175" y="8419362"/>
                </a:cubicBezTo>
                <a:cubicBezTo>
                  <a:pt x="9729726" y="8424813"/>
                  <a:pt x="9721552" y="8422086"/>
                  <a:pt x="9710653" y="8411188"/>
                </a:cubicBezTo>
                <a:lnTo>
                  <a:pt x="9727000" y="8264058"/>
                </a:lnTo>
                <a:lnTo>
                  <a:pt x="9759696" y="8215015"/>
                </a:lnTo>
                <a:cubicBezTo>
                  <a:pt x="9781492" y="8193217"/>
                  <a:pt x="9786942" y="8176868"/>
                  <a:pt x="9776044" y="8165969"/>
                </a:cubicBezTo>
                <a:cubicBezTo>
                  <a:pt x="9754248" y="8144172"/>
                  <a:pt x="9765144" y="8116926"/>
                  <a:pt x="9808740" y="8084230"/>
                </a:cubicBezTo>
                <a:cubicBezTo>
                  <a:pt x="9830536" y="8073333"/>
                  <a:pt x="9852334" y="8046085"/>
                  <a:pt x="9874132" y="8002490"/>
                </a:cubicBezTo>
                <a:close/>
                <a:moveTo>
                  <a:pt x="8991345" y="7969794"/>
                </a:moveTo>
                <a:cubicBezTo>
                  <a:pt x="8991345" y="7980693"/>
                  <a:pt x="8991345" y="7986143"/>
                  <a:pt x="8991345" y="7986143"/>
                </a:cubicBezTo>
                <a:cubicBezTo>
                  <a:pt x="8991345" y="7986143"/>
                  <a:pt x="8996793" y="7980693"/>
                  <a:pt x="9007692" y="7969794"/>
                </a:cubicBezTo>
                <a:cubicBezTo>
                  <a:pt x="9007692" y="7969794"/>
                  <a:pt x="9002244" y="7969794"/>
                  <a:pt x="8991345" y="7969794"/>
                </a:cubicBezTo>
                <a:close/>
                <a:moveTo>
                  <a:pt x="5329414" y="7969794"/>
                </a:moveTo>
                <a:lnTo>
                  <a:pt x="5280372" y="8002490"/>
                </a:lnTo>
                <a:cubicBezTo>
                  <a:pt x="5280372" y="8013391"/>
                  <a:pt x="5269472" y="8029738"/>
                  <a:pt x="5247675" y="8051536"/>
                </a:cubicBezTo>
                <a:cubicBezTo>
                  <a:pt x="5214979" y="8095131"/>
                  <a:pt x="5198632" y="8127825"/>
                  <a:pt x="5198632" y="8149622"/>
                </a:cubicBezTo>
                <a:lnTo>
                  <a:pt x="5214979" y="8133275"/>
                </a:lnTo>
                <a:cubicBezTo>
                  <a:pt x="5236776" y="8111478"/>
                  <a:pt x="5244951" y="8097855"/>
                  <a:pt x="5239500" y="8092404"/>
                </a:cubicBezTo>
                <a:cubicBezTo>
                  <a:pt x="5234050" y="8086956"/>
                  <a:pt x="5247675" y="8065159"/>
                  <a:pt x="5280372" y="8027012"/>
                </a:cubicBezTo>
                <a:cubicBezTo>
                  <a:pt x="5313068" y="7988867"/>
                  <a:pt x="5329414" y="7969794"/>
                  <a:pt x="5329414" y="7969794"/>
                </a:cubicBezTo>
                <a:close/>
                <a:moveTo>
                  <a:pt x="8648038" y="7953447"/>
                </a:moveTo>
                <a:cubicBezTo>
                  <a:pt x="8637139" y="7964346"/>
                  <a:pt x="8631691" y="7972520"/>
                  <a:pt x="8631691" y="7977969"/>
                </a:cubicBezTo>
                <a:cubicBezTo>
                  <a:pt x="8631691" y="7983419"/>
                  <a:pt x="8628967" y="7986143"/>
                  <a:pt x="8623516" y="7986143"/>
                </a:cubicBezTo>
                <a:lnTo>
                  <a:pt x="8627605" y="7986143"/>
                </a:lnTo>
                <a:cubicBezTo>
                  <a:pt x="8635777" y="7986143"/>
                  <a:pt x="8642590" y="7986143"/>
                  <a:pt x="8648038" y="7986143"/>
                </a:cubicBezTo>
                <a:close/>
                <a:moveTo>
                  <a:pt x="10397264" y="7937100"/>
                </a:moveTo>
                <a:lnTo>
                  <a:pt x="10413612" y="7953447"/>
                </a:lnTo>
                <a:cubicBezTo>
                  <a:pt x="10402712" y="7964346"/>
                  <a:pt x="10394540" y="7975245"/>
                  <a:pt x="10389090" y="7986143"/>
                </a:cubicBezTo>
                <a:cubicBezTo>
                  <a:pt x="10383642" y="7997042"/>
                  <a:pt x="10380916" y="8007941"/>
                  <a:pt x="10380916" y="8018839"/>
                </a:cubicBezTo>
                <a:lnTo>
                  <a:pt x="10380916" y="8035187"/>
                </a:lnTo>
                <a:cubicBezTo>
                  <a:pt x="10380916" y="8046085"/>
                  <a:pt x="10375468" y="8065159"/>
                  <a:pt x="10364568" y="8092404"/>
                </a:cubicBezTo>
                <a:cubicBezTo>
                  <a:pt x="10353668" y="8119650"/>
                  <a:pt x="10348220" y="8135999"/>
                  <a:pt x="10348220" y="8141448"/>
                </a:cubicBezTo>
                <a:cubicBezTo>
                  <a:pt x="10348220" y="8146898"/>
                  <a:pt x="10348220" y="8149622"/>
                  <a:pt x="10348220" y="8149622"/>
                </a:cubicBezTo>
                <a:lnTo>
                  <a:pt x="10282828" y="8215015"/>
                </a:lnTo>
                <a:cubicBezTo>
                  <a:pt x="10250132" y="8258607"/>
                  <a:pt x="10228336" y="8280405"/>
                  <a:pt x="10217436" y="8280405"/>
                </a:cubicBezTo>
                <a:lnTo>
                  <a:pt x="10184740" y="8280405"/>
                </a:lnTo>
                <a:lnTo>
                  <a:pt x="10152044" y="8296754"/>
                </a:lnTo>
                <a:cubicBezTo>
                  <a:pt x="10152044" y="8285855"/>
                  <a:pt x="10152044" y="8280405"/>
                  <a:pt x="10152044" y="8280405"/>
                </a:cubicBezTo>
                <a:cubicBezTo>
                  <a:pt x="10141146" y="8280405"/>
                  <a:pt x="10162944" y="8253159"/>
                  <a:pt x="10217436" y="8198665"/>
                </a:cubicBezTo>
                <a:cubicBezTo>
                  <a:pt x="10228336" y="8176868"/>
                  <a:pt x="10239234" y="8160521"/>
                  <a:pt x="10250132" y="8149622"/>
                </a:cubicBezTo>
                <a:cubicBezTo>
                  <a:pt x="10282828" y="8084230"/>
                  <a:pt x="10320974" y="8029738"/>
                  <a:pt x="10364568" y="7986143"/>
                </a:cubicBezTo>
                <a:cubicBezTo>
                  <a:pt x="10375468" y="7986143"/>
                  <a:pt x="10386364" y="7969794"/>
                  <a:pt x="10397264" y="7937100"/>
                </a:cubicBezTo>
                <a:close/>
                <a:moveTo>
                  <a:pt x="5362111" y="7937100"/>
                </a:moveTo>
                <a:lnTo>
                  <a:pt x="5329414" y="7953447"/>
                </a:lnTo>
                <a:lnTo>
                  <a:pt x="5345762" y="7953447"/>
                </a:lnTo>
                <a:close/>
                <a:moveTo>
                  <a:pt x="6034416" y="7926882"/>
                </a:moveTo>
                <a:cubicBezTo>
                  <a:pt x="6033054" y="7928244"/>
                  <a:pt x="6032374" y="7931650"/>
                  <a:pt x="6032374" y="7937100"/>
                </a:cubicBezTo>
                <a:cubicBezTo>
                  <a:pt x="6043272" y="7937100"/>
                  <a:pt x="6048722" y="7937100"/>
                  <a:pt x="6048722" y="7937100"/>
                </a:cubicBezTo>
                <a:cubicBezTo>
                  <a:pt x="6048722" y="7937100"/>
                  <a:pt x="6045998" y="7934376"/>
                  <a:pt x="6040548" y="7928925"/>
                </a:cubicBezTo>
                <a:cubicBezTo>
                  <a:pt x="6037824" y="7926201"/>
                  <a:pt x="6035778" y="7925520"/>
                  <a:pt x="6034416" y="7926882"/>
                </a:cubicBezTo>
                <a:close/>
                <a:moveTo>
                  <a:pt x="9138477" y="7920751"/>
                </a:moveTo>
                <a:lnTo>
                  <a:pt x="9154824" y="7937100"/>
                </a:lnTo>
                <a:cubicBezTo>
                  <a:pt x="9154824" y="7937100"/>
                  <a:pt x="9149376" y="7942548"/>
                  <a:pt x="9138477" y="7953447"/>
                </a:cubicBezTo>
                <a:lnTo>
                  <a:pt x="9154824" y="8002490"/>
                </a:lnTo>
                <a:cubicBezTo>
                  <a:pt x="9176621" y="8024288"/>
                  <a:pt x="9190244" y="8035187"/>
                  <a:pt x="9195695" y="8035187"/>
                </a:cubicBezTo>
                <a:cubicBezTo>
                  <a:pt x="9201143" y="8035187"/>
                  <a:pt x="9209318" y="8024288"/>
                  <a:pt x="9220216" y="8002490"/>
                </a:cubicBezTo>
                <a:cubicBezTo>
                  <a:pt x="9231115" y="7980693"/>
                  <a:pt x="9231115" y="7969794"/>
                  <a:pt x="9220216" y="7969794"/>
                </a:cubicBezTo>
                <a:lnTo>
                  <a:pt x="9187520" y="7986143"/>
                </a:lnTo>
                <a:lnTo>
                  <a:pt x="9171171" y="7986143"/>
                </a:lnTo>
                <a:cubicBezTo>
                  <a:pt x="9160272" y="7975245"/>
                  <a:pt x="9154824" y="7967070"/>
                  <a:pt x="9154824" y="7961622"/>
                </a:cubicBezTo>
                <a:cubicBezTo>
                  <a:pt x="9154824" y="7956173"/>
                  <a:pt x="9160272" y="7953447"/>
                  <a:pt x="9171171" y="7953447"/>
                </a:cubicBezTo>
                <a:lnTo>
                  <a:pt x="9171171" y="7937100"/>
                </a:lnTo>
                <a:cubicBezTo>
                  <a:pt x="9160272" y="7926201"/>
                  <a:pt x="9154824" y="7920751"/>
                  <a:pt x="9154824" y="7920751"/>
                </a:cubicBezTo>
                <a:close/>
                <a:moveTo>
                  <a:pt x="6441070" y="7920751"/>
                </a:moveTo>
                <a:lnTo>
                  <a:pt x="6441070" y="7937100"/>
                </a:lnTo>
                <a:cubicBezTo>
                  <a:pt x="6451970" y="7937100"/>
                  <a:pt x="6457420" y="7931652"/>
                  <a:pt x="6457420" y="7920751"/>
                </a:cubicBezTo>
                <a:cubicBezTo>
                  <a:pt x="6457420" y="7920751"/>
                  <a:pt x="6451970" y="7920751"/>
                  <a:pt x="6441070" y="7920751"/>
                </a:cubicBezTo>
                <a:close/>
                <a:moveTo>
                  <a:pt x="1454962" y="7920751"/>
                </a:moveTo>
                <a:lnTo>
                  <a:pt x="1471310" y="7920751"/>
                </a:lnTo>
                <a:lnTo>
                  <a:pt x="1454962" y="7937100"/>
                </a:lnTo>
                <a:cubicBezTo>
                  <a:pt x="1454962" y="7926201"/>
                  <a:pt x="1454962" y="7920751"/>
                  <a:pt x="1454962" y="7920751"/>
                </a:cubicBezTo>
                <a:close/>
                <a:moveTo>
                  <a:pt x="1291485" y="7920751"/>
                </a:moveTo>
                <a:lnTo>
                  <a:pt x="1291485" y="7937100"/>
                </a:lnTo>
                <a:cubicBezTo>
                  <a:pt x="1269687" y="7947999"/>
                  <a:pt x="1261512" y="7947999"/>
                  <a:pt x="1266961" y="7937100"/>
                </a:cubicBezTo>
                <a:cubicBezTo>
                  <a:pt x="1272411" y="7926201"/>
                  <a:pt x="1280586" y="7920751"/>
                  <a:pt x="1291485" y="7920751"/>
                </a:cubicBezTo>
                <a:close/>
                <a:moveTo>
                  <a:pt x="1029916" y="7920751"/>
                </a:moveTo>
                <a:cubicBezTo>
                  <a:pt x="1029916" y="7920751"/>
                  <a:pt x="1035367" y="7920751"/>
                  <a:pt x="1046267" y="7920751"/>
                </a:cubicBezTo>
                <a:cubicBezTo>
                  <a:pt x="1046267" y="7920751"/>
                  <a:pt x="1046267" y="7923477"/>
                  <a:pt x="1046267" y="7928925"/>
                </a:cubicBezTo>
                <a:cubicBezTo>
                  <a:pt x="1046267" y="7934376"/>
                  <a:pt x="1046267" y="7937100"/>
                  <a:pt x="1046267" y="7937100"/>
                </a:cubicBezTo>
                <a:close/>
                <a:moveTo>
                  <a:pt x="4773586" y="7904404"/>
                </a:moveTo>
                <a:lnTo>
                  <a:pt x="4789932" y="7920751"/>
                </a:lnTo>
                <a:lnTo>
                  <a:pt x="4773586" y="7920751"/>
                </a:lnTo>
                <a:cubicBezTo>
                  <a:pt x="4762686" y="7920751"/>
                  <a:pt x="4757238" y="7920751"/>
                  <a:pt x="4757238" y="7920751"/>
                </a:cubicBezTo>
                <a:cubicBezTo>
                  <a:pt x="4757238" y="7920751"/>
                  <a:pt x="4762686" y="7915303"/>
                  <a:pt x="4773586" y="7904404"/>
                </a:cubicBezTo>
                <a:close/>
                <a:moveTo>
                  <a:pt x="8654169" y="7900318"/>
                </a:moveTo>
                <a:cubicBezTo>
                  <a:pt x="8641909" y="7900318"/>
                  <a:pt x="8623516" y="7912578"/>
                  <a:pt x="8598995" y="7937100"/>
                </a:cubicBezTo>
                <a:cubicBezTo>
                  <a:pt x="8598995" y="7947999"/>
                  <a:pt x="8593546" y="7953447"/>
                  <a:pt x="8582648" y="7953447"/>
                </a:cubicBezTo>
                <a:lnTo>
                  <a:pt x="8598995" y="7986143"/>
                </a:lnTo>
                <a:lnTo>
                  <a:pt x="8615344" y="7986143"/>
                </a:lnTo>
                <a:cubicBezTo>
                  <a:pt x="8615344" y="7953447"/>
                  <a:pt x="8631691" y="7931652"/>
                  <a:pt x="8664387" y="7920751"/>
                </a:cubicBezTo>
                <a:cubicBezTo>
                  <a:pt x="8664387" y="7920751"/>
                  <a:pt x="8664387" y="7915303"/>
                  <a:pt x="8664387" y="7904404"/>
                </a:cubicBezTo>
                <a:cubicBezTo>
                  <a:pt x="8661661" y="7901680"/>
                  <a:pt x="8658256" y="7900318"/>
                  <a:pt x="8654169" y="7900318"/>
                </a:cubicBezTo>
                <a:close/>
                <a:moveTo>
                  <a:pt x="1066700" y="7894186"/>
                </a:moveTo>
                <a:cubicBezTo>
                  <a:pt x="1069426" y="7892824"/>
                  <a:pt x="1073512" y="7893505"/>
                  <a:pt x="1078961" y="7896229"/>
                </a:cubicBezTo>
                <a:cubicBezTo>
                  <a:pt x="1089859" y="7901680"/>
                  <a:pt x="1089859" y="7909854"/>
                  <a:pt x="1078961" y="7920751"/>
                </a:cubicBezTo>
                <a:lnTo>
                  <a:pt x="1062613" y="7904404"/>
                </a:lnTo>
                <a:cubicBezTo>
                  <a:pt x="1062613" y="7898956"/>
                  <a:pt x="1063976" y="7895548"/>
                  <a:pt x="1066700" y="7894186"/>
                </a:cubicBezTo>
                <a:close/>
                <a:moveTo>
                  <a:pt x="10528048" y="7888055"/>
                </a:moveTo>
                <a:lnTo>
                  <a:pt x="10528048" y="7920751"/>
                </a:lnTo>
                <a:cubicBezTo>
                  <a:pt x="10528048" y="7920751"/>
                  <a:pt x="10525320" y="7923477"/>
                  <a:pt x="10519872" y="7928925"/>
                </a:cubicBezTo>
                <a:cubicBezTo>
                  <a:pt x="10514424" y="7934376"/>
                  <a:pt x="10511698" y="7937100"/>
                  <a:pt x="10511698" y="7937100"/>
                </a:cubicBezTo>
                <a:lnTo>
                  <a:pt x="10511698" y="7920751"/>
                </a:lnTo>
                <a:cubicBezTo>
                  <a:pt x="10522600" y="7898956"/>
                  <a:pt x="10528048" y="7888055"/>
                  <a:pt x="10528048" y="7888055"/>
                </a:cubicBezTo>
                <a:close/>
                <a:moveTo>
                  <a:pt x="9073084" y="7888055"/>
                </a:moveTo>
                <a:cubicBezTo>
                  <a:pt x="9062186" y="7888055"/>
                  <a:pt x="9056737" y="7890779"/>
                  <a:pt x="9056737" y="7896229"/>
                </a:cubicBezTo>
                <a:cubicBezTo>
                  <a:pt x="9056737" y="7901680"/>
                  <a:pt x="9059462" y="7904404"/>
                  <a:pt x="9064910" y="7904404"/>
                </a:cubicBezTo>
                <a:cubicBezTo>
                  <a:pt x="9070360" y="7904404"/>
                  <a:pt x="9073084" y="7898956"/>
                  <a:pt x="9073084" y="7888055"/>
                </a:cubicBezTo>
                <a:close/>
                <a:moveTo>
                  <a:pt x="6212202" y="7871708"/>
                </a:moveTo>
                <a:cubicBezTo>
                  <a:pt x="6201303" y="7871708"/>
                  <a:pt x="6195852" y="7877158"/>
                  <a:pt x="6195852" y="7888055"/>
                </a:cubicBezTo>
                <a:lnTo>
                  <a:pt x="6212202" y="7888055"/>
                </a:lnTo>
                <a:cubicBezTo>
                  <a:pt x="6223098" y="7877158"/>
                  <a:pt x="6223098" y="7871708"/>
                  <a:pt x="6212202" y="7871708"/>
                </a:cubicBezTo>
                <a:close/>
                <a:moveTo>
                  <a:pt x="5966983" y="7871708"/>
                </a:moveTo>
                <a:cubicBezTo>
                  <a:pt x="5956084" y="7871708"/>
                  <a:pt x="5950634" y="7874434"/>
                  <a:pt x="5950634" y="7879882"/>
                </a:cubicBezTo>
                <a:cubicBezTo>
                  <a:pt x="5950634" y="7885330"/>
                  <a:pt x="5956084" y="7888055"/>
                  <a:pt x="5966983" y="7888055"/>
                </a:cubicBezTo>
                <a:cubicBezTo>
                  <a:pt x="5966983" y="7877158"/>
                  <a:pt x="5966983" y="7871708"/>
                  <a:pt x="5966983" y="7871708"/>
                </a:cubicBezTo>
                <a:close/>
                <a:moveTo>
                  <a:pt x="1389570" y="7871708"/>
                </a:moveTo>
                <a:cubicBezTo>
                  <a:pt x="1389570" y="7871708"/>
                  <a:pt x="1389570" y="7874434"/>
                  <a:pt x="1389570" y="7879882"/>
                </a:cubicBezTo>
                <a:cubicBezTo>
                  <a:pt x="1389570" y="7885330"/>
                  <a:pt x="1389570" y="7893505"/>
                  <a:pt x="1389570" y="7904404"/>
                </a:cubicBezTo>
                <a:lnTo>
                  <a:pt x="1389570" y="7920751"/>
                </a:lnTo>
                <a:lnTo>
                  <a:pt x="1356874" y="7920751"/>
                </a:lnTo>
                <a:lnTo>
                  <a:pt x="1389570" y="7937100"/>
                </a:lnTo>
                <a:cubicBezTo>
                  <a:pt x="1400468" y="7937100"/>
                  <a:pt x="1408644" y="7937100"/>
                  <a:pt x="1414092" y="7937100"/>
                </a:cubicBezTo>
                <a:cubicBezTo>
                  <a:pt x="1419543" y="7937100"/>
                  <a:pt x="1424990" y="7939824"/>
                  <a:pt x="1430441" y="7945272"/>
                </a:cubicBezTo>
                <a:cubicBezTo>
                  <a:pt x="1435889" y="7950723"/>
                  <a:pt x="1438614" y="7953447"/>
                  <a:pt x="1438614" y="7953447"/>
                </a:cubicBezTo>
                <a:cubicBezTo>
                  <a:pt x="1438614" y="7953447"/>
                  <a:pt x="1433165" y="7953447"/>
                  <a:pt x="1422266" y="7953447"/>
                </a:cubicBezTo>
                <a:lnTo>
                  <a:pt x="1405920" y="7969794"/>
                </a:lnTo>
                <a:cubicBezTo>
                  <a:pt x="1405920" y="7969794"/>
                  <a:pt x="1400468" y="7975245"/>
                  <a:pt x="1389570" y="7986143"/>
                </a:cubicBezTo>
                <a:lnTo>
                  <a:pt x="1356874" y="8002490"/>
                </a:lnTo>
                <a:lnTo>
                  <a:pt x="1373224" y="7986143"/>
                </a:lnTo>
                <a:lnTo>
                  <a:pt x="1373224" y="7969794"/>
                </a:lnTo>
                <a:cubicBezTo>
                  <a:pt x="1362325" y="7969794"/>
                  <a:pt x="1345975" y="7969794"/>
                  <a:pt x="1324179" y="7969794"/>
                </a:cubicBezTo>
                <a:cubicBezTo>
                  <a:pt x="1313280" y="7969794"/>
                  <a:pt x="1307832" y="7969794"/>
                  <a:pt x="1307832" y="7969794"/>
                </a:cubicBezTo>
                <a:cubicBezTo>
                  <a:pt x="1307832" y="7969794"/>
                  <a:pt x="1307832" y="7958898"/>
                  <a:pt x="1307832" y="7937100"/>
                </a:cubicBezTo>
                <a:lnTo>
                  <a:pt x="1324179" y="7920751"/>
                </a:lnTo>
                <a:cubicBezTo>
                  <a:pt x="1324179" y="7920751"/>
                  <a:pt x="1329628" y="7915303"/>
                  <a:pt x="1340527" y="7904404"/>
                </a:cubicBezTo>
                <a:cubicBezTo>
                  <a:pt x="1351426" y="7904404"/>
                  <a:pt x="1359601" y="7901680"/>
                  <a:pt x="1365048" y="7896229"/>
                </a:cubicBezTo>
                <a:cubicBezTo>
                  <a:pt x="1370497" y="7890779"/>
                  <a:pt x="1373224" y="7888055"/>
                  <a:pt x="1373224" y="7888055"/>
                </a:cubicBezTo>
                <a:cubicBezTo>
                  <a:pt x="1384122" y="7888055"/>
                  <a:pt x="1389570" y="7882606"/>
                  <a:pt x="1389570" y="7871708"/>
                </a:cubicBezTo>
                <a:close/>
                <a:moveTo>
                  <a:pt x="9808740" y="7839011"/>
                </a:moveTo>
                <a:cubicBezTo>
                  <a:pt x="9808740" y="7839011"/>
                  <a:pt x="9814188" y="7839011"/>
                  <a:pt x="9825086" y="7839011"/>
                </a:cubicBezTo>
                <a:cubicBezTo>
                  <a:pt x="9846884" y="7839011"/>
                  <a:pt x="9835988" y="7855361"/>
                  <a:pt x="9792392" y="7888055"/>
                </a:cubicBezTo>
                <a:close/>
                <a:moveTo>
                  <a:pt x="5411154" y="7839011"/>
                </a:moveTo>
                <a:cubicBezTo>
                  <a:pt x="5378458" y="7839011"/>
                  <a:pt x="5362111" y="7866259"/>
                  <a:pt x="5362111" y="7920751"/>
                </a:cubicBezTo>
                <a:cubicBezTo>
                  <a:pt x="5373008" y="7909854"/>
                  <a:pt x="5389356" y="7893505"/>
                  <a:pt x="5411154" y="7871708"/>
                </a:cubicBezTo>
                <a:close/>
                <a:moveTo>
                  <a:pt x="9743348" y="7822664"/>
                </a:moveTo>
                <a:lnTo>
                  <a:pt x="9694304" y="7855361"/>
                </a:lnTo>
                <a:cubicBezTo>
                  <a:pt x="9661608" y="7909854"/>
                  <a:pt x="9661608" y="7937100"/>
                  <a:pt x="9694304" y="7937100"/>
                </a:cubicBezTo>
                <a:cubicBezTo>
                  <a:pt x="9694304" y="7937100"/>
                  <a:pt x="9699754" y="7931652"/>
                  <a:pt x="9710653" y="7920751"/>
                </a:cubicBezTo>
                <a:cubicBezTo>
                  <a:pt x="9710653" y="7909854"/>
                  <a:pt x="9713377" y="7898956"/>
                  <a:pt x="9718825" y="7888055"/>
                </a:cubicBezTo>
                <a:cubicBezTo>
                  <a:pt x="9724274" y="7877158"/>
                  <a:pt x="9732448" y="7860809"/>
                  <a:pt x="9743348" y="7839011"/>
                </a:cubicBezTo>
                <a:cubicBezTo>
                  <a:pt x="9743348" y="7828113"/>
                  <a:pt x="9743348" y="7822664"/>
                  <a:pt x="9743348" y="7822664"/>
                </a:cubicBezTo>
                <a:close/>
                <a:moveTo>
                  <a:pt x="5999677" y="7822664"/>
                </a:moveTo>
                <a:cubicBezTo>
                  <a:pt x="5999677" y="7833563"/>
                  <a:pt x="6007852" y="7841738"/>
                  <a:pt x="6024201" y="7847186"/>
                </a:cubicBezTo>
                <a:cubicBezTo>
                  <a:pt x="6040548" y="7852636"/>
                  <a:pt x="6054171" y="7849912"/>
                  <a:pt x="6065070" y="7839011"/>
                </a:cubicBezTo>
                <a:lnTo>
                  <a:pt x="6048722" y="7839011"/>
                </a:lnTo>
                <a:cubicBezTo>
                  <a:pt x="6026925" y="7839011"/>
                  <a:pt x="6016026" y="7833563"/>
                  <a:pt x="6016026" y="7822664"/>
                </a:cubicBezTo>
                <a:close/>
                <a:moveTo>
                  <a:pt x="8762474" y="7806315"/>
                </a:moveTo>
                <a:cubicBezTo>
                  <a:pt x="8740676" y="7806315"/>
                  <a:pt x="8729777" y="7814490"/>
                  <a:pt x="8729777" y="7830839"/>
                </a:cubicBezTo>
                <a:cubicBezTo>
                  <a:pt x="8729777" y="7847186"/>
                  <a:pt x="8713430" y="7855361"/>
                  <a:pt x="8680734" y="7855361"/>
                </a:cubicBezTo>
                <a:lnTo>
                  <a:pt x="8680734" y="7920751"/>
                </a:lnTo>
                <a:cubicBezTo>
                  <a:pt x="8680734" y="7931652"/>
                  <a:pt x="8686185" y="7931652"/>
                  <a:pt x="8697083" y="7920751"/>
                </a:cubicBezTo>
                <a:cubicBezTo>
                  <a:pt x="8697083" y="7920751"/>
                  <a:pt x="8697083" y="7915303"/>
                  <a:pt x="8697083" y="7904404"/>
                </a:cubicBezTo>
                <a:cubicBezTo>
                  <a:pt x="8707982" y="7904404"/>
                  <a:pt x="8718879" y="7888055"/>
                  <a:pt x="8729777" y="7855361"/>
                </a:cubicBezTo>
                <a:cubicBezTo>
                  <a:pt x="8729777" y="7844462"/>
                  <a:pt x="8732504" y="7836287"/>
                  <a:pt x="8737952" y="7830839"/>
                </a:cubicBezTo>
                <a:cubicBezTo>
                  <a:pt x="8743403" y="7825389"/>
                  <a:pt x="8748851" y="7822664"/>
                  <a:pt x="8754301" y="7822664"/>
                </a:cubicBezTo>
                <a:cubicBezTo>
                  <a:pt x="8759750" y="7822664"/>
                  <a:pt x="8767924" y="7822664"/>
                  <a:pt x="8778823" y="7822664"/>
                </a:cubicBezTo>
                <a:cubicBezTo>
                  <a:pt x="8778823" y="7811766"/>
                  <a:pt x="8776097" y="7806315"/>
                  <a:pt x="8770648" y="7806315"/>
                </a:cubicBezTo>
                <a:cubicBezTo>
                  <a:pt x="8765200" y="7806315"/>
                  <a:pt x="8762474" y="7806315"/>
                  <a:pt x="8762474" y="7806315"/>
                </a:cubicBezTo>
                <a:close/>
                <a:moveTo>
                  <a:pt x="6146809" y="7806315"/>
                </a:moveTo>
                <a:cubicBezTo>
                  <a:pt x="6146809" y="7806315"/>
                  <a:pt x="6144085" y="7809042"/>
                  <a:pt x="6138634" y="7814490"/>
                </a:cubicBezTo>
                <a:cubicBezTo>
                  <a:pt x="6133186" y="7819940"/>
                  <a:pt x="6130462" y="7822664"/>
                  <a:pt x="6130462" y="7822664"/>
                </a:cubicBezTo>
                <a:cubicBezTo>
                  <a:pt x="6075968" y="7833563"/>
                  <a:pt x="6048722" y="7855361"/>
                  <a:pt x="6048722" y="7888055"/>
                </a:cubicBezTo>
                <a:cubicBezTo>
                  <a:pt x="6048722" y="7898956"/>
                  <a:pt x="6054171" y="7912578"/>
                  <a:pt x="6065070" y="7928925"/>
                </a:cubicBezTo>
                <a:cubicBezTo>
                  <a:pt x="6075968" y="7945272"/>
                  <a:pt x="6086867" y="7953447"/>
                  <a:pt x="6097766" y="7953447"/>
                </a:cubicBezTo>
                <a:cubicBezTo>
                  <a:pt x="6108664" y="7953447"/>
                  <a:pt x="6114113" y="7953447"/>
                  <a:pt x="6114113" y="7953447"/>
                </a:cubicBezTo>
                <a:cubicBezTo>
                  <a:pt x="6114113" y="7953447"/>
                  <a:pt x="6119564" y="7958898"/>
                  <a:pt x="6130462" y="7969794"/>
                </a:cubicBezTo>
                <a:cubicBezTo>
                  <a:pt x="6141358" y="7991594"/>
                  <a:pt x="6146809" y="7991594"/>
                  <a:pt x="6146809" y="7969794"/>
                </a:cubicBezTo>
                <a:cubicBezTo>
                  <a:pt x="6157708" y="7969794"/>
                  <a:pt x="6163158" y="7964346"/>
                  <a:pt x="6163158" y="7953447"/>
                </a:cubicBezTo>
                <a:cubicBezTo>
                  <a:pt x="6163158" y="7953447"/>
                  <a:pt x="6168606" y="7953447"/>
                  <a:pt x="6179506" y="7953447"/>
                </a:cubicBezTo>
                <a:lnTo>
                  <a:pt x="6182776" y="7943638"/>
                </a:lnTo>
                <a:lnTo>
                  <a:pt x="6163158" y="7953447"/>
                </a:lnTo>
                <a:cubicBezTo>
                  <a:pt x="6163158" y="7942548"/>
                  <a:pt x="6157708" y="7937100"/>
                  <a:pt x="6146809" y="7937100"/>
                </a:cubicBezTo>
                <a:cubicBezTo>
                  <a:pt x="6146809" y="7926201"/>
                  <a:pt x="6144085" y="7920751"/>
                  <a:pt x="6138634" y="7920751"/>
                </a:cubicBezTo>
                <a:cubicBezTo>
                  <a:pt x="6133186" y="7920751"/>
                  <a:pt x="6119564" y="7926201"/>
                  <a:pt x="6097766" y="7937100"/>
                </a:cubicBezTo>
                <a:cubicBezTo>
                  <a:pt x="6086867" y="7937100"/>
                  <a:pt x="6081416" y="7937100"/>
                  <a:pt x="6081416" y="7937100"/>
                </a:cubicBezTo>
                <a:cubicBezTo>
                  <a:pt x="6081416" y="7937100"/>
                  <a:pt x="6075968" y="7931652"/>
                  <a:pt x="6065070" y="7920751"/>
                </a:cubicBezTo>
                <a:cubicBezTo>
                  <a:pt x="6054171" y="7898956"/>
                  <a:pt x="6070520" y="7882606"/>
                  <a:pt x="6114113" y="7871708"/>
                </a:cubicBezTo>
                <a:cubicBezTo>
                  <a:pt x="6135910" y="7871708"/>
                  <a:pt x="6144085" y="7863533"/>
                  <a:pt x="6138634" y="7847186"/>
                </a:cubicBezTo>
                <a:cubicBezTo>
                  <a:pt x="6133186" y="7830839"/>
                  <a:pt x="6135910" y="7817216"/>
                  <a:pt x="6146809" y="7806315"/>
                </a:cubicBezTo>
                <a:close/>
                <a:moveTo>
                  <a:pt x="1242440" y="7806315"/>
                </a:moveTo>
                <a:cubicBezTo>
                  <a:pt x="1242440" y="7806315"/>
                  <a:pt x="1242440" y="7809042"/>
                  <a:pt x="1242440" y="7814490"/>
                </a:cubicBezTo>
                <a:cubicBezTo>
                  <a:pt x="1242440" y="7819940"/>
                  <a:pt x="1236990" y="7822664"/>
                  <a:pt x="1226091" y="7822664"/>
                </a:cubicBezTo>
                <a:cubicBezTo>
                  <a:pt x="1226091" y="7811766"/>
                  <a:pt x="1231541" y="7806315"/>
                  <a:pt x="1242440" y="7806315"/>
                </a:cubicBezTo>
                <a:close/>
                <a:moveTo>
                  <a:pt x="1119830" y="7806315"/>
                </a:moveTo>
                <a:cubicBezTo>
                  <a:pt x="1125280" y="7806315"/>
                  <a:pt x="1130729" y="7809042"/>
                  <a:pt x="1136177" y="7814490"/>
                </a:cubicBezTo>
                <a:cubicBezTo>
                  <a:pt x="1141628" y="7819940"/>
                  <a:pt x="1144352" y="7828113"/>
                  <a:pt x="1144352" y="7839011"/>
                </a:cubicBezTo>
                <a:lnTo>
                  <a:pt x="1128006" y="7822664"/>
                </a:lnTo>
                <a:cubicBezTo>
                  <a:pt x="1117106" y="7811766"/>
                  <a:pt x="1114383" y="7806315"/>
                  <a:pt x="1119830" y="7806315"/>
                </a:cubicBezTo>
                <a:close/>
                <a:moveTo>
                  <a:pt x="10511698" y="7789968"/>
                </a:moveTo>
                <a:cubicBezTo>
                  <a:pt x="10511698" y="7800867"/>
                  <a:pt x="10506250" y="7811766"/>
                  <a:pt x="10495352" y="7822664"/>
                </a:cubicBezTo>
                <a:lnTo>
                  <a:pt x="10479004" y="7822664"/>
                </a:lnTo>
                <a:close/>
                <a:moveTo>
                  <a:pt x="9236563" y="7773621"/>
                </a:moveTo>
                <a:cubicBezTo>
                  <a:pt x="9236563" y="7784520"/>
                  <a:pt x="9236563" y="7789968"/>
                  <a:pt x="9236563" y="7789968"/>
                </a:cubicBezTo>
                <a:cubicBezTo>
                  <a:pt x="9247462" y="7789968"/>
                  <a:pt x="9252910" y="7784520"/>
                  <a:pt x="9252910" y="7773621"/>
                </a:cubicBezTo>
                <a:close/>
                <a:moveTo>
                  <a:pt x="4871672" y="7773621"/>
                </a:moveTo>
                <a:cubicBezTo>
                  <a:pt x="4871672" y="7773621"/>
                  <a:pt x="4877122" y="7773621"/>
                  <a:pt x="4888021" y="7773621"/>
                </a:cubicBezTo>
                <a:cubicBezTo>
                  <a:pt x="4888021" y="7784520"/>
                  <a:pt x="4885297" y="7789968"/>
                  <a:pt x="4879846" y="7789968"/>
                </a:cubicBezTo>
                <a:cubicBezTo>
                  <a:pt x="4874396" y="7789968"/>
                  <a:pt x="4871672" y="7789968"/>
                  <a:pt x="4871672" y="7789968"/>
                </a:cubicBezTo>
                <a:cubicBezTo>
                  <a:pt x="4871672" y="7789968"/>
                  <a:pt x="4871672" y="7784520"/>
                  <a:pt x="4871672" y="7773621"/>
                </a:cubicBezTo>
                <a:close/>
                <a:moveTo>
                  <a:pt x="5476544" y="7757272"/>
                </a:moveTo>
                <a:cubicBezTo>
                  <a:pt x="5465648" y="7768173"/>
                  <a:pt x="5460198" y="7779069"/>
                  <a:pt x="5460198" y="7789968"/>
                </a:cubicBezTo>
                <a:lnTo>
                  <a:pt x="5492894" y="7773621"/>
                </a:lnTo>
                <a:close/>
                <a:moveTo>
                  <a:pt x="8809474" y="7730707"/>
                </a:moveTo>
                <a:cubicBezTo>
                  <a:pt x="8805388" y="7732069"/>
                  <a:pt x="8800618" y="7735474"/>
                  <a:pt x="8795170" y="7740925"/>
                </a:cubicBezTo>
                <a:cubicBezTo>
                  <a:pt x="8795170" y="7740925"/>
                  <a:pt x="8792446" y="7746373"/>
                  <a:pt x="8786995" y="7757272"/>
                </a:cubicBezTo>
                <a:cubicBezTo>
                  <a:pt x="8781547" y="7768173"/>
                  <a:pt x="8778823" y="7773621"/>
                  <a:pt x="8778823" y="7773621"/>
                </a:cubicBezTo>
                <a:lnTo>
                  <a:pt x="8811517" y="7773621"/>
                </a:lnTo>
                <a:cubicBezTo>
                  <a:pt x="8822416" y="7751824"/>
                  <a:pt x="8825142" y="7738201"/>
                  <a:pt x="8819691" y="7732750"/>
                </a:cubicBezTo>
                <a:cubicBezTo>
                  <a:pt x="8816967" y="7730026"/>
                  <a:pt x="8813562" y="7729345"/>
                  <a:pt x="8809474" y="7730707"/>
                </a:cubicBezTo>
                <a:close/>
                <a:moveTo>
                  <a:pt x="6114113" y="7724576"/>
                </a:moveTo>
                <a:cubicBezTo>
                  <a:pt x="6114113" y="7724576"/>
                  <a:pt x="6114113" y="7730026"/>
                  <a:pt x="6114113" y="7740925"/>
                </a:cubicBezTo>
                <a:cubicBezTo>
                  <a:pt x="6114113" y="7751824"/>
                  <a:pt x="6111388" y="7757272"/>
                  <a:pt x="6105940" y="7757272"/>
                </a:cubicBezTo>
                <a:cubicBezTo>
                  <a:pt x="6100490" y="7757272"/>
                  <a:pt x="6095042" y="7759998"/>
                  <a:pt x="6089592" y="7765447"/>
                </a:cubicBezTo>
                <a:cubicBezTo>
                  <a:pt x="6084143" y="7770897"/>
                  <a:pt x="6089592" y="7773621"/>
                  <a:pt x="6105940" y="7773621"/>
                </a:cubicBezTo>
                <a:cubicBezTo>
                  <a:pt x="6122288" y="7773621"/>
                  <a:pt x="6135910" y="7768173"/>
                  <a:pt x="6146809" y="7757272"/>
                </a:cubicBezTo>
                <a:lnTo>
                  <a:pt x="6130462" y="7724576"/>
                </a:lnTo>
                <a:cubicBezTo>
                  <a:pt x="6119564" y="7724576"/>
                  <a:pt x="6114113" y="7724576"/>
                  <a:pt x="6114113" y="7724576"/>
                </a:cubicBezTo>
                <a:close/>
                <a:moveTo>
                  <a:pt x="1504005" y="7724576"/>
                </a:moveTo>
                <a:cubicBezTo>
                  <a:pt x="1504005" y="7724576"/>
                  <a:pt x="1509455" y="7730026"/>
                  <a:pt x="1520353" y="7740925"/>
                </a:cubicBezTo>
                <a:cubicBezTo>
                  <a:pt x="1531252" y="7762722"/>
                  <a:pt x="1553049" y="7762722"/>
                  <a:pt x="1585746" y="7740925"/>
                </a:cubicBezTo>
                <a:lnTo>
                  <a:pt x="1602095" y="7724576"/>
                </a:lnTo>
                <a:lnTo>
                  <a:pt x="1585746" y="7757272"/>
                </a:lnTo>
                <a:cubicBezTo>
                  <a:pt x="1574847" y="7768173"/>
                  <a:pt x="1566671" y="7776345"/>
                  <a:pt x="1561223" y="7781794"/>
                </a:cubicBezTo>
                <a:cubicBezTo>
                  <a:pt x="1555773" y="7787244"/>
                  <a:pt x="1547600" y="7789968"/>
                  <a:pt x="1536702" y="7789968"/>
                </a:cubicBezTo>
                <a:lnTo>
                  <a:pt x="1536702" y="7773621"/>
                </a:lnTo>
                <a:cubicBezTo>
                  <a:pt x="1514904" y="7773621"/>
                  <a:pt x="1504005" y="7768173"/>
                  <a:pt x="1504005" y="7757272"/>
                </a:cubicBezTo>
                <a:close/>
                <a:moveTo>
                  <a:pt x="6224462" y="7714360"/>
                </a:moveTo>
                <a:cubicBezTo>
                  <a:pt x="6221736" y="7712996"/>
                  <a:pt x="6217650" y="7713679"/>
                  <a:pt x="6212202" y="7716403"/>
                </a:cubicBezTo>
                <a:cubicBezTo>
                  <a:pt x="6201303" y="7721852"/>
                  <a:pt x="6201303" y="7730026"/>
                  <a:pt x="6212202" y="7740925"/>
                </a:cubicBezTo>
                <a:cubicBezTo>
                  <a:pt x="6223098" y="7751824"/>
                  <a:pt x="6228548" y="7746373"/>
                  <a:pt x="6228548" y="7724576"/>
                </a:cubicBezTo>
                <a:cubicBezTo>
                  <a:pt x="6228548" y="7719127"/>
                  <a:pt x="6227186" y="7715722"/>
                  <a:pt x="6224462" y="7714360"/>
                </a:cubicBezTo>
                <a:close/>
                <a:moveTo>
                  <a:pt x="9236563" y="7675532"/>
                </a:moveTo>
                <a:cubicBezTo>
                  <a:pt x="9236563" y="7675532"/>
                  <a:pt x="9217490" y="7700054"/>
                  <a:pt x="9179346" y="7749097"/>
                </a:cubicBezTo>
                <a:cubicBezTo>
                  <a:pt x="9141201" y="7798143"/>
                  <a:pt x="9122128" y="7822664"/>
                  <a:pt x="9122128" y="7822664"/>
                </a:cubicBezTo>
                <a:lnTo>
                  <a:pt x="9138477" y="7822664"/>
                </a:lnTo>
                <a:cubicBezTo>
                  <a:pt x="9149376" y="7811766"/>
                  <a:pt x="9160272" y="7795419"/>
                  <a:pt x="9171171" y="7773621"/>
                </a:cubicBezTo>
                <a:close/>
                <a:moveTo>
                  <a:pt x="6253070" y="7675532"/>
                </a:moveTo>
                <a:cubicBezTo>
                  <a:pt x="6247622" y="7675532"/>
                  <a:pt x="6244898" y="7678259"/>
                  <a:pt x="6244898" y="7683707"/>
                </a:cubicBezTo>
                <a:cubicBezTo>
                  <a:pt x="6244898" y="7689158"/>
                  <a:pt x="6244898" y="7691882"/>
                  <a:pt x="6244898" y="7691882"/>
                </a:cubicBezTo>
                <a:lnTo>
                  <a:pt x="6244898" y="7708229"/>
                </a:lnTo>
                <a:cubicBezTo>
                  <a:pt x="6255796" y="7697330"/>
                  <a:pt x="6261245" y="7697330"/>
                  <a:pt x="6261245" y="7708229"/>
                </a:cubicBezTo>
                <a:lnTo>
                  <a:pt x="6261245" y="7691882"/>
                </a:lnTo>
                <a:lnTo>
                  <a:pt x="6277592" y="7675532"/>
                </a:lnTo>
                <a:cubicBezTo>
                  <a:pt x="6277592" y="7675532"/>
                  <a:pt x="6272144" y="7675532"/>
                  <a:pt x="6261245" y="7675532"/>
                </a:cubicBezTo>
                <a:cubicBezTo>
                  <a:pt x="6261245" y="7675532"/>
                  <a:pt x="6258520" y="7675532"/>
                  <a:pt x="6253070" y="7675532"/>
                </a:cubicBezTo>
                <a:close/>
                <a:moveTo>
                  <a:pt x="1422266" y="7675532"/>
                </a:moveTo>
                <a:lnTo>
                  <a:pt x="1430441" y="7675532"/>
                </a:lnTo>
                <a:cubicBezTo>
                  <a:pt x="1424990" y="7675532"/>
                  <a:pt x="1422266" y="7680983"/>
                  <a:pt x="1422266" y="7691882"/>
                </a:cubicBezTo>
                <a:lnTo>
                  <a:pt x="1405920" y="7691882"/>
                </a:lnTo>
                <a:cubicBezTo>
                  <a:pt x="1405920" y="7691882"/>
                  <a:pt x="1411367" y="7686431"/>
                  <a:pt x="1422266" y="7675532"/>
                </a:cubicBezTo>
                <a:close/>
                <a:moveTo>
                  <a:pt x="6212202" y="7642836"/>
                </a:moveTo>
                <a:cubicBezTo>
                  <a:pt x="6201303" y="7653737"/>
                  <a:pt x="6201303" y="7659185"/>
                  <a:pt x="6212202" y="7659185"/>
                </a:cubicBezTo>
                <a:lnTo>
                  <a:pt x="6228548" y="7642836"/>
                </a:lnTo>
                <a:cubicBezTo>
                  <a:pt x="6228548" y="7642836"/>
                  <a:pt x="6223098" y="7642836"/>
                  <a:pt x="6212202" y="7642836"/>
                </a:cubicBezTo>
                <a:close/>
                <a:moveTo>
                  <a:pt x="1324179" y="7642836"/>
                </a:moveTo>
                <a:cubicBezTo>
                  <a:pt x="1356874" y="7642836"/>
                  <a:pt x="1362325" y="7653737"/>
                  <a:pt x="1340527" y="7675532"/>
                </a:cubicBezTo>
                <a:cubicBezTo>
                  <a:pt x="1329628" y="7686431"/>
                  <a:pt x="1318731" y="7691882"/>
                  <a:pt x="1307832" y="7691882"/>
                </a:cubicBezTo>
                <a:lnTo>
                  <a:pt x="1324179" y="7675532"/>
                </a:lnTo>
                <a:cubicBezTo>
                  <a:pt x="1324179" y="7675532"/>
                  <a:pt x="1324179" y="7670084"/>
                  <a:pt x="1324179" y="7659185"/>
                </a:cubicBezTo>
                <a:close/>
                <a:moveTo>
                  <a:pt x="1078961" y="7642836"/>
                </a:moveTo>
                <a:cubicBezTo>
                  <a:pt x="1078961" y="7642836"/>
                  <a:pt x="1078961" y="7648287"/>
                  <a:pt x="1078961" y="7659185"/>
                </a:cubicBezTo>
                <a:lnTo>
                  <a:pt x="1062613" y="7659185"/>
                </a:lnTo>
                <a:close/>
                <a:moveTo>
                  <a:pt x="1209746" y="7626489"/>
                </a:moveTo>
                <a:cubicBezTo>
                  <a:pt x="1220642" y="7626489"/>
                  <a:pt x="1231541" y="7629216"/>
                  <a:pt x="1242440" y="7634664"/>
                </a:cubicBezTo>
                <a:cubicBezTo>
                  <a:pt x="1253337" y="7640112"/>
                  <a:pt x="1264236" y="7642836"/>
                  <a:pt x="1275135" y="7642836"/>
                </a:cubicBezTo>
                <a:lnTo>
                  <a:pt x="1275135" y="7675532"/>
                </a:lnTo>
                <a:cubicBezTo>
                  <a:pt x="1264236" y="7675532"/>
                  <a:pt x="1258788" y="7680983"/>
                  <a:pt x="1258788" y="7691882"/>
                </a:cubicBezTo>
                <a:lnTo>
                  <a:pt x="1242440" y="7691882"/>
                </a:lnTo>
                <a:cubicBezTo>
                  <a:pt x="1231541" y="7691882"/>
                  <a:pt x="1226091" y="7697330"/>
                  <a:pt x="1226091" y="7708229"/>
                </a:cubicBezTo>
                <a:lnTo>
                  <a:pt x="1226091" y="7724576"/>
                </a:lnTo>
                <a:lnTo>
                  <a:pt x="1209746" y="7708229"/>
                </a:lnTo>
                <a:cubicBezTo>
                  <a:pt x="1209746" y="7697330"/>
                  <a:pt x="1215194" y="7686431"/>
                  <a:pt x="1226091" y="7675532"/>
                </a:cubicBezTo>
                <a:cubicBezTo>
                  <a:pt x="1226091" y="7664634"/>
                  <a:pt x="1220642" y="7653737"/>
                  <a:pt x="1209746" y="7642836"/>
                </a:cubicBezTo>
                <a:close/>
                <a:moveTo>
                  <a:pt x="1912702" y="7593793"/>
                </a:moveTo>
                <a:cubicBezTo>
                  <a:pt x="1923601" y="7593793"/>
                  <a:pt x="1929053" y="7599244"/>
                  <a:pt x="1929053" y="7610142"/>
                </a:cubicBezTo>
                <a:cubicBezTo>
                  <a:pt x="1918154" y="7621041"/>
                  <a:pt x="1912702" y="7626489"/>
                  <a:pt x="1912702" y="7626489"/>
                </a:cubicBezTo>
                <a:lnTo>
                  <a:pt x="1912702" y="7610142"/>
                </a:lnTo>
                <a:cubicBezTo>
                  <a:pt x="1912702" y="7599244"/>
                  <a:pt x="1912702" y="7593793"/>
                  <a:pt x="1912702" y="7593793"/>
                </a:cubicBezTo>
                <a:close/>
                <a:moveTo>
                  <a:pt x="10135696" y="7577446"/>
                </a:moveTo>
                <a:lnTo>
                  <a:pt x="10152044" y="7577446"/>
                </a:lnTo>
                <a:cubicBezTo>
                  <a:pt x="10141146" y="7588345"/>
                  <a:pt x="10141146" y="7593793"/>
                  <a:pt x="10152044" y="7593793"/>
                </a:cubicBezTo>
                <a:cubicBezTo>
                  <a:pt x="10152044" y="7593793"/>
                  <a:pt x="10149320" y="7596519"/>
                  <a:pt x="10143872" y="7601968"/>
                </a:cubicBezTo>
                <a:cubicBezTo>
                  <a:pt x="10138424" y="7607416"/>
                  <a:pt x="10130248" y="7610142"/>
                  <a:pt x="10119350" y="7610142"/>
                </a:cubicBezTo>
                <a:lnTo>
                  <a:pt x="10103000" y="7593793"/>
                </a:lnTo>
                <a:cubicBezTo>
                  <a:pt x="10103000" y="7593793"/>
                  <a:pt x="10105728" y="7591069"/>
                  <a:pt x="10111176" y="7585618"/>
                </a:cubicBezTo>
                <a:cubicBezTo>
                  <a:pt x="10116624" y="7580170"/>
                  <a:pt x="10124800" y="7577446"/>
                  <a:pt x="10135696" y="7577446"/>
                </a:cubicBezTo>
                <a:close/>
                <a:moveTo>
                  <a:pt x="5492894" y="7577446"/>
                </a:moveTo>
                <a:lnTo>
                  <a:pt x="5476544" y="7593793"/>
                </a:lnTo>
                <a:lnTo>
                  <a:pt x="5492894" y="7593793"/>
                </a:lnTo>
                <a:cubicBezTo>
                  <a:pt x="5492894" y="7593793"/>
                  <a:pt x="5492894" y="7588345"/>
                  <a:pt x="5492894" y="7577446"/>
                </a:cubicBezTo>
                <a:close/>
                <a:moveTo>
                  <a:pt x="1338484" y="7565185"/>
                </a:moveTo>
                <a:cubicBezTo>
                  <a:pt x="1339847" y="7565185"/>
                  <a:pt x="1340527" y="7566547"/>
                  <a:pt x="1340527" y="7569271"/>
                </a:cubicBezTo>
                <a:cubicBezTo>
                  <a:pt x="1340527" y="7574722"/>
                  <a:pt x="1340527" y="7577446"/>
                  <a:pt x="1340527" y="7577446"/>
                </a:cubicBezTo>
                <a:cubicBezTo>
                  <a:pt x="1340527" y="7577446"/>
                  <a:pt x="1337804" y="7580170"/>
                  <a:pt x="1332354" y="7585618"/>
                </a:cubicBezTo>
                <a:cubicBezTo>
                  <a:pt x="1326904" y="7591069"/>
                  <a:pt x="1324179" y="7588345"/>
                  <a:pt x="1324179" y="7577446"/>
                </a:cubicBezTo>
                <a:cubicBezTo>
                  <a:pt x="1324179" y="7577446"/>
                  <a:pt x="1326904" y="7574722"/>
                  <a:pt x="1332354" y="7569271"/>
                </a:cubicBezTo>
                <a:cubicBezTo>
                  <a:pt x="1335078" y="7566547"/>
                  <a:pt x="1337123" y="7565185"/>
                  <a:pt x="1338484" y="7565185"/>
                </a:cubicBezTo>
                <a:close/>
                <a:moveTo>
                  <a:pt x="1978096" y="7544750"/>
                </a:moveTo>
                <a:lnTo>
                  <a:pt x="1978096" y="7577446"/>
                </a:lnTo>
                <a:lnTo>
                  <a:pt x="1961747" y="7577446"/>
                </a:lnTo>
                <a:cubicBezTo>
                  <a:pt x="1961747" y="7566547"/>
                  <a:pt x="1967196" y="7555649"/>
                  <a:pt x="1978096" y="7544750"/>
                </a:cubicBezTo>
                <a:close/>
                <a:moveTo>
                  <a:pt x="1749225" y="7544750"/>
                </a:moveTo>
                <a:cubicBezTo>
                  <a:pt x="1749225" y="7555649"/>
                  <a:pt x="1749225" y="7561097"/>
                  <a:pt x="1749225" y="7561097"/>
                </a:cubicBezTo>
                <a:cubicBezTo>
                  <a:pt x="1749225" y="7571998"/>
                  <a:pt x="1749225" y="7577446"/>
                  <a:pt x="1749225" y="7577446"/>
                </a:cubicBezTo>
                <a:cubicBezTo>
                  <a:pt x="1738326" y="7566547"/>
                  <a:pt x="1732877" y="7561097"/>
                  <a:pt x="1732877" y="7561097"/>
                </a:cubicBezTo>
                <a:cubicBezTo>
                  <a:pt x="1732877" y="7550200"/>
                  <a:pt x="1738326" y="7544750"/>
                  <a:pt x="1749225" y="7544750"/>
                </a:cubicBezTo>
                <a:close/>
                <a:moveTo>
                  <a:pt x="10446310" y="7544748"/>
                </a:moveTo>
                <a:lnTo>
                  <a:pt x="10429960" y="7561097"/>
                </a:lnTo>
                <a:lnTo>
                  <a:pt x="10446308" y="7544750"/>
                </a:lnTo>
                <a:close/>
                <a:moveTo>
                  <a:pt x="1675892" y="7534941"/>
                </a:moveTo>
                <a:lnTo>
                  <a:pt x="1675659" y="7536575"/>
                </a:lnTo>
                <a:lnTo>
                  <a:pt x="1673917" y="7537245"/>
                </a:lnTo>
                <a:close/>
                <a:moveTo>
                  <a:pt x="10070304" y="7528403"/>
                </a:moveTo>
                <a:cubicBezTo>
                  <a:pt x="10081206" y="7528403"/>
                  <a:pt x="10086654" y="7528403"/>
                  <a:pt x="10086654" y="7528403"/>
                </a:cubicBezTo>
                <a:lnTo>
                  <a:pt x="10070304" y="7544750"/>
                </a:lnTo>
                <a:cubicBezTo>
                  <a:pt x="10070304" y="7533851"/>
                  <a:pt x="10070304" y="7528403"/>
                  <a:pt x="10070304" y="7528403"/>
                </a:cubicBezTo>
                <a:close/>
                <a:moveTo>
                  <a:pt x="1593919" y="7528403"/>
                </a:moveTo>
                <a:cubicBezTo>
                  <a:pt x="1599369" y="7528403"/>
                  <a:pt x="1607542" y="7528403"/>
                  <a:pt x="1618441" y="7528403"/>
                </a:cubicBezTo>
                <a:cubicBezTo>
                  <a:pt x="1642963" y="7536575"/>
                  <a:pt x="1659822" y="7540152"/>
                  <a:pt x="1669018" y="7539130"/>
                </a:cubicBezTo>
                <a:lnTo>
                  <a:pt x="1673917" y="7537245"/>
                </a:lnTo>
                <a:lnTo>
                  <a:pt x="1667485" y="7544750"/>
                </a:lnTo>
                <a:cubicBezTo>
                  <a:pt x="1656587" y="7555649"/>
                  <a:pt x="1648411" y="7561097"/>
                  <a:pt x="1642963" y="7561097"/>
                </a:cubicBezTo>
                <a:cubicBezTo>
                  <a:pt x="1637514" y="7561097"/>
                  <a:pt x="1634789" y="7561097"/>
                  <a:pt x="1634789" y="7561097"/>
                </a:cubicBezTo>
                <a:cubicBezTo>
                  <a:pt x="1634789" y="7582894"/>
                  <a:pt x="1656587" y="7593793"/>
                  <a:pt x="1700181" y="7593793"/>
                </a:cubicBezTo>
                <a:lnTo>
                  <a:pt x="1749225" y="7610142"/>
                </a:lnTo>
                <a:cubicBezTo>
                  <a:pt x="1760123" y="7621041"/>
                  <a:pt x="1757399" y="7623765"/>
                  <a:pt x="1741049" y="7618315"/>
                </a:cubicBezTo>
                <a:cubicBezTo>
                  <a:pt x="1724703" y="7612866"/>
                  <a:pt x="1721978" y="7615591"/>
                  <a:pt x="1732877" y="7626489"/>
                </a:cubicBezTo>
                <a:cubicBezTo>
                  <a:pt x="1743775" y="7637388"/>
                  <a:pt x="1741049" y="7651011"/>
                  <a:pt x="1724703" y="7667358"/>
                </a:cubicBezTo>
                <a:cubicBezTo>
                  <a:pt x="1708355" y="7683707"/>
                  <a:pt x="1700181" y="7691882"/>
                  <a:pt x="1700181" y="7691882"/>
                </a:cubicBezTo>
                <a:lnTo>
                  <a:pt x="1667485" y="7675532"/>
                </a:lnTo>
                <a:lnTo>
                  <a:pt x="1667485" y="7691882"/>
                </a:lnTo>
                <a:cubicBezTo>
                  <a:pt x="1678384" y="7691882"/>
                  <a:pt x="1683833" y="7697330"/>
                  <a:pt x="1683833" y="7708229"/>
                </a:cubicBezTo>
                <a:cubicBezTo>
                  <a:pt x="1683833" y="7719127"/>
                  <a:pt x="1678384" y="7721852"/>
                  <a:pt x="1667485" y="7716403"/>
                </a:cubicBezTo>
                <a:cubicBezTo>
                  <a:pt x="1656587" y="7710955"/>
                  <a:pt x="1651137" y="7713679"/>
                  <a:pt x="1651137" y="7724576"/>
                </a:cubicBezTo>
                <a:cubicBezTo>
                  <a:pt x="1662036" y="7735477"/>
                  <a:pt x="1664760" y="7743649"/>
                  <a:pt x="1659310" y="7749097"/>
                </a:cubicBezTo>
                <a:cubicBezTo>
                  <a:pt x="1653862" y="7754548"/>
                  <a:pt x="1651137" y="7757272"/>
                  <a:pt x="1651137" y="7757272"/>
                </a:cubicBezTo>
                <a:lnTo>
                  <a:pt x="1634789" y="7757272"/>
                </a:lnTo>
                <a:cubicBezTo>
                  <a:pt x="1645688" y="7746373"/>
                  <a:pt x="1645688" y="7735477"/>
                  <a:pt x="1634789" y="7724576"/>
                </a:cubicBezTo>
                <a:cubicBezTo>
                  <a:pt x="1623889" y="7713679"/>
                  <a:pt x="1618441" y="7705505"/>
                  <a:pt x="1618441" y="7700054"/>
                </a:cubicBezTo>
                <a:cubicBezTo>
                  <a:pt x="1618441" y="7694606"/>
                  <a:pt x="1618441" y="7686431"/>
                  <a:pt x="1618441" y="7675532"/>
                </a:cubicBezTo>
                <a:cubicBezTo>
                  <a:pt x="1629340" y="7653737"/>
                  <a:pt x="1642963" y="7640112"/>
                  <a:pt x="1659310" y="7634664"/>
                </a:cubicBezTo>
                <a:cubicBezTo>
                  <a:pt x="1675659" y="7629216"/>
                  <a:pt x="1689283" y="7631940"/>
                  <a:pt x="1700181" y="7642836"/>
                </a:cubicBezTo>
                <a:cubicBezTo>
                  <a:pt x="1700181" y="7631940"/>
                  <a:pt x="1700181" y="7626489"/>
                  <a:pt x="1700181" y="7626489"/>
                </a:cubicBezTo>
                <a:cubicBezTo>
                  <a:pt x="1700181" y="7626489"/>
                  <a:pt x="1694732" y="7626489"/>
                  <a:pt x="1683833" y="7626489"/>
                </a:cubicBezTo>
                <a:cubicBezTo>
                  <a:pt x="1683833" y="7615591"/>
                  <a:pt x="1683833" y="7610142"/>
                  <a:pt x="1683833" y="7610142"/>
                </a:cubicBezTo>
                <a:cubicBezTo>
                  <a:pt x="1672932" y="7610142"/>
                  <a:pt x="1656587" y="7610142"/>
                  <a:pt x="1634789" y="7610142"/>
                </a:cubicBezTo>
                <a:cubicBezTo>
                  <a:pt x="1612990" y="7610142"/>
                  <a:pt x="1596644" y="7610142"/>
                  <a:pt x="1585746" y="7610142"/>
                </a:cubicBezTo>
                <a:cubicBezTo>
                  <a:pt x="1585746" y="7599244"/>
                  <a:pt x="1580296" y="7599244"/>
                  <a:pt x="1569396" y="7610142"/>
                </a:cubicBezTo>
                <a:cubicBezTo>
                  <a:pt x="1580296" y="7610142"/>
                  <a:pt x="1591193" y="7615591"/>
                  <a:pt x="1602095" y="7626489"/>
                </a:cubicBezTo>
                <a:cubicBezTo>
                  <a:pt x="1612990" y="7637388"/>
                  <a:pt x="1612990" y="7642836"/>
                  <a:pt x="1602095" y="7642836"/>
                </a:cubicBezTo>
                <a:cubicBezTo>
                  <a:pt x="1591193" y="7642836"/>
                  <a:pt x="1580296" y="7648287"/>
                  <a:pt x="1569396" y="7659185"/>
                </a:cubicBezTo>
                <a:lnTo>
                  <a:pt x="1553049" y="7642836"/>
                </a:lnTo>
                <a:cubicBezTo>
                  <a:pt x="1563948" y="7631940"/>
                  <a:pt x="1563948" y="7621041"/>
                  <a:pt x="1553049" y="7610142"/>
                </a:cubicBezTo>
                <a:cubicBezTo>
                  <a:pt x="1574847" y="7599244"/>
                  <a:pt x="1591193" y="7593793"/>
                  <a:pt x="1602095" y="7593793"/>
                </a:cubicBezTo>
                <a:cubicBezTo>
                  <a:pt x="1612990" y="7593793"/>
                  <a:pt x="1621166" y="7588345"/>
                  <a:pt x="1626613" y="7577446"/>
                </a:cubicBezTo>
                <a:cubicBezTo>
                  <a:pt x="1632065" y="7566547"/>
                  <a:pt x="1629340" y="7563823"/>
                  <a:pt x="1618441" y="7569271"/>
                </a:cubicBezTo>
                <a:cubicBezTo>
                  <a:pt x="1607542" y="7574722"/>
                  <a:pt x="1602095" y="7571998"/>
                  <a:pt x="1602095" y="7561097"/>
                </a:cubicBezTo>
                <a:cubicBezTo>
                  <a:pt x="1602095" y="7561097"/>
                  <a:pt x="1602095" y="7555649"/>
                  <a:pt x="1602095" y="7544750"/>
                </a:cubicBezTo>
                <a:cubicBezTo>
                  <a:pt x="1591193" y="7544750"/>
                  <a:pt x="1585746" y="7544750"/>
                  <a:pt x="1585746" y="7544750"/>
                </a:cubicBezTo>
                <a:cubicBezTo>
                  <a:pt x="1585746" y="7533851"/>
                  <a:pt x="1588470" y="7528403"/>
                  <a:pt x="1593919" y="7528403"/>
                </a:cubicBezTo>
                <a:close/>
                <a:moveTo>
                  <a:pt x="5476544" y="7512054"/>
                </a:moveTo>
                <a:lnTo>
                  <a:pt x="5460198" y="7528403"/>
                </a:lnTo>
                <a:lnTo>
                  <a:pt x="5476544" y="7544750"/>
                </a:lnTo>
                <a:cubicBezTo>
                  <a:pt x="5476544" y="7533851"/>
                  <a:pt x="5476544" y="7522952"/>
                  <a:pt x="5476544" y="7512054"/>
                </a:cubicBezTo>
                <a:close/>
                <a:moveTo>
                  <a:pt x="6320506" y="7501836"/>
                </a:moveTo>
                <a:cubicBezTo>
                  <a:pt x="6319144" y="7500474"/>
                  <a:pt x="6315738" y="7501155"/>
                  <a:pt x="6310288" y="7503879"/>
                </a:cubicBezTo>
                <a:cubicBezTo>
                  <a:pt x="6299389" y="7509329"/>
                  <a:pt x="6293941" y="7533851"/>
                  <a:pt x="6293941" y="7577446"/>
                </a:cubicBezTo>
                <a:cubicBezTo>
                  <a:pt x="6283042" y="7588345"/>
                  <a:pt x="6280316" y="7593793"/>
                  <a:pt x="6285766" y="7593793"/>
                </a:cubicBezTo>
                <a:cubicBezTo>
                  <a:pt x="6291217" y="7593793"/>
                  <a:pt x="6293941" y="7604692"/>
                  <a:pt x="6293941" y="7626489"/>
                </a:cubicBezTo>
                <a:cubicBezTo>
                  <a:pt x="6293941" y="7626489"/>
                  <a:pt x="6293941" y="7631940"/>
                  <a:pt x="6293941" y="7642836"/>
                </a:cubicBezTo>
                <a:lnTo>
                  <a:pt x="6310288" y="7642836"/>
                </a:lnTo>
                <a:lnTo>
                  <a:pt x="6310288" y="7610142"/>
                </a:lnTo>
                <a:cubicBezTo>
                  <a:pt x="6310288" y="7599244"/>
                  <a:pt x="6310288" y="7593793"/>
                  <a:pt x="6310288" y="7593793"/>
                </a:cubicBezTo>
                <a:cubicBezTo>
                  <a:pt x="6321186" y="7593793"/>
                  <a:pt x="6326637" y="7599244"/>
                  <a:pt x="6326637" y="7610142"/>
                </a:cubicBezTo>
                <a:lnTo>
                  <a:pt x="6342984" y="7626489"/>
                </a:lnTo>
                <a:cubicBezTo>
                  <a:pt x="6342984" y="7626489"/>
                  <a:pt x="6340260" y="7621041"/>
                  <a:pt x="6334810" y="7610142"/>
                </a:cubicBezTo>
                <a:cubicBezTo>
                  <a:pt x="6329362" y="7599244"/>
                  <a:pt x="6332086" y="7588345"/>
                  <a:pt x="6342984" y="7577446"/>
                </a:cubicBezTo>
                <a:cubicBezTo>
                  <a:pt x="6353883" y="7566547"/>
                  <a:pt x="6362056" y="7561097"/>
                  <a:pt x="6367506" y="7561097"/>
                </a:cubicBezTo>
                <a:cubicBezTo>
                  <a:pt x="6372956" y="7561097"/>
                  <a:pt x="6375680" y="7561097"/>
                  <a:pt x="6375680" y="7561097"/>
                </a:cubicBezTo>
                <a:lnTo>
                  <a:pt x="6375680" y="7544750"/>
                </a:lnTo>
                <a:lnTo>
                  <a:pt x="6375680" y="7528403"/>
                </a:lnTo>
                <a:lnTo>
                  <a:pt x="6359331" y="7544750"/>
                </a:lnTo>
                <a:cubicBezTo>
                  <a:pt x="6348434" y="7555649"/>
                  <a:pt x="6337534" y="7555649"/>
                  <a:pt x="6326637" y="7544750"/>
                </a:cubicBezTo>
                <a:cubicBezTo>
                  <a:pt x="6315738" y="7533851"/>
                  <a:pt x="6313012" y="7522952"/>
                  <a:pt x="6318462" y="7512054"/>
                </a:cubicBezTo>
                <a:cubicBezTo>
                  <a:pt x="6321186" y="7506603"/>
                  <a:pt x="6321868" y="7503200"/>
                  <a:pt x="6320506" y="7501836"/>
                </a:cubicBezTo>
                <a:close/>
                <a:moveTo>
                  <a:pt x="1553049" y="7495707"/>
                </a:moveTo>
                <a:lnTo>
                  <a:pt x="1553049" y="7512054"/>
                </a:lnTo>
                <a:cubicBezTo>
                  <a:pt x="1542151" y="7522952"/>
                  <a:pt x="1536702" y="7528403"/>
                  <a:pt x="1536702" y="7528403"/>
                </a:cubicBezTo>
                <a:lnTo>
                  <a:pt x="1536702" y="7512054"/>
                </a:lnTo>
                <a:cubicBezTo>
                  <a:pt x="1547600" y="7501155"/>
                  <a:pt x="1553049" y="7495707"/>
                  <a:pt x="1553049" y="7495707"/>
                </a:cubicBezTo>
                <a:close/>
                <a:moveTo>
                  <a:pt x="1389570" y="7495707"/>
                </a:moveTo>
                <a:cubicBezTo>
                  <a:pt x="1400468" y="7495707"/>
                  <a:pt x="1400468" y="7506605"/>
                  <a:pt x="1389570" y="7528403"/>
                </a:cubicBezTo>
                <a:cubicBezTo>
                  <a:pt x="1389570" y="7528403"/>
                  <a:pt x="1386846" y="7531127"/>
                  <a:pt x="1381396" y="7536575"/>
                </a:cubicBezTo>
                <a:cubicBezTo>
                  <a:pt x="1375947" y="7542026"/>
                  <a:pt x="1373224" y="7544750"/>
                  <a:pt x="1373224" y="7544750"/>
                </a:cubicBezTo>
                <a:lnTo>
                  <a:pt x="1373224" y="7528403"/>
                </a:lnTo>
                <a:cubicBezTo>
                  <a:pt x="1373224" y="7517504"/>
                  <a:pt x="1373224" y="7509329"/>
                  <a:pt x="1373224" y="7503879"/>
                </a:cubicBezTo>
                <a:cubicBezTo>
                  <a:pt x="1373224" y="7498431"/>
                  <a:pt x="1378671" y="7495707"/>
                  <a:pt x="1389570" y="7495707"/>
                </a:cubicBezTo>
                <a:close/>
                <a:moveTo>
                  <a:pt x="6441070" y="7479357"/>
                </a:moveTo>
                <a:cubicBezTo>
                  <a:pt x="6430174" y="7479357"/>
                  <a:pt x="6424724" y="7482084"/>
                  <a:pt x="6424724" y="7487532"/>
                </a:cubicBezTo>
                <a:cubicBezTo>
                  <a:pt x="6424724" y="7492982"/>
                  <a:pt x="6424724" y="7501155"/>
                  <a:pt x="6424724" y="7512054"/>
                </a:cubicBezTo>
                <a:lnTo>
                  <a:pt x="6441070" y="7495707"/>
                </a:lnTo>
                <a:cubicBezTo>
                  <a:pt x="6451970" y="7495707"/>
                  <a:pt x="6457420" y="7492982"/>
                  <a:pt x="6457420" y="7487532"/>
                </a:cubicBezTo>
                <a:cubicBezTo>
                  <a:pt x="6457420" y="7482084"/>
                  <a:pt x="6451970" y="7479357"/>
                  <a:pt x="6441070" y="7479357"/>
                </a:cubicBezTo>
                <a:close/>
                <a:moveTo>
                  <a:pt x="1487659" y="7479357"/>
                </a:moveTo>
                <a:cubicBezTo>
                  <a:pt x="1487659" y="7479357"/>
                  <a:pt x="1493107" y="7479357"/>
                  <a:pt x="1504005" y="7479357"/>
                </a:cubicBezTo>
                <a:lnTo>
                  <a:pt x="1487659" y="7512054"/>
                </a:lnTo>
                <a:cubicBezTo>
                  <a:pt x="1476761" y="7512054"/>
                  <a:pt x="1474034" y="7506605"/>
                  <a:pt x="1479484" y="7495707"/>
                </a:cubicBezTo>
                <a:cubicBezTo>
                  <a:pt x="1484933" y="7484808"/>
                  <a:pt x="1487659" y="7479357"/>
                  <a:pt x="1487659" y="7479357"/>
                </a:cubicBezTo>
                <a:close/>
                <a:moveTo>
                  <a:pt x="1356874" y="7479357"/>
                </a:moveTo>
                <a:cubicBezTo>
                  <a:pt x="1356874" y="7479357"/>
                  <a:pt x="1354149" y="7487532"/>
                  <a:pt x="1348703" y="7503879"/>
                </a:cubicBezTo>
                <a:cubicBezTo>
                  <a:pt x="1343251" y="7520228"/>
                  <a:pt x="1335078" y="7522952"/>
                  <a:pt x="1324179" y="7512054"/>
                </a:cubicBezTo>
                <a:cubicBezTo>
                  <a:pt x="1324179" y="7501155"/>
                  <a:pt x="1324179" y="7495707"/>
                  <a:pt x="1324179" y="7495707"/>
                </a:cubicBezTo>
                <a:cubicBezTo>
                  <a:pt x="1324179" y="7495707"/>
                  <a:pt x="1329628" y="7495707"/>
                  <a:pt x="1340527" y="7495707"/>
                </a:cubicBezTo>
                <a:cubicBezTo>
                  <a:pt x="1351426" y="7484808"/>
                  <a:pt x="1356874" y="7479357"/>
                  <a:pt x="1356874" y="7479357"/>
                </a:cubicBezTo>
                <a:close/>
                <a:moveTo>
                  <a:pt x="1201571" y="7479357"/>
                </a:moveTo>
                <a:cubicBezTo>
                  <a:pt x="1207019" y="7479357"/>
                  <a:pt x="1209746" y="7482084"/>
                  <a:pt x="1209746" y="7487532"/>
                </a:cubicBezTo>
                <a:cubicBezTo>
                  <a:pt x="1209746" y="7492982"/>
                  <a:pt x="1204295" y="7495707"/>
                  <a:pt x="1193396" y="7495707"/>
                </a:cubicBezTo>
                <a:cubicBezTo>
                  <a:pt x="1193396" y="7484808"/>
                  <a:pt x="1196120" y="7479357"/>
                  <a:pt x="1201571" y="7479357"/>
                </a:cubicBezTo>
                <a:close/>
                <a:moveTo>
                  <a:pt x="10560744" y="7446661"/>
                </a:moveTo>
                <a:lnTo>
                  <a:pt x="10560744" y="7454836"/>
                </a:lnTo>
                <a:cubicBezTo>
                  <a:pt x="10560744" y="7460286"/>
                  <a:pt x="10560744" y="7463010"/>
                  <a:pt x="10560744" y="7463010"/>
                </a:cubicBezTo>
                <a:lnTo>
                  <a:pt x="10544396" y="7463010"/>
                </a:lnTo>
                <a:close/>
                <a:moveTo>
                  <a:pt x="6490116" y="7446661"/>
                </a:moveTo>
                <a:cubicBezTo>
                  <a:pt x="6490116" y="7446661"/>
                  <a:pt x="6484666" y="7452112"/>
                  <a:pt x="6473767" y="7463010"/>
                </a:cubicBezTo>
                <a:lnTo>
                  <a:pt x="6457420" y="7479357"/>
                </a:lnTo>
                <a:cubicBezTo>
                  <a:pt x="6468318" y="7479357"/>
                  <a:pt x="6473767" y="7476633"/>
                  <a:pt x="6473767" y="7471185"/>
                </a:cubicBezTo>
                <a:cubicBezTo>
                  <a:pt x="6473767" y="7465737"/>
                  <a:pt x="6479218" y="7463010"/>
                  <a:pt x="6490116" y="7463010"/>
                </a:cubicBezTo>
                <a:close/>
                <a:moveTo>
                  <a:pt x="5525590" y="7446661"/>
                </a:moveTo>
                <a:lnTo>
                  <a:pt x="5509240" y="7463010"/>
                </a:lnTo>
                <a:lnTo>
                  <a:pt x="5509240" y="7479357"/>
                </a:lnTo>
                <a:cubicBezTo>
                  <a:pt x="5520139" y="7468461"/>
                  <a:pt x="5525590" y="7457562"/>
                  <a:pt x="5525590" y="7446661"/>
                </a:cubicBezTo>
                <a:close/>
                <a:moveTo>
                  <a:pt x="1700181" y="7446661"/>
                </a:moveTo>
                <a:cubicBezTo>
                  <a:pt x="1700181" y="7457562"/>
                  <a:pt x="1697456" y="7465737"/>
                  <a:pt x="1692007" y="7471185"/>
                </a:cubicBezTo>
                <a:cubicBezTo>
                  <a:pt x="1686558" y="7476633"/>
                  <a:pt x="1683833" y="7479357"/>
                  <a:pt x="1683833" y="7479357"/>
                </a:cubicBezTo>
                <a:cubicBezTo>
                  <a:pt x="1672932" y="7490258"/>
                  <a:pt x="1670208" y="7498431"/>
                  <a:pt x="1675659" y="7503879"/>
                </a:cubicBezTo>
                <a:cubicBezTo>
                  <a:pt x="1681107" y="7509329"/>
                  <a:pt x="1683833" y="7514780"/>
                  <a:pt x="1683833" y="7520228"/>
                </a:cubicBezTo>
                <a:cubicBezTo>
                  <a:pt x="1683833" y="7522952"/>
                  <a:pt x="1682469" y="7526358"/>
                  <a:pt x="1679746" y="7530446"/>
                </a:cubicBezTo>
                <a:lnTo>
                  <a:pt x="1675892" y="7534941"/>
                </a:lnTo>
                <a:lnTo>
                  <a:pt x="1677703" y="7522271"/>
                </a:lnTo>
                <a:cubicBezTo>
                  <a:pt x="1676340" y="7515461"/>
                  <a:pt x="1672935" y="7506603"/>
                  <a:pt x="1667485" y="7495707"/>
                </a:cubicBezTo>
                <a:lnTo>
                  <a:pt x="1667485" y="7463010"/>
                </a:lnTo>
                <a:cubicBezTo>
                  <a:pt x="1678384" y="7463010"/>
                  <a:pt x="1683833" y="7463010"/>
                  <a:pt x="1683833" y="7463010"/>
                </a:cubicBezTo>
                <a:cubicBezTo>
                  <a:pt x="1683833" y="7463010"/>
                  <a:pt x="1683833" y="7460286"/>
                  <a:pt x="1683833" y="7454836"/>
                </a:cubicBezTo>
                <a:cubicBezTo>
                  <a:pt x="1683833" y="7449387"/>
                  <a:pt x="1689283" y="7446661"/>
                  <a:pt x="1700181" y="7446661"/>
                </a:cubicBezTo>
                <a:close/>
                <a:moveTo>
                  <a:pt x="5607329" y="7430314"/>
                </a:moveTo>
                <a:lnTo>
                  <a:pt x="5590980" y="7446661"/>
                </a:lnTo>
                <a:cubicBezTo>
                  <a:pt x="5547387" y="7490258"/>
                  <a:pt x="5525590" y="7517504"/>
                  <a:pt x="5525590" y="7528403"/>
                </a:cubicBezTo>
                <a:lnTo>
                  <a:pt x="5590980" y="7463010"/>
                </a:lnTo>
                <a:cubicBezTo>
                  <a:pt x="5601878" y="7452112"/>
                  <a:pt x="5607329" y="7441213"/>
                  <a:pt x="5607329" y="7430314"/>
                </a:cubicBezTo>
                <a:close/>
                <a:moveTo>
                  <a:pt x="2043486" y="7430314"/>
                </a:moveTo>
                <a:cubicBezTo>
                  <a:pt x="2065284" y="7430314"/>
                  <a:pt x="2070733" y="7441213"/>
                  <a:pt x="2059834" y="7463010"/>
                </a:cubicBezTo>
                <a:lnTo>
                  <a:pt x="2076183" y="7479357"/>
                </a:lnTo>
                <a:cubicBezTo>
                  <a:pt x="2065284" y="7501155"/>
                  <a:pt x="2054387" y="7512054"/>
                  <a:pt x="2043486" y="7512054"/>
                </a:cubicBezTo>
                <a:lnTo>
                  <a:pt x="2010792" y="7512054"/>
                </a:lnTo>
                <a:lnTo>
                  <a:pt x="2010792" y="7495707"/>
                </a:lnTo>
                <a:cubicBezTo>
                  <a:pt x="2021691" y="7484808"/>
                  <a:pt x="2029863" y="7476633"/>
                  <a:pt x="2035314" y="7471185"/>
                </a:cubicBezTo>
                <a:cubicBezTo>
                  <a:pt x="2040762" y="7465737"/>
                  <a:pt x="2043486" y="7463010"/>
                  <a:pt x="2043486" y="7463010"/>
                </a:cubicBezTo>
                <a:cubicBezTo>
                  <a:pt x="2054387" y="7463010"/>
                  <a:pt x="2059834" y="7457562"/>
                  <a:pt x="2059834" y="7446661"/>
                </a:cubicBezTo>
                <a:cubicBezTo>
                  <a:pt x="2048936" y="7446661"/>
                  <a:pt x="2043486" y="7446661"/>
                  <a:pt x="2043486" y="7446661"/>
                </a:cubicBezTo>
                <a:cubicBezTo>
                  <a:pt x="2043486" y="7435765"/>
                  <a:pt x="2043486" y="7430314"/>
                  <a:pt x="2043486" y="7430314"/>
                </a:cubicBezTo>
                <a:close/>
                <a:moveTo>
                  <a:pt x="1438614" y="7413967"/>
                </a:moveTo>
                <a:lnTo>
                  <a:pt x="1454962" y="7413967"/>
                </a:lnTo>
                <a:cubicBezTo>
                  <a:pt x="1465862" y="7424866"/>
                  <a:pt x="1465862" y="7433040"/>
                  <a:pt x="1454962" y="7438489"/>
                </a:cubicBezTo>
                <a:cubicBezTo>
                  <a:pt x="1444063" y="7443937"/>
                  <a:pt x="1438614" y="7446661"/>
                  <a:pt x="1438614" y="7446661"/>
                </a:cubicBezTo>
                <a:cubicBezTo>
                  <a:pt x="1438614" y="7446661"/>
                  <a:pt x="1433165" y="7441213"/>
                  <a:pt x="1422266" y="7430314"/>
                </a:cubicBezTo>
                <a:close/>
                <a:moveTo>
                  <a:pt x="1389570" y="7413967"/>
                </a:moveTo>
                <a:cubicBezTo>
                  <a:pt x="1400468" y="7424866"/>
                  <a:pt x="1405920" y="7433040"/>
                  <a:pt x="1405920" y="7438489"/>
                </a:cubicBezTo>
                <a:cubicBezTo>
                  <a:pt x="1405920" y="7443937"/>
                  <a:pt x="1400468" y="7446661"/>
                  <a:pt x="1389570" y="7446661"/>
                </a:cubicBezTo>
                <a:lnTo>
                  <a:pt x="1373224" y="7430314"/>
                </a:lnTo>
                <a:lnTo>
                  <a:pt x="1356874" y="7446661"/>
                </a:lnTo>
                <a:cubicBezTo>
                  <a:pt x="1356874" y="7424866"/>
                  <a:pt x="1367772" y="7413967"/>
                  <a:pt x="1389570" y="7413967"/>
                </a:cubicBezTo>
                <a:close/>
                <a:moveTo>
                  <a:pt x="5672720" y="7397618"/>
                </a:moveTo>
                <a:cubicBezTo>
                  <a:pt x="5661823" y="7397618"/>
                  <a:pt x="5656372" y="7403068"/>
                  <a:pt x="5656372" y="7413967"/>
                </a:cubicBezTo>
                <a:lnTo>
                  <a:pt x="5640026" y="7430314"/>
                </a:lnTo>
                <a:cubicBezTo>
                  <a:pt x="5650922" y="7430314"/>
                  <a:pt x="5661823" y="7424866"/>
                  <a:pt x="5672720" y="7413967"/>
                </a:cubicBezTo>
                <a:close/>
                <a:moveTo>
                  <a:pt x="2092528" y="7397618"/>
                </a:moveTo>
                <a:cubicBezTo>
                  <a:pt x="2092528" y="7397618"/>
                  <a:pt x="2097979" y="7397618"/>
                  <a:pt x="2108878" y="7397618"/>
                </a:cubicBezTo>
                <a:cubicBezTo>
                  <a:pt x="2108878" y="7408519"/>
                  <a:pt x="2103431" y="7413967"/>
                  <a:pt x="2092528" y="7413967"/>
                </a:cubicBezTo>
                <a:close/>
                <a:moveTo>
                  <a:pt x="10302240" y="7387400"/>
                </a:moveTo>
                <a:cubicBezTo>
                  <a:pt x="10296112" y="7387400"/>
                  <a:pt x="10286916" y="7393532"/>
                  <a:pt x="10274656" y="7405793"/>
                </a:cubicBezTo>
                <a:cubicBezTo>
                  <a:pt x="10258308" y="7422140"/>
                  <a:pt x="10250132" y="7435765"/>
                  <a:pt x="10250132" y="7446661"/>
                </a:cubicBezTo>
                <a:cubicBezTo>
                  <a:pt x="10261032" y="7435765"/>
                  <a:pt x="10271928" y="7430314"/>
                  <a:pt x="10282828" y="7430314"/>
                </a:cubicBezTo>
                <a:cubicBezTo>
                  <a:pt x="10304624" y="7408519"/>
                  <a:pt x="10312800" y="7394894"/>
                  <a:pt x="10307352" y="7389446"/>
                </a:cubicBezTo>
                <a:cubicBezTo>
                  <a:pt x="10305988" y="7388083"/>
                  <a:pt x="10304286" y="7387400"/>
                  <a:pt x="10302240" y="7387400"/>
                </a:cubicBezTo>
                <a:close/>
                <a:moveTo>
                  <a:pt x="1671061" y="7387400"/>
                </a:moveTo>
                <a:cubicBezTo>
                  <a:pt x="1672764" y="7387400"/>
                  <a:pt x="1674297" y="7388083"/>
                  <a:pt x="1675659" y="7389446"/>
                </a:cubicBezTo>
                <a:cubicBezTo>
                  <a:pt x="1681107" y="7394894"/>
                  <a:pt x="1675659" y="7405793"/>
                  <a:pt x="1659310" y="7422140"/>
                </a:cubicBezTo>
                <a:cubicBezTo>
                  <a:pt x="1642963" y="7438489"/>
                  <a:pt x="1632065" y="7446661"/>
                  <a:pt x="1626613" y="7446661"/>
                </a:cubicBezTo>
                <a:cubicBezTo>
                  <a:pt x="1621166" y="7446661"/>
                  <a:pt x="1618441" y="7441213"/>
                  <a:pt x="1618441" y="7430314"/>
                </a:cubicBezTo>
                <a:cubicBezTo>
                  <a:pt x="1629340" y="7430314"/>
                  <a:pt x="1640238" y="7422140"/>
                  <a:pt x="1651137" y="7405793"/>
                </a:cubicBezTo>
                <a:cubicBezTo>
                  <a:pt x="1659310" y="7393532"/>
                  <a:pt x="1665954" y="7387400"/>
                  <a:pt x="1671061" y="7387400"/>
                </a:cubicBezTo>
                <a:close/>
                <a:moveTo>
                  <a:pt x="10209262" y="7381271"/>
                </a:moveTo>
                <a:cubicBezTo>
                  <a:pt x="10203814" y="7381271"/>
                  <a:pt x="10201090" y="7386721"/>
                  <a:pt x="10201090" y="7397618"/>
                </a:cubicBezTo>
                <a:cubicBezTo>
                  <a:pt x="10211988" y="7397618"/>
                  <a:pt x="10217436" y="7397618"/>
                  <a:pt x="10217436" y="7397618"/>
                </a:cubicBezTo>
                <a:cubicBezTo>
                  <a:pt x="10217436" y="7386721"/>
                  <a:pt x="10214710" y="7381271"/>
                  <a:pt x="10209262" y="7381271"/>
                </a:cubicBezTo>
                <a:close/>
                <a:moveTo>
                  <a:pt x="1553049" y="7381271"/>
                </a:moveTo>
                <a:cubicBezTo>
                  <a:pt x="1553049" y="7392170"/>
                  <a:pt x="1542151" y="7403068"/>
                  <a:pt x="1520353" y="7413967"/>
                </a:cubicBezTo>
                <a:lnTo>
                  <a:pt x="1504005" y="7413967"/>
                </a:lnTo>
                <a:close/>
                <a:moveTo>
                  <a:pt x="1258788" y="7381271"/>
                </a:moveTo>
                <a:cubicBezTo>
                  <a:pt x="1258788" y="7392170"/>
                  <a:pt x="1261512" y="7397618"/>
                  <a:pt x="1266961" y="7397618"/>
                </a:cubicBezTo>
                <a:cubicBezTo>
                  <a:pt x="1272411" y="7397618"/>
                  <a:pt x="1275135" y="7392170"/>
                  <a:pt x="1275135" y="7381271"/>
                </a:cubicBezTo>
                <a:cubicBezTo>
                  <a:pt x="1275135" y="7381271"/>
                  <a:pt x="1269687" y="7381271"/>
                  <a:pt x="1258788" y="7381271"/>
                </a:cubicBezTo>
                <a:close/>
                <a:moveTo>
                  <a:pt x="1765571" y="7364922"/>
                </a:moveTo>
                <a:cubicBezTo>
                  <a:pt x="1776469" y="7375823"/>
                  <a:pt x="1776469" y="7386721"/>
                  <a:pt x="1765571" y="7397618"/>
                </a:cubicBezTo>
                <a:cubicBezTo>
                  <a:pt x="1754674" y="7408519"/>
                  <a:pt x="1743775" y="7413967"/>
                  <a:pt x="1732877" y="7413967"/>
                </a:cubicBezTo>
                <a:lnTo>
                  <a:pt x="1732877" y="7397618"/>
                </a:lnTo>
                <a:cubicBezTo>
                  <a:pt x="1721978" y="7397618"/>
                  <a:pt x="1721978" y="7392170"/>
                  <a:pt x="1732877" y="7381271"/>
                </a:cubicBezTo>
                <a:cubicBezTo>
                  <a:pt x="1743775" y="7381271"/>
                  <a:pt x="1749225" y="7381271"/>
                  <a:pt x="1749225" y="7381271"/>
                </a:cubicBezTo>
                <a:cubicBezTo>
                  <a:pt x="1760123" y="7381271"/>
                  <a:pt x="1765571" y="7375823"/>
                  <a:pt x="1765571" y="7364922"/>
                </a:cubicBezTo>
                <a:close/>
                <a:moveTo>
                  <a:pt x="5578480" y="7351459"/>
                </a:moveTo>
                <a:lnTo>
                  <a:pt x="5558284" y="7364922"/>
                </a:lnTo>
                <a:cubicBezTo>
                  <a:pt x="5558284" y="7364922"/>
                  <a:pt x="5563734" y="7364922"/>
                  <a:pt x="5574633" y="7364922"/>
                </a:cubicBezTo>
                <a:close/>
                <a:moveTo>
                  <a:pt x="1647049" y="7338357"/>
                </a:moveTo>
                <a:cubicBezTo>
                  <a:pt x="1649773" y="7336995"/>
                  <a:pt x="1651137" y="7337676"/>
                  <a:pt x="1651137" y="7340400"/>
                </a:cubicBezTo>
                <a:cubicBezTo>
                  <a:pt x="1651137" y="7345851"/>
                  <a:pt x="1648411" y="7351301"/>
                  <a:pt x="1642963" y="7356749"/>
                </a:cubicBezTo>
                <a:cubicBezTo>
                  <a:pt x="1637514" y="7362198"/>
                  <a:pt x="1629340" y="7364922"/>
                  <a:pt x="1618441" y="7364922"/>
                </a:cubicBezTo>
                <a:lnTo>
                  <a:pt x="1634789" y="7348575"/>
                </a:lnTo>
                <a:cubicBezTo>
                  <a:pt x="1640238" y="7343124"/>
                  <a:pt x="1644326" y="7339719"/>
                  <a:pt x="1647049" y="7338357"/>
                </a:cubicBezTo>
                <a:close/>
                <a:moveTo>
                  <a:pt x="10822308" y="7332228"/>
                </a:moveTo>
                <a:cubicBezTo>
                  <a:pt x="10822308" y="7343126"/>
                  <a:pt x="10822308" y="7348575"/>
                  <a:pt x="10822308" y="7348575"/>
                </a:cubicBezTo>
                <a:lnTo>
                  <a:pt x="10805962" y="7348575"/>
                </a:lnTo>
                <a:close/>
                <a:moveTo>
                  <a:pt x="5533762" y="7332228"/>
                </a:moveTo>
                <a:cubicBezTo>
                  <a:pt x="5528314" y="7332228"/>
                  <a:pt x="5525590" y="7334952"/>
                  <a:pt x="5525590" y="7340400"/>
                </a:cubicBezTo>
                <a:cubicBezTo>
                  <a:pt x="5525590" y="7345851"/>
                  <a:pt x="5531038" y="7348575"/>
                  <a:pt x="5541936" y="7348575"/>
                </a:cubicBezTo>
                <a:cubicBezTo>
                  <a:pt x="5541936" y="7337676"/>
                  <a:pt x="5539212" y="7332228"/>
                  <a:pt x="5533762" y="7332228"/>
                </a:cubicBezTo>
                <a:close/>
                <a:moveTo>
                  <a:pt x="5801461" y="7303618"/>
                </a:moveTo>
                <a:cubicBezTo>
                  <a:pt x="5800097" y="7303618"/>
                  <a:pt x="5798054" y="7304980"/>
                  <a:pt x="5795330" y="7307706"/>
                </a:cubicBezTo>
                <a:cubicBezTo>
                  <a:pt x="5789879" y="7313154"/>
                  <a:pt x="5787155" y="7315878"/>
                  <a:pt x="5787155" y="7315878"/>
                </a:cubicBezTo>
                <a:cubicBezTo>
                  <a:pt x="5798054" y="7315878"/>
                  <a:pt x="5803504" y="7313154"/>
                  <a:pt x="5803504" y="7307706"/>
                </a:cubicBezTo>
                <a:cubicBezTo>
                  <a:pt x="5803504" y="7304980"/>
                  <a:pt x="5802823" y="7303618"/>
                  <a:pt x="5801461" y="7303618"/>
                </a:cubicBezTo>
                <a:close/>
                <a:moveTo>
                  <a:pt x="5615502" y="7299531"/>
                </a:moveTo>
                <a:cubicBezTo>
                  <a:pt x="5610054" y="7299531"/>
                  <a:pt x="5607329" y="7304980"/>
                  <a:pt x="5607329" y="7315878"/>
                </a:cubicBezTo>
                <a:cubicBezTo>
                  <a:pt x="5618226" y="7315878"/>
                  <a:pt x="5623676" y="7313154"/>
                  <a:pt x="5623676" y="7307706"/>
                </a:cubicBezTo>
                <a:cubicBezTo>
                  <a:pt x="5623676" y="7302256"/>
                  <a:pt x="5620952" y="7299531"/>
                  <a:pt x="5615502" y="7299531"/>
                </a:cubicBezTo>
                <a:close/>
                <a:moveTo>
                  <a:pt x="2174270" y="7299531"/>
                </a:moveTo>
                <a:cubicBezTo>
                  <a:pt x="2185169" y="7310430"/>
                  <a:pt x="2190618" y="7318605"/>
                  <a:pt x="2190618" y="7324053"/>
                </a:cubicBezTo>
                <a:cubicBezTo>
                  <a:pt x="2190618" y="7329504"/>
                  <a:pt x="2185169" y="7337676"/>
                  <a:pt x="2174270" y="7348575"/>
                </a:cubicBezTo>
                <a:cubicBezTo>
                  <a:pt x="2152472" y="7359473"/>
                  <a:pt x="2136127" y="7364922"/>
                  <a:pt x="2125226" y="7364922"/>
                </a:cubicBezTo>
                <a:cubicBezTo>
                  <a:pt x="2125226" y="7364922"/>
                  <a:pt x="2127951" y="7359473"/>
                  <a:pt x="2133400" y="7348575"/>
                </a:cubicBezTo>
                <a:cubicBezTo>
                  <a:pt x="2138848" y="7337676"/>
                  <a:pt x="2147023" y="7332228"/>
                  <a:pt x="2157922" y="7332228"/>
                </a:cubicBezTo>
                <a:cubicBezTo>
                  <a:pt x="2157922" y="7332228"/>
                  <a:pt x="2160648" y="7332228"/>
                  <a:pt x="2166096" y="7332228"/>
                </a:cubicBezTo>
                <a:cubicBezTo>
                  <a:pt x="2171544" y="7332228"/>
                  <a:pt x="2174270" y="7329504"/>
                  <a:pt x="2174270" y="7324053"/>
                </a:cubicBezTo>
                <a:cubicBezTo>
                  <a:pt x="2174270" y="7318605"/>
                  <a:pt x="2174270" y="7310430"/>
                  <a:pt x="2174270" y="7299531"/>
                </a:cubicBezTo>
                <a:close/>
                <a:moveTo>
                  <a:pt x="10936744" y="7283182"/>
                </a:moveTo>
                <a:cubicBezTo>
                  <a:pt x="10958540" y="7283182"/>
                  <a:pt x="10947644" y="7299531"/>
                  <a:pt x="10904048" y="7332228"/>
                </a:cubicBezTo>
                <a:lnTo>
                  <a:pt x="10887702" y="7332228"/>
                </a:lnTo>
                <a:cubicBezTo>
                  <a:pt x="10909496" y="7299531"/>
                  <a:pt x="10925846" y="7283182"/>
                  <a:pt x="10936744" y="7283182"/>
                </a:cubicBezTo>
                <a:close/>
                <a:moveTo>
                  <a:pt x="10707872" y="7283182"/>
                </a:moveTo>
                <a:lnTo>
                  <a:pt x="10691526" y="7299531"/>
                </a:lnTo>
                <a:lnTo>
                  <a:pt x="10675176" y="7332228"/>
                </a:lnTo>
                <a:lnTo>
                  <a:pt x="10691526" y="7315878"/>
                </a:lnTo>
                <a:cubicBezTo>
                  <a:pt x="10702424" y="7294083"/>
                  <a:pt x="10707872" y="7283182"/>
                  <a:pt x="10707872" y="7283182"/>
                </a:cubicBezTo>
                <a:close/>
                <a:moveTo>
                  <a:pt x="2256010" y="7283182"/>
                </a:moveTo>
                <a:cubicBezTo>
                  <a:pt x="2256010" y="7283182"/>
                  <a:pt x="2261459" y="7283182"/>
                  <a:pt x="2272357" y="7283182"/>
                </a:cubicBezTo>
                <a:cubicBezTo>
                  <a:pt x="2272357" y="7294083"/>
                  <a:pt x="2269633" y="7299531"/>
                  <a:pt x="2264182" y="7299531"/>
                </a:cubicBezTo>
                <a:cubicBezTo>
                  <a:pt x="2258735" y="7299531"/>
                  <a:pt x="2256010" y="7294083"/>
                  <a:pt x="2256010" y="7283182"/>
                </a:cubicBezTo>
                <a:close/>
                <a:moveTo>
                  <a:pt x="2002617" y="7283182"/>
                </a:moveTo>
                <a:cubicBezTo>
                  <a:pt x="2008066" y="7283182"/>
                  <a:pt x="2010792" y="7283182"/>
                  <a:pt x="2010792" y="7283182"/>
                </a:cubicBezTo>
                <a:cubicBezTo>
                  <a:pt x="2010792" y="7294083"/>
                  <a:pt x="2013515" y="7299531"/>
                  <a:pt x="2018965" y="7299531"/>
                </a:cubicBezTo>
                <a:cubicBezTo>
                  <a:pt x="2024414" y="7299531"/>
                  <a:pt x="2027138" y="7299531"/>
                  <a:pt x="2027138" y="7299531"/>
                </a:cubicBezTo>
                <a:cubicBezTo>
                  <a:pt x="2048936" y="7299531"/>
                  <a:pt x="2048936" y="7304980"/>
                  <a:pt x="2027138" y="7315878"/>
                </a:cubicBezTo>
                <a:lnTo>
                  <a:pt x="2010792" y="7315878"/>
                </a:lnTo>
                <a:cubicBezTo>
                  <a:pt x="1999893" y="7304980"/>
                  <a:pt x="1994442" y="7296807"/>
                  <a:pt x="1994442" y="7291357"/>
                </a:cubicBezTo>
                <a:cubicBezTo>
                  <a:pt x="1994442" y="7285909"/>
                  <a:pt x="1997167" y="7283182"/>
                  <a:pt x="2002617" y="7283182"/>
                </a:cubicBezTo>
                <a:close/>
                <a:moveTo>
                  <a:pt x="1651137" y="7283182"/>
                </a:moveTo>
                <a:cubicBezTo>
                  <a:pt x="1651137" y="7283182"/>
                  <a:pt x="1651137" y="7288633"/>
                  <a:pt x="1651137" y="7299531"/>
                </a:cubicBezTo>
                <a:lnTo>
                  <a:pt x="1634789" y="7315878"/>
                </a:lnTo>
                <a:cubicBezTo>
                  <a:pt x="1634789" y="7315878"/>
                  <a:pt x="1634789" y="7310430"/>
                  <a:pt x="1634789" y="7299531"/>
                </a:cubicBezTo>
                <a:close/>
                <a:moveTo>
                  <a:pt x="1912702" y="7266835"/>
                </a:moveTo>
                <a:lnTo>
                  <a:pt x="1880006" y="7283182"/>
                </a:lnTo>
                <a:cubicBezTo>
                  <a:pt x="1869108" y="7294083"/>
                  <a:pt x="1858211" y="7294083"/>
                  <a:pt x="1847312" y="7283182"/>
                </a:cubicBezTo>
                <a:lnTo>
                  <a:pt x="1847312" y="7299531"/>
                </a:lnTo>
                <a:cubicBezTo>
                  <a:pt x="1847312" y="7310430"/>
                  <a:pt x="1852762" y="7313154"/>
                  <a:pt x="1863660" y="7307706"/>
                </a:cubicBezTo>
                <a:cubicBezTo>
                  <a:pt x="1874559" y="7302256"/>
                  <a:pt x="1885458" y="7294083"/>
                  <a:pt x="1896357" y="7283182"/>
                </a:cubicBezTo>
                <a:cubicBezTo>
                  <a:pt x="1896357" y="7283182"/>
                  <a:pt x="1901804" y="7277734"/>
                  <a:pt x="1912702" y="7266835"/>
                </a:cubicBezTo>
                <a:close/>
                <a:moveTo>
                  <a:pt x="1275135" y="7266835"/>
                </a:moveTo>
                <a:cubicBezTo>
                  <a:pt x="1286034" y="7266835"/>
                  <a:pt x="1286034" y="7272286"/>
                  <a:pt x="1275135" y="7283182"/>
                </a:cubicBezTo>
                <a:lnTo>
                  <a:pt x="1275135" y="7299531"/>
                </a:lnTo>
                <a:lnTo>
                  <a:pt x="1291485" y="7299531"/>
                </a:lnTo>
                <a:lnTo>
                  <a:pt x="1307832" y="7299531"/>
                </a:lnTo>
                <a:cubicBezTo>
                  <a:pt x="1318731" y="7288633"/>
                  <a:pt x="1324179" y="7288633"/>
                  <a:pt x="1324179" y="7299531"/>
                </a:cubicBezTo>
                <a:cubicBezTo>
                  <a:pt x="1335078" y="7299531"/>
                  <a:pt x="1337804" y="7302256"/>
                  <a:pt x="1332354" y="7307706"/>
                </a:cubicBezTo>
                <a:cubicBezTo>
                  <a:pt x="1326904" y="7313154"/>
                  <a:pt x="1324179" y="7315878"/>
                  <a:pt x="1324179" y="7315878"/>
                </a:cubicBezTo>
                <a:cubicBezTo>
                  <a:pt x="1324179" y="7315878"/>
                  <a:pt x="1324179" y="7318605"/>
                  <a:pt x="1324179" y="7324053"/>
                </a:cubicBezTo>
                <a:cubicBezTo>
                  <a:pt x="1324179" y="7329504"/>
                  <a:pt x="1318731" y="7343126"/>
                  <a:pt x="1307832" y="7364922"/>
                </a:cubicBezTo>
                <a:lnTo>
                  <a:pt x="1209746" y="7463010"/>
                </a:lnTo>
                <a:lnTo>
                  <a:pt x="1209746" y="7446661"/>
                </a:lnTo>
                <a:lnTo>
                  <a:pt x="1209746" y="7430314"/>
                </a:lnTo>
                <a:cubicBezTo>
                  <a:pt x="1209746" y="7419415"/>
                  <a:pt x="1212470" y="7411243"/>
                  <a:pt x="1217918" y="7405793"/>
                </a:cubicBezTo>
                <a:cubicBezTo>
                  <a:pt x="1223367" y="7400344"/>
                  <a:pt x="1226091" y="7397618"/>
                  <a:pt x="1226091" y="7397618"/>
                </a:cubicBezTo>
                <a:lnTo>
                  <a:pt x="1258788" y="7364922"/>
                </a:lnTo>
                <a:lnTo>
                  <a:pt x="1258788" y="7332228"/>
                </a:lnTo>
                <a:cubicBezTo>
                  <a:pt x="1258788" y="7332228"/>
                  <a:pt x="1261512" y="7329504"/>
                  <a:pt x="1266961" y="7324053"/>
                </a:cubicBezTo>
                <a:cubicBezTo>
                  <a:pt x="1272411" y="7318605"/>
                  <a:pt x="1269687" y="7310430"/>
                  <a:pt x="1258788" y="7299531"/>
                </a:cubicBezTo>
                <a:cubicBezTo>
                  <a:pt x="1247889" y="7299531"/>
                  <a:pt x="1245166" y="7294083"/>
                  <a:pt x="1250613" y="7283182"/>
                </a:cubicBezTo>
                <a:cubicBezTo>
                  <a:pt x="1256065" y="7272286"/>
                  <a:pt x="1264236" y="7266835"/>
                  <a:pt x="1275135" y="7266835"/>
                </a:cubicBezTo>
                <a:close/>
                <a:moveTo>
                  <a:pt x="10675176" y="7238227"/>
                </a:moveTo>
                <a:cubicBezTo>
                  <a:pt x="10672452" y="7238227"/>
                  <a:pt x="10669728" y="7239590"/>
                  <a:pt x="10667004" y="7242314"/>
                </a:cubicBezTo>
                <a:cubicBezTo>
                  <a:pt x="10661556" y="7247764"/>
                  <a:pt x="10658830" y="7250488"/>
                  <a:pt x="10658830" y="7250488"/>
                </a:cubicBezTo>
                <a:lnTo>
                  <a:pt x="10626134" y="7266835"/>
                </a:lnTo>
                <a:cubicBezTo>
                  <a:pt x="10626134" y="7266835"/>
                  <a:pt x="10623410" y="7269562"/>
                  <a:pt x="10617962" y="7275010"/>
                </a:cubicBezTo>
                <a:cubicBezTo>
                  <a:pt x="10612512" y="7280458"/>
                  <a:pt x="10609788" y="7283182"/>
                  <a:pt x="10609788" y="7283182"/>
                </a:cubicBezTo>
                <a:cubicBezTo>
                  <a:pt x="10609788" y="7283182"/>
                  <a:pt x="10615236" y="7283182"/>
                  <a:pt x="10626134" y="7283182"/>
                </a:cubicBezTo>
                <a:cubicBezTo>
                  <a:pt x="10637036" y="7283182"/>
                  <a:pt x="10642484" y="7283182"/>
                  <a:pt x="10642484" y="7283182"/>
                </a:cubicBezTo>
                <a:lnTo>
                  <a:pt x="10675176" y="7266835"/>
                </a:lnTo>
                <a:cubicBezTo>
                  <a:pt x="10686078" y="7255937"/>
                  <a:pt x="10688800" y="7247764"/>
                  <a:pt x="10683352" y="7242314"/>
                </a:cubicBezTo>
                <a:cubicBezTo>
                  <a:pt x="10680628" y="7239590"/>
                  <a:pt x="10677904" y="7238227"/>
                  <a:pt x="10675176" y="7238227"/>
                </a:cubicBezTo>
                <a:close/>
                <a:moveTo>
                  <a:pt x="10920398" y="7234139"/>
                </a:moveTo>
                <a:lnTo>
                  <a:pt x="10920398" y="7250488"/>
                </a:lnTo>
                <a:cubicBezTo>
                  <a:pt x="10909496" y="7272286"/>
                  <a:pt x="10898600" y="7283182"/>
                  <a:pt x="10887702" y="7283182"/>
                </a:cubicBezTo>
                <a:close/>
                <a:moveTo>
                  <a:pt x="5541936" y="7234139"/>
                </a:moveTo>
                <a:cubicBezTo>
                  <a:pt x="5531038" y="7245040"/>
                  <a:pt x="5514691" y="7261387"/>
                  <a:pt x="5492894" y="7283182"/>
                </a:cubicBezTo>
                <a:cubicBezTo>
                  <a:pt x="5471096" y="7304980"/>
                  <a:pt x="5465648" y="7321329"/>
                  <a:pt x="5476544" y="7332228"/>
                </a:cubicBezTo>
                <a:lnTo>
                  <a:pt x="5509240" y="7299531"/>
                </a:lnTo>
                <a:cubicBezTo>
                  <a:pt x="5531038" y="7277734"/>
                  <a:pt x="5541936" y="7266835"/>
                  <a:pt x="5541936" y="7266835"/>
                </a:cubicBezTo>
                <a:cubicBezTo>
                  <a:pt x="5541936" y="7266835"/>
                  <a:pt x="5541936" y="7261387"/>
                  <a:pt x="5541936" y="7250488"/>
                </a:cubicBezTo>
                <a:cubicBezTo>
                  <a:pt x="5552836" y="7250488"/>
                  <a:pt x="5558284" y="7245040"/>
                  <a:pt x="5558284" y="7234139"/>
                </a:cubicBezTo>
                <a:close/>
                <a:moveTo>
                  <a:pt x="5705416" y="7217792"/>
                </a:moveTo>
                <a:lnTo>
                  <a:pt x="5689068" y="7234139"/>
                </a:lnTo>
                <a:lnTo>
                  <a:pt x="5705416" y="7234139"/>
                </a:lnTo>
                <a:cubicBezTo>
                  <a:pt x="5705416" y="7223240"/>
                  <a:pt x="5705416" y="7217792"/>
                  <a:pt x="5705416" y="7217792"/>
                </a:cubicBezTo>
                <a:close/>
                <a:moveTo>
                  <a:pt x="2256010" y="7217792"/>
                </a:moveTo>
                <a:lnTo>
                  <a:pt x="2256010" y="7266835"/>
                </a:lnTo>
                <a:cubicBezTo>
                  <a:pt x="2245111" y="7277734"/>
                  <a:pt x="2234212" y="7277734"/>
                  <a:pt x="2223313" y="7266835"/>
                </a:cubicBezTo>
                <a:cubicBezTo>
                  <a:pt x="2212415" y="7234139"/>
                  <a:pt x="2223313" y="7217792"/>
                  <a:pt x="2256010" y="7217792"/>
                </a:cubicBezTo>
                <a:close/>
                <a:moveTo>
                  <a:pt x="1830963" y="7217792"/>
                </a:moveTo>
                <a:lnTo>
                  <a:pt x="1830963" y="7234139"/>
                </a:lnTo>
                <a:cubicBezTo>
                  <a:pt x="1830963" y="7234139"/>
                  <a:pt x="1825515" y="7234139"/>
                  <a:pt x="1814617" y="7234139"/>
                </a:cubicBezTo>
                <a:cubicBezTo>
                  <a:pt x="1814617" y="7223240"/>
                  <a:pt x="1820064" y="7217792"/>
                  <a:pt x="1830963" y="7217792"/>
                </a:cubicBezTo>
                <a:close/>
                <a:moveTo>
                  <a:pt x="1773745" y="7217792"/>
                </a:moveTo>
                <a:cubicBezTo>
                  <a:pt x="1779196" y="7217792"/>
                  <a:pt x="1771022" y="7223240"/>
                  <a:pt x="1749225" y="7234139"/>
                </a:cubicBezTo>
                <a:lnTo>
                  <a:pt x="1732877" y="7250488"/>
                </a:lnTo>
                <a:cubicBezTo>
                  <a:pt x="1732877" y="7239590"/>
                  <a:pt x="1738326" y="7231415"/>
                  <a:pt x="1749225" y="7225964"/>
                </a:cubicBezTo>
                <a:cubicBezTo>
                  <a:pt x="1760123" y="7220516"/>
                  <a:pt x="1768297" y="7217792"/>
                  <a:pt x="1773745" y="7217792"/>
                </a:cubicBezTo>
                <a:close/>
                <a:moveTo>
                  <a:pt x="5819852" y="7201443"/>
                </a:moveTo>
                <a:lnTo>
                  <a:pt x="5819852" y="7217792"/>
                </a:lnTo>
                <a:lnTo>
                  <a:pt x="5836198" y="7201443"/>
                </a:lnTo>
                <a:close/>
                <a:moveTo>
                  <a:pt x="2035314" y="7201443"/>
                </a:moveTo>
                <a:cubicBezTo>
                  <a:pt x="2029863" y="7201443"/>
                  <a:pt x="2027138" y="7206893"/>
                  <a:pt x="2027138" y="7217792"/>
                </a:cubicBezTo>
                <a:lnTo>
                  <a:pt x="2043486" y="7217792"/>
                </a:lnTo>
                <a:cubicBezTo>
                  <a:pt x="2043486" y="7206893"/>
                  <a:pt x="2040762" y="7201443"/>
                  <a:pt x="2035314" y="7201443"/>
                </a:cubicBezTo>
                <a:close/>
                <a:moveTo>
                  <a:pt x="10707872" y="7185096"/>
                </a:moveTo>
                <a:lnTo>
                  <a:pt x="10691526" y="7201443"/>
                </a:lnTo>
                <a:cubicBezTo>
                  <a:pt x="10702424" y="7201443"/>
                  <a:pt x="10707872" y="7198719"/>
                  <a:pt x="10707872" y="7193270"/>
                </a:cubicBezTo>
                <a:cubicBezTo>
                  <a:pt x="10707872" y="7187822"/>
                  <a:pt x="10713322" y="7185096"/>
                  <a:pt x="10724224" y="7185096"/>
                </a:cubicBezTo>
                <a:close/>
                <a:moveTo>
                  <a:pt x="5590980" y="7185096"/>
                </a:moveTo>
                <a:cubicBezTo>
                  <a:pt x="5590980" y="7195995"/>
                  <a:pt x="5593704" y="7201443"/>
                  <a:pt x="5599154" y="7201443"/>
                </a:cubicBezTo>
                <a:cubicBezTo>
                  <a:pt x="5604605" y="7201443"/>
                  <a:pt x="5607329" y="7198719"/>
                  <a:pt x="5607329" y="7193270"/>
                </a:cubicBezTo>
                <a:cubicBezTo>
                  <a:pt x="5607329" y="7187822"/>
                  <a:pt x="5601878" y="7185096"/>
                  <a:pt x="5590980" y="7185096"/>
                </a:cubicBezTo>
                <a:close/>
                <a:moveTo>
                  <a:pt x="1790094" y="7185096"/>
                </a:moveTo>
                <a:cubicBezTo>
                  <a:pt x="1795544" y="7185096"/>
                  <a:pt x="1798267" y="7185096"/>
                  <a:pt x="1798267" y="7185096"/>
                </a:cubicBezTo>
                <a:cubicBezTo>
                  <a:pt x="1798267" y="7195995"/>
                  <a:pt x="1798267" y="7201443"/>
                  <a:pt x="1798267" y="7201443"/>
                </a:cubicBezTo>
                <a:cubicBezTo>
                  <a:pt x="1787368" y="7201443"/>
                  <a:pt x="1781921" y="7201443"/>
                  <a:pt x="1781921" y="7201443"/>
                </a:cubicBezTo>
                <a:cubicBezTo>
                  <a:pt x="1781921" y="7201443"/>
                  <a:pt x="1781921" y="7198719"/>
                  <a:pt x="1781921" y="7193270"/>
                </a:cubicBezTo>
                <a:cubicBezTo>
                  <a:pt x="1781921" y="7187822"/>
                  <a:pt x="1784644" y="7185096"/>
                  <a:pt x="1790094" y="7185096"/>
                </a:cubicBezTo>
                <a:close/>
                <a:moveTo>
                  <a:pt x="1912702" y="7168749"/>
                </a:moveTo>
                <a:cubicBezTo>
                  <a:pt x="1923601" y="7168749"/>
                  <a:pt x="1929053" y="7174197"/>
                  <a:pt x="1929053" y="7185096"/>
                </a:cubicBezTo>
                <a:cubicBezTo>
                  <a:pt x="1918154" y="7185096"/>
                  <a:pt x="1912702" y="7185096"/>
                  <a:pt x="1912702" y="7185096"/>
                </a:cubicBezTo>
                <a:close/>
                <a:moveTo>
                  <a:pt x="5754459" y="7152400"/>
                </a:moveTo>
                <a:lnTo>
                  <a:pt x="5738112" y="7168749"/>
                </a:lnTo>
                <a:lnTo>
                  <a:pt x="5738112" y="7185096"/>
                </a:lnTo>
                <a:cubicBezTo>
                  <a:pt x="5749010" y="7174197"/>
                  <a:pt x="5754459" y="7168749"/>
                  <a:pt x="5754459" y="7168749"/>
                </a:cubicBezTo>
                <a:cubicBezTo>
                  <a:pt x="5754459" y="7168749"/>
                  <a:pt x="5754459" y="7163298"/>
                  <a:pt x="5754459" y="7152400"/>
                </a:cubicBezTo>
                <a:close/>
                <a:moveTo>
                  <a:pt x="5590980" y="7152400"/>
                </a:moveTo>
                <a:lnTo>
                  <a:pt x="5574633" y="7168749"/>
                </a:lnTo>
                <a:cubicBezTo>
                  <a:pt x="5585532" y="7168749"/>
                  <a:pt x="5590980" y="7166025"/>
                  <a:pt x="5590980" y="7160574"/>
                </a:cubicBezTo>
                <a:cubicBezTo>
                  <a:pt x="5590980" y="7155126"/>
                  <a:pt x="5590980" y="7152400"/>
                  <a:pt x="5590980" y="7152400"/>
                </a:cubicBezTo>
                <a:close/>
                <a:moveTo>
                  <a:pt x="1978096" y="7152400"/>
                </a:moveTo>
                <a:lnTo>
                  <a:pt x="1978096" y="7168749"/>
                </a:lnTo>
                <a:lnTo>
                  <a:pt x="1994442" y="7152400"/>
                </a:lnTo>
                <a:cubicBezTo>
                  <a:pt x="1994442" y="7152400"/>
                  <a:pt x="1988995" y="7152400"/>
                  <a:pt x="1978096" y="7152400"/>
                </a:cubicBezTo>
                <a:close/>
                <a:moveTo>
                  <a:pt x="1520353" y="7152400"/>
                </a:moveTo>
                <a:lnTo>
                  <a:pt x="1520353" y="7168749"/>
                </a:lnTo>
                <a:lnTo>
                  <a:pt x="1504005" y="7168749"/>
                </a:lnTo>
                <a:close/>
                <a:moveTo>
                  <a:pt x="1422266" y="7152400"/>
                </a:moveTo>
                <a:cubicBezTo>
                  <a:pt x="1433165" y="7163298"/>
                  <a:pt x="1433165" y="7174197"/>
                  <a:pt x="1422266" y="7185096"/>
                </a:cubicBezTo>
                <a:cubicBezTo>
                  <a:pt x="1411367" y="7195995"/>
                  <a:pt x="1405920" y="7206893"/>
                  <a:pt x="1405920" y="7217792"/>
                </a:cubicBezTo>
                <a:cubicBezTo>
                  <a:pt x="1405920" y="7228691"/>
                  <a:pt x="1405920" y="7234139"/>
                  <a:pt x="1405920" y="7234139"/>
                </a:cubicBezTo>
                <a:lnTo>
                  <a:pt x="1373224" y="7250488"/>
                </a:lnTo>
                <a:lnTo>
                  <a:pt x="1356874" y="7266835"/>
                </a:lnTo>
                <a:cubicBezTo>
                  <a:pt x="1356874" y="7255937"/>
                  <a:pt x="1356874" y="7247764"/>
                  <a:pt x="1356874" y="7242314"/>
                </a:cubicBezTo>
                <a:cubicBezTo>
                  <a:pt x="1356874" y="7236865"/>
                  <a:pt x="1362325" y="7228691"/>
                  <a:pt x="1373224" y="7217792"/>
                </a:cubicBezTo>
                <a:cubicBezTo>
                  <a:pt x="1384122" y="7206893"/>
                  <a:pt x="1384122" y="7195995"/>
                  <a:pt x="1373224" y="7185096"/>
                </a:cubicBezTo>
                <a:cubicBezTo>
                  <a:pt x="1373224" y="7185096"/>
                  <a:pt x="1378671" y="7185096"/>
                  <a:pt x="1389570" y="7185096"/>
                </a:cubicBezTo>
                <a:cubicBezTo>
                  <a:pt x="1400468" y="7185096"/>
                  <a:pt x="1405920" y="7179648"/>
                  <a:pt x="1405920" y="7168749"/>
                </a:cubicBezTo>
                <a:close/>
                <a:moveTo>
                  <a:pt x="2468533" y="7136053"/>
                </a:moveTo>
                <a:cubicBezTo>
                  <a:pt x="2479430" y="7136053"/>
                  <a:pt x="2484879" y="7138777"/>
                  <a:pt x="2484879" y="7144225"/>
                </a:cubicBezTo>
                <a:cubicBezTo>
                  <a:pt x="2484879" y="7149675"/>
                  <a:pt x="2479430" y="7152400"/>
                  <a:pt x="2468533" y="7152400"/>
                </a:cubicBezTo>
                <a:cubicBezTo>
                  <a:pt x="2457633" y="7152400"/>
                  <a:pt x="2457633" y="7146951"/>
                  <a:pt x="2468533" y="7136053"/>
                </a:cubicBezTo>
                <a:close/>
                <a:moveTo>
                  <a:pt x="2206967" y="7136053"/>
                </a:moveTo>
                <a:cubicBezTo>
                  <a:pt x="2206967" y="7136053"/>
                  <a:pt x="2212415" y="7136053"/>
                  <a:pt x="2223313" y="7136053"/>
                </a:cubicBezTo>
                <a:cubicBezTo>
                  <a:pt x="2223313" y="7146951"/>
                  <a:pt x="2223313" y="7152400"/>
                  <a:pt x="2223313" y="7152400"/>
                </a:cubicBezTo>
                <a:cubicBezTo>
                  <a:pt x="2223313" y="7152400"/>
                  <a:pt x="2220589" y="7149675"/>
                  <a:pt x="2215140" y="7144225"/>
                </a:cubicBezTo>
                <a:cubicBezTo>
                  <a:pt x="2209690" y="7138777"/>
                  <a:pt x="2206967" y="7136053"/>
                  <a:pt x="2206967" y="7136053"/>
                </a:cubicBezTo>
                <a:close/>
                <a:moveTo>
                  <a:pt x="1767616" y="7125835"/>
                </a:moveTo>
                <a:cubicBezTo>
                  <a:pt x="1771703" y="7127197"/>
                  <a:pt x="1776469" y="7130602"/>
                  <a:pt x="1781921" y="7136053"/>
                </a:cubicBezTo>
                <a:cubicBezTo>
                  <a:pt x="1781921" y="7146951"/>
                  <a:pt x="1776469" y="7149675"/>
                  <a:pt x="1765571" y="7144225"/>
                </a:cubicBezTo>
                <a:cubicBezTo>
                  <a:pt x="1754674" y="7138777"/>
                  <a:pt x="1751951" y="7133328"/>
                  <a:pt x="1757399" y="7127878"/>
                </a:cubicBezTo>
                <a:cubicBezTo>
                  <a:pt x="1760123" y="7125154"/>
                  <a:pt x="1763528" y="7124473"/>
                  <a:pt x="1767616" y="7125835"/>
                </a:cubicBezTo>
                <a:close/>
                <a:moveTo>
                  <a:pt x="2027138" y="7119703"/>
                </a:moveTo>
                <a:cubicBezTo>
                  <a:pt x="2038037" y="7130604"/>
                  <a:pt x="2043486" y="7136053"/>
                  <a:pt x="2043486" y="7136053"/>
                </a:cubicBezTo>
                <a:cubicBezTo>
                  <a:pt x="2054387" y="7136053"/>
                  <a:pt x="2059834" y="7130604"/>
                  <a:pt x="2059834" y="7119703"/>
                </a:cubicBezTo>
                <a:close/>
                <a:moveTo>
                  <a:pt x="1618441" y="7119703"/>
                </a:moveTo>
                <a:cubicBezTo>
                  <a:pt x="1607542" y="7130604"/>
                  <a:pt x="1596644" y="7136053"/>
                  <a:pt x="1585746" y="7136053"/>
                </a:cubicBezTo>
                <a:lnTo>
                  <a:pt x="1585746" y="7152400"/>
                </a:lnTo>
                <a:lnTo>
                  <a:pt x="1585746" y="7185096"/>
                </a:lnTo>
                <a:cubicBezTo>
                  <a:pt x="1596644" y="7185096"/>
                  <a:pt x="1607542" y="7174197"/>
                  <a:pt x="1618441" y="7152400"/>
                </a:cubicBezTo>
                <a:close/>
                <a:moveTo>
                  <a:pt x="10740570" y="7103356"/>
                </a:moveTo>
                <a:cubicBezTo>
                  <a:pt x="10751468" y="7103356"/>
                  <a:pt x="10754192" y="7106083"/>
                  <a:pt x="10748744" y="7111531"/>
                </a:cubicBezTo>
                <a:cubicBezTo>
                  <a:pt x="10743296" y="7116979"/>
                  <a:pt x="10740570" y="7119703"/>
                  <a:pt x="10740570" y="7119703"/>
                </a:cubicBezTo>
                <a:close/>
                <a:moveTo>
                  <a:pt x="2582967" y="7103356"/>
                </a:moveTo>
                <a:cubicBezTo>
                  <a:pt x="2593867" y="7103356"/>
                  <a:pt x="2593867" y="7108807"/>
                  <a:pt x="2582967" y="7119703"/>
                </a:cubicBezTo>
                <a:cubicBezTo>
                  <a:pt x="2572068" y="7130604"/>
                  <a:pt x="2566619" y="7136053"/>
                  <a:pt x="2566619" y="7136053"/>
                </a:cubicBezTo>
                <a:lnTo>
                  <a:pt x="2566619" y="7119703"/>
                </a:lnTo>
                <a:cubicBezTo>
                  <a:pt x="2566619" y="7108807"/>
                  <a:pt x="2572068" y="7103356"/>
                  <a:pt x="2582967" y="7103356"/>
                </a:cubicBezTo>
                <a:close/>
                <a:moveTo>
                  <a:pt x="2419489" y="7103356"/>
                </a:moveTo>
                <a:lnTo>
                  <a:pt x="2435836" y="7103356"/>
                </a:lnTo>
                <a:cubicBezTo>
                  <a:pt x="2424937" y="7114255"/>
                  <a:pt x="2424937" y="7119703"/>
                  <a:pt x="2435836" y="7119703"/>
                </a:cubicBezTo>
                <a:lnTo>
                  <a:pt x="2419489" y="7119703"/>
                </a:lnTo>
                <a:close/>
                <a:moveTo>
                  <a:pt x="1978096" y="7103356"/>
                </a:moveTo>
                <a:cubicBezTo>
                  <a:pt x="1978096" y="7114255"/>
                  <a:pt x="1983544" y="7119703"/>
                  <a:pt x="1994442" y="7119703"/>
                </a:cubicBezTo>
                <a:cubicBezTo>
                  <a:pt x="2005341" y="7119703"/>
                  <a:pt x="2010792" y="7119703"/>
                  <a:pt x="2010792" y="7119703"/>
                </a:cubicBezTo>
                <a:cubicBezTo>
                  <a:pt x="2010792" y="7119703"/>
                  <a:pt x="2005341" y="7116979"/>
                  <a:pt x="1994442" y="7111531"/>
                </a:cubicBezTo>
                <a:cubicBezTo>
                  <a:pt x="1983544" y="7106083"/>
                  <a:pt x="1978096" y="7103356"/>
                  <a:pt x="1978096" y="7103356"/>
                </a:cubicBezTo>
                <a:close/>
                <a:moveTo>
                  <a:pt x="10348220" y="7070660"/>
                </a:moveTo>
                <a:cubicBezTo>
                  <a:pt x="10348220" y="7070660"/>
                  <a:pt x="10345496" y="7076111"/>
                  <a:pt x="10340048" y="7087009"/>
                </a:cubicBezTo>
                <a:cubicBezTo>
                  <a:pt x="10334600" y="7097908"/>
                  <a:pt x="10331872" y="7103356"/>
                  <a:pt x="10331872" y="7103356"/>
                </a:cubicBezTo>
                <a:cubicBezTo>
                  <a:pt x="10310076" y="7114255"/>
                  <a:pt x="10299176" y="7125154"/>
                  <a:pt x="10299176" y="7136053"/>
                </a:cubicBezTo>
                <a:cubicBezTo>
                  <a:pt x="10299176" y="7146951"/>
                  <a:pt x="10310076" y="7146951"/>
                  <a:pt x="10331872" y="7136053"/>
                </a:cubicBezTo>
                <a:cubicBezTo>
                  <a:pt x="10331872" y="7136053"/>
                  <a:pt x="10334600" y="7133328"/>
                  <a:pt x="10340048" y="7127878"/>
                </a:cubicBezTo>
                <a:cubicBezTo>
                  <a:pt x="10345496" y="7122430"/>
                  <a:pt x="10348220" y="7114255"/>
                  <a:pt x="10348220" y="7103356"/>
                </a:cubicBezTo>
                <a:lnTo>
                  <a:pt x="10348220" y="7087009"/>
                </a:lnTo>
                <a:close/>
                <a:moveTo>
                  <a:pt x="10299176" y="7070660"/>
                </a:moveTo>
                <a:cubicBezTo>
                  <a:pt x="10299176" y="7070660"/>
                  <a:pt x="10293728" y="7076111"/>
                  <a:pt x="10282828" y="7087009"/>
                </a:cubicBezTo>
                <a:lnTo>
                  <a:pt x="10282828" y="7119703"/>
                </a:lnTo>
                <a:lnTo>
                  <a:pt x="10299176" y="7087009"/>
                </a:lnTo>
                <a:cubicBezTo>
                  <a:pt x="10299176" y="7076111"/>
                  <a:pt x="10299176" y="7070660"/>
                  <a:pt x="10299176" y="7070660"/>
                </a:cubicBezTo>
                <a:close/>
                <a:moveTo>
                  <a:pt x="2547207" y="7065552"/>
                </a:moveTo>
                <a:cubicBezTo>
                  <a:pt x="2557425" y="7063509"/>
                  <a:pt x="2558447" y="7070660"/>
                  <a:pt x="2550271" y="7087009"/>
                </a:cubicBezTo>
                <a:cubicBezTo>
                  <a:pt x="2550271" y="7097908"/>
                  <a:pt x="2547548" y="7100632"/>
                  <a:pt x="2542097" y="7095182"/>
                </a:cubicBezTo>
                <a:cubicBezTo>
                  <a:pt x="2536648" y="7089733"/>
                  <a:pt x="2528474" y="7087009"/>
                  <a:pt x="2517575" y="7087009"/>
                </a:cubicBezTo>
                <a:lnTo>
                  <a:pt x="2517575" y="7103356"/>
                </a:lnTo>
                <a:cubicBezTo>
                  <a:pt x="2517575" y="7092458"/>
                  <a:pt x="2512128" y="7087009"/>
                  <a:pt x="2501229" y="7087009"/>
                </a:cubicBezTo>
                <a:cubicBezTo>
                  <a:pt x="2490330" y="7087009"/>
                  <a:pt x="2484879" y="7087009"/>
                  <a:pt x="2484879" y="7087009"/>
                </a:cubicBezTo>
                <a:cubicBezTo>
                  <a:pt x="2484879" y="7087009"/>
                  <a:pt x="2484879" y="7081559"/>
                  <a:pt x="2484879" y="7070660"/>
                </a:cubicBezTo>
                <a:cubicBezTo>
                  <a:pt x="2495778" y="7070660"/>
                  <a:pt x="2512128" y="7070660"/>
                  <a:pt x="2533925" y="7070660"/>
                </a:cubicBezTo>
                <a:cubicBezTo>
                  <a:pt x="2539372" y="7067936"/>
                  <a:pt x="2543800" y="7066233"/>
                  <a:pt x="2547207" y="7065552"/>
                </a:cubicBezTo>
                <a:close/>
                <a:moveTo>
                  <a:pt x="10654744" y="7058399"/>
                </a:moveTo>
                <a:cubicBezTo>
                  <a:pt x="10652020" y="7058399"/>
                  <a:pt x="10647932" y="7059761"/>
                  <a:pt x="10642484" y="7062486"/>
                </a:cubicBezTo>
                <a:cubicBezTo>
                  <a:pt x="10631582" y="7067936"/>
                  <a:pt x="10626134" y="7070660"/>
                  <a:pt x="10626134" y="7070660"/>
                </a:cubicBezTo>
                <a:lnTo>
                  <a:pt x="10658830" y="7070660"/>
                </a:lnTo>
                <a:cubicBezTo>
                  <a:pt x="10658830" y="7070660"/>
                  <a:pt x="10658830" y="7067936"/>
                  <a:pt x="10658830" y="7062486"/>
                </a:cubicBezTo>
                <a:cubicBezTo>
                  <a:pt x="10658830" y="7059761"/>
                  <a:pt x="10657468" y="7058399"/>
                  <a:pt x="10654744" y="7058399"/>
                </a:cubicBezTo>
                <a:close/>
                <a:moveTo>
                  <a:pt x="2256010" y="7054313"/>
                </a:moveTo>
                <a:cubicBezTo>
                  <a:pt x="2256010" y="7054313"/>
                  <a:pt x="2253283" y="7059761"/>
                  <a:pt x="2247836" y="7070660"/>
                </a:cubicBezTo>
                <a:cubicBezTo>
                  <a:pt x="2242387" y="7081559"/>
                  <a:pt x="2236937" y="7087009"/>
                  <a:pt x="2231488" y="7087009"/>
                </a:cubicBezTo>
                <a:cubicBezTo>
                  <a:pt x="2226039" y="7087009"/>
                  <a:pt x="2217866" y="7081559"/>
                  <a:pt x="2206967" y="7070660"/>
                </a:cubicBezTo>
                <a:lnTo>
                  <a:pt x="2223313" y="7070660"/>
                </a:lnTo>
                <a:cubicBezTo>
                  <a:pt x="2245111" y="7070660"/>
                  <a:pt x="2256010" y="7065212"/>
                  <a:pt x="2256010" y="7054313"/>
                </a:cubicBezTo>
                <a:close/>
                <a:moveTo>
                  <a:pt x="5478880" y="7042635"/>
                </a:moveTo>
                <a:lnTo>
                  <a:pt x="5492894" y="7070660"/>
                </a:lnTo>
                <a:cubicBezTo>
                  <a:pt x="5492894" y="7070660"/>
                  <a:pt x="5484719" y="7081559"/>
                  <a:pt x="5468372" y="7103356"/>
                </a:cubicBezTo>
                <a:cubicBezTo>
                  <a:pt x="5452022" y="7125154"/>
                  <a:pt x="5443850" y="7136053"/>
                  <a:pt x="5443850" y="7136053"/>
                </a:cubicBezTo>
                <a:lnTo>
                  <a:pt x="5443850" y="7119703"/>
                </a:lnTo>
                <a:cubicBezTo>
                  <a:pt x="5454747" y="7097908"/>
                  <a:pt x="5460198" y="7087009"/>
                  <a:pt x="5460198" y="7087009"/>
                </a:cubicBezTo>
                <a:cubicBezTo>
                  <a:pt x="5460198" y="7087009"/>
                  <a:pt x="5454747" y="7092458"/>
                  <a:pt x="5443850" y="7103356"/>
                </a:cubicBezTo>
                <a:cubicBezTo>
                  <a:pt x="5432952" y="7114255"/>
                  <a:pt x="5422053" y="7119703"/>
                  <a:pt x="5411154" y="7119703"/>
                </a:cubicBezTo>
                <a:lnTo>
                  <a:pt x="5427501" y="7103356"/>
                </a:lnTo>
                <a:cubicBezTo>
                  <a:pt x="5427501" y="7103356"/>
                  <a:pt x="5427501" y="7097908"/>
                  <a:pt x="5427501" y="7087009"/>
                </a:cubicBezTo>
                <a:cubicBezTo>
                  <a:pt x="5427501" y="7076111"/>
                  <a:pt x="5432952" y="7070660"/>
                  <a:pt x="5443850" y="7070660"/>
                </a:cubicBezTo>
                <a:lnTo>
                  <a:pt x="5476544" y="7054313"/>
                </a:lnTo>
                <a:close/>
                <a:moveTo>
                  <a:pt x="10985788" y="7037964"/>
                </a:moveTo>
                <a:cubicBezTo>
                  <a:pt x="10985788" y="7048865"/>
                  <a:pt x="10980340" y="7054313"/>
                  <a:pt x="10969440" y="7054313"/>
                </a:cubicBezTo>
                <a:lnTo>
                  <a:pt x="10969440" y="7070660"/>
                </a:lnTo>
                <a:cubicBezTo>
                  <a:pt x="10980340" y="7070660"/>
                  <a:pt x="10985788" y="7065212"/>
                  <a:pt x="10985788" y="7054313"/>
                </a:cubicBezTo>
                <a:close/>
                <a:moveTo>
                  <a:pt x="2550271" y="7037964"/>
                </a:moveTo>
                <a:cubicBezTo>
                  <a:pt x="2550271" y="7037964"/>
                  <a:pt x="2555721" y="7037964"/>
                  <a:pt x="2566619" y="7037964"/>
                </a:cubicBezTo>
                <a:cubicBezTo>
                  <a:pt x="2566619" y="7048865"/>
                  <a:pt x="2566619" y="7054313"/>
                  <a:pt x="2566619" y="7054313"/>
                </a:cubicBezTo>
                <a:cubicBezTo>
                  <a:pt x="2555721" y="7043414"/>
                  <a:pt x="2550271" y="7037964"/>
                  <a:pt x="2550271" y="7037964"/>
                </a:cubicBezTo>
                <a:close/>
                <a:moveTo>
                  <a:pt x="2272357" y="7037964"/>
                </a:moveTo>
                <a:cubicBezTo>
                  <a:pt x="2283256" y="7037964"/>
                  <a:pt x="2285980" y="7040690"/>
                  <a:pt x="2280531" y="7046139"/>
                </a:cubicBezTo>
                <a:cubicBezTo>
                  <a:pt x="2275081" y="7051589"/>
                  <a:pt x="2272357" y="7054313"/>
                  <a:pt x="2272357" y="7054313"/>
                </a:cubicBezTo>
                <a:close/>
                <a:moveTo>
                  <a:pt x="1889202" y="7032856"/>
                </a:moveTo>
                <a:cubicBezTo>
                  <a:pt x="1891246" y="7033537"/>
                  <a:pt x="1893630" y="7035240"/>
                  <a:pt x="1896357" y="7037964"/>
                </a:cubicBezTo>
                <a:cubicBezTo>
                  <a:pt x="1907255" y="7048865"/>
                  <a:pt x="1912702" y="7054313"/>
                  <a:pt x="1912702" y="7054313"/>
                </a:cubicBezTo>
                <a:lnTo>
                  <a:pt x="1896357" y="7054313"/>
                </a:lnTo>
                <a:cubicBezTo>
                  <a:pt x="1896357" y="7065212"/>
                  <a:pt x="1890905" y="7076111"/>
                  <a:pt x="1880006" y="7087009"/>
                </a:cubicBezTo>
                <a:lnTo>
                  <a:pt x="1863660" y="7070660"/>
                </a:lnTo>
                <a:cubicBezTo>
                  <a:pt x="1863660" y="7070660"/>
                  <a:pt x="1869108" y="7070660"/>
                  <a:pt x="1880006" y="7070660"/>
                </a:cubicBezTo>
                <a:lnTo>
                  <a:pt x="1880006" y="7054313"/>
                </a:lnTo>
                <a:cubicBezTo>
                  <a:pt x="1880006" y="7037964"/>
                  <a:pt x="1883074" y="7030813"/>
                  <a:pt x="1889202" y="7032856"/>
                </a:cubicBezTo>
                <a:close/>
                <a:moveTo>
                  <a:pt x="1696092" y="7029792"/>
                </a:moveTo>
                <a:cubicBezTo>
                  <a:pt x="1693368" y="7029792"/>
                  <a:pt x="1689283" y="7032516"/>
                  <a:pt x="1683833" y="7037964"/>
                </a:cubicBezTo>
                <a:cubicBezTo>
                  <a:pt x="1683833" y="7037964"/>
                  <a:pt x="1681107" y="7040690"/>
                  <a:pt x="1675659" y="7046139"/>
                </a:cubicBezTo>
                <a:cubicBezTo>
                  <a:pt x="1670208" y="7051589"/>
                  <a:pt x="1667485" y="7059761"/>
                  <a:pt x="1667485" y="7070660"/>
                </a:cubicBezTo>
                <a:cubicBezTo>
                  <a:pt x="1667485" y="7092458"/>
                  <a:pt x="1672932" y="7092458"/>
                  <a:pt x="1683833" y="7070660"/>
                </a:cubicBezTo>
                <a:cubicBezTo>
                  <a:pt x="1694732" y="7059761"/>
                  <a:pt x="1700181" y="7048865"/>
                  <a:pt x="1700181" y="7037964"/>
                </a:cubicBezTo>
                <a:cubicBezTo>
                  <a:pt x="1700181" y="7032516"/>
                  <a:pt x="1698818" y="7029792"/>
                  <a:pt x="1696092" y="7029792"/>
                </a:cubicBezTo>
                <a:close/>
                <a:moveTo>
                  <a:pt x="5484719" y="7021617"/>
                </a:moveTo>
                <a:lnTo>
                  <a:pt x="5485888" y="7021617"/>
                </a:lnTo>
                <a:lnTo>
                  <a:pt x="5480632" y="7033878"/>
                </a:lnTo>
                <a:lnTo>
                  <a:pt x="5478880" y="7042635"/>
                </a:lnTo>
                <a:lnTo>
                  <a:pt x="5476544" y="7037964"/>
                </a:lnTo>
                <a:cubicBezTo>
                  <a:pt x="5476544" y="7027067"/>
                  <a:pt x="5479270" y="7021617"/>
                  <a:pt x="5484719" y="7021617"/>
                </a:cubicBezTo>
                <a:close/>
                <a:moveTo>
                  <a:pt x="2305054" y="7021617"/>
                </a:moveTo>
                <a:cubicBezTo>
                  <a:pt x="2326851" y="7032516"/>
                  <a:pt x="2326851" y="7043414"/>
                  <a:pt x="2305054" y="7054313"/>
                </a:cubicBezTo>
                <a:cubicBezTo>
                  <a:pt x="2294155" y="7054313"/>
                  <a:pt x="2291430" y="7048865"/>
                  <a:pt x="2296878" y="7037964"/>
                </a:cubicBezTo>
                <a:cubicBezTo>
                  <a:pt x="2302329" y="7027067"/>
                  <a:pt x="2305054" y="7021617"/>
                  <a:pt x="2305054" y="7021617"/>
                </a:cubicBezTo>
                <a:close/>
                <a:moveTo>
                  <a:pt x="1798267" y="7021617"/>
                </a:moveTo>
                <a:cubicBezTo>
                  <a:pt x="1798267" y="7021617"/>
                  <a:pt x="1792820" y="7027067"/>
                  <a:pt x="1781921" y="7037964"/>
                </a:cubicBezTo>
                <a:lnTo>
                  <a:pt x="1798267" y="7037964"/>
                </a:lnTo>
                <a:lnTo>
                  <a:pt x="1814617" y="7037964"/>
                </a:lnTo>
                <a:close/>
                <a:moveTo>
                  <a:pt x="1471310" y="7021617"/>
                </a:moveTo>
                <a:cubicBezTo>
                  <a:pt x="1471310" y="7021617"/>
                  <a:pt x="1476761" y="7021617"/>
                  <a:pt x="1487659" y="7021617"/>
                </a:cubicBezTo>
                <a:lnTo>
                  <a:pt x="1504005" y="7037964"/>
                </a:lnTo>
                <a:cubicBezTo>
                  <a:pt x="1504005" y="7048865"/>
                  <a:pt x="1504005" y="7059761"/>
                  <a:pt x="1504005" y="7070660"/>
                </a:cubicBezTo>
                <a:cubicBezTo>
                  <a:pt x="1482208" y="7092458"/>
                  <a:pt x="1471310" y="7092458"/>
                  <a:pt x="1471310" y="7070660"/>
                </a:cubicBezTo>
                <a:lnTo>
                  <a:pt x="1487659" y="7070660"/>
                </a:lnTo>
                <a:cubicBezTo>
                  <a:pt x="1487659" y="7070660"/>
                  <a:pt x="1487659" y="7065212"/>
                  <a:pt x="1487659" y="7054313"/>
                </a:cubicBezTo>
                <a:cubicBezTo>
                  <a:pt x="1487659" y="7043414"/>
                  <a:pt x="1482208" y="7037964"/>
                  <a:pt x="1471310" y="7037964"/>
                </a:cubicBezTo>
                <a:close/>
                <a:moveTo>
                  <a:pt x="10217436" y="7005270"/>
                </a:moveTo>
                <a:lnTo>
                  <a:pt x="10201090" y="7021617"/>
                </a:lnTo>
                <a:cubicBezTo>
                  <a:pt x="10211988" y="7021617"/>
                  <a:pt x="10217436" y="7021617"/>
                  <a:pt x="10217436" y="7021617"/>
                </a:cubicBezTo>
                <a:close/>
                <a:moveTo>
                  <a:pt x="5770808" y="7005270"/>
                </a:moveTo>
                <a:lnTo>
                  <a:pt x="5754459" y="7021617"/>
                </a:lnTo>
                <a:cubicBezTo>
                  <a:pt x="5765358" y="7021617"/>
                  <a:pt x="5770808" y="7021617"/>
                  <a:pt x="5770808" y="7021617"/>
                </a:cubicBezTo>
                <a:cubicBezTo>
                  <a:pt x="5770808" y="7021617"/>
                  <a:pt x="5770808" y="7016169"/>
                  <a:pt x="5770808" y="7005270"/>
                </a:cubicBezTo>
                <a:close/>
                <a:moveTo>
                  <a:pt x="5656372" y="7005270"/>
                </a:moveTo>
                <a:lnTo>
                  <a:pt x="5607329" y="7087009"/>
                </a:lnTo>
                <a:lnTo>
                  <a:pt x="5623676" y="7087009"/>
                </a:lnTo>
                <a:cubicBezTo>
                  <a:pt x="5623676" y="7097908"/>
                  <a:pt x="5623676" y="7103356"/>
                  <a:pt x="5623676" y="7103356"/>
                </a:cubicBezTo>
                <a:cubicBezTo>
                  <a:pt x="5623676" y="7103356"/>
                  <a:pt x="5618226" y="7108807"/>
                  <a:pt x="5607329" y="7119703"/>
                </a:cubicBezTo>
                <a:cubicBezTo>
                  <a:pt x="5596430" y="7130604"/>
                  <a:pt x="5596430" y="7136053"/>
                  <a:pt x="5607329" y="7136053"/>
                </a:cubicBezTo>
                <a:cubicBezTo>
                  <a:pt x="5618226" y="7136053"/>
                  <a:pt x="5629126" y="7125154"/>
                  <a:pt x="5640026" y="7103356"/>
                </a:cubicBezTo>
                <a:cubicBezTo>
                  <a:pt x="5672720" y="7092458"/>
                  <a:pt x="5694517" y="7081559"/>
                  <a:pt x="5705416" y="7070660"/>
                </a:cubicBezTo>
                <a:lnTo>
                  <a:pt x="5754459" y="7037964"/>
                </a:lnTo>
                <a:cubicBezTo>
                  <a:pt x="5743562" y="7027067"/>
                  <a:pt x="5732662" y="7032516"/>
                  <a:pt x="5721765" y="7054313"/>
                </a:cubicBezTo>
                <a:cubicBezTo>
                  <a:pt x="5710866" y="7065212"/>
                  <a:pt x="5699965" y="7067936"/>
                  <a:pt x="5689068" y="7062486"/>
                </a:cubicBezTo>
                <a:cubicBezTo>
                  <a:pt x="5678170" y="7057037"/>
                  <a:pt x="5672720" y="7054313"/>
                  <a:pt x="5672720" y="7054313"/>
                </a:cubicBezTo>
                <a:lnTo>
                  <a:pt x="5689068" y="7054313"/>
                </a:lnTo>
                <a:cubicBezTo>
                  <a:pt x="5699965" y="7054313"/>
                  <a:pt x="5705416" y="7048865"/>
                  <a:pt x="5705416" y="7037964"/>
                </a:cubicBezTo>
                <a:cubicBezTo>
                  <a:pt x="5716314" y="7027067"/>
                  <a:pt x="5719040" y="7021617"/>
                  <a:pt x="5713590" y="7021617"/>
                </a:cubicBezTo>
                <a:cubicBezTo>
                  <a:pt x="5708140" y="7021617"/>
                  <a:pt x="5699965" y="7021617"/>
                  <a:pt x="5689068" y="7021617"/>
                </a:cubicBezTo>
                <a:cubicBezTo>
                  <a:pt x="5678170" y="7021617"/>
                  <a:pt x="5669996" y="7027067"/>
                  <a:pt x="5664547" y="7037964"/>
                </a:cubicBezTo>
                <a:cubicBezTo>
                  <a:pt x="5659096" y="7048865"/>
                  <a:pt x="5650922" y="7054313"/>
                  <a:pt x="5640026" y="7054313"/>
                </a:cubicBezTo>
                <a:lnTo>
                  <a:pt x="5640026" y="7037964"/>
                </a:lnTo>
                <a:close/>
                <a:moveTo>
                  <a:pt x="2746446" y="6988921"/>
                </a:moveTo>
                <a:cubicBezTo>
                  <a:pt x="2757345" y="6988921"/>
                  <a:pt x="2762794" y="6988921"/>
                  <a:pt x="2762794" y="6988921"/>
                </a:cubicBezTo>
                <a:cubicBezTo>
                  <a:pt x="2762794" y="6999819"/>
                  <a:pt x="2760070" y="7005270"/>
                  <a:pt x="2754621" y="7005270"/>
                </a:cubicBezTo>
                <a:cubicBezTo>
                  <a:pt x="2749171" y="7005270"/>
                  <a:pt x="2746446" y="7005270"/>
                  <a:pt x="2746446" y="7005270"/>
                </a:cubicBezTo>
                <a:close/>
                <a:moveTo>
                  <a:pt x="2623837" y="6988921"/>
                </a:moveTo>
                <a:lnTo>
                  <a:pt x="2632010" y="6988921"/>
                </a:lnTo>
                <a:cubicBezTo>
                  <a:pt x="2632010" y="6988921"/>
                  <a:pt x="2632010" y="6994371"/>
                  <a:pt x="2632010" y="7005270"/>
                </a:cubicBezTo>
                <a:close/>
                <a:moveTo>
                  <a:pt x="2468533" y="6988921"/>
                </a:moveTo>
                <a:lnTo>
                  <a:pt x="2468533" y="7005270"/>
                </a:lnTo>
                <a:lnTo>
                  <a:pt x="2468533" y="7037964"/>
                </a:lnTo>
                <a:cubicBezTo>
                  <a:pt x="2457633" y="7048865"/>
                  <a:pt x="2452185" y="7054313"/>
                  <a:pt x="2452185" y="7054313"/>
                </a:cubicBezTo>
                <a:cubicBezTo>
                  <a:pt x="2452185" y="7054313"/>
                  <a:pt x="2446734" y="7054313"/>
                  <a:pt x="2435836" y="7054313"/>
                </a:cubicBezTo>
                <a:lnTo>
                  <a:pt x="2435836" y="7070660"/>
                </a:lnTo>
                <a:cubicBezTo>
                  <a:pt x="2424937" y="7070660"/>
                  <a:pt x="2414038" y="7081559"/>
                  <a:pt x="2403139" y="7103356"/>
                </a:cubicBezTo>
                <a:lnTo>
                  <a:pt x="2370445" y="7119703"/>
                </a:lnTo>
                <a:cubicBezTo>
                  <a:pt x="2370445" y="7119703"/>
                  <a:pt x="2375895" y="7114255"/>
                  <a:pt x="2386793" y="7103356"/>
                </a:cubicBezTo>
                <a:cubicBezTo>
                  <a:pt x="2397692" y="7092458"/>
                  <a:pt x="2397692" y="7081559"/>
                  <a:pt x="2386793" y="7070660"/>
                </a:cubicBezTo>
                <a:close/>
                <a:moveTo>
                  <a:pt x="1602095" y="6988921"/>
                </a:moveTo>
                <a:lnTo>
                  <a:pt x="1618441" y="7005270"/>
                </a:lnTo>
                <a:cubicBezTo>
                  <a:pt x="1618441" y="6994371"/>
                  <a:pt x="1618441" y="6988921"/>
                  <a:pt x="1618441" y="6988921"/>
                </a:cubicBezTo>
                <a:cubicBezTo>
                  <a:pt x="1607542" y="6988921"/>
                  <a:pt x="1602095" y="6988921"/>
                  <a:pt x="1602095" y="6988921"/>
                </a:cubicBezTo>
                <a:close/>
                <a:moveTo>
                  <a:pt x="1487659" y="6988921"/>
                </a:moveTo>
                <a:cubicBezTo>
                  <a:pt x="1498558" y="6988921"/>
                  <a:pt x="1504005" y="6994371"/>
                  <a:pt x="1504005" y="7005270"/>
                </a:cubicBezTo>
                <a:cubicBezTo>
                  <a:pt x="1504005" y="7016169"/>
                  <a:pt x="1498558" y="7021617"/>
                  <a:pt x="1487659" y="7021617"/>
                </a:cubicBezTo>
                <a:cubicBezTo>
                  <a:pt x="1487659" y="7021617"/>
                  <a:pt x="1487659" y="7016169"/>
                  <a:pt x="1487659" y="7005270"/>
                </a:cubicBezTo>
                <a:cubicBezTo>
                  <a:pt x="1487659" y="6994371"/>
                  <a:pt x="1487659" y="6988921"/>
                  <a:pt x="1487659" y="6988921"/>
                </a:cubicBezTo>
                <a:close/>
                <a:moveTo>
                  <a:pt x="10658830" y="6972574"/>
                </a:moveTo>
                <a:lnTo>
                  <a:pt x="10609788" y="7005270"/>
                </a:lnTo>
                <a:lnTo>
                  <a:pt x="10626134" y="7005270"/>
                </a:lnTo>
                <a:close/>
                <a:moveTo>
                  <a:pt x="2484879" y="6972574"/>
                </a:moveTo>
                <a:cubicBezTo>
                  <a:pt x="2484879" y="6978022"/>
                  <a:pt x="2483516" y="6982110"/>
                  <a:pt x="2480792" y="6984834"/>
                </a:cubicBezTo>
                <a:lnTo>
                  <a:pt x="2468533" y="6988921"/>
                </a:lnTo>
                <a:close/>
                <a:moveTo>
                  <a:pt x="1847312" y="6972574"/>
                </a:moveTo>
                <a:cubicBezTo>
                  <a:pt x="1836412" y="6983472"/>
                  <a:pt x="1836412" y="6988921"/>
                  <a:pt x="1847312" y="6988921"/>
                </a:cubicBezTo>
                <a:cubicBezTo>
                  <a:pt x="1858211" y="6988921"/>
                  <a:pt x="1863660" y="6986197"/>
                  <a:pt x="1863660" y="6980746"/>
                </a:cubicBezTo>
                <a:cubicBezTo>
                  <a:pt x="1863660" y="6975298"/>
                  <a:pt x="1858211" y="6972574"/>
                  <a:pt x="1847312" y="6972574"/>
                </a:cubicBezTo>
                <a:close/>
                <a:moveTo>
                  <a:pt x="2603404" y="6964399"/>
                </a:moveTo>
                <a:cubicBezTo>
                  <a:pt x="2606127" y="6964399"/>
                  <a:pt x="2610213" y="6967123"/>
                  <a:pt x="2615665" y="6972574"/>
                </a:cubicBezTo>
                <a:lnTo>
                  <a:pt x="2623837" y="6988921"/>
                </a:lnTo>
                <a:lnTo>
                  <a:pt x="2615665" y="6988921"/>
                </a:lnTo>
                <a:lnTo>
                  <a:pt x="2599315" y="6972574"/>
                </a:lnTo>
                <a:cubicBezTo>
                  <a:pt x="2599315" y="6967123"/>
                  <a:pt x="2600677" y="6964399"/>
                  <a:pt x="2603404" y="6964399"/>
                </a:cubicBezTo>
                <a:close/>
                <a:moveTo>
                  <a:pt x="1749225" y="6960313"/>
                </a:moveTo>
                <a:cubicBezTo>
                  <a:pt x="1746501" y="6960313"/>
                  <a:pt x="1743775" y="6961675"/>
                  <a:pt x="1741049" y="6964399"/>
                </a:cubicBezTo>
                <a:cubicBezTo>
                  <a:pt x="1735602" y="6969850"/>
                  <a:pt x="1732877" y="6978022"/>
                  <a:pt x="1732877" y="6988921"/>
                </a:cubicBezTo>
                <a:lnTo>
                  <a:pt x="1749225" y="6988921"/>
                </a:lnTo>
                <a:cubicBezTo>
                  <a:pt x="1760123" y="6978022"/>
                  <a:pt x="1762846" y="6969850"/>
                  <a:pt x="1757399" y="6964399"/>
                </a:cubicBezTo>
                <a:cubicBezTo>
                  <a:pt x="1754674" y="6961675"/>
                  <a:pt x="1751948" y="6960313"/>
                  <a:pt x="1749225" y="6960313"/>
                </a:cubicBezTo>
                <a:close/>
                <a:moveTo>
                  <a:pt x="10495352" y="6956224"/>
                </a:moveTo>
                <a:cubicBezTo>
                  <a:pt x="10484452" y="6956224"/>
                  <a:pt x="10479004" y="6958951"/>
                  <a:pt x="10479004" y="6964399"/>
                </a:cubicBezTo>
                <a:cubicBezTo>
                  <a:pt x="10479004" y="6969850"/>
                  <a:pt x="10473556" y="6972574"/>
                  <a:pt x="10462656" y="6972574"/>
                </a:cubicBezTo>
                <a:lnTo>
                  <a:pt x="10479004" y="6972574"/>
                </a:lnTo>
                <a:cubicBezTo>
                  <a:pt x="10500800" y="6972574"/>
                  <a:pt x="10511698" y="6967125"/>
                  <a:pt x="10511698" y="6956224"/>
                </a:cubicBezTo>
                <a:close/>
                <a:moveTo>
                  <a:pt x="10397264" y="6956224"/>
                </a:moveTo>
                <a:cubicBezTo>
                  <a:pt x="10397264" y="6956224"/>
                  <a:pt x="10402712" y="6956224"/>
                  <a:pt x="10413612" y="6956224"/>
                </a:cubicBezTo>
                <a:cubicBezTo>
                  <a:pt x="10413612" y="6967125"/>
                  <a:pt x="10413612" y="6972574"/>
                  <a:pt x="10413612" y="6972574"/>
                </a:cubicBezTo>
                <a:close/>
                <a:moveTo>
                  <a:pt x="2713751" y="6956224"/>
                </a:moveTo>
                <a:cubicBezTo>
                  <a:pt x="2713751" y="6956224"/>
                  <a:pt x="2713751" y="6961675"/>
                  <a:pt x="2713751" y="6972574"/>
                </a:cubicBezTo>
                <a:cubicBezTo>
                  <a:pt x="2724649" y="6972574"/>
                  <a:pt x="2735548" y="6967125"/>
                  <a:pt x="2746446" y="6956224"/>
                </a:cubicBezTo>
                <a:cubicBezTo>
                  <a:pt x="2746446" y="6956224"/>
                  <a:pt x="2740996" y="6956224"/>
                  <a:pt x="2730097" y="6956224"/>
                </a:cubicBezTo>
                <a:cubicBezTo>
                  <a:pt x="2719201" y="6956224"/>
                  <a:pt x="2713751" y="6956224"/>
                  <a:pt x="2713751" y="6956224"/>
                </a:cubicBezTo>
                <a:close/>
                <a:moveTo>
                  <a:pt x="2206967" y="6939877"/>
                </a:moveTo>
                <a:cubicBezTo>
                  <a:pt x="2206967" y="6939877"/>
                  <a:pt x="2201517" y="6942604"/>
                  <a:pt x="2190618" y="6948052"/>
                </a:cubicBezTo>
                <a:cubicBezTo>
                  <a:pt x="2179719" y="6953500"/>
                  <a:pt x="2174270" y="6956224"/>
                  <a:pt x="2174270" y="6956224"/>
                </a:cubicBezTo>
                <a:lnTo>
                  <a:pt x="2157922" y="6988921"/>
                </a:lnTo>
                <a:lnTo>
                  <a:pt x="2174270" y="6972574"/>
                </a:lnTo>
                <a:lnTo>
                  <a:pt x="2190618" y="6956224"/>
                </a:lnTo>
                <a:close/>
                <a:moveTo>
                  <a:pt x="1863660" y="6939877"/>
                </a:moveTo>
                <a:cubicBezTo>
                  <a:pt x="1863660" y="6950776"/>
                  <a:pt x="1863660" y="6956224"/>
                  <a:pt x="1863660" y="6956224"/>
                </a:cubicBezTo>
                <a:lnTo>
                  <a:pt x="1880006" y="6939877"/>
                </a:lnTo>
                <a:cubicBezTo>
                  <a:pt x="1880006" y="6939877"/>
                  <a:pt x="1874559" y="6939877"/>
                  <a:pt x="1863660" y="6939877"/>
                </a:cubicBezTo>
                <a:close/>
                <a:moveTo>
                  <a:pt x="1651137" y="6939877"/>
                </a:moveTo>
                <a:cubicBezTo>
                  <a:pt x="1640238" y="6939877"/>
                  <a:pt x="1634789" y="6945328"/>
                  <a:pt x="1634789" y="6956224"/>
                </a:cubicBezTo>
                <a:cubicBezTo>
                  <a:pt x="1634789" y="6956224"/>
                  <a:pt x="1634789" y="6961675"/>
                  <a:pt x="1634789" y="6972574"/>
                </a:cubicBezTo>
                <a:cubicBezTo>
                  <a:pt x="1645688" y="6972574"/>
                  <a:pt x="1651137" y="6967125"/>
                  <a:pt x="1651137" y="6956224"/>
                </a:cubicBezTo>
                <a:close/>
                <a:moveTo>
                  <a:pt x="1512180" y="6939877"/>
                </a:moveTo>
                <a:cubicBezTo>
                  <a:pt x="1506731" y="6939877"/>
                  <a:pt x="1504005" y="6945328"/>
                  <a:pt x="1504005" y="6956224"/>
                </a:cubicBezTo>
                <a:lnTo>
                  <a:pt x="1504005" y="6972574"/>
                </a:lnTo>
                <a:cubicBezTo>
                  <a:pt x="1504005" y="6972574"/>
                  <a:pt x="1506731" y="6969850"/>
                  <a:pt x="1512180" y="6964399"/>
                </a:cubicBezTo>
                <a:cubicBezTo>
                  <a:pt x="1517629" y="6958951"/>
                  <a:pt x="1520353" y="6956224"/>
                  <a:pt x="1520353" y="6956224"/>
                </a:cubicBezTo>
                <a:lnTo>
                  <a:pt x="1520353" y="6972574"/>
                </a:lnTo>
                <a:cubicBezTo>
                  <a:pt x="1542151" y="6983472"/>
                  <a:pt x="1558499" y="6983472"/>
                  <a:pt x="1569396" y="6972574"/>
                </a:cubicBezTo>
                <a:cubicBezTo>
                  <a:pt x="1580296" y="6950776"/>
                  <a:pt x="1585746" y="6939877"/>
                  <a:pt x="1585746" y="6939877"/>
                </a:cubicBezTo>
                <a:lnTo>
                  <a:pt x="1569396" y="6939877"/>
                </a:lnTo>
                <a:lnTo>
                  <a:pt x="1553049" y="6956224"/>
                </a:lnTo>
                <a:cubicBezTo>
                  <a:pt x="1542151" y="6956224"/>
                  <a:pt x="1531252" y="6956224"/>
                  <a:pt x="1520353" y="6956224"/>
                </a:cubicBezTo>
                <a:lnTo>
                  <a:pt x="1520353" y="6939877"/>
                </a:lnTo>
                <a:cubicBezTo>
                  <a:pt x="1520353" y="6939877"/>
                  <a:pt x="1517629" y="6939877"/>
                  <a:pt x="1512180" y="6939877"/>
                </a:cubicBezTo>
                <a:close/>
                <a:moveTo>
                  <a:pt x="11222834" y="6923528"/>
                </a:moveTo>
                <a:cubicBezTo>
                  <a:pt x="11228282" y="6923528"/>
                  <a:pt x="11231006" y="6923528"/>
                  <a:pt x="11231006" y="6923528"/>
                </a:cubicBezTo>
                <a:cubicBezTo>
                  <a:pt x="11231006" y="6923528"/>
                  <a:pt x="11231006" y="6928979"/>
                  <a:pt x="11231006" y="6939877"/>
                </a:cubicBezTo>
                <a:cubicBezTo>
                  <a:pt x="11220108" y="6939877"/>
                  <a:pt x="11214660" y="6939877"/>
                  <a:pt x="11214660" y="6939877"/>
                </a:cubicBezTo>
                <a:cubicBezTo>
                  <a:pt x="11214660" y="6928979"/>
                  <a:pt x="11217386" y="6923528"/>
                  <a:pt x="11222834" y="6923528"/>
                </a:cubicBezTo>
                <a:close/>
                <a:moveTo>
                  <a:pt x="10282828" y="6923528"/>
                </a:moveTo>
                <a:cubicBezTo>
                  <a:pt x="10271928" y="6923528"/>
                  <a:pt x="10266480" y="6926255"/>
                  <a:pt x="10266480" y="6931703"/>
                </a:cubicBezTo>
                <a:cubicBezTo>
                  <a:pt x="10266480" y="6937153"/>
                  <a:pt x="10269206" y="6939877"/>
                  <a:pt x="10274656" y="6939877"/>
                </a:cubicBezTo>
                <a:cubicBezTo>
                  <a:pt x="10280104" y="6939877"/>
                  <a:pt x="10282828" y="6934429"/>
                  <a:pt x="10282828" y="6923528"/>
                </a:cubicBezTo>
                <a:close/>
                <a:moveTo>
                  <a:pt x="5590980" y="6923528"/>
                </a:moveTo>
                <a:lnTo>
                  <a:pt x="5558284" y="6939877"/>
                </a:lnTo>
                <a:cubicBezTo>
                  <a:pt x="5547387" y="6950776"/>
                  <a:pt x="5541936" y="6961675"/>
                  <a:pt x="5541936" y="6972574"/>
                </a:cubicBezTo>
                <a:lnTo>
                  <a:pt x="5574633" y="6956224"/>
                </a:lnTo>
                <a:close/>
                <a:moveTo>
                  <a:pt x="10373764" y="6918421"/>
                </a:moveTo>
                <a:cubicBezTo>
                  <a:pt x="10370360" y="6919102"/>
                  <a:pt x="10367292" y="6920804"/>
                  <a:pt x="10364568" y="6923528"/>
                </a:cubicBezTo>
                <a:cubicBezTo>
                  <a:pt x="10353668" y="6934429"/>
                  <a:pt x="10353668" y="6939877"/>
                  <a:pt x="10364568" y="6939877"/>
                </a:cubicBezTo>
                <a:lnTo>
                  <a:pt x="10348220" y="6939877"/>
                </a:lnTo>
                <a:cubicBezTo>
                  <a:pt x="10348220" y="6939877"/>
                  <a:pt x="10345496" y="6942604"/>
                  <a:pt x="10340048" y="6948052"/>
                </a:cubicBezTo>
                <a:cubicBezTo>
                  <a:pt x="10334600" y="6953500"/>
                  <a:pt x="10326424" y="6956224"/>
                  <a:pt x="10315524" y="6956224"/>
                </a:cubicBezTo>
                <a:lnTo>
                  <a:pt x="10315524" y="6988921"/>
                </a:lnTo>
                <a:lnTo>
                  <a:pt x="10331872" y="7005270"/>
                </a:lnTo>
                <a:cubicBezTo>
                  <a:pt x="10331872" y="7005270"/>
                  <a:pt x="10331872" y="7007994"/>
                  <a:pt x="10331872" y="7013442"/>
                </a:cubicBezTo>
                <a:cubicBezTo>
                  <a:pt x="10331872" y="7018893"/>
                  <a:pt x="10337320" y="7021617"/>
                  <a:pt x="10348220" y="7021617"/>
                </a:cubicBezTo>
                <a:cubicBezTo>
                  <a:pt x="10348220" y="7021617"/>
                  <a:pt x="10353668" y="7016169"/>
                  <a:pt x="10364568" y="7005270"/>
                </a:cubicBezTo>
                <a:cubicBezTo>
                  <a:pt x="10375468" y="6994371"/>
                  <a:pt x="10380916" y="6988921"/>
                  <a:pt x="10380916" y="6988921"/>
                </a:cubicBezTo>
                <a:lnTo>
                  <a:pt x="10380916" y="7005270"/>
                </a:lnTo>
                <a:cubicBezTo>
                  <a:pt x="10359120" y="7027067"/>
                  <a:pt x="10353668" y="7043414"/>
                  <a:pt x="10364568" y="7054313"/>
                </a:cubicBezTo>
                <a:cubicBezTo>
                  <a:pt x="10375468" y="7065212"/>
                  <a:pt x="10380916" y="7070660"/>
                  <a:pt x="10380916" y="7070660"/>
                </a:cubicBezTo>
                <a:cubicBezTo>
                  <a:pt x="10380916" y="7070660"/>
                  <a:pt x="10391814" y="7054313"/>
                  <a:pt x="10413612" y="7021617"/>
                </a:cubicBezTo>
                <a:lnTo>
                  <a:pt x="10446308" y="6956224"/>
                </a:lnTo>
                <a:lnTo>
                  <a:pt x="10413612" y="6939877"/>
                </a:lnTo>
                <a:cubicBezTo>
                  <a:pt x="10397264" y="6923528"/>
                  <a:pt x="10383982" y="6916377"/>
                  <a:pt x="10373764" y="6918421"/>
                </a:cubicBezTo>
                <a:close/>
                <a:moveTo>
                  <a:pt x="2296878" y="6907181"/>
                </a:moveTo>
                <a:cubicBezTo>
                  <a:pt x="2291430" y="6907181"/>
                  <a:pt x="2294155" y="6912632"/>
                  <a:pt x="2305054" y="6923528"/>
                </a:cubicBezTo>
                <a:lnTo>
                  <a:pt x="2305054" y="6920464"/>
                </a:lnTo>
                <a:cubicBezTo>
                  <a:pt x="2305054" y="6917058"/>
                  <a:pt x="2305054" y="6912632"/>
                  <a:pt x="2305054" y="6907181"/>
                </a:cubicBezTo>
                <a:cubicBezTo>
                  <a:pt x="2305054" y="6907181"/>
                  <a:pt x="2302329" y="6907181"/>
                  <a:pt x="2296878" y="6907181"/>
                </a:cubicBezTo>
                <a:close/>
                <a:moveTo>
                  <a:pt x="10756920" y="6890834"/>
                </a:moveTo>
                <a:cubicBezTo>
                  <a:pt x="10756920" y="6901733"/>
                  <a:pt x="10756920" y="6907181"/>
                  <a:pt x="10756920" y="6907181"/>
                </a:cubicBezTo>
                <a:lnTo>
                  <a:pt x="10748744" y="6907181"/>
                </a:lnTo>
                <a:cubicBezTo>
                  <a:pt x="10743296" y="6907181"/>
                  <a:pt x="10740570" y="6907181"/>
                  <a:pt x="10740570" y="6907181"/>
                </a:cubicBezTo>
                <a:cubicBezTo>
                  <a:pt x="10740570" y="6907181"/>
                  <a:pt x="10740570" y="6909908"/>
                  <a:pt x="10740570" y="6915356"/>
                </a:cubicBezTo>
                <a:cubicBezTo>
                  <a:pt x="10740570" y="6920804"/>
                  <a:pt x="10737844" y="6926255"/>
                  <a:pt x="10732396" y="6931703"/>
                </a:cubicBezTo>
                <a:cubicBezTo>
                  <a:pt x="10726948" y="6937153"/>
                  <a:pt x="10718774" y="6939877"/>
                  <a:pt x="10707872" y="6939877"/>
                </a:cubicBezTo>
                <a:cubicBezTo>
                  <a:pt x="10686078" y="6939877"/>
                  <a:pt x="10675176" y="6942604"/>
                  <a:pt x="10675176" y="6948052"/>
                </a:cubicBezTo>
                <a:cubicBezTo>
                  <a:pt x="10675176" y="6953500"/>
                  <a:pt x="10680628" y="6956224"/>
                  <a:pt x="10691526" y="6956224"/>
                </a:cubicBezTo>
                <a:cubicBezTo>
                  <a:pt x="10702424" y="6956224"/>
                  <a:pt x="10696976" y="6972574"/>
                  <a:pt x="10675176" y="7005270"/>
                </a:cubicBezTo>
                <a:cubicBezTo>
                  <a:pt x="10653382" y="7016169"/>
                  <a:pt x="10647932" y="7032516"/>
                  <a:pt x="10658830" y="7054313"/>
                </a:cubicBezTo>
                <a:cubicBezTo>
                  <a:pt x="10669728" y="7054313"/>
                  <a:pt x="10675176" y="7057037"/>
                  <a:pt x="10675176" y="7062486"/>
                </a:cubicBezTo>
                <a:cubicBezTo>
                  <a:pt x="10675176" y="7067936"/>
                  <a:pt x="10669728" y="7073386"/>
                  <a:pt x="10658830" y="7078835"/>
                </a:cubicBezTo>
                <a:cubicBezTo>
                  <a:pt x="10647932" y="7084283"/>
                  <a:pt x="10639756" y="7089733"/>
                  <a:pt x="10634308" y="7095182"/>
                </a:cubicBezTo>
                <a:cubicBezTo>
                  <a:pt x="10628860" y="7100632"/>
                  <a:pt x="10626134" y="7097908"/>
                  <a:pt x="10626134" y="7087009"/>
                </a:cubicBezTo>
                <a:cubicBezTo>
                  <a:pt x="10615236" y="7087009"/>
                  <a:pt x="10609788" y="7092458"/>
                  <a:pt x="10609788" y="7103356"/>
                </a:cubicBezTo>
                <a:lnTo>
                  <a:pt x="10577092" y="7087009"/>
                </a:lnTo>
                <a:lnTo>
                  <a:pt x="10593438" y="7087009"/>
                </a:lnTo>
                <a:lnTo>
                  <a:pt x="10593438" y="7070660"/>
                </a:lnTo>
                <a:cubicBezTo>
                  <a:pt x="10593438" y="7070660"/>
                  <a:pt x="10593438" y="7065212"/>
                  <a:pt x="10593438" y="7054313"/>
                </a:cubicBezTo>
                <a:lnTo>
                  <a:pt x="10577092" y="7054313"/>
                </a:lnTo>
                <a:cubicBezTo>
                  <a:pt x="10544396" y="7076111"/>
                  <a:pt x="10533496" y="7092458"/>
                  <a:pt x="10544396" y="7103356"/>
                </a:cubicBezTo>
                <a:lnTo>
                  <a:pt x="10560744" y="7087009"/>
                </a:lnTo>
                <a:lnTo>
                  <a:pt x="10544396" y="7119703"/>
                </a:lnTo>
                <a:cubicBezTo>
                  <a:pt x="10533496" y="7119703"/>
                  <a:pt x="10533496" y="7125154"/>
                  <a:pt x="10544396" y="7136053"/>
                </a:cubicBezTo>
                <a:cubicBezTo>
                  <a:pt x="10555296" y="7136053"/>
                  <a:pt x="10566192" y="7136053"/>
                  <a:pt x="10577092" y="7136053"/>
                </a:cubicBezTo>
                <a:cubicBezTo>
                  <a:pt x="10587988" y="7136053"/>
                  <a:pt x="10598888" y="7136053"/>
                  <a:pt x="10609788" y="7136053"/>
                </a:cubicBezTo>
                <a:lnTo>
                  <a:pt x="10642484" y="7119703"/>
                </a:lnTo>
                <a:cubicBezTo>
                  <a:pt x="10642484" y="7119703"/>
                  <a:pt x="10647932" y="7125154"/>
                  <a:pt x="10658830" y="7136053"/>
                </a:cubicBezTo>
                <a:cubicBezTo>
                  <a:pt x="10669728" y="7146951"/>
                  <a:pt x="10680628" y="7146951"/>
                  <a:pt x="10691526" y="7136053"/>
                </a:cubicBezTo>
                <a:cubicBezTo>
                  <a:pt x="10691526" y="7136053"/>
                  <a:pt x="10696976" y="7136053"/>
                  <a:pt x="10707872" y="7136053"/>
                </a:cubicBezTo>
                <a:cubicBezTo>
                  <a:pt x="10718774" y="7136053"/>
                  <a:pt x="10729672" y="7136053"/>
                  <a:pt x="10740570" y="7136053"/>
                </a:cubicBezTo>
                <a:cubicBezTo>
                  <a:pt x="10751468" y="7136053"/>
                  <a:pt x="10762368" y="7125154"/>
                  <a:pt x="10773266" y="7103356"/>
                </a:cubicBezTo>
                <a:cubicBezTo>
                  <a:pt x="10773266" y="7103356"/>
                  <a:pt x="10775992" y="7097908"/>
                  <a:pt x="10781440" y="7087009"/>
                </a:cubicBezTo>
                <a:cubicBezTo>
                  <a:pt x="10786888" y="7076111"/>
                  <a:pt x="10789612" y="7070660"/>
                  <a:pt x="10789612" y="7070660"/>
                </a:cubicBezTo>
                <a:cubicBezTo>
                  <a:pt x="10800514" y="7070660"/>
                  <a:pt x="10805962" y="7065212"/>
                  <a:pt x="10805962" y="7054313"/>
                </a:cubicBezTo>
                <a:lnTo>
                  <a:pt x="10822308" y="7037964"/>
                </a:lnTo>
                <a:lnTo>
                  <a:pt x="10822308" y="7021617"/>
                </a:lnTo>
                <a:lnTo>
                  <a:pt x="10789612" y="7037964"/>
                </a:lnTo>
                <a:lnTo>
                  <a:pt x="10756920" y="7070660"/>
                </a:lnTo>
                <a:cubicBezTo>
                  <a:pt x="10767818" y="7048865"/>
                  <a:pt x="10778714" y="7029792"/>
                  <a:pt x="10789612" y="7013442"/>
                </a:cubicBezTo>
                <a:cubicBezTo>
                  <a:pt x="10800514" y="6997095"/>
                  <a:pt x="10816860" y="6983472"/>
                  <a:pt x="10838658" y="6972574"/>
                </a:cubicBezTo>
                <a:cubicBezTo>
                  <a:pt x="10860454" y="6928979"/>
                  <a:pt x="10865904" y="6901733"/>
                  <a:pt x="10855004" y="6890834"/>
                </a:cubicBezTo>
                <a:cubicBezTo>
                  <a:pt x="10844108" y="6890834"/>
                  <a:pt x="10841382" y="6896283"/>
                  <a:pt x="10846832" y="6907181"/>
                </a:cubicBezTo>
                <a:cubicBezTo>
                  <a:pt x="10852280" y="6918080"/>
                  <a:pt x="10844108" y="6928979"/>
                  <a:pt x="10822308" y="6939877"/>
                </a:cubicBezTo>
                <a:cubicBezTo>
                  <a:pt x="10800514" y="6950776"/>
                  <a:pt x="10784164" y="6956224"/>
                  <a:pt x="10773266" y="6956224"/>
                </a:cubicBezTo>
                <a:lnTo>
                  <a:pt x="10789612" y="6923528"/>
                </a:lnTo>
                <a:cubicBezTo>
                  <a:pt x="10811410" y="6923528"/>
                  <a:pt x="10822308" y="6918080"/>
                  <a:pt x="10822308" y="6907181"/>
                </a:cubicBezTo>
                <a:cubicBezTo>
                  <a:pt x="10811410" y="6907181"/>
                  <a:pt x="10800514" y="6907181"/>
                  <a:pt x="10789612" y="6907181"/>
                </a:cubicBezTo>
                <a:cubicBezTo>
                  <a:pt x="10778714" y="6907181"/>
                  <a:pt x="10770540" y="6907181"/>
                  <a:pt x="10765092" y="6907181"/>
                </a:cubicBezTo>
                <a:lnTo>
                  <a:pt x="10756920" y="6907181"/>
                </a:lnTo>
                <a:cubicBezTo>
                  <a:pt x="10767818" y="6907181"/>
                  <a:pt x="10773266" y="6901733"/>
                  <a:pt x="10773266" y="6890834"/>
                </a:cubicBezTo>
                <a:close/>
                <a:moveTo>
                  <a:pt x="2795491" y="6890834"/>
                </a:moveTo>
                <a:cubicBezTo>
                  <a:pt x="2795491" y="6890834"/>
                  <a:pt x="2795491" y="6896283"/>
                  <a:pt x="2795491" y="6907181"/>
                </a:cubicBezTo>
                <a:cubicBezTo>
                  <a:pt x="2795491" y="6918080"/>
                  <a:pt x="2792765" y="6923528"/>
                  <a:pt x="2787315" y="6923528"/>
                </a:cubicBezTo>
                <a:cubicBezTo>
                  <a:pt x="2781867" y="6923528"/>
                  <a:pt x="2779142" y="6918080"/>
                  <a:pt x="2779142" y="6907181"/>
                </a:cubicBezTo>
                <a:cubicBezTo>
                  <a:pt x="2779142" y="6907181"/>
                  <a:pt x="2781867" y="6904457"/>
                  <a:pt x="2787315" y="6899007"/>
                </a:cubicBezTo>
                <a:cubicBezTo>
                  <a:pt x="2792765" y="6893558"/>
                  <a:pt x="2795491" y="6890834"/>
                  <a:pt x="2795491" y="6890834"/>
                </a:cubicBezTo>
                <a:close/>
                <a:moveTo>
                  <a:pt x="1732877" y="6890834"/>
                </a:moveTo>
                <a:cubicBezTo>
                  <a:pt x="1732877" y="6890834"/>
                  <a:pt x="1732877" y="6896283"/>
                  <a:pt x="1732877" y="6907181"/>
                </a:cubicBezTo>
                <a:cubicBezTo>
                  <a:pt x="1721978" y="6918080"/>
                  <a:pt x="1711079" y="6928979"/>
                  <a:pt x="1700181" y="6939877"/>
                </a:cubicBezTo>
                <a:cubicBezTo>
                  <a:pt x="1656587" y="6983472"/>
                  <a:pt x="1634789" y="7016169"/>
                  <a:pt x="1634789" y="7037964"/>
                </a:cubicBezTo>
                <a:cubicBezTo>
                  <a:pt x="1645688" y="7027067"/>
                  <a:pt x="1651137" y="7021617"/>
                  <a:pt x="1651137" y="7021617"/>
                </a:cubicBezTo>
                <a:cubicBezTo>
                  <a:pt x="1651137" y="7021617"/>
                  <a:pt x="1662036" y="7005270"/>
                  <a:pt x="1683833" y="6972574"/>
                </a:cubicBezTo>
                <a:cubicBezTo>
                  <a:pt x="1727426" y="6928979"/>
                  <a:pt x="1749225" y="6901733"/>
                  <a:pt x="1749225" y="6890834"/>
                </a:cubicBezTo>
                <a:cubicBezTo>
                  <a:pt x="1738326" y="6890834"/>
                  <a:pt x="1732877" y="6890834"/>
                  <a:pt x="1732877" y="6890834"/>
                </a:cubicBezTo>
                <a:close/>
                <a:moveTo>
                  <a:pt x="10577092" y="6874485"/>
                </a:moveTo>
                <a:lnTo>
                  <a:pt x="10511698" y="6939877"/>
                </a:lnTo>
                <a:lnTo>
                  <a:pt x="10560744" y="6907181"/>
                </a:lnTo>
                <a:cubicBezTo>
                  <a:pt x="10571642" y="6896283"/>
                  <a:pt x="10577092" y="6885386"/>
                  <a:pt x="10577092" y="6874485"/>
                </a:cubicBezTo>
                <a:close/>
                <a:moveTo>
                  <a:pt x="2256010" y="6874485"/>
                </a:moveTo>
                <a:cubicBezTo>
                  <a:pt x="2245111" y="6874485"/>
                  <a:pt x="2239660" y="6879936"/>
                  <a:pt x="2239660" y="6890834"/>
                </a:cubicBezTo>
                <a:cubicBezTo>
                  <a:pt x="2239660" y="6890834"/>
                  <a:pt x="2245111" y="6890834"/>
                  <a:pt x="2256010" y="6890834"/>
                </a:cubicBezTo>
                <a:cubicBezTo>
                  <a:pt x="2256010" y="6879936"/>
                  <a:pt x="2256010" y="6874485"/>
                  <a:pt x="2256010" y="6874485"/>
                </a:cubicBezTo>
                <a:close/>
                <a:moveTo>
                  <a:pt x="1618441" y="6874485"/>
                </a:moveTo>
                <a:cubicBezTo>
                  <a:pt x="1596644" y="6874485"/>
                  <a:pt x="1585746" y="6890834"/>
                  <a:pt x="1585746" y="6923528"/>
                </a:cubicBezTo>
                <a:lnTo>
                  <a:pt x="1634789" y="6907181"/>
                </a:lnTo>
                <a:cubicBezTo>
                  <a:pt x="1634789" y="6918080"/>
                  <a:pt x="1629340" y="6923528"/>
                  <a:pt x="1618441" y="6923528"/>
                </a:cubicBezTo>
                <a:lnTo>
                  <a:pt x="1618441" y="6939877"/>
                </a:lnTo>
                <a:cubicBezTo>
                  <a:pt x="1629340" y="6928979"/>
                  <a:pt x="1640238" y="6918080"/>
                  <a:pt x="1651137" y="6907181"/>
                </a:cubicBezTo>
                <a:lnTo>
                  <a:pt x="1667485" y="6890834"/>
                </a:lnTo>
                <a:lnTo>
                  <a:pt x="1651137" y="6890834"/>
                </a:lnTo>
                <a:lnTo>
                  <a:pt x="1634789" y="6907181"/>
                </a:lnTo>
                <a:lnTo>
                  <a:pt x="1618441" y="6907181"/>
                </a:lnTo>
                <a:lnTo>
                  <a:pt x="1618441" y="6890834"/>
                </a:lnTo>
                <a:close/>
                <a:moveTo>
                  <a:pt x="10887702" y="6858138"/>
                </a:moveTo>
                <a:cubicBezTo>
                  <a:pt x="10887702" y="6858138"/>
                  <a:pt x="10884976" y="6860862"/>
                  <a:pt x="10879528" y="6866313"/>
                </a:cubicBezTo>
                <a:cubicBezTo>
                  <a:pt x="10874080" y="6871761"/>
                  <a:pt x="10871352" y="6874485"/>
                  <a:pt x="10871352" y="6874485"/>
                </a:cubicBezTo>
                <a:lnTo>
                  <a:pt x="10871352" y="6890834"/>
                </a:lnTo>
                <a:cubicBezTo>
                  <a:pt x="10871352" y="6890834"/>
                  <a:pt x="10876800" y="6885386"/>
                  <a:pt x="10887702" y="6874485"/>
                </a:cubicBezTo>
                <a:close/>
                <a:moveTo>
                  <a:pt x="1618441" y="6858138"/>
                </a:moveTo>
                <a:cubicBezTo>
                  <a:pt x="1618441" y="6869037"/>
                  <a:pt x="1623889" y="6874485"/>
                  <a:pt x="1634789" y="6874485"/>
                </a:cubicBezTo>
                <a:cubicBezTo>
                  <a:pt x="1634789" y="6874485"/>
                  <a:pt x="1634789" y="6869037"/>
                  <a:pt x="1634789" y="6858138"/>
                </a:cubicBezTo>
                <a:cubicBezTo>
                  <a:pt x="1634789" y="6858138"/>
                  <a:pt x="1632065" y="6858138"/>
                  <a:pt x="1626613" y="6858138"/>
                </a:cubicBezTo>
                <a:cubicBezTo>
                  <a:pt x="1621166" y="6858138"/>
                  <a:pt x="1618441" y="6858138"/>
                  <a:pt x="1618441" y="6858138"/>
                </a:cubicBezTo>
                <a:close/>
                <a:moveTo>
                  <a:pt x="5738112" y="6841789"/>
                </a:moveTo>
                <a:lnTo>
                  <a:pt x="5738112" y="6858138"/>
                </a:lnTo>
                <a:cubicBezTo>
                  <a:pt x="5727213" y="6858138"/>
                  <a:pt x="5721765" y="6858138"/>
                  <a:pt x="5721765" y="6858138"/>
                </a:cubicBezTo>
                <a:close/>
                <a:moveTo>
                  <a:pt x="5509240" y="6841789"/>
                </a:moveTo>
                <a:cubicBezTo>
                  <a:pt x="5509240" y="6852690"/>
                  <a:pt x="5506516" y="6858138"/>
                  <a:pt x="5501068" y="6858138"/>
                </a:cubicBezTo>
                <a:cubicBezTo>
                  <a:pt x="5495618" y="6858138"/>
                  <a:pt x="5492894" y="6855414"/>
                  <a:pt x="5492894" y="6849963"/>
                </a:cubicBezTo>
                <a:cubicBezTo>
                  <a:pt x="5492894" y="6844515"/>
                  <a:pt x="5498344" y="6841789"/>
                  <a:pt x="5509240" y="6841789"/>
                </a:cubicBezTo>
                <a:close/>
                <a:moveTo>
                  <a:pt x="3204188" y="6841789"/>
                </a:moveTo>
                <a:cubicBezTo>
                  <a:pt x="3204188" y="6841789"/>
                  <a:pt x="3206912" y="6844515"/>
                  <a:pt x="3212361" y="6849963"/>
                </a:cubicBezTo>
                <a:cubicBezTo>
                  <a:pt x="3217813" y="6855414"/>
                  <a:pt x="3220537" y="6858138"/>
                  <a:pt x="3220537" y="6858138"/>
                </a:cubicBezTo>
                <a:cubicBezTo>
                  <a:pt x="3209637" y="6858138"/>
                  <a:pt x="3204188" y="6858138"/>
                  <a:pt x="3204188" y="6858138"/>
                </a:cubicBezTo>
                <a:cubicBezTo>
                  <a:pt x="3204188" y="6847239"/>
                  <a:pt x="3204188" y="6841789"/>
                  <a:pt x="3204188" y="6841789"/>
                </a:cubicBezTo>
                <a:close/>
                <a:moveTo>
                  <a:pt x="2599315" y="6841789"/>
                </a:moveTo>
                <a:lnTo>
                  <a:pt x="2615665" y="6841789"/>
                </a:lnTo>
                <a:cubicBezTo>
                  <a:pt x="2615665" y="6852690"/>
                  <a:pt x="2615665" y="6860862"/>
                  <a:pt x="2615665" y="6866313"/>
                </a:cubicBezTo>
                <a:cubicBezTo>
                  <a:pt x="2615665" y="6871761"/>
                  <a:pt x="2602042" y="6888110"/>
                  <a:pt x="2574793" y="6915356"/>
                </a:cubicBezTo>
                <a:cubicBezTo>
                  <a:pt x="2547548" y="6942604"/>
                  <a:pt x="2528474" y="6956224"/>
                  <a:pt x="2517575" y="6956224"/>
                </a:cubicBezTo>
                <a:cubicBezTo>
                  <a:pt x="2506676" y="6956224"/>
                  <a:pt x="2512128" y="6945328"/>
                  <a:pt x="2533925" y="6923528"/>
                </a:cubicBezTo>
                <a:cubicBezTo>
                  <a:pt x="2555721" y="6901733"/>
                  <a:pt x="2569345" y="6890834"/>
                  <a:pt x="2574793" y="6890834"/>
                </a:cubicBezTo>
                <a:cubicBezTo>
                  <a:pt x="2580244" y="6890834"/>
                  <a:pt x="2582967" y="6885386"/>
                  <a:pt x="2582967" y="6874485"/>
                </a:cubicBezTo>
                <a:close/>
                <a:moveTo>
                  <a:pt x="5743562" y="6836341"/>
                </a:moveTo>
                <a:lnTo>
                  <a:pt x="5739370" y="6840532"/>
                </a:lnTo>
                <a:lnTo>
                  <a:pt x="5740155" y="6839746"/>
                </a:lnTo>
                <a:close/>
                <a:moveTo>
                  <a:pt x="10609788" y="6825442"/>
                </a:moveTo>
                <a:cubicBezTo>
                  <a:pt x="10609788" y="6836341"/>
                  <a:pt x="10609788" y="6841789"/>
                  <a:pt x="10609788" y="6841789"/>
                </a:cubicBezTo>
                <a:lnTo>
                  <a:pt x="10626134" y="6841789"/>
                </a:lnTo>
                <a:lnTo>
                  <a:pt x="10626134" y="6825442"/>
                </a:lnTo>
                <a:close/>
                <a:moveTo>
                  <a:pt x="10397264" y="6825442"/>
                </a:moveTo>
                <a:cubicBezTo>
                  <a:pt x="10397264" y="6836341"/>
                  <a:pt x="10391814" y="6847239"/>
                  <a:pt x="10380916" y="6858138"/>
                </a:cubicBezTo>
                <a:lnTo>
                  <a:pt x="10380916" y="6890834"/>
                </a:lnTo>
                <a:lnTo>
                  <a:pt x="10429960" y="6890834"/>
                </a:lnTo>
                <a:lnTo>
                  <a:pt x="10462656" y="6907181"/>
                </a:lnTo>
                <a:lnTo>
                  <a:pt x="10479004" y="6890834"/>
                </a:lnTo>
                <a:lnTo>
                  <a:pt x="10511698" y="6858138"/>
                </a:lnTo>
                <a:lnTo>
                  <a:pt x="10479004" y="6841789"/>
                </a:lnTo>
                <a:cubicBezTo>
                  <a:pt x="10479004" y="6841789"/>
                  <a:pt x="10476278" y="6841789"/>
                  <a:pt x="10470830" y="6841789"/>
                </a:cubicBezTo>
                <a:cubicBezTo>
                  <a:pt x="10465380" y="6841789"/>
                  <a:pt x="10459932" y="6839065"/>
                  <a:pt x="10454484" y="6833616"/>
                </a:cubicBezTo>
                <a:cubicBezTo>
                  <a:pt x="10449032" y="6828168"/>
                  <a:pt x="10443582" y="6828168"/>
                  <a:pt x="10438132" y="6833616"/>
                </a:cubicBezTo>
                <a:cubicBezTo>
                  <a:pt x="10432684" y="6839065"/>
                  <a:pt x="10429960" y="6841789"/>
                  <a:pt x="10429960" y="6841789"/>
                </a:cubicBezTo>
                <a:lnTo>
                  <a:pt x="10413612" y="6841789"/>
                </a:lnTo>
                <a:lnTo>
                  <a:pt x="10429960" y="6825442"/>
                </a:lnTo>
                <a:cubicBezTo>
                  <a:pt x="10429960" y="6825442"/>
                  <a:pt x="10424512" y="6825442"/>
                  <a:pt x="10413612" y="6825442"/>
                </a:cubicBezTo>
                <a:close/>
                <a:moveTo>
                  <a:pt x="5754459" y="6825442"/>
                </a:moveTo>
                <a:lnTo>
                  <a:pt x="5743562" y="6836341"/>
                </a:lnTo>
                <a:lnTo>
                  <a:pt x="5746286" y="6833616"/>
                </a:lnTo>
                <a:cubicBezTo>
                  <a:pt x="5751734" y="6828168"/>
                  <a:pt x="5754459" y="6825442"/>
                  <a:pt x="5754459" y="6825442"/>
                </a:cubicBezTo>
                <a:close/>
                <a:moveTo>
                  <a:pt x="3236883" y="6825442"/>
                </a:moveTo>
                <a:cubicBezTo>
                  <a:pt x="3236883" y="6825442"/>
                  <a:pt x="3236883" y="6830892"/>
                  <a:pt x="3236883" y="6841789"/>
                </a:cubicBezTo>
                <a:cubicBezTo>
                  <a:pt x="3236883" y="6841789"/>
                  <a:pt x="3231436" y="6841789"/>
                  <a:pt x="3220537" y="6841789"/>
                </a:cubicBezTo>
                <a:close/>
                <a:moveTo>
                  <a:pt x="2828186" y="6825442"/>
                </a:moveTo>
                <a:lnTo>
                  <a:pt x="2811839" y="6874485"/>
                </a:lnTo>
                <a:lnTo>
                  <a:pt x="2811839" y="6858138"/>
                </a:lnTo>
                <a:lnTo>
                  <a:pt x="2795491" y="6841789"/>
                </a:lnTo>
                <a:cubicBezTo>
                  <a:pt x="2806389" y="6841789"/>
                  <a:pt x="2814563" y="6839065"/>
                  <a:pt x="2820012" y="6833616"/>
                </a:cubicBezTo>
                <a:cubicBezTo>
                  <a:pt x="2825462" y="6828168"/>
                  <a:pt x="2828186" y="6825442"/>
                  <a:pt x="2828186" y="6825442"/>
                </a:cubicBezTo>
                <a:close/>
                <a:moveTo>
                  <a:pt x="2689228" y="6825442"/>
                </a:moveTo>
                <a:cubicBezTo>
                  <a:pt x="2694678" y="6825442"/>
                  <a:pt x="2697403" y="6830892"/>
                  <a:pt x="2697403" y="6841789"/>
                </a:cubicBezTo>
                <a:lnTo>
                  <a:pt x="2664707" y="6890834"/>
                </a:lnTo>
                <a:lnTo>
                  <a:pt x="2632010" y="6890834"/>
                </a:lnTo>
                <a:cubicBezTo>
                  <a:pt x="2632010" y="6890834"/>
                  <a:pt x="2640185" y="6879936"/>
                  <a:pt x="2656533" y="6858138"/>
                </a:cubicBezTo>
                <a:cubicBezTo>
                  <a:pt x="2672879" y="6836341"/>
                  <a:pt x="2683781" y="6825442"/>
                  <a:pt x="2689228" y="6825442"/>
                </a:cubicBezTo>
                <a:close/>
                <a:moveTo>
                  <a:pt x="2370445" y="6825442"/>
                </a:moveTo>
                <a:cubicBezTo>
                  <a:pt x="2370445" y="6836341"/>
                  <a:pt x="2370445" y="6844515"/>
                  <a:pt x="2370445" y="6849963"/>
                </a:cubicBezTo>
                <a:cubicBezTo>
                  <a:pt x="2370445" y="6855414"/>
                  <a:pt x="2375895" y="6858138"/>
                  <a:pt x="2386793" y="6858138"/>
                </a:cubicBezTo>
                <a:cubicBezTo>
                  <a:pt x="2397692" y="6847239"/>
                  <a:pt x="2403139" y="6841789"/>
                  <a:pt x="2403139" y="6841789"/>
                </a:cubicBezTo>
                <a:cubicBezTo>
                  <a:pt x="2403139" y="6830892"/>
                  <a:pt x="2392240" y="6825442"/>
                  <a:pt x="2370445" y="6825442"/>
                </a:cubicBezTo>
                <a:close/>
                <a:moveTo>
                  <a:pt x="2256010" y="6825442"/>
                </a:moveTo>
                <a:cubicBezTo>
                  <a:pt x="2277807" y="6858138"/>
                  <a:pt x="2299604" y="6869037"/>
                  <a:pt x="2321400" y="6858138"/>
                </a:cubicBezTo>
                <a:cubicBezTo>
                  <a:pt x="2332298" y="6847239"/>
                  <a:pt x="2340474" y="6855414"/>
                  <a:pt x="2345922" y="6882660"/>
                </a:cubicBezTo>
                <a:cubicBezTo>
                  <a:pt x="2351373" y="6909908"/>
                  <a:pt x="2348648" y="6928979"/>
                  <a:pt x="2337749" y="6939877"/>
                </a:cubicBezTo>
                <a:cubicBezTo>
                  <a:pt x="2326851" y="6950776"/>
                  <a:pt x="2315953" y="6958951"/>
                  <a:pt x="2305054" y="6964399"/>
                </a:cubicBezTo>
                <a:cubicBezTo>
                  <a:pt x="2294155" y="6969850"/>
                  <a:pt x="2288704" y="6978022"/>
                  <a:pt x="2288704" y="6988921"/>
                </a:cubicBezTo>
                <a:cubicBezTo>
                  <a:pt x="2288704" y="6999819"/>
                  <a:pt x="2277807" y="7005270"/>
                  <a:pt x="2256010" y="7005270"/>
                </a:cubicBezTo>
                <a:cubicBezTo>
                  <a:pt x="2234212" y="7005270"/>
                  <a:pt x="2223313" y="7005270"/>
                  <a:pt x="2223313" y="7005270"/>
                </a:cubicBezTo>
                <a:cubicBezTo>
                  <a:pt x="2223313" y="7005270"/>
                  <a:pt x="2217866" y="7010718"/>
                  <a:pt x="2206967" y="7021617"/>
                </a:cubicBezTo>
                <a:cubicBezTo>
                  <a:pt x="2206967" y="7032516"/>
                  <a:pt x="2201517" y="7043414"/>
                  <a:pt x="2190618" y="7054313"/>
                </a:cubicBezTo>
                <a:lnTo>
                  <a:pt x="2174270" y="7054313"/>
                </a:lnTo>
                <a:cubicBezTo>
                  <a:pt x="2196069" y="7065212"/>
                  <a:pt x="2196069" y="7081559"/>
                  <a:pt x="2174270" y="7103356"/>
                </a:cubicBezTo>
                <a:cubicBezTo>
                  <a:pt x="2163371" y="7114255"/>
                  <a:pt x="2155197" y="7119703"/>
                  <a:pt x="2149748" y="7119703"/>
                </a:cubicBezTo>
                <a:cubicBezTo>
                  <a:pt x="2144299" y="7119703"/>
                  <a:pt x="2141574" y="7114255"/>
                  <a:pt x="2141574" y="7103356"/>
                </a:cubicBezTo>
                <a:lnTo>
                  <a:pt x="2108878" y="7119703"/>
                </a:lnTo>
                <a:lnTo>
                  <a:pt x="2092528" y="7168749"/>
                </a:lnTo>
                <a:cubicBezTo>
                  <a:pt x="2092528" y="7179648"/>
                  <a:pt x="2087081" y="7185096"/>
                  <a:pt x="2076183" y="7185096"/>
                </a:cubicBezTo>
                <a:cubicBezTo>
                  <a:pt x="2054387" y="7185096"/>
                  <a:pt x="2054387" y="7201443"/>
                  <a:pt x="2076183" y="7234139"/>
                </a:cubicBezTo>
                <a:cubicBezTo>
                  <a:pt x="2076183" y="7245040"/>
                  <a:pt x="2078909" y="7242314"/>
                  <a:pt x="2084356" y="7225964"/>
                </a:cubicBezTo>
                <a:cubicBezTo>
                  <a:pt x="2089805" y="7209617"/>
                  <a:pt x="2097979" y="7201443"/>
                  <a:pt x="2108878" y="7201443"/>
                </a:cubicBezTo>
                <a:lnTo>
                  <a:pt x="2125226" y="7201443"/>
                </a:lnTo>
                <a:cubicBezTo>
                  <a:pt x="2125226" y="7212344"/>
                  <a:pt x="2122501" y="7217792"/>
                  <a:pt x="2117052" y="7217792"/>
                </a:cubicBezTo>
                <a:cubicBezTo>
                  <a:pt x="2111603" y="7217792"/>
                  <a:pt x="2108878" y="7223240"/>
                  <a:pt x="2108878" y="7234139"/>
                </a:cubicBezTo>
                <a:cubicBezTo>
                  <a:pt x="2087081" y="7255937"/>
                  <a:pt x="2065284" y="7255937"/>
                  <a:pt x="2043486" y="7234139"/>
                </a:cubicBezTo>
                <a:lnTo>
                  <a:pt x="2010792" y="7217792"/>
                </a:lnTo>
                <a:lnTo>
                  <a:pt x="1978096" y="7250488"/>
                </a:lnTo>
                <a:cubicBezTo>
                  <a:pt x="1956298" y="7261387"/>
                  <a:pt x="1950848" y="7277734"/>
                  <a:pt x="1961747" y="7299531"/>
                </a:cubicBezTo>
                <a:cubicBezTo>
                  <a:pt x="1961747" y="7310430"/>
                  <a:pt x="1961747" y="7315878"/>
                  <a:pt x="1961747" y="7315878"/>
                </a:cubicBezTo>
                <a:cubicBezTo>
                  <a:pt x="1961747" y="7315878"/>
                  <a:pt x="1953574" y="7315878"/>
                  <a:pt x="1937224" y="7315878"/>
                </a:cubicBezTo>
                <a:cubicBezTo>
                  <a:pt x="1920878" y="7315878"/>
                  <a:pt x="1912702" y="7315878"/>
                  <a:pt x="1912702" y="7315878"/>
                </a:cubicBezTo>
                <a:cubicBezTo>
                  <a:pt x="1912702" y="7315878"/>
                  <a:pt x="1912702" y="7321329"/>
                  <a:pt x="1912702" y="7332228"/>
                </a:cubicBezTo>
                <a:cubicBezTo>
                  <a:pt x="1890905" y="7343126"/>
                  <a:pt x="1874559" y="7354025"/>
                  <a:pt x="1863660" y="7364922"/>
                </a:cubicBezTo>
                <a:cubicBezTo>
                  <a:pt x="1852762" y="7354025"/>
                  <a:pt x="1841862" y="7354025"/>
                  <a:pt x="1830963" y="7364922"/>
                </a:cubicBezTo>
                <a:lnTo>
                  <a:pt x="1814617" y="7397618"/>
                </a:lnTo>
                <a:cubicBezTo>
                  <a:pt x="1814617" y="7408519"/>
                  <a:pt x="1814617" y="7416691"/>
                  <a:pt x="1814617" y="7422140"/>
                </a:cubicBezTo>
                <a:cubicBezTo>
                  <a:pt x="1814617" y="7427590"/>
                  <a:pt x="1814617" y="7430314"/>
                  <a:pt x="1814617" y="7430314"/>
                </a:cubicBezTo>
                <a:cubicBezTo>
                  <a:pt x="1792820" y="7441213"/>
                  <a:pt x="1792820" y="7446661"/>
                  <a:pt x="1814617" y="7446661"/>
                </a:cubicBezTo>
                <a:cubicBezTo>
                  <a:pt x="1825515" y="7446661"/>
                  <a:pt x="1830963" y="7452112"/>
                  <a:pt x="1830963" y="7463010"/>
                </a:cubicBezTo>
                <a:cubicBezTo>
                  <a:pt x="1841862" y="7463010"/>
                  <a:pt x="1847312" y="7463010"/>
                  <a:pt x="1847312" y="7463010"/>
                </a:cubicBezTo>
                <a:cubicBezTo>
                  <a:pt x="1847312" y="7463010"/>
                  <a:pt x="1847312" y="7457562"/>
                  <a:pt x="1847312" y="7446661"/>
                </a:cubicBezTo>
                <a:cubicBezTo>
                  <a:pt x="1847312" y="7435765"/>
                  <a:pt x="1852762" y="7424866"/>
                  <a:pt x="1863660" y="7413967"/>
                </a:cubicBezTo>
                <a:lnTo>
                  <a:pt x="1880006" y="7397618"/>
                </a:lnTo>
                <a:cubicBezTo>
                  <a:pt x="1880006" y="7408519"/>
                  <a:pt x="1882731" y="7416691"/>
                  <a:pt x="1888181" y="7422140"/>
                </a:cubicBezTo>
                <a:cubicBezTo>
                  <a:pt x="1893630" y="7427590"/>
                  <a:pt x="1890905" y="7430314"/>
                  <a:pt x="1880006" y="7430314"/>
                </a:cubicBezTo>
                <a:cubicBezTo>
                  <a:pt x="1880006" y="7441213"/>
                  <a:pt x="1880006" y="7446661"/>
                  <a:pt x="1880006" y="7446661"/>
                </a:cubicBezTo>
                <a:cubicBezTo>
                  <a:pt x="1869108" y="7446661"/>
                  <a:pt x="1860936" y="7449387"/>
                  <a:pt x="1855485" y="7454836"/>
                </a:cubicBezTo>
                <a:cubicBezTo>
                  <a:pt x="1850037" y="7460286"/>
                  <a:pt x="1852762" y="7465737"/>
                  <a:pt x="1863660" y="7471185"/>
                </a:cubicBezTo>
                <a:cubicBezTo>
                  <a:pt x="1874559" y="7476633"/>
                  <a:pt x="1877282" y="7484808"/>
                  <a:pt x="1871835" y="7495707"/>
                </a:cubicBezTo>
                <a:cubicBezTo>
                  <a:pt x="1866384" y="7506605"/>
                  <a:pt x="1858211" y="7517504"/>
                  <a:pt x="1847312" y="7528403"/>
                </a:cubicBezTo>
                <a:cubicBezTo>
                  <a:pt x="1814617" y="7550200"/>
                  <a:pt x="1798267" y="7555649"/>
                  <a:pt x="1798267" y="7544750"/>
                </a:cubicBezTo>
                <a:cubicBezTo>
                  <a:pt x="1798267" y="7533851"/>
                  <a:pt x="1806443" y="7525676"/>
                  <a:pt x="1822788" y="7520228"/>
                </a:cubicBezTo>
                <a:cubicBezTo>
                  <a:pt x="1839139" y="7514780"/>
                  <a:pt x="1847312" y="7509329"/>
                  <a:pt x="1847312" y="7503879"/>
                </a:cubicBezTo>
                <a:cubicBezTo>
                  <a:pt x="1847312" y="7498431"/>
                  <a:pt x="1844586" y="7492982"/>
                  <a:pt x="1839139" y="7487532"/>
                </a:cubicBezTo>
                <a:cubicBezTo>
                  <a:pt x="1833689" y="7482084"/>
                  <a:pt x="1830963" y="7484808"/>
                  <a:pt x="1830963" y="7495707"/>
                </a:cubicBezTo>
                <a:lnTo>
                  <a:pt x="1798267" y="7512054"/>
                </a:lnTo>
                <a:cubicBezTo>
                  <a:pt x="1787368" y="7512054"/>
                  <a:pt x="1784644" y="7506605"/>
                  <a:pt x="1790094" y="7495707"/>
                </a:cubicBezTo>
                <a:cubicBezTo>
                  <a:pt x="1795544" y="7484808"/>
                  <a:pt x="1798267" y="7479357"/>
                  <a:pt x="1798267" y="7479357"/>
                </a:cubicBezTo>
                <a:lnTo>
                  <a:pt x="1765571" y="7446661"/>
                </a:lnTo>
                <a:cubicBezTo>
                  <a:pt x="1754674" y="7457562"/>
                  <a:pt x="1746501" y="7463010"/>
                  <a:pt x="1741049" y="7463010"/>
                </a:cubicBezTo>
                <a:cubicBezTo>
                  <a:pt x="1735602" y="7463010"/>
                  <a:pt x="1732877" y="7468461"/>
                  <a:pt x="1732877" y="7479357"/>
                </a:cubicBezTo>
                <a:cubicBezTo>
                  <a:pt x="1711079" y="7512054"/>
                  <a:pt x="1700181" y="7517504"/>
                  <a:pt x="1700181" y="7495707"/>
                </a:cubicBezTo>
                <a:cubicBezTo>
                  <a:pt x="1689283" y="7473909"/>
                  <a:pt x="1700181" y="7463010"/>
                  <a:pt x="1732877" y="7463010"/>
                </a:cubicBezTo>
                <a:cubicBezTo>
                  <a:pt x="1732877" y="7463010"/>
                  <a:pt x="1749225" y="7443937"/>
                  <a:pt x="1781921" y="7405793"/>
                </a:cubicBezTo>
                <a:cubicBezTo>
                  <a:pt x="1814617" y="7367648"/>
                  <a:pt x="1828240" y="7348575"/>
                  <a:pt x="1822788" y="7348575"/>
                </a:cubicBezTo>
                <a:cubicBezTo>
                  <a:pt x="1817341" y="7348575"/>
                  <a:pt x="1811890" y="7348575"/>
                  <a:pt x="1806443" y="7348575"/>
                </a:cubicBezTo>
                <a:cubicBezTo>
                  <a:pt x="1800993" y="7348575"/>
                  <a:pt x="1798267" y="7351301"/>
                  <a:pt x="1798267" y="7356749"/>
                </a:cubicBezTo>
                <a:cubicBezTo>
                  <a:pt x="1798267" y="7362198"/>
                  <a:pt x="1795544" y="7364922"/>
                  <a:pt x="1790094" y="7364922"/>
                </a:cubicBezTo>
                <a:cubicBezTo>
                  <a:pt x="1784644" y="7364922"/>
                  <a:pt x="1787368" y="7359473"/>
                  <a:pt x="1798267" y="7348575"/>
                </a:cubicBezTo>
                <a:cubicBezTo>
                  <a:pt x="1809166" y="7337676"/>
                  <a:pt x="1814617" y="7321329"/>
                  <a:pt x="1814617" y="7299531"/>
                </a:cubicBezTo>
                <a:cubicBezTo>
                  <a:pt x="1814617" y="7277734"/>
                  <a:pt x="1825515" y="7266835"/>
                  <a:pt x="1847312" y="7266835"/>
                </a:cubicBezTo>
                <a:cubicBezTo>
                  <a:pt x="1869108" y="7266835"/>
                  <a:pt x="1874559" y="7255937"/>
                  <a:pt x="1863660" y="7234139"/>
                </a:cubicBezTo>
                <a:cubicBezTo>
                  <a:pt x="1852762" y="7212344"/>
                  <a:pt x="1850037" y="7201443"/>
                  <a:pt x="1855485" y="7201443"/>
                </a:cubicBezTo>
                <a:cubicBezTo>
                  <a:pt x="1860936" y="7201443"/>
                  <a:pt x="1863660" y="7195995"/>
                  <a:pt x="1863660" y="7185096"/>
                </a:cubicBezTo>
                <a:cubicBezTo>
                  <a:pt x="1863660" y="7174197"/>
                  <a:pt x="1858211" y="7174197"/>
                  <a:pt x="1847312" y="7185096"/>
                </a:cubicBezTo>
                <a:cubicBezTo>
                  <a:pt x="1836412" y="7195995"/>
                  <a:pt x="1830963" y="7193270"/>
                  <a:pt x="1830963" y="7176921"/>
                </a:cubicBezTo>
                <a:cubicBezTo>
                  <a:pt x="1830963" y="7160574"/>
                  <a:pt x="1836412" y="7149675"/>
                  <a:pt x="1847312" y="7144225"/>
                </a:cubicBezTo>
                <a:cubicBezTo>
                  <a:pt x="1858211" y="7138777"/>
                  <a:pt x="1863660" y="7141501"/>
                  <a:pt x="1863660" y="7152400"/>
                </a:cubicBezTo>
                <a:cubicBezTo>
                  <a:pt x="1863660" y="7163298"/>
                  <a:pt x="1869108" y="7168749"/>
                  <a:pt x="1880006" y="7168749"/>
                </a:cubicBezTo>
                <a:lnTo>
                  <a:pt x="1896357" y="7185096"/>
                </a:lnTo>
                <a:cubicBezTo>
                  <a:pt x="1896357" y="7195995"/>
                  <a:pt x="1901804" y="7201443"/>
                  <a:pt x="1912702" y="7201443"/>
                </a:cubicBezTo>
                <a:cubicBezTo>
                  <a:pt x="1918154" y="7201443"/>
                  <a:pt x="1924963" y="7200083"/>
                  <a:pt x="1933138" y="7197357"/>
                </a:cubicBezTo>
                <a:lnTo>
                  <a:pt x="1952943" y="7188868"/>
                </a:lnTo>
                <a:lnTo>
                  <a:pt x="1945399" y="7185096"/>
                </a:lnTo>
                <a:cubicBezTo>
                  <a:pt x="1939951" y="7179648"/>
                  <a:pt x="1934500" y="7168749"/>
                  <a:pt x="1929053" y="7152400"/>
                </a:cubicBezTo>
                <a:cubicBezTo>
                  <a:pt x="1918154" y="7141501"/>
                  <a:pt x="1912702" y="7133328"/>
                  <a:pt x="1912702" y="7127878"/>
                </a:cubicBezTo>
                <a:cubicBezTo>
                  <a:pt x="1912702" y="7122430"/>
                  <a:pt x="1918154" y="7114255"/>
                  <a:pt x="1929053" y="7103356"/>
                </a:cubicBezTo>
                <a:lnTo>
                  <a:pt x="1945399" y="7070660"/>
                </a:lnTo>
                <a:cubicBezTo>
                  <a:pt x="1956298" y="7059761"/>
                  <a:pt x="1964473" y="7054313"/>
                  <a:pt x="1969920" y="7054313"/>
                </a:cubicBezTo>
                <a:cubicBezTo>
                  <a:pt x="1975370" y="7054313"/>
                  <a:pt x="1983544" y="7054313"/>
                  <a:pt x="1994442" y="7054313"/>
                </a:cubicBezTo>
                <a:cubicBezTo>
                  <a:pt x="2005341" y="7065212"/>
                  <a:pt x="2010792" y="7076111"/>
                  <a:pt x="2010792" y="7087009"/>
                </a:cubicBezTo>
                <a:cubicBezTo>
                  <a:pt x="2010792" y="7087009"/>
                  <a:pt x="2021691" y="7087009"/>
                  <a:pt x="2043486" y="7087009"/>
                </a:cubicBezTo>
                <a:cubicBezTo>
                  <a:pt x="2065284" y="7097908"/>
                  <a:pt x="2078909" y="7100632"/>
                  <a:pt x="2084356" y="7095182"/>
                </a:cubicBezTo>
                <a:cubicBezTo>
                  <a:pt x="2089805" y="7089733"/>
                  <a:pt x="2092528" y="7081559"/>
                  <a:pt x="2092528" y="7070660"/>
                </a:cubicBezTo>
                <a:lnTo>
                  <a:pt x="2092528" y="7037964"/>
                </a:lnTo>
                <a:lnTo>
                  <a:pt x="2076183" y="7054313"/>
                </a:lnTo>
                <a:lnTo>
                  <a:pt x="2076183" y="7037964"/>
                </a:lnTo>
                <a:cubicBezTo>
                  <a:pt x="2087081" y="7037964"/>
                  <a:pt x="2092528" y="7027067"/>
                  <a:pt x="2092528" y="7005270"/>
                </a:cubicBezTo>
                <a:cubicBezTo>
                  <a:pt x="2103431" y="7005270"/>
                  <a:pt x="2108878" y="6999819"/>
                  <a:pt x="2108878" y="6988921"/>
                </a:cubicBezTo>
                <a:cubicBezTo>
                  <a:pt x="2108878" y="6988921"/>
                  <a:pt x="2114326" y="6988921"/>
                  <a:pt x="2125226" y="6988921"/>
                </a:cubicBezTo>
                <a:lnTo>
                  <a:pt x="2125226" y="6972574"/>
                </a:lnTo>
                <a:cubicBezTo>
                  <a:pt x="2114326" y="6961675"/>
                  <a:pt x="2111603" y="6953500"/>
                  <a:pt x="2117052" y="6948052"/>
                </a:cubicBezTo>
                <a:cubicBezTo>
                  <a:pt x="2122501" y="6942604"/>
                  <a:pt x="2125226" y="6939877"/>
                  <a:pt x="2125226" y="6939877"/>
                </a:cubicBezTo>
                <a:cubicBezTo>
                  <a:pt x="2136127" y="6939877"/>
                  <a:pt x="2141574" y="6939877"/>
                  <a:pt x="2141574" y="6939877"/>
                </a:cubicBezTo>
                <a:cubicBezTo>
                  <a:pt x="2141574" y="6918080"/>
                  <a:pt x="2147023" y="6912632"/>
                  <a:pt x="2157922" y="6923528"/>
                </a:cubicBezTo>
                <a:cubicBezTo>
                  <a:pt x="2168821" y="6923528"/>
                  <a:pt x="2176994" y="6923528"/>
                  <a:pt x="2182442" y="6923528"/>
                </a:cubicBezTo>
                <a:cubicBezTo>
                  <a:pt x="2187893" y="6923528"/>
                  <a:pt x="2196069" y="6918080"/>
                  <a:pt x="2206967" y="6907181"/>
                </a:cubicBezTo>
                <a:cubicBezTo>
                  <a:pt x="2217866" y="6896283"/>
                  <a:pt x="2223313" y="6890834"/>
                  <a:pt x="2223313" y="6890834"/>
                </a:cubicBezTo>
                <a:lnTo>
                  <a:pt x="2239660" y="6874485"/>
                </a:lnTo>
                <a:lnTo>
                  <a:pt x="2256010" y="6858138"/>
                </a:lnTo>
                <a:lnTo>
                  <a:pt x="2239660" y="6841789"/>
                </a:lnTo>
                <a:cubicBezTo>
                  <a:pt x="2250560" y="6830892"/>
                  <a:pt x="2256010" y="6825442"/>
                  <a:pt x="2256010" y="6825442"/>
                </a:cubicBezTo>
                <a:close/>
                <a:moveTo>
                  <a:pt x="2059834" y="6825442"/>
                </a:moveTo>
                <a:cubicBezTo>
                  <a:pt x="2059834" y="6825442"/>
                  <a:pt x="2065284" y="6825442"/>
                  <a:pt x="2076183" y="6825442"/>
                </a:cubicBezTo>
                <a:cubicBezTo>
                  <a:pt x="2076183" y="6825442"/>
                  <a:pt x="2076183" y="6828168"/>
                  <a:pt x="2076183" y="6833616"/>
                </a:cubicBezTo>
                <a:cubicBezTo>
                  <a:pt x="2076183" y="6839065"/>
                  <a:pt x="2076183" y="6841789"/>
                  <a:pt x="2076183" y="6841789"/>
                </a:cubicBezTo>
                <a:cubicBezTo>
                  <a:pt x="2076183" y="6841789"/>
                  <a:pt x="2070733" y="6841789"/>
                  <a:pt x="2059834" y="6841789"/>
                </a:cubicBezTo>
                <a:cubicBezTo>
                  <a:pt x="2048936" y="6841789"/>
                  <a:pt x="2043486" y="6841789"/>
                  <a:pt x="2043486" y="6841789"/>
                </a:cubicBezTo>
                <a:cubicBezTo>
                  <a:pt x="2043486" y="6841789"/>
                  <a:pt x="2048936" y="6836341"/>
                  <a:pt x="2059834" y="6825442"/>
                </a:cubicBezTo>
                <a:close/>
                <a:moveTo>
                  <a:pt x="1953574" y="6825442"/>
                </a:moveTo>
                <a:cubicBezTo>
                  <a:pt x="1948123" y="6825442"/>
                  <a:pt x="1945399" y="6830892"/>
                  <a:pt x="1945399" y="6841789"/>
                </a:cubicBezTo>
                <a:cubicBezTo>
                  <a:pt x="1945399" y="6841789"/>
                  <a:pt x="1950848" y="6841789"/>
                  <a:pt x="1961747" y="6841789"/>
                </a:cubicBezTo>
                <a:lnTo>
                  <a:pt x="1961747" y="6825442"/>
                </a:lnTo>
                <a:cubicBezTo>
                  <a:pt x="1961747" y="6825442"/>
                  <a:pt x="1959022" y="6825442"/>
                  <a:pt x="1953574" y="6825442"/>
                </a:cubicBezTo>
                <a:close/>
                <a:moveTo>
                  <a:pt x="2190618" y="6809095"/>
                </a:moveTo>
                <a:cubicBezTo>
                  <a:pt x="2190618" y="6819994"/>
                  <a:pt x="2190618" y="6825442"/>
                  <a:pt x="2190618" y="6825442"/>
                </a:cubicBezTo>
                <a:cubicBezTo>
                  <a:pt x="2190618" y="6858138"/>
                  <a:pt x="2174270" y="6874485"/>
                  <a:pt x="2141574" y="6874485"/>
                </a:cubicBezTo>
                <a:cubicBezTo>
                  <a:pt x="2141574" y="6874485"/>
                  <a:pt x="2141574" y="6879936"/>
                  <a:pt x="2141574" y="6890834"/>
                </a:cubicBezTo>
                <a:cubicBezTo>
                  <a:pt x="2141574" y="6901733"/>
                  <a:pt x="2136127" y="6907181"/>
                  <a:pt x="2125226" y="6907181"/>
                </a:cubicBezTo>
                <a:cubicBezTo>
                  <a:pt x="2114326" y="6907181"/>
                  <a:pt x="2108878" y="6909908"/>
                  <a:pt x="2108878" y="6915356"/>
                </a:cubicBezTo>
                <a:cubicBezTo>
                  <a:pt x="2108878" y="6920804"/>
                  <a:pt x="2103431" y="6923528"/>
                  <a:pt x="2092528" y="6923528"/>
                </a:cubicBezTo>
                <a:cubicBezTo>
                  <a:pt x="2081632" y="6923528"/>
                  <a:pt x="2076183" y="6923528"/>
                  <a:pt x="2076183" y="6923528"/>
                </a:cubicBezTo>
                <a:cubicBezTo>
                  <a:pt x="2076183" y="6890834"/>
                  <a:pt x="2092528" y="6874485"/>
                  <a:pt x="2125226" y="6874485"/>
                </a:cubicBezTo>
                <a:cubicBezTo>
                  <a:pt x="2114326" y="6863588"/>
                  <a:pt x="2119776" y="6852690"/>
                  <a:pt x="2141574" y="6841789"/>
                </a:cubicBezTo>
                <a:lnTo>
                  <a:pt x="2157922" y="6825442"/>
                </a:lnTo>
                <a:cubicBezTo>
                  <a:pt x="2179719" y="6825442"/>
                  <a:pt x="2187893" y="6822718"/>
                  <a:pt x="2182442" y="6817267"/>
                </a:cubicBezTo>
                <a:cubicBezTo>
                  <a:pt x="2176994" y="6811819"/>
                  <a:pt x="2179719" y="6809095"/>
                  <a:pt x="2190618" y="6809095"/>
                </a:cubicBezTo>
                <a:close/>
                <a:moveTo>
                  <a:pt x="3318623" y="6792746"/>
                </a:moveTo>
                <a:lnTo>
                  <a:pt x="3334973" y="6792746"/>
                </a:lnTo>
                <a:cubicBezTo>
                  <a:pt x="3334973" y="6792746"/>
                  <a:pt x="3334973" y="6795472"/>
                  <a:pt x="3334973" y="6800920"/>
                </a:cubicBezTo>
                <a:cubicBezTo>
                  <a:pt x="3334973" y="6806371"/>
                  <a:pt x="3329522" y="6809095"/>
                  <a:pt x="3318623" y="6809095"/>
                </a:cubicBezTo>
                <a:cubicBezTo>
                  <a:pt x="3318623" y="6798196"/>
                  <a:pt x="3318623" y="6792746"/>
                  <a:pt x="3318623" y="6792746"/>
                </a:cubicBezTo>
                <a:close/>
                <a:moveTo>
                  <a:pt x="1618441" y="6792746"/>
                </a:moveTo>
                <a:lnTo>
                  <a:pt x="1618441" y="6825442"/>
                </a:lnTo>
                <a:lnTo>
                  <a:pt x="1634789" y="6809095"/>
                </a:lnTo>
                <a:close/>
                <a:moveTo>
                  <a:pt x="6310288" y="6776399"/>
                </a:moveTo>
                <a:cubicBezTo>
                  <a:pt x="6299389" y="6776399"/>
                  <a:pt x="6293941" y="6781847"/>
                  <a:pt x="6293941" y="6792746"/>
                </a:cubicBezTo>
                <a:lnTo>
                  <a:pt x="6293941" y="6809095"/>
                </a:lnTo>
                <a:lnTo>
                  <a:pt x="6310288" y="6792746"/>
                </a:lnTo>
                <a:close/>
                <a:moveTo>
                  <a:pt x="3351318" y="6776399"/>
                </a:moveTo>
                <a:lnTo>
                  <a:pt x="3367667" y="6792746"/>
                </a:lnTo>
                <a:lnTo>
                  <a:pt x="3351318" y="6792746"/>
                </a:lnTo>
                <a:close/>
                <a:moveTo>
                  <a:pt x="2975318" y="6776399"/>
                </a:moveTo>
                <a:lnTo>
                  <a:pt x="2991664" y="6776399"/>
                </a:lnTo>
                <a:cubicBezTo>
                  <a:pt x="3002564" y="6776399"/>
                  <a:pt x="3008012" y="6781847"/>
                  <a:pt x="3008012" y="6792746"/>
                </a:cubicBezTo>
                <a:close/>
                <a:moveTo>
                  <a:pt x="2779142" y="6776399"/>
                </a:moveTo>
                <a:lnTo>
                  <a:pt x="2782412" y="6776399"/>
                </a:lnTo>
                <a:lnTo>
                  <a:pt x="2779142" y="6781847"/>
                </a:lnTo>
                <a:close/>
                <a:moveTo>
                  <a:pt x="1783283" y="6775037"/>
                </a:moveTo>
                <a:lnTo>
                  <a:pt x="1782779" y="6781561"/>
                </a:lnTo>
                <a:lnTo>
                  <a:pt x="1781921" y="6776399"/>
                </a:lnTo>
                <a:close/>
                <a:moveTo>
                  <a:pt x="3285927" y="6760049"/>
                </a:moveTo>
                <a:cubicBezTo>
                  <a:pt x="3307725" y="6760049"/>
                  <a:pt x="3318623" y="6762776"/>
                  <a:pt x="3318623" y="6768224"/>
                </a:cubicBezTo>
                <a:cubicBezTo>
                  <a:pt x="3318623" y="6773674"/>
                  <a:pt x="3313174" y="6781847"/>
                  <a:pt x="3302276" y="6792746"/>
                </a:cubicBezTo>
                <a:lnTo>
                  <a:pt x="3285927" y="6809095"/>
                </a:lnTo>
                <a:cubicBezTo>
                  <a:pt x="3285927" y="6819994"/>
                  <a:pt x="3280478" y="6825442"/>
                  <a:pt x="3269579" y="6825442"/>
                </a:cubicBezTo>
                <a:cubicBezTo>
                  <a:pt x="3258680" y="6825442"/>
                  <a:pt x="3253230" y="6819994"/>
                  <a:pt x="3253230" y="6809095"/>
                </a:cubicBezTo>
                <a:cubicBezTo>
                  <a:pt x="3242335" y="6787297"/>
                  <a:pt x="3253230" y="6770950"/>
                  <a:pt x="3285927" y="6760049"/>
                </a:cubicBezTo>
                <a:close/>
                <a:moveTo>
                  <a:pt x="2190618" y="6760049"/>
                </a:moveTo>
                <a:cubicBezTo>
                  <a:pt x="2190618" y="6760049"/>
                  <a:pt x="2193342" y="6760049"/>
                  <a:pt x="2198792" y="6760049"/>
                </a:cubicBezTo>
                <a:lnTo>
                  <a:pt x="2206967" y="6760049"/>
                </a:lnTo>
                <a:lnTo>
                  <a:pt x="2223313" y="6760049"/>
                </a:lnTo>
                <a:cubicBezTo>
                  <a:pt x="2245111" y="6760049"/>
                  <a:pt x="2256010" y="6760049"/>
                  <a:pt x="2256010" y="6760049"/>
                </a:cubicBezTo>
                <a:cubicBezTo>
                  <a:pt x="2256010" y="6760049"/>
                  <a:pt x="2250560" y="6765500"/>
                  <a:pt x="2239660" y="6776399"/>
                </a:cubicBezTo>
                <a:cubicBezTo>
                  <a:pt x="2228762" y="6787297"/>
                  <a:pt x="2220589" y="6792746"/>
                  <a:pt x="2215140" y="6792746"/>
                </a:cubicBezTo>
                <a:cubicBezTo>
                  <a:pt x="2209690" y="6792746"/>
                  <a:pt x="2201517" y="6787297"/>
                  <a:pt x="2190618" y="6776399"/>
                </a:cubicBezTo>
                <a:cubicBezTo>
                  <a:pt x="2179719" y="6776399"/>
                  <a:pt x="2174270" y="6773674"/>
                  <a:pt x="2174270" y="6768224"/>
                </a:cubicBezTo>
                <a:cubicBezTo>
                  <a:pt x="2174270" y="6762776"/>
                  <a:pt x="2179719" y="6760049"/>
                  <a:pt x="2190618" y="6760049"/>
                </a:cubicBezTo>
                <a:close/>
                <a:moveTo>
                  <a:pt x="6326637" y="6743702"/>
                </a:moveTo>
                <a:cubicBezTo>
                  <a:pt x="6326637" y="6743702"/>
                  <a:pt x="6326637" y="6749153"/>
                  <a:pt x="6326637" y="6760049"/>
                </a:cubicBezTo>
                <a:cubicBezTo>
                  <a:pt x="6337534" y="6760049"/>
                  <a:pt x="6342984" y="6754601"/>
                  <a:pt x="6342984" y="6743702"/>
                </a:cubicBezTo>
                <a:close/>
                <a:moveTo>
                  <a:pt x="1863660" y="6743702"/>
                </a:moveTo>
                <a:cubicBezTo>
                  <a:pt x="1863660" y="6743702"/>
                  <a:pt x="1850037" y="6757325"/>
                  <a:pt x="1822788" y="6784573"/>
                </a:cubicBezTo>
                <a:cubicBezTo>
                  <a:pt x="1795544" y="6811819"/>
                  <a:pt x="1781921" y="6830892"/>
                  <a:pt x="1781921" y="6841789"/>
                </a:cubicBezTo>
                <a:lnTo>
                  <a:pt x="1814617" y="6841789"/>
                </a:lnTo>
                <a:cubicBezTo>
                  <a:pt x="1814617" y="6830892"/>
                  <a:pt x="1817341" y="6819994"/>
                  <a:pt x="1822788" y="6809095"/>
                </a:cubicBezTo>
                <a:cubicBezTo>
                  <a:pt x="1828240" y="6798196"/>
                  <a:pt x="1836412" y="6792746"/>
                  <a:pt x="1847312" y="6792746"/>
                </a:cubicBezTo>
                <a:close/>
                <a:moveTo>
                  <a:pt x="1728788" y="6735528"/>
                </a:moveTo>
                <a:cubicBezTo>
                  <a:pt x="1726065" y="6735528"/>
                  <a:pt x="1721978" y="6738252"/>
                  <a:pt x="1716527" y="6743702"/>
                </a:cubicBezTo>
                <a:cubicBezTo>
                  <a:pt x="1727426" y="6754601"/>
                  <a:pt x="1732877" y="6754601"/>
                  <a:pt x="1732877" y="6743702"/>
                </a:cubicBezTo>
                <a:cubicBezTo>
                  <a:pt x="1732877" y="6738252"/>
                  <a:pt x="1731515" y="6735528"/>
                  <a:pt x="1728788" y="6735528"/>
                </a:cubicBezTo>
                <a:close/>
                <a:moveTo>
                  <a:pt x="5362111" y="6727355"/>
                </a:moveTo>
                <a:lnTo>
                  <a:pt x="5362111" y="6743702"/>
                </a:lnTo>
                <a:lnTo>
                  <a:pt x="5378458" y="6727355"/>
                </a:lnTo>
                <a:cubicBezTo>
                  <a:pt x="5378458" y="6727355"/>
                  <a:pt x="5373008" y="6727355"/>
                  <a:pt x="5362111" y="6727355"/>
                </a:cubicBezTo>
                <a:close/>
                <a:moveTo>
                  <a:pt x="4953412" y="6727355"/>
                </a:moveTo>
                <a:cubicBezTo>
                  <a:pt x="4953412" y="6727355"/>
                  <a:pt x="4956138" y="6727355"/>
                  <a:pt x="4961586" y="6727355"/>
                </a:cubicBezTo>
                <a:cubicBezTo>
                  <a:pt x="4967036" y="6727355"/>
                  <a:pt x="4975211" y="6727355"/>
                  <a:pt x="4986110" y="6727355"/>
                </a:cubicBezTo>
                <a:lnTo>
                  <a:pt x="5002457" y="6727355"/>
                </a:lnTo>
                <a:cubicBezTo>
                  <a:pt x="4991558" y="6738254"/>
                  <a:pt x="4980660" y="6743702"/>
                  <a:pt x="4969760" y="6743702"/>
                </a:cubicBezTo>
                <a:lnTo>
                  <a:pt x="4986110" y="6776399"/>
                </a:lnTo>
                <a:lnTo>
                  <a:pt x="5002457" y="6841789"/>
                </a:lnTo>
                <a:cubicBezTo>
                  <a:pt x="5002457" y="6841789"/>
                  <a:pt x="5002457" y="6844515"/>
                  <a:pt x="5002457" y="6849963"/>
                </a:cubicBezTo>
                <a:cubicBezTo>
                  <a:pt x="5002457" y="6855414"/>
                  <a:pt x="5002457" y="6863588"/>
                  <a:pt x="5002457" y="6874485"/>
                </a:cubicBezTo>
                <a:lnTo>
                  <a:pt x="4969760" y="6939877"/>
                </a:lnTo>
                <a:cubicBezTo>
                  <a:pt x="4969760" y="6928979"/>
                  <a:pt x="4969760" y="6918080"/>
                  <a:pt x="4969760" y="6907181"/>
                </a:cubicBezTo>
                <a:cubicBezTo>
                  <a:pt x="4969760" y="6896283"/>
                  <a:pt x="4964310" y="6890834"/>
                  <a:pt x="4953412" y="6890834"/>
                </a:cubicBezTo>
                <a:lnTo>
                  <a:pt x="4969760" y="6858138"/>
                </a:lnTo>
                <a:cubicBezTo>
                  <a:pt x="4991558" y="6825442"/>
                  <a:pt x="4991558" y="6809095"/>
                  <a:pt x="4969760" y="6809095"/>
                </a:cubicBezTo>
                <a:cubicBezTo>
                  <a:pt x="4958862" y="6809095"/>
                  <a:pt x="4947963" y="6830892"/>
                  <a:pt x="4937064" y="6874485"/>
                </a:cubicBezTo>
                <a:cubicBezTo>
                  <a:pt x="4926166" y="6907181"/>
                  <a:pt x="4920718" y="6923528"/>
                  <a:pt x="4920718" y="6923528"/>
                </a:cubicBezTo>
                <a:lnTo>
                  <a:pt x="4920718" y="6858138"/>
                </a:lnTo>
                <a:cubicBezTo>
                  <a:pt x="4931614" y="6858138"/>
                  <a:pt x="4937064" y="6855414"/>
                  <a:pt x="4937064" y="6849963"/>
                </a:cubicBezTo>
                <a:cubicBezTo>
                  <a:pt x="4937064" y="6844515"/>
                  <a:pt x="4937064" y="6830892"/>
                  <a:pt x="4937064" y="6809095"/>
                </a:cubicBezTo>
                <a:lnTo>
                  <a:pt x="4937064" y="6760049"/>
                </a:lnTo>
                <a:cubicBezTo>
                  <a:pt x="4947963" y="6760049"/>
                  <a:pt x="4950687" y="6754601"/>
                  <a:pt x="4945239" y="6743702"/>
                </a:cubicBezTo>
                <a:cubicBezTo>
                  <a:pt x="4939788" y="6732804"/>
                  <a:pt x="4942515" y="6727355"/>
                  <a:pt x="4953412" y="6727355"/>
                </a:cubicBezTo>
                <a:close/>
                <a:moveTo>
                  <a:pt x="3302276" y="6727355"/>
                </a:moveTo>
                <a:cubicBezTo>
                  <a:pt x="3302276" y="6727355"/>
                  <a:pt x="3302276" y="6732804"/>
                  <a:pt x="3302276" y="6743702"/>
                </a:cubicBezTo>
                <a:cubicBezTo>
                  <a:pt x="3302276" y="6743702"/>
                  <a:pt x="3296826" y="6743702"/>
                  <a:pt x="3285927" y="6743702"/>
                </a:cubicBezTo>
                <a:cubicBezTo>
                  <a:pt x="3296826" y="6732804"/>
                  <a:pt x="3302276" y="6727355"/>
                  <a:pt x="3302276" y="6727355"/>
                </a:cubicBezTo>
                <a:close/>
                <a:moveTo>
                  <a:pt x="3122447" y="6727355"/>
                </a:moveTo>
                <a:cubicBezTo>
                  <a:pt x="3133346" y="6738254"/>
                  <a:pt x="3133346" y="6749153"/>
                  <a:pt x="3122447" y="6760049"/>
                </a:cubicBezTo>
                <a:cubicBezTo>
                  <a:pt x="3100651" y="6770950"/>
                  <a:pt x="3089752" y="6773674"/>
                  <a:pt x="3089752" y="6768224"/>
                </a:cubicBezTo>
                <a:cubicBezTo>
                  <a:pt x="3089752" y="6762776"/>
                  <a:pt x="3095203" y="6754601"/>
                  <a:pt x="3106101" y="6743702"/>
                </a:cubicBezTo>
                <a:cubicBezTo>
                  <a:pt x="3117000" y="6732804"/>
                  <a:pt x="3122447" y="6727355"/>
                  <a:pt x="3122447" y="6727355"/>
                </a:cubicBezTo>
                <a:close/>
                <a:moveTo>
                  <a:pt x="2484879" y="6727355"/>
                </a:moveTo>
                <a:cubicBezTo>
                  <a:pt x="2473981" y="6738254"/>
                  <a:pt x="2468533" y="6749153"/>
                  <a:pt x="2468533" y="6760049"/>
                </a:cubicBezTo>
                <a:cubicBezTo>
                  <a:pt x="2479430" y="6749153"/>
                  <a:pt x="2484879" y="6743702"/>
                  <a:pt x="2484879" y="6743702"/>
                </a:cubicBezTo>
                <a:close/>
                <a:moveTo>
                  <a:pt x="2321400" y="6727355"/>
                </a:moveTo>
                <a:cubicBezTo>
                  <a:pt x="2332298" y="6727355"/>
                  <a:pt x="2337749" y="6732804"/>
                  <a:pt x="2337749" y="6743702"/>
                </a:cubicBezTo>
                <a:cubicBezTo>
                  <a:pt x="2326851" y="6743702"/>
                  <a:pt x="2321400" y="6743702"/>
                  <a:pt x="2321400" y="6743702"/>
                </a:cubicBezTo>
                <a:cubicBezTo>
                  <a:pt x="2321400" y="6732804"/>
                  <a:pt x="2321400" y="6727355"/>
                  <a:pt x="2321400" y="6727355"/>
                </a:cubicBezTo>
                <a:close/>
                <a:moveTo>
                  <a:pt x="10871352" y="6711006"/>
                </a:moveTo>
                <a:cubicBezTo>
                  <a:pt x="10860454" y="6711006"/>
                  <a:pt x="10855004" y="6716457"/>
                  <a:pt x="10855004" y="6727355"/>
                </a:cubicBezTo>
                <a:cubicBezTo>
                  <a:pt x="10855004" y="6738254"/>
                  <a:pt x="10860454" y="6743702"/>
                  <a:pt x="10871352" y="6743702"/>
                </a:cubicBezTo>
                <a:lnTo>
                  <a:pt x="10887702" y="6727355"/>
                </a:lnTo>
                <a:cubicBezTo>
                  <a:pt x="10887702" y="6716457"/>
                  <a:pt x="10882252" y="6711006"/>
                  <a:pt x="10871352" y="6711006"/>
                </a:cubicBezTo>
                <a:close/>
                <a:moveTo>
                  <a:pt x="10773266" y="6711006"/>
                </a:moveTo>
                <a:lnTo>
                  <a:pt x="10740570" y="6727355"/>
                </a:lnTo>
                <a:cubicBezTo>
                  <a:pt x="10740570" y="6727355"/>
                  <a:pt x="10735120" y="6730079"/>
                  <a:pt x="10724224" y="6735528"/>
                </a:cubicBezTo>
                <a:cubicBezTo>
                  <a:pt x="10713322" y="6740978"/>
                  <a:pt x="10707872" y="6749153"/>
                  <a:pt x="10707872" y="6760049"/>
                </a:cubicBezTo>
                <a:close/>
                <a:moveTo>
                  <a:pt x="6228548" y="6711006"/>
                </a:moveTo>
                <a:lnTo>
                  <a:pt x="6212202" y="6727355"/>
                </a:lnTo>
                <a:cubicBezTo>
                  <a:pt x="6201303" y="6727355"/>
                  <a:pt x="6195852" y="6732804"/>
                  <a:pt x="6195852" y="6743702"/>
                </a:cubicBezTo>
                <a:lnTo>
                  <a:pt x="6212202" y="6743702"/>
                </a:lnTo>
                <a:cubicBezTo>
                  <a:pt x="6223098" y="6732804"/>
                  <a:pt x="6228548" y="6721907"/>
                  <a:pt x="6228548" y="6711006"/>
                </a:cubicBezTo>
                <a:close/>
                <a:moveTo>
                  <a:pt x="3228709" y="6711006"/>
                </a:moveTo>
                <a:cubicBezTo>
                  <a:pt x="3234159" y="6711006"/>
                  <a:pt x="3236883" y="6711006"/>
                  <a:pt x="3236883" y="6711006"/>
                </a:cubicBezTo>
                <a:cubicBezTo>
                  <a:pt x="3247782" y="6721907"/>
                  <a:pt x="3253230" y="6732804"/>
                  <a:pt x="3253230" y="6743702"/>
                </a:cubicBezTo>
                <a:cubicBezTo>
                  <a:pt x="3242335" y="6754601"/>
                  <a:pt x="3236883" y="6760049"/>
                  <a:pt x="3236883" y="6760049"/>
                </a:cubicBezTo>
                <a:cubicBezTo>
                  <a:pt x="3236883" y="6760049"/>
                  <a:pt x="3234159" y="6757325"/>
                  <a:pt x="3228709" y="6751877"/>
                </a:cubicBezTo>
                <a:cubicBezTo>
                  <a:pt x="3223260" y="6746429"/>
                  <a:pt x="3220537" y="6743702"/>
                  <a:pt x="3220537" y="6743702"/>
                </a:cubicBezTo>
                <a:cubicBezTo>
                  <a:pt x="3231436" y="6743702"/>
                  <a:pt x="3236883" y="6738254"/>
                  <a:pt x="3236883" y="6727355"/>
                </a:cubicBezTo>
                <a:cubicBezTo>
                  <a:pt x="3225985" y="6727355"/>
                  <a:pt x="3220537" y="6727355"/>
                  <a:pt x="3220537" y="6727355"/>
                </a:cubicBezTo>
                <a:cubicBezTo>
                  <a:pt x="3220537" y="6716457"/>
                  <a:pt x="3223260" y="6711006"/>
                  <a:pt x="3228709" y="6711006"/>
                </a:cubicBezTo>
                <a:close/>
                <a:moveTo>
                  <a:pt x="10887702" y="6694659"/>
                </a:moveTo>
                <a:lnTo>
                  <a:pt x="10904048" y="6711006"/>
                </a:lnTo>
                <a:cubicBezTo>
                  <a:pt x="10914948" y="6711006"/>
                  <a:pt x="10920398" y="6705558"/>
                  <a:pt x="10920398" y="6694659"/>
                </a:cubicBezTo>
                <a:cubicBezTo>
                  <a:pt x="10920398" y="6694659"/>
                  <a:pt x="10914948" y="6694659"/>
                  <a:pt x="10904048" y="6694659"/>
                </a:cubicBezTo>
                <a:close/>
                <a:moveTo>
                  <a:pt x="1847312" y="6694659"/>
                </a:moveTo>
                <a:cubicBezTo>
                  <a:pt x="1847312" y="6694659"/>
                  <a:pt x="1844586" y="6700107"/>
                  <a:pt x="1839139" y="6711006"/>
                </a:cubicBezTo>
                <a:cubicBezTo>
                  <a:pt x="1833689" y="6721907"/>
                  <a:pt x="1833689" y="6727355"/>
                  <a:pt x="1839139" y="6727355"/>
                </a:cubicBezTo>
                <a:cubicBezTo>
                  <a:pt x="1844586" y="6727355"/>
                  <a:pt x="1847312" y="6721907"/>
                  <a:pt x="1847312" y="6711006"/>
                </a:cubicBezTo>
                <a:cubicBezTo>
                  <a:pt x="1847312" y="6700107"/>
                  <a:pt x="1847312" y="6694659"/>
                  <a:pt x="1847312" y="6694659"/>
                </a:cubicBezTo>
                <a:close/>
                <a:moveTo>
                  <a:pt x="10936744" y="6678310"/>
                </a:moveTo>
                <a:lnTo>
                  <a:pt x="10936744" y="6694659"/>
                </a:lnTo>
                <a:cubicBezTo>
                  <a:pt x="10947644" y="6694659"/>
                  <a:pt x="10953092" y="6689211"/>
                  <a:pt x="10953092" y="6678310"/>
                </a:cubicBezTo>
                <a:close/>
                <a:moveTo>
                  <a:pt x="6114113" y="6678310"/>
                </a:moveTo>
                <a:cubicBezTo>
                  <a:pt x="6114113" y="6678310"/>
                  <a:pt x="6108664" y="6681036"/>
                  <a:pt x="6097766" y="6686485"/>
                </a:cubicBezTo>
                <a:cubicBezTo>
                  <a:pt x="6086867" y="6691935"/>
                  <a:pt x="6081416" y="6694659"/>
                  <a:pt x="6081416" y="6694659"/>
                </a:cubicBezTo>
                <a:lnTo>
                  <a:pt x="6097766" y="6694659"/>
                </a:lnTo>
                <a:cubicBezTo>
                  <a:pt x="6108664" y="6683760"/>
                  <a:pt x="6114113" y="6678310"/>
                  <a:pt x="6114113" y="6678310"/>
                </a:cubicBezTo>
                <a:close/>
                <a:moveTo>
                  <a:pt x="5770808" y="6678310"/>
                </a:moveTo>
                <a:lnTo>
                  <a:pt x="5754459" y="6727355"/>
                </a:lnTo>
                <a:cubicBezTo>
                  <a:pt x="5765358" y="6727355"/>
                  <a:pt x="5770808" y="6721907"/>
                  <a:pt x="5770808" y="6711006"/>
                </a:cubicBezTo>
                <a:close/>
                <a:moveTo>
                  <a:pt x="2926272" y="6678310"/>
                </a:moveTo>
                <a:cubicBezTo>
                  <a:pt x="2915374" y="6689211"/>
                  <a:pt x="2909926" y="6694659"/>
                  <a:pt x="2909926" y="6694659"/>
                </a:cubicBezTo>
                <a:lnTo>
                  <a:pt x="2909926" y="6727355"/>
                </a:lnTo>
                <a:cubicBezTo>
                  <a:pt x="2920825" y="6727355"/>
                  <a:pt x="2923549" y="6724631"/>
                  <a:pt x="2918100" y="6719181"/>
                </a:cubicBezTo>
                <a:cubicBezTo>
                  <a:pt x="2912649" y="6713732"/>
                  <a:pt x="2915374" y="6711006"/>
                  <a:pt x="2926272" y="6711006"/>
                </a:cubicBezTo>
                <a:cubicBezTo>
                  <a:pt x="2937171" y="6711006"/>
                  <a:pt x="2937171" y="6705558"/>
                  <a:pt x="2926272" y="6694659"/>
                </a:cubicBezTo>
                <a:close/>
                <a:moveTo>
                  <a:pt x="2730097" y="6678310"/>
                </a:moveTo>
                <a:cubicBezTo>
                  <a:pt x="2730097" y="6678310"/>
                  <a:pt x="2735548" y="6678310"/>
                  <a:pt x="2746446" y="6678310"/>
                </a:cubicBezTo>
                <a:cubicBezTo>
                  <a:pt x="2757345" y="6678310"/>
                  <a:pt x="2762794" y="6678310"/>
                  <a:pt x="2762794" y="6678310"/>
                </a:cubicBezTo>
                <a:lnTo>
                  <a:pt x="2795491" y="6678310"/>
                </a:lnTo>
                <a:lnTo>
                  <a:pt x="2648359" y="6825442"/>
                </a:lnTo>
                <a:cubicBezTo>
                  <a:pt x="2648359" y="6825442"/>
                  <a:pt x="2648359" y="6819994"/>
                  <a:pt x="2648359" y="6809095"/>
                </a:cubicBezTo>
                <a:lnTo>
                  <a:pt x="2681055" y="6760049"/>
                </a:lnTo>
                <a:cubicBezTo>
                  <a:pt x="2702852" y="6738254"/>
                  <a:pt x="2713751" y="6724631"/>
                  <a:pt x="2713751" y="6719181"/>
                </a:cubicBezTo>
                <a:cubicBezTo>
                  <a:pt x="2713751" y="6713732"/>
                  <a:pt x="2719201" y="6711006"/>
                  <a:pt x="2730097" y="6711006"/>
                </a:cubicBezTo>
                <a:cubicBezTo>
                  <a:pt x="2740996" y="6711006"/>
                  <a:pt x="2746446" y="6705558"/>
                  <a:pt x="2746446" y="6694659"/>
                </a:cubicBezTo>
                <a:cubicBezTo>
                  <a:pt x="2735548" y="6683760"/>
                  <a:pt x="2730097" y="6678310"/>
                  <a:pt x="2730097" y="6678310"/>
                </a:cubicBezTo>
                <a:close/>
                <a:moveTo>
                  <a:pt x="2681055" y="6678310"/>
                </a:moveTo>
                <a:cubicBezTo>
                  <a:pt x="2691953" y="6678310"/>
                  <a:pt x="2694678" y="6681036"/>
                  <a:pt x="2689228" y="6686485"/>
                </a:cubicBezTo>
                <a:cubicBezTo>
                  <a:pt x="2683781" y="6691935"/>
                  <a:pt x="2686504" y="6700107"/>
                  <a:pt x="2697403" y="6711006"/>
                </a:cubicBezTo>
                <a:lnTo>
                  <a:pt x="2697403" y="6727355"/>
                </a:lnTo>
                <a:lnTo>
                  <a:pt x="2681055" y="6711006"/>
                </a:lnTo>
                <a:lnTo>
                  <a:pt x="2681055" y="6694659"/>
                </a:lnTo>
                <a:cubicBezTo>
                  <a:pt x="2681055" y="6694659"/>
                  <a:pt x="2681055" y="6689211"/>
                  <a:pt x="2681055" y="6678310"/>
                </a:cubicBezTo>
                <a:close/>
                <a:moveTo>
                  <a:pt x="367827" y="6678310"/>
                </a:moveTo>
                <a:cubicBezTo>
                  <a:pt x="373278" y="6678310"/>
                  <a:pt x="376002" y="6683760"/>
                  <a:pt x="376002" y="6694659"/>
                </a:cubicBezTo>
                <a:cubicBezTo>
                  <a:pt x="376002" y="6705558"/>
                  <a:pt x="376002" y="6711006"/>
                  <a:pt x="376002" y="6711006"/>
                </a:cubicBezTo>
                <a:cubicBezTo>
                  <a:pt x="365103" y="6711006"/>
                  <a:pt x="359655" y="6705558"/>
                  <a:pt x="359655" y="6694659"/>
                </a:cubicBezTo>
                <a:cubicBezTo>
                  <a:pt x="359655" y="6683760"/>
                  <a:pt x="362379" y="6678310"/>
                  <a:pt x="367827" y="6678310"/>
                </a:cubicBezTo>
                <a:close/>
                <a:moveTo>
                  <a:pt x="326958" y="6678310"/>
                </a:moveTo>
                <a:cubicBezTo>
                  <a:pt x="326958" y="6689211"/>
                  <a:pt x="324234" y="6694659"/>
                  <a:pt x="318783" y="6694659"/>
                </a:cubicBezTo>
                <a:cubicBezTo>
                  <a:pt x="313335" y="6694659"/>
                  <a:pt x="313335" y="6691935"/>
                  <a:pt x="318783" y="6686485"/>
                </a:cubicBezTo>
                <a:cubicBezTo>
                  <a:pt x="324234" y="6681036"/>
                  <a:pt x="326958" y="6678310"/>
                  <a:pt x="326958" y="6678310"/>
                </a:cubicBezTo>
                <a:close/>
                <a:moveTo>
                  <a:pt x="1749225" y="6670138"/>
                </a:moveTo>
                <a:cubicBezTo>
                  <a:pt x="1749225" y="6675586"/>
                  <a:pt x="1743775" y="6678310"/>
                  <a:pt x="1732877" y="6678310"/>
                </a:cubicBezTo>
                <a:cubicBezTo>
                  <a:pt x="1732877" y="6700107"/>
                  <a:pt x="1735602" y="6716457"/>
                  <a:pt x="1741049" y="6727355"/>
                </a:cubicBezTo>
                <a:cubicBezTo>
                  <a:pt x="1746501" y="6738254"/>
                  <a:pt x="1743775" y="6749153"/>
                  <a:pt x="1732877" y="6760049"/>
                </a:cubicBezTo>
                <a:cubicBezTo>
                  <a:pt x="1732877" y="6770950"/>
                  <a:pt x="1727426" y="6776399"/>
                  <a:pt x="1716527" y="6776399"/>
                </a:cubicBezTo>
                <a:cubicBezTo>
                  <a:pt x="1705629" y="6776399"/>
                  <a:pt x="1694732" y="6787297"/>
                  <a:pt x="1683833" y="6809095"/>
                </a:cubicBezTo>
                <a:cubicBezTo>
                  <a:pt x="1705629" y="6798196"/>
                  <a:pt x="1721978" y="6792746"/>
                  <a:pt x="1732877" y="6792746"/>
                </a:cubicBezTo>
                <a:lnTo>
                  <a:pt x="1765571" y="6809095"/>
                </a:lnTo>
                <a:cubicBezTo>
                  <a:pt x="1754674" y="6809095"/>
                  <a:pt x="1754674" y="6814543"/>
                  <a:pt x="1765571" y="6825442"/>
                </a:cubicBezTo>
                <a:cubicBezTo>
                  <a:pt x="1776469" y="6825442"/>
                  <a:pt x="1781921" y="6814543"/>
                  <a:pt x="1781921" y="6792746"/>
                </a:cubicBezTo>
                <a:lnTo>
                  <a:pt x="1782779" y="6781561"/>
                </a:lnTo>
                <a:lnTo>
                  <a:pt x="1782942" y="6782528"/>
                </a:lnTo>
                <a:cubicBezTo>
                  <a:pt x="1784984" y="6786616"/>
                  <a:pt x="1790094" y="6784573"/>
                  <a:pt x="1798267" y="6776399"/>
                </a:cubicBezTo>
                <a:lnTo>
                  <a:pt x="1814617" y="6760049"/>
                </a:lnTo>
                <a:cubicBezTo>
                  <a:pt x="1814617" y="6749153"/>
                  <a:pt x="1814617" y="6743702"/>
                  <a:pt x="1814617" y="6743702"/>
                </a:cubicBezTo>
                <a:lnTo>
                  <a:pt x="1783283" y="6775037"/>
                </a:lnTo>
                <a:lnTo>
                  <a:pt x="1783964" y="6766181"/>
                </a:lnTo>
                <a:cubicBezTo>
                  <a:pt x="1785325" y="6759371"/>
                  <a:pt x="1787370" y="6754601"/>
                  <a:pt x="1790094" y="6751877"/>
                </a:cubicBezTo>
                <a:cubicBezTo>
                  <a:pt x="1795544" y="6746429"/>
                  <a:pt x="1792820" y="6738254"/>
                  <a:pt x="1781921" y="6727355"/>
                </a:cubicBezTo>
                <a:cubicBezTo>
                  <a:pt x="1781921" y="6727355"/>
                  <a:pt x="1787368" y="6727355"/>
                  <a:pt x="1798267" y="6727355"/>
                </a:cubicBezTo>
                <a:lnTo>
                  <a:pt x="1798267" y="6678310"/>
                </a:lnTo>
                <a:cubicBezTo>
                  <a:pt x="1798267" y="6672862"/>
                  <a:pt x="1796905" y="6670138"/>
                  <a:pt x="1794181" y="6670138"/>
                </a:cubicBezTo>
                <a:cubicBezTo>
                  <a:pt x="1791457" y="6670138"/>
                  <a:pt x="1787370" y="6672862"/>
                  <a:pt x="1781921" y="6678310"/>
                </a:cubicBezTo>
                <a:cubicBezTo>
                  <a:pt x="1771022" y="6689211"/>
                  <a:pt x="1760123" y="6689211"/>
                  <a:pt x="1749225" y="6678310"/>
                </a:cubicBezTo>
                <a:close/>
                <a:moveTo>
                  <a:pt x="2942622" y="6661963"/>
                </a:moveTo>
                <a:cubicBezTo>
                  <a:pt x="2931723" y="6672862"/>
                  <a:pt x="2931723" y="6678310"/>
                  <a:pt x="2942622" y="6678310"/>
                </a:cubicBezTo>
                <a:cubicBezTo>
                  <a:pt x="2953520" y="6678310"/>
                  <a:pt x="2958968" y="6675586"/>
                  <a:pt x="2958968" y="6670138"/>
                </a:cubicBezTo>
                <a:cubicBezTo>
                  <a:pt x="2958968" y="6664689"/>
                  <a:pt x="2953520" y="6661963"/>
                  <a:pt x="2942622" y="6661963"/>
                </a:cubicBezTo>
                <a:close/>
                <a:moveTo>
                  <a:pt x="2305054" y="6661963"/>
                </a:moveTo>
                <a:cubicBezTo>
                  <a:pt x="2305054" y="6672862"/>
                  <a:pt x="2310501" y="6672862"/>
                  <a:pt x="2321400" y="6661963"/>
                </a:cubicBezTo>
                <a:lnTo>
                  <a:pt x="2321400" y="6678310"/>
                </a:lnTo>
                <a:cubicBezTo>
                  <a:pt x="2321400" y="6689211"/>
                  <a:pt x="2315953" y="6697383"/>
                  <a:pt x="2305054" y="6702832"/>
                </a:cubicBezTo>
                <a:cubicBezTo>
                  <a:pt x="2294155" y="6708282"/>
                  <a:pt x="2288704" y="6700107"/>
                  <a:pt x="2288704" y="6678310"/>
                </a:cubicBezTo>
                <a:close/>
                <a:moveTo>
                  <a:pt x="10609788" y="6645616"/>
                </a:moveTo>
                <a:lnTo>
                  <a:pt x="10577092" y="6678310"/>
                </a:lnTo>
                <a:lnTo>
                  <a:pt x="10560744" y="6678310"/>
                </a:lnTo>
                <a:lnTo>
                  <a:pt x="10544396" y="6678310"/>
                </a:lnTo>
                <a:cubicBezTo>
                  <a:pt x="10533496" y="6689211"/>
                  <a:pt x="10533496" y="6694659"/>
                  <a:pt x="10544396" y="6694659"/>
                </a:cubicBezTo>
                <a:cubicBezTo>
                  <a:pt x="10544396" y="6705558"/>
                  <a:pt x="10547120" y="6711006"/>
                  <a:pt x="10552568" y="6711006"/>
                </a:cubicBezTo>
                <a:cubicBezTo>
                  <a:pt x="10558016" y="6711006"/>
                  <a:pt x="10560744" y="6716457"/>
                  <a:pt x="10560744" y="6727355"/>
                </a:cubicBezTo>
                <a:cubicBezTo>
                  <a:pt x="10560744" y="6727355"/>
                  <a:pt x="10555296" y="6727355"/>
                  <a:pt x="10544396" y="6727355"/>
                </a:cubicBezTo>
                <a:lnTo>
                  <a:pt x="10528048" y="6743702"/>
                </a:lnTo>
                <a:cubicBezTo>
                  <a:pt x="10528048" y="6754601"/>
                  <a:pt x="10517148" y="6754601"/>
                  <a:pt x="10495352" y="6743702"/>
                </a:cubicBezTo>
                <a:lnTo>
                  <a:pt x="10495352" y="6760049"/>
                </a:lnTo>
                <a:cubicBezTo>
                  <a:pt x="10484452" y="6760049"/>
                  <a:pt x="10479004" y="6765500"/>
                  <a:pt x="10479004" y="6776399"/>
                </a:cubicBezTo>
                <a:lnTo>
                  <a:pt x="10462656" y="6776399"/>
                </a:lnTo>
                <a:lnTo>
                  <a:pt x="10479004" y="6792746"/>
                </a:lnTo>
                <a:cubicBezTo>
                  <a:pt x="10500800" y="6814543"/>
                  <a:pt x="10511698" y="6819994"/>
                  <a:pt x="10511698" y="6809095"/>
                </a:cubicBezTo>
                <a:cubicBezTo>
                  <a:pt x="10511698" y="6798196"/>
                  <a:pt x="10508974" y="6792746"/>
                  <a:pt x="10503526" y="6792746"/>
                </a:cubicBezTo>
                <a:cubicBezTo>
                  <a:pt x="10498078" y="6792746"/>
                  <a:pt x="10498078" y="6790021"/>
                  <a:pt x="10503526" y="6784573"/>
                </a:cubicBezTo>
                <a:cubicBezTo>
                  <a:pt x="10508974" y="6779123"/>
                  <a:pt x="10517148" y="6781847"/>
                  <a:pt x="10528048" y="6792746"/>
                </a:cubicBezTo>
                <a:lnTo>
                  <a:pt x="10544396" y="6792746"/>
                </a:lnTo>
                <a:cubicBezTo>
                  <a:pt x="10555296" y="6781847"/>
                  <a:pt x="10560744" y="6773674"/>
                  <a:pt x="10560744" y="6768224"/>
                </a:cubicBezTo>
                <a:cubicBezTo>
                  <a:pt x="10560744" y="6762776"/>
                  <a:pt x="10566192" y="6751877"/>
                  <a:pt x="10577092" y="6735528"/>
                </a:cubicBezTo>
                <a:cubicBezTo>
                  <a:pt x="10587988" y="6719181"/>
                  <a:pt x="10598888" y="6705558"/>
                  <a:pt x="10609788" y="6694659"/>
                </a:cubicBezTo>
                <a:close/>
                <a:moveTo>
                  <a:pt x="3302276" y="6645616"/>
                </a:moveTo>
                <a:lnTo>
                  <a:pt x="3302276" y="6661963"/>
                </a:lnTo>
                <a:lnTo>
                  <a:pt x="3285927" y="6678310"/>
                </a:lnTo>
                <a:cubicBezTo>
                  <a:pt x="3275029" y="6678310"/>
                  <a:pt x="3275029" y="6672862"/>
                  <a:pt x="3285927" y="6661963"/>
                </a:cubicBezTo>
                <a:cubicBezTo>
                  <a:pt x="3296826" y="6651064"/>
                  <a:pt x="3302276" y="6645616"/>
                  <a:pt x="3302276" y="6645616"/>
                </a:cubicBezTo>
                <a:close/>
                <a:moveTo>
                  <a:pt x="3375841" y="6629267"/>
                </a:moveTo>
                <a:cubicBezTo>
                  <a:pt x="3381292" y="6629267"/>
                  <a:pt x="3384015" y="6634717"/>
                  <a:pt x="3384015" y="6645616"/>
                </a:cubicBezTo>
                <a:lnTo>
                  <a:pt x="3416709" y="6645616"/>
                </a:lnTo>
                <a:lnTo>
                  <a:pt x="3449405" y="6678310"/>
                </a:lnTo>
                <a:cubicBezTo>
                  <a:pt x="3416709" y="6678310"/>
                  <a:pt x="3400363" y="6678310"/>
                  <a:pt x="3400363" y="6678310"/>
                </a:cubicBezTo>
                <a:cubicBezTo>
                  <a:pt x="3400363" y="6689211"/>
                  <a:pt x="3405812" y="6694659"/>
                  <a:pt x="3416709" y="6694659"/>
                </a:cubicBezTo>
                <a:lnTo>
                  <a:pt x="3416709" y="6711006"/>
                </a:lnTo>
                <a:lnTo>
                  <a:pt x="3400363" y="6711006"/>
                </a:lnTo>
                <a:cubicBezTo>
                  <a:pt x="3400363" y="6711006"/>
                  <a:pt x="3394914" y="6711006"/>
                  <a:pt x="3384015" y="6711006"/>
                </a:cubicBezTo>
                <a:lnTo>
                  <a:pt x="3351318" y="6711006"/>
                </a:lnTo>
                <a:cubicBezTo>
                  <a:pt x="3351318" y="6700107"/>
                  <a:pt x="3351318" y="6694659"/>
                  <a:pt x="3351318" y="6694659"/>
                </a:cubicBezTo>
                <a:lnTo>
                  <a:pt x="3351318" y="6678310"/>
                </a:lnTo>
                <a:cubicBezTo>
                  <a:pt x="3351318" y="6678310"/>
                  <a:pt x="3356767" y="6678310"/>
                  <a:pt x="3367667" y="6678310"/>
                </a:cubicBezTo>
                <a:cubicBezTo>
                  <a:pt x="3367667" y="6678310"/>
                  <a:pt x="3373116" y="6678310"/>
                  <a:pt x="3384015" y="6678310"/>
                </a:cubicBezTo>
                <a:cubicBezTo>
                  <a:pt x="3384015" y="6678310"/>
                  <a:pt x="3381292" y="6675586"/>
                  <a:pt x="3375841" y="6670138"/>
                </a:cubicBezTo>
                <a:cubicBezTo>
                  <a:pt x="3370390" y="6664689"/>
                  <a:pt x="3367667" y="6661963"/>
                  <a:pt x="3367667" y="6661963"/>
                </a:cubicBezTo>
                <a:cubicBezTo>
                  <a:pt x="3356767" y="6672862"/>
                  <a:pt x="3351318" y="6678310"/>
                  <a:pt x="3351318" y="6678310"/>
                </a:cubicBezTo>
                <a:lnTo>
                  <a:pt x="3351318" y="6661963"/>
                </a:lnTo>
                <a:cubicBezTo>
                  <a:pt x="3362217" y="6651064"/>
                  <a:pt x="3367667" y="6642892"/>
                  <a:pt x="3367667" y="6637441"/>
                </a:cubicBezTo>
                <a:cubicBezTo>
                  <a:pt x="3367667" y="6631993"/>
                  <a:pt x="3370390" y="6629267"/>
                  <a:pt x="3375841" y="6629267"/>
                </a:cubicBezTo>
                <a:close/>
                <a:moveTo>
                  <a:pt x="3351318" y="6629267"/>
                </a:moveTo>
                <a:lnTo>
                  <a:pt x="3351318" y="6645616"/>
                </a:lnTo>
                <a:cubicBezTo>
                  <a:pt x="3340420" y="6645616"/>
                  <a:pt x="3337696" y="6642892"/>
                  <a:pt x="3343145" y="6637441"/>
                </a:cubicBezTo>
                <a:cubicBezTo>
                  <a:pt x="3348594" y="6631993"/>
                  <a:pt x="3351318" y="6629267"/>
                  <a:pt x="3351318" y="6629267"/>
                </a:cubicBezTo>
                <a:close/>
                <a:moveTo>
                  <a:pt x="2525751" y="6629267"/>
                </a:moveTo>
                <a:cubicBezTo>
                  <a:pt x="2520300" y="6629267"/>
                  <a:pt x="2517575" y="6634717"/>
                  <a:pt x="2517575" y="6645616"/>
                </a:cubicBezTo>
                <a:cubicBezTo>
                  <a:pt x="2517575" y="6645616"/>
                  <a:pt x="2520300" y="6645616"/>
                  <a:pt x="2525751" y="6645616"/>
                </a:cubicBezTo>
                <a:cubicBezTo>
                  <a:pt x="2531199" y="6645616"/>
                  <a:pt x="2533925" y="6645616"/>
                  <a:pt x="2533925" y="6645616"/>
                </a:cubicBezTo>
                <a:cubicBezTo>
                  <a:pt x="2533925" y="6634717"/>
                  <a:pt x="2533925" y="6629267"/>
                  <a:pt x="2533925" y="6629267"/>
                </a:cubicBezTo>
                <a:cubicBezTo>
                  <a:pt x="2533925" y="6629267"/>
                  <a:pt x="2531199" y="6629267"/>
                  <a:pt x="2525751" y="6629267"/>
                </a:cubicBezTo>
                <a:close/>
                <a:moveTo>
                  <a:pt x="2484879" y="6629267"/>
                </a:moveTo>
                <a:cubicBezTo>
                  <a:pt x="2473981" y="6640165"/>
                  <a:pt x="2468533" y="6645616"/>
                  <a:pt x="2468533" y="6645616"/>
                </a:cubicBezTo>
                <a:cubicBezTo>
                  <a:pt x="2468533" y="6648340"/>
                  <a:pt x="2468533" y="6650383"/>
                  <a:pt x="2468533" y="6651745"/>
                </a:cubicBezTo>
                <a:cubicBezTo>
                  <a:pt x="2468533" y="6653107"/>
                  <a:pt x="2468533" y="6653788"/>
                  <a:pt x="2468533" y="6653788"/>
                </a:cubicBezTo>
                <a:lnTo>
                  <a:pt x="2468533" y="6678310"/>
                </a:lnTo>
                <a:cubicBezTo>
                  <a:pt x="2457633" y="6678310"/>
                  <a:pt x="2452185" y="6683760"/>
                  <a:pt x="2452185" y="6694659"/>
                </a:cubicBezTo>
                <a:lnTo>
                  <a:pt x="2468533" y="6694659"/>
                </a:lnTo>
                <a:lnTo>
                  <a:pt x="2501229" y="6678310"/>
                </a:lnTo>
                <a:cubicBezTo>
                  <a:pt x="2512128" y="6678310"/>
                  <a:pt x="2517575" y="6675586"/>
                  <a:pt x="2517575" y="6670138"/>
                </a:cubicBezTo>
                <a:cubicBezTo>
                  <a:pt x="2517575" y="6664689"/>
                  <a:pt x="2512128" y="6661963"/>
                  <a:pt x="2501229" y="6661963"/>
                </a:cubicBezTo>
                <a:cubicBezTo>
                  <a:pt x="2501229" y="6661963"/>
                  <a:pt x="2501229" y="6659239"/>
                  <a:pt x="2501229" y="6653788"/>
                </a:cubicBezTo>
                <a:cubicBezTo>
                  <a:pt x="2501229" y="6648340"/>
                  <a:pt x="2495778" y="6640165"/>
                  <a:pt x="2484879" y="6629267"/>
                </a:cubicBezTo>
                <a:close/>
                <a:moveTo>
                  <a:pt x="1961747" y="6629267"/>
                </a:moveTo>
                <a:lnTo>
                  <a:pt x="1896357" y="6694659"/>
                </a:lnTo>
                <a:lnTo>
                  <a:pt x="1912702" y="6711006"/>
                </a:lnTo>
                <a:cubicBezTo>
                  <a:pt x="1912702" y="6711006"/>
                  <a:pt x="1912702" y="6705558"/>
                  <a:pt x="1912702" y="6694659"/>
                </a:cubicBezTo>
                <a:cubicBezTo>
                  <a:pt x="1912702" y="6694659"/>
                  <a:pt x="1918154" y="6689211"/>
                  <a:pt x="1929053" y="6678310"/>
                </a:cubicBezTo>
                <a:close/>
                <a:moveTo>
                  <a:pt x="1818702" y="6621092"/>
                </a:moveTo>
                <a:cubicBezTo>
                  <a:pt x="1815979" y="6621092"/>
                  <a:pt x="1814617" y="6623818"/>
                  <a:pt x="1814617" y="6629267"/>
                </a:cubicBezTo>
                <a:lnTo>
                  <a:pt x="1830963" y="6645616"/>
                </a:lnTo>
                <a:cubicBezTo>
                  <a:pt x="1841862" y="6645616"/>
                  <a:pt x="1841862" y="6640165"/>
                  <a:pt x="1830963" y="6629267"/>
                </a:cubicBezTo>
                <a:cubicBezTo>
                  <a:pt x="1825515" y="6623818"/>
                  <a:pt x="1821426" y="6621092"/>
                  <a:pt x="1818702" y="6621092"/>
                </a:cubicBezTo>
                <a:close/>
                <a:moveTo>
                  <a:pt x="433219" y="6621092"/>
                </a:moveTo>
                <a:cubicBezTo>
                  <a:pt x="444118" y="6621092"/>
                  <a:pt x="452291" y="6629267"/>
                  <a:pt x="457741" y="6645616"/>
                </a:cubicBezTo>
                <a:lnTo>
                  <a:pt x="441392" y="6645616"/>
                </a:lnTo>
                <a:cubicBezTo>
                  <a:pt x="441392" y="6645616"/>
                  <a:pt x="441392" y="6651064"/>
                  <a:pt x="441392" y="6661963"/>
                </a:cubicBezTo>
                <a:cubicBezTo>
                  <a:pt x="441392" y="6672862"/>
                  <a:pt x="444118" y="6678310"/>
                  <a:pt x="449567" y="6678310"/>
                </a:cubicBezTo>
                <a:cubicBezTo>
                  <a:pt x="455017" y="6678310"/>
                  <a:pt x="463190" y="6672862"/>
                  <a:pt x="474087" y="6661963"/>
                </a:cubicBezTo>
                <a:lnTo>
                  <a:pt x="474087" y="6678310"/>
                </a:lnTo>
                <a:lnTo>
                  <a:pt x="441392" y="6694659"/>
                </a:lnTo>
                <a:cubicBezTo>
                  <a:pt x="430495" y="6683760"/>
                  <a:pt x="425045" y="6672862"/>
                  <a:pt x="425045" y="6661963"/>
                </a:cubicBezTo>
                <a:cubicBezTo>
                  <a:pt x="425045" y="6651064"/>
                  <a:pt x="419596" y="6651064"/>
                  <a:pt x="408697" y="6661963"/>
                </a:cubicBezTo>
                <a:lnTo>
                  <a:pt x="392348" y="6645616"/>
                </a:lnTo>
                <a:cubicBezTo>
                  <a:pt x="408697" y="6629267"/>
                  <a:pt x="422320" y="6621092"/>
                  <a:pt x="433219" y="6621092"/>
                </a:cubicBezTo>
                <a:close/>
                <a:moveTo>
                  <a:pt x="6146809" y="6612920"/>
                </a:moveTo>
                <a:cubicBezTo>
                  <a:pt x="6146809" y="6623818"/>
                  <a:pt x="6141358" y="6629267"/>
                  <a:pt x="6130462" y="6629267"/>
                </a:cubicBezTo>
                <a:lnTo>
                  <a:pt x="6130462" y="6645616"/>
                </a:lnTo>
                <a:lnTo>
                  <a:pt x="6146809" y="6629267"/>
                </a:lnTo>
                <a:close/>
                <a:moveTo>
                  <a:pt x="5116892" y="6612920"/>
                </a:moveTo>
                <a:lnTo>
                  <a:pt x="5133240" y="6612920"/>
                </a:lnTo>
                <a:cubicBezTo>
                  <a:pt x="5133240" y="6634717"/>
                  <a:pt x="5127789" y="6645616"/>
                  <a:pt x="5116892" y="6645616"/>
                </a:cubicBezTo>
                <a:lnTo>
                  <a:pt x="5116892" y="6629267"/>
                </a:lnTo>
                <a:cubicBezTo>
                  <a:pt x="5116892" y="6629267"/>
                  <a:pt x="5116892" y="6623818"/>
                  <a:pt x="5116892" y="6612920"/>
                </a:cubicBezTo>
                <a:close/>
                <a:moveTo>
                  <a:pt x="3514799" y="6612920"/>
                </a:moveTo>
                <a:cubicBezTo>
                  <a:pt x="3514799" y="6612920"/>
                  <a:pt x="3514799" y="6618368"/>
                  <a:pt x="3514799" y="6629267"/>
                </a:cubicBezTo>
                <a:lnTo>
                  <a:pt x="3531144" y="6629267"/>
                </a:lnTo>
                <a:cubicBezTo>
                  <a:pt x="3531144" y="6618368"/>
                  <a:pt x="3531144" y="6612920"/>
                  <a:pt x="3531144" y="6612920"/>
                </a:cubicBezTo>
                <a:cubicBezTo>
                  <a:pt x="3520246" y="6612920"/>
                  <a:pt x="3514799" y="6612920"/>
                  <a:pt x="3514799" y="6612920"/>
                </a:cubicBezTo>
                <a:close/>
                <a:moveTo>
                  <a:pt x="3204188" y="6596570"/>
                </a:moveTo>
                <a:cubicBezTo>
                  <a:pt x="3215086" y="6596570"/>
                  <a:pt x="3217813" y="6599297"/>
                  <a:pt x="3212361" y="6604745"/>
                </a:cubicBezTo>
                <a:cubicBezTo>
                  <a:pt x="3206912" y="6610196"/>
                  <a:pt x="3204188" y="6612920"/>
                  <a:pt x="3204188" y="6612920"/>
                </a:cubicBezTo>
                <a:cubicBezTo>
                  <a:pt x="3204188" y="6612920"/>
                  <a:pt x="3204188" y="6607471"/>
                  <a:pt x="3204188" y="6596570"/>
                </a:cubicBezTo>
                <a:close/>
                <a:moveTo>
                  <a:pt x="2399054" y="6588398"/>
                </a:moveTo>
                <a:cubicBezTo>
                  <a:pt x="2401777" y="6588398"/>
                  <a:pt x="2403139" y="6591122"/>
                  <a:pt x="2403139" y="6596570"/>
                </a:cubicBezTo>
                <a:lnTo>
                  <a:pt x="2370445" y="6612920"/>
                </a:lnTo>
                <a:lnTo>
                  <a:pt x="2386793" y="6596570"/>
                </a:lnTo>
                <a:cubicBezTo>
                  <a:pt x="2392243" y="6591122"/>
                  <a:pt x="2396330" y="6588398"/>
                  <a:pt x="2399054" y="6588398"/>
                </a:cubicBezTo>
                <a:close/>
                <a:moveTo>
                  <a:pt x="1994442" y="6580223"/>
                </a:moveTo>
                <a:cubicBezTo>
                  <a:pt x="1994442" y="6591122"/>
                  <a:pt x="1994442" y="6596570"/>
                  <a:pt x="1994442" y="6596570"/>
                </a:cubicBezTo>
                <a:lnTo>
                  <a:pt x="2010792" y="6580223"/>
                </a:lnTo>
                <a:cubicBezTo>
                  <a:pt x="1999893" y="6580223"/>
                  <a:pt x="1994442" y="6580223"/>
                  <a:pt x="1994442" y="6580223"/>
                </a:cubicBezTo>
                <a:close/>
                <a:moveTo>
                  <a:pt x="2566619" y="6551613"/>
                </a:moveTo>
                <a:cubicBezTo>
                  <a:pt x="2563894" y="6551613"/>
                  <a:pt x="2561170" y="6552978"/>
                  <a:pt x="2558447" y="6555702"/>
                </a:cubicBezTo>
                <a:cubicBezTo>
                  <a:pt x="2552995" y="6561150"/>
                  <a:pt x="2552995" y="6566601"/>
                  <a:pt x="2558447" y="6572049"/>
                </a:cubicBezTo>
                <a:cubicBezTo>
                  <a:pt x="2563894" y="6577499"/>
                  <a:pt x="2569345" y="6580223"/>
                  <a:pt x="2574793" y="6580223"/>
                </a:cubicBezTo>
                <a:cubicBezTo>
                  <a:pt x="2580244" y="6580223"/>
                  <a:pt x="2582967" y="6577499"/>
                  <a:pt x="2582967" y="6572049"/>
                </a:cubicBezTo>
                <a:cubicBezTo>
                  <a:pt x="2582967" y="6566601"/>
                  <a:pt x="2580244" y="6561150"/>
                  <a:pt x="2574793" y="6555702"/>
                </a:cubicBezTo>
                <a:cubicBezTo>
                  <a:pt x="2572068" y="6552978"/>
                  <a:pt x="2569345" y="6551613"/>
                  <a:pt x="2566619" y="6551613"/>
                </a:cubicBezTo>
                <a:close/>
                <a:moveTo>
                  <a:pt x="5378458" y="6547527"/>
                </a:moveTo>
                <a:cubicBezTo>
                  <a:pt x="5367559" y="6558426"/>
                  <a:pt x="5362111" y="6563876"/>
                  <a:pt x="5362111" y="6563876"/>
                </a:cubicBezTo>
                <a:cubicBezTo>
                  <a:pt x="5362111" y="6574775"/>
                  <a:pt x="5364835" y="6580223"/>
                  <a:pt x="5370283" y="6580223"/>
                </a:cubicBezTo>
                <a:cubicBezTo>
                  <a:pt x="5375734" y="6580223"/>
                  <a:pt x="5378458" y="6574775"/>
                  <a:pt x="5378458" y="6563876"/>
                </a:cubicBezTo>
                <a:cubicBezTo>
                  <a:pt x="5378458" y="6552978"/>
                  <a:pt x="5378458" y="6547527"/>
                  <a:pt x="5378458" y="6547527"/>
                </a:cubicBezTo>
                <a:close/>
                <a:moveTo>
                  <a:pt x="3204188" y="6547527"/>
                </a:moveTo>
                <a:lnTo>
                  <a:pt x="3220537" y="6547527"/>
                </a:lnTo>
                <a:cubicBezTo>
                  <a:pt x="3220537" y="6547527"/>
                  <a:pt x="3215086" y="6552978"/>
                  <a:pt x="3204188" y="6563876"/>
                </a:cubicBezTo>
                <a:cubicBezTo>
                  <a:pt x="3204188" y="6563876"/>
                  <a:pt x="3198738" y="6563876"/>
                  <a:pt x="3187840" y="6563876"/>
                </a:cubicBezTo>
                <a:cubicBezTo>
                  <a:pt x="3187840" y="6552978"/>
                  <a:pt x="3193289" y="6547527"/>
                  <a:pt x="3204188" y="6547527"/>
                </a:cubicBezTo>
                <a:close/>
                <a:moveTo>
                  <a:pt x="3089752" y="6547527"/>
                </a:moveTo>
                <a:lnTo>
                  <a:pt x="3089752" y="6563876"/>
                </a:lnTo>
                <a:cubicBezTo>
                  <a:pt x="3100651" y="6563876"/>
                  <a:pt x="3106101" y="6558426"/>
                  <a:pt x="3106101" y="6547527"/>
                </a:cubicBezTo>
                <a:close/>
                <a:moveTo>
                  <a:pt x="2256010" y="6547527"/>
                </a:moveTo>
                <a:lnTo>
                  <a:pt x="2239660" y="6563876"/>
                </a:lnTo>
                <a:lnTo>
                  <a:pt x="2223313" y="6580223"/>
                </a:lnTo>
                <a:lnTo>
                  <a:pt x="2256010" y="6563876"/>
                </a:lnTo>
                <a:close/>
                <a:moveTo>
                  <a:pt x="5043326" y="6537821"/>
                </a:moveTo>
                <a:cubicBezTo>
                  <a:pt x="5051500" y="6538843"/>
                  <a:pt x="5059674" y="6547527"/>
                  <a:pt x="5067847" y="6563876"/>
                </a:cubicBezTo>
                <a:cubicBezTo>
                  <a:pt x="5089644" y="6585674"/>
                  <a:pt x="5084196" y="6607471"/>
                  <a:pt x="5051500" y="6629267"/>
                </a:cubicBezTo>
                <a:cubicBezTo>
                  <a:pt x="5040602" y="6629267"/>
                  <a:pt x="5032426" y="6631993"/>
                  <a:pt x="5026978" y="6637441"/>
                </a:cubicBezTo>
                <a:cubicBezTo>
                  <a:pt x="5021528" y="6642892"/>
                  <a:pt x="5018804" y="6645616"/>
                  <a:pt x="5018804" y="6645616"/>
                </a:cubicBezTo>
                <a:lnTo>
                  <a:pt x="5002457" y="6629267"/>
                </a:lnTo>
                <a:cubicBezTo>
                  <a:pt x="5002457" y="6618368"/>
                  <a:pt x="5002457" y="6612920"/>
                  <a:pt x="5002457" y="6612920"/>
                </a:cubicBezTo>
                <a:cubicBezTo>
                  <a:pt x="5013354" y="6612920"/>
                  <a:pt x="5018804" y="6610196"/>
                  <a:pt x="5018804" y="6604745"/>
                </a:cubicBezTo>
                <a:cubicBezTo>
                  <a:pt x="5018804" y="6599297"/>
                  <a:pt x="5018804" y="6591122"/>
                  <a:pt x="5018804" y="6580223"/>
                </a:cubicBezTo>
                <a:cubicBezTo>
                  <a:pt x="5018804" y="6558426"/>
                  <a:pt x="5024254" y="6544803"/>
                  <a:pt x="5035151" y="6539353"/>
                </a:cubicBezTo>
                <a:cubicBezTo>
                  <a:pt x="5037877" y="6537993"/>
                  <a:pt x="5040602" y="6537481"/>
                  <a:pt x="5043326" y="6537821"/>
                </a:cubicBezTo>
                <a:close/>
                <a:moveTo>
                  <a:pt x="5885244" y="6531180"/>
                </a:moveTo>
                <a:lnTo>
                  <a:pt x="5852548" y="6547527"/>
                </a:lnTo>
                <a:cubicBezTo>
                  <a:pt x="5852548" y="6558426"/>
                  <a:pt x="5847097" y="6563876"/>
                  <a:pt x="5836198" y="6563876"/>
                </a:cubicBezTo>
                <a:cubicBezTo>
                  <a:pt x="5836198" y="6574775"/>
                  <a:pt x="5828026" y="6591122"/>
                  <a:pt x="5811676" y="6612920"/>
                </a:cubicBezTo>
                <a:cubicBezTo>
                  <a:pt x="5795330" y="6634717"/>
                  <a:pt x="5787155" y="6651064"/>
                  <a:pt x="5787155" y="6661963"/>
                </a:cubicBezTo>
                <a:cubicBezTo>
                  <a:pt x="5798054" y="6672862"/>
                  <a:pt x="5800780" y="6681036"/>
                  <a:pt x="5795330" y="6686485"/>
                </a:cubicBezTo>
                <a:cubicBezTo>
                  <a:pt x="5789879" y="6691935"/>
                  <a:pt x="5787155" y="6700107"/>
                  <a:pt x="5787155" y="6711006"/>
                </a:cubicBezTo>
                <a:cubicBezTo>
                  <a:pt x="5765358" y="6732804"/>
                  <a:pt x="5765358" y="6738254"/>
                  <a:pt x="5787155" y="6727355"/>
                </a:cubicBezTo>
                <a:lnTo>
                  <a:pt x="5803504" y="6711006"/>
                </a:lnTo>
                <a:cubicBezTo>
                  <a:pt x="5814401" y="6689211"/>
                  <a:pt x="5814401" y="6678310"/>
                  <a:pt x="5803504" y="6678310"/>
                </a:cubicBezTo>
                <a:lnTo>
                  <a:pt x="5819852" y="6645616"/>
                </a:lnTo>
                <a:cubicBezTo>
                  <a:pt x="5830750" y="6623818"/>
                  <a:pt x="5836198" y="6607471"/>
                  <a:pt x="5836198" y="6596570"/>
                </a:cubicBezTo>
                <a:cubicBezTo>
                  <a:pt x="5847097" y="6596570"/>
                  <a:pt x="5857996" y="6585674"/>
                  <a:pt x="5868894" y="6563876"/>
                </a:cubicBezTo>
                <a:close/>
                <a:moveTo>
                  <a:pt x="5787155" y="6531180"/>
                </a:moveTo>
                <a:lnTo>
                  <a:pt x="5770808" y="6547527"/>
                </a:lnTo>
                <a:lnTo>
                  <a:pt x="5787155" y="6547527"/>
                </a:lnTo>
                <a:cubicBezTo>
                  <a:pt x="5787155" y="6547527"/>
                  <a:pt x="5787155" y="6542079"/>
                  <a:pt x="5787155" y="6531180"/>
                </a:cubicBezTo>
                <a:close/>
                <a:moveTo>
                  <a:pt x="3547495" y="6531180"/>
                </a:moveTo>
                <a:lnTo>
                  <a:pt x="3514799" y="6563876"/>
                </a:lnTo>
                <a:lnTo>
                  <a:pt x="3547495" y="6547527"/>
                </a:lnTo>
                <a:close/>
                <a:moveTo>
                  <a:pt x="2533925" y="6531180"/>
                </a:moveTo>
                <a:lnTo>
                  <a:pt x="2517575" y="6547527"/>
                </a:lnTo>
                <a:lnTo>
                  <a:pt x="2501229" y="6547527"/>
                </a:lnTo>
                <a:close/>
                <a:moveTo>
                  <a:pt x="1814617" y="6531180"/>
                </a:moveTo>
                <a:lnTo>
                  <a:pt x="1830963" y="6563876"/>
                </a:lnTo>
                <a:cubicBezTo>
                  <a:pt x="1830963" y="6552978"/>
                  <a:pt x="1833689" y="6544803"/>
                  <a:pt x="1839139" y="6539353"/>
                </a:cubicBezTo>
                <a:cubicBezTo>
                  <a:pt x="1844586" y="6533904"/>
                  <a:pt x="1847312" y="6531180"/>
                  <a:pt x="1847312" y="6531180"/>
                </a:cubicBezTo>
                <a:close/>
                <a:moveTo>
                  <a:pt x="3727320" y="6514831"/>
                </a:moveTo>
                <a:lnTo>
                  <a:pt x="3743670" y="6514831"/>
                </a:lnTo>
                <a:lnTo>
                  <a:pt x="3760016" y="6514831"/>
                </a:lnTo>
                <a:cubicBezTo>
                  <a:pt x="3760016" y="6514831"/>
                  <a:pt x="3754567" y="6533904"/>
                  <a:pt x="3743670" y="6572049"/>
                </a:cubicBezTo>
                <a:cubicBezTo>
                  <a:pt x="3732771" y="6610196"/>
                  <a:pt x="3721869" y="6629267"/>
                  <a:pt x="3710974" y="6629267"/>
                </a:cubicBezTo>
                <a:lnTo>
                  <a:pt x="3710974" y="6612920"/>
                </a:lnTo>
                <a:lnTo>
                  <a:pt x="3727320" y="6547527"/>
                </a:lnTo>
                <a:cubicBezTo>
                  <a:pt x="3716422" y="6547527"/>
                  <a:pt x="3710974" y="6542079"/>
                  <a:pt x="3710974" y="6531180"/>
                </a:cubicBezTo>
                <a:cubicBezTo>
                  <a:pt x="3710974" y="6520281"/>
                  <a:pt x="3716422" y="6514831"/>
                  <a:pt x="3727320" y="6514831"/>
                </a:cubicBezTo>
                <a:close/>
                <a:moveTo>
                  <a:pt x="2354096" y="6514831"/>
                </a:moveTo>
                <a:cubicBezTo>
                  <a:pt x="2343197" y="6514831"/>
                  <a:pt x="2340474" y="6517557"/>
                  <a:pt x="2345922" y="6523006"/>
                </a:cubicBezTo>
                <a:cubicBezTo>
                  <a:pt x="2351373" y="6528456"/>
                  <a:pt x="2356822" y="6531180"/>
                  <a:pt x="2362271" y="6531180"/>
                </a:cubicBezTo>
                <a:cubicBezTo>
                  <a:pt x="2367719" y="6531180"/>
                  <a:pt x="2370445" y="6525732"/>
                  <a:pt x="2370445" y="6514831"/>
                </a:cubicBezTo>
                <a:cubicBezTo>
                  <a:pt x="2370445" y="6514831"/>
                  <a:pt x="2364996" y="6514831"/>
                  <a:pt x="2354096" y="6514831"/>
                </a:cubicBezTo>
                <a:close/>
                <a:moveTo>
                  <a:pt x="2059834" y="6514831"/>
                </a:moveTo>
                <a:cubicBezTo>
                  <a:pt x="2048936" y="6525732"/>
                  <a:pt x="2040762" y="6528456"/>
                  <a:pt x="2035314" y="6523006"/>
                </a:cubicBezTo>
                <a:cubicBezTo>
                  <a:pt x="2029863" y="6517557"/>
                  <a:pt x="2027138" y="6525732"/>
                  <a:pt x="2027138" y="6547527"/>
                </a:cubicBezTo>
                <a:lnTo>
                  <a:pt x="2027138" y="6580223"/>
                </a:lnTo>
                <a:cubicBezTo>
                  <a:pt x="2027138" y="6569325"/>
                  <a:pt x="2029863" y="6563876"/>
                  <a:pt x="2035314" y="6563876"/>
                </a:cubicBezTo>
                <a:cubicBezTo>
                  <a:pt x="2040762" y="6563876"/>
                  <a:pt x="2038037" y="6558426"/>
                  <a:pt x="2027138" y="6547527"/>
                </a:cubicBezTo>
                <a:lnTo>
                  <a:pt x="2043486" y="6531180"/>
                </a:lnTo>
                <a:cubicBezTo>
                  <a:pt x="2043486" y="6542079"/>
                  <a:pt x="2046213" y="6542079"/>
                  <a:pt x="2051660" y="6531180"/>
                </a:cubicBezTo>
                <a:cubicBezTo>
                  <a:pt x="2057108" y="6520281"/>
                  <a:pt x="2059834" y="6514831"/>
                  <a:pt x="2059834" y="6514831"/>
                </a:cubicBezTo>
                <a:close/>
                <a:moveTo>
                  <a:pt x="10789612" y="6498484"/>
                </a:moveTo>
                <a:lnTo>
                  <a:pt x="10740570" y="6580223"/>
                </a:lnTo>
                <a:cubicBezTo>
                  <a:pt x="10740570" y="6591122"/>
                  <a:pt x="10737844" y="6599297"/>
                  <a:pt x="10732396" y="6604745"/>
                </a:cubicBezTo>
                <a:cubicBezTo>
                  <a:pt x="10726948" y="6610196"/>
                  <a:pt x="10718774" y="6612920"/>
                  <a:pt x="10707872" y="6612920"/>
                </a:cubicBezTo>
                <a:lnTo>
                  <a:pt x="10691526" y="6629267"/>
                </a:lnTo>
                <a:cubicBezTo>
                  <a:pt x="10680628" y="6651064"/>
                  <a:pt x="10675176" y="6661963"/>
                  <a:pt x="10675176" y="6661963"/>
                </a:cubicBezTo>
                <a:cubicBezTo>
                  <a:pt x="10696976" y="6651064"/>
                  <a:pt x="10713322" y="6645616"/>
                  <a:pt x="10724224" y="6645616"/>
                </a:cubicBezTo>
                <a:cubicBezTo>
                  <a:pt x="10724224" y="6634717"/>
                  <a:pt x="10729672" y="6629267"/>
                  <a:pt x="10740570" y="6629267"/>
                </a:cubicBezTo>
                <a:lnTo>
                  <a:pt x="10756920" y="6629267"/>
                </a:lnTo>
                <a:lnTo>
                  <a:pt x="10805962" y="6531180"/>
                </a:lnTo>
                <a:close/>
                <a:moveTo>
                  <a:pt x="5198632" y="6498484"/>
                </a:moveTo>
                <a:lnTo>
                  <a:pt x="5182282" y="6514831"/>
                </a:lnTo>
                <a:lnTo>
                  <a:pt x="5198632" y="6531180"/>
                </a:lnTo>
                <a:cubicBezTo>
                  <a:pt x="5198632" y="6520281"/>
                  <a:pt x="5198632" y="6509383"/>
                  <a:pt x="5198632" y="6498484"/>
                </a:cubicBezTo>
                <a:close/>
                <a:moveTo>
                  <a:pt x="2779142" y="6498484"/>
                </a:moveTo>
                <a:lnTo>
                  <a:pt x="2713751" y="6547527"/>
                </a:lnTo>
                <a:cubicBezTo>
                  <a:pt x="2702852" y="6558426"/>
                  <a:pt x="2694678" y="6566601"/>
                  <a:pt x="2689228" y="6572049"/>
                </a:cubicBezTo>
                <a:cubicBezTo>
                  <a:pt x="2683781" y="6577499"/>
                  <a:pt x="2675606" y="6580223"/>
                  <a:pt x="2664707" y="6580223"/>
                </a:cubicBezTo>
                <a:cubicBezTo>
                  <a:pt x="2664707" y="6580223"/>
                  <a:pt x="2661984" y="6588398"/>
                  <a:pt x="2656533" y="6604745"/>
                </a:cubicBezTo>
                <a:cubicBezTo>
                  <a:pt x="2651085" y="6621092"/>
                  <a:pt x="2642909" y="6629267"/>
                  <a:pt x="2632010" y="6629267"/>
                </a:cubicBezTo>
                <a:cubicBezTo>
                  <a:pt x="2632010" y="6629267"/>
                  <a:pt x="2629286" y="6629267"/>
                  <a:pt x="2623837" y="6629267"/>
                </a:cubicBezTo>
                <a:cubicBezTo>
                  <a:pt x="2618388" y="6629267"/>
                  <a:pt x="2615665" y="6634717"/>
                  <a:pt x="2615665" y="6645616"/>
                </a:cubicBezTo>
                <a:cubicBezTo>
                  <a:pt x="2604766" y="6656515"/>
                  <a:pt x="2596590" y="6661963"/>
                  <a:pt x="2591141" y="6661963"/>
                </a:cubicBezTo>
                <a:cubicBezTo>
                  <a:pt x="2585692" y="6661963"/>
                  <a:pt x="2582967" y="6661963"/>
                  <a:pt x="2582967" y="6661963"/>
                </a:cubicBezTo>
                <a:cubicBezTo>
                  <a:pt x="2561170" y="6661963"/>
                  <a:pt x="2555721" y="6667413"/>
                  <a:pt x="2566619" y="6678310"/>
                </a:cubicBezTo>
                <a:lnTo>
                  <a:pt x="2517575" y="6743702"/>
                </a:lnTo>
                <a:cubicBezTo>
                  <a:pt x="2473981" y="6787297"/>
                  <a:pt x="2446734" y="6819994"/>
                  <a:pt x="2435836" y="6841789"/>
                </a:cubicBezTo>
                <a:lnTo>
                  <a:pt x="2419489" y="6874485"/>
                </a:lnTo>
                <a:cubicBezTo>
                  <a:pt x="2430388" y="6874485"/>
                  <a:pt x="2438560" y="6874485"/>
                  <a:pt x="2444011" y="6874485"/>
                </a:cubicBezTo>
                <a:cubicBezTo>
                  <a:pt x="2449458" y="6874485"/>
                  <a:pt x="2457633" y="6863588"/>
                  <a:pt x="2468533" y="6841789"/>
                </a:cubicBezTo>
                <a:lnTo>
                  <a:pt x="2501229" y="6809095"/>
                </a:lnTo>
                <a:lnTo>
                  <a:pt x="2533925" y="6776399"/>
                </a:lnTo>
                <a:cubicBezTo>
                  <a:pt x="2544824" y="6754601"/>
                  <a:pt x="2572068" y="6721907"/>
                  <a:pt x="2615665" y="6678310"/>
                </a:cubicBezTo>
                <a:cubicBezTo>
                  <a:pt x="2659259" y="6634717"/>
                  <a:pt x="2683781" y="6607471"/>
                  <a:pt x="2689228" y="6596570"/>
                </a:cubicBezTo>
                <a:cubicBezTo>
                  <a:pt x="2694678" y="6585674"/>
                  <a:pt x="2702852" y="6574775"/>
                  <a:pt x="2713751" y="6563876"/>
                </a:cubicBezTo>
                <a:lnTo>
                  <a:pt x="2762794" y="6514831"/>
                </a:lnTo>
                <a:close/>
                <a:moveTo>
                  <a:pt x="2296878" y="6498484"/>
                </a:moveTo>
                <a:cubicBezTo>
                  <a:pt x="2291430" y="6498484"/>
                  <a:pt x="2288704" y="6501210"/>
                  <a:pt x="2288704" y="6506659"/>
                </a:cubicBezTo>
                <a:cubicBezTo>
                  <a:pt x="2288704" y="6512107"/>
                  <a:pt x="2294155" y="6514831"/>
                  <a:pt x="2305054" y="6514831"/>
                </a:cubicBezTo>
                <a:cubicBezTo>
                  <a:pt x="2305054" y="6503934"/>
                  <a:pt x="2302329" y="6498484"/>
                  <a:pt x="2296878" y="6498484"/>
                </a:cubicBezTo>
                <a:close/>
                <a:moveTo>
                  <a:pt x="5885244" y="6482137"/>
                </a:moveTo>
                <a:lnTo>
                  <a:pt x="5868894" y="6514831"/>
                </a:lnTo>
                <a:lnTo>
                  <a:pt x="5885244" y="6514831"/>
                </a:lnTo>
                <a:cubicBezTo>
                  <a:pt x="5885244" y="6503934"/>
                  <a:pt x="5887968" y="6495760"/>
                  <a:pt x="5893416" y="6490309"/>
                </a:cubicBezTo>
                <a:cubicBezTo>
                  <a:pt x="5898866" y="6484861"/>
                  <a:pt x="5896140" y="6482137"/>
                  <a:pt x="5885244" y="6482137"/>
                </a:cubicBezTo>
                <a:close/>
                <a:moveTo>
                  <a:pt x="5787155" y="6482137"/>
                </a:moveTo>
                <a:lnTo>
                  <a:pt x="5770808" y="6498484"/>
                </a:lnTo>
                <a:cubicBezTo>
                  <a:pt x="5781707" y="6498484"/>
                  <a:pt x="5787155" y="6498484"/>
                  <a:pt x="5787155" y="6498484"/>
                </a:cubicBezTo>
                <a:cubicBezTo>
                  <a:pt x="5798054" y="6498484"/>
                  <a:pt x="5798054" y="6493036"/>
                  <a:pt x="5787155" y="6482137"/>
                </a:cubicBezTo>
                <a:close/>
                <a:moveTo>
                  <a:pt x="3645580" y="6482137"/>
                </a:moveTo>
                <a:lnTo>
                  <a:pt x="3645580" y="6514831"/>
                </a:lnTo>
                <a:cubicBezTo>
                  <a:pt x="3645580" y="6514831"/>
                  <a:pt x="3651032" y="6509383"/>
                  <a:pt x="3661931" y="6498484"/>
                </a:cubicBezTo>
                <a:cubicBezTo>
                  <a:pt x="3661931" y="6487585"/>
                  <a:pt x="3661931" y="6482137"/>
                  <a:pt x="3661931" y="6482137"/>
                </a:cubicBezTo>
                <a:cubicBezTo>
                  <a:pt x="3661931" y="6482137"/>
                  <a:pt x="3656479" y="6482137"/>
                  <a:pt x="3645580" y="6482137"/>
                </a:cubicBezTo>
                <a:close/>
                <a:moveTo>
                  <a:pt x="3097926" y="6482137"/>
                </a:moveTo>
                <a:cubicBezTo>
                  <a:pt x="3092479" y="6482137"/>
                  <a:pt x="3089752" y="6487585"/>
                  <a:pt x="3089752" y="6498484"/>
                </a:cubicBezTo>
                <a:lnTo>
                  <a:pt x="3089752" y="6514831"/>
                </a:lnTo>
                <a:cubicBezTo>
                  <a:pt x="3100651" y="6514831"/>
                  <a:pt x="3106101" y="6509383"/>
                  <a:pt x="3106101" y="6498484"/>
                </a:cubicBezTo>
                <a:cubicBezTo>
                  <a:pt x="3106101" y="6487585"/>
                  <a:pt x="3103377" y="6482137"/>
                  <a:pt x="3097926" y="6482137"/>
                </a:cubicBezTo>
                <a:close/>
                <a:moveTo>
                  <a:pt x="2730097" y="6465788"/>
                </a:moveTo>
                <a:cubicBezTo>
                  <a:pt x="2730097" y="6465788"/>
                  <a:pt x="2730097" y="6471238"/>
                  <a:pt x="2730097" y="6482137"/>
                </a:cubicBezTo>
                <a:cubicBezTo>
                  <a:pt x="2740996" y="6482137"/>
                  <a:pt x="2746446" y="6482137"/>
                  <a:pt x="2746446" y="6482137"/>
                </a:cubicBezTo>
                <a:close/>
                <a:moveTo>
                  <a:pt x="735655" y="6449441"/>
                </a:moveTo>
                <a:cubicBezTo>
                  <a:pt x="735655" y="6449441"/>
                  <a:pt x="741104" y="6449441"/>
                  <a:pt x="752003" y="6449441"/>
                </a:cubicBezTo>
                <a:cubicBezTo>
                  <a:pt x="752003" y="6449441"/>
                  <a:pt x="752003" y="6454889"/>
                  <a:pt x="752003" y="6465788"/>
                </a:cubicBezTo>
                <a:cubicBezTo>
                  <a:pt x="741104" y="6465788"/>
                  <a:pt x="735655" y="6463064"/>
                  <a:pt x="735655" y="6457613"/>
                </a:cubicBezTo>
                <a:cubicBezTo>
                  <a:pt x="735655" y="6452165"/>
                  <a:pt x="735655" y="6449441"/>
                  <a:pt x="735655" y="6449441"/>
                </a:cubicBezTo>
                <a:close/>
                <a:moveTo>
                  <a:pt x="10838658" y="6433092"/>
                </a:moveTo>
                <a:cubicBezTo>
                  <a:pt x="10838658" y="6433092"/>
                  <a:pt x="10838658" y="6438542"/>
                  <a:pt x="10838658" y="6449441"/>
                </a:cubicBezTo>
                <a:cubicBezTo>
                  <a:pt x="10849556" y="6449441"/>
                  <a:pt x="10855004" y="6443993"/>
                  <a:pt x="10855004" y="6433092"/>
                </a:cubicBezTo>
                <a:close/>
                <a:moveTo>
                  <a:pt x="2370445" y="6433092"/>
                </a:moveTo>
                <a:cubicBezTo>
                  <a:pt x="2370445" y="6433092"/>
                  <a:pt x="2362271" y="6435818"/>
                  <a:pt x="2345922" y="6441266"/>
                </a:cubicBezTo>
                <a:cubicBezTo>
                  <a:pt x="2329575" y="6446717"/>
                  <a:pt x="2324126" y="6452165"/>
                  <a:pt x="2329575" y="6457613"/>
                </a:cubicBezTo>
                <a:cubicBezTo>
                  <a:pt x="2335023" y="6463064"/>
                  <a:pt x="2343197" y="6465788"/>
                  <a:pt x="2354096" y="6465788"/>
                </a:cubicBezTo>
                <a:cubicBezTo>
                  <a:pt x="2354096" y="6454889"/>
                  <a:pt x="2359546" y="6449441"/>
                  <a:pt x="2370445" y="6449441"/>
                </a:cubicBezTo>
                <a:close/>
                <a:moveTo>
                  <a:pt x="2239660" y="6433092"/>
                </a:moveTo>
                <a:cubicBezTo>
                  <a:pt x="2228762" y="6433092"/>
                  <a:pt x="2220589" y="6438542"/>
                  <a:pt x="2215140" y="6449441"/>
                </a:cubicBezTo>
                <a:cubicBezTo>
                  <a:pt x="2209690" y="6460340"/>
                  <a:pt x="2201517" y="6471238"/>
                  <a:pt x="2190618" y="6482137"/>
                </a:cubicBezTo>
                <a:lnTo>
                  <a:pt x="2157922" y="6514831"/>
                </a:lnTo>
                <a:cubicBezTo>
                  <a:pt x="2147023" y="6547527"/>
                  <a:pt x="2138848" y="6563876"/>
                  <a:pt x="2133400" y="6563876"/>
                </a:cubicBezTo>
                <a:cubicBezTo>
                  <a:pt x="2127951" y="6563876"/>
                  <a:pt x="2119776" y="6569325"/>
                  <a:pt x="2108878" y="6580223"/>
                </a:cubicBezTo>
                <a:lnTo>
                  <a:pt x="2125226" y="6580223"/>
                </a:lnTo>
                <a:cubicBezTo>
                  <a:pt x="2147023" y="6558426"/>
                  <a:pt x="2163371" y="6542079"/>
                  <a:pt x="2174270" y="6531180"/>
                </a:cubicBezTo>
                <a:cubicBezTo>
                  <a:pt x="2206967" y="6487585"/>
                  <a:pt x="2228762" y="6460340"/>
                  <a:pt x="2239660" y="6449441"/>
                </a:cubicBezTo>
                <a:cubicBezTo>
                  <a:pt x="2250560" y="6438542"/>
                  <a:pt x="2250560" y="6433092"/>
                  <a:pt x="2239660" y="6433092"/>
                </a:cubicBezTo>
                <a:close/>
                <a:moveTo>
                  <a:pt x="2108878" y="6433092"/>
                </a:moveTo>
                <a:lnTo>
                  <a:pt x="2092528" y="6449441"/>
                </a:lnTo>
                <a:cubicBezTo>
                  <a:pt x="2081632" y="6460340"/>
                  <a:pt x="2076183" y="6465788"/>
                  <a:pt x="2076183" y="6465788"/>
                </a:cubicBezTo>
                <a:lnTo>
                  <a:pt x="2092528" y="6465788"/>
                </a:lnTo>
                <a:cubicBezTo>
                  <a:pt x="2103431" y="6454889"/>
                  <a:pt x="2108878" y="6443993"/>
                  <a:pt x="2108878" y="6433092"/>
                </a:cubicBezTo>
                <a:close/>
                <a:moveTo>
                  <a:pt x="1994442" y="6433092"/>
                </a:moveTo>
                <a:cubicBezTo>
                  <a:pt x="1972645" y="6443993"/>
                  <a:pt x="1964473" y="6452165"/>
                  <a:pt x="1969920" y="6457613"/>
                </a:cubicBezTo>
                <a:cubicBezTo>
                  <a:pt x="1975370" y="6463064"/>
                  <a:pt x="1972645" y="6476687"/>
                  <a:pt x="1961747" y="6498484"/>
                </a:cubicBezTo>
                <a:lnTo>
                  <a:pt x="1847312" y="6612920"/>
                </a:lnTo>
                <a:lnTo>
                  <a:pt x="1863660" y="6612920"/>
                </a:lnTo>
                <a:lnTo>
                  <a:pt x="1880006" y="6629267"/>
                </a:lnTo>
                <a:lnTo>
                  <a:pt x="1880006" y="6661963"/>
                </a:lnTo>
                <a:cubicBezTo>
                  <a:pt x="1858211" y="6672862"/>
                  <a:pt x="1852762" y="6678310"/>
                  <a:pt x="1863660" y="6678310"/>
                </a:cubicBezTo>
                <a:lnTo>
                  <a:pt x="1863660" y="6694659"/>
                </a:lnTo>
                <a:cubicBezTo>
                  <a:pt x="1874559" y="6672862"/>
                  <a:pt x="1885458" y="6656515"/>
                  <a:pt x="1896357" y="6645616"/>
                </a:cubicBezTo>
                <a:cubicBezTo>
                  <a:pt x="1918154" y="6623818"/>
                  <a:pt x="1929053" y="6612920"/>
                  <a:pt x="1929053" y="6612920"/>
                </a:cubicBezTo>
                <a:lnTo>
                  <a:pt x="1929053" y="6547527"/>
                </a:lnTo>
                <a:lnTo>
                  <a:pt x="1961747" y="6514831"/>
                </a:lnTo>
                <a:cubicBezTo>
                  <a:pt x="1961747" y="6503934"/>
                  <a:pt x="1967196" y="6498484"/>
                  <a:pt x="1978096" y="6498484"/>
                </a:cubicBezTo>
                <a:cubicBezTo>
                  <a:pt x="1978096" y="6487585"/>
                  <a:pt x="1980819" y="6482137"/>
                  <a:pt x="1986271" y="6482137"/>
                </a:cubicBezTo>
                <a:cubicBezTo>
                  <a:pt x="1991718" y="6482137"/>
                  <a:pt x="1994442" y="6476687"/>
                  <a:pt x="1994442" y="6465788"/>
                </a:cubicBezTo>
                <a:cubicBezTo>
                  <a:pt x="1994442" y="6454889"/>
                  <a:pt x="1994442" y="6449441"/>
                  <a:pt x="1994442" y="6449441"/>
                </a:cubicBezTo>
                <a:cubicBezTo>
                  <a:pt x="1994442" y="6449441"/>
                  <a:pt x="1999893" y="6449441"/>
                  <a:pt x="2010792" y="6449441"/>
                </a:cubicBezTo>
                <a:cubicBezTo>
                  <a:pt x="2010792" y="6449441"/>
                  <a:pt x="2010792" y="6443993"/>
                  <a:pt x="2010792" y="6433092"/>
                </a:cubicBezTo>
                <a:close/>
                <a:moveTo>
                  <a:pt x="261566" y="6433092"/>
                </a:moveTo>
                <a:cubicBezTo>
                  <a:pt x="261566" y="6443993"/>
                  <a:pt x="261566" y="6449441"/>
                  <a:pt x="261566" y="6449441"/>
                </a:cubicBezTo>
                <a:lnTo>
                  <a:pt x="245217" y="6449441"/>
                </a:lnTo>
                <a:cubicBezTo>
                  <a:pt x="245217" y="6438542"/>
                  <a:pt x="250667" y="6433092"/>
                  <a:pt x="261566" y="6433092"/>
                </a:cubicBezTo>
                <a:close/>
                <a:moveTo>
                  <a:pt x="5770808" y="6416745"/>
                </a:moveTo>
                <a:lnTo>
                  <a:pt x="5770808" y="6433092"/>
                </a:lnTo>
                <a:lnTo>
                  <a:pt x="5787155" y="6416745"/>
                </a:lnTo>
                <a:close/>
                <a:moveTo>
                  <a:pt x="3661931" y="6416745"/>
                </a:moveTo>
                <a:cubicBezTo>
                  <a:pt x="3651032" y="6416745"/>
                  <a:pt x="3648305" y="6419471"/>
                  <a:pt x="3653755" y="6424919"/>
                </a:cubicBezTo>
                <a:cubicBezTo>
                  <a:pt x="3659204" y="6430367"/>
                  <a:pt x="3664655" y="6433092"/>
                  <a:pt x="3670102" y="6433092"/>
                </a:cubicBezTo>
                <a:cubicBezTo>
                  <a:pt x="3675553" y="6433092"/>
                  <a:pt x="3678276" y="6427643"/>
                  <a:pt x="3678276" y="6416745"/>
                </a:cubicBezTo>
                <a:cubicBezTo>
                  <a:pt x="3678276" y="6416745"/>
                  <a:pt x="3672827" y="6416745"/>
                  <a:pt x="3661931" y="6416745"/>
                </a:cubicBezTo>
                <a:close/>
                <a:moveTo>
                  <a:pt x="3547495" y="6416745"/>
                </a:moveTo>
                <a:cubicBezTo>
                  <a:pt x="3558393" y="6416745"/>
                  <a:pt x="3561117" y="6419471"/>
                  <a:pt x="3555667" y="6424919"/>
                </a:cubicBezTo>
                <a:cubicBezTo>
                  <a:pt x="3550219" y="6430367"/>
                  <a:pt x="3547495" y="6433092"/>
                  <a:pt x="3547495" y="6433092"/>
                </a:cubicBezTo>
                <a:cubicBezTo>
                  <a:pt x="3547495" y="6433092"/>
                  <a:pt x="3547495" y="6427643"/>
                  <a:pt x="3547495" y="6416745"/>
                </a:cubicBezTo>
                <a:close/>
                <a:moveTo>
                  <a:pt x="2926272" y="6416745"/>
                </a:moveTo>
                <a:lnTo>
                  <a:pt x="2909926" y="6433092"/>
                </a:lnTo>
                <a:cubicBezTo>
                  <a:pt x="2909926" y="6433092"/>
                  <a:pt x="2915374" y="6433092"/>
                  <a:pt x="2926272" y="6433092"/>
                </a:cubicBezTo>
                <a:cubicBezTo>
                  <a:pt x="2926272" y="6422195"/>
                  <a:pt x="2926272" y="6416745"/>
                  <a:pt x="2926272" y="6416745"/>
                </a:cubicBezTo>
                <a:close/>
                <a:moveTo>
                  <a:pt x="2697403" y="6416745"/>
                </a:moveTo>
                <a:lnTo>
                  <a:pt x="2664707" y="6433092"/>
                </a:lnTo>
                <a:cubicBezTo>
                  <a:pt x="2664707" y="6443993"/>
                  <a:pt x="2664707" y="6454889"/>
                  <a:pt x="2664707" y="6465788"/>
                </a:cubicBezTo>
                <a:cubicBezTo>
                  <a:pt x="2675606" y="6465788"/>
                  <a:pt x="2681055" y="6465788"/>
                  <a:pt x="2681055" y="6465788"/>
                </a:cubicBezTo>
                <a:cubicBezTo>
                  <a:pt x="2681055" y="6465788"/>
                  <a:pt x="2681055" y="6460340"/>
                  <a:pt x="2681055" y="6449441"/>
                </a:cubicBezTo>
                <a:cubicBezTo>
                  <a:pt x="2670156" y="6449441"/>
                  <a:pt x="2670156" y="6446717"/>
                  <a:pt x="2681055" y="6441266"/>
                </a:cubicBezTo>
                <a:cubicBezTo>
                  <a:pt x="2691953" y="6435818"/>
                  <a:pt x="2697403" y="6427643"/>
                  <a:pt x="2697403" y="6416745"/>
                </a:cubicBezTo>
                <a:close/>
                <a:moveTo>
                  <a:pt x="2027138" y="6416745"/>
                </a:moveTo>
                <a:lnTo>
                  <a:pt x="2043486" y="6433092"/>
                </a:lnTo>
                <a:cubicBezTo>
                  <a:pt x="2043486" y="6433092"/>
                  <a:pt x="2043486" y="6427643"/>
                  <a:pt x="2043486" y="6416745"/>
                </a:cubicBezTo>
                <a:cubicBezTo>
                  <a:pt x="2043486" y="6416745"/>
                  <a:pt x="2038037" y="6416745"/>
                  <a:pt x="2027138" y="6416745"/>
                </a:cubicBezTo>
                <a:close/>
                <a:moveTo>
                  <a:pt x="629394" y="6416745"/>
                </a:moveTo>
                <a:cubicBezTo>
                  <a:pt x="634843" y="6416745"/>
                  <a:pt x="643017" y="6416745"/>
                  <a:pt x="653916" y="6416745"/>
                </a:cubicBezTo>
                <a:lnTo>
                  <a:pt x="637569" y="6433092"/>
                </a:lnTo>
                <a:cubicBezTo>
                  <a:pt x="626670" y="6433092"/>
                  <a:pt x="621219" y="6430367"/>
                  <a:pt x="621219" y="6424919"/>
                </a:cubicBezTo>
                <a:cubicBezTo>
                  <a:pt x="621219" y="6419471"/>
                  <a:pt x="623944" y="6416745"/>
                  <a:pt x="629394" y="6416745"/>
                </a:cubicBezTo>
                <a:close/>
                <a:moveTo>
                  <a:pt x="2403139" y="6400395"/>
                </a:moveTo>
                <a:cubicBezTo>
                  <a:pt x="2392240" y="6400395"/>
                  <a:pt x="2389516" y="6403122"/>
                  <a:pt x="2394967" y="6408570"/>
                </a:cubicBezTo>
                <a:cubicBezTo>
                  <a:pt x="2400415" y="6414020"/>
                  <a:pt x="2403139" y="6416745"/>
                  <a:pt x="2403139" y="6416745"/>
                </a:cubicBezTo>
                <a:close/>
                <a:moveTo>
                  <a:pt x="2668283" y="6390180"/>
                </a:moveTo>
                <a:cubicBezTo>
                  <a:pt x="2663174" y="6390180"/>
                  <a:pt x="2656533" y="6396309"/>
                  <a:pt x="2648359" y="6408570"/>
                </a:cubicBezTo>
                <a:cubicBezTo>
                  <a:pt x="2637460" y="6424919"/>
                  <a:pt x="2629286" y="6433092"/>
                  <a:pt x="2623837" y="6433092"/>
                </a:cubicBezTo>
                <a:cubicBezTo>
                  <a:pt x="2618388" y="6433092"/>
                  <a:pt x="2615665" y="6438542"/>
                  <a:pt x="2615665" y="6449441"/>
                </a:cubicBezTo>
                <a:cubicBezTo>
                  <a:pt x="2615665" y="6460340"/>
                  <a:pt x="2618388" y="6463064"/>
                  <a:pt x="2623837" y="6457613"/>
                </a:cubicBezTo>
                <a:cubicBezTo>
                  <a:pt x="2629286" y="6452165"/>
                  <a:pt x="2637460" y="6443993"/>
                  <a:pt x="2648359" y="6433092"/>
                </a:cubicBezTo>
                <a:cubicBezTo>
                  <a:pt x="2670156" y="6411296"/>
                  <a:pt x="2678330" y="6397671"/>
                  <a:pt x="2672879" y="6392223"/>
                </a:cubicBezTo>
                <a:cubicBezTo>
                  <a:pt x="2671518" y="6390859"/>
                  <a:pt x="2669986" y="6390180"/>
                  <a:pt x="2668283" y="6390180"/>
                </a:cubicBezTo>
                <a:close/>
                <a:moveTo>
                  <a:pt x="3563841" y="6384048"/>
                </a:moveTo>
                <a:lnTo>
                  <a:pt x="3580189" y="6384048"/>
                </a:lnTo>
                <a:cubicBezTo>
                  <a:pt x="3580189" y="6394947"/>
                  <a:pt x="3580189" y="6400395"/>
                  <a:pt x="3580189" y="6400395"/>
                </a:cubicBezTo>
                <a:cubicBezTo>
                  <a:pt x="3569290" y="6400395"/>
                  <a:pt x="3563841" y="6400395"/>
                  <a:pt x="3563841" y="6400395"/>
                </a:cubicBezTo>
                <a:cubicBezTo>
                  <a:pt x="3563841" y="6400395"/>
                  <a:pt x="3563841" y="6394947"/>
                  <a:pt x="3563841" y="6384048"/>
                </a:cubicBezTo>
                <a:close/>
                <a:moveTo>
                  <a:pt x="621219" y="6384048"/>
                </a:moveTo>
                <a:lnTo>
                  <a:pt x="637569" y="6384048"/>
                </a:lnTo>
                <a:cubicBezTo>
                  <a:pt x="637569" y="6394947"/>
                  <a:pt x="621219" y="6411296"/>
                  <a:pt x="588524" y="6433092"/>
                </a:cubicBezTo>
                <a:lnTo>
                  <a:pt x="572177" y="6416745"/>
                </a:lnTo>
                <a:cubicBezTo>
                  <a:pt x="572177" y="6416745"/>
                  <a:pt x="577625" y="6416745"/>
                  <a:pt x="588524" y="6416745"/>
                </a:cubicBezTo>
                <a:close/>
                <a:moveTo>
                  <a:pt x="359655" y="6384048"/>
                </a:moveTo>
                <a:cubicBezTo>
                  <a:pt x="359655" y="6384048"/>
                  <a:pt x="365103" y="6384048"/>
                  <a:pt x="376002" y="6384048"/>
                </a:cubicBezTo>
                <a:cubicBezTo>
                  <a:pt x="376002" y="6384048"/>
                  <a:pt x="376002" y="6389499"/>
                  <a:pt x="376002" y="6400395"/>
                </a:cubicBezTo>
                <a:cubicBezTo>
                  <a:pt x="376002" y="6411296"/>
                  <a:pt x="376002" y="6416745"/>
                  <a:pt x="376002" y="6416745"/>
                </a:cubicBezTo>
                <a:lnTo>
                  <a:pt x="376002" y="6433092"/>
                </a:lnTo>
                <a:cubicBezTo>
                  <a:pt x="365103" y="6422195"/>
                  <a:pt x="343306" y="6433092"/>
                  <a:pt x="310609" y="6465788"/>
                </a:cubicBezTo>
                <a:cubicBezTo>
                  <a:pt x="310609" y="6476687"/>
                  <a:pt x="302436" y="6482137"/>
                  <a:pt x="286088" y="6482137"/>
                </a:cubicBezTo>
                <a:cubicBezTo>
                  <a:pt x="269741" y="6482137"/>
                  <a:pt x="267017" y="6476687"/>
                  <a:pt x="277914" y="6465788"/>
                </a:cubicBezTo>
                <a:cubicBezTo>
                  <a:pt x="288811" y="6465788"/>
                  <a:pt x="294261" y="6463064"/>
                  <a:pt x="294261" y="6457613"/>
                </a:cubicBezTo>
                <a:cubicBezTo>
                  <a:pt x="294261" y="6452165"/>
                  <a:pt x="294261" y="6449441"/>
                  <a:pt x="294261" y="6449441"/>
                </a:cubicBezTo>
                <a:cubicBezTo>
                  <a:pt x="283364" y="6438542"/>
                  <a:pt x="283364" y="6427643"/>
                  <a:pt x="294261" y="6416745"/>
                </a:cubicBezTo>
                <a:cubicBezTo>
                  <a:pt x="305160" y="6405846"/>
                  <a:pt x="316059" y="6400395"/>
                  <a:pt x="326958" y="6400395"/>
                </a:cubicBezTo>
                <a:cubicBezTo>
                  <a:pt x="337857" y="6400395"/>
                  <a:pt x="346030" y="6400395"/>
                  <a:pt x="351480" y="6400395"/>
                </a:cubicBezTo>
                <a:cubicBezTo>
                  <a:pt x="356928" y="6400395"/>
                  <a:pt x="359655" y="6397671"/>
                  <a:pt x="359655" y="6392223"/>
                </a:cubicBezTo>
                <a:cubicBezTo>
                  <a:pt x="359655" y="6386775"/>
                  <a:pt x="359655" y="6384048"/>
                  <a:pt x="359655" y="6384048"/>
                </a:cubicBezTo>
                <a:close/>
                <a:moveTo>
                  <a:pt x="5214979" y="6367701"/>
                </a:moveTo>
                <a:cubicBezTo>
                  <a:pt x="5214979" y="6378600"/>
                  <a:pt x="5212255" y="6384048"/>
                  <a:pt x="5206804" y="6384048"/>
                </a:cubicBezTo>
                <a:cubicBezTo>
                  <a:pt x="5201356" y="6384048"/>
                  <a:pt x="5201356" y="6381324"/>
                  <a:pt x="5206804" y="6375874"/>
                </a:cubicBezTo>
                <a:cubicBezTo>
                  <a:pt x="5212255" y="6370425"/>
                  <a:pt x="5214979" y="6367701"/>
                  <a:pt x="5214979" y="6367701"/>
                </a:cubicBezTo>
                <a:close/>
                <a:moveTo>
                  <a:pt x="3024362" y="6367701"/>
                </a:moveTo>
                <a:cubicBezTo>
                  <a:pt x="3013463" y="6367701"/>
                  <a:pt x="3008012" y="6373150"/>
                  <a:pt x="3008012" y="6384048"/>
                </a:cubicBezTo>
                <a:lnTo>
                  <a:pt x="3024362" y="6384048"/>
                </a:lnTo>
                <a:lnTo>
                  <a:pt x="3040708" y="6384048"/>
                </a:lnTo>
                <a:cubicBezTo>
                  <a:pt x="3040708" y="6373150"/>
                  <a:pt x="3035261" y="6367701"/>
                  <a:pt x="3024362" y="6367701"/>
                </a:cubicBezTo>
                <a:close/>
                <a:moveTo>
                  <a:pt x="2272357" y="6367701"/>
                </a:moveTo>
                <a:cubicBezTo>
                  <a:pt x="2261459" y="6389499"/>
                  <a:pt x="2256010" y="6405846"/>
                  <a:pt x="2256010" y="6416745"/>
                </a:cubicBezTo>
                <a:lnTo>
                  <a:pt x="2288704" y="6400395"/>
                </a:lnTo>
                <a:close/>
                <a:moveTo>
                  <a:pt x="3046840" y="6361570"/>
                </a:moveTo>
                <a:cubicBezTo>
                  <a:pt x="3045478" y="6362932"/>
                  <a:pt x="3046159" y="6367701"/>
                  <a:pt x="3048883" y="6375874"/>
                </a:cubicBezTo>
                <a:cubicBezTo>
                  <a:pt x="3054331" y="6392223"/>
                  <a:pt x="3057056" y="6400395"/>
                  <a:pt x="3057056" y="6400395"/>
                </a:cubicBezTo>
                <a:cubicBezTo>
                  <a:pt x="3057056" y="6411296"/>
                  <a:pt x="3057056" y="6416745"/>
                  <a:pt x="3057056" y="6416745"/>
                </a:cubicBezTo>
                <a:cubicBezTo>
                  <a:pt x="3067956" y="6416745"/>
                  <a:pt x="3073404" y="6414020"/>
                  <a:pt x="3073404" y="6408570"/>
                </a:cubicBezTo>
                <a:cubicBezTo>
                  <a:pt x="3073404" y="6403122"/>
                  <a:pt x="3073404" y="6394947"/>
                  <a:pt x="3073404" y="6384048"/>
                </a:cubicBezTo>
                <a:cubicBezTo>
                  <a:pt x="3062505" y="6373150"/>
                  <a:pt x="3057056" y="6367701"/>
                  <a:pt x="3057056" y="6367701"/>
                </a:cubicBezTo>
                <a:cubicBezTo>
                  <a:pt x="3051606" y="6362251"/>
                  <a:pt x="3048203" y="6360208"/>
                  <a:pt x="3046840" y="6361570"/>
                </a:cubicBezTo>
                <a:close/>
                <a:moveTo>
                  <a:pt x="2971229" y="6359527"/>
                </a:moveTo>
                <a:cubicBezTo>
                  <a:pt x="2968506" y="6359527"/>
                  <a:pt x="2964419" y="6362251"/>
                  <a:pt x="2958968" y="6367701"/>
                </a:cubicBezTo>
                <a:cubicBezTo>
                  <a:pt x="2948070" y="6378600"/>
                  <a:pt x="2948070" y="6384048"/>
                  <a:pt x="2958968" y="6384048"/>
                </a:cubicBezTo>
                <a:lnTo>
                  <a:pt x="2975318" y="6367701"/>
                </a:lnTo>
                <a:cubicBezTo>
                  <a:pt x="2975318" y="6362251"/>
                  <a:pt x="2973953" y="6359527"/>
                  <a:pt x="2971229" y="6359527"/>
                </a:cubicBezTo>
                <a:close/>
                <a:moveTo>
                  <a:pt x="964525" y="6355441"/>
                </a:moveTo>
                <a:cubicBezTo>
                  <a:pt x="967251" y="6355441"/>
                  <a:pt x="969975" y="6356803"/>
                  <a:pt x="972699" y="6359527"/>
                </a:cubicBezTo>
                <a:cubicBezTo>
                  <a:pt x="978150" y="6364977"/>
                  <a:pt x="975426" y="6367701"/>
                  <a:pt x="964525" y="6367701"/>
                </a:cubicBezTo>
                <a:cubicBezTo>
                  <a:pt x="964525" y="6378600"/>
                  <a:pt x="964525" y="6384048"/>
                  <a:pt x="964525" y="6384048"/>
                </a:cubicBezTo>
                <a:cubicBezTo>
                  <a:pt x="964525" y="6384048"/>
                  <a:pt x="959076" y="6378600"/>
                  <a:pt x="948177" y="6367701"/>
                </a:cubicBezTo>
                <a:cubicBezTo>
                  <a:pt x="948177" y="6367701"/>
                  <a:pt x="950902" y="6364977"/>
                  <a:pt x="956352" y="6359527"/>
                </a:cubicBezTo>
                <a:cubicBezTo>
                  <a:pt x="959076" y="6356803"/>
                  <a:pt x="961801" y="6355441"/>
                  <a:pt x="964525" y="6355441"/>
                </a:cubicBezTo>
                <a:close/>
                <a:moveTo>
                  <a:pt x="2907882" y="6341134"/>
                </a:moveTo>
                <a:cubicBezTo>
                  <a:pt x="2903794" y="6342499"/>
                  <a:pt x="2899027" y="6345904"/>
                  <a:pt x="2893578" y="6351352"/>
                </a:cubicBezTo>
                <a:cubicBezTo>
                  <a:pt x="2882677" y="6362253"/>
                  <a:pt x="2877230" y="6373150"/>
                  <a:pt x="2877230" y="6384048"/>
                </a:cubicBezTo>
                <a:lnTo>
                  <a:pt x="2828186" y="6433092"/>
                </a:lnTo>
                <a:cubicBezTo>
                  <a:pt x="2795491" y="6454889"/>
                  <a:pt x="2779142" y="6465788"/>
                  <a:pt x="2779142" y="6465788"/>
                </a:cubicBezTo>
                <a:cubicBezTo>
                  <a:pt x="2779142" y="6487585"/>
                  <a:pt x="2800938" y="6476687"/>
                  <a:pt x="2844533" y="6433092"/>
                </a:cubicBezTo>
                <a:cubicBezTo>
                  <a:pt x="2899027" y="6378600"/>
                  <a:pt x="2923549" y="6348628"/>
                  <a:pt x="2918100" y="6343180"/>
                </a:cubicBezTo>
                <a:cubicBezTo>
                  <a:pt x="2915376" y="6340456"/>
                  <a:pt x="2911968" y="6339775"/>
                  <a:pt x="2907882" y="6341134"/>
                </a:cubicBezTo>
                <a:close/>
                <a:moveTo>
                  <a:pt x="5214979" y="6335005"/>
                </a:moveTo>
                <a:lnTo>
                  <a:pt x="5231326" y="6335005"/>
                </a:lnTo>
                <a:cubicBezTo>
                  <a:pt x="5231326" y="6335005"/>
                  <a:pt x="5231326" y="6340456"/>
                  <a:pt x="5231326" y="6351352"/>
                </a:cubicBezTo>
                <a:close/>
                <a:moveTo>
                  <a:pt x="3596537" y="6335005"/>
                </a:moveTo>
                <a:lnTo>
                  <a:pt x="3612885" y="6335005"/>
                </a:lnTo>
                <a:cubicBezTo>
                  <a:pt x="3623783" y="6335005"/>
                  <a:pt x="3623783" y="6340456"/>
                  <a:pt x="3612885" y="6351352"/>
                </a:cubicBezTo>
                <a:lnTo>
                  <a:pt x="3596537" y="6351352"/>
                </a:lnTo>
                <a:cubicBezTo>
                  <a:pt x="3607437" y="6351352"/>
                  <a:pt x="3607437" y="6345904"/>
                  <a:pt x="3596537" y="6335005"/>
                </a:cubicBezTo>
                <a:close/>
                <a:moveTo>
                  <a:pt x="2550271" y="6335005"/>
                </a:moveTo>
                <a:cubicBezTo>
                  <a:pt x="2528474" y="6335005"/>
                  <a:pt x="2523027" y="6340456"/>
                  <a:pt x="2533925" y="6351352"/>
                </a:cubicBezTo>
                <a:cubicBezTo>
                  <a:pt x="2533925" y="6351352"/>
                  <a:pt x="2536648" y="6351352"/>
                  <a:pt x="2542097" y="6351352"/>
                </a:cubicBezTo>
                <a:cubicBezTo>
                  <a:pt x="2547548" y="6351352"/>
                  <a:pt x="2550271" y="6345904"/>
                  <a:pt x="2550271" y="6335005"/>
                </a:cubicBezTo>
                <a:close/>
                <a:moveTo>
                  <a:pt x="2468533" y="6335005"/>
                </a:moveTo>
                <a:cubicBezTo>
                  <a:pt x="2435836" y="6335005"/>
                  <a:pt x="2419489" y="6345904"/>
                  <a:pt x="2419489" y="6367701"/>
                </a:cubicBezTo>
                <a:cubicBezTo>
                  <a:pt x="2419489" y="6389499"/>
                  <a:pt x="2430388" y="6384048"/>
                  <a:pt x="2452185" y="6351352"/>
                </a:cubicBezTo>
                <a:close/>
                <a:moveTo>
                  <a:pt x="752003" y="6335005"/>
                </a:moveTo>
                <a:cubicBezTo>
                  <a:pt x="773800" y="6335005"/>
                  <a:pt x="784699" y="6340456"/>
                  <a:pt x="784699" y="6351352"/>
                </a:cubicBezTo>
                <a:cubicBezTo>
                  <a:pt x="795598" y="6362253"/>
                  <a:pt x="798322" y="6367701"/>
                  <a:pt x="792874" y="6367701"/>
                </a:cubicBezTo>
                <a:cubicBezTo>
                  <a:pt x="787423" y="6367701"/>
                  <a:pt x="784699" y="6367701"/>
                  <a:pt x="784699" y="6367701"/>
                </a:cubicBezTo>
                <a:lnTo>
                  <a:pt x="784699" y="6384048"/>
                </a:lnTo>
                <a:cubicBezTo>
                  <a:pt x="795598" y="6384048"/>
                  <a:pt x="795598" y="6389499"/>
                  <a:pt x="784699" y="6400395"/>
                </a:cubicBezTo>
                <a:cubicBezTo>
                  <a:pt x="784699" y="6400395"/>
                  <a:pt x="781975" y="6403122"/>
                  <a:pt x="776524" y="6408570"/>
                </a:cubicBezTo>
                <a:cubicBezTo>
                  <a:pt x="771076" y="6414020"/>
                  <a:pt x="773800" y="6416745"/>
                  <a:pt x="784699" y="6416745"/>
                </a:cubicBezTo>
                <a:lnTo>
                  <a:pt x="768352" y="6416745"/>
                </a:lnTo>
                <a:cubicBezTo>
                  <a:pt x="768352" y="6416745"/>
                  <a:pt x="765628" y="6419471"/>
                  <a:pt x="760177" y="6424919"/>
                </a:cubicBezTo>
                <a:cubicBezTo>
                  <a:pt x="754727" y="6430367"/>
                  <a:pt x="746554" y="6433092"/>
                  <a:pt x="735655" y="6433092"/>
                </a:cubicBezTo>
                <a:lnTo>
                  <a:pt x="719306" y="6449441"/>
                </a:lnTo>
                <a:cubicBezTo>
                  <a:pt x="719306" y="6460340"/>
                  <a:pt x="711133" y="6476687"/>
                  <a:pt x="694785" y="6498484"/>
                </a:cubicBezTo>
                <a:cubicBezTo>
                  <a:pt x="678438" y="6520281"/>
                  <a:pt x="664815" y="6531180"/>
                  <a:pt x="653916" y="6531180"/>
                </a:cubicBezTo>
                <a:lnTo>
                  <a:pt x="670263" y="6514831"/>
                </a:lnTo>
                <a:lnTo>
                  <a:pt x="670263" y="6482137"/>
                </a:lnTo>
                <a:lnTo>
                  <a:pt x="653916" y="6482137"/>
                </a:lnTo>
                <a:cubicBezTo>
                  <a:pt x="653916" y="6471238"/>
                  <a:pt x="651190" y="6465788"/>
                  <a:pt x="645741" y="6465788"/>
                </a:cubicBezTo>
                <a:cubicBezTo>
                  <a:pt x="640293" y="6465788"/>
                  <a:pt x="637569" y="6471238"/>
                  <a:pt x="637569" y="6482137"/>
                </a:cubicBezTo>
                <a:cubicBezTo>
                  <a:pt x="637569" y="6503934"/>
                  <a:pt x="621219" y="6525732"/>
                  <a:pt x="588524" y="6547527"/>
                </a:cubicBezTo>
                <a:cubicBezTo>
                  <a:pt x="588524" y="6547527"/>
                  <a:pt x="588524" y="6544803"/>
                  <a:pt x="588524" y="6539353"/>
                </a:cubicBezTo>
                <a:cubicBezTo>
                  <a:pt x="588524" y="6533904"/>
                  <a:pt x="588524" y="6525732"/>
                  <a:pt x="588524" y="6514831"/>
                </a:cubicBezTo>
                <a:cubicBezTo>
                  <a:pt x="588524" y="6503934"/>
                  <a:pt x="583076" y="6503934"/>
                  <a:pt x="572177" y="6514831"/>
                </a:cubicBezTo>
                <a:lnTo>
                  <a:pt x="539480" y="6514831"/>
                </a:lnTo>
                <a:cubicBezTo>
                  <a:pt x="539480" y="6493036"/>
                  <a:pt x="539480" y="6482137"/>
                  <a:pt x="539480" y="6482137"/>
                </a:cubicBezTo>
                <a:cubicBezTo>
                  <a:pt x="539480" y="6482137"/>
                  <a:pt x="544929" y="6482137"/>
                  <a:pt x="555828" y="6482137"/>
                </a:cubicBezTo>
                <a:cubicBezTo>
                  <a:pt x="555828" y="6493036"/>
                  <a:pt x="558552" y="6498484"/>
                  <a:pt x="564002" y="6498484"/>
                </a:cubicBezTo>
                <a:cubicBezTo>
                  <a:pt x="569453" y="6498484"/>
                  <a:pt x="577625" y="6498484"/>
                  <a:pt x="588524" y="6498484"/>
                </a:cubicBezTo>
                <a:lnTo>
                  <a:pt x="621219" y="6482137"/>
                </a:lnTo>
                <a:cubicBezTo>
                  <a:pt x="643017" y="6460340"/>
                  <a:pt x="659365" y="6454889"/>
                  <a:pt x="670263" y="6465788"/>
                </a:cubicBezTo>
                <a:lnTo>
                  <a:pt x="670263" y="6449441"/>
                </a:lnTo>
                <a:cubicBezTo>
                  <a:pt x="659365" y="6438542"/>
                  <a:pt x="664815" y="6422195"/>
                  <a:pt x="686613" y="6400395"/>
                </a:cubicBezTo>
                <a:cubicBezTo>
                  <a:pt x="708409" y="6378600"/>
                  <a:pt x="724756" y="6373150"/>
                  <a:pt x="735655" y="6384048"/>
                </a:cubicBezTo>
                <a:lnTo>
                  <a:pt x="735655" y="6367701"/>
                </a:lnTo>
                <a:cubicBezTo>
                  <a:pt x="735655" y="6356803"/>
                  <a:pt x="735655" y="6348628"/>
                  <a:pt x="735655" y="6343180"/>
                </a:cubicBezTo>
                <a:cubicBezTo>
                  <a:pt x="735655" y="6337729"/>
                  <a:pt x="741104" y="6335005"/>
                  <a:pt x="752003" y="6335005"/>
                </a:cubicBezTo>
                <a:close/>
                <a:moveTo>
                  <a:pt x="2926272" y="6318656"/>
                </a:moveTo>
                <a:cubicBezTo>
                  <a:pt x="2926272" y="6318656"/>
                  <a:pt x="2926272" y="6321382"/>
                  <a:pt x="2926272" y="6326831"/>
                </a:cubicBezTo>
                <a:cubicBezTo>
                  <a:pt x="2926272" y="6332281"/>
                  <a:pt x="2926272" y="6335005"/>
                  <a:pt x="2926272" y="6335005"/>
                </a:cubicBezTo>
                <a:cubicBezTo>
                  <a:pt x="2937171" y="6335005"/>
                  <a:pt x="2942622" y="6329557"/>
                  <a:pt x="2942622" y="6318656"/>
                </a:cubicBezTo>
                <a:close/>
                <a:moveTo>
                  <a:pt x="2190618" y="6318656"/>
                </a:moveTo>
                <a:cubicBezTo>
                  <a:pt x="2190618" y="6318656"/>
                  <a:pt x="2185169" y="6329557"/>
                  <a:pt x="2174270" y="6351352"/>
                </a:cubicBezTo>
                <a:cubicBezTo>
                  <a:pt x="2168821" y="6362251"/>
                  <a:pt x="2163371" y="6370425"/>
                  <a:pt x="2157922" y="6375874"/>
                </a:cubicBezTo>
                <a:lnTo>
                  <a:pt x="2166096" y="6371788"/>
                </a:lnTo>
                <a:cubicBezTo>
                  <a:pt x="2171544" y="6369063"/>
                  <a:pt x="2174270" y="6367701"/>
                  <a:pt x="2174270" y="6367701"/>
                </a:cubicBezTo>
                <a:cubicBezTo>
                  <a:pt x="2206967" y="6335005"/>
                  <a:pt x="2212415" y="6318656"/>
                  <a:pt x="2190618" y="6318656"/>
                </a:cubicBezTo>
                <a:close/>
                <a:moveTo>
                  <a:pt x="3024362" y="6302309"/>
                </a:moveTo>
                <a:cubicBezTo>
                  <a:pt x="3013463" y="6324106"/>
                  <a:pt x="3002564" y="6329557"/>
                  <a:pt x="2991664" y="6318656"/>
                </a:cubicBezTo>
                <a:lnTo>
                  <a:pt x="2991664" y="6335005"/>
                </a:lnTo>
                <a:lnTo>
                  <a:pt x="2991664" y="6351352"/>
                </a:lnTo>
                <a:lnTo>
                  <a:pt x="3008012" y="6351352"/>
                </a:lnTo>
                <a:cubicBezTo>
                  <a:pt x="3008012" y="6340456"/>
                  <a:pt x="3010738" y="6337729"/>
                  <a:pt x="3016186" y="6343180"/>
                </a:cubicBezTo>
                <a:cubicBezTo>
                  <a:pt x="3021637" y="6348628"/>
                  <a:pt x="3024362" y="6345904"/>
                  <a:pt x="3024362" y="6335005"/>
                </a:cubicBezTo>
                <a:lnTo>
                  <a:pt x="3040708" y="6318656"/>
                </a:lnTo>
                <a:lnTo>
                  <a:pt x="3040708" y="6302309"/>
                </a:lnTo>
                <a:close/>
                <a:moveTo>
                  <a:pt x="2795491" y="6302309"/>
                </a:moveTo>
                <a:cubicBezTo>
                  <a:pt x="2784592" y="6313208"/>
                  <a:pt x="2779142" y="6318656"/>
                  <a:pt x="2779142" y="6318656"/>
                </a:cubicBezTo>
                <a:lnTo>
                  <a:pt x="2762794" y="6318656"/>
                </a:lnTo>
                <a:close/>
                <a:moveTo>
                  <a:pt x="1013569" y="6302309"/>
                </a:moveTo>
                <a:lnTo>
                  <a:pt x="1029916" y="6302309"/>
                </a:lnTo>
                <a:cubicBezTo>
                  <a:pt x="1019019" y="6324106"/>
                  <a:pt x="1008120" y="6335005"/>
                  <a:pt x="997221" y="6335005"/>
                </a:cubicBezTo>
                <a:cubicBezTo>
                  <a:pt x="997221" y="6324106"/>
                  <a:pt x="1002672" y="6313208"/>
                  <a:pt x="1013569" y="6302309"/>
                </a:cubicBezTo>
                <a:close/>
                <a:moveTo>
                  <a:pt x="784699" y="6302309"/>
                </a:moveTo>
                <a:lnTo>
                  <a:pt x="801045" y="6302309"/>
                </a:lnTo>
                <a:lnTo>
                  <a:pt x="801045" y="6318656"/>
                </a:lnTo>
                <a:cubicBezTo>
                  <a:pt x="801045" y="6318656"/>
                  <a:pt x="795598" y="6318656"/>
                  <a:pt x="784699" y="6318656"/>
                </a:cubicBezTo>
                <a:cubicBezTo>
                  <a:pt x="784699" y="6307759"/>
                  <a:pt x="784699" y="6302309"/>
                  <a:pt x="784699" y="6302309"/>
                </a:cubicBezTo>
                <a:close/>
                <a:moveTo>
                  <a:pt x="2958968" y="6285962"/>
                </a:moveTo>
                <a:cubicBezTo>
                  <a:pt x="2948070" y="6296861"/>
                  <a:pt x="2948070" y="6302309"/>
                  <a:pt x="2958968" y="6302309"/>
                </a:cubicBezTo>
                <a:cubicBezTo>
                  <a:pt x="2969867" y="6302309"/>
                  <a:pt x="2975318" y="6296861"/>
                  <a:pt x="2975318" y="6285962"/>
                </a:cubicBezTo>
                <a:cubicBezTo>
                  <a:pt x="2964418" y="6285962"/>
                  <a:pt x="2958968" y="6285962"/>
                  <a:pt x="2958968" y="6285962"/>
                </a:cubicBezTo>
                <a:close/>
                <a:moveTo>
                  <a:pt x="2141574" y="6285962"/>
                </a:moveTo>
                <a:cubicBezTo>
                  <a:pt x="2147023" y="6285962"/>
                  <a:pt x="2149748" y="6288686"/>
                  <a:pt x="2149748" y="6294134"/>
                </a:cubicBezTo>
                <a:lnTo>
                  <a:pt x="2149005" y="6297851"/>
                </a:lnTo>
                <a:lnTo>
                  <a:pt x="2136903" y="6291799"/>
                </a:lnTo>
                <a:close/>
                <a:moveTo>
                  <a:pt x="2235575" y="6277787"/>
                </a:moveTo>
                <a:cubicBezTo>
                  <a:pt x="2232850" y="6277787"/>
                  <a:pt x="2228762" y="6280511"/>
                  <a:pt x="2223313" y="6285962"/>
                </a:cubicBezTo>
                <a:lnTo>
                  <a:pt x="2223313" y="6302309"/>
                </a:lnTo>
                <a:cubicBezTo>
                  <a:pt x="2234212" y="6302309"/>
                  <a:pt x="2239660" y="6296861"/>
                  <a:pt x="2239660" y="6285962"/>
                </a:cubicBezTo>
                <a:cubicBezTo>
                  <a:pt x="2239660" y="6280511"/>
                  <a:pt x="2238299" y="6277787"/>
                  <a:pt x="2235575" y="6277787"/>
                </a:cubicBezTo>
                <a:close/>
                <a:moveTo>
                  <a:pt x="3923496" y="6269613"/>
                </a:moveTo>
                <a:lnTo>
                  <a:pt x="3907148" y="6285962"/>
                </a:lnTo>
                <a:cubicBezTo>
                  <a:pt x="3907148" y="6296861"/>
                  <a:pt x="3912597" y="6296861"/>
                  <a:pt x="3923496" y="6285962"/>
                </a:cubicBezTo>
                <a:close/>
                <a:moveTo>
                  <a:pt x="2501229" y="6269613"/>
                </a:moveTo>
                <a:lnTo>
                  <a:pt x="2468533" y="6318656"/>
                </a:lnTo>
                <a:lnTo>
                  <a:pt x="2501229" y="6285962"/>
                </a:lnTo>
                <a:close/>
                <a:moveTo>
                  <a:pt x="1896357" y="6269613"/>
                </a:moveTo>
                <a:lnTo>
                  <a:pt x="1896357" y="6285962"/>
                </a:lnTo>
                <a:lnTo>
                  <a:pt x="1880006" y="6302309"/>
                </a:lnTo>
                <a:cubicBezTo>
                  <a:pt x="1880006" y="6291410"/>
                  <a:pt x="1885458" y="6280514"/>
                  <a:pt x="1896357" y="6269613"/>
                </a:cubicBezTo>
                <a:close/>
                <a:moveTo>
                  <a:pt x="719306" y="6269613"/>
                </a:moveTo>
                <a:cubicBezTo>
                  <a:pt x="730205" y="6269613"/>
                  <a:pt x="732931" y="6272339"/>
                  <a:pt x="727480" y="6277787"/>
                </a:cubicBezTo>
                <a:cubicBezTo>
                  <a:pt x="722032" y="6283238"/>
                  <a:pt x="713857" y="6291410"/>
                  <a:pt x="702960" y="6302309"/>
                </a:cubicBezTo>
                <a:lnTo>
                  <a:pt x="702960" y="6335005"/>
                </a:lnTo>
                <a:lnTo>
                  <a:pt x="719306" y="6367701"/>
                </a:lnTo>
                <a:cubicBezTo>
                  <a:pt x="697510" y="6367701"/>
                  <a:pt x="675714" y="6367701"/>
                  <a:pt x="653916" y="6367701"/>
                </a:cubicBezTo>
                <a:lnTo>
                  <a:pt x="604870" y="6367701"/>
                </a:lnTo>
                <a:lnTo>
                  <a:pt x="604870" y="6351352"/>
                </a:lnTo>
                <a:lnTo>
                  <a:pt x="637569" y="6351352"/>
                </a:lnTo>
                <a:cubicBezTo>
                  <a:pt x="637569" y="6340456"/>
                  <a:pt x="640293" y="6335005"/>
                  <a:pt x="645741" y="6335005"/>
                </a:cubicBezTo>
                <a:cubicBezTo>
                  <a:pt x="651190" y="6335005"/>
                  <a:pt x="659365" y="6335005"/>
                  <a:pt x="670263" y="6335005"/>
                </a:cubicBezTo>
                <a:lnTo>
                  <a:pt x="653916" y="6318656"/>
                </a:lnTo>
                <a:lnTo>
                  <a:pt x="653916" y="6302309"/>
                </a:lnTo>
                <a:lnTo>
                  <a:pt x="670263" y="6285962"/>
                </a:lnTo>
                <a:close/>
                <a:moveTo>
                  <a:pt x="2765518" y="6261440"/>
                </a:moveTo>
                <a:lnTo>
                  <a:pt x="2758707" y="6269613"/>
                </a:lnTo>
                <a:cubicBezTo>
                  <a:pt x="2750533" y="6277787"/>
                  <a:pt x="2740996" y="6285962"/>
                  <a:pt x="2730097" y="6294134"/>
                </a:cubicBezTo>
                <a:lnTo>
                  <a:pt x="2726657" y="6297146"/>
                </a:lnTo>
                <a:lnTo>
                  <a:pt x="2738273" y="6277787"/>
                </a:lnTo>
                <a:close/>
                <a:moveTo>
                  <a:pt x="5313068" y="6253266"/>
                </a:moveTo>
                <a:lnTo>
                  <a:pt x="5313068" y="6269613"/>
                </a:lnTo>
                <a:cubicBezTo>
                  <a:pt x="5323964" y="6258714"/>
                  <a:pt x="5318516" y="6275063"/>
                  <a:pt x="5296718" y="6318656"/>
                </a:cubicBezTo>
                <a:cubicBezTo>
                  <a:pt x="5285820" y="6340456"/>
                  <a:pt x="5280372" y="6356803"/>
                  <a:pt x="5280372" y="6367701"/>
                </a:cubicBezTo>
                <a:lnTo>
                  <a:pt x="5247675" y="6384048"/>
                </a:lnTo>
                <a:cubicBezTo>
                  <a:pt x="5247675" y="6384048"/>
                  <a:pt x="5247675" y="6381324"/>
                  <a:pt x="5247675" y="6375874"/>
                </a:cubicBezTo>
                <a:cubicBezTo>
                  <a:pt x="5247675" y="6370425"/>
                  <a:pt x="5258574" y="6345904"/>
                  <a:pt x="5280372" y="6302309"/>
                </a:cubicBezTo>
                <a:cubicBezTo>
                  <a:pt x="5291268" y="6280514"/>
                  <a:pt x="5302169" y="6264164"/>
                  <a:pt x="5313068" y="6253266"/>
                </a:cubicBezTo>
                <a:close/>
                <a:moveTo>
                  <a:pt x="4348539" y="6253266"/>
                </a:moveTo>
                <a:cubicBezTo>
                  <a:pt x="4359438" y="6253266"/>
                  <a:pt x="4359438" y="6258714"/>
                  <a:pt x="4348539" y="6269613"/>
                </a:cubicBezTo>
                <a:lnTo>
                  <a:pt x="4332193" y="6269613"/>
                </a:lnTo>
                <a:cubicBezTo>
                  <a:pt x="4332193" y="6258714"/>
                  <a:pt x="4337640" y="6253266"/>
                  <a:pt x="4348539" y="6253266"/>
                </a:cubicBezTo>
                <a:close/>
                <a:moveTo>
                  <a:pt x="2632010" y="6253266"/>
                </a:moveTo>
                <a:lnTo>
                  <a:pt x="2615665" y="6269613"/>
                </a:lnTo>
                <a:cubicBezTo>
                  <a:pt x="2615665" y="6269613"/>
                  <a:pt x="2610213" y="6269613"/>
                  <a:pt x="2599315" y="6269613"/>
                </a:cubicBezTo>
                <a:cubicBezTo>
                  <a:pt x="2599315" y="6269613"/>
                  <a:pt x="2599315" y="6275063"/>
                  <a:pt x="2599315" y="6285962"/>
                </a:cubicBezTo>
                <a:lnTo>
                  <a:pt x="2599315" y="6302309"/>
                </a:lnTo>
                <a:cubicBezTo>
                  <a:pt x="2610213" y="6302309"/>
                  <a:pt x="2612938" y="6307759"/>
                  <a:pt x="2607489" y="6318656"/>
                </a:cubicBezTo>
                <a:cubicBezTo>
                  <a:pt x="2602042" y="6329557"/>
                  <a:pt x="2599315" y="6335005"/>
                  <a:pt x="2599315" y="6335005"/>
                </a:cubicBezTo>
                <a:cubicBezTo>
                  <a:pt x="2588417" y="6335005"/>
                  <a:pt x="2580244" y="6332281"/>
                  <a:pt x="2574793" y="6326831"/>
                </a:cubicBezTo>
                <a:cubicBezTo>
                  <a:pt x="2569345" y="6321382"/>
                  <a:pt x="2572068" y="6318656"/>
                  <a:pt x="2582967" y="6318656"/>
                </a:cubicBezTo>
                <a:lnTo>
                  <a:pt x="2582967" y="6302309"/>
                </a:lnTo>
                <a:cubicBezTo>
                  <a:pt x="2582967" y="6302309"/>
                  <a:pt x="2577518" y="6299585"/>
                  <a:pt x="2566619" y="6294134"/>
                </a:cubicBezTo>
                <a:cubicBezTo>
                  <a:pt x="2555721" y="6288686"/>
                  <a:pt x="2550271" y="6288686"/>
                  <a:pt x="2550271" y="6294134"/>
                </a:cubicBezTo>
                <a:cubicBezTo>
                  <a:pt x="2550271" y="6299585"/>
                  <a:pt x="2555721" y="6313208"/>
                  <a:pt x="2566619" y="6335005"/>
                </a:cubicBezTo>
                <a:lnTo>
                  <a:pt x="2550271" y="6367701"/>
                </a:lnTo>
                <a:cubicBezTo>
                  <a:pt x="2539372" y="6378600"/>
                  <a:pt x="2528474" y="6381324"/>
                  <a:pt x="2517575" y="6375874"/>
                </a:cubicBezTo>
                <a:cubicBezTo>
                  <a:pt x="2506676" y="6370425"/>
                  <a:pt x="2501229" y="6367701"/>
                  <a:pt x="2501229" y="6367701"/>
                </a:cubicBezTo>
                <a:lnTo>
                  <a:pt x="2468533" y="6400395"/>
                </a:lnTo>
                <a:cubicBezTo>
                  <a:pt x="2457633" y="6422195"/>
                  <a:pt x="2457633" y="6433092"/>
                  <a:pt x="2468533" y="6433092"/>
                </a:cubicBezTo>
                <a:cubicBezTo>
                  <a:pt x="2479430" y="6443993"/>
                  <a:pt x="2487606" y="6449441"/>
                  <a:pt x="2493053" y="6449441"/>
                </a:cubicBezTo>
                <a:cubicBezTo>
                  <a:pt x="2498503" y="6449441"/>
                  <a:pt x="2501229" y="6454889"/>
                  <a:pt x="2501229" y="6465788"/>
                </a:cubicBezTo>
                <a:cubicBezTo>
                  <a:pt x="2512128" y="6454889"/>
                  <a:pt x="2523027" y="6443993"/>
                  <a:pt x="2533925" y="6433092"/>
                </a:cubicBezTo>
                <a:cubicBezTo>
                  <a:pt x="2544824" y="6433092"/>
                  <a:pt x="2550271" y="6427643"/>
                  <a:pt x="2550271" y="6416745"/>
                </a:cubicBezTo>
                <a:cubicBezTo>
                  <a:pt x="2561170" y="6416745"/>
                  <a:pt x="2566619" y="6411296"/>
                  <a:pt x="2566619" y="6400395"/>
                </a:cubicBezTo>
                <a:cubicBezTo>
                  <a:pt x="2566619" y="6367701"/>
                  <a:pt x="2582967" y="6351352"/>
                  <a:pt x="2615665" y="6351352"/>
                </a:cubicBezTo>
                <a:cubicBezTo>
                  <a:pt x="2626563" y="6351352"/>
                  <a:pt x="2632010" y="6345904"/>
                  <a:pt x="2632010" y="6335005"/>
                </a:cubicBezTo>
                <a:cubicBezTo>
                  <a:pt x="2632010" y="6313208"/>
                  <a:pt x="2637460" y="6307759"/>
                  <a:pt x="2648359" y="6318656"/>
                </a:cubicBezTo>
                <a:cubicBezTo>
                  <a:pt x="2648359" y="6307759"/>
                  <a:pt x="2648359" y="6299585"/>
                  <a:pt x="2648359" y="6294134"/>
                </a:cubicBezTo>
                <a:cubicBezTo>
                  <a:pt x="2648359" y="6288686"/>
                  <a:pt x="2648359" y="6280514"/>
                  <a:pt x="2648359" y="6269613"/>
                </a:cubicBezTo>
                <a:cubicBezTo>
                  <a:pt x="2648359" y="6258714"/>
                  <a:pt x="2648359" y="6253266"/>
                  <a:pt x="2648359" y="6253266"/>
                </a:cubicBezTo>
                <a:cubicBezTo>
                  <a:pt x="2648359" y="6253266"/>
                  <a:pt x="2642909" y="6253266"/>
                  <a:pt x="2632010" y="6253266"/>
                </a:cubicBezTo>
                <a:close/>
                <a:moveTo>
                  <a:pt x="2370445" y="6253266"/>
                </a:moveTo>
                <a:cubicBezTo>
                  <a:pt x="2348648" y="6275063"/>
                  <a:pt x="2337749" y="6285962"/>
                  <a:pt x="2337749" y="6285962"/>
                </a:cubicBezTo>
                <a:lnTo>
                  <a:pt x="2354096" y="6285962"/>
                </a:lnTo>
                <a:cubicBezTo>
                  <a:pt x="2364996" y="6275063"/>
                  <a:pt x="2375895" y="6264164"/>
                  <a:pt x="2386793" y="6253266"/>
                </a:cubicBezTo>
                <a:close/>
                <a:moveTo>
                  <a:pt x="1896357" y="6253266"/>
                </a:moveTo>
                <a:cubicBezTo>
                  <a:pt x="1896357" y="6253266"/>
                  <a:pt x="1896357" y="6258714"/>
                  <a:pt x="1896357" y="6269613"/>
                </a:cubicBezTo>
                <a:lnTo>
                  <a:pt x="1880006" y="6269613"/>
                </a:lnTo>
                <a:close/>
                <a:moveTo>
                  <a:pt x="596699" y="6253266"/>
                </a:moveTo>
                <a:cubicBezTo>
                  <a:pt x="602147" y="6253266"/>
                  <a:pt x="599423" y="6258714"/>
                  <a:pt x="588524" y="6269613"/>
                </a:cubicBezTo>
                <a:cubicBezTo>
                  <a:pt x="588524" y="6269613"/>
                  <a:pt x="583076" y="6269613"/>
                  <a:pt x="572177" y="6269613"/>
                </a:cubicBezTo>
                <a:cubicBezTo>
                  <a:pt x="583076" y="6258714"/>
                  <a:pt x="591247" y="6253266"/>
                  <a:pt x="596699" y="6253266"/>
                </a:cubicBezTo>
                <a:close/>
                <a:moveTo>
                  <a:pt x="433219" y="6253266"/>
                </a:moveTo>
                <a:cubicBezTo>
                  <a:pt x="438666" y="6253266"/>
                  <a:pt x="441392" y="6258714"/>
                  <a:pt x="441392" y="6269613"/>
                </a:cubicBezTo>
                <a:lnTo>
                  <a:pt x="425045" y="6269613"/>
                </a:lnTo>
                <a:cubicBezTo>
                  <a:pt x="425045" y="6258714"/>
                  <a:pt x="427769" y="6253266"/>
                  <a:pt x="433219" y="6253266"/>
                </a:cubicBezTo>
                <a:close/>
                <a:moveTo>
                  <a:pt x="3696666" y="6243048"/>
                </a:moveTo>
                <a:cubicBezTo>
                  <a:pt x="3698032" y="6241686"/>
                  <a:pt x="3700074" y="6242367"/>
                  <a:pt x="3702798" y="6245091"/>
                </a:cubicBezTo>
                <a:cubicBezTo>
                  <a:pt x="3708249" y="6250542"/>
                  <a:pt x="3705523" y="6258714"/>
                  <a:pt x="3694625" y="6269613"/>
                </a:cubicBezTo>
                <a:lnTo>
                  <a:pt x="3694625" y="6253266"/>
                </a:lnTo>
                <a:cubicBezTo>
                  <a:pt x="3694625" y="6247815"/>
                  <a:pt x="3695305" y="6244410"/>
                  <a:pt x="3696666" y="6243048"/>
                </a:cubicBezTo>
                <a:close/>
                <a:moveTo>
                  <a:pt x="2172909" y="6241005"/>
                </a:moveTo>
                <a:lnTo>
                  <a:pt x="2170183" y="6249177"/>
                </a:lnTo>
                <a:cubicBezTo>
                  <a:pt x="2167459" y="6251904"/>
                  <a:pt x="2163371" y="6253266"/>
                  <a:pt x="2157922" y="6253266"/>
                </a:cubicBezTo>
                <a:cubicBezTo>
                  <a:pt x="2157922" y="6253266"/>
                  <a:pt x="2160648" y="6250542"/>
                  <a:pt x="2166096" y="6245091"/>
                </a:cubicBezTo>
                <a:close/>
                <a:moveTo>
                  <a:pt x="5623676" y="6236916"/>
                </a:moveTo>
                <a:cubicBezTo>
                  <a:pt x="5612778" y="6236916"/>
                  <a:pt x="5607329" y="6242367"/>
                  <a:pt x="5607329" y="6253266"/>
                </a:cubicBezTo>
                <a:lnTo>
                  <a:pt x="5623676" y="6253266"/>
                </a:lnTo>
                <a:cubicBezTo>
                  <a:pt x="5634575" y="6242367"/>
                  <a:pt x="5634575" y="6236916"/>
                  <a:pt x="5623676" y="6236916"/>
                </a:cubicBezTo>
                <a:close/>
                <a:moveTo>
                  <a:pt x="2533925" y="6236916"/>
                </a:moveTo>
                <a:cubicBezTo>
                  <a:pt x="2533925" y="6247817"/>
                  <a:pt x="2533925" y="6253266"/>
                  <a:pt x="2533925" y="6253266"/>
                </a:cubicBezTo>
                <a:cubicBezTo>
                  <a:pt x="2533925" y="6242367"/>
                  <a:pt x="2539372" y="6236916"/>
                  <a:pt x="2550271" y="6236916"/>
                </a:cubicBezTo>
                <a:cubicBezTo>
                  <a:pt x="2550271" y="6236916"/>
                  <a:pt x="2544824" y="6236916"/>
                  <a:pt x="2533925" y="6236916"/>
                </a:cubicBezTo>
                <a:close/>
                <a:moveTo>
                  <a:pt x="555828" y="6236916"/>
                </a:moveTo>
                <a:cubicBezTo>
                  <a:pt x="555828" y="6236916"/>
                  <a:pt x="555828" y="6242367"/>
                  <a:pt x="555828" y="6253266"/>
                </a:cubicBezTo>
                <a:lnTo>
                  <a:pt x="539480" y="6269613"/>
                </a:lnTo>
                <a:cubicBezTo>
                  <a:pt x="528581" y="6269613"/>
                  <a:pt x="523133" y="6266889"/>
                  <a:pt x="523133" y="6261440"/>
                </a:cubicBezTo>
                <a:cubicBezTo>
                  <a:pt x="523133" y="6255990"/>
                  <a:pt x="523133" y="6253266"/>
                  <a:pt x="523133" y="6253266"/>
                </a:cubicBezTo>
                <a:cubicBezTo>
                  <a:pt x="523133" y="6242367"/>
                  <a:pt x="525857" y="6239643"/>
                  <a:pt x="531306" y="6245091"/>
                </a:cubicBezTo>
                <a:cubicBezTo>
                  <a:pt x="536756" y="6250542"/>
                  <a:pt x="539480" y="6250542"/>
                  <a:pt x="539480" y="6245091"/>
                </a:cubicBezTo>
                <a:cubicBezTo>
                  <a:pt x="539480" y="6239643"/>
                  <a:pt x="544929" y="6236916"/>
                  <a:pt x="555828" y="6236916"/>
                </a:cubicBezTo>
                <a:close/>
                <a:moveTo>
                  <a:pt x="4086974" y="6220569"/>
                </a:moveTo>
                <a:cubicBezTo>
                  <a:pt x="4076075" y="6220569"/>
                  <a:pt x="4070627" y="6226020"/>
                  <a:pt x="4070627" y="6236916"/>
                </a:cubicBezTo>
                <a:cubicBezTo>
                  <a:pt x="4070627" y="6247817"/>
                  <a:pt x="4076075" y="6253266"/>
                  <a:pt x="4086974" y="6253266"/>
                </a:cubicBezTo>
                <a:lnTo>
                  <a:pt x="4070627" y="6253266"/>
                </a:lnTo>
                <a:lnTo>
                  <a:pt x="4054278" y="6269613"/>
                </a:lnTo>
                <a:cubicBezTo>
                  <a:pt x="4054278" y="6280514"/>
                  <a:pt x="4057002" y="6285962"/>
                  <a:pt x="4062453" y="6285962"/>
                </a:cubicBezTo>
                <a:cubicBezTo>
                  <a:pt x="4067900" y="6285962"/>
                  <a:pt x="4076075" y="6280514"/>
                  <a:pt x="4086974" y="6269613"/>
                </a:cubicBezTo>
                <a:lnTo>
                  <a:pt x="4086974" y="6253266"/>
                </a:lnTo>
                <a:close/>
                <a:moveTo>
                  <a:pt x="3661931" y="6220569"/>
                </a:moveTo>
                <a:lnTo>
                  <a:pt x="3678276" y="6220569"/>
                </a:lnTo>
                <a:cubicBezTo>
                  <a:pt x="3678276" y="6231468"/>
                  <a:pt x="3678276" y="6236916"/>
                  <a:pt x="3678276" y="6236916"/>
                </a:cubicBezTo>
                <a:cubicBezTo>
                  <a:pt x="3678276" y="6236916"/>
                  <a:pt x="3675553" y="6234192"/>
                  <a:pt x="3670102" y="6228744"/>
                </a:cubicBezTo>
                <a:cubicBezTo>
                  <a:pt x="3664655" y="6223296"/>
                  <a:pt x="3661931" y="6220569"/>
                  <a:pt x="3661931" y="6220569"/>
                </a:cubicBezTo>
                <a:close/>
                <a:moveTo>
                  <a:pt x="2648359" y="6220569"/>
                </a:moveTo>
                <a:cubicBezTo>
                  <a:pt x="2648359" y="6220569"/>
                  <a:pt x="2648359" y="6226020"/>
                  <a:pt x="2648359" y="6236916"/>
                </a:cubicBezTo>
                <a:lnTo>
                  <a:pt x="2664707" y="6236916"/>
                </a:lnTo>
                <a:cubicBezTo>
                  <a:pt x="2664707" y="6226020"/>
                  <a:pt x="2664707" y="6220569"/>
                  <a:pt x="2664707" y="6220569"/>
                </a:cubicBezTo>
                <a:cubicBezTo>
                  <a:pt x="2664707" y="6220569"/>
                  <a:pt x="2659259" y="6220569"/>
                  <a:pt x="2648359" y="6220569"/>
                </a:cubicBezTo>
                <a:close/>
                <a:moveTo>
                  <a:pt x="2629968" y="6210352"/>
                </a:moveTo>
                <a:cubicBezTo>
                  <a:pt x="2628607" y="6208990"/>
                  <a:pt x="2626563" y="6209671"/>
                  <a:pt x="2623837" y="6212395"/>
                </a:cubicBezTo>
                <a:cubicBezTo>
                  <a:pt x="2618388" y="6217845"/>
                  <a:pt x="2615665" y="6226020"/>
                  <a:pt x="2615665" y="6236916"/>
                </a:cubicBezTo>
                <a:cubicBezTo>
                  <a:pt x="2615665" y="6236916"/>
                  <a:pt x="2618388" y="6234192"/>
                  <a:pt x="2623837" y="6228744"/>
                </a:cubicBezTo>
                <a:cubicBezTo>
                  <a:pt x="2629286" y="6223296"/>
                  <a:pt x="2632010" y="6220569"/>
                  <a:pt x="2632010" y="6220569"/>
                </a:cubicBezTo>
                <a:cubicBezTo>
                  <a:pt x="2632010" y="6215119"/>
                  <a:pt x="2631330" y="6211714"/>
                  <a:pt x="2629968" y="6210352"/>
                </a:cubicBezTo>
                <a:close/>
                <a:moveTo>
                  <a:pt x="3040708" y="6204222"/>
                </a:moveTo>
                <a:cubicBezTo>
                  <a:pt x="3008012" y="6226020"/>
                  <a:pt x="2991664" y="6242367"/>
                  <a:pt x="2991664" y="6253266"/>
                </a:cubicBezTo>
                <a:lnTo>
                  <a:pt x="2991664" y="6260272"/>
                </a:lnTo>
                <a:lnTo>
                  <a:pt x="3003927" y="6253266"/>
                </a:lnTo>
                <a:cubicBezTo>
                  <a:pt x="3012101" y="6247817"/>
                  <a:pt x="3018910" y="6242367"/>
                  <a:pt x="3024362" y="6236916"/>
                </a:cubicBezTo>
                <a:close/>
                <a:moveTo>
                  <a:pt x="3482101" y="6187873"/>
                </a:moveTo>
                <a:lnTo>
                  <a:pt x="3498449" y="6204222"/>
                </a:lnTo>
                <a:cubicBezTo>
                  <a:pt x="3498449" y="6204222"/>
                  <a:pt x="3498449" y="6198774"/>
                  <a:pt x="3498449" y="6187873"/>
                </a:cubicBezTo>
                <a:close/>
                <a:moveTo>
                  <a:pt x="2664707" y="6187873"/>
                </a:moveTo>
                <a:cubicBezTo>
                  <a:pt x="2664707" y="6187873"/>
                  <a:pt x="2664707" y="6190600"/>
                  <a:pt x="2664707" y="6196048"/>
                </a:cubicBezTo>
                <a:cubicBezTo>
                  <a:pt x="2664707" y="6201498"/>
                  <a:pt x="2670156" y="6204222"/>
                  <a:pt x="2681055" y="6204222"/>
                </a:cubicBezTo>
                <a:cubicBezTo>
                  <a:pt x="2681055" y="6193324"/>
                  <a:pt x="2675606" y="6187873"/>
                  <a:pt x="2664707" y="6187873"/>
                </a:cubicBezTo>
                <a:close/>
                <a:moveTo>
                  <a:pt x="2648359" y="6187873"/>
                </a:moveTo>
                <a:cubicBezTo>
                  <a:pt x="2648359" y="6187873"/>
                  <a:pt x="2642909" y="6193324"/>
                  <a:pt x="2632010" y="6204222"/>
                </a:cubicBezTo>
                <a:cubicBezTo>
                  <a:pt x="2632010" y="6215121"/>
                  <a:pt x="2634736" y="6220569"/>
                  <a:pt x="2640185" y="6220569"/>
                </a:cubicBezTo>
                <a:cubicBezTo>
                  <a:pt x="2645635" y="6220569"/>
                  <a:pt x="2648359" y="6215121"/>
                  <a:pt x="2648359" y="6204222"/>
                </a:cubicBezTo>
                <a:cubicBezTo>
                  <a:pt x="2648359" y="6193324"/>
                  <a:pt x="2648359" y="6187873"/>
                  <a:pt x="2648359" y="6187873"/>
                </a:cubicBezTo>
                <a:close/>
                <a:moveTo>
                  <a:pt x="1871835" y="6187873"/>
                </a:moveTo>
                <a:cubicBezTo>
                  <a:pt x="1877282" y="6187873"/>
                  <a:pt x="1877282" y="6193324"/>
                  <a:pt x="1871835" y="6204222"/>
                </a:cubicBezTo>
                <a:cubicBezTo>
                  <a:pt x="1866384" y="6215121"/>
                  <a:pt x="1863660" y="6220569"/>
                  <a:pt x="1863660" y="6220569"/>
                </a:cubicBezTo>
                <a:cubicBezTo>
                  <a:pt x="1863660" y="6220569"/>
                  <a:pt x="1863660" y="6215121"/>
                  <a:pt x="1863660" y="6204222"/>
                </a:cubicBezTo>
                <a:cubicBezTo>
                  <a:pt x="1863660" y="6193324"/>
                  <a:pt x="1866384" y="6187873"/>
                  <a:pt x="1871835" y="6187873"/>
                </a:cubicBezTo>
                <a:close/>
                <a:moveTo>
                  <a:pt x="1405920" y="6187873"/>
                </a:moveTo>
                <a:lnTo>
                  <a:pt x="1422266" y="6187873"/>
                </a:lnTo>
                <a:lnTo>
                  <a:pt x="1389570" y="6204222"/>
                </a:lnTo>
                <a:cubicBezTo>
                  <a:pt x="1389570" y="6204222"/>
                  <a:pt x="1395021" y="6198774"/>
                  <a:pt x="1405920" y="6187873"/>
                </a:cubicBezTo>
                <a:close/>
                <a:moveTo>
                  <a:pt x="1078961" y="6187873"/>
                </a:moveTo>
                <a:lnTo>
                  <a:pt x="1111657" y="6204222"/>
                </a:lnTo>
                <a:lnTo>
                  <a:pt x="1095310" y="6220569"/>
                </a:lnTo>
                <a:lnTo>
                  <a:pt x="1095310" y="6253266"/>
                </a:lnTo>
                <a:lnTo>
                  <a:pt x="1078961" y="6253266"/>
                </a:lnTo>
                <a:lnTo>
                  <a:pt x="1095310" y="6204222"/>
                </a:lnTo>
                <a:cubicBezTo>
                  <a:pt x="1084411" y="6204222"/>
                  <a:pt x="1078961" y="6204222"/>
                  <a:pt x="1078961" y="6204222"/>
                </a:cubicBezTo>
                <a:cubicBezTo>
                  <a:pt x="1078961" y="6204222"/>
                  <a:pt x="1078961" y="6198774"/>
                  <a:pt x="1078961" y="6187873"/>
                </a:cubicBezTo>
                <a:close/>
                <a:moveTo>
                  <a:pt x="11132920" y="6171526"/>
                </a:moveTo>
                <a:cubicBezTo>
                  <a:pt x="11132920" y="6171526"/>
                  <a:pt x="11138368" y="6171526"/>
                  <a:pt x="11149268" y="6171526"/>
                </a:cubicBezTo>
                <a:cubicBezTo>
                  <a:pt x="11138368" y="6182425"/>
                  <a:pt x="11132920" y="6187873"/>
                  <a:pt x="11132920" y="6187873"/>
                </a:cubicBezTo>
                <a:cubicBezTo>
                  <a:pt x="11132920" y="6187873"/>
                  <a:pt x="11132920" y="6182425"/>
                  <a:pt x="11132920" y="6171526"/>
                </a:cubicBezTo>
                <a:close/>
                <a:moveTo>
                  <a:pt x="3122447" y="6171526"/>
                </a:moveTo>
                <a:cubicBezTo>
                  <a:pt x="3122447" y="6171526"/>
                  <a:pt x="3117000" y="6182425"/>
                  <a:pt x="3106101" y="6204222"/>
                </a:cubicBezTo>
                <a:lnTo>
                  <a:pt x="3073404" y="6236916"/>
                </a:lnTo>
                <a:cubicBezTo>
                  <a:pt x="3062505" y="6247817"/>
                  <a:pt x="3059782" y="6255990"/>
                  <a:pt x="3065230" y="6261440"/>
                </a:cubicBezTo>
                <a:cubicBezTo>
                  <a:pt x="3070681" y="6266889"/>
                  <a:pt x="3078853" y="6264164"/>
                  <a:pt x="3089752" y="6253266"/>
                </a:cubicBezTo>
                <a:cubicBezTo>
                  <a:pt x="3100651" y="6253266"/>
                  <a:pt x="3111549" y="6253266"/>
                  <a:pt x="3122447" y="6253266"/>
                </a:cubicBezTo>
                <a:lnTo>
                  <a:pt x="3138797" y="6253266"/>
                </a:lnTo>
                <a:cubicBezTo>
                  <a:pt x="3127899" y="6253266"/>
                  <a:pt x="3125174" y="6250542"/>
                  <a:pt x="3130622" y="6245091"/>
                </a:cubicBezTo>
                <a:cubicBezTo>
                  <a:pt x="3136071" y="6239643"/>
                  <a:pt x="3136071" y="6234192"/>
                  <a:pt x="3130622" y="6228744"/>
                </a:cubicBezTo>
                <a:cubicBezTo>
                  <a:pt x="3125174" y="6223296"/>
                  <a:pt x="3122447" y="6215121"/>
                  <a:pt x="3122447" y="6204222"/>
                </a:cubicBezTo>
                <a:close/>
                <a:moveTo>
                  <a:pt x="2909926" y="6171526"/>
                </a:moveTo>
                <a:lnTo>
                  <a:pt x="2909926" y="6187873"/>
                </a:lnTo>
                <a:cubicBezTo>
                  <a:pt x="2920825" y="6187873"/>
                  <a:pt x="2926272" y="6187873"/>
                  <a:pt x="2926272" y="6187873"/>
                </a:cubicBezTo>
                <a:cubicBezTo>
                  <a:pt x="2926272" y="6176974"/>
                  <a:pt x="2920825" y="6171526"/>
                  <a:pt x="2909926" y="6171526"/>
                </a:cubicBezTo>
                <a:close/>
                <a:moveTo>
                  <a:pt x="670263" y="6171526"/>
                </a:moveTo>
                <a:cubicBezTo>
                  <a:pt x="670263" y="6171526"/>
                  <a:pt x="675714" y="6176974"/>
                  <a:pt x="686613" y="6187873"/>
                </a:cubicBezTo>
                <a:lnTo>
                  <a:pt x="670263" y="6187873"/>
                </a:lnTo>
                <a:cubicBezTo>
                  <a:pt x="659365" y="6187873"/>
                  <a:pt x="659365" y="6182425"/>
                  <a:pt x="670263" y="6171526"/>
                </a:cubicBezTo>
                <a:close/>
                <a:moveTo>
                  <a:pt x="4103322" y="6155177"/>
                </a:moveTo>
                <a:lnTo>
                  <a:pt x="4086974" y="6171526"/>
                </a:lnTo>
                <a:lnTo>
                  <a:pt x="4119671" y="6171526"/>
                </a:lnTo>
                <a:close/>
                <a:moveTo>
                  <a:pt x="2043486" y="6155177"/>
                </a:moveTo>
                <a:cubicBezTo>
                  <a:pt x="2043486" y="6155177"/>
                  <a:pt x="2046213" y="6155177"/>
                  <a:pt x="2051660" y="6155177"/>
                </a:cubicBezTo>
                <a:cubicBezTo>
                  <a:pt x="2057108" y="6155177"/>
                  <a:pt x="2059834" y="6160627"/>
                  <a:pt x="2059834" y="6171526"/>
                </a:cubicBezTo>
                <a:cubicBezTo>
                  <a:pt x="2059834" y="6171526"/>
                  <a:pt x="2057108" y="6168802"/>
                  <a:pt x="2051660" y="6163352"/>
                </a:cubicBezTo>
                <a:cubicBezTo>
                  <a:pt x="2046213" y="6157903"/>
                  <a:pt x="2043486" y="6155177"/>
                  <a:pt x="2043486" y="6155177"/>
                </a:cubicBezTo>
                <a:close/>
                <a:moveTo>
                  <a:pt x="1896357" y="6155177"/>
                </a:moveTo>
                <a:lnTo>
                  <a:pt x="1912702" y="6171526"/>
                </a:lnTo>
                <a:cubicBezTo>
                  <a:pt x="1912702" y="6171526"/>
                  <a:pt x="1907255" y="6171526"/>
                  <a:pt x="1896357" y="6171526"/>
                </a:cubicBezTo>
                <a:cubicBezTo>
                  <a:pt x="1896357" y="6160627"/>
                  <a:pt x="1896357" y="6155177"/>
                  <a:pt x="1896357" y="6155177"/>
                </a:cubicBezTo>
                <a:close/>
                <a:moveTo>
                  <a:pt x="1356874" y="6155177"/>
                </a:moveTo>
                <a:lnTo>
                  <a:pt x="1373224" y="6171526"/>
                </a:lnTo>
                <a:cubicBezTo>
                  <a:pt x="1373224" y="6182425"/>
                  <a:pt x="1367772" y="6182425"/>
                  <a:pt x="1356874" y="6171526"/>
                </a:cubicBezTo>
                <a:cubicBezTo>
                  <a:pt x="1356874" y="6160627"/>
                  <a:pt x="1356874" y="6155177"/>
                  <a:pt x="1356874" y="6155177"/>
                </a:cubicBezTo>
                <a:close/>
                <a:moveTo>
                  <a:pt x="523133" y="6155177"/>
                </a:moveTo>
                <a:lnTo>
                  <a:pt x="539480" y="6187873"/>
                </a:lnTo>
                <a:cubicBezTo>
                  <a:pt x="528581" y="6187873"/>
                  <a:pt x="517682" y="6185149"/>
                  <a:pt x="506784" y="6179699"/>
                </a:cubicBezTo>
                <a:cubicBezTo>
                  <a:pt x="495885" y="6174250"/>
                  <a:pt x="501333" y="6166078"/>
                  <a:pt x="523133" y="6155177"/>
                </a:cubicBezTo>
                <a:close/>
                <a:moveTo>
                  <a:pt x="2909926" y="6142916"/>
                </a:moveTo>
                <a:cubicBezTo>
                  <a:pt x="2907201" y="6142916"/>
                  <a:pt x="2904475" y="6144280"/>
                  <a:pt x="2901750" y="6147005"/>
                </a:cubicBezTo>
                <a:cubicBezTo>
                  <a:pt x="2896302" y="6152453"/>
                  <a:pt x="2893578" y="6160627"/>
                  <a:pt x="2893578" y="6171526"/>
                </a:cubicBezTo>
                <a:lnTo>
                  <a:pt x="2909926" y="6155177"/>
                </a:lnTo>
                <a:cubicBezTo>
                  <a:pt x="2920825" y="6155177"/>
                  <a:pt x="2923549" y="6152453"/>
                  <a:pt x="2918100" y="6147005"/>
                </a:cubicBezTo>
                <a:cubicBezTo>
                  <a:pt x="2915376" y="6144280"/>
                  <a:pt x="2912649" y="6142916"/>
                  <a:pt x="2909926" y="6142916"/>
                </a:cubicBezTo>
                <a:close/>
                <a:moveTo>
                  <a:pt x="4332193" y="6138830"/>
                </a:moveTo>
                <a:lnTo>
                  <a:pt x="4332193" y="6171526"/>
                </a:lnTo>
                <a:lnTo>
                  <a:pt x="4299497" y="6187873"/>
                </a:lnTo>
                <a:cubicBezTo>
                  <a:pt x="4288598" y="6198774"/>
                  <a:pt x="4277699" y="6204222"/>
                  <a:pt x="4266801" y="6204222"/>
                </a:cubicBezTo>
                <a:lnTo>
                  <a:pt x="4299497" y="6171526"/>
                </a:lnTo>
                <a:cubicBezTo>
                  <a:pt x="4321295" y="6149729"/>
                  <a:pt x="4332193" y="6138830"/>
                  <a:pt x="4332193" y="6138830"/>
                </a:cubicBezTo>
                <a:close/>
                <a:moveTo>
                  <a:pt x="629394" y="6138830"/>
                </a:moveTo>
                <a:cubicBezTo>
                  <a:pt x="634843" y="6138830"/>
                  <a:pt x="637569" y="6141556"/>
                  <a:pt x="637569" y="6147005"/>
                </a:cubicBezTo>
                <a:cubicBezTo>
                  <a:pt x="637569" y="6152453"/>
                  <a:pt x="632118" y="6155177"/>
                  <a:pt x="621219" y="6155177"/>
                </a:cubicBezTo>
                <a:cubicBezTo>
                  <a:pt x="621219" y="6144280"/>
                  <a:pt x="623944" y="6138830"/>
                  <a:pt x="629394" y="6138830"/>
                </a:cubicBezTo>
                <a:close/>
                <a:moveTo>
                  <a:pt x="4467063" y="6130655"/>
                </a:moveTo>
                <a:cubicBezTo>
                  <a:pt x="4469788" y="6130655"/>
                  <a:pt x="4468425" y="6133380"/>
                  <a:pt x="4462974" y="6138830"/>
                </a:cubicBezTo>
                <a:cubicBezTo>
                  <a:pt x="4452078" y="6149729"/>
                  <a:pt x="4446629" y="6160627"/>
                  <a:pt x="4446629" y="6171526"/>
                </a:cubicBezTo>
                <a:cubicBezTo>
                  <a:pt x="4435730" y="6171526"/>
                  <a:pt x="4430278" y="6174250"/>
                  <a:pt x="4430278" y="6179699"/>
                </a:cubicBezTo>
                <a:cubicBezTo>
                  <a:pt x="4430278" y="6185149"/>
                  <a:pt x="4430278" y="6187873"/>
                  <a:pt x="4430278" y="6187873"/>
                </a:cubicBezTo>
                <a:lnTo>
                  <a:pt x="4397584" y="6204222"/>
                </a:lnTo>
                <a:cubicBezTo>
                  <a:pt x="4397584" y="6193324"/>
                  <a:pt x="4403033" y="6182425"/>
                  <a:pt x="4413933" y="6171526"/>
                </a:cubicBezTo>
                <a:cubicBezTo>
                  <a:pt x="4424831" y="6160627"/>
                  <a:pt x="4430278" y="6155177"/>
                  <a:pt x="4430278" y="6155177"/>
                </a:cubicBezTo>
                <a:cubicBezTo>
                  <a:pt x="4430278" y="6155177"/>
                  <a:pt x="4433005" y="6152453"/>
                  <a:pt x="4438453" y="6147005"/>
                </a:cubicBezTo>
                <a:cubicBezTo>
                  <a:pt x="4443904" y="6141556"/>
                  <a:pt x="4446629" y="6138830"/>
                  <a:pt x="4446629" y="6138830"/>
                </a:cubicBezTo>
                <a:cubicBezTo>
                  <a:pt x="4457527" y="6133380"/>
                  <a:pt x="4464339" y="6130655"/>
                  <a:pt x="4467063" y="6130655"/>
                </a:cubicBezTo>
                <a:close/>
                <a:moveTo>
                  <a:pt x="4364888" y="6122483"/>
                </a:moveTo>
                <a:cubicBezTo>
                  <a:pt x="4364888" y="6122483"/>
                  <a:pt x="4364888" y="6127931"/>
                  <a:pt x="4364888" y="6138830"/>
                </a:cubicBezTo>
                <a:cubicBezTo>
                  <a:pt x="4353990" y="6138830"/>
                  <a:pt x="4348539" y="6138830"/>
                  <a:pt x="4348539" y="6138830"/>
                </a:cubicBezTo>
                <a:close/>
                <a:moveTo>
                  <a:pt x="817394" y="6122483"/>
                </a:moveTo>
                <a:lnTo>
                  <a:pt x="784699" y="6171526"/>
                </a:lnTo>
                <a:lnTo>
                  <a:pt x="768352" y="6155177"/>
                </a:lnTo>
                <a:cubicBezTo>
                  <a:pt x="768352" y="6144280"/>
                  <a:pt x="771076" y="6138830"/>
                  <a:pt x="776524" y="6138830"/>
                </a:cubicBezTo>
                <a:cubicBezTo>
                  <a:pt x="781975" y="6138830"/>
                  <a:pt x="784699" y="6138830"/>
                  <a:pt x="784699" y="6138830"/>
                </a:cubicBezTo>
                <a:lnTo>
                  <a:pt x="801045" y="6138830"/>
                </a:lnTo>
                <a:close/>
                <a:moveTo>
                  <a:pt x="1847312" y="6106134"/>
                </a:moveTo>
                <a:lnTo>
                  <a:pt x="1847312" y="6122483"/>
                </a:lnTo>
                <a:lnTo>
                  <a:pt x="1814617" y="6171526"/>
                </a:lnTo>
                <a:cubicBezTo>
                  <a:pt x="1803718" y="6171526"/>
                  <a:pt x="1798267" y="6168802"/>
                  <a:pt x="1798267" y="6163352"/>
                </a:cubicBezTo>
                <a:cubicBezTo>
                  <a:pt x="1798267" y="6157903"/>
                  <a:pt x="1809166" y="6144280"/>
                  <a:pt x="1830963" y="6122483"/>
                </a:cubicBezTo>
                <a:close/>
                <a:moveTo>
                  <a:pt x="2846578" y="6095916"/>
                </a:moveTo>
                <a:cubicBezTo>
                  <a:pt x="2842491" y="6094554"/>
                  <a:pt x="2839085" y="6095235"/>
                  <a:pt x="2836360" y="6097959"/>
                </a:cubicBezTo>
                <a:cubicBezTo>
                  <a:pt x="2830911" y="6103410"/>
                  <a:pt x="2822739" y="6111584"/>
                  <a:pt x="2811839" y="6122483"/>
                </a:cubicBezTo>
                <a:lnTo>
                  <a:pt x="2795491" y="6155177"/>
                </a:lnTo>
                <a:cubicBezTo>
                  <a:pt x="2806389" y="6144280"/>
                  <a:pt x="2817288" y="6133382"/>
                  <a:pt x="2828186" y="6122483"/>
                </a:cubicBezTo>
                <a:cubicBezTo>
                  <a:pt x="2839085" y="6111584"/>
                  <a:pt x="2844533" y="6106134"/>
                  <a:pt x="2844533" y="6106134"/>
                </a:cubicBezTo>
                <a:cubicBezTo>
                  <a:pt x="2844533" y="6106134"/>
                  <a:pt x="2849983" y="6106134"/>
                  <a:pt x="2860882" y="6106134"/>
                </a:cubicBezTo>
                <a:lnTo>
                  <a:pt x="2844533" y="6138830"/>
                </a:lnTo>
                <a:cubicBezTo>
                  <a:pt x="2833634" y="6138830"/>
                  <a:pt x="2825462" y="6147005"/>
                  <a:pt x="2820012" y="6163352"/>
                </a:cubicBezTo>
                <a:cubicBezTo>
                  <a:pt x="2814563" y="6179699"/>
                  <a:pt x="2811839" y="6182425"/>
                  <a:pt x="2811839" y="6171526"/>
                </a:cubicBezTo>
                <a:lnTo>
                  <a:pt x="2795491" y="6171526"/>
                </a:lnTo>
                <a:cubicBezTo>
                  <a:pt x="2795491" y="6193324"/>
                  <a:pt x="2784592" y="6215121"/>
                  <a:pt x="2762794" y="6236916"/>
                </a:cubicBezTo>
                <a:cubicBezTo>
                  <a:pt x="2751894" y="6247817"/>
                  <a:pt x="2738273" y="6264164"/>
                  <a:pt x="2721925" y="6285962"/>
                </a:cubicBezTo>
                <a:cubicBezTo>
                  <a:pt x="2705577" y="6307759"/>
                  <a:pt x="2686504" y="6326831"/>
                  <a:pt x="2664707" y="6343180"/>
                </a:cubicBezTo>
                <a:cubicBezTo>
                  <a:pt x="2642909" y="6359527"/>
                  <a:pt x="2623837" y="6378600"/>
                  <a:pt x="2607489" y="6400395"/>
                </a:cubicBezTo>
                <a:cubicBezTo>
                  <a:pt x="2591141" y="6422195"/>
                  <a:pt x="2577518" y="6438542"/>
                  <a:pt x="2566619" y="6449441"/>
                </a:cubicBezTo>
                <a:cubicBezTo>
                  <a:pt x="2523027" y="6482137"/>
                  <a:pt x="2512128" y="6498484"/>
                  <a:pt x="2533925" y="6498484"/>
                </a:cubicBezTo>
                <a:cubicBezTo>
                  <a:pt x="2544824" y="6498484"/>
                  <a:pt x="2552995" y="6493036"/>
                  <a:pt x="2558447" y="6482137"/>
                </a:cubicBezTo>
                <a:cubicBezTo>
                  <a:pt x="2563894" y="6471238"/>
                  <a:pt x="2577518" y="6460340"/>
                  <a:pt x="2599315" y="6449441"/>
                </a:cubicBezTo>
                <a:cubicBezTo>
                  <a:pt x="2621112" y="6416745"/>
                  <a:pt x="2642909" y="6386775"/>
                  <a:pt x="2664707" y="6359527"/>
                </a:cubicBezTo>
                <a:cubicBezTo>
                  <a:pt x="2675606" y="6345904"/>
                  <a:pt x="2686504" y="6333643"/>
                  <a:pt x="2697403" y="6322744"/>
                </a:cubicBezTo>
                <a:lnTo>
                  <a:pt x="2726657" y="6297146"/>
                </a:lnTo>
                <a:lnTo>
                  <a:pt x="2719883" y="6308440"/>
                </a:lnTo>
                <a:cubicBezTo>
                  <a:pt x="2715794" y="6320701"/>
                  <a:pt x="2713751" y="6335005"/>
                  <a:pt x="2713751" y="6351352"/>
                </a:cubicBezTo>
                <a:lnTo>
                  <a:pt x="2730097" y="6351352"/>
                </a:lnTo>
                <a:cubicBezTo>
                  <a:pt x="2740996" y="6340456"/>
                  <a:pt x="2749171" y="6337729"/>
                  <a:pt x="2754621" y="6343180"/>
                </a:cubicBezTo>
                <a:cubicBezTo>
                  <a:pt x="2760070" y="6348628"/>
                  <a:pt x="2762794" y="6354078"/>
                  <a:pt x="2762794" y="6359527"/>
                </a:cubicBezTo>
                <a:cubicBezTo>
                  <a:pt x="2762794" y="6364977"/>
                  <a:pt x="2757345" y="6367701"/>
                  <a:pt x="2746446" y="6367701"/>
                </a:cubicBezTo>
                <a:cubicBezTo>
                  <a:pt x="2735548" y="6367701"/>
                  <a:pt x="2730097" y="6373150"/>
                  <a:pt x="2730097" y="6384048"/>
                </a:cubicBezTo>
                <a:cubicBezTo>
                  <a:pt x="2730097" y="6394947"/>
                  <a:pt x="2735548" y="6400395"/>
                  <a:pt x="2746446" y="6400395"/>
                </a:cubicBezTo>
                <a:cubicBezTo>
                  <a:pt x="2757345" y="6400395"/>
                  <a:pt x="2765521" y="6400395"/>
                  <a:pt x="2770969" y="6400395"/>
                </a:cubicBezTo>
                <a:cubicBezTo>
                  <a:pt x="2776416" y="6400395"/>
                  <a:pt x="2779142" y="6400395"/>
                  <a:pt x="2779142" y="6400395"/>
                </a:cubicBezTo>
                <a:cubicBezTo>
                  <a:pt x="2779142" y="6389499"/>
                  <a:pt x="2781867" y="6384048"/>
                  <a:pt x="2787315" y="6384048"/>
                </a:cubicBezTo>
                <a:cubicBezTo>
                  <a:pt x="2792765" y="6384048"/>
                  <a:pt x="2798217" y="6375874"/>
                  <a:pt x="2803664" y="6359527"/>
                </a:cubicBezTo>
                <a:cubicBezTo>
                  <a:pt x="2809112" y="6343180"/>
                  <a:pt x="2811839" y="6335005"/>
                  <a:pt x="2811839" y="6335005"/>
                </a:cubicBezTo>
                <a:lnTo>
                  <a:pt x="2811839" y="6318656"/>
                </a:lnTo>
                <a:cubicBezTo>
                  <a:pt x="2822739" y="6318656"/>
                  <a:pt x="2828186" y="6318656"/>
                  <a:pt x="2828186" y="6318656"/>
                </a:cubicBezTo>
                <a:cubicBezTo>
                  <a:pt x="2828186" y="6296861"/>
                  <a:pt x="2830911" y="6285962"/>
                  <a:pt x="2836360" y="6285962"/>
                </a:cubicBezTo>
                <a:cubicBezTo>
                  <a:pt x="2841809" y="6285962"/>
                  <a:pt x="2844533" y="6280514"/>
                  <a:pt x="2844533" y="6269613"/>
                </a:cubicBezTo>
                <a:cubicBezTo>
                  <a:pt x="2855433" y="6280514"/>
                  <a:pt x="2860882" y="6277787"/>
                  <a:pt x="2860882" y="6261440"/>
                </a:cubicBezTo>
                <a:cubicBezTo>
                  <a:pt x="2860882" y="6245091"/>
                  <a:pt x="2869056" y="6228744"/>
                  <a:pt x="2885404" y="6212395"/>
                </a:cubicBezTo>
                <a:cubicBezTo>
                  <a:pt x="2901750" y="6196048"/>
                  <a:pt x="2904475" y="6187873"/>
                  <a:pt x="2893578" y="6187873"/>
                </a:cubicBezTo>
                <a:lnTo>
                  <a:pt x="2877230" y="6187873"/>
                </a:lnTo>
                <a:cubicBezTo>
                  <a:pt x="2877230" y="6198774"/>
                  <a:pt x="2874506" y="6204222"/>
                  <a:pt x="2869056" y="6204222"/>
                </a:cubicBezTo>
                <a:cubicBezTo>
                  <a:pt x="2863607" y="6204222"/>
                  <a:pt x="2860882" y="6204222"/>
                  <a:pt x="2860882" y="6204222"/>
                </a:cubicBezTo>
                <a:cubicBezTo>
                  <a:pt x="2860882" y="6193324"/>
                  <a:pt x="2855433" y="6193324"/>
                  <a:pt x="2844533" y="6204222"/>
                </a:cubicBezTo>
                <a:cubicBezTo>
                  <a:pt x="2833634" y="6215121"/>
                  <a:pt x="2828186" y="6226020"/>
                  <a:pt x="2828186" y="6236916"/>
                </a:cubicBezTo>
                <a:cubicBezTo>
                  <a:pt x="2828186" y="6247817"/>
                  <a:pt x="2822739" y="6253266"/>
                  <a:pt x="2811839" y="6253266"/>
                </a:cubicBezTo>
                <a:cubicBezTo>
                  <a:pt x="2795491" y="6253266"/>
                  <a:pt x="2781186" y="6255309"/>
                  <a:pt x="2768925" y="6259395"/>
                </a:cubicBezTo>
                <a:lnTo>
                  <a:pt x="2765518" y="6261440"/>
                </a:lnTo>
                <a:lnTo>
                  <a:pt x="2779142" y="6245091"/>
                </a:lnTo>
                <a:cubicBezTo>
                  <a:pt x="2790041" y="6228744"/>
                  <a:pt x="2809112" y="6206947"/>
                  <a:pt x="2836360" y="6179699"/>
                </a:cubicBezTo>
                <a:cubicBezTo>
                  <a:pt x="2863607" y="6152453"/>
                  <a:pt x="2877230" y="6138830"/>
                  <a:pt x="2877230" y="6138830"/>
                </a:cubicBezTo>
                <a:cubicBezTo>
                  <a:pt x="2877230" y="6127931"/>
                  <a:pt x="2879955" y="6122483"/>
                  <a:pt x="2885404" y="6122483"/>
                </a:cubicBezTo>
                <a:cubicBezTo>
                  <a:pt x="2890852" y="6122483"/>
                  <a:pt x="2893578" y="6122483"/>
                  <a:pt x="2893578" y="6122483"/>
                </a:cubicBezTo>
                <a:cubicBezTo>
                  <a:pt x="2893578" y="6122483"/>
                  <a:pt x="2896302" y="6122483"/>
                  <a:pt x="2901750" y="6122483"/>
                </a:cubicBezTo>
                <a:cubicBezTo>
                  <a:pt x="2907201" y="6122483"/>
                  <a:pt x="2909926" y="6117033"/>
                  <a:pt x="2909926" y="6106134"/>
                </a:cubicBezTo>
                <a:cubicBezTo>
                  <a:pt x="2909926" y="6106134"/>
                  <a:pt x="2904475" y="6106134"/>
                  <a:pt x="2893578" y="6106134"/>
                </a:cubicBezTo>
                <a:cubicBezTo>
                  <a:pt x="2893578" y="6106134"/>
                  <a:pt x="2888129" y="6106134"/>
                  <a:pt x="2877230" y="6106134"/>
                </a:cubicBezTo>
                <a:cubicBezTo>
                  <a:pt x="2866330" y="6106134"/>
                  <a:pt x="2860882" y="6106134"/>
                  <a:pt x="2860882" y="6106134"/>
                </a:cubicBezTo>
                <a:cubicBezTo>
                  <a:pt x="2855433" y="6100686"/>
                  <a:pt x="2850665" y="6097280"/>
                  <a:pt x="2846578" y="6095916"/>
                </a:cubicBezTo>
                <a:close/>
                <a:moveTo>
                  <a:pt x="11277918" y="6091921"/>
                </a:moveTo>
                <a:lnTo>
                  <a:pt x="11277918" y="6113006"/>
                </a:lnTo>
                <a:lnTo>
                  <a:pt x="11272900" y="6116352"/>
                </a:lnTo>
                <a:cubicBezTo>
                  <a:pt x="11261318" y="6123163"/>
                  <a:pt x="11247354" y="6130656"/>
                  <a:pt x="11231006" y="6138830"/>
                </a:cubicBezTo>
                <a:lnTo>
                  <a:pt x="11247356" y="6122483"/>
                </a:lnTo>
                <a:close/>
                <a:moveTo>
                  <a:pt x="670263" y="6089787"/>
                </a:moveTo>
                <a:cubicBezTo>
                  <a:pt x="670263" y="6089787"/>
                  <a:pt x="672988" y="6089787"/>
                  <a:pt x="678438" y="6089787"/>
                </a:cubicBezTo>
                <a:cubicBezTo>
                  <a:pt x="683888" y="6089787"/>
                  <a:pt x="686613" y="6095235"/>
                  <a:pt x="686613" y="6106134"/>
                </a:cubicBezTo>
                <a:lnTo>
                  <a:pt x="653916" y="6122483"/>
                </a:lnTo>
                <a:cubicBezTo>
                  <a:pt x="653916" y="6122483"/>
                  <a:pt x="659365" y="6117033"/>
                  <a:pt x="670263" y="6106134"/>
                </a:cubicBezTo>
                <a:cubicBezTo>
                  <a:pt x="670263" y="6106134"/>
                  <a:pt x="670263" y="6100686"/>
                  <a:pt x="670263" y="6089787"/>
                </a:cubicBezTo>
                <a:close/>
                <a:moveTo>
                  <a:pt x="1369135" y="6079569"/>
                </a:moveTo>
                <a:cubicBezTo>
                  <a:pt x="1371861" y="6080931"/>
                  <a:pt x="1373224" y="6084336"/>
                  <a:pt x="1373224" y="6089787"/>
                </a:cubicBezTo>
                <a:cubicBezTo>
                  <a:pt x="1362325" y="6089787"/>
                  <a:pt x="1356874" y="6089787"/>
                  <a:pt x="1356874" y="6089787"/>
                </a:cubicBezTo>
                <a:cubicBezTo>
                  <a:pt x="1345975" y="6089787"/>
                  <a:pt x="1340527" y="6089787"/>
                  <a:pt x="1340527" y="6089787"/>
                </a:cubicBezTo>
                <a:cubicBezTo>
                  <a:pt x="1340527" y="6089787"/>
                  <a:pt x="1345975" y="6087063"/>
                  <a:pt x="1356874" y="6081612"/>
                </a:cubicBezTo>
                <a:cubicBezTo>
                  <a:pt x="1362325" y="6078888"/>
                  <a:pt x="1366410" y="6078207"/>
                  <a:pt x="1369135" y="6079569"/>
                </a:cubicBezTo>
                <a:close/>
                <a:moveTo>
                  <a:pt x="4626454" y="6073438"/>
                </a:moveTo>
                <a:lnTo>
                  <a:pt x="4593760" y="6106134"/>
                </a:lnTo>
                <a:lnTo>
                  <a:pt x="4593760" y="6089787"/>
                </a:lnTo>
                <a:cubicBezTo>
                  <a:pt x="4604656" y="6078888"/>
                  <a:pt x="4615557" y="6073438"/>
                  <a:pt x="4626454" y="6073438"/>
                </a:cubicBezTo>
                <a:close/>
                <a:moveTo>
                  <a:pt x="3155144" y="6073438"/>
                </a:moveTo>
                <a:lnTo>
                  <a:pt x="3155144" y="6089787"/>
                </a:lnTo>
                <a:lnTo>
                  <a:pt x="3171491" y="6089787"/>
                </a:lnTo>
                <a:close/>
                <a:moveTo>
                  <a:pt x="2386793" y="6073438"/>
                </a:moveTo>
                <a:cubicBezTo>
                  <a:pt x="2375895" y="6084339"/>
                  <a:pt x="2364996" y="6087063"/>
                  <a:pt x="2354096" y="6081612"/>
                </a:cubicBezTo>
                <a:cubicBezTo>
                  <a:pt x="2343197" y="6076164"/>
                  <a:pt x="2337749" y="6078888"/>
                  <a:pt x="2337749" y="6089787"/>
                </a:cubicBezTo>
                <a:cubicBezTo>
                  <a:pt x="2337749" y="6100686"/>
                  <a:pt x="2343197" y="6106134"/>
                  <a:pt x="2354096" y="6106134"/>
                </a:cubicBezTo>
                <a:cubicBezTo>
                  <a:pt x="2364996" y="6106134"/>
                  <a:pt x="2375895" y="6100686"/>
                  <a:pt x="2386793" y="6089787"/>
                </a:cubicBezTo>
                <a:cubicBezTo>
                  <a:pt x="2397692" y="6078888"/>
                  <a:pt x="2403139" y="6073438"/>
                  <a:pt x="2403139" y="6073438"/>
                </a:cubicBezTo>
                <a:close/>
                <a:moveTo>
                  <a:pt x="2239660" y="6073438"/>
                </a:moveTo>
                <a:cubicBezTo>
                  <a:pt x="2228762" y="6073438"/>
                  <a:pt x="2223313" y="6078888"/>
                  <a:pt x="2223313" y="6089787"/>
                </a:cubicBezTo>
                <a:cubicBezTo>
                  <a:pt x="2223313" y="6089787"/>
                  <a:pt x="2228762" y="6089787"/>
                  <a:pt x="2239660" y="6089787"/>
                </a:cubicBezTo>
                <a:close/>
                <a:moveTo>
                  <a:pt x="1226091" y="6073438"/>
                </a:moveTo>
                <a:cubicBezTo>
                  <a:pt x="1215194" y="6084339"/>
                  <a:pt x="1198847" y="6100686"/>
                  <a:pt x="1177049" y="6122483"/>
                </a:cubicBezTo>
                <a:lnTo>
                  <a:pt x="1193396" y="6089787"/>
                </a:lnTo>
                <a:close/>
                <a:moveTo>
                  <a:pt x="506784" y="6073438"/>
                </a:moveTo>
                <a:cubicBezTo>
                  <a:pt x="506784" y="6073438"/>
                  <a:pt x="509508" y="6076164"/>
                  <a:pt x="514958" y="6081612"/>
                </a:cubicBezTo>
                <a:cubicBezTo>
                  <a:pt x="520407" y="6087063"/>
                  <a:pt x="523133" y="6092511"/>
                  <a:pt x="523133" y="6097959"/>
                </a:cubicBezTo>
                <a:cubicBezTo>
                  <a:pt x="523133" y="6103410"/>
                  <a:pt x="523133" y="6106134"/>
                  <a:pt x="523133" y="6106134"/>
                </a:cubicBezTo>
                <a:cubicBezTo>
                  <a:pt x="512234" y="6106134"/>
                  <a:pt x="506784" y="6111584"/>
                  <a:pt x="506784" y="6122483"/>
                </a:cubicBezTo>
                <a:lnTo>
                  <a:pt x="474087" y="6122483"/>
                </a:lnTo>
                <a:cubicBezTo>
                  <a:pt x="484987" y="6122483"/>
                  <a:pt x="487712" y="6119759"/>
                  <a:pt x="482263" y="6114308"/>
                </a:cubicBezTo>
                <a:cubicBezTo>
                  <a:pt x="476815" y="6108860"/>
                  <a:pt x="479539" y="6106134"/>
                  <a:pt x="490436" y="6106134"/>
                </a:cubicBezTo>
                <a:cubicBezTo>
                  <a:pt x="501333" y="6106134"/>
                  <a:pt x="506784" y="6100686"/>
                  <a:pt x="506784" y="6089787"/>
                </a:cubicBezTo>
                <a:cubicBezTo>
                  <a:pt x="506784" y="6078888"/>
                  <a:pt x="506784" y="6073438"/>
                  <a:pt x="506784" y="6073438"/>
                </a:cubicBezTo>
                <a:close/>
                <a:moveTo>
                  <a:pt x="3024362" y="6057091"/>
                </a:moveTo>
                <a:lnTo>
                  <a:pt x="3040708" y="6073438"/>
                </a:lnTo>
                <a:cubicBezTo>
                  <a:pt x="3029809" y="6073438"/>
                  <a:pt x="3024362" y="6073438"/>
                  <a:pt x="3024362" y="6073438"/>
                </a:cubicBezTo>
                <a:cubicBezTo>
                  <a:pt x="3013463" y="6073438"/>
                  <a:pt x="3013463" y="6078888"/>
                  <a:pt x="3024362" y="6089787"/>
                </a:cubicBezTo>
                <a:lnTo>
                  <a:pt x="3008012" y="6089787"/>
                </a:lnTo>
                <a:close/>
                <a:moveTo>
                  <a:pt x="2942622" y="6057091"/>
                </a:moveTo>
                <a:lnTo>
                  <a:pt x="2926272" y="6073438"/>
                </a:lnTo>
                <a:cubicBezTo>
                  <a:pt x="2937171" y="6073438"/>
                  <a:pt x="2948070" y="6067989"/>
                  <a:pt x="2958968" y="6057091"/>
                </a:cubicBezTo>
                <a:close/>
                <a:moveTo>
                  <a:pt x="2877230" y="6057091"/>
                </a:moveTo>
                <a:lnTo>
                  <a:pt x="2860882" y="6073438"/>
                </a:lnTo>
                <a:cubicBezTo>
                  <a:pt x="2860882" y="6084339"/>
                  <a:pt x="2863607" y="6084339"/>
                  <a:pt x="2869056" y="6073438"/>
                </a:cubicBezTo>
                <a:cubicBezTo>
                  <a:pt x="2874506" y="6062541"/>
                  <a:pt x="2877230" y="6057091"/>
                  <a:pt x="2877230" y="6057091"/>
                </a:cubicBezTo>
                <a:close/>
                <a:moveTo>
                  <a:pt x="2057280" y="6053004"/>
                </a:moveTo>
                <a:cubicBezTo>
                  <a:pt x="2058983" y="6053004"/>
                  <a:pt x="2059834" y="6054366"/>
                  <a:pt x="2059834" y="6057091"/>
                </a:cubicBezTo>
                <a:cubicBezTo>
                  <a:pt x="2059834" y="6067989"/>
                  <a:pt x="2054387" y="6078888"/>
                  <a:pt x="2043486" y="6089787"/>
                </a:cubicBezTo>
                <a:lnTo>
                  <a:pt x="2027138" y="6122483"/>
                </a:lnTo>
                <a:cubicBezTo>
                  <a:pt x="2027138" y="6133382"/>
                  <a:pt x="2021691" y="6138830"/>
                  <a:pt x="2010792" y="6138830"/>
                </a:cubicBezTo>
                <a:cubicBezTo>
                  <a:pt x="1999893" y="6138830"/>
                  <a:pt x="1991718" y="6138830"/>
                  <a:pt x="1986271" y="6138830"/>
                </a:cubicBezTo>
                <a:cubicBezTo>
                  <a:pt x="1980819" y="6138830"/>
                  <a:pt x="1978096" y="6138830"/>
                  <a:pt x="1978096" y="6138830"/>
                </a:cubicBezTo>
                <a:cubicBezTo>
                  <a:pt x="1978096" y="6138830"/>
                  <a:pt x="1991718" y="6122483"/>
                  <a:pt x="2018965" y="6089787"/>
                </a:cubicBezTo>
                <a:cubicBezTo>
                  <a:pt x="2039399" y="6065265"/>
                  <a:pt x="2052173" y="6053004"/>
                  <a:pt x="2057280" y="6053004"/>
                </a:cubicBezTo>
                <a:close/>
                <a:moveTo>
                  <a:pt x="3874452" y="6040744"/>
                </a:moveTo>
                <a:lnTo>
                  <a:pt x="3858102" y="6057091"/>
                </a:lnTo>
                <a:lnTo>
                  <a:pt x="3874452" y="6057091"/>
                </a:lnTo>
                <a:cubicBezTo>
                  <a:pt x="3885350" y="6046192"/>
                  <a:pt x="3890799" y="6040744"/>
                  <a:pt x="3890799" y="6040744"/>
                </a:cubicBezTo>
                <a:close/>
                <a:moveTo>
                  <a:pt x="2256010" y="6040744"/>
                </a:moveTo>
                <a:cubicBezTo>
                  <a:pt x="2245111" y="6051642"/>
                  <a:pt x="2239660" y="6057091"/>
                  <a:pt x="2239660" y="6057091"/>
                </a:cubicBezTo>
                <a:cubicBezTo>
                  <a:pt x="2239660" y="6067989"/>
                  <a:pt x="2245111" y="6073438"/>
                  <a:pt x="2256010" y="6073438"/>
                </a:cubicBezTo>
                <a:cubicBezTo>
                  <a:pt x="2256010" y="6062541"/>
                  <a:pt x="2256010" y="6057091"/>
                  <a:pt x="2256010" y="6057091"/>
                </a:cubicBezTo>
                <a:cubicBezTo>
                  <a:pt x="2256010" y="6046192"/>
                  <a:pt x="2256010" y="6040744"/>
                  <a:pt x="2256010" y="6040744"/>
                </a:cubicBezTo>
                <a:close/>
                <a:moveTo>
                  <a:pt x="1038091" y="6040744"/>
                </a:moveTo>
                <a:cubicBezTo>
                  <a:pt x="1043540" y="6040744"/>
                  <a:pt x="1048990" y="6043468"/>
                  <a:pt x="1054438" y="6048916"/>
                </a:cubicBezTo>
                <a:cubicBezTo>
                  <a:pt x="1059889" y="6054366"/>
                  <a:pt x="1068064" y="6051642"/>
                  <a:pt x="1078961" y="6040744"/>
                </a:cubicBezTo>
                <a:lnTo>
                  <a:pt x="1078961" y="6057091"/>
                </a:lnTo>
                <a:lnTo>
                  <a:pt x="1062613" y="6073438"/>
                </a:lnTo>
                <a:cubicBezTo>
                  <a:pt x="1062613" y="6062541"/>
                  <a:pt x="1057163" y="6054366"/>
                  <a:pt x="1046267" y="6048916"/>
                </a:cubicBezTo>
                <a:cubicBezTo>
                  <a:pt x="1035367" y="6043468"/>
                  <a:pt x="1032642" y="6040744"/>
                  <a:pt x="1038091" y="6040744"/>
                </a:cubicBezTo>
                <a:close/>
                <a:moveTo>
                  <a:pt x="4561065" y="6024394"/>
                </a:moveTo>
                <a:cubicBezTo>
                  <a:pt x="4571961" y="6024394"/>
                  <a:pt x="4577410" y="6024394"/>
                  <a:pt x="4577410" y="6024394"/>
                </a:cubicBezTo>
                <a:cubicBezTo>
                  <a:pt x="4577410" y="6024394"/>
                  <a:pt x="4577410" y="6027121"/>
                  <a:pt x="4577410" y="6032569"/>
                </a:cubicBezTo>
                <a:cubicBezTo>
                  <a:pt x="4577410" y="6038017"/>
                  <a:pt x="4571961" y="6040744"/>
                  <a:pt x="4561065" y="6040744"/>
                </a:cubicBezTo>
                <a:cubicBezTo>
                  <a:pt x="4561065" y="6040744"/>
                  <a:pt x="4561065" y="6035293"/>
                  <a:pt x="4561065" y="6024394"/>
                </a:cubicBezTo>
                <a:close/>
                <a:moveTo>
                  <a:pt x="2909926" y="6024394"/>
                </a:moveTo>
                <a:cubicBezTo>
                  <a:pt x="2899027" y="6024394"/>
                  <a:pt x="2896302" y="6027121"/>
                  <a:pt x="2901750" y="6032569"/>
                </a:cubicBezTo>
                <a:cubicBezTo>
                  <a:pt x="2907201" y="6038017"/>
                  <a:pt x="2909926" y="6040744"/>
                  <a:pt x="2909926" y="6040744"/>
                </a:cubicBezTo>
                <a:cubicBezTo>
                  <a:pt x="2909926" y="6040744"/>
                  <a:pt x="2909926" y="6035293"/>
                  <a:pt x="2909926" y="6024394"/>
                </a:cubicBezTo>
                <a:close/>
                <a:moveTo>
                  <a:pt x="1307832" y="6024394"/>
                </a:moveTo>
                <a:lnTo>
                  <a:pt x="1307832" y="6057091"/>
                </a:lnTo>
                <a:cubicBezTo>
                  <a:pt x="1296933" y="6057091"/>
                  <a:pt x="1291485" y="6054366"/>
                  <a:pt x="1291485" y="6048916"/>
                </a:cubicBezTo>
                <a:cubicBezTo>
                  <a:pt x="1291485" y="6043468"/>
                  <a:pt x="1291485" y="6040744"/>
                  <a:pt x="1291485" y="6040744"/>
                </a:cubicBezTo>
                <a:cubicBezTo>
                  <a:pt x="1302384" y="6029845"/>
                  <a:pt x="1307832" y="6024394"/>
                  <a:pt x="1307832" y="6024394"/>
                </a:cubicBezTo>
                <a:close/>
                <a:moveTo>
                  <a:pt x="3057056" y="6008047"/>
                </a:moveTo>
                <a:lnTo>
                  <a:pt x="3024362" y="6024394"/>
                </a:lnTo>
                <a:lnTo>
                  <a:pt x="2958968" y="6089787"/>
                </a:lnTo>
                <a:cubicBezTo>
                  <a:pt x="2937171" y="6111584"/>
                  <a:pt x="2926272" y="6127931"/>
                  <a:pt x="2926272" y="6138830"/>
                </a:cubicBezTo>
                <a:lnTo>
                  <a:pt x="2942622" y="6171526"/>
                </a:lnTo>
                <a:lnTo>
                  <a:pt x="2975318" y="6138830"/>
                </a:lnTo>
                <a:cubicBezTo>
                  <a:pt x="2975318" y="6138830"/>
                  <a:pt x="2969867" y="6138830"/>
                  <a:pt x="2958968" y="6138830"/>
                </a:cubicBezTo>
                <a:cubicBezTo>
                  <a:pt x="2948070" y="6138830"/>
                  <a:pt x="2942622" y="6138830"/>
                  <a:pt x="2942622" y="6138830"/>
                </a:cubicBezTo>
                <a:lnTo>
                  <a:pt x="3008012" y="6106134"/>
                </a:lnTo>
                <a:cubicBezTo>
                  <a:pt x="3024362" y="6106134"/>
                  <a:pt x="3035261" y="6102048"/>
                  <a:pt x="3040708" y="6093873"/>
                </a:cubicBezTo>
                <a:lnTo>
                  <a:pt x="3040708" y="6073438"/>
                </a:lnTo>
                <a:lnTo>
                  <a:pt x="3040708" y="6057091"/>
                </a:lnTo>
                <a:lnTo>
                  <a:pt x="3057056" y="6040744"/>
                </a:lnTo>
                <a:lnTo>
                  <a:pt x="3089752" y="6024394"/>
                </a:lnTo>
                <a:close/>
                <a:moveTo>
                  <a:pt x="2811839" y="6008047"/>
                </a:moveTo>
                <a:lnTo>
                  <a:pt x="2730097" y="6089787"/>
                </a:lnTo>
                <a:cubicBezTo>
                  <a:pt x="2730097" y="6133382"/>
                  <a:pt x="2713751" y="6155177"/>
                  <a:pt x="2681055" y="6155177"/>
                </a:cubicBezTo>
                <a:cubicBezTo>
                  <a:pt x="2670156" y="6155177"/>
                  <a:pt x="2670156" y="6160627"/>
                  <a:pt x="2681055" y="6171526"/>
                </a:cubicBezTo>
                <a:cubicBezTo>
                  <a:pt x="2691953" y="6182425"/>
                  <a:pt x="2697403" y="6182425"/>
                  <a:pt x="2697403" y="6171526"/>
                </a:cubicBezTo>
                <a:cubicBezTo>
                  <a:pt x="2697403" y="6160627"/>
                  <a:pt x="2700127" y="6155177"/>
                  <a:pt x="2705577" y="6155177"/>
                </a:cubicBezTo>
                <a:cubicBezTo>
                  <a:pt x="2711026" y="6155177"/>
                  <a:pt x="2719201" y="6160627"/>
                  <a:pt x="2730097" y="6171526"/>
                </a:cubicBezTo>
                <a:cubicBezTo>
                  <a:pt x="2740996" y="6182425"/>
                  <a:pt x="2740996" y="6190600"/>
                  <a:pt x="2730097" y="6196048"/>
                </a:cubicBezTo>
                <a:cubicBezTo>
                  <a:pt x="2719201" y="6201498"/>
                  <a:pt x="2708303" y="6204222"/>
                  <a:pt x="2697403" y="6204222"/>
                </a:cubicBezTo>
                <a:cubicBezTo>
                  <a:pt x="2697403" y="6215121"/>
                  <a:pt x="2697403" y="6223296"/>
                  <a:pt x="2697403" y="6228744"/>
                </a:cubicBezTo>
                <a:cubicBezTo>
                  <a:pt x="2697403" y="6234192"/>
                  <a:pt x="2691953" y="6242367"/>
                  <a:pt x="2681055" y="6253266"/>
                </a:cubicBezTo>
                <a:cubicBezTo>
                  <a:pt x="2648359" y="6275063"/>
                  <a:pt x="2642909" y="6285962"/>
                  <a:pt x="2664707" y="6285962"/>
                </a:cubicBezTo>
                <a:lnTo>
                  <a:pt x="2697403" y="6285962"/>
                </a:lnTo>
                <a:lnTo>
                  <a:pt x="2697403" y="6269613"/>
                </a:lnTo>
                <a:cubicBezTo>
                  <a:pt x="2686504" y="6258714"/>
                  <a:pt x="2686504" y="6253266"/>
                  <a:pt x="2697403" y="6253266"/>
                </a:cubicBezTo>
                <a:cubicBezTo>
                  <a:pt x="2708303" y="6253266"/>
                  <a:pt x="2713751" y="6247817"/>
                  <a:pt x="2713751" y="6236916"/>
                </a:cubicBezTo>
                <a:cubicBezTo>
                  <a:pt x="2713751" y="6226020"/>
                  <a:pt x="2719201" y="6215121"/>
                  <a:pt x="2730097" y="6204222"/>
                </a:cubicBezTo>
                <a:cubicBezTo>
                  <a:pt x="2740996" y="6193324"/>
                  <a:pt x="2751894" y="6187873"/>
                  <a:pt x="2762794" y="6187873"/>
                </a:cubicBezTo>
                <a:cubicBezTo>
                  <a:pt x="2762794" y="6176974"/>
                  <a:pt x="2757345" y="6171526"/>
                  <a:pt x="2746446" y="6171526"/>
                </a:cubicBezTo>
                <a:cubicBezTo>
                  <a:pt x="2735548" y="6171526"/>
                  <a:pt x="2730097" y="6166078"/>
                  <a:pt x="2730097" y="6155177"/>
                </a:cubicBezTo>
                <a:cubicBezTo>
                  <a:pt x="2730097" y="6144280"/>
                  <a:pt x="2730097" y="6136106"/>
                  <a:pt x="2730097" y="6130655"/>
                </a:cubicBezTo>
                <a:cubicBezTo>
                  <a:pt x="2730097" y="6125207"/>
                  <a:pt x="2735548" y="6117033"/>
                  <a:pt x="2746446" y="6106134"/>
                </a:cubicBezTo>
                <a:lnTo>
                  <a:pt x="2795491" y="6057091"/>
                </a:lnTo>
                <a:lnTo>
                  <a:pt x="2811839" y="6040744"/>
                </a:lnTo>
                <a:cubicBezTo>
                  <a:pt x="2811839" y="6051642"/>
                  <a:pt x="2817288" y="6057091"/>
                  <a:pt x="2828186" y="6057091"/>
                </a:cubicBezTo>
                <a:lnTo>
                  <a:pt x="2828186" y="6040744"/>
                </a:lnTo>
                <a:cubicBezTo>
                  <a:pt x="2817288" y="6040744"/>
                  <a:pt x="2811839" y="6035293"/>
                  <a:pt x="2811839" y="6024394"/>
                </a:cubicBezTo>
                <a:cubicBezTo>
                  <a:pt x="2811839" y="6013496"/>
                  <a:pt x="2811839" y="6008047"/>
                  <a:pt x="2811839" y="6008047"/>
                </a:cubicBezTo>
                <a:close/>
                <a:moveTo>
                  <a:pt x="2108878" y="6008047"/>
                </a:moveTo>
                <a:cubicBezTo>
                  <a:pt x="2108878" y="6018944"/>
                  <a:pt x="2103431" y="6029845"/>
                  <a:pt x="2092528" y="6040744"/>
                </a:cubicBezTo>
                <a:cubicBezTo>
                  <a:pt x="2070733" y="6051642"/>
                  <a:pt x="2065284" y="6046192"/>
                  <a:pt x="2076183" y="6024394"/>
                </a:cubicBezTo>
                <a:close/>
                <a:moveTo>
                  <a:pt x="2999019" y="6000694"/>
                </a:moveTo>
                <a:lnTo>
                  <a:pt x="2991664" y="6008047"/>
                </a:lnTo>
                <a:cubicBezTo>
                  <a:pt x="2991664" y="6008047"/>
                  <a:pt x="2992347" y="6007366"/>
                  <a:pt x="2993708" y="6006004"/>
                </a:cubicBezTo>
                <a:close/>
                <a:moveTo>
                  <a:pt x="4593760" y="5991698"/>
                </a:moveTo>
                <a:cubicBezTo>
                  <a:pt x="4593760" y="5991698"/>
                  <a:pt x="4599208" y="5991698"/>
                  <a:pt x="4610106" y="5991698"/>
                </a:cubicBezTo>
                <a:cubicBezTo>
                  <a:pt x="4610106" y="6002597"/>
                  <a:pt x="4610106" y="6008047"/>
                  <a:pt x="4610106" y="6008047"/>
                </a:cubicBezTo>
                <a:close/>
                <a:moveTo>
                  <a:pt x="535395" y="5983526"/>
                </a:moveTo>
                <a:cubicBezTo>
                  <a:pt x="538119" y="5983526"/>
                  <a:pt x="539480" y="5986250"/>
                  <a:pt x="539480" y="5991698"/>
                </a:cubicBezTo>
                <a:lnTo>
                  <a:pt x="523133" y="5991698"/>
                </a:lnTo>
                <a:cubicBezTo>
                  <a:pt x="528581" y="5986250"/>
                  <a:pt x="532667" y="5983526"/>
                  <a:pt x="535395" y="5983526"/>
                </a:cubicBezTo>
                <a:close/>
                <a:moveTo>
                  <a:pt x="3204188" y="5975351"/>
                </a:moveTo>
                <a:cubicBezTo>
                  <a:pt x="3193289" y="5975351"/>
                  <a:pt x="3187840" y="5978075"/>
                  <a:pt x="3187840" y="5983526"/>
                </a:cubicBezTo>
                <a:cubicBezTo>
                  <a:pt x="3187840" y="5988974"/>
                  <a:pt x="3190564" y="5991698"/>
                  <a:pt x="3196015" y="5991698"/>
                </a:cubicBezTo>
                <a:cubicBezTo>
                  <a:pt x="3201462" y="5991698"/>
                  <a:pt x="3204188" y="5991698"/>
                  <a:pt x="3204188" y="5991698"/>
                </a:cubicBezTo>
                <a:cubicBezTo>
                  <a:pt x="3204188" y="5980802"/>
                  <a:pt x="3204188" y="5975351"/>
                  <a:pt x="3204188" y="5975351"/>
                </a:cubicBezTo>
                <a:close/>
                <a:moveTo>
                  <a:pt x="2860882" y="5975351"/>
                </a:moveTo>
                <a:cubicBezTo>
                  <a:pt x="2871781" y="5986250"/>
                  <a:pt x="2871781" y="5997149"/>
                  <a:pt x="2860882" y="6008047"/>
                </a:cubicBezTo>
                <a:lnTo>
                  <a:pt x="2844533" y="6024394"/>
                </a:lnTo>
                <a:cubicBezTo>
                  <a:pt x="2844533" y="6035293"/>
                  <a:pt x="2849983" y="6035293"/>
                  <a:pt x="2860882" y="6024394"/>
                </a:cubicBezTo>
                <a:lnTo>
                  <a:pt x="2893578" y="6008047"/>
                </a:lnTo>
                <a:lnTo>
                  <a:pt x="2877230" y="5991698"/>
                </a:lnTo>
                <a:close/>
                <a:moveTo>
                  <a:pt x="2852708" y="5975351"/>
                </a:moveTo>
                <a:cubicBezTo>
                  <a:pt x="2847257" y="5975351"/>
                  <a:pt x="2841809" y="5978075"/>
                  <a:pt x="2836360" y="5983526"/>
                </a:cubicBezTo>
                <a:cubicBezTo>
                  <a:pt x="2830911" y="5988974"/>
                  <a:pt x="2828186" y="5991698"/>
                  <a:pt x="2828186" y="5991698"/>
                </a:cubicBezTo>
                <a:lnTo>
                  <a:pt x="2844533" y="5991698"/>
                </a:lnTo>
                <a:cubicBezTo>
                  <a:pt x="2855433" y="5980802"/>
                  <a:pt x="2858156" y="5975351"/>
                  <a:pt x="2852708" y="5975351"/>
                </a:cubicBezTo>
                <a:close/>
                <a:moveTo>
                  <a:pt x="2059834" y="5975351"/>
                </a:moveTo>
                <a:cubicBezTo>
                  <a:pt x="2059834" y="5975351"/>
                  <a:pt x="2062559" y="5975351"/>
                  <a:pt x="2068010" y="5975351"/>
                </a:cubicBezTo>
                <a:cubicBezTo>
                  <a:pt x="2073457" y="5975351"/>
                  <a:pt x="2076183" y="5980802"/>
                  <a:pt x="2076183" y="5991698"/>
                </a:cubicBezTo>
                <a:lnTo>
                  <a:pt x="2059834" y="6008047"/>
                </a:lnTo>
                <a:cubicBezTo>
                  <a:pt x="2048936" y="6008047"/>
                  <a:pt x="2043486" y="6002597"/>
                  <a:pt x="2043486" y="5991698"/>
                </a:cubicBezTo>
                <a:close/>
                <a:moveTo>
                  <a:pt x="1291485" y="5975351"/>
                </a:moveTo>
                <a:lnTo>
                  <a:pt x="1291485" y="6024394"/>
                </a:lnTo>
                <a:cubicBezTo>
                  <a:pt x="1280586" y="6035293"/>
                  <a:pt x="1272411" y="6035293"/>
                  <a:pt x="1266961" y="6024394"/>
                </a:cubicBezTo>
                <a:cubicBezTo>
                  <a:pt x="1261512" y="6013496"/>
                  <a:pt x="1264236" y="6002597"/>
                  <a:pt x="1275135" y="5991698"/>
                </a:cubicBezTo>
                <a:cubicBezTo>
                  <a:pt x="1286034" y="5980802"/>
                  <a:pt x="1291485" y="5975351"/>
                  <a:pt x="1291485" y="5975351"/>
                </a:cubicBezTo>
                <a:close/>
                <a:moveTo>
                  <a:pt x="4672228" y="5965542"/>
                </a:moveTo>
                <a:lnTo>
                  <a:pt x="4659150" y="5991698"/>
                </a:lnTo>
                <a:cubicBezTo>
                  <a:pt x="4659150" y="5986250"/>
                  <a:pt x="4661874" y="5979437"/>
                  <a:pt x="4667324" y="5971265"/>
                </a:cubicBezTo>
                <a:close/>
                <a:moveTo>
                  <a:pt x="2958968" y="5959004"/>
                </a:moveTo>
                <a:cubicBezTo>
                  <a:pt x="2926272" y="5991698"/>
                  <a:pt x="2915374" y="6008047"/>
                  <a:pt x="2926272" y="6008047"/>
                </a:cubicBezTo>
                <a:cubicBezTo>
                  <a:pt x="2937171" y="6008047"/>
                  <a:pt x="2953520" y="5997149"/>
                  <a:pt x="2975318" y="5975351"/>
                </a:cubicBezTo>
                <a:close/>
                <a:moveTo>
                  <a:pt x="1683833" y="5959004"/>
                </a:moveTo>
                <a:lnTo>
                  <a:pt x="1683833" y="5975351"/>
                </a:lnTo>
                <a:lnTo>
                  <a:pt x="1667485" y="5991698"/>
                </a:lnTo>
                <a:lnTo>
                  <a:pt x="1667485" y="6008047"/>
                </a:lnTo>
                <a:cubicBezTo>
                  <a:pt x="1667485" y="6008047"/>
                  <a:pt x="1664760" y="6010771"/>
                  <a:pt x="1659310" y="6016220"/>
                </a:cubicBezTo>
                <a:cubicBezTo>
                  <a:pt x="1653862" y="6021670"/>
                  <a:pt x="1645688" y="6018944"/>
                  <a:pt x="1634789" y="6008047"/>
                </a:cubicBezTo>
                <a:cubicBezTo>
                  <a:pt x="1634789" y="6008047"/>
                  <a:pt x="1637514" y="6005323"/>
                  <a:pt x="1642963" y="5999873"/>
                </a:cubicBezTo>
                <a:cubicBezTo>
                  <a:pt x="1648411" y="5994422"/>
                  <a:pt x="1651137" y="5986250"/>
                  <a:pt x="1651137" y="5975351"/>
                </a:cubicBezTo>
                <a:close/>
                <a:moveTo>
                  <a:pt x="4678768" y="5957914"/>
                </a:moveTo>
                <a:lnTo>
                  <a:pt x="4672228" y="5965542"/>
                </a:lnTo>
                <a:lnTo>
                  <a:pt x="4675499" y="5959004"/>
                </a:lnTo>
                <a:close/>
                <a:moveTo>
                  <a:pt x="4626454" y="5942655"/>
                </a:moveTo>
                <a:lnTo>
                  <a:pt x="4626454" y="5975351"/>
                </a:lnTo>
                <a:cubicBezTo>
                  <a:pt x="4615557" y="5975351"/>
                  <a:pt x="4604656" y="5975351"/>
                  <a:pt x="4593760" y="5975351"/>
                </a:cubicBezTo>
                <a:lnTo>
                  <a:pt x="4610106" y="5959004"/>
                </a:lnTo>
                <a:cubicBezTo>
                  <a:pt x="4610106" y="5948105"/>
                  <a:pt x="4615557" y="5942655"/>
                  <a:pt x="4626454" y="5942655"/>
                </a:cubicBezTo>
                <a:close/>
                <a:moveTo>
                  <a:pt x="1994442" y="5942655"/>
                </a:moveTo>
                <a:cubicBezTo>
                  <a:pt x="2005341" y="5942655"/>
                  <a:pt x="2010792" y="5948105"/>
                  <a:pt x="2010792" y="5959004"/>
                </a:cubicBezTo>
                <a:lnTo>
                  <a:pt x="1945399" y="5991698"/>
                </a:lnTo>
                <a:cubicBezTo>
                  <a:pt x="1945399" y="5980802"/>
                  <a:pt x="1961747" y="5964452"/>
                  <a:pt x="1994442" y="5942655"/>
                </a:cubicBezTo>
                <a:close/>
                <a:moveTo>
                  <a:pt x="4740889" y="5926308"/>
                </a:moveTo>
                <a:cubicBezTo>
                  <a:pt x="4740889" y="5937204"/>
                  <a:pt x="4735441" y="5942655"/>
                  <a:pt x="4724542" y="5942655"/>
                </a:cubicBezTo>
                <a:lnTo>
                  <a:pt x="4678768" y="5957914"/>
                </a:lnTo>
                <a:lnTo>
                  <a:pt x="4691846" y="5942655"/>
                </a:lnTo>
                <a:close/>
                <a:moveTo>
                  <a:pt x="2942622" y="5926308"/>
                </a:moveTo>
                <a:cubicBezTo>
                  <a:pt x="2931723" y="5926308"/>
                  <a:pt x="2926272" y="5931756"/>
                  <a:pt x="2926272" y="5942655"/>
                </a:cubicBezTo>
                <a:lnTo>
                  <a:pt x="2958968" y="5942655"/>
                </a:lnTo>
                <a:cubicBezTo>
                  <a:pt x="2958968" y="5931756"/>
                  <a:pt x="2953520" y="5926308"/>
                  <a:pt x="2942622" y="5926308"/>
                </a:cubicBezTo>
                <a:close/>
                <a:moveTo>
                  <a:pt x="2419489" y="5926308"/>
                </a:moveTo>
                <a:cubicBezTo>
                  <a:pt x="2419489" y="5937204"/>
                  <a:pt x="2419489" y="5942655"/>
                  <a:pt x="2419489" y="5942655"/>
                </a:cubicBezTo>
                <a:lnTo>
                  <a:pt x="2403139" y="5942655"/>
                </a:lnTo>
                <a:close/>
                <a:moveTo>
                  <a:pt x="1667485" y="5926308"/>
                </a:moveTo>
                <a:cubicBezTo>
                  <a:pt x="1667485" y="5926308"/>
                  <a:pt x="1667485" y="5931756"/>
                  <a:pt x="1667485" y="5942655"/>
                </a:cubicBezTo>
                <a:cubicBezTo>
                  <a:pt x="1656587" y="5942655"/>
                  <a:pt x="1651137" y="5942655"/>
                  <a:pt x="1651137" y="5942655"/>
                </a:cubicBezTo>
                <a:cubicBezTo>
                  <a:pt x="1651137" y="5931756"/>
                  <a:pt x="1656587" y="5926308"/>
                  <a:pt x="1667485" y="5926308"/>
                </a:cubicBezTo>
                <a:close/>
                <a:moveTo>
                  <a:pt x="948177" y="5926308"/>
                </a:moveTo>
                <a:cubicBezTo>
                  <a:pt x="959076" y="5926308"/>
                  <a:pt x="964525" y="5926308"/>
                  <a:pt x="964525" y="5926308"/>
                </a:cubicBezTo>
                <a:cubicBezTo>
                  <a:pt x="964525" y="5926308"/>
                  <a:pt x="964525" y="5931756"/>
                  <a:pt x="964525" y="5942655"/>
                </a:cubicBezTo>
                <a:close/>
                <a:moveTo>
                  <a:pt x="866438" y="5926308"/>
                </a:moveTo>
                <a:cubicBezTo>
                  <a:pt x="866438" y="5926308"/>
                  <a:pt x="866438" y="5931756"/>
                  <a:pt x="866438" y="5942655"/>
                </a:cubicBezTo>
                <a:lnTo>
                  <a:pt x="833742" y="5959004"/>
                </a:lnTo>
                <a:cubicBezTo>
                  <a:pt x="833742" y="5937204"/>
                  <a:pt x="844640" y="5926308"/>
                  <a:pt x="866438" y="5926308"/>
                </a:cubicBezTo>
                <a:close/>
                <a:moveTo>
                  <a:pt x="653916" y="5926308"/>
                </a:moveTo>
                <a:cubicBezTo>
                  <a:pt x="653916" y="5926308"/>
                  <a:pt x="651190" y="5931756"/>
                  <a:pt x="645741" y="5942655"/>
                </a:cubicBezTo>
                <a:cubicBezTo>
                  <a:pt x="640293" y="5953554"/>
                  <a:pt x="632118" y="5953554"/>
                  <a:pt x="621219" y="5942655"/>
                </a:cubicBezTo>
                <a:lnTo>
                  <a:pt x="604870" y="5975351"/>
                </a:lnTo>
                <a:cubicBezTo>
                  <a:pt x="604870" y="5986250"/>
                  <a:pt x="610320" y="5991698"/>
                  <a:pt x="621219" y="5991698"/>
                </a:cubicBezTo>
                <a:lnTo>
                  <a:pt x="637569" y="5991698"/>
                </a:lnTo>
                <a:cubicBezTo>
                  <a:pt x="637569" y="5980802"/>
                  <a:pt x="640293" y="5975351"/>
                  <a:pt x="645741" y="5975351"/>
                </a:cubicBezTo>
                <a:cubicBezTo>
                  <a:pt x="651190" y="5975351"/>
                  <a:pt x="653916" y="5972627"/>
                  <a:pt x="653916" y="5967177"/>
                </a:cubicBezTo>
                <a:cubicBezTo>
                  <a:pt x="653916" y="5961728"/>
                  <a:pt x="653916" y="5953554"/>
                  <a:pt x="653916" y="5942655"/>
                </a:cubicBezTo>
                <a:close/>
                <a:moveTo>
                  <a:pt x="3236883" y="5909959"/>
                </a:moveTo>
                <a:cubicBezTo>
                  <a:pt x="3225985" y="5909959"/>
                  <a:pt x="3225985" y="5915409"/>
                  <a:pt x="3236883" y="5926308"/>
                </a:cubicBezTo>
                <a:lnTo>
                  <a:pt x="3253230" y="5926308"/>
                </a:lnTo>
                <a:cubicBezTo>
                  <a:pt x="3242335" y="5926308"/>
                  <a:pt x="3236883" y="5920857"/>
                  <a:pt x="3236883" y="5909959"/>
                </a:cubicBezTo>
                <a:close/>
                <a:moveTo>
                  <a:pt x="2877230" y="5909959"/>
                </a:moveTo>
                <a:lnTo>
                  <a:pt x="2860882" y="5926308"/>
                </a:lnTo>
                <a:lnTo>
                  <a:pt x="2877230" y="5942655"/>
                </a:lnTo>
                <a:close/>
                <a:moveTo>
                  <a:pt x="2533925" y="5909959"/>
                </a:moveTo>
                <a:cubicBezTo>
                  <a:pt x="2523027" y="5931756"/>
                  <a:pt x="2523027" y="5942655"/>
                  <a:pt x="2533925" y="5942655"/>
                </a:cubicBezTo>
                <a:cubicBezTo>
                  <a:pt x="2544824" y="5942655"/>
                  <a:pt x="2550271" y="5937204"/>
                  <a:pt x="2550271" y="5926308"/>
                </a:cubicBezTo>
                <a:close/>
                <a:moveTo>
                  <a:pt x="2411314" y="5908937"/>
                </a:moveTo>
                <a:cubicBezTo>
                  <a:pt x="2386793" y="5915069"/>
                  <a:pt x="2362271" y="5942655"/>
                  <a:pt x="2337749" y="5991698"/>
                </a:cubicBezTo>
                <a:cubicBezTo>
                  <a:pt x="2326851" y="6013496"/>
                  <a:pt x="2288704" y="6062541"/>
                  <a:pt x="2223313" y="6138830"/>
                </a:cubicBezTo>
                <a:cubicBezTo>
                  <a:pt x="2201517" y="6182425"/>
                  <a:pt x="2190618" y="6204222"/>
                  <a:pt x="2190618" y="6204222"/>
                </a:cubicBezTo>
                <a:lnTo>
                  <a:pt x="2190618" y="6236916"/>
                </a:lnTo>
                <a:cubicBezTo>
                  <a:pt x="2185167" y="6236916"/>
                  <a:pt x="2180401" y="6237600"/>
                  <a:pt x="2176313" y="6238962"/>
                </a:cubicBezTo>
                <a:lnTo>
                  <a:pt x="2172909" y="6241005"/>
                </a:lnTo>
                <a:lnTo>
                  <a:pt x="2174270" y="6236916"/>
                </a:lnTo>
                <a:cubicBezTo>
                  <a:pt x="2174270" y="6226020"/>
                  <a:pt x="2174270" y="6220569"/>
                  <a:pt x="2174270" y="6220569"/>
                </a:cubicBezTo>
                <a:lnTo>
                  <a:pt x="2157922" y="6253266"/>
                </a:lnTo>
                <a:lnTo>
                  <a:pt x="2092528" y="6302309"/>
                </a:lnTo>
                <a:lnTo>
                  <a:pt x="2125226" y="6285962"/>
                </a:lnTo>
                <a:lnTo>
                  <a:pt x="2136903" y="6291799"/>
                </a:lnTo>
                <a:lnTo>
                  <a:pt x="2076183" y="6367701"/>
                </a:lnTo>
                <a:lnTo>
                  <a:pt x="2092528" y="6367701"/>
                </a:lnTo>
                <a:cubicBezTo>
                  <a:pt x="2103431" y="6356803"/>
                  <a:pt x="2114326" y="6356803"/>
                  <a:pt x="2125226" y="6367701"/>
                </a:cubicBezTo>
                <a:cubicBezTo>
                  <a:pt x="2125226" y="6356803"/>
                  <a:pt x="2130675" y="6340456"/>
                  <a:pt x="2141574" y="6318656"/>
                </a:cubicBezTo>
                <a:cubicBezTo>
                  <a:pt x="2144299" y="6313208"/>
                  <a:pt x="2146342" y="6308440"/>
                  <a:pt x="2147704" y="6304352"/>
                </a:cubicBezTo>
                <a:lnTo>
                  <a:pt x="2149005" y="6297851"/>
                </a:lnTo>
                <a:lnTo>
                  <a:pt x="2157922" y="6302309"/>
                </a:lnTo>
                <a:lnTo>
                  <a:pt x="2174270" y="6302309"/>
                </a:lnTo>
                <a:cubicBezTo>
                  <a:pt x="2185169" y="6291410"/>
                  <a:pt x="2187893" y="6283238"/>
                  <a:pt x="2182442" y="6277787"/>
                </a:cubicBezTo>
                <a:cubicBezTo>
                  <a:pt x="2176994" y="6272339"/>
                  <a:pt x="2179719" y="6264164"/>
                  <a:pt x="2190618" y="6253266"/>
                </a:cubicBezTo>
                <a:cubicBezTo>
                  <a:pt x="2201517" y="6242367"/>
                  <a:pt x="2206967" y="6236916"/>
                  <a:pt x="2206967" y="6236916"/>
                </a:cubicBezTo>
                <a:lnTo>
                  <a:pt x="2223313" y="6236916"/>
                </a:lnTo>
                <a:cubicBezTo>
                  <a:pt x="2212415" y="6226020"/>
                  <a:pt x="2228762" y="6198774"/>
                  <a:pt x="2272357" y="6155177"/>
                </a:cubicBezTo>
                <a:cubicBezTo>
                  <a:pt x="2283256" y="6133382"/>
                  <a:pt x="2296878" y="6114308"/>
                  <a:pt x="2313228" y="6097959"/>
                </a:cubicBezTo>
                <a:cubicBezTo>
                  <a:pt x="2329575" y="6081612"/>
                  <a:pt x="2337749" y="6073438"/>
                  <a:pt x="2337749" y="6073438"/>
                </a:cubicBezTo>
                <a:cubicBezTo>
                  <a:pt x="2348648" y="6073438"/>
                  <a:pt x="2348648" y="6067989"/>
                  <a:pt x="2337749" y="6057091"/>
                </a:cubicBezTo>
                <a:cubicBezTo>
                  <a:pt x="2326851" y="6046192"/>
                  <a:pt x="2326851" y="6035293"/>
                  <a:pt x="2337749" y="6024394"/>
                </a:cubicBezTo>
                <a:lnTo>
                  <a:pt x="2354096" y="6008047"/>
                </a:lnTo>
                <a:lnTo>
                  <a:pt x="2354096" y="6024394"/>
                </a:lnTo>
                <a:lnTo>
                  <a:pt x="2354096" y="6040744"/>
                </a:lnTo>
                <a:lnTo>
                  <a:pt x="2370445" y="6024394"/>
                </a:lnTo>
                <a:lnTo>
                  <a:pt x="2386793" y="5991698"/>
                </a:lnTo>
                <a:cubicBezTo>
                  <a:pt x="2419489" y="5969901"/>
                  <a:pt x="2435836" y="5948105"/>
                  <a:pt x="2435836" y="5926308"/>
                </a:cubicBezTo>
                <a:cubicBezTo>
                  <a:pt x="2435836" y="5926308"/>
                  <a:pt x="2435836" y="5920857"/>
                  <a:pt x="2435836" y="5909959"/>
                </a:cubicBezTo>
                <a:cubicBezTo>
                  <a:pt x="2427663" y="5907235"/>
                  <a:pt x="2419489" y="5906894"/>
                  <a:pt x="2411314" y="5908937"/>
                </a:cubicBezTo>
                <a:close/>
                <a:moveTo>
                  <a:pt x="2975318" y="5897698"/>
                </a:moveTo>
                <a:cubicBezTo>
                  <a:pt x="2972591" y="5897698"/>
                  <a:pt x="2969867" y="5899062"/>
                  <a:pt x="2967144" y="5901786"/>
                </a:cubicBezTo>
                <a:cubicBezTo>
                  <a:pt x="2961692" y="5907235"/>
                  <a:pt x="2958968" y="5909959"/>
                  <a:pt x="2958968" y="5909959"/>
                </a:cubicBezTo>
                <a:lnTo>
                  <a:pt x="2975318" y="5909959"/>
                </a:lnTo>
                <a:cubicBezTo>
                  <a:pt x="2986216" y="5909959"/>
                  <a:pt x="2988941" y="5907235"/>
                  <a:pt x="2983490" y="5901786"/>
                </a:cubicBezTo>
                <a:cubicBezTo>
                  <a:pt x="2980767" y="5899062"/>
                  <a:pt x="2978043" y="5897698"/>
                  <a:pt x="2975318" y="5897698"/>
                </a:cubicBezTo>
                <a:close/>
                <a:moveTo>
                  <a:pt x="2844533" y="5893612"/>
                </a:moveTo>
                <a:lnTo>
                  <a:pt x="2828186" y="5909959"/>
                </a:lnTo>
                <a:lnTo>
                  <a:pt x="2828186" y="5926308"/>
                </a:lnTo>
                <a:cubicBezTo>
                  <a:pt x="2828186" y="5926308"/>
                  <a:pt x="2833634" y="5920857"/>
                  <a:pt x="2844533" y="5909959"/>
                </a:cubicBezTo>
                <a:close/>
                <a:moveTo>
                  <a:pt x="2533925" y="5893612"/>
                </a:moveTo>
                <a:lnTo>
                  <a:pt x="2517575" y="5909959"/>
                </a:lnTo>
                <a:cubicBezTo>
                  <a:pt x="2506676" y="5920857"/>
                  <a:pt x="2495778" y="5931756"/>
                  <a:pt x="2484879" y="5942655"/>
                </a:cubicBezTo>
                <a:cubicBezTo>
                  <a:pt x="2473981" y="5953554"/>
                  <a:pt x="2468533" y="5964452"/>
                  <a:pt x="2468533" y="5975351"/>
                </a:cubicBezTo>
                <a:cubicBezTo>
                  <a:pt x="2435836" y="6008047"/>
                  <a:pt x="2424937" y="6024394"/>
                  <a:pt x="2435836" y="6024394"/>
                </a:cubicBezTo>
                <a:cubicBezTo>
                  <a:pt x="2457633" y="6002597"/>
                  <a:pt x="2468533" y="5988974"/>
                  <a:pt x="2468533" y="5983526"/>
                </a:cubicBezTo>
                <a:cubicBezTo>
                  <a:pt x="2468533" y="5978075"/>
                  <a:pt x="2479430" y="5964452"/>
                  <a:pt x="2501229" y="5942655"/>
                </a:cubicBezTo>
                <a:cubicBezTo>
                  <a:pt x="2523027" y="5920857"/>
                  <a:pt x="2533925" y="5904510"/>
                  <a:pt x="2533925" y="5893612"/>
                </a:cubicBezTo>
                <a:close/>
                <a:moveTo>
                  <a:pt x="2337749" y="5893612"/>
                </a:moveTo>
                <a:lnTo>
                  <a:pt x="2321400" y="5909959"/>
                </a:lnTo>
                <a:cubicBezTo>
                  <a:pt x="2321400" y="5909959"/>
                  <a:pt x="2321400" y="5907235"/>
                  <a:pt x="2321400" y="5901786"/>
                </a:cubicBezTo>
                <a:cubicBezTo>
                  <a:pt x="2321400" y="5896336"/>
                  <a:pt x="2326851" y="5893612"/>
                  <a:pt x="2337749" y="5893612"/>
                </a:cubicBezTo>
                <a:close/>
                <a:moveTo>
                  <a:pt x="2125226" y="5893612"/>
                </a:moveTo>
                <a:cubicBezTo>
                  <a:pt x="2136127" y="5893612"/>
                  <a:pt x="2141574" y="5899062"/>
                  <a:pt x="2141574" y="5909959"/>
                </a:cubicBezTo>
                <a:cubicBezTo>
                  <a:pt x="2141574" y="5920857"/>
                  <a:pt x="2136127" y="5926308"/>
                  <a:pt x="2125226" y="5926308"/>
                </a:cubicBezTo>
                <a:lnTo>
                  <a:pt x="2125226" y="5909959"/>
                </a:lnTo>
                <a:cubicBezTo>
                  <a:pt x="2125226" y="5899062"/>
                  <a:pt x="2125226" y="5893612"/>
                  <a:pt x="2125226" y="5893612"/>
                </a:cubicBezTo>
                <a:close/>
                <a:moveTo>
                  <a:pt x="1749225" y="5893612"/>
                </a:moveTo>
                <a:cubicBezTo>
                  <a:pt x="1749225" y="5904510"/>
                  <a:pt x="1746501" y="5909959"/>
                  <a:pt x="1741049" y="5909959"/>
                </a:cubicBezTo>
                <a:cubicBezTo>
                  <a:pt x="1735602" y="5909959"/>
                  <a:pt x="1735602" y="5907235"/>
                  <a:pt x="1741049" y="5901786"/>
                </a:cubicBezTo>
                <a:cubicBezTo>
                  <a:pt x="1746501" y="5896336"/>
                  <a:pt x="1749225" y="5893612"/>
                  <a:pt x="1749225" y="5893612"/>
                </a:cubicBezTo>
                <a:close/>
                <a:moveTo>
                  <a:pt x="3040708" y="5877262"/>
                </a:moveTo>
                <a:lnTo>
                  <a:pt x="3024362" y="5893612"/>
                </a:lnTo>
                <a:lnTo>
                  <a:pt x="3040708" y="5893612"/>
                </a:lnTo>
                <a:cubicBezTo>
                  <a:pt x="3040708" y="5882713"/>
                  <a:pt x="3040708" y="5877262"/>
                  <a:pt x="3040708" y="5877262"/>
                </a:cubicBezTo>
                <a:close/>
                <a:moveTo>
                  <a:pt x="2386793" y="5877262"/>
                </a:moveTo>
                <a:cubicBezTo>
                  <a:pt x="2386793" y="5877262"/>
                  <a:pt x="2381344" y="5882713"/>
                  <a:pt x="2370445" y="5893612"/>
                </a:cubicBezTo>
                <a:lnTo>
                  <a:pt x="2386793" y="5893612"/>
                </a:lnTo>
                <a:cubicBezTo>
                  <a:pt x="2386793" y="5882713"/>
                  <a:pt x="2386793" y="5877262"/>
                  <a:pt x="2386793" y="5877262"/>
                </a:cubicBezTo>
                <a:close/>
                <a:moveTo>
                  <a:pt x="1961747" y="5877262"/>
                </a:moveTo>
                <a:cubicBezTo>
                  <a:pt x="1961747" y="5909959"/>
                  <a:pt x="1945399" y="5926308"/>
                  <a:pt x="1912702" y="5926308"/>
                </a:cubicBezTo>
                <a:lnTo>
                  <a:pt x="1929053" y="5893612"/>
                </a:lnTo>
                <a:close/>
                <a:moveTo>
                  <a:pt x="1520353" y="5877262"/>
                </a:moveTo>
                <a:cubicBezTo>
                  <a:pt x="1531252" y="5877262"/>
                  <a:pt x="1531252" y="5882713"/>
                  <a:pt x="1520353" y="5893612"/>
                </a:cubicBezTo>
                <a:lnTo>
                  <a:pt x="1504005" y="5893612"/>
                </a:lnTo>
                <a:close/>
                <a:moveTo>
                  <a:pt x="1013569" y="5877262"/>
                </a:moveTo>
                <a:lnTo>
                  <a:pt x="1013569" y="5893612"/>
                </a:lnTo>
                <a:lnTo>
                  <a:pt x="1029916" y="5926308"/>
                </a:lnTo>
                <a:lnTo>
                  <a:pt x="1029916" y="5909959"/>
                </a:lnTo>
                <a:close/>
                <a:moveTo>
                  <a:pt x="2143617" y="5867047"/>
                </a:moveTo>
                <a:cubicBezTo>
                  <a:pt x="2144980" y="5868409"/>
                  <a:pt x="2147023" y="5871814"/>
                  <a:pt x="2149748" y="5877262"/>
                </a:cubicBezTo>
                <a:cubicBezTo>
                  <a:pt x="2155197" y="5888161"/>
                  <a:pt x="2157922" y="5893612"/>
                  <a:pt x="2157922" y="5893612"/>
                </a:cubicBezTo>
                <a:cubicBezTo>
                  <a:pt x="2157922" y="5893612"/>
                  <a:pt x="2152472" y="5893612"/>
                  <a:pt x="2141574" y="5893612"/>
                </a:cubicBezTo>
                <a:cubicBezTo>
                  <a:pt x="2141574" y="5882713"/>
                  <a:pt x="2141574" y="5874538"/>
                  <a:pt x="2141574" y="5869090"/>
                </a:cubicBezTo>
                <a:cubicBezTo>
                  <a:pt x="2141574" y="5866366"/>
                  <a:pt x="2142255" y="5865683"/>
                  <a:pt x="2143617" y="5867047"/>
                </a:cubicBezTo>
                <a:close/>
                <a:moveTo>
                  <a:pt x="1634789" y="5860915"/>
                </a:moveTo>
                <a:cubicBezTo>
                  <a:pt x="1645688" y="5860915"/>
                  <a:pt x="1648411" y="5863640"/>
                  <a:pt x="1642963" y="5869090"/>
                </a:cubicBezTo>
                <a:cubicBezTo>
                  <a:pt x="1637514" y="5874538"/>
                  <a:pt x="1632065" y="5877262"/>
                  <a:pt x="1626613" y="5877262"/>
                </a:cubicBezTo>
                <a:cubicBezTo>
                  <a:pt x="1621166" y="5877262"/>
                  <a:pt x="1618441" y="5877262"/>
                  <a:pt x="1618441" y="5877262"/>
                </a:cubicBezTo>
                <a:close/>
                <a:moveTo>
                  <a:pt x="1029916" y="5860915"/>
                </a:moveTo>
                <a:cubicBezTo>
                  <a:pt x="1029916" y="5871814"/>
                  <a:pt x="1029916" y="5877262"/>
                  <a:pt x="1029916" y="5877262"/>
                </a:cubicBezTo>
                <a:cubicBezTo>
                  <a:pt x="1040815" y="5877262"/>
                  <a:pt x="1046267" y="5871814"/>
                  <a:pt x="1046267" y="5860915"/>
                </a:cubicBezTo>
                <a:cubicBezTo>
                  <a:pt x="1046267" y="5860915"/>
                  <a:pt x="1040815" y="5860915"/>
                  <a:pt x="1029916" y="5860915"/>
                </a:cubicBezTo>
                <a:close/>
                <a:moveTo>
                  <a:pt x="915482" y="5860915"/>
                </a:moveTo>
                <a:cubicBezTo>
                  <a:pt x="915482" y="5860915"/>
                  <a:pt x="926379" y="5860915"/>
                  <a:pt x="948177" y="5860915"/>
                </a:cubicBezTo>
                <a:lnTo>
                  <a:pt x="964525" y="5877262"/>
                </a:lnTo>
                <a:lnTo>
                  <a:pt x="948177" y="5877262"/>
                </a:lnTo>
                <a:cubicBezTo>
                  <a:pt x="937278" y="5866366"/>
                  <a:pt x="929107" y="5863640"/>
                  <a:pt x="923655" y="5869090"/>
                </a:cubicBezTo>
                <a:cubicBezTo>
                  <a:pt x="918207" y="5874538"/>
                  <a:pt x="920931" y="5877262"/>
                  <a:pt x="931830" y="5877262"/>
                </a:cubicBezTo>
                <a:cubicBezTo>
                  <a:pt x="931830" y="5888161"/>
                  <a:pt x="926379" y="5888161"/>
                  <a:pt x="915482" y="5877262"/>
                </a:cubicBezTo>
                <a:close/>
                <a:moveTo>
                  <a:pt x="1777834" y="5852741"/>
                </a:moveTo>
                <a:cubicBezTo>
                  <a:pt x="1780559" y="5852741"/>
                  <a:pt x="1781921" y="5855467"/>
                  <a:pt x="1781921" y="5860915"/>
                </a:cubicBezTo>
                <a:cubicBezTo>
                  <a:pt x="1781921" y="5871814"/>
                  <a:pt x="1776469" y="5879989"/>
                  <a:pt x="1765571" y="5885437"/>
                </a:cubicBezTo>
                <a:cubicBezTo>
                  <a:pt x="1754674" y="5890888"/>
                  <a:pt x="1749225" y="5890888"/>
                  <a:pt x="1749225" y="5885437"/>
                </a:cubicBezTo>
                <a:cubicBezTo>
                  <a:pt x="1749225" y="5879989"/>
                  <a:pt x="1754674" y="5871814"/>
                  <a:pt x="1765571" y="5860915"/>
                </a:cubicBezTo>
                <a:cubicBezTo>
                  <a:pt x="1771022" y="5855467"/>
                  <a:pt x="1775107" y="5852741"/>
                  <a:pt x="1777834" y="5852741"/>
                </a:cubicBezTo>
                <a:close/>
                <a:moveTo>
                  <a:pt x="3204188" y="5847293"/>
                </a:moveTo>
                <a:lnTo>
                  <a:pt x="3196012" y="5856829"/>
                </a:lnTo>
                <a:cubicBezTo>
                  <a:pt x="3190564" y="5865002"/>
                  <a:pt x="3187840" y="5871814"/>
                  <a:pt x="3187840" y="5877262"/>
                </a:cubicBezTo>
                <a:lnTo>
                  <a:pt x="3204188" y="5877262"/>
                </a:lnTo>
                <a:cubicBezTo>
                  <a:pt x="3204188" y="5877262"/>
                  <a:pt x="3204188" y="5871814"/>
                  <a:pt x="3204188" y="5860915"/>
                </a:cubicBezTo>
                <a:close/>
                <a:moveTo>
                  <a:pt x="3956192" y="5844568"/>
                </a:moveTo>
                <a:lnTo>
                  <a:pt x="3972538" y="5844568"/>
                </a:lnTo>
                <a:cubicBezTo>
                  <a:pt x="3972538" y="5844568"/>
                  <a:pt x="3972538" y="5850017"/>
                  <a:pt x="3972538" y="5860915"/>
                </a:cubicBezTo>
                <a:cubicBezTo>
                  <a:pt x="3961639" y="5860915"/>
                  <a:pt x="3956192" y="5855465"/>
                  <a:pt x="3956192" y="5844568"/>
                </a:cubicBezTo>
                <a:close/>
                <a:moveTo>
                  <a:pt x="2942622" y="5844568"/>
                </a:moveTo>
                <a:lnTo>
                  <a:pt x="2926272" y="5860915"/>
                </a:lnTo>
                <a:lnTo>
                  <a:pt x="2942622" y="5860915"/>
                </a:lnTo>
                <a:close/>
                <a:moveTo>
                  <a:pt x="2157922" y="5844568"/>
                </a:moveTo>
                <a:cubicBezTo>
                  <a:pt x="2157922" y="5844568"/>
                  <a:pt x="2163371" y="5844568"/>
                  <a:pt x="2174270" y="5844568"/>
                </a:cubicBezTo>
                <a:cubicBezTo>
                  <a:pt x="2174270" y="5855465"/>
                  <a:pt x="2174270" y="5860915"/>
                  <a:pt x="2174270" y="5860915"/>
                </a:cubicBezTo>
                <a:cubicBezTo>
                  <a:pt x="2174270" y="5860915"/>
                  <a:pt x="2171544" y="5858191"/>
                  <a:pt x="2166096" y="5852741"/>
                </a:cubicBezTo>
                <a:cubicBezTo>
                  <a:pt x="2160648" y="5847293"/>
                  <a:pt x="2157922" y="5844568"/>
                  <a:pt x="2157922" y="5844568"/>
                </a:cubicBezTo>
                <a:close/>
                <a:moveTo>
                  <a:pt x="1929053" y="5844568"/>
                </a:moveTo>
                <a:cubicBezTo>
                  <a:pt x="1939951" y="5844568"/>
                  <a:pt x="1945399" y="5850017"/>
                  <a:pt x="1945399" y="5860915"/>
                </a:cubicBezTo>
                <a:lnTo>
                  <a:pt x="1929053" y="5860915"/>
                </a:lnTo>
                <a:cubicBezTo>
                  <a:pt x="1929053" y="5860915"/>
                  <a:pt x="1929053" y="5855465"/>
                  <a:pt x="1929053" y="5844568"/>
                </a:cubicBezTo>
                <a:close/>
                <a:moveTo>
                  <a:pt x="3956192" y="5828219"/>
                </a:moveTo>
                <a:cubicBezTo>
                  <a:pt x="3945293" y="5839118"/>
                  <a:pt x="3937119" y="5844568"/>
                  <a:pt x="3931669" y="5844568"/>
                </a:cubicBezTo>
                <a:cubicBezTo>
                  <a:pt x="3926219" y="5844568"/>
                  <a:pt x="3920770" y="5850017"/>
                  <a:pt x="3915320" y="5860915"/>
                </a:cubicBezTo>
                <a:cubicBezTo>
                  <a:pt x="3909872" y="5871814"/>
                  <a:pt x="3912597" y="5877262"/>
                  <a:pt x="3923496" y="5877262"/>
                </a:cubicBezTo>
                <a:cubicBezTo>
                  <a:pt x="3923496" y="5877262"/>
                  <a:pt x="3926219" y="5877262"/>
                  <a:pt x="3931669" y="5877262"/>
                </a:cubicBezTo>
                <a:cubicBezTo>
                  <a:pt x="3937119" y="5877262"/>
                  <a:pt x="3939842" y="5882713"/>
                  <a:pt x="3939842" y="5893612"/>
                </a:cubicBezTo>
                <a:cubicBezTo>
                  <a:pt x="3928945" y="5926308"/>
                  <a:pt x="3907148" y="5948105"/>
                  <a:pt x="3874452" y="5959004"/>
                </a:cubicBezTo>
                <a:cubicBezTo>
                  <a:pt x="3863553" y="5959004"/>
                  <a:pt x="3858102" y="5961728"/>
                  <a:pt x="3858102" y="5967177"/>
                </a:cubicBezTo>
                <a:cubicBezTo>
                  <a:pt x="3858102" y="5972627"/>
                  <a:pt x="3847207" y="5986250"/>
                  <a:pt x="3825408" y="6008047"/>
                </a:cubicBezTo>
                <a:lnTo>
                  <a:pt x="3825408" y="6024394"/>
                </a:lnTo>
                <a:cubicBezTo>
                  <a:pt x="3825408" y="6024394"/>
                  <a:pt x="3825408" y="6029845"/>
                  <a:pt x="3825408" y="6040744"/>
                </a:cubicBezTo>
                <a:lnTo>
                  <a:pt x="3858102" y="6040744"/>
                </a:lnTo>
                <a:lnTo>
                  <a:pt x="3858102" y="6024394"/>
                </a:lnTo>
                <a:cubicBezTo>
                  <a:pt x="3847207" y="6024394"/>
                  <a:pt x="3847207" y="6018944"/>
                  <a:pt x="3858102" y="6008047"/>
                </a:cubicBezTo>
                <a:cubicBezTo>
                  <a:pt x="3858102" y="6008047"/>
                  <a:pt x="3860829" y="6005323"/>
                  <a:pt x="3866278" y="5999873"/>
                </a:cubicBezTo>
                <a:cubicBezTo>
                  <a:pt x="3871728" y="5994422"/>
                  <a:pt x="3879901" y="5991698"/>
                  <a:pt x="3890799" y="5991698"/>
                </a:cubicBezTo>
                <a:cubicBezTo>
                  <a:pt x="3912597" y="5991698"/>
                  <a:pt x="3923496" y="5991698"/>
                  <a:pt x="3923496" y="5991698"/>
                </a:cubicBezTo>
                <a:cubicBezTo>
                  <a:pt x="3923496" y="5991698"/>
                  <a:pt x="3923496" y="5986250"/>
                  <a:pt x="3923496" y="5975351"/>
                </a:cubicBezTo>
                <a:cubicBezTo>
                  <a:pt x="3923496" y="5964452"/>
                  <a:pt x="3928945" y="5959004"/>
                  <a:pt x="3939842" y="5959004"/>
                </a:cubicBezTo>
                <a:cubicBezTo>
                  <a:pt x="3939842" y="5948105"/>
                  <a:pt x="3950740" y="5931756"/>
                  <a:pt x="3972538" y="5909959"/>
                </a:cubicBezTo>
                <a:lnTo>
                  <a:pt x="3988887" y="5844568"/>
                </a:lnTo>
                <a:cubicBezTo>
                  <a:pt x="3977988" y="5844568"/>
                  <a:pt x="3977988" y="5839118"/>
                  <a:pt x="3988887" y="5828219"/>
                </a:cubicBezTo>
                <a:close/>
                <a:moveTo>
                  <a:pt x="3220537" y="5828219"/>
                </a:moveTo>
                <a:lnTo>
                  <a:pt x="3206522" y="5844568"/>
                </a:lnTo>
                <a:lnTo>
                  <a:pt x="3216449" y="5844568"/>
                </a:lnTo>
                <a:cubicBezTo>
                  <a:pt x="3219175" y="5844568"/>
                  <a:pt x="3220537" y="5844568"/>
                  <a:pt x="3220537" y="5844568"/>
                </a:cubicBezTo>
                <a:cubicBezTo>
                  <a:pt x="3220537" y="5844568"/>
                  <a:pt x="3223260" y="5850017"/>
                  <a:pt x="3228709" y="5860915"/>
                </a:cubicBezTo>
                <a:cubicBezTo>
                  <a:pt x="3234159" y="5871814"/>
                  <a:pt x="3242335" y="5869090"/>
                  <a:pt x="3253230" y="5852741"/>
                </a:cubicBezTo>
                <a:cubicBezTo>
                  <a:pt x="3264130" y="5836394"/>
                  <a:pt x="3269579" y="5828219"/>
                  <a:pt x="3269579" y="5828219"/>
                </a:cubicBezTo>
                <a:lnTo>
                  <a:pt x="3253230" y="5828219"/>
                </a:lnTo>
                <a:cubicBezTo>
                  <a:pt x="3253230" y="5828219"/>
                  <a:pt x="3242335" y="5828219"/>
                  <a:pt x="3220537" y="5828219"/>
                </a:cubicBezTo>
                <a:close/>
                <a:moveTo>
                  <a:pt x="686613" y="5828219"/>
                </a:moveTo>
                <a:lnTo>
                  <a:pt x="670263" y="5844568"/>
                </a:lnTo>
                <a:cubicBezTo>
                  <a:pt x="670263" y="5844568"/>
                  <a:pt x="675714" y="5844568"/>
                  <a:pt x="686613" y="5844568"/>
                </a:cubicBezTo>
                <a:cubicBezTo>
                  <a:pt x="686613" y="5833670"/>
                  <a:pt x="686613" y="5828219"/>
                  <a:pt x="686613" y="5828219"/>
                </a:cubicBezTo>
                <a:close/>
                <a:moveTo>
                  <a:pt x="4561065" y="5811872"/>
                </a:moveTo>
                <a:lnTo>
                  <a:pt x="4561065" y="5860915"/>
                </a:lnTo>
                <a:cubicBezTo>
                  <a:pt x="4571961" y="5860915"/>
                  <a:pt x="4577410" y="5850017"/>
                  <a:pt x="4577410" y="5828219"/>
                </a:cubicBezTo>
                <a:close/>
                <a:moveTo>
                  <a:pt x="4471151" y="5811872"/>
                </a:moveTo>
                <a:cubicBezTo>
                  <a:pt x="4465699" y="5811872"/>
                  <a:pt x="4457527" y="5820047"/>
                  <a:pt x="4446629" y="5836394"/>
                </a:cubicBezTo>
                <a:cubicBezTo>
                  <a:pt x="4435730" y="5852741"/>
                  <a:pt x="4433005" y="5863640"/>
                  <a:pt x="4438453" y="5869090"/>
                </a:cubicBezTo>
                <a:cubicBezTo>
                  <a:pt x="4443904" y="5874538"/>
                  <a:pt x="4457527" y="5871814"/>
                  <a:pt x="4479324" y="5860915"/>
                </a:cubicBezTo>
                <a:cubicBezTo>
                  <a:pt x="4490221" y="5850017"/>
                  <a:pt x="4492948" y="5839118"/>
                  <a:pt x="4487496" y="5828219"/>
                </a:cubicBezTo>
                <a:cubicBezTo>
                  <a:pt x="4482049" y="5817323"/>
                  <a:pt x="4476600" y="5811872"/>
                  <a:pt x="4471151" y="5811872"/>
                </a:cubicBezTo>
                <a:close/>
                <a:moveTo>
                  <a:pt x="3057056" y="5811872"/>
                </a:moveTo>
                <a:cubicBezTo>
                  <a:pt x="3057056" y="5811872"/>
                  <a:pt x="3051606" y="5817323"/>
                  <a:pt x="3040708" y="5828219"/>
                </a:cubicBezTo>
                <a:lnTo>
                  <a:pt x="3073404" y="5811872"/>
                </a:lnTo>
                <a:cubicBezTo>
                  <a:pt x="3073404" y="5811872"/>
                  <a:pt x="3067956" y="5811872"/>
                  <a:pt x="3057056" y="5811872"/>
                </a:cubicBezTo>
                <a:close/>
                <a:moveTo>
                  <a:pt x="1978096" y="5811872"/>
                </a:moveTo>
                <a:lnTo>
                  <a:pt x="1978096" y="5828219"/>
                </a:lnTo>
                <a:cubicBezTo>
                  <a:pt x="1978096" y="5839118"/>
                  <a:pt x="1978096" y="5844568"/>
                  <a:pt x="1978096" y="5844568"/>
                </a:cubicBezTo>
                <a:cubicBezTo>
                  <a:pt x="1967196" y="5844568"/>
                  <a:pt x="1961747" y="5839118"/>
                  <a:pt x="1961747" y="5828219"/>
                </a:cubicBezTo>
                <a:cubicBezTo>
                  <a:pt x="1961747" y="5817323"/>
                  <a:pt x="1967196" y="5811872"/>
                  <a:pt x="1978096" y="5811872"/>
                </a:cubicBezTo>
                <a:close/>
                <a:moveTo>
                  <a:pt x="1471310" y="5811872"/>
                </a:moveTo>
                <a:lnTo>
                  <a:pt x="1454962" y="5844568"/>
                </a:lnTo>
                <a:cubicBezTo>
                  <a:pt x="1422266" y="5877262"/>
                  <a:pt x="1405920" y="5888161"/>
                  <a:pt x="1405920" y="5877262"/>
                </a:cubicBezTo>
                <a:cubicBezTo>
                  <a:pt x="1405920" y="5866366"/>
                  <a:pt x="1411367" y="5860915"/>
                  <a:pt x="1422266" y="5860915"/>
                </a:cubicBezTo>
                <a:lnTo>
                  <a:pt x="1438614" y="5828219"/>
                </a:lnTo>
                <a:close/>
                <a:moveTo>
                  <a:pt x="1275135" y="5811872"/>
                </a:moveTo>
                <a:cubicBezTo>
                  <a:pt x="1286034" y="5822771"/>
                  <a:pt x="1291485" y="5828219"/>
                  <a:pt x="1291485" y="5828219"/>
                </a:cubicBezTo>
                <a:lnTo>
                  <a:pt x="1258788" y="5828219"/>
                </a:lnTo>
                <a:close/>
                <a:moveTo>
                  <a:pt x="948177" y="5811872"/>
                </a:moveTo>
                <a:lnTo>
                  <a:pt x="964525" y="5811872"/>
                </a:lnTo>
                <a:lnTo>
                  <a:pt x="948177" y="5828219"/>
                </a:lnTo>
                <a:close/>
                <a:moveTo>
                  <a:pt x="3189372" y="5803188"/>
                </a:moveTo>
                <a:cubicBezTo>
                  <a:pt x="3180178" y="5806253"/>
                  <a:pt x="3163319" y="5820047"/>
                  <a:pt x="3138797" y="5844568"/>
                </a:cubicBezTo>
                <a:cubicBezTo>
                  <a:pt x="3106101" y="5877262"/>
                  <a:pt x="3089752" y="5893612"/>
                  <a:pt x="3089752" y="5893612"/>
                </a:cubicBezTo>
                <a:cubicBezTo>
                  <a:pt x="3089752" y="5893612"/>
                  <a:pt x="3084303" y="5899062"/>
                  <a:pt x="3073404" y="5909959"/>
                </a:cubicBezTo>
                <a:cubicBezTo>
                  <a:pt x="3062505" y="5920857"/>
                  <a:pt x="3057056" y="5926308"/>
                  <a:pt x="3057056" y="5926308"/>
                </a:cubicBezTo>
                <a:cubicBezTo>
                  <a:pt x="3035261" y="5948105"/>
                  <a:pt x="3024362" y="5959004"/>
                  <a:pt x="3024362" y="5959004"/>
                </a:cubicBezTo>
                <a:cubicBezTo>
                  <a:pt x="3024362" y="5969901"/>
                  <a:pt x="3021637" y="5978075"/>
                  <a:pt x="3016186" y="5983526"/>
                </a:cubicBezTo>
                <a:cubicBezTo>
                  <a:pt x="3010738" y="5988974"/>
                  <a:pt x="3008012" y="5991698"/>
                  <a:pt x="3008012" y="5991698"/>
                </a:cubicBezTo>
                <a:lnTo>
                  <a:pt x="2999840" y="5999873"/>
                </a:lnTo>
                <a:lnTo>
                  <a:pt x="3010056" y="5993741"/>
                </a:lnTo>
                <a:cubicBezTo>
                  <a:pt x="3014144" y="5992379"/>
                  <a:pt x="3018910" y="5991698"/>
                  <a:pt x="3024362" y="5991698"/>
                </a:cubicBezTo>
                <a:lnTo>
                  <a:pt x="3040708" y="5975351"/>
                </a:lnTo>
                <a:cubicBezTo>
                  <a:pt x="3040708" y="5964452"/>
                  <a:pt x="3065230" y="5937204"/>
                  <a:pt x="3114274" y="5893612"/>
                </a:cubicBezTo>
                <a:cubicBezTo>
                  <a:pt x="3163319" y="5850017"/>
                  <a:pt x="3190564" y="5825495"/>
                  <a:pt x="3196015" y="5820047"/>
                </a:cubicBezTo>
                <a:cubicBezTo>
                  <a:pt x="3201462" y="5814596"/>
                  <a:pt x="3201462" y="5809148"/>
                  <a:pt x="3196015" y="5803698"/>
                </a:cubicBezTo>
                <a:cubicBezTo>
                  <a:pt x="3194651" y="5802336"/>
                  <a:pt x="3192439" y="5802166"/>
                  <a:pt x="3189372" y="5803188"/>
                </a:cubicBezTo>
                <a:close/>
                <a:moveTo>
                  <a:pt x="1571441" y="5799611"/>
                </a:moveTo>
                <a:cubicBezTo>
                  <a:pt x="1575528" y="5799611"/>
                  <a:pt x="1580296" y="5800973"/>
                  <a:pt x="1585746" y="5803698"/>
                </a:cubicBezTo>
                <a:cubicBezTo>
                  <a:pt x="1596644" y="5809148"/>
                  <a:pt x="1604818" y="5814596"/>
                  <a:pt x="1610267" y="5820047"/>
                </a:cubicBezTo>
                <a:cubicBezTo>
                  <a:pt x="1615717" y="5825495"/>
                  <a:pt x="1612990" y="5833670"/>
                  <a:pt x="1602095" y="5844568"/>
                </a:cubicBezTo>
                <a:lnTo>
                  <a:pt x="1585746" y="5844568"/>
                </a:lnTo>
                <a:lnTo>
                  <a:pt x="1569396" y="5844568"/>
                </a:lnTo>
                <a:cubicBezTo>
                  <a:pt x="1558499" y="5844568"/>
                  <a:pt x="1553049" y="5844568"/>
                  <a:pt x="1553049" y="5844568"/>
                </a:cubicBezTo>
                <a:lnTo>
                  <a:pt x="1536702" y="5844568"/>
                </a:lnTo>
                <a:lnTo>
                  <a:pt x="1536702" y="5828219"/>
                </a:lnTo>
                <a:cubicBezTo>
                  <a:pt x="1547600" y="5817323"/>
                  <a:pt x="1555773" y="5809148"/>
                  <a:pt x="1561223" y="5803698"/>
                </a:cubicBezTo>
                <a:cubicBezTo>
                  <a:pt x="1563948" y="5800973"/>
                  <a:pt x="1567352" y="5799611"/>
                  <a:pt x="1571441" y="5799611"/>
                </a:cubicBezTo>
                <a:close/>
                <a:moveTo>
                  <a:pt x="4659150" y="5795523"/>
                </a:moveTo>
                <a:lnTo>
                  <a:pt x="4626454" y="5828219"/>
                </a:lnTo>
                <a:cubicBezTo>
                  <a:pt x="4626454" y="5850017"/>
                  <a:pt x="4637352" y="5850017"/>
                  <a:pt x="4659150" y="5828219"/>
                </a:cubicBezTo>
                <a:close/>
                <a:moveTo>
                  <a:pt x="653916" y="5795523"/>
                </a:moveTo>
                <a:cubicBezTo>
                  <a:pt x="643017" y="5795523"/>
                  <a:pt x="637569" y="5800973"/>
                  <a:pt x="637569" y="5811872"/>
                </a:cubicBezTo>
                <a:cubicBezTo>
                  <a:pt x="648466" y="5811872"/>
                  <a:pt x="653916" y="5811872"/>
                  <a:pt x="653916" y="5811872"/>
                </a:cubicBezTo>
                <a:cubicBezTo>
                  <a:pt x="653916" y="5811872"/>
                  <a:pt x="653916" y="5806422"/>
                  <a:pt x="653916" y="5795523"/>
                </a:cubicBezTo>
                <a:close/>
                <a:moveTo>
                  <a:pt x="1602095" y="5779176"/>
                </a:moveTo>
                <a:cubicBezTo>
                  <a:pt x="1612990" y="5790075"/>
                  <a:pt x="1623889" y="5795523"/>
                  <a:pt x="1634789" y="5795523"/>
                </a:cubicBezTo>
                <a:lnTo>
                  <a:pt x="1602095" y="5795523"/>
                </a:lnTo>
                <a:cubicBezTo>
                  <a:pt x="1602095" y="5795523"/>
                  <a:pt x="1602095" y="5790075"/>
                  <a:pt x="1602095" y="5779176"/>
                </a:cubicBezTo>
                <a:close/>
                <a:moveTo>
                  <a:pt x="980874" y="5779176"/>
                </a:moveTo>
                <a:lnTo>
                  <a:pt x="997221" y="5795523"/>
                </a:lnTo>
                <a:cubicBezTo>
                  <a:pt x="997221" y="5795523"/>
                  <a:pt x="994497" y="5798247"/>
                  <a:pt x="989049" y="5803698"/>
                </a:cubicBezTo>
                <a:cubicBezTo>
                  <a:pt x="983598" y="5809148"/>
                  <a:pt x="975426" y="5811872"/>
                  <a:pt x="964525" y="5811872"/>
                </a:cubicBezTo>
                <a:cubicBezTo>
                  <a:pt x="964525" y="5800973"/>
                  <a:pt x="969975" y="5790075"/>
                  <a:pt x="980874" y="5779176"/>
                </a:cubicBezTo>
                <a:close/>
                <a:moveTo>
                  <a:pt x="776524" y="5779176"/>
                </a:moveTo>
                <a:cubicBezTo>
                  <a:pt x="771076" y="5779176"/>
                  <a:pt x="765628" y="5784626"/>
                  <a:pt x="760177" y="5795523"/>
                </a:cubicBezTo>
                <a:cubicBezTo>
                  <a:pt x="754727" y="5806422"/>
                  <a:pt x="757453" y="5811872"/>
                  <a:pt x="768352" y="5811872"/>
                </a:cubicBezTo>
                <a:cubicBezTo>
                  <a:pt x="768352" y="5811872"/>
                  <a:pt x="773800" y="5806422"/>
                  <a:pt x="784699" y="5795523"/>
                </a:cubicBezTo>
                <a:cubicBezTo>
                  <a:pt x="784699" y="5784626"/>
                  <a:pt x="781975" y="5779176"/>
                  <a:pt x="776524" y="5779176"/>
                </a:cubicBezTo>
                <a:close/>
                <a:moveTo>
                  <a:pt x="3449405" y="5762829"/>
                </a:moveTo>
                <a:cubicBezTo>
                  <a:pt x="3438508" y="5762829"/>
                  <a:pt x="3433059" y="5773726"/>
                  <a:pt x="3433059" y="5795523"/>
                </a:cubicBezTo>
                <a:lnTo>
                  <a:pt x="3449405" y="5779176"/>
                </a:lnTo>
                <a:close/>
                <a:moveTo>
                  <a:pt x="2370445" y="5762829"/>
                </a:moveTo>
                <a:cubicBezTo>
                  <a:pt x="2370445" y="5762829"/>
                  <a:pt x="2375895" y="5762829"/>
                  <a:pt x="2386793" y="5762829"/>
                </a:cubicBezTo>
                <a:lnTo>
                  <a:pt x="2394967" y="5762829"/>
                </a:lnTo>
                <a:cubicBezTo>
                  <a:pt x="2389516" y="5762829"/>
                  <a:pt x="2386793" y="5768277"/>
                  <a:pt x="2386793" y="5779176"/>
                </a:cubicBezTo>
                <a:cubicBezTo>
                  <a:pt x="2386793" y="5779176"/>
                  <a:pt x="2381344" y="5773726"/>
                  <a:pt x="2370445" y="5762829"/>
                </a:cubicBezTo>
                <a:close/>
                <a:moveTo>
                  <a:pt x="1847312" y="5762829"/>
                </a:moveTo>
                <a:cubicBezTo>
                  <a:pt x="1847312" y="5762829"/>
                  <a:pt x="1847312" y="5771001"/>
                  <a:pt x="1847312" y="5787351"/>
                </a:cubicBezTo>
                <a:cubicBezTo>
                  <a:pt x="1847312" y="5803698"/>
                  <a:pt x="1850037" y="5809148"/>
                  <a:pt x="1855485" y="5803698"/>
                </a:cubicBezTo>
                <a:cubicBezTo>
                  <a:pt x="1860936" y="5798247"/>
                  <a:pt x="1863660" y="5800973"/>
                  <a:pt x="1863660" y="5811872"/>
                </a:cubicBezTo>
                <a:cubicBezTo>
                  <a:pt x="1863660" y="5811872"/>
                  <a:pt x="1860936" y="5811872"/>
                  <a:pt x="1855485" y="5811872"/>
                </a:cubicBezTo>
                <a:cubicBezTo>
                  <a:pt x="1850037" y="5811872"/>
                  <a:pt x="1844586" y="5814596"/>
                  <a:pt x="1839139" y="5820047"/>
                </a:cubicBezTo>
                <a:cubicBezTo>
                  <a:pt x="1833689" y="5825495"/>
                  <a:pt x="1825515" y="5828219"/>
                  <a:pt x="1814617" y="5828219"/>
                </a:cubicBezTo>
                <a:lnTo>
                  <a:pt x="1798267" y="5828219"/>
                </a:lnTo>
                <a:cubicBezTo>
                  <a:pt x="1798267" y="5784626"/>
                  <a:pt x="1814617" y="5762829"/>
                  <a:pt x="1847312" y="5762829"/>
                </a:cubicBezTo>
                <a:close/>
                <a:moveTo>
                  <a:pt x="4642803" y="5746480"/>
                </a:moveTo>
                <a:cubicBezTo>
                  <a:pt x="4642803" y="5757379"/>
                  <a:pt x="4642803" y="5762829"/>
                  <a:pt x="4642803" y="5762829"/>
                </a:cubicBezTo>
                <a:lnTo>
                  <a:pt x="4659150" y="5762829"/>
                </a:lnTo>
                <a:close/>
                <a:moveTo>
                  <a:pt x="3024362" y="5746480"/>
                </a:moveTo>
                <a:lnTo>
                  <a:pt x="3008012" y="5762829"/>
                </a:lnTo>
                <a:lnTo>
                  <a:pt x="3024362" y="5762829"/>
                </a:lnTo>
                <a:cubicBezTo>
                  <a:pt x="3024362" y="5762829"/>
                  <a:pt x="3024362" y="5757379"/>
                  <a:pt x="3024362" y="5746480"/>
                </a:cubicBezTo>
                <a:close/>
                <a:moveTo>
                  <a:pt x="1781921" y="5746480"/>
                </a:moveTo>
                <a:lnTo>
                  <a:pt x="1814617" y="5746480"/>
                </a:lnTo>
                <a:cubicBezTo>
                  <a:pt x="1814617" y="5746480"/>
                  <a:pt x="1820064" y="5746480"/>
                  <a:pt x="1830963" y="5746480"/>
                </a:cubicBezTo>
                <a:lnTo>
                  <a:pt x="1814617" y="5762829"/>
                </a:lnTo>
                <a:cubicBezTo>
                  <a:pt x="1803718" y="5773726"/>
                  <a:pt x="1792820" y="5779176"/>
                  <a:pt x="1781921" y="5779176"/>
                </a:cubicBezTo>
                <a:cubicBezTo>
                  <a:pt x="1781921" y="5768277"/>
                  <a:pt x="1781921" y="5762829"/>
                  <a:pt x="1781921" y="5762829"/>
                </a:cubicBezTo>
                <a:cubicBezTo>
                  <a:pt x="1781921" y="5762829"/>
                  <a:pt x="1781921" y="5757379"/>
                  <a:pt x="1781921" y="5746480"/>
                </a:cubicBezTo>
                <a:close/>
                <a:moveTo>
                  <a:pt x="1013569" y="5736262"/>
                </a:moveTo>
                <a:cubicBezTo>
                  <a:pt x="1016295" y="5734900"/>
                  <a:pt x="1019019" y="5735581"/>
                  <a:pt x="1021745" y="5738307"/>
                </a:cubicBezTo>
                <a:cubicBezTo>
                  <a:pt x="1027192" y="5743756"/>
                  <a:pt x="1029916" y="5749204"/>
                  <a:pt x="1029916" y="5754654"/>
                </a:cubicBezTo>
                <a:cubicBezTo>
                  <a:pt x="1029916" y="5760105"/>
                  <a:pt x="1024466" y="5762829"/>
                  <a:pt x="1013569" y="5762829"/>
                </a:cubicBezTo>
                <a:cubicBezTo>
                  <a:pt x="1002672" y="5762829"/>
                  <a:pt x="999948" y="5757379"/>
                  <a:pt x="1005396" y="5746480"/>
                </a:cubicBezTo>
                <a:cubicBezTo>
                  <a:pt x="1008120" y="5741032"/>
                  <a:pt x="1010844" y="5737626"/>
                  <a:pt x="1013569" y="5736262"/>
                </a:cubicBezTo>
                <a:close/>
                <a:moveTo>
                  <a:pt x="3988887" y="5730133"/>
                </a:moveTo>
                <a:cubicBezTo>
                  <a:pt x="3988887" y="5741032"/>
                  <a:pt x="3988887" y="5746480"/>
                  <a:pt x="3988887" y="5746480"/>
                </a:cubicBezTo>
                <a:cubicBezTo>
                  <a:pt x="3988887" y="5746480"/>
                  <a:pt x="3991612" y="5746480"/>
                  <a:pt x="3997060" y="5746480"/>
                </a:cubicBezTo>
                <a:cubicBezTo>
                  <a:pt x="4002511" y="5746480"/>
                  <a:pt x="4005235" y="5741032"/>
                  <a:pt x="4005235" y="5730133"/>
                </a:cubicBezTo>
                <a:close/>
                <a:moveTo>
                  <a:pt x="3106101" y="5730133"/>
                </a:moveTo>
                <a:lnTo>
                  <a:pt x="3122447" y="5762829"/>
                </a:lnTo>
                <a:lnTo>
                  <a:pt x="3138797" y="5746480"/>
                </a:lnTo>
                <a:cubicBezTo>
                  <a:pt x="3127899" y="5746480"/>
                  <a:pt x="3117000" y="5741032"/>
                  <a:pt x="3106101" y="5730133"/>
                </a:cubicBezTo>
                <a:close/>
                <a:moveTo>
                  <a:pt x="1504005" y="5730133"/>
                </a:moveTo>
                <a:cubicBezTo>
                  <a:pt x="1504005" y="5730133"/>
                  <a:pt x="1509455" y="5730133"/>
                  <a:pt x="1520353" y="5730133"/>
                </a:cubicBezTo>
                <a:cubicBezTo>
                  <a:pt x="1520353" y="5730133"/>
                  <a:pt x="1520353" y="5735581"/>
                  <a:pt x="1520353" y="5746480"/>
                </a:cubicBezTo>
                <a:cubicBezTo>
                  <a:pt x="1520353" y="5746480"/>
                  <a:pt x="1517629" y="5746480"/>
                  <a:pt x="1512180" y="5746480"/>
                </a:cubicBezTo>
                <a:cubicBezTo>
                  <a:pt x="1506731" y="5746480"/>
                  <a:pt x="1504005" y="5751930"/>
                  <a:pt x="1504005" y="5762829"/>
                </a:cubicBezTo>
                <a:cubicBezTo>
                  <a:pt x="1504005" y="5762829"/>
                  <a:pt x="1509455" y="5762829"/>
                  <a:pt x="1520353" y="5762829"/>
                </a:cubicBezTo>
                <a:lnTo>
                  <a:pt x="1520353" y="5779176"/>
                </a:lnTo>
                <a:cubicBezTo>
                  <a:pt x="1498558" y="5800973"/>
                  <a:pt x="1482208" y="5806422"/>
                  <a:pt x="1471310" y="5795523"/>
                </a:cubicBezTo>
                <a:lnTo>
                  <a:pt x="1487659" y="5762829"/>
                </a:lnTo>
                <a:cubicBezTo>
                  <a:pt x="1487659" y="5762829"/>
                  <a:pt x="1490382" y="5760105"/>
                  <a:pt x="1495832" y="5754654"/>
                </a:cubicBezTo>
                <a:cubicBezTo>
                  <a:pt x="1501281" y="5749204"/>
                  <a:pt x="1504005" y="5741032"/>
                  <a:pt x="1504005" y="5730133"/>
                </a:cubicBezTo>
                <a:close/>
                <a:moveTo>
                  <a:pt x="1193396" y="5730133"/>
                </a:moveTo>
                <a:lnTo>
                  <a:pt x="1209746" y="5746480"/>
                </a:lnTo>
                <a:lnTo>
                  <a:pt x="1226091" y="5730133"/>
                </a:lnTo>
                <a:close/>
                <a:moveTo>
                  <a:pt x="882788" y="5730133"/>
                </a:moveTo>
                <a:lnTo>
                  <a:pt x="882788" y="5746480"/>
                </a:lnTo>
                <a:cubicBezTo>
                  <a:pt x="893684" y="5746480"/>
                  <a:pt x="904583" y="5741032"/>
                  <a:pt x="915482" y="5730133"/>
                </a:cubicBezTo>
                <a:close/>
                <a:moveTo>
                  <a:pt x="2599315" y="5713784"/>
                </a:moveTo>
                <a:lnTo>
                  <a:pt x="2533925" y="5795523"/>
                </a:lnTo>
                <a:lnTo>
                  <a:pt x="2566619" y="5762829"/>
                </a:lnTo>
                <a:cubicBezTo>
                  <a:pt x="2588417" y="5741032"/>
                  <a:pt x="2599315" y="5724682"/>
                  <a:pt x="2599315" y="5713784"/>
                </a:cubicBezTo>
                <a:close/>
                <a:moveTo>
                  <a:pt x="1896357" y="5713784"/>
                </a:moveTo>
                <a:lnTo>
                  <a:pt x="1912702" y="5713784"/>
                </a:lnTo>
                <a:cubicBezTo>
                  <a:pt x="1912702" y="5735581"/>
                  <a:pt x="1901804" y="5746480"/>
                  <a:pt x="1880006" y="5746480"/>
                </a:cubicBezTo>
                <a:cubicBezTo>
                  <a:pt x="1869108" y="5746480"/>
                  <a:pt x="1863660" y="5743756"/>
                  <a:pt x="1863660" y="5738307"/>
                </a:cubicBezTo>
                <a:cubicBezTo>
                  <a:pt x="1863660" y="5732857"/>
                  <a:pt x="1869108" y="5730133"/>
                  <a:pt x="1880006" y="5730133"/>
                </a:cubicBezTo>
                <a:cubicBezTo>
                  <a:pt x="1880006" y="5730133"/>
                  <a:pt x="1885458" y="5724682"/>
                  <a:pt x="1896357" y="5713784"/>
                </a:cubicBezTo>
                <a:close/>
                <a:moveTo>
                  <a:pt x="2076183" y="5701523"/>
                </a:moveTo>
                <a:cubicBezTo>
                  <a:pt x="2081632" y="5698799"/>
                  <a:pt x="2087081" y="5702887"/>
                  <a:pt x="2092528" y="5713784"/>
                </a:cubicBezTo>
                <a:cubicBezTo>
                  <a:pt x="2103431" y="5724682"/>
                  <a:pt x="2100704" y="5735581"/>
                  <a:pt x="2084356" y="5746480"/>
                </a:cubicBezTo>
                <a:cubicBezTo>
                  <a:pt x="2068010" y="5757379"/>
                  <a:pt x="2059834" y="5765553"/>
                  <a:pt x="2059834" y="5771001"/>
                </a:cubicBezTo>
                <a:cubicBezTo>
                  <a:pt x="2059834" y="5776452"/>
                  <a:pt x="2059834" y="5779176"/>
                  <a:pt x="2059834" y="5779176"/>
                </a:cubicBezTo>
                <a:lnTo>
                  <a:pt x="2043486" y="5795523"/>
                </a:lnTo>
                <a:lnTo>
                  <a:pt x="2010792" y="5828219"/>
                </a:lnTo>
                <a:lnTo>
                  <a:pt x="2010792" y="5811872"/>
                </a:lnTo>
                <a:cubicBezTo>
                  <a:pt x="1999893" y="5811872"/>
                  <a:pt x="1997167" y="5806422"/>
                  <a:pt x="2002617" y="5795523"/>
                </a:cubicBezTo>
                <a:cubicBezTo>
                  <a:pt x="2008066" y="5784626"/>
                  <a:pt x="2013515" y="5773726"/>
                  <a:pt x="2018965" y="5762829"/>
                </a:cubicBezTo>
                <a:cubicBezTo>
                  <a:pt x="2024414" y="5751930"/>
                  <a:pt x="2027138" y="5751930"/>
                  <a:pt x="2027138" y="5762829"/>
                </a:cubicBezTo>
                <a:lnTo>
                  <a:pt x="2027138" y="5730133"/>
                </a:lnTo>
                <a:cubicBezTo>
                  <a:pt x="2048936" y="5751930"/>
                  <a:pt x="2059834" y="5751930"/>
                  <a:pt x="2059834" y="5730133"/>
                </a:cubicBezTo>
                <a:cubicBezTo>
                  <a:pt x="2065284" y="5713784"/>
                  <a:pt x="2070733" y="5704247"/>
                  <a:pt x="2076183" y="5701523"/>
                </a:cubicBezTo>
                <a:close/>
                <a:moveTo>
                  <a:pt x="4528368" y="5697437"/>
                </a:moveTo>
                <a:cubicBezTo>
                  <a:pt x="4528368" y="5708335"/>
                  <a:pt x="4528368" y="5713784"/>
                  <a:pt x="4528368" y="5713784"/>
                </a:cubicBezTo>
                <a:lnTo>
                  <a:pt x="4544714" y="5697437"/>
                </a:lnTo>
                <a:close/>
                <a:moveTo>
                  <a:pt x="2738273" y="5697437"/>
                </a:moveTo>
                <a:cubicBezTo>
                  <a:pt x="2732823" y="5697437"/>
                  <a:pt x="2724649" y="5702887"/>
                  <a:pt x="2713751" y="5713784"/>
                </a:cubicBezTo>
                <a:cubicBezTo>
                  <a:pt x="2702852" y="5724682"/>
                  <a:pt x="2705577" y="5727409"/>
                  <a:pt x="2721925" y="5721958"/>
                </a:cubicBezTo>
                <a:cubicBezTo>
                  <a:pt x="2738273" y="5716508"/>
                  <a:pt x="2746446" y="5713784"/>
                  <a:pt x="2746446" y="5713784"/>
                </a:cubicBezTo>
                <a:cubicBezTo>
                  <a:pt x="2746446" y="5702887"/>
                  <a:pt x="2743722" y="5697437"/>
                  <a:pt x="2738273" y="5697437"/>
                </a:cubicBezTo>
                <a:close/>
                <a:moveTo>
                  <a:pt x="1226091" y="5697437"/>
                </a:moveTo>
                <a:lnTo>
                  <a:pt x="1242440" y="5713784"/>
                </a:lnTo>
                <a:cubicBezTo>
                  <a:pt x="1253337" y="5702887"/>
                  <a:pt x="1258788" y="5697437"/>
                  <a:pt x="1258788" y="5697437"/>
                </a:cubicBezTo>
                <a:close/>
                <a:moveTo>
                  <a:pt x="764264" y="5697437"/>
                </a:moveTo>
                <a:cubicBezTo>
                  <a:pt x="761540" y="5697437"/>
                  <a:pt x="757453" y="5702887"/>
                  <a:pt x="752003" y="5713784"/>
                </a:cubicBezTo>
                <a:lnTo>
                  <a:pt x="702960" y="5762829"/>
                </a:lnTo>
                <a:cubicBezTo>
                  <a:pt x="681162" y="5784626"/>
                  <a:pt x="675714" y="5800973"/>
                  <a:pt x="686613" y="5811872"/>
                </a:cubicBezTo>
                <a:cubicBezTo>
                  <a:pt x="686613" y="5822771"/>
                  <a:pt x="702960" y="5806422"/>
                  <a:pt x="735655" y="5762829"/>
                </a:cubicBezTo>
                <a:cubicBezTo>
                  <a:pt x="768352" y="5730133"/>
                  <a:pt x="779251" y="5713784"/>
                  <a:pt x="768352" y="5713784"/>
                </a:cubicBezTo>
                <a:cubicBezTo>
                  <a:pt x="768352" y="5702887"/>
                  <a:pt x="766989" y="5697437"/>
                  <a:pt x="764264" y="5697437"/>
                </a:cubicBezTo>
                <a:close/>
                <a:moveTo>
                  <a:pt x="3332926" y="5691305"/>
                </a:moveTo>
                <a:cubicBezTo>
                  <a:pt x="3328840" y="5692669"/>
                  <a:pt x="3324074" y="5697437"/>
                  <a:pt x="3318623" y="5705611"/>
                </a:cubicBezTo>
                <a:cubicBezTo>
                  <a:pt x="3307725" y="5721958"/>
                  <a:pt x="3296826" y="5724682"/>
                  <a:pt x="3285927" y="5713784"/>
                </a:cubicBezTo>
                <a:lnTo>
                  <a:pt x="3253230" y="5713784"/>
                </a:lnTo>
                <a:lnTo>
                  <a:pt x="3269579" y="5730133"/>
                </a:lnTo>
                <a:lnTo>
                  <a:pt x="3285927" y="5730133"/>
                </a:lnTo>
                <a:cubicBezTo>
                  <a:pt x="3285927" y="5741032"/>
                  <a:pt x="3283202" y="5749204"/>
                  <a:pt x="3277755" y="5754654"/>
                </a:cubicBezTo>
                <a:cubicBezTo>
                  <a:pt x="3272304" y="5760105"/>
                  <a:pt x="3269579" y="5762829"/>
                  <a:pt x="3269579" y="5762829"/>
                </a:cubicBezTo>
                <a:lnTo>
                  <a:pt x="3269579" y="5795523"/>
                </a:lnTo>
                <a:lnTo>
                  <a:pt x="3285927" y="5779176"/>
                </a:lnTo>
                <a:cubicBezTo>
                  <a:pt x="3296826" y="5779176"/>
                  <a:pt x="3302276" y="5779176"/>
                  <a:pt x="3302276" y="5779176"/>
                </a:cubicBezTo>
                <a:cubicBezTo>
                  <a:pt x="3302276" y="5779176"/>
                  <a:pt x="3302276" y="5773726"/>
                  <a:pt x="3302276" y="5762829"/>
                </a:cubicBezTo>
                <a:lnTo>
                  <a:pt x="3334973" y="5730133"/>
                </a:lnTo>
                <a:cubicBezTo>
                  <a:pt x="3345868" y="5730133"/>
                  <a:pt x="3351318" y="5727409"/>
                  <a:pt x="3351318" y="5721958"/>
                </a:cubicBezTo>
                <a:cubicBezTo>
                  <a:pt x="3351318" y="5716508"/>
                  <a:pt x="3348594" y="5708335"/>
                  <a:pt x="3343145" y="5697437"/>
                </a:cubicBezTo>
                <a:cubicBezTo>
                  <a:pt x="3340420" y="5691988"/>
                  <a:pt x="3337015" y="5689945"/>
                  <a:pt x="3332926" y="5691305"/>
                </a:cubicBezTo>
                <a:close/>
                <a:moveTo>
                  <a:pt x="913438" y="5687219"/>
                </a:moveTo>
                <a:cubicBezTo>
                  <a:pt x="912077" y="5685857"/>
                  <a:pt x="910032" y="5686538"/>
                  <a:pt x="907308" y="5689262"/>
                </a:cubicBezTo>
                <a:cubicBezTo>
                  <a:pt x="901859" y="5694712"/>
                  <a:pt x="904583" y="5697437"/>
                  <a:pt x="915482" y="5697437"/>
                </a:cubicBezTo>
                <a:cubicBezTo>
                  <a:pt x="915482" y="5691988"/>
                  <a:pt x="914801" y="5688581"/>
                  <a:pt x="913438" y="5687219"/>
                </a:cubicBezTo>
                <a:close/>
                <a:moveTo>
                  <a:pt x="2762794" y="5681090"/>
                </a:moveTo>
                <a:cubicBezTo>
                  <a:pt x="2762794" y="5681090"/>
                  <a:pt x="2757345" y="5686538"/>
                  <a:pt x="2746446" y="5697437"/>
                </a:cubicBezTo>
                <a:cubicBezTo>
                  <a:pt x="2746446" y="5697437"/>
                  <a:pt x="2749171" y="5700161"/>
                  <a:pt x="2754621" y="5705611"/>
                </a:cubicBezTo>
                <a:cubicBezTo>
                  <a:pt x="2760070" y="5711059"/>
                  <a:pt x="2762794" y="5713784"/>
                  <a:pt x="2762794" y="5713784"/>
                </a:cubicBezTo>
                <a:cubicBezTo>
                  <a:pt x="2762794" y="5713784"/>
                  <a:pt x="2762794" y="5708335"/>
                  <a:pt x="2762794" y="5697437"/>
                </a:cubicBezTo>
                <a:close/>
                <a:moveTo>
                  <a:pt x="2632010" y="5664740"/>
                </a:moveTo>
                <a:lnTo>
                  <a:pt x="2632010" y="5681090"/>
                </a:lnTo>
                <a:cubicBezTo>
                  <a:pt x="2642909" y="5670191"/>
                  <a:pt x="2648359" y="5664740"/>
                  <a:pt x="2648359" y="5664740"/>
                </a:cubicBezTo>
                <a:close/>
                <a:moveTo>
                  <a:pt x="1354830" y="5654523"/>
                </a:moveTo>
                <a:cubicBezTo>
                  <a:pt x="1353468" y="5653161"/>
                  <a:pt x="1351426" y="5653842"/>
                  <a:pt x="1348703" y="5656566"/>
                </a:cubicBezTo>
                <a:cubicBezTo>
                  <a:pt x="1343251" y="5662016"/>
                  <a:pt x="1340527" y="5664740"/>
                  <a:pt x="1340527" y="5664740"/>
                </a:cubicBezTo>
                <a:cubicBezTo>
                  <a:pt x="1340527" y="5664740"/>
                  <a:pt x="1343251" y="5664740"/>
                  <a:pt x="1348703" y="5664740"/>
                </a:cubicBezTo>
                <a:cubicBezTo>
                  <a:pt x="1354149" y="5664740"/>
                  <a:pt x="1356874" y="5664740"/>
                  <a:pt x="1356874" y="5664740"/>
                </a:cubicBezTo>
                <a:cubicBezTo>
                  <a:pt x="1356874" y="5659292"/>
                  <a:pt x="1356192" y="5655887"/>
                  <a:pt x="1354830" y="5654523"/>
                </a:cubicBezTo>
                <a:close/>
                <a:moveTo>
                  <a:pt x="960439" y="5654523"/>
                </a:moveTo>
                <a:cubicBezTo>
                  <a:pt x="957715" y="5653161"/>
                  <a:pt x="953628" y="5653842"/>
                  <a:pt x="948177" y="5656566"/>
                </a:cubicBezTo>
                <a:cubicBezTo>
                  <a:pt x="937278" y="5662016"/>
                  <a:pt x="931830" y="5670191"/>
                  <a:pt x="931830" y="5681090"/>
                </a:cubicBezTo>
                <a:cubicBezTo>
                  <a:pt x="942729" y="5691986"/>
                  <a:pt x="956352" y="5697437"/>
                  <a:pt x="972699" y="5697437"/>
                </a:cubicBezTo>
                <a:cubicBezTo>
                  <a:pt x="989049" y="5697437"/>
                  <a:pt x="997221" y="5694712"/>
                  <a:pt x="997221" y="5689262"/>
                </a:cubicBezTo>
                <a:cubicBezTo>
                  <a:pt x="997221" y="5683814"/>
                  <a:pt x="994497" y="5678365"/>
                  <a:pt x="989049" y="5672915"/>
                </a:cubicBezTo>
                <a:cubicBezTo>
                  <a:pt x="983598" y="5667464"/>
                  <a:pt x="978150" y="5667464"/>
                  <a:pt x="972699" y="5672915"/>
                </a:cubicBezTo>
                <a:cubicBezTo>
                  <a:pt x="967251" y="5678365"/>
                  <a:pt x="964525" y="5675639"/>
                  <a:pt x="964525" y="5664740"/>
                </a:cubicBezTo>
                <a:cubicBezTo>
                  <a:pt x="964525" y="5659292"/>
                  <a:pt x="963163" y="5655887"/>
                  <a:pt x="960439" y="5654523"/>
                </a:cubicBezTo>
                <a:close/>
                <a:moveTo>
                  <a:pt x="4185061" y="5648393"/>
                </a:moveTo>
                <a:lnTo>
                  <a:pt x="4185061" y="5664740"/>
                </a:lnTo>
                <a:cubicBezTo>
                  <a:pt x="4195960" y="5664740"/>
                  <a:pt x="4201410" y="5659292"/>
                  <a:pt x="4201410" y="5648393"/>
                </a:cubicBezTo>
                <a:close/>
                <a:moveTo>
                  <a:pt x="3384015" y="5648393"/>
                </a:moveTo>
                <a:cubicBezTo>
                  <a:pt x="3373116" y="5648393"/>
                  <a:pt x="3364943" y="5653842"/>
                  <a:pt x="3359493" y="5664740"/>
                </a:cubicBezTo>
                <a:cubicBezTo>
                  <a:pt x="3354044" y="5675639"/>
                  <a:pt x="3351318" y="5681090"/>
                  <a:pt x="3351318" y="5681090"/>
                </a:cubicBezTo>
                <a:lnTo>
                  <a:pt x="3384015" y="5664740"/>
                </a:lnTo>
                <a:cubicBezTo>
                  <a:pt x="3384015" y="5653842"/>
                  <a:pt x="3384015" y="5648393"/>
                  <a:pt x="3384015" y="5648393"/>
                </a:cubicBezTo>
                <a:close/>
                <a:moveTo>
                  <a:pt x="2370445" y="5632044"/>
                </a:moveTo>
                <a:cubicBezTo>
                  <a:pt x="2370445" y="5632044"/>
                  <a:pt x="2370445" y="5637495"/>
                  <a:pt x="2370445" y="5648393"/>
                </a:cubicBezTo>
                <a:cubicBezTo>
                  <a:pt x="2370445" y="5648393"/>
                  <a:pt x="2370445" y="5651117"/>
                  <a:pt x="2370445" y="5656566"/>
                </a:cubicBezTo>
                <a:cubicBezTo>
                  <a:pt x="2370445" y="5662016"/>
                  <a:pt x="2373170" y="5662016"/>
                  <a:pt x="2378618" y="5656566"/>
                </a:cubicBezTo>
                <a:cubicBezTo>
                  <a:pt x="2384069" y="5651117"/>
                  <a:pt x="2386793" y="5648393"/>
                  <a:pt x="2386793" y="5648393"/>
                </a:cubicBezTo>
                <a:close/>
                <a:moveTo>
                  <a:pt x="2174270" y="5632044"/>
                </a:moveTo>
                <a:lnTo>
                  <a:pt x="2190618" y="5632044"/>
                </a:lnTo>
                <a:cubicBezTo>
                  <a:pt x="2190618" y="5642943"/>
                  <a:pt x="2185169" y="5648393"/>
                  <a:pt x="2174270" y="5648393"/>
                </a:cubicBezTo>
                <a:cubicBezTo>
                  <a:pt x="2163371" y="5648393"/>
                  <a:pt x="2163371" y="5642943"/>
                  <a:pt x="2174270" y="5632044"/>
                </a:cubicBezTo>
                <a:close/>
                <a:moveTo>
                  <a:pt x="1291485" y="5632044"/>
                </a:moveTo>
                <a:cubicBezTo>
                  <a:pt x="1280586" y="5632044"/>
                  <a:pt x="1280586" y="5640219"/>
                  <a:pt x="1291485" y="5656566"/>
                </a:cubicBezTo>
                <a:cubicBezTo>
                  <a:pt x="1302384" y="5672915"/>
                  <a:pt x="1307832" y="5670191"/>
                  <a:pt x="1307832" y="5648393"/>
                </a:cubicBezTo>
                <a:cubicBezTo>
                  <a:pt x="1307832" y="5637495"/>
                  <a:pt x="1302384" y="5632044"/>
                  <a:pt x="1291485" y="5632044"/>
                </a:cubicBezTo>
                <a:close/>
                <a:moveTo>
                  <a:pt x="1160700" y="5632044"/>
                </a:moveTo>
                <a:lnTo>
                  <a:pt x="1177049" y="5632044"/>
                </a:lnTo>
                <a:lnTo>
                  <a:pt x="1160700" y="5664740"/>
                </a:lnTo>
                <a:cubicBezTo>
                  <a:pt x="1160700" y="5664740"/>
                  <a:pt x="1155251" y="5664740"/>
                  <a:pt x="1144352" y="5664740"/>
                </a:cubicBezTo>
                <a:cubicBezTo>
                  <a:pt x="1133453" y="5653842"/>
                  <a:pt x="1133453" y="5648393"/>
                  <a:pt x="1144352" y="5648393"/>
                </a:cubicBezTo>
                <a:cubicBezTo>
                  <a:pt x="1155251" y="5648393"/>
                  <a:pt x="1160700" y="5642943"/>
                  <a:pt x="1160700" y="5632044"/>
                </a:cubicBezTo>
                <a:close/>
                <a:moveTo>
                  <a:pt x="1111657" y="5632044"/>
                </a:moveTo>
                <a:cubicBezTo>
                  <a:pt x="1111657" y="5632044"/>
                  <a:pt x="1114383" y="5634768"/>
                  <a:pt x="1119830" y="5640219"/>
                </a:cubicBezTo>
                <a:cubicBezTo>
                  <a:pt x="1125280" y="5645669"/>
                  <a:pt x="1128006" y="5648393"/>
                  <a:pt x="1128006" y="5648393"/>
                </a:cubicBezTo>
                <a:cubicBezTo>
                  <a:pt x="1128006" y="5648393"/>
                  <a:pt x="1125280" y="5651117"/>
                  <a:pt x="1119830" y="5656566"/>
                </a:cubicBezTo>
                <a:cubicBezTo>
                  <a:pt x="1114383" y="5662016"/>
                  <a:pt x="1111657" y="5662016"/>
                  <a:pt x="1111657" y="5656566"/>
                </a:cubicBezTo>
                <a:cubicBezTo>
                  <a:pt x="1111657" y="5651117"/>
                  <a:pt x="1111657" y="5648393"/>
                  <a:pt x="1111657" y="5648393"/>
                </a:cubicBezTo>
                <a:cubicBezTo>
                  <a:pt x="1100758" y="5637495"/>
                  <a:pt x="1100758" y="5632044"/>
                  <a:pt x="1111657" y="5632044"/>
                </a:cubicBezTo>
                <a:close/>
                <a:moveTo>
                  <a:pt x="3253230" y="5615697"/>
                </a:moveTo>
                <a:cubicBezTo>
                  <a:pt x="3242335" y="5615697"/>
                  <a:pt x="3236883" y="5621148"/>
                  <a:pt x="3236883" y="5632044"/>
                </a:cubicBezTo>
                <a:cubicBezTo>
                  <a:pt x="3247782" y="5632044"/>
                  <a:pt x="3253230" y="5632044"/>
                  <a:pt x="3253230" y="5632044"/>
                </a:cubicBezTo>
                <a:close/>
                <a:moveTo>
                  <a:pt x="702960" y="5615697"/>
                </a:moveTo>
                <a:cubicBezTo>
                  <a:pt x="702960" y="5615697"/>
                  <a:pt x="702960" y="5618421"/>
                  <a:pt x="702960" y="5623872"/>
                </a:cubicBezTo>
                <a:cubicBezTo>
                  <a:pt x="702960" y="5629320"/>
                  <a:pt x="705684" y="5632044"/>
                  <a:pt x="711133" y="5632044"/>
                </a:cubicBezTo>
                <a:cubicBezTo>
                  <a:pt x="716582" y="5632044"/>
                  <a:pt x="719306" y="5626596"/>
                  <a:pt x="719306" y="5615697"/>
                </a:cubicBezTo>
                <a:cubicBezTo>
                  <a:pt x="719306" y="5615697"/>
                  <a:pt x="716582" y="5615697"/>
                  <a:pt x="711133" y="5615697"/>
                </a:cubicBezTo>
                <a:cubicBezTo>
                  <a:pt x="705684" y="5615697"/>
                  <a:pt x="702960" y="5615697"/>
                  <a:pt x="702960" y="5615697"/>
                </a:cubicBezTo>
                <a:close/>
                <a:moveTo>
                  <a:pt x="4199367" y="5605479"/>
                </a:moveTo>
                <a:cubicBezTo>
                  <a:pt x="4198005" y="5604117"/>
                  <a:pt x="4195960" y="5604798"/>
                  <a:pt x="4193235" y="5607522"/>
                </a:cubicBezTo>
                <a:cubicBezTo>
                  <a:pt x="4187787" y="5612973"/>
                  <a:pt x="4185061" y="5615697"/>
                  <a:pt x="4185061" y="5615697"/>
                </a:cubicBezTo>
                <a:cubicBezTo>
                  <a:pt x="4185061" y="5615697"/>
                  <a:pt x="4190510" y="5615697"/>
                  <a:pt x="4201410" y="5615697"/>
                </a:cubicBezTo>
                <a:cubicBezTo>
                  <a:pt x="4201410" y="5610249"/>
                  <a:pt x="4200728" y="5606841"/>
                  <a:pt x="4199367" y="5605479"/>
                </a:cubicBezTo>
                <a:close/>
                <a:moveTo>
                  <a:pt x="3136754" y="5605479"/>
                </a:moveTo>
                <a:cubicBezTo>
                  <a:pt x="3135390" y="5604117"/>
                  <a:pt x="3133346" y="5604798"/>
                  <a:pt x="3130622" y="5607522"/>
                </a:cubicBezTo>
                <a:cubicBezTo>
                  <a:pt x="3125174" y="5612973"/>
                  <a:pt x="3122447" y="5621148"/>
                  <a:pt x="3122447" y="5632044"/>
                </a:cubicBezTo>
                <a:cubicBezTo>
                  <a:pt x="3133346" y="5632044"/>
                  <a:pt x="3138797" y="5626596"/>
                  <a:pt x="3138797" y="5615697"/>
                </a:cubicBezTo>
                <a:cubicBezTo>
                  <a:pt x="3138797" y="5610249"/>
                  <a:pt x="3138117" y="5606841"/>
                  <a:pt x="3136754" y="5605479"/>
                </a:cubicBezTo>
                <a:close/>
                <a:moveTo>
                  <a:pt x="3433059" y="5599350"/>
                </a:moveTo>
                <a:lnTo>
                  <a:pt x="3400363" y="5615697"/>
                </a:lnTo>
                <a:lnTo>
                  <a:pt x="3416709" y="5632044"/>
                </a:lnTo>
                <a:cubicBezTo>
                  <a:pt x="3416709" y="5621148"/>
                  <a:pt x="3416709" y="5615697"/>
                  <a:pt x="3416709" y="5615697"/>
                </a:cubicBezTo>
                <a:cubicBezTo>
                  <a:pt x="3416709" y="5615697"/>
                  <a:pt x="3422160" y="5615697"/>
                  <a:pt x="3433059" y="5615697"/>
                </a:cubicBezTo>
                <a:cubicBezTo>
                  <a:pt x="3433059" y="5615697"/>
                  <a:pt x="3433059" y="5610247"/>
                  <a:pt x="3433059" y="5599350"/>
                </a:cubicBezTo>
                <a:close/>
                <a:moveTo>
                  <a:pt x="2419489" y="5599350"/>
                </a:moveTo>
                <a:lnTo>
                  <a:pt x="2386793" y="5615697"/>
                </a:lnTo>
                <a:lnTo>
                  <a:pt x="2419489" y="5615697"/>
                </a:lnTo>
                <a:close/>
                <a:moveTo>
                  <a:pt x="2157922" y="5599350"/>
                </a:moveTo>
                <a:cubicBezTo>
                  <a:pt x="2168821" y="5599350"/>
                  <a:pt x="2171544" y="5604798"/>
                  <a:pt x="2166096" y="5615697"/>
                </a:cubicBezTo>
                <a:cubicBezTo>
                  <a:pt x="2160648" y="5626596"/>
                  <a:pt x="2155197" y="5632044"/>
                  <a:pt x="2149748" y="5632044"/>
                </a:cubicBezTo>
                <a:cubicBezTo>
                  <a:pt x="2144299" y="5632044"/>
                  <a:pt x="2141574" y="5626596"/>
                  <a:pt x="2141574" y="5615697"/>
                </a:cubicBezTo>
                <a:cubicBezTo>
                  <a:pt x="2141574" y="5604798"/>
                  <a:pt x="2147023" y="5599350"/>
                  <a:pt x="2157922" y="5599350"/>
                </a:cubicBezTo>
                <a:close/>
                <a:moveTo>
                  <a:pt x="1961747" y="5599350"/>
                </a:moveTo>
                <a:cubicBezTo>
                  <a:pt x="1961747" y="5599350"/>
                  <a:pt x="1961747" y="5604798"/>
                  <a:pt x="1961747" y="5615697"/>
                </a:cubicBezTo>
                <a:cubicBezTo>
                  <a:pt x="1961747" y="5626596"/>
                  <a:pt x="1961747" y="5632044"/>
                  <a:pt x="1961747" y="5632044"/>
                </a:cubicBezTo>
                <a:lnTo>
                  <a:pt x="1978096" y="5615697"/>
                </a:lnTo>
                <a:cubicBezTo>
                  <a:pt x="1978096" y="5604798"/>
                  <a:pt x="1972645" y="5599350"/>
                  <a:pt x="1961747" y="5599350"/>
                </a:cubicBezTo>
                <a:close/>
                <a:moveTo>
                  <a:pt x="2318847" y="5589642"/>
                </a:moveTo>
                <a:cubicBezTo>
                  <a:pt x="2313737" y="5590664"/>
                  <a:pt x="2300966" y="5599350"/>
                  <a:pt x="2280531" y="5615697"/>
                </a:cubicBezTo>
                <a:cubicBezTo>
                  <a:pt x="2253283" y="5637495"/>
                  <a:pt x="2245111" y="5653842"/>
                  <a:pt x="2256010" y="5664740"/>
                </a:cubicBezTo>
                <a:cubicBezTo>
                  <a:pt x="2266908" y="5675639"/>
                  <a:pt x="2277807" y="5675639"/>
                  <a:pt x="2288704" y="5664740"/>
                </a:cubicBezTo>
                <a:cubicBezTo>
                  <a:pt x="2299604" y="5653842"/>
                  <a:pt x="2305054" y="5653842"/>
                  <a:pt x="2305054" y="5664740"/>
                </a:cubicBezTo>
                <a:lnTo>
                  <a:pt x="2321400" y="5664740"/>
                </a:lnTo>
                <a:cubicBezTo>
                  <a:pt x="2321400" y="5664740"/>
                  <a:pt x="2321400" y="5659292"/>
                  <a:pt x="2321400" y="5648393"/>
                </a:cubicBezTo>
                <a:cubicBezTo>
                  <a:pt x="2321400" y="5637495"/>
                  <a:pt x="2326851" y="5626596"/>
                  <a:pt x="2337749" y="5615697"/>
                </a:cubicBezTo>
                <a:cubicBezTo>
                  <a:pt x="2348648" y="5615697"/>
                  <a:pt x="2354096" y="5610247"/>
                  <a:pt x="2354096" y="5599350"/>
                </a:cubicBezTo>
                <a:cubicBezTo>
                  <a:pt x="2343197" y="5588451"/>
                  <a:pt x="2326851" y="5599350"/>
                  <a:pt x="2305054" y="5632044"/>
                </a:cubicBezTo>
                <a:lnTo>
                  <a:pt x="2272357" y="5648393"/>
                </a:lnTo>
                <a:cubicBezTo>
                  <a:pt x="2283256" y="5637495"/>
                  <a:pt x="2288704" y="5632044"/>
                  <a:pt x="2288704" y="5632044"/>
                </a:cubicBezTo>
                <a:cubicBezTo>
                  <a:pt x="2299604" y="5621148"/>
                  <a:pt x="2305054" y="5612973"/>
                  <a:pt x="2305054" y="5607522"/>
                </a:cubicBezTo>
                <a:cubicBezTo>
                  <a:pt x="2305054" y="5602074"/>
                  <a:pt x="2307778" y="5599350"/>
                  <a:pt x="2313228" y="5599350"/>
                </a:cubicBezTo>
                <a:cubicBezTo>
                  <a:pt x="2318677" y="5599350"/>
                  <a:pt x="2321400" y="5596626"/>
                  <a:pt x="2321400" y="5591175"/>
                </a:cubicBezTo>
                <a:cubicBezTo>
                  <a:pt x="2321400" y="5589813"/>
                  <a:pt x="2320550" y="5589302"/>
                  <a:pt x="2318847" y="5589642"/>
                </a:cubicBezTo>
                <a:close/>
                <a:moveTo>
                  <a:pt x="1736146" y="5589541"/>
                </a:moveTo>
                <a:lnTo>
                  <a:pt x="1732877" y="5599350"/>
                </a:lnTo>
                <a:cubicBezTo>
                  <a:pt x="1732877" y="5610247"/>
                  <a:pt x="1732877" y="5615697"/>
                  <a:pt x="1732877" y="5615697"/>
                </a:cubicBezTo>
                <a:cubicBezTo>
                  <a:pt x="1721978" y="5626596"/>
                  <a:pt x="1711079" y="5634768"/>
                  <a:pt x="1700181" y="5640219"/>
                </a:cubicBezTo>
                <a:cubicBezTo>
                  <a:pt x="1689283" y="5645669"/>
                  <a:pt x="1683833" y="5642943"/>
                  <a:pt x="1683833" y="5632044"/>
                </a:cubicBezTo>
                <a:cubicBezTo>
                  <a:pt x="1683833" y="5632044"/>
                  <a:pt x="1686558" y="5629320"/>
                  <a:pt x="1692007" y="5623872"/>
                </a:cubicBezTo>
                <a:cubicBezTo>
                  <a:pt x="1697456" y="5618421"/>
                  <a:pt x="1705629" y="5610247"/>
                  <a:pt x="1716527" y="5599350"/>
                </a:cubicBezTo>
                <a:close/>
                <a:moveTo>
                  <a:pt x="1749225" y="5583001"/>
                </a:moveTo>
                <a:lnTo>
                  <a:pt x="1736146" y="5589541"/>
                </a:lnTo>
                <a:lnTo>
                  <a:pt x="1736964" y="5587089"/>
                </a:lnTo>
                <a:cubicBezTo>
                  <a:pt x="1739687" y="5584363"/>
                  <a:pt x="1743775" y="5583001"/>
                  <a:pt x="1749225" y="5583001"/>
                </a:cubicBezTo>
                <a:close/>
                <a:moveTo>
                  <a:pt x="1651137" y="5583001"/>
                </a:moveTo>
                <a:cubicBezTo>
                  <a:pt x="1662036" y="5583001"/>
                  <a:pt x="1667485" y="5583001"/>
                  <a:pt x="1667485" y="5583001"/>
                </a:cubicBezTo>
                <a:cubicBezTo>
                  <a:pt x="1689283" y="5583001"/>
                  <a:pt x="1689283" y="5593900"/>
                  <a:pt x="1667485" y="5615697"/>
                </a:cubicBezTo>
                <a:lnTo>
                  <a:pt x="1634789" y="5648393"/>
                </a:lnTo>
                <a:cubicBezTo>
                  <a:pt x="1580296" y="5702887"/>
                  <a:pt x="1553049" y="5719234"/>
                  <a:pt x="1553049" y="5697437"/>
                </a:cubicBezTo>
                <a:lnTo>
                  <a:pt x="1634789" y="5632044"/>
                </a:lnTo>
                <a:lnTo>
                  <a:pt x="1634789" y="5615697"/>
                </a:lnTo>
                <a:lnTo>
                  <a:pt x="1634789" y="5599350"/>
                </a:lnTo>
                <a:close/>
                <a:moveTo>
                  <a:pt x="997221" y="5583001"/>
                </a:moveTo>
                <a:lnTo>
                  <a:pt x="997221" y="5599350"/>
                </a:lnTo>
                <a:lnTo>
                  <a:pt x="1013569" y="5583001"/>
                </a:lnTo>
                <a:cubicBezTo>
                  <a:pt x="1002672" y="5583001"/>
                  <a:pt x="997221" y="5583001"/>
                  <a:pt x="997221" y="5583001"/>
                </a:cubicBezTo>
                <a:close/>
                <a:moveTo>
                  <a:pt x="1234266" y="5572783"/>
                </a:moveTo>
                <a:cubicBezTo>
                  <a:pt x="1239714" y="5571421"/>
                  <a:pt x="1242440" y="5572102"/>
                  <a:pt x="1242440" y="5574826"/>
                </a:cubicBezTo>
                <a:cubicBezTo>
                  <a:pt x="1242440" y="5580277"/>
                  <a:pt x="1234266" y="5591175"/>
                  <a:pt x="1217918" y="5607522"/>
                </a:cubicBezTo>
                <a:cubicBezTo>
                  <a:pt x="1201571" y="5623872"/>
                  <a:pt x="1187948" y="5626596"/>
                  <a:pt x="1177049" y="5615697"/>
                </a:cubicBezTo>
                <a:cubicBezTo>
                  <a:pt x="1166150" y="5604798"/>
                  <a:pt x="1171598" y="5599350"/>
                  <a:pt x="1193396" y="5599350"/>
                </a:cubicBezTo>
                <a:cubicBezTo>
                  <a:pt x="1204295" y="5599350"/>
                  <a:pt x="1207019" y="5596626"/>
                  <a:pt x="1201571" y="5591175"/>
                </a:cubicBezTo>
                <a:cubicBezTo>
                  <a:pt x="1196120" y="5585725"/>
                  <a:pt x="1198847" y="5583001"/>
                  <a:pt x="1209746" y="5583001"/>
                </a:cubicBezTo>
                <a:cubicBezTo>
                  <a:pt x="1220642" y="5577553"/>
                  <a:pt x="1228817" y="5574147"/>
                  <a:pt x="1234266" y="5572783"/>
                </a:cubicBezTo>
                <a:close/>
                <a:moveTo>
                  <a:pt x="4217757" y="5566654"/>
                </a:moveTo>
                <a:cubicBezTo>
                  <a:pt x="4217757" y="5566654"/>
                  <a:pt x="4212308" y="5572102"/>
                  <a:pt x="4201410" y="5583001"/>
                </a:cubicBezTo>
                <a:lnTo>
                  <a:pt x="4217757" y="5583001"/>
                </a:lnTo>
                <a:cubicBezTo>
                  <a:pt x="4217757" y="5572102"/>
                  <a:pt x="4217757" y="5566654"/>
                  <a:pt x="4217757" y="5566654"/>
                </a:cubicBezTo>
                <a:close/>
                <a:moveTo>
                  <a:pt x="1454962" y="5566654"/>
                </a:moveTo>
                <a:cubicBezTo>
                  <a:pt x="1454962" y="5566654"/>
                  <a:pt x="1449513" y="5572102"/>
                  <a:pt x="1438614" y="5583001"/>
                </a:cubicBezTo>
                <a:lnTo>
                  <a:pt x="1422266" y="5583001"/>
                </a:lnTo>
                <a:lnTo>
                  <a:pt x="1422266" y="5599350"/>
                </a:lnTo>
                <a:cubicBezTo>
                  <a:pt x="1422266" y="5610247"/>
                  <a:pt x="1424990" y="5615697"/>
                  <a:pt x="1430441" y="5615697"/>
                </a:cubicBezTo>
                <a:cubicBezTo>
                  <a:pt x="1435889" y="5615697"/>
                  <a:pt x="1438614" y="5610247"/>
                  <a:pt x="1438614" y="5599350"/>
                </a:cubicBezTo>
                <a:cubicBezTo>
                  <a:pt x="1449513" y="5588451"/>
                  <a:pt x="1454962" y="5577553"/>
                  <a:pt x="1454962" y="5566654"/>
                </a:cubicBezTo>
                <a:close/>
                <a:moveTo>
                  <a:pt x="899135" y="5566654"/>
                </a:moveTo>
                <a:lnTo>
                  <a:pt x="866438" y="5583001"/>
                </a:lnTo>
                <a:cubicBezTo>
                  <a:pt x="866438" y="5583001"/>
                  <a:pt x="863714" y="5588451"/>
                  <a:pt x="858264" y="5599350"/>
                </a:cubicBezTo>
                <a:cubicBezTo>
                  <a:pt x="852815" y="5610247"/>
                  <a:pt x="850091" y="5615697"/>
                  <a:pt x="850091" y="5615697"/>
                </a:cubicBezTo>
                <a:cubicBezTo>
                  <a:pt x="850091" y="5626596"/>
                  <a:pt x="839192" y="5632044"/>
                  <a:pt x="817394" y="5632044"/>
                </a:cubicBezTo>
                <a:cubicBezTo>
                  <a:pt x="795598" y="5642943"/>
                  <a:pt x="795598" y="5653842"/>
                  <a:pt x="817394" y="5664740"/>
                </a:cubicBezTo>
                <a:cubicBezTo>
                  <a:pt x="817394" y="5664740"/>
                  <a:pt x="820118" y="5664740"/>
                  <a:pt x="825569" y="5664740"/>
                </a:cubicBezTo>
                <a:cubicBezTo>
                  <a:pt x="831017" y="5664740"/>
                  <a:pt x="833742" y="5659292"/>
                  <a:pt x="833742" y="5648393"/>
                </a:cubicBezTo>
                <a:cubicBezTo>
                  <a:pt x="844640" y="5637495"/>
                  <a:pt x="850091" y="5629320"/>
                  <a:pt x="850091" y="5623872"/>
                </a:cubicBezTo>
                <a:cubicBezTo>
                  <a:pt x="850091" y="5618421"/>
                  <a:pt x="855539" y="5615697"/>
                  <a:pt x="866438" y="5615697"/>
                </a:cubicBezTo>
                <a:cubicBezTo>
                  <a:pt x="866438" y="5615697"/>
                  <a:pt x="866438" y="5610247"/>
                  <a:pt x="866438" y="5599350"/>
                </a:cubicBezTo>
                <a:cubicBezTo>
                  <a:pt x="877337" y="5588451"/>
                  <a:pt x="885512" y="5583001"/>
                  <a:pt x="890960" y="5583001"/>
                </a:cubicBezTo>
                <a:cubicBezTo>
                  <a:pt x="896411" y="5583001"/>
                  <a:pt x="899135" y="5577553"/>
                  <a:pt x="899135" y="5566654"/>
                </a:cubicBezTo>
                <a:close/>
                <a:moveTo>
                  <a:pt x="4250452" y="5550305"/>
                </a:moveTo>
                <a:cubicBezTo>
                  <a:pt x="4250452" y="5550305"/>
                  <a:pt x="4250452" y="5553029"/>
                  <a:pt x="4250452" y="5558479"/>
                </a:cubicBezTo>
                <a:cubicBezTo>
                  <a:pt x="4250452" y="5563930"/>
                  <a:pt x="4245005" y="5566654"/>
                  <a:pt x="4234107" y="5566654"/>
                </a:cubicBezTo>
                <a:cubicBezTo>
                  <a:pt x="4234107" y="5566654"/>
                  <a:pt x="4234107" y="5577553"/>
                  <a:pt x="4234107" y="5599350"/>
                </a:cubicBezTo>
                <a:cubicBezTo>
                  <a:pt x="4245005" y="5599350"/>
                  <a:pt x="4250452" y="5596626"/>
                  <a:pt x="4250452" y="5591175"/>
                </a:cubicBezTo>
                <a:cubicBezTo>
                  <a:pt x="4250452" y="5585725"/>
                  <a:pt x="4250452" y="5577553"/>
                  <a:pt x="4250452" y="5566654"/>
                </a:cubicBezTo>
                <a:cubicBezTo>
                  <a:pt x="4261352" y="5566654"/>
                  <a:pt x="4266801" y="5563930"/>
                  <a:pt x="4266801" y="5558479"/>
                </a:cubicBezTo>
                <a:cubicBezTo>
                  <a:pt x="4266801" y="5553029"/>
                  <a:pt x="4261352" y="5550305"/>
                  <a:pt x="4250452" y="5550305"/>
                </a:cubicBezTo>
                <a:close/>
                <a:moveTo>
                  <a:pt x="3253230" y="5550305"/>
                </a:moveTo>
                <a:cubicBezTo>
                  <a:pt x="3253230" y="5561203"/>
                  <a:pt x="3253230" y="5566654"/>
                  <a:pt x="3253230" y="5566654"/>
                </a:cubicBezTo>
                <a:cubicBezTo>
                  <a:pt x="3264130" y="5566654"/>
                  <a:pt x="3269579" y="5563930"/>
                  <a:pt x="3269579" y="5558479"/>
                </a:cubicBezTo>
                <a:cubicBezTo>
                  <a:pt x="3269579" y="5553029"/>
                  <a:pt x="3269579" y="5550305"/>
                  <a:pt x="3269579" y="5550305"/>
                </a:cubicBezTo>
                <a:cubicBezTo>
                  <a:pt x="3269579" y="5550305"/>
                  <a:pt x="3264130" y="5550305"/>
                  <a:pt x="3253230" y="5550305"/>
                </a:cubicBezTo>
                <a:close/>
                <a:moveTo>
                  <a:pt x="65390" y="5550305"/>
                </a:moveTo>
                <a:cubicBezTo>
                  <a:pt x="76290" y="5550305"/>
                  <a:pt x="79013" y="5555755"/>
                  <a:pt x="73566" y="5566654"/>
                </a:cubicBezTo>
                <a:cubicBezTo>
                  <a:pt x="68114" y="5577553"/>
                  <a:pt x="65390" y="5583001"/>
                  <a:pt x="65390" y="5583001"/>
                </a:cubicBezTo>
                <a:cubicBezTo>
                  <a:pt x="65390" y="5583001"/>
                  <a:pt x="59943" y="5583001"/>
                  <a:pt x="49044" y="5583001"/>
                </a:cubicBezTo>
                <a:cubicBezTo>
                  <a:pt x="49044" y="5593900"/>
                  <a:pt x="43594" y="5599350"/>
                  <a:pt x="32695" y="5599350"/>
                </a:cubicBezTo>
                <a:close/>
                <a:moveTo>
                  <a:pt x="2206967" y="5533958"/>
                </a:moveTo>
                <a:lnTo>
                  <a:pt x="2223313" y="5533958"/>
                </a:lnTo>
                <a:cubicBezTo>
                  <a:pt x="2223313" y="5544856"/>
                  <a:pt x="2220589" y="5553029"/>
                  <a:pt x="2215140" y="5558479"/>
                </a:cubicBezTo>
                <a:cubicBezTo>
                  <a:pt x="2209690" y="5563930"/>
                  <a:pt x="2206967" y="5566654"/>
                  <a:pt x="2206967" y="5566654"/>
                </a:cubicBezTo>
                <a:lnTo>
                  <a:pt x="2190618" y="5566654"/>
                </a:lnTo>
                <a:cubicBezTo>
                  <a:pt x="2190618" y="5555755"/>
                  <a:pt x="2196069" y="5544856"/>
                  <a:pt x="2206967" y="5533958"/>
                </a:cubicBezTo>
                <a:close/>
                <a:moveTo>
                  <a:pt x="752003" y="5533958"/>
                </a:moveTo>
                <a:cubicBezTo>
                  <a:pt x="752003" y="5533958"/>
                  <a:pt x="757453" y="5533958"/>
                  <a:pt x="768352" y="5533958"/>
                </a:cubicBezTo>
                <a:cubicBezTo>
                  <a:pt x="768352" y="5533958"/>
                  <a:pt x="768352" y="5539408"/>
                  <a:pt x="768352" y="5550305"/>
                </a:cubicBezTo>
                <a:cubicBezTo>
                  <a:pt x="768352" y="5550305"/>
                  <a:pt x="762901" y="5544856"/>
                  <a:pt x="752003" y="5533958"/>
                </a:cubicBezTo>
                <a:close/>
                <a:moveTo>
                  <a:pt x="2550271" y="5517611"/>
                </a:moveTo>
                <a:cubicBezTo>
                  <a:pt x="2550271" y="5517611"/>
                  <a:pt x="2555721" y="5517611"/>
                  <a:pt x="2566619" y="5517611"/>
                </a:cubicBezTo>
                <a:cubicBezTo>
                  <a:pt x="2577518" y="5517611"/>
                  <a:pt x="2577518" y="5523059"/>
                  <a:pt x="2566619" y="5533958"/>
                </a:cubicBezTo>
                <a:cubicBezTo>
                  <a:pt x="2566619" y="5533958"/>
                  <a:pt x="2561170" y="5533958"/>
                  <a:pt x="2550271" y="5533958"/>
                </a:cubicBezTo>
                <a:cubicBezTo>
                  <a:pt x="2550271" y="5523059"/>
                  <a:pt x="2550271" y="5517611"/>
                  <a:pt x="2550271" y="5517611"/>
                </a:cubicBezTo>
                <a:close/>
                <a:moveTo>
                  <a:pt x="1226091" y="5517611"/>
                </a:moveTo>
                <a:lnTo>
                  <a:pt x="1242440" y="5517611"/>
                </a:lnTo>
                <a:lnTo>
                  <a:pt x="1258788" y="5517611"/>
                </a:lnTo>
                <a:cubicBezTo>
                  <a:pt x="1258788" y="5517611"/>
                  <a:pt x="1264236" y="5517611"/>
                  <a:pt x="1275135" y="5517611"/>
                </a:cubicBezTo>
                <a:cubicBezTo>
                  <a:pt x="1286034" y="5517611"/>
                  <a:pt x="1286034" y="5523059"/>
                  <a:pt x="1275135" y="5533958"/>
                </a:cubicBezTo>
                <a:cubicBezTo>
                  <a:pt x="1264236" y="5544856"/>
                  <a:pt x="1253337" y="5544856"/>
                  <a:pt x="1242440" y="5533958"/>
                </a:cubicBezTo>
                <a:cubicBezTo>
                  <a:pt x="1220642" y="5523059"/>
                  <a:pt x="1215194" y="5517611"/>
                  <a:pt x="1226091" y="5517611"/>
                </a:cubicBezTo>
                <a:close/>
                <a:moveTo>
                  <a:pt x="1168572" y="5508830"/>
                </a:moveTo>
                <a:lnTo>
                  <a:pt x="1163872" y="5514071"/>
                </a:lnTo>
                <a:lnTo>
                  <a:pt x="1164789" y="5511479"/>
                </a:lnTo>
                <a:close/>
                <a:moveTo>
                  <a:pt x="2501229" y="5501261"/>
                </a:moveTo>
                <a:lnTo>
                  <a:pt x="2484879" y="5517611"/>
                </a:lnTo>
                <a:lnTo>
                  <a:pt x="2505314" y="5505350"/>
                </a:lnTo>
                <a:cubicBezTo>
                  <a:pt x="2508039" y="5502624"/>
                  <a:pt x="2506676" y="5501261"/>
                  <a:pt x="2501229" y="5501261"/>
                </a:cubicBezTo>
                <a:close/>
                <a:moveTo>
                  <a:pt x="2027138" y="5501261"/>
                </a:moveTo>
                <a:cubicBezTo>
                  <a:pt x="2027138" y="5512160"/>
                  <a:pt x="2021691" y="5517611"/>
                  <a:pt x="2010792" y="5517611"/>
                </a:cubicBezTo>
                <a:cubicBezTo>
                  <a:pt x="2010792" y="5517611"/>
                  <a:pt x="2013515" y="5514884"/>
                  <a:pt x="2018965" y="5509436"/>
                </a:cubicBezTo>
                <a:cubicBezTo>
                  <a:pt x="2024414" y="5503986"/>
                  <a:pt x="2027138" y="5501261"/>
                  <a:pt x="2027138" y="5501261"/>
                </a:cubicBezTo>
                <a:close/>
                <a:moveTo>
                  <a:pt x="4838978" y="5484914"/>
                </a:moveTo>
                <a:cubicBezTo>
                  <a:pt x="4838978" y="5484914"/>
                  <a:pt x="4844426" y="5484914"/>
                  <a:pt x="4855325" y="5484914"/>
                </a:cubicBezTo>
                <a:cubicBezTo>
                  <a:pt x="4855325" y="5495811"/>
                  <a:pt x="4855325" y="5501261"/>
                  <a:pt x="4855325" y="5501261"/>
                </a:cubicBezTo>
                <a:cubicBezTo>
                  <a:pt x="4844426" y="5501261"/>
                  <a:pt x="4838978" y="5495811"/>
                  <a:pt x="4838978" y="5484914"/>
                </a:cubicBezTo>
                <a:close/>
                <a:moveTo>
                  <a:pt x="3367667" y="5484914"/>
                </a:moveTo>
                <a:lnTo>
                  <a:pt x="3384015" y="5501261"/>
                </a:lnTo>
                <a:cubicBezTo>
                  <a:pt x="3384015" y="5501261"/>
                  <a:pt x="3384015" y="5495811"/>
                  <a:pt x="3384015" y="5484914"/>
                </a:cubicBezTo>
                <a:cubicBezTo>
                  <a:pt x="3373116" y="5484914"/>
                  <a:pt x="3367667" y="5484914"/>
                  <a:pt x="3367667" y="5484914"/>
                </a:cubicBezTo>
                <a:close/>
                <a:moveTo>
                  <a:pt x="2337749" y="5484914"/>
                </a:moveTo>
                <a:cubicBezTo>
                  <a:pt x="2337749" y="5495811"/>
                  <a:pt x="2343197" y="5501261"/>
                  <a:pt x="2354096" y="5501261"/>
                </a:cubicBezTo>
                <a:lnTo>
                  <a:pt x="2354096" y="5484914"/>
                </a:lnTo>
                <a:close/>
                <a:moveTo>
                  <a:pt x="98087" y="5484914"/>
                </a:moveTo>
                <a:cubicBezTo>
                  <a:pt x="87188" y="5484914"/>
                  <a:pt x="70840" y="5501261"/>
                  <a:pt x="49044" y="5533958"/>
                </a:cubicBezTo>
                <a:cubicBezTo>
                  <a:pt x="38145" y="5544856"/>
                  <a:pt x="27246" y="5553029"/>
                  <a:pt x="16348" y="5558479"/>
                </a:cubicBezTo>
                <a:cubicBezTo>
                  <a:pt x="5449" y="5563930"/>
                  <a:pt x="0" y="5566654"/>
                  <a:pt x="0" y="5566654"/>
                </a:cubicBezTo>
                <a:cubicBezTo>
                  <a:pt x="0" y="5566654"/>
                  <a:pt x="10899" y="5555755"/>
                  <a:pt x="32695" y="5533958"/>
                </a:cubicBezTo>
                <a:cubicBezTo>
                  <a:pt x="43594" y="5523059"/>
                  <a:pt x="54491" y="5512160"/>
                  <a:pt x="65390" y="5501261"/>
                </a:cubicBezTo>
                <a:cubicBezTo>
                  <a:pt x="76290" y="5490363"/>
                  <a:pt x="87188" y="5484914"/>
                  <a:pt x="98087" y="5484914"/>
                </a:cubicBezTo>
                <a:close/>
                <a:moveTo>
                  <a:pt x="3596537" y="5468565"/>
                </a:moveTo>
                <a:lnTo>
                  <a:pt x="3580189" y="5484914"/>
                </a:lnTo>
                <a:cubicBezTo>
                  <a:pt x="3591087" y="5484914"/>
                  <a:pt x="3596537" y="5484914"/>
                  <a:pt x="3596537" y="5484914"/>
                </a:cubicBezTo>
                <a:cubicBezTo>
                  <a:pt x="3596537" y="5484914"/>
                  <a:pt x="3596537" y="5479464"/>
                  <a:pt x="3596537" y="5468565"/>
                </a:cubicBezTo>
                <a:close/>
                <a:moveTo>
                  <a:pt x="2648359" y="5468565"/>
                </a:moveTo>
                <a:lnTo>
                  <a:pt x="2615665" y="5484914"/>
                </a:lnTo>
                <a:cubicBezTo>
                  <a:pt x="2626563" y="5495811"/>
                  <a:pt x="2632010" y="5495811"/>
                  <a:pt x="2632010" y="5484914"/>
                </a:cubicBezTo>
                <a:close/>
                <a:moveTo>
                  <a:pt x="1536702" y="5468565"/>
                </a:moveTo>
                <a:lnTo>
                  <a:pt x="1520353" y="5484914"/>
                </a:lnTo>
                <a:lnTo>
                  <a:pt x="1520353" y="5509436"/>
                </a:lnTo>
                <a:cubicBezTo>
                  <a:pt x="1520353" y="5503986"/>
                  <a:pt x="1525803" y="5498537"/>
                  <a:pt x="1536702" y="5493087"/>
                </a:cubicBezTo>
                <a:cubicBezTo>
                  <a:pt x="1547600" y="5487639"/>
                  <a:pt x="1547600" y="5479464"/>
                  <a:pt x="1536702" y="5468565"/>
                </a:cubicBezTo>
                <a:close/>
                <a:moveTo>
                  <a:pt x="4381235" y="5452218"/>
                </a:moveTo>
                <a:cubicBezTo>
                  <a:pt x="4370339" y="5452218"/>
                  <a:pt x="4364888" y="5457669"/>
                  <a:pt x="4364888" y="5468565"/>
                </a:cubicBezTo>
                <a:cubicBezTo>
                  <a:pt x="4375787" y="5468565"/>
                  <a:pt x="4381235" y="5468565"/>
                  <a:pt x="4381235" y="5468565"/>
                </a:cubicBezTo>
                <a:cubicBezTo>
                  <a:pt x="4381235" y="5468565"/>
                  <a:pt x="4381235" y="5463117"/>
                  <a:pt x="4381235" y="5452218"/>
                </a:cubicBezTo>
                <a:close/>
                <a:moveTo>
                  <a:pt x="1553049" y="5452218"/>
                </a:moveTo>
                <a:cubicBezTo>
                  <a:pt x="1553049" y="5463117"/>
                  <a:pt x="1553049" y="5468565"/>
                  <a:pt x="1553049" y="5468565"/>
                </a:cubicBezTo>
                <a:cubicBezTo>
                  <a:pt x="1553049" y="5468565"/>
                  <a:pt x="1555773" y="5465841"/>
                  <a:pt x="1561223" y="5460393"/>
                </a:cubicBezTo>
                <a:cubicBezTo>
                  <a:pt x="1566671" y="5454942"/>
                  <a:pt x="1569396" y="5452218"/>
                  <a:pt x="1569396" y="5452218"/>
                </a:cubicBezTo>
                <a:cubicBezTo>
                  <a:pt x="1569396" y="5452218"/>
                  <a:pt x="1563948" y="5452218"/>
                  <a:pt x="1553049" y="5452218"/>
                </a:cubicBezTo>
                <a:close/>
                <a:moveTo>
                  <a:pt x="997221" y="5452218"/>
                </a:moveTo>
                <a:lnTo>
                  <a:pt x="964525" y="5468565"/>
                </a:lnTo>
                <a:cubicBezTo>
                  <a:pt x="931830" y="5512160"/>
                  <a:pt x="920931" y="5533958"/>
                  <a:pt x="931830" y="5533958"/>
                </a:cubicBezTo>
                <a:cubicBezTo>
                  <a:pt x="942729" y="5523059"/>
                  <a:pt x="948177" y="5512160"/>
                  <a:pt x="948177" y="5501261"/>
                </a:cubicBezTo>
                <a:cubicBezTo>
                  <a:pt x="948177" y="5490363"/>
                  <a:pt x="950902" y="5487639"/>
                  <a:pt x="956352" y="5493087"/>
                </a:cubicBezTo>
                <a:cubicBezTo>
                  <a:pt x="961801" y="5498537"/>
                  <a:pt x="969975" y="5495811"/>
                  <a:pt x="980874" y="5484914"/>
                </a:cubicBezTo>
                <a:cubicBezTo>
                  <a:pt x="991773" y="5474016"/>
                  <a:pt x="991773" y="5468565"/>
                  <a:pt x="980874" y="5468565"/>
                </a:cubicBezTo>
                <a:close/>
                <a:moveTo>
                  <a:pt x="2660621" y="5444044"/>
                </a:moveTo>
                <a:cubicBezTo>
                  <a:pt x="2657895" y="5444044"/>
                  <a:pt x="2653808" y="5446768"/>
                  <a:pt x="2648359" y="5452218"/>
                </a:cubicBezTo>
                <a:cubicBezTo>
                  <a:pt x="2648359" y="5463117"/>
                  <a:pt x="2651085" y="5468565"/>
                  <a:pt x="2656533" y="5468565"/>
                </a:cubicBezTo>
                <a:cubicBezTo>
                  <a:pt x="2661984" y="5468565"/>
                  <a:pt x="2664707" y="5463117"/>
                  <a:pt x="2664707" y="5452218"/>
                </a:cubicBezTo>
                <a:cubicBezTo>
                  <a:pt x="2664707" y="5446768"/>
                  <a:pt x="2663345" y="5444044"/>
                  <a:pt x="2660621" y="5444044"/>
                </a:cubicBezTo>
                <a:close/>
                <a:moveTo>
                  <a:pt x="4855325" y="5435871"/>
                </a:moveTo>
                <a:lnTo>
                  <a:pt x="4855325" y="5452218"/>
                </a:lnTo>
                <a:cubicBezTo>
                  <a:pt x="4866224" y="5441319"/>
                  <a:pt x="4871672" y="5435871"/>
                  <a:pt x="4871672" y="5435871"/>
                </a:cubicBezTo>
                <a:cubicBezTo>
                  <a:pt x="4871672" y="5435871"/>
                  <a:pt x="4866224" y="5435871"/>
                  <a:pt x="4855325" y="5435871"/>
                </a:cubicBezTo>
                <a:close/>
                <a:moveTo>
                  <a:pt x="3040708" y="5435871"/>
                </a:moveTo>
                <a:cubicBezTo>
                  <a:pt x="3040708" y="5435871"/>
                  <a:pt x="3035261" y="5441319"/>
                  <a:pt x="3024362" y="5452218"/>
                </a:cubicBezTo>
                <a:lnTo>
                  <a:pt x="3024362" y="5468565"/>
                </a:lnTo>
                <a:cubicBezTo>
                  <a:pt x="3024362" y="5468565"/>
                  <a:pt x="3029809" y="5463117"/>
                  <a:pt x="3040708" y="5452218"/>
                </a:cubicBezTo>
                <a:close/>
                <a:moveTo>
                  <a:pt x="2354096" y="5435871"/>
                </a:moveTo>
                <a:cubicBezTo>
                  <a:pt x="2332298" y="5446768"/>
                  <a:pt x="2326851" y="5452218"/>
                  <a:pt x="2337749" y="5452218"/>
                </a:cubicBezTo>
                <a:lnTo>
                  <a:pt x="2321400" y="5468565"/>
                </a:lnTo>
                <a:cubicBezTo>
                  <a:pt x="2321400" y="5457669"/>
                  <a:pt x="2315953" y="5457669"/>
                  <a:pt x="2305054" y="5468565"/>
                </a:cubicBezTo>
                <a:cubicBezTo>
                  <a:pt x="2294155" y="5479464"/>
                  <a:pt x="2294155" y="5484914"/>
                  <a:pt x="2305054" y="5484914"/>
                </a:cubicBezTo>
                <a:cubicBezTo>
                  <a:pt x="2326851" y="5484914"/>
                  <a:pt x="2343197" y="5479464"/>
                  <a:pt x="2354096" y="5468565"/>
                </a:cubicBezTo>
                <a:cubicBezTo>
                  <a:pt x="2354096" y="5457669"/>
                  <a:pt x="2354096" y="5446768"/>
                  <a:pt x="2354096" y="5435871"/>
                </a:cubicBezTo>
                <a:close/>
                <a:moveTo>
                  <a:pt x="1961747" y="5435871"/>
                </a:moveTo>
                <a:cubicBezTo>
                  <a:pt x="1961747" y="5446768"/>
                  <a:pt x="1961747" y="5452218"/>
                  <a:pt x="1961747" y="5452218"/>
                </a:cubicBezTo>
                <a:lnTo>
                  <a:pt x="1978096" y="5452218"/>
                </a:lnTo>
                <a:close/>
                <a:moveTo>
                  <a:pt x="148152" y="5431783"/>
                </a:moveTo>
                <a:lnTo>
                  <a:pt x="150572" y="5432429"/>
                </a:lnTo>
                <a:lnTo>
                  <a:pt x="114436" y="5468565"/>
                </a:lnTo>
                <a:lnTo>
                  <a:pt x="123630" y="5448132"/>
                </a:lnTo>
                <a:cubicBezTo>
                  <a:pt x="130443" y="5437233"/>
                  <a:pt x="138618" y="5431783"/>
                  <a:pt x="148152" y="5431783"/>
                </a:cubicBezTo>
                <a:close/>
                <a:moveTo>
                  <a:pt x="1978096" y="5419522"/>
                </a:moveTo>
                <a:cubicBezTo>
                  <a:pt x="1978096" y="5419522"/>
                  <a:pt x="1980819" y="5422246"/>
                  <a:pt x="1986271" y="5427697"/>
                </a:cubicBezTo>
                <a:cubicBezTo>
                  <a:pt x="1991718" y="5433145"/>
                  <a:pt x="1994442" y="5435871"/>
                  <a:pt x="1994442" y="5435871"/>
                </a:cubicBezTo>
                <a:cubicBezTo>
                  <a:pt x="1994442" y="5435871"/>
                  <a:pt x="1994442" y="5430421"/>
                  <a:pt x="1994442" y="5419522"/>
                </a:cubicBezTo>
                <a:cubicBezTo>
                  <a:pt x="1983544" y="5419522"/>
                  <a:pt x="1978096" y="5419522"/>
                  <a:pt x="1978096" y="5419522"/>
                </a:cubicBezTo>
                <a:close/>
                <a:moveTo>
                  <a:pt x="1732877" y="5419522"/>
                </a:moveTo>
                <a:cubicBezTo>
                  <a:pt x="1743775" y="5419522"/>
                  <a:pt x="1749225" y="5424972"/>
                  <a:pt x="1749225" y="5435871"/>
                </a:cubicBezTo>
                <a:lnTo>
                  <a:pt x="1749225" y="5452218"/>
                </a:lnTo>
                <a:lnTo>
                  <a:pt x="1732877" y="5452218"/>
                </a:lnTo>
                <a:cubicBezTo>
                  <a:pt x="1732877" y="5452218"/>
                  <a:pt x="1727426" y="5452218"/>
                  <a:pt x="1716527" y="5452218"/>
                </a:cubicBezTo>
                <a:cubicBezTo>
                  <a:pt x="1716527" y="5452218"/>
                  <a:pt x="1716527" y="5446768"/>
                  <a:pt x="1716527" y="5435871"/>
                </a:cubicBezTo>
                <a:cubicBezTo>
                  <a:pt x="1727426" y="5435871"/>
                  <a:pt x="1732877" y="5435871"/>
                  <a:pt x="1732877" y="5435871"/>
                </a:cubicBezTo>
                <a:close/>
                <a:moveTo>
                  <a:pt x="1340527" y="5419522"/>
                </a:moveTo>
                <a:lnTo>
                  <a:pt x="1356874" y="5419522"/>
                </a:lnTo>
                <a:cubicBezTo>
                  <a:pt x="1356874" y="5419522"/>
                  <a:pt x="1362325" y="5419522"/>
                  <a:pt x="1373224" y="5419522"/>
                </a:cubicBezTo>
                <a:lnTo>
                  <a:pt x="1356874" y="5452218"/>
                </a:lnTo>
                <a:lnTo>
                  <a:pt x="1340527" y="5435871"/>
                </a:lnTo>
                <a:close/>
                <a:moveTo>
                  <a:pt x="866438" y="5419522"/>
                </a:moveTo>
                <a:cubicBezTo>
                  <a:pt x="866438" y="5419522"/>
                  <a:pt x="866438" y="5424972"/>
                  <a:pt x="866438" y="5435871"/>
                </a:cubicBezTo>
                <a:cubicBezTo>
                  <a:pt x="877337" y="5435871"/>
                  <a:pt x="882788" y="5435871"/>
                  <a:pt x="882788" y="5435871"/>
                </a:cubicBezTo>
                <a:cubicBezTo>
                  <a:pt x="882788" y="5424972"/>
                  <a:pt x="882788" y="5419522"/>
                  <a:pt x="882788" y="5419522"/>
                </a:cubicBezTo>
                <a:cubicBezTo>
                  <a:pt x="871889" y="5419522"/>
                  <a:pt x="866438" y="5419522"/>
                  <a:pt x="866438" y="5419522"/>
                </a:cubicBezTo>
                <a:close/>
                <a:moveTo>
                  <a:pt x="4961586" y="5407261"/>
                </a:moveTo>
                <a:cubicBezTo>
                  <a:pt x="4956138" y="5409985"/>
                  <a:pt x="4947963" y="5419522"/>
                  <a:pt x="4937064" y="5435871"/>
                </a:cubicBezTo>
                <a:cubicBezTo>
                  <a:pt x="4926166" y="5435871"/>
                  <a:pt x="4917993" y="5438595"/>
                  <a:pt x="4912542" y="5444044"/>
                </a:cubicBezTo>
                <a:cubicBezTo>
                  <a:pt x="4907092" y="5449494"/>
                  <a:pt x="4898920" y="5452218"/>
                  <a:pt x="4888021" y="5452218"/>
                </a:cubicBezTo>
                <a:cubicBezTo>
                  <a:pt x="4877122" y="5463117"/>
                  <a:pt x="4871672" y="5468565"/>
                  <a:pt x="4871672" y="5468565"/>
                </a:cubicBezTo>
                <a:cubicBezTo>
                  <a:pt x="4860776" y="5468565"/>
                  <a:pt x="4855325" y="5468565"/>
                  <a:pt x="4855325" y="5468565"/>
                </a:cubicBezTo>
                <a:cubicBezTo>
                  <a:pt x="4822628" y="5468565"/>
                  <a:pt x="4806282" y="5484914"/>
                  <a:pt x="4806282" y="5517611"/>
                </a:cubicBezTo>
                <a:cubicBezTo>
                  <a:pt x="4806282" y="5528507"/>
                  <a:pt x="4811730" y="5536682"/>
                  <a:pt x="4822628" y="5542132"/>
                </a:cubicBezTo>
                <a:cubicBezTo>
                  <a:pt x="4833528" y="5547581"/>
                  <a:pt x="4833528" y="5550305"/>
                  <a:pt x="4822628" y="5550305"/>
                </a:cubicBezTo>
                <a:lnTo>
                  <a:pt x="4822628" y="5599350"/>
                </a:lnTo>
                <a:lnTo>
                  <a:pt x="4855325" y="5583001"/>
                </a:lnTo>
                <a:cubicBezTo>
                  <a:pt x="4866224" y="5583001"/>
                  <a:pt x="4871672" y="5583001"/>
                  <a:pt x="4871672" y="5583001"/>
                </a:cubicBezTo>
                <a:cubicBezTo>
                  <a:pt x="4871672" y="5572102"/>
                  <a:pt x="4871672" y="5563930"/>
                  <a:pt x="4871672" y="5558479"/>
                </a:cubicBezTo>
                <a:cubicBezTo>
                  <a:pt x="4871672" y="5553029"/>
                  <a:pt x="4877122" y="5550305"/>
                  <a:pt x="4888021" y="5550305"/>
                </a:cubicBezTo>
                <a:lnTo>
                  <a:pt x="4888021" y="5533958"/>
                </a:lnTo>
                <a:lnTo>
                  <a:pt x="4888021" y="5517611"/>
                </a:lnTo>
                <a:cubicBezTo>
                  <a:pt x="4898920" y="5506712"/>
                  <a:pt x="4909818" y="5501261"/>
                  <a:pt x="4920718" y="5501261"/>
                </a:cubicBezTo>
                <a:cubicBezTo>
                  <a:pt x="4942515" y="5512160"/>
                  <a:pt x="4953412" y="5506712"/>
                  <a:pt x="4953412" y="5484914"/>
                </a:cubicBezTo>
                <a:lnTo>
                  <a:pt x="4937064" y="5484914"/>
                </a:lnTo>
                <a:cubicBezTo>
                  <a:pt x="4926166" y="5495811"/>
                  <a:pt x="4917993" y="5498537"/>
                  <a:pt x="4912542" y="5493087"/>
                </a:cubicBezTo>
                <a:cubicBezTo>
                  <a:pt x="4907092" y="5487639"/>
                  <a:pt x="4904368" y="5479464"/>
                  <a:pt x="4904368" y="5468565"/>
                </a:cubicBezTo>
                <a:cubicBezTo>
                  <a:pt x="4904368" y="5457669"/>
                  <a:pt x="4915267" y="5452218"/>
                  <a:pt x="4937064" y="5452218"/>
                </a:cubicBezTo>
                <a:cubicBezTo>
                  <a:pt x="4947963" y="5452218"/>
                  <a:pt x="4958862" y="5449494"/>
                  <a:pt x="4969760" y="5444044"/>
                </a:cubicBezTo>
                <a:cubicBezTo>
                  <a:pt x="4980660" y="5438595"/>
                  <a:pt x="4980660" y="5430421"/>
                  <a:pt x="4969760" y="5419522"/>
                </a:cubicBezTo>
                <a:cubicBezTo>
                  <a:pt x="4969760" y="5408623"/>
                  <a:pt x="4967036" y="5404537"/>
                  <a:pt x="4961586" y="5407261"/>
                </a:cubicBezTo>
                <a:close/>
                <a:moveTo>
                  <a:pt x="2076183" y="5386826"/>
                </a:moveTo>
                <a:cubicBezTo>
                  <a:pt x="2076183" y="5386826"/>
                  <a:pt x="2076183" y="5392276"/>
                  <a:pt x="2076183" y="5403175"/>
                </a:cubicBezTo>
                <a:cubicBezTo>
                  <a:pt x="2087081" y="5403175"/>
                  <a:pt x="2092528" y="5403175"/>
                  <a:pt x="2092528" y="5403175"/>
                </a:cubicBezTo>
                <a:cubicBezTo>
                  <a:pt x="2092528" y="5403175"/>
                  <a:pt x="2092528" y="5397725"/>
                  <a:pt x="2092528" y="5386826"/>
                </a:cubicBezTo>
                <a:cubicBezTo>
                  <a:pt x="2092528" y="5386826"/>
                  <a:pt x="2087081" y="5386826"/>
                  <a:pt x="2076183" y="5386826"/>
                </a:cubicBezTo>
                <a:close/>
                <a:moveTo>
                  <a:pt x="2027138" y="5386826"/>
                </a:moveTo>
                <a:cubicBezTo>
                  <a:pt x="2016240" y="5397725"/>
                  <a:pt x="2010792" y="5405899"/>
                  <a:pt x="2010792" y="5411347"/>
                </a:cubicBezTo>
                <a:cubicBezTo>
                  <a:pt x="2010792" y="5416798"/>
                  <a:pt x="2013515" y="5416798"/>
                  <a:pt x="2018965" y="5411347"/>
                </a:cubicBezTo>
                <a:cubicBezTo>
                  <a:pt x="2024414" y="5405899"/>
                  <a:pt x="2027138" y="5397725"/>
                  <a:pt x="2027138" y="5386826"/>
                </a:cubicBezTo>
                <a:close/>
                <a:moveTo>
                  <a:pt x="1536702" y="5386826"/>
                </a:moveTo>
                <a:lnTo>
                  <a:pt x="1520353" y="5403175"/>
                </a:lnTo>
                <a:cubicBezTo>
                  <a:pt x="1531252" y="5414072"/>
                  <a:pt x="1525803" y="5414072"/>
                  <a:pt x="1504005" y="5403175"/>
                </a:cubicBezTo>
                <a:cubicBezTo>
                  <a:pt x="1504005" y="5403175"/>
                  <a:pt x="1501281" y="5405899"/>
                  <a:pt x="1495832" y="5411347"/>
                </a:cubicBezTo>
                <a:cubicBezTo>
                  <a:pt x="1490382" y="5416798"/>
                  <a:pt x="1493107" y="5422246"/>
                  <a:pt x="1504005" y="5427697"/>
                </a:cubicBezTo>
                <a:cubicBezTo>
                  <a:pt x="1514904" y="5433145"/>
                  <a:pt x="1514904" y="5435871"/>
                  <a:pt x="1504005" y="5435871"/>
                </a:cubicBezTo>
                <a:lnTo>
                  <a:pt x="1504005" y="5468565"/>
                </a:lnTo>
                <a:cubicBezTo>
                  <a:pt x="1504005" y="5468565"/>
                  <a:pt x="1509455" y="5457669"/>
                  <a:pt x="1520353" y="5435871"/>
                </a:cubicBezTo>
                <a:cubicBezTo>
                  <a:pt x="1531252" y="5424972"/>
                  <a:pt x="1536702" y="5416798"/>
                  <a:pt x="1536702" y="5411347"/>
                </a:cubicBezTo>
                <a:cubicBezTo>
                  <a:pt x="1536702" y="5405899"/>
                  <a:pt x="1536702" y="5397725"/>
                  <a:pt x="1536702" y="5386826"/>
                </a:cubicBezTo>
                <a:close/>
                <a:moveTo>
                  <a:pt x="1038091" y="5386826"/>
                </a:moveTo>
                <a:cubicBezTo>
                  <a:pt x="1032642" y="5386826"/>
                  <a:pt x="1029916" y="5392276"/>
                  <a:pt x="1029916" y="5403175"/>
                </a:cubicBezTo>
                <a:cubicBezTo>
                  <a:pt x="1029916" y="5414072"/>
                  <a:pt x="1029916" y="5419522"/>
                  <a:pt x="1029916" y="5419522"/>
                </a:cubicBezTo>
                <a:cubicBezTo>
                  <a:pt x="1029916" y="5419522"/>
                  <a:pt x="1032642" y="5414072"/>
                  <a:pt x="1038091" y="5403175"/>
                </a:cubicBezTo>
                <a:cubicBezTo>
                  <a:pt x="1043540" y="5392276"/>
                  <a:pt x="1043540" y="5386826"/>
                  <a:pt x="1038091" y="5386826"/>
                </a:cubicBezTo>
                <a:close/>
                <a:moveTo>
                  <a:pt x="3269579" y="5370479"/>
                </a:moveTo>
                <a:cubicBezTo>
                  <a:pt x="3269579" y="5370479"/>
                  <a:pt x="3264130" y="5375929"/>
                  <a:pt x="3253230" y="5386826"/>
                </a:cubicBezTo>
                <a:cubicBezTo>
                  <a:pt x="3253230" y="5386826"/>
                  <a:pt x="3255956" y="5386826"/>
                  <a:pt x="3261405" y="5386826"/>
                </a:cubicBezTo>
                <a:cubicBezTo>
                  <a:pt x="3266855" y="5386826"/>
                  <a:pt x="3269579" y="5384102"/>
                  <a:pt x="3269579" y="5378653"/>
                </a:cubicBezTo>
                <a:cubicBezTo>
                  <a:pt x="3269579" y="5373203"/>
                  <a:pt x="3269579" y="5370479"/>
                  <a:pt x="3269579" y="5370479"/>
                </a:cubicBezTo>
                <a:close/>
                <a:moveTo>
                  <a:pt x="1405920" y="5370479"/>
                </a:moveTo>
                <a:cubicBezTo>
                  <a:pt x="1405920" y="5370479"/>
                  <a:pt x="1405920" y="5375929"/>
                  <a:pt x="1405920" y="5386826"/>
                </a:cubicBezTo>
                <a:cubicBezTo>
                  <a:pt x="1405920" y="5386826"/>
                  <a:pt x="1403193" y="5389550"/>
                  <a:pt x="1397744" y="5395000"/>
                </a:cubicBezTo>
                <a:cubicBezTo>
                  <a:pt x="1392295" y="5400451"/>
                  <a:pt x="1389570" y="5397725"/>
                  <a:pt x="1389570" y="5386826"/>
                </a:cubicBezTo>
                <a:close/>
                <a:moveTo>
                  <a:pt x="5002457" y="5354130"/>
                </a:moveTo>
                <a:lnTo>
                  <a:pt x="4986110" y="5370479"/>
                </a:lnTo>
                <a:cubicBezTo>
                  <a:pt x="4986110" y="5370479"/>
                  <a:pt x="4991558" y="5370479"/>
                  <a:pt x="5002457" y="5370479"/>
                </a:cubicBezTo>
                <a:cubicBezTo>
                  <a:pt x="5013354" y="5370479"/>
                  <a:pt x="5018804" y="5367755"/>
                  <a:pt x="5018804" y="5362304"/>
                </a:cubicBezTo>
                <a:cubicBezTo>
                  <a:pt x="5018804" y="5356856"/>
                  <a:pt x="5013354" y="5354130"/>
                  <a:pt x="5002457" y="5354130"/>
                </a:cubicBezTo>
                <a:close/>
                <a:moveTo>
                  <a:pt x="2664707" y="5354130"/>
                </a:moveTo>
                <a:lnTo>
                  <a:pt x="2664707" y="5370479"/>
                </a:lnTo>
                <a:cubicBezTo>
                  <a:pt x="2664707" y="5370479"/>
                  <a:pt x="2667431" y="5367755"/>
                  <a:pt x="2672879" y="5362304"/>
                </a:cubicBezTo>
                <a:cubicBezTo>
                  <a:pt x="2678330" y="5356856"/>
                  <a:pt x="2675606" y="5354130"/>
                  <a:pt x="2664707" y="5354130"/>
                </a:cubicBezTo>
                <a:close/>
                <a:moveTo>
                  <a:pt x="2157922" y="5354130"/>
                </a:moveTo>
                <a:lnTo>
                  <a:pt x="2157922" y="5370479"/>
                </a:lnTo>
                <a:cubicBezTo>
                  <a:pt x="2157922" y="5359580"/>
                  <a:pt x="2160648" y="5354130"/>
                  <a:pt x="2166096" y="5354130"/>
                </a:cubicBezTo>
                <a:close/>
                <a:moveTo>
                  <a:pt x="239087" y="5343914"/>
                </a:moveTo>
                <a:cubicBezTo>
                  <a:pt x="232277" y="5345276"/>
                  <a:pt x="223421" y="5348681"/>
                  <a:pt x="212522" y="5354130"/>
                </a:cubicBezTo>
                <a:cubicBezTo>
                  <a:pt x="201623" y="5365028"/>
                  <a:pt x="201623" y="5375929"/>
                  <a:pt x="212522" y="5386826"/>
                </a:cubicBezTo>
                <a:cubicBezTo>
                  <a:pt x="212522" y="5397725"/>
                  <a:pt x="223421" y="5392276"/>
                  <a:pt x="245217" y="5370479"/>
                </a:cubicBezTo>
                <a:cubicBezTo>
                  <a:pt x="256118" y="5359580"/>
                  <a:pt x="258842" y="5351405"/>
                  <a:pt x="253392" y="5345957"/>
                </a:cubicBezTo>
                <a:cubicBezTo>
                  <a:pt x="250667" y="5343233"/>
                  <a:pt x="245900" y="5342550"/>
                  <a:pt x="239087" y="5343914"/>
                </a:cubicBezTo>
                <a:close/>
                <a:moveTo>
                  <a:pt x="4389411" y="5337783"/>
                </a:moveTo>
                <a:cubicBezTo>
                  <a:pt x="4383960" y="5337783"/>
                  <a:pt x="4381235" y="5343233"/>
                  <a:pt x="4381235" y="5354130"/>
                </a:cubicBezTo>
                <a:cubicBezTo>
                  <a:pt x="4392135" y="5354130"/>
                  <a:pt x="4397584" y="5351405"/>
                  <a:pt x="4397584" y="5345957"/>
                </a:cubicBezTo>
                <a:cubicBezTo>
                  <a:pt x="4397584" y="5340507"/>
                  <a:pt x="4394860" y="5337783"/>
                  <a:pt x="4389411" y="5337783"/>
                </a:cubicBezTo>
                <a:close/>
                <a:moveTo>
                  <a:pt x="1013569" y="5337783"/>
                </a:moveTo>
                <a:cubicBezTo>
                  <a:pt x="991773" y="5359580"/>
                  <a:pt x="980874" y="5375929"/>
                  <a:pt x="980874" y="5386826"/>
                </a:cubicBezTo>
                <a:lnTo>
                  <a:pt x="964525" y="5403175"/>
                </a:lnTo>
                <a:cubicBezTo>
                  <a:pt x="964525" y="5414072"/>
                  <a:pt x="980874" y="5397725"/>
                  <a:pt x="1013569" y="5354130"/>
                </a:cubicBezTo>
                <a:close/>
                <a:moveTo>
                  <a:pt x="130783" y="5337783"/>
                </a:moveTo>
                <a:lnTo>
                  <a:pt x="130783" y="5370479"/>
                </a:lnTo>
                <a:cubicBezTo>
                  <a:pt x="130783" y="5381377"/>
                  <a:pt x="128059" y="5386826"/>
                  <a:pt x="122609" y="5386826"/>
                </a:cubicBezTo>
                <a:cubicBezTo>
                  <a:pt x="117160" y="5386826"/>
                  <a:pt x="114436" y="5392276"/>
                  <a:pt x="114436" y="5403175"/>
                </a:cubicBezTo>
                <a:cubicBezTo>
                  <a:pt x="114436" y="5424972"/>
                  <a:pt x="98087" y="5435871"/>
                  <a:pt x="65390" y="5435871"/>
                </a:cubicBezTo>
                <a:cubicBezTo>
                  <a:pt x="54491" y="5435871"/>
                  <a:pt x="51768" y="5430421"/>
                  <a:pt x="57219" y="5419522"/>
                </a:cubicBezTo>
                <a:cubicBezTo>
                  <a:pt x="62667" y="5408623"/>
                  <a:pt x="70840" y="5405899"/>
                  <a:pt x="81739" y="5411347"/>
                </a:cubicBezTo>
                <a:cubicBezTo>
                  <a:pt x="92636" y="5416798"/>
                  <a:pt x="98087" y="5414072"/>
                  <a:pt x="98087" y="5403175"/>
                </a:cubicBezTo>
                <a:cubicBezTo>
                  <a:pt x="98087" y="5392276"/>
                  <a:pt x="103537" y="5381377"/>
                  <a:pt x="114436" y="5370479"/>
                </a:cubicBezTo>
                <a:close/>
                <a:moveTo>
                  <a:pt x="1553049" y="5321436"/>
                </a:moveTo>
                <a:cubicBezTo>
                  <a:pt x="1542151" y="5321436"/>
                  <a:pt x="1536702" y="5326884"/>
                  <a:pt x="1536702" y="5337783"/>
                </a:cubicBezTo>
                <a:cubicBezTo>
                  <a:pt x="1536702" y="5337783"/>
                  <a:pt x="1536702" y="5343233"/>
                  <a:pt x="1536702" y="5354130"/>
                </a:cubicBezTo>
                <a:cubicBezTo>
                  <a:pt x="1536702" y="5354130"/>
                  <a:pt x="1542151" y="5348681"/>
                  <a:pt x="1553049" y="5337783"/>
                </a:cubicBezTo>
                <a:cubicBezTo>
                  <a:pt x="1563948" y="5326884"/>
                  <a:pt x="1563948" y="5321436"/>
                  <a:pt x="1553049" y="5321436"/>
                </a:cubicBezTo>
                <a:close/>
                <a:moveTo>
                  <a:pt x="1095310" y="5321436"/>
                </a:moveTo>
                <a:cubicBezTo>
                  <a:pt x="1095310" y="5321436"/>
                  <a:pt x="1087135" y="5324160"/>
                  <a:pt x="1070788" y="5329608"/>
                </a:cubicBezTo>
                <a:cubicBezTo>
                  <a:pt x="1054438" y="5335058"/>
                  <a:pt x="1046267" y="5348681"/>
                  <a:pt x="1046267" y="5370479"/>
                </a:cubicBezTo>
                <a:lnTo>
                  <a:pt x="1078961" y="5354130"/>
                </a:lnTo>
                <a:cubicBezTo>
                  <a:pt x="1089859" y="5332332"/>
                  <a:pt x="1095310" y="5321436"/>
                  <a:pt x="1095310" y="5321436"/>
                </a:cubicBezTo>
                <a:close/>
                <a:moveTo>
                  <a:pt x="2779142" y="5305086"/>
                </a:moveTo>
                <a:cubicBezTo>
                  <a:pt x="2746446" y="5305086"/>
                  <a:pt x="2740996" y="5310537"/>
                  <a:pt x="2762794" y="5321436"/>
                </a:cubicBezTo>
                <a:lnTo>
                  <a:pt x="2779142" y="5321436"/>
                </a:lnTo>
                <a:cubicBezTo>
                  <a:pt x="2779142" y="5310537"/>
                  <a:pt x="2779142" y="5305086"/>
                  <a:pt x="2779142" y="5305086"/>
                </a:cubicBezTo>
                <a:close/>
                <a:moveTo>
                  <a:pt x="2697403" y="5305086"/>
                </a:moveTo>
                <a:cubicBezTo>
                  <a:pt x="2675606" y="5326884"/>
                  <a:pt x="2675606" y="5337783"/>
                  <a:pt x="2697403" y="5337783"/>
                </a:cubicBezTo>
                <a:cubicBezTo>
                  <a:pt x="2719201" y="5337783"/>
                  <a:pt x="2727374" y="5332332"/>
                  <a:pt x="2721925" y="5321436"/>
                </a:cubicBezTo>
                <a:cubicBezTo>
                  <a:pt x="2716475" y="5310537"/>
                  <a:pt x="2713751" y="5305086"/>
                  <a:pt x="2713751" y="5305086"/>
                </a:cubicBezTo>
                <a:close/>
                <a:moveTo>
                  <a:pt x="1618441" y="5305086"/>
                </a:moveTo>
                <a:lnTo>
                  <a:pt x="1602095" y="5321436"/>
                </a:lnTo>
                <a:lnTo>
                  <a:pt x="1618441" y="5321436"/>
                </a:lnTo>
                <a:close/>
                <a:moveTo>
                  <a:pt x="1266961" y="5305086"/>
                </a:moveTo>
                <a:cubicBezTo>
                  <a:pt x="1261512" y="5305086"/>
                  <a:pt x="1258788" y="5310537"/>
                  <a:pt x="1258788" y="5321436"/>
                </a:cubicBezTo>
                <a:lnTo>
                  <a:pt x="1275135" y="5321436"/>
                </a:lnTo>
                <a:lnTo>
                  <a:pt x="1291485" y="5321436"/>
                </a:lnTo>
                <a:cubicBezTo>
                  <a:pt x="1280586" y="5310537"/>
                  <a:pt x="1272411" y="5305086"/>
                  <a:pt x="1266961" y="5305086"/>
                </a:cubicBezTo>
                <a:close/>
                <a:moveTo>
                  <a:pt x="1095310" y="5305086"/>
                </a:moveTo>
                <a:lnTo>
                  <a:pt x="1111657" y="5321436"/>
                </a:lnTo>
                <a:cubicBezTo>
                  <a:pt x="1111657" y="5321436"/>
                  <a:pt x="1111657" y="5315985"/>
                  <a:pt x="1111657" y="5305086"/>
                </a:cubicBezTo>
                <a:close/>
                <a:moveTo>
                  <a:pt x="2795491" y="5288739"/>
                </a:moveTo>
                <a:cubicBezTo>
                  <a:pt x="2784592" y="5288739"/>
                  <a:pt x="2781867" y="5291463"/>
                  <a:pt x="2787315" y="5296914"/>
                </a:cubicBezTo>
                <a:cubicBezTo>
                  <a:pt x="2792765" y="5302362"/>
                  <a:pt x="2795491" y="5305086"/>
                  <a:pt x="2795491" y="5305086"/>
                </a:cubicBezTo>
                <a:cubicBezTo>
                  <a:pt x="2795491" y="5305086"/>
                  <a:pt x="2795491" y="5299638"/>
                  <a:pt x="2795491" y="5288739"/>
                </a:cubicBezTo>
                <a:close/>
                <a:moveTo>
                  <a:pt x="2468533" y="5288739"/>
                </a:moveTo>
                <a:cubicBezTo>
                  <a:pt x="2468533" y="5299638"/>
                  <a:pt x="2465809" y="5307810"/>
                  <a:pt x="2460357" y="5313261"/>
                </a:cubicBezTo>
                <a:cubicBezTo>
                  <a:pt x="2454910" y="5318711"/>
                  <a:pt x="2452185" y="5321436"/>
                  <a:pt x="2452185" y="5321436"/>
                </a:cubicBezTo>
                <a:cubicBezTo>
                  <a:pt x="2452185" y="5354130"/>
                  <a:pt x="2430388" y="5370479"/>
                  <a:pt x="2386793" y="5370479"/>
                </a:cubicBezTo>
                <a:cubicBezTo>
                  <a:pt x="2375895" y="5370479"/>
                  <a:pt x="2370445" y="5373203"/>
                  <a:pt x="2370445" y="5378653"/>
                </a:cubicBezTo>
                <a:cubicBezTo>
                  <a:pt x="2370445" y="5384102"/>
                  <a:pt x="2370445" y="5392276"/>
                  <a:pt x="2370445" y="5403175"/>
                </a:cubicBezTo>
                <a:lnTo>
                  <a:pt x="2386793" y="5419522"/>
                </a:lnTo>
                <a:lnTo>
                  <a:pt x="2403139" y="5403175"/>
                </a:lnTo>
                <a:cubicBezTo>
                  <a:pt x="2403139" y="5414072"/>
                  <a:pt x="2408591" y="5419522"/>
                  <a:pt x="2419489" y="5419522"/>
                </a:cubicBezTo>
                <a:cubicBezTo>
                  <a:pt x="2397692" y="5408623"/>
                  <a:pt x="2408591" y="5386826"/>
                  <a:pt x="2452185" y="5354130"/>
                </a:cubicBezTo>
                <a:cubicBezTo>
                  <a:pt x="2463084" y="5332332"/>
                  <a:pt x="2471256" y="5315985"/>
                  <a:pt x="2476707" y="5305086"/>
                </a:cubicBezTo>
                <a:cubicBezTo>
                  <a:pt x="2482154" y="5294190"/>
                  <a:pt x="2479430" y="5288739"/>
                  <a:pt x="2468533" y="5288739"/>
                </a:cubicBezTo>
                <a:close/>
                <a:moveTo>
                  <a:pt x="194130" y="5278522"/>
                </a:moveTo>
                <a:cubicBezTo>
                  <a:pt x="195493" y="5279884"/>
                  <a:pt x="196175" y="5283289"/>
                  <a:pt x="196175" y="5288739"/>
                </a:cubicBezTo>
                <a:lnTo>
                  <a:pt x="212522" y="5288739"/>
                </a:lnTo>
                <a:cubicBezTo>
                  <a:pt x="212522" y="5299638"/>
                  <a:pt x="201623" y="5305086"/>
                  <a:pt x="179827" y="5305086"/>
                </a:cubicBezTo>
                <a:cubicBezTo>
                  <a:pt x="179827" y="5294190"/>
                  <a:pt x="182550" y="5286015"/>
                  <a:pt x="188000" y="5280565"/>
                </a:cubicBezTo>
                <a:cubicBezTo>
                  <a:pt x="190724" y="5277841"/>
                  <a:pt x="192769" y="5277160"/>
                  <a:pt x="194130" y="5278522"/>
                </a:cubicBezTo>
                <a:close/>
                <a:moveTo>
                  <a:pt x="3204188" y="5272390"/>
                </a:moveTo>
                <a:cubicBezTo>
                  <a:pt x="3193289" y="5272390"/>
                  <a:pt x="3185117" y="5277841"/>
                  <a:pt x="3179665" y="5288739"/>
                </a:cubicBezTo>
                <a:cubicBezTo>
                  <a:pt x="3174218" y="5299638"/>
                  <a:pt x="3171491" y="5305086"/>
                  <a:pt x="3171491" y="5305086"/>
                </a:cubicBezTo>
                <a:lnTo>
                  <a:pt x="3204188" y="5288739"/>
                </a:lnTo>
                <a:close/>
                <a:moveTo>
                  <a:pt x="1128006" y="5272390"/>
                </a:moveTo>
                <a:cubicBezTo>
                  <a:pt x="1117106" y="5283289"/>
                  <a:pt x="1111657" y="5288739"/>
                  <a:pt x="1111657" y="5288739"/>
                </a:cubicBezTo>
                <a:cubicBezTo>
                  <a:pt x="1111657" y="5288739"/>
                  <a:pt x="1114383" y="5288739"/>
                  <a:pt x="1119830" y="5288739"/>
                </a:cubicBezTo>
                <a:cubicBezTo>
                  <a:pt x="1125280" y="5288739"/>
                  <a:pt x="1128006" y="5283289"/>
                  <a:pt x="1128006" y="5272390"/>
                </a:cubicBezTo>
                <a:close/>
                <a:moveTo>
                  <a:pt x="2681055" y="5256043"/>
                </a:moveTo>
                <a:cubicBezTo>
                  <a:pt x="2681055" y="5266942"/>
                  <a:pt x="2681055" y="5272390"/>
                  <a:pt x="2681055" y="5272390"/>
                </a:cubicBezTo>
                <a:lnTo>
                  <a:pt x="2697403" y="5256043"/>
                </a:lnTo>
                <a:cubicBezTo>
                  <a:pt x="2697403" y="5256043"/>
                  <a:pt x="2691953" y="5256043"/>
                  <a:pt x="2681055" y="5256043"/>
                </a:cubicBezTo>
                <a:close/>
                <a:moveTo>
                  <a:pt x="1618441" y="5256043"/>
                </a:moveTo>
                <a:cubicBezTo>
                  <a:pt x="1585746" y="5256043"/>
                  <a:pt x="1569396" y="5272390"/>
                  <a:pt x="1569396" y="5305086"/>
                </a:cubicBezTo>
                <a:lnTo>
                  <a:pt x="1585746" y="5288739"/>
                </a:lnTo>
                <a:lnTo>
                  <a:pt x="1618441" y="5272390"/>
                </a:lnTo>
                <a:lnTo>
                  <a:pt x="1651137" y="5272390"/>
                </a:lnTo>
                <a:cubicBezTo>
                  <a:pt x="1651137" y="5283289"/>
                  <a:pt x="1659310" y="5286015"/>
                  <a:pt x="1675659" y="5280565"/>
                </a:cubicBezTo>
                <a:cubicBezTo>
                  <a:pt x="1692007" y="5275114"/>
                  <a:pt x="1700181" y="5266942"/>
                  <a:pt x="1700181" y="5256043"/>
                </a:cubicBezTo>
                <a:lnTo>
                  <a:pt x="1667485" y="5256043"/>
                </a:lnTo>
                <a:cubicBezTo>
                  <a:pt x="1667485" y="5266942"/>
                  <a:pt x="1662036" y="5269666"/>
                  <a:pt x="1651137" y="5264218"/>
                </a:cubicBezTo>
                <a:cubicBezTo>
                  <a:pt x="1640238" y="5258767"/>
                  <a:pt x="1629340" y="5256043"/>
                  <a:pt x="1618441" y="5256043"/>
                </a:cubicBezTo>
                <a:close/>
                <a:moveTo>
                  <a:pt x="1258788" y="5256043"/>
                </a:moveTo>
                <a:cubicBezTo>
                  <a:pt x="1247889" y="5266942"/>
                  <a:pt x="1236990" y="5277841"/>
                  <a:pt x="1226091" y="5288739"/>
                </a:cubicBezTo>
                <a:cubicBezTo>
                  <a:pt x="1215194" y="5299638"/>
                  <a:pt x="1207019" y="5307810"/>
                  <a:pt x="1201571" y="5313261"/>
                </a:cubicBezTo>
                <a:cubicBezTo>
                  <a:pt x="1196120" y="5318711"/>
                  <a:pt x="1193396" y="5321436"/>
                  <a:pt x="1193396" y="5321436"/>
                </a:cubicBezTo>
                <a:cubicBezTo>
                  <a:pt x="1193396" y="5332332"/>
                  <a:pt x="1182497" y="5348681"/>
                  <a:pt x="1160700" y="5370479"/>
                </a:cubicBezTo>
                <a:cubicBezTo>
                  <a:pt x="1149801" y="5392276"/>
                  <a:pt x="1144352" y="5403175"/>
                  <a:pt x="1144352" y="5403175"/>
                </a:cubicBezTo>
                <a:cubicBezTo>
                  <a:pt x="1155251" y="5403175"/>
                  <a:pt x="1166150" y="5395000"/>
                  <a:pt x="1177049" y="5378653"/>
                </a:cubicBezTo>
                <a:cubicBezTo>
                  <a:pt x="1187948" y="5362304"/>
                  <a:pt x="1198847" y="5343233"/>
                  <a:pt x="1209746" y="5321436"/>
                </a:cubicBezTo>
                <a:lnTo>
                  <a:pt x="1275135" y="5256043"/>
                </a:lnTo>
                <a:close/>
                <a:moveTo>
                  <a:pt x="1078961" y="5256043"/>
                </a:moveTo>
                <a:cubicBezTo>
                  <a:pt x="1078961" y="5266942"/>
                  <a:pt x="1081687" y="5272390"/>
                  <a:pt x="1087135" y="5272390"/>
                </a:cubicBezTo>
                <a:cubicBezTo>
                  <a:pt x="1092586" y="5272390"/>
                  <a:pt x="1095310" y="5269666"/>
                  <a:pt x="1095310" y="5264218"/>
                </a:cubicBezTo>
                <a:cubicBezTo>
                  <a:pt x="1095310" y="5258767"/>
                  <a:pt x="1089859" y="5256043"/>
                  <a:pt x="1078961" y="5256043"/>
                </a:cubicBezTo>
                <a:close/>
                <a:moveTo>
                  <a:pt x="1810528" y="5252978"/>
                </a:moveTo>
                <a:cubicBezTo>
                  <a:pt x="1802355" y="5255022"/>
                  <a:pt x="1781921" y="5272390"/>
                  <a:pt x="1749225" y="5305086"/>
                </a:cubicBezTo>
                <a:cubicBezTo>
                  <a:pt x="1672932" y="5392276"/>
                  <a:pt x="1629340" y="5430421"/>
                  <a:pt x="1618441" y="5419522"/>
                </a:cubicBezTo>
                <a:cubicBezTo>
                  <a:pt x="1618441" y="5430421"/>
                  <a:pt x="1596644" y="5457669"/>
                  <a:pt x="1553049" y="5501261"/>
                </a:cubicBezTo>
                <a:lnTo>
                  <a:pt x="1471310" y="5583001"/>
                </a:lnTo>
                <a:cubicBezTo>
                  <a:pt x="1471310" y="5604798"/>
                  <a:pt x="1476761" y="5621148"/>
                  <a:pt x="1487659" y="5632044"/>
                </a:cubicBezTo>
                <a:cubicBezTo>
                  <a:pt x="1498558" y="5621148"/>
                  <a:pt x="1504005" y="5615697"/>
                  <a:pt x="1504005" y="5615697"/>
                </a:cubicBezTo>
                <a:lnTo>
                  <a:pt x="1683833" y="5403175"/>
                </a:lnTo>
                <a:cubicBezTo>
                  <a:pt x="1716527" y="5370479"/>
                  <a:pt x="1732877" y="5351405"/>
                  <a:pt x="1732877" y="5345957"/>
                </a:cubicBezTo>
                <a:cubicBezTo>
                  <a:pt x="1732877" y="5340507"/>
                  <a:pt x="1738326" y="5337783"/>
                  <a:pt x="1749225" y="5337783"/>
                </a:cubicBezTo>
                <a:lnTo>
                  <a:pt x="1814617" y="5256043"/>
                </a:lnTo>
                <a:cubicBezTo>
                  <a:pt x="1814617" y="5253319"/>
                  <a:pt x="1813254" y="5252297"/>
                  <a:pt x="1810528" y="5252978"/>
                </a:cubicBezTo>
                <a:close/>
                <a:moveTo>
                  <a:pt x="3089752" y="5239696"/>
                </a:moveTo>
                <a:lnTo>
                  <a:pt x="3040708" y="5272390"/>
                </a:lnTo>
                <a:cubicBezTo>
                  <a:pt x="3040708" y="5305086"/>
                  <a:pt x="3057056" y="5299638"/>
                  <a:pt x="3089752" y="5256043"/>
                </a:cubicBezTo>
                <a:close/>
                <a:moveTo>
                  <a:pt x="2010792" y="5239696"/>
                </a:moveTo>
                <a:cubicBezTo>
                  <a:pt x="2010792" y="5250593"/>
                  <a:pt x="2010792" y="5256043"/>
                  <a:pt x="2010792" y="5256043"/>
                </a:cubicBezTo>
                <a:lnTo>
                  <a:pt x="2027138" y="5256043"/>
                </a:lnTo>
                <a:close/>
                <a:moveTo>
                  <a:pt x="2958968" y="5223347"/>
                </a:moveTo>
                <a:lnTo>
                  <a:pt x="2942622" y="5239696"/>
                </a:lnTo>
                <a:lnTo>
                  <a:pt x="2958968" y="5239696"/>
                </a:lnTo>
                <a:close/>
                <a:moveTo>
                  <a:pt x="2844533" y="5223347"/>
                </a:moveTo>
                <a:cubicBezTo>
                  <a:pt x="2844533" y="5223347"/>
                  <a:pt x="2839085" y="5228797"/>
                  <a:pt x="2828186" y="5239696"/>
                </a:cubicBezTo>
                <a:cubicBezTo>
                  <a:pt x="2817288" y="5250593"/>
                  <a:pt x="2811839" y="5256043"/>
                  <a:pt x="2811839" y="5256043"/>
                </a:cubicBezTo>
                <a:cubicBezTo>
                  <a:pt x="2822739" y="5266942"/>
                  <a:pt x="2833634" y="5266942"/>
                  <a:pt x="2844533" y="5256043"/>
                </a:cubicBezTo>
                <a:close/>
                <a:moveTo>
                  <a:pt x="2713751" y="5223347"/>
                </a:moveTo>
                <a:cubicBezTo>
                  <a:pt x="2713751" y="5223347"/>
                  <a:pt x="2713751" y="5228797"/>
                  <a:pt x="2713751" y="5239696"/>
                </a:cubicBezTo>
                <a:lnTo>
                  <a:pt x="2730097" y="5239696"/>
                </a:lnTo>
                <a:cubicBezTo>
                  <a:pt x="2730097" y="5228797"/>
                  <a:pt x="2730097" y="5223347"/>
                  <a:pt x="2730097" y="5223347"/>
                </a:cubicBezTo>
                <a:cubicBezTo>
                  <a:pt x="2719201" y="5223347"/>
                  <a:pt x="2713751" y="5223347"/>
                  <a:pt x="2713751" y="5223347"/>
                </a:cubicBezTo>
                <a:close/>
                <a:moveTo>
                  <a:pt x="1781921" y="5223347"/>
                </a:moveTo>
                <a:lnTo>
                  <a:pt x="1781921" y="5239696"/>
                </a:lnTo>
                <a:cubicBezTo>
                  <a:pt x="1781921" y="5239696"/>
                  <a:pt x="1784644" y="5236973"/>
                  <a:pt x="1790094" y="5231522"/>
                </a:cubicBezTo>
                <a:cubicBezTo>
                  <a:pt x="1795544" y="5226072"/>
                  <a:pt x="1792820" y="5223347"/>
                  <a:pt x="1781921" y="5223347"/>
                </a:cubicBezTo>
                <a:close/>
                <a:moveTo>
                  <a:pt x="1111657" y="5223347"/>
                </a:moveTo>
                <a:cubicBezTo>
                  <a:pt x="1100758" y="5223347"/>
                  <a:pt x="1095310" y="5226072"/>
                  <a:pt x="1095310" y="5231522"/>
                </a:cubicBezTo>
                <a:cubicBezTo>
                  <a:pt x="1095310" y="5236973"/>
                  <a:pt x="1095310" y="5239696"/>
                  <a:pt x="1095310" y="5239696"/>
                </a:cubicBezTo>
                <a:cubicBezTo>
                  <a:pt x="1095310" y="5239696"/>
                  <a:pt x="1100758" y="5239696"/>
                  <a:pt x="1111657" y="5239696"/>
                </a:cubicBezTo>
                <a:close/>
                <a:moveTo>
                  <a:pt x="2533925" y="5190652"/>
                </a:moveTo>
                <a:cubicBezTo>
                  <a:pt x="2533925" y="5190652"/>
                  <a:pt x="2528474" y="5196102"/>
                  <a:pt x="2517575" y="5207000"/>
                </a:cubicBezTo>
                <a:cubicBezTo>
                  <a:pt x="2517575" y="5217899"/>
                  <a:pt x="2520300" y="5223347"/>
                  <a:pt x="2525751" y="5223347"/>
                </a:cubicBezTo>
                <a:cubicBezTo>
                  <a:pt x="2531199" y="5223347"/>
                  <a:pt x="2533925" y="5217899"/>
                  <a:pt x="2533925" y="5207000"/>
                </a:cubicBezTo>
                <a:cubicBezTo>
                  <a:pt x="2533925" y="5196102"/>
                  <a:pt x="2533925" y="5190652"/>
                  <a:pt x="2533925" y="5190652"/>
                </a:cubicBezTo>
                <a:close/>
                <a:moveTo>
                  <a:pt x="1389570" y="5190652"/>
                </a:moveTo>
                <a:cubicBezTo>
                  <a:pt x="1378671" y="5190652"/>
                  <a:pt x="1373224" y="5196102"/>
                  <a:pt x="1373224" y="5207000"/>
                </a:cubicBezTo>
                <a:cubicBezTo>
                  <a:pt x="1373224" y="5217899"/>
                  <a:pt x="1378671" y="5223347"/>
                  <a:pt x="1389570" y="5223347"/>
                </a:cubicBezTo>
                <a:cubicBezTo>
                  <a:pt x="1389570" y="5223347"/>
                  <a:pt x="1389570" y="5217899"/>
                  <a:pt x="1389570" y="5207000"/>
                </a:cubicBezTo>
                <a:cubicBezTo>
                  <a:pt x="1389570" y="5196102"/>
                  <a:pt x="1389570" y="5190652"/>
                  <a:pt x="1389570" y="5190652"/>
                </a:cubicBezTo>
                <a:close/>
                <a:moveTo>
                  <a:pt x="1410005" y="5182479"/>
                </a:moveTo>
                <a:cubicBezTo>
                  <a:pt x="1407282" y="5182479"/>
                  <a:pt x="1405920" y="5185203"/>
                  <a:pt x="1405920" y="5190652"/>
                </a:cubicBezTo>
                <a:lnTo>
                  <a:pt x="1422266" y="5207000"/>
                </a:lnTo>
                <a:lnTo>
                  <a:pt x="1422266" y="5190652"/>
                </a:lnTo>
                <a:cubicBezTo>
                  <a:pt x="1416816" y="5185203"/>
                  <a:pt x="1412729" y="5182479"/>
                  <a:pt x="1410005" y="5182479"/>
                </a:cubicBezTo>
                <a:close/>
                <a:moveTo>
                  <a:pt x="1467223" y="5164087"/>
                </a:moveTo>
                <a:cubicBezTo>
                  <a:pt x="1464500" y="5165449"/>
                  <a:pt x="1460411" y="5168854"/>
                  <a:pt x="1454962" y="5174304"/>
                </a:cubicBezTo>
                <a:lnTo>
                  <a:pt x="1471310" y="5190652"/>
                </a:lnTo>
                <a:cubicBezTo>
                  <a:pt x="1471310" y="5179755"/>
                  <a:pt x="1471310" y="5171580"/>
                  <a:pt x="1471310" y="5166130"/>
                </a:cubicBezTo>
                <a:cubicBezTo>
                  <a:pt x="1471310" y="5163406"/>
                  <a:pt x="1469947" y="5162725"/>
                  <a:pt x="1467223" y="5164087"/>
                </a:cubicBezTo>
                <a:close/>
                <a:moveTo>
                  <a:pt x="1602095" y="5157957"/>
                </a:moveTo>
                <a:cubicBezTo>
                  <a:pt x="1602095" y="5168854"/>
                  <a:pt x="1602095" y="5174304"/>
                  <a:pt x="1602095" y="5174304"/>
                </a:cubicBezTo>
                <a:lnTo>
                  <a:pt x="1618441" y="5174304"/>
                </a:lnTo>
                <a:cubicBezTo>
                  <a:pt x="1618441" y="5174304"/>
                  <a:pt x="1618441" y="5171580"/>
                  <a:pt x="1618441" y="5166130"/>
                </a:cubicBezTo>
                <a:cubicBezTo>
                  <a:pt x="1618441" y="5160682"/>
                  <a:pt x="1612990" y="5157957"/>
                  <a:pt x="1602095" y="5157957"/>
                </a:cubicBezTo>
                <a:close/>
                <a:moveTo>
                  <a:pt x="1160700" y="5157957"/>
                </a:moveTo>
                <a:lnTo>
                  <a:pt x="1160700" y="5159959"/>
                </a:lnTo>
                <a:lnTo>
                  <a:pt x="1160444" y="5160255"/>
                </a:lnTo>
                <a:lnTo>
                  <a:pt x="1144492" y="5174304"/>
                </a:lnTo>
                <a:lnTo>
                  <a:pt x="1144352" y="5174304"/>
                </a:lnTo>
                <a:cubicBezTo>
                  <a:pt x="1144352" y="5163406"/>
                  <a:pt x="1149801" y="5157957"/>
                  <a:pt x="1160700" y="5157957"/>
                </a:cubicBezTo>
                <a:close/>
                <a:moveTo>
                  <a:pt x="1111657" y="5157957"/>
                </a:moveTo>
                <a:cubicBezTo>
                  <a:pt x="1111657" y="5168854"/>
                  <a:pt x="1095310" y="5185203"/>
                  <a:pt x="1062613" y="5207000"/>
                </a:cubicBezTo>
                <a:lnTo>
                  <a:pt x="1078961" y="5174304"/>
                </a:lnTo>
                <a:cubicBezTo>
                  <a:pt x="1089859" y="5163406"/>
                  <a:pt x="1100758" y="5157957"/>
                  <a:pt x="1111657" y="5157957"/>
                </a:cubicBezTo>
                <a:close/>
                <a:moveTo>
                  <a:pt x="2370445" y="5141607"/>
                </a:moveTo>
                <a:cubicBezTo>
                  <a:pt x="2359546" y="5141607"/>
                  <a:pt x="2354096" y="5144333"/>
                  <a:pt x="2354096" y="5149783"/>
                </a:cubicBezTo>
                <a:cubicBezTo>
                  <a:pt x="2354096" y="5155233"/>
                  <a:pt x="2359546" y="5157957"/>
                  <a:pt x="2370445" y="5157957"/>
                </a:cubicBezTo>
                <a:close/>
                <a:moveTo>
                  <a:pt x="1700181" y="5141607"/>
                </a:moveTo>
                <a:cubicBezTo>
                  <a:pt x="1678384" y="5174304"/>
                  <a:pt x="1667485" y="5190652"/>
                  <a:pt x="1667485" y="5190652"/>
                </a:cubicBezTo>
                <a:lnTo>
                  <a:pt x="1683833" y="5157957"/>
                </a:lnTo>
                <a:lnTo>
                  <a:pt x="1651137" y="5157957"/>
                </a:lnTo>
                <a:cubicBezTo>
                  <a:pt x="1607542" y="5201550"/>
                  <a:pt x="1591193" y="5228797"/>
                  <a:pt x="1602095" y="5239696"/>
                </a:cubicBezTo>
                <a:cubicBezTo>
                  <a:pt x="1612990" y="5228797"/>
                  <a:pt x="1623889" y="5217899"/>
                  <a:pt x="1634789" y="5207000"/>
                </a:cubicBezTo>
                <a:cubicBezTo>
                  <a:pt x="1645688" y="5196102"/>
                  <a:pt x="1651137" y="5196102"/>
                  <a:pt x="1651137" y="5207000"/>
                </a:cubicBezTo>
                <a:cubicBezTo>
                  <a:pt x="1651137" y="5207000"/>
                  <a:pt x="1653862" y="5207000"/>
                  <a:pt x="1659310" y="5207000"/>
                </a:cubicBezTo>
                <a:cubicBezTo>
                  <a:pt x="1664760" y="5207000"/>
                  <a:pt x="1672932" y="5207000"/>
                  <a:pt x="1683833" y="5207000"/>
                </a:cubicBezTo>
                <a:cubicBezTo>
                  <a:pt x="1694732" y="5196102"/>
                  <a:pt x="1700181" y="5190652"/>
                  <a:pt x="1700181" y="5190652"/>
                </a:cubicBezTo>
                <a:cubicBezTo>
                  <a:pt x="1700181" y="5190652"/>
                  <a:pt x="1700181" y="5196102"/>
                  <a:pt x="1700181" y="5207000"/>
                </a:cubicBezTo>
                <a:lnTo>
                  <a:pt x="1716527" y="5223347"/>
                </a:lnTo>
                <a:cubicBezTo>
                  <a:pt x="1716527" y="5223347"/>
                  <a:pt x="1716527" y="5217899"/>
                  <a:pt x="1716527" y="5207000"/>
                </a:cubicBezTo>
                <a:cubicBezTo>
                  <a:pt x="1716527" y="5196102"/>
                  <a:pt x="1721978" y="5190652"/>
                  <a:pt x="1732877" y="5190652"/>
                </a:cubicBezTo>
                <a:cubicBezTo>
                  <a:pt x="1732877" y="5179755"/>
                  <a:pt x="1735602" y="5174304"/>
                  <a:pt x="1741049" y="5174304"/>
                </a:cubicBezTo>
                <a:cubicBezTo>
                  <a:pt x="1746501" y="5174304"/>
                  <a:pt x="1749225" y="5168854"/>
                  <a:pt x="1749225" y="5157957"/>
                </a:cubicBezTo>
                <a:cubicBezTo>
                  <a:pt x="1738326" y="5157957"/>
                  <a:pt x="1732877" y="5163406"/>
                  <a:pt x="1732877" y="5174304"/>
                </a:cubicBezTo>
                <a:cubicBezTo>
                  <a:pt x="1721978" y="5185203"/>
                  <a:pt x="1716527" y="5190652"/>
                  <a:pt x="1716527" y="5190652"/>
                </a:cubicBezTo>
                <a:cubicBezTo>
                  <a:pt x="1716527" y="5190652"/>
                  <a:pt x="1711079" y="5190652"/>
                  <a:pt x="1700181" y="5190652"/>
                </a:cubicBezTo>
                <a:cubicBezTo>
                  <a:pt x="1700181" y="5179755"/>
                  <a:pt x="1705629" y="5168854"/>
                  <a:pt x="1716527" y="5157957"/>
                </a:cubicBezTo>
                <a:cubicBezTo>
                  <a:pt x="1716527" y="5157957"/>
                  <a:pt x="1719254" y="5155233"/>
                  <a:pt x="1724703" y="5149783"/>
                </a:cubicBezTo>
                <a:cubicBezTo>
                  <a:pt x="1730150" y="5144333"/>
                  <a:pt x="1727426" y="5141607"/>
                  <a:pt x="1716527" y="5141607"/>
                </a:cubicBezTo>
                <a:close/>
                <a:moveTo>
                  <a:pt x="1324179" y="5141607"/>
                </a:moveTo>
                <a:cubicBezTo>
                  <a:pt x="1324179" y="5141607"/>
                  <a:pt x="1318731" y="5147059"/>
                  <a:pt x="1307832" y="5157957"/>
                </a:cubicBezTo>
                <a:cubicBezTo>
                  <a:pt x="1307832" y="5168854"/>
                  <a:pt x="1305108" y="5177029"/>
                  <a:pt x="1299657" y="5182479"/>
                </a:cubicBezTo>
                <a:cubicBezTo>
                  <a:pt x="1294207" y="5187927"/>
                  <a:pt x="1291485" y="5196102"/>
                  <a:pt x="1291485" y="5207000"/>
                </a:cubicBezTo>
                <a:cubicBezTo>
                  <a:pt x="1280586" y="5217899"/>
                  <a:pt x="1275135" y="5223347"/>
                  <a:pt x="1275135" y="5223347"/>
                </a:cubicBezTo>
                <a:cubicBezTo>
                  <a:pt x="1275135" y="5245144"/>
                  <a:pt x="1291485" y="5234246"/>
                  <a:pt x="1324179" y="5190652"/>
                </a:cubicBezTo>
                <a:cubicBezTo>
                  <a:pt x="1345975" y="5157957"/>
                  <a:pt x="1345975" y="5141607"/>
                  <a:pt x="1324179" y="5141607"/>
                </a:cubicBezTo>
                <a:close/>
                <a:moveTo>
                  <a:pt x="1226091" y="5141607"/>
                </a:moveTo>
                <a:lnTo>
                  <a:pt x="1209746" y="5157957"/>
                </a:lnTo>
                <a:cubicBezTo>
                  <a:pt x="1209746" y="5168854"/>
                  <a:pt x="1204295" y="5174304"/>
                  <a:pt x="1193396" y="5174304"/>
                </a:cubicBezTo>
                <a:lnTo>
                  <a:pt x="1177049" y="5190652"/>
                </a:lnTo>
                <a:lnTo>
                  <a:pt x="1209746" y="5190652"/>
                </a:lnTo>
                <a:close/>
                <a:moveTo>
                  <a:pt x="425045" y="5141607"/>
                </a:moveTo>
                <a:cubicBezTo>
                  <a:pt x="414146" y="5152507"/>
                  <a:pt x="414146" y="5168854"/>
                  <a:pt x="425045" y="5190652"/>
                </a:cubicBezTo>
                <a:lnTo>
                  <a:pt x="441392" y="5190652"/>
                </a:lnTo>
                <a:cubicBezTo>
                  <a:pt x="441392" y="5179755"/>
                  <a:pt x="446842" y="5171580"/>
                  <a:pt x="457741" y="5166130"/>
                </a:cubicBezTo>
                <a:cubicBezTo>
                  <a:pt x="468640" y="5160682"/>
                  <a:pt x="474087" y="5157957"/>
                  <a:pt x="474087" y="5157957"/>
                </a:cubicBezTo>
                <a:lnTo>
                  <a:pt x="457741" y="5157957"/>
                </a:lnTo>
                <a:lnTo>
                  <a:pt x="457741" y="5141607"/>
                </a:lnTo>
                <a:close/>
                <a:moveTo>
                  <a:pt x="1912702" y="5125260"/>
                </a:moveTo>
                <a:cubicBezTo>
                  <a:pt x="1912702" y="5125260"/>
                  <a:pt x="1909978" y="5130710"/>
                  <a:pt x="1904530" y="5141607"/>
                </a:cubicBezTo>
                <a:cubicBezTo>
                  <a:pt x="1899080" y="5152507"/>
                  <a:pt x="1890905" y="5163406"/>
                  <a:pt x="1880006" y="5174304"/>
                </a:cubicBezTo>
                <a:cubicBezTo>
                  <a:pt x="1836412" y="5207000"/>
                  <a:pt x="1825515" y="5223347"/>
                  <a:pt x="1847312" y="5223347"/>
                </a:cubicBezTo>
                <a:lnTo>
                  <a:pt x="1896357" y="5174304"/>
                </a:lnTo>
                <a:cubicBezTo>
                  <a:pt x="1939951" y="5141607"/>
                  <a:pt x="1950848" y="5125260"/>
                  <a:pt x="1929053" y="5125260"/>
                </a:cubicBezTo>
                <a:cubicBezTo>
                  <a:pt x="1929053" y="5125260"/>
                  <a:pt x="1923601" y="5125260"/>
                  <a:pt x="1912702" y="5125260"/>
                </a:cubicBezTo>
                <a:close/>
                <a:moveTo>
                  <a:pt x="1781921" y="5125260"/>
                </a:moveTo>
                <a:cubicBezTo>
                  <a:pt x="1760123" y="5147059"/>
                  <a:pt x="1765571" y="5157957"/>
                  <a:pt x="1798267" y="5157957"/>
                </a:cubicBezTo>
                <a:cubicBezTo>
                  <a:pt x="1809166" y="5157957"/>
                  <a:pt x="1814617" y="5152507"/>
                  <a:pt x="1814617" y="5141607"/>
                </a:cubicBezTo>
                <a:close/>
                <a:moveTo>
                  <a:pt x="2550271" y="5108911"/>
                </a:moveTo>
                <a:cubicBezTo>
                  <a:pt x="2550271" y="5119811"/>
                  <a:pt x="2547548" y="5125260"/>
                  <a:pt x="2542097" y="5125260"/>
                </a:cubicBezTo>
                <a:cubicBezTo>
                  <a:pt x="2536648" y="5125260"/>
                  <a:pt x="2533925" y="5122537"/>
                  <a:pt x="2533925" y="5117087"/>
                </a:cubicBezTo>
                <a:cubicBezTo>
                  <a:pt x="2533925" y="5111635"/>
                  <a:pt x="2539372" y="5108911"/>
                  <a:pt x="2550271" y="5108911"/>
                </a:cubicBezTo>
                <a:close/>
                <a:moveTo>
                  <a:pt x="1814617" y="5092564"/>
                </a:moveTo>
                <a:cubicBezTo>
                  <a:pt x="1803718" y="5103464"/>
                  <a:pt x="1803718" y="5108911"/>
                  <a:pt x="1814617" y="5108911"/>
                </a:cubicBezTo>
                <a:cubicBezTo>
                  <a:pt x="1825515" y="5108911"/>
                  <a:pt x="1830963" y="5114363"/>
                  <a:pt x="1830963" y="5125260"/>
                </a:cubicBezTo>
                <a:lnTo>
                  <a:pt x="1847312" y="5125260"/>
                </a:lnTo>
                <a:cubicBezTo>
                  <a:pt x="1858211" y="5103464"/>
                  <a:pt x="1863660" y="5092564"/>
                  <a:pt x="1863660" y="5092564"/>
                </a:cubicBezTo>
                <a:close/>
                <a:moveTo>
                  <a:pt x="1487659" y="5092564"/>
                </a:moveTo>
                <a:cubicBezTo>
                  <a:pt x="1487659" y="5092564"/>
                  <a:pt x="1482208" y="5098016"/>
                  <a:pt x="1471310" y="5108911"/>
                </a:cubicBezTo>
                <a:cubicBezTo>
                  <a:pt x="1471310" y="5119811"/>
                  <a:pt x="1476761" y="5125260"/>
                  <a:pt x="1487659" y="5125260"/>
                </a:cubicBezTo>
                <a:lnTo>
                  <a:pt x="1520353" y="5125260"/>
                </a:lnTo>
                <a:lnTo>
                  <a:pt x="1520353" y="5092564"/>
                </a:lnTo>
                <a:cubicBezTo>
                  <a:pt x="1520353" y="5092564"/>
                  <a:pt x="1514904" y="5098016"/>
                  <a:pt x="1504005" y="5108911"/>
                </a:cubicBezTo>
                <a:cubicBezTo>
                  <a:pt x="1493107" y="5119811"/>
                  <a:pt x="1487659" y="5125260"/>
                  <a:pt x="1487659" y="5125260"/>
                </a:cubicBezTo>
                <a:lnTo>
                  <a:pt x="1487659" y="5108911"/>
                </a:lnTo>
                <a:cubicBezTo>
                  <a:pt x="1487659" y="5098016"/>
                  <a:pt x="1487659" y="5092564"/>
                  <a:pt x="1487659" y="5092564"/>
                </a:cubicBezTo>
                <a:close/>
                <a:moveTo>
                  <a:pt x="1258788" y="5092564"/>
                </a:moveTo>
                <a:cubicBezTo>
                  <a:pt x="1258788" y="5092564"/>
                  <a:pt x="1253337" y="5098016"/>
                  <a:pt x="1242440" y="5108911"/>
                </a:cubicBezTo>
                <a:lnTo>
                  <a:pt x="1258788" y="5108911"/>
                </a:lnTo>
                <a:cubicBezTo>
                  <a:pt x="1269687" y="5108911"/>
                  <a:pt x="1275135" y="5108911"/>
                  <a:pt x="1275135" y="5108911"/>
                </a:cubicBezTo>
                <a:close/>
                <a:moveTo>
                  <a:pt x="3073404" y="5076217"/>
                </a:moveTo>
                <a:cubicBezTo>
                  <a:pt x="3073404" y="5076217"/>
                  <a:pt x="3067956" y="5081666"/>
                  <a:pt x="3057056" y="5092564"/>
                </a:cubicBezTo>
                <a:cubicBezTo>
                  <a:pt x="3046159" y="5103464"/>
                  <a:pt x="3032536" y="5117087"/>
                  <a:pt x="3016186" y="5133434"/>
                </a:cubicBezTo>
                <a:cubicBezTo>
                  <a:pt x="2999840" y="5149783"/>
                  <a:pt x="2986216" y="5168854"/>
                  <a:pt x="2975318" y="5190652"/>
                </a:cubicBezTo>
                <a:lnTo>
                  <a:pt x="2991664" y="5190652"/>
                </a:lnTo>
                <a:lnTo>
                  <a:pt x="3040708" y="5141607"/>
                </a:lnTo>
                <a:cubicBezTo>
                  <a:pt x="3062505" y="5098016"/>
                  <a:pt x="3073404" y="5076217"/>
                  <a:pt x="3073404" y="5076217"/>
                </a:cubicBezTo>
                <a:close/>
                <a:moveTo>
                  <a:pt x="2844533" y="5076217"/>
                </a:moveTo>
                <a:cubicBezTo>
                  <a:pt x="2844533" y="5076217"/>
                  <a:pt x="2844533" y="5081666"/>
                  <a:pt x="2844533" y="5092564"/>
                </a:cubicBezTo>
                <a:lnTo>
                  <a:pt x="2860882" y="5076217"/>
                </a:lnTo>
                <a:cubicBezTo>
                  <a:pt x="2860882" y="5076217"/>
                  <a:pt x="2855433" y="5076217"/>
                  <a:pt x="2844533" y="5076217"/>
                </a:cubicBezTo>
                <a:close/>
                <a:moveTo>
                  <a:pt x="1389570" y="5076217"/>
                </a:moveTo>
                <a:cubicBezTo>
                  <a:pt x="1378671" y="5087114"/>
                  <a:pt x="1375947" y="5098016"/>
                  <a:pt x="1381396" y="5108911"/>
                </a:cubicBezTo>
                <a:cubicBezTo>
                  <a:pt x="1386846" y="5119811"/>
                  <a:pt x="1389570" y="5119811"/>
                  <a:pt x="1389570" y="5108911"/>
                </a:cubicBezTo>
                <a:lnTo>
                  <a:pt x="1422266" y="5076217"/>
                </a:lnTo>
                <a:close/>
                <a:moveTo>
                  <a:pt x="359655" y="5076217"/>
                </a:moveTo>
                <a:cubicBezTo>
                  <a:pt x="370550" y="5076217"/>
                  <a:pt x="370550" y="5092564"/>
                  <a:pt x="359655" y="5125260"/>
                </a:cubicBezTo>
                <a:lnTo>
                  <a:pt x="277914" y="5223347"/>
                </a:lnTo>
                <a:lnTo>
                  <a:pt x="261566" y="5239696"/>
                </a:lnTo>
                <a:cubicBezTo>
                  <a:pt x="261566" y="5239696"/>
                  <a:pt x="261566" y="5234246"/>
                  <a:pt x="261566" y="5223347"/>
                </a:cubicBezTo>
                <a:lnTo>
                  <a:pt x="245217" y="5223347"/>
                </a:lnTo>
                <a:lnTo>
                  <a:pt x="228870" y="5239696"/>
                </a:lnTo>
                <a:lnTo>
                  <a:pt x="245217" y="5207000"/>
                </a:lnTo>
                <a:cubicBezTo>
                  <a:pt x="245217" y="5207000"/>
                  <a:pt x="250667" y="5201550"/>
                  <a:pt x="261566" y="5190652"/>
                </a:cubicBezTo>
                <a:cubicBezTo>
                  <a:pt x="261566" y="5190652"/>
                  <a:pt x="264289" y="5190652"/>
                  <a:pt x="269741" y="5190652"/>
                </a:cubicBezTo>
                <a:cubicBezTo>
                  <a:pt x="275189" y="5190652"/>
                  <a:pt x="277914" y="5190652"/>
                  <a:pt x="277914" y="5190652"/>
                </a:cubicBezTo>
                <a:lnTo>
                  <a:pt x="310609" y="5141607"/>
                </a:lnTo>
                <a:lnTo>
                  <a:pt x="343306" y="5092564"/>
                </a:lnTo>
                <a:cubicBezTo>
                  <a:pt x="343306" y="5081666"/>
                  <a:pt x="348754" y="5076217"/>
                  <a:pt x="359655" y="5076217"/>
                </a:cubicBezTo>
                <a:close/>
                <a:moveTo>
                  <a:pt x="3187840" y="5059868"/>
                </a:moveTo>
                <a:cubicBezTo>
                  <a:pt x="3187840" y="5059868"/>
                  <a:pt x="3182390" y="5065318"/>
                  <a:pt x="3171491" y="5076217"/>
                </a:cubicBezTo>
                <a:lnTo>
                  <a:pt x="3171491" y="5092564"/>
                </a:lnTo>
                <a:lnTo>
                  <a:pt x="3187840" y="5076217"/>
                </a:lnTo>
                <a:lnTo>
                  <a:pt x="3204188" y="5059868"/>
                </a:lnTo>
                <a:cubicBezTo>
                  <a:pt x="3193289" y="5059868"/>
                  <a:pt x="3187840" y="5059868"/>
                  <a:pt x="3187840" y="5059868"/>
                </a:cubicBezTo>
                <a:close/>
                <a:moveTo>
                  <a:pt x="2615665" y="5059868"/>
                </a:moveTo>
                <a:lnTo>
                  <a:pt x="2615665" y="5076217"/>
                </a:lnTo>
                <a:cubicBezTo>
                  <a:pt x="2604766" y="5076217"/>
                  <a:pt x="2602042" y="5073494"/>
                  <a:pt x="2607489" y="5068044"/>
                </a:cubicBezTo>
                <a:cubicBezTo>
                  <a:pt x="2612938" y="5062593"/>
                  <a:pt x="2615665" y="5059868"/>
                  <a:pt x="2615665" y="5059868"/>
                </a:cubicBezTo>
                <a:close/>
                <a:moveTo>
                  <a:pt x="1978096" y="5059868"/>
                </a:moveTo>
                <a:cubicBezTo>
                  <a:pt x="1978096" y="5059868"/>
                  <a:pt x="1978096" y="5065318"/>
                  <a:pt x="1978096" y="5076217"/>
                </a:cubicBezTo>
                <a:cubicBezTo>
                  <a:pt x="1978096" y="5076217"/>
                  <a:pt x="1980819" y="5076217"/>
                  <a:pt x="1986271" y="5076217"/>
                </a:cubicBezTo>
                <a:cubicBezTo>
                  <a:pt x="1991718" y="5076217"/>
                  <a:pt x="1994442" y="5076217"/>
                  <a:pt x="1994442" y="5076217"/>
                </a:cubicBezTo>
                <a:cubicBezTo>
                  <a:pt x="1994442" y="5076217"/>
                  <a:pt x="1994442" y="5073494"/>
                  <a:pt x="1994442" y="5068044"/>
                </a:cubicBezTo>
                <a:cubicBezTo>
                  <a:pt x="1994442" y="5062593"/>
                  <a:pt x="1988995" y="5059868"/>
                  <a:pt x="1978096" y="5059868"/>
                </a:cubicBezTo>
                <a:close/>
                <a:moveTo>
                  <a:pt x="392348" y="5059868"/>
                </a:moveTo>
                <a:lnTo>
                  <a:pt x="408697" y="5059868"/>
                </a:lnTo>
                <a:cubicBezTo>
                  <a:pt x="408697" y="5070767"/>
                  <a:pt x="403248" y="5076217"/>
                  <a:pt x="392348" y="5076217"/>
                </a:cubicBezTo>
                <a:cubicBezTo>
                  <a:pt x="392348" y="5065318"/>
                  <a:pt x="392348" y="5059868"/>
                  <a:pt x="392348" y="5059868"/>
                </a:cubicBezTo>
                <a:close/>
                <a:moveTo>
                  <a:pt x="98087" y="5059868"/>
                </a:moveTo>
                <a:lnTo>
                  <a:pt x="81739" y="5092564"/>
                </a:lnTo>
                <a:cubicBezTo>
                  <a:pt x="70840" y="5092564"/>
                  <a:pt x="70840" y="5087114"/>
                  <a:pt x="81739" y="5076217"/>
                </a:cubicBezTo>
                <a:close/>
                <a:moveTo>
                  <a:pt x="2450140" y="5049650"/>
                </a:moveTo>
                <a:cubicBezTo>
                  <a:pt x="2448777" y="5048289"/>
                  <a:pt x="2446734" y="5048970"/>
                  <a:pt x="2444011" y="5051694"/>
                </a:cubicBezTo>
                <a:cubicBezTo>
                  <a:pt x="2438560" y="5057144"/>
                  <a:pt x="2435836" y="5059868"/>
                  <a:pt x="2435836" y="5059868"/>
                </a:cubicBezTo>
                <a:cubicBezTo>
                  <a:pt x="2435836" y="5059868"/>
                  <a:pt x="2438560" y="5059868"/>
                  <a:pt x="2444011" y="5059868"/>
                </a:cubicBezTo>
                <a:cubicBezTo>
                  <a:pt x="2449458" y="5059868"/>
                  <a:pt x="2452185" y="5059868"/>
                  <a:pt x="2452185" y="5059868"/>
                </a:cubicBezTo>
                <a:cubicBezTo>
                  <a:pt x="2452185" y="5054421"/>
                  <a:pt x="2451503" y="5051015"/>
                  <a:pt x="2450140" y="5049650"/>
                </a:cubicBezTo>
                <a:close/>
                <a:moveTo>
                  <a:pt x="2991664" y="5043521"/>
                </a:moveTo>
                <a:cubicBezTo>
                  <a:pt x="2980767" y="5043521"/>
                  <a:pt x="2975318" y="5046245"/>
                  <a:pt x="2975318" y="5051694"/>
                </a:cubicBezTo>
                <a:cubicBezTo>
                  <a:pt x="2975318" y="5057144"/>
                  <a:pt x="2975318" y="5059868"/>
                  <a:pt x="2975318" y="5059868"/>
                </a:cubicBezTo>
                <a:cubicBezTo>
                  <a:pt x="2975318" y="5059868"/>
                  <a:pt x="2980767" y="5059868"/>
                  <a:pt x="2991664" y="5059868"/>
                </a:cubicBezTo>
                <a:cubicBezTo>
                  <a:pt x="2991664" y="5048970"/>
                  <a:pt x="2991664" y="5043521"/>
                  <a:pt x="2991664" y="5043521"/>
                </a:cubicBezTo>
                <a:close/>
                <a:moveTo>
                  <a:pt x="2092528" y="5043521"/>
                </a:moveTo>
                <a:cubicBezTo>
                  <a:pt x="2070733" y="5054421"/>
                  <a:pt x="2065284" y="5059868"/>
                  <a:pt x="2076183" y="5059868"/>
                </a:cubicBezTo>
                <a:lnTo>
                  <a:pt x="2059834" y="5092564"/>
                </a:lnTo>
                <a:cubicBezTo>
                  <a:pt x="2059834" y="5092564"/>
                  <a:pt x="2059834" y="5087114"/>
                  <a:pt x="2059834" y="5076217"/>
                </a:cubicBezTo>
                <a:cubicBezTo>
                  <a:pt x="2048936" y="5076217"/>
                  <a:pt x="2043486" y="5081666"/>
                  <a:pt x="2043486" y="5092564"/>
                </a:cubicBezTo>
                <a:cubicBezTo>
                  <a:pt x="2043486" y="5103464"/>
                  <a:pt x="2046213" y="5111635"/>
                  <a:pt x="2051660" y="5117087"/>
                </a:cubicBezTo>
                <a:cubicBezTo>
                  <a:pt x="2057108" y="5122537"/>
                  <a:pt x="2059834" y="5125260"/>
                  <a:pt x="2059834" y="5125260"/>
                </a:cubicBezTo>
                <a:cubicBezTo>
                  <a:pt x="2059834" y="5125260"/>
                  <a:pt x="2054387" y="5125260"/>
                  <a:pt x="2043486" y="5125260"/>
                </a:cubicBezTo>
                <a:cubicBezTo>
                  <a:pt x="2032587" y="5125260"/>
                  <a:pt x="2027138" y="5125260"/>
                  <a:pt x="2027138" y="5125260"/>
                </a:cubicBezTo>
                <a:lnTo>
                  <a:pt x="2010792" y="5125260"/>
                </a:lnTo>
                <a:cubicBezTo>
                  <a:pt x="1999893" y="5136160"/>
                  <a:pt x="1999893" y="5147059"/>
                  <a:pt x="2010792" y="5157957"/>
                </a:cubicBezTo>
                <a:cubicBezTo>
                  <a:pt x="2010792" y="5157957"/>
                  <a:pt x="2013515" y="5160682"/>
                  <a:pt x="2018965" y="5166130"/>
                </a:cubicBezTo>
                <a:cubicBezTo>
                  <a:pt x="2024414" y="5171580"/>
                  <a:pt x="2027138" y="5174304"/>
                  <a:pt x="2027138" y="5174304"/>
                </a:cubicBezTo>
                <a:lnTo>
                  <a:pt x="2010792" y="5174304"/>
                </a:lnTo>
                <a:cubicBezTo>
                  <a:pt x="2010792" y="5163406"/>
                  <a:pt x="2002617" y="5163406"/>
                  <a:pt x="1986271" y="5174304"/>
                </a:cubicBezTo>
                <a:cubicBezTo>
                  <a:pt x="1969920" y="5185203"/>
                  <a:pt x="1967196" y="5196102"/>
                  <a:pt x="1978096" y="5207000"/>
                </a:cubicBezTo>
                <a:lnTo>
                  <a:pt x="1961747" y="5207000"/>
                </a:lnTo>
                <a:lnTo>
                  <a:pt x="1945399" y="5207000"/>
                </a:lnTo>
                <a:cubicBezTo>
                  <a:pt x="1934500" y="5228797"/>
                  <a:pt x="1923601" y="5234246"/>
                  <a:pt x="1912702" y="5223347"/>
                </a:cubicBezTo>
                <a:cubicBezTo>
                  <a:pt x="1912702" y="5223347"/>
                  <a:pt x="1907255" y="5226072"/>
                  <a:pt x="1896357" y="5231522"/>
                </a:cubicBezTo>
                <a:cubicBezTo>
                  <a:pt x="1885458" y="5236973"/>
                  <a:pt x="1874559" y="5245144"/>
                  <a:pt x="1863660" y="5256043"/>
                </a:cubicBezTo>
                <a:lnTo>
                  <a:pt x="1863660" y="5272390"/>
                </a:lnTo>
                <a:cubicBezTo>
                  <a:pt x="1885458" y="5261494"/>
                  <a:pt x="1899080" y="5261494"/>
                  <a:pt x="1904530" y="5272390"/>
                </a:cubicBezTo>
                <a:cubicBezTo>
                  <a:pt x="1909978" y="5283289"/>
                  <a:pt x="1912702" y="5288739"/>
                  <a:pt x="1912702" y="5288739"/>
                </a:cubicBezTo>
                <a:cubicBezTo>
                  <a:pt x="1912702" y="5288739"/>
                  <a:pt x="1918154" y="5288739"/>
                  <a:pt x="1929053" y="5288739"/>
                </a:cubicBezTo>
                <a:cubicBezTo>
                  <a:pt x="1929053" y="5299638"/>
                  <a:pt x="1934500" y="5299638"/>
                  <a:pt x="1945399" y="5288739"/>
                </a:cubicBezTo>
                <a:cubicBezTo>
                  <a:pt x="1956298" y="5277841"/>
                  <a:pt x="1961747" y="5277841"/>
                  <a:pt x="1961747" y="5288739"/>
                </a:cubicBezTo>
                <a:cubicBezTo>
                  <a:pt x="1961747" y="5277841"/>
                  <a:pt x="1972645" y="5261494"/>
                  <a:pt x="1994442" y="5239696"/>
                </a:cubicBezTo>
                <a:lnTo>
                  <a:pt x="2043486" y="5157957"/>
                </a:lnTo>
                <a:cubicBezTo>
                  <a:pt x="2054387" y="5157957"/>
                  <a:pt x="2059834" y="5152507"/>
                  <a:pt x="2059834" y="5141607"/>
                </a:cubicBezTo>
                <a:cubicBezTo>
                  <a:pt x="2081632" y="5141607"/>
                  <a:pt x="2092528" y="5147059"/>
                  <a:pt x="2092528" y="5157957"/>
                </a:cubicBezTo>
                <a:cubicBezTo>
                  <a:pt x="2092528" y="5168854"/>
                  <a:pt x="2095255" y="5177029"/>
                  <a:pt x="2100704" y="5182479"/>
                </a:cubicBezTo>
                <a:cubicBezTo>
                  <a:pt x="2106154" y="5187927"/>
                  <a:pt x="2108878" y="5185203"/>
                  <a:pt x="2108878" y="5174304"/>
                </a:cubicBezTo>
                <a:cubicBezTo>
                  <a:pt x="2108878" y="5163406"/>
                  <a:pt x="2111603" y="5155233"/>
                  <a:pt x="2117052" y="5149783"/>
                </a:cubicBezTo>
                <a:cubicBezTo>
                  <a:pt x="2122501" y="5144333"/>
                  <a:pt x="2125226" y="5136160"/>
                  <a:pt x="2125226" y="5125260"/>
                </a:cubicBezTo>
                <a:lnTo>
                  <a:pt x="2108878" y="5076217"/>
                </a:lnTo>
                <a:lnTo>
                  <a:pt x="2157922" y="5043521"/>
                </a:lnTo>
                <a:cubicBezTo>
                  <a:pt x="2147023" y="5043521"/>
                  <a:pt x="2141574" y="5043521"/>
                  <a:pt x="2141574" y="5043521"/>
                </a:cubicBezTo>
                <a:lnTo>
                  <a:pt x="2108878" y="5043521"/>
                </a:lnTo>
                <a:close/>
                <a:moveTo>
                  <a:pt x="1700181" y="5043521"/>
                </a:moveTo>
                <a:lnTo>
                  <a:pt x="1651137" y="5076217"/>
                </a:lnTo>
                <a:cubicBezTo>
                  <a:pt x="1618441" y="5108911"/>
                  <a:pt x="1612990" y="5119811"/>
                  <a:pt x="1634789" y="5108911"/>
                </a:cubicBezTo>
                <a:cubicBezTo>
                  <a:pt x="1645688" y="5098016"/>
                  <a:pt x="1656587" y="5092564"/>
                  <a:pt x="1667485" y="5092564"/>
                </a:cubicBezTo>
                <a:cubicBezTo>
                  <a:pt x="1667485" y="5092564"/>
                  <a:pt x="1672932" y="5081666"/>
                  <a:pt x="1683833" y="5059868"/>
                </a:cubicBezTo>
                <a:close/>
                <a:moveTo>
                  <a:pt x="1667485" y="5043521"/>
                </a:moveTo>
                <a:lnTo>
                  <a:pt x="1634789" y="5059868"/>
                </a:lnTo>
                <a:lnTo>
                  <a:pt x="1651137" y="5059868"/>
                </a:lnTo>
                <a:cubicBezTo>
                  <a:pt x="1662036" y="5048970"/>
                  <a:pt x="1667485" y="5043521"/>
                  <a:pt x="1667485" y="5043521"/>
                </a:cubicBezTo>
                <a:close/>
                <a:moveTo>
                  <a:pt x="1209746" y="5043521"/>
                </a:moveTo>
                <a:lnTo>
                  <a:pt x="1209746" y="5059868"/>
                </a:lnTo>
                <a:cubicBezTo>
                  <a:pt x="1198847" y="5059868"/>
                  <a:pt x="1193396" y="5062593"/>
                  <a:pt x="1193396" y="5068044"/>
                </a:cubicBezTo>
                <a:cubicBezTo>
                  <a:pt x="1193396" y="5073494"/>
                  <a:pt x="1187948" y="5070767"/>
                  <a:pt x="1177049" y="5059868"/>
                </a:cubicBezTo>
                <a:close/>
                <a:moveTo>
                  <a:pt x="2468533" y="5027172"/>
                </a:moveTo>
                <a:cubicBezTo>
                  <a:pt x="2457633" y="5038071"/>
                  <a:pt x="2457633" y="5043521"/>
                  <a:pt x="2468533" y="5043521"/>
                </a:cubicBezTo>
                <a:cubicBezTo>
                  <a:pt x="2479430" y="5043521"/>
                  <a:pt x="2484879" y="5038071"/>
                  <a:pt x="2484879" y="5027172"/>
                </a:cubicBezTo>
                <a:close/>
                <a:moveTo>
                  <a:pt x="1307832" y="5027172"/>
                </a:moveTo>
                <a:lnTo>
                  <a:pt x="1291485" y="5043521"/>
                </a:lnTo>
                <a:lnTo>
                  <a:pt x="1291485" y="5059868"/>
                </a:lnTo>
                <a:cubicBezTo>
                  <a:pt x="1291485" y="5059868"/>
                  <a:pt x="1296933" y="5054421"/>
                  <a:pt x="1307832" y="5043521"/>
                </a:cubicBezTo>
                <a:close/>
                <a:moveTo>
                  <a:pt x="3024362" y="5010825"/>
                </a:moveTo>
                <a:cubicBezTo>
                  <a:pt x="3013463" y="5010825"/>
                  <a:pt x="3008012" y="5013550"/>
                  <a:pt x="3008012" y="5019000"/>
                </a:cubicBezTo>
                <a:cubicBezTo>
                  <a:pt x="3008012" y="5024448"/>
                  <a:pt x="3013463" y="5027172"/>
                  <a:pt x="3024362" y="5027172"/>
                </a:cubicBezTo>
                <a:cubicBezTo>
                  <a:pt x="3024362" y="5016276"/>
                  <a:pt x="3024362" y="5010825"/>
                  <a:pt x="3024362" y="5010825"/>
                </a:cubicBezTo>
                <a:close/>
                <a:moveTo>
                  <a:pt x="1716527" y="5010825"/>
                </a:moveTo>
                <a:lnTo>
                  <a:pt x="1700181" y="5027172"/>
                </a:lnTo>
                <a:cubicBezTo>
                  <a:pt x="1700181" y="5027172"/>
                  <a:pt x="1705629" y="5027172"/>
                  <a:pt x="1716527" y="5027172"/>
                </a:cubicBezTo>
                <a:cubicBezTo>
                  <a:pt x="1716527" y="5016276"/>
                  <a:pt x="1716527" y="5010825"/>
                  <a:pt x="1716527" y="5010825"/>
                </a:cubicBezTo>
                <a:close/>
                <a:moveTo>
                  <a:pt x="523133" y="5010825"/>
                </a:moveTo>
                <a:cubicBezTo>
                  <a:pt x="512234" y="5010825"/>
                  <a:pt x="506784" y="5016276"/>
                  <a:pt x="506784" y="5027172"/>
                </a:cubicBezTo>
                <a:cubicBezTo>
                  <a:pt x="506784" y="5038071"/>
                  <a:pt x="512234" y="5038071"/>
                  <a:pt x="523133" y="5027172"/>
                </a:cubicBezTo>
                <a:cubicBezTo>
                  <a:pt x="523133" y="5016276"/>
                  <a:pt x="523133" y="5010825"/>
                  <a:pt x="523133" y="5010825"/>
                </a:cubicBezTo>
                <a:close/>
                <a:moveTo>
                  <a:pt x="1189309" y="4986304"/>
                </a:moveTo>
                <a:cubicBezTo>
                  <a:pt x="1186586" y="4986304"/>
                  <a:pt x="1182497" y="4989028"/>
                  <a:pt x="1177049" y="4994478"/>
                </a:cubicBezTo>
                <a:cubicBezTo>
                  <a:pt x="1166150" y="5005375"/>
                  <a:pt x="1166150" y="5010825"/>
                  <a:pt x="1177049" y="5010825"/>
                </a:cubicBezTo>
                <a:lnTo>
                  <a:pt x="1193396" y="4994478"/>
                </a:lnTo>
                <a:cubicBezTo>
                  <a:pt x="1193396" y="4989028"/>
                  <a:pt x="1192033" y="4986304"/>
                  <a:pt x="1189309" y="4986304"/>
                </a:cubicBezTo>
                <a:close/>
                <a:moveTo>
                  <a:pt x="915482" y="4978130"/>
                </a:moveTo>
                <a:lnTo>
                  <a:pt x="931830" y="4978130"/>
                </a:lnTo>
                <a:cubicBezTo>
                  <a:pt x="931830" y="4989028"/>
                  <a:pt x="926379" y="4994478"/>
                  <a:pt x="915482" y="4994478"/>
                </a:cubicBezTo>
                <a:cubicBezTo>
                  <a:pt x="915482" y="4983580"/>
                  <a:pt x="915482" y="4978130"/>
                  <a:pt x="915482" y="4978130"/>
                </a:cubicBezTo>
                <a:close/>
                <a:moveTo>
                  <a:pt x="1368628" y="4966375"/>
                </a:moveTo>
                <a:lnTo>
                  <a:pt x="1365048" y="4969955"/>
                </a:lnTo>
                <a:cubicBezTo>
                  <a:pt x="1359601" y="4975405"/>
                  <a:pt x="1351426" y="4983580"/>
                  <a:pt x="1340527" y="4994478"/>
                </a:cubicBezTo>
                <a:close/>
                <a:moveTo>
                  <a:pt x="3057056" y="4961782"/>
                </a:moveTo>
                <a:cubicBezTo>
                  <a:pt x="3046159" y="4961782"/>
                  <a:pt x="3040708" y="4967231"/>
                  <a:pt x="3040708" y="4978130"/>
                </a:cubicBezTo>
                <a:lnTo>
                  <a:pt x="3057056" y="4978130"/>
                </a:lnTo>
                <a:close/>
                <a:moveTo>
                  <a:pt x="3298188" y="4953608"/>
                </a:moveTo>
                <a:cubicBezTo>
                  <a:pt x="3295464" y="4953608"/>
                  <a:pt x="3291377" y="4956332"/>
                  <a:pt x="3285927" y="4961782"/>
                </a:cubicBezTo>
                <a:lnTo>
                  <a:pt x="3269579" y="4961782"/>
                </a:lnTo>
                <a:cubicBezTo>
                  <a:pt x="3269579" y="4972678"/>
                  <a:pt x="3275029" y="4978130"/>
                  <a:pt x="3285927" y="4978130"/>
                </a:cubicBezTo>
                <a:lnTo>
                  <a:pt x="3302276" y="4961782"/>
                </a:lnTo>
                <a:cubicBezTo>
                  <a:pt x="3302276" y="4956332"/>
                  <a:pt x="3300913" y="4953608"/>
                  <a:pt x="3298188" y="4953608"/>
                </a:cubicBezTo>
                <a:close/>
                <a:moveTo>
                  <a:pt x="2108878" y="4945432"/>
                </a:moveTo>
                <a:lnTo>
                  <a:pt x="2092528" y="4961782"/>
                </a:lnTo>
                <a:lnTo>
                  <a:pt x="2108878" y="4961782"/>
                </a:lnTo>
                <a:cubicBezTo>
                  <a:pt x="2119776" y="4950884"/>
                  <a:pt x="2119776" y="4945432"/>
                  <a:pt x="2108878" y="4945432"/>
                </a:cubicBezTo>
                <a:close/>
                <a:moveTo>
                  <a:pt x="2648359" y="4929085"/>
                </a:moveTo>
                <a:cubicBezTo>
                  <a:pt x="2648359" y="4939985"/>
                  <a:pt x="2648359" y="4945432"/>
                  <a:pt x="2648359" y="4945432"/>
                </a:cubicBezTo>
                <a:cubicBezTo>
                  <a:pt x="2648359" y="4945432"/>
                  <a:pt x="2651085" y="4942708"/>
                  <a:pt x="2656533" y="4937261"/>
                </a:cubicBezTo>
                <a:cubicBezTo>
                  <a:pt x="2661984" y="4931809"/>
                  <a:pt x="2659259" y="4929085"/>
                  <a:pt x="2648359" y="4929085"/>
                </a:cubicBezTo>
                <a:close/>
                <a:moveTo>
                  <a:pt x="2223313" y="4929085"/>
                </a:moveTo>
                <a:lnTo>
                  <a:pt x="2206967" y="4961782"/>
                </a:lnTo>
                <a:cubicBezTo>
                  <a:pt x="2206967" y="4972678"/>
                  <a:pt x="2206967" y="4978130"/>
                  <a:pt x="2206967" y="4978130"/>
                </a:cubicBezTo>
                <a:cubicBezTo>
                  <a:pt x="2206967" y="4978130"/>
                  <a:pt x="2201517" y="4978130"/>
                  <a:pt x="2190618" y="4978130"/>
                </a:cubicBezTo>
                <a:lnTo>
                  <a:pt x="2174270" y="4957695"/>
                </a:lnTo>
                <a:lnTo>
                  <a:pt x="2174270" y="4978130"/>
                </a:lnTo>
                <a:lnTo>
                  <a:pt x="2157922" y="4978130"/>
                </a:lnTo>
                <a:lnTo>
                  <a:pt x="2108878" y="5010825"/>
                </a:lnTo>
                <a:cubicBezTo>
                  <a:pt x="2108878" y="5010825"/>
                  <a:pt x="2117052" y="5010825"/>
                  <a:pt x="2133400" y="5010825"/>
                </a:cubicBezTo>
                <a:cubicBezTo>
                  <a:pt x="2149748" y="5010825"/>
                  <a:pt x="2163371" y="5010825"/>
                  <a:pt x="2174270" y="5010825"/>
                </a:cubicBezTo>
                <a:cubicBezTo>
                  <a:pt x="2174270" y="5010825"/>
                  <a:pt x="2176994" y="5010825"/>
                  <a:pt x="2182442" y="5010825"/>
                </a:cubicBezTo>
                <a:cubicBezTo>
                  <a:pt x="2187893" y="5010825"/>
                  <a:pt x="2190618" y="5005375"/>
                  <a:pt x="2190618" y="4994478"/>
                </a:cubicBezTo>
                <a:lnTo>
                  <a:pt x="2223313" y="4978130"/>
                </a:lnTo>
                <a:close/>
                <a:moveTo>
                  <a:pt x="2190618" y="4929085"/>
                </a:moveTo>
                <a:cubicBezTo>
                  <a:pt x="2190618" y="4929085"/>
                  <a:pt x="2185169" y="4934537"/>
                  <a:pt x="2174270" y="4945432"/>
                </a:cubicBezTo>
                <a:lnTo>
                  <a:pt x="2174270" y="4957694"/>
                </a:lnTo>
                <a:close/>
                <a:moveTo>
                  <a:pt x="866438" y="4929085"/>
                </a:moveTo>
                <a:cubicBezTo>
                  <a:pt x="866438" y="4939985"/>
                  <a:pt x="866438" y="4950884"/>
                  <a:pt x="866438" y="4961782"/>
                </a:cubicBezTo>
                <a:lnTo>
                  <a:pt x="850091" y="4978130"/>
                </a:lnTo>
                <a:lnTo>
                  <a:pt x="833742" y="4978130"/>
                </a:lnTo>
                <a:cubicBezTo>
                  <a:pt x="833742" y="4978130"/>
                  <a:pt x="836468" y="4972678"/>
                  <a:pt x="841916" y="4961782"/>
                </a:cubicBezTo>
                <a:cubicBezTo>
                  <a:pt x="847365" y="4950884"/>
                  <a:pt x="850091" y="4945432"/>
                  <a:pt x="850091" y="4945432"/>
                </a:cubicBezTo>
                <a:close/>
                <a:moveTo>
                  <a:pt x="1405920" y="4896389"/>
                </a:moveTo>
                <a:lnTo>
                  <a:pt x="1405920" y="4912738"/>
                </a:lnTo>
                <a:cubicBezTo>
                  <a:pt x="1416816" y="4912738"/>
                  <a:pt x="1422266" y="4907288"/>
                  <a:pt x="1422266" y="4896389"/>
                </a:cubicBezTo>
                <a:close/>
                <a:moveTo>
                  <a:pt x="3040708" y="4863693"/>
                </a:moveTo>
                <a:lnTo>
                  <a:pt x="3024362" y="4880042"/>
                </a:lnTo>
                <a:lnTo>
                  <a:pt x="3040708" y="4880042"/>
                </a:lnTo>
                <a:cubicBezTo>
                  <a:pt x="3040708" y="4869144"/>
                  <a:pt x="3040708" y="4863693"/>
                  <a:pt x="3040708" y="4863693"/>
                </a:cubicBezTo>
                <a:close/>
                <a:moveTo>
                  <a:pt x="1275135" y="4863693"/>
                </a:moveTo>
                <a:cubicBezTo>
                  <a:pt x="1275135" y="4863693"/>
                  <a:pt x="1275135" y="4869144"/>
                  <a:pt x="1275135" y="4880042"/>
                </a:cubicBezTo>
                <a:lnTo>
                  <a:pt x="1291485" y="4863693"/>
                </a:lnTo>
                <a:close/>
                <a:moveTo>
                  <a:pt x="1095310" y="4863693"/>
                </a:moveTo>
                <a:lnTo>
                  <a:pt x="1029916" y="4945432"/>
                </a:lnTo>
                <a:cubicBezTo>
                  <a:pt x="1051714" y="4890939"/>
                  <a:pt x="1073512" y="4863693"/>
                  <a:pt x="1095310" y="4863693"/>
                </a:cubicBezTo>
                <a:close/>
                <a:moveTo>
                  <a:pt x="2280531" y="4847346"/>
                </a:moveTo>
                <a:cubicBezTo>
                  <a:pt x="2264182" y="4847346"/>
                  <a:pt x="2256010" y="4850071"/>
                  <a:pt x="2256010" y="4855521"/>
                </a:cubicBezTo>
                <a:cubicBezTo>
                  <a:pt x="2256010" y="4860969"/>
                  <a:pt x="2256010" y="4863693"/>
                  <a:pt x="2256010" y="4863693"/>
                </a:cubicBezTo>
                <a:cubicBezTo>
                  <a:pt x="2256010" y="4874592"/>
                  <a:pt x="2258735" y="4880042"/>
                  <a:pt x="2264182" y="4880042"/>
                </a:cubicBezTo>
                <a:cubicBezTo>
                  <a:pt x="2269633" y="4880042"/>
                  <a:pt x="2275081" y="4880042"/>
                  <a:pt x="2280531" y="4880042"/>
                </a:cubicBezTo>
                <a:cubicBezTo>
                  <a:pt x="2285980" y="4880042"/>
                  <a:pt x="2288704" y="4874592"/>
                  <a:pt x="2288704" y="4863693"/>
                </a:cubicBezTo>
                <a:cubicBezTo>
                  <a:pt x="2299604" y="4863693"/>
                  <a:pt x="2305054" y="4860969"/>
                  <a:pt x="2305054" y="4855521"/>
                </a:cubicBezTo>
                <a:cubicBezTo>
                  <a:pt x="2305054" y="4850071"/>
                  <a:pt x="2296878" y="4847346"/>
                  <a:pt x="2280531" y="4847346"/>
                </a:cubicBezTo>
                <a:close/>
                <a:moveTo>
                  <a:pt x="3433059" y="4814651"/>
                </a:moveTo>
                <a:cubicBezTo>
                  <a:pt x="3433059" y="4825549"/>
                  <a:pt x="3433059" y="4830998"/>
                  <a:pt x="3433059" y="4830998"/>
                </a:cubicBezTo>
                <a:cubicBezTo>
                  <a:pt x="3443958" y="4830998"/>
                  <a:pt x="3449405" y="4825549"/>
                  <a:pt x="3449405" y="4814651"/>
                </a:cubicBezTo>
                <a:cubicBezTo>
                  <a:pt x="3449405" y="4814651"/>
                  <a:pt x="3443958" y="4814651"/>
                  <a:pt x="3433059" y="4814651"/>
                </a:cubicBezTo>
                <a:close/>
                <a:moveTo>
                  <a:pt x="1144352" y="4814651"/>
                </a:moveTo>
                <a:lnTo>
                  <a:pt x="1111657" y="4847346"/>
                </a:lnTo>
                <a:lnTo>
                  <a:pt x="1095310" y="4863693"/>
                </a:lnTo>
                <a:lnTo>
                  <a:pt x="1111657" y="4830998"/>
                </a:lnTo>
                <a:close/>
                <a:moveTo>
                  <a:pt x="212522" y="4814651"/>
                </a:moveTo>
                <a:lnTo>
                  <a:pt x="196175" y="4847346"/>
                </a:lnTo>
                <a:lnTo>
                  <a:pt x="163480" y="4863693"/>
                </a:lnTo>
                <a:cubicBezTo>
                  <a:pt x="163480" y="4863693"/>
                  <a:pt x="166204" y="4860969"/>
                  <a:pt x="171651" y="4855521"/>
                </a:cubicBezTo>
                <a:cubicBezTo>
                  <a:pt x="177103" y="4850071"/>
                  <a:pt x="185274" y="4841896"/>
                  <a:pt x="196175" y="4830998"/>
                </a:cubicBezTo>
                <a:close/>
                <a:moveTo>
                  <a:pt x="1095310" y="4798303"/>
                </a:moveTo>
                <a:lnTo>
                  <a:pt x="1095310" y="4814651"/>
                </a:lnTo>
                <a:cubicBezTo>
                  <a:pt x="1095310" y="4814651"/>
                  <a:pt x="1092586" y="4811926"/>
                  <a:pt x="1087135" y="4806476"/>
                </a:cubicBezTo>
                <a:cubicBezTo>
                  <a:pt x="1081687" y="4801028"/>
                  <a:pt x="1084411" y="4798303"/>
                  <a:pt x="1095310" y="4798303"/>
                </a:cubicBezTo>
                <a:close/>
                <a:moveTo>
                  <a:pt x="408697" y="4798303"/>
                </a:moveTo>
                <a:cubicBezTo>
                  <a:pt x="408697" y="4809200"/>
                  <a:pt x="403248" y="4820101"/>
                  <a:pt x="392348" y="4830998"/>
                </a:cubicBezTo>
                <a:cubicBezTo>
                  <a:pt x="381449" y="4841896"/>
                  <a:pt x="378726" y="4850071"/>
                  <a:pt x="384175" y="4855521"/>
                </a:cubicBezTo>
                <a:cubicBezTo>
                  <a:pt x="389625" y="4860969"/>
                  <a:pt x="384175" y="4874592"/>
                  <a:pt x="367827" y="4896389"/>
                </a:cubicBezTo>
                <a:cubicBezTo>
                  <a:pt x="351480" y="4918188"/>
                  <a:pt x="343306" y="4923635"/>
                  <a:pt x="343306" y="4912738"/>
                </a:cubicBezTo>
                <a:lnTo>
                  <a:pt x="359655" y="4880042"/>
                </a:lnTo>
                <a:cubicBezTo>
                  <a:pt x="359655" y="4869144"/>
                  <a:pt x="365103" y="4852796"/>
                  <a:pt x="376002" y="4830998"/>
                </a:cubicBezTo>
                <a:close/>
                <a:moveTo>
                  <a:pt x="261566" y="4781953"/>
                </a:moveTo>
                <a:lnTo>
                  <a:pt x="261566" y="4814651"/>
                </a:lnTo>
                <a:lnTo>
                  <a:pt x="228870" y="4847346"/>
                </a:lnTo>
                <a:cubicBezTo>
                  <a:pt x="228870" y="4803752"/>
                  <a:pt x="239769" y="4781953"/>
                  <a:pt x="261566" y="4781953"/>
                </a:cubicBezTo>
                <a:close/>
                <a:moveTo>
                  <a:pt x="3236883" y="4765606"/>
                </a:moveTo>
                <a:cubicBezTo>
                  <a:pt x="3225985" y="4765606"/>
                  <a:pt x="3206912" y="4784679"/>
                  <a:pt x="3179665" y="4822825"/>
                </a:cubicBezTo>
                <a:cubicBezTo>
                  <a:pt x="3152419" y="4860969"/>
                  <a:pt x="3127899" y="4885491"/>
                  <a:pt x="3106101" y="4896389"/>
                </a:cubicBezTo>
                <a:cubicBezTo>
                  <a:pt x="3106101" y="4907288"/>
                  <a:pt x="3103377" y="4915462"/>
                  <a:pt x="3097926" y="4920912"/>
                </a:cubicBezTo>
                <a:cubicBezTo>
                  <a:pt x="3092479" y="4926362"/>
                  <a:pt x="3089752" y="4929085"/>
                  <a:pt x="3089752" y="4929085"/>
                </a:cubicBezTo>
                <a:cubicBezTo>
                  <a:pt x="3089752" y="4939985"/>
                  <a:pt x="3106101" y="4929085"/>
                  <a:pt x="3138797" y="4896389"/>
                </a:cubicBezTo>
                <a:cubicBezTo>
                  <a:pt x="3149696" y="4885491"/>
                  <a:pt x="3155144" y="4874592"/>
                  <a:pt x="3155144" y="4863693"/>
                </a:cubicBezTo>
                <a:cubicBezTo>
                  <a:pt x="3220537" y="4798303"/>
                  <a:pt x="3247782" y="4765606"/>
                  <a:pt x="3236883" y="4765606"/>
                </a:cubicBezTo>
                <a:close/>
                <a:moveTo>
                  <a:pt x="2321400" y="4765606"/>
                </a:moveTo>
                <a:cubicBezTo>
                  <a:pt x="2321400" y="4776506"/>
                  <a:pt x="2326851" y="4781953"/>
                  <a:pt x="2337749" y="4781953"/>
                </a:cubicBezTo>
                <a:lnTo>
                  <a:pt x="2337749" y="4765606"/>
                </a:lnTo>
                <a:close/>
                <a:moveTo>
                  <a:pt x="2092528" y="4765606"/>
                </a:moveTo>
                <a:lnTo>
                  <a:pt x="2092528" y="4781953"/>
                </a:lnTo>
                <a:lnTo>
                  <a:pt x="2108878" y="4781953"/>
                </a:lnTo>
                <a:cubicBezTo>
                  <a:pt x="2108878" y="4771058"/>
                  <a:pt x="2103431" y="4765606"/>
                  <a:pt x="2092528" y="4765606"/>
                </a:cubicBezTo>
                <a:close/>
                <a:moveTo>
                  <a:pt x="1029916" y="4765606"/>
                </a:moveTo>
                <a:lnTo>
                  <a:pt x="1013569" y="4798303"/>
                </a:lnTo>
                <a:lnTo>
                  <a:pt x="980874" y="4814651"/>
                </a:lnTo>
                <a:close/>
                <a:moveTo>
                  <a:pt x="784699" y="4765606"/>
                </a:moveTo>
                <a:lnTo>
                  <a:pt x="768352" y="4781953"/>
                </a:lnTo>
                <a:cubicBezTo>
                  <a:pt x="757453" y="4792853"/>
                  <a:pt x="752003" y="4803752"/>
                  <a:pt x="752003" y="4814651"/>
                </a:cubicBezTo>
                <a:close/>
                <a:moveTo>
                  <a:pt x="2777610" y="4755902"/>
                </a:moveTo>
                <a:cubicBezTo>
                  <a:pt x="2774544" y="4756923"/>
                  <a:pt x="2766882" y="4765606"/>
                  <a:pt x="2754621" y="4781953"/>
                </a:cubicBezTo>
                <a:cubicBezTo>
                  <a:pt x="2738273" y="4803752"/>
                  <a:pt x="2721925" y="4822825"/>
                  <a:pt x="2705577" y="4839172"/>
                </a:cubicBezTo>
                <a:cubicBezTo>
                  <a:pt x="2689228" y="4855521"/>
                  <a:pt x="2681055" y="4863693"/>
                  <a:pt x="2681055" y="4863693"/>
                </a:cubicBezTo>
                <a:cubicBezTo>
                  <a:pt x="2702852" y="4863693"/>
                  <a:pt x="2719201" y="4858245"/>
                  <a:pt x="2730097" y="4847346"/>
                </a:cubicBezTo>
                <a:cubicBezTo>
                  <a:pt x="2751894" y="4814651"/>
                  <a:pt x="2765521" y="4792853"/>
                  <a:pt x="2770969" y="4781953"/>
                </a:cubicBezTo>
                <a:cubicBezTo>
                  <a:pt x="2776416" y="4771058"/>
                  <a:pt x="2779142" y="4762883"/>
                  <a:pt x="2779142" y="4757433"/>
                </a:cubicBezTo>
                <a:cubicBezTo>
                  <a:pt x="2779142" y="4756070"/>
                  <a:pt x="2778631" y="4755558"/>
                  <a:pt x="2777610" y="4755902"/>
                </a:cubicBezTo>
                <a:close/>
                <a:moveTo>
                  <a:pt x="3465754" y="4749257"/>
                </a:moveTo>
                <a:lnTo>
                  <a:pt x="3465754" y="4765606"/>
                </a:lnTo>
                <a:cubicBezTo>
                  <a:pt x="3476653" y="4765606"/>
                  <a:pt x="3482101" y="4760156"/>
                  <a:pt x="3482101" y="4749257"/>
                </a:cubicBezTo>
                <a:close/>
                <a:moveTo>
                  <a:pt x="2828186" y="4749257"/>
                </a:moveTo>
                <a:cubicBezTo>
                  <a:pt x="2828186" y="4749257"/>
                  <a:pt x="2828186" y="4754709"/>
                  <a:pt x="2828186" y="4765606"/>
                </a:cubicBezTo>
                <a:cubicBezTo>
                  <a:pt x="2828186" y="4776506"/>
                  <a:pt x="2828186" y="4787405"/>
                  <a:pt x="2828186" y="4798303"/>
                </a:cubicBezTo>
                <a:lnTo>
                  <a:pt x="2811839" y="4830998"/>
                </a:lnTo>
                <a:lnTo>
                  <a:pt x="2860882" y="4781953"/>
                </a:lnTo>
                <a:lnTo>
                  <a:pt x="2877230" y="4765606"/>
                </a:lnTo>
                <a:cubicBezTo>
                  <a:pt x="2866330" y="4765606"/>
                  <a:pt x="2860882" y="4760156"/>
                  <a:pt x="2860882" y="4749257"/>
                </a:cubicBezTo>
                <a:cubicBezTo>
                  <a:pt x="2860882" y="4749257"/>
                  <a:pt x="2855433" y="4749257"/>
                  <a:pt x="2844533" y="4749257"/>
                </a:cubicBezTo>
                <a:cubicBezTo>
                  <a:pt x="2844533" y="4749257"/>
                  <a:pt x="2839085" y="4749257"/>
                  <a:pt x="2828186" y="4749257"/>
                </a:cubicBezTo>
                <a:close/>
                <a:moveTo>
                  <a:pt x="3138797" y="4732910"/>
                </a:moveTo>
                <a:lnTo>
                  <a:pt x="3138797" y="4749257"/>
                </a:lnTo>
                <a:cubicBezTo>
                  <a:pt x="3138797" y="4749257"/>
                  <a:pt x="3144245" y="4743810"/>
                  <a:pt x="3155144" y="4732910"/>
                </a:cubicBezTo>
                <a:close/>
                <a:moveTo>
                  <a:pt x="1569396" y="4732910"/>
                </a:moveTo>
                <a:lnTo>
                  <a:pt x="1569396" y="4749257"/>
                </a:lnTo>
                <a:lnTo>
                  <a:pt x="1585746" y="4732910"/>
                </a:lnTo>
                <a:close/>
                <a:moveTo>
                  <a:pt x="686613" y="4732910"/>
                </a:moveTo>
                <a:cubicBezTo>
                  <a:pt x="686613" y="4743810"/>
                  <a:pt x="686613" y="4749257"/>
                  <a:pt x="686613" y="4749257"/>
                </a:cubicBezTo>
                <a:lnTo>
                  <a:pt x="670263" y="4749257"/>
                </a:lnTo>
                <a:cubicBezTo>
                  <a:pt x="670263" y="4738362"/>
                  <a:pt x="675714" y="4732910"/>
                  <a:pt x="686613" y="4732910"/>
                </a:cubicBezTo>
                <a:close/>
                <a:moveTo>
                  <a:pt x="261566" y="4732910"/>
                </a:moveTo>
                <a:cubicBezTo>
                  <a:pt x="261566" y="4732910"/>
                  <a:pt x="256118" y="4743810"/>
                  <a:pt x="245217" y="4765606"/>
                </a:cubicBezTo>
                <a:lnTo>
                  <a:pt x="228870" y="4765606"/>
                </a:lnTo>
                <a:close/>
                <a:moveTo>
                  <a:pt x="2384750" y="4722694"/>
                </a:moveTo>
                <a:cubicBezTo>
                  <a:pt x="2383387" y="4721331"/>
                  <a:pt x="2381342" y="4722013"/>
                  <a:pt x="2378618" y="4724737"/>
                </a:cubicBezTo>
                <a:cubicBezTo>
                  <a:pt x="2373170" y="4730186"/>
                  <a:pt x="2370445" y="4738362"/>
                  <a:pt x="2370445" y="4749257"/>
                </a:cubicBezTo>
                <a:lnTo>
                  <a:pt x="2386793" y="4732910"/>
                </a:lnTo>
                <a:cubicBezTo>
                  <a:pt x="2386793" y="4727463"/>
                  <a:pt x="2386112" y="4724055"/>
                  <a:pt x="2384750" y="4722694"/>
                </a:cubicBezTo>
                <a:close/>
                <a:moveTo>
                  <a:pt x="3449405" y="4716563"/>
                </a:moveTo>
                <a:cubicBezTo>
                  <a:pt x="3449405" y="4716563"/>
                  <a:pt x="3441233" y="4724737"/>
                  <a:pt x="3424885" y="4741086"/>
                </a:cubicBezTo>
                <a:cubicBezTo>
                  <a:pt x="3408536" y="4757433"/>
                  <a:pt x="3400363" y="4765606"/>
                  <a:pt x="3400363" y="4765606"/>
                </a:cubicBezTo>
                <a:lnTo>
                  <a:pt x="3449405" y="4732910"/>
                </a:lnTo>
                <a:close/>
                <a:moveTo>
                  <a:pt x="1553049" y="4716563"/>
                </a:moveTo>
                <a:lnTo>
                  <a:pt x="1536702" y="4732910"/>
                </a:lnTo>
                <a:cubicBezTo>
                  <a:pt x="1536702" y="4732910"/>
                  <a:pt x="1525803" y="4743810"/>
                  <a:pt x="1504005" y="4765606"/>
                </a:cubicBezTo>
                <a:cubicBezTo>
                  <a:pt x="1514904" y="4754709"/>
                  <a:pt x="1517629" y="4746533"/>
                  <a:pt x="1512180" y="4741086"/>
                </a:cubicBezTo>
                <a:cubicBezTo>
                  <a:pt x="1506731" y="4735636"/>
                  <a:pt x="1498558" y="4732910"/>
                  <a:pt x="1487659" y="4732910"/>
                </a:cubicBezTo>
                <a:lnTo>
                  <a:pt x="1471310" y="4732910"/>
                </a:lnTo>
                <a:lnTo>
                  <a:pt x="1454962" y="4749257"/>
                </a:lnTo>
                <a:lnTo>
                  <a:pt x="1438614" y="4749257"/>
                </a:lnTo>
                <a:lnTo>
                  <a:pt x="1438614" y="4732910"/>
                </a:lnTo>
                <a:cubicBezTo>
                  <a:pt x="1405920" y="4754709"/>
                  <a:pt x="1384122" y="4776506"/>
                  <a:pt x="1373224" y="4798303"/>
                </a:cubicBezTo>
                <a:lnTo>
                  <a:pt x="1373224" y="4830998"/>
                </a:lnTo>
                <a:cubicBezTo>
                  <a:pt x="1373224" y="4830998"/>
                  <a:pt x="1373224" y="4836448"/>
                  <a:pt x="1373224" y="4847346"/>
                </a:cubicBezTo>
                <a:cubicBezTo>
                  <a:pt x="1373224" y="4858245"/>
                  <a:pt x="1384122" y="4858245"/>
                  <a:pt x="1405920" y="4847346"/>
                </a:cubicBezTo>
                <a:lnTo>
                  <a:pt x="1405920" y="4830998"/>
                </a:lnTo>
                <a:lnTo>
                  <a:pt x="1438614" y="4798303"/>
                </a:lnTo>
                <a:cubicBezTo>
                  <a:pt x="1438614" y="4798303"/>
                  <a:pt x="1441340" y="4795579"/>
                  <a:pt x="1446788" y="4790129"/>
                </a:cubicBezTo>
                <a:cubicBezTo>
                  <a:pt x="1452239" y="4784679"/>
                  <a:pt x="1454962" y="4776506"/>
                  <a:pt x="1454962" y="4765606"/>
                </a:cubicBezTo>
                <a:cubicBezTo>
                  <a:pt x="1454962" y="4765606"/>
                  <a:pt x="1454962" y="4760156"/>
                  <a:pt x="1454962" y="4749257"/>
                </a:cubicBezTo>
                <a:cubicBezTo>
                  <a:pt x="1465862" y="4749257"/>
                  <a:pt x="1471310" y="4749257"/>
                  <a:pt x="1471310" y="4749257"/>
                </a:cubicBezTo>
                <a:cubicBezTo>
                  <a:pt x="1471310" y="4771058"/>
                  <a:pt x="1482208" y="4776506"/>
                  <a:pt x="1504005" y="4765606"/>
                </a:cubicBezTo>
                <a:lnTo>
                  <a:pt x="1438614" y="4847346"/>
                </a:lnTo>
                <a:lnTo>
                  <a:pt x="1471310" y="4830998"/>
                </a:lnTo>
                <a:cubicBezTo>
                  <a:pt x="1482208" y="4820101"/>
                  <a:pt x="1493107" y="4809200"/>
                  <a:pt x="1504005" y="4798303"/>
                </a:cubicBezTo>
                <a:cubicBezTo>
                  <a:pt x="1514904" y="4787405"/>
                  <a:pt x="1520353" y="4776506"/>
                  <a:pt x="1520353" y="4765606"/>
                </a:cubicBezTo>
                <a:cubicBezTo>
                  <a:pt x="1520353" y="4765606"/>
                  <a:pt x="1525803" y="4765606"/>
                  <a:pt x="1536702" y="4765606"/>
                </a:cubicBezTo>
                <a:lnTo>
                  <a:pt x="1553049" y="4749257"/>
                </a:lnTo>
                <a:cubicBezTo>
                  <a:pt x="1553049" y="4738362"/>
                  <a:pt x="1553049" y="4730186"/>
                  <a:pt x="1553049" y="4724737"/>
                </a:cubicBezTo>
                <a:cubicBezTo>
                  <a:pt x="1553049" y="4719289"/>
                  <a:pt x="1553049" y="4716563"/>
                  <a:pt x="1553049" y="4716563"/>
                </a:cubicBezTo>
                <a:close/>
                <a:moveTo>
                  <a:pt x="3269579" y="4700214"/>
                </a:moveTo>
                <a:cubicBezTo>
                  <a:pt x="3236883" y="4732910"/>
                  <a:pt x="3231436" y="4749257"/>
                  <a:pt x="3253230" y="4749257"/>
                </a:cubicBezTo>
                <a:cubicBezTo>
                  <a:pt x="3264130" y="4738362"/>
                  <a:pt x="3269579" y="4732910"/>
                  <a:pt x="3269579" y="4732910"/>
                </a:cubicBezTo>
                <a:close/>
                <a:moveTo>
                  <a:pt x="1414092" y="4700214"/>
                </a:moveTo>
                <a:cubicBezTo>
                  <a:pt x="1408644" y="4700214"/>
                  <a:pt x="1405920" y="4705666"/>
                  <a:pt x="1405920" y="4716563"/>
                </a:cubicBezTo>
                <a:lnTo>
                  <a:pt x="1422266" y="4716563"/>
                </a:lnTo>
                <a:cubicBezTo>
                  <a:pt x="1422266" y="4705666"/>
                  <a:pt x="1419543" y="4700214"/>
                  <a:pt x="1414092" y="4700214"/>
                </a:cubicBezTo>
                <a:close/>
                <a:moveTo>
                  <a:pt x="784699" y="4700214"/>
                </a:moveTo>
                <a:lnTo>
                  <a:pt x="784699" y="4716563"/>
                </a:lnTo>
                <a:cubicBezTo>
                  <a:pt x="795598" y="4705666"/>
                  <a:pt x="801045" y="4700214"/>
                  <a:pt x="801045" y="4700214"/>
                </a:cubicBezTo>
                <a:close/>
                <a:moveTo>
                  <a:pt x="1160700" y="4683867"/>
                </a:moveTo>
                <a:lnTo>
                  <a:pt x="1177049" y="4683867"/>
                </a:lnTo>
                <a:lnTo>
                  <a:pt x="1177049" y="4700214"/>
                </a:lnTo>
                <a:cubicBezTo>
                  <a:pt x="1166150" y="4689316"/>
                  <a:pt x="1160700" y="4683867"/>
                  <a:pt x="1160700" y="4683867"/>
                </a:cubicBezTo>
                <a:close/>
                <a:moveTo>
                  <a:pt x="441392" y="4683867"/>
                </a:moveTo>
                <a:cubicBezTo>
                  <a:pt x="441392" y="4694766"/>
                  <a:pt x="438666" y="4700214"/>
                  <a:pt x="433219" y="4700214"/>
                </a:cubicBezTo>
                <a:cubicBezTo>
                  <a:pt x="427769" y="4700214"/>
                  <a:pt x="425045" y="4697490"/>
                  <a:pt x="425045" y="4692043"/>
                </a:cubicBezTo>
                <a:cubicBezTo>
                  <a:pt x="425045" y="4686592"/>
                  <a:pt x="430495" y="4683867"/>
                  <a:pt x="441392" y="4683867"/>
                </a:cubicBezTo>
                <a:close/>
                <a:moveTo>
                  <a:pt x="711133" y="4667519"/>
                </a:moveTo>
                <a:cubicBezTo>
                  <a:pt x="716582" y="4667519"/>
                  <a:pt x="719306" y="4670243"/>
                  <a:pt x="719306" y="4675693"/>
                </a:cubicBezTo>
                <a:cubicBezTo>
                  <a:pt x="719306" y="4681143"/>
                  <a:pt x="713857" y="4683867"/>
                  <a:pt x="702960" y="4683867"/>
                </a:cubicBezTo>
                <a:cubicBezTo>
                  <a:pt x="702960" y="4672969"/>
                  <a:pt x="705684" y="4667519"/>
                  <a:pt x="711133" y="4667519"/>
                </a:cubicBezTo>
                <a:close/>
                <a:moveTo>
                  <a:pt x="2419489" y="4651171"/>
                </a:moveTo>
                <a:cubicBezTo>
                  <a:pt x="2419489" y="4651171"/>
                  <a:pt x="2424937" y="4656622"/>
                  <a:pt x="2435836" y="4667519"/>
                </a:cubicBezTo>
                <a:lnTo>
                  <a:pt x="2452185" y="4651171"/>
                </a:lnTo>
                <a:cubicBezTo>
                  <a:pt x="2441285" y="4651171"/>
                  <a:pt x="2435836" y="4651171"/>
                  <a:pt x="2435836" y="4651171"/>
                </a:cubicBezTo>
                <a:cubicBezTo>
                  <a:pt x="2424937" y="4651171"/>
                  <a:pt x="2419489" y="4651171"/>
                  <a:pt x="2419489" y="4651171"/>
                </a:cubicBezTo>
                <a:close/>
                <a:moveTo>
                  <a:pt x="1593919" y="4651171"/>
                </a:moveTo>
                <a:cubicBezTo>
                  <a:pt x="1588470" y="4651171"/>
                  <a:pt x="1585746" y="4656622"/>
                  <a:pt x="1585746" y="4667519"/>
                </a:cubicBezTo>
                <a:lnTo>
                  <a:pt x="1602095" y="4667519"/>
                </a:lnTo>
                <a:cubicBezTo>
                  <a:pt x="1602095" y="4656622"/>
                  <a:pt x="1599369" y="4651171"/>
                  <a:pt x="1593919" y="4651171"/>
                </a:cubicBezTo>
                <a:close/>
                <a:moveTo>
                  <a:pt x="1201571" y="4651171"/>
                </a:moveTo>
                <a:cubicBezTo>
                  <a:pt x="1207019" y="4651171"/>
                  <a:pt x="1209746" y="4656622"/>
                  <a:pt x="1209746" y="4667519"/>
                </a:cubicBezTo>
                <a:lnTo>
                  <a:pt x="1193396" y="4667519"/>
                </a:lnTo>
                <a:cubicBezTo>
                  <a:pt x="1193396" y="4656622"/>
                  <a:pt x="1196120" y="4651171"/>
                  <a:pt x="1201571" y="4651171"/>
                </a:cubicBezTo>
                <a:close/>
                <a:moveTo>
                  <a:pt x="3400363" y="4634824"/>
                </a:moveTo>
                <a:cubicBezTo>
                  <a:pt x="3367667" y="4645721"/>
                  <a:pt x="3329522" y="4694766"/>
                  <a:pt x="3285927" y="4781953"/>
                </a:cubicBezTo>
                <a:lnTo>
                  <a:pt x="3351318" y="4716563"/>
                </a:lnTo>
                <a:cubicBezTo>
                  <a:pt x="3394914" y="4662070"/>
                  <a:pt x="3411261" y="4634824"/>
                  <a:pt x="3400363" y="4634824"/>
                </a:cubicBezTo>
                <a:close/>
                <a:moveTo>
                  <a:pt x="245217" y="4634824"/>
                </a:moveTo>
                <a:cubicBezTo>
                  <a:pt x="245217" y="4634824"/>
                  <a:pt x="247943" y="4640273"/>
                  <a:pt x="253392" y="4651171"/>
                </a:cubicBezTo>
                <a:cubicBezTo>
                  <a:pt x="258842" y="4662070"/>
                  <a:pt x="261566" y="4672969"/>
                  <a:pt x="261566" y="4683867"/>
                </a:cubicBezTo>
                <a:lnTo>
                  <a:pt x="212522" y="4683867"/>
                </a:lnTo>
                <a:cubicBezTo>
                  <a:pt x="212522" y="4651171"/>
                  <a:pt x="223421" y="4634824"/>
                  <a:pt x="245217" y="4634824"/>
                </a:cubicBezTo>
                <a:close/>
                <a:moveTo>
                  <a:pt x="3236883" y="4618476"/>
                </a:moveTo>
                <a:lnTo>
                  <a:pt x="3187840" y="4683867"/>
                </a:lnTo>
                <a:lnTo>
                  <a:pt x="3204188" y="4667519"/>
                </a:lnTo>
                <a:cubicBezTo>
                  <a:pt x="3225985" y="4634824"/>
                  <a:pt x="3236883" y="4618476"/>
                  <a:pt x="3236883" y="4618476"/>
                </a:cubicBezTo>
                <a:close/>
                <a:moveTo>
                  <a:pt x="1716527" y="4618476"/>
                </a:moveTo>
                <a:cubicBezTo>
                  <a:pt x="1705629" y="4618476"/>
                  <a:pt x="1700181" y="4623926"/>
                  <a:pt x="1700181" y="4634824"/>
                </a:cubicBezTo>
                <a:cubicBezTo>
                  <a:pt x="1711079" y="4634824"/>
                  <a:pt x="1716527" y="4634824"/>
                  <a:pt x="1716527" y="4634824"/>
                </a:cubicBezTo>
                <a:close/>
                <a:moveTo>
                  <a:pt x="2697403" y="4602129"/>
                </a:moveTo>
                <a:lnTo>
                  <a:pt x="2681055" y="4634824"/>
                </a:lnTo>
                <a:cubicBezTo>
                  <a:pt x="2691953" y="4634824"/>
                  <a:pt x="2697403" y="4629374"/>
                  <a:pt x="2697403" y="4618476"/>
                </a:cubicBezTo>
                <a:close/>
                <a:moveTo>
                  <a:pt x="931830" y="4585780"/>
                </a:moveTo>
                <a:lnTo>
                  <a:pt x="948177" y="4602129"/>
                </a:lnTo>
                <a:cubicBezTo>
                  <a:pt x="948177" y="4602129"/>
                  <a:pt x="948177" y="4607577"/>
                  <a:pt x="948177" y="4618476"/>
                </a:cubicBezTo>
                <a:cubicBezTo>
                  <a:pt x="948177" y="4618476"/>
                  <a:pt x="942729" y="4623926"/>
                  <a:pt x="931830" y="4634824"/>
                </a:cubicBezTo>
                <a:cubicBezTo>
                  <a:pt x="920931" y="4645721"/>
                  <a:pt x="910032" y="4662070"/>
                  <a:pt x="899135" y="4683867"/>
                </a:cubicBezTo>
                <a:lnTo>
                  <a:pt x="850091" y="4716563"/>
                </a:lnTo>
                <a:lnTo>
                  <a:pt x="833742" y="4716563"/>
                </a:lnTo>
                <a:lnTo>
                  <a:pt x="817394" y="4732910"/>
                </a:lnTo>
                <a:lnTo>
                  <a:pt x="817394" y="4765606"/>
                </a:lnTo>
                <a:lnTo>
                  <a:pt x="801045" y="4781953"/>
                </a:lnTo>
                <a:lnTo>
                  <a:pt x="801045" y="4798303"/>
                </a:lnTo>
                <a:cubicBezTo>
                  <a:pt x="790150" y="4798303"/>
                  <a:pt x="779251" y="4806476"/>
                  <a:pt x="768352" y="4822825"/>
                </a:cubicBezTo>
                <a:cubicBezTo>
                  <a:pt x="757453" y="4839172"/>
                  <a:pt x="752003" y="4850071"/>
                  <a:pt x="752003" y="4855521"/>
                </a:cubicBezTo>
                <a:cubicBezTo>
                  <a:pt x="752003" y="4860969"/>
                  <a:pt x="768352" y="4863693"/>
                  <a:pt x="801045" y="4863693"/>
                </a:cubicBezTo>
                <a:cubicBezTo>
                  <a:pt x="811945" y="4852796"/>
                  <a:pt x="817394" y="4847346"/>
                  <a:pt x="817394" y="4847346"/>
                </a:cubicBezTo>
                <a:cubicBezTo>
                  <a:pt x="817394" y="4847346"/>
                  <a:pt x="817394" y="4841896"/>
                  <a:pt x="817394" y="4830998"/>
                </a:cubicBezTo>
                <a:cubicBezTo>
                  <a:pt x="817394" y="4820101"/>
                  <a:pt x="828293" y="4814651"/>
                  <a:pt x="850091" y="4814651"/>
                </a:cubicBezTo>
                <a:cubicBezTo>
                  <a:pt x="860988" y="4803752"/>
                  <a:pt x="871889" y="4792853"/>
                  <a:pt x="882788" y="4781953"/>
                </a:cubicBezTo>
                <a:cubicBezTo>
                  <a:pt x="893684" y="4771058"/>
                  <a:pt x="904583" y="4760156"/>
                  <a:pt x="915482" y="4749257"/>
                </a:cubicBezTo>
                <a:cubicBezTo>
                  <a:pt x="937278" y="4705666"/>
                  <a:pt x="950902" y="4683867"/>
                  <a:pt x="956352" y="4683867"/>
                </a:cubicBezTo>
                <a:cubicBezTo>
                  <a:pt x="961801" y="4683867"/>
                  <a:pt x="964525" y="4681143"/>
                  <a:pt x="964525" y="4675693"/>
                </a:cubicBezTo>
                <a:cubicBezTo>
                  <a:pt x="964525" y="4670243"/>
                  <a:pt x="969975" y="4662070"/>
                  <a:pt x="980874" y="4651171"/>
                </a:cubicBezTo>
                <a:lnTo>
                  <a:pt x="964525" y="4602129"/>
                </a:lnTo>
                <a:cubicBezTo>
                  <a:pt x="964525" y="4602129"/>
                  <a:pt x="964525" y="4596678"/>
                  <a:pt x="964525" y="4585780"/>
                </a:cubicBezTo>
                <a:close/>
                <a:moveTo>
                  <a:pt x="1414092" y="4569433"/>
                </a:moveTo>
                <a:cubicBezTo>
                  <a:pt x="1419543" y="4569433"/>
                  <a:pt x="1422266" y="4574883"/>
                  <a:pt x="1422266" y="4585780"/>
                </a:cubicBezTo>
                <a:cubicBezTo>
                  <a:pt x="1411367" y="4596678"/>
                  <a:pt x="1405920" y="4596678"/>
                  <a:pt x="1405920" y="4585780"/>
                </a:cubicBezTo>
                <a:cubicBezTo>
                  <a:pt x="1405920" y="4574883"/>
                  <a:pt x="1408644" y="4569433"/>
                  <a:pt x="1414092" y="4569433"/>
                </a:cubicBezTo>
                <a:close/>
                <a:moveTo>
                  <a:pt x="1029916" y="4569433"/>
                </a:moveTo>
                <a:cubicBezTo>
                  <a:pt x="1019019" y="4569433"/>
                  <a:pt x="1013569" y="4572157"/>
                  <a:pt x="1013569" y="4577607"/>
                </a:cubicBezTo>
                <a:cubicBezTo>
                  <a:pt x="1013569" y="4583054"/>
                  <a:pt x="1019019" y="4585780"/>
                  <a:pt x="1029916" y="4585780"/>
                </a:cubicBezTo>
                <a:close/>
                <a:moveTo>
                  <a:pt x="1005396" y="4569433"/>
                </a:moveTo>
                <a:cubicBezTo>
                  <a:pt x="999948" y="4569433"/>
                  <a:pt x="994497" y="4572157"/>
                  <a:pt x="989049" y="4577607"/>
                </a:cubicBezTo>
                <a:cubicBezTo>
                  <a:pt x="983598" y="4583054"/>
                  <a:pt x="986322" y="4585780"/>
                  <a:pt x="997221" y="4585780"/>
                </a:cubicBezTo>
                <a:lnTo>
                  <a:pt x="1013569" y="4569433"/>
                </a:lnTo>
                <a:cubicBezTo>
                  <a:pt x="1013569" y="4569433"/>
                  <a:pt x="1010844" y="4569433"/>
                  <a:pt x="1005396" y="4569433"/>
                </a:cubicBezTo>
                <a:close/>
                <a:moveTo>
                  <a:pt x="833742" y="4569433"/>
                </a:moveTo>
                <a:cubicBezTo>
                  <a:pt x="833742" y="4580331"/>
                  <a:pt x="828293" y="4591230"/>
                  <a:pt x="817394" y="4602129"/>
                </a:cubicBezTo>
                <a:lnTo>
                  <a:pt x="817394" y="4634824"/>
                </a:lnTo>
                <a:lnTo>
                  <a:pt x="833742" y="4602129"/>
                </a:lnTo>
                <a:lnTo>
                  <a:pt x="850091" y="4585780"/>
                </a:lnTo>
                <a:cubicBezTo>
                  <a:pt x="860988" y="4574883"/>
                  <a:pt x="860988" y="4569433"/>
                  <a:pt x="850091" y="4569433"/>
                </a:cubicBezTo>
                <a:close/>
                <a:moveTo>
                  <a:pt x="2444011" y="4557171"/>
                </a:moveTo>
                <a:cubicBezTo>
                  <a:pt x="2438560" y="4554447"/>
                  <a:pt x="2430388" y="4558534"/>
                  <a:pt x="2419489" y="4569433"/>
                </a:cubicBezTo>
                <a:lnTo>
                  <a:pt x="2435836" y="4585780"/>
                </a:lnTo>
                <a:lnTo>
                  <a:pt x="2452185" y="4602129"/>
                </a:lnTo>
                <a:cubicBezTo>
                  <a:pt x="2452185" y="4591230"/>
                  <a:pt x="2452185" y="4585780"/>
                  <a:pt x="2452185" y="4585780"/>
                </a:cubicBezTo>
                <a:cubicBezTo>
                  <a:pt x="2452185" y="4569433"/>
                  <a:pt x="2449458" y="4559895"/>
                  <a:pt x="2444011" y="4557171"/>
                </a:cubicBezTo>
                <a:close/>
                <a:moveTo>
                  <a:pt x="3841756" y="4553086"/>
                </a:moveTo>
                <a:lnTo>
                  <a:pt x="3809060" y="4585780"/>
                </a:lnTo>
                <a:cubicBezTo>
                  <a:pt x="3798161" y="4607577"/>
                  <a:pt x="3792712" y="4618476"/>
                  <a:pt x="3792712" y="4618476"/>
                </a:cubicBezTo>
                <a:lnTo>
                  <a:pt x="3809060" y="4634824"/>
                </a:lnTo>
                <a:cubicBezTo>
                  <a:pt x="3809060" y="4634824"/>
                  <a:pt x="3811783" y="4629374"/>
                  <a:pt x="3817234" y="4618476"/>
                </a:cubicBezTo>
                <a:cubicBezTo>
                  <a:pt x="3822683" y="4607577"/>
                  <a:pt x="3825408" y="4596678"/>
                  <a:pt x="3825408" y="4585780"/>
                </a:cubicBezTo>
                <a:cubicBezTo>
                  <a:pt x="3836305" y="4563981"/>
                  <a:pt x="3841756" y="4553086"/>
                  <a:pt x="3841756" y="4553086"/>
                </a:cubicBezTo>
                <a:close/>
                <a:moveTo>
                  <a:pt x="2517575" y="4553086"/>
                </a:moveTo>
                <a:lnTo>
                  <a:pt x="2501229" y="4569433"/>
                </a:lnTo>
                <a:lnTo>
                  <a:pt x="2501229" y="4585780"/>
                </a:lnTo>
                <a:cubicBezTo>
                  <a:pt x="2501229" y="4585780"/>
                  <a:pt x="2506676" y="4574883"/>
                  <a:pt x="2517575" y="4553086"/>
                </a:cubicBezTo>
                <a:close/>
                <a:moveTo>
                  <a:pt x="1602095" y="4553086"/>
                </a:moveTo>
                <a:cubicBezTo>
                  <a:pt x="1591193" y="4574883"/>
                  <a:pt x="1580296" y="4585780"/>
                  <a:pt x="1569396" y="4585780"/>
                </a:cubicBezTo>
                <a:lnTo>
                  <a:pt x="1602095" y="4585780"/>
                </a:lnTo>
                <a:cubicBezTo>
                  <a:pt x="1612990" y="4563981"/>
                  <a:pt x="1618441" y="4553086"/>
                  <a:pt x="1618441" y="4553086"/>
                </a:cubicBezTo>
                <a:close/>
                <a:moveTo>
                  <a:pt x="1193396" y="4536735"/>
                </a:moveTo>
                <a:lnTo>
                  <a:pt x="1193396" y="4553086"/>
                </a:lnTo>
                <a:cubicBezTo>
                  <a:pt x="1193396" y="4553086"/>
                  <a:pt x="1198847" y="4547634"/>
                  <a:pt x="1209746" y="4536735"/>
                </a:cubicBezTo>
                <a:close/>
                <a:moveTo>
                  <a:pt x="1046267" y="4520388"/>
                </a:moveTo>
                <a:lnTo>
                  <a:pt x="1029916" y="4536735"/>
                </a:lnTo>
                <a:cubicBezTo>
                  <a:pt x="1040815" y="4547634"/>
                  <a:pt x="1046267" y="4547634"/>
                  <a:pt x="1046267" y="4536735"/>
                </a:cubicBezTo>
                <a:cubicBezTo>
                  <a:pt x="1046267" y="4525838"/>
                  <a:pt x="1046267" y="4520388"/>
                  <a:pt x="1046267" y="4520388"/>
                </a:cubicBezTo>
                <a:close/>
                <a:moveTo>
                  <a:pt x="318783" y="4520388"/>
                </a:moveTo>
                <a:cubicBezTo>
                  <a:pt x="313335" y="4520388"/>
                  <a:pt x="310609" y="4525838"/>
                  <a:pt x="310609" y="4536735"/>
                </a:cubicBezTo>
                <a:cubicBezTo>
                  <a:pt x="310609" y="4536735"/>
                  <a:pt x="313335" y="4534011"/>
                  <a:pt x="318783" y="4528561"/>
                </a:cubicBezTo>
                <a:cubicBezTo>
                  <a:pt x="324234" y="4523112"/>
                  <a:pt x="324234" y="4520388"/>
                  <a:pt x="318783" y="4520388"/>
                </a:cubicBezTo>
                <a:close/>
                <a:moveTo>
                  <a:pt x="1751267" y="4508128"/>
                </a:moveTo>
                <a:cubicBezTo>
                  <a:pt x="1749906" y="4508128"/>
                  <a:pt x="1749225" y="4509491"/>
                  <a:pt x="1749225" y="4512214"/>
                </a:cubicBezTo>
                <a:cubicBezTo>
                  <a:pt x="1749225" y="4517664"/>
                  <a:pt x="1743775" y="4520388"/>
                  <a:pt x="1732877" y="4520388"/>
                </a:cubicBezTo>
                <a:lnTo>
                  <a:pt x="1716527" y="4520388"/>
                </a:lnTo>
                <a:cubicBezTo>
                  <a:pt x="1716527" y="4520388"/>
                  <a:pt x="1716527" y="4525838"/>
                  <a:pt x="1716527" y="4536735"/>
                </a:cubicBezTo>
                <a:cubicBezTo>
                  <a:pt x="1716527" y="4536735"/>
                  <a:pt x="1721978" y="4536735"/>
                  <a:pt x="1732877" y="4536735"/>
                </a:cubicBezTo>
                <a:cubicBezTo>
                  <a:pt x="1743775" y="4536735"/>
                  <a:pt x="1751951" y="4534011"/>
                  <a:pt x="1757399" y="4528561"/>
                </a:cubicBezTo>
                <a:cubicBezTo>
                  <a:pt x="1762846" y="4523112"/>
                  <a:pt x="1762846" y="4517664"/>
                  <a:pt x="1757399" y="4512214"/>
                </a:cubicBezTo>
                <a:cubicBezTo>
                  <a:pt x="1754674" y="4509491"/>
                  <a:pt x="1752631" y="4508128"/>
                  <a:pt x="1751267" y="4508128"/>
                </a:cubicBezTo>
                <a:close/>
                <a:moveTo>
                  <a:pt x="1193396" y="4504040"/>
                </a:moveTo>
                <a:lnTo>
                  <a:pt x="1177049" y="4520388"/>
                </a:lnTo>
                <a:lnTo>
                  <a:pt x="1160700" y="4553086"/>
                </a:lnTo>
                <a:cubicBezTo>
                  <a:pt x="1160700" y="4553086"/>
                  <a:pt x="1166150" y="4547634"/>
                  <a:pt x="1177049" y="4536735"/>
                </a:cubicBezTo>
                <a:close/>
                <a:moveTo>
                  <a:pt x="1078961" y="4504040"/>
                </a:moveTo>
                <a:cubicBezTo>
                  <a:pt x="1078961" y="4504040"/>
                  <a:pt x="1081687" y="4506764"/>
                  <a:pt x="1087135" y="4512214"/>
                </a:cubicBezTo>
                <a:cubicBezTo>
                  <a:pt x="1092586" y="4517664"/>
                  <a:pt x="1095310" y="4520388"/>
                  <a:pt x="1095310" y="4520388"/>
                </a:cubicBezTo>
                <a:cubicBezTo>
                  <a:pt x="1095310" y="4531288"/>
                  <a:pt x="1089859" y="4536735"/>
                  <a:pt x="1078961" y="4536735"/>
                </a:cubicBezTo>
                <a:cubicBezTo>
                  <a:pt x="1078961" y="4536735"/>
                  <a:pt x="1078961" y="4531288"/>
                  <a:pt x="1078961" y="4520388"/>
                </a:cubicBezTo>
                <a:cubicBezTo>
                  <a:pt x="1078961" y="4509491"/>
                  <a:pt x="1078961" y="4504040"/>
                  <a:pt x="1078961" y="4504040"/>
                </a:cubicBezTo>
                <a:close/>
                <a:moveTo>
                  <a:pt x="474087" y="4504040"/>
                </a:moveTo>
                <a:cubicBezTo>
                  <a:pt x="474087" y="4504040"/>
                  <a:pt x="471364" y="4506764"/>
                  <a:pt x="465916" y="4512214"/>
                </a:cubicBezTo>
                <a:cubicBezTo>
                  <a:pt x="460465" y="4517664"/>
                  <a:pt x="457741" y="4520388"/>
                  <a:pt x="457741" y="4520388"/>
                </a:cubicBezTo>
                <a:cubicBezTo>
                  <a:pt x="457741" y="4520388"/>
                  <a:pt x="463190" y="4520388"/>
                  <a:pt x="474087" y="4520388"/>
                </a:cubicBezTo>
                <a:lnTo>
                  <a:pt x="490436" y="4520388"/>
                </a:lnTo>
                <a:cubicBezTo>
                  <a:pt x="490436" y="4509491"/>
                  <a:pt x="484987" y="4504040"/>
                  <a:pt x="474087" y="4504040"/>
                </a:cubicBezTo>
                <a:close/>
                <a:moveTo>
                  <a:pt x="3384015" y="4487692"/>
                </a:moveTo>
                <a:cubicBezTo>
                  <a:pt x="3373116" y="4498591"/>
                  <a:pt x="3367667" y="4509491"/>
                  <a:pt x="3367667" y="4520388"/>
                </a:cubicBezTo>
                <a:lnTo>
                  <a:pt x="3384015" y="4504040"/>
                </a:lnTo>
                <a:cubicBezTo>
                  <a:pt x="3394914" y="4504040"/>
                  <a:pt x="3400363" y="4498591"/>
                  <a:pt x="3400363" y="4487692"/>
                </a:cubicBezTo>
                <a:close/>
                <a:moveTo>
                  <a:pt x="2517575" y="4487692"/>
                </a:moveTo>
                <a:lnTo>
                  <a:pt x="2501229" y="4504040"/>
                </a:lnTo>
                <a:lnTo>
                  <a:pt x="2484879" y="4553086"/>
                </a:lnTo>
                <a:cubicBezTo>
                  <a:pt x="2495778" y="4542187"/>
                  <a:pt x="2501229" y="4531288"/>
                  <a:pt x="2501229" y="4520388"/>
                </a:cubicBezTo>
                <a:close/>
                <a:moveTo>
                  <a:pt x="817394" y="4487692"/>
                </a:moveTo>
                <a:cubicBezTo>
                  <a:pt x="817394" y="4487692"/>
                  <a:pt x="817394" y="4493144"/>
                  <a:pt x="817394" y="4504040"/>
                </a:cubicBezTo>
                <a:lnTo>
                  <a:pt x="817394" y="4520388"/>
                </a:lnTo>
                <a:cubicBezTo>
                  <a:pt x="828293" y="4520388"/>
                  <a:pt x="833742" y="4514938"/>
                  <a:pt x="833742" y="4504040"/>
                </a:cubicBezTo>
                <a:cubicBezTo>
                  <a:pt x="833742" y="4493144"/>
                  <a:pt x="828293" y="4487692"/>
                  <a:pt x="817394" y="4487692"/>
                </a:cubicBezTo>
                <a:close/>
                <a:moveTo>
                  <a:pt x="735655" y="4487692"/>
                </a:moveTo>
                <a:cubicBezTo>
                  <a:pt x="735655" y="4498591"/>
                  <a:pt x="738379" y="4504040"/>
                  <a:pt x="743830" y="4504040"/>
                </a:cubicBezTo>
                <a:cubicBezTo>
                  <a:pt x="749278" y="4504040"/>
                  <a:pt x="752003" y="4498591"/>
                  <a:pt x="752003" y="4487692"/>
                </a:cubicBezTo>
                <a:cubicBezTo>
                  <a:pt x="752003" y="4487692"/>
                  <a:pt x="746554" y="4487692"/>
                  <a:pt x="735655" y="4487692"/>
                </a:cubicBezTo>
                <a:close/>
                <a:moveTo>
                  <a:pt x="1667485" y="4471345"/>
                </a:moveTo>
                <a:lnTo>
                  <a:pt x="1634789" y="4504040"/>
                </a:lnTo>
                <a:lnTo>
                  <a:pt x="1667485" y="4504040"/>
                </a:lnTo>
                <a:cubicBezTo>
                  <a:pt x="1678384" y="4482242"/>
                  <a:pt x="1678384" y="4471345"/>
                  <a:pt x="1667485" y="4471345"/>
                </a:cubicBezTo>
                <a:close/>
                <a:moveTo>
                  <a:pt x="602827" y="4459082"/>
                </a:moveTo>
                <a:cubicBezTo>
                  <a:pt x="601466" y="4459082"/>
                  <a:pt x="599423" y="4460447"/>
                  <a:pt x="596699" y="4463171"/>
                </a:cubicBezTo>
                <a:cubicBezTo>
                  <a:pt x="591247" y="4468619"/>
                  <a:pt x="588524" y="4471345"/>
                  <a:pt x="588524" y="4471345"/>
                </a:cubicBezTo>
                <a:lnTo>
                  <a:pt x="604870" y="4471345"/>
                </a:lnTo>
                <a:cubicBezTo>
                  <a:pt x="604870" y="4471345"/>
                  <a:pt x="604870" y="4468619"/>
                  <a:pt x="604870" y="4463171"/>
                </a:cubicBezTo>
                <a:cubicBezTo>
                  <a:pt x="604870" y="4460447"/>
                  <a:pt x="604192" y="4459082"/>
                  <a:pt x="602827" y="4459082"/>
                </a:cubicBezTo>
                <a:close/>
                <a:moveTo>
                  <a:pt x="1781921" y="4454997"/>
                </a:moveTo>
                <a:cubicBezTo>
                  <a:pt x="1771022" y="4454997"/>
                  <a:pt x="1771022" y="4460447"/>
                  <a:pt x="1781921" y="4471345"/>
                </a:cubicBezTo>
                <a:cubicBezTo>
                  <a:pt x="1792820" y="4471345"/>
                  <a:pt x="1798267" y="4471345"/>
                  <a:pt x="1798267" y="4471345"/>
                </a:cubicBezTo>
                <a:close/>
                <a:moveTo>
                  <a:pt x="1393657" y="4444779"/>
                </a:moveTo>
                <a:cubicBezTo>
                  <a:pt x="1390932" y="4443419"/>
                  <a:pt x="1389570" y="4444098"/>
                  <a:pt x="1389570" y="4446822"/>
                </a:cubicBezTo>
                <a:cubicBezTo>
                  <a:pt x="1389570" y="4452272"/>
                  <a:pt x="1392295" y="4457721"/>
                  <a:pt x="1397744" y="4463171"/>
                </a:cubicBezTo>
                <a:cubicBezTo>
                  <a:pt x="1403193" y="4468619"/>
                  <a:pt x="1405920" y="4471345"/>
                  <a:pt x="1405920" y="4471345"/>
                </a:cubicBezTo>
                <a:lnTo>
                  <a:pt x="1405920" y="4454997"/>
                </a:lnTo>
                <a:cubicBezTo>
                  <a:pt x="1400468" y="4449548"/>
                  <a:pt x="1396383" y="4446143"/>
                  <a:pt x="1393657" y="4444779"/>
                </a:cubicBezTo>
                <a:close/>
                <a:moveTo>
                  <a:pt x="1806443" y="4438650"/>
                </a:moveTo>
                <a:cubicBezTo>
                  <a:pt x="1800993" y="4438650"/>
                  <a:pt x="1798267" y="4444098"/>
                  <a:pt x="1798267" y="4454997"/>
                </a:cubicBezTo>
                <a:cubicBezTo>
                  <a:pt x="1809166" y="4454997"/>
                  <a:pt x="1814617" y="4452272"/>
                  <a:pt x="1814617" y="4446822"/>
                </a:cubicBezTo>
                <a:cubicBezTo>
                  <a:pt x="1814617" y="4441374"/>
                  <a:pt x="1811890" y="4438650"/>
                  <a:pt x="1806443" y="4438650"/>
                </a:cubicBezTo>
                <a:close/>
                <a:moveTo>
                  <a:pt x="1258788" y="4438650"/>
                </a:moveTo>
                <a:lnTo>
                  <a:pt x="1275135" y="4454997"/>
                </a:lnTo>
                <a:cubicBezTo>
                  <a:pt x="1275135" y="4444098"/>
                  <a:pt x="1275135" y="4438650"/>
                  <a:pt x="1275135" y="4438650"/>
                </a:cubicBezTo>
                <a:close/>
                <a:moveTo>
                  <a:pt x="1242440" y="4438650"/>
                </a:moveTo>
                <a:cubicBezTo>
                  <a:pt x="1242440" y="4438650"/>
                  <a:pt x="1236990" y="4444098"/>
                  <a:pt x="1226091" y="4454997"/>
                </a:cubicBezTo>
                <a:lnTo>
                  <a:pt x="1226091" y="4471345"/>
                </a:lnTo>
                <a:cubicBezTo>
                  <a:pt x="1226091" y="4471345"/>
                  <a:pt x="1231541" y="4465895"/>
                  <a:pt x="1242440" y="4454997"/>
                </a:cubicBezTo>
                <a:close/>
                <a:moveTo>
                  <a:pt x="833742" y="4438650"/>
                </a:moveTo>
                <a:cubicBezTo>
                  <a:pt x="833742" y="4438650"/>
                  <a:pt x="833742" y="4444098"/>
                  <a:pt x="833742" y="4454997"/>
                </a:cubicBezTo>
                <a:cubicBezTo>
                  <a:pt x="855539" y="4454997"/>
                  <a:pt x="866438" y="4454997"/>
                  <a:pt x="866438" y="4454997"/>
                </a:cubicBezTo>
                <a:lnTo>
                  <a:pt x="866438" y="4438650"/>
                </a:lnTo>
                <a:cubicBezTo>
                  <a:pt x="855539" y="4438650"/>
                  <a:pt x="844640" y="4438650"/>
                  <a:pt x="833742" y="4438650"/>
                </a:cubicBezTo>
                <a:close/>
                <a:moveTo>
                  <a:pt x="335131" y="4438650"/>
                </a:moveTo>
                <a:cubicBezTo>
                  <a:pt x="329682" y="4438650"/>
                  <a:pt x="324234" y="4444098"/>
                  <a:pt x="318783" y="4454997"/>
                </a:cubicBezTo>
                <a:cubicBezTo>
                  <a:pt x="313335" y="4465895"/>
                  <a:pt x="310609" y="4474070"/>
                  <a:pt x="310609" y="4479518"/>
                </a:cubicBezTo>
                <a:cubicBezTo>
                  <a:pt x="310609" y="4484968"/>
                  <a:pt x="316059" y="4487692"/>
                  <a:pt x="326958" y="4487692"/>
                </a:cubicBezTo>
                <a:lnTo>
                  <a:pt x="343306" y="4471345"/>
                </a:lnTo>
                <a:cubicBezTo>
                  <a:pt x="343306" y="4449545"/>
                  <a:pt x="340581" y="4438650"/>
                  <a:pt x="335131" y="4438650"/>
                </a:cubicBezTo>
                <a:close/>
                <a:moveTo>
                  <a:pt x="1454962" y="4405954"/>
                </a:moveTo>
                <a:cubicBezTo>
                  <a:pt x="1454962" y="4416852"/>
                  <a:pt x="1449513" y="4422301"/>
                  <a:pt x="1438614" y="4422301"/>
                </a:cubicBezTo>
                <a:lnTo>
                  <a:pt x="1454962" y="4422301"/>
                </a:lnTo>
                <a:close/>
                <a:moveTo>
                  <a:pt x="1356874" y="4405954"/>
                </a:moveTo>
                <a:cubicBezTo>
                  <a:pt x="1356874" y="4416852"/>
                  <a:pt x="1351426" y="4427751"/>
                  <a:pt x="1340527" y="4438650"/>
                </a:cubicBezTo>
                <a:lnTo>
                  <a:pt x="1324179" y="4438650"/>
                </a:lnTo>
                <a:lnTo>
                  <a:pt x="1340527" y="4422301"/>
                </a:lnTo>
                <a:close/>
                <a:moveTo>
                  <a:pt x="1095310" y="4405954"/>
                </a:moveTo>
                <a:lnTo>
                  <a:pt x="1078961" y="4422301"/>
                </a:lnTo>
                <a:cubicBezTo>
                  <a:pt x="1068064" y="4422301"/>
                  <a:pt x="1062613" y="4422301"/>
                  <a:pt x="1062613" y="4422301"/>
                </a:cubicBezTo>
                <a:cubicBezTo>
                  <a:pt x="1062613" y="4422301"/>
                  <a:pt x="1062613" y="4427751"/>
                  <a:pt x="1062613" y="4438650"/>
                </a:cubicBezTo>
                <a:cubicBezTo>
                  <a:pt x="1062613" y="4438650"/>
                  <a:pt x="1062613" y="4444098"/>
                  <a:pt x="1062613" y="4454997"/>
                </a:cubicBezTo>
                <a:cubicBezTo>
                  <a:pt x="1051714" y="4465895"/>
                  <a:pt x="1051714" y="4471345"/>
                  <a:pt x="1062613" y="4471345"/>
                </a:cubicBezTo>
                <a:lnTo>
                  <a:pt x="1062613" y="4487692"/>
                </a:lnTo>
                <a:cubicBezTo>
                  <a:pt x="1051714" y="4498591"/>
                  <a:pt x="1046267" y="4506764"/>
                  <a:pt x="1046267" y="4512214"/>
                </a:cubicBezTo>
                <a:cubicBezTo>
                  <a:pt x="1046267" y="4517664"/>
                  <a:pt x="1051714" y="4525838"/>
                  <a:pt x="1062613" y="4536735"/>
                </a:cubicBezTo>
                <a:lnTo>
                  <a:pt x="1078961" y="4536735"/>
                </a:lnTo>
                <a:lnTo>
                  <a:pt x="1095310" y="4536735"/>
                </a:lnTo>
                <a:cubicBezTo>
                  <a:pt x="1095310" y="4536735"/>
                  <a:pt x="1098034" y="4534011"/>
                  <a:pt x="1103482" y="4528561"/>
                </a:cubicBezTo>
                <a:cubicBezTo>
                  <a:pt x="1108933" y="4523112"/>
                  <a:pt x="1111657" y="4514938"/>
                  <a:pt x="1111657" y="4504040"/>
                </a:cubicBezTo>
                <a:cubicBezTo>
                  <a:pt x="1133453" y="4482242"/>
                  <a:pt x="1144352" y="4465895"/>
                  <a:pt x="1144352" y="4454997"/>
                </a:cubicBezTo>
                <a:lnTo>
                  <a:pt x="1128006" y="4471345"/>
                </a:lnTo>
                <a:lnTo>
                  <a:pt x="1111657" y="4471345"/>
                </a:lnTo>
                <a:cubicBezTo>
                  <a:pt x="1111657" y="4471345"/>
                  <a:pt x="1111657" y="4465895"/>
                  <a:pt x="1111657" y="4454997"/>
                </a:cubicBezTo>
                <a:lnTo>
                  <a:pt x="1095310" y="4438650"/>
                </a:lnTo>
                <a:lnTo>
                  <a:pt x="1111657" y="4422301"/>
                </a:lnTo>
                <a:close/>
                <a:moveTo>
                  <a:pt x="1553049" y="4389607"/>
                </a:moveTo>
                <a:cubicBezTo>
                  <a:pt x="1553049" y="4389607"/>
                  <a:pt x="1550324" y="4395055"/>
                  <a:pt x="1544877" y="4405954"/>
                </a:cubicBezTo>
                <a:cubicBezTo>
                  <a:pt x="1539426" y="4416852"/>
                  <a:pt x="1531252" y="4425025"/>
                  <a:pt x="1520353" y="4430475"/>
                </a:cubicBezTo>
                <a:cubicBezTo>
                  <a:pt x="1509455" y="4435925"/>
                  <a:pt x="1504005" y="4433199"/>
                  <a:pt x="1504005" y="4422301"/>
                </a:cubicBezTo>
                <a:lnTo>
                  <a:pt x="1520353" y="4422301"/>
                </a:lnTo>
                <a:lnTo>
                  <a:pt x="1536702" y="4405954"/>
                </a:lnTo>
                <a:cubicBezTo>
                  <a:pt x="1536702" y="4395055"/>
                  <a:pt x="1542151" y="4389607"/>
                  <a:pt x="1553049" y="4389607"/>
                </a:cubicBezTo>
                <a:close/>
                <a:moveTo>
                  <a:pt x="1422266" y="4389607"/>
                </a:moveTo>
                <a:cubicBezTo>
                  <a:pt x="1411367" y="4389607"/>
                  <a:pt x="1405920" y="4395055"/>
                  <a:pt x="1405920" y="4405954"/>
                </a:cubicBezTo>
                <a:lnTo>
                  <a:pt x="1405920" y="4422301"/>
                </a:lnTo>
                <a:cubicBezTo>
                  <a:pt x="1405920" y="4422301"/>
                  <a:pt x="1408644" y="4419577"/>
                  <a:pt x="1414092" y="4414128"/>
                </a:cubicBezTo>
                <a:cubicBezTo>
                  <a:pt x="1419543" y="4408678"/>
                  <a:pt x="1422266" y="4405954"/>
                  <a:pt x="1422266" y="4405954"/>
                </a:cubicBezTo>
                <a:close/>
                <a:moveTo>
                  <a:pt x="1144352" y="4389607"/>
                </a:moveTo>
                <a:cubicBezTo>
                  <a:pt x="1144352" y="4400502"/>
                  <a:pt x="1144352" y="4405954"/>
                  <a:pt x="1144352" y="4405954"/>
                </a:cubicBezTo>
                <a:cubicBezTo>
                  <a:pt x="1155251" y="4405954"/>
                  <a:pt x="1160700" y="4400502"/>
                  <a:pt x="1160700" y="4389607"/>
                </a:cubicBezTo>
                <a:close/>
                <a:moveTo>
                  <a:pt x="752003" y="4373256"/>
                </a:moveTo>
                <a:cubicBezTo>
                  <a:pt x="741104" y="4373256"/>
                  <a:pt x="738379" y="4378708"/>
                  <a:pt x="743830" y="4389607"/>
                </a:cubicBezTo>
                <a:cubicBezTo>
                  <a:pt x="749278" y="4400502"/>
                  <a:pt x="746554" y="4408678"/>
                  <a:pt x="735655" y="4414128"/>
                </a:cubicBezTo>
                <a:cubicBezTo>
                  <a:pt x="724756" y="4419577"/>
                  <a:pt x="719306" y="4430475"/>
                  <a:pt x="719306" y="4446822"/>
                </a:cubicBezTo>
                <a:cubicBezTo>
                  <a:pt x="719306" y="4463171"/>
                  <a:pt x="724756" y="4465895"/>
                  <a:pt x="735655" y="4454997"/>
                </a:cubicBezTo>
                <a:lnTo>
                  <a:pt x="752003" y="4438650"/>
                </a:lnTo>
                <a:cubicBezTo>
                  <a:pt x="762901" y="4438650"/>
                  <a:pt x="768352" y="4433199"/>
                  <a:pt x="768352" y="4422301"/>
                </a:cubicBezTo>
                <a:cubicBezTo>
                  <a:pt x="768352" y="4411404"/>
                  <a:pt x="768352" y="4400502"/>
                  <a:pt x="768352" y="4389607"/>
                </a:cubicBezTo>
                <a:cubicBezTo>
                  <a:pt x="768352" y="4378708"/>
                  <a:pt x="762901" y="4373256"/>
                  <a:pt x="752003" y="4373256"/>
                </a:cubicBezTo>
                <a:close/>
                <a:moveTo>
                  <a:pt x="555828" y="4373256"/>
                </a:moveTo>
                <a:lnTo>
                  <a:pt x="539480" y="4389607"/>
                </a:lnTo>
                <a:cubicBezTo>
                  <a:pt x="539480" y="4389607"/>
                  <a:pt x="542205" y="4389607"/>
                  <a:pt x="547655" y="4389607"/>
                </a:cubicBezTo>
                <a:cubicBezTo>
                  <a:pt x="553104" y="4389607"/>
                  <a:pt x="555828" y="4389607"/>
                  <a:pt x="555828" y="4389607"/>
                </a:cubicBezTo>
                <a:cubicBezTo>
                  <a:pt x="555828" y="4389607"/>
                  <a:pt x="555828" y="4384155"/>
                  <a:pt x="555828" y="4373256"/>
                </a:cubicBezTo>
                <a:close/>
                <a:moveTo>
                  <a:pt x="1336440" y="4363040"/>
                </a:moveTo>
                <a:cubicBezTo>
                  <a:pt x="1333715" y="4364403"/>
                  <a:pt x="1329628" y="4367809"/>
                  <a:pt x="1324179" y="4373256"/>
                </a:cubicBezTo>
                <a:cubicBezTo>
                  <a:pt x="1324179" y="4384155"/>
                  <a:pt x="1326904" y="4386879"/>
                  <a:pt x="1332354" y="4381432"/>
                </a:cubicBezTo>
                <a:cubicBezTo>
                  <a:pt x="1337804" y="4375982"/>
                  <a:pt x="1340527" y="4370532"/>
                  <a:pt x="1340527" y="4365082"/>
                </a:cubicBezTo>
                <a:cubicBezTo>
                  <a:pt x="1340527" y="4362359"/>
                  <a:pt x="1339166" y="4361677"/>
                  <a:pt x="1336440" y="4363040"/>
                </a:cubicBezTo>
                <a:close/>
                <a:moveTo>
                  <a:pt x="2452185" y="4356909"/>
                </a:moveTo>
                <a:lnTo>
                  <a:pt x="2468533" y="4373256"/>
                </a:lnTo>
                <a:lnTo>
                  <a:pt x="2484879" y="4356909"/>
                </a:lnTo>
                <a:close/>
                <a:moveTo>
                  <a:pt x="833742" y="4356909"/>
                </a:moveTo>
                <a:cubicBezTo>
                  <a:pt x="833742" y="4356909"/>
                  <a:pt x="831017" y="4362359"/>
                  <a:pt x="825569" y="4373256"/>
                </a:cubicBezTo>
                <a:cubicBezTo>
                  <a:pt x="820118" y="4384155"/>
                  <a:pt x="817394" y="4395055"/>
                  <a:pt x="817394" y="4405954"/>
                </a:cubicBezTo>
                <a:cubicBezTo>
                  <a:pt x="828293" y="4416852"/>
                  <a:pt x="844640" y="4411404"/>
                  <a:pt x="866438" y="4389607"/>
                </a:cubicBezTo>
                <a:lnTo>
                  <a:pt x="850091" y="4356909"/>
                </a:lnTo>
                <a:close/>
                <a:moveTo>
                  <a:pt x="1847312" y="4324213"/>
                </a:moveTo>
                <a:cubicBezTo>
                  <a:pt x="1847312" y="4335112"/>
                  <a:pt x="1847312" y="4340560"/>
                  <a:pt x="1847312" y="4340560"/>
                </a:cubicBezTo>
                <a:cubicBezTo>
                  <a:pt x="1847312" y="4351459"/>
                  <a:pt x="1841862" y="4362359"/>
                  <a:pt x="1830963" y="4373256"/>
                </a:cubicBezTo>
                <a:lnTo>
                  <a:pt x="1830963" y="4389607"/>
                </a:lnTo>
                <a:cubicBezTo>
                  <a:pt x="1841862" y="4400502"/>
                  <a:pt x="1847312" y="4400502"/>
                  <a:pt x="1847312" y="4389607"/>
                </a:cubicBezTo>
                <a:lnTo>
                  <a:pt x="1863660" y="4356909"/>
                </a:lnTo>
                <a:lnTo>
                  <a:pt x="1880006" y="4340560"/>
                </a:lnTo>
                <a:lnTo>
                  <a:pt x="1880006" y="4324213"/>
                </a:lnTo>
                <a:cubicBezTo>
                  <a:pt x="1869108" y="4335112"/>
                  <a:pt x="1858211" y="4335112"/>
                  <a:pt x="1847312" y="4324213"/>
                </a:cubicBezTo>
                <a:close/>
                <a:moveTo>
                  <a:pt x="1536702" y="4307865"/>
                </a:moveTo>
                <a:lnTo>
                  <a:pt x="1520353" y="4324213"/>
                </a:lnTo>
                <a:lnTo>
                  <a:pt x="1487659" y="4356909"/>
                </a:lnTo>
                <a:cubicBezTo>
                  <a:pt x="1498558" y="4356909"/>
                  <a:pt x="1506731" y="4354185"/>
                  <a:pt x="1512180" y="4348736"/>
                </a:cubicBezTo>
                <a:cubicBezTo>
                  <a:pt x="1517629" y="4343285"/>
                  <a:pt x="1520353" y="4340560"/>
                  <a:pt x="1520353" y="4340560"/>
                </a:cubicBezTo>
                <a:close/>
                <a:moveTo>
                  <a:pt x="1700181" y="4291518"/>
                </a:moveTo>
                <a:cubicBezTo>
                  <a:pt x="1700181" y="4291518"/>
                  <a:pt x="1694732" y="4296968"/>
                  <a:pt x="1683833" y="4307865"/>
                </a:cubicBezTo>
                <a:lnTo>
                  <a:pt x="1667485" y="4307865"/>
                </a:lnTo>
                <a:close/>
                <a:moveTo>
                  <a:pt x="1602095" y="4275170"/>
                </a:moveTo>
                <a:lnTo>
                  <a:pt x="1585746" y="4291518"/>
                </a:lnTo>
                <a:lnTo>
                  <a:pt x="1602095" y="4307865"/>
                </a:lnTo>
                <a:cubicBezTo>
                  <a:pt x="1602095" y="4307865"/>
                  <a:pt x="1602095" y="4302416"/>
                  <a:pt x="1602095" y="4291518"/>
                </a:cubicBezTo>
                <a:cubicBezTo>
                  <a:pt x="1602095" y="4280619"/>
                  <a:pt x="1602095" y="4275170"/>
                  <a:pt x="1602095" y="4275170"/>
                </a:cubicBezTo>
                <a:close/>
                <a:moveTo>
                  <a:pt x="2811839" y="4209779"/>
                </a:moveTo>
                <a:cubicBezTo>
                  <a:pt x="2800938" y="4209779"/>
                  <a:pt x="2795491" y="4212503"/>
                  <a:pt x="2795491" y="4217953"/>
                </a:cubicBezTo>
                <a:cubicBezTo>
                  <a:pt x="2795491" y="4223400"/>
                  <a:pt x="2800938" y="4226126"/>
                  <a:pt x="2811839" y="4226126"/>
                </a:cubicBezTo>
                <a:close/>
                <a:moveTo>
                  <a:pt x="2779142" y="4209779"/>
                </a:moveTo>
                <a:cubicBezTo>
                  <a:pt x="2768244" y="4209779"/>
                  <a:pt x="2762794" y="4212503"/>
                  <a:pt x="2762794" y="4217953"/>
                </a:cubicBezTo>
                <a:cubicBezTo>
                  <a:pt x="2762794" y="4223400"/>
                  <a:pt x="2762794" y="4226126"/>
                  <a:pt x="2762794" y="4226126"/>
                </a:cubicBezTo>
                <a:lnTo>
                  <a:pt x="2779142" y="4226126"/>
                </a:lnTo>
                <a:cubicBezTo>
                  <a:pt x="2779142" y="4215229"/>
                  <a:pt x="2779142" y="4209779"/>
                  <a:pt x="2779142" y="4209779"/>
                </a:cubicBezTo>
                <a:close/>
                <a:moveTo>
                  <a:pt x="2582967" y="4193431"/>
                </a:moveTo>
                <a:cubicBezTo>
                  <a:pt x="2582967" y="4193431"/>
                  <a:pt x="2577518" y="4198880"/>
                  <a:pt x="2566619" y="4209779"/>
                </a:cubicBezTo>
                <a:cubicBezTo>
                  <a:pt x="2577518" y="4209779"/>
                  <a:pt x="2582967" y="4209779"/>
                  <a:pt x="2582967" y="4209779"/>
                </a:cubicBezTo>
                <a:cubicBezTo>
                  <a:pt x="2582967" y="4198880"/>
                  <a:pt x="2582967" y="4193431"/>
                  <a:pt x="2582967" y="4193431"/>
                </a:cubicBezTo>
                <a:close/>
                <a:moveTo>
                  <a:pt x="1683833" y="4177081"/>
                </a:moveTo>
                <a:lnTo>
                  <a:pt x="1683833" y="4193431"/>
                </a:lnTo>
                <a:cubicBezTo>
                  <a:pt x="1694732" y="4193431"/>
                  <a:pt x="1700181" y="4187980"/>
                  <a:pt x="1700181" y="4177081"/>
                </a:cubicBezTo>
                <a:close/>
                <a:moveTo>
                  <a:pt x="2828186" y="4160734"/>
                </a:moveTo>
                <a:cubicBezTo>
                  <a:pt x="2817288" y="4160734"/>
                  <a:pt x="2811839" y="4163458"/>
                  <a:pt x="2811839" y="4168910"/>
                </a:cubicBezTo>
                <a:cubicBezTo>
                  <a:pt x="2811839" y="4174357"/>
                  <a:pt x="2811839" y="4177081"/>
                  <a:pt x="2811839" y="4177081"/>
                </a:cubicBezTo>
                <a:cubicBezTo>
                  <a:pt x="2822739" y="4177081"/>
                  <a:pt x="2828186" y="4171633"/>
                  <a:pt x="2828186" y="4160734"/>
                </a:cubicBezTo>
                <a:close/>
                <a:moveTo>
                  <a:pt x="2713751" y="4160734"/>
                </a:moveTo>
                <a:lnTo>
                  <a:pt x="2681055" y="4177081"/>
                </a:lnTo>
                <a:cubicBezTo>
                  <a:pt x="2670156" y="4187980"/>
                  <a:pt x="2653808" y="4204327"/>
                  <a:pt x="2632010" y="4226126"/>
                </a:cubicBezTo>
                <a:cubicBezTo>
                  <a:pt x="2610213" y="4247925"/>
                  <a:pt x="2593867" y="4266996"/>
                  <a:pt x="2582967" y="4283343"/>
                </a:cubicBezTo>
                <a:cubicBezTo>
                  <a:pt x="2572068" y="4299692"/>
                  <a:pt x="2569345" y="4307865"/>
                  <a:pt x="2574793" y="4307865"/>
                </a:cubicBezTo>
                <a:cubicBezTo>
                  <a:pt x="2580244" y="4307865"/>
                  <a:pt x="2588417" y="4302416"/>
                  <a:pt x="2599315" y="4291518"/>
                </a:cubicBezTo>
                <a:cubicBezTo>
                  <a:pt x="2610213" y="4280619"/>
                  <a:pt x="2621112" y="4269720"/>
                  <a:pt x="2632010" y="4258822"/>
                </a:cubicBezTo>
                <a:cubicBezTo>
                  <a:pt x="2664707" y="4215229"/>
                  <a:pt x="2686504" y="4187980"/>
                  <a:pt x="2697403" y="4177081"/>
                </a:cubicBezTo>
                <a:close/>
                <a:moveTo>
                  <a:pt x="2615665" y="4160734"/>
                </a:moveTo>
                <a:cubicBezTo>
                  <a:pt x="2604766" y="4160734"/>
                  <a:pt x="2599315" y="4166184"/>
                  <a:pt x="2599315" y="4177081"/>
                </a:cubicBezTo>
                <a:cubicBezTo>
                  <a:pt x="2599315" y="4177081"/>
                  <a:pt x="2604766" y="4177081"/>
                  <a:pt x="2615665" y="4177081"/>
                </a:cubicBezTo>
                <a:close/>
                <a:moveTo>
                  <a:pt x="474087" y="4144385"/>
                </a:moveTo>
                <a:lnTo>
                  <a:pt x="490436" y="4144385"/>
                </a:lnTo>
                <a:cubicBezTo>
                  <a:pt x="490436" y="4144385"/>
                  <a:pt x="484987" y="4149837"/>
                  <a:pt x="474087" y="4160734"/>
                </a:cubicBezTo>
                <a:cubicBezTo>
                  <a:pt x="463190" y="4160734"/>
                  <a:pt x="457741" y="4160734"/>
                  <a:pt x="457741" y="4160734"/>
                </a:cubicBezTo>
                <a:cubicBezTo>
                  <a:pt x="457741" y="4160734"/>
                  <a:pt x="463190" y="4155284"/>
                  <a:pt x="474087" y="4144385"/>
                </a:cubicBezTo>
                <a:close/>
                <a:moveTo>
                  <a:pt x="1745138" y="4119867"/>
                </a:moveTo>
                <a:cubicBezTo>
                  <a:pt x="1742413" y="4119867"/>
                  <a:pt x="1738326" y="4122590"/>
                  <a:pt x="1732877" y="4128038"/>
                </a:cubicBezTo>
                <a:lnTo>
                  <a:pt x="1732877" y="4160734"/>
                </a:lnTo>
                <a:cubicBezTo>
                  <a:pt x="1732877" y="4160734"/>
                  <a:pt x="1735602" y="4158010"/>
                  <a:pt x="1741049" y="4152560"/>
                </a:cubicBezTo>
                <a:cubicBezTo>
                  <a:pt x="1746501" y="4147109"/>
                  <a:pt x="1749225" y="4138937"/>
                  <a:pt x="1749225" y="4128038"/>
                </a:cubicBezTo>
                <a:cubicBezTo>
                  <a:pt x="1749225" y="4122590"/>
                  <a:pt x="1747863" y="4119867"/>
                  <a:pt x="1745138" y="4119867"/>
                </a:cubicBezTo>
                <a:close/>
                <a:moveTo>
                  <a:pt x="1683833" y="4111691"/>
                </a:moveTo>
                <a:lnTo>
                  <a:pt x="1683833" y="4128038"/>
                </a:lnTo>
                <a:lnTo>
                  <a:pt x="1700181" y="4111691"/>
                </a:lnTo>
                <a:close/>
                <a:moveTo>
                  <a:pt x="2221270" y="4101473"/>
                </a:moveTo>
                <a:cubicBezTo>
                  <a:pt x="2217182" y="4102836"/>
                  <a:pt x="2212415" y="4106243"/>
                  <a:pt x="2206967" y="4111691"/>
                </a:cubicBezTo>
                <a:lnTo>
                  <a:pt x="2223313" y="4111691"/>
                </a:lnTo>
                <a:cubicBezTo>
                  <a:pt x="2234212" y="4111691"/>
                  <a:pt x="2236937" y="4108967"/>
                  <a:pt x="2231488" y="4103516"/>
                </a:cubicBezTo>
                <a:cubicBezTo>
                  <a:pt x="2228762" y="4100792"/>
                  <a:pt x="2225357" y="4100111"/>
                  <a:pt x="2221270" y="4101473"/>
                </a:cubicBezTo>
                <a:close/>
                <a:moveTo>
                  <a:pt x="1781921" y="4095342"/>
                </a:moveTo>
                <a:lnTo>
                  <a:pt x="1781921" y="4111691"/>
                </a:lnTo>
                <a:cubicBezTo>
                  <a:pt x="1781921" y="4111691"/>
                  <a:pt x="1784644" y="4108967"/>
                  <a:pt x="1790094" y="4103516"/>
                </a:cubicBezTo>
                <a:cubicBezTo>
                  <a:pt x="1795544" y="4098066"/>
                  <a:pt x="1792820" y="4095342"/>
                  <a:pt x="1781921" y="4095342"/>
                </a:cubicBezTo>
                <a:close/>
                <a:moveTo>
                  <a:pt x="1880006" y="4062646"/>
                </a:moveTo>
                <a:lnTo>
                  <a:pt x="1912702" y="4062646"/>
                </a:lnTo>
                <a:cubicBezTo>
                  <a:pt x="1912702" y="4062646"/>
                  <a:pt x="1907255" y="4068096"/>
                  <a:pt x="1896357" y="4078995"/>
                </a:cubicBezTo>
                <a:cubicBezTo>
                  <a:pt x="1885458" y="4078995"/>
                  <a:pt x="1880006" y="4073544"/>
                  <a:pt x="1880006" y="4062646"/>
                </a:cubicBezTo>
                <a:close/>
                <a:moveTo>
                  <a:pt x="2141574" y="4029952"/>
                </a:moveTo>
                <a:cubicBezTo>
                  <a:pt x="2119776" y="4040848"/>
                  <a:pt x="2103431" y="4051749"/>
                  <a:pt x="2092528" y="4062646"/>
                </a:cubicBezTo>
                <a:cubicBezTo>
                  <a:pt x="2081632" y="4073544"/>
                  <a:pt x="2076183" y="4084443"/>
                  <a:pt x="2076183" y="4095342"/>
                </a:cubicBezTo>
                <a:cubicBezTo>
                  <a:pt x="2076183" y="4117139"/>
                  <a:pt x="2092528" y="4111691"/>
                  <a:pt x="2125226" y="4078995"/>
                </a:cubicBezTo>
                <a:cubicBezTo>
                  <a:pt x="2136127" y="4057198"/>
                  <a:pt x="2141574" y="4040848"/>
                  <a:pt x="2141574" y="4029952"/>
                </a:cubicBezTo>
                <a:close/>
                <a:moveTo>
                  <a:pt x="1994442" y="4029952"/>
                </a:moveTo>
                <a:cubicBezTo>
                  <a:pt x="1994442" y="4029952"/>
                  <a:pt x="1991718" y="4032676"/>
                  <a:pt x="1986271" y="4038125"/>
                </a:cubicBezTo>
                <a:cubicBezTo>
                  <a:pt x="1980819" y="4043575"/>
                  <a:pt x="1978096" y="4046299"/>
                  <a:pt x="1978096" y="4046299"/>
                </a:cubicBezTo>
                <a:cubicBezTo>
                  <a:pt x="1978096" y="4057198"/>
                  <a:pt x="1978096" y="4062646"/>
                  <a:pt x="1978096" y="4062646"/>
                </a:cubicBezTo>
                <a:cubicBezTo>
                  <a:pt x="1988995" y="4051749"/>
                  <a:pt x="1994442" y="4046299"/>
                  <a:pt x="1994442" y="4046299"/>
                </a:cubicBezTo>
                <a:cubicBezTo>
                  <a:pt x="1994442" y="4035400"/>
                  <a:pt x="1994442" y="4029952"/>
                  <a:pt x="1994442" y="4029952"/>
                </a:cubicBezTo>
                <a:close/>
                <a:moveTo>
                  <a:pt x="1863660" y="4013602"/>
                </a:moveTo>
                <a:lnTo>
                  <a:pt x="1830963" y="4029952"/>
                </a:lnTo>
                <a:lnTo>
                  <a:pt x="1847312" y="4029952"/>
                </a:lnTo>
                <a:cubicBezTo>
                  <a:pt x="1858211" y="4019053"/>
                  <a:pt x="1863660" y="4013602"/>
                  <a:pt x="1863660" y="4013602"/>
                </a:cubicBezTo>
                <a:close/>
                <a:moveTo>
                  <a:pt x="408697" y="4013602"/>
                </a:moveTo>
                <a:cubicBezTo>
                  <a:pt x="408697" y="4013602"/>
                  <a:pt x="411421" y="4013602"/>
                  <a:pt x="416870" y="4013602"/>
                </a:cubicBezTo>
                <a:cubicBezTo>
                  <a:pt x="422320" y="4013602"/>
                  <a:pt x="425045" y="4019053"/>
                  <a:pt x="425045" y="4029952"/>
                </a:cubicBezTo>
                <a:cubicBezTo>
                  <a:pt x="414146" y="4029952"/>
                  <a:pt x="408697" y="4027228"/>
                  <a:pt x="408697" y="4021778"/>
                </a:cubicBezTo>
                <a:cubicBezTo>
                  <a:pt x="408697" y="4016327"/>
                  <a:pt x="408697" y="4013602"/>
                  <a:pt x="408697" y="4013602"/>
                </a:cubicBezTo>
                <a:close/>
                <a:moveTo>
                  <a:pt x="2313228" y="3997255"/>
                </a:moveTo>
                <a:cubicBezTo>
                  <a:pt x="2307778" y="3997255"/>
                  <a:pt x="2302329" y="3999980"/>
                  <a:pt x="2296878" y="4005428"/>
                </a:cubicBezTo>
                <a:cubicBezTo>
                  <a:pt x="2291430" y="4010878"/>
                  <a:pt x="2288704" y="4019053"/>
                  <a:pt x="2288704" y="4029952"/>
                </a:cubicBezTo>
                <a:lnTo>
                  <a:pt x="2305054" y="4013602"/>
                </a:lnTo>
                <a:cubicBezTo>
                  <a:pt x="2315953" y="4002705"/>
                  <a:pt x="2318677" y="3997255"/>
                  <a:pt x="2313228" y="3997255"/>
                </a:cubicBezTo>
                <a:close/>
                <a:moveTo>
                  <a:pt x="2926272" y="3980906"/>
                </a:moveTo>
                <a:lnTo>
                  <a:pt x="2909926" y="3997255"/>
                </a:lnTo>
                <a:lnTo>
                  <a:pt x="2860882" y="4062646"/>
                </a:lnTo>
                <a:lnTo>
                  <a:pt x="2877230" y="4046299"/>
                </a:lnTo>
                <a:cubicBezTo>
                  <a:pt x="2888129" y="4035400"/>
                  <a:pt x="2899027" y="4024501"/>
                  <a:pt x="2909926" y="4013602"/>
                </a:cubicBezTo>
                <a:cubicBezTo>
                  <a:pt x="2909926" y="4013602"/>
                  <a:pt x="2912649" y="4008154"/>
                  <a:pt x="2918100" y="3997255"/>
                </a:cubicBezTo>
                <a:cubicBezTo>
                  <a:pt x="2923549" y="3986358"/>
                  <a:pt x="2926272" y="3980906"/>
                  <a:pt x="2926272" y="3980906"/>
                </a:cubicBezTo>
                <a:close/>
                <a:moveTo>
                  <a:pt x="1994442" y="3964559"/>
                </a:moveTo>
                <a:cubicBezTo>
                  <a:pt x="1983544" y="3964559"/>
                  <a:pt x="1978096" y="3967283"/>
                  <a:pt x="1978096" y="3972735"/>
                </a:cubicBezTo>
                <a:cubicBezTo>
                  <a:pt x="1978096" y="3978182"/>
                  <a:pt x="1980819" y="3980906"/>
                  <a:pt x="1986271" y="3980906"/>
                </a:cubicBezTo>
                <a:cubicBezTo>
                  <a:pt x="1991718" y="3980906"/>
                  <a:pt x="1997167" y="3978182"/>
                  <a:pt x="2002617" y="3972735"/>
                </a:cubicBezTo>
                <a:cubicBezTo>
                  <a:pt x="2008066" y="3967283"/>
                  <a:pt x="2005341" y="3964559"/>
                  <a:pt x="1994442" y="3964559"/>
                </a:cubicBezTo>
                <a:close/>
                <a:moveTo>
                  <a:pt x="2198792" y="3882820"/>
                </a:moveTo>
                <a:cubicBezTo>
                  <a:pt x="2193342" y="3882820"/>
                  <a:pt x="2190618" y="3888270"/>
                  <a:pt x="2190618" y="3899167"/>
                </a:cubicBezTo>
                <a:cubicBezTo>
                  <a:pt x="2190618" y="3910066"/>
                  <a:pt x="2193342" y="3915516"/>
                  <a:pt x="2198792" y="3915516"/>
                </a:cubicBezTo>
                <a:cubicBezTo>
                  <a:pt x="2204241" y="3915516"/>
                  <a:pt x="2206967" y="3910066"/>
                  <a:pt x="2206967" y="3899167"/>
                </a:cubicBezTo>
                <a:cubicBezTo>
                  <a:pt x="2206967" y="3888270"/>
                  <a:pt x="2204241" y="3882820"/>
                  <a:pt x="2198792" y="3882820"/>
                </a:cubicBezTo>
                <a:close/>
                <a:moveTo>
                  <a:pt x="2108878" y="3882820"/>
                </a:moveTo>
                <a:cubicBezTo>
                  <a:pt x="2108878" y="3882820"/>
                  <a:pt x="2100704" y="3893719"/>
                  <a:pt x="2084356" y="3915516"/>
                </a:cubicBezTo>
                <a:cubicBezTo>
                  <a:pt x="2068010" y="3937313"/>
                  <a:pt x="2051660" y="3959109"/>
                  <a:pt x="2035314" y="3980906"/>
                </a:cubicBezTo>
                <a:cubicBezTo>
                  <a:pt x="2018965" y="4002705"/>
                  <a:pt x="2010792" y="4013602"/>
                  <a:pt x="2010792" y="4013602"/>
                </a:cubicBezTo>
                <a:cubicBezTo>
                  <a:pt x="2010792" y="4024501"/>
                  <a:pt x="2016240" y="4019053"/>
                  <a:pt x="2027138" y="3997255"/>
                </a:cubicBezTo>
                <a:lnTo>
                  <a:pt x="2059834" y="3964559"/>
                </a:lnTo>
                <a:cubicBezTo>
                  <a:pt x="2070733" y="3942762"/>
                  <a:pt x="2081632" y="3923689"/>
                  <a:pt x="2092528" y="3907341"/>
                </a:cubicBezTo>
                <a:cubicBezTo>
                  <a:pt x="2103431" y="3890994"/>
                  <a:pt x="2108878" y="3882820"/>
                  <a:pt x="2108878" y="3882820"/>
                </a:cubicBezTo>
                <a:close/>
                <a:moveTo>
                  <a:pt x="1880006" y="3882820"/>
                </a:moveTo>
                <a:cubicBezTo>
                  <a:pt x="1880006" y="3882820"/>
                  <a:pt x="1874559" y="3888270"/>
                  <a:pt x="1863660" y="3899167"/>
                </a:cubicBezTo>
                <a:lnTo>
                  <a:pt x="1863660" y="3915516"/>
                </a:lnTo>
                <a:cubicBezTo>
                  <a:pt x="1874559" y="3915516"/>
                  <a:pt x="1880006" y="3910066"/>
                  <a:pt x="1880006" y="3899167"/>
                </a:cubicBezTo>
                <a:close/>
                <a:moveTo>
                  <a:pt x="588524" y="3735688"/>
                </a:moveTo>
                <a:cubicBezTo>
                  <a:pt x="599423" y="3735688"/>
                  <a:pt x="604870" y="3738412"/>
                  <a:pt x="604870" y="3743862"/>
                </a:cubicBezTo>
                <a:cubicBezTo>
                  <a:pt x="604870" y="3749313"/>
                  <a:pt x="602147" y="3752037"/>
                  <a:pt x="596699" y="3752037"/>
                </a:cubicBezTo>
                <a:cubicBezTo>
                  <a:pt x="591247" y="3752037"/>
                  <a:pt x="588524" y="3746587"/>
                  <a:pt x="588524" y="3735688"/>
                </a:cubicBezTo>
                <a:close/>
                <a:moveTo>
                  <a:pt x="2419489" y="3670298"/>
                </a:moveTo>
                <a:lnTo>
                  <a:pt x="2419489" y="3686645"/>
                </a:lnTo>
                <a:cubicBezTo>
                  <a:pt x="2419489" y="3686645"/>
                  <a:pt x="2424937" y="3686645"/>
                  <a:pt x="2435836" y="3686645"/>
                </a:cubicBezTo>
                <a:close/>
                <a:moveTo>
                  <a:pt x="2059834" y="3670298"/>
                </a:moveTo>
                <a:cubicBezTo>
                  <a:pt x="2059834" y="3670298"/>
                  <a:pt x="2059834" y="3675747"/>
                  <a:pt x="2059834" y="3686645"/>
                </a:cubicBezTo>
                <a:cubicBezTo>
                  <a:pt x="2070733" y="3686645"/>
                  <a:pt x="2076183" y="3681194"/>
                  <a:pt x="2076183" y="3670298"/>
                </a:cubicBezTo>
                <a:cubicBezTo>
                  <a:pt x="2065284" y="3670298"/>
                  <a:pt x="2059834" y="3670298"/>
                  <a:pt x="2059834" y="3670298"/>
                </a:cubicBezTo>
                <a:close/>
                <a:moveTo>
                  <a:pt x="506784" y="3670298"/>
                </a:moveTo>
                <a:cubicBezTo>
                  <a:pt x="506784" y="3670298"/>
                  <a:pt x="506784" y="3675747"/>
                  <a:pt x="506784" y="3686645"/>
                </a:cubicBezTo>
                <a:lnTo>
                  <a:pt x="490436" y="3686645"/>
                </a:lnTo>
                <a:close/>
                <a:moveTo>
                  <a:pt x="2452185" y="3621252"/>
                </a:moveTo>
                <a:cubicBezTo>
                  <a:pt x="2452185" y="3632151"/>
                  <a:pt x="2454910" y="3637601"/>
                  <a:pt x="2460357" y="3637601"/>
                </a:cubicBezTo>
                <a:cubicBezTo>
                  <a:pt x="2465809" y="3637601"/>
                  <a:pt x="2473981" y="3637601"/>
                  <a:pt x="2484879" y="3637601"/>
                </a:cubicBezTo>
                <a:close/>
                <a:moveTo>
                  <a:pt x="2256010" y="3588558"/>
                </a:moveTo>
                <a:cubicBezTo>
                  <a:pt x="2190618" y="3686645"/>
                  <a:pt x="2147023" y="3735688"/>
                  <a:pt x="2125226" y="3735688"/>
                </a:cubicBezTo>
                <a:lnTo>
                  <a:pt x="2108878" y="3735688"/>
                </a:lnTo>
                <a:cubicBezTo>
                  <a:pt x="2108878" y="3746587"/>
                  <a:pt x="2114326" y="3752037"/>
                  <a:pt x="2125226" y="3752037"/>
                </a:cubicBezTo>
                <a:cubicBezTo>
                  <a:pt x="2125226" y="3752037"/>
                  <a:pt x="2122501" y="3752037"/>
                  <a:pt x="2117052" y="3752037"/>
                </a:cubicBezTo>
                <a:cubicBezTo>
                  <a:pt x="2111603" y="3752037"/>
                  <a:pt x="2108878" y="3757485"/>
                  <a:pt x="2108878" y="3768384"/>
                </a:cubicBezTo>
                <a:cubicBezTo>
                  <a:pt x="2108878" y="3768384"/>
                  <a:pt x="2103431" y="3768384"/>
                  <a:pt x="2092528" y="3768384"/>
                </a:cubicBezTo>
                <a:lnTo>
                  <a:pt x="2076183" y="3801080"/>
                </a:lnTo>
                <a:lnTo>
                  <a:pt x="2092528" y="3784731"/>
                </a:lnTo>
                <a:cubicBezTo>
                  <a:pt x="2103431" y="3784731"/>
                  <a:pt x="2111603" y="3779283"/>
                  <a:pt x="2117052" y="3768384"/>
                </a:cubicBezTo>
                <a:cubicBezTo>
                  <a:pt x="2122501" y="3757485"/>
                  <a:pt x="2125226" y="3752037"/>
                  <a:pt x="2125226" y="3752037"/>
                </a:cubicBezTo>
                <a:cubicBezTo>
                  <a:pt x="2125226" y="3752037"/>
                  <a:pt x="2133400" y="3743862"/>
                  <a:pt x="2149748" y="3727515"/>
                </a:cubicBezTo>
                <a:cubicBezTo>
                  <a:pt x="2166096" y="3711167"/>
                  <a:pt x="2185169" y="3692095"/>
                  <a:pt x="2206967" y="3670298"/>
                </a:cubicBezTo>
                <a:cubicBezTo>
                  <a:pt x="2250560" y="3615804"/>
                  <a:pt x="2266908" y="3588558"/>
                  <a:pt x="2256010" y="3588558"/>
                </a:cubicBezTo>
                <a:close/>
                <a:moveTo>
                  <a:pt x="2501229" y="3555862"/>
                </a:moveTo>
                <a:cubicBezTo>
                  <a:pt x="2501229" y="3555862"/>
                  <a:pt x="2498503" y="3558586"/>
                  <a:pt x="2493053" y="3564035"/>
                </a:cubicBezTo>
                <a:cubicBezTo>
                  <a:pt x="2487606" y="3569485"/>
                  <a:pt x="2484879" y="3572209"/>
                  <a:pt x="2484879" y="3572209"/>
                </a:cubicBezTo>
                <a:lnTo>
                  <a:pt x="2517575" y="3572209"/>
                </a:lnTo>
                <a:cubicBezTo>
                  <a:pt x="2528474" y="3561310"/>
                  <a:pt x="2523027" y="3555862"/>
                  <a:pt x="2501229" y="3555862"/>
                </a:cubicBezTo>
                <a:close/>
                <a:moveTo>
                  <a:pt x="2166096" y="3539513"/>
                </a:moveTo>
                <a:cubicBezTo>
                  <a:pt x="2160648" y="3539513"/>
                  <a:pt x="2157922" y="3544963"/>
                  <a:pt x="2157922" y="3555862"/>
                </a:cubicBezTo>
                <a:lnTo>
                  <a:pt x="2174270" y="3555862"/>
                </a:lnTo>
                <a:cubicBezTo>
                  <a:pt x="2185169" y="3544963"/>
                  <a:pt x="2187893" y="3539513"/>
                  <a:pt x="2182442" y="3539513"/>
                </a:cubicBezTo>
                <a:cubicBezTo>
                  <a:pt x="2176994" y="3539513"/>
                  <a:pt x="2171544" y="3539513"/>
                  <a:pt x="2166096" y="3539513"/>
                </a:cubicBezTo>
                <a:close/>
                <a:moveTo>
                  <a:pt x="2484879" y="3506819"/>
                </a:moveTo>
                <a:lnTo>
                  <a:pt x="2435836" y="3588558"/>
                </a:lnTo>
                <a:lnTo>
                  <a:pt x="2484879" y="3539513"/>
                </a:lnTo>
                <a:close/>
                <a:moveTo>
                  <a:pt x="2305054" y="3506819"/>
                </a:moveTo>
                <a:lnTo>
                  <a:pt x="2272357" y="3555862"/>
                </a:lnTo>
                <a:cubicBezTo>
                  <a:pt x="2283256" y="3555862"/>
                  <a:pt x="2305054" y="3539513"/>
                  <a:pt x="2337749" y="3506819"/>
                </a:cubicBezTo>
                <a:close/>
                <a:moveTo>
                  <a:pt x="2419489" y="3457773"/>
                </a:moveTo>
                <a:cubicBezTo>
                  <a:pt x="2419489" y="3457773"/>
                  <a:pt x="2414038" y="3465948"/>
                  <a:pt x="2403139" y="3482295"/>
                </a:cubicBezTo>
                <a:cubicBezTo>
                  <a:pt x="2392240" y="3498645"/>
                  <a:pt x="2381344" y="3512267"/>
                  <a:pt x="2370445" y="3523166"/>
                </a:cubicBezTo>
                <a:lnTo>
                  <a:pt x="2386793" y="3523166"/>
                </a:lnTo>
                <a:cubicBezTo>
                  <a:pt x="2419489" y="3479572"/>
                  <a:pt x="2433112" y="3457773"/>
                  <a:pt x="2427663" y="3457773"/>
                </a:cubicBezTo>
                <a:cubicBezTo>
                  <a:pt x="2422212" y="3457773"/>
                  <a:pt x="2419489" y="3457773"/>
                  <a:pt x="2419489" y="3457773"/>
                </a:cubicBezTo>
                <a:close/>
                <a:moveTo>
                  <a:pt x="2272357" y="3425079"/>
                </a:moveTo>
                <a:lnTo>
                  <a:pt x="2239660" y="3457773"/>
                </a:lnTo>
                <a:cubicBezTo>
                  <a:pt x="2206967" y="3490470"/>
                  <a:pt x="2196069" y="3506819"/>
                  <a:pt x="2206967" y="3506819"/>
                </a:cubicBezTo>
                <a:cubicBezTo>
                  <a:pt x="2206967" y="3506819"/>
                  <a:pt x="2209690" y="3504095"/>
                  <a:pt x="2215140" y="3498645"/>
                </a:cubicBezTo>
                <a:cubicBezTo>
                  <a:pt x="2220589" y="3493194"/>
                  <a:pt x="2228762" y="3485021"/>
                  <a:pt x="2239660" y="3474123"/>
                </a:cubicBezTo>
                <a:close/>
                <a:moveTo>
                  <a:pt x="2828186" y="3392383"/>
                </a:moveTo>
                <a:cubicBezTo>
                  <a:pt x="2817288" y="3392383"/>
                  <a:pt x="2811839" y="3395107"/>
                  <a:pt x="2811839" y="3400556"/>
                </a:cubicBezTo>
                <a:cubicBezTo>
                  <a:pt x="2811839" y="3406006"/>
                  <a:pt x="2817288" y="3408730"/>
                  <a:pt x="2828186" y="3408730"/>
                </a:cubicBezTo>
                <a:cubicBezTo>
                  <a:pt x="2839085" y="3397831"/>
                  <a:pt x="2839085" y="3392383"/>
                  <a:pt x="2828186" y="3392383"/>
                </a:cubicBezTo>
                <a:close/>
                <a:moveTo>
                  <a:pt x="2860882" y="3310644"/>
                </a:moveTo>
                <a:cubicBezTo>
                  <a:pt x="2860882" y="3321540"/>
                  <a:pt x="2860882" y="3332441"/>
                  <a:pt x="2860882" y="3343340"/>
                </a:cubicBezTo>
                <a:lnTo>
                  <a:pt x="2860882" y="3359687"/>
                </a:lnTo>
                <a:cubicBezTo>
                  <a:pt x="2871781" y="3337889"/>
                  <a:pt x="2877230" y="3321540"/>
                  <a:pt x="2877230" y="3310644"/>
                </a:cubicBezTo>
                <a:close/>
                <a:moveTo>
                  <a:pt x="2501229" y="3212555"/>
                </a:moveTo>
                <a:lnTo>
                  <a:pt x="2468533" y="3228904"/>
                </a:lnTo>
                <a:cubicBezTo>
                  <a:pt x="2403139" y="3316093"/>
                  <a:pt x="2370445" y="3365137"/>
                  <a:pt x="2370445" y="3376034"/>
                </a:cubicBezTo>
                <a:cubicBezTo>
                  <a:pt x="2370445" y="3397831"/>
                  <a:pt x="2392240" y="3376034"/>
                  <a:pt x="2435836" y="3310644"/>
                </a:cubicBezTo>
                <a:cubicBezTo>
                  <a:pt x="2468533" y="3267050"/>
                  <a:pt x="2484879" y="3245251"/>
                  <a:pt x="2484879" y="3245251"/>
                </a:cubicBezTo>
                <a:lnTo>
                  <a:pt x="2484879" y="3228904"/>
                </a:lnTo>
                <a:cubicBezTo>
                  <a:pt x="2495778" y="3218005"/>
                  <a:pt x="2501229" y="3212555"/>
                  <a:pt x="2501229" y="3212555"/>
                </a:cubicBezTo>
                <a:close/>
                <a:moveTo>
                  <a:pt x="735655" y="3196208"/>
                </a:moveTo>
                <a:cubicBezTo>
                  <a:pt x="692061" y="3239801"/>
                  <a:pt x="653916" y="3261598"/>
                  <a:pt x="621219" y="3261598"/>
                </a:cubicBezTo>
                <a:lnTo>
                  <a:pt x="637569" y="3245251"/>
                </a:lnTo>
                <a:cubicBezTo>
                  <a:pt x="659365" y="3234352"/>
                  <a:pt x="681162" y="3223454"/>
                  <a:pt x="702960" y="3212555"/>
                </a:cubicBezTo>
                <a:close/>
                <a:moveTo>
                  <a:pt x="784699" y="3147165"/>
                </a:moveTo>
                <a:cubicBezTo>
                  <a:pt x="784699" y="3158061"/>
                  <a:pt x="784699" y="3163512"/>
                  <a:pt x="784699" y="3163512"/>
                </a:cubicBezTo>
                <a:lnTo>
                  <a:pt x="768352" y="3163512"/>
                </a:lnTo>
                <a:cubicBezTo>
                  <a:pt x="768352" y="3152614"/>
                  <a:pt x="773800" y="3147165"/>
                  <a:pt x="784699" y="3147165"/>
                </a:cubicBezTo>
                <a:close/>
                <a:moveTo>
                  <a:pt x="899135" y="3049076"/>
                </a:moveTo>
                <a:lnTo>
                  <a:pt x="882788" y="3065425"/>
                </a:lnTo>
                <a:cubicBezTo>
                  <a:pt x="850091" y="3087224"/>
                  <a:pt x="833742" y="3098119"/>
                  <a:pt x="833742" y="3098119"/>
                </a:cubicBezTo>
                <a:close/>
                <a:moveTo>
                  <a:pt x="1095310" y="2852901"/>
                </a:moveTo>
                <a:lnTo>
                  <a:pt x="1046267" y="2918293"/>
                </a:lnTo>
                <a:lnTo>
                  <a:pt x="1095310" y="2885597"/>
                </a:lnTo>
                <a:close/>
                <a:moveTo>
                  <a:pt x="948177" y="2705771"/>
                </a:moveTo>
                <a:cubicBezTo>
                  <a:pt x="937278" y="2705771"/>
                  <a:pt x="931830" y="2711220"/>
                  <a:pt x="931830" y="2722118"/>
                </a:cubicBezTo>
                <a:cubicBezTo>
                  <a:pt x="931830" y="2722118"/>
                  <a:pt x="937278" y="2719394"/>
                  <a:pt x="948177" y="2713944"/>
                </a:cubicBezTo>
                <a:cubicBezTo>
                  <a:pt x="959076" y="2708495"/>
                  <a:pt x="964525" y="2705771"/>
                  <a:pt x="964525" y="2705771"/>
                </a:cubicBezTo>
                <a:cubicBezTo>
                  <a:pt x="964525" y="2705771"/>
                  <a:pt x="959076" y="2705771"/>
                  <a:pt x="948177" y="2705771"/>
                </a:cubicBezTo>
                <a:close/>
                <a:moveTo>
                  <a:pt x="7928730" y="2673075"/>
                </a:moveTo>
                <a:cubicBezTo>
                  <a:pt x="7917831" y="2673075"/>
                  <a:pt x="7912383" y="2683974"/>
                  <a:pt x="7912383" y="2705771"/>
                </a:cubicBezTo>
                <a:cubicBezTo>
                  <a:pt x="7923282" y="2705771"/>
                  <a:pt x="7928730" y="2705771"/>
                  <a:pt x="7928730" y="2705771"/>
                </a:cubicBezTo>
                <a:cubicBezTo>
                  <a:pt x="7928730" y="2705771"/>
                  <a:pt x="7928730" y="2700321"/>
                  <a:pt x="7928730" y="2689422"/>
                </a:cubicBezTo>
                <a:cubicBezTo>
                  <a:pt x="7928730" y="2678527"/>
                  <a:pt x="7928730" y="2673075"/>
                  <a:pt x="7928730" y="2673075"/>
                </a:cubicBezTo>
                <a:close/>
                <a:moveTo>
                  <a:pt x="7945079" y="2640379"/>
                </a:moveTo>
                <a:cubicBezTo>
                  <a:pt x="7945079" y="2640379"/>
                  <a:pt x="7945079" y="2645829"/>
                  <a:pt x="7945079" y="2656726"/>
                </a:cubicBezTo>
                <a:lnTo>
                  <a:pt x="7961426" y="2656726"/>
                </a:lnTo>
                <a:cubicBezTo>
                  <a:pt x="7961426" y="2645829"/>
                  <a:pt x="7961426" y="2640379"/>
                  <a:pt x="7961426" y="2640379"/>
                </a:cubicBezTo>
                <a:cubicBezTo>
                  <a:pt x="7961426" y="2640379"/>
                  <a:pt x="7955978" y="2640379"/>
                  <a:pt x="7945079" y="2640379"/>
                </a:cubicBezTo>
                <a:close/>
                <a:moveTo>
                  <a:pt x="735655" y="2476900"/>
                </a:moveTo>
                <a:cubicBezTo>
                  <a:pt x="724756" y="2487799"/>
                  <a:pt x="719306" y="2493247"/>
                  <a:pt x="719306" y="2493247"/>
                </a:cubicBezTo>
                <a:lnTo>
                  <a:pt x="702960" y="2525943"/>
                </a:lnTo>
                <a:cubicBezTo>
                  <a:pt x="713857" y="2536842"/>
                  <a:pt x="730205" y="2531395"/>
                  <a:pt x="752003" y="2509596"/>
                </a:cubicBezTo>
                <a:close/>
                <a:moveTo>
                  <a:pt x="768352" y="2444204"/>
                </a:moveTo>
                <a:cubicBezTo>
                  <a:pt x="768352" y="2444204"/>
                  <a:pt x="765628" y="2446929"/>
                  <a:pt x="760177" y="2452379"/>
                </a:cubicBezTo>
                <a:cubicBezTo>
                  <a:pt x="754727" y="2457829"/>
                  <a:pt x="752003" y="2460553"/>
                  <a:pt x="752003" y="2460553"/>
                </a:cubicBezTo>
                <a:cubicBezTo>
                  <a:pt x="762901" y="2460553"/>
                  <a:pt x="768352" y="2460553"/>
                  <a:pt x="768352" y="2460553"/>
                </a:cubicBezTo>
                <a:cubicBezTo>
                  <a:pt x="768352" y="2460553"/>
                  <a:pt x="768352" y="2455102"/>
                  <a:pt x="768352" y="2444204"/>
                </a:cubicBezTo>
                <a:close/>
                <a:moveTo>
                  <a:pt x="817394" y="2378813"/>
                </a:moveTo>
                <a:cubicBezTo>
                  <a:pt x="806497" y="2378813"/>
                  <a:pt x="801045" y="2381539"/>
                  <a:pt x="801045" y="2386986"/>
                </a:cubicBezTo>
                <a:cubicBezTo>
                  <a:pt x="801045" y="2392436"/>
                  <a:pt x="806497" y="2395160"/>
                  <a:pt x="817394" y="2395160"/>
                </a:cubicBezTo>
                <a:cubicBezTo>
                  <a:pt x="817394" y="2395160"/>
                  <a:pt x="817394" y="2389710"/>
                  <a:pt x="817394" y="2378813"/>
                </a:cubicBezTo>
                <a:close/>
                <a:moveTo>
                  <a:pt x="621219" y="2362464"/>
                </a:moveTo>
                <a:lnTo>
                  <a:pt x="621219" y="2378813"/>
                </a:lnTo>
                <a:lnTo>
                  <a:pt x="604870" y="2378813"/>
                </a:lnTo>
                <a:cubicBezTo>
                  <a:pt x="604870" y="2367916"/>
                  <a:pt x="610320" y="2362464"/>
                  <a:pt x="621219" y="2362464"/>
                </a:cubicBezTo>
                <a:close/>
                <a:moveTo>
                  <a:pt x="555828" y="2198985"/>
                </a:moveTo>
                <a:lnTo>
                  <a:pt x="588524" y="2198985"/>
                </a:lnTo>
                <a:cubicBezTo>
                  <a:pt x="566726" y="2209884"/>
                  <a:pt x="555828" y="2215332"/>
                  <a:pt x="555828" y="2215332"/>
                </a:cubicBezTo>
                <a:cubicBezTo>
                  <a:pt x="555828" y="2237132"/>
                  <a:pt x="544929" y="2248029"/>
                  <a:pt x="523133" y="2248029"/>
                </a:cubicBezTo>
                <a:lnTo>
                  <a:pt x="523133" y="2231682"/>
                </a:lnTo>
                <a:cubicBezTo>
                  <a:pt x="534032" y="2231682"/>
                  <a:pt x="534032" y="2226231"/>
                  <a:pt x="523133" y="2215332"/>
                </a:cubicBezTo>
                <a:close/>
                <a:moveTo>
                  <a:pt x="621219" y="2174467"/>
                </a:moveTo>
                <a:cubicBezTo>
                  <a:pt x="626670" y="2174467"/>
                  <a:pt x="632118" y="2177190"/>
                  <a:pt x="637569" y="2182638"/>
                </a:cubicBezTo>
                <a:lnTo>
                  <a:pt x="621219" y="2182638"/>
                </a:lnTo>
                <a:lnTo>
                  <a:pt x="604870" y="2182638"/>
                </a:lnTo>
                <a:cubicBezTo>
                  <a:pt x="610320" y="2177190"/>
                  <a:pt x="615771" y="2174467"/>
                  <a:pt x="621219" y="2174467"/>
                </a:cubicBezTo>
                <a:close/>
                <a:moveTo>
                  <a:pt x="833742" y="2117246"/>
                </a:moveTo>
                <a:cubicBezTo>
                  <a:pt x="833742" y="2117246"/>
                  <a:pt x="831017" y="2119970"/>
                  <a:pt x="825569" y="2125421"/>
                </a:cubicBezTo>
                <a:cubicBezTo>
                  <a:pt x="820118" y="2130869"/>
                  <a:pt x="822844" y="2133593"/>
                  <a:pt x="833742" y="2133593"/>
                </a:cubicBezTo>
                <a:cubicBezTo>
                  <a:pt x="844640" y="2133593"/>
                  <a:pt x="850091" y="2133593"/>
                  <a:pt x="850091" y="2133593"/>
                </a:cubicBezTo>
                <a:cubicBezTo>
                  <a:pt x="850091" y="2122696"/>
                  <a:pt x="844640" y="2117246"/>
                  <a:pt x="833742" y="2117246"/>
                </a:cubicBezTo>
                <a:close/>
                <a:moveTo>
                  <a:pt x="7732557" y="2084550"/>
                </a:moveTo>
                <a:cubicBezTo>
                  <a:pt x="7732557" y="2084550"/>
                  <a:pt x="7729830" y="2090000"/>
                  <a:pt x="7724382" y="2100899"/>
                </a:cubicBezTo>
                <a:cubicBezTo>
                  <a:pt x="7718932" y="2111795"/>
                  <a:pt x="7718932" y="2117246"/>
                  <a:pt x="7724382" y="2117246"/>
                </a:cubicBezTo>
                <a:cubicBezTo>
                  <a:pt x="7729830" y="2117246"/>
                  <a:pt x="7732557" y="2111795"/>
                  <a:pt x="7732557" y="2100899"/>
                </a:cubicBezTo>
                <a:cubicBezTo>
                  <a:pt x="7732557" y="2090000"/>
                  <a:pt x="7732557" y="2084550"/>
                  <a:pt x="7732557" y="2084550"/>
                </a:cubicBezTo>
                <a:close/>
                <a:moveTo>
                  <a:pt x="7748904" y="2068203"/>
                </a:moveTo>
                <a:cubicBezTo>
                  <a:pt x="7748904" y="2079101"/>
                  <a:pt x="7754352" y="2084550"/>
                  <a:pt x="7765251" y="2084550"/>
                </a:cubicBezTo>
                <a:lnTo>
                  <a:pt x="7765251" y="2068203"/>
                </a:lnTo>
                <a:cubicBezTo>
                  <a:pt x="7765251" y="2068203"/>
                  <a:pt x="7762527" y="2068203"/>
                  <a:pt x="7757078" y="2068203"/>
                </a:cubicBezTo>
                <a:cubicBezTo>
                  <a:pt x="7751628" y="2068203"/>
                  <a:pt x="7748904" y="2068203"/>
                  <a:pt x="7748904" y="2068203"/>
                </a:cubicBezTo>
                <a:close/>
                <a:moveTo>
                  <a:pt x="752003" y="2051853"/>
                </a:moveTo>
                <a:lnTo>
                  <a:pt x="752003" y="2068203"/>
                </a:lnTo>
                <a:cubicBezTo>
                  <a:pt x="762901" y="2068203"/>
                  <a:pt x="768352" y="2062752"/>
                  <a:pt x="768352" y="2051853"/>
                </a:cubicBezTo>
                <a:cubicBezTo>
                  <a:pt x="757453" y="2051853"/>
                  <a:pt x="752003" y="2051853"/>
                  <a:pt x="752003" y="2051853"/>
                </a:cubicBezTo>
                <a:close/>
                <a:moveTo>
                  <a:pt x="7977776" y="2002810"/>
                </a:moveTo>
                <a:lnTo>
                  <a:pt x="7961426" y="2019159"/>
                </a:lnTo>
                <a:cubicBezTo>
                  <a:pt x="7961426" y="2019159"/>
                  <a:pt x="7966876" y="2019159"/>
                  <a:pt x="7977776" y="2019159"/>
                </a:cubicBezTo>
                <a:cubicBezTo>
                  <a:pt x="7988674" y="2019159"/>
                  <a:pt x="7994122" y="2019159"/>
                  <a:pt x="7994122" y="2019159"/>
                </a:cubicBezTo>
                <a:close/>
                <a:moveTo>
                  <a:pt x="7945079" y="1953767"/>
                </a:moveTo>
                <a:lnTo>
                  <a:pt x="7928730" y="1970114"/>
                </a:lnTo>
                <a:cubicBezTo>
                  <a:pt x="7928730" y="1970114"/>
                  <a:pt x="7923282" y="1975565"/>
                  <a:pt x="7912383" y="1986463"/>
                </a:cubicBezTo>
                <a:cubicBezTo>
                  <a:pt x="7901484" y="1997362"/>
                  <a:pt x="7896036" y="2002810"/>
                  <a:pt x="7896036" y="2002810"/>
                </a:cubicBezTo>
                <a:cubicBezTo>
                  <a:pt x="7896036" y="2002810"/>
                  <a:pt x="7893310" y="2005534"/>
                  <a:pt x="7887862" y="2010985"/>
                </a:cubicBezTo>
                <a:cubicBezTo>
                  <a:pt x="7882413" y="2016435"/>
                  <a:pt x="7879686" y="2024608"/>
                  <a:pt x="7879686" y="2035506"/>
                </a:cubicBezTo>
                <a:lnTo>
                  <a:pt x="7912383" y="2002810"/>
                </a:lnTo>
                <a:cubicBezTo>
                  <a:pt x="7923282" y="1991912"/>
                  <a:pt x="7931456" y="1981013"/>
                  <a:pt x="7936904" y="1970114"/>
                </a:cubicBezTo>
                <a:cubicBezTo>
                  <a:pt x="7942353" y="1959217"/>
                  <a:pt x="7945079" y="1953767"/>
                  <a:pt x="7945079" y="1953767"/>
                </a:cubicBezTo>
                <a:close/>
                <a:moveTo>
                  <a:pt x="776524" y="1937420"/>
                </a:moveTo>
                <a:cubicBezTo>
                  <a:pt x="771076" y="1937420"/>
                  <a:pt x="762901" y="1942868"/>
                  <a:pt x="752003" y="1953767"/>
                </a:cubicBezTo>
                <a:cubicBezTo>
                  <a:pt x="762901" y="1953767"/>
                  <a:pt x="768352" y="1953767"/>
                  <a:pt x="768352" y="1953767"/>
                </a:cubicBezTo>
                <a:cubicBezTo>
                  <a:pt x="779251" y="1953767"/>
                  <a:pt x="784699" y="1951043"/>
                  <a:pt x="784699" y="1945592"/>
                </a:cubicBezTo>
                <a:cubicBezTo>
                  <a:pt x="784699" y="1940144"/>
                  <a:pt x="781975" y="1937420"/>
                  <a:pt x="776524" y="1937420"/>
                </a:cubicBezTo>
                <a:close/>
                <a:moveTo>
                  <a:pt x="7928730" y="1921071"/>
                </a:moveTo>
                <a:cubicBezTo>
                  <a:pt x="7928730" y="1931970"/>
                  <a:pt x="7928730" y="1937420"/>
                  <a:pt x="7928730" y="1937420"/>
                </a:cubicBezTo>
                <a:cubicBezTo>
                  <a:pt x="7928730" y="1926521"/>
                  <a:pt x="7934180" y="1921071"/>
                  <a:pt x="7945079" y="1921071"/>
                </a:cubicBezTo>
                <a:cubicBezTo>
                  <a:pt x="7945079" y="1921071"/>
                  <a:pt x="7939628" y="1921071"/>
                  <a:pt x="7928730" y="1921071"/>
                </a:cubicBezTo>
                <a:close/>
                <a:moveTo>
                  <a:pt x="8218906" y="1847506"/>
                </a:moveTo>
                <a:cubicBezTo>
                  <a:pt x="8216181" y="1847506"/>
                  <a:pt x="8212095" y="1850230"/>
                  <a:pt x="8206644" y="1855681"/>
                </a:cubicBezTo>
                <a:cubicBezTo>
                  <a:pt x="8217544" y="1855681"/>
                  <a:pt x="8222994" y="1855681"/>
                  <a:pt x="8222994" y="1855681"/>
                </a:cubicBezTo>
                <a:cubicBezTo>
                  <a:pt x="8222994" y="1850230"/>
                  <a:pt x="8221632" y="1847506"/>
                  <a:pt x="8218906" y="1847506"/>
                </a:cubicBezTo>
                <a:close/>
                <a:moveTo>
                  <a:pt x="7994122" y="1839331"/>
                </a:moveTo>
                <a:cubicBezTo>
                  <a:pt x="7994122" y="1850230"/>
                  <a:pt x="7994122" y="1855681"/>
                  <a:pt x="7994122" y="1855681"/>
                </a:cubicBezTo>
                <a:cubicBezTo>
                  <a:pt x="7994122" y="1855681"/>
                  <a:pt x="7996846" y="1855681"/>
                  <a:pt x="8002297" y="1855681"/>
                </a:cubicBezTo>
                <a:cubicBezTo>
                  <a:pt x="8007746" y="1855681"/>
                  <a:pt x="8010472" y="1855681"/>
                  <a:pt x="8010472" y="1855681"/>
                </a:cubicBezTo>
                <a:cubicBezTo>
                  <a:pt x="8010472" y="1844782"/>
                  <a:pt x="8005021" y="1839331"/>
                  <a:pt x="7994122" y="1839331"/>
                </a:cubicBezTo>
                <a:close/>
                <a:moveTo>
                  <a:pt x="850091" y="1839331"/>
                </a:moveTo>
                <a:cubicBezTo>
                  <a:pt x="850091" y="1839331"/>
                  <a:pt x="850091" y="1844782"/>
                  <a:pt x="850091" y="1855681"/>
                </a:cubicBezTo>
                <a:cubicBezTo>
                  <a:pt x="860988" y="1855681"/>
                  <a:pt x="866438" y="1852954"/>
                  <a:pt x="866438" y="1847506"/>
                </a:cubicBezTo>
                <a:cubicBezTo>
                  <a:pt x="866438" y="1842055"/>
                  <a:pt x="860988" y="1839331"/>
                  <a:pt x="850091" y="1839331"/>
                </a:cubicBezTo>
                <a:close/>
                <a:moveTo>
                  <a:pt x="8239340" y="1806635"/>
                </a:moveTo>
                <a:cubicBezTo>
                  <a:pt x="8239340" y="1806635"/>
                  <a:pt x="8239340" y="1812086"/>
                  <a:pt x="8239340" y="1822984"/>
                </a:cubicBezTo>
                <a:cubicBezTo>
                  <a:pt x="8239340" y="1822984"/>
                  <a:pt x="8242067" y="1820260"/>
                  <a:pt x="8247516" y="1814810"/>
                </a:cubicBezTo>
                <a:cubicBezTo>
                  <a:pt x="8252964" y="1809361"/>
                  <a:pt x="8250240" y="1806635"/>
                  <a:pt x="8239340" y="1806635"/>
                </a:cubicBezTo>
                <a:close/>
                <a:moveTo>
                  <a:pt x="686613" y="1806635"/>
                </a:moveTo>
                <a:lnTo>
                  <a:pt x="670263" y="1822984"/>
                </a:lnTo>
                <a:cubicBezTo>
                  <a:pt x="648466" y="1833883"/>
                  <a:pt x="632118" y="1833883"/>
                  <a:pt x="621219" y="1822984"/>
                </a:cubicBezTo>
                <a:close/>
                <a:moveTo>
                  <a:pt x="7994122" y="1790288"/>
                </a:moveTo>
                <a:cubicBezTo>
                  <a:pt x="7983224" y="1790288"/>
                  <a:pt x="7977776" y="1795739"/>
                  <a:pt x="7977776" y="1806635"/>
                </a:cubicBezTo>
                <a:cubicBezTo>
                  <a:pt x="7988674" y="1817536"/>
                  <a:pt x="7999570" y="1812086"/>
                  <a:pt x="8010472" y="1790288"/>
                </a:cubicBezTo>
                <a:close/>
                <a:moveTo>
                  <a:pt x="8041122" y="1780070"/>
                </a:moveTo>
                <a:cubicBezTo>
                  <a:pt x="8037036" y="1781432"/>
                  <a:pt x="8032267" y="1784840"/>
                  <a:pt x="8026818" y="1790288"/>
                </a:cubicBezTo>
                <a:cubicBezTo>
                  <a:pt x="8037718" y="1801187"/>
                  <a:pt x="8045892" y="1806635"/>
                  <a:pt x="8051340" y="1806635"/>
                </a:cubicBezTo>
                <a:cubicBezTo>
                  <a:pt x="8056788" y="1806635"/>
                  <a:pt x="8059515" y="1803911"/>
                  <a:pt x="8059515" y="1798463"/>
                </a:cubicBezTo>
                <a:cubicBezTo>
                  <a:pt x="8059515" y="1793014"/>
                  <a:pt x="8056788" y="1787564"/>
                  <a:pt x="8051340" y="1782114"/>
                </a:cubicBezTo>
                <a:cubicBezTo>
                  <a:pt x="8048616" y="1779389"/>
                  <a:pt x="8045211" y="1778708"/>
                  <a:pt x="8041122" y="1780070"/>
                </a:cubicBezTo>
                <a:close/>
                <a:moveTo>
                  <a:pt x="8239340" y="1708549"/>
                </a:moveTo>
                <a:lnTo>
                  <a:pt x="8124905" y="1839331"/>
                </a:lnTo>
                <a:cubicBezTo>
                  <a:pt x="8124905" y="1850230"/>
                  <a:pt x="8146702" y="1833883"/>
                  <a:pt x="8190298" y="1790288"/>
                </a:cubicBezTo>
                <a:cubicBezTo>
                  <a:pt x="8222994" y="1746693"/>
                  <a:pt x="8239340" y="1719447"/>
                  <a:pt x="8239340" y="1708549"/>
                </a:cubicBezTo>
                <a:close/>
                <a:moveTo>
                  <a:pt x="1258788" y="1708549"/>
                </a:moveTo>
                <a:cubicBezTo>
                  <a:pt x="1247889" y="1708549"/>
                  <a:pt x="1242440" y="1713999"/>
                  <a:pt x="1242440" y="1724896"/>
                </a:cubicBezTo>
                <a:cubicBezTo>
                  <a:pt x="1242440" y="1724896"/>
                  <a:pt x="1242440" y="1730346"/>
                  <a:pt x="1242440" y="1741245"/>
                </a:cubicBezTo>
                <a:cubicBezTo>
                  <a:pt x="1253337" y="1730346"/>
                  <a:pt x="1258788" y="1724896"/>
                  <a:pt x="1258788" y="1724896"/>
                </a:cubicBezTo>
                <a:cubicBezTo>
                  <a:pt x="1258788" y="1713999"/>
                  <a:pt x="1258788" y="1708549"/>
                  <a:pt x="1258788" y="1708549"/>
                </a:cubicBezTo>
                <a:close/>
                <a:moveTo>
                  <a:pt x="7926687" y="1696288"/>
                </a:moveTo>
                <a:cubicBezTo>
                  <a:pt x="7925325" y="1696288"/>
                  <a:pt x="7923282" y="1697650"/>
                  <a:pt x="7920558" y="1700374"/>
                </a:cubicBezTo>
                <a:cubicBezTo>
                  <a:pt x="7915107" y="1705825"/>
                  <a:pt x="7912383" y="1708549"/>
                  <a:pt x="7912383" y="1708549"/>
                </a:cubicBezTo>
                <a:lnTo>
                  <a:pt x="7912383" y="1724896"/>
                </a:lnTo>
                <a:cubicBezTo>
                  <a:pt x="7923282" y="1713999"/>
                  <a:pt x="7928730" y="1705825"/>
                  <a:pt x="7928730" y="1700374"/>
                </a:cubicBezTo>
                <a:cubicBezTo>
                  <a:pt x="7928730" y="1697650"/>
                  <a:pt x="7928049" y="1696288"/>
                  <a:pt x="7926687" y="1696288"/>
                </a:cubicBezTo>
                <a:close/>
                <a:moveTo>
                  <a:pt x="8517255" y="1643156"/>
                </a:moveTo>
                <a:cubicBezTo>
                  <a:pt x="8517255" y="1654057"/>
                  <a:pt x="8517255" y="1659505"/>
                  <a:pt x="8517255" y="1659505"/>
                </a:cubicBezTo>
                <a:lnTo>
                  <a:pt x="8533605" y="1643156"/>
                </a:lnTo>
                <a:cubicBezTo>
                  <a:pt x="8533605" y="1643156"/>
                  <a:pt x="8528154" y="1643156"/>
                  <a:pt x="8517255" y="1643156"/>
                </a:cubicBezTo>
                <a:close/>
                <a:moveTo>
                  <a:pt x="8353776" y="1643156"/>
                </a:moveTo>
                <a:cubicBezTo>
                  <a:pt x="8342878" y="1654057"/>
                  <a:pt x="8337430" y="1664954"/>
                  <a:pt x="8337430" y="1675852"/>
                </a:cubicBezTo>
                <a:lnTo>
                  <a:pt x="8353776" y="1659505"/>
                </a:lnTo>
                <a:cubicBezTo>
                  <a:pt x="8375574" y="1648607"/>
                  <a:pt x="8386472" y="1643156"/>
                  <a:pt x="8386472" y="1643156"/>
                </a:cubicBezTo>
                <a:close/>
                <a:moveTo>
                  <a:pt x="1356874" y="1610460"/>
                </a:moveTo>
                <a:lnTo>
                  <a:pt x="1356874" y="1626809"/>
                </a:lnTo>
                <a:cubicBezTo>
                  <a:pt x="1356874" y="1626809"/>
                  <a:pt x="1359601" y="1626809"/>
                  <a:pt x="1365048" y="1626809"/>
                </a:cubicBezTo>
                <a:cubicBezTo>
                  <a:pt x="1370497" y="1626809"/>
                  <a:pt x="1373224" y="1621361"/>
                  <a:pt x="1373224" y="1610460"/>
                </a:cubicBezTo>
                <a:cubicBezTo>
                  <a:pt x="1362325" y="1610460"/>
                  <a:pt x="1356874" y="1610460"/>
                  <a:pt x="1356874" y="1610460"/>
                </a:cubicBezTo>
                <a:close/>
                <a:moveTo>
                  <a:pt x="8157602" y="1594113"/>
                </a:moveTo>
                <a:cubicBezTo>
                  <a:pt x="8157602" y="1594113"/>
                  <a:pt x="8157602" y="1599563"/>
                  <a:pt x="8157602" y="1610460"/>
                </a:cubicBezTo>
                <a:cubicBezTo>
                  <a:pt x="8168500" y="1610460"/>
                  <a:pt x="8173950" y="1610460"/>
                  <a:pt x="8173950" y="1610460"/>
                </a:cubicBezTo>
                <a:cubicBezTo>
                  <a:pt x="8173950" y="1599563"/>
                  <a:pt x="8168500" y="1594113"/>
                  <a:pt x="8157602" y="1594113"/>
                </a:cubicBezTo>
                <a:close/>
                <a:moveTo>
                  <a:pt x="7945079" y="1594113"/>
                </a:moveTo>
                <a:lnTo>
                  <a:pt x="7961426" y="1610460"/>
                </a:lnTo>
                <a:cubicBezTo>
                  <a:pt x="7972325" y="1599563"/>
                  <a:pt x="7972325" y="1594113"/>
                  <a:pt x="7961426" y="1594113"/>
                </a:cubicBezTo>
                <a:cubicBezTo>
                  <a:pt x="7961426" y="1594113"/>
                  <a:pt x="7955978" y="1594113"/>
                  <a:pt x="7945079" y="1594113"/>
                </a:cubicBezTo>
                <a:close/>
                <a:moveTo>
                  <a:pt x="9007692" y="1577766"/>
                </a:moveTo>
                <a:cubicBezTo>
                  <a:pt x="9007692" y="1588665"/>
                  <a:pt x="9010418" y="1594113"/>
                  <a:pt x="9015867" y="1594113"/>
                </a:cubicBezTo>
                <a:cubicBezTo>
                  <a:pt x="9021315" y="1594113"/>
                  <a:pt x="9024041" y="1588665"/>
                  <a:pt x="9024041" y="1577766"/>
                </a:cubicBezTo>
                <a:close/>
                <a:moveTo>
                  <a:pt x="8402820" y="1577766"/>
                </a:moveTo>
                <a:cubicBezTo>
                  <a:pt x="8391921" y="1577766"/>
                  <a:pt x="8386472" y="1583214"/>
                  <a:pt x="8386472" y="1594113"/>
                </a:cubicBezTo>
                <a:cubicBezTo>
                  <a:pt x="8386472" y="1626809"/>
                  <a:pt x="8397371" y="1632260"/>
                  <a:pt x="8419169" y="1610460"/>
                </a:cubicBezTo>
                <a:cubicBezTo>
                  <a:pt x="8430068" y="1588665"/>
                  <a:pt x="8424617" y="1577766"/>
                  <a:pt x="8402820" y="1577766"/>
                </a:cubicBezTo>
                <a:close/>
                <a:moveTo>
                  <a:pt x="8590820" y="1561417"/>
                </a:moveTo>
                <a:cubicBezTo>
                  <a:pt x="8585372" y="1561417"/>
                  <a:pt x="8585372" y="1564143"/>
                  <a:pt x="8590820" y="1569591"/>
                </a:cubicBezTo>
                <a:cubicBezTo>
                  <a:pt x="8596271" y="1575042"/>
                  <a:pt x="8604445" y="1577766"/>
                  <a:pt x="8615344" y="1577766"/>
                </a:cubicBezTo>
                <a:cubicBezTo>
                  <a:pt x="8604445" y="1566867"/>
                  <a:pt x="8596271" y="1561417"/>
                  <a:pt x="8590820" y="1561417"/>
                </a:cubicBezTo>
                <a:close/>
                <a:moveTo>
                  <a:pt x="8484559" y="1545070"/>
                </a:moveTo>
                <a:cubicBezTo>
                  <a:pt x="8473660" y="1555969"/>
                  <a:pt x="8479111" y="1561417"/>
                  <a:pt x="8500908" y="1561417"/>
                </a:cubicBezTo>
                <a:cubicBezTo>
                  <a:pt x="8511807" y="1561417"/>
                  <a:pt x="8517255" y="1555969"/>
                  <a:pt x="8517255" y="1545070"/>
                </a:cubicBezTo>
                <a:close/>
                <a:moveTo>
                  <a:pt x="8075862" y="1545070"/>
                </a:moveTo>
                <a:cubicBezTo>
                  <a:pt x="8075862" y="1555969"/>
                  <a:pt x="8078588" y="1561417"/>
                  <a:pt x="8084036" y="1561417"/>
                </a:cubicBezTo>
                <a:cubicBezTo>
                  <a:pt x="8089484" y="1561417"/>
                  <a:pt x="8092211" y="1555969"/>
                  <a:pt x="8092211" y="1545070"/>
                </a:cubicBezTo>
                <a:close/>
                <a:moveTo>
                  <a:pt x="1193396" y="1545070"/>
                </a:moveTo>
                <a:cubicBezTo>
                  <a:pt x="1182497" y="1545070"/>
                  <a:pt x="1177049" y="1547794"/>
                  <a:pt x="1177049" y="1553244"/>
                </a:cubicBezTo>
                <a:cubicBezTo>
                  <a:pt x="1177049" y="1558693"/>
                  <a:pt x="1177049" y="1561417"/>
                  <a:pt x="1177049" y="1561417"/>
                </a:cubicBezTo>
                <a:cubicBezTo>
                  <a:pt x="1177049" y="1561417"/>
                  <a:pt x="1182497" y="1555969"/>
                  <a:pt x="1193396" y="1545070"/>
                </a:cubicBezTo>
                <a:close/>
                <a:moveTo>
                  <a:pt x="833742" y="1545070"/>
                </a:moveTo>
                <a:cubicBezTo>
                  <a:pt x="811945" y="1545070"/>
                  <a:pt x="798322" y="1547794"/>
                  <a:pt x="792874" y="1553244"/>
                </a:cubicBezTo>
                <a:cubicBezTo>
                  <a:pt x="787423" y="1558693"/>
                  <a:pt x="795598" y="1566867"/>
                  <a:pt x="817394" y="1577766"/>
                </a:cubicBezTo>
                <a:cubicBezTo>
                  <a:pt x="850091" y="1577766"/>
                  <a:pt x="866438" y="1577766"/>
                  <a:pt x="866438" y="1577766"/>
                </a:cubicBezTo>
                <a:cubicBezTo>
                  <a:pt x="877337" y="1566867"/>
                  <a:pt x="882788" y="1561417"/>
                  <a:pt x="882788" y="1561417"/>
                </a:cubicBezTo>
                <a:close/>
                <a:moveTo>
                  <a:pt x="1324179" y="1528721"/>
                </a:moveTo>
                <a:cubicBezTo>
                  <a:pt x="1302384" y="1539622"/>
                  <a:pt x="1296933" y="1550518"/>
                  <a:pt x="1307832" y="1561417"/>
                </a:cubicBezTo>
                <a:lnTo>
                  <a:pt x="1356874" y="1545070"/>
                </a:lnTo>
                <a:cubicBezTo>
                  <a:pt x="1356874" y="1534171"/>
                  <a:pt x="1345975" y="1528721"/>
                  <a:pt x="1324179" y="1528721"/>
                </a:cubicBezTo>
                <a:close/>
                <a:moveTo>
                  <a:pt x="8639866" y="1512374"/>
                </a:moveTo>
                <a:cubicBezTo>
                  <a:pt x="8634415" y="1512374"/>
                  <a:pt x="8631691" y="1515100"/>
                  <a:pt x="8631691" y="1520548"/>
                </a:cubicBezTo>
                <a:cubicBezTo>
                  <a:pt x="8631691" y="1525996"/>
                  <a:pt x="8637139" y="1528721"/>
                  <a:pt x="8648038" y="1528721"/>
                </a:cubicBezTo>
                <a:cubicBezTo>
                  <a:pt x="8648038" y="1517824"/>
                  <a:pt x="8645314" y="1512374"/>
                  <a:pt x="8639866" y="1512374"/>
                </a:cubicBezTo>
                <a:close/>
                <a:moveTo>
                  <a:pt x="9089431" y="1496027"/>
                </a:moveTo>
                <a:lnTo>
                  <a:pt x="9089431" y="1512374"/>
                </a:lnTo>
                <a:cubicBezTo>
                  <a:pt x="9089431" y="1512374"/>
                  <a:pt x="9094882" y="1512374"/>
                  <a:pt x="9105781" y="1512374"/>
                </a:cubicBezTo>
                <a:cubicBezTo>
                  <a:pt x="9105781" y="1512374"/>
                  <a:pt x="9100330" y="1506925"/>
                  <a:pt x="9089431" y="1496027"/>
                </a:cubicBezTo>
                <a:close/>
                <a:moveTo>
                  <a:pt x="817394" y="1485809"/>
                </a:moveTo>
                <a:cubicBezTo>
                  <a:pt x="811945" y="1487171"/>
                  <a:pt x="806497" y="1490578"/>
                  <a:pt x="801045" y="1496027"/>
                </a:cubicBezTo>
                <a:lnTo>
                  <a:pt x="817394" y="1512374"/>
                </a:lnTo>
                <a:cubicBezTo>
                  <a:pt x="839192" y="1512374"/>
                  <a:pt x="850091" y="1509649"/>
                  <a:pt x="850091" y="1504199"/>
                </a:cubicBezTo>
                <a:cubicBezTo>
                  <a:pt x="850091" y="1498751"/>
                  <a:pt x="844640" y="1493302"/>
                  <a:pt x="833742" y="1487852"/>
                </a:cubicBezTo>
                <a:cubicBezTo>
                  <a:pt x="828293" y="1485128"/>
                  <a:pt x="822844" y="1484447"/>
                  <a:pt x="817394" y="1485809"/>
                </a:cubicBezTo>
                <a:close/>
                <a:moveTo>
                  <a:pt x="8566299" y="1479677"/>
                </a:moveTo>
                <a:lnTo>
                  <a:pt x="8549952" y="1496027"/>
                </a:lnTo>
                <a:lnTo>
                  <a:pt x="8566299" y="1496027"/>
                </a:lnTo>
                <a:cubicBezTo>
                  <a:pt x="8566299" y="1485128"/>
                  <a:pt x="8566299" y="1479677"/>
                  <a:pt x="8566299" y="1479677"/>
                </a:cubicBezTo>
                <a:close/>
                <a:moveTo>
                  <a:pt x="8321080" y="1479677"/>
                </a:moveTo>
                <a:cubicBezTo>
                  <a:pt x="8321080" y="1479677"/>
                  <a:pt x="8318356" y="1485128"/>
                  <a:pt x="8312908" y="1496027"/>
                </a:cubicBezTo>
                <a:cubicBezTo>
                  <a:pt x="8307458" y="1506925"/>
                  <a:pt x="8304733" y="1512374"/>
                  <a:pt x="8304733" y="1512374"/>
                </a:cubicBezTo>
                <a:lnTo>
                  <a:pt x="8321080" y="1512374"/>
                </a:lnTo>
                <a:cubicBezTo>
                  <a:pt x="8342878" y="1501475"/>
                  <a:pt x="8353776" y="1490578"/>
                  <a:pt x="8353776" y="1479677"/>
                </a:cubicBezTo>
                <a:close/>
                <a:moveTo>
                  <a:pt x="1381396" y="1479677"/>
                </a:moveTo>
                <a:cubicBezTo>
                  <a:pt x="1375947" y="1479677"/>
                  <a:pt x="1367772" y="1482404"/>
                  <a:pt x="1356874" y="1487852"/>
                </a:cubicBezTo>
                <a:cubicBezTo>
                  <a:pt x="1345975" y="1493302"/>
                  <a:pt x="1345975" y="1504199"/>
                  <a:pt x="1356874" y="1520548"/>
                </a:cubicBezTo>
                <a:cubicBezTo>
                  <a:pt x="1367772" y="1536895"/>
                  <a:pt x="1373224" y="1555969"/>
                  <a:pt x="1373224" y="1577766"/>
                </a:cubicBezTo>
                <a:lnTo>
                  <a:pt x="1389570" y="1577766"/>
                </a:lnTo>
                <a:cubicBezTo>
                  <a:pt x="1400468" y="1566867"/>
                  <a:pt x="1405920" y="1555969"/>
                  <a:pt x="1405920" y="1545070"/>
                </a:cubicBezTo>
                <a:lnTo>
                  <a:pt x="1422266" y="1545070"/>
                </a:lnTo>
                <a:lnTo>
                  <a:pt x="1438614" y="1528721"/>
                </a:lnTo>
                <a:cubicBezTo>
                  <a:pt x="1438614" y="1517824"/>
                  <a:pt x="1441340" y="1512374"/>
                  <a:pt x="1446788" y="1512374"/>
                </a:cubicBezTo>
                <a:cubicBezTo>
                  <a:pt x="1452239" y="1512374"/>
                  <a:pt x="1454962" y="1506925"/>
                  <a:pt x="1454962" y="1496027"/>
                </a:cubicBezTo>
                <a:lnTo>
                  <a:pt x="1422266" y="1496027"/>
                </a:lnTo>
                <a:lnTo>
                  <a:pt x="1405920" y="1512374"/>
                </a:lnTo>
                <a:lnTo>
                  <a:pt x="1405920" y="1479677"/>
                </a:lnTo>
                <a:cubicBezTo>
                  <a:pt x="1395021" y="1479677"/>
                  <a:pt x="1386846" y="1479677"/>
                  <a:pt x="1381396" y="1479677"/>
                </a:cubicBezTo>
                <a:close/>
                <a:moveTo>
                  <a:pt x="1481527" y="1473548"/>
                </a:moveTo>
                <a:cubicBezTo>
                  <a:pt x="1480165" y="1472186"/>
                  <a:pt x="1476761" y="1474229"/>
                  <a:pt x="1471310" y="1479677"/>
                </a:cubicBezTo>
                <a:lnTo>
                  <a:pt x="1471310" y="1512374"/>
                </a:lnTo>
                <a:cubicBezTo>
                  <a:pt x="1471310" y="1512374"/>
                  <a:pt x="1474034" y="1504199"/>
                  <a:pt x="1479484" y="1487852"/>
                </a:cubicBezTo>
                <a:cubicBezTo>
                  <a:pt x="1482208" y="1479677"/>
                  <a:pt x="1482890" y="1474910"/>
                  <a:pt x="1481527" y="1473548"/>
                </a:cubicBezTo>
                <a:close/>
                <a:moveTo>
                  <a:pt x="8513169" y="1471503"/>
                </a:moveTo>
                <a:cubicBezTo>
                  <a:pt x="8510445" y="1471503"/>
                  <a:pt x="8506357" y="1474229"/>
                  <a:pt x="8500908" y="1479677"/>
                </a:cubicBezTo>
                <a:cubicBezTo>
                  <a:pt x="8500908" y="1479677"/>
                  <a:pt x="8495458" y="1479677"/>
                  <a:pt x="8484559" y="1479677"/>
                </a:cubicBezTo>
                <a:cubicBezTo>
                  <a:pt x="8484559" y="1479677"/>
                  <a:pt x="8479111" y="1485128"/>
                  <a:pt x="8468212" y="1496027"/>
                </a:cubicBezTo>
                <a:lnTo>
                  <a:pt x="8451865" y="1512374"/>
                </a:lnTo>
                <a:lnTo>
                  <a:pt x="8468212" y="1512374"/>
                </a:lnTo>
                <a:cubicBezTo>
                  <a:pt x="8468212" y="1523272"/>
                  <a:pt x="8462764" y="1528721"/>
                  <a:pt x="8451865" y="1528721"/>
                </a:cubicBezTo>
                <a:cubicBezTo>
                  <a:pt x="8419169" y="1528721"/>
                  <a:pt x="8408270" y="1539622"/>
                  <a:pt x="8419169" y="1561417"/>
                </a:cubicBezTo>
                <a:cubicBezTo>
                  <a:pt x="8430068" y="1583214"/>
                  <a:pt x="8451865" y="1572318"/>
                  <a:pt x="8484559" y="1528721"/>
                </a:cubicBezTo>
                <a:cubicBezTo>
                  <a:pt x="8506357" y="1506925"/>
                  <a:pt x="8517255" y="1490578"/>
                  <a:pt x="8517255" y="1479677"/>
                </a:cubicBezTo>
                <a:cubicBezTo>
                  <a:pt x="8517255" y="1474229"/>
                  <a:pt x="8515893" y="1471503"/>
                  <a:pt x="8513169" y="1471503"/>
                </a:cubicBezTo>
                <a:close/>
                <a:moveTo>
                  <a:pt x="944092" y="1471503"/>
                </a:moveTo>
                <a:cubicBezTo>
                  <a:pt x="935917" y="1471503"/>
                  <a:pt x="926379" y="1474229"/>
                  <a:pt x="915482" y="1479677"/>
                </a:cubicBezTo>
                <a:cubicBezTo>
                  <a:pt x="904583" y="1490578"/>
                  <a:pt x="899135" y="1496027"/>
                  <a:pt x="899135" y="1496027"/>
                </a:cubicBezTo>
                <a:cubicBezTo>
                  <a:pt x="899135" y="1496027"/>
                  <a:pt x="904583" y="1501475"/>
                  <a:pt x="915482" y="1512374"/>
                </a:cubicBezTo>
                <a:cubicBezTo>
                  <a:pt x="926379" y="1523272"/>
                  <a:pt x="940003" y="1523272"/>
                  <a:pt x="956352" y="1512374"/>
                </a:cubicBezTo>
                <a:cubicBezTo>
                  <a:pt x="972699" y="1501475"/>
                  <a:pt x="975426" y="1490578"/>
                  <a:pt x="964525" y="1479677"/>
                </a:cubicBezTo>
                <a:cubicBezTo>
                  <a:pt x="959076" y="1474229"/>
                  <a:pt x="952266" y="1471503"/>
                  <a:pt x="944092" y="1471503"/>
                </a:cubicBezTo>
                <a:close/>
                <a:moveTo>
                  <a:pt x="7658990" y="1463330"/>
                </a:moveTo>
                <a:cubicBezTo>
                  <a:pt x="7653542" y="1463330"/>
                  <a:pt x="7650816" y="1468779"/>
                  <a:pt x="7650816" y="1479677"/>
                </a:cubicBezTo>
                <a:cubicBezTo>
                  <a:pt x="7661716" y="1479677"/>
                  <a:pt x="7667164" y="1476953"/>
                  <a:pt x="7667164" y="1471503"/>
                </a:cubicBezTo>
                <a:cubicBezTo>
                  <a:pt x="7667164" y="1466054"/>
                  <a:pt x="7664440" y="1463330"/>
                  <a:pt x="7658990" y="1463330"/>
                </a:cubicBezTo>
                <a:close/>
                <a:moveTo>
                  <a:pt x="8304733" y="1446981"/>
                </a:moveTo>
                <a:cubicBezTo>
                  <a:pt x="8293834" y="1457882"/>
                  <a:pt x="8285660" y="1463330"/>
                  <a:pt x="8280212" y="1463330"/>
                </a:cubicBezTo>
                <a:cubicBezTo>
                  <a:pt x="8274761" y="1463330"/>
                  <a:pt x="8272037" y="1463330"/>
                  <a:pt x="8272037" y="1463330"/>
                </a:cubicBezTo>
                <a:cubicBezTo>
                  <a:pt x="8261138" y="1463330"/>
                  <a:pt x="8255690" y="1468779"/>
                  <a:pt x="8255690" y="1479677"/>
                </a:cubicBezTo>
                <a:lnTo>
                  <a:pt x="8288384" y="1479677"/>
                </a:lnTo>
                <a:cubicBezTo>
                  <a:pt x="8299282" y="1468779"/>
                  <a:pt x="8310182" y="1457882"/>
                  <a:pt x="8321080" y="1446981"/>
                </a:cubicBezTo>
                <a:close/>
                <a:moveTo>
                  <a:pt x="7470990" y="1446981"/>
                </a:moveTo>
                <a:lnTo>
                  <a:pt x="7421946" y="1496027"/>
                </a:lnTo>
                <a:cubicBezTo>
                  <a:pt x="7400149" y="1539622"/>
                  <a:pt x="7378352" y="1566867"/>
                  <a:pt x="7356554" y="1577766"/>
                </a:cubicBezTo>
                <a:lnTo>
                  <a:pt x="7356554" y="1610460"/>
                </a:lnTo>
                <a:cubicBezTo>
                  <a:pt x="7356554" y="1610460"/>
                  <a:pt x="7375627" y="1583214"/>
                  <a:pt x="7413772" y="1528721"/>
                </a:cubicBezTo>
                <a:cubicBezTo>
                  <a:pt x="7451916" y="1474229"/>
                  <a:pt x="7470990" y="1446981"/>
                  <a:pt x="7470990" y="1446981"/>
                </a:cubicBezTo>
                <a:close/>
                <a:moveTo>
                  <a:pt x="8746127" y="1430634"/>
                </a:moveTo>
                <a:cubicBezTo>
                  <a:pt x="8735228" y="1430634"/>
                  <a:pt x="8727053" y="1433360"/>
                  <a:pt x="8721605" y="1438809"/>
                </a:cubicBezTo>
                <a:cubicBezTo>
                  <a:pt x="8716155" y="1444257"/>
                  <a:pt x="8713430" y="1452432"/>
                  <a:pt x="8713430" y="1463330"/>
                </a:cubicBezTo>
                <a:cubicBezTo>
                  <a:pt x="8724329" y="1463330"/>
                  <a:pt x="8729777" y="1463330"/>
                  <a:pt x="8729777" y="1463330"/>
                </a:cubicBezTo>
                <a:lnTo>
                  <a:pt x="8729777" y="1446981"/>
                </a:lnTo>
                <a:cubicBezTo>
                  <a:pt x="8729777" y="1457882"/>
                  <a:pt x="8735228" y="1457882"/>
                  <a:pt x="8746127" y="1446981"/>
                </a:cubicBezTo>
                <a:close/>
                <a:moveTo>
                  <a:pt x="8255690" y="1430634"/>
                </a:moveTo>
                <a:cubicBezTo>
                  <a:pt x="8255690" y="1441533"/>
                  <a:pt x="8255690" y="1446981"/>
                  <a:pt x="8255690" y="1446981"/>
                </a:cubicBezTo>
                <a:cubicBezTo>
                  <a:pt x="8266588" y="1446981"/>
                  <a:pt x="8272037" y="1444257"/>
                  <a:pt x="8272037" y="1438809"/>
                </a:cubicBezTo>
                <a:cubicBezTo>
                  <a:pt x="8272037" y="1433360"/>
                  <a:pt x="8266588" y="1430634"/>
                  <a:pt x="8255690" y="1430634"/>
                </a:cubicBezTo>
                <a:close/>
                <a:moveTo>
                  <a:pt x="8549952" y="1414287"/>
                </a:moveTo>
                <a:lnTo>
                  <a:pt x="8517255" y="1430634"/>
                </a:lnTo>
                <a:cubicBezTo>
                  <a:pt x="8506357" y="1430634"/>
                  <a:pt x="8500908" y="1436085"/>
                  <a:pt x="8500908" y="1446981"/>
                </a:cubicBezTo>
                <a:lnTo>
                  <a:pt x="8517255" y="1446981"/>
                </a:lnTo>
                <a:cubicBezTo>
                  <a:pt x="8528154" y="1446981"/>
                  <a:pt x="8539053" y="1441533"/>
                  <a:pt x="8549952" y="1430634"/>
                </a:cubicBezTo>
                <a:lnTo>
                  <a:pt x="8566299" y="1430634"/>
                </a:lnTo>
                <a:cubicBezTo>
                  <a:pt x="8555400" y="1430634"/>
                  <a:pt x="8549952" y="1425186"/>
                  <a:pt x="8549952" y="1414287"/>
                </a:cubicBezTo>
                <a:close/>
                <a:moveTo>
                  <a:pt x="8370124" y="1414287"/>
                </a:moveTo>
                <a:cubicBezTo>
                  <a:pt x="8359224" y="1414287"/>
                  <a:pt x="8356500" y="1419735"/>
                  <a:pt x="8361951" y="1430634"/>
                </a:cubicBezTo>
                <a:cubicBezTo>
                  <a:pt x="8367400" y="1441533"/>
                  <a:pt x="8372850" y="1446981"/>
                  <a:pt x="8378298" y="1446981"/>
                </a:cubicBezTo>
                <a:cubicBezTo>
                  <a:pt x="8383748" y="1446981"/>
                  <a:pt x="8391921" y="1446981"/>
                  <a:pt x="8402820" y="1446981"/>
                </a:cubicBezTo>
                <a:lnTo>
                  <a:pt x="8402820" y="1430634"/>
                </a:lnTo>
                <a:lnTo>
                  <a:pt x="8386472" y="1430634"/>
                </a:lnTo>
                <a:cubicBezTo>
                  <a:pt x="8386472" y="1419735"/>
                  <a:pt x="8381024" y="1414287"/>
                  <a:pt x="8370124" y="1414287"/>
                </a:cubicBezTo>
                <a:close/>
                <a:moveTo>
                  <a:pt x="1553049" y="1414287"/>
                </a:moveTo>
                <a:cubicBezTo>
                  <a:pt x="1542151" y="1414287"/>
                  <a:pt x="1536702" y="1417011"/>
                  <a:pt x="1536702" y="1422460"/>
                </a:cubicBezTo>
                <a:cubicBezTo>
                  <a:pt x="1536702" y="1427910"/>
                  <a:pt x="1542151" y="1430634"/>
                  <a:pt x="1553049" y="1430634"/>
                </a:cubicBezTo>
                <a:cubicBezTo>
                  <a:pt x="1563948" y="1419735"/>
                  <a:pt x="1563948" y="1414287"/>
                  <a:pt x="1553049" y="1414287"/>
                </a:cubicBezTo>
                <a:close/>
                <a:moveTo>
                  <a:pt x="8141254" y="1381591"/>
                </a:moveTo>
                <a:lnTo>
                  <a:pt x="8092211" y="1430634"/>
                </a:lnTo>
                <a:lnTo>
                  <a:pt x="8059515" y="1463330"/>
                </a:lnTo>
                <a:cubicBezTo>
                  <a:pt x="8037718" y="1485128"/>
                  <a:pt x="8024094" y="1504199"/>
                  <a:pt x="8018644" y="1520548"/>
                </a:cubicBezTo>
                <a:cubicBezTo>
                  <a:pt x="8013196" y="1536895"/>
                  <a:pt x="8005021" y="1545070"/>
                  <a:pt x="7994122" y="1545070"/>
                </a:cubicBezTo>
                <a:cubicBezTo>
                  <a:pt x="7994122" y="1555969"/>
                  <a:pt x="7994122" y="1561417"/>
                  <a:pt x="7994122" y="1561417"/>
                </a:cubicBezTo>
                <a:cubicBezTo>
                  <a:pt x="7994122" y="1572318"/>
                  <a:pt x="8015920" y="1550518"/>
                  <a:pt x="8059515" y="1496027"/>
                </a:cubicBezTo>
                <a:cubicBezTo>
                  <a:pt x="8124905" y="1430634"/>
                  <a:pt x="8152153" y="1392490"/>
                  <a:pt x="8141254" y="1381591"/>
                </a:cubicBezTo>
                <a:close/>
                <a:moveTo>
                  <a:pt x="1683833" y="1381591"/>
                </a:moveTo>
                <a:cubicBezTo>
                  <a:pt x="1672932" y="1381591"/>
                  <a:pt x="1667485" y="1384315"/>
                  <a:pt x="1667485" y="1389763"/>
                </a:cubicBezTo>
                <a:cubicBezTo>
                  <a:pt x="1667485" y="1395214"/>
                  <a:pt x="1672932" y="1397938"/>
                  <a:pt x="1683833" y="1397938"/>
                </a:cubicBezTo>
                <a:cubicBezTo>
                  <a:pt x="1683833" y="1397938"/>
                  <a:pt x="1683833" y="1392490"/>
                  <a:pt x="1683833" y="1381591"/>
                </a:cubicBezTo>
                <a:close/>
                <a:moveTo>
                  <a:pt x="1405920" y="1381591"/>
                </a:moveTo>
                <a:lnTo>
                  <a:pt x="1373224" y="1414287"/>
                </a:lnTo>
                <a:lnTo>
                  <a:pt x="1389570" y="1414287"/>
                </a:lnTo>
                <a:close/>
                <a:moveTo>
                  <a:pt x="9236563" y="1365242"/>
                </a:moveTo>
                <a:cubicBezTo>
                  <a:pt x="9236563" y="1365242"/>
                  <a:pt x="9233839" y="1367968"/>
                  <a:pt x="9228389" y="1373416"/>
                </a:cubicBezTo>
                <a:cubicBezTo>
                  <a:pt x="9222940" y="1378867"/>
                  <a:pt x="9225665" y="1381591"/>
                  <a:pt x="9236563" y="1381591"/>
                </a:cubicBezTo>
                <a:close/>
                <a:moveTo>
                  <a:pt x="8778823" y="1365242"/>
                </a:moveTo>
                <a:cubicBezTo>
                  <a:pt x="8778823" y="1376143"/>
                  <a:pt x="8784271" y="1381591"/>
                  <a:pt x="8795170" y="1381591"/>
                </a:cubicBezTo>
                <a:cubicBezTo>
                  <a:pt x="8806069" y="1381591"/>
                  <a:pt x="8816967" y="1376143"/>
                  <a:pt x="8827866" y="1365242"/>
                </a:cubicBezTo>
                <a:lnTo>
                  <a:pt x="8811517" y="1365242"/>
                </a:lnTo>
                <a:cubicBezTo>
                  <a:pt x="8800618" y="1365242"/>
                  <a:pt x="8792446" y="1365242"/>
                  <a:pt x="8786995" y="1365242"/>
                </a:cubicBezTo>
                <a:cubicBezTo>
                  <a:pt x="8781547" y="1365242"/>
                  <a:pt x="8778823" y="1365242"/>
                  <a:pt x="8778823" y="1365242"/>
                </a:cubicBezTo>
                <a:close/>
                <a:moveTo>
                  <a:pt x="8737952" y="1365242"/>
                </a:moveTo>
                <a:cubicBezTo>
                  <a:pt x="8732504" y="1365242"/>
                  <a:pt x="8729777" y="1370692"/>
                  <a:pt x="8729777" y="1381591"/>
                </a:cubicBezTo>
                <a:lnTo>
                  <a:pt x="8746127" y="1381591"/>
                </a:lnTo>
                <a:cubicBezTo>
                  <a:pt x="8746127" y="1370692"/>
                  <a:pt x="8743403" y="1365242"/>
                  <a:pt x="8737952" y="1365242"/>
                </a:cubicBezTo>
                <a:close/>
                <a:moveTo>
                  <a:pt x="8372168" y="1352983"/>
                </a:moveTo>
                <a:cubicBezTo>
                  <a:pt x="8368080" y="1352983"/>
                  <a:pt x="8364675" y="1354345"/>
                  <a:pt x="8361951" y="1357069"/>
                </a:cubicBezTo>
                <a:cubicBezTo>
                  <a:pt x="8356500" y="1362518"/>
                  <a:pt x="8351052" y="1367968"/>
                  <a:pt x="8345602" y="1373416"/>
                </a:cubicBezTo>
                <a:cubicBezTo>
                  <a:pt x="8340154" y="1378867"/>
                  <a:pt x="8331979" y="1387039"/>
                  <a:pt x="8321080" y="1397938"/>
                </a:cubicBezTo>
                <a:lnTo>
                  <a:pt x="8337430" y="1397938"/>
                </a:lnTo>
                <a:cubicBezTo>
                  <a:pt x="8359224" y="1387039"/>
                  <a:pt x="8375574" y="1378867"/>
                  <a:pt x="8386472" y="1373416"/>
                </a:cubicBezTo>
                <a:cubicBezTo>
                  <a:pt x="8397371" y="1367968"/>
                  <a:pt x="8397371" y="1362518"/>
                  <a:pt x="8386472" y="1357069"/>
                </a:cubicBezTo>
                <a:cubicBezTo>
                  <a:pt x="8381024" y="1354345"/>
                  <a:pt x="8376255" y="1352983"/>
                  <a:pt x="8372168" y="1352983"/>
                </a:cubicBezTo>
                <a:close/>
                <a:moveTo>
                  <a:pt x="8173950" y="1348895"/>
                </a:moveTo>
                <a:cubicBezTo>
                  <a:pt x="8163052" y="1348895"/>
                  <a:pt x="8157602" y="1351621"/>
                  <a:pt x="8157602" y="1357069"/>
                </a:cubicBezTo>
                <a:cubicBezTo>
                  <a:pt x="8157602" y="1362518"/>
                  <a:pt x="8157602" y="1365242"/>
                  <a:pt x="8157602" y="1365242"/>
                </a:cubicBezTo>
                <a:lnTo>
                  <a:pt x="8173950" y="1365242"/>
                </a:lnTo>
                <a:close/>
                <a:moveTo>
                  <a:pt x="719306" y="1348895"/>
                </a:moveTo>
                <a:lnTo>
                  <a:pt x="686613" y="1381591"/>
                </a:lnTo>
                <a:lnTo>
                  <a:pt x="670263" y="1397938"/>
                </a:lnTo>
                <a:cubicBezTo>
                  <a:pt x="670263" y="1387039"/>
                  <a:pt x="675714" y="1376143"/>
                  <a:pt x="686613" y="1365242"/>
                </a:cubicBezTo>
                <a:close/>
                <a:moveTo>
                  <a:pt x="8844213" y="1332548"/>
                </a:moveTo>
                <a:lnTo>
                  <a:pt x="8827866" y="1348895"/>
                </a:lnTo>
                <a:lnTo>
                  <a:pt x="8844213" y="1348895"/>
                </a:lnTo>
                <a:cubicBezTo>
                  <a:pt x="8844213" y="1337996"/>
                  <a:pt x="8844213" y="1332548"/>
                  <a:pt x="8844213" y="1332548"/>
                </a:cubicBezTo>
                <a:close/>
                <a:moveTo>
                  <a:pt x="8239340" y="1332548"/>
                </a:moveTo>
                <a:cubicBezTo>
                  <a:pt x="8239340" y="1343446"/>
                  <a:pt x="8239340" y="1348895"/>
                  <a:pt x="8239340" y="1348895"/>
                </a:cubicBezTo>
                <a:cubicBezTo>
                  <a:pt x="8239340" y="1348895"/>
                  <a:pt x="8242067" y="1346171"/>
                  <a:pt x="8247516" y="1340720"/>
                </a:cubicBezTo>
                <a:cubicBezTo>
                  <a:pt x="8252964" y="1335272"/>
                  <a:pt x="8255690" y="1332548"/>
                  <a:pt x="8255690" y="1332548"/>
                </a:cubicBezTo>
                <a:cubicBezTo>
                  <a:pt x="8244791" y="1332548"/>
                  <a:pt x="8239340" y="1332548"/>
                  <a:pt x="8239340" y="1332548"/>
                </a:cubicBezTo>
                <a:close/>
                <a:moveTo>
                  <a:pt x="7503686" y="1332548"/>
                </a:moveTo>
                <a:lnTo>
                  <a:pt x="7487336" y="1348895"/>
                </a:lnTo>
                <a:lnTo>
                  <a:pt x="7520032" y="1332548"/>
                </a:lnTo>
                <a:close/>
                <a:moveTo>
                  <a:pt x="7127682" y="1332548"/>
                </a:moveTo>
                <a:cubicBezTo>
                  <a:pt x="7127682" y="1332548"/>
                  <a:pt x="7127682" y="1337996"/>
                  <a:pt x="7127682" y="1348895"/>
                </a:cubicBezTo>
                <a:cubicBezTo>
                  <a:pt x="7127682" y="1348895"/>
                  <a:pt x="7133133" y="1348895"/>
                  <a:pt x="7144032" y="1348895"/>
                </a:cubicBezTo>
                <a:close/>
                <a:moveTo>
                  <a:pt x="1520353" y="1332548"/>
                </a:moveTo>
                <a:lnTo>
                  <a:pt x="1520353" y="1348895"/>
                </a:lnTo>
                <a:cubicBezTo>
                  <a:pt x="1520353" y="1348895"/>
                  <a:pt x="1517629" y="1351621"/>
                  <a:pt x="1512180" y="1357069"/>
                </a:cubicBezTo>
                <a:cubicBezTo>
                  <a:pt x="1506731" y="1362518"/>
                  <a:pt x="1504005" y="1365242"/>
                  <a:pt x="1504005" y="1365242"/>
                </a:cubicBezTo>
                <a:lnTo>
                  <a:pt x="1504005" y="1381591"/>
                </a:lnTo>
                <a:cubicBezTo>
                  <a:pt x="1493107" y="1381591"/>
                  <a:pt x="1487659" y="1376143"/>
                  <a:pt x="1487659" y="1365242"/>
                </a:cubicBezTo>
                <a:close/>
                <a:moveTo>
                  <a:pt x="8010472" y="1316198"/>
                </a:moveTo>
                <a:cubicBezTo>
                  <a:pt x="8010472" y="1327097"/>
                  <a:pt x="8013196" y="1332548"/>
                  <a:pt x="8018644" y="1332548"/>
                </a:cubicBezTo>
                <a:cubicBezTo>
                  <a:pt x="8024094" y="1332548"/>
                  <a:pt x="8026818" y="1327097"/>
                  <a:pt x="8026818" y="1316198"/>
                </a:cubicBezTo>
                <a:cubicBezTo>
                  <a:pt x="8015920" y="1316198"/>
                  <a:pt x="8010472" y="1316198"/>
                  <a:pt x="8010472" y="1316198"/>
                </a:cubicBezTo>
                <a:close/>
                <a:moveTo>
                  <a:pt x="7650816" y="1316198"/>
                </a:moveTo>
                <a:lnTo>
                  <a:pt x="7585425" y="1381591"/>
                </a:lnTo>
                <a:lnTo>
                  <a:pt x="7618122" y="1365242"/>
                </a:lnTo>
                <a:cubicBezTo>
                  <a:pt x="7639916" y="1343446"/>
                  <a:pt x="7650816" y="1327097"/>
                  <a:pt x="7650816" y="1316198"/>
                </a:cubicBezTo>
                <a:close/>
                <a:moveTo>
                  <a:pt x="8692995" y="1291677"/>
                </a:moveTo>
                <a:cubicBezTo>
                  <a:pt x="8690271" y="1291677"/>
                  <a:pt x="8686185" y="1294403"/>
                  <a:pt x="8680734" y="1299851"/>
                </a:cubicBezTo>
                <a:lnTo>
                  <a:pt x="8680734" y="1316198"/>
                </a:lnTo>
                <a:lnTo>
                  <a:pt x="8697083" y="1299851"/>
                </a:lnTo>
                <a:cubicBezTo>
                  <a:pt x="8697083" y="1294403"/>
                  <a:pt x="8695721" y="1291677"/>
                  <a:pt x="8692995" y="1291677"/>
                </a:cubicBezTo>
                <a:close/>
                <a:moveTo>
                  <a:pt x="8353776" y="1283502"/>
                </a:moveTo>
                <a:lnTo>
                  <a:pt x="8337430" y="1299851"/>
                </a:lnTo>
                <a:lnTo>
                  <a:pt x="8337430" y="1316198"/>
                </a:lnTo>
                <a:cubicBezTo>
                  <a:pt x="8337430" y="1316198"/>
                  <a:pt x="8342878" y="1310750"/>
                  <a:pt x="8353776" y="1299851"/>
                </a:cubicBezTo>
                <a:close/>
                <a:moveTo>
                  <a:pt x="9334650" y="1267155"/>
                </a:moveTo>
                <a:lnTo>
                  <a:pt x="9318303" y="1299851"/>
                </a:lnTo>
                <a:cubicBezTo>
                  <a:pt x="9318303" y="1299851"/>
                  <a:pt x="9323751" y="1299851"/>
                  <a:pt x="9334650" y="1299851"/>
                </a:cubicBezTo>
                <a:close/>
                <a:moveTo>
                  <a:pt x="8893256" y="1267155"/>
                </a:moveTo>
                <a:lnTo>
                  <a:pt x="8893256" y="1283502"/>
                </a:lnTo>
                <a:cubicBezTo>
                  <a:pt x="8893256" y="1294403"/>
                  <a:pt x="8898707" y="1299851"/>
                  <a:pt x="8909606" y="1299851"/>
                </a:cubicBezTo>
                <a:lnTo>
                  <a:pt x="8909606" y="1283502"/>
                </a:lnTo>
                <a:cubicBezTo>
                  <a:pt x="8909606" y="1283502"/>
                  <a:pt x="8904157" y="1278054"/>
                  <a:pt x="8893256" y="1267155"/>
                </a:cubicBezTo>
                <a:close/>
                <a:moveTo>
                  <a:pt x="8844213" y="1267155"/>
                </a:moveTo>
                <a:lnTo>
                  <a:pt x="8811517" y="1299851"/>
                </a:lnTo>
                <a:lnTo>
                  <a:pt x="8795170" y="1332548"/>
                </a:lnTo>
                <a:cubicBezTo>
                  <a:pt x="8795170" y="1332548"/>
                  <a:pt x="8806069" y="1321649"/>
                  <a:pt x="8827866" y="1299851"/>
                </a:cubicBezTo>
                <a:close/>
                <a:moveTo>
                  <a:pt x="8778823" y="1267155"/>
                </a:moveTo>
                <a:cubicBezTo>
                  <a:pt x="8767924" y="1267155"/>
                  <a:pt x="8762474" y="1272606"/>
                  <a:pt x="8762474" y="1283502"/>
                </a:cubicBezTo>
                <a:lnTo>
                  <a:pt x="8746127" y="1299851"/>
                </a:lnTo>
                <a:cubicBezTo>
                  <a:pt x="8735228" y="1299851"/>
                  <a:pt x="8729777" y="1299851"/>
                  <a:pt x="8729777" y="1299851"/>
                </a:cubicBezTo>
                <a:cubicBezTo>
                  <a:pt x="8740676" y="1310750"/>
                  <a:pt x="8735228" y="1321649"/>
                  <a:pt x="8713430" y="1332548"/>
                </a:cubicBezTo>
                <a:cubicBezTo>
                  <a:pt x="8702532" y="1343446"/>
                  <a:pt x="8688909" y="1357069"/>
                  <a:pt x="8672562" y="1373416"/>
                </a:cubicBezTo>
                <a:cubicBezTo>
                  <a:pt x="8656213" y="1389763"/>
                  <a:pt x="8642590" y="1403388"/>
                  <a:pt x="8631691" y="1414287"/>
                </a:cubicBezTo>
                <a:lnTo>
                  <a:pt x="8582648" y="1446981"/>
                </a:lnTo>
                <a:cubicBezTo>
                  <a:pt x="8571749" y="1446981"/>
                  <a:pt x="8569025" y="1452432"/>
                  <a:pt x="8574473" y="1463330"/>
                </a:cubicBezTo>
                <a:cubicBezTo>
                  <a:pt x="8579921" y="1474229"/>
                  <a:pt x="8598995" y="1463330"/>
                  <a:pt x="8631691" y="1430634"/>
                </a:cubicBezTo>
                <a:cubicBezTo>
                  <a:pt x="8642590" y="1419735"/>
                  <a:pt x="8656213" y="1408837"/>
                  <a:pt x="8672562" y="1397938"/>
                </a:cubicBezTo>
                <a:cubicBezTo>
                  <a:pt x="8688909" y="1387039"/>
                  <a:pt x="8707982" y="1370692"/>
                  <a:pt x="8729777" y="1348895"/>
                </a:cubicBezTo>
                <a:cubicBezTo>
                  <a:pt x="8751575" y="1327097"/>
                  <a:pt x="8767924" y="1305300"/>
                  <a:pt x="8778823" y="1283502"/>
                </a:cubicBezTo>
                <a:close/>
                <a:moveTo>
                  <a:pt x="8582648" y="1267155"/>
                </a:moveTo>
                <a:cubicBezTo>
                  <a:pt x="8582648" y="1267155"/>
                  <a:pt x="8582648" y="1272606"/>
                  <a:pt x="8582648" y="1283502"/>
                </a:cubicBezTo>
                <a:cubicBezTo>
                  <a:pt x="8593546" y="1283502"/>
                  <a:pt x="8598995" y="1278054"/>
                  <a:pt x="8598995" y="1267155"/>
                </a:cubicBezTo>
                <a:cubicBezTo>
                  <a:pt x="8598995" y="1267155"/>
                  <a:pt x="8593546" y="1267155"/>
                  <a:pt x="8582648" y="1267155"/>
                </a:cubicBezTo>
                <a:close/>
                <a:moveTo>
                  <a:pt x="8451865" y="1267155"/>
                </a:moveTo>
                <a:lnTo>
                  <a:pt x="8435516" y="1283502"/>
                </a:lnTo>
                <a:cubicBezTo>
                  <a:pt x="8435516" y="1294403"/>
                  <a:pt x="8438240" y="1297127"/>
                  <a:pt x="8443690" y="1291677"/>
                </a:cubicBezTo>
                <a:cubicBezTo>
                  <a:pt x="8449139" y="1286229"/>
                  <a:pt x="8451865" y="1278054"/>
                  <a:pt x="8451865" y="1267155"/>
                </a:cubicBezTo>
                <a:close/>
                <a:moveTo>
                  <a:pt x="7683512" y="1267155"/>
                </a:moveTo>
                <a:cubicBezTo>
                  <a:pt x="7672613" y="1267155"/>
                  <a:pt x="7667164" y="1272606"/>
                  <a:pt x="7667164" y="1283502"/>
                </a:cubicBezTo>
                <a:lnTo>
                  <a:pt x="7667164" y="1299851"/>
                </a:lnTo>
                <a:cubicBezTo>
                  <a:pt x="7667164" y="1299851"/>
                  <a:pt x="7672613" y="1294403"/>
                  <a:pt x="7683512" y="1283502"/>
                </a:cubicBezTo>
                <a:close/>
                <a:moveTo>
                  <a:pt x="1787229" y="1261848"/>
                </a:moveTo>
                <a:lnTo>
                  <a:pt x="1783964" y="1265112"/>
                </a:lnTo>
                <a:cubicBezTo>
                  <a:pt x="1782602" y="1266474"/>
                  <a:pt x="1781921" y="1267155"/>
                  <a:pt x="1781921" y="1267155"/>
                </a:cubicBezTo>
                <a:close/>
                <a:moveTo>
                  <a:pt x="7567033" y="1256938"/>
                </a:moveTo>
                <a:cubicBezTo>
                  <a:pt x="7562946" y="1258300"/>
                  <a:pt x="7558177" y="1261707"/>
                  <a:pt x="7552729" y="1267155"/>
                </a:cubicBezTo>
                <a:cubicBezTo>
                  <a:pt x="7541830" y="1278054"/>
                  <a:pt x="7530932" y="1288953"/>
                  <a:pt x="7520032" y="1299851"/>
                </a:cubicBezTo>
                <a:lnTo>
                  <a:pt x="7552729" y="1299851"/>
                </a:lnTo>
                <a:cubicBezTo>
                  <a:pt x="7574526" y="1278054"/>
                  <a:pt x="7582701" y="1264431"/>
                  <a:pt x="7577250" y="1258981"/>
                </a:cubicBezTo>
                <a:cubicBezTo>
                  <a:pt x="7574526" y="1256256"/>
                  <a:pt x="7571121" y="1255575"/>
                  <a:pt x="7567033" y="1256938"/>
                </a:cubicBezTo>
                <a:close/>
                <a:moveTo>
                  <a:pt x="8925953" y="1250808"/>
                </a:moveTo>
                <a:lnTo>
                  <a:pt x="8925953" y="1267155"/>
                </a:lnTo>
                <a:cubicBezTo>
                  <a:pt x="8936851" y="1267155"/>
                  <a:pt x="8942302" y="1267155"/>
                  <a:pt x="8942302" y="1267155"/>
                </a:cubicBezTo>
                <a:cubicBezTo>
                  <a:pt x="8942302" y="1256256"/>
                  <a:pt x="8936851" y="1250808"/>
                  <a:pt x="8925953" y="1250808"/>
                </a:cubicBezTo>
                <a:close/>
                <a:moveTo>
                  <a:pt x="8484559" y="1234459"/>
                </a:moveTo>
                <a:cubicBezTo>
                  <a:pt x="8484559" y="1245358"/>
                  <a:pt x="8484559" y="1250808"/>
                  <a:pt x="8484559" y="1250808"/>
                </a:cubicBezTo>
                <a:lnTo>
                  <a:pt x="8500908" y="1250808"/>
                </a:lnTo>
                <a:cubicBezTo>
                  <a:pt x="8500908" y="1239909"/>
                  <a:pt x="8495458" y="1234459"/>
                  <a:pt x="8484559" y="1234459"/>
                </a:cubicBezTo>
                <a:close/>
                <a:moveTo>
                  <a:pt x="8263862" y="1234459"/>
                </a:moveTo>
                <a:cubicBezTo>
                  <a:pt x="8258414" y="1234459"/>
                  <a:pt x="8252964" y="1237185"/>
                  <a:pt x="8247516" y="1242634"/>
                </a:cubicBezTo>
                <a:cubicBezTo>
                  <a:pt x="8242067" y="1248082"/>
                  <a:pt x="8236616" y="1256256"/>
                  <a:pt x="8231168" y="1267155"/>
                </a:cubicBezTo>
                <a:cubicBezTo>
                  <a:pt x="8225718" y="1278054"/>
                  <a:pt x="8217544" y="1283502"/>
                  <a:pt x="8206644" y="1283502"/>
                </a:cubicBezTo>
                <a:cubicBezTo>
                  <a:pt x="8184849" y="1316198"/>
                  <a:pt x="8179399" y="1332548"/>
                  <a:pt x="8190298" y="1332548"/>
                </a:cubicBezTo>
                <a:cubicBezTo>
                  <a:pt x="8201196" y="1332548"/>
                  <a:pt x="8212095" y="1324373"/>
                  <a:pt x="8222994" y="1308024"/>
                </a:cubicBezTo>
                <a:cubicBezTo>
                  <a:pt x="8233892" y="1291677"/>
                  <a:pt x="8239340" y="1280778"/>
                  <a:pt x="8239340" y="1275330"/>
                </a:cubicBezTo>
                <a:cubicBezTo>
                  <a:pt x="8239340" y="1269882"/>
                  <a:pt x="8244791" y="1261707"/>
                  <a:pt x="8255690" y="1250808"/>
                </a:cubicBezTo>
                <a:cubicBezTo>
                  <a:pt x="8266588" y="1250808"/>
                  <a:pt x="8272037" y="1245358"/>
                  <a:pt x="8272037" y="1234459"/>
                </a:cubicBezTo>
                <a:cubicBezTo>
                  <a:pt x="8272037" y="1234459"/>
                  <a:pt x="8269313" y="1234459"/>
                  <a:pt x="8263862" y="1234459"/>
                </a:cubicBezTo>
                <a:close/>
                <a:moveTo>
                  <a:pt x="7520032" y="1234459"/>
                </a:moveTo>
                <a:cubicBezTo>
                  <a:pt x="7454642" y="1288953"/>
                  <a:pt x="7421946" y="1332548"/>
                  <a:pt x="7421946" y="1365242"/>
                </a:cubicBezTo>
                <a:cubicBezTo>
                  <a:pt x="7432845" y="1354345"/>
                  <a:pt x="7454642" y="1332548"/>
                  <a:pt x="7487336" y="1299851"/>
                </a:cubicBezTo>
                <a:close/>
                <a:moveTo>
                  <a:pt x="7421946" y="1234459"/>
                </a:moveTo>
                <a:lnTo>
                  <a:pt x="7372903" y="1283502"/>
                </a:lnTo>
                <a:cubicBezTo>
                  <a:pt x="7394698" y="1272606"/>
                  <a:pt x="7408324" y="1261707"/>
                  <a:pt x="7413772" y="1250808"/>
                </a:cubicBezTo>
                <a:cubicBezTo>
                  <a:pt x="7419220" y="1239909"/>
                  <a:pt x="7421946" y="1234459"/>
                  <a:pt x="7421946" y="1234459"/>
                </a:cubicBezTo>
                <a:close/>
                <a:moveTo>
                  <a:pt x="7356554" y="1222198"/>
                </a:moveTo>
                <a:cubicBezTo>
                  <a:pt x="7353830" y="1222200"/>
                  <a:pt x="7351106" y="1223560"/>
                  <a:pt x="7348379" y="1226284"/>
                </a:cubicBezTo>
                <a:cubicBezTo>
                  <a:pt x="7342931" y="1231735"/>
                  <a:pt x="7340207" y="1239909"/>
                  <a:pt x="7340207" y="1250808"/>
                </a:cubicBezTo>
                <a:cubicBezTo>
                  <a:pt x="7340207" y="1272606"/>
                  <a:pt x="7345655" y="1272606"/>
                  <a:pt x="7356554" y="1250808"/>
                </a:cubicBezTo>
                <a:cubicBezTo>
                  <a:pt x="7367452" y="1239909"/>
                  <a:pt x="7370176" y="1231735"/>
                  <a:pt x="7364728" y="1226284"/>
                </a:cubicBezTo>
                <a:cubicBezTo>
                  <a:pt x="7362004" y="1223560"/>
                  <a:pt x="7359280" y="1222200"/>
                  <a:pt x="7356554" y="1222198"/>
                </a:cubicBezTo>
                <a:close/>
                <a:moveTo>
                  <a:pt x="8958649" y="1218112"/>
                </a:moveTo>
                <a:cubicBezTo>
                  <a:pt x="8958649" y="1218112"/>
                  <a:pt x="8955925" y="1220836"/>
                  <a:pt x="8950474" y="1226284"/>
                </a:cubicBezTo>
                <a:cubicBezTo>
                  <a:pt x="8945026" y="1231735"/>
                  <a:pt x="8947750" y="1234459"/>
                  <a:pt x="8958649" y="1234459"/>
                </a:cubicBezTo>
                <a:cubicBezTo>
                  <a:pt x="8969548" y="1234459"/>
                  <a:pt x="8974998" y="1234459"/>
                  <a:pt x="8974998" y="1234459"/>
                </a:cubicBezTo>
                <a:cubicBezTo>
                  <a:pt x="8974998" y="1223560"/>
                  <a:pt x="8972272" y="1218112"/>
                  <a:pt x="8966823" y="1218112"/>
                </a:cubicBezTo>
                <a:cubicBezTo>
                  <a:pt x="8961373" y="1218112"/>
                  <a:pt x="8958649" y="1218112"/>
                  <a:pt x="8958649" y="1218112"/>
                </a:cubicBezTo>
                <a:close/>
                <a:moveTo>
                  <a:pt x="8909606" y="1201763"/>
                </a:moveTo>
                <a:lnTo>
                  <a:pt x="8909606" y="1218112"/>
                </a:lnTo>
                <a:lnTo>
                  <a:pt x="8925953" y="1218112"/>
                </a:lnTo>
                <a:close/>
                <a:moveTo>
                  <a:pt x="8844213" y="1201763"/>
                </a:moveTo>
                <a:lnTo>
                  <a:pt x="8827866" y="1234459"/>
                </a:lnTo>
                <a:lnTo>
                  <a:pt x="8844213" y="1218112"/>
                </a:lnTo>
                <a:close/>
                <a:moveTo>
                  <a:pt x="1830963" y="1201763"/>
                </a:moveTo>
                <a:lnTo>
                  <a:pt x="1798267" y="1234459"/>
                </a:lnTo>
                <a:cubicBezTo>
                  <a:pt x="1798267" y="1239909"/>
                  <a:pt x="1797586" y="1244677"/>
                  <a:pt x="1796224" y="1248763"/>
                </a:cubicBezTo>
                <a:lnTo>
                  <a:pt x="1790094" y="1258981"/>
                </a:lnTo>
                <a:lnTo>
                  <a:pt x="1814617" y="1234459"/>
                </a:lnTo>
                <a:close/>
                <a:moveTo>
                  <a:pt x="9416389" y="1185416"/>
                </a:moveTo>
                <a:lnTo>
                  <a:pt x="9432738" y="1218112"/>
                </a:lnTo>
                <a:lnTo>
                  <a:pt x="9432738" y="1201763"/>
                </a:lnTo>
                <a:cubicBezTo>
                  <a:pt x="9432738" y="1190866"/>
                  <a:pt x="9427290" y="1185416"/>
                  <a:pt x="9416389" y="1185416"/>
                </a:cubicBezTo>
                <a:close/>
                <a:moveTo>
                  <a:pt x="8615344" y="1185416"/>
                </a:moveTo>
                <a:lnTo>
                  <a:pt x="8615344" y="1201763"/>
                </a:lnTo>
                <a:cubicBezTo>
                  <a:pt x="8626243" y="1201763"/>
                  <a:pt x="8631691" y="1196315"/>
                  <a:pt x="8631691" y="1185416"/>
                </a:cubicBezTo>
                <a:close/>
                <a:moveTo>
                  <a:pt x="7389250" y="1173155"/>
                </a:moveTo>
                <a:cubicBezTo>
                  <a:pt x="7386526" y="1173155"/>
                  <a:pt x="7383800" y="1174517"/>
                  <a:pt x="7381076" y="1177241"/>
                </a:cubicBezTo>
                <a:cubicBezTo>
                  <a:pt x="7375627" y="1182692"/>
                  <a:pt x="7372903" y="1188142"/>
                  <a:pt x="7372903" y="1193590"/>
                </a:cubicBezTo>
                <a:cubicBezTo>
                  <a:pt x="7372903" y="1199039"/>
                  <a:pt x="7378352" y="1201763"/>
                  <a:pt x="7389250" y="1201763"/>
                </a:cubicBezTo>
                <a:cubicBezTo>
                  <a:pt x="7400149" y="1190866"/>
                  <a:pt x="7402873" y="1182692"/>
                  <a:pt x="7397424" y="1177241"/>
                </a:cubicBezTo>
                <a:cubicBezTo>
                  <a:pt x="7394698" y="1174517"/>
                  <a:pt x="7391974" y="1173155"/>
                  <a:pt x="7389250" y="1173155"/>
                </a:cubicBezTo>
                <a:close/>
                <a:moveTo>
                  <a:pt x="7765251" y="1169067"/>
                </a:moveTo>
                <a:cubicBezTo>
                  <a:pt x="7754352" y="1169067"/>
                  <a:pt x="7748904" y="1174517"/>
                  <a:pt x="7748904" y="1185416"/>
                </a:cubicBezTo>
                <a:lnTo>
                  <a:pt x="7765251" y="1185416"/>
                </a:lnTo>
                <a:close/>
                <a:moveTo>
                  <a:pt x="1258788" y="1169067"/>
                </a:moveTo>
                <a:cubicBezTo>
                  <a:pt x="1258788" y="1169067"/>
                  <a:pt x="1261512" y="1171793"/>
                  <a:pt x="1266961" y="1177241"/>
                </a:cubicBezTo>
                <a:cubicBezTo>
                  <a:pt x="1272411" y="1182692"/>
                  <a:pt x="1280586" y="1185416"/>
                  <a:pt x="1291485" y="1185416"/>
                </a:cubicBezTo>
                <a:lnTo>
                  <a:pt x="1291485" y="1169067"/>
                </a:lnTo>
                <a:close/>
                <a:moveTo>
                  <a:pt x="8885084" y="1152720"/>
                </a:moveTo>
                <a:cubicBezTo>
                  <a:pt x="8879633" y="1152720"/>
                  <a:pt x="8876909" y="1158168"/>
                  <a:pt x="8876909" y="1169067"/>
                </a:cubicBezTo>
                <a:cubicBezTo>
                  <a:pt x="8887808" y="1169067"/>
                  <a:pt x="8893256" y="1169067"/>
                  <a:pt x="8893256" y="1169067"/>
                </a:cubicBezTo>
                <a:cubicBezTo>
                  <a:pt x="8893256" y="1158168"/>
                  <a:pt x="8890532" y="1152720"/>
                  <a:pt x="8885084" y="1152720"/>
                </a:cubicBezTo>
                <a:close/>
                <a:moveTo>
                  <a:pt x="8844213" y="1152720"/>
                </a:moveTo>
                <a:lnTo>
                  <a:pt x="8811517" y="1169067"/>
                </a:lnTo>
                <a:cubicBezTo>
                  <a:pt x="8800618" y="1169067"/>
                  <a:pt x="8789722" y="1169067"/>
                  <a:pt x="8778823" y="1169067"/>
                </a:cubicBezTo>
                <a:cubicBezTo>
                  <a:pt x="8767924" y="1169067"/>
                  <a:pt x="8759750" y="1169067"/>
                  <a:pt x="8754301" y="1169067"/>
                </a:cubicBezTo>
                <a:cubicBezTo>
                  <a:pt x="8748851" y="1169067"/>
                  <a:pt x="8746127" y="1174517"/>
                  <a:pt x="8746127" y="1185416"/>
                </a:cubicBezTo>
                <a:lnTo>
                  <a:pt x="8713430" y="1201763"/>
                </a:lnTo>
                <a:lnTo>
                  <a:pt x="8746127" y="1201763"/>
                </a:lnTo>
                <a:cubicBezTo>
                  <a:pt x="8757025" y="1201763"/>
                  <a:pt x="8765200" y="1201763"/>
                  <a:pt x="8770648" y="1201763"/>
                </a:cubicBezTo>
                <a:cubicBezTo>
                  <a:pt x="8776097" y="1201763"/>
                  <a:pt x="8778823" y="1201763"/>
                  <a:pt x="8778823" y="1201763"/>
                </a:cubicBezTo>
                <a:lnTo>
                  <a:pt x="8762474" y="1218112"/>
                </a:lnTo>
                <a:cubicBezTo>
                  <a:pt x="8740676" y="1218112"/>
                  <a:pt x="8729777" y="1223560"/>
                  <a:pt x="8729777" y="1234459"/>
                </a:cubicBezTo>
                <a:cubicBezTo>
                  <a:pt x="8740676" y="1234459"/>
                  <a:pt x="8743403" y="1237185"/>
                  <a:pt x="8737952" y="1242634"/>
                </a:cubicBezTo>
                <a:cubicBezTo>
                  <a:pt x="8732504" y="1248082"/>
                  <a:pt x="8724329" y="1250808"/>
                  <a:pt x="8713430" y="1250808"/>
                </a:cubicBezTo>
                <a:cubicBezTo>
                  <a:pt x="8702532" y="1250808"/>
                  <a:pt x="8694357" y="1253532"/>
                  <a:pt x="8688909" y="1258981"/>
                </a:cubicBezTo>
                <a:cubicBezTo>
                  <a:pt x="8683461" y="1264431"/>
                  <a:pt x="8686185" y="1267155"/>
                  <a:pt x="8697083" y="1267155"/>
                </a:cubicBezTo>
                <a:cubicBezTo>
                  <a:pt x="8707982" y="1267155"/>
                  <a:pt x="8713430" y="1267155"/>
                  <a:pt x="8713430" y="1267155"/>
                </a:cubicBezTo>
                <a:lnTo>
                  <a:pt x="8778823" y="1218112"/>
                </a:lnTo>
                <a:cubicBezTo>
                  <a:pt x="8778823" y="1218112"/>
                  <a:pt x="8784271" y="1212664"/>
                  <a:pt x="8795170" y="1201763"/>
                </a:cubicBezTo>
                <a:cubicBezTo>
                  <a:pt x="8806069" y="1190866"/>
                  <a:pt x="8811517" y="1185416"/>
                  <a:pt x="8811517" y="1185416"/>
                </a:cubicBezTo>
                <a:cubicBezTo>
                  <a:pt x="8833314" y="1174517"/>
                  <a:pt x="8844213" y="1163618"/>
                  <a:pt x="8844213" y="1152720"/>
                </a:cubicBezTo>
                <a:close/>
                <a:moveTo>
                  <a:pt x="9473607" y="1136373"/>
                </a:moveTo>
                <a:cubicBezTo>
                  <a:pt x="9468159" y="1136373"/>
                  <a:pt x="9465435" y="1141821"/>
                  <a:pt x="9465435" y="1152720"/>
                </a:cubicBezTo>
                <a:lnTo>
                  <a:pt x="9481782" y="1152720"/>
                </a:lnTo>
                <a:cubicBezTo>
                  <a:pt x="9481782" y="1141821"/>
                  <a:pt x="9481782" y="1136373"/>
                  <a:pt x="9481782" y="1136373"/>
                </a:cubicBezTo>
                <a:cubicBezTo>
                  <a:pt x="9481782" y="1136373"/>
                  <a:pt x="9479058" y="1136373"/>
                  <a:pt x="9473607" y="1136373"/>
                </a:cubicBezTo>
                <a:close/>
                <a:moveTo>
                  <a:pt x="8533605" y="1136373"/>
                </a:moveTo>
                <a:lnTo>
                  <a:pt x="8533605" y="1169067"/>
                </a:lnTo>
                <a:lnTo>
                  <a:pt x="8549952" y="1169067"/>
                </a:lnTo>
                <a:cubicBezTo>
                  <a:pt x="8571749" y="1169067"/>
                  <a:pt x="8582648" y="1169067"/>
                  <a:pt x="8582648" y="1169067"/>
                </a:cubicBezTo>
                <a:cubicBezTo>
                  <a:pt x="8582648" y="1169067"/>
                  <a:pt x="8577197" y="1163618"/>
                  <a:pt x="8566299" y="1152720"/>
                </a:cubicBezTo>
                <a:close/>
                <a:moveTo>
                  <a:pt x="8124905" y="1136373"/>
                </a:moveTo>
                <a:cubicBezTo>
                  <a:pt x="8114006" y="1136373"/>
                  <a:pt x="8094935" y="1158168"/>
                  <a:pt x="8067687" y="1201763"/>
                </a:cubicBezTo>
                <a:cubicBezTo>
                  <a:pt x="8040442" y="1245358"/>
                  <a:pt x="8021370" y="1272606"/>
                  <a:pt x="8010472" y="1283502"/>
                </a:cubicBezTo>
                <a:cubicBezTo>
                  <a:pt x="7988674" y="1305300"/>
                  <a:pt x="7983224" y="1316198"/>
                  <a:pt x="7994122" y="1316198"/>
                </a:cubicBezTo>
                <a:lnTo>
                  <a:pt x="8010472" y="1299851"/>
                </a:lnTo>
                <a:cubicBezTo>
                  <a:pt x="8021370" y="1278054"/>
                  <a:pt x="8037718" y="1261707"/>
                  <a:pt x="8059515" y="1250808"/>
                </a:cubicBezTo>
                <a:cubicBezTo>
                  <a:pt x="8070414" y="1239909"/>
                  <a:pt x="8086760" y="1220836"/>
                  <a:pt x="8108558" y="1193590"/>
                </a:cubicBezTo>
                <a:cubicBezTo>
                  <a:pt x="8130356" y="1166342"/>
                  <a:pt x="8141254" y="1152720"/>
                  <a:pt x="8141254" y="1152720"/>
                </a:cubicBezTo>
                <a:cubicBezTo>
                  <a:pt x="8141254" y="1141821"/>
                  <a:pt x="8135804" y="1136373"/>
                  <a:pt x="8124905" y="1136373"/>
                </a:cubicBezTo>
                <a:close/>
                <a:moveTo>
                  <a:pt x="7797948" y="1136373"/>
                </a:moveTo>
                <a:cubicBezTo>
                  <a:pt x="7787048" y="1136373"/>
                  <a:pt x="7781600" y="1139097"/>
                  <a:pt x="7781600" y="1144545"/>
                </a:cubicBezTo>
                <a:cubicBezTo>
                  <a:pt x="7781600" y="1149995"/>
                  <a:pt x="7781600" y="1152720"/>
                  <a:pt x="7781600" y="1152720"/>
                </a:cubicBezTo>
                <a:close/>
                <a:moveTo>
                  <a:pt x="1520353" y="1136373"/>
                </a:moveTo>
                <a:lnTo>
                  <a:pt x="1536702" y="1136373"/>
                </a:lnTo>
                <a:lnTo>
                  <a:pt x="1520353" y="1152720"/>
                </a:lnTo>
                <a:cubicBezTo>
                  <a:pt x="1520353" y="1152720"/>
                  <a:pt x="1517629" y="1158168"/>
                  <a:pt x="1512180" y="1169067"/>
                </a:cubicBezTo>
                <a:cubicBezTo>
                  <a:pt x="1506731" y="1179968"/>
                  <a:pt x="1493107" y="1196315"/>
                  <a:pt x="1471310" y="1218112"/>
                </a:cubicBezTo>
                <a:cubicBezTo>
                  <a:pt x="1460411" y="1229011"/>
                  <a:pt x="1449513" y="1239909"/>
                  <a:pt x="1438614" y="1250808"/>
                </a:cubicBezTo>
                <a:cubicBezTo>
                  <a:pt x="1427715" y="1261707"/>
                  <a:pt x="1422266" y="1272606"/>
                  <a:pt x="1422266" y="1283502"/>
                </a:cubicBezTo>
                <a:lnTo>
                  <a:pt x="1389570" y="1299851"/>
                </a:lnTo>
                <a:lnTo>
                  <a:pt x="1422266" y="1267155"/>
                </a:lnTo>
                <a:cubicBezTo>
                  <a:pt x="1444063" y="1212664"/>
                  <a:pt x="1476761" y="1169067"/>
                  <a:pt x="1520353" y="1136373"/>
                </a:cubicBezTo>
                <a:close/>
                <a:moveTo>
                  <a:pt x="1777834" y="1124112"/>
                </a:moveTo>
                <a:cubicBezTo>
                  <a:pt x="1780559" y="1124112"/>
                  <a:pt x="1781921" y="1125474"/>
                  <a:pt x="1781921" y="1128198"/>
                </a:cubicBezTo>
                <a:cubicBezTo>
                  <a:pt x="1781921" y="1133646"/>
                  <a:pt x="1776469" y="1136373"/>
                  <a:pt x="1765571" y="1136373"/>
                </a:cubicBezTo>
                <a:lnTo>
                  <a:pt x="1749225" y="1136373"/>
                </a:lnTo>
                <a:cubicBezTo>
                  <a:pt x="1749225" y="1136373"/>
                  <a:pt x="1754674" y="1133646"/>
                  <a:pt x="1765571" y="1128198"/>
                </a:cubicBezTo>
                <a:cubicBezTo>
                  <a:pt x="1771022" y="1125474"/>
                  <a:pt x="1775107" y="1124112"/>
                  <a:pt x="1777834" y="1124112"/>
                </a:cubicBezTo>
                <a:close/>
                <a:moveTo>
                  <a:pt x="8991345" y="1120023"/>
                </a:moveTo>
                <a:lnTo>
                  <a:pt x="8991345" y="1136373"/>
                </a:lnTo>
                <a:lnTo>
                  <a:pt x="8972953" y="1140459"/>
                </a:lnTo>
                <a:cubicBezTo>
                  <a:pt x="8966142" y="1143183"/>
                  <a:pt x="8958649" y="1147271"/>
                  <a:pt x="8950474" y="1152720"/>
                </a:cubicBezTo>
                <a:cubicBezTo>
                  <a:pt x="8942302" y="1158170"/>
                  <a:pt x="8936170" y="1162256"/>
                  <a:pt x="8932084" y="1164980"/>
                </a:cubicBezTo>
                <a:lnTo>
                  <a:pt x="8928839" y="1167144"/>
                </a:lnTo>
                <a:lnTo>
                  <a:pt x="8950474" y="1164980"/>
                </a:lnTo>
                <a:cubicBezTo>
                  <a:pt x="8961373" y="1162256"/>
                  <a:pt x="8969548" y="1158170"/>
                  <a:pt x="8974998" y="1152720"/>
                </a:cubicBezTo>
                <a:cubicBezTo>
                  <a:pt x="8980446" y="1147271"/>
                  <a:pt x="8985213" y="1142502"/>
                  <a:pt x="8989302" y="1138416"/>
                </a:cubicBezTo>
                <a:lnTo>
                  <a:pt x="8991345" y="1136373"/>
                </a:lnTo>
                <a:lnTo>
                  <a:pt x="8999520" y="1128198"/>
                </a:lnTo>
                <a:cubicBezTo>
                  <a:pt x="9004968" y="1122750"/>
                  <a:pt x="9007692" y="1120023"/>
                  <a:pt x="9007692" y="1120023"/>
                </a:cubicBezTo>
                <a:close/>
                <a:moveTo>
                  <a:pt x="8566299" y="1120023"/>
                </a:moveTo>
                <a:cubicBezTo>
                  <a:pt x="8566299" y="1120023"/>
                  <a:pt x="8566299" y="1125474"/>
                  <a:pt x="8566299" y="1136373"/>
                </a:cubicBezTo>
                <a:lnTo>
                  <a:pt x="8582648" y="1120023"/>
                </a:lnTo>
                <a:cubicBezTo>
                  <a:pt x="8571749" y="1120023"/>
                  <a:pt x="8566299" y="1120023"/>
                  <a:pt x="8566299" y="1120023"/>
                </a:cubicBezTo>
                <a:close/>
                <a:moveTo>
                  <a:pt x="7438294" y="1120023"/>
                </a:moveTo>
                <a:lnTo>
                  <a:pt x="7421946" y="1136373"/>
                </a:lnTo>
                <a:lnTo>
                  <a:pt x="7421946" y="1152720"/>
                </a:lnTo>
                <a:cubicBezTo>
                  <a:pt x="7421946" y="1152720"/>
                  <a:pt x="7427394" y="1147271"/>
                  <a:pt x="7438294" y="1136373"/>
                </a:cubicBezTo>
                <a:close/>
                <a:moveTo>
                  <a:pt x="1827387" y="1116546"/>
                </a:moveTo>
                <a:lnTo>
                  <a:pt x="1824834" y="1137394"/>
                </a:lnTo>
                <a:cubicBezTo>
                  <a:pt x="1816660" y="1166002"/>
                  <a:pt x="1800312" y="1185075"/>
                  <a:pt x="1775788" y="1194612"/>
                </a:cubicBezTo>
                <a:lnTo>
                  <a:pt x="1769860" y="1195601"/>
                </a:lnTo>
                <a:lnTo>
                  <a:pt x="1798267" y="1154765"/>
                </a:lnTo>
                <a:close/>
                <a:moveTo>
                  <a:pt x="8823780" y="1107763"/>
                </a:moveTo>
                <a:cubicBezTo>
                  <a:pt x="8815605" y="1110489"/>
                  <a:pt x="8811517" y="1120023"/>
                  <a:pt x="8811517" y="1136373"/>
                </a:cubicBezTo>
                <a:lnTo>
                  <a:pt x="8860562" y="1136373"/>
                </a:lnTo>
                <a:cubicBezTo>
                  <a:pt x="8860562" y="1136373"/>
                  <a:pt x="8860562" y="1130922"/>
                  <a:pt x="8860562" y="1120023"/>
                </a:cubicBezTo>
                <a:cubicBezTo>
                  <a:pt x="8844213" y="1109127"/>
                  <a:pt x="8831952" y="1105038"/>
                  <a:pt x="8823780" y="1107763"/>
                </a:cubicBezTo>
                <a:close/>
                <a:moveTo>
                  <a:pt x="8443690" y="1103676"/>
                </a:moveTo>
                <a:cubicBezTo>
                  <a:pt x="8438240" y="1103676"/>
                  <a:pt x="8435516" y="1109125"/>
                  <a:pt x="8435516" y="1120023"/>
                </a:cubicBezTo>
                <a:cubicBezTo>
                  <a:pt x="8435516" y="1120023"/>
                  <a:pt x="8438240" y="1117299"/>
                  <a:pt x="8443690" y="1111851"/>
                </a:cubicBezTo>
                <a:cubicBezTo>
                  <a:pt x="8449139" y="1106400"/>
                  <a:pt x="8449139" y="1103676"/>
                  <a:pt x="8443690" y="1103676"/>
                </a:cubicBezTo>
                <a:close/>
                <a:moveTo>
                  <a:pt x="1258788" y="1103676"/>
                </a:moveTo>
                <a:lnTo>
                  <a:pt x="1242440" y="1120023"/>
                </a:lnTo>
                <a:lnTo>
                  <a:pt x="1275135" y="1136373"/>
                </a:lnTo>
                <a:close/>
                <a:moveTo>
                  <a:pt x="7732557" y="1087327"/>
                </a:moveTo>
                <a:cubicBezTo>
                  <a:pt x="7732557" y="1087327"/>
                  <a:pt x="7727106" y="1090053"/>
                  <a:pt x="7716208" y="1095502"/>
                </a:cubicBezTo>
                <a:cubicBezTo>
                  <a:pt x="7705309" y="1100952"/>
                  <a:pt x="7699861" y="1103676"/>
                  <a:pt x="7699861" y="1103676"/>
                </a:cubicBezTo>
                <a:lnTo>
                  <a:pt x="7634468" y="1185416"/>
                </a:lnTo>
                <a:cubicBezTo>
                  <a:pt x="7623570" y="1196315"/>
                  <a:pt x="7612671" y="1207213"/>
                  <a:pt x="7601772" y="1218112"/>
                </a:cubicBezTo>
                <a:cubicBezTo>
                  <a:pt x="7590874" y="1229011"/>
                  <a:pt x="7585425" y="1234459"/>
                  <a:pt x="7585425" y="1234459"/>
                </a:cubicBezTo>
                <a:lnTo>
                  <a:pt x="7601772" y="1234459"/>
                </a:lnTo>
                <a:cubicBezTo>
                  <a:pt x="7601772" y="1234459"/>
                  <a:pt x="7620846" y="1212664"/>
                  <a:pt x="7658990" y="1169067"/>
                </a:cubicBezTo>
                <a:cubicBezTo>
                  <a:pt x="7697134" y="1125474"/>
                  <a:pt x="7721656" y="1098226"/>
                  <a:pt x="7732557" y="1087327"/>
                </a:cubicBezTo>
                <a:close/>
                <a:moveTo>
                  <a:pt x="8648038" y="1070980"/>
                </a:moveTo>
                <a:lnTo>
                  <a:pt x="8631691" y="1103676"/>
                </a:lnTo>
                <a:lnTo>
                  <a:pt x="8648038" y="1087327"/>
                </a:lnTo>
                <a:cubicBezTo>
                  <a:pt x="8658937" y="1076428"/>
                  <a:pt x="8664387" y="1070980"/>
                  <a:pt x="8664387" y="1070980"/>
                </a:cubicBezTo>
                <a:close/>
                <a:moveTo>
                  <a:pt x="8893256" y="1054633"/>
                </a:moveTo>
                <a:lnTo>
                  <a:pt x="8893256" y="1087327"/>
                </a:lnTo>
                <a:cubicBezTo>
                  <a:pt x="8904157" y="1087327"/>
                  <a:pt x="8909606" y="1081879"/>
                  <a:pt x="8909606" y="1070980"/>
                </a:cubicBezTo>
                <a:close/>
                <a:moveTo>
                  <a:pt x="1585746" y="1054633"/>
                </a:moveTo>
                <a:lnTo>
                  <a:pt x="1569396" y="1087327"/>
                </a:lnTo>
                <a:lnTo>
                  <a:pt x="1536702" y="1103676"/>
                </a:lnTo>
                <a:cubicBezTo>
                  <a:pt x="1536702" y="1103676"/>
                  <a:pt x="1542151" y="1098226"/>
                  <a:pt x="1553049" y="1087327"/>
                </a:cubicBezTo>
                <a:close/>
                <a:moveTo>
                  <a:pt x="7712122" y="1044415"/>
                </a:moveTo>
                <a:cubicBezTo>
                  <a:pt x="7709396" y="1045777"/>
                  <a:pt x="7705309" y="1049183"/>
                  <a:pt x="7699861" y="1054633"/>
                </a:cubicBezTo>
                <a:lnTo>
                  <a:pt x="7699861" y="1070980"/>
                </a:lnTo>
                <a:cubicBezTo>
                  <a:pt x="7710760" y="1060081"/>
                  <a:pt x="7716208" y="1051907"/>
                  <a:pt x="7716208" y="1046458"/>
                </a:cubicBezTo>
                <a:cubicBezTo>
                  <a:pt x="7716208" y="1043734"/>
                  <a:pt x="7714846" y="1043053"/>
                  <a:pt x="7712122" y="1044415"/>
                </a:cubicBezTo>
                <a:close/>
                <a:moveTo>
                  <a:pt x="9565564" y="1042372"/>
                </a:moveTo>
                <a:cubicBezTo>
                  <a:pt x="9564202" y="1042372"/>
                  <a:pt x="9563521" y="1043734"/>
                  <a:pt x="9563521" y="1046458"/>
                </a:cubicBezTo>
                <a:cubicBezTo>
                  <a:pt x="9563521" y="1051907"/>
                  <a:pt x="9563521" y="1054633"/>
                  <a:pt x="9563521" y="1054633"/>
                </a:cubicBezTo>
                <a:cubicBezTo>
                  <a:pt x="9574420" y="1054633"/>
                  <a:pt x="9579868" y="1054633"/>
                  <a:pt x="9579868" y="1054633"/>
                </a:cubicBezTo>
                <a:cubicBezTo>
                  <a:pt x="9579868" y="1054633"/>
                  <a:pt x="9577144" y="1051907"/>
                  <a:pt x="9571696" y="1046458"/>
                </a:cubicBezTo>
                <a:cubicBezTo>
                  <a:pt x="9568972" y="1043734"/>
                  <a:pt x="9566926" y="1042372"/>
                  <a:pt x="9565564" y="1042372"/>
                </a:cubicBezTo>
                <a:close/>
                <a:moveTo>
                  <a:pt x="9122128" y="1038284"/>
                </a:moveTo>
                <a:cubicBezTo>
                  <a:pt x="9122128" y="1049183"/>
                  <a:pt x="9122128" y="1054633"/>
                  <a:pt x="9122128" y="1054633"/>
                </a:cubicBezTo>
                <a:cubicBezTo>
                  <a:pt x="9133026" y="1054633"/>
                  <a:pt x="9138477" y="1054633"/>
                  <a:pt x="9138477" y="1054633"/>
                </a:cubicBezTo>
                <a:cubicBezTo>
                  <a:pt x="9138477" y="1043734"/>
                  <a:pt x="9133026" y="1038284"/>
                  <a:pt x="9122128" y="1038284"/>
                </a:cubicBezTo>
                <a:close/>
                <a:moveTo>
                  <a:pt x="8925953" y="1038284"/>
                </a:moveTo>
                <a:lnTo>
                  <a:pt x="8925953" y="1054633"/>
                </a:lnTo>
                <a:cubicBezTo>
                  <a:pt x="8936851" y="1054633"/>
                  <a:pt x="8936851" y="1060081"/>
                  <a:pt x="8925953" y="1070980"/>
                </a:cubicBezTo>
                <a:lnTo>
                  <a:pt x="8942302" y="1070980"/>
                </a:lnTo>
                <a:close/>
                <a:moveTo>
                  <a:pt x="8288384" y="1038284"/>
                </a:moveTo>
                <a:cubicBezTo>
                  <a:pt x="8277485" y="1038284"/>
                  <a:pt x="8277485" y="1049183"/>
                  <a:pt x="8288384" y="1070980"/>
                </a:cubicBezTo>
                <a:cubicBezTo>
                  <a:pt x="8277485" y="1070980"/>
                  <a:pt x="8272037" y="1070980"/>
                  <a:pt x="8272037" y="1070980"/>
                </a:cubicBezTo>
                <a:cubicBezTo>
                  <a:pt x="8272037" y="1070980"/>
                  <a:pt x="8272037" y="1076428"/>
                  <a:pt x="8272037" y="1087327"/>
                </a:cubicBezTo>
                <a:lnTo>
                  <a:pt x="8288384" y="1087327"/>
                </a:lnTo>
                <a:lnTo>
                  <a:pt x="8304733" y="1054633"/>
                </a:lnTo>
                <a:cubicBezTo>
                  <a:pt x="8304733" y="1054633"/>
                  <a:pt x="8304733" y="1051907"/>
                  <a:pt x="8304733" y="1046458"/>
                </a:cubicBezTo>
                <a:cubicBezTo>
                  <a:pt x="8304733" y="1041010"/>
                  <a:pt x="8299282" y="1038284"/>
                  <a:pt x="8288384" y="1038284"/>
                </a:cubicBezTo>
                <a:close/>
                <a:moveTo>
                  <a:pt x="1896357" y="1038284"/>
                </a:moveTo>
                <a:lnTo>
                  <a:pt x="1912702" y="1054633"/>
                </a:lnTo>
                <a:cubicBezTo>
                  <a:pt x="1912702" y="1054633"/>
                  <a:pt x="1912702" y="1051907"/>
                  <a:pt x="1912702" y="1046458"/>
                </a:cubicBezTo>
                <a:cubicBezTo>
                  <a:pt x="1912702" y="1041010"/>
                  <a:pt x="1912702" y="1038284"/>
                  <a:pt x="1912702" y="1038284"/>
                </a:cubicBezTo>
                <a:cubicBezTo>
                  <a:pt x="1901804" y="1038284"/>
                  <a:pt x="1896357" y="1038284"/>
                  <a:pt x="1896357" y="1038284"/>
                </a:cubicBezTo>
                <a:close/>
                <a:moveTo>
                  <a:pt x="8958649" y="1021937"/>
                </a:moveTo>
                <a:cubicBezTo>
                  <a:pt x="8958649" y="1027385"/>
                  <a:pt x="8961373" y="1028749"/>
                  <a:pt x="8966823" y="1026023"/>
                </a:cubicBezTo>
                <a:lnTo>
                  <a:pt x="8972663" y="1021937"/>
                </a:lnTo>
                <a:close/>
                <a:moveTo>
                  <a:pt x="8778823" y="1021937"/>
                </a:moveTo>
                <a:cubicBezTo>
                  <a:pt x="8767924" y="1021937"/>
                  <a:pt x="8754301" y="1032836"/>
                  <a:pt x="8737952" y="1054633"/>
                </a:cubicBezTo>
                <a:cubicBezTo>
                  <a:pt x="8721605" y="1076428"/>
                  <a:pt x="8713430" y="1090053"/>
                  <a:pt x="8713430" y="1095502"/>
                </a:cubicBezTo>
                <a:cubicBezTo>
                  <a:pt x="8713430" y="1100952"/>
                  <a:pt x="8718879" y="1098226"/>
                  <a:pt x="8729777" y="1087327"/>
                </a:cubicBezTo>
                <a:cubicBezTo>
                  <a:pt x="8740676" y="1076428"/>
                  <a:pt x="8751575" y="1065532"/>
                  <a:pt x="8762474" y="1054633"/>
                </a:cubicBezTo>
                <a:cubicBezTo>
                  <a:pt x="8795170" y="1032836"/>
                  <a:pt x="8800618" y="1021937"/>
                  <a:pt x="8778823" y="1021937"/>
                </a:cubicBezTo>
                <a:close/>
                <a:moveTo>
                  <a:pt x="7781600" y="1021937"/>
                </a:moveTo>
                <a:lnTo>
                  <a:pt x="7765251" y="1038284"/>
                </a:lnTo>
                <a:cubicBezTo>
                  <a:pt x="7776150" y="1038284"/>
                  <a:pt x="7781600" y="1038284"/>
                  <a:pt x="7781600" y="1038284"/>
                </a:cubicBezTo>
                <a:cubicBezTo>
                  <a:pt x="7781600" y="1038284"/>
                  <a:pt x="7781600" y="1032836"/>
                  <a:pt x="7781600" y="1021937"/>
                </a:cubicBezTo>
                <a:close/>
                <a:moveTo>
                  <a:pt x="8925953" y="1005588"/>
                </a:moveTo>
                <a:lnTo>
                  <a:pt x="8925953" y="1021937"/>
                </a:lnTo>
                <a:cubicBezTo>
                  <a:pt x="8925953" y="1021937"/>
                  <a:pt x="8928679" y="1021937"/>
                  <a:pt x="8934127" y="1021937"/>
                </a:cubicBezTo>
                <a:cubicBezTo>
                  <a:pt x="8939575" y="1021937"/>
                  <a:pt x="8942302" y="1021937"/>
                  <a:pt x="8942302" y="1021937"/>
                </a:cubicBezTo>
                <a:cubicBezTo>
                  <a:pt x="8942302" y="1011038"/>
                  <a:pt x="8936851" y="1005588"/>
                  <a:pt x="8925953" y="1005588"/>
                </a:cubicBezTo>
                <a:close/>
                <a:moveTo>
                  <a:pt x="8795170" y="1005588"/>
                </a:moveTo>
                <a:cubicBezTo>
                  <a:pt x="8784271" y="1005588"/>
                  <a:pt x="8778823" y="1008314"/>
                  <a:pt x="8778823" y="1013762"/>
                </a:cubicBezTo>
                <a:cubicBezTo>
                  <a:pt x="8778823" y="1019211"/>
                  <a:pt x="8784271" y="1021937"/>
                  <a:pt x="8795170" y="1021937"/>
                </a:cubicBezTo>
                <a:cubicBezTo>
                  <a:pt x="8806069" y="1021937"/>
                  <a:pt x="8811517" y="1019211"/>
                  <a:pt x="8811517" y="1013762"/>
                </a:cubicBezTo>
                <a:cubicBezTo>
                  <a:pt x="8811517" y="1008314"/>
                  <a:pt x="8806069" y="1005588"/>
                  <a:pt x="8795170" y="1005588"/>
                </a:cubicBezTo>
                <a:close/>
                <a:moveTo>
                  <a:pt x="8615344" y="1005588"/>
                </a:moveTo>
                <a:lnTo>
                  <a:pt x="8615344" y="1021937"/>
                </a:lnTo>
                <a:lnTo>
                  <a:pt x="8615344" y="1038284"/>
                </a:lnTo>
                <a:cubicBezTo>
                  <a:pt x="8615344" y="1038284"/>
                  <a:pt x="8609893" y="1046458"/>
                  <a:pt x="8598995" y="1062806"/>
                </a:cubicBezTo>
                <a:cubicBezTo>
                  <a:pt x="8588096" y="1079155"/>
                  <a:pt x="8582648" y="1087327"/>
                  <a:pt x="8582648" y="1087327"/>
                </a:cubicBezTo>
                <a:lnTo>
                  <a:pt x="8598995" y="1103676"/>
                </a:lnTo>
                <a:lnTo>
                  <a:pt x="8598995" y="1087327"/>
                </a:lnTo>
                <a:cubicBezTo>
                  <a:pt x="8609893" y="1087327"/>
                  <a:pt x="8615344" y="1087327"/>
                  <a:pt x="8615344" y="1087327"/>
                </a:cubicBezTo>
                <a:cubicBezTo>
                  <a:pt x="8615344" y="1087327"/>
                  <a:pt x="8615344" y="1081879"/>
                  <a:pt x="8615344" y="1070980"/>
                </a:cubicBezTo>
                <a:cubicBezTo>
                  <a:pt x="8615344" y="1060081"/>
                  <a:pt x="8620792" y="1049183"/>
                  <a:pt x="8631691" y="1038284"/>
                </a:cubicBezTo>
                <a:cubicBezTo>
                  <a:pt x="8631691" y="1049183"/>
                  <a:pt x="8631691" y="1054633"/>
                  <a:pt x="8631691" y="1054633"/>
                </a:cubicBezTo>
                <a:cubicBezTo>
                  <a:pt x="8631691" y="1054633"/>
                  <a:pt x="8637139" y="1054633"/>
                  <a:pt x="8648038" y="1054633"/>
                </a:cubicBezTo>
                <a:cubicBezTo>
                  <a:pt x="8691633" y="1054633"/>
                  <a:pt x="8713430" y="1043734"/>
                  <a:pt x="8713430" y="1021937"/>
                </a:cubicBezTo>
                <a:lnTo>
                  <a:pt x="8631691" y="1021937"/>
                </a:lnTo>
                <a:cubicBezTo>
                  <a:pt x="8631691" y="1021937"/>
                  <a:pt x="8626243" y="1016486"/>
                  <a:pt x="8615344" y="1005588"/>
                </a:cubicBezTo>
                <a:close/>
                <a:moveTo>
                  <a:pt x="9093520" y="995372"/>
                </a:moveTo>
                <a:cubicBezTo>
                  <a:pt x="9090794" y="996734"/>
                  <a:pt x="9089431" y="1000139"/>
                  <a:pt x="9089431" y="1005588"/>
                </a:cubicBezTo>
                <a:cubicBezTo>
                  <a:pt x="9089431" y="1016486"/>
                  <a:pt x="9086707" y="1024661"/>
                  <a:pt x="9081259" y="1030111"/>
                </a:cubicBezTo>
                <a:cubicBezTo>
                  <a:pt x="9075809" y="1035560"/>
                  <a:pt x="9073084" y="1041010"/>
                  <a:pt x="9073084" y="1046458"/>
                </a:cubicBezTo>
                <a:cubicBezTo>
                  <a:pt x="9073084" y="1051907"/>
                  <a:pt x="9062186" y="1060081"/>
                  <a:pt x="9040388" y="1070980"/>
                </a:cubicBezTo>
                <a:lnTo>
                  <a:pt x="9024041" y="1103676"/>
                </a:lnTo>
                <a:cubicBezTo>
                  <a:pt x="9034940" y="1103676"/>
                  <a:pt x="9045839" y="1114575"/>
                  <a:pt x="9056737" y="1136373"/>
                </a:cubicBezTo>
                <a:lnTo>
                  <a:pt x="9073084" y="1136373"/>
                </a:lnTo>
                <a:lnTo>
                  <a:pt x="9056737" y="1103676"/>
                </a:lnTo>
                <a:cubicBezTo>
                  <a:pt x="9045839" y="1103676"/>
                  <a:pt x="9040388" y="1100952"/>
                  <a:pt x="9040388" y="1095502"/>
                </a:cubicBezTo>
                <a:cubicBezTo>
                  <a:pt x="9040388" y="1090053"/>
                  <a:pt x="9045839" y="1087327"/>
                  <a:pt x="9056737" y="1087327"/>
                </a:cubicBezTo>
                <a:cubicBezTo>
                  <a:pt x="9067636" y="1076428"/>
                  <a:pt x="9073084" y="1076428"/>
                  <a:pt x="9073084" y="1087327"/>
                </a:cubicBezTo>
                <a:lnTo>
                  <a:pt x="9073084" y="1070980"/>
                </a:lnTo>
                <a:cubicBezTo>
                  <a:pt x="9073084" y="1070980"/>
                  <a:pt x="9075809" y="1065532"/>
                  <a:pt x="9081259" y="1054633"/>
                </a:cubicBezTo>
                <a:cubicBezTo>
                  <a:pt x="9086707" y="1043734"/>
                  <a:pt x="9094882" y="1038284"/>
                  <a:pt x="9105781" y="1038284"/>
                </a:cubicBezTo>
                <a:cubicBezTo>
                  <a:pt x="9116679" y="1016486"/>
                  <a:pt x="9122128" y="1005588"/>
                  <a:pt x="9122128" y="1005588"/>
                </a:cubicBezTo>
                <a:cubicBezTo>
                  <a:pt x="9122128" y="1005588"/>
                  <a:pt x="9116679" y="1002864"/>
                  <a:pt x="9105781" y="997415"/>
                </a:cubicBezTo>
                <a:cubicBezTo>
                  <a:pt x="9100330" y="994691"/>
                  <a:pt x="9096244" y="994010"/>
                  <a:pt x="9093520" y="995372"/>
                </a:cubicBezTo>
                <a:close/>
                <a:moveTo>
                  <a:pt x="8860562" y="989241"/>
                </a:moveTo>
                <a:cubicBezTo>
                  <a:pt x="8849664" y="1000139"/>
                  <a:pt x="8844213" y="1005588"/>
                  <a:pt x="8844213" y="1005588"/>
                </a:cubicBezTo>
                <a:lnTo>
                  <a:pt x="8860562" y="1005588"/>
                </a:lnTo>
                <a:close/>
                <a:moveTo>
                  <a:pt x="1521374" y="981066"/>
                </a:moveTo>
                <a:cubicBezTo>
                  <a:pt x="1524781" y="979704"/>
                  <a:pt x="1527165" y="979704"/>
                  <a:pt x="1528528" y="981066"/>
                </a:cubicBezTo>
                <a:cubicBezTo>
                  <a:pt x="1533978" y="986517"/>
                  <a:pt x="1536702" y="994689"/>
                  <a:pt x="1536702" y="1005588"/>
                </a:cubicBezTo>
                <a:lnTo>
                  <a:pt x="1536702" y="1021937"/>
                </a:lnTo>
                <a:cubicBezTo>
                  <a:pt x="1536702" y="1021937"/>
                  <a:pt x="1531252" y="1021937"/>
                  <a:pt x="1520353" y="1021937"/>
                </a:cubicBezTo>
                <a:cubicBezTo>
                  <a:pt x="1520353" y="1054633"/>
                  <a:pt x="1509455" y="1070980"/>
                  <a:pt x="1487659" y="1070980"/>
                </a:cubicBezTo>
                <a:cubicBezTo>
                  <a:pt x="1476761" y="1070980"/>
                  <a:pt x="1471310" y="1065532"/>
                  <a:pt x="1471310" y="1054633"/>
                </a:cubicBezTo>
                <a:lnTo>
                  <a:pt x="1454962" y="1070980"/>
                </a:lnTo>
                <a:lnTo>
                  <a:pt x="1454962" y="1087327"/>
                </a:lnTo>
                <a:lnTo>
                  <a:pt x="1471310" y="1087327"/>
                </a:lnTo>
                <a:lnTo>
                  <a:pt x="1438614" y="1152720"/>
                </a:lnTo>
                <a:lnTo>
                  <a:pt x="1389570" y="1201763"/>
                </a:lnTo>
                <a:lnTo>
                  <a:pt x="1356874" y="1218112"/>
                </a:lnTo>
                <a:cubicBezTo>
                  <a:pt x="1356874" y="1196315"/>
                  <a:pt x="1362325" y="1185416"/>
                  <a:pt x="1373224" y="1185416"/>
                </a:cubicBezTo>
                <a:lnTo>
                  <a:pt x="1405920" y="1103676"/>
                </a:lnTo>
                <a:cubicBezTo>
                  <a:pt x="1405920" y="1092778"/>
                  <a:pt x="1424990" y="1068256"/>
                  <a:pt x="1463135" y="1030111"/>
                </a:cubicBezTo>
                <a:cubicBezTo>
                  <a:pt x="1491744" y="1001501"/>
                  <a:pt x="1511159" y="985154"/>
                  <a:pt x="1521374" y="981066"/>
                </a:cubicBezTo>
                <a:close/>
                <a:moveTo>
                  <a:pt x="8811517" y="972894"/>
                </a:moveTo>
                <a:cubicBezTo>
                  <a:pt x="8811517" y="983792"/>
                  <a:pt x="8816967" y="989241"/>
                  <a:pt x="8827866" y="989241"/>
                </a:cubicBezTo>
                <a:lnTo>
                  <a:pt x="8827866" y="972894"/>
                </a:lnTo>
                <a:cubicBezTo>
                  <a:pt x="8816967" y="972894"/>
                  <a:pt x="8811517" y="972894"/>
                  <a:pt x="8811517" y="972894"/>
                </a:cubicBezTo>
                <a:close/>
                <a:moveTo>
                  <a:pt x="8353776" y="972894"/>
                </a:moveTo>
                <a:cubicBezTo>
                  <a:pt x="8348328" y="972894"/>
                  <a:pt x="8342878" y="978342"/>
                  <a:pt x="8337430" y="989241"/>
                </a:cubicBezTo>
                <a:lnTo>
                  <a:pt x="8337430" y="1005588"/>
                </a:lnTo>
                <a:lnTo>
                  <a:pt x="8337430" y="1032836"/>
                </a:lnTo>
                <a:lnTo>
                  <a:pt x="8333341" y="1038284"/>
                </a:lnTo>
                <a:lnTo>
                  <a:pt x="8321080" y="1038284"/>
                </a:lnTo>
                <a:lnTo>
                  <a:pt x="8321080" y="1054633"/>
                </a:lnTo>
                <a:lnTo>
                  <a:pt x="8333341" y="1038284"/>
                </a:lnTo>
                <a:lnTo>
                  <a:pt x="8337430" y="1038284"/>
                </a:lnTo>
                <a:lnTo>
                  <a:pt x="8337430" y="1032836"/>
                </a:lnTo>
                <a:lnTo>
                  <a:pt x="8370124" y="989241"/>
                </a:lnTo>
                <a:cubicBezTo>
                  <a:pt x="8364675" y="978342"/>
                  <a:pt x="8359224" y="972894"/>
                  <a:pt x="8353776" y="972894"/>
                </a:cubicBezTo>
                <a:close/>
                <a:moveTo>
                  <a:pt x="7806122" y="972894"/>
                </a:moveTo>
                <a:cubicBezTo>
                  <a:pt x="7800672" y="972894"/>
                  <a:pt x="7797948" y="978342"/>
                  <a:pt x="7797948" y="989241"/>
                </a:cubicBezTo>
                <a:cubicBezTo>
                  <a:pt x="7797948" y="1000139"/>
                  <a:pt x="7800672" y="1005588"/>
                  <a:pt x="7806122" y="1005588"/>
                </a:cubicBezTo>
                <a:cubicBezTo>
                  <a:pt x="7811570" y="1005588"/>
                  <a:pt x="7814296" y="1000139"/>
                  <a:pt x="7814296" y="989241"/>
                </a:cubicBezTo>
                <a:cubicBezTo>
                  <a:pt x="7814296" y="978342"/>
                  <a:pt x="7811570" y="972894"/>
                  <a:pt x="7806122" y="972894"/>
                </a:cubicBezTo>
                <a:close/>
                <a:moveTo>
                  <a:pt x="9007692" y="956544"/>
                </a:moveTo>
                <a:cubicBezTo>
                  <a:pt x="9018591" y="956544"/>
                  <a:pt x="9024041" y="956544"/>
                  <a:pt x="9024041" y="956544"/>
                </a:cubicBezTo>
                <a:lnTo>
                  <a:pt x="8991345" y="972894"/>
                </a:lnTo>
                <a:cubicBezTo>
                  <a:pt x="8991345" y="961995"/>
                  <a:pt x="8996793" y="956544"/>
                  <a:pt x="9007692" y="956544"/>
                </a:cubicBezTo>
                <a:close/>
                <a:moveTo>
                  <a:pt x="7842904" y="948370"/>
                </a:moveTo>
                <a:cubicBezTo>
                  <a:pt x="7840180" y="948370"/>
                  <a:pt x="7836094" y="951096"/>
                  <a:pt x="7830644" y="956544"/>
                </a:cubicBezTo>
                <a:cubicBezTo>
                  <a:pt x="7841542" y="978342"/>
                  <a:pt x="7846990" y="978342"/>
                  <a:pt x="7846990" y="956544"/>
                </a:cubicBezTo>
                <a:cubicBezTo>
                  <a:pt x="7846990" y="951096"/>
                  <a:pt x="7845628" y="948370"/>
                  <a:pt x="7842904" y="948370"/>
                </a:cubicBezTo>
                <a:close/>
                <a:moveTo>
                  <a:pt x="8844213" y="940197"/>
                </a:moveTo>
                <a:cubicBezTo>
                  <a:pt x="8844213" y="940197"/>
                  <a:pt x="8844213" y="945646"/>
                  <a:pt x="8844213" y="956544"/>
                </a:cubicBezTo>
                <a:cubicBezTo>
                  <a:pt x="8855112" y="956544"/>
                  <a:pt x="8860562" y="956544"/>
                  <a:pt x="8860562" y="956544"/>
                </a:cubicBezTo>
                <a:close/>
                <a:moveTo>
                  <a:pt x="1340527" y="940197"/>
                </a:moveTo>
                <a:cubicBezTo>
                  <a:pt x="1296933" y="961995"/>
                  <a:pt x="1275135" y="989241"/>
                  <a:pt x="1275135" y="1021937"/>
                </a:cubicBezTo>
                <a:cubicBezTo>
                  <a:pt x="1275135" y="1021937"/>
                  <a:pt x="1275135" y="1024661"/>
                  <a:pt x="1275135" y="1030111"/>
                </a:cubicBezTo>
                <a:cubicBezTo>
                  <a:pt x="1275135" y="1035560"/>
                  <a:pt x="1269687" y="1043734"/>
                  <a:pt x="1258788" y="1054633"/>
                </a:cubicBezTo>
                <a:lnTo>
                  <a:pt x="1242440" y="1070980"/>
                </a:lnTo>
                <a:cubicBezTo>
                  <a:pt x="1253337" y="1070980"/>
                  <a:pt x="1264236" y="1070980"/>
                  <a:pt x="1275135" y="1070980"/>
                </a:cubicBezTo>
                <a:lnTo>
                  <a:pt x="1291485" y="1038284"/>
                </a:lnTo>
                <a:cubicBezTo>
                  <a:pt x="1291485" y="1027385"/>
                  <a:pt x="1296933" y="1016486"/>
                  <a:pt x="1307832" y="1005588"/>
                </a:cubicBezTo>
                <a:cubicBezTo>
                  <a:pt x="1318731" y="994689"/>
                  <a:pt x="1329628" y="983792"/>
                  <a:pt x="1340527" y="972894"/>
                </a:cubicBezTo>
                <a:close/>
                <a:moveTo>
                  <a:pt x="8201537" y="936109"/>
                </a:moveTo>
                <a:cubicBezTo>
                  <a:pt x="8183144" y="936109"/>
                  <a:pt x="8173950" y="948370"/>
                  <a:pt x="8173950" y="972894"/>
                </a:cubicBezTo>
                <a:lnTo>
                  <a:pt x="8190298" y="972894"/>
                </a:lnTo>
                <a:cubicBezTo>
                  <a:pt x="8201196" y="972894"/>
                  <a:pt x="8206644" y="967443"/>
                  <a:pt x="8206644" y="956544"/>
                </a:cubicBezTo>
                <a:lnTo>
                  <a:pt x="8222994" y="940197"/>
                </a:lnTo>
                <a:cubicBezTo>
                  <a:pt x="8214819" y="937473"/>
                  <a:pt x="8207668" y="936109"/>
                  <a:pt x="8201537" y="936109"/>
                </a:cubicBezTo>
                <a:close/>
                <a:moveTo>
                  <a:pt x="9334650" y="923848"/>
                </a:moveTo>
                <a:cubicBezTo>
                  <a:pt x="9334650" y="934747"/>
                  <a:pt x="9334650" y="940197"/>
                  <a:pt x="9334650" y="940197"/>
                </a:cubicBezTo>
                <a:cubicBezTo>
                  <a:pt x="9345549" y="940197"/>
                  <a:pt x="9350999" y="937471"/>
                  <a:pt x="9350999" y="932023"/>
                </a:cubicBezTo>
                <a:cubicBezTo>
                  <a:pt x="9350999" y="926575"/>
                  <a:pt x="9350999" y="923848"/>
                  <a:pt x="9350999" y="923848"/>
                </a:cubicBezTo>
                <a:cubicBezTo>
                  <a:pt x="9350999" y="923848"/>
                  <a:pt x="9345549" y="923848"/>
                  <a:pt x="9334650" y="923848"/>
                </a:cubicBezTo>
                <a:close/>
                <a:moveTo>
                  <a:pt x="7650816" y="923848"/>
                </a:moveTo>
                <a:cubicBezTo>
                  <a:pt x="7639916" y="934747"/>
                  <a:pt x="7634468" y="940197"/>
                  <a:pt x="7634468" y="940197"/>
                </a:cubicBezTo>
                <a:lnTo>
                  <a:pt x="7634468" y="956544"/>
                </a:lnTo>
                <a:cubicBezTo>
                  <a:pt x="7634468" y="956544"/>
                  <a:pt x="7639916" y="945646"/>
                  <a:pt x="7650816" y="923848"/>
                </a:cubicBezTo>
                <a:close/>
                <a:moveTo>
                  <a:pt x="2012323" y="915675"/>
                </a:moveTo>
                <a:cubicBezTo>
                  <a:pt x="2003127" y="919762"/>
                  <a:pt x="1986268" y="936111"/>
                  <a:pt x="1961747" y="964719"/>
                </a:cubicBezTo>
                <a:cubicBezTo>
                  <a:pt x="1929053" y="1002864"/>
                  <a:pt x="1918154" y="1021937"/>
                  <a:pt x="1929053" y="1021937"/>
                </a:cubicBezTo>
                <a:cubicBezTo>
                  <a:pt x="1939951" y="1021937"/>
                  <a:pt x="1945399" y="1021937"/>
                  <a:pt x="1945399" y="1021937"/>
                </a:cubicBezTo>
                <a:cubicBezTo>
                  <a:pt x="1945399" y="1021937"/>
                  <a:pt x="1950848" y="1016486"/>
                  <a:pt x="1961747" y="1005588"/>
                </a:cubicBezTo>
                <a:cubicBezTo>
                  <a:pt x="1961747" y="983792"/>
                  <a:pt x="1972645" y="964719"/>
                  <a:pt x="1994442" y="948370"/>
                </a:cubicBezTo>
                <a:cubicBezTo>
                  <a:pt x="2016240" y="932023"/>
                  <a:pt x="2024414" y="921124"/>
                  <a:pt x="2018965" y="915676"/>
                </a:cubicBezTo>
                <a:cubicBezTo>
                  <a:pt x="2017602" y="914313"/>
                  <a:pt x="2015388" y="914313"/>
                  <a:pt x="2012323" y="915675"/>
                </a:cubicBezTo>
                <a:close/>
                <a:moveTo>
                  <a:pt x="7992080" y="913633"/>
                </a:moveTo>
                <a:cubicBezTo>
                  <a:pt x="7990717" y="912268"/>
                  <a:pt x="7988674" y="912952"/>
                  <a:pt x="7985948" y="915676"/>
                </a:cubicBezTo>
                <a:cubicBezTo>
                  <a:pt x="7980500" y="921124"/>
                  <a:pt x="7977776" y="923848"/>
                  <a:pt x="7977776" y="923848"/>
                </a:cubicBezTo>
                <a:cubicBezTo>
                  <a:pt x="7977776" y="923848"/>
                  <a:pt x="7977776" y="926575"/>
                  <a:pt x="7977776" y="932023"/>
                </a:cubicBezTo>
                <a:cubicBezTo>
                  <a:pt x="7977776" y="937471"/>
                  <a:pt x="7983224" y="934747"/>
                  <a:pt x="7994122" y="923848"/>
                </a:cubicBezTo>
                <a:cubicBezTo>
                  <a:pt x="7994122" y="918400"/>
                  <a:pt x="7993442" y="914995"/>
                  <a:pt x="7992080" y="913633"/>
                </a:cubicBezTo>
                <a:close/>
                <a:moveTo>
                  <a:pt x="1945399" y="907501"/>
                </a:moveTo>
                <a:lnTo>
                  <a:pt x="1863660" y="1005588"/>
                </a:lnTo>
                <a:cubicBezTo>
                  <a:pt x="1852762" y="1016486"/>
                  <a:pt x="1841862" y="1024661"/>
                  <a:pt x="1830963" y="1030111"/>
                </a:cubicBezTo>
                <a:cubicBezTo>
                  <a:pt x="1820064" y="1035560"/>
                  <a:pt x="1803718" y="1049183"/>
                  <a:pt x="1781921" y="1070980"/>
                </a:cubicBezTo>
                <a:cubicBezTo>
                  <a:pt x="1771022" y="1092778"/>
                  <a:pt x="1760123" y="1111851"/>
                  <a:pt x="1749225" y="1128198"/>
                </a:cubicBezTo>
                <a:cubicBezTo>
                  <a:pt x="1738326" y="1144545"/>
                  <a:pt x="1727426" y="1158168"/>
                  <a:pt x="1716527" y="1169067"/>
                </a:cubicBezTo>
                <a:cubicBezTo>
                  <a:pt x="1694732" y="1201763"/>
                  <a:pt x="1683833" y="1223560"/>
                  <a:pt x="1683833" y="1234459"/>
                </a:cubicBezTo>
                <a:cubicBezTo>
                  <a:pt x="1694732" y="1234459"/>
                  <a:pt x="1700181" y="1231735"/>
                  <a:pt x="1700181" y="1226284"/>
                </a:cubicBezTo>
                <a:cubicBezTo>
                  <a:pt x="1700181" y="1220836"/>
                  <a:pt x="1700181" y="1218112"/>
                  <a:pt x="1700181" y="1218112"/>
                </a:cubicBezTo>
                <a:cubicBezTo>
                  <a:pt x="1700181" y="1218112"/>
                  <a:pt x="1711079" y="1207213"/>
                  <a:pt x="1732877" y="1185416"/>
                </a:cubicBezTo>
                <a:lnTo>
                  <a:pt x="1749225" y="1169067"/>
                </a:lnTo>
                <a:lnTo>
                  <a:pt x="1732877" y="1201763"/>
                </a:lnTo>
                <a:lnTo>
                  <a:pt x="1769860" y="1195601"/>
                </a:lnTo>
                <a:lnTo>
                  <a:pt x="1765571" y="1201763"/>
                </a:lnTo>
                <a:cubicBezTo>
                  <a:pt x="1743775" y="1234459"/>
                  <a:pt x="1732877" y="1250808"/>
                  <a:pt x="1732877" y="1250808"/>
                </a:cubicBezTo>
                <a:cubicBezTo>
                  <a:pt x="1732877" y="1261707"/>
                  <a:pt x="1727426" y="1275330"/>
                  <a:pt x="1716527" y="1291677"/>
                </a:cubicBezTo>
                <a:cubicBezTo>
                  <a:pt x="1705629" y="1308024"/>
                  <a:pt x="1700181" y="1316198"/>
                  <a:pt x="1700181" y="1316198"/>
                </a:cubicBezTo>
                <a:lnTo>
                  <a:pt x="1765571" y="1250808"/>
                </a:lnTo>
                <a:cubicBezTo>
                  <a:pt x="1776469" y="1239909"/>
                  <a:pt x="1787368" y="1229011"/>
                  <a:pt x="1798267" y="1218112"/>
                </a:cubicBezTo>
                <a:cubicBezTo>
                  <a:pt x="1820064" y="1185416"/>
                  <a:pt x="1836412" y="1169067"/>
                  <a:pt x="1847312" y="1169067"/>
                </a:cubicBezTo>
                <a:lnTo>
                  <a:pt x="1847312" y="1185416"/>
                </a:lnTo>
                <a:cubicBezTo>
                  <a:pt x="1858211" y="1174517"/>
                  <a:pt x="1863660" y="1169067"/>
                  <a:pt x="1863660" y="1169067"/>
                </a:cubicBezTo>
                <a:cubicBezTo>
                  <a:pt x="1852762" y="1158168"/>
                  <a:pt x="1858211" y="1130922"/>
                  <a:pt x="1880006" y="1087327"/>
                </a:cubicBezTo>
                <a:lnTo>
                  <a:pt x="1880006" y="1070980"/>
                </a:lnTo>
                <a:cubicBezTo>
                  <a:pt x="1869108" y="1070980"/>
                  <a:pt x="1852762" y="1084603"/>
                  <a:pt x="1830963" y="1111851"/>
                </a:cubicBezTo>
                <a:lnTo>
                  <a:pt x="1827387" y="1116546"/>
                </a:lnTo>
                <a:lnTo>
                  <a:pt x="1830963" y="1087327"/>
                </a:lnTo>
                <a:lnTo>
                  <a:pt x="1814617" y="1103676"/>
                </a:lnTo>
                <a:lnTo>
                  <a:pt x="1798267" y="1103676"/>
                </a:lnTo>
                <a:cubicBezTo>
                  <a:pt x="1798267" y="1081879"/>
                  <a:pt x="1817341" y="1054633"/>
                  <a:pt x="1855485" y="1021937"/>
                </a:cubicBezTo>
                <a:cubicBezTo>
                  <a:pt x="1893630" y="989241"/>
                  <a:pt x="1912702" y="970167"/>
                  <a:pt x="1912702" y="964719"/>
                </a:cubicBezTo>
                <a:cubicBezTo>
                  <a:pt x="1912702" y="959271"/>
                  <a:pt x="1918154" y="948370"/>
                  <a:pt x="1929053" y="932023"/>
                </a:cubicBezTo>
                <a:cubicBezTo>
                  <a:pt x="1939951" y="915676"/>
                  <a:pt x="1945399" y="907501"/>
                  <a:pt x="1945399" y="907501"/>
                </a:cubicBezTo>
                <a:close/>
                <a:moveTo>
                  <a:pt x="1683833" y="891154"/>
                </a:moveTo>
                <a:lnTo>
                  <a:pt x="1683833" y="923848"/>
                </a:lnTo>
                <a:lnTo>
                  <a:pt x="1683833" y="956544"/>
                </a:lnTo>
                <a:cubicBezTo>
                  <a:pt x="1662036" y="967443"/>
                  <a:pt x="1648411" y="972894"/>
                  <a:pt x="1642963" y="972894"/>
                </a:cubicBezTo>
                <a:cubicBezTo>
                  <a:pt x="1637514" y="972894"/>
                  <a:pt x="1629340" y="978342"/>
                  <a:pt x="1618441" y="989241"/>
                </a:cubicBezTo>
                <a:lnTo>
                  <a:pt x="1602095" y="1005588"/>
                </a:lnTo>
                <a:lnTo>
                  <a:pt x="1585746" y="1005588"/>
                </a:lnTo>
                <a:cubicBezTo>
                  <a:pt x="1585746" y="994689"/>
                  <a:pt x="1596644" y="978342"/>
                  <a:pt x="1618441" y="956544"/>
                </a:cubicBezTo>
                <a:cubicBezTo>
                  <a:pt x="1640238" y="934747"/>
                  <a:pt x="1662036" y="912949"/>
                  <a:pt x="1683833" y="891154"/>
                </a:cubicBezTo>
                <a:close/>
                <a:moveTo>
                  <a:pt x="2076183" y="874805"/>
                </a:moveTo>
                <a:cubicBezTo>
                  <a:pt x="2065284" y="874805"/>
                  <a:pt x="2059834" y="877529"/>
                  <a:pt x="2059834" y="882980"/>
                </a:cubicBezTo>
                <a:cubicBezTo>
                  <a:pt x="2059834" y="888428"/>
                  <a:pt x="2062559" y="891154"/>
                  <a:pt x="2068010" y="891154"/>
                </a:cubicBezTo>
                <a:cubicBezTo>
                  <a:pt x="2073457" y="891154"/>
                  <a:pt x="2076183" y="885704"/>
                  <a:pt x="2076183" y="874805"/>
                </a:cubicBezTo>
                <a:close/>
                <a:moveTo>
                  <a:pt x="1714485" y="865099"/>
                </a:moveTo>
                <a:cubicBezTo>
                  <a:pt x="1715846" y="864759"/>
                  <a:pt x="1716527" y="865268"/>
                  <a:pt x="1716527" y="866630"/>
                </a:cubicBezTo>
                <a:cubicBezTo>
                  <a:pt x="1716527" y="872081"/>
                  <a:pt x="1705629" y="880255"/>
                  <a:pt x="1683833" y="891154"/>
                </a:cubicBezTo>
                <a:cubicBezTo>
                  <a:pt x="1700181" y="874805"/>
                  <a:pt x="1710398" y="866121"/>
                  <a:pt x="1714485" y="865099"/>
                </a:cubicBezTo>
                <a:close/>
                <a:moveTo>
                  <a:pt x="9015867" y="858458"/>
                </a:moveTo>
                <a:cubicBezTo>
                  <a:pt x="9010418" y="858458"/>
                  <a:pt x="9007692" y="863906"/>
                  <a:pt x="9007692" y="874805"/>
                </a:cubicBezTo>
                <a:cubicBezTo>
                  <a:pt x="9007692" y="885704"/>
                  <a:pt x="9004968" y="893878"/>
                  <a:pt x="8999520" y="899327"/>
                </a:cubicBezTo>
                <a:cubicBezTo>
                  <a:pt x="8994069" y="904777"/>
                  <a:pt x="8991345" y="912949"/>
                  <a:pt x="8991345" y="923848"/>
                </a:cubicBezTo>
                <a:lnTo>
                  <a:pt x="8974998" y="940197"/>
                </a:lnTo>
                <a:cubicBezTo>
                  <a:pt x="8974998" y="940197"/>
                  <a:pt x="8974998" y="945646"/>
                  <a:pt x="8974998" y="956544"/>
                </a:cubicBezTo>
                <a:cubicBezTo>
                  <a:pt x="8964097" y="956544"/>
                  <a:pt x="8958649" y="956544"/>
                  <a:pt x="8958649" y="956544"/>
                </a:cubicBezTo>
                <a:lnTo>
                  <a:pt x="8958649" y="972894"/>
                </a:lnTo>
                <a:cubicBezTo>
                  <a:pt x="8958649" y="983792"/>
                  <a:pt x="8958649" y="989241"/>
                  <a:pt x="8958649" y="989241"/>
                </a:cubicBezTo>
                <a:cubicBezTo>
                  <a:pt x="8958649" y="989241"/>
                  <a:pt x="8953201" y="989241"/>
                  <a:pt x="8942302" y="989241"/>
                </a:cubicBezTo>
                <a:cubicBezTo>
                  <a:pt x="8942302" y="1000139"/>
                  <a:pt x="8947750" y="1005588"/>
                  <a:pt x="8958649" y="1005588"/>
                </a:cubicBezTo>
                <a:cubicBezTo>
                  <a:pt x="8969548" y="1005588"/>
                  <a:pt x="8974998" y="1005588"/>
                  <a:pt x="8974998" y="1005588"/>
                </a:cubicBezTo>
                <a:cubicBezTo>
                  <a:pt x="8974998" y="1011038"/>
                  <a:pt x="8974998" y="1015124"/>
                  <a:pt x="8974998" y="1017848"/>
                </a:cubicBezTo>
                <a:lnTo>
                  <a:pt x="8974998" y="1020302"/>
                </a:lnTo>
                <a:lnTo>
                  <a:pt x="8977041" y="1018872"/>
                </a:lnTo>
                <a:cubicBezTo>
                  <a:pt x="8981127" y="1015465"/>
                  <a:pt x="8985897" y="1011038"/>
                  <a:pt x="8991345" y="1005588"/>
                </a:cubicBezTo>
                <a:cubicBezTo>
                  <a:pt x="9013142" y="994689"/>
                  <a:pt x="9024041" y="989241"/>
                  <a:pt x="9024041" y="989241"/>
                </a:cubicBezTo>
                <a:cubicBezTo>
                  <a:pt x="9056737" y="956544"/>
                  <a:pt x="9073084" y="940197"/>
                  <a:pt x="9073084" y="940197"/>
                </a:cubicBezTo>
                <a:lnTo>
                  <a:pt x="9040388" y="940197"/>
                </a:lnTo>
                <a:lnTo>
                  <a:pt x="9040388" y="907501"/>
                </a:lnTo>
                <a:cubicBezTo>
                  <a:pt x="9051287" y="907501"/>
                  <a:pt x="9056737" y="902053"/>
                  <a:pt x="9056737" y="891154"/>
                </a:cubicBezTo>
                <a:cubicBezTo>
                  <a:pt x="9056737" y="880255"/>
                  <a:pt x="9051287" y="872081"/>
                  <a:pt x="9040388" y="866630"/>
                </a:cubicBezTo>
                <a:cubicBezTo>
                  <a:pt x="9029489" y="861182"/>
                  <a:pt x="9021315" y="858458"/>
                  <a:pt x="9015867" y="858458"/>
                </a:cubicBezTo>
                <a:close/>
                <a:moveTo>
                  <a:pt x="8468212" y="858458"/>
                </a:moveTo>
                <a:lnTo>
                  <a:pt x="8435516" y="891154"/>
                </a:lnTo>
                <a:lnTo>
                  <a:pt x="8468212" y="874805"/>
                </a:lnTo>
                <a:cubicBezTo>
                  <a:pt x="8468212" y="863906"/>
                  <a:pt x="8468212" y="858458"/>
                  <a:pt x="8468212" y="858458"/>
                </a:cubicBezTo>
                <a:close/>
                <a:moveTo>
                  <a:pt x="1961747" y="858458"/>
                </a:moveTo>
                <a:cubicBezTo>
                  <a:pt x="1961747" y="869357"/>
                  <a:pt x="1961747" y="874805"/>
                  <a:pt x="1961747" y="874805"/>
                </a:cubicBezTo>
                <a:cubicBezTo>
                  <a:pt x="1961747" y="874805"/>
                  <a:pt x="1964473" y="874805"/>
                  <a:pt x="1969920" y="874805"/>
                </a:cubicBezTo>
                <a:cubicBezTo>
                  <a:pt x="1975370" y="874805"/>
                  <a:pt x="1978096" y="869357"/>
                  <a:pt x="1978096" y="858458"/>
                </a:cubicBezTo>
                <a:cubicBezTo>
                  <a:pt x="1967196" y="858458"/>
                  <a:pt x="1961747" y="858458"/>
                  <a:pt x="1961747" y="858458"/>
                </a:cubicBezTo>
                <a:close/>
                <a:moveTo>
                  <a:pt x="8631691" y="842109"/>
                </a:moveTo>
                <a:cubicBezTo>
                  <a:pt x="8631691" y="853008"/>
                  <a:pt x="8631691" y="858458"/>
                  <a:pt x="8631691" y="858458"/>
                </a:cubicBezTo>
                <a:cubicBezTo>
                  <a:pt x="8631691" y="858458"/>
                  <a:pt x="8637139" y="853008"/>
                  <a:pt x="8648038" y="842109"/>
                </a:cubicBezTo>
                <a:cubicBezTo>
                  <a:pt x="8648038" y="842109"/>
                  <a:pt x="8642590" y="842109"/>
                  <a:pt x="8631691" y="842109"/>
                </a:cubicBezTo>
                <a:close/>
                <a:moveTo>
                  <a:pt x="7879686" y="842109"/>
                </a:moveTo>
                <a:lnTo>
                  <a:pt x="7896036" y="842109"/>
                </a:lnTo>
                <a:cubicBezTo>
                  <a:pt x="7896036" y="842109"/>
                  <a:pt x="7893310" y="844835"/>
                  <a:pt x="7887862" y="850283"/>
                </a:cubicBezTo>
                <a:cubicBezTo>
                  <a:pt x="7882413" y="855732"/>
                  <a:pt x="7879686" y="853008"/>
                  <a:pt x="7879686" y="842109"/>
                </a:cubicBezTo>
                <a:close/>
                <a:moveTo>
                  <a:pt x="1452920" y="831891"/>
                </a:moveTo>
                <a:cubicBezTo>
                  <a:pt x="1448832" y="831893"/>
                  <a:pt x="1438614" y="838023"/>
                  <a:pt x="1422266" y="850283"/>
                </a:cubicBezTo>
                <a:cubicBezTo>
                  <a:pt x="1400468" y="866630"/>
                  <a:pt x="1389570" y="880255"/>
                  <a:pt x="1389570" y="891154"/>
                </a:cubicBezTo>
                <a:lnTo>
                  <a:pt x="1422266" y="874805"/>
                </a:lnTo>
                <a:cubicBezTo>
                  <a:pt x="1444063" y="853008"/>
                  <a:pt x="1454962" y="839385"/>
                  <a:pt x="1454962" y="833936"/>
                </a:cubicBezTo>
                <a:cubicBezTo>
                  <a:pt x="1454962" y="832574"/>
                  <a:pt x="1454282" y="831891"/>
                  <a:pt x="1452920" y="831891"/>
                </a:cubicBezTo>
                <a:close/>
                <a:moveTo>
                  <a:pt x="9449085" y="825762"/>
                </a:moveTo>
                <a:lnTo>
                  <a:pt x="9432738" y="842109"/>
                </a:lnTo>
                <a:cubicBezTo>
                  <a:pt x="9443637" y="842109"/>
                  <a:pt x="9449085" y="842109"/>
                  <a:pt x="9449085" y="842109"/>
                </a:cubicBezTo>
                <a:cubicBezTo>
                  <a:pt x="9449085" y="842109"/>
                  <a:pt x="9449085" y="836661"/>
                  <a:pt x="9449085" y="825762"/>
                </a:cubicBezTo>
                <a:close/>
                <a:moveTo>
                  <a:pt x="9252910" y="825762"/>
                </a:moveTo>
                <a:cubicBezTo>
                  <a:pt x="9242012" y="847559"/>
                  <a:pt x="9236563" y="863906"/>
                  <a:pt x="9236563" y="874805"/>
                </a:cubicBezTo>
                <a:cubicBezTo>
                  <a:pt x="9225665" y="863906"/>
                  <a:pt x="9220216" y="863906"/>
                  <a:pt x="9220216" y="874805"/>
                </a:cubicBezTo>
                <a:cubicBezTo>
                  <a:pt x="9220216" y="885704"/>
                  <a:pt x="9214766" y="899327"/>
                  <a:pt x="9203867" y="915676"/>
                </a:cubicBezTo>
                <a:cubicBezTo>
                  <a:pt x="9192968" y="932023"/>
                  <a:pt x="9182070" y="937471"/>
                  <a:pt x="9171171" y="932023"/>
                </a:cubicBezTo>
                <a:cubicBezTo>
                  <a:pt x="9160272" y="926575"/>
                  <a:pt x="9154824" y="929299"/>
                  <a:pt x="9154824" y="940197"/>
                </a:cubicBezTo>
                <a:cubicBezTo>
                  <a:pt x="9154824" y="951096"/>
                  <a:pt x="9152100" y="959271"/>
                  <a:pt x="9146649" y="964719"/>
                </a:cubicBezTo>
                <a:cubicBezTo>
                  <a:pt x="9141201" y="970167"/>
                  <a:pt x="9133026" y="967443"/>
                  <a:pt x="9122128" y="956544"/>
                </a:cubicBezTo>
                <a:lnTo>
                  <a:pt x="9122128" y="972894"/>
                </a:lnTo>
                <a:cubicBezTo>
                  <a:pt x="9133026" y="983792"/>
                  <a:pt x="9138477" y="997415"/>
                  <a:pt x="9138477" y="1013762"/>
                </a:cubicBezTo>
                <a:cubicBezTo>
                  <a:pt x="9138477" y="1030111"/>
                  <a:pt x="9143925" y="1035560"/>
                  <a:pt x="9154824" y="1030111"/>
                </a:cubicBezTo>
                <a:cubicBezTo>
                  <a:pt x="9165723" y="1024661"/>
                  <a:pt x="9173897" y="1016486"/>
                  <a:pt x="9179346" y="1005588"/>
                </a:cubicBezTo>
                <a:cubicBezTo>
                  <a:pt x="9184794" y="994689"/>
                  <a:pt x="9184794" y="986517"/>
                  <a:pt x="9179346" y="981066"/>
                </a:cubicBezTo>
                <a:cubicBezTo>
                  <a:pt x="9173897" y="975618"/>
                  <a:pt x="9173897" y="967443"/>
                  <a:pt x="9179346" y="956544"/>
                </a:cubicBezTo>
                <a:cubicBezTo>
                  <a:pt x="9184794" y="945646"/>
                  <a:pt x="9190244" y="940197"/>
                  <a:pt x="9195695" y="940197"/>
                </a:cubicBezTo>
                <a:cubicBezTo>
                  <a:pt x="9201143" y="940197"/>
                  <a:pt x="9209318" y="937471"/>
                  <a:pt x="9220216" y="932023"/>
                </a:cubicBezTo>
                <a:cubicBezTo>
                  <a:pt x="9231115" y="926575"/>
                  <a:pt x="9236563" y="918400"/>
                  <a:pt x="9236563" y="907501"/>
                </a:cubicBezTo>
                <a:lnTo>
                  <a:pt x="9318303" y="858458"/>
                </a:lnTo>
                <a:lnTo>
                  <a:pt x="9301956" y="842109"/>
                </a:lnTo>
                <a:cubicBezTo>
                  <a:pt x="9301956" y="842109"/>
                  <a:pt x="9299229" y="839385"/>
                  <a:pt x="9293781" y="833936"/>
                </a:cubicBezTo>
                <a:cubicBezTo>
                  <a:pt x="9288333" y="828486"/>
                  <a:pt x="9285607" y="825762"/>
                  <a:pt x="9285607" y="825762"/>
                </a:cubicBezTo>
                <a:close/>
                <a:moveTo>
                  <a:pt x="8533605" y="825762"/>
                </a:moveTo>
                <a:cubicBezTo>
                  <a:pt x="8533605" y="836661"/>
                  <a:pt x="8536329" y="842109"/>
                  <a:pt x="8541777" y="842109"/>
                </a:cubicBezTo>
                <a:cubicBezTo>
                  <a:pt x="8547227" y="842109"/>
                  <a:pt x="8549952" y="836661"/>
                  <a:pt x="8549952" y="825762"/>
                </a:cubicBezTo>
                <a:close/>
                <a:moveTo>
                  <a:pt x="1896357" y="825762"/>
                </a:moveTo>
                <a:lnTo>
                  <a:pt x="1880006" y="842109"/>
                </a:lnTo>
                <a:cubicBezTo>
                  <a:pt x="1869108" y="853008"/>
                  <a:pt x="1863660" y="858458"/>
                  <a:pt x="1863660" y="858458"/>
                </a:cubicBezTo>
                <a:lnTo>
                  <a:pt x="1863660" y="842109"/>
                </a:lnTo>
                <a:cubicBezTo>
                  <a:pt x="1874559" y="831210"/>
                  <a:pt x="1885458" y="825762"/>
                  <a:pt x="1896357" y="825762"/>
                </a:cubicBezTo>
                <a:close/>
                <a:moveTo>
                  <a:pt x="1634789" y="814863"/>
                </a:moveTo>
                <a:lnTo>
                  <a:pt x="1634789" y="817587"/>
                </a:lnTo>
                <a:cubicBezTo>
                  <a:pt x="1634789" y="820313"/>
                  <a:pt x="1633427" y="822357"/>
                  <a:pt x="1630702" y="823719"/>
                </a:cubicBezTo>
                <a:lnTo>
                  <a:pt x="1627782" y="824204"/>
                </a:lnTo>
                <a:close/>
                <a:moveTo>
                  <a:pt x="9808740" y="809415"/>
                </a:moveTo>
                <a:lnTo>
                  <a:pt x="9792392" y="825762"/>
                </a:lnTo>
                <a:lnTo>
                  <a:pt x="9808740" y="825762"/>
                </a:lnTo>
                <a:close/>
                <a:moveTo>
                  <a:pt x="9122128" y="809415"/>
                </a:moveTo>
                <a:cubicBezTo>
                  <a:pt x="9122128" y="809415"/>
                  <a:pt x="9119404" y="812139"/>
                  <a:pt x="9113953" y="817587"/>
                </a:cubicBezTo>
                <a:cubicBezTo>
                  <a:pt x="9108505" y="823038"/>
                  <a:pt x="9105781" y="828486"/>
                  <a:pt x="9105781" y="833936"/>
                </a:cubicBezTo>
                <a:cubicBezTo>
                  <a:pt x="9105781" y="839385"/>
                  <a:pt x="9105781" y="842109"/>
                  <a:pt x="9105781" y="842109"/>
                </a:cubicBezTo>
                <a:cubicBezTo>
                  <a:pt x="9094882" y="842109"/>
                  <a:pt x="9089431" y="847559"/>
                  <a:pt x="9089431" y="858458"/>
                </a:cubicBezTo>
                <a:lnTo>
                  <a:pt x="9105781" y="858458"/>
                </a:lnTo>
                <a:cubicBezTo>
                  <a:pt x="9116679" y="847559"/>
                  <a:pt x="9122128" y="836661"/>
                  <a:pt x="9122128" y="825762"/>
                </a:cubicBezTo>
                <a:cubicBezTo>
                  <a:pt x="9122128" y="814863"/>
                  <a:pt x="9122128" y="809415"/>
                  <a:pt x="9122128" y="809415"/>
                </a:cubicBezTo>
                <a:close/>
                <a:moveTo>
                  <a:pt x="8296558" y="809415"/>
                </a:moveTo>
                <a:cubicBezTo>
                  <a:pt x="8291110" y="809415"/>
                  <a:pt x="8288384" y="814863"/>
                  <a:pt x="8288384" y="825762"/>
                </a:cubicBezTo>
                <a:lnTo>
                  <a:pt x="8304733" y="809415"/>
                </a:lnTo>
                <a:cubicBezTo>
                  <a:pt x="8304733" y="809415"/>
                  <a:pt x="8302009" y="809415"/>
                  <a:pt x="8296558" y="809415"/>
                </a:cubicBezTo>
                <a:close/>
                <a:moveTo>
                  <a:pt x="7846990" y="809415"/>
                </a:moveTo>
                <a:cubicBezTo>
                  <a:pt x="7846990" y="809415"/>
                  <a:pt x="7833368" y="828486"/>
                  <a:pt x="7806122" y="866630"/>
                </a:cubicBezTo>
                <a:cubicBezTo>
                  <a:pt x="7778874" y="904777"/>
                  <a:pt x="7765251" y="923848"/>
                  <a:pt x="7765251" y="923848"/>
                </a:cubicBezTo>
                <a:lnTo>
                  <a:pt x="7830644" y="842109"/>
                </a:lnTo>
                <a:close/>
                <a:moveTo>
                  <a:pt x="7552729" y="809415"/>
                </a:moveTo>
                <a:lnTo>
                  <a:pt x="7552729" y="825762"/>
                </a:lnTo>
                <a:lnTo>
                  <a:pt x="7569076" y="809415"/>
                </a:lnTo>
                <a:close/>
                <a:moveTo>
                  <a:pt x="8985980" y="807626"/>
                </a:moveTo>
                <a:cubicBezTo>
                  <a:pt x="8970483" y="808817"/>
                  <a:pt x="8934127" y="847559"/>
                  <a:pt x="8876909" y="923848"/>
                </a:cubicBezTo>
                <a:lnTo>
                  <a:pt x="8876909" y="940197"/>
                </a:lnTo>
                <a:lnTo>
                  <a:pt x="8909606" y="907501"/>
                </a:lnTo>
                <a:lnTo>
                  <a:pt x="8958649" y="858458"/>
                </a:lnTo>
                <a:cubicBezTo>
                  <a:pt x="8991345" y="825762"/>
                  <a:pt x="9002244" y="809415"/>
                  <a:pt x="8991345" y="809415"/>
                </a:cubicBezTo>
                <a:cubicBezTo>
                  <a:pt x="8989983" y="808053"/>
                  <a:pt x="8988195" y="807455"/>
                  <a:pt x="8985980" y="807626"/>
                </a:cubicBezTo>
                <a:close/>
                <a:moveTo>
                  <a:pt x="9334650" y="793066"/>
                </a:moveTo>
                <a:lnTo>
                  <a:pt x="9318303" y="825762"/>
                </a:lnTo>
                <a:cubicBezTo>
                  <a:pt x="9318303" y="825762"/>
                  <a:pt x="9321027" y="825762"/>
                  <a:pt x="9326477" y="825762"/>
                </a:cubicBezTo>
                <a:cubicBezTo>
                  <a:pt x="9331926" y="825762"/>
                  <a:pt x="9340100" y="823038"/>
                  <a:pt x="9350999" y="817587"/>
                </a:cubicBezTo>
                <a:cubicBezTo>
                  <a:pt x="9361898" y="812139"/>
                  <a:pt x="9364622" y="806688"/>
                  <a:pt x="9359174" y="801240"/>
                </a:cubicBezTo>
                <a:cubicBezTo>
                  <a:pt x="9353723" y="795790"/>
                  <a:pt x="9345549" y="793066"/>
                  <a:pt x="9334650" y="793066"/>
                </a:cubicBezTo>
                <a:close/>
                <a:moveTo>
                  <a:pt x="9481782" y="776719"/>
                </a:moveTo>
                <a:cubicBezTo>
                  <a:pt x="9481782" y="787617"/>
                  <a:pt x="9481782" y="793066"/>
                  <a:pt x="9481782" y="793066"/>
                </a:cubicBezTo>
                <a:cubicBezTo>
                  <a:pt x="9492680" y="793066"/>
                  <a:pt x="9498131" y="787617"/>
                  <a:pt x="9498131" y="776719"/>
                </a:cubicBezTo>
                <a:close/>
                <a:moveTo>
                  <a:pt x="9252910" y="776719"/>
                </a:moveTo>
                <a:cubicBezTo>
                  <a:pt x="9258361" y="776719"/>
                  <a:pt x="9261766" y="778081"/>
                  <a:pt x="9263128" y="780805"/>
                </a:cubicBezTo>
                <a:lnTo>
                  <a:pt x="9262719" y="783256"/>
                </a:lnTo>
                <a:lnTo>
                  <a:pt x="9261085" y="782850"/>
                </a:lnTo>
                <a:cubicBezTo>
                  <a:pt x="9258361" y="781486"/>
                  <a:pt x="9255637" y="779443"/>
                  <a:pt x="9252910" y="776719"/>
                </a:cubicBezTo>
                <a:close/>
                <a:moveTo>
                  <a:pt x="9056737" y="776719"/>
                </a:moveTo>
                <a:cubicBezTo>
                  <a:pt x="9056737" y="776719"/>
                  <a:pt x="9054011" y="782167"/>
                  <a:pt x="9048563" y="793066"/>
                </a:cubicBezTo>
                <a:cubicBezTo>
                  <a:pt x="9043112" y="803964"/>
                  <a:pt x="9043112" y="809415"/>
                  <a:pt x="9048563" y="809415"/>
                </a:cubicBezTo>
                <a:cubicBezTo>
                  <a:pt x="9054011" y="809415"/>
                  <a:pt x="9056737" y="803964"/>
                  <a:pt x="9056737" y="793066"/>
                </a:cubicBezTo>
                <a:cubicBezTo>
                  <a:pt x="9056737" y="782167"/>
                  <a:pt x="9056737" y="776719"/>
                  <a:pt x="9056737" y="776719"/>
                </a:cubicBezTo>
                <a:close/>
                <a:moveTo>
                  <a:pt x="7879686" y="776719"/>
                </a:moveTo>
                <a:lnTo>
                  <a:pt x="7863340" y="793066"/>
                </a:lnTo>
                <a:cubicBezTo>
                  <a:pt x="7874238" y="793066"/>
                  <a:pt x="7879686" y="790341"/>
                  <a:pt x="7879686" y="784891"/>
                </a:cubicBezTo>
                <a:cubicBezTo>
                  <a:pt x="7879686" y="779443"/>
                  <a:pt x="7879686" y="776719"/>
                  <a:pt x="7879686" y="776719"/>
                </a:cubicBezTo>
                <a:close/>
                <a:moveTo>
                  <a:pt x="9330564" y="766501"/>
                </a:moveTo>
                <a:cubicBezTo>
                  <a:pt x="9327839" y="767863"/>
                  <a:pt x="9323751" y="771268"/>
                  <a:pt x="9318303" y="776719"/>
                </a:cubicBezTo>
                <a:cubicBezTo>
                  <a:pt x="9307404" y="787617"/>
                  <a:pt x="9301956" y="798516"/>
                  <a:pt x="9301956" y="809415"/>
                </a:cubicBezTo>
                <a:lnTo>
                  <a:pt x="9318303" y="793066"/>
                </a:lnTo>
                <a:cubicBezTo>
                  <a:pt x="9329202" y="782167"/>
                  <a:pt x="9334650" y="773992"/>
                  <a:pt x="9334650" y="768544"/>
                </a:cubicBezTo>
                <a:cubicBezTo>
                  <a:pt x="9334650" y="765820"/>
                  <a:pt x="9333288" y="765139"/>
                  <a:pt x="9330564" y="766501"/>
                </a:cubicBezTo>
                <a:close/>
                <a:moveTo>
                  <a:pt x="11239180" y="760369"/>
                </a:moveTo>
                <a:cubicBezTo>
                  <a:pt x="11233732" y="760369"/>
                  <a:pt x="11231006" y="763096"/>
                  <a:pt x="11231006" y="768544"/>
                </a:cubicBezTo>
                <a:cubicBezTo>
                  <a:pt x="11231006" y="773992"/>
                  <a:pt x="11233732" y="776719"/>
                  <a:pt x="11239180" y="776719"/>
                </a:cubicBezTo>
                <a:cubicBezTo>
                  <a:pt x="11244628" y="776719"/>
                  <a:pt x="11247356" y="776719"/>
                  <a:pt x="11247356" y="776719"/>
                </a:cubicBezTo>
                <a:lnTo>
                  <a:pt x="11247356" y="760369"/>
                </a:lnTo>
                <a:cubicBezTo>
                  <a:pt x="11247356" y="760369"/>
                  <a:pt x="11244628" y="760369"/>
                  <a:pt x="11239180" y="760369"/>
                </a:cubicBezTo>
                <a:close/>
                <a:moveTo>
                  <a:pt x="8697083" y="760369"/>
                </a:moveTo>
                <a:cubicBezTo>
                  <a:pt x="8697083" y="760369"/>
                  <a:pt x="8691633" y="765820"/>
                  <a:pt x="8680734" y="776719"/>
                </a:cubicBezTo>
                <a:lnTo>
                  <a:pt x="8680734" y="809415"/>
                </a:lnTo>
                <a:lnTo>
                  <a:pt x="8697083" y="776719"/>
                </a:lnTo>
                <a:close/>
                <a:moveTo>
                  <a:pt x="7994122" y="760369"/>
                </a:moveTo>
                <a:cubicBezTo>
                  <a:pt x="7983224" y="771268"/>
                  <a:pt x="7977776" y="776719"/>
                  <a:pt x="7977776" y="776719"/>
                </a:cubicBezTo>
                <a:lnTo>
                  <a:pt x="8010472" y="776719"/>
                </a:lnTo>
                <a:close/>
                <a:moveTo>
                  <a:pt x="8909606" y="744022"/>
                </a:moveTo>
                <a:cubicBezTo>
                  <a:pt x="8898707" y="744022"/>
                  <a:pt x="8879633" y="757645"/>
                  <a:pt x="8852388" y="784891"/>
                </a:cubicBezTo>
                <a:cubicBezTo>
                  <a:pt x="8825142" y="812139"/>
                  <a:pt x="8811517" y="831210"/>
                  <a:pt x="8811517" y="842109"/>
                </a:cubicBezTo>
                <a:cubicBezTo>
                  <a:pt x="8811517" y="842109"/>
                  <a:pt x="8806069" y="842109"/>
                  <a:pt x="8795170" y="842109"/>
                </a:cubicBezTo>
                <a:cubicBezTo>
                  <a:pt x="8784271" y="853008"/>
                  <a:pt x="8778823" y="858458"/>
                  <a:pt x="8778823" y="858458"/>
                </a:cubicBezTo>
                <a:cubicBezTo>
                  <a:pt x="8778823" y="869357"/>
                  <a:pt x="8784271" y="874805"/>
                  <a:pt x="8795170" y="874805"/>
                </a:cubicBezTo>
                <a:cubicBezTo>
                  <a:pt x="8795170" y="874805"/>
                  <a:pt x="8792446" y="874805"/>
                  <a:pt x="8786995" y="874805"/>
                </a:cubicBezTo>
                <a:cubicBezTo>
                  <a:pt x="8781547" y="874805"/>
                  <a:pt x="8773372" y="874805"/>
                  <a:pt x="8762474" y="874805"/>
                </a:cubicBezTo>
                <a:cubicBezTo>
                  <a:pt x="8740676" y="874805"/>
                  <a:pt x="8729777" y="869357"/>
                  <a:pt x="8729777" y="858458"/>
                </a:cubicBezTo>
                <a:lnTo>
                  <a:pt x="8729777" y="842109"/>
                </a:lnTo>
                <a:lnTo>
                  <a:pt x="8713430" y="842109"/>
                </a:lnTo>
                <a:cubicBezTo>
                  <a:pt x="8724329" y="853008"/>
                  <a:pt x="8724329" y="858458"/>
                  <a:pt x="8713430" y="858458"/>
                </a:cubicBezTo>
                <a:lnTo>
                  <a:pt x="8697083" y="874805"/>
                </a:lnTo>
                <a:cubicBezTo>
                  <a:pt x="8697083" y="896602"/>
                  <a:pt x="8702532" y="902053"/>
                  <a:pt x="8713430" y="891154"/>
                </a:cubicBezTo>
                <a:lnTo>
                  <a:pt x="8729777" y="907501"/>
                </a:lnTo>
                <a:lnTo>
                  <a:pt x="8729777" y="923848"/>
                </a:lnTo>
                <a:cubicBezTo>
                  <a:pt x="8729777" y="923848"/>
                  <a:pt x="8718879" y="934747"/>
                  <a:pt x="8697083" y="956544"/>
                </a:cubicBezTo>
                <a:lnTo>
                  <a:pt x="8688911" y="964719"/>
                </a:lnTo>
                <a:lnTo>
                  <a:pt x="8688909" y="964719"/>
                </a:lnTo>
                <a:lnTo>
                  <a:pt x="8686042" y="967586"/>
                </a:lnTo>
                <a:lnTo>
                  <a:pt x="8688911" y="964719"/>
                </a:lnTo>
                <a:lnTo>
                  <a:pt x="8705256" y="964719"/>
                </a:lnTo>
                <a:cubicBezTo>
                  <a:pt x="8710706" y="970167"/>
                  <a:pt x="8713430" y="972894"/>
                  <a:pt x="8713430" y="972894"/>
                </a:cubicBezTo>
                <a:lnTo>
                  <a:pt x="8746127" y="989241"/>
                </a:lnTo>
                <a:lnTo>
                  <a:pt x="8746127" y="972894"/>
                </a:lnTo>
                <a:lnTo>
                  <a:pt x="8778823" y="956544"/>
                </a:lnTo>
                <a:cubicBezTo>
                  <a:pt x="8789722" y="945646"/>
                  <a:pt x="8792446" y="932023"/>
                  <a:pt x="8786995" y="915676"/>
                </a:cubicBezTo>
                <a:cubicBezTo>
                  <a:pt x="8781547" y="899327"/>
                  <a:pt x="8784271" y="896602"/>
                  <a:pt x="8795170" y="907501"/>
                </a:cubicBezTo>
                <a:cubicBezTo>
                  <a:pt x="8806069" y="918400"/>
                  <a:pt x="8814243" y="923848"/>
                  <a:pt x="8819691" y="923848"/>
                </a:cubicBezTo>
                <a:cubicBezTo>
                  <a:pt x="8825142" y="923848"/>
                  <a:pt x="8827866" y="918400"/>
                  <a:pt x="8827866" y="907501"/>
                </a:cubicBezTo>
                <a:cubicBezTo>
                  <a:pt x="8838765" y="896602"/>
                  <a:pt x="8838765" y="885704"/>
                  <a:pt x="8827866" y="874805"/>
                </a:cubicBezTo>
                <a:cubicBezTo>
                  <a:pt x="8816967" y="863906"/>
                  <a:pt x="8811517" y="858458"/>
                  <a:pt x="8811517" y="858458"/>
                </a:cubicBezTo>
                <a:lnTo>
                  <a:pt x="8827866" y="858458"/>
                </a:lnTo>
                <a:cubicBezTo>
                  <a:pt x="8827866" y="858458"/>
                  <a:pt x="8833314" y="858458"/>
                  <a:pt x="8844213" y="858458"/>
                </a:cubicBezTo>
                <a:cubicBezTo>
                  <a:pt x="8855112" y="847559"/>
                  <a:pt x="8860562" y="836661"/>
                  <a:pt x="8860562" y="825762"/>
                </a:cubicBezTo>
                <a:lnTo>
                  <a:pt x="8893256" y="809415"/>
                </a:lnTo>
                <a:cubicBezTo>
                  <a:pt x="8893256" y="798516"/>
                  <a:pt x="8901431" y="795790"/>
                  <a:pt x="8917780" y="801240"/>
                </a:cubicBezTo>
                <a:cubicBezTo>
                  <a:pt x="8934127" y="806688"/>
                  <a:pt x="8947750" y="798516"/>
                  <a:pt x="8958649" y="776719"/>
                </a:cubicBezTo>
                <a:lnTo>
                  <a:pt x="8991345" y="760369"/>
                </a:lnTo>
                <a:lnTo>
                  <a:pt x="8958649" y="760369"/>
                </a:lnTo>
                <a:cubicBezTo>
                  <a:pt x="8947750" y="760369"/>
                  <a:pt x="8942302" y="760369"/>
                  <a:pt x="8942302" y="760369"/>
                </a:cubicBezTo>
                <a:cubicBezTo>
                  <a:pt x="8942302" y="760369"/>
                  <a:pt x="8939575" y="757645"/>
                  <a:pt x="8934127" y="752197"/>
                </a:cubicBezTo>
                <a:cubicBezTo>
                  <a:pt x="8928679" y="746746"/>
                  <a:pt x="8920504" y="744022"/>
                  <a:pt x="8909606" y="744022"/>
                </a:cubicBezTo>
                <a:close/>
                <a:moveTo>
                  <a:pt x="8631691" y="744022"/>
                </a:moveTo>
                <a:cubicBezTo>
                  <a:pt x="8631691" y="744022"/>
                  <a:pt x="8628967" y="746746"/>
                  <a:pt x="8623516" y="752197"/>
                </a:cubicBezTo>
                <a:cubicBezTo>
                  <a:pt x="8618068" y="757645"/>
                  <a:pt x="8618068" y="760369"/>
                  <a:pt x="8623516" y="760369"/>
                </a:cubicBezTo>
                <a:cubicBezTo>
                  <a:pt x="8628967" y="760369"/>
                  <a:pt x="8631691" y="754921"/>
                  <a:pt x="8631691" y="744022"/>
                </a:cubicBezTo>
                <a:close/>
                <a:moveTo>
                  <a:pt x="8157602" y="744022"/>
                </a:moveTo>
                <a:cubicBezTo>
                  <a:pt x="8146702" y="744022"/>
                  <a:pt x="8141254" y="746746"/>
                  <a:pt x="8141254" y="752197"/>
                </a:cubicBezTo>
                <a:cubicBezTo>
                  <a:pt x="8141254" y="757645"/>
                  <a:pt x="8143978" y="760369"/>
                  <a:pt x="8149429" y="760369"/>
                </a:cubicBezTo>
                <a:cubicBezTo>
                  <a:pt x="8154877" y="760369"/>
                  <a:pt x="8157602" y="754921"/>
                  <a:pt x="8157602" y="744022"/>
                </a:cubicBezTo>
                <a:close/>
                <a:moveTo>
                  <a:pt x="7601772" y="744022"/>
                </a:moveTo>
                <a:cubicBezTo>
                  <a:pt x="7601772" y="754921"/>
                  <a:pt x="7599048" y="760369"/>
                  <a:pt x="7593600" y="760369"/>
                </a:cubicBezTo>
                <a:cubicBezTo>
                  <a:pt x="7588150" y="760369"/>
                  <a:pt x="7585425" y="765820"/>
                  <a:pt x="7585425" y="776719"/>
                </a:cubicBezTo>
                <a:lnTo>
                  <a:pt x="7601772" y="760369"/>
                </a:lnTo>
                <a:cubicBezTo>
                  <a:pt x="7612671" y="760369"/>
                  <a:pt x="7618122" y="754921"/>
                  <a:pt x="7618122" y="744022"/>
                </a:cubicBezTo>
                <a:close/>
                <a:moveTo>
                  <a:pt x="1781921" y="744022"/>
                </a:moveTo>
                <a:cubicBezTo>
                  <a:pt x="1760123" y="744022"/>
                  <a:pt x="1749225" y="760369"/>
                  <a:pt x="1749225" y="793066"/>
                </a:cubicBezTo>
                <a:lnTo>
                  <a:pt x="1781921" y="776719"/>
                </a:lnTo>
                <a:close/>
                <a:moveTo>
                  <a:pt x="9281520" y="731762"/>
                </a:moveTo>
                <a:cubicBezTo>
                  <a:pt x="9284245" y="731762"/>
                  <a:pt x="9285607" y="733124"/>
                  <a:pt x="9285607" y="735848"/>
                </a:cubicBezTo>
                <a:cubicBezTo>
                  <a:pt x="9285607" y="741298"/>
                  <a:pt x="9280158" y="744022"/>
                  <a:pt x="9269260" y="744022"/>
                </a:cubicBezTo>
                <a:lnTo>
                  <a:pt x="9252910" y="744022"/>
                </a:lnTo>
                <a:cubicBezTo>
                  <a:pt x="9252910" y="744022"/>
                  <a:pt x="9258361" y="741298"/>
                  <a:pt x="9269260" y="735848"/>
                </a:cubicBezTo>
                <a:cubicBezTo>
                  <a:pt x="9274708" y="733124"/>
                  <a:pt x="9278796" y="731762"/>
                  <a:pt x="9281520" y="731762"/>
                </a:cubicBezTo>
                <a:close/>
                <a:moveTo>
                  <a:pt x="11067528" y="727675"/>
                </a:moveTo>
                <a:lnTo>
                  <a:pt x="11018484" y="760369"/>
                </a:lnTo>
                <a:cubicBezTo>
                  <a:pt x="11007584" y="782167"/>
                  <a:pt x="10996688" y="801240"/>
                  <a:pt x="10985788" y="817587"/>
                </a:cubicBezTo>
                <a:cubicBezTo>
                  <a:pt x="10974888" y="833936"/>
                  <a:pt x="10963992" y="847559"/>
                  <a:pt x="10953092" y="858458"/>
                </a:cubicBezTo>
                <a:cubicBezTo>
                  <a:pt x="10942192" y="869357"/>
                  <a:pt x="10936744" y="877529"/>
                  <a:pt x="10936744" y="882980"/>
                </a:cubicBezTo>
                <a:cubicBezTo>
                  <a:pt x="10936744" y="888428"/>
                  <a:pt x="10936744" y="896602"/>
                  <a:pt x="10936744" y="907501"/>
                </a:cubicBezTo>
                <a:lnTo>
                  <a:pt x="11034832" y="793066"/>
                </a:lnTo>
                <a:cubicBezTo>
                  <a:pt x="11056628" y="749471"/>
                  <a:pt x="11067528" y="727675"/>
                  <a:pt x="11067528" y="727675"/>
                </a:cubicBezTo>
                <a:close/>
                <a:moveTo>
                  <a:pt x="7781600" y="727675"/>
                </a:moveTo>
                <a:cubicBezTo>
                  <a:pt x="7759803" y="727675"/>
                  <a:pt x="7738006" y="749471"/>
                  <a:pt x="7716208" y="793066"/>
                </a:cubicBezTo>
                <a:lnTo>
                  <a:pt x="7748904" y="776719"/>
                </a:lnTo>
                <a:close/>
                <a:moveTo>
                  <a:pt x="2084356" y="727675"/>
                </a:moveTo>
                <a:cubicBezTo>
                  <a:pt x="2078909" y="727675"/>
                  <a:pt x="2070733" y="733124"/>
                  <a:pt x="2059834" y="744022"/>
                </a:cubicBezTo>
                <a:lnTo>
                  <a:pt x="2043486" y="776719"/>
                </a:lnTo>
                <a:cubicBezTo>
                  <a:pt x="2032587" y="776719"/>
                  <a:pt x="2027138" y="782167"/>
                  <a:pt x="2027138" y="793066"/>
                </a:cubicBezTo>
                <a:cubicBezTo>
                  <a:pt x="2027138" y="803964"/>
                  <a:pt x="2027138" y="809415"/>
                  <a:pt x="2027138" y="809415"/>
                </a:cubicBezTo>
                <a:cubicBezTo>
                  <a:pt x="2027138" y="809415"/>
                  <a:pt x="2038037" y="795790"/>
                  <a:pt x="2059834" y="768544"/>
                </a:cubicBezTo>
                <a:cubicBezTo>
                  <a:pt x="2081632" y="741298"/>
                  <a:pt x="2089805" y="727675"/>
                  <a:pt x="2084356" y="727675"/>
                </a:cubicBezTo>
                <a:close/>
                <a:moveTo>
                  <a:pt x="8054161" y="716680"/>
                </a:moveTo>
                <a:lnTo>
                  <a:pt x="8047254" y="723587"/>
                </a:lnTo>
                <a:cubicBezTo>
                  <a:pt x="8044528" y="726311"/>
                  <a:pt x="8043166" y="727675"/>
                  <a:pt x="8043166" y="727675"/>
                </a:cubicBezTo>
                <a:close/>
                <a:moveTo>
                  <a:pt x="9203867" y="711326"/>
                </a:moveTo>
                <a:cubicBezTo>
                  <a:pt x="9203867" y="711326"/>
                  <a:pt x="9209318" y="716774"/>
                  <a:pt x="9220216" y="727675"/>
                </a:cubicBezTo>
                <a:cubicBezTo>
                  <a:pt x="9231115" y="727675"/>
                  <a:pt x="9236563" y="727675"/>
                  <a:pt x="9236563" y="727675"/>
                </a:cubicBezTo>
                <a:cubicBezTo>
                  <a:pt x="9236563" y="727675"/>
                  <a:pt x="9236563" y="722225"/>
                  <a:pt x="9236563" y="711326"/>
                </a:cubicBezTo>
                <a:close/>
                <a:moveTo>
                  <a:pt x="8656213" y="711326"/>
                </a:moveTo>
                <a:cubicBezTo>
                  <a:pt x="8650764" y="711326"/>
                  <a:pt x="8648038" y="716774"/>
                  <a:pt x="8648038" y="727675"/>
                </a:cubicBezTo>
                <a:cubicBezTo>
                  <a:pt x="8648038" y="727675"/>
                  <a:pt x="8653488" y="727675"/>
                  <a:pt x="8664387" y="727675"/>
                </a:cubicBezTo>
                <a:cubicBezTo>
                  <a:pt x="8664387" y="716774"/>
                  <a:pt x="8664387" y="711326"/>
                  <a:pt x="8664387" y="711326"/>
                </a:cubicBezTo>
                <a:cubicBezTo>
                  <a:pt x="8664387" y="711326"/>
                  <a:pt x="8661661" y="711326"/>
                  <a:pt x="8656213" y="711326"/>
                </a:cubicBezTo>
                <a:close/>
                <a:moveTo>
                  <a:pt x="8598995" y="711326"/>
                </a:moveTo>
                <a:lnTo>
                  <a:pt x="8566299" y="744022"/>
                </a:lnTo>
                <a:lnTo>
                  <a:pt x="8549952" y="776719"/>
                </a:lnTo>
                <a:cubicBezTo>
                  <a:pt x="8571749" y="754921"/>
                  <a:pt x="8582648" y="749471"/>
                  <a:pt x="8582648" y="760369"/>
                </a:cubicBezTo>
                <a:cubicBezTo>
                  <a:pt x="8582648" y="760369"/>
                  <a:pt x="8582648" y="765820"/>
                  <a:pt x="8582648" y="776719"/>
                </a:cubicBezTo>
                <a:lnTo>
                  <a:pt x="8598995" y="744022"/>
                </a:lnTo>
                <a:close/>
                <a:moveTo>
                  <a:pt x="7650816" y="694979"/>
                </a:moveTo>
                <a:lnTo>
                  <a:pt x="7634468" y="727675"/>
                </a:lnTo>
                <a:lnTo>
                  <a:pt x="7650816" y="711326"/>
                </a:lnTo>
                <a:cubicBezTo>
                  <a:pt x="7661716" y="700427"/>
                  <a:pt x="7661716" y="694979"/>
                  <a:pt x="7650816" y="694979"/>
                </a:cubicBezTo>
                <a:close/>
                <a:moveTo>
                  <a:pt x="9400042" y="662283"/>
                </a:moveTo>
                <a:lnTo>
                  <a:pt x="9416389" y="678630"/>
                </a:lnTo>
                <a:cubicBezTo>
                  <a:pt x="9416389" y="678630"/>
                  <a:pt x="9413665" y="681356"/>
                  <a:pt x="9408217" y="686804"/>
                </a:cubicBezTo>
                <a:cubicBezTo>
                  <a:pt x="9402766" y="692253"/>
                  <a:pt x="9400042" y="689529"/>
                  <a:pt x="9400042" y="678630"/>
                </a:cubicBezTo>
                <a:close/>
                <a:moveTo>
                  <a:pt x="2141574" y="662283"/>
                </a:moveTo>
                <a:cubicBezTo>
                  <a:pt x="2141574" y="662283"/>
                  <a:pt x="2130675" y="670457"/>
                  <a:pt x="2108878" y="686804"/>
                </a:cubicBezTo>
                <a:cubicBezTo>
                  <a:pt x="2087081" y="703152"/>
                  <a:pt x="2076183" y="711326"/>
                  <a:pt x="2076183" y="711326"/>
                </a:cubicBezTo>
                <a:cubicBezTo>
                  <a:pt x="2076183" y="733124"/>
                  <a:pt x="2092528" y="727675"/>
                  <a:pt x="2125226" y="694979"/>
                </a:cubicBezTo>
                <a:close/>
                <a:moveTo>
                  <a:pt x="2010792" y="662283"/>
                </a:moveTo>
                <a:lnTo>
                  <a:pt x="1978096" y="711326"/>
                </a:lnTo>
                <a:lnTo>
                  <a:pt x="1929053" y="776719"/>
                </a:lnTo>
                <a:lnTo>
                  <a:pt x="1912702" y="793066"/>
                </a:lnTo>
                <a:cubicBezTo>
                  <a:pt x="1912702" y="793066"/>
                  <a:pt x="1926326" y="771268"/>
                  <a:pt x="1953574" y="727675"/>
                </a:cubicBezTo>
                <a:cubicBezTo>
                  <a:pt x="1980819" y="684080"/>
                  <a:pt x="1999893" y="662283"/>
                  <a:pt x="2010792" y="662283"/>
                </a:cubicBezTo>
                <a:close/>
                <a:moveTo>
                  <a:pt x="9432738" y="645934"/>
                </a:moveTo>
                <a:lnTo>
                  <a:pt x="9432738" y="662283"/>
                </a:lnTo>
                <a:cubicBezTo>
                  <a:pt x="9421840" y="662283"/>
                  <a:pt x="9416389" y="662283"/>
                  <a:pt x="9416389" y="662283"/>
                </a:cubicBezTo>
                <a:cubicBezTo>
                  <a:pt x="9416389" y="651384"/>
                  <a:pt x="9421840" y="645934"/>
                  <a:pt x="9432738" y="645934"/>
                </a:cubicBezTo>
                <a:close/>
                <a:moveTo>
                  <a:pt x="8729777" y="645934"/>
                </a:moveTo>
                <a:lnTo>
                  <a:pt x="8713430" y="662283"/>
                </a:lnTo>
                <a:lnTo>
                  <a:pt x="8729777" y="662283"/>
                </a:lnTo>
                <a:close/>
                <a:moveTo>
                  <a:pt x="8697083" y="645934"/>
                </a:moveTo>
                <a:cubicBezTo>
                  <a:pt x="8697083" y="645934"/>
                  <a:pt x="8691633" y="651384"/>
                  <a:pt x="8680734" y="662283"/>
                </a:cubicBezTo>
                <a:cubicBezTo>
                  <a:pt x="8669835" y="673182"/>
                  <a:pt x="8658937" y="675906"/>
                  <a:pt x="8648038" y="670457"/>
                </a:cubicBezTo>
                <a:cubicBezTo>
                  <a:pt x="8637139" y="665007"/>
                  <a:pt x="8631691" y="665007"/>
                  <a:pt x="8631691" y="670457"/>
                </a:cubicBezTo>
                <a:cubicBezTo>
                  <a:pt x="8631691" y="675906"/>
                  <a:pt x="8634415" y="678630"/>
                  <a:pt x="8639866" y="678630"/>
                </a:cubicBezTo>
                <a:cubicBezTo>
                  <a:pt x="8645314" y="678630"/>
                  <a:pt x="8648038" y="684080"/>
                  <a:pt x="8648038" y="694979"/>
                </a:cubicBezTo>
                <a:lnTo>
                  <a:pt x="8664387" y="694979"/>
                </a:lnTo>
                <a:cubicBezTo>
                  <a:pt x="8675286" y="694979"/>
                  <a:pt x="8680734" y="692253"/>
                  <a:pt x="8680734" y="686804"/>
                </a:cubicBezTo>
                <a:cubicBezTo>
                  <a:pt x="8680734" y="681356"/>
                  <a:pt x="8686185" y="678630"/>
                  <a:pt x="8697083" y="678630"/>
                </a:cubicBezTo>
                <a:close/>
                <a:moveTo>
                  <a:pt x="8827866" y="629587"/>
                </a:moveTo>
                <a:cubicBezTo>
                  <a:pt x="8816967" y="629587"/>
                  <a:pt x="8811517" y="632311"/>
                  <a:pt x="8811517" y="637761"/>
                </a:cubicBezTo>
                <a:cubicBezTo>
                  <a:pt x="8811517" y="643210"/>
                  <a:pt x="8814243" y="645934"/>
                  <a:pt x="8819691" y="645934"/>
                </a:cubicBezTo>
                <a:cubicBezTo>
                  <a:pt x="8825142" y="645934"/>
                  <a:pt x="8827866" y="640485"/>
                  <a:pt x="8827866" y="629587"/>
                </a:cubicBezTo>
                <a:close/>
                <a:moveTo>
                  <a:pt x="8173950" y="629587"/>
                </a:moveTo>
                <a:cubicBezTo>
                  <a:pt x="8163052" y="640485"/>
                  <a:pt x="8157602" y="645934"/>
                  <a:pt x="8157602" y="645934"/>
                </a:cubicBezTo>
                <a:cubicBezTo>
                  <a:pt x="8157602" y="656835"/>
                  <a:pt x="8160328" y="662283"/>
                  <a:pt x="8165776" y="662283"/>
                </a:cubicBezTo>
                <a:cubicBezTo>
                  <a:pt x="8171224" y="662283"/>
                  <a:pt x="8173950" y="662283"/>
                  <a:pt x="8173950" y="662283"/>
                </a:cubicBezTo>
                <a:cubicBezTo>
                  <a:pt x="8173950" y="651384"/>
                  <a:pt x="8173950" y="645934"/>
                  <a:pt x="8173950" y="645934"/>
                </a:cubicBezTo>
                <a:cubicBezTo>
                  <a:pt x="8173950" y="635035"/>
                  <a:pt x="8173950" y="629587"/>
                  <a:pt x="8173950" y="629587"/>
                </a:cubicBezTo>
                <a:close/>
                <a:moveTo>
                  <a:pt x="10724224" y="613240"/>
                </a:moveTo>
                <a:cubicBezTo>
                  <a:pt x="10724224" y="613240"/>
                  <a:pt x="10718774" y="618688"/>
                  <a:pt x="10707872" y="629587"/>
                </a:cubicBezTo>
                <a:cubicBezTo>
                  <a:pt x="10707872" y="629587"/>
                  <a:pt x="10713322" y="629587"/>
                  <a:pt x="10724224" y="629587"/>
                </a:cubicBezTo>
                <a:cubicBezTo>
                  <a:pt x="10724224" y="618688"/>
                  <a:pt x="10724224" y="613240"/>
                  <a:pt x="10724224" y="613240"/>
                </a:cubicBezTo>
                <a:close/>
                <a:moveTo>
                  <a:pt x="8421212" y="603022"/>
                </a:moveTo>
                <a:cubicBezTo>
                  <a:pt x="8419850" y="604384"/>
                  <a:pt x="8419169" y="607789"/>
                  <a:pt x="8419169" y="613240"/>
                </a:cubicBezTo>
                <a:cubicBezTo>
                  <a:pt x="8419169" y="624138"/>
                  <a:pt x="8408270" y="640485"/>
                  <a:pt x="8386472" y="662283"/>
                </a:cubicBezTo>
                <a:cubicBezTo>
                  <a:pt x="8364675" y="684080"/>
                  <a:pt x="8356500" y="694979"/>
                  <a:pt x="8361951" y="694979"/>
                </a:cubicBezTo>
                <a:cubicBezTo>
                  <a:pt x="8367400" y="694979"/>
                  <a:pt x="8364675" y="705878"/>
                  <a:pt x="8353776" y="727675"/>
                </a:cubicBezTo>
                <a:cubicBezTo>
                  <a:pt x="8375574" y="716774"/>
                  <a:pt x="8386472" y="705878"/>
                  <a:pt x="8386472" y="694979"/>
                </a:cubicBezTo>
                <a:lnTo>
                  <a:pt x="8402820" y="662283"/>
                </a:lnTo>
                <a:cubicBezTo>
                  <a:pt x="8413718" y="662283"/>
                  <a:pt x="8419169" y="662283"/>
                  <a:pt x="8419169" y="662283"/>
                </a:cubicBezTo>
                <a:lnTo>
                  <a:pt x="8451865" y="645934"/>
                </a:lnTo>
                <a:cubicBezTo>
                  <a:pt x="8462764" y="645934"/>
                  <a:pt x="8468212" y="643210"/>
                  <a:pt x="8468212" y="637761"/>
                </a:cubicBezTo>
                <a:cubicBezTo>
                  <a:pt x="8468212" y="632311"/>
                  <a:pt x="8468212" y="629587"/>
                  <a:pt x="8468212" y="629587"/>
                </a:cubicBezTo>
                <a:cubicBezTo>
                  <a:pt x="8457313" y="618688"/>
                  <a:pt x="8451865" y="613240"/>
                  <a:pt x="8451865" y="613240"/>
                </a:cubicBezTo>
                <a:cubicBezTo>
                  <a:pt x="8440964" y="613240"/>
                  <a:pt x="8432792" y="610513"/>
                  <a:pt x="8427341" y="605065"/>
                </a:cubicBezTo>
                <a:cubicBezTo>
                  <a:pt x="8424617" y="602341"/>
                  <a:pt x="8422574" y="601660"/>
                  <a:pt x="8421212" y="603022"/>
                </a:cubicBezTo>
                <a:close/>
                <a:moveTo>
                  <a:pt x="11231006" y="596890"/>
                </a:moveTo>
                <a:lnTo>
                  <a:pt x="11181964" y="662283"/>
                </a:lnTo>
                <a:lnTo>
                  <a:pt x="11198310" y="645934"/>
                </a:lnTo>
                <a:cubicBezTo>
                  <a:pt x="11220108" y="624138"/>
                  <a:pt x="11231006" y="607789"/>
                  <a:pt x="11231006" y="596890"/>
                </a:cubicBezTo>
                <a:close/>
                <a:moveTo>
                  <a:pt x="8852388" y="596890"/>
                </a:moveTo>
                <a:cubicBezTo>
                  <a:pt x="8846939" y="596890"/>
                  <a:pt x="8844213" y="602341"/>
                  <a:pt x="8844213" y="613240"/>
                </a:cubicBezTo>
                <a:cubicBezTo>
                  <a:pt x="8844213" y="613240"/>
                  <a:pt x="8846939" y="610513"/>
                  <a:pt x="8852388" y="605065"/>
                </a:cubicBezTo>
                <a:cubicBezTo>
                  <a:pt x="8857836" y="599617"/>
                  <a:pt x="8857836" y="596890"/>
                  <a:pt x="8852388" y="596890"/>
                </a:cubicBezTo>
                <a:close/>
                <a:moveTo>
                  <a:pt x="2125226" y="596890"/>
                </a:moveTo>
                <a:cubicBezTo>
                  <a:pt x="2125226" y="596890"/>
                  <a:pt x="2125226" y="602341"/>
                  <a:pt x="2125226" y="613240"/>
                </a:cubicBezTo>
                <a:lnTo>
                  <a:pt x="2108878" y="613240"/>
                </a:lnTo>
                <a:close/>
                <a:moveTo>
                  <a:pt x="9489956" y="588718"/>
                </a:moveTo>
                <a:cubicBezTo>
                  <a:pt x="9495405" y="588718"/>
                  <a:pt x="9498131" y="596890"/>
                  <a:pt x="9498131" y="613240"/>
                </a:cubicBezTo>
                <a:lnTo>
                  <a:pt x="9498131" y="629587"/>
                </a:lnTo>
                <a:cubicBezTo>
                  <a:pt x="9487230" y="618688"/>
                  <a:pt x="9476333" y="613240"/>
                  <a:pt x="9465435" y="613240"/>
                </a:cubicBezTo>
                <a:cubicBezTo>
                  <a:pt x="9476331" y="596890"/>
                  <a:pt x="9484506" y="588718"/>
                  <a:pt x="9489956" y="588718"/>
                </a:cubicBezTo>
                <a:close/>
                <a:moveTo>
                  <a:pt x="10004916" y="580543"/>
                </a:moveTo>
                <a:cubicBezTo>
                  <a:pt x="10004916" y="580543"/>
                  <a:pt x="10004916" y="585992"/>
                  <a:pt x="10004916" y="596890"/>
                </a:cubicBezTo>
                <a:cubicBezTo>
                  <a:pt x="10004916" y="607789"/>
                  <a:pt x="10004916" y="613240"/>
                  <a:pt x="10004916" y="613240"/>
                </a:cubicBezTo>
                <a:cubicBezTo>
                  <a:pt x="10015812" y="613240"/>
                  <a:pt x="10021262" y="607789"/>
                  <a:pt x="10021262" y="596890"/>
                </a:cubicBezTo>
                <a:close/>
                <a:moveTo>
                  <a:pt x="9334650" y="580543"/>
                </a:moveTo>
                <a:lnTo>
                  <a:pt x="9318303" y="596890"/>
                </a:lnTo>
                <a:lnTo>
                  <a:pt x="9307404" y="629587"/>
                </a:lnTo>
                <a:lnTo>
                  <a:pt x="9318303" y="629587"/>
                </a:lnTo>
                <a:cubicBezTo>
                  <a:pt x="9329202" y="629587"/>
                  <a:pt x="9334650" y="626863"/>
                  <a:pt x="9334650" y="621412"/>
                </a:cubicBezTo>
                <a:cubicBezTo>
                  <a:pt x="9334650" y="615964"/>
                  <a:pt x="9331926" y="613240"/>
                  <a:pt x="9326477" y="613240"/>
                </a:cubicBezTo>
                <a:cubicBezTo>
                  <a:pt x="9321027" y="613240"/>
                  <a:pt x="9323751" y="607789"/>
                  <a:pt x="9334650" y="596890"/>
                </a:cubicBezTo>
                <a:cubicBezTo>
                  <a:pt x="9334650" y="585992"/>
                  <a:pt x="9334650" y="580543"/>
                  <a:pt x="9334650" y="580543"/>
                </a:cubicBezTo>
                <a:close/>
                <a:moveTo>
                  <a:pt x="9089431" y="580543"/>
                </a:moveTo>
                <a:cubicBezTo>
                  <a:pt x="9100330" y="580543"/>
                  <a:pt x="9105781" y="580543"/>
                  <a:pt x="9105781" y="580543"/>
                </a:cubicBezTo>
                <a:cubicBezTo>
                  <a:pt x="9105781" y="591442"/>
                  <a:pt x="9105781" y="599617"/>
                  <a:pt x="9105781" y="605065"/>
                </a:cubicBezTo>
                <a:cubicBezTo>
                  <a:pt x="9105781" y="610513"/>
                  <a:pt x="9103054" y="613240"/>
                  <a:pt x="9097606" y="613240"/>
                </a:cubicBezTo>
                <a:cubicBezTo>
                  <a:pt x="9092158" y="613240"/>
                  <a:pt x="9089431" y="607789"/>
                  <a:pt x="9089431" y="596890"/>
                </a:cubicBezTo>
                <a:cubicBezTo>
                  <a:pt x="9089431" y="585992"/>
                  <a:pt x="9089431" y="580543"/>
                  <a:pt x="9089431" y="580543"/>
                </a:cubicBezTo>
                <a:close/>
                <a:moveTo>
                  <a:pt x="8876909" y="564194"/>
                </a:moveTo>
                <a:cubicBezTo>
                  <a:pt x="8866011" y="564194"/>
                  <a:pt x="8860562" y="566921"/>
                  <a:pt x="8860562" y="572369"/>
                </a:cubicBezTo>
                <a:cubicBezTo>
                  <a:pt x="8860562" y="577819"/>
                  <a:pt x="8860562" y="583268"/>
                  <a:pt x="8860562" y="588718"/>
                </a:cubicBezTo>
                <a:cubicBezTo>
                  <a:pt x="8860562" y="594166"/>
                  <a:pt x="8866011" y="591442"/>
                  <a:pt x="8876909" y="580543"/>
                </a:cubicBezTo>
                <a:close/>
                <a:moveTo>
                  <a:pt x="11165616" y="547847"/>
                </a:moveTo>
                <a:lnTo>
                  <a:pt x="11132920" y="564194"/>
                </a:lnTo>
                <a:cubicBezTo>
                  <a:pt x="11122020" y="575093"/>
                  <a:pt x="11116572" y="585992"/>
                  <a:pt x="11116572" y="596890"/>
                </a:cubicBezTo>
                <a:lnTo>
                  <a:pt x="11132920" y="580543"/>
                </a:lnTo>
                <a:cubicBezTo>
                  <a:pt x="11154716" y="558746"/>
                  <a:pt x="11165616" y="547847"/>
                  <a:pt x="11165616" y="547847"/>
                </a:cubicBezTo>
                <a:close/>
                <a:moveTo>
                  <a:pt x="9449085" y="547847"/>
                </a:moveTo>
                <a:cubicBezTo>
                  <a:pt x="9449085" y="547847"/>
                  <a:pt x="9451812" y="547847"/>
                  <a:pt x="9457260" y="547847"/>
                </a:cubicBezTo>
                <a:cubicBezTo>
                  <a:pt x="9462708" y="547847"/>
                  <a:pt x="9465435" y="553295"/>
                  <a:pt x="9465435" y="564194"/>
                </a:cubicBezTo>
                <a:cubicBezTo>
                  <a:pt x="9465435" y="564194"/>
                  <a:pt x="9462708" y="564194"/>
                  <a:pt x="9457260" y="564194"/>
                </a:cubicBezTo>
                <a:cubicBezTo>
                  <a:pt x="9451812" y="564194"/>
                  <a:pt x="9449085" y="558746"/>
                  <a:pt x="9449085" y="547847"/>
                </a:cubicBezTo>
                <a:close/>
                <a:moveTo>
                  <a:pt x="7814296" y="547847"/>
                </a:moveTo>
                <a:cubicBezTo>
                  <a:pt x="7803398" y="547847"/>
                  <a:pt x="7797948" y="553295"/>
                  <a:pt x="7797948" y="564194"/>
                </a:cubicBezTo>
                <a:lnTo>
                  <a:pt x="7814296" y="564194"/>
                </a:lnTo>
                <a:close/>
                <a:moveTo>
                  <a:pt x="2043486" y="547847"/>
                </a:moveTo>
                <a:lnTo>
                  <a:pt x="2027138" y="564194"/>
                </a:lnTo>
                <a:cubicBezTo>
                  <a:pt x="2027138" y="564194"/>
                  <a:pt x="2027138" y="561470"/>
                  <a:pt x="2027138" y="556022"/>
                </a:cubicBezTo>
                <a:cubicBezTo>
                  <a:pt x="2027138" y="550571"/>
                  <a:pt x="2032587" y="547847"/>
                  <a:pt x="2043486" y="547847"/>
                </a:cubicBezTo>
                <a:close/>
                <a:moveTo>
                  <a:pt x="2145661" y="539672"/>
                </a:moveTo>
                <a:cubicBezTo>
                  <a:pt x="2148384" y="539672"/>
                  <a:pt x="2152472" y="542399"/>
                  <a:pt x="2157922" y="547847"/>
                </a:cubicBezTo>
                <a:lnTo>
                  <a:pt x="2157922" y="564194"/>
                </a:lnTo>
                <a:lnTo>
                  <a:pt x="2141574" y="580543"/>
                </a:lnTo>
                <a:cubicBezTo>
                  <a:pt x="2141574" y="569645"/>
                  <a:pt x="2141574" y="564194"/>
                  <a:pt x="2141574" y="564194"/>
                </a:cubicBezTo>
                <a:lnTo>
                  <a:pt x="2141574" y="547847"/>
                </a:lnTo>
                <a:cubicBezTo>
                  <a:pt x="2141574" y="542399"/>
                  <a:pt x="2142936" y="539672"/>
                  <a:pt x="2145661" y="539672"/>
                </a:cubicBezTo>
                <a:close/>
                <a:moveTo>
                  <a:pt x="8272037" y="531500"/>
                </a:moveTo>
                <a:cubicBezTo>
                  <a:pt x="8272037" y="531500"/>
                  <a:pt x="8269313" y="534224"/>
                  <a:pt x="8263862" y="539672"/>
                </a:cubicBezTo>
                <a:cubicBezTo>
                  <a:pt x="8258414" y="545123"/>
                  <a:pt x="8255690" y="547847"/>
                  <a:pt x="8255690" y="547847"/>
                </a:cubicBezTo>
                <a:lnTo>
                  <a:pt x="8272037" y="547847"/>
                </a:lnTo>
                <a:cubicBezTo>
                  <a:pt x="8272037" y="536949"/>
                  <a:pt x="8272037" y="531500"/>
                  <a:pt x="8272037" y="531500"/>
                </a:cubicBezTo>
                <a:close/>
                <a:moveTo>
                  <a:pt x="7634468" y="531500"/>
                </a:moveTo>
                <a:lnTo>
                  <a:pt x="7618122" y="547847"/>
                </a:lnTo>
                <a:lnTo>
                  <a:pt x="7634468" y="547847"/>
                </a:lnTo>
                <a:close/>
                <a:moveTo>
                  <a:pt x="9314217" y="523326"/>
                </a:moveTo>
                <a:cubicBezTo>
                  <a:pt x="9311490" y="523326"/>
                  <a:pt x="9307404" y="526050"/>
                  <a:pt x="9301956" y="531500"/>
                </a:cubicBezTo>
                <a:lnTo>
                  <a:pt x="9301956" y="547847"/>
                </a:lnTo>
                <a:cubicBezTo>
                  <a:pt x="9312855" y="547847"/>
                  <a:pt x="9318303" y="542399"/>
                  <a:pt x="9318303" y="531500"/>
                </a:cubicBezTo>
                <a:cubicBezTo>
                  <a:pt x="9318303" y="526050"/>
                  <a:pt x="9316941" y="523326"/>
                  <a:pt x="9314217" y="523326"/>
                </a:cubicBezTo>
                <a:close/>
                <a:moveTo>
                  <a:pt x="8206644" y="519240"/>
                </a:moveTo>
                <a:lnTo>
                  <a:pt x="8208874" y="520353"/>
                </a:lnTo>
                <a:lnTo>
                  <a:pt x="8196137" y="527996"/>
                </a:lnTo>
                <a:lnTo>
                  <a:pt x="8198472" y="523326"/>
                </a:lnTo>
                <a:cubicBezTo>
                  <a:pt x="8201196" y="520601"/>
                  <a:pt x="8203920" y="519240"/>
                  <a:pt x="8206644" y="519240"/>
                </a:cubicBezTo>
                <a:close/>
                <a:moveTo>
                  <a:pt x="10936744" y="515151"/>
                </a:moveTo>
                <a:lnTo>
                  <a:pt x="10936744" y="547847"/>
                </a:lnTo>
                <a:cubicBezTo>
                  <a:pt x="10947644" y="547847"/>
                  <a:pt x="10953092" y="545123"/>
                  <a:pt x="10953092" y="539672"/>
                </a:cubicBezTo>
                <a:cubicBezTo>
                  <a:pt x="10953092" y="534224"/>
                  <a:pt x="10953092" y="528774"/>
                  <a:pt x="10953092" y="523326"/>
                </a:cubicBezTo>
                <a:cubicBezTo>
                  <a:pt x="10953092" y="517877"/>
                  <a:pt x="10947644" y="515151"/>
                  <a:pt x="10936744" y="515151"/>
                </a:cubicBezTo>
                <a:close/>
                <a:moveTo>
                  <a:pt x="9710653" y="515151"/>
                </a:moveTo>
                <a:cubicBezTo>
                  <a:pt x="9710653" y="515151"/>
                  <a:pt x="9702478" y="520601"/>
                  <a:pt x="9686129" y="531500"/>
                </a:cubicBezTo>
                <a:cubicBezTo>
                  <a:pt x="9669782" y="542399"/>
                  <a:pt x="9661608" y="553295"/>
                  <a:pt x="9661608" y="564194"/>
                </a:cubicBezTo>
                <a:cubicBezTo>
                  <a:pt x="9661608" y="585992"/>
                  <a:pt x="9677957" y="580543"/>
                  <a:pt x="9710653" y="547847"/>
                </a:cubicBezTo>
                <a:close/>
                <a:moveTo>
                  <a:pt x="9596217" y="515151"/>
                </a:moveTo>
                <a:lnTo>
                  <a:pt x="9612564" y="531500"/>
                </a:lnTo>
                <a:cubicBezTo>
                  <a:pt x="9612564" y="531500"/>
                  <a:pt x="9609840" y="531500"/>
                  <a:pt x="9604390" y="531500"/>
                </a:cubicBezTo>
                <a:lnTo>
                  <a:pt x="9596217" y="531500"/>
                </a:lnTo>
                <a:close/>
                <a:moveTo>
                  <a:pt x="9489956" y="515151"/>
                </a:moveTo>
                <a:cubicBezTo>
                  <a:pt x="9495405" y="515151"/>
                  <a:pt x="9495405" y="517877"/>
                  <a:pt x="9489956" y="523326"/>
                </a:cubicBezTo>
                <a:cubicBezTo>
                  <a:pt x="9484506" y="528774"/>
                  <a:pt x="9481782" y="531500"/>
                  <a:pt x="9481782" y="531500"/>
                </a:cubicBezTo>
                <a:cubicBezTo>
                  <a:pt x="9481782" y="520601"/>
                  <a:pt x="9484506" y="515151"/>
                  <a:pt x="9489956" y="515151"/>
                </a:cubicBezTo>
                <a:close/>
                <a:moveTo>
                  <a:pt x="8533605" y="515151"/>
                </a:moveTo>
                <a:lnTo>
                  <a:pt x="8500908" y="531500"/>
                </a:lnTo>
                <a:lnTo>
                  <a:pt x="8468212" y="547847"/>
                </a:lnTo>
                <a:cubicBezTo>
                  <a:pt x="8457313" y="547847"/>
                  <a:pt x="8451865" y="550571"/>
                  <a:pt x="8451865" y="556022"/>
                </a:cubicBezTo>
                <a:cubicBezTo>
                  <a:pt x="8451865" y="561470"/>
                  <a:pt x="8457313" y="564194"/>
                  <a:pt x="8468212" y="564194"/>
                </a:cubicBezTo>
                <a:cubicBezTo>
                  <a:pt x="8468212" y="564194"/>
                  <a:pt x="8468212" y="569645"/>
                  <a:pt x="8468212" y="580543"/>
                </a:cubicBezTo>
                <a:cubicBezTo>
                  <a:pt x="8468212" y="591442"/>
                  <a:pt x="8473660" y="596890"/>
                  <a:pt x="8484559" y="596890"/>
                </a:cubicBezTo>
                <a:cubicBezTo>
                  <a:pt x="8484559" y="585992"/>
                  <a:pt x="8487285" y="580543"/>
                  <a:pt x="8492734" y="580543"/>
                </a:cubicBezTo>
                <a:cubicBezTo>
                  <a:pt x="8498182" y="580543"/>
                  <a:pt x="8500908" y="575093"/>
                  <a:pt x="8500908" y="564194"/>
                </a:cubicBezTo>
                <a:cubicBezTo>
                  <a:pt x="8511807" y="575093"/>
                  <a:pt x="8519979" y="575093"/>
                  <a:pt x="8525430" y="564194"/>
                </a:cubicBezTo>
                <a:cubicBezTo>
                  <a:pt x="8530878" y="553295"/>
                  <a:pt x="8533605" y="542399"/>
                  <a:pt x="8533605" y="531500"/>
                </a:cubicBezTo>
                <a:cubicBezTo>
                  <a:pt x="8533605" y="531500"/>
                  <a:pt x="8533605" y="526050"/>
                  <a:pt x="8533605" y="515151"/>
                </a:cubicBezTo>
                <a:close/>
                <a:moveTo>
                  <a:pt x="7650816" y="515151"/>
                </a:moveTo>
                <a:cubicBezTo>
                  <a:pt x="7650816" y="526050"/>
                  <a:pt x="7650816" y="531500"/>
                  <a:pt x="7650816" y="531500"/>
                </a:cubicBezTo>
                <a:cubicBezTo>
                  <a:pt x="7661716" y="520601"/>
                  <a:pt x="7667164" y="515151"/>
                  <a:pt x="7667164" y="515151"/>
                </a:cubicBezTo>
                <a:cubicBezTo>
                  <a:pt x="7667164" y="515151"/>
                  <a:pt x="7661716" y="515151"/>
                  <a:pt x="7650816" y="515151"/>
                </a:cubicBezTo>
                <a:close/>
                <a:moveTo>
                  <a:pt x="9007692" y="504252"/>
                </a:moveTo>
                <a:lnTo>
                  <a:pt x="9007692" y="511065"/>
                </a:lnTo>
                <a:cubicBezTo>
                  <a:pt x="9007692" y="513789"/>
                  <a:pt x="9007692" y="515151"/>
                  <a:pt x="9007692" y="515151"/>
                </a:cubicBezTo>
                <a:cubicBezTo>
                  <a:pt x="9007692" y="515151"/>
                  <a:pt x="9007011" y="514470"/>
                  <a:pt x="9005649" y="513108"/>
                </a:cubicBezTo>
                <a:lnTo>
                  <a:pt x="9003021" y="510480"/>
                </a:lnTo>
                <a:close/>
                <a:moveTo>
                  <a:pt x="11132920" y="498804"/>
                </a:moveTo>
                <a:cubicBezTo>
                  <a:pt x="11122020" y="498804"/>
                  <a:pt x="11111122" y="504252"/>
                  <a:pt x="11100224" y="515151"/>
                </a:cubicBezTo>
                <a:cubicBezTo>
                  <a:pt x="11089324" y="526050"/>
                  <a:pt x="11078428" y="542399"/>
                  <a:pt x="11067528" y="564194"/>
                </a:cubicBezTo>
                <a:cubicBezTo>
                  <a:pt x="11067528" y="575093"/>
                  <a:pt x="11062080" y="583268"/>
                  <a:pt x="11051180" y="588718"/>
                </a:cubicBezTo>
                <a:cubicBezTo>
                  <a:pt x="11040282" y="594166"/>
                  <a:pt x="11034832" y="602341"/>
                  <a:pt x="11034832" y="613240"/>
                </a:cubicBezTo>
                <a:cubicBezTo>
                  <a:pt x="11013036" y="624138"/>
                  <a:pt x="11002136" y="635035"/>
                  <a:pt x="11002136" y="645934"/>
                </a:cubicBezTo>
                <a:lnTo>
                  <a:pt x="11018484" y="645934"/>
                </a:lnTo>
                <a:cubicBezTo>
                  <a:pt x="11029384" y="635035"/>
                  <a:pt x="11045732" y="618688"/>
                  <a:pt x="11067528" y="596890"/>
                </a:cubicBezTo>
                <a:cubicBezTo>
                  <a:pt x="11122020" y="531500"/>
                  <a:pt x="11143820" y="498804"/>
                  <a:pt x="11132920" y="498804"/>
                </a:cubicBezTo>
                <a:close/>
                <a:moveTo>
                  <a:pt x="11018484" y="498804"/>
                </a:moveTo>
                <a:lnTo>
                  <a:pt x="10953092" y="580543"/>
                </a:lnTo>
                <a:lnTo>
                  <a:pt x="10969440" y="564194"/>
                </a:lnTo>
                <a:lnTo>
                  <a:pt x="11002136" y="531500"/>
                </a:lnTo>
                <a:cubicBezTo>
                  <a:pt x="11013036" y="520601"/>
                  <a:pt x="11018484" y="509703"/>
                  <a:pt x="11018484" y="498804"/>
                </a:cubicBezTo>
                <a:close/>
                <a:moveTo>
                  <a:pt x="10086654" y="498804"/>
                </a:moveTo>
                <a:lnTo>
                  <a:pt x="10086654" y="515151"/>
                </a:lnTo>
                <a:cubicBezTo>
                  <a:pt x="10086654" y="515151"/>
                  <a:pt x="10089378" y="512427"/>
                  <a:pt x="10094828" y="506978"/>
                </a:cubicBezTo>
                <a:cubicBezTo>
                  <a:pt x="10100276" y="501528"/>
                  <a:pt x="10097552" y="498804"/>
                  <a:pt x="10086654" y="498804"/>
                </a:cubicBezTo>
                <a:close/>
                <a:moveTo>
                  <a:pt x="9579868" y="498804"/>
                </a:moveTo>
                <a:lnTo>
                  <a:pt x="9596217" y="515151"/>
                </a:lnTo>
                <a:lnTo>
                  <a:pt x="9579868" y="515151"/>
                </a:lnTo>
                <a:cubicBezTo>
                  <a:pt x="9579868" y="515151"/>
                  <a:pt x="9579868" y="520601"/>
                  <a:pt x="9579868" y="531500"/>
                </a:cubicBezTo>
                <a:cubicBezTo>
                  <a:pt x="9558073" y="531500"/>
                  <a:pt x="9547172" y="531500"/>
                  <a:pt x="9547172" y="531500"/>
                </a:cubicBezTo>
                <a:close/>
                <a:moveTo>
                  <a:pt x="8092211" y="482455"/>
                </a:moveTo>
                <a:cubicBezTo>
                  <a:pt x="8081312" y="493353"/>
                  <a:pt x="8075862" y="498804"/>
                  <a:pt x="8075862" y="498804"/>
                </a:cubicBezTo>
                <a:lnTo>
                  <a:pt x="8108558" y="482455"/>
                </a:lnTo>
                <a:close/>
                <a:moveTo>
                  <a:pt x="8648038" y="466108"/>
                </a:moveTo>
                <a:cubicBezTo>
                  <a:pt x="8648038" y="466108"/>
                  <a:pt x="8645314" y="468832"/>
                  <a:pt x="8639866" y="474282"/>
                </a:cubicBezTo>
                <a:cubicBezTo>
                  <a:pt x="8634415" y="479731"/>
                  <a:pt x="8626243" y="482455"/>
                  <a:pt x="8615344" y="482455"/>
                </a:cubicBezTo>
                <a:close/>
                <a:moveTo>
                  <a:pt x="2092528" y="466108"/>
                </a:moveTo>
                <a:lnTo>
                  <a:pt x="2076183" y="498804"/>
                </a:lnTo>
                <a:cubicBezTo>
                  <a:pt x="2054387" y="531500"/>
                  <a:pt x="2043486" y="542399"/>
                  <a:pt x="2043486" y="531500"/>
                </a:cubicBezTo>
                <a:cubicBezTo>
                  <a:pt x="2043486" y="520601"/>
                  <a:pt x="2059834" y="498804"/>
                  <a:pt x="2092528" y="466108"/>
                </a:cubicBezTo>
                <a:close/>
                <a:moveTo>
                  <a:pt x="10985788" y="449761"/>
                </a:moveTo>
                <a:cubicBezTo>
                  <a:pt x="10974888" y="449761"/>
                  <a:pt x="10969440" y="455209"/>
                  <a:pt x="10969440" y="466108"/>
                </a:cubicBezTo>
                <a:cubicBezTo>
                  <a:pt x="10958540" y="477007"/>
                  <a:pt x="10953092" y="482455"/>
                  <a:pt x="10953092" y="482455"/>
                </a:cubicBezTo>
                <a:cubicBezTo>
                  <a:pt x="10953092" y="482455"/>
                  <a:pt x="10955818" y="482455"/>
                  <a:pt x="10961266" y="482455"/>
                </a:cubicBezTo>
                <a:cubicBezTo>
                  <a:pt x="10966716" y="482455"/>
                  <a:pt x="10972164" y="479731"/>
                  <a:pt x="10977616" y="474282"/>
                </a:cubicBezTo>
                <a:cubicBezTo>
                  <a:pt x="10983064" y="468832"/>
                  <a:pt x="10985788" y="466108"/>
                  <a:pt x="10985788" y="466108"/>
                </a:cubicBezTo>
                <a:cubicBezTo>
                  <a:pt x="10985788" y="455209"/>
                  <a:pt x="10985788" y="449761"/>
                  <a:pt x="10985788" y="449761"/>
                </a:cubicBezTo>
                <a:close/>
                <a:moveTo>
                  <a:pt x="9504416" y="435927"/>
                </a:moveTo>
                <a:lnTo>
                  <a:pt x="9449085" y="449761"/>
                </a:lnTo>
                <a:lnTo>
                  <a:pt x="9465435" y="466108"/>
                </a:lnTo>
                <a:cubicBezTo>
                  <a:pt x="9476331" y="455209"/>
                  <a:pt x="9485868" y="447037"/>
                  <a:pt x="9494042" y="441586"/>
                </a:cubicBezTo>
                <a:close/>
                <a:moveTo>
                  <a:pt x="9408217" y="433411"/>
                </a:moveTo>
                <a:cubicBezTo>
                  <a:pt x="9402766" y="433411"/>
                  <a:pt x="9400042" y="438862"/>
                  <a:pt x="9400042" y="449761"/>
                </a:cubicBezTo>
                <a:cubicBezTo>
                  <a:pt x="9400042" y="460659"/>
                  <a:pt x="9400042" y="466108"/>
                  <a:pt x="9400042" y="466108"/>
                </a:cubicBezTo>
                <a:cubicBezTo>
                  <a:pt x="9400042" y="466108"/>
                  <a:pt x="9405491" y="460659"/>
                  <a:pt x="9416389" y="449761"/>
                </a:cubicBezTo>
                <a:cubicBezTo>
                  <a:pt x="9427290" y="449761"/>
                  <a:pt x="9430014" y="447035"/>
                  <a:pt x="9424564" y="441586"/>
                </a:cubicBezTo>
                <a:cubicBezTo>
                  <a:pt x="9419116" y="436138"/>
                  <a:pt x="9413665" y="433411"/>
                  <a:pt x="9408217" y="433411"/>
                </a:cubicBezTo>
                <a:close/>
                <a:moveTo>
                  <a:pt x="2223313" y="433411"/>
                </a:moveTo>
                <a:cubicBezTo>
                  <a:pt x="2234212" y="433411"/>
                  <a:pt x="2228762" y="449761"/>
                  <a:pt x="2206967" y="482455"/>
                </a:cubicBezTo>
                <a:cubicBezTo>
                  <a:pt x="2206967" y="493353"/>
                  <a:pt x="2201517" y="501528"/>
                  <a:pt x="2190618" y="506978"/>
                </a:cubicBezTo>
                <a:cubicBezTo>
                  <a:pt x="2179719" y="512427"/>
                  <a:pt x="2174270" y="515151"/>
                  <a:pt x="2174270" y="515151"/>
                </a:cubicBezTo>
                <a:lnTo>
                  <a:pt x="2174270" y="498804"/>
                </a:lnTo>
                <a:cubicBezTo>
                  <a:pt x="2206967" y="455209"/>
                  <a:pt x="2223313" y="433411"/>
                  <a:pt x="2223313" y="433411"/>
                </a:cubicBezTo>
                <a:close/>
                <a:moveTo>
                  <a:pt x="8873640" y="426873"/>
                </a:moveTo>
                <a:lnTo>
                  <a:pt x="8872823" y="429325"/>
                </a:lnTo>
                <a:cubicBezTo>
                  <a:pt x="8870099" y="432050"/>
                  <a:pt x="8866011" y="433411"/>
                  <a:pt x="8860562" y="433411"/>
                </a:cubicBezTo>
                <a:close/>
                <a:moveTo>
                  <a:pt x="9334650" y="417065"/>
                </a:moveTo>
                <a:lnTo>
                  <a:pt x="9318303" y="449761"/>
                </a:lnTo>
                <a:lnTo>
                  <a:pt x="9252910" y="515151"/>
                </a:lnTo>
                <a:cubicBezTo>
                  <a:pt x="9209318" y="569645"/>
                  <a:pt x="9160272" y="624138"/>
                  <a:pt x="9105781" y="678630"/>
                </a:cubicBezTo>
                <a:cubicBezTo>
                  <a:pt x="9094882" y="689529"/>
                  <a:pt x="9078533" y="705878"/>
                  <a:pt x="9056737" y="727675"/>
                </a:cubicBezTo>
                <a:cubicBezTo>
                  <a:pt x="9045839" y="738574"/>
                  <a:pt x="9037664" y="746746"/>
                  <a:pt x="9032214" y="752197"/>
                </a:cubicBezTo>
                <a:cubicBezTo>
                  <a:pt x="9026765" y="757645"/>
                  <a:pt x="9024041" y="765820"/>
                  <a:pt x="9024041" y="776719"/>
                </a:cubicBezTo>
                <a:cubicBezTo>
                  <a:pt x="9013142" y="787617"/>
                  <a:pt x="9034940" y="771268"/>
                  <a:pt x="9089431" y="727675"/>
                </a:cubicBezTo>
                <a:cubicBezTo>
                  <a:pt x="9100330" y="705878"/>
                  <a:pt x="9111229" y="694979"/>
                  <a:pt x="9122128" y="694979"/>
                </a:cubicBezTo>
                <a:cubicBezTo>
                  <a:pt x="9133026" y="684080"/>
                  <a:pt x="9141201" y="675906"/>
                  <a:pt x="9146649" y="670457"/>
                </a:cubicBezTo>
                <a:cubicBezTo>
                  <a:pt x="9152100" y="665007"/>
                  <a:pt x="9154824" y="662283"/>
                  <a:pt x="9154824" y="662283"/>
                </a:cubicBezTo>
                <a:lnTo>
                  <a:pt x="9171171" y="662283"/>
                </a:lnTo>
                <a:cubicBezTo>
                  <a:pt x="9171171" y="651384"/>
                  <a:pt x="9171171" y="645934"/>
                  <a:pt x="9171171" y="645934"/>
                </a:cubicBezTo>
                <a:cubicBezTo>
                  <a:pt x="9171171" y="645934"/>
                  <a:pt x="9176621" y="640485"/>
                  <a:pt x="9187520" y="629587"/>
                </a:cubicBezTo>
                <a:cubicBezTo>
                  <a:pt x="9198419" y="618688"/>
                  <a:pt x="9209318" y="613240"/>
                  <a:pt x="9220216" y="613240"/>
                </a:cubicBezTo>
                <a:cubicBezTo>
                  <a:pt x="9220216" y="602341"/>
                  <a:pt x="9220216" y="596890"/>
                  <a:pt x="9220216" y="596890"/>
                </a:cubicBezTo>
                <a:cubicBezTo>
                  <a:pt x="9220216" y="596890"/>
                  <a:pt x="9220216" y="591442"/>
                  <a:pt x="9220216" y="580543"/>
                </a:cubicBezTo>
                <a:lnTo>
                  <a:pt x="9252910" y="564194"/>
                </a:lnTo>
                <a:lnTo>
                  <a:pt x="9318303" y="498804"/>
                </a:lnTo>
                <a:cubicBezTo>
                  <a:pt x="9361898" y="455209"/>
                  <a:pt x="9383695" y="430687"/>
                  <a:pt x="9383695" y="425237"/>
                </a:cubicBezTo>
                <a:cubicBezTo>
                  <a:pt x="9383695" y="419789"/>
                  <a:pt x="9375521" y="417065"/>
                  <a:pt x="9359174" y="417065"/>
                </a:cubicBezTo>
                <a:cubicBezTo>
                  <a:pt x="9342824" y="417065"/>
                  <a:pt x="9334650" y="417065"/>
                  <a:pt x="9334650" y="417065"/>
                </a:cubicBezTo>
                <a:close/>
                <a:moveTo>
                  <a:pt x="8680734" y="417065"/>
                </a:moveTo>
                <a:lnTo>
                  <a:pt x="8697083" y="417065"/>
                </a:lnTo>
                <a:cubicBezTo>
                  <a:pt x="8697083" y="427963"/>
                  <a:pt x="8691633" y="433411"/>
                  <a:pt x="8680734" y="433411"/>
                </a:cubicBezTo>
                <a:cubicBezTo>
                  <a:pt x="8669835" y="433411"/>
                  <a:pt x="8669835" y="427963"/>
                  <a:pt x="8680734" y="417065"/>
                </a:cubicBezTo>
                <a:close/>
                <a:moveTo>
                  <a:pt x="8468212" y="417065"/>
                </a:moveTo>
                <a:lnTo>
                  <a:pt x="8435516" y="433411"/>
                </a:lnTo>
                <a:lnTo>
                  <a:pt x="8451865" y="433411"/>
                </a:lnTo>
                <a:cubicBezTo>
                  <a:pt x="8462764" y="433411"/>
                  <a:pt x="8468212" y="427963"/>
                  <a:pt x="8468212" y="417065"/>
                </a:cubicBezTo>
                <a:close/>
                <a:moveTo>
                  <a:pt x="11034832" y="400715"/>
                </a:moveTo>
                <a:lnTo>
                  <a:pt x="11002136" y="433411"/>
                </a:lnTo>
                <a:lnTo>
                  <a:pt x="11018484" y="433411"/>
                </a:lnTo>
                <a:cubicBezTo>
                  <a:pt x="11029384" y="411614"/>
                  <a:pt x="11034832" y="400715"/>
                  <a:pt x="11034832" y="400715"/>
                </a:cubicBezTo>
                <a:close/>
                <a:moveTo>
                  <a:pt x="8435516" y="400715"/>
                </a:moveTo>
                <a:lnTo>
                  <a:pt x="8419169" y="417065"/>
                </a:lnTo>
                <a:lnTo>
                  <a:pt x="8402820" y="433411"/>
                </a:lnTo>
                <a:lnTo>
                  <a:pt x="8419169" y="433411"/>
                </a:lnTo>
                <a:cubicBezTo>
                  <a:pt x="8419169" y="422513"/>
                  <a:pt x="8419169" y="417065"/>
                  <a:pt x="8419169" y="417065"/>
                </a:cubicBezTo>
                <a:cubicBezTo>
                  <a:pt x="8419169" y="417065"/>
                  <a:pt x="8424617" y="417065"/>
                  <a:pt x="8435516" y="417065"/>
                </a:cubicBezTo>
                <a:close/>
                <a:moveTo>
                  <a:pt x="9154824" y="384368"/>
                </a:moveTo>
                <a:lnTo>
                  <a:pt x="9138477" y="433411"/>
                </a:lnTo>
                <a:lnTo>
                  <a:pt x="9105781" y="417065"/>
                </a:lnTo>
                <a:cubicBezTo>
                  <a:pt x="9116679" y="417065"/>
                  <a:pt x="9122128" y="414338"/>
                  <a:pt x="9122128" y="408890"/>
                </a:cubicBezTo>
                <a:cubicBezTo>
                  <a:pt x="9122128" y="403442"/>
                  <a:pt x="9127578" y="400715"/>
                  <a:pt x="9138477" y="400715"/>
                </a:cubicBezTo>
                <a:cubicBezTo>
                  <a:pt x="9138477" y="400715"/>
                  <a:pt x="9143925" y="395267"/>
                  <a:pt x="9154824" y="384368"/>
                </a:cubicBezTo>
                <a:close/>
                <a:moveTo>
                  <a:pt x="7699861" y="384368"/>
                </a:moveTo>
                <a:cubicBezTo>
                  <a:pt x="7699861" y="395267"/>
                  <a:pt x="7699861" y="400715"/>
                  <a:pt x="7699861" y="400715"/>
                </a:cubicBezTo>
                <a:cubicBezTo>
                  <a:pt x="7710760" y="400715"/>
                  <a:pt x="7716208" y="395267"/>
                  <a:pt x="7716208" y="384368"/>
                </a:cubicBezTo>
                <a:close/>
                <a:moveTo>
                  <a:pt x="9694304" y="368021"/>
                </a:moveTo>
                <a:lnTo>
                  <a:pt x="9727000" y="368021"/>
                </a:lnTo>
                <a:lnTo>
                  <a:pt x="9727000" y="384368"/>
                </a:lnTo>
                <a:cubicBezTo>
                  <a:pt x="9737899" y="395267"/>
                  <a:pt x="9740624" y="403442"/>
                  <a:pt x="9735175" y="408890"/>
                </a:cubicBezTo>
                <a:cubicBezTo>
                  <a:pt x="9729726" y="414338"/>
                  <a:pt x="9724274" y="414338"/>
                  <a:pt x="9718825" y="408890"/>
                </a:cubicBezTo>
                <a:cubicBezTo>
                  <a:pt x="9713377" y="403442"/>
                  <a:pt x="9705203" y="400715"/>
                  <a:pt x="9694304" y="400715"/>
                </a:cubicBezTo>
                <a:cubicBezTo>
                  <a:pt x="9683405" y="400715"/>
                  <a:pt x="9677957" y="411614"/>
                  <a:pt x="9677957" y="433411"/>
                </a:cubicBezTo>
                <a:cubicBezTo>
                  <a:pt x="9667058" y="444310"/>
                  <a:pt x="9656159" y="449761"/>
                  <a:pt x="9645261" y="449761"/>
                </a:cubicBezTo>
                <a:lnTo>
                  <a:pt x="9628911" y="466108"/>
                </a:lnTo>
                <a:cubicBezTo>
                  <a:pt x="9628911" y="466108"/>
                  <a:pt x="9626187" y="466108"/>
                  <a:pt x="9620739" y="466108"/>
                </a:cubicBezTo>
                <a:cubicBezTo>
                  <a:pt x="9615291" y="466108"/>
                  <a:pt x="9612564" y="471556"/>
                  <a:pt x="9612564" y="482455"/>
                </a:cubicBezTo>
                <a:lnTo>
                  <a:pt x="9596217" y="466108"/>
                </a:lnTo>
                <a:lnTo>
                  <a:pt x="9596217" y="449761"/>
                </a:lnTo>
                <a:cubicBezTo>
                  <a:pt x="9607116" y="449761"/>
                  <a:pt x="9618015" y="444310"/>
                  <a:pt x="9628911" y="433411"/>
                </a:cubicBezTo>
                <a:cubicBezTo>
                  <a:pt x="9639812" y="422513"/>
                  <a:pt x="9650711" y="417065"/>
                  <a:pt x="9661608" y="417065"/>
                </a:cubicBezTo>
                <a:lnTo>
                  <a:pt x="9661608" y="400715"/>
                </a:lnTo>
                <a:cubicBezTo>
                  <a:pt x="9661608" y="389816"/>
                  <a:pt x="9661608" y="384368"/>
                  <a:pt x="9661608" y="384368"/>
                </a:cubicBezTo>
                <a:close/>
                <a:moveTo>
                  <a:pt x="9481782" y="368021"/>
                </a:moveTo>
                <a:cubicBezTo>
                  <a:pt x="9481782" y="378920"/>
                  <a:pt x="9481782" y="384368"/>
                  <a:pt x="9481782" y="384368"/>
                </a:cubicBezTo>
                <a:lnTo>
                  <a:pt x="9498131" y="368021"/>
                </a:lnTo>
                <a:cubicBezTo>
                  <a:pt x="9498131" y="368021"/>
                  <a:pt x="9492680" y="368021"/>
                  <a:pt x="9481782" y="368021"/>
                </a:cubicBezTo>
                <a:close/>
                <a:moveTo>
                  <a:pt x="8958649" y="368021"/>
                </a:moveTo>
                <a:cubicBezTo>
                  <a:pt x="8947750" y="368021"/>
                  <a:pt x="8936851" y="373469"/>
                  <a:pt x="8925953" y="384368"/>
                </a:cubicBezTo>
                <a:lnTo>
                  <a:pt x="8942302" y="384368"/>
                </a:lnTo>
                <a:cubicBezTo>
                  <a:pt x="8942302" y="384368"/>
                  <a:pt x="8942302" y="387092"/>
                  <a:pt x="8942302" y="392543"/>
                </a:cubicBezTo>
                <a:cubicBezTo>
                  <a:pt x="8942302" y="397991"/>
                  <a:pt x="8936851" y="400715"/>
                  <a:pt x="8925953" y="400715"/>
                </a:cubicBezTo>
                <a:cubicBezTo>
                  <a:pt x="8915054" y="400715"/>
                  <a:pt x="8904157" y="406166"/>
                  <a:pt x="8893256" y="417065"/>
                </a:cubicBezTo>
                <a:lnTo>
                  <a:pt x="8873640" y="426873"/>
                </a:lnTo>
                <a:lnTo>
                  <a:pt x="8876909" y="417065"/>
                </a:lnTo>
                <a:cubicBezTo>
                  <a:pt x="8876909" y="406166"/>
                  <a:pt x="8876909" y="400715"/>
                  <a:pt x="8876909" y="400715"/>
                </a:cubicBezTo>
                <a:cubicBezTo>
                  <a:pt x="8876909" y="400715"/>
                  <a:pt x="8874185" y="403442"/>
                  <a:pt x="8868735" y="408890"/>
                </a:cubicBezTo>
                <a:cubicBezTo>
                  <a:pt x="8863286" y="414338"/>
                  <a:pt x="8860562" y="417065"/>
                  <a:pt x="8860562" y="417065"/>
                </a:cubicBezTo>
                <a:lnTo>
                  <a:pt x="8860562" y="433411"/>
                </a:lnTo>
                <a:cubicBezTo>
                  <a:pt x="8860562" y="433411"/>
                  <a:pt x="8855112" y="436138"/>
                  <a:pt x="8844213" y="441586"/>
                </a:cubicBezTo>
                <a:cubicBezTo>
                  <a:pt x="8833314" y="447035"/>
                  <a:pt x="8825142" y="457933"/>
                  <a:pt x="8819691" y="474282"/>
                </a:cubicBezTo>
                <a:cubicBezTo>
                  <a:pt x="8814243" y="490629"/>
                  <a:pt x="8816967" y="498804"/>
                  <a:pt x="8827866" y="498804"/>
                </a:cubicBezTo>
                <a:cubicBezTo>
                  <a:pt x="8838765" y="498804"/>
                  <a:pt x="8838765" y="504252"/>
                  <a:pt x="8827866" y="515151"/>
                </a:cubicBezTo>
                <a:lnTo>
                  <a:pt x="8811517" y="515151"/>
                </a:lnTo>
                <a:lnTo>
                  <a:pt x="8778823" y="515151"/>
                </a:lnTo>
                <a:cubicBezTo>
                  <a:pt x="8767924" y="526050"/>
                  <a:pt x="8767924" y="536949"/>
                  <a:pt x="8778823" y="547847"/>
                </a:cubicBezTo>
                <a:cubicBezTo>
                  <a:pt x="8778823" y="558746"/>
                  <a:pt x="8773372" y="564194"/>
                  <a:pt x="8762474" y="564194"/>
                </a:cubicBezTo>
                <a:lnTo>
                  <a:pt x="8762474" y="547847"/>
                </a:lnTo>
                <a:lnTo>
                  <a:pt x="8729777" y="547847"/>
                </a:lnTo>
                <a:cubicBezTo>
                  <a:pt x="8718879" y="591442"/>
                  <a:pt x="8729777" y="613240"/>
                  <a:pt x="8762474" y="613240"/>
                </a:cubicBezTo>
                <a:lnTo>
                  <a:pt x="8746127" y="629587"/>
                </a:lnTo>
                <a:lnTo>
                  <a:pt x="8762474" y="629587"/>
                </a:lnTo>
                <a:cubicBezTo>
                  <a:pt x="8762474" y="629587"/>
                  <a:pt x="8762474" y="624138"/>
                  <a:pt x="8762474" y="613240"/>
                </a:cubicBezTo>
                <a:cubicBezTo>
                  <a:pt x="8784271" y="591442"/>
                  <a:pt x="8806069" y="569645"/>
                  <a:pt x="8827866" y="547847"/>
                </a:cubicBezTo>
                <a:cubicBezTo>
                  <a:pt x="8849664" y="536949"/>
                  <a:pt x="8871461" y="517877"/>
                  <a:pt x="8893256" y="490629"/>
                </a:cubicBezTo>
                <a:cubicBezTo>
                  <a:pt x="8915054" y="463384"/>
                  <a:pt x="8936851" y="438862"/>
                  <a:pt x="8958649" y="417065"/>
                </a:cubicBezTo>
                <a:cubicBezTo>
                  <a:pt x="8980446" y="395267"/>
                  <a:pt x="8991345" y="384368"/>
                  <a:pt x="8991345" y="384368"/>
                </a:cubicBezTo>
                <a:close/>
                <a:moveTo>
                  <a:pt x="8664387" y="368021"/>
                </a:moveTo>
                <a:lnTo>
                  <a:pt x="8664387" y="400715"/>
                </a:lnTo>
                <a:cubicBezTo>
                  <a:pt x="8653488" y="411614"/>
                  <a:pt x="8648038" y="417065"/>
                  <a:pt x="8648038" y="417065"/>
                </a:cubicBezTo>
                <a:cubicBezTo>
                  <a:pt x="8648038" y="417065"/>
                  <a:pt x="8648038" y="411614"/>
                  <a:pt x="8648038" y="400715"/>
                </a:cubicBezTo>
                <a:close/>
                <a:moveTo>
                  <a:pt x="8460037" y="368021"/>
                </a:moveTo>
                <a:cubicBezTo>
                  <a:pt x="8454589" y="368021"/>
                  <a:pt x="8454589" y="373469"/>
                  <a:pt x="8460037" y="384368"/>
                </a:cubicBezTo>
                <a:cubicBezTo>
                  <a:pt x="8465488" y="395267"/>
                  <a:pt x="8468212" y="400715"/>
                  <a:pt x="8468212" y="400715"/>
                </a:cubicBezTo>
                <a:cubicBezTo>
                  <a:pt x="8468212" y="400715"/>
                  <a:pt x="8468212" y="395267"/>
                  <a:pt x="8468212" y="384368"/>
                </a:cubicBezTo>
                <a:cubicBezTo>
                  <a:pt x="8468212" y="373469"/>
                  <a:pt x="8465488" y="368021"/>
                  <a:pt x="8460037" y="368021"/>
                </a:cubicBezTo>
                <a:close/>
                <a:moveTo>
                  <a:pt x="9857784" y="351672"/>
                </a:moveTo>
                <a:lnTo>
                  <a:pt x="9857784" y="384368"/>
                </a:lnTo>
                <a:cubicBezTo>
                  <a:pt x="9868680" y="373469"/>
                  <a:pt x="9874132" y="373469"/>
                  <a:pt x="9874132" y="384368"/>
                </a:cubicBezTo>
                <a:lnTo>
                  <a:pt x="9890480" y="384368"/>
                </a:lnTo>
                <a:lnTo>
                  <a:pt x="9906826" y="351672"/>
                </a:lnTo>
                <a:cubicBezTo>
                  <a:pt x="9895928" y="351672"/>
                  <a:pt x="9879580" y="351672"/>
                  <a:pt x="9857784" y="351672"/>
                </a:cubicBezTo>
                <a:close/>
                <a:moveTo>
                  <a:pt x="9024041" y="351672"/>
                </a:moveTo>
                <a:lnTo>
                  <a:pt x="8974998" y="433411"/>
                </a:lnTo>
                <a:cubicBezTo>
                  <a:pt x="8985897" y="433411"/>
                  <a:pt x="8991345" y="427963"/>
                  <a:pt x="8991345" y="417065"/>
                </a:cubicBezTo>
                <a:cubicBezTo>
                  <a:pt x="8991345" y="406166"/>
                  <a:pt x="8996793" y="400715"/>
                  <a:pt x="9007692" y="400715"/>
                </a:cubicBezTo>
                <a:cubicBezTo>
                  <a:pt x="9007692" y="400715"/>
                  <a:pt x="9004968" y="403442"/>
                  <a:pt x="8999520" y="408890"/>
                </a:cubicBezTo>
                <a:cubicBezTo>
                  <a:pt x="8994069" y="414338"/>
                  <a:pt x="8991345" y="422513"/>
                  <a:pt x="8991345" y="433411"/>
                </a:cubicBezTo>
                <a:cubicBezTo>
                  <a:pt x="8980446" y="444310"/>
                  <a:pt x="8969548" y="449761"/>
                  <a:pt x="8958649" y="449761"/>
                </a:cubicBezTo>
                <a:cubicBezTo>
                  <a:pt x="8958649" y="460659"/>
                  <a:pt x="8950474" y="474282"/>
                  <a:pt x="8934127" y="490629"/>
                </a:cubicBezTo>
                <a:cubicBezTo>
                  <a:pt x="8917780" y="506978"/>
                  <a:pt x="8915054" y="520601"/>
                  <a:pt x="8925953" y="531500"/>
                </a:cubicBezTo>
                <a:lnTo>
                  <a:pt x="8991345" y="449761"/>
                </a:lnTo>
                <a:cubicBezTo>
                  <a:pt x="9034940" y="406166"/>
                  <a:pt x="9056737" y="381644"/>
                  <a:pt x="9056737" y="376194"/>
                </a:cubicBezTo>
                <a:cubicBezTo>
                  <a:pt x="9056737" y="370746"/>
                  <a:pt x="9056737" y="368021"/>
                  <a:pt x="9056737" y="368021"/>
                </a:cubicBezTo>
                <a:lnTo>
                  <a:pt x="9040388" y="368021"/>
                </a:lnTo>
                <a:cubicBezTo>
                  <a:pt x="9040388" y="357123"/>
                  <a:pt x="9040388" y="351672"/>
                  <a:pt x="9040388" y="351672"/>
                </a:cubicBezTo>
                <a:cubicBezTo>
                  <a:pt x="9040388" y="351672"/>
                  <a:pt x="9034940" y="351672"/>
                  <a:pt x="9024041" y="351672"/>
                </a:cubicBezTo>
                <a:close/>
                <a:moveTo>
                  <a:pt x="8533605" y="351672"/>
                </a:moveTo>
                <a:lnTo>
                  <a:pt x="8517255" y="384368"/>
                </a:lnTo>
                <a:cubicBezTo>
                  <a:pt x="8495458" y="406166"/>
                  <a:pt x="8487285" y="419789"/>
                  <a:pt x="8492734" y="425237"/>
                </a:cubicBezTo>
                <a:cubicBezTo>
                  <a:pt x="8498182" y="430687"/>
                  <a:pt x="8509081" y="422513"/>
                  <a:pt x="8525430" y="400715"/>
                </a:cubicBezTo>
                <a:cubicBezTo>
                  <a:pt x="8541777" y="378920"/>
                  <a:pt x="8552676" y="368021"/>
                  <a:pt x="8558126" y="368021"/>
                </a:cubicBezTo>
                <a:cubicBezTo>
                  <a:pt x="8563574" y="368021"/>
                  <a:pt x="8560850" y="378920"/>
                  <a:pt x="8549952" y="400715"/>
                </a:cubicBezTo>
                <a:lnTo>
                  <a:pt x="8542946" y="414729"/>
                </a:lnTo>
                <a:lnTo>
                  <a:pt x="8549952" y="408890"/>
                </a:lnTo>
                <a:cubicBezTo>
                  <a:pt x="8560850" y="403442"/>
                  <a:pt x="8566299" y="400715"/>
                  <a:pt x="8566299" y="400715"/>
                </a:cubicBezTo>
                <a:cubicBezTo>
                  <a:pt x="8588096" y="389816"/>
                  <a:pt x="8593546" y="378920"/>
                  <a:pt x="8582648" y="368021"/>
                </a:cubicBezTo>
                <a:cubicBezTo>
                  <a:pt x="8571749" y="357123"/>
                  <a:pt x="8560850" y="354396"/>
                  <a:pt x="8549952" y="359847"/>
                </a:cubicBezTo>
                <a:cubicBezTo>
                  <a:pt x="8539053" y="365295"/>
                  <a:pt x="8533605" y="362571"/>
                  <a:pt x="8533605" y="351672"/>
                </a:cubicBezTo>
                <a:close/>
                <a:moveTo>
                  <a:pt x="2239660" y="351672"/>
                </a:moveTo>
                <a:lnTo>
                  <a:pt x="2239660" y="368021"/>
                </a:lnTo>
                <a:lnTo>
                  <a:pt x="2223313" y="368021"/>
                </a:lnTo>
                <a:close/>
                <a:moveTo>
                  <a:pt x="9596217" y="335325"/>
                </a:moveTo>
                <a:lnTo>
                  <a:pt x="9596217" y="351672"/>
                </a:lnTo>
                <a:cubicBezTo>
                  <a:pt x="9596217" y="351672"/>
                  <a:pt x="9601666" y="346224"/>
                  <a:pt x="9612564" y="335325"/>
                </a:cubicBezTo>
                <a:cubicBezTo>
                  <a:pt x="9612564" y="335325"/>
                  <a:pt x="9607116" y="335325"/>
                  <a:pt x="9596217" y="335325"/>
                </a:cubicBezTo>
                <a:close/>
                <a:moveTo>
                  <a:pt x="9269260" y="335325"/>
                </a:moveTo>
                <a:cubicBezTo>
                  <a:pt x="9280158" y="335325"/>
                  <a:pt x="9285607" y="335325"/>
                  <a:pt x="9285607" y="335325"/>
                </a:cubicBezTo>
                <a:cubicBezTo>
                  <a:pt x="9285607" y="335325"/>
                  <a:pt x="9277434" y="346224"/>
                  <a:pt x="9261085" y="368021"/>
                </a:cubicBezTo>
                <a:cubicBezTo>
                  <a:pt x="9244738" y="389816"/>
                  <a:pt x="9233839" y="400715"/>
                  <a:pt x="9228389" y="400715"/>
                </a:cubicBezTo>
                <a:cubicBezTo>
                  <a:pt x="9222940" y="400715"/>
                  <a:pt x="9214766" y="400715"/>
                  <a:pt x="9203867" y="400715"/>
                </a:cubicBezTo>
                <a:lnTo>
                  <a:pt x="9203867" y="417065"/>
                </a:lnTo>
                <a:cubicBezTo>
                  <a:pt x="9214766" y="417065"/>
                  <a:pt x="9220216" y="419789"/>
                  <a:pt x="9220216" y="425237"/>
                </a:cubicBezTo>
                <a:cubicBezTo>
                  <a:pt x="9220216" y="430687"/>
                  <a:pt x="9214766" y="433411"/>
                  <a:pt x="9203867" y="433411"/>
                </a:cubicBezTo>
                <a:cubicBezTo>
                  <a:pt x="9192968" y="433411"/>
                  <a:pt x="9187520" y="438862"/>
                  <a:pt x="9187520" y="449761"/>
                </a:cubicBezTo>
                <a:cubicBezTo>
                  <a:pt x="9187520" y="460659"/>
                  <a:pt x="9187520" y="466108"/>
                  <a:pt x="9187520" y="466108"/>
                </a:cubicBezTo>
                <a:cubicBezTo>
                  <a:pt x="9187520" y="466108"/>
                  <a:pt x="9182070" y="460659"/>
                  <a:pt x="9171171" y="449761"/>
                </a:cubicBezTo>
                <a:cubicBezTo>
                  <a:pt x="9160272" y="449761"/>
                  <a:pt x="9152100" y="457933"/>
                  <a:pt x="9146649" y="474282"/>
                </a:cubicBezTo>
                <a:cubicBezTo>
                  <a:pt x="9141201" y="490629"/>
                  <a:pt x="9127578" y="506978"/>
                  <a:pt x="9105781" y="523326"/>
                </a:cubicBezTo>
                <a:cubicBezTo>
                  <a:pt x="9083983" y="539672"/>
                  <a:pt x="9078533" y="550571"/>
                  <a:pt x="9089431" y="556022"/>
                </a:cubicBezTo>
                <a:cubicBezTo>
                  <a:pt x="9100330" y="561470"/>
                  <a:pt x="9100330" y="564194"/>
                  <a:pt x="9089431" y="564194"/>
                </a:cubicBezTo>
                <a:cubicBezTo>
                  <a:pt x="9078533" y="564194"/>
                  <a:pt x="9070360" y="564194"/>
                  <a:pt x="9064910" y="564194"/>
                </a:cubicBezTo>
                <a:cubicBezTo>
                  <a:pt x="9059462" y="564194"/>
                  <a:pt x="9056737" y="572369"/>
                  <a:pt x="9056737" y="588718"/>
                </a:cubicBezTo>
                <a:cubicBezTo>
                  <a:pt x="9056737" y="605065"/>
                  <a:pt x="9056737" y="613240"/>
                  <a:pt x="9056737" y="613240"/>
                </a:cubicBezTo>
                <a:cubicBezTo>
                  <a:pt x="9045839" y="613240"/>
                  <a:pt x="9040388" y="607789"/>
                  <a:pt x="9040388" y="596890"/>
                </a:cubicBezTo>
                <a:lnTo>
                  <a:pt x="9024041" y="596890"/>
                </a:lnTo>
                <a:lnTo>
                  <a:pt x="9007692" y="613240"/>
                </a:lnTo>
                <a:cubicBezTo>
                  <a:pt x="8996793" y="602341"/>
                  <a:pt x="9034940" y="553295"/>
                  <a:pt x="9122128" y="466108"/>
                </a:cubicBezTo>
                <a:cubicBezTo>
                  <a:pt x="9209318" y="378920"/>
                  <a:pt x="9258361" y="335325"/>
                  <a:pt x="9269260" y="335325"/>
                </a:cubicBezTo>
                <a:close/>
                <a:moveTo>
                  <a:pt x="8218906" y="327150"/>
                </a:moveTo>
                <a:cubicBezTo>
                  <a:pt x="8216181" y="327150"/>
                  <a:pt x="8212095" y="329874"/>
                  <a:pt x="8206644" y="335325"/>
                </a:cubicBezTo>
                <a:cubicBezTo>
                  <a:pt x="8195746" y="335325"/>
                  <a:pt x="8190298" y="340773"/>
                  <a:pt x="8190298" y="351672"/>
                </a:cubicBezTo>
                <a:cubicBezTo>
                  <a:pt x="8201196" y="362571"/>
                  <a:pt x="8212095" y="357123"/>
                  <a:pt x="8222994" y="335325"/>
                </a:cubicBezTo>
                <a:cubicBezTo>
                  <a:pt x="8222994" y="329874"/>
                  <a:pt x="8221632" y="327150"/>
                  <a:pt x="8218906" y="327150"/>
                </a:cubicBezTo>
                <a:close/>
                <a:moveTo>
                  <a:pt x="11132920" y="318976"/>
                </a:moveTo>
                <a:cubicBezTo>
                  <a:pt x="11122020" y="329874"/>
                  <a:pt x="11116572" y="335325"/>
                  <a:pt x="11116572" y="335325"/>
                </a:cubicBezTo>
                <a:cubicBezTo>
                  <a:pt x="11116572" y="335325"/>
                  <a:pt x="11119296" y="335325"/>
                  <a:pt x="11124744" y="335325"/>
                </a:cubicBezTo>
                <a:cubicBezTo>
                  <a:pt x="11130194" y="335325"/>
                  <a:pt x="11132920" y="329874"/>
                  <a:pt x="11132920" y="318976"/>
                </a:cubicBezTo>
                <a:close/>
                <a:moveTo>
                  <a:pt x="9955872" y="302629"/>
                </a:moveTo>
                <a:lnTo>
                  <a:pt x="9939522" y="318976"/>
                </a:lnTo>
                <a:cubicBezTo>
                  <a:pt x="9939522" y="329874"/>
                  <a:pt x="9944970" y="329874"/>
                  <a:pt x="9955872" y="318976"/>
                </a:cubicBezTo>
                <a:cubicBezTo>
                  <a:pt x="9955872" y="308077"/>
                  <a:pt x="9955872" y="302629"/>
                  <a:pt x="9955872" y="302629"/>
                </a:cubicBezTo>
                <a:close/>
                <a:moveTo>
                  <a:pt x="9759696" y="302629"/>
                </a:moveTo>
                <a:lnTo>
                  <a:pt x="9759696" y="318976"/>
                </a:lnTo>
                <a:lnTo>
                  <a:pt x="9727000" y="335325"/>
                </a:lnTo>
                <a:cubicBezTo>
                  <a:pt x="9727000" y="324426"/>
                  <a:pt x="9732448" y="316252"/>
                  <a:pt x="9743348" y="310804"/>
                </a:cubicBezTo>
                <a:cubicBezTo>
                  <a:pt x="9754248" y="305353"/>
                  <a:pt x="9759696" y="302629"/>
                  <a:pt x="9759696" y="302629"/>
                </a:cubicBezTo>
                <a:close/>
                <a:moveTo>
                  <a:pt x="9318303" y="302629"/>
                </a:moveTo>
                <a:lnTo>
                  <a:pt x="9334650" y="302629"/>
                </a:lnTo>
                <a:lnTo>
                  <a:pt x="9318303" y="318976"/>
                </a:lnTo>
                <a:cubicBezTo>
                  <a:pt x="9318303" y="318976"/>
                  <a:pt x="9318303" y="313528"/>
                  <a:pt x="9318303" y="302629"/>
                </a:cubicBezTo>
                <a:close/>
                <a:moveTo>
                  <a:pt x="9081259" y="302629"/>
                </a:moveTo>
                <a:cubicBezTo>
                  <a:pt x="9075809" y="302629"/>
                  <a:pt x="9067636" y="308077"/>
                  <a:pt x="9056737" y="318976"/>
                </a:cubicBezTo>
                <a:cubicBezTo>
                  <a:pt x="9067636" y="318976"/>
                  <a:pt x="9073084" y="318976"/>
                  <a:pt x="9073084" y="318976"/>
                </a:cubicBezTo>
                <a:cubicBezTo>
                  <a:pt x="9083983" y="318976"/>
                  <a:pt x="9089431" y="316252"/>
                  <a:pt x="9089431" y="310804"/>
                </a:cubicBezTo>
                <a:cubicBezTo>
                  <a:pt x="9089431" y="305353"/>
                  <a:pt x="9086707" y="302629"/>
                  <a:pt x="9081259" y="302629"/>
                </a:cubicBezTo>
                <a:close/>
                <a:moveTo>
                  <a:pt x="8598995" y="302629"/>
                </a:moveTo>
                <a:cubicBezTo>
                  <a:pt x="8588096" y="302629"/>
                  <a:pt x="8588096" y="308077"/>
                  <a:pt x="8598995" y="318976"/>
                </a:cubicBezTo>
                <a:cubicBezTo>
                  <a:pt x="8609893" y="318976"/>
                  <a:pt x="8615344" y="316252"/>
                  <a:pt x="8615344" y="310804"/>
                </a:cubicBezTo>
                <a:cubicBezTo>
                  <a:pt x="8615344" y="305353"/>
                  <a:pt x="8609893" y="302629"/>
                  <a:pt x="8598995" y="302629"/>
                </a:cubicBezTo>
                <a:close/>
                <a:moveTo>
                  <a:pt x="8124905" y="302629"/>
                </a:moveTo>
                <a:cubicBezTo>
                  <a:pt x="8114006" y="302629"/>
                  <a:pt x="8108558" y="308077"/>
                  <a:pt x="8108558" y="318976"/>
                </a:cubicBezTo>
                <a:lnTo>
                  <a:pt x="8124905" y="318976"/>
                </a:lnTo>
                <a:cubicBezTo>
                  <a:pt x="8135804" y="308077"/>
                  <a:pt x="8135804" y="302629"/>
                  <a:pt x="8124905" y="302629"/>
                </a:cubicBezTo>
                <a:close/>
                <a:moveTo>
                  <a:pt x="9709603" y="287538"/>
                </a:moveTo>
                <a:lnTo>
                  <a:pt x="9708608" y="296497"/>
                </a:lnTo>
                <a:cubicBezTo>
                  <a:pt x="9707246" y="300586"/>
                  <a:pt x="9705203" y="302629"/>
                  <a:pt x="9702478" y="302629"/>
                </a:cubicBezTo>
                <a:cubicBezTo>
                  <a:pt x="9699754" y="302629"/>
                  <a:pt x="9699073" y="301267"/>
                  <a:pt x="9700435" y="298543"/>
                </a:cubicBezTo>
                <a:close/>
                <a:moveTo>
                  <a:pt x="9709744" y="286282"/>
                </a:moveTo>
                <a:lnTo>
                  <a:pt x="9710653" y="286282"/>
                </a:lnTo>
                <a:lnTo>
                  <a:pt x="9709603" y="287538"/>
                </a:lnTo>
                <a:close/>
                <a:moveTo>
                  <a:pt x="8974998" y="286282"/>
                </a:moveTo>
                <a:lnTo>
                  <a:pt x="8958649" y="302629"/>
                </a:lnTo>
                <a:cubicBezTo>
                  <a:pt x="8947750" y="302629"/>
                  <a:pt x="8942302" y="308077"/>
                  <a:pt x="8942302" y="318976"/>
                </a:cubicBezTo>
                <a:cubicBezTo>
                  <a:pt x="8942302" y="329874"/>
                  <a:pt x="8939575" y="335325"/>
                  <a:pt x="8934127" y="335325"/>
                </a:cubicBezTo>
                <a:cubicBezTo>
                  <a:pt x="8928679" y="335325"/>
                  <a:pt x="8925953" y="329874"/>
                  <a:pt x="8925953" y="318976"/>
                </a:cubicBezTo>
                <a:close/>
                <a:moveTo>
                  <a:pt x="9175980" y="284357"/>
                </a:moveTo>
                <a:lnTo>
                  <a:pt x="9187520" y="286282"/>
                </a:lnTo>
                <a:cubicBezTo>
                  <a:pt x="9198419" y="286282"/>
                  <a:pt x="9203867" y="291730"/>
                  <a:pt x="9203867" y="302629"/>
                </a:cubicBezTo>
                <a:lnTo>
                  <a:pt x="9203867" y="318976"/>
                </a:lnTo>
                <a:cubicBezTo>
                  <a:pt x="9203867" y="318976"/>
                  <a:pt x="9198419" y="318976"/>
                  <a:pt x="9187520" y="318976"/>
                </a:cubicBezTo>
                <a:close/>
                <a:moveTo>
                  <a:pt x="9816914" y="269933"/>
                </a:moveTo>
                <a:cubicBezTo>
                  <a:pt x="9822362" y="269933"/>
                  <a:pt x="9827812" y="275383"/>
                  <a:pt x="9833260" y="286282"/>
                </a:cubicBezTo>
                <a:cubicBezTo>
                  <a:pt x="9838708" y="297180"/>
                  <a:pt x="9835988" y="302629"/>
                  <a:pt x="9825086" y="302629"/>
                </a:cubicBezTo>
                <a:cubicBezTo>
                  <a:pt x="9814188" y="313528"/>
                  <a:pt x="9808740" y="313528"/>
                  <a:pt x="9808740" y="302629"/>
                </a:cubicBezTo>
                <a:cubicBezTo>
                  <a:pt x="9797840" y="302629"/>
                  <a:pt x="9795116" y="297180"/>
                  <a:pt x="9800564" y="286282"/>
                </a:cubicBezTo>
                <a:cubicBezTo>
                  <a:pt x="9806012" y="275383"/>
                  <a:pt x="9811466" y="269933"/>
                  <a:pt x="9816914" y="269933"/>
                </a:cubicBezTo>
                <a:close/>
                <a:moveTo>
                  <a:pt x="9171171" y="269933"/>
                </a:moveTo>
                <a:lnTo>
                  <a:pt x="9175980" y="284357"/>
                </a:lnTo>
                <a:lnTo>
                  <a:pt x="9175259" y="284237"/>
                </a:lnTo>
                <a:cubicBezTo>
                  <a:pt x="9172533" y="282874"/>
                  <a:pt x="9171171" y="280832"/>
                  <a:pt x="9171171" y="278107"/>
                </a:cubicBezTo>
                <a:cubicBezTo>
                  <a:pt x="9171171" y="272657"/>
                  <a:pt x="9171171" y="269933"/>
                  <a:pt x="9171171" y="269933"/>
                </a:cubicBezTo>
                <a:close/>
                <a:moveTo>
                  <a:pt x="2403139" y="269933"/>
                </a:moveTo>
                <a:lnTo>
                  <a:pt x="2321400" y="368021"/>
                </a:lnTo>
                <a:cubicBezTo>
                  <a:pt x="2299604" y="400715"/>
                  <a:pt x="2299604" y="411614"/>
                  <a:pt x="2321400" y="400715"/>
                </a:cubicBezTo>
                <a:cubicBezTo>
                  <a:pt x="2332298" y="389816"/>
                  <a:pt x="2337749" y="381644"/>
                  <a:pt x="2337749" y="376194"/>
                </a:cubicBezTo>
                <a:cubicBezTo>
                  <a:pt x="2337749" y="370746"/>
                  <a:pt x="2348648" y="357123"/>
                  <a:pt x="2370445" y="335325"/>
                </a:cubicBezTo>
                <a:cubicBezTo>
                  <a:pt x="2392240" y="313528"/>
                  <a:pt x="2403139" y="299905"/>
                  <a:pt x="2403139" y="294454"/>
                </a:cubicBezTo>
                <a:cubicBezTo>
                  <a:pt x="2403139" y="289006"/>
                  <a:pt x="2403139" y="280832"/>
                  <a:pt x="2403139" y="269933"/>
                </a:cubicBezTo>
                <a:close/>
                <a:moveTo>
                  <a:pt x="8552507" y="260227"/>
                </a:moveTo>
                <a:cubicBezTo>
                  <a:pt x="8545353" y="261248"/>
                  <a:pt x="8533605" y="269933"/>
                  <a:pt x="8517255" y="286282"/>
                </a:cubicBezTo>
                <a:cubicBezTo>
                  <a:pt x="8495458" y="308077"/>
                  <a:pt x="8484559" y="324426"/>
                  <a:pt x="8484559" y="335325"/>
                </a:cubicBezTo>
                <a:cubicBezTo>
                  <a:pt x="8506357" y="324426"/>
                  <a:pt x="8528154" y="308077"/>
                  <a:pt x="8549952" y="286282"/>
                </a:cubicBezTo>
                <a:cubicBezTo>
                  <a:pt x="8560850" y="275383"/>
                  <a:pt x="8563574" y="267208"/>
                  <a:pt x="8558126" y="261758"/>
                </a:cubicBezTo>
                <a:cubicBezTo>
                  <a:pt x="8556764" y="260396"/>
                  <a:pt x="8554890" y="259886"/>
                  <a:pt x="8552507" y="260227"/>
                </a:cubicBezTo>
                <a:close/>
                <a:moveTo>
                  <a:pt x="10004916" y="253586"/>
                </a:moveTo>
                <a:cubicBezTo>
                  <a:pt x="9994016" y="253586"/>
                  <a:pt x="9988564" y="259034"/>
                  <a:pt x="9988564" y="269933"/>
                </a:cubicBezTo>
                <a:cubicBezTo>
                  <a:pt x="9988564" y="280832"/>
                  <a:pt x="9994016" y="280832"/>
                  <a:pt x="10004916" y="269933"/>
                </a:cubicBezTo>
                <a:cubicBezTo>
                  <a:pt x="10015812" y="259034"/>
                  <a:pt x="10015812" y="253586"/>
                  <a:pt x="10004916" y="253586"/>
                </a:cubicBezTo>
                <a:close/>
                <a:moveTo>
                  <a:pt x="9890480" y="253586"/>
                </a:moveTo>
                <a:cubicBezTo>
                  <a:pt x="9890480" y="253586"/>
                  <a:pt x="9885032" y="256310"/>
                  <a:pt x="9874132" y="261758"/>
                </a:cubicBezTo>
                <a:cubicBezTo>
                  <a:pt x="9863232" y="267208"/>
                  <a:pt x="9863232" y="269933"/>
                  <a:pt x="9874132" y="269933"/>
                </a:cubicBezTo>
                <a:lnTo>
                  <a:pt x="9906826" y="269933"/>
                </a:lnTo>
                <a:close/>
                <a:moveTo>
                  <a:pt x="9203867" y="253586"/>
                </a:moveTo>
                <a:lnTo>
                  <a:pt x="9220216" y="269933"/>
                </a:lnTo>
                <a:lnTo>
                  <a:pt x="9203867" y="269933"/>
                </a:lnTo>
                <a:close/>
                <a:moveTo>
                  <a:pt x="9048563" y="253586"/>
                </a:moveTo>
                <a:cubicBezTo>
                  <a:pt x="9054011" y="253586"/>
                  <a:pt x="9056737" y="264484"/>
                  <a:pt x="9056737" y="286282"/>
                </a:cubicBezTo>
                <a:lnTo>
                  <a:pt x="9024041" y="286282"/>
                </a:lnTo>
                <a:lnTo>
                  <a:pt x="9007692" y="286282"/>
                </a:lnTo>
                <a:lnTo>
                  <a:pt x="9024041" y="269933"/>
                </a:lnTo>
                <a:cubicBezTo>
                  <a:pt x="9034940" y="259034"/>
                  <a:pt x="9043112" y="253586"/>
                  <a:pt x="9048563" y="253586"/>
                </a:cubicBezTo>
                <a:close/>
                <a:moveTo>
                  <a:pt x="7814296" y="253586"/>
                </a:moveTo>
                <a:cubicBezTo>
                  <a:pt x="7814296" y="264484"/>
                  <a:pt x="7814296" y="269933"/>
                  <a:pt x="7814296" y="269933"/>
                </a:cubicBezTo>
                <a:cubicBezTo>
                  <a:pt x="7814296" y="269933"/>
                  <a:pt x="7817020" y="267208"/>
                  <a:pt x="7822469" y="261758"/>
                </a:cubicBezTo>
                <a:cubicBezTo>
                  <a:pt x="7827920" y="256310"/>
                  <a:pt x="7830644" y="253586"/>
                  <a:pt x="7830644" y="253586"/>
                </a:cubicBezTo>
                <a:close/>
                <a:moveTo>
                  <a:pt x="8455951" y="245411"/>
                </a:moveTo>
                <a:cubicBezTo>
                  <a:pt x="8458675" y="245411"/>
                  <a:pt x="8462762" y="248135"/>
                  <a:pt x="8468212" y="253586"/>
                </a:cubicBezTo>
                <a:lnTo>
                  <a:pt x="8468212" y="269933"/>
                </a:lnTo>
                <a:cubicBezTo>
                  <a:pt x="8457313" y="269933"/>
                  <a:pt x="8451865" y="264484"/>
                  <a:pt x="8451865" y="253586"/>
                </a:cubicBezTo>
                <a:cubicBezTo>
                  <a:pt x="8451865" y="248135"/>
                  <a:pt x="8453227" y="245411"/>
                  <a:pt x="8455951" y="245411"/>
                </a:cubicBezTo>
                <a:close/>
                <a:moveTo>
                  <a:pt x="9923176" y="237237"/>
                </a:moveTo>
                <a:cubicBezTo>
                  <a:pt x="9912274" y="237237"/>
                  <a:pt x="9909552" y="239963"/>
                  <a:pt x="9915000" y="245411"/>
                </a:cubicBezTo>
                <a:cubicBezTo>
                  <a:pt x="9920448" y="250859"/>
                  <a:pt x="9923176" y="253586"/>
                  <a:pt x="9923176" y="253586"/>
                </a:cubicBezTo>
                <a:cubicBezTo>
                  <a:pt x="9934074" y="253586"/>
                  <a:pt x="9939522" y="253586"/>
                  <a:pt x="9939522" y="253586"/>
                </a:cubicBezTo>
                <a:cubicBezTo>
                  <a:pt x="9939522" y="253586"/>
                  <a:pt x="9934074" y="248135"/>
                  <a:pt x="9923176" y="237237"/>
                </a:cubicBezTo>
                <a:close/>
                <a:moveTo>
                  <a:pt x="9481782" y="237237"/>
                </a:moveTo>
                <a:cubicBezTo>
                  <a:pt x="9492680" y="237237"/>
                  <a:pt x="9498131" y="239963"/>
                  <a:pt x="9498131" y="245411"/>
                </a:cubicBezTo>
                <a:cubicBezTo>
                  <a:pt x="9498131" y="250859"/>
                  <a:pt x="9498131" y="253586"/>
                  <a:pt x="9498131" y="253586"/>
                </a:cubicBezTo>
                <a:cubicBezTo>
                  <a:pt x="9498131" y="253586"/>
                  <a:pt x="9492680" y="253586"/>
                  <a:pt x="9481782" y="253586"/>
                </a:cubicBezTo>
                <a:cubicBezTo>
                  <a:pt x="9481782" y="242687"/>
                  <a:pt x="9481782" y="237237"/>
                  <a:pt x="9481782" y="237237"/>
                </a:cubicBezTo>
                <a:close/>
                <a:moveTo>
                  <a:pt x="9203867" y="237237"/>
                </a:moveTo>
                <a:lnTo>
                  <a:pt x="9220216" y="237237"/>
                </a:lnTo>
                <a:cubicBezTo>
                  <a:pt x="9231115" y="237237"/>
                  <a:pt x="9239287" y="239963"/>
                  <a:pt x="9244738" y="245411"/>
                </a:cubicBezTo>
                <a:cubicBezTo>
                  <a:pt x="9250186" y="250859"/>
                  <a:pt x="9247462" y="253586"/>
                  <a:pt x="9236563" y="253586"/>
                </a:cubicBezTo>
                <a:cubicBezTo>
                  <a:pt x="9225665" y="242687"/>
                  <a:pt x="9214766" y="237237"/>
                  <a:pt x="9203867" y="237237"/>
                </a:cubicBezTo>
                <a:close/>
                <a:moveTo>
                  <a:pt x="8304733" y="237237"/>
                </a:moveTo>
                <a:lnTo>
                  <a:pt x="8272037" y="253586"/>
                </a:lnTo>
                <a:cubicBezTo>
                  <a:pt x="8250240" y="275383"/>
                  <a:pt x="8239340" y="291730"/>
                  <a:pt x="8239340" y="302629"/>
                </a:cubicBezTo>
                <a:lnTo>
                  <a:pt x="8272037" y="286282"/>
                </a:lnTo>
                <a:lnTo>
                  <a:pt x="8288384" y="253586"/>
                </a:lnTo>
                <a:close/>
                <a:moveTo>
                  <a:pt x="9874132" y="220889"/>
                </a:moveTo>
                <a:cubicBezTo>
                  <a:pt x="9863232" y="220889"/>
                  <a:pt x="9860508" y="223613"/>
                  <a:pt x="9865956" y="229064"/>
                </a:cubicBezTo>
                <a:cubicBezTo>
                  <a:pt x="9871406" y="234512"/>
                  <a:pt x="9876856" y="237237"/>
                  <a:pt x="9882304" y="237237"/>
                </a:cubicBezTo>
                <a:cubicBezTo>
                  <a:pt x="9887752" y="237237"/>
                  <a:pt x="9890480" y="237237"/>
                  <a:pt x="9890480" y="237237"/>
                </a:cubicBezTo>
                <a:close/>
                <a:moveTo>
                  <a:pt x="9547172" y="220889"/>
                </a:moveTo>
                <a:lnTo>
                  <a:pt x="9579868" y="220889"/>
                </a:lnTo>
                <a:cubicBezTo>
                  <a:pt x="9579868" y="231788"/>
                  <a:pt x="9577144" y="234512"/>
                  <a:pt x="9571696" y="229064"/>
                </a:cubicBezTo>
                <a:cubicBezTo>
                  <a:pt x="9566245" y="223613"/>
                  <a:pt x="9558073" y="226338"/>
                  <a:pt x="9547172" y="237237"/>
                </a:cubicBezTo>
                <a:cubicBezTo>
                  <a:pt x="9536275" y="237237"/>
                  <a:pt x="9536275" y="231788"/>
                  <a:pt x="9547172" y="220889"/>
                </a:cubicBezTo>
                <a:close/>
                <a:moveTo>
                  <a:pt x="8815605" y="210672"/>
                </a:moveTo>
                <a:cubicBezTo>
                  <a:pt x="8818329" y="209310"/>
                  <a:pt x="8822416" y="209991"/>
                  <a:pt x="8827866" y="212715"/>
                </a:cubicBezTo>
                <a:cubicBezTo>
                  <a:pt x="8838765" y="218165"/>
                  <a:pt x="8844213" y="220889"/>
                  <a:pt x="8844213" y="220889"/>
                </a:cubicBezTo>
                <a:lnTo>
                  <a:pt x="8844213" y="237237"/>
                </a:lnTo>
                <a:cubicBezTo>
                  <a:pt x="8844213" y="248135"/>
                  <a:pt x="8836041" y="259034"/>
                  <a:pt x="8819691" y="269933"/>
                </a:cubicBezTo>
                <a:cubicBezTo>
                  <a:pt x="8803344" y="280832"/>
                  <a:pt x="8800618" y="286282"/>
                  <a:pt x="8811517" y="286282"/>
                </a:cubicBezTo>
                <a:lnTo>
                  <a:pt x="8827866" y="302629"/>
                </a:lnTo>
                <a:lnTo>
                  <a:pt x="8811517" y="302629"/>
                </a:lnTo>
                <a:cubicBezTo>
                  <a:pt x="8800618" y="291730"/>
                  <a:pt x="8792446" y="286282"/>
                  <a:pt x="8786995" y="286282"/>
                </a:cubicBezTo>
                <a:cubicBezTo>
                  <a:pt x="8781547" y="286282"/>
                  <a:pt x="8778823" y="291730"/>
                  <a:pt x="8778823" y="302629"/>
                </a:cubicBezTo>
                <a:cubicBezTo>
                  <a:pt x="8778823" y="302629"/>
                  <a:pt x="8773372" y="308077"/>
                  <a:pt x="8762474" y="318976"/>
                </a:cubicBezTo>
                <a:lnTo>
                  <a:pt x="8746127" y="318976"/>
                </a:lnTo>
                <a:lnTo>
                  <a:pt x="8762474" y="286282"/>
                </a:lnTo>
                <a:cubicBezTo>
                  <a:pt x="8773372" y="264484"/>
                  <a:pt x="8781547" y="250859"/>
                  <a:pt x="8786995" y="245411"/>
                </a:cubicBezTo>
                <a:cubicBezTo>
                  <a:pt x="8792446" y="239963"/>
                  <a:pt x="8800618" y="231788"/>
                  <a:pt x="8811517" y="220889"/>
                </a:cubicBezTo>
                <a:cubicBezTo>
                  <a:pt x="8811517" y="215441"/>
                  <a:pt x="8812879" y="212034"/>
                  <a:pt x="8815605" y="210672"/>
                </a:cubicBezTo>
                <a:close/>
                <a:moveTo>
                  <a:pt x="11247356" y="204543"/>
                </a:moveTo>
                <a:cubicBezTo>
                  <a:pt x="11247356" y="204543"/>
                  <a:pt x="11241908" y="209991"/>
                  <a:pt x="11231006" y="220889"/>
                </a:cubicBezTo>
                <a:lnTo>
                  <a:pt x="11214660" y="237237"/>
                </a:lnTo>
                <a:lnTo>
                  <a:pt x="11247356" y="220889"/>
                </a:lnTo>
                <a:close/>
                <a:moveTo>
                  <a:pt x="9743348" y="204543"/>
                </a:moveTo>
                <a:cubicBezTo>
                  <a:pt x="9721552" y="204543"/>
                  <a:pt x="9705203" y="215441"/>
                  <a:pt x="9694304" y="237237"/>
                </a:cubicBezTo>
                <a:cubicBezTo>
                  <a:pt x="9672509" y="269933"/>
                  <a:pt x="9677957" y="269933"/>
                  <a:pt x="9710653" y="237237"/>
                </a:cubicBezTo>
                <a:lnTo>
                  <a:pt x="9727000" y="237237"/>
                </a:lnTo>
                <a:cubicBezTo>
                  <a:pt x="9727000" y="248135"/>
                  <a:pt x="9724274" y="253586"/>
                  <a:pt x="9718825" y="253586"/>
                </a:cubicBezTo>
                <a:cubicBezTo>
                  <a:pt x="9713377" y="253586"/>
                  <a:pt x="9710653" y="261758"/>
                  <a:pt x="9710653" y="278107"/>
                </a:cubicBezTo>
                <a:lnTo>
                  <a:pt x="9709744" y="286282"/>
                </a:lnTo>
                <a:lnTo>
                  <a:pt x="9694304" y="286282"/>
                </a:lnTo>
                <a:cubicBezTo>
                  <a:pt x="9694304" y="286282"/>
                  <a:pt x="9691580" y="289006"/>
                  <a:pt x="9686129" y="294454"/>
                </a:cubicBezTo>
                <a:cubicBezTo>
                  <a:pt x="9680681" y="299905"/>
                  <a:pt x="9672509" y="302629"/>
                  <a:pt x="9661608" y="302629"/>
                </a:cubicBezTo>
                <a:lnTo>
                  <a:pt x="9677957" y="318976"/>
                </a:lnTo>
                <a:cubicBezTo>
                  <a:pt x="9688856" y="329874"/>
                  <a:pt x="9694304" y="335325"/>
                  <a:pt x="9694304" y="335325"/>
                </a:cubicBezTo>
                <a:cubicBezTo>
                  <a:pt x="9683405" y="335325"/>
                  <a:pt x="9677957" y="338049"/>
                  <a:pt x="9677957" y="343498"/>
                </a:cubicBezTo>
                <a:cubicBezTo>
                  <a:pt x="9677957" y="348948"/>
                  <a:pt x="9672509" y="346224"/>
                  <a:pt x="9661608" y="335325"/>
                </a:cubicBezTo>
                <a:lnTo>
                  <a:pt x="9661608" y="351672"/>
                </a:lnTo>
                <a:cubicBezTo>
                  <a:pt x="9661608" y="351672"/>
                  <a:pt x="9658883" y="357123"/>
                  <a:pt x="9653435" y="368021"/>
                </a:cubicBezTo>
                <a:cubicBezTo>
                  <a:pt x="9647987" y="378920"/>
                  <a:pt x="9639812" y="378920"/>
                  <a:pt x="9628911" y="368021"/>
                </a:cubicBezTo>
                <a:cubicBezTo>
                  <a:pt x="9618015" y="357123"/>
                  <a:pt x="9607116" y="362571"/>
                  <a:pt x="9596217" y="384368"/>
                </a:cubicBezTo>
                <a:lnTo>
                  <a:pt x="9579868" y="400715"/>
                </a:lnTo>
                <a:cubicBezTo>
                  <a:pt x="9579868" y="411614"/>
                  <a:pt x="9568972" y="417065"/>
                  <a:pt x="9547172" y="417065"/>
                </a:cubicBezTo>
                <a:cubicBezTo>
                  <a:pt x="9547172" y="417065"/>
                  <a:pt x="9547172" y="411614"/>
                  <a:pt x="9547172" y="400715"/>
                </a:cubicBezTo>
                <a:cubicBezTo>
                  <a:pt x="9547172" y="400715"/>
                  <a:pt x="9541724" y="400715"/>
                  <a:pt x="9530825" y="400715"/>
                </a:cubicBezTo>
                <a:cubicBezTo>
                  <a:pt x="9530825" y="411614"/>
                  <a:pt x="9536275" y="417065"/>
                  <a:pt x="9547172" y="417065"/>
                </a:cubicBezTo>
                <a:cubicBezTo>
                  <a:pt x="9536275" y="417065"/>
                  <a:pt x="9530825" y="419789"/>
                  <a:pt x="9530825" y="425237"/>
                </a:cubicBezTo>
                <a:cubicBezTo>
                  <a:pt x="9530825" y="430687"/>
                  <a:pt x="9530825" y="433411"/>
                  <a:pt x="9530825" y="433411"/>
                </a:cubicBezTo>
                <a:cubicBezTo>
                  <a:pt x="9530825" y="444310"/>
                  <a:pt x="9536275" y="449761"/>
                  <a:pt x="9547172" y="449761"/>
                </a:cubicBezTo>
                <a:lnTo>
                  <a:pt x="9547172" y="466108"/>
                </a:lnTo>
                <a:cubicBezTo>
                  <a:pt x="9547172" y="477007"/>
                  <a:pt x="9544448" y="477007"/>
                  <a:pt x="9539000" y="466108"/>
                </a:cubicBezTo>
                <a:cubicBezTo>
                  <a:pt x="9533551" y="455209"/>
                  <a:pt x="9528101" y="452485"/>
                  <a:pt x="9522650" y="457933"/>
                </a:cubicBezTo>
                <a:cubicBezTo>
                  <a:pt x="9517202" y="463384"/>
                  <a:pt x="9509030" y="466108"/>
                  <a:pt x="9498131" y="466108"/>
                </a:cubicBezTo>
                <a:cubicBezTo>
                  <a:pt x="9487230" y="466108"/>
                  <a:pt x="9476333" y="471556"/>
                  <a:pt x="9465435" y="482455"/>
                </a:cubicBezTo>
                <a:cubicBezTo>
                  <a:pt x="9454536" y="493353"/>
                  <a:pt x="9449085" y="504252"/>
                  <a:pt x="9449085" y="515151"/>
                </a:cubicBezTo>
                <a:lnTo>
                  <a:pt x="9432738" y="531500"/>
                </a:lnTo>
                <a:cubicBezTo>
                  <a:pt x="9421840" y="531500"/>
                  <a:pt x="9413665" y="536949"/>
                  <a:pt x="9408217" y="547847"/>
                </a:cubicBezTo>
                <a:cubicBezTo>
                  <a:pt x="9402766" y="558746"/>
                  <a:pt x="9405491" y="564194"/>
                  <a:pt x="9416389" y="564194"/>
                </a:cubicBezTo>
                <a:lnTo>
                  <a:pt x="9416389" y="580543"/>
                </a:lnTo>
                <a:cubicBezTo>
                  <a:pt x="9405491" y="580543"/>
                  <a:pt x="9400042" y="585992"/>
                  <a:pt x="9400042" y="596890"/>
                </a:cubicBezTo>
                <a:cubicBezTo>
                  <a:pt x="9400042" y="596890"/>
                  <a:pt x="9394594" y="596890"/>
                  <a:pt x="9383695" y="596890"/>
                </a:cubicBezTo>
                <a:cubicBezTo>
                  <a:pt x="9372796" y="596890"/>
                  <a:pt x="9372796" y="591442"/>
                  <a:pt x="9383695" y="580543"/>
                </a:cubicBezTo>
                <a:cubicBezTo>
                  <a:pt x="9372796" y="580543"/>
                  <a:pt x="9367346" y="588718"/>
                  <a:pt x="9367346" y="605065"/>
                </a:cubicBezTo>
                <a:cubicBezTo>
                  <a:pt x="9367346" y="621412"/>
                  <a:pt x="9372796" y="629587"/>
                  <a:pt x="9383695" y="629587"/>
                </a:cubicBezTo>
                <a:lnTo>
                  <a:pt x="9383695" y="645934"/>
                </a:lnTo>
                <a:cubicBezTo>
                  <a:pt x="9372796" y="656835"/>
                  <a:pt x="9359174" y="670457"/>
                  <a:pt x="9342824" y="686804"/>
                </a:cubicBezTo>
                <a:cubicBezTo>
                  <a:pt x="9326477" y="703152"/>
                  <a:pt x="9315579" y="711326"/>
                  <a:pt x="9310128" y="711326"/>
                </a:cubicBezTo>
                <a:cubicBezTo>
                  <a:pt x="9304680" y="711326"/>
                  <a:pt x="9301956" y="705878"/>
                  <a:pt x="9301956" y="694979"/>
                </a:cubicBezTo>
                <a:cubicBezTo>
                  <a:pt x="9312855" y="684080"/>
                  <a:pt x="9315579" y="678630"/>
                  <a:pt x="9310128" y="678630"/>
                </a:cubicBezTo>
                <a:cubicBezTo>
                  <a:pt x="9304680" y="678630"/>
                  <a:pt x="9299229" y="681356"/>
                  <a:pt x="9293781" y="686804"/>
                </a:cubicBezTo>
                <a:cubicBezTo>
                  <a:pt x="9288333" y="692253"/>
                  <a:pt x="9280158" y="694979"/>
                  <a:pt x="9269260" y="694979"/>
                </a:cubicBezTo>
                <a:lnTo>
                  <a:pt x="9220216" y="760369"/>
                </a:lnTo>
                <a:cubicBezTo>
                  <a:pt x="9209318" y="760369"/>
                  <a:pt x="9198419" y="757645"/>
                  <a:pt x="9187520" y="752197"/>
                </a:cubicBezTo>
                <a:cubicBezTo>
                  <a:pt x="9176621" y="746746"/>
                  <a:pt x="9165723" y="746746"/>
                  <a:pt x="9154824" y="752197"/>
                </a:cubicBezTo>
                <a:cubicBezTo>
                  <a:pt x="9143925" y="757645"/>
                  <a:pt x="9138477" y="763096"/>
                  <a:pt x="9138477" y="768544"/>
                </a:cubicBezTo>
                <a:cubicBezTo>
                  <a:pt x="9138477" y="773992"/>
                  <a:pt x="9143925" y="782167"/>
                  <a:pt x="9154824" y="793066"/>
                </a:cubicBezTo>
                <a:lnTo>
                  <a:pt x="9171171" y="776719"/>
                </a:lnTo>
                <a:cubicBezTo>
                  <a:pt x="9171171" y="776719"/>
                  <a:pt x="9176621" y="776719"/>
                  <a:pt x="9187520" y="776719"/>
                </a:cubicBezTo>
                <a:cubicBezTo>
                  <a:pt x="9198419" y="787617"/>
                  <a:pt x="9214766" y="787617"/>
                  <a:pt x="9236563" y="776719"/>
                </a:cubicBezTo>
                <a:cubicBezTo>
                  <a:pt x="9247462" y="765820"/>
                  <a:pt x="9252910" y="760369"/>
                  <a:pt x="9252910" y="760369"/>
                </a:cubicBezTo>
                <a:cubicBezTo>
                  <a:pt x="9252910" y="760369"/>
                  <a:pt x="9252910" y="765820"/>
                  <a:pt x="9252910" y="776719"/>
                </a:cubicBezTo>
                <a:cubicBezTo>
                  <a:pt x="9242012" y="776719"/>
                  <a:pt x="9228389" y="787617"/>
                  <a:pt x="9212042" y="809415"/>
                </a:cubicBezTo>
                <a:cubicBezTo>
                  <a:pt x="9195695" y="831210"/>
                  <a:pt x="9184794" y="839385"/>
                  <a:pt x="9179346" y="833936"/>
                </a:cubicBezTo>
                <a:cubicBezTo>
                  <a:pt x="9173897" y="828486"/>
                  <a:pt x="9160272" y="833936"/>
                  <a:pt x="9138477" y="850283"/>
                </a:cubicBezTo>
                <a:cubicBezTo>
                  <a:pt x="9116679" y="866630"/>
                  <a:pt x="9105781" y="880255"/>
                  <a:pt x="9105781" y="891154"/>
                </a:cubicBezTo>
                <a:cubicBezTo>
                  <a:pt x="9105781" y="902053"/>
                  <a:pt x="9116679" y="896602"/>
                  <a:pt x="9138477" y="874805"/>
                </a:cubicBezTo>
                <a:cubicBezTo>
                  <a:pt x="9149376" y="863906"/>
                  <a:pt x="9157548" y="855732"/>
                  <a:pt x="9162998" y="850283"/>
                </a:cubicBezTo>
                <a:cubicBezTo>
                  <a:pt x="9168447" y="844835"/>
                  <a:pt x="9171171" y="842109"/>
                  <a:pt x="9171171" y="842109"/>
                </a:cubicBezTo>
                <a:cubicBezTo>
                  <a:pt x="9182070" y="853008"/>
                  <a:pt x="9105781" y="934747"/>
                  <a:pt x="8942302" y="1087327"/>
                </a:cubicBezTo>
                <a:cubicBezTo>
                  <a:pt x="8909606" y="1120023"/>
                  <a:pt x="8898707" y="1147271"/>
                  <a:pt x="8909606" y="1169067"/>
                </a:cubicBezTo>
                <a:lnTo>
                  <a:pt x="8926814" y="1167346"/>
                </a:lnTo>
                <a:lnTo>
                  <a:pt x="8942302" y="1136373"/>
                </a:lnTo>
                <a:lnTo>
                  <a:pt x="8958649" y="1120023"/>
                </a:lnTo>
                <a:cubicBezTo>
                  <a:pt x="8969548" y="1109125"/>
                  <a:pt x="8974998" y="1103676"/>
                  <a:pt x="8974998" y="1103676"/>
                </a:cubicBezTo>
                <a:cubicBezTo>
                  <a:pt x="8974998" y="1070980"/>
                  <a:pt x="9056737" y="983792"/>
                  <a:pt x="9220216" y="842109"/>
                </a:cubicBezTo>
                <a:cubicBezTo>
                  <a:pt x="9242012" y="820313"/>
                  <a:pt x="9255637" y="803964"/>
                  <a:pt x="9261085" y="793066"/>
                </a:cubicBezTo>
                <a:lnTo>
                  <a:pt x="9262719" y="783256"/>
                </a:lnTo>
                <a:lnTo>
                  <a:pt x="9269260" y="784891"/>
                </a:lnTo>
                <a:cubicBezTo>
                  <a:pt x="9274708" y="784893"/>
                  <a:pt x="9280158" y="782167"/>
                  <a:pt x="9285607" y="776719"/>
                </a:cubicBezTo>
                <a:lnTo>
                  <a:pt x="9318303" y="744022"/>
                </a:lnTo>
                <a:cubicBezTo>
                  <a:pt x="9318303" y="744022"/>
                  <a:pt x="9321027" y="741298"/>
                  <a:pt x="9326477" y="735848"/>
                </a:cubicBezTo>
                <a:cubicBezTo>
                  <a:pt x="9331926" y="730399"/>
                  <a:pt x="9337376" y="724949"/>
                  <a:pt x="9342824" y="719501"/>
                </a:cubicBezTo>
                <a:cubicBezTo>
                  <a:pt x="9348275" y="714050"/>
                  <a:pt x="9356447" y="711326"/>
                  <a:pt x="9367346" y="711326"/>
                </a:cubicBezTo>
                <a:lnTo>
                  <a:pt x="9367346" y="727675"/>
                </a:lnTo>
                <a:cubicBezTo>
                  <a:pt x="9356447" y="738574"/>
                  <a:pt x="9356447" y="746746"/>
                  <a:pt x="9367346" y="752197"/>
                </a:cubicBezTo>
                <a:cubicBezTo>
                  <a:pt x="9378245" y="757645"/>
                  <a:pt x="9394594" y="754921"/>
                  <a:pt x="9416389" y="744022"/>
                </a:cubicBezTo>
                <a:cubicBezTo>
                  <a:pt x="9438187" y="733124"/>
                  <a:pt x="9449085" y="724949"/>
                  <a:pt x="9449085" y="719501"/>
                </a:cubicBezTo>
                <a:cubicBezTo>
                  <a:pt x="9449085" y="714050"/>
                  <a:pt x="9451812" y="711326"/>
                  <a:pt x="9457260" y="711326"/>
                </a:cubicBezTo>
                <a:cubicBezTo>
                  <a:pt x="9462708" y="711326"/>
                  <a:pt x="9473607" y="705878"/>
                  <a:pt x="9489956" y="694979"/>
                </a:cubicBezTo>
                <a:cubicBezTo>
                  <a:pt x="9506303" y="684080"/>
                  <a:pt x="9514478" y="673182"/>
                  <a:pt x="9514478" y="662283"/>
                </a:cubicBezTo>
                <a:lnTo>
                  <a:pt x="9514478" y="645934"/>
                </a:lnTo>
                <a:cubicBezTo>
                  <a:pt x="9525377" y="645934"/>
                  <a:pt x="9530825" y="651384"/>
                  <a:pt x="9530825" y="662283"/>
                </a:cubicBezTo>
                <a:cubicBezTo>
                  <a:pt x="9541724" y="662283"/>
                  <a:pt x="9547172" y="662283"/>
                  <a:pt x="9547172" y="662283"/>
                </a:cubicBezTo>
                <a:cubicBezTo>
                  <a:pt x="9536275" y="629587"/>
                  <a:pt x="9541724" y="624138"/>
                  <a:pt x="9563521" y="645934"/>
                </a:cubicBezTo>
                <a:cubicBezTo>
                  <a:pt x="9574420" y="656835"/>
                  <a:pt x="9579868" y="667731"/>
                  <a:pt x="9579868" y="678630"/>
                </a:cubicBezTo>
                <a:lnTo>
                  <a:pt x="9596217" y="678630"/>
                </a:lnTo>
                <a:cubicBezTo>
                  <a:pt x="9628911" y="635035"/>
                  <a:pt x="9634362" y="607789"/>
                  <a:pt x="9612564" y="596890"/>
                </a:cubicBezTo>
                <a:cubicBezTo>
                  <a:pt x="9601666" y="585992"/>
                  <a:pt x="9601666" y="575093"/>
                  <a:pt x="9612564" y="564194"/>
                </a:cubicBezTo>
                <a:lnTo>
                  <a:pt x="9628911" y="531500"/>
                </a:lnTo>
                <a:cubicBezTo>
                  <a:pt x="9639812" y="531500"/>
                  <a:pt x="9650711" y="531500"/>
                  <a:pt x="9661608" y="531500"/>
                </a:cubicBezTo>
                <a:lnTo>
                  <a:pt x="9661608" y="498804"/>
                </a:lnTo>
                <a:cubicBezTo>
                  <a:pt x="9661608" y="487905"/>
                  <a:pt x="9672509" y="482455"/>
                  <a:pt x="9694304" y="482455"/>
                </a:cubicBezTo>
                <a:lnTo>
                  <a:pt x="9710653" y="466108"/>
                </a:lnTo>
                <a:cubicBezTo>
                  <a:pt x="9710653" y="455209"/>
                  <a:pt x="9716101" y="449761"/>
                  <a:pt x="9727000" y="449761"/>
                </a:cubicBezTo>
                <a:cubicBezTo>
                  <a:pt x="9748796" y="449761"/>
                  <a:pt x="9759696" y="452485"/>
                  <a:pt x="9759696" y="457933"/>
                </a:cubicBezTo>
                <a:cubicBezTo>
                  <a:pt x="9759696" y="463384"/>
                  <a:pt x="9765144" y="471556"/>
                  <a:pt x="9776044" y="482455"/>
                </a:cubicBezTo>
                <a:cubicBezTo>
                  <a:pt x="9776044" y="482455"/>
                  <a:pt x="9778770" y="479731"/>
                  <a:pt x="9784218" y="474282"/>
                </a:cubicBezTo>
                <a:cubicBezTo>
                  <a:pt x="9789666" y="468832"/>
                  <a:pt x="9797840" y="460659"/>
                  <a:pt x="9808740" y="449761"/>
                </a:cubicBezTo>
                <a:lnTo>
                  <a:pt x="9808740" y="417065"/>
                </a:lnTo>
                <a:cubicBezTo>
                  <a:pt x="9797840" y="427963"/>
                  <a:pt x="9786942" y="433411"/>
                  <a:pt x="9776044" y="433411"/>
                </a:cubicBezTo>
                <a:cubicBezTo>
                  <a:pt x="9765144" y="433411"/>
                  <a:pt x="9759696" y="427963"/>
                  <a:pt x="9759696" y="417065"/>
                </a:cubicBezTo>
                <a:lnTo>
                  <a:pt x="9825086" y="368021"/>
                </a:lnTo>
                <a:cubicBezTo>
                  <a:pt x="9835988" y="357123"/>
                  <a:pt x="9844160" y="348948"/>
                  <a:pt x="9849608" y="343498"/>
                </a:cubicBezTo>
                <a:cubicBezTo>
                  <a:pt x="9855060" y="338049"/>
                  <a:pt x="9857784" y="324426"/>
                  <a:pt x="9857784" y="302629"/>
                </a:cubicBezTo>
                <a:cubicBezTo>
                  <a:pt x="9857784" y="280832"/>
                  <a:pt x="9852334" y="264484"/>
                  <a:pt x="9841436" y="253586"/>
                </a:cubicBezTo>
                <a:cubicBezTo>
                  <a:pt x="9830536" y="242687"/>
                  <a:pt x="9822362" y="237237"/>
                  <a:pt x="9816914" y="237237"/>
                </a:cubicBezTo>
                <a:cubicBezTo>
                  <a:pt x="9811466" y="237237"/>
                  <a:pt x="9808740" y="237237"/>
                  <a:pt x="9808740" y="237237"/>
                </a:cubicBezTo>
                <a:lnTo>
                  <a:pt x="9792392" y="220889"/>
                </a:lnTo>
                <a:cubicBezTo>
                  <a:pt x="9781492" y="209991"/>
                  <a:pt x="9765144" y="204543"/>
                  <a:pt x="9743348" y="204543"/>
                </a:cubicBezTo>
                <a:close/>
                <a:moveTo>
                  <a:pt x="9007692" y="204543"/>
                </a:moveTo>
                <a:cubicBezTo>
                  <a:pt x="9029489" y="204543"/>
                  <a:pt x="9040388" y="204543"/>
                  <a:pt x="9040388" y="204543"/>
                </a:cubicBezTo>
                <a:lnTo>
                  <a:pt x="8991345" y="269933"/>
                </a:lnTo>
                <a:cubicBezTo>
                  <a:pt x="8991345" y="259034"/>
                  <a:pt x="8991345" y="248135"/>
                  <a:pt x="8991345" y="237237"/>
                </a:cubicBezTo>
                <a:cubicBezTo>
                  <a:pt x="8991345" y="237237"/>
                  <a:pt x="8985897" y="237237"/>
                  <a:pt x="8974998" y="237237"/>
                </a:cubicBezTo>
                <a:cubicBezTo>
                  <a:pt x="8974998" y="237237"/>
                  <a:pt x="8974998" y="231788"/>
                  <a:pt x="8974998" y="220889"/>
                </a:cubicBezTo>
                <a:cubicBezTo>
                  <a:pt x="8985897" y="220889"/>
                  <a:pt x="8996793" y="215441"/>
                  <a:pt x="9007692" y="204543"/>
                </a:cubicBezTo>
                <a:close/>
                <a:moveTo>
                  <a:pt x="7855165" y="204543"/>
                </a:moveTo>
                <a:cubicBezTo>
                  <a:pt x="7849717" y="204543"/>
                  <a:pt x="7846990" y="209991"/>
                  <a:pt x="7846990" y="220889"/>
                </a:cubicBezTo>
                <a:cubicBezTo>
                  <a:pt x="7846990" y="220889"/>
                  <a:pt x="7849717" y="218165"/>
                  <a:pt x="7855165" y="212715"/>
                </a:cubicBezTo>
                <a:cubicBezTo>
                  <a:pt x="7860614" y="207266"/>
                  <a:pt x="7860614" y="204543"/>
                  <a:pt x="7855165" y="204543"/>
                </a:cubicBezTo>
                <a:close/>
                <a:moveTo>
                  <a:pt x="9906826" y="188193"/>
                </a:moveTo>
                <a:cubicBezTo>
                  <a:pt x="9895928" y="188193"/>
                  <a:pt x="9890480" y="193641"/>
                  <a:pt x="9890480" y="204543"/>
                </a:cubicBezTo>
                <a:cubicBezTo>
                  <a:pt x="9890480" y="215441"/>
                  <a:pt x="9895928" y="220889"/>
                  <a:pt x="9906826" y="220889"/>
                </a:cubicBezTo>
                <a:cubicBezTo>
                  <a:pt x="9917728" y="220889"/>
                  <a:pt x="9923176" y="215441"/>
                  <a:pt x="9923176" y="204543"/>
                </a:cubicBezTo>
                <a:close/>
                <a:moveTo>
                  <a:pt x="9400042" y="188193"/>
                </a:moveTo>
                <a:lnTo>
                  <a:pt x="9416389" y="188193"/>
                </a:lnTo>
                <a:lnTo>
                  <a:pt x="9400042" y="204543"/>
                </a:lnTo>
                <a:lnTo>
                  <a:pt x="9383695" y="237237"/>
                </a:lnTo>
                <a:cubicBezTo>
                  <a:pt x="9361898" y="269933"/>
                  <a:pt x="9350999" y="286282"/>
                  <a:pt x="9350999" y="286282"/>
                </a:cubicBezTo>
                <a:lnTo>
                  <a:pt x="9334650" y="269933"/>
                </a:lnTo>
                <a:cubicBezTo>
                  <a:pt x="9334650" y="269933"/>
                  <a:pt x="9329202" y="275383"/>
                  <a:pt x="9318303" y="286282"/>
                </a:cubicBezTo>
                <a:lnTo>
                  <a:pt x="9301956" y="286282"/>
                </a:lnTo>
                <a:cubicBezTo>
                  <a:pt x="9312855" y="275383"/>
                  <a:pt x="9318303" y="264484"/>
                  <a:pt x="9318303" y="253586"/>
                </a:cubicBezTo>
                <a:cubicBezTo>
                  <a:pt x="9340100" y="242687"/>
                  <a:pt x="9356447" y="237237"/>
                  <a:pt x="9367346" y="237237"/>
                </a:cubicBezTo>
                <a:cubicBezTo>
                  <a:pt x="9367346" y="226338"/>
                  <a:pt x="9378245" y="209991"/>
                  <a:pt x="9400042" y="188193"/>
                </a:cubicBezTo>
                <a:close/>
                <a:moveTo>
                  <a:pt x="9252910" y="188193"/>
                </a:moveTo>
                <a:lnTo>
                  <a:pt x="9269260" y="188193"/>
                </a:lnTo>
                <a:lnTo>
                  <a:pt x="9285607" y="204543"/>
                </a:lnTo>
                <a:cubicBezTo>
                  <a:pt x="9285607" y="204543"/>
                  <a:pt x="9291057" y="204543"/>
                  <a:pt x="9301956" y="204543"/>
                </a:cubicBezTo>
                <a:lnTo>
                  <a:pt x="9318303" y="188193"/>
                </a:lnTo>
                <a:cubicBezTo>
                  <a:pt x="9318303" y="199092"/>
                  <a:pt x="9318303" y="204543"/>
                  <a:pt x="9318303" y="204543"/>
                </a:cubicBezTo>
                <a:lnTo>
                  <a:pt x="9285607" y="220889"/>
                </a:lnTo>
                <a:cubicBezTo>
                  <a:pt x="9263809" y="220889"/>
                  <a:pt x="9252910" y="220889"/>
                  <a:pt x="9252910" y="220889"/>
                </a:cubicBezTo>
                <a:cubicBezTo>
                  <a:pt x="9231115" y="220889"/>
                  <a:pt x="9225665" y="215441"/>
                  <a:pt x="9236563" y="204543"/>
                </a:cubicBezTo>
                <a:close/>
                <a:moveTo>
                  <a:pt x="8860562" y="188193"/>
                </a:moveTo>
                <a:cubicBezTo>
                  <a:pt x="8871461" y="188193"/>
                  <a:pt x="8876909" y="188193"/>
                  <a:pt x="8876909" y="188193"/>
                </a:cubicBezTo>
                <a:cubicBezTo>
                  <a:pt x="8876909" y="188193"/>
                  <a:pt x="8876909" y="193641"/>
                  <a:pt x="8876909" y="204543"/>
                </a:cubicBezTo>
                <a:lnTo>
                  <a:pt x="8860562" y="220889"/>
                </a:lnTo>
                <a:lnTo>
                  <a:pt x="8860562" y="204543"/>
                </a:lnTo>
                <a:close/>
                <a:moveTo>
                  <a:pt x="9792392" y="171846"/>
                </a:moveTo>
                <a:cubicBezTo>
                  <a:pt x="9792392" y="182745"/>
                  <a:pt x="9795116" y="188193"/>
                  <a:pt x="9800564" y="188193"/>
                </a:cubicBezTo>
                <a:cubicBezTo>
                  <a:pt x="9806012" y="188193"/>
                  <a:pt x="9808740" y="188193"/>
                  <a:pt x="9808740" y="188193"/>
                </a:cubicBezTo>
                <a:lnTo>
                  <a:pt x="9808740" y="171846"/>
                </a:lnTo>
                <a:cubicBezTo>
                  <a:pt x="9797840" y="171846"/>
                  <a:pt x="9792392" y="171846"/>
                  <a:pt x="9792392" y="171846"/>
                </a:cubicBezTo>
                <a:close/>
                <a:moveTo>
                  <a:pt x="8909606" y="171846"/>
                </a:moveTo>
                <a:cubicBezTo>
                  <a:pt x="8920504" y="171846"/>
                  <a:pt x="8925953" y="171846"/>
                  <a:pt x="8925953" y="171846"/>
                </a:cubicBezTo>
                <a:lnTo>
                  <a:pt x="8909606" y="188193"/>
                </a:lnTo>
                <a:cubicBezTo>
                  <a:pt x="8909606" y="188193"/>
                  <a:pt x="8909606" y="182745"/>
                  <a:pt x="8909606" y="171846"/>
                </a:cubicBezTo>
                <a:close/>
                <a:moveTo>
                  <a:pt x="8664387" y="171846"/>
                </a:moveTo>
                <a:lnTo>
                  <a:pt x="8680734" y="171846"/>
                </a:lnTo>
                <a:lnTo>
                  <a:pt x="8664387" y="188193"/>
                </a:lnTo>
                <a:close/>
                <a:moveTo>
                  <a:pt x="2468533" y="171846"/>
                </a:moveTo>
                <a:lnTo>
                  <a:pt x="2454000" y="182745"/>
                </a:lnTo>
                <a:lnTo>
                  <a:pt x="2456272" y="175932"/>
                </a:lnTo>
                <a:cubicBezTo>
                  <a:pt x="2458995" y="173208"/>
                  <a:pt x="2463084" y="171846"/>
                  <a:pt x="2468533" y="171846"/>
                </a:cubicBezTo>
                <a:close/>
                <a:moveTo>
                  <a:pt x="10021262" y="155497"/>
                </a:moveTo>
                <a:cubicBezTo>
                  <a:pt x="10032164" y="155497"/>
                  <a:pt x="10037612" y="160947"/>
                  <a:pt x="10037612" y="171846"/>
                </a:cubicBezTo>
                <a:cubicBezTo>
                  <a:pt x="10037612" y="171846"/>
                  <a:pt x="10032164" y="171846"/>
                  <a:pt x="10021262" y="171846"/>
                </a:cubicBezTo>
                <a:cubicBezTo>
                  <a:pt x="10021262" y="171846"/>
                  <a:pt x="10021262" y="166396"/>
                  <a:pt x="10021262" y="155497"/>
                </a:cubicBezTo>
                <a:close/>
                <a:moveTo>
                  <a:pt x="9203867" y="155497"/>
                </a:moveTo>
                <a:cubicBezTo>
                  <a:pt x="9203867" y="155497"/>
                  <a:pt x="9209318" y="155497"/>
                  <a:pt x="9220216" y="155497"/>
                </a:cubicBezTo>
                <a:lnTo>
                  <a:pt x="9220216" y="171846"/>
                </a:lnTo>
                <a:cubicBezTo>
                  <a:pt x="9209318" y="171846"/>
                  <a:pt x="9203867" y="171846"/>
                  <a:pt x="9203867" y="171846"/>
                </a:cubicBezTo>
                <a:cubicBezTo>
                  <a:pt x="9203867" y="160947"/>
                  <a:pt x="9203867" y="155497"/>
                  <a:pt x="9203867" y="155497"/>
                </a:cubicBezTo>
                <a:close/>
                <a:moveTo>
                  <a:pt x="8811517" y="155497"/>
                </a:moveTo>
                <a:cubicBezTo>
                  <a:pt x="8811517" y="155497"/>
                  <a:pt x="8816967" y="155497"/>
                  <a:pt x="8827866" y="155497"/>
                </a:cubicBezTo>
                <a:cubicBezTo>
                  <a:pt x="8827866" y="166396"/>
                  <a:pt x="8822416" y="171846"/>
                  <a:pt x="8811517" y="171846"/>
                </a:cubicBezTo>
                <a:cubicBezTo>
                  <a:pt x="8800618" y="171846"/>
                  <a:pt x="8800618" y="166396"/>
                  <a:pt x="8811517" y="155497"/>
                </a:cubicBezTo>
                <a:close/>
                <a:moveTo>
                  <a:pt x="9318303" y="139150"/>
                </a:moveTo>
                <a:lnTo>
                  <a:pt x="9334650" y="139150"/>
                </a:lnTo>
                <a:cubicBezTo>
                  <a:pt x="9334650" y="150049"/>
                  <a:pt x="9329202" y="155497"/>
                  <a:pt x="9318303" y="155497"/>
                </a:cubicBezTo>
                <a:cubicBezTo>
                  <a:pt x="9318303" y="144598"/>
                  <a:pt x="9318303" y="139150"/>
                  <a:pt x="9318303" y="139150"/>
                </a:cubicBezTo>
                <a:close/>
                <a:moveTo>
                  <a:pt x="9073084" y="139150"/>
                </a:moveTo>
                <a:cubicBezTo>
                  <a:pt x="9083983" y="139150"/>
                  <a:pt x="9083983" y="144598"/>
                  <a:pt x="9073084" y="155497"/>
                </a:cubicBezTo>
                <a:lnTo>
                  <a:pt x="9056737" y="171846"/>
                </a:lnTo>
                <a:cubicBezTo>
                  <a:pt x="9056737" y="160947"/>
                  <a:pt x="9059462" y="152773"/>
                  <a:pt x="9064910" y="147325"/>
                </a:cubicBezTo>
                <a:cubicBezTo>
                  <a:pt x="9070360" y="141874"/>
                  <a:pt x="9073084" y="139150"/>
                  <a:pt x="9073084" y="139150"/>
                </a:cubicBezTo>
                <a:close/>
                <a:moveTo>
                  <a:pt x="7912383" y="139150"/>
                </a:moveTo>
                <a:lnTo>
                  <a:pt x="7879686" y="171846"/>
                </a:lnTo>
                <a:lnTo>
                  <a:pt x="7896036" y="171846"/>
                </a:lnTo>
                <a:cubicBezTo>
                  <a:pt x="7906934" y="160947"/>
                  <a:pt x="7912383" y="150049"/>
                  <a:pt x="7912383" y="139150"/>
                </a:cubicBezTo>
                <a:close/>
                <a:moveTo>
                  <a:pt x="2288704" y="139150"/>
                </a:moveTo>
                <a:lnTo>
                  <a:pt x="2272357" y="204543"/>
                </a:lnTo>
                <a:cubicBezTo>
                  <a:pt x="2250560" y="226338"/>
                  <a:pt x="2223313" y="253586"/>
                  <a:pt x="2190618" y="286282"/>
                </a:cubicBezTo>
                <a:cubicBezTo>
                  <a:pt x="2157922" y="329874"/>
                  <a:pt x="2138848" y="348948"/>
                  <a:pt x="2133400" y="343498"/>
                </a:cubicBezTo>
                <a:cubicBezTo>
                  <a:pt x="2127951" y="338049"/>
                  <a:pt x="2136127" y="324426"/>
                  <a:pt x="2157922" y="302629"/>
                </a:cubicBezTo>
                <a:cubicBezTo>
                  <a:pt x="2234212" y="193641"/>
                  <a:pt x="2277807" y="139150"/>
                  <a:pt x="2288704" y="139150"/>
                </a:cubicBezTo>
                <a:close/>
                <a:moveTo>
                  <a:pt x="9906826" y="122801"/>
                </a:moveTo>
                <a:lnTo>
                  <a:pt x="9923176" y="155497"/>
                </a:lnTo>
                <a:cubicBezTo>
                  <a:pt x="9934074" y="155497"/>
                  <a:pt x="9939522" y="152773"/>
                  <a:pt x="9939522" y="147325"/>
                </a:cubicBezTo>
                <a:cubicBezTo>
                  <a:pt x="9939522" y="141874"/>
                  <a:pt x="9934074" y="136426"/>
                  <a:pt x="9923176" y="130975"/>
                </a:cubicBezTo>
                <a:cubicBezTo>
                  <a:pt x="9912274" y="125527"/>
                  <a:pt x="9906826" y="122801"/>
                  <a:pt x="9906826" y="122801"/>
                </a:cubicBezTo>
                <a:close/>
                <a:moveTo>
                  <a:pt x="9825086" y="122801"/>
                </a:moveTo>
                <a:cubicBezTo>
                  <a:pt x="9814188" y="122801"/>
                  <a:pt x="9808740" y="128251"/>
                  <a:pt x="9808740" y="139150"/>
                </a:cubicBezTo>
                <a:lnTo>
                  <a:pt x="9825086" y="139150"/>
                </a:lnTo>
                <a:cubicBezTo>
                  <a:pt x="9825086" y="139150"/>
                  <a:pt x="9825086" y="133702"/>
                  <a:pt x="9825086" y="122801"/>
                </a:cubicBezTo>
                <a:close/>
                <a:moveTo>
                  <a:pt x="8680734" y="122801"/>
                </a:moveTo>
                <a:lnTo>
                  <a:pt x="8697083" y="139150"/>
                </a:lnTo>
                <a:cubicBezTo>
                  <a:pt x="8707982" y="150049"/>
                  <a:pt x="8707982" y="155497"/>
                  <a:pt x="8697083" y="155497"/>
                </a:cubicBezTo>
                <a:cubicBezTo>
                  <a:pt x="8686185" y="144598"/>
                  <a:pt x="8680734" y="133702"/>
                  <a:pt x="8680734" y="122801"/>
                </a:cubicBezTo>
                <a:close/>
                <a:moveTo>
                  <a:pt x="8451865" y="122801"/>
                </a:moveTo>
                <a:lnTo>
                  <a:pt x="8468212" y="139150"/>
                </a:lnTo>
                <a:lnTo>
                  <a:pt x="8468212" y="122801"/>
                </a:lnTo>
                <a:close/>
                <a:moveTo>
                  <a:pt x="9857784" y="106454"/>
                </a:moveTo>
                <a:lnTo>
                  <a:pt x="9890480" y="171846"/>
                </a:lnTo>
                <a:lnTo>
                  <a:pt x="9923176" y="171846"/>
                </a:lnTo>
                <a:cubicBezTo>
                  <a:pt x="9923176" y="171846"/>
                  <a:pt x="9920448" y="169120"/>
                  <a:pt x="9915000" y="163671"/>
                </a:cubicBezTo>
                <a:cubicBezTo>
                  <a:pt x="9909552" y="158223"/>
                  <a:pt x="9904102" y="155497"/>
                  <a:pt x="9898654" y="155497"/>
                </a:cubicBezTo>
                <a:cubicBezTo>
                  <a:pt x="9893204" y="155497"/>
                  <a:pt x="9890480" y="155497"/>
                  <a:pt x="9890480" y="155497"/>
                </a:cubicBezTo>
                <a:cubicBezTo>
                  <a:pt x="9890480" y="155497"/>
                  <a:pt x="9890480" y="150049"/>
                  <a:pt x="9890480" y="139150"/>
                </a:cubicBezTo>
                <a:close/>
                <a:moveTo>
                  <a:pt x="8925953" y="106454"/>
                </a:moveTo>
                <a:cubicBezTo>
                  <a:pt x="8936851" y="106454"/>
                  <a:pt x="8931403" y="122801"/>
                  <a:pt x="8909606" y="155497"/>
                </a:cubicBezTo>
                <a:lnTo>
                  <a:pt x="8876909" y="155497"/>
                </a:lnTo>
                <a:cubicBezTo>
                  <a:pt x="8876909" y="122801"/>
                  <a:pt x="8893256" y="106454"/>
                  <a:pt x="8925953" y="106454"/>
                </a:cubicBezTo>
                <a:close/>
                <a:moveTo>
                  <a:pt x="8713430" y="106454"/>
                </a:moveTo>
                <a:cubicBezTo>
                  <a:pt x="8713430" y="106454"/>
                  <a:pt x="8716155" y="106454"/>
                  <a:pt x="8721605" y="106454"/>
                </a:cubicBezTo>
                <a:cubicBezTo>
                  <a:pt x="8727053" y="106454"/>
                  <a:pt x="8729777" y="111902"/>
                  <a:pt x="8729777" y="122801"/>
                </a:cubicBezTo>
                <a:cubicBezTo>
                  <a:pt x="8729777" y="122801"/>
                  <a:pt x="8724329" y="122801"/>
                  <a:pt x="8713430" y="122801"/>
                </a:cubicBezTo>
                <a:cubicBezTo>
                  <a:pt x="8713430" y="111902"/>
                  <a:pt x="8713430" y="106454"/>
                  <a:pt x="8713430" y="106454"/>
                </a:cubicBezTo>
                <a:close/>
                <a:moveTo>
                  <a:pt x="8288384" y="90107"/>
                </a:moveTo>
                <a:cubicBezTo>
                  <a:pt x="8288384" y="101005"/>
                  <a:pt x="8291110" y="103729"/>
                  <a:pt x="8296558" y="98279"/>
                </a:cubicBezTo>
                <a:cubicBezTo>
                  <a:pt x="8302009" y="92831"/>
                  <a:pt x="8304733" y="90107"/>
                  <a:pt x="8304733" y="90107"/>
                </a:cubicBezTo>
                <a:close/>
                <a:moveTo>
                  <a:pt x="8017622" y="84997"/>
                </a:moveTo>
                <a:cubicBezTo>
                  <a:pt x="8015580" y="85678"/>
                  <a:pt x="8013196" y="87383"/>
                  <a:pt x="8010472" y="90107"/>
                </a:cubicBezTo>
                <a:lnTo>
                  <a:pt x="7994122" y="106454"/>
                </a:lnTo>
                <a:lnTo>
                  <a:pt x="8026818" y="106454"/>
                </a:lnTo>
                <a:cubicBezTo>
                  <a:pt x="8026818" y="90107"/>
                  <a:pt x="8023754" y="82954"/>
                  <a:pt x="8017622" y="84997"/>
                </a:cubicBezTo>
                <a:close/>
                <a:moveTo>
                  <a:pt x="7965514" y="73760"/>
                </a:moveTo>
                <a:cubicBezTo>
                  <a:pt x="7962788" y="73760"/>
                  <a:pt x="7961426" y="79208"/>
                  <a:pt x="7961426" y="90107"/>
                </a:cubicBezTo>
                <a:lnTo>
                  <a:pt x="7977776" y="90107"/>
                </a:lnTo>
                <a:cubicBezTo>
                  <a:pt x="7972325" y="79208"/>
                  <a:pt x="7968238" y="73760"/>
                  <a:pt x="7965514" y="73760"/>
                </a:cubicBezTo>
                <a:close/>
                <a:moveTo>
                  <a:pt x="11149268" y="73758"/>
                </a:moveTo>
                <a:cubicBezTo>
                  <a:pt x="11138368" y="84656"/>
                  <a:pt x="11132920" y="90107"/>
                  <a:pt x="11132920" y="90107"/>
                </a:cubicBezTo>
                <a:lnTo>
                  <a:pt x="11165616" y="90107"/>
                </a:lnTo>
                <a:cubicBezTo>
                  <a:pt x="11165616" y="79208"/>
                  <a:pt x="11165616" y="73758"/>
                  <a:pt x="11165616" y="73758"/>
                </a:cubicBezTo>
                <a:cubicBezTo>
                  <a:pt x="11165616" y="73758"/>
                  <a:pt x="11160168" y="73758"/>
                  <a:pt x="11149268" y="73758"/>
                </a:cubicBezTo>
                <a:close/>
                <a:moveTo>
                  <a:pt x="9759696" y="73758"/>
                </a:moveTo>
                <a:cubicBezTo>
                  <a:pt x="9759696" y="84656"/>
                  <a:pt x="9759696" y="90107"/>
                  <a:pt x="9759696" y="90107"/>
                </a:cubicBezTo>
                <a:cubicBezTo>
                  <a:pt x="9759696" y="90107"/>
                  <a:pt x="9765144" y="90107"/>
                  <a:pt x="9776044" y="90107"/>
                </a:cubicBezTo>
                <a:lnTo>
                  <a:pt x="9776044" y="73758"/>
                </a:lnTo>
                <a:cubicBezTo>
                  <a:pt x="9765144" y="73758"/>
                  <a:pt x="9759696" y="73758"/>
                  <a:pt x="9759696" y="73758"/>
                </a:cubicBezTo>
                <a:close/>
                <a:moveTo>
                  <a:pt x="11198310" y="24714"/>
                </a:moveTo>
                <a:lnTo>
                  <a:pt x="11181964" y="41061"/>
                </a:lnTo>
                <a:cubicBezTo>
                  <a:pt x="11181964" y="51960"/>
                  <a:pt x="11184688" y="54686"/>
                  <a:pt x="11190138" y="49236"/>
                </a:cubicBezTo>
                <a:cubicBezTo>
                  <a:pt x="11195586" y="43788"/>
                  <a:pt x="11198310" y="41061"/>
                  <a:pt x="11198310" y="41061"/>
                </a:cubicBezTo>
                <a:close/>
                <a:moveTo>
                  <a:pt x="9187520" y="24714"/>
                </a:moveTo>
                <a:lnTo>
                  <a:pt x="9187520" y="57410"/>
                </a:lnTo>
                <a:lnTo>
                  <a:pt x="9171171" y="73758"/>
                </a:lnTo>
                <a:lnTo>
                  <a:pt x="9171171" y="57410"/>
                </a:lnTo>
                <a:cubicBezTo>
                  <a:pt x="9171171" y="46512"/>
                  <a:pt x="9173897" y="41061"/>
                  <a:pt x="9179346" y="41061"/>
                </a:cubicBezTo>
                <a:cubicBezTo>
                  <a:pt x="9184794" y="41061"/>
                  <a:pt x="9187520" y="35613"/>
                  <a:pt x="9187520" y="24714"/>
                </a:cubicBezTo>
                <a:close/>
                <a:moveTo>
                  <a:pt x="8893256" y="24714"/>
                </a:moveTo>
                <a:lnTo>
                  <a:pt x="8876909" y="57410"/>
                </a:lnTo>
                <a:cubicBezTo>
                  <a:pt x="8855112" y="90107"/>
                  <a:pt x="8844213" y="101005"/>
                  <a:pt x="8844213" y="90107"/>
                </a:cubicBezTo>
                <a:cubicBezTo>
                  <a:pt x="8844213" y="79208"/>
                  <a:pt x="8852388" y="65585"/>
                  <a:pt x="8868735" y="49236"/>
                </a:cubicBezTo>
                <a:cubicBezTo>
                  <a:pt x="8885084" y="32889"/>
                  <a:pt x="8893256" y="24714"/>
                  <a:pt x="8893256" y="24714"/>
                </a:cubicBezTo>
                <a:close/>
                <a:moveTo>
                  <a:pt x="2288704" y="24714"/>
                </a:moveTo>
                <a:cubicBezTo>
                  <a:pt x="2288704" y="24714"/>
                  <a:pt x="2283256" y="30162"/>
                  <a:pt x="2272357" y="41061"/>
                </a:cubicBezTo>
                <a:cubicBezTo>
                  <a:pt x="2272357" y="41061"/>
                  <a:pt x="2277807" y="41061"/>
                  <a:pt x="2288704" y="41061"/>
                </a:cubicBezTo>
                <a:cubicBezTo>
                  <a:pt x="2288704" y="30162"/>
                  <a:pt x="2288704" y="24714"/>
                  <a:pt x="2288704" y="24714"/>
                </a:cubicBezTo>
                <a:close/>
                <a:moveTo>
                  <a:pt x="9563521" y="8367"/>
                </a:moveTo>
                <a:cubicBezTo>
                  <a:pt x="9563521" y="8367"/>
                  <a:pt x="9568972" y="13816"/>
                  <a:pt x="9579868" y="24714"/>
                </a:cubicBezTo>
                <a:lnTo>
                  <a:pt x="9579868" y="41061"/>
                </a:lnTo>
                <a:lnTo>
                  <a:pt x="9563521" y="41061"/>
                </a:lnTo>
                <a:lnTo>
                  <a:pt x="9530825" y="57410"/>
                </a:lnTo>
                <a:cubicBezTo>
                  <a:pt x="9530825" y="46512"/>
                  <a:pt x="9533551" y="38337"/>
                  <a:pt x="9539000" y="32889"/>
                </a:cubicBezTo>
                <a:cubicBezTo>
                  <a:pt x="9544448" y="27438"/>
                  <a:pt x="9547172" y="24714"/>
                  <a:pt x="9547172" y="24714"/>
                </a:cubicBezTo>
                <a:cubicBezTo>
                  <a:pt x="9558073" y="13816"/>
                  <a:pt x="9563521" y="8367"/>
                  <a:pt x="9563521" y="8367"/>
                </a:cubicBezTo>
                <a:close/>
                <a:moveTo>
                  <a:pt x="8795170" y="8367"/>
                </a:moveTo>
                <a:cubicBezTo>
                  <a:pt x="8784271" y="19266"/>
                  <a:pt x="8784271" y="27438"/>
                  <a:pt x="8795170" y="32889"/>
                </a:cubicBezTo>
                <a:cubicBezTo>
                  <a:pt x="8806069" y="38337"/>
                  <a:pt x="8806069" y="43788"/>
                  <a:pt x="8795170" y="49236"/>
                </a:cubicBezTo>
                <a:cubicBezTo>
                  <a:pt x="8784271" y="54686"/>
                  <a:pt x="8776097" y="54686"/>
                  <a:pt x="8770648" y="49236"/>
                </a:cubicBezTo>
                <a:cubicBezTo>
                  <a:pt x="8765200" y="43788"/>
                  <a:pt x="8767924" y="35613"/>
                  <a:pt x="8778823" y="24714"/>
                </a:cubicBezTo>
                <a:close/>
                <a:moveTo>
                  <a:pt x="8022732" y="2236"/>
                </a:moveTo>
                <a:cubicBezTo>
                  <a:pt x="8020006" y="874"/>
                  <a:pt x="8015920" y="2917"/>
                  <a:pt x="8010472" y="8367"/>
                </a:cubicBezTo>
                <a:lnTo>
                  <a:pt x="8010472" y="41061"/>
                </a:lnTo>
                <a:cubicBezTo>
                  <a:pt x="8021370" y="41061"/>
                  <a:pt x="8026818" y="32889"/>
                  <a:pt x="8026818" y="16540"/>
                </a:cubicBezTo>
                <a:cubicBezTo>
                  <a:pt x="8026818" y="8367"/>
                  <a:pt x="8025456" y="3598"/>
                  <a:pt x="8022732" y="2236"/>
                </a:cubicBezTo>
                <a:close/>
                <a:moveTo>
                  <a:pt x="9773952" y="0"/>
                </a:moveTo>
                <a:lnTo>
                  <a:pt x="9784410" y="0"/>
                </a:lnTo>
                <a:lnTo>
                  <a:pt x="9776044" y="8367"/>
                </a:lnTo>
                <a:close/>
                <a:moveTo>
                  <a:pt x="9532220" y="0"/>
                </a:moveTo>
                <a:lnTo>
                  <a:pt x="9546980" y="0"/>
                </a:lnTo>
                <a:lnTo>
                  <a:pt x="9547172" y="193"/>
                </a:lnTo>
                <a:cubicBezTo>
                  <a:pt x="9547172" y="5641"/>
                  <a:pt x="9541724" y="8367"/>
                  <a:pt x="9530825" y="8367"/>
                </a:cubicBezTo>
                <a:close/>
                <a:moveTo>
                  <a:pt x="8754492" y="0"/>
                </a:moveTo>
                <a:lnTo>
                  <a:pt x="8766112" y="0"/>
                </a:lnTo>
                <a:lnTo>
                  <a:pt x="8762474" y="8367"/>
                </a:lnTo>
                <a:lnTo>
                  <a:pt x="8729777" y="24714"/>
                </a:lnTo>
                <a:close/>
                <a:moveTo>
                  <a:pt x="8615344" y="0"/>
                </a:moveTo>
                <a:lnTo>
                  <a:pt x="8623710" y="0"/>
                </a:lnTo>
                <a:lnTo>
                  <a:pt x="8619431" y="4280"/>
                </a:lnTo>
                <a:cubicBezTo>
                  <a:pt x="8616706" y="7005"/>
                  <a:pt x="8615344" y="8367"/>
                  <a:pt x="8615344" y="8367"/>
                </a:cubicBezTo>
                <a:close/>
                <a:moveTo>
                  <a:pt x="2471644" y="0"/>
                </a:moveTo>
                <a:lnTo>
                  <a:pt x="2543852" y="0"/>
                </a:lnTo>
                <a:lnTo>
                  <a:pt x="2529837" y="12964"/>
                </a:lnTo>
                <a:cubicBezTo>
                  <a:pt x="2521664" y="20797"/>
                  <a:pt x="2512127" y="30163"/>
                  <a:pt x="2501229" y="41061"/>
                </a:cubicBezTo>
                <a:lnTo>
                  <a:pt x="2419489" y="122801"/>
                </a:lnTo>
                <a:cubicBezTo>
                  <a:pt x="2419489" y="133702"/>
                  <a:pt x="2419489" y="139150"/>
                  <a:pt x="2419489" y="139150"/>
                </a:cubicBezTo>
                <a:cubicBezTo>
                  <a:pt x="2419489" y="139150"/>
                  <a:pt x="2414038" y="144598"/>
                  <a:pt x="2403139" y="155497"/>
                </a:cubicBezTo>
                <a:lnTo>
                  <a:pt x="2386793" y="155497"/>
                </a:lnTo>
                <a:lnTo>
                  <a:pt x="2403139" y="139150"/>
                </a:lnTo>
                <a:lnTo>
                  <a:pt x="2403139" y="106454"/>
                </a:lnTo>
                <a:cubicBezTo>
                  <a:pt x="2392240" y="117353"/>
                  <a:pt x="2386793" y="122801"/>
                  <a:pt x="2386793" y="122801"/>
                </a:cubicBezTo>
                <a:lnTo>
                  <a:pt x="2435836" y="41061"/>
                </a:lnTo>
                <a:cubicBezTo>
                  <a:pt x="2446735" y="30164"/>
                  <a:pt x="2457633" y="17903"/>
                  <a:pt x="2468532" y="4279"/>
                </a:cubicBezTo>
                <a:close/>
                <a:moveTo>
                  <a:pt x="2405129" y="0"/>
                </a:moveTo>
                <a:lnTo>
                  <a:pt x="2445572" y="0"/>
                </a:lnTo>
                <a:lnTo>
                  <a:pt x="2422555" y="27779"/>
                </a:lnTo>
                <a:cubicBezTo>
                  <a:pt x="2395989" y="58432"/>
                  <a:pt x="2378620" y="73758"/>
                  <a:pt x="2370445" y="73758"/>
                </a:cubicBezTo>
                <a:lnTo>
                  <a:pt x="2337749" y="106454"/>
                </a:lnTo>
                <a:lnTo>
                  <a:pt x="2305054" y="122801"/>
                </a:lnTo>
                <a:cubicBezTo>
                  <a:pt x="2305054" y="111902"/>
                  <a:pt x="2321400" y="90107"/>
                  <a:pt x="2354096" y="57410"/>
                </a:cubicBezTo>
                <a:close/>
                <a:moveTo>
                  <a:pt x="2118840" y="0"/>
                </a:moveTo>
                <a:lnTo>
                  <a:pt x="2311329" y="0"/>
                </a:lnTo>
                <a:lnTo>
                  <a:pt x="2305054" y="8367"/>
                </a:lnTo>
                <a:lnTo>
                  <a:pt x="2313419" y="0"/>
                </a:lnTo>
                <a:lnTo>
                  <a:pt x="2321400" y="0"/>
                </a:lnTo>
                <a:lnTo>
                  <a:pt x="2321400" y="24714"/>
                </a:lnTo>
                <a:cubicBezTo>
                  <a:pt x="2299604" y="46512"/>
                  <a:pt x="2288704" y="57410"/>
                  <a:pt x="2288704" y="57410"/>
                </a:cubicBezTo>
                <a:lnTo>
                  <a:pt x="2272357" y="73758"/>
                </a:lnTo>
                <a:cubicBezTo>
                  <a:pt x="2272357" y="73758"/>
                  <a:pt x="2266908" y="73758"/>
                  <a:pt x="2256010" y="73758"/>
                </a:cubicBezTo>
                <a:cubicBezTo>
                  <a:pt x="2245111" y="73758"/>
                  <a:pt x="2234212" y="84656"/>
                  <a:pt x="2223313" y="106454"/>
                </a:cubicBezTo>
                <a:cubicBezTo>
                  <a:pt x="2201517" y="150049"/>
                  <a:pt x="2179719" y="171846"/>
                  <a:pt x="2157922" y="171846"/>
                </a:cubicBezTo>
                <a:lnTo>
                  <a:pt x="2141574" y="204543"/>
                </a:lnTo>
                <a:cubicBezTo>
                  <a:pt x="2130675" y="215441"/>
                  <a:pt x="2125226" y="220889"/>
                  <a:pt x="2125226" y="220889"/>
                </a:cubicBezTo>
                <a:cubicBezTo>
                  <a:pt x="2114326" y="220889"/>
                  <a:pt x="2100704" y="231788"/>
                  <a:pt x="2084356" y="253586"/>
                </a:cubicBezTo>
                <a:cubicBezTo>
                  <a:pt x="2068010" y="275383"/>
                  <a:pt x="2059834" y="291730"/>
                  <a:pt x="2059834" y="302629"/>
                </a:cubicBezTo>
                <a:cubicBezTo>
                  <a:pt x="2070733" y="313528"/>
                  <a:pt x="2070733" y="324426"/>
                  <a:pt x="2059834" y="335325"/>
                </a:cubicBezTo>
                <a:cubicBezTo>
                  <a:pt x="2027138" y="357123"/>
                  <a:pt x="2010792" y="378920"/>
                  <a:pt x="2010792" y="400715"/>
                </a:cubicBezTo>
                <a:cubicBezTo>
                  <a:pt x="2010792" y="411614"/>
                  <a:pt x="2013515" y="417065"/>
                  <a:pt x="2018965" y="417065"/>
                </a:cubicBezTo>
                <a:cubicBezTo>
                  <a:pt x="2024414" y="417065"/>
                  <a:pt x="2027138" y="411614"/>
                  <a:pt x="2027138" y="400715"/>
                </a:cubicBezTo>
                <a:lnTo>
                  <a:pt x="2027138" y="417065"/>
                </a:lnTo>
                <a:cubicBezTo>
                  <a:pt x="2027138" y="427963"/>
                  <a:pt x="2027138" y="438862"/>
                  <a:pt x="2027138" y="449761"/>
                </a:cubicBezTo>
                <a:cubicBezTo>
                  <a:pt x="2027138" y="460659"/>
                  <a:pt x="2024414" y="466108"/>
                  <a:pt x="2018965" y="466108"/>
                </a:cubicBezTo>
                <a:cubicBezTo>
                  <a:pt x="2013515" y="466108"/>
                  <a:pt x="2005341" y="482455"/>
                  <a:pt x="1994442" y="515151"/>
                </a:cubicBezTo>
                <a:cubicBezTo>
                  <a:pt x="1983544" y="526050"/>
                  <a:pt x="1975370" y="536949"/>
                  <a:pt x="1969920" y="547847"/>
                </a:cubicBezTo>
                <a:cubicBezTo>
                  <a:pt x="1964473" y="558746"/>
                  <a:pt x="1961747" y="564194"/>
                  <a:pt x="1961747" y="564194"/>
                </a:cubicBezTo>
                <a:cubicBezTo>
                  <a:pt x="1961747" y="564194"/>
                  <a:pt x="1950848" y="575093"/>
                  <a:pt x="1929053" y="596890"/>
                </a:cubicBezTo>
                <a:cubicBezTo>
                  <a:pt x="1907255" y="618688"/>
                  <a:pt x="1885458" y="643210"/>
                  <a:pt x="1863660" y="670457"/>
                </a:cubicBezTo>
                <a:cubicBezTo>
                  <a:pt x="1841862" y="697703"/>
                  <a:pt x="1833689" y="711326"/>
                  <a:pt x="1839139" y="711326"/>
                </a:cubicBezTo>
                <a:cubicBezTo>
                  <a:pt x="1844586" y="711326"/>
                  <a:pt x="1852762" y="700427"/>
                  <a:pt x="1863660" y="678630"/>
                </a:cubicBezTo>
                <a:lnTo>
                  <a:pt x="1880006" y="711326"/>
                </a:lnTo>
                <a:cubicBezTo>
                  <a:pt x="1869108" y="722225"/>
                  <a:pt x="1863660" y="733124"/>
                  <a:pt x="1863660" y="744022"/>
                </a:cubicBezTo>
                <a:cubicBezTo>
                  <a:pt x="1852762" y="754921"/>
                  <a:pt x="1847312" y="763096"/>
                  <a:pt x="1847312" y="768544"/>
                </a:cubicBezTo>
                <a:cubicBezTo>
                  <a:pt x="1847312" y="773992"/>
                  <a:pt x="1841862" y="782167"/>
                  <a:pt x="1830963" y="793066"/>
                </a:cubicBezTo>
                <a:lnTo>
                  <a:pt x="1814617" y="809415"/>
                </a:lnTo>
                <a:lnTo>
                  <a:pt x="1781921" y="858458"/>
                </a:lnTo>
                <a:cubicBezTo>
                  <a:pt x="1771022" y="858458"/>
                  <a:pt x="1754674" y="869357"/>
                  <a:pt x="1732877" y="891154"/>
                </a:cubicBezTo>
                <a:lnTo>
                  <a:pt x="1716527" y="891154"/>
                </a:lnTo>
                <a:lnTo>
                  <a:pt x="1732877" y="858458"/>
                </a:lnTo>
                <a:cubicBezTo>
                  <a:pt x="1732877" y="847559"/>
                  <a:pt x="1732877" y="842109"/>
                  <a:pt x="1732877" y="842109"/>
                </a:cubicBezTo>
                <a:cubicBezTo>
                  <a:pt x="1732877" y="842109"/>
                  <a:pt x="1738326" y="842109"/>
                  <a:pt x="1749225" y="842109"/>
                </a:cubicBezTo>
                <a:cubicBezTo>
                  <a:pt x="1749225" y="842109"/>
                  <a:pt x="1749225" y="836661"/>
                  <a:pt x="1749225" y="825762"/>
                </a:cubicBezTo>
                <a:cubicBezTo>
                  <a:pt x="1749225" y="793066"/>
                  <a:pt x="1716527" y="814863"/>
                  <a:pt x="1651137" y="891154"/>
                </a:cubicBezTo>
                <a:cubicBezTo>
                  <a:pt x="1618441" y="912949"/>
                  <a:pt x="1602095" y="923848"/>
                  <a:pt x="1602095" y="923848"/>
                </a:cubicBezTo>
                <a:cubicBezTo>
                  <a:pt x="1623889" y="891154"/>
                  <a:pt x="1634789" y="874805"/>
                  <a:pt x="1634789" y="874805"/>
                </a:cubicBezTo>
                <a:cubicBezTo>
                  <a:pt x="1634789" y="863906"/>
                  <a:pt x="1662036" y="831210"/>
                  <a:pt x="1716527" y="776719"/>
                </a:cubicBezTo>
                <a:cubicBezTo>
                  <a:pt x="1771022" y="722225"/>
                  <a:pt x="1809166" y="678630"/>
                  <a:pt x="1830963" y="645934"/>
                </a:cubicBezTo>
                <a:cubicBezTo>
                  <a:pt x="1841862" y="635035"/>
                  <a:pt x="1855485" y="618688"/>
                  <a:pt x="1871835" y="596890"/>
                </a:cubicBezTo>
                <a:cubicBezTo>
                  <a:pt x="1888181" y="575093"/>
                  <a:pt x="1907255" y="553295"/>
                  <a:pt x="1929053" y="531500"/>
                </a:cubicBezTo>
                <a:cubicBezTo>
                  <a:pt x="1994442" y="455209"/>
                  <a:pt x="2021691" y="417065"/>
                  <a:pt x="2010792" y="417065"/>
                </a:cubicBezTo>
                <a:cubicBezTo>
                  <a:pt x="1999893" y="417065"/>
                  <a:pt x="1988995" y="422513"/>
                  <a:pt x="1978096" y="433411"/>
                </a:cubicBezTo>
                <a:cubicBezTo>
                  <a:pt x="1967196" y="444310"/>
                  <a:pt x="1961747" y="449761"/>
                  <a:pt x="1961747" y="449761"/>
                </a:cubicBezTo>
                <a:cubicBezTo>
                  <a:pt x="1939951" y="438862"/>
                  <a:pt x="1929053" y="449761"/>
                  <a:pt x="1929053" y="482455"/>
                </a:cubicBezTo>
                <a:cubicBezTo>
                  <a:pt x="1918154" y="482455"/>
                  <a:pt x="1909978" y="490629"/>
                  <a:pt x="1904530" y="506978"/>
                </a:cubicBezTo>
                <a:cubicBezTo>
                  <a:pt x="1899080" y="523326"/>
                  <a:pt x="1888181" y="539672"/>
                  <a:pt x="1871835" y="556022"/>
                </a:cubicBezTo>
                <a:cubicBezTo>
                  <a:pt x="1855485" y="572369"/>
                  <a:pt x="1836412" y="591442"/>
                  <a:pt x="1814617" y="613240"/>
                </a:cubicBezTo>
                <a:cubicBezTo>
                  <a:pt x="1792820" y="635035"/>
                  <a:pt x="1773745" y="654108"/>
                  <a:pt x="1757399" y="670457"/>
                </a:cubicBezTo>
                <a:cubicBezTo>
                  <a:pt x="1741049" y="686804"/>
                  <a:pt x="1732877" y="694979"/>
                  <a:pt x="1732877" y="694979"/>
                </a:cubicBezTo>
                <a:cubicBezTo>
                  <a:pt x="1721978" y="705878"/>
                  <a:pt x="1705629" y="722225"/>
                  <a:pt x="1683833" y="744022"/>
                </a:cubicBezTo>
                <a:cubicBezTo>
                  <a:pt x="1662036" y="765820"/>
                  <a:pt x="1651137" y="782167"/>
                  <a:pt x="1651137" y="793066"/>
                </a:cubicBezTo>
                <a:lnTo>
                  <a:pt x="1634789" y="814863"/>
                </a:lnTo>
                <a:lnTo>
                  <a:pt x="1634789" y="807372"/>
                </a:lnTo>
                <a:cubicBezTo>
                  <a:pt x="1634789" y="803283"/>
                  <a:pt x="1634789" y="798516"/>
                  <a:pt x="1634789" y="793066"/>
                </a:cubicBezTo>
                <a:lnTo>
                  <a:pt x="1618441" y="809415"/>
                </a:lnTo>
                <a:cubicBezTo>
                  <a:pt x="1607542" y="820313"/>
                  <a:pt x="1602095" y="825762"/>
                  <a:pt x="1602095" y="825762"/>
                </a:cubicBezTo>
                <a:lnTo>
                  <a:pt x="1618441" y="825762"/>
                </a:lnTo>
                <a:lnTo>
                  <a:pt x="1627782" y="824204"/>
                </a:lnTo>
                <a:lnTo>
                  <a:pt x="1602095" y="858458"/>
                </a:lnTo>
                <a:cubicBezTo>
                  <a:pt x="1471310" y="978342"/>
                  <a:pt x="1405920" y="1038284"/>
                  <a:pt x="1405920" y="1038284"/>
                </a:cubicBezTo>
                <a:cubicBezTo>
                  <a:pt x="1405920" y="1049183"/>
                  <a:pt x="1403193" y="1060081"/>
                  <a:pt x="1397744" y="1070980"/>
                </a:cubicBezTo>
                <a:cubicBezTo>
                  <a:pt x="1392295" y="1081879"/>
                  <a:pt x="1378671" y="1092778"/>
                  <a:pt x="1356874" y="1103676"/>
                </a:cubicBezTo>
                <a:lnTo>
                  <a:pt x="1373224" y="1087327"/>
                </a:lnTo>
                <a:lnTo>
                  <a:pt x="1340527" y="1103676"/>
                </a:lnTo>
                <a:lnTo>
                  <a:pt x="1356874" y="1103676"/>
                </a:lnTo>
                <a:cubicBezTo>
                  <a:pt x="1313280" y="1158168"/>
                  <a:pt x="1302384" y="1196315"/>
                  <a:pt x="1324179" y="1218112"/>
                </a:cubicBezTo>
                <a:cubicBezTo>
                  <a:pt x="1335078" y="1239909"/>
                  <a:pt x="1324179" y="1250808"/>
                  <a:pt x="1291485" y="1250808"/>
                </a:cubicBezTo>
                <a:lnTo>
                  <a:pt x="1275135" y="1267155"/>
                </a:lnTo>
                <a:cubicBezTo>
                  <a:pt x="1275135" y="1278054"/>
                  <a:pt x="1277862" y="1283502"/>
                  <a:pt x="1283310" y="1283502"/>
                </a:cubicBezTo>
                <a:cubicBezTo>
                  <a:pt x="1288759" y="1283502"/>
                  <a:pt x="1296933" y="1278054"/>
                  <a:pt x="1307832" y="1267155"/>
                </a:cubicBezTo>
                <a:lnTo>
                  <a:pt x="1324179" y="1267155"/>
                </a:lnTo>
                <a:lnTo>
                  <a:pt x="1307832" y="1299851"/>
                </a:lnTo>
                <a:cubicBezTo>
                  <a:pt x="1296933" y="1310750"/>
                  <a:pt x="1291485" y="1321649"/>
                  <a:pt x="1291485" y="1332548"/>
                </a:cubicBezTo>
                <a:cubicBezTo>
                  <a:pt x="1291485" y="1343446"/>
                  <a:pt x="1294207" y="1351621"/>
                  <a:pt x="1299657" y="1357069"/>
                </a:cubicBezTo>
                <a:cubicBezTo>
                  <a:pt x="1305108" y="1362518"/>
                  <a:pt x="1313280" y="1365242"/>
                  <a:pt x="1324179" y="1365242"/>
                </a:cubicBezTo>
                <a:lnTo>
                  <a:pt x="1307832" y="1381591"/>
                </a:lnTo>
                <a:lnTo>
                  <a:pt x="1258788" y="1332548"/>
                </a:lnTo>
                <a:lnTo>
                  <a:pt x="1258788" y="1397938"/>
                </a:lnTo>
                <a:cubicBezTo>
                  <a:pt x="1269687" y="1408837"/>
                  <a:pt x="1280586" y="1408837"/>
                  <a:pt x="1291485" y="1397938"/>
                </a:cubicBezTo>
                <a:lnTo>
                  <a:pt x="1307832" y="1397938"/>
                </a:lnTo>
                <a:lnTo>
                  <a:pt x="1340527" y="1348895"/>
                </a:lnTo>
                <a:cubicBezTo>
                  <a:pt x="1340527" y="1337996"/>
                  <a:pt x="1345975" y="1327097"/>
                  <a:pt x="1356874" y="1316198"/>
                </a:cubicBezTo>
                <a:lnTo>
                  <a:pt x="1373224" y="1316198"/>
                </a:lnTo>
                <a:cubicBezTo>
                  <a:pt x="1373224" y="1316198"/>
                  <a:pt x="1378671" y="1321649"/>
                  <a:pt x="1389570" y="1332548"/>
                </a:cubicBezTo>
                <a:cubicBezTo>
                  <a:pt x="1400468" y="1332548"/>
                  <a:pt x="1405920" y="1337996"/>
                  <a:pt x="1405920" y="1348895"/>
                </a:cubicBezTo>
                <a:lnTo>
                  <a:pt x="1405920" y="1365242"/>
                </a:lnTo>
                <a:cubicBezTo>
                  <a:pt x="1416816" y="1365242"/>
                  <a:pt x="1422266" y="1370692"/>
                  <a:pt x="1422266" y="1381591"/>
                </a:cubicBezTo>
                <a:lnTo>
                  <a:pt x="1454962" y="1348895"/>
                </a:lnTo>
                <a:lnTo>
                  <a:pt x="1504005" y="1316198"/>
                </a:lnTo>
                <a:cubicBezTo>
                  <a:pt x="1493107" y="1327097"/>
                  <a:pt x="1476761" y="1346171"/>
                  <a:pt x="1454962" y="1373416"/>
                </a:cubicBezTo>
                <a:cubicBezTo>
                  <a:pt x="1433165" y="1400664"/>
                  <a:pt x="1422266" y="1419735"/>
                  <a:pt x="1422266" y="1430634"/>
                </a:cubicBezTo>
                <a:lnTo>
                  <a:pt x="1438614" y="1446981"/>
                </a:lnTo>
                <a:cubicBezTo>
                  <a:pt x="1438614" y="1446981"/>
                  <a:pt x="1444063" y="1446981"/>
                  <a:pt x="1454962" y="1446981"/>
                </a:cubicBezTo>
                <a:cubicBezTo>
                  <a:pt x="1487659" y="1446981"/>
                  <a:pt x="1514904" y="1419735"/>
                  <a:pt x="1536702" y="1365242"/>
                </a:cubicBezTo>
                <a:lnTo>
                  <a:pt x="1553049" y="1316198"/>
                </a:lnTo>
                <a:cubicBezTo>
                  <a:pt x="1553049" y="1305300"/>
                  <a:pt x="1553049" y="1297127"/>
                  <a:pt x="1553049" y="1291677"/>
                </a:cubicBezTo>
                <a:cubicBezTo>
                  <a:pt x="1553049" y="1286229"/>
                  <a:pt x="1555773" y="1283502"/>
                  <a:pt x="1561223" y="1283502"/>
                </a:cubicBezTo>
                <a:cubicBezTo>
                  <a:pt x="1566671" y="1283502"/>
                  <a:pt x="1572122" y="1278054"/>
                  <a:pt x="1577571" y="1267155"/>
                </a:cubicBezTo>
                <a:cubicBezTo>
                  <a:pt x="1583021" y="1256256"/>
                  <a:pt x="1585746" y="1250808"/>
                  <a:pt x="1585746" y="1250808"/>
                </a:cubicBezTo>
                <a:cubicBezTo>
                  <a:pt x="1585746" y="1239909"/>
                  <a:pt x="1580296" y="1237185"/>
                  <a:pt x="1569396" y="1242634"/>
                </a:cubicBezTo>
                <a:cubicBezTo>
                  <a:pt x="1558499" y="1248082"/>
                  <a:pt x="1547600" y="1256256"/>
                  <a:pt x="1536702" y="1267155"/>
                </a:cubicBezTo>
                <a:cubicBezTo>
                  <a:pt x="1558499" y="1245358"/>
                  <a:pt x="1569396" y="1234459"/>
                  <a:pt x="1569396" y="1234459"/>
                </a:cubicBezTo>
                <a:lnTo>
                  <a:pt x="1585746" y="1218112"/>
                </a:lnTo>
                <a:lnTo>
                  <a:pt x="1602095" y="1201763"/>
                </a:lnTo>
                <a:cubicBezTo>
                  <a:pt x="1612990" y="1190866"/>
                  <a:pt x="1626613" y="1177241"/>
                  <a:pt x="1642963" y="1160894"/>
                </a:cubicBezTo>
                <a:cubicBezTo>
                  <a:pt x="1659310" y="1144545"/>
                  <a:pt x="1664760" y="1133646"/>
                  <a:pt x="1659310" y="1128198"/>
                </a:cubicBezTo>
                <a:cubicBezTo>
                  <a:pt x="1653862" y="1122750"/>
                  <a:pt x="1656587" y="1117299"/>
                  <a:pt x="1667485" y="1111851"/>
                </a:cubicBezTo>
                <a:cubicBezTo>
                  <a:pt x="1678384" y="1106400"/>
                  <a:pt x="1689283" y="1103676"/>
                  <a:pt x="1700181" y="1103676"/>
                </a:cubicBezTo>
                <a:cubicBezTo>
                  <a:pt x="1700181" y="1103676"/>
                  <a:pt x="1705629" y="1098226"/>
                  <a:pt x="1716527" y="1087327"/>
                </a:cubicBezTo>
                <a:lnTo>
                  <a:pt x="1732877" y="1087327"/>
                </a:lnTo>
                <a:lnTo>
                  <a:pt x="1749225" y="1070980"/>
                </a:lnTo>
                <a:cubicBezTo>
                  <a:pt x="1749225" y="1070980"/>
                  <a:pt x="1749225" y="1065532"/>
                  <a:pt x="1749225" y="1054633"/>
                </a:cubicBezTo>
                <a:lnTo>
                  <a:pt x="1749225" y="1038284"/>
                </a:lnTo>
                <a:cubicBezTo>
                  <a:pt x="1760123" y="1038284"/>
                  <a:pt x="1765571" y="1038284"/>
                  <a:pt x="1765571" y="1038284"/>
                </a:cubicBezTo>
                <a:cubicBezTo>
                  <a:pt x="1765571" y="1027385"/>
                  <a:pt x="1771022" y="1013762"/>
                  <a:pt x="1781921" y="997415"/>
                </a:cubicBezTo>
                <a:cubicBezTo>
                  <a:pt x="1792820" y="981066"/>
                  <a:pt x="1809166" y="967443"/>
                  <a:pt x="1830963" y="956544"/>
                </a:cubicBezTo>
                <a:cubicBezTo>
                  <a:pt x="1874559" y="912949"/>
                  <a:pt x="1899080" y="880255"/>
                  <a:pt x="1904530" y="858458"/>
                </a:cubicBezTo>
                <a:cubicBezTo>
                  <a:pt x="1909978" y="836661"/>
                  <a:pt x="1929053" y="809415"/>
                  <a:pt x="1961747" y="776719"/>
                </a:cubicBezTo>
                <a:cubicBezTo>
                  <a:pt x="2005341" y="733124"/>
                  <a:pt x="2027138" y="700427"/>
                  <a:pt x="2027138" y="678630"/>
                </a:cubicBezTo>
                <a:cubicBezTo>
                  <a:pt x="2027138" y="689529"/>
                  <a:pt x="2029863" y="694979"/>
                  <a:pt x="2035314" y="694979"/>
                </a:cubicBezTo>
                <a:cubicBezTo>
                  <a:pt x="2040762" y="694979"/>
                  <a:pt x="2048936" y="689529"/>
                  <a:pt x="2059834" y="678630"/>
                </a:cubicBezTo>
                <a:cubicBezTo>
                  <a:pt x="2059834" y="678630"/>
                  <a:pt x="2062559" y="673182"/>
                  <a:pt x="2068010" y="662283"/>
                </a:cubicBezTo>
                <a:cubicBezTo>
                  <a:pt x="2073457" y="651384"/>
                  <a:pt x="2076183" y="645934"/>
                  <a:pt x="2076183" y="645934"/>
                </a:cubicBezTo>
                <a:cubicBezTo>
                  <a:pt x="2087081" y="635035"/>
                  <a:pt x="2097979" y="629587"/>
                  <a:pt x="2108878" y="629587"/>
                </a:cubicBezTo>
                <a:lnTo>
                  <a:pt x="2092528" y="645934"/>
                </a:lnTo>
                <a:cubicBezTo>
                  <a:pt x="2081632" y="656835"/>
                  <a:pt x="2076183" y="662283"/>
                  <a:pt x="2076183" y="662283"/>
                </a:cubicBezTo>
                <a:lnTo>
                  <a:pt x="2157922" y="596890"/>
                </a:lnTo>
                <a:cubicBezTo>
                  <a:pt x="2157922" y="596890"/>
                  <a:pt x="2163371" y="591442"/>
                  <a:pt x="2174270" y="580543"/>
                </a:cubicBezTo>
                <a:cubicBezTo>
                  <a:pt x="2185169" y="569645"/>
                  <a:pt x="2196069" y="553295"/>
                  <a:pt x="2206967" y="531500"/>
                </a:cubicBezTo>
                <a:lnTo>
                  <a:pt x="2272357" y="449761"/>
                </a:lnTo>
                <a:cubicBezTo>
                  <a:pt x="2261459" y="449761"/>
                  <a:pt x="2258735" y="444310"/>
                  <a:pt x="2264182" y="433411"/>
                </a:cubicBezTo>
                <a:cubicBezTo>
                  <a:pt x="2269633" y="422513"/>
                  <a:pt x="2272357" y="411614"/>
                  <a:pt x="2272357" y="400715"/>
                </a:cubicBezTo>
                <a:cubicBezTo>
                  <a:pt x="2283256" y="378920"/>
                  <a:pt x="2321400" y="329874"/>
                  <a:pt x="2386793" y="253586"/>
                </a:cubicBezTo>
                <a:lnTo>
                  <a:pt x="2403139" y="220889"/>
                </a:lnTo>
                <a:lnTo>
                  <a:pt x="2454000" y="182745"/>
                </a:lnTo>
                <a:lnTo>
                  <a:pt x="2452185" y="188193"/>
                </a:lnTo>
                <a:lnTo>
                  <a:pt x="2468533" y="188193"/>
                </a:lnTo>
                <a:cubicBezTo>
                  <a:pt x="2468533" y="177295"/>
                  <a:pt x="2471256" y="169120"/>
                  <a:pt x="2476707" y="163671"/>
                </a:cubicBezTo>
                <a:cubicBezTo>
                  <a:pt x="2482154" y="158223"/>
                  <a:pt x="2484879" y="144598"/>
                  <a:pt x="2484879" y="122801"/>
                </a:cubicBezTo>
                <a:cubicBezTo>
                  <a:pt x="2495778" y="101005"/>
                  <a:pt x="2512128" y="73758"/>
                  <a:pt x="2533925" y="41061"/>
                </a:cubicBezTo>
                <a:cubicBezTo>
                  <a:pt x="2544823" y="24714"/>
                  <a:pt x="2552996" y="11772"/>
                  <a:pt x="2558445" y="2236"/>
                </a:cubicBezTo>
                <a:lnTo>
                  <a:pt x="2559439" y="0"/>
                </a:lnTo>
                <a:lnTo>
                  <a:pt x="8029861" y="0"/>
                </a:lnTo>
                <a:lnTo>
                  <a:pt x="8026818" y="8367"/>
                </a:lnTo>
                <a:lnTo>
                  <a:pt x="8039369" y="0"/>
                </a:lnTo>
                <a:lnTo>
                  <a:pt x="8415241" y="0"/>
                </a:lnTo>
                <a:lnTo>
                  <a:pt x="8353776" y="73758"/>
                </a:lnTo>
                <a:lnTo>
                  <a:pt x="8370124" y="73758"/>
                </a:lnTo>
                <a:cubicBezTo>
                  <a:pt x="8391921" y="46512"/>
                  <a:pt x="8408269" y="24715"/>
                  <a:pt x="8419168" y="8367"/>
                </a:cubicBezTo>
                <a:lnTo>
                  <a:pt x="8424188" y="0"/>
                </a:lnTo>
                <a:lnTo>
                  <a:pt x="8467547" y="0"/>
                </a:lnTo>
                <a:lnTo>
                  <a:pt x="8466168" y="16540"/>
                </a:lnTo>
                <a:cubicBezTo>
                  <a:pt x="8464806" y="21990"/>
                  <a:pt x="8462763" y="24714"/>
                  <a:pt x="8460037" y="24714"/>
                </a:cubicBezTo>
                <a:cubicBezTo>
                  <a:pt x="8454589" y="24714"/>
                  <a:pt x="8443690" y="35613"/>
                  <a:pt x="8427341" y="57410"/>
                </a:cubicBezTo>
                <a:cubicBezTo>
                  <a:pt x="8410994" y="79208"/>
                  <a:pt x="8402820" y="95555"/>
                  <a:pt x="8402820" y="106454"/>
                </a:cubicBezTo>
                <a:lnTo>
                  <a:pt x="8419169" y="90107"/>
                </a:lnTo>
                <a:lnTo>
                  <a:pt x="8451865" y="57410"/>
                </a:lnTo>
                <a:lnTo>
                  <a:pt x="8435516" y="90107"/>
                </a:lnTo>
                <a:lnTo>
                  <a:pt x="8419169" y="106454"/>
                </a:lnTo>
                <a:lnTo>
                  <a:pt x="8451865" y="90107"/>
                </a:lnTo>
                <a:lnTo>
                  <a:pt x="8500908" y="41061"/>
                </a:lnTo>
                <a:lnTo>
                  <a:pt x="8500908" y="8367"/>
                </a:lnTo>
                <a:lnTo>
                  <a:pt x="8500908" y="0"/>
                </a:lnTo>
                <a:lnTo>
                  <a:pt x="8597096" y="0"/>
                </a:lnTo>
                <a:lnTo>
                  <a:pt x="8590820" y="8367"/>
                </a:lnTo>
                <a:cubicBezTo>
                  <a:pt x="8574473" y="30162"/>
                  <a:pt x="8555400" y="51960"/>
                  <a:pt x="8533605" y="73758"/>
                </a:cubicBezTo>
                <a:cubicBezTo>
                  <a:pt x="8511807" y="95555"/>
                  <a:pt x="8498182" y="111902"/>
                  <a:pt x="8492734" y="122801"/>
                </a:cubicBezTo>
                <a:cubicBezTo>
                  <a:pt x="8487285" y="133702"/>
                  <a:pt x="8484559" y="144598"/>
                  <a:pt x="8484559" y="155497"/>
                </a:cubicBezTo>
                <a:lnTo>
                  <a:pt x="8484559" y="171846"/>
                </a:lnTo>
                <a:cubicBezTo>
                  <a:pt x="8473660" y="182745"/>
                  <a:pt x="8468212" y="188193"/>
                  <a:pt x="8468212" y="188193"/>
                </a:cubicBezTo>
                <a:lnTo>
                  <a:pt x="8451865" y="188193"/>
                </a:lnTo>
                <a:cubicBezTo>
                  <a:pt x="8451865" y="199092"/>
                  <a:pt x="8449139" y="209991"/>
                  <a:pt x="8443690" y="220889"/>
                </a:cubicBezTo>
                <a:cubicBezTo>
                  <a:pt x="8438240" y="231788"/>
                  <a:pt x="8430068" y="237237"/>
                  <a:pt x="8419169" y="237237"/>
                </a:cubicBezTo>
                <a:cubicBezTo>
                  <a:pt x="8408270" y="237237"/>
                  <a:pt x="8402820" y="237237"/>
                  <a:pt x="8402820" y="237237"/>
                </a:cubicBezTo>
                <a:lnTo>
                  <a:pt x="8386472" y="286282"/>
                </a:lnTo>
                <a:lnTo>
                  <a:pt x="8370124" y="286282"/>
                </a:lnTo>
                <a:lnTo>
                  <a:pt x="8353776" y="286282"/>
                </a:lnTo>
                <a:cubicBezTo>
                  <a:pt x="8321080" y="318976"/>
                  <a:pt x="8304733" y="340773"/>
                  <a:pt x="8304733" y="351672"/>
                </a:cubicBezTo>
                <a:lnTo>
                  <a:pt x="8304733" y="384368"/>
                </a:lnTo>
                <a:cubicBezTo>
                  <a:pt x="8293834" y="373469"/>
                  <a:pt x="8282936" y="373469"/>
                  <a:pt x="8272037" y="384368"/>
                </a:cubicBezTo>
                <a:cubicBezTo>
                  <a:pt x="8261138" y="395267"/>
                  <a:pt x="8255690" y="403442"/>
                  <a:pt x="8255690" y="408890"/>
                </a:cubicBezTo>
                <a:cubicBezTo>
                  <a:pt x="8255690" y="414338"/>
                  <a:pt x="8258414" y="417065"/>
                  <a:pt x="8263862" y="417065"/>
                </a:cubicBezTo>
                <a:cubicBezTo>
                  <a:pt x="8269313" y="417065"/>
                  <a:pt x="8274761" y="414338"/>
                  <a:pt x="8280212" y="408890"/>
                </a:cubicBezTo>
                <a:cubicBezTo>
                  <a:pt x="8285660" y="403442"/>
                  <a:pt x="8293834" y="400715"/>
                  <a:pt x="8304733" y="400715"/>
                </a:cubicBezTo>
                <a:lnTo>
                  <a:pt x="8272037" y="417065"/>
                </a:lnTo>
                <a:cubicBezTo>
                  <a:pt x="8250240" y="427963"/>
                  <a:pt x="8233892" y="438862"/>
                  <a:pt x="8222994" y="449761"/>
                </a:cubicBezTo>
                <a:cubicBezTo>
                  <a:pt x="8212095" y="460659"/>
                  <a:pt x="8190298" y="482455"/>
                  <a:pt x="8157602" y="515151"/>
                </a:cubicBezTo>
                <a:cubicBezTo>
                  <a:pt x="8103110" y="591442"/>
                  <a:pt x="8064963" y="629587"/>
                  <a:pt x="8043166" y="629587"/>
                </a:cubicBezTo>
                <a:lnTo>
                  <a:pt x="8026818" y="629587"/>
                </a:lnTo>
                <a:lnTo>
                  <a:pt x="7994122" y="678630"/>
                </a:lnTo>
                <a:lnTo>
                  <a:pt x="7912383" y="776719"/>
                </a:lnTo>
                <a:cubicBezTo>
                  <a:pt x="7912383" y="776719"/>
                  <a:pt x="7901484" y="787617"/>
                  <a:pt x="7879686" y="809415"/>
                </a:cubicBezTo>
                <a:cubicBezTo>
                  <a:pt x="7857889" y="853008"/>
                  <a:pt x="7857889" y="869357"/>
                  <a:pt x="7879686" y="858458"/>
                </a:cubicBezTo>
                <a:lnTo>
                  <a:pt x="7912383" y="858458"/>
                </a:lnTo>
                <a:lnTo>
                  <a:pt x="7896036" y="874805"/>
                </a:lnTo>
                <a:cubicBezTo>
                  <a:pt x="7874238" y="885704"/>
                  <a:pt x="7863340" y="891154"/>
                  <a:pt x="7863340" y="891154"/>
                </a:cubicBezTo>
                <a:cubicBezTo>
                  <a:pt x="7863340" y="891154"/>
                  <a:pt x="7849717" y="904777"/>
                  <a:pt x="7822469" y="932023"/>
                </a:cubicBezTo>
                <a:cubicBezTo>
                  <a:pt x="7795223" y="959271"/>
                  <a:pt x="7781600" y="972894"/>
                  <a:pt x="7781600" y="972894"/>
                </a:cubicBezTo>
                <a:lnTo>
                  <a:pt x="7814296" y="956544"/>
                </a:lnTo>
                <a:cubicBezTo>
                  <a:pt x="7836092" y="934747"/>
                  <a:pt x="7846990" y="923848"/>
                  <a:pt x="7846990" y="923848"/>
                </a:cubicBezTo>
                <a:lnTo>
                  <a:pt x="7945079" y="842109"/>
                </a:lnTo>
                <a:lnTo>
                  <a:pt x="7961426" y="825762"/>
                </a:lnTo>
                <a:lnTo>
                  <a:pt x="7961426" y="809415"/>
                </a:lnTo>
                <a:lnTo>
                  <a:pt x="7945079" y="793066"/>
                </a:lnTo>
                <a:cubicBezTo>
                  <a:pt x="7955978" y="793066"/>
                  <a:pt x="7961426" y="787617"/>
                  <a:pt x="7961426" y="776719"/>
                </a:cubicBezTo>
                <a:lnTo>
                  <a:pt x="7961426" y="760369"/>
                </a:lnTo>
                <a:cubicBezTo>
                  <a:pt x="7972325" y="749471"/>
                  <a:pt x="8002297" y="719501"/>
                  <a:pt x="8051340" y="670457"/>
                </a:cubicBezTo>
                <a:cubicBezTo>
                  <a:pt x="8100384" y="621412"/>
                  <a:pt x="8124905" y="596890"/>
                  <a:pt x="8124905" y="596890"/>
                </a:cubicBezTo>
                <a:lnTo>
                  <a:pt x="8108558" y="629587"/>
                </a:lnTo>
                <a:lnTo>
                  <a:pt x="8075862" y="662283"/>
                </a:lnTo>
                <a:lnTo>
                  <a:pt x="8092211" y="678630"/>
                </a:lnTo>
                <a:cubicBezTo>
                  <a:pt x="8114006" y="689529"/>
                  <a:pt x="8124905" y="697703"/>
                  <a:pt x="8124905" y="703152"/>
                </a:cubicBezTo>
                <a:cubicBezTo>
                  <a:pt x="8124905" y="708602"/>
                  <a:pt x="8130356" y="711326"/>
                  <a:pt x="8141254" y="711326"/>
                </a:cubicBezTo>
                <a:lnTo>
                  <a:pt x="8124905" y="678630"/>
                </a:lnTo>
                <a:cubicBezTo>
                  <a:pt x="8114006" y="678630"/>
                  <a:pt x="8114006" y="673182"/>
                  <a:pt x="8124905" y="662283"/>
                </a:cubicBezTo>
                <a:cubicBezTo>
                  <a:pt x="8124905" y="651384"/>
                  <a:pt x="8127632" y="643210"/>
                  <a:pt x="8133080" y="637761"/>
                </a:cubicBezTo>
                <a:cubicBezTo>
                  <a:pt x="8138528" y="632311"/>
                  <a:pt x="8141254" y="629587"/>
                  <a:pt x="8141254" y="629587"/>
                </a:cubicBezTo>
                <a:cubicBezTo>
                  <a:pt x="8141254" y="629587"/>
                  <a:pt x="8143978" y="626863"/>
                  <a:pt x="8149429" y="621412"/>
                </a:cubicBezTo>
                <a:cubicBezTo>
                  <a:pt x="8154877" y="615964"/>
                  <a:pt x="8157602" y="607789"/>
                  <a:pt x="8157602" y="596890"/>
                </a:cubicBezTo>
                <a:cubicBezTo>
                  <a:pt x="8168500" y="585992"/>
                  <a:pt x="8168500" y="580543"/>
                  <a:pt x="8157602" y="580543"/>
                </a:cubicBezTo>
                <a:cubicBezTo>
                  <a:pt x="8157602" y="569645"/>
                  <a:pt x="8157602" y="564194"/>
                  <a:pt x="8157602" y="564194"/>
                </a:cubicBezTo>
                <a:cubicBezTo>
                  <a:pt x="8157602" y="564194"/>
                  <a:pt x="8157602" y="558746"/>
                  <a:pt x="8157602" y="547847"/>
                </a:cubicBezTo>
                <a:cubicBezTo>
                  <a:pt x="8168500" y="558746"/>
                  <a:pt x="8173950" y="564194"/>
                  <a:pt x="8173950" y="564194"/>
                </a:cubicBezTo>
                <a:cubicBezTo>
                  <a:pt x="8173950" y="575093"/>
                  <a:pt x="8176674" y="577819"/>
                  <a:pt x="8182123" y="572369"/>
                </a:cubicBezTo>
                <a:cubicBezTo>
                  <a:pt x="8187574" y="566921"/>
                  <a:pt x="8187574" y="561470"/>
                  <a:pt x="8182123" y="556022"/>
                </a:cubicBezTo>
                <a:cubicBezTo>
                  <a:pt x="8176674" y="550571"/>
                  <a:pt x="8179399" y="542399"/>
                  <a:pt x="8190298" y="531500"/>
                </a:cubicBezTo>
                <a:lnTo>
                  <a:pt x="8196137" y="527996"/>
                </a:lnTo>
                <a:lnTo>
                  <a:pt x="8194384" y="531500"/>
                </a:lnTo>
                <a:cubicBezTo>
                  <a:pt x="8194384" y="534224"/>
                  <a:pt x="8195746" y="536949"/>
                  <a:pt x="8198472" y="539672"/>
                </a:cubicBezTo>
                <a:cubicBezTo>
                  <a:pt x="8203920" y="545123"/>
                  <a:pt x="8209371" y="545123"/>
                  <a:pt x="8214819" y="539672"/>
                </a:cubicBezTo>
                <a:cubicBezTo>
                  <a:pt x="8220270" y="534224"/>
                  <a:pt x="8220270" y="528774"/>
                  <a:pt x="8214819" y="523326"/>
                </a:cubicBezTo>
                <a:lnTo>
                  <a:pt x="8208874" y="520353"/>
                </a:lnTo>
                <a:lnTo>
                  <a:pt x="8210733" y="519240"/>
                </a:lnTo>
                <a:cubicBezTo>
                  <a:pt x="8218906" y="516515"/>
                  <a:pt x="8228442" y="515151"/>
                  <a:pt x="8239340" y="515151"/>
                </a:cubicBezTo>
                <a:lnTo>
                  <a:pt x="8280212" y="498804"/>
                </a:lnTo>
                <a:lnTo>
                  <a:pt x="8272037" y="498804"/>
                </a:lnTo>
                <a:cubicBezTo>
                  <a:pt x="8272037" y="490629"/>
                  <a:pt x="8275102" y="488586"/>
                  <a:pt x="8281233" y="492672"/>
                </a:cubicBezTo>
                <a:lnTo>
                  <a:pt x="8285785" y="496574"/>
                </a:lnTo>
                <a:lnTo>
                  <a:pt x="8321080" y="482455"/>
                </a:lnTo>
                <a:cubicBezTo>
                  <a:pt x="8364675" y="438862"/>
                  <a:pt x="8375574" y="417065"/>
                  <a:pt x="8353776" y="417065"/>
                </a:cubicBezTo>
                <a:cubicBezTo>
                  <a:pt x="8342878" y="417065"/>
                  <a:pt x="8331979" y="422513"/>
                  <a:pt x="8321080" y="433411"/>
                </a:cubicBezTo>
                <a:lnTo>
                  <a:pt x="8304733" y="433411"/>
                </a:lnTo>
                <a:lnTo>
                  <a:pt x="8337430" y="400715"/>
                </a:lnTo>
                <a:lnTo>
                  <a:pt x="8370124" y="400715"/>
                </a:lnTo>
                <a:cubicBezTo>
                  <a:pt x="8370124" y="411614"/>
                  <a:pt x="8383748" y="403442"/>
                  <a:pt x="8410994" y="376194"/>
                </a:cubicBezTo>
                <a:cubicBezTo>
                  <a:pt x="8438240" y="348948"/>
                  <a:pt x="8451865" y="335325"/>
                  <a:pt x="8451865" y="335325"/>
                </a:cubicBezTo>
                <a:lnTo>
                  <a:pt x="8451865" y="318976"/>
                </a:lnTo>
                <a:lnTo>
                  <a:pt x="8517255" y="253586"/>
                </a:lnTo>
                <a:cubicBezTo>
                  <a:pt x="8560850" y="220889"/>
                  <a:pt x="8582648" y="209991"/>
                  <a:pt x="8582648" y="220889"/>
                </a:cubicBezTo>
                <a:cubicBezTo>
                  <a:pt x="8582648" y="242687"/>
                  <a:pt x="8582648" y="253586"/>
                  <a:pt x="8582648" y="253586"/>
                </a:cubicBezTo>
                <a:lnTo>
                  <a:pt x="8615344" y="253586"/>
                </a:lnTo>
                <a:cubicBezTo>
                  <a:pt x="8615344" y="264484"/>
                  <a:pt x="8612618" y="275383"/>
                  <a:pt x="8607169" y="286282"/>
                </a:cubicBezTo>
                <a:cubicBezTo>
                  <a:pt x="8601721" y="297180"/>
                  <a:pt x="8604445" y="302629"/>
                  <a:pt x="8615344" y="302629"/>
                </a:cubicBezTo>
                <a:lnTo>
                  <a:pt x="8648038" y="237237"/>
                </a:lnTo>
                <a:cubicBezTo>
                  <a:pt x="8637139" y="237237"/>
                  <a:pt x="8637139" y="231788"/>
                  <a:pt x="8648038" y="220889"/>
                </a:cubicBezTo>
                <a:cubicBezTo>
                  <a:pt x="8637139" y="220889"/>
                  <a:pt x="8631691" y="220889"/>
                  <a:pt x="8631691" y="220889"/>
                </a:cubicBezTo>
                <a:cubicBezTo>
                  <a:pt x="8631691" y="220889"/>
                  <a:pt x="8626243" y="215441"/>
                  <a:pt x="8615344" y="204543"/>
                </a:cubicBezTo>
                <a:cubicBezTo>
                  <a:pt x="8615344" y="193641"/>
                  <a:pt x="8626243" y="193641"/>
                  <a:pt x="8648038" y="204543"/>
                </a:cubicBezTo>
                <a:cubicBezTo>
                  <a:pt x="8658937" y="204543"/>
                  <a:pt x="8664387" y="209991"/>
                  <a:pt x="8664387" y="220889"/>
                </a:cubicBezTo>
                <a:lnTo>
                  <a:pt x="8697083" y="204543"/>
                </a:lnTo>
                <a:cubicBezTo>
                  <a:pt x="8718879" y="182745"/>
                  <a:pt x="8735228" y="174570"/>
                  <a:pt x="8746127" y="180019"/>
                </a:cubicBezTo>
                <a:cubicBezTo>
                  <a:pt x="8757025" y="185469"/>
                  <a:pt x="8765200" y="185469"/>
                  <a:pt x="8770648" y="180019"/>
                </a:cubicBezTo>
                <a:cubicBezTo>
                  <a:pt x="8776097" y="174570"/>
                  <a:pt x="8784271" y="166396"/>
                  <a:pt x="8795170" y="155497"/>
                </a:cubicBezTo>
                <a:lnTo>
                  <a:pt x="8811517" y="139150"/>
                </a:lnTo>
                <a:cubicBezTo>
                  <a:pt x="8800618" y="150049"/>
                  <a:pt x="8795170" y="166396"/>
                  <a:pt x="8795170" y="188193"/>
                </a:cubicBezTo>
                <a:cubicBezTo>
                  <a:pt x="8762474" y="177295"/>
                  <a:pt x="8740676" y="193641"/>
                  <a:pt x="8729777" y="237237"/>
                </a:cubicBezTo>
                <a:cubicBezTo>
                  <a:pt x="8729777" y="248135"/>
                  <a:pt x="8729777" y="253586"/>
                  <a:pt x="8729777" y="253586"/>
                </a:cubicBezTo>
                <a:lnTo>
                  <a:pt x="8729777" y="269933"/>
                </a:lnTo>
                <a:cubicBezTo>
                  <a:pt x="8740676" y="269933"/>
                  <a:pt x="8743403" y="272657"/>
                  <a:pt x="8737952" y="278107"/>
                </a:cubicBezTo>
                <a:cubicBezTo>
                  <a:pt x="8732504" y="283556"/>
                  <a:pt x="8724329" y="286282"/>
                  <a:pt x="8713430" y="286282"/>
                </a:cubicBezTo>
                <a:lnTo>
                  <a:pt x="8697083" y="318976"/>
                </a:lnTo>
                <a:cubicBezTo>
                  <a:pt x="8675286" y="329874"/>
                  <a:pt x="8664387" y="338049"/>
                  <a:pt x="8664387" y="343498"/>
                </a:cubicBezTo>
                <a:cubicBezTo>
                  <a:pt x="8664387" y="348948"/>
                  <a:pt x="8658937" y="354396"/>
                  <a:pt x="8648038" y="359847"/>
                </a:cubicBezTo>
                <a:cubicBezTo>
                  <a:pt x="8637139" y="365295"/>
                  <a:pt x="8626243" y="373469"/>
                  <a:pt x="8615344" y="384368"/>
                </a:cubicBezTo>
                <a:cubicBezTo>
                  <a:pt x="8615344" y="395267"/>
                  <a:pt x="8615344" y="400715"/>
                  <a:pt x="8615344" y="400715"/>
                </a:cubicBezTo>
                <a:cubicBezTo>
                  <a:pt x="8604445" y="400715"/>
                  <a:pt x="8588096" y="417065"/>
                  <a:pt x="8566299" y="449761"/>
                </a:cubicBezTo>
                <a:cubicBezTo>
                  <a:pt x="8544503" y="482455"/>
                  <a:pt x="8539053" y="498804"/>
                  <a:pt x="8549952" y="498804"/>
                </a:cubicBezTo>
                <a:cubicBezTo>
                  <a:pt x="8549952" y="487905"/>
                  <a:pt x="8552676" y="482455"/>
                  <a:pt x="8558126" y="482455"/>
                </a:cubicBezTo>
                <a:cubicBezTo>
                  <a:pt x="8563574" y="482455"/>
                  <a:pt x="8566299" y="482455"/>
                  <a:pt x="8566299" y="482455"/>
                </a:cubicBezTo>
                <a:lnTo>
                  <a:pt x="8582648" y="482455"/>
                </a:lnTo>
                <a:lnTo>
                  <a:pt x="8598995" y="482455"/>
                </a:lnTo>
                <a:cubicBezTo>
                  <a:pt x="8598995" y="482455"/>
                  <a:pt x="8604445" y="482455"/>
                  <a:pt x="8615344" y="482455"/>
                </a:cubicBezTo>
                <a:cubicBezTo>
                  <a:pt x="8604445" y="504252"/>
                  <a:pt x="8593546" y="526050"/>
                  <a:pt x="8582648" y="547847"/>
                </a:cubicBezTo>
                <a:cubicBezTo>
                  <a:pt x="8549952" y="580543"/>
                  <a:pt x="8528154" y="596890"/>
                  <a:pt x="8517255" y="596890"/>
                </a:cubicBezTo>
                <a:cubicBezTo>
                  <a:pt x="8495458" y="607789"/>
                  <a:pt x="8484559" y="618688"/>
                  <a:pt x="8484559" y="629587"/>
                </a:cubicBezTo>
                <a:lnTo>
                  <a:pt x="8484559" y="662283"/>
                </a:lnTo>
                <a:cubicBezTo>
                  <a:pt x="8473660" y="662283"/>
                  <a:pt x="8468212" y="667731"/>
                  <a:pt x="8468212" y="678630"/>
                </a:cubicBezTo>
                <a:cubicBezTo>
                  <a:pt x="8468212" y="689529"/>
                  <a:pt x="8446415" y="716774"/>
                  <a:pt x="8402820" y="760369"/>
                </a:cubicBezTo>
                <a:cubicBezTo>
                  <a:pt x="8359224" y="803964"/>
                  <a:pt x="8331979" y="825762"/>
                  <a:pt x="8321080" y="825762"/>
                </a:cubicBezTo>
                <a:cubicBezTo>
                  <a:pt x="8321080" y="825762"/>
                  <a:pt x="8315632" y="836661"/>
                  <a:pt x="8304733" y="858458"/>
                </a:cubicBezTo>
                <a:cubicBezTo>
                  <a:pt x="8293834" y="880255"/>
                  <a:pt x="8282936" y="891154"/>
                  <a:pt x="8272037" y="891154"/>
                </a:cubicBezTo>
                <a:cubicBezTo>
                  <a:pt x="8261138" y="891154"/>
                  <a:pt x="8261138" y="896602"/>
                  <a:pt x="8272037" y="907501"/>
                </a:cubicBezTo>
                <a:lnTo>
                  <a:pt x="8288384" y="923848"/>
                </a:lnTo>
                <a:cubicBezTo>
                  <a:pt x="8277485" y="923848"/>
                  <a:pt x="8266588" y="923848"/>
                  <a:pt x="8255690" y="923848"/>
                </a:cubicBezTo>
                <a:cubicBezTo>
                  <a:pt x="8255690" y="945646"/>
                  <a:pt x="8250240" y="956544"/>
                  <a:pt x="8239340" y="956544"/>
                </a:cubicBezTo>
                <a:cubicBezTo>
                  <a:pt x="8228442" y="956544"/>
                  <a:pt x="8222994" y="956544"/>
                  <a:pt x="8222994" y="956544"/>
                </a:cubicBezTo>
                <a:lnTo>
                  <a:pt x="8157602" y="1005588"/>
                </a:lnTo>
                <a:lnTo>
                  <a:pt x="8142344" y="1023027"/>
                </a:lnTo>
                <a:lnTo>
                  <a:pt x="8157602" y="1038284"/>
                </a:lnTo>
                <a:cubicBezTo>
                  <a:pt x="8157602" y="1038284"/>
                  <a:pt x="8152153" y="1038284"/>
                  <a:pt x="8141254" y="1038284"/>
                </a:cubicBezTo>
                <a:cubicBezTo>
                  <a:pt x="8141254" y="1032836"/>
                  <a:pt x="8141254" y="1028749"/>
                  <a:pt x="8141254" y="1026023"/>
                </a:cubicBezTo>
                <a:lnTo>
                  <a:pt x="8141254" y="1024272"/>
                </a:lnTo>
                <a:lnTo>
                  <a:pt x="8128994" y="1038284"/>
                </a:lnTo>
                <a:cubicBezTo>
                  <a:pt x="8120819" y="1049183"/>
                  <a:pt x="8114008" y="1060081"/>
                  <a:pt x="8108558" y="1070980"/>
                </a:cubicBezTo>
                <a:cubicBezTo>
                  <a:pt x="8097660" y="1103676"/>
                  <a:pt x="8086760" y="1117299"/>
                  <a:pt x="8075862" y="1111851"/>
                </a:cubicBezTo>
                <a:cubicBezTo>
                  <a:pt x="8064963" y="1106400"/>
                  <a:pt x="8059515" y="1106400"/>
                  <a:pt x="8059515" y="1111851"/>
                </a:cubicBezTo>
                <a:cubicBezTo>
                  <a:pt x="8059515" y="1117299"/>
                  <a:pt x="8054064" y="1125474"/>
                  <a:pt x="8043166" y="1136373"/>
                </a:cubicBezTo>
                <a:cubicBezTo>
                  <a:pt x="8032267" y="1147271"/>
                  <a:pt x="8005021" y="1174517"/>
                  <a:pt x="7961426" y="1218112"/>
                </a:cubicBezTo>
                <a:cubicBezTo>
                  <a:pt x="7950528" y="1229011"/>
                  <a:pt x="7942353" y="1239909"/>
                  <a:pt x="7936904" y="1250808"/>
                </a:cubicBezTo>
                <a:cubicBezTo>
                  <a:pt x="7931456" y="1261707"/>
                  <a:pt x="7928730" y="1267155"/>
                  <a:pt x="7928730" y="1267155"/>
                </a:cubicBezTo>
                <a:lnTo>
                  <a:pt x="7879686" y="1348895"/>
                </a:lnTo>
                <a:cubicBezTo>
                  <a:pt x="7879686" y="1359793"/>
                  <a:pt x="7876962" y="1367968"/>
                  <a:pt x="7871512" y="1373416"/>
                </a:cubicBezTo>
                <a:cubicBezTo>
                  <a:pt x="7866064" y="1378867"/>
                  <a:pt x="7863340" y="1381591"/>
                  <a:pt x="7863340" y="1381591"/>
                </a:cubicBezTo>
                <a:cubicBezTo>
                  <a:pt x="7863340" y="1381591"/>
                  <a:pt x="7857889" y="1387039"/>
                  <a:pt x="7846990" y="1397938"/>
                </a:cubicBezTo>
                <a:lnTo>
                  <a:pt x="7846990" y="1414287"/>
                </a:lnTo>
                <a:cubicBezTo>
                  <a:pt x="7857889" y="1414287"/>
                  <a:pt x="7885137" y="1387039"/>
                  <a:pt x="7928730" y="1332548"/>
                </a:cubicBezTo>
                <a:cubicBezTo>
                  <a:pt x="7939628" y="1310750"/>
                  <a:pt x="7950528" y="1299851"/>
                  <a:pt x="7961426" y="1299851"/>
                </a:cubicBezTo>
                <a:cubicBezTo>
                  <a:pt x="7961426" y="1288953"/>
                  <a:pt x="7964152" y="1280778"/>
                  <a:pt x="7969601" y="1275330"/>
                </a:cubicBezTo>
                <a:cubicBezTo>
                  <a:pt x="7975049" y="1269882"/>
                  <a:pt x="7977776" y="1267155"/>
                  <a:pt x="7977776" y="1267155"/>
                </a:cubicBezTo>
                <a:lnTo>
                  <a:pt x="7994122" y="1250808"/>
                </a:lnTo>
                <a:cubicBezTo>
                  <a:pt x="7994122" y="1250808"/>
                  <a:pt x="7999570" y="1242634"/>
                  <a:pt x="8010472" y="1226284"/>
                </a:cubicBezTo>
                <a:cubicBezTo>
                  <a:pt x="8021370" y="1209937"/>
                  <a:pt x="8037718" y="1188142"/>
                  <a:pt x="8059515" y="1160894"/>
                </a:cubicBezTo>
                <a:cubicBezTo>
                  <a:pt x="8081312" y="1133646"/>
                  <a:pt x="8097660" y="1114575"/>
                  <a:pt x="8108558" y="1103676"/>
                </a:cubicBezTo>
                <a:lnTo>
                  <a:pt x="8141254" y="1087327"/>
                </a:lnTo>
                <a:lnTo>
                  <a:pt x="8157602" y="1087327"/>
                </a:lnTo>
                <a:cubicBezTo>
                  <a:pt x="8168500" y="1076428"/>
                  <a:pt x="8171224" y="1065532"/>
                  <a:pt x="8165776" y="1054633"/>
                </a:cubicBezTo>
                <a:cubicBezTo>
                  <a:pt x="8160328" y="1043734"/>
                  <a:pt x="8163052" y="1038284"/>
                  <a:pt x="8173950" y="1038284"/>
                </a:cubicBezTo>
                <a:cubicBezTo>
                  <a:pt x="8195746" y="1049183"/>
                  <a:pt x="8233892" y="1021937"/>
                  <a:pt x="8288384" y="956544"/>
                </a:cubicBezTo>
                <a:cubicBezTo>
                  <a:pt x="8321080" y="934747"/>
                  <a:pt x="8340154" y="929299"/>
                  <a:pt x="8345602" y="940197"/>
                </a:cubicBezTo>
                <a:cubicBezTo>
                  <a:pt x="8351052" y="951096"/>
                  <a:pt x="8353776" y="951096"/>
                  <a:pt x="8353776" y="940197"/>
                </a:cubicBezTo>
                <a:cubicBezTo>
                  <a:pt x="8353776" y="929299"/>
                  <a:pt x="8351052" y="921124"/>
                  <a:pt x="8345602" y="915676"/>
                </a:cubicBezTo>
                <a:cubicBezTo>
                  <a:pt x="8340154" y="910225"/>
                  <a:pt x="8342878" y="902053"/>
                  <a:pt x="8353776" y="891154"/>
                </a:cubicBezTo>
                <a:cubicBezTo>
                  <a:pt x="8364675" y="880255"/>
                  <a:pt x="8367400" y="872081"/>
                  <a:pt x="8361951" y="866630"/>
                </a:cubicBezTo>
                <a:cubicBezTo>
                  <a:pt x="8356500" y="861182"/>
                  <a:pt x="8359224" y="858458"/>
                  <a:pt x="8370124" y="858458"/>
                </a:cubicBezTo>
                <a:cubicBezTo>
                  <a:pt x="8381024" y="858458"/>
                  <a:pt x="8386472" y="853008"/>
                  <a:pt x="8386472" y="842109"/>
                </a:cubicBezTo>
                <a:cubicBezTo>
                  <a:pt x="8386472" y="831210"/>
                  <a:pt x="8391921" y="831210"/>
                  <a:pt x="8402820" y="842109"/>
                </a:cubicBezTo>
                <a:lnTo>
                  <a:pt x="8435516" y="760369"/>
                </a:lnTo>
                <a:cubicBezTo>
                  <a:pt x="8435516" y="749471"/>
                  <a:pt x="8435516" y="744022"/>
                  <a:pt x="8435516" y="744022"/>
                </a:cubicBezTo>
                <a:cubicBezTo>
                  <a:pt x="8435516" y="744022"/>
                  <a:pt x="8440964" y="744022"/>
                  <a:pt x="8451865" y="744022"/>
                </a:cubicBezTo>
                <a:cubicBezTo>
                  <a:pt x="8462764" y="733124"/>
                  <a:pt x="8468212" y="733124"/>
                  <a:pt x="8468212" y="744022"/>
                </a:cubicBezTo>
                <a:cubicBezTo>
                  <a:pt x="8468212" y="744022"/>
                  <a:pt x="8468212" y="746746"/>
                  <a:pt x="8468212" y="752197"/>
                </a:cubicBezTo>
                <a:cubicBezTo>
                  <a:pt x="8468212" y="757645"/>
                  <a:pt x="8473660" y="760369"/>
                  <a:pt x="8484559" y="760369"/>
                </a:cubicBezTo>
                <a:cubicBezTo>
                  <a:pt x="8484559" y="760369"/>
                  <a:pt x="8487285" y="757645"/>
                  <a:pt x="8492734" y="752197"/>
                </a:cubicBezTo>
                <a:cubicBezTo>
                  <a:pt x="8498182" y="746746"/>
                  <a:pt x="8495458" y="738574"/>
                  <a:pt x="8484559" y="727675"/>
                </a:cubicBezTo>
                <a:lnTo>
                  <a:pt x="8484559" y="711326"/>
                </a:lnTo>
                <a:cubicBezTo>
                  <a:pt x="8495458" y="711326"/>
                  <a:pt x="8500908" y="716774"/>
                  <a:pt x="8500908" y="727675"/>
                </a:cubicBezTo>
                <a:lnTo>
                  <a:pt x="8533605" y="694979"/>
                </a:lnTo>
                <a:cubicBezTo>
                  <a:pt x="8533605" y="684080"/>
                  <a:pt x="8539053" y="678630"/>
                  <a:pt x="8549952" y="678630"/>
                </a:cubicBezTo>
                <a:cubicBezTo>
                  <a:pt x="8582648" y="678630"/>
                  <a:pt x="8593546" y="662283"/>
                  <a:pt x="8582648" y="629587"/>
                </a:cubicBezTo>
                <a:cubicBezTo>
                  <a:pt x="8593546" y="629587"/>
                  <a:pt x="8598995" y="629587"/>
                  <a:pt x="8598995" y="629587"/>
                </a:cubicBezTo>
                <a:cubicBezTo>
                  <a:pt x="8609893" y="629587"/>
                  <a:pt x="8615344" y="626863"/>
                  <a:pt x="8615344" y="621412"/>
                </a:cubicBezTo>
                <a:cubicBezTo>
                  <a:pt x="8615344" y="615964"/>
                  <a:pt x="8620792" y="613240"/>
                  <a:pt x="8631691" y="613240"/>
                </a:cubicBezTo>
                <a:lnTo>
                  <a:pt x="8631691" y="596890"/>
                </a:lnTo>
                <a:cubicBezTo>
                  <a:pt x="8631691" y="585992"/>
                  <a:pt x="8634415" y="575093"/>
                  <a:pt x="8639866" y="564194"/>
                </a:cubicBezTo>
                <a:cubicBezTo>
                  <a:pt x="8645314" y="553295"/>
                  <a:pt x="8653488" y="547847"/>
                  <a:pt x="8664387" y="547847"/>
                </a:cubicBezTo>
                <a:cubicBezTo>
                  <a:pt x="8664387" y="547847"/>
                  <a:pt x="8669835" y="547847"/>
                  <a:pt x="8680734" y="547847"/>
                </a:cubicBezTo>
                <a:lnTo>
                  <a:pt x="8795170" y="433411"/>
                </a:lnTo>
                <a:lnTo>
                  <a:pt x="8811517" y="417065"/>
                </a:lnTo>
                <a:cubicBezTo>
                  <a:pt x="8811517" y="417065"/>
                  <a:pt x="8816967" y="406166"/>
                  <a:pt x="8827866" y="384368"/>
                </a:cubicBezTo>
                <a:cubicBezTo>
                  <a:pt x="8827866" y="395267"/>
                  <a:pt x="8827866" y="400715"/>
                  <a:pt x="8827866" y="400715"/>
                </a:cubicBezTo>
                <a:cubicBezTo>
                  <a:pt x="8827866" y="400715"/>
                  <a:pt x="8833314" y="400715"/>
                  <a:pt x="8844213" y="400715"/>
                </a:cubicBezTo>
                <a:cubicBezTo>
                  <a:pt x="8855112" y="389816"/>
                  <a:pt x="8860562" y="381644"/>
                  <a:pt x="8860562" y="376194"/>
                </a:cubicBezTo>
                <a:cubicBezTo>
                  <a:pt x="8860562" y="370746"/>
                  <a:pt x="8866011" y="362571"/>
                  <a:pt x="8876909" y="351672"/>
                </a:cubicBezTo>
                <a:lnTo>
                  <a:pt x="8909606" y="335325"/>
                </a:lnTo>
                <a:lnTo>
                  <a:pt x="8893256" y="368021"/>
                </a:lnTo>
                <a:cubicBezTo>
                  <a:pt x="8893256" y="368021"/>
                  <a:pt x="8893256" y="373469"/>
                  <a:pt x="8893256" y="384368"/>
                </a:cubicBezTo>
                <a:cubicBezTo>
                  <a:pt x="8893256" y="384368"/>
                  <a:pt x="8895983" y="381644"/>
                  <a:pt x="8901431" y="376194"/>
                </a:cubicBezTo>
                <a:cubicBezTo>
                  <a:pt x="8906881" y="370746"/>
                  <a:pt x="8909606" y="368021"/>
                  <a:pt x="8909606" y="368021"/>
                </a:cubicBezTo>
                <a:cubicBezTo>
                  <a:pt x="8920504" y="368021"/>
                  <a:pt x="8934127" y="359847"/>
                  <a:pt x="8950474" y="343498"/>
                </a:cubicBezTo>
                <a:cubicBezTo>
                  <a:pt x="8966823" y="327150"/>
                  <a:pt x="8974998" y="324426"/>
                  <a:pt x="8974998" y="335325"/>
                </a:cubicBezTo>
                <a:cubicBezTo>
                  <a:pt x="8974998" y="335325"/>
                  <a:pt x="8972272" y="338049"/>
                  <a:pt x="8966823" y="343498"/>
                </a:cubicBezTo>
                <a:cubicBezTo>
                  <a:pt x="8961373" y="348948"/>
                  <a:pt x="8958649" y="351672"/>
                  <a:pt x="8958649" y="351672"/>
                </a:cubicBezTo>
                <a:cubicBezTo>
                  <a:pt x="8958649" y="351672"/>
                  <a:pt x="8964097" y="351672"/>
                  <a:pt x="8974998" y="351672"/>
                </a:cubicBezTo>
                <a:cubicBezTo>
                  <a:pt x="8974998" y="340773"/>
                  <a:pt x="8974998" y="335325"/>
                  <a:pt x="8974998" y="335325"/>
                </a:cubicBezTo>
                <a:cubicBezTo>
                  <a:pt x="8996793" y="346224"/>
                  <a:pt x="9034940" y="324426"/>
                  <a:pt x="9089431" y="269933"/>
                </a:cubicBezTo>
                <a:lnTo>
                  <a:pt x="9122128" y="253586"/>
                </a:lnTo>
                <a:cubicBezTo>
                  <a:pt x="9122128" y="253586"/>
                  <a:pt x="9127578" y="253586"/>
                  <a:pt x="9138477" y="253586"/>
                </a:cubicBezTo>
                <a:lnTo>
                  <a:pt x="9138477" y="269933"/>
                </a:lnTo>
                <a:lnTo>
                  <a:pt x="9122128" y="269933"/>
                </a:lnTo>
                <a:cubicBezTo>
                  <a:pt x="9111229" y="269933"/>
                  <a:pt x="9108505" y="272657"/>
                  <a:pt x="9113953" y="278107"/>
                </a:cubicBezTo>
                <a:cubicBezTo>
                  <a:pt x="9119404" y="283556"/>
                  <a:pt x="9113953" y="294454"/>
                  <a:pt x="9097606" y="310804"/>
                </a:cubicBezTo>
                <a:cubicBezTo>
                  <a:pt x="9081259" y="327150"/>
                  <a:pt x="9067636" y="335325"/>
                  <a:pt x="9056737" y="335325"/>
                </a:cubicBezTo>
                <a:lnTo>
                  <a:pt x="9073084" y="351672"/>
                </a:lnTo>
                <a:lnTo>
                  <a:pt x="9089431" y="351672"/>
                </a:lnTo>
                <a:cubicBezTo>
                  <a:pt x="9100330" y="340773"/>
                  <a:pt x="9108505" y="335325"/>
                  <a:pt x="9113953" y="335325"/>
                </a:cubicBezTo>
                <a:cubicBezTo>
                  <a:pt x="9119404" y="335325"/>
                  <a:pt x="9122128" y="335325"/>
                  <a:pt x="9122128" y="335325"/>
                </a:cubicBezTo>
                <a:lnTo>
                  <a:pt x="9138477" y="318976"/>
                </a:lnTo>
                <a:cubicBezTo>
                  <a:pt x="9127578" y="308077"/>
                  <a:pt x="9127578" y="302629"/>
                  <a:pt x="9138477" y="302629"/>
                </a:cubicBezTo>
                <a:lnTo>
                  <a:pt x="9171171" y="318976"/>
                </a:lnTo>
                <a:lnTo>
                  <a:pt x="9138477" y="351672"/>
                </a:lnTo>
                <a:cubicBezTo>
                  <a:pt x="9127578" y="362571"/>
                  <a:pt x="9111229" y="373469"/>
                  <a:pt x="9089431" y="384368"/>
                </a:cubicBezTo>
                <a:cubicBezTo>
                  <a:pt x="9067636" y="395267"/>
                  <a:pt x="9056737" y="400715"/>
                  <a:pt x="9056737" y="400715"/>
                </a:cubicBezTo>
                <a:cubicBezTo>
                  <a:pt x="9056737" y="411614"/>
                  <a:pt x="9056737" y="417065"/>
                  <a:pt x="9056737" y="417065"/>
                </a:cubicBezTo>
                <a:lnTo>
                  <a:pt x="9056737" y="433411"/>
                </a:lnTo>
                <a:cubicBezTo>
                  <a:pt x="9067636" y="444310"/>
                  <a:pt x="9073084" y="455209"/>
                  <a:pt x="9073084" y="466108"/>
                </a:cubicBezTo>
                <a:cubicBezTo>
                  <a:pt x="9073084" y="477007"/>
                  <a:pt x="9067636" y="482455"/>
                  <a:pt x="9056737" y="482455"/>
                </a:cubicBezTo>
                <a:cubicBezTo>
                  <a:pt x="9056737" y="482455"/>
                  <a:pt x="9054011" y="479731"/>
                  <a:pt x="9048563" y="474282"/>
                </a:cubicBezTo>
                <a:cubicBezTo>
                  <a:pt x="9043112" y="468832"/>
                  <a:pt x="9040388" y="466108"/>
                  <a:pt x="9040388" y="466108"/>
                </a:cubicBezTo>
                <a:cubicBezTo>
                  <a:pt x="9051287" y="455209"/>
                  <a:pt x="9045839" y="449761"/>
                  <a:pt x="9024041" y="449761"/>
                </a:cubicBezTo>
                <a:lnTo>
                  <a:pt x="9024041" y="482455"/>
                </a:lnTo>
                <a:lnTo>
                  <a:pt x="9007692" y="504252"/>
                </a:lnTo>
                <a:lnTo>
                  <a:pt x="9007692" y="498804"/>
                </a:lnTo>
                <a:cubicBezTo>
                  <a:pt x="8996793" y="498804"/>
                  <a:pt x="8991345" y="498804"/>
                  <a:pt x="8991345" y="498804"/>
                </a:cubicBezTo>
                <a:cubicBezTo>
                  <a:pt x="8991345" y="498804"/>
                  <a:pt x="8994069" y="501528"/>
                  <a:pt x="8999520" y="506978"/>
                </a:cubicBezTo>
                <a:lnTo>
                  <a:pt x="9003021" y="510480"/>
                </a:lnTo>
                <a:lnTo>
                  <a:pt x="8974998" y="547847"/>
                </a:lnTo>
                <a:cubicBezTo>
                  <a:pt x="8964097" y="547847"/>
                  <a:pt x="8958649" y="556022"/>
                  <a:pt x="8958649" y="572369"/>
                </a:cubicBezTo>
                <a:cubicBezTo>
                  <a:pt x="8958649" y="588718"/>
                  <a:pt x="8972272" y="583268"/>
                  <a:pt x="8999520" y="556022"/>
                </a:cubicBezTo>
                <a:cubicBezTo>
                  <a:pt x="9026765" y="528774"/>
                  <a:pt x="9040388" y="515151"/>
                  <a:pt x="9040388" y="515151"/>
                </a:cubicBezTo>
                <a:lnTo>
                  <a:pt x="8974998" y="596890"/>
                </a:lnTo>
                <a:lnTo>
                  <a:pt x="8974998" y="629587"/>
                </a:lnTo>
                <a:cubicBezTo>
                  <a:pt x="8985897" y="618688"/>
                  <a:pt x="8991345" y="613240"/>
                  <a:pt x="8991345" y="613240"/>
                </a:cubicBezTo>
                <a:lnTo>
                  <a:pt x="8974998" y="662283"/>
                </a:lnTo>
                <a:cubicBezTo>
                  <a:pt x="8964097" y="662283"/>
                  <a:pt x="8958649" y="667731"/>
                  <a:pt x="8958649" y="678630"/>
                </a:cubicBezTo>
                <a:cubicBezTo>
                  <a:pt x="8947750" y="678630"/>
                  <a:pt x="8942302" y="684080"/>
                  <a:pt x="8942302" y="694979"/>
                </a:cubicBezTo>
                <a:cubicBezTo>
                  <a:pt x="8942302" y="694979"/>
                  <a:pt x="8942302" y="700427"/>
                  <a:pt x="8942302" y="711326"/>
                </a:cubicBezTo>
                <a:lnTo>
                  <a:pt x="8925953" y="711326"/>
                </a:lnTo>
                <a:cubicBezTo>
                  <a:pt x="8904157" y="733124"/>
                  <a:pt x="8904157" y="744022"/>
                  <a:pt x="8925953" y="744022"/>
                </a:cubicBezTo>
                <a:cubicBezTo>
                  <a:pt x="8936851" y="744022"/>
                  <a:pt x="8953201" y="733124"/>
                  <a:pt x="8974998" y="711326"/>
                </a:cubicBezTo>
                <a:cubicBezTo>
                  <a:pt x="8985897" y="700427"/>
                  <a:pt x="8994069" y="694979"/>
                  <a:pt x="8999520" y="694979"/>
                </a:cubicBezTo>
                <a:cubicBezTo>
                  <a:pt x="9004968" y="694979"/>
                  <a:pt x="9007692" y="694979"/>
                  <a:pt x="9007692" y="694979"/>
                </a:cubicBezTo>
                <a:lnTo>
                  <a:pt x="9073084" y="678630"/>
                </a:lnTo>
                <a:cubicBezTo>
                  <a:pt x="9105781" y="645934"/>
                  <a:pt x="9122128" y="629587"/>
                  <a:pt x="9122128" y="629587"/>
                </a:cubicBezTo>
                <a:cubicBezTo>
                  <a:pt x="9122128" y="629587"/>
                  <a:pt x="9122128" y="624138"/>
                  <a:pt x="9122128" y="613240"/>
                </a:cubicBezTo>
                <a:cubicBezTo>
                  <a:pt x="9122128" y="602341"/>
                  <a:pt x="9133026" y="591442"/>
                  <a:pt x="9154824" y="580543"/>
                </a:cubicBezTo>
                <a:cubicBezTo>
                  <a:pt x="9176621" y="569645"/>
                  <a:pt x="9187520" y="558746"/>
                  <a:pt x="9187520" y="547847"/>
                </a:cubicBezTo>
                <a:cubicBezTo>
                  <a:pt x="9187520" y="536949"/>
                  <a:pt x="9192968" y="531500"/>
                  <a:pt x="9203867" y="531500"/>
                </a:cubicBezTo>
                <a:cubicBezTo>
                  <a:pt x="9236563" y="531500"/>
                  <a:pt x="9247462" y="515151"/>
                  <a:pt x="9236563" y="482455"/>
                </a:cubicBezTo>
                <a:cubicBezTo>
                  <a:pt x="9236563" y="482455"/>
                  <a:pt x="9242012" y="479731"/>
                  <a:pt x="9252910" y="474282"/>
                </a:cubicBezTo>
                <a:cubicBezTo>
                  <a:pt x="9263809" y="468832"/>
                  <a:pt x="9274708" y="460659"/>
                  <a:pt x="9285607" y="449761"/>
                </a:cubicBezTo>
                <a:lnTo>
                  <a:pt x="9334650" y="400715"/>
                </a:lnTo>
                <a:cubicBezTo>
                  <a:pt x="9356447" y="389816"/>
                  <a:pt x="9367346" y="378920"/>
                  <a:pt x="9367346" y="368021"/>
                </a:cubicBezTo>
                <a:lnTo>
                  <a:pt x="9367346" y="351672"/>
                </a:lnTo>
                <a:cubicBezTo>
                  <a:pt x="9367346" y="351672"/>
                  <a:pt x="9372796" y="346224"/>
                  <a:pt x="9383695" y="335325"/>
                </a:cubicBezTo>
                <a:cubicBezTo>
                  <a:pt x="9394594" y="324426"/>
                  <a:pt x="9402766" y="318976"/>
                  <a:pt x="9408217" y="318976"/>
                </a:cubicBezTo>
                <a:cubicBezTo>
                  <a:pt x="9413665" y="318976"/>
                  <a:pt x="9421840" y="318976"/>
                  <a:pt x="9432738" y="318976"/>
                </a:cubicBezTo>
                <a:cubicBezTo>
                  <a:pt x="9443637" y="318976"/>
                  <a:pt x="9449085" y="313528"/>
                  <a:pt x="9449085" y="302629"/>
                </a:cubicBezTo>
                <a:lnTo>
                  <a:pt x="9481782" y="286282"/>
                </a:lnTo>
                <a:lnTo>
                  <a:pt x="9465435" y="302629"/>
                </a:lnTo>
                <a:cubicBezTo>
                  <a:pt x="9465435" y="313528"/>
                  <a:pt x="9462708" y="321702"/>
                  <a:pt x="9457260" y="327150"/>
                </a:cubicBezTo>
                <a:cubicBezTo>
                  <a:pt x="9451812" y="332599"/>
                  <a:pt x="9443637" y="335325"/>
                  <a:pt x="9432738" y="335325"/>
                </a:cubicBezTo>
                <a:cubicBezTo>
                  <a:pt x="9421840" y="335325"/>
                  <a:pt x="9416389" y="340773"/>
                  <a:pt x="9416389" y="351672"/>
                </a:cubicBezTo>
                <a:cubicBezTo>
                  <a:pt x="9416389" y="362571"/>
                  <a:pt x="9413665" y="370746"/>
                  <a:pt x="9408217" y="376194"/>
                </a:cubicBezTo>
                <a:cubicBezTo>
                  <a:pt x="9402766" y="381644"/>
                  <a:pt x="9400042" y="384368"/>
                  <a:pt x="9400042" y="384368"/>
                </a:cubicBezTo>
                <a:cubicBezTo>
                  <a:pt x="9389143" y="384368"/>
                  <a:pt x="9389143" y="389816"/>
                  <a:pt x="9400042" y="400715"/>
                </a:cubicBezTo>
                <a:cubicBezTo>
                  <a:pt x="9400042" y="400715"/>
                  <a:pt x="9402766" y="397991"/>
                  <a:pt x="9408217" y="392543"/>
                </a:cubicBezTo>
                <a:cubicBezTo>
                  <a:pt x="9413665" y="387092"/>
                  <a:pt x="9419116" y="381644"/>
                  <a:pt x="9424564" y="376194"/>
                </a:cubicBezTo>
                <a:cubicBezTo>
                  <a:pt x="9430014" y="370746"/>
                  <a:pt x="9435463" y="368021"/>
                  <a:pt x="9440913" y="368021"/>
                </a:cubicBezTo>
                <a:cubicBezTo>
                  <a:pt x="9446361" y="368021"/>
                  <a:pt x="9449085" y="368021"/>
                  <a:pt x="9449085" y="368021"/>
                </a:cubicBezTo>
                <a:cubicBezTo>
                  <a:pt x="9449085" y="368021"/>
                  <a:pt x="9451812" y="365295"/>
                  <a:pt x="9457260" y="359847"/>
                </a:cubicBezTo>
                <a:cubicBezTo>
                  <a:pt x="9462708" y="354396"/>
                  <a:pt x="9465435" y="351672"/>
                  <a:pt x="9465435" y="351672"/>
                </a:cubicBezTo>
                <a:cubicBezTo>
                  <a:pt x="9465435" y="340773"/>
                  <a:pt x="9473607" y="332599"/>
                  <a:pt x="9489956" y="327150"/>
                </a:cubicBezTo>
                <a:cubicBezTo>
                  <a:pt x="9506303" y="321702"/>
                  <a:pt x="9514478" y="316252"/>
                  <a:pt x="9514478" y="310804"/>
                </a:cubicBezTo>
                <a:cubicBezTo>
                  <a:pt x="9514478" y="305353"/>
                  <a:pt x="9514478" y="299905"/>
                  <a:pt x="9514478" y="294454"/>
                </a:cubicBezTo>
                <a:cubicBezTo>
                  <a:pt x="9514478" y="289006"/>
                  <a:pt x="9525377" y="286282"/>
                  <a:pt x="9547172" y="286282"/>
                </a:cubicBezTo>
                <a:cubicBezTo>
                  <a:pt x="9568972" y="286282"/>
                  <a:pt x="9579868" y="280832"/>
                  <a:pt x="9579868" y="269933"/>
                </a:cubicBezTo>
                <a:cubicBezTo>
                  <a:pt x="9579868" y="259034"/>
                  <a:pt x="9585319" y="248135"/>
                  <a:pt x="9596217" y="237237"/>
                </a:cubicBezTo>
                <a:lnTo>
                  <a:pt x="9612564" y="220889"/>
                </a:lnTo>
                <a:lnTo>
                  <a:pt x="9612564" y="188193"/>
                </a:lnTo>
                <a:cubicBezTo>
                  <a:pt x="9623463" y="177295"/>
                  <a:pt x="9631638" y="171846"/>
                  <a:pt x="9637086" y="171846"/>
                </a:cubicBezTo>
                <a:cubicBezTo>
                  <a:pt x="9642536" y="171846"/>
                  <a:pt x="9645261" y="177295"/>
                  <a:pt x="9645261" y="188193"/>
                </a:cubicBezTo>
                <a:cubicBezTo>
                  <a:pt x="9667058" y="177295"/>
                  <a:pt x="9688856" y="155497"/>
                  <a:pt x="9710653" y="122801"/>
                </a:cubicBezTo>
                <a:lnTo>
                  <a:pt x="9727000" y="106454"/>
                </a:lnTo>
                <a:cubicBezTo>
                  <a:pt x="9737899" y="106454"/>
                  <a:pt x="9743348" y="101005"/>
                  <a:pt x="9743348" y="90107"/>
                </a:cubicBezTo>
                <a:cubicBezTo>
                  <a:pt x="9743348" y="79208"/>
                  <a:pt x="9737899" y="68309"/>
                  <a:pt x="9727000" y="57410"/>
                </a:cubicBezTo>
                <a:cubicBezTo>
                  <a:pt x="9716101" y="46512"/>
                  <a:pt x="9710653" y="51960"/>
                  <a:pt x="9710653" y="73758"/>
                </a:cubicBezTo>
                <a:cubicBezTo>
                  <a:pt x="9710653" y="84656"/>
                  <a:pt x="9705203" y="90107"/>
                  <a:pt x="9694304" y="90107"/>
                </a:cubicBezTo>
                <a:lnTo>
                  <a:pt x="9677957" y="90107"/>
                </a:lnTo>
                <a:cubicBezTo>
                  <a:pt x="9677957" y="79208"/>
                  <a:pt x="9680681" y="73758"/>
                  <a:pt x="9686129" y="73758"/>
                </a:cubicBezTo>
                <a:cubicBezTo>
                  <a:pt x="9691580" y="73758"/>
                  <a:pt x="9694304" y="68309"/>
                  <a:pt x="9694304" y="57410"/>
                </a:cubicBezTo>
                <a:cubicBezTo>
                  <a:pt x="9716101" y="24714"/>
                  <a:pt x="9737899" y="24714"/>
                  <a:pt x="9759696" y="57410"/>
                </a:cubicBezTo>
                <a:cubicBezTo>
                  <a:pt x="9770596" y="57410"/>
                  <a:pt x="9776044" y="57410"/>
                  <a:pt x="9776044" y="57410"/>
                </a:cubicBezTo>
                <a:cubicBezTo>
                  <a:pt x="9776044" y="68309"/>
                  <a:pt x="9786942" y="62859"/>
                  <a:pt x="9808740" y="41061"/>
                </a:cubicBezTo>
                <a:cubicBezTo>
                  <a:pt x="9830536" y="30162"/>
                  <a:pt x="9844160" y="21990"/>
                  <a:pt x="9849608" y="16540"/>
                </a:cubicBezTo>
                <a:lnTo>
                  <a:pt x="9844096" y="0"/>
                </a:lnTo>
                <a:lnTo>
                  <a:pt x="9907500" y="0"/>
                </a:lnTo>
                <a:lnTo>
                  <a:pt x="9906826" y="193"/>
                </a:lnTo>
                <a:cubicBezTo>
                  <a:pt x="9895928" y="5641"/>
                  <a:pt x="9890480" y="13816"/>
                  <a:pt x="9890480" y="24714"/>
                </a:cubicBezTo>
                <a:lnTo>
                  <a:pt x="9923176" y="24714"/>
                </a:lnTo>
                <a:cubicBezTo>
                  <a:pt x="9934074" y="13816"/>
                  <a:pt x="9936798" y="5641"/>
                  <a:pt x="9931350" y="193"/>
                </a:cubicBezTo>
                <a:lnTo>
                  <a:pt x="9930868" y="0"/>
                </a:lnTo>
                <a:lnTo>
                  <a:pt x="9947890" y="0"/>
                </a:lnTo>
                <a:lnTo>
                  <a:pt x="9939522" y="8367"/>
                </a:lnTo>
                <a:lnTo>
                  <a:pt x="9955872" y="8367"/>
                </a:lnTo>
                <a:lnTo>
                  <a:pt x="9955872" y="0"/>
                </a:lnTo>
                <a:lnTo>
                  <a:pt x="9980392" y="0"/>
                </a:lnTo>
                <a:lnTo>
                  <a:pt x="9980392" y="193"/>
                </a:lnTo>
                <a:cubicBezTo>
                  <a:pt x="9985840" y="16540"/>
                  <a:pt x="9983116" y="24714"/>
                  <a:pt x="9972218" y="24714"/>
                </a:cubicBezTo>
                <a:cubicBezTo>
                  <a:pt x="9972218" y="35613"/>
                  <a:pt x="9969492" y="41061"/>
                  <a:pt x="9964044" y="41061"/>
                </a:cubicBezTo>
                <a:cubicBezTo>
                  <a:pt x="9958596" y="41061"/>
                  <a:pt x="9950424" y="35613"/>
                  <a:pt x="9939522" y="24714"/>
                </a:cubicBezTo>
                <a:cubicBezTo>
                  <a:pt x="9928624" y="24714"/>
                  <a:pt x="9928624" y="30162"/>
                  <a:pt x="9939522" y="41061"/>
                </a:cubicBezTo>
                <a:cubicBezTo>
                  <a:pt x="9939522" y="51960"/>
                  <a:pt x="9939522" y="60135"/>
                  <a:pt x="9939522" y="65585"/>
                </a:cubicBezTo>
                <a:cubicBezTo>
                  <a:pt x="9939522" y="71034"/>
                  <a:pt x="9939522" y="73758"/>
                  <a:pt x="9939522" y="73758"/>
                </a:cubicBezTo>
                <a:cubicBezTo>
                  <a:pt x="9950424" y="73758"/>
                  <a:pt x="9955872" y="79208"/>
                  <a:pt x="9955872" y="90107"/>
                </a:cubicBezTo>
                <a:lnTo>
                  <a:pt x="9972218" y="90107"/>
                </a:lnTo>
                <a:cubicBezTo>
                  <a:pt x="9972218" y="79208"/>
                  <a:pt x="9972218" y="73758"/>
                  <a:pt x="9972218" y="73758"/>
                </a:cubicBezTo>
                <a:lnTo>
                  <a:pt x="9972218" y="57410"/>
                </a:lnTo>
                <a:lnTo>
                  <a:pt x="10004916" y="90107"/>
                </a:lnTo>
                <a:cubicBezTo>
                  <a:pt x="10004916" y="101005"/>
                  <a:pt x="9999466" y="111902"/>
                  <a:pt x="9988564" y="122801"/>
                </a:cubicBezTo>
                <a:lnTo>
                  <a:pt x="9972218" y="122801"/>
                </a:lnTo>
                <a:cubicBezTo>
                  <a:pt x="9972218" y="133702"/>
                  <a:pt x="9966770" y="141874"/>
                  <a:pt x="9955872" y="147325"/>
                </a:cubicBezTo>
                <a:cubicBezTo>
                  <a:pt x="9944970" y="152773"/>
                  <a:pt x="9939522" y="166396"/>
                  <a:pt x="9939522" y="188193"/>
                </a:cubicBezTo>
                <a:cubicBezTo>
                  <a:pt x="9939522" y="220889"/>
                  <a:pt x="9944970" y="226338"/>
                  <a:pt x="9955872" y="204543"/>
                </a:cubicBezTo>
                <a:cubicBezTo>
                  <a:pt x="9966770" y="193641"/>
                  <a:pt x="9972218" y="193641"/>
                  <a:pt x="9972218" y="204543"/>
                </a:cubicBezTo>
                <a:cubicBezTo>
                  <a:pt x="9972218" y="215441"/>
                  <a:pt x="9972218" y="223613"/>
                  <a:pt x="9972218" y="229064"/>
                </a:cubicBezTo>
                <a:cubicBezTo>
                  <a:pt x="9972218" y="234512"/>
                  <a:pt x="9977668" y="237237"/>
                  <a:pt x="9988564" y="237237"/>
                </a:cubicBezTo>
                <a:cubicBezTo>
                  <a:pt x="9988564" y="237237"/>
                  <a:pt x="9994016" y="231788"/>
                  <a:pt x="10004916" y="220889"/>
                </a:cubicBezTo>
                <a:lnTo>
                  <a:pt x="10004916" y="204543"/>
                </a:lnTo>
                <a:cubicBezTo>
                  <a:pt x="9994016" y="204543"/>
                  <a:pt x="9988564" y="204543"/>
                  <a:pt x="9988564" y="204543"/>
                </a:cubicBezTo>
                <a:cubicBezTo>
                  <a:pt x="9988564" y="182745"/>
                  <a:pt x="9999466" y="182745"/>
                  <a:pt x="10021262" y="204543"/>
                </a:cubicBezTo>
                <a:lnTo>
                  <a:pt x="10053958" y="220889"/>
                </a:lnTo>
                <a:lnTo>
                  <a:pt x="10086654" y="188193"/>
                </a:lnTo>
                <a:cubicBezTo>
                  <a:pt x="10097552" y="177295"/>
                  <a:pt x="10105728" y="169120"/>
                  <a:pt x="10111176" y="163671"/>
                </a:cubicBezTo>
                <a:cubicBezTo>
                  <a:pt x="10116624" y="158223"/>
                  <a:pt x="10119350" y="155497"/>
                  <a:pt x="10119350" y="155497"/>
                </a:cubicBezTo>
                <a:cubicBezTo>
                  <a:pt x="10119350" y="155497"/>
                  <a:pt x="10119350" y="152773"/>
                  <a:pt x="10119350" y="147325"/>
                </a:cubicBezTo>
                <a:cubicBezTo>
                  <a:pt x="10119350" y="141874"/>
                  <a:pt x="10124800" y="139150"/>
                  <a:pt x="10135696" y="139150"/>
                </a:cubicBezTo>
                <a:lnTo>
                  <a:pt x="10135696" y="122801"/>
                </a:lnTo>
                <a:cubicBezTo>
                  <a:pt x="10124800" y="122801"/>
                  <a:pt x="10122074" y="120077"/>
                  <a:pt x="10127524" y="114628"/>
                </a:cubicBezTo>
                <a:cubicBezTo>
                  <a:pt x="10132972" y="109178"/>
                  <a:pt x="10141146" y="106454"/>
                  <a:pt x="10152044" y="106454"/>
                </a:cubicBezTo>
                <a:lnTo>
                  <a:pt x="10168392" y="73758"/>
                </a:lnTo>
                <a:lnTo>
                  <a:pt x="10168392" y="41061"/>
                </a:lnTo>
                <a:lnTo>
                  <a:pt x="10152044" y="57410"/>
                </a:lnTo>
                <a:cubicBezTo>
                  <a:pt x="10130248" y="79208"/>
                  <a:pt x="10119350" y="90107"/>
                  <a:pt x="10119350" y="90107"/>
                </a:cubicBezTo>
                <a:cubicBezTo>
                  <a:pt x="10119350" y="90107"/>
                  <a:pt x="10116624" y="92831"/>
                  <a:pt x="10111176" y="98279"/>
                </a:cubicBezTo>
                <a:cubicBezTo>
                  <a:pt x="10105728" y="103729"/>
                  <a:pt x="10097552" y="106454"/>
                  <a:pt x="10086654" y="106454"/>
                </a:cubicBezTo>
                <a:lnTo>
                  <a:pt x="10103000" y="90107"/>
                </a:lnTo>
                <a:cubicBezTo>
                  <a:pt x="10103000" y="79208"/>
                  <a:pt x="10103000" y="68309"/>
                  <a:pt x="10103000" y="57410"/>
                </a:cubicBezTo>
                <a:cubicBezTo>
                  <a:pt x="10103000" y="57410"/>
                  <a:pt x="10100276" y="54686"/>
                  <a:pt x="10094828" y="49236"/>
                </a:cubicBezTo>
                <a:cubicBezTo>
                  <a:pt x="10089378" y="43788"/>
                  <a:pt x="10086654" y="41061"/>
                  <a:pt x="10086654" y="41061"/>
                </a:cubicBezTo>
                <a:lnTo>
                  <a:pt x="10070304" y="57410"/>
                </a:lnTo>
                <a:cubicBezTo>
                  <a:pt x="10037612" y="79208"/>
                  <a:pt x="10021262" y="84656"/>
                  <a:pt x="10021262" y="73758"/>
                </a:cubicBezTo>
                <a:cubicBezTo>
                  <a:pt x="10021262" y="73758"/>
                  <a:pt x="10026710" y="68309"/>
                  <a:pt x="10037612" y="57410"/>
                </a:cubicBezTo>
                <a:lnTo>
                  <a:pt x="10086654" y="24714"/>
                </a:lnTo>
                <a:cubicBezTo>
                  <a:pt x="10108448" y="13816"/>
                  <a:pt x="10124800" y="8367"/>
                  <a:pt x="10135696" y="8367"/>
                </a:cubicBezTo>
                <a:lnTo>
                  <a:pt x="10135696" y="41061"/>
                </a:lnTo>
                <a:cubicBezTo>
                  <a:pt x="10157496" y="41061"/>
                  <a:pt x="10168392" y="30162"/>
                  <a:pt x="10168392" y="8367"/>
                </a:cubicBezTo>
                <a:lnTo>
                  <a:pt x="10168392" y="0"/>
                </a:lnTo>
                <a:lnTo>
                  <a:pt x="10172384" y="0"/>
                </a:lnTo>
                <a:lnTo>
                  <a:pt x="10172480" y="192"/>
                </a:lnTo>
                <a:lnTo>
                  <a:pt x="10172768" y="0"/>
                </a:lnTo>
                <a:lnTo>
                  <a:pt x="11231006" y="0"/>
                </a:lnTo>
                <a:lnTo>
                  <a:pt x="11231006" y="8367"/>
                </a:lnTo>
                <a:lnTo>
                  <a:pt x="11239374" y="0"/>
                </a:lnTo>
                <a:lnTo>
                  <a:pt x="11277918" y="0"/>
                </a:lnTo>
                <a:lnTo>
                  <a:pt x="11277918" y="407205"/>
                </a:lnTo>
                <a:lnTo>
                  <a:pt x="11275966" y="409402"/>
                </a:lnTo>
                <a:cubicBezTo>
                  <a:pt x="11267792" y="418597"/>
                  <a:pt x="11258256" y="429325"/>
                  <a:pt x="11247356" y="441586"/>
                </a:cubicBezTo>
                <a:cubicBezTo>
                  <a:pt x="11203760" y="490629"/>
                  <a:pt x="11181964" y="515151"/>
                  <a:pt x="11181964" y="515151"/>
                </a:cubicBezTo>
                <a:cubicBezTo>
                  <a:pt x="11181964" y="526050"/>
                  <a:pt x="11187412" y="526050"/>
                  <a:pt x="11198310" y="515151"/>
                </a:cubicBezTo>
                <a:cubicBezTo>
                  <a:pt x="11209212" y="504252"/>
                  <a:pt x="11220108" y="493353"/>
                  <a:pt x="11231006" y="482455"/>
                </a:cubicBezTo>
                <a:cubicBezTo>
                  <a:pt x="11241906" y="466108"/>
                  <a:pt x="11252804" y="451123"/>
                  <a:pt x="11263702" y="437499"/>
                </a:cubicBezTo>
                <a:lnTo>
                  <a:pt x="11277918" y="421507"/>
                </a:lnTo>
                <a:lnTo>
                  <a:pt x="11277918" y="6072727"/>
                </a:lnTo>
                <a:lnTo>
                  <a:pt x="11249398" y="6063222"/>
                </a:lnTo>
                <a:cubicBezTo>
                  <a:pt x="11239862" y="6061860"/>
                  <a:pt x="11231006" y="6062541"/>
                  <a:pt x="11222834" y="6065265"/>
                </a:cubicBezTo>
                <a:cubicBezTo>
                  <a:pt x="11206484" y="6070713"/>
                  <a:pt x="11198310" y="6076164"/>
                  <a:pt x="11198310" y="6081612"/>
                </a:cubicBezTo>
                <a:cubicBezTo>
                  <a:pt x="11198310" y="6087063"/>
                  <a:pt x="11192862" y="6089787"/>
                  <a:pt x="11181964" y="6089787"/>
                </a:cubicBezTo>
                <a:lnTo>
                  <a:pt x="11067528" y="6187873"/>
                </a:lnTo>
                <a:cubicBezTo>
                  <a:pt x="11067528" y="6198774"/>
                  <a:pt x="11064804" y="6201498"/>
                  <a:pt x="11059356" y="6196048"/>
                </a:cubicBezTo>
                <a:cubicBezTo>
                  <a:pt x="11053904" y="6190600"/>
                  <a:pt x="11051180" y="6193324"/>
                  <a:pt x="11051180" y="6204222"/>
                </a:cubicBezTo>
                <a:cubicBezTo>
                  <a:pt x="11051180" y="6204222"/>
                  <a:pt x="11045732" y="6206947"/>
                  <a:pt x="11034832" y="6212395"/>
                </a:cubicBezTo>
                <a:cubicBezTo>
                  <a:pt x="11023932" y="6217845"/>
                  <a:pt x="11013036" y="6226020"/>
                  <a:pt x="11002136" y="6236916"/>
                </a:cubicBezTo>
                <a:cubicBezTo>
                  <a:pt x="10991236" y="6247817"/>
                  <a:pt x="10985788" y="6255990"/>
                  <a:pt x="10985788" y="6261440"/>
                </a:cubicBezTo>
                <a:cubicBezTo>
                  <a:pt x="10985788" y="6266889"/>
                  <a:pt x="10985788" y="6272339"/>
                  <a:pt x="10985788" y="6277787"/>
                </a:cubicBezTo>
                <a:cubicBezTo>
                  <a:pt x="10985788" y="6283238"/>
                  <a:pt x="10985788" y="6285962"/>
                  <a:pt x="10985788" y="6285962"/>
                </a:cubicBezTo>
                <a:cubicBezTo>
                  <a:pt x="10985788" y="6285962"/>
                  <a:pt x="10980340" y="6285962"/>
                  <a:pt x="10969440" y="6285962"/>
                </a:cubicBezTo>
                <a:lnTo>
                  <a:pt x="10887702" y="6384048"/>
                </a:lnTo>
                <a:lnTo>
                  <a:pt x="10871352" y="6416745"/>
                </a:lnTo>
                <a:lnTo>
                  <a:pt x="10904048" y="6384048"/>
                </a:lnTo>
                <a:cubicBezTo>
                  <a:pt x="10925846" y="6362253"/>
                  <a:pt x="10942192" y="6345904"/>
                  <a:pt x="10953092" y="6335005"/>
                </a:cubicBezTo>
                <a:lnTo>
                  <a:pt x="10969440" y="6335005"/>
                </a:lnTo>
                <a:cubicBezTo>
                  <a:pt x="10980340" y="6335005"/>
                  <a:pt x="10983064" y="6329557"/>
                  <a:pt x="10977616" y="6318656"/>
                </a:cubicBezTo>
                <a:cubicBezTo>
                  <a:pt x="10972164" y="6307759"/>
                  <a:pt x="10974888" y="6302309"/>
                  <a:pt x="10985788" y="6302309"/>
                </a:cubicBezTo>
                <a:lnTo>
                  <a:pt x="10985788" y="6318656"/>
                </a:lnTo>
                <a:cubicBezTo>
                  <a:pt x="10996688" y="6318656"/>
                  <a:pt x="11002136" y="6313208"/>
                  <a:pt x="11002136" y="6302309"/>
                </a:cubicBezTo>
                <a:lnTo>
                  <a:pt x="11083876" y="6236916"/>
                </a:lnTo>
                <a:lnTo>
                  <a:pt x="11181964" y="6253266"/>
                </a:lnTo>
                <a:cubicBezTo>
                  <a:pt x="11192862" y="6253266"/>
                  <a:pt x="11203760" y="6247817"/>
                  <a:pt x="11214660" y="6236916"/>
                </a:cubicBezTo>
                <a:lnTo>
                  <a:pt x="11198310" y="6285962"/>
                </a:lnTo>
                <a:cubicBezTo>
                  <a:pt x="11198310" y="6285962"/>
                  <a:pt x="11203760" y="6280514"/>
                  <a:pt x="11214660" y="6269613"/>
                </a:cubicBezTo>
                <a:lnTo>
                  <a:pt x="11247356" y="6253266"/>
                </a:lnTo>
                <a:lnTo>
                  <a:pt x="11263704" y="6253266"/>
                </a:lnTo>
                <a:cubicBezTo>
                  <a:pt x="11269152" y="6247817"/>
                  <a:pt x="11273240" y="6242367"/>
                  <a:pt x="11275964" y="6236918"/>
                </a:cubicBezTo>
                <a:lnTo>
                  <a:pt x="11277918" y="6229103"/>
                </a:lnTo>
                <a:lnTo>
                  <a:pt x="11277918" y="6761116"/>
                </a:lnTo>
                <a:lnTo>
                  <a:pt x="11263704" y="6768224"/>
                </a:lnTo>
                <a:cubicBezTo>
                  <a:pt x="11258254" y="6773674"/>
                  <a:pt x="11252804" y="6781848"/>
                  <a:pt x="11247356" y="6792746"/>
                </a:cubicBezTo>
                <a:lnTo>
                  <a:pt x="11165616" y="6841789"/>
                </a:lnTo>
                <a:cubicBezTo>
                  <a:pt x="11165616" y="6841789"/>
                  <a:pt x="11154716" y="6855414"/>
                  <a:pt x="11132920" y="6882660"/>
                </a:cubicBezTo>
                <a:cubicBezTo>
                  <a:pt x="11111122" y="6909908"/>
                  <a:pt x="11100224" y="6928979"/>
                  <a:pt x="11100224" y="6939877"/>
                </a:cubicBezTo>
                <a:lnTo>
                  <a:pt x="11100224" y="6956224"/>
                </a:lnTo>
                <a:cubicBezTo>
                  <a:pt x="11100224" y="6945328"/>
                  <a:pt x="11089324" y="6950776"/>
                  <a:pt x="11067528" y="6972574"/>
                </a:cubicBezTo>
                <a:cubicBezTo>
                  <a:pt x="11045732" y="6994371"/>
                  <a:pt x="11034832" y="7005270"/>
                  <a:pt x="11034832" y="7005270"/>
                </a:cubicBezTo>
                <a:cubicBezTo>
                  <a:pt x="11034832" y="7005270"/>
                  <a:pt x="11029384" y="7010718"/>
                  <a:pt x="11018484" y="7021617"/>
                </a:cubicBezTo>
                <a:cubicBezTo>
                  <a:pt x="11018484" y="7021617"/>
                  <a:pt x="11015758" y="7024343"/>
                  <a:pt x="11010310" y="7029792"/>
                </a:cubicBezTo>
                <a:cubicBezTo>
                  <a:pt x="11004860" y="7035240"/>
                  <a:pt x="11002136" y="7037964"/>
                  <a:pt x="11002136" y="7037964"/>
                </a:cubicBezTo>
                <a:cubicBezTo>
                  <a:pt x="11002136" y="7048865"/>
                  <a:pt x="10996688" y="7059761"/>
                  <a:pt x="10985788" y="7070660"/>
                </a:cubicBezTo>
                <a:cubicBezTo>
                  <a:pt x="10974888" y="7081559"/>
                  <a:pt x="10969440" y="7087009"/>
                  <a:pt x="10969440" y="7087009"/>
                </a:cubicBezTo>
                <a:lnTo>
                  <a:pt x="10920398" y="7136053"/>
                </a:lnTo>
                <a:cubicBezTo>
                  <a:pt x="10920398" y="7136053"/>
                  <a:pt x="10920398" y="7141501"/>
                  <a:pt x="10920398" y="7152400"/>
                </a:cubicBezTo>
                <a:cubicBezTo>
                  <a:pt x="10909496" y="7152400"/>
                  <a:pt x="10904048" y="7157850"/>
                  <a:pt x="10904048" y="7168749"/>
                </a:cubicBezTo>
                <a:lnTo>
                  <a:pt x="10887702" y="7168749"/>
                </a:lnTo>
                <a:cubicBezTo>
                  <a:pt x="10876800" y="7168749"/>
                  <a:pt x="10871352" y="7174197"/>
                  <a:pt x="10871352" y="7185096"/>
                </a:cubicBezTo>
                <a:cubicBezTo>
                  <a:pt x="10871352" y="7195995"/>
                  <a:pt x="10865904" y="7201443"/>
                  <a:pt x="10855004" y="7201443"/>
                </a:cubicBezTo>
                <a:cubicBezTo>
                  <a:pt x="10844108" y="7201443"/>
                  <a:pt x="10838658" y="7201443"/>
                  <a:pt x="10838658" y="7201443"/>
                </a:cubicBezTo>
                <a:cubicBezTo>
                  <a:pt x="10838658" y="7201443"/>
                  <a:pt x="10838658" y="7206893"/>
                  <a:pt x="10838658" y="7217792"/>
                </a:cubicBezTo>
                <a:cubicBezTo>
                  <a:pt x="10827756" y="7228691"/>
                  <a:pt x="10822308" y="7234139"/>
                  <a:pt x="10822308" y="7234139"/>
                </a:cubicBezTo>
                <a:lnTo>
                  <a:pt x="10789612" y="7283182"/>
                </a:lnTo>
                <a:cubicBezTo>
                  <a:pt x="10767818" y="7294083"/>
                  <a:pt x="10746018" y="7315878"/>
                  <a:pt x="10724224" y="7348575"/>
                </a:cubicBezTo>
                <a:cubicBezTo>
                  <a:pt x="10713322" y="7359473"/>
                  <a:pt x="10705148" y="7370372"/>
                  <a:pt x="10699700" y="7381271"/>
                </a:cubicBezTo>
                <a:cubicBezTo>
                  <a:pt x="10694252" y="7392170"/>
                  <a:pt x="10691526" y="7397618"/>
                  <a:pt x="10691526" y="7397618"/>
                </a:cubicBezTo>
                <a:cubicBezTo>
                  <a:pt x="10637036" y="7430314"/>
                  <a:pt x="10609788" y="7468461"/>
                  <a:pt x="10609788" y="7512054"/>
                </a:cubicBezTo>
                <a:cubicBezTo>
                  <a:pt x="10609788" y="7512054"/>
                  <a:pt x="10604340" y="7517504"/>
                  <a:pt x="10593438" y="7528403"/>
                </a:cubicBezTo>
                <a:cubicBezTo>
                  <a:pt x="10549844" y="7582894"/>
                  <a:pt x="10528048" y="7615591"/>
                  <a:pt x="10528048" y="7626489"/>
                </a:cubicBezTo>
                <a:lnTo>
                  <a:pt x="10429960" y="7740925"/>
                </a:lnTo>
                <a:cubicBezTo>
                  <a:pt x="10408164" y="7773621"/>
                  <a:pt x="10397264" y="7806315"/>
                  <a:pt x="10397264" y="7839011"/>
                </a:cubicBezTo>
                <a:cubicBezTo>
                  <a:pt x="10397264" y="7849912"/>
                  <a:pt x="10394540" y="7855361"/>
                  <a:pt x="10389090" y="7855361"/>
                </a:cubicBezTo>
                <a:cubicBezTo>
                  <a:pt x="10383642" y="7855361"/>
                  <a:pt x="10375468" y="7855361"/>
                  <a:pt x="10364568" y="7855361"/>
                </a:cubicBezTo>
                <a:lnTo>
                  <a:pt x="10380916" y="7871708"/>
                </a:lnTo>
                <a:lnTo>
                  <a:pt x="10380916" y="7888055"/>
                </a:lnTo>
                <a:lnTo>
                  <a:pt x="10348220" y="7904404"/>
                </a:lnTo>
                <a:cubicBezTo>
                  <a:pt x="10326424" y="7904404"/>
                  <a:pt x="10288276" y="7969794"/>
                  <a:pt x="10233786" y="8100579"/>
                </a:cubicBezTo>
                <a:lnTo>
                  <a:pt x="10201090" y="8116926"/>
                </a:lnTo>
                <a:cubicBezTo>
                  <a:pt x="10201090" y="8116926"/>
                  <a:pt x="10217436" y="8089680"/>
                  <a:pt x="10250132" y="8035187"/>
                </a:cubicBezTo>
                <a:lnTo>
                  <a:pt x="10282828" y="7953447"/>
                </a:lnTo>
                <a:cubicBezTo>
                  <a:pt x="10304624" y="7931652"/>
                  <a:pt x="10320974" y="7909854"/>
                  <a:pt x="10331872" y="7888055"/>
                </a:cubicBezTo>
                <a:cubicBezTo>
                  <a:pt x="10353668" y="7855361"/>
                  <a:pt x="10391814" y="7784520"/>
                  <a:pt x="10446308" y="7675532"/>
                </a:cubicBezTo>
                <a:cubicBezTo>
                  <a:pt x="10500800" y="7588345"/>
                  <a:pt x="10528048" y="7544750"/>
                  <a:pt x="10528048" y="7544750"/>
                </a:cubicBezTo>
                <a:cubicBezTo>
                  <a:pt x="10528048" y="7544750"/>
                  <a:pt x="10511698" y="7561097"/>
                  <a:pt x="10479004" y="7593793"/>
                </a:cubicBezTo>
                <a:lnTo>
                  <a:pt x="10429960" y="7626489"/>
                </a:lnTo>
                <a:cubicBezTo>
                  <a:pt x="10429960" y="7615591"/>
                  <a:pt x="10446308" y="7593793"/>
                  <a:pt x="10479004" y="7561097"/>
                </a:cubicBezTo>
                <a:lnTo>
                  <a:pt x="10528048" y="7495707"/>
                </a:lnTo>
                <a:lnTo>
                  <a:pt x="10560744" y="7495707"/>
                </a:lnTo>
                <a:lnTo>
                  <a:pt x="10609788" y="7446661"/>
                </a:lnTo>
                <a:cubicBezTo>
                  <a:pt x="10609788" y="7446661"/>
                  <a:pt x="10626134" y="7419415"/>
                  <a:pt x="10658830" y="7364922"/>
                </a:cubicBezTo>
                <a:lnTo>
                  <a:pt x="10642484" y="7348575"/>
                </a:lnTo>
                <a:cubicBezTo>
                  <a:pt x="10620686" y="7403068"/>
                  <a:pt x="10598888" y="7430314"/>
                  <a:pt x="10577092" y="7430314"/>
                </a:cubicBezTo>
                <a:cubicBezTo>
                  <a:pt x="10577092" y="7430314"/>
                  <a:pt x="10577092" y="7419415"/>
                  <a:pt x="10577092" y="7397618"/>
                </a:cubicBezTo>
                <a:lnTo>
                  <a:pt x="10560744" y="7430314"/>
                </a:lnTo>
                <a:cubicBezTo>
                  <a:pt x="10560744" y="7435765"/>
                  <a:pt x="10560744" y="7440532"/>
                  <a:pt x="10560744" y="7444618"/>
                </a:cubicBezTo>
                <a:lnTo>
                  <a:pt x="10560744" y="7446661"/>
                </a:lnTo>
                <a:cubicBezTo>
                  <a:pt x="10560744" y="7424866"/>
                  <a:pt x="10555296" y="7424866"/>
                  <a:pt x="10544396" y="7446661"/>
                </a:cubicBezTo>
                <a:cubicBezTo>
                  <a:pt x="10533496" y="7457562"/>
                  <a:pt x="10517148" y="7473909"/>
                  <a:pt x="10495352" y="7495707"/>
                </a:cubicBezTo>
                <a:lnTo>
                  <a:pt x="10446310" y="7544748"/>
                </a:lnTo>
                <a:lnTo>
                  <a:pt x="10470830" y="7503879"/>
                </a:lnTo>
                <a:cubicBezTo>
                  <a:pt x="10476278" y="7498431"/>
                  <a:pt x="10481728" y="7487532"/>
                  <a:pt x="10487176" y="7471185"/>
                </a:cubicBezTo>
                <a:cubicBezTo>
                  <a:pt x="10492624" y="7454836"/>
                  <a:pt x="10500800" y="7435765"/>
                  <a:pt x="10511698" y="7413967"/>
                </a:cubicBezTo>
                <a:lnTo>
                  <a:pt x="10528048" y="7381271"/>
                </a:lnTo>
                <a:cubicBezTo>
                  <a:pt x="10582540" y="7381271"/>
                  <a:pt x="10598888" y="7354025"/>
                  <a:pt x="10577092" y="7299531"/>
                </a:cubicBezTo>
                <a:cubicBezTo>
                  <a:pt x="10577092" y="7277734"/>
                  <a:pt x="10560744" y="7283182"/>
                  <a:pt x="10528048" y="7315878"/>
                </a:cubicBezTo>
                <a:cubicBezTo>
                  <a:pt x="10517148" y="7326779"/>
                  <a:pt x="10506250" y="7334952"/>
                  <a:pt x="10495352" y="7340400"/>
                </a:cubicBezTo>
                <a:cubicBezTo>
                  <a:pt x="10484452" y="7345851"/>
                  <a:pt x="10479004" y="7348575"/>
                  <a:pt x="10479004" y="7348575"/>
                </a:cubicBezTo>
                <a:cubicBezTo>
                  <a:pt x="10479004" y="7348575"/>
                  <a:pt x="10479004" y="7354025"/>
                  <a:pt x="10479004" y="7364922"/>
                </a:cubicBezTo>
                <a:cubicBezTo>
                  <a:pt x="10468104" y="7364922"/>
                  <a:pt x="10462656" y="7364922"/>
                  <a:pt x="10462656" y="7364922"/>
                </a:cubicBezTo>
                <a:lnTo>
                  <a:pt x="10413612" y="7381271"/>
                </a:lnTo>
                <a:cubicBezTo>
                  <a:pt x="10380916" y="7392170"/>
                  <a:pt x="10361842" y="7397618"/>
                  <a:pt x="10356394" y="7397618"/>
                </a:cubicBezTo>
                <a:cubicBezTo>
                  <a:pt x="10350946" y="7397618"/>
                  <a:pt x="10345496" y="7403068"/>
                  <a:pt x="10340048" y="7413967"/>
                </a:cubicBezTo>
                <a:cubicBezTo>
                  <a:pt x="10335960" y="7422140"/>
                  <a:pt x="10324210" y="7434912"/>
                  <a:pt x="10304796" y="7452281"/>
                </a:cubicBezTo>
                <a:lnTo>
                  <a:pt x="10290684" y="7464427"/>
                </a:lnTo>
                <a:lnTo>
                  <a:pt x="10299176" y="7463010"/>
                </a:lnTo>
                <a:cubicBezTo>
                  <a:pt x="10299176" y="7473909"/>
                  <a:pt x="10299176" y="7479357"/>
                  <a:pt x="10299176" y="7479357"/>
                </a:cubicBezTo>
                <a:cubicBezTo>
                  <a:pt x="10288276" y="7479357"/>
                  <a:pt x="10282828" y="7476633"/>
                  <a:pt x="10282828" y="7471185"/>
                </a:cubicBezTo>
                <a:cubicBezTo>
                  <a:pt x="10250132" y="7498431"/>
                  <a:pt x="10233786" y="7512054"/>
                  <a:pt x="10233786" y="7512054"/>
                </a:cubicBezTo>
                <a:lnTo>
                  <a:pt x="10217436" y="7512054"/>
                </a:lnTo>
                <a:cubicBezTo>
                  <a:pt x="10206538" y="7512054"/>
                  <a:pt x="10201090" y="7512054"/>
                  <a:pt x="10201090" y="7512054"/>
                </a:cubicBezTo>
                <a:cubicBezTo>
                  <a:pt x="10190188" y="7512054"/>
                  <a:pt x="10190188" y="7522952"/>
                  <a:pt x="10201090" y="7544750"/>
                </a:cubicBezTo>
                <a:lnTo>
                  <a:pt x="10201090" y="7561097"/>
                </a:lnTo>
                <a:lnTo>
                  <a:pt x="10184740" y="7544750"/>
                </a:lnTo>
                <a:cubicBezTo>
                  <a:pt x="10184740" y="7544750"/>
                  <a:pt x="10182016" y="7542026"/>
                  <a:pt x="10176568" y="7536575"/>
                </a:cubicBezTo>
                <a:cubicBezTo>
                  <a:pt x="10171120" y="7531127"/>
                  <a:pt x="10168392" y="7522952"/>
                  <a:pt x="10168392" y="7512054"/>
                </a:cubicBezTo>
                <a:cubicBezTo>
                  <a:pt x="10157496" y="7490258"/>
                  <a:pt x="10143872" y="7479357"/>
                  <a:pt x="10127524" y="7479357"/>
                </a:cubicBezTo>
                <a:cubicBezTo>
                  <a:pt x="10111176" y="7479357"/>
                  <a:pt x="10094828" y="7484808"/>
                  <a:pt x="10078480" y="7495707"/>
                </a:cubicBezTo>
                <a:cubicBezTo>
                  <a:pt x="10062132" y="7506605"/>
                  <a:pt x="10053958" y="7512054"/>
                  <a:pt x="10053958" y="7512054"/>
                </a:cubicBezTo>
                <a:cubicBezTo>
                  <a:pt x="10053958" y="7522952"/>
                  <a:pt x="10053958" y="7528403"/>
                  <a:pt x="10053958" y="7528403"/>
                </a:cubicBezTo>
                <a:lnTo>
                  <a:pt x="10037612" y="7544750"/>
                </a:lnTo>
                <a:cubicBezTo>
                  <a:pt x="10037612" y="7577446"/>
                  <a:pt x="10032164" y="7582894"/>
                  <a:pt x="10021262" y="7561097"/>
                </a:cubicBezTo>
                <a:lnTo>
                  <a:pt x="9988564" y="7577446"/>
                </a:lnTo>
                <a:cubicBezTo>
                  <a:pt x="9988564" y="7599244"/>
                  <a:pt x="9999466" y="7604692"/>
                  <a:pt x="10021262" y="7593793"/>
                </a:cubicBezTo>
                <a:cubicBezTo>
                  <a:pt x="10043060" y="7582894"/>
                  <a:pt x="10056684" y="7577446"/>
                  <a:pt x="10062132" y="7577446"/>
                </a:cubicBezTo>
                <a:cubicBezTo>
                  <a:pt x="10067580" y="7577446"/>
                  <a:pt x="10064856" y="7588345"/>
                  <a:pt x="10053958" y="7610142"/>
                </a:cubicBezTo>
                <a:cubicBezTo>
                  <a:pt x="10053958" y="7621041"/>
                  <a:pt x="10062132" y="7623765"/>
                  <a:pt x="10078480" y="7618315"/>
                </a:cubicBezTo>
                <a:cubicBezTo>
                  <a:pt x="10094828" y="7612866"/>
                  <a:pt x="10097552" y="7626489"/>
                  <a:pt x="10086654" y="7659185"/>
                </a:cubicBezTo>
                <a:cubicBezTo>
                  <a:pt x="10086654" y="7670084"/>
                  <a:pt x="10086654" y="7680983"/>
                  <a:pt x="10086654" y="7691882"/>
                </a:cubicBezTo>
                <a:cubicBezTo>
                  <a:pt x="10086654" y="7702778"/>
                  <a:pt x="10086654" y="7713679"/>
                  <a:pt x="10086654" y="7724576"/>
                </a:cubicBezTo>
                <a:cubicBezTo>
                  <a:pt x="10075756" y="7746373"/>
                  <a:pt x="10062132" y="7770897"/>
                  <a:pt x="10045784" y="7798143"/>
                </a:cubicBezTo>
                <a:cubicBezTo>
                  <a:pt x="10029436" y="7825389"/>
                  <a:pt x="10013088" y="7847186"/>
                  <a:pt x="9996740" y="7863533"/>
                </a:cubicBezTo>
                <a:cubicBezTo>
                  <a:pt x="9980392" y="7879882"/>
                  <a:pt x="9966770" y="7888055"/>
                  <a:pt x="9955872" y="7888055"/>
                </a:cubicBezTo>
                <a:cubicBezTo>
                  <a:pt x="9955872" y="7888055"/>
                  <a:pt x="9958596" y="7882606"/>
                  <a:pt x="9964044" y="7871708"/>
                </a:cubicBezTo>
                <a:cubicBezTo>
                  <a:pt x="9969492" y="7860809"/>
                  <a:pt x="9972218" y="7844462"/>
                  <a:pt x="9972218" y="7822664"/>
                </a:cubicBezTo>
                <a:cubicBezTo>
                  <a:pt x="10004916" y="7768173"/>
                  <a:pt x="10010364" y="7735477"/>
                  <a:pt x="9988564" y="7724576"/>
                </a:cubicBezTo>
                <a:cubicBezTo>
                  <a:pt x="9977668" y="7724576"/>
                  <a:pt x="9972218" y="7708229"/>
                  <a:pt x="9972218" y="7675532"/>
                </a:cubicBezTo>
                <a:cubicBezTo>
                  <a:pt x="9972218" y="7664634"/>
                  <a:pt x="9972218" y="7653737"/>
                  <a:pt x="9972218" y="7642836"/>
                </a:cubicBezTo>
                <a:cubicBezTo>
                  <a:pt x="9972218" y="7631940"/>
                  <a:pt x="9972218" y="7626489"/>
                  <a:pt x="9972218" y="7626489"/>
                </a:cubicBezTo>
                <a:cubicBezTo>
                  <a:pt x="9939522" y="7626489"/>
                  <a:pt x="9923176" y="7642836"/>
                  <a:pt x="9923176" y="7675532"/>
                </a:cubicBezTo>
                <a:cubicBezTo>
                  <a:pt x="9923176" y="7686431"/>
                  <a:pt x="9917728" y="7686431"/>
                  <a:pt x="9906826" y="7675532"/>
                </a:cubicBezTo>
                <a:lnTo>
                  <a:pt x="9776044" y="7871708"/>
                </a:lnTo>
                <a:cubicBezTo>
                  <a:pt x="9743348" y="7926201"/>
                  <a:pt x="9732448" y="7956173"/>
                  <a:pt x="9743348" y="7961622"/>
                </a:cubicBezTo>
                <a:cubicBezTo>
                  <a:pt x="9754248" y="7967070"/>
                  <a:pt x="9754248" y="7975245"/>
                  <a:pt x="9743348" y="7986143"/>
                </a:cubicBezTo>
                <a:cubicBezTo>
                  <a:pt x="9732448" y="7997042"/>
                  <a:pt x="9727000" y="8007941"/>
                  <a:pt x="9727000" y="8018839"/>
                </a:cubicBezTo>
                <a:cubicBezTo>
                  <a:pt x="9727000" y="8029738"/>
                  <a:pt x="9724274" y="8035187"/>
                  <a:pt x="9718825" y="8035187"/>
                </a:cubicBezTo>
                <a:cubicBezTo>
                  <a:pt x="9713377" y="8035187"/>
                  <a:pt x="9710653" y="8029738"/>
                  <a:pt x="9710653" y="8018839"/>
                </a:cubicBezTo>
                <a:cubicBezTo>
                  <a:pt x="9710653" y="8007941"/>
                  <a:pt x="9710653" y="7999766"/>
                  <a:pt x="9710653" y="7994318"/>
                </a:cubicBezTo>
                <a:cubicBezTo>
                  <a:pt x="9710653" y="7988867"/>
                  <a:pt x="9705203" y="7991594"/>
                  <a:pt x="9694304" y="8002490"/>
                </a:cubicBezTo>
                <a:cubicBezTo>
                  <a:pt x="9683405" y="8002490"/>
                  <a:pt x="9683405" y="7997042"/>
                  <a:pt x="9694304" y="7986143"/>
                </a:cubicBezTo>
                <a:lnTo>
                  <a:pt x="9677957" y="7969794"/>
                </a:lnTo>
                <a:lnTo>
                  <a:pt x="9645261" y="7986143"/>
                </a:lnTo>
                <a:lnTo>
                  <a:pt x="9628911" y="8002490"/>
                </a:lnTo>
                <a:cubicBezTo>
                  <a:pt x="9618015" y="7991594"/>
                  <a:pt x="9609840" y="7988867"/>
                  <a:pt x="9604390" y="7994318"/>
                </a:cubicBezTo>
                <a:cubicBezTo>
                  <a:pt x="9598941" y="7999766"/>
                  <a:pt x="9601666" y="8013391"/>
                  <a:pt x="9612564" y="8035187"/>
                </a:cubicBezTo>
                <a:cubicBezTo>
                  <a:pt x="9623463" y="8046085"/>
                  <a:pt x="9628911" y="8054260"/>
                  <a:pt x="9628911" y="8059708"/>
                </a:cubicBezTo>
                <a:cubicBezTo>
                  <a:pt x="9628911" y="8065159"/>
                  <a:pt x="9623463" y="8078781"/>
                  <a:pt x="9612564" y="8100579"/>
                </a:cubicBezTo>
                <a:cubicBezTo>
                  <a:pt x="9601666" y="8122376"/>
                  <a:pt x="9590769" y="8144172"/>
                  <a:pt x="9579868" y="8165969"/>
                </a:cubicBezTo>
                <a:lnTo>
                  <a:pt x="9579868" y="8182318"/>
                </a:lnTo>
                <a:lnTo>
                  <a:pt x="9628911" y="8133275"/>
                </a:lnTo>
                <a:cubicBezTo>
                  <a:pt x="9628911" y="8144172"/>
                  <a:pt x="9631638" y="8149622"/>
                  <a:pt x="9637086" y="8149622"/>
                </a:cubicBezTo>
                <a:cubicBezTo>
                  <a:pt x="9642536" y="8149622"/>
                  <a:pt x="9639812" y="8155073"/>
                  <a:pt x="9628911" y="8165969"/>
                </a:cubicBezTo>
                <a:cubicBezTo>
                  <a:pt x="9628911" y="8165969"/>
                  <a:pt x="9623463" y="8165969"/>
                  <a:pt x="9612564" y="8165969"/>
                </a:cubicBezTo>
                <a:cubicBezTo>
                  <a:pt x="9601666" y="8165969"/>
                  <a:pt x="9598941" y="8168693"/>
                  <a:pt x="9604390" y="8174144"/>
                </a:cubicBezTo>
                <a:cubicBezTo>
                  <a:pt x="9609840" y="8179594"/>
                  <a:pt x="9601666" y="8193217"/>
                  <a:pt x="9579868" y="8215015"/>
                </a:cubicBezTo>
                <a:lnTo>
                  <a:pt x="9563521" y="8231362"/>
                </a:lnTo>
                <a:lnTo>
                  <a:pt x="9547172" y="8215015"/>
                </a:lnTo>
                <a:lnTo>
                  <a:pt x="9530825" y="8215015"/>
                </a:lnTo>
                <a:lnTo>
                  <a:pt x="9498131" y="8215015"/>
                </a:lnTo>
                <a:cubicBezTo>
                  <a:pt x="9498131" y="8225911"/>
                  <a:pt x="9498131" y="8239536"/>
                  <a:pt x="9498131" y="8255883"/>
                </a:cubicBezTo>
                <a:cubicBezTo>
                  <a:pt x="9498131" y="8272230"/>
                  <a:pt x="9498131" y="8285855"/>
                  <a:pt x="9498131" y="8296754"/>
                </a:cubicBezTo>
                <a:cubicBezTo>
                  <a:pt x="9498131" y="8307651"/>
                  <a:pt x="9495405" y="8315825"/>
                  <a:pt x="9489956" y="8321276"/>
                </a:cubicBezTo>
                <a:cubicBezTo>
                  <a:pt x="9484506" y="8326724"/>
                  <a:pt x="9481782" y="8329448"/>
                  <a:pt x="9481782" y="8329448"/>
                </a:cubicBezTo>
                <a:cubicBezTo>
                  <a:pt x="9470883" y="8329448"/>
                  <a:pt x="9465435" y="8334899"/>
                  <a:pt x="9465435" y="8345797"/>
                </a:cubicBezTo>
                <a:cubicBezTo>
                  <a:pt x="9476333" y="8345797"/>
                  <a:pt x="9476333" y="8351246"/>
                  <a:pt x="9465435" y="8362144"/>
                </a:cubicBezTo>
                <a:cubicBezTo>
                  <a:pt x="9454536" y="8362144"/>
                  <a:pt x="9449085" y="8356696"/>
                  <a:pt x="9449085" y="8345797"/>
                </a:cubicBezTo>
                <a:cubicBezTo>
                  <a:pt x="9449085" y="8334899"/>
                  <a:pt x="9446361" y="8332172"/>
                  <a:pt x="9440913" y="8337623"/>
                </a:cubicBezTo>
                <a:cubicBezTo>
                  <a:pt x="9435463" y="8343073"/>
                  <a:pt x="9427290" y="8356696"/>
                  <a:pt x="9416389" y="8378494"/>
                </a:cubicBezTo>
                <a:cubicBezTo>
                  <a:pt x="9405491" y="8400291"/>
                  <a:pt x="9400042" y="8411188"/>
                  <a:pt x="9400042" y="8411188"/>
                </a:cubicBezTo>
                <a:cubicBezTo>
                  <a:pt x="9400042" y="8432987"/>
                  <a:pt x="9389143" y="8438435"/>
                  <a:pt x="9367346" y="8427537"/>
                </a:cubicBezTo>
                <a:cubicBezTo>
                  <a:pt x="9367346" y="8416638"/>
                  <a:pt x="9370072" y="8408463"/>
                  <a:pt x="9375521" y="8403015"/>
                </a:cubicBezTo>
                <a:cubicBezTo>
                  <a:pt x="9380969" y="8397565"/>
                  <a:pt x="9383695" y="8389390"/>
                  <a:pt x="9383695" y="8378494"/>
                </a:cubicBezTo>
                <a:cubicBezTo>
                  <a:pt x="9383695" y="8367595"/>
                  <a:pt x="9378245" y="8362144"/>
                  <a:pt x="9367346" y="8362144"/>
                </a:cubicBezTo>
                <a:cubicBezTo>
                  <a:pt x="9367346" y="8362144"/>
                  <a:pt x="9364622" y="8362144"/>
                  <a:pt x="9359174" y="8362144"/>
                </a:cubicBezTo>
                <a:cubicBezTo>
                  <a:pt x="9353723" y="8362144"/>
                  <a:pt x="9350999" y="8364868"/>
                  <a:pt x="9350999" y="8370319"/>
                </a:cubicBezTo>
                <a:cubicBezTo>
                  <a:pt x="9350999" y="8375769"/>
                  <a:pt x="9345549" y="8378494"/>
                  <a:pt x="9334650" y="8378494"/>
                </a:cubicBezTo>
                <a:lnTo>
                  <a:pt x="9301956" y="8443884"/>
                </a:lnTo>
                <a:cubicBezTo>
                  <a:pt x="9312855" y="8476580"/>
                  <a:pt x="9291057" y="8498377"/>
                  <a:pt x="9236563" y="8509276"/>
                </a:cubicBezTo>
                <a:cubicBezTo>
                  <a:pt x="9214766" y="8520175"/>
                  <a:pt x="9198419" y="8531074"/>
                  <a:pt x="9187520" y="8541972"/>
                </a:cubicBezTo>
                <a:cubicBezTo>
                  <a:pt x="9187520" y="8520175"/>
                  <a:pt x="9176621" y="8509276"/>
                  <a:pt x="9154824" y="8509276"/>
                </a:cubicBezTo>
                <a:cubicBezTo>
                  <a:pt x="9122128" y="8509276"/>
                  <a:pt x="9111229" y="8525623"/>
                  <a:pt x="9122128" y="8558319"/>
                </a:cubicBezTo>
                <a:lnTo>
                  <a:pt x="9105781" y="8574669"/>
                </a:lnTo>
                <a:cubicBezTo>
                  <a:pt x="9105781" y="8563770"/>
                  <a:pt x="9103054" y="8558319"/>
                  <a:pt x="9097606" y="8558319"/>
                </a:cubicBezTo>
                <a:cubicBezTo>
                  <a:pt x="9092158" y="8558319"/>
                  <a:pt x="9086707" y="8566494"/>
                  <a:pt x="9081259" y="8582841"/>
                </a:cubicBezTo>
                <a:cubicBezTo>
                  <a:pt x="9075809" y="8599190"/>
                  <a:pt x="9078533" y="8612813"/>
                  <a:pt x="9089431" y="8623712"/>
                </a:cubicBezTo>
                <a:lnTo>
                  <a:pt x="9073084" y="8623712"/>
                </a:lnTo>
                <a:lnTo>
                  <a:pt x="9056737" y="8640059"/>
                </a:lnTo>
                <a:lnTo>
                  <a:pt x="9024041" y="8705451"/>
                </a:lnTo>
                <a:cubicBezTo>
                  <a:pt x="9013142" y="8716350"/>
                  <a:pt x="9004968" y="8727249"/>
                  <a:pt x="8999520" y="8738148"/>
                </a:cubicBezTo>
                <a:cubicBezTo>
                  <a:pt x="8994069" y="8749046"/>
                  <a:pt x="8991345" y="8754495"/>
                  <a:pt x="8991345" y="8754495"/>
                </a:cubicBezTo>
                <a:cubicBezTo>
                  <a:pt x="8991345" y="8765393"/>
                  <a:pt x="8980446" y="8781740"/>
                  <a:pt x="8958649" y="8803538"/>
                </a:cubicBezTo>
                <a:lnTo>
                  <a:pt x="8925953" y="8836234"/>
                </a:lnTo>
                <a:lnTo>
                  <a:pt x="8925953" y="8852581"/>
                </a:lnTo>
                <a:cubicBezTo>
                  <a:pt x="8915054" y="8852581"/>
                  <a:pt x="8904157" y="8847133"/>
                  <a:pt x="8893256" y="8836234"/>
                </a:cubicBezTo>
                <a:cubicBezTo>
                  <a:pt x="8882358" y="8825335"/>
                  <a:pt x="8876909" y="8825335"/>
                  <a:pt x="8876909" y="8836234"/>
                </a:cubicBezTo>
                <a:cubicBezTo>
                  <a:pt x="8866011" y="8836234"/>
                  <a:pt x="8860562" y="8841684"/>
                  <a:pt x="8860562" y="8852581"/>
                </a:cubicBezTo>
                <a:cubicBezTo>
                  <a:pt x="8860562" y="8863480"/>
                  <a:pt x="8860562" y="8874378"/>
                  <a:pt x="8860562" y="8885277"/>
                </a:cubicBezTo>
                <a:cubicBezTo>
                  <a:pt x="8849664" y="8896176"/>
                  <a:pt x="8838765" y="8901624"/>
                  <a:pt x="8827866" y="8901624"/>
                </a:cubicBezTo>
                <a:cubicBezTo>
                  <a:pt x="8806069" y="8879829"/>
                  <a:pt x="8792446" y="8871654"/>
                  <a:pt x="8786995" y="8877105"/>
                </a:cubicBezTo>
                <a:cubicBezTo>
                  <a:pt x="8781547" y="8882553"/>
                  <a:pt x="8778823" y="8879829"/>
                  <a:pt x="8778823" y="8868930"/>
                </a:cubicBezTo>
                <a:lnTo>
                  <a:pt x="8762474" y="8885277"/>
                </a:lnTo>
                <a:cubicBezTo>
                  <a:pt x="8762474" y="8885277"/>
                  <a:pt x="8759750" y="8888004"/>
                  <a:pt x="8754301" y="8893452"/>
                </a:cubicBezTo>
                <a:cubicBezTo>
                  <a:pt x="8748851" y="8898900"/>
                  <a:pt x="8746127" y="8901624"/>
                  <a:pt x="8746127" y="8901624"/>
                </a:cubicBezTo>
                <a:cubicBezTo>
                  <a:pt x="8746127" y="8901624"/>
                  <a:pt x="8746127" y="8907075"/>
                  <a:pt x="8746127" y="8917973"/>
                </a:cubicBezTo>
                <a:cubicBezTo>
                  <a:pt x="8746127" y="8917973"/>
                  <a:pt x="8746127" y="8920698"/>
                  <a:pt x="8746127" y="8926146"/>
                </a:cubicBezTo>
                <a:cubicBezTo>
                  <a:pt x="8746127" y="8931596"/>
                  <a:pt x="8740676" y="8934320"/>
                  <a:pt x="8729777" y="8934320"/>
                </a:cubicBezTo>
                <a:cubicBezTo>
                  <a:pt x="8729777" y="8934320"/>
                  <a:pt x="8729777" y="8931596"/>
                  <a:pt x="8729777" y="8926146"/>
                </a:cubicBezTo>
                <a:cubicBezTo>
                  <a:pt x="8729777" y="8920698"/>
                  <a:pt x="8727053" y="8915249"/>
                  <a:pt x="8721605" y="8909799"/>
                </a:cubicBezTo>
                <a:cubicBezTo>
                  <a:pt x="8716155" y="8904348"/>
                  <a:pt x="8713430" y="8896176"/>
                  <a:pt x="8713430" y="8885277"/>
                </a:cubicBezTo>
                <a:cubicBezTo>
                  <a:pt x="8713430" y="8885277"/>
                  <a:pt x="8713430" y="8879829"/>
                  <a:pt x="8713430" y="8868930"/>
                </a:cubicBezTo>
                <a:cubicBezTo>
                  <a:pt x="8713430" y="8858031"/>
                  <a:pt x="8718879" y="8847133"/>
                  <a:pt x="8729777" y="8836234"/>
                </a:cubicBezTo>
                <a:lnTo>
                  <a:pt x="8729777" y="8787191"/>
                </a:lnTo>
                <a:cubicBezTo>
                  <a:pt x="8707982" y="8798089"/>
                  <a:pt x="8697083" y="8825335"/>
                  <a:pt x="8697083" y="8868930"/>
                </a:cubicBezTo>
                <a:cubicBezTo>
                  <a:pt x="8697083" y="8901624"/>
                  <a:pt x="8691633" y="8917973"/>
                  <a:pt x="8680734" y="8917973"/>
                </a:cubicBezTo>
                <a:cubicBezTo>
                  <a:pt x="8680734" y="8917973"/>
                  <a:pt x="8675286" y="8909799"/>
                  <a:pt x="8664387" y="8893452"/>
                </a:cubicBezTo>
                <a:cubicBezTo>
                  <a:pt x="8653488" y="8877105"/>
                  <a:pt x="8648038" y="8863480"/>
                  <a:pt x="8648038" y="8852581"/>
                </a:cubicBezTo>
                <a:cubicBezTo>
                  <a:pt x="8637139" y="8863480"/>
                  <a:pt x="8628967" y="8868930"/>
                  <a:pt x="8623516" y="8868930"/>
                </a:cubicBezTo>
                <a:cubicBezTo>
                  <a:pt x="8618068" y="8868930"/>
                  <a:pt x="8615344" y="8863480"/>
                  <a:pt x="8615344" y="8852581"/>
                </a:cubicBezTo>
                <a:cubicBezTo>
                  <a:pt x="8615344" y="8841684"/>
                  <a:pt x="8609893" y="8830784"/>
                  <a:pt x="8598995" y="8819887"/>
                </a:cubicBezTo>
                <a:lnTo>
                  <a:pt x="8582648" y="8770842"/>
                </a:lnTo>
                <a:cubicBezTo>
                  <a:pt x="8593546" y="8770842"/>
                  <a:pt x="8598995" y="8776292"/>
                  <a:pt x="8598995" y="8787191"/>
                </a:cubicBezTo>
                <a:cubicBezTo>
                  <a:pt x="8598995" y="8798089"/>
                  <a:pt x="8601721" y="8806262"/>
                  <a:pt x="8607169" y="8811712"/>
                </a:cubicBezTo>
                <a:cubicBezTo>
                  <a:pt x="8612618" y="8817163"/>
                  <a:pt x="8620792" y="8819887"/>
                  <a:pt x="8631691" y="8819887"/>
                </a:cubicBezTo>
                <a:cubicBezTo>
                  <a:pt x="8653488" y="8819887"/>
                  <a:pt x="8664387" y="8822611"/>
                  <a:pt x="8664387" y="8828059"/>
                </a:cubicBezTo>
                <a:cubicBezTo>
                  <a:pt x="8664387" y="8833510"/>
                  <a:pt x="8669835" y="8836234"/>
                  <a:pt x="8680734" y="8836234"/>
                </a:cubicBezTo>
                <a:cubicBezTo>
                  <a:pt x="8680734" y="8836234"/>
                  <a:pt x="8683461" y="8830784"/>
                  <a:pt x="8688909" y="8819887"/>
                </a:cubicBezTo>
                <a:cubicBezTo>
                  <a:pt x="8694357" y="8808988"/>
                  <a:pt x="8697083" y="8798089"/>
                  <a:pt x="8697083" y="8787191"/>
                </a:cubicBezTo>
                <a:lnTo>
                  <a:pt x="8713430" y="8705451"/>
                </a:lnTo>
                <a:cubicBezTo>
                  <a:pt x="8724329" y="8716350"/>
                  <a:pt x="8729777" y="8710900"/>
                  <a:pt x="8729777" y="8689102"/>
                </a:cubicBezTo>
                <a:lnTo>
                  <a:pt x="8746127" y="8689102"/>
                </a:lnTo>
                <a:cubicBezTo>
                  <a:pt x="8746127" y="8700001"/>
                  <a:pt x="8751575" y="8702727"/>
                  <a:pt x="8762474" y="8697277"/>
                </a:cubicBezTo>
                <a:cubicBezTo>
                  <a:pt x="8773372" y="8691826"/>
                  <a:pt x="8773372" y="8694553"/>
                  <a:pt x="8762474" y="8705451"/>
                </a:cubicBezTo>
                <a:cubicBezTo>
                  <a:pt x="8762474" y="8716350"/>
                  <a:pt x="8762474" y="8721798"/>
                  <a:pt x="8762474" y="8721798"/>
                </a:cubicBezTo>
                <a:cubicBezTo>
                  <a:pt x="8762474" y="8732697"/>
                  <a:pt x="8757025" y="8738148"/>
                  <a:pt x="8746127" y="8738148"/>
                </a:cubicBezTo>
                <a:cubicBezTo>
                  <a:pt x="8735228" y="8738148"/>
                  <a:pt x="8729777" y="8738148"/>
                  <a:pt x="8729777" y="8738148"/>
                </a:cubicBezTo>
                <a:cubicBezTo>
                  <a:pt x="8729777" y="8738148"/>
                  <a:pt x="8735228" y="8746320"/>
                  <a:pt x="8746127" y="8762669"/>
                </a:cubicBezTo>
                <a:cubicBezTo>
                  <a:pt x="8757025" y="8779016"/>
                  <a:pt x="8762474" y="8787191"/>
                  <a:pt x="8762474" y="8787191"/>
                </a:cubicBezTo>
                <a:lnTo>
                  <a:pt x="8778823" y="8803538"/>
                </a:lnTo>
                <a:cubicBezTo>
                  <a:pt x="8778823" y="8814436"/>
                  <a:pt x="8776097" y="8822611"/>
                  <a:pt x="8770648" y="8828059"/>
                </a:cubicBezTo>
                <a:cubicBezTo>
                  <a:pt x="8765200" y="8833510"/>
                  <a:pt x="8762474" y="8838958"/>
                  <a:pt x="8762474" y="8844409"/>
                </a:cubicBezTo>
                <a:cubicBezTo>
                  <a:pt x="8762474" y="8849857"/>
                  <a:pt x="8767924" y="8852581"/>
                  <a:pt x="8778823" y="8852581"/>
                </a:cubicBezTo>
                <a:cubicBezTo>
                  <a:pt x="8778823" y="8852581"/>
                  <a:pt x="8781547" y="8847133"/>
                  <a:pt x="8786995" y="8836234"/>
                </a:cubicBezTo>
                <a:cubicBezTo>
                  <a:pt x="8792446" y="8825335"/>
                  <a:pt x="8800618" y="8814436"/>
                  <a:pt x="8811517" y="8803538"/>
                </a:cubicBezTo>
                <a:lnTo>
                  <a:pt x="8844213" y="8787191"/>
                </a:lnTo>
                <a:cubicBezTo>
                  <a:pt x="8844213" y="8798089"/>
                  <a:pt x="8852388" y="8795363"/>
                  <a:pt x="8868735" y="8779016"/>
                </a:cubicBezTo>
                <a:cubicBezTo>
                  <a:pt x="8885084" y="8762669"/>
                  <a:pt x="8887808" y="8749046"/>
                  <a:pt x="8876909" y="8738148"/>
                </a:cubicBezTo>
                <a:lnTo>
                  <a:pt x="8942302" y="8689102"/>
                </a:lnTo>
                <a:cubicBezTo>
                  <a:pt x="8942302" y="8689102"/>
                  <a:pt x="8939575" y="8686378"/>
                  <a:pt x="8934127" y="8680930"/>
                </a:cubicBezTo>
                <a:cubicBezTo>
                  <a:pt x="8928679" y="8675479"/>
                  <a:pt x="8925953" y="8672755"/>
                  <a:pt x="8925953" y="8672755"/>
                </a:cubicBezTo>
                <a:cubicBezTo>
                  <a:pt x="8936851" y="8640059"/>
                  <a:pt x="8925953" y="8623712"/>
                  <a:pt x="8893256" y="8623712"/>
                </a:cubicBezTo>
                <a:cubicBezTo>
                  <a:pt x="8882358" y="8623712"/>
                  <a:pt x="8876909" y="8620988"/>
                  <a:pt x="8876909" y="8615537"/>
                </a:cubicBezTo>
                <a:cubicBezTo>
                  <a:pt x="8876909" y="8610087"/>
                  <a:pt x="8871461" y="8607363"/>
                  <a:pt x="8860562" y="8607363"/>
                </a:cubicBezTo>
                <a:cubicBezTo>
                  <a:pt x="8838765" y="8596466"/>
                  <a:pt x="8811517" y="8601914"/>
                  <a:pt x="8778823" y="8623712"/>
                </a:cubicBezTo>
                <a:lnTo>
                  <a:pt x="8762474" y="8640059"/>
                </a:lnTo>
                <a:cubicBezTo>
                  <a:pt x="8762474" y="8629160"/>
                  <a:pt x="8762474" y="8620988"/>
                  <a:pt x="8762474" y="8615537"/>
                </a:cubicBezTo>
                <a:cubicBezTo>
                  <a:pt x="8762474" y="8610087"/>
                  <a:pt x="8762474" y="8607363"/>
                  <a:pt x="8762474" y="8607363"/>
                </a:cubicBezTo>
                <a:cubicBezTo>
                  <a:pt x="8762474" y="8585565"/>
                  <a:pt x="8762474" y="8574669"/>
                  <a:pt x="8762474" y="8574669"/>
                </a:cubicBezTo>
                <a:cubicBezTo>
                  <a:pt x="8773372" y="8574669"/>
                  <a:pt x="8778823" y="8574669"/>
                  <a:pt x="8778823" y="8574669"/>
                </a:cubicBezTo>
                <a:cubicBezTo>
                  <a:pt x="8778823" y="8574669"/>
                  <a:pt x="8778823" y="8569218"/>
                  <a:pt x="8778823" y="8558319"/>
                </a:cubicBezTo>
                <a:cubicBezTo>
                  <a:pt x="8778823" y="8547421"/>
                  <a:pt x="8781547" y="8539248"/>
                  <a:pt x="8786995" y="8533798"/>
                </a:cubicBezTo>
                <a:cubicBezTo>
                  <a:pt x="8792446" y="8528347"/>
                  <a:pt x="8800618" y="8525623"/>
                  <a:pt x="8811517" y="8525623"/>
                </a:cubicBezTo>
                <a:cubicBezTo>
                  <a:pt x="8844213" y="8525623"/>
                  <a:pt x="8855112" y="8536522"/>
                  <a:pt x="8844213" y="8558319"/>
                </a:cubicBezTo>
                <a:cubicBezTo>
                  <a:pt x="8844213" y="8569218"/>
                  <a:pt x="8849664" y="8571942"/>
                  <a:pt x="8860562" y="8566494"/>
                </a:cubicBezTo>
                <a:cubicBezTo>
                  <a:pt x="8871461" y="8561046"/>
                  <a:pt x="8876909" y="8569218"/>
                  <a:pt x="8876909" y="8591016"/>
                </a:cubicBezTo>
                <a:lnTo>
                  <a:pt x="8893256" y="8591016"/>
                </a:lnTo>
                <a:cubicBezTo>
                  <a:pt x="8893256" y="8580117"/>
                  <a:pt x="8887808" y="8569218"/>
                  <a:pt x="8876909" y="8558319"/>
                </a:cubicBezTo>
                <a:lnTo>
                  <a:pt x="8876909" y="8492927"/>
                </a:lnTo>
                <a:cubicBezTo>
                  <a:pt x="8876909" y="8492927"/>
                  <a:pt x="8876909" y="8487479"/>
                  <a:pt x="8876909" y="8476580"/>
                </a:cubicBezTo>
                <a:cubicBezTo>
                  <a:pt x="8876909" y="8465681"/>
                  <a:pt x="8882358" y="8460233"/>
                  <a:pt x="8893256" y="8460233"/>
                </a:cubicBezTo>
                <a:lnTo>
                  <a:pt x="8893256" y="8476580"/>
                </a:lnTo>
                <a:lnTo>
                  <a:pt x="8909606" y="8492927"/>
                </a:lnTo>
                <a:cubicBezTo>
                  <a:pt x="8909606" y="8482030"/>
                  <a:pt x="8915054" y="8476580"/>
                  <a:pt x="8925953" y="8476580"/>
                </a:cubicBezTo>
                <a:cubicBezTo>
                  <a:pt x="8936851" y="8465681"/>
                  <a:pt x="8942302" y="8460233"/>
                  <a:pt x="8942302" y="8460233"/>
                </a:cubicBezTo>
                <a:lnTo>
                  <a:pt x="8925953" y="8460233"/>
                </a:lnTo>
                <a:cubicBezTo>
                  <a:pt x="8925953" y="8460233"/>
                  <a:pt x="8915054" y="8454782"/>
                  <a:pt x="8893256" y="8443884"/>
                </a:cubicBezTo>
                <a:cubicBezTo>
                  <a:pt x="8893256" y="8443884"/>
                  <a:pt x="8890532" y="8441160"/>
                  <a:pt x="8885084" y="8435711"/>
                </a:cubicBezTo>
                <a:cubicBezTo>
                  <a:pt x="8879633" y="8430261"/>
                  <a:pt x="8876909" y="8432987"/>
                  <a:pt x="8876909" y="8443884"/>
                </a:cubicBezTo>
                <a:cubicBezTo>
                  <a:pt x="8866011" y="8443884"/>
                  <a:pt x="8855112" y="8443884"/>
                  <a:pt x="8844213" y="8443884"/>
                </a:cubicBezTo>
                <a:cubicBezTo>
                  <a:pt x="8833314" y="8443884"/>
                  <a:pt x="8825142" y="8446608"/>
                  <a:pt x="8819691" y="8452058"/>
                </a:cubicBezTo>
                <a:cubicBezTo>
                  <a:pt x="8814243" y="8457509"/>
                  <a:pt x="8816967" y="8465681"/>
                  <a:pt x="8827866" y="8476580"/>
                </a:cubicBezTo>
                <a:cubicBezTo>
                  <a:pt x="8827866" y="8476580"/>
                  <a:pt x="8825142" y="8479304"/>
                  <a:pt x="8819691" y="8484755"/>
                </a:cubicBezTo>
                <a:cubicBezTo>
                  <a:pt x="8814243" y="8490203"/>
                  <a:pt x="8811517" y="8492927"/>
                  <a:pt x="8811517" y="8492927"/>
                </a:cubicBezTo>
                <a:cubicBezTo>
                  <a:pt x="8811517" y="8492927"/>
                  <a:pt x="8811517" y="8482030"/>
                  <a:pt x="8811517" y="8460233"/>
                </a:cubicBezTo>
                <a:lnTo>
                  <a:pt x="8811517" y="8427537"/>
                </a:lnTo>
                <a:lnTo>
                  <a:pt x="8795170" y="8411188"/>
                </a:lnTo>
                <a:cubicBezTo>
                  <a:pt x="8784271" y="8400291"/>
                  <a:pt x="8776097" y="8394841"/>
                  <a:pt x="8770648" y="8394841"/>
                </a:cubicBezTo>
                <a:cubicBezTo>
                  <a:pt x="8765200" y="8394841"/>
                  <a:pt x="8762474" y="8394841"/>
                  <a:pt x="8762474" y="8394841"/>
                </a:cubicBezTo>
                <a:cubicBezTo>
                  <a:pt x="8751575" y="8405739"/>
                  <a:pt x="8746127" y="8405739"/>
                  <a:pt x="8746127" y="8394841"/>
                </a:cubicBezTo>
                <a:cubicBezTo>
                  <a:pt x="8746127" y="8383942"/>
                  <a:pt x="8746127" y="8378494"/>
                  <a:pt x="8746127" y="8378494"/>
                </a:cubicBezTo>
                <a:lnTo>
                  <a:pt x="8746127" y="8329448"/>
                </a:lnTo>
                <a:lnTo>
                  <a:pt x="8795170" y="8296754"/>
                </a:lnTo>
                <a:cubicBezTo>
                  <a:pt x="8806069" y="8296754"/>
                  <a:pt x="8816967" y="8291304"/>
                  <a:pt x="8827866" y="8280405"/>
                </a:cubicBezTo>
                <a:cubicBezTo>
                  <a:pt x="8827866" y="8269506"/>
                  <a:pt x="8833314" y="8258607"/>
                  <a:pt x="8844213" y="8247709"/>
                </a:cubicBezTo>
                <a:cubicBezTo>
                  <a:pt x="8855112" y="8236812"/>
                  <a:pt x="8866011" y="8225911"/>
                  <a:pt x="8876909" y="8215015"/>
                </a:cubicBezTo>
                <a:cubicBezTo>
                  <a:pt x="8887808" y="8204116"/>
                  <a:pt x="8895983" y="8193217"/>
                  <a:pt x="8901431" y="8182318"/>
                </a:cubicBezTo>
                <a:cubicBezTo>
                  <a:pt x="8906881" y="8171420"/>
                  <a:pt x="8915054" y="8160521"/>
                  <a:pt x="8925953" y="8149622"/>
                </a:cubicBezTo>
                <a:lnTo>
                  <a:pt x="8942302" y="8149622"/>
                </a:lnTo>
                <a:cubicBezTo>
                  <a:pt x="8942302" y="8160521"/>
                  <a:pt x="8945026" y="8165969"/>
                  <a:pt x="8950474" y="8165969"/>
                </a:cubicBezTo>
                <a:cubicBezTo>
                  <a:pt x="8955925" y="8165969"/>
                  <a:pt x="8958649" y="8165969"/>
                  <a:pt x="8958649" y="8165969"/>
                </a:cubicBezTo>
                <a:lnTo>
                  <a:pt x="8991345" y="8165969"/>
                </a:lnTo>
                <a:cubicBezTo>
                  <a:pt x="8991345" y="8155073"/>
                  <a:pt x="8996793" y="8149622"/>
                  <a:pt x="9007692" y="8149622"/>
                </a:cubicBezTo>
                <a:cubicBezTo>
                  <a:pt x="8996793" y="8138723"/>
                  <a:pt x="8985897" y="8133275"/>
                  <a:pt x="8974998" y="8133275"/>
                </a:cubicBezTo>
                <a:cubicBezTo>
                  <a:pt x="8974998" y="8133275"/>
                  <a:pt x="8972272" y="8133275"/>
                  <a:pt x="8966823" y="8133275"/>
                </a:cubicBezTo>
                <a:cubicBezTo>
                  <a:pt x="8961373" y="8133275"/>
                  <a:pt x="8958649" y="8127825"/>
                  <a:pt x="8958649" y="8116926"/>
                </a:cubicBezTo>
                <a:cubicBezTo>
                  <a:pt x="8958649" y="8095131"/>
                  <a:pt x="8953201" y="8089680"/>
                  <a:pt x="8942302" y="8100579"/>
                </a:cubicBezTo>
                <a:lnTo>
                  <a:pt x="8925953" y="8067883"/>
                </a:lnTo>
                <a:lnTo>
                  <a:pt x="8942302" y="8051536"/>
                </a:lnTo>
                <a:cubicBezTo>
                  <a:pt x="8953201" y="8040637"/>
                  <a:pt x="8961373" y="8035187"/>
                  <a:pt x="8966823" y="8035187"/>
                </a:cubicBezTo>
                <a:cubicBezTo>
                  <a:pt x="8972272" y="8035187"/>
                  <a:pt x="8988621" y="8021564"/>
                  <a:pt x="9015867" y="7994318"/>
                </a:cubicBezTo>
                <a:cubicBezTo>
                  <a:pt x="9043112" y="7967070"/>
                  <a:pt x="9056737" y="7950723"/>
                  <a:pt x="9056737" y="7945272"/>
                </a:cubicBezTo>
                <a:cubicBezTo>
                  <a:pt x="9056737" y="7939824"/>
                  <a:pt x="9054011" y="7939824"/>
                  <a:pt x="9048563" y="7945272"/>
                </a:cubicBezTo>
                <a:cubicBezTo>
                  <a:pt x="9043112" y="7950723"/>
                  <a:pt x="9034940" y="7958898"/>
                  <a:pt x="9024041" y="7969794"/>
                </a:cubicBezTo>
                <a:cubicBezTo>
                  <a:pt x="9013142" y="7980693"/>
                  <a:pt x="9004968" y="7988867"/>
                  <a:pt x="8999520" y="7994318"/>
                </a:cubicBezTo>
                <a:cubicBezTo>
                  <a:pt x="8994069" y="7999766"/>
                  <a:pt x="8991345" y="8002490"/>
                  <a:pt x="8991345" y="8002490"/>
                </a:cubicBezTo>
                <a:lnTo>
                  <a:pt x="8893256" y="8084230"/>
                </a:lnTo>
                <a:cubicBezTo>
                  <a:pt x="8893256" y="8095131"/>
                  <a:pt x="8887808" y="8106027"/>
                  <a:pt x="8876909" y="8116926"/>
                </a:cubicBezTo>
                <a:cubicBezTo>
                  <a:pt x="8866011" y="8127825"/>
                  <a:pt x="8863286" y="8133275"/>
                  <a:pt x="8868735" y="8133275"/>
                </a:cubicBezTo>
                <a:cubicBezTo>
                  <a:pt x="8874185" y="8133275"/>
                  <a:pt x="8882358" y="8133275"/>
                  <a:pt x="8893256" y="8133275"/>
                </a:cubicBezTo>
                <a:lnTo>
                  <a:pt x="8876909" y="8165969"/>
                </a:lnTo>
                <a:lnTo>
                  <a:pt x="8876909" y="8182318"/>
                </a:lnTo>
                <a:cubicBezTo>
                  <a:pt x="8822416" y="8215015"/>
                  <a:pt x="8773372" y="8264058"/>
                  <a:pt x="8729777" y="8329448"/>
                </a:cubicBezTo>
                <a:lnTo>
                  <a:pt x="8713430" y="8313101"/>
                </a:lnTo>
                <a:lnTo>
                  <a:pt x="8729777" y="8296754"/>
                </a:lnTo>
                <a:cubicBezTo>
                  <a:pt x="8729777" y="8296754"/>
                  <a:pt x="8735228" y="8296754"/>
                  <a:pt x="8746127" y="8296754"/>
                </a:cubicBezTo>
                <a:lnTo>
                  <a:pt x="8746127" y="8264058"/>
                </a:lnTo>
                <a:lnTo>
                  <a:pt x="8713430" y="8231362"/>
                </a:lnTo>
                <a:lnTo>
                  <a:pt x="8697083" y="8231362"/>
                </a:lnTo>
                <a:lnTo>
                  <a:pt x="8697083" y="8264058"/>
                </a:lnTo>
                <a:cubicBezTo>
                  <a:pt x="8707982" y="8253159"/>
                  <a:pt x="8716155" y="8253159"/>
                  <a:pt x="8721605" y="8264058"/>
                </a:cubicBezTo>
                <a:cubicBezTo>
                  <a:pt x="8727053" y="8274957"/>
                  <a:pt x="8724329" y="8283131"/>
                  <a:pt x="8713430" y="8288579"/>
                </a:cubicBezTo>
                <a:cubicBezTo>
                  <a:pt x="8702532" y="8294030"/>
                  <a:pt x="8697083" y="8299478"/>
                  <a:pt x="8697083" y="8304926"/>
                </a:cubicBezTo>
                <a:cubicBezTo>
                  <a:pt x="8697083" y="8310377"/>
                  <a:pt x="8691633" y="8318552"/>
                  <a:pt x="8680734" y="8329448"/>
                </a:cubicBezTo>
                <a:cubicBezTo>
                  <a:pt x="8669835" y="8340347"/>
                  <a:pt x="8669835" y="8351246"/>
                  <a:pt x="8680734" y="8362144"/>
                </a:cubicBezTo>
                <a:cubicBezTo>
                  <a:pt x="8669835" y="8362144"/>
                  <a:pt x="8661661" y="8364868"/>
                  <a:pt x="8656213" y="8370319"/>
                </a:cubicBezTo>
                <a:cubicBezTo>
                  <a:pt x="8650764" y="8375769"/>
                  <a:pt x="8642590" y="8381218"/>
                  <a:pt x="8631691" y="8386666"/>
                </a:cubicBezTo>
                <a:cubicBezTo>
                  <a:pt x="8620792" y="8392116"/>
                  <a:pt x="8620792" y="8400291"/>
                  <a:pt x="8631691" y="8411188"/>
                </a:cubicBezTo>
                <a:cubicBezTo>
                  <a:pt x="8642590" y="8411188"/>
                  <a:pt x="8648038" y="8405739"/>
                  <a:pt x="8648038" y="8394841"/>
                </a:cubicBezTo>
                <a:cubicBezTo>
                  <a:pt x="8658937" y="8383942"/>
                  <a:pt x="8667111" y="8381218"/>
                  <a:pt x="8672562" y="8386666"/>
                </a:cubicBezTo>
                <a:cubicBezTo>
                  <a:pt x="8678010" y="8392116"/>
                  <a:pt x="8675286" y="8400291"/>
                  <a:pt x="8664387" y="8411188"/>
                </a:cubicBezTo>
                <a:cubicBezTo>
                  <a:pt x="8653488" y="8411188"/>
                  <a:pt x="8645314" y="8413912"/>
                  <a:pt x="8639866" y="8419362"/>
                </a:cubicBezTo>
                <a:cubicBezTo>
                  <a:pt x="8634415" y="8424813"/>
                  <a:pt x="8620792" y="8427537"/>
                  <a:pt x="8598995" y="8427537"/>
                </a:cubicBezTo>
                <a:lnTo>
                  <a:pt x="8517255" y="8443884"/>
                </a:lnTo>
                <a:cubicBezTo>
                  <a:pt x="8484559" y="8498377"/>
                  <a:pt x="8479111" y="8525623"/>
                  <a:pt x="8500908" y="8525623"/>
                </a:cubicBezTo>
                <a:cubicBezTo>
                  <a:pt x="8490010" y="8536522"/>
                  <a:pt x="8484559" y="8541972"/>
                  <a:pt x="8484559" y="8541972"/>
                </a:cubicBezTo>
                <a:cubicBezTo>
                  <a:pt x="8484559" y="8541972"/>
                  <a:pt x="8479111" y="8536522"/>
                  <a:pt x="8468212" y="8525623"/>
                </a:cubicBezTo>
                <a:lnTo>
                  <a:pt x="8451865" y="8525623"/>
                </a:lnTo>
                <a:cubicBezTo>
                  <a:pt x="8451865" y="8536522"/>
                  <a:pt x="8457313" y="8541972"/>
                  <a:pt x="8468212" y="8541972"/>
                </a:cubicBezTo>
                <a:lnTo>
                  <a:pt x="8451865" y="8558319"/>
                </a:lnTo>
                <a:cubicBezTo>
                  <a:pt x="8451865" y="8547421"/>
                  <a:pt x="8443690" y="8550145"/>
                  <a:pt x="8427341" y="8566494"/>
                </a:cubicBezTo>
                <a:cubicBezTo>
                  <a:pt x="8410994" y="8582841"/>
                  <a:pt x="8402820" y="8596466"/>
                  <a:pt x="8402820" y="8607363"/>
                </a:cubicBezTo>
                <a:cubicBezTo>
                  <a:pt x="8402820" y="8607363"/>
                  <a:pt x="8391921" y="8620988"/>
                  <a:pt x="8370124" y="8648233"/>
                </a:cubicBezTo>
                <a:cubicBezTo>
                  <a:pt x="8348328" y="8675479"/>
                  <a:pt x="8323806" y="8700001"/>
                  <a:pt x="8296558" y="8721798"/>
                </a:cubicBezTo>
                <a:cubicBezTo>
                  <a:pt x="8269313" y="8743596"/>
                  <a:pt x="8255690" y="8754495"/>
                  <a:pt x="8255690" y="8754495"/>
                </a:cubicBezTo>
                <a:lnTo>
                  <a:pt x="8304733" y="8672755"/>
                </a:lnTo>
                <a:cubicBezTo>
                  <a:pt x="8326530" y="8640059"/>
                  <a:pt x="8331979" y="8623712"/>
                  <a:pt x="8321080" y="8623712"/>
                </a:cubicBezTo>
                <a:cubicBezTo>
                  <a:pt x="8299282" y="8645509"/>
                  <a:pt x="8288384" y="8661856"/>
                  <a:pt x="8288384" y="8672755"/>
                </a:cubicBezTo>
                <a:lnTo>
                  <a:pt x="8255690" y="8689102"/>
                </a:lnTo>
                <a:cubicBezTo>
                  <a:pt x="8255690" y="8678206"/>
                  <a:pt x="8250240" y="8678206"/>
                  <a:pt x="8239340" y="8689102"/>
                </a:cubicBezTo>
                <a:lnTo>
                  <a:pt x="8239340" y="8672755"/>
                </a:lnTo>
                <a:cubicBezTo>
                  <a:pt x="8239340" y="8661856"/>
                  <a:pt x="8242067" y="8653682"/>
                  <a:pt x="8247516" y="8648233"/>
                </a:cubicBezTo>
                <a:cubicBezTo>
                  <a:pt x="8252964" y="8642783"/>
                  <a:pt x="8255690" y="8640059"/>
                  <a:pt x="8255690" y="8640059"/>
                </a:cubicBezTo>
                <a:cubicBezTo>
                  <a:pt x="8255690" y="8640059"/>
                  <a:pt x="8255690" y="8637335"/>
                  <a:pt x="8255690" y="8631884"/>
                </a:cubicBezTo>
                <a:cubicBezTo>
                  <a:pt x="8255690" y="8626436"/>
                  <a:pt x="8250240" y="8629160"/>
                  <a:pt x="8239340" y="8640059"/>
                </a:cubicBezTo>
                <a:cubicBezTo>
                  <a:pt x="8228442" y="8640059"/>
                  <a:pt x="8222994" y="8642783"/>
                  <a:pt x="8222994" y="8648233"/>
                </a:cubicBezTo>
                <a:cubicBezTo>
                  <a:pt x="8222994" y="8653682"/>
                  <a:pt x="8217544" y="8656408"/>
                  <a:pt x="8206644" y="8656408"/>
                </a:cubicBezTo>
                <a:lnTo>
                  <a:pt x="8206644" y="8664071"/>
                </a:lnTo>
                <a:cubicBezTo>
                  <a:pt x="8206644" y="8668498"/>
                  <a:pt x="8206644" y="8674117"/>
                  <a:pt x="8206644" y="8680930"/>
                </a:cubicBezTo>
                <a:cubicBezTo>
                  <a:pt x="8206644" y="8708175"/>
                  <a:pt x="8212095" y="8724522"/>
                  <a:pt x="8222994" y="8729973"/>
                </a:cubicBezTo>
                <a:cubicBezTo>
                  <a:pt x="8233892" y="8735423"/>
                  <a:pt x="8233892" y="8738148"/>
                  <a:pt x="8222994" y="8738148"/>
                </a:cubicBezTo>
                <a:cubicBezTo>
                  <a:pt x="8201196" y="8759945"/>
                  <a:pt x="8190298" y="8754495"/>
                  <a:pt x="8190298" y="8721798"/>
                </a:cubicBezTo>
                <a:cubicBezTo>
                  <a:pt x="8190298" y="8710900"/>
                  <a:pt x="8173950" y="8724522"/>
                  <a:pt x="8141254" y="8762669"/>
                </a:cubicBezTo>
                <a:cubicBezTo>
                  <a:pt x="8108558" y="8800814"/>
                  <a:pt x="8089484" y="8819887"/>
                  <a:pt x="8084036" y="8819887"/>
                </a:cubicBezTo>
                <a:cubicBezTo>
                  <a:pt x="8078588" y="8819887"/>
                  <a:pt x="8070414" y="8830784"/>
                  <a:pt x="8059515" y="8852581"/>
                </a:cubicBezTo>
                <a:lnTo>
                  <a:pt x="8026818" y="8868930"/>
                </a:lnTo>
                <a:lnTo>
                  <a:pt x="8043166" y="8836234"/>
                </a:lnTo>
                <a:lnTo>
                  <a:pt x="8092211" y="8787191"/>
                </a:lnTo>
                <a:lnTo>
                  <a:pt x="8059515" y="8787191"/>
                </a:lnTo>
                <a:lnTo>
                  <a:pt x="8026818" y="8819887"/>
                </a:lnTo>
                <a:cubicBezTo>
                  <a:pt x="8037718" y="8808988"/>
                  <a:pt x="8040442" y="8803538"/>
                  <a:pt x="8034993" y="8803538"/>
                </a:cubicBezTo>
                <a:cubicBezTo>
                  <a:pt x="8029542" y="8803538"/>
                  <a:pt x="8026818" y="8798089"/>
                  <a:pt x="8026818" y="8787191"/>
                </a:cubicBezTo>
                <a:lnTo>
                  <a:pt x="8010472" y="8770842"/>
                </a:lnTo>
                <a:lnTo>
                  <a:pt x="7994122" y="8754495"/>
                </a:lnTo>
                <a:cubicBezTo>
                  <a:pt x="8005021" y="8743596"/>
                  <a:pt x="8007746" y="8735423"/>
                  <a:pt x="8002297" y="8729973"/>
                </a:cubicBezTo>
                <a:cubicBezTo>
                  <a:pt x="7996846" y="8724522"/>
                  <a:pt x="7999570" y="8710900"/>
                  <a:pt x="8010472" y="8689102"/>
                </a:cubicBezTo>
                <a:lnTo>
                  <a:pt x="8043166" y="8656408"/>
                </a:lnTo>
                <a:lnTo>
                  <a:pt x="8075862" y="8640059"/>
                </a:lnTo>
                <a:cubicBezTo>
                  <a:pt x="8086760" y="8618261"/>
                  <a:pt x="8092211" y="8612813"/>
                  <a:pt x="8092211" y="8623712"/>
                </a:cubicBezTo>
                <a:cubicBezTo>
                  <a:pt x="8103110" y="8634608"/>
                  <a:pt x="8108558" y="8640059"/>
                  <a:pt x="8108558" y="8640059"/>
                </a:cubicBezTo>
                <a:cubicBezTo>
                  <a:pt x="8108558" y="8640059"/>
                  <a:pt x="8103110" y="8645509"/>
                  <a:pt x="8092211" y="8656408"/>
                </a:cubicBezTo>
                <a:cubicBezTo>
                  <a:pt x="8081312" y="8667305"/>
                  <a:pt x="8070414" y="8683654"/>
                  <a:pt x="8059515" y="8705451"/>
                </a:cubicBezTo>
                <a:cubicBezTo>
                  <a:pt x="8048616" y="8727249"/>
                  <a:pt x="8048616" y="8738148"/>
                  <a:pt x="8059515" y="8738148"/>
                </a:cubicBezTo>
                <a:cubicBezTo>
                  <a:pt x="8059515" y="8749046"/>
                  <a:pt x="8062239" y="8754495"/>
                  <a:pt x="8067687" y="8754495"/>
                </a:cubicBezTo>
                <a:cubicBezTo>
                  <a:pt x="8073138" y="8754495"/>
                  <a:pt x="8081312" y="8749046"/>
                  <a:pt x="8092211" y="8738148"/>
                </a:cubicBezTo>
                <a:lnTo>
                  <a:pt x="8092211" y="8705451"/>
                </a:lnTo>
                <a:cubicBezTo>
                  <a:pt x="8081312" y="8716350"/>
                  <a:pt x="8075862" y="8716350"/>
                  <a:pt x="8075862" y="8705451"/>
                </a:cubicBezTo>
                <a:cubicBezTo>
                  <a:pt x="8075862" y="8705451"/>
                  <a:pt x="8078588" y="8702727"/>
                  <a:pt x="8084036" y="8697277"/>
                </a:cubicBezTo>
                <a:cubicBezTo>
                  <a:pt x="8089484" y="8691826"/>
                  <a:pt x="8092211" y="8689102"/>
                  <a:pt x="8092211" y="8689102"/>
                </a:cubicBezTo>
                <a:cubicBezTo>
                  <a:pt x="8103110" y="8689102"/>
                  <a:pt x="8108558" y="8683654"/>
                  <a:pt x="8108558" y="8672755"/>
                </a:cubicBezTo>
                <a:cubicBezTo>
                  <a:pt x="8108558" y="8661856"/>
                  <a:pt x="8114006" y="8656408"/>
                  <a:pt x="8124905" y="8656408"/>
                </a:cubicBezTo>
                <a:cubicBezTo>
                  <a:pt x="8135804" y="8656408"/>
                  <a:pt x="8146702" y="8650958"/>
                  <a:pt x="8157602" y="8640059"/>
                </a:cubicBezTo>
                <a:lnTo>
                  <a:pt x="8190298" y="8591016"/>
                </a:lnTo>
                <a:cubicBezTo>
                  <a:pt x="8222994" y="8558319"/>
                  <a:pt x="8228442" y="8541972"/>
                  <a:pt x="8206644" y="8541972"/>
                </a:cubicBezTo>
                <a:cubicBezTo>
                  <a:pt x="8206644" y="8541972"/>
                  <a:pt x="8206644" y="8539248"/>
                  <a:pt x="8206644" y="8533798"/>
                </a:cubicBezTo>
                <a:cubicBezTo>
                  <a:pt x="8206644" y="8528347"/>
                  <a:pt x="8206644" y="8520175"/>
                  <a:pt x="8206644" y="8509276"/>
                </a:cubicBezTo>
                <a:cubicBezTo>
                  <a:pt x="8206644" y="8498377"/>
                  <a:pt x="8212095" y="8498377"/>
                  <a:pt x="8222994" y="8509276"/>
                </a:cubicBezTo>
                <a:cubicBezTo>
                  <a:pt x="8233892" y="8520175"/>
                  <a:pt x="8244791" y="8520175"/>
                  <a:pt x="8255690" y="8509276"/>
                </a:cubicBezTo>
                <a:cubicBezTo>
                  <a:pt x="8255690" y="8509276"/>
                  <a:pt x="8258414" y="8503826"/>
                  <a:pt x="8263862" y="8492927"/>
                </a:cubicBezTo>
                <a:cubicBezTo>
                  <a:pt x="8269313" y="8482030"/>
                  <a:pt x="8266588" y="8476580"/>
                  <a:pt x="8255690" y="8476580"/>
                </a:cubicBezTo>
                <a:cubicBezTo>
                  <a:pt x="8255690" y="8454782"/>
                  <a:pt x="8244791" y="8454782"/>
                  <a:pt x="8222994" y="8476580"/>
                </a:cubicBezTo>
                <a:lnTo>
                  <a:pt x="8190298" y="8492927"/>
                </a:lnTo>
                <a:lnTo>
                  <a:pt x="8206644" y="8476580"/>
                </a:lnTo>
                <a:cubicBezTo>
                  <a:pt x="8206644" y="8465681"/>
                  <a:pt x="8206644" y="8460233"/>
                  <a:pt x="8206644" y="8460233"/>
                </a:cubicBezTo>
                <a:cubicBezTo>
                  <a:pt x="8206644" y="8460233"/>
                  <a:pt x="8212095" y="8460233"/>
                  <a:pt x="8222994" y="8460233"/>
                </a:cubicBezTo>
                <a:cubicBezTo>
                  <a:pt x="8222994" y="8460233"/>
                  <a:pt x="8236616" y="8438435"/>
                  <a:pt x="8263862" y="8394841"/>
                </a:cubicBezTo>
                <a:cubicBezTo>
                  <a:pt x="8291110" y="8351246"/>
                  <a:pt x="8310182" y="8329448"/>
                  <a:pt x="8321080" y="8329448"/>
                </a:cubicBezTo>
                <a:lnTo>
                  <a:pt x="8353776" y="8296754"/>
                </a:lnTo>
                <a:cubicBezTo>
                  <a:pt x="8353776" y="8285855"/>
                  <a:pt x="8359224" y="8277681"/>
                  <a:pt x="8370124" y="8272230"/>
                </a:cubicBezTo>
                <a:cubicBezTo>
                  <a:pt x="8381024" y="8266782"/>
                  <a:pt x="8386472" y="8264058"/>
                  <a:pt x="8386472" y="8264058"/>
                </a:cubicBezTo>
                <a:lnTo>
                  <a:pt x="8370124" y="8264058"/>
                </a:lnTo>
                <a:lnTo>
                  <a:pt x="8353776" y="8247709"/>
                </a:lnTo>
                <a:cubicBezTo>
                  <a:pt x="8364675" y="8236812"/>
                  <a:pt x="8375574" y="8231362"/>
                  <a:pt x="8386472" y="8231362"/>
                </a:cubicBezTo>
                <a:cubicBezTo>
                  <a:pt x="8397371" y="8231362"/>
                  <a:pt x="8397371" y="8225911"/>
                  <a:pt x="8386472" y="8215015"/>
                </a:cubicBezTo>
                <a:cubicBezTo>
                  <a:pt x="8386472" y="8204116"/>
                  <a:pt x="8375574" y="8209564"/>
                  <a:pt x="8353776" y="8231362"/>
                </a:cubicBezTo>
                <a:lnTo>
                  <a:pt x="8337430" y="8231362"/>
                </a:lnTo>
                <a:lnTo>
                  <a:pt x="8321080" y="8231362"/>
                </a:lnTo>
                <a:cubicBezTo>
                  <a:pt x="8310182" y="8242260"/>
                  <a:pt x="8307458" y="8250433"/>
                  <a:pt x="8312908" y="8255883"/>
                </a:cubicBezTo>
                <a:cubicBezTo>
                  <a:pt x="8318356" y="8261334"/>
                  <a:pt x="8315632" y="8264058"/>
                  <a:pt x="8304733" y="8264058"/>
                </a:cubicBezTo>
                <a:cubicBezTo>
                  <a:pt x="8293834" y="8264058"/>
                  <a:pt x="8282936" y="8269506"/>
                  <a:pt x="8272037" y="8280405"/>
                </a:cubicBezTo>
                <a:cubicBezTo>
                  <a:pt x="8261138" y="8291304"/>
                  <a:pt x="8255690" y="8302202"/>
                  <a:pt x="8255690" y="8313101"/>
                </a:cubicBezTo>
                <a:cubicBezTo>
                  <a:pt x="8266588" y="8324000"/>
                  <a:pt x="8266588" y="8329448"/>
                  <a:pt x="8255690" y="8329448"/>
                </a:cubicBezTo>
                <a:cubicBezTo>
                  <a:pt x="8222994" y="8318552"/>
                  <a:pt x="8206644" y="8329448"/>
                  <a:pt x="8206644" y="8362144"/>
                </a:cubicBezTo>
                <a:cubicBezTo>
                  <a:pt x="8206644" y="8362144"/>
                  <a:pt x="8201196" y="8370319"/>
                  <a:pt x="8190298" y="8386666"/>
                </a:cubicBezTo>
                <a:cubicBezTo>
                  <a:pt x="8179399" y="8403015"/>
                  <a:pt x="8173950" y="8411188"/>
                  <a:pt x="8173950" y="8411188"/>
                </a:cubicBezTo>
                <a:cubicBezTo>
                  <a:pt x="8173950" y="8411188"/>
                  <a:pt x="8157602" y="8427537"/>
                  <a:pt x="8124905" y="8460233"/>
                </a:cubicBezTo>
                <a:cubicBezTo>
                  <a:pt x="8092211" y="8492927"/>
                  <a:pt x="8075862" y="8514727"/>
                  <a:pt x="8075862" y="8525623"/>
                </a:cubicBezTo>
                <a:cubicBezTo>
                  <a:pt x="8075862" y="8558319"/>
                  <a:pt x="8059515" y="8585565"/>
                  <a:pt x="8026818" y="8607363"/>
                </a:cubicBezTo>
                <a:cubicBezTo>
                  <a:pt x="8015920" y="8607363"/>
                  <a:pt x="8010472" y="8612813"/>
                  <a:pt x="8010472" y="8623712"/>
                </a:cubicBezTo>
                <a:lnTo>
                  <a:pt x="7994122" y="8656408"/>
                </a:lnTo>
                <a:cubicBezTo>
                  <a:pt x="7972325" y="8667305"/>
                  <a:pt x="7961426" y="8678206"/>
                  <a:pt x="7961426" y="8689102"/>
                </a:cubicBezTo>
                <a:cubicBezTo>
                  <a:pt x="7961426" y="8700001"/>
                  <a:pt x="7961426" y="8716350"/>
                  <a:pt x="7961426" y="8738148"/>
                </a:cubicBezTo>
                <a:cubicBezTo>
                  <a:pt x="7961426" y="8749046"/>
                  <a:pt x="7958702" y="8757219"/>
                  <a:pt x="7953254" y="8762669"/>
                </a:cubicBezTo>
                <a:cubicBezTo>
                  <a:pt x="7947804" y="8768117"/>
                  <a:pt x="7939628" y="8776292"/>
                  <a:pt x="7928730" y="8787191"/>
                </a:cubicBezTo>
                <a:cubicBezTo>
                  <a:pt x="7906934" y="8808988"/>
                  <a:pt x="7896036" y="8825335"/>
                  <a:pt x="7896036" y="8836234"/>
                </a:cubicBezTo>
                <a:lnTo>
                  <a:pt x="7879686" y="8836234"/>
                </a:lnTo>
                <a:cubicBezTo>
                  <a:pt x="7879686" y="8836234"/>
                  <a:pt x="7874238" y="8847133"/>
                  <a:pt x="7863340" y="8868930"/>
                </a:cubicBezTo>
                <a:cubicBezTo>
                  <a:pt x="7852441" y="8890728"/>
                  <a:pt x="7846990" y="8901624"/>
                  <a:pt x="7846990" y="8901624"/>
                </a:cubicBezTo>
                <a:lnTo>
                  <a:pt x="7846990" y="8917973"/>
                </a:lnTo>
                <a:lnTo>
                  <a:pt x="7830644" y="8934320"/>
                </a:lnTo>
                <a:cubicBezTo>
                  <a:pt x="7819745" y="8934320"/>
                  <a:pt x="7814296" y="8934320"/>
                  <a:pt x="7814296" y="8934320"/>
                </a:cubicBezTo>
                <a:cubicBezTo>
                  <a:pt x="7814296" y="8934320"/>
                  <a:pt x="7814296" y="8939771"/>
                  <a:pt x="7814296" y="8950670"/>
                </a:cubicBezTo>
                <a:cubicBezTo>
                  <a:pt x="7814296" y="8950670"/>
                  <a:pt x="7808846" y="8956118"/>
                  <a:pt x="7797948" y="8967017"/>
                </a:cubicBezTo>
                <a:cubicBezTo>
                  <a:pt x="7787048" y="8977915"/>
                  <a:pt x="7776150" y="9005161"/>
                  <a:pt x="7765251" y="9048756"/>
                </a:cubicBezTo>
                <a:lnTo>
                  <a:pt x="7716208" y="9097799"/>
                </a:lnTo>
                <a:cubicBezTo>
                  <a:pt x="7716208" y="9086903"/>
                  <a:pt x="7716208" y="9081452"/>
                  <a:pt x="7716208" y="9081452"/>
                </a:cubicBezTo>
                <a:lnTo>
                  <a:pt x="7732557" y="9065103"/>
                </a:lnTo>
                <a:cubicBezTo>
                  <a:pt x="7743456" y="9043308"/>
                  <a:pt x="7748904" y="9032409"/>
                  <a:pt x="7748904" y="9032409"/>
                </a:cubicBezTo>
                <a:cubicBezTo>
                  <a:pt x="7748904" y="9021510"/>
                  <a:pt x="7770702" y="8977915"/>
                  <a:pt x="7814296" y="8901624"/>
                </a:cubicBezTo>
                <a:lnTo>
                  <a:pt x="7846990" y="8852581"/>
                </a:lnTo>
                <a:cubicBezTo>
                  <a:pt x="7846990" y="8841684"/>
                  <a:pt x="7857889" y="8825335"/>
                  <a:pt x="7879686" y="8803538"/>
                </a:cubicBezTo>
                <a:lnTo>
                  <a:pt x="7912383" y="8738148"/>
                </a:lnTo>
                <a:cubicBezTo>
                  <a:pt x="7912383" y="8738148"/>
                  <a:pt x="7915107" y="8735423"/>
                  <a:pt x="7920558" y="8729973"/>
                </a:cubicBezTo>
                <a:cubicBezTo>
                  <a:pt x="7926006" y="8724522"/>
                  <a:pt x="7928730" y="8721798"/>
                  <a:pt x="7928730" y="8721798"/>
                </a:cubicBezTo>
                <a:cubicBezTo>
                  <a:pt x="7950528" y="8721798"/>
                  <a:pt x="7966876" y="8683654"/>
                  <a:pt x="7977776" y="8607363"/>
                </a:cubicBezTo>
                <a:cubicBezTo>
                  <a:pt x="7977776" y="8585565"/>
                  <a:pt x="7972325" y="8577393"/>
                  <a:pt x="7961426" y="8582841"/>
                </a:cubicBezTo>
                <a:cubicBezTo>
                  <a:pt x="7950528" y="8588291"/>
                  <a:pt x="7945079" y="8596466"/>
                  <a:pt x="7945079" y="8607363"/>
                </a:cubicBezTo>
                <a:cubicBezTo>
                  <a:pt x="7934180" y="8618261"/>
                  <a:pt x="7928730" y="8623712"/>
                  <a:pt x="7928730" y="8623712"/>
                </a:cubicBezTo>
                <a:lnTo>
                  <a:pt x="7928730" y="8591016"/>
                </a:lnTo>
                <a:lnTo>
                  <a:pt x="7912383" y="8591016"/>
                </a:lnTo>
                <a:cubicBezTo>
                  <a:pt x="7901484" y="8601914"/>
                  <a:pt x="7898760" y="8610087"/>
                  <a:pt x="7904208" y="8615537"/>
                </a:cubicBezTo>
                <a:cubicBezTo>
                  <a:pt x="7898760" y="8610087"/>
                  <a:pt x="7890586" y="8612813"/>
                  <a:pt x="7879686" y="8623712"/>
                </a:cubicBezTo>
                <a:cubicBezTo>
                  <a:pt x="7868788" y="8623712"/>
                  <a:pt x="7863340" y="8623712"/>
                  <a:pt x="7863340" y="8623712"/>
                </a:cubicBezTo>
                <a:lnTo>
                  <a:pt x="7830644" y="8623712"/>
                </a:lnTo>
                <a:cubicBezTo>
                  <a:pt x="7819745" y="8634608"/>
                  <a:pt x="7811570" y="8640059"/>
                  <a:pt x="7806122" y="8640059"/>
                </a:cubicBezTo>
                <a:cubicBezTo>
                  <a:pt x="7800672" y="8640059"/>
                  <a:pt x="7787048" y="8650958"/>
                  <a:pt x="7765251" y="8672755"/>
                </a:cubicBezTo>
                <a:lnTo>
                  <a:pt x="7716208" y="8721798"/>
                </a:lnTo>
                <a:lnTo>
                  <a:pt x="7732557" y="8689102"/>
                </a:lnTo>
                <a:cubicBezTo>
                  <a:pt x="7732557" y="8678206"/>
                  <a:pt x="7732557" y="8670031"/>
                  <a:pt x="7732557" y="8664580"/>
                </a:cubicBezTo>
                <a:cubicBezTo>
                  <a:pt x="7732557" y="8659132"/>
                  <a:pt x="7738006" y="8650958"/>
                  <a:pt x="7748904" y="8640059"/>
                </a:cubicBezTo>
                <a:cubicBezTo>
                  <a:pt x="7748904" y="8640059"/>
                  <a:pt x="7748904" y="8637335"/>
                  <a:pt x="7748904" y="8631884"/>
                </a:cubicBezTo>
                <a:cubicBezTo>
                  <a:pt x="7748904" y="8626436"/>
                  <a:pt x="7743456" y="8623712"/>
                  <a:pt x="7732557" y="8623712"/>
                </a:cubicBezTo>
                <a:cubicBezTo>
                  <a:pt x="7732557" y="8623712"/>
                  <a:pt x="7729830" y="8623712"/>
                  <a:pt x="7724382" y="8623712"/>
                </a:cubicBezTo>
                <a:cubicBezTo>
                  <a:pt x="7718932" y="8623712"/>
                  <a:pt x="7716208" y="8629160"/>
                  <a:pt x="7716208" y="8640059"/>
                </a:cubicBezTo>
                <a:cubicBezTo>
                  <a:pt x="7716208" y="8650958"/>
                  <a:pt x="7710760" y="8650958"/>
                  <a:pt x="7699861" y="8640059"/>
                </a:cubicBezTo>
                <a:lnTo>
                  <a:pt x="7683512" y="8656408"/>
                </a:lnTo>
                <a:lnTo>
                  <a:pt x="7683512" y="8689102"/>
                </a:lnTo>
                <a:lnTo>
                  <a:pt x="7667164" y="8672755"/>
                </a:lnTo>
                <a:lnTo>
                  <a:pt x="7667164" y="8656408"/>
                </a:lnTo>
                <a:lnTo>
                  <a:pt x="7650816" y="8640059"/>
                </a:lnTo>
                <a:lnTo>
                  <a:pt x="7667164" y="8640059"/>
                </a:lnTo>
                <a:cubicBezTo>
                  <a:pt x="7667164" y="8640059"/>
                  <a:pt x="7672613" y="8634608"/>
                  <a:pt x="7683512" y="8623712"/>
                </a:cubicBezTo>
                <a:cubicBezTo>
                  <a:pt x="7727106" y="8591016"/>
                  <a:pt x="7754352" y="8580117"/>
                  <a:pt x="7765251" y="8591016"/>
                </a:cubicBezTo>
                <a:cubicBezTo>
                  <a:pt x="7765251" y="8601914"/>
                  <a:pt x="7767978" y="8607363"/>
                  <a:pt x="7773426" y="8607363"/>
                </a:cubicBezTo>
                <a:cubicBezTo>
                  <a:pt x="7778874" y="8607363"/>
                  <a:pt x="7776150" y="8612813"/>
                  <a:pt x="7765251" y="8623712"/>
                </a:cubicBezTo>
                <a:cubicBezTo>
                  <a:pt x="7754352" y="8634608"/>
                  <a:pt x="7754352" y="8640059"/>
                  <a:pt x="7765251" y="8640059"/>
                </a:cubicBezTo>
                <a:cubicBezTo>
                  <a:pt x="7765251" y="8650958"/>
                  <a:pt x="7770702" y="8650958"/>
                  <a:pt x="7781600" y="8640059"/>
                </a:cubicBezTo>
                <a:lnTo>
                  <a:pt x="7781600" y="8623712"/>
                </a:lnTo>
                <a:lnTo>
                  <a:pt x="7814296" y="8591016"/>
                </a:lnTo>
                <a:lnTo>
                  <a:pt x="7846990" y="8541972"/>
                </a:lnTo>
                <a:cubicBezTo>
                  <a:pt x="7846990" y="8541972"/>
                  <a:pt x="7852441" y="8536522"/>
                  <a:pt x="7863340" y="8525623"/>
                </a:cubicBezTo>
                <a:cubicBezTo>
                  <a:pt x="7841542" y="8536522"/>
                  <a:pt x="7836092" y="8531074"/>
                  <a:pt x="7846990" y="8509276"/>
                </a:cubicBezTo>
                <a:cubicBezTo>
                  <a:pt x="7868788" y="8487479"/>
                  <a:pt x="7879686" y="8487479"/>
                  <a:pt x="7879686" y="8509276"/>
                </a:cubicBezTo>
                <a:cubicBezTo>
                  <a:pt x="7879686" y="8509276"/>
                  <a:pt x="7885137" y="8509276"/>
                  <a:pt x="7896036" y="8509276"/>
                </a:cubicBezTo>
                <a:cubicBezTo>
                  <a:pt x="7896036" y="8498377"/>
                  <a:pt x="7896036" y="8492927"/>
                  <a:pt x="7896036" y="8492927"/>
                </a:cubicBezTo>
                <a:cubicBezTo>
                  <a:pt x="7885137" y="8492927"/>
                  <a:pt x="7882413" y="8490203"/>
                  <a:pt x="7887862" y="8484755"/>
                </a:cubicBezTo>
                <a:cubicBezTo>
                  <a:pt x="7893310" y="8479304"/>
                  <a:pt x="7901484" y="8465681"/>
                  <a:pt x="7912383" y="8443884"/>
                </a:cubicBezTo>
                <a:lnTo>
                  <a:pt x="7928730" y="8427537"/>
                </a:lnTo>
                <a:cubicBezTo>
                  <a:pt x="7928730" y="8427537"/>
                  <a:pt x="7920558" y="8432987"/>
                  <a:pt x="7904208" y="8443884"/>
                </a:cubicBezTo>
                <a:cubicBezTo>
                  <a:pt x="7887862" y="8454782"/>
                  <a:pt x="7871512" y="8471132"/>
                  <a:pt x="7855165" y="8492927"/>
                </a:cubicBezTo>
                <a:cubicBezTo>
                  <a:pt x="7838818" y="8514727"/>
                  <a:pt x="7822469" y="8533798"/>
                  <a:pt x="7806122" y="8550145"/>
                </a:cubicBezTo>
                <a:cubicBezTo>
                  <a:pt x="7789772" y="8566494"/>
                  <a:pt x="7781600" y="8574669"/>
                  <a:pt x="7781600" y="8574669"/>
                </a:cubicBezTo>
                <a:cubicBezTo>
                  <a:pt x="7792499" y="8574669"/>
                  <a:pt x="7797948" y="8574669"/>
                  <a:pt x="7797948" y="8574669"/>
                </a:cubicBezTo>
                <a:lnTo>
                  <a:pt x="7797948" y="8591016"/>
                </a:lnTo>
                <a:cubicBezTo>
                  <a:pt x="7787048" y="8601914"/>
                  <a:pt x="7778874" y="8604639"/>
                  <a:pt x="7773426" y="8599190"/>
                </a:cubicBezTo>
                <a:cubicBezTo>
                  <a:pt x="7767978" y="8593740"/>
                  <a:pt x="7767978" y="8588291"/>
                  <a:pt x="7773426" y="8582841"/>
                </a:cubicBezTo>
                <a:cubicBezTo>
                  <a:pt x="7778874" y="8577393"/>
                  <a:pt x="7776150" y="8574669"/>
                  <a:pt x="7765251" y="8574669"/>
                </a:cubicBezTo>
                <a:lnTo>
                  <a:pt x="7765251" y="8541972"/>
                </a:lnTo>
                <a:cubicBezTo>
                  <a:pt x="7776150" y="8552869"/>
                  <a:pt x="7781600" y="8552869"/>
                  <a:pt x="7781600" y="8541972"/>
                </a:cubicBezTo>
                <a:cubicBezTo>
                  <a:pt x="7781600" y="8531074"/>
                  <a:pt x="7781600" y="8525623"/>
                  <a:pt x="7781600" y="8525623"/>
                </a:cubicBezTo>
                <a:cubicBezTo>
                  <a:pt x="7792499" y="8536522"/>
                  <a:pt x="7797948" y="8536522"/>
                  <a:pt x="7797948" y="8525623"/>
                </a:cubicBezTo>
                <a:lnTo>
                  <a:pt x="7781600" y="8509276"/>
                </a:lnTo>
                <a:lnTo>
                  <a:pt x="7765251" y="8492927"/>
                </a:lnTo>
                <a:cubicBezTo>
                  <a:pt x="7765251" y="8482030"/>
                  <a:pt x="7770702" y="8471132"/>
                  <a:pt x="7781600" y="8460233"/>
                </a:cubicBezTo>
                <a:lnTo>
                  <a:pt x="7830644" y="8427537"/>
                </a:lnTo>
                <a:cubicBezTo>
                  <a:pt x="7830644" y="8427537"/>
                  <a:pt x="7822469" y="8427537"/>
                  <a:pt x="7806122" y="8427537"/>
                </a:cubicBezTo>
                <a:cubicBezTo>
                  <a:pt x="7789772" y="8427537"/>
                  <a:pt x="7787048" y="8422086"/>
                  <a:pt x="7797948" y="8411188"/>
                </a:cubicBezTo>
                <a:cubicBezTo>
                  <a:pt x="7808846" y="8400291"/>
                  <a:pt x="7814296" y="8392116"/>
                  <a:pt x="7814296" y="8386666"/>
                </a:cubicBezTo>
                <a:cubicBezTo>
                  <a:pt x="7814296" y="8381218"/>
                  <a:pt x="7787048" y="8411188"/>
                  <a:pt x="7732557" y="8476580"/>
                </a:cubicBezTo>
                <a:cubicBezTo>
                  <a:pt x="7710760" y="8498377"/>
                  <a:pt x="7691686" y="8517451"/>
                  <a:pt x="7675339" y="8533798"/>
                </a:cubicBezTo>
                <a:cubicBezTo>
                  <a:pt x="7658990" y="8550145"/>
                  <a:pt x="7650816" y="8563770"/>
                  <a:pt x="7650816" y="8574669"/>
                </a:cubicBezTo>
                <a:cubicBezTo>
                  <a:pt x="7650816" y="8585565"/>
                  <a:pt x="7645367" y="8596466"/>
                  <a:pt x="7634468" y="8607363"/>
                </a:cubicBezTo>
                <a:cubicBezTo>
                  <a:pt x="7634468" y="8629160"/>
                  <a:pt x="7629020" y="8650958"/>
                  <a:pt x="7618122" y="8672755"/>
                </a:cubicBezTo>
                <a:cubicBezTo>
                  <a:pt x="7607222" y="8694553"/>
                  <a:pt x="7612671" y="8705451"/>
                  <a:pt x="7634468" y="8705451"/>
                </a:cubicBezTo>
                <a:cubicBezTo>
                  <a:pt x="7645367" y="8705451"/>
                  <a:pt x="7645367" y="8710900"/>
                  <a:pt x="7634468" y="8721798"/>
                </a:cubicBezTo>
                <a:lnTo>
                  <a:pt x="7618122" y="8754495"/>
                </a:lnTo>
                <a:cubicBezTo>
                  <a:pt x="7607222" y="8776292"/>
                  <a:pt x="7596324" y="8781740"/>
                  <a:pt x="7585425" y="8770842"/>
                </a:cubicBezTo>
                <a:lnTo>
                  <a:pt x="7569076" y="8770842"/>
                </a:lnTo>
                <a:lnTo>
                  <a:pt x="7552729" y="8770842"/>
                </a:lnTo>
                <a:lnTo>
                  <a:pt x="7503686" y="8787191"/>
                </a:lnTo>
                <a:lnTo>
                  <a:pt x="7520032" y="8738148"/>
                </a:lnTo>
                <a:cubicBezTo>
                  <a:pt x="7520032" y="8716350"/>
                  <a:pt x="7520032" y="8705451"/>
                  <a:pt x="7520032" y="8705451"/>
                </a:cubicBezTo>
                <a:lnTo>
                  <a:pt x="7487336" y="8721798"/>
                </a:lnTo>
                <a:cubicBezTo>
                  <a:pt x="7487336" y="8732697"/>
                  <a:pt x="7476438" y="8749046"/>
                  <a:pt x="7454642" y="8770842"/>
                </a:cubicBezTo>
                <a:cubicBezTo>
                  <a:pt x="7400149" y="8825335"/>
                  <a:pt x="7372903" y="8836234"/>
                  <a:pt x="7372903" y="8803538"/>
                </a:cubicBezTo>
                <a:cubicBezTo>
                  <a:pt x="7372903" y="8803538"/>
                  <a:pt x="7378352" y="8806262"/>
                  <a:pt x="7389250" y="8811712"/>
                </a:cubicBezTo>
                <a:cubicBezTo>
                  <a:pt x="7400149" y="8817163"/>
                  <a:pt x="7411048" y="8808988"/>
                  <a:pt x="7421946" y="8787191"/>
                </a:cubicBezTo>
                <a:cubicBezTo>
                  <a:pt x="7432845" y="8765393"/>
                  <a:pt x="7438294" y="8749046"/>
                  <a:pt x="7438294" y="8738148"/>
                </a:cubicBezTo>
                <a:cubicBezTo>
                  <a:pt x="7449192" y="8738148"/>
                  <a:pt x="7454642" y="8738148"/>
                  <a:pt x="7454642" y="8738148"/>
                </a:cubicBezTo>
                <a:cubicBezTo>
                  <a:pt x="7454642" y="8738148"/>
                  <a:pt x="7460090" y="8732697"/>
                  <a:pt x="7470990" y="8721798"/>
                </a:cubicBezTo>
                <a:cubicBezTo>
                  <a:pt x="7470990" y="8710900"/>
                  <a:pt x="7479164" y="8694553"/>
                  <a:pt x="7495511" y="8672755"/>
                </a:cubicBezTo>
                <a:cubicBezTo>
                  <a:pt x="7511860" y="8650958"/>
                  <a:pt x="7520032" y="8618261"/>
                  <a:pt x="7520032" y="8574669"/>
                </a:cubicBezTo>
                <a:lnTo>
                  <a:pt x="7487336" y="8591016"/>
                </a:lnTo>
                <a:cubicBezTo>
                  <a:pt x="7487336" y="8612813"/>
                  <a:pt x="7481888" y="8620988"/>
                  <a:pt x="7470990" y="8615537"/>
                </a:cubicBezTo>
                <a:cubicBezTo>
                  <a:pt x="7460090" y="8610087"/>
                  <a:pt x="7451916" y="8615537"/>
                  <a:pt x="7446468" y="8631884"/>
                </a:cubicBezTo>
                <a:cubicBezTo>
                  <a:pt x="7441020" y="8648233"/>
                  <a:pt x="7438294" y="8661856"/>
                  <a:pt x="7438294" y="8672755"/>
                </a:cubicBezTo>
                <a:lnTo>
                  <a:pt x="7421946" y="8656408"/>
                </a:lnTo>
                <a:lnTo>
                  <a:pt x="7405597" y="8640059"/>
                </a:lnTo>
                <a:lnTo>
                  <a:pt x="7389250" y="8656408"/>
                </a:lnTo>
                <a:lnTo>
                  <a:pt x="7372903" y="8689102"/>
                </a:lnTo>
                <a:cubicBezTo>
                  <a:pt x="7372903" y="8700001"/>
                  <a:pt x="7370176" y="8710900"/>
                  <a:pt x="7364728" y="8721798"/>
                </a:cubicBezTo>
                <a:cubicBezTo>
                  <a:pt x="7359280" y="8732697"/>
                  <a:pt x="7351106" y="8743596"/>
                  <a:pt x="7340207" y="8754495"/>
                </a:cubicBezTo>
                <a:lnTo>
                  <a:pt x="7323860" y="8803538"/>
                </a:lnTo>
                <a:lnTo>
                  <a:pt x="7307510" y="8852581"/>
                </a:lnTo>
                <a:cubicBezTo>
                  <a:pt x="7307510" y="8852581"/>
                  <a:pt x="7312961" y="8852581"/>
                  <a:pt x="7323858" y="8852581"/>
                </a:cubicBezTo>
                <a:cubicBezTo>
                  <a:pt x="7323858" y="8863480"/>
                  <a:pt x="7323858" y="8868930"/>
                  <a:pt x="7323858" y="8868930"/>
                </a:cubicBezTo>
                <a:cubicBezTo>
                  <a:pt x="7312961" y="8868930"/>
                  <a:pt x="7307510" y="8879829"/>
                  <a:pt x="7307510" y="8901624"/>
                </a:cubicBezTo>
                <a:lnTo>
                  <a:pt x="7307510" y="8934320"/>
                </a:lnTo>
                <a:cubicBezTo>
                  <a:pt x="7296612" y="8945221"/>
                  <a:pt x="7285713" y="8947946"/>
                  <a:pt x="7274814" y="8942495"/>
                </a:cubicBezTo>
                <a:cubicBezTo>
                  <a:pt x="7263916" y="8937047"/>
                  <a:pt x="7258468" y="8928872"/>
                  <a:pt x="7258468" y="8917973"/>
                </a:cubicBezTo>
                <a:lnTo>
                  <a:pt x="7242118" y="8901624"/>
                </a:lnTo>
                <a:cubicBezTo>
                  <a:pt x="7231222" y="8901624"/>
                  <a:pt x="7225771" y="8896176"/>
                  <a:pt x="7225771" y="8885277"/>
                </a:cubicBezTo>
                <a:cubicBezTo>
                  <a:pt x="7214872" y="8863480"/>
                  <a:pt x="7203974" y="8868930"/>
                  <a:pt x="7193075" y="8901624"/>
                </a:cubicBezTo>
                <a:cubicBezTo>
                  <a:pt x="7193075" y="8912523"/>
                  <a:pt x="7193075" y="8917973"/>
                  <a:pt x="7193075" y="8917973"/>
                </a:cubicBezTo>
                <a:lnTo>
                  <a:pt x="7193075" y="8950670"/>
                </a:lnTo>
                <a:cubicBezTo>
                  <a:pt x="7182176" y="8961568"/>
                  <a:pt x="7176728" y="8961568"/>
                  <a:pt x="7176728" y="8950670"/>
                </a:cubicBezTo>
                <a:cubicBezTo>
                  <a:pt x="7176728" y="8939771"/>
                  <a:pt x="7176728" y="8928872"/>
                  <a:pt x="7176728" y="8917973"/>
                </a:cubicBezTo>
                <a:lnTo>
                  <a:pt x="7160378" y="8901624"/>
                </a:lnTo>
                <a:lnTo>
                  <a:pt x="7160378" y="8917973"/>
                </a:lnTo>
                <a:lnTo>
                  <a:pt x="7176728" y="8983364"/>
                </a:lnTo>
                <a:lnTo>
                  <a:pt x="7160378" y="8999713"/>
                </a:lnTo>
                <a:cubicBezTo>
                  <a:pt x="7160378" y="9010612"/>
                  <a:pt x="7154930" y="9010612"/>
                  <a:pt x="7144032" y="8999713"/>
                </a:cubicBezTo>
                <a:lnTo>
                  <a:pt x="7144032" y="9016060"/>
                </a:lnTo>
                <a:cubicBezTo>
                  <a:pt x="7144032" y="9026961"/>
                  <a:pt x="7138581" y="9043308"/>
                  <a:pt x="7127682" y="9065103"/>
                </a:cubicBezTo>
                <a:cubicBezTo>
                  <a:pt x="7116786" y="9086903"/>
                  <a:pt x="7111336" y="9103250"/>
                  <a:pt x="7111336" y="9114149"/>
                </a:cubicBezTo>
                <a:lnTo>
                  <a:pt x="7209424" y="8999713"/>
                </a:lnTo>
                <a:lnTo>
                  <a:pt x="7193075" y="9032409"/>
                </a:lnTo>
                <a:cubicBezTo>
                  <a:pt x="7182176" y="9043308"/>
                  <a:pt x="7176728" y="9048756"/>
                  <a:pt x="7176728" y="9048756"/>
                </a:cubicBezTo>
                <a:lnTo>
                  <a:pt x="7193075" y="9048756"/>
                </a:lnTo>
                <a:lnTo>
                  <a:pt x="7160378" y="9081452"/>
                </a:lnTo>
                <a:cubicBezTo>
                  <a:pt x="7149482" y="9081452"/>
                  <a:pt x="7144032" y="9092351"/>
                  <a:pt x="7144032" y="9114149"/>
                </a:cubicBezTo>
                <a:cubicBezTo>
                  <a:pt x="7144032" y="9125047"/>
                  <a:pt x="7138581" y="9130496"/>
                  <a:pt x="7127682" y="9130496"/>
                </a:cubicBezTo>
                <a:cubicBezTo>
                  <a:pt x="7127682" y="9130496"/>
                  <a:pt x="7122234" y="9133222"/>
                  <a:pt x="7111336" y="9138670"/>
                </a:cubicBezTo>
                <a:cubicBezTo>
                  <a:pt x="7100436" y="9144118"/>
                  <a:pt x="7097712" y="9152293"/>
                  <a:pt x="7103161" y="9163192"/>
                </a:cubicBezTo>
                <a:cubicBezTo>
                  <a:pt x="7108612" y="9174091"/>
                  <a:pt x="7108612" y="9182265"/>
                  <a:pt x="7103161" y="9187713"/>
                </a:cubicBezTo>
                <a:cubicBezTo>
                  <a:pt x="7097712" y="9193164"/>
                  <a:pt x="7094988" y="9190440"/>
                  <a:pt x="7094988" y="9179539"/>
                </a:cubicBezTo>
                <a:cubicBezTo>
                  <a:pt x="7084090" y="9157743"/>
                  <a:pt x="7067742" y="9168642"/>
                  <a:pt x="7045943" y="9212235"/>
                </a:cubicBezTo>
                <a:cubicBezTo>
                  <a:pt x="7035046" y="9234032"/>
                  <a:pt x="7029596" y="9250382"/>
                  <a:pt x="7029596" y="9261278"/>
                </a:cubicBezTo>
                <a:lnTo>
                  <a:pt x="7029596" y="9277627"/>
                </a:lnTo>
                <a:cubicBezTo>
                  <a:pt x="7029596" y="9266729"/>
                  <a:pt x="7024146" y="9261278"/>
                  <a:pt x="7013249" y="9261278"/>
                </a:cubicBezTo>
                <a:cubicBezTo>
                  <a:pt x="7002350" y="9261278"/>
                  <a:pt x="6996900" y="9261278"/>
                  <a:pt x="6996900" y="9261278"/>
                </a:cubicBezTo>
                <a:lnTo>
                  <a:pt x="6980553" y="9261278"/>
                </a:lnTo>
                <a:lnTo>
                  <a:pt x="6931510" y="9326671"/>
                </a:lnTo>
                <a:lnTo>
                  <a:pt x="6947856" y="9277627"/>
                </a:lnTo>
                <a:cubicBezTo>
                  <a:pt x="6947856" y="9277627"/>
                  <a:pt x="6947856" y="9272179"/>
                  <a:pt x="6947856" y="9261278"/>
                </a:cubicBezTo>
                <a:cubicBezTo>
                  <a:pt x="6947856" y="9250382"/>
                  <a:pt x="6947856" y="9242207"/>
                  <a:pt x="6947856" y="9236757"/>
                </a:cubicBezTo>
                <a:cubicBezTo>
                  <a:pt x="6947856" y="9231308"/>
                  <a:pt x="6942406" y="9228584"/>
                  <a:pt x="6931510" y="9228584"/>
                </a:cubicBezTo>
                <a:cubicBezTo>
                  <a:pt x="6920611" y="9239483"/>
                  <a:pt x="6912436" y="9247658"/>
                  <a:pt x="6906988" y="9253106"/>
                </a:cubicBezTo>
                <a:cubicBezTo>
                  <a:pt x="6901538" y="9258554"/>
                  <a:pt x="6898814" y="9261278"/>
                  <a:pt x="6898814" y="9261278"/>
                </a:cubicBezTo>
                <a:cubicBezTo>
                  <a:pt x="6887914" y="9261278"/>
                  <a:pt x="6879740" y="9264005"/>
                  <a:pt x="6874292" y="9269453"/>
                </a:cubicBezTo>
                <a:cubicBezTo>
                  <a:pt x="6868842" y="9274903"/>
                  <a:pt x="6866117" y="9283076"/>
                  <a:pt x="6866117" y="9293974"/>
                </a:cubicBezTo>
                <a:cubicBezTo>
                  <a:pt x="6855220" y="9337569"/>
                  <a:pt x="6860666" y="9359367"/>
                  <a:pt x="6882464" y="9359367"/>
                </a:cubicBezTo>
                <a:cubicBezTo>
                  <a:pt x="6893363" y="9359367"/>
                  <a:pt x="6901538" y="9356643"/>
                  <a:pt x="6906988" y="9351192"/>
                </a:cubicBezTo>
                <a:cubicBezTo>
                  <a:pt x="6912436" y="9345744"/>
                  <a:pt x="6915160" y="9343018"/>
                  <a:pt x="6915160" y="9343018"/>
                </a:cubicBezTo>
                <a:cubicBezTo>
                  <a:pt x="6926059" y="9343018"/>
                  <a:pt x="6931510" y="9348468"/>
                  <a:pt x="6931510" y="9359367"/>
                </a:cubicBezTo>
                <a:cubicBezTo>
                  <a:pt x="6931510" y="9370266"/>
                  <a:pt x="6926059" y="9381164"/>
                  <a:pt x="6915160" y="9392063"/>
                </a:cubicBezTo>
                <a:cubicBezTo>
                  <a:pt x="6915160" y="9392063"/>
                  <a:pt x="6915160" y="9400236"/>
                  <a:pt x="6915160" y="9416585"/>
                </a:cubicBezTo>
                <a:cubicBezTo>
                  <a:pt x="6915160" y="9432932"/>
                  <a:pt x="6909712" y="9446555"/>
                  <a:pt x="6898814" y="9457453"/>
                </a:cubicBezTo>
                <a:cubicBezTo>
                  <a:pt x="6887914" y="9490150"/>
                  <a:pt x="6882464" y="9506497"/>
                  <a:pt x="6882464" y="9506497"/>
                </a:cubicBezTo>
                <a:cubicBezTo>
                  <a:pt x="6871568" y="9495600"/>
                  <a:pt x="6866117" y="9479251"/>
                  <a:pt x="6866117" y="9457453"/>
                </a:cubicBezTo>
                <a:lnTo>
                  <a:pt x="6866117" y="9424757"/>
                </a:lnTo>
                <a:cubicBezTo>
                  <a:pt x="6855220" y="9424757"/>
                  <a:pt x="6849770" y="9413861"/>
                  <a:pt x="6849770" y="9392063"/>
                </a:cubicBezTo>
                <a:cubicBezTo>
                  <a:pt x="6849770" y="9370266"/>
                  <a:pt x="6838872" y="9370266"/>
                  <a:pt x="6817074" y="9392063"/>
                </a:cubicBezTo>
                <a:cubicBezTo>
                  <a:pt x="6817074" y="9402962"/>
                  <a:pt x="6814350" y="9411136"/>
                  <a:pt x="6808900" y="9416585"/>
                </a:cubicBezTo>
                <a:cubicBezTo>
                  <a:pt x="6803449" y="9422033"/>
                  <a:pt x="6795276" y="9424757"/>
                  <a:pt x="6784378" y="9424757"/>
                </a:cubicBezTo>
                <a:lnTo>
                  <a:pt x="6768030" y="9424757"/>
                </a:lnTo>
                <a:lnTo>
                  <a:pt x="6751682" y="9441106"/>
                </a:lnTo>
                <a:cubicBezTo>
                  <a:pt x="6740782" y="9462904"/>
                  <a:pt x="6735334" y="9473803"/>
                  <a:pt x="6735334" y="9473803"/>
                </a:cubicBezTo>
                <a:cubicBezTo>
                  <a:pt x="6735334" y="9473803"/>
                  <a:pt x="6735334" y="9462904"/>
                  <a:pt x="6735334" y="9441106"/>
                </a:cubicBezTo>
                <a:lnTo>
                  <a:pt x="6735334" y="9408410"/>
                </a:lnTo>
                <a:lnTo>
                  <a:pt x="6702638" y="9408410"/>
                </a:lnTo>
                <a:cubicBezTo>
                  <a:pt x="6691740" y="9419309"/>
                  <a:pt x="6680840" y="9427483"/>
                  <a:pt x="6669942" y="9432932"/>
                </a:cubicBezTo>
                <a:cubicBezTo>
                  <a:pt x="6659044" y="9438382"/>
                  <a:pt x="6659044" y="9452005"/>
                  <a:pt x="6669942" y="9473803"/>
                </a:cubicBezTo>
                <a:cubicBezTo>
                  <a:pt x="6659044" y="9473803"/>
                  <a:pt x="6648144" y="9473803"/>
                  <a:pt x="6637246" y="9473803"/>
                </a:cubicBezTo>
                <a:cubicBezTo>
                  <a:pt x="6637246" y="9484701"/>
                  <a:pt x="6637246" y="9495600"/>
                  <a:pt x="6637246" y="9506497"/>
                </a:cubicBezTo>
                <a:lnTo>
                  <a:pt x="6620899" y="9539193"/>
                </a:lnTo>
                <a:lnTo>
                  <a:pt x="6620899" y="9555542"/>
                </a:lnTo>
                <a:cubicBezTo>
                  <a:pt x="6620899" y="9555542"/>
                  <a:pt x="6615448" y="9560990"/>
                  <a:pt x="6604550" y="9571889"/>
                </a:cubicBezTo>
                <a:cubicBezTo>
                  <a:pt x="6593653" y="9582788"/>
                  <a:pt x="6582754" y="9593686"/>
                  <a:pt x="6571856" y="9604585"/>
                </a:cubicBezTo>
                <a:lnTo>
                  <a:pt x="6539160" y="9653628"/>
                </a:lnTo>
                <a:cubicBezTo>
                  <a:pt x="6539160" y="9664527"/>
                  <a:pt x="6528260" y="9680874"/>
                  <a:pt x="6506463" y="9702672"/>
                </a:cubicBezTo>
                <a:lnTo>
                  <a:pt x="6490116" y="9735368"/>
                </a:lnTo>
                <a:cubicBezTo>
                  <a:pt x="6490116" y="9735368"/>
                  <a:pt x="6495564" y="9740818"/>
                  <a:pt x="6506463" y="9751717"/>
                </a:cubicBezTo>
                <a:lnTo>
                  <a:pt x="6490116" y="9768064"/>
                </a:lnTo>
                <a:cubicBezTo>
                  <a:pt x="6479218" y="9757165"/>
                  <a:pt x="6471042" y="9751717"/>
                  <a:pt x="6465594" y="9751717"/>
                </a:cubicBezTo>
                <a:cubicBezTo>
                  <a:pt x="6460144" y="9751717"/>
                  <a:pt x="6451970" y="9746267"/>
                  <a:pt x="6441070" y="9735368"/>
                </a:cubicBezTo>
                <a:lnTo>
                  <a:pt x="6424724" y="9719021"/>
                </a:lnTo>
                <a:lnTo>
                  <a:pt x="6424724" y="9735368"/>
                </a:lnTo>
                <a:cubicBezTo>
                  <a:pt x="6424724" y="9789862"/>
                  <a:pt x="6413825" y="9817107"/>
                  <a:pt x="6392030" y="9817107"/>
                </a:cubicBezTo>
                <a:cubicBezTo>
                  <a:pt x="6381128" y="9817107"/>
                  <a:pt x="6375680" y="9811659"/>
                  <a:pt x="6375680" y="9800760"/>
                </a:cubicBezTo>
                <a:cubicBezTo>
                  <a:pt x="6375680" y="9800760"/>
                  <a:pt x="6367506" y="9795312"/>
                  <a:pt x="6351159" y="9784411"/>
                </a:cubicBezTo>
                <a:cubicBezTo>
                  <a:pt x="6334810" y="9773515"/>
                  <a:pt x="6321186" y="9768064"/>
                  <a:pt x="6310288" y="9768064"/>
                </a:cubicBezTo>
                <a:cubicBezTo>
                  <a:pt x="6310288" y="9768064"/>
                  <a:pt x="6310288" y="9773515"/>
                  <a:pt x="6310288" y="9784411"/>
                </a:cubicBezTo>
                <a:cubicBezTo>
                  <a:pt x="6310288" y="9795312"/>
                  <a:pt x="6307564" y="9803484"/>
                  <a:pt x="6302114" y="9808933"/>
                </a:cubicBezTo>
                <a:cubicBezTo>
                  <a:pt x="6296665" y="9814383"/>
                  <a:pt x="6293941" y="9817107"/>
                  <a:pt x="6293941" y="9817107"/>
                </a:cubicBezTo>
                <a:lnTo>
                  <a:pt x="6293941" y="9833457"/>
                </a:lnTo>
                <a:cubicBezTo>
                  <a:pt x="6283042" y="9833457"/>
                  <a:pt x="6277592" y="9822558"/>
                  <a:pt x="6277592" y="9800760"/>
                </a:cubicBezTo>
                <a:lnTo>
                  <a:pt x="6277592" y="9735368"/>
                </a:lnTo>
                <a:lnTo>
                  <a:pt x="6277592" y="9686325"/>
                </a:lnTo>
                <a:lnTo>
                  <a:pt x="6244898" y="9768064"/>
                </a:lnTo>
                <a:cubicBezTo>
                  <a:pt x="6255796" y="9778963"/>
                  <a:pt x="6258520" y="9792586"/>
                  <a:pt x="6253070" y="9808933"/>
                </a:cubicBezTo>
                <a:cubicBezTo>
                  <a:pt x="6247622" y="9825282"/>
                  <a:pt x="6239448" y="9828006"/>
                  <a:pt x="6228548" y="9817107"/>
                </a:cubicBezTo>
                <a:cubicBezTo>
                  <a:pt x="6206751" y="9784411"/>
                  <a:pt x="6206751" y="9762614"/>
                  <a:pt x="6228548" y="9751717"/>
                </a:cubicBezTo>
                <a:cubicBezTo>
                  <a:pt x="6239448" y="9740818"/>
                  <a:pt x="6244898" y="9724469"/>
                  <a:pt x="6244898" y="9702672"/>
                </a:cubicBezTo>
                <a:lnTo>
                  <a:pt x="6244898" y="9653628"/>
                </a:lnTo>
                <a:cubicBezTo>
                  <a:pt x="6255796" y="9642730"/>
                  <a:pt x="6258520" y="9634557"/>
                  <a:pt x="6253070" y="9629107"/>
                </a:cubicBezTo>
                <a:cubicBezTo>
                  <a:pt x="6247622" y="9623659"/>
                  <a:pt x="6255796" y="9620932"/>
                  <a:pt x="6277592" y="9620932"/>
                </a:cubicBezTo>
                <a:cubicBezTo>
                  <a:pt x="6299389" y="9610036"/>
                  <a:pt x="6299389" y="9615484"/>
                  <a:pt x="6277592" y="9637281"/>
                </a:cubicBezTo>
                <a:cubicBezTo>
                  <a:pt x="6277592" y="9648180"/>
                  <a:pt x="6283042" y="9659079"/>
                  <a:pt x="6293941" y="9669975"/>
                </a:cubicBezTo>
                <a:cubicBezTo>
                  <a:pt x="6304840" y="9680874"/>
                  <a:pt x="6315738" y="9686325"/>
                  <a:pt x="6326637" y="9686325"/>
                </a:cubicBezTo>
                <a:lnTo>
                  <a:pt x="6326637" y="9702672"/>
                </a:lnTo>
                <a:cubicBezTo>
                  <a:pt x="6315738" y="9713573"/>
                  <a:pt x="6315738" y="9719021"/>
                  <a:pt x="6326637" y="9719021"/>
                </a:cubicBezTo>
                <a:lnTo>
                  <a:pt x="6326637" y="9751717"/>
                </a:lnTo>
                <a:lnTo>
                  <a:pt x="6359331" y="9719021"/>
                </a:lnTo>
                <a:cubicBezTo>
                  <a:pt x="6370230" y="9697223"/>
                  <a:pt x="6381128" y="9686325"/>
                  <a:pt x="6392030" y="9686325"/>
                </a:cubicBezTo>
                <a:lnTo>
                  <a:pt x="6424724" y="9686325"/>
                </a:lnTo>
                <a:lnTo>
                  <a:pt x="6441070" y="9653628"/>
                </a:lnTo>
                <a:lnTo>
                  <a:pt x="6441070" y="9637281"/>
                </a:lnTo>
                <a:cubicBezTo>
                  <a:pt x="6451970" y="9637281"/>
                  <a:pt x="6462870" y="9631833"/>
                  <a:pt x="6473767" y="9620932"/>
                </a:cubicBezTo>
                <a:lnTo>
                  <a:pt x="6473767" y="9588236"/>
                </a:lnTo>
                <a:lnTo>
                  <a:pt x="6490116" y="9522846"/>
                </a:lnTo>
                <a:cubicBezTo>
                  <a:pt x="6501012" y="9511947"/>
                  <a:pt x="6511914" y="9506497"/>
                  <a:pt x="6522810" y="9506497"/>
                </a:cubicBezTo>
                <a:cubicBezTo>
                  <a:pt x="6566405" y="9495600"/>
                  <a:pt x="6577304" y="9473803"/>
                  <a:pt x="6555506" y="9441106"/>
                </a:cubicBezTo>
                <a:cubicBezTo>
                  <a:pt x="6555506" y="9430208"/>
                  <a:pt x="6555506" y="9422033"/>
                  <a:pt x="6555506" y="9416585"/>
                </a:cubicBezTo>
                <a:cubicBezTo>
                  <a:pt x="6555506" y="9411136"/>
                  <a:pt x="6555506" y="9402962"/>
                  <a:pt x="6555506" y="9392063"/>
                </a:cubicBezTo>
                <a:lnTo>
                  <a:pt x="6555506" y="9375714"/>
                </a:lnTo>
                <a:cubicBezTo>
                  <a:pt x="6533709" y="9397511"/>
                  <a:pt x="6522810" y="9413861"/>
                  <a:pt x="6522810" y="9424757"/>
                </a:cubicBezTo>
                <a:lnTo>
                  <a:pt x="6522810" y="9441106"/>
                </a:lnTo>
                <a:lnTo>
                  <a:pt x="6457420" y="9424757"/>
                </a:lnTo>
                <a:cubicBezTo>
                  <a:pt x="6457420" y="9435658"/>
                  <a:pt x="6457420" y="9441106"/>
                  <a:pt x="6457420" y="9441106"/>
                </a:cubicBezTo>
                <a:cubicBezTo>
                  <a:pt x="6468318" y="9441106"/>
                  <a:pt x="6468318" y="9446555"/>
                  <a:pt x="6457420" y="9457453"/>
                </a:cubicBezTo>
                <a:lnTo>
                  <a:pt x="6424724" y="9457453"/>
                </a:lnTo>
                <a:cubicBezTo>
                  <a:pt x="6424724" y="9446555"/>
                  <a:pt x="6422000" y="9438382"/>
                  <a:pt x="6416549" y="9432932"/>
                </a:cubicBezTo>
                <a:cubicBezTo>
                  <a:pt x="6411101" y="9427483"/>
                  <a:pt x="6408376" y="9422033"/>
                  <a:pt x="6408376" y="9416585"/>
                </a:cubicBezTo>
                <a:cubicBezTo>
                  <a:pt x="6408376" y="9411136"/>
                  <a:pt x="6413825" y="9408410"/>
                  <a:pt x="6424724" y="9408410"/>
                </a:cubicBezTo>
                <a:cubicBezTo>
                  <a:pt x="6435622" y="9408410"/>
                  <a:pt x="6446521" y="9405686"/>
                  <a:pt x="6457420" y="9400236"/>
                </a:cubicBezTo>
                <a:cubicBezTo>
                  <a:pt x="6468318" y="9394787"/>
                  <a:pt x="6473767" y="9386613"/>
                  <a:pt x="6473767" y="9375714"/>
                </a:cubicBezTo>
                <a:cubicBezTo>
                  <a:pt x="6495564" y="9364815"/>
                  <a:pt x="6503739" y="9351192"/>
                  <a:pt x="6498288" y="9334845"/>
                </a:cubicBezTo>
                <a:cubicBezTo>
                  <a:pt x="6492840" y="9318496"/>
                  <a:pt x="6490116" y="9307597"/>
                  <a:pt x="6490116" y="9302149"/>
                </a:cubicBezTo>
                <a:cubicBezTo>
                  <a:pt x="6490116" y="9296701"/>
                  <a:pt x="6501012" y="9293974"/>
                  <a:pt x="6522810" y="9293974"/>
                </a:cubicBezTo>
                <a:lnTo>
                  <a:pt x="6555506" y="9293974"/>
                </a:lnTo>
                <a:lnTo>
                  <a:pt x="6571856" y="9293974"/>
                </a:lnTo>
                <a:lnTo>
                  <a:pt x="6571856" y="9310324"/>
                </a:lnTo>
                <a:cubicBezTo>
                  <a:pt x="6571856" y="9299425"/>
                  <a:pt x="6566405" y="9299425"/>
                  <a:pt x="6555506" y="9310324"/>
                </a:cubicBezTo>
                <a:lnTo>
                  <a:pt x="6539160" y="9310324"/>
                </a:lnTo>
                <a:cubicBezTo>
                  <a:pt x="6539160" y="9310324"/>
                  <a:pt x="6536435" y="9310324"/>
                  <a:pt x="6530984" y="9310324"/>
                </a:cubicBezTo>
                <a:cubicBezTo>
                  <a:pt x="6525536" y="9310324"/>
                  <a:pt x="6520086" y="9313048"/>
                  <a:pt x="6514638" y="9318496"/>
                </a:cubicBezTo>
                <a:cubicBezTo>
                  <a:pt x="6509187" y="9323947"/>
                  <a:pt x="6506463" y="9329397"/>
                  <a:pt x="6506463" y="9334845"/>
                </a:cubicBezTo>
                <a:cubicBezTo>
                  <a:pt x="6506463" y="9340294"/>
                  <a:pt x="6506463" y="9343018"/>
                  <a:pt x="6506463" y="9343018"/>
                </a:cubicBezTo>
                <a:lnTo>
                  <a:pt x="6555506" y="9343018"/>
                </a:lnTo>
                <a:cubicBezTo>
                  <a:pt x="6555506" y="9332121"/>
                  <a:pt x="6560957" y="9332121"/>
                  <a:pt x="6571856" y="9343018"/>
                </a:cubicBezTo>
                <a:cubicBezTo>
                  <a:pt x="6593653" y="9332121"/>
                  <a:pt x="6615448" y="9310324"/>
                  <a:pt x="6637246" y="9277627"/>
                </a:cubicBezTo>
                <a:lnTo>
                  <a:pt x="6669942" y="9212235"/>
                </a:lnTo>
                <a:cubicBezTo>
                  <a:pt x="6691740" y="9190440"/>
                  <a:pt x="6702638" y="9168642"/>
                  <a:pt x="6702638" y="9146843"/>
                </a:cubicBezTo>
                <a:cubicBezTo>
                  <a:pt x="6691740" y="9125047"/>
                  <a:pt x="6691740" y="9097799"/>
                  <a:pt x="6702638" y="9065103"/>
                </a:cubicBezTo>
                <a:lnTo>
                  <a:pt x="6686291" y="9032409"/>
                </a:lnTo>
                <a:cubicBezTo>
                  <a:pt x="6675392" y="9032409"/>
                  <a:pt x="6669942" y="9032409"/>
                  <a:pt x="6669942" y="9032409"/>
                </a:cubicBezTo>
                <a:lnTo>
                  <a:pt x="6686291" y="9016060"/>
                </a:lnTo>
                <a:cubicBezTo>
                  <a:pt x="6708088" y="9016060"/>
                  <a:pt x="6713537" y="9005161"/>
                  <a:pt x="6702638" y="8983364"/>
                </a:cubicBezTo>
                <a:cubicBezTo>
                  <a:pt x="6702638" y="8950670"/>
                  <a:pt x="6713537" y="8939771"/>
                  <a:pt x="6735334" y="8950670"/>
                </a:cubicBezTo>
                <a:lnTo>
                  <a:pt x="6751682" y="8934320"/>
                </a:lnTo>
                <a:cubicBezTo>
                  <a:pt x="6740782" y="8923422"/>
                  <a:pt x="6740782" y="8917973"/>
                  <a:pt x="6751682" y="8917973"/>
                </a:cubicBezTo>
                <a:cubicBezTo>
                  <a:pt x="6762580" y="8917973"/>
                  <a:pt x="6776203" y="8909799"/>
                  <a:pt x="6792552" y="8893452"/>
                </a:cubicBezTo>
                <a:cubicBezTo>
                  <a:pt x="6808900" y="8877105"/>
                  <a:pt x="6811624" y="8868930"/>
                  <a:pt x="6800724" y="8868930"/>
                </a:cubicBezTo>
                <a:cubicBezTo>
                  <a:pt x="6800724" y="8858031"/>
                  <a:pt x="6803449" y="8852581"/>
                  <a:pt x="6808900" y="8852581"/>
                </a:cubicBezTo>
                <a:cubicBezTo>
                  <a:pt x="6814350" y="8852581"/>
                  <a:pt x="6817074" y="8847133"/>
                  <a:pt x="6817074" y="8836234"/>
                </a:cubicBezTo>
                <a:cubicBezTo>
                  <a:pt x="6827972" y="8825335"/>
                  <a:pt x="6830697" y="8817163"/>
                  <a:pt x="6825246" y="8811712"/>
                </a:cubicBezTo>
                <a:cubicBezTo>
                  <a:pt x="6819798" y="8806262"/>
                  <a:pt x="6817074" y="8808988"/>
                  <a:pt x="6817074" y="8819887"/>
                </a:cubicBezTo>
                <a:cubicBezTo>
                  <a:pt x="6817074" y="8830784"/>
                  <a:pt x="6811624" y="8836234"/>
                  <a:pt x="6800724" y="8836234"/>
                </a:cubicBezTo>
                <a:cubicBezTo>
                  <a:pt x="6789828" y="8836234"/>
                  <a:pt x="6781654" y="8836234"/>
                  <a:pt x="6776203" y="8836234"/>
                </a:cubicBezTo>
                <a:cubicBezTo>
                  <a:pt x="6770755" y="8836234"/>
                  <a:pt x="6768030" y="8836234"/>
                  <a:pt x="6768030" y="8836234"/>
                </a:cubicBezTo>
                <a:cubicBezTo>
                  <a:pt x="6757132" y="8847133"/>
                  <a:pt x="6751682" y="8847133"/>
                  <a:pt x="6751682" y="8836234"/>
                </a:cubicBezTo>
                <a:cubicBezTo>
                  <a:pt x="6773479" y="8770842"/>
                  <a:pt x="6795276" y="8727249"/>
                  <a:pt x="6817074" y="8705451"/>
                </a:cubicBezTo>
                <a:cubicBezTo>
                  <a:pt x="6817074" y="8694553"/>
                  <a:pt x="6819798" y="8678206"/>
                  <a:pt x="6825246" y="8656408"/>
                </a:cubicBezTo>
                <a:cubicBezTo>
                  <a:pt x="6830697" y="8634608"/>
                  <a:pt x="6827972" y="8618261"/>
                  <a:pt x="6817074" y="8607363"/>
                </a:cubicBezTo>
                <a:lnTo>
                  <a:pt x="6800724" y="8672755"/>
                </a:lnTo>
                <a:cubicBezTo>
                  <a:pt x="6811624" y="8683654"/>
                  <a:pt x="6814350" y="8689102"/>
                  <a:pt x="6808900" y="8689102"/>
                </a:cubicBezTo>
                <a:cubicBezTo>
                  <a:pt x="6803449" y="8689102"/>
                  <a:pt x="6795276" y="8683654"/>
                  <a:pt x="6784378" y="8672755"/>
                </a:cubicBezTo>
                <a:lnTo>
                  <a:pt x="6784378" y="8689102"/>
                </a:lnTo>
                <a:cubicBezTo>
                  <a:pt x="6795276" y="8710900"/>
                  <a:pt x="6789828" y="8727249"/>
                  <a:pt x="6768030" y="8738148"/>
                </a:cubicBezTo>
                <a:cubicBezTo>
                  <a:pt x="6746231" y="8749046"/>
                  <a:pt x="6732610" y="8759945"/>
                  <a:pt x="6727160" y="8770842"/>
                </a:cubicBezTo>
                <a:cubicBezTo>
                  <a:pt x="6721710" y="8781740"/>
                  <a:pt x="6713537" y="8787191"/>
                  <a:pt x="6702638" y="8787191"/>
                </a:cubicBezTo>
                <a:cubicBezTo>
                  <a:pt x="6702638" y="8787191"/>
                  <a:pt x="6705362" y="8787191"/>
                  <a:pt x="6710813" y="8787191"/>
                </a:cubicBezTo>
                <a:cubicBezTo>
                  <a:pt x="6716261" y="8787191"/>
                  <a:pt x="6718988" y="8789915"/>
                  <a:pt x="6718988" y="8795363"/>
                </a:cubicBezTo>
                <a:cubicBezTo>
                  <a:pt x="6718988" y="8800814"/>
                  <a:pt x="6713537" y="8808988"/>
                  <a:pt x="6702638" y="8819887"/>
                </a:cubicBezTo>
                <a:cubicBezTo>
                  <a:pt x="6691740" y="8819887"/>
                  <a:pt x="6686291" y="8819887"/>
                  <a:pt x="6686291" y="8819887"/>
                </a:cubicBezTo>
                <a:cubicBezTo>
                  <a:pt x="6686291" y="8819887"/>
                  <a:pt x="6686291" y="8825335"/>
                  <a:pt x="6686291" y="8836234"/>
                </a:cubicBezTo>
                <a:cubicBezTo>
                  <a:pt x="6686291" y="8836234"/>
                  <a:pt x="6680840" y="8841684"/>
                  <a:pt x="6669942" y="8852581"/>
                </a:cubicBezTo>
                <a:cubicBezTo>
                  <a:pt x="6659044" y="8863480"/>
                  <a:pt x="6653595" y="8871654"/>
                  <a:pt x="6653595" y="8877105"/>
                </a:cubicBezTo>
                <a:cubicBezTo>
                  <a:pt x="6653595" y="8882553"/>
                  <a:pt x="6653595" y="8885277"/>
                  <a:pt x="6653595" y="8885277"/>
                </a:cubicBezTo>
                <a:lnTo>
                  <a:pt x="6653595" y="8901624"/>
                </a:lnTo>
                <a:cubicBezTo>
                  <a:pt x="6653595" y="8901624"/>
                  <a:pt x="6653595" y="8907075"/>
                  <a:pt x="6653595" y="8917973"/>
                </a:cubicBezTo>
                <a:lnTo>
                  <a:pt x="6604550" y="8885277"/>
                </a:lnTo>
                <a:cubicBezTo>
                  <a:pt x="6604550" y="8874378"/>
                  <a:pt x="6604550" y="8868930"/>
                  <a:pt x="6604550" y="8868930"/>
                </a:cubicBezTo>
                <a:cubicBezTo>
                  <a:pt x="6593653" y="8868930"/>
                  <a:pt x="6588202" y="8871654"/>
                  <a:pt x="6588202" y="8877105"/>
                </a:cubicBezTo>
                <a:cubicBezTo>
                  <a:pt x="6588202" y="8882553"/>
                  <a:pt x="6588202" y="8890728"/>
                  <a:pt x="6588202" y="8901624"/>
                </a:cubicBezTo>
                <a:cubicBezTo>
                  <a:pt x="6577304" y="8923422"/>
                  <a:pt x="6560957" y="8939771"/>
                  <a:pt x="6539160" y="8950670"/>
                </a:cubicBezTo>
                <a:cubicBezTo>
                  <a:pt x="6539160" y="8939771"/>
                  <a:pt x="6536435" y="8934320"/>
                  <a:pt x="6530984" y="8934320"/>
                </a:cubicBezTo>
                <a:cubicBezTo>
                  <a:pt x="6525536" y="8934320"/>
                  <a:pt x="6522810" y="8934320"/>
                  <a:pt x="6522810" y="8934320"/>
                </a:cubicBezTo>
                <a:cubicBezTo>
                  <a:pt x="6501012" y="8934320"/>
                  <a:pt x="6501012" y="8912523"/>
                  <a:pt x="6522810" y="8868930"/>
                </a:cubicBezTo>
                <a:cubicBezTo>
                  <a:pt x="6544610" y="8825335"/>
                  <a:pt x="6555506" y="8814436"/>
                  <a:pt x="6555506" y="8836234"/>
                </a:cubicBezTo>
                <a:lnTo>
                  <a:pt x="6588202" y="8819887"/>
                </a:lnTo>
                <a:cubicBezTo>
                  <a:pt x="6588202" y="8819887"/>
                  <a:pt x="6590926" y="8817163"/>
                  <a:pt x="6596377" y="8811712"/>
                </a:cubicBezTo>
                <a:cubicBezTo>
                  <a:pt x="6601826" y="8806262"/>
                  <a:pt x="6604550" y="8798089"/>
                  <a:pt x="6604550" y="8787191"/>
                </a:cubicBezTo>
                <a:lnTo>
                  <a:pt x="6620899" y="8770842"/>
                </a:lnTo>
                <a:lnTo>
                  <a:pt x="6637246" y="8754495"/>
                </a:lnTo>
                <a:cubicBezTo>
                  <a:pt x="6648144" y="8754495"/>
                  <a:pt x="6653595" y="8749046"/>
                  <a:pt x="6653595" y="8738148"/>
                </a:cubicBezTo>
                <a:cubicBezTo>
                  <a:pt x="6653595" y="8727249"/>
                  <a:pt x="6648144" y="8721798"/>
                  <a:pt x="6637246" y="8721798"/>
                </a:cubicBezTo>
                <a:cubicBezTo>
                  <a:pt x="6637246" y="8721798"/>
                  <a:pt x="6642696" y="8716350"/>
                  <a:pt x="6653595" y="8705451"/>
                </a:cubicBezTo>
                <a:cubicBezTo>
                  <a:pt x="6642696" y="8694553"/>
                  <a:pt x="6642696" y="8683654"/>
                  <a:pt x="6653595" y="8672755"/>
                </a:cubicBezTo>
                <a:cubicBezTo>
                  <a:pt x="6664492" y="8661856"/>
                  <a:pt x="6675392" y="8650958"/>
                  <a:pt x="6686291" y="8640059"/>
                </a:cubicBezTo>
                <a:cubicBezTo>
                  <a:pt x="6708088" y="8640059"/>
                  <a:pt x="6718988" y="8623712"/>
                  <a:pt x="6718988" y="8591016"/>
                </a:cubicBezTo>
                <a:cubicBezTo>
                  <a:pt x="6718988" y="8558319"/>
                  <a:pt x="6724436" y="8536522"/>
                  <a:pt x="6735334" y="8525623"/>
                </a:cubicBezTo>
                <a:lnTo>
                  <a:pt x="6735334" y="8509276"/>
                </a:lnTo>
                <a:cubicBezTo>
                  <a:pt x="6713537" y="8509276"/>
                  <a:pt x="6697188" y="8531074"/>
                  <a:pt x="6686291" y="8574669"/>
                </a:cubicBezTo>
                <a:lnTo>
                  <a:pt x="6686291" y="8591016"/>
                </a:lnTo>
                <a:cubicBezTo>
                  <a:pt x="6686291" y="8580117"/>
                  <a:pt x="6683565" y="8574669"/>
                  <a:pt x="6678116" y="8574669"/>
                </a:cubicBezTo>
                <a:cubicBezTo>
                  <a:pt x="6672666" y="8574669"/>
                  <a:pt x="6669942" y="8569218"/>
                  <a:pt x="6669942" y="8558319"/>
                </a:cubicBezTo>
                <a:lnTo>
                  <a:pt x="6669942" y="8541972"/>
                </a:lnTo>
                <a:cubicBezTo>
                  <a:pt x="6659044" y="8541972"/>
                  <a:pt x="6653595" y="8547421"/>
                  <a:pt x="6653595" y="8558319"/>
                </a:cubicBezTo>
                <a:cubicBezTo>
                  <a:pt x="6653595" y="8569218"/>
                  <a:pt x="6648144" y="8569218"/>
                  <a:pt x="6637246" y="8558319"/>
                </a:cubicBezTo>
                <a:cubicBezTo>
                  <a:pt x="6626349" y="8558319"/>
                  <a:pt x="6626349" y="8569218"/>
                  <a:pt x="6637246" y="8591016"/>
                </a:cubicBezTo>
                <a:cubicBezTo>
                  <a:pt x="6637246" y="8612813"/>
                  <a:pt x="6631798" y="8626436"/>
                  <a:pt x="6620899" y="8631884"/>
                </a:cubicBezTo>
                <a:cubicBezTo>
                  <a:pt x="6610000" y="8637335"/>
                  <a:pt x="6604550" y="8642783"/>
                  <a:pt x="6604550" y="8648233"/>
                </a:cubicBezTo>
                <a:cubicBezTo>
                  <a:pt x="6604550" y="8653682"/>
                  <a:pt x="6601826" y="8659132"/>
                  <a:pt x="6596377" y="8664580"/>
                </a:cubicBezTo>
                <a:cubicBezTo>
                  <a:pt x="6590926" y="8670031"/>
                  <a:pt x="6588202" y="8667305"/>
                  <a:pt x="6588202" y="8656408"/>
                </a:cubicBezTo>
                <a:lnTo>
                  <a:pt x="6490116" y="8689102"/>
                </a:lnTo>
                <a:cubicBezTo>
                  <a:pt x="6490116" y="8689102"/>
                  <a:pt x="6490116" y="8683654"/>
                  <a:pt x="6490116" y="8672755"/>
                </a:cubicBezTo>
                <a:cubicBezTo>
                  <a:pt x="6490116" y="8661856"/>
                  <a:pt x="6479218" y="8650958"/>
                  <a:pt x="6457420" y="8640059"/>
                </a:cubicBezTo>
                <a:cubicBezTo>
                  <a:pt x="6446521" y="8629160"/>
                  <a:pt x="6435622" y="8618261"/>
                  <a:pt x="6424724" y="8607363"/>
                </a:cubicBezTo>
                <a:cubicBezTo>
                  <a:pt x="6413825" y="8596466"/>
                  <a:pt x="6408376" y="8591016"/>
                  <a:pt x="6408376" y="8591016"/>
                </a:cubicBezTo>
                <a:cubicBezTo>
                  <a:pt x="6397478" y="8569218"/>
                  <a:pt x="6386579" y="8563770"/>
                  <a:pt x="6375680" y="8574669"/>
                </a:cubicBezTo>
                <a:cubicBezTo>
                  <a:pt x="6364782" y="8585565"/>
                  <a:pt x="6348434" y="8596466"/>
                  <a:pt x="6326637" y="8607363"/>
                </a:cubicBezTo>
                <a:cubicBezTo>
                  <a:pt x="6293941" y="8629160"/>
                  <a:pt x="6293941" y="8645509"/>
                  <a:pt x="6326637" y="8656408"/>
                </a:cubicBezTo>
                <a:cubicBezTo>
                  <a:pt x="6326637" y="8667305"/>
                  <a:pt x="6326637" y="8678206"/>
                  <a:pt x="6326637" y="8689102"/>
                </a:cubicBezTo>
                <a:cubicBezTo>
                  <a:pt x="6326637" y="8700001"/>
                  <a:pt x="6326637" y="8705451"/>
                  <a:pt x="6326637" y="8705451"/>
                </a:cubicBezTo>
                <a:lnTo>
                  <a:pt x="6277592" y="8689102"/>
                </a:lnTo>
                <a:cubicBezTo>
                  <a:pt x="6244898" y="8678206"/>
                  <a:pt x="6228548" y="8678206"/>
                  <a:pt x="6228548" y="8689102"/>
                </a:cubicBezTo>
                <a:lnTo>
                  <a:pt x="6261245" y="8721798"/>
                </a:lnTo>
                <a:lnTo>
                  <a:pt x="6261245" y="8738148"/>
                </a:lnTo>
                <a:cubicBezTo>
                  <a:pt x="6250346" y="8749046"/>
                  <a:pt x="6233999" y="8751770"/>
                  <a:pt x="6212202" y="8746320"/>
                </a:cubicBezTo>
                <a:cubicBezTo>
                  <a:pt x="6190404" y="8740872"/>
                  <a:pt x="6174055" y="8743596"/>
                  <a:pt x="6163158" y="8754495"/>
                </a:cubicBezTo>
                <a:cubicBezTo>
                  <a:pt x="6152260" y="8765393"/>
                  <a:pt x="6146809" y="8781740"/>
                  <a:pt x="6146809" y="8803538"/>
                </a:cubicBezTo>
                <a:lnTo>
                  <a:pt x="6146809" y="8819887"/>
                </a:lnTo>
                <a:cubicBezTo>
                  <a:pt x="6135910" y="8798089"/>
                  <a:pt x="6125012" y="8798089"/>
                  <a:pt x="6114113" y="8819887"/>
                </a:cubicBezTo>
                <a:cubicBezTo>
                  <a:pt x="6114113" y="8830784"/>
                  <a:pt x="6103216" y="8844409"/>
                  <a:pt x="6081416" y="8860756"/>
                </a:cubicBezTo>
                <a:cubicBezTo>
                  <a:pt x="6059619" y="8877105"/>
                  <a:pt x="6043272" y="8885277"/>
                  <a:pt x="6032374" y="8885277"/>
                </a:cubicBezTo>
                <a:lnTo>
                  <a:pt x="6081416" y="8819887"/>
                </a:lnTo>
                <a:cubicBezTo>
                  <a:pt x="6125012" y="8776292"/>
                  <a:pt x="6141358" y="8743596"/>
                  <a:pt x="6130462" y="8721798"/>
                </a:cubicBezTo>
                <a:lnTo>
                  <a:pt x="6097766" y="8721798"/>
                </a:lnTo>
                <a:cubicBezTo>
                  <a:pt x="6086867" y="8732697"/>
                  <a:pt x="6075968" y="8738148"/>
                  <a:pt x="6065070" y="8738148"/>
                </a:cubicBezTo>
                <a:lnTo>
                  <a:pt x="6016026" y="8738148"/>
                </a:lnTo>
                <a:cubicBezTo>
                  <a:pt x="6005128" y="8759945"/>
                  <a:pt x="5994229" y="8765393"/>
                  <a:pt x="5983330" y="8754495"/>
                </a:cubicBezTo>
                <a:cubicBezTo>
                  <a:pt x="5961532" y="8732697"/>
                  <a:pt x="5961532" y="8716350"/>
                  <a:pt x="5983330" y="8705451"/>
                </a:cubicBezTo>
                <a:cubicBezTo>
                  <a:pt x="5994229" y="8705451"/>
                  <a:pt x="5999677" y="8700001"/>
                  <a:pt x="5999677" y="8689102"/>
                </a:cubicBezTo>
                <a:cubicBezTo>
                  <a:pt x="5988780" y="8689102"/>
                  <a:pt x="5983330" y="8689102"/>
                  <a:pt x="5983330" y="8689102"/>
                </a:cubicBezTo>
                <a:cubicBezTo>
                  <a:pt x="6026925" y="8634608"/>
                  <a:pt x="6037824" y="8601914"/>
                  <a:pt x="6016026" y="8591016"/>
                </a:cubicBezTo>
                <a:lnTo>
                  <a:pt x="6048722" y="8558319"/>
                </a:lnTo>
                <a:lnTo>
                  <a:pt x="6038505" y="8584884"/>
                </a:lnTo>
                <a:cubicBezTo>
                  <a:pt x="6037143" y="8591697"/>
                  <a:pt x="6037824" y="8596466"/>
                  <a:pt x="6040548" y="8599190"/>
                </a:cubicBezTo>
                <a:cubicBezTo>
                  <a:pt x="6045998" y="8604639"/>
                  <a:pt x="6048722" y="8607363"/>
                  <a:pt x="6048722" y="8607363"/>
                </a:cubicBezTo>
                <a:cubicBezTo>
                  <a:pt x="6048722" y="8607363"/>
                  <a:pt x="6054171" y="8607363"/>
                  <a:pt x="6065070" y="8607363"/>
                </a:cubicBezTo>
                <a:cubicBezTo>
                  <a:pt x="6065070" y="8596466"/>
                  <a:pt x="6073244" y="8588291"/>
                  <a:pt x="6089592" y="8582841"/>
                </a:cubicBezTo>
                <a:cubicBezTo>
                  <a:pt x="6105940" y="8577393"/>
                  <a:pt x="6114113" y="8566494"/>
                  <a:pt x="6114113" y="8550145"/>
                </a:cubicBezTo>
                <a:cubicBezTo>
                  <a:pt x="6114113" y="8533798"/>
                  <a:pt x="6108664" y="8525623"/>
                  <a:pt x="6097766" y="8525623"/>
                </a:cubicBezTo>
                <a:cubicBezTo>
                  <a:pt x="6097766" y="8514727"/>
                  <a:pt x="6103216" y="8509276"/>
                  <a:pt x="6114113" y="8509276"/>
                </a:cubicBezTo>
                <a:cubicBezTo>
                  <a:pt x="6125012" y="8520175"/>
                  <a:pt x="6138634" y="8517451"/>
                  <a:pt x="6154984" y="8501102"/>
                </a:cubicBezTo>
                <a:cubicBezTo>
                  <a:pt x="6171330" y="8484755"/>
                  <a:pt x="6179506" y="8471132"/>
                  <a:pt x="6179506" y="8460233"/>
                </a:cubicBezTo>
                <a:cubicBezTo>
                  <a:pt x="6179506" y="8460233"/>
                  <a:pt x="6190404" y="8449334"/>
                  <a:pt x="6212202" y="8427537"/>
                </a:cubicBezTo>
                <a:cubicBezTo>
                  <a:pt x="6233999" y="8405739"/>
                  <a:pt x="6250346" y="8389390"/>
                  <a:pt x="6261245" y="8378494"/>
                </a:cubicBezTo>
                <a:cubicBezTo>
                  <a:pt x="6272144" y="8367595"/>
                  <a:pt x="6280316" y="8359420"/>
                  <a:pt x="6285766" y="8353972"/>
                </a:cubicBezTo>
                <a:cubicBezTo>
                  <a:pt x="6291217" y="8348521"/>
                  <a:pt x="6299389" y="8345797"/>
                  <a:pt x="6310288" y="8345797"/>
                </a:cubicBezTo>
                <a:cubicBezTo>
                  <a:pt x="6310288" y="8334899"/>
                  <a:pt x="6315738" y="8318552"/>
                  <a:pt x="6326637" y="8296754"/>
                </a:cubicBezTo>
                <a:cubicBezTo>
                  <a:pt x="6326637" y="8274957"/>
                  <a:pt x="6326637" y="8258607"/>
                  <a:pt x="6326637" y="8247709"/>
                </a:cubicBezTo>
                <a:cubicBezTo>
                  <a:pt x="6315738" y="8247709"/>
                  <a:pt x="6310288" y="8244984"/>
                  <a:pt x="6310288" y="8239536"/>
                </a:cubicBezTo>
                <a:cubicBezTo>
                  <a:pt x="6310288" y="8234086"/>
                  <a:pt x="6304840" y="8236812"/>
                  <a:pt x="6293941" y="8247709"/>
                </a:cubicBezTo>
                <a:lnTo>
                  <a:pt x="6293941" y="8264058"/>
                </a:lnTo>
                <a:lnTo>
                  <a:pt x="6310288" y="8264058"/>
                </a:lnTo>
                <a:lnTo>
                  <a:pt x="6293941" y="8280405"/>
                </a:lnTo>
                <a:lnTo>
                  <a:pt x="6277592" y="8280405"/>
                </a:lnTo>
                <a:cubicBezTo>
                  <a:pt x="6266695" y="8280405"/>
                  <a:pt x="6250346" y="8291304"/>
                  <a:pt x="6228548" y="8313101"/>
                </a:cubicBezTo>
                <a:cubicBezTo>
                  <a:pt x="6228548" y="8313101"/>
                  <a:pt x="6225824" y="8315825"/>
                  <a:pt x="6220374" y="8321276"/>
                </a:cubicBezTo>
                <a:cubicBezTo>
                  <a:pt x="6214926" y="8326724"/>
                  <a:pt x="6206751" y="8329448"/>
                  <a:pt x="6195852" y="8329448"/>
                </a:cubicBezTo>
                <a:lnTo>
                  <a:pt x="6212202" y="8313101"/>
                </a:lnTo>
                <a:lnTo>
                  <a:pt x="6244898" y="8231362"/>
                </a:lnTo>
                <a:cubicBezTo>
                  <a:pt x="6244898" y="8231362"/>
                  <a:pt x="6239448" y="8236812"/>
                  <a:pt x="6228548" y="8247709"/>
                </a:cubicBezTo>
                <a:cubicBezTo>
                  <a:pt x="6217650" y="8258607"/>
                  <a:pt x="6217650" y="8264058"/>
                  <a:pt x="6228548" y="8264058"/>
                </a:cubicBezTo>
                <a:lnTo>
                  <a:pt x="6195852" y="8296754"/>
                </a:lnTo>
                <a:cubicBezTo>
                  <a:pt x="6195852" y="8285855"/>
                  <a:pt x="6190404" y="8285855"/>
                  <a:pt x="6179506" y="8296754"/>
                </a:cubicBezTo>
                <a:lnTo>
                  <a:pt x="6146809" y="8296754"/>
                </a:lnTo>
                <a:lnTo>
                  <a:pt x="6146809" y="8313101"/>
                </a:lnTo>
                <a:cubicBezTo>
                  <a:pt x="6146809" y="8324000"/>
                  <a:pt x="6141358" y="8334899"/>
                  <a:pt x="6130462" y="8345797"/>
                </a:cubicBezTo>
                <a:cubicBezTo>
                  <a:pt x="6119564" y="8356696"/>
                  <a:pt x="6108664" y="8356696"/>
                  <a:pt x="6097766" y="8345797"/>
                </a:cubicBezTo>
                <a:lnTo>
                  <a:pt x="6097766" y="8362144"/>
                </a:lnTo>
                <a:cubicBezTo>
                  <a:pt x="6097766" y="8373045"/>
                  <a:pt x="6092316" y="8383942"/>
                  <a:pt x="6081416" y="8394841"/>
                </a:cubicBezTo>
                <a:cubicBezTo>
                  <a:pt x="6070520" y="8383942"/>
                  <a:pt x="6065070" y="8378494"/>
                  <a:pt x="6065070" y="8378494"/>
                </a:cubicBezTo>
                <a:cubicBezTo>
                  <a:pt x="6065070" y="8367595"/>
                  <a:pt x="6059619" y="8367595"/>
                  <a:pt x="6048722" y="8378494"/>
                </a:cubicBezTo>
                <a:cubicBezTo>
                  <a:pt x="6048722" y="8367595"/>
                  <a:pt x="6048722" y="8359420"/>
                  <a:pt x="6048722" y="8353972"/>
                </a:cubicBezTo>
                <a:cubicBezTo>
                  <a:pt x="6048722" y="8348521"/>
                  <a:pt x="6048722" y="8345797"/>
                  <a:pt x="6048722" y="8345797"/>
                </a:cubicBezTo>
                <a:cubicBezTo>
                  <a:pt x="6048722" y="8345797"/>
                  <a:pt x="6054171" y="8345797"/>
                  <a:pt x="6065070" y="8345797"/>
                </a:cubicBezTo>
                <a:lnTo>
                  <a:pt x="6081416" y="8329448"/>
                </a:lnTo>
                <a:cubicBezTo>
                  <a:pt x="6081416" y="8329448"/>
                  <a:pt x="6081416" y="8326724"/>
                  <a:pt x="6081416" y="8321276"/>
                </a:cubicBezTo>
                <a:cubicBezTo>
                  <a:pt x="6081416" y="8315825"/>
                  <a:pt x="6075968" y="8313101"/>
                  <a:pt x="6065070" y="8313101"/>
                </a:cubicBezTo>
                <a:lnTo>
                  <a:pt x="6048722" y="8313101"/>
                </a:lnTo>
                <a:cubicBezTo>
                  <a:pt x="6059619" y="8324000"/>
                  <a:pt x="6059619" y="8334899"/>
                  <a:pt x="6048722" y="8345797"/>
                </a:cubicBezTo>
                <a:cubicBezTo>
                  <a:pt x="6037824" y="8356696"/>
                  <a:pt x="6024201" y="8370319"/>
                  <a:pt x="6007852" y="8386666"/>
                </a:cubicBezTo>
                <a:cubicBezTo>
                  <a:pt x="5991505" y="8403015"/>
                  <a:pt x="5972432" y="8422086"/>
                  <a:pt x="5950634" y="8443884"/>
                </a:cubicBezTo>
                <a:cubicBezTo>
                  <a:pt x="5917938" y="8476580"/>
                  <a:pt x="5907041" y="8492927"/>
                  <a:pt x="5917938" y="8492927"/>
                </a:cubicBezTo>
                <a:lnTo>
                  <a:pt x="5901590" y="8492927"/>
                </a:lnTo>
                <a:lnTo>
                  <a:pt x="5868894" y="8525623"/>
                </a:lnTo>
                <a:cubicBezTo>
                  <a:pt x="5868894" y="8536522"/>
                  <a:pt x="5868894" y="8541972"/>
                  <a:pt x="5868894" y="8541972"/>
                </a:cubicBezTo>
                <a:cubicBezTo>
                  <a:pt x="5857996" y="8552869"/>
                  <a:pt x="5857996" y="8558319"/>
                  <a:pt x="5868894" y="8558319"/>
                </a:cubicBezTo>
                <a:lnTo>
                  <a:pt x="5868894" y="8574669"/>
                </a:lnTo>
                <a:cubicBezTo>
                  <a:pt x="5857996" y="8563770"/>
                  <a:pt x="5852548" y="8563770"/>
                  <a:pt x="5852548" y="8574669"/>
                </a:cubicBezTo>
                <a:cubicBezTo>
                  <a:pt x="5863446" y="8574669"/>
                  <a:pt x="5868894" y="8580117"/>
                  <a:pt x="5868894" y="8591016"/>
                </a:cubicBezTo>
                <a:cubicBezTo>
                  <a:pt x="5868894" y="8601914"/>
                  <a:pt x="5863446" y="8604639"/>
                  <a:pt x="5852548" y="8599190"/>
                </a:cubicBezTo>
                <a:cubicBezTo>
                  <a:pt x="5841649" y="8593740"/>
                  <a:pt x="5836198" y="8596466"/>
                  <a:pt x="5836198" y="8607363"/>
                </a:cubicBezTo>
                <a:cubicBezTo>
                  <a:pt x="5825302" y="8629160"/>
                  <a:pt x="5814401" y="8640059"/>
                  <a:pt x="5803504" y="8640059"/>
                </a:cubicBezTo>
                <a:cubicBezTo>
                  <a:pt x="5792606" y="8640059"/>
                  <a:pt x="5787155" y="8645509"/>
                  <a:pt x="5787155" y="8656408"/>
                </a:cubicBezTo>
                <a:cubicBezTo>
                  <a:pt x="5787155" y="8667305"/>
                  <a:pt x="5787155" y="8672755"/>
                  <a:pt x="5787155" y="8672755"/>
                </a:cubicBezTo>
                <a:lnTo>
                  <a:pt x="5803504" y="8672755"/>
                </a:lnTo>
                <a:cubicBezTo>
                  <a:pt x="5803504" y="8683654"/>
                  <a:pt x="5798054" y="8689102"/>
                  <a:pt x="5787155" y="8689102"/>
                </a:cubicBezTo>
                <a:cubicBezTo>
                  <a:pt x="5776256" y="8689102"/>
                  <a:pt x="5759910" y="8705451"/>
                  <a:pt x="5738112" y="8738148"/>
                </a:cubicBezTo>
                <a:lnTo>
                  <a:pt x="5738112" y="8770842"/>
                </a:lnTo>
                <a:cubicBezTo>
                  <a:pt x="5738112" y="8770842"/>
                  <a:pt x="5738112" y="8776292"/>
                  <a:pt x="5738112" y="8787191"/>
                </a:cubicBezTo>
                <a:cubicBezTo>
                  <a:pt x="5727213" y="8787191"/>
                  <a:pt x="5719040" y="8795363"/>
                  <a:pt x="5713590" y="8811712"/>
                </a:cubicBezTo>
                <a:cubicBezTo>
                  <a:pt x="5708140" y="8828059"/>
                  <a:pt x="5716314" y="8830784"/>
                  <a:pt x="5738112" y="8819887"/>
                </a:cubicBezTo>
                <a:lnTo>
                  <a:pt x="5819852" y="8819887"/>
                </a:lnTo>
                <a:cubicBezTo>
                  <a:pt x="5819852" y="8830784"/>
                  <a:pt x="5819852" y="8836234"/>
                  <a:pt x="5819852" y="8836234"/>
                </a:cubicBezTo>
                <a:cubicBezTo>
                  <a:pt x="5819852" y="8836234"/>
                  <a:pt x="5825302" y="8836234"/>
                  <a:pt x="5836198" y="8836234"/>
                </a:cubicBezTo>
                <a:lnTo>
                  <a:pt x="5836198" y="8868930"/>
                </a:lnTo>
                <a:cubicBezTo>
                  <a:pt x="5814401" y="8879829"/>
                  <a:pt x="5789879" y="8896176"/>
                  <a:pt x="5762634" y="8917973"/>
                </a:cubicBezTo>
                <a:cubicBezTo>
                  <a:pt x="5735388" y="8939771"/>
                  <a:pt x="5721765" y="8950670"/>
                  <a:pt x="5721765" y="8950670"/>
                </a:cubicBezTo>
                <a:cubicBezTo>
                  <a:pt x="5710866" y="8939771"/>
                  <a:pt x="5705416" y="8939771"/>
                  <a:pt x="5705416" y="8950670"/>
                </a:cubicBezTo>
                <a:cubicBezTo>
                  <a:pt x="5705416" y="8961568"/>
                  <a:pt x="5702692" y="8967017"/>
                  <a:pt x="5697241" y="8967017"/>
                </a:cubicBezTo>
                <a:cubicBezTo>
                  <a:pt x="5691792" y="8967017"/>
                  <a:pt x="5683618" y="8972467"/>
                  <a:pt x="5672720" y="8983364"/>
                </a:cubicBezTo>
                <a:cubicBezTo>
                  <a:pt x="5661823" y="8983364"/>
                  <a:pt x="5653648" y="8986088"/>
                  <a:pt x="5648198" y="8991538"/>
                </a:cubicBezTo>
                <a:cubicBezTo>
                  <a:pt x="5642750" y="8996989"/>
                  <a:pt x="5634575" y="8999713"/>
                  <a:pt x="5623676" y="8999713"/>
                </a:cubicBezTo>
                <a:cubicBezTo>
                  <a:pt x="5601878" y="9010612"/>
                  <a:pt x="5596430" y="9005161"/>
                  <a:pt x="5607329" y="8983364"/>
                </a:cubicBezTo>
                <a:cubicBezTo>
                  <a:pt x="5607329" y="8972467"/>
                  <a:pt x="5607329" y="8964293"/>
                  <a:pt x="5607329" y="8958842"/>
                </a:cubicBezTo>
                <a:cubicBezTo>
                  <a:pt x="5607329" y="8953394"/>
                  <a:pt x="5601878" y="8945221"/>
                  <a:pt x="5590980" y="8934320"/>
                </a:cubicBezTo>
                <a:lnTo>
                  <a:pt x="5590980" y="8950670"/>
                </a:lnTo>
                <a:cubicBezTo>
                  <a:pt x="5590980" y="8961568"/>
                  <a:pt x="5585532" y="8967017"/>
                  <a:pt x="5574633" y="8967017"/>
                </a:cubicBezTo>
                <a:cubicBezTo>
                  <a:pt x="5552836" y="8967017"/>
                  <a:pt x="5541936" y="8983364"/>
                  <a:pt x="5541936" y="9016060"/>
                </a:cubicBezTo>
                <a:cubicBezTo>
                  <a:pt x="5541936" y="9026961"/>
                  <a:pt x="5547387" y="9032409"/>
                  <a:pt x="5558284" y="9032409"/>
                </a:cubicBezTo>
                <a:cubicBezTo>
                  <a:pt x="5569182" y="9032409"/>
                  <a:pt x="5571909" y="9035133"/>
                  <a:pt x="5566458" y="9040581"/>
                </a:cubicBezTo>
                <a:cubicBezTo>
                  <a:pt x="5561010" y="9046032"/>
                  <a:pt x="5558284" y="9065103"/>
                  <a:pt x="5558284" y="9097799"/>
                </a:cubicBezTo>
                <a:lnTo>
                  <a:pt x="5525590" y="9146843"/>
                </a:lnTo>
                <a:lnTo>
                  <a:pt x="5492894" y="9130496"/>
                </a:lnTo>
                <a:cubicBezTo>
                  <a:pt x="5492894" y="9119597"/>
                  <a:pt x="5495618" y="9108700"/>
                  <a:pt x="5501068" y="9097799"/>
                </a:cubicBezTo>
                <a:cubicBezTo>
                  <a:pt x="5506516" y="9086903"/>
                  <a:pt x="5514691" y="9070554"/>
                  <a:pt x="5525590" y="9048756"/>
                </a:cubicBezTo>
                <a:cubicBezTo>
                  <a:pt x="5525590" y="9026961"/>
                  <a:pt x="5525590" y="9013336"/>
                  <a:pt x="5525590" y="9007887"/>
                </a:cubicBezTo>
                <a:cubicBezTo>
                  <a:pt x="5525590" y="9002437"/>
                  <a:pt x="5520139" y="8999713"/>
                  <a:pt x="5509240" y="8999713"/>
                </a:cubicBezTo>
                <a:cubicBezTo>
                  <a:pt x="5509240" y="8999713"/>
                  <a:pt x="5511964" y="8996989"/>
                  <a:pt x="5517415" y="8991538"/>
                </a:cubicBezTo>
                <a:cubicBezTo>
                  <a:pt x="5522866" y="8986088"/>
                  <a:pt x="5520139" y="8983364"/>
                  <a:pt x="5509240" y="8983364"/>
                </a:cubicBezTo>
                <a:cubicBezTo>
                  <a:pt x="5509240" y="8994262"/>
                  <a:pt x="5509240" y="8999713"/>
                  <a:pt x="5509240" y="8999713"/>
                </a:cubicBezTo>
                <a:cubicBezTo>
                  <a:pt x="5487443" y="8988814"/>
                  <a:pt x="5476544" y="8988814"/>
                  <a:pt x="5476544" y="8999713"/>
                </a:cubicBezTo>
                <a:cubicBezTo>
                  <a:pt x="5476544" y="9010612"/>
                  <a:pt x="5481995" y="9016060"/>
                  <a:pt x="5492894" y="9016060"/>
                </a:cubicBezTo>
                <a:lnTo>
                  <a:pt x="5476544" y="9048756"/>
                </a:lnTo>
                <a:cubicBezTo>
                  <a:pt x="5465648" y="9048756"/>
                  <a:pt x="5457473" y="9051482"/>
                  <a:pt x="5452022" y="9056931"/>
                </a:cubicBezTo>
                <a:cubicBezTo>
                  <a:pt x="5446574" y="9062379"/>
                  <a:pt x="5443850" y="9065103"/>
                  <a:pt x="5443850" y="9065103"/>
                </a:cubicBezTo>
                <a:lnTo>
                  <a:pt x="5443850" y="9081452"/>
                </a:lnTo>
                <a:cubicBezTo>
                  <a:pt x="5432952" y="9081452"/>
                  <a:pt x="5427501" y="9086903"/>
                  <a:pt x="5427501" y="9097799"/>
                </a:cubicBezTo>
                <a:cubicBezTo>
                  <a:pt x="5427501" y="9097799"/>
                  <a:pt x="5422053" y="9097799"/>
                  <a:pt x="5411154" y="9097799"/>
                </a:cubicBezTo>
                <a:lnTo>
                  <a:pt x="5411154" y="9114149"/>
                </a:lnTo>
                <a:cubicBezTo>
                  <a:pt x="5411154" y="9125047"/>
                  <a:pt x="5405704" y="9130496"/>
                  <a:pt x="5394805" y="9130496"/>
                </a:cubicBezTo>
                <a:lnTo>
                  <a:pt x="5378458" y="9130496"/>
                </a:lnTo>
                <a:cubicBezTo>
                  <a:pt x="5367559" y="9141394"/>
                  <a:pt x="5362111" y="9141394"/>
                  <a:pt x="5362111" y="9130496"/>
                </a:cubicBezTo>
                <a:lnTo>
                  <a:pt x="5362111" y="9163192"/>
                </a:lnTo>
                <a:lnTo>
                  <a:pt x="5345762" y="9179539"/>
                </a:lnTo>
                <a:cubicBezTo>
                  <a:pt x="5345762" y="9179539"/>
                  <a:pt x="5345762" y="9184989"/>
                  <a:pt x="5345762" y="9195888"/>
                </a:cubicBezTo>
                <a:cubicBezTo>
                  <a:pt x="5334863" y="9206787"/>
                  <a:pt x="5329414" y="9206787"/>
                  <a:pt x="5329414" y="9195888"/>
                </a:cubicBezTo>
                <a:cubicBezTo>
                  <a:pt x="5296718" y="9174091"/>
                  <a:pt x="5269472" y="9179539"/>
                  <a:pt x="5247675" y="9212235"/>
                </a:cubicBezTo>
                <a:lnTo>
                  <a:pt x="5231326" y="9228584"/>
                </a:lnTo>
                <a:cubicBezTo>
                  <a:pt x="5231326" y="9217685"/>
                  <a:pt x="5231326" y="9209511"/>
                  <a:pt x="5231326" y="9204060"/>
                </a:cubicBezTo>
                <a:cubicBezTo>
                  <a:pt x="5231326" y="9198612"/>
                  <a:pt x="5231326" y="9190440"/>
                  <a:pt x="5231326" y="9179539"/>
                </a:cubicBezTo>
                <a:cubicBezTo>
                  <a:pt x="5242224" y="9179539"/>
                  <a:pt x="5247675" y="9174091"/>
                  <a:pt x="5247675" y="9163192"/>
                </a:cubicBezTo>
                <a:lnTo>
                  <a:pt x="5214979" y="9163192"/>
                </a:lnTo>
                <a:cubicBezTo>
                  <a:pt x="5171384" y="9228584"/>
                  <a:pt x="5155037" y="9261278"/>
                  <a:pt x="5165936" y="9261278"/>
                </a:cubicBezTo>
                <a:cubicBezTo>
                  <a:pt x="5176832" y="9272179"/>
                  <a:pt x="5176832" y="9283076"/>
                  <a:pt x="5165936" y="9293974"/>
                </a:cubicBezTo>
                <a:cubicBezTo>
                  <a:pt x="5155037" y="9293974"/>
                  <a:pt x="5149586" y="9293974"/>
                  <a:pt x="5149586" y="9293974"/>
                </a:cubicBezTo>
                <a:cubicBezTo>
                  <a:pt x="5138690" y="9293974"/>
                  <a:pt x="5130516" y="9310324"/>
                  <a:pt x="5125065" y="9343018"/>
                </a:cubicBezTo>
                <a:cubicBezTo>
                  <a:pt x="5119616" y="9375714"/>
                  <a:pt x="5122340" y="9397511"/>
                  <a:pt x="5133240" y="9408410"/>
                </a:cubicBezTo>
                <a:lnTo>
                  <a:pt x="5133240" y="9424757"/>
                </a:lnTo>
                <a:cubicBezTo>
                  <a:pt x="5122340" y="9424757"/>
                  <a:pt x="5111442" y="9411136"/>
                  <a:pt x="5100544" y="9383888"/>
                </a:cubicBezTo>
                <a:cubicBezTo>
                  <a:pt x="5089644" y="9356643"/>
                  <a:pt x="5084196" y="9337569"/>
                  <a:pt x="5084196" y="9326671"/>
                </a:cubicBezTo>
                <a:lnTo>
                  <a:pt x="5035151" y="9392063"/>
                </a:lnTo>
                <a:lnTo>
                  <a:pt x="5051500" y="9408410"/>
                </a:lnTo>
                <a:cubicBezTo>
                  <a:pt x="5051500" y="9397511"/>
                  <a:pt x="5051500" y="9392063"/>
                  <a:pt x="5051500" y="9392063"/>
                </a:cubicBezTo>
                <a:cubicBezTo>
                  <a:pt x="5051500" y="9392063"/>
                  <a:pt x="5054224" y="9389339"/>
                  <a:pt x="5059674" y="9383888"/>
                </a:cubicBezTo>
                <a:cubicBezTo>
                  <a:pt x="5065123" y="9378440"/>
                  <a:pt x="5070571" y="9375714"/>
                  <a:pt x="5076022" y="9375714"/>
                </a:cubicBezTo>
                <a:cubicBezTo>
                  <a:pt x="5081472" y="9375714"/>
                  <a:pt x="5084196" y="9370266"/>
                  <a:pt x="5084196" y="9359367"/>
                </a:cubicBezTo>
                <a:cubicBezTo>
                  <a:pt x="5084196" y="9370266"/>
                  <a:pt x="5084196" y="9381164"/>
                  <a:pt x="5084196" y="9392063"/>
                </a:cubicBezTo>
                <a:cubicBezTo>
                  <a:pt x="5084196" y="9402962"/>
                  <a:pt x="5078746" y="9408410"/>
                  <a:pt x="5067847" y="9408410"/>
                </a:cubicBezTo>
                <a:lnTo>
                  <a:pt x="5067847" y="9473803"/>
                </a:lnTo>
                <a:lnTo>
                  <a:pt x="5051500" y="9490150"/>
                </a:lnTo>
                <a:lnTo>
                  <a:pt x="5018804" y="9490150"/>
                </a:lnTo>
                <a:cubicBezTo>
                  <a:pt x="5029702" y="9479251"/>
                  <a:pt x="5035151" y="9468354"/>
                  <a:pt x="5035151" y="9457453"/>
                </a:cubicBezTo>
                <a:lnTo>
                  <a:pt x="5035151" y="9441106"/>
                </a:lnTo>
                <a:lnTo>
                  <a:pt x="5035151" y="9424757"/>
                </a:lnTo>
                <a:cubicBezTo>
                  <a:pt x="5024254" y="9413861"/>
                  <a:pt x="5018804" y="9408410"/>
                  <a:pt x="5018804" y="9408410"/>
                </a:cubicBezTo>
                <a:cubicBezTo>
                  <a:pt x="5007905" y="9419309"/>
                  <a:pt x="4999732" y="9416585"/>
                  <a:pt x="4994282" y="9400236"/>
                </a:cubicBezTo>
                <a:cubicBezTo>
                  <a:pt x="4988832" y="9383888"/>
                  <a:pt x="4980660" y="9381164"/>
                  <a:pt x="4969760" y="9392063"/>
                </a:cubicBezTo>
                <a:lnTo>
                  <a:pt x="4969760" y="9359367"/>
                </a:lnTo>
                <a:cubicBezTo>
                  <a:pt x="4969760" y="9348468"/>
                  <a:pt x="4972484" y="9343018"/>
                  <a:pt x="4977935" y="9343018"/>
                </a:cubicBezTo>
                <a:cubicBezTo>
                  <a:pt x="4983384" y="9343018"/>
                  <a:pt x="4988832" y="9340294"/>
                  <a:pt x="4994282" y="9334845"/>
                </a:cubicBezTo>
                <a:cubicBezTo>
                  <a:pt x="4999732" y="9329397"/>
                  <a:pt x="5002457" y="9321222"/>
                  <a:pt x="5002457" y="9310324"/>
                </a:cubicBezTo>
                <a:lnTo>
                  <a:pt x="4969760" y="9326671"/>
                </a:lnTo>
                <a:cubicBezTo>
                  <a:pt x="4947963" y="9348468"/>
                  <a:pt x="4934340" y="9353919"/>
                  <a:pt x="4928890" y="9343018"/>
                </a:cubicBezTo>
                <a:cubicBezTo>
                  <a:pt x="4923442" y="9332121"/>
                  <a:pt x="4926166" y="9326671"/>
                  <a:pt x="4937064" y="9326671"/>
                </a:cubicBezTo>
                <a:cubicBezTo>
                  <a:pt x="4947963" y="9326671"/>
                  <a:pt x="4958862" y="9321222"/>
                  <a:pt x="4969760" y="9310324"/>
                </a:cubicBezTo>
                <a:cubicBezTo>
                  <a:pt x="4980660" y="9299425"/>
                  <a:pt x="4986110" y="9293974"/>
                  <a:pt x="4986110" y="9293974"/>
                </a:cubicBezTo>
                <a:cubicBezTo>
                  <a:pt x="4986110" y="9272179"/>
                  <a:pt x="4997006" y="9250382"/>
                  <a:pt x="5018804" y="9228584"/>
                </a:cubicBezTo>
                <a:cubicBezTo>
                  <a:pt x="5029702" y="9217685"/>
                  <a:pt x="5037877" y="9206787"/>
                  <a:pt x="5043326" y="9195888"/>
                </a:cubicBezTo>
                <a:cubicBezTo>
                  <a:pt x="5048776" y="9184989"/>
                  <a:pt x="5051500" y="9168642"/>
                  <a:pt x="5051500" y="9146843"/>
                </a:cubicBezTo>
                <a:cubicBezTo>
                  <a:pt x="5062399" y="9092351"/>
                  <a:pt x="5078746" y="9059655"/>
                  <a:pt x="5100544" y="9048756"/>
                </a:cubicBezTo>
                <a:cubicBezTo>
                  <a:pt x="5122340" y="9037857"/>
                  <a:pt x="5144138" y="9016060"/>
                  <a:pt x="5165936" y="8983364"/>
                </a:cubicBezTo>
                <a:cubicBezTo>
                  <a:pt x="5187733" y="8950670"/>
                  <a:pt x="5195908" y="8928872"/>
                  <a:pt x="5190458" y="8917973"/>
                </a:cubicBezTo>
                <a:cubicBezTo>
                  <a:pt x="5185007" y="8907075"/>
                  <a:pt x="5187733" y="8896176"/>
                  <a:pt x="5198632" y="8885277"/>
                </a:cubicBezTo>
                <a:cubicBezTo>
                  <a:pt x="5209528" y="8874378"/>
                  <a:pt x="5217703" y="8874378"/>
                  <a:pt x="5223154" y="8885277"/>
                </a:cubicBezTo>
                <a:cubicBezTo>
                  <a:pt x="5228602" y="8896176"/>
                  <a:pt x="5234050" y="8896176"/>
                  <a:pt x="5239500" y="8885277"/>
                </a:cubicBezTo>
                <a:cubicBezTo>
                  <a:pt x="5244951" y="8874378"/>
                  <a:pt x="5244951" y="8866206"/>
                  <a:pt x="5239500" y="8860756"/>
                </a:cubicBezTo>
                <a:cubicBezTo>
                  <a:pt x="5234050" y="8855305"/>
                  <a:pt x="5236776" y="8852581"/>
                  <a:pt x="5247675" y="8852581"/>
                </a:cubicBezTo>
                <a:cubicBezTo>
                  <a:pt x="5280372" y="8841684"/>
                  <a:pt x="5302169" y="8808988"/>
                  <a:pt x="5313068" y="8754495"/>
                </a:cubicBezTo>
                <a:cubicBezTo>
                  <a:pt x="5313068" y="8732697"/>
                  <a:pt x="5315790" y="8719074"/>
                  <a:pt x="5321240" y="8713624"/>
                </a:cubicBezTo>
                <a:cubicBezTo>
                  <a:pt x="5326690" y="8708175"/>
                  <a:pt x="5334863" y="8705451"/>
                  <a:pt x="5345762" y="8705451"/>
                </a:cubicBezTo>
                <a:cubicBezTo>
                  <a:pt x="5367559" y="8683654"/>
                  <a:pt x="5378458" y="8667305"/>
                  <a:pt x="5378458" y="8656408"/>
                </a:cubicBezTo>
                <a:cubicBezTo>
                  <a:pt x="5378458" y="8645509"/>
                  <a:pt x="5383908" y="8640059"/>
                  <a:pt x="5394805" y="8640059"/>
                </a:cubicBezTo>
                <a:lnTo>
                  <a:pt x="5411154" y="8623712"/>
                </a:lnTo>
                <a:cubicBezTo>
                  <a:pt x="5411154" y="8612813"/>
                  <a:pt x="5413878" y="8604639"/>
                  <a:pt x="5419328" y="8599190"/>
                </a:cubicBezTo>
                <a:cubicBezTo>
                  <a:pt x="5424777" y="8593740"/>
                  <a:pt x="5427501" y="8585565"/>
                  <a:pt x="5427501" y="8574669"/>
                </a:cubicBezTo>
                <a:lnTo>
                  <a:pt x="5394805" y="8607363"/>
                </a:lnTo>
                <a:cubicBezTo>
                  <a:pt x="5383906" y="8612813"/>
                  <a:pt x="5373010" y="8616899"/>
                  <a:pt x="5362111" y="8619623"/>
                </a:cubicBezTo>
                <a:lnTo>
                  <a:pt x="5348099" y="8621377"/>
                </a:lnTo>
                <a:lnTo>
                  <a:pt x="5362111" y="8607363"/>
                </a:lnTo>
                <a:cubicBezTo>
                  <a:pt x="5362111" y="8596466"/>
                  <a:pt x="5359386" y="8591016"/>
                  <a:pt x="5353936" y="8591016"/>
                </a:cubicBezTo>
                <a:cubicBezTo>
                  <a:pt x="5348486" y="8591016"/>
                  <a:pt x="5343038" y="8593740"/>
                  <a:pt x="5337589" y="8599190"/>
                </a:cubicBezTo>
                <a:cubicBezTo>
                  <a:pt x="5334863" y="8601914"/>
                  <a:pt x="5334182" y="8605320"/>
                  <a:pt x="5335544" y="8609406"/>
                </a:cubicBezTo>
                <a:lnTo>
                  <a:pt x="5344422" y="8621836"/>
                </a:lnTo>
                <a:lnTo>
                  <a:pt x="5329414" y="8623712"/>
                </a:lnTo>
                <a:cubicBezTo>
                  <a:pt x="5329414" y="8612813"/>
                  <a:pt x="5326690" y="8610087"/>
                  <a:pt x="5321240" y="8615537"/>
                </a:cubicBezTo>
                <a:cubicBezTo>
                  <a:pt x="5315790" y="8620988"/>
                  <a:pt x="5313068" y="8623712"/>
                  <a:pt x="5313068" y="8623712"/>
                </a:cubicBezTo>
                <a:lnTo>
                  <a:pt x="5306060" y="8630718"/>
                </a:lnTo>
                <a:lnTo>
                  <a:pt x="5304893" y="8623712"/>
                </a:lnTo>
                <a:cubicBezTo>
                  <a:pt x="5299442" y="8612813"/>
                  <a:pt x="5296718" y="8607363"/>
                  <a:pt x="5296718" y="8607363"/>
                </a:cubicBezTo>
                <a:lnTo>
                  <a:pt x="5264022" y="8623712"/>
                </a:lnTo>
                <a:cubicBezTo>
                  <a:pt x="5253124" y="8645509"/>
                  <a:pt x="5250400" y="8659132"/>
                  <a:pt x="5255850" y="8664580"/>
                </a:cubicBezTo>
                <a:cubicBezTo>
                  <a:pt x="5261298" y="8670031"/>
                  <a:pt x="5264022" y="8672755"/>
                  <a:pt x="5264022" y="8672755"/>
                </a:cubicBezTo>
                <a:lnTo>
                  <a:pt x="5247675" y="8672755"/>
                </a:lnTo>
                <a:lnTo>
                  <a:pt x="5247675" y="8656408"/>
                </a:lnTo>
                <a:cubicBezTo>
                  <a:pt x="5236776" y="8656408"/>
                  <a:pt x="5223154" y="8667305"/>
                  <a:pt x="5206804" y="8689102"/>
                </a:cubicBezTo>
                <a:cubicBezTo>
                  <a:pt x="5190458" y="8710900"/>
                  <a:pt x="5182282" y="8727249"/>
                  <a:pt x="5182282" y="8738148"/>
                </a:cubicBezTo>
                <a:lnTo>
                  <a:pt x="5133240" y="8787191"/>
                </a:lnTo>
                <a:cubicBezTo>
                  <a:pt x="5111442" y="8819887"/>
                  <a:pt x="5100544" y="8841684"/>
                  <a:pt x="5100544" y="8852581"/>
                </a:cubicBezTo>
                <a:lnTo>
                  <a:pt x="5084196" y="8901624"/>
                </a:lnTo>
                <a:cubicBezTo>
                  <a:pt x="5073298" y="8912523"/>
                  <a:pt x="5062399" y="8928872"/>
                  <a:pt x="5051500" y="8950670"/>
                </a:cubicBezTo>
                <a:cubicBezTo>
                  <a:pt x="5040602" y="8950670"/>
                  <a:pt x="5032426" y="8958842"/>
                  <a:pt x="5026978" y="8975191"/>
                </a:cubicBezTo>
                <a:cubicBezTo>
                  <a:pt x="5021528" y="8991538"/>
                  <a:pt x="5016080" y="9002437"/>
                  <a:pt x="5010629" y="9007887"/>
                </a:cubicBezTo>
                <a:cubicBezTo>
                  <a:pt x="5005181" y="9013336"/>
                  <a:pt x="4999732" y="9021510"/>
                  <a:pt x="4994282" y="9032409"/>
                </a:cubicBezTo>
                <a:cubicBezTo>
                  <a:pt x="4988832" y="9043308"/>
                  <a:pt x="4980660" y="9054207"/>
                  <a:pt x="4969760" y="9065103"/>
                </a:cubicBezTo>
                <a:cubicBezTo>
                  <a:pt x="4947963" y="9097799"/>
                  <a:pt x="4937064" y="9103250"/>
                  <a:pt x="4937064" y="9081452"/>
                </a:cubicBezTo>
                <a:lnTo>
                  <a:pt x="4920718" y="9065103"/>
                </a:lnTo>
                <a:cubicBezTo>
                  <a:pt x="4920718" y="9065103"/>
                  <a:pt x="4920718" y="9059655"/>
                  <a:pt x="4920718" y="9048756"/>
                </a:cubicBezTo>
                <a:cubicBezTo>
                  <a:pt x="4942515" y="9026961"/>
                  <a:pt x="4947963" y="9013336"/>
                  <a:pt x="4937064" y="9007887"/>
                </a:cubicBezTo>
                <a:cubicBezTo>
                  <a:pt x="4926166" y="9002437"/>
                  <a:pt x="4915267" y="9010612"/>
                  <a:pt x="4904368" y="9032409"/>
                </a:cubicBezTo>
                <a:cubicBezTo>
                  <a:pt x="4893472" y="9043308"/>
                  <a:pt x="4877122" y="9048756"/>
                  <a:pt x="4855325" y="9048756"/>
                </a:cubicBezTo>
                <a:cubicBezTo>
                  <a:pt x="4822628" y="9037857"/>
                  <a:pt x="4817180" y="9054207"/>
                  <a:pt x="4838978" y="9097799"/>
                </a:cubicBezTo>
                <a:cubicBezTo>
                  <a:pt x="4860776" y="9130496"/>
                  <a:pt x="4860776" y="9146843"/>
                  <a:pt x="4838978" y="9146843"/>
                </a:cubicBezTo>
                <a:cubicBezTo>
                  <a:pt x="4838978" y="9146843"/>
                  <a:pt x="4838978" y="9141394"/>
                  <a:pt x="4838978" y="9130496"/>
                </a:cubicBezTo>
                <a:lnTo>
                  <a:pt x="4806282" y="9146843"/>
                </a:lnTo>
                <a:cubicBezTo>
                  <a:pt x="4784484" y="9168642"/>
                  <a:pt x="4773586" y="9184989"/>
                  <a:pt x="4773586" y="9195888"/>
                </a:cubicBezTo>
                <a:lnTo>
                  <a:pt x="4773586" y="9212235"/>
                </a:lnTo>
                <a:cubicBezTo>
                  <a:pt x="4762686" y="9223134"/>
                  <a:pt x="4757238" y="9234032"/>
                  <a:pt x="4757238" y="9244931"/>
                </a:cubicBezTo>
                <a:lnTo>
                  <a:pt x="4773586" y="9277627"/>
                </a:lnTo>
                <a:lnTo>
                  <a:pt x="4789932" y="9261278"/>
                </a:lnTo>
                <a:lnTo>
                  <a:pt x="4806282" y="9244931"/>
                </a:lnTo>
                <a:lnTo>
                  <a:pt x="4789932" y="9277627"/>
                </a:lnTo>
                <a:lnTo>
                  <a:pt x="4806282" y="9277627"/>
                </a:lnTo>
                <a:lnTo>
                  <a:pt x="4822628" y="9261278"/>
                </a:lnTo>
                <a:cubicBezTo>
                  <a:pt x="4822628" y="9272179"/>
                  <a:pt x="4819904" y="9283076"/>
                  <a:pt x="4814456" y="9293974"/>
                </a:cubicBezTo>
                <a:cubicBezTo>
                  <a:pt x="4809006" y="9304873"/>
                  <a:pt x="4800831" y="9315772"/>
                  <a:pt x="4789932" y="9326671"/>
                </a:cubicBezTo>
                <a:cubicBezTo>
                  <a:pt x="4779036" y="9337569"/>
                  <a:pt x="4779036" y="9343018"/>
                  <a:pt x="4789932" y="9343018"/>
                </a:cubicBezTo>
                <a:cubicBezTo>
                  <a:pt x="4789932" y="9353919"/>
                  <a:pt x="4787208" y="9362091"/>
                  <a:pt x="4781760" y="9367539"/>
                </a:cubicBezTo>
                <a:cubicBezTo>
                  <a:pt x="4776310" y="9372990"/>
                  <a:pt x="4773586" y="9375714"/>
                  <a:pt x="4773586" y="9375714"/>
                </a:cubicBezTo>
                <a:lnTo>
                  <a:pt x="4757238" y="9375714"/>
                </a:lnTo>
                <a:lnTo>
                  <a:pt x="4740889" y="9359367"/>
                </a:lnTo>
                <a:cubicBezTo>
                  <a:pt x="4751788" y="9348468"/>
                  <a:pt x="4757238" y="9337569"/>
                  <a:pt x="4757238" y="9326671"/>
                </a:cubicBezTo>
                <a:cubicBezTo>
                  <a:pt x="4757238" y="9315772"/>
                  <a:pt x="4757238" y="9299425"/>
                  <a:pt x="4757238" y="9277627"/>
                </a:cubicBezTo>
                <a:lnTo>
                  <a:pt x="4740889" y="9244931"/>
                </a:lnTo>
                <a:cubicBezTo>
                  <a:pt x="4729990" y="9255830"/>
                  <a:pt x="4727266" y="9264005"/>
                  <a:pt x="4732714" y="9269453"/>
                </a:cubicBezTo>
                <a:cubicBezTo>
                  <a:pt x="4738165" y="9274903"/>
                  <a:pt x="4738165" y="9283076"/>
                  <a:pt x="4732714" y="9293974"/>
                </a:cubicBezTo>
                <a:cubicBezTo>
                  <a:pt x="4727266" y="9304873"/>
                  <a:pt x="4719092" y="9321222"/>
                  <a:pt x="4708193" y="9343018"/>
                </a:cubicBezTo>
                <a:cubicBezTo>
                  <a:pt x="4697296" y="9386613"/>
                  <a:pt x="4680948" y="9392063"/>
                  <a:pt x="4659150" y="9359367"/>
                </a:cubicBezTo>
                <a:lnTo>
                  <a:pt x="4642803" y="9326671"/>
                </a:lnTo>
                <a:lnTo>
                  <a:pt x="4626454" y="9359367"/>
                </a:lnTo>
                <a:cubicBezTo>
                  <a:pt x="4615557" y="9348468"/>
                  <a:pt x="4601932" y="9343018"/>
                  <a:pt x="4585586" y="9343018"/>
                </a:cubicBezTo>
                <a:cubicBezTo>
                  <a:pt x="4569236" y="9343018"/>
                  <a:pt x="4563789" y="9348468"/>
                  <a:pt x="4569236" y="9359367"/>
                </a:cubicBezTo>
                <a:cubicBezTo>
                  <a:pt x="4574687" y="9370266"/>
                  <a:pt x="4571961" y="9386613"/>
                  <a:pt x="4561065" y="9408410"/>
                </a:cubicBezTo>
                <a:lnTo>
                  <a:pt x="4544714" y="9441106"/>
                </a:lnTo>
                <a:cubicBezTo>
                  <a:pt x="4544714" y="9441106"/>
                  <a:pt x="4544714" y="9446555"/>
                  <a:pt x="4544714" y="9457453"/>
                </a:cubicBezTo>
                <a:cubicBezTo>
                  <a:pt x="4544714" y="9468354"/>
                  <a:pt x="4541990" y="9473803"/>
                  <a:pt x="4536542" y="9473803"/>
                </a:cubicBezTo>
                <a:cubicBezTo>
                  <a:pt x="4531092" y="9473803"/>
                  <a:pt x="4528368" y="9479251"/>
                  <a:pt x="4528368" y="9490150"/>
                </a:cubicBezTo>
                <a:cubicBezTo>
                  <a:pt x="4506571" y="9501048"/>
                  <a:pt x="4484772" y="9506497"/>
                  <a:pt x="4462974" y="9506497"/>
                </a:cubicBezTo>
                <a:lnTo>
                  <a:pt x="4446629" y="9522846"/>
                </a:lnTo>
                <a:cubicBezTo>
                  <a:pt x="4446629" y="9522846"/>
                  <a:pt x="4443904" y="9528294"/>
                  <a:pt x="4438453" y="9539193"/>
                </a:cubicBezTo>
                <a:cubicBezTo>
                  <a:pt x="4433005" y="9550094"/>
                  <a:pt x="4424831" y="9555542"/>
                  <a:pt x="4413933" y="9555542"/>
                </a:cubicBezTo>
                <a:lnTo>
                  <a:pt x="4401671" y="9604585"/>
                </a:lnTo>
                <a:lnTo>
                  <a:pt x="4413933" y="9604585"/>
                </a:lnTo>
                <a:lnTo>
                  <a:pt x="4430278" y="9604585"/>
                </a:lnTo>
                <a:lnTo>
                  <a:pt x="4446629" y="9604585"/>
                </a:lnTo>
                <a:cubicBezTo>
                  <a:pt x="4435730" y="9615484"/>
                  <a:pt x="4419382" y="9631833"/>
                  <a:pt x="4397584" y="9653628"/>
                </a:cubicBezTo>
                <a:cubicBezTo>
                  <a:pt x="4386686" y="9642730"/>
                  <a:pt x="4370339" y="9648180"/>
                  <a:pt x="4348539" y="9669975"/>
                </a:cubicBezTo>
                <a:cubicBezTo>
                  <a:pt x="4326744" y="9691775"/>
                  <a:pt x="4315845" y="9708122"/>
                  <a:pt x="4315845" y="9719021"/>
                </a:cubicBezTo>
                <a:lnTo>
                  <a:pt x="4299497" y="9719021"/>
                </a:lnTo>
                <a:cubicBezTo>
                  <a:pt x="4299497" y="9697223"/>
                  <a:pt x="4299497" y="9686325"/>
                  <a:pt x="4299497" y="9686325"/>
                </a:cubicBezTo>
                <a:lnTo>
                  <a:pt x="4299497" y="9669975"/>
                </a:lnTo>
                <a:cubicBezTo>
                  <a:pt x="4299497" y="9680874"/>
                  <a:pt x="4294048" y="9691775"/>
                  <a:pt x="4283149" y="9702672"/>
                </a:cubicBezTo>
                <a:lnTo>
                  <a:pt x="4276462" y="9711589"/>
                </a:lnTo>
                <a:lnTo>
                  <a:pt x="4274975" y="9702672"/>
                </a:lnTo>
                <a:cubicBezTo>
                  <a:pt x="4269526" y="9691775"/>
                  <a:pt x="4266801" y="9686325"/>
                  <a:pt x="4266801" y="9686325"/>
                </a:cubicBezTo>
                <a:cubicBezTo>
                  <a:pt x="4277699" y="9686325"/>
                  <a:pt x="4283149" y="9680874"/>
                  <a:pt x="4283149" y="9669975"/>
                </a:cubicBezTo>
                <a:lnTo>
                  <a:pt x="4250452" y="9653628"/>
                </a:lnTo>
                <a:lnTo>
                  <a:pt x="4266801" y="9686325"/>
                </a:lnTo>
                <a:cubicBezTo>
                  <a:pt x="4255904" y="9686325"/>
                  <a:pt x="4250452" y="9691775"/>
                  <a:pt x="4250452" y="9702672"/>
                </a:cubicBezTo>
                <a:cubicBezTo>
                  <a:pt x="4261352" y="9713573"/>
                  <a:pt x="4266801" y="9719021"/>
                  <a:pt x="4266801" y="9719021"/>
                </a:cubicBezTo>
                <a:lnTo>
                  <a:pt x="4272639" y="9716686"/>
                </a:lnTo>
                <a:lnTo>
                  <a:pt x="4270888" y="9719021"/>
                </a:lnTo>
                <a:cubicBezTo>
                  <a:pt x="4268162" y="9724469"/>
                  <a:pt x="4266801" y="9729920"/>
                  <a:pt x="4266801" y="9735368"/>
                </a:cubicBezTo>
                <a:lnTo>
                  <a:pt x="4250452" y="9751717"/>
                </a:lnTo>
                <a:cubicBezTo>
                  <a:pt x="4250452" y="9773515"/>
                  <a:pt x="4245005" y="9773515"/>
                  <a:pt x="4234107" y="9751717"/>
                </a:cubicBezTo>
                <a:cubicBezTo>
                  <a:pt x="4234107" y="9751717"/>
                  <a:pt x="4234107" y="9746267"/>
                  <a:pt x="4234107" y="9735368"/>
                </a:cubicBezTo>
                <a:cubicBezTo>
                  <a:pt x="4245005" y="9735368"/>
                  <a:pt x="4247728" y="9732644"/>
                  <a:pt x="4242279" y="9727193"/>
                </a:cubicBezTo>
                <a:cubicBezTo>
                  <a:pt x="4236830" y="9721745"/>
                  <a:pt x="4228656" y="9724469"/>
                  <a:pt x="4217757" y="9735368"/>
                </a:cubicBezTo>
                <a:cubicBezTo>
                  <a:pt x="4185061" y="9778963"/>
                  <a:pt x="4160539" y="9808933"/>
                  <a:pt x="4144192" y="9825282"/>
                </a:cubicBezTo>
                <a:cubicBezTo>
                  <a:pt x="4127845" y="9841629"/>
                  <a:pt x="4114220" y="9849804"/>
                  <a:pt x="4103322" y="9849804"/>
                </a:cubicBezTo>
                <a:cubicBezTo>
                  <a:pt x="4103322" y="9849804"/>
                  <a:pt x="4097872" y="9855254"/>
                  <a:pt x="4086974" y="9866151"/>
                </a:cubicBezTo>
                <a:lnTo>
                  <a:pt x="4070627" y="9849804"/>
                </a:lnTo>
                <a:cubicBezTo>
                  <a:pt x="4059729" y="9828006"/>
                  <a:pt x="4054278" y="9811659"/>
                  <a:pt x="4054278" y="9800760"/>
                </a:cubicBezTo>
                <a:cubicBezTo>
                  <a:pt x="4054278" y="9789862"/>
                  <a:pt x="4059729" y="9784411"/>
                  <a:pt x="4070627" y="9784411"/>
                </a:cubicBezTo>
                <a:lnTo>
                  <a:pt x="4086974" y="9768064"/>
                </a:lnTo>
                <a:cubicBezTo>
                  <a:pt x="4086974" y="9757165"/>
                  <a:pt x="4086974" y="9746267"/>
                  <a:pt x="4086974" y="9735368"/>
                </a:cubicBezTo>
                <a:cubicBezTo>
                  <a:pt x="4097872" y="9724469"/>
                  <a:pt x="4106048" y="9716297"/>
                  <a:pt x="4111495" y="9710846"/>
                </a:cubicBezTo>
                <a:cubicBezTo>
                  <a:pt x="4116947" y="9705398"/>
                  <a:pt x="4119671" y="9708122"/>
                  <a:pt x="4119671" y="9719021"/>
                </a:cubicBezTo>
                <a:lnTo>
                  <a:pt x="4136017" y="9702672"/>
                </a:lnTo>
                <a:lnTo>
                  <a:pt x="4152367" y="9686325"/>
                </a:lnTo>
                <a:cubicBezTo>
                  <a:pt x="4163264" y="9686325"/>
                  <a:pt x="4168713" y="9691775"/>
                  <a:pt x="4168713" y="9702672"/>
                </a:cubicBezTo>
                <a:cubicBezTo>
                  <a:pt x="4179612" y="9691775"/>
                  <a:pt x="4185061" y="9683601"/>
                  <a:pt x="4185061" y="9678150"/>
                </a:cubicBezTo>
                <a:cubicBezTo>
                  <a:pt x="4185061" y="9672702"/>
                  <a:pt x="4182336" y="9672702"/>
                  <a:pt x="4176889" y="9678150"/>
                </a:cubicBezTo>
                <a:cubicBezTo>
                  <a:pt x="4171438" y="9683601"/>
                  <a:pt x="4163264" y="9680874"/>
                  <a:pt x="4152367" y="9669975"/>
                </a:cubicBezTo>
                <a:cubicBezTo>
                  <a:pt x="4152367" y="9669975"/>
                  <a:pt x="4155090" y="9667251"/>
                  <a:pt x="4160539" y="9661803"/>
                </a:cubicBezTo>
                <a:cubicBezTo>
                  <a:pt x="4165990" y="9656355"/>
                  <a:pt x="4168713" y="9653628"/>
                  <a:pt x="4168713" y="9653628"/>
                </a:cubicBezTo>
                <a:cubicBezTo>
                  <a:pt x="4212308" y="9642730"/>
                  <a:pt x="4223208" y="9631833"/>
                  <a:pt x="4201410" y="9620932"/>
                </a:cubicBezTo>
                <a:lnTo>
                  <a:pt x="4217757" y="9604585"/>
                </a:lnTo>
                <a:lnTo>
                  <a:pt x="4250452" y="9571889"/>
                </a:lnTo>
                <a:cubicBezTo>
                  <a:pt x="4250452" y="9560990"/>
                  <a:pt x="4253177" y="9552818"/>
                  <a:pt x="4258627" y="9547367"/>
                </a:cubicBezTo>
                <a:cubicBezTo>
                  <a:pt x="4261352" y="9544643"/>
                  <a:pt x="4263395" y="9540557"/>
                  <a:pt x="4264757" y="9535107"/>
                </a:cubicBezTo>
                <a:lnTo>
                  <a:pt x="4266359" y="9519091"/>
                </a:lnTo>
                <a:lnTo>
                  <a:pt x="4262714" y="9521824"/>
                </a:lnTo>
                <a:cubicBezTo>
                  <a:pt x="4259989" y="9522505"/>
                  <a:pt x="4255901" y="9522846"/>
                  <a:pt x="4250452" y="9522846"/>
                </a:cubicBezTo>
                <a:cubicBezTo>
                  <a:pt x="4239554" y="9522846"/>
                  <a:pt x="4234107" y="9522846"/>
                  <a:pt x="4234107" y="9522846"/>
                </a:cubicBezTo>
                <a:cubicBezTo>
                  <a:pt x="4245005" y="9511947"/>
                  <a:pt x="4250452" y="9506497"/>
                  <a:pt x="4250452" y="9506497"/>
                </a:cubicBezTo>
                <a:cubicBezTo>
                  <a:pt x="4255901" y="9509223"/>
                  <a:pt x="4259989" y="9511607"/>
                  <a:pt x="4262714" y="9513650"/>
                </a:cubicBezTo>
                <a:lnTo>
                  <a:pt x="4266437" y="9518305"/>
                </a:lnTo>
                <a:lnTo>
                  <a:pt x="4266801" y="9514671"/>
                </a:lnTo>
                <a:cubicBezTo>
                  <a:pt x="4266801" y="9498324"/>
                  <a:pt x="4274975" y="9476527"/>
                  <a:pt x="4291325" y="9449279"/>
                </a:cubicBezTo>
                <a:cubicBezTo>
                  <a:pt x="4307670" y="9422033"/>
                  <a:pt x="4313122" y="9405686"/>
                  <a:pt x="4307670" y="9400236"/>
                </a:cubicBezTo>
                <a:cubicBezTo>
                  <a:pt x="4302223" y="9394787"/>
                  <a:pt x="4296772" y="9392063"/>
                  <a:pt x="4291325" y="9392063"/>
                </a:cubicBezTo>
                <a:cubicBezTo>
                  <a:pt x="4285874" y="9392063"/>
                  <a:pt x="4277699" y="9397511"/>
                  <a:pt x="4266801" y="9408410"/>
                </a:cubicBezTo>
                <a:cubicBezTo>
                  <a:pt x="4266801" y="9419309"/>
                  <a:pt x="4261352" y="9427483"/>
                  <a:pt x="4250452" y="9432932"/>
                </a:cubicBezTo>
                <a:cubicBezTo>
                  <a:pt x="4239554" y="9438382"/>
                  <a:pt x="4234107" y="9441106"/>
                  <a:pt x="4234107" y="9441106"/>
                </a:cubicBezTo>
                <a:lnTo>
                  <a:pt x="4201410" y="9457453"/>
                </a:lnTo>
                <a:lnTo>
                  <a:pt x="4201410" y="9473803"/>
                </a:lnTo>
                <a:lnTo>
                  <a:pt x="4217757" y="9473803"/>
                </a:lnTo>
                <a:cubicBezTo>
                  <a:pt x="4217757" y="9484701"/>
                  <a:pt x="4212308" y="9498324"/>
                  <a:pt x="4201410" y="9514671"/>
                </a:cubicBezTo>
                <a:cubicBezTo>
                  <a:pt x="4190510" y="9531020"/>
                  <a:pt x="4176889" y="9547367"/>
                  <a:pt x="4160539" y="9563714"/>
                </a:cubicBezTo>
                <a:cubicBezTo>
                  <a:pt x="4144192" y="9580064"/>
                  <a:pt x="4133293" y="9585512"/>
                  <a:pt x="4127845" y="9580064"/>
                </a:cubicBezTo>
                <a:cubicBezTo>
                  <a:pt x="4122394" y="9574613"/>
                  <a:pt x="4125118" y="9566441"/>
                  <a:pt x="4136017" y="9555542"/>
                </a:cubicBezTo>
                <a:lnTo>
                  <a:pt x="4136017" y="9539193"/>
                </a:lnTo>
                <a:lnTo>
                  <a:pt x="4136017" y="9506497"/>
                </a:lnTo>
                <a:cubicBezTo>
                  <a:pt x="4146916" y="9495600"/>
                  <a:pt x="4160539" y="9492876"/>
                  <a:pt x="4176889" y="9498324"/>
                </a:cubicBezTo>
                <a:cubicBezTo>
                  <a:pt x="4193235" y="9503772"/>
                  <a:pt x="4195960" y="9495600"/>
                  <a:pt x="4185061" y="9473803"/>
                </a:cubicBezTo>
                <a:cubicBezTo>
                  <a:pt x="4185061" y="9473803"/>
                  <a:pt x="4185061" y="9468354"/>
                  <a:pt x="4185061" y="9457453"/>
                </a:cubicBezTo>
                <a:cubicBezTo>
                  <a:pt x="4185061" y="9446555"/>
                  <a:pt x="4190510" y="9441106"/>
                  <a:pt x="4201410" y="9441106"/>
                </a:cubicBezTo>
                <a:cubicBezTo>
                  <a:pt x="4201410" y="9430208"/>
                  <a:pt x="4201410" y="9424757"/>
                  <a:pt x="4201410" y="9424757"/>
                </a:cubicBezTo>
                <a:lnTo>
                  <a:pt x="4185061" y="9441106"/>
                </a:lnTo>
                <a:cubicBezTo>
                  <a:pt x="4174165" y="9452005"/>
                  <a:pt x="4165990" y="9454729"/>
                  <a:pt x="4160539" y="9449279"/>
                </a:cubicBezTo>
                <a:cubicBezTo>
                  <a:pt x="4155090" y="9443830"/>
                  <a:pt x="4152367" y="9446555"/>
                  <a:pt x="4152367" y="9457453"/>
                </a:cubicBezTo>
                <a:cubicBezTo>
                  <a:pt x="4141468" y="9457453"/>
                  <a:pt x="4136017" y="9457453"/>
                  <a:pt x="4136017" y="9457453"/>
                </a:cubicBezTo>
                <a:lnTo>
                  <a:pt x="4136017" y="9473803"/>
                </a:lnTo>
                <a:lnTo>
                  <a:pt x="4152367" y="9473803"/>
                </a:lnTo>
                <a:lnTo>
                  <a:pt x="4070627" y="9555542"/>
                </a:lnTo>
                <a:cubicBezTo>
                  <a:pt x="4059729" y="9555542"/>
                  <a:pt x="4054278" y="9555542"/>
                  <a:pt x="4054278" y="9555542"/>
                </a:cubicBezTo>
                <a:cubicBezTo>
                  <a:pt x="4054278" y="9555542"/>
                  <a:pt x="4054278" y="9560990"/>
                  <a:pt x="4054278" y="9571889"/>
                </a:cubicBezTo>
                <a:lnTo>
                  <a:pt x="3988887" y="9620932"/>
                </a:lnTo>
                <a:cubicBezTo>
                  <a:pt x="3988887" y="9620932"/>
                  <a:pt x="3994337" y="9615484"/>
                  <a:pt x="4005235" y="9604585"/>
                </a:cubicBezTo>
                <a:cubicBezTo>
                  <a:pt x="4016134" y="9593686"/>
                  <a:pt x="4040654" y="9563714"/>
                  <a:pt x="4078799" y="9514671"/>
                </a:cubicBezTo>
                <a:cubicBezTo>
                  <a:pt x="4116947" y="9465628"/>
                  <a:pt x="4136017" y="9441106"/>
                  <a:pt x="4136017" y="9441106"/>
                </a:cubicBezTo>
                <a:lnTo>
                  <a:pt x="4152367" y="9424757"/>
                </a:lnTo>
                <a:cubicBezTo>
                  <a:pt x="4152367" y="9413861"/>
                  <a:pt x="4157814" y="9402962"/>
                  <a:pt x="4168713" y="9392063"/>
                </a:cubicBezTo>
                <a:lnTo>
                  <a:pt x="4217757" y="9326671"/>
                </a:lnTo>
                <a:cubicBezTo>
                  <a:pt x="4250452" y="9283076"/>
                  <a:pt x="4266801" y="9255830"/>
                  <a:pt x="4266801" y="9244931"/>
                </a:cubicBezTo>
                <a:cubicBezTo>
                  <a:pt x="4266801" y="9234032"/>
                  <a:pt x="4266801" y="9228584"/>
                  <a:pt x="4266801" y="9228584"/>
                </a:cubicBezTo>
                <a:cubicBezTo>
                  <a:pt x="4277699" y="9228584"/>
                  <a:pt x="4291325" y="9220410"/>
                  <a:pt x="4307670" y="9204060"/>
                </a:cubicBezTo>
                <a:cubicBezTo>
                  <a:pt x="4324019" y="9187713"/>
                  <a:pt x="4337640" y="9163192"/>
                  <a:pt x="4348539" y="9130496"/>
                </a:cubicBezTo>
                <a:cubicBezTo>
                  <a:pt x="4359438" y="9119597"/>
                  <a:pt x="4367613" y="9111424"/>
                  <a:pt x="4373063" y="9105974"/>
                </a:cubicBezTo>
                <a:cubicBezTo>
                  <a:pt x="4378512" y="9100523"/>
                  <a:pt x="4381235" y="9097799"/>
                  <a:pt x="4381235" y="9097799"/>
                </a:cubicBezTo>
                <a:cubicBezTo>
                  <a:pt x="4392135" y="9097799"/>
                  <a:pt x="4403033" y="9108700"/>
                  <a:pt x="4413933" y="9130496"/>
                </a:cubicBezTo>
                <a:lnTo>
                  <a:pt x="4430278" y="9130496"/>
                </a:lnTo>
                <a:cubicBezTo>
                  <a:pt x="4419382" y="9097799"/>
                  <a:pt x="4416656" y="9073278"/>
                  <a:pt x="4422106" y="9056931"/>
                </a:cubicBezTo>
                <a:cubicBezTo>
                  <a:pt x="4427554" y="9040581"/>
                  <a:pt x="4435730" y="9032409"/>
                  <a:pt x="4446629" y="9032409"/>
                </a:cubicBezTo>
                <a:lnTo>
                  <a:pt x="4430278" y="9016060"/>
                </a:lnTo>
                <a:cubicBezTo>
                  <a:pt x="4430278" y="9016060"/>
                  <a:pt x="4430278" y="9010612"/>
                  <a:pt x="4430278" y="8999713"/>
                </a:cubicBezTo>
                <a:lnTo>
                  <a:pt x="4430278" y="8983364"/>
                </a:lnTo>
                <a:lnTo>
                  <a:pt x="4479324" y="8967017"/>
                </a:lnTo>
                <a:lnTo>
                  <a:pt x="4479324" y="8934320"/>
                </a:lnTo>
                <a:lnTo>
                  <a:pt x="4479324" y="8917973"/>
                </a:lnTo>
                <a:cubicBezTo>
                  <a:pt x="4479324" y="8917973"/>
                  <a:pt x="4482049" y="8917973"/>
                  <a:pt x="4487496" y="8917973"/>
                </a:cubicBezTo>
                <a:cubicBezTo>
                  <a:pt x="4492948" y="8917973"/>
                  <a:pt x="4501122" y="8912523"/>
                  <a:pt x="4512018" y="8901624"/>
                </a:cubicBezTo>
                <a:cubicBezTo>
                  <a:pt x="4522919" y="8890728"/>
                  <a:pt x="4531092" y="8885277"/>
                  <a:pt x="4536542" y="8885277"/>
                </a:cubicBezTo>
                <a:cubicBezTo>
                  <a:pt x="4541990" y="8885277"/>
                  <a:pt x="4547439" y="8885277"/>
                  <a:pt x="4552888" y="8885277"/>
                </a:cubicBezTo>
                <a:cubicBezTo>
                  <a:pt x="4558339" y="8885277"/>
                  <a:pt x="4561065" y="8885277"/>
                  <a:pt x="4561065" y="8885277"/>
                </a:cubicBezTo>
                <a:cubicBezTo>
                  <a:pt x="4571961" y="8874378"/>
                  <a:pt x="4571961" y="8863480"/>
                  <a:pt x="4561065" y="8852581"/>
                </a:cubicBezTo>
                <a:lnTo>
                  <a:pt x="4561065" y="8836234"/>
                </a:lnTo>
                <a:lnTo>
                  <a:pt x="4561065" y="8819887"/>
                </a:lnTo>
                <a:cubicBezTo>
                  <a:pt x="4550165" y="8808988"/>
                  <a:pt x="4550165" y="8798089"/>
                  <a:pt x="4561065" y="8787191"/>
                </a:cubicBezTo>
                <a:cubicBezTo>
                  <a:pt x="4571961" y="8776292"/>
                  <a:pt x="4582861" y="8759945"/>
                  <a:pt x="4593760" y="8738148"/>
                </a:cubicBezTo>
                <a:lnTo>
                  <a:pt x="4626454" y="8705451"/>
                </a:lnTo>
                <a:cubicBezTo>
                  <a:pt x="4626454" y="8694553"/>
                  <a:pt x="4631904" y="8689102"/>
                  <a:pt x="4642803" y="8689102"/>
                </a:cubicBezTo>
                <a:cubicBezTo>
                  <a:pt x="4642803" y="8689102"/>
                  <a:pt x="4645527" y="8683654"/>
                  <a:pt x="4650975" y="8672755"/>
                </a:cubicBezTo>
                <a:cubicBezTo>
                  <a:pt x="4656426" y="8661856"/>
                  <a:pt x="4664600" y="8661856"/>
                  <a:pt x="4675499" y="8672755"/>
                </a:cubicBezTo>
                <a:lnTo>
                  <a:pt x="4675499" y="8656408"/>
                </a:lnTo>
                <a:cubicBezTo>
                  <a:pt x="4664600" y="8645509"/>
                  <a:pt x="4670048" y="8634608"/>
                  <a:pt x="4691846" y="8623712"/>
                </a:cubicBezTo>
                <a:lnTo>
                  <a:pt x="4708193" y="8574669"/>
                </a:lnTo>
                <a:cubicBezTo>
                  <a:pt x="4708193" y="8574669"/>
                  <a:pt x="4705469" y="8577393"/>
                  <a:pt x="4700020" y="8582841"/>
                </a:cubicBezTo>
                <a:cubicBezTo>
                  <a:pt x="4694570" y="8588291"/>
                  <a:pt x="4686396" y="8596466"/>
                  <a:pt x="4675499" y="8607363"/>
                </a:cubicBezTo>
                <a:cubicBezTo>
                  <a:pt x="4653700" y="8629160"/>
                  <a:pt x="4642803" y="8634608"/>
                  <a:pt x="4642803" y="8623712"/>
                </a:cubicBezTo>
                <a:cubicBezTo>
                  <a:pt x="4653700" y="8612813"/>
                  <a:pt x="4659150" y="8601914"/>
                  <a:pt x="4659150" y="8591016"/>
                </a:cubicBezTo>
                <a:lnTo>
                  <a:pt x="4659150" y="8574669"/>
                </a:lnTo>
                <a:cubicBezTo>
                  <a:pt x="4659150" y="8585565"/>
                  <a:pt x="4664600" y="8585565"/>
                  <a:pt x="4675499" y="8574669"/>
                </a:cubicBezTo>
                <a:lnTo>
                  <a:pt x="4675499" y="8541972"/>
                </a:lnTo>
                <a:cubicBezTo>
                  <a:pt x="4664600" y="8552869"/>
                  <a:pt x="4659150" y="8552869"/>
                  <a:pt x="4659150" y="8541972"/>
                </a:cubicBezTo>
                <a:lnTo>
                  <a:pt x="4610106" y="8509276"/>
                </a:lnTo>
                <a:cubicBezTo>
                  <a:pt x="4599208" y="8509276"/>
                  <a:pt x="4593760" y="8506552"/>
                  <a:pt x="4593760" y="8501102"/>
                </a:cubicBezTo>
                <a:cubicBezTo>
                  <a:pt x="4593760" y="8495653"/>
                  <a:pt x="4588309" y="8487479"/>
                  <a:pt x="4577410" y="8476580"/>
                </a:cubicBezTo>
                <a:cubicBezTo>
                  <a:pt x="4577410" y="8476580"/>
                  <a:pt x="4574687" y="8473856"/>
                  <a:pt x="4569236" y="8468405"/>
                </a:cubicBezTo>
                <a:cubicBezTo>
                  <a:pt x="4563789" y="8462957"/>
                  <a:pt x="4561065" y="8460233"/>
                  <a:pt x="4561065" y="8460233"/>
                </a:cubicBezTo>
                <a:lnTo>
                  <a:pt x="4577410" y="8460233"/>
                </a:lnTo>
                <a:cubicBezTo>
                  <a:pt x="4577410" y="8460233"/>
                  <a:pt x="4582861" y="8460233"/>
                  <a:pt x="4593760" y="8460233"/>
                </a:cubicBezTo>
                <a:cubicBezTo>
                  <a:pt x="4593760" y="8460233"/>
                  <a:pt x="4593760" y="8457509"/>
                  <a:pt x="4593760" y="8452058"/>
                </a:cubicBezTo>
                <a:cubicBezTo>
                  <a:pt x="4593760" y="8446608"/>
                  <a:pt x="4591033" y="8441160"/>
                  <a:pt x="4585586" y="8435711"/>
                </a:cubicBezTo>
                <a:cubicBezTo>
                  <a:pt x="4580134" y="8430261"/>
                  <a:pt x="4574687" y="8424813"/>
                  <a:pt x="4569236" y="8419362"/>
                </a:cubicBezTo>
                <a:cubicBezTo>
                  <a:pt x="4563789" y="8413912"/>
                  <a:pt x="4561065" y="8408463"/>
                  <a:pt x="4561065" y="8403015"/>
                </a:cubicBezTo>
                <a:cubicBezTo>
                  <a:pt x="4561065" y="8397565"/>
                  <a:pt x="4555613" y="8394841"/>
                  <a:pt x="4544714" y="8394841"/>
                </a:cubicBezTo>
                <a:cubicBezTo>
                  <a:pt x="4533818" y="8394841"/>
                  <a:pt x="4528368" y="8389390"/>
                  <a:pt x="4528368" y="8378494"/>
                </a:cubicBezTo>
                <a:cubicBezTo>
                  <a:pt x="4517469" y="8367595"/>
                  <a:pt x="4528368" y="8340347"/>
                  <a:pt x="4561065" y="8296754"/>
                </a:cubicBezTo>
                <a:lnTo>
                  <a:pt x="4593760" y="8313101"/>
                </a:lnTo>
                <a:lnTo>
                  <a:pt x="4626454" y="8329448"/>
                </a:lnTo>
                <a:cubicBezTo>
                  <a:pt x="4648251" y="8307651"/>
                  <a:pt x="4648251" y="8291304"/>
                  <a:pt x="4626454" y="8280405"/>
                </a:cubicBezTo>
                <a:cubicBezTo>
                  <a:pt x="4626454" y="8269506"/>
                  <a:pt x="4626454" y="8258607"/>
                  <a:pt x="4626454" y="8247709"/>
                </a:cubicBezTo>
                <a:cubicBezTo>
                  <a:pt x="4626454" y="8236812"/>
                  <a:pt x="4631904" y="8231362"/>
                  <a:pt x="4642803" y="8231362"/>
                </a:cubicBezTo>
                <a:cubicBezTo>
                  <a:pt x="4642803" y="8231362"/>
                  <a:pt x="4645527" y="8225911"/>
                  <a:pt x="4650975" y="8215015"/>
                </a:cubicBezTo>
                <a:cubicBezTo>
                  <a:pt x="4656426" y="8204116"/>
                  <a:pt x="4659150" y="8193217"/>
                  <a:pt x="4659150" y="8182318"/>
                </a:cubicBezTo>
                <a:cubicBezTo>
                  <a:pt x="4680948" y="8160521"/>
                  <a:pt x="4686396" y="8130549"/>
                  <a:pt x="4675499" y="8092404"/>
                </a:cubicBezTo>
                <a:cubicBezTo>
                  <a:pt x="4664600" y="8054260"/>
                  <a:pt x="4670048" y="8035187"/>
                  <a:pt x="4691846" y="8035187"/>
                </a:cubicBezTo>
                <a:cubicBezTo>
                  <a:pt x="4702745" y="8035187"/>
                  <a:pt x="4710917" y="8037913"/>
                  <a:pt x="4716368" y="8043361"/>
                </a:cubicBezTo>
                <a:cubicBezTo>
                  <a:pt x="4721818" y="8048809"/>
                  <a:pt x="4729990" y="8048809"/>
                  <a:pt x="4740889" y="8043361"/>
                </a:cubicBezTo>
                <a:cubicBezTo>
                  <a:pt x="4751788" y="8037913"/>
                  <a:pt x="4757238" y="8040637"/>
                  <a:pt x="4757238" y="8051536"/>
                </a:cubicBezTo>
                <a:lnTo>
                  <a:pt x="4773586" y="8051536"/>
                </a:lnTo>
                <a:cubicBezTo>
                  <a:pt x="4784484" y="8040637"/>
                  <a:pt x="4784484" y="8029738"/>
                  <a:pt x="4773586" y="8018839"/>
                </a:cubicBezTo>
                <a:cubicBezTo>
                  <a:pt x="4762686" y="8018839"/>
                  <a:pt x="4757238" y="8018839"/>
                  <a:pt x="4757238" y="8018839"/>
                </a:cubicBezTo>
                <a:lnTo>
                  <a:pt x="4740889" y="8002490"/>
                </a:lnTo>
                <a:cubicBezTo>
                  <a:pt x="4740889" y="8002490"/>
                  <a:pt x="4743614" y="8002490"/>
                  <a:pt x="4749064" y="8002490"/>
                </a:cubicBezTo>
                <a:cubicBezTo>
                  <a:pt x="4754514" y="8002490"/>
                  <a:pt x="4762686" y="7997042"/>
                  <a:pt x="4773586" y="7986143"/>
                </a:cubicBezTo>
                <a:lnTo>
                  <a:pt x="4773586" y="7969794"/>
                </a:lnTo>
                <a:lnTo>
                  <a:pt x="4806282" y="7986143"/>
                </a:lnTo>
                <a:cubicBezTo>
                  <a:pt x="4817180" y="7986143"/>
                  <a:pt x="4822628" y="7980693"/>
                  <a:pt x="4822628" y="7969794"/>
                </a:cubicBezTo>
                <a:cubicBezTo>
                  <a:pt x="4822628" y="7969794"/>
                  <a:pt x="4822628" y="7964346"/>
                  <a:pt x="4822628" y="7953447"/>
                </a:cubicBezTo>
                <a:lnTo>
                  <a:pt x="4838978" y="7904404"/>
                </a:lnTo>
                <a:cubicBezTo>
                  <a:pt x="4838978" y="7882606"/>
                  <a:pt x="4833528" y="7871708"/>
                  <a:pt x="4822628" y="7871708"/>
                </a:cubicBezTo>
                <a:lnTo>
                  <a:pt x="4789932" y="7855361"/>
                </a:lnTo>
                <a:lnTo>
                  <a:pt x="4822628" y="7839011"/>
                </a:lnTo>
                <a:cubicBezTo>
                  <a:pt x="4833528" y="7839011"/>
                  <a:pt x="4849876" y="7839011"/>
                  <a:pt x="4871672" y="7839011"/>
                </a:cubicBezTo>
                <a:lnTo>
                  <a:pt x="4920718" y="7806315"/>
                </a:lnTo>
                <a:cubicBezTo>
                  <a:pt x="4942515" y="7784520"/>
                  <a:pt x="4961586" y="7765447"/>
                  <a:pt x="4977935" y="7749097"/>
                </a:cubicBezTo>
                <a:cubicBezTo>
                  <a:pt x="4994282" y="7732750"/>
                  <a:pt x="5007905" y="7719127"/>
                  <a:pt x="5018804" y="7708229"/>
                </a:cubicBezTo>
                <a:lnTo>
                  <a:pt x="5018804" y="7691882"/>
                </a:lnTo>
                <a:cubicBezTo>
                  <a:pt x="5007905" y="7691882"/>
                  <a:pt x="4999732" y="7691882"/>
                  <a:pt x="4994282" y="7691882"/>
                </a:cubicBezTo>
                <a:cubicBezTo>
                  <a:pt x="4988832" y="7691882"/>
                  <a:pt x="4986110" y="7689158"/>
                  <a:pt x="4986110" y="7683707"/>
                </a:cubicBezTo>
                <a:cubicBezTo>
                  <a:pt x="4986110" y="7678259"/>
                  <a:pt x="4980660" y="7672808"/>
                  <a:pt x="4969760" y="7667358"/>
                </a:cubicBezTo>
                <a:cubicBezTo>
                  <a:pt x="4958862" y="7661910"/>
                  <a:pt x="4953412" y="7659185"/>
                  <a:pt x="4953412" y="7659185"/>
                </a:cubicBezTo>
                <a:lnTo>
                  <a:pt x="4969760" y="7642836"/>
                </a:lnTo>
                <a:cubicBezTo>
                  <a:pt x="4969760" y="7631940"/>
                  <a:pt x="4975211" y="7626489"/>
                  <a:pt x="4986110" y="7626489"/>
                </a:cubicBezTo>
                <a:cubicBezTo>
                  <a:pt x="4997006" y="7626489"/>
                  <a:pt x="5007905" y="7626489"/>
                  <a:pt x="5018804" y="7626489"/>
                </a:cubicBezTo>
                <a:lnTo>
                  <a:pt x="5067847" y="7610142"/>
                </a:lnTo>
                <a:cubicBezTo>
                  <a:pt x="5046050" y="7631940"/>
                  <a:pt x="5040602" y="7648287"/>
                  <a:pt x="5051500" y="7659185"/>
                </a:cubicBezTo>
                <a:lnTo>
                  <a:pt x="5100544" y="7610142"/>
                </a:lnTo>
                <a:cubicBezTo>
                  <a:pt x="5111442" y="7588345"/>
                  <a:pt x="5125065" y="7571998"/>
                  <a:pt x="5141414" y="7561097"/>
                </a:cubicBezTo>
                <a:cubicBezTo>
                  <a:pt x="5157761" y="7550200"/>
                  <a:pt x="5165936" y="7544750"/>
                  <a:pt x="5165936" y="7544750"/>
                </a:cubicBezTo>
                <a:cubicBezTo>
                  <a:pt x="5176832" y="7544750"/>
                  <a:pt x="5182282" y="7539302"/>
                  <a:pt x="5182282" y="7528403"/>
                </a:cubicBezTo>
                <a:cubicBezTo>
                  <a:pt x="5182282" y="7517504"/>
                  <a:pt x="5182282" y="7512054"/>
                  <a:pt x="5182282" y="7512054"/>
                </a:cubicBezTo>
                <a:cubicBezTo>
                  <a:pt x="5182282" y="7512054"/>
                  <a:pt x="5187733" y="7512054"/>
                  <a:pt x="5198632" y="7512054"/>
                </a:cubicBezTo>
                <a:cubicBezTo>
                  <a:pt x="5198632" y="7512054"/>
                  <a:pt x="5204080" y="7501155"/>
                  <a:pt x="5214979" y="7479357"/>
                </a:cubicBezTo>
                <a:lnTo>
                  <a:pt x="5296718" y="7397618"/>
                </a:lnTo>
                <a:cubicBezTo>
                  <a:pt x="5329414" y="7364922"/>
                  <a:pt x="5353936" y="7334952"/>
                  <a:pt x="5370283" y="7307706"/>
                </a:cubicBezTo>
                <a:cubicBezTo>
                  <a:pt x="5386632" y="7280458"/>
                  <a:pt x="5397529" y="7266835"/>
                  <a:pt x="5402980" y="7266835"/>
                </a:cubicBezTo>
                <a:cubicBezTo>
                  <a:pt x="5408430" y="7266835"/>
                  <a:pt x="5422053" y="7255937"/>
                  <a:pt x="5443850" y="7234139"/>
                </a:cubicBezTo>
                <a:cubicBezTo>
                  <a:pt x="5443850" y="7223240"/>
                  <a:pt x="5443850" y="7212344"/>
                  <a:pt x="5443850" y="7201443"/>
                </a:cubicBezTo>
                <a:lnTo>
                  <a:pt x="5443850" y="7185096"/>
                </a:lnTo>
                <a:cubicBezTo>
                  <a:pt x="5454747" y="7163298"/>
                  <a:pt x="5460198" y="7152400"/>
                  <a:pt x="5460198" y="7152400"/>
                </a:cubicBezTo>
                <a:cubicBezTo>
                  <a:pt x="5481995" y="7152400"/>
                  <a:pt x="5487443" y="7163298"/>
                  <a:pt x="5476544" y="7185096"/>
                </a:cubicBezTo>
                <a:lnTo>
                  <a:pt x="5492894" y="7152400"/>
                </a:lnTo>
                <a:cubicBezTo>
                  <a:pt x="5492894" y="7141501"/>
                  <a:pt x="5503792" y="7130604"/>
                  <a:pt x="5525590" y="7119703"/>
                </a:cubicBezTo>
                <a:lnTo>
                  <a:pt x="5525590" y="7103356"/>
                </a:lnTo>
                <a:lnTo>
                  <a:pt x="5525590" y="7087009"/>
                </a:lnTo>
                <a:cubicBezTo>
                  <a:pt x="5525590" y="7087009"/>
                  <a:pt x="5531038" y="7092458"/>
                  <a:pt x="5541936" y="7103356"/>
                </a:cubicBezTo>
                <a:lnTo>
                  <a:pt x="5558284" y="7087009"/>
                </a:lnTo>
                <a:cubicBezTo>
                  <a:pt x="5590980" y="7054313"/>
                  <a:pt x="5607329" y="7027067"/>
                  <a:pt x="5607329" y="7005270"/>
                </a:cubicBezTo>
                <a:lnTo>
                  <a:pt x="5623676" y="7005270"/>
                </a:lnTo>
                <a:cubicBezTo>
                  <a:pt x="5623676" y="6994371"/>
                  <a:pt x="5620952" y="6991647"/>
                  <a:pt x="5615502" y="6997095"/>
                </a:cubicBezTo>
                <a:cubicBezTo>
                  <a:pt x="5610054" y="7002544"/>
                  <a:pt x="5607329" y="7005270"/>
                  <a:pt x="5607329" y="7005270"/>
                </a:cubicBezTo>
                <a:cubicBezTo>
                  <a:pt x="5596430" y="7005270"/>
                  <a:pt x="5596430" y="6999819"/>
                  <a:pt x="5607329" y="6988921"/>
                </a:cubicBezTo>
                <a:cubicBezTo>
                  <a:pt x="5618226" y="6978022"/>
                  <a:pt x="5623676" y="6967125"/>
                  <a:pt x="5623676" y="6956224"/>
                </a:cubicBezTo>
                <a:cubicBezTo>
                  <a:pt x="5623676" y="6945328"/>
                  <a:pt x="5629126" y="6939877"/>
                  <a:pt x="5640026" y="6939877"/>
                </a:cubicBezTo>
                <a:cubicBezTo>
                  <a:pt x="5650922" y="6939877"/>
                  <a:pt x="5656372" y="6934429"/>
                  <a:pt x="5656372" y="6923528"/>
                </a:cubicBezTo>
                <a:cubicBezTo>
                  <a:pt x="5667271" y="6923528"/>
                  <a:pt x="5672720" y="6912632"/>
                  <a:pt x="5672720" y="6890834"/>
                </a:cubicBezTo>
                <a:lnTo>
                  <a:pt x="5697241" y="6890834"/>
                </a:lnTo>
                <a:cubicBezTo>
                  <a:pt x="5691792" y="6890834"/>
                  <a:pt x="5689068" y="6896283"/>
                  <a:pt x="5689068" y="6907181"/>
                </a:cubicBezTo>
                <a:cubicBezTo>
                  <a:pt x="5699965" y="6918080"/>
                  <a:pt x="5721765" y="6901733"/>
                  <a:pt x="5754459" y="6858138"/>
                </a:cubicBezTo>
                <a:cubicBezTo>
                  <a:pt x="5776256" y="6836341"/>
                  <a:pt x="5781707" y="6814543"/>
                  <a:pt x="5770808" y="6792746"/>
                </a:cubicBezTo>
                <a:lnTo>
                  <a:pt x="5738112" y="6776399"/>
                </a:lnTo>
                <a:lnTo>
                  <a:pt x="5721765" y="6809095"/>
                </a:lnTo>
                <a:lnTo>
                  <a:pt x="5705416" y="6825442"/>
                </a:lnTo>
                <a:cubicBezTo>
                  <a:pt x="5683618" y="6847239"/>
                  <a:pt x="5672720" y="6858138"/>
                  <a:pt x="5672720" y="6858138"/>
                </a:cubicBezTo>
                <a:cubicBezTo>
                  <a:pt x="5672720" y="6869037"/>
                  <a:pt x="5667271" y="6879936"/>
                  <a:pt x="5656372" y="6890834"/>
                </a:cubicBezTo>
                <a:cubicBezTo>
                  <a:pt x="5645474" y="6901733"/>
                  <a:pt x="5640026" y="6907181"/>
                  <a:pt x="5640026" y="6907181"/>
                </a:cubicBezTo>
                <a:cubicBezTo>
                  <a:pt x="5629126" y="6896283"/>
                  <a:pt x="5623676" y="6896283"/>
                  <a:pt x="5623676" y="6907181"/>
                </a:cubicBezTo>
                <a:cubicBezTo>
                  <a:pt x="5623676" y="6918080"/>
                  <a:pt x="5618226" y="6928979"/>
                  <a:pt x="5607329" y="6939877"/>
                </a:cubicBezTo>
                <a:cubicBezTo>
                  <a:pt x="5607329" y="6939877"/>
                  <a:pt x="5607329" y="6945328"/>
                  <a:pt x="5607329" y="6956224"/>
                </a:cubicBezTo>
                <a:lnTo>
                  <a:pt x="5590980" y="6972574"/>
                </a:lnTo>
                <a:cubicBezTo>
                  <a:pt x="5580084" y="6961675"/>
                  <a:pt x="5571909" y="6964399"/>
                  <a:pt x="5566458" y="6980746"/>
                </a:cubicBezTo>
                <a:cubicBezTo>
                  <a:pt x="5561010" y="6997095"/>
                  <a:pt x="5552836" y="6999819"/>
                  <a:pt x="5541936" y="6988921"/>
                </a:cubicBezTo>
                <a:cubicBezTo>
                  <a:pt x="5520139" y="6988921"/>
                  <a:pt x="5514691" y="6999819"/>
                  <a:pt x="5525590" y="7021617"/>
                </a:cubicBezTo>
                <a:cubicBezTo>
                  <a:pt x="5536486" y="7032516"/>
                  <a:pt x="5531038" y="7032516"/>
                  <a:pt x="5509240" y="7021617"/>
                </a:cubicBezTo>
                <a:lnTo>
                  <a:pt x="5485888" y="7021617"/>
                </a:lnTo>
                <a:lnTo>
                  <a:pt x="5492894" y="7005270"/>
                </a:lnTo>
                <a:cubicBezTo>
                  <a:pt x="5503792" y="6983472"/>
                  <a:pt x="5520139" y="6961675"/>
                  <a:pt x="5541936" y="6939877"/>
                </a:cubicBezTo>
                <a:cubicBezTo>
                  <a:pt x="5563734" y="6918080"/>
                  <a:pt x="5569182" y="6901733"/>
                  <a:pt x="5558284" y="6890834"/>
                </a:cubicBezTo>
                <a:lnTo>
                  <a:pt x="5541936" y="6890834"/>
                </a:lnTo>
                <a:cubicBezTo>
                  <a:pt x="5552836" y="6901733"/>
                  <a:pt x="5547387" y="6912632"/>
                  <a:pt x="5525590" y="6923528"/>
                </a:cubicBezTo>
                <a:lnTo>
                  <a:pt x="5492894" y="6972574"/>
                </a:lnTo>
                <a:cubicBezTo>
                  <a:pt x="5492894" y="6983472"/>
                  <a:pt x="5481995" y="6999819"/>
                  <a:pt x="5460198" y="7021617"/>
                </a:cubicBezTo>
                <a:cubicBezTo>
                  <a:pt x="5449300" y="7032516"/>
                  <a:pt x="5441126" y="7040690"/>
                  <a:pt x="5435676" y="7046139"/>
                </a:cubicBezTo>
                <a:cubicBezTo>
                  <a:pt x="5430225" y="7051589"/>
                  <a:pt x="5427501" y="7054313"/>
                  <a:pt x="5427501" y="7054313"/>
                </a:cubicBezTo>
                <a:cubicBezTo>
                  <a:pt x="5427501" y="7065212"/>
                  <a:pt x="5422053" y="7070660"/>
                  <a:pt x="5411154" y="7070660"/>
                </a:cubicBezTo>
                <a:cubicBezTo>
                  <a:pt x="5411154" y="7081559"/>
                  <a:pt x="5402980" y="7092458"/>
                  <a:pt x="5386632" y="7103356"/>
                </a:cubicBezTo>
                <a:cubicBezTo>
                  <a:pt x="5370283" y="7114255"/>
                  <a:pt x="5362111" y="7119703"/>
                  <a:pt x="5362111" y="7119703"/>
                </a:cubicBezTo>
                <a:lnTo>
                  <a:pt x="5280372" y="7201443"/>
                </a:lnTo>
                <a:cubicBezTo>
                  <a:pt x="5269472" y="7201443"/>
                  <a:pt x="5274921" y="7190546"/>
                  <a:pt x="5296718" y="7168749"/>
                </a:cubicBezTo>
                <a:cubicBezTo>
                  <a:pt x="5318516" y="7146951"/>
                  <a:pt x="5334863" y="7130604"/>
                  <a:pt x="5345762" y="7119703"/>
                </a:cubicBezTo>
                <a:lnTo>
                  <a:pt x="5427501" y="7005270"/>
                </a:lnTo>
                <a:cubicBezTo>
                  <a:pt x="5427501" y="7005270"/>
                  <a:pt x="5432952" y="6999819"/>
                  <a:pt x="5443850" y="6988921"/>
                </a:cubicBezTo>
                <a:cubicBezTo>
                  <a:pt x="5443850" y="6999819"/>
                  <a:pt x="5446574" y="7005270"/>
                  <a:pt x="5452022" y="7005270"/>
                </a:cubicBezTo>
                <a:cubicBezTo>
                  <a:pt x="5457473" y="7005270"/>
                  <a:pt x="5462922" y="7002544"/>
                  <a:pt x="5468372" y="6997095"/>
                </a:cubicBezTo>
                <a:cubicBezTo>
                  <a:pt x="5473820" y="6991647"/>
                  <a:pt x="5471096" y="6983472"/>
                  <a:pt x="5460198" y="6972574"/>
                </a:cubicBezTo>
                <a:cubicBezTo>
                  <a:pt x="5460198" y="6972574"/>
                  <a:pt x="5465648" y="6967125"/>
                  <a:pt x="5476544" y="6956224"/>
                </a:cubicBezTo>
                <a:cubicBezTo>
                  <a:pt x="5476544" y="6956224"/>
                  <a:pt x="5476544" y="6950776"/>
                  <a:pt x="5476544" y="6939877"/>
                </a:cubicBezTo>
                <a:cubicBezTo>
                  <a:pt x="5476544" y="6918080"/>
                  <a:pt x="5492894" y="6907181"/>
                  <a:pt x="5525590" y="6907181"/>
                </a:cubicBezTo>
                <a:cubicBezTo>
                  <a:pt x="5514691" y="6907181"/>
                  <a:pt x="5520139" y="6896283"/>
                  <a:pt x="5541936" y="6874485"/>
                </a:cubicBezTo>
                <a:cubicBezTo>
                  <a:pt x="5574633" y="6830892"/>
                  <a:pt x="5585532" y="6825442"/>
                  <a:pt x="5574633" y="6858138"/>
                </a:cubicBezTo>
                <a:lnTo>
                  <a:pt x="5590980" y="6874485"/>
                </a:lnTo>
                <a:cubicBezTo>
                  <a:pt x="5590980" y="6863588"/>
                  <a:pt x="5599154" y="6860862"/>
                  <a:pt x="5615502" y="6866313"/>
                </a:cubicBezTo>
                <a:cubicBezTo>
                  <a:pt x="5631851" y="6871761"/>
                  <a:pt x="5640026" y="6869037"/>
                  <a:pt x="5640026" y="6858138"/>
                </a:cubicBezTo>
                <a:cubicBezTo>
                  <a:pt x="5640026" y="6847239"/>
                  <a:pt x="5645474" y="6841789"/>
                  <a:pt x="5656372" y="6841789"/>
                </a:cubicBezTo>
                <a:cubicBezTo>
                  <a:pt x="5667271" y="6841789"/>
                  <a:pt x="5675444" y="6841789"/>
                  <a:pt x="5680894" y="6841789"/>
                </a:cubicBezTo>
                <a:cubicBezTo>
                  <a:pt x="5686344" y="6841789"/>
                  <a:pt x="5689068" y="6839065"/>
                  <a:pt x="5689068" y="6833616"/>
                </a:cubicBezTo>
                <a:cubicBezTo>
                  <a:pt x="5689068" y="6828168"/>
                  <a:pt x="5689068" y="6819994"/>
                  <a:pt x="5689068" y="6809095"/>
                </a:cubicBezTo>
                <a:lnTo>
                  <a:pt x="5689068" y="6792746"/>
                </a:lnTo>
                <a:cubicBezTo>
                  <a:pt x="5678170" y="6803647"/>
                  <a:pt x="5672720" y="6811819"/>
                  <a:pt x="5672720" y="6817267"/>
                </a:cubicBezTo>
                <a:cubicBezTo>
                  <a:pt x="5672720" y="6822718"/>
                  <a:pt x="5667271" y="6825442"/>
                  <a:pt x="5656372" y="6825442"/>
                </a:cubicBezTo>
                <a:cubicBezTo>
                  <a:pt x="5645474" y="6836341"/>
                  <a:pt x="5640026" y="6841789"/>
                  <a:pt x="5640026" y="6841789"/>
                </a:cubicBezTo>
                <a:cubicBezTo>
                  <a:pt x="5629126" y="6852690"/>
                  <a:pt x="5623676" y="6855414"/>
                  <a:pt x="5623676" y="6849963"/>
                </a:cubicBezTo>
                <a:cubicBezTo>
                  <a:pt x="5623676" y="6844515"/>
                  <a:pt x="5626400" y="6836341"/>
                  <a:pt x="5631851" y="6825442"/>
                </a:cubicBezTo>
                <a:cubicBezTo>
                  <a:pt x="5637299" y="6814543"/>
                  <a:pt x="5650922" y="6798196"/>
                  <a:pt x="5672720" y="6776399"/>
                </a:cubicBezTo>
                <a:cubicBezTo>
                  <a:pt x="5683618" y="6765500"/>
                  <a:pt x="5691792" y="6754601"/>
                  <a:pt x="5697241" y="6743702"/>
                </a:cubicBezTo>
                <a:cubicBezTo>
                  <a:pt x="5702692" y="6732804"/>
                  <a:pt x="5705416" y="6727355"/>
                  <a:pt x="5705416" y="6727355"/>
                </a:cubicBezTo>
                <a:lnTo>
                  <a:pt x="5623676" y="6809095"/>
                </a:lnTo>
                <a:cubicBezTo>
                  <a:pt x="5612778" y="6830892"/>
                  <a:pt x="5607329" y="6841789"/>
                  <a:pt x="5607329" y="6841789"/>
                </a:cubicBezTo>
                <a:lnTo>
                  <a:pt x="5607329" y="6776399"/>
                </a:lnTo>
                <a:cubicBezTo>
                  <a:pt x="5618226" y="6754601"/>
                  <a:pt x="5618226" y="6738254"/>
                  <a:pt x="5607329" y="6727355"/>
                </a:cubicBezTo>
                <a:lnTo>
                  <a:pt x="5590980" y="6711006"/>
                </a:lnTo>
                <a:cubicBezTo>
                  <a:pt x="5601878" y="6700107"/>
                  <a:pt x="5612778" y="6700107"/>
                  <a:pt x="5623676" y="6711006"/>
                </a:cubicBezTo>
                <a:lnTo>
                  <a:pt x="5656372" y="6694659"/>
                </a:lnTo>
                <a:cubicBezTo>
                  <a:pt x="5699965" y="6640165"/>
                  <a:pt x="5716314" y="6607471"/>
                  <a:pt x="5705416" y="6596570"/>
                </a:cubicBezTo>
                <a:lnTo>
                  <a:pt x="5738112" y="6580223"/>
                </a:lnTo>
                <a:cubicBezTo>
                  <a:pt x="5749010" y="6591122"/>
                  <a:pt x="5754459" y="6588398"/>
                  <a:pt x="5754459" y="6572049"/>
                </a:cubicBezTo>
                <a:cubicBezTo>
                  <a:pt x="5754459" y="6555702"/>
                  <a:pt x="5749010" y="6547527"/>
                  <a:pt x="5738112" y="6547527"/>
                </a:cubicBezTo>
                <a:cubicBezTo>
                  <a:pt x="5727213" y="6547527"/>
                  <a:pt x="5727213" y="6542079"/>
                  <a:pt x="5738112" y="6531180"/>
                </a:cubicBezTo>
                <a:lnTo>
                  <a:pt x="5689068" y="6563876"/>
                </a:lnTo>
                <a:cubicBezTo>
                  <a:pt x="5678170" y="6585674"/>
                  <a:pt x="5667271" y="6596570"/>
                  <a:pt x="5656372" y="6596570"/>
                </a:cubicBezTo>
                <a:cubicBezTo>
                  <a:pt x="5645474" y="6596570"/>
                  <a:pt x="5640026" y="6596570"/>
                  <a:pt x="5640026" y="6596570"/>
                </a:cubicBezTo>
                <a:cubicBezTo>
                  <a:pt x="5640026" y="6596570"/>
                  <a:pt x="5645474" y="6591122"/>
                  <a:pt x="5656372" y="6580223"/>
                </a:cubicBezTo>
                <a:lnTo>
                  <a:pt x="5640026" y="6580223"/>
                </a:lnTo>
                <a:cubicBezTo>
                  <a:pt x="5629126" y="6580223"/>
                  <a:pt x="5620952" y="6582950"/>
                  <a:pt x="5615502" y="6588398"/>
                </a:cubicBezTo>
                <a:cubicBezTo>
                  <a:pt x="5610054" y="6593846"/>
                  <a:pt x="5607329" y="6596570"/>
                  <a:pt x="5607329" y="6596570"/>
                </a:cubicBezTo>
                <a:cubicBezTo>
                  <a:pt x="5596430" y="6585674"/>
                  <a:pt x="5590980" y="6585674"/>
                  <a:pt x="5590980" y="6596570"/>
                </a:cubicBezTo>
                <a:cubicBezTo>
                  <a:pt x="5590980" y="6607471"/>
                  <a:pt x="5596430" y="6612920"/>
                  <a:pt x="5607329" y="6612920"/>
                </a:cubicBezTo>
                <a:lnTo>
                  <a:pt x="5590980" y="6629267"/>
                </a:lnTo>
                <a:cubicBezTo>
                  <a:pt x="5580084" y="6640165"/>
                  <a:pt x="5569182" y="6640165"/>
                  <a:pt x="5558284" y="6629267"/>
                </a:cubicBezTo>
                <a:cubicBezTo>
                  <a:pt x="5547387" y="6629267"/>
                  <a:pt x="5541936" y="6634717"/>
                  <a:pt x="5541936" y="6645616"/>
                </a:cubicBezTo>
                <a:lnTo>
                  <a:pt x="5525590" y="6661963"/>
                </a:lnTo>
                <a:lnTo>
                  <a:pt x="5509240" y="6678310"/>
                </a:lnTo>
                <a:lnTo>
                  <a:pt x="5476544" y="6711006"/>
                </a:lnTo>
                <a:lnTo>
                  <a:pt x="5509240" y="6645616"/>
                </a:lnTo>
                <a:cubicBezTo>
                  <a:pt x="5509240" y="6645616"/>
                  <a:pt x="5498344" y="6653788"/>
                  <a:pt x="5476544" y="6670138"/>
                </a:cubicBezTo>
                <a:cubicBezTo>
                  <a:pt x="5454747" y="6686485"/>
                  <a:pt x="5441126" y="6694659"/>
                  <a:pt x="5435676" y="6694659"/>
                </a:cubicBezTo>
                <a:cubicBezTo>
                  <a:pt x="5430225" y="6694659"/>
                  <a:pt x="5416604" y="6708282"/>
                  <a:pt x="5394805" y="6735528"/>
                </a:cubicBezTo>
                <a:cubicBezTo>
                  <a:pt x="5373008" y="6762776"/>
                  <a:pt x="5359386" y="6776399"/>
                  <a:pt x="5353936" y="6776399"/>
                </a:cubicBezTo>
                <a:cubicBezTo>
                  <a:pt x="5348486" y="6776399"/>
                  <a:pt x="5345762" y="6781847"/>
                  <a:pt x="5345762" y="6792746"/>
                </a:cubicBezTo>
                <a:lnTo>
                  <a:pt x="5329414" y="6809095"/>
                </a:lnTo>
                <a:cubicBezTo>
                  <a:pt x="5329414" y="6798196"/>
                  <a:pt x="5318516" y="6798196"/>
                  <a:pt x="5296718" y="6809095"/>
                </a:cubicBezTo>
                <a:lnTo>
                  <a:pt x="5313068" y="6792746"/>
                </a:lnTo>
                <a:cubicBezTo>
                  <a:pt x="5323964" y="6770950"/>
                  <a:pt x="5334863" y="6754601"/>
                  <a:pt x="5345762" y="6743702"/>
                </a:cubicBezTo>
                <a:lnTo>
                  <a:pt x="5362111" y="6694659"/>
                </a:lnTo>
                <a:cubicBezTo>
                  <a:pt x="5405704" y="6694659"/>
                  <a:pt x="5427501" y="6661963"/>
                  <a:pt x="5427501" y="6596570"/>
                </a:cubicBezTo>
                <a:lnTo>
                  <a:pt x="5394805" y="6596570"/>
                </a:lnTo>
                <a:lnTo>
                  <a:pt x="5378458" y="6596570"/>
                </a:lnTo>
                <a:cubicBezTo>
                  <a:pt x="5378458" y="6585674"/>
                  <a:pt x="5375734" y="6582950"/>
                  <a:pt x="5370283" y="6588398"/>
                </a:cubicBezTo>
                <a:cubicBezTo>
                  <a:pt x="5364835" y="6593846"/>
                  <a:pt x="5362111" y="6602021"/>
                  <a:pt x="5362111" y="6612920"/>
                </a:cubicBezTo>
                <a:lnTo>
                  <a:pt x="5329414" y="6612920"/>
                </a:lnTo>
                <a:lnTo>
                  <a:pt x="5329414" y="6629267"/>
                </a:lnTo>
                <a:lnTo>
                  <a:pt x="5329414" y="6645616"/>
                </a:lnTo>
                <a:cubicBezTo>
                  <a:pt x="5318516" y="6645616"/>
                  <a:pt x="5310342" y="6645616"/>
                  <a:pt x="5304893" y="6645616"/>
                </a:cubicBezTo>
                <a:cubicBezTo>
                  <a:pt x="5299442" y="6645616"/>
                  <a:pt x="5296718" y="6651064"/>
                  <a:pt x="5296718" y="6661963"/>
                </a:cubicBezTo>
                <a:cubicBezTo>
                  <a:pt x="5307617" y="6672862"/>
                  <a:pt x="5299442" y="6691935"/>
                  <a:pt x="5272197" y="6719181"/>
                </a:cubicBezTo>
                <a:cubicBezTo>
                  <a:pt x="5244951" y="6746429"/>
                  <a:pt x="5231326" y="6765500"/>
                  <a:pt x="5231326" y="6776399"/>
                </a:cubicBezTo>
                <a:lnTo>
                  <a:pt x="5214979" y="6792746"/>
                </a:lnTo>
                <a:cubicBezTo>
                  <a:pt x="5214979" y="6803647"/>
                  <a:pt x="5206804" y="6814543"/>
                  <a:pt x="5190458" y="6825442"/>
                </a:cubicBezTo>
                <a:cubicBezTo>
                  <a:pt x="5174108" y="6836341"/>
                  <a:pt x="5171384" y="6847239"/>
                  <a:pt x="5182282" y="6858138"/>
                </a:cubicBezTo>
                <a:lnTo>
                  <a:pt x="5182282" y="6874485"/>
                </a:lnTo>
                <a:cubicBezTo>
                  <a:pt x="5171384" y="6863588"/>
                  <a:pt x="5163212" y="6860862"/>
                  <a:pt x="5157761" y="6866313"/>
                </a:cubicBezTo>
                <a:cubicBezTo>
                  <a:pt x="5152310" y="6871761"/>
                  <a:pt x="5146862" y="6869037"/>
                  <a:pt x="5141414" y="6858138"/>
                </a:cubicBezTo>
                <a:cubicBezTo>
                  <a:pt x="5135964" y="6847239"/>
                  <a:pt x="5130516" y="6841789"/>
                  <a:pt x="5125065" y="6841789"/>
                </a:cubicBezTo>
                <a:cubicBezTo>
                  <a:pt x="5119616" y="6841789"/>
                  <a:pt x="5116892" y="6847239"/>
                  <a:pt x="5116892" y="6858138"/>
                </a:cubicBezTo>
                <a:cubicBezTo>
                  <a:pt x="5116892" y="6879936"/>
                  <a:pt x="5114166" y="6899007"/>
                  <a:pt x="5108718" y="6915356"/>
                </a:cubicBezTo>
                <a:cubicBezTo>
                  <a:pt x="5103268" y="6931703"/>
                  <a:pt x="5097819" y="6939877"/>
                  <a:pt x="5092368" y="6939877"/>
                </a:cubicBezTo>
                <a:cubicBezTo>
                  <a:pt x="5086920" y="6939877"/>
                  <a:pt x="5078746" y="6931703"/>
                  <a:pt x="5067847" y="6915356"/>
                </a:cubicBezTo>
                <a:cubicBezTo>
                  <a:pt x="5056950" y="6899007"/>
                  <a:pt x="5046050" y="6890834"/>
                  <a:pt x="5035151" y="6890834"/>
                </a:cubicBezTo>
                <a:lnTo>
                  <a:pt x="5051500" y="6825442"/>
                </a:lnTo>
                <a:cubicBezTo>
                  <a:pt x="5073298" y="6792746"/>
                  <a:pt x="5084196" y="6787297"/>
                  <a:pt x="5084196" y="6809095"/>
                </a:cubicBezTo>
                <a:lnTo>
                  <a:pt x="5116892" y="6792746"/>
                </a:lnTo>
                <a:cubicBezTo>
                  <a:pt x="5127789" y="6781847"/>
                  <a:pt x="5127789" y="6770950"/>
                  <a:pt x="5116892" y="6760049"/>
                </a:cubicBezTo>
                <a:lnTo>
                  <a:pt x="5116892" y="6743702"/>
                </a:lnTo>
                <a:cubicBezTo>
                  <a:pt x="5127789" y="6754601"/>
                  <a:pt x="5138690" y="6754601"/>
                  <a:pt x="5149586" y="6743702"/>
                </a:cubicBezTo>
                <a:cubicBezTo>
                  <a:pt x="5182282" y="6711006"/>
                  <a:pt x="5187733" y="6694659"/>
                  <a:pt x="5165936" y="6694659"/>
                </a:cubicBezTo>
                <a:lnTo>
                  <a:pt x="5182282" y="6629267"/>
                </a:lnTo>
                <a:cubicBezTo>
                  <a:pt x="5193182" y="6629267"/>
                  <a:pt x="5201356" y="6626543"/>
                  <a:pt x="5206804" y="6621092"/>
                </a:cubicBezTo>
                <a:cubicBezTo>
                  <a:pt x="5212255" y="6615644"/>
                  <a:pt x="5214979" y="6612920"/>
                  <a:pt x="5214979" y="6612920"/>
                </a:cubicBezTo>
                <a:cubicBezTo>
                  <a:pt x="5236776" y="6612920"/>
                  <a:pt x="5250400" y="6607471"/>
                  <a:pt x="5255850" y="6596570"/>
                </a:cubicBezTo>
                <a:cubicBezTo>
                  <a:pt x="5261298" y="6585674"/>
                  <a:pt x="5258574" y="6572049"/>
                  <a:pt x="5247675" y="6555702"/>
                </a:cubicBezTo>
                <a:cubicBezTo>
                  <a:pt x="5236776" y="6539353"/>
                  <a:pt x="5236776" y="6520281"/>
                  <a:pt x="5247675" y="6498484"/>
                </a:cubicBezTo>
                <a:cubicBezTo>
                  <a:pt x="5269472" y="6476687"/>
                  <a:pt x="5274921" y="6465788"/>
                  <a:pt x="5264022" y="6465788"/>
                </a:cubicBezTo>
                <a:cubicBezTo>
                  <a:pt x="5253124" y="6465788"/>
                  <a:pt x="5242224" y="6476687"/>
                  <a:pt x="5231326" y="6498484"/>
                </a:cubicBezTo>
                <a:cubicBezTo>
                  <a:pt x="5220430" y="6520281"/>
                  <a:pt x="5214979" y="6536629"/>
                  <a:pt x="5214979" y="6547527"/>
                </a:cubicBezTo>
                <a:lnTo>
                  <a:pt x="5214979" y="6563876"/>
                </a:lnTo>
                <a:cubicBezTo>
                  <a:pt x="5214979" y="6552978"/>
                  <a:pt x="5206804" y="6547527"/>
                  <a:pt x="5190458" y="6547527"/>
                </a:cubicBezTo>
                <a:cubicBezTo>
                  <a:pt x="5174108" y="6547527"/>
                  <a:pt x="5165936" y="6547527"/>
                  <a:pt x="5165936" y="6547527"/>
                </a:cubicBezTo>
                <a:cubicBezTo>
                  <a:pt x="5165936" y="6536629"/>
                  <a:pt x="5165936" y="6531180"/>
                  <a:pt x="5165936" y="6531180"/>
                </a:cubicBezTo>
                <a:cubicBezTo>
                  <a:pt x="5165936" y="6531180"/>
                  <a:pt x="5160485" y="6531180"/>
                  <a:pt x="5149586" y="6531180"/>
                </a:cubicBezTo>
                <a:cubicBezTo>
                  <a:pt x="5149586" y="6531180"/>
                  <a:pt x="5149586" y="6536629"/>
                  <a:pt x="5149586" y="6547527"/>
                </a:cubicBezTo>
                <a:lnTo>
                  <a:pt x="5133240" y="6580223"/>
                </a:lnTo>
                <a:cubicBezTo>
                  <a:pt x="5122340" y="6580223"/>
                  <a:pt x="5116892" y="6580223"/>
                  <a:pt x="5116892" y="6580223"/>
                </a:cubicBezTo>
                <a:lnTo>
                  <a:pt x="5116892" y="6563876"/>
                </a:lnTo>
                <a:cubicBezTo>
                  <a:pt x="5116892" y="6552978"/>
                  <a:pt x="5111442" y="6547527"/>
                  <a:pt x="5100544" y="6547527"/>
                </a:cubicBezTo>
                <a:lnTo>
                  <a:pt x="5116892" y="6514831"/>
                </a:lnTo>
                <a:cubicBezTo>
                  <a:pt x="5138690" y="6503934"/>
                  <a:pt x="5157761" y="6495760"/>
                  <a:pt x="5174108" y="6490309"/>
                </a:cubicBezTo>
                <a:cubicBezTo>
                  <a:pt x="5190458" y="6484861"/>
                  <a:pt x="5195908" y="6471238"/>
                  <a:pt x="5190458" y="6449441"/>
                </a:cubicBezTo>
                <a:cubicBezTo>
                  <a:pt x="5185007" y="6427643"/>
                  <a:pt x="5182282" y="6416745"/>
                  <a:pt x="5182282" y="6416745"/>
                </a:cubicBezTo>
                <a:cubicBezTo>
                  <a:pt x="5182282" y="6416745"/>
                  <a:pt x="5187733" y="6416745"/>
                  <a:pt x="5198632" y="6416745"/>
                </a:cubicBezTo>
                <a:cubicBezTo>
                  <a:pt x="5209528" y="6416745"/>
                  <a:pt x="5220430" y="6416745"/>
                  <a:pt x="5231326" y="6416745"/>
                </a:cubicBezTo>
                <a:cubicBezTo>
                  <a:pt x="5231326" y="6416745"/>
                  <a:pt x="5231326" y="6411296"/>
                  <a:pt x="5231326" y="6400395"/>
                </a:cubicBezTo>
                <a:lnTo>
                  <a:pt x="5247675" y="6384048"/>
                </a:lnTo>
                <a:lnTo>
                  <a:pt x="5247675" y="6400395"/>
                </a:lnTo>
                <a:cubicBezTo>
                  <a:pt x="5258574" y="6389499"/>
                  <a:pt x="5264022" y="6389499"/>
                  <a:pt x="5264022" y="6400395"/>
                </a:cubicBezTo>
                <a:cubicBezTo>
                  <a:pt x="5264022" y="6411296"/>
                  <a:pt x="5258574" y="6419471"/>
                  <a:pt x="5247675" y="6424919"/>
                </a:cubicBezTo>
                <a:cubicBezTo>
                  <a:pt x="5236776" y="6430367"/>
                  <a:pt x="5228602" y="6433092"/>
                  <a:pt x="5223154" y="6433092"/>
                </a:cubicBezTo>
                <a:cubicBezTo>
                  <a:pt x="5217703" y="6433092"/>
                  <a:pt x="5212255" y="6435818"/>
                  <a:pt x="5206804" y="6441266"/>
                </a:cubicBezTo>
                <a:cubicBezTo>
                  <a:pt x="5201356" y="6446717"/>
                  <a:pt x="5198632" y="6452165"/>
                  <a:pt x="5198632" y="6457613"/>
                </a:cubicBezTo>
                <a:cubicBezTo>
                  <a:pt x="5198632" y="6463064"/>
                  <a:pt x="5209528" y="6460340"/>
                  <a:pt x="5231326" y="6449441"/>
                </a:cubicBezTo>
                <a:cubicBezTo>
                  <a:pt x="5231326" y="6449441"/>
                  <a:pt x="5236776" y="6449441"/>
                  <a:pt x="5247675" y="6449441"/>
                </a:cubicBezTo>
                <a:cubicBezTo>
                  <a:pt x="5258574" y="6449441"/>
                  <a:pt x="5264022" y="6449441"/>
                  <a:pt x="5264022" y="6449441"/>
                </a:cubicBezTo>
                <a:lnTo>
                  <a:pt x="5296718" y="6416745"/>
                </a:lnTo>
                <a:cubicBezTo>
                  <a:pt x="5296718" y="6405846"/>
                  <a:pt x="5296718" y="6400395"/>
                  <a:pt x="5296718" y="6400395"/>
                </a:cubicBezTo>
                <a:lnTo>
                  <a:pt x="5378458" y="6285962"/>
                </a:lnTo>
                <a:cubicBezTo>
                  <a:pt x="5378458" y="6275063"/>
                  <a:pt x="5378458" y="6269613"/>
                  <a:pt x="5378458" y="6269613"/>
                </a:cubicBezTo>
                <a:cubicBezTo>
                  <a:pt x="5378458" y="6269613"/>
                  <a:pt x="5378458" y="6255990"/>
                  <a:pt x="5378458" y="6228744"/>
                </a:cubicBezTo>
                <a:cubicBezTo>
                  <a:pt x="5378458" y="6201498"/>
                  <a:pt x="5389356" y="6155177"/>
                  <a:pt x="5411154" y="6089787"/>
                </a:cubicBezTo>
                <a:lnTo>
                  <a:pt x="5427501" y="6073438"/>
                </a:lnTo>
                <a:cubicBezTo>
                  <a:pt x="5438400" y="6073438"/>
                  <a:pt x="5443850" y="6067989"/>
                  <a:pt x="5443850" y="6057091"/>
                </a:cubicBezTo>
                <a:cubicBezTo>
                  <a:pt x="5443850" y="6046192"/>
                  <a:pt x="5446574" y="6040744"/>
                  <a:pt x="5452022" y="6040744"/>
                </a:cubicBezTo>
                <a:cubicBezTo>
                  <a:pt x="5457473" y="6040744"/>
                  <a:pt x="5460198" y="6035293"/>
                  <a:pt x="5460198" y="6024394"/>
                </a:cubicBezTo>
                <a:cubicBezTo>
                  <a:pt x="5471096" y="6024394"/>
                  <a:pt x="5479270" y="6016220"/>
                  <a:pt x="5484719" y="5999873"/>
                </a:cubicBezTo>
                <a:cubicBezTo>
                  <a:pt x="5490170" y="5983526"/>
                  <a:pt x="5492894" y="5969901"/>
                  <a:pt x="5492894" y="5959004"/>
                </a:cubicBezTo>
                <a:cubicBezTo>
                  <a:pt x="5481995" y="5959004"/>
                  <a:pt x="5476544" y="5959004"/>
                  <a:pt x="5476544" y="5959004"/>
                </a:cubicBezTo>
                <a:cubicBezTo>
                  <a:pt x="5476544" y="5959004"/>
                  <a:pt x="5473820" y="5961728"/>
                  <a:pt x="5468372" y="5967177"/>
                </a:cubicBezTo>
                <a:cubicBezTo>
                  <a:pt x="5462922" y="5972627"/>
                  <a:pt x="5457473" y="5978075"/>
                  <a:pt x="5452022" y="5983526"/>
                </a:cubicBezTo>
                <a:cubicBezTo>
                  <a:pt x="5446574" y="5988974"/>
                  <a:pt x="5443850" y="5991698"/>
                  <a:pt x="5443850" y="5991698"/>
                </a:cubicBezTo>
                <a:cubicBezTo>
                  <a:pt x="5443850" y="5980802"/>
                  <a:pt x="5449300" y="5953554"/>
                  <a:pt x="5460198" y="5909959"/>
                </a:cubicBezTo>
                <a:cubicBezTo>
                  <a:pt x="5471096" y="5866366"/>
                  <a:pt x="5481995" y="5839118"/>
                  <a:pt x="5492894" y="5828219"/>
                </a:cubicBezTo>
                <a:cubicBezTo>
                  <a:pt x="5503792" y="5817323"/>
                  <a:pt x="5511964" y="5800973"/>
                  <a:pt x="5517415" y="5779176"/>
                </a:cubicBezTo>
                <a:cubicBezTo>
                  <a:pt x="5522866" y="5757379"/>
                  <a:pt x="5520139" y="5743756"/>
                  <a:pt x="5509240" y="5738307"/>
                </a:cubicBezTo>
                <a:cubicBezTo>
                  <a:pt x="5498344" y="5732857"/>
                  <a:pt x="5484719" y="5735581"/>
                  <a:pt x="5468372" y="5746480"/>
                </a:cubicBezTo>
                <a:cubicBezTo>
                  <a:pt x="5452022" y="5757379"/>
                  <a:pt x="5438400" y="5762829"/>
                  <a:pt x="5427501" y="5762829"/>
                </a:cubicBezTo>
                <a:cubicBezTo>
                  <a:pt x="5427501" y="5762829"/>
                  <a:pt x="5422053" y="5762829"/>
                  <a:pt x="5411154" y="5762829"/>
                </a:cubicBezTo>
                <a:lnTo>
                  <a:pt x="5394805" y="5730133"/>
                </a:lnTo>
                <a:cubicBezTo>
                  <a:pt x="5394805" y="5719234"/>
                  <a:pt x="5392080" y="5711059"/>
                  <a:pt x="5386632" y="5705611"/>
                </a:cubicBezTo>
                <a:cubicBezTo>
                  <a:pt x="5381182" y="5700161"/>
                  <a:pt x="5378458" y="5691986"/>
                  <a:pt x="5378458" y="5681090"/>
                </a:cubicBezTo>
                <a:cubicBezTo>
                  <a:pt x="5367559" y="5670191"/>
                  <a:pt x="5362111" y="5656566"/>
                  <a:pt x="5362111" y="5640219"/>
                </a:cubicBezTo>
                <a:cubicBezTo>
                  <a:pt x="5362111" y="5623872"/>
                  <a:pt x="5356660" y="5610247"/>
                  <a:pt x="5345762" y="5599350"/>
                </a:cubicBezTo>
                <a:cubicBezTo>
                  <a:pt x="5334863" y="5588451"/>
                  <a:pt x="5326690" y="5583001"/>
                  <a:pt x="5321240" y="5583001"/>
                </a:cubicBezTo>
                <a:cubicBezTo>
                  <a:pt x="5315790" y="5583001"/>
                  <a:pt x="5313068" y="5588451"/>
                  <a:pt x="5313068" y="5599350"/>
                </a:cubicBezTo>
                <a:cubicBezTo>
                  <a:pt x="5302169" y="5610247"/>
                  <a:pt x="5296718" y="5629320"/>
                  <a:pt x="5296718" y="5656566"/>
                </a:cubicBezTo>
                <a:cubicBezTo>
                  <a:pt x="5296718" y="5683814"/>
                  <a:pt x="5296718" y="5702887"/>
                  <a:pt x="5296718" y="5713784"/>
                </a:cubicBezTo>
                <a:lnTo>
                  <a:pt x="5313068" y="5664740"/>
                </a:lnTo>
                <a:cubicBezTo>
                  <a:pt x="5313068" y="5653842"/>
                  <a:pt x="5318516" y="5653842"/>
                  <a:pt x="5329414" y="5664740"/>
                </a:cubicBezTo>
                <a:cubicBezTo>
                  <a:pt x="5340314" y="5664740"/>
                  <a:pt x="5345762" y="5670191"/>
                  <a:pt x="5345762" y="5681090"/>
                </a:cubicBezTo>
                <a:cubicBezTo>
                  <a:pt x="5345762" y="5691986"/>
                  <a:pt x="5348486" y="5697437"/>
                  <a:pt x="5353936" y="5697437"/>
                </a:cubicBezTo>
                <a:cubicBezTo>
                  <a:pt x="5359386" y="5697437"/>
                  <a:pt x="5362111" y="5702887"/>
                  <a:pt x="5362111" y="5713784"/>
                </a:cubicBezTo>
                <a:cubicBezTo>
                  <a:pt x="5362111" y="5746480"/>
                  <a:pt x="5351212" y="5757379"/>
                  <a:pt x="5329414" y="5746480"/>
                </a:cubicBezTo>
                <a:cubicBezTo>
                  <a:pt x="5318516" y="5746480"/>
                  <a:pt x="5302169" y="5746480"/>
                  <a:pt x="5280372" y="5746480"/>
                </a:cubicBezTo>
                <a:cubicBezTo>
                  <a:pt x="5269472" y="5757379"/>
                  <a:pt x="5255850" y="5762829"/>
                  <a:pt x="5239500" y="5762829"/>
                </a:cubicBezTo>
                <a:cubicBezTo>
                  <a:pt x="5223154" y="5762829"/>
                  <a:pt x="5206804" y="5762829"/>
                  <a:pt x="5190458" y="5762829"/>
                </a:cubicBezTo>
                <a:cubicBezTo>
                  <a:pt x="5174108" y="5762829"/>
                  <a:pt x="5160485" y="5762829"/>
                  <a:pt x="5149586" y="5762829"/>
                </a:cubicBezTo>
                <a:lnTo>
                  <a:pt x="5100544" y="5713784"/>
                </a:lnTo>
                <a:cubicBezTo>
                  <a:pt x="5078746" y="5681090"/>
                  <a:pt x="5062399" y="5675639"/>
                  <a:pt x="5051500" y="5697437"/>
                </a:cubicBezTo>
                <a:lnTo>
                  <a:pt x="5035151" y="5730133"/>
                </a:lnTo>
                <a:cubicBezTo>
                  <a:pt x="5002457" y="5741032"/>
                  <a:pt x="4997006" y="5757379"/>
                  <a:pt x="5018804" y="5779176"/>
                </a:cubicBezTo>
                <a:cubicBezTo>
                  <a:pt x="5040602" y="5811872"/>
                  <a:pt x="5035151" y="5828219"/>
                  <a:pt x="5002457" y="5828219"/>
                </a:cubicBezTo>
                <a:lnTo>
                  <a:pt x="4969760" y="5811872"/>
                </a:lnTo>
                <a:cubicBezTo>
                  <a:pt x="4947963" y="5800973"/>
                  <a:pt x="4934340" y="5795523"/>
                  <a:pt x="4928890" y="5795523"/>
                </a:cubicBezTo>
                <a:cubicBezTo>
                  <a:pt x="4923442" y="5795523"/>
                  <a:pt x="4920718" y="5800973"/>
                  <a:pt x="4920718" y="5811872"/>
                </a:cubicBezTo>
                <a:cubicBezTo>
                  <a:pt x="4920718" y="5822771"/>
                  <a:pt x="4926166" y="5833670"/>
                  <a:pt x="4937064" y="5844568"/>
                </a:cubicBezTo>
                <a:cubicBezTo>
                  <a:pt x="4926166" y="5855465"/>
                  <a:pt x="4909818" y="5860915"/>
                  <a:pt x="4888021" y="5860915"/>
                </a:cubicBezTo>
                <a:cubicBezTo>
                  <a:pt x="4877122" y="5860915"/>
                  <a:pt x="4868948" y="5860915"/>
                  <a:pt x="4863500" y="5860915"/>
                </a:cubicBezTo>
                <a:cubicBezTo>
                  <a:pt x="4858049" y="5860915"/>
                  <a:pt x="4849876" y="5866366"/>
                  <a:pt x="4838978" y="5877262"/>
                </a:cubicBezTo>
                <a:cubicBezTo>
                  <a:pt x="4828079" y="5888161"/>
                  <a:pt x="4828079" y="5899062"/>
                  <a:pt x="4838978" y="5909959"/>
                </a:cubicBezTo>
                <a:lnTo>
                  <a:pt x="4838978" y="5926308"/>
                </a:lnTo>
                <a:cubicBezTo>
                  <a:pt x="4828079" y="5926308"/>
                  <a:pt x="4806282" y="5937204"/>
                  <a:pt x="4773586" y="5959004"/>
                </a:cubicBezTo>
                <a:cubicBezTo>
                  <a:pt x="4729990" y="6002597"/>
                  <a:pt x="4708193" y="6013496"/>
                  <a:pt x="4708193" y="5991698"/>
                </a:cubicBezTo>
                <a:cubicBezTo>
                  <a:pt x="4708193" y="5991698"/>
                  <a:pt x="4713644" y="5986250"/>
                  <a:pt x="4724542" y="5975351"/>
                </a:cubicBezTo>
                <a:cubicBezTo>
                  <a:pt x="4735441" y="5964452"/>
                  <a:pt x="4746340" y="5950829"/>
                  <a:pt x="4757238" y="5934480"/>
                </a:cubicBezTo>
                <a:cubicBezTo>
                  <a:pt x="4768135" y="5918133"/>
                  <a:pt x="4784484" y="5904510"/>
                  <a:pt x="4806282" y="5893612"/>
                </a:cubicBezTo>
                <a:cubicBezTo>
                  <a:pt x="4828079" y="5882713"/>
                  <a:pt x="4833528" y="5866366"/>
                  <a:pt x="4822628" y="5844568"/>
                </a:cubicBezTo>
                <a:cubicBezTo>
                  <a:pt x="4811730" y="5811872"/>
                  <a:pt x="4800831" y="5811872"/>
                  <a:pt x="4789932" y="5844568"/>
                </a:cubicBezTo>
                <a:cubicBezTo>
                  <a:pt x="4779036" y="5855465"/>
                  <a:pt x="4768135" y="5855465"/>
                  <a:pt x="4757238" y="5844568"/>
                </a:cubicBezTo>
                <a:cubicBezTo>
                  <a:pt x="4746340" y="5844568"/>
                  <a:pt x="4738165" y="5844568"/>
                  <a:pt x="4732714" y="5844568"/>
                </a:cubicBezTo>
                <a:cubicBezTo>
                  <a:pt x="4727266" y="5844568"/>
                  <a:pt x="4719092" y="5850017"/>
                  <a:pt x="4708193" y="5860915"/>
                </a:cubicBezTo>
                <a:cubicBezTo>
                  <a:pt x="4697296" y="5871814"/>
                  <a:pt x="4689122" y="5879989"/>
                  <a:pt x="4683672" y="5885437"/>
                </a:cubicBezTo>
                <a:cubicBezTo>
                  <a:pt x="4678223" y="5890888"/>
                  <a:pt x="4675499" y="5893612"/>
                  <a:pt x="4675499" y="5893612"/>
                </a:cubicBezTo>
                <a:cubicBezTo>
                  <a:pt x="4664600" y="5893612"/>
                  <a:pt x="4664600" y="5899062"/>
                  <a:pt x="4675499" y="5909959"/>
                </a:cubicBezTo>
                <a:cubicBezTo>
                  <a:pt x="4675499" y="5909959"/>
                  <a:pt x="4675499" y="5912683"/>
                  <a:pt x="4675499" y="5918133"/>
                </a:cubicBezTo>
                <a:cubicBezTo>
                  <a:pt x="4675499" y="5923584"/>
                  <a:pt x="4670048" y="5926308"/>
                  <a:pt x="4659150" y="5926308"/>
                </a:cubicBezTo>
                <a:cubicBezTo>
                  <a:pt x="4659150" y="5915409"/>
                  <a:pt x="4659150" y="5909959"/>
                  <a:pt x="4659150" y="5909959"/>
                </a:cubicBezTo>
                <a:cubicBezTo>
                  <a:pt x="4659150" y="5899062"/>
                  <a:pt x="4656426" y="5893612"/>
                  <a:pt x="4650975" y="5893612"/>
                </a:cubicBezTo>
                <a:cubicBezTo>
                  <a:pt x="4645527" y="5893612"/>
                  <a:pt x="4642803" y="5888161"/>
                  <a:pt x="4642803" y="5877262"/>
                </a:cubicBezTo>
                <a:lnTo>
                  <a:pt x="4626454" y="5877262"/>
                </a:lnTo>
                <a:cubicBezTo>
                  <a:pt x="4626454" y="5888161"/>
                  <a:pt x="4623730" y="5901786"/>
                  <a:pt x="4618281" y="5918133"/>
                </a:cubicBezTo>
                <a:cubicBezTo>
                  <a:pt x="4612830" y="5934480"/>
                  <a:pt x="4599208" y="5942655"/>
                  <a:pt x="4577410" y="5942655"/>
                </a:cubicBezTo>
                <a:lnTo>
                  <a:pt x="4544714" y="5942655"/>
                </a:lnTo>
                <a:lnTo>
                  <a:pt x="4561065" y="5909959"/>
                </a:lnTo>
                <a:cubicBezTo>
                  <a:pt x="4561065" y="5899062"/>
                  <a:pt x="4561065" y="5890888"/>
                  <a:pt x="4561065" y="5885437"/>
                </a:cubicBezTo>
                <a:lnTo>
                  <a:pt x="4561065" y="5877262"/>
                </a:lnTo>
                <a:cubicBezTo>
                  <a:pt x="4561065" y="5877262"/>
                  <a:pt x="4555613" y="5877262"/>
                  <a:pt x="4544714" y="5877262"/>
                </a:cubicBezTo>
                <a:cubicBezTo>
                  <a:pt x="4544714" y="5866366"/>
                  <a:pt x="4539267" y="5860915"/>
                  <a:pt x="4528368" y="5860915"/>
                </a:cubicBezTo>
                <a:lnTo>
                  <a:pt x="4512018" y="5877262"/>
                </a:lnTo>
                <a:cubicBezTo>
                  <a:pt x="4501122" y="5877262"/>
                  <a:pt x="4495672" y="5871814"/>
                  <a:pt x="4495672" y="5860915"/>
                </a:cubicBezTo>
                <a:cubicBezTo>
                  <a:pt x="4484772" y="5860915"/>
                  <a:pt x="4482049" y="5866366"/>
                  <a:pt x="4487496" y="5877262"/>
                </a:cubicBezTo>
                <a:cubicBezTo>
                  <a:pt x="4492948" y="5888161"/>
                  <a:pt x="4490221" y="5893612"/>
                  <a:pt x="4479324" y="5893612"/>
                </a:cubicBezTo>
                <a:lnTo>
                  <a:pt x="4462974" y="5893612"/>
                </a:lnTo>
                <a:lnTo>
                  <a:pt x="4430278" y="5909959"/>
                </a:lnTo>
                <a:lnTo>
                  <a:pt x="4430278" y="5926308"/>
                </a:lnTo>
                <a:cubicBezTo>
                  <a:pt x="4462974" y="5915409"/>
                  <a:pt x="4479324" y="5915409"/>
                  <a:pt x="4479324" y="5926308"/>
                </a:cubicBezTo>
                <a:cubicBezTo>
                  <a:pt x="4479324" y="5937204"/>
                  <a:pt x="4484772" y="5942655"/>
                  <a:pt x="4495672" y="5942655"/>
                </a:cubicBezTo>
                <a:cubicBezTo>
                  <a:pt x="4517469" y="5931756"/>
                  <a:pt x="4528368" y="5937204"/>
                  <a:pt x="4528368" y="5959004"/>
                </a:cubicBezTo>
                <a:cubicBezTo>
                  <a:pt x="4528368" y="5969901"/>
                  <a:pt x="4512018" y="5986250"/>
                  <a:pt x="4479324" y="6008047"/>
                </a:cubicBezTo>
                <a:cubicBezTo>
                  <a:pt x="4446629" y="6040744"/>
                  <a:pt x="4427554" y="6059817"/>
                  <a:pt x="4422106" y="6065265"/>
                </a:cubicBezTo>
                <a:cubicBezTo>
                  <a:pt x="4416656" y="6070713"/>
                  <a:pt x="4413933" y="6067989"/>
                  <a:pt x="4413933" y="6057091"/>
                </a:cubicBezTo>
                <a:lnTo>
                  <a:pt x="4397584" y="6057091"/>
                </a:lnTo>
                <a:cubicBezTo>
                  <a:pt x="4408481" y="6067989"/>
                  <a:pt x="4411208" y="6076164"/>
                  <a:pt x="4405757" y="6081612"/>
                </a:cubicBezTo>
                <a:cubicBezTo>
                  <a:pt x="4400309" y="6087063"/>
                  <a:pt x="4397584" y="6095235"/>
                  <a:pt x="4397584" y="6106134"/>
                </a:cubicBezTo>
                <a:cubicBezTo>
                  <a:pt x="4397584" y="6117033"/>
                  <a:pt x="4392135" y="6117033"/>
                  <a:pt x="4381235" y="6106134"/>
                </a:cubicBezTo>
                <a:lnTo>
                  <a:pt x="4364888" y="6106134"/>
                </a:lnTo>
                <a:lnTo>
                  <a:pt x="4348539" y="6106134"/>
                </a:lnTo>
                <a:lnTo>
                  <a:pt x="4315845" y="6122483"/>
                </a:lnTo>
                <a:cubicBezTo>
                  <a:pt x="4294048" y="6133382"/>
                  <a:pt x="4283149" y="6122483"/>
                  <a:pt x="4283149" y="6089787"/>
                </a:cubicBezTo>
                <a:lnTo>
                  <a:pt x="4283149" y="6073438"/>
                </a:lnTo>
                <a:lnTo>
                  <a:pt x="4250452" y="6089787"/>
                </a:lnTo>
                <a:cubicBezTo>
                  <a:pt x="4239554" y="6100686"/>
                  <a:pt x="4234107" y="6111584"/>
                  <a:pt x="4234107" y="6122483"/>
                </a:cubicBezTo>
                <a:cubicBezTo>
                  <a:pt x="4234107" y="6133382"/>
                  <a:pt x="4228656" y="6133382"/>
                  <a:pt x="4217757" y="6122483"/>
                </a:cubicBezTo>
                <a:cubicBezTo>
                  <a:pt x="4206859" y="6122483"/>
                  <a:pt x="4201410" y="6125207"/>
                  <a:pt x="4201410" y="6130655"/>
                </a:cubicBezTo>
                <a:cubicBezTo>
                  <a:pt x="4201410" y="6136106"/>
                  <a:pt x="4195960" y="6144280"/>
                  <a:pt x="4185061" y="6155177"/>
                </a:cubicBezTo>
                <a:lnTo>
                  <a:pt x="4217757" y="6171526"/>
                </a:lnTo>
                <a:cubicBezTo>
                  <a:pt x="4217757" y="6149729"/>
                  <a:pt x="4225931" y="6138830"/>
                  <a:pt x="4242279" y="6138830"/>
                </a:cubicBezTo>
                <a:cubicBezTo>
                  <a:pt x="4258627" y="6138830"/>
                  <a:pt x="4261352" y="6144280"/>
                  <a:pt x="4250452" y="6155177"/>
                </a:cubicBezTo>
                <a:cubicBezTo>
                  <a:pt x="4250452" y="6166078"/>
                  <a:pt x="4250452" y="6174250"/>
                  <a:pt x="4250452" y="6179699"/>
                </a:cubicBezTo>
                <a:cubicBezTo>
                  <a:pt x="4250452" y="6185149"/>
                  <a:pt x="4250452" y="6193324"/>
                  <a:pt x="4250452" y="6204222"/>
                </a:cubicBezTo>
                <a:cubicBezTo>
                  <a:pt x="4250452" y="6236916"/>
                  <a:pt x="4247728" y="6255990"/>
                  <a:pt x="4242279" y="6261440"/>
                </a:cubicBezTo>
                <a:cubicBezTo>
                  <a:pt x="4236830" y="6266889"/>
                  <a:pt x="4225931" y="6266889"/>
                  <a:pt x="4209583" y="6261440"/>
                </a:cubicBezTo>
                <a:cubicBezTo>
                  <a:pt x="4193235" y="6255990"/>
                  <a:pt x="4185061" y="6253266"/>
                  <a:pt x="4185061" y="6253266"/>
                </a:cubicBezTo>
                <a:lnTo>
                  <a:pt x="4168713" y="6171526"/>
                </a:lnTo>
                <a:cubicBezTo>
                  <a:pt x="4157814" y="6171526"/>
                  <a:pt x="4149642" y="6176974"/>
                  <a:pt x="4144192" y="6187873"/>
                </a:cubicBezTo>
                <a:cubicBezTo>
                  <a:pt x="4138742" y="6198774"/>
                  <a:pt x="4130569" y="6209671"/>
                  <a:pt x="4119671" y="6220569"/>
                </a:cubicBezTo>
                <a:cubicBezTo>
                  <a:pt x="4119671" y="6231468"/>
                  <a:pt x="4116947" y="6239643"/>
                  <a:pt x="4111495" y="6245091"/>
                </a:cubicBezTo>
                <a:cubicBezTo>
                  <a:pt x="4106048" y="6250542"/>
                  <a:pt x="4103322" y="6258714"/>
                  <a:pt x="4103322" y="6269613"/>
                </a:cubicBezTo>
                <a:cubicBezTo>
                  <a:pt x="4092424" y="6291410"/>
                  <a:pt x="4084251" y="6299585"/>
                  <a:pt x="4078799" y="6294134"/>
                </a:cubicBezTo>
                <a:cubicBezTo>
                  <a:pt x="4073352" y="6288686"/>
                  <a:pt x="4067900" y="6294134"/>
                  <a:pt x="4062453" y="6310484"/>
                </a:cubicBezTo>
                <a:cubicBezTo>
                  <a:pt x="4057002" y="6326831"/>
                  <a:pt x="4054278" y="6340456"/>
                  <a:pt x="4054278" y="6351352"/>
                </a:cubicBezTo>
                <a:cubicBezTo>
                  <a:pt x="4043379" y="6340456"/>
                  <a:pt x="4037931" y="6332281"/>
                  <a:pt x="4037931" y="6326831"/>
                </a:cubicBezTo>
                <a:cubicBezTo>
                  <a:pt x="4037931" y="6321382"/>
                  <a:pt x="4032480" y="6318656"/>
                  <a:pt x="4021581" y="6318656"/>
                </a:cubicBezTo>
                <a:cubicBezTo>
                  <a:pt x="4010683" y="6329557"/>
                  <a:pt x="4005235" y="6329557"/>
                  <a:pt x="4005235" y="6318656"/>
                </a:cubicBezTo>
                <a:cubicBezTo>
                  <a:pt x="4005235" y="6296861"/>
                  <a:pt x="3994337" y="6291410"/>
                  <a:pt x="3972538" y="6302309"/>
                </a:cubicBezTo>
                <a:cubicBezTo>
                  <a:pt x="3950740" y="6313208"/>
                  <a:pt x="3950740" y="6329557"/>
                  <a:pt x="3972538" y="6351352"/>
                </a:cubicBezTo>
                <a:cubicBezTo>
                  <a:pt x="3972538" y="6351352"/>
                  <a:pt x="3972538" y="6356803"/>
                  <a:pt x="3972538" y="6367701"/>
                </a:cubicBezTo>
                <a:cubicBezTo>
                  <a:pt x="3961639" y="6378600"/>
                  <a:pt x="3950740" y="6394947"/>
                  <a:pt x="3939842" y="6416745"/>
                </a:cubicBezTo>
                <a:lnTo>
                  <a:pt x="3923496" y="6433092"/>
                </a:lnTo>
                <a:cubicBezTo>
                  <a:pt x="3923496" y="6433092"/>
                  <a:pt x="3923496" y="6430367"/>
                  <a:pt x="3923496" y="6424919"/>
                </a:cubicBezTo>
                <a:cubicBezTo>
                  <a:pt x="3923496" y="6419471"/>
                  <a:pt x="3923496" y="6411296"/>
                  <a:pt x="3923496" y="6400395"/>
                </a:cubicBezTo>
                <a:cubicBezTo>
                  <a:pt x="3934395" y="6389499"/>
                  <a:pt x="3923496" y="6384048"/>
                  <a:pt x="3890799" y="6384048"/>
                </a:cubicBezTo>
                <a:cubicBezTo>
                  <a:pt x="3890799" y="6384048"/>
                  <a:pt x="3885350" y="6378600"/>
                  <a:pt x="3874452" y="6367701"/>
                </a:cubicBezTo>
                <a:cubicBezTo>
                  <a:pt x="3874452" y="6356803"/>
                  <a:pt x="3874452" y="6351352"/>
                  <a:pt x="3874452" y="6351352"/>
                </a:cubicBezTo>
                <a:cubicBezTo>
                  <a:pt x="3874452" y="6351352"/>
                  <a:pt x="3871728" y="6354078"/>
                  <a:pt x="3866278" y="6359527"/>
                </a:cubicBezTo>
                <a:cubicBezTo>
                  <a:pt x="3860829" y="6364977"/>
                  <a:pt x="3858102" y="6370425"/>
                  <a:pt x="3858102" y="6375874"/>
                </a:cubicBezTo>
                <a:cubicBezTo>
                  <a:pt x="3858102" y="6381324"/>
                  <a:pt x="3858102" y="6384048"/>
                  <a:pt x="3858102" y="6384048"/>
                </a:cubicBezTo>
                <a:cubicBezTo>
                  <a:pt x="3858102" y="6384048"/>
                  <a:pt x="3852654" y="6384048"/>
                  <a:pt x="3841756" y="6384048"/>
                </a:cubicBezTo>
                <a:cubicBezTo>
                  <a:pt x="3841756" y="6384048"/>
                  <a:pt x="3839031" y="6392223"/>
                  <a:pt x="3833582" y="6408570"/>
                </a:cubicBezTo>
                <a:cubicBezTo>
                  <a:pt x="3828132" y="6424919"/>
                  <a:pt x="3822683" y="6443993"/>
                  <a:pt x="3817234" y="6465788"/>
                </a:cubicBezTo>
                <a:cubicBezTo>
                  <a:pt x="3811783" y="6487585"/>
                  <a:pt x="3814510" y="6509383"/>
                  <a:pt x="3825408" y="6531180"/>
                </a:cubicBezTo>
                <a:cubicBezTo>
                  <a:pt x="3825408" y="6542079"/>
                  <a:pt x="3825408" y="6547527"/>
                  <a:pt x="3825408" y="6547527"/>
                </a:cubicBezTo>
                <a:cubicBezTo>
                  <a:pt x="3803611" y="6547527"/>
                  <a:pt x="3792712" y="6525732"/>
                  <a:pt x="3792712" y="6482137"/>
                </a:cubicBezTo>
                <a:cubicBezTo>
                  <a:pt x="3792712" y="6471238"/>
                  <a:pt x="3789989" y="6463064"/>
                  <a:pt x="3784538" y="6457613"/>
                </a:cubicBezTo>
                <a:cubicBezTo>
                  <a:pt x="3779087" y="6452165"/>
                  <a:pt x="3765465" y="6454889"/>
                  <a:pt x="3743670" y="6465788"/>
                </a:cubicBezTo>
                <a:cubicBezTo>
                  <a:pt x="3721869" y="6476687"/>
                  <a:pt x="3710974" y="6493036"/>
                  <a:pt x="3710974" y="6514831"/>
                </a:cubicBezTo>
                <a:cubicBezTo>
                  <a:pt x="3700074" y="6514831"/>
                  <a:pt x="3694625" y="6517557"/>
                  <a:pt x="3694625" y="6523006"/>
                </a:cubicBezTo>
                <a:cubicBezTo>
                  <a:pt x="3694625" y="6528456"/>
                  <a:pt x="3689175" y="6531180"/>
                  <a:pt x="3678276" y="6531180"/>
                </a:cubicBezTo>
                <a:cubicBezTo>
                  <a:pt x="3678276" y="6531180"/>
                  <a:pt x="3672827" y="6536629"/>
                  <a:pt x="3661931" y="6547527"/>
                </a:cubicBezTo>
                <a:cubicBezTo>
                  <a:pt x="3651032" y="6558426"/>
                  <a:pt x="3651032" y="6563876"/>
                  <a:pt x="3661931" y="6563876"/>
                </a:cubicBezTo>
                <a:cubicBezTo>
                  <a:pt x="3672827" y="6563876"/>
                  <a:pt x="3672827" y="6574775"/>
                  <a:pt x="3661931" y="6596570"/>
                </a:cubicBezTo>
                <a:cubicBezTo>
                  <a:pt x="3661931" y="6607471"/>
                  <a:pt x="3661931" y="6615644"/>
                  <a:pt x="3661931" y="6621092"/>
                </a:cubicBezTo>
                <a:cubicBezTo>
                  <a:pt x="3661931" y="6626543"/>
                  <a:pt x="3667378" y="6629267"/>
                  <a:pt x="3678276" y="6629267"/>
                </a:cubicBezTo>
                <a:cubicBezTo>
                  <a:pt x="3678276" y="6640165"/>
                  <a:pt x="3678276" y="6651064"/>
                  <a:pt x="3678276" y="6661963"/>
                </a:cubicBezTo>
                <a:lnTo>
                  <a:pt x="3661931" y="6661963"/>
                </a:lnTo>
                <a:cubicBezTo>
                  <a:pt x="3661931" y="6651064"/>
                  <a:pt x="3656479" y="6645616"/>
                  <a:pt x="3645580" y="6645616"/>
                </a:cubicBezTo>
                <a:cubicBezTo>
                  <a:pt x="3634682" y="6645616"/>
                  <a:pt x="3629234" y="6634717"/>
                  <a:pt x="3629234" y="6612920"/>
                </a:cubicBezTo>
                <a:cubicBezTo>
                  <a:pt x="3618335" y="6602021"/>
                  <a:pt x="3607437" y="6591122"/>
                  <a:pt x="3596537" y="6580223"/>
                </a:cubicBezTo>
                <a:cubicBezTo>
                  <a:pt x="3596537" y="6580223"/>
                  <a:pt x="3596537" y="6577499"/>
                  <a:pt x="3596537" y="6572049"/>
                </a:cubicBezTo>
                <a:cubicBezTo>
                  <a:pt x="3596537" y="6566601"/>
                  <a:pt x="3596537" y="6563876"/>
                  <a:pt x="3596537" y="6563876"/>
                </a:cubicBezTo>
                <a:cubicBezTo>
                  <a:pt x="3607437" y="6542079"/>
                  <a:pt x="3610160" y="6531180"/>
                  <a:pt x="3604713" y="6531180"/>
                </a:cubicBezTo>
                <a:cubicBezTo>
                  <a:pt x="3599261" y="6531180"/>
                  <a:pt x="3591087" y="6536629"/>
                  <a:pt x="3580189" y="6547527"/>
                </a:cubicBezTo>
                <a:cubicBezTo>
                  <a:pt x="3569290" y="6558426"/>
                  <a:pt x="3569290" y="6569325"/>
                  <a:pt x="3580189" y="6580223"/>
                </a:cubicBezTo>
                <a:lnTo>
                  <a:pt x="3580189" y="6629267"/>
                </a:lnTo>
                <a:cubicBezTo>
                  <a:pt x="3580189" y="6651064"/>
                  <a:pt x="3585638" y="6667413"/>
                  <a:pt x="3596537" y="6678310"/>
                </a:cubicBezTo>
                <a:cubicBezTo>
                  <a:pt x="3596537" y="6689211"/>
                  <a:pt x="3596537" y="6694659"/>
                  <a:pt x="3596537" y="6694659"/>
                </a:cubicBezTo>
                <a:lnTo>
                  <a:pt x="3514799" y="6694659"/>
                </a:lnTo>
                <a:lnTo>
                  <a:pt x="3498449" y="6678310"/>
                </a:lnTo>
                <a:cubicBezTo>
                  <a:pt x="3498449" y="6667413"/>
                  <a:pt x="3495724" y="6656515"/>
                  <a:pt x="3490277" y="6645616"/>
                </a:cubicBezTo>
                <a:cubicBezTo>
                  <a:pt x="3484826" y="6634717"/>
                  <a:pt x="3484826" y="6623818"/>
                  <a:pt x="3490277" y="6612920"/>
                </a:cubicBezTo>
                <a:cubicBezTo>
                  <a:pt x="3495724" y="6602021"/>
                  <a:pt x="3498449" y="6591122"/>
                  <a:pt x="3498449" y="6580223"/>
                </a:cubicBezTo>
                <a:lnTo>
                  <a:pt x="3482101" y="6580223"/>
                </a:lnTo>
                <a:cubicBezTo>
                  <a:pt x="3493001" y="6591122"/>
                  <a:pt x="3487552" y="6602021"/>
                  <a:pt x="3465754" y="6612920"/>
                </a:cubicBezTo>
                <a:lnTo>
                  <a:pt x="3449405" y="6629267"/>
                </a:lnTo>
                <a:lnTo>
                  <a:pt x="3465754" y="6596570"/>
                </a:lnTo>
                <a:cubicBezTo>
                  <a:pt x="3476653" y="6574775"/>
                  <a:pt x="3476653" y="6563876"/>
                  <a:pt x="3465754" y="6563876"/>
                </a:cubicBezTo>
                <a:lnTo>
                  <a:pt x="3482101" y="6563876"/>
                </a:lnTo>
                <a:lnTo>
                  <a:pt x="3498449" y="6547527"/>
                </a:lnTo>
                <a:cubicBezTo>
                  <a:pt x="3509347" y="6547527"/>
                  <a:pt x="3514799" y="6544803"/>
                  <a:pt x="3514799" y="6539353"/>
                </a:cubicBezTo>
                <a:cubicBezTo>
                  <a:pt x="3514799" y="6533904"/>
                  <a:pt x="3514799" y="6531180"/>
                  <a:pt x="3514799" y="6531180"/>
                </a:cubicBezTo>
                <a:lnTo>
                  <a:pt x="3498449" y="6514831"/>
                </a:lnTo>
                <a:cubicBezTo>
                  <a:pt x="3509347" y="6514831"/>
                  <a:pt x="3514799" y="6514831"/>
                  <a:pt x="3514799" y="6514831"/>
                </a:cubicBezTo>
                <a:cubicBezTo>
                  <a:pt x="3514799" y="6503934"/>
                  <a:pt x="3514799" y="6498484"/>
                  <a:pt x="3514799" y="6498484"/>
                </a:cubicBezTo>
                <a:cubicBezTo>
                  <a:pt x="3514799" y="6498484"/>
                  <a:pt x="3520246" y="6498484"/>
                  <a:pt x="3531144" y="6498484"/>
                </a:cubicBezTo>
                <a:lnTo>
                  <a:pt x="3547495" y="6482137"/>
                </a:lnTo>
                <a:cubicBezTo>
                  <a:pt x="3558393" y="6493036"/>
                  <a:pt x="3569290" y="6490309"/>
                  <a:pt x="3580189" y="6473962"/>
                </a:cubicBezTo>
                <a:cubicBezTo>
                  <a:pt x="3591087" y="6457613"/>
                  <a:pt x="3601986" y="6443993"/>
                  <a:pt x="3612885" y="6433092"/>
                </a:cubicBezTo>
                <a:lnTo>
                  <a:pt x="3645580" y="6416745"/>
                </a:lnTo>
                <a:cubicBezTo>
                  <a:pt x="3645580" y="6405846"/>
                  <a:pt x="3645580" y="6397671"/>
                  <a:pt x="3645580" y="6392223"/>
                </a:cubicBezTo>
                <a:cubicBezTo>
                  <a:pt x="3645580" y="6386775"/>
                  <a:pt x="3645580" y="6384048"/>
                  <a:pt x="3645580" y="6384048"/>
                </a:cubicBezTo>
                <a:lnTo>
                  <a:pt x="3694625" y="6351352"/>
                </a:lnTo>
                <a:cubicBezTo>
                  <a:pt x="3716422" y="6329557"/>
                  <a:pt x="3721869" y="6313208"/>
                  <a:pt x="3710974" y="6302309"/>
                </a:cubicBezTo>
                <a:cubicBezTo>
                  <a:pt x="3721869" y="6302309"/>
                  <a:pt x="3727320" y="6296861"/>
                  <a:pt x="3727320" y="6285962"/>
                </a:cubicBezTo>
                <a:cubicBezTo>
                  <a:pt x="3727320" y="6275063"/>
                  <a:pt x="3730045" y="6266889"/>
                  <a:pt x="3735494" y="6261440"/>
                </a:cubicBezTo>
                <a:cubicBezTo>
                  <a:pt x="3740943" y="6255990"/>
                  <a:pt x="3743670" y="6247817"/>
                  <a:pt x="3743670" y="6236916"/>
                </a:cubicBezTo>
                <a:cubicBezTo>
                  <a:pt x="3743670" y="6226020"/>
                  <a:pt x="3743670" y="6220569"/>
                  <a:pt x="3743670" y="6220569"/>
                </a:cubicBezTo>
                <a:lnTo>
                  <a:pt x="3743670" y="6187873"/>
                </a:lnTo>
                <a:lnTo>
                  <a:pt x="3776364" y="6155177"/>
                </a:lnTo>
                <a:cubicBezTo>
                  <a:pt x="3798161" y="6144280"/>
                  <a:pt x="3809060" y="6127931"/>
                  <a:pt x="3809060" y="6106134"/>
                </a:cubicBezTo>
                <a:cubicBezTo>
                  <a:pt x="3809060" y="6095235"/>
                  <a:pt x="3806335" y="6084339"/>
                  <a:pt x="3800884" y="6073438"/>
                </a:cubicBezTo>
                <a:cubicBezTo>
                  <a:pt x="3795436" y="6062541"/>
                  <a:pt x="3792712" y="6057091"/>
                  <a:pt x="3792712" y="6057091"/>
                </a:cubicBezTo>
                <a:lnTo>
                  <a:pt x="3776364" y="6122483"/>
                </a:lnTo>
                <a:cubicBezTo>
                  <a:pt x="3776364" y="6144280"/>
                  <a:pt x="3770914" y="6155177"/>
                  <a:pt x="3760016" y="6155177"/>
                </a:cubicBezTo>
                <a:cubicBezTo>
                  <a:pt x="3749117" y="6155177"/>
                  <a:pt x="3738218" y="6155177"/>
                  <a:pt x="3727320" y="6155177"/>
                </a:cubicBezTo>
                <a:lnTo>
                  <a:pt x="3661931" y="6187873"/>
                </a:lnTo>
                <a:cubicBezTo>
                  <a:pt x="3640133" y="6209671"/>
                  <a:pt x="3623783" y="6220569"/>
                  <a:pt x="3612885" y="6220569"/>
                </a:cubicBezTo>
                <a:cubicBezTo>
                  <a:pt x="3623783" y="6209671"/>
                  <a:pt x="3621058" y="6198774"/>
                  <a:pt x="3604713" y="6187873"/>
                </a:cubicBezTo>
                <a:cubicBezTo>
                  <a:pt x="3588362" y="6176974"/>
                  <a:pt x="3574740" y="6176974"/>
                  <a:pt x="3563841" y="6187873"/>
                </a:cubicBezTo>
                <a:cubicBezTo>
                  <a:pt x="3552942" y="6198774"/>
                  <a:pt x="3550219" y="6206947"/>
                  <a:pt x="3555667" y="6212395"/>
                </a:cubicBezTo>
                <a:cubicBezTo>
                  <a:pt x="3561117" y="6217845"/>
                  <a:pt x="3558393" y="6223296"/>
                  <a:pt x="3547495" y="6228744"/>
                </a:cubicBezTo>
                <a:cubicBezTo>
                  <a:pt x="3536596" y="6234192"/>
                  <a:pt x="3531144" y="6236916"/>
                  <a:pt x="3531144" y="6236916"/>
                </a:cubicBezTo>
                <a:cubicBezTo>
                  <a:pt x="3531144" y="6236916"/>
                  <a:pt x="3531144" y="6242367"/>
                  <a:pt x="3531144" y="6253266"/>
                </a:cubicBezTo>
                <a:cubicBezTo>
                  <a:pt x="3520246" y="6253266"/>
                  <a:pt x="3503900" y="6264164"/>
                  <a:pt x="3482101" y="6285962"/>
                </a:cubicBezTo>
                <a:lnTo>
                  <a:pt x="3449405" y="6367701"/>
                </a:lnTo>
                <a:lnTo>
                  <a:pt x="3465754" y="6384048"/>
                </a:lnTo>
                <a:cubicBezTo>
                  <a:pt x="3487552" y="6384048"/>
                  <a:pt x="3493001" y="6367701"/>
                  <a:pt x="3482101" y="6335005"/>
                </a:cubicBezTo>
                <a:lnTo>
                  <a:pt x="3514799" y="6335005"/>
                </a:lnTo>
                <a:lnTo>
                  <a:pt x="3498449" y="6367701"/>
                </a:lnTo>
                <a:cubicBezTo>
                  <a:pt x="3498449" y="6378600"/>
                  <a:pt x="3498449" y="6384048"/>
                  <a:pt x="3498449" y="6384048"/>
                </a:cubicBezTo>
                <a:lnTo>
                  <a:pt x="3498449" y="6416745"/>
                </a:lnTo>
                <a:cubicBezTo>
                  <a:pt x="3498449" y="6416745"/>
                  <a:pt x="3498449" y="6427643"/>
                  <a:pt x="3498449" y="6449441"/>
                </a:cubicBezTo>
                <a:cubicBezTo>
                  <a:pt x="3487552" y="6438542"/>
                  <a:pt x="3482101" y="6438542"/>
                  <a:pt x="3482101" y="6449441"/>
                </a:cubicBezTo>
                <a:cubicBezTo>
                  <a:pt x="3482101" y="6460340"/>
                  <a:pt x="3482101" y="6465788"/>
                  <a:pt x="3482101" y="6465788"/>
                </a:cubicBezTo>
                <a:lnTo>
                  <a:pt x="3465754" y="6498484"/>
                </a:lnTo>
                <a:lnTo>
                  <a:pt x="3449405" y="6498484"/>
                </a:lnTo>
                <a:lnTo>
                  <a:pt x="3449405" y="6465788"/>
                </a:lnTo>
                <a:lnTo>
                  <a:pt x="3416709" y="6384048"/>
                </a:lnTo>
                <a:cubicBezTo>
                  <a:pt x="3416709" y="6384048"/>
                  <a:pt x="3416709" y="6386775"/>
                  <a:pt x="3416709" y="6392223"/>
                </a:cubicBezTo>
                <a:cubicBezTo>
                  <a:pt x="3416709" y="6397671"/>
                  <a:pt x="3416709" y="6405846"/>
                  <a:pt x="3416709" y="6416745"/>
                </a:cubicBezTo>
                <a:cubicBezTo>
                  <a:pt x="3416709" y="6416745"/>
                  <a:pt x="3413985" y="6422195"/>
                  <a:pt x="3408536" y="6433092"/>
                </a:cubicBezTo>
                <a:cubicBezTo>
                  <a:pt x="3403086" y="6443993"/>
                  <a:pt x="3400363" y="6449441"/>
                  <a:pt x="3400363" y="6449441"/>
                </a:cubicBezTo>
                <a:cubicBezTo>
                  <a:pt x="3400363" y="6482137"/>
                  <a:pt x="3384015" y="6493036"/>
                  <a:pt x="3351318" y="6482137"/>
                </a:cubicBezTo>
                <a:cubicBezTo>
                  <a:pt x="3340420" y="6471238"/>
                  <a:pt x="3329522" y="6471238"/>
                  <a:pt x="3318623" y="6482137"/>
                </a:cubicBezTo>
                <a:cubicBezTo>
                  <a:pt x="3318623" y="6493036"/>
                  <a:pt x="3313174" y="6493036"/>
                  <a:pt x="3302276" y="6482137"/>
                </a:cubicBezTo>
                <a:lnTo>
                  <a:pt x="3253230" y="6482137"/>
                </a:lnTo>
                <a:lnTo>
                  <a:pt x="3253230" y="6514831"/>
                </a:lnTo>
                <a:lnTo>
                  <a:pt x="3236883" y="6563876"/>
                </a:lnTo>
                <a:cubicBezTo>
                  <a:pt x="3225985" y="6542079"/>
                  <a:pt x="3220537" y="6531180"/>
                  <a:pt x="3220537" y="6531180"/>
                </a:cubicBezTo>
                <a:lnTo>
                  <a:pt x="3220537" y="6498484"/>
                </a:lnTo>
                <a:lnTo>
                  <a:pt x="3253230" y="6465788"/>
                </a:lnTo>
                <a:lnTo>
                  <a:pt x="3220537" y="6482137"/>
                </a:lnTo>
                <a:cubicBezTo>
                  <a:pt x="3220537" y="6482137"/>
                  <a:pt x="3215086" y="6487585"/>
                  <a:pt x="3204188" y="6498484"/>
                </a:cubicBezTo>
                <a:cubicBezTo>
                  <a:pt x="3193289" y="6509383"/>
                  <a:pt x="3187840" y="6520281"/>
                  <a:pt x="3187840" y="6531180"/>
                </a:cubicBezTo>
                <a:lnTo>
                  <a:pt x="3171491" y="6531180"/>
                </a:lnTo>
                <a:cubicBezTo>
                  <a:pt x="3160593" y="6531180"/>
                  <a:pt x="3155144" y="6531180"/>
                  <a:pt x="3155144" y="6531180"/>
                </a:cubicBezTo>
                <a:lnTo>
                  <a:pt x="3138797" y="6531180"/>
                </a:lnTo>
                <a:lnTo>
                  <a:pt x="3122447" y="6563876"/>
                </a:lnTo>
                <a:lnTo>
                  <a:pt x="3122447" y="6580223"/>
                </a:lnTo>
                <a:cubicBezTo>
                  <a:pt x="3111549" y="6591122"/>
                  <a:pt x="3111549" y="6599297"/>
                  <a:pt x="3122447" y="6604745"/>
                </a:cubicBezTo>
                <a:cubicBezTo>
                  <a:pt x="3133346" y="6610196"/>
                  <a:pt x="3138797" y="6607471"/>
                  <a:pt x="3138797" y="6596570"/>
                </a:cubicBezTo>
                <a:lnTo>
                  <a:pt x="3171491" y="6596570"/>
                </a:lnTo>
                <a:cubicBezTo>
                  <a:pt x="3160593" y="6607471"/>
                  <a:pt x="3160593" y="6612920"/>
                  <a:pt x="3171491" y="6612920"/>
                </a:cubicBezTo>
                <a:cubicBezTo>
                  <a:pt x="3160593" y="6623818"/>
                  <a:pt x="3144245" y="6634717"/>
                  <a:pt x="3122447" y="6645616"/>
                </a:cubicBezTo>
                <a:cubicBezTo>
                  <a:pt x="3111549" y="6645616"/>
                  <a:pt x="3100651" y="6651064"/>
                  <a:pt x="3089752" y="6661963"/>
                </a:cubicBezTo>
                <a:cubicBezTo>
                  <a:pt x="3078853" y="6672862"/>
                  <a:pt x="3073404" y="6683760"/>
                  <a:pt x="3073404" y="6694659"/>
                </a:cubicBezTo>
                <a:lnTo>
                  <a:pt x="3057056" y="6694659"/>
                </a:lnTo>
                <a:cubicBezTo>
                  <a:pt x="3057056" y="6694659"/>
                  <a:pt x="3051606" y="6689211"/>
                  <a:pt x="3040708" y="6678310"/>
                </a:cubicBezTo>
                <a:cubicBezTo>
                  <a:pt x="3029809" y="6667413"/>
                  <a:pt x="3029809" y="6661963"/>
                  <a:pt x="3040708" y="6661963"/>
                </a:cubicBezTo>
                <a:lnTo>
                  <a:pt x="3089752" y="6645616"/>
                </a:lnTo>
                <a:cubicBezTo>
                  <a:pt x="3089752" y="6634717"/>
                  <a:pt x="3089752" y="6626543"/>
                  <a:pt x="3089752" y="6621092"/>
                </a:cubicBezTo>
                <a:cubicBezTo>
                  <a:pt x="3089752" y="6615644"/>
                  <a:pt x="3095203" y="6612920"/>
                  <a:pt x="3106101" y="6612920"/>
                </a:cubicBezTo>
                <a:cubicBezTo>
                  <a:pt x="3106101" y="6612920"/>
                  <a:pt x="3106101" y="6607471"/>
                  <a:pt x="3106101" y="6596570"/>
                </a:cubicBezTo>
                <a:lnTo>
                  <a:pt x="3089752" y="6596570"/>
                </a:lnTo>
                <a:cubicBezTo>
                  <a:pt x="3089752" y="6607471"/>
                  <a:pt x="3087027" y="6618368"/>
                  <a:pt x="3081580" y="6629267"/>
                </a:cubicBezTo>
                <a:cubicBezTo>
                  <a:pt x="3076128" y="6640165"/>
                  <a:pt x="3067956" y="6645616"/>
                  <a:pt x="3057056" y="6645616"/>
                </a:cubicBezTo>
                <a:lnTo>
                  <a:pt x="3073404" y="6612920"/>
                </a:lnTo>
                <a:lnTo>
                  <a:pt x="3040708" y="6629267"/>
                </a:lnTo>
                <a:cubicBezTo>
                  <a:pt x="3018910" y="6651064"/>
                  <a:pt x="3008012" y="6664689"/>
                  <a:pt x="3008012" y="6670138"/>
                </a:cubicBezTo>
                <a:cubicBezTo>
                  <a:pt x="3008012" y="6675586"/>
                  <a:pt x="2980767" y="6705558"/>
                  <a:pt x="2926272" y="6760049"/>
                </a:cubicBezTo>
                <a:cubicBezTo>
                  <a:pt x="2882677" y="6803647"/>
                  <a:pt x="2860882" y="6819994"/>
                  <a:pt x="2860882" y="6809095"/>
                </a:cubicBezTo>
                <a:cubicBezTo>
                  <a:pt x="2860882" y="6798196"/>
                  <a:pt x="2860882" y="6787297"/>
                  <a:pt x="2860882" y="6776399"/>
                </a:cubicBezTo>
                <a:lnTo>
                  <a:pt x="2844533" y="6776399"/>
                </a:lnTo>
                <a:cubicBezTo>
                  <a:pt x="2833634" y="6787297"/>
                  <a:pt x="2825462" y="6792746"/>
                  <a:pt x="2820012" y="6792746"/>
                </a:cubicBezTo>
                <a:cubicBezTo>
                  <a:pt x="2814563" y="6792746"/>
                  <a:pt x="2811839" y="6798196"/>
                  <a:pt x="2811839" y="6809095"/>
                </a:cubicBezTo>
                <a:cubicBezTo>
                  <a:pt x="2811839" y="6809095"/>
                  <a:pt x="2809112" y="6814543"/>
                  <a:pt x="2803664" y="6825442"/>
                </a:cubicBezTo>
                <a:cubicBezTo>
                  <a:pt x="2798217" y="6836341"/>
                  <a:pt x="2790041" y="6847239"/>
                  <a:pt x="2779142" y="6858138"/>
                </a:cubicBezTo>
                <a:lnTo>
                  <a:pt x="2746446" y="6907181"/>
                </a:lnTo>
                <a:lnTo>
                  <a:pt x="2746446" y="6939877"/>
                </a:lnTo>
                <a:cubicBezTo>
                  <a:pt x="2757345" y="6939877"/>
                  <a:pt x="2762794" y="6939877"/>
                  <a:pt x="2762794" y="6939877"/>
                </a:cubicBezTo>
                <a:cubicBezTo>
                  <a:pt x="2762794" y="6950776"/>
                  <a:pt x="2740996" y="6978022"/>
                  <a:pt x="2697403" y="7021617"/>
                </a:cubicBezTo>
                <a:lnTo>
                  <a:pt x="2664707" y="7037964"/>
                </a:lnTo>
                <a:lnTo>
                  <a:pt x="2681055" y="7005270"/>
                </a:lnTo>
                <a:cubicBezTo>
                  <a:pt x="2681055" y="7005270"/>
                  <a:pt x="2683781" y="6999819"/>
                  <a:pt x="2689228" y="6988921"/>
                </a:cubicBezTo>
                <a:cubicBezTo>
                  <a:pt x="2694678" y="6978022"/>
                  <a:pt x="2697403" y="6967125"/>
                  <a:pt x="2697403" y="6956224"/>
                </a:cubicBezTo>
                <a:cubicBezTo>
                  <a:pt x="2719201" y="6945328"/>
                  <a:pt x="2730097" y="6934429"/>
                  <a:pt x="2730097" y="6923528"/>
                </a:cubicBezTo>
                <a:lnTo>
                  <a:pt x="2697403" y="6939877"/>
                </a:lnTo>
                <a:cubicBezTo>
                  <a:pt x="2697403" y="6939877"/>
                  <a:pt x="2691953" y="6945328"/>
                  <a:pt x="2681055" y="6956224"/>
                </a:cubicBezTo>
                <a:cubicBezTo>
                  <a:pt x="2670156" y="6945328"/>
                  <a:pt x="2659259" y="6945328"/>
                  <a:pt x="2648359" y="6956224"/>
                </a:cubicBezTo>
                <a:lnTo>
                  <a:pt x="2632010" y="6956224"/>
                </a:lnTo>
                <a:cubicBezTo>
                  <a:pt x="2632010" y="6945328"/>
                  <a:pt x="2653808" y="6928979"/>
                  <a:pt x="2697403" y="6907181"/>
                </a:cubicBezTo>
                <a:cubicBezTo>
                  <a:pt x="2708303" y="6896283"/>
                  <a:pt x="2719201" y="6885386"/>
                  <a:pt x="2730097" y="6874485"/>
                </a:cubicBezTo>
                <a:lnTo>
                  <a:pt x="2746446" y="6858138"/>
                </a:lnTo>
                <a:lnTo>
                  <a:pt x="2746446" y="6841789"/>
                </a:lnTo>
                <a:cubicBezTo>
                  <a:pt x="2713751" y="6819994"/>
                  <a:pt x="2708303" y="6803647"/>
                  <a:pt x="2730097" y="6792746"/>
                </a:cubicBezTo>
                <a:lnTo>
                  <a:pt x="2746446" y="6809095"/>
                </a:lnTo>
                <a:cubicBezTo>
                  <a:pt x="2757345" y="6830892"/>
                  <a:pt x="2762794" y="6841789"/>
                  <a:pt x="2762794" y="6841789"/>
                </a:cubicBezTo>
                <a:lnTo>
                  <a:pt x="2762794" y="6809095"/>
                </a:lnTo>
                <a:lnTo>
                  <a:pt x="2779142" y="6781847"/>
                </a:lnTo>
                <a:lnTo>
                  <a:pt x="2779142" y="6792746"/>
                </a:lnTo>
                <a:cubicBezTo>
                  <a:pt x="2790041" y="6792746"/>
                  <a:pt x="2795491" y="6787297"/>
                  <a:pt x="2795491" y="6776399"/>
                </a:cubicBezTo>
                <a:cubicBezTo>
                  <a:pt x="2795491" y="6776399"/>
                  <a:pt x="2794128" y="6776399"/>
                  <a:pt x="2791403" y="6776399"/>
                </a:cubicBezTo>
                <a:lnTo>
                  <a:pt x="2782412" y="6776399"/>
                </a:lnTo>
                <a:lnTo>
                  <a:pt x="2811839" y="6727355"/>
                </a:lnTo>
                <a:cubicBezTo>
                  <a:pt x="2822739" y="6738254"/>
                  <a:pt x="2830911" y="6738254"/>
                  <a:pt x="2836360" y="6727355"/>
                </a:cubicBezTo>
                <a:cubicBezTo>
                  <a:pt x="2841809" y="6716457"/>
                  <a:pt x="2839085" y="6711006"/>
                  <a:pt x="2828186" y="6711006"/>
                </a:cubicBezTo>
                <a:cubicBezTo>
                  <a:pt x="2828186" y="6700107"/>
                  <a:pt x="2822739" y="6700107"/>
                  <a:pt x="2811839" y="6711006"/>
                </a:cubicBezTo>
                <a:cubicBezTo>
                  <a:pt x="2768244" y="6765500"/>
                  <a:pt x="2746446" y="6781847"/>
                  <a:pt x="2746446" y="6760049"/>
                </a:cubicBezTo>
                <a:cubicBezTo>
                  <a:pt x="2746446" y="6760049"/>
                  <a:pt x="2749171" y="6754601"/>
                  <a:pt x="2754621" y="6743702"/>
                </a:cubicBezTo>
                <a:cubicBezTo>
                  <a:pt x="2760070" y="6732804"/>
                  <a:pt x="2768244" y="6727355"/>
                  <a:pt x="2779142" y="6727355"/>
                </a:cubicBezTo>
                <a:lnTo>
                  <a:pt x="2828186" y="6661963"/>
                </a:lnTo>
                <a:lnTo>
                  <a:pt x="2844533" y="6645616"/>
                </a:lnTo>
                <a:lnTo>
                  <a:pt x="2828186" y="6645616"/>
                </a:lnTo>
                <a:cubicBezTo>
                  <a:pt x="2806389" y="6656515"/>
                  <a:pt x="2795491" y="6661963"/>
                  <a:pt x="2795491" y="6661963"/>
                </a:cubicBezTo>
                <a:lnTo>
                  <a:pt x="2844533" y="6612920"/>
                </a:lnTo>
                <a:lnTo>
                  <a:pt x="2844533" y="6580223"/>
                </a:lnTo>
                <a:lnTo>
                  <a:pt x="2844533" y="6563876"/>
                </a:lnTo>
                <a:lnTo>
                  <a:pt x="2860882" y="6563876"/>
                </a:lnTo>
                <a:cubicBezTo>
                  <a:pt x="2849983" y="6563876"/>
                  <a:pt x="2844533" y="6558426"/>
                  <a:pt x="2844533" y="6547527"/>
                </a:cubicBezTo>
                <a:lnTo>
                  <a:pt x="2860882" y="6514831"/>
                </a:lnTo>
                <a:lnTo>
                  <a:pt x="2893578" y="6514831"/>
                </a:lnTo>
                <a:cubicBezTo>
                  <a:pt x="2904475" y="6514831"/>
                  <a:pt x="2915374" y="6509383"/>
                  <a:pt x="2926272" y="6498484"/>
                </a:cubicBezTo>
                <a:cubicBezTo>
                  <a:pt x="2937171" y="6487585"/>
                  <a:pt x="2942622" y="6482137"/>
                  <a:pt x="2942622" y="6482137"/>
                </a:cubicBezTo>
                <a:lnTo>
                  <a:pt x="2958968" y="6433092"/>
                </a:lnTo>
                <a:cubicBezTo>
                  <a:pt x="2980767" y="6433092"/>
                  <a:pt x="2991664" y="6433092"/>
                  <a:pt x="2991664" y="6433092"/>
                </a:cubicBezTo>
                <a:lnTo>
                  <a:pt x="2975318" y="6416745"/>
                </a:lnTo>
                <a:lnTo>
                  <a:pt x="2958968" y="6416745"/>
                </a:lnTo>
                <a:lnTo>
                  <a:pt x="2926272" y="6449441"/>
                </a:lnTo>
                <a:lnTo>
                  <a:pt x="2893578" y="6465788"/>
                </a:lnTo>
                <a:cubicBezTo>
                  <a:pt x="2893578" y="6476687"/>
                  <a:pt x="2888129" y="6479411"/>
                  <a:pt x="2877230" y="6473962"/>
                </a:cubicBezTo>
                <a:cubicBezTo>
                  <a:pt x="2866330" y="6468514"/>
                  <a:pt x="2849983" y="6476687"/>
                  <a:pt x="2828186" y="6498484"/>
                </a:cubicBezTo>
                <a:cubicBezTo>
                  <a:pt x="2817288" y="6520281"/>
                  <a:pt x="2811839" y="6536629"/>
                  <a:pt x="2811839" y="6547527"/>
                </a:cubicBezTo>
                <a:cubicBezTo>
                  <a:pt x="2822739" y="6536629"/>
                  <a:pt x="2828186" y="6536629"/>
                  <a:pt x="2828186" y="6547527"/>
                </a:cubicBezTo>
                <a:cubicBezTo>
                  <a:pt x="2828186" y="6558426"/>
                  <a:pt x="2822739" y="6563876"/>
                  <a:pt x="2811839" y="6563876"/>
                </a:cubicBezTo>
                <a:lnTo>
                  <a:pt x="2795491" y="6580223"/>
                </a:lnTo>
                <a:lnTo>
                  <a:pt x="2779142" y="6580223"/>
                </a:lnTo>
                <a:cubicBezTo>
                  <a:pt x="2768244" y="6569325"/>
                  <a:pt x="2749171" y="6577499"/>
                  <a:pt x="2721925" y="6604745"/>
                </a:cubicBezTo>
                <a:cubicBezTo>
                  <a:pt x="2694678" y="6631993"/>
                  <a:pt x="2675606" y="6645616"/>
                  <a:pt x="2664707" y="6645616"/>
                </a:cubicBezTo>
                <a:cubicBezTo>
                  <a:pt x="2664707" y="6645616"/>
                  <a:pt x="2664707" y="6651064"/>
                  <a:pt x="2664707" y="6661963"/>
                </a:cubicBezTo>
                <a:lnTo>
                  <a:pt x="2632010" y="6711006"/>
                </a:lnTo>
                <a:cubicBezTo>
                  <a:pt x="2610213" y="6721907"/>
                  <a:pt x="2599315" y="6732804"/>
                  <a:pt x="2599315" y="6743702"/>
                </a:cubicBezTo>
                <a:cubicBezTo>
                  <a:pt x="2599315" y="6754601"/>
                  <a:pt x="2593867" y="6760049"/>
                  <a:pt x="2582967" y="6760049"/>
                </a:cubicBezTo>
                <a:lnTo>
                  <a:pt x="2566619" y="6792746"/>
                </a:lnTo>
                <a:cubicBezTo>
                  <a:pt x="2555721" y="6792746"/>
                  <a:pt x="2550271" y="6792746"/>
                  <a:pt x="2550271" y="6792746"/>
                </a:cubicBezTo>
                <a:cubicBezTo>
                  <a:pt x="2550271" y="6792746"/>
                  <a:pt x="2547548" y="6792746"/>
                  <a:pt x="2542097" y="6792746"/>
                </a:cubicBezTo>
                <a:cubicBezTo>
                  <a:pt x="2536648" y="6792746"/>
                  <a:pt x="2533925" y="6798196"/>
                  <a:pt x="2533925" y="6809095"/>
                </a:cubicBezTo>
                <a:cubicBezTo>
                  <a:pt x="2533925" y="6819994"/>
                  <a:pt x="2528474" y="6819994"/>
                  <a:pt x="2517575" y="6809095"/>
                </a:cubicBezTo>
                <a:cubicBezTo>
                  <a:pt x="2517575" y="6819994"/>
                  <a:pt x="2517575" y="6825442"/>
                  <a:pt x="2517575" y="6825442"/>
                </a:cubicBezTo>
                <a:cubicBezTo>
                  <a:pt x="2506676" y="6836341"/>
                  <a:pt x="2473981" y="6863588"/>
                  <a:pt x="2419489" y="6907181"/>
                </a:cubicBezTo>
                <a:cubicBezTo>
                  <a:pt x="2430388" y="6907181"/>
                  <a:pt x="2435836" y="6912632"/>
                  <a:pt x="2435836" y="6923528"/>
                </a:cubicBezTo>
                <a:cubicBezTo>
                  <a:pt x="2446734" y="6934429"/>
                  <a:pt x="2446734" y="6937153"/>
                  <a:pt x="2435836" y="6931703"/>
                </a:cubicBezTo>
                <a:cubicBezTo>
                  <a:pt x="2424937" y="6926255"/>
                  <a:pt x="2419489" y="6928979"/>
                  <a:pt x="2419489" y="6939877"/>
                </a:cubicBezTo>
                <a:cubicBezTo>
                  <a:pt x="2419489" y="6950776"/>
                  <a:pt x="2416763" y="6958951"/>
                  <a:pt x="2411314" y="6964399"/>
                </a:cubicBezTo>
                <a:cubicBezTo>
                  <a:pt x="2405866" y="6969850"/>
                  <a:pt x="2397692" y="6972574"/>
                  <a:pt x="2386793" y="6972574"/>
                </a:cubicBezTo>
                <a:cubicBezTo>
                  <a:pt x="2375895" y="6972574"/>
                  <a:pt x="2364996" y="6972574"/>
                  <a:pt x="2354096" y="6972574"/>
                </a:cubicBezTo>
                <a:lnTo>
                  <a:pt x="2354096" y="6956224"/>
                </a:lnTo>
                <a:cubicBezTo>
                  <a:pt x="2364996" y="6956224"/>
                  <a:pt x="2370445" y="6950776"/>
                  <a:pt x="2370445" y="6939877"/>
                </a:cubicBezTo>
                <a:cubicBezTo>
                  <a:pt x="2370445" y="6928979"/>
                  <a:pt x="2375895" y="6923528"/>
                  <a:pt x="2386793" y="6923528"/>
                </a:cubicBezTo>
                <a:lnTo>
                  <a:pt x="2386793" y="6890834"/>
                </a:lnTo>
                <a:cubicBezTo>
                  <a:pt x="2375895" y="6890834"/>
                  <a:pt x="2364996" y="6882660"/>
                  <a:pt x="2354096" y="6866313"/>
                </a:cubicBezTo>
                <a:cubicBezTo>
                  <a:pt x="2343197" y="6849963"/>
                  <a:pt x="2343197" y="6830892"/>
                  <a:pt x="2354096" y="6809095"/>
                </a:cubicBezTo>
                <a:lnTo>
                  <a:pt x="2337749" y="6825442"/>
                </a:lnTo>
                <a:cubicBezTo>
                  <a:pt x="2294155" y="6858138"/>
                  <a:pt x="2272357" y="6858138"/>
                  <a:pt x="2272357" y="6825442"/>
                </a:cubicBezTo>
                <a:cubicBezTo>
                  <a:pt x="2272357" y="6814543"/>
                  <a:pt x="2277807" y="6814543"/>
                  <a:pt x="2288704" y="6825442"/>
                </a:cubicBezTo>
                <a:lnTo>
                  <a:pt x="2337749" y="6776399"/>
                </a:lnTo>
                <a:cubicBezTo>
                  <a:pt x="2337749" y="6776399"/>
                  <a:pt x="2343197" y="6770950"/>
                  <a:pt x="2354096" y="6760049"/>
                </a:cubicBezTo>
                <a:cubicBezTo>
                  <a:pt x="2364996" y="6749153"/>
                  <a:pt x="2370445" y="6743702"/>
                  <a:pt x="2370445" y="6743702"/>
                </a:cubicBezTo>
                <a:cubicBezTo>
                  <a:pt x="2370445" y="6743702"/>
                  <a:pt x="2375895" y="6743702"/>
                  <a:pt x="2386793" y="6743702"/>
                </a:cubicBezTo>
                <a:lnTo>
                  <a:pt x="2370445" y="6727355"/>
                </a:lnTo>
                <a:cubicBezTo>
                  <a:pt x="2359546" y="6727355"/>
                  <a:pt x="2359546" y="6721907"/>
                  <a:pt x="2370445" y="6711006"/>
                </a:cubicBezTo>
                <a:cubicBezTo>
                  <a:pt x="2381344" y="6711006"/>
                  <a:pt x="2389516" y="6711006"/>
                  <a:pt x="2394967" y="6711006"/>
                </a:cubicBezTo>
                <a:cubicBezTo>
                  <a:pt x="2400415" y="6711006"/>
                  <a:pt x="2403139" y="6705558"/>
                  <a:pt x="2403139" y="6694659"/>
                </a:cubicBezTo>
                <a:cubicBezTo>
                  <a:pt x="2414038" y="6694659"/>
                  <a:pt x="2414038" y="6700107"/>
                  <a:pt x="2403139" y="6711006"/>
                </a:cubicBezTo>
                <a:lnTo>
                  <a:pt x="2419489" y="6711006"/>
                </a:lnTo>
                <a:lnTo>
                  <a:pt x="2419489" y="6661963"/>
                </a:lnTo>
                <a:cubicBezTo>
                  <a:pt x="2397692" y="6651064"/>
                  <a:pt x="2414038" y="6623818"/>
                  <a:pt x="2468533" y="6580223"/>
                </a:cubicBezTo>
                <a:cubicBezTo>
                  <a:pt x="2479430" y="6580223"/>
                  <a:pt x="2484879" y="6585674"/>
                  <a:pt x="2484879" y="6596570"/>
                </a:cubicBezTo>
                <a:lnTo>
                  <a:pt x="2484879" y="6612920"/>
                </a:lnTo>
                <a:cubicBezTo>
                  <a:pt x="2484879" y="6612920"/>
                  <a:pt x="2501229" y="6593846"/>
                  <a:pt x="2533925" y="6555702"/>
                </a:cubicBezTo>
                <a:cubicBezTo>
                  <a:pt x="2566619" y="6517557"/>
                  <a:pt x="2588417" y="6503934"/>
                  <a:pt x="2599315" y="6514831"/>
                </a:cubicBezTo>
                <a:cubicBezTo>
                  <a:pt x="2599315" y="6536629"/>
                  <a:pt x="2610213" y="6536629"/>
                  <a:pt x="2632010" y="6514831"/>
                </a:cubicBezTo>
                <a:cubicBezTo>
                  <a:pt x="2642909" y="6514831"/>
                  <a:pt x="2648359" y="6509383"/>
                  <a:pt x="2648359" y="6498484"/>
                </a:cubicBezTo>
                <a:lnTo>
                  <a:pt x="2615665" y="6498484"/>
                </a:lnTo>
                <a:cubicBezTo>
                  <a:pt x="2626563" y="6498484"/>
                  <a:pt x="2626563" y="6501210"/>
                  <a:pt x="2615665" y="6506659"/>
                </a:cubicBezTo>
                <a:cubicBezTo>
                  <a:pt x="2604766" y="6512107"/>
                  <a:pt x="2599315" y="6509383"/>
                  <a:pt x="2599315" y="6498484"/>
                </a:cubicBezTo>
                <a:cubicBezTo>
                  <a:pt x="2588417" y="6498484"/>
                  <a:pt x="2580244" y="6498484"/>
                  <a:pt x="2574793" y="6498484"/>
                </a:cubicBezTo>
                <a:cubicBezTo>
                  <a:pt x="2569345" y="6498484"/>
                  <a:pt x="2563894" y="6501210"/>
                  <a:pt x="2558447" y="6506659"/>
                </a:cubicBezTo>
                <a:cubicBezTo>
                  <a:pt x="2552995" y="6512107"/>
                  <a:pt x="2550271" y="6514831"/>
                  <a:pt x="2550271" y="6514831"/>
                </a:cubicBezTo>
                <a:cubicBezTo>
                  <a:pt x="2550271" y="6514831"/>
                  <a:pt x="2544824" y="6514831"/>
                  <a:pt x="2533925" y="6514831"/>
                </a:cubicBezTo>
                <a:cubicBezTo>
                  <a:pt x="2523027" y="6503934"/>
                  <a:pt x="2501229" y="6514831"/>
                  <a:pt x="2468533" y="6547527"/>
                </a:cubicBezTo>
                <a:cubicBezTo>
                  <a:pt x="2435836" y="6569325"/>
                  <a:pt x="2414038" y="6574775"/>
                  <a:pt x="2403139" y="6563876"/>
                </a:cubicBezTo>
                <a:lnTo>
                  <a:pt x="2419489" y="6563876"/>
                </a:lnTo>
                <a:lnTo>
                  <a:pt x="2419489" y="6547527"/>
                </a:lnTo>
                <a:cubicBezTo>
                  <a:pt x="2419489" y="6536629"/>
                  <a:pt x="2419489" y="6531180"/>
                  <a:pt x="2419489" y="6531180"/>
                </a:cubicBezTo>
                <a:lnTo>
                  <a:pt x="2419489" y="6514831"/>
                </a:lnTo>
                <a:cubicBezTo>
                  <a:pt x="2419489" y="6503934"/>
                  <a:pt x="2422212" y="6498484"/>
                  <a:pt x="2427663" y="6498484"/>
                </a:cubicBezTo>
                <a:cubicBezTo>
                  <a:pt x="2433112" y="6498484"/>
                  <a:pt x="2441285" y="6498484"/>
                  <a:pt x="2452185" y="6498484"/>
                </a:cubicBezTo>
                <a:cubicBezTo>
                  <a:pt x="2463084" y="6498484"/>
                  <a:pt x="2463084" y="6503934"/>
                  <a:pt x="2452185" y="6514831"/>
                </a:cubicBezTo>
                <a:cubicBezTo>
                  <a:pt x="2452185" y="6525732"/>
                  <a:pt x="2454910" y="6528456"/>
                  <a:pt x="2460357" y="6523006"/>
                </a:cubicBezTo>
                <a:cubicBezTo>
                  <a:pt x="2465809" y="6517557"/>
                  <a:pt x="2468533" y="6509383"/>
                  <a:pt x="2468533" y="6498484"/>
                </a:cubicBezTo>
                <a:lnTo>
                  <a:pt x="2484879" y="6482137"/>
                </a:lnTo>
                <a:lnTo>
                  <a:pt x="2468533" y="6465788"/>
                </a:lnTo>
                <a:cubicBezTo>
                  <a:pt x="2468533" y="6454889"/>
                  <a:pt x="2463084" y="6443993"/>
                  <a:pt x="2452185" y="6433092"/>
                </a:cubicBezTo>
                <a:cubicBezTo>
                  <a:pt x="2441285" y="6422195"/>
                  <a:pt x="2441285" y="6427643"/>
                  <a:pt x="2452185" y="6449441"/>
                </a:cubicBezTo>
                <a:cubicBezTo>
                  <a:pt x="2452185" y="6449441"/>
                  <a:pt x="2452185" y="6452165"/>
                  <a:pt x="2452185" y="6457613"/>
                </a:cubicBezTo>
                <a:cubicBezTo>
                  <a:pt x="2452185" y="6463064"/>
                  <a:pt x="2446734" y="6465788"/>
                  <a:pt x="2435836" y="6465788"/>
                </a:cubicBezTo>
                <a:cubicBezTo>
                  <a:pt x="2424937" y="6465788"/>
                  <a:pt x="2419489" y="6471238"/>
                  <a:pt x="2419489" y="6482137"/>
                </a:cubicBezTo>
                <a:cubicBezTo>
                  <a:pt x="2419489" y="6493036"/>
                  <a:pt x="2408591" y="6503934"/>
                  <a:pt x="2386793" y="6514831"/>
                </a:cubicBezTo>
                <a:cubicBezTo>
                  <a:pt x="2375895" y="6525732"/>
                  <a:pt x="2364996" y="6533904"/>
                  <a:pt x="2354096" y="6539353"/>
                </a:cubicBezTo>
                <a:cubicBezTo>
                  <a:pt x="2343197" y="6544803"/>
                  <a:pt x="2337749" y="6552978"/>
                  <a:pt x="2337749" y="6563876"/>
                </a:cubicBezTo>
                <a:cubicBezTo>
                  <a:pt x="2326851" y="6574775"/>
                  <a:pt x="2315953" y="6580223"/>
                  <a:pt x="2305054" y="6580223"/>
                </a:cubicBezTo>
                <a:cubicBezTo>
                  <a:pt x="2294155" y="6580223"/>
                  <a:pt x="2288704" y="6585674"/>
                  <a:pt x="2288704" y="6596570"/>
                </a:cubicBezTo>
                <a:lnTo>
                  <a:pt x="2272357" y="6629267"/>
                </a:lnTo>
                <a:cubicBezTo>
                  <a:pt x="2272357" y="6618368"/>
                  <a:pt x="2266908" y="6618368"/>
                  <a:pt x="2256010" y="6629267"/>
                </a:cubicBezTo>
                <a:cubicBezTo>
                  <a:pt x="2245111" y="6640165"/>
                  <a:pt x="2234212" y="6642892"/>
                  <a:pt x="2223313" y="6637441"/>
                </a:cubicBezTo>
                <a:cubicBezTo>
                  <a:pt x="2212415" y="6631993"/>
                  <a:pt x="2212415" y="6623818"/>
                  <a:pt x="2223313" y="6612920"/>
                </a:cubicBezTo>
                <a:lnTo>
                  <a:pt x="2223313" y="6596570"/>
                </a:lnTo>
                <a:cubicBezTo>
                  <a:pt x="2223313" y="6596570"/>
                  <a:pt x="2217866" y="6596570"/>
                  <a:pt x="2206967" y="6596570"/>
                </a:cubicBezTo>
                <a:cubicBezTo>
                  <a:pt x="2196069" y="6607471"/>
                  <a:pt x="2185169" y="6623818"/>
                  <a:pt x="2174270" y="6645616"/>
                </a:cubicBezTo>
                <a:cubicBezTo>
                  <a:pt x="2163371" y="6667413"/>
                  <a:pt x="2163371" y="6683760"/>
                  <a:pt x="2174270" y="6694659"/>
                </a:cubicBezTo>
                <a:cubicBezTo>
                  <a:pt x="2185169" y="6705558"/>
                  <a:pt x="2187893" y="6713732"/>
                  <a:pt x="2182442" y="6719181"/>
                </a:cubicBezTo>
                <a:cubicBezTo>
                  <a:pt x="2176994" y="6724631"/>
                  <a:pt x="2171544" y="6732804"/>
                  <a:pt x="2166096" y="6743702"/>
                </a:cubicBezTo>
                <a:cubicBezTo>
                  <a:pt x="2160648" y="6754601"/>
                  <a:pt x="2152472" y="6760049"/>
                  <a:pt x="2141574" y="6760049"/>
                </a:cubicBezTo>
                <a:cubicBezTo>
                  <a:pt x="2130675" y="6760049"/>
                  <a:pt x="2125226" y="6765500"/>
                  <a:pt x="2125226" y="6776399"/>
                </a:cubicBezTo>
                <a:cubicBezTo>
                  <a:pt x="2125226" y="6787297"/>
                  <a:pt x="2119776" y="6798196"/>
                  <a:pt x="2108878" y="6809095"/>
                </a:cubicBezTo>
                <a:cubicBezTo>
                  <a:pt x="2097979" y="6819994"/>
                  <a:pt x="2089805" y="6822718"/>
                  <a:pt x="2084356" y="6817267"/>
                </a:cubicBezTo>
                <a:cubicBezTo>
                  <a:pt x="2078909" y="6811819"/>
                  <a:pt x="2087081" y="6798196"/>
                  <a:pt x="2108878" y="6776399"/>
                </a:cubicBezTo>
                <a:cubicBezTo>
                  <a:pt x="2119776" y="6743702"/>
                  <a:pt x="2119776" y="6727355"/>
                  <a:pt x="2108878" y="6727355"/>
                </a:cubicBezTo>
                <a:cubicBezTo>
                  <a:pt x="2065284" y="6738254"/>
                  <a:pt x="2054387" y="6754601"/>
                  <a:pt x="2076183" y="6776399"/>
                </a:cubicBezTo>
                <a:cubicBezTo>
                  <a:pt x="2076183" y="6787297"/>
                  <a:pt x="2073457" y="6795472"/>
                  <a:pt x="2068010" y="6800920"/>
                </a:cubicBezTo>
                <a:cubicBezTo>
                  <a:pt x="2062559" y="6806371"/>
                  <a:pt x="2059834" y="6809095"/>
                  <a:pt x="2059834" y="6809095"/>
                </a:cubicBezTo>
                <a:cubicBezTo>
                  <a:pt x="2048936" y="6819994"/>
                  <a:pt x="2038037" y="6825442"/>
                  <a:pt x="2027138" y="6825442"/>
                </a:cubicBezTo>
                <a:cubicBezTo>
                  <a:pt x="2016240" y="6814543"/>
                  <a:pt x="2008066" y="6811819"/>
                  <a:pt x="2002617" y="6817267"/>
                </a:cubicBezTo>
                <a:cubicBezTo>
                  <a:pt x="1997167" y="6822718"/>
                  <a:pt x="1994442" y="6830892"/>
                  <a:pt x="1994442" y="6841789"/>
                </a:cubicBezTo>
                <a:cubicBezTo>
                  <a:pt x="1994442" y="6841789"/>
                  <a:pt x="1994442" y="6847239"/>
                  <a:pt x="1994442" y="6858138"/>
                </a:cubicBezTo>
                <a:lnTo>
                  <a:pt x="1994442" y="6874485"/>
                </a:lnTo>
                <a:lnTo>
                  <a:pt x="1994442" y="6890834"/>
                </a:lnTo>
                <a:lnTo>
                  <a:pt x="2010792" y="6890834"/>
                </a:lnTo>
                <a:lnTo>
                  <a:pt x="2027138" y="6907181"/>
                </a:lnTo>
                <a:cubicBezTo>
                  <a:pt x="2016240" y="6907181"/>
                  <a:pt x="1997167" y="6909908"/>
                  <a:pt x="1969920" y="6915356"/>
                </a:cubicBezTo>
                <a:cubicBezTo>
                  <a:pt x="1942676" y="6920804"/>
                  <a:pt x="1929053" y="6918080"/>
                  <a:pt x="1929053" y="6907181"/>
                </a:cubicBezTo>
                <a:cubicBezTo>
                  <a:pt x="1918154" y="6907181"/>
                  <a:pt x="1907255" y="6907181"/>
                  <a:pt x="1896357" y="6907181"/>
                </a:cubicBezTo>
                <a:lnTo>
                  <a:pt x="1929053" y="6939877"/>
                </a:lnTo>
                <a:lnTo>
                  <a:pt x="1945399" y="6939877"/>
                </a:lnTo>
                <a:lnTo>
                  <a:pt x="1896357" y="7005270"/>
                </a:lnTo>
                <a:lnTo>
                  <a:pt x="1847312" y="7070660"/>
                </a:lnTo>
                <a:cubicBezTo>
                  <a:pt x="1847312" y="7070660"/>
                  <a:pt x="1844586" y="7070660"/>
                  <a:pt x="1839139" y="7070660"/>
                </a:cubicBezTo>
                <a:cubicBezTo>
                  <a:pt x="1833689" y="7070660"/>
                  <a:pt x="1828240" y="7067936"/>
                  <a:pt x="1822788" y="7062486"/>
                </a:cubicBezTo>
                <a:cubicBezTo>
                  <a:pt x="1817341" y="7057037"/>
                  <a:pt x="1811890" y="7054313"/>
                  <a:pt x="1806443" y="7054313"/>
                </a:cubicBezTo>
                <a:cubicBezTo>
                  <a:pt x="1800993" y="7054313"/>
                  <a:pt x="1798267" y="7059761"/>
                  <a:pt x="1798267" y="7070660"/>
                </a:cubicBezTo>
                <a:cubicBezTo>
                  <a:pt x="1787368" y="7081559"/>
                  <a:pt x="1787368" y="7087009"/>
                  <a:pt x="1798267" y="7087009"/>
                </a:cubicBezTo>
                <a:lnTo>
                  <a:pt x="1798267" y="7119703"/>
                </a:lnTo>
                <a:cubicBezTo>
                  <a:pt x="1787368" y="7119703"/>
                  <a:pt x="1771022" y="7108807"/>
                  <a:pt x="1749225" y="7087009"/>
                </a:cubicBezTo>
                <a:lnTo>
                  <a:pt x="1683833" y="7152400"/>
                </a:lnTo>
                <a:lnTo>
                  <a:pt x="1667485" y="7168749"/>
                </a:lnTo>
                <a:cubicBezTo>
                  <a:pt x="1678384" y="7168749"/>
                  <a:pt x="1678384" y="7174197"/>
                  <a:pt x="1667485" y="7185096"/>
                </a:cubicBezTo>
                <a:cubicBezTo>
                  <a:pt x="1656587" y="7195995"/>
                  <a:pt x="1651137" y="7198719"/>
                  <a:pt x="1651137" y="7193270"/>
                </a:cubicBezTo>
                <a:cubicBezTo>
                  <a:pt x="1651137" y="7187822"/>
                  <a:pt x="1645688" y="7190546"/>
                  <a:pt x="1634789" y="7201443"/>
                </a:cubicBezTo>
                <a:cubicBezTo>
                  <a:pt x="1623889" y="7212344"/>
                  <a:pt x="1623889" y="7217792"/>
                  <a:pt x="1634789" y="7217792"/>
                </a:cubicBezTo>
                <a:cubicBezTo>
                  <a:pt x="1634789" y="7217792"/>
                  <a:pt x="1634789" y="7220516"/>
                  <a:pt x="1634789" y="7225964"/>
                </a:cubicBezTo>
                <a:cubicBezTo>
                  <a:pt x="1634789" y="7231415"/>
                  <a:pt x="1629340" y="7234139"/>
                  <a:pt x="1618441" y="7234139"/>
                </a:cubicBezTo>
                <a:cubicBezTo>
                  <a:pt x="1607542" y="7245040"/>
                  <a:pt x="1604818" y="7253212"/>
                  <a:pt x="1610267" y="7258661"/>
                </a:cubicBezTo>
                <a:cubicBezTo>
                  <a:pt x="1615717" y="7264111"/>
                  <a:pt x="1629340" y="7255937"/>
                  <a:pt x="1651137" y="7234139"/>
                </a:cubicBezTo>
                <a:lnTo>
                  <a:pt x="1716527" y="7201443"/>
                </a:lnTo>
                <a:lnTo>
                  <a:pt x="1700181" y="7217792"/>
                </a:lnTo>
                <a:cubicBezTo>
                  <a:pt x="1700181" y="7228691"/>
                  <a:pt x="1694732" y="7239590"/>
                  <a:pt x="1683833" y="7250488"/>
                </a:cubicBezTo>
                <a:cubicBezTo>
                  <a:pt x="1694732" y="7250488"/>
                  <a:pt x="1705629" y="7250488"/>
                  <a:pt x="1716527" y="7250488"/>
                </a:cubicBezTo>
                <a:cubicBezTo>
                  <a:pt x="1716527" y="7261387"/>
                  <a:pt x="1716527" y="7266835"/>
                  <a:pt x="1716527" y="7266835"/>
                </a:cubicBezTo>
                <a:cubicBezTo>
                  <a:pt x="1716527" y="7266835"/>
                  <a:pt x="1713804" y="7269562"/>
                  <a:pt x="1708355" y="7275010"/>
                </a:cubicBezTo>
                <a:cubicBezTo>
                  <a:pt x="1702905" y="7280458"/>
                  <a:pt x="1694732" y="7283182"/>
                  <a:pt x="1683833" y="7283182"/>
                </a:cubicBezTo>
                <a:cubicBezTo>
                  <a:pt x="1672932" y="7272286"/>
                  <a:pt x="1667485" y="7266835"/>
                  <a:pt x="1667485" y="7266835"/>
                </a:cubicBezTo>
                <a:lnTo>
                  <a:pt x="1651137" y="7266835"/>
                </a:lnTo>
                <a:lnTo>
                  <a:pt x="1634789" y="7299531"/>
                </a:lnTo>
                <a:cubicBezTo>
                  <a:pt x="1612990" y="7310430"/>
                  <a:pt x="1596644" y="7321329"/>
                  <a:pt x="1585746" y="7332228"/>
                </a:cubicBezTo>
                <a:cubicBezTo>
                  <a:pt x="1585746" y="7321329"/>
                  <a:pt x="1577571" y="7315878"/>
                  <a:pt x="1561223" y="7315878"/>
                </a:cubicBezTo>
                <a:cubicBezTo>
                  <a:pt x="1544877" y="7315878"/>
                  <a:pt x="1536702" y="7321329"/>
                  <a:pt x="1536702" y="7332228"/>
                </a:cubicBezTo>
                <a:lnTo>
                  <a:pt x="1520353" y="7348575"/>
                </a:lnTo>
                <a:cubicBezTo>
                  <a:pt x="1520353" y="7337676"/>
                  <a:pt x="1514904" y="7332228"/>
                  <a:pt x="1504005" y="7332228"/>
                </a:cubicBezTo>
                <a:cubicBezTo>
                  <a:pt x="1493107" y="7332228"/>
                  <a:pt x="1487659" y="7337676"/>
                  <a:pt x="1487659" y="7348575"/>
                </a:cubicBezTo>
                <a:lnTo>
                  <a:pt x="1471310" y="7381271"/>
                </a:lnTo>
                <a:lnTo>
                  <a:pt x="1454962" y="7381271"/>
                </a:lnTo>
                <a:cubicBezTo>
                  <a:pt x="1454962" y="7370372"/>
                  <a:pt x="1454962" y="7362198"/>
                  <a:pt x="1454962" y="7356749"/>
                </a:cubicBezTo>
                <a:cubicBezTo>
                  <a:pt x="1454962" y="7351301"/>
                  <a:pt x="1454962" y="7348575"/>
                  <a:pt x="1454962" y="7348575"/>
                </a:cubicBezTo>
                <a:lnTo>
                  <a:pt x="1454962" y="7332228"/>
                </a:lnTo>
                <a:lnTo>
                  <a:pt x="1438614" y="7315878"/>
                </a:lnTo>
                <a:cubicBezTo>
                  <a:pt x="1438614" y="7304980"/>
                  <a:pt x="1438614" y="7296807"/>
                  <a:pt x="1438614" y="7291357"/>
                </a:cubicBezTo>
                <a:cubicBezTo>
                  <a:pt x="1438614" y="7285909"/>
                  <a:pt x="1444063" y="7283182"/>
                  <a:pt x="1454962" y="7283182"/>
                </a:cubicBezTo>
                <a:cubicBezTo>
                  <a:pt x="1465862" y="7283182"/>
                  <a:pt x="1471310" y="7283182"/>
                  <a:pt x="1471310" y="7283182"/>
                </a:cubicBezTo>
                <a:cubicBezTo>
                  <a:pt x="1471310" y="7283182"/>
                  <a:pt x="1471310" y="7277734"/>
                  <a:pt x="1471310" y="7266835"/>
                </a:cubicBezTo>
                <a:cubicBezTo>
                  <a:pt x="1482208" y="7266835"/>
                  <a:pt x="1487659" y="7269562"/>
                  <a:pt x="1487659" y="7275010"/>
                </a:cubicBezTo>
                <a:cubicBezTo>
                  <a:pt x="1487659" y="7280458"/>
                  <a:pt x="1487659" y="7288633"/>
                  <a:pt x="1487659" y="7299531"/>
                </a:cubicBezTo>
                <a:lnTo>
                  <a:pt x="1487659" y="7332228"/>
                </a:lnTo>
                <a:cubicBezTo>
                  <a:pt x="1487659" y="7332228"/>
                  <a:pt x="1498558" y="7315878"/>
                  <a:pt x="1520353" y="7283182"/>
                </a:cubicBezTo>
                <a:lnTo>
                  <a:pt x="1553049" y="7250488"/>
                </a:lnTo>
                <a:lnTo>
                  <a:pt x="1569396" y="7217792"/>
                </a:lnTo>
                <a:lnTo>
                  <a:pt x="1569396" y="7201443"/>
                </a:lnTo>
                <a:cubicBezTo>
                  <a:pt x="1569396" y="7190546"/>
                  <a:pt x="1558499" y="7195995"/>
                  <a:pt x="1536702" y="7217792"/>
                </a:cubicBezTo>
                <a:lnTo>
                  <a:pt x="1512180" y="7217792"/>
                </a:lnTo>
                <a:cubicBezTo>
                  <a:pt x="1506731" y="7206893"/>
                  <a:pt x="1509455" y="7201443"/>
                  <a:pt x="1520353" y="7201443"/>
                </a:cubicBezTo>
                <a:cubicBezTo>
                  <a:pt x="1531252" y="7201443"/>
                  <a:pt x="1536702" y="7201443"/>
                  <a:pt x="1536702" y="7201443"/>
                </a:cubicBezTo>
                <a:cubicBezTo>
                  <a:pt x="1536702" y="7179648"/>
                  <a:pt x="1542151" y="7168749"/>
                  <a:pt x="1553049" y="7168749"/>
                </a:cubicBezTo>
                <a:cubicBezTo>
                  <a:pt x="1563948" y="7168749"/>
                  <a:pt x="1566671" y="7163298"/>
                  <a:pt x="1561223" y="7152400"/>
                </a:cubicBezTo>
                <a:cubicBezTo>
                  <a:pt x="1555773" y="7141501"/>
                  <a:pt x="1561223" y="7127878"/>
                  <a:pt x="1577571" y="7111531"/>
                </a:cubicBezTo>
                <a:cubicBezTo>
                  <a:pt x="1593919" y="7095182"/>
                  <a:pt x="1602095" y="7081559"/>
                  <a:pt x="1602095" y="7070660"/>
                </a:cubicBezTo>
                <a:lnTo>
                  <a:pt x="1569396" y="7103356"/>
                </a:lnTo>
                <a:cubicBezTo>
                  <a:pt x="1547600" y="7114255"/>
                  <a:pt x="1536702" y="7119703"/>
                  <a:pt x="1536702" y="7119703"/>
                </a:cubicBezTo>
                <a:lnTo>
                  <a:pt x="1536702" y="7087009"/>
                </a:lnTo>
                <a:cubicBezTo>
                  <a:pt x="1536702" y="7076111"/>
                  <a:pt x="1536702" y="7070660"/>
                  <a:pt x="1536702" y="7070660"/>
                </a:cubicBezTo>
                <a:lnTo>
                  <a:pt x="1569396" y="7054313"/>
                </a:lnTo>
                <a:cubicBezTo>
                  <a:pt x="1558499" y="7043414"/>
                  <a:pt x="1558499" y="7032516"/>
                  <a:pt x="1569396" y="7021617"/>
                </a:cubicBezTo>
                <a:lnTo>
                  <a:pt x="1569396" y="7005270"/>
                </a:lnTo>
                <a:lnTo>
                  <a:pt x="1553049" y="7021617"/>
                </a:lnTo>
                <a:lnTo>
                  <a:pt x="1536702" y="7021617"/>
                </a:lnTo>
                <a:lnTo>
                  <a:pt x="1536702" y="6988921"/>
                </a:lnTo>
                <a:cubicBezTo>
                  <a:pt x="1525803" y="6999819"/>
                  <a:pt x="1514904" y="6999819"/>
                  <a:pt x="1504005" y="6988921"/>
                </a:cubicBezTo>
                <a:lnTo>
                  <a:pt x="1487659" y="6972574"/>
                </a:lnTo>
                <a:lnTo>
                  <a:pt x="1454962" y="7005270"/>
                </a:lnTo>
                <a:lnTo>
                  <a:pt x="1438614" y="7021617"/>
                </a:lnTo>
                <a:lnTo>
                  <a:pt x="1438614" y="7005270"/>
                </a:lnTo>
                <a:lnTo>
                  <a:pt x="1471310" y="6956224"/>
                </a:lnTo>
                <a:lnTo>
                  <a:pt x="1504005" y="6907181"/>
                </a:lnTo>
                <a:cubicBezTo>
                  <a:pt x="1514904" y="6907181"/>
                  <a:pt x="1520353" y="6901733"/>
                  <a:pt x="1520353" y="6890834"/>
                </a:cubicBezTo>
                <a:cubicBezTo>
                  <a:pt x="1520353" y="6879936"/>
                  <a:pt x="1533978" y="6860862"/>
                  <a:pt x="1561223" y="6833616"/>
                </a:cubicBezTo>
                <a:cubicBezTo>
                  <a:pt x="1588470" y="6806371"/>
                  <a:pt x="1615717" y="6779123"/>
                  <a:pt x="1642963" y="6751877"/>
                </a:cubicBezTo>
                <a:cubicBezTo>
                  <a:pt x="1670208" y="6724631"/>
                  <a:pt x="1683833" y="6716457"/>
                  <a:pt x="1683833" y="6727355"/>
                </a:cubicBezTo>
                <a:lnTo>
                  <a:pt x="1716527" y="6711006"/>
                </a:lnTo>
                <a:cubicBezTo>
                  <a:pt x="1716527" y="6700107"/>
                  <a:pt x="1711079" y="6694659"/>
                  <a:pt x="1700181" y="6694659"/>
                </a:cubicBezTo>
                <a:cubicBezTo>
                  <a:pt x="1689283" y="6694659"/>
                  <a:pt x="1683833" y="6691935"/>
                  <a:pt x="1683833" y="6686485"/>
                </a:cubicBezTo>
                <a:cubicBezTo>
                  <a:pt x="1683833" y="6681036"/>
                  <a:pt x="1689283" y="6678310"/>
                  <a:pt x="1700181" y="6678310"/>
                </a:cubicBezTo>
                <a:cubicBezTo>
                  <a:pt x="1721978" y="6667413"/>
                  <a:pt x="1743775" y="6634717"/>
                  <a:pt x="1765571" y="6580223"/>
                </a:cubicBezTo>
                <a:lnTo>
                  <a:pt x="1765571" y="6596570"/>
                </a:lnTo>
                <a:lnTo>
                  <a:pt x="1781921" y="6563876"/>
                </a:lnTo>
                <a:cubicBezTo>
                  <a:pt x="1792820" y="6520281"/>
                  <a:pt x="1820064" y="6498484"/>
                  <a:pt x="1863660" y="6498484"/>
                </a:cubicBezTo>
                <a:cubicBezTo>
                  <a:pt x="1874559" y="6498484"/>
                  <a:pt x="1880006" y="6487585"/>
                  <a:pt x="1880006" y="6465788"/>
                </a:cubicBezTo>
                <a:lnTo>
                  <a:pt x="1912702" y="6416745"/>
                </a:lnTo>
                <a:cubicBezTo>
                  <a:pt x="1923601" y="6416745"/>
                  <a:pt x="1929053" y="6416745"/>
                  <a:pt x="1929053" y="6416745"/>
                </a:cubicBezTo>
                <a:cubicBezTo>
                  <a:pt x="1929053" y="6405846"/>
                  <a:pt x="1934500" y="6392223"/>
                  <a:pt x="1945399" y="6375874"/>
                </a:cubicBezTo>
                <a:cubicBezTo>
                  <a:pt x="1956298" y="6359527"/>
                  <a:pt x="1961747" y="6348628"/>
                  <a:pt x="1961747" y="6343180"/>
                </a:cubicBezTo>
                <a:cubicBezTo>
                  <a:pt x="1961747" y="6337729"/>
                  <a:pt x="1967196" y="6335005"/>
                  <a:pt x="1978096" y="6335005"/>
                </a:cubicBezTo>
                <a:cubicBezTo>
                  <a:pt x="1988995" y="6335005"/>
                  <a:pt x="2002617" y="6324106"/>
                  <a:pt x="2018965" y="6302309"/>
                </a:cubicBezTo>
                <a:cubicBezTo>
                  <a:pt x="2035314" y="6280514"/>
                  <a:pt x="2048936" y="6269613"/>
                  <a:pt x="2059834" y="6269613"/>
                </a:cubicBezTo>
                <a:cubicBezTo>
                  <a:pt x="2059834" y="6258714"/>
                  <a:pt x="2070733" y="6239643"/>
                  <a:pt x="2092528" y="6212395"/>
                </a:cubicBezTo>
                <a:cubicBezTo>
                  <a:pt x="2114326" y="6185149"/>
                  <a:pt x="2125226" y="6166078"/>
                  <a:pt x="2125226" y="6155177"/>
                </a:cubicBezTo>
                <a:lnTo>
                  <a:pt x="2141574" y="6138830"/>
                </a:lnTo>
                <a:cubicBezTo>
                  <a:pt x="2141574" y="6138830"/>
                  <a:pt x="2149748" y="6130655"/>
                  <a:pt x="2166096" y="6114308"/>
                </a:cubicBezTo>
                <a:cubicBezTo>
                  <a:pt x="2182442" y="6097959"/>
                  <a:pt x="2185169" y="6089787"/>
                  <a:pt x="2174270" y="6089787"/>
                </a:cubicBezTo>
                <a:cubicBezTo>
                  <a:pt x="2174270" y="6078888"/>
                  <a:pt x="2185169" y="6062541"/>
                  <a:pt x="2206967" y="6040744"/>
                </a:cubicBezTo>
                <a:lnTo>
                  <a:pt x="2223313" y="6024394"/>
                </a:lnTo>
                <a:lnTo>
                  <a:pt x="2256010" y="6008047"/>
                </a:lnTo>
                <a:cubicBezTo>
                  <a:pt x="2266908" y="5997149"/>
                  <a:pt x="2275081" y="5988974"/>
                  <a:pt x="2280531" y="5983526"/>
                </a:cubicBezTo>
                <a:cubicBezTo>
                  <a:pt x="2285980" y="5978075"/>
                  <a:pt x="2283256" y="5975351"/>
                  <a:pt x="2272357" y="5975351"/>
                </a:cubicBezTo>
                <a:lnTo>
                  <a:pt x="2288704" y="5959004"/>
                </a:lnTo>
                <a:lnTo>
                  <a:pt x="2370445" y="5877262"/>
                </a:lnTo>
                <a:cubicBezTo>
                  <a:pt x="2370445" y="5866366"/>
                  <a:pt x="2364996" y="5866366"/>
                  <a:pt x="2354096" y="5877262"/>
                </a:cubicBezTo>
                <a:lnTo>
                  <a:pt x="2370445" y="5844568"/>
                </a:lnTo>
                <a:cubicBezTo>
                  <a:pt x="2370445" y="5833670"/>
                  <a:pt x="2373170" y="5830943"/>
                  <a:pt x="2378618" y="5836394"/>
                </a:cubicBezTo>
                <a:cubicBezTo>
                  <a:pt x="2384069" y="5841844"/>
                  <a:pt x="2389516" y="5841844"/>
                  <a:pt x="2394967" y="5836394"/>
                </a:cubicBezTo>
                <a:cubicBezTo>
                  <a:pt x="2400415" y="5830943"/>
                  <a:pt x="2403139" y="5828219"/>
                  <a:pt x="2403139" y="5828219"/>
                </a:cubicBezTo>
                <a:lnTo>
                  <a:pt x="2435836" y="5779176"/>
                </a:lnTo>
                <a:lnTo>
                  <a:pt x="2468533" y="5730133"/>
                </a:lnTo>
                <a:lnTo>
                  <a:pt x="2484879" y="5730133"/>
                </a:lnTo>
                <a:cubicBezTo>
                  <a:pt x="2517575" y="5697437"/>
                  <a:pt x="2533925" y="5675639"/>
                  <a:pt x="2533925" y="5664740"/>
                </a:cubicBezTo>
                <a:lnTo>
                  <a:pt x="2550271" y="5648393"/>
                </a:lnTo>
                <a:cubicBezTo>
                  <a:pt x="2550271" y="5648393"/>
                  <a:pt x="2555721" y="5642943"/>
                  <a:pt x="2566619" y="5632044"/>
                </a:cubicBezTo>
                <a:cubicBezTo>
                  <a:pt x="2577518" y="5621148"/>
                  <a:pt x="2582967" y="5610247"/>
                  <a:pt x="2582967" y="5599350"/>
                </a:cubicBezTo>
                <a:lnTo>
                  <a:pt x="2566619" y="5599350"/>
                </a:lnTo>
                <a:lnTo>
                  <a:pt x="2582967" y="5583001"/>
                </a:lnTo>
                <a:cubicBezTo>
                  <a:pt x="2604766" y="5583001"/>
                  <a:pt x="2640185" y="5550305"/>
                  <a:pt x="2689228" y="5484914"/>
                </a:cubicBezTo>
                <a:cubicBezTo>
                  <a:pt x="2738273" y="5419522"/>
                  <a:pt x="2768244" y="5386826"/>
                  <a:pt x="2779142" y="5386826"/>
                </a:cubicBezTo>
                <a:cubicBezTo>
                  <a:pt x="2790041" y="5386826"/>
                  <a:pt x="2814563" y="5365028"/>
                  <a:pt x="2852708" y="5321436"/>
                </a:cubicBezTo>
                <a:cubicBezTo>
                  <a:pt x="2890852" y="5277841"/>
                  <a:pt x="2909926" y="5250593"/>
                  <a:pt x="2909926" y="5239696"/>
                </a:cubicBezTo>
                <a:cubicBezTo>
                  <a:pt x="2909926" y="5228797"/>
                  <a:pt x="2920825" y="5217899"/>
                  <a:pt x="2942622" y="5207000"/>
                </a:cubicBezTo>
                <a:lnTo>
                  <a:pt x="2942622" y="5174304"/>
                </a:lnTo>
                <a:lnTo>
                  <a:pt x="2926272" y="5174304"/>
                </a:lnTo>
                <a:cubicBezTo>
                  <a:pt x="2937171" y="5163406"/>
                  <a:pt x="2948070" y="5157957"/>
                  <a:pt x="2958968" y="5157957"/>
                </a:cubicBezTo>
                <a:lnTo>
                  <a:pt x="2926272" y="5157957"/>
                </a:lnTo>
                <a:lnTo>
                  <a:pt x="2926272" y="5141607"/>
                </a:lnTo>
                <a:cubicBezTo>
                  <a:pt x="2948070" y="5130710"/>
                  <a:pt x="2961692" y="5125260"/>
                  <a:pt x="2967144" y="5125260"/>
                </a:cubicBezTo>
                <a:cubicBezTo>
                  <a:pt x="2972591" y="5125260"/>
                  <a:pt x="2986216" y="5111635"/>
                  <a:pt x="3008012" y="5084391"/>
                </a:cubicBezTo>
                <a:lnTo>
                  <a:pt x="3021091" y="5061505"/>
                </a:lnTo>
                <a:lnTo>
                  <a:pt x="3024362" y="5059868"/>
                </a:lnTo>
                <a:lnTo>
                  <a:pt x="3040708" y="5027172"/>
                </a:lnTo>
                <a:lnTo>
                  <a:pt x="3021091" y="5061505"/>
                </a:lnTo>
                <a:lnTo>
                  <a:pt x="2991664" y="5076217"/>
                </a:lnTo>
                <a:cubicBezTo>
                  <a:pt x="2980767" y="5087114"/>
                  <a:pt x="2975318" y="5092564"/>
                  <a:pt x="2975318" y="5092564"/>
                </a:cubicBezTo>
                <a:cubicBezTo>
                  <a:pt x="2964418" y="5092564"/>
                  <a:pt x="2948070" y="5103464"/>
                  <a:pt x="2926272" y="5125260"/>
                </a:cubicBezTo>
                <a:cubicBezTo>
                  <a:pt x="2904475" y="5147059"/>
                  <a:pt x="2893578" y="5163406"/>
                  <a:pt x="2893578" y="5174304"/>
                </a:cubicBezTo>
                <a:cubicBezTo>
                  <a:pt x="2882677" y="5185203"/>
                  <a:pt x="2877230" y="5190652"/>
                  <a:pt x="2877230" y="5190652"/>
                </a:cubicBezTo>
                <a:cubicBezTo>
                  <a:pt x="2866330" y="5190652"/>
                  <a:pt x="2863607" y="5201550"/>
                  <a:pt x="2869056" y="5223347"/>
                </a:cubicBezTo>
                <a:cubicBezTo>
                  <a:pt x="2874506" y="5245144"/>
                  <a:pt x="2871781" y="5256043"/>
                  <a:pt x="2860882" y="5256043"/>
                </a:cubicBezTo>
                <a:lnTo>
                  <a:pt x="2860882" y="5272390"/>
                </a:lnTo>
                <a:lnTo>
                  <a:pt x="2828186" y="5288739"/>
                </a:lnTo>
                <a:cubicBezTo>
                  <a:pt x="2751894" y="5375929"/>
                  <a:pt x="2713751" y="5416798"/>
                  <a:pt x="2713751" y="5411347"/>
                </a:cubicBezTo>
                <a:cubicBezTo>
                  <a:pt x="2713751" y="5405899"/>
                  <a:pt x="2719201" y="5395000"/>
                  <a:pt x="2730097" y="5378653"/>
                </a:cubicBezTo>
                <a:cubicBezTo>
                  <a:pt x="2740996" y="5362304"/>
                  <a:pt x="2746446" y="5354130"/>
                  <a:pt x="2746446" y="5354130"/>
                </a:cubicBezTo>
                <a:cubicBezTo>
                  <a:pt x="2735548" y="5343233"/>
                  <a:pt x="2730097" y="5340507"/>
                  <a:pt x="2730097" y="5345957"/>
                </a:cubicBezTo>
                <a:cubicBezTo>
                  <a:pt x="2730097" y="5351405"/>
                  <a:pt x="2724649" y="5354130"/>
                  <a:pt x="2713751" y="5354130"/>
                </a:cubicBezTo>
                <a:cubicBezTo>
                  <a:pt x="2702852" y="5365028"/>
                  <a:pt x="2697403" y="5375929"/>
                  <a:pt x="2697403" y="5386826"/>
                </a:cubicBezTo>
                <a:cubicBezTo>
                  <a:pt x="2697403" y="5397725"/>
                  <a:pt x="2691953" y="5405899"/>
                  <a:pt x="2681055" y="5411347"/>
                </a:cubicBezTo>
                <a:cubicBezTo>
                  <a:pt x="2670156" y="5416798"/>
                  <a:pt x="2667431" y="5424972"/>
                  <a:pt x="2672879" y="5435871"/>
                </a:cubicBezTo>
                <a:cubicBezTo>
                  <a:pt x="2678330" y="5446768"/>
                  <a:pt x="2675606" y="5460393"/>
                  <a:pt x="2664707" y="5476740"/>
                </a:cubicBezTo>
                <a:cubicBezTo>
                  <a:pt x="2653808" y="5493087"/>
                  <a:pt x="2626563" y="5501261"/>
                  <a:pt x="2582967" y="5501261"/>
                </a:cubicBezTo>
                <a:cubicBezTo>
                  <a:pt x="2550271" y="5512160"/>
                  <a:pt x="2528474" y="5523059"/>
                  <a:pt x="2517575" y="5533958"/>
                </a:cubicBezTo>
                <a:cubicBezTo>
                  <a:pt x="2495778" y="5555755"/>
                  <a:pt x="2484879" y="5566654"/>
                  <a:pt x="2484879" y="5566654"/>
                </a:cubicBezTo>
                <a:lnTo>
                  <a:pt x="2484879" y="5583001"/>
                </a:lnTo>
                <a:cubicBezTo>
                  <a:pt x="2473981" y="5593900"/>
                  <a:pt x="2473981" y="5599350"/>
                  <a:pt x="2484879" y="5599350"/>
                </a:cubicBezTo>
                <a:cubicBezTo>
                  <a:pt x="2495778" y="5599350"/>
                  <a:pt x="2501229" y="5602074"/>
                  <a:pt x="2501229" y="5607522"/>
                </a:cubicBezTo>
                <a:cubicBezTo>
                  <a:pt x="2501229" y="5612973"/>
                  <a:pt x="2495778" y="5615697"/>
                  <a:pt x="2484879" y="5615697"/>
                </a:cubicBezTo>
                <a:lnTo>
                  <a:pt x="2468533" y="5615697"/>
                </a:lnTo>
                <a:cubicBezTo>
                  <a:pt x="2468533" y="5604798"/>
                  <a:pt x="2463084" y="5604798"/>
                  <a:pt x="2452185" y="5615697"/>
                </a:cubicBezTo>
                <a:cubicBezTo>
                  <a:pt x="2441285" y="5626596"/>
                  <a:pt x="2441285" y="5632044"/>
                  <a:pt x="2452185" y="5632044"/>
                </a:cubicBezTo>
                <a:lnTo>
                  <a:pt x="2435836" y="5632044"/>
                </a:lnTo>
                <a:cubicBezTo>
                  <a:pt x="2435836" y="5632044"/>
                  <a:pt x="2427663" y="5640219"/>
                  <a:pt x="2411314" y="5656566"/>
                </a:cubicBezTo>
                <a:cubicBezTo>
                  <a:pt x="2394967" y="5672915"/>
                  <a:pt x="2386793" y="5686538"/>
                  <a:pt x="2386793" y="5697437"/>
                </a:cubicBezTo>
                <a:lnTo>
                  <a:pt x="2370445" y="5713784"/>
                </a:lnTo>
                <a:cubicBezTo>
                  <a:pt x="2370445" y="5724682"/>
                  <a:pt x="2351373" y="5746480"/>
                  <a:pt x="2313228" y="5779176"/>
                </a:cubicBezTo>
                <a:cubicBezTo>
                  <a:pt x="2275081" y="5811872"/>
                  <a:pt x="2253283" y="5828219"/>
                  <a:pt x="2247836" y="5828219"/>
                </a:cubicBezTo>
                <a:cubicBezTo>
                  <a:pt x="2242387" y="5828219"/>
                  <a:pt x="2250560" y="5817323"/>
                  <a:pt x="2272357" y="5795523"/>
                </a:cubicBezTo>
                <a:lnTo>
                  <a:pt x="2288704" y="5779176"/>
                </a:lnTo>
                <a:cubicBezTo>
                  <a:pt x="2288704" y="5768277"/>
                  <a:pt x="2299604" y="5751930"/>
                  <a:pt x="2321400" y="5730133"/>
                </a:cubicBezTo>
                <a:cubicBezTo>
                  <a:pt x="2332298" y="5719234"/>
                  <a:pt x="2337749" y="5708335"/>
                  <a:pt x="2337749" y="5697437"/>
                </a:cubicBezTo>
                <a:cubicBezTo>
                  <a:pt x="2326851" y="5708335"/>
                  <a:pt x="2315953" y="5716508"/>
                  <a:pt x="2305054" y="5721958"/>
                </a:cubicBezTo>
                <a:cubicBezTo>
                  <a:pt x="2294155" y="5727409"/>
                  <a:pt x="2288704" y="5730133"/>
                  <a:pt x="2288704" y="5730133"/>
                </a:cubicBezTo>
                <a:cubicBezTo>
                  <a:pt x="2277807" y="5741032"/>
                  <a:pt x="2275081" y="5749204"/>
                  <a:pt x="2280531" y="5754654"/>
                </a:cubicBezTo>
                <a:cubicBezTo>
                  <a:pt x="2285980" y="5760105"/>
                  <a:pt x="2283256" y="5765553"/>
                  <a:pt x="2272357" y="5771001"/>
                </a:cubicBezTo>
                <a:cubicBezTo>
                  <a:pt x="2261459" y="5776452"/>
                  <a:pt x="2250560" y="5776452"/>
                  <a:pt x="2239660" y="5771001"/>
                </a:cubicBezTo>
                <a:cubicBezTo>
                  <a:pt x="2228762" y="5765553"/>
                  <a:pt x="2223313" y="5757379"/>
                  <a:pt x="2223313" y="5746480"/>
                </a:cubicBezTo>
                <a:cubicBezTo>
                  <a:pt x="2223313" y="5735581"/>
                  <a:pt x="2228762" y="5730133"/>
                  <a:pt x="2239660" y="5730133"/>
                </a:cubicBezTo>
                <a:lnTo>
                  <a:pt x="2256010" y="5713784"/>
                </a:lnTo>
                <a:lnTo>
                  <a:pt x="2239660" y="5713784"/>
                </a:lnTo>
                <a:cubicBezTo>
                  <a:pt x="2228762" y="5724682"/>
                  <a:pt x="2220589" y="5730133"/>
                  <a:pt x="2215140" y="5730133"/>
                </a:cubicBezTo>
                <a:cubicBezTo>
                  <a:pt x="2209690" y="5730133"/>
                  <a:pt x="2206967" y="5730133"/>
                  <a:pt x="2206967" y="5730133"/>
                </a:cubicBezTo>
                <a:cubicBezTo>
                  <a:pt x="2196069" y="5730133"/>
                  <a:pt x="2190618" y="5738307"/>
                  <a:pt x="2190618" y="5754654"/>
                </a:cubicBezTo>
                <a:cubicBezTo>
                  <a:pt x="2190618" y="5771001"/>
                  <a:pt x="2190618" y="5779176"/>
                  <a:pt x="2190618" y="5779176"/>
                </a:cubicBezTo>
                <a:lnTo>
                  <a:pt x="2206967" y="5795523"/>
                </a:lnTo>
                <a:cubicBezTo>
                  <a:pt x="2196069" y="5806422"/>
                  <a:pt x="2196069" y="5811872"/>
                  <a:pt x="2206967" y="5811872"/>
                </a:cubicBezTo>
                <a:cubicBezTo>
                  <a:pt x="2217866" y="5811872"/>
                  <a:pt x="2223313" y="5811872"/>
                  <a:pt x="2223313" y="5811872"/>
                </a:cubicBezTo>
                <a:cubicBezTo>
                  <a:pt x="2223313" y="5811872"/>
                  <a:pt x="2217866" y="5817323"/>
                  <a:pt x="2206967" y="5828219"/>
                </a:cubicBezTo>
                <a:lnTo>
                  <a:pt x="2190618" y="5811872"/>
                </a:lnTo>
                <a:cubicBezTo>
                  <a:pt x="2190618" y="5811872"/>
                  <a:pt x="2185169" y="5806422"/>
                  <a:pt x="2174270" y="5795523"/>
                </a:cubicBezTo>
                <a:lnTo>
                  <a:pt x="2141574" y="5811872"/>
                </a:lnTo>
                <a:cubicBezTo>
                  <a:pt x="2119776" y="5833670"/>
                  <a:pt x="2103431" y="5844568"/>
                  <a:pt x="2092528" y="5844568"/>
                </a:cubicBezTo>
                <a:cubicBezTo>
                  <a:pt x="2081632" y="5844568"/>
                  <a:pt x="2076183" y="5847293"/>
                  <a:pt x="2076183" y="5852741"/>
                </a:cubicBezTo>
                <a:cubicBezTo>
                  <a:pt x="2076183" y="5858191"/>
                  <a:pt x="2070733" y="5863640"/>
                  <a:pt x="2059834" y="5869090"/>
                </a:cubicBezTo>
                <a:cubicBezTo>
                  <a:pt x="2048936" y="5874538"/>
                  <a:pt x="2043486" y="5871814"/>
                  <a:pt x="2043486" y="5860915"/>
                </a:cubicBezTo>
                <a:lnTo>
                  <a:pt x="2059834" y="5828219"/>
                </a:lnTo>
                <a:cubicBezTo>
                  <a:pt x="2092528" y="5850017"/>
                  <a:pt x="2108878" y="5833670"/>
                  <a:pt x="2108878" y="5779176"/>
                </a:cubicBezTo>
                <a:lnTo>
                  <a:pt x="2125226" y="5762829"/>
                </a:lnTo>
                <a:lnTo>
                  <a:pt x="2108878" y="5762829"/>
                </a:lnTo>
                <a:lnTo>
                  <a:pt x="2108878" y="5746480"/>
                </a:lnTo>
                <a:cubicBezTo>
                  <a:pt x="2119776" y="5746480"/>
                  <a:pt x="2133400" y="5738307"/>
                  <a:pt x="2149748" y="5721958"/>
                </a:cubicBezTo>
                <a:cubicBezTo>
                  <a:pt x="2166096" y="5705611"/>
                  <a:pt x="2174270" y="5691986"/>
                  <a:pt x="2174270" y="5681090"/>
                </a:cubicBezTo>
                <a:cubicBezTo>
                  <a:pt x="2174270" y="5670191"/>
                  <a:pt x="2179719" y="5664740"/>
                  <a:pt x="2190618" y="5664740"/>
                </a:cubicBezTo>
                <a:lnTo>
                  <a:pt x="2223313" y="5632044"/>
                </a:lnTo>
                <a:cubicBezTo>
                  <a:pt x="2223313" y="5632044"/>
                  <a:pt x="2223313" y="5626596"/>
                  <a:pt x="2223313" y="5615697"/>
                </a:cubicBezTo>
                <a:cubicBezTo>
                  <a:pt x="2234212" y="5626596"/>
                  <a:pt x="2242387" y="5626596"/>
                  <a:pt x="2247836" y="5615697"/>
                </a:cubicBezTo>
                <a:cubicBezTo>
                  <a:pt x="2253283" y="5604798"/>
                  <a:pt x="2261459" y="5588451"/>
                  <a:pt x="2272357" y="5566654"/>
                </a:cubicBezTo>
                <a:cubicBezTo>
                  <a:pt x="2283256" y="5544856"/>
                  <a:pt x="2294155" y="5528507"/>
                  <a:pt x="2305054" y="5517611"/>
                </a:cubicBezTo>
                <a:lnTo>
                  <a:pt x="2288704" y="5517611"/>
                </a:lnTo>
                <a:cubicBezTo>
                  <a:pt x="2277807" y="5528507"/>
                  <a:pt x="2269633" y="5531234"/>
                  <a:pt x="2264182" y="5525783"/>
                </a:cubicBezTo>
                <a:cubicBezTo>
                  <a:pt x="2258735" y="5520335"/>
                  <a:pt x="2256010" y="5523059"/>
                  <a:pt x="2256010" y="5533958"/>
                </a:cubicBezTo>
                <a:lnTo>
                  <a:pt x="2256010" y="5550305"/>
                </a:lnTo>
                <a:cubicBezTo>
                  <a:pt x="2245111" y="5539408"/>
                  <a:pt x="2239660" y="5533958"/>
                  <a:pt x="2239660" y="5533958"/>
                </a:cubicBezTo>
                <a:cubicBezTo>
                  <a:pt x="2239660" y="5533958"/>
                  <a:pt x="2239660" y="5528507"/>
                  <a:pt x="2239660" y="5517611"/>
                </a:cubicBezTo>
                <a:cubicBezTo>
                  <a:pt x="2261459" y="5452218"/>
                  <a:pt x="2283256" y="5419522"/>
                  <a:pt x="2305054" y="5419522"/>
                </a:cubicBezTo>
                <a:cubicBezTo>
                  <a:pt x="2315953" y="5419522"/>
                  <a:pt x="2326851" y="5414072"/>
                  <a:pt x="2337749" y="5403175"/>
                </a:cubicBezTo>
                <a:cubicBezTo>
                  <a:pt x="2348648" y="5392276"/>
                  <a:pt x="2354096" y="5386826"/>
                  <a:pt x="2354096" y="5386826"/>
                </a:cubicBezTo>
                <a:lnTo>
                  <a:pt x="2354096" y="5370479"/>
                </a:lnTo>
                <a:cubicBezTo>
                  <a:pt x="2364996" y="5359580"/>
                  <a:pt x="2370445" y="5354130"/>
                  <a:pt x="2370445" y="5354130"/>
                </a:cubicBezTo>
                <a:cubicBezTo>
                  <a:pt x="2370445" y="5343233"/>
                  <a:pt x="2373170" y="5335058"/>
                  <a:pt x="2378618" y="5329608"/>
                </a:cubicBezTo>
                <a:cubicBezTo>
                  <a:pt x="2384069" y="5324160"/>
                  <a:pt x="2386793" y="5315985"/>
                  <a:pt x="2386793" y="5305086"/>
                </a:cubicBezTo>
                <a:cubicBezTo>
                  <a:pt x="2408591" y="5294190"/>
                  <a:pt x="2419489" y="5288739"/>
                  <a:pt x="2419489" y="5288739"/>
                </a:cubicBezTo>
                <a:cubicBezTo>
                  <a:pt x="2419489" y="5277841"/>
                  <a:pt x="2433112" y="5258767"/>
                  <a:pt x="2460357" y="5231522"/>
                </a:cubicBezTo>
                <a:cubicBezTo>
                  <a:pt x="2487606" y="5204276"/>
                  <a:pt x="2506676" y="5190652"/>
                  <a:pt x="2517575" y="5190652"/>
                </a:cubicBezTo>
                <a:cubicBezTo>
                  <a:pt x="2517575" y="5190652"/>
                  <a:pt x="2517575" y="5187927"/>
                  <a:pt x="2517575" y="5182479"/>
                </a:cubicBezTo>
                <a:cubicBezTo>
                  <a:pt x="2517575" y="5177029"/>
                  <a:pt x="2523027" y="5163406"/>
                  <a:pt x="2533925" y="5141607"/>
                </a:cubicBezTo>
                <a:lnTo>
                  <a:pt x="2550271" y="5141607"/>
                </a:lnTo>
                <a:lnTo>
                  <a:pt x="2566619" y="5141607"/>
                </a:lnTo>
                <a:cubicBezTo>
                  <a:pt x="2577518" y="5141607"/>
                  <a:pt x="2580244" y="5138884"/>
                  <a:pt x="2574793" y="5133434"/>
                </a:cubicBezTo>
                <a:cubicBezTo>
                  <a:pt x="2569345" y="5127986"/>
                  <a:pt x="2563894" y="5117087"/>
                  <a:pt x="2558447" y="5100740"/>
                </a:cubicBezTo>
                <a:cubicBezTo>
                  <a:pt x="2552995" y="5084391"/>
                  <a:pt x="2555721" y="5081666"/>
                  <a:pt x="2566619" y="5092564"/>
                </a:cubicBezTo>
                <a:lnTo>
                  <a:pt x="2582967" y="5076217"/>
                </a:lnTo>
                <a:cubicBezTo>
                  <a:pt x="2572068" y="5065318"/>
                  <a:pt x="2572068" y="5059868"/>
                  <a:pt x="2582967" y="5059868"/>
                </a:cubicBezTo>
                <a:cubicBezTo>
                  <a:pt x="2593867" y="5059868"/>
                  <a:pt x="2599315" y="5065318"/>
                  <a:pt x="2599315" y="5076217"/>
                </a:cubicBezTo>
                <a:cubicBezTo>
                  <a:pt x="2599315" y="5087114"/>
                  <a:pt x="2604766" y="5089840"/>
                  <a:pt x="2615665" y="5084391"/>
                </a:cubicBezTo>
                <a:cubicBezTo>
                  <a:pt x="2626563" y="5078941"/>
                  <a:pt x="2637460" y="5070767"/>
                  <a:pt x="2648359" y="5059868"/>
                </a:cubicBezTo>
                <a:lnTo>
                  <a:pt x="2648359" y="5043521"/>
                </a:lnTo>
                <a:cubicBezTo>
                  <a:pt x="2637460" y="5043521"/>
                  <a:pt x="2632010" y="5043521"/>
                  <a:pt x="2632010" y="5043521"/>
                </a:cubicBezTo>
                <a:cubicBezTo>
                  <a:pt x="2632010" y="5010825"/>
                  <a:pt x="2642909" y="4999927"/>
                  <a:pt x="2664707" y="5010825"/>
                </a:cubicBezTo>
                <a:cubicBezTo>
                  <a:pt x="2675606" y="5010825"/>
                  <a:pt x="2689228" y="5002651"/>
                  <a:pt x="2705577" y="4986304"/>
                </a:cubicBezTo>
                <a:cubicBezTo>
                  <a:pt x="2721925" y="4969955"/>
                  <a:pt x="2730097" y="4950884"/>
                  <a:pt x="2730097" y="4929085"/>
                </a:cubicBezTo>
                <a:lnTo>
                  <a:pt x="2746446" y="4896389"/>
                </a:lnTo>
                <a:lnTo>
                  <a:pt x="2713751" y="4912738"/>
                </a:lnTo>
                <a:lnTo>
                  <a:pt x="2697403" y="4929085"/>
                </a:lnTo>
                <a:cubicBezTo>
                  <a:pt x="2664707" y="4929085"/>
                  <a:pt x="2653808" y="4939985"/>
                  <a:pt x="2664707" y="4961782"/>
                </a:cubicBezTo>
                <a:cubicBezTo>
                  <a:pt x="2664707" y="4972678"/>
                  <a:pt x="2659259" y="4978130"/>
                  <a:pt x="2648359" y="4978130"/>
                </a:cubicBezTo>
                <a:lnTo>
                  <a:pt x="2632010" y="4994478"/>
                </a:lnTo>
                <a:cubicBezTo>
                  <a:pt x="2621112" y="4994478"/>
                  <a:pt x="2615665" y="4997203"/>
                  <a:pt x="2615665" y="5002651"/>
                </a:cubicBezTo>
                <a:cubicBezTo>
                  <a:pt x="2615665" y="5008101"/>
                  <a:pt x="2610213" y="5010825"/>
                  <a:pt x="2599315" y="5010825"/>
                </a:cubicBezTo>
                <a:cubicBezTo>
                  <a:pt x="2599315" y="5010825"/>
                  <a:pt x="2590119" y="5020022"/>
                  <a:pt x="2571728" y="5038411"/>
                </a:cubicBezTo>
                <a:lnTo>
                  <a:pt x="2557278" y="5052862"/>
                </a:lnTo>
                <a:lnTo>
                  <a:pt x="2559467" y="5053739"/>
                </a:lnTo>
                <a:cubicBezTo>
                  <a:pt x="2561510" y="5055102"/>
                  <a:pt x="2563894" y="5057144"/>
                  <a:pt x="2566619" y="5059868"/>
                </a:cubicBezTo>
                <a:lnTo>
                  <a:pt x="2550271" y="5059868"/>
                </a:lnTo>
                <a:cubicBezTo>
                  <a:pt x="2517575" y="5092564"/>
                  <a:pt x="2495778" y="5103464"/>
                  <a:pt x="2484879" y="5092564"/>
                </a:cubicBezTo>
                <a:cubicBezTo>
                  <a:pt x="2484879" y="5114363"/>
                  <a:pt x="2482154" y="5125260"/>
                  <a:pt x="2476707" y="5125260"/>
                </a:cubicBezTo>
                <a:cubicBezTo>
                  <a:pt x="2471256" y="5125260"/>
                  <a:pt x="2468533" y="5130710"/>
                  <a:pt x="2468533" y="5141607"/>
                </a:cubicBezTo>
                <a:cubicBezTo>
                  <a:pt x="2468533" y="5152507"/>
                  <a:pt x="2468533" y="5157957"/>
                  <a:pt x="2468533" y="5157957"/>
                </a:cubicBezTo>
                <a:cubicBezTo>
                  <a:pt x="2468533" y="5157957"/>
                  <a:pt x="2463084" y="5163406"/>
                  <a:pt x="2452185" y="5174304"/>
                </a:cubicBezTo>
                <a:cubicBezTo>
                  <a:pt x="2441285" y="5185203"/>
                  <a:pt x="2435836" y="5190652"/>
                  <a:pt x="2435836" y="5190652"/>
                </a:cubicBezTo>
                <a:cubicBezTo>
                  <a:pt x="2435836" y="5190652"/>
                  <a:pt x="2430388" y="5190652"/>
                  <a:pt x="2419489" y="5190652"/>
                </a:cubicBezTo>
                <a:cubicBezTo>
                  <a:pt x="2419489" y="5201550"/>
                  <a:pt x="2414038" y="5212449"/>
                  <a:pt x="2403139" y="5223347"/>
                </a:cubicBezTo>
                <a:cubicBezTo>
                  <a:pt x="2392240" y="5234246"/>
                  <a:pt x="2389516" y="5245144"/>
                  <a:pt x="2394967" y="5256043"/>
                </a:cubicBezTo>
                <a:cubicBezTo>
                  <a:pt x="2400415" y="5266942"/>
                  <a:pt x="2403139" y="5272390"/>
                  <a:pt x="2403139" y="5272390"/>
                </a:cubicBezTo>
                <a:cubicBezTo>
                  <a:pt x="2381344" y="5283289"/>
                  <a:pt x="2370445" y="5283289"/>
                  <a:pt x="2370445" y="5272390"/>
                </a:cubicBezTo>
                <a:lnTo>
                  <a:pt x="2354096" y="5256043"/>
                </a:lnTo>
                <a:lnTo>
                  <a:pt x="2337749" y="5288739"/>
                </a:lnTo>
                <a:cubicBezTo>
                  <a:pt x="2348648" y="5299638"/>
                  <a:pt x="2351373" y="5307810"/>
                  <a:pt x="2345922" y="5313261"/>
                </a:cubicBezTo>
                <a:cubicBezTo>
                  <a:pt x="2340474" y="5318711"/>
                  <a:pt x="2337749" y="5315985"/>
                  <a:pt x="2337749" y="5305086"/>
                </a:cubicBezTo>
                <a:lnTo>
                  <a:pt x="2321400" y="5305086"/>
                </a:lnTo>
                <a:cubicBezTo>
                  <a:pt x="2310501" y="5315985"/>
                  <a:pt x="2305054" y="5324160"/>
                  <a:pt x="2305054" y="5329608"/>
                </a:cubicBezTo>
                <a:cubicBezTo>
                  <a:pt x="2305054" y="5335058"/>
                  <a:pt x="2299604" y="5337783"/>
                  <a:pt x="2288704" y="5337783"/>
                </a:cubicBezTo>
                <a:cubicBezTo>
                  <a:pt x="2266908" y="5337783"/>
                  <a:pt x="2256010" y="5354130"/>
                  <a:pt x="2256010" y="5386826"/>
                </a:cubicBezTo>
                <a:lnTo>
                  <a:pt x="2239660" y="5403175"/>
                </a:lnTo>
                <a:cubicBezTo>
                  <a:pt x="2239660" y="5403175"/>
                  <a:pt x="2234212" y="5405899"/>
                  <a:pt x="2223313" y="5411347"/>
                </a:cubicBezTo>
                <a:cubicBezTo>
                  <a:pt x="2212415" y="5416798"/>
                  <a:pt x="2206967" y="5424972"/>
                  <a:pt x="2206967" y="5435871"/>
                </a:cubicBezTo>
                <a:cubicBezTo>
                  <a:pt x="2206967" y="5435871"/>
                  <a:pt x="2204241" y="5438595"/>
                  <a:pt x="2198792" y="5444044"/>
                </a:cubicBezTo>
                <a:cubicBezTo>
                  <a:pt x="2193342" y="5449494"/>
                  <a:pt x="2185169" y="5457669"/>
                  <a:pt x="2174270" y="5468565"/>
                </a:cubicBezTo>
                <a:cubicBezTo>
                  <a:pt x="2163371" y="5479464"/>
                  <a:pt x="2152472" y="5490363"/>
                  <a:pt x="2141574" y="5501261"/>
                </a:cubicBezTo>
                <a:lnTo>
                  <a:pt x="2141574" y="5517611"/>
                </a:lnTo>
                <a:cubicBezTo>
                  <a:pt x="2130675" y="5517611"/>
                  <a:pt x="2114326" y="5528507"/>
                  <a:pt x="2092528" y="5550305"/>
                </a:cubicBezTo>
                <a:lnTo>
                  <a:pt x="2059834" y="5599350"/>
                </a:lnTo>
                <a:cubicBezTo>
                  <a:pt x="2048936" y="5599350"/>
                  <a:pt x="2038037" y="5607522"/>
                  <a:pt x="2027138" y="5623872"/>
                </a:cubicBezTo>
                <a:cubicBezTo>
                  <a:pt x="2016240" y="5640219"/>
                  <a:pt x="2010792" y="5648393"/>
                  <a:pt x="2010792" y="5648393"/>
                </a:cubicBezTo>
                <a:lnTo>
                  <a:pt x="1994442" y="5648393"/>
                </a:lnTo>
                <a:cubicBezTo>
                  <a:pt x="1994442" y="5637495"/>
                  <a:pt x="1991718" y="5632044"/>
                  <a:pt x="1986271" y="5632044"/>
                </a:cubicBezTo>
                <a:cubicBezTo>
                  <a:pt x="1980819" y="5632044"/>
                  <a:pt x="1978096" y="5637495"/>
                  <a:pt x="1978096" y="5648393"/>
                </a:cubicBezTo>
                <a:lnTo>
                  <a:pt x="1961747" y="5681090"/>
                </a:lnTo>
                <a:lnTo>
                  <a:pt x="1945399" y="5664740"/>
                </a:lnTo>
                <a:cubicBezTo>
                  <a:pt x="1945399" y="5664740"/>
                  <a:pt x="1945399" y="5659292"/>
                  <a:pt x="1945399" y="5648393"/>
                </a:cubicBezTo>
                <a:cubicBezTo>
                  <a:pt x="1956298" y="5648393"/>
                  <a:pt x="1961747" y="5645669"/>
                  <a:pt x="1961747" y="5640219"/>
                </a:cubicBezTo>
                <a:cubicBezTo>
                  <a:pt x="1961747" y="5634768"/>
                  <a:pt x="1956298" y="5632044"/>
                  <a:pt x="1945399" y="5632044"/>
                </a:cubicBezTo>
                <a:cubicBezTo>
                  <a:pt x="1945399" y="5632044"/>
                  <a:pt x="1945399" y="5637495"/>
                  <a:pt x="1945399" y="5648393"/>
                </a:cubicBezTo>
                <a:lnTo>
                  <a:pt x="1912702" y="5664740"/>
                </a:lnTo>
                <a:cubicBezTo>
                  <a:pt x="1901804" y="5664740"/>
                  <a:pt x="1896357" y="5659292"/>
                  <a:pt x="1896357" y="5648393"/>
                </a:cubicBezTo>
                <a:lnTo>
                  <a:pt x="1912702" y="5632044"/>
                </a:lnTo>
                <a:lnTo>
                  <a:pt x="1945399" y="5599350"/>
                </a:lnTo>
                <a:cubicBezTo>
                  <a:pt x="1967196" y="5588451"/>
                  <a:pt x="1978096" y="5585725"/>
                  <a:pt x="1978096" y="5591175"/>
                </a:cubicBezTo>
                <a:cubicBezTo>
                  <a:pt x="1978096" y="5596626"/>
                  <a:pt x="1988995" y="5593900"/>
                  <a:pt x="2010792" y="5583001"/>
                </a:cubicBezTo>
                <a:cubicBezTo>
                  <a:pt x="2010792" y="5572102"/>
                  <a:pt x="2013515" y="5563930"/>
                  <a:pt x="2018965" y="5558479"/>
                </a:cubicBezTo>
                <a:cubicBezTo>
                  <a:pt x="2024414" y="5553029"/>
                  <a:pt x="2027138" y="5547581"/>
                  <a:pt x="2027138" y="5542132"/>
                </a:cubicBezTo>
                <a:cubicBezTo>
                  <a:pt x="2027138" y="5536682"/>
                  <a:pt x="2027138" y="5531234"/>
                  <a:pt x="2027138" y="5525783"/>
                </a:cubicBezTo>
                <a:cubicBezTo>
                  <a:pt x="2027138" y="5520335"/>
                  <a:pt x="2032587" y="5517611"/>
                  <a:pt x="2043486" y="5517611"/>
                </a:cubicBezTo>
                <a:cubicBezTo>
                  <a:pt x="2054387" y="5517611"/>
                  <a:pt x="2059834" y="5514884"/>
                  <a:pt x="2059834" y="5509436"/>
                </a:cubicBezTo>
                <a:cubicBezTo>
                  <a:pt x="2059834" y="5503986"/>
                  <a:pt x="2059834" y="5495811"/>
                  <a:pt x="2059834" y="5484914"/>
                </a:cubicBezTo>
                <a:cubicBezTo>
                  <a:pt x="2059834" y="5474016"/>
                  <a:pt x="2065284" y="5468565"/>
                  <a:pt x="2076183" y="5468565"/>
                </a:cubicBezTo>
                <a:cubicBezTo>
                  <a:pt x="2076183" y="5479464"/>
                  <a:pt x="2078909" y="5487639"/>
                  <a:pt x="2084356" y="5493087"/>
                </a:cubicBezTo>
                <a:cubicBezTo>
                  <a:pt x="2089805" y="5498537"/>
                  <a:pt x="2095255" y="5495811"/>
                  <a:pt x="2100704" y="5484914"/>
                </a:cubicBezTo>
                <a:cubicBezTo>
                  <a:pt x="2106154" y="5474016"/>
                  <a:pt x="2106154" y="5460393"/>
                  <a:pt x="2100704" y="5444044"/>
                </a:cubicBezTo>
                <a:cubicBezTo>
                  <a:pt x="2095255" y="5427697"/>
                  <a:pt x="2087081" y="5419522"/>
                  <a:pt x="2076183" y="5419522"/>
                </a:cubicBezTo>
                <a:cubicBezTo>
                  <a:pt x="2054387" y="5419522"/>
                  <a:pt x="2005341" y="5463117"/>
                  <a:pt x="1929053" y="5550305"/>
                </a:cubicBezTo>
                <a:lnTo>
                  <a:pt x="1912702" y="5583001"/>
                </a:lnTo>
                <a:cubicBezTo>
                  <a:pt x="1890905" y="5604798"/>
                  <a:pt x="1877282" y="5621148"/>
                  <a:pt x="1871835" y="5632044"/>
                </a:cubicBezTo>
                <a:lnTo>
                  <a:pt x="1867375" y="5649878"/>
                </a:lnTo>
                <a:lnTo>
                  <a:pt x="1871835" y="5648393"/>
                </a:lnTo>
                <a:cubicBezTo>
                  <a:pt x="1877282" y="5648393"/>
                  <a:pt x="1882731" y="5653842"/>
                  <a:pt x="1888181" y="5664740"/>
                </a:cubicBezTo>
                <a:cubicBezTo>
                  <a:pt x="1893630" y="5675639"/>
                  <a:pt x="1890905" y="5686538"/>
                  <a:pt x="1880006" y="5697437"/>
                </a:cubicBezTo>
                <a:cubicBezTo>
                  <a:pt x="1869108" y="5708335"/>
                  <a:pt x="1863660" y="5708335"/>
                  <a:pt x="1863660" y="5697437"/>
                </a:cubicBezTo>
                <a:cubicBezTo>
                  <a:pt x="1863660" y="5697437"/>
                  <a:pt x="1869108" y="5691986"/>
                  <a:pt x="1880006" y="5681090"/>
                </a:cubicBezTo>
                <a:cubicBezTo>
                  <a:pt x="1880006" y="5681090"/>
                  <a:pt x="1874559" y="5681090"/>
                  <a:pt x="1863660" y="5681090"/>
                </a:cubicBezTo>
                <a:cubicBezTo>
                  <a:pt x="1863660" y="5675641"/>
                  <a:pt x="1863660" y="5670872"/>
                  <a:pt x="1863660" y="5666783"/>
                </a:cubicBezTo>
                <a:lnTo>
                  <a:pt x="1863660" y="5664740"/>
                </a:lnTo>
                <a:lnTo>
                  <a:pt x="1830963" y="5697437"/>
                </a:lnTo>
                <a:cubicBezTo>
                  <a:pt x="1820064" y="5697437"/>
                  <a:pt x="1814617" y="5700161"/>
                  <a:pt x="1814617" y="5705611"/>
                </a:cubicBezTo>
                <a:cubicBezTo>
                  <a:pt x="1814617" y="5711059"/>
                  <a:pt x="1811890" y="5713784"/>
                  <a:pt x="1806443" y="5713784"/>
                </a:cubicBezTo>
                <a:cubicBezTo>
                  <a:pt x="1800993" y="5713784"/>
                  <a:pt x="1798267" y="5719234"/>
                  <a:pt x="1798267" y="5730133"/>
                </a:cubicBezTo>
                <a:lnTo>
                  <a:pt x="1781921" y="5730133"/>
                </a:lnTo>
                <a:lnTo>
                  <a:pt x="1781921" y="5713784"/>
                </a:lnTo>
                <a:cubicBezTo>
                  <a:pt x="1781921" y="5713784"/>
                  <a:pt x="1779196" y="5713784"/>
                  <a:pt x="1773745" y="5713784"/>
                </a:cubicBezTo>
                <a:cubicBezTo>
                  <a:pt x="1768297" y="5713784"/>
                  <a:pt x="1762846" y="5716508"/>
                  <a:pt x="1757399" y="5721958"/>
                </a:cubicBezTo>
                <a:cubicBezTo>
                  <a:pt x="1751951" y="5727409"/>
                  <a:pt x="1754674" y="5730133"/>
                  <a:pt x="1765571" y="5730133"/>
                </a:cubicBezTo>
                <a:lnTo>
                  <a:pt x="1749225" y="5762829"/>
                </a:lnTo>
                <a:cubicBezTo>
                  <a:pt x="1727426" y="5784626"/>
                  <a:pt x="1716527" y="5795523"/>
                  <a:pt x="1716527" y="5795523"/>
                </a:cubicBezTo>
                <a:lnTo>
                  <a:pt x="1716527" y="5779176"/>
                </a:lnTo>
                <a:lnTo>
                  <a:pt x="1716527" y="5762829"/>
                </a:lnTo>
                <a:lnTo>
                  <a:pt x="1732877" y="5730133"/>
                </a:lnTo>
                <a:cubicBezTo>
                  <a:pt x="1743775" y="5708335"/>
                  <a:pt x="1749225" y="5691986"/>
                  <a:pt x="1749225" y="5681090"/>
                </a:cubicBezTo>
                <a:cubicBezTo>
                  <a:pt x="1738326" y="5691986"/>
                  <a:pt x="1727426" y="5697437"/>
                  <a:pt x="1716527" y="5697437"/>
                </a:cubicBezTo>
                <a:cubicBezTo>
                  <a:pt x="1705629" y="5697437"/>
                  <a:pt x="1702905" y="5702887"/>
                  <a:pt x="1708355" y="5713784"/>
                </a:cubicBezTo>
                <a:cubicBezTo>
                  <a:pt x="1713804" y="5724682"/>
                  <a:pt x="1713804" y="5730133"/>
                  <a:pt x="1708355" y="5730133"/>
                </a:cubicBezTo>
                <a:cubicBezTo>
                  <a:pt x="1702905" y="5730133"/>
                  <a:pt x="1694732" y="5724682"/>
                  <a:pt x="1683833" y="5713784"/>
                </a:cubicBezTo>
                <a:lnTo>
                  <a:pt x="1683833" y="5730133"/>
                </a:lnTo>
                <a:cubicBezTo>
                  <a:pt x="1683833" y="5741032"/>
                  <a:pt x="1683833" y="5749204"/>
                  <a:pt x="1683833" y="5754654"/>
                </a:cubicBezTo>
                <a:cubicBezTo>
                  <a:pt x="1683833" y="5760105"/>
                  <a:pt x="1681107" y="5762829"/>
                  <a:pt x="1675659" y="5762829"/>
                </a:cubicBezTo>
                <a:cubicBezTo>
                  <a:pt x="1670208" y="5762829"/>
                  <a:pt x="1667485" y="5762829"/>
                  <a:pt x="1667485" y="5762829"/>
                </a:cubicBezTo>
                <a:cubicBezTo>
                  <a:pt x="1667485" y="5762829"/>
                  <a:pt x="1667485" y="5757379"/>
                  <a:pt x="1667485" y="5746480"/>
                </a:cubicBezTo>
                <a:cubicBezTo>
                  <a:pt x="1656587" y="5746480"/>
                  <a:pt x="1648411" y="5746480"/>
                  <a:pt x="1642963" y="5746480"/>
                </a:cubicBezTo>
                <a:cubicBezTo>
                  <a:pt x="1637514" y="5746480"/>
                  <a:pt x="1634789" y="5741032"/>
                  <a:pt x="1634789" y="5730133"/>
                </a:cubicBezTo>
                <a:cubicBezTo>
                  <a:pt x="1634789" y="5730133"/>
                  <a:pt x="1640238" y="5724682"/>
                  <a:pt x="1651137" y="5713784"/>
                </a:cubicBezTo>
                <a:cubicBezTo>
                  <a:pt x="1662036" y="5724682"/>
                  <a:pt x="1678384" y="5719234"/>
                  <a:pt x="1700181" y="5697437"/>
                </a:cubicBezTo>
                <a:cubicBezTo>
                  <a:pt x="1700181" y="5686538"/>
                  <a:pt x="1705629" y="5675639"/>
                  <a:pt x="1716527" y="5664740"/>
                </a:cubicBezTo>
                <a:cubicBezTo>
                  <a:pt x="1727426" y="5653842"/>
                  <a:pt x="1735602" y="5648393"/>
                  <a:pt x="1741049" y="5648393"/>
                </a:cubicBezTo>
                <a:cubicBezTo>
                  <a:pt x="1746501" y="5648393"/>
                  <a:pt x="1749225" y="5648393"/>
                  <a:pt x="1749225" y="5648393"/>
                </a:cubicBezTo>
                <a:cubicBezTo>
                  <a:pt x="1760123" y="5637495"/>
                  <a:pt x="1765571" y="5632044"/>
                  <a:pt x="1765571" y="5632044"/>
                </a:cubicBezTo>
                <a:cubicBezTo>
                  <a:pt x="1776469" y="5632044"/>
                  <a:pt x="1781921" y="5634768"/>
                  <a:pt x="1781921" y="5640219"/>
                </a:cubicBezTo>
                <a:cubicBezTo>
                  <a:pt x="1781921" y="5645669"/>
                  <a:pt x="1781921" y="5648393"/>
                  <a:pt x="1781921" y="5648393"/>
                </a:cubicBezTo>
                <a:lnTo>
                  <a:pt x="1798267" y="5664740"/>
                </a:lnTo>
                <a:cubicBezTo>
                  <a:pt x="1798267" y="5675639"/>
                  <a:pt x="1798267" y="5681090"/>
                  <a:pt x="1798267" y="5681090"/>
                </a:cubicBezTo>
                <a:cubicBezTo>
                  <a:pt x="1798267" y="5681090"/>
                  <a:pt x="1800993" y="5678365"/>
                  <a:pt x="1806443" y="5672915"/>
                </a:cubicBezTo>
                <a:cubicBezTo>
                  <a:pt x="1811890" y="5667464"/>
                  <a:pt x="1820064" y="5664740"/>
                  <a:pt x="1830963" y="5664740"/>
                </a:cubicBezTo>
                <a:cubicBezTo>
                  <a:pt x="1841862" y="5642943"/>
                  <a:pt x="1844586" y="5629320"/>
                  <a:pt x="1839139" y="5623872"/>
                </a:cubicBezTo>
                <a:cubicBezTo>
                  <a:pt x="1833689" y="5618421"/>
                  <a:pt x="1847312" y="5599350"/>
                  <a:pt x="1880006" y="5566654"/>
                </a:cubicBezTo>
                <a:cubicBezTo>
                  <a:pt x="1912702" y="5533958"/>
                  <a:pt x="1929053" y="5512160"/>
                  <a:pt x="1929053" y="5501261"/>
                </a:cubicBezTo>
                <a:lnTo>
                  <a:pt x="1814617" y="5615697"/>
                </a:lnTo>
                <a:cubicBezTo>
                  <a:pt x="1803718" y="5626596"/>
                  <a:pt x="1795544" y="5632044"/>
                  <a:pt x="1790094" y="5632044"/>
                </a:cubicBezTo>
                <a:cubicBezTo>
                  <a:pt x="1784644" y="5632044"/>
                  <a:pt x="1781921" y="5632044"/>
                  <a:pt x="1781921" y="5632044"/>
                </a:cubicBezTo>
                <a:cubicBezTo>
                  <a:pt x="1771022" y="5621148"/>
                  <a:pt x="1771022" y="5615697"/>
                  <a:pt x="1781921" y="5615697"/>
                </a:cubicBezTo>
                <a:lnTo>
                  <a:pt x="1781921" y="5583001"/>
                </a:lnTo>
                <a:cubicBezTo>
                  <a:pt x="1760123" y="5561203"/>
                  <a:pt x="1760123" y="5550305"/>
                  <a:pt x="1781921" y="5550305"/>
                </a:cubicBezTo>
                <a:cubicBezTo>
                  <a:pt x="1792820" y="5550305"/>
                  <a:pt x="1798267" y="5553029"/>
                  <a:pt x="1798267" y="5558479"/>
                </a:cubicBezTo>
                <a:cubicBezTo>
                  <a:pt x="1798267" y="5563930"/>
                  <a:pt x="1798267" y="5566654"/>
                  <a:pt x="1798267" y="5566654"/>
                </a:cubicBezTo>
                <a:cubicBezTo>
                  <a:pt x="1798267" y="5577553"/>
                  <a:pt x="1800993" y="5583001"/>
                  <a:pt x="1806443" y="5583001"/>
                </a:cubicBezTo>
                <a:cubicBezTo>
                  <a:pt x="1811890" y="5583001"/>
                  <a:pt x="1814617" y="5577553"/>
                  <a:pt x="1814617" y="5566654"/>
                </a:cubicBezTo>
                <a:cubicBezTo>
                  <a:pt x="1803718" y="5512160"/>
                  <a:pt x="1820064" y="5484914"/>
                  <a:pt x="1863660" y="5484914"/>
                </a:cubicBezTo>
                <a:lnTo>
                  <a:pt x="1880006" y="5468565"/>
                </a:lnTo>
                <a:cubicBezTo>
                  <a:pt x="1869108" y="5457669"/>
                  <a:pt x="1852762" y="5463117"/>
                  <a:pt x="1830963" y="5484914"/>
                </a:cubicBezTo>
                <a:lnTo>
                  <a:pt x="1798267" y="5517611"/>
                </a:lnTo>
                <a:lnTo>
                  <a:pt x="1814617" y="5484914"/>
                </a:lnTo>
                <a:cubicBezTo>
                  <a:pt x="1825515" y="5474016"/>
                  <a:pt x="1828240" y="5465841"/>
                  <a:pt x="1822788" y="5460393"/>
                </a:cubicBezTo>
                <a:cubicBezTo>
                  <a:pt x="1817341" y="5454942"/>
                  <a:pt x="1795544" y="5474016"/>
                  <a:pt x="1757399" y="5517611"/>
                </a:cubicBezTo>
                <a:cubicBezTo>
                  <a:pt x="1719254" y="5561203"/>
                  <a:pt x="1700181" y="5577553"/>
                  <a:pt x="1700181" y="5566654"/>
                </a:cubicBezTo>
                <a:cubicBezTo>
                  <a:pt x="1689283" y="5566654"/>
                  <a:pt x="1686558" y="5561203"/>
                  <a:pt x="1692007" y="5550305"/>
                </a:cubicBezTo>
                <a:cubicBezTo>
                  <a:pt x="1697456" y="5539408"/>
                  <a:pt x="1705629" y="5528507"/>
                  <a:pt x="1716527" y="5517611"/>
                </a:cubicBezTo>
                <a:cubicBezTo>
                  <a:pt x="1727426" y="5506712"/>
                  <a:pt x="1735602" y="5497856"/>
                  <a:pt x="1741049" y="5491044"/>
                </a:cubicBezTo>
                <a:lnTo>
                  <a:pt x="1746252" y="5481942"/>
                </a:lnTo>
                <a:lnTo>
                  <a:pt x="1732877" y="5468565"/>
                </a:lnTo>
                <a:lnTo>
                  <a:pt x="1749225" y="5468565"/>
                </a:lnTo>
                <a:lnTo>
                  <a:pt x="1749225" y="5476740"/>
                </a:lnTo>
                <a:cubicBezTo>
                  <a:pt x="1749225" y="5471289"/>
                  <a:pt x="1757399" y="5465841"/>
                  <a:pt x="1773745" y="5460393"/>
                </a:cubicBezTo>
                <a:cubicBezTo>
                  <a:pt x="1790094" y="5454942"/>
                  <a:pt x="1795544" y="5449494"/>
                  <a:pt x="1790094" y="5444044"/>
                </a:cubicBezTo>
                <a:cubicBezTo>
                  <a:pt x="1784644" y="5438595"/>
                  <a:pt x="1787368" y="5435871"/>
                  <a:pt x="1798267" y="5435871"/>
                </a:cubicBezTo>
                <a:cubicBezTo>
                  <a:pt x="1809166" y="5435871"/>
                  <a:pt x="1814617" y="5435871"/>
                  <a:pt x="1814617" y="5435871"/>
                </a:cubicBezTo>
                <a:lnTo>
                  <a:pt x="1830963" y="5419522"/>
                </a:lnTo>
                <a:cubicBezTo>
                  <a:pt x="1841862" y="5419522"/>
                  <a:pt x="1844586" y="5424972"/>
                  <a:pt x="1839139" y="5435871"/>
                </a:cubicBezTo>
                <a:cubicBezTo>
                  <a:pt x="1833689" y="5446768"/>
                  <a:pt x="1833689" y="5452218"/>
                  <a:pt x="1839139" y="5452218"/>
                </a:cubicBezTo>
                <a:cubicBezTo>
                  <a:pt x="1844586" y="5452218"/>
                  <a:pt x="1852762" y="5441319"/>
                  <a:pt x="1863660" y="5419522"/>
                </a:cubicBezTo>
                <a:lnTo>
                  <a:pt x="1880006" y="5403175"/>
                </a:lnTo>
                <a:cubicBezTo>
                  <a:pt x="1858211" y="5414072"/>
                  <a:pt x="1844586" y="5416798"/>
                  <a:pt x="1839139" y="5411347"/>
                </a:cubicBezTo>
                <a:cubicBezTo>
                  <a:pt x="1833689" y="5405899"/>
                  <a:pt x="1836412" y="5397725"/>
                  <a:pt x="1847312" y="5386826"/>
                </a:cubicBezTo>
                <a:cubicBezTo>
                  <a:pt x="1847312" y="5375929"/>
                  <a:pt x="1852762" y="5370479"/>
                  <a:pt x="1863660" y="5370479"/>
                </a:cubicBezTo>
                <a:cubicBezTo>
                  <a:pt x="1863660" y="5370479"/>
                  <a:pt x="1869108" y="5365028"/>
                  <a:pt x="1880006" y="5354130"/>
                </a:cubicBezTo>
                <a:cubicBezTo>
                  <a:pt x="1890905" y="5343233"/>
                  <a:pt x="1890905" y="5337783"/>
                  <a:pt x="1880006" y="5337783"/>
                </a:cubicBezTo>
                <a:lnTo>
                  <a:pt x="1896357" y="5321436"/>
                </a:lnTo>
                <a:cubicBezTo>
                  <a:pt x="1918154" y="5321436"/>
                  <a:pt x="1929053" y="5315985"/>
                  <a:pt x="1929053" y="5305086"/>
                </a:cubicBezTo>
                <a:cubicBezTo>
                  <a:pt x="1929053" y="5294190"/>
                  <a:pt x="1918154" y="5288739"/>
                  <a:pt x="1896357" y="5288739"/>
                </a:cubicBezTo>
                <a:lnTo>
                  <a:pt x="1880006" y="5305086"/>
                </a:lnTo>
                <a:lnTo>
                  <a:pt x="1880006" y="5321436"/>
                </a:lnTo>
                <a:lnTo>
                  <a:pt x="1847312" y="5337783"/>
                </a:lnTo>
                <a:lnTo>
                  <a:pt x="1830963" y="5337783"/>
                </a:lnTo>
                <a:lnTo>
                  <a:pt x="1814617" y="5321436"/>
                </a:lnTo>
                <a:lnTo>
                  <a:pt x="1716527" y="5386826"/>
                </a:lnTo>
                <a:cubicBezTo>
                  <a:pt x="1705629" y="5397725"/>
                  <a:pt x="1702905" y="5408623"/>
                  <a:pt x="1708355" y="5419522"/>
                </a:cubicBezTo>
                <a:cubicBezTo>
                  <a:pt x="1713804" y="5430421"/>
                  <a:pt x="1705629" y="5435871"/>
                  <a:pt x="1683833" y="5435871"/>
                </a:cubicBezTo>
                <a:lnTo>
                  <a:pt x="1634789" y="5501261"/>
                </a:lnTo>
                <a:cubicBezTo>
                  <a:pt x="1623889" y="5501261"/>
                  <a:pt x="1610267" y="5512160"/>
                  <a:pt x="1593919" y="5533958"/>
                </a:cubicBezTo>
                <a:cubicBezTo>
                  <a:pt x="1577571" y="5555755"/>
                  <a:pt x="1561223" y="5577553"/>
                  <a:pt x="1544877" y="5599350"/>
                </a:cubicBezTo>
                <a:cubicBezTo>
                  <a:pt x="1528528" y="5621148"/>
                  <a:pt x="1517629" y="5632044"/>
                  <a:pt x="1512180" y="5632044"/>
                </a:cubicBezTo>
                <a:cubicBezTo>
                  <a:pt x="1506731" y="5632044"/>
                  <a:pt x="1498558" y="5637495"/>
                  <a:pt x="1487659" y="5648393"/>
                </a:cubicBezTo>
                <a:cubicBezTo>
                  <a:pt x="1476761" y="5659292"/>
                  <a:pt x="1474034" y="5667464"/>
                  <a:pt x="1479484" y="5672915"/>
                </a:cubicBezTo>
                <a:cubicBezTo>
                  <a:pt x="1484933" y="5678365"/>
                  <a:pt x="1482208" y="5681090"/>
                  <a:pt x="1471310" y="5681090"/>
                </a:cubicBezTo>
                <a:cubicBezTo>
                  <a:pt x="1460411" y="5681090"/>
                  <a:pt x="1454962" y="5686538"/>
                  <a:pt x="1454962" y="5697437"/>
                </a:cubicBezTo>
                <a:cubicBezTo>
                  <a:pt x="1454962" y="5708335"/>
                  <a:pt x="1452239" y="5713784"/>
                  <a:pt x="1446788" y="5713784"/>
                </a:cubicBezTo>
                <a:cubicBezTo>
                  <a:pt x="1441340" y="5713784"/>
                  <a:pt x="1427715" y="5713784"/>
                  <a:pt x="1405920" y="5713784"/>
                </a:cubicBezTo>
                <a:cubicBezTo>
                  <a:pt x="1405920" y="5702887"/>
                  <a:pt x="1408644" y="5697437"/>
                  <a:pt x="1414092" y="5697437"/>
                </a:cubicBezTo>
                <a:cubicBezTo>
                  <a:pt x="1419543" y="5697437"/>
                  <a:pt x="1422266" y="5691986"/>
                  <a:pt x="1422266" y="5681090"/>
                </a:cubicBezTo>
                <a:cubicBezTo>
                  <a:pt x="1411367" y="5681090"/>
                  <a:pt x="1411367" y="5675639"/>
                  <a:pt x="1422266" y="5664740"/>
                </a:cubicBezTo>
                <a:lnTo>
                  <a:pt x="1405920" y="5664740"/>
                </a:lnTo>
                <a:cubicBezTo>
                  <a:pt x="1405920" y="5664740"/>
                  <a:pt x="1403193" y="5667464"/>
                  <a:pt x="1397744" y="5672915"/>
                </a:cubicBezTo>
                <a:cubicBezTo>
                  <a:pt x="1392295" y="5678365"/>
                  <a:pt x="1389570" y="5681090"/>
                  <a:pt x="1389570" y="5681090"/>
                </a:cubicBezTo>
                <a:lnTo>
                  <a:pt x="1373224" y="5681090"/>
                </a:lnTo>
                <a:cubicBezTo>
                  <a:pt x="1362325" y="5681090"/>
                  <a:pt x="1356874" y="5681090"/>
                  <a:pt x="1356874" y="5681090"/>
                </a:cubicBezTo>
                <a:cubicBezTo>
                  <a:pt x="1356874" y="5691986"/>
                  <a:pt x="1356874" y="5697437"/>
                  <a:pt x="1356874" y="5697437"/>
                </a:cubicBezTo>
                <a:lnTo>
                  <a:pt x="1356874" y="5713784"/>
                </a:lnTo>
                <a:lnTo>
                  <a:pt x="1324179" y="5730133"/>
                </a:lnTo>
                <a:cubicBezTo>
                  <a:pt x="1324179" y="5730133"/>
                  <a:pt x="1324179" y="5735581"/>
                  <a:pt x="1324179" y="5746480"/>
                </a:cubicBezTo>
                <a:lnTo>
                  <a:pt x="1291485" y="5746480"/>
                </a:lnTo>
                <a:lnTo>
                  <a:pt x="1275135" y="5762829"/>
                </a:lnTo>
                <a:cubicBezTo>
                  <a:pt x="1264236" y="5762829"/>
                  <a:pt x="1258788" y="5765553"/>
                  <a:pt x="1258788" y="5771001"/>
                </a:cubicBezTo>
                <a:cubicBezTo>
                  <a:pt x="1258788" y="5776452"/>
                  <a:pt x="1256065" y="5781900"/>
                  <a:pt x="1250613" y="5787351"/>
                </a:cubicBezTo>
                <a:cubicBezTo>
                  <a:pt x="1245166" y="5792799"/>
                  <a:pt x="1242440" y="5795523"/>
                  <a:pt x="1242440" y="5795523"/>
                </a:cubicBezTo>
                <a:cubicBezTo>
                  <a:pt x="1231541" y="5795523"/>
                  <a:pt x="1226091" y="5795523"/>
                  <a:pt x="1226091" y="5795523"/>
                </a:cubicBezTo>
                <a:lnTo>
                  <a:pt x="1242440" y="5811872"/>
                </a:lnTo>
                <a:cubicBezTo>
                  <a:pt x="1253337" y="5822771"/>
                  <a:pt x="1253337" y="5830943"/>
                  <a:pt x="1242440" y="5836394"/>
                </a:cubicBezTo>
                <a:cubicBezTo>
                  <a:pt x="1231541" y="5841844"/>
                  <a:pt x="1220642" y="5844568"/>
                  <a:pt x="1209746" y="5844568"/>
                </a:cubicBezTo>
                <a:cubicBezTo>
                  <a:pt x="1209746" y="5844568"/>
                  <a:pt x="1209746" y="5847293"/>
                  <a:pt x="1209746" y="5852741"/>
                </a:cubicBezTo>
                <a:cubicBezTo>
                  <a:pt x="1209746" y="5858191"/>
                  <a:pt x="1209746" y="5860915"/>
                  <a:pt x="1209746" y="5860915"/>
                </a:cubicBezTo>
                <a:cubicBezTo>
                  <a:pt x="1198847" y="5871814"/>
                  <a:pt x="1190672" y="5874538"/>
                  <a:pt x="1185224" y="5869090"/>
                </a:cubicBezTo>
                <a:cubicBezTo>
                  <a:pt x="1179773" y="5863640"/>
                  <a:pt x="1168874" y="5866366"/>
                  <a:pt x="1152527" y="5877262"/>
                </a:cubicBezTo>
                <a:cubicBezTo>
                  <a:pt x="1136177" y="5888161"/>
                  <a:pt x="1128006" y="5904510"/>
                  <a:pt x="1128006" y="5926308"/>
                </a:cubicBezTo>
                <a:cubicBezTo>
                  <a:pt x="1128006" y="5937204"/>
                  <a:pt x="1128006" y="5942655"/>
                  <a:pt x="1128006" y="5942655"/>
                </a:cubicBezTo>
                <a:cubicBezTo>
                  <a:pt x="1128006" y="5942655"/>
                  <a:pt x="1122556" y="5942655"/>
                  <a:pt x="1111657" y="5942655"/>
                </a:cubicBezTo>
                <a:cubicBezTo>
                  <a:pt x="1089859" y="5942655"/>
                  <a:pt x="1089859" y="5953554"/>
                  <a:pt x="1111657" y="5975351"/>
                </a:cubicBezTo>
                <a:cubicBezTo>
                  <a:pt x="1122556" y="5986250"/>
                  <a:pt x="1133453" y="5980802"/>
                  <a:pt x="1144352" y="5959004"/>
                </a:cubicBezTo>
                <a:cubicBezTo>
                  <a:pt x="1144352" y="5959004"/>
                  <a:pt x="1149801" y="5959004"/>
                  <a:pt x="1160700" y="5959004"/>
                </a:cubicBezTo>
                <a:lnTo>
                  <a:pt x="1144352" y="5991698"/>
                </a:lnTo>
                <a:cubicBezTo>
                  <a:pt x="1133453" y="6002597"/>
                  <a:pt x="1125280" y="6008047"/>
                  <a:pt x="1119830" y="6008047"/>
                </a:cubicBezTo>
                <a:cubicBezTo>
                  <a:pt x="1114383" y="6008047"/>
                  <a:pt x="1106209" y="6002597"/>
                  <a:pt x="1095310" y="5991698"/>
                </a:cubicBezTo>
                <a:cubicBezTo>
                  <a:pt x="1084411" y="5980802"/>
                  <a:pt x="1073512" y="5980802"/>
                  <a:pt x="1062613" y="5991698"/>
                </a:cubicBezTo>
                <a:lnTo>
                  <a:pt x="1062613" y="5975351"/>
                </a:lnTo>
                <a:cubicBezTo>
                  <a:pt x="1073512" y="5964452"/>
                  <a:pt x="1076236" y="5956278"/>
                  <a:pt x="1070788" y="5950829"/>
                </a:cubicBezTo>
                <a:cubicBezTo>
                  <a:pt x="1065337" y="5945379"/>
                  <a:pt x="1073512" y="5931756"/>
                  <a:pt x="1095310" y="5909959"/>
                </a:cubicBezTo>
                <a:cubicBezTo>
                  <a:pt x="1117106" y="5888161"/>
                  <a:pt x="1128006" y="5877262"/>
                  <a:pt x="1128006" y="5877262"/>
                </a:cubicBezTo>
                <a:lnTo>
                  <a:pt x="1095310" y="5877262"/>
                </a:lnTo>
                <a:cubicBezTo>
                  <a:pt x="1084411" y="5877262"/>
                  <a:pt x="1078961" y="5877262"/>
                  <a:pt x="1078961" y="5877262"/>
                </a:cubicBezTo>
                <a:cubicBezTo>
                  <a:pt x="1089859" y="5888161"/>
                  <a:pt x="1084411" y="5899062"/>
                  <a:pt x="1062613" y="5909959"/>
                </a:cubicBezTo>
                <a:lnTo>
                  <a:pt x="1046267" y="5942655"/>
                </a:lnTo>
                <a:lnTo>
                  <a:pt x="1046267" y="5975351"/>
                </a:lnTo>
                <a:cubicBezTo>
                  <a:pt x="1035367" y="5986250"/>
                  <a:pt x="1029916" y="5994422"/>
                  <a:pt x="1029916" y="5999873"/>
                </a:cubicBezTo>
                <a:cubicBezTo>
                  <a:pt x="1029916" y="6005323"/>
                  <a:pt x="1024466" y="6008047"/>
                  <a:pt x="1013569" y="6008047"/>
                </a:cubicBezTo>
                <a:cubicBezTo>
                  <a:pt x="1002672" y="6008047"/>
                  <a:pt x="997221" y="6013496"/>
                  <a:pt x="997221" y="6024394"/>
                </a:cubicBezTo>
                <a:lnTo>
                  <a:pt x="997221" y="6040744"/>
                </a:lnTo>
                <a:cubicBezTo>
                  <a:pt x="1008120" y="6051642"/>
                  <a:pt x="1008120" y="6057091"/>
                  <a:pt x="997221" y="6057091"/>
                </a:cubicBezTo>
                <a:cubicBezTo>
                  <a:pt x="964525" y="6057091"/>
                  <a:pt x="948177" y="6062541"/>
                  <a:pt x="948177" y="6073438"/>
                </a:cubicBezTo>
                <a:cubicBezTo>
                  <a:pt x="948177" y="6084339"/>
                  <a:pt x="950902" y="6089787"/>
                  <a:pt x="956352" y="6089787"/>
                </a:cubicBezTo>
                <a:cubicBezTo>
                  <a:pt x="961801" y="6089787"/>
                  <a:pt x="964525" y="6095235"/>
                  <a:pt x="964525" y="6106134"/>
                </a:cubicBezTo>
                <a:lnTo>
                  <a:pt x="899135" y="6106134"/>
                </a:lnTo>
                <a:lnTo>
                  <a:pt x="882788" y="6122483"/>
                </a:lnTo>
                <a:cubicBezTo>
                  <a:pt x="871889" y="6133382"/>
                  <a:pt x="866438" y="6141556"/>
                  <a:pt x="866438" y="6147005"/>
                </a:cubicBezTo>
                <a:cubicBezTo>
                  <a:pt x="866438" y="6152453"/>
                  <a:pt x="863714" y="6155177"/>
                  <a:pt x="858264" y="6155177"/>
                </a:cubicBezTo>
                <a:cubicBezTo>
                  <a:pt x="852815" y="6155177"/>
                  <a:pt x="850091" y="6160627"/>
                  <a:pt x="850091" y="6171526"/>
                </a:cubicBezTo>
                <a:cubicBezTo>
                  <a:pt x="850091" y="6171526"/>
                  <a:pt x="850091" y="6176974"/>
                  <a:pt x="850091" y="6187873"/>
                </a:cubicBezTo>
                <a:lnTo>
                  <a:pt x="850091" y="6204222"/>
                </a:lnTo>
                <a:cubicBezTo>
                  <a:pt x="860988" y="6193324"/>
                  <a:pt x="866438" y="6193324"/>
                  <a:pt x="866438" y="6204222"/>
                </a:cubicBezTo>
                <a:cubicBezTo>
                  <a:pt x="866438" y="6215121"/>
                  <a:pt x="871889" y="6220569"/>
                  <a:pt x="882788" y="6220569"/>
                </a:cubicBezTo>
                <a:cubicBezTo>
                  <a:pt x="893684" y="6209671"/>
                  <a:pt x="899135" y="6204222"/>
                  <a:pt x="899135" y="6204222"/>
                </a:cubicBezTo>
                <a:cubicBezTo>
                  <a:pt x="899135" y="6193324"/>
                  <a:pt x="901859" y="6182425"/>
                  <a:pt x="907308" y="6171526"/>
                </a:cubicBezTo>
                <a:cubicBezTo>
                  <a:pt x="912758" y="6160627"/>
                  <a:pt x="915482" y="6155177"/>
                  <a:pt x="915482" y="6155177"/>
                </a:cubicBezTo>
                <a:cubicBezTo>
                  <a:pt x="937278" y="6166078"/>
                  <a:pt x="937278" y="6176974"/>
                  <a:pt x="915482" y="6187873"/>
                </a:cubicBezTo>
                <a:cubicBezTo>
                  <a:pt x="915482" y="6198774"/>
                  <a:pt x="915482" y="6206947"/>
                  <a:pt x="915482" y="6212395"/>
                </a:cubicBezTo>
                <a:cubicBezTo>
                  <a:pt x="915482" y="6217845"/>
                  <a:pt x="915482" y="6226020"/>
                  <a:pt x="915482" y="6236916"/>
                </a:cubicBezTo>
                <a:cubicBezTo>
                  <a:pt x="915482" y="6258714"/>
                  <a:pt x="904583" y="6277787"/>
                  <a:pt x="882788" y="6294134"/>
                </a:cubicBezTo>
                <a:cubicBezTo>
                  <a:pt x="860988" y="6310484"/>
                  <a:pt x="847365" y="6313208"/>
                  <a:pt x="841916" y="6302309"/>
                </a:cubicBezTo>
                <a:cubicBezTo>
                  <a:pt x="836468" y="6291410"/>
                  <a:pt x="833742" y="6285962"/>
                  <a:pt x="833742" y="6285962"/>
                </a:cubicBezTo>
                <a:cubicBezTo>
                  <a:pt x="833742" y="6275063"/>
                  <a:pt x="839192" y="6269613"/>
                  <a:pt x="850091" y="6269613"/>
                </a:cubicBezTo>
                <a:cubicBezTo>
                  <a:pt x="860988" y="6280514"/>
                  <a:pt x="871889" y="6280514"/>
                  <a:pt x="882788" y="6269613"/>
                </a:cubicBezTo>
                <a:cubicBezTo>
                  <a:pt x="882788" y="6269613"/>
                  <a:pt x="885512" y="6266889"/>
                  <a:pt x="890960" y="6261440"/>
                </a:cubicBezTo>
                <a:cubicBezTo>
                  <a:pt x="896411" y="6255990"/>
                  <a:pt x="893684" y="6247817"/>
                  <a:pt x="882788" y="6236916"/>
                </a:cubicBezTo>
                <a:cubicBezTo>
                  <a:pt x="882788" y="6236916"/>
                  <a:pt x="877337" y="6242367"/>
                  <a:pt x="866438" y="6253266"/>
                </a:cubicBezTo>
                <a:lnTo>
                  <a:pt x="850091" y="6253266"/>
                </a:lnTo>
                <a:cubicBezTo>
                  <a:pt x="828293" y="6253266"/>
                  <a:pt x="822844" y="6247817"/>
                  <a:pt x="833742" y="6236916"/>
                </a:cubicBezTo>
                <a:cubicBezTo>
                  <a:pt x="844640" y="6226020"/>
                  <a:pt x="847365" y="6217845"/>
                  <a:pt x="841916" y="6212395"/>
                </a:cubicBezTo>
                <a:cubicBezTo>
                  <a:pt x="836468" y="6206947"/>
                  <a:pt x="828293" y="6204222"/>
                  <a:pt x="817394" y="6204222"/>
                </a:cubicBezTo>
                <a:lnTo>
                  <a:pt x="784699" y="6220569"/>
                </a:lnTo>
                <a:cubicBezTo>
                  <a:pt x="784699" y="6220569"/>
                  <a:pt x="779251" y="6226020"/>
                  <a:pt x="768352" y="6236916"/>
                </a:cubicBezTo>
                <a:lnTo>
                  <a:pt x="735655" y="6253266"/>
                </a:lnTo>
                <a:cubicBezTo>
                  <a:pt x="735655" y="6242367"/>
                  <a:pt x="735655" y="6236916"/>
                  <a:pt x="735655" y="6236916"/>
                </a:cubicBezTo>
                <a:cubicBezTo>
                  <a:pt x="735655" y="6236916"/>
                  <a:pt x="738379" y="6236916"/>
                  <a:pt x="743830" y="6236916"/>
                </a:cubicBezTo>
                <a:cubicBezTo>
                  <a:pt x="749278" y="6236916"/>
                  <a:pt x="762901" y="6226020"/>
                  <a:pt x="784699" y="6204222"/>
                </a:cubicBezTo>
                <a:cubicBezTo>
                  <a:pt x="806497" y="6182425"/>
                  <a:pt x="825569" y="6160627"/>
                  <a:pt x="841916" y="6138830"/>
                </a:cubicBezTo>
                <a:cubicBezTo>
                  <a:pt x="858264" y="6117033"/>
                  <a:pt x="866438" y="6103410"/>
                  <a:pt x="866438" y="6097959"/>
                </a:cubicBezTo>
                <a:cubicBezTo>
                  <a:pt x="866438" y="6092511"/>
                  <a:pt x="860988" y="6095235"/>
                  <a:pt x="850091" y="6106134"/>
                </a:cubicBezTo>
                <a:lnTo>
                  <a:pt x="850091" y="6073438"/>
                </a:lnTo>
                <a:lnTo>
                  <a:pt x="882788" y="6073438"/>
                </a:lnTo>
                <a:cubicBezTo>
                  <a:pt x="882788" y="6062541"/>
                  <a:pt x="882788" y="6057091"/>
                  <a:pt x="882788" y="6057091"/>
                </a:cubicBezTo>
                <a:lnTo>
                  <a:pt x="964525" y="6024394"/>
                </a:lnTo>
                <a:cubicBezTo>
                  <a:pt x="964525" y="6002597"/>
                  <a:pt x="948177" y="6002597"/>
                  <a:pt x="915482" y="6024394"/>
                </a:cubicBezTo>
                <a:cubicBezTo>
                  <a:pt x="904583" y="6046192"/>
                  <a:pt x="893684" y="6051642"/>
                  <a:pt x="882788" y="6040744"/>
                </a:cubicBezTo>
                <a:cubicBezTo>
                  <a:pt x="882788" y="6051642"/>
                  <a:pt x="880061" y="6057091"/>
                  <a:pt x="874613" y="6057091"/>
                </a:cubicBezTo>
                <a:cubicBezTo>
                  <a:pt x="869163" y="6057091"/>
                  <a:pt x="860988" y="6051642"/>
                  <a:pt x="850091" y="6040744"/>
                </a:cubicBezTo>
                <a:lnTo>
                  <a:pt x="899135" y="6024394"/>
                </a:lnTo>
                <a:lnTo>
                  <a:pt x="915482" y="6008047"/>
                </a:lnTo>
                <a:cubicBezTo>
                  <a:pt x="904583" y="6008047"/>
                  <a:pt x="901859" y="6002597"/>
                  <a:pt x="907308" y="5991698"/>
                </a:cubicBezTo>
                <a:cubicBezTo>
                  <a:pt x="912758" y="5980802"/>
                  <a:pt x="915482" y="5969901"/>
                  <a:pt x="915482" y="5959004"/>
                </a:cubicBezTo>
                <a:lnTo>
                  <a:pt x="931830" y="5942655"/>
                </a:lnTo>
                <a:cubicBezTo>
                  <a:pt x="931830" y="5942655"/>
                  <a:pt x="934554" y="5945379"/>
                  <a:pt x="940003" y="5950829"/>
                </a:cubicBezTo>
                <a:cubicBezTo>
                  <a:pt x="945453" y="5956278"/>
                  <a:pt x="953628" y="5959004"/>
                  <a:pt x="964525" y="5959004"/>
                </a:cubicBezTo>
                <a:cubicBezTo>
                  <a:pt x="975426" y="5959004"/>
                  <a:pt x="983598" y="5956278"/>
                  <a:pt x="989049" y="5950829"/>
                </a:cubicBezTo>
                <a:cubicBezTo>
                  <a:pt x="994497" y="5945379"/>
                  <a:pt x="997221" y="5937204"/>
                  <a:pt x="997221" y="5926308"/>
                </a:cubicBezTo>
                <a:cubicBezTo>
                  <a:pt x="997221" y="5915409"/>
                  <a:pt x="991773" y="5909959"/>
                  <a:pt x="980874" y="5909959"/>
                </a:cubicBezTo>
                <a:lnTo>
                  <a:pt x="997221" y="5877262"/>
                </a:lnTo>
                <a:cubicBezTo>
                  <a:pt x="1008120" y="5866366"/>
                  <a:pt x="1008120" y="5855465"/>
                  <a:pt x="997221" y="5844568"/>
                </a:cubicBezTo>
                <a:lnTo>
                  <a:pt x="1013569" y="5844568"/>
                </a:lnTo>
                <a:cubicBezTo>
                  <a:pt x="1024466" y="5844568"/>
                  <a:pt x="1029916" y="5839118"/>
                  <a:pt x="1029916" y="5828219"/>
                </a:cubicBezTo>
                <a:cubicBezTo>
                  <a:pt x="1029916" y="5817323"/>
                  <a:pt x="1032642" y="5811872"/>
                  <a:pt x="1038091" y="5811872"/>
                </a:cubicBezTo>
                <a:cubicBezTo>
                  <a:pt x="1043540" y="5811872"/>
                  <a:pt x="1051714" y="5817323"/>
                  <a:pt x="1062613" y="5828219"/>
                </a:cubicBezTo>
                <a:cubicBezTo>
                  <a:pt x="1073512" y="5839118"/>
                  <a:pt x="1089859" y="5844568"/>
                  <a:pt x="1111657" y="5844568"/>
                </a:cubicBezTo>
                <a:cubicBezTo>
                  <a:pt x="1122556" y="5855465"/>
                  <a:pt x="1133453" y="5855465"/>
                  <a:pt x="1144352" y="5844568"/>
                </a:cubicBezTo>
                <a:cubicBezTo>
                  <a:pt x="1144352" y="5833670"/>
                  <a:pt x="1144352" y="5825495"/>
                  <a:pt x="1144352" y="5820047"/>
                </a:cubicBezTo>
                <a:cubicBezTo>
                  <a:pt x="1144352" y="5814596"/>
                  <a:pt x="1149801" y="5806422"/>
                  <a:pt x="1160700" y="5795523"/>
                </a:cubicBezTo>
                <a:lnTo>
                  <a:pt x="1128006" y="5795523"/>
                </a:lnTo>
                <a:lnTo>
                  <a:pt x="1128006" y="5762829"/>
                </a:lnTo>
                <a:cubicBezTo>
                  <a:pt x="1128006" y="5751930"/>
                  <a:pt x="1128006" y="5746480"/>
                  <a:pt x="1128006" y="5746480"/>
                </a:cubicBezTo>
                <a:cubicBezTo>
                  <a:pt x="1138905" y="5746480"/>
                  <a:pt x="1144352" y="5749204"/>
                  <a:pt x="1144352" y="5754654"/>
                </a:cubicBezTo>
                <a:cubicBezTo>
                  <a:pt x="1144352" y="5760105"/>
                  <a:pt x="1144352" y="5762829"/>
                  <a:pt x="1144352" y="5762829"/>
                </a:cubicBezTo>
                <a:cubicBezTo>
                  <a:pt x="1155251" y="5751930"/>
                  <a:pt x="1166150" y="5743756"/>
                  <a:pt x="1177049" y="5738307"/>
                </a:cubicBezTo>
                <a:cubicBezTo>
                  <a:pt x="1187948" y="5732857"/>
                  <a:pt x="1185224" y="5727409"/>
                  <a:pt x="1168874" y="5721958"/>
                </a:cubicBezTo>
                <a:cubicBezTo>
                  <a:pt x="1152527" y="5716508"/>
                  <a:pt x="1149801" y="5708335"/>
                  <a:pt x="1160700" y="5697437"/>
                </a:cubicBezTo>
                <a:lnTo>
                  <a:pt x="1177049" y="5697437"/>
                </a:lnTo>
                <a:cubicBezTo>
                  <a:pt x="1177049" y="5686538"/>
                  <a:pt x="1182497" y="5681090"/>
                  <a:pt x="1193396" y="5681090"/>
                </a:cubicBezTo>
                <a:cubicBezTo>
                  <a:pt x="1204295" y="5681090"/>
                  <a:pt x="1215194" y="5683814"/>
                  <a:pt x="1226091" y="5689262"/>
                </a:cubicBezTo>
                <a:cubicBezTo>
                  <a:pt x="1236990" y="5694712"/>
                  <a:pt x="1242440" y="5691986"/>
                  <a:pt x="1242440" y="5681090"/>
                </a:cubicBezTo>
                <a:cubicBezTo>
                  <a:pt x="1242440" y="5648393"/>
                  <a:pt x="1269687" y="5626596"/>
                  <a:pt x="1324179" y="5615697"/>
                </a:cubicBezTo>
                <a:cubicBezTo>
                  <a:pt x="1345975" y="5615697"/>
                  <a:pt x="1367772" y="5604798"/>
                  <a:pt x="1389570" y="5583001"/>
                </a:cubicBezTo>
                <a:lnTo>
                  <a:pt x="1373224" y="5566654"/>
                </a:lnTo>
                <a:cubicBezTo>
                  <a:pt x="1362325" y="5588451"/>
                  <a:pt x="1351426" y="5599350"/>
                  <a:pt x="1340527" y="5599350"/>
                </a:cubicBezTo>
                <a:cubicBezTo>
                  <a:pt x="1329628" y="5599350"/>
                  <a:pt x="1324179" y="5604798"/>
                  <a:pt x="1324179" y="5615697"/>
                </a:cubicBezTo>
                <a:lnTo>
                  <a:pt x="1291485" y="5599350"/>
                </a:lnTo>
                <a:cubicBezTo>
                  <a:pt x="1291485" y="5588451"/>
                  <a:pt x="1294207" y="5583001"/>
                  <a:pt x="1299657" y="5583001"/>
                </a:cubicBezTo>
                <a:cubicBezTo>
                  <a:pt x="1305108" y="5583001"/>
                  <a:pt x="1313280" y="5583001"/>
                  <a:pt x="1324179" y="5583001"/>
                </a:cubicBezTo>
                <a:cubicBezTo>
                  <a:pt x="1345975" y="5583001"/>
                  <a:pt x="1362325" y="5572102"/>
                  <a:pt x="1373224" y="5550305"/>
                </a:cubicBezTo>
                <a:lnTo>
                  <a:pt x="1389570" y="5517611"/>
                </a:lnTo>
                <a:lnTo>
                  <a:pt x="1405920" y="5501261"/>
                </a:lnTo>
                <a:lnTo>
                  <a:pt x="1422266" y="5484914"/>
                </a:lnTo>
                <a:cubicBezTo>
                  <a:pt x="1411367" y="5474016"/>
                  <a:pt x="1411367" y="5468565"/>
                  <a:pt x="1422266" y="5468565"/>
                </a:cubicBezTo>
                <a:cubicBezTo>
                  <a:pt x="1422266" y="5457669"/>
                  <a:pt x="1427715" y="5457669"/>
                  <a:pt x="1438614" y="5468565"/>
                </a:cubicBezTo>
                <a:cubicBezTo>
                  <a:pt x="1438614" y="5457669"/>
                  <a:pt x="1438614" y="5452218"/>
                  <a:pt x="1438614" y="5452218"/>
                </a:cubicBezTo>
                <a:cubicBezTo>
                  <a:pt x="1438614" y="5441319"/>
                  <a:pt x="1444063" y="5435871"/>
                  <a:pt x="1454962" y="5435871"/>
                </a:cubicBezTo>
                <a:cubicBezTo>
                  <a:pt x="1465862" y="5435871"/>
                  <a:pt x="1471310" y="5430421"/>
                  <a:pt x="1471310" y="5419522"/>
                </a:cubicBezTo>
                <a:cubicBezTo>
                  <a:pt x="1471310" y="5408623"/>
                  <a:pt x="1465862" y="5405899"/>
                  <a:pt x="1454962" y="5411347"/>
                </a:cubicBezTo>
                <a:cubicBezTo>
                  <a:pt x="1444063" y="5416798"/>
                  <a:pt x="1438614" y="5414072"/>
                  <a:pt x="1438614" y="5403175"/>
                </a:cubicBezTo>
                <a:cubicBezTo>
                  <a:pt x="1438614" y="5392276"/>
                  <a:pt x="1444063" y="5386826"/>
                  <a:pt x="1454962" y="5386826"/>
                </a:cubicBezTo>
                <a:cubicBezTo>
                  <a:pt x="1454962" y="5386826"/>
                  <a:pt x="1454962" y="5381377"/>
                  <a:pt x="1454962" y="5370479"/>
                </a:cubicBezTo>
                <a:cubicBezTo>
                  <a:pt x="1465862" y="5359580"/>
                  <a:pt x="1476761" y="5354130"/>
                  <a:pt x="1487659" y="5354130"/>
                </a:cubicBezTo>
                <a:cubicBezTo>
                  <a:pt x="1487659" y="5354130"/>
                  <a:pt x="1490382" y="5351405"/>
                  <a:pt x="1495832" y="5345957"/>
                </a:cubicBezTo>
                <a:cubicBezTo>
                  <a:pt x="1501281" y="5340507"/>
                  <a:pt x="1504005" y="5337783"/>
                  <a:pt x="1504005" y="5337783"/>
                </a:cubicBezTo>
                <a:cubicBezTo>
                  <a:pt x="1504005" y="5326884"/>
                  <a:pt x="1504005" y="5321436"/>
                  <a:pt x="1504005" y="5321436"/>
                </a:cubicBezTo>
                <a:cubicBezTo>
                  <a:pt x="1514904" y="5321436"/>
                  <a:pt x="1520353" y="5321436"/>
                  <a:pt x="1520353" y="5321436"/>
                </a:cubicBezTo>
                <a:cubicBezTo>
                  <a:pt x="1520353" y="5321436"/>
                  <a:pt x="1520353" y="5315985"/>
                  <a:pt x="1520353" y="5305086"/>
                </a:cubicBezTo>
                <a:lnTo>
                  <a:pt x="1487659" y="5321436"/>
                </a:lnTo>
                <a:lnTo>
                  <a:pt x="1487659" y="5288739"/>
                </a:lnTo>
                <a:cubicBezTo>
                  <a:pt x="1509455" y="5256043"/>
                  <a:pt x="1520353" y="5239696"/>
                  <a:pt x="1520353" y="5239696"/>
                </a:cubicBezTo>
                <a:cubicBezTo>
                  <a:pt x="1520353" y="5207000"/>
                  <a:pt x="1536702" y="5190652"/>
                  <a:pt x="1569396" y="5190652"/>
                </a:cubicBezTo>
                <a:cubicBezTo>
                  <a:pt x="1580296" y="5190652"/>
                  <a:pt x="1585746" y="5182479"/>
                  <a:pt x="1585746" y="5166130"/>
                </a:cubicBezTo>
                <a:cubicBezTo>
                  <a:pt x="1585746" y="5149783"/>
                  <a:pt x="1583021" y="5141607"/>
                  <a:pt x="1577571" y="5141607"/>
                </a:cubicBezTo>
                <a:cubicBezTo>
                  <a:pt x="1572122" y="5141607"/>
                  <a:pt x="1561223" y="5144333"/>
                  <a:pt x="1544877" y="5149783"/>
                </a:cubicBezTo>
                <a:cubicBezTo>
                  <a:pt x="1528528" y="5155233"/>
                  <a:pt x="1520353" y="5168854"/>
                  <a:pt x="1520353" y="5190652"/>
                </a:cubicBezTo>
                <a:lnTo>
                  <a:pt x="1504005" y="5207000"/>
                </a:lnTo>
                <a:cubicBezTo>
                  <a:pt x="1493107" y="5207000"/>
                  <a:pt x="1487659" y="5212449"/>
                  <a:pt x="1487659" y="5223347"/>
                </a:cubicBezTo>
                <a:lnTo>
                  <a:pt x="1471310" y="5239696"/>
                </a:lnTo>
                <a:lnTo>
                  <a:pt x="1438614" y="5272390"/>
                </a:lnTo>
                <a:cubicBezTo>
                  <a:pt x="1438614" y="5272390"/>
                  <a:pt x="1430441" y="5277841"/>
                  <a:pt x="1414092" y="5288739"/>
                </a:cubicBezTo>
                <a:cubicBezTo>
                  <a:pt x="1397744" y="5299638"/>
                  <a:pt x="1389570" y="5310537"/>
                  <a:pt x="1389570" y="5321436"/>
                </a:cubicBezTo>
                <a:cubicBezTo>
                  <a:pt x="1389570" y="5332332"/>
                  <a:pt x="1384122" y="5332332"/>
                  <a:pt x="1373224" y="5321436"/>
                </a:cubicBezTo>
                <a:cubicBezTo>
                  <a:pt x="1362325" y="5332332"/>
                  <a:pt x="1345975" y="5348681"/>
                  <a:pt x="1324179" y="5370479"/>
                </a:cubicBezTo>
                <a:lnTo>
                  <a:pt x="1307832" y="5386826"/>
                </a:lnTo>
                <a:lnTo>
                  <a:pt x="1291485" y="5386826"/>
                </a:lnTo>
                <a:cubicBezTo>
                  <a:pt x="1280586" y="5386826"/>
                  <a:pt x="1272411" y="5386826"/>
                  <a:pt x="1266961" y="5386826"/>
                </a:cubicBezTo>
                <a:cubicBezTo>
                  <a:pt x="1261512" y="5386826"/>
                  <a:pt x="1258788" y="5381377"/>
                  <a:pt x="1258788" y="5370479"/>
                </a:cubicBezTo>
                <a:lnTo>
                  <a:pt x="1226091" y="5370479"/>
                </a:lnTo>
                <a:cubicBezTo>
                  <a:pt x="1215194" y="5381377"/>
                  <a:pt x="1209746" y="5395000"/>
                  <a:pt x="1209746" y="5411347"/>
                </a:cubicBezTo>
                <a:cubicBezTo>
                  <a:pt x="1209746" y="5427697"/>
                  <a:pt x="1209746" y="5441319"/>
                  <a:pt x="1209746" y="5452218"/>
                </a:cubicBezTo>
                <a:lnTo>
                  <a:pt x="1226091" y="5468565"/>
                </a:lnTo>
                <a:cubicBezTo>
                  <a:pt x="1215194" y="5468565"/>
                  <a:pt x="1209746" y="5474016"/>
                  <a:pt x="1209746" y="5484914"/>
                </a:cubicBezTo>
                <a:cubicBezTo>
                  <a:pt x="1209746" y="5495811"/>
                  <a:pt x="1209746" y="5501261"/>
                  <a:pt x="1209746" y="5501261"/>
                </a:cubicBezTo>
                <a:cubicBezTo>
                  <a:pt x="1209746" y="5501261"/>
                  <a:pt x="1207019" y="5501261"/>
                  <a:pt x="1201571" y="5501261"/>
                </a:cubicBezTo>
                <a:cubicBezTo>
                  <a:pt x="1196120" y="5501261"/>
                  <a:pt x="1193396" y="5506712"/>
                  <a:pt x="1193396" y="5517611"/>
                </a:cubicBezTo>
                <a:cubicBezTo>
                  <a:pt x="1193396" y="5517611"/>
                  <a:pt x="1187948" y="5514884"/>
                  <a:pt x="1177049" y="5509436"/>
                </a:cubicBezTo>
                <a:cubicBezTo>
                  <a:pt x="1174325" y="5508074"/>
                  <a:pt x="1171938" y="5507562"/>
                  <a:pt x="1169896" y="5507903"/>
                </a:cubicBezTo>
                <a:lnTo>
                  <a:pt x="1168572" y="5508830"/>
                </a:lnTo>
                <a:lnTo>
                  <a:pt x="1173985" y="5502795"/>
                </a:lnTo>
                <a:cubicBezTo>
                  <a:pt x="1184200" y="5489513"/>
                  <a:pt x="1185224" y="5480826"/>
                  <a:pt x="1177049" y="5476740"/>
                </a:cubicBezTo>
                <a:cubicBezTo>
                  <a:pt x="1166150" y="5471289"/>
                  <a:pt x="1160700" y="5468565"/>
                  <a:pt x="1160700" y="5468565"/>
                </a:cubicBezTo>
                <a:cubicBezTo>
                  <a:pt x="1160700" y="5479464"/>
                  <a:pt x="1160700" y="5484914"/>
                  <a:pt x="1160700" y="5484914"/>
                </a:cubicBezTo>
                <a:cubicBezTo>
                  <a:pt x="1128006" y="5484914"/>
                  <a:pt x="1111657" y="5501261"/>
                  <a:pt x="1111657" y="5533958"/>
                </a:cubicBezTo>
                <a:cubicBezTo>
                  <a:pt x="1122556" y="5533958"/>
                  <a:pt x="1138905" y="5528507"/>
                  <a:pt x="1160700" y="5517611"/>
                </a:cubicBezTo>
                <a:lnTo>
                  <a:pt x="1163872" y="5514071"/>
                </a:lnTo>
                <a:lnTo>
                  <a:pt x="1161721" y="5520163"/>
                </a:lnTo>
                <a:cubicBezTo>
                  <a:pt x="1161041" y="5523909"/>
                  <a:pt x="1160700" y="5528507"/>
                  <a:pt x="1160700" y="5533958"/>
                </a:cubicBezTo>
                <a:lnTo>
                  <a:pt x="1144352" y="5566654"/>
                </a:lnTo>
                <a:lnTo>
                  <a:pt x="1128006" y="5583001"/>
                </a:lnTo>
                <a:lnTo>
                  <a:pt x="1095310" y="5599350"/>
                </a:lnTo>
                <a:lnTo>
                  <a:pt x="1078961" y="5583001"/>
                </a:lnTo>
                <a:lnTo>
                  <a:pt x="1046267" y="5583001"/>
                </a:lnTo>
                <a:cubicBezTo>
                  <a:pt x="1046267" y="5583001"/>
                  <a:pt x="1043540" y="5585725"/>
                  <a:pt x="1038091" y="5591175"/>
                </a:cubicBezTo>
                <a:cubicBezTo>
                  <a:pt x="1032642" y="5596626"/>
                  <a:pt x="1029916" y="5604798"/>
                  <a:pt x="1029916" y="5615697"/>
                </a:cubicBezTo>
                <a:lnTo>
                  <a:pt x="1046267" y="5632044"/>
                </a:lnTo>
                <a:cubicBezTo>
                  <a:pt x="1046267" y="5621148"/>
                  <a:pt x="1051714" y="5618421"/>
                  <a:pt x="1062613" y="5623872"/>
                </a:cubicBezTo>
                <a:cubicBezTo>
                  <a:pt x="1073512" y="5629320"/>
                  <a:pt x="1073512" y="5637495"/>
                  <a:pt x="1062613" y="5648393"/>
                </a:cubicBezTo>
                <a:cubicBezTo>
                  <a:pt x="1062613" y="5659292"/>
                  <a:pt x="1057163" y="5664740"/>
                  <a:pt x="1046267" y="5664740"/>
                </a:cubicBezTo>
                <a:cubicBezTo>
                  <a:pt x="1035367" y="5664740"/>
                  <a:pt x="1021745" y="5672915"/>
                  <a:pt x="1005396" y="5689262"/>
                </a:cubicBezTo>
                <a:cubicBezTo>
                  <a:pt x="989049" y="5705611"/>
                  <a:pt x="980874" y="5719234"/>
                  <a:pt x="980874" y="5730133"/>
                </a:cubicBezTo>
                <a:cubicBezTo>
                  <a:pt x="980874" y="5741032"/>
                  <a:pt x="978150" y="5749204"/>
                  <a:pt x="972699" y="5754654"/>
                </a:cubicBezTo>
                <a:cubicBezTo>
                  <a:pt x="967251" y="5760105"/>
                  <a:pt x="959076" y="5762829"/>
                  <a:pt x="948177" y="5762829"/>
                </a:cubicBezTo>
                <a:lnTo>
                  <a:pt x="931830" y="5779176"/>
                </a:lnTo>
                <a:cubicBezTo>
                  <a:pt x="931830" y="5790075"/>
                  <a:pt x="926379" y="5795523"/>
                  <a:pt x="915482" y="5795523"/>
                </a:cubicBezTo>
                <a:cubicBezTo>
                  <a:pt x="915482" y="5795523"/>
                  <a:pt x="912758" y="5798247"/>
                  <a:pt x="907308" y="5803698"/>
                </a:cubicBezTo>
                <a:cubicBezTo>
                  <a:pt x="901859" y="5809148"/>
                  <a:pt x="901859" y="5814596"/>
                  <a:pt x="907308" y="5820047"/>
                </a:cubicBezTo>
                <a:cubicBezTo>
                  <a:pt x="912758" y="5825495"/>
                  <a:pt x="915482" y="5830943"/>
                  <a:pt x="915482" y="5836394"/>
                </a:cubicBezTo>
                <a:cubicBezTo>
                  <a:pt x="915482" y="5841844"/>
                  <a:pt x="912758" y="5841844"/>
                  <a:pt x="907308" y="5836394"/>
                </a:cubicBezTo>
                <a:cubicBezTo>
                  <a:pt x="901859" y="5830943"/>
                  <a:pt x="893684" y="5830943"/>
                  <a:pt x="882788" y="5836394"/>
                </a:cubicBezTo>
                <a:cubicBezTo>
                  <a:pt x="871889" y="5841844"/>
                  <a:pt x="866438" y="5839118"/>
                  <a:pt x="866438" y="5828219"/>
                </a:cubicBezTo>
                <a:lnTo>
                  <a:pt x="850091" y="5811872"/>
                </a:lnTo>
                <a:cubicBezTo>
                  <a:pt x="850091" y="5811872"/>
                  <a:pt x="847365" y="5817323"/>
                  <a:pt x="841916" y="5828219"/>
                </a:cubicBezTo>
                <a:cubicBezTo>
                  <a:pt x="836468" y="5839118"/>
                  <a:pt x="836468" y="5847293"/>
                  <a:pt x="841916" y="5852741"/>
                </a:cubicBezTo>
                <a:cubicBezTo>
                  <a:pt x="847365" y="5858191"/>
                  <a:pt x="850091" y="5860915"/>
                  <a:pt x="850091" y="5860915"/>
                </a:cubicBezTo>
                <a:cubicBezTo>
                  <a:pt x="850091" y="5860915"/>
                  <a:pt x="841916" y="5858191"/>
                  <a:pt x="825569" y="5852741"/>
                </a:cubicBezTo>
                <a:cubicBezTo>
                  <a:pt x="809221" y="5847293"/>
                  <a:pt x="801045" y="5839118"/>
                  <a:pt x="801045" y="5828219"/>
                </a:cubicBezTo>
                <a:lnTo>
                  <a:pt x="768352" y="5844568"/>
                </a:lnTo>
                <a:cubicBezTo>
                  <a:pt x="757453" y="5855465"/>
                  <a:pt x="746554" y="5860915"/>
                  <a:pt x="735655" y="5860915"/>
                </a:cubicBezTo>
                <a:lnTo>
                  <a:pt x="719306" y="5828219"/>
                </a:lnTo>
                <a:cubicBezTo>
                  <a:pt x="719306" y="5839118"/>
                  <a:pt x="713857" y="5850017"/>
                  <a:pt x="702960" y="5860915"/>
                </a:cubicBezTo>
                <a:lnTo>
                  <a:pt x="702960" y="5893612"/>
                </a:lnTo>
                <a:cubicBezTo>
                  <a:pt x="702960" y="5893612"/>
                  <a:pt x="708409" y="5890888"/>
                  <a:pt x="719306" y="5885437"/>
                </a:cubicBezTo>
                <a:cubicBezTo>
                  <a:pt x="730205" y="5879989"/>
                  <a:pt x="735655" y="5882713"/>
                  <a:pt x="735655" y="5893612"/>
                </a:cubicBezTo>
                <a:cubicBezTo>
                  <a:pt x="735655" y="5904510"/>
                  <a:pt x="730205" y="5909959"/>
                  <a:pt x="719306" y="5909959"/>
                </a:cubicBezTo>
                <a:cubicBezTo>
                  <a:pt x="708409" y="5909959"/>
                  <a:pt x="708409" y="5915409"/>
                  <a:pt x="719306" y="5926308"/>
                </a:cubicBezTo>
                <a:cubicBezTo>
                  <a:pt x="719306" y="5926308"/>
                  <a:pt x="716582" y="5929032"/>
                  <a:pt x="711133" y="5934480"/>
                </a:cubicBezTo>
                <a:cubicBezTo>
                  <a:pt x="705684" y="5939931"/>
                  <a:pt x="697510" y="5942655"/>
                  <a:pt x="686613" y="5942655"/>
                </a:cubicBezTo>
                <a:cubicBezTo>
                  <a:pt x="675714" y="5953554"/>
                  <a:pt x="670263" y="5964452"/>
                  <a:pt x="670263" y="5975351"/>
                </a:cubicBezTo>
                <a:lnTo>
                  <a:pt x="653916" y="6008047"/>
                </a:lnTo>
                <a:lnTo>
                  <a:pt x="653916" y="6024394"/>
                </a:lnTo>
                <a:cubicBezTo>
                  <a:pt x="653916" y="6024394"/>
                  <a:pt x="659365" y="6018944"/>
                  <a:pt x="670263" y="6008047"/>
                </a:cubicBezTo>
                <a:lnTo>
                  <a:pt x="719306" y="5975351"/>
                </a:lnTo>
                <a:lnTo>
                  <a:pt x="719306" y="5991698"/>
                </a:lnTo>
                <a:cubicBezTo>
                  <a:pt x="719306" y="6002597"/>
                  <a:pt x="724756" y="6002597"/>
                  <a:pt x="735655" y="5991698"/>
                </a:cubicBezTo>
                <a:cubicBezTo>
                  <a:pt x="746554" y="5991698"/>
                  <a:pt x="752003" y="5994422"/>
                  <a:pt x="752003" y="5999873"/>
                </a:cubicBezTo>
                <a:cubicBezTo>
                  <a:pt x="752003" y="6005323"/>
                  <a:pt x="752003" y="6008047"/>
                  <a:pt x="752003" y="6008047"/>
                </a:cubicBezTo>
                <a:cubicBezTo>
                  <a:pt x="762901" y="6018944"/>
                  <a:pt x="768352" y="6024394"/>
                  <a:pt x="768352" y="6024394"/>
                </a:cubicBezTo>
                <a:cubicBezTo>
                  <a:pt x="735655" y="6035293"/>
                  <a:pt x="719306" y="6040744"/>
                  <a:pt x="719306" y="6040744"/>
                </a:cubicBezTo>
                <a:cubicBezTo>
                  <a:pt x="719306" y="6029845"/>
                  <a:pt x="719306" y="6021670"/>
                  <a:pt x="719306" y="6016220"/>
                </a:cubicBezTo>
                <a:cubicBezTo>
                  <a:pt x="719306" y="6010771"/>
                  <a:pt x="708409" y="6008047"/>
                  <a:pt x="686613" y="6008047"/>
                </a:cubicBezTo>
                <a:lnTo>
                  <a:pt x="670263" y="6040744"/>
                </a:lnTo>
                <a:cubicBezTo>
                  <a:pt x="670263" y="6062541"/>
                  <a:pt x="664815" y="6073438"/>
                  <a:pt x="653916" y="6073438"/>
                </a:cubicBezTo>
                <a:lnTo>
                  <a:pt x="637569" y="6073438"/>
                </a:lnTo>
                <a:lnTo>
                  <a:pt x="588524" y="6089787"/>
                </a:lnTo>
                <a:cubicBezTo>
                  <a:pt x="577625" y="6100686"/>
                  <a:pt x="569453" y="6100686"/>
                  <a:pt x="564002" y="6089787"/>
                </a:cubicBezTo>
                <a:cubicBezTo>
                  <a:pt x="558552" y="6078888"/>
                  <a:pt x="561278" y="6067989"/>
                  <a:pt x="572177" y="6057091"/>
                </a:cubicBezTo>
                <a:cubicBezTo>
                  <a:pt x="572177" y="6057091"/>
                  <a:pt x="577625" y="6051642"/>
                  <a:pt x="588524" y="6040744"/>
                </a:cubicBezTo>
                <a:cubicBezTo>
                  <a:pt x="588524" y="6029845"/>
                  <a:pt x="593973" y="6024394"/>
                  <a:pt x="604870" y="6024394"/>
                </a:cubicBezTo>
                <a:lnTo>
                  <a:pt x="604870" y="6008047"/>
                </a:lnTo>
                <a:lnTo>
                  <a:pt x="588524" y="6008047"/>
                </a:lnTo>
                <a:cubicBezTo>
                  <a:pt x="577625" y="6018944"/>
                  <a:pt x="572177" y="6018944"/>
                  <a:pt x="572177" y="6008047"/>
                </a:cubicBezTo>
                <a:lnTo>
                  <a:pt x="588524" y="5991698"/>
                </a:lnTo>
                <a:cubicBezTo>
                  <a:pt x="599423" y="5991698"/>
                  <a:pt x="599423" y="5986250"/>
                  <a:pt x="588524" y="5975351"/>
                </a:cubicBezTo>
                <a:cubicBezTo>
                  <a:pt x="588524" y="5964452"/>
                  <a:pt x="593973" y="5950829"/>
                  <a:pt x="604870" y="5934480"/>
                </a:cubicBezTo>
                <a:cubicBezTo>
                  <a:pt x="615771" y="5918133"/>
                  <a:pt x="626670" y="5915409"/>
                  <a:pt x="637569" y="5926308"/>
                </a:cubicBezTo>
                <a:lnTo>
                  <a:pt x="637569" y="5909959"/>
                </a:lnTo>
                <a:cubicBezTo>
                  <a:pt x="637569" y="5888161"/>
                  <a:pt x="637569" y="5877262"/>
                  <a:pt x="637569" y="5877262"/>
                </a:cubicBezTo>
                <a:cubicBezTo>
                  <a:pt x="615771" y="5877262"/>
                  <a:pt x="599423" y="5893612"/>
                  <a:pt x="588524" y="5926308"/>
                </a:cubicBezTo>
                <a:lnTo>
                  <a:pt x="555828" y="5942655"/>
                </a:lnTo>
                <a:cubicBezTo>
                  <a:pt x="555828" y="5931756"/>
                  <a:pt x="564002" y="5918133"/>
                  <a:pt x="580352" y="5901786"/>
                </a:cubicBezTo>
                <a:cubicBezTo>
                  <a:pt x="596699" y="5885437"/>
                  <a:pt x="602147" y="5874538"/>
                  <a:pt x="596699" y="5869090"/>
                </a:cubicBezTo>
                <a:cubicBezTo>
                  <a:pt x="591247" y="5863640"/>
                  <a:pt x="588524" y="5855465"/>
                  <a:pt x="588524" y="5844568"/>
                </a:cubicBezTo>
                <a:lnTo>
                  <a:pt x="588524" y="5828219"/>
                </a:lnTo>
                <a:lnTo>
                  <a:pt x="572177" y="5828219"/>
                </a:lnTo>
                <a:cubicBezTo>
                  <a:pt x="572177" y="5817323"/>
                  <a:pt x="577625" y="5806422"/>
                  <a:pt x="588524" y="5795523"/>
                </a:cubicBezTo>
                <a:cubicBezTo>
                  <a:pt x="610320" y="5773726"/>
                  <a:pt x="615771" y="5757379"/>
                  <a:pt x="604870" y="5746480"/>
                </a:cubicBezTo>
                <a:lnTo>
                  <a:pt x="621219" y="5746480"/>
                </a:lnTo>
                <a:lnTo>
                  <a:pt x="637569" y="5730133"/>
                </a:lnTo>
                <a:lnTo>
                  <a:pt x="653916" y="5730133"/>
                </a:lnTo>
                <a:cubicBezTo>
                  <a:pt x="653916" y="5741032"/>
                  <a:pt x="653916" y="5746480"/>
                  <a:pt x="653916" y="5746480"/>
                </a:cubicBezTo>
                <a:cubicBezTo>
                  <a:pt x="643017" y="5746480"/>
                  <a:pt x="637569" y="5749204"/>
                  <a:pt x="637569" y="5754654"/>
                </a:cubicBezTo>
                <a:cubicBezTo>
                  <a:pt x="637569" y="5760105"/>
                  <a:pt x="643017" y="5762829"/>
                  <a:pt x="653916" y="5762829"/>
                </a:cubicBezTo>
                <a:lnTo>
                  <a:pt x="670263" y="5762829"/>
                </a:lnTo>
                <a:cubicBezTo>
                  <a:pt x="670263" y="5773726"/>
                  <a:pt x="670263" y="5779176"/>
                  <a:pt x="670263" y="5779176"/>
                </a:cubicBezTo>
                <a:lnTo>
                  <a:pt x="686613" y="5762829"/>
                </a:lnTo>
                <a:cubicBezTo>
                  <a:pt x="686613" y="5751930"/>
                  <a:pt x="681162" y="5746480"/>
                  <a:pt x="670263" y="5746480"/>
                </a:cubicBezTo>
                <a:lnTo>
                  <a:pt x="686613" y="5730133"/>
                </a:lnTo>
                <a:cubicBezTo>
                  <a:pt x="697510" y="5708335"/>
                  <a:pt x="692061" y="5702887"/>
                  <a:pt x="670263" y="5713784"/>
                </a:cubicBezTo>
                <a:cubicBezTo>
                  <a:pt x="648466" y="5713784"/>
                  <a:pt x="637569" y="5713784"/>
                  <a:pt x="637569" y="5713784"/>
                </a:cubicBezTo>
                <a:cubicBezTo>
                  <a:pt x="648466" y="5713784"/>
                  <a:pt x="653916" y="5708335"/>
                  <a:pt x="653916" y="5697437"/>
                </a:cubicBezTo>
                <a:cubicBezTo>
                  <a:pt x="653916" y="5697437"/>
                  <a:pt x="653916" y="5691986"/>
                  <a:pt x="653916" y="5681090"/>
                </a:cubicBezTo>
                <a:cubicBezTo>
                  <a:pt x="664815" y="5681090"/>
                  <a:pt x="670263" y="5681090"/>
                  <a:pt x="670263" y="5681090"/>
                </a:cubicBezTo>
                <a:cubicBezTo>
                  <a:pt x="670263" y="5681090"/>
                  <a:pt x="670263" y="5675639"/>
                  <a:pt x="670263" y="5664740"/>
                </a:cubicBezTo>
                <a:lnTo>
                  <a:pt x="686613" y="5632044"/>
                </a:lnTo>
                <a:lnTo>
                  <a:pt x="686613" y="5644305"/>
                </a:lnTo>
                <a:cubicBezTo>
                  <a:pt x="686613" y="5647029"/>
                  <a:pt x="686613" y="5648393"/>
                  <a:pt x="686613" y="5648393"/>
                </a:cubicBezTo>
                <a:lnTo>
                  <a:pt x="702960" y="5648393"/>
                </a:lnTo>
                <a:lnTo>
                  <a:pt x="686613" y="5632044"/>
                </a:lnTo>
                <a:lnTo>
                  <a:pt x="719306" y="5566654"/>
                </a:lnTo>
                <a:cubicBezTo>
                  <a:pt x="730205" y="5566654"/>
                  <a:pt x="738379" y="5569378"/>
                  <a:pt x="743830" y="5574826"/>
                </a:cubicBezTo>
                <a:cubicBezTo>
                  <a:pt x="749278" y="5580277"/>
                  <a:pt x="752003" y="5588451"/>
                  <a:pt x="752003" y="5599350"/>
                </a:cubicBezTo>
                <a:cubicBezTo>
                  <a:pt x="752003" y="5610247"/>
                  <a:pt x="757453" y="5612973"/>
                  <a:pt x="768352" y="5607522"/>
                </a:cubicBezTo>
                <a:cubicBezTo>
                  <a:pt x="779251" y="5602074"/>
                  <a:pt x="784699" y="5604798"/>
                  <a:pt x="784699" y="5615697"/>
                </a:cubicBezTo>
                <a:lnTo>
                  <a:pt x="801045" y="5615697"/>
                </a:lnTo>
                <a:cubicBezTo>
                  <a:pt x="811945" y="5604798"/>
                  <a:pt x="822844" y="5593900"/>
                  <a:pt x="833742" y="5583001"/>
                </a:cubicBezTo>
                <a:lnTo>
                  <a:pt x="833742" y="5550305"/>
                </a:lnTo>
                <a:cubicBezTo>
                  <a:pt x="844640" y="5528507"/>
                  <a:pt x="844640" y="5506712"/>
                  <a:pt x="833742" y="5484914"/>
                </a:cubicBezTo>
                <a:cubicBezTo>
                  <a:pt x="833742" y="5484914"/>
                  <a:pt x="831017" y="5484914"/>
                  <a:pt x="825569" y="5484914"/>
                </a:cubicBezTo>
                <a:cubicBezTo>
                  <a:pt x="820118" y="5484914"/>
                  <a:pt x="811945" y="5484914"/>
                  <a:pt x="801045" y="5484914"/>
                </a:cubicBezTo>
                <a:lnTo>
                  <a:pt x="784699" y="5484914"/>
                </a:lnTo>
                <a:lnTo>
                  <a:pt x="817394" y="5468565"/>
                </a:lnTo>
                <a:cubicBezTo>
                  <a:pt x="817394" y="5468565"/>
                  <a:pt x="820118" y="5468565"/>
                  <a:pt x="825569" y="5468565"/>
                </a:cubicBezTo>
                <a:cubicBezTo>
                  <a:pt x="831017" y="5468565"/>
                  <a:pt x="839192" y="5468565"/>
                  <a:pt x="850091" y="5468565"/>
                </a:cubicBezTo>
                <a:cubicBezTo>
                  <a:pt x="860988" y="5468565"/>
                  <a:pt x="866438" y="5468565"/>
                  <a:pt x="866438" y="5468565"/>
                </a:cubicBezTo>
                <a:lnTo>
                  <a:pt x="866438" y="5452218"/>
                </a:lnTo>
                <a:cubicBezTo>
                  <a:pt x="855539" y="5441319"/>
                  <a:pt x="850091" y="5435871"/>
                  <a:pt x="850091" y="5435871"/>
                </a:cubicBezTo>
                <a:lnTo>
                  <a:pt x="850091" y="5419522"/>
                </a:lnTo>
                <a:cubicBezTo>
                  <a:pt x="850091" y="5408623"/>
                  <a:pt x="855539" y="5400451"/>
                  <a:pt x="866438" y="5395000"/>
                </a:cubicBezTo>
                <a:cubicBezTo>
                  <a:pt x="877337" y="5389550"/>
                  <a:pt x="888236" y="5386826"/>
                  <a:pt x="899135" y="5386826"/>
                </a:cubicBezTo>
                <a:lnTo>
                  <a:pt x="899135" y="5403175"/>
                </a:lnTo>
                <a:cubicBezTo>
                  <a:pt x="888236" y="5403175"/>
                  <a:pt x="882788" y="5405899"/>
                  <a:pt x="882788" y="5411347"/>
                </a:cubicBezTo>
                <a:cubicBezTo>
                  <a:pt x="882788" y="5416798"/>
                  <a:pt x="888236" y="5424972"/>
                  <a:pt x="899135" y="5435871"/>
                </a:cubicBezTo>
                <a:lnTo>
                  <a:pt x="899135" y="5468565"/>
                </a:lnTo>
                <a:lnTo>
                  <a:pt x="931830" y="5468565"/>
                </a:lnTo>
                <a:cubicBezTo>
                  <a:pt x="942729" y="5446768"/>
                  <a:pt x="948177" y="5424972"/>
                  <a:pt x="948177" y="5403175"/>
                </a:cubicBezTo>
                <a:lnTo>
                  <a:pt x="964525" y="5354130"/>
                </a:lnTo>
                <a:cubicBezTo>
                  <a:pt x="986322" y="5354130"/>
                  <a:pt x="997221" y="5332332"/>
                  <a:pt x="997221" y="5288739"/>
                </a:cubicBezTo>
                <a:cubicBezTo>
                  <a:pt x="1008120" y="5288739"/>
                  <a:pt x="1016295" y="5286015"/>
                  <a:pt x="1021745" y="5280565"/>
                </a:cubicBezTo>
                <a:cubicBezTo>
                  <a:pt x="1027192" y="5275114"/>
                  <a:pt x="1035367" y="5266942"/>
                  <a:pt x="1046267" y="5256043"/>
                </a:cubicBezTo>
                <a:lnTo>
                  <a:pt x="1062613" y="5239696"/>
                </a:lnTo>
                <a:cubicBezTo>
                  <a:pt x="1062613" y="5239696"/>
                  <a:pt x="1065337" y="5239696"/>
                  <a:pt x="1070788" y="5239696"/>
                </a:cubicBezTo>
                <a:cubicBezTo>
                  <a:pt x="1076236" y="5239696"/>
                  <a:pt x="1078961" y="5236973"/>
                  <a:pt x="1078961" y="5231522"/>
                </a:cubicBezTo>
                <a:cubicBezTo>
                  <a:pt x="1078961" y="5226072"/>
                  <a:pt x="1084411" y="5217899"/>
                  <a:pt x="1095310" y="5207000"/>
                </a:cubicBezTo>
                <a:cubicBezTo>
                  <a:pt x="1114383" y="5196102"/>
                  <a:pt x="1130389" y="5185543"/>
                  <a:pt x="1143331" y="5175325"/>
                </a:cubicBezTo>
                <a:lnTo>
                  <a:pt x="1144492" y="5174304"/>
                </a:lnTo>
                <a:lnTo>
                  <a:pt x="1156614" y="5174304"/>
                </a:lnTo>
                <a:cubicBezTo>
                  <a:pt x="1159338" y="5174304"/>
                  <a:pt x="1160700" y="5174304"/>
                  <a:pt x="1160700" y="5174304"/>
                </a:cubicBezTo>
                <a:lnTo>
                  <a:pt x="1160700" y="5159959"/>
                </a:lnTo>
                <a:lnTo>
                  <a:pt x="1172961" y="5145697"/>
                </a:lnTo>
                <a:cubicBezTo>
                  <a:pt x="1186586" y="5126623"/>
                  <a:pt x="1187948" y="5108911"/>
                  <a:pt x="1177049" y="5092564"/>
                </a:cubicBezTo>
                <a:cubicBezTo>
                  <a:pt x="1187948" y="5103464"/>
                  <a:pt x="1193396" y="5108911"/>
                  <a:pt x="1193396" y="5108911"/>
                </a:cubicBezTo>
                <a:lnTo>
                  <a:pt x="1209746" y="5092564"/>
                </a:lnTo>
                <a:cubicBezTo>
                  <a:pt x="1209746" y="5070767"/>
                  <a:pt x="1253337" y="5010825"/>
                  <a:pt x="1340527" y="4912738"/>
                </a:cubicBezTo>
                <a:lnTo>
                  <a:pt x="1356874" y="4863693"/>
                </a:lnTo>
                <a:lnTo>
                  <a:pt x="1324179" y="4880042"/>
                </a:lnTo>
                <a:lnTo>
                  <a:pt x="1275135" y="4929085"/>
                </a:lnTo>
                <a:lnTo>
                  <a:pt x="1209746" y="5010825"/>
                </a:lnTo>
                <a:cubicBezTo>
                  <a:pt x="1209746" y="5021724"/>
                  <a:pt x="1209746" y="5027172"/>
                  <a:pt x="1209746" y="5027172"/>
                </a:cubicBezTo>
                <a:lnTo>
                  <a:pt x="1209746" y="5043521"/>
                </a:lnTo>
                <a:cubicBezTo>
                  <a:pt x="1209746" y="5032623"/>
                  <a:pt x="1204295" y="5027172"/>
                  <a:pt x="1193396" y="5027172"/>
                </a:cubicBezTo>
                <a:cubicBezTo>
                  <a:pt x="1193396" y="5027172"/>
                  <a:pt x="1190672" y="5029897"/>
                  <a:pt x="1185224" y="5035347"/>
                </a:cubicBezTo>
                <a:cubicBezTo>
                  <a:pt x="1179773" y="5040797"/>
                  <a:pt x="1177049" y="5048970"/>
                  <a:pt x="1177049" y="5059868"/>
                </a:cubicBezTo>
                <a:cubicBezTo>
                  <a:pt x="1166150" y="5059868"/>
                  <a:pt x="1152527" y="5068044"/>
                  <a:pt x="1136177" y="5084391"/>
                </a:cubicBezTo>
                <a:cubicBezTo>
                  <a:pt x="1119830" y="5100740"/>
                  <a:pt x="1106209" y="5108911"/>
                  <a:pt x="1095310" y="5108911"/>
                </a:cubicBezTo>
                <a:cubicBezTo>
                  <a:pt x="1084411" y="5108911"/>
                  <a:pt x="1078961" y="5114363"/>
                  <a:pt x="1078961" y="5125260"/>
                </a:cubicBezTo>
                <a:lnTo>
                  <a:pt x="1062613" y="5141607"/>
                </a:lnTo>
                <a:cubicBezTo>
                  <a:pt x="1062613" y="5130710"/>
                  <a:pt x="1065337" y="5122537"/>
                  <a:pt x="1070788" y="5117087"/>
                </a:cubicBezTo>
                <a:cubicBezTo>
                  <a:pt x="1076236" y="5111635"/>
                  <a:pt x="1078961" y="5106187"/>
                  <a:pt x="1078961" y="5100740"/>
                </a:cubicBezTo>
                <a:cubicBezTo>
                  <a:pt x="1078961" y="5095288"/>
                  <a:pt x="1078961" y="5092564"/>
                  <a:pt x="1078961" y="5092564"/>
                </a:cubicBezTo>
                <a:cubicBezTo>
                  <a:pt x="1089859" y="5092564"/>
                  <a:pt x="1103482" y="5076217"/>
                  <a:pt x="1119830" y="5043521"/>
                </a:cubicBezTo>
                <a:cubicBezTo>
                  <a:pt x="1136177" y="5010825"/>
                  <a:pt x="1149801" y="4989028"/>
                  <a:pt x="1160700" y="4978130"/>
                </a:cubicBezTo>
                <a:lnTo>
                  <a:pt x="1160700" y="4961782"/>
                </a:lnTo>
                <a:cubicBezTo>
                  <a:pt x="1160700" y="4950884"/>
                  <a:pt x="1166150" y="4945432"/>
                  <a:pt x="1177049" y="4945432"/>
                </a:cubicBezTo>
                <a:cubicBezTo>
                  <a:pt x="1187948" y="4945432"/>
                  <a:pt x="1193396" y="4945432"/>
                  <a:pt x="1193396" y="4945432"/>
                </a:cubicBezTo>
                <a:cubicBezTo>
                  <a:pt x="1193396" y="4934537"/>
                  <a:pt x="1198847" y="4926362"/>
                  <a:pt x="1209746" y="4920912"/>
                </a:cubicBezTo>
                <a:cubicBezTo>
                  <a:pt x="1220642" y="4915462"/>
                  <a:pt x="1223367" y="4910012"/>
                  <a:pt x="1217918" y="4904565"/>
                </a:cubicBezTo>
                <a:cubicBezTo>
                  <a:pt x="1212470" y="4899113"/>
                  <a:pt x="1215194" y="4885491"/>
                  <a:pt x="1226091" y="4863693"/>
                </a:cubicBezTo>
                <a:lnTo>
                  <a:pt x="1242440" y="4847346"/>
                </a:lnTo>
                <a:lnTo>
                  <a:pt x="1275135" y="4830998"/>
                </a:lnTo>
                <a:cubicBezTo>
                  <a:pt x="1296933" y="4809200"/>
                  <a:pt x="1313280" y="4792853"/>
                  <a:pt x="1324179" y="4781953"/>
                </a:cubicBezTo>
                <a:cubicBezTo>
                  <a:pt x="1378671" y="4727460"/>
                  <a:pt x="1400468" y="4694766"/>
                  <a:pt x="1389570" y="4683867"/>
                </a:cubicBezTo>
                <a:cubicBezTo>
                  <a:pt x="1389570" y="4683867"/>
                  <a:pt x="1395021" y="4678417"/>
                  <a:pt x="1405920" y="4667519"/>
                </a:cubicBezTo>
                <a:cubicBezTo>
                  <a:pt x="1427715" y="4667519"/>
                  <a:pt x="1433165" y="4662070"/>
                  <a:pt x="1422266" y="4651171"/>
                </a:cubicBezTo>
                <a:cubicBezTo>
                  <a:pt x="1422266" y="4607577"/>
                  <a:pt x="1433165" y="4585780"/>
                  <a:pt x="1454962" y="4585780"/>
                </a:cubicBezTo>
                <a:cubicBezTo>
                  <a:pt x="1465862" y="4585780"/>
                  <a:pt x="1474034" y="4583054"/>
                  <a:pt x="1479484" y="4577607"/>
                </a:cubicBezTo>
                <a:cubicBezTo>
                  <a:pt x="1484933" y="4572157"/>
                  <a:pt x="1487659" y="4563981"/>
                  <a:pt x="1487659" y="4553086"/>
                </a:cubicBezTo>
                <a:lnTo>
                  <a:pt x="1553049" y="4504040"/>
                </a:lnTo>
                <a:cubicBezTo>
                  <a:pt x="1553049" y="4493144"/>
                  <a:pt x="1555773" y="4487692"/>
                  <a:pt x="1561223" y="4487692"/>
                </a:cubicBezTo>
                <a:cubicBezTo>
                  <a:pt x="1566671" y="4487692"/>
                  <a:pt x="1569396" y="4482242"/>
                  <a:pt x="1569396" y="4471345"/>
                </a:cubicBezTo>
                <a:cubicBezTo>
                  <a:pt x="1569396" y="4460447"/>
                  <a:pt x="1574847" y="4454997"/>
                  <a:pt x="1585746" y="4454997"/>
                </a:cubicBezTo>
                <a:lnTo>
                  <a:pt x="1602095" y="4438650"/>
                </a:lnTo>
                <a:cubicBezTo>
                  <a:pt x="1602095" y="4427751"/>
                  <a:pt x="1607542" y="4416852"/>
                  <a:pt x="1618441" y="4405954"/>
                </a:cubicBezTo>
                <a:cubicBezTo>
                  <a:pt x="1629340" y="4395055"/>
                  <a:pt x="1640238" y="4384155"/>
                  <a:pt x="1651137" y="4373256"/>
                </a:cubicBezTo>
                <a:cubicBezTo>
                  <a:pt x="1683833" y="4340560"/>
                  <a:pt x="1702905" y="4318763"/>
                  <a:pt x="1708355" y="4307865"/>
                </a:cubicBezTo>
                <a:cubicBezTo>
                  <a:pt x="1713804" y="4296968"/>
                  <a:pt x="1730150" y="4275170"/>
                  <a:pt x="1757399" y="4242475"/>
                </a:cubicBezTo>
                <a:cubicBezTo>
                  <a:pt x="1784644" y="4209779"/>
                  <a:pt x="1803718" y="4193431"/>
                  <a:pt x="1814617" y="4193431"/>
                </a:cubicBezTo>
                <a:lnTo>
                  <a:pt x="1830963" y="4193431"/>
                </a:lnTo>
                <a:cubicBezTo>
                  <a:pt x="1830963" y="4193431"/>
                  <a:pt x="1836412" y="4187980"/>
                  <a:pt x="1847312" y="4177081"/>
                </a:cubicBezTo>
                <a:cubicBezTo>
                  <a:pt x="1858211" y="4166184"/>
                  <a:pt x="1863660" y="4155284"/>
                  <a:pt x="1863660" y="4144385"/>
                </a:cubicBezTo>
                <a:lnTo>
                  <a:pt x="1978096" y="3997255"/>
                </a:lnTo>
                <a:cubicBezTo>
                  <a:pt x="1967196" y="3997255"/>
                  <a:pt x="1961747" y="3997255"/>
                  <a:pt x="1961747" y="3997255"/>
                </a:cubicBezTo>
                <a:cubicBezTo>
                  <a:pt x="1961747" y="3975458"/>
                  <a:pt x="1983544" y="3948212"/>
                  <a:pt x="2027138" y="3915516"/>
                </a:cubicBezTo>
                <a:cubicBezTo>
                  <a:pt x="2048936" y="3893719"/>
                  <a:pt x="2057108" y="3877369"/>
                  <a:pt x="2051660" y="3866473"/>
                </a:cubicBezTo>
                <a:cubicBezTo>
                  <a:pt x="2046213" y="3855574"/>
                  <a:pt x="2048936" y="3844673"/>
                  <a:pt x="2059834" y="3833777"/>
                </a:cubicBezTo>
                <a:lnTo>
                  <a:pt x="2027138" y="3850124"/>
                </a:lnTo>
                <a:cubicBezTo>
                  <a:pt x="2016240" y="3850124"/>
                  <a:pt x="2013515" y="3858299"/>
                  <a:pt x="2018965" y="3874646"/>
                </a:cubicBezTo>
                <a:cubicBezTo>
                  <a:pt x="2024414" y="3890994"/>
                  <a:pt x="2021691" y="3899167"/>
                  <a:pt x="2010792" y="3899167"/>
                </a:cubicBezTo>
                <a:cubicBezTo>
                  <a:pt x="1999893" y="3888270"/>
                  <a:pt x="1988995" y="3888270"/>
                  <a:pt x="1978096" y="3899167"/>
                </a:cubicBezTo>
                <a:cubicBezTo>
                  <a:pt x="1967196" y="3910066"/>
                  <a:pt x="1961747" y="3920964"/>
                  <a:pt x="1961747" y="3931863"/>
                </a:cubicBezTo>
                <a:cubicBezTo>
                  <a:pt x="1961747" y="3931863"/>
                  <a:pt x="1959022" y="3934587"/>
                  <a:pt x="1953574" y="3940038"/>
                </a:cubicBezTo>
                <a:cubicBezTo>
                  <a:pt x="1948123" y="3945486"/>
                  <a:pt x="1939951" y="3948212"/>
                  <a:pt x="1929053" y="3948212"/>
                </a:cubicBezTo>
                <a:cubicBezTo>
                  <a:pt x="1918154" y="3959109"/>
                  <a:pt x="1912702" y="3970010"/>
                  <a:pt x="1912702" y="3980906"/>
                </a:cubicBezTo>
                <a:lnTo>
                  <a:pt x="1880006" y="4029952"/>
                </a:lnTo>
                <a:cubicBezTo>
                  <a:pt x="1858211" y="4051749"/>
                  <a:pt x="1847312" y="4068096"/>
                  <a:pt x="1847312" y="4078995"/>
                </a:cubicBezTo>
                <a:lnTo>
                  <a:pt x="1847312" y="4095342"/>
                </a:lnTo>
                <a:lnTo>
                  <a:pt x="1830963" y="4095342"/>
                </a:lnTo>
                <a:cubicBezTo>
                  <a:pt x="1830963" y="4095342"/>
                  <a:pt x="1822788" y="4100792"/>
                  <a:pt x="1806443" y="4111691"/>
                </a:cubicBezTo>
                <a:cubicBezTo>
                  <a:pt x="1790094" y="4122588"/>
                  <a:pt x="1784644" y="4133489"/>
                  <a:pt x="1790094" y="4144385"/>
                </a:cubicBezTo>
                <a:cubicBezTo>
                  <a:pt x="1795544" y="4155284"/>
                  <a:pt x="1787368" y="4160734"/>
                  <a:pt x="1765571" y="4160734"/>
                </a:cubicBezTo>
                <a:cubicBezTo>
                  <a:pt x="1732877" y="4160734"/>
                  <a:pt x="1716527" y="4174357"/>
                  <a:pt x="1716527" y="4201603"/>
                </a:cubicBezTo>
                <a:cubicBezTo>
                  <a:pt x="1716527" y="4228850"/>
                  <a:pt x="1700181" y="4258822"/>
                  <a:pt x="1667485" y="4291518"/>
                </a:cubicBezTo>
                <a:cubicBezTo>
                  <a:pt x="1656587" y="4291518"/>
                  <a:pt x="1645688" y="4291518"/>
                  <a:pt x="1634789" y="4291518"/>
                </a:cubicBezTo>
                <a:lnTo>
                  <a:pt x="1618441" y="4291518"/>
                </a:lnTo>
                <a:cubicBezTo>
                  <a:pt x="1618441" y="4302416"/>
                  <a:pt x="1623889" y="4307865"/>
                  <a:pt x="1634789" y="4307865"/>
                </a:cubicBezTo>
                <a:cubicBezTo>
                  <a:pt x="1645688" y="4307865"/>
                  <a:pt x="1651137" y="4307865"/>
                  <a:pt x="1651137" y="4307865"/>
                </a:cubicBezTo>
                <a:cubicBezTo>
                  <a:pt x="1651137" y="4307865"/>
                  <a:pt x="1642963" y="4310591"/>
                  <a:pt x="1626613" y="4316039"/>
                </a:cubicBezTo>
                <a:cubicBezTo>
                  <a:pt x="1610267" y="4321489"/>
                  <a:pt x="1596644" y="4324213"/>
                  <a:pt x="1585746" y="4324213"/>
                </a:cubicBezTo>
                <a:lnTo>
                  <a:pt x="1405920" y="4520388"/>
                </a:lnTo>
                <a:cubicBezTo>
                  <a:pt x="1395021" y="4531288"/>
                  <a:pt x="1384122" y="4542187"/>
                  <a:pt x="1373224" y="4553086"/>
                </a:cubicBezTo>
                <a:cubicBezTo>
                  <a:pt x="1362325" y="4563981"/>
                  <a:pt x="1356874" y="4569433"/>
                  <a:pt x="1356874" y="4569433"/>
                </a:cubicBezTo>
                <a:lnTo>
                  <a:pt x="1340527" y="4585780"/>
                </a:lnTo>
                <a:cubicBezTo>
                  <a:pt x="1340527" y="4596678"/>
                  <a:pt x="1329628" y="4610301"/>
                  <a:pt x="1307832" y="4626650"/>
                </a:cubicBezTo>
                <a:cubicBezTo>
                  <a:pt x="1286034" y="4642997"/>
                  <a:pt x="1275135" y="4651171"/>
                  <a:pt x="1275135" y="4651171"/>
                </a:cubicBezTo>
                <a:lnTo>
                  <a:pt x="1291485" y="4618476"/>
                </a:lnTo>
                <a:cubicBezTo>
                  <a:pt x="1302384" y="4607577"/>
                  <a:pt x="1307832" y="4599404"/>
                  <a:pt x="1307832" y="4593954"/>
                </a:cubicBezTo>
                <a:cubicBezTo>
                  <a:pt x="1307832" y="4588504"/>
                  <a:pt x="1307832" y="4585780"/>
                  <a:pt x="1307832" y="4585780"/>
                </a:cubicBezTo>
                <a:lnTo>
                  <a:pt x="1324179" y="4569433"/>
                </a:lnTo>
                <a:cubicBezTo>
                  <a:pt x="1335078" y="4558534"/>
                  <a:pt x="1345975" y="4547634"/>
                  <a:pt x="1356874" y="4536735"/>
                </a:cubicBezTo>
                <a:cubicBezTo>
                  <a:pt x="1378671" y="4514938"/>
                  <a:pt x="1389570" y="4504040"/>
                  <a:pt x="1389570" y="4504040"/>
                </a:cubicBezTo>
                <a:lnTo>
                  <a:pt x="1389570" y="4487692"/>
                </a:lnTo>
                <a:cubicBezTo>
                  <a:pt x="1389570" y="4487692"/>
                  <a:pt x="1386846" y="4487692"/>
                  <a:pt x="1381396" y="4487692"/>
                </a:cubicBezTo>
                <a:cubicBezTo>
                  <a:pt x="1375947" y="4487692"/>
                  <a:pt x="1362325" y="4498591"/>
                  <a:pt x="1340527" y="4520388"/>
                </a:cubicBezTo>
                <a:cubicBezTo>
                  <a:pt x="1318731" y="4542187"/>
                  <a:pt x="1307832" y="4553086"/>
                  <a:pt x="1307832" y="4553086"/>
                </a:cubicBezTo>
                <a:lnTo>
                  <a:pt x="1291485" y="4569433"/>
                </a:lnTo>
                <a:cubicBezTo>
                  <a:pt x="1302384" y="4580331"/>
                  <a:pt x="1305108" y="4585780"/>
                  <a:pt x="1299657" y="4585780"/>
                </a:cubicBezTo>
                <a:cubicBezTo>
                  <a:pt x="1294207" y="4585780"/>
                  <a:pt x="1286034" y="4585780"/>
                  <a:pt x="1275135" y="4585780"/>
                </a:cubicBezTo>
                <a:cubicBezTo>
                  <a:pt x="1253337" y="4574883"/>
                  <a:pt x="1253337" y="4558534"/>
                  <a:pt x="1275135" y="4536735"/>
                </a:cubicBezTo>
                <a:lnTo>
                  <a:pt x="1307832" y="4487692"/>
                </a:lnTo>
                <a:cubicBezTo>
                  <a:pt x="1318731" y="4476794"/>
                  <a:pt x="1329628" y="4476794"/>
                  <a:pt x="1340527" y="4487692"/>
                </a:cubicBezTo>
                <a:cubicBezTo>
                  <a:pt x="1351426" y="4498591"/>
                  <a:pt x="1356874" y="4498591"/>
                  <a:pt x="1356874" y="4487692"/>
                </a:cubicBezTo>
                <a:cubicBezTo>
                  <a:pt x="1356874" y="4476794"/>
                  <a:pt x="1359601" y="4468619"/>
                  <a:pt x="1365048" y="4463171"/>
                </a:cubicBezTo>
                <a:cubicBezTo>
                  <a:pt x="1370497" y="4457721"/>
                  <a:pt x="1367772" y="4449545"/>
                  <a:pt x="1356874" y="4438650"/>
                </a:cubicBezTo>
                <a:lnTo>
                  <a:pt x="1373224" y="4438650"/>
                </a:lnTo>
                <a:cubicBezTo>
                  <a:pt x="1373224" y="4438650"/>
                  <a:pt x="1373224" y="4430475"/>
                  <a:pt x="1373224" y="4414128"/>
                </a:cubicBezTo>
                <a:cubicBezTo>
                  <a:pt x="1373224" y="4397779"/>
                  <a:pt x="1378671" y="4389607"/>
                  <a:pt x="1389570" y="4389607"/>
                </a:cubicBezTo>
                <a:cubicBezTo>
                  <a:pt x="1389570" y="4389607"/>
                  <a:pt x="1392295" y="4386879"/>
                  <a:pt x="1397744" y="4381432"/>
                </a:cubicBezTo>
                <a:cubicBezTo>
                  <a:pt x="1403193" y="4375982"/>
                  <a:pt x="1405920" y="4373256"/>
                  <a:pt x="1405920" y="4373256"/>
                </a:cubicBezTo>
                <a:lnTo>
                  <a:pt x="1324179" y="4405954"/>
                </a:lnTo>
                <a:cubicBezTo>
                  <a:pt x="1313280" y="4416852"/>
                  <a:pt x="1305108" y="4427751"/>
                  <a:pt x="1299657" y="4438650"/>
                </a:cubicBezTo>
                <a:cubicBezTo>
                  <a:pt x="1294207" y="4449545"/>
                  <a:pt x="1291485" y="4457721"/>
                  <a:pt x="1291485" y="4463171"/>
                </a:cubicBezTo>
                <a:cubicBezTo>
                  <a:pt x="1291485" y="4468619"/>
                  <a:pt x="1288759" y="4474070"/>
                  <a:pt x="1283310" y="4479518"/>
                </a:cubicBezTo>
                <a:cubicBezTo>
                  <a:pt x="1277862" y="4484968"/>
                  <a:pt x="1272411" y="4490417"/>
                  <a:pt x="1266961" y="4495868"/>
                </a:cubicBezTo>
                <a:cubicBezTo>
                  <a:pt x="1261512" y="4501315"/>
                  <a:pt x="1258788" y="4509491"/>
                  <a:pt x="1258788" y="4520388"/>
                </a:cubicBezTo>
                <a:cubicBezTo>
                  <a:pt x="1258788" y="4542187"/>
                  <a:pt x="1247889" y="4547634"/>
                  <a:pt x="1226091" y="4536735"/>
                </a:cubicBezTo>
                <a:lnTo>
                  <a:pt x="1226091" y="4553086"/>
                </a:lnTo>
                <a:cubicBezTo>
                  <a:pt x="1226091" y="4563981"/>
                  <a:pt x="1226091" y="4572157"/>
                  <a:pt x="1226091" y="4577607"/>
                </a:cubicBezTo>
                <a:cubicBezTo>
                  <a:pt x="1226091" y="4583054"/>
                  <a:pt x="1220642" y="4585780"/>
                  <a:pt x="1209746" y="4585780"/>
                </a:cubicBezTo>
                <a:cubicBezTo>
                  <a:pt x="1198847" y="4596678"/>
                  <a:pt x="1190672" y="4604853"/>
                  <a:pt x="1185224" y="4610301"/>
                </a:cubicBezTo>
                <a:cubicBezTo>
                  <a:pt x="1179773" y="4615751"/>
                  <a:pt x="1177049" y="4618476"/>
                  <a:pt x="1177049" y="4618476"/>
                </a:cubicBezTo>
                <a:cubicBezTo>
                  <a:pt x="1177049" y="4651171"/>
                  <a:pt x="1160700" y="4662070"/>
                  <a:pt x="1128006" y="4651171"/>
                </a:cubicBezTo>
                <a:cubicBezTo>
                  <a:pt x="1128006" y="4651171"/>
                  <a:pt x="1125280" y="4653896"/>
                  <a:pt x="1119830" y="4659347"/>
                </a:cubicBezTo>
                <a:cubicBezTo>
                  <a:pt x="1114383" y="4664794"/>
                  <a:pt x="1111657" y="4667519"/>
                  <a:pt x="1111657" y="4667519"/>
                </a:cubicBezTo>
                <a:lnTo>
                  <a:pt x="1078961" y="4651171"/>
                </a:lnTo>
                <a:lnTo>
                  <a:pt x="1111657" y="4634824"/>
                </a:lnTo>
                <a:lnTo>
                  <a:pt x="1128006" y="4602129"/>
                </a:lnTo>
                <a:cubicBezTo>
                  <a:pt x="1128006" y="4591230"/>
                  <a:pt x="1130729" y="4585780"/>
                  <a:pt x="1136177" y="4585780"/>
                </a:cubicBezTo>
                <a:cubicBezTo>
                  <a:pt x="1141628" y="4585780"/>
                  <a:pt x="1144352" y="4585780"/>
                  <a:pt x="1144352" y="4585780"/>
                </a:cubicBezTo>
                <a:cubicBezTo>
                  <a:pt x="1144352" y="4585780"/>
                  <a:pt x="1149801" y="4585780"/>
                  <a:pt x="1160700" y="4585780"/>
                </a:cubicBezTo>
                <a:cubicBezTo>
                  <a:pt x="1160700" y="4574883"/>
                  <a:pt x="1155251" y="4569433"/>
                  <a:pt x="1144352" y="4569433"/>
                </a:cubicBezTo>
                <a:cubicBezTo>
                  <a:pt x="1133453" y="4569433"/>
                  <a:pt x="1125280" y="4572157"/>
                  <a:pt x="1119830" y="4577607"/>
                </a:cubicBezTo>
                <a:cubicBezTo>
                  <a:pt x="1114383" y="4583054"/>
                  <a:pt x="1111657" y="4591230"/>
                  <a:pt x="1111657" y="4602129"/>
                </a:cubicBezTo>
                <a:cubicBezTo>
                  <a:pt x="1100758" y="4591230"/>
                  <a:pt x="1057163" y="4626650"/>
                  <a:pt x="980874" y="4708390"/>
                </a:cubicBezTo>
                <a:cubicBezTo>
                  <a:pt x="904583" y="4790129"/>
                  <a:pt x="866438" y="4836448"/>
                  <a:pt x="866438" y="4847346"/>
                </a:cubicBezTo>
                <a:cubicBezTo>
                  <a:pt x="855539" y="4847346"/>
                  <a:pt x="844640" y="4852796"/>
                  <a:pt x="833742" y="4863693"/>
                </a:cubicBezTo>
                <a:cubicBezTo>
                  <a:pt x="822844" y="4874592"/>
                  <a:pt x="801045" y="4890939"/>
                  <a:pt x="768352" y="4912738"/>
                </a:cubicBezTo>
                <a:cubicBezTo>
                  <a:pt x="713857" y="4967231"/>
                  <a:pt x="683888" y="4991752"/>
                  <a:pt x="678438" y="4986304"/>
                </a:cubicBezTo>
                <a:cubicBezTo>
                  <a:pt x="672988" y="4980854"/>
                  <a:pt x="672988" y="4972678"/>
                  <a:pt x="678438" y="4961782"/>
                </a:cubicBezTo>
                <a:cubicBezTo>
                  <a:pt x="683888" y="4950884"/>
                  <a:pt x="692061" y="4945432"/>
                  <a:pt x="702960" y="4945432"/>
                </a:cubicBezTo>
                <a:cubicBezTo>
                  <a:pt x="713857" y="4945432"/>
                  <a:pt x="719306" y="4939985"/>
                  <a:pt x="719306" y="4929085"/>
                </a:cubicBezTo>
                <a:lnTo>
                  <a:pt x="702960" y="4912738"/>
                </a:lnTo>
                <a:lnTo>
                  <a:pt x="686613" y="4912738"/>
                </a:lnTo>
                <a:cubicBezTo>
                  <a:pt x="686613" y="4912738"/>
                  <a:pt x="678438" y="4918188"/>
                  <a:pt x="662091" y="4929085"/>
                </a:cubicBezTo>
                <a:cubicBezTo>
                  <a:pt x="645741" y="4939985"/>
                  <a:pt x="634843" y="4953608"/>
                  <a:pt x="629394" y="4969955"/>
                </a:cubicBezTo>
                <a:cubicBezTo>
                  <a:pt x="623944" y="4986304"/>
                  <a:pt x="626670" y="4989028"/>
                  <a:pt x="637569" y="4978130"/>
                </a:cubicBezTo>
                <a:cubicBezTo>
                  <a:pt x="648466" y="4978130"/>
                  <a:pt x="653916" y="4978130"/>
                  <a:pt x="653916" y="4978130"/>
                </a:cubicBezTo>
                <a:cubicBezTo>
                  <a:pt x="653916" y="4978130"/>
                  <a:pt x="659365" y="4983580"/>
                  <a:pt x="670263" y="4994478"/>
                </a:cubicBezTo>
                <a:cubicBezTo>
                  <a:pt x="670263" y="5005375"/>
                  <a:pt x="659365" y="5021724"/>
                  <a:pt x="637569" y="5043521"/>
                </a:cubicBezTo>
                <a:cubicBezTo>
                  <a:pt x="615771" y="5065318"/>
                  <a:pt x="604870" y="5070767"/>
                  <a:pt x="604870" y="5059868"/>
                </a:cubicBezTo>
                <a:cubicBezTo>
                  <a:pt x="604870" y="5048970"/>
                  <a:pt x="604870" y="5043521"/>
                  <a:pt x="604870" y="5043521"/>
                </a:cubicBezTo>
                <a:cubicBezTo>
                  <a:pt x="615771" y="5032623"/>
                  <a:pt x="610320" y="5021724"/>
                  <a:pt x="588524" y="5010825"/>
                </a:cubicBezTo>
                <a:lnTo>
                  <a:pt x="572177" y="5010825"/>
                </a:lnTo>
                <a:lnTo>
                  <a:pt x="588524" y="4978131"/>
                </a:lnTo>
                <a:lnTo>
                  <a:pt x="604870" y="4961782"/>
                </a:lnTo>
                <a:lnTo>
                  <a:pt x="588524" y="4978130"/>
                </a:lnTo>
                <a:lnTo>
                  <a:pt x="588524" y="4978131"/>
                </a:lnTo>
                <a:lnTo>
                  <a:pt x="572177" y="4994478"/>
                </a:lnTo>
                <a:lnTo>
                  <a:pt x="555828" y="5059868"/>
                </a:lnTo>
                <a:lnTo>
                  <a:pt x="523133" y="5059868"/>
                </a:lnTo>
                <a:cubicBezTo>
                  <a:pt x="523133" y="5070767"/>
                  <a:pt x="517682" y="5076217"/>
                  <a:pt x="506784" y="5076217"/>
                </a:cubicBezTo>
                <a:cubicBezTo>
                  <a:pt x="495885" y="5065318"/>
                  <a:pt x="487712" y="5059868"/>
                  <a:pt x="482263" y="5059868"/>
                </a:cubicBezTo>
                <a:cubicBezTo>
                  <a:pt x="476815" y="5059868"/>
                  <a:pt x="479539" y="5065318"/>
                  <a:pt x="490436" y="5076217"/>
                </a:cubicBezTo>
                <a:cubicBezTo>
                  <a:pt x="490436" y="5087114"/>
                  <a:pt x="495885" y="5095288"/>
                  <a:pt x="506784" y="5100740"/>
                </a:cubicBezTo>
                <a:cubicBezTo>
                  <a:pt x="517682" y="5106187"/>
                  <a:pt x="517682" y="5114363"/>
                  <a:pt x="506784" y="5125260"/>
                </a:cubicBezTo>
                <a:lnTo>
                  <a:pt x="523133" y="5141607"/>
                </a:lnTo>
                <a:cubicBezTo>
                  <a:pt x="566726" y="5087114"/>
                  <a:pt x="588524" y="5065318"/>
                  <a:pt x="588524" y="5076217"/>
                </a:cubicBezTo>
                <a:cubicBezTo>
                  <a:pt x="588524" y="5087114"/>
                  <a:pt x="572177" y="5108911"/>
                  <a:pt x="539480" y="5141607"/>
                </a:cubicBezTo>
                <a:cubicBezTo>
                  <a:pt x="523133" y="5157957"/>
                  <a:pt x="506102" y="5174985"/>
                  <a:pt x="488393" y="5192697"/>
                </a:cubicBezTo>
                <a:lnTo>
                  <a:pt x="441392" y="5239696"/>
                </a:lnTo>
                <a:lnTo>
                  <a:pt x="441392" y="5227436"/>
                </a:lnTo>
                <a:cubicBezTo>
                  <a:pt x="441392" y="5224712"/>
                  <a:pt x="441392" y="5223347"/>
                  <a:pt x="441392" y="5223347"/>
                </a:cubicBezTo>
                <a:cubicBezTo>
                  <a:pt x="441392" y="5223347"/>
                  <a:pt x="435943" y="5223347"/>
                  <a:pt x="425045" y="5223347"/>
                </a:cubicBezTo>
                <a:lnTo>
                  <a:pt x="441392" y="5239696"/>
                </a:lnTo>
                <a:lnTo>
                  <a:pt x="433219" y="5247868"/>
                </a:lnTo>
                <a:cubicBezTo>
                  <a:pt x="395072" y="5286015"/>
                  <a:pt x="370550" y="5305086"/>
                  <a:pt x="359655" y="5305086"/>
                </a:cubicBezTo>
                <a:cubicBezTo>
                  <a:pt x="359655" y="5315985"/>
                  <a:pt x="335131" y="5343233"/>
                  <a:pt x="286088" y="5386826"/>
                </a:cubicBezTo>
                <a:cubicBezTo>
                  <a:pt x="237044" y="5430421"/>
                  <a:pt x="212522" y="5452218"/>
                  <a:pt x="212522" y="5452218"/>
                </a:cubicBezTo>
                <a:cubicBezTo>
                  <a:pt x="212522" y="5452218"/>
                  <a:pt x="207072" y="5457669"/>
                  <a:pt x="196175" y="5468565"/>
                </a:cubicBezTo>
                <a:lnTo>
                  <a:pt x="179827" y="5468565"/>
                </a:lnTo>
                <a:cubicBezTo>
                  <a:pt x="190724" y="5457669"/>
                  <a:pt x="190724" y="5452218"/>
                  <a:pt x="179827" y="5452218"/>
                </a:cubicBezTo>
                <a:lnTo>
                  <a:pt x="163480" y="5468565"/>
                </a:lnTo>
                <a:cubicBezTo>
                  <a:pt x="163480" y="5479464"/>
                  <a:pt x="163480" y="5487639"/>
                  <a:pt x="163480" y="5493087"/>
                </a:cubicBezTo>
                <a:cubicBezTo>
                  <a:pt x="163480" y="5498537"/>
                  <a:pt x="158029" y="5501261"/>
                  <a:pt x="147129" y="5501261"/>
                </a:cubicBezTo>
                <a:lnTo>
                  <a:pt x="130783" y="5517611"/>
                </a:lnTo>
                <a:lnTo>
                  <a:pt x="98087" y="5533958"/>
                </a:lnTo>
                <a:lnTo>
                  <a:pt x="98087" y="5501261"/>
                </a:lnTo>
                <a:cubicBezTo>
                  <a:pt x="119884" y="5479464"/>
                  <a:pt x="136232" y="5465841"/>
                  <a:pt x="147129" y="5460393"/>
                </a:cubicBezTo>
                <a:cubicBezTo>
                  <a:pt x="158029" y="5454942"/>
                  <a:pt x="163480" y="5446768"/>
                  <a:pt x="163480" y="5435871"/>
                </a:cubicBezTo>
                <a:lnTo>
                  <a:pt x="150572" y="5432429"/>
                </a:lnTo>
                <a:lnTo>
                  <a:pt x="179827" y="5403175"/>
                </a:lnTo>
                <a:lnTo>
                  <a:pt x="196175" y="5403175"/>
                </a:lnTo>
                <a:cubicBezTo>
                  <a:pt x="196175" y="5392276"/>
                  <a:pt x="196175" y="5386826"/>
                  <a:pt x="196175" y="5386826"/>
                </a:cubicBezTo>
                <a:lnTo>
                  <a:pt x="196175" y="5370479"/>
                </a:lnTo>
                <a:lnTo>
                  <a:pt x="212522" y="5337783"/>
                </a:lnTo>
                <a:lnTo>
                  <a:pt x="228870" y="5321436"/>
                </a:lnTo>
                <a:cubicBezTo>
                  <a:pt x="239769" y="5310537"/>
                  <a:pt x="247943" y="5302362"/>
                  <a:pt x="253392" y="5296914"/>
                </a:cubicBezTo>
                <a:cubicBezTo>
                  <a:pt x="258842" y="5291463"/>
                  <a:pt x="261566" y="5288739"/>
                  <a:pt x="261566" y="5288739"/>
                </a:cubicBezTo>
                <a:cubicBezTo>
                  <a:pt x="272465" y="5288739"/>
                  <a:pt x="277914" y="5283289"/>
                  <a:pt x="277914" y="5272390"/>
                </a:cubicBezTo>
                <a:cubicBezTo>
                  <a:pt x="277914" y="5272390"/>
                  <a:pt x="280638" y="5269666"/>
                  <a:pt x="286088" y="5264218"/>
                </a:cubicBezTo>
                <a:cubicBezTo>
                  <a:pt x="291537" y="5258767"/>
                  <a:pt x="294261" y="5256043"/>
                  <a:pt x="294261" y="5256043"/>
                </a:cubicBezTo>
                <a:cubicBezTo>
                  <a:pt x="305160" y="5256043"/>
                  <a:pt x="310609" y="5245144"/>
                  <a:pt x="310609" y="5223347"/>
                </a:cubicBezTo>
                <a:lnTo>
                  <a:pt x="326958" y="5207000"/>
                </a:lnTo>
                <a:lnTo>
                  <a:pt x="326958" y="5223347"/>
                </a:lnTo>
                <a:cubicBezTo>
                  <a:pt x="326958" y="5234246"/>
                  <a:pt x="329682" y="5242420"/>
                  <a:pt x="335131" y="5247868"/>
                </a:cubicBezTo>
                <a:cubicBezTo>
                  <a:pt x="340581" y="5253319"/>
                  <a:pt x="343306" y="5256043"/>
                  <a:pt x="343306" y="5256043"/>
                </a:cubicBezTo>
                <a:lnTo>
                  <a:pt x="310609" y="5288739"/>
                </a:lnTo>
                <a:cubicBezTo>
                  <a:pt x="310609" y="5288739"/>
                  <a:pt x="307885" y="5296914"/>
                  <a:pt x="302436" y="5313261"/>
                </a:cubicBezTo>
                <a:cubicBezTo>
                  <a:pt x="296986" y="5329608"/>
                  <a:pt x="294261" y="5337783"/>
                  <a:pt x="294261" y="5337783"/>
                </a:cubicBezTo>
                <a:cubicBezTo>
                  <a:pt x="294261" y="5337783"/>
                  <a:pt x="299710" y="5335058"/>
                  <a:pt x="310609" y="5329608"/>
                </a:cubicBezTo>
                <a:cubicBezTo>
                  <a:pt x="321508" y="5324160"/>
                  <a:pt x="326958" y="5315985"/>
                  <a:pt x="326958" y="5305086"/>
                </a:cubicBezTo>
                <a:cubicBezTo>
                  <a:pt x="359655" y="5283289"/>
                  <a:pt x="376002" y="5277841"/>
                  <a:pt x="376002" y="5288739"/>
                </a:cubicBezTo>
                <a:cubicBezTo>
                  <a:pt x="386901" y="5288739"/>
                  <a:pt x="389625" y="5280565"/>
                  <a:pt x="384175" y="5264218"/>
                </a:cubicBezTo>
                <a:cubicBezTo>
                  <a:pt x="378726" y="5247868"/>
                  <a:pt x="373278" y="5239696"/>
                  <a:pt x="367827" y="5239696"/>
                </a:cubicBezTo>
                <a:cubicBezTo>
                  <a:pt x="362379" y="5239696"/>
                  <a:pt x="365103" y="5234246"/>
                  <a:pt x="376002" y="5223347"/>
                </a:cubicBezTo>
                <a:lnTo>
                  <a:pt x="392348" y="5223347"/>
                </a:lnTo>
                <a:lnTo>
                  <a:pt x="392348" y="5207000"/>
                </a:lnTo>
                <a:cubicBezTo>
                  <a:pt x="381449" y="5207000"/>
                  <a:pt x="370550" y="5207000"/>
                  <a:pt x="359655" y="5207000"/>
                </a:cubicBezTo>
                <a:cubicBezTo>
                  <a:pt x="359655" y="5217899"/>
                  <a:pt x="356928" y="5223347"/>
                  <a:pt x="351480" y="5223347"/>
                </a:cubicBezTo>
                <a:cubicBezTo>
                  <a:pt x="346030" y="5223347"/>
                  <a:pt x="343306" y="5217899"/>
                  <a:pt x="343306" y="5207000"/>
                </a:cubicBezTo>
                <a:cubicBezTo>
                  <a:pt x="354204" y="5196102"/>
                  <a:pt x="359655" y="5190652"/>
                  <a:pt x="359655" y="5190652"/>
                </a:cubicBezTo>
                <a:cubicBezTo>
                  <a:pt x="359655" y="5179755"/>
                  <a:pt x="362379" y="5171580"/>
                  <a:pt x="367827" y="5166130"/>
                </a:cubicBezTo>
                <a:cubicBezTo>
                  <a:pt x="373278" y="5160682"/>
                  <a:pt x="376002" y="5152507"/>
                  <a:pt x="376002" y="5141607"/>
                </a:cubicBezTo>
                <a:cubicBezTo>
                  <a:pt x="397798" y="5130710"/>
                  <a:pt x="408697" y="5119811"/>
                  <a:pt x="408697" y="5108911"/>
                </a:cubicBezTo>
                <a:cubicBezTo>
                  <a:pt x="408697" y="5098016"/>
                  <a:pt x="414146" y="5092564"/>
                  <a:pt x="425045" y="5092564"/>
                </a:cubicBezTo>
                <a:cubicBezTo>
                  <a:pt x="435943" y="5092564"/>
                  <a:pt x="446842" y="5081666"/>
                  <a:pt x="457741" y="5059868"/>
                </a:cubicBezTo>
                <a:cubicBezTo>
                  <a:pt x="457741" y="5048970"/>
                  <a:pt x="460465" y="5040797"/>
                  <a:pt x="465916" y="5035347"/>
                </a:cubicBezTo>
                <a:cubicBezTo>
                  <a:pt x="471364" y="5029897"/>
                  <a:pt x="474087" y="5027172"/>
                  <a:pt x="474087" y="5027172"/>
                </a:cubicBezTo>
                <a:lnTo>
                  <a:pt x="506784" y="4994478"/>
                </a:lnTo>
                <a:cubicBezTo>
                  <a:pt x="506784" y="4983580"/>
                  <a:pt x="512234" y="4978130"/>
                  <a:pt x="523133" y="4978130"/>
                </a:cubicBezTo>
                <a:cubicBezTo>
                  <a:pt x="534032" y="4978130"/>
                  <a:pt x="539480" y="4972678"/>
                  <a:pt x="539480" y="4961782"/>
                </a:cubicBezTo>
                <a:lnTo>
                  <a:pt x="539480" y="4945432"/>
                </a:lnTo>
                <a:cubicBezTo>
                  <a:pt x="550379" y="4945432"/>
                  <a:pt x="561278" y="4939985"/>
                  <a:pt x="572177" y="4929085"/>
                </a:cubicBezTo>
                <a:cubicBezTo>
                  <a:pt x="583076" y="4907288"/>
                  <a:pt x="588524" y="4896389"/>
                  <a:pt x="588524" y="4896389"/>
                </a:cubicBezTo>
                <a:cubicBezTo>
                  <a:pt x="588524" y="4896389"/>
                  <a:pt x="588524" y="4890939"/>
                  <a:pt x="588524" y="4880042"/>
                </a:cubicBezTo>
                <a:cubicBezTo>
                  <a:pt x="566726" y="4858245"/>
                  <a:pt x="555828" y="4863693"/>
                  <a:pt x="555828" y="4896389"/>
                </a:cubicBezTo>
                <a:cubicBezTo>
                  <a:pt x="555828" y="4896389"/>
                  <a:pt x="550379" y="4901841"/>
                  <a:pt x="539480" y="4912738"/>
                </a:cubicBezTo>
                <a:cubicBezTo>
                  <a:pt x="528581" y="4923635"/>
                  <a:pt x="517682" y="4934537"/>
                  <a:pt x="506784" y="4945432"/>
                </a:cubicBezTo>
                <a:cubicBezTo>
                  <a:pt x="495885" y="4956332"/>
                  <a:pt x="487712" y="4967231"/>
                  <a:pt x="482263" y="4978130"/>
                </a:cubicBezTo>
                <a:cubicBezTo>
                  <a:pt x="476815" y="4989028"/>
                  <a:pt x="474087" y="4994478"/>
                  <a:pt x="474087" y="4994478"/>
                </a:cubicBezTo>
                <a:cubicBezTo>
                  <a:pt x="474087" y="4994478"/>
                  <a:pt x="463190" y="5005375"/>
                  <a:pt x="441392" y="5027172"/>
                </a:cubicBezTo>
                <a:lnTo>
                  <a:pt x="425045" y="5043521"/>
                </a:lnTo>
                <a:cubicBezTo>
                  <a:pt x="425045" y="5032623"/>
                  <a:pt x="419596" y="5027172"/>
                  <a:pt x="408697" y="5027172"/>
                </a:cubicBezTo>
                <a:lnTo>
                  <a:pt x="425045" y="5010825"/>
                </a:lnTo>
                <a:cubicBezTo>
                  <a:pt x="435943" y="4989028"/>
                  <a:pt x="446842" y="4978130"/>
                  <a:pt x="457741" y="4978130"/>
                </a:cubicBezTo>
                <a:lnTo>
                  <a:pt x="490436" y="4929085"/>
                </a:lnTo>
                <a:cubicBezTo>
                  <a:pt x="501333" y="4918188"/>
                  <a:pt x="512234" y="4912738"/>
                  <a:pt x="523133" y="4912738"/>
                </a:cubicBezTo>
                <a:cubicBezTo>
                  <a:pt x="534032" y="4912738"/>
                  <a:pt x="542205" y="4901841"/>
                  <a:pt x="547655" y="4880042"/>
                </a:cubicBezTo>
                <a:cubicBezTo>
                  <a:pt x="553104" y="4858245"/>
                  <a:pt x="564002" y="4841896"/>
                  <a:pt x="580352" y="4830998"/>
                </a:cubicBezTo>
                <a:cubicBezTo>
                  <a:pt x="596699" y="4820101"/>
                  <a:pt x="607596" y="4806476"/>
                  <a:pt x="613046" y="4790129"/>
                </a:cubicBezTo>
                <a:cubicBezTo>
                  <a:pt x="618495" y="4773782"/>
                  <a:pt x="626670" y="4765606"/>
                  <a:pt x="637569" y="4765606"/>
                </a:cubicBezTo>
                <a:lnTo>
                  <a:pt x="637569" y="4798303"/>
                </a:lnTo>
                <a:lnTo>
                  <a:pt x="621219" y="4814651"/>
                </a:lnTo>
                <a:cubicBezTo>
                  <a:pt x="621219" y="4825549"/>
                  <a:pt x="618495" y="4836448"/>
                  <a:pt x="613046" y="4847346"/>
                </a:cubicBezTo>
                <a:cubicBezTo>
                  <a:pt x="607596" y="4858245"/>
                  <a:pt x="610320" y="4863693"/>
                  <a:pt x="621219" y="4863693"/>
                </a:cubicBezTo>
                <a:lnTo>
                  <a:pt x="637569" y="4863693"/>
                </a:lnTo>
                <a:cubicBezTo>
                  <a:pt x="637569" y="4852796"/>
                  <a:pt x="640293" y="4844622"/>
                  <a:pt x="645741" y="4839172"/>
                </a:cubicBezTo>
                <a:cubicBezTo>
                  <a:pt x="651190" y="4833723"/>
                  <a:pt x="662091" y="4820101"/>
                  <a:pt x="678438" y="4798303"/>
                </a:cubicBezTo>
                <a:cubicBezTo>
                  <a:pt x="694785" y="4776506"/>
                  <a:pt x="708409" y="4762883"/>
                  <a:pt x="719306" y="4757433"/>
                </a:cubicBezTo>
                <a:cubicBezTo>
                  <a:pt x="730205" y="4751983"/>
                  <a:pt x="735655" y="4746533"/>
                  <a:pt x="735655" y="4741086"/>
                </a:cubicBezTo>
                <a:cubicBezTo>
                  <a:pt x="735655" y="4735636"/>
                  <a:pt x="730205" y="4732910"/>
                  <a:pt x="719306" y="4732910"/>
                </a:cubicBezTo>
                <a:lnTo>
                  <a:pt x="719306" y="4683867"/>
                </a:lnTo>
                <a:lnTo>
                  <a:pt x="735655" y="4634824"/>
                </a:lnTo>
                <a:cubicBezTo>
                  <a:pt x="724756" y="4613027"/>
                  <a:pt x="730205" y="4602129"/>
                  <a:pt x="752003" y="4602129"/>
                </a:cubicBezTo>
                <a:cubicBezTo>
                  <a:pt x="762901" y="4591230"/>
                  <a:pt x="768352" y="4585780"/>
                  <a:pt x="768352" y="4585780"/>
                </a:cubicBezTo>
                <a:cubicBezTo>
                  <a:pt x="768352" y="4585780"/>
                  <a:pt x="768352" y="4580331"/>
                  <a:pt x="768352" y="4569433"/>
                </a:cubicBezTo>
                <a:cubicBezTo>
                  <a:pt x="779251" y="4558534"/>
                  <a:pt x="784699" y="4547634"/>
                  <a:pt x="784699" y="4536735"/>
                </a:cubicBezTo>
                <a:lnTo>
                  <a:pt x="752003" y="4553086"/>
                </a:lnTo>
                <a:cubicBezTo>
                  <a:pt x="741104" y="4574883"/>
                  <a:pt x="730205" y="4591230"/>
                  <a:pt x="719306" y="4602129"/>
                </a:cubicBezTo>
                <a:lnTo>
                  <a:pt x="702960" y="4618476"/>
                </a:lnTo>
                <a:lnTo>
                  <a:pt x="735655" y="4569433"/>
                </a:lnTo>
                <a:lnTo>
                  <a:pt x="752003" y="4520388"/>
                </a:lnTo>
                <a:lnTo>
                  <a:pt x="735655" y="4520388"/>
                </a:lnTo>
                <a:cubicBezTo>
                  <a:pt x="713857" y="4520388"/>
                  <a:pt x="700234" y="4531288"/>
                  <a:pt x="694785" y="4553086"/>
                </a:cubicBezTo>
                <a:cubicBezTo>
                  <a:pt x="689337" y="4574883"/>
                  <a:pt x="681162" y="4585780"/>
                  <a:pt x="670263" y="4585780"/>
                </a:cubicBezTo>
                <a:lnTo>
                  <a:pt x="686613" y="4536735"/>
                </a:lnTo>
                <a:cubicBezTo>
                  <a:pt x="730205" y="4493144"/>
                  <a:pt x="746554" y="4471345"/>
                  <a:pt x="735655" y="4471345"/>
                </a:cubicBezTo>
                <a:cubicBezTo>
                  <a:pt x="724756" y="4471345"/>
                  <a:pt x="702960" y="4490417"/>
                  <a:pt x="670263" y="4528561"/>
                </a:cubicBezTo>
                <a:cubicBezTo>
                  <a:pt x="637569" y="4566707"/>
                  <a:pt x="621219" y="4588504"/>
                  <a:pt x="621219" y="4593954"/>
                </a:cubicBezTo>
                <a:cubicBezTo>
                  <a:pt x="621219" y="4599404"/>
                  <a:pt x="604870" y="4618476"/>
                  <a:pt x="572177" y="4651171"/>
                </a:cubicBezTo>
                <a:cubicBezTo>
                  <a:pt x="539480" y="4683867"/>
                  <a:pt x="517682" y="4711113"/>
                  <a:pt x="506784" y="4732910"/>
                </a:cubicBezTo>
                <a:cubicBezTo>
                  <a:pt x="506784" y="4732910"/>
                  <a:pt x="506784" y="4727460"/>
                  <a:pt x="506784" y="4716563"/>
                </a:cubicBezTo>
                <a:lnTo>
                  <a:pt x="506784" y="4700214"/>
                </a:lnTo>
                <a:cubicBezTo>
                  <a:pt x="495885" y="4700214"/>
                  <a:pt x="490436" y="4705666"/>
                  <a:pt x="490436" y="4716563"/>
                </a:cubicBezTo>
                <a:cubicBezTo>
                  <a:pt x="490436" y="4727460"/>
                  <a:pt x="495885" y="4732910"/>
                  <a:pt x="506784" y="4732910"/>
                </a:cubicBezTo>
                <a:cubicBezTo>
                  <a:pt x="506784" y="4743810"/>
                  <a:pt x="501333" y="4751983"/>
                  <a:pt x="490436" y="4757433"/>
                </a:cubicBezTo>
                <a:cubicBezTo>
                  <a:pt x="479539" y="4762883"/>
                  <a:pt x="474087" y="4765606"/>
                  <a:pt x="474087" y="4765606"/>
                </a:cubicBezTo>
                <a:cubicBezTo>
                  <a:pt x="452291" y="4765606"/>
                  <a:pt x="446842" y="4781953"/>
                  <a:pt x="457741" y="4814651"/>
                </a:cubicBezTo>
                <a:lnTo>
                  <a:pt x="441392" y="4830998"/>
                </a:lnTo>
                <a:cubicBezTo>
                  <a:pt x="430495" y="4820101"/>
                  <a:pt x="430495" y="4792853"/>
                  <a:pt x="441392" y="4749257"/>
                </a:cubicBezTo>
                <a:lnTo>
                  <a:pt x="457741" y="4749257"/>
                </a:lnTo>
                <a:cubicBezTo>
                  <a:pt x="446842" y="4738362"/>
                  <a:pt x="452291" y="4722013"/>
                  <a:pt x="474087" y="4700214"/>
                </a:cubicBezTo>
                <a:cubicBezTo>
                  <a:pt x="495885" y="4678417"/>
                  <a:pt x="506784" y="4667519"/>
                  <a:pt x="506784" y="4667519"/>
                </a:cubicBezTo>
                <a:lnTo>
                  <a:pt x="539480" y="4634824"/>
                </a:lnTo>
                <a:cubicBezTo>
                  <a:pt x="539480" y="4634824"/>
                  <a:pt x="534032" y="4634824"/>
                  <a:pt x="523133" y="4634824"/>
                </a:cubicBezTo>
                <a:cubicBezTo>
                  <a:pt x="512234" y="4645721"/>
                  <a:pt x="506784" y="4645721"/>
                  <a:pt x="506784" y="4634824"/>
                </a:cubicBezTo>
                <a:lnTo>
                  <a:pt x="539480" y="4602129"/>
                </a:lnTo>
                <a:lnTo>
                  <a:pt x="555828" y="4569433"/>
                </a:lnTo>
                <a:cubicBezTo>
                  <a:pt x="544929" y="4569433"/>
                  <a:pt x="539480" y="4569433"/>
                  <a:pt x="539480" y="4569433"/>
                </a:cubicBezTo>
                <a:cubicBezTo>
                  <a:pt x="539480" y="4558534"/>
                  <a:pt x="544929" y="4553086"/>
                  <a:pt x="555828" y="4553086"/>
                </a:cubicBezTo>
                <a:cubicBezTo>
                  <a:pt x="555828" y="4553086"/>
                  <a:pt x="561278" y="4544911"/>
                  <a:pt x="572177" y="4528561"/>
                </a:cubicBezTo>
                <a:cubicBezTo>
                  <a:pt x="583076" y="4512214"/>
                  <a:pt x="583076" y="4504040"/>
                  <a:pt x="572177" y="4504040"/>
                </a:cubicBezTo>
                <a:lnTo>
                  <a:pt x="539480" y="4520388"/>
                </a:lnTo>
                <a:cubicBezTo>
                  <a:pt x="539480" y="4520388"/>
                  <a:pt x="534032" y="4520388"/>
                  <a:pt x="523133" y="4520388"/>
                </a:cubicBezTo>
                <a:lnTo>
                  <a:pt x="523133" y="4536735"/>
                </a:lnTo>
                <a:lnTo>
                  <a:pt x="506784" y="4553086"/>
                </a:lnTo>
                <a:cubicBezTo>
                  <a:pt x="495885" y="4542187"/>
                  <a:pt x="474087" y="4558534"/>
                  <a:pt x="441392" y="4602129"/>
                </a:cubicBezTo>
                <a:lnTo>
                  <a:pt x="425045" y="4618476"/>
                </a:lnTo>
                <a:cubicBezTo>
                  <a:pt x="425045" y="4607577"/>
                  <a:pt x="414146" y="4607577"/>
                  <a:pt x="392348" y="4618476"/>
                </a:cubicBezTo>
                <a:cubicBezTo>
                  <a:pt x="359655" y="4651171"/>
                  <a:pt x="354204" y="4651171"/>
                  <a:pt x="376002" y="4618476"/>
                </a:cubicBezTo>
                <a:cubicBezTo>
                  <a:pt x="386901" y="4596678"/>
                  <a:pt x="408697" y="4569433"/>
                  <a:pt x="441392" y="4536735"/>
                </a:cubicBezTo>
                <a:cubicBezTo>
                  <a:pt x="452291" y="4504040"/>
                  <a:pt x="457741" y="4487692"/>
                  <a:pt x="457741" y="4487692"/>
                </a:cubicBezTo>
                <a:cubicBezTo>
                  <a:pt x="435943" y="4509491"/>
                  <a:pt x="425045" y="4523112"/>
                  <a:pt x="425045" y="4528561"/>
                </a:cubicBezTo>
                <a:cubicBezTo>
                  <a:pt x="425045" y="4534011"/>
                  <a:pt x="411421" y="4553086"/>
                  <a:pt x="384175" y="4585780"/>
                </a:cubicBezTo>
                <a:cubicBezTo>
                  <a:pt x="356928" y="4618476"/>
                  <a:pt x="337857" y="4634824"/>
                  <a:pt x="326958" y="4634824"/>
                </a:cubicBezTo>
                <a:lnTo>
                  <a:pt x="359655" y="4585780"/>
                </a:lnTo>
                <a:cubicBezTo>
                  <a:pt x="370550" y="4585780"/>
                  <a:pt x="378726" y="4580331"/>
                  <a:pt x="384175" y="4569433"/>
                </a:cubicBezTo>
                <a:cubicBezTo>
                  <a:pt x="389625" y="4558534"/>
                  <a:pt x="392348" y="4547634"/>
                  <a:pt x="392348" y="4536735"/>
                </a:cubicBezTo>
                <a:cubicBezTo>
                  <a:pt x="403248" y="4514938"/>
                  <a:pt x="414146" y="4493144"/>
                  <a:pt x="425045" y="4471345"/>
                </a:cubicBezTo>
                <a:cubicBezTo>
                  <a:pt x="435943" y="4471345"/>
                  <a:pt x="441392" y="4465895"/>
                  <a:pt x="441392" y="4454997"/>
                </a:cubicBezTo>
                <a:lnTo>
                  <a:pt x="392348" y="4487692"/>
                </a:lnTo>
                <a:cubicBezTo>
                  <a:pt x="392348" y="4498591"/>
                  <a:pt x="389625" y="4504040"/>
                  <a:pt x="384175" y="4504040"/>
                </a:cubicBezTo>
                <a:cubicBezTo>
                  <a:pt x="378726" y="4504040"/>
                  <a:pt x="376002" y="4504040"/>
                  <a:pt x="376002" y="4504040"/>
                </a:cubicBezTo>
                <a:cubicBezTo>
                  <a:pt x="365103" y="4493144"/>
                  <a:pt x="359655" y="4493144"/>
                  <a:pt x="359655" y="4504040"/>
                </a:cubicBezTo>
                <a:cubicBezTo>
                  <a:pt x="348754" y="4504040"/>
                  <a:pt x="343306" y="4509491"/>
                  <a:pt x="343306" y="4520388"/>
                </a:cubicBezTo>
                <a:cubicBezTo>
                  <a:pt x="343306" y="4531288"/>
                  <a:pt x="343306" y="4536735"/>
                  <a:pt x="343306" y="4536735"/>
                </a:cubicBezTo>
                <a:cubicBezTo>
                  <a:pt x="354204" y="4547634"/>
                  <a:pt x="354204" y="4550361"/>
                  <a:pt x="343306" y="4544911"/>
                </a:cubicBezTo>
                <a:cubicBezTo>
                  <a:pt x="332407" y="4539460"/>
                  <a:pt x="321508" y="4547634"/>
                  <a:pt x="310609" y="4569433"/>
                </a:cubicBezTo>
                <a:lnTo>
                  <a:pt x="277914" y="4585780"/>
                </a:lnTo>
                <a:cubicBezTo>
                  <a:pt x="277914" y="4574883"/>
                  <a:pt x="277914" y="4569433"/>
                  <a:pt x="277914" y="4569433"/>
                </a:cubicBezTo>
                <a:cubicBezTo>
                  <a:pt x="277914" y="4569433"/>
                  <a:pt x="272465" y="4574883"/>
                  <a:pt x="261566" y="4585780"/>
                </a:cubicBezTo>
                <a:cubicBezTo>
                  <a:pt x="261566" y="4585780"/>
                  <a:pt x="256118" y="4580331"/>
                  <a:pt x="245217" y="4569433"/>
                </a:cubicBezTo>
                <a:cubicBezTo>
                  <a:pt x="245217" y="4547634"/>
                  <a:pt x="272465" y="4498591"/>
                  <a:pt x="326958" y="4422301"/>
                </a:cubicBezTo>
                <a:cubicBezTo>
                  <a:pt x="337857" y="4422301"/>
                  <a:pt x="346030" y="4416852"/>
                  <a:pt x="351480" y="4405954"/>
                </a:cubicBezTo>
                <a:cubicBezTo>
                  <a:pt x="356928" y="4395055"/>
                  <a:pt x="359655" y="4384155"/>
                  <a:pt x="359655" y="4373256"/>
                </a:cubicBezTo>
                <a:cubicBezTo>
                  <a:pt x="359655" y="4373256"/>
                  <a:pt x="370550" y="4356909"/>
                  <a:pt x="392348" y="4324213"/>
                </a:cubicBezTo>
                <a:cubicBezTo>
                  <a:pt x="403248" y="4313315"/>
                  <a:pt x="411421" y="4305140"/>
                  <a:pt x="416870" y="4299692"/>
                </a:cubicBezTo>
                <a:cubicBezTo>
                  <a:pt x="422320" y="4294242"/>
                  <a:pt x="419596" y="4286067"/>
                  <a:pt x="408697" y="4275170"/>
                </a:cubicBezTo>
                <a:cubicBezTo>
                  <a:pt x="408697" y="4275170"/>
                  <a:pt x="408697" y="4272446"/>
                  <a:pt x="408697" y="4266996"/>
                </a:cubicBezTo>
                <a:cubicBezTo>
                  <a:pt x="408697" y="4261546"/>
                  <a:pt x="414146" y="4258822"/>
                  <a:pt x="425045" y="4258822"/>
                </a:cubicBezTo>
                <a:lnTo>
                  <a:pt x="490436" y="4193431"/>
                </a:lnTo>
                <a:cubicBezTo>
                  <a:pt x="490436" y="4182532"/>
                  <a:pt x="490436" y="4174357"/>
                  <a:pt x="490436" y="4168910"/>
                </a:cubicBezTo>
                <a:cubicBezTo>
                  <a:pt x="490436" y="4163458"/>
                  <a:pt x="490436" y="4155284"/>
                  <a:pt x="490436" y="4144385"/>
                </a:cubicBezTo>
                <a:cubicBezTo>
                  <a:pt x="479539" y="4133489"/>
                  <a:pt x="479539" y="4122588"/>
                  <a:pt x="490436" y="4111691"/>
                </a:cubicBezTo>
                <a:cubicBezTo>
                  <a:pt x="490436" y="4111691"/>
                  <a:pt x="493162" y="4106241"/>
                  <a:pt x="498609" y="4095342"/>
                </a:cubicBezTo>
                <a:cubicBezTo>
                  <a:pt x="504059" y="4084443"/>
                  <a:pt x="506784" y="4073544"/>
                  <a:pt x="506784" y="4062646"/>
                </a:cubicBezTo>
                <a:cubicBezTo>
                  <a:pt x="517682" y="4029952"/>
                  <a:pt x="534032" y="4005428"/>
                  <a:pt x="555828" y="3989081"/>
                </a:cubicBezTo>
                <a:cubicBezTo>
                  <a:pt x="577625" y="3972735"/>
                  <a:pt x="585800" y="3959109"/>
                  <a:pt x="580352" y="3948212"/>
                </a:cubicBezTo>
                <a:cubicBezTo>
                  <a:pt x="574901" y="3937313"/>
                  <a:pt x="574901" y="3920964"/>
                  <a:pt x="580352" y="3899167"/>
                </a:cubicBezTo>
                <a:cubicBezTo>
                  <a:pt x="585800" y="3877369"/>
                  <a:pt x="593973" y="3871921"/>
                  <a:pt x="604870" y="3882820"/>
                </a:cubicBezTo>
                <a:lnTo>
                  <a:pt x="653916" y="3850124"/>
                </a:lnTo>
                <a:cubicBezTo>
                  <a:pt x="643017" y="3850124"/>
                  <a:pt x="643017" y="3839226"/>
                  <a:pt x="653916" y="3817427"/>
                </a:cubicBezTo>
                <a:cubicBezTo>
                  <a:pt x="653916" y="3817427"/>
                  <a:pt x="656640" y="3814703"/>
                  <a:pt x="662091" y="3809256"/>
                </a:cubicBezTo>
                <a:cubicBezTo>
                  <a:pt x="667539" y="3803804"/>
                  <a:pt x="664815" y="3795630"/>
                  <a:pt x="653916" y="3784731"/>
                </a:cubicBezTo>
                <a:cubicBezTo>
                  <a:pt x="653916" y="3784731"/>
                  <a:pt x="659365" y="3773836"/>
                  <a:pt x="670263" y="3752037"/>
                </a:cubicBezTo>
                <a:lnTo>
                  <a:pt x="686613" y="3719341"/>
                </a:lnTo>
                <a:lnTo>
                  <a:pt x="670263" y="3719341"/>
                </a:lnTo>
                <a:lnTo>
                  <a:pt x="670263" y="3686645"/>
                </a:lnTo>
                <a:cubicBezTo>
                  <a:pt x="670263" y="3686645"/>
                  <a:pt x="670263" y="3683920"/>
                  <a:pt x="670263" y="3678470"/>
                </a:cubicBezTo>
                <a:cubicBezTo>
                  <a:pt x="670263" y="3673022"/>
                  <a:pt x="675714" y="3670298"/>
                  <a:pt x="686613" y="3670298"/>
                </a:cubicBezTo>
                <a:cubicBezTo>
                  <a:pt x="697510" y="3670298"/>
                  <a:pt x="702960" y="3664847"/>
                  <a:pt x="702960" y="3653948"/>
                </a:cubicBezTo>
                <a:cubicBezTo>
                  <a:pt x="702960" y="3643051"/>
                  <a:pt x="708409" y="3637601"/>
                  <a:pt x="719306" y="3637601"/>
                </a:cubicBezTo>
                <a:lnTo>
                  <a:pt x="752003" y="3588558"/>
                </a:lnTo>
                <a:cubicBezTo>
                  <a:pt x="752003" y="3588558"/>
                  <a:pt x="752003" y="3585834"/>
                  <a:pt x="752003" y="3580384"/>
                </a:cubicBezTo>
                <a:cubicBezTo>
                  <a:pt x="752003" y="3574933"/>
                  <a:pt x="752003" y="3566761"/>
                  <a:pt x="752003" y="3555862"/>
                </a:cubicBezTo>
                <a:cubicBezTo>
                  <a:pt x="762901" y="3544963"/>
                  <a:pt x="768352" y="3534065"/>
                  <a:pt x="768352" y="3523166"/>
                </a:cubicBezTo>
                <a:lnTo>
                  <a:pt x="686613" y="3604905"/>
                </a:lnTo>
                <a:cubicBezTo>
                  <a:pt x="686613" y="3615804"/>
                  <a:pt x="681162" y="3615804"/>
                  <a:pt x="670263" y="3604905"/>
                </a:cubicBezTo>
                <a:lnTo>
                  <a:pt x="637569" y="3621252"/>
                </a:lnTo>
                <a:cubicBezTo>
                  <a:pt x="626670" y="3632151"/>
                  <a:pt x="615771" y="3637601"/>
                  <a:pt x="604870" y="3637601"/>
                </a:cubicBezTo>
                <a:cubicBezTo>
                  <a:pt x="572177" y="3637601"/>
                  <a:pt x="561278" y="3621252"/>
                  <a:pt x="572177" y="3588558"/>
                </a:cubicBezTo>
                <a:cubicBezTo>
                  <a:pt x="583076" y="3577659"/>
                  <a:pt x="583076" y="3572209"/>
                  <a:pt x="572177" y="3572209"/>
                </a:cubicBezTo>
                <a:lnTo>
                  <a:pt x="555828" y="3588558"/>
                </a:lnTo>
                <a:lnTo>
                  <a:pt x="588524" y="3523166"/>
                </a:lnTo>
                <a:cubicBezTo>
                  <a:pt x="599423" y="3534065"/>
                  <a:pt x="599423" y="3539513"/>
                  <a:pt x="588524" y="3539513"/>
                </a:cubicBezTo>
                <a:lnTo>
                  <a:pt x="604870" y="3555862"/>
                </a:lnTo>
                <a:cubicBezTo>
                  <a:pt x="626670" y="3544963"/>
                  <a:pt x="637569" y="3536789"/>
                  <a:pt x="637569" y="3531340"/>
                </a:cubicBezTo>
                <a:cubicBezTo>
                  <a:pt x="637569" y="3525890"/>
                  <a:pt x="637569" y="3523166"/>
                  <a:pt x="637569" y="3523166"/>
                </a:cubicBezTo>
                <a:cubicBezTo>
                  <a:pt x="670263" y="3534065"/>
                  <a:pt x="713857" y="3506819"/>
                  <a:pt x="768352" y="3441426"/>
                </a:cubicBezTo>
                <a:lnTo>
                  <a:pt x="784699" y="3425079"/>
                </a:lnTo>
                <a:lnTo>
                  <a:pt x="801045" y="3408730"/>
                </a:lnTo>
                <a:cubicBezTo>
                  <a:pt x="801045" y="3397831"/>
                  <a:pt x="806497" y="3392383"/>
                  <a:pt x="817394" y="3392383"/>
                </a:cubicBezTo>
                <a:lnTo>
                  <a:pt x="866438" y="3359687"/>
                </a:lnTo>
                <a:cubicBezTo>
                  <a:pt x="877337" y="3337889"/>
                  <a:pt x="877337" y="3321540"/>
                  <a:pt x="866438" y="3310644"/>
                </a:cubicBezTo>
                <a:lnTo>
                  <a:pt x="931830" y="3179859"/>
                </a:lnTo>
                <a:cubicBezTo>
                  <a:pt x="942729" y="3158061"/>
                  <a:pt x="953628" y="3136266"/>
                  <a:pt x="964525" y="3114468"/>
                </a:cubicBezTo>
                <a:cubicBezTo>
                  <a:pt x="975426" y="3092671"/>
                  <a:pt x="991773" y="3059975"/>
                  <a:pt x="1013569" y="3016380"/>
                </a:cubicBezTo>
                <a:lnTo>
                  <a:pt x="1046267" y="2967337"/>
                </a:lnTo>
                <a:lnTo>
                  <a:pt x="1013569" y="2983686"/>
                </a:lnTo>
                <a:cubicBezTo>
                  <a:pt x="991773" y="2983686"/>
                  <a:pt x="978150" y="2983686"/>
                  <a:pt x="972699" y="2983686"/>
                </a:cubicBezTo>
                <a:cubicBezTo>
                  <a:pt x="967251" y="2983686"/>
                  <a:pt x="964525" y="2978235"/>
                  <a:pt x="964525" y="2967337"/>
                </a:cubicBezTo>
                <a:lnTo>
                  <a:pt x="980874" y="2950990"/>
                </a:lnTo>
                <a:lnTo>
                  <a:pt x="1029916" y="2901946"/>
                </a:lnTo>
                <a:lnTo>
                  <a:pt x="1062613" y="2869250"/>
                </a:lnTo>
                <a:lnTo>
                  <a:pt x="1062613" y="2836554"/>
                </a:lnTo>
                <a:lnTo>
                  <a:pt x="980874" y="2901946"/>
                </a:lnTo>
                <a:lnTo>
                  <a:pt x="882788" y="2967337"/>
                </a:lnTo>
                <a:cubicBezTo>
                  <a:pt x="882788" y="2956439"/>
                  <a:pt x="899135" y="2934640"/>
                  <a:pt x="931830" y="2901946"/>
                </a:cubicBezTo>
                <a:cubicBezTo>
                  <a:pt x="986322" y="2858351"/>
                  <a:pt x="1013569" y="2831103"/>
                  <a:pt x="1013569" y="2820207"/>
                </a:cubicBezTo>
                <a:lnTo>
                  <a:pt x="964525" y="2836554"/>
                </a:lnTo>
                <a:cubicBezTo>
                  <a:pt x="964525" y="2847453"/>
                  <a:pt x="956352" y="2852901"/>
                  <a:pt x="940003" y="2852901"/>
                </a:cubicBezTo>
                <a:cubicBezTo>
                  <a:pt x="923655" y="2852901"/>
                  <a:pt x="915482" y="2852901"/>
                  <a:pt x="915482" y="2852901"/>
                </a:cubicBezTo>
                <a:cubicBezTo>
                  <a:pt x="915482" y="2852901"/>
                  <a:pt x="915482" y="2847453"/>
                  <a:pt x="915482" y="2836554"/>
                </a:cubicBezTo>
                <a:cubicBezTo>
                  <a:pt x="937278" y="2836554"/>
                  <a:pt x="948177" y="2831103"/>
                  <a:pt x="948177" y="2820207"/>
                </a:cubicBezTo>
                <a:cubicBezTo>
                  <a:pt x="948177" y="2809308"/>
                  <a:pt x="948177" y="2798407"/>
                  <a:pt x="948177" y="2787511"/>
                </a:cubicBezTo>
                <a:cubicBezTo>
                  <a:pt x="959076" y="2787511"/>
                  <a:pt x="964525" y="2787511"/>
                  <a:pt x="964525" y="2787511"/>
                </a:cubicBezTo>
                <a:cubicBezTo>
                  <a:pt x="964525" y="2787511"/>
                  <a:pt x="969975" y="2787511"/>
                  <a:pt x="980874" y="2787511"/>
                </a:cubicBezTo>
                <a:lnTo>
                  <a:pt x="1046267" y="2754814"/>
                </a:lnTo>
                <a:cubicBezTo>
                  <a:pt x="1035367" y="2743917"/>
                  <a:pt x="1010844" y="2746640"/>
                  <a:pt x="972699" y="2762990"/>
                </a:cubicBezTo>
                <a:cubicBezTo>
                  <a:pt x="934554" y="2779336"/>
                  <a:pt x="915482" y="2792960"/>
                  <a:pt x="915482" y="2803858"/>
                </a:cubicBezTo>
                <a:cubicBezTo>
                  <a:pt x="915482" y="2814756"/>
                  <a:pt x="910032" y="2820207"/>
                  <a:pt x="899135" y="2820207"/>
                </a:cubicBezTo>
                <a:lnTo>
                  <a:pt x="866438" y="2836554"/>
                </a:lnTo>
                <a:lnTo>
                  <a:pt x="899135" y="2803858"/>
                </a:lnTo>
                <a:lnTo>
                  <a:pt x="931830" y="2771162"/>
                </a:lnTo>
                <a:lnTo>
                  <a:pt x="899135" y="2754814"/>
                </a:lnTo>
                <a:cubicBezTo>
                  <a:pt x="877337" y="2754814"/>
                  <a:pt x="858264" y="2757540"/>
                  <a:pt x="841916" y="2762990"/>
                </a:cubicBezTo>
                <a:cubicBezTo>
                  <a:pt x="825569" y="2768437"/>
                  <a:pt x="822844" y="2776613"/>
                  <a:pt x="833742" y="2787511"/>
                </a:cubicBezTo>
                <a:cubicBezTo>
                  <a:pt x="833742" y="2798407"/>
                  <a:pt x="828293" y="2803858"/>
                  <a:pt x="817394" y="2803858"/>
                </a:cubicBezTo>
                <a:cubicBezTo>
                  <a:pt x="806497" y="2803858"/>
                  <a:pt x="798322" y="2803858"/>
                  <a:pt x="792874" y="2803858"/>
                </a:cubicBezTo>
                <a:cubicBezTo>
                  <a:pt x="787423" y="2803858"/>
                  <a:pt x="784699" y="2798407"/>
                  <a:pt x="784699" y="2787511"/>
                </a:cubicBezTo>
                <a:cubicBezTo>
                  <a:pt x="784699" y="2776613"/>
                  <a:pt x="790150" y="2771162"/>
                  <a:pt x="801045" y="2771162"/>
                </a:cubicBezTo>
                <a:cubicBezTo>
                  <a:pt x="811945" y="2771162"/>
                  <a:pt x="817394" y="2771162"/>
                  <a:pt x="817394" y="2771162"/>
                </a:cubicBezTo>
                <a:cubicBezTo>
                  <a:pt x="817394" y="2771162"/>
                  <a:pt x="817394" y="2765713"/>
                  <a:pt x="817394" y="2754814"/>
                </a:cubicBezTo>
                <a:cubicBezTo>
                  <a:pt x="817394" y="2743917"/>
                  <a:pt x="828293" y="2733017"/>
                  <a:pt x="850091" y="2722118"/>
                </a:cubicBezTo>
                <a:cubicBezTo>
                  <a:pt x="871889" y="2711220"/>
                  <a:pt x="877337" y="2700321"/>
                  <a:pt x="866438" y="2689422"/>
                </a:cubicBezTo>
                <a:cubicBezTo>
                  <a:pt x="866438" y="2689422"/>
                  <a:pt x="866438" y="2686698"/>
                  <a:pt x="866438" y="2681250"/>
                </a:cubicBezTo>
                <a:cubicBezTo>
                  <a:pt x="866438" y="2675799"/>
                  <a:pt x="871889" y="2673075"/>
                  <a:pt x="882788" y="2673075"/>
                </a:cubicBezTo>
                <a:cubicBezTo>
                  <a:pt x="882788" y="2662176"/>
                  <a:pt x="882788" y="2656726"/>
                  <a:pt x="882788" y="2656726"/>
                </a:cubicBezTo>
                <a:cubicBezTo>
                  <a:pt x="882788" y="2645829"/>
                  <a:pt x="877337" y="2640379"/>
                  <a:pt x="866438" y="2640379"/>
                </a:cubicBezTo>
                <a:lnTo>
                  <a:pt x="850091" y="2640379"/>
                </a:lnTo>
                <a:lnTo>
                  <a:pt x="833742" y="2640379"/>
                </a:lnTo>
                <a:cubicBezTo>
                  <a:pt x="822844" y="2640379"/>
                  <a:pt x="803771" y="2643103"/>
                  <a:pt x="776524" y="2648554"/>
                </a:cubicBezTo>
                <a:cubicBezTo>
                  <a:pt x="749278" y="2654002"/>
                  <a:pt x="730205" y="2651278"/>
                  <a:pt x="719306" y="2640379"/>
                </a:cubicBezTo>
                <a:cubicBezTo>
                  <a:pt x="719306" y="2629481"/>
                  <a:pt x="713857" y="2624032"/>
                  <a:pt x="702960" y="2624032"/>
                </a:cubicBezTo>
                <a:cubicBezTo>
                  <a:pt x="692061" y="2624032"/>
                  <a:pt x="681162" y="2624032"/>
                  <a:pt x="670263" y="2624032"/>
                </a:cubicBezTo>
                <a:cubicBezTo>
                  <a:pt x="659365" y="2624032"/>
                  <a:pt x="648466" y="2618581"/>
                  <a:pt x="637569" y="2607683"/>
                </a:cubicBezTo>
                <a:cubicBezTo>
                  <a:pt x="648466" y="2607683"/>
                  <a:pt x="653916" y="2602234"/>
                  <a:pt x="653916" y="2591336"/>
                </a:cubicBezTo>
                <a:cubicBezTo>
                  <a:pt x="643017" y="2569538"/>
                  <a:pt x="653916" y="2569538"/>
                  <a:pt x="686613" y="2591336"/>
                </a:cubicBezTo>
                <a:lnTo>
                  <a:pt x="735655" y="2591336"/>
                </a:lnTo>
                <a:cubicBezTo>
                  <a:pt x="735655" y="2580438"/>
                  <a:pt x="741104" y="2574986"/>
                  <a:pt x="752003" y="2574986"/>
                </a:cubicBezTo>
                <a:lnTo>
                  <a:pt x="768352" y="2591336"/>
                </a:lnTo>
                <a:cubicBezTo>
                  <a:pt x="746554" y="2602234"/>
                  <a:pt x="746554" y="2607683"/>
                  <a:pt x="768352" y="2607683"/>
                </a:cubicBezTo>
                <a:lnTo>
                  <a:pt x="801045" y="2574986"/>
                </a:lnTo>
                <a:lnTo>
                  <a:pt x="833742" y="2558639"/>
                </a:lnTo>
                <a:cubicBezTo>
                  <a:pt x="866438" y="2558639"/>
                  <a:pt x="885512" y="2555915"/>
                  <a:pt x="890960" y="2550465"/>
                </a:cubicBezTo>
                <a:cubicBezTo>
                  <a:pt x="896411" y="2545018"/>
                  <a:pt x="893684" y="2534118"/>
                  <a:pt x="882788" y="2517769"/>
                </a:cubicBezTo>
                <a:cubicBezTo>
                  <a:pt x="871889" y="2501422"/>
                  <a:pt x="860988" y="2493247"/>
                  <a:pt x="850091" y="2493247"/>
                </a:cubicBezTo>
                <a:cubicBezTo>
                  <a:pt x="839192" y="2493247"/>
                  <a:pt x="825569" y="2501422"/>
                  <a:pt x="809221" y="2517769"/>
                </a:cubicBezTo>
                <a:cubicBezTo>
                  <a:pt x="792874" y="2534118"/>
                  <a:pt x="779251" y="2536842"/>
                  <a:pt x="768352" y="2525943"/>
                </a:cubicBezTo>
                <a:cubicBezTo>
                  <a:pt x="757453" y="2525943"/>
                  <a:pt x="752003" y="2531395"/>
                  <a:pt x="752003" y="2542292"/>
                </a:cubicBezTo>
                <a:cubicBezTo>
                  <a:pt x="741104" y="2542292"/>
                  <a:pt x="724756" y="2542292"/>
                  <a:pt x="702960" y="2542292"/>
                </a:cubicBezTo>
                <a:cubicBezTo>
                  <a:pt x="681162" y="2542292"/>
                  <a:pt x="675714" y="2536842"/>
                  <a:pt x="686613" y="2525943"/>
                </a:cubicBezTo>
                <a:lnTo>
                  <a:pt x="670263" y="2525943"/>
                </a:lnTo>
                <a:cubicBezTo>
                  <a:pt x="648466" y="2525943"/>
                  <a:pt x="623944" y="2520495"/>
                  <a:pt x="596699" y="2509596"/>
                </a:cubicBezTo>
                <a:cubicBezTo>
                  <a:pt x="569453" y="2498697"/>
                  <a:pt x="561278" y="2487799"/>
                  <a:pt x="572177" y="2476900"/>
                </a:cubicBezTo>
                <a:cubicBezTo>
                  <a:pt x="583076" y="2466001"/>
                  <a:pt x="593973" y="2460553"/>
                  <a:pt x="604870" y="2460553"/>
                </a:cubicBezTo>
                <a:lnTo>
                  <a:pt x="653916" y="2460553"/>
                </a:lnTo>
                <a:cubicBezTo>
                  <a:pt x="664815" y="2449654"/>
                  <a:pt x="672988" y="2444204"/>
                  <a:pt x="678438" y="2444204"/>
                </a:cubicBezTo>
                <a:cubicBezTo>
                  <a:pt x="683888" y="2444204"/>
                  <a:pt x="686613" y="2449654"/>
                  <a:pt x="686613" y="2460553"/>
                </a:cubicBezTo>
                <a:lnTo>
                  <a:pt x="719306" y="2444204"/>
                </a:lnTo>
                <a:cubicBezTo>
                  <a:pt x="719306" y="2444204"/>
                  <a:pt x="724756" y="2433306"/>
                  <a:pt x="735655" y="2411507"/>
                </a:cubicBezTo>
                <a:cubicBezTo>
                  <a:pt x="746554" y="2411507"/>
                  <a:pt x="754727" y="2408783"/>
                  <a:pt x="760177" y="2403336"/>
                </a:cubicBezTo>
                <a:cubicBezTo>
                  <a:pt x="765628" y="2397886"/>
                  <a:pt x="768352" y="2389710"/>
                  <a:pt x="768352" y="2378813"/>
                </a:cubicBezTo>
                <a:cubicBezTo>
                  <a:pt x="768352" y="2378813"/>
                  <a:pt x="752003" y="2378813"/>
                  <a:pt x="719306" y="2378813"/>
                </a:cubicBezTo>
                <a:cubicBezTo>
                  <a:pt x="686613" y="2378813"/>
                  <a:pt x="664815" y="2373363"/>
                  <a:pt x="653916" y="2362464"/>
                </a:cubicBezTo>
                <a:cubicBezTo>
                  <a:pt x="675714" y="2362464"/>
                  <a:pt x="683888" y="2359740"/>
                  <a:pt x="678438" y="2354290"/>
                </a:cubicBezTo>
                <a:cubicBezTo>
                  <a:pt x="672988" y="2348841"/>
                  <a:pt x="664815" y="2346117"/>
                  <a:pt x="653916" y="2346117"/>
                </a:cubicBezTo>
                <a:lnTo>
                  <a:pt x="637569" y="2346117"/>
                </a:lnTo>
                <a:lnTo>
                  <a:pt x="621219" y="2346117"/>
                </a:lnTo>
                <a:cubicBezTo>
                  <a:pt x="610320" y="2357014"/>
                  <a:pt x="602147" y="2359740"/>
                  <a:pt x="596699" y="2354290"/>
                </a:cubicBezTo>
                <a:cubicBezTo>
                  <a:pt x="591247" y="2348841"/>
                  <a:pt x="583076" y="2346117"/>
                  <a:pt x="572177" y="2346117"/>
                </a:cubicBezTo>
                <a:cubicBezTo>
                  <a:pt x="561278" y="2357014"/>
                  <a:pt x="555828" y="2357014"/>
                  <a:pt x="555828" y="2346117"/>
                </a:cubicBezTo>
                <a:cubicBezTo>
                  <a:pt x="544929" y="2335219"/>
                  <a:pt x="539480" y="2327044"/>
                  <a:pt x="539480" y="2321596"/>
                </a:cubicBezTo>
                <a:cubicBezTo>
                  <a:pt x="539480" y="2316145"/>
                  <a:pt x="544929" y="2313421"/>
                  <a:pt x="555828" y="2313421"/>
                </a:cubicBezTo>
                <a:cubicBezTo>
                  <a:pt x="566726" y="2313421"/>
                  <a:pt x="569453" y="2307971"/>
                  <a:pt x="564002" y="2297074"/>
                </a:cubicBezTo>
                <a:cubicBezTo>
                  <a:pt x="558552" y="2286175"/>
                  <a:pt x="550379" y="2280725"/>
                  <a:pt x="539480" y="2280725"/>
                </a:cubicBezTo>
                <a:cubicBezTo>
                  <a:pt x="528581" y="2269827"/>
                  <a:pt x="531306" y="2264378"/>
                  <a:pt x="547655" y="2264378"/>
                </a:cubicBezTo>
                <a:cubicBezTo>
                  <a:pt x="564002" y="2264378"/>
                  <a:pt x="572177" y="2261654"/>
                  <a:pt x="572177" y="2256203"/>
                </a:cubicBezTo>
                <a:cubicBezTo>
                  <a:pt x="572177" y="2250754"/>
                  <a:pt x="574901" y="2250754"/>
                  <a:pt x="580352" y="2256203"/>
                </a:cubicBezTo>
                <a:cubicBezTo>
                  <a:pt x="585800" y="2261654"/>
                  <a:pt x="599423" y="2264378"/>
                  <a:pt x="621219" y="2264378"/>
                </a:cubicBezTo>
                <a:cubicBezTo>
                  <a:pt x="643017" y="2264378"/>
                  <a:pt x="653916" y="2264378"/>
                  <a:pt x="653916" y="2264378"/>
                </a:cubicBezTo>
                <a:cubicBezTo>
                  <a:pt x="653916" y="2253480"/>
                  <a:pt x="656640" y="2248029"/>
                  <a:pt x="662091" y="2248029"/>
                </a:cubicBezTo>
                <a:cubicBezTo>
                  <a:pt x="667539" y="2248029"/>
                  <a:pt x="670263" y="2242580"/>
                  <a:pt x="670263" y="2231682"/>
                </a:cubicBezTo>
                <a:cubicBezTo>
                  <a:pt x="692061" y="2231682"/>
                  <a:pt x="713857" y="2220784"/>
                  <a:pt x="735655" y="2198985"/>
                </a:cubicBezTo>
                <a:cubicBezTo>
                  <a:pt x="757453" y="2177188"/>
                  <a:pt x="765628" y="2163565"/>
                  <a:pt x="760177" y="2158117"/>
                </a:cubicBezTo>
                <a:cubicBezTo>
                  <a:pt x="754727" y="2152666"/>
                  <a:pt x="757453" y="2149942"/>
                  <a:pt x="768352" y="2149942"/>
                </a:cubicBezTo>
                <a:lnTo>
                  <a:pt x="768352" y="2133593"/>
                </a:lnTo>
                <a:lnTo>
                  <a:pt x="833742" y="2100899"/>
                </a:lnTo>
                <a:lnTo>
                  <a:pt x="850091" y="2100899"/>
                </a:lnTo>
                <a:cubicBezTo>
                  <a:pt x="850091" y="2100899"/>
                  <a:pt x="855539" y="2095448"/>
                  <a:pt x="866438" y="2084550"/>
                </a:cubicBezTo>
                <a:lnTo>
                  <a:pt x="899135" y="2068203"/>
                </a:lnTo>
                <a:cubicBezTo>
                  <a:pt x="899135" y="2068203"/>
                  <a:pt x="893684" y="2068203"/>
                  <a:pt x="882788" y="2068203"/>
                </a:cubicBezTo>
                <a:cubicBezTo>
                  <a:pt x="871889" y="2068203"/>
                  <a:pt x="860988" y="2068203"/>
                  <a:pt x="850091" y="2068203"/>
                </a:cubicBezTo>
                <a:lnTo>
                  <a:pt x="735655" y="2084550"/>
                </a:lnTo>
                <a:cubicBezTo>
                  <a:pt x="692061" y="2095448"/>
                  <a:pt x="670263" y="2103623"/>
                  <a:pt x="670263" y="2109071"/>
                </a:cubicBezTo>
                <a:cubicBezTo>
                  <a:pt x="670263" y="2114522"/>
                  <a:pt x="664815" y="2122696"/>
                  <a:pt x="653916" y="2133593"/>
                </a:cubicBezTo>
                <a:cubicBezTo>
                  <a:pt x="632118" y="2144492"/>
                  <a:pt x="610320" y="2152666"/>
                  <a:pt x="588524" y="2158117"/>
                </a:cubicBezTo>
                <a:cubicBezTo>
                  <a:pt x="566726" y="2163565"/>
                  <a:pt x="555828" y="2166289"/>
                  <a:pt x="555828" y="2166289"/>
                </a:cubicBezTo>
                <a:cubicBezTo>
                  <a:pt x="555828" y="2166289"/>
                  <a:pt x="555828" y="2155394"/>
                  <a:pt x="555828" y="2133593"/>
                </a:cubicBezTo>
                <a:cubicBezTo>
                  <a:pt x="555828" y="2122696"/>
                  <a:pt x="561278" y="2114522"/>
                  <a:pt x="572177" y="2109071"/>
                </a:cubicBezTo>
                <a:cubicBezTo>
                  <a:pt x="583076" y="2103623"/>
                  <a:pt x="599423" y="2100899"/>
                  <a:pt x="621219" y="2100899"/>
                </a:cubicBezTo>
                <a:lnTo>
                  <a:pt x="735655" y="2051853"/>
                </a:lnTo>
                <a:lnTo>
                  <a:pt x="702960" y="2051853"/>
                </a:lnTo>
                <a:lnTo>
                  <a:pt x="670263" y="2051853"/>
                </a:lnTo>
                <a:lnTo>
                  <a:pt x="702960" y="2035506"/>
                </a:lnTo>
                <a:lnTo>
                  <a:pt x="719306" y="2019159"/>
                </a:lnTo>
                <a:lnTo>
                  <a:pt x="604870" y="2019159"/>
                </a:lnTo>
                <a:cubicBezTo>
                  <a:pt x="572177" y="2030056"/>
                  <a:pt x="566726" y="2019159"/>
                  <a:pt x="588524" y="1986463"/>
                </a:cubicBezTo>
                <a:lnTo>
                  <a:pt x="588524" y="1970114"/>
                </a:lnTo>
                <a:cubicBezTo>
                  <a:pt x="577625" y="1970114"/>
                  <a:pt x="572177" y="1975565"/>
                  <a:pt x="572177" y="1986463"/>
                </a:cubicBezTo>
                <a:lnTo>
                  <a:pt x="555828" y="1986463"/>
                </a:lnTo>
                <a:cubicBezTo>
                  <a:pt x="555828" y="1975565"/>
                  <a:pt x="561278" y="1964666"/>
                  <a:pt x="572177" y="1953767"/>
                </a:cubicBezTo>
                <a:cubicBezTo>
                  <a:pt x="583076" y="1931970"/>
                  <a:pt x="632118" y="1915623"/>
                  <a:pt x="719306" y="1904724"/>
                </a:cubicBezTo>
                <a:cubicBezTo>
                  <a:pt x="730205" y="1904724"/>
                  <a:pt x="735655" y="1899273"/>
                  <a:pt x="735655" y="1888375"/>
                </a:cubicBezTo>
                <a:cubicBezTo>
                  <a:pt x="735655" y="1888375"/>
                  <a:pt x="741104" y="1885650"/>
                  <a:pt x="752003" y="1880202"/>
                </a:cubicBezTo>
                <a:cubicBezTo>
                  <a:pt x="762901" y="1874752"/>
                  <a:pt x="773800" y="1872028"/>
                  <a:pt x="784699" y="1872028"/>
                </a:cubicBezTo>
                <a:lnTo>
                  <a:pt x="801045" y="1872028"/>
                </a:lnTo>
                <a:cubicBezTo>
                  <a:pt x="801045" y="1861129"/>
                  <a:pt x="795598" y="1855681"/>
                  <a:pt x="784699" y="1855681"/>
                </a:cubicBezTo>
                <a:lnTo>
                  <a:pt x="801045" y="1855681"/>
                </a:lnTo>
                <a:cubicBezTo>
                  <a:pt x="811945" y="1844782"/>
                  <a:pt x="817394" y="1833883"/>
                  <a:pt x="817394" y="1822984"/>
                </a:cubicBezTo>
                <a:cubicBezTo>
                  <a:pt x="817394" y="1812086"/>
                  <a:pt x="828293" y="1806635"/>
                  <a:pt x="850091" y="1806635"/>
                </a:cubicBezTo>
                <a:lnTo>
                  <a:pt x="866438" y="1773941"/>
                </a:lnTo>
                <a:cubicBezTo>
                  <a:pt x="866438" y="1773941"/>
                  <a:pt x="866438" y="1768491"/>
                  <a:pt x="866438" y="1757592"/>
                </a:cubicBezTo>
                <a:lnTo>
                  <a:pt x="817394" y="1724896"/>
                </a:lnTo>
                <a:cubicBezTo>
                  <a:pt x="806497" y="1724896"/>
                  <a:pt x="806497" y="1713999"/>
                  <a:pt x="817394" y="1692199"/>
                </a:cubicBezTo>
                <a:cubicBezTo>
                  <a:pt x="828293" y="1681303"/>
                  <a:pt x="833742" y="1675852"/>
                  <a:pt x="833742" y="1675852"/>
                </a:cubicBezTo>
                <a:cubicBezTo>
                  <a:pt x="822844" y="1675852"/>
                  <a:pt x="817394" y="1673128"/>
                  <a:pt x="817394" y="1667678"/>
                </a:cubicBezTo>
                <a:cubicBezTo>
                  <a:pt x="817394" y="1662230"/>
                  <a:pt x="817394" y="1659505"/>
                  <a:pt x="817394" y="1659505"/>
                </a:cubicBezTo>
                <a:cubicBezTo>
                  <a:pt x="817394" y="1659505"/>
                  <a:pt x="817394" y="1656781"/>
                  <a:pt x="817394" y="1651331"/>
                </a:cubicBezTo>
                <a:cubicBezTo>
                  <a:pt x="817394" y="1645883"/>
                  <a:pt x="811945" y="1643156"/>
                  <a:pt x="801045" y="1643156"/>
                </a:cubicBezTo>
                <a:cubicBezTo>
                  <a:pt x="801045" y="1632260"/>
                  <a:pt x="795598" y="1624085"/>
                  <a:pt x="784699" y="1618635"/>
                </a:cubicBezTo>
                <a:cubicBezTo>
                  <a:pt x="773800" y="1613186"/>
                  <a:pt x="752003" y="1610460"/>
                  <a:pt x="719306" y="1610460"/>
                </a:cubicBezTo>
                <a:cubicBezTo>
                  <a:pt x="708409" y="1610460"/>
                  <a:pt x="697510" y="1605012"/>
                  <a:pt x="686613" y="1594113"/>
                </a:cubicBezTo>
                <a:lnTo>
                  <a:pt x="702960" y="1545070"/>
                </a:lnTo>
                <a:cubicBezTo>
                  <a:pt x="713857" y="1534171"/>
                  <a:pt x="719306" y="1528721"/>
                  <a:pt x="719306" y="1528721"/>
                </a:cubicBezTo>
                <a:cubicBezTo>
                  <a:pt x="719306" y="1528721"/>
                  <a:pt x="724756" y="1534171"/>
                  <a:pt x="735655" y="1545070"/>
                </a:cubicBezTo>
                <a:lnTo>
                  <a:pt x="752003" y="1545070"/>
                </a:lnTo>
                <a:cubicBezTo>
                  <a:pt x="752003" y="1501475"/>
                  <a:pt x="773800" y="1463330"/>
                  <a:pt x="817394" y="1430634"/>
                </a:cubicBezTo>
                <a:lnTo>
                  <a:pt x="850091" y="1414287"/>
                </a:lnTo>
                <a:cubicBezTo>
                  <a:pt x="860988" y="1414287"/>
                  <a:pt x="871889" y="1408837"/>
                  <a:pt x="882788" y="1397938"/>
                </a:cubicBezTo>
                <a:cubicBezTo>
                  <a:pt x="893684" y="1387039"/>
                  <a:pt x="904583" y="1376143"/>
                  <a:pt x="915482" y="1365242"/>
                </a:cubicBezTo>
                <a:cubicBezTo>
                  <a:pt x="926379" y="1343446"/>
                  <a:pt x="937278" y="1332548"/>
                  <a:pt x="948177" y="1332548"/>
                </a:cubicBezTo>
                <a:cubicBezTo>
                  <a:pt x="948177" y="1321649"/>
                  <a:pt x="948177" y="1316198"/>
                  <a:pt x="948177" y="1316198"/>
                </a:cubicBezTo>
                <a:lnTo>
                  <a:pt x="948177" y="1267155"/>
                </a:lnTo>
                <a:lnTo>
                  <a:pt x="964525" y="1250808"/>
                </a:lnTo>
                <a:lnTo>
                  <a:pt x="980874" y="1250808"/>
                </a:lnTo>
                <a:lnTo>
                  <a:pt x="997221" y="1267155"/>
                </a:lnTo>
                <a:cubicBezTo>
                  <a:pt x="997221" y="1256256"/>
                  <a:pt x="997221" y="1239909"/>
                  <a:pt x="997221" y="1218112"/>
                </a:cubicBezTo>
                <a:lnTo>
                  <a:pt x="1013569" y="1185416"/>
                </a:lnTo>
                <a:lnTo>
                  <a:pt x="1144352" y="1054633"/>
                </a:lnTo>
                <a:cubicBezTo>
                  <a:pt x="1155251" y="1054633"/>
                  <a:pt x="1166150" y="1049183"/>
                  <a:pt x="1177049" y="1038284"/>
                </a:cubicBezTo>
                <a:cubicBezTo>
                  <a:pt x="1187948" y="1038284"/>
                  <a:pt x="1198847" y="1030111"/>
                  <a:pt x="1209746" y="1013762"/>
                </a:cubicBezTo>
                <a:cubicBezTo>
                  <a:pt x="1220642" y="997415"/>
                  <a:pt x="1236990" y="978342"/>
                  <a:pt x="1258788" y="956544"/>
                </a:cubicBezTo>
                <a:lnTo>
                  <a:pt x="1340527" y="891154"/>
                </a:lnTo>
                <a:cubicBezTo>
                  <a:pt x="1362325" y="880255"/>
                  <a:pt x="1373224" y="869357"/>
                  <a:pt x="1373224" y="858458"/>
                </a:cubicBezTo>
                <a:lnTo>
                  <a:pt x="1389570" y="825762"/>
                </a:lnTo>
                <a:cubicBezTo>
                  <a:pt x="1422266" y="814863"/>
                  <a:pt x="1476761" y="765820"/>
                  <a:pt x="1553049" y="678630"/>
                </a:cubicBezTo>
                <a:cubicBezTo>
                  <a:pt x="1563948" y="667731"/>
                  <a:pt x="1574847" y="654108"/>
                  <a:pt x="1585746" y="637761"/>
                </a:cubicBezTo>
                <a:cubicBezTo>
                  <a:pt x="1596644" y="621412"/>
                  <a:pt x="1607542" y="613240"/>
                  <a:pt x="1618441" y="613240"/>
                </a:cubicBezTo>
                <a:lnTo>
                  <a:pt x="1651137" y="564194"/>
                </a:lnTo>
                <a:cubicBezTo>
                  <a:pt x="1651137" y="564194"/>
                  <a:pt x="1653862" y="558746"/>
                  <a:pt x="1659310" y="547847"/>
                </a:cubicBezTo>
                <a:cubicBezTo>
                  <a:pt x="1664760" y="536949"/>
                  <a:pt x="1667485" y="531500"/>
                  <a:pt x="1667485" y="531500"/>
                </a:cubicBezTo>
                <a:lnTo>
                  <a:pt x="1700181" y="515151"/>
                </a:lnTo>
                <a:lnTo>
                  <a:pt x="1716527" y="498804"/>
                </a:lnTo>
                <a:cubicBezTo>
                  <a:pt x="1749225" y="477007"/>
                  <a:pt x="1776469" y="449761"/>
                  <a:pt x="1798267" y="417065"/>
                </a:cubicBezTo>
                <a:cubicBezTo>
                  <a:pt x="1874559" y="340773"/>
                  <a:pt x="1912702" y="291730"/>
                  <a:pt x="1912702" y="269933"/>
                </a:cubicBezTo>
                <a:cubicBezTo>
                  <a:pt x="1912702" y="269933"/>
                  <a:pt x="1929053" y="248135"/>
                  <a:pt x="1961747" y="204543"/>
                </a:cubicBezTo>
                <a:cubicBezTo>
                  <a:pt x="1994442" y="160947"/>
                  <a:pt x="2016240" y="130975"/>
                  <a:pt x="2027138" y="114628"/>
                </a:cubicBezTo>
                <a:cubicBezTo>
                  <a:pt x="2038037" y="98279"/>
                  <a:pt x="2059834" y="73758"/>
                  <a:pt x="2092528" y="41061"/>
                </a:cubicBezTo>
                <a:cubicBezTo>
                  <a:pt x="2097979" y="30164"/>
                  <a:pt x="2103429" y="20627"/>
                  <a:pt x="2108878" y="12453"/>
                </a:cubicBezTo>
                <a:close/>
                <a:moveTo>
                  <a:pt x="2027525" y="0"/>
                </a:moveTo>
                <a:lnTo>
                  <a:pt x="2043744" y="0"/>
                </a:lnTo>
                <a:lnTo>
                  <a:pt x="2010792" y="24714"/>
                </a:lnTo>
                <a:lnTo>
                  <a:pt x="2010792" y="8367"/>
                </a:lnTo>
                <a:close/>
              </a:path>
            </a:pathLst>
          </a:custGeom>
          <a:solidFill>
            <a:schemeClr val="tx1">
              <a:lumMod val="60000"/>
              <a:lumOff val="40000"/>
            </a:schemeClr>
          </a:solidFill>
        </p:spPr>
        <p:txBody>
          <a:bodyPr wrap="square">
            <a:noAutofit/>
          </a:bodyPr>
          <a:lstStyle>
            <a:lvl1pPr>
              <a:defRPr/>
            </a:lvl1pPr>
          </a:lstStyle>
          <a:p>
            <a:r>
              <a:rPr kumimoji="1" lang="en-US" altLang="ja-JP" dirty="0"/>
              <a:t>Add picture</a:t>
            </a:r>
            <a:endParaRPr kumimoji="1" lang="ja-JP" altLang="en-US" dirty="0"/>
          </a:p>
        </p:txBody>
      </p:sp>
    </p:spTree>
    <p:extLst>
      <p:ext uri="{BB962C8B-B14F-4D97-AF65-F5344CB8AC3E}">
        <p14:creationId xmlns:p14="http://schemas.microsoft.com/office/powerpoint/2010/main" val="3703501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par>
                                <p:cTn id="8" presetID="22" presetClass="entr" presetSubtype="1" fill="hold" grpId="0" nodeType="withEffect">
                                  <p:stCondLst>
                                    <p:cond delay="200"/>
                                  </p:stCondLst>
                                  <p:childTnLst>
                                    <p:set>
                                      <p:cBhvr>
                                        <p:cTn id="9" dur="1" fill="hold">
                                          <p:stCondLst>
                                            <p:cond delay="0"/>
                                          </p:stCondLst>
                                        </p:cTn>
                                        <p:tgtEl>
                                          <p:spTgt spid="19"/>
                                        </p:tgtEl>
                                        <p:attrNameLst>
                                          <p:attrName>style.visibility</p:attrName>
                                        </p:attrNameLst>
                                      </p:cBhvr>
                                      <p:to>
                                        <p:strVal val="visible"/>
                                      </p:to>
                                    </p:set>
                                    <p:animEffect transition="in" filter="wipe(up)">
                                      <p:cBhvr>
                                        <p:cTn id="10" dur="500"/>
                                        <p:tgtEl>
                                          <p:spTgt spid="19"/>
                                        </p:tgtEl>
                                      </p:cBhvr>
                                    </p:animEffect>
                                  </p:childTnLst>
                                </p:cTn>
                              </p:par>
                            </p:childTnLst>
                          </p:cTn>
                        </p:par>
                        <p:par>
                          <p:cTn id="11" fill="hold">
                            <p:stCondLst>
                              <p:cond delay="700"/>
                            </p:stCondLst>
                            <p:childTnLst>
                              <p:par>
                                <p:cTn id="12" presetID="2" presetClass="entr" presetSubtype="4" decel="100000" fill="hold" grpId="0" nodeType="afterEffect">
                                  <p:stCondLst>
                                    <p:cond delay="0"/>
                                  </p:stCondLst>
                                  <p:childTnLst>
                                    <p:set>
                                      <p:cBhvr>
                                        <p:cTn id="13" dur="1" fill="hold">
                                          <p:stCondLst>
                                            <p:cond delay="0"/>
                                          </p:stCondLst>
                                        </p:cTn>
                                        <p:tgtEl>
                                          <p:spTgt spid="15">
                                            <p:txEl>
                                              <p:pRg st="0" end="0"/>
                                            </p:txEl>
                                          </p:spTgt>
                                        </p:tgtEl>
                                        <p:attrNameLst>
                                          <p:attrName>style.visibility</p:attrName>
                                        </p:attrNameLst>
                                      </p:cBhvr>
                                      <p:to>
                                        <p:strVal val="visible"/>
                                      </p:to>
                                    </p:set>
                                    <p:anim calcmode="lin" valueType="num">
                                      <p:cBhvr additive="base">
                                        <p:cTn id="14" dur="75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15" dur="750" fill="hold"/>
                                        <p:tgtEl>
                                          <p:spTgt spid="15">
                                            <p:txEl>
                                              <p:pRg st="0" end="0"/>
                                            </p:txEl>
                                          </p:spTgt>
                                        </p:tgtEl>
                                        <p:attrNameLst>
                                          <p:attrName>ppt_y</p:attrName>
                                        </p:attrNameLst>
                                      </p:cBhvr>
                                      <p:tavLst>
                                        <p:tav tm="0">
                                          <p:val>
                                            <p:strVal val="1+#ppt_h/2"/>
                                          </p:val>
                                        </p:tav>
                                        <p:tav tm="100000">
                                          <p:val>
                                            <p:strVal val="#ppt_y"/>
                                          </p:val>
                                        </p:tav>
                                      </p:tavLst>
                                    </p:anim>
                                  </p:childTnLst>
                                </p:cTn>
                              </p:par>
                              <p:par>
                                <p:cTn id="16" presetID="2" presetClass="entr" presetSubtype="4" decel="100000" fill="hold" grpId="0" nodeType="withEffect">
                                  <p:stCondLst>
                                    <p:cond delay="10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750" fill="hold"/>
                                        <p:tgtEl>
                                          <p:spTgt spid="16"/>
                                        </p:tgtEl>
                                        <p:attrNameLst>
                                          <p:attrName>ppt_x</p:attrName>
                                        </p:attrNameLst>
                                      </p:cBhvr>
                                      <p:tavLst>
                                        <p:tav tm="0">
                                          <p:val>
                                            <p:strVal val="#ppt_x"/>
                                          </p:val>
                                        </p:tav>
                                        <p:tav tm="100000">
                                          <p:val>
                                            <p:strVal val="#ppt_x"/>
                                          </p:val>
                                        </p:tav>
                                      </p:tavLst>
                                    </p:anim>
                                    <p:anim calcmode="lin" valueType="num">
                                      <p:cBhvr additive="base">
                                        <p:cTn id="19"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4"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9" grpId="0" animBg="1"/>
      <p:bldP spid="21" grpId="0" animBg="1"/>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5" name="正方形/長方形 4"/>
          <p:cNvSpPr/>
          <p:nvPr userDrawn="1"/>
        </p:nvSpPr>
        <p:spPr>
          <a:xfrm>
            <a:off x="-1" y="1"/>
            <a:ext cx="18286413" cy="528751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7" name="図プレースホルダー 6"/>
          <p:cNvSpPr>
            <a:spLocks noGrp="1"/>
          </p:cNvSpPr>
          <p:nvPr>
            <p:ph type="pic" sz="quarter" idx="12"/>
          </p:nvPr>
        </p:nvSpPr>
        <p:spPr>
          <a:xfrm>
            <a:off x="0" y="0"/>
            <a:ext cx="18286413" cy="5143500"/>
          </a:xfrm>
        </p:spPr>
        <p:txBody>
          <a:bodyPr/>
          <a:lstStyle/>
          <a:p>
            <a:endParaRPr kumimoji="1" lang="ja-JP" altLang="en-US"/>
          </a:p>
        </p:txBody>
      </p:sp>
      <p:sp>
        <p:nvSpPr>
          <p:cNvPr id="8" name="テキスト プレースホルダー 5"/>
          <p:cNvSpPr>
            <a:spLocks noGrp="1"/>
          </p:cNvSpPr>
          <p:nvPr>
            <p:ph type="body" sz="quarter" idx="13" hasCustomPrompt="1"/>
          </p:nvPr>
        </p:nvSpPr>
        <p:spPr>
          <a:xfrm>
            <a:off x="2592146" y="3919364"/>
            <a:ext cx="2448273" cy="2448273"/>
          </a:xfrm>
          <a:prstGeom prst="ellipse">
            <a:avLst/>
          </a:prstGeom>
          <a:solidFill>
            <a:schemeClr val="accent1"/>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4" hasCustomPrompt="1"/>
          </p:nvPr>
        </p:nvSpPr>
        <p:spPr>
          <a:xfrm>
            <a:off x="7911202" y="3919364"/>
            <a:ext cx="2448273" cy="2448273"/>
          </a:xfrm>
          <a:prstGeom prst="ellipse">
            <a:avLst/>
          </a:prstGeom>
          <a:solidFill>
            <a:schemeClr val="accent3"/>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5" hasCustomPrompt="1"/>
          </p:nvPr>
        </p:nvSpPr>
        <p:spPr>
          <a:xfrm>
            <a:off x="13249331" y="3919364"/>
            <a:ext cx="2448273" cy="2448273"/>
          </a:xfrm>
          <a:prstGeom prst="ellipse">
            <a:avLst/>
          </a:prstGeom>
          <a:solidFill>
            <a:schemeClr val="accent2"/>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3" name="図プレースホルダー 12"/>
          <p:cNvSpPr>
            <a:spLocks noGrp="1"/>
          </p:cNvSpPr>
          <p:nvPr>
            <p:ph type="pic" sz="quarter" idx="17" hasCustomPrompt="1"/>
          </p:nvPr>
        </p:nvSpPr>
        <p:spPr>
          <a:xfrm>
            <a:off x="3384234" y="4711452"/>
            <a:ext cx="864096" cy="864096"/>
          </a:xfrm>
        </p:spPr>
        <p:txBody>
          <a:bodyPr>
            <a:normAutofit/>
          </a:bodyPr>
          <a:lstStyle>
            <a:lvl1pPr>
              <a:defRPr sz="1600"/>
            </a:lvl1pPr>
          </a:lstStyle>
          <a:p>
            <a:r>
              <a:rPr kumimoji="1" lang="en-US" altLang="ja-JP" dirty="0"/>
              <a:t>Icon</a:t>
            </a:r>
            <a:endParaRPr kumimoji="1" lang="ja-JP" altLang="en-US" dirty="0"/>
          </a:p>
        </p:txBody>
      </p:sp>
      <p:sp>
        <p:nvSpPr>
          <p:cNvPr id="14" name="図プレースホルダー 12"/>
          <p:cNvSpPr>
            <a:spLocks noGrp="1"/>
          </p:cNvSpPr>
          <p:nvPr>
            <p:ph type="pic" sz="quarter" idx="18" hasCustomPrompt="1"/>
          </p:nvPr>
        </p:nvSpPr>
        <p:spPr>
          <a:xfrm>
            <a:off x="14041419" y="4711452"/>
            <a:ext cx="864096" cy="864096"/>
          </a:xfrm>
        </p:spPr>
        <p:txBody>
          <a:bodyPr>
            <a:normAutofit/>
          </a:bodyPr>
          <a:lstStyle>
            <a:lvl1pPr>
              <a:defRPr sz="16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8703290" y="4711452"/>
            <a:ext cx="864096" cy="864096"/>
          </a:xfrm>
        </p:spPr>
        <p:txBody>
          <a:bodyPr>
            <a:normAutofit/>
          </a:bodyPr>
          <a:lstStyle>
            <a:lvl1pPr>
              <a:defRPr sz="1600"/>
            </a:lvl1pPr>
          </a:lstStyle>
          <a:p>
            <a:r>
              <a:rPr kumimoji="1" lang="en-US" altLang="ja-JP" dirty="0"/>
              <a:t>Icon</a:t>
            </a:r>
            <a:endParaRPr kumimoji="1" lang="ja-JP" altLang="en-US" dirty="0"/>
          </a:p>
        </p:txBody>
      </p:sp>
      <p:sp>
        <p:nvSpPr>
          <p:cNvPr id="16" name="テキスト プレースホルダー 6"/>
          <p:cNvSpPr>
            <a:spLocks noGrp="1"/>
          </p:cNvSpPr>
          <p:nvPr>
            <p:ph type="body" sz="quarter" idx="20" hasCustomPrompt="1"/>
          </p:nvPr>
        </p:nvSpPr>
        <p:spPr>
          <a:xfrm>
            <a:off x="1728051" y="6439644"/>
            <a:ext cx="4210864" cy="720080"/>
          </a:xfrm>
        </p:spPr>
        <p:txBody>
          <a:bodyPr anchor="t">
            <a:noAutofit/>
          </a:bodyPr>
          <a:lstStyle>
            <a:lvl1pPr algn="ct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21" hasCustomPrompt="1"/>
          </p:nvPr>
        </p:nvSpPr>
        <p:spPr>
          <a:xfrm>
            <a:off x="7051843" y="6439644"/>
            <a:ext cx="4210864" cy="720080"/>
          </a:xfrm>
        </p:spPr>
        <p:txBody>
          <a:bodyPr anchor="t">
            <a:noAutofit/>
          </a:bodyPr>
          <a:lstStyle>
            <a:lvl1pPr algn="ctr">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22" hasCustomPrompt="1"/>
          </p:nvPr>
        </p:nvSpPr>
        <p:spPr>
          <a:xfrm>
            <a:off x="12394706" y="6437299"/>
            <a:ext cx="4210864" cy="720080"/>
          </a:xfrm>
        </p:spPr>
        <p:txBody>
          <a:bodyPr anchor="t">
            <a:noAutofit/>
          </a:bodyPr>
          <a:lstStyle>
            <a:lvl1pPr algn="ct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3" hasCustomPrompt="1"/>
          </p:nvPr>
        </p:nvSpPr>
        <p:spPr>
          <a:xfrm>
            <a:off x="1510358" y="7318997"/>
            <a:ext cx="4752528" cy="1787288"/>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4" hasCustomPrompt="1"/>
          </p:nvPr>
        </p:nvSpPr>
        <p:spPr>
          <a:xfrm>
            <a:off x="6763905" y="7318997"/>
            <a:ext cx="4752528" cy="1787288"/>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5" hasCustomPrompt="1"/>
          </p:nvPr>
        </p:nvSpPr>
        <p:spPr>
          <a:xfrm>
            <a:off x="12167542" y="7316652"/>
            <a:ext cx="4752528" cy="1787288"/>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2" name="正方形/長方形 21"/>
          <p:cNvSpPr/>
          <p:nvPr userDrawn="1"/>
        </p:nvSpPr>
        <p:spPr>
          <a:xfrm>
            <a:off x="2203016" y="7231732"/>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userDrawn="1"/>
        </p:nvSpPr>
        <p:spPr>
          <a:xfrm>
            <a:off x="7456563" y="7231732"/>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12860200" y="7231732"/>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2"/>
              </a:solidFill>
            </a:endParaRPr>
          </a:p>
        </p:txBody>
      </p:sp>
      <p:sp>
        <p:nvSpPr>
          <p:cNvPr id="25"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741201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nodePh="1">
                                  <p:stCondLst>
                                    <p:cond delay="250"/>
                                  </p:stCondLst>
                                  <p:endCondLst>
                                    <p:cond evt="begin" delay="0">
                                      <p:tn val="8"/>
                                    </p:cond>
                                  </p:end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par>
                          <p:cTn id="11" fill="hold">
                            <p:stCondLst>
                              <p:cond delay="750"/>
                            </p:stCondLst>
                            <p:childTnLst>
                              <p:par>
                                <p:cTn id="12" presetID="2" presetClass="entr" presetSubtype="1" decel="10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1000" fill="hold"/>
                                        <p:tgtEl>
                                          <p:spTgt spid="8"/>
                                        </p:tgtEl>
                                        <p:attrNameLst>
                                          <p:attrName>ppt_x</p:attrName>
                                        </p:attrNameLst>
                                      </p:cBhvr>
                                      <p:tavLst>
                                        <p:tav tm="0">
                                          <p:val>
                                            <p:strVal val="#ppt_x"/>
                                          </p:val>
                                        </p:tav>
                                        <p:tav tm="100000">
                                          <p:val>
                                            <p:strVal val="#ppt_x"/>
                                          </p:val>
                                        </p:tav>
                                      </p:tavLst>
                                    </p:anim>
                                    <p:anim calcmode="lin" valueType="num">
                                      <p:cBhvr additive="base">
                                        <p:cTn id="15" dur="1000" fill="hold"/>
                                        <p:tgtEl>
                                          <p:spTgt spid="8"/>
                                        </p:tgtEl>
                                        <p:attrNameLst>
                                          <p:attrName>ppt_y</p:attrName>
                                        </p:attrNameLst>
                                      </p:cBhvr>
                                      <p:tavLst>
                                        <p:tav tm="0">
                                          <p:val>
                                            <p:strVal val="0-#ppt_h/2"/>
                                          </p:val>
                                        </p:tav>
                                        <p:tav tm="100000">
                                          <p:val>
                                            <p:strVal val="#ppt_y"/>
                                          </p:val>
                                        </p:tav>
                                      </p:tavLst>
                                    </p:anim>
                                  </p:childTnLst>
                                </p:cTn>
                              </p:par>
                              <p:par>
                                <p:cTn id="16" presetID="2" presetClass="entr" presetSubtype="1" decel="100000"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additive="base">
                                        <p:cTn id="18" dur="1000" fill="hold"/>
                                        <p:tgtEl>
                                          <p:spTgt spid="13"/>
                                        </p:tgtEl>
                                        <p:attrNameLst>
                                          <p:attrName>ppt_x</p:attrName>
                                        </p:attrNameLst>
                                      </p:cBhvr>
                                      <p:tavLst>
                                        <p:tav tm="0">
                                          <p:val>
                                            <p:strVal val="#ppt_x"/>
                                          </p:val>
                                        </p:tav>
                                        <p:tav tm="100000">
                                          <p:val>
                                            <p:strVal val="#ppt_x"/>
                                          </p:val>
                                        </p:tav>
                                      </p:tavLst>
                                    </p:anim>
                                    <p:anim calcmode="lin" valueType="num">
                                      <p:cBhvr additive="base">
                                        <p:cTn id="19" dur="1000" fill="hold"/>
                                        <p:tgtEl>
                                          <p:spTgt spid="13"/>
                                        </p:tgtEl>
                                        <p:attrNameLst>
                                          <p:attrName>ppt_y</p:attrName>
                                        </p:attrNameLst>
                                      </p:cBhvr>
                                      <p:tavLst>
                                        <p:tav tm="0">
                                          <p:val>
                                            <p:strVal val="0-#ppt_h/2"/>
                                          </p:val>
                                        </p:tav>
                                        <p:tav tm="100000">
                                          <p:val>
                                            <p:strVal val="#ppt_y"/>
                                          </p:val>
                                        </p:tav>
                                      </p:tavLst>
                                    </p:anim>
                                  </p:childTnLst>
                                </p:cTn>
                              </p:par>
                              <p:par>
                                <p:cTn id="20" presetID="45" presetClass="entr" presetSubtype="0" fill="hold" grpId="1"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ppt_w</p:attrName>
                                        </p:attrNameLst>
                                      </p:cBhvr>
                                      <p:tavLst>
                                        <p:tav tm="0" fmla="#ppt_w*sin(2.5*pi*$)">
                                          <p:val>
                                            <p:fltVal val="0"/>
                                          </p:val>
                                        </p:tav>
                                        <p:tav tm="100000">
                                          <p:val>
                                            <p:fltVal val="1"/>
                                          </p:val>
                                        </p:tav>
                                      </p:tavLst>
                                    </p:anim>
                                    <p:anim calcmode="lin" valueType="num">
                                      <p:cBhvr>
                                        <p:cTn id="24" dur="1000" fill="hold"/>
                                        <p:tgtEl>
                                          <p:spTgt spid="8"/>
                                        </p:tgtEl>
                                        <p:attrNameLst>
                                          <p:attrName>ppt_h</p:attrName>
                                        </p:attrNameLst>
                                      </p:cBhvr>
                                      <p:tavLst>
                                        <p:tav tm="0">
                                          <p:val>
                                            <p:strVal val="#ppt_h"/>
                                          </p:val>
                                        </p:tav>
                                        <p:tav tm="100000">
                                          <p:val>
                                            <p:strVal val="#ppt_h"/>
                                          </p:val>
                                        </p:tav>
                                      </p:tavLst>
                                    </p:anim>
                                  </p:childTnLst>
                                </p:cTn>
                              </p:par>
                              <p:par>
                                <p:cTn id="25" presetID="45" presetClass="entr" presetSubtype="0" fill="hold" grpId="1"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ppt_w</p:attrName>
                                        </p:attrNameLst>
                                      </p:cBhvr>
                                      <p:tavLst>
                                        <p:tav tm="0" fmla="#ppt_w*sin(2.5*pi*$)">
                                          <p:val>
                                            <p:fltVal val="0"/>
                                          </p:val>
                                        </p:tav>
                                        <p:tav tm="100000">
                                          <p:val>
                                            <p:fltVal val="1"/>
                                          </p:val>
                                        </p:tav>
                                      </p:tavLst>
                                    </p:anim>
                                    <p:anim calcmode="lin" valueType="num">
                                      <p:cBhvr>
                                        <p:cTn id="29" dur="1000" fill="hold"/>
                                        <p:tgtEl>
                                          <p:spTgt spid="13"/>
                                        </p:tgtEl>
                                        <p:attrNameLst>
                                          <p:attrName>ppt_h</p:attrName>
                                        </p:attrNameLst>
                                      </p:cBhvr>
                                      <p:tavLst>
                                        <p:tav tm="0">
                                          <p:val>
                                            <p:strVal val="#ppt_h"/>
                                          </p:val>
                                        </p:tav>
                                        <p:tav tm="100000">
                                          <p:val>
                                            <p:strVal val="#ppt_h"/>
                                          </p:val>
                                        </p:tav>
                                      </p:tavLst>
                                    </p:anim>
                                  </p:childTnLst>
                                </p:cTn>
                              </p:par>
                            </p:childTnLst>
                          </p:cTn>
                        </p:par>
                        <p:par>
                          <p:cTn id="30" fill="hold">
                            <p:stCondLst>
                              <p:cond delay="1750"/>
                            </p:stCondLst>
                            <p:childTnLst>
                              <p:par>
                                <p:cTn id="31" presetID="2" presetClass="entr" presetSubtype="4" decel="100000" fill="hold" grpId="0" nodeType="after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additive="base">
                                        <p:cTn id="3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19">
                                            <p:txEl>
                                              <p:pRg st="0" end="0"/>
                                            </p:txEl>
                                          </p:spTgt>
                                        </p:tgtEl>
                                        <p:attrNameLst>
                                          <p:attrName>style.visibility</p:attrName>
                                        </p:attrNameLst>
                                      </p:cBhvr>
                                      <p:to>
                                        <p:strVal val="visible"/>
                                      </p:to>
                                    </p:set>
                                    <p:anim calcmode="lin" valueType="num">
                                      <p:cBhvr additive="base">
                                        <p:cTn id="3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ppt_x"/>
                                          </p:val>
                                        </p:tav>
                                        <p:tav tm="100000">
                                          <p:val>
                                            <p:strVal val="#ppt_x"/>
                                          </p:val>
                                        </p:tav>
                                      </p:tavLst>
                                    </p:anim>
                                    <p:anim calcmode="lin" valueType="num">
                                      <p:cBhvr additive="base">
                                        <p:cTn id="42" dur="500" fill="hold"/>
                                        <p:tgtEl>
                                          <p:spTgt spid="22"/>
                                        </p:tgtEl>
                                        <p:attrNameLst>
                                          <p:attrName>ppt_y</p:attrName>
                                        </p:attrNameLst>
                                      </p:cBhvr>
                                      <p:tavLst>
                                        <p:tav tm="0">
                                          <p:val>
                                            <p:strVal val="1+#ppt_h/2"/>
                                          </p:val>
                                        </p:tav>
                                        <p:tav tm="100000">
                                          <p:val>
                                            <p:strVal val="#ppt_y"/>
                                          </p:val>
                                        </p:tav>
                                      </p:tavLst>
                                    </p:anim>
                                  </p:childTnLst>
                                </p:cTn>
                              </p:par>
                            </p:childTnLst>
                          </p:cTn>
                        </p:par>
                        <p:par>
                          <p:cTn id="43" fill="hold">
                            <p:stCondLst>
                              <p:cond delay="2250"/>
                            </p:stCondLst>
                            <p:childTnLst>
                              <p:par>
                                <p:cTn id="44" presetID="2" presetClass="entr" presetSubtype="1" decel="10000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additive="base">
                                        <p:cTn id="46" dur="1000" fill="hold"/>
                                        <p:tgtEl>
                                          <p:spTgt spid="11"/>
                                        </p:tgtEl>
                                        <p:attrNameLst>
                                          <p:attrName>ppt_x</p:attrName>
                                        </p:attrNameLst>
                                      </p:cBhvr>
                                      <p:tavLst>
                                        <p:tav tm="0">
                                          <p:val>
                                            <p:strVal val="#ppt_x"/>
                                          </p:val>
                                        </p:tav>
                                        <p:tav tm="100000">
                                          <p:val>
                                            <p:strVal val="#ppt_x"/>
                                          </p:val>
                                        </p:tav>
                                      </p:tavLst>
                                    </p:anim>
                                    <p:anim calcmode="lin" valueType="num">
                                      <p:cBhvr additive="base">
                                        <p:cTn id="47" dur="1000" fill="hold"/>
                                        <p:tgtEl>
                                          <p:spTgt spid="11"/>
                                        </p:tgtEl>
                                        <p:attrNameLst>
                                          <p:attrName>ppt_y</p:attrName>
                                        </p:attrNameLst>
                                      </p:cBhvr>
                                      <p:tavLst>
                                        <p:tav tm="0">
                                          <p:val>
                                            <p:strVal val="0-#ppt_h/2"/>
                                          </p:val>
                                        </p:tav>
                                        <p:tav tm="100000">
                                          <p:val>
                                            <p:strVal val="#ppt_y"/>
                                          </p:val>
                                        </p:tav>
                                      </p:tavLst>
                                    </p:anim>
                                  </p:childTnLst>
                                </p:cTn>
                              </p:par>
                              <p:par>
                                <p:cTn id="48" presetID="2" presetClass="entr" presetSubtype="1" decel="100000" fill="hold" grpId="0" nodeType="with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1000" fill="hold"/>
                                        <p:tgtEl>
                                          <p:spTgt spid="15"/>
                                        </p:tgtEl>
                                        <p:attrNameLst>
                                          <p:attrName>ppt_x</p:attrName>
                                        </p:attrNameLst>
                                      </p:cBhvr>
                                      <p:tavLst>
                                        <p:tav tm="0">
                                          <p:val>
                                            <p:strVal val="#ppt_x"/>
                                          </p:val>
                                        </p:tav>
                                        <p:tav tm="100000">
                                          <p:val>
                                            <p:strVal val="#ppt_x"/>
                                          </p:val>
                                        </p:tav>
                                      </p:tavLst>
                                    </p:anim>
                                    <p:anim calcmode="lin" valueType="num">
                                      <p:cBhvr additive="base">
                                        <p:cTn id="51" dur="1000" fill="hold"/>
                                        <p:tgtEl>
                                          <p:spTgt spid="15"/>
                                        </p:tgtEl>
                                        <p:attrNameLst>
                                          <p:attrName>ppt_y</p:attrName>
                                        </p:attrNameLst>
                                      </p:cBhvr>
                                      <p:tavLst>
                                        <p:tav tm="0">
                                          <p:val>
                                            <p:strVal val="0-#ppt_h/2"/>
                                          </p:val>
                                        </p:tav>
                                        <p:tav tm="100000">
                                          <p:val>
                                            <p:strVal val="#ppt_y"/>
                                          </p:val>
                                        </p:tav>
                                      </p:tavLst>
                                    </p:anim>
                                  </p:childTnLst>
                                </p:cTn>
                              </p:par>
                              <p:par>
                                <p:cTn id="52" presetID="45" presetClass="entr" presetSubtype="0" fill="hold" grpId="1"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1000"/>
                                        <p:tgtEl>
                                          <p:spTgt spid="11"/>
                                        </p:tgtEl>
                                      </p:cBhvr>
                                    </p:animEffect>
                                    <p:anim calcmode="lin" valueType="num">
                                      <p:cBhvr>
                                        <p:cTn id="55" dur="1000" fill="hold"/>
                                        <p:tgtEl>
                                          <p:spTgt spid="11"/>
                                        </p:tgtEl>
                                        <p:attrNameLst>
                                          <p:attrName>ppt_w</p:attrName>
                                        </p:attrNameLst>
                                      </p:cBhvr>
                                      <p:tavLst>
                                        <p:tav tm="0" fmla="#ppt_w*sin(2.5*pi*$)">
                                          <p:val>
                                            <p:fltVal val="0"/>
                                          </p:val>
                                        </p:tav>
                                        <p:tav tm="100000">
                                          <p:val>
                                            <p:fltVal val="1"/>
                                          </p:val>
                                        </p:tav>
                                      </p:tavLst>
                                    </p:anim>
                                    <p:anim calcmode="lin" valueType="num">
                                      <p:cBhvr>
                                        <p:cTn id="56" dur="1000" fill="hold"/>
                                        <p:tgtEl>
                                          <p:spTgt spid="11"/>
                                        </p:tgtEl>
                                        <p:attrNameLst>
                                          <p:attrName>ppt_h</p:attrName>
                                        </p:attrNameLst>
                                      </p:cBhvr>
                                      <p:tavLst>
                                        <p:tav tm="0">
                                          <p:val>
                                            <p:strVal val="#ppt_h"/>
                                          </p:val>
                                        </p:tav>
                                        <p:tav tm="100000">
                                          <p:val>
                                            <p:strVal val="#ppt_h"/>
                                          </p:val>
                                        </p:tav>
                                      </p:tavLst>
                                    </p:anim>
                                  </p:childTnLst>
                                </p:cTn>
                              </p:par>
                              <p:par>
                                <p:cTn id="57" presetID="45" presetClass="entr" presetSubtype="0" fill="hold" grpId="1" nodeType="with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1000"/>
                                        <p:tgtEl>
                                          <p:spTgt spid="15"/>
                                        </p:tgtEl>
                                      </p:cBhvr>
                                    </p:animEffect>
                                    <p:anim calcmode="lin" valueType="num">
                                      <p:cBhvr>
                                        <p:cTn id="60" dur="1000" fill="hold"/>
                                        <p:tgtEl>
                                          <p:spTgt spid="15"/>
                                        </p:tgtEl>
                                        <p:attrNameLst>
                                          <p:attrName>ppt_w</p:attrName>
                                        </p:attrNameLst>
                                      </p:cBhvr>
                                      <p:tavLst>
                                        <p:tav tm="0" fmla="#ppt_w*sin(2.5*pi*$)">
                                          <p:val>
                                            <p:fltVal val="0"/>
                                          </p:val>
                                        </p:tav>
                                        <p:tav tm="100000">
                                          <p:val>
                                            <p:fltVal val="1"/>
                                          </p:val>
                                        </p:tav>
                                      </p:tavLst>
                                    </p:anim>
                                    <p:anim calcmode="lin" valueType="num">
                                      <p:cBhvr>
                                        <p:cTn id="61" dur="1000" fill="hold"/>
                                        <p:tgtEl>
                                          <p:spTgt spid="15"/>
                                        </p:tgtEl>
                                        <p:attrNameLst>
                                          <p:attrName>ppt_h</p:attrName>
                                        </p:attrNameLst>
                                      </p:cBhvr>
                                      <p:tavLst>
                                        <p:tav tm="0">
                                          <p:val>
                                            <p:strVal val="#ppt_h"/>
                                          </p:val>
                                        </p:tav>
                                        <p:tav tm="100000">
                                          <p:val>
                                            <p:strVal val="#ppt_h"/>
                                          </p:val>
                                        </p:tav>
                                      </p:tavLst>
                                    </p:anim>
                                  </p:childTnLst>
                                </p:cTn>
                              </p:par>
                            </p:childTnLst>
                          </p:cTn>
                        </p:par>
                        <p:par>
                          <p:cTn id="62" fill="hold">
                            <p:stCondLst>
                              <p:cond delay="3250"/>
                            </p:stCondLst>
                            <p:childTnLst>
                              <p:par>
                                <p:cTn id="63" presetID="2" presetClass="entr" presetSubtype="4" decel="100000" fill="hold" grpId="0" nodeType="afterEffect">
                                  <p:stCondLst>
                                    <p:cond delay="0"/>
                                  </p:stCondLst>
                                  <p:childTnLst>
                                    <p:set>
                                      <p:cBhvr>
                                        <p:cTn id="64" dur="1" fill="hold">
                                          <p:stCondLst>
                                            <p:cond delay="0"/>
                                          </p:stCondLst>
                                        </p:cTn>
                                        <p:tgtEl>
                                          <p:spTgt spid="17">
                                            <p:txEl>
                                              <p:pRg st="0" end="0"/>
                                            </p:txEl>
                                          </p:spTgt>
                                        </p:tgtEl>
                                        <p:attrNameLst>
                                          <p:attrName>style.visibility</p:attrName>
                                        </p:attrNameLst>
                                      </p:cBhvr>
                                      <p:to>
                                        <p:strVal val="visible"/>
                                      </p:to>
                                    </p:set>
                                    <p:anim calcmode="lin" valueType="num">
                                      <p:cBhvr additive="base">
                                        <p:cTn id="6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7">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4" decel="100000" fill="hold" grpId="0" nodeType="withEffect">
                                  <p:stCondLst>
                                    <p:cond delay="0"/>
                                  </p:stCondLst>
                                  <p:childTnLst>
                                    <p:set>
                                      <p:cBhvr>
                                        <p:cTn id="68" dur="1" fill="hold">
                                          <p:stCondLst>
                                            <p:cond delay="0"/>
                                          </p:stCondLst>
                                        </p:cTn>
                                        <p:tgtEl>
                                          <p:spTgt spid="20">
                                            <p:txEl>
                                              <p:pRg st="0" end="0"/>
                                            </p:txEl>
                                          </p:spTgt>
                                        </p:tgtEl>
                                        <p:attrNameLst>
                                          <p:attrName>style.visibility</p:attrName>
                                        </p:attrNameLst>
                                      </p:cBhvr>
                                      <p:to>
                                        <p:strVal val="visible"/>
                                      </p:to>
                                    </p:set>
                                    <p:anim calcmode="lin" valueType="num">
                                      <p:cBhvr additive="base">
                                        <p:cTn id="6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0"/>
                                  </p:stCondLst>
                                  <p:childTnLst>
                                    <p:set>
                                      <p:cBhvr>
                                        <p:cTn id="72" dur="1" fill="hold">
                                          <p:stCondLst>
                                            <p:cond delay="0"/>
                                          </p:stCondLst>
                                        </p:cTn>
                                        <p:tgtEl>
                                          <p:spTgt spid="23"/>
                                        </p:tgtEl>
                                        <p:attrNameLst>
                                          <p:attrName>style.visibility</p:attrName>
                                        </p:attrNameLst>
                                      </p:cBhvr>
                                      <p:to>
                                        <p:strVal val="visible"/>
                                      </p:to>
                                    </p:set>
                                    <p:anim calcmode="lin" valueType="num">
                                      <p:cBhvr additive="base">
                                        <p:cTn id="73" dur="500" fill="hold"/>
                                        <p:tgtEl>
                                          <p:spTgt spid="23"/>
                                        </p:tgtEl>
                                        <p:attrNameLst>
                                          <p:attrName>ppt_x</p:attrName>
                                        </p:attrNameLst>
                                      </p:cBhvr>
                                      <p:tavLst>
                                        <p:tav tm="0">
                                          <p:val>
                                            <p:strVal val="#ppt_x"/>
                                          </p:val>
                                        </p:tav>
                                        <p:tav tm="100000">
                                          <p:val>
                                            <p:strVal val="#ppt_x"/>
                                          </p:val>
                                        </p:tav>
                                      </p:tavLst>
                                    </p:anim>
                                    <p:anim calcmode="lin" valueType="num">
                                      <p:cBhvr additive="base">
                                        <p:cTn id="74" dur="500" fill="hold"/>
                                        <p:tgtEl>
                                          <p:spTgt spid="23"/>
                                        </p:tgtEl>
                                        <p:attrNameLst>
                                          <p:attrName>ppt_y</p:attrName>
                                        </p:attrNameLst>
                                      </p:cBhvr>
                                      <p:tavLst>
                                        <p:tav tm="0">
                                          <p:val>
                                            <p:strVal val="1+#ppt_h/2"/>
                                          </p:val>
                                        </p:tav>
                                        <p:tav tm="100000">
                                          <p:val>
                                            <p:strVal val="#ppt_y"/>
                                          </p:val>
                                        </p:tav>
                                      </p:tavLst>
                                    </p:anim>
                                  </p:childTnLst>
                                </p:cTn>
                              </p:par>
                            </p:childTnLst>
                          </p:cTn>
                        </p:par>
                        <p:par>
                          <p:cTn id="75" fill="hold">
                            <p:stCondLst>
                              <p:cond delay="3750"/>
                            </p:stCondLst>
                            <p:childTnLst>
                              <p:par>
                                <p:cTn id="76" presetID="2" presetClass="entr" presetSubtype="1" decel="100000"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additive="base">
                                        <p:cTn id="78" dur="1000" fill="hold"/>
                                        <p:tgtEl>
                                          <p:spTgt spid="12"/>
                                        </p:tgtEl>
                                        <p:attrNameLst>
                                          <p:attrName>ppt_x</p:attrName>
                                        </p:attrNameLst>
                                      </p:cBhvr>
                                      <p:tavLst>
                                        <p:tav tm="0">
                                          <p:val>
                                            <p:strVal val="#ppt_x"/>
                                          </p:val>
                                        </p:tav>
                                        <p:tav tm="100000">
                                          <p:val>
                                            <p:strVal val="#ppt_x"/>
                                          </p:val>
                                        </p:tav>
                                      </p:tavLst>
                                    </p:anim>
                                    <p:anim calcmode="lin" valueType="num">
                                      <p:cBhvr additive="base">
                                        <p:cTn id="79" dur="1000" fill="hold"/>
                                        <p:tgtEl>
                                          <p:spTgt spid="12"/>
                                        </p:tgtEl>
                                        <p:attrNameLst>
                                          <p:attrName>ppt_y</p:attrName>
                                        </p:attrNameLst>
                                      </p:cBhvr>
                                      <p:tavLst>
                                        <p:tav tm="0">
                                          <p:val>
                                            <p:strVal val="0-#ppt_h/2"/>
                                          </p:val>
                                        </p:tav>
                                        <p:tav tm="100000">
                                          <p:val>
                                            <p:strVal val="#ppt_y"/>
                                          </p:val>
                                        </p:tav>
                                      </p:tavLst>
                                    </p:anim>
                                  </p:childTnLst>
                                </p:cTn>
                              </p:par>
                              <p:par>
                                <p:cTn id="80" presetID="2" presetClass="entr" presetSubtype="1" decel="100000" fill="hold" grpId="0" nodeType="with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1000" fill="hold"/>
                                        <p:tgtEl>
                                          <p:spTgt spid="14"/>
                                        </p:tgtEl>
                                        <p:attrNameLst>
                                          <p:attrName>ppt_x</p:attrName>
                                        </p:attrNameLst>
                                      </p:cBhvr>
                                      <p:tavLst>
                                        <p:tav tm="0">
                                          <p:val>
                                            <p:strVal val="#ppt_x"/>
                                          </p:val>
                                        </p:tav>
                                        <p:tav tm="100000">
                                          <p:val>
                                            <p:strVal val="#ppt_x"/>
                                          </p:val>
                                        </p:tav>
                                      </p:tavLst>
                                    </p:anim>
                                    <p:anim calcmode="lin" valueType="num">
                                      <p:cBhvr additive="base">
                                        <p:cTn id="83" dur="1000" fill="hold"/>
                                        <p:tgtEl>
                                          <p:spTgt spid="14"/>
                                        </p:tgtEl>
                                        <p:attrNameLst>
                                          <p:attrName>ppt_y</p:attrName>
                                        </p:attrNameLst>
                                      </p:cBhvr>
                                      <p:tavLst>
                                        <p:tav tm="0">
                                          <p:val>
                                            <p:strVal val="0-#ppt_h/2"/>
                                          </p:val>
                                        </p:tav>
                                        <p:tav tm="100000">
                                          <p:val>
                                            <p:strVal val="#ppt_y"/>
                                          </p:val>
                                        </p:tav>
                                      </p:tavLst>
                                    </p:anim>
                                  </p:childTnLst>
                                </p:cTn>
                              </p:par>
                              <p:par>
                                <p:cTn id="84" presetID="45" presetClass="entr" presetSubtype="0" fill="hold" grpId="1" nodeType="withEffect">
                                  <p:stCondLst>
                                    <p:cond delay="0"/>
                                  </p:stCondLst>
                                  <p:childTnLst>
                                    <p:set>
                                      <p:cBhvr>
                                        <p:cTn id="85" dur="1" fill="hold">
                                          <p:stCondLst>
                                            <p:cond delay="0"/>
                                          </p:stCondLst>
                                        </p:cTn>
                                        <p:tgtEl>
                                          <p:spTgt spid="12"/>
                                        </p:tgtEl>
                                        <p:attrNameLst>
                                          <p:attrName>style.visibility</p:attrName>
                                        </p:attrNameLst>
                                      </p:cBhvr>
                                      <p:to>
                                        <p:strVal val="visible"/>
                                      </p:to>
                                    </p:set>
                                    <p:animEffect transition="in" filter="fade">
                                      <p:cBhvr>
                                        <p:cTn id="86" dur="1000"/>
                                        <p:tgtEl>
                                          <p:spTgt spid="12"/>
                                        </p:tgtEl>
                                      </p:cBhvr>
                                    </p:animEffect>
                                    <p:anim calcmode="lin" valueType="num">
                                      <p:cBhvr>
                                        <p:cTn id="87" dur="1000" fill="hold"/>
                                        <p:tgtEl>
                                          <p:spTgt spid="12"/>
                                        </p:tgtEl>
                                        <p:attrNameLst>
                                          <p:attrName>ppt_w</p:attrName>
                                        </p:attrNameLst>
                                      </p:cBhvr>
                                      <p:tavLst>
                                        <p:tav tm="0" fmla="#ppt_w*sin(2.5*pi*$)">
                                          <p:val>
                                            <p:fltVal val="0"/>
                                          </p:val>
                                        </p:tav>
                                        <p:tav tm="100000">
                                          <p:val>
                                            <p:fltVal val="1"/>
                                          </p:val>
                                        </p:tav>
                                      </p:tavLst>
                                    </p:anim>
                                    <p:anim calcmode="lin" valueType="num">
                                      <p:cBhvr>
                                        <p:cTn id="88" dur="1000" fill="hold"/>
                                        <p:tgtEl>
                                          <p:spTgt spid="12"/>
                                        </p:tgtEl>
                                        <p:attrNameLst>
                                          <p:attrName>ppt_h</p:attrName>
                                        </p:attrNameLst>
                                      </p:cBhvr>
                                      <p:tavLst>
                                        <p:tav tm="0">
                                          <p:val>
                                            <p:strVal val="#ppt_h"/>
                                          </p:val>
                                        </p:tav>
                                        <p:tav tm="100000">
                                          <p:val>
                                            <p:strVal val="#ppt_h"/>
                                          </p:val>
                                        </p:tav>
                                      </p:tavLst>
                                    </p:anim>
                                  </p:childTnLst>
                                </p:cTn>
                              </p:par>
                              <p:par>
                                <p:cTn id="89" presetID="45" presetClass="entr" presetSubtype="0" fill="hold" grpId="1"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fade">
                                      <p:cBhvr>
                                        <p:cTn id="91" dur="1000"/>
                                        <p:tgtEl>
                                          <p:spTgt spid="14"/>
                                        </p:tgtEl>
                                      </p:cBhvr>
                                    </p:animEffect>
                                    <p:anim calcmode="lin" valueType="num">
                                      <p:cBhvr>
                                        <p:cTn id="92" dur="1000" fill="hold"/>
                                        <p:tgtEl>
                                          <p:spTgt spid="14"/>
                                        </p:tgtEl>
                                        <p:attrNameLst>
                                          <p:attrName>ppt_w</p:attrName>
                                        </p:attrNameLst>
                                      </p:cBhvr>
                                      <p:tavLst>
                                        <p:tav tm="0" fmla="#ppt_w*sin(2.5*pi*$)">
                                          <p:val>
                                            <p:fltVal val="0"/>
                                          </p:val>
                                        </p:tav>
                                        <p:tav tm="100000">
                                          <p:val>
                                            <p:fltVal val="1"/>
                                          </p:val>
                                        </p:tav>
                                      </p:tavLst>
                                    </p:anim>
                                    <p:anim calcmode="lin" valueType="num">
                                      <p:cBhvr>
                                        <p:cTn id="93" dur="1000" fill="hold"/>
                                        <p:tgtEl>
                                          <p:spTgt spid="14"/>
                                        </p:tgtEl>
                                        <p:attrNameLst>
                                          <p:attrName>ppt_h</p:attrName>
                                        </p:attrNameLst>
                                      </p:cBhvr>
                                      <p:tavLst>
                                        <p:tav tm="0">
                                          <p:val>
                                            <p:strVal val="#ppt_h"/>
                                          </p:val>
                                        </p:tav>
                                        <p:tav tm="100000">
                                          <p:val>
                                            <p:strVal val="#ppt_h"/>
                                          </p:val>
                                        </p:tav>
                                      </p:tavLst>
                                    </p:anim>
                                  </p:childTnLst>
                                </p:cTn>
                              </p:par>
                            </p:childTnLst>
                          </p:cTn>
                        </p:par>
                        <p:par>
                          <p:cTn id="94" fill="hold">
                            <p:stCondLst>
                              <p:cond delay="4750"/>
                            </p:stCondLst>
                            <p:childTnLst>
                              <p:par>
                                <p:cTn id="95" presetID="2" presetClass="entr" presetSubtype="4" decel="100000" fill="hold" grpId="0" nodeType="afterEffect">
                                  <p:stCondLst>
                                    <p:cond delay="0"/>
                                  </p:stCondLst>
                                  <p:childTnLst>
                                    <p:set>
                                      <p:cBhvr>
                                        <p:cTn id="96" dur="1" fill="hold">
                                          <p:stCondLst>
                                            <p:cond delay="0"/>
                                          </p:stCondLst>
                                        </p:cTn>
                                        <p:tgtEl>
                                          <p:spTgt spid="18">
                                            <p:txEl>
                                              <p:pRg st="0" end="0"/>
                                            </p:txEl>
                                          </p:spTgt>
                                        </p:tgtEl>
                                        <p:attrNameLst>
                                          <p:attrName>style.visibility</p:attrName>
                                        </p:attrNameLst>
                                      </p:cBhvr>
                                      <p:to>
                                        <p:strVal val="visible"/>
                                      </p:to>
                                    </p:set>
                                    <p:anim calcmode="lin" valueType="num">
                                      <p:cBhvr additive="base">
                                        <p:cTn id="97"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99" presetID="2" presetClass="entr" presetSubtype="4" decel="100000" fill="hold" grpId="0" nodeType="withEffect">
                                  <p:stCondLst>
                                    <p:cond delay="0"/>
                                  </p:stCondLst>
                                  <p:childTnLst>
                                    <p:set>
                                      <p:cBhvr>
                                        <p:cTn id="100" dur="1" fill="hold">
                                          <p:stCondLst>
                                            <p:cond delay="0"/>
                                          </p:stCondLst>
                                        </p:cTn>
                                        <p:tgtEl>
                                          <p:spTgt spid="21">
                                            <p:txEl>
                                              <p:pRg st="0" end="0"/>
                                            </p:txEl>
                                          </p:spTgt>
                                        </p:tgtEl>
                                        <p:attrNameLst>
                                          <p:attrName>style.visibility</p:attrName>
                                        </p:attrNameLst>
                                      </p:cBhvr>
                                      <p:to>
                                        <p:strVal val="visible"/>
                                      </p:to>
                                    </p:set>
                                    <p:anim calcmode="lin" valueType="num">
                                      <p:cBhvr additive="base">
                                        <p:cTn id="101"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103" presetID="2" presetClass="entr" presetSubtype="4" decel="100000" fill="hold" grpId="0" nodeType="withEffect">
                                  <p:stCondLst>
                                    <p:cond delay="0"/>
                                  </p:stCondLst>
                                  <p:childTnLst>
                                    <p:set>
                                      <p:cBhvr>
                                        <p:cTn id="104" dur="1" fill="hold">
                                          <p:stCondLst>
                                            <p:cond delay="0"/>
                                          </p:stCondLst>
                                        </p:cTn>
                                        <p:tgtEl>
                                          <p:spTgt spid="24"/>
                                        </p:tgtEl>
                                        <p:attrNameLst>
                                          <p:attrName>style.visibility</p:attrName>
                                        </p:attrNameLst>
                                      </p:cBhvr>
                                      <p:to>
                                        <p:strVal val="visible"/>
                                      </p:to>
                                    </p:set>
                                    <p:anim calcmode="lin" valueType="num">
                                      <p:cBhvr additive="base">
                                        <p:cTn id="105" dur="500" fill="hold"/>
                                        <p:tgtEl>
                                          <p:spTgt spid="24"/>
                                        </p:tgtEl>
                                        <p:attrNameLst>
                                          <p:attrName>ppt_x</p:attrName>
                                        </p:attrNameLst>
                                      </p:cBhvr>
                                      <p:tavLst>
                                        <p:tav tm="0">
                                          <p:val>
                                            <p:strVal val="#ppt_x"/>
                                          </p:val>
                                        </p:tav>
                                        <p:tav tm="100000">
                                          <p:val>
                                            <p:strVal val="#ppt_x"/>
                                          </p:val>
                                        </p:tav>
                                      </p:tavLst>
                                    </p:anim>
                                    <p:anim calcmode="lin" valueType="num">
                                      <p:cBhvr additive="base">
                                        <p:cTn id="10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tmplLst>
          <p:tmpl>
            <p:tnLst>
              <p:par>
                <p:cTn presetID="2" presetClass="entr" presetSubtype="1"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000" fill="hold"/>
                        <p:tgtEl>
                          <p:spTgt spid="8"/>
                        </p:tgtEl>
                        <p:attrNameLst>
                          <p:attrName>ppt_x</p:attrName>
                        </p:attrNameLst>
                      </p:cBhvr>
                      <p:tavLst>
                        <p:tav tm="0">
                          <p:val>
                            <p:strVal val="#ppt_x"/>
                          </p:val>
                        </p:tav>
                        <p:tav tm="100000">
                          <p:val>
                            <p:strVal val="#ppt_x"/>
                          </p:val>
                        </p:tav>
                      </p:tavLst>
                    </p:anim>
                    <p:anim calcmode="lin" valueType="num">
                      <p:cBhvr additive="base">
                        <p:cTn dur="1000" fill="hold"/>
                        <p:tgtEl>
                          <p:spTgt spid="8"/>
                        </p:tgtEl>
                        <p:attrNameLst>
                          <p:attrName>ppt_y</p:attrName>
                        </p:attrNameLst>
                      </p:cBhvr>
                      <p:tavLst>
                        <p:tav tm="0">
                          <p:val>
                            <p:strVal val="0-#ppt_h/2"/>
                          </p:val>
                        </p:tav>
                        <p:tav tm="100000">
                          <p:val>
                            <p:strVal val="#ppt_y"/>
                          </p:val>
                        </p:tav>
                      </p:tavLst>
                    </p:anim>
                  </p:childTnLst>
                </p:cTn>
              </p:par>
            </p:tnLst>
          </p:tmpl>
        </p:tmplLst>
      </p:bldP>
      <p:bldP spid="8" grpId="1" animBg="1">
        <p:tmplLst>
          <p:tmpl>
            <p:tnLst>
              <p:par>
                <p:cTn presetID="45"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1000"/>
                        <p:tgtEl>
                          <p:spTgt spid="8"/>
                        </p:tgtEl>
                      </p:cBhvr>
                    </p:animEffect>
                    <p:anim calcmode="lin" valueType="num">
                      <p:cBhvr>
                        <p:cTn dur="1000" fill="hold"/>
                        <p:tgtEl>
                          <p:spTgt spid="8"/>
                        </p:tgtEl>
                        <p:attrNameLst>
                          <p:attrName>ppt_w</p:attrName>
                        </p:attrNameLst>
                      </p:cBhvr>
                      <p:tavLst>
                        <p:tav tm="0" fmla="#ppt_w*sin(2.5*pi*$)">
                          <p:val>
                            <p:fltVal val="0"/>
                          </p:val>
                        </p:tav>
                        <p:tav tm="100000">
                          <p:val>
                            <p:fltVal val="1"/>
                          </p:val>
                        </p:tav>
                      </p:tavLst>
                    </p:anim>
                    <p:anim calcmode="lin" valueType="num">
                      <p:cBhvr>
                        <p:cTn dur="1000" fill="hold"/>
                        <p:tgtEl>
                          <p:spTgt spid="8"/>
                        </p:tgtEl>
                        <p:attrNameLst>
                          <p:attrName>ppt_h</p:attrName>
                        </p:attrNameLst>
                      </p:cBhvr>
                      <p:tavLst>
                        <p:tav tm="0">
                          <p:val>
                            <p:strVal val="#ppt_h"/>
                          </p:val>
                        </p:tav>
                        <p:tav tm="100000">
                          <p:val>
                            <p:strVal val="#ppt_h"/>
                          </p:val>
                        </p:tav>
                      </p:tavLst>
                    </p:anim>
                  </p:childTnLst>
                </p:cTn>
              </p:par>
            </p:tnLst>
          </p:tmpl>
        </p:tmplLst>
      </p:bldP>
      <p:bldP spid="11" grpId="0" animBg="1">
        <p:tmplLst>
          <p:tmpl>
            <p:tnLst>
              <p:par>
                <p:cTn presetID="2" presetClass="entr" presetSubtype="1" decel="10000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0" fill="hold"/>
                        <p:tgtEl>
                          <p:spTgt spid="11"/>
                        </p:tgtEl>
                        <p:attrNameLst>
                          <p:attrName>ppt_x</p:attrName>
                        </p:attrNameLst>
                      </p:cBhvr>
                      <p:tavLst>
                        <p:tav tm="0">
                          <p:val>
                            <p:strVal val="#ppt_x"/>
                          </p:val>
                        </p:tav>
                        <p:tav tm="100000">
                          <p:val>
                            <p:strVal val="#ppt_x"/>
                          </p:val>
                        </p:tav>
                      </p:tavLst>
                    </p:anim>
                    <p:anim calcmode="lin" valueType="num">
                      <p:cBhvr additive="base">
                        <p:cTn dur="1000" fill="hold"/>
                        <p:tgtEl>
                          <p:spTgt spid="11"/>
                        </p:tgtEl>
                        <p:attrNameLst>
                          <p:attrName>ppt_y</p:attrName>
                        </p:attrNameLst>
                      </p:cBhvr>
                      <p:tavLst>
                        <p:tav tm="0">
                          <p:val>
                            <p:strVal val="0-#ppt_h/2"/>
                          </p:val>
                        </p:tav>
                        <p:tav tm="100000">
                          <p:val>
                            <p:strVal val="#ppt_y"/>
                          </p:val>
                        </p:tav>
                      </p:tavLst>
                    </p:anim>
                  </p:childTnLst>
                </p:cTn>
              </p:par>
            </p:tnLst>
          </p:tmpl>
        </p:tmplLst>
      </p:bldP>
      <p:bldP spid="11" grpId="1" animBg="1">
        <p:tmplLst>
          <p:tmpl>
            <p:tnLst>
              <p:par>
                <p:cTn presetID="45"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anim calcmode="lin" valueType="num">
                      <p:cBhvr>
                        <p:cTn dur="1000" fill="hold"/>
                        <p:tgtEl>
                          <p:spTgt spid="11"/>
                        </p:tgtEl>
                        <p:attrNameLst>
                          <p:attrName>ppt_w</p:attrName>
                        </p:attrNameLst>
                      </p:cBhvr>
                      <p:tavLst>
                        <p:tav tm="0" fmla="#ppt_w*sin(2.5*pi*$)">
                          <p:val>
                            <p:fltVal val="0"/>
                          </p:val>
                        </p:tav>
                        <p:tav tm="100000">
                          <p:val>
                            <p:fltVal val="1"/>
                          </p:val>
                        </p:tav>
                      </p:tavLst>
                    </p:anim>
                    <p:anim calcmode="lin" valueType="num">
                      <p:cBhvr>
                        <p:cTn dur="1000" fill="hold"/>
                        <p:tgtEl>
                          <p:spTgt spid="11"/>
                        </p:tgtEl>
                        <p:attrNameLst>
                          <p:attrName>ppt_h</p:attrName>
                        </p:attrNameLst>
                      </p:cBhvr>
                      <p:tavLst>
                        <p:tav tm="0">
                          <p:val>
                            <p:strVal val="#ppt_h"/>
                          </p:val>
                        </p:tav>
                        <p:tav tm="100000">
                          <p:val>
                            <p:strVal val="#ppt_h"/>
                          </p:val>
                        </p:tav>
                      </p:tavLst>
                    </p:anim>
                  </p:childTnLst>
                </p:cTn>
              </p:par>
            </p:tnLst>
          </p:tmpl>
        </p:tmplLst>
      </p:bldP>
      <p:bldP spid="12" grpId="0" animBg="1">
        <p:tmplLst>
          <p:tmpl>
            <p:tnLst>
              <p:par>
                <p:cTn presetID="2" presetClass="entr" presetSubtype="1"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2" grpId="1" animBg="1">
        <p:tmplLst>
          <p:tmpl>
            <p:tnLst>
              <p:par>
                <p:cTn presetID="45"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0"/>
                        <p:tgtEl>
                          <p:spTgt spid="12"/>
                        </p:tgtEl>
                      </p:cBhvr>
                    </p:animEffect>
                    <p:anim calcmode="lin" valueType="num">
                      <p:cBhvr>
                        <p:cTn dur="1000" fill="hold"/>
                        <p:tgtEl>
                          <p:spTgt spid="12"/>
                        </p:tgtEl>
                        <p:attrNameLst>
                          <p:attrName>ppt_w</p:attrName>
                        </p:attrNameLst>
                      </p:cBhvr>
                      <p:tavLst>
                        <p:tav tm="0" fmla="#ppt_w*sin(2.5*pi*$)">
                          <p:val>
                            <p:fltVal val="0"/>
                          </p:val>
                        </p:tav>
                        <p:tav tm="100000">
                          <p:val>
                            <p:fltVal val="1"/>
                          </p:val>
                        </p:tav>
                      </p:tavLst>
                    </p:anim>
                    <p:anim calcmode="lin" valueType="num">
                      <p:cBhvr>
                        <p:cTn dur="1000" fill="hold"/>
                        <p:tgtEl>
                          <p:spTgt spid="12"/>
                        </p:tgtEl>
                        <p:attrNameLst>
                          <p:attrName>ppt_h</p:attrName>
                        </p:attrNameLst>
                      </p:cBhvr>
                      <p:tavLst>
                        <p:tav tm="0">
                          <p:val>
                            <p:strVal val="#ppt_h"/>
                          </p:val>
                        </p:tav>
                        <p:tav tm="100000">
                          <p:val>
                            <p:strVal val="#ppt_h"/>
                          </p:val>
                        </p:tav>
                      </p:tavLst>
                    </p:anim>
                  </p:childTnLst>
                </p:cTn>
              </p:par>
            </p:tnLst>
          </p:tmpl>
        </p:tmplLst>
      </p:bldP>
      <p:bldP spid="13" grpId="0"/>
      <p:bldP spid="13" grpId="1"/>
      <p:bldP spid="14" grpId="0"/>
      <p:bldP spid="14" grpId="1"/>
      <p:bldP spid="15" grpId="0"/>
      <p:bldP spid="15" grpId="1"/>
      <p:bldP spid="16" grpId="0" build="p">
        <p:tmplLst>
          <p:tmpl lvl="1">
            <p:tnLst>
              <p:par>
                <p:cTn presetID="2" presetClass="entr" presetSubtype="4" decel="10000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ppt_x"/>
                          </p:val>
                        </p:tav>
                        <p:tav tm="100000">
                          <p:val>
                            <p:strVal val="#ppt_x"/>
                          </p:val>
                        </p:tav>
                      </p:tavLst>
                    </p:anim>
                    <p:anim calcmode="lin" valueType="num">
                      <p:cBhvr additive="base">
                        <p:cTn dur="500" fill="hold"/>
                        <p:tgtEl>
                          <p:spTgt spid="16"/>
                        </p:tgtEl>
                        <p:attrNameLst>
                          <p:attrName>ppt_y</p:attrName>
                        </p:attrNameLst>
                      </p:cBhvr>
                      <p:tavLst>
                        <p:tav tm="0">
                          <p:val>
                            <p:strVal val="1+#ppt_h/2"/>
                          </p:val>
                        </p:tav>
                        <p:tav tm="100000">
                          <p:val>
                            <p:strVal val="#ppt_y"/>
                          </p:val>
                        </p:tav>
                      </p:tavLst>
                    </p:anim>
                  </p:childTnLst>
                </p:cTn>
              </p:par>
            </p:tnLst>
          </p:tmpl>
        </p:tmplLst>
      </p:bldP>
      <p:bldP spid="17" grpId="0" build="p">
        <p:tmplLst>
          <p:tmpl lvl="1">
            <p:tnLst>
              <p:par>
                <p:cTn presetID="2" presetClass="entr" presetSubtype="4"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1+#ppt_h/2"/>
                          </p:val>
                        </p:tav>
                        <p:tav tm="100000">
                          <p:val>
                            <p:strVal val="#ppt_y"/>
                          </p:val>
                        </p:tav>
                      </p:tavLst>
                    </p:anim>
                  </p:childTnLst>
                </p:cTn>
              </p:par>
            </p:tnLst>
          </p:tmpl>
        </p:tmplLst>
      </p:bldP>
      <p:bldP spid="18" grpId="0" build="p">
        <p:tmplLst>
          <p:tmpl lvl="1">
            <p:tnLst>
              <p:par>
                <p:cTn presetID="2" presetClass="entr" presetSubtype="4"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ppt_x"/>
                          </p:val>
                        </p:tav>
                        <p:tav tm="100000">
                          <p:val>
                            <p:strVal val="#ppt_x"/>
                          </p:val>
                        </p:tav>
                      </p:tavLst>
                    </p:anim>
                    <p:anim calcmode="lin" valueType="num">
                      <p:cBhvr additive="base">
                        <p:cTn dur="500" fill="hold"/>
                        <p:tgtEl>
                          <p:spTgt spid="18"/>
                        </p:tgtEl>
                        <p:attrNameLst>
                          <p:attrName>ppt_y</p:attrName>
                        </p:attrNameLst>
                      </p:cBhvr>
                      <p:tavLst>
                        <p:tav tm="0">
                          <p:val>
                            <p:strVal val="1+#ppt_h/2"/>
                          </p:val>
                        </p:tav>
                        <p:tav tm="100000">
                          <p:val>
                            <p:strVal val="#ppt_y"/>
                          </p:val>
                        </p:tav>
                      </p:tavLst>
                    </p:anim>
                  </p:childTnLst>
                </p:cTn>
              </p:par>
            </p:tnLst>
          </p:tmpl>
        </p:tmplLst>
      </p:bldP>
      <p:bldP spid="19" grpId="0" build="p">
        <p:tmplLst>
          <p:tmpl lvl="1">
            <p:tnLst>
              <p:par>
                <p:cTn presetID="2" presetClass="entr" presetSubtype="4"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0" grpId="0" build="p">
        <p:tmplLst>
          <p:tmpl lvl="1">
            <p:tnLst>
              <p:par>
                <p:cTn presetID="2" presetClass="entr" presetSubtype="4"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3" grpId="0" animBg="1"/>
      <p:bldP spid="24"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Profile 2">
    <p:spTree>
      <p:nvGrpSpPr>
        <p:cNvPr id="1" name=""/>
        <p:cNvGrpSpPr/>
        <p:nvPr/>
      </p:nvGrpSpPr>
      <p:grpSpPr>
        <a:xfrm>
          <a:off x="0" y="0"/>
          <a:ext cx="0" cy="0"/>
          <a:chOff x="0" y="0"/>
          <a:chExt cx="0" cy="0"/>
        </a:xfrm>
      </p:grpSpPr>
      <p:sp>
        <p:nvSpPr>
          <p:cNvPr id="5" name="正方形/長方形 4"/>
          <p:cNvSpPr/>
          <p:nvPr userDrawn="1"/>
        </p:nvSpPr>
        <p:spPr>
          <a:xfrm>
            <a:off x="-1" y="0"/>
            <a:ext cx="18286413" cy="51435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userDrawn="1"/>
        </p:nvSpPr>
        <p:spPr>
          <a:xfrm>
            <a:off x="-794" y="2695228"/>
            <a:ext cx="18286413" cy="244827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1">
                  <a:lumMod val="50000"/>
                </a:schemeClr>
              </a:solidFill>
            </a:endParaRPr>
          </a:p>
        </p:txBody>
      </p:sp>
      <p:sp>
        <p:nvSpPr>
          <p:cNvPr id="2" name="タイトル 1"/>
          <p:cNvSpPr>
            <a:spLocks noGrp="1"/>
          </p:cNvSpPr>
          <p:nvPr>
            <p:ph type="title" hasCustomPrompt="1"/>
          </p:nvPr>
        </p:nvSpPr>
        <p:spPr>
          <a:xfrm>
            <a:off x="8351118" y="2695227"/>
            <a:ext cx="9577064" cy="1350907"/>
          </a:xfrm>
        </p:spPr>
        <p:txBody>
          <a:bodyPr anchor="b">
            <a:normAutofit/>
          </a:bodyPr>
          <a:lstStyle>
            <a:lvl1pPr>
              <a:defRPr sz="66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6" name="図プレースホルダー 3"/>
          <p:cNvSpPr>
            <a:spLocks noGrp="1"/>
          </p:cNvSpPr>
          <p:nvPr>
            <p:ph type="pic" sz="quarter" idx="12" hasCustomPrompt="1"/>
          </p:nvPr>
        </p:nvSpPr>
        <p:spPr>
          <a:xfrm>
            <a:off x="862286" y="0"/>
            <a:ext cx="7260600" cy="10287000"/>
          </a:xfrm>
          <a:noFill/>
        </p:spPr>
        <p:txBody>
          <a:bodyPr/>
          <a:lstStyle>
            <a:lvl1pPr>
              <a:defRPr/>
            </a:lvl1pPr>
          </a:lstStyle>
          <a:p>
            <a:r>
              <a:rPr kumimoji="1" lang="en-US" altLang="ja-JP" dirty="0"/>
              <a:t>Add an image</a:t>
            </a:r>
            <a:endParaRPr kumimoji="1" lang="ja-JP" altLang="en-US" dirty="0"/>
          </a:p>
        </p:txBody>
      </p:sp>
      <p:sp>
        <p:nvSpPr>
          <p:cNvPr id="7" name="正方形/長方形 6"/>
          <p:cNvSpPr/>
          <p:nvPr userDrawn="1"/>
        </p:nvSpPr>
        <p:spPr>
          <a:xfrm>
            <a:off x="8495134" y="4061358"/>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6"/>
          <p:cNvSpPr>
            <a:spLocks noGrp="1"/>
          </p:cNvSpPr>
          <p:nvPr>
            <p:ph type="body" sz="quarter" idx="16" hasCustomPrompt="1"/>
          </p:nvPr>
        </p:nvSpPr>
        <p:spPr>
          <a:xfrm>
            <a:off x="8351118" y="4134028"/>
            <a:ext cx="9577064" cy="935442"/>
          </a:xfrm>
        </p:spPr>
        <p:txBody>
          <a:bodyPr anchor="t">
            <a:noAutofit/>
          </a:bodyPr>
          <a:lstStyle>
            <a:lvl1pPr algn="l">
              <a:defRPr sz="3200" i="1"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14" hasCustomPrompt="1"/>
          </p:nvPr>
        </p:nvSpPr>
        <p:spPr>
          <a:xfrm>
            <a:off x="8351118" y="5359524"/>
            <a:ext cx="9577064" cy="3168352"/>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1"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2272280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horizontal)">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 presetClass="entr" presetSubtype="3" decel="100000" fill="hold" grpId="0" nodeType="afterEffect">
                                  <p:stCondLst>
                                    <p:cond delay="25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25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1+#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par>
                          <p:cTn id="25" fill="hold">
                            <p:stCondLst>
                              <p:cond delay="2350"/>
                            </p:stCondLst>
                            <p:childTnLst>
                              <p:par>
                                <p:cTn id="26" presetID="2" presetClass="entr" presetSubtype="2" decel="100000" fill="hold" grpId="0" nodeType="afterEffect">
                                  <p:stCondLst>
                                    <p:cond delay="0"/>
                                  </p:stCondLst>
                                  <p:iterate type="wd">
                                    <p:tmPct val="10000"/>
                                  </p:iterate>
                                  <p:childTnLst>
                                    <p:set>
                                      <p:cBhvr>
                                        <p:cTn id="27" dur="1" fill="hold">
                                          <p:stCondLst>
                                            <p:cond delay="0"/>
                                          </p:stCondLst>
                                        </p:cTn>
                                        <p:tgtEl>
                                          <p:spTgt spid="8">
                                            <p:txEl>
                                              <p:pRg st="0" end="0"/>
                                            </p:txEl>
                                          </p:spTgt>
                                        </p:tgtEl>
                                        <p:attrNameLst>
                                          <p:attrName>style.visibility</p:attrName>
                                        </p:attrNameLst>
                                      </p:cBhvr>
                                      <p:to>
                                        <p:strVal val="visible"/>
                                      </p:to>
                                    </p:set>
                                    <p:anim calcmode="lin" valueType="num">
                                      <p:cBhvr additive="base">
                                        <p:cTn id="28"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2950"/>
                            </p:stCondLst>
                            <p:childTnLst>
                              <p:par>
                                <p:cTn id="31" presetID="10" presetClass="entr" presetSubtype="0" fill="hold" grpId="0" nodeType="afterEffect">
                                  <p:stCondLst>
                                    <p:cond delay="25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0" grpId="0" animBg="1"/>
      <p:bldP spid="2" grpId="0"/>
      <p:bldP spid="6" grpId="0"/>
      <p:bldP spid="7" grpId="0" animBg="1"/>
      <p:bldP spid="8"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P spid="9" grpId="0">
        <p:tmplLst>
          <p:tmpl>
            <p:tnLst>
              <p:par>
                <p:cTn presetID="10" presetClass="entr" presetSubtype="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Wide Imag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図プレースホルダー 9"/>
          <p:cNvSpPr>
            <a:spLocks noGrp="1"/>
          </p:cNvSpPr>
          <p:nvPr>
            <p:ph type="pic" sz="quarter" idx="16" hasCustomPrompt="1"/>
          </p:nvPr>
        </p:nvSpPr>
        <p:spPr>
          <a:xfrm>
            <a:off x="0" y="2407196"/>
            <a:ext cx="18286412" cy="5372461"/>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12" name="テキスト プレースホルダー 6"/>
          <p:cNvSpPr>
            <a:spLocks noGrp="1"/>
          </p:cNvSpPr>
          <p:nvPr>
            <p:ph type="body" sz="quarter" idx="17" hasCustomPrompt="1"/>
          </p:nvPr>
        </p:nvSpPr>
        <p:spPr>
          <a:xfrm>
            <a:off x="1078310" y="8157264"/>
            <a:ext cx="16200313" cy="1189936"/>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3" name="正方形/長方形 12"/>
          <p:cNvSpPr/>
          <p:nvPr userDrawn="1"/>
        </p:nvSpPr>
        <p:spPr>
          <a:xfrm>
            <a:off x="1222326" y="8013249"/>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プレースホルダー 13"/>
          <p:cNvSpPr>
            <a:spLocks noGrp="1"/>
          </p:cNvSpPr>
          <p:nvPr>
            <p:ph type="body" sz="quarter" idx="19" hasCustomPrompt="1"/>
          </p:nvPr>
        </p:nvSpPr>
        <p:spPr>
          <a:xfrm>
            <a:off x="0" y="6647543"/>
            <a:ext cx="18286413" cy="1146629"/>
          </a:xfrm>
          <a:solidFill>
            <a:schemeClr val="accent1">
              <a:lumMod val="75000"/>
              <a:alpha val="80000"/>
            </a:schemeClr>
          </a:solidFill>
        </p:spPr>
        <p:txBody>
          <a:bodyPr anchor="ctr">
            <a:noAutofit/>
          </a:bodyPr>
          <a:lstStyle>
            <a:lvl1pPr algn="ctr">
              <a:defRPr sz="4800">
                <a:solidFill>
                  <a:schemeClr val="bg1"/>
                </a:solidFill>
                <a:latin typeface="Route 159 Light" pitchFamily="50" charset="0"/>
              </a:defRPr>
            </a:lvl1pPr>
          </a:lstStyle>
          <a:p>
            <a:pPr lvl="0"/>
            <a:r>
              <a:rPr kumimoji="1" lang="en-US" altLang="ja-JP" dirty="0"/>
              <a:t>TEXT</a:t>
            </a:r>
            <a:endParaRPr kumimoji="1" lang="ja-JP" altLang="en-US" dirty="0"/>
          </a:p>
        </p:txBody>
      </p:sp>
    </p:spTree>
    <p:extLst>
      <p:ext uri="{BB962C8B-B14F-4D97-AF65-F5344CB8AC3E}">
        <p14:creationId xmlns:p14="http://schemas.microsoft.com/office/powerpoint/2010/main" val="2253421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2" fill="hold" grpId="0" nodeType="afterEffect">
                                  <p:stCondLst>
                                    <p:cond delay="25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par>
                                <p:cTn id="16" presetID="22" presetClass="entr" presetSubtype="8" fill="hold" grpId="0" nodeType="withEffect">
                                  <p:stCondLst>
                                    <p:cond delay="250"/>
                                  </p:stCondLst>
                                  <p:childTnLst>
                                    <p:set>
                                      <p:cBhvr>
                                        <p:cTn id="17" dur="1" fill="hold">
                                          <p:stCondLst>
                                            <p:cond delay="0"/>
                                          </p:stCondLst>
                                        </p:cTn>
                                        <p:tgtEl>
                                          <p:spTgt spid="14"/>
                                        </p:tgtEl>
                                        <p:attrNameLst>
                                          <p:attrName>style.visibility</p:attrName>
                                        </p:attrNameLst>
                                      </p:cBhvr>
                                      <p:to>
                                        <p:strVal val="visible"/>
                                      </p:to>
                                    </p:set>
                                    <p:animEffect transition="in" filter="wipe(left)">
                                      <p:cBhvr>
                                        <p:cTn id="18" dur="500"/>
                                        <p:tgtEl>
                                          <p:spTgt spid="14"/>
                                        </p:tgtEl>
                                      </p:cBhvr>
                                    </p:animEffect>
                                  </p:childTnLst>
                                </p:cTn>
                              </p:par>
                            </p:childTnLst>
                          </p:cTn>
                        </p:par>
                        <p:par>
                          <p:cTn id="19" fill="hold">
                            <p:stCondLst>
                              <p:cond delay="1250"/>
                            </p:stCondLst>
                            <p:childTnLst>
                              <p:par>
                                <p:cTn id="20" presetID="2" presetClass="entr" presetSubtype="8" decel="100000" fill="hold" grpId="0" nodeType="afterEffect">
                                  <p:stCondLst>
                                    <p:cond delay="50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0-#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500"/>
                                  </p:stCondLst>
                                  <p:childTnLst>
                                    <p:set>
                                      <p:cBhvr>
                                        <p:cTn id="25" dur="1" fill="hold">
                                          <p:stCondLst>
                                            <p:cond delay="0"/>
                                          </p:stCondLst>
                                        </p:cTn>
                                        <p:tgtEl>
                                          <p:spTgt spid="12">
                                            <p:txEl>
                                              <p:pRg st="0" end="0"/>
                                            </p:txEl>
                                          </p:spTgt>
                                        </p:tgtEl>
                                        <p:attrNameLst>
                                          <p:attrName>style.visibility</p:attrName>
                                        </p:attrNameLst>
                                      </p:cBhvr>
                                      <p:to>
                                        <p:strVal val="visible"/>
                                      </p:to>
                                    </p:set>
                                    <p:anim calcmode="lin" valueType="num">
                                      <p:cBhvr additive="base">
                                        <p:cTn id="26"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27"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P spid="14" grpId="0" animBg="1">
        <p:tmplLst>
          <p:tmpl>
            <p:tnLst>
              <p:par>
                <p:cTn presetID="22" presetClass="entr" presetSubtype="8"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4 Pillars">
    <p:spTree>
      <p:nvGrpSpPr>
        <p:cNvPr id="1" name=""/>
        <p:cNvGrpSpPr/>
        <p:nvPr/>
      </p:nvGrpSpPr>
      <p:grpSpPr>
        <a:xfrm>
          <a:off x="0" y="0"/>
          <a:ext cx="0" cy="0"/>
          <a:chOff x="0" y="0"/>
          <a:chExt cx="0" cy="0"/>
        </a:xfrm>
      </p:grpSpPr>
      <p:sp>
        <p:nvSpPr>
          <p:cNvPr id="7" name="正方形/長方形 6"/>
          <p:cNvSpPr/>
          <p:nvPr userDrawn="1"/>
        </p:nvSpPr>
        <p:spPr>
          <a:xfrm>
            <a:off x="761206" y="3352800"/>
            <a:ext cx="3920837" cy="3311236"/>
          </a:xfrm>
          <a:custGeom>
            <a:avLst/>
            <a:gdLst/>
            <a:ahLst/>
            <a:cxnLst/>
            <a:rect l="l" t="t" r="r" b="b"/>
            <a:pathLst>
              <a:path w="3920837" h="3311236">
                <a:moveTo>
                  <a:pt x="0" y="0"/>
                </a:moveTo>
                <a:lnTo>
                  <a:pt x="3920837" y="0"/>
                </a:lnTo>
                <a:lnTo>
                  <a:pt x="3920837" y="3311236"/>
                </a:lnTo>
                <a:lnTo>
                  <a:pt x="1960419" y="2784764"/>
                </a:lnTo>
                <a:lnTo>
                  <a:pt x="0" y="3311236"/>
                </a:lnTo>
                <a:close/>
              </a:path>
            </a:pathLst>
          </a:custGeom>
          <a:ln>
            <a:noFill/>
          </a:ln>
          <a:effectLst>
            <a:outerShdw dist="88900" algn="tl" rotWithShape="0">
              <a:schemeClr val="accent1">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9323316" y="3352799"/>
            <a:ext cx="3920837" cy="4475019"/>
          </a:xfrm>
          <a:custGeom>
            <a:avLst/>
            <a:gdLst/>
            <a:ahLst/>
            <a:cxnLst/>
            <a:rect l="l" t="t" r="r" b="b"/>
            <a:pathLst>
              <a:path w="3920837" h="4475019">
                <a:moveTo>
                  <a:pt x="0" y="0"/>
                </a:moveTo>
                <a:lnTo>
                  <a:pt x="3920837" y="0"/>
                </a:lnTo>
                <a:lnTo>
                  <a:pt x="3920837" y="4475019"/>
                </a:lnTo>
                <a:lnTo>
                  <a:pt x="3920836" y="4475019"/>
                </a:lnTo>
                <a:lnTo>
                  <a:pt x="1960418" y="3948547"/>
                </a:lnTo>
                <a:lnTo>
                  <a:pt x="0" y="4475019"/>
                </a:lnTo>
                <a:close/>
              </a:path>
            </a:pathLst>
          </a:custGeom>
          <a:solidFill>
            <a:schemeClr val="accent2"/>
          </a:solidFill>
          <a:ln>
            <a:noFill/>
          </a:ln>
          <a:effectLst>
            <a:outerShdw dist="88900" algn="tl" rotWithShape="0">
              <a:schemeClr val="accent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13604369" y="3352799"/>
            <a:ext cx="3920838" cy="5001491"/>
          </a:xfrm>
          <a:custGeom>
            <a:avLst/>
            <a:gdLst/>
            <a:ahLst/>
            <a:cxnLst/>
            <a:rect l="l" t="t" r="r" b="b"/>
            <a:pathLst>
              <a:path w="3920838" h="5001491">
                <a:moveTo>
                  <a:pt x="0" y="0"/>
                </a:moveTo>
                <a:lnTo>
                  <a:pt x="3920838" y="0"/>
                </a:lnTo>
                <a:lnTo>
                  <a:pt x="3920838" y="5001491"/>
                </a:lnTo>
                <a:lnTo>
                  <a:pt x="1960419" y="4475019"/>
                </a:lnTo>
                <a:lnTo>
                  <a:pt x="0" y="5001491"/>
                </a:lnTo>
                <a:close/>
              </a:path>
            </a:pathLst>
          </a:custGeom>
          <a:solidFill>
            <a:schemeClr val="accent5"/>
          </a:solidFill>
          <a:ln>
            <a:noFill/>
          </a:ln>
          <a:effectLst>
            <a:outerShdw dist="88900" algn="tl" rotWithShape="0">
              <a:schemeClr val="accent5">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1" y="1"/>
            <a:ext cx="18286413" cy="3352799"/>
          </a:xfrm>
          <a:prstGeom prst="rect">
            <a:avLst/>
          </a:prstGeom>
          <a:solidFill>
            <a:schemeClr val="tx1">
              <a:lumMod val="75000"/>
              <a:lumOff val="25000"/>
            </a:schemeClr>
          </a:solidFill>
          <a:ln>
            <a:noFill/>
          </a:ln>
          <a:effectLst>
            <a:outerShdw dist="889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userDrawn="1"/>
        </p:nvSpPr>
        <p:spPr>
          <a:xfrm>
            <a:off x="5042261" y="1"/>
            <a:ext cx="3920837" cy="7259781"/>
          </a:xfrm>
          <a:custGeom>
            <a:avLst/>
            <a:gdLst/>
            <a:ahLst/>
            <a:cxnLst/>
            <a:rect l="l" t="t" r="r" b="b"/>
            <a:pathLst>
              <a:path w="3920837" h="7259781">
                <a:moveTo>
                  <a:pt x="0" y="0"/>
                </a:moveTo>
                <a:lnTo>
                  <a:pt x="3920837" y="0"/>
                </a:lnTo>
                <a:lnTo>
                  <a:pt x="3920837" y="7259781"/>
                </a:lnTo>
                <a:lnTo>
                  <a:pt x="3920836" y="7259781"/>
                </a:lnTo>
                <a:lnTo>
                  <a:pt x="1960418" y="6733309"/>
                </a:lnTo>
                <a:lnTo>
                  <a:pt x="0" y="7259781"/>
                </a:lnTo>
                <a:close/>
              </a:path>
            </a:pathLst>
          </a:custGeom>
          <a:solidFill>
            <a:schemeClr val="accent3"/>
          </a:solidFill>
          <a:ln>
            <a:noFill/>
          </a:ln>
          <a:effectLst>
            <a:outerShdw dist="88900" algn="tl" rotWithShape="0">
              <a:schemeClr val="accent3">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userDrawn="1"/>
        </p:nvSpPr>
        <p:spPr>
          <a:xfrm>
            <a:off x="816625" y="2386804"/>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01</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4" name="テキスト ボックス 23"/>
          <p:cNvSpPr txBox="1"/>
          <p:nvPr userDrawn="1"/>
        </p:nvSpPr>
        <p:spPr>
          <a:xfrm>
            <a:off x="5106919" y="2386803"/>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02</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5" name="テキスト ボックス 24"/>
          <p:cNvSpPr txBox="1"/>
          <p:nvPr userDrawn="1"/>
        </p:nvSpPr>
        <p:spPr>
          <a:xfrm>
            <a:off x="9397213" y="2386803"/>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03</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6" name="テキスト ボックス 25"/>
          <p:cNvSpPr txBox="1"/>
          <p:nvPr userDrawn="1"/>
        </p:nvSpPr>
        <p:spPr>
          <a:xfrm>
            <a:off x="13687506" y="2386802"/>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04</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7" name="タイトル 1"/>
          <p:cNvSpPr>
            <a:spLocks noGrp="1"/>
          </p:cNvSpPr>
          <p:nvPr>
            <p:ph type="title" hasCustomPrompt="1"/>
          </p:nvPr>
        </p:nvSpPr>
        <p:spPr>
          <a:xfrm>
            <a:off x="9280957" y="248400"/>
            <a:ext cx="8244250" cy="1203151"/>
          </a:xfrm>
        </p:spPr>
        <p:txBody>
          <a:bodyPr/>
          <a:lstStyle>
            <a:lvl1pPr>
              <a:defRPr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28" name="正方形/長方形 27"/>
          <p:cNvSpPr/>
          <p:nvPr userDrawn="1"/>
        </p:nvSpPr>
        <p:spPr>
          <a:xfrm>
            <a:off x="9496981" y="1400400"/>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プレースホルダー 6"/>
          <p:cNvSpPr>
            <a:spLocks noGrp="1"/>
          </p:cNvSpPr>
          <p:nvPr>
            <p:ph type="body" sz="quarter" idx="20" hasCustomPrompt="1"/>
          </p:nvPr>
        </p:nvSpPr>
        <p:spPr>
          <a:xfrm>
            <a:off x="813675" y="3552224"/>
            <a:ext cx="3716212"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828189" y="4184839"/>
            <a:ext cx="3729297" cy="1809561"/>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5092230" y="3552224"/>
            <a:ext cx="3716212"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5106744" y="4184839"/>
            <a:ext cx="3729297" cy="2479197"/>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9370785" y="3552224"/>
            <a:ext cx="3716212"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7" hasCustomPrompt="1"/>
          </p:nvPr>
        </p:nvSpPr>
        <p:spPr>
          <a:xfrm>
            <a:off x="9385299" y="4184839"/>
            <a:ext cx="3729297" cy="2898132"/>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13678369" y="3552224"/>
            <a:ext cx="3695231"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29" hasCustomPrompt="1"/>
          </p:nvPr>
        </p:nvSpPr>
        <p:spPr>
          <a:xfrm>
            <a:off x="13663855" y="4184839"/>
            <a:ext cx="3729297" cy="3522247"/>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15" hasCustomPrompt="1"/>
          </p:nvPr>
        </p:nvSpPr>
        <p:spPr>
          <a:xfrm>
            <a:off x="617191" y="8098971"/>
            <a:ext cx="12735952" cy="1306286"/>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40" name="正方形/長方形 39"/>
          <p:cNvSpPr/>
          <p:nvPr userDrawn="1"/>
        </p:nvSpPr>
        <p:spPr>
          <a:xfrm>
            <a:off x="761206" y="7998731"/>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プレースホルダー 6"/>
          <p:cNvSpPr>
            <a:spLocks noGrp="1"/>
          </p:cNvSpPr>
          <p:nvPr>
            <p:ph type="body" sz="quarter" idx="13" hasCustomPrompt="1"/>
          </p:nvPr>
        </p:nvSpPr>
        <p:spPr>
          <a:xfrm>
            <a:off x="9323316" y="1543100"/>
            <a:ext cx="8098881" cy="504056"/>
          </a:xfrm>
        </p:spPr>
        <p:txBody>
          <a:bodyPr/>
          <a:lstStyle>
            <a:lvl1pPr>
              <a:defRPr i="1" baseline="0">
                <a:solidFill>
                  <a:schemeClr val="bg1">
                    <a:lumMod val="95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Tree>
    <p:extLst>
      <p:ext uri="{BB962C8B-B14F-4D97-AF65-F5344CB8AC3E}">
        <p14:creationId xmlns:p14="http://schemas.microsoft.com/office/powerpoint/2010/main" val="147811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1+#ppt_w/2"/>
                                          </p:val>
                                        </p:tav>
                                        <p:tav tm="100000">
                                          <p:val>
                                            <p:strVal val="#ppt_x"/>
                                          </p:val>
                                        </p:tav>
                                      </p:tavLst>
                                    </p:anim>
                                    <p:anim calcmode="lin" valueType="num">
                                      <p:cBhvr additive="base">
                                        <p:cTn id="16" dur="500" fill="hold"/>
                                        <p:tgtEl>
                                          <p:spTgt spid="28"/>
                                        </p:tgtEl>
                                        <p:attrNameLst>
                                          <p:attrName>ppt_y</p:attrName>
                                        </p:attrNameLst>
                                      </p:cBhvr>
                                      <p:tavLst>
                                        <p:tav tm="0">
                                          <p:val>
                                            <p:strVal val="#ppt_y"/>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wipe(left)">
                                      <p:cBhvr>
                                        <p:cTn id="20" dur="500"/>
                                        <p:tgtEl>
                                          <p:spTgt spid="41">
                                            <p:txEl>
                                              <p:pRg st="0" end="0"/>
                                            </p:txEl>
                                          </p:spTgt>
                                        </p:tgtEl>
                                      </p:cBhvr>
                                    </p:animEffect>
                                  </p:childTnLst>
                                </p:cTn>
                              </p:par>
                            </p:childTnLst>
                          </p:cTn>
                        </p:par>
                        <p:par>
                          <p:cTn id="21" fill="hold">
                            <p:stCondLst>
                              <p:cond delay="1600"/>
                            </p:stCondLst>
                            <p:childTnLst>
                              <p:par>
                                <p:cTn id="22" presetID="22" presetClass="entr" presetSubtype="1" fill="hold" grpId="0" nodeType="afterEffect">
                                  <p:stCondLst>
                                    <p:cond delay="25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par>
                                <p:cTn id="25" presetID="2" presetClass="entr" presetSubtype="1" decel="100000" fill="hold" grpId="0" nodeType="withEffect">
                                  <p:stCondLst>
                                    <p:cond delay="250"/>
                                  </p:stCondLst>
                                  <p:iterate type="lt">
                                    <p:tmPct val="10000"/>
                                  </p:iterate>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ppt_x"/>
                                          </p:val>
                                        </p:tav>
                                        <p:tav tm="100000">
                                          <p:val>
                                            <p:strVal val="#ppt_x"/>
                                          </p:val>
                                        </p:tav>
                                      </p:tavLst>
                                    </p:anim>
                                    <p:anim calcmode="lin" valueType="num">
                                      <p:cBhvr additive="base">
                                        <p:cTn id="28" dur="500" fill="hold"/>
                                        <p:tgtEl>
                                          <p:spTgt spid="23"/>
                                        </p:tgtEl>
                                        <p:attrNameLst>
                                          <p:attrName>ppt_y</p:attrName>
                                        </p:attrNameLst>
                                      </p:cBhvr>
                                      <p:tavLst>
                                        <p:tav tm="0">
                                          <p:val>
                                            <p:strVal val="0-#ppt_h/2"/>
                                          </p:val>
                                        </p:tav>
                                        <p:tav tm="100000">
                                          <p:val>
                                            <p:strVal val="#ppt_y"/>
                                          </p:val>
                                        </p:tav>
                                      </p:tavLst>
                                    </p:anim>
                                  </p:childTnLst>
                                </p:cTn>
                              </p:par>
                              <p:par>
                                <p:cTn id="29" presetID="22" presetClass="entr" presetSubtype="1" fill="hold" grpId="0" nodeType="withEffect">
                                  <p:stCondLst>
                                    <p:cond delay="250"/>
                                  </p:stCondLst>
                                  <p:childTnLst>
                                    <p:set>
                                      <p:cBhvr>
                                        <p:cTn id="30" dur="1" fill="hold">
                                          <p:stCondLst>
                                            <p:cond delay="0"/>
                                          </p:stCondLst>
                                        </p:cTn>
                                        <p:tgtEl>
                                          <p:spTgt spid="30">
                                            <p:txEl>
                                              <p:pRg st="0" end="0"/>
                                            </p:txEl>
                                          </p:spTgt>
                                        </p:tgtEl>
                                        <p:attrNameLst>
                                          <p:attrName>style.visibility</p:attrName>
                                        </p:attrNameLst>
                                      </p:cBhvr>
                                      <p:to>
                                        <p:strVal val="visible"/>
                                      </p:to>
                                    </p:set>
                                    <p:animEffect transition="in" filter="wipe(up)">
                                      <p:cBhvr>
                                        <p:cTn id="31" dur="500"/>
                                        <p:tgtEl>
                                          <p:spTgt spid="30">
                                            <p:txEl>
                                              <p:pRg st="0" end="0"/>
                                            </p:txEl>
                                          </p:spTgt>
                                        </p:tgtEl>
                                      </p:cBhvr>
                                    </p:animEffect>
                                  </p:childTnLst>
                                </p:cTn>
                              </p:par>
                              <p:par>
                                <p:cTn id="32" presetID="22" presetClass="entr" presetSubtype="1" fill="hold" grpId="0" nodeType="withEffect">
                                  <p:stCondLst>
                                    <p:cond delay="250"/>
                                  </p:stCondLst>
                                  <p:childTnLst>
                                    <p:set>
                                      <p:cBhvr>
                                        <p:cTn id="33" dur="1" fill="hold">
                                          <p:stCondLst>
                                            <p:cond delay="0"/>
                                          </p:stCondLst>
                                        </p:cTn>
                                        <p:tgtEl>
                                          <p:spTgt spid="31">
                                            <p:txEl>
                                              <p:pRg st="0" end="0"/>
                                            </p:txEl>
                                          </p:spTgt>
                                        </p:tgtEl>
                                        <p:attrNameLst>
                                          <p:attrName>style.visibility</p:attrName>
                                        </p:attrNameLst>
                                      </p:cBhvr>
                                      <p:to>
                                        <p:strVal val="visible"/>
                                      </p:to>
                                    </p:set>
                                    <p:animEffect transition="in" filter="wipe(up)">
                                      <p:cBhvr>
                                        <p:cTn id="34" dur="500"/>
                                        <p:tgtEl>
                                          <p:spTgt spid="31">
                                            <p:txEl>
                                              <p:pRg st="0" end="0"/>
                                            </p:txEl>
                                          </p:spTgt>
                                        </p:tgtEl>
                                      </p:cBhvr>
                                    </p:animEffect>
                                  </p:childTnLst>
                                </p:cTn>
                              </p:par>
                            </p:childTnLst>
                          </p:cTn>
                        </p:par>
                        <p:par>
                          <p:cTn id="35" fill="hold">
                            <p:stCondLst>
                              <p:cond delay="2400"/>
                            </p:stCondLst>
                            <p:childTnLst>
                              <p:par>
                                <p:cTn id="36" presetID="22" presetClass="entr" presetSubtype="1" fill="hold" grpId="0" nodeType="afterEffect">
                                  <p:stCondLst>
                                    <p:cond delay="25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par>
                                <p:cTn id="39" presetID="2" presetClass="entr" presetSubtype="1" decel="100000" fill="hold" grpId="0" nodeType="withEffect">
                                  <p:stCondLst>
                                    <p:cond delay="250"/>
                                  </p:stCondLst>
                                  <p:iterate type="lt">
                                    <p:tmPct val="10000"/>
                                  </p:iterate>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500" fill="hold"/>
                                        <p:tgtEl>
                                          <p:spTgt spid="24"/>
                                        </p:tgtEl>
                                        <p:attrNameLst>
                                          <p:attrName>ppt_x</p:attrName>
                                        </p:attrNameLst>
                                      </p:cBhvr>
                                      <p:tavLst>
                                        <p:tav tm="0">
                                          <p:val>
                                            <p:strVal val="#ppt_x"/>
                                          </p:val>
                                        </p:tav>
                                        <p:tav tm="100000">
                                          <p:val>
                                            <p:strVal val="#ppt_x"/>
                                          </p:val>
                                        </p:tav>
                                      </p:tavLst>
                                    </p:anim>
                                    <p:anim calcmode="lin" valueType="num">
                                      <p:cBhvr additive="base">
                                        <p:cTn id="42" dur="500" fill="hold"/>
                                        <p:tgtEl>
                                          <p:spTgt spid="24"/>
                                        </p:tgtEl>
                                        <p:attrNameLst>
                                          <p:attrName>ppt_y</p:attrName>
                                        </p:attrNameLst>
                                      </p:cBhvr>
                                      <p:tavLst>
                                        <p:tav tm="0">
                                          <p:val>
                                            <p:strVal val="0-#ppt_h/2"/>
                                          </p:val>
                                        </p:tav>
                                        <p:tav tm="100000">
                                          <p:val>
                                            <p:strVal val="#ppt_y"/>
                                          </p:val>
                                        </p:tav>
                                      </p:tavLst>
                                    </p:anim>
                                  </p:childTnLst>
                                </p:cTn>
                              </p:par>
                              <p:par>
                                <p:cTn id="43" presetID="22" presetClass="entr" presetSubtype="1" fill="hold" grpId="0" nodeType="withEffect">
                                  <p:stCondLst>
                                    <p:cond delay="250"/>
                                  </p:stCondLst>
                                  <p:childTnLst>
                                    <p:set>
                                      <p:cBhvr>
                                        <p:cTn id="44" dur="1" fill="hold">
                                          <p:stCondLst>
                                            <p:cond delay="0"/>
                                          </p:stCondLst>
                                        </p:cTn>
                                        <p:tgtEl>
                                          <p:spTgt spid="32">
                                            <p:txEl>
                                              <p:pRg st="0" end="0"/>
                                            </p:txEl>
                                          </p:spTgt>
                                        </p:tgtEl>
                                        <p:attrNameLst>
                                          <p:attrName>style.visibility</p:attrName>
                                        </p:attrNameLst>
                                      </p:cBhvr>
                                      <p:to>
                                        <p:strVal val="visible"/>
                                      </p:to>
                                    </p:set>
                                    <p:animEffect transition="in" filter="wipe(up)">
                                      <p:cBhvr>
                                        <p:cTn id="45" dur="500"/>
                                        <p:tgtEl>
                                          <p:spTgt spid="32">
                                            <p:txEl>
                                              <p:pRg st="0" end="0"/>
                                            </p:txEl>
                                          </p:spTgt>
                                        </p:tgtEl>
                                      </p:cBhvr>
                                    </p:animEffect>
                                  </p:childTnLst>
                                </p:cTn>
                              </p:par>
                              <p:par>
                                <p:cTn id="46" presetID="22" presetClass="entr" presetSubtype="1" fill="hold" grpId="0" nodeType="withEffect">
                                  <p:stCondLst>
                                    <p:cond delay="250"/>
                                  </p:stCondLst>
                                  <p:childTnLst>
                                    <p:set>
                                      <p:cBhvr>
                                        <p:cTn id="47" dur="1" fill="hold">
                                          <p:stCondLst>
                                            <p:cond delay="0"/>
                                          </p:stCondLst>
                                        </p:cTn>
                                        <p:tgtEl>
                                          <p:spTgt spid="33">
                                            <p:txEl>
                                              <p:pRg st="0" end="0"/>
                                            </p:txEl>
                                          </p:spTgt>
                                        </p:tgtEl>
                                        <p:attrNameLst>
                                          <p:attrName>style.visibility</p:attrName>
                                        </p:attrNameLst>
                                      </p:cBhvr>
                                      <p:to>
                                        <p:strVal val="visible"/>
                                      </p:to>
                                    </p:set>
                                    <p:animEffect transition="in" filter="wipe(up)">
                                      <p:cBhvr>
                                        <p:cTn id="48" dur="500"/>
                                        <p:tgtEl>
                                          <p:spTgt spid="33">
                                            <p:txEl>
                                              <p:pRg st="0" end="0"/>
                                            </p:txEl>
                                          </p:spTgt>
                                        </p:tgtEl>
                                      </p:cBhvr>
                                    </p:animEffect>
                                  </p:childTnLst>
                                </p:cTn>
                              </p:par>
                            </p:childTnLst>
                          </p:cTn>
                        </p:par>
                        <p:par>
                          <p:cTn id="49" fill="hold">
                            <p:stCondLst>
                              <p:cond delay="3200"/>
                            </p:stCondLst>
                            <p:childTnLst>
                              <p:par>
                                <p:cTn id="50" presetID="22" presetClass="entr" presetSubtype="1" fill="hold" grpId="0" nodeType="afterEffect">
                                  <p:stCondLst>
                                    <p:cond delay="250"/>
                                  </p:stCondLst>
                                  <p:childTnLst>
                                    <p:set>
                                      <p:cBhvr>
                                        <p:cTn id="51" dur="1" fill="hold">
                                          <p:stCondLst>
                                            <p:cond delay="0"/>
                                          </p:stCondLst>
                                        </p:cTn>
                                        <p:tgtEl>
                                          <p:spTgt spid="9"/>
                                        </p:tgtEl>
                                        <p:attrNameLst>
                                          <p:attrName>style.visibility</p:attrName>
                                        </p:attrNameLst>
                                      </p:cBhvr>
                                      <p:to>
                                        <p:strVal val="visible"/>
                                      </p:to>
                                    </p:set>
                                    <p:animEffect transition="in" filter="wipe(up)">
                                      <p:cBhvr>
                                        <p:cTn id="52" dur="500"/>
                                        <p:tgtEl>
                                          <p:spTgt spid="9"/>
                                        </p:tgtEl>
                                      </p:cBhvr>
                                    </p:animEffect>
                                  </p:childTnLst>
                                </p:cTn>
                              </p:par>
                              <p:par>
                                <p:cTn id="53" presetID="22" presetClass="entr" presetSubtype="1" fill="hold" grpId="0" nodeType="withEffect">
                                  <p:stCondLst>
                                    <p:cond delay="250"/>
                                  </p:stCondLst>
                                  <p:childTnLst>
                                    <p:set>
                                      <p:cBhvr>
                                        <p:cTn id="54" dur="1" fill="hold">
                                          <p:stCondLst>
                                            <p:cond delay="0"/>
                                          </p:stCondLst>
                                        </p:cTn>
                                        <p:tgtEl>
                                          <p:spTgt spid="34">
                                            <p:txEl>
                                              <p:pRg st="0" end="0"/>
                                            </p:txEl>
                                          </p:spTgt>
                                        </p:tgtEl>
                                        <p:attrNameLst>
                                          <p:attrName>style.visibility</p:attrName>
                                        </p:attrNameLst>
                                      </p:cBhvr>
                                      <p:to>
                                        <p:strVal val="visible"/>
                                      </p:to>
                                    </p:set>
                                    <p:animEffect transition="in" filter="wipe(up)">
                                      <p:cBhvr>
                                        <p:cTn id="55" dur="500"/>
                                        <p:tgtEl>
                                          <p:spTgt spid="34">
                                            <p:txEl>
                                              <p:pRg st="0" end="0"/>
                                            </p:txEl>
                                          </p:spTgt>
                                        </p:tgtEl>
                                      </p:cBhvr>
                                    </p:animEffect>
                                  </p:childTnLst>
                                </p:cTn>
                              </p:par>
                              <p:par>
                                <p:cTn id="56" presetID="22" presetClass="entr" presetSubtype="1" fill="hold" grpId="0" nodeType="withEffect">
                                  <p:stCondLst>
                                    <p:cond delay="250"/>
                                  </p:stCondLst>
                                  <p:childTnLst>
                                    <p:set>
                                      <p:cBhvr>
                                        <p:cTn id="57" dur="1" fill="hold">
                                          <p:stCondLst>
                                            <p:cond delay="0"/>
                                          </p:stCondLst>
                                        </p:cTn>
                                        <p:tgtEl>
                                          <p:spTgt spid="35">
                                            <p:txEl>
                                              <p:pRg st="0" end="0"/>
                                            </p:txEl>
                                          </p:spTgt>
                                        </p:tgtEl>
                                        <p:attrNameLst>
                                          <p:attrName>style.visibility</p:attrName>
                                        </p:attrNameLst>
                                      </p:cBhvr>
                                      <p:to>
                                        <p:strVal val="visible"/>
                                      </p:to>
                                    </p:set>
                                    <p:animEffect transition="in" filter="wipe(up)">
                                      <p:cBhvr>
                                        <p:cTn id="58" dur="500"/>
                                        <p:tgtEl>
                                          <p:spTgt spid="35">
                                            <p:txEl>
                                              <p:pRg st="0" end="0"/>
                                            </p:txEl>
                                          </p:spTgt>
                                        </p:tgtEl>
                                      </p:cBhvr>
                                    </p:animEffect>
                                  </p:childTnLst>
                                </p:cTn>
                              </p:par>
                              <p:par>
                                <p:cTn id="59" presetID="2" presetClass="entr" presetSubtype="1" decel="100000" fill="hold" grpId="0" nodeType="withEffect">
                                  <p:stCondLst>
                                    <p:cond delay="250"/>
                                  </p:stCondLst>
                                  <p:iterate type="lt">
                                    <p:tmPct val="10000"/>
                                  </p:iterate>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ppt_x"/>
                                          </p:val>
                                        </p:tav>
                                        <p:tav tm="100000">
                                          <p:val>
                                            <p:strVal val="#ppt_x"/>
                                          </p:val>
                                        </p:tav>
                                      </p:tavLst>
                                    </p:anim>
                                    <p:anim calcmode="lin" valueType="num">
                                      <p:cBhvr additive="base">
                                        <p:cTn id="62" dur="500" fill="hold"/>
                                        <p:tgtEl>
                                          <p:spTgt spid="25"/>
                                        </p:tgtEl>
                                        <p:attrNameLst>
                                          <p:attrName>ppt_y</p:attrName>
                                        </p:attrNameLst>
                                      </p:cBhvr>
                                      <p:tavLst>
                                        <p:tav tm="0">
                                          <p:val>
                                            <p:strVal val="0-#ppt_h/2"/>
                                          </p:val>
                                        </p:tav>
                                        <p:tav tm="100000">
                                          <p:val>
                                            <p:strVal val="#ppt_y"/>
                                          </p:val>
                                        </p:tav>
                                      </p:tavLst>
                                    </p:anim>
                                  </p:childTnLst>
                                </p:cTn>
                              </p:par>
                            </p:childTnLst>
                          </p:cTn>
                        </p:par>
                        <p:par>
                          <p:cTn id="63" fill="hold">
                            <p:stCondLst>
                              <p:cond delay="4000"/>
                            </p:stCondLst>
                            <p:childTnLst>
                              <p:par>
                                <p:cTn id="64" presetID="22" presetClass="entr" presetSubtype="1" fill="hold" grpId="0" nodeType="afterEffect">
                                  <p:stCondLst>
                                    <p:cond delay="250"/>
                                  </p:stCondLst>
                                  <p:childTnLst>
                                    <p:set>
                                      <p:cBhvr>
                                        <p:cTn id="65" dur="1" fill="hold">
                                          <p:stCondLst>
                                            <p:cond delay="0"/>
                                          </p:stCondLst>
                                        </p:cTn>
                                        <p:tgtEl>
                                          <p:spTgt spid="10"/>
                                        </p:tgtEl>
                                        <p:attrNameLst>
                                          <p:attrName>style.visibility</p:attrName>
                                        </p:attrNameLst>
                                      </p:cBhvr>
                                      <p:to>
                                        <p:strVal val="visible"/>
                                      </p:to>
                                    </p:set>
                                    <p:animEffect transition="in" filter="wipe(up)">
                                      <p:cBhvr>
                                        <p:cTn id="66" dur="500"/>
                                        <p:tgtEl>
                                          <p:spTgt spid="10"/>
                                        </p:tgtEl>
                                      </p:cBhvr>
                                    </p:animEffect>
                                  </p:childTnLst>
                                </p:cTn>
                              </p:par>
                              <p:par>
                                <p:cTn id="67" presetID="2" presetClass="entr" presetSubtype="1" decel="100000" fill="hold" grpId="0" nodeType="withEffect">
                                  <p:stCondLst>
                                    <p:cond delay="250"/>
                                  </p:stCondLst>
                                  <p:iterate type="lt">
                                    <p:tmPct val="10000"/>
                                  </p:iterate>
                                  <p:childTnLst>
                                    <p:set>
                                      <p:cBhvr>
                                        <p:cTn id="68" dur="1" fill="hold">
                                          <p:stCondLst>
                                            <p:cond delay="0"/>
                                          </p:stCondLst>
                                        </p:cTn>
                                        <p:tgtEl>
                                          <p:spTgt spid="26"/>
                                        </p:tgtEl>
                                        <p:attrNameLst>
                                          <p:attrName>style.visibility</p:attrName>
                                        </p:attrNameLst>
                                      </p:cBhvr>
                                      <p:to>
                                        <p:strVal val="visible"/>
                                      </p:to>
                                    </p:set>
                                    <p:anim calcmode="lin" valueType="num">
                                      <p:cBhvr additive="base">
                                        <p:cTn id="69" dur="500" fill="hold"/>
                                        <p:tgtEl>
                                          <p:spTgt spid="26"/>
                                        </p:tgtEl>
                                        <p:attrNameLst>
                                          <p:attrName>ppt_x</p:attrName>
                                        </p:attrNameLst>
                                      </p:cBhvr>
                                      <p:tavLst>
                                        <p:tav tm="0">
                                          <p:val>
                                            <p:strVal val="#ppt_x"/>
                                          </p:val>
                                        </p:tav>
                                        <p:tav tm="100000">
                                          <p:val>
                                            <p:strVal val="#ppt_x"/>
                                          </p:val>
                                        </p:tav>
                                      </p:tavLst>
                                    </p:anim>
                                    <p:anim calcmode="lin" valueType="num">
                                      <p:cBhvr additive="base">
                                        <p:cTn id="70" dur="500" fill="hold"/>
                                        <p:tgtEl>
                                          <p:spTgt spid="26"/>
                                        </p:tgtEl>
                                        <p:attrNameLst>
                                          <p:attrName>ppt_y</p:attrName>
                                        </p:attrNameLst>
                                      </p:cBhvr>
                                      <p:tavLst>
                                        <p:tav tm="0">
                                          <p:val>
                                            <p:strVal val="0-#ppt_h/2"/>
                                          </p:val>
                                        </p:tav>
                                        <p:tav tm="100000">
                                          <p:val>
                                            <p:strVal val="#ppt_y"/>
                                          </p:val>
                                        </p:tav>
                                      </p:tavLst>
                                    </p:anim>
                                  </p:childTnLst>
                                </p:cTn>
                              </p:par>
                              <p:par>
                                <p:cTn id="71" presetID="22" presetClass="entr" presetSubtype="1" fill="hold" grpId="0" nodeType="withEffect">
                                  <p:stCondLst>
                                    <p:cond delay="250"/>
                                  </p:stCondLst>
                                  <p:childTnLst>
                                    <p:set>
                                      <p:cBhvr>
                                        <p:cTn id="72" dur="1" fill="hold">
                                          <p:stCondLst>
                                            <p:cond delay="0"/>
                                          </p:stCondLst>
                                        </p:cTn>
                                        <p:tgtEl>
                                          <p:spTgt spid="36">
                                            <p:txEl>
                                              <p:pRg st="0" end="0"/>
                                            </p:txEl>
                                          </p:spTgt>
                                        </p:tgtEl>
                                        <p:attrNameLst>
                                          <p:attrName>style.visibility</p:attrName>
                                        </p:attrNameLst>
                                      </p:cBhvr>
                                      <p:to>
                                        <p:strVal val="visible"/>
                                      </p:to>
                                    </p:set>
                                    <p:animEffect transition="in" filter="wipe(up)">
                                      <p:cBhvr>
                                        <p:cTn id="73" dur="500"/>
                                        <p:tgtEl>
                                          <p:spTgt spid="36">
                                            <p:txEl>
                                              <p:pRg st="0" end="0"/>
                                            </p:txEl>
                                          </p:spTgt>
                                        </p:tgtEl>
                                      </p:cBhvr>
                                    </p:animEffect>
                                  </p:childTnLst>
                                </p:cTn>
                              </p:par>
                              <p:par>
                                <p:cTn id="74" presetID="22" presetClass="entr" presetSubtype="1" fill="hold" grpId="0" nodeType="withEffect">
                                  <p:stCondLst>
                                    <p:cond delay="250"/>
                                  </p:stCondLst>
                                  <p:childTnLst>
                                    <p:set>
                                      <p:cBhvr>
                                        <p:cTn id="75" dur="1" fill="hold">
                                          <p:stCondLst>
                                            <p:cond delay="0"/>
                                          </p:stCondLst>
                                        </p:cTn>
                                        <p:tgtEl>
                                          <p:spTgt spid="37">
                                            <p:txEl>
                                              <p:pRg st="0" end="0"/>
                                            </p:txEl>
                                          </p:spTgt>
                                        </p:tgtEl>
                                        <p:attrNameLst>
                                          <p:attrName>style.visibility</p:attrName>
                                        </p:attrNameLst>
                                      </p:cBhvr>
                                      <p:to>
                                        <p:strVal val="visible"/>
                                      </p:to>
                                    </p:set>
                                    <p:animEffect transition="in" filter="wipe(up)">
                                      <p:cBhvr>
                                        <p:cTn id="76" dur="500"/>
                                        <p:tgtEl>
                                          <p:spTgt spid="37">
                                            <p:txEl>
                                              <p:pRg st="0" end="0"/>
                                            </p:txEl>
                                          </p:spTgt>
                                        </p:tgtEl>
                                      </p:cBhvr>
                                    </p:animEffect>
                                  </p:childTnLst>
                                </p:cTn>
                              </p:par>
                            </p:childTnLst>
                          </p:cTn>
                        </p:par>
                        <p:par>
                          <p:cTn id="77" fill="hold">
                            <p:stCondLst>
                              <p:cond delay="4800"/>
                            </p:stCondLst>
                            <p:childTnLst>
                              <p:par>
                                <p:cTn id="78" presetID="2" presetClass="entr" presetSubtype="8" decel="100000" fill="hold" grpId="0" nodeType="afterEffect">
                                  <p:stCondLst>
                                    <p:cond delay="500"/>
                                  </p:stCondLst>
                                  <p:childTnLst>
                                    <p:set>
                                      <p:cBhvr>
                                        <p:cTn id="79" dur="1" fill="hold">
                                          <p:stCondLst>
                                            <p:cond delay="0"/>
                                          </p:stCondLst>
                                        </p:cTn>
                                        <p:tgtEl>
                                          <p:spTgt spid="40"/>
                                        </p:tgtEl>
                                        <p:attrNameLst>
                                          <p:attrName>style.visibility</p:attrName>
                                        </p:attrNameLst>
                                      </p:cBhvr>
                                      <p:to>
                                        <p:strVal val="visible"/>
                                      </p:to>
                                    </p:set>
                                    <p:anim calcmode="lin" valueType="num">
                                      <p:cBhvr additive="base">
                                        <p:cTn id="80" dur="500" fill="hold"/>
                                        <p:tgtEl>
                                          <p:spTgt spid="40"/>
                                        </p:tgtEl>
                                        <p:attrNameLst>
                                          <p:attrName>ppt_x</p:attrName>
                                        </p:attrNameLst>
                                      </p:cBhvr>
                                      <p:tavLst>
                                        <p:tav tm="0">
                                          <p:val>
                                            <p:strVal val="0-#ppt_w/2"/>
                                          </p:val>
                                        </p:tav>
                                        <p:tav tm="100000">
                                          <p:val>
                                            <p:strVal val="#ppt_x"/>
                                          </p:val>
                                        </p:tav>
                                      </p:tavLst>
                                    </p:anim>
                                    <p:anim calcmode="lin" valueType="num">
                                      <p:cBhvr additive="base">
                                        <p:cTn id="81" dur="500" fill="hold"/>
                                        <p:tgtEl>
                                          <p:spTgt spid="40"/>
                                        </p:tgtEl>
                                        <p:attrNameLst>
                                          <p:attrName>ppt_y</p:attrName>
                                        </p:attrNameLst>
                                      </p:cBhvr>
                                      <p:tavLst>
                                        <p:tav tm="0">
                                          <p:val>
                                            <p:strVal val="#ppt_y"/>
                                          </p:val>
                                        </p:tav>
                                        <p:tav tm="100000">
                                          <p:val>
                                            <p:strVal val="#ppt_y"/>
                                          </p:val>
                                        </p:tav>
                                      </p:tavLst>
                                    </p:anim>
                                  </p:childTnLst>
                                </p:cTn>
                              </p:par>
                              <p:par>
                                <p:cTn id="82" presetID="2" presetClass="entr" presetSubtype="2" decel="100000" fill="hold" grpId="0" nodeType="withEffect">
                                  <p:stCondLst>
                                    <p:cond delay="500"/>
                                  </p:stCondLst>
                                  <p:childTnLst>
                                    <p:set>
                                      <p:cBhvr>
                                        <p:cTn id="83" dur="1" fill="hold">
                                          <p:stCondLst>
                                            <p:cond delay="0"/>
                                          </p:stCondLst>
                                        </p:cTn>
                                        <p:tgtEl>
                                          <p:spTgt spid="39">
                                            <p:txEl>
                                              <p:pRg st="0" end="0"/>
                                            </p:txEl>
                                          </p:spTgt>
                                        </p:tgtEl>
                                        <p:attrNameLst>
                                          <p:attrName>style.visibility</p:attrName>
                                        </p:attrNameLst>
                                      </p:cBhvr>
                                      <p:to>
                                        <p:strVal val="visible"/>
                                      </p:to>
                                    </p:set>
                                    <p:anim calcmode="lin" valueType="num">
                                      <p:cBhvr additive="base">
                                        <p:cTn id="84"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85"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5" grpId="0" animBg="1"/>
      <p:bldP spid="8" grpId="0" animBg="1"/>
      <p:bldP spid="23" grpId="0"/>
      <p:bldP spid="24" grpId="0"/>
      <p:bldP spid="25" grpId="0"/>
      <p:bldP spid="26" grpId="0"/>
      <p:bldP spid="27" grpId="0"/>
      <p:bldP spid="28" grpId="0" animBg="1"/>
      <p:bldP spid="30" grpId="0" build="p">
        <p:tmplLst>
          <p:tmpl lvl="1">
            <p:tnLst>
              <p:par>
                <p:cTn presetID="22" presetClass="entr" presetSubtype="1" fill="hold" nodeType="withEffect">
                  <p:stCondLst>
                    <p:cond delay="250"/>
                  </p:stCondLst>
                  <p:childTnLst>
                    <p:set>
                      <p:cBhvr>
                        <p:cTn dur="1" fill="hold">
                          <p:stCondLst>
                            <p:cond delay="0"/>
                          </p:stCondLst>
                        </p:cTn>
                        <p:tgtEl>
                          <p:spTgt spid="30"/>
                        </p:tgtEl>
                        <p:attrNameLst>
                          <p:attrName>style.visibility</p:attrName>
                        </p:attrNameLst>
                      </p:cBhvr>
                      <p:to>
                        <p:strVal val="visible"/>
                      </p:to>
                    </p:set>
                    <p:animEffect transition="in" filter="wipe(up)">
                      <p:cBhvr>
                        <p:cTn dur="500"/>
                        <p:tgtEl>
                          <p:spTgt spid="30"/>
                        </p:tgtEl>
                      </p:cBhvr>
                    </p:animEffect>
                  </p:childTnLst>
                </p:cTn>
              </p:par>
            </p:tnLst>
          </p:tmpl>
        </p:tmplLst>
      </p:bldP>
      <p:bldP spid="31" grpId="0" build="p">
        <p:tmplLst>
          <p:tmpl lvl="1">
            <p:tnLst>
              <p:par>
                <p:cTn presetID="22" presetClass="entr" presetSubtype="1"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Effect transition="in" filter="wipe(up)">
                      <p:cBhvr>
                        <p:cTn dur="500"/>
                        <p:tgtEl>
                          <p:spTgt spid="31"/>
                        </p:tgtEl>
                      </p:cBhvr>
                    </p:animEffect>
                  </p:childTnLst>
                </p:cTn>
              </p:par>
            </p:tnLst>
          </p:tmpl>
        </p:tmplLst>
      </p:bldP>
      <p:bldP spid="32" grpId="0" build="p">
        <p:tmplLst>
          <p:tmpl lvl="1">
            <p:tnLst>
              <p:par>
                <p:cTn presetID="22" presetClass="entr" presetSubtype="1"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Effect transition="in" filter="wipe(up)">
                      <p:cBhvr>
                        <p:cTn dur="500"/>
                        <p:tgtEl>
                          <p:spTgt spid="32"/>
                        </p:tgtEl>
                      </p:cBhvr>
                    </p:animEffect>
                  </p:childTnLst>
                </p:cTn>
              </p:par>
            </p:tnLst>
          </p:tmpl>
        </p:tmplLst>
      </p:bldP>
      <p:bldP spid="33" grpId="0" build="p">
        <p:tmplLst>
          <p:tmpl lvl="1">
            <p:tnLst>
              <p:par>
                <p:cTn presetID="22" presetClass="entr" presetSubtype="1" fill="hold" nodeType="withEffect">
                  <p:stCondLst>
                    <p:cond delay="250"/>
                  </p:stCondLst>
                  <p:childTnLst>
                    <p:set>
                      <p:cBhvr>
                        <p:cTn dur="1" fill="hold">
                          <p:stCondLst>
                            <p:cond delay="0"/>
                          </p:stCondLst>
                        </p:cTn>
                        <p:tgtEl>
                          <p:spTgt spid="33"/>
                        </p:tgtEl>
                        <p:attrNameLst>
                          <p:attrName>style.visibility</p:attrName>
                        </p:attrNameLst>
                      </p:cBhvr>
                      <p:to>
                        <p:strVal val="visible"/>
                      </p:to>
                    </p:set>
                    <p:animEffect transition="in" filter="wipe(up)">
                      <p:cBhvr>
                        <p:cTn dur="500"/>
                        <p:tgtEl>
                          <p:spTgt spid="33"/>
                        </p:tgtEl>
                      </p:cBhvr>
                    </p:animEffect>
                  </p:childTnLst>
                </p:cTn>
              </p:par>
            </p:tnLst>
          </p:tmpl>
        </p:tmplLst>
      </p:bldP>
      <p:bldP spid="34" grpId="0" build="p">
        <p:tmplLst>
          <p:tmpl lvl="1">
            <p:tnLst>
              <p:par>
                <p:cTn presetID="22" presetClass="entr" presetSubtype="1" fill="hold" nodeType="withEffect">
                  <p:stCondLst>
                    <p:cond delay="250"/>
                  </p:stCondLst>
                  <p:childTnLst>
                    <p:set>
                      <p:cBhvr>
                        <p:cTn dur="1" fill="hold">
                          <p:stCondLst>
                            <p:cond delay="0"/>
                          </p:stCondLst>
                        </p:cTn>
                        <p:tgtEl>
                          <p:spTgt spid="34"/>
                        </p:tgtEl>
                        <p:attrNameLst>
                          <p:attrName>style.visibility</p:attrName>
                        </p:attrNameLst>
                      </p:cBhvr>
                      <p:to>
                        <p:strVal val="visible"/>
                      </p:to>
                    </p:set>
                    <p:animEffect transition="in" filter="wipe(up)">
                      <p:cBhvr>
                        <p:cTn dur="500"/>
                        <p:tgtEl>
                          <p:spTgt spid="34"/>
                        </p:tgtEl>
                      </p:cBhvr>
                    </p:animEffect>
                  </p:childTnLst>
                </p:cTn>
              </p:par>
            </p:tnLst>
          </p:tmpl>
        </p:tmplLst>
      </p:bldP>
      <p:bldP spid="35" grpId="0" build="p">
        <p:tmplLst>
          <p:tmpl lvl="1">
            <p:tnLst>
              <p:par>
                <p:cTn presetID="22" presetClass="entr" presetSubtype="1"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Effect transition="in" filter="wipe(up)">
                      <p:cBhvr>
                        <p:cTn dur="500"/>
                        <p:tgtEl>
                          <p:spTgt spid="35"/>
                        </p:tgtEl>
                      </p:cBhvr>
                    </p:animEffect>
                  </p:childTnLst>
                </p:cTn>
              </p:par>
            </p:tnLst>
          </p:tmpl>
        </p:tmplLst>
      </p:bldP>
      <p:bldP spid="36" grpId="0" build="p">
        <p:tmplLst>
          <p:tmpl lvl="1">
            <p:tnLst>
              <p:par>
                <p:cTn presetID="22" presetClass="entr" presetSubtype="1"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wipe(up)">
                      <p:cBhvr>
                        <p:cTn dur="500"/>
                        <p:tgtEl>
                          <p:spTgt spid="36"/>
                        </p:tgtEl>
                      </p:cBhvr>
                    </p:animEffect>
                  </p:childTnLst>
                </p:cTn>
              </p:par>
            </p:tnLst>
          </p:tmpl>
        </p:tmplLst>
      </p:bldP>
      <p:bldP spid="37" grpId="0" build="p">
        <p:tmplLst>
          <p:tmpl lvl="1">
            <p:tnLst>
              <p:par>
                <p:cTn presetID="22" presetClass="entr" presetSubtype="1"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Effect transition="in" filter="wipe(up)">
                      <p:cBhvr>
                        <p:cTn dur="500"/>
                        <p:tgtEl>
                          <p:spTgt spid="37"/>
                        </p:tgtEl>
                      </p:cBhvr>
                    </p:animEffect>
                  </p:childTnLst>
                </p:cTn>
              </p:par>
            </p:tnLst>
          </p:tmpl>
        </p:tmplLst>
      </p:bldP>
      <p:bldP spid="39" grpId="0" build="allAtOnce">
        <p:tmplLst>
          <p:tmpl lvl="1">
            <p:tnLst>
              <p:par>
                <p:cTn presetID="2" presetClass="entr" presetSubtype="2"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build="p">
        <p:tmplLst>
          <p:tmpl lvl="1">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Talking">
    <p:spTree>
      <p:nvGrpSpPr>
        <p:cNvPr id="1" name=""/>
        <p:cNvGrpSpPr/>
        <p:nvPr/>
      </p:nvGrpSpPr>
      <p:grpSpPr>
        <a:xfrm>
          <a:off x="0" y="0"/>
          <a:ext cx="0" cy="0"/>
          <a:chOff x="0" y="0"/>
          <a:chExt cx="0" cy="0"/>
        </a:xfrm>
      </p:grpSpPr>
      <p:sp>
        <p:nvSpPr>
          <p:cNvPr id="9" name="正方形/長方形 8"/>
          <p:cNvSpPr/>
          <p:nvPr userDrawn="1"/>
        </p:nvSpPr>
        <p:spPr>
          <a:xfrm>
            <a:off x="0" y="1"/>
            <a:ext cx="18286413" cy="51435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図プレースホルダー 2"/>
          <p:cNvSpPr>
            <a:spLocks noGrp="1"/>
          </p:cNvSpPr>
          <p:nvPr>
            <p:ph type="pic" sz="quarter" idx="12" hasCustomPrompt="1"/>
          </p:nvPr>
        </p:nvSpPr>
        <p:spPr>
          <a:xfrm>
            <a:off x="928688" y="0"/>
            <a:ext cx="8213725" cy="10287000"/>
          </a:xfrm>
        </p:spPr>
        <p:txBody>
          <a:bodyPr>
            <a:normAutofit/>
          </a:bodyPr>
          <a:lstStyle>
            <a:lvl1pPr>
              <a:defRPr sz="2000"/>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9575254" y="829993"/>
            <a:ext cx="7990959" cy="4215032"/>
          </a:xfrm>
          <a:prstGeom prst="rect">
            <a:avLst/>
          </a:prstGeom>
        </p:spPr>
        <p:txBody>
          <a:bodyPr vert="horz" lIns="163275" tIns="81638" rIns="163275" bIns="81638"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7" name="正方形/長方形 6"/>
          <p:cNvSpPr/>
          <p:nvPr userDrawn="1"/>
        </p:nvSpPr>
        <p:spPr>
          <a:xfrm>
            <a:off x="9719270" y="5376509"/>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6"/>
          <p:cNvSpPr>
            <a:spLocks noGrp="1"/>
          </p:cNvSpPr>
          <p:nvPr>
            <p:ph type="body" sz="quarter" idx="24" hasCustomPrompt="1"/>
          </p:nvPr>
        </p:nvSpPr>
        <p:spPr>
          <a:xfrm>
            <a:off x="9593943" y="5497339"/>
            <a:ext cx="7996244" cy="3018971"/>
          </a:xfrm>
        </p:spPr>
        <p:txBody>
          <a:bodyPr anchor="t">
            <a:noAutofit/>
          </a:bodyPr>
          <a:lstStyle>
            <a:lvl1pPr algn="l">
              <a:defRPr sz="2000" i="0" baseline="0">
                <a:solidFill>
                  <a:schemeClr val="bg1">
                    <a:lumMod val="85000"/>
                  </a:schemeClr>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015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outVertical)">
                                      <p:cBhvr>
                                        <p:cTn id="11" dur="500"/>
                                        <p:tgtEl>
                                          <p:spTgt spid="9"/>
                                        </p:tgtEl>
                                      </p:cBhvr>
                                    </p:animEffect>
                                  </p:childTnLst>
                                </p:cTn>
                              </p:par>
                            </p:childTnLst>
                          </p:cTn>
                        </p:par>
                        <p:par>
                          <p:cTn id="12" fill="hold">
                            <p:stCondLst>
                              <p:cond delay="1000"/>
                            </p:stCondLst>
                            <p:childTnLst>
                              <p:par>
                                <p:cTn id="13" presetID="2" presetClass="entr" presetSubtype="9" decel="100000" fill="hold" grpId="0" nodeType="afterEffect">
                                  <p:stCondLst>
                                    <p:cond delay="250"/>
                                  </p:stCondLst>
                                  <p:iterate type="wd">
                                    <p:tmPct val="10000"/>
                                  </p:iterate>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0-#ppt_h/2"/>
                                          </p:val>
                                        </p:tav>
                                        <p:tav tm="100000">
                                          <p:val>
                                            <p:strVal val="#ppt_y"/>
                                          </p:val>
                                        </p:tav>
                                      </p:tavLst>
                                    </p:anim>
                                  </p:childTnLst>
                                </p:cTn>
                              </p:par>
                            </p:childTnLst>
                          </p:cTn>
                        </p:par>
                        <p:par>
                          <p:cTn id="17" fill="hold">
                            <p:stCondLst>
                              <p:cond delay="1900"/>
                            </p:stCondLst>
                            <p:childTnLst>
                              <p:par>
                                <p:cTn id="18" presetID="2" presetClass="entr" presetSubtype="2" decel="100000"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1+#ppt_w/2"/>
                                          </p:val>
                                        </p:tav>
                                        <p:tav tm="100000">
                                          <p:val>
                                            <p:strVal val="#ppt_x"/>
                                          </p:val>
                                        </p:tav>
                                      </p:tavLst>
                                    </p:anim>
                                    <p:anim calcmode="lin" valueType="num">
                                      <p:cBhvr additive="base">
                                        <p:cTn id="21" dur="500" fill="hold"/>
                                        <p:tgtEl>
                                          <p:spTgt spid="7"/>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additive="base">
                                        <p:cTn id="24"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p:bldP spid="6" grpId="0"/>
      <p:bldP spid="7" grpId="0" animBg="1"/>
      <p:bldP spid="8" grpId="0" build="p">
        <p:tmplLst>
          <p:tmpl lvl="1">
            <p:tnLst>
              <p:par>
                <p:cTn presetID="2" presetClass="entr" presetSubtype="4" decel="100000"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SWOT">
    <p:spTree>
      <p:nvGrpSpPr>
        <p:cNvPr id="1" name=""/>
        <p:cNvGrpSpPr/>
        <p:nvPr/>
      </p:nvGrpSpPr>
      <p:grpSpPr>
        <a:xfrm>
          <a:off x="0" y="0"/>
          <a:ext cx="0" cy="0"/>
          <a:chOff x="0" y="0"/>
          <a:chExt cx="0" cy="0"/>
        </a:xfrm>
      </p:grpSpPr>
      <p:sp>
        <p:nvSpPr>
          <p:cNvPr id="24" name="正方形/長方形 23"/>
          <p:cNvSpPr/>
          <p:nvPr userDrawn="1"/>
        </p:nvSpPr>
        <p:spPr>
          <a:xfrm>
            <a:off x="0" y="5160785"/>
            <a:ext cx="7773622" cy="2739165"/>
          </a:xfrm>
          <a:prstGeom prst="rect">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正方形/長方形 35"/>
          <p:cNvSpPr/>
          <p:nvPr userDrawn="1"/>
        </p:nvSpPr>
        <p:spPr>
          <a:xfrm>
            <a:off x="0" y="2421624"/>
            <a:ext cx="7773622" cy="2739165"/>
          </a:xfrm>
          <a:prstGeom prst="rect">
            <a:avLst/>
          </a:prstGeom>
          <a:solidFill>
            <a:schemeClr val="accent5">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25"/>
          <p:cNvSpPr/>
          <p:nvPr userDrawn="1"/>
        </p:nvSpPr>
        <p:spPr>
          <a:xfrm>
            <a:off x="10512792" y="5160783"/>
            <a:ext cx="7773621" cy="2739165"/>
          </a:xfrm>
          <a:prstGeom prst="rect">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直角三角形 33"/>
          <p:cNvSpPr/>
          <p:nvPr userDrawn="1"/>
        </p:nvSpPr>
        <p:spPr>
          <a:xfrm rot="13500000">
            <a:off x="9713304" y="5561922"/>
            <a:ext cx="1936884" cy="1936884"/>
          </a:xfrm>
          <a:prstGeom prst="rtTriangl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5" name="正方形/長方形 24"/>
          <p:cNvSpPr/>
          <p:nvPr userDrawn="1"/>
        </p:nvSpPr>
        <p:spPr>
          <a:xfrm>
            <a:off x="10512791" y="2421618"/>
            <a:ext cx="7773621" cy="2739165"/>
          </a:xfrm>
          <a:prstGeom prst="rect">
            <a:avLst/>
          </a:prstGeom>
          <a:solidFill>
            <a:schemeClr val="accent1">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直角三角形 32"/>
          <p:cNvSpPr/>
          <p:nvPr userDrawn="1"/>
        </p:nvSpPr>
        <p:spPr>
          <a:xfrm rot="13500000">
            <a:off x="9713304" y="2822754"/>
            <a:ext cx="1936884" cy="1936884"/>
          </a:xfrm>
          <a:prstGeom prst="rtTriangl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30" name="直角三角形 29"/>
          <p:cNvSpPr/>
          <p:nvPr userDrawn="1"/>
        </p:nvSpPr>
        <p:spPr>
          <a:xfrm rot="2700000">
            <a:off x="6638095" y="5561922"/>
            <a:ext cx="1936884" cy="1936884"/>
          </a:xfrm>
          <a:prstGeom prst="rtTriangl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9" name="直角三角形 28"/>
          <p:cNvSpPr/>
          <p:nvPr userDrawn="1"/>
        </p:nvSpPr>
        <p:spPr>
          <a:xfrm rot="2700000">
            <a:off x="6638095" y="2822754"/>
            <a:ext cx="1936884" cy="1936884"/>
          </a:xfrm>
          <a:prstGeom prst="rtTriangle">
            <a:avLst/>
          </a:pr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直角三角形 8"/>
          <p:cNvSpPr/>
          <p:nvPr userDrawn="1"/>
        </p:nvSpPr>
        <p:spPr>
          <a:xfrm rot="2700000">
            <a:off x="6805180" y="2822762"/>
            <a:ext cx="1936884" cy="1936884"/>
          </a:xfrm>
          <a:prstGeom prst="rtTriangle">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5" name="直角三角形 4"/>
          <p:cNvSpPr/>
          <p:nvPr userDrawn="1"/>
        </p:nvSpPr>
        <p:spPr>
          <a:xfrm rot="13500000">
            <a:off x="6805180" y="2822762"/>
            <a:ext cx="1936884" cy="1936884"/>
          </a:xfrm>
          <a:prstGeom prst="rtTriangl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直角三角形 9"/>
          <p:cNvSpPr/>
          <p:nvPr userDrawn="1"/>
        </p:nvSpPr>
        <p:spPr>
          <a:xfrm rot="2700000">
            <a:off x="9544349" y="2822760"/>
            <a:ext cx="1936884" cy="1936884"/>
          </a:xfrm>
          <a:prstGeom prst="rtTriangl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直角三角形 10"/>
          <p:cNvSpPr/>
          <p:nvPr userDrawn="1"/>
        </p:nvSpPr>
        <p:spPr>
          <a:xfrm rot="13500000">
            <a:off x="9544349" y="2822760"/>
            <a:ext cx="1936884" cy="1936884"/>
          </a:xfrm>
          <a:prstGeom prst="rtTriangl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直角三角形 11"/>
          <p:cNvSpPr/>
          <p:nvPr userDrawn="1"/>
        </p:nvSpPr>
        <p:spPr>
          <a:xfrm rot="13500000">
            <a:off x="6805179" y="5561931"/>
            <a:ext cx="1936884" cy="1936884"/>
          </a:xfrm>
          <a:prstGeom prst="rtTriangl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直角三角形 12"/>
          <p:cNvSpPr/>
          <p:nvPr userDrawn="1"/>
        </p:nvSpPr>
        <p:spPr>
          <a:xfrm rot="2700000">
            <a:off x="6805179" y="5561931"/>
            <a:ext cx="1936884" cy="1936884"/>
          </a:xfrm>
          <a:prstGeom prst="rtTriangle">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直角三角形 13"/>
          <p:cNvSpPr/>
          <p:nvPr userDrawn="1"/>
        </p:nvSpPr>
        <p:spPr>
          <a:xfrm rot="2700000">
            <a:off x="9544348" y="5561929"/>
            <a:ext cx="1936884" cy="1936884"/>
          </a:xfrm>
          <a:prstGeom prst="rtTriangl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14"/>
          <p:cNvSpPr/>
          <p:nvPr userDrawn="1"/>
        </p:nvSpPr>
        <p:spPr>
          <a:xfrm rot="13500000">
            <a:off x="9544348" y="5561929"/>
            <a:ext cx="1936884" cy="1936884"/>
          </a:xfrm>
          <a:prstGeom prst="rtTriangle">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テキスト プレースホルダー 18"/>
          <p:cNvSpPr>
            <a:spLocks noGrp="1"/>
          </p:cNvSpPr>
          <p:nvPr>
            <p:ph type="body" sz="quarter" idx="14" hasCustomPrompt="1"/>
          </p:nvPr>
        </p:nvSpPr>
        <p:spPr>
          <a:xfrm>
            <a:off x="7233871" y="2981577"/>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20" name="テキスト プレースホルダー 18"/>
          <p:cNvSpPr>
            <a:spLocks noGrp="1"/>
          </p:cNvSpPr>
          <p:nvPr>
            <p:ph type="body" sz="quarter" idx="15" hasCustomPrompt="1"/>
          </p:nvPr>
        </p:nvSpPr>
        <p:spPr>
          <a:xfrm>
            <a:off x="9973040" y="2981577"/>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21" name="テキスト プレースホルダー 18"/>
          <p:cNvSpPr>
            <a:spLocks noGrp="1"/>
          </p:cNvSpPr>
          <p:nvPr>
            <p:ph type="body" sz="quarter" idx="16" hasCustomPrompt="1"/>
          </p:nvPr>
        </p:nvSpPr>
        <p:spPr>
          <a:xfrm>
            <a:off x="7233872" y="5720746"/>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22" name="テキスト プレースホルダー 18"/>
          <p:cNvSpPr>
            <a:spLocks noGrp="1"/>
          </p:cNvSpPr>
          <p:nvPr>
            <p:ph type="body" sz="quarter" idx="17" hasCustomPrompt="1"/>
          </p:nvPr>
        </p:nvSpPr>
        <p:spPr>
          <a:xfrm>
            <a:off x="9973041" y="5720746"/>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49" name="テキスト プレースホルダー 48"/>
          <p:cNvSpPr>
            <a:spLocks noGrp="1"/>
          </p:cNvSpPr>
          <p:nvPr>
            <p:ph type="body" sz="quarter" idx="18" hasCustomPrompt="1"/>
          </p:nvPr>
        </p:nvSpPr>
        <p:spPr>
          <a:xfrm>
            <a:off x="626300" y="2538669"/>
            <a:ext cx="5361141" cy="2505075"/>
          </a:xfrm>
        </p:spPr>
        <p:txBody>
          <a:bodyPr anchor="ctr">
            <a:normAutofit/>
          </a:bodyPr>
          <a:lstStyle>
            <a:lvl1pPr marL="342900" indent="-342900">
              <a:buClr>
                <a:schemeClr val="accent5"/>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0" name="テキスト プレースホルダー 48"/>
          <p:cNvSpPr>
            <a:spLocks noGrp="1"/>
          </p:cNvSpPr>
          <p:nvPr>
            <p:ph type="body" sz="quarter" idx="19" hasCustomPrompt="1"/>
          </p:nvPr>
        </p:nvSpPr>
        <p:spPr>
          <a:xfrm>
            <a:off x="625965" y="5277830"/>
            <a:ext cx="5361141" cy="2505075"/>
          </a:xfrm>
        </p:spPr>
        <p:txBody>
          <a:bodyPr anchor="ctr">
            <a:normAutofit/>
          </a:bodyPr>
          <a:lstStyle>
            <a:lvl1pPr marL="342900" indent="-342900">
              <a:buClr>
                <a:schemeClr val="accent3"/>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1" name="テキスト プレースホルダー 48"/>
          <p:cNvSpPr>
            <a:spLocks noGrp="1"/>
          </p:cNvSpPr>
          <p:nvPr>
            <p:ph type="body" sz="quarter" idx="20" hasCustomPrompt="1"/>
          </p:nvPr>
        </p:nvSpPr>
        <p:spPr>
          <a:xfrm>
            <a:off x="12114295" y="2538668"/>
            <a:ext cx="5435004" cy="2505075"/>
          </a:xfrm>
        </p:spPr>
        <p:txBody>
          <a:bodyPr anchor="ctr">
            <a:normAutofit/>
          </a:bodyPr>
          <a:lstStyle>
            <a:lvl1pPr marL="342900" indent="-342900">
              <a:buClr>
                <a:schemeClr val="accent1"/>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2" name="テキスト プレースホルダー 48"/>
          <p:cNvSpPr>
            <a:spLocks noGrp="1"/>
          </p:cNvSpPr>
          <p:nvPr>
            <p:ph type="body" sz="quarter" idx="21" hasCustomPrompt="1"/>
          </p:nvPr>
        </p:nvSpPr>
        <p:spPr>
          <a:xfrm>
            <a:off x="12113960" y="5277829"/>
            <a:ext cx="5435004" cy="2505075"/>
          </a:xfrm>
        </p:spPr>
        <p:txBody>
          <a:bodyPr anchor="ctr">
            <a:normAutofit/>
          </a:bodyPr>
          <a:lstStyle>
            <a:lvl1pPr marL="342900" indent="-342900">
              <a:buClr>
                <a:schemeClr val="accent2"/>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3" name="正方形/長方形 52"/>
          <p:cNvSpPr/>
          <p:nvPr userDrawn="1"/>
        </p:nvSpPr>
        <p:spPr>
          <a:xfrm>
            <a:off x="0" y="2421624"/>
            <a:ext cx="526093" cy="2739165"/>
          </a:xfrm>
          <a:prstGeom prst="rect">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4" name="正方形/長方形 53"/>
          <p:cNvSpPr/>
          <p:nvPr userDrawn="1"/>
        </p:nvSpPr>
        <p:spPr>
          <a:xfrm>
            <a:off x="-1" y="5160792"/>
            <a:ext cx="526093" cy="2739165"/>
          </a:xfrm>
          <a:prstGeom prst="rect">
            <a:avLst/>
          </a:prstGeom>
          <a:solidFill>
            <a:schemeClr val="accent3">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5" name="正方形/長方形 54"/>
          <p:cNvSpPr/>
          <p:nvPr userDrawn="1"/>
        </p:nvSpPr>
        <p:spPr>
          <a:xfrm>
            <a:off x="17760321" y="2421612"/>
            <a:ext cx="526093" cy="2739165"/>
          </a:xfrm>
          <a:prstGeom prst="rect">
            <a:avLst/>
          </a:prstGeom>
          <a:solidFill>
            <a:schemeClr val="accent1">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6" name="正方形/長方形 55"/>
          <p:cNvSpPr/>
          <p:nvPr userDrawn="1"/>
        </p:nvSpPr>
        <p:spPr>
          <a:xfrm>
            <a:off x="17760320" y="5160780"/>
            <a:ext cx="526093" cy="2739165"/>
          </a:xfrm>
          <a:prstGeom prst="rect">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7" name="テキスト プレースホルダー 6"/>
          <p:cNvSpPr>
            <a:spLocks noGrp="1"/>
          </p:cNvSpPr>
          <p:nvPr>
            <p:ph type="body" sz="quarter" idx="22" hasCustomPrompt="1"/>
          </p:nvPr>
        </p:nvSpPr>
        <p:spPr>
          <a:xfrm>
            <a:off x="1078310" y="8292507"/>
            <a:ext cx="16200313" cy="1003893"/>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58" name="正方形/長方形 57"/>
          <p:cNvSpPr/>
          <p:nvPr userDrawn="1"/>
        </p:nvSpPr>
        <p:spPr>
          <a:xfrm>
            <a:off x="1222326" y="8148492"/>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334739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700" fill="hold"/>
                                        <p:tgtEl>
                                          <p:spTgt spid="5"/>
                                        </p:tgtEl>
                                        <p:attrNameLst>
                                          <p:attrName>ppt_x</p:attrName>
                                        </p:attrNameLst>
                                      </p:cBhvr>
                                      <p:tavLst>
                                        <p:tav tm="0">
                                          <p:val>
                                            <p:strVal val="#ppt_x"/>
                                          </p:val>
                                        </p:tav>
                                        <p:tav tm="100000">
                                          <p:val>
                                            <p:strVal val="#ppt_x"/>
                                          </p:val>
                                        </p:tav>
                                      </p:tavLst>
                                    </p:anim>
                                    <p:anim calcmode="lin" valueType="num">
                                      <p:cBhvr additive="base">
                                        <p:cTn id="16" dur="7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9" decel="10000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700" fill="hold"/>
                                        <p:tgtEl>
                                          <p:spTgt spid="9"/>
                                        </p:tgtEl>
                                        <p:attrNameLst>
                                          <p:attrName>ppt_x</p:attrName>
                                        </p:attrNameLst>
                                      </p:cBhvr>
                                      <p:tavLst>
                                        <p:tav tm="0">
                                          <p:val>
                                            <p:strVal val="0-#ppt_w/2"/>
                                          </p:val>
                                        </p:tav>
                                        <p:tav tm="100000">
                                          <p:val>
                                            <p:strVal val="#ppt_x"/>
                                          </p:val>
                                        </p:tav>
                                      </p:tavLst>
                                    </p:anim>
                                    <p:anim calcmode="lin" valueType="num">
                                      <p:cBhvr additive="base">
                                        <p:cTn id="20" dur="700" fill="hold"/>
                                        <p:tgtEl>
                                          <p:spTgt spid="9"/>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25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fade">
                                      <p:cBhvr>
                                        <p:cTn id="23" dur="500"/>
                                        <p:tgtEl>
                                          <p:spTgt spid="19">
                                            <p:txEl>
                                              <p:pRg st="0" end="0"/>
                                            </p:txEl>
                                          </p:spTgt>
                                        </p:tgtEl>
                                      </p:cBhvr>
                                    </p:animEffect>
                                  </p:childTnLst>
                                </p:cTn>
                              </p:par>
                              <p:par>
                                <p:cTn id="24" presetID="2" presetClass="entr" presetSubtype="1" decel="100000" fill="hold" grpId="0" nodeType="withEffect">
                                  <p:stCondLst>
                                    <p:cond delay="25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00" fill="hold"/>
                                        <p:tgtEl>
                                          <p:spTgt spid="10"/>
                                        </p:tgtEl>
                                        <p:attrNameLst>
                                          <p:attrName>ppt_x</p:attrName>
                                        </p:attrNameLst>
                                      </p:cBhvr>
                                      <p:tavLst>
                                        <p:tav tm="0">
                                          <p:val>
                                            <p:strVal val="#ppt_x"/>
                                          </p:val>
                                        </p:tav>
                                        <p:tav tm="100000">
                                          <p:val>
                                            <p:strVal val="#ppt_x"/>
                                          </p:val>
                                        </p:tav>
                                      </p:tavLst>
                                    </p:anim>
                                    <p:anim calcmode="lin" valueType="num">
                                      <p:cBhvr additive="base">
                                        <p:cTn id="27" dur="700" fill="hold"/>
                                        <p:tgtEl>
                                          <p:spTgt spid="10"/>
                                        </p:tgtEl>
                                        <p:attrNameLst>
                                          <p:attrName>ppt_y</p:attrName>
                                        </p:attrNameLst>
                                      </p:cBhvr>
                                      <p:tavLst>
                                        <p:tav tm="0">
                                          <p:val>
                                            <p:strVal val="0-#ppt_h/2"/>
                                          </p:val>
                                        </p:tav>
                                        <p:tav tm="100000">
                                          <p:val>
                                            <p:strVal val="#ppt_y"/>
                                          </p:val>
                                        </p:tav>
                                      </p:tavLst>
                                    </p:anim>
                                  </p:childTnLst>
                                </p:cTn>
                              </p:par>
                              <p:par>
                                <p:cTn id="28" presetID="2" presetClass="entr" presetSubtype="3" decel="100000" fill="hold" grpId="0" nodeType="withEffect">
                                  <p:stCondLst>
                                    <p:cond delay="25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00" fill="hold"/>
                                        <p:tgtEl>
                                          <p:spTgt spid="11"/>
                                        </p:tgtEl>
                                        <p:attrNameLst>
                                          <p:attrName>ppt_x</p:attrName>
                                        </p:attrNameLst>
                                      </p:cBhvr>
                                      <p:tavLst>
                                        <p:tav tm="0">
                                          <p:val>
                                            <p:strVal val="1+#ppt_w/2"/>
                                          </p:val>
                                        </p:tav>
                                        <p:tav tm="100000">
                                          <p:val>
                                            <p:strVal val="#ppt_x"/>
                                          </p:val>
                                        </p:tav>
                                      </p:tavLst>
                                    </p:anim>
                                    <p:anim calcmode="lin" valueType="num">
                                      <p:cBhvr additive="base">
                                        <p:cTn id="31" dur="700" fill="hold"/>
                                        <p:tgtEl>
                                          <p:spTgt spid="11"/>
                                        </p:tgtEl>
                                        <p:attrNameLst>
                                          <p:attrName>ppt_y</p:attrName>
                                        </p:attrNameLst>
                                      </p:cBhvr>
                                      <p:tavLst>
                                        <p:tav tm="0">
                                          <p:val>
                                            <p:strVal val="0-#ppt_h/2"/>
                                          </p:val>
                                        </p:tav>
                                        <p:tav tm="100000">
                                          <p:val>
                                            <p:strVal val="#ppt_y"/>
                                          </p:val>
                                        </p:tav>
                                      </p:tavLst>
                                    </p:anim>
                                  </p:childTnLst>
                                </p:cTn>
                              </p:par>
                              <p:par>
                                <p:cTn id="32" presetID="10" presetClass="entr" presetSubtype="0" fill="hold" grpId="0" nodeType="withEffect">
                                  <p:stCondLst>
                                    <p:cond delay="500"/>
                                  </p:stCondLst>
                                  <p:childTnLst>
                                    <p:set>
                                      <p:cBhvr>
                                        <p:cTn id="33" dur="1" fill="hold">
                                          <p:stCondLst>
                                            <p:cond delay="0"/>
                                          </p:stCondLst>
                                        </p:cTn>
                                        <p:tgtEl>
                                          <p:spTgt spid="20">
                                            <p:txEl>
                                              <p:pRg st="0" end="0"/>
                                            </p:txEl>
                                          </p:spTgt>
                                        </p:tgtEl>
                                        <p:attrNameLst>
                                          <p:attrName>style.visibility</p:attrName>
                                        </p:attrNameLst>
                                      </p:cBhvr>
                                      <p:to>
                                        <p:strVal val="visible"/>
                                      </p:to>
                                    </p:set>
                                    <p:animEffect transition="in" filter="fade">
                                      <p:cBhvr>
                                        <p:cTn id="34" dur="500"/>
                                        <p:tgtEl>
                                          <p:spTgt spid="20">
                                            <p:txEl>
                                              <p:pRg st="0" end="0"/>
                                            </p:txEl>
                                          </p:spTgt>
                                        </p:tgtEl>
                                      </p:cBhvr>
                                    </p:animEffect>
                                  </p:childTnLst>
                                </p:cTn>
                              </p:par>
                              <p:par>
                                <p:cTn id="35" presetID="2" presetClass="entr" presetSubtype="12" decel="100000" fill="hold" grpId="0" nodeType="withEffect">
                                  <p:stCondLst>
                                    <p:cond delay="50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700" fill="hold"/>
                                        <p:tgtEl>
                                          <p:spTgt spid="13"/>
                                        </p:tgtEl>
                                        <p:attrNameLst>
                                          <p:attrName>ppt_x</p:attrName>
                                        </p:attrNameLst>
                                      </p:cBhvr>
                                      <p:tavLst>
                                        <p:tav tm="0">
                                          <p:val>
                                            <p:strVal val="0-#ppt_w/2"/>
                                          </p:val>
                                        </p:tav>
                                        <p:tav tm="100000">
                                          <p:val>
                                            <p:strVal val="#ppt_x"/>
                                          </p:val>
                                        </p:tav>
                                      </p:tavLst>
                                    </p:anim>
                                    <p:anim calcmode="lin" valueType="num">
                                      <p:cBhvr additive="base">
                                        <p:cTn id="38" dur="7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50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700" fill="hold"/>
                                        <p:tgtEl>
                                          <p:spTgt spid="12"/>
                                        </p:tgtEl>
                                        <p:attrNameLst>
                                          <p:attrName>ppt_x</p:attrName>
                                        </p:attrNameLst>
                                      </p:cBhvr>
                                      <p:tavLst>
                                        <p:tav tm="0">
                                          <p:val>
                                            <p:strVal val="#ppt_x"/>
                                          </p:val>
                                        </p:tav>
                                        <p:tav tm="100000">
                                          <p:val>
                                            <p:strVal val="#ppt_x"/>
                                          </p:val>
                                        </p:tav>
                                      </p:tavLst>
                                    </p:anim>
                                    <p:anim calcmode="lin" valueType="num">
                                      <p:cBhvr additive="base">
                                        <p:cTn id="42" dur="700" fill="hold"/>
                                        <p:tgtEl>
                                          <p:spTgt spid="12"/>
                                        </p:tgtEl>
                                        <p:attrNameLst>
                                          <p:attrName>ppt_y</p:attrName>
                                        </p:attrNameLst>
                                      </p:cBhvr>
                                      <p:tavLst>
                                        <p:tav tm="0">
                                          <p:val>
                                            <p:strVal val="1+#ppt_h/2"/>
                                          </p:val>
                                        </p:tav>
                                        <p:tav tm="100000">
                                          <p:val>
                                            <p:strVal val="#ppt_y"/>
                                          </p:val>
                                        </p:tav>
                                      </p:tavLst>
                                    </p:anim>
                                  </p:childTnLst>
                                </p:cTn>
                              </p:par>
                              <p:par>
                                <p:cTn id="43" presetID="10" presetClass="entr" presetSubtype="0" fill="hold" grpId="0" nodeType="withEffect">
                                  <p:stCondLst>
                                    <p:cond delay="750"/>
                                  </p:stCondLst>
                                  <p:childTnLst>
                                    <p:set>
                                      <p:cBhvr>
                                        <p:cTn id="44" dur="1" fill="hold">
                                          <p:stCondLst>
                                            <p:cond delay="0"/>
                                          </p:stCondLst>
                                        </p:cTn>
                                        <p:tgtEl>
                                          <p:spTgt spid="21">
                                            <p:txEl>
                                              <p:pRg st="0" end="0"/>
                                            </p:txEl>
                                          </p:spTgt>
                                        </p:tgtEl>
                                        <p:attrNameLst>
                                          <p:attrName>style.visibility</p:attrName>
                                        </p:attrNameLst>
                                      </p:cBhvr>
                                      <p:to>
                                        <p:strVal val="visible"/>
                                      </p:to>
                                    </p:set>
                                    <p:animEffect transition="in" filter="fade">
                                      <p:cBhvr>
                                        <p:cTn id="45" dur="500"/>
                                        <p:tgtEl>
                                          <p:spTgt spid="21">
                                            <p:txEl>
                                              <p:pRg st="0" end="0"/>
                                            </p:txEl>
                                          </p:spTgt>
                                        </p:tgtEl>
                                      </p:cBhvr>
                                    </p:animEffect>
                                  </p:childTnLst>
                                </p:cTn>
                              </p:par>
                              <p:par>
                                <p:cTn id="46" presetID="2" presetClass="entr" presetSubtype="4" decel="100000" fill="hold" grpId="0" nodeType="withEffect">
                                  <p:stCondLst>
                                    <p:cond delay="75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700" fill="hold"/>
                                        <p:tgtEl>
                                          <p:spTgt spid="14"/>
                                        </p:tgtEl>
                                        <p:attrNameLst>
                                          <p:attrName>ppt_x</p:attrName>
                                        </p:attrNameLst>
                                      </p:cBhvr>
                                      <p:tavLst>
                                        <p:tav tm="0">
                                          <p:val>
                                            <p:strVal val="#ppt_x"/>
                                          </p:val>
                                        </p:tav>
                                        <p:tav tm="100000">
                                          <p:val>
                                            <p:strVal val="#ppt_x"/>
                                          </p:val>
                                        </p:tav>
                                      </p:tavLst>
                                    </p:anim>
                                    <p:anim calcmode="lin" valueType="num">
                                      <p:cBhvr additive="base">
                                        <p:cTn id="49" dur="700" fill="hold"/>
                                        <p:tgtEl>
                                          <p:spTgt spid="14"/>
                                        </p:tgtEl>
                                        <p:attrNameLst>
                                          <p:attrName>ppt_y</p:attrName>
                                        </p:attrNameLst>
                                      </p:cBhvr>
                                      <p:tavLst>
                                        <p:tav tm="0">
                                          <p:val>
                                            <p:strVal val="1+#ppt_h/2"/>
                                          </p:val>
                                        </p:tav>
                                        <p:tav tm="100000">
                                          <p:val>
                                            <p:strVal val="#ppt_y"/>
                                          </p:val>
                                        </p:tav>
                                      </p:tavLst>
                                    </p:anim>
                                  </p:childTnLst>
                                </p:cTn>
                              </p:par>
                              <p:par>
                                <p:cTn id="50" presetID="2" presetClass="entr" presetSubtype="6" decel="100000" fill="hold" grpId="0" nodeType="withEffect">
                                  <p:stCondLst>
                                    <p:cond delay="75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700" fill="hold"/>
                                        <p:tgtEl>
                                          <p:spTgt spid="15"/>
                                        </p:tgtEl>
                                        <p:attrNameLst>
                                          <p:attrName>ppt_x</p:attrName>
                                        </p:attrNameLst>
                                      </p:cBhvr>
                                      <p:tavLst>
                                        <p:tav tm="0">
                                          <p:val>
                                            <p:strVal val="1+#ppt_w/2"/>
                                          </p:val>
                                        </p:tav>
                                        <p:tav tm="100000">
                                          <p:val>
                                            <p:strVal val="#ppt_x"/>
                                          </p:val>
                                        </p:tav>
                                      </p:tavLst>
                                    </p:anim>
                                    <p:anim calcmode="lin" valueType="num">
                                      <p:cBhvr additive="base">
                                        <p:cTn id="53" dur="700" fill="hold"/>
                                        <p:tgtEl>
                                          <p:spTgt spid="15"/>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1000"/>
                                  </p:stCondLst>
                                  <p:childTnLst>
                                    <p:set>
                                      <p:cBhvr>
                                        <p:cTn id="55" dur="1" fill="hold">
                                          <p:stCondLst>
                                            <p:cond delay="0"/>
                                          </p:stCondLst>
                                        </p:cTn>
                                        <p:tgtEl>
                                          <p:spTgt spid="22">
                                            <p:txEl>
                                              <p:pRg st="0" end="0"/>
                                            </p:txEl>
                                          </p:spTgt>
                                        </p:tgtEl>
                                        <p:attrNameLst>
                                          <p:attrName>style.visibility</p:attrName>
                                        </p:attrNameLst>
                                      </p:cBhvr>
                                      <p:to>
                                        <p:strVal val="visible"/>
                                      </p:to>
                                    </p:set>
                                    <p:animEffect transition="in" filter="fade">
                                      <p:cBhvr>
                                        <p:cTn id="56" dur="500"/>
                                        <p:tgtEl>
                                          <p:spTgt spid="22">
                                            <p:txEl>
                                              <p:pRg st="0" end="0"/>
                                            </p:txEl>
                                          </p:spTgt>
                                        </p:tgtEl>
                                      </p:cBhvr>
                                    </p:animEffect>
                                  </p:childTnLst>
                                </p:cTn>
                              </p:par>
                            </p:childTnLst>
                          </p:cTn>
                        </p:par>
                        <p:par>
                          <p:cTn id="57" fill="hold">
                            <p:stCondLst>
                              <p:cond delay="2000"/>
                            </p:stCondLst>
                            <p:childTnLst>
                              <p:par>
                                <p:cTn id="58" presetID="22" presetClass="entr" presetSubtype="2"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Effect transition="in" filter="wipe(right)">
                                      <p:cBhvr>
                                        <p:cTn id="60" dur="500"/>
                                        <p:tgtEl>
                                          <p:spTgt spid="36"/>
                                        </p:tgtEl>
                                      </p:cBhvr>
                                    </p:animEffect>
                                  </p:childTnLst>
                                </p:cTn>
                              </p:par>
                            </p:childTnLst>
                          </p:cTn>
                        </p:par>
                        <p:par>
                          <p:cTn id="61" fill="hold">
                            <p:stCondLst>
                              <p:cond delay="2500"/>
                            </p:stCondLst>
                            <p:childTnLst>
                              <p:par>
                                <p:cTn id="62" presetID="2" presetClass="entr" presetSubtype="8" decel="100000" fill="hold" grpId="0" nodeType="after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additive="base">
                                        <p:cTn id="64" dur="750" fill="hold"/>
                                        <p:tgtEl>
                                          <p:spTgt spid="29"/>
                                        </p:tgtEl>
                                        <p:attrNameLst>
                                          <p:attrName>ppt_x</p:attrName>
                                        </p:attrNameLst>
                                      </p:cBhvr>
                                      <p:tavLst>
                                        <p:tav tm="0">
                                          <p:val>
                                            <p:strVal val="0-#ppt_w/2"/>
                                          </p:val>
                                        </p:tav>
                                        <p:tav tm="100000">
                                          <p:val>
                                            <p:strVal val="#ppt_x"/>
                                          </p:val>
                                        </p:tav>
                                      </p:tavLst>
                                    </p:anim>
                                    <p:anim calcmode="lin" valueType="num">
                                      <p:cBhvr additive="base">
                                        <p:cTn id="65" dur="750" fill="hold"/>
                                        <p:tgtEl>
                                          <p:spTgt spid="29"/>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wipe(left)">
                                      <p:cBhvr>
                                        <p:cTn id="68" dur="500"/>
                                        <p:tgtEl>
                                          <p:spTgt spid="49"/>
                                        </p:tgtEl>
                                      </p:cBhvr>
                                    </p:animEffect>
                                  </p:childTnLst>
                                </p:cTn>
                              </p:par>
                            </p:childTnLst>
                          </p:cTn>
                        </p:par>
                        <p:par>
                          <p:cTn id="69" fill="hold">
                            <p:stCondLst>
                              <p:cond delay="3250"/>
                            </p:stCondLst>
                            <p:childTnLst>
                              <p:par>
                                <p:cTn id="70" presetID="10" presetClass="entr" presetSubtype="0" fill="hold" grpId="0" nodeType="afterEffect">
                                  <p:stCondLst>
                                    <p:cond delay="0"/>
                                  </p:stCondLst>
                                  <p:childTnLst>
                                    <p:set>
                                      <p:cBhvr>
                                        <p:cTn id="71" dur="1" fill="hold">
                                          <p:stCondLst>
                                            <p:cond delay="0"/>
                                          </p:stCondLst>
                                        </p:cTn>
                                        <p:tgtEl>
                                          <p:spTgt spid="53"/>
                                        </p:tgtEl>
                                        <p:attrNameLst>
                                          <p:attrName>style.visibility</p:attrName>
                                        </p:attrNameLst>
                                      </p:cBhvr>
                                      <p:to>
                                        <p:strVal val="visible"/>
                                      </p:to>
                                    </p:set>
                                    <p:animEffect transition="in" filter="fade">
                                      <p:cBhvr>
                                        <p:cTn id="72" dur="500"/>
                                        <p:tgtEl>
                                          <p:spTgt spid="53"/>
                                        </p:tgtEl>
                                      </p:cBhvr>
                                    </p:animEffect>
                                  </p:childTnLst>
                                </p:cTn>
                              </p:par>
                            </p:childTnLst>
                          </p:cTn>
                        </p:par>
                        <p:par>
                          <p:cTn id="73" fill="hold">
                            <p:stCondLst>
                              <p:cond delay="3750"/>
                            </p:stCondLst>
                            <p:childTnLst>
                              <p:par>
                                <p:cTn id="74" presetID="22" presetClass="entr" presetSubtype="8"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wipe(left)">
                                      <p:cBhvr>
                                        <p:cTn id="76" dur="500"/>
                                        <p:tgtEl>
                                          <p:spTgt spid="25"/>
                                        </p:tgtEl>
                                      </p:cBhvr>
                                    </p:animEffect>
                                  </p:childTnLst>
                                </p:cTn>
                              </p:par>
                            </p:childTnLst>
                          </p:cTn>
                        </p:par>
                        <p:par>
                          <p:cTn id="77" fill="hold">
                            <p:stCondLst>
                              <p:cond delay="4250"/>
                            </p:stCondLst>
                            <p:childTnLst>
                              <p:par>
                                <p:cTn id="78" presetID="2" presetClass="entr" presetSubtype="2" decel="100000" fill="hold" grpId="0"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additive="base">
                                        <p:cTn id="80" dur="750" fill="hold"/>
                                        <p:tgtEl>
                                          <p:spTgt spid="33"/>
                                        </p:tgtEl>
                                        <p:attrNameLst>
                                          <p:attrName>ppt_x</p:attrName>
                                        </p:attrNameLst>
                                      </p:cBhvr>
                                      <p:tavLst>
                                        <p:tav tm="0">
                                          <p:val>
                                            <p:strVal val="1+#ppt_w/2"/>
                                          </p:val>
                                        </p:tav>
                                        <p:tav tm="100000">
                                          <p:val>
                                            <p:strVal val="#ppt_x"/>
                                          </p:val>
                                        </p:tav>
                                      </p:tavLst>
                                    </p:anim>
                                    <p:anim calcmode="lin" valueType="num">
                                      <p:cBhvr additive="base">
                                        <p:cTn id="81" dur="750" fill="hold"/>
                                        <p:tgtEl>
                                          <p:spTgt spid="33"/>
                                        </p:tgtEl>
                                        <p:attrNameLst>
                                          <p:attrName>ppt_y</p:attrName>
                                        </p:attrNameLst>
                                      </p:cBhvr>
                                      <p:tavLst>
                                        <p:tav tm="0">
                                          <p:val>
                                            <p:strVal val="#ppt_y"/>
                                          </p:val>
                                        </p:tav>
                                        <p:tav tm="100000">
                                          <p:val>
                                            <p:strVal val="#ppt_y"/>
                                          </p:val>
                                        </p:tav>
                                      </p:tavLst>
                                    </p:anim>
                                  </p:childTnLst>
                                </p:cTn>
                              </p:par>
                              <p:par>
                                <p:cTn id="82" presetID="22" presetClass="entr" presetSubtype="2" fill="hold" grpId="0" nodeType="with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right)">
                                      <p:cBhvr>
                                        <p:cTn id="84" dur="500"/>
                                        <p:tgtEl>
                                          <p:spTgt spid="51"/>
                                        </p:tgtEl>
                                      </p:cBhvr>
                                    </p:animEffect>
                                  </p:childTnLst>
                                </p:cTn>
                              </p:par>
                            </p:childTnLst>
                          </p:cTn>
                        </p:par>
                        <p:par>
                          <p:cTn id="85" fill="hold">
                            <p:stCondLst>
                              <p:cond delay="5000"/>
                            </p:stCondLst>
                            <p:childTnLst>
                              <p:par>
                                <p:cTn id="86" presetID="10" presetClass="entr" presetSubtype="0" fill="hold" grpId="0"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500"/>
                                        <p:tgtEl>
                                          <p:spTgt spid="55"/>
                                        </p:tgtEl>
                                      </p:cBhvr>
                                    </p:animEffect>
                                  </p:childTnLst>
                                </p:cTn>
                              </p:par>
                            </p:childTnLst>
                          </p:cTn>
                        </p:par>
                        <p:par>
                          <p:cTn id="89" fill="hold">
                            <p:stCondLst>
                              <p:cond delay="5500"/>
                            </p:stCondLst>
                            <p:childTnLst>
                              <p:par>
                                <p:cTn id="90" presetID="22" presetClass="entr" presetSubtype="2" fill="hold" grpId="0" nodeType="after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wipe(right)">
                                      <p:cBhvr>
                                        <p:cTn id="92" dur="500"/>
                                        <p:tgtEl>
                                          <p:spTgt spid="24"/>
                                        </p:tgtEl>
                                      </p:cBhvr>
                                    </p:animEffect>
                                  </p:childTnLst>
                                </p:cTn>
                              </p:par>
                            </p:childTnLst>
                          </p:cTn>
                        </p:par>
                        <p:par>
                          <p:cTn id="93" fill="hold">
                            <p:stCondLst>
                              <p:cond delay="6000"/>
                            </p:stCondLst>
                            <p:childTnLst>
                              <p:par>
                                <p:cTn id="94" presetID="2" presetClass="entr" presetSubtype="8" decel="100000" fill="hold" grpId="0" nodeType="afterEffect">
                                  <p:stCondLst>
                                    <p:cond delay="0"/>
                                  </p:stCondLst>
                                  <p:childTnLst>
                                    <p:set>
                                      <p:cBhvr>
                                        <p:cTn id="95" dur="1" fill="hold">
                                          <p:stCondLst>
                                            <p:cond delay="0"/>
                                          </p:stCondLst>
                                        </p:cTn>
                                        <p:tgtEl>
                                          <p:spTgt spid="30"/>
                                        </p:tgtEl>
                                        <p:attrNameLst>
                                          <p:attrName>style.visibility</p:attrName>
                                        </p:attrNameLst>
                                      </p:cBhvr>
                                      <p:to>
                                        <p:strVal val="visible"/>
                                      </p:to>
                                    </p:set>
                                    <p:anim calcmode="lin" valueType="num">
                                      <p:cBhvr additive="base">
                                        <p:cTn id="96" dur="750" fill="hold"/>
                                        <p:tgtEl>
                                          <p:spTgt spid="30"/>
                                        </p:tgtEl>
                                        <p:attrNameLst>
                                          <p:attrName>ppt_x</p:attrName>
                                        </p:attrNameLst>
                                      </p:cBhvr>
                                      <p:tavLst>
                                        <p:tav tm="0">
                                          <p:val>
                                            <p:strVal val="0-#ppt_w/2"/>
                                          </p:val>
                                        </p:tav>
                                        <p:tav tm="100000">
                                          <p:val>
                                            <p:strVal val="#ppt_x"/>
                                          </p:val>
                                        </p:tav>
                                      </p:tavLst>
                                    </p:anim>
                                    <p:anim calcmode="lin" valueType="num">
                                      <p:cBhvr additive="base">
                                        <p:cTn id="97" dur="750" fill="hold"/>
                                        <p:tgtEl>
                                          <p:spTgt spid="30"/>
                                        </p:tgtEl>
                                        <p:attrNameLst>
                                          <p:attrName>ppt_y</p:attrName>
                                        </p:attrNameLst>
                                      </p:cBhvr>
                                      <p:tavLst>
                                        <p:tav tm="0">
                                          <p:val>
                                            <p:strVal val="#ppt_y"/>
                                          </p:val>
                                        </p:tav>
                                        <p:tav tm="100000">
                                          <p:val>
                                            <p:strVal val="#ppt_y"/>
                                          </p:val>
                                        </p:tav>
                                      </p:tavLst>
                                    </p:anim>
                                  </p:childTnLst>
                                </p:cTn>
                              </p:par>
                              <p:par>
                                <p:cTn id="98" presetID="22" presetClass="entr" presetSubtype="8"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Effect transition="in" filter="wipe(left)">
                                      <p:cBhvr>
                                        <p:cTn id="100" dur="500"/>
                                        <p:tgtEl>
                                          <p:spTgt spid="50"/>
                                        </p:tgtEl>
                                      </p:cBhvr>
                                    </p:animEffect>
                                  </p:childTnLst>
                                </p:cTn>
                              </p:par>
                            </p:childTnLst>
                          </p:cTn>
                        </p:par>
                        <p:par>
                          <p:cTn id="101" fill="hold">
                            <p:stCondLst>
                              <p:cond delay="6750"/>
                            </p:stCondLst>
                            <p:childTnLst>
                              <p:par>
                                <p:cTn id="102" presetID="10" presetClass="entr" presetSubtype="0" fill="hold" grpId="0" nodeType="after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7250"/>
                            </p:stCondLst>
                            <p:childTnLst>
                              <p:par>
                                <p:cTn id="106" presetID="22" presetClass="entr" presetSubtype="8" fill="hold" grpId="0" nodeType="after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wipe(left)">
                                      <p:cBhvr>
                                        <p:cTn id="108" dur="500"/>
                                        <p:tgtEl>
                                          <p:spTgt spid="26"/>
                                        </p:tgtEl>
                                      </p:cBhvr>
                                    </p:animEffect>
                                  </p:childTnLst>
                                </p:cTn>
                              </p:par>
                            </p:childTnLst>
                          </p:cTn>
                        </p:par>
                        <p:par>
                          <p:cTn id="109" fill="hold">
                            <p:stCondLst>
                              <p:cond delay="7750"/>
                            </p:stCondLst>
                            <p:childTnLst>
                              <p:par>
                                <p:cTn id="110" presetID="2" presetClass="entr" presetSubtype="2" decel="100000" fill="hold" grpId="0" nodeType="afterEffect">
                                  <p:stCondLst>
                                    <p:cond delay="0"/>
                                  </p:stCondLst>
                                  <p:childTnLst>
                                    <p:set>
                                      <p:cBhvr>
                                        <p:cTn id="111" dur="1" fill="hold">
                                          <p:stCondLst>
                                            <p:cond delay="0"/>
                                          </p:stCondLst>
                                        </p:cTn>
                                        <p:tgtEl>
                                          <p:spTgt spid="34"/>
                                        </p:tgtEl>
                                        <p:attrNameLst>
                                          <p:attrName>style.visibility</p:attrName>
                                        </p:attrNameLst>
                                      </p:cBhvr>
                                      <p:to>
                                        <p:strVal val="visible"/>
                                      </p:to>
                                    </p:set>
                                    <p:anim calcmode="lin" valueType="num">
                                      <p:cBhvr additive="base">
                                        <p:cTn id="112" dur="750" fill="hold"/>
                                        <p:tgtEl>
                                          <p:spTgt spid="34"/>
                                        </p:tgtEl>
                                        <p:attrNameLst>
                                          <p:attrName>ppt_x</p:attrName>
                                        </p:attrNameLst>
                                      </p:cBhvr>
                                      <p:tavLst>
                                        <p:tav tm="0">
                                          <p:val>
                                            <p:strVal val="1+#ppt_w/2"/>
                                          </p:val>
                                        </p:tav>
                                        <p:tav tm="100000">
                                          <p:val>
                                            <p:strVal val="#ppt_x"/>
                                          </p:val>
                                        </p:tav>
                                      </p:tavLst>
                                    </p:anim>
                                    <p:anim calcmode="lin" valueType="num">
                                      <p:cBhvr additive="base">
                                        <p:cTn id="113" dur="750" fill="hold"/>
                                        <p:tgtEl>
                                          <p:spTgt spid="34"/>
                                        </p:tgtEl>
                                        <p:attrNameLst>
                                          <p:attrName>ppt_y</p:attrName>
                                        </p:attrNameLst>
                                      </p:cBhvr>
                                      <p:tavLst>
                                        <p:tav tm="0">
                                          <p:val>
                                            <p:strVal val="#ppt_y"/>
                                          </p:val>
                                        </p:tav>
                                        <p:tav tm="100000">
                                          <p:val>
                                            <p:strVal val="#ppt_y"/>
                                          </p:val>
                                        </p:tav>
                                      </p:tavLst>
                                    </p:anim>
                                  </p:childTnLst>
                                </p:cTn>
                              </p:par>
                              <p:par>
                                <p:cTn id="114" presetID="22" presetClass="entr" presetSubtype="2" fill="hold" grpId="0" nodeType="withEffect">
                                  <p:stCondLst>
                                    <p:cond delay="0"/>
                                  </p:stCondLst>
                                  <p:childTnLst>
                                    <p:set>
                                      <p:cBhvr>
                                        <p:cTn id="115" dur="1" fill="hold">
                                          <p:stCondLst>
                                            <p:cond delay="0"/>
                                          </p:stCondLst>
                                        </p:cTn>
                                        <p:tgtEl>
                                          <p:spTgt spid="52"/>
                                        </p:tgtEl>
                                        <p:attrNameLst>
                                          <p:attrName>style.visibility</p:attrName>
                                        </p:attrNameLst>
                                      </p:cBhvr>
                                      <p:to>
                                        <p:strVal val="visible"/>
                                      </p:to>
                                    </p:set>
                                    <p:animEffect transition="in" filter="wipe(right)">
                                      <p:cBhvr>
                                        <p:cTn id="116" dur="500"/>
                                        <p:tgtEl>
                                          <p:spTgt spid="52"/>
                                        </p:tgtEl>
                                      </p:cBhvr>
                                    </p:animEffect>
                                  </p:childTnLst>
                                </p:cTn>
                              </p:par>
                            </p:childTnLst>
                          </p:cTn>
                        </p:par>
                        <p:par>
                          <p:cTn id="117" fill="hold">
                            <p:stCondLst>
                              <p:cond delay="8500"/>
                            </p:stCondLst>
                            <p:childTnLst>
                              <p:par>
                                <p:cTn id="118" presetID="10" presetClass="entr" presetSubtype="0" fill="hold" grpId="0" nodeType="afterEffect">
                                  <p:stCondLst>
                                    <p:cond delay="0"/>
                                  </p:stCondLst>
                                  <p:childTnLst>
                                    <p:set>
                                      <p:cBhvr>
                                        <p:cTn id="119" dur="1" fill="hold">
                                          <p:stCondLst>
                                            <p:cond delay="0"/>
                                          </p:stCondLst>
                                        </p:cTn>
                                        <p:tgtEl>
                                          <p:spTgt spid="56"/>
                                        </p:tgtEl>
                                        <p:attrNameLst>
                                          <p:attrName>style.visibility</p:attrName>
                                        </p:attrNameLst>
                                      </p:cBhvr>
                                      <p:to>
                                        <p:strVal val="visible"/>
                                      </p:to>
                                    </p:set>
                                    <p:animEffect transition="in" filter="fade">
                                      <p:cBhvr>
                                        <p:cTn id="120" dur="500"/>
                                        <p:tgtEl>
                                          <p:spTgt spid="56"/>
                                        </p:tgtEl>
                                      </p:cBhvr>
                                    </p:animEffect>
                                  </p:childTnLst>
                                </p:cTn>
                              </p:par>
                            </p:childTnLst>
                          </p:cTn>
                        </p:par>
                        <p:par>
                          <p:cTn id="121" fill="hold">
                            <p:stCondLst>
                              <p:cond delay="9000"/>
                            </p:stCondLst>
                            <p:childTnLst>
                              <p:par>
                                <p:cTn id="122" presetID="2" presetClass="entr" presetSubtype="8" decel="100000" fill="hold" grpId="0" nodeType="afterEffect">
                                  <p:stCondLst>
                                    <p:cond delay="500"/>
                                  </p:stCondLst>
                                  <p:childTnLst>
                                    <p:set>
                                      <p:cBhvr>
                                        <p:cTn id="123" dur="1" fill="hold">
                                          <p:stCondLst>
                                            <p:cond delay="0"/>
                                          </p:stCondLst>
                                        </p:cTn>
                                        <p:tgtEl>
                                          <p:spTgt spid="58"/>
                                        </p:tgtEl>
                                        <p:attrNameLst>
                                          <p:attrName>style.visibility</p:attrName>
                                        </p:attrNameLst>
                                      </p:cBhvr>
                                      <p:to>
                                        <p:strVal val="visible"/>
                                      </p:to>
                                    </p:set>
                                    <p:anim calcmode="lin" valueType="num">
                                      <p:cBhvr additive="base">
                                        <p:cTn id="124" dur="500" fill="hold"/>
                                        <p:tgtEl>
                                          <p:spTgt spid="58"/>
                                        </p:tgtEl>
                                        <p:attrNameLst>
                                          <p:attrName>ppt_x</p:attrName>
                                        </p:attrNameLst>
                                      </p:cBhvr>
                                      <p:tavLst>
                                        <p:tav tm="0">
                                          <p:val>
                                            <p:strVal val="0-#ppt_w/2"/>
                                          </p:val>
                                        </p:tav>
                                        <p:tav tm="100000">
                                          <p:val>
                                            <p:strVal val="#ppt_x"/>
                                          </p:val>
                                        </p:tav>
                                      </p:tavLst>
                                    </p:anim>
                                    <p:anim calcmode="lin" valueType="num">
                                      <p:cBhvr additive="base">
                                        <p:cTn id="125" dur="500" fill="hold"/>
                                        <p:tgtEl>
                                          <p:spTgt spid="58"/>
                                        </p:tgtEl>
                                        <p:attrNameLst>
                                          <p:attrName>ppt_y</p:attrName>
                                        </p:attrNameLst>
                                      </p:cBhvr>
                                      <p:tavLst>
                                        <p:tav tm="0">
                                          <p:val>
                                            <p:strVal val="#ppt_y"/>
                                          </p:val>
                                        </p:tav>
                                        <p:tav tm="100000">
                                          <p:val>
                                            <p:strVal val="#ppt_y"/>
                                          </p:val>
                                        </p:tav>
                                      </p:tavLst>
                                    </p:anim>
                                  </p:childTnLst>
                                </p:cTn>
                              </p:par>
                              <p:par>
                                <p:cTn id="126" presetID="2" presetClass="entr" presetSubtype="2" decel="100000" fill="hold" grpId="0" nodeType="withEffect">
                                  <p:stCondLst>
                                    <p:cond delay="500"/>
                                  </p:stCondLst>
                                  <p:childTnLst>
                                    <p:set>
                                      <p:cBhvr>
                                        <p:cTn id="127" dur="1" fill="hold">
                                          <p:stCondLst>
                                            <p:cond delay="0"/>
                                          </p:stCondLst>
                                        </p:cTn>
                                        <p:tgtEl>
                                          <p:spTgt spid="57">
                                            <p:txEl>
                                              <p:pRg st="0" end="0"/>
                                            </p:txEl>
                                          </p:spTgt>
                                        </p:tgtEl>
                                        <p:attrNameLst>
                                          <p:attrName>style.visibility</p:attrName>
                                        </p:attrNameLst>
                                      </p:cBhvr>
                                      <p:to>
                                        <p:strVal val="visible"/>
                                      </p:to>
                                    </p:set>
                                    <p:anim calcmode="lin" valueType="num">
                                      <p:cBhvr additive="base">
                                        <p:cTn id="128"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29"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6" grpId="0" animBg="1"/>
      <p:bldP spid="26" grpId="0" animBg="1"/>
      <p:bldP spid="34" grpId="0" animBg="1"/>
      <p:bldP spid="25" grpId="0" animBg="1"/>
      <p:bldP spid="33" grpId="0" animBg="1"/>
      <p:bldP spid="30" grpId="0" animBg="1"/>
      <p:bldP spid="29" grpId="0" animBg="1"/>
      <p:bldP spid="9" grpId="0" animBg="1"/>
      <p:bldP spid="5"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9" grpId="0" build="p">
        <p:tmplLst>
          <p:tmpl lvl="1">
            <p:tnLst>
              <p:par>
                <p:cTn presetID="10" presetClass="entr" presetSubtype="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10" presetClass="entr" presetSubtype="0" fill="hold" nodeType="withEffect">
                  <p:stCondLst>
                    <p:cond delay="75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withEffect">
                  <p:stCondLst>
                    <p:cond delay="100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49" grpId="0">
        <p:tmplLst>
          <p:tmpl>
            <p:tnLst>
              <p:par>
                <p:cTn presetID="22" presetClass="entr" presetSubtype="8"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p:tmplLst>
          <p:tmpl>
            <p:tnLst>
              <p:par>
                <p:cTn presetID="22" presetClass="entr" presetSubtype="8"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p:tmplLst>
          <p:tmpl>
            <p:tnLst>
              <p:par>
                <p:cTn presetID="2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right)">
                      <p:cBhvr>
                        <p:cTn dur="500"/>
                        <p:tgtEl>
                          <p:spTgt spid="51"/>
                        </p:tgtEl>
                      </p:cBhvr>
                    </p:animEffect>
                  </p:childTnLst>
                </p:cTn>
              </p:par>
            </p:tnLst>
          </p:tmpl>
        </p:tmplLst>
      </p:bldP>
      <p:bldP spid="52" grpId="0">
        <p:tmplLst>
          <p:tmpl>
            <p:tnLst>
              <p:par>
                <p:cTn presetID="22" presetClass="entr" presetSubtype="2"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right)">
                      <p:cBhvr>
                        <p:cTn dur="500"/>
                        <p:tgtEl>
                          <p:spTgt spid="52"/>
                        </p:tgtEl>
                      </p:cBhvr>
                    </p:animEffect>
                  </p:childTnLst>
                </p:cTn>
              </p:par>
            </p:tnLst>
          </p:tmpl>
        </p:tmplLst>
      </p:bldP>
      <p:bldP spid="53" grpId="0" animBg="1"/>
      <p:bldP spid="54" grpId="0" animBg="1"/>
      <p:bldP spid="55" grpId="0" animBg="1"/>
      <p:bldP spid="56" grpId="0" animBg="1"/>
      <p:bldP spid="57" grpId="0" build="allAtOnce">
        <p:tmplLst>
          <p:tmpl lvl="1">
            <p:tnLst>
              <p:par>
                <p:cTn presetID="2" presetClass="entr" presetSubtype="2" decel="100000" fill="hold" nodeType="withEffect">
                  <p:stCondLst>
                    <p:cond delay="50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Loop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直角三角形 9"/>
          <p:cNvSpPr/>
          <p:nvPr userDrawn="1"/>
        </p:nvSpPr>
        <p:spPr>
          <a:xfrm>
            <a:off x="8911773" y="4274459"/>
            <a:ext cx="1748970" cy="174897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直角三角形 10"/>
          <p:cNvSpPr/>
          <p:nvPr userDrawn="1"/>
        </p:nvSpPr>
        <p:spPr>
          <a:xfrm rot="10800000">
            <a:off x="8911771" y="4274458"/>
            <a:ext cx="1748970" cy="1748970"/>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直角三角形 11"/>
          <p:cNvSpPr/>
          <p:nvPr userDrawn="1"/>
        </p:nvSpPr>
        <p:spPr>
          <a:xfrm>
            <a:off x="8911773" y="2525488"/>
            <a:ext cx="1748970" cy="174897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1">
                  <a:lumMod val="75000"/>
                </a:schemeClr>
              </a:solidFill>
            </a:endParaRPr>
          </a:p>
        </p:txBody>
      </p:sp>
      <p:sp>
        <p:nvSpPr>
          <p:cNvPr id="13" name="直角三角形 12"/>
          <p:cNvSpPr/>
          <p:nvPr userDrawn="1"/>
        </p:nvSpPr>
        <p:spPr>
          <a:xfrm rot="5400000">
            <a:off x="8911773" y="6023429"/>
            <a:ext cx="1748970" cy="1748970"/>
          </a:xfrm>
          <a:prstGeom prst="r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直角三角形 13"/>
          <p:cNvSpPr/>
          <p:nvPr userDrawn="1"/>
        </p:nvSpPr>
        <p:spPr>
          <a:xfrm rot="16200000">
            <a:off x="8911774" y="6023428"/>
            <a:ext cx="1748970" cy="1748970"/>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直角三角形 14"/>
          <p:cNvSpPr/>
          <p:nvPr userDrawn="1"/>
        </p:nvSpPr>
        <p:spPr>
          <a:xfrm rot="5400000">
            <a:off x="10660744" y="6023429"/>
            <a:ext cx="1748970" cy="174897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直角三角形 15"/>
          <p:cNvSpPr/>
          <p:nvPr userDrawn="1"/>
        </p:nvSpPr>
        <p:spPr>
          <a:xfrm rot="10800000">
            <a:off x="7162800" y="6023430"/>
            <a:ext cx="1748970" cy="1748970"/>
          </a:xfrm>
          <a:prstGeom prst="r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直角三角形 16"/>
          <p:cNvSpPr/>
          <p:nvPr userDrawn="1"/>
        </p:nvSpPr>
        <p:spPr>
          <a:xfrm>
            <a:off x="7162802" y="6023431"/>
            <a:ext cx="1748970" cy="174897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直角三角形 17"/>
          <p:cNvSpPr/>
          <p:nvPr userDrawn="1"/>
        </p:nvSpPr>
        <p:spPr>
          <a:xfrm rot="10800000">
            <a:off x="7162800" y="7772401"/>
            <a:ext cx="1748970" cy="174897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直角三角形 18"/>
          <p:cNvSpPr/>
          <p:nvPr userDrawn="1"/>
        </p:nvSpPr>
        <p:spPr>
          <a:xfrm rot="16200000">
            <a:off x="7162798" y="4274460"/>
            <a:ext cx="1748970" cy="1748970"/>
          </a:xfrm>
          <a:prstGeom prst="r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直角三角形 19"/>
          <p:cNvSpPr/>
          <p:nvPr userDrawn="1"/>
        </p:nvSpPr>
        <p:spPr>
          <a:xfrm rot="5400000">
            <a:off x="7162797" y="4274462"/>
            <a:ext cx="1748970" cy="174897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直角三角形 20"/>
          <p:cNvSpPr/>
          <p:nvPr userDrawn="1"/>
        </p:nvSpPr>
        <p:spPr>
          <a:xfrm rot="16200000">
            <a:off x="5413827" y="4274460"/>
            <a:ext cx="1748970" cy="174897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山形 21"/>
          <p:cNvSpPr/>
          <p:nvPr userDrawn="1"/>
        </p:nvSpPr>
        <p:spPr>
          <a:xfrm rot="5400000">
            <a:off x="9251837" y="5325560"/>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3" name="山形 22"/>
          <p:cNvSpPr/>
          <p:nvPr userDrawn="1"/>
        </p:nvSpPr>
        <p:spPr>
          <a:xfrm rot="10800000">
            <a:off x="9251837" y="6370589"/>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4" name="山形 23"/>
          <p:cNvSpPr/>
          <p:nvPr userDrawn="1"/>
        </p:nvSpPr>
        <p:spPr>
          <a:xfrm rot="16200000">
            <a:off x="8140363" y="6370589"/>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5" name="山形 24"/>
          <p:cNvSpPr/>
          <p:nvPr userDrawn="1"/>
        </p:nvSpPr>
        <p:spPr>
          <a:xfrm>
            <a:off x="8118169" y="5347754"/>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6" name="図プレースホルダー 12"/>
          <p:cNvSpPr>
            <a:spLocks noGrp="1"/>
          </p:cNvSpPr>
          <p:nvPr userDrawn="1">
            <p:ph type="pic" sz="quarter" idx="17" hasCustomPrompt="1"/>
          </p:nvPr>
        </p:nvSpPr>
        <p:spPr>
          <a:xfrm>
            <a:off x="9897908" y="4415458"/>
            <a:ext cx="625191" cy="625191"/>
          </a:xfrm>
        </p:spPr>
        <p:txBody>
          <a:bodyPr>
            <a:normAutofit/>
          </a:bodyPr>
          <a:lstStyle>
            <a:lvl1pPr>
              <a:defRPr sz="1600"/>
            </a:lvl1pPr>
          </a:lstStyle>
          <a:p>
            <a:r>
              <a:rPr kumimoji="1" lang="en-US" altLang="ja-JP" dirty="0"/>
              <a:t>Icon</a:t>
            </a:r>
            <a:endParaRPr kumimoji="1" lang="ja-JP" altLang="en-US" dirty="0"/>
          </a:p>
        </p:txBody>
      </p:sp>
      <p:sp>
        <p:nvSpPr>
          <p:cNvPr id="27" name="図プレースホルダー 12"/>
          <p:cNvSpPr>
            <a:spLocks noGrp="1"/>
          </p:cNvSpPr>
          <p:nvPr userDrawn="1">
            <p:ph type="pic" sz="quarter" idx="18" hasCustomPrompt="1"/>
          </p:nvPr>
        </p:nvSpPr>
        <p:spPr>
          <a:xfrm>
            <a:off x="9897908" y="7013519"/>
            <a:ext cx="625191" cy="625191"/>
          </a:xfrm>
        </p:spPr>
        <p:txBody>
          <a:bodyPr>
            <a:normAutofit/>
          </a:bodyPr>
          <a:lstStyle>
            <a:lvl1pPr>
              <a:defRPr sz="1600"/>
            </a:lvl1pPr>
          </a:lstStyle>
          <a:p>
            <a:r>
              <a:rPr kumimoji="1" lang="en-US" altLang="ja-JP" dirty="0"/>
              <a:t>Icon</a:t>
            </a:r>
            <a:endParaRPr kumimoji="1" lang="ja-JP" altLang="en-US" dirty="0"/>
          </a:p>
        </p:txBody>
      </p:sp>
      <p:sp>
        <p:nvSpPr>
          <p:cNvPr id="28" name="図プレースホルダー 12"/>
          <p:cNvSpPr>
            <a:spLocks noGrp="1"/>
          </p:cNvSpPr>
          <p:nvPr userDrawn="1">
            <p:ph type="pic" sz="quarter" idx="19" hasCustomPrompt="1"/>
          </p:nvPr>
        </p:nvSpPr>
        <p:spPr>
          <a:xfrm>
            <a:off x="7285334" y="7013519"/>
            <a:ext cx="625191" cy="625191"/>
          </a:xfrm>
        </p:spPr>
        <p:txBody>
          <a:bodyPr>
            <a:normAutofit/>
          </a:bodyPr>
          <a:lstStyle>
            <a:lvl1pPr>
              <a:defRPr sz="1600"/>
            </a:lvl1pPr>
          </a:lstStyle>
          <a:p>
            <a:r>
              <a:rPr kumimoji="1" lang="en-US" altLang="ja-JP" dirty="0"/>
              <a:t>Icon</a:t>
            </a:r>
            <a:endParaRPr kumimoji="1" lang="ja-JP" altLang="en-US" dirty="0"/>
          </a:p>
        </p:txBody>
      </p:sp>
      <p:sp>
        <p:nvSpPr>
          <p:cNvPr id="29" name="図プレースホルダー 12"/>
          <p:cNvSpPr>
            <a:spLocks noGrp="1"/>
          </p:cNvSpPr>
          <p:nvPr userDrawn="1">
            <p:ph type="pic" sz="quarter" idx="20" hasCustomPrompt="1"/>
          </p:nvPr>
        </p:nvSpPr>
        <p:spPr>
          <a:xfrm>
            <a:off x="7285334" y="4415458"/>
            <a:ext cx="625191" cy="625191"/>
          </a:xfrm>
        </p:spPr>
        <p:txBody>
          <a:bodyPr>
            <a:normAutofit/>
          </a:bodyPr>
          <a:lstStyle>
            <a:lvl1pPr>
              <a:defRPr sz="1600"/>
            </a:lvl1pPr>
          </a:lstStyle>
          <a:p>
            <a:r>
              <a:rPr kumimoji="1" lang="en-US" altLang="ja-JP" dirty="0"/>
              <a:t>Icon</a:t>
            </a:r>
            <a:endParaRPr kumimoji="1" lang="ja-JP" altLang="en-US" dirty="0"/>
          </a:p>
        </p:txBody>
      </p:sp>
      <p:sp>
        <p:nvSpPr>
          <p:cNvPr id="30" name="テキスト プレースホルダー 6"/>
          <p:cNvSpPr>
            <a:spLocks noGrp="1"/>
          </p:cNvSpPr>
          <p:nvPr userDrawn="1">
            <p:ph type="body" sz="quarter" idx="21" hasCustomPrompt="1"/>
          </p:nvPr>
        </p:nvSpPr>
        <p:spPr>
          <a:xfrm>
            <a:off x="10711541" y="4310738"/>
            <a:ext cx="5828323" cy="720080"/>
          </a:xfrm>
        </p:spPr>
        <p:txBody>
          <a:bodyPr anchor="t">
            <a:noAutofit/>
          </a:bodyPr>
          <a:lstStyle>
            <a:lvl1pPr algn="l">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userDrawn="1">
            <p:ph type="body" sz="quarter" idx="23" hasCustomPrompt="1"/>
          </p:nvPr>
        </p:nvSpPr>
        <p:spPr>
          <a:xfrm>
            <a:off x="10711541" y="4898573"/>
            <a:ext cx="6561895" cy="950680"/>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userDrawn="1">
            <p:ph type="body" sz="quarter" idx="24" hasCustomPrompt="1"/>
          </p:nvPr>
        </p:nvSpPr>
        <p:spPr>
          <a:xfrm>
            <a:off x="8982905" y="7837714"/>
            <a:ext cx="5828323" cy="720080"/>
          </a:xfrm>
        </p:spPr>
        <p:txBody>
          <a:bodyPr anchor="t">
            <a:noAutofit/>
          </a:bodyPr>
          <a:lstStyle>
            <a:lvl1pPr algn="l">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userDrawn="1">
            <p:ph type="body" sz="quarter" idx="25" hasCustomPrompt="1"/>
          </p:nvPr>
        </p:nvSpPr>
        <p:spPr>
          <a:xfrm>
            <a:off x="8982905" y="8425549"/>
            <a:ext cx="6561895" cy="950680"/>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userDrawn="1">
            <p:ph type="body" sz="quarter" idx="26" hasCustomPrompt="1"/>
          </p:nvPr>
        </p:nvSpPr>
        <p:spPr>
          <a:xfrm>
            <a:off x="1283667" y="6163369"/>
            <a:ext cx="5828323" cy="720080"/>
          </a:xfrm>
        </p:spPr>
        <p:txBody>
          <a:bodyPr anchor="t">
            <a:noAutofit/>
          </a:bodyPr>
          <a:lstStyle>
            <a:lvl1pPr algn="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userDrawn="1">
            <p:ph type="body" sz="quarter" idx="27" hasCustomPrompt="1"/>
          </p:nvPr>
        </p:nvSpPr>
        <p:spPr>
          <a:xfrm>
            <a:off x="769257" y="6751204"/>
            <a:ext cx="6333787" cy="950680"/>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userDrawn="1">
            <p:ph type="body" sz="quarter" idx="28" hasCustomPrompt="1"/>
          </p:nvPr>
        </p:nvSpPr>
        <p:spPr>
          <a:xfrm>
            <a:off x="3010870" y="2599783"/>
            <a:ext cx="5828323" cy="720080"/>
          </a:xfrm>
        </p:spPr>
        <p:txBody>
          <a:bodyPr anchor="t">
            <a:noAutofit/>
          </a:bodyPr>
          <a:lstStyle>
            <a:lvl1pPr algn="r">
              <a:defRPr sz="32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userDrawn="1">
            <p:ph type="body" sz="quarter" idx="29" hasCustomPrompt="1"/>
          </p:nvPr>
        </p:nvSpPr>
        <p:spPr>
          <a:xfrm>
            <a:off x="2496460" y="3187618"/>
            <a:ext cx="6333787" cy="950680"/>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665124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2" decel="10000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1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8" decel="100000" fill="hold" grpId="0" nodeType="withEffect">
                                  <p:stCondLst>
                                    <p:cond delay="2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0-#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par>
                                <p:cTn id="25" presetID="2" presetClass="entr" presetSubtype="9" decel="100000" fill="hold" grpId="0" nodeType="withEffect">
                                  <p:stCondLst>
                                    <p:cond delay="30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0-#ppt_w/2"/>
                                          </p:val>
                                        </p:tav>
                                        <p:tav tm="100000">
                                          <p:val>
                                            <p:strVal val="#ppt_x"/>
                                          </p:val>
                                        </p:tav>
                                      </p:tavLst>
                                    </p:anim>
                                    <p:anim calcmode="lin" valueType="num">
                                      <p:cBhvr additive="base">
                                        <p:cTn id="28" dur="500" fill="hold"/>
                                        <p:tgtEl>
                                          <p:spTgt spid="10"/>
                                        </p:tgtEl>
                                        <p:attrNameLst>
                                          <p:attrName>ppt_y</p:attrName>
                                        </p:attrNameLst>
                                      </p:cBhvr>
                                      <p:tavLst>
                                        <p:tav tm="0">
                                          <p:val>
                                            <p:strVal val="0-#ppt_h/2"/>
                                          </p:val>
                                        </p:tav>
                                        <p:tav tm="100000">
                                          <p:val>
                                            <p:strVal val="#ppt_y"/>
                                          </p:val>
                                        </p:tav>
                                      </p:tavLst>
                                    </p:anim>
                                  </p:childTnLst>
                                </p:cTn>
                              </p:par>
                              <p:par>
                                <p:cTn id="29" presetID="2" presetClass="entr" presetSubtype="9" decel="100000" fill="hold" grpId="0" nodeType="withEffect">
                                  <p:stCondLst>
                                    <p:cond delay="40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0-#ppt_w/2"/>
                                          </p:val>
                                        </p:tav>
                                        <p:tav tm="100000">
                                          <p:val>
                                            <p:strVal val="#ppt_x"/>
                                          </p:val>
                                        </p:tav>
                                      </p:tavLst>
                                    </p:anim>
                                    <p:anim calcmode="lin" valueType="num">
                                      <p:cBhvr additive="base">
                                        <p:cTn id="32" dur="500" fill="hold"/>
                                        <p:tgtEl>
                                          <p:spTgt spid="11"/>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1+#ppt_w/2"/>
                                          </p:val>
                                        </p:tav>
                                        <p:tav tm="100000">
                                          <p:val>
                                            <p:strVal val="#ppt_x"/>
                                          </p:val>
                                        </p:tav>
                                      </p:tavLst>
                                    </p:anim>
                                    <p:anim calcmode="lin" valueType="num">
                                      <p:cBhvr additive="base">
                                        <p:cTn id="36" dur="500" fill="hold"/>
                                        <p:tgtEl>
                                          <p:spTgt spid="12"/>
                                        </p:tgtEl>
                                        <p:attrNameLst>
                                          <p:attrName>ppt_y</p:attrName>
                                        </p:attrNameLst>
                                      </p:cBhvr>
                                      <p:tavLst>
                                        <p:tav tm="0">
                                          <p:val>
                                            <p:strVal val="0-#ppt_h/2"/>
                                          </p:val>
                                        </p:tav>
                                        <p:tav tm="100000">
                                          <p:val>
                                            <p:strVal val="#ppt_y"/>
                                          </p:val>
                                        </p:tav>
                                      </p:tavLst>
                                    </p:anim>
                                  </p:childTnLst>
                                </p:cTn>
                              </p:par>
                              <p:par>
                                <p:cTn id="37" presetID="2" presetClass="entr" presetSubtype="12" decel="100000" fill="hold" grpId="0" nodeType="withEffect">
                                  <p:stCondLst>
                                    <p:cond delay="60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0-#ppt_w/2"/>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12" decel="100000" fill="hold" grpId="0" nodeType="withEffect">
                                  <p:stCondLst>
                                    <p:cond delay="70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500" fill="hold"/>
                                        <p:tgtEl>
                                          <p:spTgt spid="19"/>
                                        </p:tgtEl>
                                        <p:attrNameLst>
                                          <p:attrName>ppt_x</p:attrName>
                                        </p:attrNameLst>
                                      </p:cBhvr>
                                      <p:tavLst>
                                        <p:tav tm="0">
                                          <p:val>
                                            <p:strVal val="0-#ppt_w/2"/>
                                          </p:val>
                                        </p:tav>
                                        <p:tav tm="100000">
                                          <p:val>
                                            <p:strVal val="#ppt_x"/>
                                          </p:val>
                                        </p:tav>
                                      </p:tavLst>
                                    </p:anim>
                                    <p:anim calcmode="lin" valueType="num">
                                      <p:cBhvr additive="base">
                                        <p:cTn id="44" dur="500" fill="hold"/>
                                        <p:tgtEl>
                                          <p:spTgt spid="19"/>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80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ppt_x"/>
                                          </p:val>
                                        </p:tav>
                                        <p:tav tm="100000">
                                          <p:val>
                                            <p:strVal val="#ppt_x"/>
                                          </p:val>
                                        </p:tav>
                                      </p:tavLst>
                                    </p:anim>
                                    <p:anim calcmode="lin" valueType="num">
                                      <p:cBhvr additive="base">
                                        <p:cTn id="48" dur="5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8" decel="100000" fill="hold" grpId="0" nodeType="withEffect">
                                  <p:stCondLst>
                                    <p:cond delay="90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0-#ppt_w/2"/>
                                          </p:val>
                                        </p:tav>
                                        <p:tav tm="100000">
                                          <p:val>
                                            <p:strVal val="#ppt_x"/>
                                          </p:val>
                                        </p:tav>
                                      </p:tavLst>
                                    </p:anim>
                                    <p:anim calcmode="lin" valueType="num">
                                      <p:cBhvr additive="base">
                                        <p:cTn id="52" dur="500" fill="hold"/>
                                        <p:tgtEl>
                                          <p:spTgt spid="18"/>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10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1+#ppt_w/2"/>
                                          </p:val>
                                        </p:tav>
                                        <p:tav tm="100000">
                                          <p:val>
                                            <p:strVal val="#ppt_x"/>
                                          </p:val>
                                        </p:tav>
                                      </p:tavLst>
                                    </p:anim>
                                    <p:anim calcmode="lin" valueType="num">
                                      <p:cBhvr additive="base">
                                        <p:cTn id="56" dur="500" fill="hold"/>
                                        <p:tgtEl>
                                          <p:spTgt spid="17"/>
                                        </p:tgtEl>
                                        <p:attrNameLst>
                                          <p:attrName>ppt_y</p:attrName>
                                        </p:attrNameLst>
                                      </p:cBhvr>
                                      <p:tavLst>
                                        <p:tav tm="0">
                                          <p:val>
                                            <p:strVal val="#ppt_y"/>
                                          </p:val>
                                        </p:tav>
                                        <p:tav tm="100000">
                                          <p:val>
                                            <p:strVal val="#ppt_y"/>
                                          </p:val>
                                        </p:tav>
                                      </p:tavLst>
                                    </p:anim>
                                  </p:childTnLst>
                                </p:cTn>
                              </p:par>
                              <p:par>
                                <p:cTn id="57" presetID="2" presetClass="entr" presetSubtype="3" decel="100000" fill="hold" grpId="0" nodeType="withEffect">
                                  <p:stCondLst>
                                    <p:cond delay="110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1+#ppt_w/2"/>
                                          </p:val>
                                        </p:tav>
                                        <p:tav tm="100000">
                                          <p:val>
                                            <p:strVal val="#ppt_x"/>
                                          </p:val>
                                        </p:tav>
                                      </p:tavLst>
                                    </p:anim>
                                    <p:anim calcmode="lin" valueType="num">
                                      <p:cBhvr additive="base">
                                        <p:cTn id="60" dur="500" fill="hold"/>
                                        <p:tgtEl>
                                          <p:spTgt spid="16"/>
                                        </p:tgtEl>
                                        <p:attrNameLst>
                                          <p:attrName>ppt_y</p:attrName>
                                        </p:attrNameLst>
                                      </p:cBhvr>
                                      <p:tavLst>
                                        <p:tav tm="0">
                                          <p:val>
                                            <p:strVal val="0-#ppt_h/2"/>
                                          </p:val>
                                        </p:tav>
                                        <p:tav tm="100000">
                                          <p:val>
                                            <p:strVal val="#ppt_y"/>
                                          </p:val>
                                        </p:tav>
                                      </p:tavLst>
                                    </p:anim>
                                  </p:childTnLst>
                                </p:cTn>
                              </p:par>
                            </p:childTnLst>
                          </p:cTn>
                        </p:par>
                        <p:par>
                          <p:cTn id="61" fill="hold">
                            <p:stCondLst>
                              <p:cond delay="2100"/>
                            </p:stCondLst>
                            <p:childTnLst>
                              <p:par>
                                <p:cTn id="62" presetID="10"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childTnLst>
                          </p:cTn>
                        </p:par>
                        <p:par>
                          <p:cTn id="65" fill="hold">
                            <p:stCondLst>
                              <p:cond delay="2600"/>
                            </p:stCondLst>
                            <p:childTnLst>
                              <p:par>
                                <p:cTn id="66" presetID="2" presetClass="entr" presetSubtype="1" decel="100000"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additive="base">
                                        <p:cTn id="68" dur="500" fill="hold"/>
                                        <p:tgtEl>
                                          <p:spTgt spid="22"/>
                                        </p:tgtEl>
                                        <p:attrNameLst>
                                          <p:attrName>ppt_x</p:attrName>
                                        </p:attrNameLst>
                                      </p:cBhvr>
                                      <p:tavLst>
                                        <p:tav tm="0">
                                          <p:val>
                                            <p:strVal val="#ppt_x"/>
                                          </p:val>
                                        </p:tav>
                                        <p:tav tm="100000">
                                          <p:val>
                                            <p:strVal val="#ppt_x"/>
                                          </p:val>
                                        </p:tav>
                                      </p:tavLst>
                                    </p:anim>
                                    <p:anim calcmode="lin" valueType="num">
                                      <p:cBhvr additive="base">
                                        <p:cTn id="69" dur="500" fill="hold"/>
                                        <p:tgtEl>
                                          <p:spTgt spid="22"/>
                                        </p:tgtEl>
                                        <p:attrNameLst>
                                          <p:attrName>ppt_y</p:attrName>
                                        </p:attrNameLst>
                                      </p:cBhvr>
                                      <p:tavLst>
                                        <p:tav tm="0">
                                          <p:val>
                                            <p:strVal val="0-#ppt_h/2"/>
                                          </p:val>
                                        </p:tav>
                                        <p:tav tm="100000">
                                          <p:val>
                                            <p:strVal val="#ppt_y"/>
                                          </p:val>
                                        </p:tav>
                                      </p:tavLst>
                                    </p:anim>
                                  </p:childTnLst>
                                </p:cTn>
                              </p:par>
                            </p:childTnLst>
                          </p:cTn>
                        </p:par>
                        <p:par>
                          <p:cTn id="70" fill="hold">
                            <p:stCondLst>
                              <p:cond delay="3100"/>
                            </p:stCondLst>
                            <p:childTnLst>
                              <p:par>
                                <p:cTn id="71" presetID="10" presetClass="entr" presetSubtype="0" fill="hold" grpId="0" nodeType="after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500"/>
                                        <p:tgtEl>
                                          <p:spTgt spid="27"/>
                                        </p:tgtEl>
                                      </p:cBhvr>
                                    </p:animEffect>
                                  </p:childTnLst>
                                </p:cTn>
                              </p:par>
                            </p:childTnLst>
                          </p:cTn>
                        </p:par>
                        <p:par>
                          <p:cTn id="74" fill="hold">
                            <p:stCondLst>
                              <p:cond delay="3600"/>
                            </p:stCondLst>
                            <p:childTnLst>
                              <p:par>
                                <p:cTn id="75" presetID="2" presetClass="entr" presetSubtype="2" decel="10000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1+#ppt_w/2"/>
                                          </p:val>
                                        </p:tav>
                                        <p:tav tm="100000">
                                          <p:val>
                                            <p:strVal val="#ppt_x"/>
                                          </p:val>
                                        </p:tav>
                                      </p:tavLst>
                                    </p:anim>
                                    <p:anim calcmode="lin" valueType="num">
                                      <p:cBhvr additive="base">
                                        <p:cTn id="78" dur="500" fill="hold"/>
                                        <p:tgtEl>
                                          <p:spTgt spid="23"/>
                                        </p:tgtEl>
                                        <p:attrNameLst>
                                          <p:attrName>ppt_y</p:attrName>
                                        </p:attrNameLst>
                                      </p:cBhvr>
                                      <p:tavLst>
                                        <p:tav tm="0">
                                          <p:val>
                                            <p:strVal val="#ppt_y"/>
                                          </p:val>
                                        </p:tav>
                                        <p:tav tm="100000">
                                          <p:val>
                                            <p:strVal val="#ppt_y"/>
                                          </p:val>
                                        </p:tav>
                                      </p:tavLst>
                                    </p:anim>
                                  </p:childTnLst>
                                </p:cTn>
                              </p:par>
                            </p:childTnLst>
                          </p:cTn>
                        </p:par>
                        <p:par>
                          <p:cTn id="79" fill="hold">
                            <p:stCondLst>
                              <p:cond delay="4100"/>
                            </p:stCondLst>
                            <p:childTnLst>
                              <p:par>
                                <p:cTn id="80" presetID="10" presetClass="entr" presetSubtype="0"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childTnLst>
                          </p:cTn>
                        </p:par>
                        <p:par>
                          <p:cTn id="83" fill="hold">
                            <p:stCondLst>
                              <p:cond delay="4600"/>
                            </p:stCondLst>
                            <p:childTnLst>
                              <p:par>
                                <p:cTn id="84" presetID="2" presetClass="entr" presetSubtype="4" decel="100000"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childTnLst>
                          </p:cTn>
                        </p:par>
                        <p:par>
                          <p:cTn id="88" fill="hold">
                            <p:stCondLst>
                              <p:cond delay="5100"/>
                            </p:stCondLst>
                            <p:childTnLst>
                              <p:par>
                                <p:cTn id="89" presetID="10" presetClass="entr" presetSubtype="0" fill="hold" grpId="0"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500"/>
                                        <p:tgtEl>
                                          <p:spTgt spid="29"/>
                                        </p:tgtEl>
                                      </p:cBhvr>
                                    </p:animEffect>
                                  </p:childTnLst>
                                </p:cTn>
                              </p:par>
                            </p:childTnLst>
                          </p:cTn>
                        </p:par>
                        <p:par>
                          <p:cTn id="92" fill="hold">
                            <p:stCondLst>
                              <p:cond delay="5600"/>
                            </p:stCondLst>
                            <p:childTnLst>
                              <p:par>
                                <p:cTn id="93" presetID="2" presetClass="entr" presetSubtype="8" decel="100000" fill="hold" grpId="0" nodeType="afterEffect">
                                  <p:stCondLst>
                                    <p:cond delay="0"/>
                                  </p:stCondLst>
                                  <p:childTnLst>
                                    <p:set>
                                      <p:cBhvr>
                                        <p:cTn id="94" dur="1" fill="hold">
                                          <p:stCondLst>
                                            <p:cond delay="0"/>
                                          </p:stCondLst>
                                        </p:cTn>
                                        <p:tgtEl>
                                          <p:spTgt spid="25"/>
                                        </p:tgtEl>
                                        <p:attrNameLst>
                                          <p:attrName>style.visibility</p:attrName>
                                        </p:attrNameLst>
                                      </p:cBhvr>
                                      <p:to>
                                        <p:strVal val="visible"/>
                                      </p:to>
                                    </p:set>
                                    <p:anim calcmode="lin" valueType="num">
                                      <p:cBhvr additive="base">
                                        <p:cTn id="95" dur="500" fill="hold"/>
                                        <p:tgtEl>
                                          <p:spTgt spid="25"/>
                                        </p:tgtEl>
                                        <p:attrNameLst>
                                          <p:attrName>ppt_x</p:attrName>
                                        </p:attrNameLst>
                                      </p:cBhvr>
                                      <p:tavLst>
                                        <p:tav tm="0">
                                          <p:val>
                                            <p:strVal val="0-#ppt_w/2"/>
                                          </p:val>
                                        </p:tav>
                                        <p:tav tm="100000">
                                          <p:val>
                                            <p:strVal val="#ppt_x"/>
                                          </p:val>
                                        </p:tav>
                                      </p:tavLst>
                                    </p:anim>
                                    <p:anim calcmode="lin" valueType="num">
                                      <p:cBhvr additive="base">
                                        <p:cTn id="96" dur="500" fill="hold"/>
                                        <p:tgtEl>
                                          <p:spTgt spid="25"/>
                                        </p:tgtEl>
                                        <p:attrNameLst>
                                          <p:attrName>ppt_y</p:attrName>
                                        </p:attrNameLst>
                                      </p:cBhvr>
                                      <p:tavLst>
                                        <p:tav tm="0">
                                          <p:val>
                                            <p:strVal val="#ppt_y"/>
                                          </p:val>
                                        </p:tav>
                                        <p:tav tm="100000">
                                          <p:val>
                                            <p:strVal val="#ppt_y"/>
                                          </p:val>
                                        </p:tav>
                                      </p:tavLst>
                                    </p:anim>
                                  </p:childTnLst>
                                </p:cTn>
                              </p:par>
                            </p:childTnLst>
                          </p:cTn>
                        </p:par>
                        <p:par>
                          <p:cTn id="97" fill="hold">
                            <p:stCondLst>
                              <p:cond delay="6100"/>
                            </p:stCondLst>
                            <p:childTnLst>
                              <p:par>
                                <p:cTn id="98" presetID="2" presetClass="entr" presetSubtype="1" decel="100000" fill="hold" grpId="0" nodeType="afterEffect">
                                  <p:stCondLst>
                                    <p:cond delay="250"/>
                                  </p:stCondLst>
                                  <p:childTnLst>
                                    <p:set>
                                      <p:cBhvr>
                                        <p:cTn id="99" dur="1" fill="hold">
                                          <p:stCondLst>
                                            <p:cond delay="0"/>
                                          </p:stCondLst>
                                        </p:cTn>
                                        <p:tgtEl>
                                          <p:spTgt spid="30">
                                            <p:txEl>
                                              <p:pRg st="0" end="0"/>
                                            </p:txEl>
                                          </p:spTgt>
                                        </p:tgtEl>
                                        <p:attrNameLst>
                                          <p:attrName>style.visibility</p:attrName>
                                        </p:attrNameLst>
                                      </p:cBhvr>
                                      <p:to>
                                        <p:strVal val="visible"/>
                                      </p:to>
                                    </p:set>
                                    <p:anim calcmode="lin" valueType="num">
                                      <p:cBhvr additive="base">
                                        <p:cTn id="100"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01" dur="500" fill="hold"/>
                                        <p:tgtEl>
                                          <p:spTgt spid="30">
                                            <p:txEl>
                                              <p:pRg st="0" end="0"/>
                                            </p:txEl>
                                          </p:spTgt>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0" nodeType="withEffect">
                                  <p:stCondLst>
                                    <p:cond delay="350"/>
                                  </p:stCondLst>
                                  <p:childTnLst>
                                    <p:set>
                                      <p:cBhvr>
                                        <p:cTn id="103" dur="1" fill="hold">
                                          <p:stCondLst>
                                            <p:cond delay="0"/>
                                          </p:stCondLst>
                                        </p:cTn>
                                        <p:tgtEl>
                                          <p:spTgt spid="31">
                                            <p:txEl>
                                              <p:pRg st="0" end="0"/>
                                            </p:txEl>
                                          </p:spTgt>
                                        </p:tgtEl>
                                        <p:attrNameLst>
                                          <p:attrName>style.visibility</p:attrName>
                                        </p:attrNameLst>
                                      </p:cBhvr>
                                      <p:to>
                                        <p:strVal val="visible"/>
                                      </p:to>
                                    </p:set>
                                    <p:anim calcmode="lin" valueType="num">
                                      <p:cBhvr additive="base">
                                        <p:cTn id="104"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05" dur="500" fill="hold"/>
                                        <p:tgtEl>
                                          <p:spTgt spid="31">
                                            <p:txEl>
                                              <p:pRg st="0" end="0"/>
                                            </p:txEl>
                                          </p:spTgt>
                                        </p:tgtEl>
                                        <p:attrNameLst>
                                          <p:attrName>ppt_y</p:attrName>
                                        </p:attrNameLst>
                                      </p:cBhvr>
                                      <p:tavLst>
                                        <p:tav tm="0">
                                          <p:val>
                                            <p:strVal val="0-#ppt_h/2"/>
                                          </p:val>
                                        </p:tav>
                                        <p:tav tm="100000">
                                          <p:val>
                                            <p:strVal val="#ppt_y"/>
                                          </p:val>
                                        </p:tav>
                                      </p:tavLst>
                                    </p:anim>
                                  </p:childTnLst>
                                </p:cTn>
                              </p:par>
                            </p:childTnLst>
                          </p:cTn>
                        </p:par>
                        <p:par>
                          <p:cTn id="106" fill="hold">
                            <p:stCondLst>
                              <p:cond delay="6950"/>
                            </p:stCondLst>
                            <p:childTnLst>
                              <p:par>
                                <p:cTn id="107" presetID="2" presetClass="entr" presetSubtype="2" decel="100000" fill="hold" grpId="0" nodeType="afterEffect">
                                  <p:stCondLst>
                                    <p:cond delay="250"/>
                                  </p:stCondLst>
                                  <p:childTnLst>
                                    <p:set>
                                      <p:cBhvr>
                                        <p:cTn id="108" dur="1" fill="hold">
                                          <p:stCondLst>
                                            <p:cond delay="0"/>
                                          </p:stCondLst>
                                        </p:cTn>
                                        <p:tgtEl>
                                          <p:spTgt spid="32">
                                            <p:txEl>
                                              <p:pRg st="0" end="0"/>
                                            </p:txEl>
                                          </p:spTgt>
                                        </p:tgtEl>
                                        <p:attrNameLst>
                                          <p:attrName>style.visibility</p:attrName>
                                        </p:attrNameLst>
                                      </p:cBhvr>
                                      <p:to>
                                        <p:strVal val="visible"/>
                                      </p:to>
                                    </p:set>
                                    <p:anim calcmode="lin" valueType="num">
                                      <p:cBhvr additive="base">
                                        <p:cTn id="109"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32">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2" decel="100000" fill="hold" grpId="0" nodeType="withEffect">
                                  <p:stCondLst>
                                    <p:cond delay="350"/>
                                  </p:stCondLst>
                                  <p:childTnLst>
                                    <p:set>
                                      <p:cBhvr>
                                        <p:cTn id="112" dur="1" fill="hold">
                                          <p:stCondLst>
                                            <p:cond delay="0"/>
                                          </p:stCondLst>
                                        </p:cTn>
                                        <p:tgtEl>
                                          <p:spTgt spid="33">
                                            <p:txEl>
                                              <p:pRg st="0" end="0"/>
                                            </p:txEl>
                                          </p:spTgt>
                                        </p:tgtEl>
                                        <p:attrNameLst>
                                          <p:attrName>style.visibility</p:attrName>
                                        </p:attrNameLst>
                                      </p:cBhvr>
                                      <p:to>
                                        <p:strVal val="visible"/>
                                      </p:to>
                                    </p:set>
                                    <p:anim calcmode="lin" valueType="num">
                                      <p:cBhvr additive="base">
                                        <p:cTn id="113"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114"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par>
                          <p:cTn id="115" fill="hold">
                            <p:stCondLst>
                              <p:cond delay="7800"/>
                            </p:stCondLst>
                            <p:childTnLst>
                              <p:par>
                                <p:cTn id="116" presetID="2" presetClass="entr" presetSubtype="4" decel="100000" fill="hold" grpId="0" nodeType="afterEffect">
                                  <p:stCondLst>
                                    <p:cond delay="250"/>
                                  </p:stCondLst>
                                  <p:childTnLst>
                                    <p:set>
                                      <p:cBhvr>
                                        <p:cTn id="117" dur="1" fill="hold">
                                          <p:stCondLst>
                                            <p:cond delay="0"/>
                                          </p:stCondLst>
                                        </p:cTn>
                                        <p:tgtEl>
                                          <p:spTgt spid="34">
                                            <p:txEl>
                                              <p:pRg st="0" end="0"/>
                                            </p:txEl>
                                          </p:spTgt>
                                        </p:tgtEl>
                                        <p:attrNameLst>
                                          <p:attrName>style.visibility</p:attrName>
                                        </p:attrNameLst>
                                      </p:cBhvr>
                                      <p:to>
                                        <p:strVal val="visible"/>
                                      </p:to>
                                    </p:set>
                                    <p:anim calcmode="lin" valueType="num">
                                      <p:cBhvr additive="base">
                                        <p:cTn id="118"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120" presetID="2" presetClass="entr" presetSubtype="4" decel="100000" fill="hold" grpId="0" nodeType="withEffect">
                                  <p:stCondLst>
                                    <p:cond delay="350"/>
                                  </p:stCondLst>
                                  <p:childTnLst>
                                    <p:set>
                                      <p:cBhvr>
                                        <p:cTn id="121" dur="1" fill="hold">
                                          <p:stCondLst>
                                            <p:cond delay="0"/>
                                          </p:stCondLst>
                                        </p:cTn>
                                        <p:tgtEl>
                                          <p:spTgt spid="35">
                                            <p:txEl>
                                              <p:pRg st="0" end="0"/>
                                            </p:txEl>
                                          </p:spTgt>
                                        </p:tgtEl>
                                        <p:attrNameLst>
                                          <p:attrName>style.visibility</p:attrName>
                                        </p:attrNameLst>
                                      </p:cBhvr>
                                      <p:to>
                                        <p:strVal val="visible"/>
                                      </p:to>
                                    </p:set>
                                    <p:anim calcmode="lin" valueType="num">
                                      <p:cBhvr additive="base">
                                        <p:cTn id="122"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3"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24" fill="hold">
                            <p:stCondLst>
                              <p:cond delay="8650"/>
                            </p:stCondLst>
                            <p:childTnLst>
                              <p:par>
                                <p:cTn id="125" presetID="2" presetClass="entr" presetSubtype="8" decel="100000" fill="hold" grpId="0" nodeType="afterEffect">
                                  <p:stCondLst>
                                    <p:cond delay="250"/>
                                  </p:stCondLst>
                                  <p:childTnLst>
                                    <p:set>
                                      <p:cBhvr>
                                        <p:cTn id="126" dur="1" fill="hold">
                                          <p:stCondLst>
                                            <p:cond delay="0"/>
                                          </p:stCondLst>
                                        </p:cTn>
                                        <p:tgtEl>
                                          <p:spTgt spid="36">
                                            <p:txEl>
                                              <p:pRg st="0" end="0"/>
                                            </p:txEl>
                                          </p:spTgt>
                                        </p:tgtEl>
                                        <p:attrNameLst>
                                          <p:attrName>style.visibility</p:attrName>
                                        </p:attrNameLst>
                                      </p:cBhvr>
                                      <p:to>
                                        <p:strVal val="visible"/>
                                      </p:to>
                                    </p:set>
                                    <p:anim calcmode="lin" valueType="num">
                                      <p:cBhvr additive="base">
                                        <p:cTn id="12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28" dur="500" fill="hold"/>
                                        <p:tgtEl>
                                          <p:spTgt spid="36">
                                            <p:txEl>
                                              <p:pRg st="0" end="0"/>
                                            </p:txEl>
                                          </p:spTgt>
                                        </p:tgtEl>
                                        <p:attrNameLst>
                                          <p:attrName>ppt_y</p:attrName>
                                        </p:attrNameLst>
                                      </p:cBhvr>
                                      <p:tavLst>
                                        <p:tav tm="0">
                                          <p:val>
                                            <p:strVal val="#ppt_y"/>
                                          </p:val>
                                        </p:tav>
                                        <p:tav tm="100000">
                                          <p:val>
                                            <p:strVal val="#ppt_y"/>
                                          </p:val>
                                        </p:tav>
                                      </p:tavLst>
                                    </p:anim>
                                  </p:childTnLst>
                                </p:cTn>
                              </p:par>
                              <p:par>
                                <p:cTn id="129" presetID="2" presetClass="entr" presetSubtype="8" decel="100000" fill="hold" grpId="0" nodeType="withEffect">
                                  <p:stCondLst>
                                    <p:cond delay="350"/>
                                  </p:stCondLst>
                                  <p:childTnLst>
                                    <p:set>
                                      <p:cBhvr>
                                        <p:cTn id="130" dur="1" fill="hold">
                                          <p:stCondLst>
                                            <p:cond delay="0"/>
                                          </p:stCondLst>
                                        </p:cTn>
                                        <p:tgtEl>
                                          <p:spTgt spid="37">
                                            <p:txEl>
                                              <p:pRg st="0" end="0"/>
                                            </p:txEl>
                                          </p:spTgt>
                                        </p:tgtEl>
                                        <p:attrNameLst>
                                          <p:attrName>style.visibility</p:attrName>
                                        </p:attrNameLst>
                                      </p:cBhvr>
                                      <p:to>
                                        <p:strVal val="visible"/>
                                      </p:to>
                                    </p:set>
                                    <p:anim calcmode="lin" valueType="num">
                                      <p:cBhvr additive="base">
                                        <p:cTn id="131"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p:bldP spid="27" grpId="0"/>
      <p:bldP spid="28" grpId="0"/>
      <p:bldP spid="29" grpId="0"/>
      <p:bldP spid="30" grpId="0" build="p">
        <p:tmplLst>
          <p:tmpl lvl="1">
            <p:tnLst>
              <p:par>
                <p:cTn presetID="2" presetClass="entr" presetSubtype="1"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1" decel="100000" fill="hold" nodeType="withEffect">
                  <p:stCondLst>
                    <p:cond delay="3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2" presetClass="entr" presetSubtype="2" decel="100000" fill="hold" nodeType="after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2" decel="100000" fill="hold" nodeType="withEffect">
                  <p:stCondLst>
                    <p:cond delay="35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4" decel="100000" fill="hold" nodeType="afterEffect">
                  <p:stCondLst>
                    <p:cond delay="25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decel="100000" fill="hold" nodeType="withEffect">
                  <p:stCondLst>
                    <p:cond delay="3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8" decel="100000" fill="hold" nodeType="afterEffect">
                  <p:stCondLst>
                    <p:cond delay="2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decel="100000" fill="hold" nodeType="withEffect">
                  <p:stCondLst>
                    <p:cond delay="3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alking">
    <p:spTree>
      <p:nvGrpSpPr>
        <p:cNvPr id="1" name=""/>
        <p:cNvGrpSpPr/>
        <p:nvPr/>
      </p:nvGrpSpPr>
      <p:grpSpPr>
        <a:xfrm>
          <a:off x="0" y="0"/>
          <a:ext cx="0" cy="0"/>
          <a:chOff x="0" y="0"/>
          <a:chExt cx="0" cy="0"/>
        </a:xfrm>
      </p:grpSpPr>
      <p:sp>
        <p:nvSpPr>
          <p:cNvPr id="9" name="正方形/長方形 8"/>
          <p:cNvSpPr/>
          <p:nvPr userDrawn="1"/>
        </p:nvSpPr>
        <p:spPr>
          <a:xfrm>
            <a:off x="0" y="1"/>
            <a:ext cx="18286413" cy="51435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図プレースホルダー 2"/>
          <p:cNvSpPr>
            <a:spLocks noGrp="1"/>
          </p:cNvSpPr>
          <p:nvPr>
            <p:ph type="pic" sz="quarter" idx="12" hasCustomPrompt="1"/>
          </p:nvPr>
        </p:nvSpPr>
        <p:spPr>
          <a:xfrm>
            <a:off x="928688" y="0"/>
            <a:ext cx="8213725" cy="10287000"/>
          </a:xfrm>
        </p:spPr>
        <p:txBody>
          <a:bodyPr>
            <a:normAutofit/>
          </a:bodyPr>
          <a:lstStyle>
            <a:lvl1pPr>
              <a:defRPr sz="2000"/>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9575254" y="829993"/>
            <a:ext cx="7990959" cy="4215032"/>
          </a:xfrm>
          <a:prstGeom prst="rect">
            <a:avLst/>
          </a:prstGeom>
        </p:spPr>
        <p:txBody>
          <a:bodyPr vert="horz" lIns="163275" tIns="81638" rIns="163275" bIns="81638"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7" name="正方形/長方形 6"/>
          <p:cNvSpPr/>
          <p:nvPr userDrawn="1"/>
        </p:nvSpPr>
        <p:spPr>
          <a:xfrm>
            <a:off x="9719270" y="5376509"/>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6"/>
          <p:cNvSpPr>
            <a:spLocks noGrp="1"/>
          </p:cNvSpPr>
          <p:nvPr>
            <p:ph type="body" sz="quarter" idx="24" hasCustomPrompt="1"/>
          </p:nvPr>
        </p:nvSpPr>
        <p:spPr>
          <a:xfrm>
            <a:off x="9593943" y="5497339"/>
            <a:ext cx="7996244" cy="3018971"/>
          </a:xfrm>
        </p:spPr>
        <p:txBody>
          <a:bodyPr anchor="t">
            <a:noAutofit/>
          </a:bodyPr>
          <a:lstStyle>
            <a:lvl1pPr algn="l">
              <a:defRPr sz="2000" i="0" baseline="0">
                <a:solidFill>
                  <a:schemeClr val="bg1">
                    <a:lumMod val="85000"/>
                  </a:schemeClr>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258028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outVertical)">
                                      <p:cBhvr>
                                        <p:cTn id="11" dur="500"/>
                                        <p:tgtEl>
                                          <p:spTgt spid="9"/>
                                        </p:tgtEl>
                                      </p:cBhvr>
                                    </p:animEffect>
                                  </p:childTnLst>
                                </p:cTn>
                              </p:par>
                            </p:childTnLst>
                          </p:cTn>
                        </p:par>
                        <p:par>
                          <p:cTn id="12" fill="hold">
                            <p:stCondLst>
                              <p:cond delay="1000"/>
                            </p:stCondLst>
                            <p:childTnLst>
                              <p:par>
                                <p:cTn id="13" presetID="2" presetClass="entr" presetSubtype="9" decel="100000" fill="hold" grpId="0" nodeType="afterEffect">
                                  <p:stCondLst>
                                    <p:cond delay="250"/>
                                  </p:stCondLst>
                                  <p:iterate type="wd">
                                    <p:tmPct val="10000"/>
                                  </p:iterate>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0-#ppt_h/2"/>
                                          </p:val>
                                        </p:tav>
                                        <p:tav tm="100000">
                                          <p:val>
                                            <p:strVal val="#ppt_y"/>
                                          </p:val>
                                        </p:tav>
                                      </p:tavLst>
                                    </p:anim>
                                  </p:childTnLst>
                                </p:cTn>
                              </p:par>
                            </p:childTnLst>
                          </p:cTn>
                        </p:par>
                        <p:par>
                          <p:cTn id="17" fill="hold">
                            <p:stCondLst>
                              <p:cond delay="1900"/>
                            </p:stCondLst>
                            <p:childTnLst>
                              <p:par>
                                <p:cTn id="18" presetID="2" presetClass="entr" presetSubtype="2" decel="100000"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1+#ppt_w/2"/>
                                          </p:val>
                                        </p:tav>
                                        <p:tav tm="100000">
                                          <p:val>
                                            <p:strVal val="#ppt_x"/>
                                          </p:val>
                                        </p:tav>
                                      </p:tavLst>
                                    </p:anim>
                                    <p:anim calcmode="lin" valueType="num">
                                      <p:cBhvr additive="base">
                                        <p:cTn id="21" dur="500" fill="hold"/>
                                        <p:tgtEl>
                                          <p:spTgt spid="7"/>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additive="base">
                                        <p:cTn id="24"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p:bldP spid="6" grpId="0"/>
      <p:bldP spid="7" grpId="0" animBg="1"/>
      <p:bldP spid="8" grpId="0" build="p">
        <p:tmplLst>
          <p:tmpl lvl="1">
            <p:tnLst>
              <p:par>
                <p:cTn presetID="2" presetClass="entr" presetSubtype="4" decel="100000"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2 Column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8"/>
          <p:cNvGrpSpPr/>
          <p:nvPr userDrawn="1"/>
        </p:nvGrpSpPr>
        <p:grpSpPr>
          <a:xfrm>
            <a:off x="0" y="2814604"/>
            <a:ext cx="9664975" cy="3312368"/>
            <a:chOff x="0" y="2839244"/>
            <a:chExt cx="9664975" cy="3312368"/>
          </a:xfrm>
          <a:solidFill>
            <a:schemeClr val="accent3"/>
          </a:solidFill>
        </p:grpSpPr>
        <p:sp>
          <p:nvSpPr>
            <p:cNvPr id="5" name="正方形/長方形 4"/>
            <p:cNvSpPr/>
            <p:nvPr userDrawn="1"/>
          </p:nvSpPr>
          <p:spPr>
            <a:xfrm>
              <a:off x="0" y="2839244"/>
              <a:ext cx="8441633" cy="331236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 name="直角三角形 5"/>
            <p:cNvSpPr/>
            <p:nvPr userDrawn="1"/>
          </p:nvSpPr>
          <p:spPr>
            <a:xfrm>
              <a:off x="8441633" y="2839244"/>
              <a:ext cx="1223342" cy="3312368"/>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34" name="グループ化 33"/>
          <p:cNvGrpSpPr/>
          <p:nvPr userDrawn="1"/>
        </p:nvGrpSpPr>
        <p:grpSpPr>
          <a:xfrm rot="10800000">
            <a:off x="8621438" y="3303070"/>
            <a:ext cx="9664975" cy="3312368"/>
            <a:chOff x="0" y="2839244"/>
            <a:chExt cx="9664975" cy="3312368"/>
          </a:xfrm>
          <a:solidFill>
            <a:schemeClr val="accent2"/>
          </a:solidFill>
        </p:grpSpPr>
        <p:sp>
          <p:nvSpPr>
            <p:cNvPr id="35" name="正方形/長方形 34"/>
            <p:cNvSpPr/>
            <p:nvPr userDrawn="1"/>
          </p:nvSpPr>
          <p:spPr>
            <a:xfrm>
              <a:off x="0" y="2839244"/>
              <a:ext cx="8441633" cy="331236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直角三角形 35"/>
            <p:cNvSpPr/>
            <p:nvPr userDrawn="1"/>
          </p:nvSpPr>
          <p:spPr>
            <a:xfrm>
              <a:off x="8441633" y="2839244"/>
              <a:ext cx="1223342" cy="3312368"/>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37" name="テキスト プレースホルダー 6"/>
          <p:cNvSpPr>
            <a:spLocks noGrp="1"/>
          </p:cNvSpPr>
          <p:nvPr>
            <p:ph type="body" sz="quarter" idx="27" hasCustomPrompt="1"/>
          </p:nvPr>
        </p:nvSpPr>
        <p:spPr>
          <a:xfrm>
            <a:off x="834889" y="3103641"/>
            <a:ext cx="7401338" cy="2823902"/>
          </a:xfrm>
        </p:spPr>
        <p:txBody>
          <a:bodyPr anchor="b">
            <a:noAutofit/>
          </a:bodyPr>
          <a:lstStyle>
            <a:lvl1pPr algn="l">
              <a:lnSpc>
                <a:spcPct val="100000"/>
              </a:lnSpc>
              <a:spcBef>
                <a:spcPts val="0"/>
              </a:spcBef>
              <a:defRPr sz="6600" i="0" baseline="0">
                <a:solidFill>
                  <a:schemeClr val="bg1"/>
                </a:solidFill>
                <a:latin typeface="+mj-lt"/>
              </a:defRPr>
            </a:lvl1pPr>
          </a:lstStyle>
          <a:p>
            <a:pPr lvl="0"/>
            <a:r>
              <a:rPr kumimoji="1" lang="en-US" altLang="ja-JP" dirty="0"/>
              <a:t>Text goes here</a:t>
            </a:r>
            <a:endParaRPr kumimoji="1" lang="ja-JP" altLang="en-US" dirty="0"/>
          </a:p>
        </p:txBody>
      </p:sp>
      <p:sp>
        <p:nvSpPr>
          <p:cNvPr id="38" name="テキスト プレースホルダー 6"/>
          <p:cNvSpPr>
            <a:spLocks noGrp="1"/>
          </p:cNvSpPr>
          <p:nvPr>
            <p:ph type="body" sz="quarter" idx="28" hasCustomPrompt="1"/>
          </p:nvPr>
        </p:nvSpPr>
        <p:spPr>
          <a:xfrm>
            <a:off x="10065028" y="3605358"/>
            <a:ext cx="7401338" cy="2823902"/>
          </a:xfrm>
        </p:spPr>
        <p:txBody>
          <a:bodyPr anchor="b">
            <a:noAutofit/>
          </a:bodyPr>
          <a:lstStyle>
            <a:lvl1pPr algn="l">
              <a:lnSpc>
                <a:spcPct val="100000"/>
              </a:lnSpc>
              <a:spcBef>
                <a:spcPts val="0"/>
              </a:spcBef>
              <a:defRPr sz="6600" i="0" baseline="0">
                <a:solidFill>
                  <a:schemeClr val="bg1"/>
                </a:solidFill>
                <a:latin typeface="+mj-lt"/>
              </a:defRPr>
            </a:lvl1pPr>
          </a:lstStyle>
          <a:p>
            <a:pPr lvl="0"/>
            <a:r>
              <a:rPr kumimoji="1" lang="en-US" altLang="ja-JP" dirty="0"/>
              <a:t>Text goes here</a:t>
            </a:r>
            <a:endParaRPr kumimoji="1" lang="ja-JP" altLang="en-US" dirty="0"/>
          </a:p>
        </p:txBody>
      </p:sp>
      <p:grpSp>
        <p:nvGrpSpPr>
          <p:cNvPr id="11" name="グループ化 10"/>
          <p:cNvGrpSpPr/>
          <p:nvPr userDrawn="1"/>
        </p:nvGrpSpPr>
        <p:grpSpPr>
          <a:xfrm>
            <a:off x="0" y="6111441"/>
            <a:ext cx="9701241" cy="119030"/>
            <a:chOff x="0" y="6111441"/>
            <a:chExt cx="9701241" cy="119030"/>
          </a:xfrm>
          <a:solidFill>
            <a:schemeClr val="accent3">
              <a:lumMod val="60000"/>
              <a:lumOff val="40000"/>
            </a:schemeClr>
          </a:solidFill>
        </p:grpSpPr>
        <p:sp>
          <p:nvSpPr>
            <p:cNvPr id="40" name="正方形/長方形 39"/>
            <p:cNvSpPr/>
            <p:nvPr userDrawn="1"/>
          </p:nvSpPr>
          <p:spPr>
            <a:xfrm>
              <a:off x="0" y="6126973"/>
              <a:ext cx="9657281" cy="10349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sp>
          <p:nvSpPr>
            <p:cNvPr id="41" name="直角三角形 40"/>
            <p:cNvSpPr/>
            <p:nvPr userDrawn="1"/>
          </p:nvSpPr>
          <p:spPr>
            <a:xfrm>
              <a:off x="9657281" y="6111441"/>
              <a:ext cx="43960" cy="119029"/>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grpSp>
      <p:grpSp>
        <p:nvGrpSpPr>
          <p:cNvPr id="42" name="グループ化 41"/>
          <p:cNvGrpSpPr/>
          <p:nvPr userDrawn="1"/>
        </p:nvGrpSpPr>
        <p:grpSpPr>
          <a:xfrm rot="10800000">
            <a:off x="8581997" y="3199915"/>
            <a:ext cx="9704415" cy="119030"/>
            <a:chOff x="-3174" y="6111441"/>
            <a:chExt cx="9704415" cy="119030"/>
          </a:xfrm>
          <a:solidFill>
            <a:schemeClr val="accent2">
              <a:lumMod val="60000"/>
              <a:lumOff val="40000"/>
            </a:schemeClr>
          </a:solidFill>
        </p:grpSpPr>
        <p:sp>
          <p:nvSpPr>
            <p:cNvPr id="43" name="正方形/長方形 42"/>
            <p:cNvSpPr/>
            <p:nvPr userDrawn="1"/>
          </p:nvSpPr>
          <p:spPr>
            <a:xfrm>
              <a:off x="-3174" y="6111441"/>
              <a:ext cx="9660456" cy="119030"/>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直角三角形 43"/>
            <p:cNvSpPr/>
            <p:nvPr userDrawn="1"/>
          </p:nvSpPr>
          <p:spPr>
            <a:xfrm>
              <a:off x="9657281" y="6111441"/>
              <a:ext cx="43960" cy="119029"/>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45" name="テキスト プレースホルダー 6"/>
          <p:cNvSpPr>
            <a:spLocks noGrp="1"/>
          </p:cNvSpPr>
          <p:nvPr>
            <p:ph type="body" sz="quarter" idx="14" hasCustomPrompt="1"/>
          </p:nvPr>
        </p:nvSpPr>
        <p:spPr>
          <a:xfrm>
            <a:off x="829466" y="6348582"/>
            <a:ext cx="7412834" cy="1893718"/>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46" name="テキスト プレースホルダー 6"/>
          <p:cNvSpPr>
            <a:spLocks noGrp="1"/>
          </p:cNvSpPr>
          <p:nvPr>
            <p:ph type="body" sz="quarter" idx="29" hasCustomPrompt="1"/>
          </p:nvPr>
        </p:nvSpPr>
        <p:spPr>
          <a:xfrm>
            <a:off x="10054379" y="6729738"/>
            <a:ext cx="7412834" cy="1893718"/>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26290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000" fill="hold"/>
                                        <p:tgtEl>
                                          <p:spTgt spid="11"/>
                                        </p:tgtEl>
                                        <p:attrNameLst>
                                          <p:attrName>ppt_x</p:attrName>
                                        </p:attrNameLst>
                                      </p:cBhvr>
                                      <p:tavLst>
                                        <p:tav tm="0">
                                          <p:val>
                                            <p:strVal val="#ppt_x"/>
                                          </p:val>
                                        </p:tav>
                                        <p:tav tm="100000">
                                          <p:val>
                                            <p:strVal val="#ppt_x"/>
                                          </p:val>
                                        </p:tav>
                                      </p:tavLst>
                                    </p:anim>
                                    <p:anim calcmode="lin" valueType="num">
                                      <p:cBhvr additive="base">
                                        <p:cTn id="20" dur="1000" fill="hold"/>
                                        <p:tgtEl>
                                          <p:spTgt spid="11"/>
                                        </p:tgtEl>
                                        <p:attrNameLst>
                                          <p:attrName>ppt_y</p:attrName>
                                        </p:attrNameLst>
                                      </p:cBhvr>
                                      <p:tavLst>
                                        <p:tav tm="0">
                                          <p:val>
                                            <p:strVal val="0-#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1000" fill="hold"/>
                                        <p:tgtEl>
                                          <p:spTgt spid="34"/>
                                        </p:tgtEl>
                                        <p:attrNameLst>
                                          <p:attrName>ppt_x</p:attrName>
                                        </p:attrNameLst>
                                      </p:cBhvr>
                                      <p:tavLst>
                                        <p:tav tm="0">
                                          <p:val>
                                            <p:strVal val="#ppt_x"/>
                                          </p:val>
                                        </p:tav>
                                        <p:tav tm="100000">
                                          <p:val>
                                            <p:strVal val="#ppt_x"/>
                                          </p:val>
                                        </p:tav>
                                      </p:tavLst>
                                    </p:anim>
                                    <p:anim calcmode="lin" valueType="num">
                                      <p:cBhvr additive="base">
                                        <p:cTn id="24" dur="1000" fill="hold"/>
                                        <p:tgtEl>
                                          <p:spTgt spid="34"/>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1000" fill="hold"/>
                                        <p:tgtEl>
                                          <p:spTgt spid="42"/>
                                        </p:tgtEl>
                                        <p:attrNameLst>
                                          <p:attrName>ppt_x</p:attrName>
                                        </p:attrNameLst>
                                      </p:cBhvr>
                                      <p:tavLst>
                                        <p:tav tm="0">
                                          <p:val>
                                            <p:strVal val="#ppt_x"/>
                                          </p:val>
                                        </p:tav>
                                        <p:tav tm="100000">
                                          <p:val>
                                            <p:strVal val="#ppt_x"/>
                                          </p:val>
                                        </p:tav>
                                      </p:tavLst>
                                    </p:anim>
                                    <p:anim calcmode="lin" valueType="num">
                                      <p:cBhvr additive="base">
                                        <p:cTn id="28" dur="1000" fill="hold"/>
                                        <p:tgtEl>
                                          <p:spTgt spid="42"/>
                                        </p:tgtEl>
                                        <p:attrNameLst>
                                          <p:attrName>ppt_y</p:attrName>
                                        </p:attrNameLst>
                                      </p:cBhvr>
                                      <p:tavLst>
                                        <p:tav tm="0">
                                          <p:val>
                                            <p:strVal val="1+#ppt_h/2"/>
                                          </p:val>
                                        </p:tav>
                                        <p:tav tm="100000">
                                          <p:val>
                                            <p:strVal val="#ppt_y"/>
                                          </p:val>
                                        </p:tav>
                                      </p:tavLst>
                                    </p:anim>
                                  </p:childTnLst>
                                </p:cTn>
                              </p:par>
                              <p:par>
                                <p:cTn id="29" presetID="2" presetClass="entr" presetSubtype="9" decel="100000" fill="hold" grpId="0" nodeType="withEffect">
                                  <p:stCondLst>
                                    <p:cond delay="0"/>
                                  </p:stCondLst>
                                  <p:iterate type="wd">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8" decel="100000" fill="hold" grpId="0" nodeType="withEffect">
                                  <p:stCondLst>
                                    <p:cond delay="250"/>
                                  </p:stCondLst>
                                  <p:childTnLst>
                                    <p:set>
                                      <p:cBhvr>
                                        <p:cTn id="34" dur="1" fill="hold">
                                          <p:stCondLst>
                                            <p:cond delay="0"/>
                                          </p:stCondLst>
                                        </p:cTn>
                                        <p:tgtEl>
                                          <p:spTgt spid="45">
                                            <p:txEl>
                                              <p:pRg st="0" end="0"/>
                                            </p:txEl>
                                          </p:spTgt>
                                        </p:tgtEl>
                                        <p:attrNameLst>
                                          <p:attrName>style.visibility</p:attrName>
                                        </p:attrNameLst>
                                      </p:cBhvr>
                                      <p:to>
                                        <p:strVal val="visible"/>
                                      </p:to>
                                    </p:set>
                                    <p:anim calcmode="lin" valueType="num">
                                      <p:cBhvr additive="base">
                                        <p:cTn id="35" dur="10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36" dur="1000" fill="hold"/>
                                        <p:tgtEl>
                                          <p:spTgt spid="45">
                                            <p:txEl>
                                              <p:pRg st="0" end="0"/>
                                            </p:txEl>
                                          </p:spTgt>
                                        </p:tgtEl>
                                        <p:attrNameLst>
                                          <p:attrName>ppt_y</p:attrName>
                                        </p:attrNameLst>
                                      </p:cBhvr>
                                      <p:tavLst>
                                        <p:tav tm="0">
                                          <p:val>
                                            <p:strVal val="#ppt_y"/>
                                          </p:val>
                                        </p:tav>
                                        <p:tav tm="100000">
                                          <p:val>
                                            <p:strVal val="#ppt_y"/>
                                          </p:val>
                                        </p:tav>
                                      </p:tavLst>
                                    </p:anim>
                                  </p:childTnLst>
                                </p:cTn>
                              </p:par>
                              <p:par>
                                <p:cTn id="37" presetID="10" presetClass="entr" presetSubtype="0" fill="hold" grpId="1" nodeType="withEffect">
                                  <p:stCondLst>
                                    <p:cond delay="250"/>
                                  </p:stCondLst>
                                  <p:childTnLst>
                                    <p:set>
                                      <p:cBhvr>
                                        <p:cTn id="38" dur="1" fill="hold">
                                          <p:stCondLst>
                                            <p:cond delay="0"/>
                                          </p:stCondLst>
                                        </p:cTn>
                                        <p:tgtEl>
                                          <p:spTgt spid="45">
                                            <p:txEl>
                                              <p:pRg st="0" end="0"/>
                                            </p:txEl>
                                          </p:spTgt>
                                        </p:tgtEl>
                                        <p:attrNameLst>
                                          <p:attrName>style.visibility</p:attrName>
                                        </p:attrNameLst>
                                      </p:cBhvr>
                                      <p:to>
                                        <p:strVal val="visible"/>
                                      </p:to>
                                    </p:set>
                                    <p:animEffect transition="in" filter="fade">
                                      <p:cBhvr>
                                        <p:cTn id="39" dur="1000"/>
                                        <p:tgtEl>
                                          <p:spTgt spid="45">
                                            <p:txEl>
                                              <p:pRg st="0" end="0"/>
                                            </p:txEl>
                                          </p:spTgt>
                                        </p:tgtEl>
                                      </p:cBhvr>
                                    </p:animEffect>
                                  </p:childTnLst>
                                </p:cTn>
                              </p:par>
                              <p:par>
                                <p:cTn id="40" presetID="2" presetClass="entr" presetSubtype="3" decel="100000" fill="hold" grpId="0" nodeType="withEffect">
                                  <p:stCondLst>
                                    <p:cond delay="0"/>
                                  </p:stCondLst>
                                  <p:iterate type="wd">
                                    <p:tmPct val="10000"/>
                                  </p:iterate>
                                  <p:childTnLst>
                                    <p:set>
                                      <p:cBhvr>
                                        <p:cTn id="41" dur="1" fill="hold">
                                          <p:stCondLst>
                                            <p:cond delay="0"/>
                                          </p:stCondLst>
                                        </p:cTn>
                                        <p:tgtEl>
                                          <p:spTgt spid="38">
                                            <p:txEl>
                                              <p:pRg st="0" end="0"/>
                                            </p:txEl>
                                          </p:spTgt>
                                        </p:tgtEl>
                                        <p:attrNameLst>
                                          <p:attrName>style.visibility</p:attrName>
                                        </p:attrNameLst>
                                      </p:cBhvr>
                                      <p:to>
                                        <p:strVal val="visible"/>
                                      </p:to>
                                    </p:set>
                                    <p:anim calcmode="lin" valueType="num">
                                      <p:cBhvr additive="base">
                                        <p:cTn id="42" dur="10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38">
                                            <p:txEl>
                                              <p:pRg st="0" end="0"/>
                                            </p:txEl>
                                          </p:spTgt>
                                        </p:tgtEl>
                                        <p:attrNameLst>
                                          <p:attrName>ppt_y</p:attrName>
                                        </p:attrNameLst>
                                      </p:cBhvr>
                                      <p:tavLst>
                                        <p:tav tm="0">
                                          <p:val>
                                            <p:strVal val="0-#ppt_h/2"/>
                                          </p:val>
                                        </p:tav>
                                        <p:tav tm="100000">
                                          <p:val>
                                            <p:strVal val="#ppt_y"/>
                                          </p:val>
                                        </p:tav>
                                      </p:tavLst>
                                    </p:anim>
                                  </p:childTnLst>
                                </p:cTn>
                              </p:par>
                              <p:par>
                                <p:cTn id="44" presetID="10" presetClass="entr" presetSubtype="0" fill="hold" grpId="1" nodeType="withEffect">
                                  <p:stCondLst>
                                    <p:cond delay="500"/>
                                  </p:stCondLst>
                                  <p:childTnLst>
                                    <p:set>
                                      <p:cBhvr>
                                        <p:cTn id="45" dur="1" fill="hold">
                                          <p:stCondLst>
                                            <p:cond delay="0"/>
                                          </p:stCondLst>
                                        </p:cTn>
                                        <p:tgtEl>
                                          <p:spTgt spid="46">
                                            <p:txEl>
                                              <p:pRg st="0" end="0"/>
                                            </p:txEl>
                                          </p:spTgt>
                                        </p:tgtEl>
                                        <p:attrNameLst>
                                          <p:attrName>style.visibility</p:attrName>
                                        </p:attrNameLst>
                                      </p:cBhvr>
                                      <p:to>
                                        <p:strVal val="visible"/>
                                      </p:to>
                                    </p:set>
                                    <p:animEffect transition="in" filter="fade">
                                      <p:cBhvr>
                                        <p:cTn id="46" dur="1000"/>
                                        <p:tgtEl>
                                          <p:spTgt spid="46">
                                            <p:txEl>
                                              <p:pRg st="0" end="0"/>
                                            </p:txEl>
                                          </p:spTgt>
                                        </p:tgtEl>
                                      </p:cBhvr>
                                    </p:animEffect>
                                  </p:childTnLst>
                                </p:cTn>
                              </p:par>
                              <p:par>
                                <p:cTn id="47" presetID="2" presetClass="entr" presetSubtype="2" decel="100000" fill="hold" grpId="0" nodeType="withEffect">
                                  <p:stCondLst>
                                    <p:cond delay="500"/>
                                  </p:stCondLst>
                                  <p:childTnLst>
                                    <p:set>
                                      <p:cBhvr>
                                        <p:cTn id="48" dur="1" fill="hold">
                                          <p:stCondLst>
                                            <p:cond delay="0"/>
                                          </p:stCondLst>
                                        </p:cTn>
                                        <p:tgtEl>
                                          <p:spTgt spid="46">
                                            <p:txEl>
                                              <p:pRg st="0" end="0"/>
                                            </p:txEl>
                                          </p:spTgt>
                                        </p:tgtEl>
                                        <p:attrNameLst>
                                          <p:attrName>style.visibility</p:attrName>
                                        </p:attrNameLst>
                                      </p:cBhvr>
                                      <p:to>
                                        <p:strVal val="visible"/>
                                      </p:to>
                                    </p:set>
                                    <p:anim calcmode="lin" valueType="num">
                                      <p:cBhvr additive="base">
                                        <p:cTn id="49" dur="10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7" grpId="0" build="p">
        <p:tmplLst>
          <p:tmpl lvl="1">
            <p:tnLst>
              <p:par>
                <p:cTn presetID="2" presetClass="entr" presetSubtype="9" decel="100000" fill="hold" nodeType="withEffect">
                  <p:stCondLst>
                    <p:cond delay="0"/>
                  </p:stCondLst>
                  <p:iterate type="wd">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3" decel="100000" fill="hold" nodeType="withEffect">
                  <p:stCondLst>
                    <p:cond delay="0"/>
                  </p:stCondLst>
                  <p:iterate type="wd">
                    <p:tmPct val="10000"/>
                  </p:iterate>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1+#ppt_w/2"/>
                          </p:val>
                        </p:tav>
                        <p:tav tm="100000">
                          <p:val>
                            <p:strVal val="#ppt_x"/>
                          </p:val>
                        </p:tav>
                      </p:tavLst>
                    </p:anim>
                    <p:anim calcmode="lin" valueType="num">
                      <p:cBhvr additive="base">
                        <p:cTn dur="1000" fill="hold"/>
                        <p:tgtEl>
                          <p:spTgt spid="38"/>
                        </p:tgtEl>
                        <p:attrNameLst>
                          <p:attrName>ppt_y</p:attrName>
                        </p:attrNameLst>
                      </p:cBhvr>
                      <p:tavLst>
                        <p:tav tm="0">
                          <p:val>
                            <p:strVal val="0-#ppt_h/2"/>
                          </p:val>
                        </p:tav>
                        <p:tav tm="100000">
                          <p:val>
                            <p:strVal val="#ppt_y"/>
                          </p:val>
                        </p:tav>
                      </p:tavLst>
                    </p:anim>
                  </p:childTnLst>
                </p:cTn>
              </p:par>
            </p:tnLst>
          </p:tmpl>
        </p:tmplLst>
      </p:bldP>
      <p:bldP spid="45" grpId="0" build="p">
        <p:tmplLst>
          <p:tmpl lvl="1">
            <p:tnLst>
              <p:par>
                <p:cTn presetID="2" presetClass="entr" presetSubtype="8" decel="10000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0-#ppt_w/2"/>
                          </p:val>
                        </p:tav>
                        <p:tav tm="100000">
                          <p:val>
                            <p:strVal val="#ppt_x"/>
                          </p:val>
                        </p:tav>
                      </p:tavLst>
                    </p:anim>
                    <p:anim calcmode="lin" valueType="num">
                      <p:cBhvr additive="base">
                        <p:cTn dur="1000" fill="hold"/>
                        <p:tgtEl>
                          <p:spTgt spid="45"/>
                        </p:tgtEl>
                        <p:attrNameLst>
                          <p:attrName>ppt_y</p:attrName>
                        </p:attrNameLst>
                      </p:cBhvr>
                      <p:tavLst>
                        <p:tav tm="0">
                          <p:val>
                            <p:strVal val="#ppt_y"/>
                          </p:val>
                        </p:tav>
                        <p:tav tm="100000">
                          <p:val>
                            <p:strVal val="#ppt_y"/>
                          </p:val>
                        </p:tav>
                      </p:tavLst>
                    </p:anim>
                  </p:childTnLst>
                </p:cTn>
              </p:par>
            </p:tnLst>
          </p:tmpl>
        </p:tmplLst>
      </p:bldP>
      <p:bldP spid="45" grpId="1" build="p">
        <p:tmplLst>
          <p:tmpl lvl="1">
            <p:tnLst>
              <p:par>
                <p:cTn presetID="10" presetClass="entr" presetSubtype="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Effect transition="in" filter="fade">
                      <p:cBhvr>
                        <p:cTn dur="1000"/>
                        <p:tgtEl>
                          <p:spTgt spid="45"/>
                        </p:tgtEl>
                      </p:cBhvr>
                    </p:animEffect>
                  </p:childTnLst>
                </p:cTn>
              </p:par>
            </p:tnLst>
          </p:tmpl>
        </p:tmplLst>
      </p:bldP>
      <p:bldP spid="46" grpId="0" build="p">
        <p:tmplLst>
          <p:tmpl lvl="1">
            <p:tnLst>
              <p:par>
                <p:cTn presetID="2" presetClass="entr" presetSubtype="2" decel="100000" fill="hold" nodeType="withEffect">
                  <p:stCondLst>
                    <p:cond delay="50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1+#ppt_w/2"/>
                          </p:val>
                        </p:tav>
                        <p:tav tm="100000">
                          <p:val>
                            <p:strVal val="#ppt_x"/>
                          </p:val>
                        </p:tav>
                      </p:tavLst>
                    </p:anim>
                    <p:anim calcmode="lin" valueType="num">
                      <p:cBhvr additive="base">
                        <p:cTn dur="1000" fill="hold"/>
                        <p:tgtEl>
                          <p:spTgt spid="46"/>
                        </p:tgtEl>
                        <p:attrNameLst>
                          <p:attrName>ppt_y</p:attrName>
                        </p:attrNameLst>
                      </p:cBhvr>
                      <p:tavLst>
                        <p:tav tm="0">
                          <p:val>
                            <p:strVal val="#ppt_y"/>
                          </p:val>
                        </p:tav>
                        <p:tav tm="100000">
                          <p:val>
                            <p:strVal val="#ppt_y"/>
                          </p:val>
                        </p:tav>
                      </p:tavLst>
                    </p:anim>
                  </p:childTnLst>
                </p:cTn>
              </p:par>
            </p:tnLst>
          </p:tmpl>
        </p:tmplLst>
      </p:bldP>
      <p:bldP spid="46" grpId="1" build="p">
        <p:tmplLst>
          <p:tmpl lvl="1">
            <p:tnLst>
              <p:par>
                <p:cTn presetID="10" presetClass="entr" presetSubtype="0" fill="hold" nodeType="withEffect">
                  <p:stCondLst>
                    <p:cond delay="500"/>
                  </p:stCondLst>
                  <p:childTnLst>
                    <p:set>
                      <p:cBhvr>
                        <p:cTn dur="1" fill="hold">
                          <p:stCondLst>
                            <p:cond delay="0"/>
                          </p:stCondLst>
                        </p:cTn>
                        <p:tgtEl>
                          <p:spTgt spid="46"/>
                        </p:tgtEl>
                        <p:attrNameLst>
                          <p:attrName>style.visibility</p:attrName>
                        </p:attrNameLst>
                      </p:cBhvr>
                      <p:to>
                        <p:strVal val="visible"/>
                      </p:to>
                    </p:set>
                    <p:animEffect transition="in" filter="fade">
                      <p:cBhvr>
                        <p:cTn dur="1000"/>
                        <p:tgtEl>
                          <p:spTgt spid="46"/>
                        </p:tgtEl>
                      </p:cBhvr>
                    </p:animEffect>
                  </p:childTnLst>
                </p:cTn>
              </p:par>
            </p:tnLst>
          </p:tmpl>
        </p:tmplLst>
      </p:bldP>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2 Images and Text">
    <p:spTree>
      <p:nvGrpSpPr>
        <p:cNvPr id="1" name=""/>
        <p:cNvGrpSpPr/>
        <p:nvPr/>
      </p:nvGrpSpPr>
      <p:grpSpPr>
        <a:xfrm>
          <a:off x="0" y="0"/>
          <a:ext cx="0" cy="0"/>
          <a:chOff x="0" y="0"/>
          <a:chExt cx="0" cy="0"/>
        </a:xfrm>
      </p:grpSpPr>
      <p:sp>
        <p:nvSpPr>
          <p:cNvPr id="66" name="円/楕円 65"/>
          <p:cNvSpPr/>
          <p:nvPr userDrawn="1"/>
        </p:nvSpPr>
        <p:spPr>
          <a:xfrm>
            <a:off x="9664871" y="2437214"/>
            <a:ext cx="1756228" cy="1756228"/>
          </a:xfrm>
          <a:prstGeom prst="ellipse">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円/楕円 10"/>
          <p:cNvSpPr/>
          <p:nvPr userDrawn="1"/>
        </p:nvSpPr>
        <p:spPr>
          <a:xfrm>
            <a:off x="1045031" y="5921829"/>
            <a:ext cx="1756228" cy="1756228"/>
          </a:xfrm>
          <a:prstGeom prst="ellipse">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図プレースホルダー 5"/>
          <p:cNvSpPr>
            <a:spLocks noGrp="1"/>
          </p:cNvSpPr>
          <p:nvPr>
            <p:ph type="pic" sz="quarter" idx="15" hasCustomPrompt="1"/>
          </p:nvPr>
        </p:nvSpPr>
        <p:spPr>
          <a:xfrm>
            <a:off x="9519784" y="3626742"/>
            <a:ext cx="8766629" cy="3753773"/>
          </a:xfrm>
          <a:solidFill>
            <a:schemeClr val="accent2">
              <a:lumMod val="20000"/>
              <a:lumOff val="80000"/>
            </a:schemeClr>
          </a:solidFill>
        </p:spPr>
        <p:txBody>
          <a:bodyPr>
            <a:normAutofit/>
          </a:bodyPr>
          <a:lstStyle>
            <a:lvl1pPr>
              <a:defRPr sz="1800"/>
            </a:lvl1pPr>
          </a:lstStyle>
          <a:p>
            <a:r>
              <a:rPr kumimoji="1" lang="en-US" altLang="ja-JP" dirty="0"/>
              <a:t>Add an image</a:t>
            </a:r>
            <a:endParaRPr kumimoji="1" lang="ja-JP" altLang="en-US" dirty="0"/>
          </a:p>
        </p:txBody>
      </p:sp>
      <p:sp>
        <p:nvSpPr>
          <p:cNvPr id="55" name="テキスト プレースホルダー 6"/>
          <p:cNvSpPr>
            <a:spLocks noGrp="1"/>
          </p:cNvSpPr>
          <p:nvPr>
            <p:ph type="body" sz="quarter" idx="16" hasCustomPrompt="1"/>
          </p:nvPr>
        </p:nvSpPr>
        <p:spPr>
          <a:xfrm>
            <a:off x="1940796" y="6513388"/>
            <a:ext cx="6833566"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6" name="テキスト プレースホルダー 6"/>
          <p:cNvSpPr>
            <a:spLocks noGrp="1"/>
          </p:cNvSpPr>
          <p:nvPr>
            <p:ph type="body" sz="quarter" idx="17" hasCustomPrompt="1"/>
          </p:nvPr>
        </p:nvSpPr>
        <p:spPr>
          <a:xfrm>
            <a:off x="2709066" y="7271656"/>
            <a:ext cx="6086591" cy="2119087"/>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59" name="テキスト プレースホルダー 6"/>
          <p:cNvSpPr>
            <a:spLocks noGrp="1"/>
          </p:cNvSpPr>
          <p:nvPr>
            <p:ph type="body" sz="quarter" idx="18" hasCustomPrompt="1"/>
          </p:nvPr>
        </p:nvSpPr>
        <p:spPr>
          <a:xfrm>
            <a:off x="10647831" y="2696964"/>
            <a:ext cx="6833566" cy="790352"/>
          </a:xfrm>
        </p:spPr>
        <p:txBody>
          <a:bodyPr anchor="b">
            <a:no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60" name="テキスト プレースホルダー 6"/>
          <p:cNvSpPr>
            <a:spLocks noGrp="1"/>
          </p:cNvSpPr>
          <p:nvPr>
            <p:ph type="body" sz="quarter" idx="19" hasCustomPrompt="1"/>
          </p:nvPr>
        </p:nvSpPr>
        <p:spPr>
          <a:xfrm>
            <a:off x="9509009" y="7467596"/>
            <a:ext cx="7762991" cy="1632861"/>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6" name="図プレースホルダー 5"/>
          <p:cNvSpPr>
            <a:spLocks noGrp="1"/>
          </p:cNvSpPr>
          <p:nvPr>
            <p:ph type="pic" sz="quarter" idx="14" hasCustomPrompt="1"/>
          </p:nvPr>
        </p:nvSpPr>
        <p:spPr>
          <a:xfrm>
            <a:off x="0" y="2632513"/>
            <a:ext cx="8766629" cy="3753773"/>
          </a:xfrm>
          <a:solidFill>
            <a:schemeClr val="accent3">
              <a:lumMod val="20000"/>
              <a:lumOff val="80000"/>
            </a:schemeClr>
          </a:solidFill>
        </p:spPr>
        <p:txBody>
          <a:bodyPr>
            <a:normAutofit/>
          </a:bodyPr>
          <a:lstStyle>
            <a:lvl1pPr>
              <a:defRPr sz="1800"/>
            </a:lvl1pPr>
          </a:lstStyle>
          <a:p>
            <a:r>
              <a:rPr kumimoji="1" lang="en-US" altLang="ja-JP" dirty="0"/>
              <a:t>Add an image</a:t>
            </a:r>
            <a:endParaRPr kumimoji="1" lang="ja-JP" altLang="en-US" dirty="0"/>
          </a:p>
        </p:txBody>
      </p:sp>
      <p:sp>
        <p:nvSpPr>
          <p:cNvPr id="65" name="円/楕円 64"/>
          <p:cNvSpPr/>
          <p:nvPr userDrawn="1"/>
        </p:nvSpPr>
        <p:spPr>
          <a:xfrm>
            <a:off x="540658" y="7173684"/>
            <a:ext cx="1008745" cy="1008745"/>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7" name="円/楕円 66"/>
          <p:cNvSpPr/>
          <p:nvPr userDrawn="1"/>
        </p:nvSpPr>
        <p:spPr>
          <a:xfrm>
            <a:off x="11165457" y="1867529"/>
            <a:ext cx="878114" cy="878114"/>
          </a:xfrm>
          <a:prstGeom prst="ellipse">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正方形/長方形 11"/>
          <p:cNvSpPr/>
          <p:nvPr userDrawn="1"/>
        </p:nvSpPr>
        <p:spPr>
          <a:xfrm>
            <a:off x="0" y="6386286"/>
            <a:ext cx="8766630" cy="94343"/>
          </a:xfrm>
          <a:prstGeom prst="rect">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8" name="正方形/長方形 67"/>
          <p:cNvSpPr/>
          <p:nvPr userDrawn="1"/>
        </p:nvSpPr>
        <p:spPr>
          <a:xfrm>
            <a:off x="9519784" y="3531926"/>
            <a:ext cx="8766630" cy="94343"/>
          </a:xfrm>
          <a:prstGeom prst="rect">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spTree>
    <p:extLst>
      <p:ext uri="{BB962C8B-B14F-4D97-AF65-F5344CB8AC3E}">
        <p14:creationId xmlns:p14="http://schemas.microsoft.com/office/powerpoint/2010/main" val="284129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par>
                                <p:cTn id="19" presetID="2" presetClass="entr" presetSubtype="4" decel="100000" fill="hold" grpId="0" nodeType="with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750" fill="hold"/>
                                        <p:tgtEl>
                                          <p:spTgt spid="65"/>
                                        </p:tgtEl>
                                        <p:attrNameLst>
                                          <p:attrName>ppt_x</p:attrName>
                                        </p:attrNameLst>
                                      </p:cBhvr>
                                      <p:tavLst>
                                        <p:tav tm="0">
                                          <p:val>
                                            <p:strVal val="#ppt_x"/>
                                          </p:val>
                                        </p:tav>
                                        <p:tav tm="100000">
                                          <p:val>
                                            <p:strVal val="#ppt_x"/>
                                          </p:val>
                                        </p:tav>
                                      </p:tavLst>
                                    </p:anim>
                                    <p:anim calcmode="lin" valueType="num">
                                      <p:cBhvr additive="base">
                                        <p:cTn id="22" dur="750" fill="hold"/>
                                        <p:tgtEl>
                                          <p:spTgt spid="65"/>
                                        </p:tgtEl>
                                        <p:attrNameLst>
                                          <p:attrName>ppt_y</p:attrName>
                                        </p:attrNameLst>
                                      </p:cBhvr>
                                      <p:tavLst>
                                        <p:tav tm="0">
                                          <p:val>
                                            <p:strVal val="1+#ppt_h/2"/>
                                          </p:val>
                                        </p:tav>
                                        <p:tav tm="100000">
                                          <p:val>
                                            <p:strVal val="#ppt_y"/>
                                          </p:val>
                                        </p:tav>
                                      </p:tavLst>
                                    </p:anim>
                                  </p:childTnLst>
                                </p:cTn>
                              </p:par>
                              <p:par>
                                <p:cTn id="23" presetID="45" presetClass="entr" presetSubtype="0" fill="hold" grpId="1" nodeType="with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750"/>
                                        <p:tgtEl>
                                          <p:spTgt spid="65"/>
                                        </p:tgtEl>
                                      </p:cBhvr>
                                    </p:animEffect>
                                    <p:anim calcmode="lin" valueType="num">
                                      <p:cBhvr>
                                        <p:cTn id="26" dur="750" fill="hold"/>
                                        <p:tgtEl>
                                          <p:spTgt spid="65"/>
                                        </p:tgtEl>
                                        <p:attrNameLst>
                                          <p:attrName>ppt_w</p:attrName>
                                        </p:attrNameLst>
                                      </p:cBhvr>
                                      <p:tavLst>
                                        <p:tav tm="0" fmla="#ppt_w*sin(2.5*pi*$)">
                                          <p:val>
                                            <p:fltVal val="0"/>
                                          </p:val>
                                        </p:tav>
                                        <p:tav tm="100000">
                                          <p:val>
                                            <p:fltVal val="1"/>
                                          </p:val>
                                        </p:tav>
                                      </p:tavLst>
                                    </p:anim>
                                    <p:anim calcmode="lin" valueType="num">
                                      <p:cBhvr>
                                        <p:cTn id="27" dur="750" fill="hold"/>
                                        <p:tgtEl>
                                          <p:spTgt spid="65"/>
                                        </p:tgtEl>
                                        <p:attrNameLst>
                                          <p:attrName>ppt_h</p:attrName>
                                        </p:attrNameLst>
                                      </p:cBhvr>
                                      <p:tavLst>
                                        <p:tav tm="0">
                                          <p:val>
                                            <p:strVal val="#ppt_h"/>
                                          </p:val>
                                        </p:tav>
                                        <p:tav tm="100000">
                                          <p:val>
                                            <p:strVal val="#ppt_h"/>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50" fill="hold"/>
                                        <p:tgtEl>
                                          <p:spTgt spid="11"/>
                                        </p:tgtEl>
                                        <p:attrNameLst>
                                          <p:attrName>ppt_x</p:attrName>
                                        </p:attrNameLst>
                                      </p:cBhvr>
                                      <p:tavLst>
                                        <p:tav tm="0">
                                          <p:val>
                                            <p:strVal val="#ppt_x"/>
                                          </p:val>
                                        </p:tav>
                                        <p:tav tm="100000">
                                          <p:val>
                                            <p:strVal val="#ppt_x"/>
                                          </p:val>
                                        </p:tav>
                                      </p:tavLst>
                                    </p:anim>
                                    <p:anim calcmode="lin" valueType="num">
                                      <p:cBhvr additive="base">
                                        <p:cTn id="31" dur="750" fill="hold"/>
                                        <p:tgtEl>
                                          <p:spTgt spid="11"/>
                                        </p:tgtEl>
                                        <p:attrNameLst>
                                          <p:attrName>ppt_y</p:attrName>
                                        </p:attrNameLst>
                                      </p:cBhvr>
                                      <p:tavLst>
                                        <p:tav tm="0">
                                          <p:val>
                                            <p:strVal val="1+#ppt_h/2"/>
                                          </p:val>
                                        </p:tav>
                                        <p:tav tm="100000">
                                          <p:val>
                                            <p:strVal val="#ppt_y"/>
                                          </p:val>
                                        </p:tav>
                                      </p:tavLst>
                                    </p:anim>
                                  </p:childTnLst>
                                </p:cTn>
                              </p:par>
                              <p:par>
                                <p:cTn id="32" presetID="45" presetClass="entr" presetSubtype="0" fill="hold" grpId="1"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750"/>
                                        <p:tgtEl>
                                          <p:spTgt spid="11"/>
                                        </p:tgtEl>
                                      </p:cBhvr>
                                    </p:animEffect>
                                    <p:anim calcmode="lin" valueType="num">
                                      <p:cBhvr>
                                        <p:cTn id="35" dur="750" fill="hold"/>
                                        <p:tgtEl>
                                          <p:spTgt spid="11"/>
                                        </p:tgtEl>
                                        <p:attrNameLst>
                                          <p:attrName>ppt_w</p:attrName>
                                        </p:attrNameLst>
                                      </p:cBhvr>
                                      <p:tavLst>
                                        <p:tav tm="0" fmla="#ppt_w*sin(2.5*pi*$)">
                                          <p:val>
                                            <p:fltVal val="0"/>
                                          </p:val>
                                        </p:tav>
                                        <p:tav tm="100000">
                                          <p:val>
                                            <p:fltVal val="1"/>
                                          </p:val>
                                        </p:tav>
                                      </p:tavLst>
                                    </p:anim>
                                    <p:anim calcmode="lin" valueType="num">
                                      <p:cBhvr>
                                        <p:cTn id="36" dur="750" fill="hold"/>
                                        <p:tgtEl>
                                          <p:spTgt spid="11"/>
                                        </p:tgtEl>
                                        <p:attrNameLst>
                                          <p:attrName>ppt_h</p:attrName>
                                        </p:attrNameLst>
                                      </p:cBhvr>
                                      <p:tavLst>
                                        <p:tav tm="0">
                                          <p:val>
                                            <p:strVal val="#ppt_h"/>
                                          </p:val>
                                        </p:tav>
                                        <p:tav tm="100000">
                                          <p:val>
                                            <p:strVal val="#ppt_h"/>
                                          </p:val>
                                        </p:tav>
                                      </p:tavLst>
                                    </p:anim>
                                  </p:childTnLst>
                                </p:cTn>
                              </p:par>
                              <p:par>
                                <p:cTn id="37" presetID="2" presetClass="entr" presetSubtype="12" decel="100000" fill="hold" grpId="0" nodeType="withEffect">
                                  <p:stCondLst>
                                    <p:cond delay="0"/>
                                  </p:stCondLst>
                                  <p:iterate type="wd">
                                    <p:tmPct val="10000"/>
                                  </p:iterate>
                                  <p:childTnLst>
                                    <p:set>
                                      <p:cBhvr>
                                        <p:cTn id="38" dur="1" fill="hold">
                                          <p:stCondLst>
                                            <p:cond delay="0"/>
                                          </p:stCondLst>
                                        </p:cTn>
                                        <p:tgtEl>
                                          <p:spTgt spid="55">
                                            <p:txEl>
                                              <p:pRg st="0" end="0"/>
                                            </p:txEl>
                                          </p:spTgt>
                                        </p:tgtEl>
                                        <p:attrNameLst>
                                          <p:attrName>style.visibility</p:attrName>
                                        </p:attrNameLst>
                                      </p:cBhvr>
                                      <p:to>
                                        <p:strVal val="visible"/>
                                      </p:to>
                                    </p:set>
                                    <p:anim calcmode="lin" valueType="num">
                                      <p:cBhvr additive="base">
                                        <p:cTn id="39"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40" dur="1000" fill="hold"/>
                                        <p:tgtEl>
                                          <p:spTgt spid="55">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700"/>
                            </p:stCondLst>
                            <p:childTnLst>
                              <p:par>
                                <p:cTn id="42" presetID="2" presetClass="entr" presetSubtype="2" decel="100000" fill="hold" grpId="0" nodeType="afterEffect">
                                  <p:stCondLst>
                                    <p:cond delay="250"/>
                                  </p:stCondLst>
                                  <p:childTnLst>
                                    <p:set>
                                      <p:cBhvr>
                                        <p:cTn id="43" dur="1" fill="hold">
                                          <p:stCondLst>
                                            <p:cond delay="0"/>
                                          </p:stCondLst>
                                        </p:cTn>
                                        <p:tgtEl>
                                          <p:spTgt spid="56">
                                            <p:txEl>
                                              <p:pRg st="0" end="0"/>
                                            </p:txEl>
                                          </p:spTgt>
                                        </p:tgtEl>
                                        <p:attrNameLst>
                                          <p:attrName>style.visibility</p:attrName>
                                        </p:attrNameLst>
                                      </p:cBhvr>
                                      <p:to>
                                        <p:strVal val="visible"/>
                                      </p:to>
                                    </p:set>
                                    <p:anim calcmode="lin" valueType="num">
                                      <p:cBhvr additive="base">
                                        <p:cTn id="44" dur="5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2450"/>
                            </p:stCondLst>
                            <p:childTnLst>
                              <p:par>
                                <p:cTn id="47" presetID="22" presetClass="entr" presetSubtype="2" fill="hold" grpId="0"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right)">
                                      <p:cBhvr>
                                        <p:cTn id="49" dur="500"/>
                                        <p:tgtEl>
                                          <p:spTgt spid="38"/>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68"/>
                                        </p:tgtEl>
                                        <p:attrNameLst>
                                          <p:attrName>style.visibility</p:attrName>
                                        </p:attrNameLst>
                                      </p:cBhvr>
                                      <p:to>
                                        <p:strVal val="visible"/>
                                      </p:to>
                                    </p:set>
                                    <p:animEffect transition="in" filter="wipe(right)">
                                      <p:cBhvr>
                                        <p:cTn id="52" dur="500"/>
                                        <p:tgtEl>
                                          <p:spTgt spid="68"/>
                                        </p:tgtEl>
                                      </p:cBhvr>
                                    </p:animEffect>
                                  </p:childTnLst>
                                </p:cTn>
                              </p:par>
                              <p:par>
                                <p:cTn id="53" presetID="2" presetClass="entr" presetSubtype="1" decel="10000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750" fill="hold"/>
                                        <p:tgtEl>
                                          <p:spTgt spid="66"/>
                                        </p:tgtEl>
                                        <p:attrNameLst>
                                          <p:attrName>ppt_x</p:attrName>
                                        </p:attrNameLst>
                                      </p:cBhvr>
                                      <p:tavLst>
                                        <p:tav tm="0">
                                          <p:val>
                                            <p:strVal val="#ppt_x"/>
                                          </p:val>
                                        </p:tav>
                                        <p:tav tm="100000">
                                          <p:val>
                                            <p:strVal val="#ppt_x"/>
                                          </p:val>
                                        </p:tav>
                                      </p:tavLst>
                                    </p:anim>
                                    <p:anim calcmode="lin" valueType="num">
                                      <p:cBhvr additive="base">
                                        <p:cTn id="56" dur="750" fill="hold"/>
                                        <p:tgtEl>
                                          <p:spTgt spid="66"/>
                                        </p:tgtEl>
                                        <p:attrNameLst>
                                          <p:attrName>ppt_y</p:attrName>
                                        </p:attrNameLst>
                                      </p:cBhvr>
                                      <p:tavLst>
                                        <p:tav tm="0">
                                          <p:val>
                                            <p:strVal val="0-#ppt_h/2"/>
                                          </p:val>
                                        </p:tav>
                                        <p:tav tm="100000">
                                          <p:val>
                                            <p:strVal val="#ppt_y"/>
                                          </p:val>
                                        </p:tav>
                                      </p:tavLst>
                                    </p:anim>
                                  </p:childTnLst>
                                </p:cTn>
                              </p:par>
                              <p:par>
                                <p:cTn id="57" presetID="45" presetClass="entr" presetSubtype="0" fill="hold" grpId="1" nodeType="with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750"/>
                                        <p:tgtEl>
                                          <p:spTgt spid="66"/>
                                        </p:tgtEl>
                                      </p:cBhvr>
                                    </p:animEffect>
                                    <p:anim calcmode="lin" valueType="num">
                                      <p:cBhvr>
                                        <p:cTn id="60" dur="750" fill="hold"/>
                                        <p:tgtEl>
                                          <p:spTgt spid="66"/>
                                        </p:tgtEl>
                                        <p:attrNameLst>
                                          <p:attrName>ppt_w</p:attrName>
                                        </p:attrNameLst>
                                      </p:cBhvr>
                                      <p:tavLst>
                                        <p:tav tm="0" fmla="#ppt_w*sin(2.5*pi*$)">
                                          <p:val>
                                            <p:fltVal val="0"/>
                                          </p:val>
                                        </p:tav>
                                        <p:tav tm="100000">
                                          <p:val>
                                            <p:fltVal val="1"/>
                                          </p:val>
                                        </p:tav>
                                      </p:tavLst>
                                    </p:anim>
                                    <p:anim calcmode="lin" valueType="num">
                                      <p:cBhvr>
                                        <p:cTn id="61" dur="750" fill="hold"/>
                                        <p:tgtEl>
                                          <p:spTgt spid="66"/>
                                        </p:tgtEl>
                                        <p:attrNameLst>
                                          <p:attrName>ppt_h</p:attrName>
                                        </p:attrNameLst>
                                      </p:cBhvr>
                                      <p:tavLst>
                                        <p:tav tm="0">
                                          <p:val>
                                            <p:strVal val="#ppt_h"/>
                                          </p:val>
                                        </p:tav>
                                        <p:tav tm="100000">
                                          <p:val>
                                            <p:strVal val="#ppt_h"/>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67"/>
                                        </p:tgtEl>
                                        <p:attrNameLst>
                                          <p:attrName>style.visibility</p:attrName>
                                        </p:attrNameLst>
                                      </p:cBhvr>
                                      <p:to>
                                        <p:strVal val="visible"/>
                                      </p:to>
                                    </p:set>
                                    <p:anim calcmode="lin" valueType="num">
                                      <p:cBhvr additive="base">
                                        <p:cTn id="64" dur="750" fill="hold"/>
                                        <p:tgtEl>
                                          <p:spTgt spid="67"/>
                                        </p:tgtEl>
                                        <p:attrNameLst>
                                          <p:attrName>ppt_x</p:attrName>
                                        </p:attrNameLst>
                                      </p:cBhvr>
                                      <p:tavLst>
                                        <p:tav tm="0">
                                          <p:val>
                                            <p:strVal val="#ppt_x"/>
                                          </p:val>
                                        </p:tav>
                                        <p:tav tm="100000">
                                          <p:val>
                                            <p:strVal val="#ppt_x"/>
                                          </p:val>
                                        </p:tav>
                                      </p:tavLst>
                                    </p:anim>
                                    <p:anim calcmode="lin" valueType="num">
                                      <p:cBhvr additive="base">
                                        <p:cTn id="65" dur="750" fill="hold"/>
                                        <p:tgtEl>
                                          <p:spTgt spid="67"/>
                                        </p:tgtEl>
                                        <p:attrNameLst>
                                          <p:attrName>ppt_y</p:attrName>
                                        </p:attrNameLst>
                                      </p:cBhvr>
                                      <p:tavLst>
                                        <p:tav tm="0">
                                          <p:val>
                                            <p:strVal val="0-#ppt_h/2"/>
                                          </p:val>
                                        </p:tav>
                                        <p:tav tm="100000">
                                          <p:val>
                                            <p:strVal val="#ppt_y"/>
                                          </p:val>
                                        </p:tav>
                                      </p:tavLst>
                                    </p:anim>
                                  </p:childTnLst>
                                </p:cTn>
                              </p:par>
                              <p:par>
                                <p:cTn id="66" presetID="45" presetClass="entr" presetSubtype="0" fill="hold" grpId="1"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fade">
                                      <p:cBhvr>
                                        <p:cTn id="68" dur="750"/>
                                        <p:tgtEl>
                                          <p:spTgt spid="67"/>
                                        </p:tgtEl>
                                      </p:cBhvr>
                                    </p:animEffect>
                                    <p:anim calcmode="lin" valueType="num">
                                      <p:cBhvr>
                                        <p:cTn id="69" dur="750" fill="hold"/>
                                        <p:tgtEl>
                                          <p:spTgt spid="67"/>
                                        </p:tgtEl>
                                        <p:attrNameLst>
                                          <p:attrName>ppt_w</p:attrName>
                                        </p:attrNameLst>
                                      </p:cBhvr>
                                      <p:tavLst>
                                        <p:tav tm="0" fmla="#ppt_w*sin(2.5*pi*$)">
                                          <p:val>
                                            <p:fltVal val="0"/>
                                          </p:val>
                                        </p:tav>
                                        <p:tav tm="100000">
                                          <p:val>
                                            <p:fltVal val="1"/>
                                          </p:val>
                                        </p:tav>
                                      </p:tavLst>
                                    </p:anim>
                                    <p:anim calcmode="lin" valueType="num">
                                      <p:cBhvr>
                                        <p:cTn id="70" dur="750" fill="hold"/>
                                        <p:tgtEl>
                                          <p:spTgt spid="67"/>
                                        </p:tgtEl>
                                        <p:attrNameLst>
                                          <p:attrName>ppt_h</p:attrName>
                                        </p:attrNameLst>
                                      </p:cBhvr>
                                      <p:tavLst>
                                        <p:tav tm="0">
                                          <p:val>
                                            <p:strVal val="#ppt_h"/>
                                          </p:val>
                                        </p:tav>
                                        <p:tav tm="100000">
                                          <p:val>
                                            <p:strVal val="#ppt_h"/>
                                          </p:val>
                                        </p:tav>
                                      </p:tavLst>
                                    </p:anim>
                                  </p:childTnLst>
                                </p:cTn>
                              </p:par>
                              <p:par>
                                <p:cTn id="71" presetID="2" presetClass="entr" presetSubtype="3" decel="100000" fill="hold" grpId="0" nodeType="withEffect">
                                  <p:stCondLst>
                                    <p:cond delay="0"/>
                                  </p:stCondLst>
                                  <p:iterate type="wd">
                                    <p:tmPct val="10000"/>
                                  </p:iterate>
                                  <p:childTnLst>
                                    <p:set>
                                      <p:cBhvr>
                                        <p:cTn id="72" dur="1" fill="hold">
                                          <p:stCondLst>
                                            <p:cond delay="0"/>
                                          </p:stCondLst>
                                        </p:cTn>
                                        <p:tgtEl>
                                          <p:spTgt spid="59">
                                            <p:txEl>
                                              <p:pRg st="0" end="0"/>
                                            </p:txEl>
                                          </p:spTgt>
                                        </p:tgtEl>
                                        <p:attrNameLst>
                                          <p:attrName>style.visibility</p:attrName>
                                        </p:attrNameLst>
                                      </p:cBhvr>
                                      <p:to>
                                        <p:strVal val="visible"/>
                                      </p:to>
                                    </p:set>
                                    <p:anim calcmode="lin" valueType="num">
                                      <p:cBhvr additive="base">
                                        <p:cTn id="73"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4" dur="1000" fill="hold"/>
                                        <p:tgtEl>
                                          <p:spTgt spid="59">
                                            <p:txEl>
                                              <p:pRg st="0" end="0"/>
                                            </p:txEl>
                                          </p:spTgt>
                                        </p:tgtEl>
                                        <p:attrNameLst>
                                          <p:attrName>ppt_y</p:attrName>
                                        </p:attrNameLst>
                                      </p:cBhvr>
                                      <p:tavLst>
                                        <p:tav tm="0">
                                          <p:val>
                                            <p:strVal val="0-#ppt_h/2"/>
                                          </p:val>
                                        </p:tav>
                                        <p:tav tm="100000">
                                          <p:val>
                                            <p:strVal val="#ppt_y"/>
                                          </p:val>
                                        </p:tav>
                                      </p:tavLst>
                                    </p:anim>
                                  </p:childTnLst>
                                </p:cTn>
                              </p:par>
                            </p:childTnLst>
                          </p:cTn>
                        </p:par>
                        <p:par>
                          <p:cTn id="75" fill="hold">
                            <p:stCondLst>
                              <p:cond delay="3650"/>
                            </p:stCondLst>
                            <p:childTnLst>
                              <p:par>
                                <p:cTn id="76" presetID="2" presetClass="entr" presetSubtype="2" decel="100000" fill="hold" grpId="0" nodeType="afterEffect">
                                  <p:stCondLst>
                                    <p:cond delay="250"/>
                                  </p:stCondLst>
                                  <p:childTnLst>
                                    <p:set>
                                      <p:cBhvr>
                                        <p:cTn id="77" dur="1" fill="hold">
                                          <p:stCondLst>
                                            <p:cond delay="0"/>
                                          </p:stCondLst>
                                        </p:cTn>
                                        <p:tgtEl>
                                          <p:spTgt spid="60">
                                            <p:txEl>
                                              <p:pRg st="0" end="0"/>
                                            </p:txEl>
                                          </p:spTgt>
                                        </p:tgtEl>
                                        <p:attrNameLst>
                                          <p:attrName>style.visibility</p:attrName>
                                        </p:attrNameLst>
                                      </p:cBhvr>
                                      <p:to>
                                        <p:strVal val="visible"/>
                                      </p:to>
                                    </p:set>
                                    <p:anim calcmode="lin" valueType="num">
                                      <p:cBhvr additive="base">
                                        <p:cTn id="78"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79"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6" grpId="1" animBg="1"/>
      <p:bldP spid="11" grpId="0" animBg="1"/>
      <p:bldP spid="1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8" grpId="0" animBg="1"/>
      <p:bldP spid="55" grpId="0" build="p">
        <p:tmplLst>
          <p:tmpl lvl="1">
            <p:tnLst>
              <p:par>
                <p:cTn presetID="2" presetClass="entr" presetSubtype="12" decel="100000" fill="hold" nodeType="withEffect">
                  <p:stCondLst>
                    <p:cond delay="0"/>
                  </p:stCondLst>
                  <p:iterate type="wd">
                    <p:tmPct val="10000"/>
                  </p:iterate>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1+#ppt_h/2"/>
                          </p:val>
                        </p:tav>
                        <p:tav tm="100000">
                          <p:val>
                            <p:strVal val="#ppt_y"/>
                          </p:val>
                        </p:tav>
                      </p:tavLst>
                    </p:anim>
                  </p:childTnLst>
                </p:cTn>
              </p:par>
            </p:tnLst>
          </p:tmpl>
        </p:tmplLst>
      </p:bldP>
      <p:bldP spid="56"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500" fill="hold"/>
                        <p:tgtEl>
                          <p:spTgt spid="56"/>
                        </p:tgtEl>
                        <p:attrNameLst>
                          <p:attrName>ppt_x</p:attrName>
                        </p:attrNameLst>
                      </p:cBhvr>
                      <p:tavLst>
                        <p:tav tm="0">
                          <p:val>
                            <p:strVal val="1+#ppt_w/2"/>
                          </p:val>
                        </p:tav>
                        <p:tav tm="100000">
                          <p:val>
                            <p:strVal val="#ppt_x"/>
                          </p:val>
                        </p:tav>
                      </p:tavLst>
                    </p:anim>
                    <p:anim calcmode="lin" valueType="num">
                      <p:cBhvr additive="base">
                        <p:cTn dur="500" fill="hold"/>
                        <p:tgtEl>
                          <p:spTgt spid="56"/>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3" decel="100000" fill="hold" nodeType="withEffect">
                  <p:stCondLst>
                    <p:cond delay="0"/>
                  </p:stCondLst>
                  <p:iterate type="wd">
                    <p:tmPct val="10000"/>
                  </p:iterate>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0-#ppt_h/2"/>
                          </p:val>
                        </p:tav>
                        <p:tav tm="100000">
                          <p:val>
                            <p:strVal val="#ppt_y"/>
                          </p:val>
                        </p:tav>
                      </p:tavLst>
                    </p:anim>
                  </p:childTnLst>
                </p:cTn>
              </p:par>
            </p:tnLst>
          </p:tmpl>
        </p:tmplLst>
      </p:bldP>
      <p:bldP spid="6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 grpId="0" animBg="1"/>
      <p:bldP spid="65" grpId="0" animBg="1"/>
      <p:bldP spid="65" grpId="1" animBg="1"/>
      <p:bldP spid="67" grpId="0" animBg="1"/>
      <p:bldP spid="67" grpId="1" animBg="1"/>
      <p:bldP spid="12" grpId="0" animBg="1"/>
      <p:bldP spid="68" grpId="0" animBg="1"/>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6 Points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userDrawn="1"/>
        </p:nvSpPr>
        <p:spPr>
          <a:xfrm>
            <a:off x="8924620" y="4038600"/>
            <a:ext cx="137886" cy="62484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9223905" y="3285719"/>
            <a:ext cx="137886" cy="700128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9523189" y="4989169"/>
            <a:ext cx="137889" cy="529783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8625334" y="7342910"/>
            <a:ext cx="137888" cy="294409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userDrawn="1"/>
        </p:nvSpPr>
        <p:spPr>
          <a:xfrm>
            <a:off x="8326050" y="5686379"/>
            <a:ext cx="136227" cy="460062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userDrawn="1"/>
        </p:nvSpPr>
        <p:spPr>
          <a:xfrm>
            <a:off x="9822476" y="6692619"/>
            <a:ext cx="137886" cy="359438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p:cNvSpPr/>
          <p:nvPr userDrawn="1"/>
        </p:nvSpPr>
        <p:spPr>
          <a:xfrm rot="16200000">
            <a:off x="5841639" y="1306532"/>
            <a:ext cx="136802" cy="750207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1121100" y="4475678"/>
            <a:ext cx="1163782" cy="116378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3694948" y="2772229"/>
            <a:ext cx="1163782" cy="116378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円/楕円 18"/>
          <p:cNvSpPr/>
          <p:nvPr userDrawn="1"/>
        </p:nvSpPr>
        <p:spPr>
          <a:xfrm>
            <a:off x="2656659" y="6179128"/>
            <a:ext cx="1163782" cy="116378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15846539" y="5172888"/>
            <a:ext cx="1163782" cy="11637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13434874" y="3525108"/>
            <a:ext cx="1163782" cy="11637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21"/>
          <p:cNvSpPr/>
          <p:nvPr userDrawn="1"/>
        </p:nvSpPr>
        <p:spPr>
          <a:xfrm>
            <a:off x="14016765" y="6820669"/>
            <a:ext cx="1163782" cy="11637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userDrawn="1"/>
        </p:nvSpPr>
        <p:spPr>
          <a:xfrm rot="16200000">
            <a:off x="6759255" y="3628311"/>
            <a:ext cx="136801" cy="62654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rot="16200000">
            <a:off x="6957844" y="1018572"/>
            <a:ext cx="136800" cy="467109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userDrawn="1"/>
        </p:nvSpPr>
        <p:spPr>
          <a:xfrm rot="16200000">
            <a:off x="11175710" y="1787510"/>
            <a:ext cx="136800" cy="46389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userDrawn="1"/>
        </p:nvSpPr>
        <p:spPr>
          <a:xfrm rot="16200000">
            <a:off x="12127376" y="1885054"/>
            <a:ext cx="136800" cy="77394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rot="16200000">
            <a:off x="11349918" y="4609576"/>
            <a:ext cx="136800" cy="558596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直角三角形 28"/>
          <p:cNvSpPr>
            <a:spLocks noChangeAspect="1"/>
          </p:cNvSpPr>
          <p:nvPr userDrawn="1"/>
        </p:nvSpPr>
        <p:spPr>
          <a:xfrm rot="5400000" flipH="1" flipV="1">
            <a:off x="9224992" y="3285719"/>
            <a:ext cx="136800" cy="136800"/>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直角三角形 29"/>
          <p:cNvSpPr>
            <a:spLocks noChangeAspect="1"/>
          </p:cNvSpPr>
          <p:nvPr userDrawn="1"/>
        </p:nvSpPr>
        <p:spPr>
          <a:xfrm rot="5400000" flipH="1" flipV="1">
            <a:off x="9524279" y="4989172"/>
            <a:ext cx="136800" cy="136800"/>
          </a:xfrm>
          <a:prstGeom prst="rtTriangl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直角三角形 30"/>
          <p:cNvSpPr>
            <a:spLocks noChangeAspect="1"/>
          </p:cNvSpPr>
          <p:nvPr userDrawn="1"/>
        </p:nvSpPr>
        <p:spPr>
          <a:xfrm rot="5400000" flipH="1" flipV="1">
            <a:off x="9823564" y="6692618"/>
            <a:ext cx="136800" cy="136800"/>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直角三角形 31"/>
          <p:cNvSpPr>
            <a:spLocks noChangeAspect="1"/>
          </p:cNvSpPr>
          <p:nvPr userDrawn="1"/>
        </p:nvSpPr>
        <p:spPr>
          <a:xfrm rot="16200000" flipV="1">
            <a:off x="8325477" y="5686380"/>
            <a:ext cx="136800" cy="136800"/>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直角三角形 32"/>
          <p:cNvSpPr>
            <a:spLocks noChangeAspect="1"/>
          </p:cNvSpPr>
          <p:nvPr userDrawn="1"/>
        </p:nvSpPr>
        <p:spPr>
          <a:xfrm rot="16200000" flipV="1">
            <a:off x="8924620" y="4038599"/>
            <a:ext cx="136800" cy="136800"/>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直角三角形 33"/>
          <p:cNvSpPr>
            <a:spLocks noChangeAspect="1"/>
          </p:cNvSpPr>
          <p:nvPr userDrawn="1"/>
        </p:nvSpPr>
        <p:spPr>
          <a:xfrm rot="16200000" flipV="1">
            <a:off x="8626554" y="7334159"/>
            <a:ext cx="136800" cy="136800"/>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図プレースホルダー 7"/>
          <p:cNvSpPr>
            <a:spLocks noGrp="1"/>
          </p:cNvSpPr>
          <p:nvPr>
            <p:ph type="pic" sz="quarter" idx="16" hasCustomPrompt="1"/>
          </p:nvPr>
        </p:nvSpPr>
        <p:spPr>
          <a:xfrm>
            <a:off x="3999721" y="3077002"/>
            <a:ext cx="554236" cy="554236"/>
          </a:xfrm>
        </p:spPr>
        <p:txBody>
          <a:bodyPr>
            <a:normAutofit/>
          </a:bodyPr>
          <a:lstStyle>
            <a:lvl1pPr>
              <a:defRPr sz="1100"/>
            </a:lvl1pPr>
          </a:lstStyle>
          <a:p>
            <a:r>
              <a:rPr kumimoji="1" lang="en-US" altLang="ja-JP" dirty="0"/>
              <a:t>ICON</a:t>
            </a:r>
            <a:endParaRPr kumimoji="1" lang="ja-JP" altLang="en-US" dirty="0"/>
          </a:p>
        </p:txBody>
      </p:sp>
      <p:sp>
        <p:nvSpPr>
          <p:cNvPr id="37" name="図プレースホルダー 7"/>
          <p:cNvSpPr>
            <a:spLocks noGrp="1"/>
          </p:cNvSpPr>
          <p:nvPr>
            <p:ph type="pic" sz="quarter" idx="17" hasCustomPrompt="1"/>
          </p:nvPr>
        </p:nvSpPr>
        <p:spPr>
          <a:xfrm>
            <a:off x="13739647" y="3829881"/>
            <a:ext cx="554236" cy="554236"/>
          </a:xfrm>
        </p:spPr>
        <p:txBody>
          <a:bodyPr>
            <a:normAutofit/>
          </a:bodyPr>
          <a:lstStyle>
            <a:lvl1pPr>
              <a:defRPr sz="1100"/>
            </a:lvl1pPr>
          </a:lstStyle>
          <a:p>
            <a:r>
              <a:rPr kumimoji="1" lang="en-US" altLang="ja-JP" dirty="0"/>
              <a:t>ICON</a:t>
            </a:r>
            <a:endParaRPr kumimoji="1" lang="ja-JP" altLang="en-US" dirty="0"/>
          </a:p>
        </p:txBody>
      </p:sp>
      <p:sp>
        <p:nvSpPr>
          <p:cNvPr id="38" name="図プレースホルダー 7"/>
          <p:cNvSpPr>
            <a:spLocks noGrp="1"/>
          </p:cNvSpPr>
          <p:nvPr>
            <p:ph type="pic" sz="quarter" idx="18" hasCustomPrompt="1"/>
          </p:nvPr>
        </p:nvSpPr>
        <p:spPr>
          <a:xfrm>
            <a:off x="1425873" y="4780451"/>
            <a:ext cx="554236" cy="554236"/>
          </a:xfrm>
        </p:spPr>
        <p:txBody>
          <a:bodyPr>
            <a:normAutofit/>
          </a:bodyPr>
          <a:lstStyle>
            <a:lvl1pPr>
              <a:defRPr sz="1100"/>
            </a:lvl1pPr>
          </a:lstStyle>
          <a:p>
            <a:r>
              <a:rPr kumimoji="1" lang="en-US" altLang="ja-JP" dirty="0"/>
              <a:t>ICON</a:t>
            </a:r>
            <a:endParaRPr kumimoji="1" lang="ja-JP" altLang="en-US" dirty="0"/>
          </a:p>
        </p:txBody>
      </p:sp>
      <p:sp>
        <p:nvSpPr>
          <p:cNvPr id="39" name="図プレースホルダー 7"/>
          <p:cNvSpPr>
            <a:spLocks noGrp="1"/>
          </p:cNvSpPr>
          <p:nvPr>
            <p:ph type="pic" sz="quarter" idx="19" hasCustomPrompt="1"/>
          </p:nvPr>
        </p:nvSpPr>
        <p:spPr>
          <a:xfrm>
            <a:off x="2961432" y="6483901"/>
            <a:ext cx="554236" cy="554236"/>
          </a:xfrm>
        </p:spPr>
        <p:txBody>
          <a:bodyPr>
            <a:normAutofit/>
          </a:bodyPr>
          <a:lstStyle>
            <a:lvl1pPr>
              <a:defRPr sz="1100"/>
            </a:lvl1pPr>
          </a:lstStyle>
          <a:p>
            <a:r>
              <a:rPr kumimoji="1" lang="en-US" altLang="ja-JP" dirty="0"/>
              <a:t>ICON</a:t>
            </a:r>
            <a:endParaRPr kumimoji="1" lang="ja-JP" altLang="en-US" dirty="0"/>
          </a:p>
        </p:txBody>
      </p:sp>
      <p:sp>
        <p:nvSpPr>
          <p:cNvPr id="40" name="図プレースホルダー 7"/>
          <p:cNvSpPr>
            <a:spLocks noGrp="1"/>
          </p:cNvSpPr>
          <p:nvPr>
            <p:ph type="pic" sz="quarter" idx="20" hasCustomPrompt="1"/>
          </p:nvPr>
        </p:nvSpPr>
        <p:spPr>
          <a:xfrm>
            <a:off x="16151312" y="5477661"/>
            <a:ext cx="554236" cy="554236"/>
          </a:xfrm>
        </p:spPr>
        <p:txBody>
          <a:bodyPr>
            <a:normAutofit/>
          </a:bodyPr>
          <a:lstStyle>
            <a:lvl1pPr>
              <a:defRPr sz="1100"/>
            </a:lvl1pPr>
          </a:lstStyle>
          <a:p>
            <a:r>
              <a:rPr kumimoji="1" lang="en-US" altLang="ja-JP" dirty="0"/>
              <a:t>ICON</a:t>
            </a:r>
            <a:endParaRPr kumimoji="1" lang="ja-JP" altLang="en-US" dirty="0"/>
          </a:p>
        </p:txBody>
      </p:sp>
      <p:sp>
        <p:nvSpPr>
          <p:cNvPr id="41" name="図プレースホルダー 7"/>
          <p:cNvSpPr>
            <a:spLocks noGrp="1"/>
          </p:cNvSpPr>
          <p:nvPr>
            <p:ph type="pic" sz="quarter" idx="21" hasCustomPrompt="1"/>
          </p:nvPr>
        </p:nvSpPr>
        <p:spPr>
          <a:xfrm>
            <a:off x="14321538" y="7125441"/>
            <a:ext cx="554236" cy="554236"/>
          </a:xfrm>
        </p:spPr>
        <p:txBody>
          <a:bodyPr>
            <a:normAutofit/>
          </a:bodyPr>
          <a:lstStyle>
            <a:lvl1pPr>
              <a:defRPr sz="1100"/>
            </a:lvl1pPr>
          </a:lstStyle>
          <a:p>
            <a:r>
              <a:rPr kumimoji="1" lang="en-US" altLang="ja-JP" dirty="0"/>
              <a:t>ICON</a:t>
            </a:r>
            <a:endParaRPr kumimoji="1" lang="ja-JP" altLang="en-US" dirty="0"/>
          </a:p>
        </p:txBody>
      </p:sp>
      <p:sp>
        <p:nvSpPr>
          <p:cNvPr id="42" name="テキスト プレースホルダー 6"/>
          <p:cNvSpPr>
            <a:spLocks noGrp="1"/>
          </p:cNvSpPr>
          <p:nvPr>
            <p:ph type="body" sz="quarter" idx="22" hasCustomPrompt="1"/>
          </p:nvPr>
        </p:nvSpPr>
        <p:spPr>
          <a:xfrm>
            <a:off x="4858730" y="2647019"/>
            <a:ext cx="4202689" cy="720080"/>
          </a:xfrm>
        </p:spPr>
        <p:txBody>
          <a:bodyPr anchor="t">
            <a:noAutofit/>
          </a:bodyPr>
          <a:lstStyle>
            <a:lvl1pPr algn="l">
              <a:defRPr sz="32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3" hasCustomPrompt="1"/>
          </p:nvPr>
        </p:nvSpPr>
        <p:spPr>
          <a:xfrm>
            <a:off x="4856423" y="3460670"/>
            <a:ext cx="3770131" cy="1015007"/>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4" name="テキスト プレースホルダー 6"/>
          <p:cNvSpPr>
            <a:spLocks noGrp="1"/>
          </p:cNvSpPr>
          <p:nvPr>
            <p:ph type="body" sz="quarter" idx="24" hasCustomPrompt="1"/>
          </p:nvPr>
        </p:nvSpPr>
        <p:spPr>
          <a:xfrm>
            <a:off x="2294338" y="4352219"/>
            <a:ext cx="5602753" cy="720080"/>
          </a:xfrm>
        </p:spPr>
        <p:txBody>
          <a:bodyPr anchor="t">
            <a:noAutofit/>
          </a:bodyPr>
          <a:lstStyle>
            <a:lvl1pPr algn="l">
              <a:defRPr sz="32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45" name="テキスト プレースホルダー 6"/>
          <p:cNvSpPr>
            <a:spLocks noGrp="1"/>
          </p:cNvSpPr>
          <p:nvPr>
            <p:ph type="body" sz="quarter" idx="25" hasCustomPrompt="1"/>
          </p:nvPr>
        </p:nvSpPr>
        <p:spPr>
          <a:xfrm>
            <a:off x="2292031" y="5165871"/>
            <a:ext cx="5618914" cy="916274"/>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6" name="テキスト プレースホルダー 6"/>
          <p:cNvSpPr>
            <a:spLocks noGrp="1"/>
          </p:cNvSpPr>
          <p:nvPr>
            <p:ph type="body" sz="quarter" idx="26" hasCustomPrompt="1"/>
          </p:nvPr>
        </p:nvSpPr>
        <p:spPr>
          <a:xfrm>
            <a:off x="3822748" y="6055668"/>
            <a:ext cx="4202689" cy="720080"/>
          </a:xfrm>
        </p:spPr>
        <p:txBody>
          <a:bodyPr anchor="t">
            <a:noAutofit/>
          </a:bodyPr>
          <a:lstStyle>
            <a:lvl1pPr algn="l">
              <a:defRPr sz="32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47" name="テキスト プレースホルダー 6"/>
          <p:cNvSpPr>
            <a:spLocks noGrp="1"/>
          </p:cNvSpPr>
          <p:nvPr>
            <p:ph type="body" sz="quarter" idx="27" hasCustomPrompt="1"/>
          </p:nvPr>
        </p:nvSpPr>
        <p:spPr>
          <a:xfrm>
            <a:off x="3820441" y="6869319"/>
            <a:ext cx="4173632" cy="1015007"/>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28" hasCustomPrompt="1"/>
          </p:nvPr>
        </p:nvSpPr>
        <p:spPr>
          <a:xfrm>
            <a:off x="9832866" y="3407702"/>
            <a:ext cx="3602008" cy="720080"/>
          </a:xfrm>
        </p:spPr>
        <p:txBody>
          <a:bodyPr anchor="t">
            <a:noAutofit/>
          </a:bodyPr>
          <a:lstStyle>
            <a:lvl1pPr algn="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9" name="テキスト プレースホルダー 6"/>
          <p:cNvSpPr>
            <a:spLocks noGrp="1"/>
          </p:cNvSpPr>
          <p:nvPr>
            <p:ph type="body" sz="quarter" idx="29" hasCustomPrompt="1"/>
          </p:nvPr>
        </p:nvSpPr>
        <p:spPr>
          <a:xfrm>
            <a:off x="9822476" y="4175400"/>
            <a:ext cx="3612398" cy="916274"/>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2" name="テキスト プレースホルダー 6"/>
          <p:cNvSpPr>
            <a:spLocks noGrp="1"/>
          </p:cNvSpPr>
          <p:nvPr>
            <p:ph type="body" sz="quarter" idx="30" hasCustomPrompt="1"/>
          </p:nvPr>
        </p:nvSpPr>
        <p:spPr>
          <a:xfrm>
            <a:off x="10252364" y="5008647"/>
            <a:ext cx="5555810" cy="720080"/>
          </a:xfrm>
        </p:spPr>
        <p:txBody>
          <a:bodyPr anchor="t">
            <a:noAutofit/>
          </a:bodyPr>
          <a:lstStyle>
            <a:lvl1pPr algn="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1" hasCustomPrompt="1"/>
          </p:nvPr>
        </p:nvSpPr>
        <p:spPr>
          <a:xfrm>
            <a:off x="10236338" y="5776345"/>
            <a:ext cx="5571836" cy="916274"/>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4" name="テキスト プレースホルダー 6"/>
          <p:cNvSpPr>
            <a:spLocks noGrp="1"/>
          </p:cNvSpPr>
          <p:nvPr>
            <p:ph type="body" sz="quarter" idx="32" hasCustomPrompt="1"/>
          </p:nvPr>
        </p:nvSpPr>
        <p:spPr>
          <a:xfrm>
            <a:off x="10249294" y="6703262"/>
            <a:ext cx="3739229" cy="720080"/>
          </a:xfrm>
        </p:spPr>
        <p:txBody>
          <a:bodyPr anchor="t">
            <a:noAutofit/>
          </a:bodyPr>
          <a:lstStyle>
            <a:lvl1pPr algn="r">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5" name="テキスト プレースホルダー 6"/>
          <p:cNvSpPr>
            <a:spLocks noGrp="1"/>
          </p:cNvSpPr>
          <p:nvPr>
            <p:ph type="body" sz="quarter" idx="33" hasCustomPrompt="1"/>
          </p:nvPr>
        </p:nvSpPr>
        <p:spPr>
          <a:xfrm>
            <a:off x="10238508" y="7470960"/>
            <a:ext cx="3750015" cy="916274"/>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377383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childTnLst>
                          </p:cTn>
                        </p:par>
                        <p:par>
                          <p:cTn id="16" fill="hold">
                            <p:stCondLst>
                              <p:cond delay="1000"/>
                            </p:stCondLst>
                            <p:childTnLst>
                              <p:par>
                                <p:cTn id="17" presetID="22" presetClass="entr" presetSubtype="4"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500"/>
                                        <p:tgtEl>
                                          <p:spTgt spid="32"/>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40"/>
                                        </p:tgtEl>
                                        <p:attrNameLst>
                                          <p:attrName>style.visibility</p:attrName>
                                        </p:attrNameLst>
                                      </p:cBhvr>
                                      <p:to>
                                        <p:strVal val="visible"/>
                                      </p:to>
                                    </p:set>
                                    <p:anim calcmode="lin" valueType="num">
                                      <p:cBhvr>
                                        <p:cTn id="30" dur="500" fill="hold"/>
                                        <p:tgtEl>
                                          <p:spTgt spid="40"/>
                                        </p:tgtEl>
                                        <p:attrNameLst>
                                          <p:attrName>ppt_w</p:attrName>
                                        </p:attrNameLst>
                                      </p:cBhvr>
                                      <p:tavLst>
                                        <p:tav tm="0">
                                          <p:val>
                                            <p:fltVal val="0"/>
                                          </p:val>
                                        </p:tav>
                                        <p:tav tm="100000">
                                          <p:val>
                                            <p:strVal val="#ppt_w"/>
                                          </p:val>
                                        </p:tav>
                                      </p:tavLst>
                                    </p:anim>
                                    <p:anim calcmode="lin" valueType="num">
                                      <p:cBhvr>
                                        <p:cTn id="31" dur="500" fill="hold"/>
                                        <p:tgtEl>
                                          <p:spTgt spid="40"/>
                                        </p:tgtEl>
                                        <p:attrNameLst>
                                          <p:attrName>ppt_h</p:attrName>
                                        </p:attrNameLst>
                                      </p:cBhvr>
                                      <p:tavLst>
                                        <p:tav tm="0">
                                          <p:val>
                                            <p:fltVal val="0"/>
                                          </p:val>
                                        </p:tav>
                                        <p:tav tm="100000">
                                          <p:val>
                                            <p:strVal val="#ppt_h"/>
                                          </p:val>
                                        </p:tav>
                                      </p:tavLst>
                                    </p:anim>
                                    <p:animEffect transition="in" filter="fade">
                                      <p:cBhvr>
                                        <p:cTn id="32" dur="500"/>
                                        <p:tgtEl>
                                          <p:spTgt spid="40"/>
                                        </p:tgtEl>
                                      </p:cBhvr>
                                    </p:animEffect>
                                  </p:childTnLst>
                                </p:cTn>
                              </p:par>
                            </p:childTnLst>
                          </p:cTn>
                        </p:par>
                        <p:par>
                          <p:cTn id="33" fill="hold">
                            <p:stCondLst>
                              <p:cond delay="1500"/>
                            </p:stCondLst>
                            <p:childTnLst>
                              <p:par>
                                <p:cTn id="34" presetID="2" presetClass="entr" presetSubtype="8" decel="100000" fill="hold" grpId="0" nodeType="afterEffect">
                                  <p:stCondLst>
                                    <p:cond delay="250"/>
                                  </p:stCondLst>
                                  <p:childTnLst>
                                    <p:set>
                                      <p:cBhvr>
                                        <p:cTn id="35" dur="1" fill="hold">
                                          <p:stCondLst>
                                            <p:cond delay="0"/>
                                          </p:stCondLst>
                                        </p:cTn>
                                        <p:tgtEl>
                                          <p:spTgt spid="52">
                                            <p:txEl>
                                              <p:pRg st="0" end="0"/>
                                            </p:txEl>
                                          </p:spTgt>
                                        </p:tgtEl>
                                        <p:attrNameLst>
                                          <p:attrName>style.visibility</p:attrName>
                                        </p:attrNameLst>
                                      </p:cBhvr>
                                      <p:to>
                                        <p:strVal val="visible"/>
                                      </p:to>
                                    </p:set>
                                    <p:anim calcmode="lin" valueType="num">
                                      <p:cBhvr additive="base">
                                        <p:cTn id="36"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2">
                                            <p:txEl>
                                              <p:pRg st="0" end="0"/>
                                            </p:txEl>
                                          </p:spTgt>
                                        </p:tgtEl>
                                        <p:attrNameLst>
                                          <p:attrName>ppt_y</p:attrName>
                                        </p:attrNameLst>
                                      </p:cBhvr>
                                      <p:tavLst>
                                        <p:tav tm="0">
                                          <p:val>
                                            <p:strVal val="#ppt_y"/>
                                          </p:val>
                                        </p:tav>
                                        <p:tav tm="100000">
                                          <p:val>
                                            <p:strVal val="#ppt_y"/>
                                          </p:val>
                                        </p:tav>
                                      </p:tavLst>
                                    </p:anim>
                                  </p:childTnLst>
                                </p:cTn>
                              </p:par>
                              <p:par>
                                <p:cTn id="38" presetID="2" presetClass="entr" presetSubtype="8" decel="100000" fill="hold" grpId="0" nodeType="withEffect">
                                  <p:stCondLst>
                                    <p:cond delay="250"/>
                                  </p:stCondLst>
                                  <p:childTnLst>
                                    <p:set>
                                      <p:cBhvr>
                                        <p:cTn id="39" dur="1" fill="hold">
                                          <p:stCondLst>
                                            <p:cond delay="0"/>
                                          </p:stCondLst>
                                        </p:cTn>
                                        <p:tgtEl>
                                          <p:spTgt spid="53">
                                            <p:txEl>
                                              <p:pRg st="0" end="0"/>
                                            </p:txEl>
                                          </p:spTgt>
                                        </p:tgtEl>
                                        <p:attrNameLst>
                                          <p:attrName>style.visibility</p:attrName>
                                        </p:attrNameLst>
                                      </p:cBhvr>
                                      <p:to>
                                        <p:strVal val="visible"/>
                                      </p:to>
                                    </p:set>
                                    <p:anim calcmode="lin" valueType="num">
                                      <p:cBhvr additive="base">
                                        <p:cTn id="40"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250"/>
                            </p:stCondLst>
                            <p:childTnLst>
                              <p:par>
                                <p:cTn id="43" presetID="22" presetClass="entr" presetSubtype="4" fill="hold" grpId="0" nodeType="afterEffect">
                                  <p:stCondLst>
                                    <p:cond delay="250"/>
                                  </p:stCondLst>
                                  <p:childTnLst>
                                    <p:set>
                                      <p:cBhvr>
                                        <p:cTn id="44" dur="1" fill="hold">
                                          <p:stCondLst>
                                            <p:cond delay="0"/>
                                          </p:stCondLst>
                                        </p:cTn>
                                        <p:tgtEl>
                                          <p:spTgt spid="9"/>
                                        </p:tgtEl>
                                        <p:attrNameLst>
                                          <p:attrName>style.visibility</p:attrName>
                                        </p:attrNameLst>
                                      </p:cBhvr>
                                      <p:to>
                                        <p:strVal val="visible"/>
                                      </p:to>
                                    </p:set>
                                    <p:animEffect transition="in" filter="wipe(down)">
                                      <p:cBhvr>
                                        <p:cTn id="45" dur="500"/>
                                        <p:tgtEl>
                                          <p:spTgt spid="9"/>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right)">
                                      <p:cBhvr>
                                        <p:cTn id="49" dur="500"/>
                                        <p:tgtEl>
                                          <p:spTgt spid="24"/>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right)">
                                      <p:cBhvr>
                                        <p:cTn id="52" dur="500"/>
                                        <p:tgtEl>
                                          <p:spTgt spid="29"/>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 calcmode="lin" valueType="num">
                                      <p:cBhvr>
                                        <p:cTn id="55" dur="500" fill="hold"/>
                                        <p:tgtEl>
                                          <p:spTgt spid="35"/>
                                        </p:tgtEl>
                                        <p:attrNameLst>
                                          <p:attrName>ppt_w</p:attrName>
                                        </p:attrNameLst>
                                      </p:cBhvr>
                                      <p:tavLst>
                                        <p:tav tm="0">
                                          <p:val>
                                            <p:fltVal val="0"/>
                                          </p:val>
                                        </p:tav>
                                        <p:tav tm="100000">
                                          <p:val>
                                            <p:strVal val="#ppt_w"/>
                                          </p:val>
                                        </p:tav>
                                      </p:tavLst>
                                    </p:anim>
                                    <p:anim calcmode="lin" valueType="num">
                                      <p:cBhvr>
                                        <p:cTn id="56" dur="500" fill="hold"/>
                                        <p:tgtEl>
                                          <p:spTgt spid="35"/>
                                        </p:tgtEl>
                                        <p:attrNameLst>
                                          <p:attrName>ppt_h</p:attrName>
                                        </p:attrNameLst>
                                      </p:cBhvr>
                                      <p:tavLst>
                                        <p:tav tm="0">
                                          <p:val>
                                            <p:fltVal val="0"/>
                                          </p:val>
                                        </p:tav>
                                        <p:tav tm="100000">
                                          <p:val>
                                            <p:strVal val="#ppt_h"/>
                                          </p:val>
                                        </p:tav>
                                      </p:tavLst>
                                    </p:anim>
                                    <p:animEffect transition="in" filter="fade">
                                      <p:cBhvr>
                                        <p:cTn id="57" dur="500"/>
                                        <p:tgtEl>
                                          <p:spTgt spid="3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 calcmode="lin" valueType="num">
                                      <p:cBhvr>
                                        <p:cTn id="60" dur="500" fill="hold"/>
                                        <p:tgtEl>
                                          <p:spTgt spid="18"/>
                                        </p:tgtEl>
                                        <p:attrNameLst>
                                          <p:attrName>ppt_w</p:attrName>
                                        </p:attrNameLst>
                                      </p:cBhvr>
                                      <p:tavLst>
                                        <p:tav tm="0">
                                          <p:val>
                                            <p:fltVal val="0"/>
                                          </p:val>
                                        </p:tav>
                                        <p:tav tm="100000">
                                          <p:val>
                                            <p:strVal val="#ppt_w"/>
                                          </p:val>
                                        </p:tav>
                                      </p:tavLst>
                                    </p:anim>
                                    <p:anim calcmode="lin" valueType="num">
                                      <p:cBhvr>
                                        <p:cTn id="61" dur="500" fill="hold"/>
                                        <p:tgtEl>
                                          <p:spTgt spid="18"/>
                                        </p:tgtEl>
                                        <p:attrNameLst>
                                          <p:attrName>ppt_h</p:attrName>
                                        </p:attrNameLst>
                                      </p:cBhvr>
                                      <p:tavLst>
                                        <p:tav tm="0">
                                          <p:val>
                                            <p:fltVal val="0"/>
                                          </p:val>
                                        </p:tav>
                                        <p:tav tm="100000">
                                          <p:val>
                                            <p:strVal val="#ppt_h"/>
                                          </p:val>
                                        </p:tav>
                                      </p:tavLst>
                                    </p:anim>
                                    <p:animEffect transition="in" filter="fade">
                                      <p:cBhvr>
                                        <p:cTn id="62" dur="500"/>
                                        <p:tgtEl>
                                          <p:spTgt spid="18"/>
                                        </p:tgtEl>
                                      </p:cBhvr>
                                    </p:animEffect>
                                  </p:childTnLst>
                                </p:cTn>
                              </p:par>
                            </p:childTnLst>
                          </p:cTn>
                        </p:par>
                        <p:par>
                          <p:cTn id="63" fill="hold">
                            <p:stCondLst>
                              <p:cond delay="3500"/>
                            </p:stCondLst>
                            <p:childTnLst>
                              <p:par>
                                <p:cTn id="64" presetID="2" presetClass="entr" presetSubtype="2" decel="100000" fill="hold" grpId="0" nodeType="afterEffect">
                                  <p:stCondLst>
                                    <p:cond delay="250"/>
                                  </p:stCondLst>
                                  <p:childTnLst>
                                    <p:set>
                                      <p:cBhvr>
                                        <p:cTn id="65" dur="1" fill="hold">
                                          <p:stCondLst>
                                            <p:cond delay="0"/>
                                          </p:stCondLst>
                                        </p:cTn>
                                        <p:tgtEl>
                                          <p:spTgt spid="42">
                                            <p:txEl>
                                              <p:pRg st="0" end="0"/>
                                            </p:txEl>
                                          </p:spTgt>
                                        </p:tgtEl>
                                        <p:attrNameLst>
                                          <p:attrName>style.visibility</p:attrName>
                                        </p:attrNameLst>
                                      </p:cBhvr>
                                      <p:to>
                                        <p:strVal val="visible"/>
                                      </p:to>
                                    </p:set>
                                    <p:anim calcmode="lin" valueType="num">
                                      <p:cBhvr additive="base">
                                        <p:cTn id="66"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2">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250"/>
                                  </p:stCondLst>
                                  <p:childTnLst>
                                    <p:set>
                                      <p:cBhvr>
                                        <p:cTn id="69" dur="1" fill="hold">
                                          <p:stCondLst>
                                            <p:cond delay="0"/>
                                          </p:stCondLst>
                                        </p:cTn>
                                        <p:tgtEl>
                                          <p:spTgt spid="43">
                                            <p:txEl>
                                              <p:pRg st="0" end="0"/>
                                            </p:txEl>
                                          </p:spTgt>
                                        </p:tgtEl>
                                        <p:attrNameLst>
                                          <p:attrName>style.visibility</p:attrName>
                                        </p:attrNameLst>
                                      </p:cBhvr>
                                      <p:to>
                                        <p:strVal val="visible"/>
                                      </p:to>
                                    </p:set>
                                    <p:anim calcmode="lin" valueType="num">
                                      <p:cBhvr additive="base">
                                        <p:cTn id="70"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71"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4250"/>
                            </p:stCondLst>
                            <p:childTnLst>
                              <p:par>
                                <p:cTn id="73" presetID="22" presetClass="entr" presetSubtype="4" fill="hold" grpId="0" nodeType="afterEffect">
                                  <p:stCondLst>
                                    <p:cond delay="250"/>
                                  </p:stCondLst>
                                  <p:childTnLst>
                                    <p:set>
                                      <p:cBhvr>
                                        <p:cTn id="74" dur="1" fill="hold">
                                          <p:stCondLst>
                                            <p:cond delay="0"/>
                                          </p:stCondLst>
                                        </p:cTn>
                                        <p:tgtEl>
                                          <p:spTgt spid="11"/>
                                        </p:tgtEl>
                                        <p:attrNameLst>
                                          <p:attrName>style.visibility</p:attrName>
                                        </p:attrNameLst>
                                      </p:cBhvr>
                                      <p:to>
                                        <p:strVal val="visible"/>
                                      </p:to>
                                    </p:set>
                                    <p:animEffect transition="in" filter="wipe(down)">
                                      <p:cBhvr>
                                        <p:cTn id="75" dur="500"/>
                                        <p:tgtEl>
                                          <p:spTgt spid="11"/>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left)">
                                      <p:cBhvr>
                                        <p:cTn id="79" dur="500"/>
                                        <p:tgtEl>
                                          <p:spTgt spid="28"/>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wipe(left)">
                                      <p:cBhvr>
                                        <p:cTn id="82" dur="500"/>
                                        <p:tgtEl>
                                          <p:spTgt spid="34"/>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22"/>
                                        </p:tgtEl>
                                        <p:attrNameLst>
                                          <p:attrName>style.visibility</p:attrName>
                                        </p:attrNameLst>
                                      </p:cBhvr>
                                      <p:to>
                                        <p:strVal val="visible"/>
                                      </p:to>
                                    </p:set>
                                    <p:anim calcmode="lin" valueType="num">
                                      <p:cBhvr>
                                        <p:cTn id="85" dur="500" fill="hold"/>
                                        <p:tgtEl>
                                          <p:spTgt spid="22"/>
                                        </p:tgtEl>
                                        <p:attrNameLst>
                                          <p:attrName>ppt_w</p:attrName>
                                        </p:attrNameLst>
                                      </p:cBhvr>
                                      <p:tavLst>
                                        <p:tav tm="0">
                                          <p:val>
                                            <p:fltVal val="0"/>
                                          </p:val>
                                        </p:tav>
                                        <p:tav tm="100000">
                                          <p:val>
                                            <p:strVal val="#ppt_w"/>
                                          </p:val>
                                        </p:tav>
                                      </p:tavLst>
                                    </p:anim>
                                    <p:anim calcmode="lin" valueType="num">
                                      <p:cBhvr>
                                        <p:cTn id="86" dur="500" fill="hold"/>
                                        <p:tgtEl>
                                          <p:spTgt spid="22"/>
                                        </p:tgtEl>
                                        <p:attrNameLst>
                                          <p:attrName>ppt_h</p:attrName>
                                        </p:attrNameLst>
                                      </p:cBhvr>
                                      <p:tavLst>
                                        <p:tav tm="0">
                                          <p:val>
                                            <p:fltVal val="0"/>
                                          </p:val>
                                        </p:tav>
                                        <p:tav tm="100000">
                                          <p:val>
                                            <p:strVal val="#ppt_h"/>
                                          </p:val>
                                        </p:tav>
                                      </p:tavLst>
                                    </p:anim>
                                    <p:animEffect transition="in" filter="fade">
                                      <p:cBhvr>
                                        <p:cTn id="87" dur="500"/>
                                        <p:tgtEl>
                                          <p:spTgt spid="22"/>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41"/>
                                        </p:tgtEl>
                                        <p:attrNameLst>
                                          <p:attrName>style.visibility</p:attrName>
                                        </p:attrNameLst>
                                      </p:cBhvr>
                                      <p:to>
                                        <p:strVal val="visible"/>
                                      </p:to>
                                    </p:set>
                                    <p:anim calcmode="lin" valueType="num">
                                      <p:cBhvr>
                                        <p:cTn id="90" dur="500" fill="hold"/>
                                        <p:tgtEl>
                                          <p:spTgt spid="41"/>
                                        </p:tgtEl>
                                        <p:attrNameLst>
                                          <p:attrName>ppt_w</p:attrName>
                                        </p:attrNameLst>
                                      </p:cBhvr>
                                      <p:tavLst>
                                        <p:tav tm="0">
                                          <p:val>
                                            <p:fltVal val="0"/>
                                          </p:val>
                                        </p:tav>
                                        <p:tav tm="100000">
                                          <p:val>
                                            <p:strVal val="#ppt_w"/>
                                          </p:val>
                                        </p:tav>
                                      </p:tavLst>
                                    </p:anim>
                                    <p:anim calcmode="lin" valueType="num">
                                      <p:cBhvr>
                                        <p:cTn id="91" dur="500" fill="hold"/>
                                        <p:tgtEl>
                                          <p:spTgt spid="41"/>
                                        </p:tgtEl>
                                        <p:attrNameLst>
                                          <p:attrName>ppt_h</p:attrName>
                                        </p:attrNameLst>
                                      </p:cBhvr>
                                      <p:tavLst>
                                        <p:tav tm="0">
                                          <p:val>
                                            <p:fltVal val="0"/>
                                          </p:val>
                                        </p:tav>
                                        <p:tav tm="100000">
                                          <p:val>
                                            <p:strVal val="#ppt_h"/>
                                          </p:val>
                                        </p:tav>
                                      </p:tavLst>
                                    </p:anim>
                                    <p:animEffect transition="in" filter="fade">
                                      <p:cBhvr>
                                        <p:cTn id="92" dur="500"/>
                                        <p:tgtEl>
                                          <p:spTgt spid="41"/>
                                        </p:tgtEl>
                                      </p:cBhvr>
                                    </p:animEffect>
                                  </p:childTnLst>
                                </p:cTn>
                              </p:par>
                            </p:childTnLst>
                          </p:cTn>
                        </p:par>
                        <p:par>
                          <p:cTn id="93" fill="hold">
                            <p:stCondLst>
                              <p:cond delay="5500"/>
                            </p:stCondLst>
                            <p:childTnLst>
                              <p:par>
                                <p:cTn id="94" presetID="2" presetClass="entr" presetSubtype="8" decel="100000" fill="hold" grpId="0" nodeType="afterEffect">
                                  <p:stCondLst>
                                    <p:cond delay="250"/>
                                  </p:stCondLst>
                                  <p:childTnLst>
                                    <p:set>
                                      <p:cBhvr>
                                        <p:cTn id="95" dur="1" fill="hold">
                                          <p:stCondLst>
                                            <p:cond delay="0"/>
                                          </p:stCondLst>
                                        </p:cTn>
                                        <p:tgtEl>
                                          <p:spTgt spid="54">
                                            <p:txEl>
                                              <p:pRg st="0" end="0"/>
                                            </p:txEl>
                                          </p:spTgt>
                                        </p:tgtEl>
                                        <p:attrNameLst>
                                          <p:attrName>style.visibility</p:attrName>
                                        </p:attrNameLst>
                                      </p:cBhvr>
                                      <p:to>
                                        <p:strVal val="visible"/>
                                      </p:to>
                                    </p:set>
                                    <p:anim calcmode="lin" valueType="num">
                                      <p:cBhvr additive="base">
                                        <p:cTn id="96"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54">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8" decel="100000" fill="hold" grpId="0" nodeType="withEffect">
                                  <p:stCondLst>
                                    <p:cond delay="250"/>
                                  </p:stCondLst>
                                  <p:childTnLst>
                                    <p:set>
                                      <p:cBhvr>
                                        <p:cTn id="99" dur="1" fill="hold">
                                          <p:stCondLst>
                                            <p:cond delay="0"/>
                                          </p:stCondLst>
                                        </p:cTn>
                                        <p:tgtEl>
                                          <p:spTgt spid="55">
                                            <p:txEl>
                                              <p:pRg st="0" end="0"/>
                                            </p:txEl>
                                          </p:spTgt>
                                        </p:tgtEl>
                                        <p:attrNameLst>
                                          <p:attrName>style.visibility</p:attrName>
                                        </p:attrNameLst>
                                      </p:cBhvr>
                                      <p:to>
                                        <p:strVal val="visible"/>
                                      </p:to>
                                    </p:set>
                                    <p:anim calcmode="lin" valueType="num">
                                      <p:cBhvr additive="base">
                                        <p:cTn id="100"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01"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102" fill="hold">
                            <p:stCondLst>
                              <p:cond delay="6250"/>
                            </p:stCondLst>
                            <p:childTnLst>
                              <p:par>
                                <p:cTn id="103" presetID="22" presetClass="entr" presetSubtype="4" fill="hold" grpId="0" nodeType="afterEffect">
                                  <p:stCondLst>
                                    <p:cond delay="250"/>
                                  </p:stCondLst>
                                  <p:childTnLst>
                                    <p:set>
                                      <p:cBhvr>
                                        <p:cTn id="104" dur="1" fill="hold">
                                          <p:stCondLst>
                                            <p:cond delay="0"/>
                                          </p:stCondLst>
                                        </p:cTn>
                                        <p:tgtEl>
                                          <p:spTgt spid="10"/>
                                        </p:tgtEl>
                                        <p:attrNameLst>
                                          <p:attrName>style.visibility</p:attrName>
                                        </p:attrNameLst>
                                      </p:cBhvr>
                                      <p:to>
                                        <p:strVal val="visible"/>
                                      </p:to>
                                    </p:set>
                                    <p:animEffect transition="in" filter="wipe(down)">
                                      <p:cBhvr>
                                        <p:cTn id="105" dur="500"/>
                                        <p:tgtEl>
                                          <p:spTgt spid="10"/>
                                        </p:tgtEl>
                                      </p:cBhvr>
                                    </p:animEffect>
                                  </p:childTnLst>
                                </p:cTn>
                              </p:par>
                            </p:childTnLst>
                          </p:cTn>
                        </p:par>
                        <p:par>
                          <p:cTn id="106" fill="hold">
                            <p:stCondLst>
                              <p:cond delay="7000"/>
                            </p:stCondLst>
                            <p:childTnLst>
                              <p:par>
                                <p:cTn id="107" presetID="22" presetClass="entr" presetSubtype="2"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Effect transition="in" filter="wipe(right)">
                                      <p:cBhvr>
                                        <p:cTn id="109" dur="500"/>
                                        <p:tgtEl>
                                          <p:spTgt spid="16"/>
                                        </p:tgtEl>
                                      </p:cBhvr>
                                    </p:animEffect>
                                  </p:childTnLst>
                                </p:cTn>
                              </p:par>
                              <p:par>
                                <p:cTn id="110" presetID="22" presetClass="entr" presetSubtype="2" fill="hold" grpId="0"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wipe(right)">
                                      <p:cBhvr>
                                        <p:cTn id="112" dur="500"/>
                                        <p:tgtEl>
                                          <p:spTgt spid="30"/>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17"/>
                                        </p:tgtEl>
                                        <p:attrNameLst>
                                          <p:attrName>style.visibility</p:attrName>
                                        </p:attrNameLst>
                                      </p:cBhvr>
                                      <p:to>
                                        <p:strVal val="visible"/>
                                      </p:to>
                                    </p:set>
                                    <p:anim calcmode="lin" valueType="num">
                                      <p:cBhvr>
                                        <p:cTn id="115" dur="500" fill="hold"/>
                                        <p:tgtEl>
                                          <p:spTgt spid="17"/>
                                        </p:tgtEl>
                                        <p:attrNameLst>
                                          <p:attrName>ppt_w</p:attrName>
                                        </p:attrNameLst>
                                      </p:cBhvr>
                                      <p:tavLst>
                                        <p:tav tm="0">
                                          <p:val>
                                            <p:fltVal val="0"/>
                                          </p:val>
                                        </p:tav>
                                        <p:tav tm="100000">
                                          <p:val>
                                            <p:strVal val="#ppt_w"/>
                                          </p:val>
                                        </p:tav>
                                      </p:tavLst>
                                    </p:anim>
                                    <p:anim calcmode="lin" valueType="num">
                                      <p:cBhvr>
                                        <p:cTn id="116" dur="500" fill="hold"/>
                                        <p:tgtEl>
                                          <p:spTgt spid="17"/>
                                        </p:tgtEl>
                                        <p:attrNameLst>
                                          <p:attrName>ppt_h</p:attrName>
                                        </p:attrNameLst>
                                      </p:cBhvr>
                                      <p:tavLst>
                                        <p:tav tm="0">
                                          <p:val>
                                            <p:fltVal val="0"/>
                                          </p:val>
                                        </p:tav>
                                        <p:tav tm="100000">
                                          <p:val>
                                            <p:strVal val="#ppt_h"/>
                                          </p:val>
                                        </p:tav>
                                      </p:tavLst>
                                    </p:anim>
                                    <p:animEffect transition="in" filter="fade">
                                      <p:cBhvr>
                                        <p:cTn id="117" dur="500"/>
                                        <p:tgtEl>
                                          <p:spTgt spid="17"/>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8"/>
                                        </p:tgtEl>
                                        <p:attrNameLst>
                                          <p:attrName>style.visibility</p:attrName>
                                        </p:attrNameLst>
                                      </p:cBhvr>
                                      <p:to>
                                        <p:strVal val="visible"/>
                                      </p:to>
                                    </p:set>
                                    <p:anim calcmode="lin" valueType="num">
                                      <p:cBhvr>
                                        <p:cTn id="120" dur="500" fill="hold"/>
                                        <p:tgtEl>
                                          <p:spTgt spid="38"/>
                                        </p:tgtEl>
                                        <p:attrNameLst>
                                          <p:attrName>ppt_w</p:attrName>
                                        </p:attrNameLst>
                                      </p:cBhvr>
                                      <p:tavLst>
                                        <p:tav tm="0">
                                          <p:val>
                                            <p:fltVal val="0"/>
                                          </p:val>
                                        </p:tav>
                                        <p:tav tm="100000">
                                          <p:val>
                                            <p:strVal val="#ppt_w"/>
                                          </p:val>
                                        </p:tav>
                                      </p:tavLst>
                                    </p:anim>
                                    <p:anim calcmode="lin" valueType="num">
                                      <p:cBhvr>
                                        <p:cTn id="121" dur="500" fill="hold"/>
                                        <p:tgtEl>
                                          <p:spTgt spid="38"/>
                                        </p:tgtEl>
                                        <p:attrNameLst>
                                          <p:attrName>ppt_h</p:attrName>
                                        </p:attrNameLst>
                                      </p:cBhvr>
                                      <p:tavLst>
                                        <p:tav tm="0">
                                          <p:val>
                                            <p:fltVal val="0"/>
                                          </p:val>
                                        </p:tav>
                                        <p:tav tm="100000">
                                          <p:val>
                                            <p:strVal val="#ppt_h"/>
                                          </p:val>
                                        </p:tav>
                                      </p:tavLst>
                                    </p:anim>
                                    <p:animEffect transition="in" filter="fade">
                                      <p:cBhvr>
                                        <p:cTn id="122" dur="500"/>
                                        <p:tgtEl>
                                          <p:spTgt spid="38"/>
                                        </p:tgtEl>
                                      </p:cBhvr>
                                    </p:animEffect>
                                  </p:childTnLst>
                                </p:cTn>
                              </p:par>
                            </p:childTnLst>
                          </p:cTn>
                        </p:par>
                        <p:par>
                          <p:cTn id="123" fill="hold">
                            <p:stCondLst>
                              <p:cond delay="7500"/>
                            </p:stCondLst>
                            <p:childTnLst>
                              <p:par>
                                <p:cTn id="124" presetID="2" presetClass="entr" presetSubtype="2" decel="100000" fill="hold" grpId="0" nodeType="afterEffect">
                                  <p:stCondLst>
                                    <p:cond delay="250"/>
                                  </p:stCondLst>
                                  <p:childTnLst>
                                    <p:set>
                                      <p:cBhvr>
                                        <p:cTn id="125" dur="1" fill="hold">
                                          <p:stCondLst>
                                            <p:cond delay="0"/>
                                          </p:stCondLst>
                                        </p:cTn>
                                        <p:tgtEl>
                                          <p:spTgt spid="44">
                                            <p:txEl>
                                              <p:pRg st="0" end="0"/>
                                            </p:txEl>
                                          </p:spTgt>
                                        </p:tgtEl>
                                        <p:attrNameLst>
                                          <p:attrName>style.visibility</p:attrName>
                                        </p:attrNameLst>
                                      </p:cBhvr>
                                      <p:to>
                                        <p:strVal val="visible"/>
                                      </p:to>
                                    </p:set>
                                    <p:anim calcmode="lin" valueType="num">
                                      <p:cBhvr additive="base">
                                        <p:cTn id="126"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127" dur="500" fill="hold"/>
                                        <p:tgtEl>
                                          <p:spTgt spid="44">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2" decel="100000" fill="hold" grpId="0" nodeType="withEffect">
                                  <p:stCondLst>
                                    <p:cond delay="250"/>
                                  </p:stCondLst>
                                  <p:childTnLst>
                                    <p:set>
                                      <p:cBhvr>
                                        <p:cTn id="129" dur="1" fill="hold">
                                          <p:stCondLst>
                                            <p:cond delay="0"/>
                                          </p:stCondLst>
                                        </p:cTn>
                                        <p:tgtEl>
                                          <p:spTgt spid="45">
                                            <p:txEl>
                                              <p:pRg st="0" end="0"/>
                                            </p:txEl>
                                          </p:spTgt>
                                        </p:tgtEl>
                                        <p:attrNameLst>
                                          <p:attrName>style.visibility</p:attrName>
                                        </p:attrNameLst>
                                      </p:cBhvr>
                                      <p:to>
                                        <p:strVal val="visible"/>
                                      </p:to>
                                    </p:set>
                                    <p:anim calcmode="lin" valueType="num">
                                      <p:cBhvr additive="base">
                                        <p:cTn id="130"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131"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par>
                          <p:cTn id="132" fill="hold">
                            <p:stCondLst>
                              <p:cond delay="8250"/>
                            </p:stCondLst>
                            <p:childTnLst>
                              <p:par>
                                <p:cTn id="133" presetID="22" presetClass="entr" presetSubtype="4" fill="hold" grpId="0" nodeType="afterEffect">
                                  <p:stCondLst>
                                    <p:cond delay="250"/>
                                  </p:stCondLst>
                                  <p:childTnLst>
                                    <p:set>
                                      <p:cBhvr>
                                        <p:cTn id="134" dur="1" fill="hold">
                                          <p:stCondLst>
                                            <p:cond delay="0"/>
                                          </p:stCondLst>
                                        </p:cTn>
                                        <p:tgtEl>
                                          <p:spTgt spid="5"/>
                                        </p:tgtEl>
                                        <p:attrNameLst>
                                          <p:attrName>style.visibility</p:attrName>
                                        </p:attrNameLst>
                                      </p:cBhvr>
                                      <p:to>
                                        <p:strVal val="visible"/>
                                      </p:to>
                                    </p:set>
                                    <p:animEffect transition="in" filter="wipe(down)">
                                      <p:cBhvr>
                                        <p:cTn id="135" dur="500"/>
                                        <p:tgtEl>
                                          <p:spTgt spid="5"/>
                                        </p:tgtEl>
                                      </p:cBhvr>
                                    </p:animEffect>
                                  </p:childTnLst>
                                </p:cTn>
                              </p:par>
                            </p:childTnLst>
                          </p:cTn>
                        </p:par>
                        <p:par>
                          <p:cTn id="136" fill="hold">
                            <p:stCondLst>
                              <p:cond delay="9000"/>
                            </p:stCondLst>
                            <p:childTnLst>
                              <p:par>
                                <p:cTn id="137" presetID="22" presetClass="entr" presetSubtype="8" fill="hold" grpId="0" nodeType="afterEffect">
                                  <p:stCondLst>
                                    <p:cond delay="0"/>
                                  </p:stCondLst>
                                  <p:childTnLst>
                                    <p:set>
                                      <p:cBhvr>
                                        <p:cTn id="138" dur="1" fill="hold">
                                          <p:stCondLst>
                                            <p:cond delay="0"/>
                                          </p:stCondLst>
                                        </p:cTn>
                                        <p:tgtEl>
                                          <p:spTgt spid="25"/>
                                        </p:tgtEl>
                                        <p:attrNameLst>
                                          <p:attrName>style.visibility</p:attrName>
                                        </p:attrNameLst>
                                      </p:cBhvr>
                                      <p:to>
                                        <p:strVal val="visible"/>
                                      </p:to>
                                    </p:set>
                                    <p:animEffect transition="in" filter="wipe(left)">
                                      <p:cBhvr>
                                        <p:cTn id="139" dur="500"/>
                                        <p:tgtEl>
                                          <p:spTgt spid="25"/>
                                        </p:tgtEl>
                                      </p:cBhvr>
                                    </p:animEffect>
                                  </p:childTnLst>
                                </p:cTn>
                              </p:par>
                              <p:par>
                                <p:cTn id="140" presetID="22" presetClass="entr" presetSubtype="8" fill="hold" grpId="0" nodeType="withEffect">
                                  <p:stCondLst>
                                    <p:cond delay="0"/>
                                  </p:stCondLst>
                                  <p:childTnLst>
                                    <p:set>
                                      <p:cBhvr>
                                        <p:cTn id="141" dur="1" fill="hold">
                                          <p:stCondLst>
                                            <p:cond delay="0"/>
                                          </p:stCondLst>
                                        </p:cTn>
                                        <p:tgtEl>
                                          <p:spTgt spid="33"/>
                                        </p:tgtEl>
                                        <p:attrNameLst>
                                          <p:attrName>style.visibility</p:attrName>
                                        </p:attrNameLst>
                                      </p:cBhvr>
                                      <p:to>
                                        <p:strVal val="visible"/>
                                      </p:to>
                                    </p:set>
                                    <p:animEffect transition="in" filter="wipe(left)">
                                      <p:cBhvr>
                                        <p:cTn id="142" dur="500"/>
                                        <p:tgtEl>
                                          <p:spTgt spid="33"/>
                                        </p:tgtEl>
                                      </p:cBhvr>
                                    </p:animEffect>
                                  </p:childTnLst>
                                </p:cTn>
                              </p:par>
                              <p:par>
                                <p:cTn id="143" presetID="53" presetClass="entr" presetSubtype="16" fill="hold" grpId="0" nodeType="withEffect">
                                  <p:stCondLst>
                                    <p:cond delay="0"/>
                                  </p:stCondLst>
                                  <p:childTnLst>
                                    <p:set>
                                      <p:cBhvr>
                                        <p:cTn id="144" dur="1" fill="hold">
                                          <p:stCondLst>
                                            <p:cond delay="0"/>
                                          </p:stCondLst>
                                        </p:cTn>
                                        <p:tgtEl>
                                          <p:spTgt spid="21"/>
                                        </p:tgtEl>
                                        <p:attrNameLst>
                                          <p:attrName>style.visibility</p:attrName>
                                        </p:attrNameLst>
                                      </p:cBhvr>
                                      <p:to>
                                        <p:strVal val="visible"/>
                                      </p:to>
                                    </p:set>
                                    <p:anim calcmode="lin" valueType="num">
                                      <p:cBhvr>
                                        <p:cTn id="145" dur="500" fill="hold"/>
                                        <p:tgtEl>
                                          <p:spTgt spid="21"/>
                                        </p:tgtEl>
                                        <p:attrNameLst>
                                          <p:attrName>ppt_w</p:attrName>
                                        </p:attrNameLst>
                                      </p:cBhvr>
                                      <p:tavLst>
                                        <p:tav tm="0">
                                          <p:val>
                                            <p:fltVal val="0"/>
                                          </p:val>
                                        </p:tav>
                                        <p:tav tm="100000">
                                          <p:val>
                                            <p:strVal val="#ppt_w"/>
                                          </p:val>
                                        </p:tav>
                                      </p:tavLst>
                                    </p:anim>
                                    <p:anim calcmode="lin" valueType="num">
                                      <p:cBhvr>
                                        <p:cTn id="146" dur="500" fill="hold"/>
                                        <p:tgtEl>
                                          <p:spTgt spid="21"/>
                                        </p:tgtEl>
                                        <p:attrNameLst>
                                          <p:attrName>ppt_h</p:attrName>
                                        </p:attrNameLst>
                                      </p:cBhvr>
                                      <p:tavLst>
                                        <p:tav tm="0">
                                          <p:val>
                                            <p:fltVal val="0"/>
                                          </p:val>
                                        </p:tav>
                                        <p:tav tm="100000">
                                          <p:val>
                                            <p:strVal val="#ppt_h"/>
                                          </p:val>
                                        </p:tav>
                                      </p:tavLst>
                                    </p:anim>
                                    <p:animEffect transition="in" filter="fade">
                                      <p:cBhvr>
                                        <p:cTn id="147" dur="500"/>
                                        <p:tgtEl>
                                          <p:spTgt spid="21"/>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37"/>
                                        </p:tgtEl>
                                        <p:attrNameLst>
                                          <p:attrName>style.visibility</p:attrName>
                                        </p:attrNameLst>
                                      </p:cBhvr>
                                      <p:to>
                                        <p:strVal val="visible"/>
                                      </p:to>
                                    </p:set>
                                    <p:anim calcmode="lin" valueType="num">
                                      <p:cBhvr>
                                        <p:cTn id="150" dur="500" fill="hold"/>
                                        <p:tgtEl>
                                          <p:spTgt spid="37"/>
                                        </p:tgtEl>
                                        <p:attrNameLst>
                                          <p:attrName>ppt_w</p:attrName>
                                        </p:attrNameLst>
                                      </p:cBhvr>
                                      <p:tavLst>
                                        <p:tav tm="0">
                                          <p:val>
                                            <p:fltVal val="0"/>
                                          </p:val>
                                        </p:tav>
                                        <p:tav tm="100000">
                                          <p:val>
                                            <p:strVal val="#ppt_w"/>
                                          </p:val>
                                        </p:tav>
                                      </p:tavLst>
                                    </p:anim>
                                    <p:anim calcmode="lin" valueType="num">
                                      <p:cBhvr>
                                        <p:cTn id="151" dur="500" fill="hold"/>
                                        <p:tgtEl>
                                          <p:spTgt spid="37"/>
                                        </p:tgtEl>
                                        <p:attrNameLst>
                                          <p:attrName>ppt_h</p:attrName>
                                        </p:attrNameLst>
                                      </p:cBhvr>
                                      <p:tavLst>
                                        <p:tav tm="0">
                                          <p:val>
                                            <p:fltVal val="0"/>
                                          </p:val>
                                        </p:tav>
                                        <p:tav tm="100000">
                                          <p:val>
                                            <p:strVal val="#ppt_h"/>
                                          </p:val>
                                        </p:tav>
                                      </p:tavLst>
                                    </p:anim>
                                    <p:animEffect transition="in" filter="fade">
                                      <p:cBhvr>
                                        <p:cTn id="152" dur="500"/>
                                        <p:tgtEl>
                                          <p:spTgt spid="37"/>
                                        </p:tgtEl>
                                      </p:cBhvr>
                                    </p:animEffect>
                                  </p:childTnLst>
                                </p:cTn>
                              </p:par>
                            </p:childTnLst>
                          </p:cTn>
                        </p:par>
                        <p:par>
                          <p:cTn id="153" fill="hold">
                            <p:stCondLst>
                              <p:cond delay="9500"/>
                            </p:stCondLst>
                            <p:childTnLst>
                              <p:par>
                                <p:cTn id="154" presetID="2" presetClass="entr" presetSubtype="8" decel="100000" fill="hold" grpId="0" nodeType="afterEffect">
                                  <p:stCondLst>
                                    <p:cond delay="250"/>
                                  </p:stCondLst>
                                  <p:childTnLst>
                                    <p:set>
                                      <p:cBhvr>
                                        <p:cTn id="155" dur="1" fill="hold">
                                          <p:stCondLst>
                                            <p:cond delay="0"/>
                                          </p:stCondLst>
                                        </p:cTn>
                                        <p:tgtEl>
                                          <p:spTgt spid="48">
                                            <p:txEl>
                                              <p:pRg st="0" end="0"/>
                                            </p:txEl>
                                          </p:spTgt>
                                        </p:tgtEl>
                                        <p:attrNameLst>
                                          <p:attrName>style.visibility</p:attrName>
                                        </p:attrNameLst>
                                      </p:cBhvr>
                                      <p:to>
                                        <p:strVal val="visible"/>
                                      </p:to>
                                    </p:set>
                                    <p:anim calcmode="lin" valueType="num">
                                      <p:cBhvr additive="base">
                                        <p:cTn id="156"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57" dur="500" fill="hold"/>
                                        <p:tgtEl>
                                          <p:spTgt spid="48">
                                            <p:txEl>
                                              <p:pRg st="0" end="0"/>
                                            </p:txEl>
                                          </p:spTgt>
                                        </p:tgtEl>
                                        <p:attrNameLst>
                                          <p:attrName>ppt_y</p:attrName>
                                        </p:attrNameLst>
                                      </p:cBhvr>
                                      <p:tavLst>
                                        <p:tav tm="0">
                                          <p:val>
                                            <p:strVal val="#ppt_y"/>
                                          </p:val>
                                        </p:tav>
                                        <p:tav tm="100000">
                                          <p:val>
                                            <p:strVal val="#ppt_y"/>
                                          </p:val>
                                        </p:tav>
                                      </p:tavLst>
                                    </p:anim>
                                  </p:childTnLst>
                                </p:cTn>
                              </p:par>
                              <p:par>
                                <p:cTn id="158" presetID="2" presetClass="entr" presetSubtype="8" decel="100000" fill="hold" grpId="0" nodeType="withEffect">
                                  <p:stCondLst>
                                    <p:cond delay="250"/>
                                  </p:stCondLst>
                                  <p:childTnLst>
                                    <p:set>
                                      <p:cBhvr>
                                        <p:cTn id="159" dur="1" fill="hold">
                                          <p:stCondLst>
                                            <p:cond delay="0"/>
                                          </p:stCondLst>
                                        </p:cTn>
                                        <p:tgtEl>
                                          <p:spTgt spid="49">
                                            <p:txEl>
                                              <p:pRg st="0" end="0"/>
                                            </p:txEl>
                                          </p:spTgt>
                                        </p:tgtEl>
                                        <p:attrNameLst>
                                          <p:attrName>style.visibility</p:attrName>
                                        </p:attrNameLst>
                                      </p:cBhvr>
                                      <p:to>
                                        <p:strVal val="visible"/>
                                      </p:to>
                                    </p:set>
                                    <p:anim calcmode="lin" valueType="num">
                                      <p:cBhvr additive="base">
                                        <p:cTn id="160"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61"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62" fill="hold">
                            <p:stCondLst>
                              <p:cond delay="10250"/>
                            </p:stCondLst>
                            <p:childTnLst>
                              <p:par>
                                <p:cTn id="163" presetID="22" presetClass="entr" presetSubtype="4" fill="hold" grpId="0" nodeType="afterEffect">
                                  <p:stCondLst>
                                    <p:cond delay="250"/>
                                  </p:stCondLst>
                                  <p:childTnLst>
                                    <p:set>
                                      <p:cBhvr>
                                        <p:cTn id="164" dur="1" fill="hold">
                                          <p:stCondLst>
                                            <p:cond delay="0"/>
                                          </p:stCondLst>
                                        </p:cTn>
                                        <p:tgtEl>
                                          <p:spTgt spid="13"/>
                                        </p:tgtEl>
                                        <p:attrNameLst>
                                          <p:attrName>style.visibility</p:attrName>
                                        </p:attrNameLst>
                                      </p:cBhvr>
                                      <p:to>
                                        <p:strVal val="visible"/>
                                      </p:to>
                                    </p:set>
                                    <p:animEffect transition="in" filter="wipe(down)">
                                      <p:cBhvr>
                                        <p:cTn id="165" dur="500"/>
                                        <p:tgtEl>
                                          <p:spTgt spid="13"/>
                                        </p:tgtEl>
                                      </p:cBhvr>
                                    </p:animEffect>
                                  </p:childTnLst>
                                </p:cTn>
                              </p:par>
                            </p:childTnLst>
                          </p:cTn>
                        </p:par>
                        <p:par>
                          <p:cTn id="166" fill="hold">
                            <p:stCondLst>
                              <p:cond delay="11000"/>
                            </p:stCondLst>
                            <p:childTnLst>
                              <p:par>
                                <p:cTn id="167" presetID="22" presetClass="entr" presetSubtype="2" fill="hold" grpId="0" nodeType="afterEffect">
                                  <p:stCondLst>
                                    <p:cond delay="0"/>
                                  </p:stCondLst>
                                  <p:childTnLst>
                                    <p:set>
                                      <p:cBhvr>
                                        <p:cTn id="168" dur="1" fill="hold">
                                          <p:stCondLst>
                                            <p:cond delay="0"/>
                                          </p:stCondLst>
                                        </p:cTn>
                                        <p:tgtEl>
                                          <p:spTgt spid="23"/>
                                        </p:tgtEl>
                                        <p:attrNameLst>
                                          <p:attrName>style.visibility</p:attrName>
                                        </p:attrNameLst>
                                      </p:cBhvr>
                                      <p:to>
                                        <p:strVal val="visible"/>
                                      </p:to>
                                    </p:set>
                                    <p:animEffect transition="in" filter="wipe(right)">
                                      <p:cBhvr>
                                        <p:cTn id="169" dur="500"/>
                                        <p:tgtEl>
                                          <p:spTgt spid="23"/>
                                        </p:tgtEl>
                                      </p:cBhvr>
                                    </p:animEffect>
                                  </p:childTnLst>
                                </p:cTn>
                              </p:par>
                              <p:par>
                                <p:cTn id="170" presetID="22" presetClass="entr" presetSubtype="2" fill="hold" grpId="0" nodeType="withEffect">
                                  <p:stCondLst>
                                    <p:cond delay="0"/>
                                  </p:stCondLst>
                                  <p:childTnLst>
                                    <p:set>
                                      <p:cBhvr>
                                        <p:cTn id="171" dur="1" fill="hold">
                                          <p:stCondLst>
                                            <p:cond delay="0"/>
                                          </p:stCondLst>
                                        </p:cTn>
                                        <p:tgtEl>
                                          <p:spTgt spid="31"/>
                                        </p:tgtEl>
                                        <p:attrNameLst>
                                          <p:attrName>style.visibility</p:attrName>
                                        </p:attrNameLst>
                                      </p:cBhvr>
                                      <p:to>
                                        <p:strVal val="visible"/>
                                      </p:to>
                                    </p:set>
                                    <p:animEffect transition="in" filter="wipe(right)">
                                      <p:cBhvr>
                                        <p:cTn id="172" dur="500"/>
                                        <p:tgtEl>
                                          <p:spTgt spid="31"/>
                                        </p:tgtEl>
                                      </p:cBhvr>
                                    </p:animEffect>
                                  </p:childTnLst>
                                </p:cTn>
                              </p:par>
                              <p:par>
                                <p:cTn id="173" presetID="53" presetClass="entr" presetSubtype="16" fill="hold" grpId="0" nodeType="withEffect">
                                  <p:stCondLst>
                                    <p:cond delay="0"/>
                                  </p:stCondLst>
                                  <p:childTnLst>
                                    <p:set>
                                      <p:cBhvr>
                                        <p:cTn id="174" dur="1" fill="hold">
                                          <p:stCondLst>
                                            <p:cond delay="0"/>
                                          </p:stCondLst>
                                        </p:cTn>
                                        <p:tgtEl>
                                          <p:spTgt spid="19"/>
                                        </p:tgtEl>
                                        <p:attrNameLst>
                                          <p:attrName>style.visibility</p:attrName>
                                        </p:attrNameLst>
                                      </p:cBhvr>
                                      <p:to>
                                        <p:strVal val="visible"/>
                                      </p:to>
                                    </p:set>
                                    <p:anim calcmode="lin" valueType="num">
                                      <p:cBhvr>
                                        <p:cTn id="175" dur="500" fill="hold"/>
                                        <p:tgtEl>
                                          <p:spTgt spid="19"/>
                                        </p:tgtEl>
                                        <p:attrNameLst>
                                          <p:attrName>ppt_w</p:attrName>
                                        </p:attrNameLst>
                                      </p:cBhvr>
                                      <p:tavLst>
                                        <p:tav tm="0">
                                          <p:val>
                                            <p:fltVal val="0"/>
                                          </p:val>
                                        </p:tav>
                                        <p:tav tm="100000">
                                          <p:val>
                                            <p:strVal val="#ppt_w"/>
                                          </p:val>
                                        </p:tav>
                                      </p:tavLst>
                                    </p:anim>
                                    <p:anim calcmode="lin" valueType="num">
                                      <p:cBhvr>
                                        <p:cTn id="176" dur="500" fill="hold"/>
                                        <p:tgtEl>
                                          <p:spTgt spid="19"/>
                                        </p:tgtEl>
                                        <p:attrNameLst>
                                          <p:attrName>ppt_h</p:attrName>
                                        </p:attrNameLst>
                                      </p:cBhvr>
                                      <p:tavLst>
                                        <p:tav tm="0">
                                          <p:val>
                                            <p:fltVal val="0"/>
                                          </p:val>
                                        </p:tav>
                                        <p:tav tm="100000">
                                          <p:val>
                                            <p:strVal val="#ppt_h"/>
                                          </p:val>
                                        </p:tav>
                                      </p:tavLst>
                                    </p:anim>
                                    <p:animEffect transition="in" filter="fade">
                                      <p:cBhvr>
                                        <p:cTn id="177" dur="500"/>
                                        <p:tgtEl>
                                          <p:spTgt spid="19"/>
                                        </p:tgtEl>
                                      </p:cBhvr>
                                    </p:animEffect>
                                  </p:childTnLst>
                                </p:cTn>
                              </p:par>
                              <p:par>
                                <p:cTn id="178" presetID="53" presetClass="entr" presetSubtype="16" fill="hold" grpId="0" nodeType="withEffect">
                                  <p:stCondLst>
                                    <p:cond delay="0"/>
                                  </p:stCondLst>
                                  <p:childTnLst>
                                    <p:set>
                                      <p:cBhvr>
                                        <p:cTn id="179" dur="1" fill="hold">
                                          <p:stCondLst>
                                            <p:cond delay="0"/>
                                          </p:stCondLst>
                                        </p:cTn>
                                        <p:tgtEl>
                                          <p:spTgt spid="39"/>
                                        </p:tgtEl>
                                        <p:attrNameLst>
                                          <p:attrName>style.visibility</p:attrName>
                                        </p:attrNameLst>
                                      </p:cBhvr>
                                      <p:to>
                                        <p:strVal val="visible"/>
                                      </p:to>
                                    </p:set>
                                    <p:anim calcmode="lin" valueType="num">
                                      <p:cBhvr>
                                        <p:cTn id="180" dur="500" fill="hold"/>
                                        <p:tgtEl>
                                          <p:spTgt spid="39"/>
                                        </p:tgtEl>
                                        <p:attrNameLst>
                                          <p:attrName>ppt_w</p:attrName>
                                        </p:attrNameLst>
                                      </p:cBhvr>
                                      <p:tavLst>
                                        <p:tav tm="0">
                                          <p:val>
                                            <p:fltVal val="0"/>
                                          </p:val>
                                        </p:tav>
                                        <p:tav tm="100000">
                                          <p:val>
                                            <p:strVal val="#ppt_w"/>
                                          </p:val>
                                        </p:tav>
                                      </p:tavLst>
                                    </p:anim>
                                    <p:anim calcmode="lin" valueType="num">
                                      <p:cBhvr>
                                        <p:cTn id="181" dur="500" fill="hold"/>
                                        <p:tgtEl>
                                          <p:spTgt spid="39"/>
                                        </p:tgtEl>
                                        <p:attrNameLst>
                                          <p:attrName>ppt_h</p:attrName>
                                        </p:attrNameLst>
                                      </p:cBhvr>
                                      <p:tavLst>
                                        <p:tav tm="0">
                                          <p:val>
                                            <p:fltVal val="0"/>
                                          </p:val>
                                        </p:tav>
                                        <p:tav tm="100000">
                                          <p:val>
                                            <p:strVal val="#ppt_h"/>
                                          </p:val>
                                        </p:tav>
                                      </p:tavLst>
                                    </p:anim>
                                    <p:animEffect transition="in" filter="fade">
                                      <p:cBhvr>
                                        <p:cTn id="182" dur="500"/>
                                        <p:tgtEl>
                                          <p:spTgt spid="39"/>
                                        </p:tgtEl>
                                      </p:cBhvr>
                                    </p:animEffect>
                                  </p:childTnLst>
                                </p:cTn>
                              </p:par>
                            </p:childTnLst>
                          </p:cTn>
                        </p:par>
                        <p:par>
                          <p:cTn id="183" fill="hold">
                            <p:stCondLst>
                              <p:cond delay="11500"/>
                            </p:stCondLst>
                            <p:childTnLst>
                              <p:par>
                                <p:cTn id="184" presetID="2" presetClass="entr" presetSubtype="2" decel="100000" fill="hold" grpId="0" nodeType="afterEffect">
                                  <p:stCondLst>
                                    <p:cond delay="250"/>
                                  </p:stCondLst>
                                  <p:childTnLst>
                                    <p:set>
                                      <p:cBhvr>
                                        <p:cTn id="185" dur="1" fill="hold">
                                          <p:stCondLst>
                                            <p:cond delay="0"/>
                                          </p:stCondLst>
                                        </p:cTn>
                                        <p:tgtEl>
                                          <p:spTgt spid="46">
                                            <p:txEl>
                                              <p:pRg st="0" end="0"/>
                                            </p:txEl>
                                          </p:spTgt>
                                        </p:tgtEl>
                                        <p:attrNameLst>
                                          <p:attrName>style.visibility</p:attrName>
                                        </p:attrNameLst>
                                      </p:cBhvr>
                                      <p:to>
                                        <p:strVal val="visible"/>
                                      </p:to>
                                    </p:set>
                                    <p:anim calcmode="lin" valueType="num">
                                      <p:cBhvr additive="base">
                                        <p:cTn id="186"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187" dur="500" fill="hold"/>
                                        <p:tgtEl>
                                          <p:spTgt spid="46">
                                            <p:txEl>
                                              <p:pRg st="0" end="0"/>
                                            </p:txEl>
                                          </p:spTgt>
                                        </p:tgtEl>
                                        <p:attrNameLst>
                                          <p:attrName>ppt_y</p:attrName>
                                        </p:attrNameLst>
                                      </p:cBhvr>
                                      <p:tavLst>
                                        <p:tav tm="0">
                                          <p:val>
                                            <p:strVal val="#ppt_y"/>
                                          </p:val>
                                        </p:tav>
                                        <p:tav tm="100000">
                                          <p:val>
                                            <p:strVal val="#ppt_y"/>
                                          </p:val>
                                        </p:tav>
                                      </p:tavLst>
                                    </p:anim>
                                  </p:childTnLst>
                                </p:cTn>
                              </p:par>
                              <p:par>
                                <p:cTn id="188" presetID="2" presetClass="entr" presetSubtype="2" decel="100000" fill="hold" grpId="0" nodeType="withEffect">
                                  <p:stCondLst>
                                    <p:cond delay="250"/>
                                  </p:stCondLst>
                                  <p:childTnLst>
                                    <p:set>
                                      <p:cBhvr>
                                        <p:cTn id="189" dur="1" fill="hold">
                                          <p:stCondLst>
                                            <p:cond delay="0"/>
                                          </p:stCondLst>
                                        </p:cTn>
                                        <p:tgtEl>
                                          <p:spTgt spid="47">
                                            <p:txEl>
                                              <p:pRg st="0" end="0"/>
                                            </p:txEl>
                                          </p:spTgt>
                                        </p:tgtEl>
                                        <p:attrNameLst>
                                          <p:attrName>style.visibility</p:attrName>
                                        </p:attrNameLst>
                                      </p:cBhvr>
                                      <p:to>
                                        <p:strVal val="visible"/>
                                      </p:to>
                                    </p:set>
                                    <p:anim calcmode="lin" valueType="num">
                                      <p:cBhvr additive="base">
                                        <p:cTn id="190"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191"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9" grpId="0" animBg="1"/>
      <p:bldP spid="10" grpId="0" animBg="1"/>
      <p:bldP spid="11" grpId="0" animBg="1"/>
      <p:bldP spid="12" grpId="0" animBg="1"/>
      <p:bldP spid="13"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7" grpId="0" animBg="1"/>
      <p:bldP spid="28" grpId="0" animBg="1"/>
      <p:bldP spid="29" grpId="0" animBg="1"/>
      <p:bldP spid="30" grpId="0" animBg="1"/>
      <p:bldP spid="31" grpId="0" animBg="1"/>
      <p:bldP spid="32" grpId="0" animBg="1"/>
      <p:bldP spid="33" grpId="0" animBg="1"/>
      <p:bldP spid="34" grpId="0" animBg="1"/>
      <p:bldP spid="35" grpId="0"/>
      <p:bldP spid="37" grpId="0"/>
      <p:bldP spid="38" grpId="0"/>
      <p:bldP spid="39" grpId="0"/>
      <p:bldP spid="40" grpId="0"/>
      <p:bldP spid="41" grpId="0"/>
      <p:bldP spid="42" grpId="0" build="p">
        <p:tmplLst>
          <p:tmpl lvl="1">
            <p:tnLst>
              <p:par>
                <p:cTn presetID="2" presetClass="entr" presetSubtype="2" decel="100000" fill="hold" nodeType="after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2" decel="100000" fill="hold" nodeType="with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1+#ppt_w/2"/>
                          </p:val>
                        </p:tav>
                        <p:tav tm="100000">
                          <p:val>
                            <p:strVal val="#ppt_x"/>
                          </p:val>
                        </p:tav>
                      </p:tavLst>
                    </p:anim>
                    <p:anim calcmode="lin" valueType="num">
                      <p:cBhvr additive="base">
                        <p:cTn dur="500" fill="hold"/>
                        <p:tgtEl>
                          <p:spTgt spid="43"/>
                        </p:tgtEl>
                        <p:attrNameLst>
                          <p:attrName>ppt_y</p:attrName>
                        </p:attrNameLst>
                      </p:cBhvr>
                      <p:tavLst>
                        <p:tav tm="0">
                          <p:val>
                            <p:strVal val="#ppt_y"/>
                          </p:val>
                        </p:tav>
                        <p:tav tm="100000">
                          <p:val>
                            <p:strVal val="#ppt_y"/>
                          </p:val>
                        </p:tav>
                      </p:tavLst>
                    </p:anim>
                  </p:childTnLst>
                </p:cTn>
              </p:par>
            </p:tnLst>
          </p:tmpl>
        </p:tmplLst>
      </p:bldP>
      <p:bldP spid="44" grpId="0" build="p">
        <p:tmplLst>
          <p:tmpl lvl="1">
            <p:tnLst>
              <p:par>
                <p:cTn presetID="2" presetClass="entr" presetSubtype="2" decel="100000" fill="hold" nodeType="afterEffect">
                  <p:stCondLst>
                    <p:cond delay="25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build="p">
        <p:tmplLst>
          <p:tmpl lvl="1">
            <p:tnLst>
              <p:par>
                <p:cTn presetID="2" presetClass="entr" presetSubtype="2" decel="10000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6" grpId="0" build="p">
        <p:tmplLst>
          <p:tmpl lvl="1">
            <p:tnLst>
              <p:par>
                <p:cTn presetID="2" presetClass="entr" presetSubtype="2" decel="100000" fill="hold" nodeType="afterEffect">
                  <p:stCondLst>
                    <p:cond delay="25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1+#ppt_w/2"/>
                          </p:val>
                        </p:tav>
                        <p:tav tm="100000">
                          <p:val>
                            <p:strVal val="#ppt_x"/>
                          </p:val>
                        </p:tav>
                      </p:tavLst>
                    </p:anim>
                    <p:anim calcmode="lin" valueType="num">
                      <p:cBhvr additive="base">
                        <p:cTn dur="500" fill="hold"/>
                        <p:tgtEl>
                          <p:spTgt spid="46"/>
                        </p:tgtEl>
                        <p:attrNameLst>
                          <p:attrName>ppt_y</p:attrName>
                        </p:attrNameLst>
                      </p:cBhvr>
                      <p:tavLst>
                        <p:tav tm="0">
                          <p:val>
                            <p:strVal val="#ppt_y"/>
                          </p:val>
                        </p:tav>
                        <p:tav tm="100000">
                          <p:val>
                            <p:strVal val="#ppt_y"/>
                          </p:val>
                        </p:tav>
                      </p:tavLst>
                    </p:anim>
                  </p:childTnLst>
                </p:cTn>
              </p:par>
            </p:tnLst>
          </p:tmpl>
        </p:tmplLst>
      </p:bldP>
      <p:bldP spid="47" grpId="0" build="p">
        <p:tmplLst>
          <p:tmpl lvl="1">
            <p:tnLst>
              <p:par>
                <p:cTn presetID="2" presetClass="entr" presetSubtype="2"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8" decel="100000" fill="hold" nodeType="after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0-#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decel="100000" fill="hold" nodeType="withEffect">
                  <p:stCondLst>
                    <p:cond delay="25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decel="100000" fill="hold" nodeType="afterEffect">
                  <p:stCondLst>
                    <p:cond delay="25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decel="100000" fill="hold" nodeType="withEffect">
                  <p:stCondLst>
                    <p:cond delay="25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0-#ppt_w/2"/>
                          </p:val>
                        </p:tav>
                        <p:tav tm="100000">
                          <p:val>
                            <p:strVal val="#ppt_x"/>
                          </p:val>
                        </p:tav>
                      </p:tavLst>
                    </p:anim>
                    <p:anim calcmode="lin" valueType="num">
                      <p:cBhvr additive="base">
                        <p:cTn dur="5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decel="100000" fill="hold" nodeType="afterEffect">
                  <p:stCondLst>
                    <p:cond delay="25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0-#ppt_w/2"/>
                          </p:val>
                        </p:tav>
                        <p:tav tm="100000">
                          <p:val>
                            <p:strVal val="#ppt_x"/>
                          </p:val>
                        </p:tav>
                      </p:tavLst>
                    </p:anim>
                    <p:anim calcmode="lin" valueType="num">
                      <p:cBhvr additive="base">
                        <p:cTn dur="5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decel="100000" fill="hold" nodeType="withEffect">
                  <p:stCondLst>
                    <p:cond delay="25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500" fill="hold"/>
                        <p:tgtEl>
                          <p:spTgt spid="55"/>
                        </p:tgtEl>
                        <p:attrNameLst>
                          <p:attrName>ppt_x</p:attrName>
                        </p:attrNameLst>
                      </p:cBhvr>
                      <p:tavLst>
                        <p:tav tm="0">
                          <p:val>
                            <p:strVal val="0-#ppt_w/2"/>
                          </p:val>
                        </p:tav>
                        <p:tav tm="100000">
                          <p:val>
                            <p:strVal val="#ppt_x"/>
                          </p:val>
                        </p:tav>
                      </p:tavLst>
                    </p:anim>
                    <p:anim calcmode="lin" valueType="num">
                      <p:cBhvr additive="base">
                        <p:cTn dur="500" fill="hold"/>
                        <p:tgtEl>
                          <p:spTgt spid="5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2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アーチ 19"/>
          <p:cNvSpPr/>
          <p:nvPr userDrawn="1"/>
        </p:nvSpPr>
        <p:spPr>
          <a:xfrm rot="3600000">
            <a:off x="1165671" y="2943135"/>
            <a:ext cx="1492195" cy="1492195"/>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アーチ 20"/>
          <p:cNvSpPr/>
          <p:nvPr userDrawn="1"/>
        </p:nvSpPr>
        <p:spPr>
          <a:xfrm rot="6618510">
            <a:off x="1282259" y="3059723"/>
            <a:ext cx="1259018" cy="12590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テキスト プレースホルダー 6"/>
          <p:cNvSpPr>
            <a:spLocks noGrp="1"/>
          </p:cNvSpPr>
          <p:nvPr>
            <p:ph type="body" sz="quarter" idx="15" hasCustomPrompt="1"/>
          </p:nvPr>
        </p:nvSpPr>
        <p:spPr>
          <a:xfrm>
            <a:off x="2023051" y="3178605"/>
            <a:ext cx="6833566"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14" hasCustomPrompt="1"/>
          </p:nvPr>
        </p:nvSpPr>
        <p:spPr>
          <a:xfrm>
            <a:off x="2709066" y="3884782"/>
            <a:ext cx="6147552" cy="4726742"/>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27" name="アーチ 26"/>
          <p:cNvSpPr/>
          <p:nvPr userDrawn="1"/>
        </p:nvSpPr>
        <p:spPr>
          <a:xfrm rot="3600000">
            <a:off x="9415504" y="2940038"/>
            <a:ext cx="1492195" cy="1492195"/>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アーチ 27"/>
          <p:cNvSpPr/>
          <p:nvPr userDrawn="1"/>
        </p:nvSpPr>
        <p:spPr>
          <a:xfrm rot="6618510">
            <a:off x="9532092" y="3056626"/>
            <a:ext cx="1259018" cy="12590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テキスト プレースホルダー 6"/>
          <p:cNvSpPr>
            <a:spLocks noGrp="1"/>
          </p:cNvSpPr>
          <p:nvPr>
            <p:ph type="body" sz="quarter" idx="16" hasCustomPrompt="1"/>
          </p:nvPr>
        </p:nvSpPr>
        <p:spPr>
          <a:xfrm>
            <a:off x="10272884" y="3175508"/>
            <a:ext cx="6833566" cy="790352"/>
          </a:xfrm>
        </p:spPr>
        <p:txBody>
          <a:bodyPr anchor="b">
            <a:no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17" hasCustomPrompt="1"/>
          </p:nvPr>
        </p:nvSpPr>
        <p:spPr>
          <a:xfrm>
            <a:off x="10958899" y="3881685"/>
            <a:ext cx="6147552" cy="4726742"/>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594862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750" fill="hold"/>
                                        <p:tgtEl>
                                          <p:spTgt spid="21"/>
                                        </p:tgtEl>
                                        <p:attrNameLst>
                                          <p:attrName>ppt_x</p:attrName>
                                        </p:attrNameLst>
                                      </p:cBhvr>
                                      <p:tavLst>
                                        <p:tav tm="0">
                                          <p:val>
                                            <p:strVal val="#ppt_x"/>
                                          </p:val>
                                        </p:tav>
                                        <p:tav tm="100000">
                                          <p:val>
                                            <p:strVal val="#ppt_x"/>
                                          </p:val>
                                        </p:tav>
                                      </p:tavLst>
                                    </p:anim>
                                    <p:anim calcmode="lin" valueType="num">
                                      <p:cBhvr additive="base">
                                        <p:cTn id="16" dur="75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750" fill="hold"/>
                                        <p:tgtEl>
                                          <p:spTgt spid="20"/>
                                        </p:tgtEl>
                                        <p:attrNameLst>
                                          <p:attrName>ppt_x</p:attrName>
                                        </p:attrNameLst>
                                      </p:cBhvr>
                                      <p:tavLst>
                                        <p:tav tm="0">
                                          <p:val>
                                            <p:strVal val="0-#ppt_w/2"/>
                                          </p:val>
                                        </p:tav>
                                        <p:tav tm="100000">
                                          <p:val>
                                            <p:strVal val="#ppt_x"/>
                                          </p:val>
                                        </p:tav>
                                      </p:tavLst>
                                    </p:anim>
                                    <p:anim calcmode="lin" valueType="num">
                                      <p:cBhvr additive="base">
                                        <p:cTn id="20" dur="750" fill="hold"/>
                                        <p:tgtEl>
                                          <p:spTgt spid="20"/>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750"/>
                                        <p:tgtEl>
                                          <p:spTgt spid="21"/>
                                        </p:tgtEl>
                                      </p:cBhvr>
                                    </p:animEffect>
                                    <p:anim calcmode="lin" valueType="num">
                                      <p:cBhvr>
                                        <p:cTn id="24" dur="750" fill="hold"/>
                                        <p:tgtEl>
                                          <p:spTgt spid="21"/>
                                        </p:tgtEl>
                                        <p:attrNameLst>
                                          <p:attrName>ppt_w</p:attrName>
                                        </p:attrNameLst>
                                      </p:cBhvr>
                                      <p:tavLst>
                                        <p:tav tm="0" fmla="#ppt_w*sin(2.5*pi*$)">
                                          <p:val>
                                            <p:fltVal val="0"/>
                                          </p:val>
                                        </p:tav>
                                        <p:tav tm="100000">
                                          <p:val>
                                            <p:fltVal val="1"/>
                                          </p:val>
                                        </p:tav>
                                      </p:tavLst>
                                    </p:anim>
                                    <p:anim calcmode="lin" valueType="num">
                                      <p:cBhvr>
                                        <p:cTn id="25" dur="750" fill="hold"/>
                                        <p:tgtEl>
                                          <p:spTgt spid="21"/>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750"/>
                                        <p:tgtEl>
                                          <p:spTgt spid="20"/>
                                        </p:tgtEl>
                                      </p:cBhvr>
                                    </p:animEffect>
                                    <p:anim calcmode="lin" valueType="num">
                                      <p:cBhvr>
                                        <p:cTn id="29" dur="750" fill="hold"/>
                                        <p:tgtEl>
                                          <p:spTgt spid="20"/>
                                        </p:tgtEl>
                                        <p:attrNameLst>
                                          <p:attrName>ppt_w</p:attrName>
                                        </p:attrNameLst>
                                      </p:cBhvr>
                                      <p:tavLst>
                                        <p:tav tm="0" fmla="#ppt_w*sin(2.5*pi*$)">
                                          <p:val>
                                            <p:fltVal val="0"/>
                                          </p:val>
                                        </p:tav>
                                        <p:tav tm="100000">
                                          <p:val>
                                            <p:fltVal val="1"/>
                                          </p:val>
                                        </p:tav>
                                      </p:tavLst>
                                    </p:anim>
                                    <p:anim calcmode="lin" valueType="num">
                                      <p:cBhvr>
                                        <p:cTn id="30" dur="750" fill="hold"/>
                                        <p:tgtEl>
                                          <p:spTgt spid="20"/>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23">
                                            <p:txEl>
                                              <p:pRg st="0" end="0"/>
                                            </p:txEl>
                                          </p:spTgt>
                                        </p:tgtEl>
                                        <p:attrNameLst>
                                          <p:attrName>style.visibility</p:attrName>
                                        </p:attrNameLst>
                                      </p:cBhvr>
                                      <p:to>
                                        <p:strVal val="visible"/>
                                      </p:to>
                                    </p:set>
                                    <p:anim calcmode="lin" valueType="num">
                                      <p:cBhvr additive="base">
                                        <p:cTn id="38"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750" fill="hold"/>
                                        <p:tgtEl>
                                          <p:spTgt spid="28"/>
                                        </p:tgtEl>
                                        <p:attrNameLst>
                                          <p:attrName>ppt_x</p:attrName>
                                        </p:attrNameLst>
                                      </p:cBhvr>
                                      <p:tavLst>
                                        <p:tav tm="0">
                                          <p:val>
                                            <p:strVal val="#ppt_x"/>
                                          </p:val>
                                        </p:tav>
                                        <p:tav tm="100000">
                                          <p:val>
                                            <p:strVal val="#ppt_x"/>
                                          </p:val>
                                        </p:tav>
                                      </p:tavLst>
                                    </p:anim>
                                    <p:anim calcmode="lin" valueType="num">
                                      <p:cBhvr additive="base">
                                        <p:cTn id="44" dur="750" fill="hold"/>
                                        <p:tgtEl>
                                          <p:spTgt spid="28"/>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750" fill="hold"/>
                                        <p:tgtEl>
                                          <p:spTgt spid="27"/>
                                        </p:tgtEl>
                                        <p:attrNameLst>
                                          <p:attrName>ppt_x</p:attrName>
                                        </p:attrNameLst>
                                      </p:cBhvr>
                                      <p:tavLst>
                                        <p:tav tm="0">
                                          <p:val>
                                            <p:strVal val="0-#ppt_w/2"/>
                                          </p:val>
                                        </p:tav>
                                        <p:tav tm="100000">
                                          <p:val>
                                            <p:strVal val="#ppt_x"/>
                                          </p:val>
                                        </p:tav>
                                      </p:tavLst>
                                    </p:anim>
                                    <p:anim calcmode="lin" valueType="num">
                                      <p:cBhvr additive="base">
                                        <p:cTn id="48" dur="750" fill="hold"/>
                                        <p:tgtEl>
                                          <p:spTgt spid="27"/>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750"/>
                                        <p:tgtEl>
                                          <p:spTgt spid="28"/>
                                        </p:tgtEl>
                                      </p:cBhvr>
                                    </p:animEffect>
                                    <p:anim calcmode="lin" valueType="num">
                                      <p:cBhvr>
                                        <p:cTn id="52" dur="750" fill="hold"/>
                                        <p:tgtEl>
                                          <p:spTgt spid="28"/>
                                        </p:tgtEl>
                                        <p:attrNameLst>
                                          <p:attrName>ppt_w</p:attrName>
                                        </p:attrNameLst>
                                      </p:cBhvr>
                                      <p:tavLst>
                                        <p:tav tm="0" fmla="#ppt_w*sin(2.5*pi*$)">
                                          <p:val>
                                            <p:fltVal val="0"/>
                                          </p:val>
                                        </p:tav>
                                        <p:tav tm="100000">
                                          <p:val>
                                            <p:fltVal val="1"/>
                                          </p:val>
                                        </p:tav>
                                      </p:tavLst>
                                    </p:anim>
                                    <p:anim calcmode="lin" valueType="num">
                                      <p:cBhvr>
                                        <p:cTn id="53" dur="750" fill="hold"/>
                                        <p:tgtEl>
                                          <p:spTgt spid="28"/>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750"/>
                                        <p:tgtEl>
                                          <p:spTgt spid="27"/>
                                        </p:tgtEl>
                                      </p:cBhvr>
                                    </p:animEffect>
                                    <p:anim calcmode="lin" valueType="num">
                                      <p:cBhvr>
                                        <p:cTn id="57" dur="750" fill="hold"/>
                                        <p:tgtEl>
                                          <p:spTgt spid="27"/>
                                        </p:tgtEl>
                                        <p:attrNameLst>
                                          <p:attrName>ppt_w</p:attrName>
                                        </p:attrNameLst>
                                      </p:cBhvr>
                                      <p:tavLst>
                                        <p:tav tm="0" fmla="#ppt_w*sin(2.5*pi*$)">
                                          <p:val>
                                            <p:fltVal val="0"/>
                                          </p:val>
                                        </p:tav>
                                        <p:tav tm="100000">
                                          <p:val>
                                            <p:fltVal val="1"/>
                                          </p:val>
                                        </p:tav>
                                      </p:tavLst>
                                    </p:anim>
                                    <p:anim calcmode="lin" valueType="num">
                                      <p:cBhvr>
                                        <p:cTn id="58" dur="750" fill="hold"/>
                                        <p:tgtEl>
                                          <p:spTgt spid="27"/>
                                        </p:tgtEl>
                                        <p:attrNameLst>
                                          <p:attrName>ppt_h</p:attrName>
                                        </p:attrNameLst>
                                      </p:cBhvr>
                                      <p:tavLst>
                                        <p:tav tm="0">
                                          <p:val>
                                            <p:strVal val="#ppt_h"/>
                                          </p:val>
                                        </p:tav>
                                        <p:tav tm="100000">
                                          <p:val>
                                            <p:strVal val="#ppt_h"/>
                                          </p:val>
                                        </p:tav>
                                      </p:tavLst>
                                    </p:anim>
                                  </p:childTnLst>
                                </p:cTn>
                              </p:par>
                              <p:par>
                                <p:cTn id="59" presetID="2" presetClass="entr" presetSubtype="3" decel="100000" fill="hold" grpId="0" nodeType="withEffect">
                                  <p:stCondLst>
                                    <p:cond delay="500"/>
                                  </p:stCondLst>
                                  <p:iterate type="wd">
                                    <p:tmPct val="10000"/>
                                  </p:iterate>
                                  <p:childTnLst>
                                    <p:set>
                                      <p:cBhvr>
                                        <p:cTn id="60" dur="1" fill="hold">
                                          <p:stCondLst>
                                            <p:cond delay="0"/>
                                          </p:stCondLst>
                                        </p:cTn>
                                        <p:tgtEl>
                                          <p:spTgt spid="29">
                                            <p:txEl>
                                              <p:pRg st="0" end="0"/>
                                            </p:txEl>
                                          </p:spTgt>
                                        </p:tgtEl>
                                        <p:attrNameLst>
                                          <p:attrName>style.visibility</p:attrName>
                                        </p:attrNameLst>
                                      </p:cBhvr>
                                      <p:to>
                                        <p:strVal val="visible"/>
                                      </p:to>
                                    </p:set>
                                    <p:anim calcmode="lin" valueType="num">
                                      <p:cBhvr additive="base">
                                        <p:cTn id="61"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0" grpId="0" animBg="1"/>
      <p:bldP spid="20" grpId="1" animBg="1"/>
      <p:bldP spid="21" grpId="0" animBg="1"/>
      <p:bldP spid="21" grpId="1" animBg="1"/>
      <p:bldP spid="22"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0-#ppt_h/2"/>
                          </p:val>
                        </p:tav>
                        <p:tav tm="100000">
                          <p:val>
                            <p:strVal val="#ppt_y"/>
                          </p:val>
                        </p:tav>
                      </p:tavLst>
                    </p:anim>
                  </p:childTnLst>
                </p:cTn>
              </p:par>
            </p:tnLst>
          </p:tmpl>
        </p:tmplLst>
      </p:bldP>
      <p:bldP spid="23"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7" grpId="0" animBg="1"/>
      <p:bldP spid="27" grpId="1" animBg="1"/>
      <p:bldP spid="28" grpId="0" animBg="1"/>
      <p:bldP spid="28" grpId="1" animBg="1"/>
      <p:bldP spid="29"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image and texts">
    <p:bg>
      <p:bgPr>
        <a:solidFill>
          <a:schemeClr val="tx1"/>
        </a:solidFill>
        <a:effectLst/>
      </p:bgPr>
    </p:bg>
    <p:spTree>
      <p:nvGrpSpPr>
        <p:cNvPr id="1" name=""/>
        <p:cNvGrpSpPr/>
        <p:nvPr/>
      </p:nvGrpSpPr>
      <p:grpSpPr>
        <a:xfrm>
          <a:off x="0" y="0"/>
          <a:ext cx="0" cy="0"/>
          <a:chOff x="0" y="0"/>
          <a:chExt cx="0" cy="0"/>
        </a:xfrm>
      </p:grpSpPr>
      <p:cxnSp>
        <p:nvCxnSpPr>
          <p:cNvPr id="9" name="Straight Connector 8"/>
          <p:cNvCxnSpPr/>
          <p:nvPr userDrawn="1"/>
        </p:nvCxnSpPr>
        <p:spPr>
          <a:xfrm>
            <a:off x="0" y="4699725"/>
            <a:ext cx="18286413" cy="0"/>
          </a:xfrm>
          <a:prstGeom prst="line">
            <a:avLst/>
          </a:prstGeom>
          <a:ln w="12700">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 name="Freeform: Shape 3"/>
          <p:cNvSpPr/>
          <p:nvPr userDrawn="1"/>
        </p:nvSpPr>
        <p:spPr>
          <a:xfrm>
            <a:off x="1593840" y="1178424"/>
            <a:ext cx="7780934" cy="7554365"/>
          </a:xfrm>
          <a:custGeom>
            <a:avLst/>
            <a:gdLst/>
            <a:ahLst/>
            <a:cxnLst/>
            <a:rect l="l" t="t" r="r" b="b"/>
            <a:pathLst>
              <a:path w="6168925" h="5987852">
                <a:moveTo>
                  <a:pt x="3237011" y="5984131"/>
                </a:moveTo>
                <a:cubicBezTo>
                  <a:pt x="3239492" y="5984131"/>
                  <a:pt x="3241972" y="5985372"/>
                  <a:pt x="3244453" y="5987852"/>
                </a:cubicBezTo>
                <a:lnTo>
                  <a:pt x="3237011" y="5987852"/>
                </a:lnTo>
                <a:lnTo>
                  <a:pt x="3229570" y="5987852"/>
                </a:lnTo>
                <a:cubicBezTo>
                  <a:pt x="3232051" y="5985372"/>
                  <a:pt x="3234531" y="5984131"/>
                  <a:pt x="3237011" y="5984131"/>
                </a:cubicBezTo>
                <a:close/>
                <a:moveTo>
                  <a:pt x="2582167" y="5883672"/>
                </a:moveTo>
                <a:lnTo>
                  <a:pt x="2589609" y="5883672"/>
                </a:lnTo>
                <a:cubicBezTo>
                  <a:pt x="2589609" y="5883672"/>
                  <a:pt x="2589609" y="5886153"/>
                  <a:pt x="2589609" y="5891113"/>
                </a:cubicBezTo>
                <a:close/>
                <a:moveTo>
                  <a:pt x="2745878" y="5831582"/>
                </a:moveTo>
                <a:lnTo>
                  <a:pt x="2760761" y="5839024"/>
                </a:lnTo>
                <a:cubicBezTo>
                  <a:pt x="2760761" y="5839024"/>
                  <a:pt x="2755801" y="5839024"/>
                  <a:pt x="2745878" y="5839024"/>
                </a:cubicBezTo>
                <a:cubicBezTo>
                  <a:pt x="2745878" y="5834063"/>
                  <a:pt x="2745878" y="5831582"/>
                  <a:pt x="2745878" y="5831582"/>
                </a:cubicBezTo>
                <a:close/>
                <a:moveTo>
                  <a:pt x="2965400" y="5827862"/>
                </a:moveTo>
                <a:cubicBezTo>
                  <a:pt x="2967880" y="5827862"/>
                  <a:pt x="2971601" y="5829102"/>
                  <a:pt x="2976562" y="5831582"/>
                </a:cubicBezTo>
                <a:lnTo>
                  <a:pt x="2969121" y="5839024"/>
                </a:lnTo>
                <a:cubicBezTo>
                  <a:pt x="2964160" y="5839024"/>
                  <a:pt x="2961679" y="5836544"/>
                  <a:pt x="2961679" y="5831582"/>
                </a:cubicBezTo>
                <a:cubicBezTo>
                  <a:pt x="2961679" y="5829102"/>
                  <a:pt x="2962920" y="5827862"/>
                  <a:pt x="2965400" y="5827862"/>
                </a:cubicBezTo>
                <a:close/>
                <a:moveTo>
                  <a:pt x="2708671" y="5824141"/>
                </a:moveTo>
                <a:cubicBezTo>
                  <a:pt x="2708671" y="5824141"/>
                  <a:pt x="2711152" y="5825381"/>
                  <a:pt x="2716113" y="5827862"/>
                </a:cubicBezTo>
                <a:cubicBezTo>
                  <a:pt x="2721074" y="5830342"/>
                  <a:pt x="2723554" y="5831582"/>
                  <a:pt x="2723554" y="5831582"/>
                </a:cubicBezTo>
                <a:lnTo>
                  <a:pt x="2708671" y="5831582"/>
                </a:lnTo>
                <a:close/>
                <a:moveTo>
                  <a:pt x="2842617" y="5816699"/>
                </a:moveTo>
                <a:cubicBezTo>
                  <a:pt x="2842617" y="5821661"/>
                  <a:pt x="2851298" y="5824141"/>
                  <a:pt x="2868662" y="5824141"/>
                </a:cubicBezTo>
                <a:cubicBezTo>
                  <a:pt x="2886025" y="5824141"/>
                  <a:pt x="2897187" y="5826621"/>
                  <a:pt x="2902148" y="5831582"/>
                </a:cubicBezTo>
                <a:lnTo>
                  <a:pt x="2887265" y="5831582"/>
                </a:lnTo>
                <a:lnTo>
                  <a:pt x="2879824" y="5831582"/>
                </a:lnTo>
                <a:lnTo>
                  <a:pt x="2857500" y="5831582"/>
                </a:lnTo>
                <a:lnTo>
                  <a:pt x="2835175" y="5824141"/>
                </a:lnTo>
                <a:close/>
                <a:moveTo>
                  <a:pt x="2790527" y="5816699"/>
                </a:moveTo>
                <a:lnTo>
                  <a:pt x="2812851" y="5824141"/>
                </a:lnTo>
                <a:cubicBezTo>
                  <a:pt x="2817812" y="5829102"/>
                  <a:pt x="2819052" y="5831582"/>
                  <a:pt x="2816572" y="5831582"/>
                </a:cubicBezTo>
                <a:cubicBezTo>
                  <a:pt x="2814091" y="5831582"/>
                  <a:pt x="2807890" y="5834063"/>
                  <a:pt x="2797968" y="5839024"/>
                </a:cubicBezTo>
                <a:cubicBezTo>
                  <a:pt x="2793008" y="5839024"/>
                  <a:pt x="2790527" y="5836544"/>
                  <a:pt x="2790527" y="5831582"/>
                </a:cubicBezTo>
                <a:cubicBezTo>
                  <a:pt x="2790527" y="5826621"/>
                  <a:pt x="2790527" y="5821661"/>
                  <a:pt x="2790527" y="5816699"/>
                </a:cubicBezTo>
                <a:close/>
                <a:moveTo>
                  <a:pt x="2537519" y="5801817"/>
                </a:moveTo>
                <a:cubicBezTo>
                  <a:pt x="2547441" y="5801817"/>
                  <a:pt x="2554883" y="5804297"/>
                  <a:pt x="2559843" y="5809258"/>
                </a:cubicBezTo>
                <a:lnTo>
                  <a:pt x="2530078" y="5809258"/>
                </a:lnTo>
                <a:close/>
                <a:moveTo>
                  <a:pt x="3383979" y="5790654"/>
                </a:moveTo>
                <a:cubicBezTo>
                  <a:pt x="3385219" y="5790654"/>
                  <a:pt x="3385839" y="5791895"/>
                  <a:pt x="3385839" y="5794375"/>
                </a:cubicBezTo>
                <a:lnTo>
                  <a:pt x="3378398" y="5794375"/>
                </a:lnTo>
                <a:cubicBezTo>
                  <a:pt x="3380878" y="5791895"/>
                  <a:pt x="3382739" y="5790654"/>
                  <a:pt x="3383979" y="5790654"/>
                </a:cubicBezTo>
                <a:close/>
                <a:moveTo>
                  <a:pt x="2178471" y="5775772"/>
                </a:moveTo>
                <a:cubicBezTo>
                  <a:pt x="2179712" y="5775772"/>
                  <a:pt x="2180332" y="5777012"/>
                  <a:pt x="2180332" y="5779492"/>
                </a:cubicBezTo>
                <a:lnTo>
                  <a:pt x="2172890" y="5779492"/>
                </a:lnTo>
                <a:cubicBezTo>
                  <a:pt x="2175371" y="5777012"/>
                  <a:pt x="2177231" y="5775772"/>
                  <a:pt x="2178471" y="5775772"/>
                </a:cubicBezTo>
                <a:close/>
                <a:moveTo>
                  <a:pt x="2790527" y="5764610"/>
                </a:moveTo>
                <a:cubicBezTo>
                  <a:pt x="2795488" y="5764610"/>
                  <a:pt x="2797968" y="5764610"/>
                  <a:pt x="2797968" y="5764610"/>
                </a:cubicBezTo>
                <a:cubicBezTo>
                  <a:pt x="2797968" y="5764610"/>
                  <a:pt x="2796728" y="5765850"/>
                  <a:pt x="2794248" y="5768330"/>
                </a:cubicBezTo>
                <a:cubicBezTo>
                  <a:pt x="2791767" y="5770811"/>
                  <a:pt x="2790527" y="5772051"/>
                  <a:pt x="2790527" y="5772051"/>
                </a:cubicBezTo>
                <a:lnTo>
                  <a:pt x="2783085" y="5772051"/>
                </a:lnTo>
                <a:cubicBezTo>
                  <a:pt x="2783085" y="5767090"/>
                  <a:pt x="2785566" y="5764610"/>
                  <a:pt x="2790527" y="5764610"/>
                </a:cubicBezTo>
                <a:close/>
                <a:moveTo>
                  <a:pt x="3839765" y="5757168"/>
                </a:moveTo>
                <a:lnTo>
                  <a:pt x="3862089" y="5757168"/>
                </a:lnTo>
                <a:cubicBezTo>
                  <a:pt x="3857128" y="5762129"/>
                  <a:pt x="3849687" y="5764610"/>
                  <a:pt x="3839765" y="5764610"/>
                </a:cubicBezTo>
                <a:lnTo>
                  <a:pt x="3824882" y="5764610"/>
                </a:lnTo>
                <a:close/>
                <a:moveTo>
                  <a:pt x="2745878" y="5757168"/>
                </a:moveTo>
                <a:lnTo>
                  <a:pt x="2760761" y="5757168"/>
                </a:lnTo>
                <a:cubicBezTo>
                  <a:pt x="2760761" y="5762129"/>
                  <a:pt x="2755801" y="5764610"/>
                  <a:pt x="2745878" y="5764610"/>
                </a:cubicBezTo>
                <a:close/>
                <a:moveTo>
                  <a:pt x="2664023" y="5753447"/>
                </a:moveTo>
                <a:cubicBezTo>
                  <a:pt x="2666504" y="5753447"/>
                  <a:pt x="2668984" y="5754688"/>
                  <a:pt x="2671464" y="5757168"/>
                </a:cubicBezTo>
                <a:lnTo>
                  <a:pt x="2671464" y="5764610"/>
                </a:lnTo>
                <a:lnTo>
                  <a:pt x="2656582" y="5757168"/>
                </a:lnTo>
                <a:cubicBezTo>
                  <a:pt x="2659062" y="5754688"/>
                  <a:pt x="2661543" y="5753447"/>
                  <a:pt x="2664023" y="5753447"/>
                </a:cubicBezTo>
                <a:close/>
                <a:moveTo>
                  <a:pt x="3568154" y="5749727"/>
                </a:moveTo>
                <a:cubicBezTo>
                  <a:pt x="3590478" y="5749727"/>
                  <a:pt x="3601640" y="5750967"/>
                  <a:pt x="3601640" y="5753447"/>
                </a:cubicBezTo>
                <a:cubicBezTo>
                  <a:pt x="3601640" y="5755928"/>
                  <a:pt x="3597920" y="5757168"/>
                  <a:pt x="3590478" y="5757168"/>
                </a:cubicBezTo>
                <a:cubicBezTo>
                  <a:pt x="3583037" y="5757168"/>
                  <a:pt x="3571875" y="5757168"/>
                  <a:pt x="3556992" y="5757168"/>
                </a:cubicBezTo>
                <a:cubicBezTo>
                  <a:pt x="3547070" y="5757168"/>
                  <a:pt x="3539629" y="5757168"/>
                  <a:pt x="3534668" y="5757168"/>
                </a:cubicBezTo>
                <a:cubicBezTo>
                  <a:pt x="3529707" y="5757168"/>
                  <a:pt x="3528467" y="5755928"/>
                  <a:pt x="3530947" y="5753447"/>
                </a:cubicBezTo>
                <a:cubicBezTo>
                  <a:pt x="3533427" y="5750967"/>
                  <a:pt x="3545830" y="5749727"/>
                  <a:pt x="3568154" y="5749727"/>
                </a:cubicBezTo>
                <a:close/>
                <a:moveTo>
                  <a:pt x="3385839" y="5749727"/>
                </a:moveTo>
                <a:lnTo>
                  <a:pt x="3393281" y="5757168"/>
                </a:lnTo>
                <a:cubicBezTo>
                  <a:pt x="3388320" y="5757168"/>
                  <a:pt x="3380878" y="5757168"/>
                  <a:pt x="3370957" y="5757168"/>
                </a:cubicBezTo>
                <a:close/>
                <a:moveTo>
                  <a:pt x="3050976" y="5749727"/>
                </a:moveTo>
                <a:cubicBezTo>
                  <a:pt x="3055937" y="5749727"/>
                  <a:pt x="3060898" y="5750967"/>
                  <a:pt x="3065859" y="5753447"/>
                </a:cubicBezTo>
                <a:cubicBezTo>
                  <a:pt x="3070820" y="5755928"/>
                  <a:pt x="3070820" y="5759649"/>
                  <a:pt x="3065859" y="5764610"/>
                </a:cubicBezTo>
                <a:cubicBezTo>
                  <a:pt x="3065859" y="5764610"/>
                  <a:pt x="3062138" y="5764610"/>
                  <a:pt x="3054697" y="5764610"/>
                </a:cubicBezTo>
                <a:cubicBezTo>
                  <a:pt x="3047255" y="5764610"/>
                  <a:pt x="3043535" y="5764610"/>
                  <a:pt x="3043535" y="5764610"/>
                </a:cubicBezTo>
                <a:cubicBezTo>
                  <a:pt x="3033613" y="5759649"/>
                  <a:pt x="3036093" y="5754688"/>
                  <a:pt x="3050976" y="5749727"/>
                </a:cubicBezTo>
                <a:close/>
                <a:moveTo>
                  <a:pt x="3013769" y="5749727"/>
                </a:moveTo>
                <a:lnTo>
                  <a:pt x="3021210" y="5757168"/>
                </a:lnTo>
                <a:cubicBezTo>
                  <a:pt x="3021210" y="5762129"/>
                  <a:pt x="3019970" y="5764610"/>
                  <a:pt x="3017490" y="5764610"/>
                </a:cubicBezTo>
                <a:cubicBezTo>
                  <a:pt x="3015009" y="5764610"/>
                  <a:pt x="3013769" y="5762129"/>
                  <a:pt x="3013769" y="5757168"/>
                </a:cubicBezTo>
                <a:cubicBezTo>
                  <a:pt x="3013769" y="5752207"/>
                  <a:pt x="3013769" y="5749727"/>
                  <a:pt x="3013769" y="5749727"/>
                </a:cubicBezTo>
                <a:close/>
                <a:moveTo>
                  <a:pt x="2794248" y="5749727"/>
                </a:moveTo>
                <a:cubicBezTo>
                  <a:pt x="2796728" y="5749727"/>
                  <a:pt x="2797968" y="5752207"/>
                  <a:pt x="2797968" y="5757168"/>
                </a:cubicBezTo>
                <a:lnTo>
                  <a:pt x="2790527" y="5757168"/>
                </a:lnTo>
                <a:cubicBezTo>
                  <a:pt x="2790527" y="5752207"/>
                  <a:pt x="2791767" y="5749727"/>
                  <a:pt x="2794248" y="5749727"/>
                </a:cubicBezTo>
                <a:close/>
                <a:moveTo>
                  <a:pt x="4152304" y="5734844"/>
                </a:moveTo>
                <a:cubicBezTo>
                  <a:pt x="4152304" y="5734844"/>
                  <a:pt x="4152304" y="5737325"/>
                  <a:pt x="4152304" y="5742285"/>
                </a:cubicBezTo>
                <a:cubicBezTo>
                  <a:pt x="4147343" y="5742285"/>
                  <a:pt x="4142383" y="5742285"/>
                  <a:pt x="4137422" y="5742285"/>
                </a:cubicBezTo>
                <a:close/>
                <a:moveTo>
                  <a:pt x="2887265" y="5734844"/>
                </a:moveTo>
                <a:lnTo>
                  <a:pt x="2917031" y="5734844"/>
                </a:lnTo>
                <a:cubicBezTo>
                  <a:pt x="2917031" y="5734844"/>
                  <a:pt x="2915791" y="5736085"/>
                  <a:pt x="2913310" y="5738565"/>
                </a:cubicBezTo>
                <a:cubicBezTo>
                  <a:pt x="2910829" y="5741045"/>
                  <a:pt x="2907109" y="5742285"/>
                  <a:pt x="2902148" y="5742285"/>
                </a:cubicBezTo>
                <a:close/>
                <a:moveTo>
                  <a:pt x="3162597" y="5727403"/>
                </a:moveTo>
                <a:cubicBezTo>
                  <a:pt x="3162597" y="5732364"/>
                  <a:pt x="3162597" y="5734844"/>
                  <a:pt x="3162597" y="5734844"/>
                </a:cubicBezTo>
                <a:cubicBezTo>
                  <a:pt x="3162597" y="5739805"/>
                  <a:pt x="3161357" y="5742285"/>
                  <a:pt x="3158876" y="5742285"/>
                </a:cubicBezTo>
                <a:cubicBezTo>
                  <a:pt x="3156396" y="5742285"/>
                  <a:pt x="3155156" y="5739805"/>
                  <a:pt x="3155156" y="5734844"/>
                </a:cubicBezTo>
                <a:cubicBezTo>
                  <a:pt x="3155156" y="5729883"/>
                  <a:pt x="3157636" y="5727403"/>
                  <a:pt x="3162597" y="5727403"/>
                </a:cubicBezTo>
                <a:close/>
                <a:moveTo>
                  <a:pt x="3028652" y="5727403"/>
                </a:moveTo>
                <a:cubicBezTo>
                  <a:pt x="3028652" y="5727403"/>
                  <a:pt x="3031133" y="5727403"/>
                  <a:pt x="3036093" y="5727403"/>
                </a:cubicBezTo>
                <a:cubicBezTo>
                  <a:pt x="3041054" y="5727403"/>
                  <a:pt x="3042295" y="5728643"/>
                  <a:pt x="3039814" y="5731123"/>
                </a:cubicBezTo>
                <a:cubicBezTo>
                  <a:pt x="3037333" y="5733604"/>
                  <a:pt x="3033613" y="5734844"/>
                  <a:pt x="3028652" y="5734844"/>
                </a:cubicBezTo>
                <a:cubicBezTo>
                  <a:pt x="3028652" y="5734844"/>
                  <a:pt x="3028652" y="5732364"/>
                  <a:pt x="3028652" y="5727403"/>
                </a:cubicBezTo>
                <a:close/>
                <a:moveTo>
                  <a:pt x="2840756" y="5723682"/>
                </a:moveTo>
                <a:cubicBezTo>
                  <a:pt x="2841997" y="5723682"/>
                  <a:pt x="2842617" y="5724922"/>
                  <a:pt x="2842617" y="5727403"/>
                </a:cubicBezTo>
                <a:lnTo>
                  <a:pt x="2842617" y="5734844"/>
                </a:lnTo>
                <a:lnTo>
                  <a:pt x="2835175" y="5727403"/>
                </a:lnTo>
                <a:cubicBezTo>
                  <a:pt x="2837656" y="5724922"/>
                  <a:pt x="2839516" y="5723682"/>
                  <a:pt x="2840756" y="5723682"/>
                </a:cubicBezTo>
                <a:close/>
                <a:moveTo>
                  <a:pt x="4021150" y="5716240"/>
                </a:moveTo>
                <a:cubicBezTo>
                  <a:pt x="4023010" y="5716240"/>
                  <a:pt x="4025800" y="5717480"/>
                  <a:pt x="4029521" y="5719961"/>
                </a:cubicBezTo>
                <a:cubicBezTo>
                  <a:pt x="4036963" y="5724922"/>
                  <a:pt x="4043164" y="5727403"/>
                  <a:pt x="4048125" y="5727403"/>
                </a:cubicBezTo>
                <a:cubicBezTo>
                  <a:pt x="4053086" y="5727403"/>
                  <a:pt x="4055566" y="5727403"/>
                  <a:pt x="4055566" y="5727403"/>
                </a:cubicBezTo>
                <a:cubicBezTo>
                  <a:pt x="4055566" y="5732364"/>
                  <a:pt x="4053086" y="5734844"/>
                  <a:pt x="4048125" y="5734844"/>
                </a:cubicBezTo>
                <a:lnTo>
                  <a:pt x="4040683" y="5727403"/>
                </a:lnTo>
                <a:cubicBezTo>
                  <a:pt x="4035722" y="5727403"/>
                  <a:pt x="4030761" y="5727403"/>
                  <a:pt x="4025800" y="5727403"/>
                </a:cubicBezTo>
                <a:lnTo>
                  <a:pt x="4018359" y="5719961"/>
                </a:lnTo>
                <a:cubicBezTo>
                  <a:pt x="4018359" y="5717480"/>
                  <a:pt x="4019289" y="5716240"/>
                  <a:pt x="4021150" y="5716240"/>
                </a:cubicBezTo>
                <a:close/>
                <a:moveTo>
                  <a:pt x="3088183" y="5712520"/>
                </a:moveTo>
                <a:lnTo>
                  <a:pt x="3095625" y="5719961"/>
                </a:lnTo>
                <a:lnTo>
                  <a:pt x="3058417" y="5719961"/>
                </a:lnTo>
                <a:cubicBezTo>
                  <a:pt x="3058417" y="5715000"/>
                  <a:pt x="3068340" y="5712520"/>
                  <a:pt x="3088183" y="5712520"/>
                </a:cubicBezTo>
                <a:close/>
                <a:moveTo>
                  <a:pt x="2530078" y="5705078"/>
                </a:moveTo>
                <a:cubicBezTo>
                  <a:pt x="2535038" y="5705078"/>
                  <a:pt x="2537519" y="5706319"/>
                  <a:pt x="2537519" y="5708799"/>
                </a:cubicBezTo>
                <a:cubicBezTo>
                  <a:pt x="2537519" y="5711280"/>
                  <a:pt x="2535038" y="5712520"/>
                  <a:pt x="2530078" y="5712520"/>
                </a:cubicBezTo>
                <a:cubicBezTo>
                  <a:pt x="2525117" y="5717481"/>
                  <a:pt x="2521396" y="5718721"/>
                  <a:pt x="2518916" y="5716240"/>
                </a:cubicBezTo>
                <a:cubicBezTo>
                  <a:pt x="2516435" y="5713760"/>
                  <a:pt x="2516435" y="5711280"/>
                  <a:pt x="2518916" y="5708799"/>
                </a:cubicBezTo>
                <a:cubicBezTo>
                  <a:pt x="2521396" y="5706319"/>
                  <a:pt x="2525117" y="5705078"/>
                  <a:pt x="2530078" y="5705078"/>
                </a:cubicBezTo>
                <a:close/>
                <a:moveTo>
                  <a:pt x="1970112" y="5700427"/>
                </a:moveTo>
                <a:cubicBezTo>
                  <a:pt x="1971352" y="5701048"/>
                  <a:pt x="1971972" y="5702598"/>
                  <a:pt x="1971972" y="5705078"/>
                </a:cubicBezTo>
                <a:lnTo>
                  <a:pt x="1964531" y="5712520"/>
                </a:lnTo>
                <a:cubicBezTo>
                  <a:pt x="1959570" y="5712520"/>
                  <a:pt x="1957089" y="5711280"/>
                  <a:pt x="1957089" y="5708799"/>
                </a:cubicBezTo>
                <a:cubicBezTo>
                  <a:pt x="1957089" y="5706319"/>
                  <a:pt x="1959570" y="5703838"/>
                  <a:pt x="1964531" y="5701358"/>
                </a:cubicBezTo>
                <a:cubicBezTo>
                  <a:pt x="1967011" y="5700118"/>
                  <a:pt x="1968872" y="5699808"/>
                  <a:pt x="1970112" y="5700427"/>
                </a:cubicBezTo>
                <a:close/>
                <a:moveTo>
                  <a:pt x="2998886" y="5697637"/>
                </a:moveTo>
                <a:cubicBezTo>
                  <a:pt x="2998886" y="5697637"/>
                  <a:pt x="3001367" y="5697637"/>
                  <a:pt x="3006328" y="5697637"/>
                </a:cubicBezTo>
                <a:cubicBezTo>
                  <a:pt x="3011288" y="5697637"/>
                  <a:pt x="3013769" y="5700118"/>
                  <a:pt x="3013769" y="5705078"/>
                </a:cubicBezTo>
                <a:lnTo>
                  <a:pt x="3021210" y="5712520"/>
                </a:lnTo>
                <a:cubicBezTo>
                  <a:pt x="3021210" y="5717481"/>
                  <a:pt x="3011288" y="5717481"/>
                  <a:pt x="2991445" y="5712520"/>
                </a:cubicBezTo>
                <a:cubicBezTo>
                  <a:pt x="2971601" y="5702598"/>
                  <a:pt x="2974081" y="5697637"/>
                  <a:pt x="2998886" y="5697637"/>
                </a:cubicBezTo>
                <a:close/>
                <a:moveTo>
                  <a:pt x="2850058" y="5697637"/>
                </a:moveTo>
                <a:lnTo>
                  <a:pt x="2842617" y="5705078"/>
                </a:lnTo>
                <a:cubicBezTo>
                  <a:pt x="2832695" y="5705078"/>
                  <a:pt x="2822773" y="5705078"/>
                  <a:pt x="2812851" y="5705078"/>
                </a:cubicBezTo>
                <a:cubicBezTo>
                  <a:pt x="2802929" y="5705078"/>
                  <a:pt x="2797968" y="5705078"/>
                  <a:pt x="2797968" y="5705078"/>
                </a:cubicBezTo>
                <a:close/>
                <a:moveTo>
                  <a:pt x="2619375" y="5697637"/>
                </a:moveTo>
                <a:cubicBezTo>
                  <a:pt x="2624335" y="5697637"/>
                  <a:pt x="2630537" y="5697637"/>
                  <a:pt x="2637978" y="5697637"/>
                </a:cubicBezTo>
                <a:cubicBezTo>
                  <a:pt x="2645419" y="5697637"/>
                  <a:pt x="2649140" y="5697637"/>
                  <a:pt x="2649140" y="5697637"/>
                </a:cubicBezTo>
                <a:cubicBezTo>
                  <a:pt x="2654101" y="5702598"/>
                  <a:pt x="2659062" y="5705078"/>
                  <a:pt x="2664023" y="5705078"/>
                </a:cubicBezTo>
                <a:lnTo>
                  <a:pt x="2678906" y="5712520"/>
                </a:lnTo>
                <a:lnTo>
                  <a:pt x="2664023" y="5712520"/>
                </a:lnTo>
                <a:cubicBezTo>
                  <a:pt x="2659062" y="5712520"/>
                  <a:pt x="2644179" y="5710040"/>
                  <a:pt x="2619375" y="5705078"/>
                </a:cubicBezTo>
                <a:close/>
                <a:moveTo>
                  <a:pt x="3564433" y="5693916"/>
                </a:moveTo>
                <a:cubicBezTo>
                  <a:pt x="3566914" y="5693916"/>
                  <a:pt x="3569394" y="5695157"/>
                  <a:pt x="3571875" y="5697637"/>
                </a:cubicBezTo>
                <a:lnTo>
                  <a:pt x="3564433" y="5697637"/>
                </a:lnTo>
                <a:lnTo>
                  <a:pt x="3556992" y="5697637"/>
                </a:lnTo>
                <a:cubicBezTo>
                  <a:pt x="3559473" y="5695157"/>
                  <a:pt x="3561953" y="5693916"/>
                  <a:pt x="3564433" y="5693916"/>
                </a:cubicBezTo>
                <a:close/>
                <a:moveTo>
                  <a:pt x="4018359" y="5675313"/>
                </a:moveTo>
                <a:cubicBezTo>
                  <a:pt x="4023320" y="5675313"/>
                  <a:pt x="4027041" y="5677793"/>
                  <a:pt x="4029521" y="5682754"/>
                </a:cubicBezTo>
                <a:cubicBezTo>
                  <a:pt x="4032002" y="5687715"/>
                  <a:pt x="4030761" y="5690196"/>
                  <a:pt x="4025800" y="5690196"/>
                </a:cubicBezTo>
                <a:lnTo>
                  <a:pt x="4018359" y="5682754"/>
                </a:lnTo>
                <a:cubicBezTo>
                  <a:pt x="4018359" y="5677793"/>
                  <a:pt x="4018359" y="5675313"/>
                  <a:pt x="4018359" y="5675313"/>
                </a:cubicBezTo>
                <a:close/>
                <a:moveTo>
                  <a:pt x="3289101" y="5675313"/>
                </a:moveTo>
                <a:cubicBezTo>
                  <a:pt x="3289101" y="5675313"/>
                  <a:pt x="3291581" y="5675313"/>
                  <a:pt x="3296542" y="5675313"/>
                </a:cubicBezTo>
                <a:lnTo>
                  <a:pt x="3289101" y="5682754"/>
                </a:lnTo>
                <a:close/>
                <a:moveTo>
                  <a:pt x="2850058" y="5675313"/>
                </a:moveTo>
                <a:lnTo>
                  <a:pt x="2864941" y="5675313"/>
                </a:lnTo>
                <a:cubicBezTo>
                  <a:pt x="2869902" y="5675313"/>
                  <a:pt x="2874863" y="5675313"/>
                  <a:pt x="2879824" y="5675313"/>
                </a:cubicBezTo>
                <a:cubicBezTo>
                  <a:pt x="2884784" y="5675313"/>
                  <a:pt x="2887265" y="5675313"/>
                  <a:pt x="2887265" y="5675313"/>
                </a:cubicBezTo>
                <a:cubicBezTo>
                  <a:pt x="2892226" y="5680274"/>
                  <a:pt x="2897187" y="5682754"/>
                  <a:pt x="2902148" y="5682754"/>
                </a:cubicBezTo>
                <a:cubicBezTo>
                  <a:pt x="2907109" y="5682754"/>
                  <a:pt x="2910829" y="5683995"/>
                  <a:pt x="2913310" y="5686475"/>
                </a:cubicBezTo>
                <a:cubicBezTo>
                  <a:pt x="2915791" y="5688955"/>
                  <a:pt x="2917031" y="5690196"/>
                  <a:pt x="2917031" y="5690196"/>
                </a:cubicBezTo>
                <a:lnTo>
                  <a:pt x="2887265" y="5690196"/>
                </a:lnTo>
                <a:cubicBezTo>
                  <a:pt x="2882304" y="5690196"/>
                  <a:pt x="2874863" y="5687715"/>
                  <a:pt x="2864941" y="5682754"/>
                </a:cubicBezTo>
                <a:close/>
                <a:moveTo>
                  <a:pt x="2716113" y="5675313"/>
                </a:moveTo>
                <a:cubicBezTo>
                  <a:pt x="2721074" y="5675313"/>
                  <a:pt x="2721074" y="5677793"/>
                  <a:pt x="2716113" y="5682754"/>
                </a:cubicBezTo>
                <a:cubicBezTo>
                  <a:pt x="2716113" y="5687715"/>
                  <a:pt x="2717353" y="5691436"/>
                  <a:pt x="2719834" y="5693916"/>
                </a:cubicBezTo>
                <a:cubicBezTo>
                  <a:pt x="2722314" y="5696397"/>
                  <a:pt x="2730996" y="5695157"/>
                  <a:pt x="2745878" y="5690196"/>
                </a:cubicBezTo>
                <a:lnTo>
                  <a:pt x="2753320" y="5705078"/>
                </a:lnTo>
                <a:lnTo>
                  <a:pt x="2738437" y="5712520"/>
                </a:lnTo>
                <a:lnTo>
                  <a:pt x="2753320" y="5719961"/>
                </a:lnTo>
                <a:lnTo>
                  <a:pt x="2745878" y="5727403"/>
                </a:lnTo>
                <a:cubicBezTo>
                  <a:pt x="2735956" y="5722442"/>
                  <a:pt x="2730996" y="5719961"/>
                  <a:pt x="2730996" y="5719961"/>
                </a:cubicBezTo>
                <a:lnTo>
                  <a:pt x="2716113" y="5705078"/>
                </a:lnTo>
                <a:lnTo>
                  <a:pt x="2708671" y="5697637"/>
                </a:lnTo>
                <a:cubicBezTo>
                  <a:pt x="2708671" y="5697637"/>
                  <a:pt x="2708671" y="5692676"/>
                  <a:pt x="2708671" y="5682754"/>
                </a:cubicBezTo>
                <a:close/>
                <a:moveTo>
                  <a:pt x="3988593" y="5667871"/>
                </a:moveTo>
                <a:lnTo>
                  <a:pt x="3996035" y="5667871"/>
                </a:lnTo>
                <a:cubicBezTo>
                  <a:pt x="3996035" y="5677793"/>
                  <a:pt x="3991074" y="5680274"/>
                  <a:pt x="3981152" y="5675313"/>
                </a:cubicBezTo>
                <a:cubicBezTo>
                  <a:pt x="3976191" y="5670352"/>
                  <a:pt x="3978672" y="5667871"/>
                  <a:pt x="3988593" y="5667871"/>
                </a:cubicBezTo>
                <a:close/>
                <a:moveTo>
                  <a:pt x="3065859" y="5667871"/>
                </a:moveTo>
                <a:lnTo>
                  <a:pt x="3058417" y="5690196"/>
                </a:lnTo>
                <a:cubicBezTo>
                  <a:pt x="3048495" y="5700118"/>
                  <a:pt x="3041054" y="5700118"/>
                  <a:pt x="3036093" y="5690196"/>
                </a:cubicBezTo>
                <a:close/>
                <a:moveTo>
                  <a:pt x="3475136" y="5660430"/>
                </a:moveTo>
                <a:cubicBezTo>
                  <a:pt x="3480097" y="5660430"/>
                  <a:pt x="3482578" y="5661671"/>
                  <a:pt x="3482578" y="5664151"/>
                </a:cubicBezTo>
                <a:cubicBezTo>
                  <a:pt x="3482578" y="5666631"/>
                  <a:pt x="3480097" y="5667871"/>
                  <a:pt x="3475136" y="5667871"/>
                </a:cubicBezTo>
                <a:cubicBezTo>
                  <a:pt x="3455292" y="5672833"/>
                  <a:pt x="3445371" y="5672833"/>
                  <a:pt x="3445371" y="5667871"/>
                </a:cubicBezTo>
                <a:cubicBezTo>
                  <a:pt x="3445371" y="5662911"/>
                  <a:pt x="3455292" y="5660430"/>
                  <a:pt x="3475136" y="5660430"/>
                </a:cubicBezTo>
                <a:close/>
                <a:moveTo>
                  <a:pt x="3162597" y="5660430"/>
                </a:moveTo>
                <a:lnTo>
                  <a:pt x="3177480" y="5667871"/>
                </a:lnTo>
                <a:cubicBezTo>
                  <a:pt x="3177480" y="5667871"/>
                  <a:pt x="3172519" y="5667871"/>
                  <a:pt x="3162597" y="5667871"/>
                </a:cubicBezTo>
                <a:lnTo>
                  <a:pt x="3155156" y="5667871"/>
                </a:lnTo>
                <a:cubicBezTo>
                  <a:pt x="3155156" y="5662911"/>
                  <a:pt x="3157636" y="5660430"/>
                  <a:pt x="3162597" y="5660430"/>
                </a:cubicBezTo>
                <a:close/>
                <a:moveTo>
                  <a:pt x="2783085" y="5660430"/>
                </a:moveTo>
                <a:cubicBezTo>
                  <a:pt x="2788046" y="5660430"/>
                  <a:pt x="2790527" y="5660430"/>
                  <a:pt x="2790527" y="5660430"/>
                </a:cubicBezTo>
                <a:cubicBezTo>
                  <a:pt x="2790527" y="5660430"/>
                  <a:pt x="2790527" y="5662911"/>
                  <a:pt x="2790527" y="5667871"/>
                </a:cubicBezTo>
                <a:cubicBezTo>
                  <a:pt x="2790527" y="5667871"/>
                  <a:pt x="2788046" y="5667871"/>
                  <a:pt x="2783085" y="5667871"/>
                </a:cubicBezTo>
                <a:cubicBezTo>
                  <a:pt x="2778125" y="5662911"/>
                  <a:pt x="2778125" y="5660430"/>
                  <a:pt x="2783085" y="5660430"/>
                </a:cubicBezTo>
                <a:close/>
                <a:moveTo>
                  <a:pt x="2753320" y="5652988"/>
                </a:moveTo>
                <a:cubicBezTo>
                  <a:pt x="2758281" y="5652988"/>
                  <a:pt x="2759521" y="5654229"/>
                  <a:pt x="2757041" y="5656709"/>
                </a:cubicBezTo>
                <a:cubicBezTo>
                  <a:pt x="2754560" y="5659190"/>
                  <a:pt x="2752080" y="5660430"/>
                  <a:pt x="2749599" y="5660430"/>
                </a:cubicBezTo>
                <a:cubicBezTo>
                  <a:pt x="2747118" y="5660430"/>
                  <a:pt x="2745878" y="5659190"/>
                  <a:pt x="2745878" y="5656709"/>
                </a:cubicBezTo>
                <a:cubicBezTo>
                  <a:pt x="2745878" y="5654229"/>
                  <a:pt x="2748359" y="5652988"/>
                  <a:pt x="2753320" y="5652988"/>
                </a:cubicBezTo>
                <a:close/>
                <a:moveTo>
                  <a:pt x="3659420" y="5650362"/>
                </a:moveTo>
                <a:lnTo>
                  <a:pt x="3653730" y="5652988"/>
                </a:lnTo>
                <a:lnTo>
                  <a:pt x="3646289" y="5652988"/>
                </a:lnTo>
                <a:close/>
                <a:moveTo>
                  <a:pt x="3672334" y="5645547"/>
                </a:moveTo>
                <a:cubicBezTo>
                  <a:pt x="3674814" y="5645547"/>
                  <a:pt x="3678535" y="5645547"/>
                  <a:pt x="3683496" y="5645547"/>
                </a:cubicBezTo>
                <a:lnTo>
                  <a:pt x="3659420" y="5650362"/>
                </a:lnTo>
                <a:lnTo>
                  <a:pt x="3665822" y="5647407"/>
                </a:lnTo>
                <a:cubicBezTo>
                  <a:pt x="3668923" y="5646167"/>
                  <a:pt x="3671093" y="5645547"/>
                  <a:pt x="3672334" y="5645547"/>
                </a:cubicBezTo>
                <a:close/>
                <a:moveTo>
                  <a:pt x="2715183" y="5640896"/>
                </a:moveTo>
                <a:cubicBezTo>
                  <a:pt x="2715803" y="5641517"/>
                  <a:pt x="2716113" y="5643067"/>
                  <a:pt x="2716113" y="5645547"/>
                </a:cubicBezTo>
                <a:lnTo>
                  <a:pt x="2716113" y="5652988"/>
                </a:lnTo>
                <a:lnTo>
                  <a:pt x="2708671" y="5652988"/>
                </a:lnTo>
                <a:cubicBezTo>
                  <a:pt x="2708671" y="5648028"/>
                  <a:pt x="2709911" y="5644307"/>
                  <a:pt x="2712392" y="5641826"/>
                </a:cubicBezTo>
                <a:cubicBezTo>
                  <a:pt x="2713632" y="5640586"/>
                  <a:pt x="2714563" y="5640276"/>
                  <a:pt x="2715183" y="5640896"/>
                </a:cubicBezTo>
                <a:close/>
                <a:moveTo>
                  <a:pt x="3080742" y="5638106"/>
                </a:moveTo>
                <a:lnTo>
                  <a:pt x="3095625" y="5652988"/>
                </a:lnTo>
                <a:lnTo>
                  <a:pt x="3080742" y="5645547"/>
                </a:lnTo>
                <a:close/>
                <a:moveTo>
                  <a:pt x="2887265" y="5638106"/>
                </a:moveTo>
                <a:cubicBezTo>
                  <a:pt x="2902148" y="5643066"/>
                  <a:pt x="2912070" y="5652988"/>
                  <a:pt x="2917031" y="5667871"/>
                </a:cubicBezTo>
                <a:cubicBezTo>
                  <a:pt x="2907109" y="5667871"/>
                  <a:pt x="2902148" y="5665391"/>
                  <a:pt x="2902148" y="5660430"/>
                </a:cubicBezTo>
                <a:cubicBezTo>
                  <a:pt x="2892226" y="5655469"/>
                  <a:pt x="2884784" y="5652988"/>
                  <a:pt x="2879824" y="5652988"/>
                </a:cubicBezTo>
                <a:close/>
                <a:moveTo>
                  <a:pt x="3452812" y="5630664"/>
                </a:moveTo>
                <a:lnTo>
                  <a:pt x="3467695" y="5645547"/>
                </a:lnTo>
                <a:cubicBezTo>
                  <a:pt x="3462734" y="5645547"/>
                  <a:pt x="3457773" y="5645547"/>
                  <a:pt x="3452812" y="5645547"/>
                </a:cubicBezTo>
                <a:cubicBezTo>
                  <a:pt x="3447851" y="5640586"/>
                  <a:pt x="3447851" y="5635626"/>
                  <a:pt x="3452812" y="5630664"/>
                </a:cubicBezTo>
                <a:close/>
                <a:moveTo>
                  <a:pt x="3266777" y="5630664"/>
                </a:moveTo>
                <a:lnTo>
                  <a:pt x="3289101" y="5638106"/>
                </a:lnTo>
                <a:cubicBezTo>
                  <a:pt x="3289101" y="5643066"/>
                  <a:pt x="3281660" y="5643066"/>
                  <a:pt x="3266777" y="5638106"/>
                </a:cubicBezTo>
                <a:cubicBezTo>
                  <a:pt x="3261816" y="5633145"/>
                  <a:pt x="3261816" y="5630664"/>
                  <a:pt x="3266777" y="5630664"/>
                </a:cubicBezTo>
                <a:close/>
                <a:moveTo>
                  <a:pt x="3199804" y="5615781"/>
                </a:moveTo>
                <a:cubicBezTo>
                  <a:pt x="3199804" y="5615781"/>
                  <a:pt x="3199804" y="5618262"/>
                  <a:pt x="3199804" y="5623223"/>
                </a:cubicBezTo>
                <a:cubicBezTo>
                  <a:pt x="3199804" y="5628184"/>
                  <a:pt x="3204765" y="5633145"/>
                  <a:pt x="3214687" y="5638106"/>
                </a:cubicBezTo>
                <a:lnTo>
                  <a:pt x="3229570" y="5652988"/>
                </a:lnTo>
                <a:cubicBezTo>
                  <a:pt x="3229570" y="5657950"/>
                  <a:pt x="3223369" y="5660430"/>
                  <a:pt x="3210966" y="5660430"/>
                </a:cubicBezTo>
                <a:cubicBezTo>
                  <a:pt x="3198564" y="5660430"/>
                  <a:pt x="3191122" y="5659190"/>
                  <a:pt x="3188642" y="5656709"/>
                </a:cubicBezTo>
                <a:cubicBezTo>
                  <a:pt x="3186162" y="5654229"/>
                  <a:pt x="3186162" y="5649268"/>
                  <a:pt x="3188642" y="5641826"/>
                </a:cubicBezTo>
                <a:cubicBezTo>
                  <a:pt x="3191122" y="5634385"/>
                  <a:pt x="3192363" y="5628184"/>
                  <a:pt x="3192363" y="5623223"/>
                </a:cubicBezTo>
                <a:cubicBezTo>
                  <a:pt x="3192363" y="5623223"/>
                  <a:pt x="3192363" y="5621983"/>
                  <a:pt x="3192363" y="5619502"/>
                </a:cubicBezTo>
                <a:cubicBezTo>
                  <a:pt x="3192363" y="5617022"/>
                  <a:pt x="3194843" y="5615781"/>
                  <a:pt x="3199804" y="5615781"/>
                </a:cubicBezTo>
                <a:close/>
                <a:moveTo>
                  <a:pt x="3017490" y="5615781"/>
                </a:moveTo>
                <a:cubicBezTo>
                  <a:pt x="3019970" y="5615781"/>
                  <a:pt x="3022451" y="5620743"/>
                  <a:pt x="3024931" y="5630664"/>
                </a:cubicBezTo>
                <a:cubicBezTo>
                  <a:pt x="3027412" y="5640586"/>
                  <a:pt x="3026171" y="5645547"/>
                  <a:pt x="3021210" y="5645547"/>
                </a:cubicBezTo>
                <a:cubicBezTo>
                  <a:pt x="3021210" y="5645547"/>
                  <a:pt x="3021210" y="5643066"/>
                  <a:pt x="3021210" y="5638106"/>
                </a:cubicBezTo>
                <a:lnTo>
                  <a:pt x="3013769" y="5623223"/>
                </a:lnTo>
                <a:cubicBezTo>
                  <a:pt x="3013769" y="5618262"/>
                  <a:pt x="3015009" y="5615781"/>
                  <a:pt x="3017490" y="5615781"/>
                </a:cubicBezTo>
                <a:close/>
                <a:moveTo>
                  <a:pt x="2850058" y="5615781"/>
                </a:moveTo>
                <a:lnTo>
                  <a:pt x="2864941" y="5623223"/>
                </a:lnTo>
                <a:cubicBezTo>
                  <a:pt x="2864941" y="5628184"/>
                  <a:pt x="2862460" y="5630664"/>
                  <a:pt x="2857500" y="5630664"/>
                </a:cubicBezTo>
                <a:cubicBezTo>
                  <a:pt x="2852539" y="5630664"/>
                  <a:pt x="2850058" y="5625704"/>
                  <a:pt x="2850058" y="5615781"/>
                </a:cubicBezTo>
                <a:close/>
                <a:moveTo>
                  <a:pt x="4085332" y="5608340"/>
                </a:moveTo>
                <a:lnTo>
                  <a:pt x="4100214" y="5615781"/>
                </a:lnTo>
                <a:lnTo>
                  <a:pt x="4063007" y="5623223"/>
                </a:lnTo>
                <a:cubicBezTo>
                  <a:pt x="4063007" y="5613301"/>
                  <a:pt x="4070449" y="5608340"/>
                  <a:pt x="4085332" y="5608340"/>
                </a:cubicBezTo>
                <a:close/>
                <a:moveTo>
                  <a:pt x="2883544" y="5608340"/>
                </a:moveTo>
                <a:cubicBezTo>
                  <a:pt x="2886025" y="5608340"/>
                  <a:pt x="2888505" y="5609580"/>
                  <a:pt x="2890986" y="5612061"/>
                </a:cubicBezTo>
                <a:cubicBezTo>
                  <a:pt x="2893467" y="5614541"/>
                  <a:pt x="2892226" y="5615781"/>
                  <a:pt x="2887265" y="5615781"/>
                </a:cubicBezTo>
                <a:cubicBezTo>
                  <a:pt x="2882304" y="5615781"/>
                  <a:pt x="2879824" y="5614541"/>
                  <a:pt x="2879824" y="5612061"/>
                </a:cubicBezTo>
                <a:cubicBezTo>
                  <a:pt x="2879824" y="5609580"/>
                  <a:pt x="2881064" y="5608340"/>
                  <a:pt x="2883544" y="5608340"/>
                </a:cubicBezTo>
                <a:close/>
                <a:moveTo>
                  <a:pt x="3439790" y="5595318"/>
                </a:moveTo>
                <a:cubicBezTo>
                  <a:pt x="3443510" y="5595318"/>
                  <a:pt x="3447851" y="5595938"/>
                  <a:pt x="3452812" y="5597178"/>
                </a:cubicBezTo>
                <a:cubicBezTo>
                  <a:pt x="3462734" y="5599659"/>
                  <a:pt x="3470175" y="5600899"/>
                  <a:pt x="3475136" y="5600899"/>
                </a:cubicBezTo>
                <a:cubicBezTo>
                  <a:pt x="3480097" y="5600899"/>
                  <a:pt x="3482578" y="5600899"/>
                  <a:pt x="3482578" y="5600899"/>
                </a:cubicBezTo>
                <a:cubicBezTo>
                  <a:pt x="3482578" y="5600899"/>
                  <a:pt x="3477617" y="5603379"/>
                  <a:pt x="3467695" y="5608340"/>
                </a:cubicBezTo>
                <a:cubicBezTo>
                  <a:pt x="3457773" y="5613301"/>
                  <a:pt x="3450332" y="5615781"/>
                  <a:pt x="3445371" y="5615781"/>
                </a:cubicBezTo>
                <a:cubicBezTo>
                  <a:pt x="3440410" y="5615781"/>
                  <a:pt x="3437929" y="5613301"/>
                  <a:pt x="3437929" y="5608340"/>
                </a:cubicBezTo>
                <a:lnTo>
                  <a:pt x="3430488" y="5608340"/>
                </a:lnTo>
                <a:cubicBezTo>
                  <a:pt x="3425527" y="5608340"/>
                  <a:pt x="3423046" y="5605860"/>
                  <a:pt x="3423046" y="5600899"/>
                </a:cubicBezTo>
                <a:cubicBezTo>
                  <a:pt x="3423046" y="5600899"/>
                  <a:pt x="3425527" y="5599659"/>
                  <a:pt x="3430488" y="5597178"/>
                </a:cubicBezTo>
                <a:cubicBezTo>
                  <a:pt x="3432968" y="5595938"/>
                  <a:pt x="3436069" y="5595318"/>
                  <a:pt x="3439790" y="5595318"/>
                </a:cubicBezTo>
                <a:close/>
                <a:moveTo>
                  <a:pt x="3248173" y="5593457"/>
                </a:moveTo>
                <a:cubicBezTo>
                  <a:pt x="3250654" y="5593457"/>
                  <a:pt x="3253134" y="5594698"/>
                  <a:pt x="3255615" y="5597178"/>
                </a:cubicBezTo>
                <a:cubicBezTo>
                  <a:pt x="3258095" y="5599659"/>
                  <a:pt x="3256855" y="5600899"/>
                  <a:pt x="3251894" y="5600899"/>
                </a:cubicBezTo>
                <a:cubicBezTo>
                  <a:pt x="3246933" y="5600899"/>
                  <a:pt x="3244453" y="5599659"/>
                  <a:pt x="3244453" y="5597178"/>
                </a:cubicBezTo>
                <a:cubicBezTo>
                  <a:pt x="3244453" y="5594698"/>
                  <a:pt x="3245693" y="5593457"/>
                  <a:pt x="3248173" y="5593457"/>
                </a:cubicBezTo>
                <a:close/>
                <a:moveTo>
                  <a:pt x="2812851" y="5593457"/>
                </a:moveTo>
                <a:cubicBezTo>
                  <a:pt x="2817812" y="5593457"/>
                  <a:pt x="2820292" y="5593457"/>
                  <a:pt x="2820292" y="5593457"/>
                </a:cubicBezTo>
                <a:cubicBezTo>
                  <a:pt x="2820292" y="5598419"/>
                  <a:pt x="2822773" y="5600899"/>
                  <a:pt x="2827734" y="5600899"/>
                </a:cubicBezTo>
                <a:cubicBezTo>
                  <a:pt x="2827734" y="5605860"/>
                  <a:pt x="2827734" y="5608340"/>
                  <a:pt x="2827734" y="5608340"/>
                </a:cubicBezTo>
                <a:cubicBezTo>
                  <a:pt x="2827734" y="5608340"/>
                  <a:pt x="2825253" y="5608340"/>
                  <a:pt x="2820292" y="5608340"/>
                </a:cubicBezTo>
                <a:cubicBezTo>
                  <a:pt x="2815332" y="5613301"/>
                  <a:pt x="2811611" y="5612061"/>
                  <a:pt x="2809130" y="5604619"/>
                </a:cubicBezTo>
                <a:cubicBezTo>
                  <a:pt x="2806650" y="5597178"/>
                  <a:pt x="2807890" y="5593457"/>
                  <a:pt x="2812851" y="5593457"/>
                </a:cubicBezTo>
                <a:close/>
                <a:moveTo>
                  <a:pt x="2500312" y="5593457"/>
                </a:moveTo>
                <a:lnTo>
                  <a:pt x="2507753" y="5593457"/>
                </a:lnTo>
                <a:cubicBezTo>
                  <a:pt x="2507753" y="5598419"/>
                  <a:pt x="2505273" y="5600899"/>
                  <a:pt x="2500312" y="5600899"/>
                </a:cubicBezTo>
                <a:lnTo>
                  <a:pt x="2492871" y="5600899"/>
                </a:lnTo>
                <a:cubicBezTo>
                  <a:pt x="2492871" y="5595938"/>
                  <a:pt x="2495351" y="5593457"/>
                  <a:pt x="2500312" y="5593457"/>
                </a:cubicBezTo>
                <a:close/>
                <a:moveTo>
                  <a:pt x="4018359" y="5586016"/>
                </a:moveTo>
                <a:cubicBezTo>
                  <a:pt x="4023320" y="5586016"/>
                  <a:pt x="4025800" y="5588496"/>
                  <a:pt x="4025800" y="5593457"/>
                </a:cubicBezTo>
                <a:cubicBezTo>
                  <a:pt x="4025800" y="5593457"/>
                  <a:pt x="4023320" y="5593457"/>
                  <a:pt x="4018359" y="5593457"/>
                </a:cubicBezTo>
                <a:cubicBezTo>
                  <a:pt x="4013398" y="5593457"/>
                  <a:pt x="4010918" y="5593457"/>
                  <a:pt x="4010918" y="5593457"/>
                </a:cubicBezTo>
                <a:close/>
                <a:moveTo>
                  <a:pt x="3311425" y="5586016"/>
                </a:moveTo>
                <a:lnTo>
                  <a:pt x="3311425" y="5593457"/>
                </a:lnTo>
                <a:lnTo>
                  <a:pt x="3318867" y="5586016"/>
                </a:lnTo>
                <a:cubicBezTo>
                  <a:pt x="3313906" y="5586016"/>
                  <a:pt x="3311425" y="5586016"/>
                  <a:pt x="3311425" y="5586016"/>
                </a:cubicBezTo>
                <a:close/>
                <a:moveTo>
                  <a:pt x="3080742" y="5586016"/>
                </a:moveTo>
                <a:cubicBezTo>
                  <a:pt x="3080742" y="5590977"/>
                  <a:pt x="3080742" y="5593457"/>
                  <a:pt x="3080742" y="5593457"/>
                </a:cubicBezTo>
                <a:cubicBezTo>
                  <a:pt x="3080742" y="5593457"/>
                  <a:pt x="3080742" y="5595938"/>
                  <a:pt x="3080742" y="5600899"/>
                </a:cubicBezTo>
                <a:lnTo>
                  <a:pt x="3103066" y="5600899"/>
                </a:lnTo>
                <a:cubicBezTo>
                  <a:pt x="3103066" y="5595938"/>
                  <a:pt x="3100585" y="5592217"/>
                  <a:pt x="3095625" y="5589737"/>
                </a:cubicBezTo>
                <a:cubicBezTo>
                  <a:pt x="3090664" y="5587256"/>
                  <a:pt x="3085702" y="5586016"/>
                  <a:pt x="3080742" y="5586016"/>
                </a:cubicBezTo>
                <a:close/>
                <a:moveTo>
                  <a:pt x="2909589" y="5581365"/>
                </a:moveTo>
                <a:cubicBezTo>
                  <a:pt x="2907109" y="5580745"/>
                  <a:pt x="2904628" y="5581055"/>
                  <a:pt x="2902148" y="5582295"/>
                </a:cubicBezTo>
                <a:cubicBezTo>
                  <a:pt x="2897187" y="5584776"/>
                  <a:pt x="2892226" y="5586016"/>
                  <a:pt x="2887265" y="5586016"/>
                </a:cubicBezTo>
                <a:lnTo>
                  <a:pt x="2879824" y="5593457"/>
                </a:lnTo>
                <a:lnTo>
                  <a:pt x="2909589" y="5600899"/>
                </a:lnTo>
                <a:lnTo>
                  <a:pt x="2917031" y="5586016"/>
                </a:lnTo>
                <a:cubicBezTo>
                  <a:pt x="2914550" y="5583536"/>
                  <a:pt x="2912070" y="5581985"/>
                  <a:pt x="2909589" y="5581365"/>
                </a:cubicBezTo>
                <a:close/>
                <a:moveTo>
                  <a:pt x="2664023" y="5578574"/>
                </a:moveTo>
                <a:cubicBezTo>
                  <a:pt x="2673945" y="5578574"/>
                  <a:pt x="2678906" y="5581055"/>
                  <a:pt x="2678906" y="5586016"/>
                </a:cubicBezTo>
                <a:lnTo>
                  <a:pt x="2656582" y="5586016"/>
                </a:lnTo>
                <a:close/>
                <a:moveTo>
                  <a:pt x="2003598" y="5574854"/>
                </a:moveTo>
                <a:cubicBezTo>
                  <a:pt x="2004838" y="5574854"/>
                  <a:pt x="2006699" y="5576094"/>
                  <a:pt x="2009179" y="5578574"/>
                </a:cubicBezTo>
                <a:lnTo>
                  <a:pt x="2007784" y="5578574"/>
                </a:lnTo>
                <a:cubicBezTo>
                  <a:pt x="2006234" y="5578574"/>
                  <a:pt x="2004218" y="5578574"/>
                  <a:pt x="2001738" y="5578574"/>
                </a:cubicBezTo>
                <a:cubicBezTo>
                  <a:pt x="2001738" y="5576094"/>
                  <a:pt x="2002358" y="5574854"/>
                  <a:pt x="2003598" y="5574854"/>
                </a:cubicBezTo>
                <a:close/>
                <a:moveTo>
                  <a:pt x="3802558" y="5571133"/>
                </a:moveTo>
                <a:cubicBezTo>
                  <a:pt x="3802558" y="5571133"/>
                  <a:pt x="3805039" y="5573614"/>
                  <a:pt x="3810000" y="5578574"/>
                </a:cubicBezTo>
                <a:cubicBezTo>
                  <a:pt x="3814961" y="5583536"/>
                  <a:pt x="3817441" y="5588496"/>
                  <a:pt x="3817441" y="5593457"/>
                </a:cubicBezTo>
                <a:lnTo>
                  <a:pt x="3802558" y="5586016"/>
                </a:lnTo>
                <a:cubicBezTo>
                  <a:pt x="3787675" y="5576094"/>
                  <a:pt x="3787675" y="5571133"/>
                  <a:pt x="3802558" y="5571133"/>
                </a:cubicBezTo>
                <a:close/>
                <a:moveTo>
                  <a:pt x="2998886" y="5571133"/>
                </a:moveTo>
                <a:lnTo>
                  <a:pt x="2991445" y="5578574"/>
                </a:lnTo>
                <a:cubicBezTo>
                  <a:pt x="2991445" y="5578574"/>
                  <a:pt x="2990205" y="5579815"/>
                  <a:pt x="2987724" y="5582295"/>
                </a:cubicBezTo>
                <a:cubicBezTo>
                  <a:pt x="2985243" y="5584776"/>
                  <a:pt x="2981523" y="5586016"/>
                  <a:pt x="2976562" y="5586016"/>
                </a:cubicBezTo>
                <a:lnTo>
                  <a:pt x="2976562" y="5593457"/>
                </a:lnTo>
                <a:lnTo>
                  <a:pt x="3058417" y="5593457"/>
                </a:lnTo>
                <a:lnTo>
                  <a:pt x="3050976" y="5586016"/>
                </a:lnTo>
                <a:lnTo>
                  <a:pt x="3021210" y="5578574"/>
                </a:lnTo>
                <a:close/>
                <a:moveTo>
                  <a:pt x="2723554" y="5571133"/>
                </a:moveTo>
                <a:lnTo>
                  <a:pt x="2730996" y="5578574"/>
                </a:lnTo>
                <a:cubicBezTo>
                  <a:pt x="2730996" y="5578574"/>
                  <a:pt x="2728515" y="5578574"/>
                  <a:pt x="2723554" y="5578574"/>
                </a:cubicBezTo>
                <a:cubicBezTo>
                  <a:pt x="2723554" y="5578574"/>
                  <a:pt x="2723554" y="5576094"/>
                  <a:pt x="2723554" y="5571133"/>
                </a:cubicBezTo>
                <a:close/>
                <a:moveTo>
                  <a:pt x="4226718" y="5563692"/>
                </a:moveTo>
                <a:cubicBezTo>
                  <a:pt x="4226718" y="5563692"/>
                  <a:pt x="4229199" y="5564932"/>
                  <a:pt x="4234160" y="5567412"/>
                </a:cubicBezTo>
                <a:cubicBezTo>
                  <a:pt x="4239121" y="5569893"/>
                  <a:pt x="4239121" y="5573614"/>
                  <a:pt x="4234160" y="5578574"/>
                </a:cubicBezTo>
                <a:cubicBezTo>
                  <a:pt x="4229199" y="5588496"/>
                  <a:pt x="4226718" y="5588496"/>
                  <a:pt x="4226718" y="5578574"/>
                </a:cubicBezTo>
                <a:close/>
                <a:moveTo>
                  <a:pt x="2589609" y="5563692"/>
                </a:moveTo>
                <a:cubicBezTo>
                  <a:pt x="2599531" y="5563692"/>
                  <a:pt x="2604492" y="5566172"/>
                  <a:pt x="2604492" y="5571133"/>
                </a:cubicBezTo>
                <a:lnTo>
                  <a:pt x="2589609" y="5571133"/>
                </a:lnTo>
                <a:cubicBezTo>
                  <a:pt x="2589609" y="5571133"/>
                  <a:pt x="2589609" y="5568653"/>
                  <a:pt x="2589609" y="5563692"/>
                </a:cubicBezTo>
                <a:close/>
                <a:moveTo>
                  <a:pt x="4701108" y="5559971"/>
                </a:moveTo>
                <a:cubicBezTo>
                  <a:pt x="4702348" y="5559971"/>
                  <a:pt x="4702968" y="5561212"/>
                  <a:pt x="4702968" y="5563692"/>
                </a:cubicBezTo>
                <a:lnTo>
                  <a:pt x="4688085" y="5571133"/>
                </a:lnTo>
                <a:cubicBezTo>
                  <a:pt x="4688085" y="5566172"/>
                  <a:pt x="4690565" y="5563692"/>
                  <a:pt x="4695527" y="5563692"/>
                </a:cubicBezTo>
                <a:cubicBezTo>
                  <a:pt x="4698007" y="5561212"/>
                  <a:pt x="4699868" y="5559971"/>
                  <a:pt x="4701108" y="5559971"/>
                </a:cubicBezTo>
                <a:close/>
                <a:moveTo>
                  <a:pt x="3143994" y="5556250"/>
                </a:moveTo>
                <a:cubicBezTo>
                  <a:pt x="3151435" y="5556250"/>
                  <a:pt x="3155156" y="5558731"/>
                  <a:pt x="3155156" y="5563692"/>
                </a:cubicBezTo>
                <a:cubicBezTo>
                  <a:pt x="3155156" y="5568653"/>
                  <a:pt x="3147714" y="5571133"/>
                  <a:pt x="3132832" y="5571133"/>
                </a:cubicBezTo>
                <a:lnTo>
                  <a:pt x="3125390" y="5563692"/>
                </a:lnTo>
                <a:cubicBezTo>
                  <a:pt x="3130351" y="5558731"/>
                  <a:pt x="3136552" y="5556250"/>
                  <a:pt x="3143994" y="5556250"/>
                </a:cubicBezTo>
                <a:close/>
                <a:moveTo>
                  <a:pt x="2984003" y="5556250"/>
                </a:moveTo>
                <a:cubicBezTo>
                  <a:pt x="2974081" y="5556250"/>
                  <a:pt x="2971601" y="5561212"/>
                  <a:pt x="2976562" y="5571133"/>
                </a:cubicBezTo>
                <a:cubicBezTo>
                  <a:pt x="2976562" y="5571133"/>
                  <a:pt x="2979043" y="5571133"/>
                  <a:pt x="2984003" y="5571133"/>
                </a:cubicBezTo>
                <a:cubicBezTo>
                  <a:pt x="2988964" y="5571133"/>
                  <a:pt x="2991445" y="5568653"/>
                  <a:pt x="2991445" y="5563692"/>
                </a:cubicBezTo>
                <a:cubicBezTo>
                  <a:pt x="2991445" y="5558731"/>
                  <a:pt x="2988964" y="5556250"/>
                  <a:pt x="2984003" y="5556250"/>
                </a:cubicBezTo>
                <a:close/>
                <a:moveTo>
                  <a:pt x="2775644" y="5556250"/>
                </a:moveTo>
                <a:lnTo>
                  <a:pt x="2783085" y="5563692"/>
                </a:lnTo>
                <a:lnTo>
                  <a:pt x="2797968" y="5571133"/>
                </a:lnTo>
                <a:lnTo>
                  <a:pt x="2783085" y="5571133"/>
                </a:lnTo>
                <a:cubicBezTo>
                  <a:pt x="2783085" y="5571133"/>
                  <a:pt x="2781845" y="5572373"/>
                  <a:pt x="2779365" y="5574854"/>
                </a:cubicBezTo>
                <a:cubicBezTo>
                  <a:pt x="2776884" y="5577334"/>
                  <a:pt x="2775644" y="5578574"/>
                  <a:pt x="2775644" y="5578574"/>
                </a:cubicBezTo>
                <a:cubicBezTo>
                  <a:pt x="2770683" y="5578574"/>
                  <a:pt x="2765722" y="5578574"/>
                  <a:pt x="2760761" y="5578574"/>
                </a:cubicBezTo>
                <a:lnTo>
                  <a:pt x="2745878" y="5571133"/>
                </a:lnTo>
                <a:cubicBezTo>
                  <a:pt x="2745878" y="5566172"/>
                  <a:pt x="2748359" y="5563692"/>
                  <a:pt x="2753320" y="5563692"/>
                </a:cubicBezTo>
                <a:cubicBezTo>
                  <a:pt x="2753320" y="5568653"/>
                  <a:pt x="2754560" y="5569893"/>
                  <a:pt x="2757041" y="5567412"/>
                </a:cubicBezTo>
                <a:cubicBezTo>
                  <a:pt x="2759521" y="5564932"/>
                  <a:pt x="2763242" y="5563692"/>
                  <a:pt x="2768203" y="5563692"/>
                </a:cubicBezTo>
                <a:close/>
                <a:moveTo>
                  <a:pt x="2552402" y="5556250"/>
                </a:moveTo>
                <a:cubicBezTo>
                  <a:pt x="2557363" y="5556250"/>
                  <a:pt x="2559843" y="5557490"/>
                  <a:pt x="2559843" y="5559971"/>
                </a:cubicBezTo>
                <a:cubicBezTo>
                  <a:pt x="2559843" y="5562452"/>
                  <a:pt x="2563564" y="5564932"/>
                  <a:pt x="2571005" y="5567412"/>
                </a:cubicBezTo>
                <a:cubicBezTo>
                  <a:pt x="2578447" y="5569893"/>
                  <a:pt x="2579687" y="5571133"/>
                  <a:pt x="2574726" y="5571133"/>
                </a:cubicBezTo>
                <a:cubicBezTo>
                  <a:pt x="2564804" y="5576094"/>
                  <a:pt x="2557363" y="5576094"/>
                  <a:pt x="2552402" y="5571133"/>
                </a:cubicBezTo>
                <a:cubicBezTo>
                  <a:pt x="2532558" y="5566172"/>
                  <a:pt x="2532558" y="5561212"/>
                  <a:pt x="2552402" y="5556250"/>
                </a:cubicBezTo>
                <a:close/>
                <a:moveTo>
                  <a:pt x="2507753" y="5556250"/>
                </a:moveTo>
                <a:cubicBezTo>
                  <a:pt x="2507753" y="5556250"/>
                  <a:pt x="2511474" y="5556250"/>
                  <a:pt x="2518916" y="5556250"/>
                </a:cubicBezTo>
                <a:cubicBezTo>
                  <a:pt x="2526357" y="5556250"/>
                  <a:pt x="2530078" y="5556250"/>
                  <a:pt x="2530078" y="5556250"/>
                </a:cubicBezTo>
                <a:cubicBezTo>
                  <a:pt x="2530078" y="5561212"/>
                  <a:pt x="2530078" y="5563692"/>
                  <a:pt x="2530078" y="5563692"/>
                </a:cubicBezTo>
                <a:cubicBezTo>
                  <a:pt x="2530078" y="5563692"/>
                  <a:pt x="2527597" y="5563692"/>
                  <a:pt x="2522636" y="5563692"/>
                </a:cubicBezTo>
                <a:cubicBezTo>
                  <a:pt x="2517676" y="5563692"/>
                  <a:pt x="2516435" y="5566172"/>
                  <a:pt x="2518916" y="5571133"/>
                </a:cubicBezTo>
                <a:cubicBezTo>
                  <a:pt x="2521396" y="5576094"/>
                  <a:pt x="2518916" y="5578574"/>
                  <a:pt x="2511474" y="5578574"/>
                </a:cubicBezTo>
                <a:cubicBezTo>
                  <a:pt x="2504033" y="5578574"/>
                  <a:pt x="2500312" y="5573614"/>
                  <a:pt x="2500312" y="5563692"/>
                </a:cubicBezTo>
                <a:close/>
                <a:moveTo>
                  <a:pt x="3550481" y="5554390"/>
                </a:moveTo>
                <a:cubicBezTo>
                  <a:pt x="3552341" y="5554390"/>
                  <a:pt x="3554511" y="5555010"/>
                  <a:pt x="3556992" y="5556250"/>
                </a:cubicBezTo>
                <a:cubicBezTo>
                  <a:pt x="3561953" y="5561212"/>
                  <a:pt x="3564433" y="5563692"/>
                  <a:pt x="3564433" y="5563692"/>
                </a:cubicBezTo>
                <a:cubicBezTo>
                  <a:pt x="3559472" y="5563692"/>
                  <a:pt x="3556992" y="5564932"/>
                  <a:pt x="3556992" y="5567412"/>
                </a:cubicBezTo>
                <a:cubicBezTo>
                  <a:pt x="3556992" y="5569893"/>
                  <a:pt x="3556992" y="5573614"/>
                  <a:pt x="3556992" y="5578574"/>
                </a:cubicBezTo>
                <a:lnTo>
                  <a:pt x="3549550" y="5578574"/>
                </a:lnTo>
                <a:cubicBezTo>
                  <a:pt x="3544589" y="5578574"/>
                  <a:pt x="3542109" y="5576094"/>
                  <a:pt x="3542109" y="5571133"/>
                </a:cubicBezTo>
                <a:cubicBezTo>
                  <a:pt x="3542109" y="5559971"/>
                  <a:pt x="3544900" y="5554390"/>
                  <a:pt x="3550481" y="5554390"/>
                </a:cubicBezTo>
                <a:close/>
                <a:moveTo>
                  <a:pt x="4263925" y="5548809"/>
                </a:moveTo>
                <a:lnTo>
                  <a:pt x="4271367" y="5548809"/>
                </a:lnTo>
                <a:lnTo>
                  <a:pt x="4271367" y="5556250"/>
                </a:lnTo>
                <a:cubicBezTo>
                  <a:pt x="4266405" y="5556250"/>
                  <a:pt x="4263925" y="5553770"/>
                  <a:pt x="4263925" y="5548809"/>
                </a:cubicBezTo>
                <a:close/>
                <a:moveTo>
                  <a:pt x="3289101" y="5548809"/>
                </a:moveTo>
                <a:lnTo>
                  <a:pt x="3289101" y="5556250"/>
                </a:lnTo>
                <a:cubicBezTo>
                  <a:pt x="3274218" y="5561212"/>
                  <a:pt x="3266777" y="5561212"/>
                  <a:pt x="3266777" y="5556250"/>
                </a:cubicBezTo>
                <a:close/>
                <a:moveTo>
                  <a:pt x="2894707" y="5548809"/>
                </a:moveTo>
                <a:cubicBezTo>
                  <a:pt x="2889746" y="5548809"/>
                  <a:pt x="2889746" y="5551289"/>
                  <a:pt x="2894707" y="5556250"/>
                </a:cubicBezTo>
                <a:cubicBezTo>
                  <a:pt x="2904629" y="5561212"/>
                  <a:pt x="2912070" y="5561212"/>
                  <a:pt x="2917031" y="5556250"/>
                </a:cubicBezTo>
                <a:close/>
                <a:moveTo>
                  <a:pt x="3564433" y="5541367"/>
                </a:moveTo>
                <a:cubicBezTo>
                  <a:pt x="3574355" y="5541367"/>
                  <a:pt x="3581796" y="5543848"/>
                  <a:pt x="3586757" y="5548809"/>
                </a:cubicBezTo>
                <a:cubicBezTo>
                  <a:pt x="3591718" y="5553770"/>
                  <a:pt x="3599160" y="5556250"/>
                  <a:pt x="3609082" y="5556250"/>
                </a:cubicBezTo>
                <a:lnTo>
                  <a:pt x="3609082" y="5563692"/>
                </a:lnTo>
                <a:cubicBezTo>
                  <a:pt x="3604121" y="5568653"/>
                  <a:pt x="3600400" y="5569893"/>
                  <a:pt x="3597920" y="5567412"/>
                </a:cubicBezTo>
                <a:cubicBezTo>
                  <a:pt x="3595439" y="5564932"/>
                  <a:pt x="3591718" y="5563692"/>
                  <a:pt x="3586757" y="5563692"/>
                </a:cubicBezTo>
                <a:cubicBezTo>
                  <a:pt x="3581796" y="5563692"/>
                  <a:pt x="3578076" y="5562452"/>
                  <a:pt x="3575595" y="5559971"/>
                </a:cubicBezTo>
                <a:cubicBezTo>
                  <a:pt x="3573115" y="5557490"/>
                  <a:pt x="3571875" y="5556250"/>
                  <a:pt x="3571875" y="5556250"/>
                </a:cubicBezTo>
                <a:cubicBezTo>
                  <a:pt x="3576836" y="5551289"/>
                  <a:pt x="3574355" y="5548809"/>
                  <a:pt x="3564433" y="5548809"/>
                </a:cubicBezTo>
                <a:lnTo>
                  <a:pt x="3549550" y="5548809"/>
                </a:lnTo>
                <a:close/>
                <a:moveTo>
                  <a:pt x="3415605" y="5541367"/>
                </a:moveTo>
                <a:cubicBezTo>
                  <a:pt x="3420566" y="5541367"/>
                  <a:pt x="3423046" y="5543848"/>
                  <a:pt x="3423046" y="5548809"/>
                </a:cubicBezTo>
                <a:cubicBezTo>
                  <a:pt x="3423046" y="5553770"/>
                  <a:pt x="3421806" y="5556250"/>
                  <a:pt x="3419326" y="5556250"/>
                </a:cubicBezTo>
                <a:cubicBezTo>
                  <a:pt x="3416845" y="5556250"/>
                  <a:pt x="3415605" y="5556250"/>
                  <a:pt x="3415605" y="5556250"/>
                </a:cubicBezTo>
                <a:cubicBezTo>
                  <a:pt x="3405683" y="5556250"/>
                  <a:pt x="3400722" y="5553770"/>
                  <a:pt x="3400722" y="5548809"/>
                </a:cubicBezTo>
                <a:cubicBezTo>
                  <a:pt x="3400722" y="5548809"/>
                  <a:pt x="3401963" y="5547569"/>
                  <a:pt x="3404443" y="5545088"/>
                </a:cubicBezTo>
                <a:cubicBezTo>
                  <a:pt x="3406923" y="5542608"/>
                  <a:pt x="3410644" y="5541367"/>
                  <a:pt x="3415605" y="5541367"/>
                </a:cubicBezTo>
                <a:close/>
                <a:moveTo>
                  <a:pt x="2760761" y="5541367"/>
                </a:moveTo>
                <a:cubicBezTo>
                  <a:pt x="2765722" y="5541367"/>
                  <a:pt x="2768203" y="5543848"/>
                  <a:pt x="2768203" y="5548809"/>
                </a:cubicBezTo>
                <a:lnTo>
                  <a:pt x="2760761" y="5548809"/>
                </a:lnTo>
                <a:lnTo>
                  <a:pt x="2745878" y="5548809"/>
                </a:lnTo>
                <a:close/>
                <a:moveTo>
                  <a:pt x="2485429" y="5541367"/>
                </a:moveTo>
                <a:lnTo>
                  <a:pt x="2500312" y="5548809"/>
                </a:lnTo>
                <a:lnTo>
                  <a:pt x="2485429" y="5556250"/>
                </a:lnTo>
                <a:cubicBezTo>
                  <a:pt x="2485429" y="5556250"/>
                  <a:pt x="2484189" y="5555010"/>
                  <a:pt x="2481709" y="5552529"/>
                </a:cubicBezTo>
                <a:cubicBezTo>
                  <a:pt x="2479228" y="5550049"/>
                  <a:pt x="2477988" y="5548809"/>
                  <a:pt x="2477988" y="5548809"/>
                </a:cubicBezTo>
                <a:cubicBezTo>
                  <a:pt x="2477988" y="5543848"/>
                  <a:pt x="2480468" y="5541367"/>
                  <a:pt x="2485429" y="5541367"/>
                </a:cubicBezTo>
                <a:close/>
                <a:moveTo>
                  <a:pt x="3177480" y="5529275"/>
                </a:moveTo>
                <a:cubicBezTo>
                  <a:pt x="3173759" y="5529896"/>
                  <a:pt x="3170039" y="5531446"/>
                  <a:pt x="3166318" y="5533926"/>
                </a:cubicBezTo>
                <a:cubicBezTo>
                  <a:pt x="3158876" y="5538887"/>
                  <a:pt x="3152675" y="5538887"/>
                  <a:pt x="3147714" y="5533926"/>
                </a:cubicBezTo>
                <a:lnTo>
                  <a:pt x="3132832" y="5541367"/>
                </a:lnTo>
                <a:lnTo>
                  <a:pt x="3132832" y="5548809"/>
                </a:lnTo>
                <a:cubicBezTo>
                  <a:pt x="3127871" y="5553770"/>
                  <a:pt x="3121669" y="5553770"/>
                  <a:pt x="3114228" y="5548809"/>
                </a:cubicBezTo>
                <a:cubicBezTo>
                  <a:pt x="3106787" y="5543848"/>
                  <a:pt x="3101826" y="5542608"/>
                  <a:pt x="3099345" y="5545088"/>
                </a:cubicBezTo>
                <a:cubicBezTo>
                  <a:pt x="3096865" y="5547569"/>
                  <a:pt x="3094384" y="5547569"/>
                  <a:pt x="3091904" y="5545088"/>
                </a:cubicBezTo>
                <a:cubicBezTo>
                  <a:pt x="3089423" y="5542608"/>
                  <a:pt x="3086943" y="5542608"/>
                  <a:pt x="3084462" y="5545088"/>
                </a:cubicBezTo>
                <a:cubicBezTo>
                  <a:pt x="3081982" y="5547569"/>
                  <a:pt x="3080742" y="5551289"/>
                  <a:pt x="3080742" y="5556250"/>
                </a:cubicBezTo>
                <a:lnTo>
                  <a:pt x="3073300" y="5563692"/>
                </a:lnTo>
                <a:lnTo>
                  <a:pt x="3073300" y="5578574"/>
                </a:lnTo>
                <a:cubicBezTo>
                  <a:pt x="3078261" y="5578574"/>
                  <a:pt x="3081982" y="5577334"/>
                  <a:pt x="3084462" y="5574854"/>
                </a:cubicBezTo>
                <a:cubicBezTo>
                  <a:pt x="3086943" y="5572373"/>
                  <a:pt x="3094384" y="5572373"/>
                  <a:pt x="3106787" y="5574854"/>
                </a:cubicBezTo>
                <a:cubicBezTo>
                  <a:pt x="3119189" y="5577334"/>
                  <a:pt x="3127871" y="5581055"/>
                  <a:pt x="3132832" y="5586016"/>
                </a:cubicBezTo>
                <a:cubicBezTo>
                  <a:pt x="3137792" y="5586016"/>
                  <a:pt x="3140273" y="5586016"/>
                  <a:pt x="3140273" y="5586016"/>
                </a:cubicBezTo>
                <a:lnTo>
                  <a:pt x="3155156" y="5578574"/>
                </a:lnTo>
                <a:cubicBezTo>
                  <a:pt x="3155156" y="5578574"/>
                  <a:pt x="3155156" y="5581055"/>
                  <a:pt x="3155156" y="5586016"/>
                </a:cubicBezTo>
                <a:cubicBezTo>
                  <a:pt x="3155156" y="5586016"/>
                  <a:pt x="3160117" y="5586016"/>
                  <a:pt x="3170039" y="5586016"/>
                </a:cubicBezTo>
                <a:cubicBezTo>
                  <a:pt x="3175000" y="5586016"/>
                  <a:pt x="3177480" y="5586016"/>
                  <a:pt x="3177480" y="5586016"/>
                </a:cubicBezTo>
                <a:lnTo>
                  <a:pt x="3222128" y="5586016"/>
                </a:lnTo>
                <a:cubicBezTo>
                  <a:pt x="3222128" y="5576094"/>
                  <a:pt x="3219648" y="5568653"/>
                  <a:pt x="3214687" y="5563692"/>
                </a:cubicBezTo>
                <a:lnTo>
                  <a:pt x="3207246" y="5571133"/>
                </a:lnTo>
                <a:cubicBezTo>
                  <a:pt x="3207246" y="5576094"/>
                  <a:pt x="3207246" y="5578574"/>
                  <a:pt x="3207246" y="5578574"/>
                </a:cubicBezTo>
                <a:cubicBezTo>
                  <a:pt x="3202285" y="5578574"/>
                  <a:pt x="3199804" y="5578574"/>
                  <a:pt x="3199804" y="5578574"/>
                </a:cubicBezTo>
                <a:cubicBezTo>
                  <a:pt x="3199804" y="5578574"/>
                  <a:pt x="3199804" y="5577334"/>
                  <a:pt x="3199804" y="5574854"/>
                </a:cubicBezTo>
                <a:cubicBezTo>
                  <a:pt x="3199804" y="5572373"/>
                  <a:pt x="3198564" y="5571133"/>
                  <a:pt x="3196084" y="5571133"/>
                </a:cubicBezTo>
                <a:cubicBezTo>
                  <a:pt x="3193603" y="5571133"/>
                  <a:pt x="3189882" y="5568653"/>
                  <a:pt x="3184921" y="5563692"/>
                </a:cubicBezTo>
                <a:lnTo>
                  <a:pt x="3177480" y="5556250"/>
                </a:lnTo>
                <a:cubicBezTo>
                  <a:pt x="3192363" y="5556250"/>
                  <a:pt x="3199804" y="5551289"/>
                  <a:pt x="3199804" y="5541367"/>
                </a:cubicBezTo>
                <a:cubicBezTo>
                  <a:pt x="3199804" y="5536407"/>
                  <a:pt x="3196084" y="5532686"/>
                  <a:pt x="3188642" y="5530206"/>
                </a:cubicBezTo>
                <a:cubicBezTo>
                  <a:pt x="3184921" y="5528965"/>
                  <a:pt x="3181201" y="5528656"/>
                  <a:pt x="3177480" y="5529275"/>
                </a:cubicBezTo>
                <a:close/>
                <a:moveTo>
                  <a:pt x="3780234" y="5526485"/>
                </a:moveTo>
                <a:cubicBezTo>
                  <a:pt x="3785195" y="5526485"/>
                  <a:pt x="3787675" y="5528965"/>
                  <a:pt x="3787675" y="5533926"/>
                </a:cubicBezTo>
                <a:lnTo>
                  <a:pt x="3780234" y="5533926"/>
                </a:lnTo>
                <a:lnTo>
                  <a:pt x="3772793" y="5533926"/>
                </a:lnTo>
                <a:close/>
                <a:moveTo>
                  <a:pt x="3646289" y="5526485"/>
                </a:moveTo>
                <a:cubicBezTo>
                  <a:pt x="3656210" y="5526485"/>
                  <a:pt x="3661172" y="5528965"/>
                  <a:pt x="3661172" y="5533926"/>
                </a:cubicBezTo>
                <a:lnTo>
                  <a:pt x="3668613" y="5548809"/>
                </a:lnTo>
                <a:cubicBezTo>
                  <a:pt x="3683496" y="5553770"/>
                  <a:pt x="3688457" y="5557490"/>
                  <a:pt x="3683496" y="5559971"/>
                </a:cubicBezTo>
                <a:cubicBezTo>
                  <a:pt x="3678535" y="5562452"/>
                  <a:pt x="3669853" y="5563692"/>
                  <a:pt x="3657451" y="5563692"/>
                </a:cubicBezTo>
                <a:cubicBezTo>
                  <a:pt x="3645048" y="5563692"/>
                  <a:pt x="3638847" y="5561212"/>
                  <a:pt x="3638847" y="5556250"/>
                </a:cubicBezTo>
                <a:cubicBezTo>
                  <a:pt x="3638847" y="5551289"/>
                  <a:pt x="3637607" y="5547569"/>
                  <a:pt x="3635127" y="5545088"/>
                </a:cubicBezTo>
                <a:cubicBezTo>
                  <a:pt x="3632646" y="5542608"/>
                  <a:pt x="3631406" y="5538887"/>
                  <a:pt x="3631406" y="5533926"/>
                </a:cubicBezTo>
                <a:cubicBezTo>
                  <a:pt x="3631406" y="5528965"/>
                  <a:pt x="3636367" y="5526485"/>
                  <a:pt x="3646289" y="5526485"/>
                </a:cubicBezTo>
                <a:close/>
                <a:moveTo>
                  <a:pt x="2738437" y="5526485"/>
                </a:moveTo>
                <a:cubicBezTo>
                  <a:pt x="2743398" y="5526485"/>
                  <a:pt x="2747118" y="5526485"/>
                  <a:pt x="2749599" y="5526485"/>
                </a:cubicBezTo>
                <a:cubicBezTo>
                  <a:pt x="2752080" y="5526485"/>
                  <a:pt x="2753320" y="5528965"/>
                  <a:pt x="2753320" y="5533926"/>
                </a:cubicBezTo>
                <a:cubicBezTo>
                  <a:pt x="2753320" y="5538887"/>
                  <a:pt x="2748359" y="5538887"/>
                  <a:pt x="2738437" y="5533926"/>
                </a:cubicBezTo>
                <a:close/>
                <a:moveTo>
                  <a:pt x="3696053" y="5524159"/>
                </a:moveTo>
                <a:cubicBezTo>
                  <a:pt x="3698844" y="5524470"/>
                  <a:pt x="3702099" y="5525245"/>
                  <a:pt x="3705820" y="5526485"/>
                </a:cubicBezTo>
                <a:cubicBezTo>
                  <a:pt x="3705820" y="5531446"/>
                  <a:pt x="3703340" y="5536407"/>
                  <a:pt x="3698379" y="5541367"/>
                </a:cubicBezTo>
                <a:lnTo>
                  <a:pt x="3683496" y="5533926"/>
                </a:lnTo>
                <a:cubicBezTo>
                  <a:pt x="3683496" y="5526485"/>
                  <a:pt x="3687682" y="5523229"/>
                  <a:pt x="3696053" y="5524159"/>
                </a:cubicBezTo>
                <a:close/>
                <a:moveTo>
                  <a:pt x="2087314" y="5522764"/>
                </a:moveTo>
                <a:cubicBezTo>
                  <a:pt x="2089794" y="5522764"/>
                  <a:pt x="2093515" y="5524005"/>
                  <a:pt x="2098476" y="5526485"/>
                </a:cubicBezTo>
                <a:lnTo>
                  <a:pt x="2098476" y="5533926"/>
                </a:lnTo>
                <a:cubicBezTo>
                  <a:pt x="2088554" y="5533926"/>
                  <a:pt x="2083593" y="5531446"/>
                  <a:pt x="2083593" y="5526485"/>
                </a:cubicBezTo>
                <a:cubicBezTo>
                  <a:pt x="2083593" y="5524005"/>
                  <a:pt x="2084834" y="5522764"/>
                  <a:pt x="2087314" y="5522764"/>
                </a:cubicBezTo>
                <a:close/>
                <a:moveTo>
                  <a:pt x="4435077" y="5519043"/>
                </a:moveTo>
                <a:lnTo>
                  <a:pt x="4435077" y="5533926"/>
                </a:lnTo>
                <a:cubicBezTo>
                  <a:pt x="4435077" y="5538887"/>
                  <a:pt x="4435077" y="5543848"/>
                  <a:pt x="4435077" y="5548809"/>
                </a:cubicBezTo>
                <a:cubicBezTo>
                  <a:pt x="4435077" y="5548809"/>
                  <a:pt x="4435077" y="5550049"/>
                  <a:pt x="4435077" y="5552529"/>
                </a:cubicBezTo>
                <a:cubicBezTo>
                  <a:pt x="4435077" y="5555010"/>
                  <a:pt x="4432597" y="5556250"/>
                  <a:pt x="4427636" y="5556250"/>
                </a:cubicBezTo>
                <a:cubicBezTo>
                  <a:pt x="4422675" y="5556250"/>
                  <a:pt x="4422675" y="5551289"/>
                  <a:pt x="4427636" y="5541367"/>
                </a:cubicBezTo>
                <a:cubicBezTo>
                  <a:pt x="4427636" y="5526485"/>
                  <a:pt x="4430116" y="5519043"/>
                  <a:pt x="4435077" y="5519043"/>
                </a:cubicBezTo>
                <a:close/>
                <a:moveTo>
                  <a:pt x="4003476" y="5519043"/>
                </a:moveTo>
                <a:cubicBezTo>
                  <a:pt x="4013398" y="5519043"/>
                  <a:pt x="4018359" y="5521524"/>
                  <a:pt x="4018359" y="5526485"/>
                </a:cubicBezTo>
                <a:cubicBezTo>
                  <a:pt x="4023320" y="5526485"/>
                  <a:pt x="4027041" y="5527725"/>
                  <a:pt x="4029521" y="5530206"/>
                </a:cubicBezTo>
                <a:cubicBezTo>
                  <a:pt x="4032002" y="5532686"/>
                  <a:pt x="4035722" y="5533926"/>
                  <a:pt x="4040683" y="5533926"/>
                </a:cubicBezTo>
                <a:cubicBezTo>
                  <a:pt x="4050605" y="5533926"/>
                  <a:pt x="4055566" y="5536407"/>
                  <a:pt x="4055566" y="5541367"/>
                </a:cubicBezTo>
                <a:lnTo>
                  <a:pt x="4048125" y="5556250"/>
                </a:lnTo>
                <a:cubicBezTo>
                  <a:pt x="4048125" y="5556250"/>
                  <a:pt x="4048125" y="5553770"/>
                  <a:pt x="4048125" y="5548809"/>
                </a:cubicBezTo>
                <a:cubicBezTo>
                  <a:pt x="4048125" y="5543848"/>
                  <a:pt x="4043164" y="5541367"/>
                  <a:pt x="4033242" y="5541367"/>
                </a:cubicBezTo>
                <a:lnTo>
                  <a:pt x="4003476" y="5541367"/>
                </a:lnTo>
                <a:cubicBezTo>
                  <a:pt x="3988593" y="5541367"/>
                  <a:pt x="3981152" y="5541367"/>
                  <a:pt x="3981152" y="5541367"/>
                </a:cubicBezTo>
                <a:cubicBezTo>
                  <a:pt x="3976191" y="5541367"/>
                  <a:pt x="3971230" y="5541367"/>
                  <a:pt x="3966269" y="5541367"/>
                </a:cubicBezTo>
                <a:cubicBezTo>
                  <a:pt x="3961308" y="5526485"/>
                  <a:pt x="3966269" y="5521524"/>
                  <a:pt x="3981152" y="5526485"/>
                </a:cubicBezTo>
                <a:close/>
                <a:moveTo>
                  <a:pt x="2656582" y="5519043"/>
                </a:moveTo>
                <a:cubicBezTo>
                  <a:pt x="2666504" y="5524004"/>
                  <a:pt x="2678906" y="5524004"/>
                  <a:pt x="2693789" y="5519043"/>
                </a:cubicBezTo>
                <a:lnTo>
                  <a:pt x="2723554" y="5533926"/>
                </a:lnTo>
                <a:cubicBezTo>
                  <a:pt x="2728515" y="5538887"/>
                  <a:pt x="2728515" y="5542608"/>
                  <a:pt x="2723554" y="5545088"/>
                </a:cubicBezTo>
                <a:cubicBezTo>
                  <a:pt x="2718593" y="5547569"/>
                  <a:pt x="2713632" y="5546329"/>
                  <a:pt x="2708671" y="5541367"/>
                </a:cubicBezTo>
                <a:cubicBezTo>
                  <a:pt x="2708671" y="5536407"/>
                  <a:pt x="2707431" y="5533926"/>
                  <a:pt x="2704951" y="5533926"/>
                </a:cubicBezTo>
                <a:cubicBezTo>
                  <a:pt x="2702470" y="5533926"/>
                  <a:pt x="2698749" y="5533926"/>
                  <a:pt x="2693789" y="5533926"/>
                </a:cubicBezTo>
                <a:cubicBezTo>
                  <a:pt x="2664023" y="5528965"/>
                  <a:pt x="2649140" y="5531446"/>
                  <a:pt x="2649140" y="5541367"/>
                </a:cubicBezTo>
                <a:cubicBezTo>
                  <a:pt x="2649140" y="5541367"/>
                  <a:pt x="2655342" y="5543848"/>
                  <a:pt x="2667744" y="5548809"/>
                </a:cubicBezTo>
                <a:cubicBezTo>
                  <a:pt x="2680146" y="5553770"/>
                  <a:pt x="2686347" y="5553770"/>
                  <a:pt x="2686347" y="5548809"/>
                </a:cubicBezTo>
                <a:lnTo>
                  <a:pt x="2693789" y="5556250"/>
                </a:lnTo>
                <a:lnTo>
                  <a:pt x="2701230" y="5556250"/>
                </a:lnTo>
                <a:cubicBezTo>
                  <a:pt x="2706191" y="5556250"/>
                  <a:pt x="2708671" y="5558731"/>
                  <a:pt x="2708671" y="5563692"/>
                </a:cubicBezTo>
                <a:lnTo>
                  <a:pt x="2701230" y="5571133"/>
                </a:lnTo>
                <a:cubicBezTo>
                  <a:pt x="2691308" y="5566172"/>
                  <a:pt x="2681386" y="5563692"/>
                  <a:pt x="2671464" y="5563692"/>
                </a:cubicBezTo>
                <a:lnTo>
                  <a:pt x="2641699" y="5548809"/>
                </a:lnTo>
                <a:lnTo>
                  <a:pt x="2634257" y="5556250"/>
                </a:lnTo>
                <a:lnTo>
                  <a:pt x="2626816" y="5548809"/>
                </a:lnTo>
                <a:cubicBezTo>
                  <a:pt x="2616894" y="5543848"/>
                  <a:pt x="2611933" y="5541367"/>
                  <a:pt x="2611933" y="5541367"/>
                </a:cubicBezTo>
                <a:cubicBezTo>
                  <a:pt x="2606972" y="5541367"/>
                  <a:pt x="2604492" y="5541367"/>
                  <a:pt x="2604492" y="5541367"/>
                </a:cubicBezTo>
                <a:cubicBezTo>
                  <a:pt x="2604492" y="5541367"/>
                  <a:pt x="2604492" y="5538887"/>
                  <a:pt x="2604492" y="5533926"/>
                </a:cubicBezTo>
                <a:cubicBezTo>
                  <a:pt x="2609452" y="5533926"/>
                  <a:pt x="2616894" y="5533926"/>
                  <a:pt x="2626816" y="5533926"/>
                </a:cubicBezTo>
                <a:cubicBezTo>
                  <a:pt x="2636738" y="5533926"/>
                  <a:pt x="2641699" y="5531446"/>
                  <a:pt x="2641699" y="5526485"/>
                </a:cubicBezTo>
                <a:cubicBezTo>
                  <a:pt x="2641699" y="5526485"/>
                  <a:pt x="2642939" y="5525245"/>
                  <a:pt x="2645419" y="5522764"/>
                </a:cubicBezTo>
                <a:cubicBezTo>
                  <a:pt x="2647900" y="5520283"/>
                  <a:pt x="2651621" y="5519043"/>
                  <a:pt x="2656582" y="5519043"/>
                </a:cubicBezTo>
                <a:close/>
                <a:moveTo>
                  <a:pt x="2511474" y="5519043"/>
                </a:moveTo>
                <a:cubicBezTo>
                  <a:pt x="2508993" y="5519043"/>
                  <a:pt x="2507753" y="5521524"/>
                  <a:pt x="2507753" y="5526485"/>
                </a:cubicBezTo>
                <a:cubicBezTo>
                  <a:pt x="2507753" y="5531446"/>
                  <a:pt x="2510234" y="5533926"/>
                  <a:pt x="2515195" y="5533926"/>
                </a:cubicBezTo>
                <a:cubicBezTo>
                  <a:pt x="2520156" y="5533926"/>
                  <a:pt x="2521396" y="5531446"/>
                  <a:pt x="2518916" y="5526485"/>
                </a:cubicBezTo>
                <a:cubicBezTo>
                  <a:pt x="2516435" y="5521524"/>
                  <a:pt x="2513955" y="5519043"/>
                  <a:pt x="2511474" y="5519043"/>
                </a:cubicBezTo>
                <a:close/>
                <a:moveTo>
                  <a:pt x="2277070" y="5519043"/>
                </a:moveTo>
                <a:lnTo>
                  <a:pt x="2284511" y="5519043"/>
                </a:lnTo>
                <a:lnTo>
                  <a:pt x="2291953" y="5519043"/>
                </a:lnTo>
                <a:cubicBezTo>
                  <a:pt x="2291953" y="5524004"/>
                  <a:pt x="2290713" y="5526485"/>
                  <a:pt x="2288232" y="5526485"/>
                </a:cubicBezTo>
                <a:cubicBezTo>
                  <a:pt x="2285751" y="5526485"/>
                  <a:pt x="2282031" y="5524004"/>
                  <a:pt x="2277070" y="5519043"/>
                </a:cubicBezTo>
                <a:close/>
                <a:moveTo>
                  <a:pt x="1776635" y="5513462"/>
                </a:moveTo>
                <a:cubicBezTo>
                  <a:pt x="1777876" y="5513462"/>
                  <a:pt x="1778496" y="5514083"/>
                  <a:pt x="1778496" y="5515323"/>
                </a:cubicBezTo>
                <a:cubicBezTo>
                  <a:pt x="1778496" y="5517803"/>
                  <a:pt x="1778496" y="5520283"/>
                  <a:pt x="1778496" y="5522764"/>
                </a:cubicBezTo>
                <a:cubicBezTo>
                  <a:pt x="1778496" y="5525245"/>
                  <a:pt x="1777255" y="5526485"/>
                  <a:pt x="1774775" y="5526485"/>
                </a:cubicBezTo>
                <a:cubicBezTo>
                  <a:pt x="1772295" y="5526485"/>
                  <a:pt x="1769814" y="5525245"/>
                  <a:pt x="1767334" y="5522764"/>
                </a:cubicBezTo>
                <a:cubicBezTo>
                  <a:pt x="1764853" y="5520283"/>
                  <a:pt x="1766093" y="5517803"/>
                  <a:pt x="1771054" y="5515323"/>
                </a:cubicBezTo>
                <a:cubicBezTo>
                  <a:pt x="1773535" y="5514083"/>
                  <a:pt x="1775395" y="5513462"/>
                  <a:pt x="1776635" y="5513462"/>
                </a:cubicBezTo>
                <a:close/>
                <a:moveTo>
                  <a:pt x="3303984" y="5511602"/>
                </a:moveTo>
                <a:cubicBezTo>
                  <a:pt x="3303984" y="5511602"/>
                  <a:pt x="3303984" y="5514083"/>
                  <a:pt x="3303984" y="5519043"/>
                </a:cubicBezTo>
                <a:cubicBezTo>
                  <a:pt x="3308945" y="5528965"/>
                  <a:pt x="3316386" y="5532686"/>
                  <a:pt x="3326308" y="5530206"/>
                </a:cubicBezTo>
                <a:cubicBezTo>
                  <a:pt x="3336230" y="5527725"/>
                  <a:pt x="3339951" y="5525245"/>
                  <a:pt x="3337470" y="5522764"/>
                </a:cubicBezTo>
                <a:cubicBezTo>
                  <a:pt x="3334990" y="5520283"/>
                  <a:pt x="3336230" y="5519043"/>
                  <a:pt x="3341191" y="5519043"/>
                </a:cubicBezTo>
                <a:lnTo>
                  <a:pt x="3341191" y="5511602"/>
                </a:lnTo>
                <a:cubicBezTo>
                  <a:pt x="3341191" y="5511602"/>
                  <a:pt x="3333750" y="5511602"/>
                  <a:pt x="3318867" y="5511602"/>
                </a:cubicBezTo>
                <a:cubicBezTo>
                  <a:pt x="3308945" y="5511602"/>
                  <a:pt x="3303984" y="5511602"/>
                  <a:pt x="3303984" y="5511602"/>
                </a:cubicBezTo>
                <a:close/>
                <a:moveTo>
                  <a:pt x="2920751" y="5511602"/>
                </a:moveTo>
                <a:cubicBezTo>
                  <a:pt x="2918271" y="5511602"/>
                  <a:pt x="2917031" y="5514083"/>
                  <a:pt x="2917031" y="5519043"/>
                </a:cubicBezTo>
                <a:cubicBezTo>
                  <a:pt x="2917031" y="5519043"/>
                  <a:pt x="2918271" y="5519043"/>
                  <a:pt x="2920751" y="5519043"/>
                </a:cubicBezTo>
                <a:cubicBezTo>
                  <a:pt x="2923232" y="5519043"/>
                  <a:pt x="2924472" y="5517803"/>
                  <a:pt x="2924472" y="5515323"/>
                </a:cubicBezTo>
                <a:cubicBezTo>
                  <a:pt x="2924472" y="5512842"/>
                  <a:pt x="2924472" y="5511602"/>
                  <a:pt x="2924472" y="5511602"/>
                </a:cubicBezTo>
                <a:cubicBezTo>
                  <a:pt x="2924472" y="5511602"/>
                  <a:pt x="2923232" y="5511602"/>
                  <a:pt x="2920751" y="5511602"/>
                </a:cubicBezTo>
                <a:close/>
                <a:moveTo>
                  <a:pt x="2377529" y="5511602"/>
                </a:moveTo>
                <a:cubicBezTo>
                  <a:pt x="2380009" y="5511602"/>
                  <a:pt x="2381250" y="5512842"/>
                  <a:pt x="2381250" y="5515323"/>
                </a:cubicBezTo>
                <a:cubicBezTo>
                  <a:pt x="2381250" y="5517803"/>
                  <a:pt x="2378769" y="5519043"/>
                  <a:pt x="2373808" y="5519043"/>
                </a:cubicBezTo>
                <a:cubicBezTo>
                  <a:pt x="2373808" y="5514083"/>
                  <a:pt x="2375048" y="5511602"/>
                  <a:pt x="2377529" y="5511602"/>
                </a:cubicBezTo>
                <a:close/>
                <a:moveTo>
                  <a:pt x="3147714" y="5507881"/>
                </a:moveTo>
                <a:cubicBezTo>
                  <a:pt x="3145234" y="5507881"/>
                  <a:pt x="3142753" y="5509122"/>
                  <a:pt x="3140273" y="5511602"/>
                </a:cubicBezTo>
                <a:lnTo>
                  <a:pt x="3147714" y="5511602"/>
                </a:lnTo>
                <a:lnTo>
                  <a:pt x="3155156" y="5511602"/>
                </a:lnTo>
                <a:cubicBezTo>
                  <a:pt x="3152675" y="5509122"/>
                  <a:pt x="3150195" y="5507881"/>
                  <a:pt x="3147714" y="5507881"/>
                </a:cubicBezTo>
                <a:close/>
                <a:moveTo>
                  <a:pt x="2562867" y="5506719"/>
                </a:moveTo>
                <a:cubicBezTo>
                  <a:pt x="2565192" y="5506874"/>
                  <a:pt x="2567905" y="5507261"/>
                  <a:pt x="2571005" y="5507881"/>
                </a:cubicBezTo>
                <a:cubicBezTo>
                  <a:pt x="2583408" y="5510362"/>
                  <a:pt x="2589609" y="5512842"/>
                  <a:pt x="2589609" y="5515323"/>
                </a:cubicBezTo>
                <a:cubicBezTo>
                  <a:pt x="2589609" y="5517803"/>
                  <a:pt x="2589609" y="5521524"/>
                  <a:pt x="2589609" y="5526485"/>
                </a:cubicBezTo>
                <a:lnTo>
                  <a:pt x="2582167" y="5526485"/>
                </a:lnTo>
                <a:lnTo>
                  <a:pt x="2559843" y="5519043"/>
                </a:lnTo>
                <a:cubicBezTo>
                  <a:pt x="2554883" y="5519043"/>
                  <a:pt x="2552402" y="5519043"/>
                  <a:pt x="2552402" y="5519043"/>
                </a:cubicBezTo>
                <a:cubicBezTo>
                  <a:pt x="2552402" y="5519043"/>
                  <a:pt x="2552402" y="5516563"/>
                  <a:pt x="2552402" y="5511602"/>
                </a:cubicBezTo>
                <a:cubicBezTo>
                  <a:pt x="2552402" y="5507881"/>
                  <a:pt x="2555890" y="5506253"/>
                  <a:pt x="2562867" y="5506719"/>
                </a:cubicBezTo>
                <a:close/>
                <a:moveTo>
                  <a:pt x="3795117" y="5504161"/>
                </a:moveTo>
                <a:cubicBezTo>
                  <a:pt x="3800078" y="5504161"/>
                  <a:pt x="3802558" y="5504161"/>
                  <a:pt x="3802558" y="5504161"/>
                </a:cubicBezTo>
                <a:cubicBezTo>
                  <a:pt x="3802558" y="5504161"/>
                  <a:pt x="3802558" y="5506641"/>
                  <a:pt x="3802558" y="5511602"/>
                </a:cubicBezTo>
                <a:cubicBezTo>
                  <a:pt x="3802558" y="5511602"/>
                  <a:pt x="3800078" y="5511602"/>
                  <a:pt x="3795117" y="5511602"/>
                </a:cubicBezTo>
                <a:cubicBezTo>
                  <a:pt x="3795117" y="5506641"/>
                  <a:pt x="3795117" y="5504161"/>
                  <a:pt x="3795117" y="5504161"/>
                </a:cubicBezTo>
                <a:close/>
                <a:moveTo>
                  <a:pt x="3110507" y="5504161"/>
                </a:moveTo>
                <a:lnTo>
                  <a:pt x="3103066" y="5511602"/>
                </a:lnTo>
                <a:cubicBezTo>
                  <a:pt x="3103066" y="5516563"/>
                  <a:pt x="3105547" y="5516563"/>
                  <a:pt x="3110507" y="5511602"/>
                </a:cubicBezTo>
                <a:lnTo>
                  <a:pt x="3125390" y="5511602"/>
                </a:lnTo>
                <a:close/>
                <a:moveTo>
                  <a:pt x="3065859" y="5504161"/>
                </a:moveTo>
                <a:cubicBezTo>
                  <a:pt x="3060898" y="5504161"/>
                  <a:pt x="3058417" y="5505401"/>
                  <a:pt x="3058417" y="5507881"/>
                </a:cubicBezTo>
                <a:cubicBezTo>
                  <a:pt x="3058417" y="5510362"/>
                  <a:pt x="3058417" y="5511602"/>
                  <a:pt x="3058417" y="5511602"/>
                </a:cubicBezTo>
                <a:lnTo>
                  <a:pt x="3065859" y="5511602"/>
                </a:lnTo>
                <a:lnTo>
                  <a:pt x="3073300" y="5504161"/>
                </a:lnTo>
                <a:close/>
                <a:moveTo>
                  <a:pt x="2765877" y="5501835"/>
                </a:moveTo>
                <a:cubicBezTo>
                  <a:pt x="2768668" y="5502146"/>
                  <a:pt x="2771923" y="5502921"/>
                  <a:pt x="2775644" y="5504161"/>
                </a:cubicBezTo>
                <a:lnTo>
                  <a:pt x="2768203" y="5519043"/>
                </a:lnTo>
                <a:cubicBezTo>
                  <a:pt x="2758281" y="5519043"/>
                  <a:pt x="2753320" y="5516563"/>
                  <a:pt x="2753320" y="5511602"/>
                </a:cubicBezTo>
                <a:cubicBezTo>
                  <a:pt x="2753320" y="5504161"/>
                  <a:pt x="2757506" y="5500905"/>
                  <a:pt x="2765877" y="5501835"/>
                </a:cubicBezTo>
                <a:close/>
                <a:moveTo>
                  <a:pt x="4635995" y="5496719"/>
                </a:moveTo>
                <a:cubicBezTo>
                  <a:pt x="4640957" y="5501680"/>
                  <a:pt x="4642196" y="5505401"/>
                  <a:pt x="4639716" y="5507881"/>
                </a:cubicBezTo>
                <a:cubicBezTo>
                  <a:pt x="4637236" y="5510362"/>
                  <a:pt x="4633515" y="5509122"/>
                  <a:pt x="4628554" y="5504161"/>
                </a:cubicBezTo>
                <a:close/>
                <a:moveTo>
                  <a:pt x="4464843" y="5496719"/>
                </a:moveTo>
                <a:cubicBezTo>
                  <a:pt x="4469804" y="5496719"/>
                  <a:pt x="4472285" y="5497959"/>
                  <a:pt x="4472285" y="5500440"/>
                </a:cubicBezTo>
                <a:cubicBezTo>
                  <a:pt x="4472285" y="5502921"/>
                  <a:pt x="4469804" y="5504161"/>
                  <a:pt x="4464843" y="5504161"/>
                </a:cubicBezTo>
                <a:cubicBezTo>
                  <a:pt x="4459882" y="5504161"/>
                  <a:pt x="4457402" y="5502921"/>
                  <a:pt x="4457402" y="5500440"/>
                </a:cubicBezTo>
                <a:cubicBezTo>
                  <a:pt x="4457402" y="5497959"/>
                  <a:pt x="4459882" y="5496719"/>
                  <a:pt x="4464843" y="5496719"/>
                </a:cubicBezTo>
                <a:close/>
                <a:moveTo>
                  <a:pt x="3002607" y="5496719"/>
                </a:moveTo>
                <a:cubicBezTo>
                  <a:pt x="3000126" y="5496719"/>
                  <a:pt x="2998886" y="5499200"/>
                  <a:pt x="2998886" y="5504161"/>
                </a:cubicBezTo>
                <a:cubicBezTo>
                  <a:pt x="2998886" y="5509122"/>
                  <a:pt x="3000126" y="5511602"/>
                  <a:pt x="3002607" y="5511602"/>
                </a:cubicBezTo>
                <a:cubicBezTo>
                  <a:pt x="3005088" y="5511602"/>
                  <a:pt x="3006328" y="5509122"/>
                  <a:pt x="3006328" y="5504161"/>
                </a:cubicBezTo>
                <a:cubicBezTo>
                  <a:pt x="3006328" y="5499200"/>
                  <a:pt x="3005088" y="5496719"/>
                  <a:pt x="3002607" y="5496719"/>
                </a:cubicBezTo>
                <a:close/>
                <a:moveTo>
                  <a:pt x="2917031" y="5496719"/>
                </a:moveTo>
                <a:cubicBezTo>
                  <a:pt x="2917031" y="5496719"/>
                  <a:pt x="2921992" y="5497959"/>
                  <a:pt x="2931914" y="5500440"/>
                </a:cubicBezTo>
                <a:cubicBezTo>
                  <a:pt x="2941836" y="5502921"/>
                  <a:pt x="2945556" y="5506641"/>
                  <a:pt x="2943076" y="5511602"/>
                </a:cubicBezTo>
                <a:cubicBezTo>
                  <a:pt x="2940595" y="5516563"/>
                  <a:pt x="2939355" y="5521524"/>
                  <a:pt x="2939355" y="5526485"/>
                </a:cubicBezTo>
                <a:cubicBezTo>
                  <a:pt x="2939355" y="5531446"/>
                  <a:pt x="2938115" y="5533926"/>
                  <a:pt x="2935634" y="5533926"/>
                </a:cubicBezTo>
                <a:cubicBezTo>
                  <a:pt x="2933154" y="5533926"/>
                  <a:pt x="2931914" y="5531446"/>
                  <a:pt x="2931914" y="5526485"/>
                </a:cubicBezTo>
                <a:cubicBezTo>
                  <a:pt x="2931914" y="5526485"/>
                  <a:pt x="2929433" y="5526485"/>
                  <a:pt x="2924472" y="5526485"/>
                </a:cubicBezTo>
                <a:cubicBezTo>
                  <a:pt x="2919511" y="5526485"/>
                  <a:pt x="2912070" y="5526485"/>
                  <a:pt x="2902148" y="5526485"/>
                </a:cubicBezTo>
                <a:cubicBezTo>
                  <a:pt x="2892226" y="5526485"/>
                  <a:pt x="2884784" y="5525245"/>
                  <a:pt x="2879824" y="5522764"/>
                </a:cubicBezTo>
                <a:cubicBezTo>
                  <a:pt x="2874863" y="5520283"/>
                  <a:pt x="2872382" y="5514083"/>
                  <a:pt x="2872382" y="5504161"/>
                </a:cubicBezTo>
                <a:lnTo>
                  <a:pt x="2887265" y="5504161"/>
                </a:lnTo>
                <a:close/>
                <a:moveTo>
                  <a:pt x="2812851" y="5496719"/>
                </a:moveTo>
                <a:cubicBezTo>
                  <a:pt x="2817812" y="5496719"/>
                  <a:pt x="2819052" y="5499200"/>
                  <a:pt x="2816572" y="5504161"/>
                </a:cubicBezTo>
                <a:cubicBezTo>
                  <a:pt x="2814091" y="5509122"/>
                  <a:pt x="2812851" y="5511602"/>
                  <a:pt x="2812851" y="5511602"/>
                </a:cubicBezTo>
                <a:lnTo>
                  <a:pt x="2805410" y="5504161"/>
                </a:lnTo>
                <a:close/>
                <a:moveTo>
                  <a:pt x="2433339" y="5496719"/>
                </a:moveTo>
                <a:lnTo>
                  <a:pt x="2440781" y="5504161"/>
                </a:lnTo>
                <a:cubicBezTo>
                  <a:pt x="2440781" y="5509122"/>
                  <a:pt x="2439541" y="5512842"/>
                  <a:pt x="2437060" y="5515323"/>
                </a:cubicBezTo>
                <a:cubicBezTo>
                  <a:pt x="2434579" y="5517803"/>
                  <a:pt x="2433339" y="5519043"/>
                  <a:pt x="2433339" y="5519043"/>
                </a:cubicBezTo>
                <a:cubicBezTo>
                  <a:pt x="2428379" y="5519043"/>
                  <a:pt x="2425898" y="5516563"/>
                  <a:pt x="2425898" y="5511602"/>
                </a:cubicBezTo>
                <a:close/>
                <a:moveTo>
                  <a:pt x="2396132" y="5496719"/>
                </a:moveTo>
                <a:lnTo>
                  <a:pt x="2396132" y="5504161"/>
                </a:lnTo>
                <a:cubicBezTo>
                  <a:pt x="2396132" y="5509122"/>
                  <a:pt x="2398613" y="5511602"/>
                  <a:pt x="2403574" y="5511602"/>
                </a:cubicBezTo>
                <a:cubicBezTo>
                  <a:pt x="2403574" y="5516563"/>
                  <a:pt x="2403574" y="5519043"/>
                  <a:pt x="2403574" y="5519043"/>
                </a:cubicBezTo>
                <a:cubicBezTo>
                  <a:pt x="2403574" y="5524004"/>
                  <a:pt x="2401093" y="5526485"/>
                  <a:pt x="2396132" y="5526485"/>
                </a:cubicBezTo>
                <a:cubicBezTo>
                  <a:pt x="2391172" y="5526485"/>
                  <a:pt x="2388691" y="5524004"/>
                  <a:pt x="2388691" y="5519043"/>
                </a:cubicBezTo>
                <a:lnTo>
                  <a:pt x="2388691" y="5511602"/>
                </a:lnTo>
                <a:cubicBezTo>
                  <a:pt x="2383730" y="5511602"/>
                  <a:pt x="2382490" y="5509122"/>
                  <a:pt x="2384970" y="5504161"/>
                </a:cubicBezTo>
                <a:cubicBezTo>
                  <a:pt x="2387451" y="5499200"/>
                  <a:pt x="2391172" y="5496719"/>
                  <a:pt x="2396132" y="5496719"/>
                </a:cubicBezTo>
                <a:close/>
                <a:moveTo>
                  <a:pt x="3587688" y="5492068"/>
                </a:moveTo>
                <a:cubicBezTo>
                  <a:pt x="3589548" y="5492689"/>
                  <a:pt x="3591718" y="5494239"/>
                  <a:pt x="3594199" y="5496719"/>
                </a:cubicBezTo>
                <a:lnTo>
                  <a:pt x="3601640" y="5496719"/>
                </a:lnTo>
                <a:cubicBezTo>
                  <a:pt x="3596679" y="5501680"/>
                  <a:pt x="3591718" y="5504161"/>
                  <a:pt x="3586757" y="5504161"/>
                </a:cubicBezTo>
                <a:cubicBezTo>
                  <a:pt x="3581796" y="5504161"/>
                  <a:pt x="3579316" y="5504161"/>
                  <a:pt x="3579316" y="5504161"/>
                </a:cubicBezTo>
                <a:cubicBezTo>
                  <a:pt x="3574355" y="5504161"/>
                  <a:pt x="3574355" y="5501680"/>
                  <a:pt x="3579316" y="5496719"/>
                </a:cubicBezTo>
                <a:cubicBezTo>
                  <a:pt x="3579316" y="5496719"/>
                  <a:pt x="3580556" y="5495479"/>
                  <a:pt x="3583037" y="5492998"/>
                </a:cubicBezTo>
                <a:cubicBezTo>
                  <a:pt x="3584277" y="5491758"/>
                  <a:pt x="3585827" y="5491449"/>
                  <a:pt x="3587688" y="5492068"/>
                </a:cubicBezTo>
                <a:close/>
                <a:moveTo>
                  <a:pt x="4241601" y="5489278"/>
                </a:moveTo>
                <a:lnTo>
                  <a:pt x="4249042" y="5504161"/>
                </a:lnTo>
                <a:cubicBezTo>
                  <a:pt x="4254004" y="5509122"/>
                  <a:pt x="4251522" y="5511602"/>
                  <a:pt x="4241601" y="5511602"/>
                </a:cubicBezTo>
                <a:cubicBezTo>
                  <a:pt x="4236640" y="5511602"/>
                  <a:pt x="4234160" y="5511602"/>
                  <a:pt x="4234160" y="5511602"/>
                </a:cubicBezTo>
                <a:cubicBezTo>
                  <a:pt x="4234160" y="5511602"/>
                  <a:pt x="4234160" y="5509122"/>
                  <a:pt x="4234160" y="5504161"/>
                </a:cubicBezTo>
                <a:cubicBezTo>
                  <a:pt x="4239121" y="5499200"/>
                  <a:pt x="4241601" y="5495479"/>
                  <a:pt x="4241601" y="5492998"/>
                </a:cubicBezTo>
                <a:cubicBezTo>
                  <a:pt x="4241601" y="5490518"/>
                  <a:pt x="4241601" y="5489278"/>
                  <a:pt x="4241601" y="5489278"/>
                </a:cubicBezTo>
                <a:close/>
                <a:moveTo>
                  <a:pt x="3233291" y="5489278"/>
                </a:moveTo>
                <a:cubicBezTo>
                  <a:pt x="3230810" y="5489278"/>
                  <a:pt x="3229570" y="5491758"/>
                  <a:pt x="3229570" y="5496719"/>
                </a:cubicBezTo>
                <a:cubicBezTo>
                  <a:pt x="3234531" y="5501680"/>
                  <a:pt x="3241972" y="5504161"/>
                  <a:pt x="3251894" y="5504161"/>
                </a:cubicBezTo>
                <a:cubicBezTo>
                  <a:pt x="3261816" y="5504161"/>
                  <a:pt x="3268017" y="5506641"/>
                  <a:pt x="3270498" y="5511602"/>
                </a:cubicBezTo>
                <a:cubicBezTo>
                  <a:pt x="3272978" y="5516563"/>
                  <a:pt x="3269257" y="5521524"/>
                  <a:pt x="3259335" y="5526485"/>
                </a:cubicBezTo>
                <a:lnTo>
                  <a:pt x="3251894" y="5533926"/>
                </a:lnTo>
                <a:lnTo>
                  <a:pt x="3266777" y="5533926"/>
                </a:lnTo>
                <a:lnTo>
                  <a:pt x="3289101" y="5526485"/>
                </a:lnTo>
                <a:cubicBezTo>
                  <a:pt x="3294062" y="5521524"/>
                  <a:pt x="3294062" y="5519043"/>
                  <a:pt x="3289101" y="5519043"/>
                </a:cubicBezTo>
                <a:lnTo>
                  <a:pt x="3296542" y="5496719"/>
                </a:lnTo>
                <a:lnTo>
                  <a:pt x="3274218" y="5496719"/>
                </a:lnTo>
                <a:cubicBezTo>
                  <a:pt x="3259335" y="5496719"/>
                  <a:pt x="3249414" y="5494239"/>
                  <a:pt x="3244453" y="5489278"/>
                </a:cubicBezTo>
                <a:cubicBezTo>
                  <a:pt x="3239492" y="5489278"/>
                  <a:pt x="3235771" y="5489278"/>
                  <a:pt x="3233291" y="5489278"/>
                </a:cubicBezTo>
                <a:close/>
                <a:moveTo>
                  <a:pt x="2247304" y="5489278"/>
                </a:moveTo>
                <a:lnTo>
                  <a:pt x="2254746" y="5496719"/>
                </a:lnTo>
                <a:cubicBezTo>
                  <a:pt x="2254746" y="5506641"/>
                  <a:pt x="2251025" y="5507881"/>
                  <a:pt x="2243584" y="5500440"/>
                </a:cubicBezTo>
                <a:cubicBezTo>
                  <a:pt x="2236142" y="5492998"/>
                  <a:pt x="2237382" y="5489278"/>
                  <a:pt x="2247304" y="5489278"/>
                </a:cubicBezTo>
                <a:close/>
                <a:moveTo>
                  <a:pt x="4129980" y="5481836"/>
                </a:moveTo>
                <a:cubicBezTo>
                  <a:pt x="4129980" y="5486797"/>
                  <a:pt x="4132460" y="5489278"/>
                  <a:pt x="4137422" y="5489278"/>
                </a:cubicBezTo>
                <a:lnTo>
                  <a:pt x="4144863" y="5489278"/>
                </a:lnTo>
                <a:lnTo>
                  <a:pt x="4137422" y="5481836"/>
                </a:lnTo>
                <a:close/>
                <a:moveTo>
                  <a:pt x="4033242" y="5481836"/>
                </a:moveTo>
                <a:cubicBezTo>
                  <a:pt x="4033242" y="5481836"/>
                  <a:pt x="4035722" y="5481836"/>
                  <a:pt x="4040683" y="5481836"/>
                </a:cubicBezTo>
                <a:cubicBezTo>
                  <a:pt x="4045644" y="5481836"/>
                  <a:pt x="4048125" y="5481836"/>
                  <a:pt x="4048125" y="5481836"/>
                </a:cubicBezTo>
                <a:lnTo>
                  <a:pt x="4040683" y="5489278"/>
                </a:lnTo>
                <a:close/>
                <a:moveTo>
                  <a:pt x="3490019" y="5481836"/>
                </a:moveTo>
                <a:cubicBezTo>
                  <a:pt x="3490019" y="5481836"/>
                  <a:pt x="3494980" y="5481836"/>
                  <a:pt x="3504902" y="5481836"/>
                </a:cubicBezTo>
                <a:lnTo>
                  <a:pt x="3497461" y="5489278"/>
                </a:lnTo>
                <a:close/>
                <a:moveTo>
                  <a:pt x="3430488" y="5481836"/>
                </a:moveTo>
                <a:cubicBezTo>
                  <a:pt x="3430488" y="5486797"/>
                  <a:pt x="3432968" y="5489278"/>
                  <a:pt x="3437929" y="5489278"/>
                </a:cubicBezTo>
                <a:cubicBezTo>
                  <a:pt x="3437929" y="5489278"/>
                  <a:pt x="3437929" y="5486797"/>
                  <a:pt x="3437929" y="5481836"/>
                </a:cubicBezTo>
                <a:cubicBezTo>
                  <a:pt x="3437929" y="5481836"/>
                  <a:pt x="3435449" y="5481836"/>
                  <a:pt x="3430488" y="5481836"/>
                </a:cubicBezTo>
                <a:close/>
                <a:moveTo>
                  <a:pt x="3192363" y="5481836"/>
                </a:moveTo>
                <a:cubicBezTo>
                  <a:pt x="3192363" y="5481836"/>
                  <a:pt x="3192363" y="5484317"/>
                  <a:pt x="3192363" y="5489278"/>
                </a:cubicBezTo>
                <a:cubicBezTo>
                  <a:pt x="3192363" y="5494239"/>
                  <a:pt x="3192363" y="5496719"/>
                  <a:pt x="3192363" y="5496719"/>
                </a:cubicBezTo>
                <a:cubicBezTo>
                  <a:pt x="3192363" y="5496719"/>
                  <a:pt x="3194843" y="5494239"/>
                  <a:pt x="3199804" y="5489278"/>
                </a:cubicBezTo>
                <a:close/>
                <a:moveTo>
                  <a:pt x="3028652" y="5481836"/>
                </a:moveTo>
                <a:cubicBezTo>
                  <a:pt x="3018730" y="5486797"/>
                  <a:pt x="3018730" y="5494239"/>
                  <a:pt x="3028652" y="5504161"/>
                </a:cubicBezTo>
                <a:cubicBezTo>
                  <a:pt x="3033613" y="5504161"/>
                  <a:pt x="3033613" y="5501680"/>
                  <a:pt x="3028652" y="5496719"/>
                </a:cubicBezTo>
                <a:cubicBezTo>
                  <a:pt x="3028652" y="5496719"/>
                  <a:pt x="3028652" y="5495479"/>
                  <a:pt x="3028652" y="5492998"/>
                </a:cubicBezTo>
                <a:cubicBezTo>
                  <a:pt x="3028652" y="5490518"/>
                  <a:pt x="3031133" y="5489278"/>
                  <a:pt x="3036093" y="5489278"/>
                </a:cubicBezTo>
                <a:close/>
                <a:moveTo>
                  <a:pt x="2448222" y="5481836"/>
                </a:moveTo>
                <a:cubicBezTo>
                  <a:pt x="2448222" y="5481836"/>
                  <a:pt x="2450703" y="5481836"/>
                  <a:pt x="2455664" y="5481836"/>
                </a:cubicBezTo>
                <a:cubicBezTo>
                  <a:pt x="2460624" y="5486797"/>
                  <a:pt x="2458144" y="5489278"/>
                  <a:pt x="2448222" y="5489278"/>
                </a:cubicBezTo>
                <a:cubicBezTo>
                  <a:pt x="2443261" y="5489278"/>
                  <a:pt x="2443261" y="5486797"/>
                  <a:pt x="2448222" y="5481836"/>
                </a:cubicBezTo>
                <a:close/>
                <a:moveTo>
                  <a:pt x="4680644" y="5474395"/>
                </a:moveTo>
                <a:lnTo>
                  <a:pt x="4688085" y="5481836"/>
                </a:lnTo>
                <a:cubicBezTo>
                  <a:pt x="4683124" y="5486797"/>
                  <a:pt x="4680644" y="5491758"/>
                  <a:pt x="4680644" y="5496719"/>
                </a:cubicBezTo>
                <a:cubicBezTo>
                  <a:pt x="4675683" y="5496719"/>
                  <a:pt x="4673202" y="5494239"/>
                  <a:pt x="4673202" y="5489278"/>
                </a:cubicBezTo>
                <a:cubicBezTo>
                  <a:pt x="4673202" y="5484317"/>
                  <a:pt x="4675683" y="5479356"/>
                  <a:pt x="4680644" y="5474395"/>
                </a:cubicBezTo>
                <a:close/>
                <a:moveTo>
                  <a:pt x="4100214" y="5474395"/>
                </a:moveTo>
                <a:cubicBezTo>
                  <a:pt x="4105176" y="5474395"/>
                  <a:pt x="4112617" y="5474395"/>
                  <a:pt x="4122539" y="5474395"/>
                </a:cubicBezTo>
                <a:cubicBezTo>
                  <a:pt x="4132460" y="5474395"/>
                  <a:pt x="4139902" y="5476876"/>
                  <a:pt x="4144863" y="5481836"/>
                </a:cubicBezTo>
                <a:cubicBezTo>
                  <a:pt x="4159745" y="5491758"/>
                  <a:pt x="4154785" y="5499200"/>
                  <a:pt x="4129980" y="5504161"/>
                </a:cubicBezTo>
                <a:cubicBezTo>
                  <a:pt x="4115097" y="5509122"/>
                  <a:pt x="4107656" y="5511602"/>
                  <a:pt x="4107656" y="5511602"/>
                </a:cubicBezTo>
                <a:lnTo>
                  <a:pt x="4152304" y="5519043"/>
                </a:lnTo>
                <a:cubicBezTo>
                  <a:pt x="4152304" y="5519043"/>
                  <a:pt x="4153545" y="5517803"/>
                  <a:pt x="4156025" y="5515323"/>
                </a:cubicBezTo>
                <a:cubicBezTo>
                  <a:pt x="4158505" y="5512842"/>
                  <a:pt x="4162226" y="5511602"/>
                  <a:pt x="4167187" y="5511602"/>
                </a:cubicBezTo>
                <a:cubicBezTo>
                  <a:pt x="4172148" y="5511602"/>
                  <a:pt x="4175869" y="5511602"/>
                  <a:pt x="4178349" y="5511602"/>
                </a:cubicBezTo>
                <a:cubicBezTo>
                  <a:pt x="4180830" y="5511602"/>
                  <a:pt x="4183310" y="5510362"/>
                  <a:pt x="4185790" y="5507881"/>
                </a:cubicBezTo>
                <a:cubicBezTo>
                  <a:pt x="4188271" y="5505401"/>
                  <a:pt x="4189511" y="5504161"/>
                  <a:pt x="4189511" y="5504161"/>
                </a:cubicBezTo>
                <a:cubicBezTo>
                  <a:pt x="4194472" y="5509122"/>
                  <a:pt x="4191992" y="5514083"/>
                  <a:pt x="4182070" y="5519043"/>
                </a:cubicBezTo>
                <a:cubicBezTo>
                  <a:pt x="4182070" y="5519043"/>
                  <a:pt x="4180830" y="5520283"/>
                  <a:pt x="4178349" y="5522764"/>
                </a:cubicBezTo>
                <a:cubicBezTo>
                  <a:pt x="4175869" y="5525245"/>
                  <a:pt x="4174628" y="5527725"/>
                  <a:pt x="4174628" y="5530206"/>
                </a:cubicBezTo>
                <a:cubicBezTo>
                  <a:pt x="4174628" y="5532686"/>
                  <a:pt x="4172148" y="5533926"/>
                  <a:pt x="4167187" y="5533926"/>
                </a:cubicBezTo>
                <a:cubicBezTo>
                  <a:pt x="4162226" y="5533926"/>
                  <a:pt x="4157265" y="5533926"/>
                  <a:pt x="4152304" y="5533926"/>
                </a:cubicBezTo>
                <a:cubicBezTo>
                  <a:pt x="4137422" y="5538887"/>
                  <a:pt x="4129980" y="5538887"/>
                  <a:pt x="4129980" y="5533926"/>
                </a:cubicBezTo>
                <a:cubicBezTo>
                  <a:pt x="4129980" y="5528965"/>
                  <a:pt x="4125019" y="5528965"/>
                  <a:pt x="4115097" y="5533926"/>
                </a:cubicBezTo>
                <a:cubicBezTo>
                  <a:pt x="4105176" y="5533926"/>
                  <a:pt x="4100214" y="5535167"/>
                  <a:pt x="4100214" y="5537647"/>
                </a:cubicBezTo>
                <a:cubicBezTo>
                  <a:pt x="4100214" y="5540127"/>
                  <a:pt x="4102695" y="5541367"/>
                  <a:pt x="4107656" y="5541367"/>
                </a:cubicBezTo>
                <a:lnTo>
                  <a:pt x="4100214" y="5548809"/>
                </a:lnTo>
                <a:cubicBezTo>
                  <a:pt x="4095253" y="5543848"/>
                  <a:pt x="4090293" y="5541367"/>
                  <a:pt x="4085332" y="5541367"/>
                </a:cubicBezTo>
                <a:lnTo>
                  <a:pt x="4070449" y="5533926"/>
                </a:lnTo>
                <a:lnTo>
                  <a:pt x="4085332" y="5526485"/>
                </a:lnTo>
                <a:cubicBezTo>
                  <a:pt x="4095253" y="5526485"/>
                  <a:pt x="4097734" y="5524004"/>
                  <a:pt x="4092773" y="5519043"/>
                </a:cubicBezTo>
                <a:lnTo>
                  <a:pt x="4100214" y="5504161"/>
                </a:lnTo>
                <a:lnTo>
                  <a:pt x="4100214" y="5489278"/>
                </a:lnTo>
                <a:close/>
                <a:moveTo>
                  <a:pt x="3341191" y="5474395"/>
                </a:moveTo>
                <a:cubicBezTo>
                  <a:pt x="3346152" y="5479356"/>
                  <a:pt x="3348632" y="5481836"/>
                  <a:pt x="3348632" y="5481836"/>
                </a:cubicBezTo>
                <a:cubicBezTo>
                  <a:pt x="3348632" y="5481836"/>
                  <a:pt x="3346152" y="5481836"/>
                  <a:pt x="3341191" y="5481836"/>
                </a:cubicBezTo>
                <a:cubicBezTo>
                  <a:pt x="3336230" y="5481836"/>
                  <a:pt x="3333750" y="5480596"/>
                  <a:pt x="3333750" y="5478116"/>
                </a:cubicBezTo>
                <a:cubicBezTo>
                  <a:pt x="3333750" y="5475635"/>
                  <a:pt x="3336230" y="5474395"/>
                  <a:pt x="3341191" y="5474395"/>
                </a:cubicBezTo>
                <a:close/>
                <a:moveTo>
                  <a:pt x="2522636" y="5474395"/>
                </a:moveTo>
                <a:lnTo>
                  <a:pt x="2530078" y="5481836"/>
                </a:lnTo>
                <a:cubicBezTo>
                  <a:pt x="2520156" y="5481836"/>
                  <a:pt x="2515195" y="5486797"/>
                  <a:pt x="2515195" y="5496719"/>
                </a:cubicBezTo>
                <a:cubicBezTo>
                  <a:pt x="2515195" y="5506641"/>
                  <a:pt x="2520156" y="5509122"/>
                  <a:pt x="2530078" y="5504161"/>
                </a:cubicBezTo>
                <a:cubicBezTo>
                  <a:pt x="2540000" y="5504161"/>
                  <a:pt x="2544960" y="5505401"/>
                  <a:pt x="2544960" y="5507881"/>
                </a:cubicBezTo>
                <a:cubicBezTo>
                  <a:pt x="2544960" y="5510362"/>
                  <a:pt x="2541240" y="5512842"/>
                  <a:pt x="2533798" y="5515323"/>
                </a:cubicBezTo>
                <a:cubicBezTo>
                  <a:pt x="2526357" y="5517803"/>
                  <a:pt x="2523876" y="5522764"/>
                  <a:pt x="2526357" y="5530206"/>
                </a:cubicBezTo>
                <a:cubicBezTo>
                  <a:pt x="2528838" y="5537647"/>
                  <a:pt x="2527597" y="5541367"/>
                  <a:pt x="2522636" y="5541367"/>
                </a:cubicBezTo>
                <a:cubicBezTo>
                  <a:pt x="2512714" y="5536407"/>
                  <a:pt x="2505273" y="5531446"/>
                  <a:pt x="2500312" y="5526485"/>
                </a:cubicBezTo>
                <a:cubicBezTo>
                  <a:pt x="2495351" y="5521524"/>
                  <a:pt x="2487910" y="5519043"/>
                  <a:pt x="2477988" y="5519043"/>
                </a:cubicBezTo>
                <a:cubicBezTo>
                  <a:pt x="2477988" y="5514083"/>
                  <a:pt x="2479228" y="5511602"/>
                  <a:pt x="2481709" y="5511602"/>
                </a:cubicBezTo>
                <a:cubicBezTo>
                  <a:pt x="2484189" y="5511602"/>
                  <a:pt x="2485429" y="5511602"/>
                  <a:pt x="2485429" y="5511602"/>
                </a:cubicBezTo>
                <a:lnTo>
                  <a:pt x="2507753" y="5511602"/>
                </a:lnTo>
                <a:cubicBezTo>
                  <a:pt x="2507753" y="5506641"/>
                  <a:pt x="2505273" y="5504161"/>
                  <a:pt x="2500312" y="5504161"/>
                </a:cubicBezTo>
                <a:cubicBezTo>
                  <a:pt x="2500312" y="5494239"/>
                  <a:pt x="2507753" y="5484317"/>
                  <a:pt x="2522636" y="5474395"/>
                </a:cubicBezTo>
                <a:close/>
                <a:moveTo>
                  <a:pt x="2306835" y="5474395"/>
                </a:moveTo>
                <a:cubicBezTo>
                  <a:pt x="2311796" y="5474395"/>
                  <a:pt x="2314277" y="5475635"/>
                  <a:pt x="2314277" y="5478116"/>
                </a:cubicBezTo>
                <a:cubicBezTo>
                  <a:pt x="2314277" y="5480596"/>
                  <a:pt x="2314277" y="5481836"/>
                  <a:pt x="2314277" y="5481836"/>
                </a:cubicBezTo>
                <a:cubicBezTo>
                  <a:pt x="2314277" y="5481836"/>
                  <a:pt x="2319238" y="5481836"/>
                  <a:pt x="2329160" y="5481836"/>
                </a:cubicBezTo>
                <a:cubicBezTo>
                  <a:pt x="2339082" y="5481836"/>
                  <a:pt x="2349003" y="5484317"/>
                  <a:pt x="2358925" y="5489278"/>
                </a:cubicBezTo>
                <a:lnTo>
                  <a:pt x="2373808" y="5496719"/>
                </a:lnTo>
                <a:lnTo>
                  <a:pt x="2358925" y="5504161"/>
                </a:lnTo>
                <a:cubicBezTo>
                  <a:pt x="2349003" y="5514083"/>
                  <a:pt x="2344042" y="5516563"/>
                  <a:pt x="2344042" y="5511602"/>
                </a:cubicBezTo>
                <a:cubicBezTo>
                  <a:pt x="2339082" y="5506641"/>
                  <a:pt x="2335361" y="5504161"/>
                  <a:pt x="2332880" y="5504161"/>
                </a:cubicBezTo>
                <a:cubicBezTo>
                  <a:pt x="2330400" y="5504161"/>
                  <a:pt x="2326679" y="5502921"/>
                  <a:pt x="2321718" y="5500440"/>
                </a:cubicBezTo>
                <a:cubicBezTo>
                  <a:pt x="2316758" y="5497959"/>
                  <a:pt x="2313037" y="5496719"/>
                  <a:pt x="2310556" y="5496719"/>
                </a:cubicBezTo>
                <a:cubicBezTo>
                  <a:pt x="2308076" y="5496719"/>
                  <a:pt x="2306835" y="5494239"/>
                  <a:pt x="2306835" y="5489278"/>
                </a:cubicBezTo>
                <a:cubicBezTo>
                  <a:pt x="2301875" y="5489278"/>
                  <a:pt x="2299394" y="5486797"/>
                  <a:pt x="2299394" y="5481836"/>
                </a:cubicBezTo>
                <a:cubicBezTo>
                  <a:pt x="2299394" y="5476876"/>
                  <a:pt x="2301875" y="5474395"/>
                  <a:pt x="2306835" y="5474395"/>
                </a:cubicBezTo>
                <a:close/>
                <a:moveTo>
                  <a:pt x="4356943" y="5466954"/>
                </a:moveTo>
                <a:cubicBezTo>
                  <a:pt x="4359423" y="5466954"/>
                  <a:pt x="4360663" y="5469434"/>
                  <a:pt x="4360663" y="5474395"/>
                </a:cubicBezTo>
                <a:cubicBezTo>
                  <a:pt x="4355702" y="5474395"/>
                  <a:pt x="4353222" y="5474395"/>
                  <a:pt x="4353222" y="5474395"/>
                </a:cubicBezTo>
                <a:cubicBezTo>
                  <a:pt x="4353222" y="5469434"/>
                  <a:pt x="4354463" y="5466954"/>
                  <a:pt x="4356943" y="5466954"/>
                </a:cubicBezTo>
                <a:close/>
                <a:moveTo>
                  <a:pt x="2269628" y="5466954"/>
                </a:moveTo>
                <a:cubicBezTo>
                  <a:pt x="2279551" y="5471914"/>
                  <a:pt x="2284511" y="5476876"/>
                  <a:pt x="2284511" y="5481836"/>
                </a:cubicBezTo>
                <a:lnTo>
                  <a:pt x="2277070" y="5489278"/>
                </a:lnTo>
                <a:lnTo>
                  <a:pt x="2262187" y="5481836"/>
                </a:lnTo>
                <a:close/>
                <a:moveTo>
                  <a:pt x="4896445" y="5462303"/>
                </a:moveTo>
                <a:cubicBezTo>
                  <a:pt x="4897685" y="5462923"/>
                  <a:pt x="4898925" y="5464473"/>
                  <a:pt x="4900165" y="5466954"/>
                </a:cubicBezTo>
                <a:cubicBezTo>
                  <a:pt x="4902645" y="5471914"/>
                  <a:pt x="4901406" y="5474395"/>
                  <a:pt x="4896445" y="5474395"/>
                </a:cubicBezTo>
                <a:lnTo>
                  <a:pt x="4889003" y="5474395"/>
                </a:lnTo>
                <a:cubicBezTo>
                  <a:pt x="4889003" y="5469434"/>
                  <a:pt x="4890244" y="5465714"/>
                  <a:pt x="4892724" y="5463233"/>
                </a:cubicBezTo>
                <a:cubicBezTo>
                  <a:pt x="4893964" y="5461993"/>
                  <a:pt x="4895205" y="5461682"/>
                  <a:pt x="4896445" y="5462303"/>
                </a:cubicBezTo>
                <a:close/>
                <a:moveTo>
                  <a:pt x="4390429" y="5459512"/>
                </a:moveTo>
                <a:cubicBezTo>
                  <a:pt x="4390429" y="5464473"/>
                  <a:pt x="4387949" y="5466954"/>
                  <a:pt x="4382988" y="5466954"/>
                </a:cubicBezTo>
                <a:lnTo>
                  <a:pt x="4375546" y="5466954"/>
                </a:lnTo>
                <a:close/>
                <a:moveTo>
                  <a:pt x="3586757" y="5459512"/>
                </a:moveTo>
                <a:cubicBezTo>
                  <a:pt x="3586757" y="5459512"/>
                  <a:pt x="3589238" y="5461993"/>
                  <a:pt x="3594199" y="5466954"/>
                </a:cubicBezTo>
                <a:lnTo>
                  <a:pt x="3609082" y="5466954"/>
                </a:lnTo>
                <a:cubicBezTo>
                  <a:pt x="3609082" y="5466954"/>
                  <a:pt x="3607841" y="5465714"/>
                  <a:pt x="3605361" y="5463233"/>
                </a:cubicBezTo>
                <a:cubicBezTo>
                  <a:pt x="3602881" y="5460752"/>
                  <a:pt x="3599160" y="5459512"/>
                  <a:pt x="3594199" y="5459512"/>
                </a:cubicBezTo>
                <a:cubicBezTo>
                  <a:pt x="3589238" y="5459512"/>
                  <a:pt x="3586757" y="5459512"/>
                  <a:pt x="3586757" y="5459512"/>
                </a:cubicBezTo>
                <a:close/>
                <a:moveTo>
                  <a:pt x="2742158" y="5459512"/>
                </a:moveTo>
                <a:cubicBezTo>
                  <a:pt x="2744638" y="5459512"/>
                  <a:pt x="2748359" y="5459512"/>
                  <a:pt x="2753320" y="5459512"/>
                </a:cubicBezTo>
                <a:cubicBezTo>
                  <a:pt x="2758281" y="5459512"/>
                  <a:pt x="2758281" y="5464473"/>
                  <a:pt x="2753320" y="5474395"/>
                </a:cubicBezTo>
                <a:lnTo>
                  <a:pt x="2760761" y="5489278"/>
                </a:lnTo>
                <a:lnTo>
                  <a:pt x="2768203" y="5496719"/>
                </a:lnTo>
                <a:cubicBezTo>
                  <a:pt x="2758281" y="5496719"/>
                  <a:pt x="2752080" y="5494239"/>
                  <a:pt x="2749599" y="5489278"/>
                </a:cubicBezTo>
                <a:cubicBezTo>
                  <a:pt x="2747118" y="5484317"/>
                  <a:pt x="2743398" y="5484317"/>
                  <a:pt x="2738437" y="5489278"/>
                </a:cubicBezTo>
                <a:cubicBezTo>
                  <a:pt x="2733476" y="5494239"/>
                  <a:pt x="2728515" y="5496719"/>
                  <a:pt x="2723554" y="5496719"/>
                </a:cubicBezTo>
                <a:cubicBezTo>
                  <a:pt x="2718593" y="5496719"/>
                  <a:pt x="2716113" y="5494239"/>
                  <a:pt x="2716113" y="5489278"/>
                </a:cubicBezTo>
                <a:lnTo>
                  <a:pt x="2730996" y="5481836"/>
                </a:lnTo>
                <a:cubicBezTo>
                  <a:pt x="2745878" y="5481836"/>
                  <a:pt x="2750839" y="5476876"/>
                  <a:pt x="2745878" y="5466954"/>
                </a:cubicBezTo>
                <a:cubicBezTo>
                  <a:pt x="2740918" y="5461993"/>
                  <a:pt x="2739677" y="5459512"/>
                  <a:pt x="2742158" y="5459512"/>
                </a:cubicBezTo>
                <a:close/>
                <a:moveTo>
                  <a:pt x="2619375" y="5459512"/>
                </a:moveTo>
                <a:lnTo>
                  <a:pt x="2619375" y="5474395"/>
                </a:lnTo>
                <a:cubicBezTo>
                  <a:pt x="2609452" y="5479356"/>
                  <a:pt x="2606972" y="5479356"/>
                  <a:pt x="2611933" y="5474395"/>
                </a:cubicBezTo>
                <a:close/>
                <a:moveTo>
                  <a:pt x="2470546" y="5459512"/>
                </a:moveTo>
                <a:cubicBezTo>
                  <a:pt x="2475507" y="5464473"/>
                  <a:pt x="2479228" y="5466954"/>
                  <a:pt x="2481709" y="5466954"/>
                </a:cubicBezTo>
                <a:cubicBezTo>
                  <a:pt x="2484189" y="5466954"/>
                  <a:pt x="2482949" y="5469434"/>
                  <a:pt x="2477988" y="5474395"/>
                </a:cubicBezTo>
                <a:lnTo>
                  <a:pt x="2463105" y="5474395"/>
                </a:lnTo>
                <a:close/>
                <a:moveTo>
                  <a:pt x="3720703" y="5454861"/>
                </a:moveTo>
                <a:cubicBezTo>
                  <a:pt x="3718222" y="5454242"/>
                  <a:pt x="3715742" y="5454551"/>
                  <a:pt x="3713261" y="5455791"/>
                </a:cubicBezTo>
                <a:cubicBezTo>
                  <a:pt x="3708300" y="5458272"/>
                  <a:pt x="3705820" y="5459512"/>
                  <a:pt x="3705820" y="5459512"/>
                </a:cubicBezTo>
                <a:cubicBezTo>
                  <a:pt x="3705820" y="5464473"/>
                  <a:pt x="3709541" y="5466954"/>
                  <a:pt x="3716982" y="5466954"/>
                </a:cubicBezTo>
                <a:cubicBezTo>
                  <a:pt x="3724423" y="5466954"/>
                  <a:pt x="3730625" y="5464473"/>
                  <a:pt x="3735586" y="5459512"/>
                </a:cubicBezTo>
                <a:lnTo>
                  <a:pt x="3728144" y="5459512"/>
                </a:lnTo>
                <a:cubicBezTo>
                  <a:pt x="3725664" y="5457032"/>
                  <a:pt x="3723183" y="5455482"/>
                  <a:pt x="3720703" y="5454861"/>
                </a:cubicBezTo>
                <a:close/>
                <a:moveTo>
                  <a:pt x="2863081" y="5453931"/>
                </a:moveTo>
                <a:cubicBezTo>
                  <a:pt x="2861840" y="5453931"/>
                  <a:pt x="2859980" y="5454551"/>
                  <a:pt x="2857500" y="5455791"/>
                </a:cubicBezTo>
                <a:cubicBezTo>
                  <a:pt x="2852539" y="5458272"/>
                  <a:pt x="2850058" y="5461993"/>
                  <a:pt x="2850058" y="5466954"/>
                </a:cubicBezTo>
                <a:cubicBezTo>
                  <a:pt x="2850058" y="5466954"/>
                  <a:pt x="2851298" y="5465714"/>
                  <a:pt x="2853779" y="5463233"/>
                </a:cubicBezTo>
                <a:cubicBezTo>
                  <a:pt x="2856259" y="5460752"/>
                  <a:pt x="2857500" y="5459512"/>
                  <a:pt x="2857500" y="5459512"/>
                </a:cubicBezTo>
                <a:cubicBezTo>
                  <a:pt x="2862460" y="5459512"/>
                  <a:pt x="2864941" y="5458272"/>
                  <a:pt x="2864941" y="5455791"/>
                </a:cubicBezTo>
                <a:cubicBezTo>
                  <a:pt x="2864941" y="5454551"/>
                  <a:pt x="2864321" y="5453931"/>
                  <a:pt x="2863081" y="5453931"/>
                </a:cubicBezTo>
                <a:close/>
                <a:moveTo>
                  <a:pt x="4007197" y="5452071"/>
                </a:moveTo>
                <a:cubicBezTo>
                  <a:pt x="4009677" y="5452071"/>
                  <a:pt x="4010918" y="5454551"/>
                  <a:pt x="4010918" y="5459512"/>
                </a:cubicBezTo>
                <a:cubicBezTo>
                  <a:pt x="4015879" y="5464473"/>
                  <a:pt x="4008437" y="5469434"/>
                  <a:pt x="3988593" y="5474395"/>
                </a:cubicBezTo>
                <a:lnTo>
                  <a:pt x="3973711" y="5474395"/>
                </a:lnTo>
                <a:lnTo>
                  <a:pt x="3943945" y="5474395"/>
                </a:lnTo>
                <a:cubicBezTo>
                  <a:pt x="3948906" y="5469434"/>
                  <a:pt x="3952627" y="5466954"/>
                  <a:pt x="3955107" y="5466954"/>
                </a:cubicBezTo>
                <a:cubicBezTo>
                  <a:pt x="3957587" y="5466954"/>
                  <a:pt x="3960068" y="5466954"/>
                  <a:pt x="3962548" y="5466954"/>
                </a:cubicBezTo>
                <a:cubicBezTo>
                  <a:pt x="3965029" y="5466954"/>
                  <a:pt x="3967510" y="5465714"/>
                  <a:pt x="3969990" y="5463233"/>
                </a:cubicBezTo>
                <a:cubicBezTo>
                  <a:pt x="3972470" y="5460752"/>
                  <a:pt x="3973711" y="5459512"/>
                  <a:pt x="3973711" y="5459512"/>
                </a:cubicBezTo>
                <a:lnTo>
                  <a:pt x="3988593" y="5459512"/>
                </a:lnTo>
                <a:cubicBezTo>
                  <a:pt x="3993554" y="5459512"/>
                  <a:pt x="3996035" y="5459512"/>
                  <a:pt x="3996035" y="5459512"/>
                </a:cubicBezTo>
                <a:cubicBezTo>
                  <a:pt x="3996035" y="5459512"/>
                  <a:pt x="3997275" y="5458272"/>
                  <a:pt x="3999756" y="5455791"/>
                </a:cubicBezTo>
                <a:cubicBezTo>
                  <a:pt x="4002236" y="5453311"/>
                  <a:pt x="4004717" y="5452071"/>
                  <a:pt x="4007197" y="5452071"/>
                </a:cubicBezTo>
                <a:close/>
                <a:moveTo>
                  <a:pt x="3847207" y="5452071"/>
                </a:moveTo>
                <a:cubicBezTo>
                  <a:pt x="3857128" y="5452071"/>
                  <a:pt x="3857128" y="5454551"/>
                  <a:pt x="3847207" y="5459512"/>
                </a:cubicBezTo>
                <a:lnTo>
                  <a:pt x="3824882" y="5459512"/>
                </a:lnTo>
                <a:cubicBezTo>
                  <a:pt x="3824882" y="5454551"/>
                  <a:pt x="3832324" y="5452071"/>
                  <a:pt x="3847207" y="5452071"/>
                </a:cubicBezTo>
                <a:close/>
                <a:moveTo>
                  <a:pt x="3445371" y="5452071"/>
                </a:moveTo>
                <a:cubicBezTo>
                  <a:pt x="3445371" y="5452071"/>
                  <a:pt x="3446611" y="5452071"/>
                  <a:pt x="3449091" y="5452071"/>
                </a:cubicBezTo>
                <a:cubicBezTo>
                  <a:pt x="3451572" y="5452071"/>
                  <a:pt x="3455292" y="5452071"/>
                  <a:pt x="3460254" y="5452071"/>
                </a:cubicBezTo>
                <a:lnTo>
                  <a:pt x="3460254" y="5459512"/>
                </a:lnTo>
                <a:cubicBezTo>
                  <a:pt x="3455292" y="5459512"/>
                  <a:pt x="3451572" y="5458272"/>
                  <a:pt x="3449091" y="5455791"/>
                </a:cubicBezTo>
                <a:cubicBezTo>
                  <a:pt x="3446611" y="5453311"/>
                  <a:pt x="3445371" y="5452071"/>
                  <a:pt x="3445371" y="5452071"/>
                </a:cubicBezTo>
                <a:close/>
                <a:moveTo>
                  <a:pt x="3162597" y="5452071"/>
                </a:moveTo>
                <a:cubicBezTo>
                  <a:pt x="3157636" y="5452071"/>
                  <a:pt x="3155156" y="5453311"/>
                  <a:pt x="3155156" y="5455791"/>
                </a:cubicBezTo>
                <a:cubicBezTo>
                  <a:pt x="3155156" y="5458272"/>
                  <a:pt x="3157636" y="5459512"/>
                  <a:pt x="3162597" y="5459512"/>
                </a:cubicBezTo>
                <a:cubicBezTo>
                  <a:pt x="3167558" y="5459512"/>
                  <a:pt x="3170039" y="5459512"/>
                  <a:pt x="3170039" y="5459512"/>
                </a:cubicBezTo>
                <a:cubicBezTo>
                  <a:pt x="3170039" y="5459512"/>
                  <a:pt x="3170039" y="5458272"/>
                  <a:pt x="3170039" y="5455791"/>
                </a:cubicBezTo>
                <a:cubicBezTo>
                  <a:pt x="3170039" y="5453311"/>
                  <a:pt x="3167558" y="5452071"/>
                  <a:pt x="3162597" y="5452071"/>
                </a:cubicBezTo>
                <a:close/>
                <a:moveTo>
                  <a:pt x="3058417" y="5452071"/>
                </a:moveTo>
                <a:lnTo>
                  <a:pt x="3058417" y="5459512"/>
                </a:lnTo>
                <a:lnTo>
                  <a:pt x="3065859" y="5452071"/>
                </a:lnTo>
                <a:cubicBezTo>
                  <a:pt x="3060898" y="5452071"/>
                  <a:pt x="3058417" y="5452071"/>
                  <a:pt x="3058417" y="5452071"/>
                </a:cubicBezTo>
                <a:close/>
                <a:moveTo>
                  <a:pt x="2961679" y="5452071"/>
                </a:moveTo>
                <a:lnTo>
                  <a:pt x="2939355" y="5459512"/>
                </a:lnTo>
                <a:cubicBezTo>
                  <a:pt x="2944316" y="5459512"/>
                  <a:pt x="2952998" y="5459512"/>
                  <a:pt x="2965400" y="5459512"/>
                </a:cubicBezTo>
                <a:cubicBezTo>
                  <a:pt x="2977802" y="5459512"/>
                  <a:pt x="2984003" y="5461993"/>
                  <a:pt x="2984003" y="5466954"/>
                </a:cubicBezTo>
                <a:cubicBezTo>
                  <a:pt x="2988964" y="5471914"/>
                  <a:pt x="2993926" y="5474395"/>
                  <a:pt x="2998886" y="5474395"/>
                </a:cubicBezTo>
                <a:cubicBezTo>
                  <a:pt x="3008808" y="5474395"/>
                  <a:pt x="3013769" y="5471914"/>
                  <a:pt x="3013769" y="5466954"/>
                </a:cubicBezTo>
                <a:cubicBezTo>
                  <a:pt x="3013769" y="5461993"/>
                  <a:pt x="3008808" y="5458272"/>
                  <a:pt x="2998886" y="5455791"/>
                </a:cubicBezTo>
                <a:cubicBezTo>
                  <a:pt x="2988964" y="5453311"/>
                  <a:pt x="2976562" y="5452071"/>
                  <a:pt x="2961679" y="5452071"/>
                </a:cubicBezTo>
                <a:close/>
                <a:moveTo>
                  <a:pt x="2902148" y="5452071"/>
                </a:moveTo>
                <a:lnTo>
                  <a:pt x="2894707" y="5459512"/>
                </a:lnTo>
                <a:cubicBezTo>
                  <a:pt x="2909589" y="5464473"/>
                  <a:pt x="2919511" y="5461993"/>
                  <a:pt x="2924472" y="5452071"/>
                </a:cubicBezTo>
                <a:close/>
                <a:moveTo>
                  <a:pt x="2827734" y="5452071"/>
                </a:moveTo>
                <a:lnTo>
                  <a:pt x="2820292" y="5459512"/>
                </a:lnTo>
                <a:cubicBezTo>
                  <a:pt x="2820292" y="5464473"/>
                  <a:pt x="2822773" y="5464473"/>
                  <a:pt x="2827734" y="5459512"/>
                </a:cubicBezTo>
                <a:cubicBezTo>
                  <a:pt x="2827734" y="5454551"/>
                  <a:pt x="2827734" y="5452071"/>
                  <a:pt x="2827734" y="5452071"/>
                </a:cubicBezTo>
                <a:close/>
                <a:moveTo>
                  <a:pt x="4472285" y="5444629"/>
                </a:moveTo>
                <a:lnTo>
                  <a:pt x="4472285" y="5474395"/>
                </a:lnTo>
                <a:lnTo>
                  <a:pt x="4464843" y="5466954"/>
                </a:lnTo>
                <a:cubicBezTo>
                  <a:pt x="4464843" y="5457032"/>
                  <a:pt x="4466084" y="5450831"/>
                  <a:pt x="4468564" y="5448350"/>
                </a:cubicBezTo>
                <a:cubicBezTo>
                  <a:pt x="4471044" y="5445869"/>
                  <a:pt x="4472285" y="5444629"/>
                  <a:pt x="4472285" y="5444629"/>
                </a:cubicBezTo>
                <a:close/>
                <a:moveTo>
                  <a:pt x="2391481" y="5440909"/>
                </a:moveTo>
                <a:cubicBezTo>
                  <a:pt x="2395822" y="5440909"/>
                  <a:pt x="2401093" y="5442149"/>
                  <a:pt x="2407294" y="5444629"/>
                </a:cubicBezTo>
                <a:cubicBezTo>
                  <a:pt x="2419697" y="5449590"/>
                  <a:pt x="2425898" y="5454551"/>
                  <a:pt x="2425898" y="5459512"/>
                </a:cubicBezTo>
                <a:lnTo>
                  <a:pt x="2411015" y="5459512"/>
                </a:lnTo>
                <a:cubicBezTo>
                  <a:pt x="2411015" y="5459512"/>
                  <a:pt x="2408534" y="5459512"/>
                  <a:pt x="2403574" y="5459512"/>
                </a:cubicBezTo>
                <a:cubicBezTo>
                  <a:pt x="2403574" y="5454551"/>
                  <a:pt x="2398613" y="5452071"/>
                  <a:pt x="2388691" y="5452071"/>
                </a:cubicBezTo>
                <a:lnTo>
                  <a:pt x="2381250" y="5444629"/>
                </a:lnTo>
                <a:cubicBezTo>
                  <a:pt x="2383730" y="5442149"/>
                  <a:pt x="2387141" y="5440909"/>
                  <a:pt x="2391481" y="5440909"/>
                </a:cubicBezTo>
                <a:close/>
                <a:moveTo>
                  <a:pt x="3705820" y="5437188"/>
                </a:moveTo>
                <a:lnTo>
                  <a:pt x="3698379" y="5444629"/>
                </a:lnTo>
                <a:cubicBezTo>
                  <a:pt x="3708300" y="5449590"/>
                  <a:pt x="3713261" y="5449590"/>
                  <a:pt x="3713261" y="5444629"/>
                </a:cubicBezTo>
                <a:close/>
                <a:moveTo>
                  <a:pt x="3050976" y="5437188"/>
                </a:moveTo>
                <a:cubicBezTo>
                  <a:pt x="3050976" y="5442149"/>
                  <a:pt x="3050976" y="5444629"/>
                  <a:pt x="3050976" y="5444629"/>
                </a:cubicBezTo>
                <a:cubicBezTo>
                  <a:pt x="3050976" y="5444629"/>
                  <a:pt x="3053457" y="5444629"/>
                  <a:pt x="3058417" y="5444629"/>
                </a:cubicBezTo>
                <a:cubicBezTo>
                  <a:pt x="3063378" y="5444629"/>
                  <a:pt x="3065859" y="5443389"/>
                  <a:pt x="3065859" y="5440909"/>
                </a:cubicBezTo>
                <a:cubicBezTo>
                  <a:pt x="3065859" y="5438429"/>
                  <a:pt x="3063378" y="5437188"/>
                  <a:pt x="3058417" y="5437188"/>
                </a:cubicBezTo>
                <a:cubicBezTo>
                  <a:pt x="3053457" y="5437188"/>
                  <a:pt x="3050976" y="5437188"/>
                  <a:pt x="3050976" y="5437188"/>
                </a:cubicBezTo>
                <a:close/>
                <a:moveTo>
                  <a:pt x="2582167" y="5437188"/>
                </a:moveTo>
                <a:cubicBezTo>
                  <a:pt x="2592090" y="5437188"/>
                  <a:pt x="2597050" y="5437188"/>
                  <a:pt x="2597050" y="5437188"/>
                </a:cubicBezTo>
                <a:lnTo>
                  <a:pt x="2589609" y="5452071"/>
                </a:lnTo>
                <a:cubicBezTo>
                  <a:pt x="2589609" y="5452071"/>
                  <a:pt x="2587128" y="5452071"/>
                  <a:pt x="2582167" y="5452071"/>
                </a:cubicBezTo>
                <a:cubicBezTo>
                  <a:pt x="2577207" y="5457032"/>
                  <a:pt x="2574726" y="5458272"/>
                  <a:pt x="2574726" y="5455791"/>
                </a:cubicBezTo>
                <a:cubicBezTo>
                  <a:pt x="2574726" y="5453311"/>
                  <a:pt x="2572245" y="5452071"/>
                  <a:pt x="2567285" y="5452071"/>
                </a:cubicBezTo>
                <a:cubicBezTo>
                  <a:pt x="2567285" y="5452071"/>
                  <a:pt x="2568525" y="5452071"/>
                  <a:pt x="2571005" y="5452071"/>
                </a:cubicBezTo>
                <a:cubicBezTo>
                  <a:pt x="2573486" y="5452071"/>
                  <a:pt x="2574726" y="5449590"/>
                  <a:pt x="2574726" y="5444629"/>
                </a:cubicBezTo>
                <a:close/>
                <a:moveTo>
                  <a:pt x="2202656" y="5437188"/>
                </a:moveTo>
                <a:cubicBezTo>
                  <a:pt x="2207617" y="5437188"/>
                  <a:pt x="2213818" y="5439669"/>
                  <a:pt x="2221259" y="5444629"/>
                </a:cubicBezTo>
                <a:cubicBezTo>
                  <a:pt x="2228701" y="5449590"/>
                  <a:pt x="2228701" y="5453311"/>
                  <a:pt x="2221259" y="5455791"/>
                </a:cubicBezTo>
                <a:cubicBezTo>
                  <a:pt x="2213818" y="5458272"/>
                  <a:pt x="2207617" y="5459512"/>
                  <a:pt x="2202656" y="5459512"/>
                </a:cubicBezTo>
                <a:close/>
                <a:moveTo>
                  <a:pt x="2843547" y="5432537"/>
                </a:moveTo>
                <a:cubicBezTo>
                  <a:pt x="2840446" y="5433157"/>
                  <a:pt x="2837656" y="5434708"/>
                  <a:pt x="2835175" y="5437188"/>
                </a:cubicBezTo>
                <a:cubicBezTo>
                  <a:pt x="2835175" y="5442149"/>
                  <a:pt x="2837656" y="5444629"/>
                  <a:pt x="2842617" y="5444629"/>
                </a:cubicBezTo>
                <a:cubicBezTo>
                  <a:pt x="2857500" y="5449590"/>
                  <a:pt x="2864941" y="5449590"/>
                  <a:pt x="2864941" y="5444629"/>
                </a:cubicBezTo>
                <a:cubicBezTo>
                  <a:pt x="2864941" y="5439669"/>
                  <a:pt x="2861220" y="5435948"/>
                  <a:pt x="2853779" y="5433467"/>
                </a:cubicBezTo>
                <a:cubicBezTo>
                  <a:pt x="2850058" y="5432227"/>
                  <a:pt x="2846648" y="5431917"/>
                  <a:pt x="2843547" y="5432537"/>
                </a:cubicBezTo>
                <a:close/>
                <a:moveTo>
                  <a:pt x="3556992" y="5429747"/>
                </a:moveTo>
                <a:cubicBezTo>
                  <a:pt x="3556992" y="5434707"/>
                  <a:pt x="3556992" y="5437188"/>
                  <a:pt x="3556992" y="5437188"/>
                </a:cubicBezTo>
                <a:lnTo>
                  <a:pt x="3542109" y="5444629"/>
                </a:lnTo>
                <a:cubicBezTo>
                  <a:pt x="3517304" y="5449590"/>
                  <a:pt x="3514824" y="5457032"/>
                  <a:pt x="3534668" y="5466954"/>
                </a:cubicBezTo>
                <a:cubicBezTo>
                  <a:pt x="3539629" y="5466954"/>
                  <a:pt x="3544589" y="5464473"/>
                  <a:pt x="3549550" y="5459512"/>
                </a:cubicBezTo>
                <a:lnTo>
                  <a:pt x="3564433" y="5459512"/>
                </a:lnTo>
                <a:cubicBezTo>
                  <a:pt x="3574355" y="5459512"/>
                  <a:pt x="3579316" y="5457032"/>
                  <a:pt x="3579316" y="5452071"/>
                </a:cubicBezTo>
                <a:cubicBezTo>
                  <a:pt x="3579316" y="5447110"/>
                  <a:pt x="3584277" y="5444629"/>
                  <a:pt x="3594199" y="5444629"/>
                </a:cubicBezTo>
                <a:cubicBezTo>
                  <a:pt x="3599160" y="5439669"/>
                  <a:pt x="3601640" y="5437188"/>
                  <a:pt x="3601640" y="5437188"/>
                </a:cubicBezTo>
                <a:cubicBezTo>
                  <a:pt x="3601640" y="5437188"/>
                  <a:pt x="3599160" y="5435948"/>
                  <a:pt x="3594199" y="5433467"/>
                </a:cubicBezTo>
                <a:cubicBezTo>
                  <a:pt x="3589238" y="5430987"/>
                  <a:pt x="3585517" y="5429747"/>
                  <a:pt x="3583037" y="5429747"/>
                </a:cubicBezTo>
                <a:cubicBezTo>
                  <a:pt x="3580556" y="5429747"/>
                  <a:pt x="3579316" y="5432227"/>
                  <a:pt x="3579316" y="5437188"/>
                </a:cubicBezTo>
                <a:lnTo>
                  <a:pt x="3564433" y="5437188"/>
                </a:lnTo>
                <a:cubicBezTo>
                  <a:pt x="3564433" y="5432227"/>
                  <a:pt x="3561953" y="5429747"/>
                  <a:pt x="3556992" y="5429747"/>
                </a:cubicBezTo>
                <a:close/>
                <a:moveTo>
                  <a:pt x="2178471" y="5427886"/>
                </a:moveTo>
                <a:cubicBezTo>
                  <a:pt x="2180952" y="5427886"/>
                  <a:pt x="2184052" y="5428506"/>
                  <a:pt x="2187773" y="5429747"/>
                </a:cubicBezTo>
                <a:lnTo>
                  <a:pt x="2195214" y="5429747"/>
                </a:lnTo>
                <a:cubicBezTo>
                  <a:pt x="2190254" y="5429747"/>
                  <a:pt x="2187773" y="5432227"/>
                  <a:pt x="2187773" y="5437188"/>
                </a:cubicBezTo>
                <a:cubicBezTo>
                  <a:pt x="2187773" y="5442149"/>
                  <a:pt x="2186533" y="5445869"/>
                  <a:pt x="2184052" y="5448350"/>
                </a:cubicBezTo>
                <a:cubicBezTo>
                  <a:pt x="2181572" y="5450831"/>
                  <a:pt x="2177851" y="5449590"/>
                  <a:pt x="2172890" y="5444629"/>
                </a:cubicBezTo>
                <a:cubicBezTo>
                  <a:pt x="2169170" y="5433467"/>
                  <a:pt x="2171030" y="5427886"/>
                  <a:pt x="2178471" y="5427886"/>
                </a:cubicBezTo>
                <a:close/>
                <a:moveTo>
                  <a:pt x="3785815" y="5427421"/>
                </a:moveTo>
                <a:cubicBezTo>
                  <a:pt x="3796977" y="5426491"/>
                  <a:pt x="3802558" y="5429747"/>
                  <a:pt x="3802558" y="5437188"/>
                </a:cubicBezTo>
                <a:cubicBezTo>
                  <a:pt x="3802558" y="5442149"/>
                  <a:pt x="3792636" y="5442149"/>
                  <a:pt x="3772793" y="5437188"/>
                </a:cubicBezTo>
                <a:lnTo>
                  <a:pt x="3765351" y="5437188"/>
                </a:lnTo>
                <a:lnTo>
                  <a:pt x="3772793" y="5429747"/>
                </a:lnTo>
                <a:cubicBezTo>
                  <a:pt x="3777754" y="5428506"/>
                  <a:pt x="3782094" y="5427732"/>
                  <a:pt x="3785815" y="5427421"/>
                </a:cubicBezTo>
                <a:close/>
                <a:moveTo>
                  <a:pt x="3434209" y="5422305"/>
                </a:moveTo>
                <a:cubicBezTo>
                  <a:pt x="3431728" y="5422305"/>
                  <a:pt x="3430488" y="5424786"/>
                  <a:pt x="3430488" y="5429747"/>
                </a:cubicBezTo>
                <a:cubicBezTo>
                  <a:pt x="3430488" y="5434707"/>
                  <a:pt x="3432968" y="5437188"/>
                  <a:pt x="3437929" y="5437188"/>
                </a:cubicBezTo>
                <a:cubicBezTo>
                  <a:pt x="3442890" y="5437188"/>
                  <a:pt x="3444130" y="5434707"/>
                  <a:pt x="3441650" y="5429747"/>
                </a:cubicBezTo>
                <a:cubicBezTo>
                  <a:pt x="3439170" y="5424786"/>
                  <a:pt x="3436689" y="5422305"/>
                  <a:pt x="3434209" y="5422305"/>
                </a:cubicBezTo>
                <a:close/>
                <a:moveTo>
                  <a:pt x="3006328" y="5422305"/>
                </a:moveTo>
                <a:cubicBezTo>
                  <a:pt x="3001367" y="5422305"/>
                  <a:pt x="3000126" y="5424786"/>
                  <a:pt x="3002607" y="5429747"/>
                </a:cubicBezTo>
                <a:cubicBezTo>
                  <a:pt x="3005088" y="5434707"/>
                  <a:pt x="3007568" y="5437188"/>
                  <a:pt x="3010048" y="5437188"/>
                </a:cubicBezTo>
                <a:cubicBezTo>
                  <a:pt x="3012529" y="5437188"/>
                  <a:pt x="3013769" y="5434707"/>
                  <a:pt x="3013769" y="5429747"/>
                </a:cubicBezTo>
                <a:cubicBezTo>
                  <a:pt x="3013769" y="5424786"/>
                  <a:pt x="3011288" y="5422305"/>
                  <a:pt x="3006328" y="5422305"/>
                </a:cubicBezTo>
                <a:close/>
                <a:moveTo>
                  <a:pt x="2898427" y="5422305"/>
                </a:moveTo>
                <a:cubicBezTo>
                  <a:pt x="2895947" y="5422305"/>
                  <a:pt x="2893467" y="5424786"/>
                  <a:pt x="2890986" y="5429747"/>
                </a:cubicBezTo>
                <a:cubicBezTo>
                  <a:pt x="2888505" y="5434707"/>
                  <a:pt x="2889746" y="5437188"/>
                  <a:pt x="2894707" y="5437188"/>
                </a:cubicBezTo>
                <a:cubicBezTo>
                  <a:pt x="2899667" y="5437188"/>
                  <a:pt x="2902148" y="5434707"/>
                  <a:pt x="2902148" y="5429747"/>
                </a:cubicBezTo>
                <a:cubicBezTo>
                  <a:pt x="2902148" y="5424786"/>
                  <a:pt x="2900908" y="5422305"/>
                  <a:pt x="2898427" y="5422305"/>
                </a:cubicBezTo>
                <a:close/>
                <a:moveTo>
                  <a:pt x="2425898" y="5422305"/>
                </a:moveTo>
                <a:cubicBezTo>
                  <a:pt x="2430859" y="5422305"/>
                  <a:pt x="2433339" y="5424786"/>
                  <a:pt x="2433339" y="5429747"/>
                </a:cubicBezTo>
                <a:cubicBezTo>
                  <a:pt x="2433339" y="5434707"/>
                  <a:pt x="2433339" y="5437188"/>
                  <a:pt x="2433339" y="5437188"/>
                </a:cubicBezTo>
                <a:cubicBezTo>
                  <a:pt x="2423417" y="5437188"/>
                  <a:pt x="2418457" y="5434707"/>
                  <a:pt x="2418457" y="5429747"/>
                </a:cubicBezTo>
                <a:cubicBezTo>
                  <a:pt x="2418457" y="5429747"/>
                  <a:pt x="2419697" y="5428506"/>
                  <a:pt x="2422177" y="5426026"/>
                </a:cubicBezTo>
                <a:cubicBezTo>
                  <a:pt x="2424658" y="5423545"/>
                  <a:pt x="2425898" y="5422305"/>
                  <a:pt x="2425898" y="5422305"/>
                </a:cubicBezTo>
                <a:close/>
                <a:moveTo>
                  <a:pt x="2277070" y="5422305"/>
                </a:moveTo>
                <a:cubicBezTo>
                  <a:pt x="2277070" y="5422305"/>
                  <a:pt x="2279551" y="5422305"/>
                  <a:pt x="2284511" y="5422305"/>
                </a:cubicBezTo>
                <a:lnTo>
                  <a:pt x="2291953" y="5422305"/>
                </a:lnTo>
                <a:cubicBezTo>
                  <a:pt x="2291953" y="5427266"/>
                  <a:pt x="2289472" y="5429747"/>
                  <a:pt x="2284511" y="5429747"/>
                </a:cubicBezTo>
                <a:cubicBezTo>
                  <a:pt x="2284511" y="5429747"/>
                  <a:pt x="2283271" y="5429747"/>
                  <a:pt x="2280791" y="5429747"/>
                </a:cubicBezTo>
                <a:cubicBezTo>
                  <a:pt x="2278310" y="5429747"/>
                  <a:pt x="2277070" y="5427266"/>
                  <a:pt x="2277070" y="5422305"/>
                </a:cubicBezTo>
                <a:close/>
                <a:moveTo>
                  <a:pt x="3657451" y="5416724"/>
                </a:moveTo>
                <a:cubicBezTo>
                  <a:pt x="3654970" y="5415484"/>
                  <a:pt x="3651249" y="5417344"/>
                  <a:pt x="3646289" y="5422305"/>
                </a:cubicBezTo>
                <a:cubicBezTo>
                  <a:pt x="3641328" y="5422305"/>
                  <a:pt x="3641328" y="5424786"/>
                  <a:pt x="3646289" y="5429747"/>
                </a:cubicBezTo>
                <a:cubicBezTo>
                  <a:pt x="3656210" y="5434707"/>
                  <a:pt x="3661172" y="5434707"/>
                  <a:pt x="3661172" y="5429747"/>
                </a:cubicBezTo>
                <a:cubicBezTo>
                  <a:pt x="3661172" y="5422305"/>
                  <a:pt x="3659931" y="5417964"/>
                  <a:pt x="3657451" y="5416724"/>
                </a:cubicBezTo>
                <a:close/>
                <a:moveTo>
                  <a:pt x="4494609" y="5414864"/>
                </a:moveTo>
                <a:cubicBezTo>
                  <a:pt x="4494609" y="5419825"/>
                  <a:pt x="4494609" y="5424786"/>
                  <a:pt x="4494609" y="5429747"/>
                </a:cubicBezTo>
                <a:cubicBezTo>
                  <a:pt x="4494609" y="5434707"/>
                  <a:pt x="4492129" y="5437188"/>
                  <a:pt x="4487167" y="5437188"/>
                </a:cubicBezTo>
                <a:lnTo>
                  <a:pt x="4472285" y="5429747"/>
                </a:lnTo>
                <a:cubicBezTo>
                  <a:pt x="4472285" y="5424786"/>
                  <a:pt x="4474765" y="5422305"/>
                  <a:pt x="4479726" y="5422305"/>
                </a:cubicBezTo>
                <a:cubicBezTo>
                  <a:pt x="4484687" y="5422305"/>
                  <a:pt x="4487167" y="5422305"/>
                  <a:pt x="4487167" y="5422305"/>
                </a:cubicBezTo>
                <a:cubicBezTo>
                  <a:pt x="4487167" y="5422305"/>
                  <a:pt x="4489647" y="5419825"/>
                  <a:pt x="4494609" y="5414864"/>
                </a:cubicBezTo>
                <a:close/>
                <a:moveTo>
                  <a:pt x="3564433" y="5414864"/>
                </a:moveTo>
                <a:lnTo>
                  <a:pt x="3564433" y="5422305"/>
                </a:lnTo>
                <a:lnTo>
                  <a:pt x="3571875" y="5414864"/>
                </a:lnTo>
                <a:close/>
                <a:moveTo>
                  <a:pt x="3542109" y="5414864"/>
                </a:moveTo>
                <a:cubicBezTo>
                  <a:pt x="3532187" y="5414864"/>
                  <a:pt x="3522265" y="5417344"/>
                  <a:pt x="3512343" y="5422305"/>
                </a:cubicBezTo>
                <a:lnTo>
                  <a:pt x="3490019" y="5429747"/>
                </a:lnTo>
                <a:lnTo>
                  <a:pt x="3504902" y="5437188"/>
                </a:lnTo>
                <a:cubicBezTo>
                  <a:pt x="3509863" y="5437188"/>
                  <a:pt x="3514824" y="5437188"/>
                  <a:pt x="3519785" y="5437188"/>
                </a:cubicBezTo>
                <a:cubicBezTo>
                  <a:pt x="3524746" y="5437188"/>
                  <a:pt x="3527226" y="5437188"/>
                  <a:pt x="3527226" y="5437188"/>
                </a:cubicBezTo>
                <a:lnTo>
                  <a:pt x="3534668" y="5437188"/>
                </a:lnTo>
                <a:lnTo>
                  <a:pt x="3534668" y="5429747"/>
                </a:lnTo>
                <a:lnTo>
                  <a:pt x="3542109" y="5422305"/>
                </a:lnTo>
                <a:cubicBezTo>
                  <a:pt x="3547070" y="5417344"/>
                  <a:pt x="3549550" y="5414864"/>
                  <a:pt x="3549550" y="5414864"/>
                </a:cubicBezTo>
                <a:cubicBezTo>
                  <a:pt x="3549550" y="5414864"/>
                  <a:pt x="3547070" y="5414864"/>
                  <a:pt x="3542109" y="5414864"/>
                </a:cubicBezTo>
                <a:close/>
                <a:moveTo>
                  <a:pt x="3490019" y="5414864"/>
                </a:moveTo>
                <a:cubicBezTo>
                  <a:pt x="3490019" y="5419825"/>
                  <a:pt x="3491260" y="5422305"/>
                  <a:pt x="3493740" y="5422305"/>
                </a:cubicBezTo>
                <a:cubicBezTo>
                  <a:pt x="3496220" y="5422305"/>
                  <a:pt x="3497461" y="5419825"/>
                  <a:pt x="3497461" y="5414864"/>
                </a:cubicBezTo>
                <a:cubicBezTo>
                  <a:pt x="3497461" y="5414864"/>
                  <a:pt x="3494980" y="5414864"/>
                  <a:pt x="3490019" y="5414864"/>
                </a:cubicBezTo>
                <a:close/>
                <a:moveTo>
                  <a:pt x="3445371" y="5414864"/>
                </a:moveTo>
                <a:cubicBezTo>
                  <a:pt x="3440410" y="5414864"/>
                  <a:pt x="3437929" y="5416104"/>
                  <a:pt x="3437929" y="5418584"/>
                </a:cubicBezTo>
                <a:cubicBezTo>
                  <a:pt x="3437929" y="5421065"/>
                  <a:pt x="3442890" y="5422305"/>
                  <a:pt x="3452812" y="5422305"/>
                </a:cubicBezTo>
                <a:lnTo>
                  <a:pt x="3460254" y="5414864"/>
                </a:lnTo>
                <a:cubicBezTo>
                  <a:pt x="3455292" y="5414864"/>
                  <a:pt x="3450332" y="5414864"/>
                  <a:pt x="3445371" y="5414864"/>
                </a:cubicBezTo>
                <a:close/>
                <a:moveTo>
                  <a:pt x="2771923" y="5414864"/>
                </a:moveTo>
                <a:cubicBezTo>
                  <a:pt x="2769443" y="5414864"/>
                  <a:pt x="2768203" y="5417344"/>
                  <a:pt x="2768203" y="5422305"/>
                </a:cubicBezTo>
                <a:cubicBezTo>
                  <a:pt x="2763242" y="5427266"/>
                  <a:pt x="2755801" y="5429747"/>
                  <a:pt x="2745878" y="5429747"/>
                </a:cubicBezTo>
                <a:cubicBezTo>
                  <a:pt x="2735956" y="5429747"/>
                  <a:pt x="2730996" y="5432227"/>
                  <a:pt x="2730996" y="5437188"/>
                </a:cubicBezTo>
                <a:cubicBezTo>
                  <a:pt x="2730996" y="5437188"/>
                  <a:pt x="2738437" y="5437188"/>
                  <a:pt x="2753320" y="5437188"/>
                </a:cubicBezTo>
                <a:cubicBezTo>
                  <a:pt x="2768203" y="5437188"/>
                  <a:pt x="2781845" y="5437188"/>
                  <a:pt x="2794248" y="5437188"/>
                </a:cubicBezTo>
                <a:cubicBezTo>
                  <a:pt x="2806650" y="5437188"/>
                  <a:pt x="2812851" y="5434707"/>
                  <a:pt x="2812851" y="5429747"/>
                </a:cubicBezTo>
                <a:lnTo>
                  <a:pt x="2805410" y="5414864"/>
                </a:lnTo>
                <a:lnTo>
                  <a:pt x="2805410" y="5422305"/>
                </a:lnTo>
                <a:cubicBezTo>
                  <a:pt x="2805410" y="5427266"/>
                  <a:pt x="2802929" y="5429747"/>
                  <a:pt x="2797968" y="5429747"/>
                </a:cubicBezTo>
                <a:cubicBezTo>
                  <a:pt x="2793008" y="5429747"/>
                  <a:pt x="2793008" y="5427266"/>
                  <a:pt x="2797968" y="5422305"/>
                </a:cubicBezTo>
                <a:cubicBezTo>
                  <a:pt x="2797968" y="5422305"/>
                  <a:pt x="2796728" y="5421065"/>
                  <a:pt x="2794248" y="5418584"/>
                </a:cubicBezTo>
                <a:cubicBezTo>
                  <a:pt x="2791767" y="5416104"/>
                  <a:pt x="2788046" y="5414864"/>
                  <a:pt x="2783085" y="5414864"/>
                </a:cubicBezTo>
                <a:cubicBezTo>
                  <a:pt x="2778125" y="5414864"/>
                  <a:pt x="2774404" y="5414864"/>
                  <a:pt x="2771923" y="5414864"/>
                </a:cubicBezTo>
                <a:close/>
                <a:moveTo>
                  <a:pt x="2947727" y="5411143"/>
                </a:moveTo>
                <a:cubicBezTo>
                  <a:pt x="2947107" y="5411143"/>
                  <a:pt x="2946796" y="5412384"/>
                  <a:pt x="2946796" y="5414864"/>
                </a:cubicBezTo>
                <a:lnTo>
                  <a:pt x="2946796" y="5429747"/>
                </a:lnTo>
                <a:cubicBezTo>
                  <a:pt x="2951757" y="5434707"/>
                  <a:pt x="2959199" y="5434707"/>
                  <a:pt x="2969121" y="5429747"/>
                </a:cubicBezTo>
                <a:lnTo>
                  <a:pt x="2969121" y="5422305"/>
                </a:lnTo>
                <a:cubicBezTo>
                  <a:pt x="2959199" y="5422305"/>
                  <a:pt x="2952998" y="5419825"/>
                  <a:pt x="2950517" y="5414864"/>
                </a:cubicBezTo>
                <a:cubicBezTo>
                  <a:pt x="2949277" y="5412384"/>
                  <a:pt x="2948347" y="5411143"/>
                  <a:pt x="2947727" y="5411143"/>
                </a:cubicBezTo>
                <a:close/>
                <a:moveTo>
                  <a:pt x="3043535" y="5407422"/>
                </a:moveTo>
                <a:cubicBezTo>
                  <a:pt x="3043535" y="5412383"/>
                  <a:pt x="3043535" y="5414864"/>
                  <a:pt x="3043535" y="5414864"/>
                </a:cubicBezTo>
                <a:lnTo>
                  <a:pt x="3050976" y="5407422"/>
                </a:lnTo>
                <a:cubicBezTo>
                  <a:pt x="3050976" y="5407422"/>
                  <a:pt x="3048495" y="5407422"/>
                  <a:pt x="3043535" y="5407422"/>
                </a:cubicBezTo>
                <a:close/>
                <a:moveTo>
                  <a:pt x="2847733" y="5405097"/>
                </a:moveTo>
                <a:cubicBezTo>
                  <a:pt x="2839361" y="5404167"/>
                  <a:pt x="2835175" y="5407422"/>
                  <a:pt x="2835175" y="5414864"/>
                </a:cubicBezTo>
                <a:cubicBezTo>
                  <a:pt x="2835175" y="5419825"/>
                  <a:pt x="2842617" y="5419825"/>
                  <a:pt x="2857500" y="5414864"/>
                </a:cubicBezTo>
                <a:lnTo>
                  <a:pt x="2879824" y="5414864"/>
                </a:lnTo>
                <a:lnTo>
                  <a:pt x="2857500" y="5407422"/>
                </a:lnTo>
                <a:cubicBezTo>
                  <a:pt x="2853779" y="5406182"/>
                  <a:pt x="2850523" y="5405407"/>
                  <a:pt x="2847733" y="5405097"/>
                </a:cubicBezTo>
                <a:close/>
                <a:moveTo>
                  <a:pt x="4472285" y="5399981"/>
                </a:moveTo>
                <a:lnTo>
                  <a:pt x="4494609" y="5399981"/>
                </a:lnTo>
                <a:cubicBezTo>
                  <a:pt x="4494609" y="5404942"/>
                  <a:pt x="4494609" y="5409903"/>
                  <a:pt x="4494609" y="5414864"/>
                </a:cubicBezTo>
                <a:lnTo>
                  <a:pt x="4479726" y="5407422"/>
                </a:lnTo>
                <a:cubicBezTo>
                  <a:pt x="4474765" y="5402462"/>
                  <a:pt x="4472285" y="5399981"/>
                  <a:pt x="4472285" y="5399981"/>
                </a:cubicBezTo>
                <a:close/>
                <a:moveTo>
                  <a:pt x="4003476" y="5399981"/>
                </a:moveTo>
                <a:lnTo>
                  <a:pt x="4003476" y="5407422"/>
                </a:lnTo>
                <a:cubicBezTo>
                  <a:pt x="4018359" y="5412383"/>
                  <a:pt x="4025800" y="5409903"/>
                  <a:pt x="4025800" y="5399981"/>
                </a:cubicBezTo>
                <a:cubicBezTo>
                  <a:pt x="4025800" y="5399981"/>
                  <a:pt x="4023320" y="5399981"/>
                  <a:pt x="4018359" y="5399981"/>
                </a:cubicBezTo>
                <a:close/>
                <a:moveTo>
                  <a:pt x="2716113" y="5399981"/>
                </a:moveTo>
                <a:cubicBezTo>
                  <a:pt x="2711152" y="5399981"/>
                  <a:pt x="2707431" y="5401221"/>
                  <a:pt x="2704951" y="5403702"/>
                </a:cubicBezTo>
                <a:cubicBezTo>
                  <a:pt x="2702470" y="5406182"/>
                  <a:pt x="2701230" y="5409903"/>
                  <a:pt x="2701230" y="5414864"/>
                </a:cubicBezTo>
                <a:lnTo>
                  <a:pt x="2701230" y="5422305"/>
                </a:lnTo>
                <a:cubicBezTo>
                  <a:pt x="2696269" y="5417344"/>
                  <a:pt x="2692549" y="5414864"/>
                  <a:pt x="2690068" y="5414864"/>
                </a:cubicBezTo>
                <a:cubicBezTo>
                  <a:pt x="2687587" y="5414864"/>
                  <a:pt x="2686347" y="5417344"/>
                  <a:pt x="2686347" y="5422305"/>
                </a:cubicBezTo>
                <a:cubicBezTo>
                  <a:pt x="2686347" y="5427266"/>
                  <a:pt x="2688828" y="5429747"/>
                  <a:pt x="2693789" y="5429747"/>
                </a:cubicBezTo>
                <a:cubicBezTo>
                  <a:pt x="2708671" y="5434707"/>
                  <a:pt x="2713632" y="5432227"/>
                  <a:pt x="2708671" y="5422305"/>
                </a:cubicBezTo>
                <a:cubicBezTo>
                  <a:pt x="2708671" y="5417344"/>
                  <a:pt x="2711152" y="5412383"/>
                  <a:pt x="2716113" y="5407422"/>
                </a:cubicBezTo>
                <a:close/>
                <a:moveTo>
                  <a:pt x="3780234" y="5392540"/>
                </a:moveTo>
                <a:lnTo>
                  <a:pt x="3780234" y="5399981"/>
                </a:lnTo>
                <a:lnTo>
                  <a:pt x="3802558" y="5392540"/>
                </a:lnTo>
                <a:lnTo>
                  <a:pt x="3801163" y="5392540"/>
                </a:lnTo>
                <a:cubicBezTo>
                  <a:pt x="3799613" y="5392540"/>
                  <a:pt x="3797597" y="5392540"/>
                  <a:pt x="3795117" y="5392540"/>
                </a:cubicBezTo>
                <a:cubicBezTo>
                  <a:pt x="3795117" y="5392540"/>
                  <a:pt x="3792636" y="5392540"/>
                  <a:pt x="3787675" y="5392540"/>
                </a:cubicBezTo>
                <a:cubicBezTo>
                  <a:pt x="3782714" y="5392540"/>
                  <a:pt x="3780234" y="5392540"/>
                  <a:pt x="3780234" y="5392540"/>
                </a:cubicBezTo>
                <a:close/>
                <a:moveTo>
                  <a:pt x="2939355" y="5392540"/>
                </a:moveTo>
                <a:lnTo>
                  <a:pt x="2939355" y="5399981"/>
                </a:lnTo>
                <a:lnTo>
                  <a:pt x="2946796" y="5392540"/>
                </a:lnTo>
                <a:cubicBezTo>
                  <a:pt x="2946796" y="5392540"/>
                  <a:pt x="2944316" y="5392540"/>
                  <a:pt x="2939355" y="5392540"/>
                </a:cubicBezTo>
                <a:close/>
                <a:moveTo>
                  <a:pt x="2693789" y="5392540"/>
                </a:moveTo>
                <a:cubicBezTo>
                  <a:pt x="2688828" y="5392540"/>
                  <a:pt x="2686347" y="5393780"/>
                  <a:pt x="2686347" y="5396260"/>
                </a:cubicBezTo>
                <a:cubicBezTo>
                  <a:pt x="2686347" y="5398741"/>
                  <a:pt x="2687587" y="5399981"/>
                  <a:pt x="2690068" y="5399981"/>
                </a:cubicBezTo>
                <a:cubicBezTo>
                  <a:pt x="2692549" y="5399981"/>
                  <a:pt x="2695029" y="5398741"/>
                  <a:pt x="2697509" y="5396260"/>
                </a:cubicBezTo>
                <a:cubicBezTo>
                  <a:pt x="2699990" y="5393780"/>
                  <a:pt x="2698749" y="5392540"/>
                  <a:pt x="2693789" y="5392540"/>
                </a:cubicBezTo>
                <a:close/>
                <a:moveTo>
                  <a:pt x="3019350" y="5388819"/>
                </a:moveTo>
                <a:cubicBezTo>
                  <a:pt x="3015630" y="5388819"/>
                  <a:pt x="3011289" y="5390059"/>
                  <a:pt x="3006328" y="5392540"/>
                </a:cubicBezTo>
                <a:lnTo>
                  <a:pt x="3013769" y="5392540"/>
                </a:lnTo>
                <a:lnTo>
                  <a:pt x="3028652" y="5392540"/>
                </a:lnTo>
                <a:cubicBezTo>
                  <a:pt x="3026171" y="5390059"/>
                  <a:pt x="3023071" y="5388819"/>
                  <a:pt x="3019350" y="5388819"/>
                </a:cubicBezTo>
                <a:close/>
                <a:moveTo>
                  <a:pt x="4193232" y="5385098"/>
                </a:moveTo>
                <a:cubicBezTo>
                  <a:pt x="4195712" y="5385098"/>
                  <a:pt x="4195712" y="5387579"/>
                  <a:pt x="4193232" y="5392540"/>
                </a:cubicBezTo>
                <a:cubicBezTo>
                  <a:pt x="4190752" y="5397500"/>
                  <a:pt x="4189511" y="5399981"/>
                  <a:pt x="4189511" y="5399981"/>
                </a:cubicBezTo>
                <a:cubicBezTo>
                  <a:pt x="4189511" y="5399981"/>
                  <a:pt x="4189511" y="5397500"/>
                  <a:pt x="4189511" y="5392540"/>
                </a:cubicBezTo>
                <a:cubicBezTo>
                  <a:pt x="4189511" y="5387579"/>
                  <a:pt x="4190752" y="5385098"/>
                  <a:pt x="4193232" y="5385098"/>
                </a:cubicBezTo>
                <a:close/>
                <a:moveTo>
                  <a:pt x="3385839" y="5385098"/>
                </a:moveTo>
                <a:cubicBezTo>
                  <a:pt x="3380878" y="5390059"/>
                  <a:pt x="3380878" y="5395020"/>
                  <a:pt x="3385839" y="5399981"/>
                </a:cubicBezTo>
                <a:lnTo>
                  <a:pt x="3423046" y="5399981"/>
                </a:lnTo>
                <a:cubicBezTo>
                  <a:pt x="3418085" y="5399981"/>
                  <a:pt x="3413125" y="5397500"/>
                  <a:pt x="3408164" y="5392540"/>
                </a:cubicBezTo>
                <a:cubicBezTo>
                  <a:pt x="3403203" y="5387579"/>
                  <a:pt x="3399482" y="5385098"/>
                  <a:pt x="3397001" y="5385098"/>
                </a:cubicBezTo>
                <a:cubicBezTo>
                  <a:pt x="3394521" y="5385098"/>
                  <a:pt x="3390800" y="5385098"/>
                  <a:pt x="3385839" y="5385098"/>
                </a:cubicBezTo>
                <a:close/>
                <a:moveTo>
                  <a:pt x="2239863" y="5385098"/>
                </a:moveTo>
                <a:lnTo>
                  <a:pt x="2269628" y="5392540"/>
                </a:lnTo>
                <a:lnTo>
                  <a:pt x="2269628" y="5399981"/>
                </a:lnTo>
                <a:cubicBezTo>
                  <a:pt x="2269628" y="5399981"/>
                  <a:pt x="2264668" y="5398741"/>
                  <a:pt x="2254746" y="5396260"/>
                </a:cubicBezTo>
                <a:cubicBezTo>
                  <a:pt x="2244824" y="5393780"/>
                  <a:pt x="2239863" y="5390059"/>
                  <a:pt x="2239863" y="5385098"/>
                </a:cubicBezTo>
                <a:close/>
                <a:moveTo>
                  <a:pt x="3257475" y="5380215"/>
                </a:moveTo>
                <a:cubicBezTo>
                  <a:pt x="3254995" y="5380370"/>
                  <a:pt x="3253134" y="5380757"/>
                  <a:pt x="3251894" y="5381377"/>
                </a:cubicBezTo>
                <a:cubicBezTo>
                  <a:pt x="3246933" y="5383858"/>
                  <a:pt x="3241972" y="5387579"/>
                  <a:pt x="3237011" y="5392540"/>
                </a:cubicBezTo>
                <a:cubicBezTo>
                  <a:pt x="3232050" y="5397500"/>
                  <a:pt x="3232050" y="5399981"/>
                  <a:pt x="3237011" y="5399981"/>
                </a:cubicBezTo>
                <a:lnTo>
                  <a:pt x="3251894" y="5399981"/>
                </a:lnTo>
                <a:lnTo>
                  <a:pt x="3244453" y="5407422"/>
                </a:lnTo>
                <a:cubicBezTo>
                  <a:pt x="3234531" y="5407422"/>
                  <a:pt x="3229570" y="5409903"/>
                  <a:pt x="3229570" y="5414864"/>
                </a:cubicBezTo>
                <a:cubicBezTo>
                  <a:pt x="3229570" y="5419825"/>
                  <a:pt x="3232050" y="5421065"/>
                  <a:pt x="3237011" y="5418584"/>
                </a:cubicBezTo>
                <a:cubicBezTo>
                  <a:pt x="3241972" y="5416104"/>
                  <a:pt x="3246933" y="5414864"/>
                  <a:pt x="3251894" y="5414864"/>
                </a:cubicBezTo>
                <a:cubicBezTo>
                  <a:pt x="3251894" y="5419825"/>
                  <a:pt x="3253134" y="5422305"/>
                  <a:pt x="3255615" y="5422305"/>
                </a:cubicBezTo>
                <a:cubicBezTo>
                  <a:pt x="3258095" y="5422305"/>
                  <a:pt x="3261816" y="5419825"/>
                  <a:pt x="3266777" y="5414864"/>
                </a:cubicBezTo>
                <a:cubicBezTo>
                  <a:pt x="3276699" y="5414864"/>
                  <a:pt x="3284140" y="5414864"/>
                  <a:pt x="3289101" y="5414864"/>
                </a:cubicBezTo>
                <a:cubicBezTo>
                  <a:pt x="3294062" y="5414864"/>
                  <a:pt x="3296542" y="5412383"/>
                  <a:pt x="3296542" y="5407422"/>
                </a:cubicBezTo>
                <a:cubicBezTo>
                  <a:pt x="3296542" y="5402462"/>
                  <a:pt x="3296542" y="5399981"/>
                  <a:pt x="3296542" y="5399981"/>
                </a:cubicBezTo>
                <a:lnTo>
                  <a:pt x="3296542" y="5385098"/>
                </a:lnTo>
                <a:cubicBezTo>
                  <a:pt x="3277939" y="5381377"/>
                  <a:pt x="3264917" y="5379750"/>
                  <a:pt x="3257475" y="5380215"/>
                </a:cubicBezTo>
                <a:close/>
                <a:moveTo>
                  <a:pt x="2187075" y="5380215"/>
                </a:moveTo>
                <a:cubicBezTo>
                  <a:pt x="2188161" y="5380370"/>
                  <a:pt x="2189633" y="5380757"/>
                  <a:pt x="2191494" y="5381377"/>
                </a:cubicBezTo>
                <a:cubicBezTo>
                  <a:pt x="2198935" y="5383858"/>
                  <a:pt x="2202656" y="5385098"/>
                  <a:pt x="2202656" y="5385098"/>
                </a:cubicBezTo>
                <a:lnTo>
                  <a:pt x="2187773" y="5385098"/>
                </a:lnTo>
                <a:cubicBezTo>
                  <a:pt x="2184053" y="5381377"/>
                  <a:pt x="2183820" y="5379750"/>
                  <a:pt x="2187075" y="5380215"/>
                </a:cubicBezTo>
                <a:close/>
                <a:moveTo>
                  <a:pt x="4933652" y="5377657"/>
                </a:moveTo>
                <a:lnTo>
                  <a:pt x="4948535" y="5385098"/>
                </a:lnTo>
                <a:cubicBezTo>
                  <a:pt x="4948535" y="5390059"/>
                  <a:pt x="4951015" y="5393780"/>
                  <a:pt x="4955976" y="5396260"/>
                </a:cubicBezTo>
                <a:cubicBezTo>
                  <a:pt x="4960937" y="5398741"/>
                  <a:pt x="4960937" y="5399981"/>
                  <a:pt x="4955976" y="5399981"/>
                </a:cubicBezTo>
                <a:cubicBezTo>
                  <a:pt x="4955976" y="5399981"/>
                  <a:pt x="4954735" y="5399981"/>
                  <a:pt x="4952255" y="5399981"/>
                </a:cubicBezTo>
                <a:cubicBezTo>
                  <a:pt x="4949775" y="5399981"/>
                  <a:pt x="4946054" y="5397500"/>
                  <a:pt x="4941093" y="5392540"/>
                </a:cubicBezTo>
                <a:cubicBezTo>
                  <a:pt x="4936132" y="5387579"/>
                  <a:pt x="4933652" y="5382617"/>
                  <a:pt x="4933652" y="5377657"/>
                </a:cubicBezTo>
                <a:close/>
                <a:moveTo>
                  <a:pt x="4531816" y="5377657"/>
                </a:moveTo>
                <a:cubicBezTo>
                  <a:pt x="4536777" y="5377657"/>
                  <a:pt x="4539257" y="5377657"/>
                  <a:pt x="4539257" y="5377657"/>
                </a:cubicBezTo>
                <a:lnTo>
                  <a:pt x="4546699" y="5377657"/>
                </a:lnTo>
                <a:cubicBezTo>
                  <a:pt x="4546699" y="5382617"/>
                  <a:pt x="4544218" y="5385098"/>
                  <a:pt x="4539257" y="5385098"/>
                </a:cubicBezTo>
                <a:cubicBezTo>
                  <a:pt x="4534296" y="5385098"/>
                  <a:pt x="4531816" y="5382617"/>
                  <a:pt x="4531816" y="5377657"/>
                </a:cubicBezTo>
                <a:close/>
                <a:moveTo>
                  <a:pt x="4472285" y="5377657"/>
                </a:moveTo>
                <a:cubicBezTo>
                  <a:pt x="4477246" y="5377657"/>
                  <a:pt x="4479726" y="5377657"/>
                  <a:pt x="4479726" y="5377657"/>
                </a:cubicBezTo>
                <a:cubicBezTo>
                  <a:pt x="4479726" y="5382617"/>
                  <a:pt x="4478485" y="5385098"/>
                  <a:pt x="4476005" y="5385098"/>
                </a:cubicBezTo>
                <a:cubicBezTo>
                  <a:pt x="4473525" y="5385098"/>
                  <a:pt x="4472285" y="5382617"/>
                  <a:pt x="4472285" y="5377657"/>
                </a:cubicBezTo>
                <a:close/>
                <a:moveTo>
                  <a:pt x="4048125" y="5377657"/>
                </a:moveTo>
                <a:cubicBezTo>
                  <a:pt x="4043164" y="5377657"/>
                  <a:pt x="4040683" y="5380137"/>
                  <a:pt x="4040683" y="5385098"/>
                </a:cubicBezTo>
                <a:lnTo>
                  <a:pt x="4048125" y="5385098"/>
                </a:lnTo>
                <a:cubicBezTo>
                  <a:pt x="4053086" y="5385098"/>
                  <a:pt x="4055566" y="5385098"/>
                  <a:pt x="4055566" y="5385098"/>
                </a:cubicBezTo>
                <a:cubicBezTo>
                  <a:pt x="4055566" y="5380137"/>
                  <a:pt x="4053086" y="5377657"/>
                  <a:pt x="4048125" y="5377657"/>
                </a:cubicBezTo>
                <a:close/>
                <a:moveTo>
                  <a:pt x="3765351" y="5377657"/>
                </a:moveTo>
                <a:lnTo>
                  <a:pt x="3757910" y="5392540"/>
                </a:lnTo>
                <a:cubicBezTo>
                  <a:pt x="3767832" y="5392540"/>
                  <a:pt x="3772793" y="5390059"/>
                  <a:pt x="3772793" y="5385098"/>
                </a:cubicBezTo>
                <a:cubicBezTo>
                  <a:pt x="3772793" y="5385098"/>
                  <a:pt x="3771552" y="5383858"/>
                  <a:pt x="3769072" y="5381377"/>
                </a:cubicBezTo>
                <a:cubicBezTo>
                  <a:pt x="3766592" y="5378897"/>
                  <a:pt x="3765351" y="5377657"/>
                  <a:pt x="3765351" y="5377657"/>
                </a:cubicBezTo>
                <a:close/>
                <a:moveTo>
                  <a:pt x="3415605" y="5377657"/>
                </a:moveTo>
                <a:cubicBezTo>
                  <a:pt x="3415605" y="5382617"/>
                  <a:pt x="3415605" y="5385098"/>
                  <a:pt x="3415605" y="5385098"/>
                </a:cubicBezTo>
                <a:cubicBezTo>
                  <a:pt x="3415605" y="5385098"/>
                  <a:pt x="3418085" y="5385098"/>
                  <a:pt x="3423046" y="5385098"/>
                </a:cubicBezTo>
                <a:lnTo>
                  <a:pt x="3430488" y="5377657"/>
                </a:lnTo>
                <a:close/>
                <a:moveTo>
                  <a:pt x="3147714" y="5377657"/>
                </a:moveTo>
                <a:lnTo>
                  <a:pt x="3132832" y="5399981"/>
                </a:lnTo>
                <a:cubicBezTo>
                  <a:pt x="3132832" y="5399981"/>
                  <a:pt x="3132832" y="5397500"/>
                  <a:pt x="3132832" y="5392540"/>
                </a:cubicBezTo>
                <a:cubicBezTo>
                  <a:pt x="3132832" y="5387579"/>
                  <a:pt x="3134072" y="5383858"/>
                  <a:pt x="3136552" y="5381377"/>
                </a:cubicBezTo>
                <a:cubicBezTo>
                  <a:pt x="3139033" y="5378897"/>
                  <a:pt x="3142754" y="5377657"/>
                  <a:pt x="3147714" y="5377657"/>
                </a:cubicBezTo>
                <a:close/>
                <a:moveTo>
                  <a:pt x="2797968" y="5377657"/>
                </a:moveTo>
                <a:lnTo>
                  <a:pt x="2775644" y="5385098"/>
                </a:lnTo>
                <a:lnTo>
                  <a:pt x="2753320" y="5399981"/>
                </a:lnTo>
                <a:cubicBezTo>
                  <a:pt x="2738437" y="5399981"/>
                  <a:pt x="2730996" y="5402462"/>
                  <a:pt x="2730996" y="5407422"/>
                </a:cubicBezTo>
                <a:cubicBezTo>
                  <a:pt x="2730996" y="5412383"/>
                  <a:pt x="2735956" y="5412383"/>
                  <a:pt x="2745878" y="5407422"/>
                </a:cubicBezTo>
                <a:cubicBezTo>
                  <a:pt x="2750839" y="5407422"/>
                  <a:pt x="2754560" y="5406182"/>
                  <a:pt x="2757041" y="5403702"/>
                </a:cubicBezTo>
                <a:cubicBezTo>
                  <a:pt x="2759521" y="5401221"/>
                  <a:pt x="2762001" y="5399981"/>
                  <a:pt x="2764482" y="5399981"/>
                </a:cubicBezTo>
                <a:cubicBezTo>
                  <a:pt x="2766963" y="5399981"/>
                  <a:pt x="2769443" y="5399981"/>
                  <a:pt x="2771923" y="5399981"/>
                </a:cubicBezTo>
                <a:cubicBezTo>
                  <a:pt x="2774404" y="5399981"/>
                  <a:pt x="2778125" y="5399981"/>
                  <a:pt x="2783085" y="5399981"/>
                </a:cubicBezTo>
                <a:lnTo>
                  <a:pt x="2797968" y="5399981"/>
                </a:lnTo>
                <a:lnTo>
                  <a:pt x="2797968" y="5385098"/>
                </a:lnTo>
                <a:cubicBezTo>
                  <a:pt x="2802929" y="5390059"/>
                  <a:pt x="2807890" y="5390059"/>
                  <a:pt x="2812851" y="5385098"/>
                </a:cubicBezTo>
                <a:close/>
                <a:moveTo>
                  <a:pt x="2738437" y="5377657"/>
                </a:moveTo>
                <a:cubicBezTo>
                  <a:pt x="2733476" y="5377657"/>
                  <a:pt x="2729756" y="5378897"/>
                  <a:pt x="2727275" y="5381377"/>
                </a:cubicBezTo>
                <a:cubicBezTo>
                  <a:pt x="2724794" y="5383858"/>
                  <a:pt x="2723554" y="5385098"/>
                  <a:pt x="2723554" y="5385098"/>
                </a:cubicBezTo>
                <a:cubicBezTo>
                  <a:pt x="2723554" y="5385098"/>
                  <a:pt x="2733476" y="5385098"/>
                  <a:pt x="2753320" y="5385098"/>
                </a:cubicBezTo>
                <a:close/>
                <a:moveTo>
                  <a:pt x="2708671" y="5377657"/>
                </a:moveTo>
                <a:lnTo>
                  <a:pt x="2701230" y="5385098"/>
                </a:lnTo>
                <a:cubicBezTo>
                  <a:pt x="2706191" y="5390059"/>
                  <a:pt x="2709911" y="5391299"/>
                  <a:pt x="2712392" y="5388819"/>
                </a:cubicBezTo>
                <a:cubicBezTo>
                  <a:pt x="2714873" y="5386338"/>
                  <a:pt x="2713632" y="5382617"/>
                  <a:pt x="2708671" y="5377657"/>
                </a:cubicBezTo>
                <a:close/>
                <a:moveTo>
                  <a:pt x="2678906" y="5377657"/>
                </a:moveTo>
                <a:cubicBezTo>
                  <a:pt x="2673945" y="5377657"/>
                  <a:pt x="2672704" y="5378897"/>
                  <a:pt x="2675185" y="5381377"/>
                </a:cubicBezTo>
                <a:cubicBezTo>
                  <a:pt x="2677666" y="5383858"/>
                  <a:pt x="2681386" y="5385098"/>
                  <a:pt x="2686347" y="5385098"/>
                </a:cubicBezTo>
                <a:close/>
                <a:moveTo>
                  <a:pt x="4009987" y="5373006"/>
                </a:moveTo>
                <a:cubicBezTo>
                  <a:pt x="4008127" y="5373626"/>
                  <a:pt x="4005957" y="5375177"/>
                  <a:pt x="4003476" y="5377657"/>
                </a:cubicBezTo>
                <a:cubicBezTo>
                  <a:pt x="3998515" y="5377657"/>
                  <a:pt x="3996035" y="5377657"/>
                  <a:pt x="3996035" y="5377657"/>
                </a:cubicBezTo>
                <a:cubicBezTo>
                  <a:pt x="3996035" y="5377657"/>
                  <a:pt x="3996035" y="5380137"/>
                  <a:pt x="3996035" y="5385098"/>
                </a:cubicBezTo>
                <a:cubicBezTo>
                  <a:pt x="4005957" y="5390059"/>
                  <a:pt x="4013398" y="5387579"/>
                  <a:pt x="4018359" y="5377657"/>
                </a:cubicBezTo>
                <a:cubicBezTo>
                  <a:pt x="4018359" y="5377657"/>
                  <a:pt x="4017119" y="5376417"/>
                  <a:pt x="4014638" y="5373936"/>
                </a:cubicBezTo>
                <a:cubicBezTo>
                  <a:pt x="4013398" y="5372696"/>
                  <a:pt x="4011848" y="5372386"/>
                  <a:pt x="4009987" y="5373006"/>
                </a:cubicBezTo>
                <a:close/>
                <a:moveTo>
                  <a:pt x="4152304" y="5370215"/>
                </a:moveTo>
                <a:cubicBezTo>
                  <a:pt x="4157265" y="5370215"/>
                  <a:pt x="4160986" y="5371455"/>
                  <a:pt x="4163466" y="5373936"/>
                </a:cubicBezTo>
                <a:cubicBezTo>
                  <a:pt x="4165947" y="5376417"/>
                  <a:pt x="4167187" y="5377657"/>
                  <a:pt x="4167187" y="5377657"/>
                </a:cubicBezTo>
                <a:lnTo>
                  <a:pt x="4167187" y="5385098"/>
                </a:lnTo>
                <a:cubicBezTo>
                  <a:pt x="4162226" y="5385098"/>
                  <a:pt x="4157265" y="5382617"/>
                  <a:pt x="4152304" y="5377657"/>
                </a:cubicBezTo>
                <a:close/>
                <a:moveTo>
                  <a:pt x="3147714" y="5370215"/>
                </a:moveTo>
                <a:lnTo>
                  <a:pt x="3117949" y="5385098"/>
                </a:lnTo>
                <a:cubicBezTo>
                  <a:pt x="3117949" y="5390059"/>
                  <a:pt x="3116709" y="5392540"/>
                  <a:pt x="3114228" y="5392540"/>
                </a:cubicBezTo>
                <a:cubicBezTo>
                  <a:pt x="3111747" y="5392540"/>
                  <a:pt x="3109267" y="5392540"/>
                  <a:pt x="3106787" y="5392540"/>
                </a:cubicBezTo>
                <a:cubicBezTo>
                  <a:pt x="3104306" y="5392540"/>
                  <a:pt x="3101826" y="5393780"/>
                  <a:pt x="3099345" y="5396260"/>
                </a:cubicBezTo>
                <a:cubicBezTo>
                  <a:pt x="3096865" y="5398741"/>
                  <a:pt x="3096865" y="5399981"/>
                  <a:pt x="3099345" y="5399981"/>
                </a:cubicBezTo>
                <a:cubicBezTo>
                  <a:pt x="3101826" y="5399981"/>
                  <a:pt x="3101826" y="5401221"/>
                  <a:pt x="3099345" y="5403702"/>
                </a:cubicBezTo>
                <a:cubicBezTo>
                  <a:pt x="3096865" y="5406182"/>
                  <a:pt x="3095625" y="5409903"/>
                  <a:pt x="3095625" y="5414864"/>
                </a:cubicBezTo>
                <a:lnTo>
                  <a:pt x="3103066" y="5422305"/>
                </a:lnTo>
                <a:cubicBezTo>
                  <a:pt x="3112988" y="5417344"/>
                  <a:pt x="3122909" y="5417344"/>
                  <a:pt x="3132832" y="5422305"/>
                </a:cubicBezTo>
                <a:lnTo>
                  <a:pt x="3162597" y="5429747"/>
                </a:lnTo>
                <a:cubicBezTo>
                  <a:pt x="3167558" y="5429747"/>
                  <a:pt x="3170039" y="5432227"/>
                  <a:pt x="3170039" y="5437188"/>
                </a:cubicBezTo>
                <a:cubicBezTo>
                  <a:pt x="3170039" y="5437188"/>
                  <a:pt x="3175000" y="5437188"/>
                  <a:pt x="3184921" y="5437188"/>
                </a:cubicBezTo>
                <a:cubicBezTo>
                  <a:pt x="3184921" y="5437188"/>
                  <a:pt x="3187402" y="5438429"/>
                  <a:pt x="3192363" y="5440909"/>
                </a:cubicBezTo>
                <a:cubicBezTo>
                  <a:pt x="3197324" y="5443389"/>
                  <a:pt x="3202285" y="5444629"/>
                  <a:pt x="3207246" y="5444629"/>
                </a:cubicBezTo>
                <a:lnTo>
                  <a:pt x="3214687" y="5437188"/>
                </a:lnTo>
                <a:cubicBezTo>
                  <a:pt x="3219648" y="5437188"/>
                  <a:pt x="3227089" y="5437188"/>
                  <a:pt x="3237011" y="5437188"/>
                </a:cubicBezTo>
                <a:lnTo>
                  <a:pt x="3244453" y="5444629"/>
                </a:lnTo>
                <a:cubicBezTo>
                  <a:pt x="3244453" y="5444629"/>
                  <a:pt x="3243212" y="5447110"/>
                  <a:pt x="3240732" y="5452071"/>
                </a:cubicBezTo>
                <a:cubicBezTo>
                  <a:pt x="3238252" y="5457032"/>
                  <a:pt x="3237011" y="5461993"/>
                  <a:pt x="3237011" y="5466954"/>
                </a:cubicBezTo>
                <a:cubicBezTo>
                  <a:pt x="3237011" y="5471914"/>
                  <a:pt x="3238252" y="5475635"/>
                  <a:pt x="3240732" y="5478116"/>
                </a:cubicBezTo>
                <a:cubicBezTo>
                  <a:pt x="3243212" y="5480596"/>
                  <a:pt x="3249414" y="5481836"/>
                  <a:pt x="3259335" y="5481836"/>
                </a:cubicBezTo>
                <a:cubicBezTo>
                  <a:pt x="3274218" y="5476876"/>
                  <a:pt x="3284140" y="5474395"/>
                  <a:pt x="3289101" y="5474395"/>
                </a:cubicBezTo>
                <a:lnTo>
                  <a:pt x="3289101" y="5459512"/>
                </a:lnTo>
                <a:cubicBezTo>
                  <a:pt x="3294062" y="5454551"/>
                  <a:pt x="3296542" y="5452071"/>
                  <a:pt x="3296542" y="5452071"/>
                </a:cubicBezTo>
                <a:cubicBezTo>
                  <a:pt x="3296542" y="5452071"/>
                  <a:pt x="3299023" y="5454551"/>
                  <a:pt x="3303984" y="5459512"/>
                </a:cubicBezTo>
                <a:cubicBezTo>
                  <a:pt x="3308945" y="5464473"/>
                  <a:pt x="3311425" y="5471914"/>
                  <a:pt x="3311425" y="5481836"/>
                </a:cubicBezTo>
                <a:cubicBezTo>
                  <a:pt x="3316386" y="5491758"/>
                  <a:pt x="3323828" y="5496719"/>
                  <a:pt x="3333750" y="5496719"/>
                </a:cubicBezTo>
                <a:cubicBezTo>
                  <a:pt x="3343671" y="5491758"/>
                  <a:pt x="3353593" y="5489278"/>
                  <a:pt x="3363515" y="5489278"/>
                </a:cubicBezTo>
                <a:lnTo>
                  <a:pt x="3370957" y="5489278"/>
                </a:lnTo>
                <a:cubicBezTo>
                  <a:pt x="3370957" y="5489278"/>
                  <a:pt x="3372197" y="5486797"/>
                  <a:pt x="3374677" y="5481836"/>
                </a:cubicBezTo>
                <a:cubicBezTo>
                  <a:pt x="3377158" y="5476876"/>
                  <a:pt x="3380878" y="5474395"/>
                  <a:pt x="3385839" y="5474395"/>
                </a:cubicBezTo>
                <a:cubicBezTo>
                  <a:pt x="3390800" y="5469434"/>
                  <a:pt x="3393281" y="5465714"/>
                  <a:pt x="3393281" y="5463233"/>
                </a:cubicBezTo>
                <a:cubicBezTo>
                  <a:pt x="3393281" y="5460752"/>
                  <a:pt x="3390800" y="5457032"/>
                  <a:pt x="3385839" y="5452071"/>
                </a:cubicBezTo>
                <a:lnTo>
                  <a:pt x="3393281" y="5444629"/>
                </a:lnTo>
                <a:cubicBezTo>
                  <a:pt x="3398242" y="5449590"/>
                  <a:pt x="3401963" y="5452071"/>
                  <a:pt x="3404443" y="5452071"/>
                </a:cubicBezTo>
                <a:cubicBezTo>
                  <a:pt x="3406923" y="5452071"/>
                  <a:pt x="3408164" y="5452071"/>
                  <a:pt x="3408164" y="5452071"/>
                </a:cubicBezTo>
                <a:lnTo>
                  <a:pt x="3400722" y="5437188"/>
                </a:lnTo>
                <a:cubicBezTo>
                  <a:pt x="3395761" y="5427266"/>
                  <a:pt x="3390800" y="5424786"/>
                  <a:pt x="3385839" y="5429747"/>
                </a:cubicBezTo>
                <a:lnTo>
                  <a:pt x="3378398" y="5422305"/>
                </a:lnTo>
                <a:lnTo>
                  <a:pt x="3363515" y="5422305"/>
                </a:lnTo>
                <a:cubicBezTo>
                  <a:pt x="3348632" y="5427266"/>
                  <a:pt x="3341191" y="5429747"/>
                  <a:pt x="3341191" y="5429747"/>
                </a:cubicBezTo>
                <a:cubicBezTo>
                  <a:pt x="3341191" y="5434707"/>
                  <a:pt x="3343671" y="5437188"/>
                  <a:pt x="3348632" y="5437188"/>
                </a:cubicBezTo>
                <a:lnTo>
                  <a:pt x="3311425" y="5437188"/>
                </a:lnTo>
                <a:cubicBezTo>
                  <a:pt x="3311425" y="5432227"/>
                  <a:pt x="3289101" y="5429747"/>
                  <a:pt x="3244453" y="5429747"/>
                </a:cubicBezTo>
                <a:cubicBezTo>
                  <a:pt x="3214687" y="5429747"/>
                  <a:pt x="3194843" y="5428506"/>
                  <a:pt x="3184921" y="5426026"/>
                </a:cubicBezTo>
                <a:cubicBezTo>
                  <a:pt x="3175000" y="5423545"/>
                  <a:pt x="3170039" y="5422305"/>
                  <a:pt x="3170039" y="5422305"/>
                </a:cubicBezTo>
                <a:cubicBezTo>
                  <a:pt x="3155156" y="5407422"/>
                  <a:pt x="3152675" y="5399981"/>
                  <a:pt x="3162597" y="5399981"/>
                </a:cubicBezTo>
                <a:lnTo>
                  <a:pt x="3162597" y="5385098"/>
                </a:lnTo>
                <a:cubicBezTo>
                  <a:pt x="3157636" y="5385098"/>
                  <a:pt x="3155156" y="5382617"/>
                  <a:pt x="3155156" y="5377657"/>
                </a:cubicBezTo>
                <a:close/>
                <a:moveTo>
                  <a:pt x="2597050" y="5370215"/>
                </a:moveTo>
                <a:cubicBezTo>
                  <a:pt x="2597050" y="5370215"/>
                  <a:pt x="2594570" y="5372696"/>
                  <a:pt x="2589609" y="5377657"/>
                </a:cubicBezTo>
                <a:cubicBezTo>
                  <a:pt x="2589609" y="5382617"/>
                  <a:pt x="2588369" y="5386338"/>
                  <a:pt x="2585888" y="5388819"/>
                </a:cubicBezTo>
                <a:cubicBezTo>
                  <a:pt x="2583408" y="5391299"/>
                  <a:pt x="2582167" y="5392540"/>
                  <a:pt x="2582167" y="5392540"/>
                </a:cubicBezTo>
                <a:cubicBezTo>
                  <a:pt x="2577207" y="5397500"/>
                  <a:pt x="2577207" y="5402462"/>
                  <a:pt x="2582167" y="5407422"/>
                </a:cubicBezTo>
                <a:cubicBezTo>
                  <a:pt x="2587128" y="5412383"/>
                  <a:pt x="2595810" y="5414864"/>
                  <a:pt x="2608212" y="5414864"/>
                </a:cubicBezTo>
                <a:cubicBezTo>
                  <a:pt x="2620615" y="5414864"/>
                  <a:pt x="2629297" y="5417344"/>
                  <a:pt x="2634257" y="5422305"/>
                </a:cubicBezTo>
                <a:cubicBezTo>
                  <a:pt x="2639218" y="5432227"/>
                  <a:pt x="2644179" y="5432227"/>
                  <a:pt x="2649140" y="5422305"/>
                </a:cubicBezTo>
                <a:cubicBezTo>
                  <a:pt x="2649140" y="5422305"/>
                  <a:pt x="2649140" y="5419825"/>
                  <a:pt x="2649140" y="5414864"/>
                </a:cubicBezTo>
                <a:lnTo>
                  <a:pt x="2649140" y="5399981"/>
                </a:lnTo>
                <a:cubicBezTo>
                  <a:pt x="2654101" y="5399981"/>
                  <a:pt x="2657822" y="5401221"/>
                  <a:pt x="2660302" y="5403702"/>
                </a:cubicBezTo>
                <a:cubicBezTo>
                  <a:pt x="2662783" y="5406182"/>
                  <a:pt x="2666504" y="5407422"/>
                  <a:pt x="2671464" y="5407422"/>
                </a:cubicBezTo>
                <a:lnTo>
                  <a:pt x="2656582" y="5385098"/>
                </a:lnTo>
                <a:cubicBezTo>
                  <a:pt x="2641699" y="5380137"/>
                  <a:pt x="2634257" y="5377657"/>
                  <a:pt x="2634257" y="5377657"/>
                </a:cubicBezTo>
                <a:lnTo>
                  <a:pt x="2626816" y="5377657"/>
                </a:lnTo>
                <a:cubicBezTo>
                  <a:pt x="2621855" y="5377657"/>
                  <a:pt x="2619375" y="5378897"/>
                  <a:pt x="2619375" y="5381377"/>
                </a:cubicBezTo>
                <a:cubicBezTo>
                  <a:pt x="2619375" y="5383858"/>
                  <a:pt x="2620615" y="5386338"/>
                  <a:pt x="2623095" y="5388819"/>
                </a:cubicBezTo>
                <a:cubicBezTo>
                  <a:pt x="2625576" y="5391299"/>
                  <a:pt x="2626816" y="5393780"/>
                  <a:pt x="2626816" y="5396260"/>
                </a:cubicBezTo>
                <a:cubicBezTo>
                  <a:pt x="2626816" y="5398741"/>
                  <a:pt x="2625576" y="5399981"/>
                  <a:pt x="2623095" y="5399981"/>
                </a:cubicBezTo>
                <a:cubicBezTo>
                  <a:pt x="2620615" y="5399981"/>
                  <a:pt x="2618134" y="5399981"/>
                  <a:pt x="2615654" y="5399981"/>
                </a:cubicBezTo>
                <a:cubicBezTo>
                  <a:pt x="2613173" y="5399981"/>
                  <a:pt x="2609452" y="5399981"/>
                  <a:pt x="2604492" y="5399981"/>
                </a:cubicBezTo>
                <a:cubicBezTo>
                  <a:pt x="2604492" y="5399981"/>
                  <a:pt x="2603252" y="5396260"/>
                  <a:pt x="2600771" y="5388819"/>
                </a:cubicBezTo>
                <a:cubicBezTo>
                  <a:pt x="2598290" y="5381377"/>
                  <a:pt x="2599531" y="5375176"/>
                  <a:pt x="2604492" y="5370215"/>
                </a:cubicBezTo>
                <a:close/>
                <a:moveTo>
                  <a:pt x="2522636" y="5370215"/>
                </a:moveTo>
                <a:lnTo>
                  <a:pt x="2515195" y="5377657"/>
                </a:lnTo>
                <a:cubicBezTo>
                  <a:pt x="2525117" y="5382617"/>
                  <a:pt x="2532558" y="5385098"/>
                  <a:pt x="2537519" y="5385098"/>
                </a:cubicBezTo>
                <a:close/>
                <a:moveTo>
                  <a:pt x="2477988" y="5370215"/>
                </a:moveTo>
                <a:cubicBezTo>
                  <a:pt x="2477988" y="5375176"/>
                  <a:pt x="2480468" y="5377657"/>
                  <a:pt x="2485429" y="5377657"/>
                </a:cubicBezTo>
                <a:lnTo>
                  <a:pt x="2492871" y="5370215"/>
                </a:lnTo>
                <a:cubicBezTo>
                  <a:pt x="2492871" y="5370215"/>
                  <a:pt x="2490390" y="5370215"/>
                  <a:pt x="2485429" y="5370215"/>
                </a:cubicBezTo>
                <a:cubicBezTo>
                  <a:pt x="2480468" y="5370215"/>
                  <a:pt x="2477988" y="5370215"/>
                  <a:pt x="2477988" y="5370215"/>
                </a:cubicBezTo>
                <a:close/>
                <a:moveTo>
                  <a:pt x="4196952" y="5362774"/>
                </a:moveTo>
                <a:lnTo>
                  <a:pt x="4219277" y="5362774"/>
                </a:lnTo>
                <a:cubicBezTo>
                  <a:pt x="4219277" y="5362774"/>
                  <a:pt x="4214316" y="5365255"/>
                  <a:pt x="4204394" y="5370215"/>
                </a:cubicBezTo>
                <a:cubicBezTo>
                  <a:pt x="4204394" y="5370215"/>
                  <a:pt x="4203154" y="5370215"/>
                  <a:pt x="4200673" y="5370215"/>
                </a:cubicBezTo>
                <a:cubicBezTo>
                  <a:pt x="4198193" y="5370215"/>
                  <a:pt x="4196952" y="5367735"/>
                  <a:pt x="4196952" y="5362774"/>
                </a:cubicBezTo>
                <a:close/>
                <a:moveTo>
                  <a:pt x="3341191" y="5362774"/>
                </a:moveTo>
                <a:cubicBezTo>
                  <a:pt x="3341191" y="5362774"/>
                  <a:pt x="3341191" y="5367735"/>
                  <a:pt x="3341191" y="5377657"/>
                </a:cubicBezTo>
                <a:cubicBezTo>
                  <a:pt x="3346152" y="5382617"/>
                  <a:pt x="3346152" y="5387579"/>
                  <a:pt x="3341191" y="5392540"/>
                </a:cubicBezTo>
                <a:cubicBezTo>
                  <a:pt x="3336230" y="5397500"/>
                  <a:pt x="3333750" y="5399981"/>
                  <a:pt x="3333750" y="5399981"/>
                </a:cubicBezTo>
                <a:cubicBezTo>
                  <a:pt x="3343671" y="5399981"/>
                  <a:pt x="3351113" y="5399981"/>
                  <a:pt x="3356074" y="5399981"/>
                </a:cubicBezTo>
                <a:cubicBezTo>
                  <a:pt x="3361035" y="5395020"/>
                  <a:pt x="3363515" y="5392540"/>
                  <a:pt x="3363515" y="5392540"/>
                </a:cubicBezTo>
                <a:lnTo>
                  <a:pt x="3363515" y="5377657"/>
                </a:lnTo>
                <a:cubicBezTo>
                  <a:pt x="3368476" y="5377657"/>
                  <a:pt x="3373437" y="5376417"/>
                  <a:pt x="3378398" y="5373936"/>
                </a:cubicBezTo>
                <a:cubicBezTo>
                  <a:pt x="3383359" y="5371455"/>
                  <a:pt x="3385839" y="5367735"/>
                  <a:pt x="3385839" y="5362774"/>
                </a:cubicBezTo>
                <a:close/>
                <a:moveTo>
                  <a:pt x="3839277" y="5361188"/>
                </a:moveTo>
                <a:lnTo>
                  <a:pt x="3839765" y="5362774"/>
                </a:lnTo>
                <a:cubicBezTo>
                  <a:pt x="3839765" y="5367735"/>
                  <a:pt x="3842246" y="5370215"/>
                  <a:pt x="3847207" y="5370215"/>
                </a:cubicBezTo>
                <a:lnTo>
                  <a:pt x="3862089" y="5370215"/>
                </a:lnTo>
                <a:lnTo>
                  <a:pt x="3847207" y="5362774"/>
                </a:lnTo>
                <a:close/>
                <a:moveTo>
                  <a:pt x="2959819" y="5358123"/>
                </a:moveTo>
                <a:cubicBezTo>
                  <a:pt x="2958579" y="5358743"/>
                  <a:pt x="2956718" y="5360294"/>
                  <a:pt x="2954238" y="5362774"/>
                </a:cubicBezTo>
                <a:cubicBezTo>
                  <a:pt x="2959199" y="5362774"/>
                  <a:pt x="2961679" y="5362774"/>
                  <a:pt x="2961679" y="5362774"/>
                </a:cubicBezTo>
                <a:cubicBezTo>
                  <a:pt x="2961679" y="5362774"/>
                  <a:pt x="2961679" y="5361534"/>
                  <a:pt x="2961679" y="5359053"/>
                </a:cubicBezTo>
                <a:cubicBezTo>
                  <a:pt x="2961679" y="5357813"/>
                  <a:pt x="2961059" y="5357503"/>
                  <a:pt x="2959819" y="5358123"/>
                </a:cubicBezTo>
                <a:close/>
                <a:moveTo>
                  <a:pt x="4874120" y="5355332"/>
                </a:moveTo>
                <a:cubicBezTo>
                  <a:pt x="4879082" y="5355332"/>
                  <a:pt x="4882802" y="5355332"/>
                  <a:pt x="4885283" y="5355332"/>
                </a:cubicBezTo>
                <a:cubicBezTo>
                  <a:pt x="4887763" y="5355332"/>
                  <a:pt x="4889003" y="5356573"/>
                  <a:pt x="4889003" y="5359053"/>
                </a:cubicBezTo>
                <a:cubicBezTo>
                  <a:pt x="4889003" y="5361534"/>
                  <a:pt x="4886523" y="5362774"/>
                  <a:pt x="4881562" y="5362774"/>
                </a:cubicBezTo>
                <a:close/>
                <a:moveTo>
                  <a:pt x="3869531" y="5355332"/>
                </a:moveTo>
                <a:lnTo>
                  <a:pt x="3876972" y="5362774"/>
                </a:lnTo>
                <a:cubicBezTo>
                  <a:pt x="3876972" y="5362774"/>
                  <a:pt x="3876972" y="5361534"/>
                  <a:pt x="3876972" y="5359053"/>
                </a:cubicBezTo>
                <a:cubicBezTo>
                  <a:pt x="3876972" y="5356573"/>
                  <a:pt x="3874492" y="5355332"/>
                  <a:pt x="3869531" y="5355332"/>
                </a:cubicBezTo>
                <a:close/>
                <a:moveTo>
                  <a:pt x="3810000" y="5355332"/>
                </a:moveTo>
                <a:cubicBezTo>
                  <a:pt x="3810000" y="5360293"/>
                  <a:pt x="3814961" y="5361534"/>
                  <a:pt x="3824882" y="5359053"/>
                </a:cubicBezTo>
                <a:lnTo>
                  <a:pt x="3826848" y="5358702"/>
                </a:lnTo>
                <a:close/>
                <a:moveTo>
                  <a:pt x="3795117" y="5355332"/>
                </a:moveTo>
                <a:cubicBezTo>
                  <a:pt x="3790156" y="5355332"/>
                  <a:pt x="3786435" y="5356573"/>
                  <a:pt x="3783955" y="5359053"/>
                </a:cubicBezTo>
                <a:cubicBezTo>
                  <a:pt x="3781474" y="5361534"/>
                  <a:pt x="3780234" y="5364014"/>
                  <a:pt x="3780234" y="5366495"/>
                </a:cubicBezTo>
                <a:cubicBezTo>
                  <a:pt x="3780234" y="5368975"/>
                  <a:pt x="3781474" y="5370215"/>
                  <a:pt x="3783955" y="5370215"/>
                </a:cubicBezTo>
                <a:cubicBezTo>
                  <a:pt x="3786435" y="5370215"/>
                  <a:pt x="3790156" y="5370215"/>
                  <a:pt x="3795117" y="5370215"/>
                </a:cubicBezTo>
                <a:cubicBezTo>
                  <a:pt x="3800078" y="5370215"/>
                  <a:pt x="3802558" y="5367735"/>
                  <a:pt x="3802558" y="5362774"/>
                </a:cubicBezTo>
                <a:cubicBezTo>
                  <a:pt x="3797597" y="5357813"/>
                  <a:pt x="3795117" y="5355332"/>
                  <a:pt x="3795117" y="5355332"/>
                </a:cubicBezTo>
                <a:close/>
                <a:moveTo>
                  <a:pt x="3631406" y="5355332"/>
                </a:moveTo>
                <a:cubicBezTo>
                  <a:pt x="3616523" y="5355332"/>
                  <a:pt x="3609082" y="5357813"/>
                  <a:pt x="3609082" y="5362774"/>
                </a:cubicBezTo>
                <a:cubicBezTo>
                  <a:pt x="3599160" y="5367735"/>
                  <a:pt x="3594199" y="5370215"/>
                  <a:pt x="3594199" y="5370215"/>
                </a:cubicBezTo>
                <a:cubicBezTo>
                  <a:pt x="3584277" y="5370215"/>
                  <a:pt x="3575595" y="5371455"/>
                  <a:pt x="3568154" y="5373936"/>
                </a:cubicBezTo>
                <a:cubicBezTo>
                  <a:pt x="3560713" y="5376417"/>
                  <a:pt x="3556992" y="5377657"/>
                  <a:pt x="3556992" y="5377657"/>
                </a:cubicBezTo>
                <a:cubicBezTo>
                  <a:pt x="3547070" y="5382617"/>
                  <a:pt x="3539629" y="5386338"/>
                  <a:pt x="3534668" y="5388819"/>
                </a:cubicBezTo>
                <a:cubicBezTo>
                  <a:pt x="3529707" y="5391299"/>
                  <a:pt x="3528467" y="5393780"/>
                  <a:pt x="3530947" y="5396260"/>
                </a:cubicBezTo>
                <a:cubicBezTo>
                  <a:pt x="3533427" y="5398741"/>
                  <a:pt x="3534668" y="5399981"/>
                  <a:pt x="3534668" y="5399981"/>
                </a:cubicBezTo>
                <a:lnTo>
                  <a:pt x="3564433" y="5399981"/>
                </a:lnTo>
                <a:lnTo>
                  <a:pt x="3609082" y="5399981"/>
                </a:lnTo>
                <a:cubicBezTo>
                  <a:pt x="3614043" y="5404942"/>
                  <a:pt x="3617763" y="5407422"/>
                  <a:pt x="3620244" y="5407422"/>
                </a:cubicBezTo>
                <a:cubicBezTo>
                  <a:pt x="3622724" y="5407422"/>
                  <a:pt x="3626445" y="5404942"/>
                  <a:pt x="3631406" y="5399981"/>
                </a:cubicBezTo>
                <a:cubicBezTo>
                  <a:pt x="3636367" y="5399981"/>
                  <a:pt x="3642568" y="5399981"/>
                  <a:pt x="3650009" y="5399981"/>
                </a:cubicBezTo>
                <a:cubicBezTo>
                  <a:pt x="3657451" y="5399981"/>
                  <a:pt x="3664892" y="5398741"/>
                  <a:pt x="3672334" y="5396260"/>
                </a:cubicBezTo>
                <a:cubicBezTo>
                  <a:pt x="3679775" y="5393780"/>
                  <a:pt x="3683496" y="5390059"/>
                  <a:pt x="3683496" y="5385098"/>
                </a:cubicBezTo>
                <a:lnTo>
                  <a:pt x="3690937" y="5392540"/>
                </a:lnTo>
                <a:cubicBezTo>
                  <a:pt x="3690937" y="5402462"/>
                  <a:pt x="3688457" y="5409903"/>
                  <a:pt x="3683496" y="5414864"/>
                </a:cubicBezTo>
                <a:lnTo>
                  <a:pt x="3690937" y="5414864"/>
                </a:lnTo>
                <a:cubicBezTo>
                  <a:pt x="3695898" y="5414864"/>
                  <a:pt x="3700859" y="5416104"/>
                  <a:pt x="3705820" y="5418584"/>
                </a:cubicBezTo>
                <a:cubicBezTo>
                  <a:pt x="3710781" y="5421065"/>
                  <a:pt x="3713261" y="5422305"/>
                  <a:pt x="3713261" y="5422305"/>
                </a:cubicBezTo>
                <a:lnTo>
                  <a:pt x="3713261" y="5414864"/>
                </a:lnTo>
                <a:cubicBezTo>
                  <a:pt x="3713261" y="5414864"/>
                  <a:pt x="3714502" y="5413624"/>
                  <a:pt x="3716982" y="5411143"/>
                </a:cubicBezTo>
                <a:cubicBezTo>
                  <a:pt x="3719462" y="5408662"/>
                  <a:pt x="3720703" y="5407422"/>
                  <a:pt x="3720703" y="5407422"/>
                </a:cubicBezTo>
                <a:lnTo>
                  <a:pt x="3735586" y="5399981"/>
                </a:lnTo>
                <a:lnTo>
                  <a:pt x="3720703" y="5392540"/>
                </a:lnTo>
                <a:lnTo>
                  <a:pt x="3713261" y="5385098"/>
                </a:lnTo>
                <a:cubicBezTo>
                  <a:pt x="3708300" y="5375176"/>
                  <a:pt x="3700859" y="5367735"/>
                  <a:pt x="3690937" y="5362774"/>
                </a:cubicBezTo>
                <a:cubicBezTo>
                  <a:pt x="3685976" y="5362774"/>
                  <a:pt x="3681015" y="5362774"/>
                  <a:pt x="3676054" y="5362774"/>
                </a:cubicBezTo>
                <a:cubicBezTo>
                  <a:pt x="3671093" y="5362774"/>
                  <a:pt x="3666133" y="5365255"/>
                  <a:pt x="3661172" y="5370215"/>
                </a:cubicBezTo>
                <a:cubicBezTo>
                  <a:pt x="3656210" y="5380137"/>
                  <a:pt x="3651250" y="5385098"/>
                  <a:pt x="3646289" y="5385098"/>
                </a:cubicBezTo>
                <a:lnTo>
                  <a:pt x="3646289" y="5377657"/>
                </a:lnTo>
                <a:lnTo>
                  <a:pt x="3638847" y="5370215"/>
                </a:lnTo>
                <a:lnTo>
                  <a:pt x="3623964" y="5362774"/>
                </a:lnTo>
                <a:lnTo>
                  <a:pt x="3638847" y="5362774"/>
                </a:lnTo>
                <a:cubicBezTo>
                  <a:pt x="3653730" y="5362774"/>
                  <a:pt x="3661172" y="5361534"/>
                  <a:pt x="3661172" y="5359053"/>
                </a:cubicBezTo>
                <a:cubicBezTo>
                  <a:pt x="3661172" y="5356573"/>
                  <a:pt x="3651250" y="5355332"/>
                  <a:pt x="3631406" y="5355332"/>
                </a:cubicBezTo>
                <a:close/>
                <a:moveTo>
                  <a:pt x="3497461" y="5355332"/>
                </a:moveTo>
                <a:lnTo>
                  <a:pt x="3482578" y="5370215"/>
                </a:lnTo>
                <a:cubicBezTo>
                  <a:pt x="3487539" y="5370215"/>
                  <a:pt x="3491260" y="5370215"/>
                  <a:pt x="3493740" y="5370215"/>
                </a:cubicBezTo>
                <a:cubicBezTo>
                  <a:pt x="3496220" y="5370215"/>
                  <a:pt x="3499941" y="5367735"/>
                  <a:pt x="3504902" y="5362774"/>
                </a:cubicBezTo>
                <a:close/>
                <a:moveTo>
                  <a:pt x="3177480" y="5355332"/>
                </a:moveTo>
                <a:lnTo>
                  <a:pt x="3184921" y="5362774"/>
                </a:lnTo>
                <a:lnTo>
                  <a:pt x="3184921" y="5355332"/>
                </a:lnTo>
                <a:cubicBezTo>
                  <a:pt x="3184921" y="5355332"/>
                  <a:pt x="3182441" y="5355332"/>
                  <a:pt x="3177480" y="5355332"/>
                </a:cubicBezTo>
                <a:close/>
                <a:moveTo>
                  <a:pt x="2552402" y="5355332"/>
                </a:moveTo>
                <a:cubicBezTo>
                  <a:pt x="2547441" y="5355332"/>
                  <a:pt x="2546201" y="5356573"/>
                  <a:pt x="2548681" y="5359053"/>
                </a:cubicBezTo>
                <a:cubicBezTo>
                  <a:pt x="2551162" y="5361534"/>
                  <a:pt x="2552402" y="5362774"/>
                  <a:pt x="2552402" y="5362774"/>
                </a:cubicBezTo>
                <a:cubicBezTo>
                  <a:pt x="2552402" y="5362774"/>
                  <a:pt x="2554883" y="5360293"/>
                  <a:pt x="2559843" y="5355332"/>
                </a:cubicBezTo>
                <a:close/>
                <a:moveTo>
                  <a:pt x="2158007" y="5355332"/>
                </a:moveTo>
                <a:cubicBezTo>
                  <a:pt x="2158007" y="5355332"/>
                  <a:pt x="2161728" y="5355332"/>
                  <a:pt x="2169169" y="5355332"/>
                </a:cubicBezTo>
                <a:cubicBezTo>
                  <a:pt x="2176611" y="5355332"/>
                  <a:pt x="2180332" y="5357813"/>
                  <a:pt x="2180332" y="5362774"/>
                </a:cubicBezTo>
                <a:cubicBezTo>
                  <a:pt x="2180332" y="5367735"/>
                  <a:pt x="2177851" y="5371455"/>
                  <a:pt x="2172890" y="5373936"/>
                </a:cubicBezTo>
                <a:cubicBezTo>
                  <a:pt x="2167929" y="5376417"/>
                  <a:pt x="2162968" y="5375176"/>
                  <a:pt x="2158007" y="5370215"/>
                </a:cubicBezTo>
                <a:close/>
                <a:moveTo>
                  <a:pt x="3228640" y="5349751"/>
                </a:moveTo>
                <a:cubicBezTo>
                  <a:pt x="3224299" y="5349751"/>
                  <a:pt x="3219648" y="5350372"/>
                  <a:pt x="3214687" y="5351612"/>
                </a:cubicBezTo>
                <a:cubicBezTo>
                  <a:pt x="3204765" y="5354092"/>
                  <a:pt x="3199804" y="5359053"/>
                  <a:pt x="3199804" y="5366495"/>
                </a:cubicBezTo>
                <a:cubicBezTo>
                  <a:pt x="3199804" y="5373936"/>
                  <a:pt x="3199804" y="5377657"/>
                  <a:pt x="3199804" y="5377657"/>
                </a:cubicBezTo>
                <a:lnTo>
                  <a:pt x="3199804" y="5385098"/>
                </a:lnTo>
                <a:cubicBezTo>
                  <a:pt x="3204765" y="5390059"/>
                  <a:pt x="3212207" y="5390059"/>
                  <a:pt x="3222128" y="5385098"/>
                </a:cubicBezTo>
                <a:cubicBezTo>
                  <a:pt x="3227089" y="5385098"/>
                  <a:pt x="3229570" y="5383858"/>
                  <a:pt x="3229570" y="5381377"/>
                </a:cubicBezTo>
                <a:cubicBezTo>
                  <a:pt x="3229570" y="5378897"/>
                  <a:pt x="3227089" y="5377657"/>
                  <a:pt x="3222128" y="5377657"/>
                </a:cubicBezTo>
                <a:cubicBezTo>
                  <a:pt x="3217167" y="5372696"/>
                  <a:pt x="3214687" y="5370215"/>
                  <a:pt x="3214687" y="5370215"/>
                </a:cubicBezTo>
                <a:cubicBezTo>
                  <a:pt x="3219648" y="5365255"/>
                  <a:pt x="3223369" y="5362774"/>
                  <a:pt x="3225849" y="5362774"/>
                </a:cubicBezTo>
                <a:cubicBezTo>
                  <a:pt x="3228330" y="5362774"/>
                  <a:pt x="3232050" y="5362774"/>
                  <a:pt x="3237011" y="5362774"/>
                </a:cubicBezTo>
                <a:cubicBezTo>
                  <a:pt x="3246933" y="5357813"/>
                  <a:pt x="3248173" y="5354092"/>
                  <a:pt x="3240732" y="5351612"/>
                </a:cubicBezTo>
                <a:cubicBezTo>
                  <a:pt x="3237011" y="5350372"/>
                  <a:pt x="3232980" y="5349751"/>
                  <a:pt x="3228640" y="5349751"/>
                </a:cubicBezTo>
                <a:close/>
                <a:moveTo>
                  <a:pt x="3973711" y="5347891"/>
                </a:moveTo>
                <a:cubicBezTo>
                  <a:pt x="3973711" y="5347891"/>
                  <a:pt x="3972470" y="5349132"/>
                  <a:pt x="3969990" y="5351612"/>
                </a:cubicBezTo>
                <a:cubicBezTo>
                  <a:pt x="3967510" y="5354092"/>
                  <a:pt x="3968750" y="5355332"/>
                  <a:pt x="3973711" y="5355332"/>
                </a:cubicBezTo>
                <a:cubicBezTo>
                  <a:pt x="3973711" y="5350372"/>
                  <a:pt x="3973711" y="5347891"/>
                  <a:pt x="3973711" y="5347891"/>
                </a:cubicBezTo>
                <a:close/>
                <a:moveTo>
                  <a:pt x="4241601" y="5344170"/>
                </a:moveTo>
                <a:cubicBezTo>
                  <a:pt x="4244081" y="5344170"/>
                  <a:pt x="4246562" y="5345411"/>
                  <a:pt x="4249042" y="5347891"/>
                </a:cubicBezTo>
                <a:cubicBezTo>
                  <a:pt x="4254004" y="5352852"/>
                  <a:pt x="4256484" y="5355332"/>
                  <a:pt x="4256484" y="5355332"/>
                </a:cubicBezTo>
                <a:lnTo>
                  <a:pt x="4249042" y="5362774"/>
                </a:lnTo>
                <a:cubicBezTo>
                  <a:pt x="4249042" y="5357813"/>
                  <a:pt x="4247802" y="5356573"/>
                  <a:pt x="4245322" y="5359053"/>
                </a:cubicBezTo>
                <a:cubicBezTo>
                  <a:pt x="4242842" y="5361534"/>
                  <a:pt x="4241601" y="5362774"/>
                  <a:pt x="4241601" y="5362774"/>
                </a:cubicBezTo>
                <a:cubicBezTo>
                  <a:pt x="4236640" y="5362774"/>
                  <a:pt x="4232919" y="5361534"/>
                  <a:pt x="4230439" y="5359053"/>
                </a:cubicBezTo>
                <a:cubicBezTo>
                  <a:pt x="4227959" y="5356573"/>
                  <a:pt x="4229199" y="5352852"/>
                  <a:pt x="4234160" y="5347891"/>
                </a:cubicBezTo>
                <a:cubicBezTo>
                  <a:pt x="4236640" y="5345411"/>
                  <a:pt x="4239120" y="5344170"/>
                  <a:pt x="4241601" y="5344170"/>
                </a:cubicBezTo>
                <a:close/>
                <a:moveTo>
                  <a:pt x="2344042" y="5340450"/>
                </a:moveTo>
                <a:cubicBezTo>
                  <a:pt x="2339082" y="5340450"/>
                  <a:pt x="2339082" y="5342930"/>
                  <a:pt x="2344042" y="5347891"/>
                </a:cubicBezTo>
                <a:lnTo>
                  <a:pt x="2351484" y="5347891"/>
                </a:lnTo>
                <a:cubicBezTo>
                  <a:pt x="2351484" y="5342930"/>
                  <a:pt x="2349003" y="5340450"/>
                  <a:pt x="2344042" y="5340450"/>
                </a:cubicBezTo>
                <a:close/>
                <a:moveTo>
                  <a:pt x="3988593" y="5333008"/>
                </a:moveTo>
                <a:cubicBezTo>
                  <a:pt x="3988593" y="5333008"/>
                  <a:pt x="3988593" y="5335489"/>
                  <a:pt x="3988593" y="5340450"/>
                </a:cubicBezTo>
                <a:cubicBezTo>
                  <a:pt x="3988593" y="5340450"/>
                  <a:pt x="3991074" y="5340450"/>
                  <a:pt x="3996035" y="5340450"/>
                </a:cubicBezTo>
                <a:cubicBezTo>
                  <a:pt x="4000996" y="5340450"/>
                  <a:pt x="4003476" y="5340450"/>
                  <a:pt x="4003476" y="5340450"/>
                </a:cubicBezTo>
                <a:cubicBezTo>
                  <a:pt x="4003476" y="5335489"/>
                  <a:pt x="4000996" y="5333008"/>
                  <a:pt x="3996035" y="5333008"/>
                </a:cubicBezTo>
                <a:cubicBezTo>
                  <a:pt x="3991074" y="5333008"/>
                  <a:pt x="3988593" y="5333008"/>
                  <a:pt x="3988593" y="5333008"/>
                </a:cubicBezTo>
                <a:close/>
                <a:moveTo>
                  <a:pt x="3770932" y="5329288"/>
                </a:moveTo>
                <a:cubicBezTo>
                  <a:pt x="3769692" y="5329288"/>
                  <a:pt x="3767832" y="5330528"/>
                  <a:pt x="3765351" y="5333008"/>
                </a:cubicBezTo>
                <a:cubicBezTo>
                  <a:pt x="3760390" y="5337969"/>
                  <a:pt x="3755429" y="5337969"/>
                  <a:pt x="3750468" y="5333008"/>
                </a:cubicBezTo>
                <a:lnTo>
                  <a:pt x="3720703" y="5340450"/>
                </a:lnTo>
                <a:cubicBezTo>
                  <a:pt x="3720703" y="5340450"/>
                  <a:pt x="3723183" y="5340450"/>
                  <a:pt x="3728144" y="5340450"/>
                </a:cubicBezTo>
                <a:cubicBezTo>
                  <a:pt x="3733105" y="5340450"/>
                  <a:pt x="3738066" y="5341690"/>
                  <a:pt x="3743027" y="5344170"/>
                </a:cubicBezTo>
                <a:cubicBezTo>
                  <a:pt x="3747988" y="5346651"/>
                  <a:pt x="3747988" y="5350372"/>
                  <a:pt x="3743027" y="5355332"/>
                </a:cubicBezTo>
                <a:lnTo>
                  <a:pt x="3735586" y="5355332"/>
                </a:lnTo>
                <a:lnTo>
                  <a:pt x="3713261" y="5362774"/>
                </a:lnTo>
                <a:cubicBezTo>
                  <a:pt x="3713261" y="5367735"/>
                  <a:pt x="3716982" y="5370215"/>
                  <a:pt x="3724423" y="5370215"/>
                </a:cubicBezTo>
                <a:cubicBezTo>
                  <a:pt x="3731865" y="5370215"/>
                  <a:pt x="3735586" y="5368975"/>
                  <a:pt x="3735586" y="5366495"/>
                </a:cubicBezTo>
                <a:cubicBezTo>
                  <a:pt x="3735586" y="5364014"/>
                  <a:pt x="3740547" y="5362774"/>
                  <a:pt x="3750468" y="5362774"/>
                </a:cubicBezTo>
                <a:lnTo>
                  <a:pt x="3765351" y="5355332"/>
                </a:lnTo>
                <a:cubicBezTo>
                  <a:pt x="3765351" y="5350372"/>
                  <a:pt x="3765351" y="5345410"/>
                  <a:pt x="3765351" y="5340450"/>
                </a:cubicBezTo>
                <a:lnTo>
                  <a:pt x="3772793" y="5333008"/>
                </a:lnTo>
                <a:cubicBezTo>
                  <a:pt x="3772793" y="5330528"/>
                  <a:pt x="3772173" y="5329288"/>
                  <a:pt x="3770932" y="5329288"/>
                </a:cubicBezTo>
                <a:close/>
                <a:moveTo>
                  <a:pt x="4014638" y="5325567"/>
                </a:moveTo>
                <a:cubicBezTo>
                  <a:pt x="4012158" y="5325567"/>
                  <a:pt x="4010918" y="5329288"/>
                  <a:pt x="4010918" y="5336729"/>
                </a:cubicBezTo>
                <a:cubicBezTo>
                  <a:pt x="4010918" y="5344170"/>
                  <a:pt x="4012158" y="5349132"/>
                  <a:pt x="4014638" y="5351612"/>
                </a:cubicBezTo>
                <a:cubicBezTo>
                  <a:pt x="4017119" y="5354092"/>
                  <a:pt x="4022080" y="5355332"/>
                  <a:pt x="4029521" y="5355332"/>
                </a:cubicBezTo>
                <a:lnTo>
                  <a:pt x="4018359" y="5355332"/>
                </a:lnTo>
                <a:lnTo>
                  <a:pt x="4025800" y="5362774"/>
                </a:lnTo>
                <a:lnTo>
                  <a:pt x="4033242" y="5355332"/>
                </a:lnTo>
                <a:lnTo>
                  <a:pt x="4029521" y="5355332"/>
                </a:lnTo>
                <a:cubicBezTo>
                  <a:pt x="4036963" y="5355332"/>
                  <a:pt x="4038203" y="5352852"/>
                  <a:pt x="4033242" y="5347891"/>
                </a:cubicBezTo>
                <a:lnTo>
                  <a:pt x="4025800" y="5340450"/>
                </a:lnTo>
                <a:lnTo>
                  <a:pt x="4033242" y="5333008"/>
                </a:lnTo>
                <a:cubicBezTo>
                  <a:pt x="4033242" y="5328048"/>
                  <a:pt x="4033242" y="5325567"/>
                  <a:pt x="4033242" y="5325567"/>
                </a:cubicBezTo>
                <a:cubicBezTo>
                  <a:pt x="4033242" y="5325567"/>
                  <a:pt x="4030761" y="5325567"/>
                  <a:pt x="4025800" y="5325567"/>
                </a:cubicBezTo>
                <a:cubicBezTo>
                  <a:pt x="4020839" y="5325567"/>
                  <a:pt x="4017119" y="5325567"/>
                  <a:pt x="4014638" y="5325567"/>
                </a:cubicBezTo>
                <a:close/>
                <a:moveTo>
                  <a:pt x="3832324" y="5325567"/>
                </a:moveTo>
                <a:cubicBezTo>
                  <a:pt x="3827363" y="5325567"/>
                  <a:pt x="3819921" y="5328048"/>
                  <a:pt x="3810000" y="5333008"/>
                </a:cubicBezTo>
                <a:lnTo>
                  <a:pt x="3810000" y="5340450"/>
                </a:lnTo>
                <a:lnTo>
                  <a:pt x="3817441" y="5340450"/>
                </a:lnTo>
                <a:cubicBezTo>
                  <a:pt x="3817441" y="5335489"/>
                  <a:pt x="3819921" y="5333008"/>
                  <a:pt x="3824882" y="5333008"/>
                </a:cubicBezTo>
                <a:close/>
                <a:moveTo>
                  <a:pt x="2559843" y="5325567"/>
                </a:moveTo>
                <a:cubicBezTo>
                  <a:pt x="2554883" y="5325567"/>
                  <a:pt x="2552402" y="5326807"/>
                  <a:pt x="2552402" y="5329288"/>
                </a:cubicBezTo>
                <a:cubicBezTo>
                  <a:pt x="2552402" y="5331768"/>
                  <a:pt x="2554883" y="5334248"/>
                  <a:pt x="2559843" y="5336729"/>
                </a:cubicBezTo>
                <a:cubicBezTo>
                  <a:pt x="2564804" y="5339210"/>
                  <a:pt x="2567285" y="5340450"/>
                  <a:pt x="2567285" y="5340450"/>
                </a:cubicBezTo>
                <a:lnTo>
                  <a:pt x="2567285" y="5333008"/>
                </a:lnTo>
                <a:cubicBezTo>
                  <a:pt x="2567285" y="5328048"/>
                  <a:pt x="2564804" y="5325567"/>
                  <a:pt x="2559843" y="5325567"/>
                </a:cubicBezTo>
                <a:close/>
                <a:moveTo>
                  <a:pt x="2433339" y="5325567"/>
                </a:moveTo>
                <a:lnTo>
                  <a:pt x="2448222" y="5340450"/>
                </a:lnTo>
                <a:cubicBezTo>
                  <a:pt x="2458144" y="5340450"/>
                  <a:pt x="2465586" y="5340450"/>
                  <a:pt x="2470546" y="5340450"/>
                </a:cubicBezTo>
                <a:cubicBezTo>
                  <a:pt x="2475507" y="5335489"/>
                  <a:pt x="2477988" y="5331768"/>
                  <a:pt x="2477988" y="5329288"/>
                </a:cubicBezTo>
                <a:cubicBezTo>
                  <a:pt x="2477988" y="5326807"/>
                  <a:pt x="2475507" y="5325567"/>
                  <a:pt x="2470546" y="5325567"/>
                </a:cubicBezTo>
                <a:cubicBezTo>
                  <a:pt x="2465586" y="5325567"/>
                  <a:pt x="2458144" y="5325567"/>
                  <a:pt x="2448222" y="5325567"/>
                </a:cubicBezTo>
                <a:close/>
                <a:moveTo>
                  <a:pt x="2384970" y="5325567"/>
                </a:moveTo>
                <a:cubicBezTo>
                  <a:pt x="2382490" y="5325567"/>
                  <a:pt x="2381250" y="5330528"/>
                  <a:pt x="2381250" y="5340450"/>
                </a:cubicBezTo>
                <a:lnTo>
                  <a:pt x="2396132" y="5347891"/>
                </a:lnTo>
                <a:lnTo>
                  <a:pt x="2403574" y="5340450"/>
                </a:lnTo>
                <a:lnTo>
                  <a:pt x="2418457" y="5333008"/>
                </a:lnTo>
                <a:lnTo>
                  <a:pt x="2403574" y="5325567"/>
                </a:lnTo>
                <a:cubicBezTo>
                  <a:pt x="2393652" y="5325567"/>
                  <a:pt x="2387451" y="5325567"/>
                  <a:pt x="2384970" y="5325567"/>
                </a:cubicBezTo>
                <a:close/>
                <a:moveTo>
                  <a:pt x="2098476" y="5325567"/>
                </a:moveTo>
                <a:lnTo>
                  <a:pt x="2105917" y="5333008"/>
                </a:lnTo>
                <a:lnTo>
                  <a:pt x="2098476" y="5333008"/>
                </a:lnTo>
                <a:close/>
                <a:moveTo>
                  <a:pt x="4509492" y="5321846"/>
                </a:moveTo>
                <a:cubicBezTo>
                  <a:pt x="4509492" y="5324327"/>
                  <a:pt x="4511972" y="5325567"/>
                  <a:pt x="4516933" y="5325567"/>
                </a:cubicBezTo>
                <a:cubicBezTo>
                  <a:pt x="4516933" y="5330528"/>
                  <a:pt x="4514453" y="5333008"/>
                  <a:pt x="4509492" y="5333008"/>
                </a:cubicBezTo>
                <a:lnTo>
                  <a:pt x="4509492" y="5325567"/>
                </a:lnTo>
                <a:close/>
                <a:moveTo>
                  <a:pt x="2224980" y="5318125"/>
                </a:moveTo>
                <a:cubicBezTo>
                  <a:pt x="2220019" y="5318125"/>
                  <a:pt x="2217539" y="5319365"/>
                  <a:pt x="2217539" y="5321846"/>
                </a:cubicBezTo>
                <a:cubicBezTo>
                  <a:pt x="2217539" y="5324327"/>
                  <a:pt x="2217539" y="5325567"/>
                  <a:pt x="2217539" y="5325567"/>
                </a:cubicBezTo>
                <a:close/>
                <a:moveTo>
                  <a:pt x="3653730" y="5310684"/>
                </a:moveTo>
                <a:lnTo>
                  <a:pt x="3638847" y="5318125"/>
                </a:lnTo>
                <a:cubicBezTo>
                  <a:pt x="3638847" y="5323086"/>
                  <a:pt x="3633886" y="5325567"/>
                  <a:pt x="3623964" y="5325567"/>
                </a:cubicBezTo>
                <a:lnTo>
                  <a:pt x="3653730" y="5325567"/>
                </a:lnTo>
                <a:lnTo>
                  <a:pt x="3661172" y="5325567"/>
                </a:lnTo>
                <a:close/>
                <a:moveTo>
                  <a:pt x="2418457" y="5310684"/>
                </a:moveTo>
                <a:cubicBezTo>
                  <a:pt x="2408534" y="5310684"/>
                  <a:pt x="2406054" y="5313165"/>
                  <a:pt x="2411015" y="5318125"/>
                </a:cubicBezTo>
                <a:lnTo>
                  <a:pt x="2425898" y="5318125"/>
                </a:lnTo>
                <a:close/>
                <a:moveTo>
                  <a:pt x="2284511" y="5310684"/>
                </a:moveTo>
                <a:cubicBezTo>
                  <a:pt x="2279551" y="5315645"/>
                  <a:pt x="2277070" y="5318125"/>
                  <a:pt x="2277070" y="5318125"/>
                </a:cubicBezTo>
                <a:cubicBezTo>
                  <a:pt x="2277070" y="5318125"/>
                  <a:pt x="2279551" y="5318125"/>
                  <a:pt x="2284511" y="5318125"/>
                </a:cubicBezTo>
                <a:lnTo>
                  <a:pt x="2291953" y="5318125"/>
                </a:lnTo>
                <a:cubicBezTo>
                  <a:pt x="2286992" y="5313165"/>
                  <a:pt x="2284511" y="5310684"/>
                  <a:pt x="2284511" y="5310684"/>
                </a:cubicBezTo>
                <a:close/>
                <a:moveTo>
                  <a:pt x="2038945" y="5310684"/>
                </a:moveTo>
                <a:cubicBezTo>
                  <a:pt x="2043906" y="5315645"/>
                  <a:pt x="2046386" y="5318125"/>
                  <a:pt x="2046386" y="5318125"/>
                </a:cubicBezTo>
                <a:cubicBezTo>
                  <a:pt x="2046386" y="5328048"/>
                  <a:pt x="2041426" y="5330528"/>
                  <a:pt x="2031503" y="5325567"/>
                </a:cubicBezTo>
                <a:cubicBezTo>
                  <a:pt x="2031503" y="5325567"/>
                  <a:pt x="2032743" y="5323086"/>
                  <a:pt x="2035224" y="5318125"/>
                </a:cubicBezTo>
                <a:cubicBezTo>
                  <a:pt x="2037705" y="5313165"/>
                  <a:pt x="2038945" y="5310684"/>
                  <a:pt x="2038945" y="5310684"/>
                </a:cubicBezTo>
                <a:close/>
                <a:moveTo>
                  <a:pt x="2016621" y="5310684"/>
                </a:moveTo>
                <a:lnTo>
                  <a:pt x="2024062" y="5318125"/>
                </a:lnTo>
                <a:cubicBezTo>
                  <a:pt x="2019101" y="5318125"/>
                  <a:pt x="2015381" y="5316885"/>
                  <a:pt x="2012900" y="5314405"/>
                </a:cubicBezTo>
                <a:cubicBezTo>
                  <a:pt x="2010419" y="5311924"/>
                  <a:pt x="2011660" y="5310684"/>
                  <a:pt x="2016621" y="5310684"/>
                </a:cubicBezTo>
                <a:close/>
                <a:moveTo>
                  <a:pt x="3607221" y="5306963"/>
                </a:moveTo>
                <a:cubicBezTo>
                  <a:pt x="3605981" y="5306963"/>
                  <a:pt x="3604121" y="5308204"/>
                  <a:pt x="3601640" y="5310684"/>
                </a:cubicBezTo>
                <a:lnTo>
                  <a:pt x="3609082" y="5310684"/>
                </a:lnTo>
                <a:cubicBezTo>
                  <a:pt x="3609082" y="5308204"/>
                  <a:pt x="3608462" y="5306963"/>
                  <a:pt x="3607221" y="5306963"/>
                </a:cubicBezTo>
                <a:close/>
                <a:moveTo>
                  <a:pt x="2492871" y="5306963"/>
                </a:moveTo>
                <a:cubicBezTo>
                  <a:pt x="2490390" y="5306963"/>
                  <a:pt x="2487910" y="5308204"/>
                  <a:pt x="2485429" y="5310684"/>
                </a:cubicBezTo>
                <a:lnTo>
                  <a:pt x="2492871" y="5325567"/>
                </a:lnTo>
                <a:lnTo>
                  <a:pt x="2500312" y="5333008"/>
                </a:lnTo>
                <a:cubicBezTo>
                  <a:pt x="2510234" y="5328048"/>
                  <a:pt x="2512714" y="5324327"/>
                  <a:pt x="2507753" y="5321846"/>
                </a:cubicBezTo>
                <a:cubicBezTo>
                  <a:pt x="2502793" y="5319365"/>
                  <a:pt x="2500312" y="5315645"/>
                  <a:pt x="2500312" y="5310684"/>
                </a:cubicBezTo>
                <a:cubicBezTo>
                  <a:pt x="2497832" y="5308204"/>
                  <a:pt x="2495351" y="5306963"/>
                  <a:pt x="2492871" y="5306963"/>
                </a:cubicBezTo>
                <a:close/>
                <a:moveTo>
                  <a:pt x="3824882" y="5303243"/>
                </a:moveTo>
                <a:cubicBezTo>
                  <a:pt x="3824882" y="5308203"/>
                  <a:pt x="3824882" y="5310684"/>
                  <a:pt x="3824882" y="5310684"/>
                </a:cubicBezTo>
                <a:cubicBezTo>
                  <a:pt x="3824882" y="5310684"/>
                  <a:pt x="3827363" y="5310684"/>
                  <a:pt x="3832324" y="5310684"/>
                </a:cubicBezTo>
                <a:cubicBezTo>
                  <a:pt x="3837285" y="5310684"/>
                  <a:pt x="3839765" y="5309444"/>
                  <a:pt x="3839765" y="5306963"/>
                </a:cubicBezTo>
                <a:cubicBezTo>
                  <a:pt x="3839765" y="5304483"/>
                  <a:pt x="3837285" y="5303243"/>
                  <a:pt x="3832324" y="5303243"/>
                </a:cubicBezTo>
                <a:close/>
                <a:moveTo>
                  <a:pt x="3802558" y="5303243"/>
                </a:moveTo>
                <a:cubicBezTo>
                  <a:pt x="3797597" y="5303243"/>
                  <a:pt x="3795117" y="5305723"/>
                  <a:pt x="3795117" y="5310684"/>
                </a:cubicBezTo>
                <a:cubicBezTo>
                  <a:pt x="3795117" y="5310684"/>
                  <a:pt x="3796357" y="5311924"/>
                  <a:pt x="3798838" y="5314405"/>
                </a:cubicBezTo>
                <a:cubicBezTo>
                  <a:pt x="3801318" y="5316885"/>
                  <a:pt x="3802558" y="5318125"/>
                  <a:pt x="3802558" y="5318125"/>
                </a:cubicBezTo>
                <a:cubicBezTo>
                  <a:pt x="3807519" y="5318125"/>
                  <a:pt x="3810000" y="5315645"/>
                  <a:pt x="3810000" y="5310684"/>
                </a:cubicBezTo>
                <a:cubicBezTo>
                  <a:pt x="3810000" y="5305723"/>
                  <a:pt x="3807519" y="5303243"/>
                  <a:pt x="3802558" y="5303243"/>
                </a:cubicBezTo>
                <a:close/>
                <a:moveTo>
                  <a:pt x="3475136" y="5303243"/>
                </a:moveTo>
                <a:cubicBezTo>
                  <a:pt x="3470175" y="5308203"/>
                  <a:pt x="3470175" y="5310684"/>
                  <a:pt x="3475136" y="5310684"/>
                </a:cubicBezTo>
                <a:cubicBezTo>
                  <a:pt x="3480097" y="5310684"/>
                  <a:pt x="3482578" y="5309444"/>
                  <a:pt x="3482578" y="5306963"/>
                </a:cubicBezTo>
                <a:cubicBezTo>
                  <a:pt x="3482578" y="5304483"/>
                  <a:pt x="3480097" y="5303243"/>
                  <a:pt x="3475136" y="5303243"/>
                </a:cubicBezTo>
                <a:close/>
                <a:moveTo>
                  <a:pt x="3199804" y="5303243"/>
                </a:moveTo>
                <a:cubicBezTo>
                  <a:pt x="3194843" y="5303243"/>
                  <a:pt x="3191122" y="5304483"/>
                  <a:pt x="3188642" y="5306963"/>
                </a:cubicBezTo>
                <a:cubicBezTo>
                  <a:pt x="3186162" y="5309444"/>
                  <a:pt x="3184921" y="5310684"/>
                  <a:pt x="3184921" y="5310684"/>
                </a:cubicBezTo>
                <a:lnTo>
                  <a:pt x="3184921" y="5318125"/>
                </a:lnTo>
                <a:cubicBezTo>
                  <a:pt x="3184921" y="5318125"/>
                  <a:pt x="3186162" y="5316885"/>
                  <a:pt x="3188642" y="5314405"/>
                </a:cubicBezTo>
                <a:cubicBezTo>
                  <a:pt x="3191122" y="5311924"/>
                  <a:pt x="3192363" y="5310684"/>
                  <a:pt x="3192363" y="5310684"/>
                </a:cubicBezTo>
                <a:close/>
                <a:moveTo>
                  <a:pt x="4597858" y="5300917"/>
                </a:moveTo>
                <a:cubicBezTo>
                  <a:pt x="4603439" y="5299987"/>
                  <a:pt x="4606230" y="5303243"/>
                  <a:pt x="4606230" y="5310684"/>
                </a:cubicBezTo>
                <a:cubicBezTo>
                  <a:pt x="4611191" y="5315645"/>
                  <a:pt x="4609951" y="5320606"/>
                  <a:pt x="4602509" y="5325567"/>
                </a:cubicBezTo>
                <a:cubicBezTo>
                  <a:pt x="4595068" y="5330528"/>
                  <a:pt x="4587626" y="5330528"/>
                  <a:pt x="4580185" y="5325567"/>
                </a:cubicBezTo>
                <a:cubicBezTo>
                  <a:pt x="4572744" y="5320606"/>
                  <a:pt x="4570263" y="5316885"/>
                  <a:pt x="4572744" y="5314405"/>
                </a:cubicBezTo>
                <a:cubicBezTo>
                  <a:pt x="4575224" y="5311924"/>
                  <a:pt x="4581426" y="5308203"/>
                  <a:pt x="4591347" y="5303243"/>
                </a:cubicBezTo>
                <a:cubicBezTo>
                  <a:pt x="4593828" y="5302003"/>
                  <a:pt x="4595998" y="5301228"/>
                  <a:pt x="4597858" y="5300917"/>
                </a:cubicBezTo>
                <a:close/>
                <a:moveTo>
                  <a:pt x="1942207" y="5299522"/>
                </a:moveTo>
                <a:cubicBezTo>
                  <a:pt x="1944687" y="5299522"/>
                  <a:pt x="1947168" y="5300763"/>
                  <a:pt x="1949648" y="5303243"/>
                </a:cubicBezTo>
                <a:lnTo>
                  <a:pt x="1942207" y="5310684"/>
                </a:lnTo>
                <a:lnTo>
                  <a:pt x="1934765" y="5303243"/>
                </a:lnTo>
                <a:cubicBezTo>
                  <a:pt x="1937246" y="5300763"/>
                  <a:pt x="1939726" y="5299522"/>
                  <a:pt x="1942207" y="5299522"/>
                </a:cubicBezTo>
                <a:close/>
                <a:moveTo>
                  <a:pt x="3080742" y="5295801"/>
                </a:moveTo>
                <a:lnTo>
                  <a:pt x="3088183" y="5303243"/>
                </a:lnTo>
                <a:lnTo>
                  <a:pt x="3088183" y="5295801"/>
                </a:lnTo>
                <a:cubicBezTo>
                  <a:pt x="3088183" y="5295801"/>
                  <a:pt x="3085702" y="5295801"/>
                  <a:pt x="3080742" y="5295801"/>
                </a:cubicBezTo>
                <a:close/>
                <a:moveTo>
                  <a:pt x="2433339" y="5295801"/>
                </a:moveTo>
                <a:lnTo>
                  <a:pt x="2433339" y="5303243"/>
                </a:lnTo>
                <a:cubicBezTo>
                  <a:pt x="2443261" y="5308203"/>
                  <a:pt x="2448222" y="5308203"/>
                  <a:pt x="2448222" y="5303243"/>
                </a:cubicBezTo>
                <a:cubicBezTo>
                  <a:pt x="2448222" y="5298282"/>
                  <a:pt x="2443261" y="5295801"/>
                  <a:pt x="2433339" y="5295801"/>
                </a:cubicBezTo>
                <a:close/>
                <a:moveTo>
                  <a:pt x="2158007" y="5295801"/>
                </a:moveTo>
                <a:cubicBezTo>
                  <a:pt x="2153047" y="5295801"/>
                  <a:pt x="2150566" y="5297041"/>
                  <a:pt x="2150566" y="5299522"/>
                </a:cubicBezTo>
                <a:cubicBezTo>
                  <a:pt x="2150566" y="5302003"/>
                  <a:pt x="2153047" y="5303243"/>
                  <a:pt x="2158007" y="5303243"/>
                </a:cubicBezTo>
                <a:cubicBezTo>
                  <a:pt x="2162968" y="5303243"/>
                  <a:pt x="2165449" y="5302003"/>
                  <a:pt x="2165449" y="5299522"/>
                </a:cubicBezTo>
                <a:cubicBezTo>
                  <a:pt x="2165449" y="5297041"/>
                  <a:pt x="2162968" y="5295801"/>
                  <a:pt x="2158007" y="5295801"/>
                </a:cubicBezTo>
                <a:close/>
                <a:moveTo>
                  <a:pt x="2321560" y="5289468"/>
                </a:moveTo>
                <a:lnTo>
                  <a:pt x="2320788" y="5294871"/>
                </a:lnTo>
                <a:cubicBezTo>
                  <a:pt x="2320168" y="5296731"/>
                  <a:pt x="2319238" y="5298282"/>
                  <a:pt x="2317998" y="5299522"/>
                </a:cubicBezTo>
                <a:cubicBezTo>
                  <a:pt x="2315517" y="5302003"/>
                  <a:pt x="2314277" y="5305723"/>
                  <a:pt x="2314277" y="5310684"/>
                </a:cubicBezTo>
                <a:cubicBezTo>
                  <a:pt x="2329160" y="5330528"/>
                  <a:pt x="2334120" y="5328048"/>
                  <a:pt x="2329160" y="5303243"/>
                </a:cubicBezTo>
                <a:cubicBezTo>
                  <a:pt x="2329160" y="5299522"/>
                  <a:pt x="2328230" y="5296266"/>
                  <a:pt x="2326369" y="5293476"/>
                </a:cubicBezTo>
                <a:close/>
                <a:moveTo>
                  <a:pt x="3832324" y="5288360"/>
                </a:moveTo>
                <a:lnTo>
                  <a:pt x="3839765" y="5295801"/>
                </a:lnTo>
                <a:cubicBezTo>
                  <a:pt x="3844726" y="5295801"/>
                  <a:pt x="3848447" y="5297041"/>
                  <a:pt x="3850927" y="5299522"/>
                </a:cubicBezTo>
                <a:cubicBezTo>
                  <a:pt x="3853408" y="5302003"/>
                  <a:pt x="3854648" y="5303243"/>
                  <a:pt x="3854648" y="5303243"/>
                </a:cubicBezTo>
                <a:cubicBezTo>
                  <a:pt x="3854648" y="5308203"/>
                  <a:pt x="3860849" y="5309444"/>
                  <a:pt x="3873252" y="5306963"/>
                </a:cubicBezTo>
                <a:cubicBezTo>
                  <a:pt x="3885654" y="5304483"/>
                  <a:pt x="3895576" y="5304483"/>
                  <a:pt x="3903017" y="5306963"/>
                </a:cubicBezTo>
                <a:cubicBezTo>
                  <a:pt x="3910459" y="5309444"/>
                  <a:pt x="3914179" y="5313165"/>
                  <a:pt x="3914179" y="5318125"/>
                </a:cubicBezTo>
                <a:cubicBezTo>
                  <a:pt x="3914179" y="5323086"/>
                  <a:pt x="3915420" y="5324327"/>
                  <a:pt x="3917900" y="5321846"/>
                </a:cubicBezTo>
                <a:cubicBezTo>
                  <a:pt x="3920380" y="5319365"/>
                  <a:pt x="3921621" y="5315645"/>
                  <a:pt x="3921621" y="5310684"/>
                </a:cubicBezTo>
                <a:cubicBezTo>
                  <a:pt x="3921621" y="5295801"/>
                  <a:pt x="3914179" y="5290840"/>
                  <a:pt x="3899297" y="5295801"/>
                </a:cubicBezTo>
                <a:cubicBezTo>
                  <a:pt x="3889375" y="5300762"/>
                  <a:pt x="3881933" y="5300762"/>
                  <a:pt x="3876972" y="5295801"/>
                </a:cubicBezTo>
                <a:close/>
                <a:moveTo>
                  <a:pt x="3631406" y="5288360"/>
                </a:moveTo>
                <a:cubicBezTo>
                  <a:pt x="3631406" y="5293321"/>
                  <a:pt x="3632646" y="5295801"/>
                  <a:pt x="3635127" y="5295801"/>
                </a:cubicBezTo>
                <a:cubicBezTo>
                  <a:pt x="3637607" y="5295801"/>
                  <a:pt x="3638847" y="5295801"/>
                  <a:pt x="3638847" y="5295801"/>
                </a:cubicBezTo>
                <a:cubicBezTo>
                  <a:pt x="3638847" y="5295801"/>
                  <a:pt x="3640088" y="5295801"/>
                  <a:pt x="3642568" y="5295801"/>
                </a:cubicBezTo>
                <a:cubicBezTo>
                  <a:pt x="3645048" y="5295801"/>
                  <a:pt x="3646289" y="5294561"/>
                  <a:pt x="3646289" y="5292081"/>
                </a:cubicBezTo>
                <a:cubicBezTo>
                  <a:pt x="3646289" y="5289600"/>
                  <a:pt x="3643808" y="5288360"/>
                  <a:pt x="3638847" y="5288360"/>
                </a:cubicBezTo>
                <a:cubicBezTo>
                  <a:pt x="3633886" y="5288360"/>
                  <a:pt x="3631406" y="5288360"/>
                  <a:pt x="3631406" y="5288360"/>
                </a:cubicBezTo>
                <a:close/>
                <a:moveTo>
                  <a:pt x="2344042" y="5288360"/>
                </a:moveTo>
                <a:lnTo>
                  <a:pt x="2344042" y="5295801"/>
                </a:lnTo>
                <a:lnTo>
                  <a:pt x="2351484" y="5288360"/>
                </a:lnTo>
                <a:cubicBezTo>
                  <a:pt x="2346523" y="5288360"/>
                  <a:pt x="2344042" y="5288360"/>
                  <a:pt x="2344042" y="5288360"/>
                </a:cubicBezTo>
                <a:close/>
                <a:moveTo>
                  <a:pt x="2187773" y="5288360"/>
                </a:moveTo>
                <a:lnTo>
                  <a:pt x="2180332" y="5295801"/>
                </a:lnTo>
                <a:lnTo>
                  <a:pt x="2172890" y="5310684"/>
                </a:lnTo>
                <a:cubicBezTo>
                  <a:pt x="2167929" y="5310684"/>
                  <a:pt x="2167929" y="5311924"/>
                  <a:pt x="2172890" y="5314405"/>
                </a:cubicBezTo>
                <a:cubicBezTo>
                  <a:pt x="2177851" y="5316885"/>
                  <a:pt x="2180332" y="5320606"/>
                  <a:pt x="2180332" y="5325567"/>
                </a:cubicBezTo>
                <a:lnTo>
                  <a:pt x="2195214" y="5325567"/>
                </a:lnTo>
                <a:lnTo>
                  <a:pt x="2202656" y="5318125"/>
                </a:lnTo>
                <a:cubicBezTo>
                  <a:pt x="2197695" y="5318125"/>
                  <a:pt x="2195214" y="5313165"/>
                  <a:pt x="2195214" y="5303243"/>
                </a:cubicBezTo>
                <a:close/>
                <a:moveTo>
                  <a:pt x="4844355" y="5282779"/>
                </a:moveTo>
                <a:cubicBezTo>
                  <a:pt x="4845595" y="5282779"/>
                  <a:pt x="4846835" y="5283399"/>
                  <a:pt x="4848076" y="5284639"/>
                </a:cubicBezTo>
                <a:cubicBezTo>
                  <a:pt x="4850556" y="5287120"/>
                  <a:pt x="4851796" y="5290840"/>
                  <a:pt x="4851796" y="5295801"/>
                </a:cubicBezTo>
                <a:lnTo>
                  <a:pt x="4836913" y="5288360"/>
                </a:lnTo>
                <a:cubicBezTo>
                  <a:pt x="4836913" y="5288360"/>
                  <a:pt x="4838154" y="5287120"/>
                  <a:pt x="4840634" y="5284639"/>
                </a:cubicBezTo>
                <a:cubicBezTo>
                  <a:pt x="4841874" y="5283399"/>
                  <a:pt x="4843115" y="5282779"/>
                  <a:pt x="4844355" y="5282779"/>
                </a:cubicBezTo>
                <a:close/>
                <a:moveTo>
                  <a:pt x="3780234" y="5280918"/>
                </a:moveTo>
                <a:lnTo>
                  <a:pt x="3787675" y="5288360"/>
                </a:lnTo>
                <a:lnTo>
                  <a:pt x="3795117" y="5288360"/>
                </a:lnTo>
                <a:cubicBezTo>
                  <a:pt x="3790156" y="5283399"/>
                  <a:pt x="3785195" y="5280918"/>
                  <a:pt x="3780234" y="5280918"/>
                </a:cubicBezTo>
                <a:close/>
                <a:moveTo>
                  <a:pt x="3720703" y="5280918"/>
                </a:moveTo>
                <a:cubicBezTo>
                  <a:pt x="3720703" y="5285879"/>
                  <a:pt x="3723183" y="5288360"/>
                  <a:pt x="3728144" y="5288360"/>
                </a:cubicBezTo>
                <a:lnTo>
                  <a:pt x="3735586" y="5280918"/>
                </a:lnTo>
                <a:cubicBezTo>
                  <a:pt x="3730625" y="5280918"/>
                  <a:pt x="3725664" y="5280918"/>
                  <a:pt x="3720703" y="5280918"/>
                </a:cubicBezTo>
                <a:close/>
                <a:moveTo>
                  <a:pt x="2284511" y="5280918"/>
                </a:moveTo>
                <a:cubicBezTo>
                  <a:pt x="2274589" y="5285879"/>
                  <a:pt x="2269628" y="5288360"/>
                  <a:pt x="2269628" y="5288360"/>
                </a:cubicBezTo>
                <a:cubicBezTo>
                  <a:pt x="2274589" y="5293321"/>
                  <a:pt x="2282031" y="5295801"/>
                  <a:pt x="2291953" y="5295801"/>
                </a:cubicBezTo>
                <a:cubicBezTo>
                  <a:pt x="2301875" y="5295801"/>
                  <a:pt x="2306835" y="5293321"/>
                  <a:pt x="2306835" y="5288360"/>
                </a:cubicBezTo>
                <a:cubicBezTo>
                  <a:pt x="2311796" y="5288360"/>
                  <a:pt x="2314277" y="5288360"/>
                  <a:pt x="2314277" y="5288360"/>
                </a:cubicBezTo>
                <a:cubicBezTo>
                  <a:pt x="2314277" y="5288360"/>
                  <a:pt x="2314897" y="5288360"/>
                  <a:pt x="2316137" y="5288360"/>
                </a:cubicBezTo>
                <a:lnTo>
                  <a:pt x="2320230" y="5288360"/>
                </a:lnTo>
                <a:lnTo>
                  <a:pt x="2317998" y="5286499"/>
                </a:lnTo>
                <a:cubicBezTo>
                  <a:pt x="2310556" y="5282779"/>
                  <a:pt x="2299394" y="5280918"/>
                  <a:pt x="2284511" y="5280918"/>
                </a:cubicBezTo>
                <a:close/>
                <a:moveTo>
                  <a:pt x="4158815" y="5276268"/>
                </a:moveTo>
                <a:cubicBezTo>
                  <a:pt x="4159436" y="5276888"/>
                  <a:pt x="4159745" y="5278438"/>
                  <a:pt x="4159745" y="5280918"/>
                </a:cubicBezTo>
                <a:cubicBezTo>
                  <a:pt x="4159745" y="5280918"/>
                  <a:pt x="4159745" y="5283399"/>
                  <a:pt x="4159745" y="5288360"/>
                </a:cubicBezTo>
                <a:lnTo>
                  <a:pt x="4152304" y="5280918"/>
                </a:lnTo>
                <a:cubicBezTo>
                  <a:pt x="4152304" y="5280918"/>
                  <a:pt x="4153545" y="5279678"/>
                  <a:pt x="4156025" y="5277198"/>
                </a:cubicBezTo>
                <a:cubicBezTo>
                  <a:pt x="4157265" y="5275958"/>
                  <a:pt x="4158196" y="5275648"/>
                  <a:pt x="4158815" y="5276268"/>
                </a:cubicBezTo>
                <a:close/>
                <a:moveTo>
                  <a:pt x="4628554" y="5273477"/>
                </a:moveTo>
                <a:cubicBezTo>
                  <a:pt x="4633515" y="5278438"/>
                  <a:pt x="4631034" y="5280918"/>
                  <a:pt x="4621113" y="5280918"/>
                </a:cubicBezTo>
                <a:cubicBezTo>
                  <a:pt x="4606230" y="5285879"/>
                  <a:pt x="4598788" y="5287120"/>
                  <a:pt x="4598788" y="5284639"/>
                </a:cubicBezTo>
                <a:cubicBezTo>
                  <a:pt x="4598788" y="5282158"/>
                  <a:pt x="4602509" y="5279678"/>
                  <a:pt x="4609951" y="5277198"/>
                </a:cubicBezTo>
                <a:cubicBezTo>
                  <a:pt x="4617392" y="5274717"/>
                  <a:pt x="4623593" y="5273477"/>
                  <a:pt x="4628554" y="5273477"/>
                </a:cubicBezTo>
                <a:close/>
                <a:moveTo>
                  <a:pt x="2448222" y="5273477"/>
                </a:moveTo>
                <a:cubicBezTo>
                  <a:pt x="2443261" y="5273477"/>
                  <a:pt x="2442021" y="5274717"/>
                  <a:pt x="2444501" y="5277198"/>
                </a:cubicBezTo>
                <a:cubicBezTo>
                  <a:pt x="2446982" y="5279678"/>
                  <a:pt x="2450703" y="5280918"/>
                  <a:pt x="2455664" y="5280918"/>
                </a:cubicBezTo>
                <a:cubicBezTo>
                  <a:pt x="2460624" y="5280918"/>
                  <a:pt x="2461865" y="5279678"/>
                  <a:pt x="2459384" y="5277198"/>
                </a:cubicBezTo>
                <a:cubicBezTo>
                  <a:pt x="2456904" y="5274717"/>
                  <a:pt x="2453183" y="5273477"/>
                  <a:pt x="2448222" y="5273477"/>
                </a:cubicBezTo>
                <a:close/>
                <a:moveTo>
                  <a:pt x="3914179" y="5269756"/>
                </a:moveTo>
                <a:cubicBezTo>
                  <a:pt x="3911699" y="5269756"/>
                  <a:pt x="3909219" y="5270997"/>
                  <a:pt x="3906738" y="5273477"/>
                </a:cubicBezTo>
                <a:lnTo>
                  <a:pt x="3914179" y="5280918"/>
                </a:lnTo>
                <a:lnTo>
                  <a:pt x="3921621" y="5273477"/>
                </a:lnTo>
                <a:cubicBezTo>
                  <a:pt x="3919140" y="5270997"/>
                  <a:pt x="3916660" y="5269756"/>
                  <a:pt x="3914179" y="5269756"/>
                </a:cubicBezTo>
                <a:close/>
                <a:moveTo>
                  <a:pt x="4680644" y="5266036"/>
                </a:moveTo>
                <a:lnTo>
                  <a:pt x="4688085" y="5266036"/>
                </a:lnTo>
                <a:cubicBezTo>
                  <a:pt x="4693047" y="5266036"/>
                  <a:pt x="4695527" y="5266036"/>
                  <a:pt x="4695527" y="5266036"/>
                </a:cubicBezTo>
                <a:cubicBezTo>
                  <a:pt x="4695527" y="5266036"/>
                  <a:pt x="4693047" y="5268516"/>
                  <a:pt x="4688085" y="5273477"/>
                </a:cubicBezTo>
                <a:cubicBezTo>
                  <a:pt x="4683124" y="5273477"/>
                  <a:pt x="4680644" y="5270996"/>
                  <a:pt x="4680644" y="5266036"/>
                </a:cubicBezTo>
                <a:close/>
                <a:moveTo>
                  <a:pt x="4643437" y="5266036"/>
                </a:moveTo>
                <a:cubicBezTo>
                  <a:pt x="4648398" y="5266036"/>
                  <a:pt x="4653358" y="5266036"/>
                  <a:pt x="4658320" y="5266036"/>
                </a:cubicBezTo>
                <a:lnTo>
                  <a:pt x="4643437" y="5273477"/>
                </a:lnTo>
                <a:cubicBezTo>
                  <a:pt x="4638476" y="5273477"/>
                  <a:pt x="4635995" y="5272237"/>
                  <a:pt x="4635995" y="5269756"/>
                </a:cubicBezTo>
                <a:cubicBezTo>
                  <a:pt x="4635995" y="5267276"/>
                  <a:pt x="4638476" y="5266036"/>
                  <a:pt x="4643437" y="5266036"/>
                </a:cubicBezTo>
                <a:close/>
                <a:moveTo>
                  <a:pt x="4241601" y="5266036"/>
                </a:moveTo>
                <a:cubicBezTo>
                  <a:pt x="4246562" y="5266036"/>
                  <a:pt x="4250283" y="5267276"/>
                  <a:pt x="4252763" y="5269756"/>
                </a:cubicBezTo>
                <a:cubicBezTo>
                  <a:pt x="4255243" y="5272237"/>
                  <a:pt x="4256484" y="5275958"/>
                  <a:pt x="4256484" y="5280918"/>
                </a:cubicBezTo>
                <a:cubicBezTo>
                  <a:pt x="4256484" y="5280918"/>
                  <a:pt x="4255243" y="5282158"/>
                  <a:pt x="4252763" y="5284639"/>
                </a:cubicBezTo>
                <a:cubicBezTo>
                  <a:pt x="4250283" y="5287120"/>
                  <a:pt x="4249042" y="5290840"/>
                  <a:pt x="4249042" y="5295801"/>
                </a:cubicBezTo>
                <a:lnTo>
                  <a:pt x="4234160" y="5303243"/>
                </a:lnTo>
                <a:lnTo>
                  <a:pt x="4249042" y="5303243"/>
                </a:lnTo>
                <a:lnTo>
                  <a:pt x="4271367" y="5303243"/>
                </a:lnTo>
                <a:lnTo>
                  <a:pt x="4271367" y="5288360"/>
                </a:lnTo>
                <a:cubicBezTo>
                  <a:pt x="4276328" y="5288360"/>
                  <a:pt x="4278808" y="5287120"/>
                  <a:pt x="4278808" y="5284639"/>
                </a:cubicBezTo>
                <a:cubicBezTo>
                  <a:pt x="4278808" y="5282158"/>
                  <a:pt x="4277567" y="5278438"/>
                  <a:pt x="4275087" y="5273477"/>
                </a:cubicBezTo>
                <a:cubicBezTo>
                  <a:pt x="4272607" y="5268516"/>
                  <a:pt x="4273847" y="5266036"/>
                  <a:pt x="4278808" y="5266036"/>
                </a:cubicBezTo>
                <a:cubicBezTo>
                  <a:pt x="4283769" y="5266036"/>
                  <a:pt x="4288729" y="5268516"/>
                  <a:pt x="4293691" y="5273477"/>
                </a:cubicBezTo>
                <a:cubicBezTo>
                  <a:pt x="4298652" y="5278438"/>
                  <a:pt x="4299892" y="5283399"/>
                  <a:pt x="4297411" y="5288360"/>
                </a:cubicBezTo>
                <a:cubicBezTo>
                  <a:pt x="4294931" y="5293321"/>
                  <a:pt x="4299892" y="5294561"/>
                  <a:pt x="4312294" y="5292081"/>
                </a:cubicBezTo>
                <a:cubicBezTo>
                  <a:pt x="4324697" y="5289600"/>
                  <a:pt x="4333378" y="5289600"/>
                  <a:pt x="4338339" y="5292081"/>
                </a:cubicBezTo>
                <a:cubicBezTo>
                  <a:pt x="4343301" y="5294561"/>
                  <a:pt x="4340819" y="5298282"/>
                  <a:pt x="4330898" y="5303243"/>
                </a:cubicBezTo>
                <a:lnTo>
                  <a:pt x="4316015" y="5303243"/>
                </a:lnTo>
                <a:cubicBezTo>
                  <a:pt x="4291211" y="5308203"/>
                  <a:pt x="4276328" y="5311924"/>
                  <a:pt x="4271367" y="5314405"/>
                </a:cubicBezTo>
                <a:cubicBezTo>
                  <a:pt x="4266405" y="5316885"/>
                  <a:pt x="4263925" y="5320606"/>
                  <a:pt x="4263925" y="5325567"/>
                </a:cubicBezTo>
                <a:lnTo>
                  <a:pt x="4249042" y="5333008"/>
                </a:lnTo>
                <a:cubicBezTo>
                  <a:pt x="4249042" y="5328048"/>
                  <a:pt x="4250283" y="5324327"/>
                  <a:pt x="4252763" y="5321846"/>
                </a:cubicBezTo>
                <a:cubicBezTo>
                  <a:pt x="4255243" y="5319365"/>
                  <a:pt x="4256484" y="5315645"/>
                  <a:pt x="4256484" y="5310684"/>
                </a:cubicBezTo>
                <a:lnTo>
                  <a:pt x="4241601" y="5318125"/>
                </a:lnTo>
                <a:lnTo>
                  <a:pt x="4234160" y="5318125"/>
                </a:lnTo>
                <a:cubicBezTo>
                  <a:pt x="4229199" y="5313165"/>
                  <a:pt x="4224238" y="5308203"/>
                  <a:pt x="4219277" y="5303243"/>
                </a:cubicBezTo>
                <a:cubicBezTo>
                  <a:pt x="4219277" y="5303243"/>
                  <a:pt x="4220517" y="5302003"/>
                  <a:pt x="4222997" y="5299522"/>
                </a:cubicBezTo>
                <a:cubicBezTo>
                  <a:pt x="4225478" y="5297041"/>
                  <a:pt x="4224238" y="5295801"/>
                  <a:pt x="4219277" y="5295801"/>
                </a:cubicBezTo>
                <a:lnTo>
                  <a:pt x="4234160" y="5288360"/>
                </a:lnTo>
                <a:lnTo>
                  <a:pt x="4241601" y="5280918"/>
                </a:lnTo>
                <a:lnTo>
                  <a:pt x="4234160" y="5280918"/>
                </a:lnTo>
                <a:close/>
                <a:moveTo>
                  <a:pt x="3854648" y="5266036"/>
                </a:moveTo>
                <a:cubicBezTo>
                  <a:pt x="3854648" y="5270996"/>
                  <a:pt x="3854648" y="5273477"/>
                  <a:pt x="3854648" y="5273477"/>
                </a:cubicBezTo>
                <a:cubicBezTo>
                  <a:pt x="3854648" y="5273477"/>
                  <a:pt x="3857128" y="5273477"/>
                  <a:pt x="3862089" y="5273477"/>
                </a:cubicBezTo>
                <a:cubicBezTo>
                  <a:pt x="3867051" y="5273477"/>
                  <a:pt x="3868291" y="5272237"/>
                  <a:pt x="3865810" y="5269756"/>
                </a:cubicBezTo>
                <a:cubicBezTo>
                  <a:pt x="3863330" y="5267276"/>
                  <a:pt x="3859609" y="5266036"/>
                  <a:pt x="3854648" y="5266036"/>
                </a:cubicBezTo>
                <a:close/>
                <a:moveTo>
                  <a:pt x="3534668" y="5266036"/>
                </a:moveTo>
                <a:cubicBezTo>
                  <a:pt x="3529707" y="5266036"/>
                  <a:pt x="3527226" y="5268516"/>
                  <a:pt x="3527226" y="5273477"/>
                </a:cubicBezTo>
                <a:cubicBezTo>
                  <a:pt x="3527226" y="5273477"/>
                  <a:pt x="3528467" y="5274717"/>
                  <a:pt x="3530947" y="5277198"/>
                </a:cubicBezTo>
                <a:cubicBezTo>
                  <a:pt x="3533427" y="5279678"/>
                  <a:pt x="3534668" y="5280918"/>
                  <a:pt x="3534668" y="5280918"/>
                </a:cubicBezTo>
                <a:cubicBezTo>
                  <a:pt x="3539629" y="5280918"/>
                  <a:pt x="3542109" y="5278438"/>
                  <a:pt x="3542109" y="5273477"/>
                </a:cubicBezTo>
                <a:cubicBezTo>
                  <a:pt x="3542109" y="5268516"/>
                  <a:pt x="3539629" y="5266036"/>
                  <a:pt x="3534668" y="5266036"/>
                </a:cubicBezTo>
                <a:close/>
                <a:moveTo>
                  <a:pt x="3426767" y="5266036"/>
                </a:moveTo>
                <a:cubicBezTo>
                  <a:pt x="3424287" y="5266036"/>
                  <a:pt x="3420566" y="5268516"/>
                  <a:pt x="3415605" y="5273477"/>
                </a:cubicBezTo>
                <a:lnTo>
                  <a:pt x="3423046" y="5280918"/>
                </a:lnTo>
                <a:lnTo>
                  <a:pt x="3437929" y="5273477"/>
                </a:lnTo>
                <a:cubicBezTo>
                  <a:pt x="3432968" y="5268516"/>
                  <a:pt x="3429247" y="5266036"/>
                  <a:pt x="3426767" y="5266036"/>
                </a:cubicBezTo>
                <a:close/>
                <a:moveTo>
                  <a:pt x="2291953" y="5266036"/>
                </a:moveTo>
                <a:cubicBezTo>
                  <a:pt x="2291953" y="5270996"/>
                  <a:pt x="2291953" y="5273477"/>
                  <a:pt x="2291953" y="5273477"/>
                </a:cubicBezTo>
                <a:cubicBezTo>
                  <a:pt x="2296913" y="5273477"/>
                  <a:pt x="2299394" y="5272237"/>
                  <a:pt x="2299394" y="5269756"/>
                </a:cubicBezTo>
                <a:cubicBezTo>
                  <a:pt x="2299394" y="5267276"/>
                  <a:pt x="2296913" y="5266036"/>
                  <a:pt x="2291953" y="5266036"/>
                </a:cubicBezTo>
                <a:close/>
                <a:moveTo>
                  <a:pt x="2009179" y="5266036"/>
                </a:moveTo>
                <a:cubicBezTo>
                  <a:pt x="2004218" y="5266036"/>
                  <a:pt x="2001738" y="5268516"/>
                  <a:pt x="2001738" y="5273477"/>
                </a:cubicBezTo>
                <a:cubicBezTo>
                  <a:pt x="2001738" y="5278438"/>
                  <a:pt x="2002978" y="5280918"/>
                  <a:pt x="2005459" y="5280918"/>
                </a:cubicBezTo>
                <a:cubicBezTo>
                  <a:pt x="2007939" y="5280918"/>
                  <a:pt x="2010419" y="5278438"/>
                  <a:pt x="2012900" y="5273477"/>
                </a:cubicBezTo>
                <a:cubicBezTo>
                  <a:pt x="2015381" y="5268516"/>
                  <a:pt x="2014140" y="5266036"/>
                  <a:pt x="2009179" y="5266036"/>
                </a:cubicBezTo>
                <a:close/>
                <a:moveTo>
                  <a:pt x="4792265" y="5258594"/>
                </a:moveTo>
                <a:cubicBezTo>
                  <a:pt x="4792265" y="5263555"/>
                  <a:pt x="4792265" y="5266036"/>
                  <a:pt x="4792265" y="5266036"/>
                </a:cubicBezTo>
                <a:lnTo>
                  <a:pt x="4769941" y="5266036"/>
                </a:lnTo>
                <a:close/>
                <a:moveTo>
                  <a:pt x="4174628" y="5258594"/>
                </a:moveTo>
                <a:cubicBezTo>
                  <a:pt x="4174628" y="5258594"/>
                  <a:pt x="4177109" y="5258594"/>
                  <a:pt x="4182070" y="5258594"/>
                </a:cubicBezTo>
                <a:lnTo>
                  <a:pt x="4196952" y="5266036"/>
                </a:lnTo>
                <a:cubicBezTo>
                  <a:pt x="4201914" y="5270996"/>
                  <a:pt x="4201914" y="5273477"/>
                  <a:pt x="4196952" y="5273477"/>
                </a:cubicBezTo>
                <a:cubicBezTo>
                  <a:pt x="4191992" y="5273477"/>
                  <a:pt x="4189511" y="5275958"/>
                  <a:pt x="4189511" y="5280918"/>
                </a:cubicBezTo>
                <a:lnTo>
                  <a:pt x="4182070" y="5266036"/>
                </a:lnTo>
                <a:cubicBezTo>
                  <a:pt x="4177109" y="5261075"/>
                  <a:pt x="4174628" y="5258594"/>
                  <a:pt x="4174628" y="5258594"/>
                </a:cubicBezTo>
                <a:close/>
                <a:moveTo>
                  <a:pt x="3914179" y="5258594"/>
                </a:moveTo>
                <a:lnTo>
                  <a:pt x="3921621" y="5266036"/>
                </a:lnTo>
                <a:cubicBezTo>
                  <a:pt x="3926582" y="5266036"/>
                  <a:pt x="3927822" y="5264796"/>
                  <a:pt x="3925341" y="5262315"/>
                </a:cubicBezTo>
                <a:cubicBezTo>
                  <a:pt x="3922861" y="5259835"/>
                  <a:pt x="3919140" y="5258594"/>
                  <a:pt x="3914179" y="5258594"/>
                </a:cubicBezTo>
                <a:close/>
                <a:moveTo>
                  <a:pt x="2381250" y="5258594"/>
                </a:moveTo>
                <a:lnTo>
                  <a:pt x="2396132" y="5266036"/>
                </a:lnTo>
                <a:cubicBezTo>
                  <a:pt x="2401093" y="5261075"/>
                  <a:pt x="2406054" y="5258594"/>
                  <a:pt x="2411015" y="5258594"/>
                </a:cubicBezTo>
                <a:lnTo>
                  <a:pt x="2396132" y="5258594"/>
                </a:lnTo>
                <a:close/>
                <a:moveTo>
                  <a:pt x="4323456" y="5251153"/>
                </a:moveTo>
                <a:lnTo>
                  <a:pt x="4360663" y="5266036"/>
                </a:lnTo>
                <a:lnTo>
                  <a:pt x="4353222" y="5273477"/>
                </a:lnTo>
                <a:cubicBezTo>
                  <a:pt x="4348261" y="5273477"/>
                  <a:pt x="4344540" y="5273477"/>
                  <a:pt x="4342060" y="5273477"/>
                </a:cubicBezTo>
                <a:cubicBezTo>
                  <a:pt x="4339580" y="5273477"/>
                  <a:pt x="4340819" y="5270996"/>
                  <a:pt x="4345781" y="5266036"/>
                </a:cubicBezTo>
                <a:lnTo>
                  <a:pt x="4338339" y="5258594"/>
                </a:lnTo>
                <a:cubicBezTo>
                  <a:pt x="4333378" y="5258594"/>
                  <a:pt x="4330898" y="5261075"/>
                  <a:pt x="4330898" y="5266036"/>
                </a:cubicBezTo>
                <a:cubicBezTo>
                  <a:pt x="4330898" y="5270996"/>
                  <a:pt x="4330898" y="5273477"/>
                  <a:pt x="4330898" y="5273477"/>
                </a:cubicBezTo>
                <a:close/>
                <a:moveTo>
                  <a:pt x="3891855" y="5251153"/>
                </a:moveTo>
                <a:cubicBezTo>
                  <a:pt x="3891855" y="5251153"/>
                  <a:pt x="3889375" y="5252393"/>
                  <a:pt x="3884414" y="5254873"/>
                </a:cubicBezTo>
                <a:cubicBezTo>
                  <a:pt x="3879453" y="5257354"/>
                  <a:pt x="3876972" y="5258594"/>
                  <a:pt x="3876972" y="5258594"/>
                </a:cubicBezTo>
                <a:cubicBezTo>
                  <a:pt x="3876972" y="5258594"/>
                  <a:pt x="3878213" y="5259835"/>
                  <a:pt x="3880693" y="5262315"/>
                </a:cubicBezTo>
                <a:cubicBezTo>
                  <a:pt x="3883173" y="5264796"/>
                  <a:pt x="3884414" y="5263555"/>
                  <a:pt x="3884414" y="5258594"/>
                </a:cubicBezTo>
                <a:cubicBezTo>
                  <a:pt x="3889375" y="5258594"/>
                  <a:pt x="3891855" y="5256114"/>
                  <a:pt x="3891855" y="5251153"/>
                </a:cubicBezTo>
                <a:close/>
                <a:moveTo>
                  <a:pt x="2273349" y="5251153"/>
                </a:moveTo>
                <a:cubicBezTo>
                  <a:pt x="2270868" y="5251153"/>
                  <a:pt x="2269628" y="5253633"/>
                  <a:pt x="2269628" y="5258594"/>
                </a:cubicBezTo>
                <a:cubicBezTo>
                  <a:pt x="2269628" y="5258594"/>
                  <a:pt x="2270868" y="5258594"/>
                  <a:pt x="2273349" y="5258594"/>
                </a:cubicBezTo>
                <a:cubicBezTo>
                  <a:pt x="2275830" y="5258594"/>
                  <a:pt x="2277070" y="5258594"/>
                  <a:pt x="2277070" y="5258594"/>
                </a:cubicBezTo>
                <a:cubicBezTo>
                  <a:pt x="2277070" y="5253633"/>
                  <a:pt x="2275830" y="5251153"/>
                  <a:pt x="2273349" y="5251153"/>
                </a:cubicBezTo>
                <a:close/>
                <a:moveTo>
                  <a:pt x="2343112" y="5245572"/>
                </a:moveTo>
                <a:cubicBezTo>
                  <a:pt x="2341252" y="5245572"/>
                  <a:pt x="2339081" y="5246192"/>
                  <a:pt x="2336601" y="5247432"/>
                </a:cubicBezTo>
                <a:cubicBezTo>
                  <a:pt x="2331640" y="5249913"/>
                  <a:pt x="2324199" y="5251153"/>
                  <a:pt x="2314277" y="5251153"/>
                </a:cubicBezTo>
                <a:lnTo>
                  <a:pt x="2329160" y="5266036"/>
                </a:lnTo>
                <a:cubicBezTo>
                  <a:pt x="2344042" y="5261075"/>
                  <a:pt x="2351484" y="5257354"/>
                  <a:pt x="2351484" y="5254873"/>
                </a:cubicBezTo>
                <a:cubicBezTo>
                  <a:pt x="2351484" y="5252393"/>
                  <a:pt x="2350244" y="5249913"/>
                  <a:pt x="2347763" y="5247432"/>
                </a:cubicBezTo>
                <a:cubicBezTo>
                  <a:pt x="2346523" y="5246192"/>
                  <a:pt x="2344973" y="5245572"/>
                  <a:pt x="2343112" y="5245572"/>
                </a:cubicBezTo>
                <a:close/>
                <a:moveTo>
                  <a:pt x="5000624" y="5243711"/>
                </a:moveTo>
                <a:cubicBezTo>
                  <a:pt x="5000624" y="5243711"/>
                  <a:pt x="5003104" y="5243711"/>
                  <a:pt x="5008066" y="5243711"/>
                </a:cubicBezTo>
                <a:cubicBezTo>
                  <a:pt x="5013027" y="5243711"/>
                  <a:pt x="5015507" y="5244951"/>
                  <a:pt x="5015507" y="5247432"/>
                </a:cubicBezTo>
                <a:cubicBezTo>
                  <a:pt x="5015507" y="5249913"/>
                  <a:pt x="5013027" y="5251153"/>
                  <a:pt x="5008066" y="5251153"/>
                </a:cubicBezTo>
                <a:cubicBezTo>
                  <a:pt x="5003104" y="5251153"/>
                  <a:pt x="5000624" y="5248672"/>
                  <a:pt x="5000624" y="5243711"/>
                </a:cubicBezTo>
                <a:close/>
                <a:moveTo>
                  <a:pt x="4963417" y="5243711"/>
                </a:moveTo>
                <a:cubicBezTo>
                  <a:pt x="4963417" y="5248672"/>
                  <a:pt x="4962177" y="5251153"/>
                  <a:pt x="4959697" y="5251153"/>
                </a:cubicBezTo>
                <a:cubicBezTo>
                  <a:pt x="4957217" y="5251153"/>
                  <a:pt x="4955976" y="5249913"/>
                  <a:pt x="4955976" y="5247432"/>
                </a:cubicBezTo>
                <a:cubicBezTo>
                  <a:pt x="4955976" y="5244951"/>
                  <a:pt x="4958456" y="5243711"/>
                  <a:pt x="4963417" y="5243711"/>
                </a:cubicBezTo>
                <a:close/>
                <a:moveTo>
                  <a:pt x="4427636" y="5243711"/>
                </a:moveTo>
                <a:lnTo>
                  <a:pt x="4464843" y="5243711"/>
                </a:lnTo>
                <a:cubicBezTo>
                  <a:pt x="4459882" y="5243711"/>
                  <a:pt x="4457402" y="5244951"/>
                  <a:pt x="4457402" y="5247432"/>
                </a:cubicBezTo>
                <a:cubicBezTo>
                  <a:pt x="4457402" y="5249913"/>
                  <a:pt x="4457402" y="5251153"/>
                  <a:pt x="4457402" y="5251153"/>
                </a:cubicBezTo>
                <a:lnTo>
                  <a:pt x="4449960" y="5258594"/>
                </a:lnTo>
                <a:cubicBezTo>
                  <a:pt x="4449960" y="5258594"/>
                  <a:pt x="4447480" y="5258594"/>
                  <a:pt x="4442519" y="5258594"/>
                </a:cubicBezTo>
                <a:cubicBezTo>
                  <a:pt x="4437558" y="5258594"/>
                  <a:pt x="4435077" y="5258594"/>
                  <a:pt x="4435077" y="5258594"/>
                </a:cubicBezTo>
                <a:cubicBezTo>
                  <a:pt x="4425156" y="5253633"/>
                  <a:pt x="4422675" y="5248672"/>
                  <a:pt x="4427636" y="5243711"/>
                </a:cubicBezTo>
                <a:close/>
                <a:moveTo>
                  <a:pt x="3839765" y="5243711"/>
                </a:moveTo>
                <a:cubicBezTo>
                  <a:pt x="3839765" y="5243711"/>
                  <a:pt x="3838525" y="5244951"/>
                  <a:pt x="3836045" y="5247432"/>
                </a:cubicBezTo>
                <a:cubicBezTo>
                  <a:pt x="3833564" y="5249913"/>
                  <a:pt x="3833564" y="5251153"/>
                  <a:pt x="3836045" y="5251153"/>
                </a:cubicBezTo>
                <a:cubicBezTo>
                  <a:pt x="3838525" y="5251153"/>
                  <a:pt x="3839765" y="5248672"/>
                  <a:pt x="3839765" y="5243711"/>
                </a:cubicBezTo>
                <a:close/>
                <a:moveTo>
                  <a:pt x="2053828" y="5243711"/>
                </a:moveTo>
                <a:lnTo>
                  <a:pt x="2061269" y="5258594"/>
                </a:lnTo>
                <a:cubicBezTo>
                  <a:pt x="2061269" y="5263555"/>
                  <a:pt x="2058788" y="5266036"/>
                  <a:pt x="2053828" y="5266036"/>
                </a:cubicBezTo>
                <a:cubicBezTo>
                  <a:pt x="2048867" y="5270996"/>
                  <a:pt x="2048867" y="5273477"/>
                  <a:pt x="2053828" y="5273477"/>
                </a:cubicBezTo>
                <a:cubicBezTo>
                  <a:pt x="2058788" y="5273477"/>
                  <a:pt x="2066230" y="5273477"/>
                  <a:pt x="2076152" y="5273477"/>
                </a:cubicBezTo>
                <a:cubicBezTo>
                  <a:pt x="2086074" y="5273477"/>
                  <a:pt x="2093515" y="5275958"/>
                  <a:pt x="2098476" y="5280918"/>
                </a:cubicBezTo>
                <a:lnTo>
                  <a:pt x="2105917" y="5280918"/>
                </a:lnTo>
                <a:lnTo>
                  <a:pt x="2105917" y="5273477"/>
                </a:lnTo>
                <a:cubicBezTo>
                  <a:pt x="2100957" y="5273477"/>
                  <a:pt x="2098476" y="5272237"/>
                  <a:pt x="2098476" y="5269756"/>
                </a:cubicBezTo>
                <a:cubicBezTo>
                  <a:pt x="2098476" y="5267276"/>
                  <a:pt x="2095995" y="5263555"/>
                  <a:pt x="2091035" y="5258594"/>
                </a:cubicBezTo>
                <a:cubicBezTo>
                  <a:pt x="2091035" y="5253633"/>
                  <a:pt x="2088554" y="5252393"/>
                  <a:pt x="2083593" y="5254873"/>
                </a:cubicBezTo>
                <a:cubicBezTo>
                  <a:pt x="2078633" y="5257354"/>
                  <a:pt x="2073671" y="5256114"/>
                  <a:pt x="2068710" y="5251153"/>
                </a:cubicBezTo>
                <a:close/>
                <a:moveTo>
                  <a:pt x="2246374" y="5242781"/>
                </a:moveTo>
                <a:cubicBezTo>
                  <a:pt x="2244514" y="5243402"/>
                  <a:pt x="2242343" y="5246192"/>
                  <a:pt x="2239863" y="5251153"/>
                </a:cubicBezTo>
                <a:lnTo>
                  <a:pt x="2224980" y="5258594"/>
                </a:lnTo>
                <a:lnTo>
                  <a:pt x="2232421" y="5266036"/>
                </a:lnTo>
                <a:cubicBezTo>
                  <a:pt x="2247304" y="5270996"/>
                  <a:pt x="2254746" y="5268516"/>
                  <a:pt x="2254746" y="5258594"/>
                </a:cubicBezTo>
                <a:cubicBezTo>
                  <a:pt x="2254746" y="5258594"/>
                  <a:pt x="2253506" y="5254873"/>
                  <a:pt x="2251025" y="5247432"/>
                </a:cubicBezTo>
                <a:cubicBezTo>
                  <a:pt x="2249785" y="5243711"/>
                  <a:pt x="2248234" y="5242161"/>
                  <a:pt x="2246374" y="5242781"/>
                </a:cubicBezTo>
                <a:close/>
                <a:moveTo>
                  <a:pt x="3670008" y="5239061"/>
                </a:moveTo>
                <a:cubicBezTo>
                  <a:pt x="3667218" y="5239061"/>
                  <a:pt x="3663032" y="5241851"/>
                  <a:pt x="3657451" y="5247432"/>
                </a:cubicBezTo>
                <a:cubicBezTo>
                  <a:pt x="3650009" y="5254873"/>
                  <a:pt x="3645048" y="5256114"/>
                  <a:pt x="3642568" y="5251153"/>
                </a:cubicBezTo>
                <a:cubicBezTo>
                  <a:pt x="3640088" y="5246192"/>
                  <a:pt x="3631406" y="5243711"/>
                  <a:pt x="3616523" y="5243711"/>
                </a:cubicBezTo>
                <a:lnTo>
                  <a:pt x="3601640" y="5251153"/>
                </a:lnTo>
                <a:lnTo>
                  <a:pt x="3623964" y="5251153"/>
                </a:lnTo>
                <a:cubicBezTo>
                  <a:pt x="3633886" y="5251153"/>
                  <a:pt x="3641328" y="5253633"/>
                  <a:pt x="3646289" y="5258594"/>
                </a:cubicBezTo>
                <a:cubicBezTo>
                  <a:pt x="3656210" y="5258594"/>
                  <a:pt x="3663652" y="5256114"/>
                  <a:pt x="3668613" y="5251153"/>
                </a:cubicBezTo>
                <a:cubicBezTo>
                  <a:pt x="3673574" y="5246192"/>
                  <a:pt x="3674814" y="5242471"/>
                  <a:pt x="3672334" y="5239991"/>
                </a:cubicBezTo>
                <a:cubicBezTo>
                  <a:pt x="3671714" y="5239370"/>
                  <a:pt x="3670938" y="5239061"/>
                  <a:pt x="3670008" y="5239061"/>
                </a:cubicBezTo>
                <a:close/>
                <a:moveTo>
                  <a:pt x="4583906" y="5236270"/>
                </a:moveTo>
                <a:lnTo>
                  <a:pt x="4621113" y="5236270"/>
                </a:lnTo>
                <a:cubicBezTo>
                  <a:pt x="4626074" y="5241231"/>
                  <a:pt x="4628554" y="5243711"/>
                  <a:pt x="4628554" y="5243711"/>
                </a:cubicBezTo>
                <a:lnTo>
                  <a:pt x="4613671" y="5243711"/>
                </a:lnTo>
                <a:cubicBezTo>
                  <a:pt x="4613671" y="5243711"/>
                  <a:pt x="4609951" y="5243711"/>
                  <a:pt x="4602509" y="5243711"/>
                </a:cubicBezTo>
                <a:cubicBezTo>
                  <a:pt x="4595068" y="5243711"/>
                  <a:pt x="4588867" y="5241231"/>
                  <a:pt x="4583906" y="5236270"/>
                </a:cubicBezTo>
                <a:close/>
                <a:moveTo>
                  <a:pt x="4129980" y="5236270"/>
                </a:moveTo>
                <a:lnTo>
                  <a:pt x="4122539" y="5243711"/>
                </a:lnTo>
                <a:cubicBezTo>
                  <a:pt x="4117578" y="5248672"/>
                  <a:pt x="4112617" y="5252393"/>
                  <a:pt x="4107656" y="5254873"/>
                </a:cubicBezTo>
                <a:cubicBezTo>
                  <a:pt x="4102695" y="5257354"/>
                  <a:pt x="4097734" y="5256114"/>
                  <a:pt x="4092773" y="5251153"/>
                </a:cubicBezTo>
                <a:lnTo>
                  <a:pt x="4085332" y="5258594"/>
                </a:lnTo>
                <a:cubicBezTo>
                  <a:pt x="4085332" y="5258594"/>
                  <a:pt x="4087812" y="5258594"/>
                  <a:pt x="4092773" y="5258594"/>
                </a:cubicBezTo>
                <a:cubicBezTo>
                  <a:pt x="4097734" y="5258594"/>
                  <a:pt x="4100214" y="5261075"/>
                  <a:pt x="4100214" y="5266036"/>
                </a:cubicBezTo>
                <a:lnTo>
                  <a:pt x="4115097" y="5266036"/>
                </a:lnTo>
                <a:cubicBezTo>
                  <a:pt x="4115097" y="5261075"/>
                  <a:pt x="4117578" y="5258594"/>
                  <a:pt x="4122539" y="5258594"/>
                </a:cubicBezTo>
                <a:cubicBezTo>
                  <a:pt x="4127500" y="5258594"/>
                  <a:pt x="4129980" y="5253633"/>
                  <a:pt x="4129980" y="5243711"/>
                </a:cubicBezTo>
                <a:close/>
                <a:moveTo>
                  <a:pt x="1942207" y="5236270"/>
                </a:moveTo>
                <a:lnTo>
                  <a:pt x="1949648" y="5243711"/>
                </a:lnTo>
                <a:cubicBezTo>
                  <a:pt x="1954609" y="5243711"/>
                  <a:pt x="1957089" y="5242471"/>
                  <a:pt x="1957089" y="5239991"/>
                </a:cubicBezTo>
                <a:cubicBezTo>
                  <a:pt x="1957089" y="5237510"/>
                  <a:pt x="1954609" y="5236270"/>
                  <a:pt x="1949648" y="5236270"/>
                </a:cubicBezTo>
                <a:cubicBezTo>
                  <a:pt x="1944687" y="5236270"/>
                  <a:pt x="1942207" y="5236270"/>
                  <a:pt x="1942207" y="5236270"/>
                </a:cubicBezTo>
                <a:close/>
                <a:moveTo>
                  <a:pt x="4829472" y="5228829"/>
                </a:moveTo>
                <a:cubicBezTo>
                  <a:pt x="4829472" y="5233789"/>
                  <a:pt x="4831952" y="5238751"/>
                  <a:pt x="4836913" y="5243711"/>
                </a:cubicBezTo>
                <a:cubicBezTo>
                  <a:pt x="4836913" y="5243711"/>
                  <a:pt x="4834433" y="5243711"/>
                  <a:pt x="4829472" y="5243711"/>
                </a:cubicBezTo>
                <a:close/>
                <a:moveTo>
                  <a:pt x="4509492" y="5228829"/>
                </a:moveTo>
                <a:lnTo>
                  <a:pt x="4509492" y="5243711"/>
                </a:lnTo>
                <a:cubicBezTo>
                  <a:pt x="4504530" y="5243711"/>
                  <a:pt x="4502050" y="5241231"/>
                  <a:pt x="4502050" y="5236270"/>
                </a:cubicBezTo>
                <a:cubicBezTo>
                  <a:pt x="4502050" y="5231309"/>
                  <a:pt x="4504530" y="5228829"/>
                  <a:pt x="4509492" y="5228829"/>
                </a:cubicBezTo>
                <a:close/>
                <a:moveTo>
                  <a:pt x="2239863" y="5228829"/>
                </a:moveTo>
                <a:lnTo>
                  <a:pt x="2232421" y="5243711"/>
                </a:lnTo>
                <a:lnTo>
                  <a:pt x="2239863" y="5236270"/>
                </a:lnTo>
                <a:close/>
                <a:moveTo>
                  <a:pt x="1994296" y="5228829"/>
                </a:moveTo>
                <a:cubicBezTo>
                  <a:pt x="1994296" y="5233789"/>
                  <a:pt x="1999257" y="5236270"/>
                  <a:pt x="2009179" y="5236270"/>
                </a:cubicBezTo>
                <a:cubicBezTo>
                  <a:pt x="2014140" y="5236270"/>
                  <a:pt x="2016621" y="5236270"/>
                  <a:pt x="2016621" y="5236270"/>
                </a:cubicBezTo>
                <a:cubicBezTo>
                  <a:pt x="2016621" y="5236270"/>
                  <a:pt x="2016621" y="5238751"/>
                  <a:pt x="2016621" y="5243711"/>
                </a:cubicBezTo>
                <a:lnTo>
                  <a:pt x="2024062" y="5236270"/>
                </a:lnTo>
                <a:cubicBezTo>
                  <a:pt x="2024062" y="5231309"/>
                  <a:pt x="2019101" y="5228829"/>
                  <a:pt x="2009179" y="5228829"/>
                </a:cubicBezTo>
                <a:close/>
                <a:moveTo>
                  <a:pt x="4702038" y="5224178"/>
                </a:moveTo>
                <a:cubicBezTo>
                  <a:pt x="4702658" y="5224798"/>
                  <a:pt x="4702968" y="5226348"/>
                  <a:pt x="4702968" y="5228829"/>
                </a:cubicBezTo>
                <a:cubicBezTo>
                  <a:pt x="4698007" y="5228829"/>
                  <a:pt x="4696767" y="5227589"/>
                  <a:pt x="4699247" y="5225108"/>
                </a:cubicBezTo>
                <a:cubicBezTo>
                  <a:pt x="4700487" y="5223868"/>
                  <a:pt x="4701418" y="5223558"/>
                  <a:pt x="4702038" y="5224178"/>
                </a:cubicBezTo>
                <a:close/>
                <a:moveTo>
                  <a:pt x="4278808" y="5221387"/>
                </a:moveTo>
                <a:cubicBezTo>
                  <a:pt x="4249042" y="5221387"/>
                  <a:pt x="4234160" y="5226348"/>
                  <a:pt x="4234160" y="5236270"/>
                </a:cubicBezTo>
                <a:lnTo>
                  <a:pt x="4286249" y="5228829"/>
                </a:lnTo>
                <a:close/>
                <a:moveTo>
                  <a:pt x="4204394" y="5221387"/>
                </a:moveTo>
                <a:lnTo>
                  <a:pt x="4189511" y="5228829"/>
                </a:lnTo>
                <a:lnTo>
                  <a:pt x="4196952" y="5228829"/>
                </a:lnTo>
                <a:cubicBezTo>
                  <a:pt x="4206875" y="5223868"/>
                  <a:pt x="4209355" y="5221387"/>
                  <a:pt x="4204394" y="5221387"/>
                </a:cubicBezTo>
                <a:close/>
                <a:moveTo>
                  <a:pt x="4096494" y="5221387"/>
                </a:moveTo>
                <a:cubicBezTo>
                  <a:pt x="4084091" y="5221387"/>
                  <a:pt x="4077890" y="5223868"/>
                  <a:pt x="4077890" y="5228829"/>
                </a:cubicBezTo>
                <a:lnTo>
                  <a:pt x="4092773" y="5228829"/>
                </a:lnTo>
                <a:cubicBezTo>
                  <a:pt x="4107656" y="5228829"/>
                  <a:pt x="4115097" y="5227589"/>
                  <a:pt x="4115097" y="5225108"/>
                </a:cubicBezTo>
                <a:cubicBezTo>
                  <a:pt x="4115097" y="5222627"/>
                  <a:pt x="4108896" y="5221387"/>
                  <a:pt x="4096494" y="5221387"/>
                </a:cubicBezTo>
                <a:close/>
                <a:moveTo>
                  <a:pt x="3549550" y="5221387"/>
                </a:moveTo>
                <a:cubicBezTo>
                  <a:pt x="3549550" y="5221387"/>
                  <a:pt x="3549550" y="5223868"/>
                  <a:pt x="3549550" y="5228829"/>
                </a:cubicBezTo>
                <a:cubicBezTo>
                  <a:pt x="3549550" y="5228829"/>
                  <a:pt x="3552031" y="5226348"/>
                  <a:pt x="3556992" y="5221387"/>
                </a:cubicBezTo>
                <a:cubicBezTo>
                  <a:pt x="3552031" y="5221387"/>
                  <a:pt x="3549550" y="5221387"/>
                  <a:pt x="3549550" y="5221387"/>
                </a:cubicBezTo>
                <a:close/>
                <a:moveTo>
                  <a:pt x="2321718" y="5221387"/>
                </a:moveTo>
                <a:lnTo>
                  <a:pt x="2329160" y="5228829"/>
                </a:lnTo>
                <a:lnTo>
                  <a:pt x="2336601" y="5221387"/>
                </a:lnTo>
                <a:cubicBezTo>
                  <a:pt x="2331640" y="5221387"/>
                  <a:pt x="2326679" y="5221387"/>
                  <a:pt x="2321718" y="5221387"/>
                </a:cubicBezTo>
                <a:close/>
                <a:moveTo>
                  <a:pt x="2269628" y="5221387"/>
                </a:moveTo>
                <a:cubicBezTo>
                  <a:pt x="2254746" y="5221387"/>
                  <a:pt x="2249785" y="5226348"/>
                  <a:pt x="2254746" y="5236270"/>
                </a:cubicBezTo>
                <a:cubicBezTo>
                  <a:pt x="2259706" y="5241231"/>
                  <a:pt x="2263427" y="5243711"/>
                  <a:pt x="2265908" y="5243711"/>
                </a:cubicBezTo>
                <a:cubicBezTo>
                  <a:pt x="2268388" y="5243711"/>
                  <a:pt x="2269628" y="5241231"/>
                  <a:pt x="2269628" y="5236270"/>
                </a:cubicBezTo>
                <a:cubicBezTo>
                  <a:pt x="2269628" y="5231309"/>
                  <a:pt x="2272109" y="5228829"/>
                  <a:pt x="2277070" y="5228829"/>
                </a:cubicBezTo>
                <a:close/>
                <a:moveTo>
                  <a:pt x="4554140" y="5213946"/>
                </a:moveTo>
                <a:cubicBezTo>
                  <a:pt x="4554140" y="5213946"/>
                  <a:pt x="4554140" y="5216426"/>
                  <a:pt x="4554140" y="5221387"/>
                </a:cubicBezTo>
                <a:lnTo>
                  <a:pt x="4554140" y="5228829"/>
                </a:lnTo>
                <a:cubicBezTo>
                  <a:pt x="4549179" y="5233789"/>
                  <a:pt x="4546699" y="5233789"/>
                  <a:pt x="4546699" y="5228829"/>
                </a:cubicBezTo>
                <a:cubicBezTo>
                  <a:pt x="4546699" y="5223868"/>
                  <a:pt x="4546699" y="5220147"/>
                  <a:pt x="4546699" y="5217666"/>
                </a:cubicBezTo>
                <a:cubicBezTo>
                  <a:pt x="4546699" y="5215186"/>
                  <a:pt x="4549179" y="5213946"/>
                  <a:pt x="4554140" y="5213946"/>
                </a:cubicBezTo>
                <a:close/>
                <a:moveTo>
                  <a:pt x="4152304" y="5213946"/>
                </a:moveTo>
                <a:lnTo>
                  <a:pt x="4129980" y="5228829"/>
                </a:lnTo>
                <a:cubicBezTo>
                  <a:pt x="4139902" y="5228829"/>
                  <a:pt x="4147343" y="5226348"/>
                  <a:pt x="4152304" y="5221387"/>
                </a:cubicBezTo>
                <a:close/>
                <a:moveTo>
                  <a:pt x="2202656" y="5213946"/>
                </a:moveTo>
                <a:lnTo>
                  <a:pt x="2217539" y="5221387"/>
                </a:lnTo>
                <a:cubicBezTo>
                  <a:pt x="2227461" y="5226348"/>
                  <a:pt x="2232421" y="5226348"/>
                  <a:pt x="2232421" y="5221387"/>
                </a:cubicBezTo>
                <a:close/>
                <a:moveTo>
                  <a:pt x="4382988" y="5206504"/>
                </a:moveTo>
                <a:cubicBezTo>
                  <a:pt x="4392909" y="5211465"/>
                  <a:pt x="4396630" y="5215186"/>
                  <a:pt x="4394150" y="5217666"/>
                </a:cubicBezTo>
                <a:cubicBezTo>
                  <a:pt x="4391670" y="5220147"/>
                  <a:pt x="4390429" y="5223868"/>
                  <a:pt x="4390429" y="5228829"/>
                </a:cubicBezTo>
                <a:lnTo>
                  <a:pt x="4382988" y="5243711"/>
                </a:lnTo>
                <a:cubicBezTo>
                  <a:pt x="4378026" y="5243711"/>
                  <a:pt x="4375546" y="5236270"/>
                  <a:pt x="4375546" y="5221387"/>
                </a:cubicBezTo>
                <a:cubicBezTo>
                  <a:pt x="4375546" y="5216426"/>
                  <a:pt x="4376787" y="5212706"/>
                  <a:pt x="4379267" y="5210225"/>
                </a:cubicBezTo>
                <a:cubicBezTo>
                  <a:pt x="4381747" y="5207744"/>
                  <a:pt x="4382988" y="5206504"/>
                  <a:pt x="4382988" y="5206504"/>
                </a:cubicBezTo>
                <a:close/>
                <a:moveTo>
                  <a:pt x="1834306" y="5206504"/>
                </a:moveTo>
                <a:cubicBezTo>
                  <a:pt x="1836787" y="5206504"/>
                  <a:pt x="1838027" y="5208985"/>
                  <a:pt x="1838027" y="5213946"/>
                </a:cubicBezTo>
                <a:cubicBezTo>
                  <a:pt x="1833066" y="5213946"/>
                  <a:pt x="1830585" y="5212706"/>
                  <a:pt x="1830585" y="5210225"/>
                </a:cubicBezTo>
                <a:cubicBezTo>
                  <a:pt x="1830585" y="5207744"/>
                  <a:pt x="1831826" y="5206504"/>
                  <a:pt x="1834306" y="5206504"/>
                </a:cubicBezTo>
                <a:close/>
                <a:moveTo>
                  <a:pt x="1869653" y="5202784"/>
                </a:moveTo>
                <a:cubicBezTo>
                  <a:pt x="1873374" y="5202784"/>
                  <a:pt x="1877714" y="5204024"/>
                  <a:pt x="1882675" y="5206504"/>
                </a:cubicBezTo>
                <a:cubicBezTo>
                  <a:pt x="1892597" y="5211465"/>
                  <a:pt x="1897558" y="5216426"/>
                  <a:pt x="1897558" y="5221387"/>
                </a:cubicBezTo>
                <a:lnTo>
                  <a:pt x="1882675" y="5228829"/>
                </a:lnTo>
                <a:cubicBezTo>
                  <a:pt x="1872753" y="5223868"/>
                  <a:pt x="1867792" y="5226348"/>
                  <a:pt x="1867792" y="5236270"/>
                </a:cubicBezTo>
                <a:cubicBezTo>
                  <a:pt x="1867792" y="5246192"/>
                  <a:pt x="1866552" y="5251153"/>
                  <a:pt x="1864072" y="5251153"/>
                </a:cubicBezTo>
                <a:cubicBezTo>
                  <a:pt x="1861591" y="5251153"/>
                  <a:pt x="1857870" y="5247432"/>
                  <a:pt x="1852910" y="5239991"/>
                </a:cubicBezTo>
                <a:cubicBezTo>
                  <a:pt x="1847949" y="5232549"/>
                  <a:pt x="1841748" y="5230069"/>
                  <a:pt x="1834306" y="5232549"/>
                </a:cubicBezTo>
                <a:cubicBezTo>
                  <a:pt x="1826865" y="5235030"/>
                  <a:pt x="1823144" y="5235030"/>
                  <a:pt x="1823144" y="5232549"/>
                </a:cubicBezTo>
                <a:cubicBezTo>
                  <a:pt x="1823144" y="5230069"/>
                  <a:pt x="1828105" y="5228829"/>
                  <a:pt x="1838027" y="5228829"/>
                </a:cubicBezTo>
                <a:lnTo>
                  <a:pt x="1852910" y="5213946"/>
                </a:lnTo>
                <a:cubicBezTo>
                  <a:pt x="1852910" y="5213946"/>
                  <a:pt x="1855390" y="5211465"/>
                  <a:pt x="1860351" y="5206504"/>
                </a:cubicBezTo>
                <a:cubicBezTo>
                  <a:pt x="1862831" y="5204024"/>
                  <a:pt x="1865932" y="5202784"/>
                  <a:pt x="1869653" y="5202784"/>
                </a:cubicBezTo>
                <a:close/>
                <a:moveTo>
                  <a:pt x="5037831" y="5199063"/>
                </a:moveTo>
                <a:cubicBezTo>
                  <a:pt x="5042793" y="5199063"/>
                  <a:pt x="5045273" y="5204024"/>
                  <a:pt x="5045273" y="5213946"/>
                </a:cubicBezTo>
                <a:lnTo>
                  <a:pt x="5030390" y="5228829"/>
                </a:lnTo>
                <a:cubicBezTo>
                  <a:pt x="5025429" y="5213946"/>
                  <a:pt x="5027910" y="5204024"/>
                  <a:pt x="5037831" y="5199063"/>
                </a:cubicBezTo>
                <a:close/>
                <a:moveTo>
                  <a:pt x="4115097" y="5199063"/>
                </a:moveTo>
                <a:cubicBezTo>
                  <a:pt x="4115097" y="5204024"/>
                  <a:pt x="4115097" y="5206504"/>
                  <a:pt x="4115097" y="5206504"/>
                </a:cubicBezTo>
                <a:lnTo>
                  <a:pt x="4122539" y="5199063"/>
                </a:lnTo>
                <a:cubicBezTo>
                  <a:pt x="4122539" y="5199063"/>
                  <a:pt x="4120058" y="5199063"/>
                  <a:pt x="4115097" y="5199063"/>
                </a:cubicBezTo>
                <a:close/>
                <a:moveTo>
                  <a:pt x="3824882" y="5199063"/>
                </a:moveTo>
                <a:lnTo>
                  <a:pt x="3824882" y="5206504"/>
                </a:lnTo>
                <a:lnTo>
                  <a:pt x="3832324" y="5199063"/>
                </a:lnTo>
                <a:cubicBezTo>
                  <a:pt x="3832324" y="5199063"/>
                  <a:pt x="3829843" y="5199063"/>
                  <a:pt x="3824882" y="5199063"/>
                </a:cubicBezTo>
                <a:close/>
                <a:moveTo>
                  <a:pt x="1763613" y="5199063"/>
                </a:moveTo>
                <a:lnTo>
                  <a:pt x="1771054" y="5206504"/>
                </a:lnTo>
                <a:lnTo>
                  <a:pt x="1763613" y="5206504"/>
                </a:lnTo>
                <a:close/>
                <a:moveTo>
                  <a:pt x="4524374" y="5191622"/>
                </a:moveTo>
                <a:cubicBezTo>
                  <a:pt x="4529336" y="5191622"/>
                  <a:pt x="4533056" y="5192862"/>
                  <a:pt x="4535536" y="5195342"/>
                </a:cubicBezTo>
                <a:cubicBezTo>
                  <a:pt x="4538017" y="5197823"/>
                  <a:pt x="4539257" y="5200303"/>
                  <a:pt x="4539257" y="5202784"/>
                </a:cubicBezTo>
                <a:cubicBezTo>
                  <a:pt x="4539257" y="5205264"/>
                  <a:pt x="4536777" y="5206504"/>
                  <a:pt x="4531816" y="5206504"/>
                </a:cubicBezTo>
                <a:cubicBezTo>
                  <a:pt x="4526854" y="5206504"/>
                  <a:pt x="4524374" y="5204024"/>
                  <a:pt x="4524374" y="5199063"/>
                </a:cubicBezTo>
                <a:cubicBezTo>
                  <a:pt x="4524374" y="5194102"/>
                  <a:pt x="4524374" y="5191622"/>
                  <a:pt x="4524374" y="5191622"/>
                </a:cubicBezTo>
                <a:close/>
                <a:moveTo>
                  <a:pt x="4256484" y="5191622"/>
                </a:moveTo>
                <a:lnTo>
                  <a:pt x="4256484" y="5206504"/>
                </a:lnTo>
                <a:lnTo>
                  <a:pt x="4263925" y="5206504"/>
                </a:lnTo>
                <a:cubicBezTo>
                  <a:pt x="4263925" y="5201544"/>
                  <a:pt x="4263925" y="5199063"/>
                  <a:pt x="4263925" y="5199063"/>
                </a:cubicBezTo>
                <a:cubicBezTo>
                  <a:pt x="4263925" y="5199063"/>
                  <a:pt x="4261445" y="5196582"/>
                  <a:pt x="4256484" y="5191622"/>
                </a:cubicBezTo>
                <a:close/>
                <a:moveTo>
                  <a:pt x="3906738" y="5191622"/>
                </a:moveTo>
                <a:cubicBezTo>
                  <a:pt x="3901777" y="5191622"/>
                  <a:pt x="3899297" y="5194102"/>
                  <a:pt x="3899297" y="5199063"/>
                </a:cubicBezTo>
                <a:cubicBezTo>
                  <a:pt x="3899297" y="5199063"/>
                  <a:pt x="3901777" y="5199063"/>
                  <a:pt x="3906738" y="5199063"/>
                </a:cubicBezTo>
                <a:cubicBezTo>
                  <a:pt x="3911699" y="5199063"/>
                  <a:pt x="3914179" y="5199063"/>
                  <a:pt x="3914179" y="5199063"/>
                </a:cubicBezTo>
                <a:cubicBezTo>
                  <a:pt x="3914179" y="5194102"/>
                  <a:pt x="3911699" y="5191622"/>
                  <a:pt x="3906738" y="5191622"/>
                </a:cubicBezTo>
                <a:close/>
                <a:moveTo>
                  <a:pt x="4289040" y="5186971"/>
                </a:moveTo>
                <a:cubicBezTo>
                  <a:pt x="4285939" y="5186351"/>
                  <a:pt x="4283769" y="5186661"/>
                  <a:pt x="4282529" y="5187901"/>
                </a:cubicBezTo>
                <a:cubicBezTo>
                  <a:pt x="4280049" y="5190381"/>
                  <a:pt x="4278808" y="5194102"/>
                  <a:pt x="4278808" y="5199063"/>
                </a:cubicBezTo>
                <a:cubicBezTo>
                  <a:pt x="4278808" y="5204024"/>
                  <a:pt x="4278808" y="5206504"/>
                  <a:pt x="4278808" y="5206504"/>
                </a:cubicBezTo>
                <a:lnTo>
                  <a:pt x="4293691" y="5221387"/>
                </a:lnTo>
                <a:cubicBezTo>
                  <a:pt x="4303612" y="5221387"/>
                  <a:pt x="4311054" y="5221387"/>
                  <a:pt x="4316015" y="5221387"/>
                </a:cubicBezTo>
                <a:cubicBezTo>
                  <a:pt x="4320976" y="5216426"/>
                  <a:pt x="4323456" y="5216426"/>
                  <a:pt x="4323456" y="5221387"/>
                </a:cubicBezTo>
                <a:cubicBezTo>
                  <a:pt x="4328418" y="5226348"/>
                  <a:pt x="4330898" y="5228829"/>
                  <a:pt x="4330898" y="5228829"/>
                </a:cubicBezTo>
                <a:cubicBezTo>
                  <a:pt x="4330898" y="5228829"/>
                  <a:pt x="4333378" y="5226348"/>
                  <a:pt x="4338339" y="5221387"/>
                </a:cubicBezTo>
                <a:cubicBezTo>
                  <a:pt x="4338339" y="5216426"/>
                  <a:pt x="4335859" y="5213946"/>
                  <a:pt x="4330898" y="5213946"/>
                </a:cubicBezTo>
                <a:lnTo>
                  <a:pt x="4308574" y="5206504"/>
                </a:lnTo>
                <a:cubicBezTo>
                  <a:pt x="4303612" y="5201544"/>
                  <a:pt x="4301132" y="5196582"/>
                  <a:pt x="4301132" y="5191622"/>
                </a:cubicBezTo>
                <a:cubicBezTo>
                  <a:pt x="4296171" y="5189141"/>
                  <a:pt x="4292140" y="5187591"/>
                  <a:pt x="4289040" y="5186971"/>
                </a:cubicBezTo>
                <a:close/>
                <a:moveTo>
                  <a:pt x="4836913" y="5184180"/>
                </a:moveTo>
                <a:cubicBezTo>
                  <a:pt x="4841875" y="5184180"/>
                  <a:pt x="4844355" y="5184180"/>
                  <a:pt x="4844355" y="5184180"/>
                </a:cubicBezTo>
                <a:cubicBezTo>
                  <a:pt x="4849316" y="5184180"/>
                  <a:pt x="4851796" y="5184180"/>
                  <a:pt x="4851796" y="5184180"/>
                </a:cubicBezTo>
                <a:lnTo>
                  <a:pt x="4844355" y="5191622"/>
                </a:lnTo>
                <a:cubicBezTo>
                  <a:pt x="4839394" y="5191622"/>
                  <a:pt x="4836913" y="5189141"/>
                  <a:pt x="4836913" y="5184180"/>
                </a:cubicBezTo>
                <a:close/>
                <a:moveTo>
                  <a:pt x="4643437" y="5184180"/>
                </a:moveTo>
                <a:cubicBezTo>
                  <a:pt x="4643437" y="5184180"/>
                  <a:pt x="4643437" y="5186661"/>
                  <a:pt x="4643437" y="5191622"/>
                </a:cubicBezTo>
                <a:cubicBezTo>
                  <a:pt x="4643437" y="5196582"/>
                  <a:pt x="4643437" y="5199063"/>
                  <a:pt x="4643437" y="5199063"/>
                </a:cubicBezTo>
                <a:lnTo>
                  <a:pt x="4635995" y="5191622"/>
                </a:lnTo>
                <a:cubicBezTo>
                  <a:pt x="4640957" y="5186661"/>
                  <a:pt x="4643437" y="5184180"/>
                  <a:pt x="4643437" y="5184180"/>
                </a:cubicBezTo>
                <a:close/>
                <a:moveTo>
                  <a:pt x="4561581" y="5184180"/>
                </a:moveTo>
                <a:cubicBezTo>
                  <a:pt x="4561581" y="5184180"/>
                  <a:pt x="4564061" y="5184180"/>
                  <a:pt x="4569023" y="5184180"/>
                </a:cubicBezTo>
                <a:cubicBezTo>
                  <a:pt x="4569023" y="5184180"/>
                  <a:pt x="4569023" y="5186661"/>
                  <a:pt x="4569023" y="5191622"/>
                </a:cubicBezTo>
                <a:lnTo>
                  <a:pt x="4561581" y="5191622"/>
                </a:lnTo>
                <a:cubicBezTo>
                  <a:pt x="4561581" y="5186661"/>
                  <a:pt x="4561581" y="5184180"/>
                  <a:pt x="4561581" y="5184180"/>
                </a:cubicBezTo>
                <a:close/>
                <a:moveTo>
                  <a:pt x="4442519" y="5184180"/>
                </a:moveTo>
                <a:cubicBezTo>
                  <a:pt x="4442519" y="5189141"/>
                  <a:pt x="4444999" y="5191622"/>
                  <a:pt x="4449960" y="5191622"/>
                </a:cubicBezTo>
                <a:cubicBezTo>
                  <a:pt x="4449960" y="5191622"/>
                  <a:pt x="4449960" y="5189141"/>
                  <a:pt x="4449960" y="5184180"/>
                </a:cubicBezTo>
                <a:close/>
                <a:moveTo>
                  <a:pt x="2403574" y="5184180"/>
                </a:moveTo>
                <a:cubicBezTo>
                  <a:pt x="2403574" y="5189141"/>
                  <a:pt x="2406054" y="5191622"/>
                  <a:pt x="2411015" y="5191622"/>
                </a:cubicBezTo>
                <a:cubicBezTo>
                  <a:pt x="2415976" y="5191622"/>
                  <a:pt x="2418457" y="5189141"/>
                  <a:pt x="2418457" y="5184180"/>
                </a:cubicBezTo>
                <a:lnTo>
                  <a:pt x="2411015" y="5184180"/>
                </a:lnTo>
                <a:close/>
                <a:moveTo>
                  <a:pt x="2254746" y="5184180"/>
                </a:moveTo>
                <a:lnTo>
                  <a:pt x="2247304" y="5191622"/>
                </a:lnTo>
                <a:cubicBezTo>
                  <a:pt x="2247304" y="5196582"/>
                  <a:pt x="2249785" y="5197823"/>
                  <a:pt x="2254746" y="5195342"/>
                </a:cubicBezTo>
                <a:cubicBezTo>
                  <a:pt x="2259706" y="5192862"/>
                  <a:pt x="2262187" y="5190381"/>
                  <a:pt x="2262187" y="5187901"/>
                </a:cubicBezTo>
                <a:cubicBezTo>
                  <a:pt x="2262187" y="5185420"/>
                  <a:pt x="2259706" y="5184180"/>
                  <a:pt x="2254746" y="5184180"/>
                </a:cubicBezTo>
                <a:close/>
                <a:moveTo>
                  <a:pt x="1655713" y="5184180"/>
                </a:moveTo>
                <a:cubicBezTo>
                  <a:pt x="1653232" y="5184180"/>
                  <a:pt x="1651992" y="5186661"/>
                  <a:pt x="1651992" y="5191622"/>
                </a:cubicBezTo>
                <a:cubicBezTo>
                  <a:pt x="1651992" y="5196582"/>
                  <a:pt x="1653232" y="5199063"/>
                  <a:pt x="1655713" y="5199063"/>
                </a:cubicBezTo>
                <a:cubicBezTo>
                  <a:pt x="1658193" y="5199063"/>
                  <a:pt x="1659433" y="5196582"/>
                  <a:pt x="1659433" y="5191622"/>
                </a:cubicBezTo>
                <a:cubicBezTo>
                  <a:pt x="1659433" y="5186661"/>
                  <a:pt x="1658193" y="5184180"/>
                  <a:pt x="1655713" y="5184180"/>
                </a:cubicBezTo>
                <a:close/>
                <a:moveTo>
                  <a:pt x="4933652" y="5176739"/>
                </a:moveTo>
                <a:lnTo>
                  <a:pt x="4941093" y="5184180"/>
                </a:lnTo>
                <a:lnTo>
                  <a:pt x="4933652" y="5184180"/>
                </a:lnTo>
                <a:cubicBezTo>
                  <a:pt x="4933652" y="5179219"/>
                  <a:pt x="4933652" y="5176739"/>
                  <a:pt x="4933652" y="5176739"/>
                </a:cubicBezTo>
                <a:close/>
                <a:moveTo>
                  <a:pt x="4807148" y="5176739"/>
                </a:moveTo>
                <a:lnTo>
                  <a:pt x="4814589" y="5184180"/>
                </a:lnTo>
                <a:cubicBezTo>
                  <a:pt x="4814589" y="5189141"/>
                  <a:pt x="4812109" y="5189141"/>
                  <a:pt x="4807148" y="5184180"/>
                </a:cubicBezTo>
                <a:cubicBezTo>
                  <a:pt x="4807148" y="5184180"/>
                  <a:pt x="4807148" y="5181700"/>
                  <a:pt x="4807148" y="5176739"/>
                </a:cubicBezTo>
                <a:close/>
                <a:moveTo>
                  <a:pt x="4256484" y="5176739"/>
                </a:moveTo>
                <a:lnTo>
                  <a:pt x="4249042" y="5184180"/>
                </a:lnTo>
                <a:lnTo>
                  <a:pt x="4256484" y="5184180"/>
                </a:lnTo>
                <a:cubicBezTo>
                  <a:pt x="4266405" y="5179219"/>
                  <a:pt x="4271367" y="5176739"/>
                  <a:pt x="4271367" y="5176739"/>
                </a:cubicBezTo>
                <a:close/>
                <a:moveTo>
                  <a:pt x="3972780" y="5172088"/>
                </a:moveTo>
                <a:cubicBezTo>
                  <a:pt x="3972160" y="5171468"/>
                  <a:pt x="3971230" y="5171778"/>
                  <a:pt x="3969990" y="5173018"/>
                </a:cubicBezTo>
                <a:cubicBezTo>
                  <a:pt x="3967510" y="5175499"/>
                  <a:pt x="3966269" y="5176739"/>
                  <a:pt x="3966269" y="5176739"/>
                </a:cubicBezTo>
                <a:cubicBezTo>
                  <a:pt x="3966269" y="5176739"/>
                  <a:pt x="3966269" y="5177979"/>
                  <a:pt x="3966269" y="5180459"/>
                </a:cubicBezTo>
                <a:cubicBezTo>
                  <a:pt x="3966269" y="5182940"/>
                  <a:pt x="3966269" y="5186661"/>
                  <a:pt x="3966269" y="5191622"/>
                </a:cubicBezTo>
                <a:cubicBezTo>
                  <a:pt x="3971230" y="5186661"/>
                  <a:pt x="3973711" y="5181700"/>
                  <a:pt x="3973711" y="5176739"/>
                </a:cubicBezTo>
                <a:cubicBezTo>
                  <a:pt x="3973711" y="5174259"/>
                  <a:pt x="3973400" y="5172708"/>
                  <a:pt x="3972780" y="5172088"/>
                </a:cubicBezTo>
                <a:close/>
                <a:moveTo>
                  <a:pt x="4209975" y="5171158"/>
                </a:moveTo>
                <a:cubicBezTo>
                  <a:pt x="4206254" y="5172398"/>
                  <a:pt x="4204394" y="5176739"/>
                  <a:pt x="4204394" y="5184180"/>
                </a:cubicBezTo>
                <a:cubicBezTo>
                  <a:pt x="4204394" y="5189141"/>
                  <a:pt x="4209355" y="5189141"/>
                  <a:pt x="4219277" y="5184180"/>
                </a:cubicBezTo>
                <a:lnTo>
                  <a:pt x="4226718" y="5176739"/>
                </a:lnTo>
                <a:cubicBezTo>
                  <a:pt x="4219277" y="5171778"/>
                  <a:pt x="4213696" y="5169918"/>
                  <a:pt x="4209975" y="5171158"/>
                </a:cubicBezTo>
                <a:close/>
                <a:moveTo>
                  <a:pt x="4412340" y="5168057"/>
                </a:moveTo>
                <a:lnTo>
                  <a:pt x="4412753" y="5169297"/>
                </a:lnTo>
                <a:lnTo>
                  <a:pt x="4405312" y="5169297"/>
                </a:lnTo>
                <a:cubicBezTo>
                  <a:pt x="4407793" y="5169297"/>
                  <a:pt x="4409963" y="5168987"/>
                  <a:pt x="4411824" y="5168367"/>
                </a:cubicBezTo>
                <a:close/>
                <a:moveTo>
                  <a:pt x="1759427" y="5166972"/>
                </a:moveTo>
                <a:cubicBezTo>
                  <a:pt x="1760977" y="5167282"/>
                  <a:pt x="1762372" y="5168057"/>
                  <a:pt x="1763613" y="5169297"/>
                </a:cubicBezTo>
                <a:cubicBezTo>
                  <a:pt x="1768574" y="5174259"/>
                  <a:pt x="1771054" y="5179219"/>
                  <a:pt x="1771054" y="5184180"/>
                </a:cubicBezTo>
                <a:cubicBezTo>
                  <a:pt x="1766093" y="5184180"/>
                  <a:pt x="1763613" y="5184180"/>
                  <a:pt x="1763613" y="5184180"/>
                </a:cubicBezTo>
                <a:cubicBezTo>
                  <a:pt x="1763613" y="5179219"/>
                  <a:pt x="1761132" y="5176739"/>
                  <a:pt x="1756171" y="5176739"/>
                </a:cubicBezTo>
                <a:cubicBezTo>
                  <a:pt x="1751210" y="5176739"/>
                  <a:pt x="1748730" y="5179219"/>
                  <a:pt x="1748730" y="5184180"/>
                </a:cubicBezTo>
                <a:cubicBezTo>
                  <a:pt x="1748730" y="5189141"/>
                  <a:pt x="1745009" y="5191622"/>
                  <a:pt x="1737568" y="5191622"/>
                </a:cubicBezTo>
                <a:cubicBezTo>
                  <a:pt x="1730126" y="5191622"/>
                  <a:pt x="1726406" y="5192862"/>
                  <a:pt x="1726406" y="5195342"/>
                </a:cubicBezTo>
                <a:cubicBezTo>
                  <a:pt x="1726406" y="5197823"/>
                  <a:pt x="1721445" y="5199063"/>
                  <a:pt x="1711523" y="5199063"/>
                </a:cubicBezTo>
                <a:lnTo>
                  <a:pt x="1704082" y="5206504"/>
                </a:lnTo>
                <a:cubicBezTo>
                  <a:pt x="1704082" y="5206504"/>
                  <a:pt x="1705322" y="5206504"/>
                  <a:pt x="1707802" y="5206504"/>
                </a:cubicBezTo>
                <a:cubicBezTo>
                  <a:pt x="1710283" y="5206504"/>
                  <a:pt x="1714004" y="5206504"/>
                  <a:pt x="1718964" y="5206504"/>
                </a:cubicBezTo>
                <a:lnTo>
                  <a:pt x="1733847" y="5213946"/>
                </a:lnTo>
                <a:cubicBezTo>
                  <a:pt x="1743769" y="5218907"/>
                  <a:pt x="1746250" y="5226348"/>
                  <a:pt x="1741289" y="5236270"/>
                </a:cubicBezTo>
                <a:cubicBezTo>
                  <a:pt x="1736328" y="5246192"/>
                  <a:pt x="1731367" y="5246192"/>
                  <a:pt x="1726406" y="5236270"/>
                </a:cubicBezTo>
                <a:lnTo>
                  <a:pt x="1718964" y="5236270"/>
                </a:lnTo>
                <a:lnTo>
                  <a:pt x="1711523" y="5228829"/>
                </a:lnTo>
                <a:lnTo>
                  <a:pt x="1704082" y="5228829"/>
                </a:lnTo>
                <a:lnTo>
                  <a:pt x="1681757" y="5236270"/>
                </a:lnTo>
                <a:lnTo>
                  <a:pt x="1674316" y="5228829"/>
                </a:lnTo>
                <a:cubicBezTo>
                  <a:pt x="1684238" y="5223868"/>
                  <a:pt x="1681757" y="5221387"/>
                  <a:pt x="1666875" y="5221387"/>
                </a:cubicBezTo>
                <a:lnTo>
                  <a:pt x="1651992" y="5213946"/>
                </a:lnTo>
                <a:cubicBezTo>
                  <a:pt x="1651992" y="5208985"/>
                  <a:pt x="1649511" y="5206504"/>
                  <a:pt x="1644550" y="5206504"/>
                </a:cubicBezTo>
                <a:cubicBezTo>
                  <a:pt x="1629668" y="5206504"/>
                  <a:pt x="1622226" y="5199063"/>
                  <a:pt x="1622226" y="5184180"/>
                </a:cubicBezTo>
                <a:lnTo>
                  <a:pt x="1629668" y="5184180"/>
                </a:lnTo>
                <a:cubicBezTo>
                  <a:pt x="1634629" y="5184180"/>
                  <a:pt x="1643310" y="5182940"/>
                  <a:pt x="1655713" y="5180459"/>
                </a:cubicBezTo>
                <a:cubicBezTo>
                  <a:pt x="1668115" y="5177979"/>
                  <a:pt x="1674316" y="5176739"/>
                  <a:pt x="1674316" y="5176739"/>
                </a:cubicBezTo>
                <a:lnTo>
                  <a:pt x="1704082" y="5191622"/>
                </a:lnTo>
                <a:lnTo>
                  <a:pt x="1711523" y="5191622"/>
                </a:lnTo>
                <a:cubicBezTo>
                  <a:pt x="1716484" y="5191622"/>
                  <a:pt x="1721445" y="5190381"/>
                  <a:pt x="1726406" y="5187901"/>
                </a:cubicBezTo>
                <a:cubicBezTo>
                  <a:pt x="1731367" y="5185420"/>
                  <a:pt x="1736328" y="5181700"/>
                  <a:pt x="1741289" y="5176739"/>
                </a:cubicBezTo>
                <a:cubicBezTo>
                  <a:pt x="1748730" y="5169297"/>
                  <a:pt x="1754776" y="5166042"/>
                  <a:pt x="1759427" y="5166972"/>
                </a:cubicBezTo>
                <a:close/>
                <a:moveTo>
                  <a:pt x="4690703" y="5166679"/>
                </a:moveTo>
                <a:lnTo>
                  <a:pt x="4689015" y="5168367"/>
                </a:lnTo>
                <a:cubicBezTo>
                  <a:pt x="4688395" y="5168987"/>
                  <a:pt x="4688085" y="5169297"/>
                  <a:pt x="4688085" y="5169297"/>
                </a:cubicBezTo>
                <a:close/>
                <a:moveTo>
                  <a:pt x="4911327" y="5161856"/>
                </a:moveTo>
                <a:cubicBezTo>
                  <a:pt x="4916289" y="5166817"/>
                  <a:pt x="4918769" y="5169297"/>
                  <a:pt x="4918769" y="5169297"/>
                </a:cubicBezTo>
                <a:cubicBezTo>
                  <a:pt x="4918769" y="5169297"/>
                  <a:pt x="4916289" y="5169297"/>
                  <a:pt x="4911327" y="5169297"/>
                </a:cubicBezTo>
                <a:cubicBezTo>
                  <a:pt x="4906366" y="5169297"/>
                  <a:pt x="4903886" y="5169297"/>
                  <a:pt x="4903886" y="5169297"/>
                </a:cubicBezTo>
                <a:cubicBezTo>
                  <a:pt x="4903886" y="5164337"/>
                  <a:pt x="4906366" y="5161856"/>
                  <a:pt x="4911327" y="5161856"/>
                </a:cubicBezTo>
                <a:close/>
                <a:moveTo>
                  <a:pt x="4870400" y="5161856"/>
                </a:moveTo>
                <a:cubicBezTo>
                  <a:pt x="4877841" y="5161856"/>
                  <a:pt x="4881562" y="5163097"/>
                  <a:pt x="4881562" y="5165577"/>
                </a:cubicBezTo>
                <a:cubicBezTo>
                  <a:pt x="4881562" y="5168057"/>
                  <a:pt x="4879082" y="5169297"/>
                  <a:pt x="4874120" y="5169297"/>
                </a:cubicBezTo>
                <a:lnTo>
                  <a:pt x="4859238" y="5169297"/>
                </a:lnTo>
                <a:cubicBezTo>
                  <a:pt x="4859238" y="5164337"/>
                  <a:pt x="4862958" y="5161856"/>
                  <a:pt x="4870400" y="5161856"/>
                </a:cubicBezTo>
                <a:close/>
                <a:moveTo>
                  <a:pt x="4799706" y="5161856"/>
                </a:moveTo>
                <a:cubicBezTo>
                  <a:pt x="4804668" y="5161856"/>
                  <a:pt x="4807148" y="5161856"/>
                  <a:pt x="4807148" y="5161856"/>
                </a:cubicBezTo>
                <a:cubicBezTo>
                  <a:pt x="4807148" y="5161856"/>
                  <a:pt x="4807148" y="5164337"/>
                  <a:pt x="4807148" y="5169297"/>
                </a:cubicBezTo>
                <a:cubicBezTo>
                  <a:pt x="4802186" y="5169297"/>
                  <a:pt x="4799706" y="5166817"/>
                  <a:pt x="4799706" y="5161856"/>
                </a:cubicBezTo>
                <a:close/>
                <a:moveTo>
                  <a:pt x="4695527" y="5161856"/>
                </a:moveTo>
                <a:cubicBezTo>
                  <a:pt x="4695527" y="5161856"/>
                  <a:pt x="4694286" y="5163097"/>
                  <a:pt x="4691806" y="5165577"/>
                </a:cubicBezTo>
                <a:lnTo>
                  <a:pt x="4690703" y="5166679"/>
                </a:lnTo>
                <a:close/>
                <a:moveTo>
                  <a:pt x="3899297" y="5161856"/>
                </a:moveTo>
                <a:lnTo>
                  <a:pt x="3876972" y="5176739"/>
                </a:lnTo>
                <a:cubicBezTo>
                  <a:pt x="3876972" y="5176739"/>
                  <a:pt x="3879453" y="5179219"/>
                  <a:pt x="3884414" y="5184180"/>
                </a:cubicBezTo>
                <a:cubicBezTo>
                  <a:pt x="3889375" y="5184180"/>
                  <a:pt x="3891855" y="5181700"/>
                  <a:pt x="3891855" y="5176739"/>
                </a:cubicBezTo>
                <a:cubicBezTo>
                  <a:pt x="3891855" y="5171778"/>
                  <a:pt x="3894335" y="5169297"/>
                  <a:pt x="3899297" y="5169297"/>
                </a:cubicBezTo>
                <a:close/>
                <a:moveTo>
                  <a:pt x="4159745" y="5154415"/>
                </a:moveTo>
                <a:lnTo>
                  <a:pt x="4159745" y="5161856"/>
                </a:lnTo>
                <a:cubicBezTo>
                  <a:pt x="4159745" y="5166817"/>
                  <a:pt x="4160986" y="5170538"/>
                  <a:pt x="4163466" y="5173018"/>
                </a:cubicBezTo>
                <a:cubicBezTo>
                  <a:pt x="4165947" y="5175499"/>
                  <a:pt x="4169668" y="5175499"/>
                  <a:pt x="4174628" y="5173018"/>
                </a:cubicBezTo>
                <a:cubicBezTo>
                  <a:pt x="4179590" y="5170538"/>
                  <a:pt x="4179590" y="5169297"/>
                  <a:pt x="4174628" y="5169297"/>
                </a:cubicBezTo>
                <a:cubicBezTo>
                  <a:pt x="4169668" y="5169297"/>
                  <a:pt x="4169668" y="5164337"/>
                  <a:pt x="4174628" y="5154415"/>
                </a:cubicBezTo>
                <a:cubicBezTo>
                  <a:pt x="4174628" y="5154415"/>
                  <a:pt x="4173388" y="5154415"/>
                  <a:pt x="4170908" y="5154415"/>
                </a:cubicBezTo>
                <a:cubicBezTo>
                  <a:pt x="4168427" y="5154415"/>
                  <a:pt x="4164707" y="5154415"/>
                  <a:pt x="4159745" y="5154415"/>
                </a:cubicBezTo>
                <a:close/>
                <a:moveTo>
                  <a:pt x="1726406" y="5154415"/>
                </a:moveTo>
                <a:lnTo>
                  <a:pt x="1726406" y="5161856"/>
                </a:lnTo>
                <a:lnTo>
                  <a:pt x="1718964" y="5161856"/>
                </a:lnTo>
                <a:cubicBezTo>
                  <a:pt x="1718964" y="5156895"/>
                  <a:pt x="1721445" y="5154415"/>
                  <a:pt x="1726406" y="5154415"/>
                </a:cubicBezTo>
                <a:close/>
                <a:moveTo>
                  <a:pt x="4911327" y="5146973"/>
                </a:moveTo>
                <a:lnTo>
                  <a:pt x="4918769" y="5154415"/>
                </a:lnTo>
                <a:cubicBezTo>
                  <a:pt x="4918769" y="5159376"/>
                  <a:pt x="4916289" y="5161856"/>
                  <a:pt x="4911327" y="5161856"/>
                </a:cubicBezTo>
                <a:cubicBezTo>
                  <a:pt x="4906366" y="5161856"/>
                  <a:pt x="4903886" y="5159376"/>
                  <a:pt x="4903886" y="5154415"/>
                </a:cubicBezTo>
                <a:close/>
                <a:moveTo>
                  <a:pt x="4405312" y="5146973"/>
                </a:moveTo>
                <a:lnTo>
                  <a:pt x="4412753" y="5154415"/>
                </a:lnTo>
                <a:cubicBezTo>
                  <a:pt x="4417715" y="5154415"/>
                  <a:pt x="4420195" y="5151934"/>
                  <a:pt x="4420195" y="5146973"/>
                </a:cubicBezTo>
                <a:close/>
                <a:moveTo>
                  <a:pt x="4308574" y="5146973"/>
                </a:moveTo>
                <a:cubicBezTo>
                  <a:pt x="4298652" y="5151934"/>
                  <a:pt x="4293691" y="5154415"/>
                  <a:pt x="4293691" y="5154415"/>
                </a:cubicBezTo>
                <a:cubicBezTo>
                  <a:pt x="4293691" y="5154415"/>
                  <a:pt x="4293691" y="5156895"/>
                  <a:pt x="4293691" y="5161856"/>
                </a:cubicBezTo>
                <a:lnTo>
                  <a:pt x="4316015" y="5161856"/>
                </a:lnTo>
                <a:cubicBezTo>
                  <a:pt x="4316015" y="5151934"/>
                  <a:pt x="4313535" y="5146973"/>
                  <a:pt x="4308574" y="5146973"/>
                </a:cubicBezTo>
                <a:close/>
                <a:moveTo>
                  <a:pt x="4502980" y="5144648"/>
                </a:moveTo>
                <a:cubicBezTo>
                  <a:pt x="4504841" y="5144958"/>
                  <a:pt x="4507011" y="5145733"/>
                  <a:pt x="4509492" y="5146973"/>
                </a:cubicBezTo>
                <a:lnTo>
                  <a:pt x="4509492" y="5161856"/>
                </a:lnTo>
                <a:lnTo>
                  <a:pt x="4502050" y="5154415"/>
                </a:lnTo>
                <a:cubicBezTo>
                  <a:pt x="4497089" y="5159376"/>
                  <a:pt x="4494609" y="5159376"/>
                  <a:pt x="4494609" y="5154415"/>
                </a:cubicBezTo>
                <a:cubicBezTo>
                  <a:pt x="4494609" y="5146973"/>
                  <a:pt x="4497399" y="5143717"/>
                  <a:pt x="4502980" y="5144648"/>
                </a:cubicBezTo>
                <a:close/>
                <a:moveTo>
                  <a:pt x="4859238" y="5139532"/>
                </a:moveTo>
                <a:lnTo>
                  <a:pt x="4866679" y="5139532"/>
                </a:lnTo>
                <a:cubicBezTo>
                  <a:pt x="4866679" y="5144493"/>
                  <a:pt x="4865438" y="5146973"/>
                  <a:pt x="4862958" y="5146973"/>
                </a:cubicBezTo>
                <a:cubicBezTo>
                  <a:pt x="4860478" y="5146973"/>
                  <a:pt x="4859238" y="5149454"/>
                  <a:pt x="4859238" y="5154415"/>
                </a:cubicBezTo>
                <a:cubicBezTo>
                  <a:pt x="4859238" y="5159376"/>
                  <a:pt x="4856758" y="5161856"/>
                  <a:pt x="4851796" y="5161856"/>
                </a:cubicBezTo>
                <a:lnTo>
                  <a:pt x="4844355" y="5146973"/>
                </a:lnTo>
                <a:cubicBezTo>
                  <a:pt x="4844355" y="5142012"/>
                  <a:pt x="4849316" y="5139532"/>
                  <a:pt x="4859238" y="5139532"/>
                </a:cubicBezTo>
                <a:close/>
                <a:moveTo>
                  <a:pt x="4769941" y="5139532"/>
                </a:moveTo>
                <a:cubicBezTo>
                  <a:pt x="4774902" y="5144493"/>
                  <a:pt x="4779862" y="5145733"/>
                  <a:pt x="4784824" y="5143252"/>
                </a:cubicBezTo>
                <a:cubicBezTo>
                  <a:pt x="4789785" y="5140772"/>
                  <a:pt x="4794745" y="5140772"/>
                  <a:pt x="4799706" y="5143252"/>
                </a:cubicBezTo>
                <a:cubicBezTo>
                  <a:pt x="4804668" y="5145733"/>
                  <a:pt x="4807148" y="5146973"/>
                  <a:pt x="4807148" y="5146973"/>
                </a:cubicBezTo>
                <a:lnTo>
                  <a:pt x="4807148" y="5154415"/>
                </a:lnTo>
                <a:lnTo>
                  <a:pt x="4792265" y="5161856"/>
                </a:lnTo>
                <a:lnTo>
                  <a:pt x="4777382" y="5169297"/>
                </a:lnTo>
                <a:lnTo>
                  <a:pt x="4769941" y="5154415"/>
                </a:lnTo>
                <a:close/>
                <a:moveTo>
                  <a:pt x="4353222" y="5132090"/>
                </a:moveTo>
                <a:cubicBezTo>
                  <a:pt x="4353222" y="5132090"/>
                  <a:pt x="4350742" y="5134571"/>
                  <a:pt x="4345781" y="5139532"/>
                </a:cubicBezTo>
                <a:cubicBezTo>
                  <a:pt x="4340819" y="5139532"/>
                  <a:pt x="4340819" y="5142012"/>
                  <a:pt x="4345781" y="5146973"/>
                </a:cubicBezTo>
                <a:cubicBezTo>
                  <a:pt x="4350742" y="5146973"/>
                  <a:pt x="4354463" y="5144493"/>
                  <a:pt x="4356943" y="5139532"/>
                </a:cubicBezTo>
                <a:cubicBezTo>
                  <a:pt x="4359423" y="5134571"/>
                  <a:pt x="4358183" y="5132090"/>
                  <a:pt x="4353222" y="5132090"/>
                </a:cubicBezTo>
                <a:close/>
                <a:moveTo>
                  <a:pt x="1674316" y="5132090"/>
                </a:moveTo>
                <a:lnTo>
                  <a:pt x="1696640" y="5154415"/>
                </a:lnTo>
                <a:lnTo>
                  <a:pt x="1681757" y="5146973"/>
                </a:lnTo>
                <a:cubicBezTo>
                  <a:pt x="1661914" y="5137052"/>
                  <a:pt x="1659433" y="5132090"/>
                  <a:pt x="1674316" y="5132090"/>
                </a:cubicBezTo>
                <a:close/>
                <a:moveTo>
                  <a:pt x="5201542" y="5124649"/>
                </a:moveTo>
                <a:cubicBezTo>
                  <a:pt x="5206504" y="5124649"/>
                  <a:pt x="5207743" y="5125890"/>
                  <a:pt x="5205263" y="5128370"/>
                </a:cubicBezTo>
                <a:cubicBezTo>
                  <a:pt x="5202783" y="5130850"/>
                  <a:pt x="5199062" y="5132090"/>
                  <a:pt x="5194101" y="5132090"/>
                </a:cubicBezTo>
                <a:cubicBezTo>
                  <a:pt x="5189140" y="5132090"/>
                  <a:pt x="5184179" y="5132090"/>
                  <a:pt x="5179218" y="5132090"/>
                </a:cubicBezTo>
                <a:close/>
                <a:moveTo>
                  <a:pt x="4970859" y="5124649"/>
                </a:moveTo>
                <a:cubicBezTo>
                  <a:pt x="4970859" y="5129610"/>
                  <a:pt x="4965897" y="5132090"/>
                  <a:pt x="4955976" y="5132090"/>
                </a:cubicBezTo>
                <a:lnTo>
                  <a:pt x="4941093" y="5132090"/>
                </a:lnTo>
                <a:close/>
                <a:moveTo>
                  <a:pt x="4472285" y="5124649"/>
                </a:moveTo>
                <a:cubicBezTo>
                  <a:pt x="4477246" y="5124649"/>
                  <a:pt x="4480967" y="5125890"/>
                  <a:pt x="4483447" y="5128370"/>
                </a:cubicBezTo>
                <a:cubicBezTo>
                  <a:pt x="4485927" y="5130850"/>
                  <a:pt x="4485927" y="5135811"/>
                  <a:pt x="4483447" y="5143252"/>
                </a:cubicBezTo>
                <a:cubicBezTo>
                  <a:pt x="4480967" y="5150694"/>
                  <a:pt x="4479726" y="5156895"/>
                  <a:pt x="4479726" y="5161856"/>
                </a:cubicBezTo>
                <a:lnTo>
                  <a:pt x="4487167" y="5184180"/>
                </a:lnTo>
                <a:lnTo>
                  <a:pt x="4479726" y="5206504"/>
                </a:lnTo>
                <a:lnTo>
                  <a:pt x="4457402" y="5213946"/>
                </a:lnTo>
                <a:cubicBezTo>
                  <a:pt x="4457402" y="5218907"/>
                  <a:pt x="4452440" y="5221387"/>
                  <a:pt x="4442519" y="5221387"/>
                </a:cubicBezTo>
                <a:cubicBezTo>
                  <a:pt x="4432597" y="5221387"/>
                  <a:pt x="4426395" y="5222627"/>
                  <a:pt x="4423915" y="5225108"/>
                </a:cubicBezTo>
                <a:cubicBezTo>
                  <a:pt x="4421435" y="5227589"/>
                  <a:pt x="4417715" y="5228829"/>
                  <a:pt x="4412753" y="5228829"/>
                </a:cubicBezTo>
                <a:lnTo>
                  <a:pt x="4397870" y="5213946"/>
                </a:lnTo>
                <a:cubicBezTo>
                  <a:pt x="4397870" y="5204024"/>
                  <a:pt x="4399111" y="5199063"/>
                  <a:pt x="4401591" y="5199063"/>
                </a:cubicBezTo>
                <a:cubicBezTo>
                  <a:pt x="4404071" y="5199063"/>
                  <a:pt x="4407792" y="5201544"/>
                  <a:pt x="4412753" y="5206504"/>
                </a:cubicBezTo>
                <a:lnTo>
                  <a:pt x="4420195" y="5221387"/>
                </a:lnTo>
                <a:lnTo>
                  <a:pt x="4420195" y="5206504"/>
                </a:lnTo>
                <a:lnTo>
                  <a:pt x="4412753" y="5191622"/>
                </a:lnTo>
                <a:cubicBezTo>
                  <a:pt x="4407792" y="5186661"/>
                  <a:pt x="4407792" y="5184180"/>
                  <a:pt x="4412753" y="5184180"/>
                </a:cubicBezTo>
                <a:cubicBezTo>
                  <a:pt x="4437558" y="5184180"/>
                  <a:pt x="4449960" y="5176739"/>
                  <a:pt x="4449960" y="5161856"/>
                </a:cubicBezTo>
                <a:cubicBezTo>
                  <a:pt x="4454922" y="5166817"/>
                  <a:pt x="4457402" y="5169297"/>
                  <a:pt x="4457402" y="5169297"/>
                </a:cubicBezTo>
                <a:cubicBezTo>
                  <a:pt x="4462363" y="5174259"/>
                  <a:pt x="4464843" y="5176739"/>
                  <a:pt x="4464843" y="5176739"/>
                </a:cubicBezTo>
                <a:cubicBezTo>
                  <a:pt x="4459882" y="5181700"/>
                  <a:pt x="4459882" y="5184180"/>
                  <a:pt x="4464843" y="5184180"/>
                </a:cubicBezTo>
                <a:lnTo>
                  <a:pt x="4472285" y="5169297"/>
                </a:lnTo>
                <a:cubicBezTo>
                  <a:pt x="4472285" y="5159376"/>
                  <a:pt x="4467323" y="5154415"/>
                  <a:pt x="4457402" y="5154415"/>
                </a:cubicBezTo>
                <a:lnTo>
                  <a:pt x="4442519" y="5146973"/>
                </a:lnTo>
                <a:lnTo>
                  <a:pt x="4457402" y="5139532"/>
                </a:lnTo>
                <a:cubicBezTo>
                  <a:pt x="4462363" y="5139532"/>
                  <a:pt x="4466084" y="5138292"/>
                  <a:pt x="4468564" y="5135811"/>
                </a:cubicBezTo>
                <a:cubicBezTo>
                  <a:pt x="4471044" y="5133330"/>
                  <a:pt x="4472285" y="5129610"/>
                  <a:pt x="4472285" y="5124649"/>
                </a:cubicBezTo>
                <a:close/>
                <a:moveTo>
                  <a:pt x="4397870" y="5124649"/>
                </a:moveTo>
                <a:lnTo>
                  <a:pt x="4405312" y="5132090"/>
                </a:lnTo>
                <a:lnTo>
                  <a:pt x="4412753" y="5124649"/>
                </a:lnTo>
                <a:cubicBezTo>
                  <a:pt x="4407792" y="5124649"/>
                  <a:pt x="4402832" y="5124649"/>
                  <a:pt x="4397870" y="5124649"/>
                </a:cubicBezTo>
                <a:close/>
                <a:moveTo>
                  <a:pt x="4226718" y="5124649"/>
                </a:moveTo>
                <a:cubicBezTo>
                  <a:pt x="4226718" y="5129610"/>
                  <a:pt x="4227959" y="5132090"/>
                  <a:pt x="4230439" y="5132090"/>
                </a:cubicBezTo>
                <a:cubicBezTo>
                  <a:pt x="4232919" y="5132090"/>
                  <a:pt x="4234160" y="5129610"/>
                  <a:pt x="4234160" y="5124649"/>
                </a:cubicBezTo>
                <a:close/>
                <a:moveTo>
                  <a:pt x="1778496" y="5124649"/>
                </a:moveTo>
                <a:cubicBezTo>
                  <a:pt x="1773535" y="5124649"/>
                  <a:pt x="1771054" y="5127130"/>
                  <a:pt x="1771054" y="5132090"/>
                </a:cubicBezTo>
                <a:lnTo>
                  <a:pt x="1778496" y="5132090"/>
                </a:lnTo>
                <a:lnTo>
                  <a:pt x="1785937" y="5132090"/>
                </a:lnTo>
                <a:cubicBezTo>
                  <a:pt x="1785937" y="5132090"/>
                  <a:pt x="1785937" y="5130850"/>
                  <a:pt x="1785937" y="5128370"/>
                </a:cubicBezTo>
                <a:cubicBezTo>
                  <a:pt x="1785937" y="5125890"/>
                  <a:pt x="1783457" y="5124649"/>
                  <a:pt x="1778496" y="5124649"/>
                </a:cubicBezTo>
                <a:close/>
                <a:moveTo>
                  <a:pt x="1748730" y="5117207"/>
                </a:moveTo>
                <a:lnTo>
                  <a:pt x="1748730" y="5124649"/>
                </a:lnTo>
                <a:lnTo>
                  <a:pt x="1756171" y="5117207"/>
                </a:lnTo>
                <a:cubicBezTo>
                  <a:pt x="1751210" y="5117207"/>
                  <a:pt x="1748730" y="5117207"/>
                  <a:pt x="1748730" y="5117207"/>
                </a:cubicBezTo>
                <a:close/>
                <a:moveTo>
                  <a:pt x="4353222" y="5113487"/>
                </a:moveTo>
                <a:cubicBezTo>
                  <a:pt x="4350741" y="5113487"/>
                  <a:pt x="4348261" y="5114727"/>
                  <a:pt x="4345781" y="5117207"/>
                </a:cubicBezTo>
                <a:lnTo>
                  <a:pt x="4353222" y="5117207"/>
                </a:lnTo>
                <a:lnTo>
                  <a:pt x="4360663" y="5117207"/>
                </a:lnTo>
                <a:cubicBezTo>
                  <a:pt x="4358183" y="5114727"/>
                  <a:pt x="4355702" y="5113487"/>
                  <a:pt x="4353222" y="5113487"/>
                </a:cubicBezTo>
                <a:close/>
                <a:moveTo>
                  <a:pt x="4502050" y="5109766"/>
                </a:moveTo>
                <a:lnTo>
                  <a:pt x="4516933" y="5124649"/>
                </a:lnTo>
                <a:cubicBezTo>
                  <a:pt x="4507011" y="5134571"/>
                  <a:pt x="4502050" y="5134571"/>
                  <a:pt x="4502050" y="5124649"/>
                </a:cubicBezTo>
                <a:close/>
                <a:moveTo>
                  <a:pt x="4342990" y="5105115"/>
                </a:moveTo>
                <a:cubicBezTo>
                  <a:pt x="4342370" y="5104495"/>
                  <a:pt x="4340820" y="5104805"/>
                  <a:pt x="4338339" y="5106045"/>
                </a:cubicBezTo>
                <a:cubicBezTo>
                  <a:pt x="4333378" y="5108526"/>
                  <a:pt x="4324697" y="5109766"/>
                  <a:pt x="4312294" y="5109766"/>
                </a:cubicBezTo>
                <a:cubicBezTo>
                  <a:pt x="4299892" y="5109766"/>
                  <a:pt x="4293691" y="5109766"/>
                  <a:pt x="4293691" y="5109766"/>
                </a:cubicBezTo>
                <a:cubicBezTo>
                  <a:pt x="4293691" y="5114727"/>
                  <a:pt x="4296171" y="5117207"/>
                  <a:pt x="4301132" y="5117207"/>
                </a:cubicBezTo>
                <a:cubicBezTo>
                  <a:pt x="4306093" y="5117207"/>
                  <a:pt x="4311054" y="5117207"/>
                  <a:pt x="4316015" y="5117207"/>
                </a:cubicBezTo>
                <a:cubicBezTo>
                  <a:pt x="4330898" y="5117207"/>
                  <a:pt x="4339580" y="5114727"/>
                  <a:pt x="4342060" y="5109766"/>
                </a:cubicBezTo>
                <a:cubicBezTo>
                  <a:pt x="4343300" y="5107285"/>
                  <a:pt x="4343610" y="5105736"/>
                  <a:pt x="4342990" y="5105115"/>
                </a:cubicBezTo>
                <a:close/>
                <a:moveTo>
                  <a:pt x="4792265" y="5102325"/>
                </a:moveTo>
                <a:cubicBezTo>
                  <a:pt x="4797226" y="5102325"/>
                  <a:pt x="4799706" y="5102325"/>
                  <a:pt x="4799706" y="5102325"/>
                </a:cubicBezTo>
                <a:cubicBezTo>
                  <a:pt x="4804668" y="5102325"/>
                  <a:pt x="4805907" y="5103565"/>
                  <a:pt x="4803427" y="5106045"/>
                </a:cubicBezTo>
                <a:cubicBezTo>
                  <a:pt x="4800947" y="5108526"/>
                  <a:pt x="4799706" y="5109766"/>
                  <a:pt x="4799706" y="5109766"/>
                </a:cubicBezTo>
                <a:cubicBezTo>
                  <a:pt x="4799706" y="5109766"/>
                  <a:pt x="4797226" y="5107286"/>
                  <a:pt x="4792265" y="5102325"/>
                </a:cubicBezTo>
                <a:close/>
                <a:moveTo>
                  <a:pt x="4226718" y="5102325"/>
                </a:moveTo>
                <a:cubicBezTo>
                  <a:pt x="4226718" y="5107286"/>
                  <a:pt x="4226718" y="5109766"/>
                  <a:pt x="4226718" y="5109766"/>
                </a:cubicBezTo>
                <a:cubicBezTo>
                  <a:pt x="4226718" y="5109766"/>
                  <a:pt x="4227959" y="5108526"/>
                  <a:pt x="4230439" y="5106045"/>
                </a:cubicBezTo>
                <a:cubicBezTo>
                  <a:pt x="4232919" y="5103565"/>
                  <a:pt x="4231679" y="5102325"/>
                  <a:pt x="4226718" y="5102325"/>
                </a:cubicBezTo>
                <a:close/>
                <a:moveTo>
                  <a:pt x="4405312" y="5094883"/>
                </a:moveTo>
                <a:lnTo>
                  <a:pt x="4382988" y="5102325"/>
                </a:lnTo>
                <a:cubicBezTo>
                  <a:pt x="4378026" y="5112247"/>
                  <a:pt x="4376787" y="5117207"/>
                  <a:pt x="4379267" y="5117207"/>
                </a:cubicBezTo>
                <a:cubicBezTo>
                  <a:pt x="4381747" y="5117207"/>
                  <a:pt x="4387949" y="5114727"/>
                  <a:pt x="4397870" y="5109766"/>
                </a:cubicBezTo>
                <a:cubicBezTo>
                  <a:pt x="4402832" y="5104805"/>
                  <a:pt x="4407792" y="5102325"/>
                  <a:pt x="4412753" y="5102325"/>
                </a:cubicBezTo>
                <a:lnTo>
                  <a:pt x="4420195" y="5094883"/>
                </a:lnTo>
                <a:cubicBezTo>
                  <a:pt x="4420195" y="5094883"/>
                  <a:pt x="4417715" y="5096123"/>
                  <a:pt x="4412753" y="5098604"/>
                </a:cubicBezTo>
                <a:cubicBezTo>
                  <a:pt x="4407792" y="5101085"/>
                  <a:pt x="4405312" y="5099845"/>
                  <a:pt x="4405312" y="5094883"/>
                </a:cubicBezTo>
                <a:close/>
                <a:moveTo>
                  <a:pt x="2031503" y="5094883"/>
                </a:moveTo>
                <a:cubicBezTo>
                  <a:pt x="2031503" y="5094883"/>
                  <a:pt x="2031503" y="5097364"/>
                  <a:pt x="2031503" y="5102325"/>
                </a:cubicBezTo>
                <a:cubicBezTo>
                  <a:pt x="2036464" y="5102325"/>
                  <a:pt x="2038945" y="5102325"/>
                  <a:pt x="2038945" y="5102325"/>
                </a:cubicBezTo>
                <a:cubicBezTo>
                  <a:pt x="2038945" y="5097364"/>
                  <a:pt x="2038945" y="5094883"/>
                  <a:pt x="2038945" y="5094883"/>
                </a:cubicBezTo>
                <a:cubicBezTo>
                  <a:pt x="2038945" y="5094883"/>
                  <a:pt x="2036464" y="5094883"/>
                  <a:pt x="2031503" y="5094883"/>
                </a:cubicBezTo>
                <a:close/>
                <a:moveTo>
                  <a:pt x="4734594" y="5090232"/>
                </a:moveTo>
                <a:cubicBezTo>
                  <a:pt x="4737075" y="5090853"/>
                  <a:pt x="4740175" y="5092403"/>
                  <a:pt x="4743896" y="5094883"/>
                </a:cubicBezTo>
                <a:cubicBezTo>
                  <a:pt x="4751337" y="5099845"/>
                  <a:pt x="4757538" y="5102325"/>
                  <a:pt x="4762499" y="5102325"/>
                </a:cubicBezTo>
                <a:cubicBezTo>
                  <a:pt x="4767461" y="5102325"/>
                  <a:pt x="4769941" y="5103565"/>
                  <a:pt x="4769941" y="5106045"/>
                </a:cubicBezTo>
                <a:cubicBezTo>
                  <a:pt x="4769941" y="5108526"/>
                  <a:pt x="4767461" y="5112247"/>
                  <a:pt x="4762499" y="5117207"/>
                </a:cubicBezTo>
                <a:cubicBezTo>
                  <a:pt x="4752578" y="5112247"/>
                  <a:pt x="4745136" y="5107286"/>
                  <a:pt x="4740175" y="5102325"/>
                </a:cubicBezTo>
                <a:cubicBezTo>
                  <a:pt x="4730254" y="5097364"/>
                  <a:pt x="4726533" y="5093643"/>
                  <a:pt x="4729013" y="5091163"/>
                </a:cubicBezTo>
                <a:cubicBezTo>
                  <a:pt x="4730253" y="5089923"/>
                  <a:pt x="4732113" y="5089613"/>
                  <a:pt x="4734594" y="5090232"/>
                </a:cubicBezTo>
                <a:close/>
                <a:moveTo>
                  <a:pt x="4629484" y="5090232"/>
                </a:moveTo>
                <a:cubicBezTo>
                  <a:pt x="4630105" y="5089613"/>
                  <a:pt x="4631035" y="5089923"/>
                  <a:pt x="4632275" y="5091163"/>
                </a:cubicBezTo>
                <a:cubicBezTo>
                  <a:pt x="4634755" y="5093643"/>
                  <a:pt x="4638476" y="5094883"/>
                  <a:pt x="4643437" y="5094883"/>
                </a:cubicBezTo>
                <a:cubicBezTo>
                  <a:pt x="4658320" y="5109766"/>
                  <a:pt x="4658320" y="5117207"/>
                  <a:pt x="4643437" y="5117207"/>
                </a:cubicBezTo>
                <a:cubicBezTo>
                  <a:pt x="4638476" y="5117207"/>
                  <a:pt x="4638476" y="5114727"/>
                  <a:pt x="4643437" y="5109766"/>
                </a:cubicBezTo>
                <a:lnTo>
                  <a:pt x="4635995" y="5109766"/>
                </a:lnTo>
                <a:cubicBezTo>
                  <a:pt x="4626074" y="5109766"/>
                  <a:pt x="4621113" y="5112247"/>
                  <a:pt x="4621113" y="5117207"/>
                </a:cubicBezTo>
                <a:lnTo>
                  <a:pt x="4613671" y="5109766"/>
                </a:lnTo>
                <a:cubicBezTo>
                  <a:pt x="4613671" y="5109766"/>
                  <a:pt x="4614912" y="5108526"/>
                  <a:pt x="4617392" y="5106045"/>
                </a:cubicBezTo>
                <a:cubicBezTo>
                  <a:pt x="4619872" y="5103565"/>
                  <a:pt x="4623593" y="5099845"/>
                  <a:pt x="4628554" y="5094883"/>
                </a:cubicBezTo>
                <a:cubicBezTo>
                  <a:pt x="4628554" y="5092403"/>
                  <a:pt x="4628864" y="5090853"/>
                  <a:pt x="4629484" y="5090232"/>
                </a:cubicBezTo>
                <a:close/>
                <a:moveTo>
                  <a:pt x="5138290" y="5087442"/>
                </a:moveTo>
                <a:cubicBezTo>
                  <a:pt x="5145732" y="5087442"/>
                  <a:pt x="5149452" y="5089923"/>
                  <a:pt x="5149452" y="5094883"/>
                </a:cubicBezTo>
                <a:lnTo>
                  <a:pt x="5134570" y="5094883"/>
                </a:lnTo>
                <a:cubicBezTo>
                  <a:pt x="5129608" y="5089923"/>
                  <a:pt x="5130849" y="5087442"/>
                  <a:pt x="5138290" y="5087442"/>
                </a:cubicBezTo>
                <a:close/>
                <a:moveTo>
                  <a:pt x="4829472" y="5087442"/>
                </a:moveTo>
                <a:lnTo>
                  <a:pt x="4836913" y="5087442"/>
                </a:lnTo>
                <a:lnTo>
                  <a:pt x="4874120" y="5087442"/>
                </a:lnTo>
                <a:cubicBezTo>
                  <a:pt x="4874120" y="5087442"/>
                  <a:pt x="4872880" y="5091163"/>
                  <a:pt x="4870400" y="5098604"/>
                </a:cubicBezTo>
                <a:cubicBezTo>
                  <a:pt x="4867920" y="5106045"/>
                  <a:pt x="4865438" y="5109766"/>
                  <a:pt x="4862958" y="5109766"/>
                </a:cubicBezTo>
                <a:cubicBezTo>
                  <a:pt x="4860478" y="5109766"/>
                  <a:pt x="4859238" y="5106045"/>
                  <a:pt x="4859238" y="5098604"/>
                </a:cubicBezTo>
                <a:cubicBezTo>
                  <a:pt x="4859238" y="5091163"/>
                  <a:pt x="4854276" y="5089923"/>
                  <a:pt x="4844355" y="5094883"/>
                </a:cubicBezTo>
                <a:cubicBezTo>
                  <a:pt x="4834433" y="5099845"/>
                  <a:pt x="4829472" y="5102325"/>
                  <a:pt x="4829472" y="5102325"/>
                </a:cubicBezTo>
                <a:lnTo>
                  <a:pt x="4814589" y="5102325"/>
                </a:lnTo>
                <a:close/>
                <a:moveTo>
                  <a:pt x="1681757" y="5087442"/>
                </a:moveTo>
                <a:lnTo>
                  <a:pt x="1689199" y="5087442"/>
                </a:lnTo>
                <a:cubicBezTo>
                  <a:pt x="1689199" y="5092403"/>
                  <a:pt x="1686718" y="5094883"/>
                  <a:pt x="1681757" y="5094883"/>
                </a:cubicBezTo>
                <a:cubicBezTo>
                  <a:pt x="1676797" y="5094883"/>
                  <a:pt x="1674316" y="5093643"/>
                  <a:pt x="1674316" y="5091163"/>
                </a:cubicBezTo>
                <a:cubicBezTo>
                  <a:pt x="1674316" y="5088682"/>
                  <a:pt x="1676797" y="5087442"/>
                  <a:pt x="1681757" y="5087442"/>
                </a:cubicBezTo>
                <a:close/>
                <a:moveTo>
                  <a:pt x="5194101" y="5080000"/>
                </a:moveTo>
                <a:cubicBezTo>
                  <a:pt x="5194101" y="5084962"/>
                  <a:pt x="5194101" y="5087442"/>
                  <a:pt x="5194101" y="5087442"/>
                </a:cubicBezTo>
                <a:cubicBezTo>
                  <a:pt x="5189140" y="5087442"/>
                  <a:pt x="5186660" y="5089923"/>
                  <a:pt x="5186660" y="5094883"/>
                </a:cubicBezTo>
                <a:lnTo>
                  <a:pt x="5179218" y="5102325"/>
                </a:lnTo>
                <a:cubicBezTo>
                  <a:pt x="5169297" y="5092403"/>
                  <a:pt x="5169297" y="5087442"/>
                  <a:pt x="5179218" y="5087442"/>
                </a:cubicBezTo>
                <a:cubicBezTo>
                  <a:pt x="5184179" y="5087442"/>
                  <a:pt x="5187900" y="5086202"/>
                  <a:pt x="5190380" y="5083721"/>
                </a:cubicBezTo>
                <a:cubicBezTo>
                  <a:pt x="5192860" y="5081241"/>
                  <a:pt x="5194101" y="5080000"/>
                  <a:pt x="5194101" y="5080000"/>
                </a:cubicBezTo>
                <a:close/>
                <a:moveTo>
                  <a:pt x="4889003" y="5080000"/>
                </a:moveTo>
                <a:cubicBezTo>
                  <a:pt x="4889003" y="5080000"/>
                  <a:pt x="4889003" y="5082481"/>
                  <a:pt x="4889003" y="5087442"/>
                </a:cubicBezTo>
                <a:cubicBezTo>
                  <a:pt x="4889003" y="5087442"/>
                  <a:pt x="4886523" y="5087442"/>
                  <a:pt x="4881562" y="5087442"/>
                </a:cubicBezTo>
                <a:cubicBezTo>
                  <a:pt x="4881562" y="5082481"/>
                  <a:pt x="4884042" y="5080000"/>
                  <a:pt x="4889003" y="5080000"/>
                </a:cubicBezTo>
                <a:close/>
                <a:moveTo>
                  <a:pt x="4702968" y="5080000"/>
                </a:moveTo>
                <a:cubicBezTo>
                  <a:pt x="4702968" y="5080000"/>
                  <a:pt x="4704209" y="5080000"/>
                  <a:pt x="4706689" y="5080000"/>
                </a:cubicBezTo>
                <a:cubicBezTo>
                  <a:pt x="4709169" y="5080000"/>
                  <a:pt x="4710410" y="5082481"/>
                  <a:pt x="4710410" y="5087442"/>
                </a:cubicBezTo>
                <a:cubicBezTo>
                  <a:pt x="4705448" y="5087442"/>
                  <a:pt x="4701727" y="5086202"/>
                  <a:pt x="4699247" y="5083721"/>
                </a:cubicBezTo>
                <a:cubicBezTo>
                  <a:pt x="4696767" y="5081241"/>
                  <a:pt x="4698007" y="5080000"/>
                  <a:pt x="4702968" y="5080000"/>
                </a:cubicBezTo>
                <a:close/>
                <a:moveTo>
                  <a:pt x="4554140" y="5080000"/>
                </a:moveTo>
                <a:lnTo>
                  <a:pt x="4561581" y="5087442"/>
                </a:lnTo>
                <a:cubicBezTo>
                  <a:pt x="4566543" y="5087442"/>
                  <a:pt x="4566543" y="5084962"/>
                  <a:pt x="4561581" y="5080000"/>
                </a:cubicBezTo>
                <a:cubicBezTo>
                  <a:pt x="4561581" y="5080000"/>
                  <a:pt x="4559101" y="5080000"/>
                  <a:pt x="4554140" y="5080000"/>
                </a:cubicBezTo>
                <a:close/>
                <a:moveTo>
                  <a:pt x="1622226" y="5080000"/>
                </a:moveTo>
                <a:cubicBezTo>
                  <a:pt x="1627187" y="5080000"/>
                  <a:pt x="1632148" y="5082481"/>
                  <a:pt x="1637109" y="5087442"/>
                </a:cubicBezTo>
                <a:cubicBezTo>
                  <a:pt x="1642070" y="5092403"/>
                  <a:pt x="1644550" y="5094883"/>
                  <a:pt x="1644550" y="5094883"/>
                </a:cubicBezTo>
                <a:lnTo>
                  <a:pt x="1651992" y="5102325"/>
                </a:lnTo>
                <a:cubicBezTo>
                  <a:pt x="1661914" y="5102325"/>
                  <a:pt x="1666875" y="5104805"/>
                  <a:pt x="1666875" y="5109766"/>
                </a:cubicBezTo>
                <a:lnTo>
                  <a:pt x="1659433" y="5117207"/>
                </a:lnTo>
                <a:cubicBezTo>
                  <a:pt x="1649511" y="5112247"/>
                  <a:pt x="1644550" y="5112247"/>
                  <a:pt x="1644550" y="5117207"/>
                </a:cubicBezTo>
                <a:lnTo>
                  <a:pt x="1622226" y="5117207"/>
                </a:lnTo>
                <a:lnTo>
                  <a:pt x="1607343" y="5102325"/>
                </a:lnTo>
                <a:cubicBezTo>
                  <a:pt x="1612304" y="5097364"/>
                  <a:pt x="1617265" y="5094883"/>
                  <a:pt x="1622226" y="5094883"/>
                </a:cubicBezTo>
                <a:lnTo>
                  <a:pt x="1629668" y="5094883"/>
                </a:lnTo>
                <a:close/>
                <a:moveTo>
                  <a:pt x="1183183" y="5080000"/>
                </a:moveTo>
                <a:cubicBezTo>
                  <a:pt x="1183183" y="5080000"/>
                  <a:pt x="1184424" y="5080000"/>
                  <a:pt x="1186904" y="5080000"/>
                </a:cubicBezTo>
                <a:cubicBezTo>
                  <a:pt x="1189385" y="5080000"/>
                  <a:pt x="1193105" y="5084962"/>
                  <a:pt x="1198066" y="5094883"/>
                </a:cubicBezTo>
                <a:cubicBezTo>
                  <a:pt x="1222871" y="5114727"/>
                  <a:pt x="1230312" y="5124649"/>
                  <a:pt x="1220390" y="5124649"/>
                </a:cubicBezTo>
                <a:lnTo>
                  <a:pt x="1212949" y="5117207"/>
                </a:lnTo>
                <a:cubicBezTo>
                  <a:pt x="1212949" y="5112247"/>
                  <a:pt x="1207988" y="5107286"/>
                  <a:pt x="1198066" y="5102325"/>
                </a:cubicBezTo>
                <a:cubicBezTo>
                  <a:pt x="1178222" y="5097364"/>
                  <a:pt x="1173262" y="5089923"/>
                  <a:pt x="1183183" y="5080000"/>
                </a:cubicBezTo>
                <a:close/>
                <a:moveTo>
                  <a:pt x="4374616" y="5075350"/>
                </a:moveTo>
                <a:cubicBezTo>
                  <a:pt x="4373996" y="5074730"/>
                  <a:pt x="4373066" y="5075040"/>
                  <a:pt x="4371826" y="5076280"/>
                </a:cubicBezTo>
                <a:cubicBezTo>
                  <a:pt x="4369345" y="5078760"/>
                  <a:pt x="4368105" y="5080000"/>
                  <a:pt x="4368105" y="5080000"/>
                </a:cubicBezTo>
                <a:cubicBezTo>
                  <a:pt x="4368105" y="5080000"/>
                  <a:pt x="4368105" y="5082481"/>
                  <a:pt x="4368105" y="5087442"/>
                </a:cubicBezTo>
                <a:cubicBezTo>
                  <a:pt x="4373066" y="5087442"/>
                  <a:pt x="4375546" y="5084962"/>
                  <a:pt x="4375546" y="5080000"/>
                </a:cubicBezTo>
                <a:cubicBezTo>
                  <a:pt x="4375546" y="5077520"/>
                  <a:pt x="4375236" y="5075970"/>
                  <a:pt x="4374616" y="5075350"/>
                </a:cubicBezTo>
                <a:close/>
                <a:moveTo>
                  <a:pt x="4680644" y="5072559"/>
                </a:moveTo>
                <a:lnTo>
                  <a:pt x="4688085" y="5072559"/>
                </a:lnTo>
                <a:cubicBezTo>
                  <a:pt x="4688085" y="5077520"/>
                  <a:pt x="4686845" y="5081241"/>
                  <a:pt x="4684365" y="5083721"/>
                </a:cubicBezTo>
                <a:cubicBezTo>
                  <a:pt x="4681885" y="5086202"/>
                  <a:pt x="4681885" y="5088682"/>
                  <a:pt x="4684365" y="5091163"/>
                </a:cubicBezTo>
                <a:cubicBezTo>
                  <a:pt x="4686845" y="5093643"/>
                  <a:pt x="4685605" y="5094883"/>
                  <a:pt x="4680644" y="5094883"/>
                </a:cubicBezTo>
                <a:lnTo>
                  <a:pt x="4673202" y="5087442"/>
                </a:lnTo>
                <a:cubicBezTo>
                  <a:pt x="4673202" y="5082481"/>
                  <a:pt x="4674443" y="5078760"/>
                  <a:pt x="4676923" y="5076280"/>
                </a:cubicBezTo>
                <a:cubicBezTo>
                  <a:pt x="4679403" y="5073800"/>
                  <a:pt x="4680644" y="5072559"/>
                  <a:pt x="4680644" y="5072559"/>
                </a:cubicBezTo>
                <a:close/>
                <a:moveTo>
                  <a:pt x="4487167" y="5072559"/>
                </a:moveTo>
                <a:lnTo>
                  <a:pt x="4472285" y="5087442"/>
                </a:lnTo>
                <a:cubicBezTo>
                  <a:pt x="4487167" y="5097364"/>
                  <a:pt x="4494609" y="5094883"/>
                  <a:pt x="4494609" y="5080000"/>
                </a:cubicBezTo>
                <a:cubicBezTo>
                  <a:pt x="4494609" y="5075040"/>
                  <a:pt x="4494609" y="5072559"/>
                  <a:pt x="4494609" y="5072559"/>
                </a:cubicBezTo>
                <a:cubicBezTo>
                  <a:pt x="4494609" y="5072559"/>
                  <a:pt x="4492129" y="5072559"/>
                  <a:pt x="4487167" y="5072559"/>
                </a:cubicBezTo>
                <a:close/>
                <a:moveTo>
                  <a:pt x="4189511" y="5072559"/>
                </a:moveTo>
                <a:lnTo>
                  <a:pt x="4204394" y="5080000"/>
                </a:lnTo>
                <a:cubicBezTo>
                  <a:pt x="4209355" y="5080000"/>
                  <a:pt x="4214316" y="5080000"/>
                  <a:pt x="4219277" y="5080000"/>
                </a:cubicBezTo>
                <a:cubicBezTo>
                  <a:pt x="4224238" y="5080000"/>
                  <a:pt x="4226718" y="5077520"/>
                  <a:pt x="4226718" y="5072559"/>
                </a:cubicBezTo>
                <a:lnTo>
                  <a:pt x="4211835" y="5072559"/>
                </a:lnTo>
                <a:cubicBezTo>
                  <a:pt x="4196952" y="5072559"/>
                  <a:pt x="4189511" y="5072559"/>
                  <a:pt x="4189511" y="5072559"/>
                </a:cubicBezTo>
                <a:close/>
                <a:moveTo>
                  <a:pt x="1726406" y="5072559"/>
                </a:moveTo>
                <a:lnTo>
                  <a:pt x="1733847" y="5080000"/>
                </a:lnTo>
                <a:cubicBezTo>
                  <a:pt x="1743769" y="5080000"/>
                  <a:pt x="1748730" y="5080000"/>
                  <a:pt x="1748730" y="5080000"/>
                </a:cubicBezTo>
                <a:lnTo>
                  <a:pt x="1748730" y="5072559"/>
                </a:lnTo>
                <a:close/>
                <a:moveTo>
                  <a:pt x="4282529" y="5068838"/>
                </a:moveTo>
                <a:cubicBezTo>
                  <a:pt x="4280049" y="5068838"/>
                  <a:pt x="4278808" y="5070079"/>
                  <a:pt x="4278808" y="5072559"/>
                </a:cubicBezTo>
                <a:cubicBezTo>
                  <a:pt x="4278808" y="5077520"/>
                  <a:pt x="4283769" y="5080000"/>
                  <a:pt x="4293691" y="5080000"/>
                </a:cubicBezTo>
                <a:lnTo>
                  <a:pt x="4293691" y="5072559"/>
                </a:lnTo>
                <a:cubicBezTo>
                  <a:pt x="4288730" y="5070079"/>
                  <a:pt x="4285009" y="5068838"/>
                  <a:pt x="4282529" y="5068838"/>
                </a:cubicBezTo>
                <a:close/>
                <a:moveTo>
                  <a:pt x="4933652" y="5065118"/>
                </a:moveTo>
                <a:cubicBezTo>
                  <a:pt x="4938613" y="5065118"/>
                  <a:pt x="4941093" y="5065118"/>
                  <a:pt x="4941093" y="5065118"/>
                </a:cubicBezTo>
                <a:cubicBezTo>
                  <a:pt x="4941093" y="5065118"/>
                  <a:pt x="4943573" y="5067598"/>
                  <a:pt x="4948535" y="5072559"/>
                </a:cubicBezTo>
                <a:cubicBezTo>
                  <a:pt x="4948535" y="5077520"/>
                  <a:pt x="4948535" y="5081241"/>
                  <a:pt x="4948535" y="5083721"/>
                </a:cubicBezTo>
                <a:cubicBezTo>
                  <a:pt x="4948535" y="5086202"/>
                  <a:pt x="4946054" y="5084962"/>
                  <a:pt x="4941093" y="5080000"/>
                </a:cubicBezTo>
                <a:cubicBezTo>
                  <a:pt x="4936132" y="5075040"/>
                  <a:pt x="4933652" y="5070079"/>
                  <a:pt x="4933652" y="5065118"/>
                </a:cubicBezTo>
                <a:close/>
                <a:moveTo>
                  <a:pt x="4755058" y="5057676"/>
                </a:moveTo>
                <a:lnTo>
                  <a:pt x="4762499" y="5065118"/>
                </a:lnTo>
                <a:cubicBezTo>
                  <a:pt x="4762499" y="5065118"/>
                  <a:pt x="4762499" y="5066358"/>
                  <a:pt x="4762499" y="5068838"/>
                </a:cubicBezTo>
                <a:cubicBezTo>
                  <a:pt x="4762499" y="5071319"/>
                  <a:pt x="4764979" y="5072559"/>
                  <a:pt x="4769941" y="5072559"/>
                </a:cubicBezTo>
                <a:cubicBezTo>
                  <a:pt x="4769941" y="5077520"/>
                  <a:pt x="4769941" y="5082481"/>
                  <a:pt x="4769941" y="5087442"/>
                </a:cubicBezTo>
                <a:lnTo>
                  <a:pt x="4755058" y="5094883"/>
                </a:lnTo>
                <a:cubicBezTo>
                  <a:pt x="4760019" y="5089923"/>
                  <a:pt x="4760019" y="5083721"/>
                  <a:pt x="4755058" y="5076280"/>
                </a:cubicBezTo>
                <a:cubicBezTo>
                  <a:pt x="4750097" y="5068838"/>
                  <a:pt x="4750097" y="5062638"/>
                  <a:pt x="4755058" y="5057676"/>
                </a:cubicBezTo>
                <a:close/>
                <a:moveTo>
                  <a:pt x="4427636" y="5057676"/>
                </a:moveTo>
                <a:cubicBezTo>
                  <a:pt x="4422675" y="5057676"/>
                  <a:pt x="4420195" y="5058917"/>
                  <a:pt x="4420195" y="5061397"/>
                </a:cubicBezTo>
                <a:cubicBezTo>
                  <a:pt x="4420195" y="5063878"/>
                  <a:pt x="4422675" y="5065118"/>
                  <a:pt x="4427636" y="5065118"/>
                </a:cubicBezTo>
                <a:close/>
                <a:moveTo>
                  <a:pt x="4412753" y="5057676"/>
                </a:moveTo>
                <a:cubicBezTo>
                  <a:pt x="4407792" y="5057676"/>
                  <a:pt x="4402832" y="5060157"/>
                  <a:pt x="4397870" y="5065118"/>
                </a:cubicBezTo>
                <a:cubicBezTo>
                  <a:pt x="4392909" y="5070079"/>
                  <a:pt x="4390429" y="5075040"/>
                  <a:pt x="4390429" y="5080000"/>
                </a:cubicBezTo>
                <a:cubicBezTo>
                  <a:pt x="4390429" y="5084962"/>
                  <a:pt x="4392909" y="5087442"/>
                  <a:pt x="4397870" y="5087442"/>
                </a:cubicBezTo>
                <a:cubicBezTo>
                  <a:pt x="4402832" y="5087442"/>
                  <a:pt x="4405312" y="5084962"/>
                  <a:pt x="4405312" y="5080000"/>
                </a:cubicBezTo>
                <a:lnTo>
                  <a:pt x="4405312" y="5065118"/>
                </a:lnTo>
                <a:close/>
                <a:moveTo>
                  <a:pt x="4680644" y="5050235"/>
                </a:moveTo>
                <a:lnTo>
                  <a:pt x="4688085" y="5057676"/>
                </a:lnTo>
                <a:cubicBezTo>
                  <a:pt x="4688085" y="5062638"/>
                  <a:pt x="4686845" y="5065118"/>
                  <a:pt x="4684365" y="5065118"/>
                </a:cubicBezTo>
                <a:cubicBezTo>
                  <a:pt x="4681885" y="5065118"/>
                  <a:pt x="4679403" y="5062638"/>
                  <a:pt x="4676923" y="5057676"/>
                </a:cubicBezTo>
                <a:cubicBezTo>
                  <a:pt x="4674443" y="5052715"/>
                  <a:pt x="4675683" y="5050235"/>
                  <a:pt x="4680644" y="5050235"/>
                </a:cubicBezTo>
                <a:close/>
                <a:moveTo>
                  <a:pt x="4449960" y="5050235"/>
                </a:moveTo>
                <a:lnTo>
                  <a:pt x="4442519" y="5057676"/>
                </a:lnTo>
                <a:cubicBezTo>
                  <a:pt x="4437558" y="5062638"/>
                  <a:pt x="4437558" y="5065118"/>
                  <a:pt x="4442519" y="5065118"/>
                </a:cubicBezTo>
                <a:cubicBezTo>
                  <a:pt x="4447480" y="5065118"/>
                  <a:pt x="4449960" y="5062638"/>
                  <a:pt x="4449960" y="5057676"/>
                </a:cubicBezTo>
                <a:cubicBezTo>
                  <a:pt x="4449960" y="5052715"/>
                  <a:pt x="4449960" y="5050235"/>
                  <a:pt x="4449960" y="5050235"/>
                </a:cubicBezTo>
                <a:close/>
                <a:moveTo>
                  <a:pt x="4890864" y="5047444"/>
                </a:moveTo>
                <a:cubicBezTo>
                  <a:pt x="4894584" y="5048065"/>
                  <a:pt x="4896445" y="5050235"/>
                  <a:pt x="4896445" y="5053956"/>
                </a:cubicBezTo>
                <a:cubicBezTo>
                  <a:pt x="4896445" y="5061397"/>
                  <a:pt x="4898925" y="5062638"/>
                  <a:pt x="4903886" y="5057676"/>
                </a:cubicBezTo>
                <a:lnTo>
                  <a:pt x="4911327" y="5072559"/>
                </a:lnTo>
                <a:cubicBezTo>
                  <a:pt x="4901406" y="5077520"/>
                  <a:pt x="4893965" y="5077520"/>
                  <a:pt x="4889003" y="5072559"/>
                </a:cubicBezTo>
                <a:cubicBezTo>
                  <a:pt x="4884042" y="5072559"/>
                  <a:pt x="4884042" y="5070079"/>
                  <a:pt x="4889003" y="5065118"/>
                </a:cubicBezTo>
                <a:lnTo>
                  <a:pt x="4881562" y="5057676"/>
                </a:lnTo>
                <a:cubicBezTo>
                  <a:pt x="4881562" y="5062638"/>
                  <a:pt x="4879082" y="5062638"/>
                  <a:pt x="4874120" y="5057676"/>
                </a:cubicBezTo>
                <a:lnTo>
                  <a:pt x="4874120" y="5050235"/>
                </a:lnTo>
                <a:cubicBezTo>
                  <a:pt x="4881562" y="5047755"/>
                  <a:pt x="4887143" y="5046825"/>
                  <a:pt x="4890864" y="5047444"/>
                </a:cubicBezTo>
                <a:close/>
                <a:moveTo>
                  <a:pt x="4523444" y="5045816"/>
                </a:moveTo>
                <a:cubicBezTo>
                  <a:pt x="4521584" y="5045662"/>
                  <a:pt x="4519413" y="5045894"/>
                  <a:pt x="4516933" y="5046514"/>
                </a:cubicBezTo>
                <a:cubicBezTo>
                  <a:pt x="4507011" y="5048995"/>
                  <a:pt x="4507011" y="5057676"/>
                  <a:pt x="4516933" y="5072559"/>
                </a:cubicBezTo>
                <a:lnTo>
                  <a:pt x="4531816" y="5065118"/>
                </a:lnTo>
                <a:cubicBezTo>
                  <a:pt x="4531816" y="5075040"/>
                  <a:pt x="4531816" y="5080000"/>
                  <a:pt x="4531816" y="5080000"/>
                </a:cubicBezTo>
                <a:lnTo>
                  <a:pt x="4524374" y="5087442"/>
                </a:lnTo>
                <a:cubicBezTo>
                  <a:pt x="4529336" y="5087442"/>
                  <a:pt x="4531816" y="5089923"/>
                  <a:pt x="4531816" y="5094883"/>
                </a:cubicBezTo>
                <a:lnTo>
                  <a:pt x="4539257" y="5094883"/>
                </a:lnTo>
                <a:cubicBezTo>
                  <a:pt x="4544218" y="5084962"/>
                  <a:pt x="4544218" y="5077520"/>
                  <a:pt x="4539257" y="5072559"/>
                </a:cubicBezTo>
                <a:cubicBezTo>
                  <a:pt x="4534296" y="5067598"/>
                  <a:pt x="4531816" y="5062638"/>
                  <a:pt x="4531816" y="5057676"/>
                </a:cubicBezTo>
                <a:cubicBezTo>
                  <a:pt x="4531816" y="5050235"/>
                  <a:pt x="4529025" y="5046282"/>
                  <a:pt x="4523444" y="5045816"/>
                </a:cubicBezTo>
                <a:close/>
                <a:moveTo>
                  <a:pt x="4851796" y="5042793"/>
                </a:moveTo>
                <a:cubicBezTo>
                  <a:pt x="4856758" y="5042793"/>
                  <a:pt x="4859238" y="5044033"/>
                  <a:pt x="4859238" y="5046514"/>
                </a:cubicBezTo>
                <a:cubicBezTo>
                  <a:pt x="4859238" y="5048995"/>
                  <a:pt x="4856758" y="5050235"/>
                  <a:pt x="4851796" y="5050235"/>
                </a:cubicBezTo>
                <a:close/>
                <a:moveTo>
                  <a:pt x="4799706" y="5042793"/>
                </a:moveTo>
                <a:lnTo>
                  <a:pt x="4807148" y="5057676"/>
                </a:lnTo>
                <a:cubicBezTo>
                  <a:pt x="4802186" y="5057676"/>
                  <a:pt x="4799706" y="5060157"/>
                  <a:pt x="4799706" y="5065118"/>
                </a:cubicBezTo>
                <a:lnTo>
                  <a:pt x="4792265" y="5080000"/>
                </a:lnTo>
                <a:cubicBezTo>
                  <a:pt x="4787304" y="5065118"/>
                  <a:pt x="4786064" y="5055196"/>
                  <a:pt x="4788544" y="5050235"/>
                </a:cubicBezTo>
                <a:cubicBezTo>
                  <a:pt x="4791024" y="5045274"/>
                  <a:pt x="4794745" y="5042793"/>
                  <a:pt x="4799706" y="5042793"/>
                </a:cubicBezTo>
                <a:close/>
                <a:moveTo>
                  <a:pt x="4777382" y="5035352"/>
                </a:moveTo>
                <a:cubicBezTo>
                  <a:pt x="4782343" y="5040313"/>
                  <a:pt x="4779862" y="5042793"/>
                  <a:pt x="4769941" y="5042793"/>
                </a:cubicBezTo>
                <a:cubicBezTo>
                  <a:pt x="4769941" y="5047755"/>
                  <a:pt x="4764979" y="5047755"/>
                  <a:pt x="4755058" y="5042793"/>
                </a:cubicBezTo>
                <a:cubicBezTo>
                  <a:pt x="4735214" y="5042793"/>
                  <a:pt x="4725292" y="5047755"/>
                  <a:pt x="4725292" y="5057676"/>
                </a:cubicBezTo>
                <a:cubicBezTo>
                  <a:pt x="4725292" y="5062638"/>
                  <a:pt x="4730254" y="5065118"/>
                  <a:pt x="4740175" y="5065118"/>
                </a:cubicBezTo>
                <a:lnTo>
                  <a:pt x="4732734" y="5072559"/>
                </a:lnTo>
                <a:lnTo>
                  <a:pt x="4725292" y="5072559"/>
                </a:lnTo>
                <a:cubicBezTo>
                  <a:pt x="4725292" y="5067598"/>
                  <a:pt x="4722812" y="5063878"/>
                  <a:pt x="4717851" y="5061397"/>
                </a:cubicBezTo>
                <a:cubicBezTo>
                  <a:pt x="4712890" y="5058917"/>
                  <a:pt x="4715371" y="5052715"/>
                  <a:pt x="4725292" y="5042793"/>
                </a:cubicBezTo>
                <a:close/>
                <a:moveTo>
                  <a:pt x="4635995" y="5035352"/>
                </a:moveTo>
                <a:lnTo>
                  <a:pt x="4673202" y="5035352"/>
                </a:lnTo>
                <a:lnTo>
                  <a:pt x="4650878" y="5050235"/>
                </a:lnTo>
                <a:cubicBezTo>
                  <a:pt x="4645917" y="5045274"/>
                  <a:pt x="4640957" y="5044033"/>
                  <a:pt x="4635995" y="5046514"/>
                </a:cubicBezTo>
                <a:cubicBezTo>
                  <a:pt x="4631034" y="5048995"/>
                  <a:pt x="4628554" y="5050235"/>
                  <a:pt x="4628554" y="5050235"/>
                </a:cubicBezTo>
                <a:cubicBezTo>
                  <a:pt x="4628554" y="5060157"/>
                  <a:pt x="4623593" y="5060157"/>
                  <a:pt x="4613671" y="5050235"/>
                </a:cubicBezTo>
                <a:cubicBezTo>
                  <a:pt x="4608710" y="5045274"/>
                  <a:pt x="4609951" y="5042793"/>
                  <a:pt x="4617392" y="5042793"/>
                </a:cubicBezTo>
                <a:cubicBezTo>
                  <a:pt x="4624833" y="5042793"/>
                  <a:pt x="4631034" y="5040313"/>
                  <a:pt x="4635995" y="5035352"/>
                </a:cubicBezTo>
                <a:close/>
                <a:moveTo>
                  <a:pt x="4717851" y="5027911"/>
                </a:moveTo>
                <a:lnTo>
                  <a:pt x="4732734" y="5027911"/>
                </a:lnTo>
                <a:cubicBezTo>
                  <a:pt x="4732734" y="5027911"/>
                  <a:pt x="4730254" y="5029151"/>
                  <a:pt x="4725292" y="5031631"/>
                </a:cubicBezTo>
                <a:cubicBezTo>
                  <a:pt x="4720331" y="5034112"/>
                  <a:pt x="4717851" y="5032872"/>
                  <a:pt x="4717851" y="5027911"/>
                </a:cubicBezTo>
                <a:close/>
                <a:moveTo>
                  <a:pt x="4390429" y="5024190"/>
                </a:moveTo>
                <a:cubicBezTo>
                  <a:pt x="4387948" y="5024190"/>
                  <a:pt x="4385468" y="5025430"/>
                  <a:pt x="4382988" y="5027911"/>
                </a:cubicBezTo>
                <a:lnTo>
                  <a:pt x="4390429" y="5027911"/>
                </a:lnTo>
                <a:lnTo>
                  <a:pt x="4397870" y="5027911"/>
                </a:lnTo>
                <a:cubicBezTo>
                  <a:pt x="4397870" y="5032872"/>
                  <a:pt x="4400351" y="5035352"/>
                  <a:pt x="4405312" y="5035352"/>
                </a:cubicBezTo>
                <a:cubicBezTo>
                  <a:pt x="4410273" y="5035352"/>
                  <a:pt x="4412753" y="5035352"/>
                  <a:pt x="4412753" y="5035352"/>
                </a:cubicBezTo>
                <a:cubicBezTo>
                  <a:pt x="4412753" y="5035352"/>
                  <a:pt x="4412753" y="5032872"/>
                  <a:pt x="4412753" y="5027911"/>
                </a:cubicBezTo>
                <a:lnTo>
                  <a:pt x="4397870" y="5027911"/>
                </a:lnTo>
                <a:cubicBezTo>
                  <a:pt x="4395390" y="5025430"/>
                  <a:pt x="4392909" y="5024190"/>
                  <a:pt x="4390429" y="5024190"/>
                </a:cubicBezTo>
                <a:close/>
                <a:moveTo>
                  <a:pt x="5075038" y="5020469"/>
                </a:moveTo>
                <a:lnTo>
                  <a:pt x="5075038" y="5027911"/>
                </a:lnTo>
                <a:cubicBezTo>
                  <a:pt x="5070077" y="5027911"/>
                  <a:pt x="5067597" y="5027911"/>
                  <a:pt x="5067597" y="5027911"/>
                </a:cubicBezTo>
                <a:cubicBezTo>
                  <a:pt x="5067597" y="5032872"/>
                  <a:pt x="5067597" y="5035352"/>
                  <a:pt x="5067597" y="5035352"/>
                </a:cubicBezTo>
                <a:lnTo>
                  <a:pt x="5060156" y="5027911"/>
                </a:lnTo>
                <a:close/>
                <a:moveTo>
                  <a:pt x="4822031" y="5020469"/>
                </a:moveTo>
                <a:lnTo>
                  <a:pt x="4829472" y="5027911"/>
                </a:lnTo>
                <a:cubicBezTo>
                  <a:pt x="4819551" y="5032872"/>
                  <a:pt x="4814589" y="5032872"/>
                  <a:pt x="4814589" y="5027911"/>
                </a:cubicBezTo>
                <a:cubicBezTo>
                  <a:pt x="4814589" y="5022950"/>
                  <a:pt x="4817069" y="5020469"/>
                  <a:pt x="4822031" y="5020469"/>
                </a:cubicBezTo>
                <a:close/>
                <a:moveTo>
                  <a:pt x="4755058" y="5020469"/>
                </a:moveTo>
                <a:cubicBezTo>
                  <a:pt x="4760019" y="5020469"/>
                  <a:pt x="4762499" y="5021710"/>
                  <a:pt x="4762499" y="5024190"/>
                </a:cubicBezTo>
                <a:cubicBezTo>
                  <a:pt x="4762499" y="5026671"/>
                  <a:pt x="4760019" y="5027911"/>
                  <a:pt x="4755058" y="5027911"/>
                </a:cubicBezTo>
                <a:cubicBezTo>
                  <a:pt x="4750097" y="5027911"/>
                  <a:pt x="4747617" y="5026671"/>
                  <a:pt x="4747617" y="5024190"/>
                </a:cubicBezTo>
                <a:cubicBezTo>
                  <a:pt x="4747617" y="5021710"/>
                  <a:pt x="4750097" y="5020469"/>
                  <a:pt x="4755058" y="5020469"/>
                </a:cubicBezTo>
                <a:close/>
                <a:moveTo>
                  <a:pt x="4511352" y="5016748"/>
                </a:moveTo>
                <a:cubicBezTo>
                  <a:pt x="4507631" y="5016748"/>
                  <a:pt x="4504531" y="5017989"/>
                  <a:pt x="4502050" y="5020469"/>
                </a:cubicBezTo>
                <a:lnTo>
                  <a:pt x="4516933" y="5027911"/>
                </a:lnTo>
                <a:cubicBezTo>
                  <a:pt x="4521894" y="5027911"/>
                  <a:pt x="4524374" y="5030391"/>
                  <a:pt x="4524374" y="5035352"/>
                </a:cubicBezTo>
                <a:lnTo>
                  <a:pt x="4531816" y="5035352"/>
                </a:lnTo>
                <a:cubicBezTo>
                  <a:pt x="4531816" y="5035352"/>
                  <a:pt x="4531816" y="5032872"/>
                  <a:pt x="4531816" y="5027911"/>
                </a:cubicBezTo>
                <a:cubicBezTo>
                  <a:pt x="4531816" y="5022950"/>
                  <a:pt x="4529336" y="5020469"/>
                  <a:pt x="4524374" y="5020469"/>
                </a:cubicBezTo>
                <a:cubicBezTo>
                  <a:pt x="4519414" y="5017989"/>
                  <a:pt x="4515073" y="5016748"/>
                  <a:pt x="4511352" y="5016748"/>
                </a:cubicBezTo>
                <a:close/>
                <a:moveTo>
                  <a:pt x="4948535" y="5013028"/>
                </a:moveTo>
                <a:cubicBezTo>
                  <a:pt x="4953496" y="5013028"/>
                  <a:pt x="4957217" y="5014268"/>
                  <a:pt x="4959697" y="5016748"/>
                </a:cubicBezTo>
                <a:cubicBezTo>
                  <a:pt x="4962177" y="5019229"/>
                  <a:pt x="4968379" y="5020469"/>
                  <a:pt x="4978300" y="5020469"/>
                </a:cubicBezTo>
                <a:lnTo>
                  <a:pt x="4941093" y="5027911"/>
                </a:lnTo>
                <a:cubicBezTo>
                  <a:pt x="4941093" y="5022950"/>
                  <a:pt x="4942334" y="5020469"/>
                  <a:pt x="4944814" y="5020469"/>
                </a:cubicBezTo>
                <a:cubicBezTo>
                  <a:pt x="4947294" y="5020469"/>
                  <a:pt x="4948535" y="5017989"/>
                  <a:pt x="4948535" y="5013028"/>
                </a:cubicBezTo>
                <a:close/>
                <a:moveTo>
                  <a:pt x="4554140" y="5013028"/>
                </a:moveTo>
                <a:cubicBezTo>
                  <a:pt x="4554140" y="5013028"/>
                  <a:pt x="4554140" y="5015508"/>
                  <a:pt x="4554140" y="5020469"/>
                </a:cubicBezTo>
                <a:cubicBezTo>
                  <a:pt x="4554140" y="5025430"/>
                  <a:pt x="4556620" y="5027911"/>
                  <a:pt x="4561581" y="5027911"/>
                </a:cubicBezTo>
                <a:lnTo>
                  <a:pt x="4561581" y="5020469"/>
                </a:lnTo>
                <a:cubicBezTo>
                  <a:pt x="4561581" y="5015508"/>
                  <a:pt x="4559101" y="5013028"/>
                  <a:pt x="4554140" y="5013028"/>
                </a:cubicBezTo>
                <a:close/>
                <a:moveTo>
                  <a:pt x="1451074" y="5013028"/>
                </a:moveTo>
                <a:cubicBezTo>
                  <a:pt x="1456035" y="5013028"/>
                  <a:pt x="1460996" y="5017989"/>
                  <a:pt x="1465957" y="5027911"/>
                </a:cubicBezTo>
                <a:cubicBezTo>
                  <a:pt x="1470918" y="5042793"/>
                  <a:pt x="1465957" y="5045274"/>
                  <a:pt x="1451074" y="5035352"/>
                </a:cubicBezTo>
                <a:cubicBezTo>
                  <a:pt x="1436191" y="5025430"/>
                  <a:pt x="1436191" y="5017989"/>
                  <a:pt x="1451074" y="5013028"/>
                </a:cubicBezTo>
                <a:close/>
                <a:moveTo>
                  <a:pt x="5052714" y="5005586"/>
                </a:moveTo>
                <a:cubicBezTo>
                  <a:pt x="5057676" y="5005586"/>
                  <a:pt x="5060156" y="5006826"/>
                  <a:pt x="5060156" y="5009307"/>
                </a:cubicBezTo>
                <a:cubicBezTo>
                  <a:pt x="5060156" y="5011788"/>
                  <a:pt x="5057676" y="5013028"/>
                  <a:pt x="5052714" y="5013028"/>
                </a:cubicBezTo>
                <a:cubicBezTo>
                  <a:pt x="5047753" y="5013028"/>
                  <a:pt x="5045273" y="5011788"/>
                  <a:pt x="5045273" y="5009307"/>
                </a:cubicBezTo>
                <a:cubicBezTo>
                  <a:pt x="5045273" y="5006826"/>
                  <a:pt x="5047753" y="5005586"/>
                  <a:pt x="5052714" y="5005586"/>
                </a:cubicBezTo>
                <a:close/>
                <a:moveTo>
                  <a:pt x="4773661" y="5005586"/>
                </a:moveTo>
                <a:cubicBezTo>
                  <a:pt x="4781103" y="5005586"/>
                  <a:pt x="4784824" y="5010548"/>
                  <a:pt x="4784824" y="5020469"/>
                </a:cubicBezTo>
                <a:lnTo>
                  <a:pt x="4777382" y="5027911"/>
                </a:lnTo>
                <a:cubicBezTo>
                  <a:pt x="4777382" y="5022950"/>
                  <a:pt x="4776142" y="5019229"/>
                  <a:pt x="4773661" y="5016748"/>
                </a:cubicBezTo>
                <a:cubicBezTo>
                  <a:pt x="4771181" y="5014268"/>
                  <a:pt x="4767461" y="5013028"/>
                  <a:pt x="4762499" y="5013028"/>
                </a:cubicBezTo>
                <a:lnTo>
                  <a:pt x="4755058" y="5013028"/>
                </a:lnTo>
                <a:cubicBezTo>
                  <a:pt x="4760019" y="5008067"/>
                  <a:pt x="4766220" y="5005586"/>
                  <a:pt x="4773661" y="5005586"/>
                </a:cubicBezTo>
                <a:close/>
                <a:moveTo>
                  <a:pt x="4576464" y="5005586"/>
                </a:moveTo>
                <a:cubicBezTo>
                  <a:pt x="4576464" y="5005586"/>
                  <a:pt x="4575224" y="5006826"/>
                  <a:pt x="4572744" y="5009307"/>
                </a:cubicBezTo>
                <a:cubicBezTo>
                  <a:pt x="4570263" y="5011788"/>
                  <a:pt x="4569023" y="5013028"/>
                  <a:pt x="4569023" y="5013028"/>
                </a:cubicBezTo>
                <a:cubicBezTo>
                  <a:pt x="4569023" y="5013028"/>
                  <a:pt x="4571503" y="5013028"/>
                  <a:pt x="4576464" y="5013028"/>
                </a:cubicBezTo>
                <a:cubicBezTo>
                  <a:pt x="4576464" y="5008067"/>
                  <a:pt x="4576464" y="5005586"/>
                  <a:pt x="4576464" y="5005586"/>
                </a:cubicBezTo>
                <a:close/>
                <a:moveTo>
                  <a:pt x="1268760" y="5005586"/>
                </a:moveTo>
                <a:cubicBezTo>
                  <a:pt x="1271240" y="5005586"/>
                  <a:pt x="1272480" y="5008067"/>
                  <a:pt x="1272480" y="5013028"/>
                </a:cubicBezTo>
                <a:cubicBezTo>
                  <a:pt x="1267519" y="5013028"/>
                  <a:pt x="1265039" y="5011788"/>
                  <a:pt x="1265039" y="5009307"/>
                </a:cubicBezTo>
                <a:cubicBezTo>
                  <a:pt x="1265039" y="5006826"/>
                  <a:pt x="1266279" y="5005586"/>
                  <a:pt x="1268760" y="5005586"/>
                </a:cubicBezTo>
                <a:close/>
                <a:moveTo>
                  <a:pt x="5008066" y="4998145"/>
                </a:moveTo>
                <a:cubicBezTo>
                  <a:pt x="5013027" y="4998145"/>
                  <a:pt x="5017987" y="5000626"/>
                  <a:pt x="5022949" y="5005586"/>
                </a:cubicBezTo>
                <a:lnTo>
                  <a:pt x="5022949" y="5013028"/>
                </a:lnTo>
                <a:cubicBezTo>
                  <a:pt x="5017987" y="5013028"/>
                  <a:pt x="5013027" y="5010548"/>
                  <a:pt x="5008066" y="5005586"/>
                </a:cubicBezTo>
                <a:close/>
                <a:moveTo>
                  <a:pt x="4673202" y="4998145"/>
                </a:moveTo>
                <a:cubicBezTo>
                  <a:pt x="4673202" y="5003106"/>
                  <a:pt x="4675683" y="5005586"/>
                  <a:pt x="4680644" y="5005586"/>
                </a:cubicBezTo>
                <a:cubicBezTo>
                  <a:pt x="4685605" y="5005586"/>
                  <a:pt x="4688085" y="5003106"/>
                  <a:pt x="4688085" y="4998145"/>
                </a:cubicBezTo>
                <a:cubicBezTo>
                  <a:pt x="4683124" y="4998145"/>
                  <a:pt x="4680644" y="4998145"/>
                  <a:pt x="4680644" y="4998145"/>
                </a:cubicBezTo>
                <a:close/>
                <a:moveTo>
                  <a:pt x="4890864" y="4994424"/>
                </a:moveTo>
                <a:cubicBezTo>
                  <a:pt x="4893344" y="4994424"/>
                  <a:pt x="4896445" y="4995665"/>
                  <a:pt x="4900165" y="4998145"/>
                </a:cubicBezTo>
                <a:cubicBezTo>
                  <a:pt x="4907607" y="5003106"/>
                  <a:pt x="4913808" y="5003106"/>
                  <a:pt x="4918769" y="4998145"/>
                </a:cubicBezTo>
                <a:cubicBezTo>
                  <a:pt x="4923730" y="4998145"/>
                  <a:pt x="4927451" y="4998145"/>
                  <a:pt x="4929931" y="4998145"/>
                </a:cubicBezTo>
                <a:cubicBezTo>
                  <a:pt x="4932411" y="4998145"/>
                  <a:pt x="4933652" y="5000626"/>
                  <a:pt x="4933652" y="5005586"/>
                </a:cubicBezTo>
                <a:cubicBezTo>
                  <a:pt x="4938613" y="5010548"/>
                  <a:pt x="4938613" y="5014268"/>
                  <a:pt x="4933652" y="5016748"/>
                </a:cubicBezTo>
                <a:cubicBezTo>
                  <a:pt x="4928690" y="5019229"/>
                  <a:pt x="4923730" y="5017989"/>
                  <a:pt x="4918769" y="5013028"/>
                </a:cubicBezTo>
                <a:lnTo>
                  <a:pt x="4896445" y="5013028"/>
                </a:lnTo>
                <a:lnTo>
                  <a:pt x="4889003" y="5013028"/>
                </a:lnTo>
                <a:cubicBezTo>
                  <a:pt x="4884042" y="5008067"/>
                  <a:pt x="4882802" y="5003106"/>
                  <a:pt x="4885283" y="4998145"/>
                </a:cubicBezTo>
                <a:cubicBezTo>
                  <a:pt x="4886523" y="4995665"/>
                  <a:pt x="4888383" y="4994424"/>
                  <a:pt x="4890864" y="4994424"/>
                </a:cubicBezTo>
                <a:close/>
                <a:moveTo>
                  <a:pt x="4814589" y="4990704"/>
                </a:moveTo>
                <a:lnTo>
                  <a:pt x="4822031" y="4990704"/>
                </a:lnTo>
                <a:cubicBezTo>
                  <a:pt x="4826992" y="4995665"/>
                  <a:pt x="4829472" y="5000626"/>
                  <a:pt x="4829472" y="5005586"/>
                </a:cubicBezTo>
                <a:lnTo>
                  <a:pt x="4799706" y="5013028"/>
                </a:lnTo>
                <a:lnTo>
                  <a:pt x="4807148" y="5005586"/>
                </a:lnTo>
                <a:cubicBezTo>
                  <a:pt x="4812109" y="5005586"/>
                  <a:pt x="4814589" y="5004346"/>
                  <a:pt x="4814589" y="5001866"/>
                </a:cubicBezTo>
                <a:cubicBezTo>
                  <a:pt x="4814589" y="4999386"/>
                  <a:pt x="4814589" y="4995665"/>
                  <a:pt x="4814589" y="4990704"/>
                </a:cubicBezTo>
                <a:close/>
                <a:moveTo>
                  <a:pt x="4740175" y="4990704"/>
                </a:moveTo>
                <a:cubicBezTo>
                  <a:pt x="4740175" y="4990704"/>
                  <a:pt x="4742655" y="4990704"/>
                  <a:pt x="4747617" y="4990704"/>
                </a:cubicBezTo>
                <a:lnTo>
                  <a:pt x="4755058" y="4998145"/>
                </a:lnTo>
                <a:lnTo>
                  <a:pt x="4740175" y="4998145"/>
                </a:lnTo>
                <a:cubicBezTo>
                  <a:pt x="4740175" y="4993184"/>
                  <a:pt x="4740175" y="4990704"/>
                  <a:pt x="4740175" y="4990704"/>
                </a:cubicBezTo>
                <a:close/>
                <a:moveTo>
                  <a:pt x="4628554" y="4983262"/>
                </a:moveTo>
                <a:lnTo>
                  <a:pt x="4628554" y="4990704"/>
                </a:lnTo>
                <a:cubicBezTo>
                  <a:pt x="4628554" y="4995665"/>
                  <a:pt x="4628554" y="4998145"/>
                  <a:pt x="4628554" y="4998145"/>
                </a:cubicBezTo>
                <a:lnTo>
                  <a:pt x="4635995" y="4990704"/>
                </a:lnTo>
                <a:cubicBezTo>
                  <a:pt x="4635995" y="4990704"/>
                  <a:pt x="4635995" y="4989464"/>
                  <a:pt x="4635995" y="4986983"/>
                </a:cubicBezTo>
                <a:cubicBezTo>
                  <a:pt x="4635995" y="4984503"/>
                  <a:pt x="4633515" y="4983262"/>
                  <a:pt x="4628554" y="4983262"/>
                </a:cubicBezTo>
                <a:close/>
                <a:moveTo>
                  <a:pt x="4583906" y="4983262"/>
                </a:moveTo>
                <a:cubicBezTo>
                  <a:pt x="4578944" y="4993184"/>
                  <a:pt x="4581426" y="5000626"/>
                  <a:pt x="4591347" y="5005586"/>
                </a:cubicBezTo>
                <a:cubicBezTo>
                  <a:pt x="4601269" y="5010548"/>
                  <a:pt x="4606230" y="5013028"/>
                  <a:pt x="4606230" y="5013028"/>
                </a:cubicBezTo>
                <a:lnTo>
                  <a:pt x="4606230" y="5005586"/>
                </a:lnTo>
                <a:cubicBezTo>
                  <a:pt x="4601269" y="4995665"/>
                  <a:pt x="4598788" y="4990704"/>
                  <a:pt x="4598788" y="4990704"/>
                </a:cubicBezTo>
                <a:close/>
                <a:moveTo>
                  <a:pt x="1117141" y="4977681"/>
                </a:moveTo>
                <a:cubicBezTo>
                  <a:pt x="1117761" y="4977681"/>
                  <a:pt x="1118691" y="4978301"/>
                  <a:pt x="1119931" y="4979541"/>
                </a:cubicBezTo>
                <a:cubicBezTo>
                  <a:pt x="1122412" y="4982022"/>
                  <a:pt x="1123652" y="4985743"/>
                  <a:pt x="1123652" y="4990704"/>
                </a:cubicBezTo>
                <a:cubicBezTo>
                  <a:pt x="1123652" y="4990704"/>
                  <a:pt x="1121172" y="4990704"/>
                  <a:pt x="1116211" y="4990704"/>
                </a:cubicBezTo>
                <a:cubicBezTo>
                  <a:pt x="1116211" y="4985743"/>
                  <a:pt x="1116211" y="4982022"/>
                  <a:pt x="1116211" y="4979541"/>
                </a:cubicBezTo>
                <a:cubicBezTo>
                  <a:pt x="1116211" y="4978301"/>
                  <a:pt x="1116521" y="4977681"/>
                  <a:pt x="1117141" y="4977681"/>
                </a:cubicBezTo>
                <a:close/>
                <a:moveTo>
                  <a:pt x="4970859" y="4975821"/>
                </a:moveTo>
                <a:lnTo>
                  <a:pt x="4978300" y="4975821"/>
                </a:lnTo>
                <a:cubicBezTo>
                  <a:pt x="4983261" y="4975821"/>
                  <a:pt x="4988222" y="4975821"/>
                  <a:pt x="4993183" y="4975821"/>
                </a:cubicBezTo>
                <a:cubicBezTo>
                  <a:pt x="4993183" y="4975821"/>
                  <a:pt x="4993183" y="4978301"/>
                  <a:pt x="4993183" y="4983262"/>
                </a:cubicBezTo>
                <a:cubicBezTo>
                  <a:pt x="4993183" y="4988223"/>
                  <a:pt x="4988222" y="4988223"/>
                  <a:pt x="4978300" y="4983262"/>
                </a:cubicBezTo>
                <a:close/>
                <a:moveTo>
                  <a:pt x="1480840" y="4975821"/>
                </a:moveTo>
                <a:cubicBezTo>
                  <a:pt x="1485800" y="4975821"/>
                  <a:pt x="1488281" y="4978301"/>
                  <a:pt x="1488281" y="4983262"/>
                </a:cubicBezTo>
                <a:cubicBezTo>
                  <a:pt x="1478359" y="4983262"/>
                  <a:pt x="1470918" y="4983262"/>
                  <a:pt x="1465957" y="4983262"/>
                </a:cubicBezTo>
                <a:close/>
                <a:moveTo>
                  <a:pt x="4948535" y="4968379"/>
                </a:moveTo>
                <a:lnTo>
                  <a:pt x="4955976" y="4975821"/>
                </a:lnTo>
                <a:cubicBezTo>
                  <a:pt x="4951015" y="4980782"/>
                  <a:pt x="4951015" y="4985743"/>
                  <a:pt x="4955976" y="4990704"/>
                </a:cubicBezTo>
                <a:lnTo>
                  <a:pt x="4955976" y="4998145"/>
                </a:lnTo>
                <a:lnTo>
                  <a:pt x="4941093" y="4990704"/>
                </a:lnTo>
                <a:cubicBezTo>
                  <a:pt x="4931172" y="4980782"/>
                  <a:pt x="4933652" y="4973341"/>
                  <a:pt x="4948535" y="4968379"/>
                </a:cubicBezTo>
                <a:close/>
                <a:moveTo>
                  <a:pt x="4859238" y="4968379"/>
                </a:moveTo>
                <a:cubicBezTo>
                  <a:pt x="4864199" y="4973341"/>
                  <a:pt x="4864199" y="4978301"/>
                  <a:pt x="4859238" y="4983262"/>
                </a:cubicBezTo>
                <a:cubicBezTo>
                  <a:pt x="4859238" y="4988223"/>
                  <a:pt x="4854276" y="4985743"/>
                  <a:pt x="4844355" y="4975821"/>
                </a:cubicBezTo>
                <a:close/>
                <a:moveTo>
                  <a:pt x="4643437" y="4968379"/>
                </a:moveTo>
                <a:lnTo>
                  <a:pt x="4643437" y="4983262"/>
                </a:lnTo>
                <a:lnTo>
                  <a:pt x="4658320" y="4975821"/>
                </a:lnTo>
                <a:cubicBezTo>
                  <a:pt x="4653358" y="4975821"/>
                  <a:pt x="4650878" y="4975821"/>
                  <a:pt x="4650878" y="4975821"/>
                </a:cubicBezTo>
                <a:cubicBezTo>
                  <a:pt x="4650878" y="4975821"/>
                  <a:pt x="4649638" y="4974581"/>
                  <a:pt x="4647158" y="4972100"/>
                </a:cubicBezTo>
                <a:cubicBezTo>
                  <a:pt x="4644677" y="4969620"/>
                  <a:pt x="4643437" y="4968379"/>
                  <a:pt x="4643437" y="4968379"/>
                </a:cubicBezTo>
                <a:close/>
                <a:moveTo>
                  <a:pt x="1413867" y="4968379"/>
                </a:moveTo>
                <a:lnTo>
                  <a:pt x="1421308" y="4968379"/>
                </a:lnTo>
                <a:cubicBezTo>
                  <a:pt x="1426269" y="4968379"/>
                  <a:pt x="1426269" y="4970860"/>
                  <a:pt x="1421308" y="4975821"/>
                </a:cubicBezTo>
                <a:cubicBezTo>
                  <a:pt x="1416347" y="4975821"/>
                  <a:pt x="1413867" y="4974581"/>
                  <a:pt x="1413867" y="4972100"/>
                </a:cubicBezTo>
                <a:cubicBezTo>
                  <a:pt x="1413867" y="4969620"/>
                  <a:pt x="1413867" y="4968379"/>
                  <a:pt x="1413867" y="4968379"/>
                </a:cubicBezTo>
                <a:close/>
                <a:moveTo>
                  <a:pt x="5171777" y="4953497"/>
                </a:moveTo>
                <a:cubicBezTo>
                  <a:pt x="5181698" y="4953497"/>
                  <a:pt x="5186660" y="4954737"/>
                  <a:pt x="5186660" y="4957217"/>
                </a:cubicBezTo>
                <a:cubicBezTo>
                  <a:pt x="5186660" y="4959698"/>
                  <a:pt x="5184179" y="4960938"/>
                  <a:pt x="5179218" y="4960938"/>
                </a:cubicBezTo>
                <a:cubicBezTo>
                  <a:pt x="5174257" y="4960938"/>
                  <a:pt x="5169297" y="4960938"/>
                  <a:pt x="5164335" y="4960938"/>
                </a:cubicBezTo>
                <a:close/>
                <a:moveTo>
                  <a:pt x="4688085" y="4953497"/>
                </a:moveTo>
                <a:cubicBezTo>
                  <a:pt x="4688085" y="4953497"/>
                  <a:pt x="4686845" y="4954737"/>
                  <a:pt x="4684365" y="4957217"/>
                </a:cubicBezTo>
                <a:cubicBezTo>
                  <a:pt x="4681885" y="4959698"/>
                  <a:pt x="4680644" y="4963419"/>
                  <a:pt x="4680644" y="4968379"/>
                </a:cubicBezTo>
                <a:lnTo>
                  <a:pt x="4673202" y="4975821"/>
                </a:lnTo>
                <a:lnTo>
                  <a:pt x="4688085" y="4968379"/>
                </a:lnTo>
                <a:cubicBezTo>
                  <a:pt x="4693047" y="4963419"/>
                  <a:pt x="4693047" y="4958458"/>
                  <a:pt x="4688085" y="4953497"/>
                </a:cubicBezTo>
                <a:close/>
                <a:moveTo>
                  <a:pt x="1365498" y="4953497"/>
                </a:moveTo>
                <a:cubicBezTo>
                  <a:pt x="1367978" y="4953497"/>
                  <a:pt x="1369219" y="4955977"/>
                  <a:pt x="1369219" y="4960938"/>
                </a:cubicBezTo>
                <a:lnTo>
                  <a:pt x="1361777" y="4960938"/>
                </a:lnTo>
                <a:cubicBezTo>
                  <a:pt x="1361777" y="4955977"/>
                  <a:pt x="1363017" y="4953497"/>
                  <a:pt x="1365498" y="4953497"/>
                </a:cubicBezTo>
                <a:close/>
                <a:moveTo>
                  <a:pt x="1473398" y="4942334"/>
                </a:moveTo>
                <a:lnTo>
                  <a:pt x="1476375" y="4946055"/>
                </a:lnTo>
                <a:lnTo>
                  <a:pt x="1473398" y="4946055"/>
                </a:lnTo>
                <a:close/>
                <a:moveTo>
                  <a:pt x="4920122" y="4941996"/>
                </a:moveTo>
                <a:lnTo>
                  <a:pt x="4922490" y="4942334"/>
                </a:lnTo>
                <a:cubicBezTo>
                  <a:pt x="4924970" y="4944815"/>
                  <a:pt x="4926210" y="4946055"/>
                  <a:pt x="4926210" y="4946055"/>
                </a:cubicBezTo>
                <a:close/>
                <a:moveTo>
                  <a:pt x="4755058" y="4938614"/>
                </a:moveTo>
                <a:cubicBezTo>
                  <a:pt x="4755058" y="4938614"/>
                  <a:pt x="4753817" y="4939854"/>
                  <a:pt x="4751337" y="4942334"/>
                </a:cubicBezTo>
                <a:cubicBezTo>
                  <a:pt x="4748857" y="4944815"/>
                  <a:pt x="4750097" y="4948536"/>
                  <a:pt x="4755058" y="4953497"/>
                </a:cubicBezTo>
                <a:cubicBezTo>
                  <a:pt x="4755058" y="4948536"/>
                  <a:pt x="4755058" y="4946055"/>
                  <a:pt x="4755058" y="4946055"/>
                </a:cubicBezTo>
                <a:cubicBezTo>
                  <a:pt x="4755058" y="4946055"/>
                  <a:pt x="4757538" y="4943575"/>
                  <a:pt x="4762499" y="4938614"/>
                </a:cubicBezTo>
                <a:lnTo>
                  <a:pt x="4761104" y="4938614"/>
                </a:lnTo>
                <a:cubicBezTo>
                  <a:pt x="4759554" y="4938614"/>
                  <a:pt x="4757539" y="4938614"/>
                  <a:pt x="4755058" y="4938614"/>
                </a:cubicBezTo>
                <a:close/>
                <a:moveTo>
                  <a:pt x="1398984" y="4938614"/>
                </a:moveTo>
                <a:lnTo>
                  <a:pt x="1406425" y="4938614"/>
                </a:lnTo>
                <a:lnTo>
                  <a:pt x="1406425" y="4946055"/>
                </a:lnTo>
                <a:cubicBezTo>
                  <a:pt x="1406425" y="4946055"/>
                  <a:pt x="1403945" y="4943575"/>
                  <a:pt x="1398984" y="4938614"/>
                </a:cubicBezTo>
                <a:close/>
                <a:moveTo>
                  <a:pt x="4903886" y="4931172"/>
                </a:moveTo>
                <a:lnTo>
                  <a:pt x="4920122" y="4941996"/>
                </a:lnTo>
                <a:lnTo>
                  <a:pt x="4915978" y="4941404"/>
                </a:lnTo>
                <a:cubicBezTo>
                  <a:pt x="4912877" y="4942025"/>
                  <a:pt x="4908847" y="4943575"/>
                  <a:pt x="4903886" y="4946055"/>
                </a:cubicBezTo>
                <a:cubicBezTo>
                  <a:pt x="4893965" y="4951016"/>
                  <a:pt x="4886523" y="4955977"/>
                  <a:pt x="4881562" y="4960938"/>
                </a:cubicBezTo>
                <a:lnTo>
                  <a:pt x="4866679" y="4960938"/>
                </a:lnTo>
                <a:cubicBezTo>
                  <a:pt x="4866679" y="4946055"/>
                  <a:pt x="4874120" y="4941094"/>
                  <a:pt x="4889003" y="4946055"/>
                </a:cubicBezTo>
                <a:cubicBezTo>
                  <a:pt x="4893965" y="4946055"/>
                  <a:pt x="4896445" y="4943575"/>
                  <a:pt x="4896445" y="4938614"/>
                </a:cubicBezTo>
                <a:close/>
                <a:moveTo>
                  <a:pt x="4680644" y="4931172"/>
                </a:moveTo>
                <a:cubicBezTo>
                  <a:pt x="4665761" y="4931172"/>
                  <a:pt x="4658320" y="4933653"/>
                  <a:pt x="4658320" y="4938614"/>
                </a:cubicBezTo>
                <a:cubicBezTo>
                  <a:pt x="4658320" y="4938614"/>
                  <a:pt x="4662040" y="4939854"/>
                  <a:pt x="4669482" y="4942334"/>
                </a:cubicBezTo>
                <a:cubicBezTo>
                  <a:pt x="4676923" y="4944815"/>
                  <a:pt x="4683124" y="4943575"/>
                  <a:pt x="4688085" y="4938614"/>
                </a:cubicBezTo>
                <a:close/>
                <a:moveTo>
                  <a:pt x="1069702" y="4927452"/>
                </a:moveTo>
                <a:cubicBezTo>
                  <a:pt x="1070942" y="4927452"/>
                  <a:pt x="1071562" y="4928692"/>
                  <a:pt x="1071562" y="4931172"/>
                </a:cubicBezTo>
                <a:cubicBezTo>
                  <a:pt x="1076523" y="4936133"/>
                  <a:pt x="1077763" y="4938614"/>
                  <a:pt x="1075283" y="4938614"/>
                </a:cubicBezTo>
                <a:cubicBezTo>
                  <a:pt x="1072802" y="4938614"/>
                  <a:pt x="1071562" y="4941094"/>
                  <a:pt x="1071562" y="4946055"/>
                </a:cubicBezTo>
                <a:cubicBezTo>
                  <a:pt x="1071562" y="4946055"/>
                  <a:pt x="1069082" y="4946055"/>
                  <a:pt x="1064121" y="4946055"/>
                </a:cubicBezTo>
                <a:lnTo>
                  <a:pt x="1064121" y="4931172"/>
                </a:lnTo>
                <a:cubicBezTo>
                  <a:pt x="1066601" y="4928692"/>
                  <a:pt x="1068462" y="4927452"/>
                  <a:pt x="1069702" y="4927452"/>
                </a:cubicBezTo>
                <a:close/>
                <a:moveTo>
                  <a:pt x="1430610" y="4925591"/>
                </a:moveTo>
                <a:cubicBezTo>
                  <a:pt x="1431850" y="4925591"/>
                  <a:pt x="1433711" y="4926212"/>
                  <a:pt x="1436191" y="4927452"/>
                </a:cubicBezTo>
                <a:cubicBezTo>
                  <a:pt x="1441152" y="4929932"/>
                  <a:pt x="1443632" y="4931172"/>
                  <a:pt x="1443632" y="4931172"/>
                </a:cubicBezTo>
                <a:cubicBezTo>
                  <a:pt x="1443632" y="4931172"/>
                  <a:pt x="1441152" y="4931172"/>
                  <a:pt x="1436191" y="4931172"/>
                </a:cubicBezTo>
                <a:cubicBezTo>
                  <a:pt x="1431230" y="4931172"/>
                  <a:pt x="1428750" y="4929932"/>
                  <a:pt x="1428750" y="4927452"/>
                </a:cubicBezTo>
                <a:cubicBezTo>
                  <a:pt x="1428750" y="4926212"/>
                  <a:pt x="1429370" y="4925591"/>
                  <a:pt x="1430610" y="4925591"/>
                </a:cubicBezTo>
                <a:close/>
                <a:moveTo>
                  <a:pt x="4613671" y="4916290"/>
                </a:moveTo>
                <a:lnTo>
                  <a:pt x="4621113" y="4923731"/>
                </a:lnTo>
                <a:lnTo>
                  <a:pt x="4628554" y="4916290"/>
                </a:lnTo>
                <a:cubicBezTo>
                  <a:pt x="4623593" y="4916290"/>
                  <a:pt x="4618633" y="4916290"/>
                  <a:pt x="4613671" y="4916290"/>
                </a:cubicBezTo>
                <a:close/>
                <a:moveTo>
                  <a:pt x="5372695" y="4901407"/>
                </a:moveTo>
                <a:cubicBezTo>
                  <a:pt x="5377656" y="4901407"/>
                  <a:pt x="5380136" y="4903887"/>
                  <a:pt x="5380136" y="4908848"/>
                </a:cubicBezTo>
                <a:cubicBezTo>
                  <a:pt x="5375175" y="4908848"/>
                  <a:pt x="5372695" y="4908848"/>
                  <a:pt x="5372695" y="4908848"/>
                </a:cubicBezTo>
                <a:cubicBezTo>
                  <a:pt x="5367733" y="4903887"/>
                  <a:pt x="5367733" y="4901407"/>
                  <a:pt x="5372695" y="4901407"/>
                </a:cubicBezTo>
                <a:close/>
                <a:moveTo>
                  <a:pt x="4755058" y="4901407"/>
                </a:moveTo>
                <a:lnTo>
                  <a:pt x="4747617" y="4908848"/>
                </a:lnTo>
                <a:cubicBezTo>
                  <a:pt x="4742655" y="4913809"/>
                  <a:pt x="4737695" y="4916290"/>
                  <a:pt x="4732734" y="4916290"/>
                </a:cubicBezTo>
                <a:lnTo>
                  <a:pt x="4732734" y="4931172"/>
                </a:lnTo>
                <a:cubicBezTo>
                  <a:pt x="4737695" y="4931172"/>
                  <a:pt x="4746376" y="4931172"/>
                  <a:pt x="4758779" y="4931172"/>
                </a:cubicBezTo>
                <a:cubicBezTo>
                  <a:pt x="4771181" y="4931172"/>
                  <a:pt x="4777382" y="4928692"/>
                  <a:pt x="4777382" y="4923731"/>
                </a:cubicBezTo>
                <a:lnTo>
                  <a:pt x="4769941" y="4908848"/>
                </a:lnTo>
                <a:cubicBezTo>
                  <a:pt x="4764979" y="4908848"/>
                  <a:pt x="4760019" y="4906368"/>
                  <a:pt x="4755058" y="4901407"/>
                </a:cubicBezTo>
                <a:close/>
                <a:moveTo>
                  <a:pt x="4717851" y="4901407"/>
                </a:moveTo>
                <a:lnTo>
                  <a:pt x="4710410" y="4908848"/>
                </a:lnTo>
                <a:cubicBezTo>
                  <a:pt x="4715371" y="4913809"/>
                  <a:pt x="4720331" y="4913809"/>
                  <a:pt x="4725292" y="4908848"/>
                </a:cubicBezTo>
                <a:cubicBezTo>
                  <a:pt x="4725292" y="4908848"/>
                  <a:pt x="4722812" y="4906368"/>
                  <a:pt x="4717851" y="4901407"/>
                </a:cubicBezTo>
                <a:close/>
                <a:moveTo>
                  <a:pt x="1518047" y="4901407"/>
                </a:moveTo>
                <a:cubicBezTo>
                  <a:pt x="1513086" y="4901407"/>
                  <a:pt x="1510605" y="4903887"/>
                  <a:pt x="1510605" y="4908848"/>
                </a:cubicBezTo>
                <a:lnTo>
                  <a:pt x="1518047" y="4908848"/>
                </a:lnTo>
                <a:lnTo>
                  <a:pt x="1532929" y="4908848"/>
                </a:lnTo>
                <a:close/>
                <a:moveTo>
                  <a:pt x="1093887" y="4901407"/>
                </a:moveTo>
                <a:cubicBezTo>
                  <a:pt x="1093887" y="4901407"/>
                  <a:pt x="1095127" y="4902647"/>
                  <a:pt x="1097607" y="4905127"/>
                </a:cubicBezTo>
                <a:cubicBezTo>
                  <a:pt x="1100087" y="4907608"/>
                  <a:pt x="1101328" y="4908848"/>
                  <a:pt x="1101328" y="4908848"/>
                </a:cubicBezTo>
                <a:cubicBezTo>
                  <a:pt x="1101328" y="4908848"/>
                  <a:pt x="1100087" y="4908848"/>
                  <a:pt x="1097607" y="4908848"/>
                </a:cubicBezTo>
                <a:cubicBezTo>
                  <a:pt x="1095127" y="4908848"/>
                  <a:pt x="1093887" y="4906368"/>
                  <a:pt x="1093887" y="4901407"/>
                </a:cubicBezTo>
                <a:close/>
                <a:moveTo>
                  <a:pt x="4889003" y="4893965"/>
                </a:moveTo>
                <a:lnTo>
                  <a:pt x="4896445" y="4893965"/>
                </a:lnTo>
                <a:lnTo>
                  <a:pt x="4889003" y="4901407"/>
                </a:lnTo>
                <a:cubicBezTo>
                  <a:pt x="4884042" y="4901407"/>
                  <a:pt x="4884042" y="4898927"/>
                  <a:pt x="4889003" y="4893965"/>
                </a:cubicBezTo>
                <a:close/>
                <a:moveTo>
                  <a:pt x="1384101" y="4893965"/>
                </a:moveTo>
                <a:lnTo>
                  <a:pt x="1391543" y="4901407"/>
                </a:lnTo>
                <a:cubicBezTo>
                  <a:pt x="1386582" y="4911329"/>
                  <a:pt x="1381621" y="4913809"/>
                  <a:pt x="1376660" y="4908848"/>
                </a:cubicBezTo>
                <a:cubicBezTo>
                  <a:pt x="1376660" y="4903887"/>
                  <a:pt x="1374179" y="4901407"/>
                  <a:pt x="1369219" y="4901407"/>
                </a:cubicBezTo>
                <a:lnTo>
                  <a:pt x="1361777" y="4901407"/>
                </a:lnTo>
                <a:cubicBezTo>
                  <a:pt x="1366738" y="4896446"/>
                  <a:pt x="1374179" y="4893965"/>
                  <a:pt x="1384101" y="4893965"/>
                </a:cubicBezTo>
                <a:close/>
                <a:moveTo>
                  <a:pt x="1175742" y="4893965"/>
                </a:moveTo>
                <a:lnTo>
                  <a:pt x="1190625" y="4893965"/>
                </a:lnTo>
                <a:lnTo>
                  <a:pt x="1183183" y="4901407"/>
                </a:lnTo>
                <a:cubicBezTo>
                  <a:pt x="1178222" y="4896446"/>
                  <a:pt x="1175742" y="4893965"/>
                  <a:pt x="1175742" y="4893965"/>
                </a:cubicBezTo>
                <a:close/>
                <a:moveTo>
                  <a:pt x="1034355" y="4893965"/>
                </a:moveTo>
                <a:lnTo>
                  <a:pt x="1034355" y="4908848"/>
                </a:lnTo>
                <a:cubicBezTo>
                  <a:pt x="1034355" y="4908848"/>
                  <a:pt x="1031875" y="4906368"/>
                  <a:pt x="1026914" y="4901407"/>
                </a:cubicBezTo>
                <a:close/>
                <a:moveTo>
                  <a:pt x="5376415" y="4879082"/>
                </a:moveTo>
                <a:cubicBezTo>
                  <a:pt x="5378895" y="4879082"/>
                  <a:pt x="5380136" y="4881563"/>
                  <a:pt x="5380136" y="4886524"/>
                </a:cubicBezTo>
                <a:lnTo>
                  <a:pt x="5372695" y="4893965"/>
                </a:lnTo>
                <a:lnTo>
                  <a:pt x="5372695" y="4886524"/>
                </a:lnTo>
                <a:cubicBezTo>
                  <a:pt x="5372695" y="4881563"/>
                  <a:pt x="5373935" y="4879082"/>
                  <a:pt x="5376415" y="4879082"/>
                </a:cubicBezTo>
                <a:close/>
                <a:moveTo>
                  <a:pt x="1153418" y="4879082"/>
                </a:moveTo>
                <a:lnTo>
                  <a:pt x="1160859" y="4886524"/>
                </a:lnTo>
                <a:cubicBezTo>
                  <a:pt x="1155898" y="4896446"/>
                  <a:pt x="1153418" y="4896446"/>
                  <a:pt x="1153418" y="4886524"/>
                </a:cubicBezTo>
                <a:cubicBezTo>
                  <a:pt x="1153418" y="4881563"/>
                  <a:pt x="1153418" y="4879082"/>
                  <a:pt x="1153418" y="4879082"/>
                </a:cubicBezTo>
                <a:close/>
                <a:moveTo>
                  <a:pt x="4755058" y="4871641"/>
                </a:moveTo>
                <a:lnTo>
                  <a:pt x="4755058" y="4879082"/>
                </a:lnTo>
                <a:cubicBezTo>
                  <a:pt x="4760019" y="4879082"/>
                  <a:pt x="4761259" y="4877842"/>
                  <a:pt x="4758779" y="4875362"/>
                </a:cubicBezTo>
                <a:cubicBezTo>
                  <a:pt x="4756299" y="4872882"/>
                  <a:pt x="4755058" y="4871641"/>
                  <a:pt x="4755058" y="4871641"/>
                </a:cubicBezTo>
                <a:close/>
                <a:moveTo>
                  <a:pt x="4710410" y="4871641"/>
                </a:moveTo>
                <a:cubicBezTo>
                  <a:pt x="4705448" y="4871641"/>
                  <a:pt x="4701727" y="4872882"/>
                  <a:pt x="4699247" y="4875362"/>
                </a:cubicBezTo>
                <a:cubicBezTo>
                  <a:pt x="4696767" y="4877842"/>
                  <a:pt x="4695527" y="4879082"/>
                  <a:pt x="4695527" y="4879082"/>
                </a:cubicBezTo>
                <a:cubicBezTo>
                  <a:pt x="4700488" y="4879082"/>
                  <a:pt x="4702968" y="4879082"/>
                  <a:pt x="4702968" y="4879082"/>
                </a:cubicBezTo>
                <a:cubicBezTo>
                  <a:pt x="4707929" y="4879082"/>
                  <a:pt x="4710410" y="4877842"/>
                  <a:pt x="4710410" y="4875362"/>
                </a:cubicBezTo>
                <a:cubicBezTo>
                  <a:pt x="4710410" y="4872882"/>
                  <a:pt x="4710410" y="4871641"/>
                  <a:pt x="4710410" y="4871641"/>
                </a:cubicBezTo>
                <a:close/>
                <a:moveTo>
                  <a:pt x="4662040" y="4871641"/>
                </a:moveTo>
                <a:cubicBezTo>
                  <a:pt x="4654599" y="4871641"/>
                  <a:pt x="4648398" y="4874122"/>
                  <a:pt x="4643437" y="4879082"/>
                </a:cubicBezTo>
                <a:lnTo>
                  <a:pt x="4658320" y="4879082"/>
                </a:lnTo>
                <a:cubicBezTo>
                  <a:pt x="4668241" y="4874122"/>
                  <a:pt x="4669482" y="4871641"/>
                  <a:pt x="4662040" y="4871641"/>
                </a:cubicBezTo>
                <a:close/>
                <a:moveTo>
                  <a:pt x="1372939" y="4864200"/>
                </a:moveTo>
                <a:cubicBezTo>
                  <a:pt x="1375420" y="4864200"/>
                  <a:pt x="1376660" y="4866680"/>
                  <a:pt x="1376660" y="4871641"/>
                </a:cubicBezTo>
                <a:cubicBezTo>
                  <a:pt x="1376660" y="4881563"/>
                  <a:pt x="1376660" y="4886524"/>
                  <a:pt x="1376660" y="4886524"/>
                </a:cubicBezTo>
                <a:cubicBezTo>
                  <a:pt x="1371699" y="4886524"/>
                  <a:pt x="1367978" y="4886524"/>
                  <a:pt x="1365498" y="4886524"/>
                </a:cubicBezTo>
                <a:cubicBezTo>
                  <a:pt x="1363017" y="4886524"/>
                  <a:pt x="1361777" y="4884044"/>
                  <a:pt x="1361777" y="4879082"/>
                </a:cubicBezTo>
                <a:cubicBezTo>
                  <a:pt x="1366738" y="4869161"/>
                  <a:pt x="1370459" y="4864200"/>
                  <a:pt x="1372939" y="4864200"/>
                </a:cubicBezTo>
                <a:close/>
                <a:moveTo>
                  <a:pt x="5022949" y="4856758"/>
                </a:moveTo>
                <a:lnTo>
                  <a:pt x="5022949" y="4871641"/>
                </a:lnTo>
                <a:cubicBezTo>
                  <a:pt x="5013027" y="4871641"/>
                  <a:pt x="5005586" y="4871641"/>
                  <a:pt x="5000624" y="4871641"/>
                </a:cubicBezTo>
                <a:cubicBezTo>
                  <a:pt x="5000624" y="4871641"/>
                  <a:pt x="5005586" y="4869161"/>
                  <a:pt x="5015507" y="4864200"/>
                </a:cubicBezTo>
                <a:cubicBezTo>
                  <a:pt x="5020468" y="4864200"/>
                  <a:pt x="5022949" y="4861720"/>
                  <a:pt x="5022949" y="4856758"/>
                </a:cubicBezTo>
                <a:close/>
                <a:moveTo>
                  <a:pt x="4848076" y="4856758"/>
                </a:moveTo>
                <a:cubicBezTo>
                  <a:pt x="4845595" y="4856758"/>
                  <a:pt x="4844355" y="4859239"/>
                  <a:pt x="4844355" y="4864200"/>
                </a:cubicBezTo>
                <a:cubicBezTo>
                  <a:pt x="4844355" y="4869161"/>
                  <a:pt x="4844355" y="4871641"/>
                  <a:pt x="4844355" y="4871641"/>
                </a:cubicBezTo>
                <a:cubicBezTo>
                  <a:pt x="4844355" y="4871641"/>
                  <a:pt x="4845595" y="4869161"/>
                  <a:pt x="4848076" y="4864200"/>
                </a:cubicBezTo>
                <a:cubicBezTo>
                  <a:pt x="4850556" y="4859239"/>
                  <a:pt x="4850556" y="4856758"/>
                  <a:pt x="4848076" y="4856758"/>
                </a:cubicBezTo>
                <a:close/>
                <a:moveTo>
                  <a:pt x="1090166" y="4854433"/>
                </a:moveTo>
                <a:cubicBezTo>
                  <a:pt x="1091406" y="4854743"/>
                  <a:pt x="1092646" y="4855518"/>
                  <a:pt x="1093887" y="4856758"/>
                </a:cubicBezTo>
                <a:lnTo>
                  <a:pt x="1079004" y="4871641"/>
                </a:lnTo>
                <a:lnTo>
                  <a:pt x="1079004" y="4864200"/>
                </a:lnTo>
                <a:cubicBezTo>
                  <a:pt x="1082724" y="4856758"/>
                  <a:pt x="1086445" y="4853503"/>
                  <a:pt x="1090166" y="4854433"/>
                </a:cubicBezTo>
                <a:close/>
                <a:moveTo>
                  <a:pt x="1212949" y="4849317"/>
                </a:moveTo>
                <a:lnTo>
                  <a:pt x="1220390" y="4849317"/>
                </a:lnTo>
                <a:lnTo>
                  <a:pt x="1220390" y="4856758"/>
                </a:lnTo>
                <a:close/>
                <a:moveTo>
                  <a:pt x="4963417" y="4841875"/>
                </a:moveTo>
                <a:cubicBezTo>
                  <a:pt x="4963417" y="4846837"/>
                  <a:pt x="4960937" y="4849317"/>
                  <a:pt x="4955976" y="4849317"/>
                </a:cubicBezTo>
                <a:cubicBezTo>
                  <a:pt x="4951015" y="4849317"/>
                  <a:pt x="4948535" y="4850557"/>
                  <a:pt x="4948535" y="4853038"/>
                </a:cubicBezTo>
                <a:cubicBezTo>
                  <a:pt x="4948535" y="4855518"/>
                  <a:pt x="4951015" y="4856758"/>
                  <a:pt x="4955976" y="4856758"/>
                </a:cubicBezTo>
                <a:lnTo>
                  <a:pt x="4970859" y="4849317"/>
                </a:lnTo>
                <a:cubicBezTo>
                  <a:pt x="4975820" y="4849317"/>
                  <a:pt x="4978300" y="4846837"/>
                  <a:pt x="4978300" y="4841875"/>
                </a:cubicBezTo>
                <a:close/>
                <a:moveTo>
                  <a:pt x="5008066" y="4834434"/>
                </a:moveTo>
                <a:cubicBezTo>
                  <a:pt x="5013027" y="4834434"/>
                  <a:pt x="5015507" y="4835675"/>
                  <a:pt x="5015507" y="4838155"/>
                </a:cubicBezTo>
                <a:cubicBezTo>
                  <a:pt x="5015507" y="4840635"/>
                  <a:pt x="5013027" y="4841875"/>
                  <a:pt x="5008066" y="4841875"/>
                </a:cubicBezTo>
                <a:cubicBezTo>
                  <a:pt x="5003104" y="4841875"/>
                  <a:pt x="5000624" y="4841875"/>
                  <a:pt x="5000624" y="4841875"/>
                </a:cubicBezTo>
                <a:cubicBezTo>
                  <a:pt x="5000624" y="4841875"/>
                  <a:pt x="5003104" y="4839395"/>
                  <a:pt x="5008066" y="4834434"/>
                </a:cubicBezTo>
                <a:close/>
                <a:moveTo>
                  <a:pt x="1332011" y="4834434"/>
                </a:moveTo>
                <a:lnTo>
                  <a:pt x="1346894" y="4841875"/>
                </a:lnTo>
                <a:lnTo>
                  <a:pt x="1339453" y="4849317"/>
                </a:lnTo>
                <a:cubicBezTo>
                  <a:pt x="1339453" y="4854278"/>
                  <a:pt x="1336972" y="4855518"/>
                  <a:pt x="1332011" y="4853038"/>
                </a:cubicBezTo>
                <a:cubicBezTo>
                  <a:pt x="1327050" y="4850557"/>
                  <a:pt x="1324570" y="4846837"/>
                  <a:pt x="1324570" y="4841875"/>
                </a:cubicBezTo>
                <a:cubicBezTo>
                  <a:pt x="1324570" y="4836915"/>
                  <a:pt x="1327050" y="4834434"/>
                  <a:pt x="1332011" y="4834434"/>
                </a:cubicBezTo>
                <a:close/>
                <a:moveTo>
                  <a:pt x="1235273" y="4834434"/>
                </a:moveTo>
                <a:cubicBezTo>
                  <a:pt x="1235273" y="4834434"/>
                  <a:pt x="1235273" y="4835675"/>
                  <a:pt x="1235273" y="4838155"/>
                </a:cubicBezTo>
                <a:cubicBezTo>
                  <a:pt x="1235273" y="4840635"/>
                  <a:pt x="1232793" y="4841875"/>
                  <a:pt x="1227832" y="4841875"/>
                </a:cubicBezTo>
                <a:cubicBezTo>
                  <a:pt x="1227832" y="4841875"/>
                  <a:pt x="1227832" y="4840635"/>
                  <a:pt x="1227832" y="4838155"/>
                </a:cubicBezTo>
                <a:cubicBezTo>
                  <a:pt x="1227832" y="4835675"/>
                  <a:pt x="1230312" y="4834434"/>
                  <a:pt x="1235273" y="4834434"/>
                </a:cubicBezTo>
                <a:close/>
                <a:moveTo>
                  <a:pt x="1183183" y="4826993"/>
                </a:moveTo>
                <a:lnTo>
                  <a:pt x="1198066" y="4834434"/>
                </a:lnTo>
                <a:cubicBezTo>
                  <a:pt x="1193105" y="4834434"/>
                  <a:pt x="1188144" y="4834434"/>
                  <a:pt x="1183183" y="4834434"/>
                </a:cubicBezTo>
                <a:cubicBezTo>
                  <a:pt x="1178222" y="4834434"/>
                  <a:pt x="1178222" y="4831954"/>
                  <a:pt x="1183183" y="4826993"/>
                </a:cubicBezTo>
                <a:close/>
                <a:moveTo>
                  <a:pt x="5082480" y="4819551"/>
                </a:moveTo>
                <a:lnTo>
                  <a:pt x="5089921" y="4826993"/>
                </a:lnTo>
                <a:lnTo>
                  <a:pt x="5067597" y="4826993"/>
                </a:lnTo>
                <a:cubicBezTo>
                  <a:pt x="5067597" y="4822032"/>
                  <a:pt x="5072558" y="4819551"/>
                  <a:pt x="5082480" y="4819551"/>
                </a:cubicBezTo>
                <a:close/>
                <a:moveTo>
                  <a:pt x="5142011" y="4812110"/>
                </a:moveTo>
                <a:lnTo>
                  <a:pt x="5149452" y="4819551"/>
                </a:lnTo>
                <a:lnTo>
                  <a:pt x="5134570" y="4826993"/>
                </a:lnTo>
                <a:cubicBezTo>
                  <a:pt x="5139531" y="4822032"/>
                  <a:pt x="5142011" y="4819551"/>
                  <a:pt x="5142011" y="4819551"/>
                </a:cubicBezTo>
                <a:cubicBezTo>
                  <a:pt x="5137050" y="4814590"/>
                  <a:pt x="5137050" y="4812110"/>
                  <a:pt x="5142011" y="4812110"/>
                </a:cubicBezTo>
                <a:close/>
                <a:moveTo>
                  <a:pt x="5052714" y="4812110"/>
                </a:moveTo>
                <a:cubicBezTo>
                  <a:pt x="5057676" y="4812110"/>
                  <a:pt x="5060156" y="4812110"/>
                  <a:pt x="5060156" y="4812110"/>
                </a:cubicBezTo>
                <a:cubicBezTo>
                  <a:pt x="5060156" y="4817071"/>
                  <a:pt x="5058915" y="4819551"/>
                  <a:pt x="5056435" y="4819551"/>
                </a:cubicBezTo>
                <a:cubicBezTo>
                  <a:pt x="5053955" y="4819551"/>
                  <a:pt x="5052714" y="4817071"/>
                  <a:pt x="5052714" y="4812110"/>
                </a:cubicBezTo>
                <a:close/>
                <a:moveTo>
                  <a:pt x="4859238" y="4812110"/>
                </a:moveTo>
                <a:cubicBezTo>
                  <a:pt x="4859238" y="4812110"/>
                  <a:pt x="4859238" y="4814590"/>
                  <a:pt x="4859238" y="4819551"/>
                </a:cubicBezTo>
                <a:cubicBezTo>
                  <a:pt x="4864199" y="4819551"/>
                  <a:pt x="4866679" y="4817071"/>
                  <a:pt x="4866679" y="4812110"/>
                </a:cubicBezTo>
                <a:close/>
                <a:moveTo>
                  <a:pt x="1391543" y="4812110"/>
                </a:moveTo>
                <a:lnTo>
                  <a:pt x="1384101" y="4819551"/>
                </a:lnTo>
                <a:cubicBezTo>
                  <a:pt x="1394023" y="4819551"/>
                  <a:pt x="1398984" y="4822032"/>
                  <a:pt x="1398984" y="4826993"/>
                </a:cubicBezTo>
                <a:cubicBezTo>
                  <a:pt x="1398984" y="4831954"/>
                  <a:pt x="1403945" y="4834434"/>
                  <a:pt x="1413867" y="4834434"/>
                </a:cubicBezTo>
                <a:lnTo>
                  <a:pt x="1413867" y="4826993"/>
                </a:lnTo>
                <a:cubicBezTo>
                  <a:pt x="1408906" y="4817071"/>
                  <a:pt x="1401465" y="4812110"/>
                  <a:pt x="1391543" y="4812110"/>
                </a:cubicBezTo>
                <a:close/>
                <a:moveTo>
                  <a:pt x="1093887" y="4812110"/>
                </a:moveTo>
                <a:lnTo>
                  <a:pt x="1108769" y="4812110"/>
                </a:lnTo>
                <a:cubicBezTo>
                  <a:pt x="1113730" y="4817071"/>
                  <a:pt x="1113730" y="4819551"/>
                  <a:pt x="1108769" y="4819551"/>
                </a:cubicBezTo>
                <a:lnTo>
                  <a:pt x="1093887" y="4819551"/>
                </a:lnTo>
                <a:cubicBezTo>
                  <a:pt x="1083965" y="4814590"/>
                  <a:pt x="1083965" y="4812110"/>
                  <a:pt x="1093887" y="4812110"/>
                </a:cubicBezTo>
                <a:close/>
                <a:moveTo>
                  <a:pt x="1012031" y="4812110"/>
                </a:moveTo>
                <a:cubicBezTo>
                  <a:pt x="1016992" y="4812110"/>
                  <a:pt x="1020713" y="4813350"/>
                  <a:pt x="1023193" y="4815831"/>
                </a:cubicBezTo>
                <a:cubicBezTo>
                  <a:pt x="1025674" y="4818311"/>
                  <a:pt x="1029394" y="4819551"/>
                  <a:pt x="1034355" y="4819551"/>
                </a:cubicBezTo>
                <a:lnTo>
                  <a:pt x="1041797" y="4826993"/>
                </a:lnTo>
                <a:cubicBezTo>
                  <a:pt x="1031875" y="4826993"/>
                  <a:pt x="1026914" y="4829473"/>
                  <a:pt x="1026914" y="4834434"/>
                </a:cubicBezTo>
                <a:cubicBezTo>
                  <a:pt x="1026914" y="4839395"/>
                  <a:pt x="1024433" y="4840635"/>
                  <a:pt x="1019473" y="4838155"/>
                </a:cubicBezTo>
                <a:cubicBezTo>
                  <a:pt x="1014511" y="4835675"/>
                  <a:pt x="1012031" y="4830713"/>
                  <a:pt x="1012031" y="4823272"/>
                </a:cubicBezTo>
                <a:cubicBezTo>
                  <a:pt x="1012031" y="4815831"/>
                  <a:pt x="1012031" y="4812110"/>
                  <a:pt x="1012031" y="4812110"/>
                </a:cubicBezTo>
                <a:close/>
                <a:moveTo>
                  <a:pt x="5045273" y="4789786"/>
                </a:moveTo>
                <a:cubicBezTo>
                  <a:pt x="5045273" y="4794747"/>
                  <a:pt x="5045273" y="4803428"/>
                  <a:pt x="5045273" y="4815831"/>
                </a:cubicBezTo>
                <a:cubicBezTo>
                  <a:pt x="5045273" y="4828233"/>
                  <a:pt x="5040311" y="4834434"/>
                  <a:pt x="5030390" y="4834434"/>
                </a:cubicBezTo>
                <a:cubicBezTo>
                  <a:pt x="5025429" y="4834434"/>
                  <a:pt x="5021708" y="4833194"/>
                  <a:pt x="5019228" y="4830713"/>
                </a:cubicBezTo>
                <a:cubicBezTo>
                  <a:pt x="5016748" y="4828233"/>
                  <a:pt x="5015507" y="4826993"/>
                  <a:pt x="5015507" y="4826993"/>
                </a:cubicBezTo>
                <a:cubicBezTo>
                  <a:pt x="5015507" y="4822032"/>
                  <a:pt x="5017987" y="4819551"/>
                  <a:pt x="5022949" y="4819551"/>
                </a:cubicBezTo>
                <a:cubicBezTo>
                  <a:pt x="5027910" y="4819551"/>
                  <a:pt x="5030390" y="4819551"/>
                  <a:pt x="5030390" y="4819551"/>
                </a:cubicBezTo>
                <a:cubicBezTo>
                  <a:pt x="5030390" y="4819551"/>
                  <a:pt x="5030390" y="4817071"/>
                  <a:pt x="5030390" y="4812110"/>
                </a:cubicBezTo>
                <a:close/>
                <a:moveTo>
                  <a:pt x="4829472" y="4782344"/>
                </a:moveTo>
                <a:cubicBezTo>
                  <a:pt x="4829472" y="4782344"/>
                  <a:pt x="4829472" y="4784825"/>
                  <a:pt x="4829472" y="4789786"/>
                </a:cubicBezTo>
                <a:lnTo>
                  <a:pt x="4844355" y="4789786"/>
                </a:lnTo>
                <a:cubicBezTo>
                  <a:pt x="4844355" y="4784825"/>
                  <a:pt x="4841875" y="4782344"/>
                  <a:pt x="4836913" y="4782344"/>
                </a:cubicBezTo>
                <a:cubicBezTo>
                  <a:pt x="4831952" y="4782344"/>
                  <a:pt x="4829472" y="4782344"/>
                  <a:pt x="4829472" y="4782344"/>
                </a:cubicBezTo>
                <a:close/>
                <a:moveTo>
                  <a:pt x="1220390" y="4782344"/>
                </a:moveTo>
                <a:lnTo>
                  <a:pt x="1235273" y="4782344"/>
                </a:lnTo>
                <a:cubicBezTo>
                  <a:pt x="1245195" y="4787306"/>
                  <a:pt x="1255117" y="4792266"/>
                  <a:pt x="1265039" y="4797227"/>
                </a:cubicBezTo>
                <a:cubicBezTo>
                  <a:pt x="1279921" y="4812110"/>
                  <a:pt x="1287363" y="4814590"/>
                  <a:pt x="1287363" y="4804668"/>
                </a:cubicBezTo>
                <a:cubicBezTo>
                  <a:pt x="1287363" y="4799708"/>
                  <a:pt x="1279921" y="4794747"/>
                  <a:pt x="1265039" y="4789786"/>
                </a:cubicBezTo>
                <a:lnTo>
                  <a:pt x="1265039" y="4782344"/>
                </a:lnTo>
                <a:cubicBezTo>
                  <a:pt x="1294805" y="4792266"/>
                  <a:pt x="1309687" y="4804668"/>
                  <a:pt x="1309687" y="4819551"/>
                </a:cubicBezTo>
                <a:cubicBezTo>
                  <a:pt x="1309687" y="4819551"/>
                  <a:pt x="1305967" y="4819551"/>
                  <a:pt x="1298525" y="4819551"/>
                </a:cubicBezTo>
                <a:cubicBezTo>
                  <a:pt x="1291084" y="4819551"/>
                  <a:pt x="1287363" y="4822032"/>
                  <a:pt x="1287363" y="4826993"/>
                </a:cubicBezTo>
                <a:lnTo>
                  <a:pt x="1272480" y="4834434"/>
                </a:lnTo>
                <a:cubicBezTo>
                  <a:pt x="1272480" y="4829473"/>
                  <a:pt x="1267519" y="4824513"/>
                  <a:pt x="1257598" y="4819551"/>
                </a:cubicBezTo>
                <a:cubicBezTo>
                  <a:pt x="1252636" y="4819551"/>
                  <a:pt x="1250156" y="4818311"/>
                  <a:pt x="1250156" y="4815831"/>
                </a:cubicBezTo>
                <a:cubicBezTo>
                  <a:pt x="1250156" y="4813350"/>
                  <a:pt x="1250156" y="4812110"/>
                  <a:pt x="1250156" y="4812110"/>
                </a:cubicBezTo>
                <a:lnTo>
                  <a:pt x="1235273" y="4789786"/>
                </a:lnTo>
                <a:close/>
                <a:moveTo>
                  <a:pt x="5097363" y="4774903"/>
                </a:moveTo>
                <a:cubicBezTo>
                  <a:pt x="5102324" y="4774903"/>
                  <a:pt x="5104804" y="4776143"/>
                  <a:pt x="5104804" y="4778623"/>
                </a:cubicBezTo>
                <a:cubicBezTo>
                  <a:pt x="5104804" y="4781104"/>
                  <a:pt x="5104804" y="4782344"/>
                  <a:pt x="5104804" y="4782344"/>
                </a:cubicBezTo>
                <a:cubicBezTo>
                  <a:pt x="5104804" y="4782344"/>
                  <a:pt x="5102324" y="4782344"/>
                  <a:pt x="5097363" y="4782344"/>
                </a:cubicBezTo>
                <a:cubicBezTo>
                  <a:pt x="5097363" y="4777383"/>
                  <a:pt x="5097363" y="4774903"/>
                  <a:pt x="5097363" y="4774903"/>
                </a:cubicBezTo>
                <a:close/>
                <a:moveTo>
                  <a:pt x="1131094" y="4774903"/>
                </a:moveTo>
                <a:cubicBezTo>
                  <a:pt x="1131094" y="4779864"/>
                  <a:pt x="1129853" y="4784825"/>
                  <a:pt x="1127373" y="4789786"/>
                </a:cubicBezTo>
                <a:cubicBezTo>
                  <a:pt x="1124892" y="4794747"/>
                  <a:pt x="1123652" y="4794747"/>
                  <a:pt x="1123652" y="4789786"/>
                </a:cubicBezTo>
                <a:close/>
                <a:moveTo>
                  <a:pt x="1026914" y="4774903"/>
                </a:moveTo>
                <a:cubicBezTo>
                  <a:pt x="1031875" y="4774903"/>
                  <a:pt x="1034355" y="4776143"/>
                  <a:pt x="1034355" y="4778623"/>
                </a:cubicBezTo>
                <a:cubicBezTo>
                  <a:pt x="1034355" y="4781104"/>
                  <a:pt x="1034355" y="4782344"/>
                  <a:pt x="1034355" y="4782344"/>
                </a:cubicBezTo>
                <a:cubicBezTo>
                  <a:pt x="1029394" y="4782344"/>
                  <a:pt x="1026914" y="4781104"/>
                  <a:pt x="1026914" y="4778623"/>
                </a:cubicBezTo>
                <a:cubicBezTo>
                  <a:pt x="1026914" y="4776143"/>
                  <a:pt x="1026914" y="4774903"/>
                  <a:pt x="1026914" y="4774903"/>
                </a:cubicBezTo>
                <a:close/>
                <a:moveTo>
                  <a:pt x="5082480" y="4767461"/>
                </a:moveTo>
                <a:cubicBezTo>
                  <a:pt x="5082480" y="4777383"/>
                  <a:pt x="5077519" y="4784825"/>
                  <a:pt x="5067597" y="4789786"/>
                </a:cubicBezTo>
                <a:cubicBezTo>
                  <a:pt x="5067597" y="4784825"/>
                  <a:pt x="5070077" y="4779864"/>
                  <a:pt x="5075038" y="4774903"/>
                </a:cubicBezTo>
                <a:close/>
                <a:moveTo>
                  <a:pt x="1286433" y="4765136"/>
                </a:moveTo>
                <a:cubicBezTo>
                  <a:pt x="1292014" y="4764206"/>
                  <a:pt x="1294805" y="4767461"/>
                  <a:pt x="1294805" y="4774903"/>
                </a:cubicBezTo>
                <a:lnTo>
                  <a:pt x="1279921" y="4774903"/>
                </a:lnTo>
                <a:cubicBezTo>
                  <a:pt x="1274961" y="4769942"/>
                  <a:pt x="1274961" y="4767461"/>
                  <a:pt x="1279921" y="4767461"/>
                </a:cubicBezTo>
                <a:cubicBezTo>
                  <a:pt x="1282402" y="4766221"/>
                  <a:pt x="1284573" y="4765446"/>
                  <a:pt x="1286433" y="4765136"/>
                </a:cubicBezTo>
                <a:close/>
                <a:moveTo>
                  <a:pt x="4967138" y="4760020"/>
                </a:moveTo>
                <a:cubicBezTo>
                  <a:pt x="4964658" y="4760020"/>
                  <a:pt x="4963417" y="4762501"/>
                  <a:pt x="4963417" y="4767461"/>
                </a:cubicBezTo>
                <a:lnTo>
                  <a:pt x="4963417" y="4774903"/>
                </a:lnTo>
                <a:cubicBezTo>
                  <a:pt x="4968379" y="4774903"/>
                  <a:pt x="4970859" y="4772423"/>
                  <a:pt x="4970859" y="4767461"/>
                </a:cubicBezTo>
                <a:cubicBezTo>
                  <a:pt x="4970859" y="4762501"/>
                  <a:pt x="4969618" y="4760020"/>
                  <a:pt x="4967138" y="4760020"/>
                </a:cubicBezTo>
                <a:close/>
                <a:moveTo>
                  <a:pt x="1012031" y="4760020"/>
                </a:moveTo>
                <a:lnTo>
                  <a:pt x="1019473" y="4760020"/>
                </a:lnTo>
                <a:cubicBezTo>
                  <a:pt x="1019473" y="4764981"/>
                  <a:pt x="1019473" y="4767461"/>
                  <a:pt x="1019473" y="4767461"/>
                </a:cubicBezTo>
                <a:cubicBezTo>
                  <a:pt x="1019473" y="4767461"/>
                  <a:pt x="1016992" y="4764981"/>
                  <a:pt x="1012031" y="4760020"/>
                </a:cubicBezTo>
                <a:close/>
                <a:moveTo>
                  <a:pt x="4829472" y="4752579"/>
                </a:moveTo>
                <a:lnTo>
                  <a:pt x="4836913" y="4760020"/>
                </a:lnTo>
                <a:lnTo>
                  <a:pt x="4844355" y="4752579"/>
                </a:lnTo>
                <a:cubicBezTo>
                  <a:pt x="4839394" y="4752579"/>
                  <a:pt x="4834433" y="4752579"/>
                  <a:pt x="4829472" y="4752579"/>
                </a:cubicBezTo>
                <a:close/>
                <a:moveTo>
                  <a:pt x="1168300" y="4752579"/>
                </a:moveTo>
                <a:lnTo>
                  <a:pt x="1183183" y="4752579"/>
                </a:lnTo>
                <a:lnTo>
                  <a:pt x="1198066" y="4767461"/>
                </a:lnTo>
                <a:cubicBezTo>
                  <a:pt x="1193105" y="4772423"/>
                  <a:pt x="1188144" y="4769942"/>
                  <a:pt x="1183183" y="4760020"/>
                </a:cubicBezTo>
                <a:close/>
                <a:moveTo>
                  <a:pt x="5127128" y="4745137"/>
                </a:moveTo>
                <a:lnTo>
                  <a:pt x="5149452" y="4745137"/>
                </a:lnTo>
                <a:cubicBezTo>
                  <a:pt x="5149452" y="4750098"/>
                  <a:pt x="5151933" y="4752579"/>
                  <a:pt x="5156894" y="4752579"/>
                </a:cubicBezTo>
                <a:cubicBezTo>
                  <a:pt x="5161855" y="4752579"/>
                  <a:pt x="5164335" y="4750098"/>
                  <a:pt x="5164335" y="4745137"/>
                </a:cubicBezTo>
                <a:cubicBezTo>
                  <a:pt x="5164335" y="4745137"/>
                  <a:pt x="5166815" y="4745137"/>
                  <a:pt x="5171777" y="4745137"/>
                </a:cubicBezTo>
                <a:cubicBezTo>
                  <a:pt x="5176738" y="4750098"/>
                  <a:pt x="5171777" y="4757540"/>
                  <a:pt x="5156894" y="4767461"/>
                </a:cubicBezTo>
                <a:lnTo>
                  <a:pt x="5134570" y="4789786"/>
                </a:lnTo>
                <a:cubicBezTo>
                  <a:pt x="5134570" y="4794747"/>
                  <a:pt x="5132090" y="4797227"/>
                  <a:pt x="5127128" y="4797227"/>
                </a:cubicBezTo>
                <a:cubicBezTo>
                  <a:pt x="5122167" y="4797227"/>
                  <a:pt x="5119687" y="4794747"/>
                  <a:pt x="5119687" y="4789786"/>
                </a:cubicBezTo>
                <a:lnTo>
                  <a:pt x="5127128" y="4782344"/>
                </a:lnTo>
                <a:cubicBezTo>
                  <a:pt x="5127128" y="4782344"/>
                  <a:pt x="5127128" y="4779864"/>
                  <a:pt x="5127128" y="4774903"/>
                </a:cubicBezTo>
                <a:cubicBezTo>
                  <a:pt x="5122167" y="4769942"/>
                  <a:pt x="5122167" y="4764981"/>
                  <a:pt x="5127128" y="4760020"/>
                </a:cubicBezTo>
                <a:lnTo>
                  <a:pt x="5134570" y="4760020"/>
                </a:lnTo>
                <a:cubicBezTo>
                  <a:pt x="5124648" y="4760020"/>
                  <a:pt x="5122167" y="4755059"/>
                  <a:pt x="5127128" y="4745137"/>
                </a:cubicBezTo>
                <a:close/>
                <a:moveTo>
                  <a:pt x="1371079" y="4741416"/>
                </a:moveTo>
                <a:cubicBezTo>
                  <a:pt x="1369839" y="4741416"/>
                  <a:pt x="1369219" y="4742657"/>
                  <a:pt x="1369219" y="4745137"/>
                </a:cubicBezTo>
                <a:cubicBezTo>
                  <a:pt x="1369219" y="4745137"/>
                  <a:pt x="1369219" y="4747618"/>
                  <a:pt x="1369219" y="4752579"/>
                </a:cubicBezTo>
                <a:cubicBezTo>
                  <a:pt x="1374179" y="4752579"/>
                  <a:pt x="1376660" y="4752579"/>
                  <a:pt x="1376660" y="4752579"/>
                </a:cubicBezTo>
                <a:lnTo>
                  <a:pt x="1376660" y="4745137"/>
                </a:lnTo>
                <a:cubicBezTo>
                  <a:pt x="1374179" y="4742657"/>
                  <a:pt x="1372319" y="4741416"/>
                  <a:pt x="1371079" y="4741416"/>
                </a:cubicBezTo>
                <a:close/>
                <a:moveTo>
                  <a:pt x="5008066" y="4737696"/>
                </a:moveTo>
                <a:cubicBezTo>
                  <a:pt x="5008066" y="4737696"/>
                  <a:pt x="5013027" y="4740176"/>
                  <a:pt x="5022949" y="4745137"/>
                </a:cubicBezTo>
                <a:lnTo>
                  <a:pt x="5030390" y="4752579"/>
                </a:lnTo>
                <a:cubicBezTo>
                  <a:pt x="5025429" y="4752579"/>
                  <a:pt x="5022949" y="4752579"/>
                  <a:pt x="5022949" y="4752579"/>
                </a:cubicBezTo>
                <a:close/>
                <a:moveTo>
                  <a:pt x="1049238" y="4737696"/>
                </a:moveTo>
                <a:lnTo>
                  <a:pt x="1049238" y="4760020"/>
                </a:lnTo>
                <a:cubicBezTo>
                  <a:pt x="1044277" y="4760020"/>
                  <a:pt x="1041797" y="4760020"/>
                  <a:pt x="1041797" y="4760020"/>
                </a:cubicBezTo>
                <a:cubicBezTo>
                  <a:pt x="1041797" y="4750098"/>
                  <a:pt x="1044277" y="4742657"/>
                  <a:pt x="1049238" y="4737696"/>
                </a:cubicBezTo>
                <a:close/>
                <a:moveTo>
                  <a:pt x="1212949" y="4730254"/>
                </a:moveTo>
                <a:cubicBezTo>
                  <a:pt x="1222871" y="4730254"/>
                  <a:pt x="1230312" y="4732735"/>
                  <a:pt x="1235273" y="4737696"/>
                </a:cubicBezTo>
                <a:lnTo>
                  <a:pt x="1242715" y="4745137"/>
                </a:lnTo>
                <a:cubicBezTo>
                  <a:pt x="1242715" y="4745137"/>
                  <a:pt x="1238994" y="4745137"/>
                  <a:pt x="1231552" y="4745137"/>
                </a:cubicBezTo>
                <a:cubicBezTo>
                  <a:pt x="1224111" y="4745137"/>
                  <a:pt x="1216670" y="4742657"/>
                  <a:pt x="1209228" y="4737696"/>
                </a:cubicBezTo>
                <a:cubicBezTo>
                  <a:pt x="1201787" y="4732735"/>
                  <a:pt x="1203027" y="4730254"/>
                  <a:pt x="1212949" y="4730254"/>
                </a:cubicBezTo>
                <a:close/>
                <a:moveTo>
                  <a:pt x="1004589" y="4730254"/>
                </a:moveTo>
                <a:lnTo>
                  <a:pt x="1012031" y="4730254"/>
                </a:lnTo>
                <a:lnTo>
                  <a:pt x="1012031" y="4737696"/>
                </a:lnTo>
                <a:close/>
                <a:moveTo>
                  <a:pt x="4982021" y="4722813"/>
                </a:moveTo>
                <a:cubicBezTo>
                  <a:pt x="4979541" y="4722813"/>
                  <a:pt x="4977060" y="4725294"/>
                  <a:pt x="4974579" y="4730254"/>
                </a:cubicBezTo>
                <a:cubicBezTo>
                  <a:pt x="4972099" y="4735216"/>
                  <a:pt x="4973339" y="4737696"/>
                  <a:pt x="4978300" y="4737696"/>
                </a:cubicBezTo>
                <a:cubicBezTo>
                  <a:pt x="4978300" y="4737696"/>
                  <a:pt x="4978300" y="4736456"/>
                  <a:pt x="4978300" y="4733975"/>
                </a:cubicBezTo>
                <a:cubicBezTo>
                  <a:pt x="4978300" y="4731495"/>
                  <a:pt x="4980780" y="4730254"/>
                  <a:pt x="4985742" y="4730254"/>
                </a:cubicBezTo>
                <a:cubicBezTo>
                  <a:pt x="4985742" y="4725294"/>
                  <a:pt x="4984501" y="4722813"/>
                  <a:pt x="4982021" y="4722813"/>
                </a:cubicBezTo>
                <a:close/>
                <a:moveTo>
                  <a:pt x="1080864" y="4720022"/>
                </a:moveTo>
                <a:cubicBezTo>
                  <a:pt x="1082104" y="4720643"/>
                  <a:pt x="1083965" y="4722813"/>
                  <a:pt x="1086445" y="4726534"/>
                </a:cubicBezTo>
                <a:cubicBezTo>
                  <a:pt x="1091406" y="4733975"/>
                  <a:pt x="1092646" y="4737696"/>
                  <a:pt x="1090166" y="4737696"/>
                </a:cubicBezTo>
                <a:cubicBezTo>
                  <a:pt x="1087686" y="4737696"/>
                  <a:pt x="1083965" y="4735216"/>
                  <a:pt x="1079004" y="4730254"/>
                </a:cubicBezTo>
                <a:cubicBezTo>
                  <a:pt x="1079004" y="4730254"/>
                  <a:pt x="1077763" y="4729014"/>
                  <a:pt x="1075283" y="4726534"/>
                </a:cubicBezTo>
                <a:cubicBezTo>
                  <a:pt x="1072802" y="4724054"/>
                  <a:pt x="1074043" y="4722813"/>
                  <a:pt x="1079004" y="4722813"/>
                </a:cubicBezTo>
                <a:cubicBezTo>
                  <a:pt x="1079004" y="4720332"/>
                  <a:pt x="1079624" y="4719402"/>
                  <a:pt x="1080864" y="4720022"/>
                </a:cubicBezTo>
                <a:close/>
                <a:moveTo>
                  <a:pt x="5082480" y="4707930"/>
                </a:moveTo>
                <a:cubicBezTo>
                  <a:pt x="5092401" y="4707930"/>
                  <a:pt x="5099843" y="4709171"/>
                  <a:pt x="5104804" y="4711651"/>
                </a:cubicBezTo>
                <a:cubicBezTo>
                  <a:pt x="5109765" y="4714131"/>
                  <a:pt x="5109765" y="4717852"/>
                  <a:pt x="5104804" y="4722813"/>
                </a:cubicBezTo>
                <a:lnTo>
                  <a:pt x="5097363" y="4730254"/>
                </a:lnTo>
                <a:cubicBezTo>
                  <a:pt x="5092401" y="4730254"/>
                  <a:pt x="5087441" y="4732735"/>
                  <a:pt x="5082480" y="4737696"/>
                </a:cubicBezTo>
                <a:lnTo>
                  <a:pt x="5075038" y="4745137"/>
                </a:lnTo>
                <a:cubicBezTo>
                  <a:pt x="5075038" y="4750098"/>
                  <a:pt x="5072558" y="4755059"/>
                  <a:pt x="5067597" y="4760020"/>
                </a:cubicBezTo>
                <a:cubicBezTo>
                  <a:pt x="5062636" y="4769942"/>
                  <a:pt x="5057676" y="4772423"/>
                  <a:pt x="5052714" y="4767461"/>
                </a:cubicBezTo>
                <a:cubicBezTo>
                  <a:pt x="5052714" y="4767461"/>
                  <a:pt x="5052714" y="4766221"/>
                  <a:pt x="5052714" y="4763741"/>
                </a:cubicBezTo>
                <a:cubicBezTo>
                  <a:pt x="5052714" y="4761261"/>
                  <a:pt x="5052714" y="4757540"/>
                  <a:pt x="5052714" y="4752579"/>
                </a:cubicBezTo>
                <a:cubicBezTo>
                  <a:pt x="5057676" y="4747618"/>
                  <a:pt x="5057676" y="4745137"/>
                  <a:pt x="5052714" y="4745137"/>
                </a:cubicBezTo>
                <a:lnTo>
                  <a:pt x="5060156" y="4730254"/>
                </a:lnTo>
                <a:cubicBezTo>
                  <a:pt x="5070077" y="4725294"/>
                  <a:pt x="5076279" y="4722813"/>
                  <a:pt x="5078759" y="4722813"/>
                </a:cubicBezTo>
                <a:cubicBezTo>
                  <a:pt x="5081239" y="4722813"/>
                  <a:pt x="5082480" y="4722813"/>
                  <a:pt x="5082480" y="4722813"/>
                </a:cubicBezTo>
                <a:cubicBezTo>
                  <a:pt x="5082480" y="4722813"/>
                  <a:pt x="5082480" y="4721573"/>
                  <a:pt x="5082480" y="4719092"/>
                </a:cubicBezTo>
                <a:cubicBezTo>
                  <a:pt x="5082480" y="4716612"/>
                  <a:pt x="5080000" y="4715372"/>
                  <a:pt x="5075038" y="4715372"/>
                </a:cubicBezTo>
                <a:close/>
                <a:moveTo>
                  <a:pt x="1026914" y="4707930"/>
                </a:moveTo>
                <a:cubicBezTo>
                  <a:pt x="1029394" y="4710411"/>
                  <a:pt x="1030014" y="4711651"/>
                  <a:pt x="1028774" y="4711651"/>
                </a:cubicBezTo>
                <a:lnTo>
                  <a:pt x="1026914" y="4711119"/>
                </a:lnTo>
                <a:close/>
                <a:moveTo>
                  <a:pt x="1019473" y="4707930"/>
                </a:moveTo>
                <a:cubicBezTo>
                  <a:pt x="1021953" y="4709171"/>
                  <a:pt x="1023968" y="4710101"/>
                  <a:pt x="1025519" y="4710721"/>
                </a:cubicBezTo>
                <a:lnTo>
                  <a:pt x="1026914" y="4711119"/>
                </a:lnTo>
                <a:lnTo>
                  <a:pt x="1026914" y="4722813"/>
                </a:lnTo>
                <a:cubicBezTo>
                  <a:pt x="1026914" y="4722813"/>
                  <a:pt x="1024433" y="4722813"/>
                  <a:pt x="1019473" y="4722813"/>
                </a:cubicBezTo>
                <a:close/>
                <a:moveTo>
                  <a:pt x="5142011" y="4700489"/>
                </a:moveTo>
                <a:lnTo>
                  <a:pt x="5142011" y="4707930"/>
                </a:lnTo>
                <a:cubicBezTo>
                  <a:pt x="5137050" y="4712891"/>
                  <a:pt x="5134570" y="4716612"/>
                  <a:pt x="5134570" y="4719092"/>
                </a:cubicBezTo>
                <a:cubicBezTo>
                  <a:pt x="5134570" y="4721573"/>
                  <a:pt x="5134570" y="4725294"/>
                  <a:pt x="5134570" y="4730254"/>
                </a:cubicBezTo>
                <a:lnTo>
                  <a:pt x="5127128" y="4730254"/>
                </a:lnTo>
                <a:lnTo>
                  <a:pt x="5119687" y="4707930"/>
                </a:lnTo>
                <a:lnTo>
                  <a:pt x="5127128" y="4707930"/>
                </a:lnTo>
                <a:close/>
                <a:moveTo>
                  <a:pt x="4978300" y="4700489"/>
                </a:moveTo>
                <a:cubicBezTo>
                  <a:pt x="4978300" y="4705450"/>
                  <a:pt x="4978300" y="4707930"/>
                  <a:pt x="4978300" y="4707930"/>
                </a:cubicBezTo>
                <a:lnTo>
                  <a:pt x="4985742" y="4700489"/>
                </a:lnTo>
                <a:cubicBezTo>
                  <a:pt x="4985742" y="4700489"/>
                  <a:pt x="4983261" y="4700489"/>
                  <a:pt x="4978300" y="4700489"/>
                </a:cubicBezTo>
                <a:close/>
                <a:moveTo>
                  <a:pt x="1186904" y="4700489"/>
                </a:moveTo>
                <a:cubicBezTo>
                  <a:pt x="1189385" y="4700489"/>
                  <a:pt x="1190625" y="4702969"/>
                  <a:pt x="1190625" y="4707930"/>
                </a:cubicBezTo>
                <a:lnTo>
                  <a:pt x="1183183" y="4707930"/>
                </a:lnTo>
                <a:cubicBezTo>
                  <a:pt x="1183183" y="4702969"/>
                  <a:pt x="1184424" y="4700489"/>
                  <a:pt x="1186904" y="4700489"/>
                </a:cubicBezTo>
                <a:close/>
                <a:moveTo>
                  <a:pt x="959941" y="4693047"/>
                </a:moveTo>
                <a:cubicBezTo>
                  <a:pt x="974824" y="4693047"/>
                  <a:pt x="982265" y="4695528"/>
                  <a:pt x="982265" y="4700489"/>
                </a:cubicBezTo>
                <a:lnTo>
                  <a:pt x="952500" y="4707930"/>
                </a:lnTo>
                <a:cubicBezTo>
                  <a:pt x="947539" y="4702969"/>
                  <a:pt x="946299" y="4699249"/>
                  <a:pt x="948779" y="4696768"/>
                </a:cubicBezTo>
                <a:cubicBezTo>
                  <a:pt x="951260" y="4694288"/>
                  <a:pt x="954980" y="4693047"/>
                  <a:pt x="959941" y="4693047"/>
                </a:cubicBezTo>
                <a:close/>
                <a:moveTo>
                  <a:pt x="5142011" y="4678165"/>
                </a:moveTo>
                <a:cubicBezTo>
                  <a:pt x="5146972" y="4678165"/>
                  <a:pt x="5150693" y="4680645"/>
                  <a:pt x="5153173" y="4685606"/>
                </a:cubicBezTo>
                <a:cubicBezTo>
                  <a:pt x="5155653" y="4690567"/>
                  <a:pt x="5154414" y="4693047"/>
                  <a:pt x="5149452" y="4693047"/>
                </a:cubicBezTo>
                <a:cubicBezTo>
                  <a:pt x="5144491" y="4698009"/>
                  <a:pt x="5140770" y="4696768"/>
                  <a:pt x="5138290" y="4689327"/>
                </a:cubicBezTo>
                <a:cubicBezTo>
                  <a:pt x="5135810" y="4681885"/>
                  <a:pt x="5137050" y="4678165"/>
                  <a:pt x="5142011" y="4678165"/>
                </a:cubicBezTo>
                <a:close/>
                <a:moveTo>
                  <a:pt x="5192241" y="4674444"/>
                </a:moveTo>
                <a:cubicBezTo>
                  <a:pt x="5193481" y="4674444"/>
                  <a:pt x="5194101" y="4675684"/>
                  <a:pt x="5194101" y="4678165"/>
                </a:cubicBezTo>
                <a:lnTo>
                  <a:pt x="5194101" y="4685606"/>
                </a:lnTo>
                <a:cubicBezTo>
                  <a:pt x="5194101" y="4690567"/>
                  <a:pt x="5199062" y="4695528"/>
                  <a:pt x="5208984" y="4700489"/>
                </a:cubicBezTo>
                <a:cubicBezTo>
                  <a:pt x="5213945" y="4700489"/>
                  <a:pt x="5216425" y="4702969"/>
                  <a:pt x="5216425" y="4707930"/>
                </a:cubicBezTo>
                <a:lnTo>
                  <a:pt x="5216425" y="4715372"/>
                </a:lnTo>
                <a:cubicBezTo>
                  <a:pt x="5211464" y="4715372"/>
                  <a:pt x="5206504" y="4717852"/>
                  <a:pt x="5201542" y="4722813"/>
                </a:cubicBezTo>
                <a:cubicBezTo>
                  <a:pt x="5196581" y="4727774"/>
                  <a:pt x="5189140" y="4727774"/>
                  <a:pt x="5179218" y="4722813"/>
                </a:cubicBezTo>
                <a:cubicBezTo>
                  <a:pt x="5179218" y="4722813"/>
                  <a:pt x="5180459" y="4721573"/>
                  <a:pt x="5182939" y="4719092"/>
                </a:cubicBezTo>
                <a:cubicBezTo>
                  <a:pt x="5185419" y="4716612"/>
                  <a:pt x="5184179" y="4709171"/>
                  <a:pt x="5179218" y="4696768"/>
                </a:cubicBezTo>
                <a:cubicBezTo>
                  <a:pt x="5174257" y="4684366"/>
                  <a:pt x="5174257" y="4678165"/>
                  <a:pt x="5179218" y="4678165"/>
                </a:cubicBezTo>
                <a:cubicBezTo>
                  <a:pt x="5179218" y="4683126"/>
                  <a:pt x="5180459" y="4684366"/>
                  <a:pt x="5182939" y="4681885"/>
                </a:cubicBezTo>
                <a:cubicBezTo>
                  <a:pt x="5185419" y="4679405"/>
                  <a:pt x="5186660" y="4678165"/>
                  <a:pt x="5186660" y="4678165"/>
                </a:cubicBezTo>
                <a:cubicBezTo>
                  <a:pt x="5189140" y="4675684"/>
                  <a:pt x="5191001" y="4674444"/>
                  <a:pt x="5192241" y="4674444"/>
                </a:cubicBezTo>
                <a:close/>
                <a:moveTo>
                  <a:pt x="1108769" y="4672583"/>
                </a:moveTo>
                <a:cubicBezTo>
                  <a:pt x="1110009" y="4672583"/>
                  <a:pt x="1111250" y="4673204"/>
                  <a:pt x="1112490" y="4674444"/>
                </a:cubicBezTo>
                <a:cubicBezTo>
                  <a:pt x="1114970" y="4676924"/>
                  <a:pt x="1116211" y="4679405"/>
                  <a:pt x="1116211" y="4681885"/>
                </a:cubicBezTo>
                <a:cubicBezTo>
                  <a:pt x="1116211" y="4684366"/>
                  <a:pt x="1113730" y="4685606"/>
                  <a:pt x="1108769" y="4685606"/>
                </a:cubicBezTo>
                <a:lnTo>
                  <a:pt x="1101328" y="4678165"/>
                </a:lnTo>
                <a:cubicBezTo>
                  <a:pt x="1101328" y="4678165"/>
                  <a:pt x="1102568" y="4676924"/>
                  <a:pt x="1105049" y="4674444"/>
                </a:cubicBezTo>
                <a:cubicBezTo>
                  <a:pt x="1106289" y="4673204"/>
                  <a:pt x="1107529" y="4672583"/>
                  <a:pt x="1108769" y="4672583"/>
                </a:cubicBezTo>
                <a:close/>
                <a:moveTo>
                  <a:pt x="5089921" y="4670723"/>
                </a:moveTo>
                <a:cubicBezTo>
                  <a:pt x="5089921" y="4670723"/>
                  <a:pt x="5092401" y="4670723"/>
                  <a:pt x="5097363" y="4670723"/>
                </a:cubicBezTo>
                <a:cubicBezTo>
                  <a:pt x="5097363" y="4670723"/>
                  <a:pt x="5097363" y="4673204"/>
                  <a:pt x="5097363" y="4678165"/>
                </a:cubicBezTo>
                <a:cubicBezTo>
                  <a:pt x="5092401" y="4678165"/>
                  <a:pt x="5089921" y="4678165"/>
                  <a:pt x="5089921" y="4678165"/>
                </a:cubicBezTo>
                <a:cubicBezTo>
                  <a:pt x="5089921" y="4673204"/>
                  <a:pt x="5089921" y="4670723"/>
                  <a:pt x="5089921" y="4670723"/>
                </a:cubicBezTo>
                <a:close/>
                <a:moveTo>
                  <a:pt x="1279921" y="4670723"/>
                </a:moveTo>
                <a:cubicBezTo>
                  <a:pt x="1279921" y="4670723"/>
                  <a:pt x="1281162" y="4671964"/>
                  <a:pt x="1283642" y="4674444"/>
                </a:cubicBezTo>
                <a:cubicBezTo>
                  <a:pt x="1286123" y="4676924"/>
                  <a:pt x="1287363" y="4678165"/>
                  <a:pt x="1287363" y="4678165"/>
                </a:cubicBezTo>
                <a:cubicBezTo>
                  <a:pt x="1287363" y="4673204"/>
                  <a:pt x="1287363" y="4670723"/>
                  <a:pt x="1287363" y="4670723"/>
                </a:cubicBezTo>
                <a:cubicBezTo>
                  <a:pt x="1287363" y="4670723"/>
                  <a:pt x="1284882" y="4670723"/>
                  <a:pt x="1279921" y="4670723"/>
                </a:cubicBezTo>
                <a:close/>
                <a:moveTo>
                  <a:pt x="1201787" y="4670723"/>
                </a:moveTo>
                <a:cubicBezTo>
                  <a:pt x="1204267" y="4670723"/>
                  <a:pt x="1205508" y="4670723"/>
                  <a:pt x="1205508" y="4670723"/>
                </a:cubicBezTo>
                <a:cubicBezTo>
                  <a:pt x="1205508" y="4670723"/>
                  <a:pt x="1205508" y="4673204"/>
                  <a:pt x="1205508" y="4678165"/>
                </a:cubicBezTo>
                <a:cubicBezTo>
                  <a:pt x="1205508" y="4678165"/>
                  <a:pt x="1203027" y="4678165"/>
                  <a:pt x="1198066" y="4678165"/>
                </a:cubicBezTo>
                <a:cubicBezTo>
                  <a:pt x="1198066" y="4673204"/>
                  <a:pt x="1199307" y="4670723"/>
                  <a:pt x="1201787" y="4670723"/>
                </a:cubicBezTo>
                <a:close/>
                <a:moveTo>
                  <a:pt x="1145976" y="4670723"/>
                </a:moveTo>
                <a:lnTo>
                  <a:pt x="1168300" y="4678165"/>
                </a:lnTo>
                <a:cubicBezTo>
                  <a:pt x="1168300" y="4683126"/>
                  <a:pt x="1165820" y="4685606"/>
                  <a:pt x="1160859" y="4685606"/>
                </a:cubicBezTo>
                <a:cubicBezTo>
                  <a:pt x="1160859" y="4685606"/>
                  <a:pt x="1158379" y="4685606"/>
                  <a:pt x="1153418" y="4685606"/>
                </a:cubicBezTo>
                <a:cubicBezTo>
                  <a:pt x="1153418" y="4695528"/>
                  <a:pt x="1147217" y="4696768"/>
                  <a:pt x="1134814" y="4689327"/>
                </a:cubicBezTo>
                <a:cubicBezTo>
                  <a:pt x="1122412" y="4681885"/>
                  <a:pt x="1126132" y="4675684"/>
                  <a:pt x="1145976" y="4670723"/>
                </a:cubicBezTo>
                <a:close/>
                <a:moveTo>
                  <a:pt x="1056679" y="4670723"/>
                </a:moveTo>
                <a:cubicBezTo>
                  <a:pt x="1066601" y="4680645"/>
                  <a:pt x="1074043" y="4688087"/>
                  <a:pt x="1079004" y="4693047"/>
                </a:cubicBezTo>
                <a:lnTo>
                  <a:pt x="1056679" y="4685606"/>
                </a:lnTo>
                <a:lnTo>
                  <a:pt x="1056679" y="4678165"/>
                </a:lnTo>
                <a:cubicBezTo>
                  <a:pt x="1051718" y="4678165"/>
                  <a:pt x="1049238" y="4680645"/>
                  <a:pt x="1049238" y="4685606"/>
                </a:cubicBezTo>
                <a:cubicBezTo>
                  <a:pt x="1049238" y="4685606"/>
                  <a:pt x="1046758" y="4685606"/>
                  <a:pt x="1041797" y="4685606"/>
                </a:cubicBezTo>
                <a:cubicBezTo>
                  <a:pt x="1041797" y="4685606"/>
                  <a:pt x="1041797" y="4683126"/>
                  <a:pt x="1041797" y="4678165"/>
                </a:cubicBezTo>
                <a:cubicBezTo>
                  <a:pt x="1041797" y="4673204"/>
                  <a:pt x="1046758" y="4670723"/>
                  <a:pt x="1056679" y="4670723"/>
                </a:cubicBezTo>
                <a:close/>
                <a:moveTo>
                  <a:pt x="4911327" y="4663282"/>
                </a:moveTo>
                <a:cubicBezTo>
                  <a:pt x="4906366" y="4668243"/>
                  <a:pt x="4903886" y="4671964"/>
                  <a:pt x="4903886" y="4674444"/>
                </a:cubicBezTo>
                <a:cubicBezTo>
                  <a:pt x="4903886" y="4676924"/>
                  <a:pt x="4906366" y="4678165"/>
                  <a:pt x="4911327" y="4678165"/>
                </a:cubicBezTo>
                <a:lnTo>
                  <a:pt x="4918769" y="4670723"/>
                </a:lnTo>
                <a:close/>
                <a:moveTo>
                  <a:pt x="5373624" y="4651189"/>
                </a:moveTo>
                <a:cubicBezTo>
                  <a:pt x="5375485" y="4651810"/>
                  <a:pt x="5377655" y="4653360"/>
                  <a:pt x="5380136" y="4655840"/>
                </a:cubicBezTo>
                <a:lnTo>
                  <a:pt x="5372695" y="4670723"/>
                </a:lnTo>
                <a:cubicBezTo>
                  <a:pt x="5367733" y="4665762"/>
                  <a:pt x="5365253" y="4663282"/>
                  <a:pt x="5365253" y="4663282"/>
                </a:cubicBezTo>
                <a:cubicBezTo>
                  <a:pt x="5365253" y="4658321"/>
                  <a:pt x="5366494" y="4654600"/>
                  <a:pt x="5368974" y="4652120"/>
                </a:cubicBezTo>
                <a:cubicBezTo>
                  <a:pt x="5370214" y="4650880"/>
                  <a:pt x="5371764" y="4650569"/>
                  <a:pt x="5373624" y="4651189"/>
                </a:cubicBezTo>
                <a:close/>
                <a:moveTo>
                  <a:pt x="5171777" y="4640957"/>
                </a:moveTo>
                <a:cubicBezTo>
                  <a:pt x="5176738" y="4640957"/>
                  <a:pt x="5179218" y="4640957"/>
                  <a:pt x="5179218" y="4640957"/>
                </a:cubicBezTo>
                <a:cubicBezTo>
                  <a:pt x="5184179" y="4645919"/>
                  <a:pt x="5184179" y="4648399"/>
                  <a:pt x="5179218" y="4648399"/>
                </a:cubicBezTo>
                <a:cubicBezTo>
                  <a:pt x="5174257" y="4648399"/>
                  <a:pt x="5171777" y="4645919"/>
                  <a:pt x="5171777" y="4640957"/>
                </a:cubicBezTo>
                <a:close/>
                <a:moveTo>
                  <a:pt x="5127128" y="4640957"/>
                </a:moveTo>
                <a:cubicBezTo>
                  <a:pt x="5132090" y="4640957"/>
                  <a:pt x="5134570" y="4643438"/>
                  <a:pt x="5134570" y="4648399"/>
                </a:cubicBezTo>
                <a:lnTo>
                  <a:pt x="5127128" y="4648399"/>
                </a:lnTo>
                <a:close/>
                <a:moveTo>
                  <a:pt x="5075038" y="4640957"/>
                </a:moveTo>
                <a:lnTo>
                  <a:pt x="5067597" y="4648399"/>
                </a:lnTo>
                <a:lnTo>
                  <a:pt x="5075038" y="4648399"/>
                </a:lnTo>
                <a:cubicBezTo>
                  <a:pt x="5080000" y="4643438"/>
                  <a:pt x="5080000" y="4640957"/>
                  <a:pt x="5075038" y="4640957"/>
                </a:cubicBezTo>
                <a:close/>
                <a:moveTo>
                  <a:pt x="946547" y="4639469"/>
                </a:moveTo>
                <a:lnTo>
                  <a:pt x="949794" y="4640281"/>
                </a:lnTo>
                <a:lnTo>
                  <a:pt x="948779" y="4640957"/>
                </a:lnTo>
                <a:close/>
                <a:moveTo>
                  <a:pt x="5249911" y="4638167"/>
                </a:moveTo>
                <a:cubicBezTo>
                  <a:pt x="5252392" y="4638787"/>
                  <a:pt x="5253632" y="4640957"/>
                  <a:pt x="5253632" y="4644678"/>
                </a:cubicBezTo>
                <a:cubicBezTo>
                  <a:pt x="5253632" y="4652120"/>
                  <a:pt x="5251152" y="4655840"/>
                  <a:pt x="5246191" y="4655840"/>
                </a:cubicBezTo>
                <a:lnTo>
                  <a:pt x="5231308" y="4648399"/>
                </a:lnTo>
                <a:cubicBezTo>
                  <a:pt x="5231308" y="4643438"/>
                  <a:pt x="5233788" y="4640957"/>
                  <a:pt x="5238749" y="4640957"/>
                </a:cubicBezTo>
                <a:cubicBezTo>
                  <a:pt x="5243710" y="4638477"/>
                  <a:pt x="5247431" y="4637547"/>
                  <a:pt x="5249911" y="4638167"/>
                </a:cubicBezTo>
                <a:close/>
                <a:moveTo>
                  <a:pt x="937617" y="4633516"/>
                </a:moveTo>
                <a:lnTo>
                  <a:pt x="946547" y="4639469"/>
                </a:lnTo>
                <a:lnTo>
                  <a:pt x="945058" y="4639097"/>
                </a:lnTo>
                <a:cubicBezTo>
                  <a:pt x="942578" y="4637857"/>
                  <a:pt x="940097" y="4635997"/>
                  <a:pt x="937617" y="4633516"/>
                </a:cubicBezTo>
                <a:close/>
                <a:moveTo>
                  <a:pt x="5171777" y="4618633"/>
                </a:moveTo>
                <a:lnTo>
                  <a:pt x="5164335" y="4626075"/>
                </a:lnTo>
                <a:cubicBezTo>
                  <a:pt x="5159374" y="4631036"/>
                  <a:pt x="5154414" y="4633516"/>
                  <a:pt x="5149452" y="4633516"/>
                </a:cubicBezTo>
                <a:lnTo>
                  <a:pt x="5149452" y="4626075"/>
                </a:lnTo>
                <a:close/>
                <a:moveTo>
                  <a:pt x="5052714" y="4618633"/>
                </a:moveTo>
                <a:cubicBezTo>
                  <a:pt x="5052714" y="4618633"/>
                  <a:pt x="5052714" y="4621114"/>
                  <a:pt x="5052714" y="4626075"/>
                </a:cubicBezTo>
                <a:cubicBezTo>
                  <a:pt x="5057676" y="4626075"/>
                  <a:pt x="5060156" y="4623595"/>
                  <a:pt x="5060156" y="4618633"/>
                </a:cubicBezTo>
                <a:cubicBezTo>
                  <a:pt x="5055194" y="4618633"/>
                  <a:pt x="5052714" y="4618633"/>
                  <a:pt x="5052714" y="4618633"/>
                </a:cubicBezTo>
                <a:close/>
                <a:moveTo>
                  <a:pt x="4911327" y="4618633"/>
                </a:moveTo>
                <a:lnTo>
                  <a:pt x="4896445" y="4626075"/>
                </a:lnTo>
                <a:lnTo>
                  <a:pt x="4911327" y="4626075"/>
                </a:lnTo>
                <a:lnTo>
                  <a:pt x="4926210" y="4618633"/>
                </a:lnTo>
                <a:close/>
                <a:moveTo>
                  <a:pt x="5303862" y="4613982"/>
                </a:moveTo>
                <a:cubicBezTo>
                  <a:pt x="5305102" y="4613362"/>
                  <a:pt x="5305722" y="4613673"/>
                  <a:pt x="5305722" y="4614913"/>
                </a:cubicBezTo>
                <a:cubicBezTo>
                  <a:pt x="5305722" y="4617393"/>
                  <a:pt x="5305722" y="4621114"/>
                  <a:pt x="5305722" y="4626075"/>
                </a:cubicBezTo>
                <a:cubicBezTo>
                  <a:pt x="5300761" y="4631036"/>
                  <a:pt x="5295801" y="4631036"/>
                  <a:pt x="5290839" y="4626075"/>
                </a:cubicBezTo>
                <a:lnTo>
                  <a:pt x="5298281" y="4618633"/>
                </a:lnTo>
                <a:cubicBezTo>
                  <a:pt x="5300761" y="4616153"/>
                  <a:pt x="5302622" y="4614603"/>
                  <a:pt x="5303862" y="4613982"/>
                </a:cubicBezTo>
                <a:close/>
                <a:moveTo>
                  <a:pt x="5235029" y="4611192"/>
                </a:moveTo>
                <a:cubicBezTo>
                  <a:pt x="5237509" y="4611192"/>
                  <a:pt x="5241229" y="4613673"/>
                  <a:pt x="5246191" y="4618633"/>
                </a:cubicBezTo>
                <a:cubicBezTo>
                  <a:pt x="5256112" y="4623595"/>
                  <a:pt x="5256112" y="4628555"/>
                  <a:pt x="5246191" y="4633516"/>
                </a:cubicBezTo>
                <a:cubicBezTo>
                  <a:pt x="5236269" y="4638477"/>
                  <a:pt x="5228828" y="4638477"/>
                  <a:pt x="5223867" y="4633516"/>
                </a:cubicBezTo>
                <a:cubicBezTo>
                  <a:pt x="5223867" y="4628555"/>
                  <a:pt x="5226347" y="4623595"/>
                  <a:pt x="5231308" y="4618633"/>
                </a:cubicBezTo>
                <a:cubicBezTo>
                  <a:pt x="5231308" y="4613673"/>
                  <a:pt x="5232549" y="4611192"/>
                  <a:pt x="5235029" y="4611192"/>
                </a:cubicBezTo>
                <a:close/>
                <a:moveTo>
                  <a:pt x="5201542" y="4611192"/>
                </a:moveTo>
                <a:lnTo>
                  <a:pt x="5208984" y="4626075"/>
                </a:lnTo>
                <a:lnTo>
                  <a:pt x="5194101" y="4633516"/>
                </a:lnTo>
                <a:lnTo>
                  <a:pt x="5186660" y="4626075"/>
                </a:lnTo>
                <a:cubicBezTo>
                  <a:pt x="5181698" y="4621114"/>
                  <a:pt x="5182939" y="4618633"/>
                  <a:pt x="5190380" y="4618633"/>
                </a:cubicBezTo>
                <a:cubicBezTo>
                  <a:pt x="5197822" y="4618633"/>
                  <a:pt x="5201542" y="4616153"/>
                  <a:pt x="5201542" y="4611192"/>
                </a:cubicBezTo>
                <a:close/>
                <a:moveTo>
                  <a:pt x="5082480" y="4603750"/>
                </a:moveTo>
                <a:cubicBezTo>
                  <a:pt x="5082480" y="4608712"/>
                  <a:pt x="5082480" y="4611192"/>
                  <a:pt x="5082480" y="4611192"/>
                </a:cubicBezTo>
                <a:cubicBezTo>
                  <a:pt x="5082480" y="4611192"/>
                  <a:pt x="5084960" y="4608712"/>
                  <a:pt x="5089921" y="4603750"/>
                </a:cubicBezTo>
                <a:close/>
                <a:moveTo>
                  <a:pt x="1175742" y="4596309"/>
                </a:moveTo>
                <a:lnTo>
                  <a:pt x="1160859" y="4603750"/>
                </a:lnTo>
                <a:cubicBezTo>
                  <a:pt x="1160859" y="4608712"/>
                  <a:pt x="1163340" y="4611192"/>
                  <a:pt x="1168300" y="4611192"/>
                </a:cubicBezTo>
                <a:cubicBezTo>
                  <a:pt x="1173262" y="4611192"/>
                  <a:pt x="1176982" y="4609952"/>
                  <a:pt x="1179463" y="4607471"/>
                </a:cubicBezTo>
                <a:cubicBezTo>
                  <a:pt x="1181943" y="4604991"/>
                  <a:pt x="1180703" y="4601270"/>
                  <a:pt x="1175742" y="4596309"/>
                </a:cubicBezTo>
                <a:close/>
                <a:moveTo>
                  <a:pt x="1079004" y="4588868"/>
                </a:moveTo>
                <a:cubicBezTo>
                  <a:pt x="1079004" y="4588868"/>
                  <a:pt x="1079004" y="4591348"/>
                  <a:pt x="1079004" y="4596309"/>
                </a:cubicBezTo>
                <a:lnTo>
                  <a:pt x="1086445" y="4596309"/>
                </a:lnTo>
                <a:close/>
                <a:moveTo>
                  <a:pt x="1279224" y="4576543"/>
                </a:moveTo>
                <a:cubicBezTo>
                  <a:pt x="1275968" y="4576078"/>
                  <a:pt x="1276201" y="4577706"/>
                  <a:pt x="1279921" y="4581426"/>
                </a:cubicBezTo>
                <a:lnTo>
                  <a:pt x="1294805" y="4581426"/>
                </a:lnTo>
                <a:cubicBezTo>
                  <a:pt x="1294805" y="4581426"/>
                  <a:pt x="1291084" y="4580186"/>
                  <a:pt x="1283642" y="4577706"/>
                </a:cubicBezTo>
                <a:cubicBezTo>
                  <a:pt x="1281782" y="4577085"/>
                  <a:pt x="1280309" y="4576698"/>
                  <a:pt x="1279224" y="4576543"/>
                </a:cubicBezTo>
                <a:close/>
                <a:moveTo>
                  <a:pt x="909712" y="4575845"/>
                </a:moveTo>
                <a:cubicBezTo>
                  <a:pt x="910952" y="4575845"/>
                  <a:pt x="912812" y="4576465"/>
                  <a:pt x="915293" y="4577706"/>
                </a:cubicBezTo>
                <a:cubicBezTo>
                  <a:pt x="920254" y="4580186"/>
                  <a:pt x="922734" y="4583907"/>
                  <a:pt x="922734" y="4588868"/>
                </a:cubicBezTo>
                <a:cubicBezTo>
                  <a:pt x="922734" y="4588868"/>
                  <a:pt x="920254" y="4587628"/>
                  <a:pt x="915293" y="4585147"/>
                </a:cubicBezTo>
                <a:cubicBezTo>
                  <a:pt x="910332" y="4582667"/>
                  <a:pt x="907851" y="4580186"/>
                  <a:pt x="907851" y="4577706"/>
                </a:cubicBezTo>
                <a:cubicBezTo>
                  <a:pt x="907851" y="4576465"/>
                  <a:pt x="908471" y="4575845"/>
                  <a:pt x="909712" y="4575845"/>
                </a:cubicBezTo>
                <a:close/>
                <a:moveTo>
                  <a:pt x="5060156" y="4573985"/>
                </a:moveTo>
                <a:lnTo>
                  <a:pt x="5045273" y="4581426"/>
                </a:lnTo>
                <a:cubicBezTo>
                  <a:pt x="5050234" y="4581426"/>
                  <a:pt x="5055194" y="4581426"/>
                  <a:pt x="5060156" y="4581426"/>
                </a:cubicBezTo>
                <a:close/>
                <a:moveTo>
                  <a:pt x="5000624" y="4573985"/>
                </a:moveTo>
                <a:cubicBezTo>
                  <a:pt x="5000624" y="4573985"/>
                  <a:pt x="5000624" y="4576465"/>
                  <a:pt x="5000624" y="4581426"/>
                </a:cubicBezTo>
                <a:cubicBezTo>
                  <a:pt x="5000624" y="4581426"/>
                  <a:pt x="5001865" y="4581426"/>
                  <a:pt x="5004345" y="4581426"/>
                </a:cubicBezTo>
                <a:cubicBezTo>
                  <a:pt x="5006825" y="4581426"/>
                  <a:pt x="5008066" y="4581426"/>
                  <a:pt x="5008066" y="4581426"/>
                </a:cubicBezTo>
                <a:cubicBezTo>
                  <a:pt x="5008066" y="4576465"/>
                  <a:pt x="5005586" y="4573985"/>
                  <a:pt x="5000624" y="4573985"/>
                </a:cubicBezTo>
                <a:close/>
                <a:moveTo>
                  <a:pt x="5268515" y="4566543"/>
                </a:moveTo>
                <a:lnTo>
                  <a:pt x="5268515" y="4581426"/>
                </a:lnTo>
                <a:cubicBezTo>
                  <a:pt x="5268515" y="4581426"/>
                  <a:pt x="5268515" y="4582667"/>
                  <a:pt x="5268515" y="4585147"/>
                </a:cubicBezTo>
                <a:cubicBezTo>
                  <a:pt x="5268515" y="4587628"/>
                  <a:pt x="5268515" y="4591348"/>
                  <a:pt x="5268515" y="4596309"/>
                </a:cubicBezTo>
                <a:cubicBezTo>
                  <a:pt x="5263554" y="4596309"/>
                  <a:pt x="5261074" y="4595069"/>
                  <a:pt x="5261074" y="4592588"/>
                </a:cubicBezTo>
                <a:cubicBezTo>
                  <a:pt x="5261074" y="4590108"/>
                  <a:pt x="5258593" y="4588868"/>
                  <a:pt x="5253632" y="4588868"/>
                </a:cubicBezTo>
                <a:cubicBezTo>
                  <a:pt x="5248671" y="4573985"/>
                  <a:pt x="5253632" y="4566543"/>
                  <a:pt x="5268515" y="4566543"/>
                </a:cubicBezTo>
                <a:close/>
                <a:moveTo>
                  <a:pt x="5149452" y="4551661"/>
                </a:moveTo>
                <a:cubicBezTo>
                  <a:pt x="5149452" y="4556622"/>
                  <a:pt x="5150693" y="4559102"/>
                  <a:pt x="5153173" y="4559102"/>
                </a:cubicBezTo>
                <a:cubicBezTo>
                  <a:pt x="5155653" y="4559102"/>
                  <a:pt x="5156894" y="4559102"/>
                  <a:pt x="5156894" y="4559102"/>
                </a:cubicBezTo>
                <a:cubicBezTo>
                  <a:pt x="5151933" y="4554141"/>
                  <a:pt x="5149452" y="4551661"/>
                  <a:pt x="5149452" y="4551661"/>
                </a:cubicBezTo>
                <a:close/>
                <a:moveTo>
                  <a:pt x="5097363" y="4551661"/>
                </a:moveTo>
                <a:cubicBezTo>
                  <a:pt x="5092401" y="4556622"/>
                  <a:pt x="5087441" y="4557862"/>
                  <a:pt x="5082480" y="4555381"/>
                </a:cubicBezTo>
                <a:cubicBezTo>
                  <a:pt x="5077519" y="4552901"/>
                  <a:pt x="5075038" y="4554141"/>
                  <a:pt x="5075038" y="4559102"/>
                </a:cubicBezTo>
                <a:lnTo>
                  <a:pt x="5097363" y="4559102"/>
                </a:lnTo>
                <a:close/>
                <a:moveTo>
                  <a:pt x="1116211" y="4551661"/>
                </a:moveTo>
                <a:lnTo>
                  <a:pt x="1123652" y="4559102"/>
                </a:lnTo>
                <a:lnTo>
                  <a:pt x="1116211" y="4559102"/>
                </a:lnTo>
                <a:cubicBezTo>
                  <a:pt x="1111250" y="4554141"/>
                  <a:pt x="1111250" y="4551661"/>
                  <a:pt x="1116211" y="4551661"/>
                </a:cubicBezTo>
                <a:close/>
                <a:moveTo>
                  <a:pt x="1056679" y="4551661"/>
                </a:moveTo>
                <a:lnTo>
                  <a:pt x="1079004" y="4559102"/>
                </a:lnTo>
                <a:lnTo>
                  <a:pt x="1056679" y="4559102"/>
                </a:lnTo>
                <a:close/>
                <a:moveTo>
                  <a:pt x="5119687" y="4544219"/>
                </a:moveTo>
                <a:cubicBezTo>
                  <a:pt x="5119687" y="4544219"/>
                  <a:pt x="5118446" y="4545460"/>
                  <a:pt x="5115966" y="4547940"/>
                </a:cubicBezTo>
                <a:cubicBezTo>
                  <a:pt x="5113486" y="4550421"/>
                  <a:pt x="5112245" y="4551661"/>
                  <a:pt x="5112245" y="4551661"/>
                </a:cubicBezTo>
                <a:cubicBezTo>
                  <a:pt x="5112245" y="4556622"/>
                  <a:pt x="5114726" y="4559102"/>
                  <a:pt x="5119687" y="4559102"/>
                </a:cubicBezTo>
                <a:lnTo>
                  <a:pt x="5119687" y="4551661"/>
                </a:lnTo>
                <a:cubicBezTo>
                  <a:pt x="5119687" y="4546700"/>
                  <a:pt x="5119687" y="4544219"/>
                  <a:pt x="5119687" y="4544219"/>
                </a:cubicBezTo>
                <a:close/>
                <a:moveTo>
                  <a:pt x="5067597" y="4544219"/>
                </a:moveTo>
                <a:cubicBezTo>
                  <a:pt x="5067597" y="4549181"/>
                  <a:pt x="5070077" y="4551661"/>
                  <a:pt x="5075038" y="4551661"/>
                </a:cubicBezTo>
                <a:cubicBezTo>
                  <a:pt x="5080000" y="4551661"/>
                  <a:pt x="5082480" y="4549181"/>
                  <a:pt x="5082480" y="4544219"/>
                </a:cubicBezTo>
                <a:cubicBezTo>
                  <a:pt x="5077519" y="4544219"/>
                  <a:pt x="5075038" y="4544219"/>
                  <a:pt x="5075038" y="4544219"/>
                </a:cubicBezTo>
                <a:cubicBezTo>
                  <a:pt x="5075038" y="4544219"/>
                  <a:pt x="5072558" y="4544219"/>
                  <a:pt x="5067597" y="4544219"/>
                </a:cubicBezTo>
                <a:close/>
                <a:moveTo>
                  <a:pt x="1324570" y="4544219"/>
                </a:moveTo>
                <a:cubicBezTo>
                  <a:pt x="1319609" y="4544219"/>
                  <a:pt x="1319609" y="4546700"/>
                  <a:pt x="1324570" y="4551661"/>
                </a:cubicBezTo>
                <a:lnTo>
                  <a:pt x="1332011" y="4551661"/>
                </a:lnTo>
                <a:cubicBezTo>
                  <a:pt x="1332011" y="4546700"/>
                  <a:pt x="1329531" y="4544219"/>
                  <a:pt x="1324570" y="4544219"/>
                </a:cubicBezTo>
                <a:close/>
                <a:moveTo>
                  <a:pt x="1248993" y="4539801"/>
                </a:moveTo>
                <a:cubicBezTo>
                  <a:pt x="1247908" y="4539646"/>
                  <a:pt x="1247055" y="4539878"/>
                  <a:pt x="1246435" y="4540498"/>
                </a:cubicBezTo>
                <a:cubicBezTo>
                  <a:pt x="1243955" y="4542979"/>
                  <a:pt x="1245195" y="4546700"/>
                  <a:pt x="1250156" y="4551661"/>
                </a:cubicBezTo>
                <a:cubicBezTo>
                  <a:pt x="1255117" y="4556622"/>
                  <a:pt x="1260078" y="4559102"/>
                  <a:pt x="1265039" y="4559102"/>
                </a:cubicBezTo>
                <a:lnTo>
                  <a:pt x="1265039" y="4551661"/>
                </a:lnTo>
                <a:cubicBezTo>
                  <a:pt x="1257598" y="4544219"/>
                  <a:pt x="1252249" y="4540266"/>
                  <a:pt x="1248993" y="4539801"/>
                </a:cubicBezTo>
                <a:close/>
                <a:moveTo>
                  <a:pt x="5246191" y="4536778"/>
                </a:moveTo>
                <a:cubicBezTo>
                  <a:pt x="5251152" y="4536778"/>
                  <a:pt x="5253632" y="4539258"/>
                  <a:pt x="5253632" y="4544219"/>
                </a:cubicBezTo>
                <a:cubicBezTo>
                  <a:pt x="5253632" y="4549181"/>
                  <a:pt x="5252392" y="4551661"/>
                  <a:pt x="5249911" y="4551661"/>
                </a:cubicBezTo>
                <a:cubicBezTo>
                  <a:pt x="5247431" y="4551661"/>
                  <a:pt x="5243711" y="4549181"/>
                  <a:pt x="5238749" y="4544219"/>
                </a:cubicBezTo>
                <a:cubicBezTo>
                  <a:pt x="5233788" y="4539258"/>
                  <a:pt x="5236269" y="4536778"/>
                  <a:pt x="5246191" y="4536778"/>
                </a:cubicBezTo>
                <a:close/>
                <a:moveTo>
                  <a:pt x="1205508" y="4536778"/>
                </a:moveTo>
                <a:cubicBezTo>
                  <a:pt x="1205508" y="4541739"/>
                  <a:pt x="1207988" y="4544219"/>
                  <a:pt x="1212949" y="4544219"/>
                </a:cubicBezTo>
                <a:cubicBezTo>
                  <a:pt x="1212949" y="4544219"/>
                  <a:pt x="1215429" y="4541739"/>
                  <a:pt x="1220390" y="4536778"/>
                </a:cubicBezTo>
                <a:close/>
                <a:moveTo>
                  <a:pt x="5275956" y="4529336"/>
                </a:moveTo>
                <a:cubicBezTo>
                  <a:pt x="5285878" y="4534298"/>
                  <a:pt x="5288359" y="4539258"/>
                  <a:pt x="5283398" y="4544219"/>
                </a:cubicBezTo>
                <a:lnTo>
                  <a:pt x="5268515" y="4536778"/>
                </a:lnTo>
                <a:close/>
                <a:moveTo>
                  <a:pt x="997148" y="4529336"/>
                </a:moveTo>
                <a:cubicBezTo>
                  <a:pt x="1002109" y="4534298"/>
                  <a:pt x="1004589" y="4536778"/>
                  <a:pt x="1004589" y="4536778"/>
                </a:cubicBezTo>
                <a:cubicBezTo>
                  <a:pt x="1004589" y="4536778"/>
                  <a:pt x="1004589" y="4534298"/>
                  <a:pt x="1004589" y="4529336"/>
                </a:cubicBezTo>
                <a:close/>
                <a:moveTo>
                  <a:pt x="907851" y="4529336"/>
                </a:moveTo>
                <a:cubicBezTo>
                  <a:pt x="912812" y="4529336"/>
                  <a:pt x="915293" y="4531817"/>
                  <a:pt x="915293" y="4536778"/>
                </a:cubicBezTo>
                <a:cubicBezTo>
                  <a:pt x="915293" y="4541739"/>
                  <a:pt x="916533" y="4544219"/>
                  <a:pt x="919013" y="4544219"/>
                </a:cubicBezTo>
                <a:cubicBezTo>
                  <a:pt x="921494" y="4544219"/>
                  <a:pt x="922734" y="4544219"/>
                  <a:pt x="922734" y="4544219"/>
                </a:cubicBezTo>
                <a:lnTo>
                  <a:pt x="922734" y="4559102"/>
                </a:lnTo>
                <a:lnTo>
                  <a:pt x="915293" y="4551661"/>
                </a:lnTo>
                <a:lnTo>
                  <a:pt x="907851" y="4544219"/>
                </a:lnTo>
                <a:close/>
                <a:moveTo>
                  <a:pt x="1250156" y="4521895"/>
                </a:moveTo>
                <a:lnTo>
                  <a:pt x="1235273" y="4529336"/>
                </a:lnTo>
                <a:cubicBezTo>
                  <a:pt x="1235273" y="4529336"/>
                  <a:pt x="1238994" y="4528096"/>
                  <a:pt x="1246435" y="4525616"/>
                </a:cubicBezTo>
                <a:cubicBezTo>
                  <a:pt x="1253877" y="4523136"/>
                  <a:pt x="1258837" y="4525616"/>
                  <a:pt x="1261318" y="4533057"/>
                </a:cubicBezTo>
                <a:cubicBezTo>
                  <a:pt x="1263799" y="4540498"/>
                  <a:pt x="1266279" y="4544219"/>
                  <a:pt x="1268760" y="4544219"/>
                </a:cubicBezTo>
                <a:cubicBezTo>
                  <a:pt x="1271240" y="4544219"/>
                  <a:pt x="1270000" y="4541739"/>
                  <a:pt x="1265039" y="4536778"/>
                </a:cubicBezTo>
                <a:cubicBezTo>
                  <a:pt x="1265039" y="4531817"/>
                  <a:pt x="1265039" y="4528096"/>
                  <a:pt x="1265039" y="4525616"/>
                </a:cubicBezTo>
                <a:cubicBezTo>
                  <a:pt x="1265039" y="4523136"/>
                  <a:pt x="1265039" y="4521895"/>
                  <a:pt x="1265039" y="4521895"/>
                </a:cubicBezTo>
                <a:cubicBezTo>
                  <a:pt x="1265039" y="4521895"/>
                  <a:pt x="1260078" y="4521895"/>
                  <a:pt x="1250156" y="4521895"/>
                </a:cubicBezTo>
                <a:close/>
                <a:moveTo>
                  <a:pt x="5283398" y="4507012"/>
                </a:moveTo>
                <a:lnTo>
                  <a:pt x="5290839" y="4514454"/>
                </a:lnTo>
                <a:cubicBezTo>
                  <a:pt x="5290839" y="4514454"/>
                  <a:pt x="5289599" y="4515694"/>
                  <a:pt x="5287119" y="4518174"/>
                </a:cubicBezTo>
                <a:cubicBezTo>
                  <a:pt x="5284638" y="4520655"/>
                  <a:pt x="5283398" y="4521895"/>
                  <a:pt x="5283398" y="4521895"/>
                </a:cubicBezTo>
                <a:cubicBezTo>
                  <a:pt x="5278436" y="4521895"/>
                  <a:pt x="5275956" y="4519415"/>
                  <a:pt x="5275956" y="4514454"/>
                </a:cubicBezTo>
                <a:cubicBezTo>
                  <a:pt x="5275956" y="4514454"/>
                  <a:pt x="5277197" y="4513214"/>
                  <a:pt x="5279677" y="4510733"/>
                </a:cubicBezTo>
                <a:cubicBezTo>
                  <a:pt x="5282157" y="4508253"/>
                  <a:pt x="5283398" y="4507012"/>
                  <a:pt x="5283398" y="4507012"/>
                </a:cubicBezTo>
                <a:close/>
                <a:moveTo>
                  <a:pt x="5156894" y="4507012"/>
                </a:moveTo>
                <a:cubicBezTo>
                  <a:pt x="5161855" y="4507012"/>
                  <a:pt x="5164335" y="4507012"/>
                  <a:pt x="5164335" y="4507012"/>
                </a:cubicBezTo>
                <a:cubicBezTo>
                  <a:pt x="5159374" y="4511973"/>
                  <a:pt x="5156894" y="4514454"/>
                  <a:pt x="5156894" y="4514454"/>
                </a:cubicBezTo>
                <a:cubicBezTo>
                  <a:pt x="5156894" y="4514454"/>
                  <a:pt x="5156894" y="4511973"/>
                  <a:pt x="5156894" y="4507012"/>
                </a:cubicBezTo>
                <a:close/>
                <a:moveTo>
                  <a:pt x="974824" y="4507012"/>
                </a:moveTo>
                <a:cubicBezTo>
                  <a:pt x="974824" y="4507012"/>
                  <a:pt x="977304" y="4509493"/>
                  <a:pt x="982265" y="4514454"/>
                </a:cubicBezTo>
                <a:lnTo>
                  <a:pt x="982265" y="4507012"/>
                </a:lnTo>
                <a:close/>
                <a:moveTo>
                  <a:pt x="892968" y="4507012"/>
                </a:moveTo>
                <a:cubicBezTo>
                  <a:pt x="892968" y="4511973"/>
                  <a:pt x="892968" y="4514454"/>
                  <a:pt x="892968" y="4514454"/>
                </a:cubicBezTo>
                <a:cubicBezTo>
                  <a:pt x="892968" y="4514454"/>
                  <a:pt x="892968" y="4516934"/>
                  <a:pt x="892968" y="4521895"/>
                </a:cubicBezTo>
                <a:cubicBezTo>
                  <a:pt x="888007" y="4521895"/>
                  <a:pt x="885527" y="4519415"/>
                  <a:pt x="885527" y="4514454"/>
                </a:cubicBezTo>
                <a:close/>
                <a:moveTo>
                  <a:pt x="5326186" y="4504687"/>
                </a:moveTo>
                <a:cubicBezTo>
                  <a:pt x="5328667" y="4504997"/>
                  <a:pt x="5331767" y="4505772"/>
                  <a:pt x="5335488" y="4507012"/>
                </a:cubicBezTo>
                <a:lnTo>
                  <a:pt x="5335488" y="4521895"/>
                </a:lnTo>
                <a:cubicBezTo>
                  <a:pt x="5320605" y="4536778"/>
                  <a:pt x="5313163" y="4539258"/>
                  <a:pt x="5313163" y="4529336"/>
                </a:cubicBezTo>
                <a:cubicBezTo>
                  <a:pt x="5313163" y="4529336"/>
                  <a:pt x="5313163" y="4526856"/>
                  <a:pt x="5313163" y="4521895"/>
                </a:cubicBezTo>
                <a:lnTo>
                  <a:pt x="5320605" y="4514454"/>
                </a:lnTo>
                <a:cubicBezTo>
                  <a:pt x="5316884" y="4507012"/>
                  <a:pt x="5318744" y="4503757"/>
                  <a:pt x="5326186" y="4504687"/>
                </a:cubicBezTo>
                <a:close/>
                <a:moveTo>
                  <a:pt x="5127128" y="4499571"/>
                </a:moveTo>
                <a:cubicBezTo>
                  <a:pt x="5127128" y="4499571"/>
                  <a:pt x="5124648" y="4502051"/>
                  <a:pt x="5119687" y="4507012"/>
                </a:cubicBezTo>
                <a:lnTo>
                  <a:pt x="5127128" y="4507012"/>
                </a:lnTo>
                <a:cubicBezTo>
                  <a:pt x="5127128" y="4502051"/>
                  <a:pt x="5127128" y="4499571"/>
                  <a:pt x="5127128" y="4499571"/>
                </a:cubicBezTo>
                <a:close/>
                <a:moveTo>
                  <a:pt x="1056679" y="4499571"/>
                </a:moveTo>
                <a:lnTo>
                  <a:pt x="1049238" y="4507012"/>
                </a:lnTo>
                <a:cubicBezTo>
                  <a:pt x="1039316" y="4507012"/>
                  <a:pt x="1036836" y="4514454"/>
                  <a:pt x="1041797" y="4529336"/>
                </a:cubicBezTo>
                <a:lnTo>
                  <a:pt x="1049238" y="4559102"/>
                </a:lnTo>
                <a:cubicBezTo>
                  <a:pt x="1044277" y="4559102"/>
                  <a:pt x="1041797" y="4561583"/>
                  <a:pt x="1041797" y="4566543"/>
                </a:cubicBezTo>
                <a:lnTo>
                  <a:pt x="1056679" y="4581426"/>
                </a:lnTo>
                <a:cubicBezTo>
                  <a:pt x="1066601" y="4586388"/>
                  <a:pt x="1074043" y="4586388"/>
                  <a:pt x="1079004" y="4581426"/>
                </a:cubicBezTo>
                <a:cubicBezTo>
                  <a:pt x="1079004" y="4581426"/>
                  <a:pt x="1081484" y="4582667"/>
                  <a:pt x="1086445" y="4585147"/>
                </a:cubicBezTo>
                <a:cubicBezTo>
                  <a:pt x="1091406" y="4587628"/>
                  <a:pt x="1093887" y="4587628"/>
                  <a:pt x="1093887" y="4585147"/>
                </a:cubicBezTo>
                <a:cubicBezTo>
                  <a:pt x="1093887" y="4582667"/>
                  <a:pt x="1096367" y="4581426"/>
                  <a:pt x="1101328" y="4581426"/>
                </a:cubicBezTo>
                <a:cubicBezTo>
                  <a:pt x="1106289" y="4576465"/>
                  <a:pt x="1110010" y="4573985"/>
                  <a:pt x="1112490" y="4573985"/>
                </a:cubicBezTo>
                <a:cubicBezTo>
                  <a:pt x="1114970" y="4573985"/>
                  <a:pt x="1116211" y="4578946"/>
                  <a:pt x="1116211" y="4588868"/>
                </a:cubicBezTo>
                <a:cubicBezTo>
                  <a:pt x="1126132" y="4588868"/>
                  <a:pt x="1133574" y="4588868"/>
                  <a:pt x="1138535" y="4588868"/>
                </a:cubicBezTo>
                <a:cubicBezTo>
                  <a:pt x="1138535" y="4583907"/>
                  <a:pt x="1141015" y="4581426"/>
                  <a:pt x="1145976" y="4581426"/>
                </a:cubicBezTo>
                <a:cubicBezTo>
                  <a:pt x="1145976" y="4581426"/>
                  <a:pt x="1148457" y="4581426"/>
                  <a:pt x="1153418" y="4581426"/>
                </a:cubicBezTo>
                <a:cubicBezTo>
                  <a:pt x="1153418" y="4576465"/>
                  <a:pt x="1144736" y="4566543"/>
                  <a:pt x="1127373" y="4551661"/>
                </a:cubicBezTo>
                <a:cubicBezTo>
                  <a:pt x="1110010" y="4536778"/>
                  <a:pt x="1101328" y="4529336"/>
                  <a:pt x="1101328" y="4529336"/>
                </a:cubicBezTo>
                <a:lnTo>
                  <a:pt x="1101328" y="4536778"/>
                </a:lnTo>
                <a:lnTo>
                  <a:pt x="1101328" y="4551661"/>
                </a:lnTo>
                <a:cubicBezTo>
                  <a:pt x="1096367" y="4551661"/>
                  <a:pt x="1093887" y="4549181"/>
                  <a:pt x="1093887" y="4544219"/>
                </a:cubicBezTo>
                <a:cubicBezTo>
                  <a:pt x="1093887" y="4539258"/>
                  <a:pt x="1091406" y="4536778"/>
                  <a:pt x="1086445" y="4536778"/>
                </a:cubicBezTo>
                <a:cubicBezTo>
                  <a:pt x="1081484" y="4536778"/>
                  <a:pt x="1077763" y="4533057"/>
                  <a:pt x="1075283" y="4525616"/>
                </a:cubicBezTo>
                <a:cubicBezTo>
                  <a:pt x="1072802" y="4518174"/>
                  <a:pt x="1074043" y="4514454"/>
                  <a:pt x="1079004" y="4514454"/>
                </a:cubicBezTo>
                <a:lnTo>
                  <a:pt x="1079004" y="4499571"/>
                </a:lnTo>
                <a:close/>
                <a:moveTo>
                  <a:pt x="915293" y="4499571"/>
                </a:moveTo>
                <a:cubicBezTo>
                  <a:pt x="920254" y="4499571"/>
                  <a:pt x="922734" y="4502051"/>
                  <a:pt x="922734" y="4507012"/>
                </a:cubicBezTo>
                <a:cubicBezTo>
                  <a:pt x="917773" y="4511973"/>
                  <a:pt x="912812" y="4514454"/>
                  <a:pt x="907851" y="4514454"/>
                </a:cubicBezTo>
                <a:cubicBezTo>
                  <a:pt x="907851" y="4514454"/>
                  <a:pt x="907851" y="4511973"/>
                  <a:pt x="907851" y="4507012"/>
                </a:cubicBezTo>
                <a:cubicBezTo>
                  <a:pt x="907851" y="4502051"/>
                  <a:pt x="910332" y="4499571"/>
                  <a:pt x="915293" y="4499571"/>
                </a:cubicBezTo>
                <a:close/>
                <a:moveTo>
                  <a:pt x="904131" y="4484688"/>
                </a:moveTo>
                <a:cubicBezTo>
                  <a:pt x="906611" y="4484688"/>
                  <a:pt x="907851" y="4485929"/>
                  <a:pt x="907851" y="4488409"/>
                </a:cubicBezTo>
                <a:cubicBezTo>
                  <a:pt x="907851" y="4490889"/>
                  <a:pt x="907851" y="4492129"/>
                  <a:pt x="907851" y="4492129"/>
                </a:cubicBezTo>
                <a:lnTo>
                  <a:pt x="900410" y="4492129"/>
                </a:lnTo>
                <a:cubicBezTo>
                  <a:pt x="900410" y="4487169"/>
                  <a:pt x="901650" y="4484688"/>
                  <a:pt x="904131" y="4484688"/>
                </a:cubicBezTo>
                <a:close/>
                <a:moveTo>
                  <a:pt x="5200612" y="4479107"/>
                </a:moveTo>
                <a:cubicBezTo>
                  <a:pt x="5198752" y="4479107"/>
                  <a:pt x="5196582" y="4479727"/>
                  <a:pt x="5194101" y="4480967"/>
                </a:cubicBezTo>
                <a:cubicBezTo>
                  <a:pt x="5189140" y="4483448"/>
                  <a:pt x="5186660" y="4485929"/>
                  <a:pt x="5186660" y="4488409"/>
                </a:cubicBezTo>
                <a:cubicBezTo>
                  <a:pt x="5186660" y="4490889"/>
                  <a:pt x="5187900" y="4492129"/>
                  <a:pt x="5190380" y="4492129"/>
                </a:cubicBezTo>
                <a:cubicBezTo>
                  <a:pt x="5192860" y="4492129"/>
                  <a:pt x="5196581" y="4490889"/>
                  <a:pt x="5201542" y="4488409"/>
                </a:cubicBezTo>
                <a:cubicBezTo>
                  <a:pt x="5206504" y="4485929"/>
                  <a:pt x="5207743" y="4483448"/>
                  <a:pt x="5205263" y="4480967"/>
                </a:cubicBezTo>
                <a:cubicBezTo>
                  <a:pt x="5204023" y="4479727"/>
                  <a:pt x="5202473" y="4479107"/>
                  <a:pt x="5200612" y="4479107"/>
                </a:cubicBezTo>
                <a:close/>
                <a:moveTo>
                  <a:pt x="5372695" y="4477247"/>
                </a:moveTo>
                <a:cubicBezTo>
                  <a:pt x="5377656" y="4477247"/>
                  <a:pt x="5380136" y="4478487"/>
                  <a:pt x="5380136" y="4480967"/>
                </a:cubicBezTo>
                <a:cubicBezTo>
                  <a:pt x="5380136" y="4483448"/>
                  <a:pt x="5380136" y="4487169"/>
                  <a:pt x="5380136" y="4492129"/>
                </a:cubicBezTo>
                <a:cubicBezTo>
                  <a:pt x="5380136" y="4502051"/>
                  <a:pt x="5377656" y="4507012"/>
                  <a:pt x="5372695" y="4507012"/>
                </a:cubicBezTo>
                <a:cubicBezTo>
                  <a:pt x="5367733" y="4507012"/>
                  <a:pt x="5365253" y="4504532"/>
                  <a:pt x="5365253" y="4499571"/>
                </a:cubicBezTo>
                <a:lnTo>
                  <a:pt x="5372695" y="4492129"/>
                </a:lnTo>
                <a:lnTo>
                  <a:pt x="5372695" y="4484688"/>
                </a:lnTo>
                <a:cubicBezTo>
                  <a:pt x="5372695" y="4479727"/>
                  <a:pt x="5372695" y="4477247"/>
                  <a:pt x="5372695" y="4477247"/>
                </a:cubicBezTo>
                <a:close/>
                <a:moveTo>
                  <a:pt x="5328046" y="4477247"/>
                </a:moveTo>
                <a:lnTo>
                  <a:pt x="5335488" y="4484688"/>
                </a:lnTo>
                <a:cubicBezTo>
                  <a:pt x="5335488" y="4489649"/>
                  <a:pt x="5335488" y="4492129"/>
                  <a:pt x="5335488" y="4492129"/>
                </a:cubicBezTo>
                <a:cubicBezTo>
                  <a:pt x="5335488" y="4492129"/>
                  <a:pt x="5333008" y="4490889"/>
                  <a:pt x="5328046" y="4488409"/>
                </a:cubicBezTo>
                <a:cubicBezTo>
                  <a:pt x="5323085" y="4485929"/>
                  <a:pt x="5320605" y="4487169"/>
                  <a:pt x="5320605" y="4492129"/>
                </a:cubicBezTo>
                <a:lnTo>
                  <a:pt x="5305722" y="4492129"/>
                </a:lnTo>
                <a:close/>
                <a:moveTo>
                  <a:pt x="5153173" y="4477247"/>
                </a:moveTo>
                <a:cubicBezTo>
                  <a:pt x="5150693" y="4477247"/>
                  <a:pt x="5146972" y="4479727"/>
                  <a:pt x="5142011" y="4484688"/>
                </a:cubicBezTo>
                <a:lnTo>
                  <a:pt x="5142011" y="4499571"/>
                </a:lnTo>
                <a:cubicBezTo>
                  <a:pt x="5146972" y="4499571"/>
                  <a:pt x="5149452" y="4502051"/>
                  <a:pt x="5149452" y="4507012"/>
                </a:cubicBezTo>
                <a:cubicBezTo>
                  <a:pt x="5149452" y="4511973"/>
                  <a:pt x="5146972" y="4516934"/>
                  <a:pt x="5142011" y="4521895"/>
                </a:cubicBezTo>
                <a:cubicBezTo>
                  <a:pt x="5137050" y="4526856"/>
                  <a:pt x="5137050" y="4529336"/>
                  <a:pt x="5142011" y="4529336"/>
                </a:cubicBezTo>
                <a:cubicBezTo>
                  <a:pt x="5151933" y="4529336"/>
                  <a:pt x="5164335" y="4521895"/>
                  <a:pt x="5179218" y="4507012"/>
                </a:cubicBezTo>
                <a:lnTo>
                  <a:pt x="5186660" y="4499571"/>
                </a:lnTo>
                <a:lnTo>
                  <a:pt x="5171777" y="4492129"/>
                </a:lnTo>
                <a:cubicBezTo>
                  <a:pt x="5161855" y="4492129"/>
                  <a:pt x="5156894" y="4489649"/>
                  <a:pt x="5156894" y="4484688"/>
                </a:cubicBezTo>
                <a:cubicBezTo>
                  <a:pt x="5156894" y="4479727"/>
                  <a:pt x="5155653" y="4477247"/>
                  <a:pt x="5153173" y="4477247"/>
                </a:cubicBezTo>
                <a:close/>
                <a:moveTo>
                  <a:pt x="5119687" y="4477247"/>
                </a:moveTo>
                <a:lnTo>
                  <a:pt x="5119687" y="4492129"/>
                </a:lnTo>
                <a:cubicBezTo>
                  <a:pt x="5124648" y="4492129"/>
                  <a:pt x="5127128" y="4489649"/>
                  <a:pt x="5127128" y="4484688"/>
                </a:cubicBezTo>
                <a:cubicBezTo>
                  <a:pt x="5127128" y="4479727"/>
                  <a:pt x="5124648" y="4477247"/>
                  <a:pt x="5119687" y="4477247"/>
                </a:cubicBezTo>
                <a:close/>
                <a:moveTo>
                  <a:pt x="1168300" y="4477247"/>
                </a:moveTo>
                <a:cubicBezTo>
                  <a:pt x="1163340" y="4477247"/>
                  <a:pt x="1160859" y="4479727"/>
                  <a:pt x="1160859" y="4484688"/>
                </a:cubicBezTo>
                <a:lnTo>
                  <a:pt x="1168300" y="4492129"/>
                </a:lnTo>
                <a:cubicBezTo>
                  <a:pt x="1168300" y="4492129"/>
                  <a:pt x="1170781" y="4489649"/>
                  <a:pt x="1175742" y="4484688"/>
                </a:cubicBezTo>
                <a:close/>
                <a:moveTo>
                  <a:pt x="1227832" y="4469805"/>
                </a:moveTo>
                <a:cubicBezTo>
                  <a:pt x="1222871" y="4474766"/>
                  <a:pt x="1220390" y="4478487"/>
                  <a:pt x="1220390" y="4480967"/>
                </a:cubicBezTo>
                <a:cubicBezTo>
                  <a:pt x="1220390" y="4483448"/>
                  <a:pt x="1222871" y="4484688"/>
                  <a:pt x="1227832" y="4484688"/>
                </a:cubicBezTo>
                <a:cubicBezTo>
                  <a:pt x="1232793" y="4484688"/>
                  <a:pt x="1235273" y="4484688"/>
                  <a:pt x="1235273" y="4484688"/>
                </a:cubicBezTo>
                <a:cubicBezTo>
                  <a:pt x="1235273" y="4484688"/>
                  <a:pt x="1235273" y="4482208"/>
                  <a:pt x="1235273" y="4477247"/>
                </a:cubicBezTo>
                <a:cubicBezTo>
                  <a:pt x="1235273" y="4472286"/>
                  <a:pt x="1232793" y="4469805"/>
                  <a:pt x="1227832" y="4469805"/>
                </a:cubicBezTo>
                <a:close/>
                <a:moveTo>
                  <a:pt x="1205508" y="4469805"/>
                </a:moveTo>
                <a:cubicBezTo>
                  <a:pt x="1200547" y="4469805"/>
                  <a:pt x="1198066" y="4472286"/>
                  <a:pt x="1198066" y="4477247"/>
                </a:cubicBezTo>
                <a:cubicBezTo>
                  <a:pt x="1198066" y="4482208"/>
                  <a:pt x="1199307" y="4484688"/>
                  <a:pt x="1201787" y="4484688"/>
                </a:cubicBezTo>
                <a:cubicBezTo>
                  <a:pt x="1204267" y="4484688"/>
                  <a:pt x="1207988" y="4484688"/>
                  <a:pt x="1212949" y="4484688"/>
                </a:cubicBezTo>
                <a:cubicBezTo>
                  <a:pt x="1212949" y="4479727"/>
                  <a:pt x="1212949" y="4477247"/>
                  <a:pt x="1212949" y="4477247"/>
                </a:cubicBezTo>
                <a:cubicBezTo>
                  <a:pt x="1212949" y="4477247"/>
                  <a:pt x="1210469" y="4474766"/>
                  <a:pt x="1205508" y="4469805"/>
                </a:cubicBezTo>
                <a:close/>
                <a:moveTo>
                  <a:pt x="5659189" y="4466084"/>
                </a:moveTo>
                <a:cubicBezTo>
                  <a:pt x="5661669" y="4466084"/>
                  <a:pt x="5662909" y="4467324"/>
                  <a:pt x="5662909" y="4469805"/>
                </a:cubicBezTo>
                <a:cubicBezTo>
                  <a:pt x="5662909" y="4474766"/>
                  <a:pt x="5657948" y="4477247"/>
                  <a:pt x="5648027" y="4477247"/>
                </a:cubicBezTo>
                <a:lnTo>
                  <a:pt x="5648027" y="4469805"/>
                </a:lnTo>
                <a:cubicBezTo>
                  <a:pt x="5652987" y="4467324"/>
                  <a:pt x="5656708" y="4466084"/>
                  <a:pt x="5659189" y="4466084"/>
                </a:cubicBezTo>
                <a:close/>
                <a:moveTo>
                  <a:pt x="5171777" y="4462364"/>
                </a:moveTo>
                <a:lnTo>
                  <a:pt x="5171777" y="4469805"/>
                </a:lnTo>
                <a:lnTo>
                  <a:pt x="5186660" y="4469805"/>
                </a:lnTo>
                <a:cubicBezTo>
                  <a:pt x="5186660" y="4464844"/>
                  <a:pt x="5181698" y="4462364"/>
                  <a:pt x="5171777" y="4462364"/>
                </a:cubicBezTo>
                <a:close/>
                <a:moveTo>
                  <a:pt x="1075283" y="4462364"/>
                </a:moveTo>
                <a:cubicBezTo>
                  <a:pt x="1072802" y="4462364"/>
                  <a:pt x="1070322" y="4463604"/>
                  <a:pt x="1067842" y="4466084"/>
                </a:cubicBezTo>
                <a:cubicBezTo>
                  <a:pt x="1065361" y="4468565"/>
                  <a:pt x="1065361" y="4471046"/>
                  <a:pt x="1067842" y="4473526"/>
                </a:cubicBezTo>
                <a:cubicBezTo>
                  <a:pt x="1070322" y="4476006"/>
                  <a:pt x="1071562" y="4477247"/>
                  <a:pt x="1071562" y="4477247"/>
                </a:cubicBezTo>
                <a:lnTo>
                  <a:pt x="1079004" y="4469805"/>
                </a:lnTo>
                <a:cubicBezTo>
                  <a:pt x="1079004" y="4464844"/>
                  <a:pt x="1077763" y="4462364"/>
                  <a:pt x="1075283" y="4462364"/>
                </a:cubicBezTo>
                <a:close/>
                <a:moveTo>
                  <a:pt x="952500" y="4462364"/>
                </a:moveTo>
                <a:cubicBezTo>
                  <a:pt x="952500" y="4467325"/>
                  <a:pt x="952500" y="4469805"/>
                  <a:pt x="952500" y="4469805"/>
                </a:cubicBezTo>
                <a:lnTo>
                  <a:pt x="967383" y="4469805"/>
                </a:lnTo>
                <a:cubicBezTo>
                  <a:pt x="967383" y="4464844"/>
                  <a:pt x="966142" y="4462364"/>
                  <a:pt x="963662" y="4462364"/>
                </a:cubicBezTo>
                <a:cubicBezTo>
                  <a:pt x="961181" y="4462364"/>
                  <a:pt x="957461" y="4462364"/>
                  <a:pt x="952500" y="4462364"/>
                </a:cubicBezTo>
                <a:close/>
                <a:moveTo>
                  <a:pt x="840878" y="4462364"/>
                </a:moveTo>
                <a:cubicBezTo>
                  <a:pt x="850800" y="4462364"/>
                  <a:pt x="853281" y="4467325"/>
                  <a:pt x="848320" y="4477247"/>
                </a:cubicBezTo>
                <a:cubicBezTo>
                  <a:pt x="843359" y="4482208"/>
                  <a:pt x="839638" y="4483448"/>
                  <a:pt x="837158" y="4480967"/>
                </a:cubicBezTo>
                <a:cubicBezTo>
                  <a:pt x="834678" y="4478487"/>
                  <a:pt x="833437" y="4474766"/>
                  <a:pt x="833437" y="4469805"/>
                </a:cubicBezTo>
                <a:cubicBezTo>
                  <a:pt x="833437" y="4464844"/>
                  <a:pt x="835918" y="4462364"/>
                  <a:pt x="840878" y="4462364"/>
                </a:cubicBezTo>
                <a:close/>
                <a:moveTo>
                  <a:pt x="5104804" y="4454922"/>
                </a:moveTo>
                <a:cubicBezTo>
                  <a:pt x="5104804" y="4454922"/>
                  <a:pt x="5104804" y="4457403"/>
                  <a:pt x="5104804" y="4462364"/>
                </a:cubicBezTo>
                <a:lnTo>
                  <a:pt x="5112245" y="4462364"/>
                </a:lnTo>
                <a:cubicBezTo>
                  <a:pt x="5112245" y="4457403"/>
                  <a:pt x="5109765" y="4454922"/>
                  <a:pt x="5104804" y="4454922"/>
                </a:cubicBezTo>
                <a:close/>
                <a:moveTo>
                  <a:pt x="1183183" y="4447481"/>
                </a:moveTo>
                <a:cubicBezTo>
                  <a:pt x="1183183" y="4447481"/>
                  <a:pt x="1183183" y="4449962"/>
                  <a:pt x="1183183" y="4454922"/>
                </a:cubicBezTo>
                <a:lnTo>
                  <a:pt x="1190625" y="4462364"/>
                </a:lnTo>
                <a:cubicBezTo>
                  <a:pt x="1190625" y="4462364"/>
                  <a:pt x="1190625" y="4459884"/>
                  <a:pt x="1190625" y="4454922"/>
                </a:cubicBezTo>
                <a:close/>
                <a:moveTo>
                  <a:pt x="818555" y="4447481"/>
                </a:moveTo>
                <a:cubicBezTo>
                  <a:pt x="823515" y="4447481"/>
                  <a:pt x="824755" y="4449962"/>
                  <a:pt x="822275" y="4454922"/>
                </a:cubicBezTo>
                <a:cubicBezTo>
                  <a:pt x="819795" y="4459884"/>
                  <a:pt x="818555" y="4462364"/>
                  <a:pt x="818555" y="4462364"/>
                </a:cubicBezTo>
                <a:cubicBezTo>
                  <a:pt x="818555" y="4462364"/>
                  <a:pt x="817314" y="4459884"/>
                  <a:pt x="814834" y="4454922"/>
                </a:cubicBezTo>
                <a:cubicBezTo>
                  <a:pt x="812353" y="4449962"/>
                  <a:pt x="813593" y="4447481"/>
                  <a:pt x="818555" y="4447481"/>
                </a:cubicBezTo>
                <a:close/>
                <a:moveTo>
                  <a:pt x="952500" y="4440040"/>
                </a:moveTo>
                <a:cubicBezTo>
                  <a:pt x="952500" y="4445001"/>
                  <a:pt x="954980" y="4447481"/>
                  <a:pt x="959941" y="4447481"/>
                </a:cubicBezTo>
                <a:lnTo>
                  <a:pt x="967383" y="4440040"/>
                </a:lnTo>
                <a:cubicBezTo>
                  <a:pt x="967383" y="4440040"/>
                  <a:pt x="966142" y="4440040"/>
                  <a:pt x="963662" y="4440040"/>
                </a:cubicBezTo>
                <a:cubicBezTo>
                  <a:pt x="961181" y="4440040"/>
                  <a:pt x="957461" y="4440040"/>
                  <a:pt x="952500" y="4440040"/>
                </a:cubicBezTo>
                <a:close/>
                <a:moveTo>
                  <a:pt x="5164335" y="4432598"/>
                </a:moveTo>
                <a:cubicBezTo>
                  <a:pt x="5154414" y="4437559"/>
                  <a:pt x="5151933" y="4442520"/>
                  <a:pt x="5156894" y="4447481"/>
                </a:cubicBezTo>
                <a:cubicBezTo>
                  <a:pt x="5166815" y="4442520"/>
                  <a:pt x="5171777" y="4440040"/>
                  <a:pt x="5171777" y="4440040"/>
                </a:cubicBezTo>
                <a:cubicBezTo>
                  <a:pt x="5171777" y="4435079"/>
                  <a:pt x="5169297" y="4432598"/>
                  <a:pt x="5164335" y="4432598"/>
                </a:cubicBezTo>
                <a:close/>
                <a:moveTo>
                  <a:pt x="1153418" y="4432598"/>
                </a:moveTo>
                <a:lnTo>
                  <a:pt x="1160859" y="4440040"/>
                </a:lnTo>
                <a:cubicBezTo>
                  <a:pt x="1160859" y="4440040"/>
                  <a:pt x="1160859" y="4437559"/>
                  <a:pt x="1160859" y="4432598"/>
                </a:cubicBezTo>
                <a:cubicBezTo>
                  <a:pt x="1155898" y="4432598"/>
                  <a:pt x="1153418" y="4432598"/>
                  <a:pt x="1153418" y="4432598"/>
                </a:cubicBezTo>
                <a:close/>
                <a:moveTo>
                  <a:pt x="1019473" y="4432598"/>
                </a:moveTo>
                <a:lnTo>
                  <a:pt x="1012031" y="4440040"/>
                </a:lnTo>
                <a:cubicBezTo>
                  <a:pt x="1012031" y="4445001"/>
                  <a:pt x="1012031" y="4447481"/>
                  <a:pt x="1012031" y="4447481"/>
                </a:cubicBezTo>
                <a:cubicBezTo>
                  <a:pt x="1012031" y="4447481"/>
                  <a:pt x="1014511" y="4445001"/>
                  <a:pt x="1019473" y="4440040"/>
                </a:cubicBezTo>
                <a:cubicBezTo>
                  <a:pt x="1029394" y="4435079"/>
                  <a:pt x="1029394" y="4432598"/>
                  <a:pt x="1019473" y="4432598"/>
                </a:cubicBezTo>
                <a:close/>
                <a:moveTo>
                  <a:pt x="863203" y="4432598"/>
                </a:moveTo>
                <a:lnTo>
                  <a:pt x="870644" y="4440040"/>
                </a:lnTo>
                <a:cubicBezTo>
                  <a:pt x="870644" y="4445001"/>
                  <a:pt x="866924" y="4447481"/>
                  <a:pt x="859482" y="4447481"/>
                </a:cubicBezTo>
                <a:cubicBezTo>
                  <a:pt x="852041" y="4447481"/>
                  <a:pt x="848320" y="4445001"/>
                  <a:pt x="848320" y="4440040"/>
                </a:cubicBezTo>
                <a:cubicBezTo>
                  <a:pt x="848320" y="4435079"/>
                  <a:pt x="850800" y="4433839"/>
                  <a:pt x="855762" y="4436319"/>
                </a:cubicBezTo>
                <a:cubicBezTo>
                  <a:pt x="860722" y="4438799"/>
                  <a:pt x="863203" y="4437559"/>
                  <a:pt x="863203" y="4432598"/>
                </a:cubicBezTo>
                <a:close/>
                <a:moveTo>
                  <a:pt x="1205508" y="4425157"/>
                </a:moveTo>
                <a:cubicBezTo>
                  <a:pt x="1200547" y="4430118"/>
                  <a:pt x="1198066" y="4435079"/>
                  <a:pt x="1198066" y="4440040"/>
                </a:cubicBezTo>
                <a:cubicBezTo>
                  <a:pt x="1198066" y="4445001"/>
                  <a:pt x="1200547" y="4449962"/>
                  <a:pt x="1205508" y="4454922"/>
                </a:cubicBezTo>
                <a:lnTo>
                  <a:pt x="1227832" y="4447481"/>
                </a:lnTo>
                <a:close/>
                <a:moveTo>
                  <a:pt x="5235029" y="4417715"/>
                </a:moveTo>
                <a:cubicBezTo>
                  <a:pt x="5237509" y="4417715"/>
                  <a:pt x="5238749" y="4418956"/>
                  <a:pt x="5238749" y="4421436"/>
                </a:cubicBezTo>
                <a:cubicBezTo>
                  <a:pt x="5238749" y="4423917"/>
                  <a:pt x="5236269" y="4425157"/>
                  <a:pt x="5231308" y="4425157"/>
                </a:cubicBezTo>
                <a:cubicBezTo>
                  <a:pt x="5231308" y="4420196"/>
                  <a:pt x="5232549" y="4417715"/>
                  <a:pt x="5235029" y="4417715"/>
                </a:cubicBezTo>
                <a:close/>
                <a:moveTo>
                  <a:pt x="803672" y="4417715"/>
                </a:moveTo>
                <a:lnTo>
                  <a:pt x="811113" y="4432598"/>
                </a:lnTo>
                <a:lnTo>
                  <a:pt x="796230" y="4432598"/>
                </a:lnTo>
                <a:close/>
                <a:moveTo>
                  <a:pt x="1220390" y="4410274"/>
                </a:moveTo>
                <a:cubicBezTo>
                  <a:pt x="1215429" y="4415235"/>
                  <a:pt x="1215429" y="4420196"/>
                  <a:pt x="1220390" y="4425157"/>
                </a:cubicBezTo>
                <a:lnTo>
                  <a:pt x="1235273" y="4425157"/>
                </a:lnTo>
                <a:cubicBezTo>
                  <a:pt x="1235273" y="4420196"/>
                  <a:pt x="1232793" y="4415235"/>
                  <a:pt x="1227832" y="4410274"/>
                </a:cubicBezTo>
                <a:close/>
                <a:moveTo>
                  <a:pt x="1183183" y="4410274"/>
                </a:moveTo>
                <a:cubicBezTo>
                  <a:pt x="1178222" y="4410274"/>
                  <a:pt x="1178222" y="4412755"/>
                  <a:pt x="1183183" y="4417715"/>
                </a:cubicBezTo>
                <a:lnTo>
                  <a:pt x="1198066" y="4410274"/>
                </a:lnTo>
                <a:cubicBezTo>
                  <a:pt x="1193105" y="4410274"/>
                  <a:pt x="1188144" y="4410274"/>
                  <a:pt x="1183183" y="4410274"/>
                </a:cubicBezTo>
                <a:close/>
                <a:moveTo>
                  <a:pt x="1168300" y="4410274"/>
                </a:moveTo>
                <a:lnTo>
                  <a:pt x="1160859" y="4417715"/>
                </a:lnTo>
                <a:cubicBezTo>
                  <a:pt x="1160859" y="4422677"/>
                  <a:pt x="1162100" y="4425157"/>
                  <a:pt x="1164580" y="4425157"/>
                </a:cubicBezTo>
                <a:cubicBezTo>
                  <a:pt x="1167060" y="4425157"/>
                  <a:pt x="1168300" y="4423917"/>
                  <a:pt x="1168300" y="4421436"/>
                </a:cubicBezTo>
                <a:cubicBezTo>
                  <a:pt x="1168300" y="4418956"/>
                  <a:pt x="1168300" y="4415235"/>
                  <a:pt x="1168300" y="4410274"/>
                </a:cubicBezTo>
                <a:close/>
                <a:moveTo>
                  <a:pt x="5215495" y="4398182"/>
                </a:moveTo>
                <a:cubicBezTo>
                  <a:pt x="5213635" y="4398802"/>
                  <a:pt x="5211464" y="4400352"/>
                  <a:pt x="5208984" y="4402832"/>
                </a:cubicBezTo>
                <a:cubicBezTo>
                  <a:pt x="5204022" y="4402832"/>
                  <a:pt x="5201542" y="4404073"/>
                  <a:pt x="5201542" y="4406553"/>
                </a:cubicBezTo>
                <a:cubicBezTo>
                  <a:pt x="5201542" y="4409034"/>
                  <a:pt x="5201542" y="4410274"/>
                  <a:pt x="5201542" y="4410274"/>
                </a:cubicBezTo>
                <a:cubicBezTo>
                  <a:pt x="5206504" y="4415235"/>
                  <a:pt x="5206504" y="4417715"/>
                  <a:pt x="5201542" y="4417715"/>
                </a:cubicBezTo>
                <a:lnTo>
                  <a:pt x="5216425" y="4432598"/>
                </a:lnTo>
                <a:cubicBezTo>
                  <a:pt x="5221386" y="4432598"/>
                  <a:pt x="5223867" y="4437559"/>
                  <a:pt x="5223867" y="4447481"/>
                </a:cubicBezTo>
                <a:cubicBezTo>
                  <a:pt x="5228828" y="4452442"/>
                  <a:pt x="5232549" y="4454922"/>
                  <a:pt x="5235029" y="4454922"/>
                </a:cubicBezTo>
                <a:cubicBezTo>
                  <a:pt x="5237509" y="4454922"/>
                  <a:pt x="5238749" y="4452442"/>
                  <a:pt x="5238749" y="4447481"/>
                </a:cubicBezTo>
                <a:cubicBezTo>
                  <a:pt x="5238749" y="4442520"/>
                  <a:pt x="5241229" y="4435079"/>
                  <a:pt x="5246191" y="4425157"/>
                </a:cubicBezTo>
                <a:lnTo>
                  <a:pt x="5261074" y="4417715"/>
                </a:lnTo>
                <a:lnTo>
                  <a:pt x="5253632" y="4410274"/>
                </a:lnTo>
                <a:cubicBezTo>
                  <a:pt x="5243711" y="4405313"/>
                  <a:pt x="5233788" y="4405313"/>
                  <a:pt x="5223867" y="4410274"/>
                </a:cubicBezTo>
                <a:cubicBezTo>
                  <a:pt x="5218905" y="4415235"/>
                  <a:pt x="5215185" y="4417715"/>
                  <a:pt x="5212704" y="4417715"/>
                </a:cubicBezTo>
                <a:cubicBezTo>
                  <a:pt x="5210224" y="4417715"/>
                  <a:pt x="5208984" y="4415235"/>
                  <a:pt x="5208984" y="4410274"/>
                </a:cubicBezTo>
                <a:lnTo>
                  <a:pt x="5216425" y="4402832"/>
                </a:lnTo>
                <a:cubicBezTo>
                  <a:pt x="5221386" y="4402832"/>
                  <a:pt x="5222626" y="4401592"/>
                  <a:pt x="5220146" y="4399112"/>
                </a:cubicBezTo>
                <a:cubicBezTo>
                  <a:pt x="5218906" y="4397872"/>
                  <a:pt x="5217356" y="4397561"/>
                  <a:pt x="5215495" y="4398182"/>
                </a:cubicBezTo>
                <a:close/>
                <a:moveTo>
                  <a:pt x="1227832" y="4387950"/>
                </a:moveTo>
                <a:lnTo>
                  <a:pt x="1212949" y="4395391"/>
                </a:lnTo>
                <a:cubicBezTo>
                  <a:pt x="1217910" y="4395391"/>
                  <a:pt x="1220390" y="4395391"/>
                  <a:pt x="1220390" y="4395391"/>
                </a:cubicBezTo>
                <a:close/>
                <a:moveTo>
                  <a:pt x="1008310" y="4387950"/>
                </a:moveTo>
                <a:cubicBezTo>
                  <a:pt x="1005830" y="4387950"/>
                  <a:pt x="1004589" y="4389190"/>
                  <a:pt x="1004589" y="4391670"/>
                </a:cubicBezTo>
                <a:cubicBezTo>
                  <a:pt x="1004589" y="4394151"/>
                  <a:pt x="1007070" y="4395391"/>
                  <a:pt x="1012031" y="4395391"/>
                </a:cubicBezTo>
                <a:cubicBezTo>
                  <a:pt x="1012031" y="4390430"/>
                  <a:pt x="1010791" y="4387950"/>
                  <a:pt x="1008310" y="4387950"/>
                </a:cubicBezTo>
                <a:close/>
                <a:moveTo>
                  <a:pt x="945058" y="4387950"/>
                </a:moveTo>
                <a:cubicBezTo>
                  <a:pt x="945058" y="4392911"/>
                  <a:pt x="947539" y="4395391"/>
                  <a:pt x="952500" y="4395391"/>
                </a:cubicBezTo>
                <a:cubicBezTo>
                  <a:pt x="957461" y="4395391"/>
                  <a:pt x="959941" y="4394151"/>
                  <a:pt x="959941" y="4391670"/>
                </a:cubicBezTo>
                <a:cubicBezTo>
                  <a:pt x="959941" y="4389190"/>
                  <a:pt x="957461" y="4387950"/>
                  <a:pt x="952500" y="4387950"/>
                </a:cubicBezTo>
                <a:close/>
                <a:moveTo>
                  <a:pt x="1112490" y="4380508"/>
                </a:moveTo>
                <a:cubicBezTo>
                  <a:pt x="1110010" y="4380508"/>
                  <a:pt x="1108769" y="4382989"/>
                  <a:pt x="1108769" y="4387950"/>
                </a:cubicBezTo>
                <a:cubicBezTo>
                  <a:pt x="1108769" y="4387950"/>
                  <a:pt x="1111250" y="4387950"/>
                  <a:pt x="1116211" y="4387950"/>
                </a:cubicBezTo>
                <a:cubicBezTo>
                  <a:pt x="1116211" y="4387950"/>
                  <a:pt x="1116211" y="4386710"/>
                  <a:pt x="1116211" y="4384229"/>
                </a:cubicBezTo>
                <a:cubicBezTo>
                  <a:pt x="1116211" y="4381749"/>
                  <a:pt x="1114970" y="4380508"/>
                  <a:pt x="1112490" y="4380508"/>
                </a:cubicBezTo>
                <a:close/>
                <a:moveTo>
                  <a:pt x="1056679" y="4380508"/>
                </a:moveTo>
                <a:lnTo>
                  <a:pt x="1056679" y="4387950"/>
                </a:lnTo>
                <a:cubicBezTo>
                  <a:pt x="1061640" y="4387950"/>
                  <a:pt x="1064121" y="4385470"/>
                  <a:pt x="1064121" y="4380508"/>
                </a:cubicBezTo>
                <a:cubicBezTo>
                  <a:pt x="1059160" y="4380508"/>
                  <a:pt x="1056679" y="4380508"/>
                  <a:pt x="1056679" y="4380508"/>
                </a:cubicBezTo>
                <a:close/>
                <a:moveTo>
                  <a:pt x="5376415" y="4373067"/>
                </a:moveTo>
                <a:cubicBezTo>
                  <a:pt x="5378895" y="4373067"/>
                  <a:pt x="5383857" y="4375548"/>
                  <a:pt x="5391298" y="4380508"/>
                </a:cubicBezTo>
                <a:cubicBezTo>
                  <a:pt x="5398740" y="4385470"/>
                  <a:pt x="5402460" y="4387950"/>
                  <a:pt x="5402460" y="4387950"/>
                </a:cubicBezTo>
                <a:cubicBezTo>
                  <a:pt x="5397499" y="4392911"/>
                  <a:pt x="5390058" y="4392911"/>
                  <a:pt x="5380136" y="4387950"/>
                </a:cubicBezTo>
                <a:cubicBezTo>
                  <a:pt x="5375175" y="4378028"/>
                  <a:pt x="5373935" y="4373067"/>
                  <a:pt x="5376415" y="4373067"/>
                </a:cubicBezTo>
                <a:close/>
                <a:moveTo>
                  <a:pt x="5320605" y="4373067"/>
                </a:moveTo>
                <a:lnTo>
                  <a:pt x="5335488" y="4373067"/>
                </a:lnTo>
                <a:cubicBezTo>
                  <a:pt x="5335488" y="4378028"/>
                  <a:pt x="5334247" y="4380508"/>
                  <a:pt x="5331767" y="4380508"/>
                </a:cubicBezTo>
                <a:cubicBezTo>
                  <a:pt x="5329287" y="4380508"/>
                  <a:pt x="5328046" y="4380508"/>
                  <a:pt x="5328046" y="4380508"/>
                </a:cubicBezTo>
                <a:cubicBezTo>
                  <a:pt x="5323085" y="4380508"/>
                  <a:pt x="5320605" y="4378028"/>
                  <a:pt x="5320605" y="4373067"/>
                </a:cubicBezTo>
                <a:close/>
                <a:moveTo>
                  <a:pt x="1026914" y="4373067"/>
                </a:moveTo>
                <a:lnTo>
                  <a:pt x="1026914" y="4380508"/>
                </a:lnTo>
                <a:lnTo>
                  <a:pt x="1034355" y="4373067"/>
                </a:lnTo>
                <a:cubicBezTo>
                  <a:pt x="1029394" y="4373067"/>
                  <a:pt x="1026914" y="4373067"/>
                  <a:pt x="1026914" y="4373067"/>
                </a:cubicBezTo>
                <a:close/>
                <a:moveTo>
                  <a:pt x="997148" y="4373067"/>
                </a:moveTo>
                <a:cubicBezTo>
                  <a:pt x="992187" y="4373067"/>
                  <a:pt x="990947" y="4375548"/>
                  <a:pt x="993427" y="4380508"/>
                </a:cubicBezTo>
                <a:cubicBezTo>
                  <a:pt x="995908" y="4385470"/>
                  <a:pt x="998389" y="4387950"/>
                  <a:pt x="1000869" y="4387950"/>
                </a:cubicBezTo>
                <a:cubicBezTo>
                  <a:pt x="1003349" y="4387950"/>
                  <a:pt x="1004589" y="4385470"/>
                  <a:pt x="1004589" y="4380508"/>
                </a:cubicBezTo>
                <a:close/>
                <a:moveTo>
                  <a:pt x="5409902" y="4365625"/>
                </a:moveTo>
                <a:cubicBezTo>
                  <a:pt x="5414863" y="4365625"/>
                  <a:pt x="5416102" y="4366866"/>
                  <a:pt x="5413622" y="4369346"/>
                </a:cubicBezTo>
                <a:cubicBezTo>
                  <a:pt x="5411142" y="4371827"/>
                  <a:pt x="5409902" y="4373067"/>
                  <a:pt x="5409902" y="4373067"/>
                </a:cubicBezTo>
                <a:cubicBezTo>
                  <a:pt x="5409902" y="4368106"/>
                  <a:pt x="5409902" y="4365625"/>
                  <a:pt x="5409902" y="4365625"/>
                </a:cubicBezTo>
                <a:close/>
                <a:moveTo>
                  <a:pt x="1071562" y="4365625"/>
                </a:moveTo>
                <a:cubicBezTo>
                  <a:pt x="1066601" y="4380508"/>
                  <a:pt x="1071562" y="4387950"/>
                  <a:pt x="1086445" y="4387950"/>
                </a:cubicBezTo>
                <a:cubicBezTo>
                  <a:pt x="1091406" y="4387950"/>
                  <a:pt x="1091406" y="4385470"/>
                  <a:pt x="1086445" y="4380508"/>
                </a:cubicBezTo>
                <a:cubicBezTo>
                  <a:pt x="1086445" y="4375548"/>
                  <a:pt x="1085205" y="4371827"/>
                  <a:pt x="1082724" y="4369346"/>
                </a:cubicBezTo>
                <a:cubicBezTo>
                  <a:pt x="1080244" y="4366866"/>
                  <a:pt x="1081484" y="4365625"/>
                  <a:pt x="1086445" y="4365625"/>
                </a:cubicBezTo>
                <a:cubicBezTo>
                  <a:pt x="1086445" y="4365625"/>
                  <a:pt x="1083965" y="4365625"/>
                  <a:pt x="1079004" y="4365625"/>
                </a:cubicBezTo>
                <a:close/>
                <a:moveTo>
                  <a:pt x="5253632" y="4358184"/>
                </a:moveTo>
                <a:cubicBezTo>
                  <a:pt x="5248671" y="4368106"/>
                  <a:pt x="5243711" y="4373067"/>
                  <a:pt x="5238749" y="4373067"/>
                </a:cubicBezTo>
                <a:cubicBezTo>
                  <a:pt x="5228828" y="4373067"/>
                  <a:pt x="5226347" y="4378028"/>
                  <a:pt x="5231308" y="4387950"/>
                </a:cubicBezTo>
                <a:cubicBezTo>
                  <a:pt x="5236269" y="4392911"/>
                  <a:pt x="5239990" y="4395391"/>
                  <a:pt x="5242470" y="4395391"/>
                </a:cubicBezTo>
                <a:cubicBezTo>
                  <a:pt x="5244950" y="4395391"/>
                  <a:pt x="5251152" y="4390430"/>
                  <a:pt x="5261074" y="4380508"/>
                </a:cubicBezTo>
                <a:cubicBezTo>
                  <a:pt x="5275956" y="4370587"/>
                  <a:pt x="5278436" y="4365625"/>
                  <a:pt x="5268515" y="4365625"/>
                </a:cubicBezTo>
                <a:cubicBezTo>
                  <a:pt x="5258593" y="4365625"/>
                  <a:pt x="5253632" y="4363145"/>
                  <a:pt x="5253632" y="4358184"/>
                </a:cubicBezTo>
                <a:close/>
                <a:moveTo>
                  <a:pt x="1019473" y="4358184"/>
                </a:moveTo>
                <a:cubicBezTo>
                  <a:pt x="1019473" y="4363145"/>
                  <a:pt x="1019473" y="4365625"/>
                  <a:pt x="1019473" y="4365625"/>
                </a:cubicBezTo>
                <a:cubicBezTo>
                  <a:pt x="1024433" y="4365625"/>
                  <a:pt x="1026914" y="4363145"/>
                  <a:pt x="1026914" y="4358184"/>
                </a:cubicBezTo>
                <a:cubicBezTo>
                  <a:pt x="1026914" y="4358184"/>
                  <a:pt x="1024433" y="4358184"/>
                  <a:pt x="1019473" y="4358184"/>
                </a:cubicBezTo>
                <a:close/>
                <a:moveTo>
                  <a:pt x="1194345" y="4354463"/>
                </a:moveTo>
                <a:cubicBezTo>
                  <a:pt x="1191865" y="4354463"/>
                  <a:pt x="1190625" y="4355703"/>
                  <a:pt x="1190625" y="4358184"/>
                </a:cubicBezTo>
                <a:cubicBezTo>
                  <a:pt x="1190625" y="4363145"/>
                  <a:pt x="1193105" y="4365625"/>
                  <a:pt x="1198066" y="4365625"/>
                </a:cubicBezTo>
                <a:lnTo>
                  <a:pt x="1212949" y="4365625"/>
                </a:lnTo>
                <a:cubicBezTo>
                  <a:pt x="1217910" y="4375548"/>
                  <a:pt x="1222871" y="4378028"/>
                  <a:pt x="1227832" y="4373067"/>
                </a:cubicBezTo>
                <a:cubicBezTo>
                  <a:pt x="1227832" y="4373067"/>
                  <a:pt x="1227832" y="4371827"/>
                  <a:pt x="1227832" y="4369346"/>
                </a:cubicBezTo>
                <a:cubicBezTo>
                  <a:pt x="1227832" y="4366866"/>
                  <a:pt x="1225351" y="4365625"/>
                  <a:pt x="1220390" y="4365625"/>
                </a:cubicBezTo>
                <a:lnTo>
                  <a:pt x="1205508" y="4358184"/>
                </a:lnTo>
                <a:cubicBezTo>
                  <a:pt x="1200547" y="4355703"/>
                  <a:pt x="1196826" y="4354463"/>
                  <a:pt x="1194345" y="4354463"/>
                </a:cubicBezTo>
                <a:close/>
                <a:moveTo>
                  <a:pt x="5365253" y="4350743"/>
                </a:moveTo>
                <a:cubicBezTo>
                  <a:pt x="5380136" y="4350743"/>
                  <a:pt x="5388818" y="4350743"/>
                  <a:pt x="5391298" y="4350743"/>
                </a:cubicBezTo>
                <a:cubicBezTo>
                  <a:pt x="5393778" y="4350743"/>
                  <a:pt x="5395019" y="4353223"/>
                  <a:pt x="5395019" y="4358184"/>
                </a:cubicBezTo>
                <a:cubicBezTo>
                  <a:pt x="5395019" y="4363145"/>
                  <a:pt x="5387577" y="4363145"/>
                  <a:pt x="5372695" y="4358184"/>
                </a:cubicBezTo>
                <a:close/>
                <a:moveTo>
                  <a:pt x="1265039" y="4343301"/>
                </a:moveTo>
                <a:lnTo>
                  <a:pt x="1265039" y="4350743"/>
                </a:lnTo>
                <a:cubicBezTo>
                  <a:pt x="1270000" y="4355704"/>
                  <a:pt x="1272480" y="4358184"/>
                  <a:pt x="1272480" y="4358184"/>
                </a:cubicBezTo>
                <a:cubicBezTo>
                  <a:pt x="1272480" y="4358184"/>
                  <a:pt x="1272480" y="4355704"/>
                  <a:pt x="1272480" y="4350743"/>
                </a:cubicBezTo>
                <a:cubicBezTo>
                  <a:pt x="1272480" y="4345782"/>
                  <a:pt x="1270000" y="4343301"/>
                  <a:pt x="1265039" y="4343301"/>
                </a:cubicBezTo>
                <a:close/>
                <a:moveTo>
                  <a:pt x="896689" y="4335860"/>
                </a:moveTo>
                <a:cubicBezTo>
                  <a:pt x="894209" y="4335860"/>
                  <a:pt x="892968" y="4338340"/>
                  <a:pt x="892968" y="4343301"/>
                </a:cubicBezTo>
                <a:cubicBezTo>
                  <a:pt x="892968" y="4348263"/>
                  <a:pt x="892968" y="4350743"/>
                  <a:pt x="892968" y="4350743"/>
                </a:cubicBezTo>
                <a:cubicBezTo>
                  <a:pt x="892968" y="4350743"/>
                  <a:pt x="894209" y="4348263"/>
                  <a:pt x="896689" y="4343301"/>
                </a:cubicBezTo>
                <a:cubicBezTo>
                  <a:pt x="899170" y="4338340"/>
                  <a:pt x="899170" y="4335860"/>
                  <a:pt x="896689" y="4335860"/>
                </a:cubicBezTo>
                <a:close/>
                <a:moveTo>
                  <a:pt x="1131094" y="4328418"/>
                </a:moveTo>
                <a:cubicBezTo>
                  <a:pt x="1126132" y="4328418"/>
                  <a:pt x="1124892" y="4329659"/>
                  <a:pt x="1127373" y="4332139"/>
                </a:cubicBezTo>
                <a:cubicBezTo>
                  <a:pt x="1129853" y="4334620"/>
                  <a:pt x="1132334" y="4335860"/>
                  <a:pt x="1134814" y="4335860"/>
                </a:cubicBezTo>
                <a:cubicBezTo>
                  <a:pt x="1137295" y="4335860"/>
                  <a:pt x="1138535" y="4334620"/>
                  <a:pt x="1138535" y="4332139"/>
                </a:cubicBezTo>
                <a:cubicBezTo>
                  <a:pt x="1138535" y="4329659"/>
                  <a:pt x="1136055" y="4328418"/>
                  <a:pt x="1131094" y="4328418"/>
                </a:cubicBezTo>
                <a:close/>
                <a:moveTo>
                  <a:pt x="1004589" y="4328418"/>
                </a:moveTo>
                <a:cubicBezTo>
                  <a:pt x="999629" y="4328418"/>
                  <a:pt x="997148" y="4330899"/>
                  <a:pt x="997148" y="4335860"/>
                </a:cubicBezTo>
                <a:cubicBezTo>
                  <a:pt x="997148" y="4335860"/>
                  <a:pt x="995908" y="4338340"/>
                  <a:pt x="993427" y="4343301"/>
                </a:cubicBezTo>
                <a:cubicBezTo>
                  <a:pt x="990947" y="4348263"/>
                  <a:pt x="989707" y="4350743"/>
                  <a:pt x="989707" y="4350743"/>
                </a:cubicBezTo>
                <a:cubicBezTo>
                  <a:pt x="989707" y="4355704"/>
                  <a:pt x="992187" y="4358184"/>
                  <a:pt x="997148" y="4358184"/>
                </a:cubicBezTo>
                <a:cubicBezTo>
                  <a:pt x="1002109" y="4358184"/>
                  <a:pt x="1004589" y="4355704"/>
                  <a:pt x="1004589" y="4350743"/>
                </a:cubicBezTo>
                <a:cubicBezTo>
                  <a:pt x="1004589" y="4345782"/>
                  <a:pt x="1004589" y="4342061"/>
                  <a:pt x="1004589" y="4339581"/>
                </a:cubicBezTo>
                <a:cubicBezTo>
                  <a:pt x="1004589" y="4337100"/>
                  <a:pt x="1004589" y="4335860"/>
                  <a:pt x="1004589" y="4335860"/>
                </a:cubicBezTo>
                <a:close/>
                <a:moveTo>
                  <a:pt x="926455" y="4328418"/>
                </a:moveTo>
                <a:cubicBezTo>
                  <a:pt x="923975" y="4328418"/>
                  <a:pt x="923975" y="4329659"/>
                  <a:pt x="926455" y="4332139"/>
                </a:cubicBezTo>
                <a:cubicBezTo>
                  <a:pt x="928935" y="4334620"/>
                  <a:pt x="930176" y="4335860"/>
                  <a:pt x="930176" y="4335860"/>
                </a:cubicBezTo>
                <a:cubicBezTo>
                  <a:pt x="930176" y="4330899"/>
                  <a:pt x="928935" y="4328418"/>
                  <a:pt x="926455" y="4328418"/>
                </a:cubicBezTo>
                <a:close/>
                <a:moveTo>
                  <a:pt x="1250156" y="4320977"/>
                </a:moveTo>
                <a:cubicBezTo>
                  <a:pt x="1250156" y="4325938"/>
                  <a:pt x="1251396" y="4328418"/>
                  <a:pt x="1253877" y="4328418"/>
                </a:cubicBezTo>
                <a:cubicBezTo>
                  <a:pt x="1256357" y="4328418"/>
                  <a:pt x="1257598" y="4328418"/>
                  <a:pt x="1257598" y="4328418"/>
                </a:cubicBezTo>
                <a:cubicBezTo>
                  <a:pt x="1257598" y="4323458"/>
                  <a:pt x="1257598" y="4320977"/>
                  <a:pt x="1257598" y="4320977"/>
                </a:cubicBezTo>
                <a:cubicBezTo>
                  <a:pt x="1257598" y="4320977"/>
                  <a:pt x="1255117" y="4320977"/>
                  <a:pt x="1250156" y="4320977"/>
                </a:cubicBezTo>
                <a:close/>
                <a:moveTo>
                  <a:pt x="959941" y="4320977"/>
                </a:moveTo>
                <a:lnTo>
                  <a:pt x="952500" y="4328418"/>
                </a:lnTo>
                <a:cubicBezTo>
                  <a:pt x="957461" y="4328418"/>
                  <a:pt x="959941" y="4327178"/>
                  <a:pt x="959941" y="4324698"/>
                </a:cubicBezTo>
                <a:cubicBezTo>
                  <a:pt x="959941" y="4322218"/>
                  <a:pt x="959941" y="4320977"/>
                  <a:pt x="959941" y="4320977"/>
                </a:cubicBezTo>
                <a:close/>
                <a:moveTo>
                  <a:pt x="900410" y="4320977"/>
                </a:moveTo>
                <a:cubicBezTo>
                  <a:pt x="900410" y="4320977"/>
                  <a:pt x="900410" y="4322218"/>
                  <a:pt x="900410" y="4324698"/>
                </a:cubicBezTo>
                <a:cubicBezTo>
                  <a:pt x="900410" y="4327178"/>
                  <a:pt x="900410" y="4328418"/>
                  <a:pt x="900410" y="4328418"/>
                </a:cubicBezTo>
                <a:cubicBezTo>
                  <a:pt x="905371" y="4323458"/>
                  <a:pt x="906611" y="4320977"/>
                  <a:pt x="904131" y="4320977"/>
                </a:cubicBezTo>
                <a:cubicBezTo>
                  <a:pt x="901650" y="4320977"/>
                  <a:pt x="900410" y="4320977"/>
                  <a:pt x="900410" y="4320977"/>
                </a:cubicBezTo>
                <a:close/>
                <a:moveTo>
                  <a:pt x="1183183" y="4306094"/>
                </a:moveTo>
                <a:cubicBezTo>
                  <a:pt x="1183183" y="4311056"/>
                  <a:pt x="1188144" y="4316016"/>
                  <a:pt x="1198066" y="4320977"/>
                </a:cubicBezTo>
                <a:cubicBezTo>
                  <a:pt x="1207988" y="4325938"/>
                  <a:pt x="1215429" y="4328418"/>
                  <a:pt x="1220390" y="4328418"/>
                </a:cubicBezTo>
                <a:lnTo>
                  <a:pt x="1220390" y="4313536"/>
                </a:lnTo>
                <a:cubicBezTo>
                  <a:pt x="1215429" y="4308575"/>
                  <a:pt x="1207988" y="4306094"/>
                  <a:pt x="1198066" y="4306094"/>
                </a:cubicBezTo>
                <a:cubicBezTo>
                  <a:pt x="1193105" y="4306094"/>
                  <a:pt x="1189385" y="4306094"/>
                  <a:pt x="1186904" y="4306094"/>
                </a:cubicBezTo>
                <a:cubicBezTo>
                  <a:pt x="1184424" y="4306094"/>
                  <a:pt x="1183183" y="4306094"/>
                  <a:pt x="1183183" y="4306094"/>
                </a:cubicBezTo>
                <a:close/>
                <a:moveTo>
                  <a:pt x="982265" y="4306094"/>
                </a:moveTo>
                <a:lnTo>
                  <a:pt x="974824" y="4313536"/>
                </a:lnTo>
                <a:lnTo>
                  <a:pt x="982265" y="4313536"/>
                </a:lnTo>
                <a:cubicBezTo>
                  <a:pt x="982265" y="4308575"/>
                  <a:pt x="982265" y="4306094"/>
                  <a:pt x="982265" y="4306094"/>
                </a:cubicBezTo>
                <a:close/>
                <a:moveTo>
                  <a:pt x="803672" y="4306094"/>
                </a:moveTo>
                <a:lnTo>
                  <a:pt x="803672" y="4313536"/>
                </a:lnTo>
                <a:cubicBezTo>
                  <a:pt x="798711" y="4313536"/>
                  <a:pt x="796230" y="4312296"/>
                  <a:pt x="796230" y="4309815"/>
                </a:cubicBezTo>
                <a:cubicBezTo>
                  <a:pt x="796230" y="4307335"/>
                  <a:pt x="798711" y="4306094"/>
                  <a:pt x="803672" y="4306094"/>
                </a:cubicBezTo>
                <a:close/>
                <a:moveTo>
                  <a:pt x="788789" y="4291211"/>
                </a:moveTo>
                <a:lnTo>
                  <a:pt x="788789" y="4298653"/>
                </a:lnTo>
                <a:cubicBezTo>
                  <a:pt x="788789" y="4298653"/>
                  <a:pt x="787549" y="4297413"/>
                  <a:pt x="785068" y="4294932"/>
                </a:cubicBezTo>
                <a:cubicBezTo>
                  <a:pt x="782588" y="4292452"/>
                  <a:pt x="783828" y="4291211"/>
                  <a:pt x="788789" y="4291211"/>
                </a:cubicBezTo>
                <a:close/>
                <a:moveTo>
                  <a:pt x="5290839" y="4283770"/>
                </a:moveTo>
                <a:cubicBezTo>
                  <a:pt x="5280918" y="4288731"/>
                  <a:pt x="5273476" y="4296173"/>
                  <a:pt x="5268515" y="4306094"/>
                </a:cubicBezTo>
                <a:lnTo>
                  <a:pt x="5283398" y="4298653"/>
                </a:lnTo>
                <a:lnTo>
                  <a:pt x="5298281" y="4306094"/>
                </a:lnTo>
                <a:lnTo>
                  <a:pt x="5305722" y="4298653"/>
                </a:lnTo>
                <a:cubicBezTo>
                  <a:pt x="5300761" y="4293692"/>
                  <a:pt x="5295801" y="4288731"/>
                  <a:pt x="5290839" y="4283770"/>
                </a:cubicBezTo>
                <a:close/>
                <a:moveTo>
                  <a:pt x="870644" y="4283770"/>
                </a:moveTo>
                <a:cubicBezTo>
                  <a:pt x="870644" y="4293692"/>
                  <a:pt x="868164" y="4299893"/>
                  <a:pt x="863203" y="4302373"/>
                </a:cubicBezTo>
                <a:cubicBezTo>
                  <a:pt x="858242" y="4304854"/>
                  <a:pt x="863203" y="4308575"/>
                  <a:pt x="878086" y="4313536"/>
                </a:cubicBezTo>
                <a:lnTo>
                  <a:pt x="885527" y="4313536"/>
                </a:lnTo>
                <a:cubicBezTo>
                  <a:pt x="880566" y="4303614"/>
                  <a:pt x="880566" y="4298653"/>
                  <a:pt x="885527" y="4298653"/>
                </a:cubicBezTo>
                <a:lnTo>
                  <a:pt x="885527" y="4283770"/>
                </a:lnTo>
                <a:cubicBezTo>
                  <a:pt x="875605" y="4283770"/>
                  <a:pt x="870644" y="4283770"/>
                  <a:pt x="870644" y="4283770"/>
                </a:cubicBezTo>
                <a:close/>
                <a:moveTo>
                  <a:pt x="1033425" y="4280049"/>
                </a:moveTo>
                <a:cubicBezTo>
                  <a:pt x="1032805" y="4280049"/>
                  <a:pt x="1031875" y="4281289"/>
                  <a:pt x="1030634" y="4283770"/>
                </a:cubicBezTo>
                <a:cubicBezTo>
                  <a:pt x="1028154" y="4288731"/>
                  <a:pt x="1029394" y="4293692"/>
                  <a:pt x="1034355" y="4298653"/>
                </a:cubicBezTo>
                <a:lnTo>
                  <a:pt x="1034355" y="4283770"/>
                </a:lnTo>
                <a:cubicBezTo>
                  <a:pt x="1034355" y="4281289"/>
                  <a:pt x="1034045" y="4280049"/>
                  <a:pt x="1033425" y="4280049"/>
                </a:cubicBezTo>
                <a:close/>
                <a:moveTo>
                  <a:pt x="5372695" y="4276329"/>
                </a:moveTo>
                <a:lnTo>
                  <a:pt x="5372695" y="4283770"/>
                </a:lnTo>
                <a:cubicBezTo>
                  <a:pt x="5372695" y="4288731"/>
                  <a:pt x="5370215" y="4291211"/>
                  <a:pt x="5365253" y="4291211"/>
                </a:cubicBezTo>
                <a:cubicBezTo>
                  <a:pt x="5360292" y="4291211"/>
                  <a:pt x="5357812" y="4288731"/>
                  <a:pt x="5357812" y="4283770"/>
                </a:cubicBezTo>
                <a:cubicBezTo>
                  <a:pt x="5357812" y="4278809"/>
                  <a:pt x="5362773" y="4276329"/>
                  <a:pt x="5372695" y="4276329"/>
                </a:cubicBezTo>
                <a:close/>
                <a:moveTo>
                  <a:pt x="1071562" y="4276329"/>
                </a:moveTo>
                <a:lnTo>
                  <a:pt x="1071562" y="4291211"/>
                </a:lnTo>
                <a:cubicBezTo>
                  <a:pt x="1071562" y="4301133"/>
                  <a:pt x="1071562" y="4306094"/>
                  <a:pt x="1071562" y="4306094"/>
                </a:cubicBezTo>
                <a:lnTo>
                  <a:pt x="1079004" y="4313536"/>
                </a:lnTo>
                <a:cubicBezTo>
                  <a:pt x="1079004" y="4308575"/>
                  <a:pt x="1081484" y="4306094"/>
                  <a:pt x="1086445" y="4306094"/>
                </a:cubicBezTo>
                <a:lnTo>
                  <a:pt x="1086445" y="4291211"/>
                </a:lnTo>
                <a:close/>
                <a:moveTo>
                  <a:pt x="920874" y="4272608"/>
                </a:moveTo>
                <a:cubicBezTo>
                  <a:pt x="919634" y="4272608"/>
                  <a:pt x="917773" y="4273848"/>
                  <a:pt x="915293" y="4276329"/>
                </a:cubicBezTo>
                <a:cubicBezTo>
                  <a:pt x="910332" y="4281290"/>
                  <a:pt x="910332" y="4283770"/>
                  <a:pt x="915293" y="4283770"/>
                </a:cubicBezTo>
                <a:cubicBezTo>
                  <a:pt x="915293" y="4288731"/>
                  <a:pt x="916533" y="4292452"/>
                  <a:pt x="919013" y="4294932"/>
                </a:cubicBezTo>
                <a:cubicBezTo>
                  <a:pt x="921494" y="4297413"/>
                  <a:pt x="922734" y="4298653"/>
                  <a:pt x="922734" y="4298653"/>
                </a:cubicBezTo>
                <a:lnTo>
                  <a:pt x="930176" y="4306094"/>
                </a:lnTo>
                <a:cubicBezTo>
                  <a:pt x="935137" y="4301133"/>
                  <a:pt x="935137" y="4296173"/>
                  <a:pt x="930176" y="4291211"/>
                </a:cubicBezTo>
                <a:cubicBezTo>
                  <a:pt x="925215" y="4286251"/>
                  <a:pt x="922734" y="4281290"/>
                  <a:pt x="922734" y="4276329"/>
                </a:cubicBezTo>
                <a:cubicBezTo>
                  <a:pt x="922734" y="4273848"/>
                  <a:pt x="922114" y="4272608"/>
                  <a:pt x="920874" y="4272608"/>
                </a:cubicBezTo>
                <a:close/>
                <a:moveTo>
                  <a:pt x="1194345" y="4261446"/>
                </a:moveTo>
                <a:cubicBezTo>
                  <a:pt x="1191865" y="4261446"/>
                  <a:pt x="1190625" y="4263926"/>
                  <a:pt x="1190625" y="4268887"/>
                </a:cubicBezTo>
                <a:cubicBezTo>
                  <a:pt x="1195586" y="4268887"/>
                  <a:pt x="1198066" y="4268887"/>
                  <a:pt x="1198066" y="4268887"/>
                </a:cubicBezTo>
                <a:cubicBezTo>
                  <a:pt x="1198066" y="4263926"/>
                  <a:pt x="1196826" y="4261446"/>
                  <a:pt x="1194345" y="4261446"/>
                </a:cubicBezTo>
                <a:close/>
                <a:moveTo>
                  <a:pt x="373465" y="4259120"/>
                </a:moveTo>
                <a:cubicBezTo>
                  <a:pt x="376256" y="4258190"/>
                  <a:pt x="383232" y="4261446"/>
                  <a:pt x="394394" y="4268887"/>
                </a:cubicBezTo>
                <a:lnTo>
                  <a:pt x="409277" y="4306094"/>
                </a:lnTo>
                <a:lnTo>
                  <a:pt x="401836" y="4298653"/>
                </a:lnTo>
                <a:lnTo>
                  <a:pt x="386953" y="4283770"/>
                </a:lnTo>
                <a:cubicBezTo>
                  <a:pt x="367109" y="4278809"/>
                  <a:pt x="362148" y="4271368"/>
                  <a:pt x="372070" y="4261446"/>
                </a:cubicBezTo>
                <a:cubicBezTo>
                  <a:pt x="372070" y="4260206"/>
                  <a:pt x="372535" y="4259430"/>
                  <a:pt x="373465" y="4259120"/>
                </a:cubicBezTo>
                <a:close/>
                <a:moveTo>
                  <a:pt x="5298281" y="4254004"/>
                </a:moveTo>
                <a:cubicBezTo>
                  <a:pt x="5298281" y="4254004"/>
                  <a:pt x="5297040" y="4256485"/>
                  <a:pt x="5294560" y="4261446"/>
                </a:cubicBezTo>
                <a:cubicBezTo>
                  <a:pt x="5292080" y="4266407"/>
                  <a:pt x="5293319" y="4268887"/>
                  <a:pt x="5298281" y="4268887"/>
                </a:cubicBezTo>
                <a:cubicBezTo>
                  <a:pt x="5303242" y="4268887"/>
                  <a:pt x="5305722" y="4266407"/>
                  <a:pt x="5305722" y="4261446"/>
                </a:cubicBezTo>
                <a:close/>
                <a:moveTo>
                  <a:pt x="5437807" y="4248423"/>
                </a:moveTo>
                <a:cubicBezTo>
                  <a:pt x="5436567" y="4254625"/>
                  <a:pt x="5434707" y="4261446"/>
                  <a:pt x="5432226" y="4268887"/>
                </a:cubicBezTo>
                <a:cubicBezTo>
                  <a:pt x="5432226" y="4268887"/>
                  <a:pt x="5432226" y="4266407"/>
                  <a:pt x="5432226" y="4261446"/>
                </a:cubicBezTo>
                <a:cubicBezTo>
                  <a:pt x="5432226" y="4256485"/>
                  <a:pt x="5432226" y="4254004"/>
                  <a:pt x="5432226" y="4254004"/>
                </a:cubicBezTo>
                <a:cubicBezTo>
                  <a:pt x="5432226" y="4254004"/>
                  <a:pt x="5432846" y="4253384"/>
                  <a:pt x="5434086" y="4252144"/>
                </a:cubicBezTo>
                <a:close/>
                <a:moveTo>
                  <a:pt x="5320605" y="4246563"/>
                </a:moveTo>
                <a:cubicBezTo>
                  <a:pt x="5315644" y="4251524"/>
                  <a:pt x="5315644" y="4254004"/>
                  <a:pt x="5320605" y="4254004"/>
                </a:cubicBezTo>
                <a:cubicBezTo>
                  <a:pt x="5325566" y="4254004"/>
                  <a:pt x="5330526" y="4251524"/>
                  <a:pt x="5335488" y="4246563"/>
                </a:cubicBezTo>
                <a:close/>
                <a:moveTo>
                  <a:pt x="922734" y="4246563"/>
                </a:moveTo>
                <a:lnTo>
                  <a:pt x="915293" y="4254004"/>
                </a:lnTo>
                <a:cubicBezTo>
                  <a:pt x="920254" y="4258966"/>
                  <a:pt x="922734" y="4260206"/>
                  <a:pt x="922734" y="4257725"/>
                </a:cubicBezTo>
                <a:cubicBezTo>
                  <a:pt x="922734" y="4255245"/>
                  <a:pt x="922734" y="4251524"/>
                  <a:pt x="922734" y="4246563"/>
                </a:cubicBezTo>
                <a:close/>
                <a:moveTo>
                  <a:pt x="5438427" y="4242843"/>
                </a:moveTo>
                <a:lnTo>
                  <a:pt x="5438737" y="4243772"/>
                </a:lnTo>
                <a:cubicBezTo>
                  <a:pt x="5439357" y="4245633"/>
                  <a:pt x="5439667" y="4246563"/>
                  <a:pt x="5439667" y="4246563"/>
                </a:cubicBezTo>
                <a:lnTo>
                  <a:pt x="5437807" y="4248423"/>
                </a:lnTo>
                <a:close/>
                <a:moveTo>
                  <a:pt x="848320" y="4239122"/>
                </a:moveTo>
                <a:lnTo>
                  <a:pt x="855762" y="4254004"/>
                </a:lnTo>
                <a:cubicBezTo>
                  <a:pt x="860722" y="4254004"/>
                  <a:pt x="865683" y="4251524"/>
                  <a:pt x="870644" y="4246563"/>
                </a:cubicBezTo>
                <a:cubicBezTo>
                  <a:pt x="870644" y="4241602"/>
                  <a:pt x="868164" y="4239122"/>
                  <a:pt x="863203" y="4239122"/>
                </a:cubicBezTo>
                <a:lnTo>
                  <a:pt x="855762" y="4239122"/>
                </a:lnTo>
                <a:close/>
                <a:moveTo>
                  <a:pt x="5476874" y="4231680"/>
                </a:moveTo>
                <a:cubicBezTo>
                  <a:pt x="5481836" y="4231680"/>
                  <a:pt x="5484316" y="4234161"/>
                  <a:pt x="5484316" y="4239122"/>
                </a:cubicBezTo>
                <a:cubicBezTo>
                  <a:pt x="5484316" y="4239122"/>
                  <a:pt x="5481836" y="4239122"/>
                  <a:pt x="5476874" y="4239122"/>
                </a:cubicBezTo>
                <a:lnTo>
                  <a:pt x="5469433" y="4239122"/>
                </a:lnTo>
                <a:cubicBezTo>
                  <a:pt x="5469433" y="4234161"/>
                  <a:pt x="5471913" y="4231680"/>
                  <a:pt x="5476874" y="4231680"/>
                </a:cubicBezTo>
                <a:close/>
                <a:moveTo>
                  <a:pt x="1079004" y="4231680"/>
                </a:moveTo>
                <a:lnTo>
                  <a:pt x="1079004" y="4239122"/>
                </a:lnTo>
                <a:lnTo>
                  <a:pt x="1086445" y="4231680"/>
                </a:lnTo>
                <a:cubicBezTo>
                  <a:pt x="1081484" y="4231680"/>
                  <a:pt x="1079004" y="4231680"/>
                  <a:pt x="1079004" y="4231680"/>
                </a:cubicBezTo>
                <a:close/>
                <a:moveTo>
                  <a:pt x="796230" y="4231680"/>
                </a:moveTo>
                <a:lnTo>
                  <a:pt x="803672" y="4231680"/>
                </a:lnTo>
                <a:cubicBezTo>
                  <a:pt x="803672" y="4236641"/>
                  <a:pt x="803672" y="4239122"/>
                  <a:pt x="803672" y="4239122"/>
                </a:cubicBezTo>
                <a:cubicBezTo>
                  <a:pt x="803672" y="4239122"/>
                  <a:pt x="802431" y="4239122"/>
                  <a:pt x="799951" y="4239122"/>
                </a:cubicBezTo>
                <a:cubicBezTo>
                  <a:pt x="797471" y="4239122"/>
                  <a:pt x="796230" y="4236641"/>
                  <a:pt x="796230" y="4231680"/>
                </a:cubicBezTo>
                <a:close/>
                <a:moveTo>
                  <a:pt x="5435016" y="4228890"/>
                </a:moveTo>
                <a:cubicBezTo>
                  <a:pt x="5435636" y="4228269"/>
                  <a:pt x="5437187" y="4229200"/>
                  <a:pt x="5439667" y="4231680"/>
                </a:cubicBezTo>
                <a:lnTo>
                  <a:pt x="5438427" y="4242843"/>
                </a:lnTo>
                <a:lnTo>
                  <a:pt x="5435947" y="4235401"/>
                </a:lnTo>
                <a:cubicBezTo>
                  <a:pt x="5434707" y="4231680"/>
                  <a:pt x="5434397" y="4229510"/>
                  <a:pt x="5435016" y="4228890"/>
                </a:cubicBezTo>
                <a:close/>
                <a:moveTo>
                  <a:pt x="744140" y="4201915"/>
                </a:moveTo>
                <a:cubicBezTo>
                  <a:pt x="749101" y="4201915"/>
                  <a:pt x="751582" y="4203155"/>
                  <a:pt x="751582" y="4205635"/>
                </a:cubicBezTo>
                <a:cubicBezTo>
                  <a:pt x="751582" y="4208116"/>
                  <a:pt x="749101" y="4209356"/>
                  <a:pt x="744140" y="4209356"/>
                </a:cubicBezTo>
                <a:cubicBezTo>
                  <a:pt x="744140" y="4209356"/>
                  <a:pt x="744140" y="4206875"/>
                  <a:pt x="744140" y="4201915"/>
                </a:cubicBezTo>
                <a:close/>
                <a:moveTo>
                  <a:pt x="900410" y="4194473"/>
                </a:moveTo>
                <a:lnTo>
                  <a:pt x="900410" y="4201915"/>
                </a:lnTo>
                <a:lnTo>
                  <a:pt x="907851" y="4201915"/>
                </a:lnTo>
                <a:cubicBezTo>
                  <a:pt x="907851" y="4196954"/>
                  <a:pt x="905371" y="4194473"/>
                  <a:pt x="900410" y="4194473"/>
                </a:cubicBezTo>
                <a:close/>
                <a:moveTo>
                  <a:pt x="639961" y="4194473"/>
                </a:moveTo>
                <a:lnTo>
                  <a:pt x="647402" y="4209356"/>
                </a:lnTo>
                <a:cubicBezTo>
                  <a:pt x="652363" y="4219278"/>
                  <a:pt x="649882" y="4219278"/>
                  <a:pt x="639961" y="4209356"/>
                </a:cubicBezTo>
                <a:close/>
                <a:moveTo>
                  <a:pt x="457646" y="4187032"/>
                </a:moveTo>
                <a:cubicBezTo>
                  <a:pt x="460127" y="4187032"/>
                  <a:pt x="461367" y="4189512"/>
                  <a:pt x="461367" y="4194473"/>
                </a:cubicBezTo>
                <a:cubicBezTo>
                  <a:pt x="461367" y="4194473"/>
                  <a:pt x="458886" y="4194473"/>
                  <a:pt x="453925" y="4194473"/>
                </a:cubicBezTo>
                <a:cubicBezTo>
                  <a:pt x="453925" y="4189512"/>
                  <a:pt x="455166" y="4187032"/>
                  <a:pt x="457646" y="4187032"/>
                </a:cubicBezTo>
                <a:close/>
                <a:moveTo>
                  <a:pt x="386953" y="4187032"/>
                </a:moveTo>
                <a:lnTo>
                  <a:pt x="394394" y="4187032"/>
                </a:lnTo>
                <a:cubicBezTo>
                  <a:pt x="394394" y="4191992"/>
                  <a:pt x="394394" y="4194473"/>
                  <a:pt x="394394" y="4194473"/>
                </a:cubicBezTo>
                <a:cubicBezTo>
                  <a:pt x="394394" y="4194473"/>
                  <a:pt x="391914" y="4191992"/>
                  <a:pt x="386953" y="4187032"/>
                </a:cubicBezTo>
                <a:close/>
                <a:moveTo>
                  <a:pt x="866924" y="4179590"/>
                </a:moveTo>
                <a:cubicBezTo>
                  <a:pt x="864443" y="4179590"/>
                  <a:pt x="863203" y="4184551"/>
                  <a:pt x="863203" y="4194473"/>
                </a:cubicBezTo>
                <a:lnTo>
                  <a:pt x="870644" y="4201915"/>
                </a:lnTo>
                <a:cubicBezTo>
                  <a:pt x="870644" y="4196954"/>
                  <a:pt x="870644" y="4191992"/>
                  <a:pt x="870644" y="4187032"/>
                </a:cubicBezTo>
                <a:cubicBezTo>
                  <a:pt x="870644" y="4182071"/>
                  <a:pt x="869404" y="4179590"/>
                  <a:pt x="866924" y="4179590"/>
                </a:cubicBezTo>
                <a:close/>
                <a:moveTo>
                  <a:pt x="695771" y="4179590"/>
                </a:moveTo>
                <a:cubicBezTo>
                  <a:pt x="698252" y="4179590"/>
                  <a:pt x="701972" y="4179590"/>
                  <a:pt x="706933" y="4179590"/>
                </a:cubicBezTo>
                <a:lnTo>
                  <a:pt x="699492" y="4187032"/>
                </a:lnTo>
                <a:cubicBezTo>
                  <a:pt x="694531" y="4187032"/>
                  <a:pt x="692051" y="4185792"/>
                  <a:pt x="692051" y="4183311"/>
                </a:cubicBezTo>
                <a:cubicBezTo>
                  <a:pt x="692051" y="4180830"/>
                  <a:pt x="693291" y="4179590"/>
                  <a:pt x="695771" y="4179590"/>
                </a:cubicBezTo>
                <a:close/>
                <a:moveTo>
                  <a:pt x="5387577" y="4172149"/>
                </a:moveTo>
                <a:cubicBezTo>
                  <a:pt x="5367733" y="4172149"/>
                  <a:pt x="5362773" y="4179590"/>
                  <a:pt x="5372695" y="4194473"/>
                </a:cubicBezTo>
                <a:lnTo>
                  <a:pt x="5432226" y="4194473"/>
                </a:lnTo>
                <a:lnTo>
                  <a:pt x="5439667" y="4187032"/>
                </a:lnTo>
                <a:cubicBezTo>
                  <a:pt x="5449589" y="4182071"/>
                  <a:pt x="5453310" y="4178350"/>
                  <a:pt x="5450829" y="4175870"/>
                </a:cubicBezTo>
                <a:cubicBezTo>
                  <a:pt x="5448349" y="4173389"/>
                  <a:pt x="5442147" y="4174630"/>
                  <a:pt x="5432226" y="4179590"/>
                </a:cubicBezTo>
                <a:cubicBezTo>
                  <a:pt x="5422304" y="4179590"/>
                  <a:pt x="5414863" y="4179590"/>
                  <a:pt x="5409902" y="4179590"/>
                </a:cubicBezTo>
                <a:cubicBezTo>
                  <a:pt x="5419823" y="4174630"/>
                  <a:pt x="5419823" y="4172149"/>
                  <a:pt x="5409902" y="4172149"/>
                </a:cubicBezTo>
                <a:cubicBezTo>
                  <a:pt x="5404940" y="4172149"/>
                  <a:pt x="5397499" y="4172149"/>
                  <a:pt x="5387577" y="4172149"/>
                </a:cubicBezTo>
                <a:close/>
                <a:moveTo>
                  <a:pt x="710654" y="4164707"/>
                </a:moveTo>
                <a:cubicBezTo>
                  <a:pt x="713135" y="4164707"/>
                  <a:pt x="714375" y="4167188"/>
                  <a:pt x="714375" y="4172149"/>
                </a:cubicBezTo>
                <a:cubicBezTo>
                  <a:pt x="709414" y="4172149"/>
                  <a:pt x="706933" y="4172149"/>
                  <a:pt x="706933" y="4172149"/>
                </a:cubicBezTo>
                <a:cubicBezTo>
                  <a:pt x="706933" y="4167188"/>
                  <a:pt x="708174" y="4164707"/>
                  <a:pt x="710654" y="4164707"/>
                </a:cubicBezTo>
                <a:close/>
                <a:moveTo>
                  <a:pt x="5770809" y="4157266"/>
                </a:moveTo>
                <a:cubicBezTo>
                  <a:pt x="5773289" y="4157266"/>
                  <a:pt x="5774531" y="4159747"/>
                  <a:pt x="5774531" y="4164707"/>
                </a:cubicBezTo>
                <a:cubicBezTo>
                  <a:pt x="5774531" y="4169668"/>
                  <a:pt x="5772051" y="4172149"/>
                  <a:pt x="5767089" y="4172149"/>
                </a:cubicBezTo>
                <a:cubicBezTo>
                  <a:pt x="5762127" y="4172149"/>
                  <a:pt x="5760888" y="4169668"/>
                  <a:pt x="5763369" y="4164707"/>
                </a:cubicBezTo>
                <a:cubicBezTo>
                  <a:pt x="5765849" y="4159747"/>
                  <a:pt x="5768329" y="4157266"/>
                  <a:pt x="5770809" y="4157266"/>
                </a:cubicBezTo>
                <a:close/>
                <a:moveTo>
                  <a:pt x="312539" y="4157266"/>
                </a:moveTo>
                <a:cubicBezTo>
                  <a:pt x="312539" y="4157266"/>
                  <a:pt x="312539" y="4159747"/>
                  <a:pt x="312539" y="4164707"/>
                </a:cubicBezTo>
                <a:cubicBezTo>
                  <a:pt x="312539" y="4169668"/>
                  <a:pt x="311298" y="4170909"/>
                  <a:pt x="308818" y="4168428"/>
                </a:cubicBezTo>
                <a:cubicBezTo>
                  <a:pt x="306338" y="4165948"/>
                  <a:pt x="305097" y="4163467"/>
                  <a:pt x="305097" y="4160987"/>
                </a:cubicBezTo>
                <a:cubicBezTo>
                  <a:pt x="305097" y="4158506"/>
                  <a:pt x="307578" y="4157266"/>
                  <a:pt x="312539" y="4157266"/>
                </a:cubicBezTo>
                <a:close/>
                <a:moveTo>
                  <a:pt x="260449" y="4112618"/>
                </a:moveTo>
                <a:cubicBezTo>
                  <a:pt x="265410" y="4117578"/>
                  <a:pt x="266650" y="4121299"/>
                  <a:pt x="264170" y="4123780"/>
                </a:cubicBezTo>
                <a:cubicBezTo>
                  <a:pt x="261689" y="4126260"/>
                  <a:pt x="259209" y="4126260"/>
                  <a:pt x="256728" y="4123780"/>
                </a:cubicBezTo>
                <a:cubicBezTo>
                  <a:pt x="254248" y="4121299"/>
                  <a:pt x="255488" y="4117578"/>
                  <a:pt x="260449" y="4112618"/>
                </a:cubicBezTo>
                <a:close/>
                <a:moveTo>
                  <a:pt x="684609" y="4105176"/>
                </a:moveTo>
                <a:cubicBezTo>
                  <a:pt x="699492" y="4110137"/>
                  <a:pt x="706933" y="4112618"/>
                  <a:pt x="706933" y="4112618"/>
                </a:cubicBezTo>
                <a:lnTo>
                  <a:pt x="677168" y="4112618"/>
                </a:lnTo>
                <a:close/>
                <a:moveTo>
                  <a:pt x="5499199" y="4101456"/>
                </a:moveTo>
                <a:cubicBezTo>
                  <a:pt x="5496718" y="4101456"/>
                  <a:pt x="5494238" y="4102696"/>
                  <a:pt x="5491757" y="4105176"/>
                </a:cubicBezTo>
                <a:cubicBezTo>
                  <a:pt x="5491757" y="4105176"/>
                  <a:pt x="5489277" y="4106416"/>
                  <a:pt x="5484316" y="4108897"/>
                </a:cubicBezTo>
                <a:cubicBezTo>
                  <a:pt x="5479354" y="4111378"/>
                  <a:pt x="5474394" y="4112618"/>
                  <a:pt x="5469433" y="4112618"/>
                </a:cubicBezTo>
                <a:cubicBezTo>
                  <a:pt x="5464472" y="4117578"/>
                  <a:pt x="5459511" y="4123780"/>
                  <a:pt x="5454550" y="4131221"/>
                </a:cubicBezTo>
                <a:cubicBezTo>
                  <a:pt x="5449589" y="4138663"/>
                  <a:pt x="5442147" y="4142383"/>
                  <a:pt x="5432226" y="4142383"/>
                </a:cubicBezTo>
                <a:lnTo>
                  <a:pt x="5424785" y="4157266"/>
                </a:lnTo>
                <a:cubicBezTo>
                  <a:pt x="5424785" y="4162227"/>
                  <a:pt x="5434706" y="4159747"/>
                  <a:pt x="5454550" y="4149825"/>
                </a:cubicBezTo>
                <a:cubicBezTo>
                  <a:pt x="5464472" y="4144864"/>
                  <a:pt x="5471913" y="4139903"/>
                  <a:pt x="5476874" y="4134942"/>
                </a:cubicBezTo>
                <a:cubicBezTo>
                  <a:pt x="5481836" y="4129981"/>
                  <a:pt x="5489277" y="4127500"/>
                  <a:pt x="5499199" y="4127500"/>
                </a:cubicBezTo>
                <a:cubicBezTo>
                  <a:pt x="5509120" y="4122540"/>
                  <a:pt x="5511601" y="4115098"/>
                  <a:pt x="5506640" y="4105176"/>
                </a:cubicBezTo>
                <a:cubicBezTo>
                  <a:pt x="5504159" y="4102696"/>
                  <a:pt x="5501679" y="4101456"/>
                  <a:pt x="5499199" y="4101456"/>
                </a:cubicBezTo>
                <a:close/>
                <a:moveTo>
                  <a:pt x="5461992" y="4090293"/>
                </a:moveTo>
                <a:cubicBezTo>
                  <a:pt x="5461992" y="4095254"/>
                  <a:pt x="5463232" y="4097735"/>
                  <a:pt x="5465712" y="4097735"/>
                </a:cubicBezTo>
                <a:cubicBezTo>
                  <a:pt x="5468192" y="4097735"/>
                  <a:pt x="5469433" y="4097735"/>
                  <a:pt x="5469433" y="4097735"/>
                </a:cubicBezTo>
                <a:close/>
                <a:moveTo>
                  <a:pt x="1186904" y="4082852"/>
                </a:moveTo>
                <a:cubicBezTo>
                  <a:pt x="1184424" y="4082852"/>
                  <a:pt x="1184424" y="4085333"/>
                  <a:pt x="1186904" y="4090293"/>
                </a:cubicBezTo>
                <a:cubicBezTo>
                  <a:pt x="1189385" y="4095254"/>
                  <a:pt x="1191865" y="4096495"/>
                  <a:pt x="1194345" y="4094014"/>
                </a:cubicBezTo>
                <a:cubicBezTo>
                  <a:pt x="1196826" y="4091533"/>
                  <a:pt x="1196826" y="4089053"/>
                  <a:pt x="1194345" y="4086573"/>
                </a:cubicBezTo>
                <a:cubicBezTo>
                  <a:pt x="1191865" y="4084092"/>
                  <a:pt x="1189385" y="4082852"/>
                  <a:pt x="1186904" y="4082852"/>
                </a:cubicBezTo>
                <a:close/>
                <a:moveTo>
                  <a:pt x="1123652" y="4082852"/>
                </a:moveTo>
                <a:lnTo>
                  <a:pt x="1123652" y="4090293"/>
                </a:lnTo>
                <a:cubicBezTo>
                  <a:pt x="1128613" y="4090293"/>
                  <a:pt x="1131094" y="4089053"/>
                  <a:pt x="1131094" y="4086573"/>
                </a:cubicBezTo>
                <a:cubicBezTo>
                  <a:pt x="1131094" y="4084092"/>
                  <a:pt x="1128613" y="4082852"/>
                  <a:pt x="1123652" y="4082852"/>
                </a:cubicBezTo>
                <a:close/>
                <a:moveTo>
                  <a:pt x="286494" y="4082852"/>
                </a:moveTo>
                <a:cubicBezTo>
                  <a:pt x="288974" y="4082852"/>
                  <a:pt x="290214" y="4085333"/>
                  <a:pt x="290214" y="4090293"/>
                </a:cubicBezTo>
                <a:cubicBezTo>
                  <a:pt x="285254" y="4090293"/>
                  <a:pt x="282773" y="4089053"/>
                  <a:pt x="282773" y="4086573"/>
                </a:cubicBezTo>
                <a:cubicBezTo>
                  <a:pt x="282773" y="4084092"/>
                  <a:pt x="284013" y="4082852"/>
                  <a:pt x="286494" y="4082852"/>
                </a:cubicBezTo>
                <a:close/>
                <a:moveTo>
                  <a:pt x="834600" y="4078434"/>
                </a:moveTo>
                <a:cubicBezTo>
                  <a:pt x="833205" y="4078278"/>
                  <a:pt x="831577" y="4078511"/>
                  <a:pt x="829717" y="4079131"/>
                </a:cubicBezTo>
                <a:cubicBezTo>
                  <a:pt x="822275" y="4081612"/>
                  <a:pt x="817314" y="4085333"/>
                  <a:pt x="814834" y="4090293"/>
                </a:cubicBezTo>
                <a:cubicBezTo>
                  <a:pt x="812353" y="4095254"/>
                  <a:pt x="816074" y="4100215"/>
                  <a:pt x="825996" y="4105176"/>
                </a:cubicBezTo>
                <a:cubicBezTo>
                  <a:pt x="835918" y="4115098"/>
                  <a:pt x="840878" y="4110137"/>
                  <a:pt x="840878" y="4090293"/>
                </a:cubicBezTo>
                <a:cubicBezTo>
                  <a:pt x="840878" y="4082852"/>
                  <a:pt x="838786" y="4078899"/>
                  <a:pt x="834600" y="4078434"/>
                </a:cubicBezTo>
                <a:close/>
                <a:moveTo>
                  <a:pt x="215800" y="4075411"/>
                </a:moveTo>
                <a:cubicBezTo>
                  <a:pt x="215800" y="4075411"/>
                  <a:pt x="218281" y="4075411"/>
                  <a:pt x="223242" y="4075411"/>
                </a:cubicBezTo>
                <a:lnTo>
                  <a:pt x="223242" y="4082852"/>
                </a:lnTo>
                <a:close/>
                <a:moveTo>
                  <a:pt x="812973" y="4069830"/>
                </a:moveTo>
                <a:cubicBezTo>
                  <a:pt x="811733" y="4069830"/>
                  <a:pt x="811113" y="4070450"/>
                  <a:pt x="811113" y="4071690"/>
                </a:cubicBezTo>
                <a:cubicBezTo>
                  <a:pt x="811113" y="4074171"/>
                  <a:pt x="813593" y="4075411"/>
                  <a:pt x="818555" y="4075411"/>
                </a:cubicBezTo>
                <a:cubicBezTo>
                  <a:pt x="823515" y="4075411"/>
                  <a:pt x="825996" y="4075411"/>
                  <a:pt x="825996" y="4075411"/>
                </a:cubicBezTo>
                <a:cubicBezTo>
                  <a:pt x="825996" y="4075411"/>
                  <a:pt x="823515" y="4074171"/>
                  <a:pt x="818555" y="4071690"/>
                </a:cubicBezTo>
                <a:cubicBezTo>
                  <a:pt x="816074" y="4070450"/>
                  <a:pt x="814214" y="4069830"/>
                  <a:pt x="812973" y="4069830"/>
                </a:cubicBezTo>
                <a:close/>
                <a:moveTo>
                  <a:pt x="1123652" y="4067969"/>
                </a:moveTo>
                <a:lnTo>
                  <a:pt x="1108769" y="4075411"/>
                </a:lnTo>
                <a:cubicBezTo>
                  <a:pt x="1108769" y="4080371"/>
                  <a:pt x="1111250" y="4080371"/>
                  <a:pt x="1116211" y="4075411"/>
                </a:cubicBezTo>
                <a:cubicBezTo>
                  <a:pt x="1121172" y="4075411"/>
                  <a:pt x="1123652" y="4072930"/>
                  <a:pt x="1123652" y="4067969"/>
                </a:cubicBezTo>
                <a:close/>
                <a:moveTo>
                  <a:pt x="5648027" y="4045645"/>
                </a:moveTo>
                <a:cubicBezTo>
                  <a:pt x="5652988" y="4045645"/>
                  <a:pt x="5655468" y="4051846"/>
                  <a:pt x="5655468" y="4064248"/>
                </a:cubicBezTo>
                <a:cubicBezTo>
                  <a:pt x="5655468" y="4076651"/>
                  <a:pt x="5652988" y="4085333"/>
                  <a:pt x="5648027" y="4090293"/>
                </a:cubicBezTo>
                <a:lnTo>
                  <a:pt x="5633143" y="4090293"/>
                </a:lnTo>
                <a:cubicBezTo>
                  <a:pt x="5638105" y="4085333"/>
                  <a:pt x="5640585" y="4076651"/>
                  <a:pt x="5640585" y="4064248"/>
                </a:cubicBezTo>
                <a:cubicBezTo>
                  <a:pt x="5640585" y="4051846"/>
                  <a:pt x="5643065" y="4045645"/>
                  <a:pt x="5648027" y="4045645"/>
                </a:cubicBezTo>
                <a:close/>
                <a:moveTo>
                  <a:pt x="1086445" y="4045645"/>
                </a:moveTo>
                <a:cubicBezTo>
                  <a:pt x="1081484" y="4050606"/>
                  <a:pt x="1079004" y="4053086"/>
                  <a:pt x="1079004" y="4053086"/>
                </a:cubicBezTo>
                <a:lnTo>
                  <a:pt x="1093887" y="4053086"/>
                </a:lnTo>
                <a:close/>
                <a:moveTo>
                  <a:pt x="833437" y="4038204"/>
                </a:moveTo>
                <a:cubicBezTo>
                  <a:pt x="828476" y="4038204"/>
                  <a:pt x="827236" y="4039444"/>
                  <a:pt x="829717" y="4041924"/>
                </a:cubicBezTo>
                <a:cubicBezTo>
                  <a:pt x="832197" y="4044405"/>
                  <a:pt x="833437" y="4045645"/>
                  <a:pt x="833437" y="4045645"/>
                </a:cubicBezTo>
                <a:cubicBezTo>
                  <a:pt x="833437" y="4045645"/>
                  <a:pt x="833437" y="4043164"/>
                  <a:pt x="833437" y="4038204"/>
                </a:cubicBezTo>
                <a:close/>
                <a:moveTo>
                  <a:pt x="677168" y="4038204"/>
                </a:moveTo>
                <a:cubicBezTo>
                  <a:pt x="682129" y="4038204"/>
                  <a:pt x="684609" y="4039444"/>
                  <a:pt x="684609" y="4041924"/>
                </a:cubicBezTo>
                <a:cubicBezTo>
                  <a:pt x="684609" y="4044405"/>
                  <a:pt x="684609" y="4045645"/>
                  <a:pt x="684609" y="4045645"/>
                </a:cubicBezTo>
                <a:cubicBezTo>
                  <a:pt x="679648" y="4040684"/>
                  <a:pt x="677168" y="4038204"/>
                  <a:pt x="677168" y="4038204"/>
                </a:cubicBezTo>
                <a:close/>
                <a:moveTo>
                  <a:pt x="744140" y="4030762"/>
                </a:moveTo>
                <a:cubicBezTo>
                  <a:pt x="739179" y="4035723"/>
                  <a:pt x="739179" y="4041924"/>
                  <a:pt x="744140" y="4049366"/>
                </a:cubicBezTo>
                <a:cubicBezTo>
                  <a:pt x="749101" y="4056807"/>
                  <a:pt x="752822" y="4060528"/>
                  <a:pt x="755302" y="4060528"/>
                </a:cubicBezTo>
                <a:cubicBezTo>
                  <a:pt x="757783" y="4060528"/>
                  <a:pt x="763984" y="4063008"/>
                  <a:pt x="773906" y="4067969"/>
                </a:cubicBezTo>
                <a:lnTo>
                  <a:pt x="781347" y="4067969"/>
                </a:lnTo>
                <a:cubicBezTo>
                  <a:pt x="776386" y="4058047"/>
                  <a:pt x="776386" y="4053086"/>
                  <a:pt x="781347" y="4053086"/>
                </a:cubicBezTo>
                <a:lnTo>
                  <a:pt x="773906" y="4053086"/>
                </a:lnTo>
                <a:cubicBezTo>
                  <a:pt x="768945" y="4053086"/>
                  <a:pt x="763984" y="4050606"/>
                  <a:pt x="759023" y="4045645"/>
                </a:cubicBezTo>
                <a:lnTo>
                  <a:pt x="751582" y="4038204"/>
                </a:lnTo>
                <a:cubicBezTo>
                  <a:pt x="751582" y="4033243"/>
                  <a:pt x="749101" y="4030762"/>
                  <a:pt x="744140" y="4030762"/>
                </a:cubicBezTo>
                <a:close/>
                <a:moveTo>
                  <a:pt x="5528964" y="4023321"/>
                </a:moveTo>
                <a:lnTo>
                  <a:pt x="5484316" y="4067969"/>
                </a:lnTo>
                <a:cubicBezTo>
                  <a:pt x="5484316" y="4072930"/>
                  <a:pt x="5488036" y="4072930"/>
                  <a:pt x="5495478" y="4067969"/>
                </a:cubicBezTo>
                <a:cubicBezTo>
                  <a:pt x="5502919" y="4063008"/>
                  <a:pt x="5507881" y="4056807"/>
                  <a:pt x="5510361" y="4049366"/>
                </a:cubicBezTo>
                <a:cubicBezTo>
                  <a:pt x="5512841" y="4041924"/>
                  <a:pt x="5516561" y="4035723"/>
                  <a:pt x="5521523" y="4030762"/>
                </a:cubicBezTo>
                <a:cubicBezTo>
                  <a:pt x="5526484" y="4030762"/>
                  <a:pt x="5530205" y="4029522"/>
                  <a:pt x="5532685" y="4027041"/>
                </a:cubicBezTo>
                <a:cubicBezTo>
                  <a:pt x="5535165" y="4024561"/>
                  <a:pt x="5533926" y="4023321"/>
                  <a:pt x="5528964" y="4023321"/>
                </a:cubicBezTo>
                <a:close/>
                <a:moveTo>
                  <a:pt x="379511" y="4008438"/>
                </a:moveTo>
                <a:cubicBezTo>
                  <a:pt x="384472" y="4013399"/>
                  <a:pt x="386953" y="4015879"/>
                  <a:pt x="386953" y="4015879"/>
                </a:cubicBezTo>
                <a:cubicBezTo>
                  <a:pt x="381992" y="4020840"/>
                  <a:pt x="377031" y="4020840"/>
                  <a:pt x="372070" y="4015879"/>
                </a:cubicBezTo>
                <a:close/>
                <a:moveTo>
                  <a:pt x="1145976" y="3993555"/>
                </a:moveTo>
                <a:lnTo>
                  <a:pt x="1153418" y="4000997"/>
                </a:lnTo>
                <a:lnTo>
                  <a:pt x="1160859" y="3993555"/>
                </a:lnTo>
                <a:cubicBezTo>
                  <a:pt x="1155898" y="3993555"/>
                  <a:pt x="1150937" y="3993555"/>
                  <a:pt x="1145976" y="3993555"/>
                </a:cubicBezTo>
                <a:close/>
                <a:moveTo>
                  <a:pt x="729257" y="3993555"/>
                </a:moveTo>
                <a:lnTo>
                  <a:pt x="736699" y="4000997"/>
                </a:lnTo>
                <a:cubicBezTo>
                  <a:pt x="741660" y="4000997"/>
                  <a:pt x="744140" y="4000997"/>
                  <a:pt x="744140" y="4000997"/>
                </a:cubicBezTo>
                <a:close/>
                <a:moveTo>
                  <a:pt x="208359" y="3993555"/>
                </a:moveTo>
                <a:cubicBezTo>
                  <a:pt x="208359" y="3993555"/>
                  <a:pt x="213320" y="3996036"/>
                  <a:pt x="223242" y="4000997"/>
                </a:cubicBezTo>
                <a:lnTo>
                  <a:pt x="230683" y="4008438"/>
                </a:lnTo>
                <a:cubicBezTo>
                  <a:pt x="225722" y="4008438"/>
                  <a:pt x="222002" y="4008438"/>
                  <a:pt x="219521" y="4008438"/>
                </a:cubicBezTo>
                <a:cubicBezTo>
                  <a:pt x="217041" y="4008438"/>
                  <a:pt x="215800" y="4010919"/>
                  <a:pt x="215800" y="4015879"/>
                </a:cubicBezTo>
                <a:cubicBezTo>
                  <a:pt x="210840" y="4020840"/>
                  <a:pt x="208359" y="4020840"/>
                  <a:pt x="208359" y="4015879"/>
                </a:cubicBezTo>
                <a:close/>
                <a:moveTo>
                  <a:pt x="288354" y="3989834"/>
                </a:moveTo>
                <a:cubicBezTo>
                  <a:pt x="289594" y="3989834"/>
                  <a:pt x="290214" y="3991075"/>
                  <a:pt x="290214" y="3993555"/>
                </a:cubicBezTo>
                <a:lnTo>
                  <a:pt x="290214" y="4000997"/>
                </a:lnTo>
                <a:cubicBezTo>
                  <a:pt x="285254" y="4000997"/>
                  <a:pt x="282773" y="3998516"/>
                  <a:pt x="282773" y="3993555"/>
                </a:cubicBezTo>
                <a:cubicBezTo>
                  <a:pt x="285254" y="3991075"/>
                  <a:pt x="287114" y="3989834"/>
                  <a:pt x="288354" y="3989834"/>
                </a:cubicBezTo>
                <a:close/>
                <a:moveTo>
                  <a:pt x="446484" y="3986114"/>
                </a:moveTo>
                <a:cubicBezTo>
                  <a:pt x="451445" y="3986114"/>
                  <a:pt x="453925" y="3986114"/>
                  <a:pt x="453925" y="3986114"/>
                </a:cubicBezTo>
                <a:lnTo>
                  <a:pt x="446484" y="3993555"/>
                </a:lnTo>
                <a:cubicBezTo>
                  <a:pt x="441523" y="3993555"/>
                  <a:pt x="439043" y="3992315"/>
                  <a:pt x="439043" y="3989834"/>
                </a:cubicBezTo>
                <a:cubicBezTo>
                  <a:pt x="439043" y="3987354"/>
                  <a:pt x="441523" y="3986114"/>
                  <a:pt x="446484" y="3986114"/>
                </a:cubicBezTo>
                <a:close/>
                <a:moveTo>
                  <a:pt x="1056679" y="3978672"/>
                </a:moveTo>
                <a:lnTo>
                  <a:pt x="1049238" y="3986114"/>
                </a:lnTo>
                <a:cubicBezTo>
                  <a:pt x="1054199" y="3991074"/>
                  <a:pt x="1061640" y="3993555"/>
                  <a:pt x="1071562" y="3993555"/>
                </a:cubicBezTo>
                <a:cubicBezTo>
                  <a:pt x="1071562" y="3988594"/>
                  <a:pt x="1066601" y="3983633"/>
                  <a:pt x="1056679" y="3978672"/>
                </a:cubicBezTo>
                <a:close/>
                <a:moveTo>
                  <a:pt x="729257" y="3966580"/>
                </a:moveTo>
                <a:cubicBezTo>
                  <a:pt x="726777" y="3965960"/>
                  <a:pt x="724297" y="3966270"/>
                  <a:pt x="721816" y="3967510"/>
                </a:cubicBezTo>
                <a:cubicBezTo>
                  <a:pt x="716855" y="3969991"/>
                  <a:pt x="714375" y="3973712"/>
                  <a:pt x="714375" y="3978672"/>
                </a:cubicBezTo>
                <a:lnTo>
                  <a:pt x="736699" y="3978672"/>
                </a:lnTo>
                <a:lnTo>
                  <a:pt x="736699" y="3971231"/>
                </a:lnTo>
                <a:cubicBezTo>
                  <a:pt x="734219" y="3968750"/>
                  <a:pt x="731738" y="3967200"/>
                  <a:pt x="729257" y="3966580"/>
                </a:cubicBezTo>
                <a:close/>
                <a:moveTo>
                  <a:pt x="1071562" y="3963790"/>
                </a:moveTo>
                <a:lnTo>
                  <a:pt x="1071562" y="3971231"/>
                </a:lnTo>
                <a:cubicBezTo>
                  <a:pt x="1076523" y="3971231"/>
                  <a:pt x="1079004" y="3971231"/>
                  <a:pt x="1079004" y="3971231"/>
                </a:cubicBezTo>
                <a:cubicBezTo>
                  <a:pt x="1079004" y="3966270"/>
                  <a:pt x="1077763" y="3963790"/>
                  <a:pt x="1075283" y="3963790"/>
                </a:cubicBezTo>
                <a:cubicBezTo>
                  <a:pt x="1072802" y="3963790"/>
                  <a:pt x="1071562" y="3963790"/>
                  <a:pt x="1071562" y="3963790"/>
                </a:cubicBezTo>
                <a:close/>
                <a:moveTo>
                  <a:pt x="773906" y="3963790"/>
                </a:moveTo>
                <a:lnTo>
                  <a:pt x="773906" y="3986114"/>
                </a:lnTo>
                <a:cubicBezTo>
                  <a:pt x="778867" y="3986114"/>
                  <a:pt x="780107" y="3983633"/>
                  <a:pt x="777627" y="3978672"/>
                </a:cubicBezTo>
                <a:cubicBezTo>
                  <a:pt x="775146" y="3973712"/>
                  <a:pt x="776386" y="3969991"/>
                  <a:pt x="781347" y="3967510"/>
                </a:cubicBezTo>
                <a:cubicBezTo>
                  <a:pt x="786308" y="3965030"/>
                  <a:pt x="787549" y="3963790"/>
                  <a:pt x="785068" y="3963790"/>
                </a:cubicBezTo>
                <a:cubicBezTo>
                  <a:pt x="782588" y="3963790"/>
                  <a:pt x="778867" y="3963790"/>
                  <a:pt x="773906" y="3963790"/>
                </a:cubicBezTo>
                <a:close/>
                <a:moveTo>
                  <a:pt x="312539" y="3948907"/>
                </a:moveTo>
                <a:cubicBezTo>
                  <a:pt x="317500" y="3948907"/>
                  <a:pt x="319980" y="3951387"/>
                  <a:pt x="319980" y="3956348"/>
                </a:cubicBezTo>
                <a:cubicBezTo>
                  <a:pt x="319980" y="3961309"/>
                  <a:pt x="319980" y="3963790"/>
                  <a:pt x="319980" y="3963790"/>
                </a:cubicBezTo>
                <a:lnTo>
                  <a:pt x="312539" y="3963790"/>
                </a:lnTo>
                <a:close/>
                <a:moveTo>
                  <a:pt x="742574" y="3917183"/>
                </a:moveTo>
                <a:lnTo>
                  <a:pt x="743210" y="3917281"/>
                </a:lnTo>
                <a:cubicBezTo>
                  <a:pt x="745071" y="3918521"/>
                  <a:pt x="746621" y="3921622"/>
                  <a:pt x="747861" y="3926582"/>
                </a:cubicBezTo>
                <a:cubicBezTo>
                  <a:pt x="750342" y="3936505"/>
                  <a:pt x="754062" y="3941465"/>
                  <a:pt x="759023" y="3941465"/>
                </a:cubicBezTo>
                <a:lnTo>
                  <a:pt x="759023" y="3926582"/>
                </a:lnTo>
                <a:cubicBezTo>
                  <a:pt x="754062" y="3921622"/>
                  <a:pt x="749101" y="3918521"/>
                  <a:pt x="744140" y="3917281"/>
                </a:cubicBezTo>
                <a:close/>
                <a:moveTo>
                  <a:pt x="736699" y="3916816"/>
                </a:moveTo>
                <a:cubicBezTo>
                  <a:pt x="734219" y="3917125"/>
                  <a:pt x="731738" y="3917901"/>
                  <a:pt x="729257" y="3919141"/>
                </a:cubicBezTo>
                <a:cubicBezTo>
                  <a:pt x="734219" y="3919141"/>
                  <a:pt x="736699" y="3919141"/>
                  <a:pt x="736699" y="3919141"/>
                </a:cubicBezTo>
                <a:lnTo>
                  <a:pt x="739888" y="3917015"/>
                </a:lnTo>
                <a:close/>
                <a:moveTo>
                  <a:pt x="792510" y="3904258"/>
                </a:moveTo>
                <a:cubicBezTo>
                  <a:pt x="785068" y="3904258"/>
                  <a:pt x="783828" y="3905498"/>
                  <a:pt x="788789" y="3907979"/>
                </a:cubicBezTo>
                <a:cubicBezTo>
                  <a:pt x="793750" y="3910460"/>
                  <a:pt x="797471" y="3911700"/>
                  <a:pt x="799951" y="3911700"/>
                </a:cubicBezTo>
                <a:cubicBezTo>
                  <a:pt x="802431" y="3911700"/>
                  <a:pt x="803672" y="3910460"/>
                  <a:pt x="803672" y="3907979"/>
                </a:cubicBezTo>
                <a:cubicBezTo>
                  <a:pt x="803672" y="3905498"/>
                  <a:pt x="799951" y="3904258"/>
                  <a:pt x="792510" y="3904258"/>
                </a:cubicBezTo>
                <a:close/>
                <a:moveTo>
                  <a:pt x="718095" y="3904258"/>
                </a:moveTo>
                <a:cubicBezTo>
                  <a:pt x="715615" y="3904258"/>
                  <a:pt x="714375" y="3906739"/>
                  <a:pt x="714375" y="3911700"/>
                </a:cubicBezTo>
                <a:cubicBezTo>
                  <a:pt x="714375" y="3916660"/>
                  <a:pt x="714375" y="3919141"/>
                  <a:pt x="714375" y="3919141"/>
                </a:cubicBezTo>
                <a:lnTo>
                  <a:pt x="721816" y="3911700"/>
                </a:lnTo>
                <a:cubicBezTo>
                  <a:pt x="721816" y="3906739"/>
                  <a:pt x="720576" y="3904258"/>
                  <a:pt x="718095" y="3904258"/>
                </a:cubicBezTo>
                <a:close/>
                <a:moveTo>
                  <a:pt x="267890" y="3904258"/>
                </a:moveTo>
                <a:lnTo>
                  <a:pt x="275332" y="3911700"/>
                </a:lnTo>
                <a:lnTo>
                  <a:pt x="267890" y="3911700"/>
                </a:lnTo>
                <a:cubicBezTo>
                  <a:pt x="267890" y="3906739"/>
                  <a:pt x="267890" y="3904258"/>
                  <a:pt x="267890" y="3904258"/>
                </a:cubicBezTo>
                <a:close/>
                <a:moveTo>
                  <a:pt x="491132" y="3896817"/>
                </a:moveTo>
                <a:lnTo>
                  <a:pt x="498574" y="3896817"/>
                </a:lnTo>
                <a:cubicBezTo>
                  <a:pt x="503535" y="3901778"/>
                  <a:pt x="503535" y="3904258"/>
                  <a:pt x="498574" y="3904258"/>
                </a:cubicBezTo>
                <a:close/>
                <a:moveTo>
                  <a:pt x="737629" y="3892166"/>
                </a:moveTo>
                <a:cubicBezTo>
                  <a:pt x="737009" y="3892786"/>
                  <a:pt x="736699" y="3894336"/>
                  <a:pt x="736699" y="3896817"/>
                </a:cubicBezTo>
                <a:cubicBezTo>
                  <a:pt x="736699" y="3901778"/>
                  <a:pt x="739179" y="3904258"/>
                  <a:pt x="744140" y="3904258"/>
                </a:cubicBezTo>
                <a:cubicBezTo>
                  <a:pt x="744140" y="3904258"/>
                  <a:pt x="744140" y="3901778"/>
                  <a:pt x="744140" y="3896817"/>
                </a:cubicBezTo>
                <a:cubicBezTo>
                  <a:pt x="744140" y="3896817"/>
                  <a:pt x="742900" y="3895577"/>
                  <a:pt x="740420" y="3893096"/>
                </a:cubicBezTo>
                <a:cubicBezTo>
                  <a:pt x="739179" y="3891856"/>
                  <a:pt x="738249" y="3891546"/>
                  <a:pt x="737629" y="3892166"/>
                </a:cubicBezTo>
                <a:close/>
                <a:moveTo>
                  <a:pt x="648332" y="3877283"/>
                </a:moveTo>
                <a:cubicBezTo>
                  <a:pt x="648953" y="3876663"/>
                  <a:pt x="649883" y="3876973"/>
                  <a:pt x="651123" y="3878213"/>
                </a:cubicBezTo>
                <a:cubicBezTo>
                  <a:pt x="653603" y="3880694"/>
                  <a:pt x="654844" y="3881934"/>
                  <a:pt x="654844" y="3881934"/>
                </a:cubicBezTo>
                <a:cubicBezTo>
                  <a:pt x="649882" y="3881934"/>
                  <a:pt x="647402" y="3881934"/>
                  <a:pt x="647402" y="3881934"/>
                </a:cubicBezTo>
                <a:cubicBezTo>
                  <a:pt x="647402" y="3879453"/>
                  <a:pt x="647712" y="3877903"/>
                  <a:pt x="648332" y="3877283"/>
                </a:cubicBezTo>
                <a:close/>
                <a:moveTo>
                  <a:pt x="602754" y="3859610"/>
                </a:moveTo>
                <a:cubicBezTo>
                  <a:pt x="607715" y="3859610"/>
                  <a:pt x="616396" y="3867051"/>
                  <a:pt x="628799" y="3881934"/>
                </a:cubicBezTo>
                <a:cubicBezTo>
                  <a:pt x="641201" y="3896817"/>
                  <a:pt x="647402" y="3906739"/>
                  <a:pt x="647402" y="3911700"/>
                </a:cubicBezTo>
                <a:lnTo>
                  <a:pt x="632519" y="3904258"/>
                </a:lnTo>
                <a:lnTo>
                  <a:pt x="610195" y="3874493"/>
                </a:lnTo>
                <a:cubicBezTo>
                  <a:pt x="600273" y="3864571"/>
                  <a:pt x="597793" y="3859610"/>
                  <a:pt x="602754" y="3859610"/>
                </a:cubicBezTo>
                <a:close/>
                <a:moveTo>
                  <a:pt x="334863" y="3859610"/>
                </a:moveTo>
                <a:cubicBezTo>
                  <a:pt x="339824" y="3859610"/>
                  <a:pt x="342304" y="3860850"/>
                  <a:pt x="342304" y="3863331"/>
                </a:cubicBezTo>
                <a:cubicBezTo>
                  <a:pt x="342304" y="3865811"/>
                  <a:pt x="339824" y="3867051"/>
                  <a:pt x="334863" y="3867051"/>
                </a:cubicBezTo>
                <a:cubicBezTo>
                  <a:pt x="334863" y="3862090"/>
                  <a:pt x="334863" y="3859610"/>
                  <a:pt x="334863" y="3859610"/>
                </a:cubicBezTo>
                <a:close/>
                <a:moveTo>
                  <a:pt x="253007" y="3859610"/>
                </a:moveTo>
                <a:cubicBezTo>
                  <a:pt x="253007" y="3859610"/>
                  <a:pt x="255488" y="3859610"/>
                  <a:pt x="260449" y="3859610"/>
                </a:cubicBezTo>
                <a:cubicBezTo>
                  <a:pt x="265410" y="3864571"/>
                  <a:pt x="267890" y="3867051"/>
                  <a:pt x="267890" y="3867051"/>
                </a:cubicBezTo>
                <a:cubicBezTo>
                  <a:pt x="262929" y="3867051"/>
                  <a:pt x="260449" y="3867051"/>
                  <a:pt x="260449" y="3867051"/>
                </a:cubicBezTo>
                <a:close/>
                <a:moveTo>
                  <a:pt x="290214" y="3852168"/>
                </a:moveTo>
                <a:cubicBezTo>
                  <a:pt x="290214" y="3852168"/>
                  <a:pt x="292695" y="3852168"/>
                  <a:pt x="297656" y="3852168"/>
                </a:cubicBezTo>
                <a:lnTo>
                  <a:pt x="305097" y="3859610"/>
                </a:lnTo>
                <a:cubicBezTo>
                  <a:pt x="305097" y="3859610"/>
                  <a:pt x="302617" y="3859610"/>
                  <a:pt x="297656" y="3859610"/>
                </a:cubicBezTo>
                <a:cubicBezTo>
                  <a:pt x="292695" y="3859610"/>
                  <a:pt x="290214" y="3857129"/>
                  <a:pt x="290214" y="3852168"/>
                </a:cubicBezTo>
                <a:close/>
                <a:moveTo>
                  <a:pt x="700422" y="3848448"/>
                </a:moveTo>
                <a:cubicBezTo>
                  <a:pt x="698562" y="3848448"/>
                  <a:pt x="697012" y="3849688"/>
                  <a:pt x="695771" y="3852168"/>
                </a:cubicBezTo>
                <a:cubicBezTo>
                  <a:pt x="693291" y="3857129"/>
                  <a:pt x="694531" y="3862090"/>
                  <a:pt x="699492" y="3867051"/>
                </a:cubicBezTo>
                <a:lnTo>
                  <a:pt x="706933" y="3867051"/>
                </a:lnTo>
                <a:cubicBezTo>
                  <a:pt x="706933" y="3867051"/>
                  <a:pt x="706933" y="3865811"/>
                  <a:pt x="706933" y="3863331"/>
                </a:cubicBezTo>
                <a:cubicBezTo>
                  <a:pt x="706933" y="3860850"/>
                  <a:pt x="706933" y="3857129"/>
                  <a:pt x="706933" y="3852168"/>
                </a:cubicBezTo>
                <a:cubicBezTo>
                  <a:pt x="704453" y="3849688"/>
                  <a:pt x="702282" y="3848448"/>
                  <a:pt x="700422" y="3848448"/>
                </a:cubicBezTo>
                <a:close/>
                <a:moveTo>
                  <a:pt x="714375" y="3844727"/>
                </a:moveTo>
                <a:lnTo>
                  <a:pt x="714375" y="3852168"/>
                </a:lnTo>
                <a:lnTo>
                  <a:pt x="729257" y="3859610"/>
                </a:lnTo>
                <a:cubicBezTo>
                  <a:pt x="729257" y="3849688"/>
                  <a:pt x="724297" y="3844727"/>
                  <a:pt x="714375" y="3844727"/>
                </a:cubicBezTo>
                <a:close/>
                <a:moveTo>
                  <a:pt x="130224" y="3814961"/>
                </a:moveTo>
                <a:cubicBezTo>
                  <a:pt x="132705" y="3814961"/>
                  <a:pt x="133945" y="3816201"/>
                  <a:pt x="133945" y="3818682"/>
                </a:cubicBezTo>
                <a:cubicBezTo>
                  <a:pt x="133945" y="3821163"/>
                  <a:pt x="131465" y="3822403"/>
                  <a:pt x="126504" y="3822403"/>
                </a:cubicBezTo>
                <a:cubicBezTo>
                  <a:pt x="126504" y="3817442"/>
                  <a:pt x="127744" y="3814961"/>
                  <a:pt x="130224" y="3814961"/>
                </a:cubicBezTo>
                <a:close/>
                <a:moveTo>
                  <a:pt x="334863" y="3807520"/>
                </a:moveTo>
                <a:lnTo>
                  <a:pt x="349746" y="3807520"/>
                </a:lnTo>
                <a:lnTo>
                  <a:pt x="364628" y="3822403"/>
                </a:lnTo>
                <a:cubicBezTo>
                  <a:pt x="364628" y="3822403"/>
                  <a:pt x="362148" y="3821163"/>
                  <a:pt x="357187" y="3818682"/>
                </a:cubicBezTo>
                <a:cubicBezTo>
                  <a:pt x="352226" y="3816201"/>
                  <a:pt x="349746" y="3814961"/>
                  <a:pt x="349746" y="3814961"/>
                </a:cubicBezTo>
                <a:close/>
                <a:moveTo>
                  <a:pt x="5700117" y="3800079"/>
                </a:moveTo>
                <a:cubicBezTo>
                  <a:pt x="5705077" y="3800079"/>
                  <a:pt x="5706317" y="3802559"/>
                  <a:pt x="5703837" y="3807520"/>
                </a:cubicBezTo>
                <a:cubicBezTo>
                  <a:pt x="5701357" y="3812481"/>
                  <a:pt x="5705077" y="3814961"/>
                  <a:pt x="5714999" y="3814961"/>
                </a:cubicBezTo>
                <a:cubicBezTo>
                  <a:pt x="5724921" y="3814961"/>
                  <a:pt x="5729882" y="3812481"/>
                  <a:pt x="5729882" y="3807520"/>
                </a:cubicBezTo>
                <a:cubicBezTo>
                  <a:pt x="5734843" y="3807520"/>
                  <a:pt x="5737323" y="3807520"/>
                  <a:pt x="5737323" y="3807520"/>
                </a:cubicBezTo>
                <a:lnTo>
                  <a:pt x="5729882" y="3822403"/>
                </a:lnTo>
                <a:cubicBezTo>
                  <a:pt x="5729882" y="3822403"/>
                  <a:pt x="5728641" y="3823643"/>
                  <a:pt x="5726161" y="3826123"/>
                </a:cubicBezTo>
                <a:cubicBezTo>
                  <a:pt x="5723681" y="3828604"/>
                  <a:pt x="5721200" y="3831084"/>
                  <a:pt x="5718720" y="3833565"/>
                </a:cubicBezTo>
                <a:cubicBezTo>
                  <a:pt x="5716239" y="3836046"/>
                  <a:pt x="5712519" y="3839766"/>
                  <a:pt x="5707557" y="3844727"/>
                </a:cubicBezTo>
                <a:cubicBezTo>
                  <a:pt x="5692675" y="3849688"/>
                  <a:pt x="5677792" y="3852168"/>
                  <a:pt x="5662909" y="3852168"/>
                </a:cubicBezTo>
                <a:lnTo>
                  <a:pt x="5662909" y="3837286"/>
                </a:lnTo>
                <a:cubicBezTo>
                  <a:pt x="5667871" y="3837286"/>
                  <a:pt x="5670351" y="3834805"/>
                  <a:pt x="5670351" y="3829844"/>
                </a:cubicBezTo>
                <a:cubicBezTo>
                  <a:pt x="5670351" y="3824883"/>
                  <a:pt x="5672831" y="3822403"/>
                  <a:pt x="5677792" y="3822403"/>
                </a:cubicBezTo>
                <a:cubicBezTo>
                  <a:pt x="5682753" y="3822403"/>
                  <a:pt x="5685233" y="3824883"/>
                  <a:pt x="5685233" y="3829844"/>
                </a:cubicBezTo>
                <a:cubicBezTo>
                  <a:pt x="5685233" y="3829844"/>
                  <a:pt x="5686474" y="3829844"/>
                  <a:pt x="5688954" y="3829844"/>
                </a:cubicBezTo>
                <a:cubicBezTo>
                  <a:pt x="5691435" y="3829844"/>
                  <a:pt x="5695155" y="3829844"/>
                  <a:pt x="5700117" y="3829844"/>
                </a:cubicBezTo>
                <a:lnTo>
                  <a:pt x="5692675" y="3822403"/>
                </a:lnTo>
                <a:lnTo>
                  <a:pt x="5685233" y="3807520"/>
                </a:lnTo>
                <a:cubicBezTo>
                  <a:pt x="5690195" y="3807520"/>
                  <a:pt x="5693915" y="3806280"/>
                  <a:pt x="5696395" y="3803799"/>
                </a:cubicBezTo>
                <a:cubicBezTo>
                  <a:pt x="5698875" y="3801319"/>
                  <a:pt x="5700117" y="3800079"/>
                  <a:pt x="5700117" y="3800079"/>
                </a:cubicBezTo>
                <a:close/>
                <a:moveTo>
                  <a:pt x="595312" y="3800079"/>
                </a:moveTo>
                <a:cubicBezTo>
                  <a:pt x="600273" y="3800079"/>
                  <a:pt x="602754" y="3801319"/>
                  <a:pt x="602754" y="3803799"/>
                </a:cubicBezTo>
                <a:cubicBezTo>
                  <a:pt x="602754" y="3806280"/>
                  <a:pt x="601513" y="3807520"/>
                  <a:pt x="599033" y="3807520"/>
                </a:cubicBezTo>
                <a:cubicBezTo>
                  <a:pt x="596553" y="3807520"/>
                  <a:pt x="595312" y="3805039"/>
                  <a:pt x="595312" y="3800079"/>
                </a:cubicBezTo>
                <a:close/>
                <a:moveTo>
                  <a:pt x="684609" y="3792637"/>
                </a:moveTo>
                <a:lnTo>
                  <a:pt x="684609" y="3807520"/>
                </a:lnTo>
                <a:lnTo>
                  <a:pt x="699492" y="3807520"/>
                </a:lnTo>
                <a:close/>
                <a:moveTo>
                  <a:pt x="617637" y="3792637"/>
                </a:moveTo>
                <a:cubicBezTo>
                  <a:pt x="627558" y="3792637"/>
                  <a:pt x="635000" y="3797598"/>
                  <a:pt x="639961" y="3807520"/>
                </a:cubicBezTo>
                <a:cubicBezTo>
                  <a:pt x="644922" y="3817442"/>
                  <a:pt x="644922" y="3823643"/>
                  <a:pt x="639961" y="3826123"/>
                </a:cubicBezTo>
                <a:cubicBezTo>
                  <a:pt x="635000" y="3828604"/>
                  <a:pt x="627558" y="3829844"/>
                  <a:pt x="617637" y="3829844"/>
                </a:cubicBezTo>
                <a:lnTo>
                  <a:pt x="617637" y="3822403"/>
                </a:lnTo>
                <a:cubicBezTo>
                  <a:pt x="617637" y="3822403"/>
                  <a:pt x="617637" y="3819922"/>
                  <a:pt x="617637" y="3814961"/>
                </a:cubicBezTo>
                <a:cubicBezTo>
                  <a:pt x="617637" y="3810001"/>
                  <a:pt x="617637" y="3805039"/>
                  <a:pt x="617637" y="3800079"/>
                </a:cubicBezTo>
                <a:close/>
                <a:moveTo>
                  <a:pt x="372070" y="3792637"/>
                </a:moveTo>
                <a:lnTo>
                  <a:pt x="379511" y="3800079"/>
                </a:lnTo>
                <a:cubicBezTo>
                  <a:pt x="379511" y="3805039"/>
                  <a:pt x="377031" y="3805039"/>
                  <a:pt x="372070" y="3800079"/>
                </a:cubicBezTo>
                <a:close/>
                <a:moveTo>
                  <a:pt x="5807551" y="3780777"/>
                </a:moveTo>
                <a:cubicBezTo>
                  <a:pt x="5809101" y="3780622"/>
                  <a:pt x="5810497" y="3780855"/>
                  <a:pt x="5811737" y="3781475"/>
                </a:cubicBezTo>
                <a:cubicBezTo>
                  <a:pt x="5816699" y="3783956"/>
                  <a:pt x="5821659" y="3785196"/>
                  <a:pt x="5826620" y="3785196"/>
                </a:cubicBezTo>
                <a:lnTo>
                  <a:pt x="5796855" y="3800079"/>
                </a:lnTo>
                <a:cubicBezTo>
                  <a:pt x="5777011" y="3810001"/>
                  <a:pt x="5764609" y="3814961"/>
                  <a:pt x="5759647" y="3814961"/>
                </a:cubicBezTo>
                <a:lnTo>
                  <a:pt x="5759647" y="3807520"/>
                </a:lnTo>
                <a:cubicBezTo>
                  <a:pt x="5764609" y="3807520"/>
                  <a:pt x="5769569" y="3806280"/>
                  <a:pt x="5774531" y="3803799"/>
                </a:cubicBezTo>
                <a:cubicBezTo>
                  <a:pt x="5779491" y="3801319"/>
                  <a:pt x="5784452" y="3797598"/>
                  <a:pt x="5789413" y="3792637"/>
                </a:cubicBezTo>
                <a:cubicBezTo>
                  <a:pt x="5796855" y="3785196"/>
                  <a:pt x="5802900" y="3781243"/>
                  <a:pt x="5807551" y="3780777"/>
                </a:cubicBezTo>
                <a:close/>
                <a:moveTo>
                  <a:pt x="5848945" y="3777754"/>
                </a:moveTo>
                <a:cubicBezTo>
                  <a:pt x="5853905" y="3777754"/>
                  <a:pt x="5853905" y="3780235"/>
                  <a:pt x="5848945" y="3785196"/>
                </a:cubicBezTo>
                <a:lnTo>
                  <a:pt x="5841503" y="3785196"/>
                </a:lnTo>
                <a:cubicBezTo>
                  <a:pt x="5841503" y="3780235"/>
                  <a:pt x="5843983" y="3777754"/>
                  <a:pt x="5848945" y="3777754"/>
                </a:cubicBezTo>
                <a:close/>
                <a:moveTo>
                  <a:pt x="290214" y="3777754"/>
                </a:moveTo>
                <a:lnTo>
                  <a:pt x="305097" y="3777754"/>
                </a:lnTo>
                <a:cubicBezTo>
                  <a:pt x="305097" y="3782715"/>
                  <a:pt x="307578" y="3782715"/>
                  <a:pt x="312539" y="3777754"/>
                </a:cubicBezTo>
                <a:lnTo>
                  <a:pt x="327421" y="3785196"/>
                </a:lnTo>
                <a:cubicBezTo>
                  <a:pt x="332383" y="3785196"/>
                  <a:pt x="339824" y="3787676"/>
                  <a:pt x="349746" y="3792637"/>
                </a:cubicBezTo>
                <a:lnTo>
                  <a:pt x="342304" y="3792637"/>
                </a:lnTo>
                <a:cubicBezTo>
                  <a:pt x="332383" y="3792637"/>
                  <a:pt x="327421" y="3792637"/>
                  <a:pt x="327421" y="3792637"/>
                </a:cubicBezTo>
                <a:cubicBezTo>
                  <a:pt x="327421" y="3802559"/>
                  <a:pt x="322461" y="3802559"/>
                  <a:pt x="312539" y="3792637"/>
                </a:cubicBezTo>
                <a:close/>
                <a:moveTo>
                  <a:pt x="141386" y="3777754"/>
                </a:moveTo>
                <a:cubicBezTo>
                  <a:pt x="146347" y="3782715"/>
                  <a:pt x="148828" y="3782715"/>
                  <a:pt x="148828" y="3777754"/>
                </a:cubicBezTo>
                <a:lnTo>
                  <a:pt x="156269" y="3785196"/>
                </a:lnTo>
                <a:cubicBezTo>
                  <a:pt x="166191" y="3805039"/>
                  <a:pt x="176113" y="3814961"/>
                  <a:pt x="186035" y="3814961"/>
                </a:cubicBezTo>
                <a:lnTo>
                  <a:pt x="223242" y="3837286"/>
                </a:lnTo>
                <a:lnTo>
                  <a:pt x="193476" y="3829844"/>
                </a:lnTo>
                <a:lnTo>
                  <a:pt x="193476" y="3837286"/>
                </a:lnTo>
                <a:lnTo>
                  <a:pt x="186035" y="3837286"/>
                </a:lnTo>
                <a:cubicBezTo>
                  <a:pt x="171152" y="3827364"/>
                  <a:pt x="164951" y="3819922"/>
                  <a:pt x="167431" y="3814961"/>
                </a:cubicBezTo>
                <a:cubicBezTo>
                  <a:pt x="169912" y="3810001"/>
                  <a:pt x="167431" y="3807520"/>
                  <a:pt x="159990" y="3807520"/>
                </a:cubicBezTo>
                <a:cubicBezTo>
                  <a:pt x="152549" y="3807520"/>
                  <a:pt x="148828" y="3805039"/>
                  <a:pt x="148828" y="3800079"/>
                </a:cubicBezTo>
                <a:cubicBezTo>
                  <a:pt x="148828" y="3795118"/>
                  <a:pt x="148828" y="3792637"/>
                  <a:pt x="148828" y="3792637"/>
                </a:cubicBezTo>
                <a:cubicBezTo>
                  <a:pt x="148828" y="3792637"/>
                  <a:pt x="146347" y="3792637"/>
                  <a:pt x="141386" y="3792637"/>
                </a:cubicBezTo>
                <a:cubicBezTo>
                  <a:pt x="136426" y="3787676"/>
                  <a:pt x="133945" y="3785196"/>
                  <a:pt x="133945" y="3785196"/>
                </a:cubicBezTo>
                <a:close/>
                <a:moveTo>
                  <a:pt x="344165" y="3774034"/>
                </a:moveTo>
                <a:cubicBezTo>
                  <a:pt x="345405" y="3774034"/>
                  <a:pt x="347265" y="3775274"/>
                  <a:pt x="349746" y="3777754"/>
                </a:cubicBezTo>
                <a:lnTo>
                  <a:pt x="342304" y="3777754"/>
                </a:lnTo>
                <a:cubicBezTo>
                  <a:pt x="342304" y="3775274"/>
                  <a:pt x="342924" y="3774034"/>
                  <a:pt x="344165" y="3774034"/>
                </a:cubicBezTo>
                <a:close/>
                <a:moveTo>
                  <a:pt x="208359" y="3773103"/>
                </a:moveTo>
                <a:cubicBezTo>
                  <a:pt x="205878" y="3772483"/>
                  <a:pt x="203398" y="3772794"/>
                  <a:pt x="200918" y="3774034"/>
                </a:cubicBezTo>
                <a:cubicBezTo>
                  <a:pt x="195957" y="3776514"/>
                  <a:pt x="195957" y="3777754"/>
                  <a:pt x="200918" y="3777754"/>
                </a:cubicBezTo>
                <a:lnTo>
                  <a:pt x="215800" y="3777754"/>
                </a:lnTo>
                <a:cubicBezTo>
                  <a:pt x="213320" y="3775274"/>
                  <a:pt x="210840" y="3773724"/>
                  <a:pt x="208359" y="3773103"/>
                </a:cubicBezTo>
                <a:close/>
                <a:moveTo>
                  <a:pt x="5774531" y="3770313"/>
                </a:moveTo>
                <a:cubicBezTo>
                  <a:pt x="5774531" y="3770313"/>
                  <a:pt x="5774531" y="3772794"/>
                  <a:pt x="5774531" y="3777754"/>
                </a:cubicBezTo>
                <a:cubicBezTo>
                  <a:pt x="5774531" y="3782715"/>
                  <a:pt x="5773289" y="3785196"/>
                  <a:pt x="5770809" y="3785196"/>
                </a:cubicBezTo>
                <a:cubicBezTo>
                  <a:pt x="5768329" y="3785196"/>
                  <a:pt x="5768329" y="3782715"/>
                  <a:pt x="5770809" y="3777754"/>
                </a:cubicBezTo>
                <a:cubicBezTo>
                  <a:pt x="5773289" y="3772794"/>
                  <a:pt x="5774531" y="3770313"/>
                  <a:pt x="5774531" y="3770313"/>
                </a:cubicBezTo>
                <a:close/>
                <a:moveTo>
                  <a:pt x="5744765" y="3770313"/>
                </a:moveTo>
                <a:cubicBezTo>
                  <a:pt x="5744765" y="3770313"/>
                  <a:pt x="5747245" y="3770313"/>
                  <a:pt x="5752206" y="3770313"/>
                </a:cubicBezTo>
                <a:cubicBezTo>
                  <a:pt x="5757167" y="3770313"/>
                  <a:pt x="5757167" y="3772794"/>
                  <a:pt x="5752206" y="3777754"/>
                </a:cubicBezTo>
                <a:lnTo>
                  <a:pt x="5744765" y="3777754"/>
                </a:lnTo>
                <a:cubicBezTo>
                  <a:pt x="5744765" y="3772794"/>
                  <a:pt x="5744765" y="3770313"/>
                  <a:pt x="5744765" y="3770313"/>
                </a:cubicBezTo>
                <a:close/>
                <a:moveTo>
                  <a:pt x="5729882" y="3770313"/>
                </a:moveTo>
                <a:lnTo>
                  <a:pt x="5722441" y="3777754"/>
                </a:lnTo>
                <a:cubicBezTo>
                  <a:pt x="5722441" y="3787676"/>
                  <a:pt x="5719961" y="3793877"/>
                  <a:pt x="5714999" y="3796358"/>
                </a:cubicBezTo>
                <a:cubicBezTo>
                  <a:pt x="5710038" y="3798839"/>
                  <a:pt x="5705077" y="3797598"/>
                  <a:pt x="5700117" y="3792637"/>
                </a:cubicBezTo>
                <a:cubicBezTo>
                  <a:pt x="5700117" y="3792637"/>
                  <a:pt x="5705077" y="3787676"/>
                  <a:pt x="5714999" y="3777754"/>
                </a:cubicBezTo>
                <a:close/>
                <a:moveTo>
                  <a:pt x="156269" y="3755430"/>
                </a:moveTo>
                <a:lnTo>
                  <a:pt x="163711" y="3755430"/>
                </a:lnTo>
                <a:lnTo>
                  <a:pt x="163711" y="3762872"/>
                </a:lnTo>
                <a:cubicBezTo>
                  <a:pt x="158750" y="3762872"/>
                  <a:pt x="156269" y="3760391"/>
                  <a:pt x="156269" y="3755430"/>
                </a:cubicBezTo>
                <a:close/>
                <a:moveTo>
                  <a:pt x="409277" y="3747989"/>
                </a:moveTo>
                <a:cubicBezTo>
                  <a:pt x="414238" y="3747989"/>
                  <a:pt x="419199" y="3747989"/>
                  <a:pt x="424160" y="3747989"/>
                </a:cubicBezTo>
                <a:cubicBezTo>
                  <a:pt x="424160" y="3747989"/>
                  <a:pt x="426640" y="3747989"/>
                  <a:pt x="431601" y="3747989"/>
                </a:cubicBezTo>
                <a:cubicBezTo>
                  <a:pt x="431601" y="3752949"/>
                  <a:pt x="426640" y="3755430"/>
                  <a:pt x="416718" y="3755430"/>
                </a:cubicBezTo>
                <a:close/>
                <a:moveTo>
                  <a:pt x="5808017" y="3740547"/>
                </a:moveTo>
                <a:cubicBezTo>
                  <a:pt x="5810497" y="3740547"/>
                  <a:pt x="5811737" y="3741787"/>
                  <a:pt x="5811737" y="3744268"/>
                </a:cubicBezTo>
                <a:cubicBezTo>
                  <a:pt x="5811737" y="3746749"/>
                  <a:pt x="5809257" y="3747989"/>
                  <a:pt x="5804296" y="3747989"/>
                </a:cubicBezTo>
                <a:cubicBezTo>
                  <a:pt x="5804296" y="3743028"/>
                  <a:pt x="5805537" y="3740547"/>
                  <a:pt x="5808017" y="3740547"/>
                </a:cubicBezTo>
                <a:close/>
                <a:moveTo>
                  <a:pt x="5737323" y="3725665"/>
                </a:moveTo>
                <a:lnTo>
                  <a:pt x="5737323" y="3733106"/>
                </a:lnTo>
                <a:cubicBezTo>
                  <a:pt x="5732362" y="3733106"/>
                  <a:pt x="5729882" y="3733106"/>
                  <a:pt x="5729882" y="3733106"/>
                </a:cubicBezTo>
                <a:close/>
                <a:moveTo>
                  <a:pt x="703213" y="3710782"/>
                </a:moveTo>
                <a:cubicBezTo>
                  <a:pt x="700732" y="3710782"/>
                  <a:pt x="699492" y="3713262"/>
                  <a:pt x="699492" y="3718223"/>
                </a:cubicBezTo>
                <a:cubicBezTo>
                  <a:pt x="699492" y="3723184"/>
                  <a:pt x="701972" y="3725665"/>
                  <a:pt x="706933" y="3725665"/>
                </a:cubicBezTo>
                <a:cubicBezTo>
                  <a:pt x="706933" y="3725665"/>
                  <a:pt x="706933" y="3723184"/>
                  <a:pt x="706933" y="3718223"/>
                </a:cubicBezTo>
                <a:cubicBezTo>
                  <a:pt x="706933" y="3713262"/>
                  <a:pt x="705693" y="3710782"/>
                  <a:pt x="703213" y="3710782"/>
                </a:cubicBezTo>
                <a:close/>
                <a:moveTo>
                  <a:pt x="613916" y="3703340"/>
                </a:moveTo>
                <a:cubicBezTo>
                  <a:pt x="616396" y="3703340"/>
                  <a:pt x="615156" y="3705821"/>
                  <a:pt x="610195" y="3710782"/>
                </a:cubicBezTo>
                <a:cubicBezTo>
                  <a:pt x="610195" y="3710782"/>
                  <a:pt x="607715" y="3710782"/>
                  <a:pt x="602754" y="3710782"/>
                </a:cubicBezTo>
                <a:cubicBezTo>
                  <a:pt x="607715" y="3705821"/>
                  <a:pt x="611436" y="3703340"/>
                  <a:pt x="613916" y="3703340"/>
                </a:cubicBezTo>
                <a:close/>
                <a:moveTo>
                  <a:pt x="591592" y="3695899"/>
                </a:moveTo>
                <a:cubicBezTo>
                  <a:pt x="594072" y="3695899"/>
                  <a:pt x="595312" y="3698380"/>
                  <a:pt x="595312" y="3703340"/>
                </a:cubicBezTo>
                <a:cubicBezTo>
                  <a:pt x="595312" y="3708301"/>
                  <a:pt x="595312" y="3710782"/>
                  <a:pt x="595312" y="3710782"/>
                </a:cubicBezTo>
                <a:cubicBezTo>
                  <a:pt x="595312" y="3710782"/>
                  <a:pt x="594072" y="3708301"/>
                  <a:pt x="591592" y="3703340"/>
                </a:cubicBezTo>
                <a:cubicBezTo>
                  <a:pt x="589111" y="3698380"/>
                  <a:pt x="589111" y="3695899"/>
                  <a:pt x="591592" y="3695899"/>
                </a:cubicBezTo>
                <a:close/>
                <a:moveTo>
                  <a:pt x="565546" y="3695899"/>
                </a:moveTo>
                <a:lnTo>
                  <a:pt x="572988" y="3695899"/>
                </a:lnTo>
                <a:lnTo>
                  <a:pt x="580429" y="3703340"/>
                </a:lnTo>
                <a:cubicBezTo>
                  <a:pt x="575468" y="3703340"/>
                  <a:pt x="570508" y="3700860"/>
                  <a:pt x="565546" y="3695899"/>
                </a:cubicBezTo>
                <a:close/>
                <a:moveTo>
                  <a:pt x="610195" y="3682876"/>
                </a:moveTo>
                <a:cubicBezTo>
                  <a:pt x="611435" y="3682876"/>
                  <a:pt x="612676" y="3683497"/>
                  <a:pt x="613916" y="3684737"/>
                </a:cubicBezTo>
                <a:cubicBezTo>
                  <a:pt x="616396" y="3687217"/>
                  <a:pt x="616396" y="3690938"/>
                  <a:pt x="613916" y="3695899"/>
                </a:cubicBezTo>
                <a:cubicBezTo>
                  <a:pt x="611436" y="3700860"/>
                  <a:pt x="608955" y="3700860"/>
                  <a:pt x="606474" y="3695899"/>
                </a:cubicBezTo>
                <a:cubicBezTo>
                  <a:pt x="603994" y="3690938"/>
                  <a:pt x="603994" y="3687217"/>
                  <a:pt x="606474" y="3684737"/>
                </a:cubicBezTo>
                <a:cubicBezTo>
                  <a:pt x="607715" y="3683497"/>
                  <a:pt x="608955" y="3682876"/>
                  <a:pt x="610195" y="3682876"/>
                </a:cubicBezTo>
                <a:close/>
                <a:moveTo>
                  <a:pt x="5722441" y="3681016"/>
                </a:moveTo>
                <a:cubicBezTo>
                  <a:pt x="5727402" y="3681016"/>
                  <a:pt x="5729882" y="3682256"/>
                  <a:pt x="5729882" y="3684737"/>
                </a:cubicBezTo>
                <a:cubicBezTo>
                  <a:pt x="5729882" y="3687217"/>
                  <a:pt x="5727402" y="3688457"/>
                  <a:pt x="5722441" y="3688457"/>
                </a:cubicBezTo>
                <a:cubicBezTo>
                  <a:pt x="5717479" y="3688457"/>
                  <a:pt x="5714999" y="3687217"/>
                  <a:pt x="5714999" y="3684737"/>
                </a:cubicBezTo>
                <a:cubicBezTo>
                  <a:pt x="5714999" y="3682256"/>
                  <a:pt x="5717479" y="3681016"/>
                  <a:pt x="5722441" y="3681016"/>
                </a:cubicBezTo>
                <a:close/>
                <a:moveTo>
                  <a:pt x="228823" y="3677295"/>
                </a:moveTo>
                <a:cubicBezTo>
                  <a:pt x="230063" y="3677296"/>
                  <a:pt x="230683" y="3678536"/>
                  <a:pt x="230683" y="3681016"/>
                </a:cubicBezTo>
                <a:cubicBezTo>
                  <a:pt x="230683" y="3685977"/>
                  <a:pt x="228203" y="3688457"/>
                  <a:pt x="223242" y="3688457"/>
                </a:cubicBezTo>
                <a:lnTo>
                  <a:pt x="223242" y="3681016"/>
                </a:lnTo>
                <a:cubicBezTo>
                  <a:pt x="225722" y="3678536"/>
                  <a:pt x="227583" y="3677296"/>
                  <a:pt x="228823" y="3677295"/>
                </a:cubicBezTo>
                <a:close/>
                <a:moveTo>
                  <a:pt x="134875" y="3676365"/>
                </a:moveTo>
                <a:cubicBezTo>
                  <a:pt x="133015" y="3675745"/>
                  <a:pt x="131465" y="3676055"/>
                  <a:pt x="130224" y="3677295"/>
                </a:cubicBezTo>
                <a:cubicBezTo>
                  <a:pt x="127744" y="3679776"/>
                  <a:pt x="127744" y="3682256"/>
                  <a:pt x="130224" y="3684737"/>
                </a:cubicBezTo>
                <a:cubicBezTo>
                  <a:pt x="132705" y="3687217"/>
                  <a:pt x="136426" y="3688457"/>
                  <a:pt x="141386" y="3688457"/>
                </a:cubicBezTo>
                <a:lnTo>
                  <a:pt x="141386" y="3681016"/>
                </a:lnTo>
                <a:cubicBezTo>
                  <a:pt x="138906" y="3678536"/>
                  <a:pt x="136736" y="3676986"/>
                  <a:pt x="134875" y="3676365"/>
                </a:cubicBezTo>
                <a:close/>
                <a:moveTo>
                  <a:pt x="5744765" y="3673575"/>
                </a:moveTo>
                <a:lnTo>
                  <a:pt x="5752206" y="3673575"/>
                </a:lnTo>
                <a:cubicBezTo>
                  <a:pt x="5752206" y="3678535"/>
                  <a:pt x="5749726" y="3681016"/>
                  <a:pt x="5744765" y="3681016"/>
                </a:cubicBezTo>
                <a:cubicBezTo>
                  <a:pt x="5739803" y="3681016"/>
                  <a:pt x="5739803" y="3678535"/>
                  <a:pt x="5744765" y="3673575"/>
                </a:cubicBezTo>
                <a:close/>
                <a:moveTo>
                  <a:pt x="602754" y="3666133"/>
                </a:moveTo>
                <a:cubicBezTo>
                  <a:pt x="607715" y="3666133"/>
                  <a:pt x="610195" y="3668614"/>
                  <a:pt x="610195" y="3673575"/>
                </a:cubicBezTo>
                <a:lnTo>
                  <a:pt x="602754" y="3673575"/>
                </a:lnTo>
                <a:cubicBezTo>
                  <a:pt x="597793" y="3668614"/>
                  <a:pt x="597793" y="3666133"/>
                  <a:pt x="602754" y="3666133"/>
                </a:cubicBezTo>
                <a:close/>
                <a:moveTo>
                  <a:pt x="5744765" y="3658692"/>
                </a:moveTo>
                <a:cubicBezTo>
                  <a:pt x="5749726" y="3658692"/>
                  <a:pt x="5752206" y="3658692"/>
                  <a:pt x="5752206" y="3658692"/>
                </a:cubicBezTo>
                <a:lnTo>
                  <a:pt x="5744765" y="3666133"/>
                </a:lnTo>
                <a:cubicBezTo>
                  <a:pt x="5739803" y="3666133"/>
                  <a:pt x="5737323" y="3664893"/>
                  <a:pt x="5737323" y="3662413"/>
                </a:cubicBezTo>
                <a:cubicBezTo>
                  <a:pt x="5737323" y="3659932"/>
                  <a:pt x="5739803" y="3658692"/>
                  <a:pt x="5744765" y="3658692"/>
                </a:cubicBezTo>
                <a:close/>
                <a:moveTo>
                  <a:pt x="208359" y="3658692"/>
                </a:moveTo>
                <a:cubicBezTo>
                  <a:pt x="213320" y="3658692"/>
                  <a:pt x="217041" y="3659932"/>
                  <a:pt x="219521" y="3662413"/>
                </a:cubicBezTo>
                <a:cubicBezTo>
                  <a:pt x="222002" y="3664893"/>
                  <a:pt x="220761" y="3666133"/>
                  <a:pt x="215800" y="3666133"/>
                </a:cubicBezTo>
                <a:cubicBezTo>
                  <a:pt x="210840" y="3666133"/>
                  <a:pt x="208359" y="3663653"/>
                  <a:pt x="208359" y="3658692"/>
                </a:cubicBezTo>
                <a:close/>
                <a:moveTo>
                  <a:pt x="89296" y="3643809"/>
                </a:moveTo>
                <a:cubicBezTo>
                  <a:pt x="94258" y="3648770"/>
                  <a:pt x="99219" y="3651250"/>
                  <a:pt x="104179" y="3651250"/>
                </a:cubicBezTo>
                <a:lnTo>
                  <a:pt x="103249" y="3651250"/>
                </a:lnTo>
                <a:cubicBezTo>
                  <a:pt x="101389" y="3651250"/>
                  <a:pt x="99218" y="3651250"/>
                  <a:pt x="96738" y="3651250"/>
                </a:cubicBezTo>
                <a:cubicBezTo>
                  <a:pt x="91777" y="3651250"/>
                  <a:pt x="89296" y="3651250"/>
                  <a:pt x="89296" y="3651250"/>
                </a:cubicBezTo>
                <a:cubicBezTo>
                  <a:pt x="89296" y="3651250"/>
                  <a:pt x="89296" y="3648770"/>
                  <a:pt x="89296" y="3643809"/>
                </a:cubicBezTo>
                <a:close/>
                <a:moveTo>
                  <a:pt x="661458" y="3634714"/>
                </a:moveTo>
                <a:lnTo>
                  <a:pt x="660425" y="3637298"/>
                </a:lnTo>
                <a:cubicBezTo>
                  <a:pt x="659184" y="3639158"/>
                  <a:pt x="657324" y="3641329"/>
                  <a:pt x="654844" y="3643809"/>
                </a:cubicBezTo>
                <a:lnTo>
                  <a:pt x="662285" y="3651250"/>
                </a:lnTo>
                <a:cubicBezTo>
                  <a:pt x="667246" y="3651250"/>
                  <a:pt x="667246" y="3646290"/>
                  <a:pt x="662285" y="3636368"/>
                </a:cubicBezTo>
                <a:close/>
                <a:moveTo>
                  <a:pt x="150688" y="3632648"/>
                </a:moveTo>
                <a:cubicBezTo>
                  <a:pt x="151928" y="3632647"/>
                  <a:pt x="153789" y="3633888"/>
                  <a:pt x="156269" y="3636368"/>
                </a:cubicBezTo>
                <a:cubicBezTo>
                  <a:pt x="156269" y="3636368"/>
                  <a:pt x="153789" y="3636368"/>
                  <a:pt x="148828" y="3636368"/>
                </a:cubicBezTo>
                <a:cubicBezTo>
                  <a:pt x="148828" y="3633888"/>
                  <a:pt x="149448" y="3632647"/>
                  <a:pt x="150688" y="3632648"/>
                </a:cubicBezTo>
                <a:close/>
                <a:moveTo>
                  <a:pt x="1012031" y="3628926"/>
                </a:moveTo>
                <a:lnTo>
                  <a:pt x="1012031" y="3643809"/>
                </a:lnTo>
                <a:cubicBezTo>
                  <a:pt x="1021953" y="3643809"/>
                  <a:pt x="1026914" y="3646290"/>
                  <a:pt x="1026914" y="3651250"/>
                </a:cubicBezTo>
                <a:lnTo>
                  <a:pt x="1026914" y="3636368"/>
                </a:lnTo>
                <a:close/>
                <a:moveTo>
                  <a:pt x="654844" y="3621485"/>
                </a:moveTo>
                <a:cubicBezTo>
                  <a:pt x="649882" y="3626446"/>
                  <a:pt x="649882" y="3628926"/>
                  <a:pt x="654844" y="3628926"/>
                </a:cubicBezTo>
                <a:lnTo>
                  <a:pt x="658903" y="3629603"/>
                </a:lnTo>
                <a:close/>
                <a:moveTo>
                  <a:pt x="290214" y="3614043"/>
                </a:moveTo>
                <a:lnTo>
                  <a:pt x="297656" y="3614043"/>
                </a:lnTo>
                <a:lnTo>
                  <a:pt x="297656" y="3628926"/>
                </a:lnTo>
                <a:close/>
                <a:moveTo>
                  <a:pt x="319980" y="3606602"/>
                </a:moveTo>
                <a:cubicBezTo>
                  <a:pt x="319980" y="3606602"/>
                  <a:pt x="322461" y="3606602"/>
                  <a:pt x="327421" y="3606602"/>
                </a:cubicBezTo>
                <a:cubicBezTo>
                  <a:pt x="332383" y="3611563"/>
                  <a:pt x="334863" y="3611563"/>
                  <a:pt x="334863" y="3606602"/>
                </a:cubicBezTo>
                <a:lnTo>
                  <a:pt x="342304" y="3614043"/>
                </a:lnTo>
                <a:cubicBezTo>
                  <a:pt x="342304" y="3619004"/>
                  <a:pt x="339824" y="3622725"/>
                  <a:pt x="334863" y="3625206"/>
                </a:cubicBezTo>
                <a:cubicBezTo>
                  <a:pt x="329902" y="3627686"/>
                  <a:pt x="324941" y="3626446"/>
                  <a:pt x="319980" y="3621485"/>
                </a:cubicBezTo>
                <a:cubicBezTo>
                  <a:pt x="319980" y="3621485"/>
                  <a:pt x="319980" y="3620245"/>
                  <a:pt x="319980" y="3617764"/>
                </a:cubicBezTo>
                <a:cubicBezTo>
                  <a:pt x="319980" y="3615283"/>
                  <a:pt x="319980" y="3611563"/>
                  <a:pt x="319980" y="3606602"/>
                </a:cubicBezTo>
                <a:close/>
                <a:moveTo>
                  <a:pt x="148828" y="3599161"/>
                </a:moveTo>
                <a:cubicBezTo>
                  <a:pt x="148828" y="3604121"/>
                  <a:pt x="150068" y="3606602"/>
                  <a:pt x="152549" y="3606602"/>
                </a:cubicBezTo>
                <a:cubicBezTo>
                  <a:pt x="155029" y="3606602"/>
                  <a:pt x="156269" y="3605362"/>
                  <a:pt x="156269" y="3602881"/>
                </a:cubicBezTo>
                <a:cubicBezTo>
                  <a:pt x="156269" y="3600401"/>
                  <a:pt x="153789" y="3599161"/>
                  <a:pt x="148828" y="3599161"/>
                </a:cubicBezTo>
                <a:close/>
                <a:moveTo>
                  <a:pt x="89296" y="3599161"/>
                </a:moveTo>
                <a:cubicBezTo>
                  <a:pt x="104179" y="3609083"/>
                  <a:pt x="109140" y="3619004"/>
                  <a:pt x="104179" y="3628926"/>
                </a:cubicBezTo>
                <a:cubicBezTo>
                  <a:pt x="104179" y="3628926"/>
                  <a:pt x="99219" y="3623965"/>
                  <a:pt x="89296" y="3614043"/>
                </a:cubicBezTo>
                <a:close/>
                <a:moveTo>
                  <a:pt x="5804296" y="3591719"/>
                </a:moveTo>
                <a:lnTo>
                  <a:pt x="5804296" y="3614043"/>
                </a:lnTo>
                <a:cubicBezTo>
                  <a:pt x="5794375" y="3619004"/>
                  <a:pt x="5786933" y="3619004"/>
                  <a:pt x="5781972" y="3614043"/>
                </a:cubicBezTo>
                <a:cubicBezTo>
                  <a:pt x="5777011" y="3604121"/>
                  <a:pt x="5779491" y="3599161"/>
                  <a:pt x="5789413" y="3599161"/>
                </a:cubicBezTo>
                <a:cubicBezTo>
                  <a:pt x="5794375" y="3599161"/>
                  <a:pt x="5796855" y="3597921"/>
                  <a:pt x="5796855" y="3595440"/>
                </a:cubicBezTo>
                <a:cubicBezTo>
                  <a:pt x="5796855" y="3592959"/>
                  <a:pt x="5799335" y="3591719"/>
                  <a:pt x="5804296" y="3591719"/>
                </a:cubicBezTo>
                <a:close/>
                <a:moveTo>
                  <a:pt x="275332" y="3576836"/>
                </a:moveTo>
                <a:cubicBezTo>
                  <a:pt x="280292" y="3576836"/>
                  <a:pt x="282773" y="3578076"/>
                  <a:pt x="282773" y="3580557"/>
                </a:cubicBezTo>
                <a:cubicBezTo>
                  <a:pt x="282773" y="3583038"/>
                  <a:pt x="285254" y="3586758"/>
                  <a:pt x="290214" y="3591719"/>
                </a:cubicBezTo>
                <a:cubicBezTo>
                  <a:pt x="285254" y="3591719"/>
                  <a:pt x="280292" y="3589239"/>
                  <a:pt x="275332" y="3584278"/>
                </a:cubicBezTo>
                <a:cubicBezTo>
                  <a:pt x="270371" y="3579317"/>
                  <a:pt x="270371" y="3576836"/>
                  <a:pt x="275332" y="3576836"/>
                </a:cubicBezTo>
                <a:close/>
                <a:moveTo>
                  <a:pt x="253007" y="3576836"/>
                </a:moveTo>
                <a:cubicBezTo>
                  <a:pt x="253007" y="3581797"/>
                  <a:pt x="251767" y="3584278"/>
                  <a:pt x="249287" y="3584278"/>
                </a:cubicBezTo>
                <a:cubicBezTo>
                  <a:pt x="246806" y="3584278"/>
                  <a:pt x="245566" y="3583038"/>
                  <a:pt x="245566" y="3580557"/>
                </a:cubicBezTo>
                <a:cubicBezTo>
                  <a:pt x="245566" y="3578076"/>
                  <a:pt x="248047" y="3576836"/>
                  <a:pt x="253007" y="3576836"/>
                </a:cubicBezTo>
                <a:close/>
                <a:moveTo>
                  <a:pt x="156269" y="3569395"/>
                </a:moveTo>
                <a:cubicBezTo>
                  <a:pt x="161230" y="3569395"/>
                  <a:pt x="163711" y="3574356"/>
                  <a:pt x="163711" y="3584278"/>
                </a:cubicBezTo>
                <a:cubicBezTo>
                  <a:pt x="163711" y="3594200"/>
                  <a:pt x="163711" y="3599161"/>
                  <a:pt x="163711" y="3599161"/>
                </a:cubicBezTo>
                <a:cubicBezTo>
                  <a:pt x="163711" y="3599161"/>
                  <a:pt x="166191" y="3599161"/>
                  <a:pt x="171152" y="3599161"/>
                </a:cubicBezTo>
                <a:cubicBezTo>
                  <a:pt x="181074" y="3589239"/>
                  <a:pt x="188515" y="3589239"/>
                  <a:pt x="193476" y="3599161"/>
                </a:cubicBezTo>
                <a:cubicBezTo>
                  <a:pt x="198437" y="3604121"/>
                  <a:pt x="198437" y="3606602"/>
                  <a:pt x="193476" y="3606602"/>
                </a:cubicBezTo>
                <a:lnTo>
                  <a:pt x="200918" y="3643809"/>
                </a:lnTo>
                <a:lnTo>
                  <a:pt x="200918" y="3651250"/>
                </a:lnTo>
                <a:cubicBezTo>
                  <a:pt x="195957" y="3651250"/>
                  <a:pt x="193476" y="3652490"/>
                  <a:pt x="193476" y="3654971"/>
                </a:cubicBezTo>
                <a:cubicBezTo>
                  <a:pt x="193476" y="3657452"/>
                  <a:pt x="190996" y="3658692"/>
                  <a:pt x="186035" y="3658692"/>
                </a:cubicBezTo>
                <a:lnTo>
                  <a:pt x="186035" y="3651250"/>
                </a:lnTo>
                <a:lnTo>
                  <a:pt x="171152" y="3643809"/>
                </a:lnTo>
                <a:cubicBezTo>
                  <a:pt x="171152" y="3643809"/>
                  <a:pt x="169912" y="3642569"/>
                  <a:pt x="167431" y="3640088"/>
                </a:cubicBezTo>
                <a:cubicBezTo>
                  <a:pt x="164951" y="3637608"/>
                  <a:pt x="163711" y="3633887"/>
                  <a:pt x="163711" y="3628926"/>
                </a:cubicBezTo>
                <a:cubicBezTo>
                  <a:pt x="158750" y="3614043"/>
                  <a:pt x="151308" y="3611563"/>
                  <a:pt x="141386" y="3621485"/>
                </a:cubicBezTo>
                <a:cubicBezTo>
                  <a:pt x="136426" y="3626446"/>
                  <a:pt x="135185" y="3630166"/>
                  <a:pt x="137666" y="3632647"/>
                </a:cubicBezTo>
                <a:cubicBezTo>
                  <a:pt x="140146" y="3635128"/>
                  <a:pt x="143867" y="3636368"/>
                  <a:pt x="148828" y="3636368"/>
                </a:cubicBezTo>
                <a:cubicBezTo>
                  <a:pt x="143867" y="3636368"/>
                  <a:pt x="141386" y="3638848"/>
                  <a:pt x="141386" y="3643809"/>
                </a:cubicBezTo>
                <a:cubicBezTo>
                  <a:pt x="141386" y="3648770"/>
                  <a:pt x="143867" y="3653731"/>
                  <a:pt x="148828" y="3658692"/>
                </a:cubicBezTo>
                <a:cubicBezTo>
                  <a:pt x="153789" y="3663653"/>
                  <a:pt x="157509" y="3663653"/>
                  <a:pt x="159990" y="3658692"/>
                </a:cubicBezTo>
                <a:cubicBezTo>
                  <a:pt x="162470" y="3653731"/>
                  <a:pt x="164951" y="3653731"/>
                  <a:pt x="167431" y="3658692"/>
                </a:cubicBezTo>
                <a:cubicBezTo>
                  <a:pt x="169912" y="3663653"/>
                  <a:pt x="168671" y="3666133"/>
                  <a:pt x="163711" y="3666133"/>
                </a:cubicBezTo>
                <a:cubicBezTo>
                  <a:pt x="158750" y="3666133"/>
                  <a:pt x="158750" y="3668614"/>
                  <a:pt x="163711" y="3673575"/>
                </a:cubicBezTo>
                <a:lnTo>
                  <a:pt x="171152" y="3673575"/>
                </a:lnTo>
                <a:cubicBezTo>
                  <a:pt x="176113" y="3673575"/>
                  <a:pt x="181074" y="3677295"/>
                  <a:pt x="186035" y="3684737"/>
                </a:cubicBezTo>
                <a:cubicBezTo>
                  <a:pt x="190996" y="3692178"/>
                  <a:pt x="193476" y="3695899"/>
                  <a:pt x="193476" y="3695899"/>
                </a:cubicBezTo>
                <a:lnTo>
                  <a:pt x="178593" y="3688457"/>
                </a:lnTo>
                <a:lnTo>
                  <a:pt x="163711" y="3681016"/>
                </a:lnTo>
                <a:cubicBezTo>
                  <a:pt x="163711" y="3681016"/>
                  <a:pt x="162470" y="3681016"/>
                  <a:pt x="159990" y="3681016"/>
                </a:cubicBezTo>
                <a:cubicBezTo>
                  <a:pt x="157509" y="3681016"/>
                  <a:pt x="156269" y="3683497"/>
                  <a:pt x="156269" y="3688457"/>
                </a:cubicBezTo>
                <a:lnTo>
                  <a:pt x="163711" y="3703340"/>
                </a:lnTo>
                <a:cubicBezTo>
                  <a:pt x="163711" y="3703340"/>
                  <a:pt x="168671" y="3708301"/>
                  <a:pt x="178593" y="3718223"/>
                </a:cubicBezTo>
                <a:cubicBezTo>
                  <a:pt x="183554" y="3718223"/>
                  <a:pt x="188515" y="3719463"/>
                  <a:pt x="193476" y="3721944"/>
                </a:cubicBezTo>
                <a:cubicBezTo>
                  <a:pt x="198437" y="3724424"/>
                  <a:pt x="200918" y="3728145"/>
                  <a:pt x="200918" y="3733106"/>
                </a:cubicBezTo>
                <a:cubicBezTo>
                  <a:pt x="200918" y="3738067"/>
                  <a:pt x="202158" y="3741787"/>
                  <a:pt x="204638" y="3744268"/>
                </a:cubicBezTo>
                <a:cubicBezTo>
                  <a:pt x="207119" y="3746749"/>
                  <a:pt x="209599" y="3747989"/>
                  <a:pt x="212080" y="3747989"/>
                </a:cubicBezTo>
                <a:cubicBezTo>
                  <a:pt x="214560" y="3747989"/>
                  <a:pt x="217041" y="3744268"/>
                  <a:pt x="219521" y="3736827"/>
                </a:cubicBezTo>
                <a:cubicBezTo>
                  <a:pt x="222002" y="3729385"/>
                  <a:pt x="220761" y="3723184"/>
                  <a:pt x="215800" y="3718223"/>
                </a:cubicBezTo>
                <a:cubicBezTo>
                  <a:pt x="210840" y="3713262"/>
                  <a:pt x="208359" y="3710782"/>
                  <a:pt x="208359" y="3710782"/>
                </a:cubicBezTo>
                <a:lnTo>
                  <a:pt x="208359" y="3703340"/>
                </a:lnTo>
                <a:cubicBezTo>
                  <a:pt x="218281" y="3708301"/>
                  <a:pt x="223242" y="3710782"/>
                  <a:pt x="223242" y="3710782"/>
                </a:cubicBezTo>
                <a:lnTo>
                  <a:pt x="223242" y="3755430"/>
                </a:lnTo>
                <a:cubicBezTo>
                  <a:pt x="218281" y="3755430"/>
                  <a:pt x="215800" y="3760391"/>
                  <a:pt x="215800" y="3770313"/>
                </a:cubicBezTo>
                <a:lnTo>
                  <a:pt x="230683" y="3770313"/>
                </a:lnTo>
                <a:cubicBezTo>
                  <a:pt x="230683" y="3765352"/>
                  <a:pt x="235644" y="3765352"/>
                  <a:pt x="245566" y="3770313"/>
                </a:cubicBezTo>
                <a:lnTo>
                  <a:pt x="282773" y="3807520"/>
                </a:lnTo>
                <a:cubicBezTo>
                  <a:pt x="277812" y="3807520"/>
                  <a:pt x="272851" y="3803799"/>
                  <a:pt x="267890" y="3796358"/>
                </a:cubicBezTo>
                <a:cubicBezTo>
                  <a:pt x="262929" y="3788916"/>
                  <a:pt x="257968" y="3785196"/>
                  <a:pt x="253007" y="3785196"/>
                </a:cubicBezTo>
                <a:lnTo>
                  <a:pt x="253007" y="3800079"/>
                </a:lnTo>
                <a:lnTo>
                  <a:pt x="253007" y="3814961"/>
                </a:lnTo>
                <a:lnTo>
                  <a:pt x="245566" y="3822403"/>
                </a:lnTo>
                <a:lnTo>
                  <a:pt x="260449" y="3822403"/>
                </a:lnTo>
                <a:cubicBezTo>
                  <a:pt x="280292" y="3817442"/>
                  <a:pt x="290214" y="3812481"/>
                  <a:pt x="290214" y="3807520"/>
                </a:cubicBezTo>
                <a:lnTo>
                  <a:pt x="305097" y="3807520"/>
                </a:lnTo>
                <a:lnTo>
                  <a:pt x="297656" y="3822403"/>
                </a:lnTo>
                <a:cubicBezTo>
                  <a:pt x="292695" y="3817442"/>
                  <a:pt x="287734" y="3818682"/>
                  <a:pt x="282773" y="3826123"/>
                </a:cubicBezTo>
                <a:cubicBezTo>
                  <a:pt x="277812" y="3833565"/>
                  <a:pt x="275332" y="3834805"/>
                  <a:pt x="275332" y="3829844"/>
                </a:cubicBezTo>
                <a:lnTo>
                  <a:pt x="253007" y="3829844"/>
                </a:lnTo>
                <a:cubicBezTo>
                  <a:pt x="243086" y="3834805"/>
                  <a:pt x="235644" y="3837286"/>
                  <a:pt x="230683" y="3837286"/>
                </a:cubicBezTo>
                <a:cubicBezTo>
                  <a:pt x="230683" y="3832325"/>
                  <a:pt x="229443" y="3827364"/>
                  <a:pt x="226963" y="3822403"/>
                </a:cubicBezTo>
                <a:cubicBezTo>
                  <a:pt x="224482" y="3817442"/>
                  <a:pt x="220761" y="3810001"/>
                  <a:pt x="215800" y="3800079"/>
                </a:cubicBezTo>
                <a:cubicBezTo>
                  <a:pt x="215800" y="3795118"/>
                  <a:pt x="214560" y="3792637"/>
                  <a:pt x="212080" y="3792637"/>
                </a:cubicBezTo>
                <a:cubicBezTo>
                  <a:pt x="209599" y="3792637"/>
                  <a:pt x="205878" y="3792637"/>
                  <a:pt x="200918" y="3792637"/>
                </a:cubicBezTo>
                <a:cubicBezTo>
                  <a:pt x="200918" y="3797598"/>
                  <a:pt x="195957" y="3798839"/>
                  <a:pt x="186035" y="3796358"/>
                </a:cubicBezTo>
                <a:cubicBezTo>
                  <a:pt x="176113" y="3793877"/>
                  <a:pt x="173633" y="3790157"/>
                  <a:pt x="178593" y="3785196"/>
                </a:cubicBezTo>
                <a:cubicBezTo>
                  <a:pt x="188515" y="3765352"/>
                  <a:pt x="178593" y="3750469"/>
                  <a:pt x="148828" y="3740547"/>
                </a:cubicBezTo>
                <a:lnTo>
                  <a:pt x="148828" y="3733106"/>
                </a:lnTo>
                <a:cubicBezTo>
                  <a:pt x="148828" y="3733106"/>
                  <a:pt x="148828" y="3729385"/>
                  <a:pt x="148828" y="3721944"/>
                </a:cubicBezTo>
                <a:cubicBezTo>
                  <a:pt x="148828" y="3714502"/>
                  <a:pt x="145107" y="3709542"/>
                  <a:pt x="137666" y="3707061"/>
                </a:cubicBezTo>
                <a:cubicBezTo>
                  <a:pt x="130224" y="3704580"/>
                  <a:pt x="125263" y="3698380"/>
                  <a:pt x="122783" y="3688457"/>
                </a:cubicBezTo>
                <a:cubicBezTo>
                  <a:pt x="120302" y="3678535"/>
                  <a:pt x="121543" y="3672335"/>
                  <a:pt x="126504" y="3669854"/>
                </a:cubicBezTo>
                <a:cubicBezTo>
                  <a:pt x="131465" y="3667373"/>
                  <a:pt x="132705" y="3659932"/>
                  <a:pt x="130224" y="3647530"/>
                </a:cubicBezTo>
                <a:cubicBezTo>
                  <a:pt x="127744" y="3635128"/>
                  <a:pt x="124023" y="3628926"/>
                  <a:pt x="119062" y="3628926"/>
                </a:cubicBezTo>
                <a:cubicBezTo>
                  <a:pt x="119062" y="3628926"/>
                  <a:pt x="120302" y="3627686"/>
                  <a:pt x="122783" y="3625206"/>
                </a:cubicBezTo>
                <a:cubicBezTo>
                  <a:pt x="125263" y="3622725"/>
                  <a:pt x="128984" y="3619004"/>
                  <a:pt x="133945" y="3614043"/>
                </a:cubicBezTo>
                <a:cubicBezTo>
                  <a:pt x="148828" y="3594200"/>
                  <a:pt x="155029" y="3583038"/>
                  <a:pt x="152549" y="3580557"/>
                </a:cubicBezTo>
                <a:cubicBezTo>
                  <a:pt x="150068" y="3578076"/>
                  <a:pt x="148828" y="3575596"/>
                  <a:pt x="148828" y="3573116"/>
                </a:cubicBezTo>
                <a:cubicBezTo>
                  <a:pt x="148828" y="3570635"/>
                  <a:pt x="151308" y="3569395"/>
                  <a:pt x="156269" y="3569395"/>
                </a:cubicBezTo>
                <a:close/>
                <a:moveTo>
                  <a:pt x="5841503" y="3561954"/>
                </a:moveTo>
                <a:cubicBezTo>
                  <a:pt x="5841503" y="3561954"/>
                  <a:pt x="5843983" y="3561954"/>
                  <a:pt x="5848945" y="3561954"/>
                </a:cubicBezTo>
                <a:cubicBezTo>
                  <a:pt x="5848945" y="3561954"/>
                  <a:pt x="5851425" y="3561954"/>
                  <a:pt x="5856386" y="3561954"/>
                </a:cubicBezTo>
                <a:cubicBezTo>
                  <a:pt x="5856386" y="3561954"/>
                  <a:pt x="5853905" y="3564434"/>
                  <a:pt x="5848945" y="3569395"/>
                </a:cubicBezTo>
                <a:close/>
                <a:moveTo>
                  <a:pt x="126504" y="3561954"/>
                </a:moveTo>
                <a:cubicBezTo>
                  <a:pt x="131465" y="3561954"/>
                  <a:pt x="133945" y="3564434"/>
                  <a:pt x="133945" y="3569395"/>
                </a:cubicBezTo>
                <a:cubicBezTo>
                  <a:pt x="133945" y="3574356"/>
                  <a:pt x="136426" y="3576836"/>
                  <a:pt x="141386" y="3576836"/>
                </a:cubicBezTo>
                <a:lnTo>
                  <a:pt x="126504" y="3576836"/>
                </a:lnTo>
                <a:lnTo>
                  <a:pt x="126504" y="3569395"/>
                </a:lnTo>
                <a:cubicBezTo>
                  <a:pt x="126504" y="3564434"/>
                  <a:pt x="126504" y="3561954"/>
                  <a:pt x="126504" y="3561954"/>
                </a:cubicBezTo>
                <a:close/>
                <a:moveTo>
                  <a:pt x="89296" y="3554512"/>
                </a:moveTo>
                <a:cubicBezTo>
                  <a:pt x="94258" y="3554512"/>
                  <a:pt x="96738" y="3554512"/>
                  <a:pt x="96738" y="3554512"/>
                </a:cubicBezTo>
                <a:cubicBezTo>
                  <a:pt x="96738" y="3559473"/>
                  <a:pt x="96738" y="3561954"/>
                  <a:pt x="96738" y="3561954"/>
                </a:cubicBezTo>
                <a:cubicBezTo>
                  <a:pt x="91777" y="3561954"/>
                  <a:pt x="89296" y="3559473"/>
                  <a:pt x="89296" y="3554512"/>
                </a:cubicBezTo>
                <a:close/>
                <a:moveTo>
                  <a:pt x="290214" y="3547071"/>
                </a:moveTo>
                <a:cubicBezTo>
                  <a:pt x="300136" y="3547071"/>
                  <a:pt x="305097" y="3549551"/>
                  <a:pt x="305097" y="3554512"/>
                </a:cubicBezTo>
                <a:lnTo>
                  <a:pt x="282773" y="3554512"/>
                </a:lnTo>
                <a:close/>
                <a:moveTo>
                  <a:pt x="128364" y="3541490"/>
                </a:moveTo>
                <a:cubicBezTo>
                  <a:pt x="129604" y="3541490"/>
                  <a:pt x="131465" y="3542110"/>
                  <a:pt x="133945" y="3543350"/>
                </a:cubicBezTo>
                <a:cubicBezTo>
                  <a:pt x="138906" y="3545831"/>
                  <a:pt x="138906" y="3549551"/>
                  <a:pt x="133945" y="3554512"/>
                </a:cubicBezTo>
                <a:cubicBezTo>
                  <a:pt x="128984" y="3549551"/>
                  <a:pt x="126504" y="3545831"/>
                  <a:pt x="126504" y="3543350"/>
                </a:cubicBezTo>
                <a:cubicBezTo>
                  <a:pt x="126504" y="3542110"/>
                  <a:pt x="127124" y="3541490"/>
                  <a:pt x="128364" y="3541490"/>
                </a:cubicBezTo>
                <a:close/>
                <a:moveTo>
                  <a:pt x="107900" y="3539629"/>
                </a:moveTo>
                <a:cubicBezTo>
                  <a:pt x="110380" y="3539629"/>
                  <a:pt x="112861" y="3540869"/>
                  <a:pt x="115342" y="3543350"/>
                </a:cubicBezTo>
                <a:cubicBezTo>
                  <a:pt x="117822" y="3545831"/>
                  <a:pt x="119062" y="3547071"/>
                  <a:pt x="119062" y="3547071"/>
                </a:cubicBezTo>
                <a:lnTo>
                  <a:pt x="104179" y="3547071"/>
                </a:lnTo>
                <a:cubicBezTo>
                  <a:pt x="104179" y="3542110"/>
                  <a:pt x="105420" y="3539629"/>
                  <a:pt x="107900" y="3539629"/>
                </a:cubicBezTo>
                <a:close/>
                <a:moveTo>
                  <a:pt x="5915917" y="3532188"/>
                </a:moveTo>
                <a:lnTo>
                  <a:pt x="5930800" y="3532188"/>
                </a:lnTo>
                <a:cubicBezTo>
                  <a:pt x="5925839" y="3537149"/>
                  <a:pt x="5918397" y="3539629"/>
                  <a:pt x="5908475" y="3539629"/>
                </a:cubicBezTo>
                <a:close/>
                <a:moveTo>
                  <a:pt x="5804296" y="3524747"/>
                </a:moveTo>
                <a:cubicBezTo>
                  <a:pt x="5809257" y="3524747"/>
                  <a:pt x="5811737" y="3527227"/>
                  <a:pt x="5811737" y="3532188"/>
                </a:cubicBezTo>
                <a:lnTo>
                  <a:pt x="5804296" y="3532188"/>
                </a:lnTo>
                <a:cubicBezTo>
                  <a:pt x="5799335" y="3532188"/>
                  <a:pt x="5796855" y="3532188"/>
                  <a:pt x="5796855" y="3532188"/>
                </a:cubicBezTo>
                <a:close/>
                <a:moveTo>
                  <a:pt x="148828" y="3524747"/>
                </a:moveTo>
                <a:lnTo>
                  <a:pt x="156269" y="3539629"/>
                </a:lnTo>
                <a:lnTo>
                  <a:pt x="148828" y="3539629"/>
                </a:lnTo>
                <a:cubicBezTo>
                  <a:pt x="148828" y="3534669"/>
                  <a:pt x="148828" y="3529707"/>
                  <a:pt x="148828" y="3524747"/>
                </a:cubicBezTo>
                <a:close/>
                <a:moveTo>
                  <a:pt x="29765" y="3524747"/>
                </a:moveTo>
                <a:lnTo>
                  <a:pt x="44648" y="3524747"/>
                </a:lnTo>
                <a:cubicBezTo>
                  <a:pt x="49609" y="3534669"/>
                  <a:pt x="54570" y="3543350"/>
                  <a:pt x="59531" y="3550791"/>
                </a:cubicBezTo>
                <a:cubicBezTo>
                  <a:pt x="64492" y="3558233"/>
                  <a:pt x="66972" y="3563194"/>
                  <a:pt x="66972" y="3565674"/>
                </a:cubicBezTo>
                <a:cubicBezTo>
                  <a:pt x="66972" y="3568155"/>
                  <a:pt x="63252" y="3564434"/>
                  <a:pt x="55810" y="3554512"/>
                </a:cubicBezTo>
                <a:cubicBezTo>
                  <a:pt x="48369" y="3544590"/>
                  <a:pt x="39687" y="3534669"/>
                  <a:pt x="29765" y="3524747"/>
                </a:cubicBezTo>
                <a:close/>
                <a:moveTo>
                  <a:pt x="277192" y="3515445"/>
                </a:moveTo>
                <a:cubicBezTo>
                  <a:pt x="278432" y="3515445"/>
                  <a:pt x="280293" y="3517305"/>
                  <a:pt x="282773" y="3521026"/>
                </a:cubicBezTo>
                <a:cubicBezTo>
                  <a:pt x="287734" y="3528467"/>
                  <a:pt x="290214" y="3532188"/>
                  <a:pt x="290214" y="3532188"/>
                </a:cubicBezTo>
                <a:lnTo>
                  <a:pt x="275332" y="3532188"/>
                </a:lnTo>
                <a:cubicBezTo>
                  <a:pt x="275332" y="3532188"/>
                  <a:pt x="275332" y="3528467"/>
                  <a:pt x="275332" y="3521026"/>
                </a:cubicBezTo>
                <a:cubicBezTo>
                  <a:pt x="275332" y="3517305"/>
                  <a:pt x="275952" y="3515445"/>
                  <a:pt x="277192" y="3515445"/>
                </a:cubicBezTo>
                <a:close/>
                <a:moveTo>
                  <a:pt x="143247" y="3513584"/>
                </a:moveTo>
                <a:cubicBezTo>
                  <a:pt x="144487" y="3513585"/>
                  <a:pt x="146347" y="3514825"/>
                  <a:pt x="148828" y="3517305"/>
                </a:cubicBezTo>
                <a:lnTo>
                  <a:pt x="141386" y="3532188"/>
                </a:lnTo>
                <a:lnTo>
                  <a:pt x="141386" y="3517305"/>
                </a:lnTo>
                <a:cubicBezTo>
                  <a:pt x="141386" y="3514825"/>
                  <a:pt x="142006" y="3513585"/>
                  <a:pt x="143247" y="3513584"/>
                </a:cubicBezTo>
                <a:close/>
                <a:moveTo>
                  <a:pt x="230683" y="3509864"/>
                </a:moveTo>
                <a:cubicBezTo>
                  <a:pt x="235644" y="3514824"/>
                  <a:pt x="238125" y="3519786"/>
                  <a:pt x="238125" y="3524747"/>
                </a:cubicBezTo>
                <a:cubicBezTo>
                  <a:pt x="233164" y="3524747"/>
                  <a:pt x="230683" y="3522266"/>
                  <a:pt x="230683" y="3517305"/>
                </a:cubicBezTo>
                <a:close/>
                <a:moveTo>
                  <a:pt x="253007" y="3502422"/>
                </a:moveTo>
                <a:cubicBezTo>
                  <a:pt x="257968" y="3502422"/>
                  <a:pt x="261689" y="3504903"/>
                  <a:pt x="264170" y="3509864"/>
                </a:cubicBezTo>
                <a:cubicBezTo>
                  <a:pt x="266650" y="3514824"/>
                  <a:pt x="265410" y="3517305"/>
                  <a:pt x="260449" y="3517305"/>
                </a:cubicBezTo>
                <a:cubicBezTo>
                  <a:pt x="255488" y="3517305"/>
                  <a:pt x="253007" y="3514824"/>
                  <a:pt x="253007" y="3509864"/>
                </a:cubicBezTo>
                <a:cubicBezTo>
                  <a:pt x="253007" y="3504903"/>
                  <a:pt x="253007" y="3502422"/>
                  <a:pt x="253007" y="3502422"/>
                </a:cubicBezTo>
                <a:close/>
                <a:moveTo>
                  <a:pt x="632519" y="3494981"/>
                </a:moveTo>
                <a:cubicBezTo>
                  <a:pt x="622598" y="3494981"/>
                  <a:pt x="620117" y="3502422"/>
                  <a:pt x="625078" y="3517305"/>
                </a:cubicBezTo>
                <a:cubicBezTo>
                  <a:pt x="630039" y="3517305"/>
                  <a:pt x="637480" y="3514824"/>
                  <a:pt x="647402" y="3509864"/>
                </a:cubicBezTo>
                <a:cubicBezTo>
                  <a:pt x="657324" y="3499942"/>
                  <a:pt x="654844" y="3497462"/>
                  <a:pt x="639961" y="3502422"/>
                </a:cubicBezTo>
                <a:close/>
                <a:moveTo>
                  <a:pt x="178593" y="3494981"/>
                </a:moveTo>
                <a:cubicBezTo>
                  <a:pt x="178593" y="3494981"/>
                  <a:pt x="178593" y="3497462"/>
                  <a:pt x="178593" y="3502422"/>
                </a:cubicBezTo>
                <a:cubicBezTo>
                  <a:pt x="178593" y="3507383"/>
                  <a:pt x="178593" y="3512344"/>
                  <a:pt x="178593" y="3517305"/>
                </a:cubicBezTo>
                <a:cubicBezTo>
                  <a:pt x="178593" y="3527227"/>
                  <a:pt x="178593" y="3532188"/>
                  <a:pt x="178593" y="3532188"/>
                </a:cubicBezTo>
                <a:cubicBezTo>
                  <a:pt x="178593" y="3532188"/>
                  <a:pt x="177353" y="3530948"/>
                  <a:pt x="174873" y="3528467"/>
                </a:cubicBezTo>
                <a:cubicBezTo>
                  <a:pt x="172392" y="3525987"/>
                  <a:pt x="171152" y="3522266"/>
                  <a:pt x="171152" y="3517305"/>
                </a:cubicBezTo>
                <a:cubicBezTo>
                  <a:pt x="171152" y="3512344"/>
                  <a:pt x="171152" y="3509864"/>
                  <a:pt x="171152" y="3509864"/>
                </a:cubicBezTo>
                <a:close/>
                <a:moveTo>
                  <a:pt x="5944753" y="3489400"/>
                </a:moveTo>
                <a:cubicBezTo>
                  <a:pt x="5946613" y="3489400"/>
                  <a:pt x="5948163" y="3490020"/>
                  <a:pt x="5949403" y="3491260"/>
                </a:cubicBezTo>
                <a:cubicBezTo>
                  <a:pt x="5951883" y="3493741"/>
                  <a:pt x="5953124" y="3497462"/>
                  <a:pt x="5953124" y="3502422"/>
                </a:cubicBezTo>
                <a:cubicBezTo>
                  <a:pt x="5948163" y="3507383"/>
                  <a:pt x="5943203" y="3507383"/>
                  <a:pt x="5938241" y="3502422"/>
                </a:cubicBezTo>
                <a:cubicBezTo>
                  <a:pt x="5933280" y="3497462"/>
                  <a:pt x="5933280" y="3493741"/>
                  <a:pt x="5938241" y="3491260"/>
                </a:cubicBezTo>
                <a:cubicBezTo>
                  <a:pt x="5940722" y="3490020"/>
                  <a:pt x="5942893" y="3489400"/>
                  <a:pt x="5944753" y="3489400"/>
                </a:cubicBezTo>
                <a:close/>
                <a:moveTo>
                  <a:pt x="625078" y="3480098"/>
                </a:moveTo>
                <a:lnTo>
                  <a:pt x="610195" y="3487540"/>
                </a:lnTo>
                <a:cubicBezTo>
                  <a:pt x="615156" y="3487540"/>
                  <a:pt x="617637" y="3487540"/>
                  <a:pt x="617637" y="3487540"/>
                </a:cubicBezTo>
                <a:cubicBezTo>
                  <a:pt x="617637" y="3487540"/>
                  <a:pt x="618877" y="3487540"/>
                  <a:pt x="621357" y="3487540"/>
                </a:cubicBezTo>
                <a:cubicBezTo>
                  <a:pt x="623838" y="3487540"/>
                  <a:pt x="625078" y="3485059"/>
                  <a:pt x="625078" y="3480098"/>
                </a:cubicBezTo>
                <a:close/>
                <a:moveTo>
                  <a:pt x="293935" y="3457774"/>
                </a:moveTo>
                <a:cubicBezTo>
                  <a:pt x="296416" y="3457774"/>
                  <a:pt x="297656" y="3460255"/>
                  <a:pt x="297656" y="3465215"/>
                </a:cubicBezTo>
                <a:cubicBezTo>
                  <a:pt x="297656" y="3470176"/>
                  <a:pt x="296416" y="3470176"/>
                  <a:pt x="293935" y="3465215"/>
                </a:cubicBezTo>
                <a:cubicBezTo>
                  <a:pt x="291455" y="3460255"/>
                  <a:pt x="291455" y="3457774"/>
                  <a:pt x="293935" y="3457774"/>
                </a:cubicBezTo>
                <a:close/>
                <a:moveTo>
                  <a:pt x="126504" y="3450332"/>
                </a:moveTo>
                <a:cubicBezTo>
                  <a:pt x="131465" y="3455293"/>
                  <a:pt x="133945" y="3460255"/>
                  <a:pt x="133945" y="3465215"/>
                </a:cubicBezTo>
                <a:cubicBezTo>
                  <a:pt x="133945" y="3470176"/>
                  <a:pt x="133945" y="3473897"/>
                  <a:pt x="133945" y="3476377"/>
                </a:cubicBezTo>
                <a:cubicBezTo>
                  <a:pt x="133945" y="3478858"/>
                  <a:pt x="136426" y="3480098"/>
                  <a:pt x="141386" y="3480098"/>
                </a:cubicBezTo>
                <a:lnTo>
                  <a:pt x="148828" y="3480098"/>
                </a:lnTo>
                <a:cubicBezTo>
                  <a:pt x="148828" y="3470176"/>
                  <a:pt x="153789" y="3465215"/>
                  <a:pt x="163711" y="3465215"/>
                </a:cubicBezTo>
                <a:cubicBezTo>
                  <a:pt x="173633" y="3460255"/>
                  <a:pt x="173633" y="3465215"/>
                  <a:pt x="163711" y="3480098"/>
                </a:cubicBezTo>
                <a:cubicBezTo>
                  <a:pt x="163711" y="3490020"/>
                  <a:pt x="158750" y="3494981"/>
                  <a:pt x="148828" y="3494981"/>
                </a:cubicBezTo>
                <a:cubicBezTo>
                  <a:pt x="138906" y="3494981"/>
                  <a:pt x="131465" y="3490020"/>
                  <a:pt x="126504" y="3480098"/>
                </a:cubicBezTo>
                <a:close/>
                <a:moveTo>
                  <a:pt x="14882" y="3450332"/>
                </a:moveTo>
                <a:cubicBezTo>
                  <a:pt x="19844" y="3450332"/>
                  <a:pt x="22324" y="3450332"/>
                  <a:pt x="22324" y="3450332"/>
                </a:cubicBezTo>
                <a:lnTo>
                  <a:pt x="14882" y="3457774"/>
                </a:lnTo>
                <a:cubicBezTo>
                  <a:pt x="14882" y="3457774"/>
                  <a:pt x="14882" y="3455293"/>
                  <a:pt x="14882" y="3450332"/>
                </a:cubicBezTo>
                <a:close/>
                <a:moveTo>
                  <a:pt x="535781" y="3442891"/>
                </a:moveTo>
                <a:lnTo>
                  <a:pt x="543222" y="3442891"/>
                </a:lnTo>
                <a:lnTo>
                  <a:pt x="550664" y="3450332"/>
                </a:lnTo>
                <a:lnTo>
                  <a:pt x="558105" y="3472657"/>
                </a:lnTo>
                <a:cubicBezTo>
                  <a:pt x="558105" y="3477617"/>
                  <a:pt x="556865" y="3480098"/>
                  <a:pt x="554384" y="3480098"/>
                </a:cubicBezTo>
                <a:cubicBezTo>
                  <a:pt x="551904" y="3480098"/>
                  <a:pt x="550664" y="3477617"/>
                  <a:pt x="550664" y="3472657"/>
                </a:cubicBezTo>
                <a:lnTo>
                  <a:pt x="550664" y="3465215"/>
                </a:lnTo>
                <a:cubicBezTo>
                  <a:pt x="550664" y="3460255"/>
                  <a:pt x="548183" y="3455293"/>
                  <a:pt x="543222" y="3450332"/>
                </a:cubicBezTo>
                <a:cubicBezTo>
                  <a:pt x="538261" y="3445372"/>
                  <a:pt x="535781" y="3442891"/>
                  <a:pt x="535781" y="3442891"/>
                </a:cubicBezTo>
                <a:close/>
                <a:moveTo>
                  <a:pt x="29765" y="3442891"/>
                </a:moveTo>
                <a:lnTo>
                  <a:pt x="37207" y="3442891"/>
                </a:lnTo>
                <a:lnTo>
                  <a:pt x="44648" y="3450332"/>
                </a:lnTo>
                <a:lnTo>
                  <a:pt x="52089" y="3472657"/>
                </a:lnTo>
                <a:lnTo>
                  <a:pt x="44648" y="3472657"/>
                </a:lnTo>
                <a:cubicBezTo>
                  <a:pt x="39687" y="3472657"/>
                  <a:pt x="38447" y="3470176"/>
                  <a:pt x="40928" y="3465215"/>
                </a:cubicBezTo>
                <a:cubicBezTo>
                  <a:pt x="43408" y="3460255"/>
                  <a:pt x="42167" y="3455293"/>
                  <a:pt x="37207" y="3450332"/>
                </a:cubicBezTo>
                <a:cubicBezTo>
                  <a:pt x="32246" y="3450332"/>
                  <a:pt x="29765" y="3447852"/>
                  <a:pt x="29765" y="3442891"/>
                </a:cubicBezTo>
                <a:close/>
                <a:moveTo>
                  <a:pt x="334863" y="3435450"/>
                </a:moveTo>
                <a:lnTo>
                  <a:pt x="342304" y="3435450"/>
                </a:lnTo>
                <a:lnTo>
                  <a:pt x="342304" y="3442891"/>
                </a:lnTo>
                <a:cubicBezTo>
                  <a:pt x="342304" y="3442891"/>
                  <a:pt x="341064" y="3441651"/>
                  <a:pt x="338584" y="3439170"/>
                </a:cubicBezTo>
                <a:cubicBezTo>
                  <a:pt x="336103" y="3436690"/>
                  <a:pt x="334863" y="3435450"/>
                  <a:pt x="334863" y="3435450"/>
                </a:cubicBezTo>
                <a:close/>
                <a:moveTo>
                  <a:pt x="6005214" y="3428008"/>
                </a:moveTo>
                <a:cubicBezTo>
                  <a:pt x="6005214" y="3432969"/>
                  <a:pt x="6003973" y="3436690"/>
                  <a:pt x="6001493" y="3439170"/>
                </a:cubicBezTo>
                <a:cubicBezTo>
                  <a:pt x="5999013" y="3441651"/>
                  <a:pt x="5995293" y="3445372"/>
                  <a:pt x="5990331" y="3450332"/>
                </a:cubicBezTo>
                <a:cubicBezTo>
                  <a:pt x="5985370" y="3455293"/>
                  <a:pt x="5982889" y="3460255"/>
                  <a:pt x="5982889" y="3465215"/>
                </a:cubicBezTo>
                <a:lnTo>
                  <a:pt x="5982889" y="3472657"/>
                </a:lnTo>
                <a:cubicBezTo>
                  <a:pt x="5977929" y="3472657"/>
                  <a:pt x="5975449" y="3472657"/>
                  <a:pt x="5975449" y="3472657"/>
                </a:cubicBezTo>
                <a:cubicBezTo>
                  <a:pt x="5975449" y="3477617"/>
                  <a:pt x="5974207" y="3480098"/>
                  <a:pt x="5971727" y="3480098"/>
                </a:cubicBezTo>
                <a:cubicBezTo>
                  <a:pt x="5969247" y="3480098"/>
                  <a:pt x="5968007" y="3480098"/>
                  <a:pt x="5968007" y="3480098"/>
                </a:cubicBezTo>
                <a:cubicBezTo>
                  <a:pt x="5958085" y="3480098"/>
                  <a:pt x="5953124" y="3480098"/>
                  <a:pt x="5953124" y="3480098"/>
                </a:cubicBezTo>
                <a:lnTo>
                  <a:pt x="5968007" y="3472657"/>
                </a:lnTo>
                <a:cubicBezTo>
                  <a:pt x="5972968" y="3467696"/>
                  <a:pt x="5977929" y="3462735"/>
                  <a:pt x="5982889" y="3457774"/>
                </a:cubicBezTo>
                <a:cubicBezTo>
                  <a:pt x="5982889" y="3457774"/>
                  <a:pt x="5984131" y="3455293"/>
                  <a:pt x="5986611" y="3450332"/>
                </a:cubicBezTo>
                <a:cubicBezTo>
                  <a:pt x="5989091" y="3445372"/>
                  <a:pt x="5990331" y="3440410"/>
                  <a:pt x="5990331" y="3435450"/>
                </a:cubicBezTo>
                <a:close/>
                <a:moveTo>
                  <a:pt x="200918" y="3420567"/>
                </a:moveTo>
                <a:cubicBezTo>
                  <a:pt x="205878" y="3420567"/>
                  <a:pt x="208359" y="3423048"/>
                  <a:pt x="208359" y="3428008"/>
                </a:cubicBezTo>
                <a:cubicBezTo>
                  <a:pt x="203398" y="3437930"/>
                  <a:pt x="198437" y="3437930"/>
                  <a:pt x="193476" y="3428008"/>
                </a:cubicBezTo>
                <a:cubicBezTo>
                  <a:pt x="193476" y="3423048"/>
                  <a:pt x="195957" y="3420567"/>
                  <a:pt x="200918" y="3420567"/>
                </a:cubicBezTo>
                <a:close/>
                <a:moveTo>
                  <a:pt x="684609" y="3413125"/>
                </a:moveTo>
                <a:lnTo>
                  <a:pt x="677168" y="3428008"/>
                </a:lnTo>
                <a:lnTo>
                  <a:pt x="684609" y="3428008"/>
                </a:lnTo>
                <a:cubicBezTo>
                  <a:pt x="684609" y="3418086"/>
                  <a:pt x="684609" y="3413125"/>
                  <a:pt x="684609" y="3413125"/>
                </a:cubicBezTo>
                <a:close/>
                <a:moveTo>
                  <a:pt x="5973123" y="3411730"/>
                </a:moveTo>
                <a:cubicBezTo>
                  <a:pt x="5974673" y="3411420"/>
                  <a:pt x="5975449" y="3411885"/>
                  <a:pt x="5975449" y="3413125"/>
                </a:cubicBezTo>
                <a:cubicBezTo>
                  <a:pt x="5975449" y="3418086"/>
                  <a:pt x="5970487" y="3424288"/>
                  <a:pt x="5960565" y="3431729"/>
                </a:cubicBezTo>
                <a:cubicBezTo>
                  <a:pt x="5950644" y="3439170"/>
                  <a:pt x="5945683" y="3445372"/>
                  <a:pt x="5945683" y="3450332"/>
                </a:cubicBezTo>
                <a:lnTo>
                  <a:pt x="5930800" y="3457774"/>
                </a:lnTo>
                <a:cubicBezTo>
                  <a:pt x="5920879" y="3457774"/>
                  <a:pt x="5918397" y="3455293"/>
                  <a:pt x="5923359" y="3450332"/>
                </a:cubicBezTo>
                <a:cubicBezTo>
                  <a:pt x="5933280" y="3440410"/>
                  <a:pt x="5938241" y="3435450"/>
                  <a:pt x="5938241" y="3435450"/>
                </a:cubicBezTo>
                <a:cubicBezTo>
                  <a:pt x="5956844" y="3420567"/>
                  <a:pt x="5968472" y="3412661"/>
                  <a:pt x="5973123" y="3411730"/>
                </a:cubicBezTo>
                <a:close/>
                <a:moveTo>
                  <a:pt x="253007" y="3405684"/>
                </a:moveTo>
                <a:cubicBezTo>
                  <a:pt x="253007" y="3410645"/>
                  <a:pt x="251767" y="3413125"/>
                  <a:pt x="249287" y="3413125"/>
                </a:cubicBezTo>
                <a:cubicBezTo>
                  <a:pt x="246806" y="3413125"/>
                  <a:pt x="245566" y="3411885"/>
                  <a:pt x="245566" y="3409405"/>
                </a:cubicBezTo>
                <a:cubicBezTo>
                  <a:pt x="245566" y="3406924"/>
                  <a:pt x="248047" y="3405684"/>
                  <a:pt x="253007" y="3405684"/>
                </a:cubicBezTo>
                <a:close/>
                <a:moveTo>
                  <a:pt x="6027538" y="3398243"/>
                </a:moveTo>
                <a:lnTo>
                  <a:pt x="6012655" y="3413125"/>
                </a:lnTo>
                <a:lnTo>
                  <a:pt x="6012655" y="3405684"/>
                </a:lnTo>
                <a:cubicBezTo>
                  <a:pt x="6017617" y="3400723"/>
                  <a:pt x="6022577" y="3398243"/>
                  <a:pt x="6027538" y="3398243"/>
                </a:cubicBezTo>
                <a:close/>
                <a:moveTo>
                  <a:pt x="602754" y="3398243"/>
                </a:moveTo>
                <a:cubicBezTo>
                  <a:pt x="602754" y="3403203"/>
                  <a:pt x="602754" y="3406924"/>
                  <a:pt x="602754" y="3409405"/>
                </a:cubicBezTo>
                <a:cubicBezTo>
                  <a:pt x="602754" y="3411885"/>
                  <a:pt x="602754" y="3415606"/>
                  <a:pt x="602754" y="3420567"/>
                </a:cubicBezTo>
                <a:cubicBezTo>
                  <a:pt x="607715" y="3425528"/>
                  <a:pt x="610195" y="3435450"/>
                  <a:pt x="610195" y="3450332"/>
                </a:cubicBezTo>
                <a:cubicBezTo>
                  <a:pt x="610195" y="3465215"/>
                  <a:pt x="612675" y="3472657"/>
                  <a:pt x="617637" y="3472657"/>
                </a:cubicBezTo>
                <a:cubicBezTo>
                  <a:pt x="622598" y="3472657"/>
                  <a:pt x="625078" y="3470176"/>
                  <a:pt x="625078" y="3465215"/>
                </a:cubicBezTo>
                <a:cubicBezTo>
                  <a:pt x="625078" y="3460255"/>
                  <a:pt x="625078" y="3457774"/>
                  <a:pt x="625078" y="3457774"/>
                </a:cubicBezTo>
                <a:cubicBezTo>
                  <a:pt x="620117" y="3457774"/>
                  <a:pt x="617637" y="3450332"/>
                  <a:pt x="617637" y="3435450"/>
                </a:cubicBezTo>
                <a:cubicBezTo>
                  <a:pt x="617637" y="3415606"/>
                  <a:pt x="612675" y="3403203"/>
                  <a:pt x="602754" y="3398243"/>
                </a:cubicBezTo>
                <a:close/>
                <a:moveTo>
                  <a:pt x="230683" y="3390801"/>
                </a:moveTo>
                <a:cubicBezTo>
                  <a:pt x="230683" y="3395762"/>
                  <a:pt x="229443" y="3398243"/>
                  <a:pt x="226963" y="3398243"/>
                </a:cubicBezTo>
                <a:cubicBezTo>
                  <a:pt x="224482" y="3398243"/>
                  <a:pt x="223242" y="3397003"/>
                  <a:pt x="223242" y="3394522"/>
                </a:cubicBezTo>
                <a:cubicBezTo>
                  <a:pt x="223242" y="3392041"/>
                  <a:pt x="225722" y="3390801"/>
                  <a:pt x="230683" y="3390801"/>
                </a:cubicBezTo>
                <a:close/>
                <a:moveTo>
                  <a:pt x="5982889" y="3383360"/>
                </a:moveTo>
                <a:lnTo>
                  <a:pt x="5990331" y="3383360"/>
                </a:lnTo>
                <a:lnTo>
                  <a:pt x="5997773" y="3383360"/>
                </a:lnTo>
                <a:lnTo>
                  <a:pt x="5990331" y="3390801"/>
                </a:lnTo>
                <a:cubicBezTo>
                  <a:pt x="5985370" y="3390801"/>
                  <a:pt x="5982889" y="3388321"/>
                  <a:pt x="5982889" y="3383360"/>
                </a:cubicBezTo>
                <a:close/>
                <a:moveTo>
                  <a:pt x="312539" y="3383360"/>
                </a:moveTo>
                <a:cubicBezTo>
                  <a:pt x="317500" y="3383360"/>
                  <a:pt x="318740" y="3385840"/>
                  <a:pt x="316260" y="3390801"/>
                </a:cubicBezTo>
                <a:cubicBezTo>
                  <a:pt x="313779" y="3395762"/>
                  <a:pt x="315019" y="3400723"/>
                  <a:pt x="319980" y="3405684"/>
                </a:cubicBezTo>
                <a:cubicBezTo>
                  <a:pt x="324941" y="3410645"/>
                  <a:pt x="327421" y="3415606"/>
                  <a:pt x="327421" y="3420567"/>
                </a:cubicBezTo>
                <a:lnTo>
                  <a:pt x="312539" y="3413125"/>
                </a:lnTo>
                <a:cubicBezTo>
                  <a:pt x="297656" y="3393282"/>
                  <a:pt x="297656" y="3383360"/>
                  <a:pt x="312539" y="3383360"/>
                </a:cubicBezTo>
                <a:close/>
                <a:moveTo>
                  <a:pt x="200918" y="3383360"/>
                </a:moveTo>
                <a:cubicBezTo>
                  <a:pt x="205878" y="3383360"/>
                  <a:pt x="208359" y="3383360"/>
                  <a:pt x="208359" y="3383360"/>
                </a:cubicBezTo>
                <a:cubicBezTo>
                  <a:pt x="208359" y="3388321"/>
                  <a:pt x="208359" y="3390801"/>
                  <a:pt x="208359" y="3390801"/>
                </a:cubicBezTo>
                <a:cubicBezTo>
                  <a:pt x="208359" y="3390801"/>
                  <a:pt x="205878" y="3390801"/>
                  <a:pt x="200918" y="3390801"/>
                </a:cubicBezTo>
                <a:cubicBezTo>
                  <a:pt x="200918" y="3390801"/>
                  <a:pt x="200918" y="3388321"/>
                  <a:pt x="200918" y="3383360"/>
                </a:cubicBezTo>
                <a:close/>
                <a:moveTo>
                  <a:pt x="520898" y="3375918"/>
                </a:moveTo>
                <a:lnTo>
                  <a:pt x="528339" y="3375918"/>
                </a:lnTo>
                <a:lnTo>
                  <a:pt x="528339" y="3383360"/>
                </a:lnTo>
                <a:close/>
                <a:moveTo>
                  <a:pt x="230683" y="3361036"/>
                </a:moveTo>
                <a:lnTo>
                  <a:pt x="238125" y="3368477"/>
                </a:lnTo>
                <a:lnTo>
                  <a:pt x="226963" y="3368477"/>
                </a:lnTo>
                <a:cubicBezTo>
                  <a:pt x="229443" y="3368477"/>
                  <a:pt x="230683" y="3365996"/>
                  <a:pt x="230683" y="3361036"/>
                </a:cubicBezTo>
                <a:close/>
                <a:moveTo>
                  <a:pt x="290214" y="3353594"/>
                </a:moveTo>
                <a:cubicBezTo>
                  <a:pt x="290214" y="3353594"/>
                  <a:pt x="290214" y="3356075"/>
                  <a:pt x="290214" y="3361036"/>
                </a:cubicBezTo>
                <a:cubicBezTo>
                  <a:pt x="290214" y="3365996"/>
                  <a:pt x="287734" y="3365996"/>
                  <a:pt x="282773" y="3361036"/>
                </a:cubicBezTo>
                <a:cubicBezTo>
                  <a:pt x="282773" y="3361036"/>
                  <a:pt x="282773" y="3359796"/>
                  <a:pt x="282773" y="3357315"/>
                </a:cubicBezTo>
                <a:cubicBezTo>
                  <a:pt x="282773" y="3354834"/>
                  <a:pt x="285254" y="3353594"/>
                  <a:pt x="290214" y="3353594"/>
                </a:cubicBezTo>
                <a:close/>
                <a:moveTo>
                  <a:pt x="520898" y="3346153"/>
                </a:moveTo>
                <a:cubicBezTo>
                  <a:pt x="520898" y="3346153"/>
                  <a:pt x="520898" y="3351114"/>
                  <a:pt x="520898" y="3361036"/>
                </a:cubicBezTo>
                <a:cubicBezTo>
                  <a:pt x="520898" y="3361036"/>
                  <a:pt x="519658" y="3362276"/>
                  <a:pt x="517177" y="3364756"/>
                </a:cubicBezTo>
                <a:cubicBezTo>
                  <a:pt x="514697" y="3367237"/>
                  <a:pt x="513457" y="3368477"/>
                  <a:pt x="513457" y="3368477"/>
                </a:cubicBezTo>
                <a:cubicBezTo>
                  <a:pt x="513457" y="3368477"/>
                  <a:pt x="513457" y="3365996"/>
                  <a:pt x="513457" y="3361036"/>
                </a:cubicBezTo>
                <a:cubicBezTo>
                  <a:pt x="513457" y="3356075"/>
                  <a:pt x="514697" y="3352354"/>
                  <a:pt x="517177" y="3349873"/>
                </a:cubicBezTo>
                <a:cubicBezTo>
                  <a:pt x="519658" y="3347393"/>
                  <a:pt x="520898" y="3346153"/>
                  <a:pt x="520898" y="3346153"/>
                </a:cubicBezTo>
                <a:close/>
                <a:moveTo>
                  <a:pt x="491132" y="3346153"/>
                </a:moveTo>
                <a:cubicBezTo>
                  <a:pt x="491132" y="3346153"/>
                  <a:pt x="493613" y="3346153"/>
                  <a:pt x="498574" y="3346153"/>
                </a:cubicBezTo>
                <a:cubicBezTo>
                  <a:pt x="503535" y="3346153"/>
                  <a:pt x="506015" y="3347393"/>
                  <a:pt x="506015" y="3349873"/>
                </a:cubicBezTo>
                <a:cubicBezTo>
                  <a:pt x="506015" y="3352354"/>
                  <a:pt x="503535" y="3353594"/>
                  <a:pt x="498574" y="3353594"/>
                </a:cubicBezTo>
                <a:close/>
                <a:moveTo>
                  <a:pt x="334863" y="3338711"/>
                </a:moveTo>
                <a:cubicBezTo>
                  <a:pt x="339824" y="3338711"/>
                  <a:pt x="342304" y="3341192"/>
                  <a:pt x="342304" y="3346153"/>
                </a:cubicBezTo>
                <a:cubicBezTo>
                  <a:pt x="337343" y="3346153"/>
                  <a:pt x="334863" y="3346153"/>
                  <a:pt x="334863" y="3346153"/>
                </a:cubicBezTo>
                <a:cubicBezTo>
                  <a:pt x="329902" y="3346153"/>
                  <a:pt x="327421" y="3344913"/>
                  <a:pt x="327421" y="3342432"/>
                </a:cubicBezTo>
                <a:cubicBezTo>
                  <a:pt x="327421" y="3339951"/>
                  <a:pt x="329902" y="3338711"/>
                  <a:pt x="334863" y="3338711"/>
                </a:cubicBezTo>
                <a:close/>
                <a:moveTo>
                  <a:pt x="5996377" y="3336386"/>
                </a:moveTo>
                <a:cubicBezTo>
                  <a:pt x="5997307" y="3336696"/>
                  <a:pt x="5997773" y="3337471"/>
                  <a:pt x="5997773" y="3338711"/>
                </a:cubicBezTo>
                <a:cubicBezTo>
                  <a:pt x="5997773" y="3343672"/>
                  <a:pt x="5994052" y="3346153"/>
                  <a:pt x="5986611" y="3346153"/>
                </a:cubicBezTo>
                <a:cubicBezTo>
                  <a:pt x="5979169" y="3346153"/>
                  <a:pt x="5977929" y="3348633"/>
                  <a:pt x="5982889" y="3353594"/>
                </a:cubicBezTo>
                <a:cubicBezTo>
                  <a:pt x="5982889" y="3358555"/>
                  <a:pt x="5980409" y="3361036"/>
                  <a:pt x="5975449" y="3361036"/>
                </a:cubicBezTo>
                <a:cubicBezTo>
                  <a:pt x="5970487" y="3361036"/>
                  <a:pt x="5968007" y="3359796"/>
                  <a:pt x="5968007" y="3357315"/>
                </a:cubicBezTo>
                <a:cubicBezTo>
                  <a:pt x="5968007" y="3354834"/>
                  <a:pt x="5970487" y="3351114"/>
                  <a:pt x="5975449" y="3346153"/>
                </a:cubicBezTo>
                <a:cubicBezTo>
                  <a:pt x="5986611" y="3338711"/>
                  <a:pt x="5993587" y="3335456"/>
                  <a:pt x="5996377" y="3336386"/>
                </a:cubicBezTo>
                <a:close/>
                <a:moveTo>
                  <a:pt x="587871" y="3331270"/>
                </a:moveTo>
                <a:cubicBezTo>
                  <a:pt x="587871" y="3331270"/>
                  <a:pt x="586630" y="3333751"/>
                  <a:pt x="584150" y="3338711"/>
                </a:cubicBezTo>
                <a:cubicBezTo>
                  <a:pt x="581670" y="3343672"/>
                  <a:pt x="580429" y="3348633"/>
                  <a:pt x="580429" y="3353594"/>
                </a:cubicBezTo>
                <a:lnTo>
                  <a:pt x="587871" y="3383360"/>
                </a:lnTo>
                <a:cubicBezTo>
                  <a:pt x="602754" y="3388321"/>
                  <a:pt x="610195" y="3388321"/>
                  <a:pt x="610195" y="3383360"/>
                </a:cubicBezTo>
                <a:lnTo>
                  <a:pt x="602754" y="3361036"/>
                </a:lnTo>
                <a:cubicBezTo>
                  <a:pt x="597793" y="3361036"/>
                  <a:pt x="595312" y="3363516"/>
                  <a:pt x="595312" y="3368477"/>
                </a:cubicBezTo>
                <a:cubicBezTo>
                  <a:pt x="595312" y="3373438"/>
                  <a:pt x="594072" y="3374678"/>
                  <a:pt x="591592" y="3372198"/>
                </a:cubicBezTo>
                <a:cubicBezTo>
                  <a:pt x="589111" y="3369717"/>
                  <a:pt x="589111" y="3367237"/>
                  <a:pt x="591592" y="3364756"/>
                </a:cubicBezTo>
                <a:cubicBezTo>
                  <a:pt x="594072" y="3362276"/>
                  <a:pt x="595312" y="3357315"/>
                  <a:pt x="595312" y="3349873"/>
                </a:cubicBezTo>
                <a:cubicBezTo>
                  <a:pt x="595312" y="3342432"/>
                  <a:pt x="592832" y="3336231"/>
                  <a:pt x="587871" y="3331270"/>
                </a:cubicBezTo>
                <a:close/>
                <a:moveTo>
                  <a:pt x="520898" y="3323829"/>
                </a:moveTo>
                <a:cubicBezTo>
                  <a:pt x="520898" y="3328789"/>
                  <a:pt x="519658" y="3331270"/>
                  <a:pt x="517177" y="3331270"/>
                </a:cubicBezTo>
                <a:cubicBezTo>
                  <a:pt x="514697" y="3331270"/>
                  <a:pt x="513457" y="3330030"/>
                  <a:pt x="513457" y="3327549"/>
                </a:cubicBezTo>
                <a:cubicBezTo>
                  <a:pt x="513457" y="3325069"/>
                  <a:pt x="515937" y="3323829"/>
                  <a:pt x="520898" y="3323829"/>
                </a:cubicBezTo>
                <a:close/>
                <a:moveTo>
                  <a:pt x="639961" y="3316387"/>
                </a:moveTo>
                <a:lnTo>
                  <a:pt x="639961" y="3338711"/>
                </a:lnTo>
                <a:lnTo>
                  <a:pt x="647402" y="3331270"/>
                </a:lnTo>
                <a:close/>
                <a:moveTo>
                  <a:pt x="104179" y="3316387"/>
                </a:moveTo>
                <a:cubicBezTo>
                  <a:pt x="109140" y="3316387"/>
                  <a:pt x="109140" y="3318868"/>
                  <a:pt x="104179" y="3323829"/>
                </a:cubicBezTo>
                <a:cubicBezTo>
                  <a:pt x="104179" y="3323829"/>
                  <a:pt x="102939" y="3322589"/>
                  <a:pt x="100459" y="3320108"/>
                </a:cubicBezTo>
                <a:cubicBezTo>
                  <a:pt x="97978" y="3317627"/>
                  <a:pt x="99219" y="3316387"/>
                  <a:pt x="104179" y="3316387"/>
                </a:cubicBezTo>
                <a:close/>
                <a:moveTo>
                  <a:pt x="66972" y="3294063"/>
                </a:moveTo>
                <a:lnTo>
                  <a:pt x="74414" y="3301504"/>
                </a:lnTo>
                <a:lnTo>
                  <a:pt x="74414" y="3353594"/>
                </a:lnTo>
                <a:cubicBezTo>
                  <a:pt x="74414" y="3373438"/>
                  <a:pt x="78135" y="3384600"/>
                  <a:pt x="85576" y="3387081"/>
                </a:cubicBezTo>
                <a:cubicBezTo>
                  <a:pt x="93017" y="3389561"/>
                  <a:pt x="96738" y="3395762"/>
                  <a:pt x="96738" y="3405684"/>
                </a:cubicBezTo>
                <a:cubicBezTo>
                  <a:pt x="96738" y="3405684"/>
                  <a:pt x="96738" y="3408165"/>
                  <a:pt x="96738" y="3413125"/>
                </a:cubicBezTo>
                <a:cubicBezTo>
                  <a:pt x="96738" y="3418086"/>
                  <a:pt x="96738" y="3420567"/>
                  <a:pt x="96738" y="3420567"/>
                </a:cubicBezTo>
                <a:cubicBezTo>
                  <a:pt x="96738" y="3425528"/>
                  <a:pt x="97978" y="3432969"/>
                  <a:pt x="100459" y="3442891"/>
                </a:cubicBezTo>
                <a:cubicBezTo>
                  <a:pt x="102939" y="3452813"/>
                  <a:pt x="101699" y="3460255"/>
                  <a:pt x="96738" y="3465215"/>
                </a:cubicBezTo>
                <a:lnTo>
                  <a:pt x="96738" y="3472657"/>
                </a:lnTo>
                <a:cubicBezTo>
                  <a:pt x="101699" y="3472657"/>
                  <a:pt x="104179" y="3473897"/>
                  <a:pt x="104179" y="3476377"/>
                </a:cubicBezTo>
                <a:cubicBezTo>
                  <a:pt x="104179" y="3478858"/>
                  <a:pt x="104179" y="3482579"/>
                  <a:pt x="104179" y="3487540"/>
                </a:cubicBezTo>
                <a:cubicBezTo>
                  <a:pt x="104179" y="3492500"/>
                  <a:pt x="104179" y="3494981"/>
                  <a:pt x="104179" y="3494981"/>
                </a:cubicBezTo>
                <a:cubicBezTo>
                  <a:pt x="109140" y="3494981"/>
                  <a:pt x="111621" y="3497462"/>
                  <a:pt x="111621" y="3502422"/>
                </a:cubicBezTo>
                <a:lnTo>
                  <a:pt x="126504" y="3524747"/>
                </a:lnTo>
                <a:lnTo>
                  <a:pt x="111621" y="3532188"/>
                </a:lnTo>
                <a:cubicBezTo>
                  <a:pt x="96738" y="3532188"/>
                  <a:pt x="89296" y="3530948"/>
                  <a:pt x="89296" y="3528467"/>
                </a:cubicBezTo>
                <a:cubicBezTo>
                  <a:pt x="89296" y="3525987"/>
                  <a:pt x="90537" y="3524747"/>
                  <a:pt x="93017" y="3524747"/>
                </a:cubicBezTo>
                <a:cubicBezTo>
                  <a:pt x="95498" y="3524747"/>
                  <a:pt x="96738" y="3519786"/>
                  <a:pt x="96738" y="3509864"/>
                </a:cubicBezTo>
                <a:cubicBezTo>
                  <a:pt x="96738" y="3499942"/>
                  <a:pt x="94258" y="3494981"/>
                  <a:pt x="89296" y="3494981"/>
                </a:cubicBezTo>
                <a:lnTo>
                  <a:pt x="81855" y="3480098"/>
                </a:lnTo>
                <a:cubicBezTo>
                  <a:pt x="86816" y="3460255"/>
                  <a:pt x="84336" y="3450332"/>
                  <a:pt x="74414" y="3450332"/>
                </a:cubicBezTo>
                <a:lnTo>
                  <a:pt x="74414" y="3435450"/>
                </a:lnTo>
                <a:cubicBezTo>
                  <a:pt x="79375" y="3435450"/>
                  <a:pt x="78135" y="3429248"/>
                  <a:pt x="70693" y="3416846"/>
                </a:cubicBezTo>
                <a:cubicBezTo>
                  <a:pt x="63252" y="3404444"/>
                  <a:pt x="59531" y="3385840"/>
                  <a:pt x="59531" y="3361036"/>
                </a:cubicBezTo>
                <a:cubicBezTo>
                  <a:pt x="59531" y="3336231"/>
                  <a:pt x="60771" y="3323829"/>
                  <a:pt x="63252" y="3323829"/>
                </a:cubicBezTo>
                <a:cubicBezTo>
                  <a:pt x="65732" y="3323829"/>
                  <a:pt x="66972" y="3321348"/>
                  <a:pt x="66972" y="3316387"/>
                </a:cubicBezTo>
                <a:cubicBezTo>
                  <a:pt x="66972" y="3311426"/>
                  <a:pt x="64492" y="3308946"/>
                  <a:pt x="59531" y="3308946"/>
                </a:cubicBezTo>
                <a:lnTo>
                  <a:pt x="52089" y="3308946"/>
                </a:lnTo>
                <a:lnTo>
                  <a:pt x="59531" y="3301504"/>
                </a:lnTo>
                <a:cubicBezTo>
                  <a:pt x="59531" y="3301504"/>
                  <a:pt x="62011" y="3299024"/>
                  <a:pt x="66972" y="3294063"/>
                </a:cubicBezTo>
                <a:close/>
                <a:moveTo>
                  <a:pt x="96738" y="3286622"/>
                </a:moveTo>
                <a:cubicBezTo>
                  <a:pt x="101699" y="3286622"/>
                  <a:pt x="104179" y="3289102"/>
                  <a:pt x="104179" y="3294063"/>
                </a:cubicBezTo>
                <a:cubicBezTo>
                  <a:pt x="104179" y="3299024"/>
                  <a:pt x="101699" y="3301504"/>
                  <a:pt x="96738" y="3301504"/>
                </a:cubicBezTo>
                <a:cubicBezTo>
                  <a:pt x="96738" y="3301504"/>
                  <a:pt x="94258" y="3299024"/>
                  <a:pt x="89296" y="3294063"/>
                </a:cubicBezTo>
                <a:cubicBezTo>
                  <a:pt x="89296" y="3289102"/>
                  <a:pt x="91777" y="3286622"/>
                  <a:pt x="96738" y="3286622"/>
                </a:cubicBezTo>
                <a:close/>
                <a:moveTo>
                  <a:pt x="528339" y="3279180"/>
                </a:moveTo>
                <a:cubicBezTo>
                  <a:pt x="533301" y="3279180"/>
                  <a:pt x="535781" y="3280420"/>
                  <a:pt x="535781" y="3282901"/>
                </a:cubicBezTo>
                <a:cubicBezTo>
                  <a:pt x="535781" y="3285381"/>
                  <a:pt x="534541" y="3286622"/>
                  <a:pt x="532060" y="3286622"/>
                </a:cubicBezTo>
                <a:cubicBezTo>
                  <a:pt x="529580" y="3286622"/>
                  <a:pt x="528339" y="3284141"/>
                  <a:pt x="528339" y="3279180"/>
                </a:cubicBezTo>
                <a:close/>
                <a:moveTo>
                  <a:pt x="639961" y="3271739"/>
                </a:moveTo>
                <a:lnTo>
                  <a:pt x="647402" y="3301504"/>
                </a:lnTo>
                <a:cubicBezTo>
                  <a:pt x="647402" y="3306465"/>
                  <a:pt x="648643" y="3308946"/>
                  <a:pt x="651123" y="3308946"/>
                </a:cubicBezTo>
                <a:cubicBezTo>
                  <a:pt x="653603" y="3308946"/>
                  <a:pt x="654844" y="3307706"/>
                  <a:pt x="654844" y="3305225"/>
                </a:cubicBezTo>
                <a:cubicBezTo>
                  <a:pt x="654844" y="3302744"/>
                  <a:pt x="654844" y="3299024"/>
                  <a:pt x="654844" y="3294063"/>
                </a:cubicBezTo>
                <a:cubicBezTo>
                  <a:pt x="649882" y="3294063"/>
                  <a:pt x="647402" y="3292823"/>
                  <a:pt x="647402" y="3290342"/>
                </a:cubicBezTo>
                <a:cubicBezTo>
                  <a:pt x="647402" y="3287862"/>
                  <a:pt x="647402" y="3285381"/>
                  <a:pt x="647402" y="3282901"/>
                </a:cubicBezTo>
                <a:cubicBezTo>
                  <a:pt x="647402" y="3280420"/>
                  <a:pt x="647402" y="3277940"/>
                  <a:pt x="647402" y="3275459"/>
                </a:cubicBezTo>
                <a:cubicBezTo>
                  <a:pt x="647402" y="3272979"/>
                  <a:pt x="644922" y="3271739"/>
                  <a:pt x="639961" y="3271739"/>
                </a:cubicBezTo>
                <a:close/>
                <a:moveTo>
                  <a:pt x="156269" y="3271739"/>
                </a:moveTo>
                <a:cubicBezTo>
                  <a:pt x="161230" y="3271739"/>
                  <a:pt x="163711" y="3271739"/>
                  <a:pt x="163711" y="3271739"/>
                </a:cubicBezTo>
                <a:cubicBezTo>
                  <a:pt x="163711" y="3276699"/>
                  <a:pt x="161230" y="3280420"/>
                  <a:pt x="156269" y="3282901"/>
                </a:cubicBezTo>
                <a:cubicBezTo>
                  <a:pt x="151308" y="3285381"/>
                  <a:pt x="148828" y="3284141"/>
                  <a:pt x="148828" y="3279180"/>
                </a:cubicBezTo>
                <a:cubicBezTo>
                  <a:pt x="148828" y="3274219"/>
                  <a:pt x="151308" y="3271739"/>
                  <a:pt x="156269" y="3271739"/>
                </a:cubicBezTo>
                <a:close/>
                <a:moveTo>
                  <a:pt x="119062" y="3271739"/>
                </a:moveTo>
                <a:cubicBezTo>
                  <a:pt x="124023" y="3276699"/>
                  <a:pt x="126504" y="3285381"/>
                  <a:pt x="126504" y="3297784"/>
                </a:cubicBezTo>
                <a:cubicBezTo>
                  <a:pt x="126504" y="3310186"/>
                  <a:pt x="126504" y="3318868"/>
                  <a:pt x="126504" y="3323829"/>
                </a:cubicBezTo>
                <a:cubicBezTo>
                  <a:pt x="126504" y="3333751"/>
                  <a:pt x="127744" y="3342432"/>
                  <a:pt x="130224" y="3349873"/>
                </a:cubicBezTo>
                <a:cubicBezTo>
                  <a:pt x="132705" y="3357315"/>
                  <a:pt x="136426" y="3361036"/>
                  <a:pt x="141386" y="3361036"/>
                </a:cubicBezTo>
                <a:cubicBezTo>
                  <a:pt x="146347" y="3361036"/>
                  <a:pt x="148828" y="3356075"/>
                  <a:pt x="148828" y="3346153"/>
                </a:cubicBezTo>
                <a:cubicBezTo>
                  <a:pt x="143867" y="3346153"/>
                  <a:pt x="142627" y="3343672"/>
                  <a:pt x="145107" y="3338711"/>
                </a:cubicBezTo>
                <a:cubicBezTo>
                  <a:pt x="147588" y="3333751"/>
                  <a:pt x="148828" y="3328789"/>
                  <a:pt x="148828" y="3323829"/>
                </a:cubicBezTo>
                <a:cubicBezTo>
                  <a:pt x="153789" y="3313907"/>
                  <a:pt x="156269" y="3306465"/>
                  <a:pt x="156269" y="3301504"/>
                </a:cubicBezTo>
                <a:cubicBezTo>
                  <a:pt x="161230" y="3306465"/>
                  <a:pt x="166191" y="3306465"/>
                  <a:pt x="171152" y="3301504"/>
                </a:cubicBezTo>
                <a:cubicBezTo>
                  <a:pt x="171152" y="3301504"/>
                  <a:pt x="172392" y="3302744"/>
                  <a:pt x="174873" y="3305225"/>
                </a:cubicBezTo>
                <a:cubicBezTo>
                  <a:pt x="177353" y="3307706"/>
                  <a:pt x="178593" y="3308946"/>
                  <a:pt x="178593" y="3308946"/>
                </a:cubicBezTo>
                <a:lnTo>
                  <a:pt x="163711" y="3316387"/>
                </a:lnTo>
                <a:cubicBezTo>
                  <a:pt x="163711" y="3321348"/>
                  <a:pt x="163711" y="3325069"/>
                  <a:pt x="163711" y="3327549"/>
                </a:cubicBezTo>
                <a:cubicBezTo>
                  <a:pt x="163711" y="3330030"/>
                  <a:pt x="163711" y="3333751"/>
                  <a:pt x="163711" y="3338711"/>
                </a:cubicBezTo>
                <a:lnTo>
                  <a:pt x="171152" y="3346153"/>
                </a:lnTo>
                <a:cubicBezTo>
                  <a:pt x="166191" y="3356075"/>
                  <a:pt x="163711" y="3363516"/>
                  <a:pt x="163711" y="3368477"/>
                </a:cubicBezTo>
                <a:lnTo>
                  <a:pt x="163711" y="3375918"/>
                </a:lnTo>
                <a:cubicBezTo>
                  <a:pt x="168671" y="3385840"/>
                  <a:pt x="171152" y="3393282"/>
                  <a:pt x="171152" y="3398243"/>
                </a:cubicBezTo>
                <a:cubicBezTo>
                  <a:pt x="176113" y="3393282"/>
                  <a:pt x="178593" y="3393282"/>
                  <a:pt x="178593" y="3398243"/>
                </a:cubicBezTo>
                <a:lnTo>
                  <a:pt x="178593" y="3405684"/>
                </a:lnTo>
                <a:cubicBezTo>
                  <a:pt x="173633" y="3400723"/>
                  <a:pt x="171152" y="3400723"/>
                  <a:pt x="171152" y="3405684"/>
                </a:cubicBezTo>
                <a:lnTo>
                  <a:pt x="163711" y="3420567"/>
                </a:lnTo>
                <a:cubicBezTo>
                  <a:pt x="158750" y="3435450"/>
                  <a:pt x="153789" y="3442891"/>
                  <a:pt x="148828" y="3442891"/>
                </a:cubicBezTo>
                <a:cubicBezTo>
                  <a:pt x="148828" y="3437930"/>
                  <a:pt x="146347" y="3435450"/>
                  <a:pt x="141386" y="3435450"/>
                </a:cubicBezTo>
                <a:lnTo>
                  <a:pt x="141386" y="3442891"/>
                </a:lnTo>
                <a:cubicBezTo>
                  <a:pt x="136426" y="3442891"/>
                  <a:pt x="133945" y="3441651"/>
                  <a:pt x="133945" y="3439170"/>
                </a:cubicBezTo>
                <a:cubicBezTo>
                  <a:pt x="133945" y="3436690"/>
                  <a:pt x="133945" y="3432969"/>
                  <a:pt x="133945" y="3428008"/>
                </a:cubicBezTo>
                <a:lnTo>
                  <a:pt x="133945" y="3420567"/>
                </a:lnTo>
                <a:lnTo>
                  <a:pt x="126504" y="3405684"/>
                </a:lnTo>
                <a:lnTo>
                  <a:pt x="119062" y="3398243"/>
                </a:lnTo>
                <a:cubicBezTo>
                  <a:pt x="128984" y="3398243"/>
                  <a:pt x="133945" y="3393282"/>
                  <a:pt x="133945" y="3383360"/>
                </a:cubicBezTo>
                <a:cubicBezTo>
                  <a:pt x="128984" y="3373438"/>
                  <a:pt x="121543" y="3368477"/>
                  <a:pt x="111621" y="3368477"/>
                </a:cubicBezTo>
                <a:lnTo>
                  <a:pt x="104179" y="3361036"/>
                </a:lnTo>
                <a:cubicBezTo>
                  <a:pt x="94258" y="3361036"/>
                  <a:pt x="89296" y="3358555"/>
                  <a:pt x="89296" y="3353594"/>
                </a:cubicBezTo>
                <a:cubicBezTo>
                  <a:pt x="89296" y="3338711"/>
                  <a:pt x="96738" y="3336231"/>
                  <a:pt x="111621" y="3346153"/>
                </a:cubicBezTo>
                <a:lnTo>
                  <a:pt x="119062" y="3331270"/>
                </a:lnTo>
                <a:cubicBezTo>
                  <a:pt x="119062" y="3326309"/>
                  <a:pt x="117822" y="3321348"/>
                  <a:pt x="115342" y="3316387"/>
                </a:cubicBezTo>
                <a:cubicBezTo>
                  <a:pt x="112861" y="3311426"/>
                  <a:pt x="111621" y="3306465"/>
                  <a:pt x="111621" y="3301504"/>
                </a:cubicBezTo>
                <a:cubicBezTo>
                  <a:pt x="111621" y="3291582"/>
                  <a:pt x="111621" y="3286622"/>
                  <a:pt x="111621" y="3286622"/>
                </a:cubicBezTo>
                <a:cubicBezTo>
                  <a:pt x="111621" y="3281661"/>
                  <a:pt x="112861" y="3277940"/>
                  <a:pt x="115342" y="3275459"/>
                </a:cubicBezTo>
                <a:cubicBezTo>
                  <a:pt x="117822" y="3272979"/>
                  <a:pt x="119062" y="3271739"/>
                  <a:pt x="119062" y="3271739"/>
                </a:cubicBezTo>
                <a:close/>
                <a:moveTo>
                  <a:pt x="89296" y="3256856"/>
                </a:moveTo>
                <a:cubicBezTo>
                  <a:pt x="94258" y="3256856"/>
                  <a:pt x="96738" y="3259337"/>
                  <a:pt x="96738" y="3264297"/>
                </a:cubicBezTo>
                <a:lnTo>
                  <a:pt x="104179" y="3279180"/>
                </a:lnTo>
                <a:lnTo>
                  <a:pt x="89296" y="3271739"/>
                </a:lnTo>
                <a:cubicBezTo>
                  <a:pt x="84336" y="3261817"/>
                  <a:pt x="84336" y="3256856"/>
                  <a:pt x="89296" y="3256856"/>
                </a:cubicBezTo>
                <a:close/>
                <a:moveTo>
                  <a:pt x="156269" y="3249415"/>
                </a:moveTo>
                <a:lnTo>
                  <a:pt x="163711" y="3256856"/>
                </a:lnTo>
                <a:cubicBezTo>
                  <a:pt x="163711" y="3261817"/>
                  <a:pt x="161230" y="3264297"/>
                  <a:pt x="156269" y="3264297"/>
                </a:cubicBezTo>
                <a:lnTo>
                  <a:pt x="148828" y="3256856"/>
                </a:lnTo>
                <a:cubicBezTo>
                  <a:pt x="148828" y="3256856"/>
                  <a:pt x="151308" y="3254375"/>
                  <a:pt x="156269" y="3249415"/>
                </a:cubicBezTo>
                <a:close/>
                <a:moveTo>
                  <a:pt x="524619" y="3241973"/>
                </a:moveTo>
                <a:cubicBezTo>
                  <a:pt x="527099" y="3241973"/>
                  <a:pt x="528339" y="3244454"/>
                  <a:pt x="528339" y="3249415"/>
                </a:cubicBezTo>
                <a:cubicBezTo>
                  <a:pt x="528339" y="3249415"/>
                  <a:pt x="527099" y="3248174"/>
                  <a:pt x="524619" y="3245694"/>
                </a:cubicBezTo>
                <a:cubicBezTo>
                  <a:pt x="522138" y="3243213"/>
                  <a:pt x="522138" y="3241973"/>
                  <a:pt x="524619" y="3241973"/>
                </a:cubicBezTo>
                <a:close/>
                <a:moveTo>
                  <a:pt x="442763" y="3234532"/>
                </a:moveTo>
                <a:cubicBezTo>
                  <a:pt x="445244" y="3234532"/>
                  <a:pt x="446484" y="3235772"/>
                  <a:pt x="446484" y="3238252"/>
                </a:cubicBezTo>
                <a:cubicBezTo>
                  <a:pt x="446484" y="3240733"/>
                  <a:pt x="444004" y="3241973"/>
                  <a:pt x="439043" y="3241973"/>
                </a:cubicBezTo>
                <a:cubicBezTo>
                  <a:pt x="439043" y="3237012"/>
                  <a:pt x="440283" y="3234532"/>
                  <a:pt x="442763" y="3234532"/>
                </a:cubicBezTo>
                <a:close/>
                <a:moveTo>
                  <a:pt x="513835" y="3234027"/>
                </a:moveTo>
                <a:lnTo>
                  <a:pt x="513457" y="3241973"/>
                </a:lnTo>
                <a:lnTo>
                  <a:pt x="513457" y="3234532"/>
                </a:lnTo>
                <a:close/>
                <a:moveTo>
                  <a:pt x="5826620" y="3227090"/>
                </a:moveTo>
                <a:lnTo>
                  <a:pt x="5819179" y="3241973"/>
                </a:lnTo>
                <a:cubicBezTo>
                  <a:pt x="5819179" y="3246934"/>
                  <a:pt x="5816699" y="3249415"/>
                  <a:pt x="5811737" y="3249415"/>
                </a:cubicBezTo>
                <a:cubicBezTo>
                  <a:pt x="5801816" y="3254375"/>
                  <a:pt x="5801816" y="3259337"/>
                  <a:pt x="5811737" y="3264297"/>
                </a:cubicBezTo>
                <a:cubicBezTo>
                  <a:pt x="5816699" y="3264297"/>
                  <a:pt x="5821659" y="3264297"/>
                  <a:pt x="5826620" y="3264297"/>
                </a:cubicBezTo>
                <a:lnTo>
                  <a:pt x="5834061" y="3249415"/>
                </a:lnTo>
                <a:cubicBezTo>
                  <a:pt x="5829101" y="3249415"/>
                  <a:pt x="5827861" y="3245694"/>
                  <a:pt x="5830341" y="3238252"/>
                </a:cubicBezTo>
                <a:cubicBezTo>
                  <a:pt x="5832821" y="3230811"/>
                  <a:pt x="5831581" y="3227090"/>
                  <a:pt x="5826620" y="3227090"/>
                </a:cubicBezTo>
                <a:close/>
                <a:moveTo>
                  <a:pt x="520898" y="3219649"/>
                </a:moveTo>
                <a:cubicBezTo>
                  <a:pt x="520898" y="3222130"/>
                  <a:pt x="520278" y="3224610"/>
                  <a:pt x="519038" y="3227090"/>
                </a:cubicBezTo>
                <a:lnTo>
                  <a:pt x="513835" y="3234027"/>
                </a:lnTo>
                <a:lnTo>
                  <a:pt x="513922" y="3232206"/>
                </a:lnTo>
                <a:cubicBezTo>
                  <a:pt x="514852" y="3223835"/>
                  <a:pt x="517177" y="3219649"/>
                  <a:pt x="520898" y="3219649"/>
                </a:cubicBezTo>
                <a:close/>
                <a:moveTo>
                  <a:pt x="316260" y="3219649"/>
                </a:moveTo>
                <a:cubicBezTo>
                  <a:pt x="318740" y="3219649"/>
                  <a:pt x="319980" y="3222130"/>
                  <a:pt x="319980" y="3227090"/>
                </a:cubicBezTo>
                <a:cubicBezTo>
                  <a:pt x="319980" y="3227090"/>
                  <a:pt x="318740" y="3225850"/>
                  <a:pt x="316260" y="3223370"/>
                </a:cubicBezTo>
                <a:cubicBezTo>
                  <a:pt x="313779" y="3220889"/>
                  <a:pt x="313779" y="3219649"/>
                  <a:pt x="316260" y="3219649"/>
                </a:cubicBezTo>
                <a:close/>
                <a:moveTo>
                  <a:pt x="167431" y="3219649"/>
                </a:moveTo>
                <a:cubicBezTo>
                  <a:pt x="174873" y="3219649"/>
                  <a:pt x="176113" y="3222130"/>
                  <a:pt x="171152" y="3227090"/>
                </a:cubicBezTo>
                <a:lnTo>
                  <a:pt x="156269" y="3227090"/>
                </a:lnTo>
                <a:cubicBezTo>
                  <a:pt x="156269" y="3222130"/>
                  <a:pt x="159990" y="3219649"/>
                  <a:pt x="167431" y="3219649"/>
                </a:cubicBezTo>
                <a:close/>
                <a:moveTo>
                  <a:pt x="0" y="3219649"/>
                </a:moveTo>
                <a:lnTo>
                  <a:pt x="14882" y="3219649"/>
                </a:lnTo>
                <a:cubicBezTo>
                  <a:pt x="14882" y="3224610"/>
                  <a:pt x="14882" y="3227090"/>
                  <a:pt x="14882" y="3227090"/>
                </a:cubicBezTo>
                <a:cubicBezTo>
                  <a:pt x="14882" y="3227090"/>
                  <a:pt x="12402" y="3229571"/>
                  <a:pt x="7441" y="3234532"/>
                </a:cubicBezTo>
                <a:cubicBezTo>
                  <a:pt x="7441" y="3234532"/>
                  <a:pt x="7441" y="3233292"/>
                  <a:pt x="7441" y="3230811"/>
                </a:cubicBezTo>
                <a:cubicBezTo>
                  <a:pt x="7441" y="3228330"/>
                  <a:pt x="4960" y="3224610"/>
                  <a:pt x="0" y="3219649"/>
                </a:cubicBezTo>
                <a:close/>
                <a:moveTo>
                  <a:pt x="74414" y="3212207"/>
                </a:moveTo>
                <a:lnTo>
                  <a:pt x="81855" y="3219649"/>
                </a:lnTo>
                <a:cubicBezTo>
                  <a:pt x="81855" y="3224610"/>
                  <a:pt x="79375" y="3224610"/>
                  <a:pt x="74414" y="3219649"/>
                </a:cubicBezTo>
                <a:close/>
                <a:moveTo>
                  <a:pt x="5834061" y="3204766"/>
                </a:moveTo>
                <a:cubicBezTo>
                  <a:pt x="5824140" y="3214688"/>
                  <a:pt x="5824140" y="3219649"/>
                  <a:pt x="5834061" y="3219649"/>
                </a:cubicBezTo>
                <a:cubicBezTo>
                  <a:pt x="5843983" y="3219649"/>
                  <a:pt x="5851425" y="3219649"/>
                  <a:pt x="5856386" y="3219649"/>
                </a:cubicBezTo>
                <a:lnTo>
                  <a:pt x="5863827" y="3212207"/>
                </a:lnTo>
                <a:lnTo>
                  <a:pt x="5856386" y="3204766"/>
                </a:lnTo>
                <a:cubicBezTo>
                  <a:pt x="5846465" y="3204766"/>
                  <a:pt x="5839023" y="3204766"/>
                  <a:pt x="5834061" y="3204766"/>
                </a:cubicBezTo>
                <a:close/>
                <a:moveTo>
                  <a:pt x="5968007" y="3189883"/>
                </a:moveTo>
                <a:cubicBezTo>
                  <a:pt x="5968007" y="3189883"/>
                  <a:pt x="5968007" y="3192364"/>
                  <a:pt x="5968007" y="3197325"/>
                </a:cubicBezTo>
                <a:cubicBezTo>
                  <a:pt x="5968007" y="3202285"/>
                  <a:pt x="5966767" y="3204766"/>
                  <a:pt x="5964286" y="3204766"/>
                </a:cubicBezTo>
                <a:cubicBezTo>
                  <a:pt x="5961806" y="3204766"/>
                  <a:pt x="5961806" y="3202285"/>
                  <a:pt x="5964286" y="3197325"/>
                </a:cubicBezTo>
                <a:cubicBezTo>
                  <a:pt x="5966767" y="3192364"/>
                  <a:pt x="5968007" y="3189883"/>
                  <a:pt x="5968007" y="3189883"/>
                </a:cubicBezTo>
                <a:close/>
                <a:moveTo>
                  <a:pt x="595312" y="3189883"/>
                </a:moveTo>
                <a:cubicBezTo>
                  <a:pt x="590351" y="3194844"/>
                  <a:pt x="587871" y="3199805"/>
                  <a:pt x="587871" y="3204766"/>
                </a:cubicBezTo>
                <a:cubicBezTo>
                  <a:pt x="592832" y="3209727"/>
                  <a:pt x="592832" y="3214688"/>
                  <a:pt x="587871" y="3219649"/>
                </a:cubicBezTo>
                <a:cubicBezTo>
                  <a:pt x="587871" y="3224610"/>
                  <a:pt x="589111" y="3229571"/>
                  <a:pt x="591592" y="3234532"/>
                </a:cubicBezTo>
                <a:cubicBezTo>
                  <a:pt x="594072" y="3239492"/>
                  <a:pt x="597793" y="3241973"/>
                  <a:pt x="602754" y="3241973"/>
                </a:cubicBezTo>
                <a:cubicBezTo>
                  <a:pt x="607715" y="3241973"/>
                  <a:pt x="607715" y="3239492"/>
                  <a:pt x="602754" y="3234532"/>
                </a:cubicBezTo>
                <a:lnTo>
                  <a:pt x="610195" y="3219649"/>
                </a:lnTo>
                <a:cubicBezTo>
                  <a:pt x="610195" y="3214688"/>
                  <a:pt x="607715" y="3212207"/>
                  <a:pt x="602754" y="3212207"/>
                </a:cubicBezTo>
                <a:lnTo>
                  <a:pt x="595312" y="3197325"/>
                </a:lnTo>
                <a:cubicBezTo>
                  <a:pt x="595312" y="3192364"/>
                  <a:pt x="595312" y="3189883"/>
                  <a:pt x="595312" y="3189883"/>
                </a:cubicBezTo>
                <a:close/>
                <a:moveTo>
                  <a:pt x="543222" y="3189883"/>
                </a:moveTo>
                <a:cubicBezTo>
                  <a:pt x="548183" y="3189883"/>
                  <a:pt x="550664" y="3189883"/>
                  <a:pt x="550664" y="3189883"/>
                </a:cubicBezTo>
                <a:cubicBezTo>
                  <a:pt x="550664" y="3189883"/>
                  <a:pt x="550664" y="3192364"/>
                  <a:pt x="550664" y="3197325"/>
                </a:cubicBezTo>
                <a:cubicBezTo>
                  <a:pt x="550664" y="3197325"/>
                  <a:pt x="549424" y="3197325"/>
                  <a:pt x="546943" y="3197325"/>
                </a:cubicBezTo>
                <a:cubicBezTo>
                  <a:pt x="544463" y="3197325"/>
                  <a:pt x="540742" y="3199805"/>
                  <a:pt x="535781" y="3204766"/>
                </a:cubicBezTo>
                <a:lnTo>
                  <a:pt x="535781" y="3197325"/>
                </a:lnTo>
                <a:cubicBezTo>
                  <a:pt x="535781" y="3192364"/>
                  <a:pt x="538261" y="3189883"/>
                  <a:pt x="543222" y="3189883"/>
                </a:cubicBezTo>
                <a:close/>
                <a:moveTo>
                  <a:pt x="483691" y="3189883"/>
                </a:moveTo>
                <a:cubicBezTo>
                  <a:pt x="488652" y="3189883"/>
                  <a:pt x="491132" y="3192364"/>
                  <a:pt x="491132" y="3197325"/>
                </a:cubicBezTo>
                <a:lnTo>
                  <a:pt x="483691" y="3197325"/>
                </a:lnTo>
                <a:close/>
                <a:moveTo>
                  <a:pt x="301377" y="3189883"/>
                </a:moveTo>
                <a:cubicBezTo>
                  <a:pt x="303857" y="3189883"/>
                  <a:pt x="305097" y="3192364"/>
                  <a:pt x="305097" y="3197325"/>
                </a:cubicBezTo>
                <a:cubicBezTo>
                  <a:pt x="305097" y="3202285"/>
                  <a:pt x="306338" y="3206006"/>
                  <a:pt x="308818" y="3208487"/>
                </a:cubicBezTo>
                <a:cubicBezTo>
                  <a:pt x="311298" y="3210967"/>
                  <a:pt x="311298" y="3212207"/>
                  <a:pt x="308818" y="3212207"/>
                </a:cubicBezTo>
                <a:cubicBezTo>
                  <a:pt x="306338" y="3212207"/>
                  <a:pt x="303857" y="3208487"/>
                  <a:pt x="301377" y="3201045"/>
                </a:cubicBezTo>
                <a:cubicBezTo>
                  <a:pt x="298896" y="3193604"/>
                  <a:pt x="298896" y="3189883"/>
                  <a:pt x="301377" y="3189883"/>
                </a:cubicBezTo>
                <a:close/>
                <a:moveTo>
                  <a:pt x="654844" y="3182442"/>
                </a:moveTo>
                <a:cubicBezTo>
                  <a:pt x="649882" y="3182442"/>
                  <a:pt x="648643" y="3183682"/>
                  <a:pt x="651123" y="3186163"/>
                </a:cubicBezTo>
                <a:cubicBezTo>
                  <a:pt x="653603" y="3188643"/>
                  <a:pt x="654844" y="3189883"/>
                  <a:pt x="654844" y="3189883"/>
                </a:cubicBezTo>
                <a:cubicBezTo>
                  <a:pt x="654844" y="3189883"/>
                  <a:pt x="654844" y="3187403"/>
                  <a:pt x="654844" y="3182442"/>
                </a:cubicBezTo>
                <a:close/>
                <a:moveTo>
                  <a:pt x="260449" y="3182442"/>
                </a:moveTo>
                <a:cubicBezTo>
                  <a:pt x="260449" y="3182442"/>
                  <a:pt x="262929" y="3182442"/>
                  <a:pt x="267890" y="3182442"/>
                </a:cubicBezTo>
                <a:cubicBezTo>
                  <a:pt x="272851" y="3182442"/>
                  <a:pt x="276572" y="3183682"/>
                  <a:pt x="279052" y="3186163"/>
                </a:cubicBezTo>
                <a:cubicBezTo>
                  <a:pt x="281533" y="3188643"/>
                  <a:pt x="282773" y="3189883"/>
                  <a:pt x="282773" y="3189883"/>
                </a:cubicBezTo>
                <a:lnTo>
                  <a:pt x="267890" y="3189883"/>
                </a:lnTo>
                <a:cubicBezTo>
                  <a:pt x="262929" y="3184923"/>
                  <a:pt x="260449" y="3182442"/>
                  <a:pt x="260449" y="3182442"/>
                </a:cubicBezTo>
                <a:close/>
                <a:moveTo>
                  <a:pt x="416718" y="3167559"/>
                </a:moveTo>
                <a:cubicBezTo>
                  <a:pt x="416718" y="3167559"/>
                  <a:pt x="419199" y="3172520"/>
                  <a:pt x="424160" y="3182442"/>
                </a:cubicBezTo>
                <a:lnTo>
                  <a:pt x="424160" y="3219649"/>
                </a:lnTo>
                <a:close/>
                <a:moveTo>
                  <a:pt x="5897313" y="3160118"/>
                </a:moveTo>
                <a:cubicBezTo>
                  <a:pt x="5899793" y="3160118"/>
                  <a:pt x="5902275" y="3162598"/>
                  <a:pt x="5904755" y="3167559"/>
                </a:cubicBezTo>
                <a:cubicBezTo>
                  <a:pt x="5907235" y="3172520"/>
                  <a:pt x="5903515" y="3175000"/>
                  <a:pt x="5893593" y="3175000"/>
                </a:cubicBezTo>
                <a:lnTo>
                  <a:pt x="5893593" y="3182442"/>
                </a:lnTo>
                <a:cubicBezTo>
                  <a:pt x="5878710" y="3182442"/>
                  <a:pt x="5868789" y="3182442"/>
                  <a:pt x="5863827" y="3182442"/>
                </a:cubicBezTo>
                <a:lnTo>
                  <a:pt x="5863827" y="3175000"/>
                </a:lnTo>
                <a:cubicBezTo>
                  <a:pt x="5873749" y="3175000"/>
                  <a:pt x="5881190" y="3172520"/>
                  <a:pt x="5886151" y="3167559"/>
                </a:cubicBezTo>
                <a:cubicBezTo>
                  <a:pt x="5891113" y="3162598"/>
                  <a:pt x="5894833" y="3160118"/>
                  <a:pt x="5897313" y="3160118"/>
                </a:cubicBezTo>
                <a:close/>
                <a:moveTo>
                  <a:pt x="468808" y="3152676"/>
                </a:moveTo>
                <a:cubicBezTo>
                  <a:pt x="468808" y="3152676"/>
                  <a:pt x="470049" y="3153916"/>
                  <a:pt x="472529" y="3156397"/>
                </a:cubicBezTo>
                <a:cubicBezTo>
                  <a:pt x="475010" y="3158878"/>
                  <a:pt x="476250" y="3162598"/>
                  <a:pt x="476250" y="3167559"/>
                </a:cubicBezTo>
                <a:cubicBezTo>
                  <a:pt x="481211" y="3172520"/>
                  <a:pt x="482451" y="3176240"/>
                  <a:pt x="479970" y="3178721"/>
                </a:cubicBezTo>
                <a:cubicBezTo>
                  <a:pt x="477490" y="3181202"/>
                  <a:pt x="473769" y="3182442"/>
                  <a:pt x="468808" y="3182442"/>
                </a:cubicBezTo>
                <a:close/>
                <a:moveTo>
                  <a:pt x="111621" y="3152676"/>
                </a:moveTo>
                <a:lnTo>
                  <a:pt x="111621" y="3160118"/>
                </a:lnTo>
                <a:cubicBezTo>
                  <a:pt x="111621" y="3204766"/>
                  <a:pt x="112861" y="3228330"/>
                  <a:pt x="115342" y="3230811"/>
                </a:cubicBezTo>
                <a:cubicBezTo>
                  <a:pt x="117822" y="3233292"/>
                  <a:pt x="116582" y="3237012"/>
                  <a:pt x="111621" y="3241973"/>
                </a:cubicBezTo>
                <a:lnTo>
                  <a:pt x="111621" y="3249415"/>
                </a:lnTo>
                <a:lnTo>
                  <a:pt x="111621" y="3264297"/>
                </a:lnTo>
                <a:cubicBezTo>
                  <a:pt x="106660" y="3254375"/>
                  <a:pt x="104179" y="3246934"/>
                  <a:pt x="104179" y="3241973"/>
                </a:cubicBezTo>
                <a:cubicBezTo>
                  <a:pt x="99219" y="3232051"/>
                  <a:pt x="96738" y="3225850"/>
                  <a:pt x="96738" y="3223370"/>
                </a:cubicBezTo>
                <a:cubicBezTo>
                  <a:pt x="96738" y="3220889"/>
                  <a:pt x="99219" y="3219649"/>
                  <a:pt x="104179" y="3219649"/>
                </a:cubicBezTo>
                <a:cubicBezTo>
                  <a:pt x="109140" y="3214688"/>
                  <a:pt x="109140" y="3209727"/>
                  <a:pt x="104179" y="3204766"/>
                </a:cubicBezTo>
                <a:cubicBezTo>
                  <a:pt x="104179" y="3204766"/>
                  <a:pt x="102939" y="3206006"/>
                  <a:pt x="100459" y="3208487"/>
                </a:cubicBezTo>
                <a:cubicBezTo>
                  <a:pt x="97978" y="3210967"/>
                  <a:pt x="96738" y="3212207"/>
                  <a:pt x="96738" y="3212207"/>
                </a:cubicBezTo>
                <a:cubicBezTo>
                  <a:pt x="96738" y="3212207"/>
                  <a:pt x="96738" y="3209727"/>
                  <a:pt x="96738" y="3204766"/>
                </a:cubicBezTo>
                <a:cubicBezTo>
                  <a:pt x="96738" y="3194844"/>
                  <a:pt x="99219" y="3189883"/>
                  <a:pt x="104179" y="3189883"/>
                </a:cubicBezTo>
                <a:lnTo>
                  <a:pt x="104179" y="3182442"/>
                </a:lnTo>
                <a:cubicBezTo>
                  <a:pt x="104179" y="3177481"/>
                  <a:pt x="101699" y="3177481"/>
                  <a:pt x="96738" y="3182442"/>
                </a:cubicBezTo>
                <a:lnTo>
                  <a:pt x="104179" y="3160118"/>
                </a:lnTo>
                <a:close/>
                <a:moveTo>
                  <a:pt x="6109393" y="3145235"/>
                </a:moveTo>
                <a:cubicBezTo>
                  <a:pt x="6114355" y="3145235"/>
                  <a:pt x="6119315" y="3145235"/>
                  <a:pt x="6124277" y="3145235"/>
                </a:cubicBezTo>
                <a:lnTo>
                  <a:pt x="6116835" y="3152676"/>
                </a:lnTo>
                <a:close/>
                <a:moveTo>
                  <a:pt x="5819179" y="3145235"/>
                </a:moveTo>
                <a:cubicBezTo>
                  <a:pt x="5814217" y="3145235"/>
                  <a:pt x="5811737" y="3147715"/>
                  <a:pt x="5811737" y="3152676"/>
                </a:cubicBezTo>
                <a:lnTo>
                  <a:pt x="5819179" y="3152676"/>
                </a:lnTo>
                <a:close/>
                <a:moveTo>
                  <a:pt x="625078" y="3145235"/>
                </a:moveTo>
                <a:cubicBezTo>
                  <a:pt x="620117" y="3145235"/>
                  <a:pt x="617637" y="3152676"/>
                  <a:pt x="617637" y="3167559"/>
                </a:cubicBezTo>
                <a:cubicBezTo>
                  <a:pt x="622598" y="3192364"/>
                  <a:pt x="625078" y="3208487"/>
                  <a:pt x="625078" y="3215928"/>
                </a:cubicBezTo>
                <a:cubicBezTo>
                  <a:pt x="625078" y="3223370"/>
                  <a:pt x="625078" y="3227090"/>
                  <a:pt x="625078" y="3227090"/>
                </a:cubicBezTo>
                <a:cubicBezTo>
                  <a:pt x="625078" y="3227090"/>
                  <a:pt x="625078" y="3229571"/>
                  <a:pt x="625078" y="3234532"/>
                </a:cubicBezTo>
                <a:lnTo>
                  <a:pt x="632519" y="3264297"/>
                </a:lnTo>
                <a:lnTo>
                  <a:pt x="647402" y="3249415"/>
                </a:lnTo>
                <a:lnTo>
                  <a:pt x="647402" y="3241973"/>
                </a:lnTo>
                <a:cubicBezTo>
                  <a:pt x="642441" y="3241973"/>
                  <a:pt x="639961" y="3235772"/>
                  <a:pt x="639961" y="3223370"/>
                </a:cubicBezTo>
                <a:cubicBezTo>
                  <a:pt x="639961" y="3210967"/>
                  <a:pt x="639961" y="3199805"/>
                  <a:pt x="639961" y="3189883"/>
                </a:cubicBezTo>
                <a:cubicBezTo>
                  <a:pt x="639961" y="3179961"/>
                  <a:pt x="641201" y="3173760"/>
                  <a:pt x="643681" y="3171280"/>
                </a:cubicBezTo>
                <a:cubicBezTo>
                  <a:pt x="646162" y="3168799"/>
                  <a:pt x="644922" y="3166319"/>
                  <a:pt x="639961" y="3163838"/>
                </a:cubicBezTo>
                <a:cubicBezTo>
                  <a:pt x="635000" y="3161358"/>
                  <a:pt x="632519" y="3157637"/>
                  <a:pt x="632519" y="3152676"/>
                </a:cubicBezTo>
                <a:cubicBezTo>
                  <a:pt x="632519" y="3152676"/>
                  <a:pt x="630039" y="3150196"/>
                  <a:pt x="625078" y="3145235"/>
                </a:cubicBezTo>
                <a:close/>
                <a:moveTo>
                  <a:pt x="401836" y="3145235"/>
                </a:moveTo>
                <a:lnTo>
                  <a:pt x="409277" y="3145235"/>
                </a:lnTo>
                <a:lnTo>
                  <a:pt x="409277" y="3160118"/>
                </a:lnTo>
                <a:cubicBezTo>
                  <a:pt x="404316" y="3160118"/>
                  <a:pt x="401836" y="3157637"/>
                  <a:pt x="401836" y="3152676"/>
                </a:cubicBezTo>
                <a:cubicBezTo>
                  <a:pt x="401836" y="3147715"/>
                  <a:pt x="401836" y="3145235"/>
                  <a:pt x="401836" y="3145235"/>
                </a:cubicBezTo>
                <a:close/>
                <a:moveTo>
                  <a:pt x="230683" y="3145235"/>
                </a:moveTo>
                <a:lnTo>
                  <a:pt x="238125" y="3145235"/>
                </a:lnTo>
                <a:cubicBezTo>
                  <a:pt x="243086" y="3145235"/>
                  <a:pt x="245566" y="3146475"/>
                  <a:pt x="245566" y="3148956"/>
                </a:cubicBezTo>
                <a:cubicBezTo>
                  <a:pt x="245566" y="3151436"/>
                  <a:pt x="243086" y="3152676"/>
                  <a:pt x="238125" y="3152676"/>
                </a:cubicBezTo>
                <a:cubicBezTo>
                  <a:pt x="233164" y="3152676"/>
                  <a:pt x="230683" y="3150196"/>
                  <a:pt x="230683" y="3145235"/>
                </a:cubicBezTo>
                <a:close/>
                <a:moveTo>
                  <a:pt x="96738" y="3137793"/>
                </a:moveTo>
                <a:lnTo>
                  <a:pt x="111621" y="3145235"/>
                </a:lnTo>
                <a:lnTo>
                  <a:pt x="96738" y="3145235"/>
                </a:lnTo>
                <a:cubicBezTo>
                  <a:pt x="96738" y="3140274"/>
                  <a:pt x="96738" y="3137793"/>
                  <a:pt x="96738" y="3137793"/>
                </a:cubicBezTo>
                <a:close/>
                <a:moveTo>
                  <a:pt x="7441" y="3137793"/>
                </a:moveTo>
                <a:cubicBezTo>
                  <a:pt x="7441" y="3157637"/>
                  <a:pt x="7441" y="3172520"/>
                  <a:pt x="7441" y="3182442"/>
                </a:cubicBezTo>
                <a:cubicBezTo>
                  <a:pt x="7441" y="3192364"/>
                  <a:pt x="6201" y="3197325"/>
                  <a:pt x="3720" y="3197325"/>
                </a:cubicBezTo>
                <a:cubicBezTo>
                  <a:pt x="1240" y="3197325"/>
                  <a:pt x="0" y="3187403"/>
                  <a:pt x="0" y="3167559"/>
                </a:cubicBezTo>
                <a:cubicBezTo>
                  <a:pt x="0" y="3147715"/>
                  <a:pt x="2480" y="3137793"/>
                  <a:pt x="7441" y="3137793"/>
                </a:cubicBezTo>
                <a:close/>
                <a:moveTo>
                  <a:pt x="5856386" y="3122911"/>
                </a:moveTo>
                <a:cubicBezTo>
                  <a:pt x="5856386" y="3127871"/>
                  <a:pt x="5853905" y="3130352"/>
                  <a:pt x="5848945" y="3130352"/>
                </a:cubicBezTo>
                <a:cubicBezTo>
                  <a:pt x="5848945" y="3135313"/>
                  <a:pt x="5851425" y="3137793"/>
                  <a:pt x="5856386" y="3137793"/>
                </a:cubicBezTo>
                <a:cubicBezTo>
                  <a:pt x="5856386" y="3132833"/>
                  <a:pt x="5856386" y="3130352"/>
                  <a:pt x="5856386" y="3130352"/>
                </a:cubicBezTo>
                <a:close/>
                <a:moveTo>
                  <a:pt x="5951264" y="3119190"/>
                </a:moveTo>
                <a:cubicBezTo>
                  <a:pt x="5952505" y="3119190"/>
                  <a:pt x="5953124" y="3120431"/>
                  <a:pt x="5953124" y="3122911"/>
                </a:cubicBezTo>
                <a:lnTo>
                  <a:pt x="5945683" y="3122911"/>
                </a:lnTo>
                <a:cubicBezTo>
                  <a:pt x="5948163" y="3120431"/>
                  <a:pt x="5950023" y="3119190"/>
                  <a:pt x="5951264" y="3119190"/>
                </a:cubicBezTo>
                <a:close/>
                <a:moveTo>
                  <a:pt x="279053" y="3117330"/>
                </a:moveTo>
                <a:cubicBezTo>
                  <a:pt x="281533" y="3118570"/>
                  <a:pt x="282773" y="3122911"/>
                  <a:pt x="282773" y="3130352"/>
                </a:cubicBezTo>
                <a:cubicBezTo>
                  <a:pt x="282773" y="3135313"/>
                  <a:pt x="285254" y="3137793"/>
                  <a:pt x="290214" y="3137793"/>
                </a:cubicBezTo>
                <a:cubicBezTo>
                  <a:pt x="290214" y="3142754"/>
                  <a:pt x="290214" y="3145235"/>
                  <a:pt x="290214" y="3145235"/>
                </a:cubicBezTo>
                <a:cubicBezTo>
                  <a:pt x="290214" y="3145235"/>
                  <a:pt x="290214" y="3147715"/>
                  <a:pt x="290214" y="3152676"/>
                </a:cubicBezTo>
                <a:cubicBezTo>
                  <a:pt x="285254" y="3152676"/>
                  <a:pt x="282773" y="3155157"/>
                  <a:pt x="282773" y="3160118"/>
                </a:cubicBezTo>
                <a:cubicBezTo>
                  <a:pt x="282773" y="3160118"/>
                  <a:pt x="281533" y="3161358"/>
                  <a:pt x="279052" y="3163838"/>
                </a:cubicBezTo>
                <a:cubicBezTo>
                  <a:pt x="276572" y="3166319"/>
                  <a:pt x="275332" y="3167559"/>
                  <a:pt x="275332" y="3167559"/>
                </a:cubicBezTo>
                <a:cubicBezTo>
                  <a:pt x="270371" y="3167559"/>
                  <a:pt x="267890" y="3165078"/>
                  <a:pt x="267890" y="3160118"/>
                </a:cubicBezTo>
                <a:cubicBezTo>
                  <a:pt x="267890" y="3155157"/>
                  <a:pt x="270371" y="3151436"/>
                  <a:pt x="275332" y="3148956"/>
                </a:cubicBezTo>
                <a:cubicBezTo>
                  <a:pt x="280292" y="3146475"/>
                  <a:pt x="280292" y="3142754"/>
                  <a:pt x="275332" y="3137793"/>
                </a:cubicBezTo>
                <a:cubicBezTo>
                  <a:pt x="270371" y="3132833"/>
                  <a:pt x="267890" y="3127871"/>
                  <a:pt x="267890" y="3122911"/>
                </a:cubicBezTo>
                <a:cubicBezTo>
                  <a:pt x="272851" y="3117950"/>
                  <a:pt x="276572" y="3116090"/>
                  <a:pt x="279053" y="3117330"/>
                </a:cubicBezTo>
                <a:close/>
                <a:moveTo>
                  <a:pt x="446484" y="3115469"/>
                </a:moveTo>
                <a:cubicBezTo>
                  <a:pt x="451445" y="3120430"/>
                  <a:pt x="453925" y="3124151"/>
                  <a:pt x="453925" y="3126631"/>
                </a:cubicBezTo>
                <a:cubicBezTo>
                  <a:pt x="453925" y="3129112"/>
                  <a:pt x="451445" y="3130352"/>
                  <a:pt x="446484" y="3130352"/>
                </a:cubicBezTo>
                <a:cubicBezTo>
                  <a:pt x="446484" y="3130352"/>
                  <a:pt x="446484" y="3132833"/>
                  <a:pt x="446484" y="3137793"/>
                </a:cubicBezTo>
                <a:cubicBezTo>
                  <a:pt x="441523" y="3122911"/>
                  <a:pt x="441523" y="3115469"/>
                  <a:pt x="446484" y="3115469"/>
                </a:cubicBezTo>
                <a:close/>
                <a:moveTo>
                  <a:pt x="119062" y="3108028"/>
                </a:moveTo>
                <a:cubicBezTo>
                  <a:pt x="114101" y="3112989"/>
                  <a:pt x="111621" y="3117950"/>
                  <a:pt x="111621" y="3122911"/>
                </a:cubicBezTo>
                <a:cubicBezTo>
                  <a:pt x="111621" y="3127871"/>
                  <a:pt x="110380" y="3130352"/>
                  <a:pt x="107900" y="3130352"/>
                </a:cubicBezTo>
                <a:cubicBezTo>
                  <a:pt x="105420" y="3130352"/>
                  <a:pt x="106660" y="3125391"/>
                  <a:pt x="111621" y="3115469"/>
                </a:cubicBezTo>
                <a:close/>
                <a:moveTo>
                  <a:pt x="261379" y="3103377"/>
                </a:moveTo>
                <a:cubicBezTo>
                  <a:pt x="261999" y="3102757"/>
                  <a:pt x="262929" y="3103067"/>
                  <a:pt x="264170" y="3104307"/>
                </a:cubicBezTo>
                <a:cubicBezTo>
                  <a:pt x="266650" y="3106788"/>
                  <a:pt x="267890" y="3108028"/>
                  <a:pt x="267890" y="3108028"/>
                </a:cubicBezTo>
                <a:lnTo>
                  <a:pt x="260449" y="3108028"/>
                </a:lnTo>
                <a:cubicBezTo>
                  <a:pt x="260449" y="3105548"/>
                  <a:pt x="260759" y="3103997"/>
                  <a:pt x="261379" y="3103377"/>
                </a:cubicBezTo>
                <a:close/>
                <a:moveTo>
                  <a:pt x="104179" y="3093145"/>
                </a:moveTo>
                <a:cubicBezTo>
                  <a:pt x="109140" y="3093145"/>
                  <a:pt x="111621" y="3095626"/>
                  <a:pt x="111621" y="3100586"/>
                </a:cubicBezTo>
                <a:cubicBezTo>
                  <a:pt x="111621" y="3105547"/>
                  <a:pt x="110380" y="3108028"/>
                  <a:pt x="107900" y="3108028"/>
                </a:cubicBezTo>
                <a:cubicBezTo>
                  <a:pt x="105420" y="3108028"/>
                  <a:pt x="102939" y="3105547"/>
                  <a:pt x="100459" y="3100586"/>
                </a:cubicBezTo>
                <a:cubicBezTo>
                  <a:pt x="97978" y="3095626"/>
                  <a:pt x="99219" y="3093145"/>
                  <a:pt x="104179" y="3093145"/>
                </a:cubicBezTo>
                <a:close/>
                <a:moveTo>
                  <a:pt x="66972" y="3093145"/>
                </a:moveTo>
                <a:cubicBezTo>
                  <a:pt x="71933" y="3093145"/>
                  <a:pt x="74414" y="3098106"/>
                  <a:pt x="74414" y="3108028"/>
                </a:cubicBezTo>
                <a:cubicBezTo>
                  <a:pt x="69453" y="3112989"/>
                  <a:pt x="66972" y="3116709"/>
                  <a:pt x="66972" y="3119190"/>
                </a:cubicBezTo>
                <a:cubicBezTo>
                  <a:pt x="66972" y="3121671"/>
                  <a:pt x="69453" y="3122911"/>
                  <a:pt x="74414" y="3122911"/>
                </a:cubicBezTo>
                <a:lnTo>
                  <a:pt x="74414" y="3145235"/>
                </a:lnTo>
                <a:cubicBezTo>
                  <a:pt x="69453" y="3145235"/>
                  <a:pt x="64492" y="3140274"/>
                  <a:pt x="59531" y="3130352"/>
                </a:cubicBezTo>
                <a:cubicBezTo>
                  <a:pt x="54570" y="3105547"/>
                  <a:pt x="57050" y="3093145"/>
                  <a:pt x="66972" y="3093145"/>
                </a:cubicBezTo>
                <a:close/>
                <a:moveTo>
                  <a:pt x="565546" y="3078262"/>
                </a:moveTo>
                <a:cubicBezTo>
                  <a:pt x="570508" y="3078262"/>
                  <a:pt x="572988" y="3080743"/>
                  <a:pt x="572988" y="3085704"/>
                </a:cubicBezTo>
                <a:cubicBezTo>
                  <a:pt x="572988" y="3090664"/>
                  <a:pt x="574228" y="3093145"/>
                  <a:pt x="576709" y="3093145"/>
                </a:cubicBezTo>
                <a:cubicBezTo>
                  <a:pt x="579189" y="3093145"/>
                  <a:pt x="580429" y="3095626"/>
                  <a:pt x="580429" y="3100586"/>
                </a:cubicBezTo>
                <a:cubicBezTo>
                  <a:pt x="580429" y="3105547"/>
                  <a:pt x="580429" y="3110508"/>
                  <a:pt x="580429" y="3115469"/>
                </a:cubicBezTo>
                <a:lnTo>
                  <a:pt x="580429" y="3130352"/>
                </a:lnTo>
                <a:cubicBezTo>
                  <a:pt x="585390" y="3140274"/>
                  <a:pt x="587871" y="3147715"/>
                  <a:pt x="587871" y="3152676"/>
                </a:cubicBezTo>
                <a:lnTo>
                  <a:pt x="580429" y="3160118"/>
                </a:lnTo>
                <a:cubicBezTo>
                  <a:pt x="580429" y="3155157"/>
                  <a:pt x="580429" y="3150196"/>
                  <a:pt x="580429" y="3145235"/>
                </a:cubicBezTo>
                <a:lnTo>
                  <a:pt x="572988" y="3145235"/>
                </a:lnTo>
                <a:cubicBezTo>
                  <a:pt x="568027" y="3150196"/>
                  <a:pt x="565546" y="3151436"/>
                  <a:pt x="565546" y="3148956"/>
                </a:cubicBezTo>
                <a:cubicBezTo>
                  <a:pt x="565546" y="3146475"/>
                  <a:pt x="565546" y="3140274"/>
                  <a:pt x="565546" y="3130352"/>
                </a:cubicBezTo>
                <a:cubicBezTo>
                  <a:pt x="565546" y="3120430"/>
                  <a:pt x="564306" y="3114229"/>
                  <a:pt x="561826" y="3111748"/>
                </a:cubicBezTo>
                <a:cubicBezTo>
                  <a:pt x="559345" y="3109268"/>
                  <a:pt x="558105" y="3108028"/>
                  <a:pt x="558105" y="3108028"/>
                </a:cubicBezTo>
                <a:lnTo>
                  <a:pt x="558105" y="3093145"/>
                </a:lnTo>
                <a:cubicBezTo>
                  <a:pt x="558105" y="3083223"/>
                  <a:pt x="560586" y="3078262"/>
                  <a:pt x="565546" y="3078262"/>
                </a:cubicBezTo>
                <a:close/>
                <a:moveTo>
                  <a:pt x="491132" y="3078262"/>
                </a:moveTo>
                <a:cubicBezTo>
                  <a:pt x="496094" y="3078262"/>
                  <a:pt x="497334" y="3080743"/>
                  <a:pt x="494853" y="3085704"/>
                </a:cubicBezTo>
                <a:cubicBezTo>
                  <a:pt x="492373" y="3090664"/>
                  <a:pt x="493613" y="3094385"/>
                  <a:pt x="498574" y="3096866"/>
                </a:cubicBezTo>
                <a:cubicBezTo>
                  <a:pt x="503535" y="3099346"/>
                  <a:pt x="510976" y="3100586"/>
                  <a:pt x="520898" y="3100586"/>
                </a:cubicBezTo>
                <a:lnTo>
                  <a:pt x="528339" y="3100586"/>
                </a:lnTo>
                <a:cubicBezTo>
                  <a:pt x="528339" y="3100586"/>
                  <a:pt x="528339" y="3108028"/>
                  <a:pt x="528339" y="3122911"/>
                </a:cubicBezTo>
                <a:cubicBezTo>
                  <a:pt x="528339" y="3122911"/>
                  <a:pt x="527099" y="3125391"/>
                  <a:pt x="524619" y="3130352"/>
                </a:cubicBezTo>
                <a:cubicBezTo>
                  <a:pt x="522138" y="3135313"/>
                  <a:pt x="520898" y="3137793"/>
                  <a:pt x="520898" y="3137793"/>
                </a:cubicBezTo>
                <a:cubicBezTo>
                  <a:pt x="515937" y="3142754"/>
                  <a:pt x="513457" y="3147715"/>
                  <a:pt x="513457" y="3152676"/>
                </a:cubicBezTo>
                <a:cubicBezTo>
                  <a:pt x="513457" y="3182442"/>
                  <a:pt x="510976" y="3197325"/>
                  <a:pt x="506015" y="3197325"/>
                </a:cubicBezTo>
                <a:cubicBezTo>
                  <a:pt x="506015" y="3187403"/>
                  <a:pt x="506015" y="3175000"/>
                  <a:pt x="506015" y="3160118"/>
                </a:cubicBezTo>
                <a:cubicBezTo>
                  <a:pt x="506015" y="3135313"/>
                  <a:pt x="501054" y="3115469"/>
                  <a:pt x="491132" y="3100586"/>
                </a:cubicBezTo>
                <a:cubicBezTo>
                  <a:pt x="481211" y="3085704"/>
                  <a:pt x="481211" y="3078262"/>
                  <a:pt x="491132" y="3078262"/>
                </a:cubicBezTo>
                <a:close/>
                <a:moveTo>
                  <a:pt x="625078" y="3072681"/>
                </a:moveTo>
                <a:cubicBezTo>
                  <a:pt x="622597" y="3071441"/>
                  <a:pt x="620117" y="3073301"/>
                  <a:pt x="617637" y="3078262"/>
                </a:cubicBezTo>
                <a:cubicBezTo>
                  <a:pt x="622598" y="3088184"/>
                  <a:pt x="627558" y="3095626"/>
                  <a:pt x="632519" y="3100586"/>
                </a:cubicBezTo>
                <a:cubicBezTo>
                  <a:pt x="632519" y="3090664"/>
                  <a:pt x="632519" y="3085704"/>
                  <a:pt x="632519" y="3085704"/>
                </a:cubicBezTo>
                <a:cubicBezTo>
                  <a:pt x="630039" y="3078262"/>
                  <a:pt x="627558" y="3073922"/>
                  <a:pt x="625078" y="3072681"/>
                </a:cubicBezTo>
                <a:close/>
                <a:moveTo>
                  <a:pt x="5997773" y="3070821"/>
                </a:moveTo>
                <a:cubicBezTo>
                  <a:pt x="5997773" y="3070821"/>
                  <a:pt x="5997773" y="3074541"/>
                  <a:pt x="5997773" y="3081983"/>
                </a:cubicBezTo>
                <a:cubicBezTo>
                  <a:pt x="5997773" y="3089424"/>
                  <a:pt x="5994052" y="3093145"/>
                  <a:pt x="5986611" y="3093145"/>
                </a:cubicBezTo>
                <a:cubicBezTo>
                  <a:pt x="5979169" y="3093145"/>
                  <a:pt x="5979169" y="3089424"/>
                  <a:pt x="5986611" y="3081983"/>
                </a:cubicBezTo>
                <a:cubicBezTo>
                  <a:pt x="5994052" y="3074541"/>
                  <a:pt x="5997773" y="3070821"/>
                  <a:pt x="5997773" y="3070821"/>
                </a:cubicBezTo>
                <a:close/>
                <a:moveTo>
                  <a:pt x="587871" y="3070821"/>
                </a:moveTo>
                <a:lnTo>
                  <a:pt x="595312" y="3070821"/>
                </a:lnTo>
                <a:lnTo>
                  <a:pt x="587871" y="3078262"/>
                </a:lnTo>
                <a:close/>
                <a:moveTo>
                  <a:pt x="282773" y="3070821"/>
                </a:moveTo>
                <a:lnTo>
                  <a:pt x="282773" y="3078262"/>
                </a:lnTo>
                <a:cubicBezTo>
                  <a:pt x="282773" y="3083223"/>
                  <a:pt x="282773" y="3085704"/>
                  <a:pt x="282773" y="3085704"/>
                </a:cubicBezTo>
                <a:cubicBezTo>
                  <a:pt x="282773" y="3085704"/>
                  <a:pt x="281533" y="3083223"/>
                  <a:pt x="279052" y="3078262"/>
                </a:cubicBezTo>
                <a:cubicBezTo>
                  <a:pt x="276572" y="3073301"/>
                  <a:pt x="277812" y="3070821"/>
                  <a:pt x="282773" y="3070821"/>
                </a:cubicBezTo>
                <a:close/>
                <a:moveTo>
                  <a:pt x="5960565" y="3063379"/>
                </a:moveTo>
                <a:lnTo>
                  <a:pt x="5975449" y="3063379"/>
                </a:lnTo>
                <a:cubicBezTo>
                  <a:pt x="5970487" y="3068340"/>
                  <a:pt x="5968007" y="3070821"/>
                  <a:pt x="5968007" y="3070821"/>
                </a:cubicBezTo>
                <a:cubicBezTo>
                  <a:pt x="5963045" y="3070821"/>
                  <a:pt x="5960565" y="3068340"/>
                  <a:pt x="5960565" y="3063379"/>
                </a:cubicBezTo>
                <a:close/>
                <a:moveTo>
                  <a:pt x="162781" y="3059659"/>
                </a:moveTo>
                <a:cubicBezTo>
                  <a:pt x="160920" y="3059659"/>
                  <a:pt x="158750" y="3060899"/>
                  <a:pt x="156269" y="3063379"/>
                </a:cubicBezTo>
                <a:cubicBezTo>
                  <a:pt x="156269" y="3073301"/>
                  <a:pt x="161230" y="3080743"/>
                  <a:pt x="171152" y="3085704"/>
                </a:cubicBezTo>
                <a:cubicBezTo>
                  <a:pt x="176113" y="3085704"/>
                  <a:pt x="179834" y="3083223"/>
                  <a:pt x="182314" y="3078262"/>
                </a:cubicBezTo>
                <a:cubicBezTo>
                  <a:pt x="184795" y="3073301"/>
                  <a:pt x="184795" y="3068340"/>
                  <a:pt x="182314" y="3063379"/>
                </a:cubicBezTo>
                <a:cubicBezTo>
                  <a:pt x="179834" y="3058419"/>
                  <a:pt x="177353" y="3058419"/>
                  <a:pt x="174873" y="3063379"/>
                </a:cubicBezTo>
                <a:cubicBezTo>
                  <a:pt x="172392" y="3068340"/>
                  <a:pt x="169912" y="3068340"/>
                  <a:pt x="167431" y="3063379"/>
                </a:cubicBezTo>
                <a:cubicBezTo>
                  <a:pt x="166191" y="3060899"/>
                  <a:pt x="164641" y="3059659"/>
                  <a:pt x="162781" y="3059659"/>
                </a:cubicBezTo>
                <a:close/>
                <a:moveTo>
                  <a:pt x="729257" y="3055938"/>
                </a:moveTo>
                <a:cubicBezTo>
                  <a:pt x="729257" y="3055938"/>
                  <a:pt x="729257" y="3058419"/>
                  <a:pt x="729257" y="3063379"/>
                </a:cubicBezTo>
                <a:lnTo>
                  <a:pt x="736699" y="3070821"/>
                </a:lnTo>
                <a:close/>
                <a:moveTo>
                  <a:pt x="6161483" y="3048497"/>
                </a:moveTo>
                <a:cubicBezTo>
                  <a:pt x="6166445" y="3048497"/>
                  <a:pt x="6168925" y="3050977"/>
                  <a:pt x="6168925" y="3055938"/>
                </a:cubicBezTo>
                <a:lnTo>
                  <a:pt x="6161483" y="3055938"/>
                </a:lnTo>
                <a:cubicBezTo>
                  <a:pt x="6156522" y="3055938"/>
                  <a:pt x="6154042" y="3055938"/>
                  <a:pt x="6154042" y="3055938"/>
                </a:cubicBezTo>
                <a:close/>
                <a:moveTo>
                  <a:pt x="6079628" y="3048497"/>
                </a:moveTo>
                <a:cubicBezTo>
                  <a:pt x="6084589" y="3048497"/>
                  <a:pt x="6087069" y="3049737"/>
                  <a:pt x="6087069" y="3052217"/>
                </a:cubicBezTo>
                <a:cubicBezTo>
                  <a:pt x="6087069" y="3054698"/>
                  <a:pt x="6084589" y="3055938"/>
                  <a:pt x="6079628" y="3055938"/>
                </a:cubicBezTo>
                <a:cubicBezTo>
                  <a:pt x="6074667" y="3050977"/>
                  <a:pt x="6074667" y="3048497"/>
                  <a:pt x="6079628" y="3048497"/>
                </a:cubicBezTo>
                <a:close/>
                <a:moveTo>
                  <a:pt x="6001493" y="3048497"/>
                </a:moveTo>
                <a:cubicBezTo>
                  <a:pt x="6003974" y="3048497"/>
                  <a:pt x="6007695" y="3050977"/>
                  <a:pt x="6012655" y="3055938"/>
                </a:cubicBezTo>
                <a:lnTo>
                  <a:pt x="6012655" y="3063379"/>
                </a:lnTo>
                <a:cubicBezTo>
                  <a:pt x="6002734" y="3063379"/>
                  <a:pt x="5997773" y="3060899"/>
                  <a:pt x="5997773" y="3055938"/>
                </a:cubicBezTo>
                <a:cubicBezTo>
                  <a:pt x="5997773" y="3050977"/>
                  <a:pt x="5999013" y="3048497"/>
                  <a:pt x="6001493" y="3048497"/>
                </a:cubicBezTo>
                <a:close/>
                <a:moveTo>
                  <a:pt x="5990331" y="3041055"/>
                </a:moveTo>
                <a:cubicBezTo>
                  <a:pt x="5990331" y="3041055"/>
                  <a:pt x="5992811" y="3041055"/>
                  <a:pt x="5997773" y="3041055"/>
                </a:cubicBezTo>
                <a:lnTo>
                  <a:pt x="6005214" y="3041055"/>
                </a:lnTo>
                <a:cubicBezTo>
                  <a:pt x="6005214" y="3046016"/>
                  <a:pt x="6002734" y="3048497"/>
                  <a:pt x="5997773" y="3048497"/>
                </a:cubicBezTo>
                <a:cubicBezTo>
                  <a:pt x="5992811" y="3048497"/>
                  <a:pt x="5990331" y="3046016"/>
                  <a:pt x="5990331" y="3041055"/>
                </a:cubicBezTo>
                <a:close/>
                <a:moveTo>
                  <a:pt x="468808" y="3041055"/>
                </a:moveTo>
                <a:lnTo>
                  <a:pt x="476250" y="3048497"/>
                </a:lnTo>
                <a:lnTo>
                  <a:pt x="483691" y="3063379"/>
                </a:lnTo>
                <a:lnTo>
                  <a:pt x="468808" y="3063379"/>
                </a:lnTo>
                <a:cubicBezTo>
                  <a:pt x="468808" y="3058419"/>
                  <a:pt x="468808" y="3050977"/>
                  <a:pt x="468808" y="3041055"/>
                </a:cubicBezTo>
                <a:close/>
                <a:moveTo>
                  <a:pt x="253007" y="3041055"/>
                </a:moveTo>
                <a:lnTo>
                  <a:pt x="260449" y="3048497"/>
                </a:lnTo>
                <a:lnTo>
                  <a:pt x="253007" y="3055938"/>
                </a:lnTo>
                <a:cubicBezTo>
                  <a:pt x="253007" y="3050977"/>
                  <a:pt x="253007" y="3047256"/>
                  <a:pt x="253007" y="3044776"/>
                </a:cubicBezTo>
                <a:cubicBezTo>
                  <a:pt x="253007" y="3042295"/>
                  <a:pt x="253007" y="3041055"/>
                  <a:pt x="253007" y="3041055"/>
                </a:cubicBezTo>
                <a:close/>
                <a:moveTo>
                  <a:pt x="5886151" y="3038265"/>
                </a:moveTo>
                <a:cubicBezTo>
                  <a:pt x="5883671" y="3037645"/>
                  <a:pt x="5881191" y="3038575"/>
                  <a:pt x="5878710" y="3041055"/>
                </a:cubicBezTo>
                <a:cubicBezTo>
                  <a:pt x="5873749" y="3046016"/>
                  <a:pt x="5866307" y="3046016"/>
                  <a:pt x="5856386" y="3041055"/>
                </a:cubicBezTo>
                <a:lnTo>
                  <a:pt x="5848945" y="3048497"/>
                </a:lnTo>
                <a:cubicBezTo>
                  <a:pt x="5848945" y="3058419"/>
                  <a:pt x="5847704" y="3067100"/>
                  <a:pt x="5845223" y="3074541"/>
                </a:cubicBezTo>
                <a:cubicBezTo>
                  <a:pt x="5842743" y="3081983"/>
                  <a:pt x="5843983" y="3085704"/>
                  <a:pt x="5848945" y="3085704"/>
                </a:cubicBezTo>
                <a:cubicBezTo>
                  <a:pt x="5858866" y="3090664"/>
                  <a:pt x="5866307" y="3090664"/>
                  <a:pt x="5871269" y="3085704"/>
                </a:cubicBezTo>
                <a:cubicBezTo>
                  <a:pt x="5866307" y="3080743"/>
                  <a:pt x="5866307" y="3078262"/>
                  <a:pt x="5871269" y="3078262"/>
                </a:cubicBezTo>
                <a:cubicBezTo>
                  <a:pt x="5876230" y="3078262"/>
                  <a:pt x="5878710" y="3075782"/>
                  <a:pt x="5878710" y="3070821"/>
                </a:cubicBezTo>
                <a:cubicBezTo>
                  <a:pt x="5878710" y="3065860"/>
                  <a:pt x="5878710" y="3062139"/>
                  <a:pt x="5878710" y="3059659"/>
                </a:cubicBezTo>
                <a:cubicBezTo>
                  <a:pt x="5878710" y="3057178"/>
                  <a:pt x="5881190" y="3055938"/>
                  <a:pt x="5886151" y="3055938"/>
                </a:cubicBezTo>
                <a:cubicBezTo>
                  <a:pt x="5896073" y="3055938"/>
                  <a:pt x="5898554" y="3052217"/>
                  <a:pt x="5893593" y="3044776"/>
                </a:cubicBezTo>
                <a:cubicBezTo>
                  <a:pt x="5891112" y="3041055"/>
                  <a:pt x="5888632" y="3038885"/>
                  <a:pt x="5886151" y="3038265"/>
                </a:cubicBezTo>
                <a:close/>
                <a:moveTo>
                  <a:pt x="5982889" y="3033614"/>
                </a:moveTo>
                <a:cubicBezTo>
                  <a:pt x="5982889" y="3033614"/>
                  <a:pt x="5982889" y="3036094"/>
                  <a:pt x="5982889" y="3041055"/>
                </a:cubicBezTo>
                <a:cubicBezTo>
                  <a:pt x="5982889" y="3046016"/>
                  <a:pt x="5980409" y="3048497"/>
                  <a:pt x="5975449" y="3048497"/>
                </a:cubicBezTo>
                <a:cubicBezTo>
                  <a:pt x="5970487" y="3048497"/>
                  <a:pt x="5970487" y="3046016"/>
                  <a:pt x="5975449" y="3041055"/>
                </a:cubicBezTo>
                <a:cubicBezTo>
                  <a:pt x="5975449" y="3036094"/>
                  <a:pt x="5977929" y="3033614"/>
                  <a:pt x="5982889" y="3033614"/>
                </a:cubicBezTo>
                <a:close/>
                <a:moveTo>
                  <a:pt x="379511" y="3033614"/>
                </a:moveTo>
                <a:cubicBezTo>
                  <a:pt x="384472" y="3033614"/>
                  <a:pt x="386953" y="3033614"/>
                  <a:pt x="386953" y="3033614"/>
                </a:cubicBezTo>
                <a:cubicBezTo>
                  <a:pt x="386953" y="3033614"/>
                  <a:pt x="386953" y="3036094"/>
                  <a:pt x="386953" y="3041055"/>
                </a:cubicBezTo>
                <a:cubicBezTo>
                  <a:pt x="386953" y="3046016"/>
                  <a:pt x="389433" y="3050977"/>
                  <a:pt x="394394" y="3055938"/>
                </a:cubicBezTo>
                <a:cubicBezTo>
                  <a:pt x="399355" y="3060899"/>
                  <a:pt x="399355" y="3065860"/>
                  <a:pt x="394394" y="3070821"/>
                </a:cubicBezTo>
                <a:cubicBezTo>
                  <a:pt x="389433" y="3075782"/>
                  <a:pt x="385712" y="3070821"/>
                  <a:pt x="383232" y="3055938"/>
                </a:cubicBezTo>
                <a:cubicBezTo>
                  <a:pt x="380752" y="3041055"/>
                  <a:pt x="379511" y="3033614"/>
                  <a:pt x="379511" y="3033614"/>
                </a:cubicBezTo>
                <a:close/>
                <a:moveTo>
                  <a:pt x="5804296" y="3026172"/>
                </a:moveTo>
                <a:cubicBezTo>
                  <a:pt x="5789413" y="3026172"/>
                  <a:pt x="5784452" y="3028653"/>
                  <a:pt x="5789413" y="3033614"/>
                </a:cubicBezTo>
                <a:lnTo>
                  <a:pt x="5804296" y="3041055"/>
                </a:lnTo>
                <a:cubicBezTo>
                  <a:pt x="5809257" y="3036094"/>
                  <a:pt x="5811737" y="3032374"/>
                  <a:pt x="5811737" y="3029893"/>
                </a:cubicBezTo>
                <a:cubicBezTo>
                  <a:pt x="5811737" y="3027412"/>
                  <a:pt x="5809257" y="3026172"/>
                  <a:pt x="5804296" y="3026172"/>
                </a:cubicBezTo>
                <a:close/>
                <a:moveTo>
                  <a:pt x="327421" y="3026172"/>
                </a:moveTo>
                <a:cubicBezTo>
                  <a:pt x="332383" y="3026172"/>
                  <a:pt x="334863" y="3027412"/>
                  <a:pt x="334863" y="3029893"/>
                </a:cubicBezTo>
                <a:cubicBezTo>
                  <a:pt x="334863" y="3032374"/>
                  <a:pt x="332383" y="3033614"/>
                  <a:pt x="327421" y="3033614"/>
                </a:cubicBezTo>
                <a:cubicBezTo>
                  <a:pt x="322461" y="3033614"/>
                  <a:pt x="322461" y="3031133"/>
                  <a:pt x="327421" y="3026172"/>
                </a:cubicBezTo>
                <a:close/>
                <a:moveTo>
                  <a:pt x="6108463" y="2999197"/>
                </a:moveTo>
                <a:cubicBezTo>
                  <a:pt x="6109084" y="2999818"/>
                  <a:pt x="6109393" y="3001368"/>
                  <a:pt x="6109393" y="3003848"/>
                </a:cubicBezTo>
                <a:lnTo>
                  <a:pt x="6101952" y="3011290"/>
                </a:lnTo>
                <a:cubicBezTo>
                  <a:pt x="6101952" y="3006329"/>
                  <a:pt x="6103193" y="3002608"/>
                  <a:pt x="6105673" y="3000127"/>
                </a:cubicBezTo>
                <a:cubicBezTo>
                  <a:pt x="6106913" y="2998887"/>
                  <a:pt x="6107843" y="2998577"/>
                  <a:pt x="6108463" y="2999197"/>
                </a:cubicBezTo>
                <a:close/>
                <a:moveTo>
                  <a:pt x="230683" y="2996407"/>
                </a:moveTo>
                <a:cubicBezTo>
                  <a:pt x="235644" y="2996407"/>
                  <a:pt x="238125" y="2996407"/>
                  <a:pt x="238125" y="2996407"/>
                </a:cubicBezTo>
                <a:cubicBezTo>
                  <a:pt x="238125" y="2996407"/>
                  <a:pt x="238125" y="2998887"/>
                  <a:pt x="238125" y="3003848"/>
                </a:cubicBezTo>
                <a:cubicBezTo>
                  <a:pt x="238125" y="3008809"/>
                  <a:pt x="238125" y="3011290"/>
                  <a:pt x="238125" y="3011290"/>
                </a:cubicBezTo>
                <a:cubicBezTo>
                  <a:pt x="238125" y="3011290"/>
                  <a:pt x="236885" y="3010049"/>
                  <a:pt x="234404" y="3007569"/>
                </a:cubicBezTo>
                <a:cubicBezTo>
                  <a:pt x="231923" y="3005088"/>
                  <a:pt x="230683" y="3003848"/>
                  <a:pt x="230683" y="3003848"/>
                </a:cubicBezTo>
                <a:cubicBezTo>
                  <a:pt x="230683" y="2998887"/>
                  <a:pt x="230683" y="2996407"/>
                  <a:pt x="230683" y="2996407"/>
                </a:cubicBezTo>
                <a:close/>
                <a:moveTo>
                  <a:pt x="66972" y="2996407"/>
                </a:moveTo>
                <a:cubicBezTo>
                  <a:pt x="66972" y="2996407"/>
                  <a:pt x="68213" y="2996407"/>
                  <a:pt x="70693" y="2996407"/>
                </a:cubicBezTo>
                <a:cubicBezTo>
                  <a:pt x="73173" y="2996407"/>
                  <a:pt x="74414" y="2998887"/>
                  <a:pt x="74414" y="3003848"/>
                </a:cubicBezTo>
                <a:cubicBezTo>
                  <a:pt x="74414" y="3008809"/>
                  <a:pt x="71933" y="3011290"/>
                  <a:pt x="66972" y="3011290"/>
                </a:cubicBezTo>
                <a:cubicBezTo>
                  <a:pt x="66972" y="3011290"/>
                  <a:pt x="66972" y="3008809"/>
                  <a:pt x="66972" y="3003848"/>
                </a:cubicBezTo>
                <a:cubicBezTo>
                  <a:pt x="66972" y="2998887"/>
                  <a:pt x="66972" y="2996407"/>
                  <a:pt x="66972" y="2996407"/>
                </a:cubicBezTo>
                <a:close/>
                <a:moveTo>
                  <a:pt x="6113115" y="2981524"/>
                </a:moveTo>
                <a:cubicBezTo>
                  <a:pt x="6115595" y="2981524"/>
                  <a:pt x="6115595" y="2982764"/>
                  <a:pt x="6113115" y="2985245"/>
                </a:cubicBezTo>
                <a:cubicBezTo>
                  <a:pt x="6110635" y="2987725"/>
                  <a:pt x="6109393" y="2988965"/>
                  <a:pt x="6109393" y="2988965"/>
                </a:cubicBezTo>
                <a:cubicBezTo>
                  <a:pt x="6109393" y="2984005"/>
                  <a:pt x="6110635" y="2981524"/>
                  <a:pt x="6113115" y="2981524"/>
                </a:cubicBezTo>
                <a:close/>
                <a:moveTo>
                  <a:pt x="572988" y="2981524"/>
                </a:moveTo>
                <a:lnTo>
                  <a:pt x="580429" y="2996407"/>
                </a:lnTo>
                <a:cubicBezTo>
                  <a:pt x="580429" y="3006329"/>
                  <a:pt x="577949" y="3013770"/>
                  <a:pt x="572988" y="3018731"/>
                </a:cubicBezTo>
                <a:lnTo>
                  <a:pt x="572988" y="3003848"/>
                </a:lnTo>
                <a:cubicBezTo>
                  <a:pt x="572988" y="2993926"/>
                  <a:pt x="572988" y="2986485"/>
                  <a:pt x="572988" y="2981524"/>
                </a:cubicBezTo>
                <a:close/>
                <a:moveTo>
                  <a:pt x="200918" y="2981524"/>
                </a:moveTo>
                <a:lnTo>
                  <a:pt x="208359" y="2981524"/>
                </a:lnTo>
                <a:lnTo>
                  <a:pt x="208359" y="3003848"/>
                </a:lnTo>
                <a:cubicBezTo>
                  <a:pt x="203398" y="2998887"/>
                  <a:pt x="202158" y="2995167"/>
                  <a:pt x="204638" y="2992686"/>
                </a:cubicBezTo>
                <a:cubicBezTo>
                  <a:pt x="207119" y="2990205"/>
                  <a:pt x="207119" y="2988965"/>
                  <a:pt x="204638" y="2988965"/>
                </a:cubicBezTo>
                <a:cubicBezTo>
                  <a:pt x="202158" y="2988965"/>
                  <a:pt x="200918" y="2986485"/>
                  <a:pt x="200918" y="2981524"/>
                </a:cubicBezTo>
                <a:close/>
                <a:moveTo>
                  <a:pt x="234404" y="2959200"/>
                </a:moveTo>
                <a:cubicBezTo>
                  <a:pt x="236885" y="2959200"/>
                  <a:pt x="238125" y="2964160"/>
                  <a:pt x="238125" y="2974082"/>
                </a:cubicBezTo>
                <a:lnTo>
                  <a:pt x="230683" y="2981524"/>
                </a:lnTo>
                <a:cubicBezTo>
                  <a:pt x="230683" y="2976563"/>
                  <a:pt x="230683" y="2971602"/>
                  <a:pt x="230683" y="2966641"/>
                </a:cubicBezTo>
                <a:cubicBezTo>
                  <a:pt x="230683" y="2961680"/>
                  <a:pt x="231923" y="2959200"/>
                  <a:pt x="234404" y="2959200"/>
                </a:cubicBezTo>
                <a:close/>
                <a:moveTo>
                  <a:pt x="147898" y="2956874"/>
                </a:moveTo>
                <a:cubicBezTo>
                  <a:pt x="146037" y="2957185"/>
                  <a:pt x="143867" y="2957960"/>
                  <a:pt x="141386" y="2959200"/>
                </a:cubicBezTo>
                <a:cubicBezTo>
                  <a:pt x="141386" y="2959200"/>
                  <a:pt x="141386" y="2961680"/>
                  <a:pt x="141386" y="2966641"/>
                </a:cubicBezTo>
                <a:lnTo>
                  <a:pt x="156269" y="2966641"/>
                </a:lnTo>
                <a:cubicBezTo>
                  <a:pt x="156269" y="2959200"/>
                  <a:pt x="153479" y="2955944"/>
                  <a:pt x="147898" y="2956874"/>
                </a:cubicBezTo>
                <a:close/>
                <a:moveTo>
                  <a:pt x="439043" y="2951758"/>
                </a:moveTo>
                <a:cubicBezTo>
                  <a:pt x="444004" y="2951758"/>
                  <a:pt x="446484" y="2954239"/>
                  <a:pt x="446484" y="2959200"/>
                </a:cubicBezTo>
                <a:lnTo>
                  <a:pt x="439043" y="2959200"/>
                </a:lnTo>
                <a:close/>
                <a:moveTo>
                  <a:pt x="401836" y="2951758"/>
                </a:moveTo>
                <a:cubicBezTo>
                  <a:pt x="411758" y="2951758"/>
                  <a:pt x="419199" y="2955479"/>
                  <a:pt x="424160" y="2962920"/>
                </a:cubicBezTo>
                <a:cubicBezTo>
                  <a:pt x="429121" y="2970362"/>
                  <a:pt x="435322" y="2974082"/>
                  <a:pt x="442763" y="2974082"/>
                </a:cubicBezTo>
                <a:cubicBezTo>
                  <a:pt x="450205" y="2974082"/>
                  <a:pt x="453925" y="2976563"/>
                  <a:pt x="453925" y="2981524"/>
                </a:cubicBezTo>
                <a:cubicBezTo>
                  <a:pt x="453925" y="2986485"/>
                  <a:pt x="448965" y="2986485"/>
                  <a:pt x="439043" y="2981524"/>
                </a:cubicBezTo>
                <a:lnTo>
                  <a:pt x="424160" y="2974082"/>
                </a:lnTo>
                <a:cubicBezTo>
                  <a:pt x="419199" y="2974082"/>
                  <a:pt x="416718" y="2982764"/>
                  <a:pt x="416718" y="3000127"/>
                </a:cubicBezTo>
                <a:cubicBezTo>
                  <a:pt x="416718" y="3017491"/>
                  <a:pt x="419199" y="3031133"/>
                  <a:pt x="424160" y="3041055"/>
                </a:cubicBezTo>
                <a:cubicBezTo>
                  <a:pt x="429121" y="3050977"/>
                  <a:pt x="432841" y="3060899"/>
                  <a:pt x="435322" y="3070821"/>
                </a:cubicBezTo>
                <a:cubicBezTo>
                  <a:pt x="437802" y="3080743"/>
                  <a:pt x="439043" y="3088184"/>
                  <a:pt x="439043" y="3093145"/>
                </a:cubicBezTo>
                <a:cubicBezTo>
                  <a:pt x="434082" y="3093145"/>
                  <a:pt x="431601" y="3093145"/>
                  <a:pt x="431601" y="3093145"/>
                </a:cubicBezTo>
                <a:lnTo>
                  <a:pt x="431601" y="3085704"/>
                </a:lnTo>
                <a:lnTo>
                  <a:pt x="424160" y="3070821"/>
                </a:lnTo>
                <a:cubicBezTo>
                  <a:pt x="419199" y="3065860"/>
                  <a:pt x="415478" y="3052217"/>
                  <a:pt x="412998" y="3029893"/>
                </a:cubicBezTo>
                <a:cubicBezTo>
                  <a:pt x="410517" y="3007569"/>
                  <a:pt x="406797" y="2991446"/>
                  <a:pt x="401836" y="2981524"/>
                </a:cubicBezTo>
                <a:cubicBezTo>
                  <a:pt x="386953" y="2961680"/>
                  <a:pt x="386953" y="2951758"/>
                  <a:pt x="401836" y="2951758"/>
                </a:cubicBezTo>
                <a:close/>
                <a:moveTo>
                  <a:pt x="677168" y="2936875"/>
                </a:moveTo>
                <a:lnTo>
                  <a:pt x="684609" y="2944317"/>
                </a:lnTo>
                <a:cubicBezTo>
                  <a:pt x="689570" y="2944317"/>
                  <a:pt x="692051" y="2943077"/>
                  <a:pt x="692051" y="2940596"/>
                </a:cubicBezTo>
                <a:cubicBezTo>
                  <a:pt x="692051" y="2938115"/>
                  <a:pt x="689570" y="2936875"/>
                  <a:pt x="684609" y="2936875"/>
                </a:cubicBezTo>
                <a:cubicBezTo>
                  <a:pt x="679648" y="2936875"/>
                  <a:pt x="677168" y="2936875"/>
                  <a:pt x="677168" y="2936875"/>
                </a:cubicBezTo>
                <a:close/>
                <a:moveTo>
                  <a:pt x="96738" y="2929434"/>
                </a:moveTo>
                <a:cubicBezTo>
                  <a:pt x="96738" y="2929434"/>
                  <a:pt x="99219" y="2929434"/>
                  <a:pt x="104179" y="2929434"/>
                </a:cubicBezTo>
                <a:lnTo>
                  <a:pt x="104179" y="2936875"/>
                </a:lnTo>
                <a:cubicBezTo>
                  <a:pt x="99219" y="2936875"/>
                  <a:pt x="96738" y="2934395"/>
                  <a:pt x="96738" y="2929434"/>
                </a:cubicBezTo>
                <a:close/>
                <a:moveTo>
                  <a:pt x="226963" y="2923853"/>
                </a:moveTo>
                <a:cubicBezTo>
                  <a:pt x="229443" y="2922613"/>
                  <a:pt x="230683" y="2924473"/>
                  <a:pt x="230683" y="2929434"/>
                </a:cubicBezTo>
                <a:cubicBezTo>
                  <a:pt x="225722" y="2939356"/>
                  <a:pt x="220761" y="2944317"/>
                  <a:pt x="215800" y="2944317"/>
                </a:cubicBezTo>
                <a:lnTo>
                  <a:pt x="200918" y="2951758"/>
                </a:lnTo>
                <a:lnTo>
                  <a:pt x="215800" y="2936875"/>
                </a:lnTo>
                <a:cubicBezTo>
                  <a:pt x="220761" y="2929434"/>
                  <a:pt x="224482" y="2925094"/>
                  <a:pt x="226963" y="2923853"/>
                </a:cubicBezTo>
                <a:close/>
                <a:moveTo>
                  <a:pt x="5930800" y="2921993"/>
                </a:moveTo>
                <a:lnTo>
                  <a:pt x="5938241" y="2936875"/>
                </a:lnTo>
                <a:cubicBezTo>
                  <a:pt x="5943203" y="2936875"/>
                  <a:pt x="5943203" y="2934395"/>
                  <a:pt x="5938241" y="2929434"/>
                </a:cubicBezTo>
                <a:close/>
                <a:moveTo>
                  <a:pt x="491132" y="2914551"/>
                </a:moveTo>
                <a:cubicBezTo>
                  <a:pt x="491132" y="2914551"/>
                  <a:pt x="493613" y="2914551"/>
                  <a:pt x="498574" y="2914551"/>
                </a:cubicBezTo>
                <a:cubicBezTo>
                  <a:pt x="498574" y="2914551"/>
                  <a:pt x="501054" y="2917032"/>
                  <a:pt x="506015" y="2921993"/>
                </a:cubicBezTo>
                <a:cubicBezTo>
                  <a:pt x="501054" y="2926953"/>
                  <a:pt x="498574" y="2929434"/>
                  <a:pt x="498574" y="2929434"/>
                </a:cubicBezTo>
                <a:cubicBezTo>
                  <a:pt x="493613" y="2929434"/>
                  <a:pt x="491132" y="2926953"/>
                  <a:pt x="491132" y="2921993"/>
                </a:cubicBezTo>
                <a:cubicBezTo>
                  <a:pt x="491132" y="2917032"/>
                  <a:pt x="491132" y="2914551"/>
                  <a:pt x="491132" y="2914551"/>
                </a:cubicBezTo>
                <a:close/>
                <a:moveTo>
                  <a:pt x="197197" y="2914551"/>
                </a:moveTo>
                <a:cubicBezTo>
                  <a:pt x="199678" y="2914551"/>
                  <a:pt x="200918" y="2918272"/>
                  <a:pt x="200918" y="2925713"/>
                </a:cubicBezTo>
                <a:cubicBezTo>
                  <a:pt x="200918" y="2933155"/>
                  <a:pt x="199678" y="2936875"/>
                  <a:pt x="197197" y="2936875"/>
                </a:cubicBezTo>
                <a:cubicBezTo>
                  <a:pt x="194716" y="2936875"/>
                  <a:pt x="193476" y="2933155"/>
                  <a:pt x="193476" y="2925713"/>
                </a:cubicBezTo>
                <a:cubicBezTo>
                  <a:pt x="193476" y="2918272"/>
                  <a:pt x="194716" y="2914551"/>
                  <a:pt x="197197" y="2914551"/>
                </a:cubicBezTo>
                <a:close/>
                <a:moveTo>
                  <a:pt x="358117" y="2909900"/>
                </a:moveTo>
                <a:cubicBezTo>
                  <a:pt x="358737" y="2909281"/>
                  <a:pt x="359668" y="2909590"/>
                  <a:pt x="360908" y="2910831"/>
                </a:cubicBezTo>
                <a:cubicBezTo>
                  <a:pt x="363388" y="2913311"/>
                  <a:pt x="364628" y="2914551"/>
                  <a:pt x="364628" y="2914551"/>
                </a:cubicBezTo>
                <a:cubicBezTo>
                  <a:pt x="364628" y="2914551"/>
                  <a:pt x="362148" y="2914551"/>
                  <a:pt x="357187" y="2914551"/>
                </a:cubicBezTo>
                <a:cubicBezTo>
                  <a:pt x="357187" y="2912071"/>
                  <a:pt x="357497" y="2910521"/>
                  <a:pt x="358117" y="2909900"/>
                </a:cubicBezTo>
                <a:close/>
                <a:moveTo>
                  <a:pt x="286494" y="2907110"/>
                </a:moveTo>
                <a:cubicBezTo>
                  <a:pt x="284013" y="2907110"/>
                  <a:pt x="282773" y="2908350"/>
                  <a:pt x="282773" y="2910831"/>
                </a:cubicBezTo>
                <a:cubicBezTo>
                  <a:pt x="282773" y="2913311"/>
                  <a:pt x="285254" y="2914551"/>
                  <a:pt x="290214" y="2914551"/>
                </a:cubicBezTo>
                <a:cubicBezTo>
                  <a:pt x="290214" y="2909590"/>
                  <a:pt x="288974" y="2907110"/>
                  <a:pt x="286494" y="2907110"/>
                </a:cubicBezTo>
                <a:close/>
                <a:moveTo>
                  <a:pt x="419974" y="2895250"/>
                </a:moveTo>
                <a:cubicBezTo>
                  <a:pt x="422764" y="2895715"/>
                  <a:pt x="424160" y="2899668"/>
                  <a:pt x="424160" y="2907110"/>
                </a:cubicBezTo>
                <a:cubicBezTo>
                  <a:pt x="424160" y="2912071"/>
                  <a:pt x="424160" y="2917032"/>
                  <a:pt x="424160" y="2921993"/>
                </a:cubicBezTo>
                <a:cubicBezTo>
                  <a:pt x="424160" y="2926953"/>
                  <a:pt x="424160" y="2931915"/>
                  <a:pt x="424160" y="2936875"/>
                </a:cubicBezTo>
                <a:cubicBezTo>
                  <a:pt x="429121" y="2941836"/>
                  <a:pt x="429121" y="2944317"/>
                  <a:pt x="424160" y="2944317"/>
                </a:cubicBezTo>
                <a:cubicBezTo>
                  <a:pt x="419199" y="2944317"/>
                  <a:pt x="416718" y="2944317"/>
                  <a:pt x="416718" y="2944317"/>
                </a:cubicBezTo>
                <a:cubicBezTo>
                  <a:pt x="416718" y="2944317"/>
                  <a:pt x="416718" y="2941836"/>
                  <a:pt x="416718" y="2936875"/>
                </a:cubicBezTo>
                <a:cubicBezTo>
                  <a:pt x="416718" y="2931915"/>
                  <a:pt x="416718" y="2926953"/>
                  <a:pt x="416718" y="2921993"/>
                </a:cubicBezTo>
                <a:lnTo>
                  <a:pt x="409277" y="2899668"/>
                </a:lnTo>
                <a:cubicBezTo>
                  <a:pt x="409277" y="2899668"/>
                  <a:pt x="411758" y="2898428"/>
                  <a:pt x="416718" y="2895948"/>
                </a:cubicBezTo>
                <a:cubicBezTo>
                  <a:pt x="417959" y="2895328"/>
                  <a:pt x="419044" y="2895095"/>
                  <a:pt x="419974" y="2895250"/>
                </a:cubicBezTo>
                <a:close/>
                <a:moveTo>
                  <a:pt x="632519" y="2892227"/>
                </a:moveTo>
                <a:lnTo>
                  <a:pt x="625078" y="2899668"/>
                </a:lnTo>
                <a:cubicBezTo>
                  <a:pt x="630039" y="2904629"/>
                  <a:pt x="632519" y="2904629"/>
                  <a:pt x="632519" y="2899668"/>
                </a:cubicBezTo>
                <a:cubicBezTo>
                  <a:pt x="637480" y="2899668"/>
                  <a:pt x="639961" y="2898428"/>
                  <a:pt x="639961" y="2895948"/>
                </a:cubicBezTo>
                <a:cubicBezTo>
                  <a:pt x="639961" y="2893467"/>
                  <a:pt x="637480" y="2892227"/>
                  <a:pt x="632519" y="2892227"/>
                </a:cubicBezTo>
                <a:close/>
                <a:moveTo>
                  <a:pt x="208359" y="2884786"/>
                </a:moveTo>
                <a:cubicBezTo>
                  <a:pt x="208359" y="2889746"/>
                  <a:pt x="208359" y="2894708"/>
                  <a:pt x="208359" y="2899668"/>
                </a:cubicBezTo>
                <a:cubicBezTo>
                  <a:pt x="203398" y="2899668"/>
                  <a:pt x="200918" y="2899668"/>
                  <a:pt x="200918" y="2899668"/>
                </a:cubicBezTo>
                <a:close/>
                <a:moveTo>
                  <a:pt x="81855" y="2884786"/>
                </a:moveTo>
                <a:cubicBezTo>
                  <a:pt x="81855" y="2884786"/>
                  <a:pt x="83095" y="2886026"/>
                  <a:pt x="85576" y="2888506"/>
                </a:cubicBezTo>
                <a:cubicBezTo>
                  <a:pt x="88057" y="2890987"/>
                  <a:pt x="91777" y="2892227"/>
                  <a:pt x="96738" y="2892227"/>
                </a:cubicBezTo>
                <a:lnTo>
                  <a:pt x="104179" y="2899668"/>
                </a:lnTo>
                <a:lnTo>
                  <a:pt x="96738" y="2899668"/>
                </a:lnTo>
                <a:cubicBezTo>
                  <a:pt x="86816" y="2899668"/>
                  <a:pt x="81855" y="2897188"/>
                  <a:pt x="81855" y="2892227"/>
                </a:cubicBezTo>
                <a:cubicBezTo>
                  <a:pt x="81855" y="2887266"/>
                  <a:pt x="81855" y="2884786"/>
                  <a:pt x="81855" y="2884786"/>
                </a:cubicBezTo>
                <a:close/>
                <a:moveTo>
                  <a:pt x="535781" y="2877344"/>
                </a:moveTo>
                <a:cubicBezTo>
                  <a:pt x="535781" y="2882305"/>
                  <a:pt x="534541" y="2884786"/>
                  <a:pt x="532060" y="2884786"/>
                </a:cubicBezTo>
                <a:cubicBezTo>
                  <a:pt x="529580" y="2884786"/>
                  <a:pt x="528339" y="2883546"/>
                  <a:pt x="528339" y="2881065"/>
                </a:cubicBezTo>
                <a:cubicBezTo>
                  <a:pt x="528339" y="2878584"/>
                  <a:pt x="530820" y="2877344"/>
                  <a:pt x="535781" y="2877344"/>
                </a:cubicBezTo>
                <a:close/>
                <a:moveTo>
                  <a:pt x="405556" y="2867577"/>
                </a:moveTo>
                <a:cubicBezTo>
                  <a:pt x="406797" y="2867888"/>
                  <a:pt x="408037" y="2868663"/>
                  <a:pt x="409277" y="2869903"/>
                </a:cubicBezTo>
                <a:cubicBezTo>
                  <a:pt x="414238" y="2874864"/>
                  <a:pt x="416718" y="2877344"/>
                  <a:pt x="416718" y="2877344"/>
                </a:cubicBezTo>
                <a:cubicBezTo>
                  <a:pt x="416718" y="2877344"/>
                  <a:pt x="414238" y="2877344"/>
                  <a:pt x="409277" y="2877344"/>
                </a:cubicBezTo>
                <a:cubicBezTo>
                  <a:pt x="404316" y="2882305"/>
                  <a:pt x="401836" y="2888506"/>
                  <a:pt x="401836" y="2895948"/>
                </a:cubicBezTo>
                <a:cubicBezTo>
                  <a:pt x="401836" y="2903389"/>
                  <a:pt x="401836" y="2907110"/>
                  <a:pt x="401836" y="2907110"/>
                </a:cubicBezTo>
                <a:cubicBezTo>
                  <a:pt x="401836" y="2926953"/>
                  <a:pt x="399355" y="2936875"/>
                  <a:pt x="394394" y="2936875"/>
                </a:cubicBezTo>
                <a:cubicBezTo>
                  <a:pt x="389433" y="2936875"/>
                  <a:pt x="386953" y="2929434"/>
                  <a:pt x="386953" y="2914551"/>
                </a:cubicBezTo>
                <a:cubicBezTo>
                  <a:pt x="386953" y="2909590"/>
                  <a:pt x="386953" y="2905870"/>
                  <a:pt x="386953" y="2903389"/>
                </a:cubicBezTo>
                <a:cubicBezTo>
                  <a:pt x="386953" y="2900908"/>
                  <a:pt x="385712" y="2898428"/>
                  <a:pt x="383232" y="2895948"/>
                </a:cubicBezTo>
                <a:cubicBezTo>
                  <a:pt x="380752" y="2893467"/>
                  <a:pt x="380752" y="2890987"/>
                  <a:pt x="383232" y="2888506"/>
                </a:cubicBezTo>
                <a:cubicBezTo>
                  <a:pt x="385712" y="2886026"/>
                  <a:pt x="389433" y="2882305"/>
                  <a:pt x="394394" y="2877344"/>
                </a:cubicBezTo>
                <a:cubicBezTo>
                  <a:pt x="398115" y="2869903"/>
                  <a:pt x="401836" y="2866647"/>
                  <a:pt x="405556" y="2867577"/>
                </a:cubicBezTo>
                <a:close/>
                <a:moveTo>
                  <a:pt x="312539" y="2855020"/>
                </a:moveTo>
                <a:lnTo>
                  <a:pt x="312539" y="2884786"/>
                </a:lnTo>
                <a:lnTo>
                  <a:pt x="305097" y="2877344"/>
                </a:lnTo>
                <a:cubicBezTo>
                  <a:pt x="310058" y="2862461"/>
                  <a:pt x="312539" y="2855020"/>
                  <a:pt x="312539" y="2855020"/>
                </a:cubicBezTo>
                <a:close/>
                <a:moveTo>
                  <a:pt x="6034979" y="2847579"/>
                </a:moveTo>
                <a:lnTo>
                  <a:pt x="6034979" y="2855020"/>
                </a:lnTo>
                <a:cubicBezTo>
                  <a:pt x="6034979" y="2859981"/>
                  <a:pt x="6032499" y="2862461"/>
                  <a:pt x="6027538" y="2862461"/>
                </a:cubicBezTo>
                <a:cubicBezTo>
                  <a:pt x="6027538" y="2857501"/>
                  <a:pt x="6027538" y="2855020"/>
                  <a:pt x="6027538" y="2855020"/>
                </a:cubicBezTo>
                <a:cubicBezTo>
                  <a:pt x="6027538" y="2855020"/>
                  <a:pt x="6028779" y="2853780"/>
                  <a:pt x="6031259" y="2851299"/>
                </a:cubicBezTo>
                <a:cubicBezTo>
                  <a:pt x="6033739" y="2848819"/>
                  <a:pt x="6034979" y="2847579"/>
                  <a:pt x="6034979" y="2847579"/>
                </a:cubicBezTo>
                <a:close/>
                <a:moveTo>
                  <a:pt x="148828" y="2832696"/>
                </a:moveTo>
                <a:lnTo>
                  <a:pt x="148828" y="2862461"/>
                </a:lnTo>
                <a:lnTo>
                  <a:pt x="156269" y="2884786"/>
                </a:lnTo>
                <a:cubicBezTo>
                  <a:pt x="161230" y="2889746"/>
                  <a:pt x="162470" y="2893467"/>
                  <a:pt x="159990" y="2895948"/>
                </a:cubicBezTo>
                <a:cubicBezTo>
                  <a:pt x="157509" y="2898428"/>
                  <a:pt x="153789" y="2907110"/>
                  <a:pt x="148828" y="2921993"/>
                </a:cubicBezTo>
                <a:cubicBezTo>
                  <a:pt x="143867" y="2936875"/>
                  <a:pt x="146347" y="2944317"/>
                  <a:pt x="156269" y="2944317"/>
                </a:cubicBezTo>
                <a:lnTo>
                  <a:pt x="163711" y="2944317"/>
                </a:lnTo>
                <a:cubicBezTo>
                  <a:pt x="163711" y="2944317"/>
                  <a:pt x="163711" y="2946798"/>
                  <a:pt x="163711" y="2951758"/>
                </a:cubicBezTo>
                <a:cubicBezTo>
                  <a:pt x="163711" y="2956719"/>
                  <a:pt x="163711" y="2961680"/>
                  <a:pt x="163711" y="2966641"/>
                </a:cubicBezTo>
                <a:cubicBezTo>
                  <a:pt x="168671" y="2976563"/>
                  <a:pt x="168671" y="2981524"/>
                  <a:pt x="163711" y="2981524"/>
                </a:cubicBezTo>
                <a:cubicBezTo>
                  <a:pt x="158750" y="2981524"/>
                  <a:pt x="156269" y="2982764"/>
                  <a:pt x="156269" y="2985245"/>
                </a:cubicBezTo>
                <a:cubicBezTo>
                  <a:pt x="156269" y="2987725"/>
                  <a:pt x="158750" y="2988965"/>
                  <a:pt x="163711" y="2988965"/>
                </a:cubicBezTo>
                <a:lnTo>
                  <a:pt x="178593" y="3003848"/>
                </a:lnTo>
                <a:cubicBezTo>
                  <a:pt x="178593" y="3023692"/>
                  <a:pt x="183554" y="3033614"/>
                  <a:pt x="193476" y="3033614"/>
                </a:cubicBezTo>
                <a:cubicBezTo>
                  <a:pt x="193476" y="3033614"/>
                  <a:pt x="195957" y="3036094"/>
                  <a:pt x="200918" y="3041055"/>
                </a:cubicBezTo>
                <a:cubicBezTo>
                  <a:pt x="200918" y="3041055"/>
                  <a:pt x="202158" y="3043536"/>
                  <a:pt x="204638" y="3048497"/>
                </a:cubicBezTo>
                <a:cubicBezTo>
                  <a:pt x="207119" y="3053457"/>
                  <a:pt x="208359" y="3058419"/>
                  <a:pt x="208359" y="3063379"/>
                </a:cubicBezTo>
                <a:cubicBezTo>
                  <a:pt x="218281" y="3078262"/>
                  <a:pt x="223242" y="3085704"/>
                  <a:pt x="223242" y="3085704"/>
                </a:cubicBezTo>
                <a:lnTo>
                  <a:pt x="208359" y="3085704"/>
                </a:lnTo>
                <a:cubicBezTo>
                  <a:pt x="203398" y="3080743"/>
                  <a:pt x="200918" y="3080743"/>
                  <a:pt x="200918" y="3085704"/>
                </a:cubicBezTo>
                <a:cubicBezTo>
                  <a:pt x="200918" y="3090664"/>
                  <a:pt x="203398" y="3093145"/>
                  <a:pt x="208359" y="3093145"/>
                </a:cubicBezTo>
                <a:cubicBezTo>
                  <a:pt x="208359" y="3108028"/>
                  <a:pt x="215800" y="3115469"/>
                  <a:pt x="230683" y="3115469"/>
                </a:cubicBezTo>
                <a:cubicBezTo>
                  <a:pt x="230683" y="3120430"/>
                  <a:pt x="226963" y="3122911"/>
                  <a:pt x="219521" y="3122911"/>
                </a:cubicBezTo>
                <a:cubicBezTo>
                  <a:pt x="212080" y="3122911"/>
                  <a:pt x="208359" y="3120430"/>
                  <a:pt x="208359" y="3115469"/>
                </a:cubicBezTo>
                <a:cubicBezTo>
                  <a:pt x="203398" y="3115469"/>
                  <a:pt x="199678" y="3114229"/>
                  <a:pt x="197197" y="3111748"/>
                </a:cubicBezTo>
                <a:cubicBezTo>
                  <a:pt x="194716" y="3109268"/>
                  <a:pt x="190996" y="3108028"/>
                  <a:pt x="186035" y="3108028"/>
                </a:cubicBezTo>
                <a:cubicBezTo>
                  <a:pt x="181074" y="3112989"/>
                  <a:pt x="177353" y="3115469"/>
                  <a:pt x="174873" y="3115469"/>
                </a:cubicBezTo>
                <a:cubicBezTo>
                  <a:pt x="172392" y="3115469"/>
                  <a:pt x="173633" y="3117950"/>
                  <a:pt x="178593" y="3122911"/>
                </a:cubicBezTo>
                <a:cubicBezTo>
                  <a:pt x="193476" y="3147715"/>
                  <a:pt x="203398" y="3152676"/>
                  <a:pt x="208359" y="3137793"/>
                </a:cubicBezTo>
                <a:lnTo>
                  <a:pt x="208359" y="3152676"/>
                </a:lnTo>
                <a:cubicBezTo>
                  <a:pt x="208359" y="3167559"/>
                  <a:pt x="205878" y="3175000"/>
                  <a:pt x="200918" y="3175000"/>
                </a:cubicBezTo>
                <a:cubicBezTo>
                  <a:pt x="190996" y="3179961"/>
                  <a:pt x="193476" y="3187403"/>
                  <a:pt x="208359" y="3197325"/>
                </a:cubicBezTo>
                <a:cubicBezTo>
                  <a:pt x="213320" y="3202285"/>
                  <a:pt x="213320" y="3207247"/>
                  <a:pt x="208359" y="3212207"/>
                </a:cubicBezTo>
                <a:cubicBezTo>
                  <a:pt x="208359" y="3212207"/>
                  <a:pt x="208359" y="3214688"/>
                  <a:pt x="208359" y="3219649"/>
                </a:cubicBezTo>
                <a:cubicBezTo>
                  <a:pt x="213320" y="3219649"/>
                  <a:pt x="215800" y="3222130"/>
                  <a:pt x="215800" y="3227090"/>
                </a:cubicBezTo>
                <a:cubicBezTo>
                  <a:pt x="215800" y="3232051"/>
                  <a:pt x="213320" y="3234532"/>
                  <a:pt x="208359" y="3234532"/>
                </a:cubicBezTo>
                <a:cubicBezTo>
                  <a:pt x="203398" y="3234532"/>
                  <a:pt x="200918" y="3232051"/>
                  <a:pt x="200918" y="3227090"/>
                </a:cubicBezTo>
                <a:cubicBezTo>
                  <a:pt x="200918" y="3222130"/>
                  <a:pt x="198437" y="3219649"/>
                  <a:pt x="193476" y="3219649"/>
                </a:cubicBezTo>
                <a:cubicBezTo>
                  <a:pt x="193476" y="3214688"/>
                  <a:pt x="192236" y="3210967"/>
                  <a:pt x="189756" y="3208487"/>
                </a:cubicBezTo>
                <a:cubicBezTo>
                  <a:pt x="187275" y="3206006"/>
                  <a:pt x="186035" y="3202285"/>
                  <a:pt x="186035" y="3197325"/>
                </a:cubicBezTo>
                <a:lnTo>
                  <a:pt x="178593" y="3197325"/>
                </a:lnTo>
                <a:cubicBezTo>
                  <a:pt x="173633" y="3202285"/>
                  <a:pt x="168671" y="3204766"/>
                  <a:pt x="163711" y="3204766"/>
                </a:cubicBezTo>
                <a:cubicBezTo>
                  <a:pt x="158750" y="3204766"/>
                  <a:pt x="157509" y="3202285"/>
                  <a:pt x="159990" y="3197325"/>
                </a:cubicBezTo>
                <a:cubicBezTo>
                  <a:pt x="162470" y="3192364"/>
                  <a:pt x="162470" y="3188643"/>
                  <a:pt x="159990" y="3186163"/>
                </a:cubicBezTo>
                <a:cubicBezTo>
                  <a:pt x="157509" y="3183682"/>
                  <a:pt x="157509" y="3179961"/>
                  <a:pt x="159990" y="3175000"/>
                </a:cubicBezTo>
                <a:cubicBezTo>
                  <a:pt x="162470" y="3170040"/>
                  <a:pt x="158750" y="3167559"/>
                  <a:pt x="148828" y="3167559"/>
                </a:cubicBezTo>
                <a:cubicBezTo>
                  <a:pt x="143867" y="3167559"/>
                  <a:pt x="141386" y="3165078"/>
                  <a:pt x="141386" y="3160118"/>
                </a:cubicBezTo>
                <a:cubicBezTo>
                  <a:pt x="141386" y="3160118"/>
                  <a:pt x="138906" y="3160118"/>
                  <a:pt x="133945" y="3160118"/>
                </a:cubicBezTo>
                <a:cubicBezTo>
                  <a:pt x="128984" y="3160118"/>
                  <a:pt x="126504" y="3157637"/>
                  <a:pt x="126504" y="3152676"/>
                </a:cubicBezTo>
                <a:lnTo>
                  <a:pt x="133945" y="3152676"/>
                </a:lnTo>
                <a:cubicBezTo>
                  <a:pt x="143867" y="3152676"/>
                  <a:pt x="148828" y="3150196"/>
                  <a:pt x="148828" y="3145235"/>
                </a:cubicBezTo>
                <a:cubicBezTo>
                  <a:pt x="148828" y="3145235"/>
                  <a:pt x="148828" y="3142754"/>
                  <a:pt x="148828" y="3137793"/>
                </a:cubicBezTo>
                <a:cubicBezTo>
                  <a:pt x="143867" y="3137793"/>
                  <a:pt x="141386" y="3136553"/>
                  <a:pt x="141386" y="3134073"/>
                </a:cubicBezTo>
                <a:cubicBezTo>
                  <a:pt x="141386" y="3131592"/>
                  <a:pt x="141386" y="3127871"/>
                  <a:pt x="141386" y="3122911"/>
                </a:cubicBezTo>
                <a:cubicBezTo>
                  <a:pt x="146347" y="3122911"/>
                  <a:pt x="146347" y="3120430"/>
                  <a:pt x="141386" y="3115469"/>
                </a:cubicBezTo>
                <a:cubicBezTo>
                  <a:pt x="136426" y="3110508"/>
                  <a:pt x="133945" y="3105547"/>
                  <a:pt x="133945" y="3100586"/>
                </a:cubicBezTo>
                <a:cubicBezTo>
                  <a:pt x="133945" y="3095626"/>
                  <a:pt x="133945" y="3090664"/>
                  <a:pt x="133945" y="3085704"/>
                </a:cubicBezTo>
                <a:lnTo>
                  <a:pt x="126504" y="3070821"/>
                </a:lnTo>
                <a:cubicBezTo>
                  <a:pt x="121543" y="3070821"/>
                  <a:pt x="119062" y="3070821"/>
                  <a:pt x="119062" y="3070821"/>
                </a:cubicBezTo>
                <a:lnTo>
                  <a:pt x="111621" y="3055938"/>
                </a:lnTo>
                <a:cubicBezTo>
                  <a:pt x="111621" y="3041055"/>
                  <a:pt x="110380" y="3033614"/>
                  <a:pt x="107900" y="3033614"/>
                </a:cubicBezTo>
                <a:cubicBezTo>
                  <a:pt x="105420" y="3033614"/>
                  <a:pt x="104179" y="3028653"/>
                  <a:pt x="104179" y="3018731"/>
                </a:cubicBezTo>
                <a:cubicBezTo>
                  <a:pt x="104179" y="3008809"/>
                  <a:pt x="102939" y="2997647"/>
                  <a:pt x="100459" y="2985245"/>
                </a:cubicBezTo>
                <a:cubicBezTo>
                  <a:pt x="97978" y="2972842"/>
                  <a:pt x="96738" y="2964160"/>
                  <a:pt x="96738" y="2959200"/>
                </a:cubicBezTo>
                <a:lnTo>
                  <a:pt x="89296" y="2951758"/>
                </a:lnTo>
                <a:cubicBezTo>
                  <a:pt x="84336" y="2946798"/>
                  <a:pt x="83095" y="2943077"/>
                  <a:pt x="85576" y="2940596"/>
                </a:cubicBezTo>
                <a:cubicBezTo>
                  <a:pt x="88057" y="2938115"/>
                  <a:pt x="93017" y="2939356"/>
                  <a:pt x="100459" y="2944317"/>
                </a:cubicBezTo>
                <a:cubicBezTo>
                  <a:pt x="107900" y="2949278"/>
                  <a:pt x="110380" y="2952998"/>
                  <a:pt x="107900" y="2955479"/>
                </a:cubicBezTo>
                <a:cubicBezTo>
                  <a:pt x="105420" y="2957960"/>
                  <a:pt x="106660" y="2961680"/>
                  <a:pt x="111621" y="2966641"/>
                </a:cubicBezTo>
                <a:cubicBezTo>
                  <a:pt x="116582" y="2961680"/>
                  <a:pt x="119062" y="2951758"/>
                  <a:pt x="119062" y="2936875"/>
                </a:cubicBezTo>
                <a:cubicBezTo>
                  <a:pt x="119062" y="2931915"/>
                  <a:pt x="124023" y="2926953"/>
                  <a:pt x="133945" y="2921993"/>
                </a:cubicBezTo>
                <a:cubicBezTo>
                  <a:pt x="133945" y="2921993"/>
                  <a:pt x="135185" y="2920753"/>
                  <a:pt x="137666" y="2918272"/>
                </a:cubicBezTo>
                <a:cubicBezTo>
                  <a:pt x="140146" y="2915791"/>
                  <a:pt x="141386" y="2914551"/>
                  <a:pt x="141386" y="2914551"/>
                </a:cubicBezTo>
                <a:cubicBezTo>
                  <a:pt x="141386" y="2914551"/>
                  <a:pt x="141386" y="2912071"/>
                  <a:pt x="141386" y="2907110"/>
                </a:cubicBezTo>
                <a:cubicBezTo>
                  <a:pt x="136426" y="2907110"/>
                  <a:pt x="133945" y="2907110"/>
                  <a:pt x="133945" y="2907110"/>
                </a:cubicBezTo>
                <a:cubicBezTo>
                  <a:pt x="128984" y="2902149"/>
                  <a:pt x="128984" y="2898428"/>
                  <a:pt x="133945" y="2895948"/>
                </a:cubicBezTo>
                <a:cubicBezTo>
                  <a:pt x="138906" y="2893467"/>
                  <a:pt x="143867" y="2892227"/>
                  <a:pt x="148828" y="2892227"/>
                </a:cubicBezTo>
                <a:lnTo>
                  <a:pt x="141386" y="2877344"/>
                </a:lnTo>
                <a:cubicBezTo>
                  <a:pt x="136426" y="2877344"/>
                  <a:pt x="136426" y="2872383"/>
                  <a:pt x="141386" y="2862461"/>
                </a:cubicBezTo>
                <a:cubicBezTo>
                  <a:pt x="146347" y="2852539"/>
                  <a:pt x="148828" y="2842618"/>
                  <a:pt x="148828" y="2832696"/>
                </a:cubicBezTo>
                <a:close/>
                <a:moveTo>
                  <a:pt x="446949" y="2830370"/>
                </a:moveTo>
                <a:cubicBezTo>
                  <a:pt x="447879" y="2829440"/>
                  <a:pt x="450205" y="2832696"/>
                  <a:pt x="453925" y="2840137"/>
                </a:cubicBezTo>
                <a:lnTo>
                  <a:pt x="439043" y="2847579"/>
                </a:lnTo>
                <a:lnTo>
                  <a:pt x="446484" y="2832696"/>
                </a:lnTo>
                <a:cubicBezTo>
                  <a:pt x="446484" y="2831456"/>
                  <a:pt x="446639" y="2830681"/>
                  <a:pt x="446949" y="2830370"/>
                </a:cubicBezTo>
                <a:close/>
                <a:moveTo>
                  <a:pt x="550664" y="2825254"/>
                </a:moveTo>
                <a:cubicBezTo>
                  <a:pt x="555625" y="2830215"/>
                  <a:pt x="556865" y="2835176"/>
                  <a:pt x="554384" y="2840137"/>
                </a:cubicBezTo>
                <a:cubicBezTo>
                  <a:pt x="551904" y="2845098"/>
                  <a:pt x="549424" y="2847579"/>
                  <a:pt x="546943" y="2847579"/>
                </a:cubicBezTo>
                <a:cubicBezTo>
                  <a:pt x="544463" y="2847579"/>
                  <a:pt x="543222" y="2845098"/>
                  <a:pt x="543222" y="2840137"/>
                </a:cubicBezTo>
                <a:close/>
                <a:moveTo>
                  <a:pt x="6027538" y="2817813"/>
                </a:moveTo>
                <a:cubicBezTo>
                  <a:pt x="6027538" y="2817813"/>
                  <a:pt x="6030019" y="2820294"/>
                  <a:pt x="6034979" y="2825254"/>
                </a:cubicBezTo>
                <a:lnTo>
                  <a:pt x="6027538" y="2825254"/>
                </a:lnTo>
                <a:close/>
                <a:moveTo>
                  <a:pt x="599033" y="2817813"/>
                </a:moveTo>
                <a:cubicBezTo>
                  <a:pt x="596553" y="2817813"/>
                  <a:pt x="595312" y="2821534"/>
                  <a:pt x="595312" y="2828975"/>
                </a:cubicBezTo>
                <a:cubicBezTo>
                  <a:pt x="595312" y="2836416"/>
                  <a:pt x="594072" y="2840137"/>
                  <a:pt x="591592" y="2840137"/>
                </a:cubicBezTo>
                <a:cubicBezTo>
                  <a:pt x="589111" y="2840137"/>
                  <a:pt x="587871" y="2840137"/>
                  <a:pt x="587871" y="2840137"/>
                </a:cubicBezTo>
                <a:cubicBezTo>
                  <a:pt x="587871" y="2845098"/>
                  <a:pt x="589111" y="2847579"/>
                  <a:pt x="591592" y="2847579"/>
                </a:cubicBezTo>
                <a:cubicBezTo>
                  <a:pt x="594072" y="2847579"/>
                  <a:pt x="595312" y="2847579"/>
                  <a:pt x="595312" y="2847579"/>
                </a:cubicBezTo>
                <a:cubicBezTo>
                  <a:pt x="600273" y="2847579"/>
                  <a:pt x="605234" y="2850059"/>
                  <a:pt x="610195" y="2855020"/>
                </a:cubicBezTo>
                <a:lnTo>
                  <a:pt x="617637" y="2855020"/>
                </a:lnTo>
                <a:cubicBezTo>
                  <a:pt x="617637" y="2850059"/>
                  <a:pt x="616396" y="2846339"/>
                  <a:pt x="613916" y="2843858"/>
                </a:cubicBezTo>
                <a:cubicBezTo>
                  <a:pt x="611436" y="2841377"/>
                  <a:pt x="610195" y="2838897"/>
                  <a:pt x="610195" y="2836416"/>
                </a:cubicBezTo>
                <a:cubicBezTo>
                  <a:pt x="610195" y="2833936"/>
                  <a:pt x="610195" y="2832696"/>
                  <a:pt x="610195" y="2832696"/>
                </a:cubicBezTo>
                <a:cubicBezTo>
                  <a:pt x="610195" y="2827735"/>
                  <a:pt x="608955" y="2824014"/>
                  <a:pt x="606474" y="2821534"/>
                </a:cubicBezTo>
                <a:cubicBezTo>
                  <a:pt x="603994" y="2819053"/>
                  <a:pt x="601513" y="2817813"/>
                  <a:pt x="599033" y="2817813"/>
                </a:cubicBezTo>
                <a:close/>
                <a:moveTo>
                  <a:pt x="6079628" y="2810372"/>
                </a:moveTo>
                <a:cubicBezTo>
                  <a:pt x="6079628" y="2810372"/>
                  <a:pt x="6079628" y="2812852"/>
                  <a:pt x="6079628" y="2817813"/>
                </a:cubicBezTo>
                <a:cubicBezTo>
                  <a:pt x="6079628" y="2822774"/>
                  <a:pt x="6077148" y="2825254"/>
                  <a:pt x="6072187" y="2825254"/>
                </a:cubicBezTo>
                <a:cubicBezTo>
                  <a:pt x="6067225" y="2825254"/>
                  <a:pt x="6064745" y="2824014"/>
                  <a:pt x="6064745" y="2821534"/>
                </a:cubicBezTo>
                <a:cubicBezTo>
                  <a:pt x="6064745" y="2819053"/>
                  <a:pt x="6067225" y="2817813"/>
                  <a:pt x="6072187" y="2817813"/>
                </a:cubicBezTo>
                <a:cubicBezTo>
                  <a:pt x="6077148" y="2812852"/>
                  <a:pt x="6079628" y="2810372"/>
                  <a:pt x="6079628" y="2810372"/>
                </a:cubicBezTo>
                <a:close/>
                <a:moveTo>
                  <a:pt x="394394" y="2802930"/>
                </a:moveTo>
                <a:cubicBezTo>
                  <a:pt x="404316" y="2802930"/>
                  <a:pt x="406797" y="2807891"/>
                  <a:pt x="401836" y="2817813"/>
                </a:cubicBezTo>
                <a:cubicBezTo>
                  <a:pt x="401836" y="2817813"/>
                  <a:pt x="399355" y="2820294"/>
                  <a:pt x="394394" y="2825254"/>
                </a:cubicBezTo>
                <a:close/>
                <a:moveTo>
                  <a:pt x="104179" y="2802930"/>
                </a:moveTo>
                <a:cubicBezTo>
                  <a:pt x="109140" y="2802930"/>
                  <a:pt x="111621" y="2805411"/>
                  <a:pt x="111621" y="2810372"/>
                </a:cubicBezTo>
                <a:lnTo>
                  <a:pt x="119062" y="2825254"/>
                </a:lnTo>
                <a:cubicBezTo>
                  <a:pt x="124023" y="2830215"/>
                  <a:pt x="124023" y="2835176"/>
                  <a:pt x="119062" y="2840137"/>
                </a:cubicBezTo>
                <a:cubicBezTo>
                  <a:pt x="119062" y="2840137"/>
                  <a:pt x="117822" y="2840137"/>
                  <a:pt x="115342" y="2840137"/>
                </a:cubicBezTo>
                <a:cubicBezTo>
                  <a:pt x="112861" y="2840137"/>
                  <a:pt x="111621" y="2837657"/>
                  <a:pt x="111621" y="2832696"/>
                </a:cubicBezTo>
                <a:cubicBezTo>
                  <a:pt x="106660" y="2822774"/>
                  <a:pt x="101699" y="2817813"/>
                  <a:pt x="96738" y="2817813"/>
                </a:cubicBezTo>
                <a:close/>
                <a:moveTo>
                  <a:pt x="5886151" y="2798279"/>
                </a:moveTo>
                <a:cubicBezTo>
                  <a:pt x="5888632" y="2797660"/>
                  <a:pt x="5891112" y="2797969"/>
                  <a:pt x="5893593" y="2799209"/>
                </a:cubicBezTo>
                <a:cubicBezTo>
                  <a:pt x="5898554" y="2801690"/>
                  <a:pt x="5901035" y="2804170"/>
                  <a:pt x="5901035" y="2806651"/>
                </a:cubicBezTo>
                <a:cubicBezTo>
                  <a:pt x="5901035" y="2809131"/>
                  <a:pt x="5897313" y="2810372"/>
                  <a:pt x="5889872" y="2810372"/>
                </a:cubicBezTo>
                <a:cubicBezTo>
                  <a:pt x="5882431" y="2810372"/>
                  <a:pt x="5878710" y="2807891"/>
                  <a:pt x="5878710" y="2802930"/>
                </a:cubicBezTo>
                <a:cubicBezTo>
                  <a:pt x="5881191" y="2800450"/>
                  <a:pt x="5883671" y="2798900"/>
                  <a:pt x="5886151" y="2798279"/>
                </a:cubicBezTo>
                <a:close/>
                <a:moveTo>
                  <a:pt x="416718" y="2795489"/>
                </a:moveTo>
                <a:lnTo>
                  <a:pt x="416718" y="2802930"/>
                </a:lnTo>
                <a:cubicBezTo>
                  <a:pt x="411758" y="2802930"/>
                  <a:pt x="409277" y="2801690"/>
                  <a:pt x="409277" y="2799209"/>
                </a:cubicBezTo>
                <a:cubicBezTo>
                  <a:pt x="409277" y="2796729"/>
                  <a:pt x="411758" y="2795489"/>
                  <a:pt x="416718" y="2795489"/>
                </a:cubicBezTo>
                <a:close/>
                <a:moveTo>
                  <a:pt x="550664" y="2780606"/>
                </a:moveTo>
                <a:cubicBezTo>
                  <a:pt x="555625" y="2780606"/>
                  <a:pt x="558105" y="2781846"/>
                  <a:pt x="558105" y="2784327"/>
                </a:cubicBezTo>
                <a:cubicBezTo>
                  <a:pt x="558105" y="2786807"/>
                  <a:pt x="558105" y="2793008"/>
                  <a:pt x="558105" y="2802930"/>
                </a:cubicBezTo>
                <a:lnTo>
                  <a:pt x="558105" y="2817813"/>
                </a:lnTo>
                <a:lnTo>
                  <a:pt x="550664" y="2810372"/>
                </a:lnTo>
                <a:cubicBezTo>
                  <a:pt x="545703" y="2795489"/>
                  <a:pt x="545703" y="2785567"/>
                  <a:pt x="550664" y="2780606"/>
                </a:cubicBezTo>
                <a:close/>
                <a:moveTo>
                  <a:pt x="364628" y="2776885"/>
                </a:moveTo>
                <a:lnTo>
                  <a:pt x="364628" y="2810372"/>
                </a:lnTo>
                <a:cubicBezTo>
                  <a:pt x="364628" y="2810372"/>
                  <a:pt x="363388" y="2809131"/>
                  <a:pt x="360908" y="2806651"/>
                </a:cubicBezTo>
                <a:cubicBezTo>
                  <a:pt x="358427" y="2804170"/>
                  <a:pt x="357187" y="2802930"/>
                  <a:pt x="357187" y="2802930"/>
                </a:cubicBezTo>
                <a:cubicBezTo>
                  <a:pt x="357187" y="2797969"/>
                  <a:pt x="358427" y="2794249"/>
                  <a:pt x="360908" y="2791768"/>
                </a:cubicBezTo>
                <a:cubicBezTo>
                  <a:pt x="363388" y="2789287"/>
                  <a:pt x="364628" y="2784327"/>
                  <a:pt x="364628" y="2776885"/>
                </a:cubicBezTo>
                <a:close/>
                <a:moveTo>
                  <a:pt x="494853" y="2773165"/>
                </a:moveTo>
                <a:cubicBezTo>
                  <a:pt x="497334" y="2773165"/>
                  <a:pt x="498574" y="2774405"/>
                  <a:pt x="498574" y="2776885"/>
                </a:cubicBezTo>
                <a:cubicBezTo>
                  <a:pt x="498574" y="2779366"/>
                  <a:pt x="496094" y="2780606"/>
                  <a:pt x="491132" y="2780606"/>
                </a:cubicBezTo>
                <a:cubicBezTo>
                  <a:pt x="491132" y="2775645"/>
                  <a:pt x="492373" y="2773165"/>
                  <a:pt x="494853" y="2773165"/>
                </a:cubicBezTo>
                <a:close/>
                <a:moveTo>
                  <a:pt x="528339" y="2765723"/>
                </a:moveTo>
                <a:lnTo>
                  <a:pt x="535781" y="2773165"/>
                </a:lnTo>
                <a:lnTo>
                  <a:pt x="535781" y="2780606"/>
                </a:lnTo>
                <a:cubicBezTo>
                  <a:pt x="535781" y="2780606"/>
                  <a:pt x="533301" y="2778125"/>
                  <a:pt x="528339" y="2773165"/>
                </a:cubicBezTo>
                <a:close/>
                <a:moveTo>
                  <a:pt x="148828" y="2758282"/>
                </a:moveTo>
                <a:lnTo>
                  <a:pt x="156269" y="2758282"/>
                </a:lnTo>
                <a:cubicBezTo>
                  <a:pt x="156269" y="2763242"/>
                  <a:pt x="153789" y="2768204"/>
                  <a:pt x="148828" y="2773165"/>
                </a:cubicBezTo>
                <a:close/>
                <a:moveTo>
                  <a:pt x="5886151" y="2750840"/>
                </a:moveTo>
                <a:lnTo>
                  <a:pt x="5901035" y="2750840"/>
                </a:lnTo>
                <a:cubicBezTo>
                  <a:pt x="5901035" y="2755801"/>
                  <a:pt x="5901035" y="2758282"/>
                  <a:pt x="5901035" y="2758282"/>
                </a:cubicBezTo>
                <a:cubicBezTo>
                  <a:pt x="5901035" y="2758282"/>
                  <a:pt x="5898554" y="2758282"/>
                  <a:pt x="5893593" y="2758282"/>
                </a:cubicBezTo>
                <a:cubicBezTo>
                  <a:pt x="5888631" y="2758282"/>
                  <a:pt x="5886151" y="2755801"/>
                  <a:pt x="5886151" y="2750840"/>
                </a:cubicBezTo>
                <a:close/>
                <a:moveTo>
                  <a:pt x="89296" y="2735957"/>
                </a:moveTo>
                <a:cubicBezTo>
                  <a:pt x="94258" y="2735957"/>
                  <a:pt x="97978" y="2738438"/>
                  <a:pt x="100459" y="2743399"/>
                </a:cubicBezTo>
                <a:cubicBezTo>
                  <a:pt x="102939" y="2748360"/>
                  <a:pt x="104179" y="2753321"/>
                  <a:pt x="104179" y="2758282"/>
                </a:cubicBezTo>
                <a:cubicBezTo>
                  <a:pt x="104179" y="2763242"/>
                  <a:pt x="104179" y="2766963"/>
                  <a:pt x="104179" y="2769444"/>
                </a:cubicBezTo>
                <a:cubicBezTo>
                  <a:pt x="104179" y="2771924"/>
                  <a:pt x="104179" y="2775645"/>
                  <a:pt x="104179" y="2780606"/>
                </a:cubicBezTo>
                <a:cubicBezTo>
                  <a:pt x="109140" y="2790528"/>
                  <a:pt x="109140" y="2795489"/>
                  <a:pt x="104179" y="2795489"/>
                </a:cubicBezTo>
                <a:cubicBezTo>
                  <a:pt x="104179" y="2790528"/>
                  <a:pt x="101699" y="2788047"/>
                  <a:pt x="96738" y="2788047"/>
                </a:cubicBezTo>
                <a:cubicBezTo>
                  <a:pt x="91777" y="2788047"/>
                  <a:pt x="90537" y="2785567"/>
                  <a:pt x="93017" y="2780606"/>
                </a:cubicBezTo>
                <a:cubicBezTo>
                  <a:pt x="95498" y="2775645"/>
                  <a:pt x="94258" y="2768204"/>
                  <a:pt x="89296" y="2758282"/>
                </a:cubicBezTo>
                <a:cubicBezTo>
                  <a:pt x="84336" y="2748360"/>
                  <a:pt x="81855" y="2742159"/>
                  <a:pt x="81855" y="2739678"/>
                </a:cubicBezTo>
                <a:cubicBezTo>
                  <a:pt x="81855" y="2737198"/>
                  <a:pt x="84336" y="2735957"/>
                  <a:pt x="89296" y="2735957"/>
                </a:cubicBezTo>
                <a:close/>
                <a:moveTo>
                  <a:pt x="6005214" y="2721075"/>
                </a:moveTo>
                <a:lnTo>
                  <a:pt x="6012655" y="2721075"/>
                </a:lnTo>
                <a:cubicBezTo>
                  <a:pt x="6012655" y="2721075"/>
                  <a:pt x="6012655" y="2722315"/>
                  <a:pt x="6012655" y="2724795"/>
                </a:cubicBezTo>
                <a:cubicBezTo>
                  <a:pt x="6012655" y="2727276"/>
                  <a:pt x="6010175" y="2728516"/>
                  <a:pt x="6005214" y="2728516"/>
                </a:cubicBezTo>
                <a:lnTo>
                  <a:pt x="5997773" y="2728516"/>
                </a:lnTo>
                <a:close/>
                <a:moveTo>
                  <a:pt x="744140" y="2713633"/>
                </a:moveTo>
                <a:lnTo>
                  <a:pt x="744140" y="2721075"/>
                </a:lnTo>
                <a:lnTo>
                  <a:pt x="744140" y="2728516"/>
                </a:lnTo>
                <a:cubicBezTo>
                  <a:pt x="749101" y="2723555"/>
                  <a:pt x="751582" y="2719835"/>
                  <a:pt x="751582" y="2717354"/>
                </a:cubicBezTo>
                <a:cubicBezTo>
                  <a:pt x="751582" y="2714873"/>
                  <a:pt x="749101" y="2713633"/>
                  <a:pt x="744140" y="2713633"/>
                </a:cubicBezTo>
                <a:close/>
                <a:moveTo>
                  <a:pt x="461367" y="2713633"/>
                </a:moveTo>
                <a:cubicBezTo>
                  <a:pt x="461367" y="2713633"/>
                  <a:pt x="462607" y="2714873"/>
                  <a:pt x="465088" y="2717354"/>
                </a:cubicBezTo>
                <a:cubicBezTo>
                  <a:pt x="467568" y="2719835"/>
                  <a:pt x="471289" y="2721075"/>
                  <a:pt x="476250" y="2721075"/>
                </a:cubicBezTo>
                <a:lnTo>
                  <a:pt x="483691" y="2728516"/>
                </a:lnTo>
                <a:cubicBezTo>
                  <a:pt x="478730" y="2728516"/>
                  <a:pt x="473769" y="2726035"/>
                  <a:pt x="468808" y="2721075"/>
                </a:cubicBezTo>
                <a:close/>
                <a:moveTo>
                  <a:pt x="602754" y="2706192"/>
                </a:moveTo>
                <a:lnTo>
                  <a:pt x="610195" y="2728516"/>
                </a:lnTo>
                <a:cubicBezTo>
                  <a:pt x="610195" y="2728516"/>
                  <a:pt x="612675" y="2738438"/>
                  <a:pt x="617637" y="2758282"/>
                </a:cubicBezTo>
                <a:lnTo>
                  <a:pt x="632519" y="2802930"/>
                </a:lnTo>
                <a:lnTo>
                  <a:pt x="632519" y="2795489"/>
                </a:lnTo>
                <a:cubicBezTo>
                  <a:pt x="632519" y="2790528"/>
                  <a:pt x="631279" y="2781846"/>
                  <a:pt x="628799" y="2769444"/>
                </a:cubicBezTo>
                <a:cubicBezTo>
                  <a:pt x="626318" y="2757042"/>
                  <a:pt x="625078" y="2745880"/>
                  <a:pt x="625078" y="2735957"/>
                </a:cubicBezTo>
                <a:cubicBezTo>
                  <a:pt x="625078" y="2726035"/>
                  <a:pt x="622598" y="2718594"/>
                  <a:pt x="617637" y="2713633"/>
                </a:cubicBezTo>
                <a:cubicBezTo>
                  <a:pt x="612675" y="2708673"/>
                  <a:pt x="607715" y="2706192"/>
                  <a:pt x="602754" y="2706192"/>
                </a:cubicBezTo>
                <a:close/>
                <a:moveTo>
                  <a:pt x="5826620" y="2691309"/>
                </a:moveTo>
                <a:cubicBezTo>
                  <a:pt x="5831581" y="2691309"/>
                  <a:pt x="5832821" y="2692549"/>
                  <a:pt x="5830341" y="2695030"/>
                </a:cubicBezTo>
                <a:cubicBezTo>
                  <a:pt x="5827861" y="2697510"/>
                  <a:pt x="5824140" y="2698750"/>
                  <a:pt x="5819179" y="2698750"/>
                </a:cubicBezTo>
                <a:lnTo>
                  <a:pt x="5811737" y="2698750"/>
                </a:lnTo>
                <a:close/>
                <a:moveTo>
                  <a:pt x="401836" y="2691309"/>
                </a:moveTo>
                <a:cubicBezTo>
                  <a:pt x="406797" y="2691309"/>
                  <a:pt x="404316" y="2693790"/>
                  <a:pt x="394394" y="2698750"/>
                </a:cubicBezTo>
                <a:lnTo>
                  <a:pt x="386953" y="2698750"/>
                </a:lnTo>
                <a:close/>
                <a:moveTo>
                  <a:pt x="654844" y="2683868"/>
                </a:moveTo>
                <a:cubicBezTo>
                  <a:pt x="649882" y="2683868"/>
                  <a:pt x="649882" y="2688828"/>
                  <a:pt x="654844" y="2698750"/>
                </a:cubicBezTo>
                <a:cubicBezTo>
                  <a:pt x="654844" y="2698750"/>
                  <a:pt x="654844" y="2701231"/>
                  <a:pt x="654844" y="2706192"/>
                </a:cubicBezTo>
                <a:cubicBezTo>
                  <a:pt x="649882" y="2711153"/>
                  <a:pt x="648643" y="2714873"/>
                  <a:pt x="651123" y="2717354"/>
                </a:cubicBezTo>
                <a:cubicBezTo>
                  <a:pt x="653603" y="2719835"/>
                  <a:pt x="657324" y="2721075"/>
                  <a:pt x="662285" y="2721075"/>
                </a:cubicBezTo>
                <a:lnTo>
                  <a:pt x="669726" y="2721075"/>
                </a:lnTo>
                <a:lnTo>
                  <a:pt x="669726" y="2713633"/>
                </a:lnTo>
                <a:cubicBezTo>
                  <a:pt x="669726" y="2713633"/>
                  <a:pt x="669726" y="2711153"/>
                  <a:pt x="669726" y="2706192"/>
                </a:cubicBezTo>
                <a:close/>
                <a:moveTo>
                  <a:pt x="572988" y="2683868"/>
                </a:moveTo>
                <a:lnTo>
                  <a:pt x="558105" y="2691309"/>
                </a:lnTo>
                <a:cubicBezTo>
                  <a:pt x="558105" y="2696270"/>
                  <a:pt x="560586" y="2698750"/>
                  <a:pt x="565546" y="2698750"/>
                </a:cubicBezTo>
                <a:cubicBezTo>
                  <a:pt x="570508" y="2698750"/>
                  <a:pt x="571748" y="2701231"/>
                  <a:pt x="569267" y="2706192"/>
                </a:cubicBezTo>
                <a:cubicBezTo>
                  <a:pt x="566787" y="2711153"/>
                  <a:pt x="565546" y="2718594"/>
                  <a:pt x="565546" y="2728516"/>
                </a:cubicBezTo>
                <a:cubicBezTo>
                  <a:pt x="565546" y="2738438"/>
                  <a:pt x="568027" y="2743399"/>
                  <a:pt x="572988" y="2743399"/>
                </a:cubicBezTo>
                <a:lnTo>
                  <a:pt x="587871" y="2735957"/>
                </a:lnTo>
                <a:cubicBezTo>
                  <a:pt x="592832" y="2730997"/>
                  <a:pt x="592832" y="2728516"/>
                  <a:pt x="587871" y="2728516"/>
                </a:cubicBezTo>
                <a:lnTo>
                  <a:pt x="580429" y="2706192"/>
                </a:lnTo>
                <a:cubicBezTo>
                  <a:pt x="580429" y="2691309"/>
                  <a:pt x="577949" y="2683868"/>
                  <a:pt x="572988" y="2683868"/>
                </a:cubicBezTo>
                <a:close/>
                <a:moveTo>
                  <a:pt x="74414" y="2683868"/>
                </a:moveTo>
                <a:lnTo>
                  <a:pt x="81855" y="2691309"/>
                </a:lnTo>
                <a:cubicBezTo>
                  <a:pt x="86816" y="2706192"/>
                  <a:pt x="89296" y="2713633"/>
                  <a:pt x="89296" y="2713633"/>
                </a:cubicBezTo>
                <a:lnTo>
                  <a:pt x="81855" y="2721075"/>
                </a:lnTo>
                <a:lnTo>
                  <a:pt x="74414" y="2713633"/>
                </a:lnTo>
                <a:cubicBezTo>
                  <a:pt x="79375" y="2708673"/>
                  <a:pt x="80615" y="2706192"/>
                  <a:pt x="78135" y="2706192"/>
                </a:cubicBezTo>
                <a:cubicBezTo>
                  <a:pt x="75654" y="2706192"/>
                  <a:pt x="74414" y="2698750"/>
                  <a:pt x="74414" y="2683868"/>
                </a:cubicBezTo>
                <a:close/>
                <a:moveTo>
                  <a:pt x="208359" y="2676426"/>
                </a:moveTo>
                <a:cubicBezTo>
                  <a:pt x="213320" y="2676426"/>
                  <a:pt x="215800" y="2683868"/>
                  <a:pt x="215800" y="2698750"/>
                </a:cubicBezTo>
                <a:cubicBezTo>
                  <a:pt x="215800" y="2713633"/>
                  <a:pt x="217041" y="2721075"/>
                  <a:pt x="219521" y="2721075"/>
                </a:cubicBezTo>
                <a:cubicBezTo>
                  <a:pt x="222002" y="2721075"/>
                  <a:pt x="223242" y="2723555"/>
                  <a:pt x="223242" y="2728516"/>
                </a:cubicBezTo>
                <a:cubicBezTo>
                  <a:pt x="218281" y="2748360"/>
                  <a:pt x="220761" y="2758282"/>
                  <a:pt x="230683" y="2758282"/>
                </a:cubicBezTo>
                <a:cubicBezTo>
                  <a:pt x="230683" y="2758282"/>
                  <a:pt x="233164" y="2753321"/>
                  <a:pt x="238125" y="2743399"/>
                </a:cubicBezTo>
                <a:cubicBezTo>
                  <a:pt x="243086" y="2733477"/>
                  <a:pt x="248047" y="2728516"/>
                  <a:pt x="253007" y="2728516"/>
                </a:cubicBezTo>
                <a:lnTo>
                  <a:pt x="253007" y="2721075"/>
                </a:lnTo>
                <a:cubicBezTo>
                  <a:pt x="253007" y="2716114"/>
                  <a:pt x="254248" y="2712393"/>
                  <a:pt x="256728" y="2709913"/>
                </a:cubicBezTo>
                <a:cubicBezTo>
                  <a:pt x="259209" y="2707432"/>
                  <a:pt x="262929" y="2708673"/>
                  <a:pt x="267890" y="2713633"/>
                </a:cubicBezTo>
                <a:cubicBezTo>
                  <a:pt x="272851" y="2718594"/>
                  <a:pt x="277812" y="2718594"/>
                  <a:pt x="282773" y="2713633"/>
                </a:cubicBezTo>
                <a:lnTo>
                  <a:pt x="282773" y="2721075"/>
                </a:lnTo>
                <a:cubicBezTo>
                  <a:pt x="282773" y="2726035"/>
                  <a:pt x="280292" y="2728516"/>
                  <a:pt x="275332" y="2728516"/>
                </a:cubicBezTo>
                <a:cubicBezTo>
                  <a:pt x="270371" y="2728516"/>
                  <a:pt x="269131" y="2729756"/>
                  <a:pt x="271611" y="2732237"/>
                </a:cubicBezTo>
                <a:cubicBezTo>
                  <a:pt x="274092" y="2734717"/>
                  <a:pt x="277812" y="2735957"/>
                  <a:pt x="282773" y="2735957"/>
                </a:cubicBezTo>
                <a:cubicBezTo>
                  <a:pt x="287734" y="2735957"/>
                  <a:pt x="290214" y="2737198"/>
                  <a:pt x="290214" y="2739678"/>
                </a:cubicBezTo>
                <a:cubicBezTo>
                  <a:pt x="290214" y="2742159"/>
                  <a:pt x="290214" y="2743399"/>
                  <a:pt x="290214" y="2743399"/>
                </a:cubicBezTo>
                <a:lnTo>
                  <a:pt x="267890" y="2750840"/>
                </a:lnTo>
                <a:lnTo>
                  <a:pt x="253007" y="2750840"/>
                </a:lnTo>
                <a:lnTo>
                  <a:pt x="260449" y="2758282"/>
                </a:lnTo>
                <a:cubicBezTo>
                  <a:pt x="270371" y="2763242"/>
                  <a:pt x="274092" y="2769444"/>
                  <a:pt x="271611" y="2776885"/>
                </a:cubicBezTo>
                <a:cubicBezTo>
                  <a:pt x="269131" y="2784327"/>
                  <a:pt x="270371" y="2788047"/>
                  <a:pt x="275332" y="2788047"/>
                </a:cubicBezTo>
                <a:lnTo>
                  <a:pt x="275332" y="2795489"/>
                </a:lnTo>
                <a:lnTo>
                  <a:pt x="260449" y="2788047"/>
                </a:lnTo>
                <a:lnTo>
                  <a:pt x="253007" y="2795489"/>
                </a:lnTo>
                <a:cubicBezTo>
                  <a:pt x="253007" y="2795489"/>
                  <a:pt x="253007" y="2797969"/>
                  <a:pt x="253007" y="2802930"/>
                </a:cubicBezTo>
                <a:cubicBezTo>
                  <a:pt x="257968" y="2802930"/>
                  <a:pt x="260449" y="2804170"/>
                  <a:pt x="260449" y="2806651"/>
                </a:cubicBezTo>
                <a:cubicBezTo>
                  <a:pt x="260449" y="2809131"/>
                  <a:pt x="257968" y="2810372"/>
                  <a:pt x="253007" y="2810372"/>
                </a:cubicBezTo>
                <a:lnTo>
                  <a:pt x="260449" y="2825254"/>
                </a:lnTo>
                <a:lnTo>
                  <a:pt x="290214" y="2832696"/>
                </a:lnTo>
                <a:cubicBezTo>
                  <a:pt x="290214" y="2837657"/>
                  <a:pt x="288974" y="2840137"/>
                  <a:pt x="286494" y="2840137"/>
                </a:cubicBezTo>
                <a:cubicBezTo>
                  <a:pt x="284013" y="2840137"/>
                  <a:pt x="282773" y="2842618"/>
                  <a:pt x="282773" y="2847579"/>
                </a:cubicBezTo>
                <a:cubicBezTo>
                  <a:pt x="287734" y="2852539"/>
                  <a:pt x="288974" y="2856260"/>
                  <a:pt x="286494" y="2858741"/>
                </a:cubicBezTo>
                <a:cubicBezTo>
                  <a:pt x="284013" y="2861221"/>
                  <a:pt x="282773" y="2862461"/>
                  <a:pt x="282773" y="2862461"/>
                </a:cubicBezTo>
                <a:cubicBezTo>
                  <a:pt x="282773" y="2877344"/>
                  <a:pt x="290214" y="2892227"/>
                  <a:pt x="305097" y="2907110"/>
                </a:cubicBezTo>
                <a:lnTo>
                  <a:pt x="312539" y="2907110"/>
                </a:lnTo>
                <a:lnTo>
                  <a:pt x="305097" y="2914551"/>
                </a:lnTo>
                <a:cubicBezTo>
                  <a:pt x="295176" y="2919512"/>
                  <a:pt x="290214" y="2924473"/>
                  <a:pt x="290214" y="2929434"/>
                </a:cubicBezTo>
                <a:cubicBezTo>
                  <a:pt x="290214" y="2934395"/>
                  <a:pt x="287734" y="2939356"/>
                  <a:pt x="282773" y="2944317"/>
                </a:cubicBezTo>
                <a:cubicBezTo>
                  <a:pt x="277812" y="2949278"/>
                  <a:pt x="277812" y="2954239"/>
                  <a:pt x="282773" y="2959200"/>
                </a:cubicBezTo>
                <a:cubicBezTo>
                  <a:pt x="282773" y="2964160"/>
                  <a:pt x="282773" y="2966641"/>
                  <a:pt x="282773" y="2966641"/>
                </a:cubicBezTo>
                <a:cubicBezTo>
                  <a:pt x="277812" y="2971602"/>
                  <a:pt x="279052" y="2974082"/>
                  <a:pt x="286494" y="2974082"/>
                </a:cubicBezTo>
                <a:cubicBezTo>
                  <a:pt x="293935" y="2974082"/>
                  <a:pt x="297656" y="2976563"/>
                  <a:pt x="297656" y="2981524"/>
                </a:cubicBezTo>
                <a:lnTo>
                  <a:pt x="319980" y="3011290"/>
                </a:lnTo>
                <a:cubicBezTo>
                  <a:pt x="324941" y="3016250"/>
                  <a:pt x="324941" y="3018731"/>
                  <a:pt x="319980" y="3018731"/>
                </a:cubicBezTo>
                <a:cubicBezTo>
                  <a:pt x="310058" y="3018731"/>
                  <a:pt x="305097" y="3016250"/>
                  <a:pt x="305097" y="3011290"/>
                </a:cubicBezTo>
                <a:cubicBezTo>
                  <a:pt x="300136" y="3006329"/>
                  <a:pt x="295176" y="3001367"/>
                  <a:pt x="290214" y="2996407"/>
                </a:cubicBezTo>
                <a:cubicBezTo>
                  <a:pt x="285254" y="2991446"/>
                  <a:pt x="280292" y="2988965"/>
                  <a:pt x="275332" y="2988965"/>
                </a:cubicBezTo>
                <a:cubicBezTo>
                  <a:pt x="275332" y="2993926"/>
                  <a:pt x="275332" y="2996407"/>
                  <a:pt x="275332" y="2996407"/>
                </a:cubicBezTo>
                <a:cubicBezTo>
                  <a:pt x="275332" y="2996407"/>
                  <a:pt x="272851" y="2996407"/>
                  <a:pt x="267890" y="2996407"/>
                </a:cubicBezTo>
                <a:cubicBezTo>
                  <a:pt x="267890" y="2996407"/>
                  <a:pt x="266650" y="2993926"/>
                  <a:pt x="264170" y="2988965"/>
                </a:cubicBezTo>
                <a:cubicBezTo>
                  <a:pt x="261689" y="2984005"/>
                  <a:pt x="262929" y="2979043"/>
                  <a:pt x="267890" y="2974082"/>
                </a:cubicBezTo>
                <a:cubicBezTo>
                  <a:pt x="272851" y="2969122"/>
                  <a:pt x="274092" y="2962920"/>
                  <a:pt x="271611" y="2955479"/>
                </a:cubicBezTo>
                <a:cubicBezTo>
                  <a:pt x="269131" y="2948038"/>
                  <a:pt x="265410" y="2941836"/>
                  <a:pt x="260449" y="2936875"/>
                </a:cubicBezTo>
                <a:lnTo>
                  <a:pt x="253007" y="2936875"/>
                </a:lnTo>
                <a:lnTo>
                  <a:pt x="260449" y="2921993"/>
                </a:lnTo>
                <a:cubicBezTo>
                  <a:pt x="260449" y="2907110"/>
                  <a:pt x="262929" y="2899668"/>
                  <a:pt x="267890" y="2899668"/>
                </a:cubicBezTo>
                <a:cubicBezTo>
                  <a:pt x="272851" y="2899668"/>
                  <a:pt x="274092" y="2897188"/>
                  <a:pt x="271611" y="2892227"/>
                </a:cubicBezTo>
                <a:cubicBezTo>
                  <a:pt x="269131" y="2887266"/>
                  <a:pt x="267890" y="2879825"/>
                  <a:pt x="267890" y="2869903"/>
                </a:cubicBezTo>
                <a:cubicBezTo>
                  <a:pt x="267890" y="2859981"/>
                  <a:pt x="265410" y="2852539"/>
                  <a:pt x="260449" y="2847579"/>
                </a:cubicBezTo>
                <a:cubicBezTo>
                  <a:pt x="255488" y="2842618"/>
                  <a:pt x="251767" y="2841377"/>
                  <a:pt x="249287" y="2843858"/>
                </a:cubicBezTo>
                <a:cubicBezTo>
                  <a:pt x="246806" y="2846339"/>
                  <a:pt x="245566" y="2850059"/>
                  <a:pt x="245566" y="2855020"/>
                </a:cubicBezTo>
                <a:cubicBezTo>
                  <a:pt x="245566" y="2859981"/>
                  <a:pt x="244326" y="2864942"/>
                  <a:pt x="241845" y="2869903"/>
                </a:cubicBezTo>
                <a:cubicBezTo>
                  <a:pt x="239365" y="2874864"/>
                  <a:pt x="233164" y="2877344"/>
                  <a:pt x="223242" y="2877344"/>
                </a:cubicBezTo>
                <a:cubicBezTo>
                  <a:pt x="223242" y="2877344"/>
                  <a:pt x="222002" y="2876104"/>
                  <a:pt x="219521" y="2873623"/>
                </a:cubicBezTo>
                <a:cubicBezTo>
                  <a:pt x="217041" y="2871143"/>
                  <a:pt x="215800" y="2869903"/>
                  <a:pt x="215800" y="2869903"/>
                </a:cubicBezTo>
                <a:cubicBezTo>
                  <a:pt x="220761" y="2864942"/>
                  <a:pt x="223242" y="2864942"/>
                  <a:pt x="223242" y="2869903"/>
                </a:cubicBezTo>
                <a:cubicBezTo>
                  <a:pt x="223242" y="2869903"/>
                  <a:pt x="224482" y="2869903"/>
                  <a:pt x="226963" y="2869903"/>
                </a:cubicBezTo>
                <a:cubicBezTo>
                  <a:pt x="229443" y="2869903"/>
                  <a:pt x="230683" y="2867422"/>
                  <a:pt x="230683" y="2862461"/>
                </a:cubicBezTo>
                <a:cubicBezTo>
                  <a:pt x="235644" y="2857501"/>
                  <a:pt x="236885" y="2852539"/>
                  <a:pt x="234404" y="2847579"/>
                </a:cubicBezTo>
                <a:cubicBezTo>
                  <a:pt x="231923" y="2842618"/>
                  <a:pt x="228203" y="2840137"/>
                  <a:pt x="223242" y="2840137"/>
                </a:cubicBezTo>
                <a:cubicBezTo>
                  <a:pt x="218281" y="2840137"/>
                  <a:pt x="215800" y="2832696"/>
                  <a:pt x="215800" y="2817813"/>
                </a:cubicBezTo>
                <a:lnTo>
                  <a:pt x="208359" y="2795489"/>
                </a:lnTo>
                <a:cubicBezTo>
                  <a:pt x="208359" y="2795489"/>
                  <a:pt x="208359" y="2793008"/>
                  <a:pt x="208359" y="2788047"/>
                </a:cubicBezTo>
                <a:cubicBezTo>
                  <a:pt x="208359" y="2783087"/>
                  <a:pt x="207119" y="2780606"/>
                  <a:pt x="204638" y="2780606"/>
                </a:cubicBezTo>
                <a:cubicBezTo>
                  <a:pt x="202158" y="2780606"/>
                  <a:pt x="198437" y="2780606"/>
                  <a:pt x="193476" y="2780606"/>
                </a:cubicBezTo>
                <a:lnTo>
                  <a:pt x="193476" y="2802930"/>
                </a:lnTo>
                <a:cubicBezTo>
                  <a:pt x="193476" y="2822774"/>
                  <a:pt x="192236" y="2832696"/>
                  <a:pt x="189756" y="2832696"/>
                </a:cubicBezTo>
                <a:cubicBezTo>
                  <a:pt x="187275" y="2832696"/>
                  <a:pt x="186035" y="2835176"/>
                  <a:pt x="186035" y="2840137"/>
                </a:cubicBezTo>
                <a:lnTo>
                  <a:pt x="171152" y="2840137"/>
                </a:lnTo>
                <a:lnTo>
                  <a:pt x="171152" y="2825254"/>
                </a:lnTo>
                <a:cubicBezTo>
                  <a:pt x="176113" y="2830215"/>
                  <a:pt x="178593" y="2826494"/>
                  <a:pt x="178593" y="2814092"/>
                </a:cubicBezTo>
                <a:cubicBezTo>
                  <a:pt x="178593" y="2801690"/>
                  <a:pt x="174873" y="2796729"/>
                  <a:pt x="167431" y="2799209"/>
                </a:cubicBezTo>
                <a:cubicBezTo>
                  <a:pt x="159990" y="2801690"/>
                  <a:pt x="156269" y="2800449"/>
                  <a:pt x="156269" y="2795489"/>
                </a:cubicBezTo>
                <a:cubicBezTo>
                  <a:pt x="151308" y="2795489"/>
                  <a:pt x="148828" y="2795489"/>
                  <a:pt x="148828" y="2795489"/>
                </a:cubicBezTo>
                <a:lnTo>
                  <a:pt x="148828" y="2773165"/>
                </a:lnTo>
                <a:lnTo>
                  <a:pt x="156269" y="2780606"/>
                </a:lnTo>
                <a:cubicBezTo>
                  <a:pt x="161230" y="2780606"/>
                  <a:pt x="166191" y="2778125"/>
                  <a:pt x="171152" y="2773165"/>
                </a:cubicBezTo>
                <a:cubicBezTo>
                  <a:pt x="176113" y="2768204"/>
                  <a:pt x="176113" y="2765723"/>
                  <a:pt x="171152" y="2765723"/>
                </a:cubicBezTo>
                <a:cubicBezTo>
                  <a:pt x="166191" y="2765723"/>
                  <a:pt x="163711" y="2764483"/>
                  <a:pt x="163711" y="2762002"/>
                </a:cubicBezTo>
                <a:cubicBezTo>
                  <a:pt x="163711" y="2759522"/>
                  <a:pt x="166191" y="2755801"/>
                  <a:pt x="171152" y="2750840"/>
                </a:cubicBezTo>
                <a:cubicBezTo>
                  <a:pt x="176113" y="2745880"/>
                  <a:pt x="177353" y="2742159"/>
                  <a:pt x="174873" y="2739678"/>
                </a:cubicBezTo>
                <a:cubicBezTo>
                  <a:pt x="172392" y="2737198"/>
                  <a:pt x="173633" y="2735957"/>
                  <a:pt x="178593" y="2735957"/>
                </a:cubicBezTo>
                <a:cubicBezTo>
                  <a:pt x="183554" y="2735957"/>
                  <a:pt x="184795" y="2733477"/>
                  <a:pt x="182314" y="2728516"/>
                </a:cubicBezTo>
                <a:cubicBezTo>
                  <a:pt x="179834" y="2723555"/>
                  <a:pt x="181074" y="2721075"/>
                  <a:pt x="186035" y="2721075"/>
                </a:cubicBezTo>
                <a:lnTo>
                  <a:pt x="193476" y="2721075"/>
                </a:lnTo>
                <a:cubicBezTo>
                  <a:pt x="193476" y="2726035"/>
                  <a:pt x="193476" y="2728516"/>
                  <a:pt x="193476" y="2728516"/>
                </a:cubicBezTo>
                <a:cubicBezTo>
                  <a:pt x="193476" y="2728516"/>
                  <a:pt x="195957" y="2728516"/>
                  <a:pt x="200918" y="2728516"/>
                </a:cubicBezTo>
                <a:cubicBezTo>
                  <a:pt x="205878" y="2728516"/>
                  <a:pt x="208359" y="2726035"/>
                  <a:pt x="208359" y="2721075"/>
                </a:cubicBezTo>
                <a:cubicBezTo>
                  <a:pt x="208359" y="2716114"/>
                  <a:pt x="208359" y="2706192"/>
                  <a:pt x="208359" y="2691309"/>
                </a:cubicBezTo>
                <a:cubicBezTo>
                  <a:pt x="208359" y="2686348"/>
                  <a:pt x="208359" y="2682628"/>
                  <a:pt x="208359" y="2680147"/>
                </a:cubicBezTo>
                <a:cubicBezTo>
                  <a:pt x="208359" y="2677666"/>
                  <a:pt x="208359" y="2676426"/>
                  <a:pt x="208359" y="2676426"/>
                </a:cubicBezTo>
                <a:close/>
                <a:moveTo>
                  <a:pt x="283703" y="2671775"/>
                </a:moveTo>
                <a:cubicBezTo>
                  <a:pt x="284323" y="2672396"/>
                  <a:pt x="285254" y="2673946"/>
                  <a:pt x="286494" y="2676426"/>
                </a:cubicBezTo>
                <a:cubicBezTo>
                  <a:pt x="288974" y="2681387"/>
                  <a:pt x="292695" y="2681387"/>
                  <a:pt x="297656" y="2676426"/>
                </a:cubicBezTo>
                <a:lnTo>
                  <a:pt x="297656" y="2683868"/>
                </a:lnTo>
                <a:lnTo>
                  <a:pt x="290214" y="2683868"/>
                </a:lnTo>
                <a:lnTo>
                  <a:pt x="282773" y="2683868"/>
                </a:lnTo>
                <a:cubicBezTo>
                  <a:pt x="282773" y="2678907"/>
                  <a:pt x="282773" y="2675186"/>
                  <a:pt x="282773" y="2672706"/>
                </a:cubicBezTo>
                <a:cubicBezTo>
                  <a:pt x="282773" y="2671465"/>
                  <a:pt x="283083" y="2671156"/>
                  <a:pt x="283703" y="2671775"/>
                </a:cubicBezTo>
                <a:close/>
                <a:moveTo>
                  <a:pt x="193476" y="2668985"/>
                </a:moveTo>
                <a:lnTo>
                  <a:pt x="193476" y="2706192"/>
                </a:lnTo>
                <a:lnTo>
                  <a:pt x="186035" y="2698750"/>
                </a:lnTo>
                <a:cubicBezTo>
                  <a:pt x="186035" y="2678907"/>
                  <a:pt x="188515" y="2668985"/>
                  <a:pt x="193476" y="2668985"/>
                </a:cubicBezTo>
                <a:close/>
                <a:moveTo>
                  <a:pt x="533920" y="2667125"/>
                </a:moveTo>
                <a:cubicBezTo>
                  <a:pt x="530200" y="2665884"/>
                  <a:pt x="525859" y="2668985"/>
                  <a:pt x="520898" y="2676426"/>
                </a:cubicBezTo>
                <a:cubicBezTo>
                  <a:pt x="515937" y="2686348"/>
                  <a:pt x="515937" y="2691309"/>
                  <a:pt x="520898" y="2691309"/>
                </a:cubicBezTo>
                <a:cubicBezTo>
                  <a:pt x="525859" y="2691309"/>
                  <a:pt x="528339" y="2693790"/>
                  <a:pt x="528339" y="2698750"/>
                </a:cubicBezTo>
                <a:cubicBezTo>
                  <a:pt x="533301" y="2703711"/>
                  <a:pt x="538261" y="2706192"/>
                  <a:pt x="543222" y="2706192"/>
                </a:cubicBezTo>
                <a:cubicBezTo>
                  <a:pt x="543222" y="2701231"/>
                  <a:pt x="543222" y="2693790"/>
                  <a:pt x="543222" y="2683868"/>
                </a:cubicBezTo>
                <a:cubicBezTo>
                  <a:pt x="540742" y="2673946"/>
                  <a:pt x="537641" y="2668365"/>
                  <a:pt x="533920" y="2667125"/>
                </a:cubicBezTo>
                <a:close/>
                <a:moveTo>
                  <a:pt x="6072187" y="2654102"/>
                </a:moveTo>
                <a:lnTo>
                  <a:pt x="6079628" y="2654102"/>
                </a:lnTo>
                <a:cubicBezTo>
                  <a:pt x="6079628" y="2664024"/>
                  <a:pt x="6079628" y="2671465"/>
                  <a:pt x="6079628" y="2676426"/>
                </a:cubicBezTo>
                <a:lnTo>
                  <a:pt x="6087069" y="2668985"/>
                </a:lnTo>
                <a:cubicBezTo>
                  <a:pt x="6092031" y="2664024"/>
                  <a:pt x="6094511" y="2661543"/>
                  <a:pt x="6094511" y="2661543"/>
                </a:cubicBezTo>
                <a:lnTo>
                  <a:pt x="6094511" y="2683868"/>
                </a:lnTo>
                <a:cubicBezTo>
                  <a:pt x="6089549" y="2683868"/>
                  <a:pt x="6088310" y="2686348"/>
                  <a:pt x="6090790" y="2691309"/>
                </a:cubicBezTo>
                <a:cubicBezTo>
                  <a:pt x="6093270" y="2696270"/>
                  <a:pt x="6092031" y="2699990"/>
                  <a:pt x="6087069" y="2702471"/>
                </a:cubicBezTo>
                <a:cubicBezTo>
                  <a:pt x="6082108" y="2704952"/>
                  <a:pt x="6080869" y="2708673"/>
                  <a:pt x="6083349" y="2713633"/>
                </a:cubicBezTo>
                <a:cubicBezTo>
                  <a:pt x="6085829" y="2718594"/>
                  <a:pt x="6084589" y="2726035"/>
                  <a:pt x="6079628" y="2735957"/>
                </a:cubicBezTo>
                <a:lnTo>
                  <a:pt x="6072187" y="2743399"/>
                </a:lnTo>
                <a:cubicBezTo>
                  <a:pt x="6072187" y="2738438"/>
                  <a:pt x="6067225" y="2735957"/>
                  <a:pt x="6057304" y="2735957"/>
                </a:cubicBezTo>
                <a:lnTo>
                  <a:pt x="6049863" y="2735957"/>
                </a:lnTo>
                <a:lnTo>
                  <a:pt x="6057304" y="2728516"/>
                </a:lnTo>
                <a:cubicBezTo>
                  <a:pt x="6062265" y="2723555"/>
                  <a:pt x="6064745" y="2718594"/>
                  <a:pt x="6064745" y="2713633"/>
                </a:cubicBezTo>
                <a:cubicBezTo>
                  <a:pt x="6064745" y="2708673"/>
                  <a:pt x="6067225" y="2706192"/>
                  <a:pt x="6072187" y="2706192"/>
                </a:cubicBezTo>
                <a:cubicBezTo>
                  <a:pt x="6077148" y="2696270"/>
                  <a:pt x="6077148" y="2688828"/>
                  <a:pt x="6072187" y="2683868"/>
                </a:cubicBezTo>
                <a:close/>
                <a:moveTo>
                  <a:pt x="5938241" y="2646661"/>
                </a:moveTo>
                <a:cubicBezTo>
                  <a:pt x="5943203" y="2646661"/>
                  <a:pt x="5945683" y="2649141"/>
                  <a:pt x="5945683" y="2654102"/>
                </a:cubicBezTo>
                <a:lnTo>
                  <a:pt x="5938241" y="2661543"/>
                </a:lnTo>
                <a:cubicBezTo>
                  <a:pt x="5938241" y="2661543"/>
                  <a:pt x="5937001" y="2660303"/>
                  <a:pt x="5934521" y="2657823"/>
                </a:cubicBezTo>
                <a:cubicBezTo>
                  <a:pt x="5932041" y="2655342"/>
                  <a:pt x="5930800" y="2654102"/>
                  <a:pt x="5930800" y="2654102"/>
                </a:cubicBezTo>
                <a:cubicBezTo>
                  <a:pt x="5930800" y="2649141"/>
                  <a:pt x="5933280" y="2646661"/>
                  <a:pt x="5938241" y="2646661"/>
                </a:cubicBezTo>
                <a:close/>
                <a:moveTo>
                  <a:pt x="632519" y="2646661"/>
                </a:moveTo>
                <a:cubicBezTo>
                  <a:pt x="627558" y="2646661"/>
                  <a:pt x="625078" y="2650381"/>
                  <a:pt x="625078" y="2657823"/>
                </a:cubicBezTo>
                <a:cubicBezTo>
                  <a:pt x="625078" y="2665264"/>
                  <a:pt x="627558" y="2671465"/>
                  <a:pt x="632519" y="2676426"/>
                </a:cubicBezTo>
                <a:cubicBezTo>
                  <a:pt x="637480" y="2681387"/>
                  <a:pt x="642441" y="2683868"/>
                  <a:pt x="647402" y="2683868"/>
                </a:cubicBezTo>
                <a:cubicBezTo>
                  <a:pt x="647402" y="2678907"/>
                  <a:pt x="646162" y="2675186"/>
                  <a:pt x="643681" y="2672706"/>
                </a:cubicBezTo>
                <a:cubicBezTo>
                  <a:pt x="641201" y="2670225"/>
                  <a:pt x="639961" y="2668985"/>
                  <a:pt x="639961" y="2668985"/>
                </a:cubicBezTo>
                <a:lnTo>
                  <a:pt x="632519" y="2661543"/>
                </a:lnTo>
                <a:close/>
                <a:moveTo>
                  <a:pt x="305097" y="2646661"/>
                </a:moveTo>
                <a:cubicBezTo>
                  <a:pt x="305097" y="2646661"/>
                  <a:pt x="307578" y="2646661"/>
                  <a:pt x="312539" y="2646661"/>
                </a:cubicBezTo>
                <a:cubicBezTo>
                  <a:pt x="317500" y="2646661"/>
                  <a:pt x="318740" y="2649141"/>
                  <a:pt x="316260" y="2654102"/>
                </a:cubicBezTo>
                <a:cubicBezTo>
                  <a:pt x="313779" y="2659063"/>
                  <a:pt x="311298" y="2661543"/>
                  <a:pt x="308818" y="2661543"/>
                </a:cubicBezTo>
                <a:cubicBezTo>
                  <a:pt x="306338" y="2661543"/>
                  <a:pt x="305097" y="2656583"/>
                  <a:pt x="305097" y="2646661"/>
                </a:cubicBezTo>
                <a:close/>
                <a:moveTo>
                  <a:pt x="6094511" y="2639219"/>
                </a:moveTo>
                <a:lnTo>
                  <a:pt x="6101952" y="2646661"/>
                </a:lnTo>
                <a:cubicBezTo>
                  <a:pt x="6101952" y="2646661"/>
                  <a:pt x="6099472" y="2646661"/>
                  <a:pt x="6094511" y="2646661"/>
                </a:cubicBezTo>
                <a:cubicBezTo>
                  <a:pt x="6094511" y="2641700"/>
                  <a:pt x="6094511" y="2639219"/>
                  <a:pt x="6094511" y="2639219"/>
                </a:cubicBezTo>
                <a:close/>
                <a:moveTo>
                  <a:pt x="684609" y="2639219"/>
                </a:moveTo>
                <a:lnTo>
                  <a:pt x="677168" y="2646661"/>
                </a:lnTo>
                <a:cubicBezTo>
                  <a:pt x="682129" y="2646661"/>
                  <a:pt x="687090" y="2646661"/>
                  <a:pt x="692051" y="2646661"/>
                </a:cubicBezTo>
                <a:close/>
                <a:moveTo>
                  <a:pt x="587871" y="2631778"/>
                </a:moveTo>
                <a:lnTo>
                  <a:pt x="587871" y="2646661"/>
                </a:lnTo>
                <a:lnTo>
                  <a:pt x="580429" y="2639219"/>
                </a:lnTo>
                <a:cubicBezTo>
                  <a:pt x="585390" y="2634258"/>
                  <a:pt x="587871" y="2631778"/>
                  <a:pt x="587871" y="2631778"/>
                </a:cubicBezTo>
                <a:close/>
                <a:moveTo>
                  <a:pt x="416718" y="2631778"/>
                </a:moveTo>
                <a:cubicBezTo>
                  <a:pt x="421679" y="2631778"/>
                  <a:pt x="424160" y="2634258"/>
                  <a:pt x="424160" y="2639219"/>
                </a:cubicBezTo>
                <a:cubicBezTo>
                  <a:pt x="429121" y="2639219"/>
                  <a:pt x="432841" y="2640459"/>
                  <a:pt x="435322" y="2642940"/>
                </a:cubicBezTo>
                <a:cubicBezTo>
                  <a:pt x="437802" y="2645421"/>
                  <a:pt x="439043" y="2646661"/>
                  <a:pt x="439043" y="2646661"/>
                </a:cubicBezTo>
                <a:cubicBezTo>
                  <a:pt x="444004" y="2646661"/>
                  <a:pt x="446484" y="2649141"/>
                  <a:pt x="446484" y="2654102"/>
                </a:cubicBezTo>
                <a:lnTo>
                  <a:pt x="446484" y="2661543"/>
                </a:lnTo>
                <a:lnTo>
                  <a:pt x="453925" y="2661543"/>
                </a:lnTo>
                <a:cubicBezTo>
                  <a:pt x="463847" y="2661543"/>
                  <a:pt x="471289" y="2664024"/>
                  <a:pt x="476250" y="2668985"/>
                </a:cubicBezTo>
                <a:cubicBezTo>
                  <a:pt x="476250" y="2673946"/>
                  <a:pt x="472529" y="2680147"/>
                  <a:pt x="465088" y="2687588"/>
                </a:cubicBezTo>
                <a:cubicBezTo>
                  <a:pt x="457646" y="2695030"/>
                  <a:pt x="451445" y="2696270"/>
                  <a:pt x="446484" y="2691309"/>
                </a:cubicBezTo>
                <a:cubicBezTo>
                  <a:pt x="441523" y="2686348"/>
                  <a:pt x="434082" y="2681387"/>
                  <a:pt x="424160" y="2676426"/>
                </a:cubicBezTo>
                <a:cubicBezTo>
                  <a:pt x="414238" y="2666504"/>
                  <a:pt x="404316" y="2666504"/>
                  <a:pt x="394394" y="2676426"/>
                </a:cubicBezTo>
                <a:lnTo>
                  <a:pt x="386953" y="2683868"/>
                </a:lnTo>
                <a:lnTo>
                  <a:pt x="386953" y="2668985"/>
                </a:lnTo>
                <a:lnTo>
                  <a:pt x="394394" y="2661543"/>
                </a:lnTo>
                <a:cubicBezTo>
                  <a:pt x="394394" y="2666504"/>
                  <a:pt x="396875" y="2664024"/>
                  <a:pt x="401836" y="2654102"/>
                </a:cubicBezTo>
                <a:cubicBezTo>
                  <a:pt x="406797" y="2649141"/>
                  <a:pt x="409277" y="2644180"/>
                  <a:pt x="409277" y="2639219"/>
                </a:cubicBezTo>
                <a:cubicBezTo>
                  <a:pt x="409277" y="2634258"/>
                  <a:pt x="411758" y="2631778"/>
                  <a:pt x="416718" y="2631778"/>
                </a:cubicBezTo>
                <a:close/>
                <a:moveTo>
                  <a:pt x="208359" y="2628057"/>
                </a:moveTo>
                <a:cubicBezTo>
                  <a:pt x="208359" y="2635498"/>
                  <a:pt x="210840" y="2636739"/>
                  <a:pt x="215800" y="2631778"/>
                </a:cubicBezTo>
                <a:lnTo>
                  <a:pt x="223242" y="2639219"/>
                </a:lnTo>
                <a:cubicBezTo>
                  <a:pt x="228203" y="2644180"/>
                  <a:pt x="229443" y="2647901"/>
                  <a:pt x="226963" y="2650381"/>
                </a:cubicBezTo>
                <a:cubicBezTo>
                  <a:pt x="224482" y="2652862"/>
                  <a:pt x="223242" y="2654102"/>
                  <a:pt x="223242" y="2654102"/>
                </a:cubicBezTo>
                <a:lnTo>
                  <a:pt x="215800" y="2654102"/>
                </a:lnTo>
                <a:cubicBezTo>
                  <a:pt x="215800" y="2649141"/>
                  <a:pt x="215800" y="2646661"/>
                  <a:pt x="215800" y="2646661"/>
                </a:cubicBezTo>
                <a:cubicBezTo>
                  <a:pt x="215800" y="2646661"/>
                  <a:pt x="213320" y="2644180"/>
                  <a:pt x="208359" y="2639219"/>
                </a:cubicBezTo>
                <a:close/>
                <a:moveTo>
                  <a:pt x="330079" y="2618490"/>
                </a:moveTo>
                <a:lnTo>
                  <a:pt x="327421" y="2631778"/>
                </a:lnTo>
                <a:cubicBezTo>
                  <a:pt x="327421" y="2631778"/>
                  <a:pt x="327421" y="2629297"/>
                  <a:pt x="327421" y="2624336"/>
                </a:cubicBezTo>
                <a:cubicBezTo>
                  <a:pt x="327421" y="2621856"/>
                  <a:pt x="328042" y="2619996"/>
                  <a:pt x="329282" y="2618756"/>
                </a:cubicBezTo>
                <a:close/>
                <a:moveTo>
                  <a:pt x="6079628" y="2609454"/>
                </a:moveTo>
                <a:lnTo>
                  <a:pt x="6087069" y="2609454"/>
                </a:lnTo>
                <a:cubicBezTo>
                  <a:pt x="6087069" y="2614414"/>
                  <a:pt x="6087069" y="2616895"/>
                  <a:pt x="6087069" y="2616895"/>
                </a:cubicBezTo>
                <a:close/>
                <a:moveTo>
                  <a:pt x="651123" y="2587129"/>
                </a:moveTo>
                <a:cubicBezTo>
                  <a:pt x="648643" y="2587129"/>
                  <a:pt x="644922" y="2589610"/>
                  <a:pt x="639961" y="2594571"/>
                </a:cubicBezTo>
                <a:cubicBezTo>
                  <a:pt x="639961" y="2599532"/>
                  <a:pt x="642441" y="2602012"/>
                  <a:pt x="647402" y="2602012"/>
                </a:cubicBezTo>
                <a:cubicBezTo>
                  <a:pt x="652363" y="2602012"/>
                  <a:pt x="654844" y="2599532"/>
                  <a:pt x="654844" y="2594571"/>
                </a:cubicBezTo>
                <a:cubicBezTo>
                  <a:pt x="654844" y="2589610"/>
                  <a:pt x="653603" y="2587129"/>
                  <a:pt x="651123" y="2587129"/>
                </a:cubicBezTo>
                <a:close/>
                <a:moveTo>
                  <a:pt x="386953" y="2579688"/>
                </a:moveTo>
                <a:lnTo>
                  <a:pt x="394394" y="2609454"/>
                </a:lnTo>
                <a:lnTo>
                  <a:pt x="386953" y="2609454"/>
                </a:lnTo>
                <a:lnTo>
                  <a:pt x="386953" y="2587129"/>
                </a:lnTo>
                <a:close/>
                <a:moveTo>
                  <a:pt x="6087069" y="2572247"/>
                </a:moveTo>
                <a:lnTo>
                  <a:pt x="6087069" y="2579688"/>
                </a:lnTo>
                <a:cubicBezTo>
                  <a:pt x="6082108" y="2584649"/>
                  <a:pt x="6079628" y="2584649"/>
                  <a:pt x="6079628" y="2579688"/>
                </a:cubicBezTo>
                <a:cubicBezTo>
                  <a:pt x="6079628" y="2574727"/>
                  <a:pt x="6082108" y="2572247"/>
                  <a:pt x="6087069" y="2572247"/>
                </a:cubicBezTo>
                <a:close/>
                <a:moveTo>
                  <a:pt x="5908475" y="2564805"/>
                </a:moveTo>
                <a:cubicBezTo>
                  <a:pt x="5913437" y="2564805"/>
                  <a:pt x="5915917" y="2566045"/>
                  <a:pt x="5915917" y="2568526"/>
                </a:cubicBezTo>
                <a:cubicBezTo>
                  <a:pt x="5915917" y="2571006"/>
                  <a:pt x="5915917" y="2572247"/>
                  <a:pt x="5915917" y="2572247"/>
                </a:cubicBezTo>
                <a:cubicBezTo>
                  <a:pt x="5915917" y="2572247"/>
                  <a:pt x="5913437" y="2572247"/>
                  <a:pt x="5908475" y="2572247"/>
                </a:cubicBezTo>
                <a:cubicBezTo>
                  <a:pt x="5908475" y="2572247"/>
                  <a:pt x="5908475" y="2569766"/>
                  <a:pt x="5908475" y="2564805"/>
                </a:cubicBezTo>
                <a:close/>
                <a:moveTo>
                  <a:pt x="5923359" y="2542481"/>
                </a:moveTo>
                <a:lnTo>
                  <a:pt x="5930800" y="2542481"/>
                </a:lnTo>
                <a:cubicBezTo>
                  <a:pt x="5935761" y="2542481"/>
                  <a:pt x="5938241" y="2543721"/>
                  <a:pt x="5938241" y="2546202"/>
                </a:cubicBezTo>
                <a:cubicBezTo>
                  <a:pt x="5938241" y="2548682"/>
                  <a:pt x="5938241" y="2549922"/>
                  <a:pt x="5938241" y="2549922"/>
                </a:cubicBezTo>
                <a:cubicBezTo>
                  <a:pt x="5938241" y="2554883"/>
                  <a:pt x="5940721" y="2557364"/>
                  <a:pt x="5945683" y="2557364"/>
                </a:cubicBezTo>
                <a:lnTo>
                  <a:pt x="5930800" y="2564805"/>
                </a:lnTo>
                <a:cubicBezTo>
                  <a:pt x="5925839" y="2564805"/>
                  <a:pt x="5923359" y="2562324"/>
                  <a:pt x="5923359" y="2557364"/>
                </a:cubicBezTo>
                <a:close/>
                <a:moveTo>
                  <a:pt x="5908475" y="2527598"/>
                </a:moveTo>
                <a:cubicBezTo>
                  <a:pt x="5913437" y="2527598"/>
                  <a:pt x="5915917" y="2528838"/>
                  <a:pt x="5915917" y="2531319"/>
                </a:cubicBezTo>
                <a:cubicBezTo>
                  <a:pt x="5915917" y="2533799"/>
                  <a:pt x="5915917" y="2535040"/>
                  <a:pt x="5915917" y="2535040"/>
                </a:cubicBezTo>
                <a:cubicBezTo>
                  <a:pt x="5915917" y="2540000"/>
                  <a:pt x="5913437" y="2540000"/>
                  <a:pt x="5908475" y="2535040"/>
                </a:cubicBezTo>
                <a:cubicBezTo>
                  <a:pt x="5908475" y="2535040"/>
                  <a:pt x="5908475" y="2532559"/>
                  <a:pt x="5908475" y="2527598"/>
                </a:cubicBezTo>
                <a:close/>
                <a:moveTo>
                  <a:pt x="5848945" y="2527598"/>
                </a:moveTo>
                <a:lnTo>
                  <a:pt x="5856386" y="2535040"/>
                </a:lnTo>
                <a:cubicBezTo>
                  <a:pt x="5856386" y="2540000"/>
                  <a:pt x="5853905" y="2542481"/>
                  <a:pt x="5848945" y="2542481"/>
                </a:cubicBezTo>
                <a:lnTo>
                  <a:pt x="5841503" y="2535040"/>
                </a:lnTo>
                <a:cubicBezTo>
                  <a:pt x="5841503" y="2530079"/>
                  <a:pt x="5843983" y="2527598"/>
                  <a:pt x="5848945" y="2527598"/>
                </a:cubicBezTo>
                <a:close/>
                <a:moveTo>
                  <a:pt x="431601" y="2520157"/>
                </a:moveTo>
                <a:cubicBezTo>
                  <a:pt x="431601" y="2520157"/>
                  <a:pt x="431601" y="2522637"/>
                  <a:pt x="431601" y="2527598"/>
                </a:cubicBezTo>
                <a:cubicBezTo>
                  <a:pt x="436562" y="2527598"/>
                  <a:pt x="439043" y="2526358"/>
                  <a:pt x="439043" y="2523877"/>
                </a:cubicBezTo>
                <a:cubicBezTo>
                  <a:pt x="439043" y="2521397"/>
                  <a:pt x="436562" y="2520157"/>
                  <a:pt x="431601" y="2520157"/>
                </a:cubicBezTo>
                <a:close/>
                <a:moveTo>
                  <a:pt x="5712673" y="2495973"/>
                </a:moveTo>
                <a:cubicBezTo>
                  <a:pt x="5715464" y="2495973"/>
                  <a:pt x="5718720" y="2496592"/>
                  <a:pt x="5722441" y="2497832"/>
                </a:cubicBezTo>
                <a:cubicBezTo>
                  <a:pt x="5717479" y="2502793"/>
                  <a:pt x="5714999" y="2507755"/>
                  <a:pt x="5714999" y="2512715"/>
                </a:cubicBezTo>
                <a:cubicBezTo>
                  <a:pt x="5705077" y="2512715"/>
                  <a:pt x="5700117" y="2512715"/>
                  <a:pt x="5700117" y="2512715"/>
                </a:cubicBezTo>
                <a:cubicBezTo>
                  <a:pt x="5700117" y="2501553"/>
                  <a:pt x="5704302" y="2495973"/>
                  <a:pt x="5712673" y="2495973"/>
                </a:cubicBezTo>
                <a:close/>
                <a:moveTo>
                  <a:pt x="6087069" y="2490391"/>
                </a:moveTo>
                <a:lnTo>
                  <a:pt x="6087069" y="2497832"/>
                </a:lnTo>
                <a:cubicBezTo>
                  <a:pt x="6087069" y="2502793"/>
                  <a:pt x="6084589" y="2505274"/>
                  <a:pt x="6079628" y="2505274"/>
                </a:cubicBezTo>
                <a:cubicBezTo>
                  <a:pt x="6074667" y="2505274"/>
                  <a:pt x="6072187" y="2505274"/>
                  <a:pt x="6072187" y="2505274"/>
                </a:cubicBezTo>
                <a:close/>
                <a:moveTo>
                  <a:pt x="5945683" y="2468067"/>
                </a:moveTo>
                <a:cubicBezTo>
                  <a:pt x="5945683" y="2468067"/>
                  <a:pt x="5946923" y="2469307"/>
                  <a:pt x="5949403" y="2471788"/>
                </a:cubicBezTo>
                <a:cubicBezTo>
                  <a:pt x="5951883" y="2474268"/>
                  <a:pt x="5953124" y="2475508"/>
                  <a:pt x="5953124" y="2475508"/>
                </a:cubicBezTo>
                <a:cubicBezTo>
                  <a:pt x="5953124" y="2475508"/>
                  <a:pt x="5951883" y="2475508"/>
                  <a:pt x="5949403" y="2475508"/>
                </a:cubicBezTo>
                <a:cubicBezTo>
                  <a:pt x="5946923" y="2475508"/>
                  <a:pt x="5945683" y="2473028"/>
                  <a:pt x="5945683" y="2468067"/>
                </a:cubicBezTo>
                <a:close/>
                <a:moveTo>
                  <a:pt x="5938241" y="2453184"/>
                </a:moveTo>
                <a:cubicBezTo>
                  <a:pt x="5938241" y="2453184"/>
                  <a:pt x="5940721" y="2453184"/>
                  <a:pt x="5945683" y="2453184"/>
                </a:cubicBezTo>
                <a:lnTo>
                  <a:pt x="5945683" y="2460625"/>
                </a:lnTo>
                <a:close/>
                <a:moveTo>
                  <a:pt x="461367" y="2453184"/>
                </a:moveTo>
                <a:cubicBezTo>
                  <a:pt x="461367" y="2458145"/>
                  <a:pt x="463847" y="2460625"/>
                  <a:pt x="468808" y="2460625"/>
                </a:cubicBezTo>
                <a:lnTo>
                  <a:pt x="476250" y="2453184"/>
                </a:lnTo>
                <a:close/>
                <a:moveTo>
                  <a:pt x="548803" y="2448533"/>
                </a:moveTo>
                <a:cubicBezTo>
                  <a:pt x="550044" y="2449153"/>
                  <a:pt x="550664" y="2450704"/>
                  <a:pt x="550664" y="2453184"/>
                </a:cubicBezTo>
                <a:cubicBezTo>
                  <a:pt x="550664" y="2453184"/>
                  <a:pt x="550664" y="2458145"/>
                  <a:pt x="550664" y="2468067"/>
                </a:cubicBezTo>
                <a:cubicBezTo>
                  <a:pt x="550664" y="2473028"/>
                  <a:pt x="549424" y="2475508"/>
                  <a:pt x="546943" y="2475508"/>
                </a:cubicBezTo>
                <a:cubicBezTo>
                  <a:pt x="544463" y="2475508"/>
                  <a:pt x="540742" y="2477989"/>
                  <a:pt x="535781" y="2482950"/>
                </a:cubicBezTo>
                <a:lnTo>
                  <a:pt x="520898" y="2482950"/>
                </a:lnTo>
                <a:lnTo>
                  <a:pt x="535781" y="2475508"/>
                </a:lnTo>
                <a:cubicBezTo>
                  <a:pt x="535781" y="2470548"/>
                  <a:pt x="537021" y="2466827"/>
                  <a:pt x="539502" y="2464346"/>
                </a:cubicBezTo>
                <a:cubicBezTo>
                  <a:pt x="541982" y="2461865"/>
                  <a:pt x="543222" y="2460625"/>
                  <a:pt x="543222" y="2460625"/>
                </a:cubicBezTo>
                <a:cubicBezTo>
                  <a:pt x="538261" y="2455665"/>
                  <a:pt x="538261" y="2451944"/>
                  <a:pt x="543222" y="2449463"/>
                </a:cubicBezTo>
                <a:cubicBezTo>
                  <a:pt x="545703" y="2448223"/>
                  <a:pt x="547563" y="2447913"/>
                  <a:pt x="548803" y="2448533"/>
                </a:cubicBezTo>
                <a:close/>
                <a:moveTo>
                  <a:pt x="907851" y="2445743"/>
                </a:moveTo>
                <a:cubicBezTo>
                  <a:pt x="902890" y="2445743"/>
                  <a:pt x="900410" y="2448223"/>
                  <a:pt x="900410" y="2453184"/>
                </a:cubicBezTo>
                <a:lnTo>
                  <a:pt x="907851" y="2453184"/>
                </a:lnTo>
                <a:cubicBezTo>
                  <a:pt x="907851" y="2453184"/>
                  <a:pt x="907851" y="2450703"/>
                  <a:pt x="907851" y="2445743"/>
                </a:cubicBezTo>
                <a:close/>
                <a:moveTo>
                  <a:pt x="5841503" y="2415977"/>
                </a:moveTo>
                <a:lnTo>
                  <a:pt x="5848945" y="2423418"/>
                </a:lnTo>
                <a:cubicBezTo>
                  <a:pt x="5858866" y="2428379"/>
                  <a:pt x="5871269" y="2428379"/>
                  <a:pt x="5886151" y="2423418"/>
                </a:cubicBezTo>
                <a:cubicBezTo>
                  <a:pt x="5891113" y="2418458"/>
                  <a:pt x="5893593" y="2417217"/>
                  <a:pt x="5893593" y="2419698"/>
                </a:cubicBezTo>
                <a:cubicBezTo>
                  <a:pt x="5893593" y="2422178"/>
                  <a:pt x="5891113" y="2425899"/>
                  <a:pt x="5886151" y="2430860"/>
                </a:cubicBezTo>
                <a:cubicBezTo>
                  <a:pt x="5881190" y="2435821"/>
                  <a:pt x="5881190" y="2438301"/>
                  <a:pt x="5886151" y="2438301"/>
                </a:cubicBezTo>
                <a:cubicBezTo>
                  <a:pt x="5901035" y="2443262"/>
                  <a:pt x="5903515" y="2450703"/>
                  <a:pt x="5893593" y="2460625"/>
                </a:cubicBezTo>
                <a:cubicBezTo>
                  <a:pt x="5888631" y="2470548"/>
                  <a:pt x="5888631" y="2480469"/>
                  <a:pt x="5893593" y="2490391"/>
                </a:cubicBezTo>
                <a:cubicBezTo>
                  <a:pt x="5898554" y="2490391"/>
                  <a:pt x="5901035" y="2487910"/>
                  <a:pt x="5901035" y="2482950"/>
                </a:cubicBezTo>
                <a:lnTo>
                  <a:pt x="5923359" y="2505274"/>
                </a:lnTo>
                <a:cubicBezTo>
                  <a:pt x="5923359" y="2510235"/>
                  <a:pt x="5924599" y="2513955"/>
                  <a:pt x="5927079" y="2516436"/>
                </a:cubicBezTo>
                <a:cubicBezTo>
                  <a:pt x="5929559" y="2518917"/>
                  <a:pt x="5930800" y="2520157"/>
                  <a:pt x="5930800" y="2520157"/>
                </a:cubicBezTo>
                <a:cubicBezTo>
                  <a:pt x="5935761" y="2525117"/>
                  <a:pt x="5934521" y="2527598"/>
                  <a:pt x="5927079" y="2527598"/>
                </a:cubicBezTo>
                <a:cubicBezTo>
                  <a:pt x="5919638" y="2527598"/>
                  <a:pt x="5915917" y="2525117"/>
                  <a:pt x="5915917" y="2520157"/>
                </a:cubicBezTo>
                <a:lnTo>
                  <a:pt x="5893593" y="2512715"/>
                </a:lnTo>
                <a:lnTo>
                  <a:pt x="5871269" y="2505274"/>
                </a:lnTo>
                <a:lnTo>
                  <a:pt x="5841503" y="2497832"/>
                </a:lnTo>
                <a:cubicBezTo>
                  <a:pt x="5846465" y="2502793"/>
                  <a:pt x="5846465" y="2505274"/>
                  <a:pt x="5841503" y="2505274"/>
                </a:cubicBezTo>
                <a:cubicBezTo>
                  <a:pt x="5836541" y="2505274"/>
                  <a:pt x="5834061" y="2502793"/>
                  <a:pt x="5834061" y="2497832"/>
                </a:cubicBezTo>
                <a:cubicBezTo>
                  <a:pt x="5834061" y="2492872"/>
                  <a:pt x="5831581" y="2490391"/>
                  <a:pt x="5826620" y="2490391"/>
                </a:cubicBezTo>
                <a:lnTo>
                  <a:pt x="5826620" y="2482950"/>
                </a:lnTo>
                <a:cubicBezTo>
                  <a:pt x="5836541" y="2482950"/>
                  <a:pt x="5846465" y="2480469"/>
                  <a:pt x="5856386" y="2475508"/>
                </a:cubicBezTo>
                <a:lnTo>
                  <a:pt x="5871269" y="2475508"/>
                </a:lnTo>
                <a:lnTo>
                  <a:pt x="5863827" y="2468067"/>
                </a:lnTo>
                <a:cubicBezTo>
                  <a:pt x="5853905" y="2458145"/>
                  <a:pt x="5843983" y="2453184"/>
                  <a:pt x="5834061" y="2453184"/>
                </a:cubicBezTo>
                <a:cubicBezTo>
                  <a:pt x="5824140" y="2453184"/>
                  <a:pt x="5820419" y="2450703"/>
                  <a:pt x="5822899" y="2445743"/>
                </a:cubicBezTo>
                <a:cubicBezTo>
                  <a:pt x="5825379" y="2440782"/>
                  <a:pt x="5824140" y="2435821"/>
                  <a:pt x="5819179" y="2430860"/>
                </a:cubicBezTo>
                <a:close/>
                <a:moveTo>
                  <a:pt x="5968007" y="2408536"/>
                </a:moveTo>
                <a:cubicBezTo>
                  <a:pt x="5968007" y="2413496"/>
                  <a:pt x="5966767" y="2415977"/>
                  <a:pt x="5964286" y="2415977"/>
                </a:cubicBezTo>
                <a:cubicBezTo>
                  <a:pt x="5961806" y="2415977"/>
                  <a:pt x="5961806" y="2414737"/>
                  <a:pt x="5964286" y="2412256"/>
                </a:cubicBezTo>
                <a:cubicBezTo>
                  <a:pt x="5966767" y="2409776"/>
                  <a:pt x="5968007" y="2408536"/>
                  <a:pt x="5968007" y="2408536"/>
                </a:cubicBezTo>
                <a:close/>
                <a:moveTo>
                  <a:pt x="343235" y="2403885"/>
                </a:moveTo>
                <a:cubicBezTo>
                  <a:pt x="343855" y="2403265"/>
                  <a:pt x="344785" y="2403575"/>
                  <a:pt x="346025" y="2404815"/>
                </a:cubicBezTo>
                <a:cubicBezTo>
                  <a:pt x="348505" y="2407296"/>
                  <a:pt x="349746" y="2408536"/>
                  <a:pt x="349746" y="2408536"/>
                </a:cubicBezTo>
                <a:cubicBezTo>
                  <a:pt x="344785" y="2418458"/>
                  <a:pt x="342304" y="2418458"/>
                  <a:pt x="342304" y="2408536"/>
                </a:cubicBezTo>
                <a:cubicBezTo>
                  <a:pt x="342304" y="2406056"/>
                  <a:pt x="342614" y="2404505"/>
                  <a:pt x="343235" y="2403885"/>
                </a:cubicBezTo>
                <a:close/>
                <a:moveTo>
                  <a:pt x="677168" y="2393653"/>
                </a:moveTo>
                <a:cubicBezTo>
                  <a:pt x="677168" y="2393653"/>
                  <a:pt x="682129" y="2393653"/>
                  <a:pt x="692051" y="2393653"/>
                </a:cubicBezTo>
                <a:cubicBezTo>
                  <a:pt x="692051" y="2393653"/>
                  <a:pt x="694531" y="2393653"/>
                  <a:pt x="699492" y="2393653"/>
                </a:cubicBezTo>
                <a:cubicBezTo>
                  <a:pt x="699492" y="2398614"/>
                  <a:pt x="697012" y="2401094"/>
                  <a:pt x="692051" y="2401094"/>
                </a:cubicBezTo>
                <a:cubicBezTo>
                  <a:pt x="687090" y="2401094"/>
                  <a:pt x="683369" y="2401094"/>
                  <a:pt x="680888" y="2401094"/>
                </a:cubicBezTo>
                <a:cubicBezTo>
                  <a:pt x="678408" y="2401094"/>
                  <a:pt x="677168" y="2398614"/>
                  <a:pt x="677168" y="2393653"/>
                </a:cubicBezTo>
                <a:close/>
                <a:moveTo>
                  <a:pt x="5878710" y="2389933"/>
                </a:moveTo>
                <a:cubicBezTo>
                  <a:pt x="5881191" y="2389933"/>
                  <a:pt x="5883671" y="2391173"/>
                  <a:pt x="5886151" y="2393653"/>
                </a:cubicBezTo>
                <a:lnTo>
                  <a:pt x="5893593" y="2401094"/>
                </a:lnTo>
                <a:cubicBezTo>
                  <a:pt x="5893593" y="2406055"/>
                  <a:pt x="5886151" y="2406055"/>
                  <a:pt x="5871269" y="2401094"/>
                </a:cubicBezTo>
                <a:lnTo>
                  <a:pt x="5871269" y="2393653"/>
                </a:lnTo>
                <a:cubicBezTo>
                  <a:pt x="5873749" y="2391173"/>
                  <a:pt x="5876230" y="2389933"/>
                  <a:pt x="5878710" y="2389933"/>
                </a:cubicBezTo>
                <a:close/>
                <a:moveTo>
                  <a:pt x="5811737" y="2349004"/>
                </a:moveTo>
                <a:cubicBezTo>
                  <a:pt x="5811737" y="2353965"/>
                  <a:pt x="5809257" y="2356446"/>
                  <a:pt x="5804296" y="2356446"/>
                </a:cubicBezTo>
                <a:cubicBezTo>
                  <a:pt x="5799335" y="2356446"/>
                  <a:pt x="5798095" y="2355206"/>
                  <a:pt x="5800575" y="2352725"/>
                </a:cubicBezTo>
                <a:cubicBezTo>
                  <a:pt x="5803055" y="2350244"/>
                  <a:pt x="5806776" y="2349004"/>
                  <a:pt x="5811737" y="2349004"/>
                </a:cubicBezTo>
                <a:close/>
                <a:moveTo>
                  <a:pt x="5893593" y="2341563"/>
                </a:moveTo>
                <a:cubicBezTo>
                  <a:pt x="5893593" y="2346524"/>
                  <a:pt x="5896073" y="2349004"/>
                  <a:pt x="5901035" y="2349004"/>
                </a:cubicBezTo>
                <a:lnTo>
                  <a:pt x="5901035" y="2356446"/>
                </a:lnTo>
                <a:cubicBezTo>
                  <a:pt x="5896073" y="2356446"/>
                  <a:pt x="5893593" y="2353965"/>
                  <a:pt x="5893593" y="2349004"/>
                </a:cubicBezTo>
                <a:close/>
                <a:moveTo>
                  <a:pt x="669726" y="2334122"/>
                </a:moveTo>
                <a:cubicBezTo>
                  <a:pt x="679648" y="2334122"/>
                  <a:pt x="677168" y="2339082"/>
                  <a:pt x="662285" y="2349004"/>
                </a:cubicBezTo>
                <a:lnTo>
                  <a:pt x="654844" y="2356446"/>
                </a:lnTo>
                <a:cubicBezTo>
                  <a:pt x="654844" y="2341563"/>
                  <a:pt x="659804" y="2334122"/>
                  <a:pt x="669726" y="2334122"/>
                </a:cubicBezTo>
                <a:close/>
                <a:moveTo>
                  <a:pt x="717630" y="2332262"/>
                </a:moveTo>
                <a:cubicBezTo>
                  <a:pt x="720421" y="2332262"/>
                  <a:pt x="721816" y="2337842"/>
                  <a:pt x="721816" y="2349004"/>
                </a:cubicBezTo>
                <a:cubicBezTo>
                  <a:pt x="721816" y="2363887"/>
                  <a:pt x="716855" y="2366368"/>
                  <a:pt x="706933" y="2356446"/>
                </a:cubicBezTo>
                <a:cubicBezTo>
                  <a:pt x="701972" y="2351485"/>
                  <a:pt x="701972" y="2349004"/>
                  <a:pt x="706933" y="2349004"/>
                </a:cubicBezTo>
                <a:cubicBezTo>
                  <a:pt x="706933" y="2349004"/>
                  <a:pt x="706933" y="2347764"/>
                  <a:pt x="706933" y="2345284"/>
                </a:cubicBezTo>
                <a:cubicBezTo>
                  <a:pt x="706933" y="2342803"/>
                  <a:pt x="704453" y="2341563"/>
                  <a:pt x="699492" y="2341563"/>
                </a:cubicBezTo>
                <a:lnTo>
                  <a:pt x="714375" y="2334122"/>
                </a:lnTo>
                <a:cubicBezTo>
                  <a:pt x="715615" y="2332881"/>
                  <a:pt x="716700" y="2332262"/>
                  <a:pt x="717630" y="2332262"/>
                </a:cubicBezTo>
                <a:close/>
                <a:moveTo>
                  <a:pt x="572988" y="2326680"/>
                </a:moveTo>
                <a:cubicBezTo>
                  <a:pt x="577949" y="2326680"/>
                  <a:pt x="580429" y="2329161"/>
                  <a:pt x="580429" y="2334122"/>
                </a:cubicBezTo>
                <a:lnTo>
                  <a:pt x="580429" y="2341563"/>
                </a:lnTo>
                <a:lnTo>
                  <a:pt x="565546" y="2341563"/>
                </a:lnTo>
                <a:close/>
                <a:moveTo>
                  <a:pt x="669726" y="2319239"/>
                </a:moveTo>
                <a:cubicBezTo>
                  <a:pt x="674687" y="2319239"/>
                  <a:pt x="677168" y="2319239"/>
                  <a:pt x="677168" y="2319239"/>
                </a:cubicBezTo>
                <a:cubicBezTo>
                  <a:pt x="677168" y="2329161"/>
                  <a:pt x="674687" y="2331641"/>
                  <a:pt x="669726" y="2326680"/>
                </a:cubicBezTo>
                <a:cubicBezTo>
                  <a:pt x="664765" y="2326680"/>
                  <a:pt x="662285" y="2325440"/>
                  <a:pt x="662285" y="2322959"/>
                </a:cubicBezTo>
                <a:cubicBezTo>
                  <a:pt x="662285" y="2320479"/>
                  <a:pt x="664765" y="2319239"/>
                  <a:pt x="669726" y="2319239"/>
                </a:cubicBezTo>
                <a:close/>
                <a:moveTo>
                  <a:pt x="520898" y="2304356"/>
                </a:moveTo>
                <a:cubicBezTo>
                  <a:pt x="525859" y="2304356"/>
                  <a:pt x="528339" y="2306837"/>
                  <a:pt x="528339" y="2311797"/>
                </a:cubicBezTo>
                <a:cubicBezTo>
                  <a:pt x="528339" y="2316759"/>
                  <a:pt x="525859" y="2319239"/>
                  <a:pt x="520898" y="2319239"/>
                </a:cubicBezTo>
                <a:lnTo>
                  <a:pt x="520898" y="2311797"/>
                </a:lnTo>
                <a:cubicBezTo>
                  <a:pt x="515937" y="2306837"/>
                  <a:pt x="515937" y="2304356"/>
                  <a:pt x="520898" y="2304356"/>
                </a:cubicBezTo>
                <a:close/>
                <a:moveTo>
                  <a:pt x="5804296" y="2296915"/>
                </a:moveTo>
                <a:cubicBezTo>
                  <a:pt x="5804296" y="2296915"/>
                  <a:pt x="5805537" y="2298155"/>
                  <a:pt x="5808017" y="2300635"/>
                </a:cubicBezTo>
                <a:cubicBezTo>
                  <a:pt x="5810497" y="2303116"/>
                  <a:pt x="5811737" y="2304356"/>
                  <a:pt x="5811737" y="2304356"/>
                </a:cubicBezTo>
                <a:cubicBezTo>
                  <a:pt x="5806776" y="2309317"/>
                  <a:pt x="5804296" y="2311797"/>
                  <a:pt x="5804296" y="2311797"/>
                </a:cubicBezTo>
                <a:cubicBezTo>
                  <a:pt x="5804296" y="2311797"/>
                  <a:pt x="5804296" y="2309317"/>
                  <a:pt x="5804296" y="2304356"/>
                </a:cubicBezTo>
                <a:cubicBezTo>
                  <a:pt x="5804296" y="2299395"/>
                  <a:pt x="5804296" y="2296915"/>
                  <a:pt x="5804296" y="2296915"/>
                </a:cubicBezTo>
                <a:close/>
                <a:moveTo>
                  <a:pt x="5573613" y="2296915"/>
                </a:moveTo>
                <a:cubicBezTo>
                  <a:pt x="5573613" y="2296915"/>
                  <a:pt x="5572372" y="2298155"/>
                  <a:pt x="5569892" y="2300635"/>
                </a:cubicBezTo>
                <a:cubicBezTo>
                  <a:pt x="5567412" y="2303116"/>
                  <a:pt x="5566171" y="2304356"/>
                  <a:pt x="5566171" y="2304356"/>
                </a:cubicBezTo>
                <a:lnTo>
                  <a:pt x="5566171" y="2311797"/>
                </a:lnTo>
                <a:cubicBezTo>
                  <a:pt x="5571133" y="2311797"/>
                  <a:pt x="5573613" y="2309317"/>
                  <a:pt x="5573613" y="2304356"/>
                </a:cubicBezTo>
                <a:close/>
                <a:moveTo>
                  <a:pt x="591592" y="2296915"/>
                </a:moveTo>
                <a:cubicBezTo>
                  <a:pt x="594072" y="2296915"/>
                  <a:pt x="594072" y="2299395"/>
                  <a:pt x="591592" y="2304356"/>
                </a:cubicBezTo>
                <a:cubicBezTo>
                  <a:pt x="589111" y="2309317"/>
                  <a:pt x="586630" y="2311797"/>
                  <a:pt x="584150" y="2311797"/>
                </a:cubicBezTo>
                <a:cubicBezTo>
                  <a:pt x="581670" y="2311797"/>
                  <a:pt x="581670" y="2309317"/>
                  <a:pt x="584150" y="2304356"/>
                </a:cubicBezTo>
                <a:cubicBezTo>
                  <a:pt x="586630" y="2299395"/>
                  <a:pt x="589111" y="2296915"/>
                  <a:pt x="591592" y="2296915"/>
                </a:cubicBezTo>
                <a:close/>
                <a:moveTo>
                  <a:pt x="6049863" y="2289473"/>
                </a:moveTo>
                <a:cubicBezTo>
                  <a:pt x="6049863" y="2289473"/>
                  <a:pt x="6048622" y="2290714"/>
                  <a:pt x="6046141" y="2293194"/>
                </a:cubicBezTo>
                <a:cubicBezTo>
                  <a:pt x="6043661" y="2295674"/>
                  <a:pt x="6042421" y="2296915"/>
                  <a:pt x="6042421" y="2296915"/>
                </a:cubicBezTo>
                <a:cubicBezTo>
                  <a:pt x="6042421" y="2296915"/>
                  <a:pt x="6042421" y="2295674"/>
                  <a:pt x="6042421" y="2293194"/>
                </a:cubicBezTo>
                <a:cubicBezTo>
                  <a:pt x="6042421" y="2290714"/>
                  <a:pt x="6044901" y="2289473"/>
                  <a:pt x="6049863" y="2289473"/>
                </a:cubicBezTo>
                <a:close/>
                <a:moveTo>
                  <a:pt x="5618261" y="2267149"/>
                </a:moveTo>
                <a:lnTo>
                  <a:pt x="5603378" y="2274590"/>
                </a:lnTo>
                <a:cubicBezTo>
                  <a:pt x="5608339" y="2279552"/>
                  <a:pt x="5614540" y="2280792"/>
                  <a:pt x="5621981" y="2278311"/>
                </a:cubicBezTo>
                <a:cubicBezTo>
                  <a:pt x="5629423" y="2275831"/>
                  <a:pt x="5633143" y="2274590"/>
                  <a:pt x="5633143" y="2274590"/>
                </a:cubicBezTo>
                <a:cubicBezTo>
                  <a:pt x="5633143" y="2269630"/>
                  <a:pt x="5630663" y="2267149"/>
                  <a:pt x="5625702" y="2267149"/>
                </a:cubicBezTo>
                <a:cubicBezTo>
                  <a:pt x="5620741" y="2267149"/>
                  <a:pt x="5618261" y="2267149"/>
                  <a:pt x="5618261" y="2267149"/>
                </a:cubicBezTo>
                <a:close/>
                <a:moveTo>
                  <a:pt x="5804296" y="2259707"/>
                </a:moveTo>
                <a:cubicBezTo>
                  <a:pt x="5809257" y="2259707"/>
                  <a:pt x="5811737" y="2262188"/>
                  <a:pt x="5811737" y="2267149"/>
                </a:cubicBezTo>
                <a:cubicBezTo>
                  <a:pt x="5811737" y="2272110"/>
                  <a:pt x="5809257" y="2274590"/>
                  <a:pt x="5804296" y="2274590"/>
                </a:cubicBezTo>
                <a:lnTo>
                  <a:pt x="5804296" y="2267149"/>
                </a:lnTo>
                <a:close/>
                <a:moveTo>
                  <a:pt x="647402" y="2259707"/>
                </a:moveTo>
                <a:lnTo>
                  <a:pt x="662285" y="2267149"/>
                </a:lnTo>
                <a:lnTo>
                  <a:pt x="647402" y="2267149"/>
                </a:lnTo>
                <a:cubicBezTo>
                  <a:pt x="647402" y="2262188"/>
                  <a:pt x="647402" y="2259707"/>
                  <a:pt x="647402" y="2259707"/>
                </a:cubicBezTo>
                <a:close/>
                <a:moveTo>
                  <a:pt x="617637" y="2259707"/>
                </a:moveTo>
                <a:lnTo>
                  <a:pt x="639961" y="2259707"/>
                </a:lnTo>
                <a:cubicBezTo>
                  <a:pt x="625078" y="2264669"/>
                  <a:pt x="617637" y="2264669"/>
                  <a:pt x="617637" y="2259707"/>
                </a:cubicBezTo>
                <a:close/>
                <a:moveTo>
                  <a:pt x="5819179" y="2252266"/>
                </a:moveTo>
                <a:lnTo>
                  <a:pt x="5826620" y="2252266"/>
                </a:lnTo>
                <a:cubicBezTo>
                  <a:pt x="5831581" y="2257227"/>
                  <a:pt x="5834061" y="2263428"/>
                  <a:pt x="5834061" y="2270870"/>
                </a:cubicBezTo>
                <a:cubicBezTo>
                  <a:pt x="5834061" y="2278311"/>
                  <a:pt x="5836541" y="2282032"/>
                  <a:pt x="5841503" y="2282032"/>
                </a:cubicBezTo>
                <a:cubicBezTo>
                  <a:pt x="5846465" y="2282032"/>
                  <a:pt x="5847704" y="2284512"/>
                  <a:pt x="5845223" y="2289473"/>
                </a:cubicBezTo>
                <a:cubicBezTo>
                  <a:pt x="5842743" y="2294434"/>
                  <a:pt x="5843983" y="2299395"/>
                  <a:pt x="5848945" y="2304356"/>
                </a:cubicBezTo>
                <a:lnTo>
                  <a:pt x="5848945" y="2311797"/>
                </a:lnTo>
                <a:lnTo>
                  <a:pt x="5856386" y="2319239"/>
                </a:lnTo>
                <a:lnTo>
                  <a:pt x="5871269" y="2334122"/>
                </a:lnTo>
                <a:lnTo>
                  <a:pt x="5856386" y="2341563"/>
                </a:lnTo>
                <a:lnTo>
                  <a:pt x="5848945" y="2356446"/>
                </a:lnTo>
                <a:lnTo>
                  <a:pt x="5848945" y="2363887"/>
                </a:lnTo>
                <a:cubicBezTo>
                  <a:pt x="5843983" y="2363887"/>
                  <a:pt x="5841503" y="2366368"/>
                  <a:pt x="5841503" y="2371329"/>
                </a:cubicBezTo>
                <a:cubicBezTo>
                  <a:pt x="5841503" y="2376289"/>
                  <a:pt x="5841503" y="2378770"/>
                  <a:pt x="5841503" y="2378770"/>
                </a:cubicBezTo>
                <a:lnTo>
                  <a:pt x="5841503" y="2386211"/>
                </a:lnTo>
                <a:lnTo>
                  <a:pt x="5848945" y="2393653"/>
                </a:lnTo>
                <a:cubicBezTo>
                  <a:pt x="5853905" y="2393653"/>
                  <a:pt x="5855145" y="2396133"/>
                  <a:pt x="5852665" y="2401094"/>
                </a:cubicBezTo>
                <a:cubicBezTo>
                  <a:pt x="5850185" y="2406055"/>
                  <a:pt x="5843983" y="2408536"/>
                  <a:pt x="5834061" y="2408536"/>
                </a:cubicBezTo>
                <a:cubicBezTo>
                  <a:pt x="5824140" y="2408536"/>
                  <a:pt x="5816699" y="2408536"/>
                  <a:pt x="5811737" y="2408536"/>
                </a:cubicBezTo>
                <a:lnTo>
                  <a:pt x="5796855" y="2393653"/>
                </a:lnTo>
                <a:cubicBezTo>
                  <a:pt x="5796855" y="2393653"/>
                  <a:pt x="5801816" y="2393653"/>
                  <a:pt x="5811737" y="2393653"/>
                </a:cubicBezTo>
                <a:lnTo>
                  <a:pt x="5826620" y="2401094"/>
                </a:lnTo>
                <a:lnTo>
                  <a:pt x="5826620" y="2378770"/>
                </a:lnTo>
                <a:cubicBezTo>
                  <a:pt x="5826620" y="2373809"/>
                  <a:pt x="5826620" y="2370089"/>
                  <a:pt x="5826620" y="2367608"/>
                </a:cubicBezTo>
                <a:cubicBezTo>
                  <a:pt x="5826620" y="2365127"/>
                  <a:pt x="5829101" y="2361407"/>
                  <a:pt x="5834061" y="2356446"/>
                </a:cubicBezTo>
                <a:cubicBezTo>
                  <a:pt x="5843983" y="2351485"/>
                  <a:pt x="5846465" y="2346524"/>
                  <a:pt x="5841503" y="2341563"/>
                </a:cubicBezTo>
                <a:lnTo>
                  <a:pt x="5819179" y="2334122"/>
                </a:lnTo>
                <a:lnTo>
                  <a:pt x="5826620" y="2326680"/>
                </a:lnTo>
                <a:lnTo>
                  <a:pt x="5841503" y="2319239"/>
                </a:lnTo>
                <a:lnTo>
                  <a:pt x="5841503" y="2304356"/>
                </a:lnTo>
                <a:cubicBezTo>
                  <a:pt x="5836541" y="2294434"/>
                  <a:pt x="5831581" y="2286993"/>
                  <a:pt x="5826620" y="2282032"/>
                </a:cubicBezTo>
                <a:cubicBezTo>
                  <a:pt x="5821659" y="2277071"/>
                  <a:pt x="5819179" y="2272110"/>
                  <a:pt x="5819179" y="2267149"/>
                </a:cubicBezTo>
                <a:cubicBezTo>
                  <a:pt x="5819179" y="2262188"/>
                  <a:pt x="5819179" y="2258467"/>
                  <a:pt x="5819179" y="2255987"/>
                </a:cubicBezTo>
                <a:cubicBezTo>
                  <a:pt x="5819179" y="2253507"/>
                  <a:pt x="5819179" y="2252266"/>
                  <a:pt x="5819179" y="2252266"/>
                </a:cubicBezTo>
                <a:close/>
                <a:moveTo>
                  <a:pt x="5499199" y="2252266"/>
                </a:moveTo>
                <a:lnTo>
                  <a:pt x="5499199" y="2259707"/>
                </a:lnTo>
                <a:cubicBezTo>
                  <a:pt x="5504160" y="2259707"/>
                  <a:pt x="5507881" y="2258467"/>
                  <a:pt x="5510361" y="2255987"/>
                </a:cubicBezTo>
                <a:cubicBezTo>
                  <a:pt x="5512841" y="2253507"/>
                  <a:pt x="5511601" y="2252266"/>
                  <a:pt x="5506640" y="2252266"/>
                </a:cubicBezTo>
                <a:cubicBezTo>
                  <a:pt x="5506640" y="2252266"/>
                  <a:pt x="5504160" y="2252266"/>
                  <a:pt x="5499199" y="2252266"/>
                </a:cubicBezTo>
                <a:close/>
                <a:moveTo>
                  <a:pt x="5714999" y="2237383"/>
                </a:moveTo>
                <a:cubicBezTo>
                  <a:pt x="5714999" y="2237383"/>
                  <a:pt x="5717479" y="2239864"/>
                  <a:pt x="5722441" y="2244825"/>
                </a:cubicBezTo>
                <a:lnTo>
                  <a:pt x="5714999" y="2244825"/>
                </a:lnTo>
                <a:close/>
                <a:moveTo>
                  <a:pt x="327421" y="2237383"/>
                </a:moveTo>
                <a:cubicBezTo>
                  <a:pt x="327421" y="2237383"/>
                  <a:pt x="327421" y="2239864"/>
                  <a:pt x="327421" y="2244825"/>
                </a:cubicBezTo>
                <a:cubicBezTo>
                  <a:pt x="327421" y="2244825"/>
                  <a:pt x="326181" y="2246065"/>
                  <a:pt x="323701" y="2248545"/>
                </a:cubicBezTo>
                <a:cubicBezTo>
                  <a:pt x="321220" y="2251026"/>
                  <a:pt x="319980" y="2252266"/>
                  <a:pt x="319980" y="2252266"/>
                </a:cubicBezTo>
                <a:cubicBezTo>
                  <a:pt x="319980" y="2252266"/>
                  <a:pt x="319980" y="2249786"/>
                  <a:pt x="319980" y="2244825"/>
                </a:cubicBezTo>
                <a:cubicBezTo>
                  <a:pt x="319980" y="2239864"/>
                  <a:pt x="322461" y="2237383"/>
                  <a:pt x="327421" y="2237383"/>
                </a:cubicBezTo>
                <a:close/>
                <a:moveTo>
                  <a:pt x="5861967" y="2233663"/>
                </a:moveTo>
                <a:cubicBezTo>
                  <a:pt x="5865687" y="2233663"/>
                  <a:pt x="5868788" y="2234903"/>
                  <a:pt x="5871269" y="2237383"/>
                </a:cubicBezTo>
                <a:cubicBezTo>
                  <a:pt x="5871269" y="2242345"/>
                  <a:pt x="5866307" y="2247305"/>
                  <a:pt x="5856386" y="2252266"/>
                </a:cubicBezTo>
                <a:cubicBezTo>
                  <a:pt x="5846465" y="2252266"/>
                  <a:pt x="5841503" y="2252266"/>
                  <a:pt x="5841503" y="2252266"/>
                </a:cubicBezTo>
                <a:cubicBezTo>
                  <a:pt x="5841503" y="2252266"/>
                  <a:pt x="5842743" y="2251026"/>
                  <a:pt x="5845223" y="2248545"/>
                </a:cubicBezTo>
                <a:cubicBezTo>
                  <a:pt x="5847704" y="2246065"/>
                  <a:pt x="5848945" y="2242345"/>
                  <a:pt x="5848945" y="2237383"/>
                </a:cubicBezTo>
                <a:cubicBezTo>
                  <a:pt x="5853905" y="2234903"/>
                  <a:pt x="5858245" y="2233663"/>
                  <a:pt x="5861967" y="2233663"/>
                </a:cubicBezTo>
                <a:close/>
                <a:moveTo>
                  <a:pt x="5841503" y="2207618"/>
                </a:moveTo>
                <a:lnTo>
                  <a:pt x="5848945" y="2215059"/>
                </a:lnTo>
                <a:lnTo>
                  <a:pt x="5834061" y="2215059"/>
                </a:lnTo>
                <a:close/>
                <a:moveTo>
                  <a:pt x="5789413" y="2207618"/>
                </a:moveTo>
                <a:cubicBezTo>
                  <a:pt x="5794375" y="2207618"/>
                  <a:pt x="5799335" y="2210098"/>
                  <a:pt x="5804296" y="2215059"/>
                </a:cubicBezTo>
                <a:lnTo>
                  <a:pt x="5789413" y="2215059"/>
                </a:lnTo>
                <a:cubicBezTo>
                  <a:pt x="5784452" y="2210098"/>
                  <a:pt x="5784452" y="2207618"/>
                  <a:pt x="5789413" y="2207618"/>
                </a:cubicBezTo>
                <a:close/>
                <a:moveTo>
                  <a:pt x="855762" y="2207618"/>
                </a:moveTo>
                <a:lnTo>
                  <a:pt x="855762" y="2215059"/>
                </a:lnTo>
                <a:lnTo>
                  <a:pt x="863203" y="2207618"/>
                </a:lnTo>
                <a:close/>
                <a:moveTo>
                  <a:pt x="5599657" y="2200176"/>
                </a:moveTo>
                <a:cubicBezTo>
                  <a:pt x="5597177" y="2200176"/>
                  <a:pt x="5595937" y="2202657"/>
                  <a:pt x="5595937" y="2207618"/>
                </a:cubicBezTo>
                <a:cubicBezTo>
                  <a:pt x="5600898" y="2237383"/>
                  <a:pt x="5605858" y="2252266"/>
                  <a:pt x="5610819" y="2252266"/>
                </a:cubicBezTo>
                <a:cubicBezTo>
                  <a:pt x="5615781" y="2242345"/>
                  <a:pt x="5618261" y="2234903"/>
                  <a:pt x="5618261" y="2229942"/>
                </a:cubicBezTo>
                <a:cubicBezTo>
                  <a:pt x="5618261" y="2215059"/>
                  <a:pt x="5615781" y="2207618"/>
                  <a:pt x="5610819" y="2207618"/>
                </a:cubicBezTo>
                <a:cubicBezTo>
                  <a:pt x="5605858" y="2202657"/>
                  <a:pt x="5602137" y="2200176"/>
                  <a:pt x="5599657" y="2200176"/>
                </a:cubicBezTo>
                <a:close/>
                <a:moveTo>
                  <a:pt x="446484" y="2200176"/>
                </a:moveTo>
                <a:cubicBezTo>
                  <a:pt x="446484" y="2210098"/>
                  <a:pt x="448965" y="2212579"/>
                  <a:pt x="453925" y="2207618"/>
                </a:cubicBezTo>
                <a:cubicBezTo>
                  <a:pt x="453925" y="2207618"/>
                  <a:pt x="453925" y="2205138"/>
                  <a:pt x="453925" y="2200176"/>
                </a:cubicBezTo>
                <a:close/>
                <a:moveTo>
                  <a:pt x="5670351" y="2192735"/>
                </a:moveTo>
                <a:cubicBezTo>
                  <a:pt x="5685233" y="2192735"/>
                  <a:pt x="5692675" y="2200176"/>
                  <a:pt x="5692675" y="2215059"/>
                </a:cubicBezTo>
                <a:cubicBezTo>
                  <a:pt x="5692675" y="2215059"/>
                  <a:pt x="5692675" y="2216300"/>
                  <a:pt x="5692675" y="2218780"/>
                </a:cubicBezTo>
                <a:cubicBezTo>
                  <a:pt x="5692675" y="2221260"/>
                  <a:pt x="5691435" y="2221260"/>
                  <a:pt x="5688954" y="2218780"/>
                </a:cubicBezTo>
                <a:cubicBezTo>
                  <a:pt x="5686474" y="2216300"/>
                  <a:pt x="5683993" y="2216300"/>
                  <a:pt x="5681513" y="2218780"/>
                </a:cubicBezTo>
                <a:cubicBezTo>
                  <a:pt x="5679033" y="2221260"/>
                  <a:pt x="5675312" y="2222500"/>
                  <a:pt x="5670351" y="2222500"/>
                </a:cubicBezTo>
                <a:cubicBezTo>
                  <a:pt x="5670351" y="2227462"/>
                  <a:pt x="5667871" y="2224981"/>
                  <a:pt x="5662909" y="2215059"/>
                </a:cubicBezTo>
                <a:cubicBezTo>
                  <a:pt x="5652988" y="2200176"/>
                  <a:pt x="5655468" y="2192735"/>
                  <a:pt x="5670351" y="2192735"/>
                </a:cubicBezTo>
                <a:close/>
                <a:moveTo>
                  <a:pt x="5510361" y="2192735"/>
                </a:moveTo>
                <a:cubicBezTo>
                  <a:pt x="5505400" y="2192735"/>
                  <a:pt x="5499199" y="2195215"/>
                  <a:pt x="5491757" y="2200176"/>
                </a:cubicBezTo>
                <a:cubicBezTo>
                  <a:pt x="5486796" y="2205138"/>
                  <a:pt x="5481836" y="2210098"/>
                  <a:pt x="5476874" y="2215059"/>
                </a:cubicBezTo>
                <a:lnTo>
                  <a:pt x="5484316" y="2229942"/>
                </a:lnTo>
                <a:lnTo>
                  <a:pt x="5499199" y="2229942"/>
                </a:lnTo>
                <a:cubicBezTo>
                  <a:pt x="5499199" y="2229942"/>
                  <a:pt x="5502919" y="2224981"/>
                  <a:pt x="5510361" y="2215059"/>
                </a:cubicBezTo>
                <a:cubicBezTo>
                  <a:pt x="5517802" y="2205138"/>
                  <a:pt x="5521523" y="2200176"/>
                  <a:pt x="5521523" y="2200176"/>
                </a:cubicBezTo>
                <a:cubicBezTo>
                  <a:pt x="5519042" y="2195215"/>
                  <a:pt x="5515321" y="2192735"/>
                  <a:pt x="5510361" y="2192735"/>
                </a:cubicBezTo>
                <a:close/>
                <a:moveTo>
                  <a:pt x="565547" y="2189014"/>
                </a:moveTo>
                <a:cubicBezTo>
                  <a:pt x="568027" y="2189014"/>
                  <a:pt x="570508" y="2190255"/>
                  <a:pt x="572988" y="2192735"/>
                </a:cubicBezTo>
                <a:lnTo>
                  <a:pt x="572988" y="2200176"/>
                </a:lnTo>
                <a:lnTo>
                  <a:pt x="580429" y="2222500"/>
                </a:lnTo>
                <a:cubicBezTo>
                  <a:pt x="585390" y="2227462"/>
                  <a:pt x="582910" y="2231182"/>
                  <a:pt x="572988" y="2233663"/>
                </a:cubicBezTo>
                <a:cubicBezTo>
                  <a:pt x="563066" y="2236143"/>
                  <a:pt x="560586" y="2242345"/>
                  <a:pt x="565546" y="2252266"/>
                </a:cubicBezTo>
                <a:cubicBezTo>
                  <a:pt x="570508" y="2262188"/>
                  <a:pt x="568027" y="2267149"/>
                  <a:pt x="558105" y="2267149"/>
                </a:cubicBezTo>
                <a:cubicBezTo>
                  <a:pt x="553144" y="2267149"/>
                  <a:pt x="548183" y="2268390"/>
                  <a:pt x="543222" y="2270870"/>
                </a:cubicBezTo>
                <a:cubicBezTo>
                  <a:pt x="538261" y="2273350"/>
                  <a:pt x="535781" y="2274590"/>
                  <a:pt x="535781" y="2274590"/>
                </a:cubicBezTo>
                <a:lnTo>
                  <a:pt x="520898" y="2274590"/>
                </a:lnTo>
                <a:cubicBezTo>
                  <a:pt x="520898" y="2269630"/>
                  <a:pt x="523379" y="2265909"/>
                  <a:pt x="528339" y="2263428"/>
                </a:cubicBezTo>
                <a:cubicBezTo>
                  <a:pt x="533301" y="2260948"/>
                  <a:pt x="535781" y="2258467"/>
                  <a:pt x="535781" y="2255987"/>
                </a:cubicBezTo>
                <a:cubicBezTo>
                  <a:pt x="535781" y="2253507"/>
                  <a:pt x="533301" y="2251026"/>
                  <a:pt x="528339" y="2248545"/>
                </a:cubicBezTo>
                <a:cubicBezTo>
                  <a:pt x="523379" y="2246065"/>
                  <a:pt x="520898" y="2243585"/>
                  <a:pt x="520898" y="2241104"/>
                </a:cubicBezTo>
                <a:cubicBezTo>
                  <a:pt x="520898" y="2238624"/>
                  <a:pt x="520898" y="2234903"/>
                  <a:pt x="520898" y="2229942"/>
                </a:cubicBezTo>
                <a:cubicBezTo>
                  <a:pt x="520898" y="2224981"/>
                  <a:pt x="522138" y="2222500"/>
                  <a:pt x="524619" y="2222500"/>
                </a:cubicBezTo>
                <a:cubicBezTo>
                  <a:pt x="527099" y="2222500"/>
                  <a:pt x="530820" y="2222500"/>
                  <a:pt x="535781" y="2222500"/>
                </a:cubicBezTo>
                <a:lnTo>
                  <a:pt x="543222" y="2207618"/>
                </a:lnTo>
                <a:cubicBezTo>
                  <a:pt x="543222" y="2207618"/>
                  <a:pt x="544463" y="2205138"/>
                  <a:pt x="546943" y="2200176"/>
                </a:cubicBezTo>
                <a:cubicBezTo>
                  <a:pt x="549424" y="2195215"/>
                  <a:pt x="553144" y="2192735"/>
                  <a:pt x="558105" y="2192735"/>
                </a:cubicBezTo>
                <a:cubicBezTo>
                  <a:pt x="560586" y="2190255"/>
                  <a:pt x="563066" y="2189014"/>
                  <a:pt x="565547" y="2189014"/>
                </a:cubicBezTo>
                <a:close/>
                <a:moveTo>
                  <a:pt x="5767089" y="2185293"/>
                </a:moveTo>
                <a:cubicBezTo>
                  <a:pt x="5777011" y="2185293"/>
                  <a:pt x="5779491" y="2190255"/>
                  <a:pt x="5774531" y="2200176"/>
                </a:cubicBezTo>
                <a:cubicBezTo>
                  <a:pt x="5774531" y="2200176"/>
                  <a:pt x="5772051" y="2200176"/>
                  <a:pt x="5767089" y="2200176"/>
                </a:cubicBezTo>
                <a:cubicBezTo>
                  <a:pt x="5762127" y="2195215"/>
                  <a:pt x="5760888" y="2191495"/>
                  <a:pt x="5763369" y="2189014"/>
                </a:cubicBezTo>
                <a:cubicBezTo>
                  <a:pt x="5765849" y="2186534"/>
                  <a:pt x="5767089" y="2185293"/>
                  <a:pt x="5767089" y="2185293"/>
                </a:cubicBezTo>
                <a:close/>
                <a:moveTo>
                  <a:pt x="5603378" y="2162969"/>
                </a:moveTo>
                <a:cubicBezTo>
                  <a:pt x="5598417" y="2162969"/>
                  <a:pt x="5595937" y="2165450"/>
                  <a:pt x="5595937" y="2170411"/>
                </a:cubicBezTo>
                <a:lnTo>
                  <a:pt x="5595937" y="2177852"/>
                </a:lnTo>
                <a:lnTo>
                  <a:pt x="5603378" y="2170411"/>
                </a:lnTo>
                <a:close/>
                <a:moveTo>
                  <a:pt x="355327" y="2160179"/>
                </a:moveTo>
                <a:cubicBezTo>
                  <a:pt x="357807" y="2159559"/>
                  <a:pt x="359668" y="2160489"/>
                  <a:pt x="360908" y="2162969"/>
                </a:cubicBezTo>
                <a:cubicBezTo>
                  <a:pt x="363388" y="2167931"/>
                  <a:pt x="362148" y="2171651"/>
                  <a:pt x="357187" y="2174131"/>
                </a:cubicBezTo>
                <a:cubicBezTo>
                  <a:pt x="352226" y="2176612"/>
                  <a:pt x="350986" y="2180333"/>
                  <a:pt x="353467" y="2185293"/>
                </a:cubicBezTo>
                <a:cubicBezTo>
                  <a:pt x="355947" y="2190255"/>
                  <a:pt x="354707" y="2195215"/>
                  <a:pt x="349746" y="2200176"/>
                </a:cubicBezTo>
                <a:cubicBezTo>
                  <a:pt x="344785" y="2205138"/>
                  <a:pt x="339824" y="2205138"/>
                  <a:pt x="334863" y="2200176"/>
                </a:cubicBezTo>
                <a:cubicBezTo>
                  <a:pt x="339824" y="2195215"/>
                  <a:pt x="341064" y="2190255"/>
                  <a:pt x="338584" y="2185293"/>
                </a:cubicBezTo>
                <a:cubicBezTo>
                  <a:pt x="336103" y="2180333"/>
                  <a:pt x="338584" y="2174131"/>
                  <a:pt x="346025" y="2166690"/>
                </a:cubicBezTo>
                <a:cubicBezTo>
                  <a:pt x="349746" y="2162969"/>
                  <a:pt x="352846" y="2160799"/>
                  <a:pt x="355327" y="2160179"/>
                </a:cubicBezTo>
                <a:close/>
                <a:moveTo>
                  <a:pt x="720886" y="2158318"/>
                </a:moveTo>
                <a:cubicBezTo>
                  <a:pt x="721506" y="2158939"/>
                  <a:pt x="721816" y="2160489"/>
                  <a:pt x="721816" y="2162969"/>
                </a:cubicBezTo>
                <a:cubicBezTo>
                  <a:pt x="716855" y="2162969"/>
                  <a:pt x="715615" y="2161729"/>
                  <a:pt x="718095" y="2159248"/>
                </a:cubicBezTo>
                <a:cubicBezTo>
                  <a:pt x="719335" y="2158008"/>
                  <a:pt x="720266" y="2157699"/>
                  <a:pt x="720886" y="2158318"/>
                </a:cubicBezTo>
                <a:close/>
                <a:moveTo>
                  <a:pt x="5744765" y="2155528"/>
                </a:moveTo>
                <a:lnTo>
                  <a:pt x="5759647" y="2162969"/>
                </a:lnTo>
                <a:cubicBezTo>
                  <a:pt x="5759647" y="2167931"/>
                  <a:pt x="5754686" y="2170411"/>
                  <a:pt x="5744765" y="2170411"/>
                </a:cubicBezTo>
                <a:close/>
                <a:moveTo>
                  <a:pt x="632519" y="2148086"/>
                </a:moveTo>
                <a:cubicBezTo>
                  <a:pt x="632519" y="2153048"/>
                  <a:pt x="632519" y="2155528"/>
                  <a:pt x="632519" y="2155528"/>
                </a:cubicBezTo>
                <a:lnTo>
                  <a:pt x="617637" y="2170411"/>
                </a:lnTo>
                <a:lnTo>
                  <a:pt x="610195" y="2170411"/>
                </a:lnTo>
                <a:cubicBezTo>
                  <a:pt x="620117" y="2155528"/>
                  <a:pt x="627558" y="2148086"/>
                  <a:pt x="632519" y="2148086"/>
                </a:cubicBezTo>
                <a:close/>
                <a:moveTo>
                  <a:pt x="600893" y="2144134"/>
                </a:moveTo>
                <a:cubicBezTo>
                  <a:pt x="602134" y="2143668"/>
                  <a:pt x="602754" y="2143746"/>
                  <a:pt x="602754" y="2144366"/>
                </a:cubicBezTo>
                <a:cubicBezTo>
                  <a:pt x="602754" y="2146846"/>
                  <a:pt x="600273" y="2153048"/>
                  <a:pt x="595312" y="2162969"/>
                </a:cubicBezTo>
                <a:cubicBezTo>
                  <a:pt x="590351" y="2172891"/>
                  <a:pt x="587871" y="2177852"/>
                  <a:pt x="587871" y="2177852"/>
                </a:cubicBezTo>
                <a:lnTo>
                  <a:pt x="572988" y="2170411"/>
                </a:lnTo>
                <a:cubicBezTo>
                  <a:pt x="568027" y="2165450"/>
                  <a:pt x="568027" y="2162969"/>
                  <a:pt x="572988" y="2162969"/>
                </a:cubicBezTo>
                <a:cubicBezTo>
                  <a:pt x="587871" y="2151807"/>
                  <a:pt x="597173" y="2145529"/>
                  <a:pt x="600893" y="2144134"/>
                </a:cubicBezTo>
                <a:close/>
                <a:moveTo>
                  <a:pt x="1005520" y="2135994"/>
                </a:moveTo>
                <a:cubicBezTo>
                  <a:pt x="1004900" y="2136614"/>
                  <a:pt x="1004589" y="2138165"/>
                  <a:pt x="1004589" y="2140645"/>
                </a:cubicBezTo>
                <a:cubicBezTo>
                  <a:pt x="1004589" y="2145606"/>
                  <a:pt x="1002109" y="2148086"/>
                  <a:pt x="997148" y="2148086"/>
                </a:cubicBezTo>
                <a:cubicBezTo>
                  <a:pt x="992187" y="2148086"/>
                  <a:pt x="989707" y="2149327"/>
                  <a:pt x="989707" y="2151807"/>
                </a:cubicBezTo>
                <a:cubicBezTo>
                  <a:pt x="989707" y="2154288"/>
                  <a:pt x="989707" y="2155528"/>
                  <a:pt x="989707" y="2155528"/>
                </a:cubicBezTo>
                <a:cubicBezTo>
                  <a:pt x="989707" y="2170411"/>
                  <a:pt x="994668" y="2170411"/>
                  <a:pt x="1004589" y="2155528"/>
                </a:cubicBezTo>
                <a:cubicBezTo>
                  <a:pt x="1009551" y="2145606"/>
                  <a:pt x="1010791" y="2139405"/>
                  <a:pt x="1008310" y="2136924"/>
                </a:cubicBezTo>
                <a:cubicBezTo>
                  <a:pt x="1007070" y="2135684"/>
                  <a:pt x="1006140" y="2135374"/>
                  <a:pt x="1005520" y="2135994"/>
                </a:cubicBezTo>
                <a:close/>
                <a:moveTo>
                  <a:pt x="5729882" y="2125762"/>
                </a:moveTo>
                <a:lnTo>
                  <a:pt x="5737323" y="2125762"/>
                </a:lnTo>
                <a:cubicBezTo>
                  <a:pt x="5737323" y="2130723"/>
                  <a:pt x="5734843" y="2133204"/>
                  <a:pt x="5729882" y="2133204"/>
                </a:cubicBezTo>
                <a:cubicBezTo>
                  <a:pt x="5729882" y="2133204"/>
                  <a:pt x="5729882" y="2130723"/>
                  <a:pt x="5729882" y="2125762"/>
                </a:cubicBezTo>
                <a:close/>
                <a:moveTo>
                  <a:pt x="900410" y="2125762"/>
                </a:moveTo>
                <a:lnTo>
                  <a:pt x="885527" y="2140645"/>
                </a:lnTo>
                <a:cubicBezTo>
                  <a:pt x="870644" y="2155528"/>
                  <a:pt x="868164" y="2165450"/>
                  <a:pt x="878086" y="2170411"/>
                </a:cubicBezTo>
                <a:cubicBezTo>
                  <a:pt x="878086" y="2170411"/>
                  <a:pt x="875605" y="2172891"/>
                  <a:pt x="870644" y="2177852"/>
                </a:cubicBezTo>
                <a:cubicBezTo>
                  <a:pt x="865683" y="2177852"/>
                  <a:pt x="864443" y="2180333"/>
                  <a:pt x="866924" y="2185293"/>
                </a:cubicBezTo>
                <a:cubicBezTo>
                  <a:pt x="869404" y="2190255"/>
                  <a:pt x="873125" y="2190255"/>
                  <a:pt x="878086" y="2185293"/>
                </a:cubicBezTo>
                <a:cubicBezTo>
                  <a:pt x="883047" y="2180333"/>
                  <a:pt x="888007" y="2180333"/>
                  <a:pt x="892968" y="2185293"/>
                </a:cubicBezTo>
                <a:lnTo>
                  <a:pt x="900410" y="2177852"/>
                </a:lnTo>
                <a:cubicBezTo>
                  <a:pt x="895449" y="2172891"/>
                  <a:pt x="897930" y="2167931"/>
                  <a:pt x="907851" y="2162969"/>
                </a:cubicBezTo>
                <a:cubicBezTo>
                  <a:pt x="907851" y="2158008"/>
                  <a:pt x="907851" y="2154288"/>
                  <a:pt x="907851" y="2151807"/>
                </a:cubicBezTo>
                <a:cubicBezTo>
                  <a:pt x="907851" y="2149327"/>
                  <a:pt x="907851" y="2145606"/>
                  <a:pt x="907851" y="2140645"/>
                </a:cubicBezTo>
                <a:close/>
                <a:moveTo>
                  <a:pt x="5640585" y="2118321"/>
                </a:moveTo>
                <a:lnTo>
                  <a:pt x="5640585" y="2125762"/>
                </a:lnTo>
                <a:cubicBezTo>
                  <a:pt x="5640585" y="2130723"/>
                  <a:pt x="5640585" y="2133204"/>
                  <a:pt x="5640585" y="2133204"/>
                </a:cubicBezTo>
                <a:cubicBezTo>
                  <a:pt x="5640585" y="2133204"/>
                  <a:pt x="5639345" y="2133204"/>
                  <a:pt x="5636865" y="2133204"/>
                </a:cubicBezTo>
                <a:cubicBezTo>
                  <a:pt x="5634385" y="2133204"/>
                  <a:pt x="5633143" y="2130723"/>
                  <a:pt x="5633143" y="2125762"/>
                </a:cubicBezTo>
                <a:close/>
                <a:moveTo>
                  <a:pt x="744140" y="2118321"/>
                </a:moveTo>
                <a:lnTo>
                  <a:pt x="766465" y="2125762"/>
                </a:lnTo>
                <a:cubicBezTo>
                  <a:pt x="766465" y="2130723"/>
                  <a:pt x="763984" y="2131964"/>
                  <a:pt x="759023" y="2129483"/>
                </a:cubicBezTo>
                <a:cubicBezTo>
                  <a:pt x="754062" y="2127003"/>
                  <a:pt x="749101" y="2128243"/>
                  <a:pt x="744140" y="2133204"/>
                </a:cubicBezTo>
                <a:cubicBezTo>
                  <a:pt x="734219" y="2143126"/>
                  <a:pt x="729257" y="2140645"/>
                  <a:pt x="729257" y="2125762"/>
                </a:cubicBezTo>
                <a:cubicBezTo>
                  <a:pt x="729257" y="2120801"/>
                  <a:pt x="734219" y="2118321"/>
                  <a:pt x="744140" y="2118321"/>
                </a:cubicBezTo>
                <a:close/>
                <a:moveTo>
                  <a:pt x="394394" y="2118321"/>
                </a:moveTo>
                <a:cubicBezTo>
                  <a:pt x="399355" y="2118321"/>
                  <a:pt x="404316" y="2119561"/>
                  <a:pt x="409277" y="2122041"/>
                </a:cubicBezTo>
                <a:cubicBezTo>
                  <a:pt x="414238" y="2124522"/>
                  <a:pt x="420439" y="2125762"/>
                  <a:pt x="427881" y="2125762"/>
                </a:cubicBezTo>
                <a:cubicBezTo>
                  <a:pt x="435322" y="2125762"/>
                  <a:pt x="435322" y="2131964"/>
                  <a:pt x="427881" y="2144366"/>
                </a:cubicBezTo>
                <a:cubicBezTo>
                  <a:pt x="420439" y="2156768"/>
                  <a:pt x="414238" y="2165450"/>
                  <a:pt x="409277" y="2170411"/>
                </a:cubicBezTo>
                <a:lnTo>
                  <a:pt x="401836" y="2177852"/>
                </a:lnTo>
                <a:cubicBezTo>
                  <a:pt x="401836" y="2177852"/>
                  <a:pt x="401836" y="2175372"/>
                  <a:pt x="401836" y="2170411"/>
                </a:cubicBezTo>
                <a:cubicBezTo>
                  <a:pt x="406797" y="2160489"/>
                  <a:pt x="409277" y="2151807"/>
                  <a:pt x="409277" y="2144366"/>
                </a:cubicBezTo>
                <a:cubicBezTo>
                  <a:pt x="409277" y="2136924"/>
                  <a:pt x="406797" y="2133204"/>
                  <a:pt x="401836" y="2133204"/>
                </a:cubicBezTo>
                <a:cubicBezTo>
                  <a:pt x="396875" y="2128243"/>
                  <a:pt x="394394" y="2125762"/>
                  <a:pt x="394394" y="2125762"/>
                </a:cubicBezTo>
                <a:cubicBezTo>
                  <a:pt x="394394" y="2125762"/>
                  <a:pt x="394394" y="2123282"/>
                  <a:pt x="394394" y="2118321"/>
                </a:cubicBezTo>
                <a:close/>
                <a:moveTo>
                  <a:pt x="863203" y="2103438"/>
                </a:moveTo>
                <a:cubicBezTo>
                  <a:pt x="858242" y="2103438"/>
                  <a:pt x="853281" y="2105919"/>
                  <a:pt x="848320" y="2110879"/>
                </a:cubicBezTo>
                <a:cubicBezTo>
                  <a:pt x="838398" y="2110879"/>
                  <a:pt x="830957" y="2110879"/>
                  <a:pt x="825996" y="2110879"/>
                </a:cubicBezTo>
                <a:close/>
                <a:moveTo>
                  <a:pt x="5818249" y="2098787"/>
                </a:moveTo>
                <a:cubicBezTo>
                  <a:pt x="5818869" y="2099407"/>
                  <a:pt x="5819179" y="2100958"/>
                  <a:pt x="5819179" y="2103438"/>
                </a:cubicBezTo>
                <a:cubicBezTo>
                  <a:pt x="5824140" y="2103438"/>
                  <a:pt x="5826620" y="2104679"/>
                  <a:pt x="5826620" y="2107159"/>
                </a:cubicBezTo>
                <a:cubicBezTo>
                  <a:pt x="5826620" y="2109639"/>
                  <a:pt x="5826620" y="2112120"/>
                  <a:pt x="5826620" y="2114600"/>
                </a:cubicBezTo>
                <a:cubicBezTo>
                  <a:pt x="5826620" y="2117081"/>
                  <a:pt x="5826620" y="2119561"/>
                  <a:pt x="5826620" y="2122041"/>
                </a:cubicBezTo>
                <a:cubicBezTo>
                  <a:pt x="5826620" y="2124522"/>
                  <a:pt x="5829101" y="2125762"/>
                  <a:pt x="5834061" y="2125762"/>
                </a:cubicBezTo>
                <a:lnTo>
                  <a:pt x="5826620" y="2148086"/>
                </a:lnTo>
                <a:lnTo>
                  <a:pt x="5811737" y="2140645"/>
                </a:lnTo>
                <a:cubicBezTo>
                  <a:pt x="5806776" y="2130723"/>
                  <a:pt x="5805537" y="2125762"/>
                  <a:pt x="5808017" y="2125762"/>
                </a:cubicBezTo>
                <a:cubicBezTo>
                  <a:pt x="5810497" y="2125762"/>
                  <a:pt x="5811737" y="2123282"/>
                  <a:pt x="5811737" y="2118321"/>
                </a:cubicBezTo>
                <a:cubicBezTo>
                  <a:pt x="5811737" y="2108399"/>
                  <a:pt x="5812978" y="2102198"/>
                  <a:pt x="5815458" y="2099717"/>
                </a:cubicBezTo>
                <a:cubicBezTo>
                  <a:pt x="5816698" y="2098477"/>
                  <a:pt x="5817629" y="2098167"/>
                  <a:pt x="5818249" y="2098787"/>
                </a:cubicBezTo>
                <a:close/>
                <a:moveTo>
                  <a:pt x="5440598" y="2091346"/>
                </a:moveTo>
                <a:cubicBezTo>
                  <a:pt x="5437497" y="2091966"/>
                  <a:pt x="5434707" y="2093516"/>
                  <a:pt x="5432226" y="2095997"/>
                </a:cubicBezTo>
                <a:lnTo>
                  <a:pt x="5424785" y="2103438"/>
                </a:lnTo>
                <a:cubicBezTo>
                  <a:pt x="5434706" y="2108399"/>
                  <a:pt x="5438427" y="2113360"/>
                  <a:pt x="5435947" y="2118321"/>
                </a:cubicBezTo>
                <a:cubicBezTo>
                  <a:pt x="5433467" y="2123282"/>
                  <a:pt x="5434706" y="2127003"/>
                  <a:pt x="5439667" y="2129483"/>
                </a:cubicBezTo>
                <a:cubicBezTo>
                  <a:pt x="5444629" y="2131964"/>
                  <a:pt x="5449589" y="2138165"/>
                  <a:pt x="5454550" y="2148086"/>
                </a:cubicBezTo>
                <a:lnTo>
                  <a:pt x="5461992" y="2155528"/>
                </a:lnTo>
                <a:cubicBezTo>
                  <a:pt x="5461992" y="2150567"/>
                  <a:pt x="5463232" y="2148086"/>
                  <a:pt x="5465712" y="2148086"/>
                </a:cubicBezTo>
                <a:cubicBezTo>
                  <a:pt x="5468192" y="2148086"/>
                  <a:pt x="5471913" y="2150567"/>
                  <a:pt x="5476874" y="2155528"/>
                </a:cubicBezTo>
                <a:cubicBezTo>
                  <a:pt x="5481836" y="2160489"/>
                  <a:pt x="5483075" y="2164210"/>
                  <a:pt x="5480595" y="2166690"/>
                </a:cubicBezTo>
                <a:cubicBezTo>
                  <a:pt x="5478115" y="2169171"/>
                  <a:pt x="5474394" y="2170411"/>
                  <a:pt x="5469433" y="2170411"/>
                </a:cubicBezTo>
                <a:cubicBezTo>
                  <a:pt x="5464472" y="2175372"/>
                  <a:pt x="5461992" y="2181573"/>
                  <a:pt x="5461992" y="2189014"/>
                </a:cubicBezTo>
                <a:cubicBezTo>
                  <a:pt x="5461992" y="2196456"/>
                  <a:pt x="5466953" y="2200176"/>
                  <a:pt x="5476874" y="2200176"/>
                </a:cubicBezTo>
                <a:cubicBezTo>
                  <a:pt x="5481836" y="2200176"/>
                  <a:pt x="5484316" y="2200176"/>
                  <a:pt x="5484316" y="2200176"/>
                </a:cubicBezTo>
                <a:cubicBezTo>
                  <a:pt x="5484316" y="2200176"/>
                  <a:pt x="5484316" y="2198936"/>
                  <a:pt x="5484316" y="2196456"/>
                </a:cubicBezTo>
                <a:cubicBezTo>
                  <a:pt x="5484316" y="2193975"/>
                  <a:pt x="5481836" y="2192735"/>
                  <a:pt x="5476874" y="2192735"/>
                </a:cubicBezTo>
                <a:cubicBezTo>
                  <a:pt x="5471913" y="2187774"/>
                  <a:pt x="5470674" y="2185293"/>
                  <a:pt x="5473154" y="2185293"/>
                </a:cubicBezTo>
                <a:cubicBezTo>
                  <a:pt x="5475634" y="2185293"/>
                  <a:pt x="5481836" y="2185293"/>
                  <a:pt x="5491757" y="2185293"/>
                </a:cubicBezTo>
                <a:cubicBezTo>
                  <a:pt x="5511601" y="2185293"/>
                  <a:pt x="5521523" y="2182813"/>
                  <a:pt x="5521523" y="2177852"/>
                </a:cubicBezTo>
                <a:cubicBezTo>
                  <a:pt x="5521523" y="2172891"/>
                  <a:pt x="5517802" y="2169171"/>
                  <a:pt x="5510361" y="2166690"/>
                </a:cubicBezTo>
                <a:cubicBezTo>
                  <a:pt x="5502919" y="2164210"/>
                  <a:pt x="5501679" y="2160489"/>
                  <a:pt x="5506640" y="2155528"/>
                </a:cubicBezTo>
                <a:cubicBezTo>
                  <a:pt x="5511601" y="2150567"/>
                  <a:pt x="5511601" y="2145606"/>
                  <a:pt x="5506640" y="2140645"/>
                </a:cubicBezTo>
                <a:cubicBezTo>
                  <a:pt x="5506640" y="2140645"/>
                  <a:pt x="5505399" y="2139405"/>
                  <a:pt x="5502919" y="2136924"/>
                </a:cubicBezTo>
                <a:cubicBezTo>
                  <a:pt x="5500439" y="2134444"/>
                  <a:pt x="5499199" y="2130723"/>
                  <a:pt x="5499199" y="2125762"/>
                </a:cubicBezTo>
                <a:cubicBezTo>
                  <a:pt x="5499199" y="2120801"/>
                  <a:pt x="5495478" y="2118321"/>
                  <a:pt x="5488036" y="2118321"/>
                </a:cubicBezTo>
                <a:cubicBezTo>
                  <a:pt x="5480595" y="2118321"/>
                  <a:pt x="5479354" y="2115841"/>
                  <a:pt x="5484316" y="2110879"/>
                </a:cubicBezTo>
                <a:cubicBezTo>
                  <a:pt x="5484316" y="2105919"/>
                  <a:pt x="5484316" y="2102198"/>
                  <a:pt x="5484316" y="2099717"/>
                </a:cubicBezTo>
                <a:cubicBezTo>
                  <a:pt x="5484316" y="2097237"/>
                  <a:pt x="5484316" y="2095997"/>
                  <a:pt x="5484316" y="2095997"/>
                </a:cubicBezTo>
                <a:cubicBezTo>
                  <a:pt x="5479354" y="2091036"/>
                  <a:pt x="5474394" y="2092276"/>
                  <a:pt x="5469433" y="2099717"/>
                </a:cubicBezTo>
                <a:cubicBezTo>
                  <a:pt x="5464472" y="2107159"/>
                  <a:pt x="5461992" y="2108399"/>
                  <a:pt x="5461992" y="2103438"/>
                </a:cubicBezTo>
                <a:cubicBezTo>
                  <a:pt x="5461992" y="2098477"/>
                  <a:pt x="5458271" y="2094756"/>
                  <a:pt x="5450829" y="2092276"/>
                </a:cubicBezTo>
                <a:cubicBezTo>
                  <a:pt x="5447109" y="2091036"/>
                  <a:pt x="5443698" y="2090726"/>
                  <a:pt x="5440598" y="2091346"/>
                </a:cubicBezTo>
                <a:close/>
                <a:moveTo>
                  <a:pt x="900410" y="2088555"/>
                </a:moveTo>
                <a:lnTo>
                  <a:pt x="900410" y="2103438"/>
                </a:lnTo>
                <a:lnTo>
                  <a:pt x="900410" y="2110879"/>
                </a:lnTo>
                <a:cubicBezTo>
                  <a:pt x="895449" y="2115841"/>
                  <a:pt x="892968" y="2118321"/>
                  <a:pt x="892968" y="2118321"/>
                </a:cubicBezTo>
                <a:cubicBezTo>
                  <a:pt x="892968" y="2118321"/>
                  <a:pt x="895449" y="2118321"/>
                  <a:pt x="900410" y="2118321"/>
                </a:cubicBezTo>
                <a:cubicBezTo>
                  <a:pt x="905371" y="2118321"/>
                  <a:pt x="907851" y="2115841"/>
                  <a:pt x="907851" y="2110879"/>
                </a:cubicBezTo>
                <a:cubicBezTo>
                  <a:pt x="907851" y="2110879"/>
                  <a:pt x="910332" y="2108399"/>
                  <a:pt x="915293" y="2103438"/>
                </a:cubicBezTo>
                <a:close/>
                <a:moveTo>
                  <a:pt x="5871269" y="2081114"/>
                </a:moveTo>
                <a:cubicBezTo>
                  <a:pt x="5876230" y="2081114"/>
                  <a:pt x="5878710" y="2082354"/>
                  <a:pt x="5878710" y="2084834"/>
                </a:cubicBezTo>
                <a:cubicBezTo>
                  <a:pt x="5878710" y="2087315"/>
                  <a:pt x="5878710" y="2088555"/>
                  <a:pt x="5878710" y="2088555"/>
                </a:cubicBezTo>
                <a:lnTo>
                  <a:pt x="5871269" y="2095997"/>
                </a:lnTo>
                <a:cubicBezTo>
                  <a:pt x="5871269" y="2095997"/>
                  <a:pt x="5871269" y="2093516"/>
                  <a:pt x="5871269" y="2088555"/>
                </a:cubicBezTo>
                <a:cubicBezTo>
                  <a:pt x="5871269" y="2083594"/>
                  <a:pt x="5871269" y="2081114"/>
                  <a:pt x="5871269" y="2081114"/>
                </a:cubicBezTo>
                <a:close/>
                <a:moveTo>
                  <a:pt x="5558730" y="2081114"/>
                </a:moveTo>
                <a:cubicBezTo>
                  <a:pt x="5553769" y="2081114"/>
                  <a:pt x="5551288" y="2082354"/>
                  <a:pt x="5551288" y="2084834"/>
                </a:cubicBezTo>
                <a:cubicBezTo>
                  <a:pt x="5551288" y="2087315"/>
                  <a:pt x="5551288" y="2088555"/>
                  <a:pt x="5551288" y="2088555"/>
                </a:cubicBezTo>
                <a:lnTo>
                  <a:pt x="5536406" y="2095997"/>
                </a:lnTo>
                <a:cubicBezTo>
                  <a:pt x="5531444" y="2095997"/>
                  <a:pt x="5528964" y="2098477"/>
                  <a:pt x="5528964" y="2103438"/>
                </a:cubicBezTo>
                <a:cubicBezTo>
                  <a:pt x="5528964" y="2108399"/>
                  <a:pt x="5530205" y="2110879"/>
                  <a:pt x="5532685" y="2110879"/>
                </a:cubicBezTo>
                <a:cubicBezTo>
                  <a:pt x="5535165" y="2110879"/>
                  <a:pt x="5536406" y="2118321"/>
                  <a:pt x="5536406" y="2133204"/>
                </a:cubicBezTo>
                <a:cubicBezTo>
                  <a:pt x="5536406" y="2143126"/>
                  <a:pt x="5537646" y="2149327"/>
                  <a:pt x="5540126" y="2151807"/>
                </a:cubicBezTo>
                <a:cubicBezTo>
                  <a:pt x="5542606" y="2154288"/>
                  <a:pt x="5546327" y="2153048"/>
                  <a:pt x="5551288" y="2148086"/>
                </a:cubicBezTo>
                <a:cubicBezTo>
                  <a:pt x="5561210" y="2148086"/>
                  <a:pt x="5566171" y="2143126"/>
                  <a:pt x="5566171" y="2133204"/>
                </a:cubicBezTo>
                <a:lnTo>
                  <a:pt x="5566171" y="2118321"/>
                </a:lnTo>
                <a:cubicBezTo>
                  <a:pt x="5571133" y="2113360"/>
                  <a:pt x="5571133" y="2109639"/>
                  <a:pt x="5566171" y="2107159"/>
                </a:cubicBezTo>
                <a:cubicBezTo>
                  <a:pt x="5561210" y="2104679"/>
                  <a:pt x="5558730" y="2100958"/>
                  <a:pt x="5558730" y="2095997"/>
                </a:cubicBezTo>
                <a:close/>
                <a:moveTo>
                  <a:pt x="5536406" y="2081114"/>
                </a:moveTo>
                <a:cubicBezTo>
                  <a:pt x="5531444" y="2081114"/>
                  <a:pt x="5528964" y="2082354"/>
                  <a:pt x="5528964" y="2084834"/>
                </a:cubicBezTo>
                <a:cubicBezTo>
                  <a:pt x="5528964" y="2087315"/>
                  <a:pt x="5531444" y="2088555"/>
                  <a:pt x="5536406" y="2088555"/>
                </a:cubicBezTo>
                <a:cubicBezTo>
                  <a:pt x="5541367" y="2088555"/>
                  <a:pt x="5543847" y="2088555"/>
                  <a:pt x="5543847" y="2088555"/>
                </a:cubicBezTo>
                <a:cubicBezTo>
                  <a:pt x="5543847" y="2088555"/>
                  <a:pt x="5543847" y="2086075"/>
                  <a:pt x="5543847" y="2081114"/>
                </a:cubicBezTo>
                <a:cubicBezTo>
                  <a:pt x="5538886" y="2081114"/>
                  <a:pt x="5536406" y="2081114"/>
                  <a:pt x="5536406" y="2081114"/>
                </a:cubicBezTo>
                <a:close/>
                <a:moveTo>
                  <a:pt x="639961" y="2081114"/>
                </a:moveTo>
                <a:cubicBezTo>
                  <a:pt x="644922" y="2081114"/>
                  <a:pt x="649882" y="2083594"/>
                  <a:pt x="654844" y="2088555"/>
                </a:cubicBezTo>
                <a:lnTo>
                  <a:pt x="647402" y="2088555"/>
                </a:lnTo>
                <a:close/>
                <a:moveTo>
                  <a:pt x="5975449" y="2066231"/>
                </a:moveTo>
                <a:lnTo>
                  <a:pt x="5982889" y="2073672"/>
                </a:lnTo>
                <a:cubicBezTo>
                  <a:pt x="5982889" y="2078634"/>
                  <a:pt x="5980409" y="2078634"/>
                  <a:pt x="5975449" y="2073672"/>
                </a:cubicBezTo>
                <a:close/>
                <a:moveTo>
                  <a:pt x="5811737" y="2066231"/>
                </a:moveTo>
                <a:cubicBezTo>
                  <a:pt x="5816699" y="2066231"/>
                  <a:pt x="5820419" y="2066231"/>
                  <a:pt x="5822899" y="2066231"/>
                </a:cubicBezTo>
                <a:cubicBezTo>
                  <a:pt x="5825379" y="2066231"/>
                  <a:pt x="5826620" y="2067472"/>
                  <a:pt x="5826620" y="2069952"/>
                </a:cubicBezTo>
                <a:cubicBezTo>
                  <a:pt x="5826620" y="2072432"/>
                  <a:pt x="5826620" y="2073672"/>
                  <a:pt x="5826620" y="2073672"/>
                </a:cubicBezTo>
                <a:cubicBezTo>
                  <a:pt x="5826620" y="2073672"/>
                  <a:pt x="5824140" y="2073672"/>
                  <a:pt x="5819179" y="2073672"/>
                </a:cubicBezTo>
                <a:lnTo>
                  <a:pt x="5811737" y="2081114"/>
                </a:lnTo>
                <a:cubicBezTo>
                  <a:pt x="5811737" y="2081114"/>
                  <a:pt x="5810497" y="2081114"/>
                  <a:pt x="5808017" y="2081114"/>
                </a:cubicBezTo>
                <a:cubicBezTo>
                  <a:pt x="5805537" y="2081114"/>
                  <a:pt x="5801816" y="2081114"/>
                  <a:pt x="5796855" y="2081114"/>
                </a:cubicBezTo>
                <a:close/>
                <a:moveTo>
                  <a:pt x="937617" y="2066231"/>
                </a:moveTo>
                <a:cubicBezTo>
                  <a:pt x="927695" y="2076153"/>
                  <a:pt x="930176" y="2081114"/>
                  <a:pt x="945058" y="2081114"/>
                </a:cubicBezTo>
                <a:cubicBezTo>
                  <a:pt x="950019" y="2081114"/>
                  <a:pt x="953740" y="2081114"/>
                  <a:pt x="956220" y="2081114"/>
                </a:cubicBezTo>
                <a:cubicBezTo>
                  <a:pt x="958701" y="2081114"/>
                  <a:pt x="959941" y="2078634"/>
                  <a:pt x="959941" y="2073672"/>
                </a:cubicBezTo>
                <a:close/>
                <a:moveTo>
                  <a:pt x="409277" y="2066231"/>
                </a:moveTo>
                <a:cubicBezTo>
                  <a:pt x="409277" y="2071192"/>
                  <a:pt x="411758" y="2071192"/>
                  <a:pt x="416718" y="2066231"/>
                </a:cubicBezTo>
                <a:lnTo>
                  <a:pt x="416718" y="2073672"/>
                </a:lnTo>
                <a:lnTo>
                  <a:pt x="394394" y="2088555"/>
                </a:lnTo>
                <a:cubicBezTo>
                  <a:pt x="384472" y="2093516"/>
                  <a:pt x="379511" y="2103438"/>
                  <a:pt x="379511" y="2118321"/>
                </a:cubicBezTo>
                <a:cubicBezTo>
                  <a:pt x="384472" y="2123282"/>
                  <a:pt x="385712" y="2127003"/>
                  <a:pt x="383232" y="2129483"/>
                </a:cubicBezTo>
                <a:cubicBezTo>
                  <a:pt x="380752" y="2131964"/>
                  <a:pt x="377031" y="2135684"/>
                  <a:pt x="372070" y="2140645"/>
                </a:cubicBezTo>
                <a:cubicBezTo>
                  <a:pt x="367109" y="2145606"/>
                  <a:pt x="362148" y="2148086"/>
                  <a:pt x="357187" y="2148086"/>
                </a:cubicBezTo>
                <a:lnTo>
                  <a:pt x="357187" y="2140645"/>
                </a:lnTo>
                <a:cubicBezTo>
                  <a:pt x="367109" y="2135684"/>
                  <a:pt x="369590" y="2130723"/>
                  <a:pt x="364628" y="2125762"/>
                </a:cubicBezTo>
                <a:lnTo>
                  <a:pt x="372070" y="2118321"/>
                </a:lnTo>
                <a:lnTo>
                  <a:pt x="379511" y="2103438"/>
                </a:lnTo>
                <a:cubicBezTo>
                  <a:pt x="379511" y="2103438"/>
                  <a:pt x="379511" y="2100958"/>
                  <a:pt x="379511" y="2095997"/>
                </a:cubicBezTo>
                <a:cubicBezTo>
                  <a:pt x="379511" y="2091036"/>
                  <a:pt x="379511" y="2088555"/>
                  <a:pt x="379511" y="2088555"/>
                </a:cubicBezTo>
                <a:cubicBezTo>
                  <a:pt x="384472" y="2088555"/>
                  <a:pt x="386953" y="2086075"/>
                  <a:pt x="386953" y="2081114"/>
                </a:cubicBezTo>
                <a:close/>
                <a:moveTo>
                  <a:pt x="5781972" y="2058790"/>
                </a:moveTo>
                <a:cubicBezTo>
                  <a:pt x="5786933" y="2058790"/>
                  <a:pt x="5789413" y="2058790"/>
                  <a:pt x="5789413" y="2058790"/>
                </a:cubicBezTo>
                <a:lnTo>
                  <a:pt x="5781972" y="2066231"/>
                </a:lnTo>
                <a:cubicBezTo>
                  <a:pt x="5781972" y="2061270"/>
                  <a:pt x="5781972" y="2058790"/>
                  <a:pt x="5781972" y="2058790"/>
                </a:cubicBezTo>
                <a:close/>
                <a:moveTo>
                  <a:pt x="887387" y="2055069"/>
                </a:moveTo>
                <a:cubicBezTo>
                  <a:pt x="888628" y="2055069"/>
                  <a:pt x="890488" y="2056309"/>
                  <a:pt x="892968" y="2058790"/>
                </a:cubicBezTo>
                <a:lnTo>
                  <a:pt x="885527" y="2058790"/>
                </a:lnTo>
                <a:cubicBezTo>
                  <a:pt x="885527" y="2056309"/>
                  <a:pt x="886147" y="2055069"/>
                  <a:pt x="887387" y="2055069"/>
                </a:cubicBezTo>
                <a:close/>
                <a:moveTo>
                  <a:pt x="5424785" y="2043907"/>
                </a:moveTo>
                <a:lnTo>
                  <a:pt x="5409902" y="2051348"/>
                </a:lnTo>
                <a:cubicBezTo>
                  <a:pt x="5409902" y="2056309"/>
                  <a:pt x="5409902" y="2060030"/>
                  <a:pt x="5409902" y="2062510"/>
                </a:cubicBezTo>
                <a:cubicBezTo>
                  <a:pt x="5409902" y="2064991"/>
                  <a:pt x="5413622" y="2066231"/>
                  <a:pt x="5421064" y="2066231"/>
                </a:cubicBezTo>
                <a:cubicBezTo>
                  <a:pt x="5428505" y="2066231"/>
                  <a:pt x="5432226" y="2063751"/>
                  <a:pt x="5432226" y="2058790"/>
                </a:cubicBezTo>
                <a:lnTo>
                  <a:pt x="5432226" y="2051348"/>
                </a:lnTo>
                <a:close/>
                <a:moveTo>
                  <a:pt x="959941" y="2043907"/>
                </a:moveTo>
                <a:cubicBezTo>
                  <a:pt x="959941" y="2043907"/>
                  <a:pt x="959941" y="2046387"/>
                  <a:pt x="959941" y="2051348"/>
                </a:cubicBezTo>
                <a:cubicBezTo>
                  <a:pt x="959941" y="2056309"/>
                  <a:pt x="959941" y="2058790"/>
                  <a:pt x="959941" y="2058790"/>
                </a:cubicBezTo>
                <a:cubicBezTo>
                  <a:pt x="959941" y="2058790"/>
                  <a:pt x="962421" y="2056309"/>
                  <a:pt x="967383" y="2051348"/>
                </a:cubicBezTo>
                <a:close/>
                <a:moveTo>
                  <a:pt x="431601" y="2043907"/>
                </a:moveTo>
                <a:cubicBezTo>
                  <a:pt x="436562" y="2043907"/>
                  <a:pt x="439043" y="2046387"/>
                  <a:pt x="439043" y="2051348"/>
                </a:cubicBezTo>
                <a:cubicBezTo>
                  <a:pt x="439043" y="2056309"/>
                  <a:pt x="439043" y="2058790"/>
                  <a:pt x="439043" y="2058790"/>
                </a:cubicBezTo>
                <a:cubicBezTo>
                  <a:pt x="434082" y="2058790"/>
                  <a:pt x="431601" y="2056309"/>
                  <a:pt x="431601" y="2051348"/>
                </a:cubicBezTo>
                <a:close/>
                <a:moveTo>
                  <a:pt x="5871269" y="2036465"/>
                </a:moveTo>
                <a:cubicBezTo>
                  <a:pt x="5876230" y="2036465"/>
                  <a:pt x="5878710" y="2038946"/>
                  <a:pt x="5878710" y="2043907"/>
                </a:cubicBezTo>
                <a:cubicBezTo>
                  <a:pt x="5878710" y="2043907"/>
                  <a:pt x="5876230" y="2043907"/>
                  <a:pt x="5871269" y="2043907"/>
                </a:cubicBezTo>
                <a:close/>
                <a:moveTo>
                  <a:pt x="409277" y="2036465"/>
                </a:moveTo>
                <a:cubicBezTo>
                  <a:pt x="414238" y="2036465"/>
                  <a:pt x="416718" y="2038946"/>
                  <a:pt x="416718" y="2043907"/>
                </a:cubicBezTo>
                <a:cubicBezTo>
                  <a:pt x="416718" y="2048868"/>
                  <a:pt x="414238" y="2048868"/>
                  <a:pt x="409277" y="2043907"/>
                </a:cubicBezTo>
                <a:close/>
                <a:moveTo>
                  <a:pt x="803672" y="2029024"/>
                </a:moveTo>
                <a:lnTo>
                  <a:pt x="811113" y="2029024"/>
                </a:lnTo>
                <a:cubicBezTo>
                  <a:pt x="811113" y="2033985"/>
                  <a:pt x="808633" y="2036465"/>
                  <a:pt x="803672" y="2036465"/>
                </a:cubicBezTo>
                <a:cubicBezTo>
                  <a:pt x="803672" y="2036465"/>
                  <a:pt x="803672" y="2033985"/>
                  <a:pt x="803672" y="2029024"/>
                </a:cubicBezTo>
                <a:close/>
                <a:moveTo>
                  <a:pt x="930176" y="2021582"/>
                </a:moveTo>
                <a:cubicBezTo>
                  <a:pt x="930176" y="2021582"/>
                  <a:pt x="932656" y="2024063"/>
                  <a:pt x="937617" y="2029024"/>
                </a:cubicBezTo>
                <a:lnTo>
                  <a:pt x="937617" y="2021582"/>
                </a:lnTo>
                <a:cubicBezTo>
                  <a:pt x="932656" y="2021582"/>
                  <a:pt x="930176" y="2021582"/>
                  <a:pt x="930176" y="2021582"/>
                </a:cubicBezTo>
                <a:close/>
                <a:moveTo>
                  <a:pt x="521828" y="2016001"/>
                </a:moveTo>
                <a:cubicBezTo>
                  <a:pt x="519968" y="2016002"/>
                  <a:pt x="518418" y="2016622"/>
                  <a:pt x="517177" y="2017862"/>
                </a:cubicBezTo>
                <a:cubicBezTo>
                  <a:pt x="514697" y="2020342"/>
                  <a:pt x="514697" y="2022823"/>
                  <a:pt x="517177" y="2025303"/>
                </a:cubicBezTo>
                <a:cubicBezTo>
                  <a:pt x="519658" y="2027784"/>
                  <a:pt x="523379" y="2029024"/>
                  <a:pt x="528339" y="2029024"/>
                </a:cubicBezTo>
                <a:cubicBezTo>
                  <a:pt x="533301" y="2029024"/>
                  <a:pt x="535781" y="2027784"/>
                  <a:pt x="535781" y="2025303"/>
                </a:cubicBezTo>
                <a:cubicBezTo>
                  <a:pt x="535781" y="2022823"/>
                  <a:pt x="533301" y="2020342"/>
                  <a:pt x="528339" y="2017862"/>
                </a:cubicBezTo>
                <a:cubicBezTo>
                  <a:pt x="525859" y="2016622"/>
                  <a:pt x="523689" y="2016002"/>
                  <a:pt x="521828" y="2016001"/>
                </a:cubicBezTo>
                <a:close/>
                <a:moveTo>
                  <a:pt x="5930800" y="2006700"/>
                </a:moveTo>
                <a:cubicBezTo>
                  <a:pt x="5930800" y="2006700"/>
                  <a:pt x="5933280" y="2006700"/>
                  <a:pt x="5938241" y="2006700"/>
                </a:cubicBezTo>
                <a:cubicBezTo>
                  <a:pt x="5938241" y="2006700"/>
                  <a:pt x="5939482" y="2006700"/>
                  <a:pt x="5941962" y="2006700"/>
                </a:cubicBezTo>
                <a:cubicBezTo>
                  <a:pt x="5944442" y="2006700"/>
                  <a:pt x="5945683" y="2007940"/>
                  <a:pt x="5945683" y="2010420"/>
                </a:cubicBezTo>
                <a:cubicBezTo>
                  <a:pt x="5945683" y="2012901"/>
                  <a:pt x="5945683" y="2014141"/>
                  <a:pt x="5945683" y="2014141"/>
                </a:cubicBezTo>
                <a:cubicBezTo>
                  <a:pt x="5945683" y="2014141"/>
                  <a:pt x="5943203" y="2014141"/>
                  <a:pt x="5938241" y="2014141"/>
                </a:cubicBezTo>
                <a:cubicBezTo>
                  <a:pt x="5933280" y="2014141"/>
                  <a:pt x="5930800" y="2011661"/>
                  <a:pt x="5930800" y="2006700"/>
                </a:cubicBezTo>
                <a:close/>
                <a:moveTo>
                  <a:pt x="5685233" y="1999258"/>
                </a:moveTo>
                <a:cubicBezTo>
                  <a:pt x="5690195" y="1999258"/>
                  <a:pt x="5693915" y="2000499"/>
                  <a:pt x="5696395" y="2002979"/>
                </a:cubicBezTo>
                <a:cubicBezTo>
                  <a:pt x="5698875" y="2005459"/>
                  <a:pt x="5700117" y="2009180"/>
                  <a:pt x="5700117" y="2014141"/>
                </a:cubicBezTo>
                <a:lnTo>
                  <a:pt x="5685233" y="2014141"/>
                </a:lnTo>
                <a:cubicBezTo>
                  <a:pt x="5680272" y="2004219"/>
                  <a:pt x="5680272" y="1999258"/>
                  <a:pt x="5685233" y="1999258"/>
                </a:cubicBezTo>
                <a:close/>
                <a:moveTo>
                  <a:pt x="699492" y="1999258"/>
                </a:moveTo>
                <a:lnTo>
                  <a:pt x="692051" y="2006700"/>
                </a:lnTo>
                <a:cubicBezTo>
                  <a:pt x="692051" y="2006700"/>
                  <a:pt x="694531" y="2006700"/>
                  <a:pt x="699492" y="2006700"/>
                </a:cubicBezTo>
                <a:cubicBezTo>
                  <a:pt x="704453" y="2006700"/>
                  <a:pt x="706933" y="2005459"/>
                  <a:pt x="706933" y="2002979"/>
                </a:cubicBezTo>
                <a:cubicBezTo>
                  <a:pt x="706933" y="2000499"/>
                  <a:pt x="704453" y="1999258"/>
                  <a:pt x="699492" y="1999258"/>
                </a:cubicBezTo>
                <a:close/>
                <a:moveTo>
                  <a:pt x="5923359" y="1984375"/>
                </a:moveTo>
                <a:lnTo>
                  <a:pt x="5930800" y="1984375"/>
                </a:lnTo>
                <a:cubicBezTo>
                  <a:pt x="5930800" y="1989336"/>
                  <a:pt x="5928320" y="1991817"/>
                  <a:pt x="5923359" y="1991817"/>
                </a:cubicBezTo>
                <a:cubicBezTo>
                  <a:pt x="5918397" y="1991817"/>
                  <a:pt x="5918397" y="1989336"/>
                  <a:pt x="5923359" y="1984375"/>
                </a:cubicBezTo>
                <a:close/>
                <a:moveTo>
                  <a:pt x="5666630" y="1969493"/>
                </a:moveTo>
                <a:cubicBezTo>
                  <a:pt x="5669110" y="1969493"/>
                  <a:pt x="5670351" y="1971973"/>
                  <a:pt x="5670351" y="1976934"/>
                </a:cubicBezTo>
                <a:cubicBezTo>
                  <a:pt x="5670351" y="1981895"/>
                  <a:pt x="5667871" y="1984375"/>
                  <a:pt x="5662909" y="1984375"/>
                </a:cubicBezTo>
                <a:lnTo>
                  <a:pt x="5662909" y="1976934"/>
                </a:lnTo>
                <a:cubicBezTo>
                  <a:pt x="5662909" y="1971973"/>
                  <a:pt x="5664150" y="1969493"/>
                  <a:pt x="5666630" y="1969493"/>
                </a:cubicBezTo>
                <a:close/>
                <a:moveTo>
                  <a:pt x="915293" y="1969493"/>
                </a:moveTo>
                <a:lnTo>
                  <a:pt x="900410" y="1976934"/>
                </a:lnTo>
                <a:cubicBezTo>
                  <a:pt x="895449" y="1986856"/>
                  <a:pt x="892968" y="1994297"/>
                  <a:pt x="892968" y="1999258"/>
                </a:cubicBezTo>
                <a:cubicBezTo>
                  <a:pt x="897930" y="1999258"/>
                  <a:pt x="905371" y="1996778"/>
                  <a:pt x="915293" y="1991817"/>
                </a:cubicBezTo>
                <a:cubicBezTo>
                  <a:pt x="920254" y="1986856"/>
                  <a:pt x="922734" y="1983135"/>
                  <a:pt x="922734" y="1980655"/>
                </a:cubicBezTo>
                <a:cubicBezTo>
                  <a:pt x="922734" y="1978174"/>
                  <a:pt x="920254" y="1974454"/>
                  <a:pt x="915293" y="1969493"/>
                </a:cubicBezTo>
                <a:close/>
                <a:moveTo>
                  <a:pt x="5904755" y="1958331"/>
                </a:moveTo>
                <a:cubicBezTo>
                  <a:pt x="5907235" y="1958331"/>
                  <a:pt x="5910957" y="1959571"/>
                  <a:pt x="5915917" y="1962051"/>
                </a:cubicBezTo>
                <a:lnTo>
                  <a:pt x="5908475" y="1969493"/>
                </a:lnTo>
                <a:cubicBezTo>
                  <a:pt x="5908475" y="1969493"/>
                  <a:pt x="5907235" y="1968252"/>
                  <a:pt x="5904755" y="1965772"/>
                </a:cubicBezTo>
                <a:cubicBezTo>
                  <a:pt x="5902275" y="1963292"/>
                  <a:pt x="5901035" y="1962051"/>
                  <a:pt x="5901035" y="1962051"/>
                </a:cubicBezTo>
                <a:cubicBezTo>
                  <a:pt x="5901035" y="1959571"/>
                  <a:pt x="5902275" y="1958331"/>
                  <a:pt x="5904755" y="1958331"/>
                </a:cubicBezTo>
                <a:close/>
                <a:moveTo>
                  <a:pt x="5677792" y="1954610"/>
                </a:moveTo>
                <a:lnTo>
                  <a:pt x="5685233" y="1962051"/>
                </a:lnTo>
                <a:cubicBezTo>
                  <a:pt x="5685233" y="1962051"/>
                  <a:pt x="5682753" y="1962051"/>
                  <a:pt x="5677792" y="1962051"/>
                </a:cubicBezTo>
                <a:cubicBezTo>
                  <a:pt x="5677792" y="1957090"/>
                  <a:pt x="5677792" y="1954610"/>
                  <a:pt x="5677792" y="1954610"/>
                </a:cubicBezTo>
                <a:close/>
                <a:moveTo>
                  <a:pt x="1026914" y="1947168"/>
                </a:moveTo>
                <a:cubicBezTo>
                  <a:pt x="1026914" y="1952129"/>
                  <a:pt x="1034355" y="1954610"/>
                  <a:pt x="1049238" y="1954610"/>
                </a:cubicBezTo>
                <a:lnTo>
                  <a:pt x="1041797" y="1947168"/>
                </a:lnTo>
                <a:cubicBezTo>
                  <a:pt x="1031875" y="1947168"/>
                  <a:pt x="1026914" y="1947168"/>
                  <a:pt x="1026914" y="1947168"/>
                </a:cubicBezTo>
                <a:close/>
                <a:moveTo>
                  <a:pt x="855762" y="1947168"/>
                </a:moveTo>
                <a:lnTo>
                  <a:pt x="863203" y="1947168"/>
                </a:lnTo>
                <a:cubicBezTo>
                  <a:pt x="863203" y="1952129"/>
                  <a:pt x="863203" y="1954610"/>
                  <a:pt x="863203" y="1954610"/>
                </a:cubicBezTo>
                <a:close/>
                <a:moveTo>
                  <a:pt x="1005403" y="1942750"/>
                </a:moveTo>
                <a:cubicBezTo>
                  <a:pt x="1001140" y="1941975"/>
                  <a:pt x="995908" y="1950889"/>
                  <a:pt x="989707" y="1969493"/>
                </a:cubicBezTo>
                <a:cubicBezTo>
                  <a:pt x="984746" y="1984375"/>
                  <a:pt x="978545" y="1993057"/>
                  <a:pt x="971103" y="1995538"/>
                </a:cubicBezTo>
                <a:cubicBezTo>
                  <a:pt x="963662" y="1998018"/>
                  <a:pt x="959941" y="1999258"/>
                  <a:pt x="959941" y="1999258"/>
                </a:cubicBezTo>
                <a:lnTo>
                  <a:pt x="974824" y="1999258"/>
                </a:lnTo>
                <a:lnTo>
                  <a:pt x="989707" y="1999258"/>
                </a:lnTo>
                <a:cubicBezTo>
                  <a:pt x="989707" y="1999258"/>
                  <a:pt x="994668" y="1994297"/>
                  <a:pt x="1004589" y="1984375"/>
                </a:cubicBezTo>
                <a:cubicBezTo>
                  <a:pt x="1014511" y="1974454"/>
                  <a:pt x="1021953" y="1969493"/>
                  <a:pt x="1026914" y="1969493"/>
                </a:cubicBezTo>
                <a:lnTo>
                  <a:pt x="1019473" y="1969493"/>
                </a:lnTo>
                <a:cubicBezTo>
                  <a:pt x="1014511" y="1964532"/>
                  <a:pt x="1012031" y="1959571"/>
                  <a:pt x="1012031" y="1954610"/>
                </a:cubicBezTo>
                <a:cubicBezTo>
                  <a:pt x="1010171" y="1947168"/>
                  <a:pt x="1007961" y="1943215"/>
                  <a:pt x="1005403" y="1942750"/>
                </a:cubicBezTo>
                <a:close/>
                <a:moveTo>
                  <a:pt x="5737323" y="1939727"/>
                </a:moveTo>
                <a:cubicBezTo>
                  <a:pt x="5742285" y="1939727"/>
                  <a:pt x="5744765" y="1939727"/>
                  <a:pt x="5744765" y="1939727"/>
                </a:cubicBezTo>
                <a:cubicBezTo>
                  <a:pt x="5744765" y="1939727"/>
                  <a:pt x="5744765" y="1940967"/>
                  <a:pt x="5744765" y="1943448"/>
                </a:cubicBezTo>
                <a:cubicBezTo>
                  <a:pt x="5744765" y="1945928"/>
                  <a:pt x="5742285" y="1947168"/>
                  <a:pt x="5737323" y="1947168"/>
                </a:cubicBezTo>
                <a:close/>
                <a:moveTo>
                  <a:pt x="558105" y="1939727"/>
                </a:moveTo>
                <a:cubicBezTo>
                  <a:pt x="563066" y="1939727"/>
                  <a:pt x="565546" y="1942207"/>
                  <a:pt x="565546" y="1947168"/>
                </a:cubicBezTo>
                <a:cubicBezTo>
                  <a:pt x="560586" y="1952129"/>
                  <a:pt x="558105" y="1949649"/>
                  <a:pt x="558105" y="1939727"/>
                </a:cubicBezTo>
                <a:close/>
                <a:moveTo>
                  <a:pt x="5536406" y="1932286"/>
                </a:moveTo>
                <a:cubicBezTo>
                  <a:pt x="5531444" y="1937247"/>
                  <a:pt x="5528964" y="1940967"/>
                  <a:pt x="5528964" y="1943448"/>
                </a:cubicBezTo>
                <a:cubicBezTo>
                  <a:pt x="5528964" y="1945928"/>
                  <a:pt x="5531444" y="1949649"/>
                  <a:pt x="5536406" y="1954610"/>
                </a:cubicBezTo>
                <a:cubicBezTo>
                  <a:pt x="5546327" y="1964532"/>
                  <a:pt x="5553769" y="1967012"/>
                  <a:pt x="5558730" y="1962051"/>
                </a:cubicBezTo>
                <a:cubicBezTo>
                  <a:pt x="5558730" y="1952129"/>
                  <a:pt x="5556250" y="1944688"/>
                  <a:pt x="5551288" y="1939727"/>
                </a:cubicBezTo>
                <a:cubicBezTo>
                  <a:pt x="5546327" y="1934766"/>
                  <a:pt x="5542606" y="1932286"/>
                  <a:pt x="5540126" y="1932286"/>
                </a:cubicBezTo>
                <a:cubicBezTo>
                  <a:pt x="5537646" y="1932286"/>
                  <a:pt x="5536406" y="1932286"/>
                  <a:pt x="5536406" y="1932286"/>
                </a:cubicBezTo>
                <a:close/>
                <a:moveTo>
                  <a:pt x="5636865" y="1917403"/>
                </a:moveTo>
                <a:cubicBezTo>
                  <a:pt x="5639345" y="1917403"/>
                  <a:pt x="5644306" y="1922364"/>
                  <a:pt x="5651747" y="1932286"/>
                </a:cubicBezTo>
                <a:cubicBezTo>
                  <a:pt x="5659189" y="1942207"/>
                  <a:pt x="5662909" y="1947168"/>
                  <a:pt x="5662909" y="1947168"/>
                </a:cubicBezTo>
                <a:lnTo>
                  <a:pt x="5648027" y="1947168"/>
                </a:lnTo>
                <a:cubicBezTo>
                  <a:pt x="5643065" y="1942207"/>
                  <a:pt x="5639345" y="1938487"/>
                  <a:pt x="5636865" y="1936006"/>
                </a:cubicBezTo>
                <a:cubicBezTo>
                  <a:pt x="5634385" y="1933526"/>
                  <a:pt x="5633143" y="1931045"/>
                  <a:pt x="5633143" y="1928565"/>
                </a:cubicBezTo>
                <a:cubicBezTo>
                  <a:pt x="5633143" y="1926085"/>
                  <a:pt x="5633143" y="1923604"/>
                  <a:pt x="5633143" y="1921123"/>
                </a:cubicBezTo>
                <a:cubicBezTo>
                  <a:pt x="5633143" y="1918643"/>
                  <a:pt x="5634385" y="1917403"/>
                  <a:pt x="5636865" y="1917403"/>
                </a:cubicBezTo>
                <a:close/>
                <a:moveTo>
                  <a:pt x="565546" y="1909961"/>
                </a:moveTo>
                <a:lnTo>
                  <a:pt x="558105" y="1924844"/>
                </a:lnTo>
                <a:cubicBezTo>
                  <a:pt x="553144" y="1929805"/>
                  <a:pt x="548183" y="1932286"/>
                  <a:pt x="543222" y="1932286"/>
                </a:cubicBezTo>
                <a:lnTo>
                  <a:pt x="543222" y="1924844"/>
                </a:lnTo>
                <a:lnTo>
                  <a:pt x="550664" y="1917403"/>
                </a:lnTo>
                <a:cubicBezTo>
                  <a:pt x="550664" y="1912442"/>
                  <a:pt x="555625" y="1909961"/>
                  <a:pt x="565546" y="1909961"/>
                </a:cubicBezTo>
                <a:close/>
                <a:moveTo>
                  <a:pt x="5681513" y="1872754"/>
                </a:moveTo>
                <a:cubicBezTo>
                  <a:pt x="5683993" y="1872754"/>
                  <a:pt x="5685233" y="1876475"/>
                  <a:pt x="5685233" y="1883916"/>
                </a:cubicBezTo>
                <a:cubicBezTo>
                  <a:pt x="5685233" y="1891358"/>
                  <a:pt x="5683993" y="1895079"/>
                  <a:pt x="5681513" y="1895079"/>
                </a:cubicBezTo>
                <a:cubicBezTo>
                  <a:pt x="5679033" y="1895079"/>
                  <a:pt x="5677792" y="1891358"/>
                  <a:pt x="5677792" y="1883916"/>
                </a:cubicBezTo>
                <a:cubicBezTo>
                  <a:pt x="5677792" y="1876475"/>
                  <a:pt x="5679033" y="1872754"/>
                  <a:pt x="5681513" y="1872754"/>
                </a:cubicBezTo>
                <a:close/>
                <a:moveTo>
                  <a:pt x="5648027" y="1872754"/>
                </a:moveTo>
                <a:cubicBezTo>
                  <a:pt x="5648027" y="1872754"/>
                  <a:pt x="5650507" y="1872754"/>
                  <a:pt x="5655468" y="1872754"/>
                </a:cubicBezTo>
                <a:cubicBezTo>
                  <a:pt x="5655468" y="1877715"/>
                  <a:pt x="5652988" y="1880196"/>
                  <a:pt x="5648027" y="1880196"/>
                </a:cubicBezTo>
                <a:cubicBezTo>
                  <a:pt x="5643065" y="1880196"/>
                  <a:pt x="5643065" y="1877715"/>
                  <a:pt x="5648027" y="1872754"/>
                </a:cubicBezTo>
                <a:close/>
                <a:moveTo>
                  <a:pt x="625078" y="1872754"/>
                </a:moveTo>
                <a:cubicBezTo>
                  <a:pt x="620117" y="1877715"/>
                  <a:pt x="615156" y="1885157"/>
                  <a:pt x="610195" y="1895079"/>
                </a:cubicBezTo>
                <a:cubicBezTo>
                  <a:pt x="615156" y="1905000"/>
                  <a:pt x="620117" y="1907481"/>
                  <a:pt x="625078" y="1902520"/>
                </a:cubicBezTo>
                <a:close/>
                <a:moveTo>
                  <a:pt x="5712209" y="1868569"/>
                </a:moveTo>
                <a:cubicBezTo>
                  <a:pt x="5717789" y="1867639"/>
                  <a:pt x="5726161" y="1876475"/>
                  <a:pt x="5737323" y="1895079"/>
                </a:cubicBezTo>
                <a:cubicBezTo>
                  <a:pt x="5747245" y="1909961"/>
                  <a:pt x="5749726" y="1917403"/>
                  <a:pt x="5744765" y="1917403"/>
                </a:cubicBezTo>
                <a:cubicBezTo>
                  <a:pt x="5739803" y="1917403"/>
                  <a:pt x="5737323" y="1914922"/>
                  <a:pt x="5737323" y="1909961"/>
                </a:cubicBezTo>
                <a:cubicBezTo>
                  <a:pt x="5737323" y="1905000"/>
                  <a:pt x="5734843" y="1901280"/>
                  <a:pt x="5729882" y="1898799"/>
                </a:cubicBezTo>
                <a:cubicBezTo>
                  <a:pt x="5724921" y="1896319"/>
                  <a:pt x="5722441" y="1892598"/>
                  <a:pt x="5722441" y="1887637"/>
                </a:cubicBezTo>
                <a:cubicBezTo>
                  <a:pt x="5722441" y="1887637"/>
                  <a:pt x="5721200" y="1886397"/>
                  <a:pt x="5718720" y="1883916"/>
                </a:cubicBezTo>
                <a:cubicBezTo>
                  <a:pt x="5716239" y="1881436"/>
                  <a:pt x="5714999" y="1880196"/>
                  <a:pt x="5714999" y="1880196"/>
                </a:cubicBezTo>
                <a:cubicBezTo>
                  <a:pt x="5705077" y="1880196"/>
                  <a:pt x="5702597" y="1877715"/>
                  <a:pt x="5707557" y="1872754"/>
                </a:cubicBezTo>
                <a:cubicBezTo>
                  <a:pt x="5708797" y="1870274"/>
                  <a:pt x="5710348" y="1868879"/>
                  <a:pt x="5712209" y="1868569"/>
                </a:cubicBezTo>
                <a:close/>
                <a:moveTo>
                  <a:pt x="926455" y="1865313"/>
                </a:moveTo>
                <a:cubicBezTo>
                  <a:pt x="923975" y="1865313"/>
                  <a:pt x="922734" y="1869034"/>
                  <a:pt x="922734" y="1876475"/>
                </a:cubicBezTo>
                <a:cubicBezTo>
                  <a:pt x="922734" y="1883916"/>
                  <a:pt x="923975" y="1887637"/>
                  <a:pt x="926455" y="1887637"/>
                </a:cubicBezTo>
                <a:cubicBezTo>
                  <a:pt x="928935" y="1887637"/>
                  <a:pt x="930176" y="1883916"/>
                  <a:pt x="930176" y="1876475"/>
                </a:cubicBezTo>
                <a:cubicBezTo>
                  <a:pt x="930176" y="1869034"/>
                  <a:pt x="928935" y="1865313"/>
                  <a:pt x="926455" y="1865313"/>
                </a:cubicBezTo>
                <a:close/>
                <a:moveTo>
                  <a:pt x="736699" y="1857872"/>
                </a:moveTo>
                <a:cubicBezTo>
                  <a:pt x="731738" y="1857872"/>
                  <a:pt x="729257" y="1860352"/>
                  <a:pt x="729257" y="1865313"/>
                </a:cubicBezTo>
                <a:cubicBezTo>
                  <a:pt x="729257" y="1870274"/>
                  <a:pt x="728017" y="1873995"/>
                  <a:pt x="725537" y="1876475"/>
                </a:cubicBezTo>
                <a:cubicBezTo>
                  <a:pt x="723057" y="1878955"/>
                  <a:pt x="719336" y="1880196"/>
                  <a:pt x="714375" y="1880196"/>
                </a:cubicBezTo>
                <a:cubicBezTo>
                  <a:pt x="694531" y="1890118"/>
                  <a:pt x="684609" y="1902520"/>
                  <a:pt x="684609" y="1917403"/>
                </a:cubicBezTo>
                <a:cubicBezTo>
                  <a:pt x="679648" y="1917403"/>
                  <a:pt x="674687" y="1917403"/>
                  <a:pt x="669726" y="1917403"/>
                </a:cubicBezTo>
                <a:lnTo>
                  <a:pt x="662285" y="1932286"/>
                </a:lnTo>
                <a:cubicBezTo>
                  <a:pt x="662285" y="1937247"/>
                  <a:pt x="658564" y="1943448"/>
                  <a:pt x="651123" y="1950889"/>
                </a:cubicBezTo>
                <a:cubicBezTo>
                  <a:pt x="643681" y="1958331"/>
                  <a:pt x="637480" y="1962051"/>
                  <a:pt x="632519" y="1962051"/>
                </a:cubicBezTo>
                <a:cubicBezTo>
                  <a:pt x="632519" y="1967012"/>
                  <a:pt x="625078" y="1973213"/>
                  <a:pt x="610195" y="1980655"/>
                </a:cubicBezTo>
                <a:cubicBezTo>
                  <a:pt x="595312" y="1988096"/>
                  <a:pt x="591592" y="1994297"/>
                  <a:pt x="599033" y="1999258"/>
                </a:cubicBezTo>
                <a:cubicBezTo>
                  <a:pt x="606474" y="2004219"/>
                  <a:pt x="607715" y="2006700"/>
                  <a:pt x="602754" y="2006700"/>
                </a:cubicBezTo>
                <a:cubicBezTo>
                  <a:pt x="602754" y="2006700"/>
                  <a:pt x="601513" y="2007940"/>
                  <a:pt x="599033" y="2010420"/>
                </a:cubicBezTo>
                <a:cubicBezTo>
                  <a:pt x="596553" y="2012901"/>
                  <a:pt x="595312" y="2016621"/>
                  <a:pt x="595312" y="2021582"/>
                </a:cubicBezTo>
                <a:cubicBezTo>
                  <a:pt x="595312" y="2026544"/>
                  <a:pt x="592832" y="2031505"/>
                  <a:pt x="587871" y="2036465"/>
                </a:cubicBezTo>
                <a:cubicBezTo>
                  <a:pt x="582910" y="2041427"/>
                  <a:pt x="577949" y="2043907"/>
                  <a:pt x="572988" y="2043907"/>
                </a:cubicBezTo>
                <a:cubicBezTo>
                  <a:pt x="568027" y="2048868"/>
                  <a:pt x="563066" y="2056309"/>
                  <a:pt x="558105" y="2066231"/>
                </a:cubicBezTo>
                <a:lnTo>
                  <a:pt x="550664" y="2081114"/>
                </a:lnTo>
                <a:cubicBezTo>
                  <a:pt x="550664" y="2081114"/>
                  <a:pt x="548183" y="2081114"/>
                  <a:pt x="543222" y="2081114"/>
                </a:cubicBezTo>
                <a:lnTo>
                  <a:pt x="528339" y="2088555"/>
                </a:lnTo>
                <a:cubicBezTo>
                  <a:pt x="508496" y="2093516"/>
                  <a:pt x="501054" y="2100958"/>
                  <a:pt x="506015" y="2110879"/>
                </a:cubicBezTo>
                <a:lnTo>
                  <a:pt x="498574" y="2110879"/>
                </a:lnTo>
                <a:cubicBezTo>
                  <a:pt x="493613" y="2110879"/>
                  <a:pt x="489892" y="2112120"/>
                  <a:pt x="487412" y="2114600"/>
                </a:cubicBezTo>
                <a:cubicBezTo>
                  <a:pt x="484931" y="2117081"/>
                  <a:pt x="486172" y="2120801"/>
                  <a:pt x="491132" y="2125762"/>
                </a:cubicBezTo>
                <a:cubicBezTo>
                  <a:pt x="496094" y="2130723"/>
                  <a:pt x="497334" y="2135684"/>
                  <a:pt x="494853" y="2140645"/>
                </a:cubicBezTo>
                <a:cubicBezTo>
                  <a:pt x="492373" y="2145606"/>
                  <a:pt x="488652" y="2148086"/>
                  <a:pt x="483691" y="2148086"/>
                </a:cubicBezTo>
                <a:cubicBezTo>
                  <a:pt x="483691" y="2148086"/>
                  <a:pt x="483691" y="2149327"/>
                  <a:pt x="483691" y="2151807"/>
                </a:cubicBezTo>
                <a:cubicBezTo>
                  <a:pt x="483691" y="2154288"/>
                  <a:pt x="483691" y="2158008"/>
                  <a:pt x="483691" y="2162969"/>
                </a:cubicBezTo>
                <a:cubicBezTo>
                  <a:pt x="483691" y="2182813"/>
                  <a:pt x="491132" y="2185293"/>
                  <a:pt x="506015" y="2170411"/>
                </a:cubicBezTo>
                <a:lnTo>
                  <a:pt x="513457" y="2155528"/>
                </a:lnTo>
                <a:cubicBezTo>
                  <a:pt x="518418" y="2155528"/>
                  <a:pt x="520898" y="2155528"/>
                  <a:pt x="520898" y="2155528"/>
                </a:cubicBezTo>
                <a:cubicBezTo>
                  <a:pt x="520898" y="2155528"/>
                  <a:pt x="522138" y="2154288"/>
                  <a:pt x="524619" y="2151807"/>
                </a:cubicBezTo>
                <a:cubicBezTo>
                  <a:pt x="527099" y="2149327"/>
                  <a:pt x="528339" y="2148086"/>
                  <a:pt x="528339" y="2148086"/>
                </a:cubicBezTo>
                <a:lnTo>
                  <a:pt x="550664" y="2118321"/>
                </a:lnTo>
                <a:cubicBezTo>
                  <a:pt x="555625" y="2108399"/>
                  <a:pt x="559345" y="2102198"/>
                  <a:pt x="561826" y="2099717"/>
                </a:cubicBezTo>
                <a:cubicBezTo>
                  <a:pt x="564306" y="2097237"/>
                  <a:pt x="563066" y="2095997"/>
                  <a:pt x="558105" y="2095997"/>
                </a:cubicBezTo>
                <a:lnTo>
                  <a:pt x="572988" y="2081114"/>
                </a:lnTo>
                <a:lnTo>
                  <a:pt x="602754" y="2051348"/>
                </a:lnTo>
                <a:cubicBezTo>
                  <a:pt x="607715" y="2046387"/>
                  <a:pt x="615156" y="2041427"/>
                  <a:pt x="625078" y="2036465"/>
                </a:cubicBezTo>
                <a:cubicBezTo>
                  <a:pt x="630039" y="2031505"/>
                  <a:pt x="633759" y="2027784"/>
                  <a:pt x="636240" y="2025303"/>
                </a:cubicBezTo>
                <a:cubicBezTo>
                  <a:pt x="638720" y="2022823"/>
                  <a:pt x="638720" y="2021582"/>
                  <a:pt x="636240" y="2021582"/>
                </a:cubicBezTo>
                <a:cubicBezTo>
                  <a:pt x="633759" y="2021582"/>
                  <a:pt x="633759" y="2020342"/>
                  <a:pt x="636240" y="2017862"/>
                </a:cubicBezTo>
                <a:cubicBezTo>
                  <a:pt x="638720" y="2015381"/>
                  <a:pt x="639961" y="2014141"/>
                  <a:pt x="639961" y="2014141"/>
                </a:cubicBezTo>
                <a:cubicBezTo>
                  <a:pt x="649882" y="2014141"/>
                  <a:pt x="654844" y="2011661"/>
                  <a:pt x="654844" y="2006700"/>
                </a:cubicBezTo>
                <a:cubicBezTo>
                  <a:pt x="654844" y="2001739"/>
                  <a:pt x="654844" y="1998018"/>
                  <a:pt x="654844" y="1995538"/>
                </a:cubicBezTo>
                <a:cubicBezTo>
                  <a:pt x="654844" y="1993057"/>
                  <a:pt x="657324" y="1989336"/>
                  <a:pt x="662285" y="1984375"/>
                </a:cubicBezTo>
                <a:cubicBezTo>
                  <a:pt x="667246" y="1979414"/>
                  <a:pt x="669726" y="1974454"/>
                  <a:pt x="669726" y="1969493"/>
                </a:cubicBezTo>
                <a:cubicBezTo>
                  <a:pt x="669726" y="1964532"/>
                  <a:pt x="672207" y="1962051"/>
                  <a:pt x="677168" y="1962051"/>
                </a:cubicBezTo>
                <a:cubicBezTo>
                  <a:pt x="682129" y="1957090"/>
                  <a:pt x="685849" y="1953369"/>
                  <a:pt x="688330" y="1950889"/>
                </a:cubicBezTo>
                <a:cubicBezTo>
                  <a:pt x="690810" y="1948409"/>
                  <a:pt x="692051" y="1947168"/>
                  <a:pt x="692051" y="1947168"/>
                </a:cubicBezTo>
                <a:lnTo>
                  <a:pt x="706933" y="1932286"/>
                </a:lnTo>
                <a:cubicBezTo>
                  <a:pt x="721816" y="1922364"/>
                  <a:pt x="724297" y="1914922"/>
                  <a:pt x="714375" y="1909961"/>
                </a:cubicBezTo>
                <a:lnTo>
                  <a:pt x="721816" y="1902520"/>
                </a:lnTo>
                <a:cubicBezTo>
                  <a:pt x="726777" y="1897559"/>
                  <a:pt x="730498" y="1893838"/>
                  <a:pt x="732978" y="1891358"/>
                </a:cubicBezTo>
                <a:cubicBezTo>
                  <a:pt x="735459" y="1888877"/>
                  <a:pt x="739179" y="1887637"/>
                  <a:pt x="744140" y="1887637"/>
                </a:cubicBezTo>
                <a:cubicBezTo>
                  <a:pt x="749101" y="1887637"/>
                  <a:pt x="750342" y="1882676"/>
                  <a:pt x="747861" y="1872754"/>
                </a:cubicBezTo>
                <a:cubicBezTo>
                  <a:pt x="745381" y="1862833"/>
                  <a:pt x="741660" y="1857872"/>
                  <a:pt x="736699" y="1857872"/>
                </a:cubicBezTo>
                <a:close/>
                <a:moveTo>
                  <a:pt x="1019473" y="1850430"/>
                </a:moveTo>
                <a:cubicBezTo>
                  <a:pt x="999629" y="1850430"/>
                  <a:pt x="989707" y="1852911"/>
                  <a:pt x="989707" y="1857872"/>
                </a:cubicBezTo>
                <a:cubicBezTo>
                  <a:pt x="989707" y="1867793"/>
                  <a:pt x="984746" y="1873995"/>
                  <a:pt x="974824" y="1876475"/>
                </a:cubicBezTo>
                <a:cubicBezTo>
                  <a:pt x="964902" y="1878955"/>
                  <a:pt x="959941" y="1882676"/>
                  <a:pt x="959941" y="1887637"/>
                </a:cubicBezTo>
                <a:cubicBezTo>
                  <a:pt x="959941" y="1892598"/>
                  <a:pt x="961181" y="1895079"/>
                  <a:pt x="963662" y="1895079"/>
                </a:cubicBezTo>
                <a:cubicBezTo>
                  <a:pt x="966142" y="1895079"/>
                  <a:pt x="969863" y="1895079"/>
                  <a:pt x="974824" y="1895079"/>
                </a:cubicBezTo>
                <a:cubicBezTo>
                  <a:pt x="984746" y="1890118"/>
                  <a:pt x="989707" y="1890118"/>
                  <a:pt x="989707" y="1895079"/>
                </a:cubicBezTo>
                <a:cubicBezTo>
                  <a:pt x="989707" y="1900040"/>
                  <a:pt x="987226" y="1902520"/>
                  <a:pt x="982265" y="1902520"/>
                </a:cubicBezTo>
                <a:cubicBezTo>
                  <a:pt x="987226" y="1907481"/>
                  <a:pt x="999629" y="1905000"/>
                  <a:pt x="1019473" y="1895079"/>
                </a:cubicBezTo>
                <a:cubicBezTo>
                  <a:pt x="1019473" y="1895079"/>
                  <a:pt x="1021953" y="1893838"/>
                  <a:pt x="1026914" y="1891358"/>
                </a:cubicBezTo>
                <a:cubicBezTo>
                  <a:pt x="1031875" y="1888877"/>
                  <a:pt x="1034355" y="1887637"/>
                  <a:pt x="1034355" y="1887637"/>
                </a:cubicBezTo>
                <a:lnTo>
                  <a:pt x="1041797" y="1887637"/>
                </a:lnTo>
                <a:cubicBezTo>
                  <a:pt x="1041797" y="1882676"/>
                  <a:pt x="1040556" y="1880196"/>
                  <a:pt x="1038076" y="1880196"/>
                </a:cubicBezTo>
                <a:cubicBezTo>
                  <a:pt x="1035596" y="1880196"/>
                  <a:pt x="1034355" y="1875235"/>
                  <a:pt x="1034355" y="1865313"/>
                </a:cubicBezTo>
                <a:cubicBezTo>
                  <a:pt x="1034355" y="1855391"/>
                  <a:pt x="1029394" y="1850430"/>
                  <a:pt x="1019473" y="1850430"/>
                </a:cubicBezTo>
                <a:close/>
                <a:moveTo>
                  <a:pt x="5693605" y="1845779"/>
                </a:moveTo>
                <a:cubicBezTo>
                  <a:pt x="5694225" y="1845159"/>
                  <a:pt x="5695155" y="1845469"/>
                  <a:pt x="5696395" y="1846709"/>
                </a:cubicBezTo>
                <a:cubicBezTo>
                  <a:pt x="5698875" y="1849190"/>
                  <a:pt x="5700117" y="1850430"/>
                  <a:pt x="5700117" y="1850430"/>
                </a:cubicBezTo>
                <a:cubicBezTo>
                  <a:pt x="5695155" y="1850430"/>
                  <a:pt x="5692675" y="1850430"/>
                  <a:pt x="5692675" y="1850430"/>
                </a:cubicBezTo>
                <a:cubicBezTo>
                  <a:pt x="5692675" y="1847950"/>
                  <a:pt x="5692985" y="1846400"/>
                  <a:pt x="5693605" y="1845779"/>
                </a:cubicBezTo>
                <a:close/>
                <a:moveTo>
                  <a:pt x="1071562" y="1842989"/>
                </a:moveTo>
                <a:cubicBezTo>
                  <a:pt x="1066601" y="1842989"/>
                  <a:pt x="1064121" y="1845469"/>
                  <a:pt x="1064121" y="1850430"/>
                </a:cubicBezTo>
                <a:lnTo>
                  <a:pt x="1071562" y="1850430"/>
                </a:lnTo>
                <a:cubicBezTo>
                  <a:pt x="1076523" y="1850430"/>
                  <a:pt x="1079004" y="1850430"/>
                  <a:pt x="1079004" y="1850430"/>
                </a:cubicBezTo>
                <a:close/>
                <a:moveTo>
                  <a:pt x="955290" y="1838338"/>
                </a:moveTo>
                <a:cubicBezTo>
                  <a:pt x="953430" y="1838958"/>
                  <a:pt x="952500" y="1840508"/>
                  <a:pt x="952500" y="1842989"/>
                </a:cubicBezTo>
                <a:lnTo>
                  <a:pt x="952500" y="1850430"/>
                </a:lnTo>
                <a:lnTo>
                  <a:pt x="967383" y="1850430"/>
                </a:lnTo>
                <a:cubicBezTo>
                  <a:pt x="972344" y="1845469"/>
                  <a:pt x="971103" y="1841748"/>
                  <a:pt x="963662" y="1839268"/>
                </a:cubicBezTo>
                <a:cubicBezTo>
                  <a:pt x="959941" y="1838028"/>
                  <a:pt x="957151" y="1837718"/>
                  <a:pt x="955290" y="1838338"/>
                </a:cubicBezTo>
                <a:close/>
                <a:moveTo>
                  <a:pt x="5752206" y="1835547"/>
                </a:moveTo>
                <a:lnTo>
                  <a:pt x="5759647" y="1850430"/>
                </a:lnTo>
                <a:cubicBezTo>
                  <a:pt x="5759647" y="1855391"/>
                  <a:pt x="5758407" y="1856631"/>
                  <a:pt x="5755927" y="1854151"/>
                </a:cubicBezTo>
                <a:cubicBezTo>
                  <a:pt x="5753447" y="1851670"/>
                  <a:pt x="5752206" y="1850430"/>
                  <a:pt x="5752206" y="1850430"/>
                </a:cubicBezTo>
                <a:cubicBezTo>
                  <a:pt x="5752206" y="1845469"/>
                  <a:pt x="5752206" y="1840508"/>
                  <a:pt x="5752206" y="1835547"/>
                </a:cubicBezTo>
                <a:close/>
                <a:moveTo>
                  <a:pt x="5402460" y="1835547"/>
                </a:moveTo>
                <a:cubicBezTo>
                  <a:pt x="5387577" y="1835547"/>
                  <a:pt x="5385097" y="1838028"/>
                  <a:pt x="5395019" y="1842989"/>
                </a:cubicBezTo>
                <a:cubicBezTo>
                  <a:pt x="5395019" y="1847950"/>
                  <a:pt x="5397499" y="1850430"/>
                  <a:pt x="5402460" y="1850430"/>
                </a:cubicBezTo>
                <a:cubicBezTo>
                  <a:pt x="5407422" y="1850430"/>
                  <a:pt x="5409902" y="1847950"/>
                  <a:pt x="5409902" y="1842989"/>
                </a:cubicBezTo>
                <a:cubicBezTo>
                  <a:pt x="5409902" y="1838028"/>
                  <a:pt x="5407422" y="1835547"/>
                  <a:pt x="5402460" y="1835547"/>
                </a:cubicBezTo>
                <a:close/>
                <a:moveTo>
                  <a:pt x="5789413" y="1828106"/>
                </a:moveTo>
                <a:cubicBezTo>
                  <a:pt x="5789413" y="1828106"/>
                  <a:pt x="5789413" y="1830586"/>
                  <a:pt x="5789413" y="1835547"/>
                </a:cubicBezTo>
                <a:lnTo>
                  <a:pt x="5781972" y="1842989"/>
                </a:lnTo>
                <a:cubicBezTo>
                  <a:pt x="5781972" y="1842989"/>
                  <a:pt x="5781972" y="1840508"/>
                  <a:pt x="5781972" y="1835547"/>
                </a:cubicBezTo>
                <a:cubicBezTo>
                  <a:pt x="5781972" y="1835547"/>
                  <a:pt x="5781972" y="1834307"/>
                  <a:pt x="5781972" y="1831827"/>
                </a:cubicBezTo>
                <a:cubicBezTo>
                  <a:pt x="5781972" y="1829346"/>
                  <a:pt x="5784452" y="1828106"/>
                  <a:pt x="5789413" y="1828106"/>
                </a:cubicBezTo>
                <a:close/>
                <a:moveTo>
                  <a:pt x="5476874" y="1828106"/>
                </a:moveTo>
                <a:lnTo>
                  <a:pt x="5476874" y="1842989"/>
                </a:lnTo>
                <a:cubicBezTo>
                  <a:pt x="5481836" y="1842989"/>
                  <a:pt x="5484316" y="1845469"/>
                  <a:pt x="5484316" y="1850430"/>
                </a:cubicBezTo>
                <a:cubicBezTo>
                  <a:pt x="5484316" y="1865313"/>
                  <a:pt x="5491757" y="1872754"/>
                  <a:pt x="5506640" y="1872754"/>
                </a:cubicBezTo>
                <a:lnTo>
                  <a:pt x="5514081" y="1872754"/>
                </a:lnTo>
                <a:cubicBezTo>
                  <a:pt x="5509120" y="1877715"/>
                  <a:pt x="5510361" y="1883916"/>
                  <a:pt x="5517802" y="1891358"/>
                </a:cubicBezTo>
                <a:cubicBezTo>
                  <a:pt x="5525244" y="1898799"/>
                  <a:pt x="5528964" y="1902520"/>
                  <a:pt x="5528964" y="1902520"/>
                </a:cubicBezTo>
                <a:cubicBezTo>
                  <a:pt x="5528964" y="1907481"/>
                  <a:pt x="5530205" y="1911202"/>
                  <a:pt x="5532685" y="1913682"/>
                </a:cubicBezTo>
                <a:cubicBezTo>
                  <a:pt x="5535165" y="1916162"/>
                  <a:pt x="5536406" y="1917403"/>
                  <a:pt x="5536406" y="1917403"/>
                </a:cubicBezTo>
                <a:cubicBezTo>
                  <a:pt x="5546327" y="1922364"/>
                  <a:pt x="5552529" y="1923604"/>
                  <a:pt x="5555009" y="1921123"/>
                </a:cubicBezTo>
                <a:cubicBezTo>
                  <a:pt x="5557489" y="1918643"/>
                  <a:pt x="5556250" y="1912442"/>
                  <a:pt x="5551288" y="1902520"/>
                </a:cubicBezTo>
                <a:cubicBezTo>
                  <a:pt x="5551288" y="1897559"/>
                  <a:pt x="5550048" y="1893838"/>
                  <a:pt x="5547568" y="1891358"/>
                </a:cubicBezTo>
                <a:cubicBezTo>
                  <a:pt x="5545088" y="1888877"/>
                  <a:pt x="5543847" y="1887637"/>
                  <a:pt x="5543847" y="1887637"/>
                </a:cubicBezTo>
                <a:lnTo>
                  <a:pt x="5528964" y="1880196"/>
                </a:lnTo>
                <a:cubicBezTo>
                  <a:pt x="5519043" y="1875235"/>
                  <a:pt x="5514081" y="1867793"/>
                  <a:pt x="5514081" y="1857872"/>
                </a:cubicBezTo>
                <a:cubicBezTo>
                  <a:pt x="5514081" y="1852911"/>
                  <a:pt x="5510361" y="1846709"/>
                  <a:pt x="5502919" y="1839268"/>
                </a:cubicBezTo>
                <a:cubicBezTo>
                  <a:pt x="5495478" y="1831827"/>
                  <a:pt x="5486796" y="1828106"/>
                  <a:pt x="5476874" y="1828106"/>
                </a:cubicBezTo>
                <a:close/>
                <a:moveTo>
                  <a:pt x="710189" y="1823455"/>
                </a:moveTo>
                <a:cubicBezTo>
                  <a:pt x="705538" y="1823455"/>
                  <a:pt x="699492" y="1826246"/>
                  <a:pt x="692051" y="1831827"/>
                </a:cubicBezTo>
                <a:cubicBezTo>
                  <a:pt x="682129" y="1839268"/>
                  <a:pt x="677168" y="1845469"/>
                  <a:pt x="677168" y="1850430"/>
                </a:cubicBezTo>
                <a:cubicBezTo>
                  <a:pt x="677168" y="1865313"/>
                  <a:pt x="684609" y="1870274"/>
                  <a:pt x="699492" y="1865313"/>
                </a:cubicBezTo>
                <a:lnTo>
                  <a:pt x="706933" y="1850430"/>
                </a:lnTo>
                <a:cubicBezTo>
                  <a:pt x="706933" y="1845469"/>
                  <a:pt x="709414" y="1841748"/>
                  <a:pt x="714375" y="1839268"/>
                </a:cubicBezTo>
                <a:cubicBezTo>
                  <a:pt x="719336" y="1836788"/>
                  <a:pt x="721816" y="1834307"/>
                  <a:pt x="721816" y="1831827"/>
                </a:cubicBezTo>
                <a:cubicBezTo>
                  <a:pt x="721816" y="1829346"/>
                  <a:pt x="719336" y="1826866"/>
                  <a:pt x="714375" y="1824385"/>
                </a:cubicBezTo>
                <a:cubicBezTo>
                  <a:pt x="713135" y="1823765"/>
                  <a:pt x="711739" y="1823455"/>
                  <a:pt x="710189" y="1823455"/>
                </a:cubicBezTo>
                <a:close/>
                <a:moveTo>
                  <a:pt x="5860107" y="1820665"/>
                </a:moveTo>
                <a:cubicBezTo>
                  <a:pt x="5862587" y="1820665"/>
                  <a:pt x="5863827" y="1824385"/>
                  <a:pt x="5863827" y="1831827"/>
                </a:cubicBezTo>
                <a:cubicBezTo>
                  <a:pt x="5863827" y="1839268"/>
                  <a:pt x="5860107" y="1842989"/>
                  <a:pt x="5852665" y="1842989"/>
                </a:cubicBezTo>
                <a:cubicBezTo>
                  <a:pt x="5845223" y="1842989"/>
                  <a:pt x="5843983" y="1840508"/>
                  <a:pt x="5848945" y="1835547"/>
                </a:cubicBezTo>
                <a:cubicBezTo>
                  <a:pt x="5848945" y="1835547"/>
                  <a:pt x="5851425" y="1833067"/>
                  <a:pt x="5856386" y="1828106"/>
                </a:cubicBezTo>
                <a:cubicBezTo>
                  <a:pt x="5856386" y="1823145"/>
                  <a:pt x="5857627" y="1820665"/>
                  <a:pt x="5860107" y="1820665"/>
                </a:cubicBezTo>
                <a:close/>
                <a:moveTo>
                  <a:pt x="5595937" y="1820665"/>
                </a:moveTo>
                <a:lnTo>
                  <a:pt x="5603378" y="1828106"/>
                </a:lnTo>
                <a:lnTo>
                  <a:pt x="5595937" y="1835547"/>
                </a:lnTo>
                <a:close/>
                <a:moveTo>
                  <a:pt x="1010171" y="1816014"/>
                </a:moveTo>
                <a:cubicBezTo>
                  <a:pt x="1006450" y="1815394"/>
                  <a:pt x="1002109" y="1815704"/>
                  <a:pt x="997148" y="1816944"/>
                </a:cubicBezTo>
                <a:cubicBezTo>
                  <a:pt x="987226" y="1819424"/>
                  <a:pt x="982265" y="1820665"/>
                  <a:pt x="982265" y="1820665"/>
                </a:cubicBezTo>
                <a:cubicBezTo>
                  <a:pt x="982265" y="1825626"/>
                  <a:pt x="983506" y="1828106"/>
                  <a:pt x="985986" y="1828106"/>
                </a:cubicBezTo>
                <a:cubicBezTo>
                  <a:pt x="988466" y="1828106"/>
                  <a:pt x="989707" y="1828106"/>
                  <a:pt x="989707" y="1828106"/>
                </a:cubicBezTo>
                <a:lnTo>
                  <a:pt x="1004589" y="1835547"/>
                </a:lnTo>
                <a:lnTo>
                  <a:pt x="1019473" y="1828106"/>
                </a:lnTo>
                <a:cubicBezTo>
                  <a:pt x="1024433" y="1828106"/>
                  <a:pt x="1024433" y="1825626"/>
                  <a:pt x="1019473" y="1820665"/>
                </a:cubicBezTo>
                <a:cubicBezTo>
                  <a:pt x="1016992" y="1818184"/>
                  <a:pt x="1013891" y="1816634"/>
                  <a:pt x="1010171" y="1816014"/>
                </a:cubicBezTo>
                <a:close/>
                <a:moveTo>
                  <a:pt x="5781972" y="1813223"/>
                </a:moveTo>
                <a:lnTo>
                  <a:pt x="5804296" y="1813223"/>
                </a:lnTo>
                <a:cubicBezTo>
                  <a:pt x="5809257" y="1813223"/>
                  <a:pt x="5814217" y="1814463"/>
                  <a:pt x="5819179" y="1816944"/>
                </a:cubicBezTo>
                <a:cubicBezTo>
                  <a:pt x="5824140" y="1819424"/>
                  <a:pt x="5826620" y="1820665"/>
                  <a:pt x="5826620" y="1820665"/>
                </a:cubicBezTo>
                <a:lnTo>
                  <a:pt x="5826620" y="1850430"/>
                </a:lnTo>
                <a:lnTo>
                  <a:pt x="5826620" y="1865313"/>
                </a:lnTo>
                <a:cubicBezTo>
                  <a:pt x="5831581" y="1865313"/>
                  <a:pt x="5834061" y="1867793"/>
                  <a:pt x="5834061" y="1872754"/>
                </a:cubicBezTo>
                <a:cubicBezTo>
                  <a:pt x="5834061" y="1872754"/>
                  <a:pt x="5835302" y="1873995"/>
                  <a:pt x="5837783" y="1876475"/>
                </a:cubicBezTo>
                <a:cubicBezTo>
                  <a:pt x="5840263" y="1878955"/>
                  <a:pt x="5843983" y="1880196"/>
                  <a:pt x="5848945" y="1880196"/>
                </a:cubicBezTo>
                <a:lnTo>
                  <a:pt x="5848945" y="1887637"/>
                </a:lnTo>
                <a:lnTo>
                  <a:pt x="5856386" y="1902520"/>
                </a:lnTo>
                <a:lnTo>
                  <a:pt x="5856386" y="1917403"/>
                </a:lnTo>
                <a:cubicBezTo>
                  <a:pt x="5846465" y="1912442"/>
                  <a:pt x="5841503" y="1907481"/>
                  <a:pt x="5841503" y="1902520"/>
                </a:cubicBezTo>
                <a:cubicBezTo>
                  <a:pt x="5841503" y="1892598"/>
                  <a:pt x="5837783" y="1885157"/>
                  <a:pt x="5830341" y="1880196"/>
                </a:cubicBezTo>
                <a:cubicBezTo>
                  <a:pt x="5822899" y="1875235"/>
                  <a:pt x="5814217" y="1872754"/>
                  <a:pt x="5804296" y="1872754"/>
                </a:cubicBezTo>
                <a:lnTo>
                  <a:pt x="5789413" y="1865313"/>
                </a:lnTo>
                <a:cubicBezTo>
                  <a:pt x="5794375" y="1865313"/>
                  <a:pt x="5796855" y="1864073"/>
                  <a:pt x="5796855" y="1861592"/>
                </a:cubicBezTo>
                <a:cubicBezTo>
                  <a:pt x="5796855" y="1859112"/>
                  <a:pt x="5796855" y="1855391"/>
                  <a:pt x="5796855" y="1850430"/>
                </a:cubicBezTo>
                <a:lnTo>
                  <a:pt x="5804296" y="1850430"/>
                </a:lnTo>
                <a:lnTo>
                  <a:pt x="5796855" y="1820665"/>
                </a:lnTo>
                <a:close/>
                <a:moveTo>
                  <a:pt x="736699" y="1813223"/>
                </a:moveTo>
                <a:cubicBezTo>
                  <a:pt x="731738" y="1813223"/>
                  <a:pt x="729257" y="1814463"/>
                  <a:pt x="729257" y="1816944"/>
                </a:cubicBezTo>
                <a:cubicBezTo>
                  <a:pt x="729257" y="1819424"/>
                  <a:pt x="731738" y="1820665"/>
                  <a:pt x="736699" y="1820665"/>
                </a:cubicBezTo>
                <a:cubicBezTo>
                  <a:pt x="741660" y="1820665"/>
                  <a:pt x="744140" y="1818184"/>
                  <a:pt x="744140" y="1813223"/>
                </a:cubicBezTo>
                <a:close/>
                <a:moveTo>
                  <a:pt x="1167370" y="1808572"/>
                </a:moveTo>
                <a:cubicBezTo>
                  <a:pt x="1165510" y="1809193"/>
                  <a:pt x="1163340" y="1810743"/>
                  <a:pt x="1160859" y="1813223"/>
                </a:cubicBezTo>
                <a:cubicBezTo>
                  <a:pt x="1150937" y="1813223"/>
                  <a:pt x="1143496" y="1823145"/>
                  <a:pt x="1138535" y="1842989"/>
                </a:cubicBezTo>
                <a:lnTo>
                  <a:pt x="1145976" y="1835547"/>
                </a:lnTo>
                <a:cubicBezTo>
                  <a:pt x="1150937" y="1835547"/>
                  <a:pt x="1153418" y="1834307"/>
                  <a:pt x="1153418" y="1831827"/>
                </a:cubicBezTo>
                <a:cubicBezTo>
                  <a:pt x="1153418" y="1829346"/>
                  <a:pt x="1155898" y="1828106"/>
                  <a:pt x="1160859" y="1828106"/>
                </a:cubicBezTo>
                <a:lnTo>
                  <a:pt x="1168300" y="1820665"/>
                </a:lnTo>
                <a:cubicBezTo>
                  <a:pt x="1173262" y="1815703"/>
                  <a:pt x="1174502" y="1811983"/>
                  <a:pt x="1172021" y="1809502"/>
                </a:cubicBezTo>
                <a:cubicBezTo>
                  <a:pt x="1170781" y="1808262"/>
                  <a:pt x="1169231" y="1807952"/>
                  <a:pt x="1167370" y="1808572"/>
                </a:cubicBezTo>
                <a:close/>
                <a:moveTo>
                  <a:pt x="5841503" y="1805782"/>
                </a:moveTo>
                <a:cubicBezTo>
                  <a:pt x="5846465" y="1810743"/>
                  <a:pt x="5846465" y="1813223"/>
                  <a:pt x="5841503" y="1813223"/>
                </a:cubicBezTo>
                <a:cubicBezTo>
                  <a:pt x="5836541" y="1813223"/>
                  <a:pt x="5834061" y="1811983"/>
                  <a:pt x="5834061" y="1809502"/>
                </a:cubicBezTo>
                <a:cubicBezTo>
                  <a:pt x="5834061" y="1807022"/>
                  <a:pt x="5836541" y="1805782"/>
                  <a:pt x="5841503" y="1805782"/>
                </a:cubicBezTo>
                <a:close/>
                <a:moveTo>
                  <a:pt x="602754" y="1790899"/>
                </a:moveTo>
                <a:cubicBezTo>
                  <a:pt x="602754" y="1790899"/>
                  <a:pt x="600273" y="1795860"/>
                  <a:pt x="595312" y="1805782"/>
                </a:cubicBezTo>
                <a:cubicBezTo>
                  <a:pt x="590351" y="1815703"/>
                  <a:pt x="586630" y="1820665"/>
                  <a:pt x="584150" y="1820665"/>
                </a:cubicBezTo>
                <a:cubicBezTo>
                  <a:pt x="581670" y="1820665"/>
                  <a:pt x="580429" y="1818184"/>
                  <a:pt x="580429" y="1813223"/>
                </a:cubicBezTo>
                <a:close/>
                <a:moveTo>
                  <a:pt x="611125" y="1786248"/>
                </a:moveTo>
                <a:cubicBezTo>
                  <a:pt x="611746" y="1785628"/>
                  <a:pt x="612676" y="1785938"/>
                  <a:pt x="613916" y="1787178"/>
                </a:cubicBezTo>
                <a:cubicBezTo>
                  <a:pt x="616396" y="1789659"/>
                  <a:pt x="617637" y="1790899"/>
                  <a:pt x="617637" y="1790899"/>
                </a:cubicBezTo>
                <a:lnTo>
                  <a:pt x="610195" y="1790899"/>
                </a:lnTo>
                <a:cubicBezTo>
                  <a:pt x="610195" y="1788419"/>
                  <a:pt x="610505" y="1786868"/>
                  <a:pt x="611125" y="1786248"/>
                </a:cubicBezTo>
                <a:close/>
                <a:moveTo>
                  <a:pt x="755302" y="1783457"/>
                </a:moveTo>
                <a:cubicBezTo>
                  <a:pt x="752822" y="1783457"/>
                  <a:pt x="751582" y="1784698"/>
                  <a:pt x="751582" y="1787178"/>
                </a:cubicBezTo>
                <a:cubicBezTo>
                  <a:pt x="751582" y="1789659"/>
                  <a:pt x="754062" y="1790899"/>
                  <a:pt x="759023" y="1790899"/>
                </a:cubicBezTo>
                <a:cubicBezTo>
                  <a:pt x="763984" y="1790899"/>
                  <a:pt x="766465" y="1790899"/>
                  <a:pt x="766465" y="1790899"/>
                </a:cubicBezTo>
                <a:cubicBezTo>
                  <a:pt x="766465" y="1785938"/>
                  <a:pt x="763984" y="1783457"/>
                  <a:pt x="759023" y="1783457"/>
                </a:cubicBezTo>
                <a:cubicBezTo>
                  <a:pt x="759023" y="1783457"/>
                  <a:pt x="757783" y="1783457"/>
                  <a:pt x="755302" y="1783457"/>
                </a:cubicBezTo>
                <a:close/>
                <a:moveTo>
                  <a:pt x="5692675" y="1776016"/>
                </a:moveTo>
                <a:cubicBezTo>
                  <a:pt x="5697636" y="1810743"/>
                  <a:pt x="5697636" y="1828106"/>
                  <a:pt x="5692675" y="1828106"/>
                </a:cubicBezTo>
                <a:cubicBezTo>
                  <a:pt x="5687713" y="1828106"/>
                  <a:pt x="5685233" y="1829346"/>
                  <a:pt x="5685233" y="1831827"/>
                </a:cubicBezTo>
                <a:cubicBezTo>
                  <a:pt x="5685233" y="1834307"/>
                  <a:pt x="5685233" y="1835547"/>
                  <a:pt x="5685233" y="1835547"/>
                </a:cubicBezTo>
                <a:lnTo>
                  <a:pt x="5677792" y="1835547"/>
                </a:lnTo>
                <a:cubicBezTo>
                  <a:pt x="5677792" y="1830586"/>
                  <a:pt x="5679033" y="1825626"/>
                  <a:pt x="5681513" y="1820665"/>
                </a:cubicBezTo>
                <a:cubicBezTo>
                  <a:pt x="5683993" y="1815703"/>
                  <a:pt x="5685233" y="1805782"/>
                  <a:pt x="5685233" y="1790899"/>
                </a:cubicBezTo>
                <a:close/>
                <a:moveTo>
                  <a:pt x="1082724" y="1776016"/>
                </a:moveTo>
                <a:cubicBezTo>
                  <a:pt x="1080244" y="1776016"/>
                  <a:pt x="1076523" y="1778496"/>
                  <a:pt x="1071562" y="1783457"/>
                </a:cubicBezTo>
                <a:cubicBezTo>
                  <a:pt x="1071562" y="1788419"/>
                  <a:pt x="1069082" y="1789659"/>
                  <a:pt x="1064121" y="1787178"/>
                </a:cubicBezTo>
                <a:cubicBezTo>
                  <a:pt x="1059160" y="1784698"/>
                  <a:pt x="1054199" y="1785938"/>
                  <a:pt x="1049238" y="1790899"/>
                </a:cubicBezTo>
                <a:cubicBezTo>
                  <a:pt x="1044277" y="1805782"/>
                  <a:pt x="1041797" y="1805782"/>
                  <a:pt x="1041797" y="1790899"/>
                </a:cubicBezTo>
                <a:cubicBezTo>
                  <a:pt x="1036836" y="1785938"/>
                  <a:pt x="1031875" y="1783457"/>
                  <a:pt x="1026914" y="1783457"/>
                </a:cubicBezTo>
                <a:lnTo>
                  <a:pt x="1026914" y="1798340"/>
                </a:lnTo>
                <a:cubicBezTo>
                  <a:pt x="1026914" y="1803301"/>
                  <a:pt x="1026914" y="1808262"/>
                  <a:pt x="1026914" y="1813223"/>
                </a:cubicBezTo>
                <a:cubicBezTo>
                  <a:pt x="1026914" y="1838028"/>
                  <a:pt x="1031875" y="1850430"/>
                  <a:pt x="1041797" y="1850430"/>
                </a:cubicBezTo>
                <a:cubicBezTo>
                  <a:pt x="1051718" y="1845469"/>
                  <a:pt x="1059160" y="1840508"/>
                  <a:pt x="1064121" y="1835547"/>
                </a:cubicBezTo>
                <a:cubicBezTo>
                  <a:pt x="1079004" y="1820665"/>
                  <a:pt x="1086445" y="1810743"/>
                  <a:pt x="1086445" y="1805782"/>
                </a:cubicBezTo>
                <a:lnTo>
                  <a:pt x="1093887" y="1798340"/>
                </a:lnTo>
                <a:cubicBezTo>
                  <a:pt x="1103808" y="1793379"/>
                  <a:pt x="1101328" y="1785938"/>
                  <a:pt x="1086445" y="1776016"/>
                </a:cubicBezTo>
                <a:cubicBezTo>
                  <a:pt x="1086445" y="1776016"/>
                  <a:pt x="1085205" y="1776016"/>
                  <a:pt x="1082724" y="1776016"/>
                </a:cubicBezTo>
                <a:close/>
                <a:moveTo>
                  <a:pt x="5603378" y="1768575"/>
                </a:moveTo>
                <a:lnTo>
                  <a:pt x="5603378" y="1776016"/>
                </a:lnTo>
                <a:cubicBezTo>
                  <a:pt x="5603378" y="1785938"/>
                  <a:pt x="5605858" y="1792139"/>
                  <a:pt x="5610819" y="1794620"/>
                </a:cubicBezTo>
                <a:cubicBezTo>
                  <a:pt x="5615781" y="1797100"/>
                  <a:pt x="5620741" y="1797100"/>
                  <a:pt x="5625702" y="1794620"/>
                </a:cubicBezTo>
                <a:cubicBezTo>
                  <a:pt x="5630663" y="1792139"/>
                  <a:pt x="5635623" y="1793379"/>
                  <a:pt x="5640585" y="1798340"/>
                </a:cubicBezTo>
                <a:cubicBezTo>
                  <a:pt x="5645547" y="1803301"/>
                  <a:pt x="5646786" y="1808262"/>
                  <a:pt x="5644306" y="1813223"/>
                </a:cubicBezTo>
                <a:cubicBezTo>
                  <a:pt x="5641825" y="1818184"/>
                  <a:pt x="5641825" y="1821905"/>
                  <a:pt x="5644306" y="1824385"/>
                </a:cubicBezTo>
                <a:cubicBezTo>
                  <a:pt x="5646786" y="1826866"/>
                  <a:pt x="5646786" y="1830586"/>
                  <a:pt x="5644306" y="1835547"/>
                </a:cubicBezTo>
                <a:cubicBezTo>
                  <a:pt x="5641825" y="1840508"/>
                  <a:pt x="5640585" y="1842989"/>
                  <a:pt x="5640585" y="1842989"/>
                </a:cubicBezTo>
                <a:lnTo>
                  <a:pt x="5633143" y="1828106"/>
                </a:lnTo>
                <a:cubicBezTo>
                  <a:pt x="5628183" y="1823145"/>
                  <a:pt x="5625702" y="1818184"/>
                  <a:pt x="5625702" y="1813223"/>
                </a:cubicBezTo>
                <a:cubicBezTo>
                  <a:pt x="5625702" y="1803301"/>
                  <a:pt x="5610819" y="1798340"/>
                  <a:pt x="5581054" y="1798340"/>
                </a:cubicBezTo>
                <a:cubicBezTo>
                  <a:pt x="5566171" y="1803301"/>
                  <a:pt x="5558730" y="1803301"/>
                  <a:pt x="5558730" y="1798340"/>
                </a:cubicBezTo>
                <a:cubicBezTo>
                  <a:pt x="5558730" y="1793379"/>
                  <a:pt x="5563691" y="1790899"/>
                  <a:pt x="5573613" y="1790899"/>
                </a:cubicBezTo>
                <a:lnTo>
                  <a:pt x="5581054" y="1790899"/>
                </a:lnTo>
                <a:close/>
                <a:moveTo>
                  <a:pt x="1179463" y="1761133"/>
                </a:moveTo>
                <a:cubicBezTo>
                  <a:pt x="1176982" y="1761133"/>
                  <a:pt x="1173262" y="1762374"/>
                  <a:pt x="1168300" y="1764854"/>
                </a:cubicBezTo>
                <a:cubicBezTo>
                  <a:pt x="1163340" y="1767334"/>
                  <a:pt x="1160859" y="1771055"/>
                  <a:pt x="1160859" y="1776016"/>
                </a:cubicBezTo>
                <a:cubicBezTo>
                  <a:pt x="1170781" y="1776016"/>
                  <a:pt x="1178222" y="1773536"/>
                  <a:pt x="1183183" y="1768575"/>
                </a:cubicBezTo>
                <a:cubicBezTo>
                  <a:pt x="1183183" y="1763614"/>
                  <a:pt x="1181943" y="1761133"/>
                  <a:pt x="1179463" y="1761133"/>
                </a:cubicBezTo>
                <a:close/>
                <a:moveTo>
                  <a:pt x="684609" y="1761133"/>
                </a:moveTo>
                <a:cubicBezTo>
                  <a:pt x="684609" y="1761133"/>
                  <a:pt x="685849" y="1761133"/>
                  <a:pt x="688330" y="1761133"/>
                </a:cubicBezTo>
                <a:cubicBezTo>
                  <a:pt x="690810" y="1761133"/>
                  <a:pt x="692051" y="1763614"/>
                  <a:pt x="692051" y="1768575"/>
                </a:cubicBezTo>
                <a:cubicBezTo>
                  <a:pt x="692051" y="1773536"/>
                  <a:pt x="690810" y="1776016"/>
                  <a:pt x="688330" y="1776016"/>
                </a:cubicBezTo>
                <a:cubicBezTo>
                  <a:pt x="685849" y="1776016"/>
                  <a:pt x="682129" y="1773536"/>
                  <a:pt x="677168" y="1768575"/>
                </a:cubicBezTo>
                <a:cubicBezTo>
                  <a:pt x="677168" y="1768575"/>
                  <a:pt x="679648" y="1766094"/>
                  <a:pt x="684609" y="1761133"/>
                </a:cubicBezTo>
                <a:close/>
                <a:moveTo>
                  <a:pt x="1212949" y="1753692"/>
                </a:moveTo>
                <a:cubicBezTo>
                  <a:pt x="1212949" y="1758653"/>
                  <a:pt x="1215429" y="1761133"/>
                  <a:pt x="1220390" y="1761133"/>
                </a:cubicBezTo>
                <a:cubicBezTo>
                  <a:pt x="1220390" y="1761133"/>
                  <a:pt x="1220390" y="1758653"/>
                  <a:pt x="1220390" y="1753692"/>
                </a:cubicBezTo>
                <a:close/>
                <a:moveTo>
                  <a:pt x="654844" y="1753692"/>
                </a:moveTo>
                <a:cubicBezTo>
                  <a:pt x="654844" y="1758653"/>
                  <a:pt x="654844" y="1766094"/>
                  <a:pt x="654844" y="1776016"/>
                </a:cubicBezTo>
                <a:cubicBezTo>
                  <a:pt x="654844" y="1785938"/>
                  <a:pt x="652363" y="1790899"/>
                  <a:pt x="647402" y="1790899"/>
                </a:cubicBezTo>
                <a:cubicBezTo>
                  <a:pt x="642441" y="1790899"/>
                  <a:pt x="639961" y="1790899"/>
                  <a:pt x="639961" y="1790899"/>
                </a:cubicBezTo>
                <a:cubicBezTo>
                  <a:pt x="639961" y="1790899"/>
                  <a:pt x="637480" y="1793379"/>
                  <a:pt x="632519" y="1798340"/>
                </a:cubicBezTo>
                <a:cubicBezTo>
                  <a:pt x="627558" y="1793379"/>
                  <a:pt x="626318" y="1787178"/>
                  <a:pt x="628799" y="1779737"/>
                </a:cubicBezTo>
                <a:cubicBezTo>
                  <a:pt x="631279" y="1772295"/>
                  <a:pt x="635000" y="1768575"/>
                  <a:pt x="639961" y="1768575"/>
                </a:cubicBezTo>
                <a:cubicBezTo>
                  <a:pt x="639961" y="1768575"/>
                  <a:pt x="641201" y="1767334"/>
                  <a:pt x="643681" y="1764854"/>
                </a:cubicBezTo>
                <a:cubicBezTo>
                  <a:pt x="646162" y="1762374"/>
                  <a:pt x="647402" y="1761133"/>
                  <a:pt x="647402" y="1761133"/>
                </a:cubicBezTo>
                <a:close/>
                <a:moveTo>
                  <a:pt x="1173416" y="1736484"/>
                </a:moveTo>
                <a:cubicBezTo>
                  <a:pt x="1165045" y="1735553"/>
                  <a:pt x="1160859" y="1738809"/>
                  <a:pt x="1160859" y="1746250"/>
                </a:cubicBezTo>
                <a:cubicBezTo>
                  <a:pt x="1160859" y="1751211"/>
                  <a:pt x="1165820" y="1753692"/>
                  <a:pt x="1175742" y="1753692"/>
                </a:cubicBezTo>
                <a:lnTo>
                  <a:pt x="1183183" y="1738809"/>
                </a:lnTo>
                <a:cubicBezTo>
                  <a:pt x="1179463" y="1737569"/>
                  <a:pt x="1176207" y="1736794"/>
                  <a:pt x="1173416" y="1736484"/>
                </a:cubicBezTo>
                <a:close/>
                <a:moveTo>
                  <a:pt x="671587" y="1720206"/>
                </a:moveTo>
                <a:cubicBezTo>
                  <a:pt x="675307" y="1720206"/>
                  <a:pt x="679648" y="1721446"/>
                  <a:pt x="684609" y="1723926"/>
                </a:cubicBezTo>
                <a:lnTo>
                  <a:pt x="692051" y="1738809"/>
                </a:lnTo>
                <a:cubicBezTo>
                  <a:pt x="692051" y="1743770"/>
                  <a:pt x="687090" y="1743770"/>
                  <a:pt x="677168" y="1738809"/>
                </a:cubicBezTo>
                <a:cubicBezTo>
                  <a:pt x="677168" y="1733848"/>
                  <a:pt x="672207" y="1731368"/>
                  <a:pt x="662285" y="1731368"/>
                </a:cubicBezTo>
                <a:lnTo>
                  <a:pt x="647402" y="1731368"/>
                </a:lnTo>
                <a:lnTo>
                  <a:pt x="662285" y="1723926"/>
                </a:lnTo>
                <a:cubicBezTo>
                  <a:pt x="664765" y="1721446"/>
                  <a:pt x="667866" y="1720206"/>
                  <a:pt x="671587" y="1720206"/>
                </a:cubicBezTo>
                <a:close/>
                <a:moveTo>
                  <a:pt x="5692675" y="1716485"/>
                </a:moveTo>
                <a:cubicBezTo>
                  <a:pt x="5692675" y="1716485"/>
                  <a:pt x="5696395" y="1716485"/>
                  <a:pt x="5703837" y="1716485"/>
                </a:cubicBezTo>
                <a:cubicBezTo>
                  <a:pt x="5711279" y="1716485"/>
                  <a:pt x="5716239" y="1718965"/>
                  <a:pt x="5718720" y="1723926"/>
                </a:cubicBezTo>
                <a:cubicBezTo>
                  <a:pt x="5721200" y="1728887"/>
                  <a:pt x="5724921" y="1730127"/>
                  <a:pt x="5729882" y="1727647"/>
                </a:cubicBezTo>
                <a:cubicBezTo>
                  <a:pt x="5734843" y="1725167"/>
                  <a:pt x="5737323" y="1726407"/>
                  <a:pt x="5737323" y="1731368"/>
                </a:cubicBezTo>
                <a:lnTo>
                  <a:pt x="5714999" y="1731368"/>
                </a:lnTo>
                <a:cubicBezTo>
                  <a:pt x="5714999" y="1726407"/>
                  <a:pt x="5710038" y="1723926"/>
                  <a:pt x="5700117" y="1723926"/>
                </a:cubicBezTo>
                <a:close/>
                <a:moveTo>
                  <a:pt x="5514081" y="1716485"/>
                </a:moveTo>
                <a:cubicBezTo>
                  <a:pt x="5519043" y="1716485"/>
                  <a:pt x="5521523" y="1718965"/>
                  <a:pt x="5521523" y="1723926"/>
                </a:cubicBezTo>
                <a:lnTo>
                  <a:pt x="5514081" y="1731368"/>
                </a:lnTo>
                <a:close/>
                <a:moveTo>
                  <a:pt x="498574" y="1716485"/>
                </a:moveTo>
                <a:lnTo>
                  <a:pt x="498574" y="1723926"/>
                </a:lnTo>
                <a:lnTo>
                  <a:pt x="491132" y="1723926"/>
                </a:lnTo>
                <a:cubicBezTo>
                  <a:pt x="491132" y="1723926"/>
                  <a:pt x="493613" y="1721446"/>
                  <a:pt x="498574" y="1716485"/>
                </a:cubicBezTo>
                <a:close/>
                <a:moveTo>
                  <a:pt x="5765693" y="1715555"/>
                </a:moveTo>
                <a:cubicBezTo>
                  <a:pt x="5770345" y="1717415"/>
                  <a:pt x="5770810" y="1727647"/>
                  <a:pt x="5767089" y="1746250"/>
                </a:cubicBezTo>
                <a:cubicBezTo>
                  <a:pt x="5767089" y="1756172"/>
                  <a:pt x="5768329" y="1764854"/>
                  <a:pt x="5770809" y="1772295"/>
                </a:cubicBezTo>
                <a:cubicBezTo>
                  <a:pt x="5773289" y="1779737"/>
                  <a:pt x="5779491" y="1783457"/>
                  <a:pt x="5789413" y="1783457"/>
                </a:cubicBezTo>
                <a:cubicBezTo>
                  <a:pt x="5804296" y="1783457"/>
                  <a:pt x="5811737" y="1790899"/>
                  <a:pt x="5811737" y="1805782"/>
                </a:cubicBezTo>
                <a:lnTo>
                  <a:pt x="5796855" y="1798340"/>
                </a:lnTo>
                <a:cubicBezTo>
                  <a:pt x="5791893" y="1783457"/>
                  <a:pt x="5786933" y="1783457"/>
                  <a:pt x="5781972" y="1798340"/>
                </a:cubicBezTo>
                <a:cubicBezTo>
                  <a:pt x="5781972" y="1798340"/>
                  <a:pt x="5779491" y="1799581"/>
                  <a:pt x="5774531" y="1802061"/>
                </a:cubicBezTo>
                <a:cubicBezTo>
                  <a:pt x="5769569" y="1804541"/>
                  <a:pt x="5767089" y="1808262"/>
                  <a:pt x="5767089" y="1813223"/>
                </a:cubicBezTo>
                <a:lnTo>
                  <a:pt x="5759647" y="1828106"/>
                </a:lnTo>
                <a:cubicBezTo>
                  <a:pt x="5759647" y="1828106"/>
                  <a:pt x="5759647" y="1821905"/>
                  <a:pt x="5759647" y="1809502"/>
                </a:cubicBezTo>
                <a:cubicBezTo>
                  <a:pt x="5759647" y="1797100"/>
                  <a:pt x="5754686" y="1788419"/>
                  <a:pt x="5744765" y="1783457"/>
                </a:cubicBezTo>
                <a:cubicBezTo>
                  <a:pt x="5739803" y="1783457"/>
                  <a:pt x="5736083" y="1783457"/>
                  <a:pt x="5733603" y="1783457"/>
                </a:cubicBezTo>
                <a:cubicBezTo>
                  <a:pt x="5731123" y="1783457"/>
                  <a:pt x="5729882" y="1780977"/>
                  <a:pt x="5729882" y="1776016"/>
                </a:cubicBezTo>
                <a:lnTo>
                  <a:pt x="5744765" y="1776016"/>
                </a:lnTo>
                <a:lnTo>
                  <a:pt x="5759647" y="1776016"/>
                </a:lnTo>
                <a:cubicBezTo>
                  <a:pt x="5759647" y="1771055"/>
                  <a:pt x="5757167" y="1768575"/>
                  <a:pt x="5752206" y="1768575"/>
                </a:cubicBezTo>
                <a:cubicBezTo>
                  <a:pt x="5747245" y="1768575"/>
                  <a:pt x="5744765" y="1767334"/>
                  <a:pt x="5744765" y="1764854"/>
                </a:cubicBezTo>
                <a:cubicBezTo>
                  <a:pt x="5744765" y="1762374"/>
                  <a:pt x="5744765" y="1761133"/>
                  <a:pt x="5744765" y="1761133"/>
                </a:cubicBezTo>
                <a:cubicBezTo>
                  <a:pt x="5749726" y="1756172"/>
                  <a:pt x="5749726" y="1753692"/>
                  <a:pt x="5744765" y="1753692"/>
                </a:cubicBezTo>
                <a:cubicBezTo>
                  <a:pt x="5739803" y="1753692"/>
                  <a:pt x="5737323" y="1751211"/>
                  <a:pt x="5737323" y="1746250"/>
                </a:cubicBezTo>
                <a:lnTo>
                  <a:pt x="5752206" y="1746250"/>
                </a:lnTo>
                <a:cubicBezTo>
                  <a:pt x="5757167" y="1746250"/>
                  <a:pt x="5760888" y="1745010"/>
                  <a:pt x="5763369" y="1742530"/>
                </a:cubicBezTo>
                <a:cubicBezTo>
                  <a:pt x="5765849" y="1740049"/>
                  <a:pt x="5764609" y="1736329"/>
                  <a:pt x="5759647" y="1731368"/>
                </a:cubicBezTo>
                <a:cubicBezTo>
                  <a:pt x="5754686" y="1726407"/>
                  <a:pt x="5754686" y="1721446"/>
                  <a:pt x="5759647" y="1716485"/>
                </a:cubicBezTo>
                <a:cubicBezTo>
                  <a:pt x="5762127" y="1715245"/>
                  <a:pt x="5764143" y="1714935"/>
                  <a:pt x="5765693" y="1715555"/>
                </a:cubicBezTo>
                <a:close/>
                <a:moveTo>
                  <a:pt x="5707557" y="1701602"/>
                </a:moveTo>
                <a:cubicBezTo>
                  <a:pt x="5717479" y="1706563"/>
                  <a:pt x="5717479" y="1709043"/>
                  <a:pt x="5707557" y="1709043"/>
                </a:cubicBezTo>
                <a:cubicBezTo>
                  <a:pt x="5702597" y="1709043"/>
                  <a:pt x="5700117" y="1709043"/>
                  <a:pt x="5700117" y="1709043"/>
                </a:cubicBezTo>
                <a:cubicBezTo>
                  <a:pt x="5705077" y="1704082"/>
                  <a:pt x="5707557" y="1701602"/>
                  <a:pt x="5707557" y="1701602"/>
                </a:cubicBezTo>
                <a:close/>
                <a:moveTo>
                  <a:pt x="863203" y="1694161"/>
                </a:moveTo>
                <a:lnTo>
                  <a:pt x="863203" y="1701602"/>
                </a:lnTo>
                <a:lnTo>
                  <a:pt x="863203" y="1709043"/>
                </a:lnTo>
                <a:cubicBezTo>
                  <a:pt x="863203" y="1709043"/>
                  <a:pt x="865683" y="1706563"/>
                  <a:pt x="870644" y="1701602"/>
                </a:cubicBezTo>
                <a:cubicBezTo>
                  <a:pt x="870644" y="1696641"/>
                  <a:pt x="868164" y="1694161"/>
                  <a:pt x="863203" y="1694161"/>
                </a:cubicBezTo>
                <a:close/>
                <a:moveTo>
                  <a:pt x="5640585" y="1686719"/>
                </a:moveTo>
                <a:cubicBezTo>
                  <a:pt x="5645547" y="1686719"/>
                  <a:pt x="5648027" y="1689200"/>
                  <a:pt x="5648027" y="1694161"/>
                </a:cubicBezTo>
                <a:lnTo>
                  <a:pt x="5640585" y="1701602"/>
                </a:lnTo>
                <a:cubicBezTo>
                  <a:pt x="5635623" y="1691680"/>
                  <a:pt x="5635623" y="1686719"/>
                  <a:pt x="5640585" y="1686719"/>
                </a:cubicBezTo>
                <a:close/>
                <a:moveTo>
                  <a:pt x="840878" y="1686719"/>
                </a:moveTo>
                <a:cubicBezTo>
                  <a:pt x="840878" y="1686719"/>
                  <a:pt x="838398" y="1691680"/>
                  <a:pt x="833437" y="1701602"/>
                </a:cubicBezTo>
                <a:lnTo>
                  <a:pt x="811113" y="1716485"/>
                </a:lnTo>
                <a:cubicBezTo>
                  <a:pt x="801191" y="1721446"/>
                  <a:pt x="796230" y="1726407"/>
                  <a:pt x="796230" y="1731368"/>
                </a:cubicBezTo>
                <a:lnTo>
                  <a:pt x="788789" y="1753692"/>
                </a:lnTo>
                <a:cubicBezTo>
                  <a:pt x="783828" y="1768575"/>
                  <a:pt x="782588" y="1777256"/>
                  <a:pt x="785068" y="1779737"/>
                </a:cubicBezTo>
                <a:cubicBezTo>
                  <a:pt x="787549" y="1782217"/>
                  <a:pt x="793750" y="1778496"/>
                  <a:pt x="803672" y="1768575"/>
                </a:cubicBezTo>
                <a:cubicBezTo>
                  <a:pt x="808633" y="1763614"/>
                  <a:pt x="812353" y="1759893"/>
                  <a:pt x="814834" y="1757413"/>
                </a:cubicBezTo>
                <a:cubicBezTo>
                  <a:pt x="817314" y="1754932"/>
                  <a:pt x="818555" y="1752452"/>
                  <a:pt x="818555" y="1749971"/>
                </a:cubicBezTo>
                <a:cubicBezTo>
                  <a:pt x="818555" y="1747491"/>
                  <a:pt x="819795" y="1743770"/>
                  <a:pt x="822275" y="1738809"/>
                </a:cubicBezTo>
                <a:cubicBezTo>
                  <a:pt x="824755" y="1733848"/>
                  <a:pt x="828476" y="1728887"/>
                  <a:pt x="833437" y="1723926"/>
                </a:cubicBezTo>
                <a:cubicBezTo>
                  <a:pt x="853281" y="1704082"/>
                  <a:pt x="855762" y="1691680"/>
                  <a:pt x="840878" y="1686719"/>
                </a:cubicBezTo>
                <a:close/>
                <a:moveTo>
                  <a:pt x="5722441" y="1679278"/>
                </a:moveTo>
                <a:lnTo>
                  <a:pt x="5729882" y="1679278"/>
                </a:lnTo>
                <a:cubicBezTo>
                  <a:pt x="5729882" y="1684239"/>
                  <a:pt x="5729882" y="1686719"/>
                  <a:pt x="5729882" y="1686719"/>
                </a:cubicBezTo>
                <a:cubicBezTo>
                  <a:pt x="5724921" y="1686719"/>
                  <a:pt x="5722441" y="1686719"/>
                  <a:pt x="5722441" y="1686719"/>
                </a:cubicBezTo>
                <a:cubicBezTo>
                  <a:pt x="5722441" y="1686719"/>
                  <a:pt x="5722441" y="1684239"/>
                  <a:pt x="5722441" y="1679278"/>
                </a:cubicBezTo>
                <a:close/>
                <a:moveTo>
                  <a:pt x="5804296" y="1671836"/>
                </a:moveTo>
                <a:cubicBezTo>
                  <a:pt x="5809257" y="1671836"/>
                  <a:pt x="5811737" y="1671836"/>
                  <a:pt x="5811737" y="1671836"/>
                </a:cubicBezTo>
                <a:cubicBezTo>
                  <a:pt x="5811737" y="1671836"/>
                  <a:pt x="5810497" y="1673077"/>
                  <a:pt x="5808017" y="1675557"/>
                </a:cubicBezTo>
                <a:cubicBezTo>
                  <a:pt x="5805537" y="1678037"/>
                  <a:pt x="5804296" y="1679278"/>
                  <a:pt x="5804296" y="1679278"/>
                </a:cubicBezTo>
                <a:close/>
                <a:moveTo>
                  <a:pt x="699492" y="1664395"/>
                </a:moveTo>
                <a:lnTo>
                  <a:pt x="736699" y="1664395"/>
                </a:lnTo>
                <a:cubicBezTo>
                  <a:pt x="736699" y="1669356"/>
                  <a:pt x="735459" y="1671836"/>
                  <a:pt x="732978" y="1671836"/>
                </a:cubicBezTo>
                <a:cubicBezTo>
                  <a:pt x="730498" y="1671836"/>
                  <a:pt x="729257" y="1673077"/>
                  <a:pt x="729257" y="1675557"/>
                </a:cubicBezTo>
                <a:cubicBezTo>
                  <a:pt x="729257" y="1678037"/>
                  <a:pt x="728017" y="1681758"/>
                  <a:pt x="725537" y="1686719"/>
                </a:cubicBezTo>
                <a:cubicBezTo>
                  <a:pt x="723057" y="1691680"/>
                  <a:pt x="721816" y="1694161"/>
                  <a:pt x="721816" y="1694161"/>
                </a:cubicBezTo>
                <a:cubicBezTo>
                  <a:pt x="716855" y="1689200"/>
                  <a:pt x="714375" y="1685479"/>
                  <a:pt x="714375" y="1682998"/>
                </a:cubicBezTo>
                <a:cubicBezTo>
                  <a:pt x="714375" y="1680518"/>
                  <a:pt x="714375" y="1679278"/>
                  <a:pt x="714375" y="1679278"/>
                </a:cubicBezTo>
                <a:cubicBezTo>
                  <a:pt x="714375" y="1674317"/>
                  <a:pt x="709414" y="1671836"/>
                  <a:pt x="699492" y="1671836"/>
                </a:cubicBezTo>
                <a:lnTo>
                  <a:pt x="692051" y="1671836"/>
                </a:lnTo>
                <a:close/>
                <a:moveTo>
                  <a:pt x="5633143" y="1649512"/>
                </a:moveTo>
                <a:cubicBezTo>
                  <a:pt x="5638105" y="1649512"/>
                  <a:pt x="5643065" y="1651993"/>
                  <a:pt x="5648027" y="1656954"/>
                </a:cubicBezTo>
                <a:lnTo>
                  <a:pt x="5633143" y="1656954"/>
                </a:lnTo>
                <a:cubicBezTo>
                  <a:pt x="5628183" y="1651993"/>
                  <a:pt x="5628183" y="1649512"/>
                  <a:pt x="5633143" y="1649512"/>
                </a:cubicBezTo>
                <a:close/>
                <a:moveTo>
                  <a:pt x="654844" y="1649512"/>
                </a:moveTo>
                <a:lnTo>
                  <a:pt x="662285" y="1649512"/>
                </a:lnTo>
                <a:cubicBezTo>
                  <a:pt x="662285" y="1654473"/>
                  <a:pt x="659804" y="1656954"/>
                  <a:pt x="654844" y="1656954"/>
                </a:cubicBezTo>
                <a:cubicBezTo>
                  <a:pt x="654844" y="1651993"/>
                  <a:pt x="654844" y="1649512"/>
                  <a:pt x="654844" y="1649512"/>
                </a:cubicBezTo>
                <a:close/>
                <a:moveTo>
                  <a:pt x="155339" y="1644861"/>
                </a:moveTo>
                <a:cubicBezTo>
                  <a:pt x="155959" y="1645482"/>
                  <a:pt x="156269" y="1647032"/>
                  <a:pt x="156269" y="1649512"/>
                </a:cubicBezTo>
                <a:cubicBezTo>
                  <a:pt x="156269" y="1654473"/>
                  <a:pt x="153789" y="1656954"/>
                  <a:pt x="148828" y="1656954"/>
                </a:cubicBezTo>
                <a:cubicBezTo>
                  <a:pt x="148828" y="1651993"/>
                  <a:pt x="150068" y="1648272"/>
                  <a:pt x="152549" y="1645791"/>
                </a:cubicBezTo>
                <a:cubicBezTo>
                  <a:pt x="153789" y="1644551"/>
                  <a:pt x="154719" y="1644241"/>
                  <a:pt x="155339" y="1644861"/>
                </a:cubicBezTo>
                <a:close/>
                <a:moveTo>
                  <a:pt x="5618261" y="1634629"/>
                </a:moveTo>
                <a:cubicBezTo>
                  <a:pt x="5618261" y="1639590"/>
                  <a:pt x="5618261" y="1642071"/>
                  <a:pt x="5618261" y="1642071"/>
                </a:cubicBezTo>
                <a:cubicBezTo>
                  <a:pt x="5613299" y="1642071"/>
                  <a:pt x="5610819" y="1642071"/>
                  <a:pt x="5610819" y="1642071"/>
                </a:cubicBezTo>
                <a:cubicBezTo>
                  <a:pt x="5610819" y="1642071"/>
                  <a:pt x="5612060" y="1640830"/>
                  <a:pt x="5614540" y="1638350"/>
                </a:cubicBezTo>
                <a:cubicBezTo>
                  <a:pt x="5617020" y="1635870"/>
                  <a:pt x="5618261" y="1634629"/>
                  <a:pt x="5618261" y="1634629"/>
                </a:cubicBezTo>
                <a:close/>
                <a:moveTo>
                  <a:pt x="5573613" y="1634629"/>
                </a:moveTo>
                <a:cubicBezTo>
                  <a:pt x="5573613" y="1639590"/>
                  <a:pt x="5572372" y="1643311"/>
                  <a:pt x="5569892" y="1645791"/>
                </a:cubicBezTo>
                <a:cubicBezTo>
                  <a:pt x="5567412" y="1648272"/>
                  <a:pt x="5566171" y="1649512"/>
                  <a:pt x="5566171" y="1649512"/>
                </a:cubicBezTo>
                <a:cubicBezTo>
                  <a:pt x="5556250" y="1654473"/>
                  <a:pt x="5556250" y="1659434"/>
                  <a:pt x="5566171" y="1664395"/>
                </a:cubicBezTo>
                <a:cubicBezTo>
                  <a:pt x="5566171" y="1659434"/>
                  <a:pt x="5568651" y="1656954"/>
                  <a:pt x="5573613" y="1656954"/>
                </a:cubicBezTo>
                <a:cubicBezTo>
                  <a:pt x="5578574" y="1656954"/>
                  <a:pt x="5582295" y="1658194"/>
                  <a:pt x="5584775" y="1660674"/>
                </a:cubicBezTo>
                <a:cubicBezTo>
                  <a:pt x="5587255" y="1663155"/>
                  <a:pt x="5588495" y="1666875"/>
                  <a:pt x="5588495" y="1671836"/>
                </a:cubicBezTo>
                <a:cubicBezTo>
                  <a:pt x="5593457" y="1681758"/>
                  <a:pt x="5598417" y="1686719"/>
                  <a:pt x="5603378" y="1686719"/>
                </a:cubicBezTo>
                <a:lnTo>
                  <a:pt x="5610819" y="1694161"/>
                </a:lnTo>
                <a:lnTo>
                  <a:pt x="5603378" y="1716485"/>
                </a:lnTo>
                <a:cubicBezTo>
                  <a:pt x="5608339" y="1716485"/>
                  <a:pt x="5610819" y="1720206"/>
                  <a:pt x="5610819" y="1727647"/>
                </a:cubicBezTo>
                <a:cubicBezTo>
                  <a:pt x="5610819" y="1735088"/>
                  <a:pt x="5613299" y="1741289"/>
                  <a:pt x="5618261" y="1746250"/>
                </a:cubicBezTo>
                <a:lnTo>
                  <a:pt x="5625702" y="1776016"/>
                </a:lnTo>
                <a:cubicBezTo>
                  <a:pt x="5620741" y="1776016"/>
                  <a:pt x="5620741" y="1778496"/>
                  <a:pt x="5625702" y="1783457"/>
                </a:cubicBezTo>
                <a:cubicBezTo>
                  <a:pt x="5625702" y="1788419"/>
                  <a:pt x="5623222" y="1790899"/>
                  <a:pt x="5618261" y="1790899"/>
                </a:cubicBezTo>
                <a:lnTo>
                  <a:pt x="5618261" y="1776016"/>
                </a:lnTo>
                <a:cubicBezTo>
                  <a:pt x="5618261" y="1766094"/>
                  <a:pt x="5612060" y="1754932"/>
                  <a:pt x="5599657" y="1742530"/>
                </a:cubicBezTo>
                <a:cubicBezTo>
                  <a:pt x="5587255" y="1730127"/>
                  <a:pt x="5581054" y="1721446"/>
                  <a:pt x="5581054" y="1716485"/>
                </a:cubicBezTo>
                <a:cubicBezTo>
                  <a:pt x="5581054" y="1716485"/>
                  <a:pt x="5578574" y="1714004"/>
                  <a:pt x="5573613" y="1709043"/>
                </a:cubicBezTo>
                <a:lnTo>
                  <a:pt x="5566171" y="1709043"/>
                </a:lnTo>
                <a:cubicBezTo>
                  <a:pt x="5571133" y="1709043"/>
                  <a:pt x="5573613" y="1715244"/>
                  <a:pt x="5573613" y="1727647"/>
                </a:cubicBezTo>
                <a:cubicBezTo>
                  <a:pt x="5573613" y="1740049"/>
                  <a:pt x="5576093" y="1749971"/>
                  <a:pt x="5581054" y="1757413"/>
                </a:cubicBezTo>
                <a:cubicBezTo>
                  <a:pt x="5586015" y="1764854"/>
                  <a:pt x="5586015" y="1768575"/>
                  <a:pt x="5581054" y="1768575"/>
                </a:cubicBezTo>
                <a:cubicBezTo>
                  <a:pt x="5571133" y="1768575"/>
                  <a:pt x="5566171" y="1751211"/>
                  <a:pt x="5566171" y="1716485"/>
                </a:cubicBezTo>
                <a:cubicBezTo>
                  <a:pt x="5561210" y="1696641"/>
                  <a:pt x="5556250" y="1684239"/>
                  <a:pt x="5551288" y="1679278"/>
                </a:cubicBezTo>
                <a:cubicBezTo>
                  <a:pt x="5546327" y="1674317"/>
                  <a:pt x="5546327" y="1669356"/>
                  <a:pt x="5551288" y="1664395"/>
                </a:cubicBezTo>
                <a:lnTo>
                  <a:pt x="5543847" y="1649512"/>
                </a:lnTo>
                <a:cubicBezTo>
                  <a:pt x="5538886" y="1649512"/>
                  <a:pt x="5536406" y="1647032"/>
                  <a:pt x="5536406" y="1642071"/>
                </a:cubicBezTo>
                <a:cubicBezTo>
                  <a:pt x="5536406" y="1637110"/>
                  <a:pt x="5537646" y="1635870"/>
                  <a:pt x="5540126" y="1638350"/>
                </a:cubicBezTo>
                <a:cubicBezTo>
                  <a:pt x="5542606" y="1640830"/>
                  <a:pt x="5543847" y="1642071"/>
                  <a:pt x="5543847" y="1642071"/>
                </a:cubicBezTo>
                <a:cubicBezTo>
                  <a:pt x="5543847" y="1647032"/>
                  <a:pt x="5546327" y="1647032"/>
                  <a:pt x="5551288" y="1642071"/>
                </a:cubicBezTo>
                <a:close/>
                <a:moveTo>
                  <a:pt x="5528964" y="1604864"/>
                </a:moveTo>
                <a:lnTo>
                  <a:pt x="5521523" y="1619747"/>
                </a:lnTo>
                <a:lnTo>
                  <a:pt x="5521523" y="1627188"/>
                </a:lnTo>
                <a:lnTo>
                  <a:pt x="5506640" y="1619747"/>
                </a:lnTo>
                <a:cubicBezTo>
                  <a:pt x="5506640" y="1614786"/>
                  <a:pt x="5509120" y="1611065"/>
                  <a:pt x="5514081" y="1608584"/>
                </a:cubicBezTo>
                <a:cubicBezTo>
                  <a:pt x="5519043" y="1606104"/>
                  <a:pt x="5524003" y="1604864"/>
                  <a:pt x="5528964" y="1604864"/>
                </a:cubicBezTo>
                <a:close/>
                <a:moveTo>
                  <a:pt x="759023" y="1604864"/>
                </a:moveTo>
                <a:cubicBezTo>
                  <a:pt x="763984" y="1609825"/>
                  <a:pt x="763984" y="1613545"/>
                  <a:pt x="759023" y="1616026"/>
                </a:cubicBezTo>
                <a:cubicBezTo>
                  <a:pt x="754062" y="1618506"/>
                  <a:pt x="751582" y="1622227"/>
                  <a:pt x="751582" y="1627188"/>
                </a:cubicBezTo>
                <a:cubicBezTo>
                  <a:pt x="751582" y="1632149"/>
                  <a:pt x="751582" y="1634629"/>
                  <a:pt x="751582" y="1634629"/>
                </a:cubicBezTo>
                <a:lnTo>
                  <a:pt x="744140" y="1627188"/>
                </a:lnTo>
                <a:close/>
                <a:moveTo>
                  <a:pt x="773906" y="1597422"/>
                </a:moveTo>
                <a:cubicBezTo>
                  <a:pt x="773906" y="1597422"/>
                  <a:pt x="773906" y="1598663"/>
                  <a:pt x="773906" y="1601143"/>
                </a:cubicBezTo>
                <a:cubicBezTo>
                  <a:pt x="773906" y="1603623"/>
                  <a:pt x="773906" y="1604864"/>
                  <a:pt x="773906" y="1604864"/>
                </a:cubicBezTo>
                <a:cubicBezTo>
                  <a:pt x="773906" y="1604864"/>
                  <a:pt x="772666" y="1604864"/>
                  <a:pt x="770185" y="1604864"/>
                </a:cubicBezTo>
                <a:cubicBezTo>
                  <a:pt x="767705" y="1604864"/>
                  <a:pt x="768945" y="1602383"/>
                  <a:pt x="773906" y="1597422"/>
                </a:cubicBezTo>
                <a:close/>
                <a:moveTo>
                  <a:pt x="5573613" y="1589981"/>
                </a:moveTo>
                <a:lnTo>
                  <a:pt x="5581054" y="1597422"/>
                </a:lnTo>
                <a:cubicBezTo>
                  <a:pt x="5586015" y="1597422"/>
                  <a:pt x="5586015" y="1599903"/>
                  <a:pt x="5581054" y="1604864"/>
                </a:cubicBezTo>
                <a:cubicBezTo>
                  <a:pt x="5576093" y="1599903"/>
                  <a:pt x="5573613" y="1594942"/>
                  <a:pt x="5573613" y="1589981"/>
                </a:cubicBezTo>
                <a:close/>
                <a:moveTo>
                  <a:pt x="5752206" y="1582540"/>
                </a:moveTo>
                <a:cubicBezTo>
                  <a:pt x="5752206" y="1587501"/>
                  <a:pt x="5752206" y="1589981"/>
                  <a:pt x="5752206" y="1589981"/>
                </a:cubicBezTo>
                <a:lnTo>
                  <a:pt x="5759647" y="1612305"/>
                </a:lnTo>
                <a:cubicBezTo>
                  <a:pt x="5759647" y="1622227"/>
                  <a:pt x="5759647" y="1632149"/>
                  <a:pt x="5759647" y="1642071"/>
                </a:cubicBezTo>
                <a:lnTo>
                  <a:pt x="5759647" y="1649512"/>
                </a:lnTo>
                <a:cubicBezTo>
                  <a:pt x="5754686" y="1644551"/>
                  <a:pt x="5752206" y="1644551"/>
                  <a:pt x="5752206" y="1649512"/>
                </a:cubicBezTo>
                <a:cubicBezTo>
                  <a:pt x="5752206" y="1654473"/>
                  <a:pt x="5754686" y="1656954"/>
                  <a:pt x="5759647" y="1656954"/>
                </a:cubicBezTo>
                <a:cubicBezTo>
                  <a:pt x="5759647" y="1656954"/>
                  <a:pt x="5759647" y="1659434"/>
                  <a:pt x="5759647" y="1664395"/>
                </a:cubicBezTo>
                <a:lnTo>
                  <a:pt x="5759647" y="1671836"/>
                </a:lnTo>
                <a:cubicBezTo>
                  <a:pt x="5764609" y="1676797"/>
                  <a:pt x="5765849" y="1684239"/>
                  <a:pt x="5763369" y="1694161"/>
                </a:cubicBezTo>
                <a:cubicBezTo>
                  <a:pt x="5760888" y="1704082"/>
                  <a:pt x="5757167" y="1709043"/>
                  <a:pt x="5752206" y="1709043"/>
                </a:cubicBezTo>
                <a:lnTo>
                  <a:pt x="5744765" y="1701602"/>
                </a:lnTo>
                <a:lnTo>
                  <a:pt x="5744765" y="1671836"/>
                </a:lnTo>
                <a:cubicBezTo>
                  <a:pt x="5749726" y="1661915"/>
                  <a:pt x="5750965" y="1656954"/>
                  <a:pt x="5748485" y="1656954"/>
                </a:cubicBezTo>
                <a:cubicBezTo>
                  <a:pt x="5746005" y="1656954"/>
                  <a:pt x="5746005" y="1653233"/>
                  <a:pt x="5748485" y="1645791"/>
                </a:cubicBezTo>
                <a:cubicBezTo>
                  <a:pt x="5750965" y="1638350"/>
                  <a:pt x="5749726" y="1632149"/>
                  <a:pt x="5744765" y="1627188"/>
                </a:cubicBezTo>
                <a:cubicBezTo>
                  <a:pt x="5744765" y="1622227"/>
                  <a:pt x="5744765" y="1619747"/>
                  <a:pt x="5744765" y="1619747"/>
                </a:cubicBezTo>
                <a:cubicBezTo>
                  <a:pt x="5749726" y="1609825"/>
                  <a:pt x="5749726" y="1604864"/>
                  <a:pt x="5744765" y="1604864"/>
                </a:cubicBezTo>
                <a:cubicBezTo>
                  <a:pt x="5739803" y="1604864"/>
                  <a:pt x="5738564" y="1601143"/>
                  <a:pt x="5741044" y="1593702"/>
                </a:cubicBezTo>
                <a:cubicBezTo>
                  <a:pt x="5743524" y="1586260"/>
                  <a:pt x="5747245" y="1582540"/>
                  <a:pt x="5752206" y="1582540"/>
                </a:cubicBezTo>
                <a:close/>
                <a:moveTo>
                  <a:pt x="5536406" y="1582540"/>
                </a:moveTo>
                <a:lnTo>
                  <a:pt x="5543847" y="1582540"/>
                </a:lnTo>
                <a:cubicBezTo>
                  <a:pt x="5548808" y="1582540"/>
                  <a:pt x="5551288" y="1582540"/>
                  <a:pt x="5551288" y="1582540"/>
                </a:cubicBezTo>
                <a:lnTo>
                  <a:pt x="5543847" y="1589981"/>
                </a:lnTo>
                <a:cubicBezTo>
                  <a:pt x="5543847" y="1589981"/>
                  <a:pt x="5541367" y="1587501"/>
                  <a:pt x="5536406" y="1582540"/>
                </a:cubicBezTo>
                <a:close/>
                <a:moveTo>
                  <a:pt x="5510826" y="1577889"/>
                </a:moveTo>
                <a:cubicBezTo>
                  <a:pt x="5511756" y="1577889"/>
                  <a:pt x="5512841" y="1578199"/>
                  <a:pt x="5514081" y="1578819"/>
                </a:cubicBezTo>
                <a:cubicBezTo>
                  <a:pt x="5519043" y="1581299"/>
                  <a:pt x="5521523" y="1582540"/>
                  <a:pt x="5521523" y="1582540"/>
                </a:cubicBezTo>
                <a:lnTo>
                  <a:pt x="5521523" y="1597422"/>
                </a:lnTo>
                <a:lnTo>
                  <a:pt x="5514081" y="1597422"/>
                </a:lnTo>
                <a:cubicBezTo>
                  <a:pt x="5509120" y="1597422"/>
                  <a:pt x="5506640" y="1593702"/>
                  <a:pt x="5506640" y="1586260"/>
                </a:cubicBezTo>
                <a:cubicBezTo>
                  <a:pt x="5506640" y="1580679"/>
                  <a:pt x="5508035" y="1577889"/>
                  <a:pt x="5510826" y="1577889"/>
                </a:cubicBezTo>
                <a:close/>
                <a:moveTo>
                  <a:pt x="5733603" y="1552774"/>
                </a:moveTo>
                <a:cubicBezTo>
                  <a:pt x="5736083" y="1552774"/>
                  <a:pt x="5739803" y="1555254"/>
                  <a:pt x="5744765" y="1560215"/>
                </a:cubicBezTo>
                <a:cubicBezTo>
                  <a:pt x="5744765" y="1565176"/>
                  <a:pt x="5742285" y="1567657"/>
                  <a:pt x="5737323" y="1567657"/>
                </a:cubicBezTo>
                <a:cubicBezTo>
                  <a:pt x="5732362" y="1562696"/>
                  <a:pt x="5729882" y="1558975"/>
                  <a:pt x="5729882" y="1556495"/>
                </a:cubicBezTo>
                <a:cubicBezTo>
                  <a:pt x="5729882" y="1554014"/>
                  <a:pt x="5731123" y="1552774"/>
                  <a:pt x="5733603" y="1552774"/>
                </a:cubicBezTo>
                <a:close/>
                <a:moveTo>
                  <a:pt x="922734" y="1545332"/>
                </a:moveTo>
                <a:cubicBezTo>
                  <a:pt x="922734" y="1545332"/>
                  <a:pt x="922734" y="1547813"/>
                  <a:pt x="922734" y="1552774"/>
                </a:cubicBezTo>
                <a:lnTo>
                  <a:pt x="930176" y="1552774"/>
                </a:lnTo>
                <a:cubicBezTo>
                  <a:pt x="935137" y="1547813"/>
                  <a:pt x="935137" y="1545332"/>
                  <a:pt x="930176" y="1545332"/>
                </a:cubicBezTo>
                <a:cubicBezTo>
                  <a:pt x="925215" y="1545332"/>
                  <a:pt x="922734" y="1545332"/>
                  <a:pt x="922734" y="1545332"/>
                </a:cubicBezTo>
                <a:close/>
                <a:moveTo>
                  <a:pt x="572988" y="1537891"/>
                </a:moveTo>
                <a:cubicBezTo>
                  <a:pt x="577949" y="1537891"/>
                  <a:pt x="579189" y="1540371"/>
                  <a:pt x="576709" y="1545332"/>
                </a:cubicBezTo>
                <a:cubicBezTo>
                  <a:pt x="574228" y="1550294"/>
                  <a:pt x="572988" y="1555254"/>
                  <a:pt x="572988" y="1560215"/>
                </a:cubicBezTo>
                <a:cubicBezTo>
                  <a:pt x="572988" y="1565176"/>
                  <a:pt x="570508" y="1567657"/>
                  <a:pt x="565546" y="1567657"/>
                </a:cubicBezTo>
                <a:cubicBezTo>
                  <a:pt x="565546" y="1562696"/>
                  <a:pt x="565546" y="1555254"/>
                  <a:pt x="565546" y="1545332"/>
                </a:cubicBezTo>
                <a:cubicBezTo>
                  <a:pt x="570508" y="1540371"/>
                  <a:pt x="572988" y="1537891"/>
                  <a:pt x="572988" y="1537891"/>
                </a:cubicBezTo>
                <a:close/>
                <a:moveTo>
                  <a:pt x="5439667" y="1530450"/>
                </a:moveTo>
                <a:cubicBezTo>
                  <a:pt x="5439667" y="1530450"/>
                  <a:pt x="5440908" y="1530450"/>
                  <a:pt x="5443388" y="1530450"/>
                </a:cubicBezTo>
                <a:cubicBezTo>
                  <a:pt x="5445868" y="1530450"/>
                  <a:pt x="5447109" y="1532930"/>
                  <a:pt x="5447109" y="1537891"/>
                </a:cubicBezTo>
                <a:lnTo>
                  <a:pt x="5439667" y="1537891"/>
                </a:lnTo>
                <a:cubicBezTo>
                  <a:pt x="5439667" y="1532930"/>
                  <a:pt x="5439667" y="1530450"/>
                  <a:pt x="5439667" y="1530450"/>
                </a:cubicBezTo>
                <a:close/>
                <a:moveTo>
                  <a:pt x="5469433" y="1523008"/>
                </a:moveTo>
                <a:cubicBezTo>
                  <a:pt x="5469433" y="1523008"/>
                  <a:pt x="5471913" y="1524249"/>
                  <a:pt x="5476874" y="1526729"/>
                </a:cubicBezTo>
                <a:cubicBezTo>
                  <a:pt x="5481836" y="1529209"/>
                  <a:pt x="5484316" y="1530450"/>
                  <a:pt x="5484316" y="1530450"/>
                </a:cubicBezTo>
                <a:cubicBezTo>
                  <a:pt x="5479354" y="1530450"/>
                  <a:pt x="5476874" y="1530450"/>
                  <a:pt x="5476874" y="1530450"/>
                </a:cubicBezTo>
                <a:close/>
                <a:moveTo>
                  <a:pt x="781347" y="1515567"/>
                </a:moveTo>
                <a:cubicBezTo>
                  <a:pt x="786308" y="1515567"/>
                  <a:pt x="788789" y="1516807"/>
                  <a:pt x="788789" y="1519288"/>
                </a:cubicBezTo>
                <a:cubicBezTo>
                  <a:pt x="788789" y="1521768"/>
                  <a:pt x="786308" y="1523008"/>
                  <a:pt x="781347" y="1523008"/>
                </a:cubicBezTo>
                <a:cubicBezTo>
                  <a:pt x="776386" y="1523008"/>
                  <a:pt x="773906" y="1521768"/>
                  <a:pt x="773906" y="1519288"/>
                </a:cubicBezTo>
                <a:cubicBezTo>
                  <a:pt x="773906" y="1516807"/>
                  <a:pt x="776386" y="1515567"/>
                  <a:pt x="781347" y="1515567"/>
                </a:cubicBezTo>
                <a:close/>
                <a:moveTo>
                  <a:pt x="5319210" y="1513241"/>
                </a:moveTo>
                <a:cubicBezTo>
                  <a:pt x="5321380" y="1513552"/>
                  <a:pt x="5324326" y="1514327"/>
                  <a:pt x="5328046" y="1515567"/>
                </a:cubicBezTo>
                <a:lnTo>
                  <a:pt x="5335488" y="1523008"/>
                </a:lnTo>
                <a:cubicBezTo>
                  <a:pt x="5335488" y="1532930"/>
                  <a:pt x="5337968" y="1539131"/>
                  <a:pt x="5342929" y="1541612"/>
                </a:cubicBezTo>
                <a:cubicBezTo>
                  <a:pt x="5347890" y="1544092"/>
                  <a:pt x="5355332" y="1545332"/>
                  <a:pt x="5365253" y="1545332"/>
                </a:cubicBezTo>
                <a:lnTo>
                  <a:pt x="5380136" y="1545332"/>
                </a:lnTo>
                <a:lnTo>
                  <a:pt x="5365253" y="1552774"/>
                </a:lnTo>
                <a:cubicBezTo>
                  <a:pt x="5360292" y="1557735"/>
                  <a:pt x="5357812" y="1562696"/>
                  <a:pt x="5357812" y="1567657"/>
                </a:cubicBezTo>
                <a:lnTo>
                  <a:pt x="5365253" y="1575098"/>
                </a:lnTo>
                <a:cubicBezTo>
                  <a:pt x="5355332" y="1570137"/>
                  <a:pt x="5347890" y="1567657"/>
                  <a:pt x="5342929" y="1567657"/>
                </a:cubicBezTo>
                <a:lnTo>
                  <a:pt x="5328046" y="1545332"/>
                </a:lnTo>
                <a:lnTo>
                  <a:pt x="5320605" y="1537891"/>
                </a:lnTo>
                <a:lnTo>
                  <a:pt x="5320605" y="1523008"/>
                </a:lnTo>
                <a:cubicBezTo>
                  <a:pt x="5313163" y="1515567"/>
                  <a:pt x="5312698" y="1512311"/>
                  <a:pt x="5319210" y="1513241"/>
                </a:cubicBezTo>
                <a:close/>
                <a:moveTo>
                  <a:pt x="844599" y="1508126"/>
                </a:moveTo>
                <a:cubicBezTo>
                  <a:pt x="849560" y="1508126"/>
                  <a:pt x="853281" y="1510606"/>
                  <a:pt x="855762" y="1515567"/>
                </a:cubicBezTo>
                <a:cubicBezTo>
                  <a:pt x="855762" y="1520528"/>
                  <a:pt x="854521" y="1523008"/>
                  <a:pt x="852041" y="1523008"/>
                </a:cubicBezTo>
                <a:cubicBezTo>
                  <a:pt x="849560" y="1523008"/>
                  <a:pt x="843359" y="1527969"/>
                  <a:pt x="833437" y="1537891"/>
                </a:cubicBezTo>
                <a:cubicBezTo>
                  <a:pt x="793750" y="1572618"/>
                  <a:pt x="771426" y="1587501"/>
                  <a:pt x="766465" y="1582540"/>
                </a:cubicBezTo>
                <a:cubicBezTo>
                  <a:pt x="766465" y="1582540"/>
                  <a:pt x="773906" y="1575098"/>
                  <a:pt x="788789" y="1560215"/>
                </a:cubicBezTo>
                <a:cubicBezTo>
                  <a:pt x="803672" y="1545332"/>
                  <a:pt x="812353" y="1537891"/>
                  <a:pt x="814834" y="1537891"/>
                </a:cubicBezTo>
                <a:cubicBezTo>
                  <a:pt x="817314" y="1537891"/>
                  <a:pt x="818555" y="1535411"/>
                  <a:pt x="818555" y="1530450"/>
                </a:cubicBezTo>
                <a:lnTo>
                  <a:pt x="825996" y="1515567"/>
                </a:lnTo>
                <a:cubicBezTo>
                  <a:pt x="833437" y="1510606"/>
                  <a:pt x="839638" y="1508126"/>
                  <a:pt x="844599" y="1508126"/>
                </a:cubicBezTo>
                <a:close/>
                <a:moveTo>
                  <a:pt x="5432226" y="1508125"/>
                </a:moveTo>
                <a:lnTo>
                  <a:pt x="5447109" y="1508125"/>
                </a:lnTo>
                <a:cubicBezTo>
                  <a:pt x="5452070" y="1513086"/>
                  <a:pt x="5452070" y="1515567"/>
                  <a:pt x="5447109" y="1515567"/>
                </a:cubicBezTo>
                <a:cubicBezTo>
                  <a:pt x="5447109" y="1520528"/>
                  <a:pt x="5445868" y="1521768"/>
                  <a:pt x="5443388" y="1519288"/>
                </a:cubicBezTo>
                <a:cubicBezTo>
                  <a:pt x="5440908" y="1516807"/>
                  <a:pt x="5437187" y="1513086"/>
                  <a:pt x="5432226" y="1508125"/>
                </a:cubicBezTo>
                <a:close/>
                <a:moveTo>
                  <a:pt x="5655468" y="1493243"/>
                </a:moveTo>
                <a:lnTo>
                  <a:pt x="5677792" y="1515567"/>
                </a:lnTo>
                <a:cubicBezTo>
                  <a:pt x="5672831" y="1515567"/>
                  <a:pt x="5667871" y="1513086"/>
                  <a:pt x="5662909" y="1508125"/>
                </a:cubicBezTo>
                <a:close/>
                <a:moveTo>
                  <a:pt x="870644" y="1493243"/>
                </a:moveTo>
                <a:cubicBezTo>
                  <a:pt x="880566" y="1498204"/>
                  <a:pt x="883047" y="1503164"/>
                  <a:pt x="878086" y="1508125"/>
                </a:cubicBezTo>
                <a:lnTo>
                  <a:pt x="870644" y="1508125"/>
                </a:lnTo>
                <a:lnTo>
                  <a:pt x="870644" y="1500684"/>
                </a:lnTo>
                <a:close/>
                <a:moveTo>
                  <a:pt x="5409902" y="1478360"/>
                </a:moveTo>
                <a:lnTo>
                  <a:pt x="5417343" y="1485801"/>
                </a:lnTo>
                <a:lnTo>
                  <a:pt x="5409902" y="1485801"/>
                </a:lnTo>
                <a:cubicBezTo>
                  <a:pt x="5409902" y="1485801"/>
                  <a:pt x="5409902" y="1483321"/>
                  <a:pt x="5409902" y="1478360"/>
                </a:cubicBezTo>
                <a:close/>
                <a:moveTo>
                  <a:pt x="5298281" y="1478360"/>
                </a:moveTo>
                <a:cubicBezTo>
                  <a:pt x="5300761" y="1478360"/>
                  <a:pt x="5303241" y="1480840"/>
                  <a:pt x="5305722" y="1485801"/>
                </a:cubicBezTo>
                <a:cubicBezTo>
                  <a:pt x="5305722" y="1490762"/>
                  <a:pt x="5305722" y="1493243"/>
                  <a:pt x="5305722" y="1493243"/>
                </a:cubicBezTo>
                <a:cubicBezTo>
                  <a:pt x="5305722" y="1493243"/>
                  <a:pt x="5303242" y="1493243"/>
                  <a:pt x="5298281" y="1493243"/>
                </a:cubicBezTo>
                <a:cubicBezTo>
                  <a:pt x="5293319" y="1488282"/>
                  <a:pt x="5290839" y="1485801"/>
                  <a:pt x="5290839" y="1485801"/>
                </a:cubicBezTo>
                <a:cubicBezTo>
                  <a:pt x="5293320" y="1480840"/>
                  <a:pt x="5295801" y="1478360"/>
                  <a:pt x="5298281" y="1478360"/>
                </a:cubicBezTo>
                <a:close/>
                <a:moveTo>
                  <a:pt x="803672" y="1478360"/>
                </a:moveTo>
                <a:lnTo>
                  <a:pt x="803672" y="1485801"/>
                </a:lnTo>
                <a:cubicBezTo>
                  <a:pt x="798711" y="1495723"/>
                  <a:pt x="793750" y="1500684"/>
                  <a:pt x="788789" y="1500684"/>
                </a:cubicBezTo>
                <a:lnTo>
                  <a:pt x="788789" y="1485801"/>
                </a:lnTo>
                <a:cubicBezTo>
                  <a:pt x="793750" y="1480840"/>
                  <a:pt x="798711" y="1478360"/>
                  <a:pt x="803672" y="1478360"/>
                </a:cubicBezTo>
                <a:close/>
                <a:moveTo>
                  <a:pt x="5381066" y="1473709"/>
                </a:moveTo>
                <a:cubicBezTo>
                  <a:pt x="5381687" y="1473089"/>
                  <a:pt x="5382617" y="1473399"/>
                  <a:pt x="5383857" y="1474639"/>
                </a:cubicBezTo>
                <a:cubicBezTo>
                  <a:pt x="5386337" y="1477119"/>
                  <a:pt x="5387577" y="1478360"/>
                  <a:pt x="5387577" y="1478360"/>
                </a:cubicBezTo>
                <a:cubicBezTo>
                  <a:pt x="5387577" y="1478360"/>
                  <a:pt x="5386337" y="1478360"/>
                  <a:pt x="5383857" y="1478360"/>
                </a:cubicBezTo>
                <a:cubicBezTo>
                  <a:pt x="5381377" y="1478360"/>
                  <a:pt x="5380136" y="1478360"/>
                  <a:pt x="5380136" y="1478360"/>
                </a:cubicBezTo>
                <a:cubicBezTo>
                  <a:pt x="5380136" y="1475879"/>
                  <a:pt x="5380446" y="1474329"/>
                  <a:pt x="5381066" y="1473709"/>
                </a:cubicBezTo>
                <a:close/>
                <a:moveTo>
                  <a:pt x="5722441" y="1470918"/>
                </a:moveTo>
                <a:lnTo>
                  <a:pt x="5737323" y="1493243"/>
                </a:lnTo>
                <a:cubicBezTo>
                  <a:pt x="5732362" y="1493243"/>
                  <a:pt x="5727402" y="1488282"/>
                  <a:pt x="5722441" y="1478360"/>
                </a:cubicBezTo>
                <a:close/>
                <a:moveTo>
                  <a:pt x="825996" y="1470918"/>
                </a:moveTo>
                <a:cubicBezTo>
                  <a:pt x="825996" y="1470918"/>
                  <a:pt x="828476" y="1473399"/>
                  <a:pt x="833437" y="1478360"/>
                </a:cubicBezTo>
                <a:cubicBezTo>
                  <a:pt x="838398" y="1478360"/>
                  <a:pt x="845840" y="1478360"/>
                  <a:pt x="855762" y="1478360"/>
                </a:cubicBezTo>
                <a:lnTo>
                  <a:pt x="870644" y="1478360"/>
                </a:lnTo>
                <a:lnTo>
                  <a:pt x="855762" y="1485801"/>
                </a:lnTo>
                <a:cubicBezTo>
                  <a:pt x="840878" y="1485801"/>
                  <a:pt x="830957" y="1483321"/>
                  <a:pt x="825996" y="1478360"/>
                </a:cubicBezTo>
                <a:cubicBezTo>
                  <a:pt x="825996" y="1473399"/>
                  <a:pt x="825996" y="1470918"/>
                  <a:pt x="825996" y="1470918"/>
                </a:cubicBezTo>
                <a:close/>
                <a:moveTo>
                  <a:pt x="5305722" y="1463477"/>
                </a:moveTo>
                <a:lnTo>
                  <a:pt x="5320605" y="1470918"/>
                </a:lnTo>
                <a:cubicBezTo>
                  <a:pt x="5320605" y="1475879"/>
                  <a:pt x="5321845" y="1479600"/>
                  <a:pt x="5324326" y="1482081"/>
                </a:cubicBezTo>
                <a:cubicBezTo>
                  <a:pt x="5326806" y="1484561"/>
                  <a:pt x="5328046" y="1488282"/>
                  <a:pt x="5328046" y="1493243"/>
                </a:cubicBezTo>
                <a:lnTo>
                  <a:pt x="5313163" y="1478360"/>
                </a:lnTo>
                <a:close/>
                <a:moveTo>
                  <a:pt x="900410" y="1463477"/>
                </a:moveTo>
                <a:cubicBezTo>
                  <a:pt x="900410" y="1463477"/>
                  <a:pt x="897930" y="1465957"/>
                  <a:pt x="892968" y="1470918"/>
                </a:cubicBezTo>
                <a:cubicBezTo>
                  <a:pt x="888007" y="1485801"/>
                  <a:pt x="883047" y="1488282"/>
                  <a:pt x="878086" y="1478360"/>
                </a:cubicBezTo>
                <a:close/>
                <a:moveTo>
                  <a:pt x="625078" y="1463477"/>
                </a:moveTo>
                <a:lnTo>
                  <a:pt x="602754" y="1493243"/>
                </a:lnTo>
                <a:cubicBezTo>
                  <a:pt x="602754" y="1493243"/>
                  <a:pt x="601513" y="1494483"/>
                  <a:pt x="599033" y="1496963"/>
                </a:cubicBezTo>
                <a:cubicBezTo>
                  <a:pt x="596553" y="1499444"/>
                  <a:pt x="596553" y="1503164"/>
                  <a:pt x="599033" y="1508125"/>
                </a:cubicBezTo>
                <a:cubicBezTo>
                  <a:pt x="601513" y="1513086"/>
                  <a:pt x="601513" y="1516807"/>
                  <a:pt x="599033" y="1519288"/>
                </a:cubicBezTo>
                <a:cubicBezTo>
                  <a:pt x="596553" y="1521768"/>
                  <a:pt x="592832" y="1523008"/>
                  <a:pt x="587871" y="1523008"/>
                </a:cubicBezTo>
                <a:lnTo>
                  <a:pt x="580429" y="1523008"/>
                </a:lnTo>
                <a:lnTo>
                  <a:pt x="587871" y="1515567"/>
                </a:lnTo>
                <a:lnTo>
                  <a:pt x="587871" y="1508125"/>
                </a:lnTo>
                <a:cubicBezTo>
                  <a:pt x="587871" y="1503164"/>
                  <a:pt x="591592" y="1498204"/>
                  <a:pt x="599033" y="1493243"/>
                </a:cubicBezTo>
                <a:cubicBezTo>
                  <a:pt x="606474" y="1488282"/>
                  <a:pt x="610195" y="1483321"/>
                  <a:pt x="610195" y="1478360"/>
                </a:cubicBezTo>
                <a:cubicBezTo>
                  <a:pt x="610195" y="1468438"/>
                  <a:pt x="615156" y="1463477"/>
                  <a:pt x="625078" y="1463477"/>
                </a:cubicBezTo>
                <a:close/>
                <a:moveTo>
                  <a:pt x="700422" y="1458826"/>
                </a:moveTo>
                <a:cubicBezTo>
                  <a:pt x="701042" y="1458206"/>
                  <a:pt x="701972" y="1458516"/>
                  <a:pt x="703213" y="1459756"/>
                </a:cubicBezTo>
                <a:cubicBezTo>
                  <a:pt x="705693" y="1462237"/>
                  <a:pt x="706933" y="1463477"/>
                  <a:pt x="706933" y="1463477"/>
                </a:cubicBezTo>
                <a:lnTo>
                  <a:pt x="699492" y="1463477"/>
                </a:lnTo>
                <a:cubicBezTo>
                  <a:pt x="699492" y="1460997"/>
                  <a:pt x="699802" y="1459446"/>
                  <a:pt x="700422" y="1458826"/>
                </a:cubicBezTo>
                <a:close/>
                <a:moveTo>
                  <a:pt x="5275956" y="1456036"/>
                </a:moveTo>
                <a:cubicBezTo>
                  <a:pt x="5280918" y="1456036"/>
                  <a:pt x="5284638" y="1456036"/>
                  <a:pt x="5287119" y="1456036"/>
                </a:cubicBezTo>
                <a:cubicBezTo>
                  <a:pt x="5289599" y="1456036"/>
                  <a:pt x="5290839" y="1456036"/>
                  <a:pt x="5290839" y="1456036"/>
                </a:cubicBezTo>
                <a:cubicBezTo>
                  <a:pt x="5290839" y="1465957"/>
                  <a:pt x="5285878" y="1470918"/>
                  <a:pt x="5275956" y="1470918"/>
                </a:cubicBezTo>
                <a:lnTo>
                  <a:pt x="5268515" y="1470918"/>
                </a:lnTo>
                <a:cubicBezTo>
                  <a:pt x="5273476" y="1465957"/>
                  <a:pt x="5273476" y="1462237"/>
                  <a:pt x="5268515" y="1459756"/>
                </a:cubicBezTo>
                <a:cubicBezTo>
                  <a:pt x="5263554" y="1457276"/>
                  <a:pt x="5266035" y="1456036"/>
                  <a:pt x="5275956" y="1456036"/>
                </a:cubicBezTo>
                <a:close/>
                <a:moveTo>
                  <a:pt x="5365253" y="1448594"/>
                </a:moveTo>
                <a:cubicBezTo>
                  <a:pt x="5365253" y="1448594"/>
                  <a:pt x="5365253" y="1451075"/>
                  <a:pt x="5365253" y="1456036"/>
                </a:cubicBezTo>
                <a:cubicBezTo>
                  <a:pt x="5360292" y="1456036"/>
                  <a:pt x="5357812" y="1456036"/>
                  <a:pt x="5357812" y="1456036"/>
                </a:cubicBezTo>
                <a:cubicBezTo>
                  <a:pt x="5357812" y="1451075"/>
                  <a:pt x="5360292" y="1448594"/>
                  <a:pt x="5365253" y="1448594"/>
                </a:cubicBezTo>
                <a:close/>
                <a:moveTo>
                  <a:pt x="639961" y="1448594"/>
                </a:moveTo>
                <a:cubicBezTo>
                  <a:pt x="644922" y="1448594"/>
                  <a:pt x="646162" y="1449835"/>
                  <a:pt x="643681" y="1452315"/>
                </a:cubicBezTo>
                <a:cubicBezTo>
                  <a:pt x="641201" y="1454795"/>
                  <a:pt x="639961" y="1456036"/>
                  <a:pt x="639961" y="1456036"/>
                </a:cubicBezTo>
                <a:close/>
                <a:moveTo>
                  <a:pt x="5490828" y="1443943"/>
                </a:moveTo>
                <a:cubicBezTo>
                  <a:pt x="5492687" y="1443323"/>
                  <a:pt x="5494238" y="1443633"/>
                  <a:pt x="5495478" y="1444873"/>
                </a:cubicBezTo>
                <a:cubicBezTo>
                  <a:pt x="5497958" y="1447354"/>
                  <a:pt x="5496718" y="1451075"/>
                  <a:pt x="5491757" y="1456036"/>
                </a:cubicBezTo>
                <a:lnTo>
                  <a:pt x="5476874" y="1456036"/>
                </a:lnTo>
                <a:cubicBezTo>
                  <a:pt x="5476874" y="1456036"/>
                  <a:pt x="5479354" y="1453555"/>
                  <a:pt x="5484316" y="1448594"/>
                </a:cubicBezTo>
                <a:cubicBezTo>
                  <a:pt x="5486796" y="1446114"/>
                  <a:pt x="5488967" y="1444564"/>
                  <a:pt x="5490828" y="1443943"/>
                </a:cubicBezTo>
                <a:close/>
                <a:moveTo>
                  <a:pt x="5517802" y="1441153"/>
                </a:moveTo>
                <a:cubicBezTo>
                  <a:pt x="5520282" y="1441153"/>
                  <a:pt x="5524003" y="1441153"/>
                  <a:pt x="5528964" y="1441153"/>
                </a:cubicBezTo>
                <a:cubicBezTo>
                  <a:pt x="5528964" y="1446114"/>
                  <a:pt x="5525244" y="1448594"/>
                  <a:pt x="5517802" y="1448594"/>
                </a:cubicBezTo>
                <a:cubicBezTo>
                  <a:pt x="5510361" y="1448594"/>
                  <a:pt x="5506640" y="1448594"/>
                  <a:pt x="5506640" y="1448594"/>
                </a:cubicBezTo>
                <a:cubicBezTo>
                  <a:pt x="5506640" y="1448594"/>
                  <a:pt x="5507881" y="1447354"/>
                  <a:pt x="5510361" y="1444873"/>
                </a:cubicBezTo>
                <a:cubicBezTo>
                  <a:pt x="5512841" y="1442393"/>
                  <a:pt x="5515322" y="1441153"/>
                  <a:pt x="5517802" y="1441153"/>
                </a:cubicBezTo>
                <a:close/>
                <a:moveTo>
                  <a:pt x="766465" y="1441153"/>
                </a:moveTo>
                <a:cubicBezTo>
                  <a:pt x="776386" y="1441153"/>
                  <a:pt x="776386" y="1446114"/>
                  <a:pt x="766465" y="1456036"/>
                </a:cubicBezTo>
                <a:cubicBezTo>
                  <a:pt x="761504" y="1460997"/>
                  <a:pt x="759023" y="1458516"/>
                  <a:pt x="759023" y="1448594"/>
                </a:cubicBezTo>
                <a:cubicBezTo>
                  <a:pt x="759023" y="1448594"/>
                  <a:pt x="759023" y="1447354"/>
                  <a:pt x="759023" y="1444873"/>
                </a:cubicBezTo>
                <a:cubicBezTo>
                  <a:pt x="759023" y="1442393"/>
                  <a:pt x="761504" y="1441153"/>
                  <a:pt x="766465" y="1441153"/>
                </a:cubicBezTo>
                <a:close/>
                <a:moveTo>
                  <a:pt x="652983" y="1429991"/>
                </a:moveTo>
                <a:cubicBezTo>
                  <a:pt x="654223" y="1429991"/>
                  <a:pt x="654844" y="1431231"/>
                  <a:pt x="654844" y="1433711"/>
                </a:cubicBezTo>
                <a:lnTo>
                  <a:pt x="647402" y="1433711"/>
                </a:lnTo>
                <a:cubicBezTo>
                  <a:pt x="649883" y="1431231"/>
                  <a:pt x="651743" y="1429991"/>
                  <a:pt x="652983" y="1429991"/>
                </a:cubicBezTo>
                <a:close/>
                <a:moveTo>
                  <a:pt x="5322000" y="1423945"/>
                </a:moveTo>
                <a:cubicBezTo>
                  <a:pt x="5323551" y="1424255"/>
                  <a:pt x="5325566" y="1425030"/>
                  <a:pt x="5328046" y="1426270"/>
                </a:cubicBezTo>
                <a:cubicBezTo>
                  <a:pt x="5333008" y="1436192"/>
                  <a:pt x="5335488" y="1441153"/>
                  <a:pt x="5335488" y="1441153"/>
                </a:cubicBezTo>
                <a:cubicBezTo>
                  <a:pt x="5330526" y="1441153"/>
                  <a:pt x="5325566" y="1438672"/>
                  <a:pt x="5320605" y="1433711"/>
                </a:cubicBezTo>
                <a:cubicBezTo>
                  <a:pt x="5316884" y="1426270"/>
                  <a:pt x="5317349" y="1423014"/>
                  <a:pt x="5322000" y="1423945"/>
                </a:cubicBezTo>
                <a:close/>
                <a:moveTo>
                  <a:pt x="5288979" y="1422549"/>
                </a:moveTo>
                <a:cubicBezTo>
                  <a:pt x="5292700" y="1422549"/>
                  <a:pt x="5295800" y="1423790"/>
                  <a:pt x="5298281" y="1426270"/>
                </a:cubicBezTo>
                <a:cubicBezTo>
                  <a:pt x="5303242" y="1436192"/>
                  <a:pt x="5303242" y="1443633"/>
                  <a:pt x="5298281" y="1448594"/>
                </a:cubicBezTo>
                <a:lnTo>
                  <a:pt x="5290839" y="1441153"/>
                </a:lnTo>
                <a:cubicBezTo>
                  <a:pt x="5290839" y="1441153"/>
                  <a:pt x="5288359" y="1438672"/>
                  <a:pt x="5283398" y="1433711"/>
                </a:cubicBezTo>
                <a:cubicBezTo>
                  <a:pt x="5268515" y="1428750"/>
                  <a:pt x="5266035" y="1426270"/>
                  <a:pt x="5275956" y="1426270"/>
                </a:cubicBezTo>
                <a:cubicBezTo>
                  <a:pt x="5280917" y="1423790"/>
                  <a:pt x="5285258" y="1422549"/>
                  <a:pt x="5288979" y="1422549"/>
                </a:cubicBezTo>
                <a:close/>
                <a:moveTo>
                  <a:pt x="799951" y="1418829"/>
                </a:moveTo>
                <a:cubicBezTo>
                  <a:pt x="802431" y="1418829"/>
                  <a:pt x="803672" y="1421309"/>
                  <a:pt x="803672" y="1426270"/>
                </a:cubicBezTo>
                <a:cubicBezTo>
                  <a:pt x="808633" y="1431231"/>
                  <a:pt x="809873" y="1433711"/>
                  <a:pt x="807392" y="1433711"/>
                </a:cubicBezTo>
                <a:cubicBezTo>
                  <a:pt x="804912" y="1433711"/>
                  <a:pt x="802431" y="1432471"/>
                  <a:pt x="799951" y="1429991"/>
                </a:cubicBezTo>
                <a:cubicBezTo>
                  <a:pt x="797471" y="1427510"/>
                  <a:pt x="796230" y="1425030"/>
                  <a:pt x="796230" y="1422549"/>
                </a:cubicBezTo>
                <a:cubicBezTo>
                  <a:pt x="796230" y="1420069"/>
                  <a:pt x="797471" y="1418829"/>
                  <a:pt x="799951" y="1418829"/>
                </a:cubicBezTo>
                <a:close/>
                <a:moveTo>
                  <a:pt x="1185044" y="1409062"/>
                </a:moveTo>
                <a:cubicBezTo>
                  <a:pt x="1182563" y="1409372"/>
                  <a:pt x="1179463" y="1410147"/>
                  <a:pt x="1175742" y="1411387"/>
                </a:cubicBezTo>
                <a:cubicBezTo>
                  <a:pt x="1165820" y="1416348"/>
                  <a:pt x="1159619" y="1418829"/>
                  <a:pt x="1157138" y="1418829"/>
                </a:cubicBezTo>
                <a:cubicBezTo>
                  <a:pt x="1154658" y="1418829"/>
                  <a:pt x="1150937" y="1421309"/>
                  <a:pt x="1145976" y="1426270"/>
                </a:cubicBezTo>
                <a:cubicBezTo>
                  <a:pt x="1145976" y="1431231"/>
                  <a:pt x="1144736" y="1433711"/>
                  <a:pt x="1142256" y="1433711"/>
                </a:cubicBezTo>
                <a:cubicBezTo>
                  <a:pt x="1139775" y="1433711"/>
                  <a:pt x="1136055" y="1433711"/>
                  <a:pt x="1131094" y="1433711"/>
                </a:cubicBezTo>
                <a:lnTo>
                  <a:pt x="1101328" y="1456036"/>
                </a:lnTo>
                <a:cubicBezTo>
                  <a:pt x="1101328" y="1465957"/>
                  <a:pt x="1108769" y="1465957"/>
                  <a:pt x="1123652" y="1456036"/>
                </a:cubicBezTo>
                <a:cubicBezTo>
                  <a:pt x="1128613" y="1451075"/>
                  <a:pt x="1133574" y="1446114"/>
                  <a:pt x="1138535" y="1441153"/>
                </a:cubicBezTo>
                <a:lnTo>
                  <a:pt x="1153418" y="1433711"/>
                </a:lnTo>
                <a:cubicBezTo>
                  <a:pt x="1153418" y="1428750"/>
                  <a:pt x="1155898" y="1426270"/>
                  <a:pt x="1160859" y="1426270"/>
                </a:cubicBezTo>
                <a:cubicBezTo>
                  <a:pt x="1175742" y="1431231"/>
                  <a:pt x="1184424" y="1432471"/>
                  <a:pt x="1186904" y="1429991"/>
                </a:cubicBezTo>
                <a:cubicBezTo>
                  <a:pt x="1189385" y="1427510"/>
                  <a:pt x="1190625" y="1423790"/>
                  <a:pt x="1190625" y="1418829"/>
                </a:cubicBezTo>
                <a:cubicBezTo>
                  <a:pt x="1194345" y="1411387"/>
                  <a:pt x="1192485" y="1408132"/>
                  <a:pt x="1185044" y="1409062"/>
                </a:cubicBezTo>
                <a:close/>
                <a:moveTo>
                  <a:pt x="5491757" y="1407666"/>
                </a:moveTo>
                <a:cubicBezTo>
                  <a:pt x="5494237" y="1407666"/>
                  <a:pt x="5496718" y="1408907"/>
                  <a:pt x="5499199" y="1411387"/>
                </a:cubicBezTo>
                <a:cubicBezTo>
                  <a:pt x="5504160" y="1416348"/>
                  <a:pt x="5502919" y="1418829"/>
                  <a:pt x="5495478" y="1418829"/>
                </a:cubicBezTo>
                <a:cubicBezTo>
                  <a:pt x="5488036" y="1418829"/>
                  <a:pt x="5486796" y="1421309"/>
                  <a:pt x="5491757" y="1426270"/>
                </a:cubicBezTo>
                <a:lnTo>
                  <a:pt x="5484316" y="1433711"/>
                </a:lnTo>
                <a:cubicBezTo>
                  <a:pt x="5484316" y="1428750"/>
                  <a:pt x="5484316" y="1425030"/>
                  <a:pt x="5484316" y="1422549"/>
                </a:cubicBezTo>
                <a:cubicBezTo>
                  <a:pt x="5484316" y="1420069"/>
                  <a:pt x="5484316" y="1416348"/>
                  <a:pt x="5484316" y="1411387"/>
                </a:cubicBezTo>
                <a:cubicBezTo>
                  <a:pt x="5486796" y="1408907"/>
                  <a:pt x="5489277" y="1407666"/>
                  <a:pt x="5491757" y="1407666"/>
                </a:cubicBezTo>
                <a:close/>
                <a:moveTo>
                  <a:pt x="5208984" y="1403946"/>
                </a:moveTo>
                <a:cubicBezTo>
                  <a:pt x="5213945" y="1403946"/>
                  <a:pt x="5216425" y="1406426"/>
                  <a:pt x="5216425" y="1411387"/>
                </a:cubicBezTo>
                <a:cubicBezTo>
                  <a:pt x="5216425" y="1416348"/>
                  <a:pt x="5217666" y="1418829"/>
                  <a:pt x="5220146" y="1418829"/>
                </a:cubicBezTo>
                <a:cubicBezTo>
                  <a:pt x="5222626" y="1418829"/>
                  <a:pt x="5223867" y="1418829"/>
                  <a:pt x="5223867" y="1418829"/>
                </a:cubicBezTo>
                <a:cubicBezTo>
                  <a:pt x="5228828" y="1418829"/>
                  <a:pt x="5235029" y="1421309"/>
                  <a:pt x="5242470" y="1426270"/>
                </a:cubicBezTo>
                <a:cubicBezTo>
                  <a:pt x="5249911" y="1431231"/>
                  <a:pt x="5253632" y="1433711"/>
                  <a:pt x="5253632" y="1433711"/>
                </a:cubicBezTo>
                <a:lnTo>
                  <a:pt x="5238749" y="1433711"/>
                </a:lnTo>
                <a:cubicBezTo>
                  <a:pt x="5228828" y="1428750"/>
                  <a:pt x="5223867" y="1428750"/>
                  <a:pt x="5223867" y="1433711"/>
                </a:cubicBezTo>
                <a:cubicBezTo>
                  <a:pt x="5218905" y="1433711"/>
                  <a:pt x="5213945" y="1431231"/>
                  <a:pt x="5208984" y="1426270"/>
                </a:cubicBezTo>
                <a:cubicBezTo>
                  <a:pt x="5199062" y="1411387"/>
                  <a:pt x="5199062" y="1403946"/>
                  <a:pt x="5208984" y="1403946"/>
                </a:cubicBezTo>
                <a:close/>
                <a:moveTo>
                  <a:pt x="907851" y="1396504"/>
                </a:moveTo>
                <a:cubicBezTo>
                  <a:pt x="912812" y="1396504"/>
                  <a:pt x="915293" y="1398985"/>
                  <a:pt x="915293" y="1403946"/>
                </a:cubicBezTo>
                <a:lnTo>
                  <a:pt x="907851" y="1403946"/>
                </a:lnTo>
                <a:cubicBezTo>
                  <a:pt x="907851" y="1398985"/>
                  <a:pt x="907851" y="1396504"/>
                  <a:pt x="907851" y="1396504"/>
                </a:cubicBezTo>
                <a:close/>
                <a:moveTo>
                  <a:pt x="878086" y="1396504"/>
                </a:moveTo>
                <a:cubicBezTo>
                  <a:pt x="883047" y="1401465"/>
                  <a:pt x="885527" y="1403946"/>
                  <a:pt x="885527" y="1403946"/>
                </a:cubicBezTo>
                <a:cubicBezTo>
                  <a:pt x="890488" y="1403946"/>
                  <a:pt x="892968" y="1403946"/>
                  <a:pt x="892968" y="1403946"/>
                </a:cubicBezTo>
                <a:cubicBezTo>
                  <a:pt x="888007" y="1408907"/>
                  <a:pt x="885527" y="1411387"/>
                  <a:pt x="885527" y="1411387"/>
                </a:cubicBezTo>
                <a:cubicBezTo>
                  <a:pt x="880566" y="1411387"/>
                  <a:pt x="878086" y="1411387"/>
                  <a:pt x="878086" y="1411387"/>
                </a:cubicBezTo>
                <a:cubicBezTo>
                  <a:pt x="878086" y="1411387"/>
                  <a:pt x="876845" y="1412627"/>
                  <a:pt x="874365" y="1415108"/>
                </a:cubicBezTo>
                <a:cubicBezTo>
                  <a:pt x="871885" y="1417588"/>
                  <a:pt x="869404" y="1420069"/>
                  <a:pt x="866924" y="1422549"/>
                </a:cubicBezTo>
                <a:cubicBezTo>
                  <a:pt x="864443" y="1425030"/>
                  <a:pt x="860722" y="1426270"/>
                  <a:pt x="855762" y="1426270"/>
                </a:cubicBezTo>
                <a:lnTo>
                  <a:pt x="863203" y="1411387"/>
                </a:lnTo>
                <a:cubicBezTo>
                  <a:pt x="863203" y="1406426"/>
                  <a:pt x="865683" y="1402705"/>
                  <a:pt x="870644" y="1400225"/>
                </a:cubicBezTo>
                <a:cubicBezTo>
                  <a:pt x="875605" y="1397745"/>
                  <a:pt x="878086" y="1396504"/>
                  <a:pt x="878086" y="1396504"/>
                </a:cubicBezTo>
                <a:close/>
                <a:moveTo>
                  <a:pt x="847390" y="1393714"/>
                </a:moveTo>
                <a:cubicBezTo>
                  <a:pt x="848010" y="1393094"/>
                  <a:pt x="848320" y="1394024"/>
                  <a:pt x="848320" y="1396504"/>
                </a:cubicBezTo>
                <a:lnTo>
                  <a:pt x="848320" y="1411387"/>
                </a:lnTo>
                <a:cubicBezTo>
                  <a:pt x="848320" y="1411387"/>
                  <a:pt x="847080" y="1412627"/>
                  <a:pt x="844599" y="1415108"/>
                </a:cubicBezTo>
                <a:cubicBezTo>
                  <a:pt x="842119" y="1417588"/>
                  <a:pt x="843359" y="1421309"/>
                  <a:pt x="848320" y="1426270"/>
                </a:cubicBezTo>
                <a:cubicBezTo>
                  <a:pt x="848320" y="1426270"/>
                  <a:pt x="847080" y="1429991"/>
                  <a:pt x="844599" y="1437432"/>
                </a:cubicBezTo>
                <a:cubicBezTo>
                  <a:pt x="842119" y="1444873"/>
                  <a:pt x="838398" y="1451075"/>
                  <a:pt x="833437" y="1456036"/>
                </a:cubicBezTo>
                <a:lnTo>
                  <a:pt x="833437" y="1448594"/>
                </a:lnTo>
                <a:cubicBezTo>
                  <a:pt x="833437" y="1448594"/>
                  <a:pt x="833437" y="1447354"/>
                  <a:pt x="833437" y="1444873"/>
                </a:cubicBezTo>
                <a:cubicBezTo>
                  <a:pt x="833437" y="1442393"/>
                  <a:pt x="833437" y="1438672"/>
                  <a:pt x="833437" y="1433711"/>
                </a:cubicBezTo>
                <a:cubicBezTo>
                  <a:pt x="828476" y="1428750"/>
                  <a:pt x="825996" y="1425030"/>
                  <a:pt x="825996" y="1422549"/>
                </a:cubicBezTo>
                <a:cubicBezTo>
                  <a:pt x="825996" y="1420069"/>
                  <a:pt x="828476" y="1418829"/>
                  <a:pt x="833437" y="1418829"/>
                </a:cubicBezTo>
                <a:cubicBezTo>
                  <a:pt x="838398" y="1413868"/>
                  <a:pt x="842119" y="1407666"/>
                  <a:pt x="844599" y="1400225"/>
                </a:cubicBezTo>
                <a:cubicBezTo>
                  <a:pt x="845840" y="1396504"/>
                  <a:pt x="846770" y="1394334"/>
                  <a:pt x="847390" y="1393714"/>
                </a:cubicBezTo>
                <a:close/>
                <a:moveTo>
                  <a:pt x="945058" y="1390924"/>
                </a:moveTo>
                <a:cubicBezTo>
                  <a:pt x="946299" y="1390924"/>
                  <a:pt x="947539" y="1391544"/>
                  <a:pt x="948779" y="1392784"/>
                </a:cubicBezTo>
                <a:cubicBezTo>
                  <a:pt x="951260" y="1395264"/>
                  <a:pt x="950019" y="1398985"/>
                  <a:pt x="945058" y="1403946"/>
                </a:cubicBezTo>
                <a:lnTo>
                  <a:pt x="937617" y="1403946"/>
                </a:lnTo>
                <a:cubicBezTo>
                  <a:pt x="937617" y="1398985"/>
                  <a:pt x="938857" y="1395264"/>
                  <a:pt x="941338" y="1392784"/>
                </a:cubicBezTo>
                <a:cubicBezTo>
                  <a:pt x="942578" y="1391544"/>
                  <a:pt x="943818" y="1390924"/>
                  <a:pt x="945058" y="1390924"/>
                </a:cubicBezTo>
                <a:close/>
                <a:moveTo>
                  <a:pt x="5261074" y="1381622"/>
                </a:moveTo>
                <a:cubicBezTo>
                  <a:pt x="5275956" y="1381622"/>
                  <a:pt x="5283398" y="1391543"/>
                  <a:pt x="5283398" y="1411387"/>
                </a:cubicBezTo>
                <a:lnTo>
                  <a:pt x="5268515" y="1403946"/>
                </a:lnTo>
                <a:close/>
                <a:moveTo>
                  <a:pt x="751582" y="1381622"/>
                </a:moveTo>
                <a:lnTo>
                  <a:pt x="759023" y="1389063"/>
                </a:lnTo>
                <a:lnTo>
                  <a:pt x="751582" y="1396504"/>
                </a:lnTo>
                <a:cubicBezTo>
                  <a:pt x="751582" y="1386583"/>
                  <a:pt x="751582" y="1381622"/>
                  <a:pt x="751582" y="1381622"/>
                </a:cubicBezTo>
                <a:close/>
                <a:moveTo>
                  <a:pt x="5178289" y="1369529"/>
                </a:moveTo>
                <a:cubicBezTo>
                  <a:pt x="5180148" y="1368909"/>
                  <a:pt x="5181699" y="1369219"/>
                  <a:pt x="5182939" y="1370459"/>
                </a:cubicBezTo>
                <a:cubicBezTo>
                  <a:pt x="5185419" y="1372940"/>
                  <a:pt x="5185419" y="1377901"/>
                  <a:pt x="5182939" y="1385342"/>
                </a:cubicBezTo>
                <a:cubicBezTo>
                  <a:pt x="5180459" y="1392784"/>
                  <a:pt x="5177977" y="1396504"/>
                  <a:pt x="5175497" y="1396504"/>
                </a:cubicBezTo>
                <a:cubicBezTo>
                  <a:pt x="5173017" y="1396504"/>
                  <a:pt x="5171777" y="1400225"/>
                  <a:pt x="5171777" y="1407666"/>
                </a:cubicBezTo>
                <a:cubicBezTo>
                  <a:pt x="5171777" y="1415108"/>
                  <a:pt x="5171777" y="1418829"/>
                  <a:pt x="5171777" y="1418829"/>
                </a:cubicBezTo>
                <a:cubicBezTo>
                  <a:pt x="5171777" y="1418829"/>
                  <a:pt x="5169297" y="1416348"/>
                  <a:pt x="5164335" y="1411387"/>
                </a:cubicBezTo>
                <a:cubicBezTo>
                  <a:pt x="5164335" y="1406426"/>
                  <a:pt x="5164335" y="1401465"/>
                  <a:pt x="5164335" y="1396504"/>
                </a:cubicBezTo>
                <a:cubicBezTo>
                  <a:pt x="5164335" y="1391543"/>
                  <a:pt x="5164335" y="1389063"/>
                  <a:pt x="5164335" y="1389063"/>
                </a:cubicBezTo>
                <a:cubicBezTo>
                  <a:pt x="5164335" y="1389063"/>
                  <a:pt x="5159374" y="1386583"/>
                  <a:pt x="5149452" y="1381622"/>
                </a:cubicBezTo>
                <a:lnTo>
                  <a:pt x="5134570" y="1381622"/>
                </a:lnTo>
                <a:cubicBezTo>
                  <a:pt x="5134570" y="1376661"/>
                  <a:pt x="5135810" y="1374180"/>
                  <a:pt x="5138290" y="1374180"/>
                </a:cubicBezTo>
                <a:cubicBezTo>
                  <a:pt x="5140770" y="1374180"/>
                  <a:pt x="5144491" y="1374180"/>
                  <a:pt x="5149452" y="1374180"/>
                </a:cubicBezTo>
                <a:cubicBezTo>
                  <a:pt x="5159374" y="1379141"/>
                  <a:pt x="5166815" y="1379141"/>
                  <a:pt x="5171777" y="1374180"/>
                </a:cubicBezTo>
                <a:cubicBezTo>
                  <a:pt x="5174257" y="1371700"/>
                  <a:pt x="5176428" y="1370150"/>
                  <a:pt x="5178289" y="1369529"/>
                </a:cubicBezTo>
                <a:close/>
                <a:moveTo>
                  <a:pt x="5268515" y="1366739"/>
                </a:moveTo>
                <a:cubicBezTo>
                  <a:pt x="5268515" y="1366739"/>
                  <a:pt x="5270995" y="1367979"/>
                  <a:pt x="5275956" y="1370459"/>
                </a:cubicBezTo>
                <a:cubicBezTo>
                  <a:pt x="5280918" y="1372940"/>
                  <a:pt x="5283398" y="1374180"/>
                  <a:pt x="5283398" y="1374180"/>
                </a:cubicBezTo>
                <a:cubicBezTo>
                  <a:pt x="5283398" y="1374180"/>
                  <a:pt x="5280918" y="1374180"/>
                  <a:pt x="5275956" y="1374180"/>
                </a:cubicBezTo>
                <a:cubicBezTo>
                  <a:pt x="5270995" y="1374180"/>
                  <a:pt x="5268515" y="1374180"/>
                  <a:pt x="5268515" y="1374180"/>
                </a:cubicBezTo>
                <a:cubicBezTo>
                  <a:pt x="5268515" y="1374180"/>
                  <a:pt x="5268515" y="1371700"/>
                  <a:pt x="5268515" y="1366739"/>
                </a:cubicBezTo>
                <a:close/>
                <a:moveTo>
                  <a:pt x="1257598" y="1366739"/>
                </a:moveTo>
                <a:cubicBezTo>
                  <a:pt x="1252636" y="1371700"/>
                  <a:pt x="1247676" y="1374180"/>
                  <a:pt x="1242715" y="1374180"/>
                </a:cubicBezTo>
                <a:cubicBezTo>
                  <a:pt x="1237754" y="1374180"/>
                  <a:pt x="1231552" y="1377901"/>
                  <a:pt x="1224111" y="1385342"/>
                </a:cubicBezTo>
                <a:cubicBezTo>
                  <a:pt x="1216670" y="1392784"/>
                  <a:pt x="1212949" y="1396504"/>
                  <a:pt x="1212949" y="1396504"/>
                </a:cubicBezTo>
                <a:cubicBezTo>
                  <a:pt x="1203027" y="1401465"/>
                  <a:pt x="1200547" y="1403946"/>
                  <a:pt x="1205508" y="1403946"/>
                </a:cubicBezTo>
                <a:cubicBezTo>
                  <a:pt x="1210469" y="1408907"/>
                  <a:pt x="1217910" y="1411387"/>
                  <a:pt x="1227832" y="1411387"/>
                </a:cubicBezTo>
                <a:cubicBezTo>
                  <a:pt x="1242715" y="1406426"/>
                  <a:pt x="1252636" y="1398985"/>
                  <a:pt x="1257598" y="1389063"/>
                </a:cubicBezTo>
                <a:cubicBezTo>
                  <a:pt x="1267519" y="1374180"/>
                  <a:pt x="1270000" y="1366739"/>
                  <a:pt x="1265039" y="1366739"/>
                </a:cubicBezTo>
                <a:close/>
                <a:moveTo>
                  <a:pt x="5491757" y="1359297"/>
                </a:moveTo>
                <a:cubicBezTo>
                  <a:pt x="5496718" y="1359297"/>
                  <a:pt x="5501679" y="1365498"/>
                  <a:pt x="5506640" y="1377901"/>
                </a:cubicBezTo>
                <a:cubicBezTo>
                  <a:pt x="5511601" y="1390303"/>
                  <a:pt x="5512841" y="1397745"/>
                  <a:pt x="5510361" y="1400225"/>
                </a:cubicBezTo>
                <a:cubicBezTo>
                  <a:pt x="5507881" y="1402705"/>
                  <a:pt x="5504160" y="1403946"/>
                  <a:pt x="5499199" y="1403946"/>
                </a:cubicBezTo>
                <a:close/>
                <a:moveTo>
                  <a:pt x="818555" y="1359297"/>
                </a:moveTo>
                <a:cubicBezTo>
                  <a:pt x="823515" y="1359297"/>
                  <a:pt x="825996" y="1359297"/>
                  <a:pt x="825996" y="1359297"/>
                </a:cubicBezTo>
                <a:lnTo>
                  <a:pt x="818555" y="1366739"/>
                </a:lnTo>
                <a:cubicBezTo>
                  <a:pt x="818555" y="1366739"/>
                  <a:pt x="818555" y="1364258"/>
                  <a:pt x="818555" y="1359297"/>
                </a:cubicBezTo>
                <a:close/>
                <a:moveTo>
                  <a:pt x="5354091" y="1351856"/>
                </a:moveTo>
                <a:cubicBezTo>
                  <a:pt x="5356571" y="1351856"/>
                  <a:pt x="5360292" y="1351856"/>
                  <a:pt x="5365253" y="1351856"/>
                </a:cubicBezTo>
                <a:cubicBezTo>
                  <a:pt x="5370215" y="1351856"/>
                  <a:pt x="5372695" y="1354336"/>
                  <a:pt x="5372695" y="1359297"/>
                </a:cubicBezTo>
                <a:cubicBezTo>
                  <a:pt x="5382616" y="1369219"/>
                  <a:pt x="5392539" y="1376661"/>
                  <a:pt x="5402460" y="1381622"/>
                </a:cubicBezTo>
                <a:cubicBezTo>
                  <a:pt x="5412382" y="1381622"/>
                  <a:pt x="5422304" y="1385342"/>
                  <a:pt x="5432226" y="1392784"/>
                </a:cubicBezTo>
                <a:cubicBezTo>
                  <a:pt x="5442147" y="1400225"/>
                  <a:pt x="5444629" y="1406426"/>
                  <a:pt x="5439667" y="1411387"/>
                </a:cubicBezTo>
                <a:cubicBezTo>
                  <a:pt x="5439667" y="1411387"/>
                  <a:pt x="5442147" y="1413868"/>
                  <a:pt x="5447109" y="1418829"/>
                </a:cubicBezTo>
                <a:cubicBezTo>
                  <a:pt x="5457030" y="1418829"/>
                  <a:pt x="5461992" y="1422549"/>
                  <a:pt x="5461992" y="1429991"/>
                </a:cubicBezTo>
                <a:cubicBezTo>
                  <a:pt x="5461992" y="1437432"/>
                  <a:pt x="5464472" y="1441153"/>
                  <a:pt x="5469433" y="1441153"/>
                </a:cubicBezTo>
                <a:lnTo>
                  <a:pt x="5469433" y="1448594"/>
                </a:lnTo>
                <a:cubicBezTo>
                  <a:pt x="5464472" y="1448594"/>
                  <a:pt x="5461992" y="1448594"/>
                  <a:pt x="5461992" y="1448594"/>
                </a:cubicBezTo>
                <a:cubicBezTo>
                  <a:pt x="5461992" y="1448594"/>
                  <a:pt x="5463232" y="1449835"/>
                  <a:pt x="5465712" y="1452315"/>
                </a:cubicBezTo>
                <a:cubicBezTo>
                  <a:pt x="5468192" y="1454795"/>
                  <a:pt x="5469433" y="1458516"/>
                  <a:pt x="5469433" y="1463477"/>
                </a:cubicBezTo>
                <a:cubicBezTo>
                  <a:pt x="5469433" y="1468438"/>
                  <a:pt x="5466953" y="1470918"/>
                  <a:pt x="5461992" y="1470918"/>
                </a:cubicBezTo>
                <a:cubicBezTo>
                  <a:pt x="5461992" y="1470918"/>
                  <a:pt x="5459511" y="1465957"/>
                  <a:pt x="5454550" y="1456036"/>
                </a:cubicBezTo>
                <a:cubicBezTo>
                  <a:pt x="5449589" y="1451075"/>
                  <a:pt x="5445868" y="1446114"/>
                  <a:pt x="5443388" y="1441153"/>
                </a:cubicBezTo>
                <a:cubicBezTo>
                  <a:pt x="5440908" y="1436192"/>
                  <a:pt x="5439667" y="1431231"/>
                  <a:pt x="5439667" y="1426270"/>
                </a:cubicBezTo>
                <a:cubicBezTo>
                  <a:pt x="5429746" y="1411387"/>
                  <a:pt x="5422304" y="1401465"/>
                  <a:pt x="5417343" y="1396504"/>
                </a:cubicBezTo>
                <a:cubicBezTo>
                  <a:pt x="5417343" y="1401465"/>
                  <a:pt x="5419823" y="1406426"/>
                  <a:pt x="5424785" y="1411387"/>
                </a:cubicBezTo>
                <a:cubicBezTo>
                  <a:pt x="5424785" y="1416348"/>
                  <a:pt x="5424785" y="1421309"/>
                  <a:pt x="5424785" y="1426270"/>
                </a:cubicBezTo>
                <a:cubicBezTo>
                  <a:pt x="5424785" y="1421309"/>
                  <a:pt x="5419823" y="1413868"/>
                  <a:pt x="5409902" y="1403946"/>
                </a:cubicBezTo>
                <a:cubicBezTo>
                  <a:pt x="5399980" y="1394024"/>
                  <a:pt x="5395019" y="1389063"/>
                  <a:pt x="5395019" y="1389063"/>
                </a:cubicBezTo>
                <a:cubicBezTo>
                  <a:pt x="5395019" y="1389063"/>
                  <a:pt x="5393778" y="1387823"/>
                  <a:pt x="5391298" y="1385342"/>
                </a:cubicBezTo>
                <a:cubicBezTo>
                  <a:pt x="5388818" y="1382862"/>
                  <a:pt x="5386337" y="1381622"/>
                  <a:pt x="5383857" y="1381622"/>
                </a:cubicBezTo>
                <a:cubicBezTo>
                  <a:pt x="5381377" y="1381622"/>
                  <a:pt x="5378895" y="1380381"/>
                  <a:pt x="5376415" y="1377901"/>
                </a:cubicBezTo>
                <a:cubicBezTo>
                  <a:pt x="5373935" y="1375420"/>
                  <a:pt x="5370215" y="1374180"/>
                  <a:pt x="5365253" y="1374180"/>
                </a:cubicBezTo>
                <a:lnTo>
                  <a:pt x="5357812" y="1366739"/>
                </a:lnTo>
                <a:lnTo>
                  <a:pt x="5357812" y="1381622"/>
                </a:lnTo>
                <a:lnTo>
                  <a:pt x="5350370" y="1374180"/>
                </a:lnTo>
                <a:lnTo>
                  <a:pt x="5342929" y="1359297"/>
                </a:lnTo>
                <a:lnTo>
                  <a:pt x="5350370" y="1359297"/>
                </a:lnTo>
                <a:cubicBezTo>
                  <a:pt x="5350370" y="1354336"/>
                  <a:pt x="5351611" y="1351856"/>
                  <a:pt x="5354091" y="1351856"/>
                </a:cubicBezTo>
                <a:close/>
                <a:moveTo>
                  <a:pt x="796230" y="1351856"/>
                </a:moveTo>
                <a:lnTo>
                  <a:pt x="803672" y="1351856"/>
                </a:lnTo>
                <a:cubicBezTo>
                  <a:pt x="803672" y="1356817"/>
                  <a:pt x="801191" y="1359297"/>
                  <a:pt x="796230" y="1359297"/>
                </a:cubicBezTo>
                <a:lnTo>
                  <a:pt x="796230" y="1381622"/>
                </a:lnTo>
                <a:lnTo>
                  <a:pt x="796230" y="1389063"/>
                </a:lnTo>
                <a:lnTo>
                  <a:pt x="788789" y="1389063"/>
                </a:lnTo>
                <a:cubicBezTo>
                  <a:pt x="788789" y="1379141"/>
                  <a:pt x="785068" y="1374180"/>
                  <a:pt x="777627" y="1374180"/>
                </a:cubicBezTo>
                <a:cubicBezTo>
                  <a:pt x="770185" y="1374180"/>
                  <a:pt x="768945" y="1371700"/>
                  <a:pt x="773906" y="1366739"/>
                </a:cubicBezTo>
                <a:close/>
                <a:moveTo>
                  <a:pt x="1235273" y="1344415"/>
                </a:moveTo>
                <a:cubicBezTo>
                  <a:pt x="1235273" y="1349376"/>
                  <a:pt x="1235273" y="1351856"/>
                  <a:pt x="1235273" y="1351856"/>
                </a:cubicBezTo>
                <a:cubicBezTo>
                  <a:pt x="1235273" y="1351856"/>
                  <a:pt x="1237754" y="1351856"/>
                  <a:pt x="1242715" y="1351856"/>
                </a:cubicBezTo>
                <a:cubicBezTo>
                  <a:pt x="1247676" y="1351856"/>
                  <a:pt x="1250156" y="1350616"/>
                  <a:pt x="1250156" y="1348135"/>
                </a:cubicBezTo>
                <a:cubicBezTo>
                  <a:pt x="1250156" y="1345655"/>
                  <a:pt x="1247676" y="1344415"/>
                  <a:pt x="1242715" y="1344415"/>
                </a:cubicBezTo>
                <a:close/>
                <a:moveTo>
                  <a:pt x="855762" y="1336973"/>
                </a:moveTo>
                <a:cubicBezTo>
                  <a:pt x="860722" y="1336973"/>
                  <a:pt x="860722" y="1339453"/>
                  <a:pt x="855762" y="1344415"/>
                </a:cubicBezTo>
                <a:lnTo>
                  <a:pt x="848320" y="1351856"/>
                </a:lnTo>
                <a:close/>
                <a:moveTo>
                  <a:pt x="839018" y="1333252"/>
                </a:moveTo>
                <a:cubicBezTo>
                  <a:pt x="840259" y="1333252"/>
                  <a:pt x="840878" y="1334493"/>
                  <a:pt x="840878" y="1336973"/>
                </a:cubicBezTo>
                <a:cubicBezTo>
                  <a:pt x="840878" y="1346895"/>
                  <a:pt x="838398" y="1349376"/>
                  <a:pt x="833437" y="1344415"/>
                </a:cubicBezTo>
                <a:lnTo>
                  <a:pt x="833437" y="1336973"/>
                </a:lnTo>
                <a:cubicBezTo>
                  <a:pt x="835918" y="1334493"/>
                  <a:pt x="837778" y="1333252"/>
                  <a:pt x="839018" y="1333252"/>
                </a:cubicBezTo>
                <a:close/>
                <a:moveTo>
                  <a:pt x="5261074" y="1329532"/>
                </a:moveTo>
                <a:cubicBezTo>
                  <a:pt x="5261074" y="1329532"/>
                  <a:pt x="5262314" y="1332012"/>
                  <a:pt x="5264794" y="1336973"/>
                </a:cubicBezTo>
                <a:cubicBezTo>
                  <a:pt x="5267274" y="1341934"/>
                  <a:pt x="5268515" y="1344415"/>
                  <a:pt x="5268515" y="1344415"/>
                </a:cubicBezTo>
                <a:cubicBezTo>
                  <a:pt x="5263554" y="1344415"/>
                  <a:pt x="5261074" y="1341934"/>
                  <a:pt x="5261074" y="1336973"/>
                </a:cubicBezTo>
                <a:close/>
                <a:moveTo>
                  <a:pt x="5171777" y="1322090"/>
                </a:moveTo>
                <a:cubicBezTo>
                  <a:pt x="5176738" y="1322090"/>
                  <a:pt x="5179218" y="1322090"/>
                  <a:pt x="5179218" y="1322090"/>
                </a:cubicBezTo>
                <a:cubicBezTo>
                  <a:pt x="5184179" y="1327051"/>
                  <a:pt x="5182939" y="1329532"/>
                  <a:pt x="5175497" y="1329532"/>
                </a:cubicBezTo>
                <a:cubicBezTo>
                  <a:pt x="5168056" y="1329532"/>
                  <a:pt x="5164335" y="1329532"/>
                  <a:pt x="5164335" y="1329532"/>
                </a:cubicBezTo>
                <a:cubicBezTo>
                  <a:pt x="5164335" y="1324571"/>
                  <a:pt x="5166815" y="1322090"/>
                  <a:pt x="5171777" y="1322090"/>
                </a:cubicBezTo>
                <a:close/>
                <a:moveTo>
                  <a:pt x="1131094" y="1322090"/>
                </a:moveTo>
                <a:lnTo>
                  <a:pt x="1131094" y="1336973"/>
                </a:lnTo>
                <a:cubicBezTo>
                  <a:pt x="1126132" y="1336973"/>
                  <a:pt x="1123652" y="1336973"/>
                  <a:pt x="1123652" y="1336973"/>
                </a:cubicBezTo>
                <a:cubicBezTo>
                  <a:pt x="1123652" y="1336973"/>
                  <a:pt x="1123652" y="1334493"/>
                  <a:pt x="1123652" y="1329532"/>
                </a:cubicBezTo>
                <a:close/>
                <a:moveTo>
                  <a:pt x="974824" y="1322090"/>
                </a:moveTo>
                <a:cubicBezTo>
                  <a:pt x="979785" y="1322090"/>
                  <a:pt x="982265" y="1323330"/>
                  <a:pt x="982265" y="1325811"/>
                </a:cubicBezTo>
                <a:cubicBezTo>
                  <a:pt x="982265" y="1328291"/>
                  <a:pt x="982265" y="1332012"/>
                  <a:pt x="982265" y="1336973"/>
                </a:cubicBezTo>
                <a:cubicBezTo>
                  <a:pt x="977304" y="1341934"/>
                  <a:pt x="972344" y="1341934"/>
                  <a:pt x="967383" y="1336973"/>
                </a:cubicBezTo>
                <a:cubicBezTo>
                  <a:pt x="962421" y="1332012"/>
                  <a:pt x="961181" y="1328291"/>
                  <a:pt x="963662" y="1325811"/>
                </a:cubicBezTo>
                <a:cubicBezTo>
                  <a:pt x="966142" y="1323330"/>
                  <a:pt x="969863" y="1322090"/>
                  <a:pt x="974824" y="1322090"/>
                </a:cubicBezTo>
                <a:close/>
                <a:moveTo>
                  <a:pt x="5223867" y="1318369"/>
                </a:moveTo>
                <a:cubicBezTo>
                  <a:pt x="5228827" y="1318369"/>
                  <a:pt x="5236269" y="1322090"/>
                  <a:pt x="5246191" y="1329532"/>
                </a:cubicBezTo>
                <a:cubicBezTo>
                  <a:pt x="5241229" y="1329532"/>
                  <a:pt x="5237509" y="1333252"/>
                  <a:pt x="5235029" y="1340694"/>
                </a:cubicBezTo>
                <a:cubicBezTo>
                  <a:pt x="5232549" y="1348135"/>
                  <a:pt x="5230067" y="1350616"/>
                  <a:pt x="5227587" y="1348135"/>
                </a:cubicBezTo>
                <a:cubicBezTo>
                  <a:pt x="5225107" y="1345655"/>
                  <a:pt x="5226347" y="1341934"/>
                  <a:pt x="5231308" y="1336973"/>
                </a:cubicBezTo>
                <a:cubicBezTo>
                  <a:pt x="5231308" y="1332012"/>
                  <a:pt x="5231308" y="1329532"/>
                  <a:pt x="5231308" y="1329532"/>
                </a:cubicBezTo>
                <a:cubicBezTo>
                  <a:pt x="5231308" y="1329532"/>
                  <a:pt x="5228828" y="1329532"/>
                  <a:pt x="5223867" y="1329532"/>
                </a:cubicBezTo>
                <a:cubicBezTo>
                  <a:pt x="5218905" y="1334493"/>
                  <a:pt x="5216425" y="1334493"/>
                  <a:pt x="5216425" y="1329532"/>
                </a:cubicBezTo>
                <a:cubicBezTo>
                  <a:pt x="5216425" y="1322090"/>
                  <a:pt x="5218905" y="1318369"/>
                  <a:pt x="5223867" y="1318369"/>
                </a:cubicBezTo>
                <a:close/>
                <a:moveTo>
                  <a:pt x="5514081" y="1314649"/>
                </a:moveTo>
                <a:lnTo>
                  <a:pt x="5521523" y="1314649"/>
                </a:lnTo>
                <a:cubicBezTo>
                  <a:pt x="5521523" y="1319610"/>
                  <a:pt x="5524003" y="1322090"/>
                  <a:pt x="5528964" y="1322090"/>
                </a:cubicBezTo>
                <a:cubicBezTo>
                  <a:pt x="5533926" y="1322090"/>
                  <a:pt x="5536406" y="1325811"/>
                  <a:pt x="5536406" y="1333252"/>
                </a:cubicBezTo>
                <a:cubicBezTo>
                  <a:pt x="5536406" y="1340694"/>
                  <a:pt x="5538886" y="1346895"/>
                  <a:pt x="5543847" y="1351856"/>
                </a:cubicBezTo>
                <a:cubicBezTo>
                  <a:pt x="5543847" y="1356817"/>
                  <a:pt x="5543847" y="1359297"/>
                  <a:pt x="5543847" y="1359297"/>
                </a:cubicBezTo>
                <a:cubicBezTo>
                  <a:pt x="5538886" y="1349376"/>
                  <a:pt x="5533926" y="1341934"/>
                  <a:pt x="5528964" y="1336973"/>
                </a:cubicBezTo>
                <a:cubicBezTo>
                  <a:pt x="5519043" y="1322090"/>
                  <a:pt x="5514081" y="1314649"/>
                  <a:pt x="5514081" y="1314649"/>
                </a:cubicBezTo>
                <a:close/>
                <a:moveTo>
                  <a:pt x="1168300" y="1314649"/>
                </a:moveTo>
                <a:cubicBezTo>
                  <a:pt x="1168300" y="1314649"/>
                  <a:pt x="1170781" y="1314649"/>
                  <a:pt x="1175742" y="1314649"/>
                </a:cubicBezTo>
                <a:lnTo>
                  <a:pt x="1183183" y="1314649"/>
                </a:lnTo>
                <a:cubicBezTo>
                  <a:pt x="1178222" y="1319610"/>
                  <a:pt x="1178222" y="1323330"/>
                  <a:pt x="1183183" y="1325811"/>
                </a:cubicBezTo>
                <a:cubicBezTo>
                  <a:pt x="1188144" y="1328291"/>
                  <a:pt x="1185664" y="1332012"/>
                  <a:pt x="1175742" y="1336973"/>
                </a:cubicBezTo>
                <a:lnTo>
                  <a:pt x="1160859" y="1344415"/>
                </a:lnTo>
                <a:lnTo>
                  <a:pt x="1160859" y="1329532"/>
                </a:lnTo>
                <a:cubicBezTo>
                  <a:pt x="1165820" y="1319610"/>
                  <a:pt x="1168300" y="1314649"/>
                  <a:pt x="1168300" y="1314649"/>
                </a:cubicBezTo>
                <a:close/>
                <a:moveTo>
                  <a:pt x="930176" y="1307207"/>
                </a:moveTo>
                <a:lnTo>
                  <a:pt x="930176" y="1322090"/>
                </a:lnTo>
                <a:cubicBezTo>
                  <a:pt x="925215" y="1327051"/>
                  <a:pt x="921494" y="1333252"/>
                  <a:pt x="919013" y="1340694"/>
                </a:cubicBezTo>
                <a:cubicBezTo>
                  <a:pt x="916533" y="1348135"/>
                  <a:pt x="912812" y="1351856"/>
                  <a:pt x="907851" y="1351856"/>
                </a:cubicBezTo>
                <a:cubicBezTo>
                  <a:pt x="902890" y="1351856"/>
                  <a:pt x="897930" y="1356817"/>
                  <a:pt x="892968" y="1366739"/>
                </a:cubicBezTo>
                <a:cubicBezTo>
                  <a:pt x="888007" y="1371700"/>
                  <a:pt x="884287" y="1375420"/>
                  <a:pt x="881806" y="1377901"/>
                </a:cubicBezTo>
                <a:cubicBezTo>
                  <a:pt x="879326" y="1380381"/>
                  <a:pt x="873125" y="1381622"/>
                  <a:pt x="863203" y="1381622"/>
                </a:cubicBezTo>
                <a:cubicBezTo>
                  <a:pt x="853281" y="1376661"/>
                  <a:pt x="845840" y="1379141"/>
                  <a:pt x="840878" y="1389063"/>
                </a:cubicBezTo>
                <a:cubicBezTo>
                  <a:pt x="835918" y="1398985"/>
                  <a:pt x="828476" y="1398985"/>
                  <a:pt x="818555" y="1389063"/>
                </a:cubicBezTo>
                <a:lnTo>
                  <a:pt x="811113" y="1381622"/>
                </a:lnTo>
                <a:cubicBezTo>
                  <a:pt x="821035" y="1386583"/>
                  <a:pt x="828476" y="1387823"/>
                  <a:pt x="833437" y="1385342"/>
                </a:cubicBezTo>
                <a:cubicBezTo>
                  <a:pt x="838398" y="1382862"/>
                  <a:pt x="840878" y="1379141"/>
                  <a:pt x="840878" y="1374180"/>
                </a:cubicBezTo>
                <a:cubicBezTo>
                  <a:pt x="840878" y="1369219"/>
                  <a:pt x="843359" y="1366739"/>
                  <a:pt x="848320" y="1366739"/>
                </a:cubicBezTo>
                <a:cubicBezTo>
                  <a:pt x="853281" y="1366739"/>
                  <a:pt x="863203" y="1361778"/>
                  <a:pt x="878086" y="1351856"/>
                </a:cubicBezTo>
                <a:cubicBezTo>
                  <a:pt x="883047" y="1341934"/>
                  <a:pt x="892968" y="1332012"/>
                  <a:pt x="907851" y="1322090"/>
                </a:cubicBezTo>
                <a:cubicBezTo>
                  <a:pt x="922734" y="1312168"/>
                  <a:pt x="930176" y="1307207"/>
                  <a:pt x="930176" y="1307207"/>
                </a:cubicBezTo>
                <a:close/>
                <a:moveTo>
                  <a:pt x="5083410" y="1302556"/>
                </a:moveTo>
                <a:cubicBezTo>
                  <a:pt x="5086511" y="1301936"/>
                  <a:pt x="5089921" y="1302247"/>
                  <a:pt x="5093642" y="1303487"/>
                </a:cubicBezTo>
                <a:cubicBezTo>
                  <a:pt x="5101083" y="1305967"/>
                  <a:pt x="5109765" y="1309688"/>
                  <a:pt x="5119687" y="1314649"/>
                </a:cubicBezTo>
                <a:cubicBezTo>
                  <a:pt x="5124648" y="1319610"/>
                  <a:pt x="5129608" y="1324571"/>
                  <a:pt x="5134570" y="1329532"/>
                </a:cubicBezTo>
                <a:cubicBezTo>
                  <a:pt x="5139531" y="1334493"/>
                  <a:pt x="5144491" y="1336973"/>
                  <a:pt x="5149452" y="1336973"/>
                </a:cubicBezTo>
                <a:cubicBezTo>
                  <a:pt x="5164335" y="1341934"/>
                  <a:pt x="5171777" y="1349376"/>
                  <a:pt x="5171777" y="1359297"/>
                </a:cubicBezTo>
                <a:cubicBezTo>
                  <a:pt x="5171777" y="1364258"/>
                  <a:pt x="5168056" y="1365498"/>
                  <a:pt x="5160615" y="1363018"/>
                </a:cubicBezTo>
                <a:cubicBezTo>
                  <a:pt x="5153173" y="1360538"/>
                  <a:pt x="5149452" y="1356817"/>
                  <a:pt x="5149452" y="1351856"/>
                </a:cubicBezTo>
                <a:cubicBezTo>
                  <a:pt x="5149452" y="1346895"/>
                  <a:pt x="5149452" y="1344415"/>
                  <a:pt x="5149452" y="1344415"/>
                </a:cubicBezTo>
                <a:cubicBezTo>
                  <a:pt x="5144491" y="1344415"/>
                  <a:pt x="5142011" y="1345655"/>
                  <a:pt x="5142011" y="1348135"/>
                </a:cubicBezTo>
                <a:cubicBezTo>
                  <a:pt x="5142011" y="1350616"/>
                  <a:pt x="5142011" y="1351856"/>
                  <a:pt x="5142011" y="1351856"/>
                </a:cubicBezTo>
                <a:lnTo>
                  <a:pt x="5134570" y="1359297"/>
                </a:lnTo>
                <a:lnTo>
                  <a:pt x="5127128" y="1366739"/>
                </a:lnTo>
                <a:cubicBezTo>
                  <a:pt x="5122167" y="1366739"/>
                  <a:pt x="5118446" y="1366739"/>
                  <a:pt x="5115966" y="1366739"/>
                </a:cubicBezTo>
                <a:cubicBezTo>
                  <a:pt x="5113486" y="1366739"/>
                  <a:pt x="5114726" y="1364258"/>
                  <a:pt x="5119687" y="1359297"/>
                </a:cubicBezTo>
                <a:cubicBezTo>
                  <a:pt x="5124648" y="1354336"/>
                  <a:pt x="5124648" y="1346895"/>
                  <a:pt x="5119687" y="1336973"/>
                </a:cubicBezTo>
                <a:cubicBezTo>
                  <a:pt x="5109765" y="1327051"/>
                  <a:pt x="5102324" y="1327051"/>
                  <a:pt x="5097363" y="1336973"/>
                </a:cubicBezTo>
                <a:cubicBezTo>
                  <a:pt x="5092401" y="1341934"/>
                  <a:pt x="5087441" y="1341934"/>
                  <a:pt x="5082480" y="1336973"/>
                </a:cubicBezTo>
                <a:cubicBezTo>
                  <a:pt x="5077519" y="1332012"/>
                  <a:pt x="5082480" y="1327051"/>
                  <a:pt x="5097363" y="1322090"/>
                </a:cubicBezTo>
                <a:lnTo>
                  <a:pt x="5104804" y="1322090"/>
                </a:lnTo>
                <a:lnTo>
                  <a:pt x="5089921" y="1314649"/>
                </a:lnTo>
                <a:cubicBezTo>
                  <a:pt x="5084960" y="1314649"/>
                  <a:pt x="5081239" y="1313408"/>
                  <a:pt x="5078759" y="1310928"/>
                </a:cubicBezTo>
                <a:cubicBezTo>
                  <a:pt x="5076279" y="1308448"/>
                  <a:pt x="5075038" y="1307207"/>
                  <a:pt x="5075038" y="1307207"/>
                </a:cubicBezTo>
                <a:cubicBezTo>
                  <a:pt x="5077519" y="1304727"/>
                  <a:pt x="5080310" y="1303177"/>
                  <a:pt x="5083410" y="1302556"/>
                </a:cubicBezTo>
                <a:close/>
                <a:moveTo>
                  <a:pt x="5499199" y="1292325"/>
                </a:moveTo>
                <a:cubicBezTo>
                  <a:pt x="5499199" y="1292325"/>
                  <a:pt x="5500439" y="1292325"/>
                  <a:pt x="5502919" y="1292325"/>
                </a:cubicBezTo>
                <a:cubicBezTo>
                  <a:pt x="5505399" y="1292325"/>
                  <a:pt x="5506640" y="1294805"/>
                  <a:pt x="5506640" y="1299766"/>
                </a:cubicBezTo>
                <a:cubicBezTo>
                  <a:pt x="5506640" y="1299766"/>
                  <a:pt x="5505399" y="1299766"/>
                  <a:pt x="5502919" y="1299766"/>
                </a:cubicBezTo>
                <a:cubicBezTo>
                  <a:pt x="5500439" y="1299766"/>
                  <a:pt x="5499199" y="1299766"/>
                  <a:pt x="5499199" y="1299766"/>
                </a:cubicBezTo>
                <a:cubicBezTo>
                  <a:pt x="5499199" y="1294805"/>
                  <a:pt x="5499199" y="1292325"/>
                  <a:pt x="5499199" y="1292325"/>
                </a:cubicBezTo>
                <a:close/>
                <a:moveTo>
                  <a:pt x="4948535" y="1292325"/>
                </a:moveTo>
                <a:lnTo>
                  <a:pt x="4933652" y="1307207"/>
                </a:lnTo>
                <a:cubicBezTo>
                  <a:pt x="4928690" y="1307207"/>
                  <a:pt x="4924970" y="1307207"/>
                  <a:pt x="4922490" y="1307207"/>
                </a:cubicBezTo>
                <a:cubicBezTo>
                  <a:pt x="4920010" y="1307207"/>
                  <a:pt x="4918769" y="1307207"/>
                  <a:pt x="4918769" y="1307207"/>
                </a:cubicBezTo>
                <a:cubicBezTo>
                  <a:pt x="4908847" y="1322090"/>
                  <a:pt x="4911327" y="1329532"/>
                  <a:pt x="4926210" y="1329532"/>
                </a:cubicBezTo>
                <a:lnTo>
                  <a:pt x="4941093" y="1336973"/>
                </a:lnTo>
                <a:cubicBezTo>
                  <a:pt x="4951015" y="1336973"/>
                  <a:pt x="4958456" y="1334493"/>
                  <a:pt x="4963417" y="1329532"/>
                </a:cubicBezTo>
                <a:cubicBezTo>
                  <a:pt x="4958456" y="1324571"/>
                  <a:pt x="4958456" y="1322090"/>
                  <a:pt x="4963417" y="1322090"/>
                </a:cubicBezTo>
                <a:lnTo>
                  <a:pt x="4955976" y="1314649"/>
                </a:lnTo>
                <a:lnTo>
                  <a:pt x="4948535" y="1299766"/>
                </a:lnTo>
                <a:cubicBezTo>
                  <a:pt x="4953496" y="1299766"/>
                  <a:pt x="4955976" y="1298526"/>
                  <a:pt x="4955976" y="1296045"/>
                </a:cubicBezTo>
                <a:cubicBezTo>
                  <a:pt x="4955976" y="1293565"/>
                  <a:pt x="4953496" y="1292325"/>
                  <a:pt x="4948535" y="1292325"/>
                </a:cubicBezTo>
                <a:close/>
                <a:moveTo>
                  <a:pt x="5573613" y="1284883"/>
                </a:moveTo>
                <a:cubicBezTo>
                  <a:pt x="5573613" y="1284883"/>
                  <a:pt x="5576093" y="1284883"/>
                  <a:pt x="5581054" y="1284883"/>
                </a:cubicBezTo>
                <a:lnTo>
                  <a:pt x="5595937" y="1299766"/>
                </a:lnTo>
                <a:cubicBezTo>
                  <a:pt x="5595937" y="1319610"/>
                  <a:pt x="5590975" y="1319610"/>
                  <a:pt x="5581054" y="1299766"/>
                </a:cubicBezTo>
                <a:cubicBezTo>
                  <a:pt x="5576093" y="1289844"/>
                  <a:pt x="5573613" y="1284883"/>
                  <a:pt x="5573613" y="1284883"/>
                </a:cubicBezTo>
                <a:close/>
                <a:moveTo>
                  <a:pt x="1026914" y="1284883"/>
                </a:moveTo>
                <a:cubicBezTo>
                  <a:pt x="1026914" y="1284883"/>
                  <a:pt x="1026914" y="1287364"/>
                  <a:pt x="1026914" y="1292325"/>
                </a:cubicBezTo>
                <a:lnTo>
                  <a:pt x="1019473" y="1299766"/>
                </a:lnTo>
                <a:close/>
                <a:moveTo>
                  <a:pt x="5097363" y="1270000"/>
                </a:moveTo>
                <a:lnTo>
                  <a:pt x="5112245" y="1270000"/>
                </a:lnTo>
                <a:cubicBezTo>
                  <a:pt x="5112245" y="1270000"/>
                  <a:pt x="5114726" y="1272481"/>
                  <a:pt x="5119687" y="1277442"/>
                </a:cubicBezTo>
                <a:cubicBezTo>
                  <a:pt x="5124648" y="1282403"/>
                  <a:pt x="5129608" y="1287364"/>
                  <a:pt x="5134570" y="1292325"/>
                </a:cubicBezTo>
                <a:cubicBezTo>
                  <a:pt x="5144491" y="1302246"/>
                  <a:pt x="5159374" y="1307207"/>
                  <a:pt x="5179218" y="1307207"/>
                </a:cubicBezTo>
                <a:cubicBezTo>
                  <a:pt x="5184179" y="1302246"/>
                  <a:pt x="5186660" y="1302246"/>
                  <a:pt x="5186660" y="1307207"/>
                </a:cubicBezTo>
                <a:lnTo>
                  <a:pt x="5179218" y="1314649"/>
                </a:lnTo>
                <a:cubicBezTo>
                  <a:pt x="5174257" y="1314649"/>
                  <a:pt x="5171777" y="1314649"/>
                  <a:pt x="5171777" y="1314649"/>
                </a:cubicBezTo>
                <a:cubicBezTo>
                  <a:pt x="5166815" y="1319610"/>
                  <a:pt x="5149452" y="1317129"/>
                  <a:pt x="5119687" y="1307207"/>
                </a:cubicBezTo>
                <a:cubicBezTo>
                  <a:pt x="5109765" y="1302246"/>
                  <a:pt x="5102324" y="1297286"/>
                  <a:pt x="5097363" y="1292325"/>
                </a:cubicBezTo>
                <a:cubicBezTo>
                  <a:pt x="5092401" y="1287364"/>
                  <a:pt x="5089921" y="1282403"/>
                  <a:pt x="5089921" y="1277442"/>
                </a:cubicBezTo>
                <a:close/>
                <a:moveTo>
                  <a:pt x="4881562" y="1270000"/>
                </a:moveTo>
                <a:cubicBezTo>
                  <a:pt x="4881562" y="1270000"/>
                  <a:pt x="4884042" y="1272481"/>
                  <a:pt x="4889003" y="1277442"/>
                </a:cubicBezTo>
                <a:cubicBezTo>
                  <a:pt x="4898925" y="1277442"/>
                  <a:pt x="4903886" y="1277442"/>
                  <a:pt x="4903886" y="1277442"/>
                </a:cubicBezTo>
                <a:cubicBezTo>
                  <a:pt x="4903886" y="1277442"/>
                  <a:pt x="4903886" y="1274961"/>
                  <a:pt x="4903886" y="1270000"/>
                </a:cubicBezTo>
                <a:cubicBezTo>
                  <a:pt x="4893965" y="1270000"/>
                  <a:pt x="4886523" y="1270000"/>
                  <a:pt x="4881562" y="1270000"/>
                </a:cubicBezTo>
                <a:close/>
                <a:moveTo>
                  <a:pt x="1168300" y="1270000"/>
                </a:moveTo>
                <a:cubicBezTo>
                  <a:pt x="1168300" y="1270000"/>
                  <a:pt x="1170781" y="1272481"/>
                  <a:pt x="1175742" y="1277442"/>
                </a:cubicBezTo>
                <a:cubicBezTo>
                  <a:pt x="1175742" y="1282403"/>
                  <a:pt x="1170781" y="1282403"/>
                  <a:pt x="1160859" y="1277442"/>
                </a:cubicBezTo>
                <a:close/>
                <a:moveTo>
                  <a:pt x="798091" y="1264419"/>
                </a:moveTo>
                <a:cubicBezTo>
                  <a:pt x="801811" y="1263179"/>
                  <a:pt x="803672" y="1265040"/>
                  <a:pt x="803672" y="1270000"/>
                </a:cubicBezTo>
                <a:cubicBezTo>
                  <a:pt x="803672" y="1270000"/>
                  <a:pt x="801191" y="1271241"/>
                  <a:pt x="796230" y="1273721"/>
                </a:cubicBezTo>
                <a:cubicBezTo>
                  <a:pt x="791269" y="1276201"/>
                  <a:pt x="786308" y="1281162"/>
                  <a:pt x="781347" y="1288604"/>
                </a:cubicBezTo>
                <a:cubicBezTo>
                  <a:pt x="776386" y="1296045"/>
                  <a:pt x="773906" y="1299766"/>
                  <a:pt x="773906" y="1299766"/>
                </a:cubicBezTo>
                <a:lnTo>
                  <a:pt x="766465" y="1307207"/>
                </a:lnTo>
                <a:cubicBezTo>
                  <a:pt x="766465" y="1336973"/>
                  <a:pt x="761504" y="1351856"/>
                  <a:pt x="751582" y="1351856"/>
                </a:cubicBezTo>
                <a:cubicBezTo>
                  <a:pt x="746621" y="1346895"/>
                  <a:pt x="744140" y="1344415"/>
                  <a:pt x="744140" y="1344415"/>
                </a:cubicBezTo>
                <a:lnTo>
                  <a:pt x="751582" y="1314649"/>
                </a:lnTo>
                <a:cubicBezTo>
                  <a:pt x="761504" y="1294805"/>
                  <a:pt x="767705" y="1284883"/>
                  <a:pt x="770185" y="1284883"/>
                </a:cubicBezTo>
                <a:cubicBezTo>
                  <a:pt x="772666" y="1284883"/>
                  <a:pt x="776386" y="1282403"/>
                  <a:pt x="781347" y="1277442"/>
                </a:cubicBezTo>
                <a:cubicBezTo>
                  <a:pt x="788789" y="1270000"/>
                  <a:pt x="794370" y="1265660"/>
                  <a:pt x="798091" y="1264419"/>
                </a:cubicBezTo>
                <a:close/>
                <a:moveTo>
                  <a:pt x="5558730" y="1262559"/>
                </a:moveTo>
                <a:cubicBezTo>
                  <a:pt x="5558730" y="1262559"/>
                  <a:pt x="5558730" y="1265039"/>
                  <a:pt x="5558730" y="1270000"/>
                </a:cubicBezTo>
                <a:lnTo>
                  <a:pt x="5551288" y="1270000"/>
                </a:lnTo>
                <a:close/>
                <a:moveTo>
                  <a:pt x="5201542" y="1262559"/>
                </a:moveTo>
                <a:cubicBezTo>
                  <a:pt x="5201542" y="1262559"/>
                  <a:pt x="5204022" y="1262559"/>
                  <a:pt x="5208984" y="1262559"/>
                </a:cubicBezTo>
                <a:cubicBezTo>
                  <a:pt x="5213945" y="1262559"/>
                  <a:pt x="5217666" y="1263799"/>
                  <a:pt x="5220146" y="1266280"/>
                </a:cubicBezTo>
                <a:cubicBezTo>
                  <a:pt x="5222626" y="1268760"/>
                  <a:pt x="5221386" y="1270000"/>
                  <a:pt x="5216425" y="1270000"/>
                </a:cubicBezTo>
                <a:close/>
                <a:moveTo>
                  <a:pt x="1354336" y="1258838"/>
                </a:moveTo>
                <a:cubicBezTo>
                  <a:pt x="1351855" y="1258838"/>
                  <a:pt x="1349375" y="1260078"/>
                  <a:pt x="1346894" y="1262559"/>
                </a:cubicBezTo>
                <a:cubicBezTo>
                  <a:pt x="1341934" y="1267520"/>
                  <a:pt x="1336972" y="1272481"/>
                  <a:pt x="1332011" y="1277442"/>
                </a:cubicBezTo>
                <a:lnTo>
                  <a:pt x="1324570" y="1277442"/>
                </a:lnTo>
                <a:cubicBezTo>
                  <a:pt x="1324570" y="1272481"/>
                  <a:pt x="1322090" y="1267520"/>
                  <a:pt x="1317129" y="1262559"/>
                </a:cubicBezTo>
                <a:lnTo>
                  <a:pt x="1309687" y="1270000"/>
                </a:lnTo>
                <a:cubicBezTo>
                  <a:pt x="1304726" y="1279922"/>
                  <a:pt x="1302246" y="1284883"/>
                  <a:pt x="1302246" y="1284883"/>
                </a:cubicBezTo>
                <a:cubicBezTo>
                  <a:pt x="1282402" y="1284883"/>
                  <a:pt x="1272480" y="1294805"/>
                  <a:pt x="1272480" y="1314649"/>
                </a:cubicBezTo>
                <a:cubicBezTo>
                  <a:pt x="1272480" y="1324571"/>
                  <a:pt x="1282402" y="1322090"/>
                  <a:pt x="1302246" y="1307207"/>
                </a:cubicBezTo>
                <a:cubicBezTo>
                  <a:pt x="1322090" y="1297286"/>
                  <a:pt x="1332011" y="1297286"/>
                  <a:pt x="1332011" y="1307207"/>
                </a:cubicBezTo>
                <a:cubicBezTo>
                  <a:pt x="1336972" y="1307207"/>
                  <a:pt x="1339453" y="1307207"/>
                  <a:pt x="1339453" y="1307207"/>
                </a:cubicBezTo>
                <a:cubicBezTo>
                  <a:pt x="1339453" y="1307207"/>
                  <a:pt x="1340693" y="1307207"/>
                  <a:pt x="1343174" y="1307207"/>
                </a:cubicBezTo>
                <a:cubicBezTo>
                  <a:pt x="1345654" y="1307207"/>
                  <a:pt x="1346894" y="1304727"/>
                  <a:pt x="1346894" y="1299766"/>
                </a:cubicBezTo>
                <a:cubicBezTo>
                  <a:pt x="1346894" y="1294805"/>
                  <a:pt x="1350615" y="1288604"/>
                  <a:pt x="1358056" y="1281162"/>
                </a:cubicBezTo>
                <a:cubicBezTo>
                  <a:pt x="1365498" y="1273721"/>
                  <a:pt x="1366738" y="1267520"/>
                  <a:pt x="1361777" y="1262559"/>
                </a:cubicBezTo>
                <a:cubicBezTo>
                  <a:pt x="1359297" y="1260078"/>
                  <a:pt x="1356816" y="1258838"/>
                  <a:pt x="1354336" y="1258838"/>
                </a:cubicBezTo>
                <a:close/>
                <a:moveTo>
                  <a:pt x="811113" y="1255118"/>
                </a:moveTo>
                <a:cubicBezTo>
                  <a:pt x="816074" y="1255118"/>
                  <a:pt x="818555" y="1255118"/>
                  <a:pt x="818555" y="1255118"/>
                </a:cubicBezTo>
                <a:lnTo>
                  <a:pt x="818555" y="1262559"/>
                </a:lnTo>
                <a:close/>
                <a:moveTo>
                  <a:pt x="736699" y="1255118"/>
                </a:moveTo>
                <a:cubicBezTo>
                  <a:pt x="741660" y="1260079"/>
                  <a:pt x="744140" y="1265039"/>
                  <a:pt x="744140" y="1270000"/>
                </a:cubicBezTo>
                <a:lnTo>
                  <a:pt x="729257" y="1270000"/>
                </a:lnTo>
                <a:close/>
                <a:moveTo>
                  <a:pt x="1378520" y="1251397"/>
                </a:moveTo>
                <a:cubicBezTo>
                  <a:pt x="1377280" y="1251397"/>
                  <a:pt x="1376660" y="1252637"/>
                  <a:pt x="1376660" y="1255118"/>
                </a:cubicBezTo>
                <a:cubicBezTo>
                  <a:pt x="1371699" y="1255118"/>
                  <a:pt x="1370459" y="1257598"/>
                  <a:pt x="1372939" y="1262559"/>
                </a:cubicBezTo>
                <a:cubicBezTo>
                  <a:pt x="1375420" y="1267520"/>
                  <a:pt x="1379140" y="1270000"/>
                  <a:pt x="1384101" y="1270000"/>
                </a:cubicBezTo>
                <a:cubicBezTo>
                  <a:pt x="1389062" y="1270000"/>
                  <a:pt x="1391543" y="1268760"/>
                  <a:pt x="1391543" y="1266280"/>
                </a:cubicBezTo>
                <a:cubicBezTo>
                  <a:pt x="1391543" y="1263799"/>
                  <a:pt x="1391543" y="1262559"/>
                  <a:pt x="1391543" y="1262559"/>
                </a:cubicBezTo>
                <a:cubicBezTo>
                  <a:pt x="1391543" y="1262559"/>
                  <a:pt x="1389062" y="1260079"/>
                  <a:pt x="1384101" y="1255118"/>
                </a:cubicBezTo>
                <a:cubicBezTo>
                  <a:pt x="1381621" y="1252637"/>
                  <a:pt x="1379760" y="1251397"/>
                  <a:pt x="1378520" y="1251397"/>
                </a:cubicBezTo>
                <a:close/>
                <a:moveTo>
                  <a:pt x="1177602" y="1251397"/>
                </a:moveTo>
                <a:cubicBezTo>
                  <a:pt x="1178842" y="1251397"/>
                  <a:pt x="1180703" y="1252637"/>
                  <a:pt x="1183183" y="1255118"/>
                </a:cubicBezTo>
                <a:lnTo>
                  <a:pt x="1183183" y="1262559"/>
                </a:lnTo>
                <a:cubicBezTo>
                  <a:pt x="1178222" y="1262559"/>
                  <a:pt x="1175742" y="1260079"/>
                  <a:pt x="1175742" y="1255118"/>
                </a:cubicBezTo>
                <a:cubicBezTo>
                  <a:pt x="1175742" y="1252637"/>
                  <a:pt x="1176362" y="1251397"/>
                  <a:pt x="1177602" y="1251397"/>
                </a:cubicBezTo>
                <a:close/>
                <a:moveTo>
                  <a:pt x="5313163" y="1247676"/>
                </a:moveTo>
                <a:lnTo>
                  <a:pt x="5328046" y="1255118"/>
                </a:lnTo>
                <a:cubicBezTo>
                  <a:pt x="5333008" y="1260079"/>
                  <a:pt x="5334247" y="1263799"/>
                  <a:pt x="5331767" y="1266280"/>
                </a:cubicBezTo>
                <a:cubicBezTo>
                  <a:pt x="5329287" y="1268760"/>
                  <a:pt x="5325566" y="1267520"/>
                  <a:pt x="5320605" y="1262559"/>
                </a:cubicBezTo>
                <a:cubicBezTo>
                  <a:pt x="5315644" y="1257598"/>
                  <a:pt x="5313163" y="1252637"/>
                  <a:pt x="5313163" y="1247676"/>
                </a:cubicBezTo>
                <a:close/>
                <a:moveTo>
                  <a:pt x="5235029" y="1247676"/>
                </a:moveTo>
                <a:cubicBezTo>
                  <a:pt x="5237509" y="1247676"/>
                  <a:pt x="5238749" y="1250156"/>
                  <a:pt x="5238749" y="1255118"/>
                </a:cubicBezTo>
                <a:cubicBezTo>
                  <a:pt x="5243711" y="1260079"/>
                  <a:pt x="5243711" y="1262559"/>
                  <a:pt x="5238749" y="1262559"/>
                </a:cubicBezTo>
                <a:cubicBezTo>
                  <a:pt x="5233788" y="1262559"/>
                  <a:pt x="5231308" y="1260079"/>
                  <a:pt x="5231308" y="1255118"/>
                </a:cubicBezTo>
                <a:cubicBezTo>
                  <a:pt x="5231308" y="1250156"/>
                  <a:pt x="5232549" y="1247676"/>
                  <a:pt x="5235029" y="1247676"/>
                </a:cubicBezTo>
                <a:close/>
                <a:moveTo>
                  <a:pt x="739648" y="1244727"/>
                </a:moveTo>
                <a:lnTo>
                  <a:pt x="737629" y="1246746"/>
                </a:lnTo>
                <a:cubicBezTo>
                  <a:pt x="737009" y="1247366"/>
                  <a:pt x="736699" y="1247676"/>
                  <a:pt x="736699" y="1247676"/>
                </a:cubicBezTo>
                <a:close/>
                <a:moveTo>
                  <a:pt x="1205508" y="1240235"/>
                </a:moveTo>
                <a:cubicBezTo>
                  <a:pt x="1210469" y="1240235"/>
                  <a:pt x="1212949" y="1240235"/>
                  <a:pt x="1212949" y="1240235"/>
                </a:cubicBezTo>
                <a:cubicBezTo>
                  <a:pt x="1212949" y="1240235"/>
                  <a:pt x="1212949" y="1242715"/>
                  <a:pt x="1212949" y="1247676"/>
                </a:cubicBezTo>
                <a:close/>
                <a:moveTo>
                  <a:pt x="744140" y="1240235"/>
                </a:moveTo>
                <a:cubicBezTo>
                  <a:pt x="744140" y="1240235"/>
                  <a:pt x="742900" y="1241475"/>
                  <a:pt x="740420" y="1243955"/>
                </a:cubicBezTo>
                <a:lnTo>
                  <a:pt x="739648" y="1244727"/>
                </a:lnTo>
                <a:close/>
                <a:moveTo>
                  <a:pt x="5567142" y="1238617"/>
                </a:moveTo>
                <a:lnTo>
                  <a:pt x="5571752" y="1248606"/>
                </a:lnTo>
                <a:cubicBezTo>
                  <a:pt x="5572993" y="1252947"/>
                  <a:pt x="5573613" y="1257598"/>
                  <a:pt x="5573613" y="1262559"/>
                </a:cubicBezTo>
                <a:cubicBezTo>
                  <a:pt x="5573613" y="1267520"/>
                  <a:pt x="5573613" y="1272481"/>
                  <a:pt x="5573613" y="1277442"/>
                </a:cubicBezTo>
                <a:close/>
                <a:moveTo>
                  <a:pt x="5120616" y="1235584"/>
                </a:moveTo>
                <a:cubicBezTo>
                  <a:pt x="5122477" y="1236204"/>
                  <a:pt x="5124648" y="1237754"/>
                  <a:pt x="5127128" y="1240235"/>
                </a:cubicBezTo>
                <a:lnTo>
                  <a:pt x="5127128" y="1247676"/>
                </a:lnTo>
                <a:lnTo>
                  <a:pt x="5119687" y="1247676"/>
                </a:lnTo>
                <a:cubicBezTo>
                  <a:pt x="5114726" y="1242715"/>
                  <a:pt x="5113486" y="1238994"/>
                  <a:pt x="5115966" y="1236514"/>
                </a:cubicBezTo>
                <a:cubicBezTo>
                  <a:pt x="5117206" y="1235274"/>
                  <a:pt x="5118757" y="1234964"/>
                  <a:pt x="5120616" y="1235584"/>
                </a:cubicBezTo>
                <a:close/>
                <a:moveTo>
                  <a:pt x="5454550" y="1232793"/>
                </a:moveTo>
                <a:cubicBezTo>
                  <a:pt x="5459511" y="1232793"/>
                  <a:pt x="5464472" y="1232793"/>
                  <a:pt x="5469433" y="1232793"/>
                </a:cubicBezTo>
                <a:lnTo>
                  <a:pt x="5476874" y="1232793"/>
                </a:lnTo>
                <a:cubicBezTo>
                  <a:pt x="5471913" y="1237755"/>
                  <a:pt x="5466953" y="1240235"/>
                  <a:pt x="5461992" y="1240235"/>
                </a:cubicBezTo>
                <a:close/>
                <a:moveTo>
                  <a:pt x="5558730" y="1225352"/>
                </a:moveTo>
                <a:cubicBezTo>
                  <a:pt x="5558730" y="1225352"/>
                  <a:pt x="5561210" y="1227832"/>
                  <a:pt x="5566171" y="1232793"/>
                </a:cubicBezTo>
                <a:lnTo>
                  <a:pt x="5567142" y="1238617"/>
                </a:lnTo>
                <a:lnTo>
                  <a:pt x="5566171" y="1236514"/>
                </a:lnTo>
                <a:cubicBezTo>
                  <a:pt x="5561210" y="1229073"/>
                  <a:pt x="5558730" y="1225352"/>
                  <a:pt x="5558730" y="1225352"/>
                </a:cubicBezTo>
                <a:close/>
                <a:moveTo>
                  <a:pt x="915293" y="1225352"/>
                </a:moveTo>
                <a:lnTo>
                  <a:pt x="915293" y="1232793"/>
                </a:lnTo>
                <a:lnTo>
                  <a:pt x="907851" y="1232793"/>
                </a:lnTo>
                <a:cubicBezTo>
                  <a:pt x="907851" y="1232793"/>
                  <a:pt x="910332" y="1230313"/>
                  <a:pt x="915293" y="1225352"/>
                </a:cubicBezTo>
                <a:close/>
                <a:moveTo>
                  <a:pt x="870644" y="1225352"/>
                </a:moveTo>
                <a:cubicBezTo>
                  <a:pt x="865683" y="1225352"/>
                  <a:pt x="863203" y="1227832"/>
                  <a:pt x="863203" y="1232793"/>
                </a:cubicBezTo>
                <a:cubicBezTo>
                  <a:pt x="868164" y="1232793"/>
                  <a:pt x="870644" y="1232793"/>
                  <a:pt x="870644" y="1232793"/>
                </a:cubicBezTo>
                <a:cubicBezTo>
                  <a:pt x="870644" y="1232793"/>
                  <a:pt x="870644" y="1230313"/>
                  <a:pt x="870644" y="1225352"/>
                </a:cubicBezTo>
                <a:close/>
                <a:moveTo>
                  <a:pt x="827856" y="1221631"/>
                </a:moveTo>
                <a:cubicBezTo>
                  <a:pt x="829096" y="1221631"/>
                  <a:pt x="830957" y="1222871"/>
                  <a:pt x="833437" y="1225352"/>
                </a:cubicBezTo>
                <a:lnTo>
                  <a:pt x="833437" y="1232793"/>
                </a:lnTo>
                <a:cubicBezTo>
                  <a:pt x="828476" y="1232793"/>
                  <a:pt x="825996" y="1230313"/>
                  <a:pt x="825996" y="1225352"/>
                </a:cubicBezTo>
                <a:cubicBezTo>
                  <a:pt x="825996" y="1222871"/>
                  <a:pt x="826616" y="1221631"/>
                  <a:pt x="827856" y="1221631"/>
                </a:cubicBezTo>
                <a:close/>
                <a:moveTo>
                  <a:pt x="5775461" y="1220701"/>
                </a:moveTo>
                <a:cubicBezTo>
                  <a:pt x="5776081" y="1220081"/>
                  <a:pt x="5777011" y="1220391"/>
                  <a:pt x="5778251" y="1221631"/>
                </a:cubicBezTo>
                <a:cubicBezTo>
                  <a:pt x="5780731" y="1224111"/>
                  <a:pt x="5781972" y="1225352"/>
                  <a:pt x="5781972" y="1225352"/>
                </a:cubicBezTo>
                <a:cubicBezTo>
                  <a:pt x="5781972" y="1225352"/>
                  <a:pt x="5779491" y="1225352"/>
                  <a:pt x="5774531" y="1225352"/>
                </a:cubicBezTo>
                <a:cubicBezTo>
                  <a:pt x="5774531" y="1222871"/>
                  <a:pt x="5774841" y="1221321"/>
                  <a:pt x="5775461" y="1220701"/>
                </a:cubicBezTo>
                <a:close/>
                <a:moveTo>
                  <a:pt x="1103188" y="1220701"/>
                </a:moveTo>
                <a:cubicBezTo>
                  <a:pt x="1101948" y="1221321"/>
                  <a:pt x="1101328" y="1222871"/>
                  <a:pt x="1101328" y="1225352"/>
                </a:cubicBezTo>
                <a:cubicBezTo>
                  <a:pt x="1101328" y="1225352"/>
                  <a:pt x="1103808" y="1227832"/>
                  <a:pt x="1108769" y="1232793"/>
                </a:cubicBezTo>
                <a:lnTo>
                  <a:pt x="1116211" y="1225352"/>
                </a:lnTo>
                <a:cubicBezTo>
                  <a:pt x="1116211" y="1225352"/>
                  <a:pt x="1113730" y="1224111"/>
                  <a:pt x="1108769" y="1221631"/>
                </a:cubicBezTo>
                <a:cubicBezTo>
                  <a:pt x="1106289" y="1220391"/>
                  <a:pt x="1104428" y="1220081"/>
                  <a:pt x="1103188" y="1220701"/>
                </a:cubicBezTo>
                <a:close/>
                <a:moveTo>
                  <a:pt x="5514081" y="1217910"/>
                </a:moveTo>
                <a:lnTo>
                  <a:pt x="5521523" y="1225352"/>
                </a:lnTo>
                <a:cubicBezTo>
                  <a:pt x="5521523" y="1225352"/>
                  <a:pt x="5519043" y="1225352"/>
                  <a:pt x="5514081" y="1225352"/>
                </a:cubicBezTo>
                <a:cubicBezTo>
                  <a:pt x="5509120" y="1225352"/>
                  <a:pt x="5506640" y="1224111"/>
                  <a:pt x="5506640" y="1221631"/>
                </a:cubicBezTo>
                <a:cubicBezTo>
                  <a:pt x="5506640" y="1219151"/>
                  <a:pt x="5509120" y="1217910"/>
                  <a:pt x="5514081" y="1217910"/>
                </a:cubicBezTo>
                <a:close/>
                <a:moveTo>
                  <a:pt x="5011786" y="1217910"/>
                </a:moveTo>
                <a:cubicBezTo>
                  <a:pt x="5014267" y="1217910"/>
                  <a:pt x="5015507" y="1217910"/>
                  <a:pt x="5015507" y="1217910"/>
                </a:cubicBezTo>
                <a:lnTo>
                  <a:pt x="5022949" y="1225352"/>
                </a:lnTo>
                <a:cubicBezTo>
                  <a:pt x="5017987" y="1225352"/>
                  <a:pt x="5015507" y="1225352"/>
                  <a:pt x="5015507" y="1225352"/>
                </a:cubicBezTo>
                <a:cubicBezTo>
                  <a:pt x="5010546" y="1225352"/>
                  <a:pt x="5008066" y="1224111"/>
                  <a:pt x="5008066" y="1221631"/>
                </a:cubicBezTo>
                <a:cubicBezTo>
                  <a:pt x="5008066" y="1219151"/>
                  <a:pt x="5009306" y="1217910"/>
                  <a:pt x="5011786" y="1217910"/>
                </a:cubicBezTo>
                <a:close/>
                <a:moveTo>
                  <a:pt x="881341" y="1213260"/>
                </a:moveTo>
                <a:cubicBezTo>
                  <a:pt x="884132" y="1213260"/>
                  <a:pt x="885527" y="1216050"/>
                  <a:pt x="885527" y="1221631"/>
                </a:cubicBezTo>
                <a:cubicBezTo>
                  <a:pt x="885527" y="1229073"/>
                  <a:pt x="885527" y="1235273"/>
                  <a:pt x="885527" y="1240235"/>
                </a:cubicBezTo>
                <a:cubicBezTo>
                  <a:pt x="885527" y="1245196"/>
                  <a:pt x="881806" y="1247676"/>
                  <a:pt x="874365" y="1247676"/>
                </a:cubicBezTo>
                <a:cubicBezTo>
                  <a:pt x="866924" y="1247676"/>
                  <a:pt x="863203" y="1250156"/>
                  <a:pt x="863203" y="1255118"/>
                </a:cubicBezTo>
                <a:lnTo>
                  <a:pt x="848320" y="1247676"/>
                </a:lnTo>
                <a:cubicBezTo>
                  <a:pt x="848320" y="1227832"/>
                  <a:pt x="855762" y="1217910"/>
                  <a:pt x="870644" y="1217910"/>
                </a:cubicBezTo>
                <a:cubicBezTo>
                  <a:pt x="870644" y="1217910"/>
                  <a:pt x="873125" y="1216670"/>
                  <a:pt x="878086" y="1214190"/>
                </a:cubicBezTo>
                <a:cubicBezTo>
                  <a:pt x="879326" y="1213570"/>
                  <a:pt x="880411" y="1213260"/>
                  <a:pt x="881341" y="1213260"/>
                </a:cubicBezTo>
                <a:close/>
                <a:moveTo>
                  <a:pt x="1231552" y="1212329"/>
                </a:moveTo>
                <a:cubicBezTo>
                  <a:pt x="1234033" y="1211089"/>
                  <a:pt x="1237754" y="1212950"/>
                  <a:pt x="1242715" y="1217910"/>
                </a:cubicBezTo>
                <a:cubicBezTo>
                  <a:pt x="1242715" y="1217910"/>
                  <a:pt x="1240234" y="1220391"/>
                  <a:pt x="1235273" y="1225352"/>
                </a:cubicBezTo>
                <a:lnTo>
                  <a:pt x="1227832" y="1225352"/>
                </a:lnTo>
                <a:cubicBezTo>
                  <a:pt x="1227832" y="1217910"/>
                  <a:pt x="1229072" y="1213570"/>
                  <a:pt x="1231552" y="1212329"/>
                </a:cubicBezTo>
                <a:close/>
                <a:moveTo>
                  <a:pt x="1272480" y="1210469"/>
                </a:moveTo>
                <a:cubicBezTo>
                  <a:pt x="1272480" y="1210469"/>
                  <a:pt x="1272480" y="1212949"/>
                  <a:pt x="1272480" y="1217910"/>
                </a:cubicBezTo>
                <a:cubicBezTo>
                  <a:pt x="1267519" y="1217910"/>
                  <a:pt x="1262558" y="1219151"/>
                  <a:pt x="1257598" y="1221631"/>
                </a:cubicBezTo>
                <a:cubicBezTo>
                  <a:pt x="1252636" y="1224111"/>
                  <a:pt x="1250156" y="1227832"/>
                  <a:pt x="1250156" y="1232793"/>
                </a:cubicBezTo>
                <a:cubicBezTo>
                  <a:pt x="1250156" y="1237755"/>
                  <a:pt x="1250156" y="1242715"/>
                  <a:pt x="1250156" y="1247676"/>
                </a:cubicBezTo>
                <a:lnTo>
                  <a:pt x="1265039" y="1247676"/>
                </a:lnTo>
                <a:cubicBezTo>
                  <a:pt x="1279921" y="1232793"/>
                  <a:pt x="1284882" y="1220391"/>
                  <a:pt x="1279921" y="1210469"/>
                </a:cubicBezTo>
                <a:cubicBezTo>
                  <a:pt x="1274961" y="1210469"/>
                  <a:pt x="1272480" y="1210469"/>
                  <a:pt x="1272480" y="1210469"/>
                </a:cubicBezTo>
                <a:close/>
                <a:moveTo>
                  <a:pt x="1041797" y="1210469"/>
                </a:moveTo>
                <a:lnTo>
                  <a:pt x="1049238" y="1232793"/>
                </a:lnTo>
                <a:cubicBezTo>
                  <a:pt x="1049238" y="1232793"/>
                  <a:pt x="1047998" y="1231553"/>
                  <a:pt x="1045517" y="1229073"/>
                </a:cubicBezTo>
                <a:cubicBezTo>
                  <a:pt x="1043037" y="1226593"/>
                  <a:pt x="1041797" y="1222872"/>
                  <a:pt x="1041797" y="1217910"/>
                </a:cubicBezTo>
                <a:close/>
                <a:moveTo>
                  <a:pt x="840878" y="1210469"/>
                </a:moveTo>
                <a:lnTo>
                  <a:pt x="848320" y="1217910"/>
                </a:lnTo>
                <a:cubicBezTo>
                  <a:pt x="848320" y="1222872"/>
                  <a:pt x="845840" y="1225352"/>
                  <a:pt x="840878" y="1225352"/>
                </a:cubicBezTo>
                <a:lnTo>
                  <a:pt x="840878" y="1217910"/>
                </a:lnTo>
                <a:cubicBezTo>
                  <a:pt x="840878" y="1212949"/>
                  <a:pt x="840878" y="1210469"/>
                  <a:pt x="840878" y="1210469"/>
                </a:cubicBezTo>
                <a:close/>
                <a:moveTo>
                  <a:pt x="5455480" y="1204889"/>
                </a:moveTo>
                <a:cubicBezTo>
                  <a:pt x="5457341" y="1204889"/>
                  <a:pt x="5459511" y="1205508"/>
                  <a:pt x="5461992" y="1206748"/>
                </a:cubicBezTo>
                <a:cubicBezTo>
                  <a:pt x="5466953" y="1209228"/>
                  <a:pt x="5468192" y="1211710"/>
                  <a:pt x="5465712" y="1214190"/>
                </a:cubicBezTo>
                <a:cubicBezTo>
                  <a:pt x="5463232" y="1216670"/>
                  <a:pt x="5460751" y="1217910"/>
                  <a:pt x="5458271" y="1217910"/>
                </a:cubicBezTo>
                <a:cubicBezTo>
                  <a:pt x="5455791" y="1217910"/>
                  <a:pt x="5453310" y="1216670"/>
                  <a:pt x="5450829" y="1214190"/>
                </a:cubicBezTo>
                <a:cubicBezTo>
                  <a:pt x="5448349" y="1211710"/>
                  <a:pt x="5448349" y="1209228"/>
                  <a:pt x="5450829" y="1206748"/>
                </a:cubicBezTo>
                <a:cubicBezTo>
                  <a:pt x="5452069" y="1205508"/>
                  <a:pt x="5453619" y="1204889"/>
                  <a:pt x="5455480" y="1204889"/>
                </a:cubicBezTo>
                <a:close/>
                <a:moveTo>
                  <a:pt x="5521523" y="1203028"/>
                </a:moveTo>
                <a:cubicBezTo>
                  <a:pt x="5526484" y="1203028"/>
                  <a:pt x="5528964" y="1204268"/>
                  <a:pt x="5528964" y="1206748"/>
                </a:cubicBezTo>
                <a:cubicBezTo>
                  <a:pt x="5528964" y="1209228"/>
                  <a:pt x="5526484" y="1210469"/>
                  <a:pt x="5521523" y="1210469"/>
                </a:cubicBezTo>
                <a:cubicBezTo>
                  <a:pt x="5516561" y="1210469"/>
                  <a:pt x="5512841" y="1210469"/>
                  <a:pt x="5510361" y="1210469"/>
                </a:cubicBezTo>
                <a:cubicBezTo>
                  <a:pt x="5507881" y="1210469"/>
                  <a:pt x="5506640" y="1210469"/>
                  <a:pt x="5506640" y="1210469"/>
                </a:cubicBezTo>
                <a:cubicBezTo>
                  <a:pt x="5506640" y="1210469"/>
                  <a:pt x="5507881" y="1209228"/>
                  <a:pt x="5510361" y="1206748"/>
                </a:cubicBezTo>
                <a:cubicBezTo>
                  <a:pt x="5512841" y="1204268"/>
                  <a:pt x="5516561" y="1203028"/>
                  <a:pt x="5521523" y="1203028"/>
                </a:cubicBezTo>
                <a:close/>
                <a:moveTo>
                  <a:pt x="4978300" y="1203028"/>
                </a:moveTo>
                <a:lnTo>
                  <a:pt x="4985742" y="1203028"/>
                </a:lnTo>
                <a:lnTo>
                  <a:pt x="4985742" y="1210469"/>
                </a:lnTo>
                <a:close/>
                <a:moveTo>
                  <a:pt x="922734" y="1203028"/>
                </a:moveTo>
                <a:cubicBezTo>
                  <a:pt x="922734" y="1203028"/>
                  <a:pt x="922734" y="1204268"/>
                  <a:pt x="922734" y="1206748"/>
                </a:cubicBezTo>
                <a:cubicBezTo>
                  <a:pt x="922734" y="1209228"/>
                  <a:pt x="922734" y="1212949"/>
                  <a:pt x="922734" y="1217910"/>
                </a:cubicBezTo>
                <a:lnTo>
                  <a:pt x="915293" y="1210469"/>
                </a:lnTo>
                <a:cubicBezTo>
                  <a:pt x="915293" y="1210469"/>
                  <a:pt x="915293" y="1209228"/>
                  <a:pt x="915293" y="1206748"/>
                </a:cubicBezTo>
                <a:cubicBezTo>
                  <a:pt x="915293" y="1204268"/>
                  <a:pt x="917773" y="1203028"/>
                  <a:pt x="922734" y="1203028"/>
                </a:cubicBezTo>
                <a:close/>
                <a:moveTo>
                  <a:pt x="4799706" y="1195586"/>
                </a:moveTo>
                <a:cubicBezTo>
                  <a:pt x="4799706" y="1195586"/>
                  <a:pt x="4799706" y="1198066"/>
                  <a:pt x="4799706" y="1203028"/>
                </a:cubicBezTo>
                <a:lnTo>
                  <a:pt x="4807148" y="1203028"/>
                </a:lnTo>
                <a:cubicBezTo>
                  <a:pt x="4807148" y="1198066"/>
                  <a:pt x="4804668" y="1195586"/>
                  <a:pt x="4799706" y="1195586"/>
                </a:cubicBezTo>
                <a:close/>
                <a:moveTo>
                  <a:pt x="1218530" y="1191866"/>
                </a:moveTo>
                <a:cubicBezTo>
                  <a:pt x="1222251" y="1191866"/>
                  <a:pt x="1225351" y="1193106"/>
                  <a:pt x="1227832" y="1195586"/>
                </a:cubicBezTo>
                <a:cubicBezTo>
                  <a:pt x="1227832" y="1205508"/>
                  <a:pt x="1222871" y="1210469"/>
                  <a:pt x="1212949" y="1210469"/>
                </a:cubicBezTo>
                <a:cubicBezTo>
                  <a:pt x="1207988" y="1210469"/>
                  <a:pt x="1201787" y="1214190"/>
                  <a:pt x="1194345" y="1221631"/>
                </a:cubicBezTo>
                <a:cubicBezTo>
                  <a:pt x="1186904" y="1229073"/>
                  <a:pt x="1183183" y="1234034"/>
                  <a:pt x="1183183" y="1236514"/>
                </a:cubicBezTo>
                <a:cubicBezTo>
                  <a:pt x="1183183" y="1238994"/>
                  <a:pt x="1180703" y="1241475"/>
                  <a:pt x="1175742" y="1243955"/>
                </a:cubicBezTo>
                <a:cubicBezTo>
                  <a:pt x="1170781" y="1246435"/>
                  <a:pt x="1168300" y="1245196"/>
                  <a:pt x="1168300" y="1240235"/>
                </a:cubicBezTo>
                <a:lnTo>
                  <a:pt x="1168300" y="1232793"/>
                </a:lnTo>
                <a:cubicBezTo>
                  <a:pt x="1183183" y="1232793"/>
                  <a:pt x="1190625" y="1225352"/>
                  <a:pt x="1190625" y="1210469"/>
                </a:cubicBezTo>
                <a:cubicBezTo>
                  <a:pt x="1190625" y="1205508"/>
                  <a:pt x="1195586" y="1200548"/>
                  <a:pt x="1205508" y="1195586"/>
                </a:cubicBezTo>
                <a:cubicBezTo>
                  <a:pt x="1210469" y="1193106"/>
                  <a:pt x="1214809" y="1191866"/>
                  <a:pt x="1218530" y="1191866"/>
                </a:cubicBezTo>
                <a:close/>
                <a:moveTo>
                  <a:pt x="5402460" y="1188145"/>
                </a:moveTo>
                <a:cubicBezTo>
                  <a:pt x="5407422" y="1188145"/>
                  <a:pt x="5409902" y="1190625"/>
                  <a:pt x="5409902" y="1195586"/>
                </a:cubicBezTo>
                <a:lnTo>
                  <a:pt x="5409902" y="1203028"/>
                </a:lnTo>
                <a:cubicBezTo>
                  <a:pt x="5409902" y="1203028"/>
                  <a:pt x="5409902" y="1205508"/>
                  <a:pt x="5409902" y="1210469"/>
                </a:cubicBezTo>
                <a:cubicBezTo>
                  <a:pt x="5409902" y="1215430"/>
                  <a:pt x="5413622" y="1219151"/>
                  <a:pt x="5421064" y="1221631"/>
                </a:cubicBezTo>
                <a:cubicBezTo>
                  <a:pt x="5428505" y="1224111"/>
                  <a:pt x="5429746" y="1225352"/>
                  <a:pt x="5424785" y="1225352"/>
                </a:cubicBezTo>
                <a:lnTo>
                  <a:pt x="5424785" y="1240235"/>
                </a:lnTo>
                <a:cubicBezTo>
                  <a:pt x="5429746" y="1240235"/>
                  <a:pt x="5432226" y="1246435"/>
                  <a:pt x="5432226" y="1258838"/>
                </a:cubicBezTo>
                <a:cubicBezTo>
                  <a:pt x="5432226" y="1271241"/>
                  <a:pt x="5430985" y="1277442"/>
                  <a:pt x="5428505" y="1277442"/>
                </a:cubicBezTo>
                <a:cubicBezTo>
                  <a:pt x="5426025" y="1277442"/>
                  <a:pt x="5422304" y="1274961"/>
                  <a:pt x="5417343" y="1270000"/>
                </a:cubicBezTo>
                <a:cubicBezTo>
                  <a:pt x="5412382" y="1265039"/>
                  <a:pt x="5409902" y="1257598"/>
                  <a:pt x="5409902" y="1247676"/>
                </a:cubicBezTo>
                <a:cubicBezTo>
                  <a:pt x="5409902" y="1247676"/>
                  <a:pt x="5408661" y="1245196"/>
                  <a:pt x="5406181" y="1240235"/>
                </a:cubicBezTo>
                <a:cubicBezTo>
                  <a:pt x="5403701" y="1235273"/>
                  <a:pt x="5402460" y="1230313"/>
                  <a:pt x="5402460" y="1225352"/>
                </a:cubicBezTo>
                <a:close/>
                <a:moveTo>
                  <a:pt x="1480840" y="1188145"/>
                </a:moveTo>
                <a:cubicBezTo>
                  <a:pt x="1480840" y="1188145"/>
                  <a:pt x="1480840" y="1190625"/>
                  <a:pt x="1480840" y="1195586"/>
                </a:cubicBezTo>
                <a:cubicBezTo>
                  <a:pt x="1485800" y="1195586"/>
                  <a:pt x="1488281" y="1193106"/>
                  <a:pt x="1488281" y="1188145"/>
                </a:cubicBezTo>
                <a:close/>
                <a:moveTo>
                  <a:pt x="1108769" y="1188145"/>
                </a:moveTo>
                <a:lnTo>
                  <a:pt x="1101328" y="1195586"/>
                </a:lnTo>
                <a:lnTo>
                  <a:pt x="1108769" y="1203028"/>
                </a:lnTo>
                <a:cubicBezTo>
                  <a:pt x="1108769" y="1198066"/>
                  <a:pt x="1110010" y="1195586"/>
                  <a:pt x="1112490" y="1195586"/>
                </a:cubicBezTo>
                <a:cubicBezTo>
                  <a:pt x="1114970" y="1195586"/>
                  <a:pt x="1113730" y="1193106"/>
                  <a:pt x="1108769" y="1188145"/>
                </a:cubicBezTo>
                <a:close/>
                <a:moveTo>
                  <a:pt x="788789" y="1188145"/>
                </a:moveTo>
                <a:cubicBezTo>
                  <a:pt x="798711" y="1188145"/>
                  <a:pt x="798711" y="1195586"/>
                  <a:pt x="788789" y="1210469"/>
                </a:cubicBezTo>
                <a:cubicBezTo>
                  <a:pt x="783828" y="1215430"/>
                  <a:pt x="778867" y="1217910"/>
                  <a:pt x="773906" y="1217910"/>
                </a:cubicBezTo>
                <a:cubicBezTo>
                  <a:pt x="778867" y="1198066"/>
                  <a:pt x="783828" y="1188145"/>
                  <a:pt x="788789" y="1188145"/>
                </a:cubicBezTo>
                <a:close/>
                <a:moveTo>
                  <a:pt x="5506640" y="1180703"/>
                </a:moveTo>
                <a:lnTo>
                  <a:pt x="5521523" y="1180703"/>
                </a:lnTo>
                <a:cubicBezTo>
                  <a:pt x="5521523" y="1185665"/>
                  <a:pt x="5521523" y="1188145"/>
                  <a:pt x="5521523" y="1188145"/>
                </a:cubicBezTo>
                <a:cubicBezTo>
                  <a:pt x="5521523" y="1188145"/>
                  <a:pt x="5520282" y="1188145"/>
                  <a:pt x="5517802" y="1188145"/>
                </a:cubicBezTo>
                <a:cubicBezTo>
                  <a:pt x="5515322" y="1188145"/>
                  <a:pt x="5511601" y="1185665"/>
                  <a:pt x="5506640" y="1180703"/>
                </a:cubicBezTo>
                <a:close/>
                <a:moveTo>
                  <a:pt x="1391543" y="1180703"/>
                </a:moveTo>
                <a:cubicBezTo>
                  <a:pt x="1401465" y="1180703"/>
                  <a:pt x="1406425" y="1181944"/>
                  <a:pt x="1406425" y="1184424"/>
                </a:cubicBezTo>
                <a:cubicBezTo>
                  <a:pt x="1406425" y="1186904"/>
                  <a:pt x="1403945" y="1188145"/>
                  <a:pt x="1398984" y="1188145"/>
                </a:cubicBezTo>
                <a:lnTo>
                  <a:pt x="1384101" y="1188145"/>
                </a:lnTo>
                <a:close/>
                <a:moveTo>
                  <a:pt x="1160859" y="1180703"/>
                </a:moveTo>
                <a:cubicBezTo>
                  <a:pt x="1155898" y="1180703"/>
                  <a:pt x="1148457" y="1183184"/>
                  <a:pt x="1138535" y="1188145"/>
                </a:cubicBezTo>
                <a:lnTo>
                  <a:pt x="1145976" y="1195586"/>
                </a:lnTo>
                <a:cubicBezTo>
                  <a:pt x="1150937" y="1195586"/>
                  <a:pt x="1154658" y="1194346"/>
                  <a:pt x="1157138" y="1191866"/>
                </a:cubicBezTo>
                <a:cubicBezTo>
                  <a:pt x="1159619" y="1189385"/>
                  <a:pt x="1160859" y="1185665"/>
                  <a:pt x="1160859" y="1180703"/>
                </a:cubicBezTo>
                <a:close/>
                <a:moveTo>
                  <a:pt x="4970859" y="1173262"/>
                </a:moveTo>
                <a:cubicBezTo>
                  <a:pt x="4970859" y="1173262"/>
                  <a:pt x="4973339" y="1173262"/>
                  <a:pt x="4978300" y="1173262"/>
                </a:cubicBezTo>
                <a:cubicBezTo>
                  <a:pt x="4978300" y="1173262"/>
                  <a:pt x="4980780" y="1173262"/>
                  <a:pt x="4985742" y="1173262"/>
                </a:cubicBezTo>
                <a:lnTo>
                  <a:pt x="4985742" y="1180703"/>
                </a:lnTo>
                <a:close/>
                <a:moveTo>
                  <a:pt x="1004589" y="1173262"/>
                </a:moveTo>
                <a:lnTo>
                  <a:pt x="1019473" y="1173262"/>
                </a:lnTo>
                <a:lnTo>
                  <a:pt x="989707" y="1188145"/>
                </a:lnTo>
                <a:cubicBezTo>
                  <a:pt x="989707" y="1188145"/>
                  <a:pt x="994668" y="1183184"/>
                  <a:pt x="1004589" y="1173262"/>
                </a:cubicBezTo>
                <a:close/>
                <a:moveTo>
                  <a:pt x="4934582" y="1168611"/>
                </a:moveTo>
                <a:cubicBezTo>
                  <a:pt x="4936442" y="1169231"/>
                  <a:pt x="4938612" y="1170781"/>
                  <a:pt x="4941093" y="1173262"/>
                </a:cubicBezTo>
                <a:lnTo>
                  <a:pt x="4941093" y="1180703"/>
                </a:lnTo>
                <a:cubicBezTo>
                  <a:pt x="4931172" y="1175742"/>
                  <a:pt x="4926210" y="1175742"/>
                  <a:pt x="4926210" y="1180703"/>
                </a:cubicBezTo>
                <a:cubicBezTo>
                  <a:pt x="4926210" y="1185665"/>
                  <a:pt x="4929931" y="1188145"/>
                  <a:pt x="4937372" y="1188145"/>
                </a:cubicBezTo>
                <a:cubicBezTo>
                  <a:pt x="4944814" y="1188145"/>
                  <a:pt x="4948535" y="1190625"/>
                  <a:pt x="4948535" y="1195586"/>
                </a:cubicBezTo>
                <a:cubicBezTo>
                  <a:pt x="4938613" y="1195586"/>
                  <a:pt x="4931172" y="1193106"/>
                  <a:pt x="4926210" y="1188145"/>
                </a:cubicBezTo>
                <a:cubicBezTo>
                  <a:pt x="4901406" y="1178223"/>
                  <a:pt x="4896445" y="1173262"/>
                  <a:pt x="4911327" y="1173262"/>
                </a:cubicBezTo>
                <a:cubicBezTo>
                  <a:pt x="4921249" y="1173262"/>
                  <a:pt x="4927451" y="1172021"/>
                  <a:pt x="4929931" y="1169541"/>
                </a:cubicBezTo>
                <a:cubicBezTo>
                  <a:pt x="4931171" y="1168301"/>
                  <a:pt x="4932722" y="1167991"/>
                  <a:pt x="4934582" y="1168611"/>
                </a:cubicBezTo>
                <a:close/>
                <a:moveTo>
                  <a:pt x="5387577" y="1165821"/>
                </a:moveTo>
                <a:cubicBezTo>
                  <a:pt x="5387577" y="1170782"/>
                  <a:pt x="5387577" y="1173262"/>
                  <a:pt x="5387577" y="1173262"/>
                </a:cubicBezTo>
                <a:cubicBezTo>
                  <a:pt x="5382616" y="1173262"/>
                  <a:pt x="5381377" y="1172021"/>
                  <a:pt x="5383857" y="1169541"/>
                </a:cubicBezTo>
                <a:cubicBezTo>
                  <a:pt x="5386337" y="1167061"/>
                  <a:pt x="5387577" y="1165821"/>
                  <a:pt x="5387577" y="1165821"/>
                </a:cubicBezTo>
                <a:close/>
                <a:moveTo>
                  <a:pt x="1220390" y="1165821"/>
                </a:moveTo>
                <a:cubicBezTo>
                  <a:pt x="1225351" y="1165821"/>
                  <a:pt x="1227832" y="1165821"/>
                  <a:pt x="1227832" y="1165821"/>
                </a:cubicBezTo>
                <a:cubicBezTo>
                  <a:pt x="1227832" y="1165821"/>
                  <a:pt x="1225351" y="1167061"/>
                  <a:pt x="1220390" y="1169541"/>
                </a:cubicBezTo>
                <a:cubicBezTo>
                  <a:pt x="1215429" y="1172021"/>
                  <a:pt x="1212949" y="1172021"/>
                  <a:pt x="1212949" y="1169541"/>
                </a:cubicBezTo>
                <a:cubicBezTo>
                  <a:pt x="1212949" y="1167061"/>
                  <a:pt x="1215429" y="1165821"/>
                  <a:pt x="1220390" y="1165821"/>
                </a:cubicBezTo>
                <a:close/>
                <a:moveTo>
                  <a:pt x="1034355" y="1165821"/>
                </a:moveTo>
                <a:cubicBezTo>
                  <a:pt x="1044277" y="1165821"/>
                  <a:pt x="1044277" y="1173262"/>
                  <a:pt x="1034355" y="1188145"/>
                </a:cubicBezTo>
                <a:lnTo>
                  <a:pt x="1026914" y="1195586"/>
                </a:lnTo>
                <a:cubicBezTo>
                  <a:pt x="1026914" y="1190625"/>
                  <a:pt x="1026914" y="1186904"/>
                  <a:pt x="1026914" y="1184424"/>
                </a:cubicBezTo>
                <a:cubicBezTo>
                  <a:pt x="1026914" y="1181944"/>
                  <a:pt x="1026914" y="1178223"/>
                  <a:pt x="1026914" y="1173262"/>
                </a:cubicBezTo>
                <a:cubicBezTo>
                  <a:pt x="1026914" y="1168301"/>
                  <a:pt x="1029394" y="1165821"/>
                  <a:pt x="1034355" y="1165821"/>
                </a:cubicBezTo>
                <a:close/>
                <a:moveTo>
                  <a:pt x="744140" y="1165821"/>
                </a:moveTo>
                <a:lnTo>
                  <a:pt x="751582" y="1165821"/>
                </a:lnTo>
                <a:cubicBezTo>
                  <a:pt x="751582" y="1170782"/>
                  <a:pt x="749101" y="1178223"/>
                  <a:pt x="744140" y="1188145"/>
                </a:cubicBezTo>
                <a:lnTo>
                  <a:pt x="736699" y="1188145"/>
                </a:lnTo>
                <a:cubicBezTo>
                  <a:pt x="736699" y="1183184"/>
                  <a:pt x="739179" y="1175742"/>
                  <a:pt x="744140" y="1165821"/>
                </a:cubicBezTo>
                <a:close/>
                <a:moveTo>
                  <a:pt x="5208984" y="1150938"/>
                </a:moveTo>
                <a:cubicBezTo>
                  <a:pt x="5218905" y="1155899"/>
                  <a:pt x="5233788" y="1168301"/>
                  <a:pt x="5253632" y="1188145"/>
                </a:cubicBezTo>
                <a:cubicBezTo>
                  <a:pt x="5253632" y="1193106"/>
                  <a:pt x="5256112" y="1195586"/>
                  <a:pt x="5261074" y="1195586"/>
                </a:cubicBezTo>
                <a:cubicBezTo>
                  <a:pt x="5266035" y="1195586"/>
                  <a:pt x="5268515" y="1195586"/>
                  <a:pt x="5268515" y="1195586"/>
                </a:cubicBezTo>
                <a:lnTo>
                  <a:pt x="5283398" y="1203028"/>
                </a:lnTo>
                <a:cubicBezTo>
                  <a:pt x="5278436" y="1207989"/>
                  <a:pt x="5275956" y="1211710"/>
                  <a:pt x="5275956" y="1214190"/>
                </a:cubicBezTo>
                <a:cubicBezTo>
                  <a:pt x="5275956" y="1216670"/>
                  <a:pt x="5278436" y="1217910"/>
                  <a:pt x="5283398" y="1217910"/>
                </a:cubicBezTo>
                <a:lnTo>
                  <a:pt x="5298281" y="1240235"/>
                </a:lnTo>
                <a:cubicBezTo>
                  <a:pt x="5298281" y="1240235"/>
                  <a:pt x="5295801" y="1242715"/>
                  <a:pt x="5290839" y="1247676"/>
                </a:cubicBezTo>
                <a:lnTo>
                  <a:pt x="5275956" y="1232793"/>
                </a:lnTo>
                <a:cubicBezTo>
                  <a:pt x="5270995" y="1222872"/>
                  <a:pt x="5264794" y="1216670"/>
                  <a:pt x="5257353" y="1214190"/>
                </a:cubicBezTo>
                <a:cubicBezTo>
                  <a:pt x="5249911" y="1211710"/>
                  <a:pt x="5248671" y="1207989"/>
                  <a:pt x="5253632" y="1203028"/>
                </a:cubicBezTo>
                <a:lnTo>
                  <a:pt x="5238749" y="1180703"/>
                </a:lnTo>
                <a:close/>
                <a:moveTo>
                  <a:pt x="4851796" y="1150938"/>
                </a:moveTo>
                <a:lnTo>
                  <a:pt x="4866679" y="1150938"/>
                </a:lnTo>
                <a:lnTo>
                  <a:pt x="4866679" y="1158379"/>
                </a:lnTo>
                <a:close/>
                <a:moveTo>
                  <a:pt x="4807148" y="1150938"/>
                </a:moveTo>
                <a:lnTo>
                  <a:pt x="4829472" y="1165821"/>
                </a:lnTo>
                <a:cubicBezTo>
                  <a:pt x="4829472" y="1165821"/>
                  <a:pt x="4826992" y="1165821"/>
                  <a:pt x="4822031" y="1165821"/>
                </a:cubicBezTo>
                <a:cubicBezTo>
                  <a:pt x="4817069" y="1165821"/>
                  <a:pt x="4814589" y="1165821"/>
                  <a:pt x="4814589" y="1165821"/>
                </a:cubicBezTo>
                <a:close/>
                <a:moveTo>
                  <a:pt x="922734" y="1150938"/>
                </a:moveTo>
                <a:lnTo>
                  <a:pt x="930176" y="1150938"/>
                </a:lnTo>
                <a:lnTo>
                  <a:pt x="930176" y="1158379"/>
                </a:lnTo>
                <a:cubicBezTo>
                  <a:pt x="930176" y="1158379"/>
                  <a:pt x="927695" y="1155899"/>
                  <a:pt x="922734" y="1150938"/>
                </a:cubicBezTo>
                <a:close/>
                <a:moveTo>
                  <a:pt x="848320" y="1150938"/>
                </a:moveTo>
                <a:cubicBezTo>
                  <a:pt x="848320" y="1150938"/>
                  <a:pt x="850800" y="1150938"/>
                  <a:pt x="855762" y="1150938"/>
                </a:cubicBezTo>
                <a:cubicBezTo>
                  <a:pt x="855762" y="1155899"/>
                  <a:pt x="848320" y="1163341"/>
                  <a:pt x="833437" y="1173262"/>
                </a:cubicBezTo>
                <a:cubicBezTo>
                  <a:pt x="823515" y="1178223"/>
                  <a:pt x="816074" y="1181944"/>
                  <a:pt x="811113" y="1184424"/>
                </a:cubicBezTo>
                <a:cubicBezTo>
                  <a:pt x="806152" y="1186904"/>
                  <a:pt x="803672" y="1185665"/>
                  <a:pt x="803672" y="1180703"/>
                </a:cubicBezTo>
                <a:lnTo>
                  <a:pt x="825996" y="1165821"/>
                </a:lnTo>
                <a:cubicBezTo>
                  <a:pt x="830957" y="1165821"/>
                  <a:pt x="834678" y="1164580"/>
                  <a:pt x="837158" y="1162100"/>
                </a:cubicBezTo>
                <a:cubicBezTo>
                  <a:pt x="839638" y="1159620"/>
                  <a:pt x="843359" y="1155899"/>
                  <a:pt x="848320" y="1150938"/>
                </a:cubicBezTo>
                <a:close/>
                <a:moveTo>
                  <a:pt x="781347" y="1150938"/>
                </a:moveTo>
                <a:lnTo>
                  <a:pt x="781347" y="1165821"/>
                </a:lnTo>
                <a:lnTo>
                  <a:pt x="773906" y="1165821"/>
                </a:lnTo>
                <a:cubicBezTo>
                  <a:pt x="773906" y="1165821"/>
                  <a:pt x="775146" y="1163341"/>
                  <a:pt x="777627" y="1158379"/>
                </a:cubicBezTo>
                <a:cubicBezTo>
                  <a:pt x="780107" y="1153418"/>
                  <a:pt x="781347" y="1150938"/>
                  <a:pt x="781347" y="1150938"/>
                </a:cubicBezTo>
                <a:close/>
                <a:moveTo>
                  <a:pt x="1365836" y="1145661"/>
                </a:moveTo>
                <a:lnTo>
                  <a:pt x="1363638" y="1150938"/>
                </a:lnTo>
                <a:cubicBezTo>
                  <a:pt x="1362397" y="1155899"/>
                  <a:pt x="1361777" y="1163340"/>
                  <a:pt x="1361777" y="1173262"/>
                </a:cubicBezTo>
                <a:cubicBezTo>
                  <a:pt x="1361777" y="1178223"/>
                  <a:pt x="1360537" y="1181944"/>
                  <a:pt x="1358056" y="1184424"/>
                </a:cubicBezTo>
                <a:cubicBezTo>
                  <a:pt x="1355576" y="1186904"/>
                  <a:pt x="1351855" y="1190625"/>
                  <a:pt x="1346894" y="1195586"/>
                </a:cubicBezTo>
                <a:lnTo>
                  <a:pt x="1339453" y="1203028"/>
                </a:lnTo>
                <a:lnTo>
                  <a:pt x="1332011" y="1188145"/>
                </a:lnTo>
                <a:cubicBezTo>
                  <a:pt x="1327050" y="1183184"/>
                  <a:pt x="1320849" y="1183184"/>
                  <a:pt x="1313408" y="1188145"/>
                </a:cubicBezTo>
                <a:cubicBezTo>
                  <a:pt x="1305967" y="1193106"/>
                  <a:pt x="1302246" y="1198066"/>
                  <a:pt x="1302246" y="1203028"/>
                </a:cubicBezTo>
                <a:lnTo>
                  <a:pt x="1309687" y="1203028"/>
                </a:lnTo>
                <a:cubicBezTo>
                  <a:pt x="1314648" y="1198066"/>
                  <a:pt x="1319609" y="1196827"/>
                  <a:pt x="1324570" y="1199307"/>
                </a:cubicBezTo>
                <a:cubicBezTo>
                  <a:pt x="1329531" y="1201787"/>
                  <a:pt x="1332011" y="1205508"/>
                  <a:pt x="1332011" y="1210469"/>
                </a:cubicBezTo>
                <a:cubicBezTo>
                  <a:pt x="1332011" y="1225352"/>
                  <a:pt x="1336972" y="1225352"/>
                  <a:pt x="1346894" y="1210469"/>
                </a:cubicBezTo>
                <a:lnTo>
                  <a:pt x="1354336" y="1203028"/>
                </a:lnTo>
                <a:lnTo>
                  <a:pt x="1354336" y="1210469"/>
                </a:lnTo>
                <a:cubicBezTo>
                  <a:pt x="1354336" y="1215430"/>
                  <a:pt x="1355576" y="1219151"/>
                  <a:pt x="1358056" y="1221631"/>
                </a:cubicBezTo>
                <a:cubicBezTo>
                  <a:pt x="1360537" y="1224111"/>
                  <a:pt x="1361777" y="1225352"/>
                  <a:pt x="1361777" y="1225352"/>
                </a:cubicBezTo>
                <a:cubicBezTo>
                  <a:pt x="1361777" y="1225352"/>
                  <a:pt x="1359297" y="1225352"/>
                  <a:pt x="1354336" y="1225352"/>
                </a:cubicBezTo>
                <a:cubicBezTo>
                  <a:pt x="1349375" y="1225352"/>
                  <a:pt x="1346894" y="1227832"/>
                  <a:pt x="1346894" y="1232793"/>
                </a:cubicBezTo>
                <a:cubicBezTo>
                  <a:pt x="1336972" y="1232793"/>
                  <a:pt x="1332011" y="1231553"/>
                  <a:pt x="1332011" y="1229073"/>
                </a:cubicBezTo>
                <a:cubicBezTo>
                  <a:pt x="1332011" y="1226593"/>
                  <a:pt x="1328291" y="1225352"/>
                  <a:pt x="1320849" y="1225352"/>
                </a:cubicBezTo>
                <a:cubicBezTo>
                  <a:pt x="1313408" y="1225352"/>
                  <a:pt x="1309687" y="1226593"/>
                  <a:pt x="1309687" y="1229073"/>
                </a:cubicBezTo>
                <a:cubicBezTo>
                  <a:pt x="1309687" y="1231553"/>
                  <a:pt x="1303486" y="1237755"/>
                  <a:pt x="1291084" y="1247676"/>
                </a:cubicBezTo>
                <a:cubicBezTo>
                  <a:pt x="1278682" y="1257598"/>
                  <a:pt x="1270000" y="1262559"/>
                  <a:pt x="1265039" y="1262559"/>
                </a:cubicBezTo>
                <a:cubicBezTo>
                  <a:pt x="1260078" y="1262559"/>
                  <a:pt x="1255117" y="1266280"/>
                  <a:pt x="1250156" y="1273721"/>
                </a:cubicBezTo>
                <a:cubicBezTo>
                  <a:pt x="1245195" y="1281162"/>
                  <a:pt x="1240234" y="1284883"/>
                  <a:pt x="1235273" y="1284883"/>
                </a:cubicBezTo>
                <a:lnTo>
                  <a:pt x="1242715" y="1232793"/>
                </a:lnTo>
                <a:cubicBezTo>
                  <a:pt x="1247676" y="1227832"/>
                  <a:pt x="1250156" y="1224111"/>
                  <a:pt x="1250156" y="1221631"/>
                </a:cubicBezTo>
                <a:cubicBezTo>
                  <a:pt x="1250156" y="1219151"/>
                  <a:pt x="1247676" y="1212949"/>
                  <a:pt x="1242715" y="1203028"/>
                </a:cubicBezTo>
                <a:cubicBezTo>
                  <a:pt x="1237754" y="1188145"/>
                  <a:pt x="1240234" y="1175742"/>
                  <a:pt x="1250156" y="1165821"/>
                </a:cubicBezTo>
                <a:lnTo>
                  <a:pt x="1257598" y="1165821"/>
                </a:lnTo>
                <a:lnTo>
                  <a:pt x="1257598" y="1180703"/>
                </a:lnTo>
                <a:lnTo>
                  <a:pt x="1257598" y="1188145"/>
                </a:lnTo>
                <a:lnTo>
                  <a:pt x="1257598" y="1195586"/>
                </a:lnTo>
                <a:lnTo>
                  <a:pt x="1257598" y="1210469"/>
                </a:lnTo>
                <a:cubicBezTo>
                  <a:pt x="1267519" y="1210469"/>
                  <a:pt x="1277441" y="1203028"/>
                  <a:pt x="1287363" y="1188145"/>
                </a:cubicBezTo>
                <a:lnTo>
                  <a:pt x="1302246" y="1180703"/>
                </a:lnTo>
                <a:cubicBezTo>
                  <a:pt x="1302246" y="1180703"/>
                  <a:pt x="1303486" y="1179463"/>
                  <a:pt x="1305967" y="1176983"/>
                </a:cubicBezTo>
                <a:cubicBezTo>
                  <a:pt x="1308447" y="1174503"/>
                  <a:pt x="1309687" y="1173262"/>
                  <a:pt x="1309687" y="1173262"/>
                </a:cubicBezTo>
                <a:lnTo>
                  <a:pt x="1317129" y="1165821"/>
                </a:lnTo>
                <a:lnTo>
                  <a:pt x="1339453" y="1150938"/>
                </a:lnTo>
                <a:close/>
                <a:moveTo>
                  <a:pt x="5097363" y="1143496"/>
                </a:moveTo>
                <a:cubicBezTo>
                  <a:pt x="5097363" y="1143496"/>
                  <a:pt x="5099843" y="1143496"/>
                  <a:pt x="5104804" y="1143496"/>
                </a:cubicBezTo>
                <a:lnTo>
                  <a:pt x="5112245" y="1158379"/>
                </a:lnTo>
                <a:cubicBezTo>
                  <a:pt x="5107284" y="1158379"/>
                  <a:pt x="5102324" y="1155899"/>
                  <a:pt x="5097363" y="1150938"/>
                </a:cubicBezTo>
                <a:cubicBezTo>
                  <a:pt x="5097363" y="1145976"/>
                  <a:pt x="5097363" y="1143496"/>
                  <a:pt x="5097363" y="1143496"/>
                </a:cubicBezTo>
                <a:close/>
                <a:moveTo>
                  <a:pt x="4654599" y="1143496"/>
                </a:moveTo>
                <a:cubicBezTo>
                  <a:pt x="4652119" y="1143496"/>
                  <a:pt x="4650878" y="1145976"/>
                  <a:pt x="4650878" y="1150938"/>
                </a:cubicBezTo>
                <a:lnTo>
                  <a:pt x="4658320" y="1150938"/>
                </a:lnTo>
                <a:cubicBezTo>
                  <a:pt x="4663281" y="1150938"/>
                  <a:pt x="4665761" y="1150938"/>
                  <a:pt x="4665761" y="1150938"/>
                </a:cubicBezTo>
                <a:cubicBezTo>
                  <a:pt x="4665761" y="1145976"/>
                  <a:pt x="4663281" y="1143496"/>
                  <a:pt x="4658320" y="1143496"/>
                </a:cubicBezTo>
                <a:cubicBezTo>
                  <a:pt x="4658320" y="1143496"/>
                  <a:pt x="4657079" y="1143496"/>
                  <a:pt x="4654599" y="1143496"/>
                </a:cubicBezTo>
                <a:close/>
                <a:moveTo>
                  <a:pt x="1369219" y="1143496"/>
                </a:moveTo>
                <a:lnTo>
                  <a:pt x="1373559" y="1144117"/>
                </a:lnTo>
                <a:lnTo>
                  <a:pt x="1365836" y="1145661"/>
                </a:lnTo>
                <a:lnTo>
                  <a:pt x="1365963" y="1145357"/>
                </a:lnTo>
                <a:cubicBezTo>
                  <a:pt x="1366893" y="1144117"/>
                  <a:pt x="1367978" y="1143496"/>
                  <a:pt x="1369219" y="1143496"/>
                </a:cubicBezTo>
                <a:close/>
                <a:moveTo>
                  <a:pt x="1265039" y="1143496"/>
                </a:moveTo>
                <a:lnTo>
                  <a:pt x="1272480" y="1143496"/>
                </a:lnTo>
                <a:cubicBezTo>
                  <a:pt x="1262558" y="1153418"/>
                  <a:pt x="1257598" y="1155899"/>
                  <a:pt x="1257598" y="1150938"/>
                </a:cubicBezTo>
                <a:cubicBezTo>
                  <a:pt x="1252636" y="1150938"/>
                  <a:pt x="1255117" y="1148458"/>
                  <a:pt x="1265039" y="1143496"/>
                </a:cubicBezTo>
                <a:close/>
                <a:moveTo>
                  <a:pt x="751582" y="1143496"/>
                </a:moveTo>
                <a:cubicBezTo>
                  <a:pt x="751582" y="1143496"/>
                  <a:pt x="752822" y="1143496"/>
                  <a:pt x="755302" y="1143496"/>
                </a:cubicBezTo>
                <a:cubicBezTo>
                  <a:pt x="757783" y="1143496"/>
                  <a:pt x="759023" y="1145976"/>
                  <a:pt x="759023" y="1150938"/>
                </a:cubicBezTo>
                <a:cubicBezTo>
                  <a:pt x="759023" y="1150938"/>
                  <a:pt x="756543" y="1150938"/>
                  <a:pt x="751582" y="1150938"/>
                </a:cubicBezTo>
                <a:cubicBezTo>
                  <a:pt x="751582" y="1150938"/>
                  <a:pt x="750342" y="1149697"/>
                  <a:pt x="747861" y="1147217"/>
                </a:cubicBezTo>
                <a:cubicBezTo>
                  <a:pt x="745381" y="1144737"/>
                  <a:pt x="746621" y="1143496"/>
                  <a:pt x="751582" y="1143496"/>
                </a:cubicBezTo>
                <a:close/>
                <a:moveTo>
                  <a:pt x="4836665" y="1142752"/>
                </a:moveTo>
                <a:lnTo>
                  <a:pt x="4838541" y="1143264"/>
                </a:lnTo>
                <a:cubicBezTo>
                  <a:pt x="4838696" y="1143419"/>
                  <a:pt x="4838153" y="1143496"/>
                  <a:pt x="4836913" y="1143496"/>
                </a:cubicBezTo>
                <a:close/>
                <a:moveTo>
                  <a:pt x="5035506" y="1141171"/>
                </a:moveTo>
                <a:cubicBezTo>
                  <a:pt x="5038296" y="1141481"/>
                  <a:pt x="5041552" y="1142256"/>
                  <a:pt x="5045273" y="1143496"/>
                </a:cubicBezTo>
                <a:cubicBezTo>
                  <a:pt x="5055194" y="1148458"/>
                  <a:pt x="5060156" y="1158379"/>
                  <a:pt x="5060156" y="1173262"/>
                </a:cubicBezTo>
                <a:cubicBezTo>
                  <a:pt x="5055194" y="1183184"/>
                  <a:pt x="5052714" y="1190625"/>
                  <a:pt x="5052714" y="1195586"/>
                </a:cubicBezTo>
                <a:cubicBezTo>
                  <a:pt x="5052714" y="1200548"/>
                  <a:pt x="5052714" y="1203028"/>
                  <a:pt x="5052714" y="1203028"/>
                </a:cubicBezTo>
                <a:cubicBezTo>
                  <a:pt x="5047753" y="1207989"/>
                  <a:pt x="5044032" y="1210469"/>
                  <a:pt x="5041552" y="1210469"/>
                </a:cubicBezTo>
                <a:cubicBezTo>
                  <a:pt x="5039072" y="1210469"/>
                  <a:pt x="5037831" y="1207989"/>
                  <a:pt x="5037831" y="1203028"/>
                </a:cubicBezTo>
                <a:cubicBezTo>
                  <a:pt x="5037831" y="1183184"/>
                  <a:pt x="5025429" y="1173262"/>
                  <a:pt x="5000624" y="1173262"/>
                </a:cubicBezTo>
                <a:cubicBezTo>
                  <a:pt x="4995663" y="1173262"/>
                  <a:pt x="4993183" y="1170782"/>
                  <a:pt x="4993183" y="1165821"/>
                </a:cubicBezTo>
                <a:cubicBezTo>
                  <a:pt x="4993183" y="1160859"/>
                  <a:pt x="4995663" y="1157139"/>
                  <a:pt x="5000624" y="1154659"/>
                </a:cubicBezTo>
                <a:cubicBezTo>
                  <a:pt x="5005586" y="1152178"/>
                  <a:pt x="5008066" y="1153418"/>
                  <a:pt x="5008066" y="1158379"/>
                </a:cubicBezTo>
                <a:cubicBezTo>
                  <a:pt x="5013027" y="1158379"/>
                  <a:pt x="5017987" y="1155899"/>
                  <a:pt x="5022949" y="1150938"/>
                </a:cubicBezTo>
                <a:cubicBezTo>
                  <a:pt x="5022949" y="1143497"/>
                  <a:pt x="5027134" y="1140241"/>
                  <a:pt x="5035506" y="1141171"/>
                </a:cubicBezTo>
                <a:close/>
                <a:moveTo>
                  <a:pt x="5722441" y="1136055"/>
                </a:moveTo>
                <a:lnTo>
                  <a:pt x="5729882" y="1150938"/>
                </a:lnTo>
                <a:lnTo>
                  <a:pt x="5729882" y="1158379"/>
                </a:lnTo>
                <a:close/>
                <a:moveTo>
                  <a:pt x="5246191" y="1136055"/>
                </a:moveTo>
                <a:cubicBezTo>
                  <a:pt x="5246191" y="1136055"/>
                  <a:pt x="5248671" y="1138535"/>
                  <a:pt x="5253632" y="1143496"/>
                </a:cubicBezTo>
                <a:lnTo>
                  <a:pt x="5253632" y="1150938"/>
                </a:lnTo>
                <a:cubicBezTo>
                  <a:pt x="5248671" y="1150938"/>
                  <a:pt x="5244950" y="1148458"/>
                  <a:pt x="5242470" y="1143496"/>
                </a:cubicBezTo>
                <a:cubicBezTo>
                  <a:pt x="5239990" y="1138535"/>
                  <a:pt x="5241229" y="1136055"/>
                  <a:pt x="5246191" y="1136055"/>
                </a:cubicBezTo>
                <a:close/>
                <a:moveTo>
                  <a:pt x="1317129" y="1136055"/>
                </a:moveTo>
                <a:cubicBezTo>
                  <a:pt x="1322090" y="1145976"/>
                  <a:pt x="1317129" y="1153418"/>
                  <a:pt x="1302246" y="1158379"/>
                </a:cubicBezTo>
                <a:cubicBezTo>
                  <a:pt x="1292324" y="1163341"/>
                  <a:pt x="1287363" y="1168301"/>
                  <a:pt x="1287363" y="1173262"/>
                </a:cubicBezTo>
                <a:cubicBezTo>
                  <a:pt x="1282402" y="1178223"/>
                  <a:pt x="1274961" y="1180703"/>
                  <a:pt x="1265039" y="1180703"/>
                </a:cubicBezTo>
                <a:cubicBezTo>
                  <a:pt x="1265039" y="1180703"/>
                  <a:pt x="1268760" y="1175742"/>
                  <a:pt x="1276201" y="1165821"/>
                </a:cubicBezTo>
                <a:cubicBezTo>
                  <a:pt x="1283642" y="1155899"/>
                  <a:pt x="1288603" y="1150938"/>
                  <a:pt x="1291084" y="1150938"/>
                </a:cubicBezTo>
                <a:cubicBezTo>
                  <a:pt x="1293564" y="1150938"/>
                  <a:pt x="1297285" y="1148458"/>
                  <a:pt x="1302246" y="1143496"/>
                </a:cubicBezTo>
                <a:cubicBezTo>
                  <a:pt x="1307207" y="1138535"/>
                  <a:pt x="1312168" y="1136055"/>
                  <a:pt x="1317129" y="1136055"/>
                </a:cubicBezTo>
                <a:close/>
                <a:moveTo>
                  <a:pt x="803672" y="1136055"/>
                </a:moveTo>
                <a:cubicBezTo>
                  <a:pt x="803672" y="1136055"/>
                  <a:pt x="804912" y="1136055"/>
                  <a:pt x="807392" y="1136055"/>
                </a:cubicBezTo>
                <a:cubicBezTo>
                  <a:pt x="809873" y="1136055"/>
                  <a:pt x="809873" y="1137296"/>
                  <a:pt x="807392" y="1139776"/>
                </a:cubicBezTo>
                <a:cubicBezTo>
                  <a:pt x="804912" y="1142256"/>
                  <a:pt x="803672" y="1143496"/>
                  <a:pt x="803672" y="1143496"/>
                </a:cubicBezTo>
                <a:cubicBezTo>
                  <a:pt x="803672" y="1143496"/>
                  <a:pt x="803672" y="1141016"/>
                  <a:pt x="803672" y="1136055"/>
                </a:cubicBezTo>
                <a:close/>
                <a:moveTo>
                  <a:pt x="4874120" y="1128614"/>
                </a:moveTo>
                <a:cubicBezTo>
                  <a:pt x="4879082" y="1128614"/>
                  <a:pt x="4884042" y="1131094"/>
                  <a:pt x="4889003" y="1136055"/>
                </a:cubicBezTo>
                <a:cubicBezTo>
                  <a:pt x="4893965" y="1141016"/>
                  <a:pt x="4896445" y="1143496"/>
                  <a:pt x="4896445" y="1143496"/>
                </a:cubicBezTo>
                <a:lnTo>
                  <a:pt x="4881562" y="1143496"/>
                </a:lnTo>
                <a:cubicBezTo>
                  <a:pt x="4876601" y="1138535"/>
                  <a:pt x="4874120" y="1133575"/>
                  <a:pt x="4874120" y="1128614"/>
                </a:cubicBezTo>
                <a:close/>
                <a:moveTo>
                  <a:pt x="4755058" y="1128614"/>
                </a:moveTo>
                <a:cubicBezTo>
                  <a:pt x="4755058" y="1128614"/>
                  <a:pt x="4756299" y="1129854"/>
                  <a:pt x="4758779" y="1132334"/>
                </a:cubicBezTo>
                <a:cubicBezTo>
                  <a:pt x="4761259" y="1134814"/>
                  <a:pt x="4764979" y="1136055"/>
                  <a:pt x="4769941" y="1136055"/>
                </a:cubicBezTo>
                <a:lnTo>
                  <a:pt x="4762499" y="1128614"/>
                </a:lnTo>
                <a:close/>
                <a:moveTo>
                  <a:pt x="1101328" y="1128614"/>
                </a:moveTo>
                <a:cubicBezTo>
                  <a:pt x="1101328" y="1128614"/>
                  <a:pt x="1098847" y="1131094"/>
                  <a:pt x="1093887" y="1136055"/>
                </a:cubicBezTo>
                <a:lnTo>
                  <a:pt x="1086445" y="1136055"/>
                </a:lnTo>
                <a:close/>
                <a:moveTo>
                  <a:pt x="4963417" y="1106289"/>
                </a:moveTo>
                <a:cubicBezTo>
                  <a:pt x="4968379" y="1106289"/>
                  <a:pt x="4970859" y="1108769"/>
                  <a:pt x="4970859" y="1113731"/>
                </a:cubicBezTo>
                <a:lnTo>
                  <a:pt x="4970859" y="1121172"/>
                </a:lnTo>
                <a:cubicBezTo>
                  <a:pt x="4970859" y="1121172"/>
                  <a:pt x="4968379" y="1118692"/>
                  <a:pt x="4963417" y="1113731"/>
                </a:cubicBezTo>
                <a:close/>
                <a:moveTo>
                  <a:pt x="5268515" y="1104894"/>
                </a:moveTo>
                <a:cubicBezTo>
                  <a:pt x="5275956" y="1105824"/>
                  <a:pt x="5283398" y="1113731"/>
                  <a:pt x="5290839" y="1128614"/>
                </a:cubicBezTo>
                <a:cubicBezTo>
                  <a:pt x="5295801" y="1133575"/>
                  <a:pt x="5300761" y="1141016"/>
                  <a:pt x="5305722" y="1150938"/>
                </a:cubicBezTo>
                <a:cubicBezTo>
                  <a:pt x="5310683" y="1150938"/>
                  <a:pt x="5314404" y="1153418"/>
                  <a:pt x="5316884" y="1158379"/>
                </a:cubicBezTo>
                <a:cubicBezTo>
                  <a:pt x="5319364" y="1163341"/>
                  <a:pt x="5320605" y="1165821"/>
                  <a:pt x="5320605" y="1165821"/>
                </a:cubicBezTo>
                <a:cubicBezTo>
                  <a:pt x="5320605" y="1170782"/>
                  <a:pt x="5324326" y="1176983"/>
                  <a:pt x="5331767" y="1184424"/>
                </a:cubicBezTo>
                <a:cubicBezTo>
                  <a:pt x="5339208" y="1191866"/>
                  <a:pt x="5346650" y="1200548"/>
                  <a:pt x="5354091" y="1210469"/>
                </a:cubicBezTo>
                <a:cubicBezTo>
                  <a:pt x="5361533" y="1220391"/>
                  <a:pt x="5365253" y="1227832"/>
                  <a:pt x="5365253" y="1232793"/>
                </a:cubicBezTo>
                <a:cubicBezTo>
                  <a:pt x="5365253" y="1237755"/>
                  <a:pt x="5367733" y="1240235"/>
                  <a:pt x="5372695" y="1240235"/>
                </a:cubicBezTo>
                <a:cubicBezTo>
                  <a:pt x="5377656" y="1240235"/>
                  <a:pt x="5382616" y="1245196"/>
                  <a:pt x="5387577" y="1255118"/>
                </a:cubicBezTo>
                <a:cubicBezTo>
                  <a:pt x="5392539" y="1274961"/>
                  <a:pt x="5407422" y="1292325"/>
                  <a:pt x="5432226" y="1307207"/>
                </a:cubicBezTo>
                <a:lnTo>
                  <a:pt x="5432226" y="1314649"/>
                </a:lnTo>
                <a:lnTo>
                  <a:pt x="5424785" y="1322090"/>
                </a:lnTo>
                <a:lnTo>
                  <a:pt x="5417343" y="1322090"/>
                </a:lnTo>
                <a:cubicBezTo>
                  <a:pt x="5417343" y="1322090"/>
                  <a:pt x="5417343" y="1320850"/>
                  <a:pt x="5417343" y="1318369"/>
                </a:cubicBezTo>
                <a:cubicBezTo>
                  <a:pt x="5417343" y="1315889"/>
                  <a:pt x="5416102" y="1314649"/>
                  <a:pt x="5413622" y="1314649"/>
                </a:cubicBezTo>
                <a:cubicBezTo>
                  <a:pt x="5411142" y="1314649"/>
                  <a:pt x="5409902" y="1313408"/>
                  <a:pt x="5409902" y="1310928"/>
                </a:cubicBezTo>
                <a:cubicBezTo>
                  <a:pt x="5409902" y="1308448"/>
                  <a:pt x="5409902" y="1304727"/>
                  <a:pt x="5409902" y="1299766"/>
                </a:cubicBezTo>
                <a:cubicBezTo>
                  <a:pt x="5409902" y="1294805"/>
                  <a:pt x="5406181" y="1291084"/>
                  <a:pt x="5398740" y="1288604"/>
                </a:cubicBezTo>
                <a:cubicBezTo>
                  <a:pt x="5391298" y="1286123"/>
                  <a:pt x="5387577" y="1284883"/>
                  <a:pt x="5387577" y="1284883"/>
                </a:cubicBezTo>
                <a:lnTo>
                  <a:pt x="5380136" y="1284883"/>
                </a:lnTo>
                <a:lnTo>
                  <a:pt x="5372695" y="1270000"/>
                </a:lnTo>
                <a:cubicBezTo>
                  <a:pt x="5367733" y="1265039"/>
                  <a:pt x="5365253" y="1260079"/>
                  <a:pt x="5365253" y="1255118"/>
                </a:cubicBezTo>
                <a:cubicBezTo>
                  <a:pt x="5365253" y="1250156"/>
                  <a:pt x="5364013" y="1246435"/>
                  <a:pt x="5361533" y="1243955"/>
                </a:cubicBezTo>
                <a:cubicBezTo>
                  <a:pt x="5359052" y="1241475"/>
                  <a:pt x="5357812" y="1240235"/>
                  <a:pt x="5357812" y="1240235"/>
                </a:cubicBezTo>
                <a:cubicBezTo>
                  <a:pt x="5352851" y="1240235"/>
                  <a:pt x="5350370" y="1237755"/>
                  <a:pt x="5350370" y="1232793"/>
                </a:cubicBezTo>
                <a:cubicBezTo>
                  <a:pt x="5350370" y="1227832"/>
                  <a:pt x="5349130" y="1224111"/>
                  <a:pt x="5346650" y="1221631"/>
                </a:cubicBezTo>
                <a:cubicBezTo>
                  <a:pt x="5344170" y="1219151"/>
                  <a:pt x="5342929" y="1215430"/>
                  <a:pt x="5342929" y="1210469"/>
                </a:cubicBezTo>
                <a:lnTo>
                  <a:pt x="5335488" y="1203028"/>
                </a:lnTo>
                <a:lnTo>
                  <a:pt x="5320605" y="1180703"/>
                </a:lnTo>
                <a:lnTo>
                  <a:pt x="5305722" y="1158379"/>
                </a:lnTo>
                <a:lnTo>
                  <a:pt x="5298281" y="1150938"/>
                </a:lnTo>
                <a:cubicBezTo>
                  <a:pt x="5298281" y="1150938"/>
                  <a:pt x="5292080" y="1144737"/>
                  <a:pt x="5279677" y="1132334"/>
                </a:cubicBezTo>
                <a:cubicBezTo>
                  <a:pt x="5267274" y="1119932"/>
                  <a:pt x="5261074" y="1111251"/>
                  <a:pt x="5261074" y="1106289"/>
                </a:cubicBezTo>
                <a:cubicBezTo>
                  <a:pt x="5263554" y="1105049"/>
                  <a:pt x="5266034" y="1104584"/>
                  <a:pt x="5268515" y="1104894"/>
                </a:cubicBezTo>
                <a:close/>
                <a:moveTo>
                  <a:pt x="4680644" y="1098848"/>
                </a:moveTo>
                <a:cubicBezTo>
                  <a:pt x="4690565" y="1103809"/>
                  <a:pt x="4695527" y="1107530"/>
                  <a:pt x="4695527" y="1110010"/>
                </a:cubicBezTo>
                <a:cubicBezTo>
                  <a:pt x="4695527" y="1112490"/>
                  <a:pt x="4698007" y="1116211"/>
                  <a:pt x="4702968" y="1121172"/>
                </a:cubicBezTo>
                <a:cubicBezTo>
                  <a:pt x="4717851" y="1131094"/>
                  <a:pt x="4725292" y="1131094"/>
                  <a:pt x="4725292" y="1121172"/>
                </a:cubicBezTo>
                <a:cubicBezTo>
                  <a:pt x="4725292" y="1121172"/>
                  <a:pt x="4720331" y="1117451"/>
                  <a:pt x="4710410" y="1110010"/>
                </a:cubicBezTo>
                <a:cubicBezTo>
                  <a:pt x="4700488" y="1102569"/>
                  <a:pt x="4690565" y="1098848"/>
                  <a:pt x="4680644" y="1098848"/>
                </a:cubicBezTo>
                <a:close/>
                <a:moveTo>
                  <a:pt x="937617" y="1098848"/>
                </a:moveTo>
                <a:lnTo>
                  <a:pt x="937617" y="1121172"/>
                </a:lnTo>
                <a:lnTo>
                  <a:pt x="930176" y="1136055"/>
                </a:lnTo>
                <a:lnTo>
                  <a:pt x="930176" y="1121172"/>
                </a:lnTo>
                <a:close/>
                <a:moveTo>
                  <a:pt x="632519" y="1098848"/>
                </a:moveTo>
                <a:cubicBezTo>
                  <a:pt x="632519" y="1098848"/>
                  <a:pt x="632519" y="1101328"/>
                  <a:pt x="632519" y="1106289"/>
                </a:cubicBezTo>
                <a:lnTo>
                  <a:pt x="625078" y="1106289"/>
                </a:lnTo>
                <a:cubicBezTo>
                  <a:pt x="625078" y="1101328"/>
                  <a:pt x="627558" y="1098848"/>
                  <a:pt x="632519" y="1098848"/>
                </a:cubicBezTo>
                <a:close/>
                <a:moveTo>
                  <a:pt x="998776" y="1094430"/>
                </a:moveTo>
                <a:cubicBezTo>
                  <a:pt x="999551" y="1094275"/>
                  <a:pt x="1000249" y="1094508"/>
                  <a:pt x="1000869" y="1095127"/>
                </a:cubicBezTo>
                <a:cubicBezTo>
                  <a:pt x="1003349" y="1097607"/>
                  <a:pt x="999629" y="1103809"/>
                  <a:pt x="989707" y="1113731"/>
                </a:cubicBezTo>
                <a:cubicBezTo>
                  <a:pt x="979785" y="1123652"/>
                  <a:pt x="973584" y="1131094"/>
                  <a:pt x="971103" y="1136055"/>
                </a:cubicBezTo>
                <a:cubicBezTo>
                  <a:pt x="968623" y="1141016"/>
                  <a:pt x="966142" y="1139776"/>
                  <a:pt x="963662" y="1132334"/>
                </a:cubicBezTo>
                <a:cubicBezTo>
                  <a:pt x="961181" y="1124893"/>
                  <a:pt x="962421" y="1121172"/>
                  <a:pt x="967383" y="1121172"/>
                </a:cubicBezTo>
                <a:lnTo>
                  <a:pt x="989707" y="1106289"/>
                </a:lnTo>
                <a:cubicBezTo>
                  <a:pt x="993427" y="1098849"/>
                  <a:pt x="996451" y="1094895"/>
                  <a:pt x="998776" y="1094430"/>
                </a:cubicBezTo>
                <a:close/>
                <a:moveTo>
                  <a:pt x="1451074" y="1091407"/>
                </a:moveTo>
                <a:lnTo>
                  <a:pt x="1458515" y="1098848"/>
                </a:lnTo>
                <a:cubicBezTo>
                  <a:pt x="1453554" y="1118692"/>
                  <a:pt x="1433711" y="1136055"/>
                  <a:pt x="1398984" y="1150938"/>
                </a:cubicBezTo>
                <a:cubicBezTo>
                  <a:pt x="1389062" y="1155899"/>
                  <a:pt x="1384101" y="1160859"/>
                  <a:pt x="1384101" y="1165821"/>
                </a:cubicBezTo>
                <a:cubicBezTo>
                  <a:pt x="1384101" y="1165821"/>
                  <a:pt x="1384101" y="1167061"/>
                  <a:pt x="1384101" y="1169541"/>
                </a:cubicBezTo>
                <a:cubicBezTo>
                  <a:pt x="1384101" y="1172021"/>
                  <a:pt x="1381621" y="1173262"/>
                  <a:pt x="1376660" y="1173262"/>
                </a:cubicBezTo>
                <a:cubicBezTo>
                  <a:pt x="1376660" y="1168301"/>
                  <a:pt x="1376660" y="1163341"/>
                  <a:pt x="1376660" y="1158379"/>
                </a:cubicBezTo>
                <a:cubicBezTo>
                  <a:pt x="1381621" y="1153418"/>
                  <a:pt x="1382861" y="1149697"/>
                  <a:pt x="1380381" y="1147217"/>
                </a:cubicBezTo>
                <a:cubicBezTo>
                  <a:pt x="1379140" y="1145977"/>
                  <a:pt x="1377590" y="1145047"/>
                  <a:pt x="1375730" y="1144427"/>
                </a:cubicBezTo>
                <a:lnTo>
                  <a:pt x="1373559" y="1144117"/>
                </a:lnTo>
                <a:lnTo>
                  <a:pt x="1376660" y="1143496"/>
                </a:lnTo>
                <a:lnTo>
                  <a:pt x="1391543" y="1128614"/>
                </a:lnTo>
                <a:cubicBezTo>
                  <a:pt x="1391543" y="1123652"/>
                  <a:pt x="1394023" y="1121172"/>
                  <a:pt x="1398984" y="1121172"/>
                </a:cubicBezTo>
                <a:cubicBezTo>
                  <a:pt x="1403945" y="1126134"/>
                  <a:pt x="1406425" y="1128614"/>
                  <a:pt x="1406425" y="1128614"/>
                </a:cubicBezTo>
                <a:cubicBezTo>
                  <a:pt x="1411386" y="1133575"/>
                  <a:pt x="1418828" y="1128614"/>
                  <a:pt x="1428750" y="1113731"/>
                </a:cubicBezTo>
                <a:close/>
                <a:moveTo>
                  <a:pt x="5223867" y="1076524"/>
                </a:moveTo>
                <a:lnTo>
                  <a:pt x="5246191" y="1076524"/>
                </a:lnTo>
                <a:lnTo>
                  <a:pt x="5231308" y="1091407"/>
                </a:lnTo>
                <a:cubicBezTo>
                  <a:pt x="5226347" y="1081485"/>
                  <a:pt x="5223867" y="1076524"/>
                  <a:pt x="5223867" y="1076524"/>
                </a:cubicBezTo>
                <a:close/>
                <a:moveTo>
                  <a:pt x="5313163" y="1069082"/>
                </a:moveTo>
                <a:cubicBezTo>
                  <a:pt x="5313163" y="1074044"/>
                  <a:pt x="5313163" y="1076524"/>
                  <a:pt x="5313163" y="1076524"/>
                </a:cubicBezTo>
                <a:cubicBezTo>
                  <a:pt x="5313163" y="1076524"/>
                  <a:pt x="5310683" y="1076524"/>
                  <a:pt x="5305722" y="1076524"/>
                </a:cubicBezTo>
                <a:cubicBezTo>
                  <a:pt x="5305722" y="1076524"/>
                  <a:pt x="5305722" y="1075283"/>
                  <a:pt x="5305722" y="1072803"/>
                </a:cubicBezTo>
                <a:cubicBezTo>
                  <a:pt x="5305722" y="1070323"/>
                  <a:pt x="5308202" y="1069082"/>
                  <a:pt x="5313163" y="1069082"/>
                </a:cubicBezTo>
                <a:close/>
                <a:moveTo>
                  <a:pt x="4658320" y="1069082"/>
                </a:moveTo>
                <a:cubicBezTo>
                  <a:pt x="4653358" y="1069082"/>
                  <a:pt x="4653358" y="1074044"/>
                  <a:pt x="4658320" y="1083965"/>
                </a:cubicBezTo>
                <a:cubicBezTo>
                  <a:pt x="4658320" y="1088926"/>
                  <a:pt x="4660800" y="1091407"/>
                  <a:pt x="4665761" y="1091407"/>
                </a:cubicBezTo>
                <a:cubicBezTo>
                  <a:pt x="4670722" y="1091407"/>
                  <a:pt x="4673202" y="1088926"/>
                  <a:pt x="4673202" y="1083965"/>
                </a:cubicBezTo>
                <a:cubicBezTo>
                  <a:pt x="4678164" y="1074044"/>
                  <a:pt x="4673202" y="1069082"/>
                  <a:pt x="4658320" y="1069082"/>
                </a:cubicBezTo>
                <a:close/>
                <a:moveTo>
                  <a:pt x="5342929" y="1061641"/>
                </a:moveTo>
                <a:cubicBezTo>
                  <a:pt x="5342929" y="1061641"/>
                  <a:pt x="5342929" y="1064121"/>
                  <a:pt x="5342929" y="1069082"/>
                </a:cubicBezTo>
                <a:cubicBezTo>
                  <a:pt x="5347890" y="1074044"/>
                  <a:pt x="5352851" y="1079004"/>
                  <a:pt x="5357812" y="1083965"/>
                </a:cubicBezTo>
                <a:lnTo>
                  <a:pt x="5357812" y="1091407"/>
                </a:lnTo>
                <a:cubicBezTo>
                  <a:pt x="5352851" y="1101328"/>
                  <a:pt x="5355332" y="1111251"/>
                  <a:pt x="5365253" y="1121172"/>
                </a:cubicBezTo>
                <a:cubicBezTo>
                  <a:pt x="5375175" y="1136055"/>
                  <a:pt x="5380136" y="1143496"/>
                  <a:pt x="5380136" y="1143496"/>
                </a:cubicBezTo>
                <a:cubicBezTo>
                  <a:pt x="5380136" y="1153418"/>
                  <a:pt x="5375175" y="1153418"/>
                  <a:pt x="5365253" y="1143496"/>
                </a:cubicBezTo>
                <a:lnTo>
                  <a:pt x="5342929" y="1113731"/>
                </a:lnTo>
                <a:cubicBezTo>
                  <a:pt x="5337968" y="1103809"/>
                  <a:pt x="5335488" y="1098848"/>
                  <a:pt x="5335488" y="1098848"/>
                </a:cubicBezTo>
                <a:cubicBezTo>
                  <a:pt x="5335488" y="1098848"/>
                  <a:pt x="5337968" y="1096368"/>
                  <a:pt x="5342929" y="1091407"/>
                </a:cubicBezTo>
                <a:lnTo>
                  <a:pt x="5342929" y="1083965"/>
                </a:lnTo>
                <a:cubicBezTo>
                  <a:pt x="5337968" y="1083965"/>
                  <a:pt x="5335488" y="1082725"/>
                  <a:pt x="5335488" y="1080244"/>
                </a:cubicBezTo>
                <a:cubicBezTo>
                  <a:pt x="5335488" y="1077764"/>
                  <a:pt x="5335488" y="1074044"/>
                  <a:pt x="5335488" y="1069082"/>
                </a:cubicBezTo>
                <a:cubicBezTo>
                  <a:pt x="5340449" y="1064121"/>
                  <a:pt x="5342929" y="1061641"/>
                  <a:pt x="5342929" y="1061641"/>
                </a:cubicBezTo>
                <a:close/>
                <a:moveTo>
                  <a:pt x="5268515" y="1061641"/>
                </a:moveTo>
                <a:lnTo>
                  <a:pt x="5283398" y="1061641"/>
                </a:lnTo>
                <a:lnTo>
                  <a:pt x="5283398" y="1069082"/>
                </a:lnTo>
                <a:close/>
                <a:moveTo>
                  <a:pt x="1235273" y="1061641"/>
                </a:moveTo>
                <a:lnTo>
                  <a:pt x="1227832" y="1076524"/>
                </a:lnTo>
                <a:cubicBezTo>
                  <a:pt x="1227832" y="1071562"/>
                  <a:pt x="1227832" y="1069082"/>
                  <a:pt x="1227832" y="1069082"/>
                </a:cubicBezTo>
                <a:cubicBezTo>
                  <a:pt x="1227832" y="1069082"/>
                  <a:pt x="1229072" y="1067842"/>
                  <a:pt x="1231552" y="1065362"/>
                </a:cubicBezTo>
                <a:cubicBezTo>
                  <a:pt x="1234033" y="1062882"/>
                  <a:pt x="1235273" y="1061641"/>
                  <a:pt x="1235273" y="1061641"/>
                </a:cubicBezTo>
                <a:close/>
                <a:moveTo>
                  <a:pt x="1174347" y="1059316"/>
                </a:moveTo>
                <a:cubicBezTo>
                  <a:pt x="1175277" y="1059625"/>
                  <a:pt x="1175742" y="1060401"/>
                  <a:pt x="1175742" y="1061641"/>
                </a:cubicBezTo>
                <a:lnTo>
                  <a:pt x="1175742" y="1069082"/>
                </a:lnTo>
                <a:cubicBezTo>
                  <a:pt x="1175742" y="1069082"/>
                  <a:pt x="1169541" y="1072803"/>
                  <a:pt x="1157138" y="1080244"/>
                </a:cubicBezTo>
                <a:cubicBezTo>
                  <a:pt x="1144736" y="1087686"/>
                  <a:pt x="1138535" y="1093887"/>
                  <a:pt x="1138535" y="1098848"/>
                </a:cubicBezTo>
                <a:cubicBezTo>
                  <a:pt x="1138535" y="1103809"/>
                  <a:pt x="1136055" y="1107530"/>
                  <a:pt x="1131094" y="1110010"/>
                </a:cubicBezTo>
                <a:cubicBezTo>
                  <a:pt x="1126132" y="1112490"/>
                  <a:pt x="1126132" y="1116211"/>
                  <a:pt x="1131094" y="1121172"/>
                </a:cubicBezTo>
                <a:cubicBezTo>
                  <a:pt x="1131094" y="1121172"/>
                  <a:pt x="1133574" y="1121172"/>
                  <a:pt x="1138535" y="1121172"/>
                </a:cubicBezTo>
                <a:cubicBezTo>
                  <a:pt x="1148457" y="1101328"/>
                  <a:pt x="1160859" y="1096368"/>
                  <a:pt x="1175742" y="1106289"/>
                </a:cubicBezTo>
                <a:cubicBezTo>
                  <a:pt x="1175742" y="1106289"/>
                  <a:pt x="1174502" y="1106289"/>
                  <a:pt x="1172021" y="1106289"/>
                </a:cubicBezTo>
                <a:cubicBezTo>
                  <a:pt x="1169541" y="1106289"/>
                  <a:pt x="1164580" y="1108769"/>
                  <a:pt x="1157138" y="1113731"/>
                </a:cubicBezTo>
                <a:cubicBezTo>
                  <a:pt x="1149697" y="1118692"/>
                  <a:pt x="1145976" y="1123652"/>
                  <a:pt x="1145976" y="1128614"/>
                </a:cubicBezTo>
                <a:lnTo>
                  <a:pt x="1138535" y="1128614"/>
                </a:lnTo>
                <a:lnTo>
                  <a:pt x="1123652" y="1158379"/>
                </a:lnTo>
                <a:lnTo>
                  <a:pt x="1123652" y="1165821"/>
                </a:lnTo>
                <a:lnTo>
                  <a:pt x="1108769" y="1173262"/>
                </a:lnTo>
                <a:cubicBezTo>
                  <a:pt x="1113730" y="1178223"/>
                  <a:pt x="1116211" y="1180703"/>
                  <a:pt x="1116211" y="1180703"/>
                </a:cubicBezTo>
                <a:cubicBezTo>
                  <a:pt x="1116211" y="1180703"/>
                  <a:pt x="1121172" y="1178223"/>
                  <a:pt x="1131094" y="1173262"/>
                </a:cubicBezTo>
                <a:cubicBezTo>
                  <a:pt x="1136055" y="1168301"/>
                  <a:pt x="1138535" y="1163341"/>
                  <a:pt x="1138535" y="1158379"/>
                </a:cubicBezTo>
                <a:cubicBezTo>
                  <a:pt x="1138535" y="1158379"/>
                  <a:pt x="1139775" y="1157139"/>
                  <a:pt x="1142256" y="1154659"/>
                </a:cubicBezTo>
                <a:cubicBezTo>
                  <a:pt x="1144736" y="1152178"/>
                  <a:pt x="1148457" y="1150938"/>
                  <a:pt x="1153418" y="1150938"/>
                </a:cubicBezTo>
                <a:cubicBezTo>
                  <a:pt x="1158379" y="1150938"/>
                  <a:pt x="1160859" y="1150938"/>
                  <a:pt x="1160859" y="1150938"/>
                </a:cubicBezTo>
                <a:lnTo>
                  <a:pt x="1183183" y="1143496"/>
                </a:lnTo>
                <a:lnTo>
                  <a:pt x="1198066" y="1136055"/>
                </a:lnTo>
                <a:cubicBezTo>
                  <a:pt x="1198066" y="1141016"/>
                  <a:pt x="1194345" y="1150938"/>
                  <a:pt x="1186904" y="1165821"/>
                </a:cubicBezTo>
                <a:cubicBezTo>
                  <a:pt x="1179463" y="1180703"/>
                  <a:pt x="1170781" y="1193106"/>
                  <a:pt x="1160859" y="1203028"/>
                </a:cubicBezTo>
                <a:cubicBezTo>
                  <a:pt x="1141015" y="1217910"/>
                  <a:pt x="1128613" y="1226593"/>
                  <a:pt x="1123652" y="1229073"/>
                </a:cubicBezTo>
                <a:cubicBezTo>
                  <a:pt x="1118691" y="1231553"/>
                  <a:pt x="1113730" y="1235273"/>
                  <a:pt x="1108769" y="1240235"/>
                </a:cubicBezTo>
                <a:lnTo>
                  <a:pt x="1116211" y="1255118"/>
                </a:lnTo>
                <a:lnTo>
                  <a:pt x="1116211" y="1262559"/>
                </a:lnTo>
                <a:lnTo>
                  <a:pt x="1101328" y="1255118"/>
                </a:lnTo>
                <a:cubicBezTo>
                  <a:pt x="1096367" y="1260079"/>
                  <a:pt x="1093887" y="1272481"/>
                  <a:pt x="1093887" y="1292325"/>
                </a:cubicBezTo>
                <a:cubicBezTo>
                  <a:pt x="1088925" y="1307207"/>
                  <a:pt x="1086445" y="1314649"/>
                  <a:pt x="1086445" y="1314649"/>
                </a:cubicBezTo>
                <a:cubicBezTo>
                  <a:pt x="1076523" y="1309688"/>
                  <a:pt x="1071562" y="1307207"/>
                  <a:pt x="1071562" y="1307207"/>
                </a:cubicBezTo>
                <a:cubicBezTo>
                  <a:pt x="1071562" y="1307207"/>
                  <a:pt x="1072802" y="1304727"/>
                  <a:pt x="1075283" y="1299766"/>
                </a:cubicBezTo>
                <a:cubicBezTo>
                  <a:pt x="1077763" y="1294805"/>
                  <a:pt x="1079004" y="1292325"/>
                  <a:pt x="1079004" y="1292325"/>
                </a:cubicBezTo>
                <a:cubicBezTo>
                  <a:pt x="1083965" y="1272481"/>
                  <a:pt x="1083965" y="1262559"/>
                  <a:pt x="1079004" y="1262559"/>
                </a:cubicBezTo>
                <a:cubicBezTo>
                  <a:pt x="1079004" y="1262559"/>
                  <a:pt x="1076523" y="1262559"/>
                  <a:pt x="1071562" y="1262559"/>
                </a:cubicBezTo>
                <a:cubicBezTo>
                  <a:pt x="1066601" y="1262559"/>
                  <a:pt x="1061640" y="1262559"/>
                  <a:pt x="1056679" y="1262559"/>
                </a:cubicBezTo>
                <a:lnTo>
                  <a:pt x="1049238" y="1262559"/>
                </a:lnTo>
                <a:cubicBezTo>
                  <a:pt x="1049238" y="1257598"/>
                  <a:pt x="1051718" y="1255118"/>
                  <a:pt x="1056679" y="1255118"/>
                </a:cubicBezTo>
                <a:cubicBezTo>
                  <a:pt x="1061640" y="1255118"/>
                  <a:pt x="1064121" y="1255118"/>
                  <a:pt x="1064121" y="1255118"/>
                </a:cubicBezTo>
                <a:cubicBezTo>
                  <a:pt x="1064121" y="1250156"/>
                  <a:pt x="1069082" y="1235273"/>
                  <a:pt x="1079004" y="1210469"/>
                </a:cubicBezTo>
                <a:cubicBezTo>
                  <a:pt x="1088925" y="1195586"/>
                  <a:pt x="1093887" y="1185665"/>
                  <a:pt x="1093887" y="1180703"/>
                </a:cubicBezTo>
                <a:cubicBezTo>
                  <a:pt x="1093887" y="1175742"/>
                  <a:pt x="1093887" y="1170782"/>
                  <a:pt x="1093887" y="1165821"/>
                </a:cubicBezTo>
                <a:cubicBezTo>
                  <a:pt x="1088925" y="1155899"/>
                  <a:pt x="1083965" y="1150938"/>
                  <a:pt x="1079004" y="1150938"/>
                </a:cubicBezTo>
                <a:cubicBezTo>
                  <a:pt x="1074043" y="1150938"/>
                  <a:pt x="1071562" y="1149697"/>
                  <a:pt x="1071562" y="1147217"/>
                </a:cubicBezTo>
                <a:cubicBezTo>
                  <a:pt x="1071562" y="1144737"/>
                  <a:pt x="1077763" y="1143496"/>
                  <a:pt x="1090166" y="1143496"/>
                </a:cubicBezTo>
                <a:cubicBezTo>
                  <a:pt x="1102568" y="1143496"/>
                  <a:pt x="1110010" y="1141016"/>
                  <a:pt x="1112490" y="1136055"/>
                </a:cubicBezTo>
                <a:cubicBezTo>
                  <a:pt x="1114970" y="1131094"/>
                  <a:pt x="1116211" y="1126134"/>
                  <a:pt x="1116211" y="1121172"/>
                </a:cubicBezTo>
                <a:cubicBezTo>
                  <a:pt x="1116211" y="1121172"/>
                  <a:pt x="1117451" y="1119932"/>
                  <a:pt x="1119931" y="1117451"/>
                </a:cubicBezTo>
                <a:cubicBezTo>
                  <a:pt x="1122412" y="1114971"/>
                  <a:pt x="1123652" y="1111251"/>
                  <a:pt x="1123652" y="1106289"/>
                </a:cubicBezTo>
                <a:cubicBezTo>
                  <a:pt x="1133574" y="1096368"/>
                  <a:pt x="1137295" y="1090166"/>
                  <a:pt x="1134814" y="1087686"/>
                </a:cubicBezTo>
                <a:cubicBezTo>
                  <a:pt x="1132334" y="1085206"/>
                  <a:pt x="1138535" y="1079004"/>
                  <a:pt x="1153418" y="1069082"/>
                </a:cubicBezTo>
                <a:cubicBezTo>
                  <a:pt x="1164580" y="1061642"/>
                  <a:pt x="1171556" y="1058385"/>
                  <a:pt x="1174347" y="1059316"/>
                </a:cubicBezTo>
                <a:close/>
                <a:moveTo>
                  <a:pt x="5030390" y="1054200"/>
                </a:moveTo>
                <a:lnTo>
                  <a:pt x="5052714" y="1061641"/>
                </a:lnTo>
                <a:cubicBezTo>
                  <a:pt x="5052714" y="1066602"/>
                  <a:pt x="5050234" y="1067842"/>
                  <a:pt x="5045273" y="1065362"/>
                </a:cubicBezTo>
                <a:cubicBezTo>
                  <a:pt x="5040311" y="1062882"/>
                  <a:pt x="5034111" y="1062882"/>
                  <a:pt x="5026669" y="1065362"/>
                </a:cubicBezTo>
                <a:cubicBezTo>
                  <a:pt x="5019228" y="1067842"/>
                  <a:pt x="5014267" y="1067842"/>
                  <a:pt x="5011786" y="1065362"/>
                </a:cubicBezTo>
                <a:cubicBezTo>
                  <a:pt x="5009306" y="1062882"/>
                  <a:pt x="5010546" y="1061641"/>
                  <a:pt x="5015507" y="1061641"/>
                </a:cubicBezTo>
                <a:cubicBezTo>
                  <a:pt x="5020468" y="1061641"/>
                  <a:pt x="5024189" y="1061641"/>
                  <a:pt x="5026669" y="1061641"/>
                </a:cubicBezTo>
                <a:cubicBezTo>
                  <a:pt x="5029149" y="1061641"/>
                  <a:pt x="5030390" y="1059161"/>
                  <a:pt x="5030390" y="1054200"/>
                </a:cubicBezTo>
                <a:close/>
                <a:moveTo>
                  <a:pt x="1317129" y="1054200"/>
                </a:moveTo>
                <a:lnTo>
                  <a:pt x="1324570" y="1054200"/>
                </a:lnTo>
                <a:lnTo>
                  <a:pt x="1324570" y="1061641"/>
                </a:lnTo>
                <a:close/>
                <a:moveTo>
                  <a:pt x="1309687" y="1046758"/>
                </a:moveTo>
                <a:lnTo>
                  <a:pt x="1302246" y="1054200"/>
                </a:lnTo>
                <a:cubicBezTo>
                  <a:pt x="1297285" y="1054200"/>
                  <a:pt x="1292324" y="1054200"/>
                  <a:pt x="1287363" y="1054200"/>
                </a:cubicBezTo>
                <a:close/>
                <a:moveTo>
                  <a:pt x="4792265" y="1039317"/>
                </a:moveTo>
                <a:cubicBezTo>
                  <a:pt x="4797226" y="1039317"/>
                  <a:pt x="4799706" y="1041797"/>
                  <a:pt x="4799706" y="1046758"/>
                </a:cubicBezTo>
                <a:lnTo>
                  <a:pt x="4777382" y="1054200"/>
                </a:lnTo>
                <a:cubicBezTo>
                  <a:pt x="4772421" y="1049238"/>
                  <a:pt x="4772421" y="1045518"/>
                  <a:pt x="4777382" y="1043037"/>
                </a:cubicBezTo>
                <a:cubicBezTo>
                  <a:pt x="4782343" y="1040557"/>
                  <a:pt x="4787304" y="1039317"/>
                  <a:pt x="4792265" y="1039317"/>
                </a:cubicBezTo>
                <a:close/>
                <a:moveTo>
                  <a:pt x="5035971" y="1034666"/>
                </a:moveTo>
                <a:cubicBezTo>
                  <a:pt x="5037212" y="1035286"/>
                  <a:pt x="5037831" y="1036836"/>
                  <a:pt x="5037831" y="1039317"/>
                </a:cubicBezTo>
                <a:cubicBezTo>
                  <a:pt x="5032870" y="1044278"/>
                  <a:pt x="5027910" y="1044278"/>
                  <a:pt x="5022949" y="1039317"/>
                </a:cubicBezTo>
                <a:cubicBezTo>
                  <a:pt x="5022949" y="1039317"/>
                  <a:pt x="5025429" y="1038076"/>
                  <a:pt x="5030390" y="1035596"/>
                </a:cubicBezTo>
                <a:cubicBezTo>
                  <a:pt x="5032871" y="1034356"/>
                  <a:pt x="5034731" y="1034046"/>
                  <a:pt x="5035971" y="1034666"/>
                </a:cubicBezTo>
                <a:close/>
                <a:moveTo>
                  <a:pt x="4894584" y="1034666"/>
                </a:moveTo>
                <a:cubicBezTo>
                  <a:pt x="4895824" y="1035286"/>
                  <a:pt x="4896445" y="1036836"/>
                  <a:pt x="4896445" y="1039317"/>
                </a:cubicBezTo>
                <a:cubicBezTo>
                  <a:pt x="4896445" y="1039317"/>
                  <a:pt x="4893965" y="1039317"/>
                  <a:pt x="4889003" y="1039317"/>
                </a:cubicBezTo>
                <a:lnTo>
                  <a:pt x="4881562" y="1039317"/>
                </a:lnTo>
                <a:cubicBezTo>
                  <a:pt x="4881562" y="1039317"/>
                  <a:pt x="4884042" y="1038076"/>
                  <a:pt x="4889003" y="1035596"/>
                </a:cubicBezTo>
                <a:cubicBezTo>
                  <a:pt x="4891484" y="1034356"/>
                  <a:pt x="4893344" y="1034046"/>
                  <a:pt x="4894584" y="1034666"/>
                </a:cubicBezTo>
                <a:close/>
                <a:moveTo>
                  <a:pt x="5305722" y="1031875"/>
                </a:moveTo>
                <a:lnTo>
                  <a:pt x="5320605" y="1046758"/>
                </a:lnTo>
                <a:lnTo>
                  <a:pt x="5313163" y="1046758"/>
                </a:lnTo>
                <a:close/>
                <a:moveTo>
                  <a:pt x="5171777" y="1031875"/>
                </a:moveTo>
                <a:lnTo>
                  <a:pt x="5186660" y="1039317"/>
                </a:lnTo>
                <a:cubicBezTo>
                  <a:pt x="5201542" y="1054200"/>
                  <a:pt x="5206504" y="1059161"/>
                  <a:pt x="5201542" y="1054200"/>
                </a:cubicBezTo>
                <a:cubicBezTo>
                  <a:pt x="5201542" y="1054200"/>
                  <a:pt x="5200302" y="1054200"/>
                  <a:pt x="5197822" y="1054200"/>
                </a:cubicBezTo>
                <a:cubicBezTo>
                  <a:pt x="5195342" y="1054200"/>
                  <a:pt x="5191621" y="1054200"/>
                  <a:pt x="5186660" y="1054200"/>
                </a:cubicBezTo>
                <a:cubicBezTo>
                  <a:pt x="5176738" y="1054200"/>
                  <a:pt x="5171777" y="1049238"/>
                  <a:pt x="5171777" y="1039317"/>
                </a:cubicBezTo>
                <a:close/>
                <a:moveTo>
                  <a:pt x="5328046" y="1024434"/>
                </a:moveTo>
                <a:cubicBezTo>
                  <a:pt x="5328046" y="1024434"/>
                  <a:pt x="5330526" y="1026914"/>
                  <a:pt x="5335488" y="1031875"/>
                </a:cubicBezTo>
                <a:lnTo>
                  <a:pt x="5342929" y="1039317"/>
                </a:lnTo>
                <a:cubicBezTo>
                  <a:pt x="5337968" y="1039317"/>
                  <a:pt x="5333008" y="1036837"/>
                  <a:pt x="5328046" y="1031875"/>
                </a:cubicBezTo>
                <a:close/>
                <a:moveTo>
                  <a:pt x="4807148" y="1016993"/>
                </a:moveTo>
                <a:cubicBezTo>
                  <a:pt x="4831952" y="1016993"/>
                  <a:pt x="4844355" y="1024434"/>
                  <a:pt x="4844355" y="1039317"/>
                </a:cubicBezTo>
                <a:cubicBezTo>
                  <a:pt x="4834433" y="1039317"/>
                  <a:pt x="4826992" y="1036837"/>
                  <a:pt x="4822031" y="1031875"/>
                </a:cubicBezTo>
                <a:close/>
                <a:moveTo>
                  <a:pt x="1458515" y="1016993"/>
                </a:moveTo>
                <a:lnTo>
                  <a:pt x="1473398" y="1016993"/>
                </a:lnTo>
                <a:cubicBezTo>
                  <a:pt x="1473398" y="1021954"/>
                  <a:pt x="1473398" y="1026914"/>
                  <a:pt x="1473398" y="1031875"/>
                </a:cubicBezTo>
                <a:cubicBezTo>
                  <a:pt x="1473398" y="1031875"/>
                  <a:pt x="1472158" y="1033116"/>
                  <a:pt x="1469677" y="1035596"/>
                </a:cubicBezTo>
                <a:cubicBezTo>
                  <a:pt x="1467197" y="1038076"/>
                  <a:pt x="1465957" y="1041797"/>
                  <a:pt x="1465957" y="1046758"/>
                </a:cubicBezTo>
                <a:cubicBezTo>
                  <a:pt x="1465957" y="1051719"/>
                  <a:pt x="1458515" y="1051719"/>
                  <a:pt x="1443632" y="1046758"/>
                </a:cubicBezTo>
                <a:cubicBezTo>
                  <a:pt x="1458515" y="1041797"/>
                  <a:pt x="1463476" y="1031875"/>
                  <a:pt x="1458515" y="1016993"/>
                </a:cubicBezTo>
                <a:close/>
                <a:moveTo>
                  <a:pt x="5145732" y="1009551"/>
                </a:moveTo>
                <a:cubicBezTo>
                  <a:pt x="5148212" y="1009551"/>
                  <a:pt x="5151933" y="1009551"/>
                  <a:pt x="5156894" y="1009551"/>
                </a:cubicBezTo>
                <a:lnTo>
                  <a:pt x="5156894" y="1016993"/>
                </a:lnTo>
                <a:cubicBezTo>
                  <a:pt x="5146972" y="1016993"/>
                  <a:pt x="5142011" y="1016993"/>
                  <a:pt x="5142011" y="1016993"/>
                </a:cubicBezTo>
                <a:cubicBezTo>
                  <a:pt x="5142011" y="1012031"/>
                  <a:pt x="5143252" y="1009551"/>
                  <a:pt x="5145732" y="1009551"/>
                </a:cubicBezTo>
                <a:close/>
                <a:moveTo>
                  <a:pt x="5283398" y="1002110"/>
                </a:moveTo>
                <a:lnTo>
                  <a:pt x="5290839" y="1009551"/>
                </a:lnTo>
                <a:cubicBezTo>
                  <a:pt x="5290839" y="1019473"/>
                  <a:pt x="5288359" y="1019473"/>
                  <a:pt x="5283398" y="1009551"/>
                </a:cubicBezTo>
                <a:close/>
                <a:moveTo>
                  <a:pt x="1309687" y="994668"/>
                </a:moveTo>
                <a:cubicBezTo>
                  <a:pt x="1309687" y="994668"/>
                  <a:pt x="1309687" y="995909"/>
                  <a:pt x="1309687" y="998389"/>
                </a:cubicBezTo>
                <a:cubicBezTo>
                  <a:pt x="1309687" y="1000869"/>
                  <a:pt x="1309687" y="1002110"/>
                  <a:pt x="1309687" y="1002110"/>
                </a:cubicBezTo>
                <a:cubicBezTo>
                  <a:pt x="1304726" y="1002110"/>
                  <a:pt x="1302246" y="1002110"/>
                  <a:pt x="1302246" y="1002110"/>
                </a:cubicBezTo>
                <a:cubicBezTo>
                  <a:pt x="1302246" y="1002110"/>
                  <a:pt x="1302246" y="1000869"/>
                  <a:pt x="1302246" y="998389"/>
                </a:cubicBezTo>
                <a:cubicBezTo>
                  <a:pt x="1302246" y="995909"/>
                  <a:pt x="1304726" y="994668"/>
                  <a:pt x="1309687" y="994668"/>
                </a:cubicBezTo>
                <a:close/>
                <a:moveTo>
                  <a:pt x="4611811" y="990017"/>
                </a:moveTo>
                <a:cubicBezTo>
                  <a:pt x="4611191" y="990017"/>
                  <a:pt x="4610571" y="990328"/>
                  <a:pt x="4609951" y="990948"/>
                </a:cubicBezTo>
                <a:cubicBezTo>
                  <a:pt x="4607470" y="993428"/>
                  <a:pt x="4607470" y="997148"/>
                  <a:pt x="4609951" y="1002110"/>
                </a:cubicBezTo>
                <a:cubicBezTo>
                  <a:pt x="4612431" y="1007071"/>
                  <a:pt x="4616151" y="1010792"/>
                  <a:pt x="4621113" y="1013272"/>
                </a:cubicBezTo>
                <a:cubicBezTo>
                  <a:pt x="4626074" y="1015752"/>
                  <a:pt x="4628554" y="1016993"/>
                  <a:pt x="4628554" y="1016993"/>
                </a:cubicBezTo>
                <a:cubicBezTo>
                  <a:pt x="4628554" y="1016993"/>
                  <a:pt x="4626074" y="1019473"/>
                  <a:pt x="4621113" y="1024434"/>
                </a:cubicBezTo>
                <a:cubicBezTo>
                  <a:pt x="4616151" y="1024434"/>
                  <a:pt x="4611191" y="1019473"/>
                  <a:pt x="4606230" y="1009551"/>
                </a:cubicBezTo>
                <a:cubicBezTo>
                  <a:pt x="4601269" y="1009551"/>
                  <a:pt x="4596308" y="1008310"/>
                  <a:pt x="4591347" y="1005830"/>
                </a:cubicBezTo>
                <a:cubicBezTo>
                  <a:pt x="4586386" y="1003350"/>
                  <a:pt x="4583906" y="1002110"/>
                  <a:pt x="4583906" y="1002110"/>
                </a:cubicBezTo>
                <a:lnTo>
                  <a:pt x="4583906" y="1009551"/>
                </a:lnTo>
                <a:cubicBezTo>
                  <a:pt x="4593827" y="1014512"/>
                  <a:pt x="4598788" y="1019473"/>
                  <a:pt x="4598788" y="1024434"/>
                </a:cubicBezTo>
                <a:cubicBezTo>
                  <a:pt x="4593827" y="1029395"/>
                  <a:pt x="4596308" y="1034355"/>
                  <a:pt x="4606230" y="1039317"/>
                </a:cubicBezTo>
                <a:cubicBezTo>
                  <a:pt x="4616151" y="1039317"/>
                  <a:pt x="4624833" y="1038076"/>
                  <a:pt x="4632275" y="1035596"/>
                </a:cubicBezTo>
                <a:cubicBezTo>
                  <a:pt x="4639716" y="1033116"/>
                  <a:pt x="4642196" y="1028155"/>
                  <a:pt x="4639716" y="1020713"/>
                </a:cubicBezTo>
                <a:cubicBezTo>
                  <a:pt x="4637236" y="1013272"/>
                  <a:pt x="4633515" y="1009551"/>
                  <a:pt x="4628554" y="1009551"/>
                </a:cubicBezTo>
                <a:cubicBezTo>
                  <a:pt x="4623593" y="1009551"/>
                  <a:pt x="4619872" y="1005830"/>
                  <a:pt x="4617392" y="998389"/>
                </a:cubicBezTo>
                <a:cubicBezTo>
                  <a:pt x="4615532" y="992808"/>
                  <a:pt x="4613671" y="990017"/>
                  <a:pt x="4611811" y="990017"/>
                </a:cubicBezTo>
                <a:close/>
                <a:moveTo>
                  <a:pt x="5134570" y="987227"/>
                </a:moveTo>
                <a:cubicBezTo>
                  <a:pt x="5139531" y="992188"/>
                  <a:pt x="5142011" y="994668"/>
                  <a:pt x="5142011" y="994668"/>
                </a:cubicBezTo>
                <a:cubicBezTo>
                  <a:pt x="5132090" y="999630"/>
                  <a:pt x="5119687" y="999630"/>
                  <a:pt x="5104804" y="994668"/>
                </a:cubicBezTo>
                <a:close/>
                <a:moveTo>
                  <a:pt x="5084960" y="975651"/>
                </a:moveTo>
                <a:lnTo>
                  <a:pt x="5084340" y="976065"/>
                </a:lnTo>
                <a:cubicBezTo>
                  <a:pt x="5083100" y="978545"/>
                  <a:pt x="5084960" y="982266"/>
                  <a:pt x="5089921" y="987227"/>
                </a:cubicBezTo>
                <a:lnTo>
                  <a:pt x="5075038" y="987227"/>
                </a:lnTo>
                <a:cubicBezTo>
                  <a:pt x="5065117" y="982266"/>
                  <a:pt x="5060156" y="979785"/>
                  <a:pt x="5060156" y="979785"/>
                </a:cubicBezTo>
                <a:close/>
                <a:moveTo>
                  <a:pt x="5097363" y="972344"/>
                </a:moveTo>
                <a:lnTo>
                  <a:pt x="5104804" y="972344"/>
                </a:lnTo>
                <a:lnTo>
                  <a:pt x="5084960" y="975651"/>
                </a:lnTo>
                <a:lnTo>
                  <a:pt x="5088526" y="973274"/>
                </a:lnTo>
                <a:cubicBezTo>
                  <a:pt x="5090696" y="972655"/>
                  <a:pt x="5093642" y="972344"/>
                  <a:pt x="5097363" y="972344"/>
                </a:cubicBezTo>
                <a:close/>
                <a:moveTo>
                  <a:pt x="4539257" y="972344"/>
                </a:moveTo>
                <a:lnTo>
                  <a:pt x="4524374" y="979785"/>
                </a:lnTo>
                <a:cubicBezTo>
                  <a:pt x="4524374" y="979785"/>
                  <a:pt x="4529336" y="979785"/>
                  <a:pt x="4539257" y="979785"/>
                </a:cubicBezTo>
                <a:cubicBezTo>
                  <a:pt x="4549179" y="979785"/>
                  <a:pt x="4554140" y="979785"/>
                  <a:pt x="4554140" y="979785"/>
                </a:cubicBezTo>
                <a:close/>
                <a:moveTo>
                  <a:pt x="1198066" y="972344"/>
                </a:moveTo>
                <a:cubicBezTo>
                  <a:pt x="1198066" y="977305"/>
                  <a:pt x="1200547" y="979785"/>
                  <a:pt x="1205508" y="979785"/>
                </a:cubicBezTo>
                <a:cubicBezTo>
                  <a:pt x="1195586" y="989707"/>
                  <a:pt x="1190625" y="989707"/>
                  <a:pt x="1190625" y="979785"/>
                </a:cubicBezTo>
                <a:close/>
                <a:moveTo>
                  <a:pt x="4926210" y="964903"/>
                </a:moveTo>
                <a:cubicBezTo>
                  <a:pt x="4926210" y="964903"/>
                  <a:pt x="4926210" y="967383"/>
                  <a:pt x="4926210" y="972344"/>
                </a:cubicBezTo>
                <a:cubicBezTo>
                  <a:pt x="4921249" y="972344"/>
                  <a:pt x="4918769" y="972344"/>
                  <a:pt x="4918769" y="972344"/>
                </a:cubicBezTo>
                <a:close/>
                <a:moveTo>
                  <a:pt x="4859238" y="957461"/>
                </a:moveTo>
                <a:lnTo>
                  <a:pt x="4866679" y="957461"/>
                </a:lnTo>
                <a:cubicBezTo>
                  <a:pt x="4866679" y="957461"/>
                  <a:pt x="4869159" y="957461"/>
                  <a:pt x="4874120" y="957461"/>
                </a:cubicBezTo>
                <a:cubicBezTo>
                  <a:pt x="4874120" y="962423"/>
                  <a:pt x="4874120" y="964903"/>
                  <a:pt x="4874120" y="964903"/>
                </a:cubicBezTo>
                <a:cubicBezTo>
                  <a:pt x="4874120" y="964903"/>
                  <a:pt x="4872880" y="964903"/>
                  <a:pt x="4870400" y="964903"/>
                </a:cubicBezTo>
                <a:cubicBezTo>
                  <a:pt x="4867920" y="964903"/>
                  <a:pt x="4865438" y="964903"/>
                  <a:pt x="4862958" y="964903"/>
                </a:cubicBezTo>
                <a:cubicBezTo>
                  <a:pt x="4860478" y="964903"/>
                  <a:pt x="4859238" y="962423"/>
                  <a:pt x="4859238" y="957461"/>
                </a:cubicBezTo>
                <a:close/>
                <a:moveTo>
                  <a:pt x="1305967" y="942578"/>
                </a:moveTo>
                <a:cubicBezTo>
                  <a:pt x="1318369" y="942578"/>
                  <a:pt x="1329531" y="942578"/>
                  <a:pt x="1339453" y="942578"/>
                </a:cubicBezTo>
                <a:cubicBezTo>
                  <a:pt x="1349375" y="942578"/>
                  <a:pt x="1354336" y="942578"/>
                  <a:pt x="1354336" y="942578"/>
                </a:cubicBezTo>
                <a:lnTo>
                  <a:pt x="1346894" y="950020"/>
                </a:lnTo>
                <a:cubicBezTo>
                  <a:pt x="1317129" y="950020"/>
                  <a:pt x="1289844" y="962423"/>
                  <a:pt x="1265039" y="987227"/>
                </a:cubicBezTo>
                <a:cubicBezTo>
                  <a:pt x="1260078" y="992188"/>
                  <a:pt x="1256357" y="995909"/>
                  <a:pt x="1253877" y="998389"/>
                </a:cubicBezTo>
                <a:cubicBezTo>
                  <a:pt x="1251396" y="1000869"/>
                  <a:pt x="1247676" y="1002110"/>
                  <a:pt x="1242715" y="1002110"/>
                </a:cubicBezTo>
                <a:cubicBezTo>
                  <a:pt x="1237754" y="1002110"/>
                  <a:pt x="1235273" y="1004590"/>
                  <a:pt x="1235273" y="1009551"/>
                </a:cubicBezTo>
                <a:cubicBezTo>
                  <a:pt x="1235273" y="1009551"/>
                  <a:pt x="1237754" y="1009551"/>
                  <a:pt x="1242715" y="1009551"/>
                </a:cubicBezTo>
                <a:cubicBezTo>
                  <a:pt x="1247676" y="1004590"/>
                  <a:pt x="1250156" y="1004590"/>
                  <a:pt x="1250156" y="1009551"/>
                </a:cubicBezTo>
                <a:cubicBezTo>
                  <a:pt x="1250156" y="1009551"/>
                  <a:pt x="1247676" y="1012031"/>
                  <a:pt x="1242715" y="1016993"/>
                </a:cubicBezTo>
                <a:cubicBezTo>
                  <a:pt x="1237754" y="1021954"/>
                  <a:pt x="1231552" y="1026914"/>
                  <a:pt x="1224111" y="1031875"/>
                </a:cubicBezTo>
                <a:cubicBezTo>
                  <a:pt x="1216670" y="1036837"/>
                  <a:pt x="1210469" y="1041797"/>
                  <a:pt x="1205508" y="1046758"/>
                </a:cubicBezTo>
                <a:cubicBezTo>
                  <a:pt x="1200547" y="1051719"/>
                  <a:pt x="1198066" y="1054200"/>
                  <a:pt x="1198066" y="1054200"/>
                </a:cubicBezTo>
                <a:lnTo>
                  <a:pt x="1183183" y="1054200"/>
                </a:lnTo>
                <a:cubicBezTo>
                  <a:pt x="1183183" y="1049238"/>
                  <a:pt x="1183183" y="1046758"/>
                  <a:pt x="1183183" y="1046758"/>
                </a:cubicBezTo>
                <a:cubicBezTo>
                  <a:pt x="1183183" y="1046758"/>
                  <a:pt x="1185664" y="1044278"/>
                  <a:pt x="1190625" y="1039317"/>
                </a:cubicBezTo>
                <a:cubicBezTo>
                  <a:pt x="1195586" y="1039317"/>
                  <a:pt x="1198066" y="1036837"/>
                  <a:pt x="1198066" y="1031875"/>
                </a:cubicBezTo>
                <a:cubicBezTo>
                  <a:pt x="1198066" y="1026914"/>
                  <a:pt x="1200547" y="1021954"/>
                  <a:pt x="1205508" y="1016993"/>
                </a:cubicBezTo>
                <a:cubicBezTo>
                  <a:pt x="1210469" y="1012031"/>
                  <a:pt x="1215429" y="1009551"/>
                  <a:pt x="1220390" y="1009551"/>
                </a:cubicBezTo>
                <a:cubicBezTo>
                  <a:pt x="1225351" y="1009551"/>
                  <a:pt x="1227832" y="1003350"/>
                  <a:pt x="1227832" y="990948"/>
                </a:cubicBezTo>
                <a:cubicBezTo>
                  <a:pt x="1227832" y="978545"/>
                  <a:pt x="1232793" y="968623"/>
                  <a:pt x="1242715" y="961182"/>
                </a:cubicBezTo>
                <a:cubicBezTo>
                  <a:pt x="1252636" y="953741"/>
                  <a:pt x="1261318" y="950020"/>
                  <a:pt x="1268760" y="950020"/>
                </a:cubicBezTo>
                <a:cubicBezTo>
                  <a:pt x="1276201" y="950020"/>
                  <a:pt x="1282402" y="950020"/>
                  <a:pt x="1287363" y="950020"/>
                </a:cubicBezTo>
                <a:cubicBezTo>
                  <a:pt x="1287363" y="945059"/>
                  <a:pt x="1293564" y="942578"/>
                  <a:pt x="1305967" y="942578"/>
                </a:cubicBezTo>
                <a:close/>
                <a:moveTo>
                  <a:pt x="1123652" y="942578"/>
                </a:moveTo>
                <a:lnTo>
                  <a:pt x="1123652" y="957461"/>
                </a:lnTo>
                <a:lnTo>
                  <a:pt x="1116211" y="950020"/>
                </a:lnTo>
                <a:cubicBezTo>
                  <a:pt x="1106289" y="954981"/>
                  <a:pt x="1105049" y="954981"/>
                  <a:pt x="1112490" y="950020"/>
                </a:cubicBezTo>
                <a:cubicBezTo>
                  <a:pt x="1119931" y="945059"/>
                  <a:pt x="1123652" y="942578"/>
                  <a:pt x="1123652" y="942578"/>
                </a:cubicBezTo>
                <a:close/>
                <a:moveTo>
                  <a:pt x="5119687" y="927696"/>
                </a:moveTo>
                <a:cubicBezTo>
                  <a:pt x="5119687" y="927696"/>
                  <a:pt x="5122167" y="927696"/>
                  <a:pt x="5127128" y="927696"/>
                </a:cubicBezTo>
                <a:cubicBezTo>
                  <a:pt x="5132090" y="927696"/>
                  <a:pt x="5134570" y="927696"/>
                  <a:pt x="5134570" y="927696"/>
                </a:cubicBezTo>
                <a:lnTo>
                  <a:pt x="5134570" y="935137"/>
                </a:lnTo>
                <a:cubicBezTo>
                  <a:pt x="5129608" y="935137"/>
                  <a:pt x="5125888" y="933896"/>
                  <a:pt x="5123408" y="931416"/>
                </a:cubicBezTo>
                <a:cubicBezTo>
                  <a:pt x="5120927" y="928936"/>
                  <a:pt x="5119687" y="927696"/>
                  <a:pt x="5119687" y="927696"/>
                </a:cubicBezTo>
                <a:close/>
                <a:moveTo>
                  <a:pt x="5030390" y="927696"/>
                </a:moveTo>
                <a:lnTo>
                  <a:pt x="5037831" y="927696"/>
                </a:lnTo>
                <a:lnTo>
                  <a:pt x="5037831" y="931416"/>
                </a:lnTo>
                <a:cubicBezTo>
                  <a:pt x="5037831" y="928936"/>
                  <a:pt x="5035351" y="927696"/>
                  <a:pt x="5030390" y="927696"/>
                </a:cubicBezTo>
                <a:close/>
                <a:moveTo>
                  <a:pt x="1138535" y="927696"/>
                </a:moveTo>
                <a:lnTo>
                  <a:pt x="1145976" y="927696"/>
                </a:lnTo>
                <a:lnTo>
                  <a:pt x="1138535" y="935137"/>
                </a:lnTo>
                <a:close/>
                <a:moveTo>
                  <a:pt x="5208984" y="920254"/>
                </a:moveTo>
                <a:cubicBezTo>
                  <a:pt x="5213945" y="920254"/>
                  <a:pt x="5216425" y="925216"/>
                  <a:pt x="5216425" y="935137"/>
                </a:cubicBezTo>
                <a:lnTo>
                  <a:pt x="5216425" y="942578"/>
                </a:lnTo>
                <a:cubicBezTo>
                  <a:pt x="5216425" y="942578"/>
                  <a:pt x="5213945" y="941338"/>
                  <a:pt x="5208984" y="938858"/>
                </a:cubicBezTo>
                <a:cubicBezTo>
                  <a:pt x="5204022" y="936378"/>
                  <a:pt x="5201542" y="932657"/>
                  <a:pt x="5201542" y="927696"/>
                </a:cubicBezTo>
                <a:cubicBezTo>
                  <a:pt x="5201542" y="922734"/>
                  <a:pt x="5204022" y="920254"/>
                  <a:pt x="5208984" y="920254"/>
                </a:cubicBezTo>
                <a:close/>
                <a:moveTo>
                  <a:pt x="1689199" y="912813"/>
                </a:moveTo>
                <a:cubicBezTo>
                  <a:pt x="1684238" y="912813"/>
                  <a:pt x="1684238" y="917774"/>
                  <a:pt x="1689199" y="927696"/>
                </a:cubicBezTo>
                <a:cubicBezTo>
                  <a:pt x="1694160" y="927696"/>
                  <a:pt x="1701601" y="925216"/>
                  <a:pt x="1711523" y="920254"/>
                </a:cubicBezTo>
                <a:cubicBezTo>
                  <a:pt x="1701601" y="915293"/>
                  <a:pt x="1694160" y="912813"/>
                  <a:pt x="1689199" y="912813"/>
                </a:cubicBezTo>
                <a:close/>
                <a:moveTo>
                  <a:pt x="1510605" y="905371"/>
                </a:moveTo>
                <a:lnTo>
                  <a:pt x="1510605" y="912813"/>
                </a:lnTo>
                <a:cubicBezTo>
                  <a:pt x="1505644" y="912813"/>
                  <a:pt x="1503164" y="912813"/>
                  <a:pt x="1503164" y="912813"/>
                </a:cubicBezTo>
                <a:close/>
                <a:moveTo>
                  <a:pt x="982265" y="905371"/>
                </a:moveTo>
                <a:cubicBezTo>
                  <a:pt x="982265" y="905371"/>
                  <a:pt x="979785" y="907851"/>
                  <a:pt x="974824" y="912813"/>
                </a:cubicBezTo>
                <a:lnTo>
                  <a:pt x="967383" y="920254"/>
                </a:lnTo>
                <a:close/>
                <a:moveTo>
                  <a:pt x="476250" y="905371"/>
                </a:moveTo>
                <a:cubicBezTo>
                  <a:pt x="476250" y="905371"/>
                  <a:pt x="473769" y="907851"/>
                  <a:pt x="468808" y="912813"/>
                </a:cubicBezTo>
                <a:lnTo>
                  <a:pt x="461367" y="920254"/>
                </a:lnTo>
                <a:close/>
                <a:moveTo>
                  <a:pt x="5047133" y="899790"/>
                </a:moveTo>
                <a:cubicBezTo>
                  <a:pt x="5053335" y="901031"/>
                  <a:pt x="5062636" y="905371"/>
                  <a:pt x="5075038" y="912813"/>
                </a:cubicBezTo>
                <a:lnTo>
                  <a:pt x="5067597" y="927696"/>
                </a:lnTo>
                <a:cubicBezTo>
                  <a:pt x="5057676" y="922734"/>
                  <a:pt x="5050234" y="917774"/>
                  <a:pt x="5045273" y="912813"/>
                </a:cubicBezTo>
                <a:cubicBezTo>
                  <a:pt x="5040311" y="907851"/>
                  <a:pt x="5037831" y="905371"/>
                  <a:pt x="5037831" y="905371"/>
                </a:cubicBezTo>
                <a:cubicBezTo>
                  <a:pt x="5037831" y="900411"/>
                  <a:pt x="5040932" y="898550"/>
                  <a:pt x="5047133" y="899790"/>
                </a:cubicBezTo>
                <a:close/>
                <a:moveTo>
                  <a:pt x="5089921" y="897930"/>
                </a:moveTo>
                <a:lnTo>
                  <a:pt x="5097363" y="905371"/>
                </a:lnTo>
                <a:lnTo>
                  <a:pt x="5104804" y="912813"/>
                </a:lnTo>
                <a:close/>
                <a:moveTo>
                  <a:pt x="4702968" y="897930"/>
                </a:moveTo>
                <a:cubicBezTo>
                  <a:pt x="4707929" y="897930"/>
                  <a:pt x="4712890" y="902891"/>
                  <a:pt x="4717851" y="912813"/>
                </a:cubicBezTo>
                <a:cubicBezTo>
                  <a:pt x="4722812" y="922734"/>
                  <a:pt x="4722812" y="927696"/>
                  <a:pt x="4717851" y="927696"/>
                </a:cubicBezTo>
                <a:cubicBezTo>
                  <a:pt x="4712890" y="942578"/>
                  <a:pt x="4707929" y="942578"/>
                  <a:pt x="4702968" y="927696"/>
                </a:cubicBezTo>
                <a:close/>
                <a:moveTo>
                  <a:pt x="1160859" y="897930"/>
                </a:moveTo>
                <a:lnTo>
                  <a:pt x="1160859" y="905371"/>
                </a:lnTo>
                <a:lnTo>
                  <a:pt x="1153418" y="912813"/>
                </a:lnTo>
                <a:cubicBezTo>
                  <a:pt x="1153418" y="907851"/>
                  <a:pt x="1155898" y="902891"/>
                  <a:pt x="1160859" y="897930"/>
                </a:cubicBezTo>
                <a:close/>
                <a:moveTo>
                  <a:pt x="4490888" y="890489"/>
                </a:moveTo>
                <a:cubicBezTo>
                  <a:pt x="4483447" y="890489"/>
                  <a:pt x="4479726" y="891729"/>
                  <a:pt x="4479726" y="894209"/>
                </a:cubicBezTo>
                <a:cubicBezTo>
                  <a:pt x="4479726" y="896689"/>
                  <a:pt x="4483447" y="897930"/>
                  <a:pt x="4490888" y="897930"/>
                </a:cubicBezTo>
                <a:cubicBezTo>
                  <a:pt x="4498329" y="897930"/>
                  <a:pt x="4502050" y="896689"/>
                  <a:pt x="4502050" y="894209"/>
                </a:cubicBezTo>
                <a:cubicBezTo>
                  <a:pt x="4502050" y="891729"/>
                  <a:pt x="4498329" y="890489"/>
                  <a:pt x="4490888" y="890489"/>
                </a:cubicBezTo>
                <a:close/>
                <a:moveTo>
                  <a:pt x="1332011" y="890489"/>
                </a:moveTo>
                <a:lnTo>
                  <a:pt x="1339453" y="890489"/>
                </a:lnTo>
                <a:cubicBezTo>
                  <a:pt x="1329531" y="900410"/>
                  <a:pt x="1322090" y="902891"/>
                  <a:pt x="1317129" y="897930"/>
                </a:cubicBezTo>
                <a:close/>
                <a:moveTo>
                  <a:pt x="1003659" y="885838"/>
                </a:moveTo>
                <a:cubicBezTo>
                  <a:pt x="1004280" y="886458"/>
                  <a:pt x="1004589" y="888008"/>
                  <a:pt x="1004589" y="890489"/>
                </a:cubicBezTo>
                <a:cubicBezTo>
                  <a:pt x="1004589" y="895450"/>
                  <a:pt x="1003349" y="897930"/>
                  <a:pt x="1000869" y="897930"/>
                </a:cubicBezTo>
                <a:cubicBezTo>
                  <a:pt x="998389" y="897930"/>
                  <a:pt x="997148" y="896689"/>
                  <a:pt x="997148" y="894209"/>
                </a:cubicBezTo>
                <a:cubicBezTo>
                  <a:pt x="997148" y="891729"/>
                  <a:pt x="998389" y="889248"/>
                  <a:pt x="1000869" y="886768"/>
                </a:cubicBezTo>
                <a:cubicBezTo>
                  <a:pt x="1002109" y="885528"/>
                  <a:pt x="1003039" y="885218"/>
                  <a:pt x="1003659" y="885838"/>
                </a:cubicBezTo>
                <a:close/>
                <a:moveTo>
                  <a:pt x="498574" y="883047"/>
                </a:moveTo>
                <a:lnTo>
                  <a:pt x="498574" y="890489"/>
                </a:lnTo>
                <a:cubicBezTo>
                  <a:pt x="498574" y="895450"/>
                  <a:pt x="497334" y="897930"/>
                  <a:pt x="494853" y="897930"/>
                </a:cubicBezTo>
                <a:cubicBezTo>
                  <a:pt x="492373" y="897930"/>
                  <a:pt x="491132" y="896689"/>
                  <a:pt x="491132" y="894209"/>
                </a:cubicBezTo>
                <a:cubicBezTo>
                  <a:pt x="491132" y="891729"/>
                  <a:pt x="493613" y="888009"/>
                  <a:pt x="498574" y="883047"/>
                </a:cubicBezTo>
                <a:close/>
                <a:moveTo>
                  <a:pt x="1544091" y="875606"/>
                </a:moveTo>
                <a:cubicBezTo>
                  <a:pt x="1546572" y="875606"/>
                  <a:pt x="1547812" y="878086"/>
                  <a:pt x="1547812" y="883047"/>
                </a:cubicBezTo>
                <a:cubicBezTo>
                  <a:pt x="1547812" y="892969"/>
                  <a:pt x="1540371" y="897930"/>
                  <a:pt x="1525488" y="897930"/>
                </a:cubicBezTo>
                <a:lnTo>
                  <a:pt x="1532929" y="883047"/>
                </a:lnTo>
                <a:cubicBezTo>
                  <a:pt x="1537890" y="878086"/>
                  <a:pt x="1541611" y="875606"/>
                  <a:pt x="1544091" y="875606"/>
                </a:cubicBezTo>
                <a:close/>
                <a:moveTo>
                  <a:pt x="1406425" y="875606"/>
                </a:moveTo>
                <a:lnTo>
                  <a:pt x="1398984" y="905371"/>
                </a:lnTo>
                <a:lnTo>
                  <a:pt x="1391543" y="897930"/>
                </a:lnTo>
                <a:cubicBezTo>
                  <a:pt x="1386582" y="897930"/>
                  <a:pt x="1380381" y="897930"/>
                  <a:pt x="1372939" y="897930"/>
                </a:cubicBezTo>
                <a:cubicBezTo>
                  <a:pt x="1365498" y="897930"/>
                  <a:pt x="1364258" y="900410"/>
                  <a:pt x="1369219" y="905371"/>
                </a:cubicBezTo>
                <a:cubicBezTo>
                  <a:pt x="1374179" y="910333"/>
                  <a:pt x="1374179" y="912813"/>
                  <a:pt x="1369219" y="912813"/>
                </a:cubicBezTo>
                <a:lnTo>
                  <a:pt x="1354336" y="920254"/>
                </a:lnTo>
                <a:lnTo>
                  <a:pt x="1339453" y="927696"/>
                </a:lnTo>
                <a:lnTo>
                  <a:pt x="1346894" y="912813"/>
                </a:lnTo>
                <a:cubicBezTo>
                  <a:pt x="1351855" y="912813"/>
                  <a:pt x="1355576" y="911572"/>
                  <a:pt x="1358056" y="909092"/>
                </a:cubicBezTo>
                <a:cubicBezTo>
                  <a:pt x="1360537" y="906612"/>
                  <a:pt x="1361777" y="904131"/>
                  <a:pt x="1361777" y="901651"/>
                </a:cubicBezTo>
                <a:cubicBezTo>
                  <a:pt x="1361777" y="899171"/>
                  <a:pt x="1364258" y="896689"/>
                  <a:pt x="1369219" y="894209"/>
                </a:cubicBezTo>
                <a:cubicBezTo>
                  <a:pt x="1374179" y="891729"/>
                  <a:pt x="1379140" y="890489"/>
                  <a:pt x="1384101" y="890489"/>
                </a:cubicBezTo>
                <a:cubicBezTo>
                  <a:pt x="1394023" y="885527"/>
                  <a:pt x="1401465" y="880567"/>
                  <a:pt x="1406425" y="875606"/>
                </a:cubicBezTo>
                <a:close/>
                <a:moveTo>
                  <a:pt x="4556000" y="871885"/>
                </a:moveTo>
                <a:cubicBezTo>
                  <a:pt x="4554760" y="871885"/>
                  <a:pt x="4554140" y="873125"/>
                  <a:pt x="4554140" y="875606"/>
                </a:cubicBezTo>
                <a:lnTo>
                  <a:pt x="4561581" y="875606"/>
                </a:lnTo>
                <a:cubicBezTo>
                  <a:pt x="4559101" y="873125"/>
                  <a:pt x="4557240" y="871885"/>
                  <a:pt x="4556000" y="871885"/>
                </a:cubicBezTo>
                <a:close/>
                <a:moveTo>
                  <a:pt x="5082480" y="868164"/>
                </a:moveTo>
                <a:lnTo>
                  <a:pt x="5097363" y="875606"/>
                </a:lnTo>
                <a:cubicBezTo>
                  <a:pt x="5107284" y="875606"/>
                  <a:pt x="5114726" y="876846"/>
                  <a:pt x="5119687" y="879326"/>
                </a:cubicBezTo>
                <a:cubicBezTo>
                  <a:pt x="5124648" y="881807"/>
                  <a:pt x="5129608" y="885527"/>
                  <a:pt x="5134570" y="890489"/>
                </a:cubicBezTo>
                <a:cubicBezTo>
                  <a:pt x="5139531" y="890489"/>
                  <a:pt x="5144491" y="888009"/>
                  <a:pt x="5149452" y="883047"/>
                </a:cubicBezTo>
                <a:cubicBezTo>
                  <a:pt x="5144491" y="878086"/>
                  <a:pt x="5144491" y="875606"/>
                  <a:pt x="5149452" y="875606"/>
                </a:cubicBezTo>
                <a:lnTo>
                  <a:pt x="5179218" y="890489"/>
                </a:lnTo>
                <a:cubicBezTo>
                  <a:pt x="5174257" y="890489"/>
                  <a:pt x="5174257" y="892969"/>
                  <a:pt x="5179218" y="897930"/>
                </a:cubicBezTo>
                <a:cubicBezTo>
                  <a:pt x="5189140" y="897930"/>
                  <a:pt x="5192860" y="901651"/>
                  <a:pt x="5190380" y="909092"/>
                </a:cubicBezTo>
                <a:cubicBezTo>
                  <a:pt x="5187900" y="916534"/>
                  <a:pt x="5181698" y="917774"/>
                  <a:pt x="5171777" y="912813"/>
                </a:cubicBezTo>
                <a:cubicBezTo>
                  <a:pt x="5166815" y="912813"/>
                  <a:pt x="5161855" y="912813"/>
                  <a:pt x="5156894" y="912813"/>
                </a:cubicBezTo>
                <a:cubicBezTo>
                  <a:pt x="5142011" y="907851"/>
                  <a:pt x="5132090" y="902891"/>
                  <a:pt x="5127128" y="897930"/>
                </a:cubicBezTo>
                <a:lnTo>
                  <a:pt x="5112245" y="897930"/>
                </a:lnTo>
                <a:cubicBezTo>
                  <a:pt x="5107284" y="897930"/>
                  <a:pt x="5099843" y="892969"/>
                  <a:pt x="5089921" y="883047"/>
                </a:cubicBezTo>
                <a:close/>
                <a:moveTo>
                  <a:pt x="519968" y="863514"/>
                </a:moveTo>
                <a:cubicBezTo>
                  <a:pt x="520588" y="864134"/>
                  <a:pt x="520898" y="865684"/>
                  <a:pt x="520898" y="868164"/>
                </a:cubicBezTo>
                <a:lnTo>
                  <a:pt x="513457" y="868164"/>
                </a:lnTo>
                <a:cubicBezTo>
                  <a:pt x="513457" y="868164"/>
                  <a:pt x="514697" y="866924"/>
                  <a:pt x="517177" y="864444"/>
                </a:cubicBezTo>
                <a:cubicBezTo>
                  <a:pt x="518418" y="863204"/>
                  <a:pt x="519348" y="862894"/>
                  <a:pt x="519968" y="863514"/>
                </a:cubicBezTo>
                <a:close/>
                <a:moveTo>
                  <a:pt x="1029704" y="863281"/>
                </a:moveTo>
                <a:cubicBezTo>
                  <a:pt x="1031565" y="862816"/>
                  <a:pt x="1030635" y="864444"/>
                  <a:pt x="1026914" y="868164"/>
                </a:cubicBezTo>
                <a:lnTo>
                  <a:pt x="1019473" y="868164"/>
                </a:lnTo>
                <a:cubicBezTo>
                  <a:pt x="1019473" y="868164"/>
                  <a:pt x="1021953" y="866924"/>
                  <a:pt x="1026914" y="864444"/>
                </a:cubicBezTo>
                <a:cubicBezTo>
                  <a:pt x="1028154" y="863824"/>
                  <a:pt x="1029084" y="863436"/>
                  <a:pt x="1029704" y="863281"/>
                </a:cubicBezTo>
                <a:close/>
                <a:moveTo>
                  <a:pt x="5149452" y="860723"/>
                </a:moveTo>
                <a:cubicBezTo>
                  <a:pt x="5149452" y="860723"/>
                  <a:pt x="5149452" y="861964"/>
                  <a:pt x="5149452" y="864444"/>
                </a:cubicBezTo>
                <a:cubicBezTo>
                  <a:pt x="5149452" y="866924"/>
                  <a:pt x="5148212" y="868164"/>
                  <a:pt x="5145732" y="868164"/>
                </a:cubicBezTo>
                <a:cubicBezTo>
                  <a:pt x="5143252" y="868164"/>
                  <a:pt x="5142011" y="868164"/>
                  <a:pt x="5142011" y="868164"/>
                </a:cubicBezTo>
                <a:cubicBezTo>
                  <a:pt x="5142011" y="868164"/>
                  <a:pt x="5142011" y="866924"/>
                  <a:pt x="5142011" y="864444"/>
                </a:cubicBezTo>
                <a:cubicBezTo>
                  <a:pt x="5142011" y="861964"/>
                  <a:pt x="5144491" y="860723"/>
                  <a:pt x="5149452" y="860723"/>
                </a:cubicBezTo>
                <a:close/>
                <a:moveTo>
                  <a:pt x="1488281" y="860723"/>
                </a:moveTo>
                <a:cubicBezTo>
                  <a:pt x="1493242" y="860723"/>
                  <a:pt x="1495722" y="861964"/>
                  <a:pt x="1495722" y="864444"/>
                </a:cubicBezTo>
                <a:cubicBezTo>
                  <a:pt x="1495722" y="866924"/>
                  <a:pt x="1493242" y="868164"/>
                  <a:pt x="1488281" y="868164"/>
                </a:cubicBezTo>
                <a:lnTo>
                  <a:pt x="1480840" y="868164"/>
                </a:lnTo>
                <a:cubicBezTo>
                  <a:pt x="1480840" y="863203"/>
                  <a:pt x="1483320" y="860723"/>
                  <a:pt x="1488281" y="860723"/>
                </a:cubicBezTo>
                <a:close/>
                <a:moveTo>
                  <a:pt x="4963417" y="853282"/>
                </a:moveTo>
                <a:lnTo>
                  <a:pt x="5015507" y="853282"/>
                </a:lnTo>
                <a:cubicBezTo>
                  <a:pt x="5025429" y="858243"/>
                  <a:pt x="5030390" y="863203"/>
                  <a:pt x="5030390" y="868164"/>
                </a:cubicBezTo>
                <a:cubicBezTo>
                  <a:pt x="5025429" y="868164"/>
                  <a:pt x="5022949" y="870644"/>
                  <a:pt x="5022949" y="875606"/>
                </a:cubicBezTo>
                <a:lnTo>
                  <a:pt x="5000624" y="883047"/>
                </a:lnTo>
                <a:cubicBezTo>
                  <a:pt x="5000624" y="878086"/>
                  <a:pt x="5003104" y="875606"/>
                  <a:pt x="5008066" y="875606"/>
                </a:cubicBezTo>
                <a:lnTo>
                  <a:pt x="4963417" y="868164"/>
                </a:lnTo>
                <a:close/>
                <a:moveTo>
                  <a:pt x="4598788" y="853282"/>
                </a:moveTo>
                <a:cubicBezTo>
                  <a:pt x="4603750" y="858243"/>
                  <a:pt x="4611191" y="860723"/>
                  <a:pt x="4621113" y="860723"/>
                </a:cubicBezTo>
                <a:lnTo>
                  <a:pt x="4628554" y="860723"/>
                </a:lnTo>
                <a:lnTo>
                  <a:pt x="4606230" y="853282"/>
                </a:lnTo>
                <a:close/>
                <a:moveTo>
                  <a:pt x="4368105" y="853282"/>
                </a:moveTo>
                <a:lnTo>
                  <a:pt x="4375546" y="860723"/>
                </a:lnTo>
                <a:cubicBezTo>
                  <a:pt x="4380508" y="860723"/>
                  <a:pt x="4382988" y="858243"/>
                  <a:pt x="4382988" y="853282"/>
                </a:cubicBezTo>
                <a:cubicBezTo>
                  <a:pt x="4378026" y="853282"/>
                  <a:pt x="4375546" y="853282"/>
                  <a:pt x="4375546" y="853282"/>
                </a:cubicBezTo>
                <a:close/>
                <a:moveTo>
                  <a:pt x="1227832" y="853282"/>
                </a:moveTo>
                <a:cubicBezTo>
                  <a:pt x="1227832" y="863203"/>
                  <a:pt x="1217910" y="868164"/>
                  <a:pt x="1198066" y="868164"/>
                </a:cubicBezTo>
                <a:lnTo>
                  <a:pt x="1212949" y="860723"/>
                </a:lnTo>
                <a:close/>
                <a:moveTo>
                  <a:pt x="4572278" y="850956"/>
                </a:moveTo>
                <a:cubicBezTo>
                  <a:pt x="4571348" y="851266"/>
                  <a:pt x="4570263" y="852042"/>
                  <a:pt x="4569023" y="853282"/>
                </a:cubicBezTo>
                <a:cubicBezTo>
                  <a:pt x="4569023" y="858243"/>
                  <a:pt x="4569023" y="863203"/>
                  <a:pt x="4569023" y="868164"/>
                </a:cubicBezTo>
                <a:lnTo>
                  <a:pt x="4576464" y="860723"/>
                </a:lnTo>
                <a:cubicBezTo>
                  <a:pt x="4576464" y="853282"/>
                  <a:pt x="4575069" y="850026"/>
                  <a:pt x="4572278" y="850956"/>
                </a:cubicBezTo>
                <a:close/>
                <a:moveTo>
                  <a:pt x="1785937" y="845840"/>
                </a:moveTo>
                <a:cubicBezTo>
                  <a:pt x="1785937" y="845840"/>
                  <a:pt x="1785937" y="848320"/>
                  <a:pt x="1785937" y="853282"/>
                </a:cubicBezTo>
                <a:cubicBezTo>
                  <a:pt x="1785937" y="853282"/>
                  <a:pt x="1787177" y="852041"/>
                  <a:pt x="1789658" y="849561"/>
                </a:cubicBezTo>
                <a:cubicBezTo>
                  <a:pt x="1792138" y="847081"/>
                  <a:pt x="1793378" y="845840"/>
                  <a:pt x="1793378" y="845840"/>
                </a:cubicBezTo>
                <a:cubicBezTo>
                  <a:pt x="1788418" y="845840"/>
                  <a:pt x="1785937" y="845840"/>
                  <a:pt x="1785937" y="845840"/>
                </a:cubicBezTo>
                <a:close/>
                <a:moveTo>
                  <a:pt x="1398984" y="845840"/>
                </a:moveTo>
                <a:lnTo>
                  <a:pt x="1406425" y="853282"/>
                </a:lnTo>
                <a:lnTo>
                  <a:pt x="1391543" y="853282"/>
                </a:lnTo>
                <a:cubicBezTo>
                  <a:pt x="1396503" y="853282"/>
                  <a:pt x="1398984" y="850801"/>
                  <a:pt x="1398984" y="845840"/>
                </a:cubicBezTo>
                <a:close/>
                <a:moveTo>
                  <a:pt x="1367358" y="840259"/>
                </a:moveTo>
                <a:cubicBezTo>
                  <a:pt x="1368599" y="839019"/>
                  <a:pt x="1371699" y="840879"/>
                  <a:pt x="1376660" y="845840"/>
                </a:cubicBezTo>
                <a:cubicBezTo>
                  <a:pt x="1381621" y="855762"/>
                  <a:pt x="1381621" y="860723"/>
                  <a:pt x="1376660" y="860723"/>
                </a:cubicBezTo>
                <a:lnTo>
                  <a:pt x="1369219" y="853282"/>
                </a:lnTo>
                <a:cubicBezTo>
                  <a:pt x="1366738" y="845840"/>
                  <a:pt x="1366118" y="841500"/>
                  <a:pt x="1367358" y="840259"/>
                </a:cubicBezTo>
                <a:close/>
                <a:moveTo>
                  <a:pt x="4769941" y="838399"/>
                </a:moveTo>
                <a:cubicBezTo>
                  <a:pt x="4774902" y="838399"/>
                  <a:pt x="4778623" y="839639"/>
                  <a:pt x="4781103" y="842119"/>
                </a:cubicBezTo>
                <a:cubicBezTo>
                  <a:pt x="4783583" y="844600"/>
                  <a:pt x="4784824" y="848320"/>
                  <a:pt x="4784824" y="853282"/>
                </a:cubicBezTo>
                <a:cubicBezTo>
                  <a:pt x="4784824" y="858243"/>
                  <a:pt x="4784824" y="863203"/>
                  <a:pt x="4784824" y="868164"/>
                </a:cubicBezTo>
                <a:cubicBezTo>
                  <a:pt x="4794745" y="878086"/>
                  <a:pt x="4797226" y="885527"/>
                  <a:pt x="4792265" y="890489"/>
                </a:cubicBezTo>
                <a:lnTo>
                  <a:pt x="4777382" y="883047"/>
                </a:lnTo>
                <a:cubicBezTo>
                  <a:pt x="4762499" y="873126"/>
                  <a:pt x="4760019" y="863203"/>
                  <a:pt x="4769941" y="853282"/>
                </a:cubicBezTo>
                <a:close/>
                <a:moveTo>
                  <a:pt x="1562695" y="838399"/>
                </a:moveTo>
                <a:cubicBezTo>
                  <a:pt x="1562695" y="843360"/>
                  <a:pt x="1562695" y="845840"/>
                  <a:pt x="1562695" y="845840"/>
                </a:cubicBezTo>
                <a:lnTo>
                  <a:pt x="1562695" y="853282"/>
                </a:lnTo>
                <a:cubicBezTo>
                  <a:pt x="1562695" y="853282"/>
                  <a:pt x="1561455" y="850801"/>
                  <a:pt x="1558974" y="845840"/>
                </a:cubicBezTo>
                <a:cubicBezTo>
                  <a:pt x="1556494" y="840879"/>
                  <a:pt x="1557734" y="838399"/>
                  <a:pt x="1562695" y="838399"/>
                </a:cubicBezTo>
                <a:close/>
                <a:moveTo>
                  <a:pt x="1279921" y="838399"/>
                </a:moveTo>
                <a:cubicBezTo>
                  <a:pt x="1279921" y="843360"/>
                  <a:pt x="1279921" y="845840"/>
                  <a:pt x="1279921" y="845840"/>
                </a:cubicBezTo>
                <a:cubicBezTo>
                  <a:pt x="1274961" y="850801"/>
                  <a:pt x="1272480" y="853282"/>
                  <a:pt x="1272480" y="853282"/>
                </a:cubicBezTo>
                <a:cubicBezTo>
                  <a:pt x="1272480" y="853282"/>
                  <a:pt x="1272480" y="850801"/>
                  <a:pt x="1272480" y="845840"/>
                </a:cubicBezTo>
                <a:cubicBezTo>
                  <a:pt x="1272480" y="845840"/>
                  <a:pt x="1272480" y="844600"/>
                  <a:pt x="1272480" y="842119"/>
                </a:cubicBezTo>
                <a:cubicBezTo>
                  <a:pt x="1272480" y="839639"/>
                  <a:pt x="1274961" y="838399"/>
                  <a:pt x="1279921" y="838399"/>
                </a:cubicBezTo>
                <a:close/>
                <a:moveTo>
                  <a:pt x="1049238" y="838399"/>
                </a:moveTo>
                <a:lnTo>
                  <a:pt x="1049238" y="845840"/>
                </a:lnTo>
                <a:lnTo>
                  <a:pt x="1041797" y="845840"/>
                </a:lnTo>
                <a:cubicBezTo>
                  <a:pt x="1046758" y="840879"/>
                  <a:pt x="1049238" y="838399"/>
                  <a:pt x="1049238" y="838399"/>
                </a:cubicBezTo>
                <a:close/>
                <a:moveTo>
                  <a:pt x="543222" y="838399"/>
                </a:moveTo>
                <a:lnTo>
                  <a:pt x="543222" y="845840"/>
                </a:lnTo>
                <a:lnTo>
                  <a:pt x="535781" y="845840"/>
                </a:lnTo>
                <a:cubicBezTo>
                  <a:pt x="540742" y="840879"/>
                  <a:pt x="543222" y="838399"/>
                  <a:pt x="543222" y="838399"/>
                </a:cubicBezTo>
                <a:close/>
                <a:moveTo>
                  <a:pt x="4955976" y="830957"/>
                </a:moveTo>
                <a:cubicBezTo>
                  <a:pt x="4955976" y="830957"/>
                  <a:pt x="4957217" y="832198"/>
                  <a:pt x="4959697" y="834678"/>
                </a:cubicBezTo>
                <a:cubicBezTo>
                  <a:pt x="4962177" y="837158"/>
                  <a:pt x="4960937" y="838399"/>
                  <a:pt x="4955976" y="838399"/>
                </a:cubicBezTo>
                <a:cubicBezTo>
                  <a:pt x="4951015" y="838399"/>
                  <a:pt x="4948535" y="838399"/>
                  <a:pt x="4948535" y="838399"/>
                </a:cubicBezTo>
                <a:close/>
                <a:moveTo>
                  <a:pt x="4301132" y="830957"/>
                </a:moveTo>
                <a:cubicBezTo>
                  <a:pt x="4306093" y="835919"/>
                  <a:pt x="4311054" y="838399"/>
                  <a:pt x="4316015" y="838399"/>
                </a:cubicBezTo>
                <a:lnTo>
                  <a:pt x="4316015" y="830957"/>
                </a:lnTo>
                <a:close/>
                <a:moveTo>
                  <a:pt x="1778496" y="826306"/>
                </a:moveTo>
                <a:cubicBezTo>
                  <a:pt x="1776015" y="825687"/>
                  <a:pt x="1773535" y="825997"/>
                  <a:pt x="1771054" y="827237"/>
                </a:cubicBezTo>
                <a:cubicBezTo>
                  <a:pt x="1766093" y="829717"/>
                  <a:pt x="1763613" y="833437"/>
                  <a:pt x="1763613" y="838399"/>
                </a:cubicBezTo>
                <a:cubicBezTo>
                  <a:pt x="1758652" y="848320"/>
                  <a:pt x="1753691" y="848320"/>
                  <a:pt x="1748730" y="838399"/>
                </a:cubicBezTo>
                <a:cubicBezTo>
                  <a:pt x="1743769" y="838399"/>
                  <a:pt x="1738808" y="838399"/>
                  <a:pt x="1733847" y="838399"/>
                </a:cubicBezTo>
                <a:cubicBezTo>
                  <a:pt x="1728886" y="838399"/>
                  <a:pt x="1726406" y="840879"/>
                  <a:pt x="1726406" y="845840"/>
                </a:cubicBezTo>
                <a:cubicBezTo>
                  <a:pt x="1726406" y="850801"/>
                  <a:pt x="1721445" y="853282"/>
                  <a:pt x="1711523" y="853282"/>
                </a:cubicBezTo>
                <a:cubicBezTo>
                  <a:pt x="1711523" y="853282"/>
                  <a:pt x="1709042" y="854522"/>
                  <a:pt x="1704082" y="857002"/>
                </a:cubicBezTo>
                <a:cubicBezTo>
                  <a:pt x="1699121" y="859482"/>
                  <a:pt x="1696640" y="860723"/>
                  <a:pt x="1696640" y="860723"/>
                </a:cubicBezTo>
                <a:cubicBezTo>
                  <a:pt x="1691679" y="860723"/>
                  <a:pt x="1689199" y="865684"/>
                  <a:pt x="1689199" y="875606"/>
                </a:cubicBezTo>
                <a:cubicBezTo>
                  <a:pt x="1689199" y="885527"/>
                  <a:pt x="1691679" y="890489"/>
                  <a:pt x="1696640" y="890489"/>
                </a:cubicBezTo>
                <a:cubicBezTo>
                  <a:pt x="1706562" y="895450"/>
                  <a:pt x="1718964" y="890489"/>
                  <a:pt x="1733847" y="875606"/>
                </a:cubicBezTo>
                <a:cubicBezTo>
                  <a:pt x="1748730" y="860723"/>
                  <a:pt x="1758652" y="850801"/>
                  <a:pt x="1763613" y="845840"/>
                </a:cubicBezTo>
                <a:lnTo>
                  <a:pt x="1785937" y="830957"/>
                </a:lnTo>
                <a:cubicBezTo>
                  <a:pt x="1783457" y="828477"/>
                  <a:pt x="1780976" y="826927"/>
                  <a:pt x="1778496" y="826306"/>
                </a:cubicBezTo>
                <a:close/>
                <a:moveTo>
                  <a:pt x="5067597" y="823516"/>
                </a:moveTo>
                <a:lnTo>
                  <a:pt x="5089921" y="838399"/>
                </a:lnTo>
                <a:cubicBezTo>
                  <a:pt x="5099843" y="848320"/>
                  <a:pt x="5104804" y="854522"/>
                  <a:pt x="5104804" y="857002"/>
                </a:cubicBezTo>
                <a:cubicBezTo>
                  <a:pt x="5104804" y="859482"/>
                  <a:pt x="5097363" y="858243"/>
                  <a:pt x="5082480" y="853282"/>
                </a:cubicBezTo>
                <a:cubicBezTo>
                  <a:pt x="5072558" y="853282"/>
                  <a:pt x="5067597" y="848320"/>
                  <a:pt x="5067597" y="838399"/>
                </a:cubicBezTo>
                <a:close/>
                <a:moveTo>
                  <a:pt x="4472285" y="823516"/>
                </a:moveTo>
                <a:lnTo>
                  <a:pt x="4472285" y="838399"/>
                </a:lnTo>
                <a:cubicBezTo>
                  <a:pt x="4462363" y="838399"/>
                  <a:pt x="4457402" y="835919"/>
                  <a:pt x="4457402" y="830957"/>
                </a:cubicBezTo>
                <a:close/>
                <a:moveTo>
                  <a:pt x="1510605" y="816075"/>
                </a:moveTo>
                <a:cubicBezTo>
                  <a:pt x="1515566" y="816075"/>
                  <a:pt x="1516806" y="817315"/>
                  <a:pt x="1514326" y="819795"/>
                </a:cubicBezTo>
                <a:cubicBezTo>
                  <a:pt x="1511845" y="822275"/>
                  <a:pt x="1510605" y="823516"/>
                  <a:pt x="1510605" y="823516"/>
                </a:cubicBezTo>
                <a:cubicBezTo>
                  <a:pt x="1510605" y="823516"/>
                  <a:pt x="1508125" y="823516"/>
                  <a:pt x="1503164" y="823516"/>
                </a:cubicBezTo>
                <a:close/>
                <a:moveTo>
                  <a:pt x="1092491" y="813749"/>
                </a:moveTo>
                <a:cubicBezTo>
                  <a:pt x="1093421" y="814059"/>
                  <a:pt x="1093887" y="814834"/>
                  <a:pt x="1093887" y="816075"/>
                </a:cubicBezTo>
                <a:cubicBezTo>
                  <a:pt x="1093887" y="825996"/>
                  <a:pt x="1083965" y="830957"/>
                  <a:pt x="1064121" y="830957"/>
                </a:cubicBezTo>
                <a:lnTo>
                  <a:pt x="1071562" y="823516"/>
                </a:lnTo>
                <a:cubicBezTo>
                  <a:pt x="1082724" y="816075"/>
                  <a:pt x="1089701" y="812819"/>
                  <a:pt x="1092491" y="813749"/>
                </a:cubicBezTo>
                <a:close/>
                <a:moveTo>
                  <a:pt x="579499" y="813749"/>
                </a:moveTo>
                <a:cubicBezTo>
                  <a:pt x="580119" y="814059"/>
                  <a:pt x="580429" y="814834"/>
                  <a:pt x="580429" y="816075"/>
                </a:cubicBezTo>
                <a:cubicBezTo>
                  <a:pt x="580429" y="816075"/>
                  <a:pt x="577949" y="818555"/>
                  <a:pt x="572988" y="823516"/>
                </a:cubicBezTo>
                <a:cubicBezTo>
                  <a:pt x="568027" y="828477"/>
                  <a:pt x="563066" y="830957"/>
                  <a:pt x="558105" y="830957"/>
                </a:cubicBezTo>
                <a:lnTo>
                  <a:pt x="565546" y="823516"/>
                </a:lnTo>
                <a:cubicBezTo>
                  <a:pt x="572988" y="816075"/>
                  <a:pt x="577639" y="812819"/>
                  <a:pt x="579499" y="813749"/>
                </a:cubicBezTo>
                <a:close/>
                <a:moveTo>
                  <a:pt x="4918769" y="811424"/>
                </a:moveTo>
                <a:cubicBezTo>
                  <a:pt x="4920009" y="810804"/>
                  <a:pt x="4921250" y="811114"/>
                  <a:pt x="4922490" y="812354"/>
                </a:cubicBezTo>
                <a:cubicBezTo>
                  <a:pt x="4924970" y="814834"/>
                  <a:pt x="4928690" y="816075"/>
                  <a:pt x="4933652" y="816075"/>
                </a:cubicBezTo>
                <a:lnTo>
                  <a:pt x="4918769" y="823516"/>
                </a:lnTo>
                <a:cubicBezTo>
                  <a:pt x="4913808" y="823516"/>
                  <a:pt x="4912568" y="821036"/>
                  <a:pt x="4915048" y="816075"/>
                </a:cubicBezTo>
                <a:cubicBezTo>
                  <a:pt x="4916288" y="813594"/>
                  <a:pt x="4917528" y="812044"/>
                  <a:pt x="4918769" y="811424"/>
                </a:cubicBezTo>
                <a:close/>
                <a:moveTo>
                  <a:pt x="5037831" y="808633"/>
                </a:moveTo>
                <a:cubicBezTo>
                  <a:pt x="5037831" y="808633"/>
                  <a:pt x="5037831" y="811113"/>
                  <a:pt x="5037831" y="816075"/>
                </a:cubicBezTo>
                <a:lnTo>
                  <a:pt x="5045273" y="816075"/>
                </a:lnTo>
                <a:cubicBezTo>
                  <a:pt x="5045273" y="811113"/>
                  <a:pt x="5042793" y="808633"/>
                  <a:pt x="5037831" y="808633"/>
                </a:cubicBezTo>
                <a:close/>
                <a:moveTo>
                  <a:pt x="4896445" y="808633"/>
                </a:moveTo>
                <a:lnTo>
                  <a:pt x="4903886" y="816075"/>
                </a:lnTo>
                <a:cubicBezTo>
                  <a:pt x="4903886" y="816075"/>
                  <a:pt x="4901406" y="816075"/>
                  <a:pt x="4896445" y="816075"/>
                </a:cubicBezTo>
                <a:cubicBezTo>
                  <a:pt x="4891483" y="811113"/>
                  <a:pt x="4891483" y="808633"/>
                  <a:pt x="4896445" y="808633"/>
                </a:cubicBezTo>
                <a:close/>
                <a:moveTo>
                  <a:pt x="4725292" y="808633"/>
                </a:moveTo>
                <a:cubicBezTo>
                  <a:pt x="4735214" y="808633"/>
                  <a:pt x="4745136" y="811113"/>
                  <a:pt x="4755058" y="816075"/>
                </a:cubicBezTo>
                <a:lnTo>
                  <a:pt x="4747617" y="816075"/>
                </a:lnTo>
                <a:cubicBezTo>
                  <a:pt x="4732734" y="816075"/>
                  <a:pt x="4722812" y="816075"/>
                  <a:pt x="4717851" y="816075"/>
                </a:cubicBezTo>
                <a:close/>
                <a:moveTo>
                  <a:pt x="4321596" y="804912"/>
                </a:moveTo>
                <a:cubicBezTo>
                  <a:pt x="4320356" y="804912"/>
                  <a:pt x="4318496" y="806152"/>
                  <a:pt x="4316015" y="808633"/>
                </a:cubicBezTo>
                <a:lnTo>
                  <a:pt x="4323456" y="808633"/>
                </a:lnTo>
                <a:cubicBezTo>
                  <a:pt x="4323456" y="806152"/>
                  <a:pt x="4322837" y="804912"/>
                  <a:pt x="4321596" y="804912"/>
                </a:cubicBezTo>
                <a:close/>
                <a:moveTo>
                  <a:pt x="4948535" y="801192"/>
                </a:moveTo>
                <a:cubicBezTo>
                  <a:pt x="4978300" y="801192"/>
                  <a:pt x="4993183" y="808633"/>
                  <a:pt x="4993183" y="823516"/>
                </a:cubicBezTo>
                <a:cubicBezTo>
                  <a:pt x="4993183" y="823516"/>
                  <a:pt x="4988222" y="823516"/>
                  <a:pt x="4978300" y="823516"/>
                </a:cubicBezTo>
                <a:lnTo>
                  <a:pt x="4970859" y="823516"/>
                </a:lnTo>
                <a:lnTo>
                  <a:pt x="4963417" y="816075"/>
                </a:lnTo>
                <a:cubicBezTo>
                  <a:pt x="4958456" y="816075"/>
                  <a:pt x="4953496" y="813594"/>
                  <a:pt x="4948535" y="808633"/>
                </a:cubicBezTo>
                <a:cubicBezTo>
                  <a:pt x="4943573" y="808633"/>
                  <a:pt x="4941093" y="807393"/>
                  <a:pt x="4941093" y="804912"/>
                </a:cubicBezTo>
                <a:cubicBezTo>
                  <a:pt x="4941093" y="802432"/>
                  <a:pt x="4943573" y="801192"/>
                  <a:pt x="4948535" y="801192"/>
                </a:cubicBezTo>
                <a:close/>
                <a:moveTo>
                  <a:pt x="4561581" y="801192"/>
                </a:moveTo>
                <a:cubicBezTo>
                  <a:pt x="4566543" y="801192"/>
                  <a:pt x="4569023" y="801192"/>
                  <a:pt x="4569023" y="801192"/>
                </a:cubicBezTo>
                <a:lnTo>
                  <a:pt x="4576464" y="801192"/>
                </a:lnTo>
                <a:cubicBezTo>
                  <a:pt x="4576464" y="806153"/>
                  <a:pt x="4576464" y="808633"/>
                  <a:pt x="4576464" y="808633"/>
                </a:cubicBezTo>
                <a:cubicBezTo>
                  <a:pt x="4571503" y="808633"/>
                  <a:pt x="4566543" y="806153"/>
                  <a:pt x="4561581" y="801192"/>
                </a:cubicBezTo>
                <a:close/>
                <a:moveTo>
                  <a:pt x="1808261" y="801192"/>
                </a:moveTo>
                <a:cubicBezTo>
                  <a:pt x="1793378" y="801192"/>
                  <a:pt x="1790898" y="806153"/>
                  <a:pt x="1800820" y="816075"/>
                </a:cubicBezTo>
                <a:cubicBezTo>
                  <a:pt x="1805781" y="816075"/>
                  <a:pt x="1810742" y="813594"/>
                  <a:pt x="1815703" y="808633"/>
                </a:cubicBezTo>
                <a:close/>
                <a:moveTo>
                  <a:pt x="4821535" y="794246"/>
                </a:moveTo>
                <a:lnTo>
                  <a:pt x="4814589" y="801192"/>
                </a:lnTo>
                <a:cubicBezTo>
                  <a:pt x="4804668" y="811113"/>
                  <a:pt x="4799706" y="816075"/>
                  <a:pt x="4799706" y="816075"/>
                </a:cubicBezTo>
                <a:lnTo>
                  <a:pt x="4807148" y="801192"/>
                </a:lnTo>
                <a:close/>
                <a:moveTo>
                  <a:pt x="4822031" y="793750"/>
                </a:moveTo>
                <a:lnTo>
                  <a:pt x="4822031" y="794007"/>
                </a:lnTo>
                <a:lnTo>
                  <a:pt x="4821535" y="794246"/>
                </a:lnTo>
                <a:close/>
                <a:moveTo>
                  <a:pt x="4457402" y="793750"/>
                </a:moveTo>
                <a:cubicBezTo>
                  <a:pt x="4462363" y="793750"/>
                  <a:pt x="4469804" y="796230"/>
                  <a:pt x="4479726" y="801192"/>
                </a:cubicBezTo>
                <a:lnTo>
                  <a:pt x="4479726" y="816075"/>
                </a:lnTo>
                <a:cubicBezTo>
                  <a:pt x="4464843" y="816075"/>
                  <a:pt x="4457402" y="813594"/>
                  <a:pt x="4457402" y="808633"/>
                </a:cubicBezTo>
                <a:close/>
                <a:moveTo>
                  <a:pt x="4827379" y="791425"/>
                </a:moveTo>
                <a:cubicBezTo>
                  <a:pt x="4829395" y="791735"/>
                  <a:pt x="4831332" y="792510"/>
                  <a:pt x="4833193" y="793750"/>
                </a:cubicBezTo>
                <a:cubicBezTo>
                  <a:pt x="4840634" y="798712"/>
                  <a:pt x="4844355" y="802432"/>
                  <a:pt x="4844355" y="804912"/>
                </a:cubicBezTo>
                <a:cubicBezTo>
                  <a:pt x="4844355" y="807393"/>
                  <a:pt x="4839394" y="811113"/>
                  <a:pt x="4829472" y="816075"/>
                </a:cubicBezTo>
                <a:cubicBezTo>
                  <a:pt x="4814589" y="830957"/>
                  <a:pt x="4817069" y="838399"/>
                  <a:pt x="4836913" y="838399"/>
                </a:cubicBezTo>
                <a:cubicBezTo>
                  <a:pt x="4851796" y="838399"/>
                  <a:pt x="4859238" y="825996"/>
                  <a:pt x="4859238" y="801192"/>
                </a:cubicBezTo>
                <a:cubicBezTo>
                  <a:pt x="4874120" y="801192"/>
                  <a:pt x="4881562" y="806153"/>
                  <a:pt x="4881562" y="816075"/>
                </a:cubicBezTo>
                <a:cubicBezTo>
                  <a:pt x="4881562" y="816075"/>
                  <a:pt x="4881562" y="817315"/>
                  <a:pt x="4881562" y="819795"/>
                </a:cubicBezTo>
                <a:cubicBezTo>
                  <a:pt x="4881562" y="822275"/>
                  <a:pt x="4882802" y="823516"/>
                  <a:pt x="4885283" y="823516"/>
                </a:cubicBezTo>
                <a:cubicBezTo>
                  <a:pt x="4887763" y="823516"/>
                  <a:pt x="4891483" y="824757"/>
                  <a:pt x="4896445" y="827237"/>
                </a:cubicBezTo>
                <a:cubicBezTo>
                  <a:pt x="4901406" y="829717"/>
                  <a:pt x="4906366" y="830957"/>
                  <a:pt x="4911327" y="830957"/>
                </a:cubicBezTo>
                <a:cubicBezTo>
                  <a:pt x="4921249" y="840879"/>
                  <a:pt x="4928690" y="845840"/>
                  <a:pt x="4933652" y="845840"/>
                </a:cubicBezTo>
                <a:cubicBezTo>
                  <a:pt x="4943573" y="855762"/>
                  <a:pt x="4943573" y="858243"/>
                  <a:pt x="4933652" y="853282"/>
                </a:cubicBezTo>
                <a:cubicBezTo>
                  <a:pt x="4928690" y="853282"/>
                  <a:pt x="4921249" y="853282"/>
                  <a:pt x="4911327" y="853282"/>
                </a:cubicBezTo>
                <a:cubicBezTo>
                  <a:pt x="4896445" y="848320"/>
                  <a:pt x="4889003" y="845840"/>
                  <a:pt x="4889003" y="845840"/>
                </a:cubicBezTo>
                <a:lnTo>
                  <a:pt x="4889003" y="853282"/>
                </a:lnTo>
                <a:cubicBezTo>
                  <a:pt x="4889003" y="853282"/>
                  <a:pt x="4891483" y="853282"/>
                  <a:pt x="4896445" y="853282"/>
                </a:cubicBezTo>
                <a:cubicBezTo>
                  <a:pt x="4901406" y="853282"/>
                  <a:pt x="4907607" y="857002"/>
                  <a:pt x="4915048" y="864444"/>
                </a:cubicBezTo>
                <a:cubicBezTo>
                  <a:pt x="4922490" y="871885"/>
                  <a:pt x="4931172" y="875606"/>
                  <a:pt x="4941093" y="875606"/>
                </a:cubicBezTo>
                <a:cubicBezTo>
                  <a:pt x="4946054" y="875606"/>
                  <a:pt x="4948535" y="876846"/>
                  <a:pt x="4948535" y="879326"/>
                </a:cubicBezTo>
                <a:cubicBezTo>
                  <a:pt x="4948535" y="881807"/>
                  <a:pt x="4948535" y="883047"/>
                  <a:pt x="4948535" y="883047"/>
                </a:cubicBezTo>
                <a:cubicBezTo>
                  <a:pt x="4943573" y="897930"/>
                  <a:pt x="4933652" y="897930"/>
                  <a:pt x="4918769" y="883047"/>
                </a:cubicBezTo>
                <a:cubicBezTo>
                  <a:pt x="4913808" y="878086"/>
                  <a:pt x="4908847" y="875606"/>
                  <a:pt x="4903886" y="875606"/>
                </a:cubicBezTo>
                <a:cubicBezTo>
                  <a:pt x="4898925" y="870644"/>
                  <a:pt x="4895204" y="868164"/>
                  <a:pt x="4892724" y="868164"/>
                </a:cubicBezTo>
                <a:cubicBezTo>
                  <a:pt x="4890244" y="868164"/>
                  <a:pt x="4886523" y="870644"/>
                  <a:pt x="4881562" y="875606"/>
                </a:cubicBezTo>
                <a:cubicBezTo>
                  <a:pt x="4881562" y="880567"/>
                  <a:pt x="4882802" y="885527"/>
                  <a:pt x="4885283" y="890489"/>
                </a:cubicBezTo>
                <a:cubicBezTo>
                  <a:pt x="4887763" y="895450"/>
                  <a:pt x="4892724" y="897930"/>
                  <a:pt x="4900165" y="897930"/>
                </a:cubicBezTo>
                <a:cubicBezTo>
                  <a:pt x="4907607" y="897930"/>
                  <a:pt x="4918769" y="900410"/>
                  <a:pt x="4933652" y="905371"/>
                </a:cubicBezTo>
                <a:lnTo>
                  <a:pt x="4963417" y="912813"/>
                </a:lnTo>
                <a:lnTo>
                  <a:pt x="4970859" y="905371"/>
                </a:lnTo>
                <a:cubicBezTo>
                  <a:pt x="4975820" y="900410"/>
                  <a:pt x="4980780" y="897930"/>
                  <a:pt x="4985742" y="897930"/>
                </a:cubicBezTo>
                <a:lnTo>
                  <a:pt x="4978300" y="912813"/>
                </a:lnTo>
                <a:cubicBezTo>
                  <a:pt x="4968379" y="922734"/>
                  <a:pt x="4958456" y="925216"/>
                  <a:pt x="4948535" y="920254"/>
                </a:cubicBezTo>
                <a:lnTo>
                  <a:pt x="4926210" y="912813"/>
                </a:lnTo>
                <a:cubicBezTo>
                  <a:pt x="4921249" y="912813"/>
                  <a:pt x="4913808" y="910333"/>
                  <a:pt x="4903886" y="905371"/>
                </a:cubicBezTo>
                <a:cubicBezTo>
                  <a:pt x="4898925" y="905371"/>
                  <a:pt x="4895204" y="905371"/>
                  <a:pt x="4892724" y="905371"/>
                </a:cubicBezTo>
                <a:cubicBezTo>
                  <a:pt x="4890244" y="905371"/>
                  <a:pt x="4890244" y="907851"/>
                  <a:pt x="4892724" y="912813"/>
                </a:cubicBezTo>
                <a:cubicBezTo>
                  <a:pt x="4895204" y="917774"/>
                  <a:pt x="4895204" y="920254"/>
                  <a:pt x="4892724" y="920254"/>
                </a:cubicBezTo>
                <a:cubicBezTo>
                  <a:pt x="4890244" y="920254"/>
                  <a:pt x="4884042" y="920254"/>
                  <a:pt x="4874120" y="920254"/>
                </a:cubicBezTo>
                <a:lnTo>
                  <a:pt x="4859238" y="920254"/>
                </a:lnTo>
                <a:lnTo>
                  <a:pt x="4874120" y="927696"/>
                </a:lnTo>
                <a:cubicBezTo>
                  <a:pt x="4879082" y="927696"/>
                  <a:pt x="4884042" y="930176"/>
                  <a:pt x="4889003" y="935137"/>
                </a:cubicBezTo>
                <a:lnTo>
                  <a:pt x="4881562" y="935137"/>
                </a:lnTo>
                <a:cubicBezTo>
                  <a:pt x="4876601" y="940098"/>
                  <a:pt x="4869159" y="941338"/>
                  <a:pt x="4859238" y="938858"/>
                </a:cubicBezTo>
                <a:cubicBezTo>
                  <a:pt x="4849316" y="936378"/>
                  <a:pt x="4844355" y="932657"/>
                  <a:pt x="4844355" y="927696"/>
                </a:cubicBezTo>
                <a:cubicBezTo>
                  <a:pt x="4844355" y="917774"/>
                  <a:pt x="4834433" y="915293"/>
                  <a:pt x="4814589" y="920254"/>
                </a:cubicBezTo>
                <a:cubicBezTo>
                  <a:pt x="4809628" y="920254"/>
                  <a:pt x="4805907" y="921495"/>
                  <a:pt x="4803427" y="923975"/>
                </a:cubicBezTo>
                <a:cubicBezTo>
                  <a:pt x="4800947" y="926455"/>
                  <a:pt x="4802186" y="930176"/>
                  <a:pt x="4807148" y="935137"/>
                </a:cubicBezTo>
                <a:cubicBezTo>
                  <a:pt x="4812109" y="940098"/>
                  <a:pt x="4814589" y="942578"/>
                  <a:pt x="4814589" y="942578"/>
                </a:cubicBezTo>
                <a:lnTo>
                  <a:pt x="4799706" y="942578"/>
                </a:lnTo>
                <a:cubicBezTo>
                  <a:pt x="4799706" y="937617"/>
                  <a:pt x="4795986" y="935137"/>
                  <a:pt x="4788544" y="935137"/>
                </a:cubicBezTo>
                <a:cubicBezTo>
                  <a:pt x="4781103" y="935137"/>
                  <a:pt x="4779862" y="933896"/>
                  <a:pt x="4784824" y="931416"/>
                </a:cubicBezTo>
                <a:cubicBezTo>
                  <a:pt x="4789785" y="928936"/>
                  <a:pt x="4792265" y="922734"/>
                  <a:pt x="4792265" y="912813"/>
                </a:cubicBezTo>
                <a:cubicBezTo>
                  <a:pt x="4792265" y="907851"/>
                  <a:pt x="4793506" y="905371"/>
                  <a:pt x="4795986" y="905371"/>
                </a:cubicBezTo>
                <a:cubicBezTo>
                  <a:pt x="4798466" y="905371"/>
                  <a:pt x="4804668" y="905371"/>
                  <a:pt x="4814589" y="905371"/>
                </a:cubicBezTo>
                <a:lnTo>
                  <a:pt x="4844355" y="912813"/>
                </a:lnTo>
                <a:cubicBezTo>
                  <a:pt x="4849316" y="912813"/>
                  <a:pt x="4851796" y="911572"/>
                  <a:pt x="4851796" y="909092"/>
                </a:cubicBezTo>
                <a:cubicBezTo>
                  <a:pt x="4851796" y="906612"/>
                  <a:pt x="4855517" y="905371"/>
                  <a:pt x="4862958" y="905371"/>
                </a:cubicBezTo>
                <a:cubicBezTo>
                  <a:pt x="4870400" y="905371"/>
                  <a:pt x="4874120" y="902891"/>
                  <a:pt x="4874120" y="897930"/>
                </a:cubicBezTo>
                <a:lnTo>
                  <a:pt x="4859238" y="883047"/>
                </a:lnTo>
                <a:cubicBezTo>
                  <a:pt x="4859238" y="888009"/>
                  <a:pt x="4855517" y="889248"/>
                  <a:pt x="4848076" y="886768"/>
                </a:cubicBezTo>
                <a:cubicBezTo>
                  <a:pt x="4840634" y="884288"/>
                  <a:pt x="4834433" y="883047"/>
                  <a:pt x="4829472" y="883047"/>
                </a:cubicBezTo>
                <a:cubicBezTo>
                  <a:pt x="4824511" y="883047"/>
                  <a:pt x="4822031" y="881807"/>
                  <a:pt x="4822031" y="879326"/>
                </a:cubicBezTo>
                <a:cubicBezTo>
                  <a:pt x="4822031" y="876846"/>
                  <a:pt x="4822031" y="873126"/>
                  <a:pt x="4822031" y="868164"/>
                </a:cubicBezTo>
                <a:cubicBezTo>
                  <a:pt x="4822031" y="863203"/>
                  <a:pt x="4818310" y="859482"/>
                  <a:pt x="4810869" y="857002"/>
                </a:cubicBezTo>
                <a:cubicBezTo>
                  <a:pt x="4803427" y="854522"/>
                  <a:pt x="4799706" y="850801"/>
                  <a:pt x="4799706" y="845840"/>
                </a:cubicBezTo>
                <a:cubicBezTo>
                  <a:pt x="4799706" y="840879"/>
                  <a:pt x="4799706" y="837158"/>
                  <a:pt x="4799706" y="834678"/>
                </a:cubicBezTo>
                <a:cubicBezTo>
                  <a:pt x="4799706" y="832198"/>
                  <a:pt x="4802186" y="830957"/>
                  <a:pt x="4807148" y="830957"/>
                </a:cubicBezTo>
                <a:cubicBezTo>
                  <a:pt x="4812109" y="835919"/>
                  <a:pt x="4814589" y="837158"/>
                  <a:pt x="4814589" y="834678"/>
                </a:cubicBezTo>
                <a:cubicBezTo>
                  <a:pt x="4814589" y="832198"/>
                  <a:pt x="4817069" y="823516"/>
                  <a:pt x="4822031" y="808633"/>
                </a:cubicBezTo>
                <a:lnTo>
                  <a:pt x="4822031" y="794007"/>
                </a:lnTo>
                <a:close/>
                <a:moveTo>
                  <a:pt x="4607160" y="789099"/>
                </a:moveTo>
                <a:cubicBezTo>
                  <a:pt x="4609020" y="788480"/>
                  <a:pt x="4611191" y="788790"/>
                  <a:pt x="4613671" y="790030"/>
                </a:cubicBezTo>
                <a:cubicBezTo>
                  <a:pt x="4618633" y="792510"/>
                  <a:pt x="4621113" y="797471"/>
                  <a:pt x="4621113" y="804912"/>
                </a:cubicBezTo>
                <a:cubicBezTo>
                  <a:pt x="4621113" y="812354"/>
                  <a:pt x="4618633" y="816075"/>
                  <a:pt x="4613671" y="816075"/>
                </a:cubicBezTo>
                <a:cubicBezTo>
                  <a:pt x="4608710" y="816075"/>
                  <a:pt x="4604989" y="813594"/>
                  <a:pt x="4602509" y="808633"/>
                </a:cubicBezTo>
                <a:cubicBezTo>
                  <a:pt x="4600029" y="803672"/>
                  <a:pt x="4600029" y="798712"/>
                  <a:pt x="4602509" y="793750"/>
                </a:cubicBezTo>
                <a:cubicBezTo>
                  <a:pt x="4603749" y="791270"/>
                  <a:pt x="4605299" y="789720"/>
                  <a:pt x="4607160" y="789099"/>
                </a:cubicBezTo>
                <a:close/>
                <a:moveTo>
                  <a:pt x="4144863" y="789099"/>
                </a:moveTo>
                <a:cubicBezTo>
                  <a:pt x="4143623" y="788480"/>
                  <a:pt x="4142383" y="788790"/>
                  <a:pt x="4141142" y="790030"/>
                </a:cubicBezTo>
                <a:cubicBezTo>
                  <a:pt x="4138662" y="792510"/>
                  <a:pt x="4138662" y="794991"/>
                  <a:pt x="4141142" y="797471"/>
                </a:cubicBezTo>
                <a:cubicBezTo>
                  <a:pt x="4143623" y="799951"/>
                  <a:pt x="4146103" y="801192"/>
                  <a:pt x="4148583" y="801192"/>
                </a:cubicBezTo>
                <a:cubicBezTo>
                  <a:pt x="4151064" y="801192"/>
                  <a:pt x="4151064" y="798712"/>
                  <a:pt x="4148583" y="793750"/>
                </a:cubicBezTo>
                <a:cubicBezTo>
                  <a:pt x="4147343" y="791270"/>
                  <a:pt x="4146103" y="789720"/>
                  <a:pt x="4144863" y="789099"/>
                </a:cubicBezTo>
                <a:close/>
                <a:moveTo>
                  <a:pt x="4702968" y="786309"/>
                </a:moveTo>
                <a:lnTo>
                  <a:pt x="4710410" y="793750"/>
                </a:lnTo>
                <a:cubicBezTo>
                  <a:pt x="4710410" y="793750"/>
                  <a:pt x="4710410" y="794991"/>
                  <a:pt x="4710410" y="797471"/>
                </a:cubicBezTo>
                <a:cubicBezTo>
                  <a:pt x="4710410" y="799951"/>
                  <a:pt x="4707929" y="801192"/>
                  <a:pt x="4702968" y="801192"/>
                </a:cubicBezTo>
                <a:cubicBezTo>
                  <a:pt x="4702968" y="801192"/>
                  <a:pt x="4702968" y="798712"/>
                  <a:pt x="4702968" y="793750"/>
                </a:cubicBezTo>
                <a:close/>
                <a:moveTo>
                  <a:pt x="4182070" y="786309"/>
                </a:moveTo>
                <a:cubicBezTo>
                  <a:pt x="4177109" y="786309"/>
                  <a:pt x="4172148" y="791270"/>
                  <a:pt x="4167187" y="801192"/>
                </a:cubicBezTo>
                <a:cubicBezTo>
                  <a:pt x="4167187" y="811113"/>
                  <a:pt x="4174628" y="813594"/>
                  <a:pt x="4189511" y="808633"/>
                </a:cubicBezTo>
                <a:lnTo>
                  <a:pt x="4174628" y="793750"/>
                </a:lnTo>
                <a:cubicBezTo>
                  <a:pt x="4179590" y="793750"/>
                  <a:pt x="4182070" y="791270"/>
                  <a:pt x="4182070" y="786309"/>
                </a:cubicBezTo>
                <a:close/>
                <a:moveTo>
                  <a:pt x="4061147" y="782588"/>
                </a:moveTo>
                <a:cubicBezTo>
                  <a:pt x="4059907" y="782588"/>
                  <a:pt x="4058046" y="783828"/>
                  <a:pt x="4055566" y="786309"/>
                </a:cubicBezTo>
                <a:cubicBezTo>
                  <a:pt x="4050605" y="786309"/>
                  <a:pt x="4048125" y="786309"/>
                  <a:pt x="4048125" y="786309"/>
                </a:cubicBezTo>
                <a:cubicBezTo>
                  <a:pt x="4048125" y="786309"/>
                  <a:pt x="4048125" y="788789"/>
                  <a:pt x="4048125" y="793750"/>
                </a:cubicBezTo>
                <a:lnTo>
                  <a:pt x="4055566" y="793750"/>
                </a:lnTo>
                <a:cubicBezTo>
                  <a:pt x="4060527" y="793750"/>
                  <a:pt x="4063007" y="791270"/>
                  <a:pt x="4063007" y="786309"/>
                </a:cubicBezTo>
                <a:cubicBezTo>
                  <a:pt x="4063007" y="783828"/>
                  <a:pt x="4062387" y="782588"/>
                  <a:pt x="4061147" y="782588"/>
                </a:cubicBezTo>
                <a:close/>
                <a:moveTo>
                  <a:pt x="4941093" y="778868"/>
                </a:moveTo>
                <a:lnTo>
                  <a:pt x="4941093" y="786309"/>
                </a:lnTo>
                <a:cubicBezTo>
                  <a:pt x="4941093" y="786309"/>
                  <a:pt x="4939852" y="785068"/>
                  <a:pt x="4937372" y="782588"/>
                </a:cubicBezTo>
                <a:cubicBezTo>
                  <a:pt x="4934892" y="780108"/>
                  <a:pt x="4936132" y="778868"/>
                  <a:pt x="4941093" y="778868"/>
                </a:cubicBezTo>
                <a:close/>
                <a:moveTo>
                  <a:pt x="4755058" y="778868"/>
                </a:moveTo>
                <a:lnTo>
                  <a:pt x="4762499" y="786309"/>
                </a:lnTo>
                <a:lnTo>
                  <a:pt x="4755058" y="786309"/>
                </a:lnTo>
                <a:cubicBezTo>
                  <a:pt x="4750097" y="786309"/>
                  <a:pt x="4747617" y="786309"/>
                  <a:pt x="4747617" y="786309"/>
                </a:cubicBezTo>
                <a:cubicBezTo>
                  <a:pt x="4747617" y="786309"/>
                  <a:pt x="4747617" y="785068"/>
                  <a:pt x="4747617" y="782588"/>
                </a:cubicBezTo>
                <a:cubicBezTo>
                  <a:pt x="4747617" y="780108"/>
                  <a:pt x="4750097" y="778868"/>
                  <a:pt x="4755058" y="778868"/>
                </a:cubicBezTo>
                <a:close/>
                <a:moveTo>
                  <a:pt x="4122539" y="778868"/>
                </a:moveTo>
                <a:cubicBezTo>
                  <a:pt x="4122539" y="783829"/>
                  <a:pt x="4122539" y="787550"/>
                  <a:pt x="4122539" y="790030"/>
                </a:cubicBezTo>
                <a:cubicBezTo>
                  <a:pt x="4122539" y="792510"/>
                  <a:pt x="4122539" y="793750"/>
                  <a:pt x="4122539" y="793750"/>
                </a:cubicBezTo>
                <a:cubicBezTo>
                  <a:pt x="4122539" y="793750"/>
                  <a:pt x="4125019" y="793750"/>
                  <a:pt x="4129980" y="793750"/>
                </a:cubicBezTo>
                <a:cubicBezTo>
                  <a:pt x="4129980" y="793750"/>
                  <a:pt x="4129980" y="791270"/>
                  <a:pt x="4129980" y="786309"/>
                </a:cubicBezTo>
                <a:close/>
                <a:moveTo>
                  <a:pt x="4516933" y="771426"/>
                </a:moveTo>
                <a:cubicBezTo>
                  <a:pt x="4521894" y="771426"/>
                  <a:pt x="4524374" y="771426"/>
                  <a:pt x="4524374" y="771426"/>
                </a:cubicBezTo>
                <a:lnTo>
                  <a:pt x="4524374" y="778868"/>
                </a:lnTo>
                <a:close/>
                <a:moveTo>
                  <a:pt x="4085332" y="771426"/>
                </a:moveTo>
                <a:cubicBezTo>
                  <a:pt x="4090293" y="776387"/>
                  <a:pt x="4092773" y="781348"/>
                  <a:pt x="4092773" y="786309"/>
                </a:cubicBezTo>
                <a:lnTo>
                  <a:pt x="4100214" y="786309"/>
                </a:lnTo>
                <a:cubicBezTo>
                  <a:pt x="4100214" y="781348"/>
                  <a:pt x="4097734" y="776387"/>
                  <a:pt x="4092773" y="771426"/>
                </a:cubicBezTo>
                <a:close/>
                <a:moveTo>
                  <a:pt x="1718964" y="771426"/>
                </a:moveTo>
                <a:lnTo>
                  <a:pt x="1704082" y="778868"/>
                </a:lnTo>
                <a:cubicBezTo>
                  <a:pt x="1694160" y="778868"/>
                  <a:pt x="1681757" y="781348"/>
                  <a:pt x="1666875" y="786309"/>
                </a:cubicBezTo>
                <a:cubicBezTo>
                  <a:pt x="1666875" y="791270"/>
                  <a:pt x="1666875" y="796230"/>
                  <a:pt x="1666875" y="801192"/>
                </a:cubicBezTo>
                <a:lnTo>
                  <a:pt x="1674316" y="801192"/>
                </a:lnTo>
                <a:lnTo>
                  <a:pt x="1666875" y="808633"/>
                </a:lnTo>
                <a:cubicBezTo>
                  <a:pt x="1661914" y="813594"/>
                  <a:pt x="1661914" y="817315"/>
                  <a:pt x="1666875" y="819795"/>
                </a:cubicBezTo>
                <a:cubicBezTo>
                  <a:pt x="1671836" y="822275"/>
                  <a:pt x="1681757" y="823516"/>
                  <a:pt x="1696640" y="823516"/>
                </a:cubicBezTo>
                <a:lnTo>
                  <a:pt x="1711523" y="823516"/>
                </a:lnTo>
                <a:lnTo>
                  <a:pt x="1711523" y="801192"/>
                </a:lnTo>
                <a:close/>
                <a:moveTo>
                  <a:pt x="4727153" y="767705"/>
                </a:moveTo>
                <a:cubicBezTo>
                  <a:pt x="4728393" y="767705"/>
                  <a:pt x="4730253" y="768945"/>
                  <a:pt x="4732734" y="771426"/>
                </a:cubicBezTo>
                <a:lnTo>
                  <a:pt x="4725292" y="771426"/>
                </a:lnTo>
                <a:cubicBezTo>
                  <a:pt x="4725292" y="768945"/>
                  <a:pt x="4725912" y="767705"/>
                  <a:pt x="4727153" y="767705"/>
                </a:cubicBezTo>
                <a:close/>
                <a:moveTo>
                  <a:pt x="4755058" y="763985"/>
                </a:moveTo>
                <a:cubicBezTo>
                  <a:pt x="4755058" y="763985"/>
                  <a:pt x="4757538" y="763985"/>
                  <a:pt x="4762499" y="763985"/>
                </a:cubicBezTo>
                <a:cubicBezTo>
                  <a:pt x="4767461" y="763985"/>
                  <a:pt x="4769941" y="763985"/>
                  <a:pt x="4769941" y="763985"/>
                </a:cubicBezTo>
                <a:lnTo>
                  <a:pt x="4762499" y="771426"/>
                </a:lnTo>
                <a:cubicBezTo>
                  <a:pt x="4757538" y="771426"/>
                  <a:pt x="4755058" y="771426"/>
                  <a:pt x="4755058" y="771426"/>
                </a:cubicBezTo>
                <a:cubicBezTo>
                  <a:pt x="4755058" y="771426"/>
                  <a:pt x="4755058" y="768946"/>
                  <a:pt x="4755058" y="763985"/>
                </a:cubicBezTo>
                <a:close/>
                <a:moveTo>
                  <a:pt x="4211835" y="763985"/>
                </a:moveTo>
                <a:cubicBezTo>
                  <a:pt x="4206875" y="763985"/>
                  <a:pt x="4204394" y="766465"/>
                  <a:pt x="4204394" y="771426"/>
                </a:cubicBezTo>
                <a:cubicBezTo>
                  <a:pt x="4204394" y="776387"/>
                  <a:pt x="4206875" y="778868"/>
                  <a:pt x="4211835" y="778868"/>
                </a:cubicBezTo>
                <a:lnTo>
                  <a:pt x="4219277" y="771426"/>
                </a:lnTo>
                <a:cubicBezTo>
                  <a:pt x="4219277" y="771426"/>
                  <a:pt x="4218037" y="770185"/>
                  <a:pt x="4215556" y="767705"/>
                </a:cubicBezTo>
                <a:cubicBezTo>
                  <a:pt x="4213076" y="765225"/>
                  <a:pt x="4211835" y="763985"/>
                  <a:pt x="4211835" y="763985"/>
                </a:cubicBezTo>
                <a:close/>
                <a:moveTo>
                  <a:pt x="3973711" y="763985"/>
                </a:moveTo>
                <a:lnTo>
                  <a:pt x="3973711" y="771426"/>
                </a:lnTo>
                <a:lnTo>
                  <a:pt x="4003476" y="778868"/>
                </a:lnTo>
                <a:cubicBezTo>
                  <a:pt x="4003476" y="773906"/>
                  <a:pt x="3998515" y="771426"/>
                  <a:pt x="3988593" y="771426"/>
                </a:cubicBezTo>
                <a:cubicBezTo>
                  <a:pt x="3988593" y="766465"/>
                  <a:pt x="3986113" y="763985"/>
                  <a:pt x="3981152" y="763985"/>
                </a:cubicBezTo>
                <a:cubicBezTo>
                  <a:pt x="3976191" y="763985"/>
                  <a:pt x="3973711" y="763985"/>
                  <a:pt x="3973711" y="763985"/>
                </a:cubicBezTo>
                <a:close/>
                <a:moveTo>
                  <a:pt x="3996035" y="756543"/>
                </a:moveTo>
                <a:cubicBezTo>
                  <a:pt x="3996035" y="756543"/>
                  <a:pt x="3998515" y="759023"/>
                  <a:pt x="4003476" y="763985"/>
                </a:cubicBezTo>
                <a:lnTo>
                  <a:pt x="4003476" y="756543"/>
                </a:lnTo>
                <a:cubicBezTo>
                  <a:pt x="3998515" y="756543"/>
                  <a:pt x="3996035" y="756543"/>
                  <a:pt x="3996035" y="756543"/>
                </a:cubicBezTo>
                <a:close/>
                <a:moveTo>
                  <a:pt x="4918769" y="749102"/>
                </a:moveTo>
                <a:lnTo>
                  <a:pt x="4948535" y="756543"/>
                </a:lnTo>
                <a:cubicBezTo>
                  <a:pt x="4958456" y="761505"/>
                  <a:pt x="4967138" y="762744"/>
                  <a:pt x="4974579" y="760264"/>
                </a:cubicBezTo>
                <a:cubicBezTo>
                  <a:pt x="4982021" y="757784"/>
                  <a:pt x="4990703" y="759023"/>
                  <a:pt x="5000624" y="763985"/>
                </a:cubicBezTo>
                <a:cubicBezTo>
                  <a:pt x="5010546" y="768946"/>
                  <a:pt x="5017987" y="772667"/>
                  <a:pt x="5022949" y="775147"/>
                </a:cubicBezTo>
                <a:cubicBezTo>
                  <a:pt x="5027910" y="777627"/>
                  <a:pt x="5032870" y="776387"/>
                  <a:pt x="5037831" y="771426"/>
                </a:cubicBezTo>
                <a:lnTo>
                  <a:pt x="5045273" y="763985"/>
                </a:lnTo>
                <a:cubicBezTo>
                  <a:pt x="5050234" y="783829"/>
                  <a:pt x="5050234" y="793750"/>
                  <a:pt x="5045273" y="793750"/>
                </a:cubicBezTo>
                <a:lnTo>
                  <a:pt x="5037831" y="793750"/>
                </a:lnTo>
                <a:lnTo>
                  <a:pt x="5045273" y="801192"/>
                </a:lnTo>
                <a:cubicBezTo>
                  <a:pt x="5060156" y="806153"/>
                  <a:pt x="5060156" y="813594"/>
                  <a:pt x="5045273" y="823516"/>
                </a:cubicBezTo>
                <a:lnTo>
                  <a:pt x="5030390" y="830957"/>
                </a:lnTo>
                <a:lnTo>
                  <a:pt x="5030390" y="838399"/>
                </a:lnTo>
                <a:cubicBezTo>
                  <a:pt x="5030390" y="843360"/>
                  <a:pt x="5029149" y="847081"/>
                  <a:pt x="5026669" y="849561"/>
                </a:cubicBezTo>
                <a:cubicBezTo>
                  <a:pt x="5024189" y="852041"/>
                  <a:pt x="5020468" y="850801"/>
                  <a:pt x="5015507" y="845840"/>
                </a:cubicBezTo>
                <a:cubicBezTo>
                  <a:pt x="5010546" y="840879"/>
                  <a:pt x="5008066" y="835919"/>
                  <a:pt x="5008066" y="830957"/>
                </a:cubicBezTo>
                <a:cubicBezTo>
                  <a:pt x="5017987" y="821036"/>
                  <a:pt x="5013027" y="808633"/>
                  <a:pt x="4993183" y="793750"/>
                </a:cubicBezTo>
                <a:cubicBezTo>
                  <a:pt x="4988222" y="788789"/>
                  <a:pt x="4985742" y="786309"/>
                  <a:pt x="4985742" y="786309"/>
                </a:cubicBezTo>
                <a:cubicBezTo>
                  <a:pt x="4985742" y="781348"/>
                  <a:pt x="4984501" y="780108"/>
                  <a:pt x="4982021" y="782588"/>
                </a:cubicBezTo>
                <a:cubicBezTo>
                  <a:pt x="4979541" y="785068"/>
                  <a:pt x="4973339" y="783829"/>
                  <a:pt x="4963417" y="778868"/>
                </a:cubicBezTo>
                <a:cubicBezTo>
                  <a:pt x="4953496" y="773906"/>
                  <a:pt x="4948535" y="770185"/>
                  <a:pt x="4948535" y="767705"/>
                </a:cubicBezTo>
                <a:cubicBezTo>
                  <a:pt x="4948535" y="765225"/>
                  <a:pt x="4941093" y="761505"/>
                  <a:pt x="4926210" y="756543"/>
                </a:cubicBezTo>
                <a:close/>
                <a:moveTo>
                  <a:pt x="4178349" y="745381"/>
                </a:moveTo>
                <a:cubicBezTo>
                  <a:pt x="4175869" y="745381"/>
                  <a:pt x="4172148" y="746621"/>
                  <a:pt x="4167187" y="749102"/>
                </a:cubicBezTo>
                <a:cubicBezTo>
                  <a:pt x="4162226" y="749102"/>
                  <a:pt x="4159745" y="749102"/>
                  <a:pt x="4159745" y="749102"/>
                </a:cubicBezTo>
                <a:cubicBezTo>
                  <a:pt x="4159745" y="749102"/>
                  <a:pt x="4162226" y="751582"/>
                  <a:pt x="4167187" y="756543"/>
                </a:cubicBezTo>
                <a:cubicBezTo>
                  <a:pt x="4172148" y="751582"/>
                  <a:pt x="4177109" y="749102"/>
                  <a:pt x="4182070" y="749102"/>
                </a:cubicBezTo>
                <a:cubicBezTo>
                  <a:pt x="4182070" y="746621"/>
                  <a:pt x="4180830" y="745381"/>
                  <a:pt x="4178349" y="745381"/>
                </a:cubicBezTo>
                <a:close/>
                <a:moveTo>
                  <a:pt x="5186660" y="741660"/>
                </a:moveTo>
                <a:cubicBezTo>
                  <a:pt x="5186660" y="741660"/>
                  <a:pt x="5187900" y="742901"/>
                  <a:pt x="5190380" y="745381"/>
                </a:cubicBezTo>
                <a:cubicBezTo>
                  <a:pt x="5192860" y="747861"/>
                  <a:pt x="5191621" y="749102"/>
                  <a:pt x="5186660" y="749102"/>
                </a:cubicBezTo>
                <a:cubicBezTo>
                  <a:pt x="5186660" y="744141"/>
                  <a:pt x="5186660" y="741660"/>
                  <a:pt x="5186660" y="741660"/>
                </a:cubicBezTo>
                <a:close/>
                <a:moveTo>
                  <a:pt x="4211835" y="741660"/>
                </a:moveTo>
                <a:cubicBezTo>
                  <a:pt x="4211835" y="741660"/>
                  <a:pt x="4211835" y="742901"/>
                  <a:pt x="4211835" y="745381"/>
                </a:cubicBezTo>
                <a:cubicBezTo>
                  <a:pt x="4211835" y="747861"/>
                  <a:pt x="4214316" y="749102"/>
                  <a:pt x="4219277" y="749102"/>
                </a:cubicBezTo>
                <a:lnTo>
                  <a:pt x="4226718" y="749102"/>
                </a:lnTo>
                <a:cubicBezTo>
                  <a:pt x="4221757" y="744141"/>
                  <a:pt x="4216797" y="741660"/>
                  <a:pt x="4211835" y="741660"/>
                </a:cubicBezTo>
                <a:close/>
                <a:moveTo>
                  <a:pt x="5030390" y="734219"/>
                </a:moveTo>
                <a:cubicBezTo>
                  <a:pt x="5035351" y="734219"/>
                  <a:pt x="5039072" y="734219"/>
                  <a:pt x="5041552" y="734219"/>
                </a:cubicBezTo>
                <a:cubicBezTo>
                  <a:pt x="5044032" y="734219"/>
                  <a:pt x="5045273" y="734219"/>
                  <a:pt x="5045273" y="734219"/>
                </a:cubicBezTo>
                <a:lnTo>
                  <a:pt x="5037831" y="741660"/>
                </a:lnTo>
                <a:close/>
                <a:moveTo>
                  <a:pt x="5015507" y="734219"/>
                </a:moveTo>
                <a:cubicBezTo>
                  <a:pt x="5015507" y="734219"/>
                  <a:pt x="5015507" y="735460"/>
                  <a:pt x="5015507" y="737940"/>
                </a:cubicBezTo>
                <a:cubicBezTo>
                  <a:pt x="5015507" y="740420"/>
                  <a:pt x="5017987" y="744141"/>
                  <a:pt x="5022949" y="749102"/>
                </a:cubicBezTo>
                <a:cubicBezTo>
                  <a:pt x="5022949" y="754063"/>
                  <a:pt x="5015507" y="754063"/>
                  <a:pt x="5000624" y="749102"/>
                </a:cubicBezTo>
                <a:lnTo>
                  <a:pt x="4993183" y="741660"/>
                </a:lnTo>
                <a:lnTo>
                  <a:pt x="5008066" y="741660"/>
                </a:lnTo>
                <a:close/>
                <a:moveTo>
                  <a:pt x="4740175" y="730498"/>
                </a:moveTo>
                <a:cubicBezTo>
                  <a:pt x="4742655" y="730498"/>
                  <a:pt x="4745136" y="731738"/>
                  <a:pt x="4747617" y="734219"/>
                </a:cubicBezTo>
                <a:cubicBezTo>
                  <a:pt x="4747617" y="734219"/>
                  <a:pt x="4747617" y="736699"/>
                  <a:pt x="4747617" y="741660"/>
                </a:cubicBezTo>
                <a:cubicBezTo>
                  <a:pt x="4737695" y="741660"/>
                  <a:pt x="4735214" y="744141"/>
                  <a:pt x="4740175" y="749102"/>
                </a:cubicBezTo>
                <a:lnTo>
                  <a:pt x="4732734" y="756543"/>
                </a:lnTo>
                <a:cubicBezTo>
                  <a:pt x="4722812" y="756543"/>
                  <a:pt x="4712890" y="756543"/>
                  <a:pt x="4702968" y="756543"/>
                </a:cubicBezTo>
                <a:lnTo>
                  <a:pt x="4702968" y="749102"/>
                </a:lnTo>
                <a:cubicBezTo>
                  <a:pt x="4707929" y="749102"/>
                  <a:pt x="4711650" y="747861"/>
                  <a:pt x="4714130" y="745381"/>
                </a:cubicBezTo>
                <a:cubicBezTo>
                  <a:pt x="4716610" y="742901"/>
                  <a:pt x="4719092" y="741660"/>
                  <a:pt x="4721572" y="741660"/>
                </a:cubicBezTo>
                <a:cubicBezTo>
                  <a:pt x="4724052" y="741660"/>
                  <a:pt x="4726533" y="741660"/>
                  <a:pt x="4729013" y="741660"/>
                </a:cubicBezTo>
                <a:cubicBezTo>
                  <a:pt x="4731493" y="741660"/>
                  <a:pt x="4732734" y="739180"/>
                  <a:pt x="4732734" y="734219"/>
                </a:cubicBezTo>
                <a:cubicBezTo>
                  <a:pt x="4735214" y="731738"/>
                  <a:pt x="4737694" y="730498"/>
                  <a:pt x="4740175" y="730498"/>
                </a:cubicBezTo>
                <a:close/>
                <a:moveTo>
                  <a:pt x="4323456" y="729568"/>
                </a:moveTo>
                <a:cubicBezTo>
                  <a:pt x="4320976" y="730189"/>
                  <a:pt x="4318496" y="731738"/>
                  <a:pt x="4316015" y="734219"/>
                </a:cubicBezTo>
                <a:cubicBezTo>
                  <a:pt x="4306093" y="744141"/>
                  <a:pt x="4306093" y="751582"/>
                  <a:pt x="4316015" y="756543"/>
                </a:cubicBezTo>
                <a:cubicBezTo>
                  <a:pt x="4325936" y="766465"/>
                  <a:pt x="4330898" y="763985"/>
                  <a:pt x="4330898" y="749102"/>
                </a:cubicBezTo>
                <a:cubicBezTo>
                  <a:pt x="4335859" y="739180"/>
                  <a:pt x="4335859" y="732978"/>
                  <a:pt x="4330898" y="730498"/>
                </a:cubicBezTo>
                <a:cubicBezTo>
                  <a:pt x="4328417" y="729258"/>
                  <a:pt x="4325937" y="728948"/>
                  <a:pt x="4323456" y="729568"/>
                </a:cubicBezTo>
                <a:close/>
                <a:moveTo>
                  <a:pt x="4903886" y="719336"/>
                </a:moveTo>
                <a:lnTo>
                  <a:pt x="4918769" y="726778"/>
                </a:lnTo>
                <a:cubicBezTo>
                  <a:pt x="4918769" y="736699"/>
                  <a:pt x="4908847" y="741660"/>
                  <a:pt x="4889003" y="741660"/>
                </a:cubicBezTo>
                <a:cubicBezTo>
                  <a:pt x="4884042" y="736699"/>
                  <a:pt x="4879082" y="734219"/>
                  <a:pt x="4874120" y="734219"/>
                </a:cubicBezTo>
                <a:cubicBezTo>
                  <a:pt x="4864199" y="734219"/>
                  <a:pt x="4859238" y="732978"/>
                  <a:pt x="4859238" y="730498"/>
                </a:cubicBezTo>
                <a:cubicBezTo>
                  <a:pt x="4859238" y="728018"/>
                  <a:pt x="4864199" y="726778"/>
                  <a:pt x="4874120" y="726778"/>
                </a:cubicBezTo>
                <a:close/>
                <a:moveTo>
                  <a:pt x="4978300" y="711895"/>
                </a:moveTo>
                <a:lnTo>
                  <a:pt x="4985742" y="711895"/>
                </a:lnTo>
                <a:cubicBezTo>
                  <a:pt x="4985742" y="716856"/>
                  <a:pt x="4984501" y="720577"/>
                  <a:pt x="4982021" y="723057"/>
                </a:cubicBezTo>
                <a:cubicBezTo>
                  <a:pt x="4979541" y="725537"/>
                  <a:pt x="4978300" y="726778"/>
                  <a:pt x="4978300" y="726778"/>
                </a:cubicBezTo>
                <a:lnTo>
                  <a:pt x="4978300" y="741660"/>
                </a:lnTo>
                <a:lnTo>
                  <a:pt x="4963417" y="726778"/>
                </a:lnTo>
                <a:lnTo>
                  <a:pt x="4955976" y="719336"/>
                </a:lnTo>
                <a:cubicBezTo>
                  <a:pt x="4960937" y="719336"/>
                  <a:pt x="4965897" y="718096"/>
                  <a:pt x="4970859" y="715616"/>
                </a:cubicBezTo>
                <a:cubicBezTo>
                  <a:pt x="4975820" y="713135"/>
                  <a:pt x="4978300" y="711895"/>
                  <a:pt x="4978300" y="711895"/>
                </a:cubicBezTo>
                <a:close/>
                <a:moveTo>
                  <a:pt x="4263925" y="711895"/>
                </a:moveTo>
                <a:cubicBezTo>
                  <a:pt x="4263925" y="711895"/>
                  <a:pt x="4263925" y="714375"/>
                  <a:pt x="4263925" y="719336"/>
                </a:cubicBezTo>
                <a:cubicBezTo>
                  <a:pt x="4263925" y="719336"/>
                  <a:pt x="4266405" y="719336"/>
                  <a:pt x="4271367" y="719336"/>
                </a:cubicBezTo>
                <a:cubicBezTo>
                  <a:pt x="4276328" y="719336"/>
                  <a:pt x="4278808" y="719336"/>
                  <a:pt x="4278808" y="719336"/>
                </a:cubicBezTo>
                <a:cubicBezTo>
                  <a:pt x="4278808" y="714375"/>
                  <a:pt x="4278808" y="711895"/>
                  <a:pt x="4278808" y="711895"/>
                </a:cubicBezTo>
                <a:cubicBezTo>
                  <a:pt x="4278808" y="711895"/>
                  <a:pt x="4276328" y="711895"/>
                  <a:pt x="4271367" y="711895"/>
                </a:cubicBezTo>
                <a:cubicBezTo>
                  <a:pt x="4266405" y="711895"/>
                  <a:pt x="4263925" y="711895"/>
                  <a:pt x="4263925" y="711895"/>
                </a:cubicBezTo>
                <a:close/>
                <a:moveTo>
                  <a:pt x="5022019" y="706314"/>
                </a:moveTo>
                <a:cubicBezTo>
                  <a:pt x="5023879" y="706314"/>
                  <a:pt x="5025429" y="706934"/>
                  <a:pt x="5026669" y="708174"/>
                </a:cubicBezTo>
                <a:cubicBezTo>
                  <a:pt x="5029149" y="710654"/>
                  <a:pt x="5030390" y="714375"/>
                  <a:pt x="5030390" y="719336"/>
                </a:cubicBezTo>
                <a:cubicBezTo>
                  <a:pt x="5030390" y="724298"/>
                  <a:pt x="5027910" y="726778"/>
                  <a:pt x="5022949" y="726778"/>
                </a:cubicBezTo>
                <a:cubicBezTo>
                  <a:pt x="5017987" y="726778"/>
                  <a:pt x="5014267" y="724298"/>
                  <a:pt x="5011786" y="719336"/>
                </a:cubicBezTo>
                <a:cubicBezTo>
                  <a:pt x="5009306" y="714375"/>
                  <a:pt x="5010546" y="710654"/>
                  <a:pt x="5015507" y="708174"/>
                </a:cubicBezTo>
                <a:cubicBezTo>
                  <a:pt x="5017988" y="706934"/>
                  <a:pt x="5020159" y="706314"/>
                  <a:pt x="5022019" y="706314"/>
                </a:cubicBezTo>
                <a:close/>
                <a:moveTo>
                  <a:pt x="1287363" y="693291"/>
                </a:moveTo>
                <a:cubicBezTo>
                  <a:pt x="1289843" y="693291"/>
                  <a:pt x="1292324" y="694531"/>
                  <a:pt x="1294805" y="697012"/>
                </a:cubicBezTo>
                <a:lnTo>
                  <a:pt x="1287363" y="697012"/>
                </a:lnTo>
                <a:lnTo>
                  <a:pt x="1279921" y="697012"/>
                </a:lnTo>
                <a:cubicBezTo>
                  <a:pt x="1282402" y="694531"/>
                  <a:pt x="1284883" y="693291"/>
                  <a:pt x="1287363" y="693291"/>
                </a:cubicBezTo>
                <a:close/>
                <a:moveTo>
                  <a:pt x="4405312" y="689571"/>
                </a:moveTo>
                <a:cubicBezTo>
                  <a:pt x="4415233" y="689571"/>
                  <a:pt x="4421435" y="690811"/>
                  <a:pt x="4423915" y="693291"/>
                </a:cubicBezTo>
                <a:cubicBezTo>
                  <a:pt x="4426395" y="695771"/>
                  <a:pt x="4425156" y="699492"/>
                  <a:pt x="4420195" y="704453"/>
                </a:cubicBezTo>
                <a:cubicBezTo>
                  <a:pt x="4415233" y="704453"/>
                  <a:pt x="4413994" y="705694"/>
                  <a:pt x="4416474" y="708174"/>
                </a:cubicBezTo>
                <a:cubicBezTo>
                  <a:pt x="4418954" y="710654"/>
                  <a:pt x="4420195" y="714375"/>
                  <a:pt x="4420195" y="719336"/>
                </a:cubicBezTo>
                <a:cubicBezTo>
                  <a:pt x="4435077" y="724298"/>
                  <a:pt x="4449960" y="721816"/>
                  <a:pt x="4464843" y="711895"/>
                </a:cubicBezTo>
                <a:cubicBezTo>
                  <a:pt x="4469804" y="706934"/>
                  <a:pt x="4473525" y="704453"/>
                  <a:pt x="4476005" y="704453"/>
                </a:cubicBezTo>
                <a:cubicBezTo>
                  <a:pt x="4478485" y="704453"/>
                  <a:pt x="4479726" y="704453"/>
                  <a:pt x="4479726" y="704453"/>
                </a:cubicBezTo>
                <a:lnTo>
                  <a:pt x="4479726" y="697012"/>
                </a:lnTo>
                <a:lnTo>
                  <a:pt x="4487167" y="689571"/>
                </a:lnTo>
                <a:cubicBezTo>
                  <a:pt x="4492129" y="694532"/>
                  <a:pt x="4499570" y="697012"/>
                  <a:pt x="4509492" y="697012"/>
                </a:cubicBezTo>
                <a:lnTo>
                  <a:pt x="4531816" y="711895"/>
                </a:lnTo>
                <a:lnTo>
                  <a:pt x="4502050" y="719336"/>
                </a:lnTo>
                <a:cubicBezTo>
                  <a:pt x="4497089" y="714375"/>
                  <a:pt x="4493368" y="711895"/>
                  <a:pt x="4490888" y="711895"/>
                </a:cubicBezTo>
                <a:cubicBezTo>
                  <a:pt x="4488408" y="711895"/>
                  <a:pt x="4485927" y="716856"/>
                  <a:pt x="4483447" y="726778"/>
                </a:cubicBezTo>
                <a:cubicBezTo>
                  <a:pt x="4480967" y="736699"/>
                  <a:pt x="4479726" y="744141"/>
                  <a:pt x="4479726" y="749102"/>
                </a:cubicBezTo>
                <a:cubicBezTo>
                  <a:pt x="4484687" y="754063"/>
                  <a:pt x="4484687" y="759023"/>
                  <a:pt x="4479726" y="763985"/>
                </a:cubicBezTo>
                <a:lnTo>
                  <a:pt x="4479726" y="771426"/>
                </a:lnTo>
                <a:cubicBezTo>
                  <a:pt x="4464843" y="781348"/>
                  <a:pt x="4452440" y="781348"/>
                  <a:pt x="4442519" y="771426"/>
                </a:cubicBezTo>
                <a:lnTo>
                  <a:pt x="4449960" y="763985"/>
                </a:lnTo>
                <a:cubicBezTo>
                  <a:pt x="4454922" y="768946"/>
                  <a:pt x="4458642" y="770185"/>
                  <a:pt x="4461122" y="767705"/>
                </a:cubicBezTo>
                <a:cubicBezTo>
                  <a:pt x="4463602" y="765225"/>
                  <a:pt x="4462363" y="759023"/>
                  <a:pt x="4457402" y="749102"/>
                </a:cubicBezTo>
                <a:cubicBezTo>
                  <a:pt x="4457402" y="749102"/>
                  <a:pt x="4456161" y="747861"/>
                  <a:pt x="4453681" y="745381"/>
                </a:cubicBezTo>
                <a:cubicBezTo>
                  <a:pt x="4451201" y="742901"/>
                  <a:pt x="4449960" y="741660"/>
                  <a:pt x="4449960" y="741660"/>
                </a:cubicBezTo>
                <a:lnTo>
                  <a:pt x="4435077" y="734219"/>
                </a:lnTo>
                <a:cubicBezTo>
                  <a:pt x="4430116" y="734219"/>
                  <a:pt x="4425156" y="731739"/>
                  <a:pt x="4420195" y="726778"/>
                </a:cubicBezTo>
                <a:cubicBezTo>
                  <a:pt x="4415233" y="726778"/>
                  <a:pt x="4407792" y="721816"/>
                  <a:pt x="4397870" y="711895"/>
                </a:cubicBezTo>
                <a:cubicBezTo>
                  <a:pt x="4387949" y="701973"/>
                  <a:pt x="4384228" y="695771"/>
                  <a:pt x="4386708" y="693291"/>
                </a:cubicBezTo>
                <a:cubicBezTo>
                  <a:pt x="4389188" y="690811"/>
                  <a:pt x="4395390" y="689571"/>
                  <a:pt x="4405312" y="689571"/>
                </a:cubicBezTo>
                <a:close/>
                <a:moveTo>
                  <a:pt x="4018359" y="689571"/>
                </a:moveTo>
                <a:cubicBezTo>
                  <a:pt x="4008437" y="689571"/>
                  <a:pt x="4005957" y="694532"/>
                  <a:pt x="4010918" y="704453"/>
                </a:cubicBezTo>
                <a:cubicBezTo>
                  <a:pt x="4015879" y="714375"/>
                  <a:pt x="4027041" y="719336"/>
                  <a:pt x="4044404" y="719336"/>
                </a:cubicBezTo>
                <a:cubicBezTo>
                  <a:pt x="4061767" y="719336"/>
                  <a:pt x="4070449" y="716856"/>
                  <a:pt x="4070449" y="711895"/>
                </a:cubicBezTo>
                <a:lnTo>
                  <a:pt x="4055566" y="704453"/>
                </a:lnTo>
                <a:lnTo>
                  <a:pt x="4025800" y="697012"/>
                </a:lnTo>
                <a:cubicBezTo>
                  <a:pt x="4025800" y="692051"/>
                  <a:pt x="4023320" y="689571"/>
                  <a:pt x="4018359" y="689571"/>
                </a:cubicBezTo>
                <a:close/>
                <a:moveTo>
                  <a:pt x="3936504" y="689571"/>
                </a:moveTo>
                <a:lnTo>
                  <a:pt x="3958828" y="704453"/>
                </a:lnTo>
                <a:cubicBezTo>
                  <a:pt x="3968750" y="704453"/>
                  <a:pt x="3973711" y="704453"/>
                  <a:pt x="3973711" y="704453"/>
                </a:cubicBezTo>
                <a:cubicBezTo>
                  <a:pt x="3973711" y="699492"/>
                  <a:pt x="3967510" y="695771"/>
                  <a:pt x="3955107" y="693291"/>
                </a:cubicBezTo>
                <a:cubicBezTo>
                  <a:pt x="3942705" y="690811"/>
                  <a:pt x="3936504" y="689571"/>
                  <a:pt x="3936504" y="689571"/>
                </a:cubicBezTo>
                <a:close/>
                <a:moveTo>
                  <a:pt x="3965781" y="685423"/>
                </a:moveTo>
                <a:lnTo>
                  <a:pt x="3966269" y="685850"/>
                </a:lnTo>
                <a:cubicBezTo>
                  <a:pt x="3966269" y="688330"/>
                  <a:pt x="3969990" y="689571"/>
                  <a:pt x="3977431" y="689571"/>
                </a:cubicBezTo>
                <a:cubicBezTo>
                  <a:pt x="3984873" y="689571"/>
                  <a:pt x="3988593" y="689571"/>
                  <a:pt x="3988593" y="689571"/>
                </a:cubicBezTo>
                <a:close/>
                <a:moveTo>
                  <a:pt x="4713200" y="684920"/>
                </a:moveTo>
                <a:cubicBezTo>
                  <a:pt x="4715060" y="684300"/>
                  <a:pt x="4717851" y="684610"/>
                  <a:pt x="4721572" y="685850"/>
                </a:cubicBezTo>
                <a:cubicBezTo>
                  <a:pt x="4729013" y="688330"/>
                  <a:pt x="4735214" y="689571"/>
                  <a:pt x="4740175" y="689571"/>
                </a:cubicBezTo>
                <a:cubicBezTo>
                  <a:pt x="4745136" y="689571"/>
                  <a:pt x="4751337" y="690811"/>
                  <a:pt x="4758779" y="693291"/>
                </a:cubicBezTo>
                <a:cubicBezTo>
                  <a:pt x="4766220" y="695771"/>
                  <a:pt x="4769941" y="697012"/>
                  <a:pt x="4769941" y="697012"/>
                </a:cubicBezTo>
                <a:cubicBezTo>
                  <a:pt x="4769941" y="701973"/>
                  <a:pt x="4767461" y="704453"/>
                  <a:pt x="4762499" y="704453"/>
                </a:cubicBezTo>
                <a:lnTo>
                  <a:pt x="4777382" y="719336"/>
                </a:lnTo>
                <a:cubicBezTo>
                  <a:pt x="4787304" y="719336"/>
                  <a:pt x="4793506" y="716856"/>
                  <a:pt x="4795986" y="711895"/>
                </a:cubicBezTo>
                <a:cubicBezTo>
                  <a:pt x="4798466" y="706934"/>
                  <a:pt x="4799706" y="701973"/>
                  <a:pt x="4799706" y="697012"/>
                </a:cubicBezTo>
                <a:cubicBezTo>
                  <a:pt x="4789785" y="687091"/>
                  <a:pt x="4792265" y="684609"/>
                  <a:pt x="4807148" y="689571"/>
                </a:cubicBezTo>
                <a:lnTo>
                  <a:pt x="4822031" y="697012"/>
                </a:lnTo>
                <a:cubicBezTo>
                  <a:pt x="4831952" y="701973"/>
                  <a:pt x="4831952" y="704453"/>
                  <a:pt x="4822031" y="704453"/>
                </a:cubicBezTo>
                <a:cubicBezTo>
                  <a:pt x="4812109" y="704453"/>
                  <a:pt x="4805907" y="708174"/>
                  <a:pt x="4803427" y="715616"/>
                </a:cubicBezTo>
                <a:cubicBezTo>
                  <a:pt x="4800947" y="723057"/>
                  <a:pt x="4794745" y="726778"/>
                  <a:pt x="4784824" y="726778"/>
                </a:cubicBezTo>
                <a:lnTo>
                  <a:pt x="4762499" y="719336"/>
                </a:lnTo>
                <a:cubicBezTo>
                  <a:pt x="4752578" y="714375"/>
                  <a:pt x="4747617" y="711895"/>
                  <a:pt x="4747617" y="711895"/>
                </a:cubicBezTo>
                <a:lnTo>
                  <a:pt x="4732734" y="697012"/>
                </a:lnTo>
                <a:cubicBezTo>
                  <a:pt x="4732734" y="701973"/>
                  <a:pt x="4735214" y="706934"/>
                  <a:pt x="4740175" y="711895"/>
                </a:cubicBezTo>
                <a:cubicBezTo>
                  <a:pt x="4745136" y="711895"/>
                  <a:pt x="4747617" y="713135"/>
                  <a:pt x="4747617" y="715616"/>
                </a:cubicBezTo>
                <a:cubicBezTo>
                  <a:pt x="4747617" y="718096"/>
                  <a:pt x="4745136" y="719336"/>
                  <a:pt x="4740175" y="719336"/>
                </a:cubicBezTo>
                <a:cubicBezTo>
                  <a:pt x="4725292" y="714375"/>
                  <a:pt x="4715371" y="704453"/>
                  <a:pt x="4710410" y="689571"/>
                </a:cubicBezTo>
                <a:cubicBezTo>
                  <a:pt x="4710410" y="687090"/>
                  <a:pt x="4711340" y="685540"/>
                  <a:pt x="4713200" y="684920"/>
                </a:cubicBezTo>
                <a:close/>
                <a:moveTo>
                  <a:pt x="4293691" y="674688"/>
                </a:moveTo>
                <a:lnTo>
                  <a:pt x="4293691" y="682129"/>
                </a:lnTo>
                <a:cubicBezTo>
                  <a:pt x="4283769" y="692051"/>
                  <a:pt x="4276328" y="692051"/>
                  <a:pt x="4271367" y="682129"/>
                </a:cubicBezTo>
                <a:cubicBezTo>
                  <a:pt x="4276328" y="677168"/>
                  <a:pt x="4283769" y="674688"/>
                  <a:pt x="4293691" y="674688"/>
                </a:cubicBezTo>
                <a:close/>
                <a:moveTo>
                  <a:pt x="3906738" y="674688"/>
                </a:moveTo>
                <a:cubicBezTo>
                  <a:pt x="3906738" y="679649"/>
                  <a:pt x="3909218" y="682129"/>
                  <a:pt x="3914179" y="682129"/>
                </a:cubicBezTo>
                <a:cubicBezTo>
                  <a:pt x="3919140" y="682129"/>
                  <a:pt x="3926582" y="682129"/>
                  <a:pt x="3936504" y="682129"/>
                </a:cubicBezTo>
                <a:lnTo>
                  <a:pt x="3948882" y="682350"/>
                </a:lnTo>
                <a:close/>
                <a:moveTo>
                  <a:pt x="1339453" y="674688"/>
                </a:moveTo>
                <a:lnTo>
                  <a:pt x="1346894" y="682129"/>
                </a:lnTo>
                <a:cubicBezTo>
                  <a:pt x="1346894" y="682129"/>
                  <a:pt x="1344414" y="683370"/>
                  <a:pt x="1339453" y="685850"/>
                </a:cubicBezTo>
                <a:cubicBezTo>
                  <a:pt x="1334492" y="688330"/>
                  <a:pt x="1329531" y="689571"/>
                  <a:pt x="1324570" y="689571"/>
                </a:cubicBezTo>
                <a:lnTo>
                  <a:pt x="1317129" y="682129"/>
                </a:lnTo>
                <a:close/>
                <a:moveTo>
                  <a:pt x="4496469" y="670967"/>
                </a:moveTo>
                <a:cubicBezTo>
                  <a:pt x="4497709" y="670967"/>
                  <a:pt x="4499569" y="672207"/>
                  <a:pt x="4502050" y="674688"/>
                </a:cubicBezTo>
                <a:cubicBezTo>
                  <a:pt x="4507011" y="674688"/>
                  <a:pt x="4509492" y="674688"/>
                  <a:pt x="4509492" y="674688"/>
                </a:cubicBezTo>
                <a:cubicBezTo>
                  <a:pt x="4509492" y="679649"/>
                  <a:pt x="4507011" y="682129"/>
                  <a:pt x="4502050" y="682129"/>
                </a:cubicBezTo>
                <a:cubicBezTo>
                  <a:pt x="4502050" y="682129"/>
                  <a:pt x="4500810" y="680889"/>
                  <a:pt x="4498329" y="678409"/>
                </a:cubicBezTo>
                <a:cubicBezTo>
                  <a:pt x="4495849" y="675928"/>
                  <a:pt x="4494609" y="674688"/>
                  <a:pt x="4494609" y="674688"/>
                </a:cubicBezTo>
                <a:cubicBezTo>
                  <a:pt x="4494609" y="672207"/>
                  <a:pt x="4495229" y="670967"/>
                  <a:pt x="4496469" y="670967"/>
                </a:cubicBezTo>
                <a:close/>
                <a:moveTo>
                  <a:pt x="4732734" y="667246"/>
                </a:moveTo>
                <a:cubicBezTo>
                  <a:pt x="4737695" y="667246"/>
                  <a:pt x="4741416" y="667246"/>
                  <a:pt x="4743896" y="667246"/>
                </a:cubicBezTo>
                <a:cubicBezTo>
                  <a:pt x="4746376" y="667246"/>
                  <a:pt x="4747617" y="667246"/>
                  <a:pt x="4747617" y="667246"/>
                </a:cubicBezTo>
                <a:cubicBezTo>
                  <a:pt x="4737695" y="672208"/>
                  <a:pt x="4730254" y="674688"/>
                  <a:pt x="4725292" y="674688"/>
                </a:cubicBezTo>
                <a:close/>
                <a:moveTo>
                  <a:pt x="4375546" y="667246"/>
                </a:moveTo>
                <a:lnTo>
                  <a:pt x="4397870" y="667246"/>
                </a:lnTo>
                <a:cubicBezTo>
                  <a:pt x="4397870" y="667246"/>
                  <a:pt x="4395390" y="669726"/>
                  <a:pt x="4390429" y="674688"/>
                </a:cubicBezTo>
                <a:close/>
                <a:moveTo>
                  <a:pt x="4688085" y="659805"/>
                </a:moveTo>
                <a:cubicBezTo>
                  <a:pt x="4693047" y="659805"/>
                  <a:pt x="4695527" y="661046"/>
                  <a:pt x="4695527" y="663526"/>
                </a:cubicBezTo>
                <a:cubicBezTo>
                  <a:pt x="4695527" y="666006"/>
                  <a:pt x="4695527" y="667246"/>
                  <a:pt x="4695527" y="667246"/>
                </a:cubicBezTo>
                <a:cubicBezTo>
                  <a:pt x="4695527" y="672208"/>
                  <a:pt x="4694286" y="674688"/>
                  <a:pt x="4691806" y="674688"/>
                </a:cubicBezTo>
                <a:cubicBezTo>
                  <a:pt x="4689326" y="674688"/>
                  <a:pt x="4688085" y="672208"/>
                  <a:pt x="4688085" y="667246"/>
                </a:cubicBezTo>
                <a:close/>
                <a:moveTo>
                  <a:pt x="4479726" y="659805"/>
                </a:moveTo>
                <a:lnTo>
                  <a:pt x="4487167" y="667246"/>
                </a:lnTo>
                <a:cubicBezTo>
                  <a:pt x="4482206" y="667246"/>
                  <a:pt x="4478485" y="667246"/>
                  <a:pt x="4476005" y="667246"/>
                </a:cubicBezTo>
                <a:cubicBezTo>
                  <a:pt x="4473525" y="667246"/>
                  <a:pt x="4469804" y="667246"/>
                  <a:pt x="4464843" y="667246"/>
                </a:cubicBezTo>
                <a:close/>
                <a:moveTo>
                  <a:pt x="2172890" y="659805"/>
                </a:moveTo>
                <a:lnTo>
                  <a:pt x="2172890" y="667246"/>
                </a:lnTo>
                <a:cubicBezTo>
                  <a:pt x="2177851" y="667246"/>
                  <a:pt x="2180332" y="664766"/>
                  <a:pt x="2180332" y="659805"/>
                </a:cubicBezTo>
                <a:close/>
                <a:moveTo>
                  <a:pt x="1756171" y="659805"/>
                </a:moveTo>
                <a:cubicBezTo>
                  <a:pt x="1761132" y="664766"/>
                  <a:pt x="1767334" y="667246"/>
                  <a:pt x="1774775" y="667246"/>
                </a:cubicBezTo>
                <a:cubicBezTo>
                  <a:pt x="1782216" y="667246"/>
                  <a:pt x="1793378" y="667246"/>
                  <a:pt x="1808261" y="667246"/>
                </a:cubicBezTo>
                <a:lnTo>
                  <a:pt x="1815703" y="674688"/>
                </a:lnTo>
                <a:cubicBezTo>
                  <a:pt x="1815703" y="679649"/>
                  <a:pt x="1814463" y="680889"/>
                  <a:pt x="1811982" y="678409"/>
                </a:cubicBezTo>
                <a:cubicBezTo>
                  <a:pt x="1809501" y="675928"/>
                  <a:pt x="1798339" y="677168"/>
                  <a:pt x="1778496" y="682129"/>
                </a:cubicBezTo>
                <a:lnTo>
                  <a:pt x="1748730" y="682129"/>
                </a:lnTo>
                <a:cubicBezTo>
                  <a:pt x="1748730" y="677168"/>
                  <a:pt x="1746250" y="674688"/>
                  <a:pt x="1741289" y="674688"/>
                </a:cubicBezTo>
                <a:close/>
                <a:moveTo>
                  <a:pt x="1384101" y="659805"/>
                </a:moveTo>
                <a:lnTo>
                  <a:pt x="1376660" y="667246"/>
                </a:lnTo>
                <a:cubicBezTo>
                  <a:pt x="1371699" y="672208"/>
                  <a:pt x="1366738" y="674688"/>
                  <a:pt x="1361777" y="674688"/>
                </a:cubicBezTo>
                <a:lnTo>
                  <a:pt x="1369219" y="667246"/>
                </a:lnTo>
                <a:cubicBezTo>
                  <a:pt x="1374179" y="662285"/>
                  <a:pt x="1379140" y="659805"/>
                  <a:pt x="1384101" y="659805"/>
                </a:cubicBezTo>
                <a:close/>
                <a:moveTo>
                  <a:pt x="4613671" y="652364"/>
                </a:moveTo>
                <a:cubicBezTo>
                  <a:pt x="4613671" y="652364"/>
                  <a:pt x="4614912" y="654844"/>
                  <a:pt x="4617392" y="659805"/>
                </a:cubicBezTo>
                <a:cubicBezTo>
                  <a:pt x="4619872" y="664766"/>
                  <a:pt x="4622353" y="667246"/>
                  <a:pt x="4624833" y="667246"/>
                </a:cubicBezTo>
                <a:cubicBezTo>
                  <a:pt x="4627313" y="667246"/>
                  <a:pt x="4628554" y="666006"/>
                  <a:pt x="4628554" y="663526"/>
                </a:cubicBezTo>
                <a:cubicBezTo>
                  <a:pt x="4628554" y="661046"/>
                  <a:pt x="4626074" y="658564"/>
                  <a:pt x="4621113" y="656084"/>
                </a:cubicBezTo>
                <a:cubicBezTo>
                  <a:pt x="4616151" y="653604"/>
                  <a:pt x="4613671" y="652364"/>
                  <a:pt x="4613671" y="652364"/>
                </a:cubicBezTo>
                <a:close/>
                <a:moveTo>
                  <a:pt x="4449960" y="652364"/>
                </a:moveTo>
                <a:cubicBezTo>
                  <a:pt x="4449960" y="652364"/>
                  <a:pt x="4449960" y="654844"/>
                  <a:pt x="4449960" y="659805"/>
                </a:cubicBezTo>
                <a:lnTo>
                  <a:pt x="4442519" y="659805"/>
                </a:lnTo>
                <a:close/>
                <a:moveTo>
                  <a:pt x="4152304" y="652364"/>
                </a:moveTo>
                <a:lnTo>
                  <a:pt x="4144863" y="659805"/>
                </a:lnTo>
                <a:cubicBezTo>
                  <a:pt x="4149824" y="659805"/>
                  <a:pt x="4152304" y="659805"/>
                  <a:pt x="4152304" y="659805"/>
                </a:cubicBezTo>
                <a:cubicBezTo>
                  <a:pt x="4152304" y="654844"/>
                  <a:pt x="4152304" y="652364"/>
                  <a:pt x="4152304" y="652364"/>
                </a:cubicBezTo>
                <a:close/>
                <a:moveTo>
                  <a:pt x="4278808" y="647713"/>
                </a:moveTo>
                <a:cubicBezTo>
                  <a:pt x="4281289" y="648333"/>
                  <a:pt x="4283769" y="649883"/>
                  <a:pt x="4286249" y="652364"/>
                </a:cubicBezTo>
                <a:lnTo>
                  <a:pt x="4293691" y="659805"/>
                </a:lnTo>
                <a:lnTo>
                  <a:pt x="4278808" y="659805"/>
                </a:lnTo>
                <a:cubicBezTo>
                  <a:pt x="4268886" y="659805"/>
                  <a:pt x="4263925" y="659805"/>
                  <a:pt x="4263925" y="659805"/>
                </a:cubicBezTo>
                <a:cubicBezTo>
                  <a:pt x="4263925" y="654844"/>
                  <a:pt x="4266405" y="651123"/>
                  <a:pt x="4271367" y="648643"/>
                </a:cubicBezTo>
                <a:cubicBezTo>
                  <a:pt x="4273847" y="647403"/>
                  <a:pt x="4276328" y="647093"/>
                  <a:pt x="4278808" y="647713"/>
                </a:cubicBezTo>
                <a:close/>
                <a:moveTo>
                  <a:pt x="4115097" y="644922"/>
                </a:moveTo>
                <a:lnTo>
                  <a:pt x="4115097" y="652364"/>
                </a:lnTo>
                <a:cubicBezTo>
                  <a:pt x="4125019" y="652364"/>
                  <a:pt x="4129980" y="649884"/>
                  <a:pt x="4129980" y="644922"/>
                </a:cubicBezTo>
                <a:close/>
                <a:moveTo>
                  <a:pt x="2805410" y="644922"/>
                </a:moveTo>
                <a:lnTo>
                  <a:pt x="2775644" y="652364"/>
                </a:lnTo>
                <a:cubicBezTo>
                  <a:pt x="2770683" y="657325"/>
                  <a:pt x="2765722" y="657325"/>
                  <a:pt x="2760761" y="652364"/>
                </a:cubicBezTo>
                <a:cubicBezTo>
                  <a:pt x="2755801" y="652364"/>
                  <a:pt x="2753320" y="653604"/>
                  <a:pt x="2753320" y="656084"/>
                </a:cubicBezTo>
                <a:cubicBezTo>
                  <a:pt x="2753320" y="658564"/>
                  <a:pt x="2754560" y="661046"/>
                  <a:pt x="2757041" y="663526"/>
                </a:cubicBezTo>
                <a:cubicBezTo>
                  <a:pt x="2759521" y="666006"/>
                  <a:pt x="2763242" y="667246"/>
                  <a:pt x="2768203" y="667246"/>
                </a:cubicBezTo>
                <a:cubicBezTo>
                  <a:pt x="2773163" y="662285"/>
                  <a:pt x="2778125" y="662285"/>
                  <a:pt x="2783085" y="667246"/>
                </a:cubicBezTo>
                <a:lnTo>
                  <a:pt x="2797968" y="659805"/>
                </a:lnTo>
                <a:cubicBezTo>
                  <a:pt x="2797968" y="654844"/>
                  <a:pt x="2799208" y="652364"/>
                  <a:pt x="2801689" y="652364"/>
                </a:cubicBezTo>
                <a:cubicBezTo>
                  <a:pt x="2804170" y="652364"/>
                  <a:pt x="2805410" y="649884"/>
                  <a:pt x="2805410" y="644922"/>
                </a:cubicBezTo>
                <a:close/>
                <a:moveTo>
                  <a:pt x="2243584" y="641201"/>
                </a:moveTo>
                <a:cubicBezTo>
                  <a:pt x="2241103" y="641201"/>
                  <a:pt x="2237382" y="642442"/>
                  <a:pt x="2232421" y="644922"/>
                </a:cubicBezTo>
                <a:cubicBezTo>
                  <a:pt x="2227461" y="644922"/>
                  <a:pt x="2227461" y="647402"/>
                  <a:pt x="2232421" y="652364"/>
                </a:cubicBezTo>
                <a:lnTo>
                  <a:pt x="2247304" y="644922"/>
                </a:lnTo>
                <a:cubicBezTo>
                  <a:pt x="2247304" y="642442"/>
                  <a:pt x="2246064" y="641201"/>
                  <a:pt x="2243584" y="641201"/>
                </a:cubicBezTo>
                <a:close/>
                <a:moveTo>
                  <a:pt x="3952317" y="639342"/>
                </a:moveTo>
                <a:cubicBezTo>
                  <a:pt x="3950456" y="639342"/>
                  <a:pt x="3948906" y="639961"/>
                  <a:pt x="3947666" y="641201"/>
                </a:cubicBezTo>
                <a:cubicBezTo>
                  <a:pt x="3945185" y="643682"/>
                  <a:pt x="3945185" y="647402"/>
                  <a:pt x="3947666" y="652364"/>
                </a:cubicBezTo>
                <a:cubicBezTo>
                  <a:pt x="3950146" y="657325"/>
                  <a:pt x="3953867" y="659805"/>
                  <a:pt x="3958828" y="659805"/>
                </a:cubicBezTo>
                <a:cubicBezTo>
                  <a:pt x="3963789" y="659805"/>
                  <a:pt x="3966269" y="657325"/>
                  <a:pt x="3966269" y="652364"/>
                </a:cubicBezTo>
                <a:cubicBezTo>
                  <a:pt x="3966269" y="647402"/>
                  <a:pt x="3963789" y="643682"/>
                  <a:pt x="3958828" y="641201"/>
                </a:cubicBezTo>
                <a:cubicBezTo>
                  <a:pt x="3956347" y="639961"/>
                  <a:pt x="3954177" y="639342"/>
                  <a:pt x="3952317" y="639342"/>
                </a:cubicBezTo>
                <a:close/>
                <a:moveTo>
                  <a:pt x="2053828" y="637481"/>
                </a:moveTo>
                <a:lnTo>
                  <a:pt x="2046386" y="644922"/>
                </a:lnTo>
                <a:cubicBezTo>
                  <a:pt x="2051347" y="644922"/>
                  <a:pt x="2055068" y="644922"/>
                  <a:pt x="2057548" y="644922"/>
                </a:cubicBezTo>
                <a:cubicBezTo>
                  <a:pt x="2060029" y="644922"/>
                  <a:pt x="2061269" y="644922"/>
                  <a:pt x="2061269" y="644922"/>
                </a:cubicBezTo>
                <a:cubicBezTo>
                  <a:pt x="2061269" y="639961"/>
                  <a:pt x="2058788" y="637481"/>
                  <a:pt x="2053828" y="637481"/>
                </a:cubicBezTo>
                <a:close/>
                <a:moveTo>
                  <a:pt x="5566171" y="630039"/>
                </a:moveTo>
                <a:cubicBezTo>
                  <a:pt x="5566171" y="630039"/>
                  <a:pt x="5571133" y="632519"/>
                  <a:pt x="5581054" y="637481"/>
                </a:cubicBezTo>
                <a:cubicBezTo>
                  <a:pt x="5590975" y="642442"/>
                  <a:pt x="5595937" y="644922"/>
                  <a:pt x="5595937" y="644922"/>
                </a:cubicBezTo>
                <a:lnTo>
                  <a:pt x="5581054" y="644922"/>
                </a:lnTo>
                <a:close/>
                <a:moveTo>
                  <a:pt x="4963417" y="630039"/>
                </a:moveTo>
                <a:lnTo>
                  <a:pt x="4955976" y="637481"/>
                </a:lnTo>
                <a:lnTo>
                  <a:pt x="4948535" y="637481"/>
                </a:lnTo>
                <a:cubicBezTo>
                  <a:pt x="4948535" y="637481"/>
                  <a:pt x="4951015" y="636240"/>
                  <a:pt x="4955976" y="633760"/>
                </a:cubicBezTo>
                <a:cubicBezTo>
                  <a:pt x="4960937" y="631280"/>
                  <a:pt x="4963417" y="630039"/>
                  <a:pt x="4963417" y="630039"/>
                </a:cubicBezTo>
                <a:close/>
                <a:moveTo>
                  <a:pt x="4412753" y="630039"/>
                </a:moveTo>
                <a:lnTo>
                  <a:pt x="4420195" y="630039"/>
                </a:lnTo>
                <a:cubicBezTo>
                  <a:pt x="4415233" y="635001"/>
                  <a:pt x="4413994" y="638721"/>
                  <a:pt x="4416474" y="641201"/>
                </a:cubicBezTo>
                <a:cubicBezTo>
                  <a:pt x="4418954" y="643682"/>
                  <a:pt x="4420195" y="644922"/>
                  <a:pt x="4420195" y="644922"/>
                </a:cubicBezTo>
                <a:cubicBezTo>
                  <a:pt x="4425156" y="649884"/>
                  <a:pt x="4428877" y="653604"/>
                  <a:pt x="4431357" y="656084"/>
                </a:cubicBezTo>
                <a:cubicBezTo>
                  <a:pt x="4433837" y="658564"/>
                  <a:pt x="4435077" y="662285"/>
                  <a:pt x="4435077" y="667246"/>
                </a:cubicBezTo>
                <a:cubicBezTo>
                  <a:pt x="4435077" y="667246"/>
                  <a:pt x="4438798" y="668487"/>
                  <a:pt x="4446240" y="670967"/>
                </a:cubicBezTo>
                <a:cubicBezTo>
                  <a:pt x="4453681" y="673447"/>
                  <a:pt x="4459882" y="679649"/>
                  <a:pt x="4464843" y="689571"/>
                </a:cubicBezTo>
                <a:cubicBezTo>
                  <a:pt x="4464843" y="689571"/>
                  <a:pt x="4464843" y="690811"/>
                  <a:pt x="4464843" y="693291"/>
                </a:cubicBezTo>
                <a:cubicBezTo>
                  <a:pt x="4464843" y="695771"/>
                  <a:pt x="4462363" y="697012"/>
                  <a:pt x="4457402" y="697012"/>
                </a:cubicBezTo>
                <a:cubicBezTo>
                  <a:pt x="4452440" y="697012"/>
                  <a:pt x="4447480" y="697012"/>
                  <a:pt x="4442519" y="697012"/>
                </a:cubicBezTo>
                <a:cubicBezTo>
                  <a:pt x="4442519" y="692051"/>
                  <a:pt x="4444999" y="689571"/>
                  <a:pt x="4449960" y="689571"/>
                </a:cubicBezTo>
                <a:cubicBezTo>
                  <a:pt x="4454922" y="689571"/>
                  <a:pt x="4454922" y="688330"/>
                  <a:pt x="4449960" y="685850"/>
                </a:cubicBezTo>
                <a:cubicBezTo>
                  <a:pt x="4444999" y="683370"/>
                  <a:pt x="4437558" y="679649"/>
                  <a:pt x="4427636" y="674688"/>
                </a:cubicBezTo>
                <a:cubicBezTo>
                  <a:pt x="4422675" y="674688"/>
                  <a:pt x="4418954" y="673447"/>
                  <a:pt x="4416474" y="670967"/>
                </a:cubicBezTo>
                <a:cubicBezTo>
                  <a:pt x="4413994" y="668487"/>
                  <a:pt x="4411513" y="666006"/>
                  <a:pt x="4409033" y="663526"/>
                </a:cubicBezTo>
                <a:cubicBezTo>
                  <a:pt x="4406552" y="661046"/>
                  <a:pt x="4405312" y="658564"/>
                  <a:pt x="4405312" y="656084"/>
                </a:cubicBezTo>
                <a:cubicBezTo>
                  <a:pt x="4405312" y="653604"/>
                  <a:pt x="4405312" y="649884"/>
                  <a:pt x="4405312" y="644922"/>
                </a:cubicBezTo>
                <a:cubicBezTo>
                  <a:pt x="4405312" y="639961"/>
                  <a:pt x="4407792" y="635001"/>
                  <a:pt x="4412753" y="630039"/>
                </a:cubicBezTo>
                <a:close/>
                <a:moveTo>
                  <a:pt x="4070449" y="630039"/>
                </a:moveTo>
                <a:lnTo>
                  <a:pt x="4085332" y="630039"/>
                </a:lnTo>
                <a:cubicBezTo>
                  <a:pt x="4085332" y="635001"/>
                  <a:pt x="4082851" y="637481"/>
                  <a:pt x="4077890" y="637481"/>
                </a:cubicBezTo>
                <a:cubicBezTo>
                  <a:pt x="4072929" y="637481"/>
                  <a:pt x="4070449" y="635001"/>
                  <a:pt x="4070449" y="630039"/>
                </a:cubicBezTo>
                <a:close/>
                <a:moveTo>
                  <a:pt x="4003476" y="630039"/>
                </a:moveTo>
                <a:cubicBezTo>
                  <a:pt x="4003476" y="630039"/>
                  <a:pt x="4003476" y="632519"/>
                  <a:pt x="4003476" y="637481"/>
                </a:cubicBezTo>
                <a:lnTo>
                  <a:pt x="3988593" y="637481"/>
                </a:lnTo>
                <a:cubicBezTo>
                  <a:pt x="3978672" y="637481"/>
                  <a:pt x="3973711" y="639961"/>
                  <a:pt x="3973711" y="644922"/>
                </a:cubicBezTo>
                <a:cubicBezTo>
                  <a:pt x="3978672" y="644922"/>
                  <a:pt x="3981152" y="644922"/>
                  <a:pt x="3981152" y="644922"/>
                </a:cubicBezTo>
                <a:cubicBezTo>
                  <a:pt x="3986113" y="649884"/>
                  <a:pt x="3992314" y="649884"/>
                  <a:pt x="3999756" y="644922"/>
                </a:cubicBezTo>
                <a:cubicBezTo>
                  <a:pt x="4007197" y="639961"/>
                  <a:pt x="4010918" y="636240"/>
                  <a:pt x="4010918" y="633760"/>
                </a:cubicBezTo>
                <a:cubicBezTo>
                  <a:pt x="4010918" y="631280"/>
                  <a:pt x="4008437" y="630039"/>
                  <a:pt x="4003476" y="630039"/>
                </a:cubicBezTo>
                <a:close/>
                <a:moveTo>
                  <a:pt x="4263925" y="622598"/>
                </a:moveTo>
                <a:cubicBezTo>
                  <a:pt x="4268886" y="622598"/>
                  <a:pt x="4271367" y="625078"/>
                  <a:pt x="4271367" y="630039"/>
                </a:cubicBezTo>
                <a:cubicBezTo>
                  <a:pt x="4271367" y="635001"/>
                  <a:pt x="4266405" y="637481"/>
                  <a:pt x="4256484" y="637481"/>
                </a:cubicBezTo>
                <a:close/>
                <a:moveTo>
                  <a:pt x="1488281" y="622598"/>
                </a:moveTo>
                <a:cubicBezTo>
                  <a:pt x="1493242" y="622598"/>
                  <a:pt x="1493242" y="623839"/>
                  <a:pt x="1488281" y="626319"/>
                </a:cubicBezTo>
                <a:cubicBezTo>
                  <a:pt x="1483320" y="628799"/>
                  <a:pt x="1478359" y="630039"/>
                  <a:pt x="1473398" y="630039"/>
                </a:cubicBezTo>
                <a:cubicBezTo>
                  <a:pt x="1478359" y="625078"/>
                  <a:pt x="1483320" y="622598"/>
                  <a:pt x="1488281" y="622598"/>
                </a:cubicBezTo>
                <a:close/>
                <a:moveTo>
                  <a:pt x="2938425" y="618877"/>
                </a:moveTo>
                <a:cubicBezTo>
                  <a:pt x="2936564" y="618877"/>
                  <a:pt x="2934394" y="620117"/>
                  <a:pt x="2931914" y="622598"/>
                </a:cubicBezTo>
                <a:cubicBezTo>
                  <a:pt x="2926953" y="627559"/>
                  <a:pt x="2921992" y="630039"/>
                  <a:pt x="2917031" y="630039"/>
                </a:cubicBezTo>
                <a:lnTo>
                  <a:pt x="2909589" y="637481"/>
                </a:lnTo>
                <a:lnTo>
                  <a:pt x="2939355" y="637481"/>
                </a:lnTo>
                <a:cubicBezTo>
                  <a:pt x="2944316" y="632519"/>
                  <a:pt x="2945556" y="627559"/>
                  <a:pt x="2943076" y="622598"/>
                </a:cubicBezTo>
                <a:cubicBezTo>
                  <a:pt x="2941835" y="620117"/>
                  <a:pt x="2940285" y="618877"/>
                  <a:pt x="2938425" y="618877"/>
                </a:cubicBezTo>
                <a:close/>
                <a:moveTo>
                  <a:pt x="2879824" y="615157"/>
                </a:moveTo>
                <a:cubicBezTo>
                  <a:pt x="2879824" y="615157"/>
                  <a:pt x="2879824" y="617637"/>
                  <a:pt x="2879824" y="622598"/>
                </a:cubicBezTo>
                <a:lnTo>
                  <a:pt x="2887265" y="615157"/>
                </a:lnTo>
                <a:cubicBezTo>
                  <a:pt x="2882304" y="615157"/>
                  <a:pt x="2879824" y="615157"/>
                  <a:pt x="2879824" y="615157"/>
                </a:cubicBezTo>
                <a:close/>
                <a:moveTo>
                  <a:pt x="1510605" y="615157"/>
                </a:moveTo>
                <a:cubicBezTo>
                  <a:pt x="1515566" y="615157"/>
                  <a:pt x="1518047" y="615157"/>
                  <a:pt x="1518047" y="615157"/>
                </a:cubicBezTo>
                <a:lnTo>
                  <a:pt x="1510605" y="622598"/>
                </a:lnTo>
                <a:close/>
                <a:moveTo>
                  <a:pt x="2855639" y="613296"/>
                </a:moveTo>
                <a:cubicBezTo>
                  <a:pt x="2849438" y="614536"/>
                  <a:pt x="2840136" y="620117"/>
                  <a:pt x="2827734" y="630039"/>
                </a:cubicBezTo>
                <a:lnTo>
                  <a:pt x="2820292" y="644922"/>
                </a:lnTo>
                <a:lnTo>
                  <a:pt x="2812851" y="659805"/>
                </a:lnTo>
                <a:cubicBezTo>
                  <a:pt x="2812851" y="664766"/>
                  <a:pt x="2820292" y="664766"/>
                  <a:pt x="2835175" y="659805"/>
                </a:cubicBezTo>
                <a:lnTo>
                  <a:pt x="2842617" y="652364"/>
                </a:lnTo>
                <a:lnTo>
                  <a:pt x="2835175" y="644922"/>
                </a:lnTo>
                <a:lnTo>
                  <a:pt x="2842617" y="630039"/>
                </a:lnTo>
                <a:cubicBezTo>
                  <a:pt x="2852539" y="625078"/>
                  <a:pt x="2858740" y="622598"/>
                  <a:pt x="2861220" y="622598"/>
                </a:cubicBezTo>
                <a:cubicBezTo>
                  <a:pt x="2863701" y="622598"/>
                  <a:pt x="2864941" y="622598"/>
                  <a:pt x="2864941" y="622598"/>
                </a:cubicBezTo>
                <a:cubicBezTo>
                  <a:pt x="2864941" y="615157"/>
                  <a:pt x="2861841" y="612056"/>
                  <a:pt x="2855639" y="613296"/>
                </a:cubicBezTo>
                <a:close/>
                <a:moveTo>
                  <a:pt x="2129172" y="610506"/>
                </a:moveTo>
                <a:cubicBezTo>
                  <a:pt x="2126071" y="611126"/>
                  <a:pt x="2123281" y="612676"/>
                  <a:pt x="2120800" y="615157"/>
                </a:cubicBezTo>
                <a:cubicBezTo>
                  <a:pt x="2120800" y="615157"/>
                  <a:pt x="2119560" y="616397"/>
                  <a:pt x="2117080" y="618877"/>
                </a:cubicBezTo>
                <a:cubicBezTo>
                  <a:pt x="2114599" y="621357"/>
                  <a:pt x="2110878" y="622598"/>
                  <a:pt x="2105917" y="622598"/>
                </a:cubicBezTo>
                <a:lnTo>
                  <a:pt x="2098476" y="622598"/>
                </a:lnTo>
                <a:cubicBezTo>
                  <a:pt x="2098476" y="622598"/>
                  <a:pt x="2098476" y="625078"/>
                  <a:pt x="2098476" y="630039"/>
                </a:cubicBezTo>
                <a:lnTo>
                  <a:pt x="2135683" y="644922"/>
                </a:lnTo>
                <a:lnTo>
                  <a:pt x="2143125" y="637481"/>
                </a:lnTo>
                <a:lnTo>
                  <a:pt x="2143125" y="622598"/>
                </a:lnTo>
                <a:cubicBezTo>
                  <a:pt x="2148085" y="617637"/>
                  <a:pt x="2146845" y="613916"/>
                  <a:pt x="2139404" y="611436"/>
                </a:cubicBezTo>
                <a:cubicBezTo>
                  <a:pt x="2135683" y="610196"/>
                  <a:pt x="2132273" y="609886"/>
                  <a:pt x="2129172" y="610506"/>
                </a:cubicBezTo>
                <a:close/>
                <a:moveTo>
                  <a:pt x="4069519" y="609576"/>
                </a:moveTo>
                <a:cubicBezTo>
                  <a:pt x="4070139" y="609576"/>
                  <a:pt x="4070449" y="610196"/>
                  <a:pt x="4070449" y="611436"/>
                </a:cubicBezTo>
                <a:cubicBezTo>
                  <a:pt x="4070449" y="613916"/>
                  <a:pt x="4070449" y="617637"/>
                  <a:pt x="4070449" y="622598"/>
                </a:cubicBezTo>
                <a:lnTo>
                  <a:pt x="4063007" y="622598"/>
                </a:lnTo>
                <a:cubicBezTo>
                  <a:pt x="4063007" y="617637"/>
                  <a:pt x="4064248" y="613916"/>
                  <a:pt x="4066728" y="611436"/>
                </a:cubicBezTo>
                <a:cubicBezTo>
                  <a:pt x="4067968" y="610196"/>
                  <a:pt x="4068898" y="609576"/>
                  <a:pt x="4069519" y="609576"/>
                </a:cubicBezTo>
                <a:close/>
                <a:moveTo>
                  <a:pt x="4204394" y="607715"/>
                </a:moveTo>
                <a:cubicBezTo>
                  <a:pt x="4209355" y="607715"/>
                  <a:pt x="4213076" y="610195"/>
                  <a:pt x="4215556" y="615157"/>
                </a:cubicBezTo>
                <a:cubicBezTo>
                  <a:pt x="4218037" y="620118"/>
                  <a:pt x="4216797" y="622598"/>
                  <a:pt x="4211835" y="622598"/>
                </a:cubicBezTo>
                <a:cubicBezTo>
                  <a:pt x="4211835" y="622598"/>
                  <a:pt x="4209355" y="620118"/>
                  <a:pt x="4204394" y="615157"/>
                </a:cubicBezTo>
                <a:cubicBezTo>
                  <a:pt x="4204394" y="610195"/>
                  <a:pt x="4204394" y="607715"/>
                  <a:pt x="4204394" y="607715"/>
                </a:cubicBezTo>
                <a:close/>
                <a:moveTo>
                  <a:pt x="1748730" y="607715"/>
                </a:moveTo>
                <a:cubicBezTo>
                  <a:pt x="1758652" y="607715"/>
                  <a:pt x="1766093" y="610195"/>
                  <a:pt x="1771054" y="615157"/>
                </a:cubicBezTo>
                <a:cubicBezTo>
                  <a:pt x="1776015" y="620118"/>
                  <a:pt x="1776015" y="622598"/>
                  <a:pt x="1771054" y="622598"/>
                </a:cubicBezTo>
                <a:lnTo>
                  <a:pt x="1763613" y="622598"/>
                </a:lnTo>
                <a:cubicBezTo>
                  <a:pt x="1763613" y="617637"/>
                  <a:pt x="1758652" y="615157"/>
                  <a:pt x="1748730" y="615157"/>
                </a:cubicBezTo>
                <a:close/>
                <a:moveTo>
                  <a:pt x="4740175" y="600274"/>
                </a:moveTo>
                <a:cubicBezTo>
                  <a:pt x="4735214" y="605235"/>
                  <a:pt x="4733974" y="608956"/>
                  <a:pt x="4736454" y="611436"/>
                </a:cubicBezTo>
                <a:cubicBezTo>
                  <a:pt x="4738935" y="613916"/>
                  <a:pt x="4742655" y="615157"/>
                  <a:pt x="4747617" y="615157"/>
                </a:cubicBezTo>
                <a:cubicBezTo>
                  <a:pt x="4752578" y="615157"/>
                  <a:pt x="4755058" y="612676"/>
                  <a:pt x="4755058" y="607715"/>
                </a:cubicBezTo>
                <a:close/>
                <a:moveTo>
                  <a:pt x="4621113" y="600274"/>
                </a:moveTo>
                <a:lnTo>
                  <a:pt x="4613671" y="615157"/>
                </a:lnTo>
                <a:lnTo>
                  <a:pt x="4613671" y="622598"/>
                </a:lnTo>
                <a:lnTo>
                  <a:pt x="4621113" y="630039"/>
                </a:lnTo>
                <a:cubicBezTo>
                  <a:pt x="4626074" y="630039"/>
                  <a:pt x="4631034" y="628799"/>
                  <a:pt x="4635995" y="626319"/>
                </a:cubicBezTo>
                <a:cubicBezTo>
                  <a:pt x="4640957" y="623839"/>
                  <a:pt x="4643437" y="622598"/>
                  <a:pt x="4643437" y="622598"/>
                </a:cubicBezTo>
                <a:cubicBezTo>
                  <a:pt x="4638476" y="617637"/>
                  <a:pt x="4631034" y="610195"/>
                  <a:pt x="4621113" y="600274"/>
                </a:cubicBezTo>
                <a:close/>
                <a:moveTo>
                  <a:pt x="4092773" y="600274"/>
                </a:moveTo>
                <a:cubicBezTo>
                  <a:pt x="4067968" y="605235"/>
                  <a:pt x="4053086" y="612676"/>
                  <a:pt x="4048125" y="622598"/>
                </a:cubicBezTo>
                <a:cubicBezTo>
                  <a:pt x="4048125" y="627559"/>
                  <a:pt x="4046884" y="628799"/>
                  <a:pt x="4044404" y="626319"/>
                </a:cubicBezTo>
                <a:cubicBezTo>
                  <a:pt x="4041924" y="623839"/>
                  <a:pt x="4039443" y="625078"/>
                  <a:pt x="4036963" y="630039"/>
                </a:cubicBezTo>
                <a:cubicBezTo>
                  <a:pt x="4034482" y="635001"/>
                  <a:pt x="4035722" y="637481"/>
                  <a:pt x="4040683" y="637481"/>
                </a:cubicBezTo>
                <a:cubicBezTo>
                  <a:pt x="4045644" y="637481"/>
                  <a:pt x="4050605" y="639961"/>
                  <a:pt x="4055566" y="644922"/>
                </a:cubicBezTo>
                <a:lnTo>
                  <a:pt x="4018359" y="652364"/>
                </a:lnTo>
                <a:cubicBezTo>
                  <a:pt x="4008437" y="657325"/>
                  <a:pt x="4003476" y="662285"/>
                  <a:pt x="4003476" y="667246"/>
                </a:cubicBezTo>
                <a:lnTo>
                  <a:pt x="4010918" y="674688"/>
                </a:lnTo>
                <a:lnTo>
                  <a:pt x="4018359" y="659805"/>
                </a:lnTo>
                <a:cubicBezTo>
                  <a:pt x="4023320" y="659805"/>
                  <a:pt x="4033242" y="659805"/>
                  <a:pt x="4048125" y="659805"/>
                </a:cubicBezTo>
                <a:cubicBezTo>
                  <a:pt x="4067968" y="659805"/>
                  <a:pt x="4077890" y="658564"/>
                  <a:pt x="4077890" y="656084"/>
                </a:cubicBezTo>
                <a:cubicBezTo>
                  <a:pt x="4077890" y="653604"/>
                  <a:pt x="4082851" y="652364"/>
                  <a:pt x="4092773" y="652364"/>
                </a:cubicBezTo>
                <a:lnTo>
                  <a:pt x="4100214" y="644922"/>
                </a:lnTo>
                <a:lnTo>
                  <a:pt x="4092773" y="637481"/>
                </a:lnTo>
                <a:cubicBezTo>
                  <a:pt x="4097734" y="637481"/>
                  <a:pt x="4100214" y="635001"/>
                  <a:pt x="4100214" y="630039"/>
                </a:cubicBezTo>
                <a:lnTo>
                  <a:pt x="4100214" y="607715"/>
                </a:lnTo>
                <a:cubicBezTo>
                  <a:pt x="4105176" y="612676"/>
                  <a:pt x="4107656" y="617637"/>
                  <a:pt x="4107656" y="622598"/>
                </a:cubicBezTo>
                <a:lnTo>
                  <a:pt x="4115097" y="622598"/>
                </a:lnTo>
                <a:cubicBezTo>
                  <a:pt x="4120058" y="607715"/>
                  <a:pt x="4112617" y="600274"/>
                  <a:pt x="4092773" y="600274"/>
                </a:cubicBezTo>
                <a:close/>
                <a:moveTo>
                  <a:pt x="3088183" y="600274"/>
                </a:moveTo>
                <a:cubicBezTo>
                  <a:pt x="3093144" y="600274"/>
                  <a:pt x="3094384" y="601514"/>
                  <a:pt x="3091904" y="603994"/>
                </a:cubicBezTo>
                <a:cubicBezTo>
                  <a:pt x="3089423" y="606475"/>
                  <a:pt x="3088183" y="607715"/>
                  <a:pt x="3088183" y="607715"/>
                </a:cubicBezTo>
                <a:cubicBezTo>
                  <a:pt x="3088183" y="607715"/>
                  <a:pt x="3088183" y="606475"/>
                  <a:pt x="3088183" y="603994"/>
                </a:cubicBezTo>
                <a:cubicBezTo>
                  <a:pt x="3088183" y="601514"/>
                  <a:pt x="3088183" y="600274"/>
                  <a:pt x="3088183" y="600274"/>
                </a:cubicBezTo>
                <a:close/>
                <a:moveTo>
                  <a:pt x="2924472" y="600274"/>
                </a:moveTo>
                <a:cubicBezTo>
                  <a:pt x="2924472" y="605235"/>
                  <a:pt x="2926953" y="607715"/>
                  <a:pt x="2931914" y="607715"/>
                </a:cubicBezTo>
                <a:cubicBezTo>
                  <a:pt x="2936874" y="607715"/>
                  <a:pt x="2939355" y="606475"/>
                  <a:pt x="2939355" y="603994"/>
                </a:cubicBezTo>
                <a:cubicBezTo>
                  <a:pt x="2939355" y="601514"/>
                  <a:pt x="2936874" y="600274"/>
                  <a:pt x="2931914" y="600274"/>
                </a:cubicBezTo>
                <a:close/>
                <a:moveTo>
                  <a:pt x="2859360" y="596553"/>
                </a:moveTo>
                <a:cubicBezTo>
                  <a:pt x="2858120" y="596553"/>
                  <a:pt x="2857500" y="597793"/>
                  <a:pt x="2857500" y="600274"/>
                </a:cubicBezTo>
                <a:cubicBezTo>
                  <a:pt x="2857500" y="605235"/>
                  <a:pt x="2858740" y="607715"/>
                  <a:pt x="2861220" y="607715"/>
                </a:cubicBezTo>
                <a:cubicBezTo>
                  <a:pt x="2863701" y="607715"/>
                  <a:pt x="2864941" y="605235"/>
                  <a:pt x="2864941" y="600274"/>
                </a:cubicBezTo>
                <a:cubicBezTo>
                  <a:pt x="2862461" y="597793"/>
                  <a:pt x="2860600" y="596553"/>
                  <a:pt x="2859360" y="596553"/>
                </a:cubicBezTo>
                <a:close/>
                <a:moveTo>
                  <a:pt x="4449960" y="592832"/>
                </a:moveTo>
                <a:cubicBezTo>
                  <a:pt x="4449960" y="592832"/>
                  <a:pt x="4449960" y="595312"/>
                  <a:pt x="4449960" y="600274"/>
                </a:cubicBezTo>
                <a:cubicBezTo>
                  <a:pt x="4449960" y="605235"/>
                  <a:pt x="4447480" y="607715"/>
                  <a:pt x="4442519" y="607715"/>
                </a:cubicBezTo>
                <a:cubicBezTo>
                  <a:pt x="4442519" y="602754"/>
                  <a:pt x="4442519" y="600274"/>
                  <a:pt x="4442519" y="600274"/>
                </a:cubicBezTo>
                <a:cubicBezTo>
                  <a:pt x="4442519" y="600274"/>
                  <a:pt x="4443760" y="599033"/>
                  <a:pt x="4446240" y="596553"/>
                </a:cubicBezTo>
                <a:cubicBezTo>
                  <a:pt x="4448720" y="594073"/>
                  <a:pt x="4449960" y="592832"/>
                  <a:pt x="4449960" y="592832"/>
                </a:cubicBezTo>
                <a:close/>
                <a:moveTo>
                  <a:pt x="4003476" y="592832"/>
                </a:moveTo>
                <a:lnTo>
                  <a:pt x="3996035" y="600274"/>
                </a:lnTo>
                <a:cubicBezTo>
                  <a:pt x="4000996" y="605235"/>
                  <a:pt x="4005957" y="607715"/>
                  <a:pt x="4010918" y="607715"/>
                </a:cubicBezTo>
                <a:lnTo>
                  <a:pt x="4018359" y="600274"/>
                </a:lnTo>
                <a:cubicBezTo>
                  <a:pt x="4013398" y="595312"/>
                  <a:pt x="4008437" y="592832"/>
                  <a:pt x="4003476" y="592832"/>
                </a:cubicBezTo>
                <a:close/>
                <a:moveTo>
                  <a:pt x="3869531" y="592832"/>
                </a:moveTo>
                <a:cubicBezTo>
                  <a:pt x="3864570" y="592832"/>
                  <a:pt x="3862089" y="595312"/>
                  <a:pt x="3862089" y="600274"/>
                </a:cubicBezTo>
                <a:lnTo>
                  <a:pt x="3869531" y="607715"/>
                </a:lnTo>
                <a:cubicBezTo>
                  <a:pt x="3869531" y="602754"/>
                  <a:pt x="3872011" y="600274"/>
                  <a:pt x="3876972" y="600274"/>
                </a:cubicBezTo>
                <a:close/>
                <a:moveTo>
                  <a:pt x="3750468" y="592832"/>
                </a:moveTo>
                <a:cubicBezTo>
                  <a:pt x="3735586" y="592832"/>
                  <a:pt x="3728144" y="595312"/>
                  <a:pt x="3728144" y="600274"/>
                </a:cubicBezTo>
                <a:cubicBezTo>
                  <a:pt x="3728144" y="605235"/>
                  <a:pt x="3735586" y="607715"/>
                  <a:pt x="3750468" y="607715"/>
                </a:cubicBezTo>
                <a:cubicBezTo>
                  <a:pt x="3752949" y="607715"/>
                  <a:pt x="3754964" y="607715"/>
                  <a:pt x="3756515" y="607715"/>
                </a:cubicBezTo>
                <a:lnTo>
                  <a:pt x="3757910" y="607715"/>
                </a:lnTo>
                <a:cubicBezTo>
                  <a:pt x="3747988" y="597794"/>
                  <a:pt x="3747988" y="592832"/>
                  <a:pt x="3757910" y="592832"/>
                </a:cubicBezTo>
                <a:close/>
                <a:moveTo>
                  <a:pt x="2768203" y="592832"/>
                </a:moveTo>
                <a:cubicBezTo>
                  <a:pt x="2763242" y="597794"/>
                  <a:pt x="2763242" y="600274"/>
                  <a:pt x="2768203" y="600274"/>
                </a:cubicBezTo>
                <a:cubicBezTo>
                  <a:pt x="2768203" y="600274"/>
                  <a:pt x="2769443" y="600274"/>
                  <a:pt x="2771923" y="600274"/>
                </a:cubicBezTo>
                <a:cubicBezTo>
                  <a:pt x="2774404" y="600274"/>
                  <a:pt x="2775644" y="597794"/>
                  <a:pt x="2775644" y="592832"/>
                </a:cubicBezTo>
                <a:close/>
                <a:moveTo>
                  <a:pt x="2135683" y="592832"/>
                </a:moveTo>
                <a:lnTo>
                  <a:pt x="2135683" y="607715"/>
                </a:lnTo>
                <a:cubicBezTo>
                  <a:pt x="2140644" y="607715"/>
                  <a:pt x="2144365" y="606475"/>
                  <a:pt x="2146845" y="603994"/>
                </a:cubicBezTo>
                <a:cubicBezTo>
                  <a:pt x="2149326" y="601514"/>
                  <a:pt x="2150566" y="600274"/>
                  <a:pt x="2150566" y="600274"/>
                </a:cubicBezTo>
                <a:cubicBezTo>
                  <a:pt x="2150566" y="595312"/>
                  <a:pt x="2145605" y="592832"/>
                  <a:pt x="2135683" y="592832"/>
                </a:cubicBezTo>
                <a:close/>
                <a:moveTo>
                  <a:pt x="4293691" y="588181"/>
                </a:moveTo>
                <a:cubicBezTo>
                  <a:pt x="4296171" y="587562"/>
                  <a:pt x="4298652" y="587872"/>
                  <a:pt x="4301132" y="589112"/>
                </a:cubicBezTo>
                <a:cubicBezTo>
                  <a:pt x="4306093" y="591592"/>
                  <a:pt x="4311054" y="595312"/>
                  <a:pt x="4316015" y="600274"/>
                </a:cubicBezTo>
                <a:lnTo>
                  <a:pt x="4301132" y="600274"/>
                </a:lnTo>
                <a:cubicBezTo>
                  <a:pt x="4301132" y="600274"/>
                  <a:pt x="4298652" y="599033"/>
                  <a:pt x="4293691" y="596553"/>
                </a:cubicBezTo>
                <a:cubicBezTo>
                  <a:pt x="4288729" y="594073"/>
                  <a:pt x="4286249" y="592832"/>
                  <a:pt x="4286249" y="592832"/>
                </a:cubicBezTo>
                <a:cubicBezTo>
                  <a:pt x="4288730" y="590352"/>
                  <a:pt x="4291210" y="588802"/>
                  <a:pt x="4293691" y="588181"/>
                </a:cubicBezTo>
                <a:close/>
                <a:moveTo>
                  <a:pt x="2733786" y="588181"/>
                </a:moveTo>
                <a:cubicBezTo>
                  <a:pt x="2731926" y="588802"/>
                  <a:pt x="2730996" y="590352"/>
                  <a:pt x="2730996" y="592832"/>
                </a:cubicBezTo>
                <a:lnTo>
                  <a:pt x="2738437" y="600274"/>
                </a:lnTo>
                <a:cubicBezTo>
                  <a:pt x="2748359" y="600274"/>
                  <a:pt x="2753320" y="599033"/>
                  <a:pt x="2753320" y="596553"/>
                </a:cubicBezTo>
                <a:cubicBezTo>
                  <a:pt x="2753320" y="594073"/>
                  <a:pt x="2749599" y="591592"/>
                  <a:pt x="2742158" y="589112"/>
                </a:cubicBezTo>
                <a:cubicBezTo>
                  <a:pt x="2738437" y="587872"/>
                  <a:pt x="2735646" y="587562"/>
                  <a:pt x="2733786" y="588181"/>
                </a:cubicBezTo>
                <a:close/>
                <a:moveTo>
                  <a:pt x="3105856" y="587252"/>
                </a:moveTo>
                <a:cubicBezTo>
                  <a:pt x="3102756" y="587252"/>
                  <a:pt x="3100586" y="587872"/>
                  <a:pt x="3099345" y="589112"/>
                </a:cubicBezTo>
                <a:cubicBezTo>
                  <a:pt x="3096865" y="591592"/>
                  <a:pt x="3090664" y="591592"/>
                  <a:pt x="3080742" y="589112"/>
                </a:cubicBezTo>
                <a:cubicBezTo>
                  <a:pt x="3070820" y="586632"/>
                  <a:pt x="3060898" y="587871"/>
                  <a:pt x="3050976" y="592832"/>
                </a:cubicBezTo>
                <a:lnTo>
                  <a:pt x="3058417" y="607715"/>
                </a:lnTo>
                <a:lnTo>
                  <a:pt x="3080742" y="607715"/>
                </a:lnTo>
                <a:lnTo>
                  <a:pt x="3065859" y="615157"/>
                </a:lnTo>
                <a:cubicBezTo>
                  <a:pt x="3065859" y="615157"/>
                  <a:pt x="3064619" y="615157"/>
                  <a:pt x="3062138" y="615157"/>
                </a:cubicBezTo>
                <a:cubicBezTo>
                  <a:pt x="3059658" y="615157"/>
                  <a:pt x="3055937" y="617637"/>
                  <a:pt x="3050976" y="622598"/>
                </a:cubicBezTo>
                <a:cubicBezTo>
                  <a:pt x="3050976" y="622598"/>
                  <a:pt x="3058417" y="622598"/>
                  <a:pt x="3073300" y="622598"/>
                </a:cubicBezTo>
                <a:cubicBezTo>
                  <a:pt x="3088183" y="622598"/>
                  <a:pt x="3100585" y="622598"/>
                  <a:pt x="3110507" y="622598"/>
                </a:cubicBezTo>
                <a:cubicBezTo>
                  <a:pt x="3120429" y="612676"/>
                  <a:pt x="3127871" y="605235"/>
                  <a:pt x="3132832" y="600274"/>
                </a:cubicBezTo>
                <a:cubicBezTo>
                  <a:pt x="3132832" y="595312"/>
                  <a:pt x="3127871" y="591592"/>
                  <a:pt x="3117949" y="589112"/>
                </a:cubicBezTo>
                <a:cubicBezTo>
                  <a:pt x="3112988" y="587872"/>
                  <a:pt x="3108957" y="587252"/>
                  <a:pt x="3105856" y="587252"/>
                </a:cubicBezTo>
                <a:close/>
                <a:moveTo>
                  <a:pt x="3824882" y="585391"/>
                </a:moveTo>
                <a:cubicBezTo>
                  <a:pt x="3824882" y="585391"/>
                  <a:pt x="3824882" y="586632"/>
                  <a:pt x="3824882" y="589112"/>
                </a:cubicBezTo>
                <a:cubicBezTo>
                  <a:pt x="3824882" y="591592"/>
                  <a:pt x="3827363" y="592832"/>
                  <a:pt x="3832324" y="592832"/>
                </a:cubicBezTo>
                <a:lnTo>
                  <a:pt x="3832324" y="585391"/>
                </a:lnTo>
                <a:cubicBezTo>
                  <a:pt x="3827363" y="585391"/>
                  <a:pt x="3824882" y="585391"/>
                  <a:pt x="3824882" y="585391"/>
                </a:cubicBezTo>
                <a:close/>
                <a:moveTo>
                  <a:pt x="3251894" y="585391"/>
                </a:moveTo>
                <a:lnTo>
                  <a:pt x="3259335" y="600274"/>
                </a:lnTo>
                <a:cubicBezTo>
                  <a:pt x="3264296" y="600274"/>
                  <a:pt x="3266777" y="599033"/>
                  <a:pt x="3266777" y="596553"/>
                </a:cubicBezTo>
                <a:cubicBezTo>
                  <a:pt x="3266777" y="594073"/>
                  <a:pt x="3264296" y="591592"/>
                  <a:pt x="3259335" y="589112"/>
                </a:cubicBezTo>
                <a:cubicBezTo>
                  <a:pt x="3254374" y="586632"/>
                  <a:pt x="3251894" y="585391"/>
                  <a:pt x="3251894" y="585391"/>
                </a:cubicBezTo>
                <a:close/>
                <a:moveTo>
                  <a:pt x="3162597" y="585391"/>
                </a:moveTo>
                <a:lnTo>
                  <a:pt x="3177480" y="592832"/>
                </a:lnTo>
                <a:lnTo>
                  <a:pt x="3199804" y="600274"/>
                </a:lnTo>
                <a:lnTo>
                  <a:pt x="3222128" y="600274"/>
                </a:lnTo>
                <a:cubicBezTo>
                  <a:pt x="3222128" y="600274"/>
                  <a:pt x="3213447" y="597794"/>
                  <a:pt x="3196084" y="592832"/>
                </a:cubicBezTo>
                <a:cubicBezTo>
                  <a:pt x="3178720" y="587871"/>
                  <a:pt x="3167558" y="585391"/>
                  <a:pt x="3162597" y="585391"/>
                </a:cubicBezTo>
                <a:close/>
                <a:moveTo>
                  <a:pt x="2351484" y="577950"/>
                </a:moveTo>
                <a:lnTo>
                  <a:pt x="2358925" y="585391"/>
                </a:lnTo>
                <a:lnTo>
                  <a:pt x="2351484" y="585391"/>
                </a:lnTo>
                <a:cubicBezTo>
                  <a:pt x="2346523" y="585391"/>
                  <a:pt x="2344042" y="584150"/>
                  <a:pt x="2344042" y="581670"/>
                </a:cubicBezTo>
                <a:cubicBezTo>
                  <a:pt x="2344042" y="579190"/>
                  <a:pt x="2346523" y="577950"/>
                  <a:pt x="2351484" y="577950"/>
                </a:cubicBezTo>
                <a:close/>
                <a:moveTo>
                  <a:pt x="5439667" y="570508"/>
                </a:moveTo>
                <a:cubicBezTo>
                  <a:pt x="5444629" y="570508"/>
                  <a:pt x="5447109" y="572988"/>
                  <a:pt x="5447109" y="577950"/>
                </a:cubicBezTo>
                <a:cubicBezTo>
                  <a:pt x="5442147" y="577950"/>
                  <a:pt x="5439667" y="577950"/>
                  <a:pt x="5439667" y="577950"/>
                </a:cubicBezTo>
                <a:close/>
                <a:moveTo>
                  <a:pt x="4442519" y="570508"/>
                </a:moveTo>
                <a:cubicBezTo>
                  <a:pt x="4452440" y="570508"/>
                  <a:pt x="4457402" y="572988"/>
                  <a:pt x="4457402" y="577950"/>
                </a:cubicBezTo>
                <a:lnTo>
                  <a:pt x="4442519" y="585391"/>
                </a:lnTo>
                <a:cubicBezTo>
                  <a:pt x="4437558" y="585391"/>
                  <a:pt x="4435077" y="582911"/>
                  <a:pt x="4435077" y="577950"/>
                </a:cubicBezTo>
                <a:close/>
                <a:moveTo>
                  <a:pt x="3638847" y="570508"/>
                </a:moveTo>
                <a:lnTo>
                  <a:pt x="3646289" y="577950"/>
                </a:lnTo>
                <a:lnTo>
                  <a:pt x="3653730" y="570508"/>
                </a:lnTo>
                <a:cubicBezTo>
                  <a:pt x="3653730" y="570508"/>
                  <a:pt x="3648769" y="570508"/>
                  <a:pt x="3638847" y="570508"/>
                </a:cubicBezTo>
                <a:close/>
                <a:moveTo>
                  <a:pt x="3082602" y="566787"/>
                </a:moveTo>
                <a:cubicBezTo>
                  <a:pt x="3078881" y="566787"/>
                  <a:pt x="3075781" y="568027"/>
                  <a:pt x="3073300" y="570508"/>
                </a:cubicBezTo>
                <a:lnTo>
                  <a:pt x="3088183" y="570508"/>
                </a:lnTo>
                <a:lnTo>
                  <a:pt x="3095625" y="570508"/>
                </a:lnTo>
                <a:cubicBezTo>
                  <a:pt x="3090663" y="568027"/>
                  <a:pt x="3086322" y="566787"/>
                  <a:pt x="3082602" y="566787"/>
                </a:cubicBezTo>
                <a:close/>
                <a:moveTo>
                  <a:pt x="3979292" y="563067"/>
                </a:moveTo>
                <a:cubicBezTo>
                  <a:pt x="3973091" y="563067"/>
                  <a:pt x="3968750" y="565547"/>
                  <a:pt x="3966269" y="570508"/>
                </a:cubicBezTo>
                <a:cubicBezTo>
                  <a:pt x="3966269" y="570508"/>
                  <a:pt x="3965029" y="570508"/>
                  <a:pt x="3962548" y="570508"/>
                </a:cubicBezTo>
                <a:cubicBezTo>
                  <a:pt x="3960068" y="570508"/>
                  <a:pt x="3956347" y="570508"/>
                  <a:pt x="3951386" y="570508"/>
                </a:cubicBezTo>
                <a:lnTo>
                  <a:pt x="3951386" y="577950"/>
                </a:lnTo>
                <a:cubicBezTo>
                  <a:pt x="3951386" y="577950"/>
                  <a:pt x="3951386" y="582911"/>
                  <a:pt x="3951386" y="592832"/>
                </a:cubicBezTo>
                <a:cubicBezTo>
                  <a:pt x="3956347" y="587871"/>
                  <a:pt x="3965029" y="585391"/>
                  <a:pt x="3977431" y="585391"/>
                </a:cubicBezTo>
                <a:cubicBezTo>
                  <a:pt x="3989834" y="585391"/>
                  <a:pt x="3998515" y="585391"/>
                  <a:pt x="4003476" y="585391"/>
                </a:cubicBezTo>
                <a:lnTo>
                  <a:pt x="4003476" y="570508"/>
                </a:lnTo>
                <a:cubicBezTo>
                  <a:pt x="3993554" y="565547"/>
                  <a:pt x="3985493" y="563067"/>
                  <a:pt x="3979292" y="563067"/>
                </a:cubicBezTo>
                <a:close/>
                <a:moveTo>
                  <a:pt x="3117949" y="563067"/>
                </a:moveTo>
                <a:cubicBezTo>
                  <a:pt x="3117949" y="568028"/>
                  <a:pt x="3122909" y="570508"/>
                  <a:pt x="3132832" y="570508"/>
                </a:cubicBezTo>
                <a:cubicBezTo>
                  <a:pt x="3137792" y="570508"/>
                  <a:pt x="3140273" y="570508"/>
                  <a:pt x="3140273" y="570508"/>
                </a:cubicBezTo>
                <a:close/>
                <a:moveTo>
                  <a:pt x="5417343" y="559346"/>
                </a:moveTo>
                <a:cubicBezTo>
                  <a:pt x="5419824" y="559346"/>
                  <a:pt x="5422304" y="560586"/>
                  <a:pt x="5424785" y="563067"/>
                </a:cubicBezTo>
                <a:lnTo>
                  <a:pt x="5417343" y="563067"/>
                </a:lnTo>
                <a:lnTo>
                  <a:pt x="5409902" y="563067"/>
                </a:lnTo>
                <a:cubicBezTo>
                  <a:pt x="5412382" y="560586"/>
                  <a:pt x="5414863" y="559346"/>
                  <a:pt x="5417343" y="559346"/>
                </a:cubicBezTo>
                <a:close/>
                <a:moveTo>
                  <a:pt x="3288171" y="550974"/>
                </a:moveTo>
                <a:cubicBezTo>
                  <a:pt x="3287551" y="550355"/>
                  <a:pt x="3286621" y="550665"/>
                  <a:pt x="3285380" y="551905"/>
                </a:cubicBezTo>
                <a:cubicBezTo>
                  <a:pt x="3282900" y="554385"/>
                  <a:pt x="3281660" y="555625"/>
                  <a:pt x="3281660" y="555625"/>
                </a:cubicBezTo>
                <a:cubicBezTo>
                  <a:pt x="3281660" y="560587"/>
                  <a:pt x="3280419" y="564307"/>
                  <a:pt x="3277939" y="566787"/>
                </a:cubicBezTo>
                <a:cubicBezTo>
                  <a:pt x="3275459" y="569268"/>
                  <a:pt x="3279179" y="575469"/>
                  <a:pt x="3289101" y="585391"/>
                </a:cubicBezTo>
                <a:cubicBezTo>
                  <a:pt x="3303984" y="590352"/>
                  <a:pt x="3311425" y="590352"/>
                  <a:pt x="3311425" y="585391"/>
                </a:cubicBezTo>
                <a:cubicBezTo>
                  <a:pt x="3311425" y="585391"/>
                  <a:pt x="3313906" y="585391"/>
                  <a:pt x="3318867" y="585391"/>
                </a:cubicBezTo>
                <a:lnTo>
                  <a:pt x="3333750" y="570508"/>
                </a:lnTo>
                <a:lnTo>
                  <a:pt x="3318867" y="563067"/>
                </a:lnTo>
                <a:cubicBezTo>
                  <a:pt x="3318867" y="568028"/>
                  <a:pt x="3317626" y="568028"/>
                  <a:pt x="3315146" y="563067"/>
                </a:cubicBezTo>
                <a:cubicBezTo>
                  <a:pt x="3312666" y="558105"/>
                  <a:pt x="3308945" y="558105"/>
                  <a:pt x="3303984" y="563067"/>
                </a:cubicBezTo>
                <a:cubicBezTo>
                  <a:pt x="3294062" y="572988"/>
                  <a:pt x="3289101" y="570508"/>
                  <a:pt x="3289101" y="555625"/>
                </a:cubicBezTo>
                <a:cubicBezTo>
                  <a:pt x="3289101" y="553145"/>
                  <a:pt x="3288791" y="551595"/>
                  <a:pt x="3288171" y="550974"/>
                </a:cubicBezTo>
                <a:close/>
                <a:moveTo>
                  <a:pt x="4472285" y="548184"/>
                </a:moveTo>
                <a:cubicBezTo>
                  <a:pt x="4477246" y="548184"/>
                  <a:pt x="4482206" y="550664"/>
                  <a:pt x="4487167" y="555625"/>
                </a:cubicBezTo>
                <a:cubicBezTo>
                  <a:pt x="4492129" y="560587"/>
                  <a:pt x="4492129" y="565547"/>
                  <a:pt x="4487167" y="570508"/>
                </a:cubicBezTo>
                <a:cubicBezTo>
                  <a:pt x="4487167" y="575469"/>
                  <a:pt x="4484687" y="575469"/>
                  <a:pt x="4479726" y="570508"/>
                </a:cubicBezTo>
                <a:close/>
                <a:moveTo>
                  <a:pt x="4249042" y="548184"/>
                </a:moveTo>
                <a:lnTo>
                  <a:pt x="4263925" y="548184"/>
                </a:lnTo>
                <a:lnTo>
                  <a:pt x="4278808" y="548184"/>
                </a:lnTo>
                <a:cubicBezTo>
                  <a:pt x="4273847" y="553145"/>
                  <a:pt x="4268886" y="555625"/>
                  <a:pt x="4263925" y="555625"/>
                </a:cubicBezTo>
                <a:cubicBezTo>
                  <a:pt x="4258964" y="555625"/>
                  <a:pt x="4257724" y="560587"/>
                  <a:pt x="4260204" y="570508"/>
                </a:cubicBezTo>
                <a:cubicBezTo>
                  <a:pt x="4262685" y="580430"/>
                  <a:pt x="4262685" y="585391"/>
                  <a:pt x="4260204" y="585391"/>
                </a:cubicBezTo>
                <a:cubicBezTo>
                  <a:pt x="4257724" y="585391"/>
                  <a:pt x="4256484" y="587871"/>
                  <a:pt x="4256484" y="592832"/>
                </a:cubicBezTo>
                <a:cubicBezTo>
                  <a:pt x="4251522" y="592832"/>
                  <a:pt x="4246562" y="592832"/>
                  <a:pt x="4241601" y="592832"/>
                </a:cubicBezTo>
                <a:cubicBezTo>
                  <a:pt x="4226718" y="582911"/>
                  <a:pt x="4226718" y="575469"/>
                  <a:pt x="4241601" y="570508"/>
                </a:cubicBezTo>
                <a:cubicBezTo>
                  <a:pt x="4251522" y="570508"/>
                  <a:pt x="4254004" y="568028"/>
                  <a:pt x="4249042" y="563067"/>
                </a:cubicBezTo>
                <a:cubicBezTo>
                  <a:pt x="4244081" y="558105"/>
                  <a:pt x="4244081" y="553145"/>
                  <a:pt x="4249042" y="548184"/>
                </a:cubicBezTo>
                <a:close/>
                <a:moveTo>
                  <a:pt x="3199804" y="548184"/>
                </a:moveTo>
                <a:cubicBezTo>
                  <a:pt x="3199804" y="548184"/>
                  <a:pt x="3199804" y="550664"/>
                  <a:pt x="3199804" y="555625"/>
                </a:cubicBezTo>
                <a:cubicBezTo>
                  <a:pt x="3199804" y="560587"/>
                  <a:pt x="3197324" y="563067"/>
                  <a:pt x="3192363" y="563067"/>
                </a:cubicBezTo>
                <a:lnTo>
                  <a:pt x="3184921" y="570508"/>
                </a:lnTo>
                <a:lnTo>
                  <a:pt x="3192363" y="570508"/>
                </a:lnTo>
                <a:lnTo>
                  <a:pt x="3199804" y="570508"/>
                </a:lnTo>
                <a:lnTo>
                  <a:pt x="3222128" y="563067"/>
                </a:lnTo>
                <a:lnTo>
                  <a:pt x="3207246" y="548184"/>
                </a:lnTo>
                <a:cubicBezTo>
                  <a:pt x="3202285" y="548184"/>
                  <a:pt x="3199804" y="548184"/>
                  <a:pt x="3199804" y="548184"/>
                </a:cubicBezTo>
                <a:close/>
                <a:moveTo>
                  <a:pt x="2902148" y="548184"/>
                </a:moveTo>
                <a:cubicBezTo>
                  <a:pt x="2902148" y="548184"/>
                  <a:pt x="2903388" y="548184"/>
                  <a:pt x="2905869" y="548184"/>
                </a:cubicBezTo>
                <a:cubicBezTo>
                  <a:pt x="2908349" y="548184"/>
                  <a:pt x="2909589" y="550664"/>
                  <a:pt x="2909589" y="555625"/>
                </a:cubicBezTo>
                <a:close/>
                <a:moveTo>
                  <a:pt x="1942207" y="548184"/>
                </a:moveTo>
                <a:lnTo>
                  <a:pt x="1942207" y="563067"/>
                </a:lnTo>
                <a:cubicBezTo>
                  <a:pt x="1932284" y="568028"/>
                  <a:pt x="1928564" y="566787"/>
                  <a:pt x="1931044" y="559346"/>
                </a:cubicBezTo>
                <a:cubicBezTo>
                  <a:pt x="1933525" y="551905"/>
                  <a:pt x="1937246" y="548184"/>
                  <a:pt x="1942207" y="548184"/>
                </a:cubicBezTo>
                <a:close/>
                <a:moveTo>
                  <a:pt x="4234160" y="533301"/>
                </a:moveTo>
                <a:cubicBezTo>
                  <a:pt x="4234160" y="533301"/>
                  <a:pt x="4235400" y="533301"/>
                  <a:pt x="4237880" y="533301"/>
                </a:cubicBezTo>
                <a:cubicBezTo>
                  <a:pt x="4240360" y="533301"/>
                  <a:pt x="4241601" y="535781"/>
                  <a:pt x="4241601" y="540743"/>
                </a:cubicBezTo>
                <a:cubicBezTo>
                  <a:pt x="4241601" y="550664"/>
                  <a:pt x="4236640" y="550664"/>
                  <a:pt x="4226718" y="540743"/>
                </a:cubicBezTo>
                <a:cubicBezTo>
                  <a:pt x="4226718" y="540743"/>
                  <a:pt x="4227959" y="539502"/>
                  <a:pt x="4230439" y="537022"/>
                </a:cubicBezTo>
                <a:cubicBezTo>
                  <a:pt x="4232919" y="534542"/>
                  <a:pt x="4234160" y="533301"/>
                  <a:pt x="4234160" y="533301"/>
                </a:cubicBezTo>
                <a:close/>
                <a:moveTo>
                  <a:pt x="3467695" y="533301"/>
                </a:moveTo>
                <a:lnTo>
                  <a:pt x="3467695" y="540743"/>
                </a:lnTo>
                <a:lnTo>
                  <a:pt x="3475136" y="533301"/>
                </a:lnTo>
                <a:cubicBezTo>
                  <a:pt x="3475136" y="533301"/>
                  <a:pt x="3472656" y="533301"/>
                  <a:pt x="3467695" y="533301"/>
                </a:cubicBezTo>
                <a:close/>
                <a:moveTo>
                  <a:pt x="4435077" y="528650"/>
                </a:moveTo>
                <a:cubicBezTo>
                  <a:pt x="4437558" y="529271"/>
                  <a:pt x="4440038" y="530820"/>
                  <a:pt x="4442519" y="533301"/>
                </a:cubicBezTo>
                <a:lnTo>
                  <a:pt x="4449960" y="540743"/>
                </a:lnTo>
                <a:lnTo>
                  <a:pt x="4449960" y="548184"/>
                </a:lnTo>
                <a:cubicBezTo>
                  <a:pt x="4440039" y="553145"/>
                  <a:pt x="4432597" y="554385"/>
                  <a:pt x="4427636" y="551905"/>
                </a:cubicBezTo>
                <a:cubicBezTo>
                  <a:pt x="4422675" y="549425"/>
                  <a:pt x="4420195" y="545704"/>
                  <a:pt x="4420195" y="540743"/>
                </a:cubicBezTo>
                <a:cubicBezTo>
                  <a:pt x="4420195" y="535781"/>
                  <a:pt x="4422675" y="532060"/>
                  <a:pt x="4427636" y="529580"/>
                </a:cubicBezTo>
                <a:cubicBezTo>
                  <a:pt x="4430117" y="528340"/>
                  <a:pt x="4432597" y="528030"/>
                  <a:pt x="4435077" y="528650"/>
                </a:cubicBezTo>
                <a:close/>
                <a:moveTo>
                  <a:pt x="4382988" y="525860"/>
                </a:moveTo>
                <a:lnTo>
                  <a:pt x="4368105" y="540743"/>
                </a:lnTo>
                <a:cubicBezTo>
                  <a:pt x="4363144" y="540743"/>
                  <a:pt x="4363144" y="538262"/>
                  <a:pt x="4368105" y="533301"/>
                </a:cubicBezTo>
                <a:cubicBezTo>
                  <a:pt x="4373066" y="528340"/>
                  <a:pt x="4378026" y="525860"/>
                  <a:pt x="4382988" y="525860"/>
                </a:cubicBezTo>
                <a:close/>
                <a:moveTo>
                  <a:pt x="2879824" y="518418"/>
                </a:moveTo>
                <a:cubicBezTo>
                  <a:pt x="2884784" y="518418"/>
                  <a:pt x="2886025" y="519659"/>
                  <a:pt x="2883544" y="522139"/>
                </a:cubicBezTo>
                <a:cubicBezTo>
                  <a:pt x="2881064" y="524619"/>
                  <a:pt x="2879824" y="528340"/>
                  <a:pt x="2879824" y="533301"/>
                </a:cubicBezTo>
                <a:cubicBezTo>
                  <a:pt x="2874863" y="538262"/>
                  <a:pt x="2872382" y="535781"/>
                  <a:pt x="2872382" y="525860"/>
                </a:cubicBezTo>
                <a:cubicBezTo>
                  <a:pt x="2877343" y="525860"/>
                  <a:pt x="2879824" y="523380"/>
                  <a:pt x="2879824" y="518418"/>
                </a:cubicBezTo>
                <a:close/>
                <a:moveTo>
                  <a:pt x="4623903" y="517023"/>
                </a:moveTo>
                <a:cubicBezTo>
                  <a:pt x="4640646" y="517953"/>
                  <a:pt x="4654599" y="525860"/>
                  <a:pt x="4665761" y="540743"/>
                </a:cubicBezTo>
                <a:cubicBezTo>
                  <a:pt x="4670722" y="545704"/>
                  <a:pt x="4670722" y="550664"/>
                  <a:pt x="4665761" y="555625"/>
                </a:cubicBezTo>
                <a:cubicBezTo>
                  <a:pt x="4655840" y="565547"/>
                  <a:pt x="4658320" y="577950"/>
                  <a:pt x="4673202" y="592832"/>
                </a:cubicBezTo>
                <a:lnTo>
                  <a:pt x="4680644" y="600274"/>
                </a:lnTo>
                <a:lnTo>
                  <a:pt x="4702968" y="607715"/>
                </a:lnTo>
                <a:cubicBezTo>
                  <a:pt x="4707929" y="607715"/>
                  <a:pt x="4710410" y="606475"/>
                  <a:pt x="4710410" y="603994"/>
                </a:cubicBezTo>
                <a:cubicBezTo>
                  <a:pt x="4710410" y="601514"/>
                  <a:pt x="4707929" y="600274"/>
                  <a:pt x="4702968" y="600274"/>
                </a:cubicBezTo>
                <a:cubicBezTo>
                  <a:pt x="4698007" y="595312"/>
                  <a:pt x="4695527" y="592832"/>
                  <a:pt x="4695527" y="592832"/>
                </a:cubicBezTo>
                <a:cubicBezTo>
                  <a:pt x="4695527" y="592832"/>
                  <a:pt x="4698007" y="592832"/>
                  <a:pt x="4702968" y="592832"/>
                </a:cubicBezTo>
                <a:lnTo>
                  <a:pt x="4717851" y="585391"/>
                </a:lnTo>
                <a:lnTo>
                  <a:pt x="4710410" y="570508"/>
                </a:lnTo>
                <a:lnTo>
                  <a:pt x="4702968" y="570508"/>
                </a:lnTo>
                <a:cubicBezTo>
                  <a:pt x="4698007" y="565547"/>
                  <a:pt x="4690565" y="565547"/>
                  <a:pt x="4680644" y="570508"/>
                </a:cubicBezTo>
                <a:lnTo>
                  <a:pt x="4673202" y="563067"/>
                </a:lnTo>
                <a:cubicBezTo>
                  <a:pt x="4683124" y="558105"/>
                  <a:pt x="4698007" y="558105"/>
                  <a:pt x="4717851" y="563067"/>
                </a:cubicBezTo>
                <a:cubicBezTo>
                  <a:pt x="4737695" y="568028"/>
                  <a:pt x="4747617" y="572988"/>
                  <a:pt x="4747617" y="577950"/>
                </a:cubicBezTo>
                <a:cubicBezTo>
                  <a:pt x="4752578" y="582911"/>
                  <a:pt x="4755058" y="585391"/>
                  <a:pt x="4755058" y="585391"/>
                </a:cubicBezTo>
                <a:cubicBezTo>
                  <a:pt x="4755058" y="585391"/>
                  <a:pt x="4757538" y="585391"/>
                  <a:pt x="4762499" y="585391"/>
                </a:cubicBezTo>
                <a:lnTo>
                  <a:pt x="4784824" y="615157"/>
                </a:lnTo>
                <a:cubicBezTo>
                  <a:pt x="4784824" y="615157"/>
                  <a:pt x="4783583" y="616397"/>
                  <a:pt x="4781103" y="618877"/>
                </a:cubicBezTo>
                <a:cubicBezTo>
                  <a:pt x="4778623" y="621357"/>
                  <a:pt x="4777382" y="625078"/>
                  <a:pt x="4777382" y="630039"/>
                </a:cubicBezTo>
                <a:cubicBezTo>
                  <a:pt x="4777382" y="630039"/>
                  <a:pt x="4777382" y="632519"/>
                  <a:pt x="4777382" y="637481"/>
                </a:cubicBezTo>
                <a:cubicBezTo>
                  <a:pt x="4787304" y="642442"/>
                  <a:pt x="4792265" y="644922"/>
                  <a:pt x="4792265" y="644922"/>
                </a:cubicBezTo>
                <a:cubicBezTo>
                  <a:pt x="4792265" y="649884"/>
                  <a:pt x="4791024" y="652364"/>
                  <a:pt x="4788544" y="652364"/>
                </a:cubicBezTo>
                <a:cubicBezTo>
                  <a:pt x="4786064" y="652364"/>
                  <a:pt x="4782343" y="652364"/>
                  <a:pt x="4777382" y="652364"/>
                </a:cubicBezTo>
                <a:cubicBezTo>
                  <a:pt x="4777382" y="657325"/>
                  <a:pt x="4774902" y="659805"/>
                  <a:pt x="4769941" y="659805"/>
                </a:cubicBezTo>
                <a:cubicBezTo>
                  <a:pt x="4764979" y="659805"/>
                  <a:pt x="4760019" y="657325"/>
                  <a:pt x="4755058" y="652364"/>
                </a:cubicBezTo>
                <a:lnTo>
                  <a:pt x="4725292" y="652364"/>
                </a:lnTo>
                <a:lnTo>
                  <a:pt x="4702968" y="652364"/>
                </a:lnTo>
                <a:lnTo>
                  <a:pt x="4710410" y="637481"/>
                </a:lnTo>
                <a:cubicBezTo>
                  <a:pt x="4710410" y="632519"/>
                  <a:pt x="4707929" y="630039"/>
                  <a:pt x="4702968" y="630039"/>
                </a:cubicBezTo>
                <a:cubicBezTo>
                  <a:pt x="4702968" y="630039"/>
                  <a:pt x="4701727" y="628799"/>
                  <a:pt x="4699247" y="626319"/>
                </a:cubicBezTo>
                <a:cubicBezTo>
                  <a:pt x="4696767" y="623839"/>
                  <a:pt x="4693047" y="622598"/>
                  <a:pt x="4688085" y="622598"/>
                </a:cubicBezTo>
                <a:lnTo>
                  <a:pt x="4673202" y="622598"/>
                </a:lnTo>
                <a:cubicBezTo>
                  <a:pt x="4673202" y="627559"/>
                  <a:pt x="4675683" y="632519"/>
                  <a:pt x="4680644" y="637481"/>
                </a:cubicBezTo>
                <a:cubicBezTo>
                  <a:pt x="4685605" y="642442"/>
                  <a:pt x="4685605" y="644922"/>
                  <a:pt x="4680644" y="644922"/>
                </a:cubicBezTo>
                <a:lnTo>
                  <a:pt x="4680644" y="652364"/>
                </a:lnTo>
                <a:lnTo>
                  <a:pt x="4680644" y="659805"/>
                </a:lnTo>
                <a:cubicBezTo>
                  <a:pt x="4675683" y="659805"/>
                  <a:pt x="4670722" y="657325"/>
                  <a:pt x="4665761" y="652364"/>
                </a:cubicBezTo>
                <a:cubicBezTo>
                  <a:pt x="4655840" y="657325"/>
                  <a:pt x="4648398" y="662285"/>
                  <a:pt x="4643437" y="667246"/>
                </a:cubicBezTo>
                <a:cubicBezTo>
                  <a:pt x="4643437" y="677168"/>
                  <a:pt x="4648398" y="677168"/>
                  <a:pt x="4658320" y="667246"/>
                </a:cubicBezTo>
                <a:lnTo>
                  <a:pt x="4665761" y="682129"/>
                </a:lnTo>
                <a:cubicBezTo>
                  <a:pt x="4660800" y="692051"/>
                  <a:pt x="4650878" y="694532"/>
                  <a:pt x="4635995" y="689571"/>
                </a:cubicBezTo>
                <a:lnTo>
                  <a:pt x="4598788" y="682129"/>
                </a:lnTo>
                <a:lnTo>
                  <a:pt x="4591347" y="689571"/>
                </a:lnTo>
                <a:cubicBezTo>
                  <a:pt x="4591347" y="699492"/>
                  <a:pt x="4593827" y="704453"/>
                  <a:pt x="4598788" y="704453"/>
                </a:cubicBezTo>
                <a:cubicBezTo>
                  <a:pt x="4598788" y="704453"/>
                  <a:pt x="4600029" y="705694"/>
                  <a:pt x="4602509" y="708174"/>
                </a:cubicBezTo>
                <a:cubicBezTo>
                  <a:pt x="4604989" y="710654"/>
                  <a:pt x="4607470" y="713135"/>
                  <a:pt x="4609951" y="715616"/>
                </a:cubicBezTo>
                <a:cubicBezTo>
                  <a:pt x="4612431" y="718096"/>
                  <a:pt x="4616151" y="720577"/>
                  <a:pt x="4621113" y="723057"/>
                </a:cubicBezTo>
                <a:cubicBezTo>
                  <a:pt x="4626074" y="725537"/>
                  <a:pt x="4628554" y="726778"/>
                  <a:pt x="4628554" y="726778"/>
                </a:cubicBezTo>
                <a:cubicBezTo>
                  <a:pt x="4638476" y="731739"/>
                  <a:pt x="4645917" y="736699"/>
                  <a:pt x="4650878" y="741660"/>
                </a:cubicBezTo>
                <a:cubicBezTo>
                  <a:pt x="4655840" y="746622"/>
                  <a:pt x="4658320" y="749102"/>
                  <a:pt x="4658320" y="749102"/>
                </a:cubicBezTo>
                <a:cubicBezTo>
                  <a:pt x="4658320" y="759023"/>
                  <a:pt x="4653358" y="759023"/>
                  <a:pt x="4643437" y="749102"/>
                </a:cubicBezTo>
                <a:cubicBezTo>
                  <a:pt x="4638476" y="749102"/>
                  <a:pt x="4633515" y="747861"/>
                  <a:pt x="4628554" y="745381"/>
                </a:cubicBezTo>
                <a:cubicBezTo>
                  <a:pt x="4623593" y="742901"/>
                  <a:pt x="4618633" y="741660"/>
                  <a:pt x="4613671" y="741660"/>
                </a:cubicBezTo>
                <a:cubicBezTo>
                  <a:pt x="4608710" y="741660"/>
                  <a:pt x="4603750" y="740420"/>
                  <a:pt x="4598788" y="737940"/>
                </a:cubicBezTo>
                <a:cubicBezTo>
                  <a:pt x="4593827" y="735460"/>
                  <a:pt x="4591347" y="734219"/>
                  <a:pt x="4591347" y="734219"/>
                </a:cubicBezTo>
                <a:cubicBezTo>
                  <a:pt x="4591347" y="739180"/>
                  <a:pt x="4591347" y="744141"/>
                  <a:pt x="4591347" y="749102"/>
                </a:cubicBezTo>
                <a:cubicBezTo>
                  <a:pt x="4591347" y="754063"/>
                  <a:pt x="4596308" y="759023"/>
                  <a:pt x="4606230" y="763985"/>
                </a:cubicBezTo>
                <a:cubicBezTo>
                  <a:pt x="4616151" y="773906"/>
                  <a:pt x="4618633" y="778868"/>
                  <a:pt x="4613671" y="778868"/>
                </a:cubicBezTo>
                <a:lnTo>
                  <a:pt x="4591347" y="778868"/>
                </a:lnTo>
                <a:lnTo>
                  <a:pt x="4576464" y="771426"/>
                </a:lnTo>
                <a:cubicBezTo>
                  <a:pt x="4576464" y="766465"/>
                  <a:pt x="4571503" y="761505"/>
                  <a:pt x="4561581" y="756543"/>
                </a:cubicBezTo>
                <a:cubicBezTo>
                  <a:pt x="4556620" y="751582"/>
                  <a:pt x="4554140" y="746622"/>
                  <a:pt x="4554140" y="741660"/>
                </a:cubicBezTo>
                <a:cubicBezTo>
                  <a:pt x="4559101" y="741660"/>
                  <a:pt x="4561581" y="739180"/>
                  <a:pt x="4561581" y="734219"/>
                </a:cubicBezTo>
                <a:cubicBezTo>
                  <a:pt x="4561581" y="729258"/>
                  <a:pt x="4564061" y="726778"/>
                  <a:pt x="4569023" y="726778"/>
                </a:cubicBezTo>
                <a:lnTo>
                  <a:pt x="4583906" y="726778"/>
                </a:lnTo>
                <a:cubicBezTo>
                  <a:pt x="4578944" y="721816"/>
                  <a:pt x="4573984" y="719336"/>
                  <a:pt x="4569023" y="719336"/>
                </a:cubicBezTo>
                <a:lnTo>
                  <a:pt x="4561581" y="711895"/>
                </a:lnTo>
                <a:cubicBezTo>
                  <a:pt x="4571503" y="701973"/>
                  <a:pt x="4569023" y="694532"/>
                  <a:pt x="4554140" y="689571"/>
                </a:cubicBezTo>
                <a:cubicBezTo>
                  <a:pt x="4559101" y="689571"/>
                  <a:pt x="4564061" y="689571"/>
                  <a:pt x="4569023" y="689571"/>
                </a:cubicBezTo>
                <a:cubicBezTo>
                  <a:pt x="4573984" y="689571"/>
                  <a:pt x="4576464" y="689571"/>
                  <a:pt x="4576464" y="689571"/>
                </a:cubicBezTo>
                <a:lnTo>
                  <a:pt x="4561581" y="682129"/>
                </a:lnTo>
                <a:lnTo>
                  <a:pt x="4554140" y="689571"/>
                </a:lnTo>
                <a:cubicBezTo>
                  <a:pt x="4544218" y="689571"/>
                  <a:pt x="4541737" y="687091"/>
                  <a:pt x="4546699" y="682129"/>
                </a:cubicBezTo>
                <a:cubicBezTo>
                  <a:pt x="4546699" y="677168"/>
                  <a:pt x="4546699" y="674688"/>
                  <a:pt x="4546699" y="674688"/>
                </a:cubicBezTo>
                <a:cubicBezTo>
                  <a:pt x="4546699" y="674688"/>
                  <a:pt x="4544218" y="672208"/>
                  <a:pt x="4539257" y="667246"/>
                </a:cubicBezTo>
                <a:cubicBezTo>
                  <a:pt x="4534296" y="662285"/>
                  <a:pt x="4534296" y="659805"/>
                  <a:pt x="4539257" y="659805"/>
                </a:cubicBezTo>
                <a:lnTo>
                  <a:pt x="4554140" y="659805"/>
                </a:lnTo>
                <a:cubicBezTo>
                  <a:pt x="4573984" y="659805"/>
                  <a:pt x="4583906" y="657325"/>
                  <a:pt x="4583906" y="652364"/>
                </a:cubicBezTo>
                <a:cubicBezTo>
                  <a:pt x="4583906" y="647402"/>
                  <a:pt x="4576464" y="644922"/>
                  <a:pt x="4561581" y="644922"/>
                </a:cubicBezTo>
                <a:lnTo>
                  <a:pt x="4561581" y="637481"/>
                </a:lnTo>
                <a:cubicBezTo>
                  <a:pt x="4561581" y="627559"/>
                  <a:pt x="4561581" y="622598"/>
                  <a:pt x="4561581" y="622598"/>
                </a:cubicBezTo>
                <a:lnTo>
                  <a:pt x="4546699" y="622598"/>
                </a:lnTo>
                <a:cubicBezTo>
                  <a:pt x="4546699" y="622598"/>
                  <a:pt x="4544218" y="622598"/>
                  <a:pt x="4539257" y="622598"/>
                </a:cubicBezTo>
                <a:cubicBezTo>
                  <a:pt x="4534296" y="617637"/>
                  <a:pt x="4531816" y="615157"/>
                  <a:pt x="4531816" y="615157"/>
                </a:cubicBezTo>
                <a:cubicBezTo>
                  <a:pt x="4531816" y="605235"/>
                  <a:pt x="4534296" y="600274"/>
                  <a:pt x="4539257" y="600274"/>
                </a:cubicBezTo>
                <a:cubicBezTo>
                  <a:pt x="4544218" y="600274"/>
                  <a:pt x="4546699" y="600274"/>
                  <a:pt x="4546699" y="600274"/>
                </a:cubicBezTo>
                <a:cubicBezTo>
                  <a:pt x="4546699" y="600274"/>
                  <a:pt x="4546699" y="602754"/>
                  <a:pt x="4546699" y="607715"/>
                </a:cubicBezTo>
                <a:lnTo>
                  <a:pt x="4576464" y="607715"/>
                </a:lnTo>
                <a:cubicBezTo>
                  <a:pt x="4576464" y="602754"/>
                  <a:pt x="4571503" y="595312"/>
                  <a:pt x="4561581" y="585391"/>
                </a:cubicBezTo>
                <a:cubicBezTo>
                  <a:pt x="4551660" y="575469"/>
                  <a:pt x="4551660" y="570508"/>
                  <a:pt x="4561581" y="570508"/>
                </a:cubicBezTo>
                <a:lnTo>
                  <a:pt x="4561581" y="563067"/>
                </a:lnTo>
                <a:lnTo>
                  <a:pt x="4539257" y="548184"/>
                </a:lnTo>
                <a:lnTo>
                  <a:pt x="4554140" y="540743"/>
                </a:lnTo>
                <a:cubicBezTo>
                  <a:pt x="4564061" y="540743"/>
                  <a:pt x="4572744" y="543223"/>
                  <a:pt x="4580185" y="548184"/>
                </a:cubicBezTo>
                <a:cubicBezTo>
                  <a:pt x="4587626" y="553145"/>
                  <a:pt x="4588867" y="558105"/>
                  <a:pt x="4583906" y="563067"/>
                </a:cubicBezTo>
                <a:lnTo>
                  <a:pt x="4591347" y="570508"/>
                </a:lnTo>
                <a:cubicBezTo>
                  <a:pt x="4601269" y="575469"/>
                  <a:pt x="4606230" y="580430"/>
                  <a:pt x="4606230" y="585391"/>
                </a:cubicBezTo>
                <a:cubicBezTo>
                  <a:pt x="4611191" y="590352"/>
                  <a:pt x="4618633" y="587871"/>
                  <a:pt x="4628554" y="577950"/>
                </a:cubicBezTo>
                <a:cubicBezTo>
                  <a:pt x="4628554" y="572988"/>
                  <a:pt x="4628554" y="569268"/>
                  <a:pt x="4628554" y="566787"/>
                </a:cubicBezTo>
                <a:cubicBezTo>
                  <a:pt x="4628554" y="564307"/>
                  <a:pt x="4626074" y="560587"/>
                  <a:pt x="4621113" y="555625"/>
                </a:cubicBezTo>
                <a:lnTo>
                  <a:pt x="4621113" y="548184"/>
                </a:lnTo>
                <a:lnTo>
                  <a:pt x="4613671" y="533301"/>
                </a:lnTo>
                <a:cubicBezTo>
                  <a:pt x="4608710" y="533301"/>
                  <a:pt x="4603750" y="530821"/>
                  <a:pt x="4598788" y="525860"/>
                </a:cubicBezTo>
                <a:lnTo>
                  <a:pt x="4606230" y="518418"/>
                </a:lnTo>
                <a:cubicBezTo>
                  <a:pt x="4612431" y="517178"/>
                  <a:pt x="4618322" y="516713"/>
                  <a:pt x="4623903" y="517023"/>
                </a:cubicBezTo>
                <a:close/>
                <a:moveTo>
                  <a:pt x="4836913" y="510977"/>
                </a:moveTo>
                <a:lnTo>
                  <a:pt x="4844355" y="510977"/>
                </a:lnTo>
                <a:cubicBezTo>
                  <a:pt x="4844355" y="515938"/>
                  <a:pt x="4846835" y="519659"/>
                  <a:pt x="4851796" y="522139"/>
                </a:cubicBezTo>
                <a:cubicBezTo>
                  <a:pt x="4856758" y="524619"/>
                  <a:pt x="4859238" y="525860"/>
                  <a:pt x="4859238" y="525860"/>
                </a:cubicBezTo>
                <a:lnTo>
                  <a:pt x="4855517" y="525860"/>
                </a:lnTo>
                <a:cubicBezTo>
                  <a:pt x="4853037" y="525860"/>
                  <a:pt x="4851796" y="525860"/>
                  <a:pt x="4851796" y="525860"/>
                </a:cubicBezTo>
                <a:close/>
                <a:moveTo>
                  <a:pt x="1986855" y="510977"/>
                </a:moveTo>
                <a:cubicBezTo>
                  <a:pt x="1986855" y="510977"/>
                  <a:pt x="1986855" y="513457"/>
                  <a:pt x="1986855" y="518418"/>
                </a:cubicBezTo>
                <a:lnTo>
                  <a:pt x="1971972" y="525860"/>
                </a:lnTo>
                <a:cubicBezTo>
                  <a:pt x="1971972" y="525860"/>
                  <a:pt x="1974453" y="523380"/>
                  <a:pt x="1979414" y="518418"/>
                </a:cubicBezTo>
                <a:cubicBezTo>
                  <a:pt x="1984374" y="513457"/>
                  <a:pt x="1986855" y="510977"/>
                  <a:pt x="1986855" y="510977"/>
                </a:cubicBezTo>
                <a:close/>
                <a:moveTo>
                  <a:pt x="4359733" y="508651"/>
                </a:moveTo>
                <a:cubicBezTo>
                  <a:pt x="4365314" y="507721"/>
                  <a:pt x="4368105" y="510977"/>
                  <a:pt x="4368105" y="518418"/>
                </a:cubicBezTo>
                <a:cubicBezTo>
                  <a:pt x="4368105" y="523380"/>
                  <a:pt x="4363144" y="525860"/>
                  <a:pt x="4353222" y="525860"/>
                </a:cubicBezTo>
                <a:cubicBezTo>
                  <a:pt x="4348261" y="525860"/>
                  <a:pt x="4344540" y="524619"/>
                  <a:pt x="4342060" y="522139"/>
                </a:cubicBezTo>
                <a:cubicBezTo>
                  <a:pt x="4339580" y="519659"/>
                  <a:pt x="4338339" y="518418"/>
                  <a:pt x="4338339" y="518418"/>
                </a:cubicBezTo>
                <a:lnTo>
                  <a:pt x="4353222" y="510977"/>
                </a:lnTo>
                <a:cubicBezTo>
                  <a:pt x="4355702" y="509737"/>
                  <a:pt x="4357873" y="508961"/>
                  <a:pt x="4359733" y="508651"/>
                </a:cubicBezTo>
                <a:close/>
                <a:moveTo>
                  <a:pt x="1549673" y="505396"/>
                </a:moveTo>
                <a:cubicBezTo>
                  <a:pt x="1550913" y="505396"/>
                  <a:pt x="1552773" y="506016"/>
                  <a:pt x="1555254" y="507256"/>
                </a:cubicBezTo>
                <a:cubicBezTo>
                  <a:pt x="1560214" y="509736"/>
                  <a:pt x="1562695" y="510977"/>
                  <a:pt x="1562695" y="510977"/>
                </a:cubicBezTo>
                <a:cubicBezTo>
                  <a:pt x="1562695" y="510977"/>
                  <a:pt x="1560214" y="510977"/>
                  <a:pt x="1555254" y="510977"/>
                </a:cubicBezTo>
                <a:cubicBezTo>
                  <a:pt x="1550293" y="510977"/>
                  <a:pt x="1547812" y="509736"/>
                  <a:pt x="1547812" y="507256"/>
                </a:cubicBezTo>
                <a:cubicBezTo>
                  <a:pt x="1547812" y="506016"/>
                  <a:pt x="1548432" y="505396"/>
                  <a:pt x="1549673" y="505396"/>
                </a:cubicBezTo>
                <a:close/>
                <a:moveTo>
                  <a:pt x="3549550" y="503535"/>
                </a:moveTo>
                <a:cubicBezTo>
                  <a:pt x="3539629" y="503535"/>
                  <a:pt x="3534668" y="504776"/>
                  <a:pt x="3534668" y="507256"/>
                </a:cubicBezTo>
                <a:cubicBezTo>
                  <a:pt x="3534668" y="509736"/>
                  <a:pt x="3534668" y="513457"/>
                  <a:pt x="3534668" y="518418"/>
                </a:cubicBezTo>
                <a:lnTo>
                  <a:pt x="3542109" y="525860"/>
                </a:lnTo>
                <a:cubicBezTo>
                  <a:pt x="3547070" y="525860"/>
                  <a:pt x="3549550" y="525860"/>
                  <a:pt x="3549550" y="525860"/>
                </a:cubicBezTo>
                <a:cubicBezTo>
                  <a:pt x="3549550" y="520898"/>
                  <a:pt x="3552031" y="515938"/>
                  <a:pt x="3556992" y="510977"/>
                </a:cubicBezTo>
                <a:lnTo>
                  <a:pt x="3571875" y="503535"/>
                </a:lnTo>
                <a:close/>
                <a:moveTo>
                  <a:pt x="3289101" y="503535"/>
                </a:moveTo>
                <a:cubicBezTo>
                  <a:pt x="3303984" y="503535"/>
                  <a:pt x="3306464" y="508497"/>
                  <a:pt x="3296542" y="518418"/>
                </a:cubicBezTo>
                <a:cubicBezTo>
                  <a:pt x="3291581" y="523380"/>
                  <a:pt x="3286621" y="528340"/>
                  <a:pt x="3281660" y="533301"/>
                </a:cubicBezTo>
                <a:lnTo>
                  <a:pt x="3274218" y="525860"/>
                </a:lnTo>
                <a:cubicBezTo>
                  <a:pt x="3269257" y="510977"/>
                  <a:pt x="3274218" y="503535"/>
                  <a:pt x="3289101" y="503535"/>
                </a:cubicBezTo>
                <a:close/>
                <a:moveTo>
                  <a:pt x="2786806" y="503535"/>
                </a:moveTo>
                <a:cubicBezTo>
                  <a:pt x="2789287" y="503535"/>
                  <a:pt x="2790527" y="504776"/>
                  <a:pt x="2790527" y="507256"/>
                </a:cubicBezTo>
                <a:cubicBezTo>
                  <a:pt x="2790527" y="509736"/>
                  <a:pt x="2788046" y="513457"/>
                  <a:pt x="2783085" y="518418"/>
                </a:cubicBezTo>
                <a:cubicBezTo>
                  <a:pt x="2783085" y="513457"/>
                  <a:pt x="2783085" y="510977"/>
                  <a:pt x="2783085" y="510977"/>
                </a:cubicBezTo>
                <a:cubicBezTo>
                  <a:pt x="2783085" y="506016"/>
                  <a:pt x="2784326" y="503535"/>
                  <a:pt x="2786806" y="503535"/>
                </a:cubicBezTo>
                <a:close/>
                <a:moveTo>
                  <a:pt x="2053828" y="503535"/>
                </a:moveTo>
                <a:lnTo>
                  <a:pt x="2061269" y="503535"/>
                </a:lnTo>
                <a:lnTo>
                  <a:pt x="2053828" y="510977"/>
                </a:lnTo>
                <a:cubicBezTo>
                  <a:pt x="2053828" y="506016"/>
                  <a:pt x="2053828" y="503535"/>
                  <a:pt x="2053828" y="503535"/>
                </a:cubicBezTo>
                <a:close/>
                <a:moveTo>
                  <a:pt x="2381250" y="499815"/>
                </a:moveTo>
                <a:cubicBezTo>
                  <a:pt x="2383730" y="499815"/>
                  <a:pt x="2386211" y="501055"/>
                  <a:pt x="2388691" y="503535"/>
                </a:cubicBezTo>
                <a:lnTo>
                  <a:pt x="2381250" y="503535"/>
                </a:lnTo>
                <a:lnTo>
                  <a:pt x="2373808" y="503535"/>
                </a:lnTo>
                <a:cubicBezTo>
                  <a:pt x="2376288" y="501055"/>
                  <a:pt x="2378769" y="499815"/>
                  <a:pt x="2381250" y="499815"/>
                </a:cubicBezTo>
                <a:close/>
                <a:moveTo>
                  <a:pt x="4702968" y="496094"/>
                </a:moveTo>
                <a:cubicBezTo>
                  <a:pt x="4707929" y="496094"/>
                  <a:pt x="4712890" y="499815"/>
                  <a:pt x="4717851" y="507256"/>
                </a:cubicBezTo>
                <a:cubicBezTo>
                  <a:pt x="4722812" y="514698"/>
                  <a:pt x="4725292" y="520898"/>
                  <a:pt x="4725292" y="525860"/>
                </a:cubicBezTo>
                <a:cubicBezTo>
                  <a:pt x="4715371" y="520898"/>
                  <a:pt x="4707929" y="515938"/>
                  <a:pt x="4702968" y="510977"/>
                </a:cubicBezTo>
                <a:cubicBezTo>
                  <a:pt x="4698007" y="506016"/>
                  <a:pt x="4695527" y="502295"/>
                  <a:pt x="4695527" y="499815"/>
                </a:cubicBezTo>
                <a:cubicBezTo>
                  <a:pt x="4695527" y="497335"/>
                  <a:pt x="4698007" y="496094"/>
                  <a:pt x="4702968" y="496094"/>
                </a:cubicBezTo>
                <a:close/>
                <a:moveTo>
                  <a:pt x="4583906" y="496094"/>
                </a:moveTo>
                <a:lnTo>
                  <a:pt x="4591347" y="503535"/>
                </a:lnTo>
                <a:cubicBezTo>
                  <a:pt x="4591347" y="508497"/>
                  <a:pt x="4588867" y="510977"/>
                  <a:pt x="4583906" y="510977"/>
                </a:cubicBezTo>
                <a:cubicBezTo>
                  <a:pt x="4578944" y="510977"/>
                  <a:pt x="4576464" y="508497"/>
                  <a:pt x="4576464" y="503535"/>
                </a:cubicBezTo>
                <a:close/>
                <a:moveTo>
                  <a:pt x="4435077" y="496094"/>
                </a:moveTo>
                <a:cubicBezTo>
                  <a:pt x="4435077" y="496094"/>
                  <a:pt x="4437558" y="496094"/>
                  <a:pt x="4442519" y="496094"/>
                </a:cubicBezTo>
                <a:lnTo>
                  <a:pt x="4449960" y="496094"/>
                </a:lnTo>
                <a:cubicBezTo>
                  <a:pt x="4444999" y="501055"/>
                  <a:pt x="4443760" y="506016"/>
                  <a:pt x="4446240" y="510977"/>
                </a:cubicBezTo>
                <a:cubicBezTo>
                  <a:pt x="4448720" y="515938"/>
                  <a:pt x="4454922" y="518418"/>
                  <a:pt x="4464843" y="518418"/>
                </a:cubicBezTo>
                <a:lnTo>
                  <a:pt x="4479726" y="525860"/>
                </a:lnTo>
                <a:cubicBezTo>
                  <a:pt x="4479726" y="530821"/>
                  <a:pt x="4469804" y="530821"/>
                  <a:pt x="4449960" y="525860"/>
                </a:cubicBezTo>
                <a:cubicBezTo>
                  <a:pt x="4440039" y="520898"/>
                  <a:pt x="4435077" y="513457"/>
                  <a:pt x="4435077" y="503535"/>
                </a:cubicBezTo>
                <a:cubicBezTo>
                  <a:pt x="4435077" y="498574"/>
                  <a:pt x="4435077" y="496094"/>
                  <a:pt x="4435077" y="496094"/>
                </a:cubicBezTo>
                <a:close/>
                <a:moveTo>
                  <a:pt x="3482578" y="490514"/>
                </a:moveTo>
                <a:cubicBezTo>
                  <a:pt x="3480097" y="490514"/>
                  <a:pt x="3477617" y="491133"/>
                  <a:pt x="3475136" y="492373"/>
                </a:cubicBezTo>
                <a:cubicBezTo>
                  <a:pt x="3470175" y="494853"/>
                  <a:pt x="3465215" y="498574"/>
                  <a:pt x="3460254" y="503535"/>
                </a:cubicBezTo>
                <a:lnTo>
                  <a:pt x="3445371" y="510977"/>
                </a:lnTo>
                <a:lnTo>
                  <a:pt x="3460254" y="510977"/>
                </a:lnTo>
                <a:cubicBezTo>
                  <a:pt x="3465215" y="510977"/>
                  <a:pt x="3467695" y="509736"/>
                  <a:pt x="3467695" y="507256"/>
                </a:cubicBezTo>
                <a:cubicBezTo>
                  <a:pt x="3467695" y="504776"/>
                  <a:pt x="3471416" y="504776"/>
                  <a:pt x="3478857" y="507256"/>
                </a:cubicBezTo>
                <a:cubicBezTo>
                  <a:pt x="3486298" y="509736"/>
                  <a:pt x="3491260" y="508497"/>
                  <a:pt x="3493740" y="503535"/>
                </a:cubicBezTo>
                <a:cubicBezTo>
                  <a:pt x="3496220" y="498574"/>
                  <a:pt x="3494980" y="494853"/>
                  <a:pt x="3490019" y="492373"/>
                </a:cubicBezTo>
                <a:cubicBezTo>
                  <a:pt x="3487539" y="491133"/>
                  <a:pt x="3485058" y="490514"/>
                  <a:pt x="3482578" y="490514"/>
                </a:cubicBezTo>
                <a:close/>
                <a:moveTo>
                  <a:pt x="3069580" y="488653"/>
                </a:moveTo>
                <a:cubicBezTo>
                  <a:pt x="3072060" y="488653"/>
                  <a:pt x="3075781" y="491133"/>
                  <a:pt x="3080742" y="496094"/>
                </a:cubicBezTo>
                <a:cubicBezTo>
                  <a:pt x="3085702" y="496094"/>
                  <a:pt x="3085702" y="498574"/>
                  <a:pt x="3080742" y="503535"/>
                </a:cubicBezTo>
                <a:lnTo>
                  <a:pt x="3065859" y="496094"/>
                </a:lnTo>
                <a:cubicBezTo>
                  <a:pt x="3065859" y="491133"/>
                  <a:pt x="3067099" y="488653"/>
                  <a:pt x="3069580" y="488653"/>
                </a:cubicBezTo>
                <a:close/>
                <a:moveTo>
                  <a:pt x="4613671" y="488653"/>
                </a:moveTo>
                <a:cubicBezTo>
                  <a:pt x="4613671" y="488653"/>
                  <a:pt x="4614912" y="489893"/>
                  <a:pt x="4617392" y="492373"/>
                </a:cubicBezTo>
                <a:cubicBezTo>
                  <a:pt x="4619872" y="494853"/>
                  <a:pt x="4621113" y="496094"/>
                  <a:pt x="4621113" y="496094"/>
                </a:cubicBezTo>
                <a:lnTo>
                  <a:pt x="4613671" y="496094"/>
                </a:lnTo>
                <a:cubicBezTo>
                  <a:pt x="4613671" y="496094"/>
                  <a:pt x="4611191" y="496094"/>
                  <a:pt x="4606230" y="496094"/>
                </a:cubicBezTo>
                <a:cubicBezTo>
                  <a:pt x="4606230" y="496094"/>
                  <a:pt x="4608710" y="493614"/>
                  <a:pt x="4613671" y="488653"/>
                </a:cubicBezTo>
                <a:close/>
                <a:moveTo>
                  <a:pt x="4025800" y="488653"/>
                </a:moveTo>
                <a:cubicBezTo>
                  <a:pt x="4035722" y="498574"/>
                  <a:pt x="4035722" y="503535"/>
                  <a:pt x="4025800" y="503535"/>
                </a:cubicBezTo>
                <a:cubicBezTo>
                  <a:pt x="4015879" y="503535"/>
                  <a:pt x="4010918" y="501055"/>
                  <a:pt x="4010918" y="496094"/>
                </a:cubicBezTo>
                <a:close/>
                <a:moveTo>
                  <a:pt x="3668613" y="488653"/>
                </a:moveTo>
                <a:cubicBezTo>
                  <a:pt x="3668613" y="488653"/>
                  <a:pt x="3668613" y="491133"/>
                  <a:pt x="3668613" y="496094"/>
                </a:cubicBezTo>
                <a:lnTo>
                  <a:pt x="3676054" y="496094"/>
                </a:lnTo>
                <a:cubicBezTo>
                  <a:pt x="3681015" y="491133"/>
                  <a:pt x="3681015" y="488653"/>
                  <a:pt x="3676054" y="488653"/>
                </a:cubicBezTo>
                <a:cubicBezTo>
                  <a:pt x="3671093" y="488653"/>
                  <a:pt x="3668613" y="488653"/>
                  <a:pt x="3668613" y="488653"/>
                </a:cubicBezTo>
                <a:close/>
                <a:moveTo>
                  <a:pt x="3397001" y="488653"/>
                </a:moveTo>
                <a:cubicBezTo>
                  <a:pt x="3384599" y="488653"/>
                  <a:pt x="3378398" y="493614"/>
                  <a:pt x="3378398" y="503535"/>
                </a:cubicBezTo>
                <a:cubicBezTo>
                  <a:pt x="3383359" y="508497"/>
                  <a:pt x="3385839" y="513457"/>
                  <a:pt x="3385839" y="518418"/>
                </a:cubicBezTo>
                <a:lnTo>
                  <a:pt x="3400722" y="525860"/>
                </a:lnTo>
                <a:lnTo>
                  <a:pt x="3385839" y="525860"/>
                </a:lnTo>
                <a:cubicBezTo>
                  <a:pt x="3375918" y="525860"/>
                  <a:pt x="3373437" y="529580"/>
                  <a:pt x="3378398" y="537022"/>
                </a:cubicBezTo>
                <a:cubicBezTo>
                  <a:pt x="3383359" y="544463"/>
                  <a:pt x="3380878" y="548184"/>
                  <a:pt x="3370957" y="548184"/>
                </a:cubicBezTo>
                <a:cubicBezTo>
                  <a:pt x="3365996" y="548184"/>
                  <a:pt x="3365996" y="550664"/>
                  <a:pt x="3370957" y="555625"/>
                </a:cubicBezTo>
                <a:lnTo>
                  <a:pt x="3385839" y="555625"/>
                </a:lnTo>
                <a:lnTo>
                  <a:pt x="3423046" y="555625"/>
                </a:lnTo>
                <a:lnTo>
                  <a:pt x="3423046" y="510977"/>
                </a:lnTo>
                <a:lnTo>
                  <a:pt x="3423046" y="503535"/>
                </a:lnTo>
                <a:cubicBezTo>
                  <a:pt x="3418085" y="493614"/>
                  <a:pt x="3409404" y="488653"/>
                  <a:pt x="3397001" y="488653"/>
                </a:cubicBezTo>
                <a:close/>
                <a:moveTo>
                  <a:pt x="2396132" y="477491"/>
                </a:moveTo>
                <a:cubicBezTo>
                  <a:pt x="2398613" y="477491"/>
                  <a:pt x="2401093" y="478731"/>
                  <a:pt x="2403574" y="481211"/>
                </a:cubicBezTo>
                <a:lnTo>
                  <a:pt x="2396132" y="481211"/>
                </a:lnTo>
                <a:lnTo>
                  <a:pt x="2388691" y="481211"/>
                </a:lnTo>
                <a:cubicBezTo>
                  <a:pt x="2391171" y="478731"/>
                  <a:pt x="2393652" y="477491"/>
                  <a:pt x="2396132" y="477491"/>
                </a:cubicBezTo>
                <a:close/>
                <a:moveTo>
                  <a:pt x="4621113" y="473770"/>
                </a:moveTo>
                <a:cubicBezTo>
                  <a:pt x="4621113" y="473770"/>
                  <a:pt x="4623593" y="473770"/>
                  <a:pt x="4628554" y="473770"/>
                </a:cubicBezTo>
                <a:cubicBezTo>
                  <a:pt x="4638476" y="473770"/>
                  <a:pt x="4643437" y="476250"/>
                  <a:pt x="4643437" y="481211"/>
                </a:cubicBezTo>
                <a:lnTo>
                  <a:pt x="4628554" y="481211"/>
                </a:lnTo>
                <a:cubicBezTo>
                  <a:pt x="4623593" y="476250"/>
                  <a:pt x="4621113" y="473770"/>
                  <a:pt x="4621113" y="473770"/>
                </a:cubicBezTo>
                <a:close/>
                <a:moveTo>
                  <a:pt x="3352353" y="473770"/>
                </a:moveTo>
                <a:cubicBezTo>
                  <a:pt x="3349873" y="473770"/>
                  <a:pt x="3348632" y="476250"/>
                  <a:pt x="3348632" y="481211"/>
                </a:cubicBezTo>
                <a:cubicBezTo>
                  <a:pt x="3348632" y="496094"/>
                  <a:pt x="3356074" y="498574"/>
                  <a:pt x="3370957" y="488653"/>
                </a:cubicBezTo>
                <a:cubicBezTo>
                  <a:pt x="3380878" y="483691"/>
                  <a:pt x="3378398" y="478731"/>
                  <a:pt x="3363515" y="473770"/>
                </a:cubicBezTo>
                <a:cubicBezTo>
                  <a:pt x="3358554" y="473770"/>
                  <a:pt x="3354833" y="473770"/>
                  <a:pt x="3352353" y="473770"/>
                </a:cubicBezTo>
                <a:close/>
                <a:moveTo>
                  <a:pt x="4606230" y="470049"/>
                </a:moveTo>
                <a:cubicBezTo>
                  <a:pt x="4611191" y="470049"/>
                  <a:pt x="4613671" y="471289"/>
                  <a:pt x="4613671" y="473770"/>
                </a:cubicBezTo>
                <a:cubicBezTo>
                  <a:pt x="4613671" y="478731"/>
                  <a:pt x="4606230" y="481211"/>
                  <a:pt x="4591347" y="481211"/>
                </a:cubicBezTo>
                <a:lnTo>
                  <a:pt x="4583906" y="473770"/>
                </a:lnTo>
                <a:cubicBezTo>
                  <a:pt x="4593828" y="471289"/>
                  <a:pt x="4601269" y="470049"/>
                  <a:pt x="4606230" y="470049"/>
                </a:cubicBezTo>
                <a:close/>
                <a:moveTo>
                  <a:pt x="3036094" y="470049"/>
                </a:moveTo>
                <a:lnTo>
                  <a:pt x="3036093" y="470049"/>
                </a:lnTo>
                <a:lnTo>
                  <a:pt x="3036093" y="470049"/>
                </a:lnTo>
                <a:close/>
                <a:moveTo>
                  <a:pt x="3562573" y="468189"/>
                </a:moveTo>
                <a:cubicBezTo>
                  <a:pt x="3560093" y="468189"/>
                  <a:pt x="3556992" y="468809"/>
                  <a:pt x="3553271" y="470049"/>
                </a:cubicBezTo>
                <a:cubicBezTo>
                  <a:pt x="3545830" y="472529"/>
                  <a:pt x="3537148" y="473770"/>
                  <a:pt x="3527226" y="473770"/>
                </a:cubicBezTo>
                <a:cubicBezTo>
                  <a:pt x="3517304" y="473770"/>
                  <a:pt x="3512343" y="473770"/>
                  <a:pt x="3512343" y="473770"/>
                </a:cubicBezTo>
                <a:lnTo>
                  <a:pt x="3490019" y="473770"/>
                </a:lnTo>
                <a:cubicBezTo>
                  <a:pt x="3494980" y="478731"/>
                  <a:pt x="3504902" y="481211"/>
                  <a:pt x="3519785" y="481211"/>
                </a:cubicBezTo>
                <a:lnTo>
                  <a:pt x="3542109" y="488653"/>
                </a:lnTo>
                <a:cubicBezTo>
                  <a:pt x="3547070" y="493614"/>
                  <a:pt x="3552031" y="496094"/>
                  <a:pt x="3556992" y="496094"/>
                </a:cubicBezTo>
                <a:lnTo>
                  <a:pt x="3564433" y="488653"/>
                </a:lnTo>
                <a:cubicBezTo>
                  <a:pt x="3569394" y="478731"/>
                  <a:pt x="3570634" y="472529"/>
                  <a:pt x="3568154" y="470049"/>
                </a:cubicBezTo>
                <a:cubicBezTo>
                  <a:pt x="3566914" y="468809"/>
                  <a:pt x="3565053" y="468189"/>
                  <a:pt x="3562573" y="468189"/>
                </a:cubicBezTo>
                <a:close/>
                <a:moveTo>
                  <a:pt x="4569023" y="466328"/>
                </a:moveTo>
                <a:cubicBezTo>
                  <a:pt x="4573984" y="466328"/>
                  <a:pt x="4576464" y="466328"/>
                  <a:pt x="4576464" y="466328"/>
                </a:cubicBezTo>
                <a:cubicBezTo>
                  <a:pt x="4576464" y="471290"/>
                  <a:pt x="4575224" y="473770"/>
                  <a:pt x="4572744" y="473770"/>
                </a:cubicBezTo>
                <a:cubicBezTo>
                  <a:pt x="4570263" y="473770"/>
                  <a:pt x="4569023" y="471290"/>
                  <a:pt x="4569023" y="466328"/>
                </a:cubicBezTo>
                <a:close/>
                <a:moveTo>
                  <a:pt x="4435077" y="466328"/>
                </a:moveTo>
                <a:cubicBezTo>
                  <a:pt x="4440039" y="466328"/>
                  <a:pt x="4442519" y="468809"/>
                  <a:pt x="4442519" y="473770"/>
                </a:cubicBezTo>
                <a:lnTo>
                  <a:pt x="4435077" y="473770"/>
                </a:lnTo>
                <a:close/>
                <a:moveTo>
                  <a:pt x="4353222" y="466328"/>
                </a:moveTo>
                <a:lnTo>
                  <a:pt x="4360663" y="473770"/>
                </a:lnTo>
                <a:cubicBezTo>
                  <a:pt x="4360663" y="473770"/>
                  <a:pt x="4358183" y="473770"/>
                  <a:pt x="4353222" y="473770"/>
                </a:cubicBezTo>
                <a:cubicBezTo>
                  <a:pt x="4348261" y="473770"/>
                  <a:pt x="4345781" y="473770"/>
                  <a:pt x="4345781" y="473770"/>
                </a:cubicBezTo>
                <a:cubicBezTo>
                  <a:pt x="4345781" y="473770"/>
                  <a:pt x="4347021" y="472529"/>
                  <a:pt x="4349501" y="470049"/>
                </a:cubicBezTo>
                <a:cubicBezTo>
                  <a:pt x="4351981" y="467569"/>
                  <a:pt x="4353222" y="466328"/>
                  <a:pt x="4353222" y="466328"/>
                </a:cubicBezTo>
                <a:close/>
                <a:moveTo>
                  <a:pt x="3713261" y="466328"/>
                </a:moveTo>
                <a:lnTo>
                  <a:pt x="3698379" y="473770"/>
                </a:lnTo>
                <a:lnTo>
                  <a:pt x="3698379" y="496094"/>
                </a:lnTo>
                <a:lnTo>
                  <a:pt x="3713261" y="496094"/>
                </a:lnTo>
                <a:cubicBezTo>
                  <a:pt x="3728144" y="491133"/>
                  <a:pt x="3735586" y="488653"/>
                  <a:pt x="3735586" y="488653"/>
                </a:cubicBezTo>
                <a:lnTo>
                  <a:pt x="3728144" y="473770"/>
                </a:lnTo>
                <a:cubicBezTo>
                  <a:pt x="3718222" y="473770"/>
                  <a:pt x="3713261" y="471290"/>
                  <a:pt x="3713261" y="466328"/>
                </a:cubicBezTo>
                <a:close/>
                <a:moveTo>
                  <a:pt x="3668613" y="466328"/>
                </a:moveTo>
                <a:lnTo>
                  <a:pt x="3661172" y="473770"/>
                </a:lnTo>
                <a:cubicBezTo>
                  <a:pt x="3671093" y="478731"/>
                  <a:pt x="3677295" y="481211"/>
                  <a:pt x="3679775" y="481211"/>
                </a:cubicBezTo>
                <a:cubicBezTo>
                  <a:pt x="3682255" y="481211"/>
                  <a:pt x="3683496" y="478731"/>
                  <a:pt x="3683496" y="473770"/>
                </a:cubicBezTo>
                <a:close/>
                <a:moveTo>
                  <a:pt x="2946796" y="466328"/>
                </a:moveTo>
                <a:cubicBezTo>
                  <a:pt x="2951757" y="466328"/>
                  <a:pt x="2954238" y="467569"/>
                  <a:pt x="2954238" y="470049"/>
                </a:cubicBezTo>
                <a:cubicBezTo>
                  <a:pt x="2954238" y="472529"/>
                  <a:pt x="2954238" y="473770"/>
                  <a:pt x="2954238" y="473770"/>
                </a:cubicBezTo>
                <a:cubicBezTo>
                  <a:pt x="2954238" y="473770"/>
                  <a:pt x="2951757" y="473770"/>
                  <a:pt x="2946796" y="473770"/>
                </a:cubicBezTo>
                <a:close/>
                <a:moveTo>
                  <a:pt x="2760761" y="466328"/>
                </a:moveTo>
                <a:lnTo>
                  <a:pt x="2760761" y="473770"/>
                </a:lnTo>
                <a:lnTo>
                  <a:pt x="2745878" y="473770"/>
                </a:lnTo>
                <a:cubicBezTo>
                  <a:pt x="2750839" y="468809"/>
                  <a:pt x="2755801" y="466328"/>
                  <a:pt x="2760761" y="466328"/>
                </a:cubicBezTo>
                <a:close/>
                <a:moveTo>
                  <a:pt x="3228640" y="464003"/>
                </a:moveTo>
                <a:cubicBezTo>
                  <a:pt x="3234221" y="463073"/>
                  <a:pt x="3237011" y="466329"/>
                  <a:pt x="3237011" y="473770"/>
                </a:cubicBezTo>
                <a:lnTo>
                  <a:pt x="3229570" y="481211"/>
                </a:lnTo>
                <a:cubicBezTo>
                  <a:pt x="3229570" y="481211"/>
                  <a:pt x="3227089" y="482452"/>
                  <a:pt x="3222128" y="484932"/>
                </a:cubicBezTo>
                <a:cubicBezTo>
                  <a:pt x="3217167" y="487412"/>
                  <a:pt x="3214687" y="488653"/>
                  <a:pt x="3214687" y="488653"/>
                </a:cubicBezTo>
                <a:cubicBezTo>
                  <a:pt x="3209726" y="493614"/>
                  <a:pt x="3202285" y="496094"/>
                  <a:pt x="3192363" y="496094"/>
                </a:cubicBezTo>
                <a:cubicBezTo>
                  <a:pt x="3187402" y="496094"/>
                  <a:pt x="3183681" y="496094"/>
                  <a:pt x="3181201" y="496094"/>
                </a:cubicBezTo>
                <a:cubicBezTo>
                  <a:pt x="3178720" y="496094"/>
                  <a:pt x="3177480" y="496094"/>
                  <a:pt x="3177480" y="496094"/>
                </a:cubicBezTo>
                <a:cubicBezTo>
                  <a:pt x="3177480" y="496094"/>
                  <a:pt x="3176240" y="494853"/>
                  <a:pt x="3173759" y="492373"/>
                </a:cubicBezTo>
                <a:cubicBezTo>
                  <a:pt x="3171279" y="489893"/>
                  <a:pt x="3170039" y="488653"/>
                  <a:pt x="3170039" y="488653"/>
                </a:cubicBezTo>
                <a:cubicBezTo>
                  <a:pt x="3165078" y="488653"/>
                  <a:pt x="3162597" y="489893"/>
                  <a:pt x="3162597" y="492373"/>
                </a:cubicBezTo>
                <a:cubicBezTo>
                  <a:pt x="3162597" y="494853"/>
                  <a:pt x="3161357" y="497335"/>
                  <a:pt x="3158876" y="499815"/>
                </a:cubicBezTo>
                <a:cubicBezTo>
                  <a:pt x="3156396" y="502295"/>
                  <a:pt x="3152675" y="503535"/>
                  <a:pt x="3147714" y="503535"/>
                </a:cubicBezTo>
                <a:cubicBezTo>
                  <a:pt x="3142754" y="503535"/>
                  <a:pt x="3140273" y="506016"/>
                  <a:pt x="3140273" y="510977"/>
                </a:cubicBezTo>
                <a:cubicBezTo>
                  <a:pt x="3140273" y="515938"/>
                  <a:pt x="3137792" y="518418"/>
                  <a:pt x="3132832" y="518418"/>
                </a:cubicBezTo>
                <a:cubicBezTo>
                  <a:pt x="3127871" y="518418"/>
                  <a:pt x="3124150" y="519659"/>
                  <a:pt x="3121669" y="522139"/>
                </a:cubicBezTo>
                <a:cubicBezTo>
                  <a:pt x="3119189" y="524619"/>
                  <a:pt x="3117949" y="525860"/>
                  <a:pt x="3117949" y="525860"/>
                </a:cubicBezTo>
                <a:cubicBezTo>
                  <a:pt x="3108027" y="535781"/>
                  <a:pt x="3103066" y="535781"/>
                  <a:pt x="3103066" y="525860"/>
                </a:cubicBezTo>
                <a:cubicBezTo>
                  <a:pt x="3098105" y="525860"/>
                  <a:pt x="3096865" y="524619"/>
                  <a:pt x="3099345" y="522139"/>
                </a:cubicBezTo>
                <a:cubicBezTo>
                  <a:pt x="3101826" y="519659"/>
                  <a:pt x="3103066" y="515938"/>
                  <a:pt x="3103066" y="510977"/>
                </a:cubicBezTo>
                <a:cubicBezTo>
                  <a:pt x="3108027" y="496094"/>
                  <a:pt x="3105547" y="488653"/>
                  <a:pt x="3095625" y="488653"/>
                </a:cubicBezTo>
                <a:lnTo>
                  <a:pt x="3103066" y="488653"/>
                </a:lnTo>
                <a:cubicBezTo>
                  <a:pt x="3112988" y="483691"/>
                  <a:pt x="3120429" y="482452"/>
                  <a:pt x="3125390" y="484932"/>
                </a:cubicBezTo>
                <a:cubicBezTo>
                  <a:pt x="3130351" y="487412"/>
                  <a:pt x="3143994" y="486173"/>
                  <a:pt x="3166318" y="481211"/>
                </a:cubicBezTo>
                <a:cubicBezTo>
                  <a:pt x="3188642" y="476250"/>
                  <a:pt x="3199804" y="473770"/>
                  <a:pt x="3199804" y="473770"/>
                </a:cubicBezTo>
                <a:cubicBezTo>
                  <a:pt x="3199804" y="473770"/>
                  <a:pt x="3202285" y="472529"/>
                  <a:pt x="3207246" y="470049"/>
                </a:cubicBezTo>
                <a:cubicBezTo>
                  <a:pt x="3212207" y="467569"/>
                  <a:pt x="3217167" y="466328"/>
                  <a:pt x="3222128" y="466328"/>
                </a:cubicBezTo>
                <a:cubicBezTo>
                  <a:pt x="3224609" y="465088"/>
                  <a:pt x="3226779" y="464313"/>
                  <a:pt x="3228640" y="464003"/>
                </a:cubicBezTo>
                <a:close/>
                <a:moveTo>
                  <a:pt x="2721694" y="464003"/>
                </a:moveTo>
                <a:cubicBezTo>
                  <a:pt x="2723554" y="463073"/>
                  <a:pt x="2725415" y="466329"/>
                  <a:pt x="2727275" y="473770"/>
                </a:cubicBezTo>
                <a:cubicBezTo>
                  <a:pt x="2729756" y="483691"/>
                  <a:pt x="2727275" y="487412"/>
                  <a:pt x="2719834" y="484932"/>
                </a:cubicBezTo>
                <a:cubicBezTo>
                  <a:pt x="2712392" y="482452"/>
                  <a:pt x="2703711" y="482452"/>
                  <a:pt x="2693789" y="484932"/>
                </a:cubicBezTo>
                <a:cubicBezTo>
                  <a:pt x="2683867" y="487412"/>
                  <a:pt x="2678906" y="488653"/>
                  <a:pt x="2678906" y="488653"/>
                </a:cubicBezTo>
                <a:cubicBezTo>
                  <a:pt x="2678906" y="473770"/>
                  <a:pt x="2688828" y="468809"/>
                  <a:pt x="2708671" y="473770"/>
                </a:cubicBezTo>
                <a:cubicBezTo>
                  <a:pt x="2713632" y="473770"/>
                  <a:pt x="2717353" y="471290"/>
                  <a:pt x="2719834" y="466328"/>
                </a:cubicBezTo>
                <a:cubicBezTo>
                  <a:pt x="2720454" y="465088"/>
                  <a:pt x="2721074" y="464313"/>
                  <a:pt x="2721694" y="464003"/>
                </a:cubicBezTo>
                <a:close/>
                <a:moveTo>
                  <a:pt x="3735586" y="458887"/>
                </a:moveTo>
                <a:lnTo>
                  <a:pt x="3728144" y="466328"/>
                </a:lnTo>
                <a:cubicBezTo>
                  <a:pt x="3738066" y="466328"/>
                  <a:pt x="3745507" y="466328"/>
                  <a:pt x="3750468" y="466328"/>
                </a:cubicBezTo>
                <a:close/>
                <a:moveTo>
                  <a:pt x="4546699" y="451446"/>
                </a:moveTo>
                <a:cubicBezTo>
                  <a:pt x="4551660" y="451446"/>
                  <a:pt x="4554140" y="451446"/>
                  <a:pt x="4554140" y="451446"/>
                </a:cubicBezTo>
                <a:lnTo>
                  <a:pt x="4546699" y="458887"/>
                </a:lnTo>
                <a:cubicBezTo>
                  <a:pt x="4541737" y="458887"/>
                  <a:pt x="4541737" y="456407"/>
                  <a:pt x="4546699" y="451446"/>
                </a:cubicBezTo>
                <a:close/>
                <a:moveTo>
                  <a:pt x="2463105" y="451446"/>
                </a:moveTo>
                <a:lnTo>
                  <a:pt x="2485429" y="451446"/>
                </a:lnTo>
                <a:cubicBezTo>
                  <a:pt x="2495351" y="451446"/>
                  <a:pt x="2505273" y="451446"/>
                  <a:pt x="2515195" y="451446"/>
                </a:cubicBezTo>
                <a:lnTo>
                  <a:pt x="2500312" y="466328"/>
                </a:lnTo>
                <a:cubicBezTo>
                  <a:pt x="2495351" y="466328"/>
                  <a:pt x="2492871" y="468809"/>
                  <a:pt x="2492871" y="473770"/>
                </a:cubicBezTo>
                <a:lnTo>
                  <a:pt x="2485429" y="481211"/>
                </a:lnTo>
                <a:cubicBezTo>
                  <a:pt x="2480468" y="481211"/>
                  <a:pt x="2475507" y="483691"/>
                  <a:pt x="2470546" y="488653"/>
                </a:cubicBezTo>
                <a:cubicBezTo>
                  <a:pt x="2465586" y="488653"/>
                  <a:pt x="2463105" y="488653"/>
                  <a:pt x="2463105" y="488653"/>
                </a:cubicBezTo>
                <a:cubicBezTo>
                  <a:pt x="2463105" y="488653"/>
                  <a:pt x="2463105" y="483691"/>
                  <a:pt x="2463105" y="473770"/>
                </a:cubicBezTo>
                <a:close/>
                <a:moveTo>
                  <a:pt x="3424907" y="449120"/>
                </a:moveTo>
                <a:cubicBezTo>
                  <a:pt x="3428627" y="449430"/>
                  <a:pt x="3432968" y="450206"/>
                  <a:pt x="3437929" y="451446"/>
                </a:cubicBezTo>
                <a:lnTo>
                  <a:pt x="3445371" y="466328"/>
                </a:lnTo>
                <a:cubicBezTo>
                  <a:pt x="3440410" y="466328"/>
                  <a:pt x="3432968" y="465088"/>
                  <a:pt x="3423046" y="462608"/>
                </a:cubicBezTo>
                <a:cubicBezTo>
                  <a:pt x="3413125" y="460128"/>
                  <a:pt x="3408164" y="458887"/>
                  <a:pt x="3408164" y="458887"/>
                </a:cubicBezTo>
                <a:cubicBezTo>
                  <a:pt x="3408164" y="451446"/>
                  <a:pt x="3413745" y="448190"/>
                  <a:pt x="3424907" y="449120"/>
                </a:cubicBezTo>
                <a:close/>
                <a:moveTo>
                  <a:pt x="2524497" y="447725"/>
                </a:moveTo>
                <a:cubicBezTo>
                  <a:pt x="2526357" y="447725"/>
                  <a:pt x="2528372" y="448035"/>
                  <a:pt x="2530543" y="448655"/>
                </a:cubicBezTo>
                <a:lnTo>
                  <a:pt x="2530953" y="448819"/>
                </a:lnTo>
                <a:lnTo>
                  <a:pt x="2515195" y="451446"/>
                </a:lnTo>
                <a:cubicBezTo>
                  <a:pt x="2517675" y="448965"/>
                  <a:pt x="2520776" y="447725"/>
                  <a:pt x="2524497" y="447725"/>
                </a:cubicBezTo>
                <a:close/>
                <a:moveTo>
                  <a:pt x="4360663" y="444004"/>
                </a:moveTo>
                <a:lnTo>
                  <a:pt x="4375546" y="444004"/>
                </a:lnTo>
                <a:cubicBezTo>
                  <a:pt x="4370585" y="448966"/>
                  <a:pt x="4365625" y="451446"/>
                  <a:pt x="4360663" y="451446"/>
                </a:cubicBezTo>
                <a:cubicBezTo>
                  <a:pt x="4360663" y="446484"/>
                  <a:pt x="4360663" y="444004"/>
                  <a:pt x="4360663" y="444004"/>
                </a:cubicBezTo>
                <a:close/>
                <a:moveTo>
                  <a:pt x="2991445" y="444004"/>
                </a:moveTo>
                <a:cubicBezTo>
                  <a:pt x="2986484" y="444004"/>
                  <a:pt x="2984003" y="445245"/>
                  <a:pt x="2984003" y="447725"/>
                </a:cubicBezTo>
                <a:cubicBezTo>
                  <a:pt x="2984003" y="450205"/>
                  <a:pt x="2986484" y="451446"/>
                  <a:pt x="2991445" y="451446"/>
                </a:cubicBezTo>
                <a:close/>
                <a:moveTo>
                  <a:pt x="2559843" y="444004"/>
                </a:moveTo>
                <a:lnTo>
                  <a:pt x="2559843" y="451446"/>
                </a:lnTo>
                <a:cubicBezTo>
                  <a:pt x="2554883" y="456407"/>
                  <a:pt x="2547441" y="456407"/>
                  <a:pt x="2537519" y="451446"/>
                </a:cubicBezTo>
                <a:lnTo>
                  <a:pt x="2530953" y="448819"/>
                </a:lnTo>
                <a:close/>
                <a:moveTo>
                  <a:pt x="4690411" y="442144"/>
                </a:moveTo>
                <a:cubicBezTo>
                  <a:pt x="4698782" y="442144"/>
                  <a:pt x="4702968" y="447725"/>
                  <a:pt x="4702968" y="458887"/>
                </a:cubicBezTo>
                <a:lnTo>
                  <a:pt x="4680644" y="451446"/>
                </a:lnTo>
                <a:cubicBezTo>
                  <a:pt x="4675683" y="446484"/>
                  <a:pt x="4675683" y="444004"/>
                  <a:pt x="4680644" y="444004"/>
                </a:cubicBezTo>
                <a:cubicBezTo>
                  <a:pt x="4684365" y="442764"/>
                  <a:pt x="4687620" y="442144"/>
                  <a:pt x="4690411" y="442144"/>
                </a:cubicBezTo>
                <a:close/>
                <a:moveTo>
                  <a:pt x="3220268" y="440284"/>
                </a:moveTo>
                <a:cubicBezTo>
                  <a:pt x="3223989" y="440284"/>
                  <a:pt x="3229570" y="441524"/>
                  <a:pt x="3237011" y="444004"/>
                </a:cubicBezTo>
                <a:cubicBezTo>
                  <a:pt x="3251894" y="448966"/>
                  <a:pt x="3259335" y="451446"/>
                  <a:pt x="3259335" y="451446"/>
                </a:cubicBezTo>
                <a:cubicBezTo>
                  <a:pt x="3254374" y="456407"/>
                  <a:pt x="3249414" y="456407"/>
                  <a:pt x="3244453" y="451446"/>
                </a:cubicBezTo>
                <a:lnTo>
                  <a:pt x="3229570" y="451446"/>
                </a:lnTo>
                <a:cubicBezTo>
                  <a:pt x="3224609" y="451446"/>
                  <a:pt x="3220888" y="450205"/>
                  <a:pt x="3218408" y="447725"/>
                </a:cubicBezTo>
                <a:cubicBezTo>
                  <a:pt x="3215927" y="445245"/>
                  <a:pt x="3214687" y="444004"/>
                  <a:pt x="3214687" y="444004"/>
                </a:cubicBezTo>
                <a:cubicBezTo>
                  <a:pt x="3214687" y="441524"/>
                  <a:pt x="3216547" y="440284"/>
                  <a:pt x="3220268" y="440284"/>
                </a:cubicBezTo>
                <a:close/>
                <a:moveTo>
                  <a:pt x="4628554" y="436563"/>
                </a:moveTo>
                <a:cubicBezTo>
                  <a:pt x="4633515" y="441524"/>
                  <a:pt x="4635995" y="444004"/>
                  <a:pt x="4635995" y="444004"/>
                </a:cubicBezTo>
                <a:cubicBezTo>
                  <a:pt x="4635995" y="444004"/>
                  <a:pt x="4633515" y="444004"/>
                  <a:pt x="4628554" y="444004"/>
                </a:cubicBezTo>
                <a:close/>
                <a:moveTo>
                  <a:pt x="4409033" y="436563"/>
                </a:moveTo>
                <a:cubicBezTo>
                  <a:pt x="4411513" y="436563"/>
                  <a:pt x="4413994" y="437803"/>
                  <a:pt x="4416474" y="440284"/>
                </a:cubicBezTo>
                <a:cubicBezTo>
                  <a:pt x="4418954" y="442764"/>
                  <a:pt x="4420195" y="444004"/>
                  <a:pt x="4420195" y="444004"/>
                </a:cubicBezTo>
                <a:lnTo>
                  <a:pt x="4412753" y="451446"/>
                </a:lnTo>
                <a:cubicBezTo>
                  <a:pt x="4407792" y="451446"/>
                  <a:pt x="4405312" y="448966"/>
                  <a:pt x="4405312" y="444004"/>
                </a:cubicBezTo>
                <a:cubicBezTo>
                  <a:pt x="4405312" y="439043"/>
                  <a:pt x="4406552" y="436563"/>
                  <a:pt x="4409033" y="436563"/>
                </a:cubicBezTo>
                <a:close/>
                <a:moveTo>
                  <a:pt x="4308574" y="436563"/>
                </a:moveTo>
                <a:lnTo>
                  <a:pt x="4316015" y="436563"/>
                </a:lnTo>
                <a:cubicBezTo>
                  <a:pt x="4325936" y="441524"/>
                  <a:pt x="4338339" y="444004"/>
                  <a:pt x="4353222" y="444004"/>
                </a:cubicBezTo>
                <a:lnTo>
                  <a:pt x="4360663" y="444004"/>
                </a:lnTo>
                <a:cubicBezTo>
                  <a:pt x="4360663" y="444004"/>
                  <a:pt x="4359423" y="445245"/>
                  <a:pt x="4356943" y="447725"/>
                </a:cubicBezTo>
                <a:cubicBezTo>
                  <a:pt x="4354463" y="450205"/>
                  <a:pt x="4353222" y="453926"/>
                  <a:pt x="4353222" y="458887"/>
                </a:cubicBezTo>
                <a:lnTo>
                  <a:pt x="4338339" y="451446"/>
                </a:lnTo>
                <a:cubicBezTo>
                  <a:pt x="4328418" y="451446"/>
                  <a:pt x="4323456" y="450205"/>
                  <a:pt x="4323456" y="447725"/>
                </a:cubicBezTo>
                <a:cubicBezTo>
                  <a:pt x="4323456" y="445245"/>
                  <a:pt x="4320976" y="444004"/>
                  <a:pt x="4316015" y="444004"/>
                </a:cubicBezTo>
                <a:cubicBezTo>
                  <a:pt x="4311054" y="444004"/>
                  <a:pt x="4308574" y="441524"/>
                  <a:pt x="4308574" y="436563"/>
                </a:cubicBezTo>
                <a:close/>
                <a:moveTo>
                  <a:pt x="4226718" y="436563"/>
                </a:moveTo>
                <a:lnTo>
                  <a:pt x="4241601" y="451446"/>
                </a:lnTo>
                <a:cubicBezTo>
                  <a:pt x="4246562" y="461367"/>
                  <a:pt x="4244081" y="463848"/>
                  <a:pt x="4234160" y="458887"/>
                </a:cubicBezTo>
                <a:cubicBezTo>
                  <a:pt x="4229199" y="453926"/>
                  <a:pt x="4225478" y="448966"/>
                  <a:pt x="4222997" y="444004"/>
                </a:cubicBezTo>
                <a:cubicBezTo>
                  <a:pt x="4220517" y="439043"/>
                  <a:pt x="4221757" y="436563"/>
                  <a:pt x="4226718" y="436563"/>
                </a:cubicBezTo>
                <a:close/>
                <a:moveTo>
                  <a:pt x="3400722" y="436563"/>
                </a:moveTo>
                <a:cubicBezTo>
                  <a:pt x="3405683" y="436563"/>
                  <a:pt x="3408164" y="439043"/>
                  <a:pt x="3408164" y="444004"/>
                </a:cubicBezTo>
                <a:cubicBezTo>
                  <a:pt x="3408164" y="448966"/>
                  <a:pt x="3408164" y="451446"/>
                  <a:pt x="3408164" y="451446"/>
                </a:cubicBezTo>
                <a:cubicBezTo>
                  <a:pt x="3403203" y="451446"/>
                  <a:pt x="3400722" y="448966"/>
                  <a:pt x="3400722" y="444004"/>
                </a:cubicBezTo>
                <a:cubicBezTo>
                  <a:pt x="3400722" y="439043"/>
                  <a:pt x="3400722" y="436563"/>
                  <a:pt x="3400722" y="436563"/>
                </a:cubicBezTo>
                <a:close/>
                <a:moveTo>
                  <a:pt x="3348632" y="436563"/>
                </a:moveTo>
                <a:cubicBezTo>
                  <a:pt x="3348632" y="436563"/>
                  <a:pt x="3349873" y="439043"/>
                  <a:pt x="3352353" y="444004"/>
                </a:cubicBezTo>
                <a:cubicBezTo>
                  <a:pt x="3354833" y="448966"/>
                  <a:pt x="3352353" y="451446"/>
                  <a:pt x="3344912" y="451446"/>
                </a:cubicBezTo>
                <a:cubicBezTo>
                  <a:pt x="3337470" y="451446"/>
                  <a:pt x="3333750" y="453926"/>
                  <a:pt x="3333750" y="458887"/>
                </a:cubicBezTo>
                <a:cubicBezTo>
                  <a:pt x="3333750" y="468809"/>
                  <a:pt x="3341191" y="468809"/>
                  <a:pt x="3356074" y="458887"/>
                </a:cubicBezTo>
                <a:cubicBezTo>
                  <a:pt x="3361035" y="453926"/>
                  <a:pt x="3363515" y="448966"/>
                  <a:pt x="3363515" y="444004"/>
                </a:cubicBezTo>
                <a:cubicBezTo>
                  <a:pt x="3363515" y="439043"/>
                  <a:pt x="3358554" y="436563"/>
                  <a:pt x="3348632" y="436563"/>
                </a:cubicBezTo>
                <a:close/>
                <a:moveTo>
                  <a:pt x="4777382" y="429121"/>
                </a:moveTo>
                <a:cubicBezTo>
                  <a:pt x="4782343" y="429121"/>
                  <a:pt x="4784824" y="429121"/>
                  <a:pt x="4784824" y="429121"/>
                </a:cubicBezTo>
                <a:lnTo>
                  <a:pt x="4777382" y="436563"/>
                </a:lnTo>
                <a:cubicBezTo>
                  <a:pt x="4777382" y="431601"/>
                  <a:pt x="4777382" y="429121"/>
                  <a:pt x="4777382" y="429121"/>
                </a:cubicBezTo>
                <a:close/>
                <a:moveTo>
                  <a:pt x="4442519" y="429121"/>
                </a:moveTo>
                <a:cubicBezTo>
                  <a:pt x="4452440" y="429121"/>
                  <a:pt x="4462363" y="429121"/>
                  <a:pt x="4472285" y="429121"/>
                </a:cubicBezTo>
                <a:cubicBezTo>
                  <a:pt x="4482206" y="429121"/>
                  <a:pt x="4489647" y="430362"/>
                  <a:pt x="4494609" y="432842"/>
                </a:cubicBezTo>
                <a:cubicBezTo>
                  <a:pt x="4499570" y="435322"/>
                  <a:pt x="4500810" y="439043"/>
                  <a:pt x="4498329" y="444004"/>
                </a:cubicBezTo>
                <a:cubicBezTo>
                  <a:pt x="4495849" y="448966"/>
                  <a:pt x="4497089" y="453926"/>
                  <a:pt x="4502050" y="458887"/>
                </a:cubicBezTo>
                <a:cubicBezTo>
                  <a:pt x="4507011" y="463848"/>
                  <a:pt x="4507011" y="468809"/>
                  <a:pt x="4502050" y="473770"/>
                </a:cubicBezTo>
                <a:cubicBezTo>
                  <a:pt x="4497089" y="478731"/>
                  <a:pt x="4497089" y="488653"/>
                  <a:pt x="4502050" y="503535"/>
                </a:cubicBezTo>
                <a:cubicBezTo>
                  <a:pt x="4502050" y="503535"/>
                  <a:pt x="4503291" y="506016"/>
                  <a:pt x="4505771" y="510977"/>
                </a:cubicBezTo>
                <a:cubicBezTo>
                  <a:pt x="4508251" y="515938"/>
                  <a:pt x="4510732" y="518418"/>
                  <a:pt x="4513212" y="518418"/>
                </a:cubicBezTo>
                <a:cubicBezTo>
                  <a:pt x="4515692" y="518418"/>
                  <a:pt x="4516933" y="520898"/>
                  <a:pt x="4516933" y="525860"/>
                </a:cubicBezTo>
                <a:cubicBezTo>
                  <a:pt x="4507011" y="525860"/>
                  <a:pt x="4499570" y="525860"/>
                  <a:pt x="4494609" y="525860"/>
                </a:cubicBezTo>
                <a:cubicBezTo>
                  <a:pt x="4494609" y="525860"/>
                  <a:pt x="4494609" y="520898"/>
                  <a:pt x="4494609" y="510977"/>
                </a:cubicBezTo>
                <a:cubicBezTo>
                  <a:pt x="4494609" y="501055"/>
                  <a:pt x="4492129" y="492373"/>
                  <a:pt x="4487167" y="484932"/>
                </a:cubicBezTo>
                <a:cubicBezTo>
                  <a:pt x="4482206" y="477491"/>
                  <a:pt x="4474765" y="471290"/>
                  <a:pt x="4464843" y="466328"/>
                </a:cubicBezTo>
                <a:lnTo>
                  <a:pt x="4457402" y="451446"/>
                </a:lnTo>
                <a:cubicBezTo>
                  <a:pt x="4462363" y="451446"/>
                  <a:pt x="4466084" y="453926"/>
                  <a:pt x="4468564" y="458887"/>
                </a:cubicBezTo>
                <a:cubicBezTo>
                  <a:pt x="4471044" y="463848"/>
                  <a:pt x="4474765" y="463848"/>
                  <a:pt x="4479726" y="458887"/>
                </a:cubicBezTo>
                <a:cubicBezTo>
                  <a:pt x="4474765" y="448966"/>
                  <a:pt x="4462363" y="441524"/>
                  <a:pt x="4442519" y="436563"/>
                </a:cubicBezTo>
                <a:cubicBezTo>
                  <a:pt x="4437558" y="436563"/>
                  <a:pt x="4433837" y="436563"/>
                  <a:pt x="4431357" y="436563"/>
                </a:cubicBezTo>
                <a:cubicBezTo>
                  <a:pt x="4428877" y="436563"/>
                  <a:pt x="4427636" y="435322"/>
                  <a:pt x="4427636" y="432842"/>
                </a:cubicBezTo>
                <a:cubicBezTo>
                  <a:pt x="4427636" y="430362"/>
                  <a:pt x="4432597" y="429121"/>
                  <a:pt x="4442519" y="429121"/>
                </a:cubicBezTo>
                <a:close/>
                <a:moveTo>
                  <a:pt x="3445371" y="429121"/>
                </a:moveTo>
                <a:cubicBezTo>
                  <a:pt x="3450332" y="429121"/>
                  <a:pt x="3454052" y="430362"/>
                  <a:pt x="3456533" y="432842"/>
                </a:cubicBezTo>
                <a:cubicBezTo>
                  <a:pt x="3459013" y="435322"/>
                  <a:pt x="3457773" y="436563"/>
                  <a:pt x="3452812" y="436563"/>
                </a:cubicBezTo>
                <a:close/>
                <a:moveTo>
                  <a:pt x="3155156" y="429121"/>
                </a:moveTo>
                <a:lnTo>
                  <a:pt x="3170039" y="429121"/>
                </a:lnTo>
                <a:lnTo>
                  <a:pt x="3170039" y="436563"/>
                </a:lnTo>
                <a:close/>
                <a:moveTo>
                  <a:pt x="2623095" y="429121"/>
                </a:moveTo>
                <a:cubicBezTo>
                  <a:pt x="2625576" y="429121"/>
                  <a:pt x="2625576" y="430362"/>
                  <a:pt x="2623095" y="432842"/>
                </a:cubicBezTo>
                <a:cubicBezTo>
                  <a:pt x="2620615" y="435322"/>
                  <a:pt x="2616894" y="436563"/>
                  <a:pt x="2611933" y="436563"/>
                </a:cubicBezTo>
                <a:cubicBezTo>
                  <a:pt x="2616894" y="431601"/>
                  <a:pt x="2620615" y="429121"/>
                  <a:pt x="2623095" y="429121"/>
                </a:cubicBezTo>
                <a:close/>
                <a:moveTo>
                  <a:pt x="2574726" y="429121"/>
                </a:moveTo>
                <a:cubicBezTo>
                  <a:pt x="2579687" y="429121"/>
                  <a:pt x="2582167" y="429121"/>
                  <a:pt x="2582167" y="429121"/>
                </a:cubicBezTo>
                <a:lnTo>
                  <a:pt x="2582167" y="436563"/>
                </a:lnTo>
                <a:close/>
                <a:moveTo>
                  <a:pt x="5082480" y="421680"/>
                </a:moveTo>
                <a:cubicBezTo>
                  <a:pt x="5087441" y="421680"/>
                  <a:pt x="5092401" y="424160"/>
                  <a:pt x="5097363" y="429121"/>
                </a:cubicBezTo>
                <a:lnTo>
                  <a:pt x="5097363" y="436563"/>
                </a:lnTo>
                <a:cubicBezTo>
                  <a:pt x="5097363" y="436563"/>
                  <a:pt x="5096122" y="436563"/>
                  <a:pt x="5093642" y="436563"/>
                </a:cubicBezTo>
                <a:cubicBezTo>
                  <a:pt x="5091162" y="436563"/>
                  <a:pt x="5089921" y="434083"/>
                  <a:pt x="5089921" y="429121"/>
                </a:cubicBezTo>
                <a:close/>
                <a:moveTo>
                  <a:pt x="4115097" y="421680"/>
                </a:moveTo>
                <a:cubicBezTo>
                  <a:pt x="4120058" y="426641"/>
                  <a:pt x="4122539" y="432842"/>
                  <a:pt x="4122539" y="440284"/>
                </a:cubicBezTo>
                <a:cubicBezTo>
                  <a:pt x="4122539" y="447725"/>
                  <a:pt x="4121298" y="451446"/>
                  <a:pt x="4118818" y="451446"/>
                </a:cubicBezTo>
                <a:cubicBezTo>
                  <a:pt x="4116338" y="451446"/>
                  <a:pt x="4116338" y="455166"/>
                  <a:pt x="4118818" y="462608"/>
                </a:cubicBezTo>
                <a:cubicBezTo>
                  <a:pt x="4121298" y="470049"/>
                  <a:pt x="4120058" y="473770"/>
                  <a:pt x="4115097" y="473770"/>
                </a:cubicBezTo>
                <a:lnTo>
                  <a:pt x="4107656" y="458887"/>
                </a:lnTo>
                <a:cubicBezTo>
                  <a:pt x="4107656" y="448966"/>
                  <a:pt x="4108896" y="442764"/>
                  <a:pt x="4111377" y="440284"/>
                </a:cubicBezTo>
                <a:cubicBezTo>
                  <a:pt x="4113857" y="437803"/>
                  <a:pt x="4112617" y="434083"/>
                  <a:pt x="4107656" y="429121"/>
                </a:cubicBezTo>
                <a:close/>
                <a:moveTo>
                  <a:pt x="3802558" y="421680"/>
                </a:moveTo>
                <a:cubicBezTo>
                  <a:pt x="3797597" y="421680"/>
                  <a:pt x="3795117" y="422921"/>
                  <a:pt x="3795117" y="425401"/>
                </a:cubicBezTo>
                <a:cubicBezTo>
                  <a:pt x="3795117" y="427881"/>
                  <a:pt x="3797597" y="429121"/>
                  <a:pt x="3802558" y="429121"/>
                </a:cubicBezTo>
                <a:cubicBezTo>
                  <a:pt x="3802558" y="429121"/>
                  <a:pt x="3802558" y="427881"/>
                  <a:pt x="3802558" y="425401"/>
                </a:cubicBezTo>
                <a:cubicBezTo>
                  <a:pt x="3802558" y="422921"/>
                  <a:pt x="3802558" y="421680"/>
                  <a:pt x="3802558" y="421680"/>
                </a:cubicBezTo>
                <a:close/>
                <a:moveTo>
                  <a:pt x="2894707" y="421680"/>
                </a:moveTo>
                <a:lnTo>
                  <a:pt x="2894707" y="429121"/>
                </a:lnTo>
                <a:lnTo>
                  <a:pt x="2902148" y="421680"/>
                </a:lnTo>
                <a:cubicBezTo>
                  <a:pt x="2902148" y="421680"/>
                  <a:pt x="2899667" y="421680"/>
                  <a:pt x="2894707" y="421680"/>
                </a:cubicBezTo>
                <a:close/>
                <a:moveTo>
                  <a:pt x="2217539" y="421680"/>
                </a:moveTo>
                <a:cubicBezTo>
                  <a:pt x="2222499" y="421680"/>
                  <a:pt x="2224980" y="424160"/>
                  <a:pt x="2224980" y="429121"/>
                </a:cubicBezTo>
                <a:cubicBezTo>
                  <a:pt x="2224980" y="429121"/>
                  <a:pt x="2222499" y="429121"/>
                  <a:pt x="2217539" y="429121"/>
                </a:cubicBezTo>
                <a:cubicBezTo>
                  <a:pt x="2217539" y="424160"/>
                  <a:pt x="2217539" y="421680"/>
                  <a:pt x="2217539" y="421680"/>
                </a:cubicBezTo>
                <a:close/>
                <a:moveTo>
                  <a:pt x="2379389" y="417959"/>
                </a:moveTo>
                <a:cubicBezTo>
                  <a:pt x="2378149" y="417959"/>
                  <a:pt x="2376288" y="419199"/>
                  <a:pt x="2373808" y="421680"/>
                </a:cubicBezTo>
                <a:cubicBezTo>
                  <a:pt x="2373808" y="421680"/>
                  <a:pt x="2373808" y="424160"/>
                  <a:pt x="2373808" y="429121"/>
                </a:cubicBezTo>
                <a:lnTo>
                  <a:pt x="2381250" y="421680"/>
                </a:lnTo>
                <a:cubicBezTo>
                  <a:pt x="2381250" y="419199"/>
                  <a:pt x="2380630" y="417959"/>
                  <a:pt x="2379389" y="417959"/>
                </a:cubicBezTo>
                <a:close/>
                <a:moveTo>
                  <a:pt x="4368105" y="414239"/>
                </a:moveTo>
                <a:lnTo>
                  <a:pt x="4390429" y="414239"/>
                </a:lnTo>
                <a:lnTo>
                  <a:pt x="4412753" y="421680"/>
                </a:lnTo>
                <a:lnTo>
                  <a:pt x="4390429" y="421680"/>
                </a:lnTo>
                <a:cubicBezTo>
                  <a:pt x="4385468" y="416719"/>
                  <a:pt x="4378026" y="414239"/>
                  <a:pt x="4368105" y="414239"/>
                </a:cubicBezTo>
                <a:close/>
                <a:moveTo>
                  <a:pt x="3394676" y="411913"/>
                </a:moveTo>
                <a:cubicBezTo>
                  <a:pt x="3397467" y="410983"/>
                  <a:pt x="3404443" y="414239"/>
                  <a:pt x="3415605" y="421680"/>
                </a:cubicBezTo>
                <a:lnTo>
                  <a:pt x="3415605" y="429121"/>
                </a:lnTo>
                <a:cubicBezTo>
                  <a:pt x="3410644" y="429121"/>
                  <a:pt x="3405683" y="426641"/>
                  <a:pt x="3400722" y="421680"/>
                </a:cubicBezTo>
                <a:cubicBezTo>
                  <a:pt x="3395761" y="421680"/>
                  <a:pt x="3393281" y="420439"/>
                  <a:pt x="3393281" y="417959"/>
                </a:cubicBezTo>
                <a:cubicBezTo>
                  <a:pt x="3393281" y="415479"/>
                  <a:pt x="3393281" y="414239"/>
                  <a:pt x="3393281" y="414239"/>
                </a:cubicBezTo>
                <a:cubicBezTo>
                  <a:pt x="3393281" y="412999"/>
                  <a:pt x="3393746" y="412223"/>
                  <a:pt x="3394676" y="411913"/>
                </a:cubicBezTo>
                <a:close/>
                <a:moveTo>
                  <a:pt x="3905808" y="410518"/>
                </a:moveTo>
                <a:cubicBezTo>
                  <a:pt x="3907668" y="410518"/>
                  <a:pt x="3909219" y="411758"/>
                  <a:pt x="3910459" y="414239"/>
                </a:cubicBezTo>
                <a:cubicBezTo>
                  <a:pt x="3912939" y="419200"/>
                  <a:pt x="3912939" y="421680"/>
                  <a:pt x="3910459" y="421680"/>
                </a:cubicBezTo>
                <a:cubicBezTo>
                  <a:pt x="3907978" y="421680"/>
                  <a:pt x="3906738" y="421680"/>
                  <a:pt x="3906738" y="421680"/>
                </a:cubicBezTo>
                <a:cubicBezTo>
                  <a:pt x="3901777" y="421680"/>
                  <a:pt x="3899297" y="419200"/>
                  <a:pt x="3899297" y="414239"/>
                </a:cubicBezTo>
                <a:cubicBezTo>
                  <a:pt x="3901777" y="411758"/>
                  <a:pt x="3903947" y="410518"/>
                  <a:pt x="3905808" y="410518"/>
                </a:cubicBezTo>
                <a:close/>
                <a:moveTo>
                  <a:pt x="3609082" y="406797"/>
                </a:moveTo>
                <a:cubicBezTo>
                  <a:pt x="3609082" y="411759"/>
                  <a:pt x="3609082" y="414239"/>
                  <a:pt x="3609082" y="414239"/>
                </a:cubicBezTo>
                <a:cubicBezTo>
                  <a:pt x="3609082" y="414239"/>
                  <a:pt x="3609082" y="416719"/>
                  <a:pt x="3609082" y="421680"/>
                </a:cubicBezTo>
                <a:cubicBezTo>
                  <a:pt x="3604121" y="421680"/>
                  <a:pt x="3605361" y="424160"/>
                  <a:pt x="3612802" y="429121"/>
                </a:cubicBezTo>
                <a:cubicBezTo>
                  <a:pt x="3620244" y="434083"/>
                  <a:pt x="3621484" y="439043"/>
                  <a:pt x="3616523" y="444004"/>
                </a:cubicBezTo>
                <a:cubicBezTo>
                  <a:pt x="3606601" y="439043"/>
                  <a:pt x="3599160" y="436563"/>
                  <a:pt x="3594199" y="436563"/>
                </a:cubicBezTo>
                <a:lnTo>
                  <a:pt x="3586757" y="421680"/>
                </a:lnTo>
                <a:lnTo>
                  <a:pt x="3601640" y="414239"/>
                </a:lnTo>
                <a:cubicBezTo>
                  <a:pt x="3601640" y="409277"/>
                  <a:pt x="3604121" y="406797"/>
                  <a:pt x="3609082" y="406797"/>
                </a:cubicBezTo>
                <a:close/>
                <a:moveTo>
                  <a:pt x="3348632" y="406797"/>
                </a:moveTo>
                <a:cubicBezTo>
                  <a:pt x="3348632" y="406797"/>
                  <a:pt x="3351113" y="406797"/>
                  <a:pt x="3356074" y="406797"/>
                </a:cubicBezTo>
                <a:lnTo>
                  <a:pt x="3348632" y="414239"/>
                </a:lnTo>
                <a:close/>
                <a:moveTo>
                  <a:pt x="2902148" y="406797"/>
                </a:moveTo>
                <a:lnTo>
                  <a:pt x="2902148" y="414239"/>
                </a:lnTo>
                <a:cubicBezTo>
                  <a:pt x="2907109" y="414239"/>
                  <a:pt x="2909589" y="412998"/>
                  <a:pt x="2909589" y="410518"/>
                </a:cubicBezTo>
                <a:cubicBezTo>
                  <a:pt x="2909589" y="408038"/>
                  <a:pt x="2909589" y="406797"/>
                  <a:pt x="2909589" y="406797"/>
                </a:cubicBezTo>
                <a:cubicBezTo>
                  <a:pt x="2909589" y="406797"/>
                  <a:pt x="2907109" y="406797"/>
                  <a:pt x="2902148" y="406797"/>
                </a:cubicBezTo>
                <a:close/>
                <a:moveTo>
                  <a:pt x="4282529" y="404472"/>
                </a:moveTo>
                <a:cubicBezTo>
                  <a:pt x="4283769" y="404782"/>
                  <a:pt x="4285009" y="405557"/>
                  <a:pt x="4286249" y="406797"/>
                </a:cubicBezTo>
                <a:lnTo>
                  <a:pt x="4301132" y="406797"/>
                </a:lnTo>
                <a:lnTo>
                  <a:pt x="4308574" y="406797"/>
                </a:lnTo>
                <a:cubicBezTo>
                  <a:pt x="4308574" y="411759"/>
                  <a:pt x="4311054" y="416719"/>
                  <a:pt x="4316015" y="421680"/>
                </a:cubicBezTo>
                <a:lnTo>
                  <a:pt x="4308574" y="421680"/>
                </a:lnTo>
                <a:cubicBezTo>
                  <a:pt x="4303612" y="421680"/>
                  <a:pt x="4298652" y="421680"/>
                  <a:pt x="4293691" y="421680"/>
                </a:cubicBezTo>
                <a:cubicBezTo>
                  <a:pt x="4288729" y="421680"/>
                  <a:pt x="4286249" y="424160"/>
                  <a:pt x="4286249" y="429121"/>
                </a:cubicBezTo>
                <a:cubicBezTo>
                  <a:pt x="4281288" y="434083"/>
                  <a:pt x="4283769" y="441524"/>
                  <a:pt x="4293691" y="451446"/>
                </a:cubicBezTo>
                <a:cubicBezTo>
                  <a:pt x="4303612" y="466328"/>
                  <a:pt x="4303612" y="473770"/>
                  <a:pt x="4293691" y="473770"/>
                </a:cubicBezTo>
                <a:cubicBezTo>
                  <a:pt x="4293691" y="473770"/>
                  <a:pt x="4292450" y="472529"/>
                  <a:pt x="4289970" y="470049"/>
                </a:cubicBezTo>
                <a:cubicBezTo>
                  <a:pt x="4287490" y="467569"/>
                  <a:pt x="4283769" y="466328"/>
                  <a:pt x="4278808" y="466328"/>
                </a:cubicBezTo>
                <a:cubicBezTo>
                  <a:pt x="4278808" y="456407"/>
                  <a:pt x="4278808" y="448966"/>
                  <a:pt x="4278808" y="444004"/>
                </a:cubicBezTo>
                <a:cubicBezTo>
                  <a:pt x="4278808" y="439043"/>
                  <a:pt x="4276328" y="434083"/>
                  <a:pt x="4271367" y="429121"/>
                </a:cubicBezTo>
                <a:lnTo>
                  <a:pt x="4271367" y="414239"/>
                </a:lnTo>
                <a:cubicBezTo>
                  <a:pt x="4275088" y="406798"/>
                  <a:pt x="4278808" y="403542"/>
                  <a:pt x="4282529" y="404472"/>
                </a:cubicBezTo>
                <a:close/>
                <a:moveTo>
                  <a:pt x="2758901" y="403076"/>
                </a:moveTo>
                <a:cubicBezTo>
                  <a:pt x="2760141" y="403076"/>
                  <a:pt x="2760761" y="404317"/>
                  <a:pt x="2760761" y="406797"/>
                </a:cubicBezTo>
                <a:lnTo>
                  <a:pt x="2753320" y="406797"/>
                </a:lnTo>
                <a:cubicBezTo>
                  <a:pt x="2755800" y="404317"/>
                  <a:pt x="2757661" y="403076"/>
                  <a:pt x="2758901" y="403076"/>
                </a:cubicBezTo>
                <a:close/>
                <a:moveTo>
                  <a:pt x="2396132" y="402146"/>
                </a:moveTo>
                <a:cubicBezTo>
                  <a:pt x="2393652" y="401527"/>
                  <a:pt x="2391171" y="401836"/>
                  <a:pt x="2388691" y="403076"/>
                </a:cubicBezTo>
                <a:cubicBezTo>
                  <a:pt x="2383730" y="405557"/>
                  <a:pt x="2381250" y="409277"/>
                  <a:pt x="2381250" y="414239"/>
                </a:cubicBezTo>
                <a:cubicBezTo>
                  <a:pt x="2381250" y="429121"/>
                  <a:pt x="2388691" y="431601"/>
                  <a:pt x="2403574" y="421680"/>
                </a:cubicBezTo>
                <a:cubicBezTo>
                  <a:pt x="2413496" y="416719"/>
                  <a:pt x="2413496" y="411759"/>
                  <a:pt x="2403574" y="406797"/>
                </a:cubicBezTo>
                <a:cubicBezTo>
                  <a:pt x="2401093" y="404317"/>
                  <a:pt x="2398613" y="402767"/>
                  <a:pt x="2396132" y="402146"/>
                </a:cubicBezTo>
                <a:close/>
                <a:moveTo>
                  <a:pt x="4829472" y="399356"/>
                </a:moveTo>
                <a:cubicBezTo>
                  <a:pt x="4834433" y="399356"/>
                  <a:pt x="4836913" y="399356"/>
                  <a:pt x="4836913" y="399356"/>
                </a:cubicBezTo>
                <a:cubicBezTo>
                  <a:pt x="4836913" y="404317"/>
                  <a:pt x="4836913" y="406797"/>
                  <a:pt x="4836913" y="406797"/>
                </a:cubicBezTo>
                <a:cubicBezTo>
                  <a:pt x="4836913" y="406797"/>
                  <a:pt x="4834433" y="404317"/>
                  <a:pt x="4829472" y="399356"/>
                </a:cubicBezTo>
                <a:close/>
                <a:moveTo>
                  <a:pt x="4464843" y="399356"/>
                </a:moveTo>
                <a:lnTo>
                  <a:pt x="4494609" y="399356"/>
                </a:lnTo>
                <a:lnTo>
                  <a:pt x="4494609" y="406797"/>
                </a:lnTo>
                <a:cubicBezTo>
                  <a:pt x="4489647" y="406797"/>
                  <a:pt x="4485927" y="406797"/>
                  <a:pt x="4483447" y="406797"/>
                </a:cubicBezTo>
                <a:cubicBezTo>
                  <a:pt x="4480967" y="406797"/>
                  <a:pt x="4479726" y="409277"/>
                  <a:pt x="4479726" y="414239"/>
                </a:cubicBezTo>
                <a:cubicBezTo>
                  <a:pt x="4479726" y="414239"/>
                  <a:pt x="4474765" y="414239"/>
                  <a:pt x="4464843" y="414239"/>
                </a:cubicBezTo>
                <a:cubicBezTo>
                  <a:pt x="4454922" y="414239"/>
                  <a:pt x="4448720" y="411759"/>
                  <a:pt x="4446240" y="406797"/>
                </a:cubicBezTo>
                <a:cubicBezTo>
                  <a:pt x="4443760" y="401836"/>
                  <a:pt x="4449960" y="399356"/>
                  <a:pt x="4464843" y="399356"/>
                </a:cubicBezTo>
                <a:close/>
                <a:moveTo>
                  <a:pt x="4144863" y="399356"/>
                </a:moveTo>
                <a:cubicBezTo>
                  <a:pt x="4144863" y="399356"/>
                  <a:pt x="4147343" y="399356"/>
                  <a:pt x="4152304" y="399356"/>
                </a:cubicBezTo>
                <a:cubicBezTo>
                  <a:pt x="4157265" y="399356"/>
                  <a:pt x="4162226" y="399356"/>
                  <a:pt x="4167187" y="399356"/>
                </a:cubicBezTo>
                <a:lnTo>
                  <a:pt x="4174628" y="414239"/>
                </a:lnTo>
                <a:cubicBezTo>
                  <a:pt x="4174628" y="424160"/>
                  <a:pt x="4177109" y="431601"/>
                  <a:pt x="4182070" y="436563"/>
                </a:cubicBezTo>
                <a:lnTo>
                  <a:pt x="4182070" y="451446"/>
                </a:lnTo>
                <a:lnTo>
                  <a:pt x="4189511" y="481211"/>
                </a:lnTo>
                <a:cubicBezTo>
                  <a:pt x="4199433" y="486173"/>
                  <a:pt x="4201914" y="493614"/>
                  <a:pt x="4196952" y="503535"/>
                </a:cubicBezTo>
                <a:cubicBezTo>
                  <a:pt x="4191992" y="513457"/>
                  <a:pt x="4189511" y="518418"/>
                  <a:pt x="4189511" y="518418"/>
                </a:cubicBezTo>
                <a:cubicBezTo>
                  <a:pt x="4184550" y="513457"/>
                  <a:pt x="4179590" y="508497"/>
                  <a:pt x="4174628" y="503535"/>
                </a:cubicBezTo>
                <a:cubicBezTo>
                  <a:pt x="4164707" y="498574"/>
                  <a:pt x="4159745" y="496094"/>
                  <a:pt x="4159745" y="496094"/>
                </a:cubicBezTo>
                <a:cubicBezTo>
                  <a:pt x="4154785" y="506016"/>
                  <a:pt x="4144863" y="506016"/>
                  <a:pt x="4129980" y="496094"/>
                </a:cubicBezTo>
                <a:lnTo>
                  <a:pt x="4144863" y="488653"/>
                </a:lnTo>
                <a:lnTo>
                  <a:pt x="4167187" y="488653"/>
                </a:lnTo>
                <a:cubicBezTo>
                  <a:pt x="4167187" y="493614"/>
                  <a:pt x="4169668" y="496094"/>
                  <a:pt x="4174628" y="496094"/>
                </a:cubicBezTo>
                <a:cubicBezTo>
                  <a:pt x="4179590" y="496094"/>
                  <a:pt x="4179590" y="492373"/>
                  <a:pt x="4174628" y="484932"/>
                </a:cubicBezTo>
                <a:cubicBezTo>
                  <a:pt x="4169668" y="477491"/>
                  <a:pt x="4168427" y="472529"/>
                  <a:pt x="4170908" y="470049"/>
                </a:cubicBezTo>
                <a:cubicBezTo>
                  <a:pt x="4173388" y="467569"/>
                  <a:pt x="4172148" y="466328"/>
                  <a:pt x="4167187" y="466328"/>
                </a:cubicBezTo>
                <a:cubicBezTo>
                  <a:pt x="4167187" y="466328"/>
                  <a:pt x="4165947" y="465088"/>
                  <a:pt x="4163466" y="462608"/>
                </a:cubicBezTo>
                <a:cubicBezTo>
                  <a:pt x="4160986" y="460128"/>
                  <a:pt x="4159745" y="456407"/>
                  <a:pt x="4159745" y="451446"/>
                </a:cubicBezTo>
                <a:lnTo>
                  <a:pt x="4159745" y="444004"/>
                </a:lnTo>
                <a:cubicBezTo>
                  <a:pt x="4149824" y="439043"/>
                  <a:pt x="4146103" y="434083"/>
                  <a:pt x="4148583" y="429121"/>
                </a:cubicBezTo>
                <a:cubicBezTo>
                  <a:pt x="4151064" y="424160"/>
                  <a:pt x="4149824" y="419200"/>
                  <a:pt x="4144863" y="414239"/>
                </a:cubicBezTo>
                <a:lnTo>
                  <a:pt x="4129980" y="406797"/>
                </a:lnTo>
                <a:close/>
                <a:moveTo>
                  <a:pt x="3735586" y="399356"/>
                </a:moveTo>
                <a:cubicBezTo>
                  <a:pt x="3740547" y="399356"/>
                  <a:pt x="3747988" y="399356"/>
                  <a:pt x="3757910" y="399356"/>
                </a:cubicBezTo>
                <a:cubicBezTo>
                  <a:pt x="3762871" y="399356"/>
                  <a:pt x="3767832" y="399356"/>
                  <a:pt x="3772793" y="399356"/>
                </a:cubicBezTo>
                <a:cubicBezTo>
                  <a:pt x="3777754" y="399356"/>
                  <a:pt x="3780234" y="401836"/>
                  <a:pt x="3780234" y="406797"/>
                </a:cubicBezTo>
                <a:cubicBezTo>
                  <a:pt x="3780234" y="406797"/>
                  <a:pt x="3787675" y="406797"/>
                  <a:pt x="3802558" y="406797"/>
                </a:cubicBezTo>
                <a:cubicBezTo>
                  <a:pt x="3812480" y="416719"/>
                  <a:pt x="3817441" y="421680"/>
                  <a:pt x="3817441" y="421680"/>
                </a:cubicBezTo>
                <a:cubicBezTo>
                  <a:pt x="3807519" y="431601"/>
                  <a:pt x="3797597" y="439043"/>
                  <a:pt x="3787675" y="444004"/>
                </a:cubicBezTo>
                <a:cubicBezTo>
                  <a:pt x="3782714" y="439043"/>
                  <a:pt x="3777754" y="434083"/>
                  <a:pt x="3772793" y="429121"/>
                </a:cubicBezTo>
                <a:lnTo>
                  <a:pt x="3757910" y="421680"/>
                </a:lnTo>
                <a:cubicBezTo>
                  <a:pt x="3752949" y="426641"/>
                  <a:pt x="3750468" y="429121"/>
                  <a:pt x="3750468" y="429121"/>
                </a:cubicBezTo>
                <a:cubicBezTo>
                  <a:pt x="3745507" y="429121"/>
                  <a:pt x="3745507" y="426641"/>
                  <a:pt x="3750468" y="421680"/>
                </a:cubicBezTo>
                <a:lnTo>
                  <a:pt x="3743027" y="414239"/>
                </a:lnTo>
                <a:cubicBezTo>
                  <a:pt x="3743027" y="414239"/>
                  <a:pt x="3740547" y="414239"/>
                  <a:pt x="3735586" y="414239"/>
                </a:cubicBezTo>
                <a:lnTo>
                  <a:pt x="3728144" y="406797"/>
                </a:lnTo>
                <a:cubicBezTo>
                  <a:pt x="3728144" y="401836"/>
                  <a:pt x="3730625" y="399356"/>
                  <a:pt x="3735586" y="399356"/>
                </a:cubicBezTo>
                <a:close/>
                <a:moveTo>
                  <a:pt x="2783085" y="399356"/>
                </a:moveTo>
                <a:cubicBezTo>
                  <a:pt x="2788046" y="399356"/>
                  <a:pt x="2791767" y="399356"/>
                  <a:pt x="2794248" y="399356"/>
                </a:cubicBezTo>
                <a:cubicBezTo>
                  <a:pt x="2796728" y="399356"/>
                  <a:pt x="2795488" y="401836"/>
                  <a:pt x="2790527" y="406797"/>
                </a:cubicBezTo>
                <a:cubicBezTo>
                  <a:pt x="2785566" y="411759"/>
                  <a:pt x="2784326" y="414239"/>
                  <a:pt x="2786806" y="414239"/>
                </a:cubicBezTo>
                <a:cubicBezTo>
                  <a:pt x="2789287" y="414239"/>
                  <a:pt x="2793008" y="416719"/>
                  <a:pt x="2797968" y="421680"/>
                </a:cubicBezTo>
                <a:lnTo>
                  <a:pt x="2790527" y="421680"/>
                </a:lnTo>
                <a:cubicBezTo>
                  <a:pt x="2775644" y="421680"/>
                  <a:pt x="2768203" y="419200"/>
                  <a:pt x="2768203" y="414239"/>
                </a:cubicBezTo>
                <a:close/>
                <a:moveTo>
                  <a:pt x="2515195" y="399356"/>
                </a:moveTo>
                <a:cubicBezTo>
                  <a:pt x="2515195" y="399356"/>
                  <a:pt x="2517676" y="401836"/>
                  <a:pt x="2522636" y="406797"/>
                </a:cubicBezTo>
                <a:cubicBezTo>
                  <a:pt x="2517676" y="406797"/>
                  <a:pt x="2515195" y="409277"/>
                  <a:pt x="2515195" y="414239"/>
                </a:cubicBezTo>
                <a:cubicBezTo>
                  <a:pt x="2510234" y="414239"/>
                  <a:pt x="2507753" y="412998"/>
                  <a:pt x="2507753" y="410518"/>
                </a:cubicBezTo>
                <a:cubicBezTo>
                  <a:pt x="2507753" y="408038"/>
                  <a:pt x="2507753" y="406797"/>
                  <a:pt x="2507753" y="406797"/>
                </a:cubicBezTo>
                <a:cubicBezTo>
                  <a:pt x="2507753" y="401836"/>
                  <a:pt x="2510234" y="399356"/>
                  <a:pt x="2515195" y="399356"/>
                </a:cubicBezTo>
                <a:close/>
                <a:moveTo>
                  <a:pt x="5123408" y="391914"/>
                </a:moveTo>
                <a:cubicBezTo>
                  <a:pt x="5125888" y="391914"/>
                  <a:pt x="5127128" y="394394"/>
                  <a:pt x="5127128" y="399356"/>
                </a:cubicBezTo>
                <a:lnTo>
                  <a:pt x="5119687" y="399356"/>
                </a:lnTo>
                <a:cubicBezTo>
                  <a:pt x="5119687" y="394394"/>
                  <a:pt x="5120927" y="391914"/>
                  <a:pt x="5123408" y="391914"/>
                </a:cubicBezTo>
                <a:close/>
                <a:moveTo>
                  <a:pt x="5082480" y="391914"/>
                </a:moveTo>
                <a:lnTo>
                  <a:pt x="5097363" y="391914"/>
                </a:lnTo>
                <a:lnTo>
                  <a:pt x="5089921" y="399356"/>
                </a:lnTo>
                <a:lnTo>
                  <a:pt x="5075038" y="399356"/>
                </a:lnTo>
                <a:close/>
                <a:moveTo>
                  <a:pt x="3560713" y="391914"/>
                </a:moveTo>
                <a:cubicBezTo>
                  <a:pt x="3563193" y="391914"/>
                  <a:pt x="3566914" y="396876"/>
                  <a:pt x="3571875" y="406797"/>
                </a:cubicBezTo>
                <a:lnTo>
                  <a:pt x="3564433" y="406797"/>
                </a:lnTo>
                <a:cubicBezTo>
                  <a:pt x="3559472" y="406797"/>
                  <a:pt x="3555752" y="405557"/>
                  <a:pt x="3553271" y="403076"/>
                </a:cubicBezTo>
                <a:cubicBezTo>
                  <a:pt x="3550791" y="400596"/>
                  <a:pt x="3549550" y="399356"/>
                  <a:pt x="3549550" y="399356"/>
                </a:cubicBezTo>
                <a:cubicBezTo>
                  <a:pt x="3554511" y="394394"/>
                  <a:pt x="3558232" y="391914"/>
                  <a:pt x="3560713" y="391914"/>
                </a:cubicBezTo>
                <a:close/>
                <a:moveTo>
                  <a:pt x="3237011" y="391914"/>
                </a:moveTo>
                <a:lnTo>
                  <a:pt x="3244453" y="391914"/>
                </a:lnTo>
                <a:cubicBezTo>
                  <a:pt x="3239492" y="396876"/>
                  <a:pt x="3239492" y="400596"/>
                  <a:pt x="3244453" y="403076"/>
                </a:cubicBezTo>
                <a:cubicBezTo>
                  <a:pt x="3249414" y="405557"/>
                  <a:pt x="3249414" y="408038"/>
                  <a:pt x="3244453" y="410518"/>
                </a:cubicBezTo>
                <a:cubicBezTo>
                  <a:pt x="3239492" y="412998"/>
                  <a:pt x="3237011" y="416719"/>
                  <a:pt x="3237011" y="421680"/>
                </a:cubicBezTo>
                <a:cubicBezTo>
                  <a:pt x="3237011" y="421680"/>
                  <a:pt x="3235771" y="422921"/>
                  <a:pt x="3233291" y="425401"/>
                </a:cubicBezTo>
                <a:cubicBezTo>
                  <a:pt x="3230810" y="427881"/>
                  <a:pt x="3229570" y="429121"/>
                  <a:pt x="3229570" y="429121"/>
                </a:cubicBezTo>
                <a:lnTo>
                  <a:pt x="3222128" y="429121"/>
                </a:lnTo>
                <a:cubicBezTo>
                  <a:pt x="3222128" y="424160"/>
                  <a:pt x="3222128" y="416719"/>
                  <a:pt x="3222128" y="406797"/>
                </a:cubicBezTo>
                <a:cubicBezTo>
                  <a:pt x="3222128" y="396876"/>
                  <a:pt x="3227089" y="391914"/>
                  <a:pt x="3237011" y="391914"/>
                </a:cubicBezTo>
                <a:close/>
                <a:moveTo>
                  <a:pt x="2827734" y="391914"/>
                </a:moveTo>
                <a:lnTo>
                  <a:pt x="2850058" y="399356"/>
                </a:lnTo>
                <a:cubicBezTo>
                  <a:pt x="2855019" y="399356"/>
                  <a:pt x="2855019" y="396876"/>
                  <a:pt x="2850058" y="391914"/>
                </a:cubicBezTo>
                <a:close/>
                <a:moveTo>
                  <a:pt x="2730996" y="391914"/>
                </a:moveTo>
                <a:lnTo>
                  <a:pt x="2738437" y="391914"/>
                </a:lnTo>
                <a:cubicBezTo>
                  <a:pt x="2733476" y="391914"/>
                  <a:pt x="2733476" y="394394"/>
                  <a:pt x="2738437" y="399356"/>
                </a:cubicBezTo>
                <a:cubicBezTo>
                  <a:pt x="2743398" y="404317"/>
                  <a:pt x="2743398" y="408038"/>
                  <a:pt x="2738437" y="410518"/>
                </a:cubicBezTo>
                <a:cubicBezTo>
                  <a:pt x="2733476" y="412998"/>
                  <a:pt x="2730996" y="416719"/>
                  <a:pt x="2730996" y="421680"/>
                </a:cubicBezTo>
                <a:cubicBezTo>
                  <a:pt x="2740918" y="426641"/>
                  <a:pt x="2738437" y="429121"/>
                  <a:pt x="2723554" y="429121"/>
                </a:cubicBezTo>
                <a:cubicBezTo>
                  <a:pt x="2713632" y="434083"/>
                  <a:pt x="2708671" y="434083"/>
                  <a:pt x="2708671" y="429121"/>
                </a:cubicBezTo>
                <a:cubicBezTo>
                  <a:pt x="2708671" y="424160"/>
                  <a:pt x="2711152" y="421680"/>
                  <a:pt x="2716113" y="421680"/>
                </a:cubicBezTo>
                <a:lnTo>
                  <a:pt x="2708671" y="414239"/>
                </a:lnTo>
                <a:cubicBezTo>
                  <a:pt x="2703711" y="414239"/>
                  <a:pt x="2696269" y="414239"/>
                  <a:pt x="2686347" y="414239"/>
                </a:cubicBezTo>
                <a:cubicBezTo>
                  <a:pt x="2671464" y="409277"/>
                  <a:pt x="2665263" y="405557"/>
                  <a:pt x="2667744" y="403076"/>
                </a:cubicBezTo>
                <a:cubicBezTo>
                  <a:pt x="2670224" y="400596"/>
                  <a:pt x="2677666" y="399356"/>
                  <a:pt x="2690068" y="399356"/>
                </a:cubicBezTo>
                <a:cubicBezTo>
                  <a:pt x="2702470" y="399356"/>
                  <a:pt x="2711152" y="398115"/>
                  <a:pt x="2716113" y="395635"/>
                </a:cubicBezTo>
                <a:cubicBezTo>
                  <a:pt x="2721074" y="393155"/>
                  <a:pt x="2726035" y="391914"/>
                  <a:pt x="2730996" y="391914"/>
                </a:cubicBezTo>
                <a:close/>
                <a:moveTo>
                  <a:pt x="4550419" y="388194"/>
                </a:moveTo>
                <a:cubicBezTo>
                  <a:pt x="4552900" y="388194"/>
                  <a:pt x="4556621" y="389434"/>
                  <a:pt x="4561581" y="391914"/>
                </a:cubicBezTo>
                <a:cubicBezTo>
                  <a:pt x="4561581" y="396876"/>
                  <a:pt x="4561581" y="399356"/>
                  <a:pt x="4561581" y="399356"/>
                </a:cubicBezTo>
                <a:cubicBezTo>
                  <a:pt x="4561581" y="399356"/>
                  <a:pt x="4559101" y="401836"/>
                  <a:pt x="4554140" y="406797"/>
                </a:cubicBezTo>
                <a:cubicBezTo>
                  <a:pt x="4549179" y="411759"/>
                  <a:pt x="4546699" y="411759"/>
                  <a:pt x="4546699" y="406797"/>
                </a:cubicBezTo>
                <a:lnTo>
                  <a:pt x="4546699" y="391914"/>
                </a:lnTo>
                <a:cubicBezTo>
                  <a:pt x="4546699" y="389434"/>
                  <a:pt x="4547939" y="388194"/>
                  <a:pt x="4550419" y="388194"/>
                </a:cubicBezTo>
                <a:close/>
                <a:moveTo>
                  <a:pt x="3646289" y="384473"/>
                </a:moveTo>
                <a:cubicBezTo>
                  <a:pt x="3651250" y="384473"/>
                  <a:pt x="3656210" y="386953"/>
                  <a:pt x="3661172" y="391914"/>
                </a:cubicBezTo>
                <a:cubicBezTo>
                  <a:pt x="3666133" y="396876"/>
                  <a:pt x="3671093" y="399356"/>
                  <a:pt x="3676054" y="399356"/>
                </a:cubicBezTo>
                <a:lnTo>
                  <a:pt x="3683496" y="406797"/>
                </a:lnTo>
                <a:lnTo>
                  <a:pt x="3698379" y="414239"/>
                </a:lnTo>
                <a:lnTo>
                  <a:pt x="3705820" y="414239"/>
                </a:lnTo>
                <a:cubicBezTo>
                  <a:pt x="3705820" y="414239"/>
                  <a:pt x="3703340" y="412998"/>
                  <a:pt x="3698379" y="410518"/>
                </a:cubicBezTo>
                <a:cubicBezTo>
                  <a:pt x="3693418" y="408038"/>
                  <a:pt x="3692177" y="405557"/>
                  <a:pt x="3694658" y="403076"/>
                </a:cubicBezTo>
                <a:cubicBezTo>
                  <a:pt x="3697138" y="400596"/>
                  <a:pt x="3700859" y="401836"/>
                  <a:pt x="3705820" y="406797"/>
                </a:cubicBezTo>
                <a:cubicBezTo>
                  <a:pt x="3710781" y="411759"/>
                  <a:pt x="3714502" y="415479"/>
                  <a:pt x="3716982" y="417959"/>
                </a:cubicBezTo>
                <a:cubicBezTo>
                  <a:pt x="3719462" y="420439"/>
                  <a:pt x="3720703" y="421680"/>
                  <a:pt x="3720703" y="421680"/>
                </a:cubicBezTo>
                <a:cubicBezTo>
                  <a:pt x="3725664" y="421680"/>
                  <a:pt x="3728144" y="424160"/>
                  <a:pt x="3728144" y="429121"/>
                </a:cubicBezTo>
                <a:lnTo>
                  <a:pt x="3743027" y="444004"/>
                </a:lnTo>
                <a:cubicBezTo>
                  <a:pt x="3757910" y="448966"/>
                  <a:pt x="3765351" y="453926"/>
                  <a:pt x="3765351" y="458887"/>
                </a:cubicBezTo>
                <a:cubicBezTo>
                  <a:pt x="3765351" y="463848"/>
                  <a:pt x="3764111" y="467569"/>
                  <a:pt x="3761631" y="470049"/>
                </a:cubicBezTo>
                <a:cubicBezTo>
                  <a:pt x="3759150" y="472529"/>
                  <a:pt x="3757910" y="473770"/>
                  <a:pt x="3757910" y="473770"/>
                </a:cubicBezTo>
                <a:lnTo>
                  <a:pt x="3743027" y="473770"/>
                </a:lnTo>
                <a:cubicBezTo>
                  <a:pt x="3743027" y="478731"/>
                  <a:pt x="3749228" y="482452"/>
                  <a:pt x="3761631" y="484932"/>
                </a:cubicBezTo>
                <a:cubicBezTo>
                  <a:pt x="3774033" y="487412"/>
                  <a:pt x="3780234" y="487412"/>
                  <a:pt x="3780234" y="484932"/>
                </a:cubicBezTo>
                <a:cubicBezTo>
                  <a:pt x="3780234" y="482452"/>
                  <a:pt x="3781474" y="477491"/>
                  <a:pt x="3783955" y="470049"/>
                </a:cubicBezTo>
                <a:cubicBezTo>
                  <a:pt x="3786435" y="462608"/>
                  <a:pt x="3792636" y="463848"/>
                  <a:pt x="3802558" y="473770"/>
                </a:cubicBezTo>
                <a:lnTo>
                  <a:pt x="3810000" y="473770"/>
                </a:lnTo>
                <a:cubicBezTo>
                  <a:pt x="3810000" y="473770"/>
                  <a:pt x="3812480" y="473770"/>
                  <a:pt x="3817441" y="473770"/>
                </a:cubicBezTo>
                <a:lnTo>
                  <a:pt x="3839765" y="473770"/>
                </a:lnTo>
                <a:cubicBezTo>
                  <a:pt x="3844726" y="468809"/>
                  <a:pt x="3849687" y="468809"/>
                  <a:pt x="3854648" y="473770"/>
                </a:cubicBezTo>
                <a:lnTo>
                  <a:pt x="3906738" y="466328"/>
                </a:lnTo>
                <a:cubicBezTo>
                  <a:pt x="3906738" y="461367"/>
                  <a:pt x="3907978" y="461367"/>
                  <a:pt x="3910459" y="466328"/>
                </a:cubicBezTo>
                <a:cubicBezTo>
                  <a:pt x="3912939" y="471290"/>
                  <a:pt x="3917900" y="473770"/>
                  <a:pt x="3925341" y="473770"/>
                </a:cubicBezTo>
                <a:cubicBezTo>
                  <a:pt x="3932783" y="473770"/>
                  <a:pt x="3937744" y="475010"/>
                  <a:pt x="3940224" y="477491"/>
                </a:cubicBezTo>
                <a:cubicBezTo>
                  <a:pt x="3942705" y="479971"/>
                  <a:pt x="3940224" y="482452"/>
                  <a:pt x="3932783" y="484932"/>
                </a:cubicBezTo>
                <a:cubicBezTo>
                  <a:pt x="3925341" y="487412"/>
                  <a:pt x="3916660" y="489893"/>
                  <a:pt x="3906738" y="492373"/>
                </a:cubicBezTo>
                <a:cubicBezTo>
                  <a:pt x="3896816" y="494853"/>
                  <a:pt x="3886894" y="496094"/>
                  <a:pt x="3876972" y="496094"/>
                </a:cubicBezTo>
                <a:cubicBezTo>
                  <a:pt x="3857128" y="501055"/>
                  <a:pt x="3847207" y="506016"/>
                  <a:pt x="3847207" y="510977"/>
                </a:cubicBezTo>
                <a:cubicBezTo>
                  <a:pt x="3847207" y="515938"/>
                  <a:pt x="3854648" y="518418"/>
                  <a:pt x="3869531" y="518418"/>
                </a:cubicBezTo>
                <a:cubicBezTo>
                  <a:pt x="3899297" y="518418"/>
                  <a:pt x="3904258" y="520898"/>
                  <a:pt x="3884414" y="525860"/>
                </a:cubicBezTo>
                <a:cubicBezTo>
                  <a:pt x="3879453" y="530821"/>
                  <a:pt x="3876972" y="535781"/>
                  <a:pt x="3876972" y="540743"/>
                </a:cubicBezTo>
                <a:cubicBezTo>
                  <a:pt x="3876972" y="545704"/>
                  <a:pt x="3875732" y="548184"/>
                  <a:pt x="3873252" y="548184"/>
                </a:cubicBezTo>
                <a:cubicBezTo>
                  <a:pt x="3870771" y="548184"/>
                  <a:pt x="3867051" y="550664"/>
                  <a:pt x="3862089" y="555625"/>
                </a:cubicBezTo>
                <a:cubicBezTo>
                  <a:pt x="3842246" y="550664"/>
                  <a:pt x="3829843" y="543223"/>
                  <a:pt x="3824882" y="533301"/>
                </a:cubicBezTo>
                <a:cubicBezTo>
                  <a:pt x="3824882" y="528340"/>
                  <a:pt x="3822402" y="525860"/>
                  <a:pt x="3817441" y="525860"/>
                </a:cubicBezTo>
                <a:cubicBezTo>
                  <a:pt x="3812480" y="525860"/>
                  <a:pt x="3810000" y="528340"/>
                  <a:pt x="3810000" y="533301"/>
                </a:cubicBezTo>
                <a:cubicBezTo>
                  <a:pt x="3805039" y="533301"/>
                  <a:pt x="3800078" y="533301"/>
                  <a:pt x="3795117" y="533301"/>
                </a:cubicBezTo>
                <a:cubicBezTo>
                  <a:pt x="3785195" y="533301"/>
                  <a:pt x="3780234" y="530821"/>
                  <a:pt x="3780234" y="525860"/>
                </a:cubicBezTo>
                <a:cubicBezTo>
                  <a:pt x="3780234" y="520898"/>
                  <a:pt x="3778994" y="518418"/>
                  <a:pt x="3776513" y="518418"/>
                </a:cubicBezTo>
                <a:cubicBezTo>
                  <a:pt x="3774033" y="518418"/>
                  <a:pt x="3765351" y="520898"/>
                  <a:pt x="3750468" y="525860"/>
                </a:cubicBezTo>
                <a:cubicBezTo>
                  <a:pt x="3735586" y="525860"/>
                  <a:pt x="3724423" y="528340"/>
                  <a:pt x="3716982" y="533301"/>
                </a:cubicBezTo>
                <a:cubicBezTo>
                  <a:pt x="3709541" y="538262"/>
                  <a:pt x="3707060" y="543223"/>
                  <a:pt x="3709541" y="548184"/>
                </a:cubicBezTo>
                <a:cubicBezTo>
                  <a:pt x="3712021" y="553145"/>
                  <a:pt x="3708300" y="555625"/>
                  <a:pt x="3698379" y="555625"/>
                </a:cubicBezTo>
                <a:lnTo>
                  <a:pt x="3683496" y="563067"/>
                </a:lnTo>
                <a:cubicBezTo>
                  <a:pt x="3683496" y="568028"/>
                  <a:pt x="3681015" y="570508"/>
                  <a:pt x="3676054" y="570508"/>
                </a:cubicBezTo>
                <a:lnTo>
                  <a:pt x="3683496" y="577950"/>
                </a:lnTo>
                <a:cubicBezTo>
                  <a:pt x="3688457" y="577950"/>
                  <a:pt x="3692177" y="577950"/>
                  <a:pt x="3694658" y="577950"/>
                </a:cubicBezTo>
                <a:cubicBezTo>
                  <a:pt x="3697138" y="577950"/>
                  <a:pt x="3698379" y="577950"/>
                  <a:pt x="3698379" y="577950"/>
                </a:cubicBezTo>
                <a:lnTo>
                  <a:pt x="3705820" y="570508"/>
                </a:lnTo>
                <a:cubicBezTo>
                  <a:pt x="3705820" y="575469"/>
                  <a:pt x="3713261" y="577950"/>
                  <a:pt x="3728144" y="577950"/>
                </a:cubicBezTo>
                <a:cubicBezTo>
                  <a:pt x="3747988" y="577950"/>
                  <a:pt x="3752949" y="572988"/>
                  <a:pt x="3743027" y="563067"/>
                </a:cubicBezTo>
                <a:lnTo>
                  <a:pt x="3743027" y="555625"/>
                </a:lnTo>
                <a:cubicBezTo>
                  <a:pt x="3752949" y="560587"/>
                  <a:pt x="3761631" y="565547"/>
                  <a:pt x="3769072" y="570508"/>
                </a:cubicBezTo>
                <a:cubicBezTo>
                  <a:pt x="3776513" y="575469"/>
                  <a:pt x="3777754" y="577950"/>
                  <a:pt x="3772793" y="577950"/>
                </a:cubicBezTo>
                <a:lnTo>
                  <a:pt x="3787675" y="585391"/>
                </a:lnTo>
                <a:cubicBezTo>
                  <a:pt x="3792636" y="585391"/>
                  <a:pt x="3795117" y="582911"/>
                  <a:pt x="3795117" y="577950"/>
                </a:cubicBezTo>
                <a:cubicBezTo>
                  <a:pt x="3795117" y="572988"/>
                  <a:pt x="3802558" y="570508"/>
                  <a:pt x="3817441" y="570508"/>
                </a:cubicBezTo>
                <a:lnTo>
                  <a:pt x="3832324" y="563067"/>
                </a:lnTo>
                <a:cubicBezTo>
                  <a:pt x="3827363" y="558105"/>
                  <a:pt x="3832324" y="558105"/>
                  <a:pt x="3847207" y="563067"/>
                </a:cubicBezTo>
                <a:cubicBezTo>
                  <a:pt x="3857128" y="568028"/>
                  <a:pt x="3862089" y="568028"/>
                  <a:pt x="3862089" y="563067"/>
                </a:cubicBezTo>
                <a:cubicBezTo>
                  <a:pt x="3862089" y="563067"/>
                  <a:pt x="3864570" y="563067"/>
                  <a:pt x="3869531" y="563067"/>
                </a:cubicBezTo>
                <a:cubicBezTo>
                  <a:pt x="3874492" y="563067"/>
                  <a:pt x="3879453" y="563067"/>
                  <a:pt x="3884414" y="563067"/>
                </a:cubicBezTo>
                <a:lnTo>
                  <a:pt x="3906738" y="570508"/>
                </a:lnTo>
                <a:cubicBezTo>
                  <a:pt x="3906738" y="570508"/>
                  <a:pt x="3905498" y="571749"/>
                  <a:pt x="3903017" y="574229"/>
                </a:cubicBezTo>
                <a:cubicBezTo>
                  <a:pt x="3900537" y="576709"/>
                  <a:pt x="3896816" y="577950"/>
                  <a:pt x="3891855" y="577950"/>
                </a:cubicBezTo>
                <a:cubicBezTo>
                  <a:pt x="3886894" y="577950"/>
                  <a:pt x="3881933" y="577950"/>
                  <a:pt x="3876972" y="577950"/>
                </a:cubicBezTo>
                <a:cubicBezTo>
                  <a:pt x="3872011" y="577950"/>
                  <a:pt x="3869531" y="577950"/>
                  <a:pt x="3869531" y="577950"/>
                </a:cubicBezTo>
                <a:lnTo>
                  <a:pt x="3869531" y="585391"/>
                </a:lnTo>
                <a:lnTo>
                  <a:pt x="3884414" y="585391"/>
                </a:lnTo>
                <a:cubicBezTo>
                  <a:pt x="3889375" y="590352"/>
                  <a:pt x="3894335" y="592832"/>
                  <a:pt x="3899297" y="592832"/>
                </a:cubicBezTo>
                <a:cubicBezTo>
                  <a:pt x="3904258" y="592832"/>
                  <a:pt x="3910459" y="594073"/>
                  <a:pt x="3917900" y="596553"/>
                </a:cubicBezTo>
                <a:cubicBezTo>
                  <a:pt x="3925341" y="599033"/>
                  <a:pt x="3930302" y="599033"/>
                  <a:pt x="3932783" y="596553"/>
                </a:cubicBezTo>
                <a:cubicBezTo>
                  <a:pt x="3935263" y="594073"/>
                  <a:pt x="3934023" y="590352"/>
                  <a:pt x="3929062" y="585391"/>
                </a:cubicBezTo>
                <a:cubicBezTo>
                  <a:pt x="3914179" y="570508"/>
                  <a:pt x="3911699" y="560587"/>
                  <a:pt x="3921621" y="555625"/>
                </a:cubicBezTo>
                <a:cubicBezTo>
                  <a:pt x="3926582" y="555625"/>
                  <a:pt x="3929062" y="553145"/>
                  <a:pt x="3929062" y="548184"/>
                </a:cubicBezTo>
                <a:lnTo>
                  <a:pt x="3936504" y="540743"/>
                </a:lnTo>
                <a:lnTo>
                  <a:pt x="3951386" y="548184"/>
                </a:lnTo>
                <a:cubicBezTo>
                  <a:pt x="3951386" y="553145"/>
                  <a:pt x="3951386" y="555625"/>
                  <a:pt x="3951386" y="555625"/>
                </a:cubicBezTo>
                <a:cubicBezTo>
                  <a:pt x="3951386" y="555625"/>
                  <a:pt x="3956347" y="554385"/>
                  <a:pt x="3966269" y="551905"/>
                </a:cubicBezTo>
                <a:cubicBezTo>
                  <a:pt x="3976191" y="549425"/>
                  <a:pt x="3981152" y="545704"/>
                  <a:pt x="3981152" y="540743"/>
                </a:cubicBezTo>
                <a:cubicBezTo>
                  <a:pt x="3981152" y="535781"/>
                  <a:pt x="3981152" y="533301"/>
                  <a:pt x="3981152" y="533301"/>
                </a:cubicBezTo>
                <a:cubicBezTo>
                  <a:pt x="3986113" y="533301"/>
                  <a:pt x="3988593" y="535781"/>
                  <a:pt x="3988593" y="540743"/>
                </a:cubicBezTo>
                <a:lnTo>
                  <a:pt x="4003476" y="548184"/>
                </a:lnTo>
                <a:cubicBezTo>
                  <a:pt x="4013398" y="548184"/>
                  <a:pt x="4015879" y="549425"/>
                  <a:pt x="4010918" y="551905"/>
                </a:cubicBezTo>
                <a:cubicBezTo>
                  <a:pt x="4005957" y="554385"/>
                  <a:pt x="4005957" y="558105"/>
                  <a:pt x="4010918" y="563067"/>
                </a:cubicBezTo>
                <a:lnTo>
                  <a:pt x="4025800" y="540743"/>
                </a:lnTo>
                <a:lnTo>
                  <a:pt x="4033242" y="548184"/>
                </a:lnTo>
                <a:cubicBezTo>
                  <a:pt x="4038203" y="558105"/>
                  <a:pt x="4038203" y="565547"/>
                  <a:pt x="4033242" y="570508"/>
                </a:cubicBezTo>
                <a:lnTo>
                  <a:pt x="4040683" y="570508"/>
                </a:lnTo>
                <a:lnTo>
                  <a:pt x="4055566" y="577950"/>
                </a:lnTo>
                <a:cubicBezTo>
                  <a:pt x="4045644" y="582911"/>
                  <a:pt x="4045644" y="587871"/>
                  <a:pt x="4055566" y="592832"/>
                </a:cubicBezTo>
                <a:cubicBezTo>
                  <a:pt x="4055566" y="592832"/>
                  <a:pt x="4060527" y="590352"/>
                  <a:pt x="4070449" y="585391"/>
                </a:cubicBezTo>
                <a:cubicBezTo>
                  <a:pt x="4075410" y="585391"/>
                  <a:pt x="4080371" y="585391"/>
                  <a:pt x="4085332" y="585391"/>
                </a:cubicBezTo>
                <a:cubicBezTo>
                  <a:pt x="4090293" y="585391"/>
                  <a:pt x="4094013" y="585391"/>
                  <a:pt x="4096494" y="585391"/>
                </a:cubicBezTo>
                <a:cubicBezTo>
                  <a:pt x="4098974" y="585391"/>
                  <a:pt x="4102695" y="585391"/>
                  <a:pt x="4107656" y="585391"/>
                </a:cubicBezTo>
                <a:cubicBezTo>
                  <a:pt x="4112617" y="585391"/>
                  <a:pt x="4115097" y="582911"/>
                  <a:pt x="4115097" y="577950"/>
                </a:cubicBezTo>
                <a:lnTo>
                  <a:pt x="4107656" y="577950"/>
                </a:lnTo>
                <a:cubicBezTo>
                  <a:pt x="4102695" y="572988"/>
                  <a:pt x="4097734" y="570508"/>
                  <a:pt x="4092773" y="570508"/>
                </a:cubicBezTo>
                <a:cubicBezTo>
                  <a:pt x="4097734" y="565547"/>
                  <a:pt x="4097734" y="560587"/>
                  <a:pt x="4092773" y="555625"/>
                </a:cubicBezTo>
                <a:cubicBezTo>
                  <a:pt x="4087812" y="555625"/>
                  <a:pt x="4080371" y="555625"/>
                  <a:pt x="4070449" y="555625"/>
                </a:cubicBezTo>
                <a:cubicBezTo>
                  <a:pt x="4065488" y="555625"/>
                  <a:pt x="4061767" y="555625"/>
                  <a:pt x="4059287" y="555625"/>
                </a:cubicBezTo>
                <a:cubicBezTo>
                  <a:pt x="4056806" y="555625"/>
                  <a:pt x="4055566" y="555625"/>
                  <a:pt x="4055566" y="555625"/>
                </a:cubicBezTo>
                <a:cubicBezTo>
                  <a:pt x="4055566" y="545704"/>
                  <a:pt x="4065488" y="543223"/>
                  <a:pt x="4085332" y="548184"/>
                </a:cubicBezTo>
                <a:cubicBezTo>
                  <a:pt x="4100214" y="548184"/>
                  <a:pt x="4107656" y="545704"/>
                  <a:pt x="4107656" y="540743"/>
                </a:cubicBezTo>
                <a:cubicBezTo>
                  <a:pt x="4117578" y="550664"/>
                  <a:pt x="4127500" y="555625"/>
                  <a:pt x="4137422" y="555625"/>
                </a:cubicBezTo>
                <a:cubicBezTo>
                  <a:pt x="4157265" y="555625"/>
                  <a:pt x="4159745" y="548184"/>
                  <a:pt x="4144863" y="533301"/>
                </a:cubicBezTo>
                <a:cubicBezTo>
                  <a:pt x="4139902" y="528340"/>
                  <a:pt x="4138662" y="525860"/>
                  <a:pt x="4141142" y="525860"/>
                </a:cubicBezTo>
                <a:cubicBezTo>
                  <a:pt x="4143623" y="525860"/>
                  <a:pt x="4149824" y="525860"/>
                  <a:pt x="4159745" y="525860"/>
                </a:cubicBezTo>
                <a:cubicBezTo>
                  <a:pt x="4169668" y="525860"/>
                  <a:pt x="4177109" y="527100"/>
                  <a:pt x="4182070" y="529580"/>
                </a:cubicBezTo>
                <a:cubicBezTo>
                  <a:pt x="4187031" y="532060"/>
                  <a:pt x="4194472" y="530821"/>
                  <a:pt x="4204394" y="525860"/>
                </a:cubicBezTo>
                <a:cubicBezTo>
                  <a:pt x="4209355" y="525860"/>
                  <a:pt x="4213076" y="525860"/>
                  <a:pt x="4215556" y="525860"/>
                </a:cubicBezTo>
                <a:cubicBezTo>
                  <a:pt x="4218037" y="525860"/>
                  <a:pt x="4219277" y="525860"/>
                  <a:pt x="4219277" y="525860"/>
                </a:cubicBezTo>
                <a:lnTo>
                  <a:pt x="4219277" y="533301"/>
                </a:lnTo>
                <a:lnTo>
                  <a:pt x="4219277" y="540743"/>
                </a:lnTo>
                <a:cubicBezTo>
                  <a:pt x="4229199" y="550664"/>
                  <a:pt x="4229199" y="560587"/>
                  <a:pt x="4219277" y="570508"/>
                </a:cubicBezTo>
                <a:cubicBezTo>
                  <a:pt x="4214316" y="570508"/>
                  <a:pt x="4210595" y="569268"/>
                  <a:pt x="4208115" y="566787"/>
                </a:cubicBezTo>
                <a:cubicBezTo>
                  <a:pt x="4205635" y="564307"/>
                  <a:pt x="4204394" y="563067"/>
                  <a:pt x="4204394" y="563067"/>
                </a:cubicBezTo>
                <a:cubicBezTo>
                  <a:pt x="4204394" y="553145"/>
                  <a:pt x="4200673" y="546943"/>
                  <a:pt x="4193232" y="544463"/>
                </a:cubicBezTo>
                <a:cubicBezTo>
                  <a:pt x="4185790" y="541983"/>
                  <a:pt x="4179590" y="543223"/>
                  <a:pt x="4174628" y="548184"/>
                </a:cubicBezTo>
                <a:lnTo>
                  <a:pt x="4189511" y="563067"/>
                </a:lnTo>
                <a:cubicBezTo>
                  <a:pt x="4194472" y="563067"/>
                  <a:pt x="4196952" y="565547"/>
                  <a:pt x="4196952" y="570508"/>
                </a:cubicBezTo>
                <a:lnTo>
                  <a:pt x="4182070" y="577950"/>
                </a:lnTo>
                <a:lnTo>
                  <a:pt x="4167187" y="577950"/>
                </a:lnTo>
                <a:cubicBezTo>
                  <a:pt x="4172148" y="582911"/>
                  <a:pt x="4173388" y="589112"/>
                  <a:pt x="4170908" y="596553"/>
                </a:cubicBezTo>
                <a:cubicBezTo>
                  <a:pt x="4168427" y="603994"/>
                  <a:pt x="4165947" y="607715"/>
                  <a:pt x="4163466" y="607715"/>
                </a:cubicBezTo>
                <a:cubicBezTo>
                  <a:pt x="4160986" y="607715"/>
                  <a:pt x="4159745" y="608956"/>
                  <a:pt x="4159745" y="611436"/>
                </a:cubicBezTo>
                <a:cubicBezTo>
                  <a:pt x="4159745" y="613916"/>
                  <a:pt x="4162226" y="615157"/>
                  <a:pt x="4167187" y="615157"/>
                </a:cubicBezTo>
                <a:lnTo>
                  <a:pt x="4174628" y="615157"/>
                </a:lnTo>
                <a:cubicBezTo>
                  <a:pt x="4179590" y="620118"/>
                  <a:pt x="4179590" y="625078"/>
                  <a:pt x="4174628" y="630039"/>
                </a:cubicBezTo>
                <a:cubicBezTo>
                  <a:pt x="4159745" y="639961"/>
                  <a:pt x="4157265" y="644922"/>
                  <a:pt x="4167187" y="644922"/>
                </a:cubicBezTo>
                <a:cubicBezTo>
                  <a:pt x="4167187" y="649884"/>
                  <a:pt x="4167187" y="653604"/>
                  <a:pt x="4167187" y="656084"/>
                </a:cubicBezTo>
                <a:cubicBezTo>
                  <a:pt x="4167187" y="658564"/>
                  <a:pt x="4169668" y="662285"/>
                  <a:pt x="4174628" y="667246"/>
                </a:cubicBezTo>
                <a:cubicBezTo>
                  <a:pt x="4174628" y="672208"/>
                  <a:pt x="4175869" y="675928"/>
                  <a:pt x="4178349" y="678409"/>
                </a:cubicBezTo>
                <a:cubicBezTo>
                  <a:pt x="4180830" y="680889"/>
                  <a:pt x="4182070" y="684609"/>
                  <a:pt x="4182070" y="689571"/>
                </a:cubicBezTo>
                <a:cubicBezTo>
                  <a:pt x="4182070" y="694532"/>
                  <a:pt x="4172148" y="694532"/>
                  <a:pt x="4152304" y="689571"/>
                </a:cubicBezTo>
                <a:lnTo>
                  <a:pt x="4144863" y="697012"/>
                </a:lnTo>
                <a:cubicBezTo>
                  <a:pt x="4144863" y="701973"/>
                  <a:pt x="4147343" y="706934"/>
                  <a:pt x="4152304" y="711895"/>
                </a:cubicBezTo>
                <a:cubicBezTo>
                  <a:pt x="4157265" y="711895"/>
                  <a:pt x="4159745" y="713135"/>
                  <a:pt x="4159745" y="715616"/>
                </a:cubicBezTo>
                <a:cubicBezTo>
                  <a:pt x="4159745" y="718096"/>
                  <a:pt x="4159745" y="720577"/>
                  <a:pt x="4159745" y="723057"/>
                </a:cubicBezTo>
                <a:cubicBezTo>
                  <a:pt x="4159745" y="725537"/>
                  <a:pt x="4160986" y="726778"/>
                  <a:pt x="4163466" y="726778"/>
                </a:cubicBezTo>
                <a:cubicBezTo>
                  <a:pt x="4165947" y="726778"/>
                  <a:pt x="4169668" y="726778"/>
                  <a:pt x="4174628" y="726778"/>
                </a:cubicBezTo>
                <a:cubicBezTo>
                  <a:pt x="4179590" y="726778"/>
                  <a:pt x="4183310" y="728018"/>
                  <a:pt x="4185790" y="730498"/>
                </a:cubicBezTo>
                <a:cubicBezTo>
                  <a:pt x="4188271" y="732978"/>
                  <a:pt x="4189511" y="734219"/>
                  <a:pt x="4189511" y="734219"/>
                </a:cubicBezTo>
                <a:lnTo>
                  <a:pt x="4204394" y="734219"/>
                </a:lnTo>
                <a:lnTo>
                  <a:pt x="4211835" y="726778"/>
                </a:lnTo>
                <a:cubicBezTo>
                  <a:pt x="4216797" y="726778"/>
                  <a:pt x="4220517" y="726778"/>
                  <a:pt x="4222997" y="726778"/>
                </a:cubicBezTo>
                <a:cubicBezTo>
                  <a:pt x="4225478" y="726778"/>
                  <a:pt x="4229199" y="729258"/>
                  <a:pt x="4234160" y="734219"/>
                </a:cubicBezTo>
                <a:lnTo>
                  <a:pt x="4241601" y="726778"/>
                </a:lnTo>
                <a:cubicBezTo>
                  <a:pt x="4241601" y="721816"/>
                  <a:pt x="4240360" y="718096"/>
                  <a:pt x="4237880" y="715616"/>
                </a:cubicBezTo>
                <a:cubicBezTo>
                  <a:pt x="4235400" y="713135"/>
                  <a:pt x="4234160" y="711895"/>
                  <a:pt x="4234160" y="711895"/>
                </a:cubicBezTo>
                <a:lnTo>
                  <a:pt x="4219277" y="711895"/>
                </a:lnTo>
                <a:cubicBezTo>
                  <a:pt x="4214316" y="706934"/>
                  <a:pt x="4214316" y="704453"/>
                  <a:pt x="4219277" y="704453"/>
                </a:cubicBezTo>
                <a:cubicBezTo>
                  <a:pt x="4224238" y="694532"/>
                  <a:pt x="4224238" y="687091"/>
                  <a:pt x="4219277" y="682129"/>
                </a:cubicBezTo>
                <a:cubicBezTo>
                  <a:pt x="4214316" y="682129"/>
                  <a:pt x="4211835" y="679649"/>
                  <a:pt x="4211835" y="674688"/>
                </a:cubicBezTo>
                <a:cubicBezTo>
                  <a:pt x="4206875" y="664766"/>
                  <a:pt x="4209355" y="659805"/>
                  <a:pt x="4219277" y="659805"/>
                </a:cubicBezTo>
                <a:cubicBezTo>
                  <a:pt x="4234160" y="659805"/>
                  <a:pt x="4234160" y="657325"/>
                  <a:pt x="4219277" y="652364"/>
                </a:cubicBezTo>
                <a:cubicBezTo>
                  <a:pt x="4219277" y="647402"/>
                  <a:pt x="4219277" y="643682"/>
                  <a:pt x="4219277" y="641201"/>
                </a:cubicBezTo>
                <a:cubicBezTo>
                  <a:pt x="4219277" y="638721"/>
                  <a:pt x="4219277" y="637481"/>
                  <a:pt x="4219277" y="637481"/>
                </a:cubicBezTo>
                <a:cubicBezTo>
                  <a:pt x="4219277" y="632519"/>
                  <a:pt x="4220517" y="630039"/>
                  <a:pt x="4222997" y="630039"/>
                </a:cubicBezTo>
                <a:cubicBezTo>
                  <a:pt x="4225478" y="630039"/>
                  <a:pt x="4227959" y="632519"/>
                  <a:pt x="4230439" y="637481"/>
                </a:cubicBezTo>
                <a:cubicBezTo>
                  <a:pt x="4232919" y="642442"/>
                  <a:pt x="4236640" y="644922"/>
                  <a:pt x="4241601" y="644922"/>
                </a:cubicBezTo>
                <a:cubicBezTo>
                  <a:pt x="4246562" y="644922"/>
                  <a:pt x="4250283" y="646163"/>
                  <a:pt x="4252763" y="648643"/>
                </a:cubicBezTo>
                <a:cubicBezTo>
                  <a:pt x="4255243" y="651123"/>
                  <a:pt x="4254004" y="657325"/>
                  <a:pt x="4249042" y="667246"/>
                </a:cubicBezTo>
                <a:cubicBezTo>
                  <a:pt x="4234160" y="682129"/>
                  <a:pt x="4239121" y="689571"/>
                  <a:pt x="4263925" y="689571"/>
                </a:cubicBezTo>
                <a:cubicBezTo>
                  <a:pt x="4268886" y="689571"/>
                  <a:pt x="4273847" y="692051"/>
                  <a:pt x="4278808" y="697012"/>
                </a:cubicBezTo>
                <a:cubicBezTo>
                  <a:pt x="4278808" y="701973"/>
                  <a:pt x="4282529" y="704453"/>
                  <a:pt x="4289970" y="704453"/>
                </a:cubicBezTo>
                <a:cubicBezTo>
                  <a:pt x="4297411" y="704453"/>
                  <a:pt x="4303612" y="704453"/>
                  <a:pt x="4308574" y="704453"/>
                </a:cubicBezTo>
                <a:cubicBezTo>
                  <a:pt x="4308574" y="699492"/>
                  <a:pt x="4309814" y="697012"/>
                  <a:pt x="4312294" y="697012"/>
                </a:cubicBezTo>
                <a:cubicBezTo>
                  <a:pt x="4314774" y="697012"/>
                  <a:pt x="4316015" y="699492"/>
                  <a:pt x="4316015" y="704453"/>
                </a:cubicBezTo>
                <a:cubicBezTo>
                  <a:pt x="4316015" y="719336"/>
                  <a:pt x="4320976" y="724298"/>
                  <a:pt x="4330898" y="719336"/>
                </a:cubicBezTo>
                <a:lnTo>
                  <a:pt x="4323456" y="689571"/>
                </a:lnTo>
                <a:cubicBezTo>
                  <a:pt x="4318495" y="684609"/>
                  <a:pt x="4320976" y="682129"/>
                  <a:pt x="4330898" y="682129"/>
                </a:cubicBezTo>
                <a:cubicBezTo>
                  <a:pt x="4330898" y="682129"/>
                  <a:pt x="4333378" y="682129"/>
                  <a:pt x="4338339" y="682129"/>
                </a:cubicBezTo>
                <a:lnTo>
                  <a:pt x="4353222" y="682129"/>
                </a:lnTo>
                <a:cubicBezTo>
                  <a:pt x="4353222" y="672208"/>
                  <a:pt x="4348261" y="668487"/>
                  <a:pt x="4338339" y="670967"/>
                </a:cubicBezTo>
                <a:cubicBezTo>
                  <a:pt x="4328418" y="673447"/>
                  <a:pt x="4318495" y="672208"/>
                  <a:pt x="4308574" y="667246"/>
                </a:cubicBezTo>
                <a:lnTo>
                  <a:pt x="4301132" y="659805"/>
                </a:lnTo>
                <a:lnTo>
                  <a:pt x="4316015" y="652364"/>
                </a:lnTo>
                <a:cubicBezTo>
                  <a:pt x="4320976" y="642442"/>
                  <a:pt x="4320976" y="635001"/>
                  <a:pt x="4316015" y="630039"/>
                </a:cubicBezTo>
                <a:cubicBezTo>
                  <a:pt x="4316015" y="630039"/>
                  <a:pt x="4309814" y="631280"/>
                  <a:pt x="4297411" y="633760"/>
                </a:cubicBezTo>
                <a:cubicBezTo>
                  <a:pt x="4285009" y="636240"/>
                  <a:pt x="4276328" y="632519"/>
                  <a:pt x="4271367" y="622598"/>
                </a:cubicBezTo>
                <a:cubicBezTo>
                  <a:pt x="4271367" y="617637"/>
                  <a:pt x="4271367" y="613916"/>
                  <a:pt x="4271367" y="611436"/>
                </a:cubicBezTo>
                <a:cubicBezTo>
                  <a:pt x="4271367" y="608956"/>
                  <a:pt x="4273847" y="607715"/>
                  <a:pt x="4278808" y="607715"/>
                </a:cubicBezTo>
                <a:cubicBezTo>
                  <a:pt x="4283769" y="607715"/>
                  <a:pt x="4286249" y="610195"/>
                  <a:pt x="4286249" y="615157"/>
                </a:cubicBezTo>
                <a:lnTo>
                  <a:pt x="4301132" y="615157"/>
                </a:lnTo>
                <a:cubicBezTo>
                  <a:pt x="4311054" y="610195"/>
                  <a:pt x="4318495" y="605235"/>
                  <a:pt x="4323456" y="600274"/>
                </a:cubicBezTo>
                <a:lnTo>
                  <a:pt x="4316015" y="585391"/>
                </a:lnTo>
                <a:cubicBezTo>
                  <a:pt x="4316015" y="585391"/>
                  <a:pt x="4314774" y="584150"/>
                  <a:pt x="4312294" y="581670"/>
                </a:cubicBezTo>
                <a:cubicBezTo>
                  <a:pt x="4309814" y="579190"/>
                  <a:pt x="4308574" y="577950"/>
                  <a:pt x="4308574" y="577950"/>
                </a:cubicBezTo>
                <a:lnTo>
                  <a:pt x="4286249" y="570508"/>
                </a:lnTo>
                <a:cubicBezTo>
                  <a:pt x="4286249" y="565547"/>
                  <a:pt x="4288729" y="564307"/>
                  <a:pt x="4293691" y="566787"/>
                </a:cubicBezTo>
                <a:cubicBezTo>
                  <a:pt x="4298652" y="569268"/>
                  <a:pt x="4306093" y="570508"/>
                  <a:pt x="4316015" y="570508"/>
                </a:cubicBezTo>
                <a:lnTo>
                  <a:pt x="4368105" y="585391"/>
                </a:lnTo>
                <a:cubicBezTo>
                  <a:pt x="4358183" y="575469"/>
                  <a:pt x="4358183" y="565547"/>
                  <a:pt x="4368105" y="555625"/>
                </a:cubicBezTo>
                <a:cubicBezTo>
                  <a:pt x="4373066" y="550664"/>
                  <a:pt x="4380508" y="553145"/>
                  <a:pt x="4390429" y="563067"/>
                </a:cubicBezTo>
                <a:cubicBezTo>
                  <a:pt x="4395390" y="572988"/>
                  <a:pt x="4397870" y="577950"/>
                  <a:pt x="4397870" y="577950"/>
                </a:cubicBezTo>
                <a:cubicBezTo>
                  <a:pt x="4392909" y="577950"/>
                  <a:pt x="4392909" y="579190"/>
                  <a:pt x="4397870" y="581670"/>
                </a:cubicBezTo>
                <a:cubicBezTo>
                  <a:pt x="4402832" y="584150"/>
                  <a:pt x="4402832" y="586632"/>
                  <a:pt x="4397870" y="589112"/>
                </a:cubicBezTo>
                <a:cubicBezTo>
                  <a:pt x="4392909" y="591592"/>
                  <a:pt x="4392909" y="594073"/>
                  <a:pt x="4397870" y="596553"/>
                </a:cubicBezTo>
                <a:cubicBezTo>
                  <a:pt x="4402832" y="599033"/>
                  <a:pt x="4402832" y="602754"/>
                  <a:pt x="4397870" y="607715"/>
                </a:cubicBezTo>
                <a:lnTo>
                  <a:pt x="4397870" y="630039"/>
                </a:lnTo>
                <a:cubicBezTo>
                  <a:pt x="4392909" y="644922"/>
                  <a:pt x="4389188" y="652364"/>
                  <a:pt x="4386708" y="652364"/>
                </a:cubicBezTo>
                <a:cubicBezTo>
                  <a:pt x="4384228" y="652364"/>
                  <a:pt x="4382988" y="649884"/>
                  <a:pt x="4382988" y="644922"/>
                </a:cubicBezTo>
                <a:cubicBezTo>
                  <a:pt x="4382988" y="639961"/>
                  <a:pt x="4382988" y="630039"/>
                  <a:pt x="4382988" y="615157"/>
                </a:cubicBezTo>
                <a:cubicBezTo>
                  <a:pt x="4378026" y="605235"/>
                  <a:pt x="4375546" y="599033"/>
                  <a:pt x="4375546" y="596553"/>
                </a:cubicBezTo>
                <a:cubicBezTo>
                  <a:pt x="4375546" y="594073"/>
                  <a:pt x="4370585" y="592832"/>
                  <a:pt x="4360663" y="592832"/>
                </a:cubicBezTo>
                <a:cubicBezTo>
                  <a:pt x="4350742" y="592832"/>
                  <a:pt x="4345781" y="595312"/>
                  <a:pt x="4345781" y="600274"/>
                </a:cubicBezTo>
                <a:lnTo>
                  <a:pt x="4338339" y="607715"/>
                </a:lnTo>
                <a:lnTo>
                  <a:pt x="4323456" y="615157"/>
                </a:lnTo>
                <a:lnTo>
                  <a:pt x="4338339" y="615157"/>
                </a:lnTo>
                <a:cubicBezTo>
                  <a:pt x="4343301" y="620118"/>
                  <a:pt x="4350742" y="625078"/>
                  <a:pt x="4360663" y="630039"/>
                </a:cubicBezTo>
                <a:lnTo>
                  <a:pt x="4375546" y="644922"/>
                </a:lnTo>
                <a:lnTo>
                  <a:pt x="4353222" y="637481"/>
                </a:lnTo>
                <a:lnTo>
                  <a:pt x="4345781" y="652364"/>
                </a:lnTo>
                <a:cubicBezTo>
                  <a:pt x="4355702" y="652364"/>
                  <a:pt x="4360663" y="654844"/>
                  <a:pt x="4360663" y="659805"/>
                </a:cubicBezTo>
                <a:cubicBezTo>
                  <a:pt x="4355702" y="664766"/>
                  <a:pt x="4355702" y="667246"/>
                  <a:pt x="4360663" y="667246"/>
                </a:cubicBezTo>
                <a:lnTo>
                  <a:pt x="4368105" y="674688"/>
                </a:lnTo>
                <a:cubicBezTo>
                  <a:pt x="4368105" y="684609"/>
                  <a:pt x="4370585" y="692051"/>
                  <a:pt x="4375546" y="697012"/>
                </a:cubicBezTo>
                <a:cubicBezTo>
                  <a:pt x="4375546" y="701973"/>
                  <a:pt x="4373066" y="704453"/>
                  <a:pt x="4368105" y="704453"/>
                </a:cubicBezTo>
                <a:cubicBezTo>
                  <a:pt x="4363144" y="704453"/>
                  <a:pt x="4360663" y="705694"/>
                  <a:pt x="4360663" y="708174"/>
                </a:cubicBezTo>
                <a:cubicBezTo>
                  <a:pt x="4360663" y="710654"/>
                  <a:pt x="4365625" y="716856"/>
                  <a:pt x="4375546" y="726778"/>
                </a:cubicBezTo>
                <a:cubicBezTo>
                  <a:pt x="4385468" y="741660"/>
                  <a:pt x="4390429" y="749102"/>
                  <a:pt x="4390429" y="749102"/>
                </a:cubicBezTo>
                <a:cubicBezTo>
                  <a:pt x="4390429" y="754063"/>
                  <a:pt x="4391670" y="757784"/>
                  <a:pt x="4394150" y="760264"/>
                </a:cubicBezTo>
                <a:cubicBezTo>
                  <a:pt x="4396630" y="762744"/>
                  <a:pt x="4400351" y="763985"/>
                  <a:pt x="4405312" y="763985"/>
                </a:cubicBezTo>
                <a:cubicBezTo>
                  <a:pt x="4410273" y="763985"/>
                  <a:pt x="4416474" y="768946"/>
                  <a:pt x="4423915" y="778868"/>
                </a:cubicBezTo>
                <a:cubicBezTo>
                  <a:pt x="4431357" y="788789"/>
                  <a:pt x="4435077" y="796230"/>
                  <a:pt x="4435077" y="801192"/>
                </a:cubicBezTo>
                <a:cubicBezTo>
                  <a:pt x="4435077" y="801192"/>
                  <a:pt x="4435077" y="802432"/>
                  <a:pt x="4435077" y="804912"/>
                </a:cubicBezTo>
                <a:cubicBezTo>
                  <a:pt x="4435077" y="807393"/>
                  <a:pt x="4437558" y="811113"/>
                  <a:pt x="4442519" y="816075"/>
                </a:cubicBezTo>
                <a:cubicBezTo>
                  <a:pt x="4447480" y="821036"/>
                  <a:pt x="4447480" y="823516"/>
                  <a:pt x="4442519" y="823516"/>
                </a:cubicBezTo>
                <a:lnTo>
                  <a:pt x="4435077" y="853282"/>
                </a:lnTo>
                <a:lnTo>
                  <a:pt x="4442519" y="860723"/>
                </a:lnTo>
                <a:cubicBezTo>
                  <a:pt x="4442519" y="860723"/>
                  <a:pt x="4444999" y="861964"/>
                  <a:pt x="4449960" y="864444"/>
                </a:cubicBezTo>
                <a:cubicBezTo>
                  <a:pt x="4454922" y="866924"/>
                  <a:pt x="4458642" y="868164"/>
                  <a:pt x="4461122" y="868164"/>
                </a:cubicBezTo>
                <a:cubicBezTo>
                  <a:pt x="4463602" y="868164"/>
                  <a:pt x="4467323" y="869405"/>
                  <a:pt x="4472285" y="871885"/>
                </a:cubicBezTo>
                <a:cubicBezTo>
                  <a:pt x="4477246" y="874365"/>
                  <a:pt x="4482206" y="875606"/>
                  <a:pt x="4487167" y="875606"/>
                </a:cubicBezTo>
                <a:cubicBezTo>
                  <a:pt x="4492129" y="875606"/>
                  <a:pt x="4494609" y="875606"/>
                  <a:pt x="4494609" y="875606"/>
                </a:cubicBezTo>
                <a:cubicBezTo>
                  <a:pt x="4494609" y="870644"/>
                  <a:pt x="4484687" y="865684"/>
                  <a:pt x="4464843" y="860723"/>
                </a:cubicBezTo>
                <a:cubicBezTo>
                  <a:pt x="4459882" y="855762"/>
                  <a:pt x="4454922" y="852041"/>
                  <a:pt x="4449960" y="849561"/>
                </a:cubicBezTo>
                <a:cubicBezTo>
                  <a:pt x="4444999" y="847081"/>
                  <a:pt x="4442519" y="845840"/>
                  <a:pt x="4442519" y="845840"/>
                </a:cubicBezTo>
                <a:lnTo>
                  <a:pt x="4472285" y="845840"/>
                </a:lnTo>
                <a:cubicBezTo>
                  <a:pt x="4472285" y="850801"/>
                  <a:pt x="4474765" y="853282"/>
                  <a:pt x="4479726" y="853282"/>
                </a:cubicBezTo>
                <a:cubicBezTo>
                  <a:pt x="4484687" y="853282"/>
                  <a:pt x="4490888" y="857002"/>
                  <a:pt x="4498329" y="864444"/>
                </a:cubicBezTo>
                <a:cubicBezTo>
                  <a:pt x="4505771" y="871885"/>
                  <a:pt x="4511972" y="875606"/>
                  <a:pt x="4516933" y="875606"/>
                </a:cubicBezTo>
                <a:cubicBezTo>
                  <a:pt x="4521894" y="875606"/>
                  <a:pt x="4524374" y="875606"/>
                  <a:pt x="4524374" y="875606"/>
                </a:cubicBezTo>
                <a:cubicBezTo>
                  <a:pt x="4524374" y="875606"/>
                  <a:pt x="4524374" y="878086"/>
                  <a:pt x="4524374" y="883047"/>
                </a:cubicBezTo>
                <a:lnTo>
                  <a:pt x="4525770" y="883047"/>
                </a:lnTo>
                <a:cubicBezTo>
                  <a:pt x="4527320" y="883047"/>
                  <a:pt x="4529336" y="883047"/>
                  <a:pt x="4531816" y="883047"/>
                </a:cubicBezTo>
                <a:cubicBezTo>
                  <a:pt x="4541737" y="883047"/>
                  <a:pt x="4546699" y="881807"/>
                  <a:pt x="4546699" y="879326"/>
                </a:cubicBezTo>
                <a:cubicBezTo>
                  <a:pt x="4546699" y="876846"/>
                  <a:pt x="4544218" y="875606"/>
                  <a:pt x="4539257" y="875606"/>
                </a:cubicBezTo>
                <a:cubicBezTo>
                  <a:pt x="4534296" y="875606"/>
                  <a:pt x="4529336" y="871885"/>
                  <a:pt x="4524374" y="864444"/>
                </a:cubicBezTo>
                <a:cubicBezTo>
                  <a:pt x="4519413" y="857002"/>
                  <a:pt x="4514453" y="850801"/>
                  <a:pt x="4509492" y="845840"/>
                </a:cubicBezTo>
                <a:lnTo>
                  <a:pt x="4524374" y="838399"/>
                </a:lnTo>
                <a:cubicBezTo>
                  <a:pt x="4534296" y="838399"/>
                  <a:pt x="4539257" y="833437"/>
                  <a:pt x="4539257" y="823516"/>
                </a:cubicBezTo>
                <a:lnTo>
                  <a:pt x="4539257" y="801192"/>
                </a:lnTo>
                <a:cubicBezTo>
                  <a:pt x="4539257" y="796230"/>
                  <a:pt x="4541737" y="793750"/>
                  <a:pt x="4546699" y="793750"/>
                </a:cubicBezTo>
                <a:lnTo>
                  <a:pt x="4569023" y="830957"/>
                </a:lnTo>
                <a:cubicBezTo>
                  <a:pt x="4569023" y="835919"/>
                  <a:pt x="4580185" y="838399"/>
                  <a:pt x="4602509" y="838399"/>
                </a:cubicBezTo>
                <a:cubicBezTo>
                  <a:pt x="4624833" y="838399"/>
                  <a:pt x="4635995" y="838399"/>
                  <a:pt x="4635995" y="838399"/>
                </a:cubicBezTo>
                <a:cubicBezTo>
                  <a:pt x="4635995" y="838399"/>
                  <a:pt x="4637236" y="839639"/>
                  <a:pt x="4639716" y="842119"/>
                </a:cubicBezTo>
                <a:cubicBezTo>
                  <a:pt x="4642196" y="844600"/>
                  <a:pt x="4645917" y="843360"/>
                  <a:pt x="4650878" y="838399"/>
                </a:cubicBezTo>
                <a:cubicBezTo>
                  <a:pt x="4655840" y="838399"/>
                  <a:pt x="4659560" y="839639"/>
                  <a:pt x="4662040" y="842119"/>
                </a:cubicBezTo>
                <a:cubicBezTo>
                  <a:pt x="4664520" y="844600"/>
                  <a:pt x="4674443" y="844600"/>
                  <a:pt x="4691806" y="842119"/>
                </a:cubicBezTo>
                <a:cubicBezTo>
                  <a:pt x="4709169" y="839639"/>
                  <a:pt x="4717851" y="838399"/>
                  <a:pt x="4717851" y="838399"/>
                </a:cubicBezTo>
                <a:cubicBezTo>
                  <a:pt x="4722812" y="833437"/>
                  <a:pt x="4725292" y="830957"/>
                  <a:pt x="4725292" y="830957"/>
                </a:cubicBezTo>
                <a:cubicBezTo>
                  <a:pt x="4725292" y="830957"/>
                  <a:pt x="4727772" y="830957"/>
                  <a:pt x="4732734" y="830957"/>
                </a:cubicBezTo>
                <a:lnTo>
                  <a:pt x="4732734" y="838399"/>
                </a:lnTo>
                <a:cubicBezTo>
                  <a:pt x="4727772" y="838399"/>
                  <a:pt x="4725292" y="840879"/>
                  <a:pt x="4725292" y="845840"/>
                </a:cubicBezTo>
                <a:cubicBezTo>
                  <a:pt x="4725292" y="850801"/>
                  <a:pt x="4722812" y="853282"/>
                  <a:pt x="4717851" y="853282"/>
                </a:cubicBezTo>
                <a:cubicBezTo>
                  <a:pt x="4712890" y="853282"/>
                  <a:pt x="4709169" y="853282"/>
                  <a:pt x="4706689" y="853282"/>
                </a:cubicBezTo>
                <a:cubicBezTo>
                  <a:pt x="4704209" y="853282"/>
                  <a:pt x="4702968" y="855762"/>
                  <a:pt x="4702968" y="860723"/>
                </a:cubicBezTo>
                <a:cubicBezTo>
                  <a:pt x="4702968" y="865684"/>
                  <a:pt x="4698007" y="868164"/>
                  <a:pt x="4688085" y="868164"/>
                </a:cubicBezTo>
                <a:cubicBezTo>
                  <a:pt x="4683124" y="863203"/>
                  <a:pt x="4679403" y="860723"/>
                  <a:pt x="4676923" y="860723"/>
                </a:cubicBezTo>
                <a:cubicBezTo>
                  <a:pt x="4674443" y="860723"/>
                  <a:pt x="4673202" y="860723"/>
                  <a:pt x="4673202" y="860723"/>
                </a:cubicBezTo>
                <a:lnTo>
                  <a:pt x="4635995" y="868164"/>
                </a:lnTo>
                <a:cubicBezTo>
                  <a:pt x="4631034" y="873126"/>
                  <a:pt x="4623593" y="873126"/>
                  <a:pt x="4613671" y="868164"/>
                </a:cubicBezTo>
                <a:cubicBezTo>
                  <a:pt x="4598788" y="868164"/>
                  <a:pt x="4591347" y="870644"/>
                  <a:pt x="4591347" y="875606"/>
                </a:cubicBezTo>
                <a:cubicBezTo>
                  <a:pt x="4591347" y="880567"/>
                  <a:pt x="4588867" y="883047"/>
                  <a:pt x="4583906" y="883047"/>
                </a:cubicBezTo>
                <a:cubicBezTo>
                  <a:pt x="4578944" y="888009"/>
                  <a:pt x="4576464" y="892969"/>
                  <a:pt x="4576464" y="897930"/>
                </a:cubicBezTo>
                <a:cubicBezTo>
                  <a:pt x="4576464" y="907851"/>
                  <a:pt x="4573984" y="912813"/>
                  <a:pt x="4569023" y="912813"/>
                </a:cubicBezTo>
                <a:cubicBezTo>
                  <a:pt x="4573984" y="917774"/>
                  <a:pt x="4576464" y="922734"/>
                  <a:pt x="4576464" y="927696"/>
                </a:cubicBezTo>
                <a:lnTo>
                  <a:pt x="4583906" y="935137"/>
                </a:lnTo>
                <a:lnTo>
                  <a:pt x="4576464" y="935137"/>
                </a:lnTo>
                <a:cubicBezTo>
                  <a:pt x="4571503" y="935137"/>
                  <a:pt x="4566543" y="935137"/>
                  <a:pt x="4561581" y="935137"/>
                </a:cubicBezTo>
                <a:cubicBezTo>
                  <a:pt x="4561581" y="940098"/>
                  <a:pt x="4559101" y="941338"/>
                  <a:pt x="4554140" y="938858"/>
                </a:cubicBezTo>
                <a:cubicBezTo>
                  <a:pt x="4549179" y="936378"/>
                  <a:pt x="4549179" y="930176"/>
                  <a:pt x="4554140" y="920254"/>
                </a:cubicBezTo>
                <a:lnTo>
                  <a:pt x="4546699" y="897930"/>
                </a:lnTo>
                <a:cubicBezTo>
                  <a:pt x="4546699" y="892969"/>
                  <a:pt x="4541737" y="895450"/>
                  <a:pt x="4531816" y="905371"/>
                </a:cubicBezTo>
                <a:lnTo>
                  <a:pt x="4531816" y="920254"/>
                </a:lnTo>
                <a:cubicBezTo>
                  <a:pt x="4526854" y="935137"/>
                  <a:pt x="4516933" y="940098"/>
                  <a:pt x="4502050" y="935137"/>
                </a:cubicBezTo>
                <a:cubicBezTo>
                  <a:pt x="4497089" y="935137"/>
                  <a:pt x="4493368" y="935137"/>
                  <a:pt x="4490888" y="935137"/>
                </a:cubicBezTo>
                <a:cubicBezTo>
                  <a:pt x="4488408" y="935137"/>
                  <a:pt x="4487167" y="935137"/>
                  <a:pt x="4487167" y="935137"/>
                </a:cubicBezTo>
                <a:cubicBezTo>
                  <a:pt x="4482206" y="940098"/>
                  <a:pt x="4482206" y="945059"/>
                  <a:pt x="4487167" y="950020"/>
                </a:cubicBezTo>
                <a:lnTo>
                  <a:pt x="4531816" y="950020"/>
                </a:lnTo>
                <a:lnTo>
                  <a:pt x="4583906" y="957461"/>
                </a:lnTo>
                <a:lnTo>
                  <a:pt x="4613671" y="964903"/>
                </a:lnTo>
                <a:cubicBezTo>
                  <a:pt x="4613671" y="964903"/>
                  <a:pt x="4613671" y="963662"/>
                  <a:pt x="4613671" y="961182"/>
                </a:cubicBezTo>
                <a:cubicBezTo>
                  <a:pt x="4613671" y="958702"/>
                  <a:pt x="4611191" y="957461"/>
                  <a:pt x="4606230" y="957461"/>
                </a:cubicBezTo>
                <a:lnTo>
                  <a:pt x="4591347" y="912813"/>
                </a:lnTo>
                <a:cubicBezTo>
                  <a:pt x="4591347" y="907851"/>
                  <a:pt x="4595068" y="905371"/>
                  <a:pt x="4602509" y="905371"/>
                </a:cubicBezTo>
                <a:cubicBezTo>
                  <a:pt x="4609951" y="905371"/>
                  <a:pt x="4613671" y="907851"/>
                  <a:pt x="4613671" y="912813"/>
                </a:cubicBezTo>
                <a:cubicBezTo>
                  <a:pt x="4613671" y="907851"/>
                  <a:pt x="4613671" y="905371"/>
                  <a:pt x="4613671" y="905371"/>
                </a:cubicBezTo>
                <a:lnTo>
                  <a:pt x="4621113" y="890489"/>
                </a:lnTo>
                <a:cubicBezTo>
                  <a:pt x="4626074" y="890489"/>
                  <a:pt x="4629795" y="890489"/>
                  <a:pt x="4632275" y="890489"/>
                </a:cubicBezTo>
                <a:cubicBezTo>
                  <a:pt x="4634755" y="890489"/>
                  <a:pt x="4635995" y="890489"/>
                  <a:pt x="4635995" y="890489"/>
                </a:cubicBezTo>
                <a:cubicBezTo>
                  <a:pt x="4640957" y="885527"/>
                  <a:pt x="4645917" y="883047"/>
                  <a:pt x="4650878" y="883047"/>
                </a:cubicBezTo>
                <a:lnTo>
                  <a:pt x="4658320" y="890489"/>
                </a:lnTo>
                <a:cubicBezTo>
                  <a:pt x="4653358" y="890489"/>
                  <a:pt x="4652119" y="891729"/>
                  <a:pt x="4654599" y="894209"/>
                </a:cubicBezTo>
                <a:cubicBezTo>
                  <a:pt x="4657079" y="896689"/>
                  <a:pt x="4658320" y="900410"/>
                  <a:pt x="4658320" y="905371"/>
                </a:cubicBezTo>
                <a:lnTo>
                  <a:pt x="4643437" y="912813"/>
                </a:lnTo>
                <a:cubicBezTo>
                  <a:pt x="4638476" y="917774"/>
                  <a:pt x="4635995" y="920254"/>
                  <a:pt x="4635995" y="920254"/>
                </a:cubicBezTo>
                <a:cubicBezTo>
                  <a:pt x="4635995" y="920254"/>
                  <a:pt x="4638476" y="920254"/>
                  <a:pt x="4643437" y="920254"/>
                </a:cubicBezTo>
                <a:cubicBezTo>
                  <a:pt x="4653358" y="925216"/>
                  <a:pt x="4660800" y="930176"/>
                  <a:pt x="4665761" y="935137"/>
                </a:cubicBezTo>
                <a:cubicBezTo>
                  <a:pt x="4670722" y="940098"/>
                  <a:pt x="4675683" y="942578"/>
                  <a:pt x="4680644" y="942578"/>
                </a:cubicBezTo>
                <a:lnTo>
                  <a:pt x="4688085" y="942578"/>
                </a:lnTo>
                <a:lnTo>
                  <a:pt x="4688085" y="957461"/>
                </a:lnTo>
                <a:cubicBezTo>
                  <a:pt x="4698007" y="962423"/>
                  <a:pt x="4701727" y="964903"/>
                  <a:pt x="4699247" y="964903"/>
                </a:cubicBezTo>
                <a:cubicBezTo>
                  <a:pt x="4696767" y="964903"/>
                  <a:pt x="4688085" y="964903"/>
                  <a:pt x="4673202" y="964903"/>
                </a:cubicBezTo>
                <a:cubicBezTo>
                  <a:pt x="4668241" y="964903"/>
                  <a:pt x="4665761" y="968623"/>
                  <a:pt x="4665761" y="976065"/>
                </a:cubicBezTo>
                <a:cubicBezTo>
                  <a:pt x="4665761" y="983506"/>
                  <a:pt x="4668241" y="988468"/>
                  <a:pt x="4673202" y="990948"/>
                </a:cubicBezTo>
                <a:cubicBezTo>
                  <a:pt x="4678164" y="993428"/>
                  <a:pt x="4678164" y="997148"/>
                  <a:pt x="4673202" y="1002110"/>
                </a:cubicBezTo>
                <a:cubicBezTo>
                  <a:pt x="4668241" y="1007071"/>
                  <a:pt x="4668241" y="1012031"/>
                  <a:pt x="4673202" y="1016993"/>
                </a:cubicBezTo>
                <a:cubicBezTo>
                  <a:pt x="4688085" y="1016993"/>
                  <a:pt x="4688085" y="1021954"/>
                  <a:pt x="4673202" y="1031875"/>
                </a:cubicBezTo>
                <a:cubicBezTo>
                  <a:pt x="4668241" y="1036837"/>
                  <a:pt x="4670722" y="1040557"/>
                  <a:pt x="4680644" y="1043037"/>
                </a:cubicBezTo>
                <a:cubicBezTo>
                  <a:pt x="4690565" y="1045518"/>
                  <a:pt x="4696767" y="1045518"/>
                  <a:pt x="4699247" y="1043037"/>
                </a:cubicBezTo>
                <a:cubicBezTo>
                  <a:pt x="4701727" y="1040557"/>
                  <a:pt x="4702968" y="1039317"/>
                  <a:pt x="4702968" y="1039317"/>
                </a:cubicBezTo>
                <a:lnTo>
                  <a:pt x="4702968" y="1031875"/>
                </a:lnTo>
                <a:lnTo>
                  <a:pt x="4710410" y="1024434"/>
                </a:lnTo>
                <a:lnTo>
                  <a:pt x="4702968" y="1009551"/>
                </a:lnTo>
                <a:cubicBezTo>
                  <a:pt x="4698007" y="1004590"/>
                  <a:pt x="4695527" y="997148"/>
                  <a:pt x="4695527" y="987227"/>
                </a:cubicBezTo>
                <a:cubicBezTo>
                  <a:pt x="4695527" y="982266"/>
                  <a:pt x="4696767" y="978545"/>
                  <a:pt x="4699247" y="976065"/>
                </a:cubicBezTo>
                <a:cubicBezTo>
                  <a:pt x="4701727" y="973585"/>
                  <a:pt x="4705448" y="972344"/>
                  <a:pt x="4710410" y="972344"/>
                </a:cubicBezTo>
                <a:cubicBezTo>
                  <a:pt x="4720331" y="972344"/>
                  <a:pt x="4725292" y="974824"/>
                  <a:pt x="4725292" y="979785"/>
                </a:cubicBezTo>
                <a:lnTo>
                  <a:pt x="4755058" y="994668"/>
                </a:lnTo>
                <a:lnTo>
                  <a:pt x="4777382" y="1009551"/>
                </a:lnTo>
                <a:cubicBezTo>
                  <a:pt x="4787304" y="1019473"/>
                  <a:pt x="4791024" y="1025675"/>
                  <a:pt x="4788544" y="1028155"/>
                </a:cubicBezTo>
                <a:cubicBezTo>
                  <a:pt x="4786064" y="1030635"/>
                  <a:pt x="4779862" y="1031875"/>
                  <a:pt x="4769941" y="1031875"/>
                </a:cubicBezTo>
                <a:cubicBezTo>
                  <a:pt x="4764979" y="1031875"/>
                  <a:pt x="4762499" y="1030635"/>
                  <a:pt x="4762499" y="1028155"/>
                </a:cubicBezTo>
                <a:cubicBezTo>
                  <a:pt x="4762499" y="1025675"/>
                  <a:pt x="4762499" y="1021954"/>
                  <a:pt x="4762499" y="1016993"/>
                </a:cubicBezTo>
                <a:lnTo>
                  <a:pt x="4747617" y="1002110"/>
                </a:lnTo>
                <a:lnTo>
                  <a:pt x="4732734" y="1009551"/>
                </a:lnTo>
                <a:cubicBezTo>
                  <a:pt x="4732734" y="1009551"/>
                  <a:pt x="4733974" y="1012031"/>
                  <a:pt x="4736454" y="1016993"/>
                </a:cubicBezTo>
                <a:cubicBezTo>
                  <a:pt x="4738935" y="1021954"/>
                  <a:pt x="4740175" y="1024434"/>
                  <a:pt x="4740175" y="1024434"/>
                </a:cubicBezTo>
                <a:cubicBezTo>
                  <a:pt x="4745136" y="1024434"/>
                  <a:pt x="4747617" y="1026914"/>
                  <a:pt x="4747617" y="1031875"/>
                </a:cubicBezTo>
                <a:cubicBezTo>
                  <a:pt x="4747617" y="1036837"/>
                  <a:pt x="4752578" y="1043037"/>
                  <a:pt x="4762499" y="1050479"/>
                </a:cubicBezTo>
                <a:cubicBezTo>
                  <a:pt x="4772421" y="1057920"/>
                  <a:pt x="4784824" y="1065362"/>
                  <a:pt x="4799706" y="1072803"/>
                </a:cubicBezTo>
                <a:cubicBezTo>
                  <a:pt x="4814589" y="1080244"/>
                  <a:pt x="4822031" y="1081485"/>
                  <a:pt x="4822031" y="1076524"/>
                </a:cubicBezTo>
                <a:cubicBezTo>
                  <a:pt x="4826992" y="1076524"/>
                  <a:pt x="4829472" y="1074044"/>
                  <a:pt x="4829472" y="1069082"/>
                </a:cubicBezTo>
                <a:cubicBezTo>
                  <a:pt x="4829472" y="1059161"/>
                  <a:pt x="4834433" y="1059161"/>
                  <a:pt x="4844355" y="1069082"/>
                </a:cubicBezTo>
                <a:cubicBezTo>
                  <a:pt x="4849316" y="1069082"/>
                  <a:pt x="4849316" y="1071562"/>
                  <a:pt x="4844355" y="1076524"/>
                </a:cubicBezTo>
                <a:cubicBezTo>
                  <a:pt x="4839394" y="1076524"/>
                  <a:pt x="4836913" y="1079004"/>
                  <a:pt x="4836913" y="1083965"/>
                </a:cubicBezTo>
                <a:cubicBezTo>
                  <a:pt x="4836913" y="1088926"/>
                  <a:pt x="4836913" y="1091407"/>
                  <a:pt x="4836913" y="1091407"/>
                </a:cubicBezTo>
                <a:cubicBezTo>
                  <a:pt x="4841875" y="1101328"/>
                  <a:pt x="4841875" y="1103809"/>
                  <a:pt x="4836913" y="1098848"/>
                </a:cubicBezTo>
                <a:cubicBezTo>
                  <a:pt x="4831952" y="1093887"/>
                  <a:pt x="4826992" y="1091407"/>
                  <a:pt x="4822031" y="1091407"/>
                </a:cubicBezTo>
                <a:cubicBezTo>
                  <a:pt x="4817069" y="1091407"/>
                  <a:pt x="4809628" y="1088926"/>
                  <a:pt x="4799706" y="1083965"/>
                </a:cubicBezTo>
                <a:cubicBezTo>
                  <a:pt x="4794745" y="1083965"/>
                  <a:pt x="4789785" y="1082725"/>
                  <a:pt x="4784824" y="1080244"/>
                </a:cubicBezTo>
                <a:cubicBezTo>
                  <a:pt x="4779862" y="1077764"/>
                  <a:pt x="4774902" y="1076524"/>
                  <a:pt x="4769941" y="1076524"/>
                </a:cubicBezTo>
                <a:cubicBezTo>
                  <a:pt x="4764979" y="1071562"/>
                  <a:pt x="4757538" y="1064121"/>
                  <a:pt x="4747617" y="1054200"/>
                </a:cubicBezTo>
                <a:cubicBezTo>
                  <a:pt x="4732734" y="1034355"/>
                  <a:pt x="4725292" y="1031875"/>
                  <a:pt x="4725292" y="1046758"/>
                </a:cubicBezTo>
                <a:cubicBezTo>
                  <a:pt x="4725292" y="1051719"/>
                  <a:pt x="4732734" y="1059161"/>
                  <a:pt x="4747617" y="1069082"/>
                </a:cubicBezTo>
                <a:lnTo>
                  <a:pt x="4777382" y="1091407"/>
                </a:lnTo>
                <a:cubicBezTo>
                  <a:pt x="4772421" y="1091407"/>
                  <a:pt x="4767461" y="1090166"/>
                  <a:pt x="4762499" y="1087686"/>
                </a:cubicBezTo>
                <a:cubicBezTo>
                  <a:pt x="4757538" y="1085206"/>
                  <a:pt x="4751337" y="1082725"/>
                  <a:pt x="4743896" y="1080244"/>
                </a:cubicBezTo>
                <a:cubicBezTo>
                  <a:pt x="4736454" y="1077764"/>
                  <a:pt x="4725292" y="1071562"/>
                  <a:pt x="4710410" y="1061641"/>
                </a:cubicBezTo>
                <a:cubicBezTo>
                  <a:pt x="4705448" y="1061641"/>
                  <a:pt x="4700488" y="1060400"/>
                  <a:pt x="4695527" y="1057920"/>
                </a:cubicBezTo>
                <a:cubicBezTo>
                  <a:pt x="4690565" y="1055440"/>
                  <a:pt x="4685605" y="1054200"/>
                  <a:pt x="4680644" y="1054200"/>
                </a:cubicBezTo>
                <a:lnTo>
                  <a:pt x="4688085" y="1061641"/>
                </a:lnTo>
                <a:cubicBezTo>
                  <a:pt x="4693047" y="1066602"/>
                  <a:pt x="4698007" y="1069082"/>
                  <a:pt x="4702968" y="1069082"/>
                </a:cubicBezTo>
                <a:lnTo>
                  <a:pt x="4702968" y="1076524"/>
                </a:lnTo>
                <a:cubicBezTo>
                  <a:pt x="4698007" y="1081485"/>
                  <a:pt x="4698007" y="1086445"/>
                  <a:pt x="4702968" y="1091407"/>
                </a:cubicBezTo>
                <a:lnTo>
                  <a:pt x="4725292" y="1091407"/>
                </a:lnTo>
                <a:lnTo>
                  <a:pt x="4747617" y="1098848"/>
                </a:lnTo>
                <a:cubicBezTo>
                  <a:pt x="4752578" y="1103809"/>
                  <a:pt x="4755058" y="1106289"/>
                  <a:pt x="4755058" y="1106289"/>
                </a:cubicBezTo>
                <a:lnTo>
                  <a:pt x="4762499" y="1113731"/>
                </a:lnTo>
                <a:cubicBezTo>
                  <a:pt x="4767461" y="1113731"/>
                  <a:pt x="4769941" y="1113731"/>
                  <a:pt x="4769941" y="1113731"/>
                </a:cubicBezTo>
                <a:lnTo>
                  <a:pt x="4777382" y="1113731"/>
                </a:lnTo>
                <a:cubicBezTo>
                  <a:pt x="4782343" y="1118692"/>
                  <a:pt x="4787304" y="1121172"/>
                  <a:pt x="4792265" y="1121172"/>
                </a:cubicBezTo>
                <a:lnTo>
                  <a:pt x="4799706" y="1128614"/>
                </a:lnTo>
                <a:lnTo>
                  <a:pt x="4814589" y="1136055"/>
                </a:lnTo>
                <a:cubicBezTo>
                  <a:pt x="4819551" y="1136055"/>
                  <a:pt x="4824511" y="1136055"/>
                  <a:pt x="4829472" y="1136055"/>
                </a:cubicBezTo>
                <a:cubicBezTo>
                  <a:pt x="4831953" y="1136055"/>
                  <a:pt x="4833813" y="1136675"/>
                  <a:pt x="4835053" y="1137915"/>
                </a:cubicBezTo>
                <a:lnTo>
                  <a:pt x="4836665" y="1142752"/>
                </a:lnTo>
                <a:lnTo>
                  <a:pt x="4835983" y="1142566"/>
                </a:lnTo>
                <a:cubicBezTo>
                  <a:pt x="4832883" y="1141946"/>
                  <a:pt x="4826991" y="1141016"/>
                  <a:pt x="4818310" y="1139776"/>
                </a:cubicBezTo>
                <a:cubicBezTo>
                  <a:pt x="4800947" y="1137296"/>
                  <a:pt x="4792265" y="1138535"/>
                  <a:pt x="4792265" y="1143496"/>
                </a:cubicBezTo>
                <a:lnTo>
                  <a:pt x="4777382" y="1150938"/>
                </a:lnTo>
                <a:cubicBezTo>
                  <a:pt x="4772421" y="1150938"/>
                  <a:pt x="4769941" y="1149697"/>
                  <a:pt x="4769941" y="1147217"/>
                </a:cubicBezTo>
                <a:cubicBezTo>
                  <a:pt x="4769941" y="1144737"/>
                  <a:pt x="4764979" y="1143496"/>
                  <a:pt x="4755058" y="1143496"/>
                </a:cubicBezTo>
                <a:cubicBezTo>
                  <a:pt x="4750097" y="1143496"/>
                  <a:pt x="4745136" y="1144737"/>
                  <a:pt x="4740175" y="1147217"/>
                </a:cubicBezTo>
                <a:cubicBezTo>
                  <a:pt x="4735214" y="1149697"/>
                  <a:pt x="4732734" y="1150938"/>
                  <a:pt x="4732734" y="1150938"/>
                </a:cubicBezTo>
                <a:cubicBezTo>
                  <a:pt x="4732734" y="1160859"/>
                  <a:pt x="4742655" y="1163341"/>
                  <a:pt x="4762499" y="1158379"/>
                </a:cubicBezTo>
                <a:cubicBezTo>
                  <a:pt x="4772421" y="1158379"/>
                  <a:pt x="4779862" y="1160859"/>
                  <a:pt x="4784824" y="1165821"/>
                </a:cubicBezTo>
                <a:cubicBezTo>
                  <a:pt x="4789785" y="1170782"/>
                  <a:pt x="4794745" y="1173262"/>
                  <a:pt x="4799706" y="1173262"/>
                </a:cubicBezTo>
                <a:lnTo>
                  <a:pt x="4814589" y="1188145"/>
                </a:lnTo>
                <a:cubicBezTo>
                  <a:pt x="4819551" y="1198066"/>
                  <a:pt x="4824511" y="1200548"/>
                  <a:pt x="4829472" y="1195586"/>
                </a:cubicBezTo>
                <a:cubicBezTo>
                  <a:pt x="4844355" y="1190625"/>
                  <a:pt x="4871640" y="1198066"/>
                  <a:pt x="4911327" y="1217910"/>
                </a:cubicBezTo>
                <a:cubicBezTo>
                  <a:pt x="4921249" y="1222872"/>
                  <a:pt x="4933652" y="1227832"/>
                  <a:pt x="4948535" y="1232793"/>
                </a:cubicBezTo>
                <a:lnTo>
                  <a:pt x="4978300" y="1247676"/>
                </a:lnTo>
                <a:lnTo>
                  <a:pt x="4926210" y="1232793"/>
                </a:lnTo>
                <a:cubicBezTo>
                  <a:pt x="4921249" y="1232793"/>
                  <a:pt x="4916289" y="1231553"/>
                  <a:pt x="4911327" y="1229073"/>
                </a:cubicBezTo>
                <a:cubicBezTo>
                  <a:pt x="4906366" y="1226593"/>
                  <a:pt x="4903886" y="1225352"/>
                  <a:pt x="4903886" y="1225352"/>
                </a:cubicBezTo>
                <a:cubicBezTo>
                  <a:pt x="4898925" y="1230313"/>
                  <a:pt x="4891483" y="1231553"/>
                  <a:pt x="4881562" y="1229073"/>
                </a:cubicBezTo>
                <a:cubicBezTo>
                  <a:pt x="4871640" y="1226593"/>
                  <a:pt x="4866679" y="1222872"/>
                  <a:pt x="4866679" y="1217910"/>
                </a:cubicBezTo>
                <a:cubicBezTo>
                  <a:pt x="4866679" y="1207989"/>
                  <a:pt x="4859238" y="1205508"/>
                  <a:pt x="4844355" y="1210469"/>
                </a:cubicBezTo>
                <a:lnTo>
                  <a:pt x="4851796" y="1225352"/>
                </a:lnTo>
                <a:lnTo>
                  <a:pt x="4859238" y="1232793"/>
                </a:lnTo>
                <a:cubicBezTo>
                  <a:pt x="4859238" y="1232793"/>
                  <a:pt x="4866679" y="1235273"/>
                  <a:pt x="4881562" y="1240235"/>
                </a:cubicBezTo>
                <a:cubicBezTo>
                  <a:pt x="4916289" y="1250156"/>
                  <a:pt x="4933652" y="1260079"/>
                  <a:pt x="4933652" y="1270000"/>
                </a:cubicBezTo>
                <a:cubicBezTo>
                  <a:pt x="4938613" y="1274961"/>
                  <a:pt x="4941093" y="1278682"/>
                  <a:pt x="4941093" y="1281162"/>
                </a:cubicBezTo>
                <a:cubicBezTo>
                  <a:pt x="4941093" y="1283643"/>
                  <a:pt x="4943573" y="1284883"/>
                  <a:pt x="4948535" y="1284883"/>
                </a:cubicBezTo>
                <a:cubicBezTo>
                  <a:pt x="4953496" y="1279922"/>
                  <a:pt x="4955976" y="1282403"/>
                  <a:pt x="4955976" y="1292325"/>
                </a:cubicBezTo>
                <a:cubicBezTo>
                  <a:pt x="4960937" y="1307207"/>
                  <a:pt x="4965897" y="1309688"/>
                  <a:pt x="4970859" y="1299766"/>
                </a:cubicBezTo>
                <a:cubicBezTo>
                  <a:pt x="4975820" y="1294805"/>
                  <a:pt x="4979541" y="1294805"/>
                  <a:pt x="4982021" y="1299766"/>
                </a:cubicBezTo>
                <a:cubicBezTo>
                  <a:pt x="4984501" y="1304727"/>
                  <a:pt x="4988222" y="1307207"/>
                  <a:pt x="4993183" y="1307207"/>
                </a:cubicBezTo>
                <a:cubicBezTo>
                  <a:pt x="4993183" y="1307207"/>
                  <a:pt x="4994424" y="1307207"/>
                  <a:pt x="4996904" y="1307207"/>
                </a:cubicBezTo>
                <a:cubicBezTo>
                  <a:pt x="4999384" y="1307207"/>
                  <a:pt x="5003104" y="1309688"/>
                  <a:pt x="5008066" y="1314649"/>
                </a:cubicBezTo>
                <a:cubicBezTo>
                  <a:pt x="5013027" y="1319610"/>
                  <a:pt x="5017987" y="1319610"/>
                  <a:pt x="5022949" y="1314649"/>
                </a:cubicBezTo>
                <a:cubicBezTo>
                  <a:pt x="5022949" y="1314649"/>
                  <a:pt x="5025429" y="1312168"/>
                  <a:pt x="5030390" y="1307207"/>
                </a:cubicBezTo>
                <a:cubicBezTo>
                  <a:pt x="5030390" y="1302246"/>
                  <a:pt x="5027910" y="1299766"/>
                  <a:pt x="5022949" y="1299766"/>
                </a:cubicBezTo>
                <a:lnTo>
                  <a:pt x="5022949" y="1292325"/>
                </a:lnTo>
                <a:cubicBezTo>
                  <a:pt x="5027910" y="1287364"/>
                  <a:pt x="5030390" y="1284883"/>
                  <a:pt x="5030390" y="1284883"/>
                </a:cubicBezTo>
                <a:cubicBezTo>
                  <a:pt x="5030390" y="1284883"/>
                  <a:pt x="5027910" y="1282403"/>
                  <a:pt x="5022949" y="1277442"/>
                </a:cubicBezTo>
                <a:cubicBezTo>
                  <a:pt x="5017987" y="1277442"/>
                  <a:pt x="5013027" y="1277442"/>
                  <a:pt x="5008066" y="1277442"/>
                </a:cubicBezTo>
                <a:cubicBezTo>
                  <a:pt x="5003104" y="1277442"/>
                  <a:pt x="5003104" y="1274961"/>
                  <a:pt x="5008066" y="1270000"/>
                </a:cubicBezTo>
                <a:cubicBezTo>
                  <a:pt x="5008066" y="1265039"/>
                  <a:pt x="5008066" y="1261319"/>
                  <a:pt x="5008066" y="1258838"/>
                </a:cubicBezTo>
                <a:cubicBezTo>
                  <a:pt x="5008066" y="1256358"/>
                  <a:pt x="5005586" y="1255118"/>
                  <a:pt x="5000624" y="1255118"/>
                </a:cubicBezTo>
                <a:cubicBezTo>
                  <a:pt x="5000624" y="1255118"/>
                  <a:pt x="4999384" y="1251397"/>
                  <a:pt x="4996904" y="1243955"/>
                </a:cubicBezTo>
                <a:cubicBezTo>
                  <a:pt x="4994424" y="1236514"/>
                  <a:pt x="4990703" y="1232793"/>
                  <a:pt x="4985742" y="1232793"/>
                </a:cubicBezTo>
                <a:cubicBezTo>
                  <a:pt x="4980780" y="1232793"/>
                  <a:pt x="4975820" y="1231553"/>
                  <a:pt x="4970859" y="1229073"/>
                </a:cubicBezTo>
                <a:cubicBezTo>
                  <a:pt x="4965897" y="1226593"/>
                  <a:pt x="4960937" y="1225352"/>
                  <a:pt x="4955976" y="1225352"/>
                </a:cubicBezTo>
                <a:lnTo>
                  <a:pt x="4933652" y="1210469"/>
                </a:lnTo>
                <a:cubicBezTo>
                  <a:pt x="4938613" y="1205508"/>
                  <a:pt x="4947294" y="1205508"/>
                  <a:pt x="4959697" y="1210469"/>
                </a:cubicBezTo>
                <a:cubicBezTo>
                  <a:pt x="4972099" y="1215430"/>
                  <a:pt x="4980780" y="1220391"/>
                  <a:pt x="4985742" y="1225352"/>
                </a:cubicBezTo>
                <a:cubicBezTo>
                  <a:pt x="4995663" y="1230313"/>
                  <a:pt x="5005586" y="1234034"/>
                  <a:pt x="5015507" y="1236514"/>
                </a:cubicBezTo>
                <a:cubicBezTo>
                  <a:pt x="5025429" y="1238994"/>
                  <a:pt x="5030390" y="1245196"/>
                  <a:pt x="5030390" y="1255118"/>
                </a:cubicBezTo>
                <a:cubicBezTo>
                  <a:pt x="5030390" y="1260079"/>
                  <a:pt x="5030390" y="1263799"/>
                  <a:pt x="5030390" y="1266280"/>
                </a:cubicBezTo>
                <a:cubicBezTo>
                  <a:pt x="5030390" y="1268760"/>
                  <a:pt x="5035351" y="1274961"/>
                  <a:pt x="5045273" y="1284883"/>
                </a:cubicBezTo>
                <a:cubicBezTo>
                  <a:pt x="5050234" y="1284883"/>
                  <a:pt x="5055194" y="1287364"/>
                  <a:pt x="5060156" y="1292325"/>
                </a:cubicBezTo>
                <a:cubicBezTo>
                  <a:pt x="5065117" y="1297286"/>
                  <a:pt x="5067597" y="1299766"/>
                  <a:pt x="5067597" y="1299766"/>
                </a:cubicBezTo>
                <a:cubicBezTo>
                  <a:pt x="5062636" y="1304727"/>
                  <a:pt x="5057676" y="1307207"/>
                  <a:pt x="5052714" y="1307207"/>
                </a:cubicBezTo>
                <a:cubicBezTo>
                  <a:pt x="5052714" y="1312168"/>
                  <a:pt x="5048994" y="1314649"/>
                  <a:pt x="5041552" y="1314649"/>
                </a:cubicBezTo>
                <a:cubicBezTo>
                  <a:pt x="5034111" y="1314649"/>
                  <a:pt x="5029149" y="1317129"/>
                  <a:pt x="5026669" y="1322090"/>
                </a:cubicBezTo>
                <a:cubicBezTo>
                  <a:pt x="5024189" y="1327051"/>
                  <a:pt x="5027910" y="1332012"/>
                  <a:pt x="5037831" y="1336973"/>
                </a:cubicBezTo>
                <a:cubicBezTo>
                  <a:pt x="5037831" y="1336973"/>
                  <a:pt x="5037831" y="1338213"/>
                  <a:pt x="5037831" y="1340694"/>
                </a:cubicBezTo>
                <a:cubicBezTo>
                  <a:pt x="5037831" y="1343174"/>
                  <a:pt x="5032870" y="1341934"/>
                  <a:pt x="5022949" y="1336973"/>
                </a:cubicBezTo>
                <a:lnTo>
                  <a:pt x="4993183" y="1336973"/>
                </a:lnTo>
                <a:lnTo>
                  <a:pt x="5008066" y="1344415"/>
                </a:lnTo>
                <a:lnTo>
                  <a:pt x="5015507" y="1359297"/>
                </a:lnTo>
                <a:cubicBezTo>
                  <a:pt x="5015507" y="1359297"/>
                  <a:pt x="5017987" y="1359297"/>
                  <a:pt x="5022949" y="1359297"/>
                </a:cubicBezTo>
                <a:cubicBezTo>
                  <a:pt x="5042793" y="1364258"/>
                  <a:pt x="5055194" y="1371700"/>
                  <a:pt x="5060156" y="1381622"/>
                </a:cubicBezTo>
                <a:cubicBezTo>
                  <a:pt x="5060156" y="1381622"/>
                  <a:pt x="5061396" y="1382862"/>
                  <a:pt x="5063876" y="1385342"/>
                </a:cubicBezTo>
                <a:cubicBezTo>
                  <a:pt x="5066356" y="1387823"/>
                  <a:pt x="5070077" y="1389063"/>
                  <a:pt x="5075038" y="1389063"/>
                </a:cubicBezTo>
                <a:lnTo>
                  <a:pt x="5104804" y="1396504"/>
                </a:lnTo>
                <a:cubicBezTo>
                  <a:pt x="5109765" y="1401465"/>
                  <a:pt x="5114726" y="1405186"/>
                  <a:pt x="5119687" y="1407666"/>
                </a:cubicBezTo>
                <a:cubicBezTo>
                  <a:pt x="5124648" y="1410147"/>
                  <a:pt x="5127128" y="1411387"/>
                  <a:pt x="5127128" y="1411387"/>
                </a:cubicBezTo>
                <a:cubicBezTo>
                  <a:pt x="5132090" y="1406426"/>
                  <a:pt x="5137050" y="1406426"/>
                  <a:pt x="5142011" y="1411387"/>
                </a:cubicBezTo>
                <a:cubicBezTo>
                  <a:pt x="5146972" y="1416348"/>
                  <a:pt x="5156894" y="1421309"/>
                  <a:pt x="5171777" y="1426270"/>
                </a:cubicBezTo>
                <a:lnTo>
                  <a:pt x="5194101" y="1433711"/>
                </a:lnTo>
                <a:cubicBezTo>
                  <a:pt x="5199062" y="1438672"/>
                  <a:pt x="5204022" y="1441153"/>
                  <a:pt x="5208984" y="1441153"/>
                </a:cubicBezTo>
                <a:cubicBezTo>
                  <a:pt x="5208984" y="1441153"/>
                  <a:pt x="5211464" y="1441153"/>
                  <a:pt x="5216425" y="1441153"/>
                </a:cubicBezTo>
                <a:cubicBezTo>
                  <a:pt x="5221386" y="1446114"/>
                  <a:pt x="5220146" y="1448594"/>
                  <a:pt x="5212704" y="1448594"/>
                </a:cubicBezTo>
                <a:cubicBezTo>
                  <a:pt x="5205263" y="1448594"/>
                  <a:pt x="5204022" y="1451075"/>
                  <a:pt x="5208984" y="1456036"/>
                </a:cubicBezTo>
                <a:cubicBezTo>
                  <a:pt x="5213945" y="1460997"/>
                  <a:pt x="5218905" y="1460997"/>
                  <a:pt x="5223867" y="1456036"/>
                </a:cubicBezTo>
                <a:lnTo>
                  <a:pt x="5238749" y="1456036"/>
                </a:lnTo>
                <a:cubicBezTo>
                  <a:pt x="5243711" y="1460997"/>
                  <a:pt x="5246191" y="1465957"/>
                  <a:pt x="5246191" y="1470918"/>
                </a:cubicBezTo>
                <a:cubicBezTo>
                  <a:pt x="5251152" y="1475879"/>
                  <a:pt x="5259833" y="1484561"/>
                  <a:pt x="5272236" y="1496963"/>
                </a:cubicBezTo>
                <a:cubicBezTo>
                  <a:pt x="5284638" y="1509366"/>
                  <a:pt x="5293319" y="1513086"/>
                  <a:pt x="5298281" y="1508125"/>
                </a:cubicBezTo>
                <a:cubicBezTo>
                  <a:pt x="5303242" y="1508125"/>
                  <a:pt x="5305722" y="1509366"/>
                  <a:pt x="5305722" y="1511846"/>
                </a:cubicBezTo>
                <a:cubicBezTo>
                  <a:pt x="5305722" y="1514327"/>
                  <a:pt x="5305722" y="1515567"/>
                  <a:pt x="5305722" y="1515567"/>
                </a:cubicBezTo>
                <a:cubicBezTo>
                  <a:pt x="5305722" y="1520528"/>
                  <a:pt x="5306963" y="1524249"/>
                  <a:pt x="5309443" y="1526729"/>
                </a:cubicBezTo>
                <a:cubicBezTo>
                  <a:pt x="5311923" y="1529209"/>
                  <a:pt x="5313163" y="1530450"/>
                  <a:pt x="5313163" y="1530450"/>
                </a:cubicBezTo>
                <a:lnTo>
                  <a:pt x="5313163" y="1545332"/>
                </a:lnTo>
                <a:cubicBezTo>
                  <a:pt x="5313163" y="1570137"/>
                  <a:pt x="5325566" y="1582540"/>
                  <a:pt x="5350370" y="1582540"/>
                </a:cubicBezTo>
                <a:cubicBezTo>
                  <a:pt x="5355332" y="1582540"/>
                  <a:pt x="5357812" y="1587501"/>
                  <a:pt x="5357812" y="1597422"/>
                </a:cubicBezTo>
                <a:cubicBezTo>
                  <a:pt x="5362773" y="1607344"/>
                  <a:pt x="5367733" y="1616026"/>
                  <a:pt x="5372695" y="1623467"/>
                </a:cubicBezTo>
                <a:cubicBezTo>
                  <a:pt x="5377656" y="1630909"/>
                  <a:pt x="5381377" y="1634629"/>
                  <a:pt x="5383857" y="1634629"/>
                </a:cubicBezTo>
                <a:cubicBezTo>
                  <a:pt x="5386337" y="1634629"/>
                  <a:pt x="5387577" y="1637110"/>
                  <a:pt x="5387577" y="1642071"/>
                </a:cubicBezTo>
                <a:lnTo>
                  <a:pt x="5387577" y="1627188"/>
                </a:lnTo>
                <a:cubicBezTo>
                  <a:pt x="5382616" y="1622227"/>
                  <a:pt x="5378895" y="1614786"/>
                  <a:pt x="5376415" y="1604864"/>
                </a:cubicBezTo>
                <a:cubicBezTo>
                  <a:pt x="5373935" y="1594942"/>
                  <a:pt x="5375175" y="1587501"/>
                  <a:pt x="5380136" y="1582540"/>
                </a:cubicBezTo>
                <a:cubicBezTo>
                  <a:pt x="5385097" y="1582540"/>
                  <a:pt x="5387577" y="1582540"/>
                  <a:pt x="5387577" y="1582540"/>
                </a:cubicBezTo>
                <a:cubicBezTo>
                  <a:pt x="5397499" y="1587501"/>
                  <a:pt x="5402460" y="1586260"/>
                  <a:pt x="5402460" y="1578819"/>
                </a:cubicBezTo>
                <a:cubicBezTo>
                  <a:pt x="5402460" y="1571377"/>
                  <a:pt x="5403701" y="1570137"/>
                  <a:pt x="5406181" y="1575098"/>
                </a:cubicBezTo>
                <a:cubicBezTo>
                  <a:pt x="5408661" y="1580059"/>
                  <a:pt x="5409902" y="1585020"/>
                  <a:pt x="5409902" y="1589981"/>
                </a:cubicBezTo>
                <a:cubicBezTo>
                  <a:pt x="5409902" y="1589981"/>
                  <a:pt x="5411142" y="1592461"/>
                  <a:pt x="5413622" y="1597422"/>
                </a:cubicBezTo>
                <a:cubicBezTo>
                  <a:pt x="5416102" y="1602383"/>
                  <a:pt x="5417343" y="1604864"/>
                  <a:pt x="5417343" y="1604864"/>
                </a:cubicBezTo>
                <a:lnTo>
                  <a:pt x="5409902" y="1604864"/>
                </a:lnTo>
                <a:cubicBezTo>
                  <a:pt x="5404940" y="1604864"/>
                  <a:pt x="5402460" y="1604864"/>
                  <a:pt x="5402460" y="1604864"/>
                </a:cubicBezTo>
                <a:cubicBezTo>
                  <a:pt x="5397499" y="1609825"/>
                  <a:pt x="5404940" y="1622227"/>
                  <a:pt x="5424785" y="1642071"/>
                </a:cubicBezTo>
                <a:cubicBezTo>
                  <a:pt x="5439667" y="1656954"/>
                  <a:pt x="5457030" y="1669356"/>
                  <a:pt x="5476874" y="1679278"/>
                </a:cubicBezTo>
                <a:lnTo>
                  <a:pt x="5484316" y="1686719"/>
                </a:lnTo>
                <a:lnTo>
                  <a:pt x="5469433" y="1679278"/>
                </a:lnTo>
                <a:cubicBezTo>
                  <a:pt x="5454550" y="1674317"/>
                  <a:pt x="5447109" y="1674317"/>
                  <a:pt x="5447109" y="1679278"/>
                </a:cubicBezTo>
                <a:cubicBezTo>
                  <a:pt x="5447109" y="1684239"/>
                  <a:pt x="5445868" y="1686719"/>
                  <a:pt x="5443388" y="1686719"/>
                </a:cubicBezTo>
                <a:cubicBezTo>
                  <a:pt x="5440908" y="1686719"/>
                  <a:pt x="5439667" y="1684239"/>
                  <a:pt x="5439667" y="1679278"/>
                </a:cubicBezTo>
                <a:cubicBezTo>
                  <a:pt x="5434706" y="1679278"/>
                  <a:pt x="5432226" y="1676797"/>
                  <a:pt x="5432226" y="1671836"/>
                </a:cubicBezTo>
                <a:cubicBezTo>
                  <a:pt x="5432226" y="1666875"/>
                  <a:pt x="5429746" y="1664395"/>
                  <a:pt x="5424785" y="1664395"/>
                </a:cubicBezTo>
                <a:cubicBezTo>
                  <a:pt x="5419823" y="1674317"/>
                  <a:pt x="5424785" y="1686719"/>
                  <a:pt x="5439667" y="1701602"/>
                </a:cubicBezTo>
                <a:lnTo>
                  <a:pt x="5461992" y="1731368"/>
                </a:lnTo>
                <a:lnTo>
                  <a:pt x="5469433" y="1738809"/>
                </a:lnTo>
                <a:cubicBezTo>
                  <a:pt x="5469433" y="1738809"/>
                  <a:pt x="5470674" y="1740049"/>
                  <a:pt x="5473154" y="1742530"/>
                </a:cubicBezTo>
                <a:cubicBezTo>
                  <a:pt x="5475634" y="1745010"/>
                  <a:pt x="5476874" y="1746250"/>
                  <a:pt x="5476874" y="1746250"/>
                </a:cubicBezTo>
                <a:cubicBezTo>
                  <a:pt x="5471913" y="1771055"/>
                  <a:pt x="5484316" y="1783457"/>
                  <a:pt x="5514081" y="1783457"/>
                </a:cubicBezTo>
                <a:cubicBezTo>
                  <a:pt x="5519043" y="1783457"/>
                  <a:pt x="5521523" y="1785938"/>
                  <a:pt x="5521523" y="1790899"/>
                </a:cubicBezTo>
                <a:cubicBezTo>
                  <a:pt x="5521523" y="1795860"/>
                  <a:pt x="5525244" y="1800821"/>
                  <a:pt x="5532685" y="1805782"/>
                </a:cubicBezTo>
                <a:cubicBezTo>
                  <a:pt x="5540126" y="1810743"/>
                  <a:pt x="5546327" y="1813223"/>
                  <a:pt x="5551288" y="1813223"/>
                </a:cubicBezTo>
                <a:cubicBezTo>
                  <a:pt x="5556250" y="1813223"/>
                  <a:pt x="5558730" y="1813223"/>
                  <a:pt x="5558730" y="1813223"/>
                </a:cubicBezTo>
                <a:cubicBezTo>
                  <a:pt x="5558730" y="1813223"/>
                  <a:pt x="5558730" y="1815703"/>
                  <a:pt x="5558730" y="1820665"/>
                </a:cubicBezTo>
                <a:cubicBezTo>
                  <a:pt x="5558730" y="1825626"/>
                  <a:pt x="5559970" y="1828106"/>
                  <a:pt x="5562451" y="1828106"/>
                </a:cubicBezTo>
                <a:cubicBezTo>
                  <a:pt x="5564931" y="1828106"/>
                  <a:pt x="5568651" y="1833067"/>
                  <a:pt x="5573613" y="1842989"/>
                </a:cubicBezTo>
                <a:lnTo>
                  <a:pt x="5595937" y="1857872"/>
                </a:lnTo>
                <a:cubicBezTo>
                  <a:pt x="5600898" y="1857872"/>
                  <a:pt x="5604619" y="1859112"/>
                  <a:pt x="5607099" y="1861592"/>
                </a:cubicBezTo>
                <a:cubicBezTo>
                  <a:pt x="5609579" y="1864073"/>
                  <a:pt x="5610819" y="1865313"/>
                  <a:pt x="5610819" y="1865313"/>
                </a:cubicBezTo>
                <a:lnTo>
                  <a:pt x="5618261" y="1857872"/>
                </a:lnTo>
                <a:lnTo>
                  <a:pt x="5625702" y="1842989"/>
                </a:lnTo>
                <a:lnTo>
                  <a:pt x="5618261" y="1872754"/>
                </a:lnTo>
                <a:lnTo>
                  <a:pt x="5618261" y="1887637"/>
                </a:lnTo>
                <a:cubicBezTo>
                  <a:pt x="5623222" y="1887637"/>
                  <a:pt x="5628183" y="1887637"/>
                  <a:pt x="5633143" y="1887637"/>
                </a:cubicBezTo>
                <a:cubicBezTo>
                  <a:pt x="5628183" y="1892598"/>
                  <a:pt x="5620741" y="1895079"/>
                  <a:pt x="5610819" y="1895079"/>
                </a:cubicBezTo>
                <a:cubicBezTo>
                  <a:pt x="5600898" y="1895079"/>
                  <a:pt x="5595937" y="1890118"/>
                  <a:pt x="5595937" y="1880196"/>
                </a:cubicBezTo>
                <a:cubicBezTo>
                  <a:pt x="5595937" y="1875235"/>
                  <a:pt x="5595937" y="1872754"/>
                  <a:pt x="5595937" y="1872754"/>
                </a:cubicBezTo>
                <a:cubicBezTo>
                  <a:pt x="5595937" y="1872754"/>
                  <a:pt x="5590975" y="1872754"/>
                  <a:pt x="5581054" y="1872754"/>
                </a:cubicBezTo>
                <a:cubicBezTo>
                  <a:pt x="5571133" y="1872754"/>
                  <a:pt x="5566171" y="1880196"/>
                  <a:pt x="5566171" y="1895079"/>
                </a:cubicBezTo>
                <a:cubicBezTo>
                  <a:pt x="5571133" y="1914922"/>
                  <a:pt x="5578574" y="1924844"/>
                  <a:pt x="5588495" y="1924844"/>
                </a:cubicBezTo>
                <a:lnTo>
                  <a:pt x="5581054" y="1932286"/>
                </a:lnTo>
                <a:cubicBezTo>
                  <a:pt x="5576093" y="1937247"/>
                  <a:pt x="5576093" y="1939727"/>
                  <a:pt x="5581054" y="1939727"/>
                </a:cubicBezTo>
                <a:cubicBezTo>
                  <a:pt x="5581054" y="1944688"/>
                  <a:pt x="5581054" y="1948409"/>
                  <a:pt x="5581054" y="1950889"/>
                </a:cubicBezTo>
                <a:cubicBezTo>
                  <a:pt x="5581054" y="1953369"/>
                  <a:pt x="5581054" y="1954610"/>
                  <a:pt x="5581054" y="1954610"/>
                </a:cubicBezTo>
                <a:cubicBezTo>
                  <a:pt x="5576093" y="1954610"/>
                  <a:pt x="5573613" y="1959571"/>
                  <a:pt x="5573613" y="1969493"/>
                </a:cubicBezTo>
                <a:lnTo>
                  <a:pt x="5588495" y="1969493"/>
                </a:lnTo>
                <a:lnTo>
                  <a:pt x="5595937" y="1969493"/>
                </a:lnTo>
                <a:cubicBezTo>
                  <a:pt x="5600898" y="1974454"/>
                  <a:pt x="5603378" y="1980655"/>
                  <a:pt x="5603378" y="1988096"/>
                </a:cubicBezTo>
                <a:cubicBezTo>
                  <a:pt x="5603378" y="1995538"/>
                  <a:pt x="5605858" y="1999258"/>
                  <a:pt x="5610819" y="1999258"/>
                </a:cubicBezTo>
                <a:lnTo>
                  <a:pt x="5625702" y="1999258"/>
                </a:lnTo>
                <a:cubicBezTo>
                  <a:pt x="5630663" y="2009180"/>
                  <a:pt x="5640585" y="2009180"/>
                  <a:pt x="5655468" y="1999258"/>
                </a:cubicBezTo>
                <a:lnTo>
                  <a:pt x="5670351" y="1999258"/>
                </a:lnTo>
                <a:cubicBezTo>
                  <a:pt x="5665389" y="1999258"/>
                  <a:pt x="5660429" y="2001739"/>
                  <a:pt x="5655468" y="2006700"/>
                </a:cubicBezTo>
                <a:lnTo>
                  <a:pt x="5662909" y="2014141"/>
                </a:lnTo>
                <a:lnTo>
                  <a:pt x="5677792" y="2014141"/>
                </a:lnTo>
                <a:cubicBezTo>
                  <a:pt x="5667871" y="2014141"/>
                  <a:pt x="5662909" y="2016621"/>
                  <a:pt x="5662909" y="2021582"/>
                </a:cubicBezTo>
                <a:cubicBezTo>
                  <a:pt x="5662909" y="2026544"/>
                  <a:pt x="5661669" y="2033985"/>
                  <a:pt x="5659189" y="2043907"/>
                </a:cubicBezTo>
                <a:cubicBezTo>
                  <a:pt x="5656709" y="2053829"/>
                  <a:pt x="5656709" y="2060030"/>
                  <a:pt x="5659189" y="2062510"/>
                </a:cubicBezTo>
                <a:cubicBezTo>
                  <a:pt x="5661669" y="2064991"/>
                  <a:pt x="5667871" y="2063751"/>
                  <a:pt x="5677792" y="2058790"/>
                </a:cubicBezTo>
                <a:cubicBezTo>
                  <a:pt x="5687713" y="2058790"/>
                  <a:pt x="5692675" y="2061270"/>
                  <a:pt x="5692675" y="2066231"/>
                </a:cubicBezTo>
                <a:lnTo>
                  <a:pt x="5648027" y="2066231"/>
                </a:lnTo>
                <a:cubicBezTo>
                  <a:pt x="5643065" y="2061270"/>
                  <a:pt x="5643065" y="2053829"/>
                  <a:pt x="5648027" y="2043907"/>
                </a:cubicBezTo>
                <a:cubicBezTo>
                  <a:pt x="5652988" y="2033985"/>
                  <a:pt x="5640585" y="2021582"/>
                  <a:pt x="5610819" y="2006700"/>
                </a:cubicBezTo>
                <a:cubicBezTo>
                  <a:pt x="5605858" y="2001739"/>
                  <a:pt x="5600898" y="1998018"/>
                  <a:pt x="5595937" y="1995538"/>
                </a:cubicBezTo>
                <a:cubicBezTo>
                  <a:pt x="5590975" y="1993057"/>
                  <a:pt x="5588495" y="1991817"/>
                  <a:pt x="5588495" y="1991817"/>
                </a:cubicBezTo>
                <a:cubicBezTo>
                  <a:pt x="5588495" y="1986856"/>
                  <a:pt x="5581054" y="1984375"/>
                  <a:pt x="5566171" y="1984375"/>
                </a:cubicBezTo>
                <a:lnTo>
                  <a:pt x="5558730" y="1991817"/>
                </a:lnTo>
                <a:cubicBezTo>
                  <a:pt x="5563691" y="1996778"/>
                  <a:pt x="5568651" y="2001739"/>
                  <a:pt x="5573613" y="2006700"/>
                </a:cubicBezTo>
                <a:cubicBezTo>
                  <a:pt x="5573613" y="2011661"/>
                  <a:pt x="5574853" y="2015381"/>
                  <a:pt x="5577333" y="2017862"/>
                </a:cubicBezTo>
                <a:cubicBezTo>
                  <a:pt x="5579813" y="2020342"/>
                  <a:pt x="5583534" y="2022823"/>
                  <a:pt x="5588495" y="2025303"/>
                </a:cubicBezTo>
                <a:cubicBezTo>
                  <a:pt x="5593457" y="2027784"/>
                  <a:pt x="5597177" y="2030265"/>
                  <a:pt x="5599657" y="2032745"/>
                </a:cubicBezTo>
                <a:cubicBezTo>
                  <a:pt x="5602137" y="2035225"/>
                  <a:pt x="5600898" y="2038946"/>
                  <a:pt x="5595937" y="2043907"/>
                </a:cubicBezTo>
                <a:cubicBezTo>
                  <a:pt x="5595937" y="2048868"/>
                  <a:pt x="5600898" y="2051348"/>
                  <a:pt x="5610819" y="2051348"/>
                </a:cubicBezTo>
                <a:cubicBezTo>
                  <a:pt x="5610819" y="2051348"/>
                  <a:pt x="5613299" y="2053829"/>
                  <a:pt x="5618261" y="2058790"/>
                </a:cubicBezTo>
                <a:cubicBezTo>
                  <a:pt x="5618261" y="2063751"/>
                  <a:pt x="5623222" y="2071192"/>
                  <a:pt x="5633143" y="2081114"/>
                </a:cubicBezTo>
                <a:cubicBezTo>
                  <a:pt x="5643065" y="2091036"/>
                  <a:pt x="5650507" y="2095997"/>
                  <a:pt x="5655468" y="2095997"/>
                </a:cubicBezTo>
                <a:lnTo>
                  <a:pt x="5640585" y="2103438"/>
                </a:lnTo>
                <a:cubicBezTo>
                  <a:pt x="5640585" y="2103438"/>
                  <a:pt x="5639345" y="2103438"/>
                  <a:pt x="5636865" y="2103438"/>
                </a:cubicBezTo>
                <a:cubicBezTo>
                  <a:pt x="5634385" y="2103438"/>
                  <a:pt x="5633143" y="2100958"/>
                  <a:pt x="5633143" y="2095997"/>
                </a:cubicBezTo>
                <a:cubicBezTo>
                  <a:pt x="5633143" y="2095997"/>
                  <a:pt x="5629423" y="2095997"/>
                  <a:pt x="5621981" y="2095997"/>
                </a:cubicBezTo>
                <a:cubicBezTo>
                  <a:pt x="5614540" y="2095997"/>
                  <a:pt x="5610819" y="2095997"/>
                  <a:pt x="5610819" y="2095997"/>
                </a:cubicBezTo>
                <a:lnTo>
                  <a:pt x="5610819" y="2110879"/>
                </a:lnTo>
                <a:lnTo>
                  <a:pt x="5603378" y="2118321"/>
                </a:lnTo>
                <a:cubicBezTo>
                  <a:pt x="5598417" y="2128243"/>
                  <a:pt x="5603378" y="2133204"/>
                  <a:pt x="5618261" y="2133204"/>
                </a:cubicBezTo>
                <a:lnTo>
                  <a:pt x="5610819" y="2140645"/>
                </a:lnTo>
                <a:cubicBezTo>
                  <a:pt x="5605858" y="2145606"/>
                  <a:pt x="5600898" y="2148086"/>
                  <a:pt x="5595937" y="2148086"/>
                </a:cubicBezTo>
                <a:cubicBezTo>
                  <a:pt x="5595937" y="2148086"/>
                  <a:pt x="5602137" y="2150567"/>
                  <a:pt x="5614540" y="2155528"/>
                </a:cubicBezTo>
                <a:cubicBezTo>
                  <a:pt x="5626943" y="2160489"/>
                  <a:pt x="5635623" y="2160489"/>
                  <a:pt x="5640585" y="2155528"/>
                </a:cubicBezTo>
                <a:lnTo>
                  <a:pt x="5633143" y="2170411"/>
                </a:lnTo>
                <a:cubicBezTo>
                  <a:pt x="5628183" y="2175372"/>
                  <a:pt x="5628183" y="2180333"/>
                  <a:pt x="5633143" y="2185293"/>
                </a:cubicBezTo>
                <a:cubicBezTo>
                  <a:pt x="5638105" y="2190255"/>
                  <a:pt x="5638105" y="2195215"/>
                  <a:pt x="5633143" y="2200176"/>
                </a:cubicBezTo>
                <a:cubicBezTo>
                  <a:pt x="5628183" y="2205138"/>
                  <a:pt x="5628183" y="2212579"/>
                  <a:pt x="5633143" y="2222500"/>
                </a:cubicBezTo>
                <a:cubicBezTo>
                  <a:pt x="5643065" y="2237383"/>
                  <a:pt x="5643065" y="2244825"/>
                  <a:pt x="5633143" y="2244825"/>
                </a:cubicBezTo>
                <a:lnTo>
                  <a:pt x="5633143" y="2252266"/>
                </a:lnTo>
                <a:cubicBezTo>
                  <a:pt x="5638105" y="2257227"/>
                  <a:pt x="5640585" y="2260948"/>
                  <a:pt x="5640585" y="2263428"/>
                </a:cubicBezTo>
                <a:cubicBezTo>
                  <a:pt x="5640585" y="2265909"/>
                  <a:pt x="5640585" y="2269630"/>
                  <a:pt x="5640585" y="2274590"/>
                </a:cubicBezTo>
                <a:cubicBezTo>
                  <a:pt x="5640585" y="2274590"/>
                  <a:pt x="5641825" y="2277071"/>
                  <a:pt x="5644306" y="2282032"/>
                </a:cubicBezTo>
                <a:cubicBezTo>
                  <a:pt x="5646786" y="2286993"/>
                  <a:pt x="5649267" y="2293194"/>
                  <a:pt x="5651747" y="2300635"/>
                </a:cubicBezTo>
                <a:cubicBezTo>
                  <a:pt x="5654227" y="2308077"/>
                  <a:pt x="5651747" y="2311797"/>
                  <a:pt x="5644306" y="2311797"/>
                </a:cubicBezTo>
                <a:cubicBezTo>
                  <a:pt x="5636865" y="2311797"/>
                  <a:pt x="5633143" y="2314278"/>
                  <a:pt x="5633143" y="2319239"/>
                </a:cubicBezTo>
                <a:cubicBezTo>
                  <a:pt x="5638105" y="2319239"/>
                  <a:pt x="5640585" y="2319239"/>
                  <a:pt x="5640585" y="2319239"/>
                </a:cubicBezTo>
                <a:cubicBezTo>
                  <a:pt x="5640585" y="2319239"/>
                  <a:pt x="5640585" y="2321719"/>
                  <a:pt x="5640585" y="2326680"/>
                </a:cubicBezTo>
                <a:cubicBezTo>
                  <a:pt x="5640585" y="2331641"/>
                  <a:pt x="5643065" y="2334122"/>
                  <a:pt x="5648027" y="2334122"/>
                </a:cubicBezTo>
                <a:cubicBezTo>
                  <a:pt x="5652988" y="2334122"/>
                  <a:pt x="5655468" y="2334122"/>
                  <a:pt x="5655468" y="2334122"/>
                </a:cubicBezTo>
                <a:lnTo>
                  <a:pt x="5662909" y="2334122"/>
                </a:lnTo>
                <a:cubicBezTo>
                  <a:pt x="5662909" y="2339082"/>
                  <a:pt x="5664150" y="2342803"/>
                  <a:pt x="5666630" y="2345284"/>
                </a:cubicBezTo>
                <a:cubicBezTo>
                  <a:pt x="5669110" y="2347764"/>
                  <a:pt x="5670351" y="2349004"/>
                  <a:pt x="5670351" y="2349004"/>
                </a:cubicBezTo>
                <a:lnTo>
                  <a:pt x="5648027" y="2363887"/>
                </a:lnTo>
                <a:cubicBezTo>
                  <a:pt x="5643065" y="2363887"/>
                  <a:pt x="5640585" y="2368848"/>
                  <a:pt x="5640585" y="2378770"/>
                </a:cubicBezTo>
                <a:lnTo>
                  <a:pt x="5633143" y="2401094"/>
                </a:lnTo>
                <a:lnTo>
                  <a:pt x="5633143" y="2415977"/>
                </a:lnTo>
                <a:cubicBezTo>
                  <a:pt x="5633143" y="2415977"/>
                  <a:pt x="5634385" y="2417217"/>
                  <a:pt x="5636865" y="2419698"/>
                </a:cubicBezTo>
                <a:cubicBezTo>
                  <a:pt x="5639345" y="2422178"/>
                  <a:pt x="5640585" y="2425899"/>
                  <a:pt x="5640585" y="2430860"/>
                </a:cubicBezTo>
                <a:cubicBezTo>
                  <a:pt x="5640585" y="2435821"/>
                  <a:pt x="5641825" y="2438301"/>
                  <a:pt x="5644306" y="2438301"/>
                </a:cubicBezTo>
                <a:cubicBezTo>
                  <a:pt x="5646786" y="2438301"/>
                  <a:pt x="5650507" y="2438301"/>
                  <a:pt x="5655468" y="2438301"/>
                </a:cubicBezTo>
                <a:lnTo>
                  <a:pt x="5662909" y="2438301"/>
                </a:lnTo>
                <a:cubicBezTo>
                  <a:pt x="5657948" y="2443262"/>
                  <a:pt x="5652988" y="2449463"/>
                  <a:pt x="5648027" y="2456905"/>
                </a:cubicBezTo>
                <a:cubicBezTo>
                  <a:pt x="5643065" y="2464346"/>
                  <a:pt x="5645547" y="2468067"/>
                  <a:pt x="5655468" y="2468067"/>
                </a:cubicBezTo>
                <a:lnTo>
                  <a:pt x="5662909" y="2482950"/>
                </a:lnTo>
                <a:cubicBezTo>
                  <a:pt x="5662909" y="2482950"/>
                  <a:pt x="5662909" y="2484190"/>
                  <a:pt x="5662909" y="2486670"/>
                </a:cubicBezTo>
                <a:cubicBezTo>
                  <a:pt x="5662909" y="2489151"/>
                  <a:pt x="5665389" y="2492872"/>
                  <a:pt x="5670351" y="2497832"/>
                </a:cubicBezTo>
                <a:cubicBezTo>
                  <a:pt x="5670351" y="2497832"/>
                  <a:pt x="5672831" y="2502793"/>
                  <a:pt x="5677792" y="2512715"/>
                </a:cubicBezTo>
                <a:cubicBezTo>
                  <a:pt x="5677792" y="2517676"/>
                  <a:pt x="5682753" y="2528838"/>
                  <a:pt x="5692675" y="2546202"/>
                </a:cubicBezTo>
                <a:cubicBezTo>
                  <a:pt x="5702597" y="2563565"/>
                  <a:pt x="5710038" y="2573487"/>
                  <a:pt x="5714999" y="2575967"/>
                </a:cubicBezTo>
                <a:cubicBezTo>
                  <a:pt x="5719961" y="2578448"/>
                  <a:pt x="5721200" y="2583409"/>
                  <a:pt x="5718720" y="2590850"/>
                </a:cubicBezTo>
                <a:cubicBezTo>
                  <a:pt x="5716239" y="2598291"/>
                  <a:pt x="5718720" y="2604493"/>
                  <a:pt x="5726161" y="2609454"/>
                </a:cubicBezTo>
                <a:cubicBezTo>
                  <a:pt x="5733603" y="2614414"/>
                  <a:pt x="5734843" y="2619376"/>
                  <a:pt x="5729882" y="2624336"/>
                </a:cubicBezTo>
                <a:lnTo>
                  <a:pt x="5737323" y="2624336"/>
                </a:lnTo>
                <a:cubicBezTo>
                  <a:pt x="5737323" y="2624336"/>
                  <a:pt x="5738564" y="2626817"/>
                  <a:pt x="5741044" y="2631778"/>
                </a:cubicBezTo>
                <a:cubicBezTo>
                  <a:pt x="5743524" y="2636739"/>
                  <a:pt x="5747245" y="2644180"/>
                  <a:pt x="5752206" y="2654102"/>
                </a:cubicBezTo>
                <a:cubicBezTo>
                  <a:pt x="5757167" y="2668985"/>
                  <a:pt x="5762127" y="2676426"/>
                  <a:pt x="5767089" y="2676426"/>
                </a:cubicBezTo>
                <a:cubicBezTo>
                  <a:pt x="5772051" y="2676426"/>
                  <a:pt x="5774531" y="2677666"/>
                  <a:pt x="5774531" y="2680147"/>
                </a:cubicBezTo>
                <a:cubicBezTo>
                  <a:pt x="5774531" y="2682628"/>
                  <a:pt x="5774531" y="2683868"/>
                  <a:pt x="5774531" y="2683868"/>
                </a:cubicBezTo>
                <a:cubicBezTo>
                  <a:pt x="5774531" y="2693790"/>
                  <a:pt x="5777011" y="2698750"/>
                  <a:pt x="5781972" y="2698750"/>
                </a:cubicBezTo>
                <a:cubicBezTo>
                  <a:pt x="5781972" y="2698750"/>
                  <a:pt x="5781972" y="2699990"/>
                  <a:pt x="5781972" y="2702471"/>
                </a:cubicBezTo>
                <a:cubicBezTo>
                  <a:pt x="5781972" y="2704952"/>
                  <a:pt x="5781972" y="2708673"/>
                  <a:pt x="5781972" y="2713633"/>
                </a:cubicBezTo>
                <a:cubicBezTo>
                  <a:pt x="5781972" y="2723555"/>
                  <a:pt x="5784452" y="2729756"/>
                  <a:pt x="5789413" y="2732237"/>
                </a:cubicBezTo>
                <a:cubicBezTo>
                  <a:pt x="5794375" y="2734717"/>
                  <a:pt x="5794375" y="2738438"/>
                  <a:pt x="5789413" y="2743399"/>
                </a:cubicBezTo>
                <a:cubicBezTo>
                  <a:pt x="5784452" y="2748360"/>
                  <a:pt x="5786933" y="2752080"/>
                  <a:pt x="5796855" y="2754561"/>
                </a:cubicBezTo>
                <a:cubicBezTo>
                  <a:pt x="5806776" y="2757042"/>
                  <a:pt x="5811737" y="2760762"/>
                  <a:pt x="5811737" y="2765723"/>
                </a:cubicBezTo>
                <a:lnTo>
                  <a:pt x="5826620" y="2765723"/>
                </a:lnTo>
                <a:cubicBezTo>
                  <a:pt x="5836541" y="2760762"/>
                  <a:pt x="5842743" y="2759522"/>
                  <a:pt x="5845223" y="2762002"/>
                </a:cubicBezTo>
                <a:cubicBezTo>
                  <a:pt x="5847704" y="2764483"/>
                  <a:pt x="5848945" y="2765723"/>
                  <a:pt x="5848945" y="2765723"/>
                </a:cubicBezTo>
                <a:cubicBezTo>
                  <a:pt x="5853905" y="2770684"/>
                  <a:pt x="5855145" y="2774405"/>
                  <a:pt x="5852665" y="2776885"/>
                </a:cubicBezTo>
                <a:cubicBezTo>
                  <a:pt x="5850185" y="2779366"/>
                  <a:pt x="5846465" y="2780606"/>
                  <a:pt x="5841503" y="2780606"/>
                </a:cubicBezTo>
                <a:cubicBezTo>
                  <a:pt x="5816699" y="2780606"/>
                  <a:pt x="5809257" y="2788047"/>
                  <a:pt x="5819179" y="2802930"/>
                </a:cubicBezTo>
                <a:cubicBezTo>
                  <a:pt x="5819179" y="2802930"/>
                  <a:pt x="5820419" y="2805411"/>
                  <a:pt x="5822899" y="2810372"/>
                </a:cubicBezTo>
                <a:cubicBezTo>
                  <a:pt x="5825379" y="2815332"/>
                  <a:pt x="5826620" y="2822774"/>
                  <a:pt x="5826620" y="2832696"/>
                </a:cubicBezTo>
                <a:cubicBezTo>
                  <a:pt x="5826620" y="2847579"/>
                  <a:pt x="5824140" y="2857501"/>
                  <a:pt x="5819179" y="2862461"/>
                </a:cubicBezTo>
                <a:lnTo>
                  <a:pt x="5819179" y="2877344"/>
                </a:lnTo>
                <a:lnTo>
                  <a:pt x="5834061" y="2884786"/>
                </a:lnTo>
                <a:lnTo>
                  <a:pt x="5834061" y="2892227"/>
                </a:lnTo>
                <a:cubicBezTo>
                  <a:pt x="5829101" y="2897188"/>
                  <a:pt x="5826620" y="2899668"/>
                  <a:pt x="5826620" y="2899668"/>
                </a:cubicBezTo>
                <a:cubicBezTo>
                  <a:pt x="5826620" y="2899668"/>
                  <a:pt x="5829101" y="2902149"/>
                  <a:pt x="5834061" y="2907110"/>
                </a:cubicBezTo>
                <a:cubicBezTo>
                  <a:pt x="5834061" y="2912071"/>
                  <a:pt x="5834061" y="2917032"/>
                  <a:pt x="5834061" y="2921993"/>
                </a:cubicBezTo>
                <a:cubicBezTo>
                  <a:pt x="5834061" y="2926953"/>
                  <a:pt x="5834061" y="2930674"/>
                  <a:pt x="5834061" y="2933155"/>
                </a:cubicBezTo>
                <a:cubicBezTo>
                  <a:pt x="5834061" y="2935635"/>
                  <a:pt x="5834061" y="2936875"/>
                  <a:pt x="5834061" y="2936875"/>
                </a:cubicBezTo>
                <a:lnTo>
                  <a:pt x="5834061" y="2966641"/>
                </a:lnTo>
                <a:lnTo>
                  <a:pt x="5841503" y="2974082"/>
                </a:lnTo>
                <a:cubicBezTo>
                  <a:pt x="5846465" y="2979043"/>
                  <a:pt x="5848945" y="2981524"/>
                  <a:pt x="5848945" y="2981524"/>
                </a:cubicBezTo>
                <a:cubicBezTo>
                  <a:pt x="5848945" y="2981524"/>
                  <a:pt x="5843983" y="2981524"/>
                  <a:pt x="5834061" y="2981524"/>
                </a:cubicBezTo>
                <a:lnTo>
                  <a:pt x="5826620" y="2988965"/>
                </a:lnTo>
                <a:lnTo>
                  <a:pt x="5834061" y="2988965"/>
                </a:lnTo>
                <a:lnTo>
                  <a:pt x="5848945" y="3011290"/>
                </a:lnTo>
                <a:cubicBezTo>
                  <a:pt x="5848945" y="3016250"/>
                  <a:pt x="5851425" y="3019971"/>
                  <a:pt x="5856386" y="3022452"/>
                </a:cubicBezTo>
                <a:cubicBezTo>
                  <a:pt x="5861347" y="3024932"/>
                  <a:pt x="5866307" y="3026172"/>
                  <a:pt x="5871269" y="3026172"/>
                </a:cubicBezTo>
                <a:lnTo>
                  <a:pt x="5878710" y="3011290"/>
                </a:lnTo>
                <a:cubicBezTo>
                  <a:pt x="5873749" y="3011290"/>
                  <a:pt x="5871269" y="3008809"/>
                  <a:pt x="5871269" y="3003848"/>
                </a:cubicBezTo>
                <a:cubicBezTo>
                  <a:pt x="5871269" y="2998887"/>
                  <a:pt x="5873749" y="2997647"/>
                  <a:pt x="5878710" y="3000127"/>
                </a:cubicBezTo>
                <a:cubicBezTo>
                  <a:pt x="5883671" y="3002608"/>
                  <a:pt x="5891113" y="3001367"/>
                  <a:pt x="5901035" y="2996407"/>
                </a:cubicBezTo>
                <a:cubicBezTo>
                  <a:pt x="5905995" y="2991446"/>
                  <a:pt x="5908475" y="2986485"/>
                  <a:pt x="5908475" y="2981524"/>
                </a:cubicBezTo>
                <a:cubicBezTo>
                  <a:pt x="5908475" y="2976563"/>
                  <a:pt x="5908475" y="2964160"/>
                  <a:pt x="5908475" y="2944317"/>
                </a:cubicBezTo>
                <a:cubicBezTo>
                  <a:pt x="5908475" y="2914551"/>
                  <a:pt x="5910956" y="2899668"/>
                  <a:pt x="5915917" y="2899668"/>
                </a:cubicBezTo>
                <a:cubicBezTo>
                  <a:pt x="5920879" y="2899668"/>
                  <a:pt x="5922118" y="2897188"/>
                  <a:pt x="5919638" y="2892227"/>
                </a:cubicBezTo>
                <a:cubicBezTo>
                  <a:pt x="5917157" y="2887266"/>
                  <a:pt x="5918397" y="2884786"/>
                  <a:pt x="5923359" y="2884786"/>
                </a:cubicBezTo>
                <a:cubicBezTo>
                  <a:pt x="5933280" y="2879825"/>
                  <a:pt x="5934521" y="2869903"/>
                  <a:pt x="5927079" y="2855020"/>
                </a:cubicBezTo>
                <a:cubicBezTo>
                  <a:pt x="5919638" y="2840137"/>
                  <a:pt x="5905995" y="2832696"/>
                  <a:pt x="5886151" y="2832696"/>
                </a:cubicBezTo>
                <a:lnTo>
                  <a:pt x="5878710" y="2825254"/>
                </a:lnTo>
                <a:cubicBezTo>
                  <a:pt x="5883671" y="2825254"/>
                  <a:pt x="5893593" y="2827735"/>
                  <a:pt x="5908475" y="2832696"/>
                </a:cubicBezTo>
                <a:cubicBezTo>
                  <a:pt x="5923359" y="2832696"/>
                  <a:pt x="5930800" y="2830215"/>
                  <a:pt x="5930800" y="2825254"/>
                </a:cubicBezTo>
                <a:cubicBezTo>
                  <a:pt x="5925839" y="2820294"/>
                  <a:pt x="5925839" y="2815332"/>
                  <a:pt x="5930800" y="2810372"/>
                </a:cubicBezTo>
                <a:cubicBezTo>
                  <a:pt x="5935761" y="2805411"/>
                  <a:pt x="5938241" y="2796729"/>
                  <a:pt x="5938241" y="2784327"/>
                </a:cubicBezTo>
                <a:cubicBezTo>
                  <a:pt x="5938241" y="2771924"/>
                  <a:pt x="5939482" y="2765723"/>
                  <a:pt x="5941962" y="2765723"/>
                </a:cubicBezTo>
                <a:cubicBezTo>
                  <a:pt x="5944442" y="2765723"/>
                  <a:pt x="5945683" y="2775645"/>
                  <a:pt x="5945683" y="2795489"/>
                </a:cubicBezTo>
                <a:lnTo>
                  <a:pt x="5953124" y="2825254"/>
                </a:lnTo>
                <a:cubicBezTo>
                  <a:pt x="5972968" y="2835176"/>
                  <a:pt x="5972968" y="2840137"/>
                  <a:pt x="5953124" y="2840137"/>
                </a:cubicBezTo>
                <a:lnTo>
                  <a:pt x="5938241" y="2847579"/>
                </a:lnTo>
                <a:cubicBezTo>
                  <a:pt x="5938241" y="2857501"/>
                  <a:pt x="5940721" y="2864942"/>
                  <a:pt x="5945683" y="2869903"/>
                </a:cubicBezTo>
                <a:lnTo>
                  <a:pt x="5960565" y="2877344"/>
                </a:lnTo>
                <a:lnTo>
                  <a:pt x="5945683" y="2877344"/>
                </a:lnTo>
                <a:cubicBezTo>
                  <a:pt x="5940721" y="2877344"/>
                  <a:pt x="5938241" y="2878584"/>
                  <a:pt x="5938241" y="2881065"/>
                </a:cubicBezTo>
                <a:cubicBezTo>
                  <a:pt x="5938241" y="2883546"/>
                  <a:pt x="5938241" y="2884786"/>
                  <a:pt x="5938241" y="2884786"/>
                </a:cubicBezTo>
                <a:lnTo>
                  <a:pt x="5930800" y="2892227"/>
                </a:lnTo>
                <a:cubicBezTo>
                  <a:pt x="5930800" y="2892227"/>
                  <a:pt x="5928320" y="2893467"/>
                  <a:pt x="5923359" y="2895948"/>
                </a:cubicBezTo>
                <a:cubicBezTo>
                  <a:pt x="5918397" y="2898428"/>
                  <a:pt x="5918397" y="2902149"/>
                  <a:pt x="5923359" y="2907110"/>
                </a:cubicBezTo>
                <a:cubicBezTo>
                  <a:pt x="5928320" y="2912071"/>
                  <a:pt x="5930800" y="2914551"/>
                  <a:pt x="5930800" y="2914551"/>
                </a:cubicBezTo>
                <a:cubicBezTo>
                  <a:pt x="5935761" y="2914551"/>
                  <a:pt x="5940721" y="2917032"/>
                  <a:pt x="5945683" y="2921993"/>
                </a:cubicBezTo>
                <a:cubicBezTo>
                  <a:pt x="5950644" y="2926953"/>
                  <a:pt x="5954365" y="2930674"/>
                  <a:pt x="5956845" y="2933155"/>
                </a:cubicBezTo>
                <a:cubicBezTo>
                  <a:pt x="5959325" y="2935635"/>
                  <a:pt x="5958085" y="2939356"/>
                  <a:pt x="5953124" y="2944317"/>
                </a:cubicBezTo>
                <a:cubicBezTo>
                  <a:pt x="5948163" y="2949278"/>
                  <a:pt x="5943203" y="2951758"/>
                  <a:pt x="5938241" y="2951758"/>
                </a:cubicBezTo>
                <a:lnTo>
                  <a:pt x="5938241" y="2959200"/>
                </a:lnTo>
                <a:cubicBezTo>
                  <a:pt x="5943203" y="2959200"/>
                  <a:pt x="5945683" y="2966641"/>
                  <a:pt x="5945683" y="2981524"/>
                </a:cubicBezTo>
                <a:lnTo>
                  <a:pt x="5938241" y="3003848"/>
                </a:lnTo>
                <a:cubicBezTo>
                  <a:pt x="5933280" y="3003848"/>
                  <a:pt x="5930800" y="3005088"/>
                  <a:pt x="5930800" y="3007569"/>
                </a:cubicBezTo>
                <a:cubicBezTo>
                  <a:pt x="5930800" y="3010049"/>
                  <a:pt x="5925839" y="3011290"/>
                  <a:pt x="5915917" y="3011290"/>
                </a:cubicBezTo>
                <a:cubicBezTo>
                  <a:pt x="5915917" y="3006329"/>
                  <a:pt x="5913437" y="3005088"/>
                  <a:pt x="5908475" y="3007569"/>
                </a:cubicBezTo>
                <a:cubicBezTo>
                  <a:pt x="5903515" y="3010049"/>
                  <a:pt x="5901035" y="3011290"/>
                  <a:pt x="5901035" y="3011290"/>
                </a:cubicBezTo>
                <a:cubicBezTo>
                  <a:pt x="5886151" y="3021212"/>
                  <a:pt x="5886151" y="3026172"/>
                  <a:pt x="5901035" y="3026172"/>
                </a:cubicBezTo>
                <a:cubicBezTo>
                  <a:pt x="5910956" y="3026172"/>
                  <a:pt x="5913437" y="3028653"/>
                  <a:pt x="5908475" y="3033614"/>
                </a:cubicBezTo>
                <a:lnTo>
                  <a:pt x="5923359" y="3033614"/>
                </a:lnTo>
                <a:cubicBezTo>
                  <a:pt x="5928320" y="3033614"/>
                  <a:pt x="5932041" y="3033614"/>
                  <a:pt x="5934521" y="3033614"/>
                </a:cubicBezTo>
                <a:cubicBezTo>
                  <a:pt x="5937001" y="3033614"/>
                  <a:pt x="5938241" y="3033614"/>
                  <a:pt x="5938241" y="3033614"/>
                </a:cubicBezTo>
                <a:cubicBezTo>
                  <a:pt x="5938241" y="3033614"/>
                  <a:pt x="5937001" y="3034854"/>
                  <a:pt x="5934521" y="3037334"/>
                </a:cubicBezTo>
                <a:cubicBezTo>
                  <a:pt x="5932041" y="3039815"/>
                  <a:pt x="5928320" y="3043536"/>
                  <a:pt x="5923359" y="3048497"/>
                </a:cubicBezTo>
                <a:cubicBezTo>
                  <a:pt x="5918397" y="3053457"/>
                  <a:pt x="5913437" y="3063379"/>
                  <a:pt x="5908475" y="3078262"/>
                </a:cubicBezTo>
                <a:cubicBezTo>
                  <a:pt x="5908475" y="3083223"/>
                  <a:pt x="5908475" y="3088184"/>
                  <a:pt x="5908475" y="3093145"/>
                </a:cubicBezTo>
                <a:cubicBezTo>
                  <a:pt x="5908475" y="3098106"/>
                  <a:pt x="5908475" y="3100586"/>
                  <a:pt x="5908475" y="3100586"/>
                </a:cubicBezTo>
                <a:cubicBezTo>
                  <a:pt x="5903515" y="3105547"/>
                  <a:pt x="5901035" y="3110508"/>
                  <a:pt x="5901035" y="3115469"/>
                </a:cubicBezTo>
                <a:cubicBezTo>
                  <a:pt x="5901035" y="3120430"/>
                  <a:pt x="5901035" y="3124151"/>
                  <a:pt x="5901035" y="3126631"/>
                </a:cubicBezTo>
                <a:cubicBezTo>
                  <a:pt x="5901035" y="3129112"/>
                  <a:pt x="5898554" y="3130352"/>
                  <a:pt x="5893593" y="3130352"/>
                </a:cubicBezTo>
                <a:cubicBezTo>
                  <a:pt x="5888631" y="3130352"/>
                  <a:pt x="5886151" y="3135313"/>
                  <a:pt x="5886151" y="3145235"/>
                </a:cubicBezTo>
                <a:cubicBezTo>
                  <a:pt x="5881190" y="3155157"/>
                  <a:pt x="5873749" y="3155157"/>
                  <a:pt x="5863827" y="3145235"/>
                </a:cubicBezTo>
                <a:cubicBezTo>
                  <a:pt x="5853905" y="3140274"/>
                  <a:pt x="5848945" y="3142754"/>
                  <a:pt x="5848945" y="3152676"/>
                </a:cubicBezTo>
                <a:lnTo>
                  <a:pt x="5848945" y="3167559"/>
                </a:lnTo>
                <a:cubicBezTo>
                  <a:pt x="5848945" y="3187403"/>
                  <a:pt x="5853905" y="3197325"/>
                  <a:pt x="5863827" y="3197325"/>
                </a:cubicBezTo>
                <a:cubicBezTo>
                  <a:pt x="5873749" y="3202285"/>
                  <a:pt x="5876230" y="3209727"/>
                  <a:pt x="5871269" y="3219649"/>
                </a:cubicBezTo>
                <a:cubicBezTo>
                  <a:pt x="5866307" y="3219649"/>
                  <a:pt x="5863827" y="3222130"/>
                  <a:pt x="5863827" y="3227090"/>
                </a:cubicBezTo>
                <a:lnTo>
                  <a:pt x="5863827" y="3241973"/>
                </a:lnTo>
                <a:lnTo>
                  <a:pt x="5848945" y="3249415"/>
                </a:lnTo>
                <a:cubicBezTo>
                  <a:pt x="5848945" y="3254375"/>
                  <a:pt x="5848945" y="3258096"/>
                  <a:pt x="5848945" y="3260577"/>
                </a:cubicBezTo>
                <a:cubicBezTo>
                  <a:pt x="5848945" y="3263057"/>
                  <a:pt x="5851425" y="3261817"/>
                  <a:pt x="5856386" y="3256856"/>
                </a:cubicBezTo>
                <a:cubicBezTo>
                  <a:pt x="5856386" y="3266778"/>
                  <a:pt x="5856386" y="3274219"/>
                  <a:pt x="5856386" y="3279180"/>
                </a:cubicBezTo>
                <a:lnTo>
                  <a:pt x="5848945" y="3301504"/>
                </a:lnTo>
                <a:cubicBezTo>
                  <a:pt x="5843983" y="3311426"/>
                  <a:pt x="5841503" y="3316387"/>
                  <a:pt x="5841503" y="3316387"/>
                </a:cubicBezTo>
                <a:lnTo>
                  <a:pt x="5841503" y="3323829"/>
                </a:lnTo>
                <a:cubicBezTo>
                  <a:pt x="5841503" y="3328789"/>
                  <a:pt x="5841503" y="3331270"/>
                  <a:pt x="5841503" y="3331270"/>
                </a:cubicBezTo>
                <a:cubicBezTo>
                  <a:pt x="5841503" y="3331270"/>
                  <a:pt x="5840263" y="3332510"/>
                  <a:pt x="5837783" y="3334991"/>
                </a:cubicBezTo>
                <a:cubicBezTo>
                  <a:pt x="5835302" y="3337471"/>
                  <a:pt x="5834061" y="3339951"/>
                  <a:pt x="5834061" y="3342432"/>
                </a:cubicBezTo>
                <a:cubicBezTo>
                  <a:pt x="5834061" y="3344913"/>
                  <a:pt x="5834061" y="3346153"/>
                  <a:pt x="5834061" y="3346153"/>
                </a:cubicBezTo>
                <a:cubicBezTo>
                  <a:pt x="5834061" y="3351114"/>
                  <a:pt x="5831581" y="3356075"/>
                  <a:pt x="5826620" y="3361036"/>
                </a:cubicBezTo>
                <a:lnTo>
                  <a:pt x="5834061" y="3375918"/>
                </a:lnTo>
                <a:cubicBezTo>
                  <a:pt x="5839023" y="3370958"/>
                  <a:pt x="5846465" y="3368477"/>
                  <a:pt x="5856386" y="3368477"/>
                </a:cubicBezTo>
                <a:cubicBezTo>
                  <a:pt x="5856386" y="3373438"/>
                  <a:pt x="5855145" y="3375918"/>
                  <a:pt x="5852665" y="3375918"/>
                </a:cubicBezTo>
                <a:cubicBezTo>
                  <a:pt x="5850185" y="3375918"/>
                  <a:pt x="5846465" y="3375918"/>
                  <a:pt x="5841503" y="3375918"/>
                </a:cubicBezTo>
                <a:cubicBezTo>
                  <a:pt x="5836541" y="3375918"/>
                  <a:pt x="5834061" y="3378399"/>
                  <a:pt x="5834061" y="3383360"/>
                </a:cubicBezTo>
                <a:lnTo>
                  <a:pt x="5834061" y="3390801"/>
                </a:lnTo>
                <a:cubicBezTo>
                  <a:pt x="5829101" y="3390801"/>
                  <a:pt x="5826620" y="3393282"/>
                  <a:pt x="5826620" y="3398243"/>
                </a:cubicBezTo>
                <a:lnTo>
                  <a:pt x="5796855" y="3420567"/>
                </a:lnTo>
                <a:cubicBezTo>
                  <a:pt x="5791893" y="3420567"/>
                  <a:pt x="5789413" y="3423048"/>
                  <a:pt x="5789413" y="3428008"/>
                </a:cubicBezTo>
                <a:cubicBezTo>
                  <a:pt x="5789413" y="3432969"/>
                  <a:pt x="5794375" y="3437930"/>
                  <a:pt x="5804296" y="3442891"/>
                </a:cubicBezTo>
                <a:lnTo>
                  <a:pt x="5804296" y="3450332"/>
                </a:lnTo>
                <a:cubicBezTo>
                  <a:pt x="5799335" y="3450332"/>
                  <a:pt x="5795614" y="3450332"/>
                  <a:pt x="5793134" y="3450332"/>
                </a:cubicBezTo>
                <a:cubicBezTo>
                  <a:pt x="5790654" y="3450332"/>
                  <a:pt x="5786933" y="3452813"/>
                  <a:pt x="5781972" y="3457774"/>
                </a:cubicBezTo>
                <a:lnTo>
                  <a:pt x="5774531" y="3465215"/>
                </a:lnTo>
                <a:cubicBezTo>
                  <a:pt x="5779491" y="3465215"/>
                  <a:pt x="5786933" y="3467696"/>
                  <a:pt x="5796855" y="3472657"/>
                </a:cubicBezTo>
                <a:cubicBezTo>
                  <a:pt x="5796855" y="3472657"/>
                  <a:pt x="5799335" y="3472657"/>
                  <a:pt x="5804296" y="3472657"/>
                </a:cubicBezTo>
                <a:cubicBezTo>
                  <a:pt x="5804296" y="3477617"/>
                  <a:pt x="5796855" y="3482579"/>
                  <a:pt x="5781972" y="3487540"/>
                </a:cubicBezTo>
                <a:cubicBezTo>
                  <a:pt x="5772051" y="3487540"/>
                  <a:pt x="5769569" y="3490020"/>
                  <a:pt x="5774531" y="3494981"/>
                </a:cubicBezTo>
                <a:lnTo>
                  <a:pt x="5774531" y="3502422"/>
                </a:lnTo>
                <a:lnTo>
                  <a:pt x="5767089" y="3524747"/>
                </a:lnTo>
                <a:cubicBezTo>
                  <a:pt x="5767089" y="3534669"/>
                  <a:pt x="5764609" y="3542110"/>
                  <a:pt x="5759647" y="3547071"/>
                </a:cubicBezTo>
                <a:cubicBezTo>
                  <a:pt x="5754686" y="3552032"/>
                  <a:pt x="5752206" y="3554512"/>
                  <a:pt x="5752206" y="3554512"/>
                </a:cubicBezTo>
                <a:cubicBezTo>
                  <a:pt x="5747245" y="3554512"/>
                  <a:pt x="5744765" y="3555752"/>
                  <a:pt x="5744765" y="3558233"/>
                </a:cubicBezTo>
                <a:cubicBezTo>
                  <a:pt x="5744765" y="3560714"/>
                  <a:pt x="5747245" y="3561954"/>
                  <a:pt x="5752206" y="3561954"/>
                </a:cubicBezTo>
                <a:lnTo>
                  <a:pt x="5744765" y="3599161"/>
                </a:lnTo>
                <a:cubicBezTo>
                  <a:pt x="5744765" y="3604121"/>
                  <a:pt x="5743524" y="3609083"/>
                  <a:pt x="5741044" y="3614043"/>
                </a:cubicBezTo>
                <a:cubicBezTo>
                  <a:pt x="5738564" y="3619004"/>
                  <a:pt x="5737323" y="3621485"/>
                  <a:pt x="5737323" y="3621485"/>
                </a:cubicBezTo>
                <a:cubicBezTo>
                  <a:pt x="5737323" y="3621485"/>
                  <a:pt x="5733603" y="3623965"/>
                  <a:pt x="5726161" y="3628926"/>
                </a:cubicBezTo>
                <a:cubicBezTo>
                  <a:pt x="5718720" y="3633887"/>
                  <a:pt x="5714999" y="3640088"/>
                  <a:pt x="5714999" y="3647530"/>
                </a:cubicBezTo>
                <a:cubicBezTo>
                  <a:pt x="5714999" y="3654971"/>
                  <a:pt x="5713759" y="3659932"/>
                  <a:pt x="5711279" y="3662413"/>
                </a:cubicBezTo>
                <a:cubicBezTo>
                  <a:pt x="5708799" y="3664893"/>
                  <a:pt x="5707557" y="3668614"/>
                  <a:pt x="5707557" y="3673575"/>
                </a:cubicBezTo>
                <a:cubicBezTo>
                  <a:pt x="5707557" y="3678535"/>
                  <a:pt x="5706317" y="3682256"/>
                  <a:pt x="5703837" y="3684737"/>
                </a:cubicBezTo>
                <a:cubicBezTo>
                  <a:pt x="5701357" y="3687217"/>
                  <a:pt x="5700117" y="3689698"/>
                  <a:pt x="5700117" y="3692178"/>
                </a:cubicBezTo>
                <a:cubicBezTo>
                  <a:pt x="5700117" y="3694659"/>
                  <a:pt x="5702597" y="3695899"/>
                  <a:pt x="5707557" y="3695899"/>
                </a:cubicBezTo>
                <a:cubicBezTo>
                  <a:pt x="5707557" y="3700860"/>
                  <a:pt x="5705077" y="3708301"/>
                  <a:pt x="5700117" y="3718223"/>
                </a:cubicBezTo>
                <a:cubicBezTo>
                  <a:pt x="5685233" y="3718223"/>
                  <a:pt x="5680272" y="3725665"/>
                  <a:pt x="5685233" y="3740547"/>
                </a:cubicBezTo>
                <a:lnTo>
                  <a:pt x="5685233" y="3755430"/>
                </a:lnTo>
                <a:cubicBezTo>
                  <a:pt x="5680272" y="3755430"/>
                  <a:pt x="5677792" y="3757911"/>
                  <a:pt x="5677792" y="3762872"/>
                </a:cubicBezTo>
                <a:cubicBezTo>
                  <a:pt x="5682753" y="3767832"/>
                  <a:pt x="5680272" y="3772794"/>
                  <a:pt x="5670351" y="3777754"/>
                </a:cubicBezTo>
                <a:lnTo>
                  <a:pt x="5662909" y="3785196"/>
                </a:lnTo>
                <a:lnTo>
                  <a:pt x="5670351" y="3792637"/>
                </a:lnTo>
                <a:lnTo>
                  <a:pt x="5685233" y="3807520"/>
                </a:lnTo>
                <a:lnTo>
                  <a:pt x="5662909" y="3814961"/>
                </a:lnTo>
                <a:cubicBezTo>
                  <a:pt x="5652988" y="3824883"/>
                  <a:pt x="5643065" y="3842246"/>
                  <a:pt x="5633143" y="3867051"/>
                </a:cubicBezTo>
                <a:cubicBezTo>
                  <a:pt x="5633143" y="3876973"/>
                  <a:pt x="5628183" y="3886895"/>
                  <a:pt x="5618261" y="3896817"/>
                </a:cubicBezTo>
                <a:lnTo>
                  <a:pt x="5618261" y="3911700"/>
                </a:lnTo>
                <a:cubicBezTo>
                  <a:pt x="5628183" y="3906739"/>
                  <a:pt x="5628183" y="3911700"/>
                  <a:pt x="5618261" y="3926582"/>
                </a:cubicBezTo>
                <a:cubicBezTo>
                  <a:pt x="5613299" y="3931543"/>
                  <a:pt x="5608339" y="3934024"/>
                  <a:pt x="5603378" y="3934024"/>
                </a:cubicBezTo>
                <a:lnTo>
                  <a:pt x="5603378" y="3948907"/>
                </a:lnTo>
                <a:lnTo>
                  <a:pt x="5618261" y="3956348"/>
                </a:lnTo>
                <a:lnTo>
                  <a:pt x="5603378" y="3956348"/>
                </a:lnTo>
                <a:cubicBezTo>
                  <a:pt x="5593457" y="3956348"/>
                  <a:pt x="5588495" y="3960069"/>
                  <a:pt x="5588495" y="3967510"/>
                </a:cubicBezTo>
                <a:cubicBezTo>
                  <a:pt x="5588495" y="3974952"/>
                  <a:pt x="5583534" y="3983633"/>
                  <a:pt x="5573613" y="3993555"/>
                </a:cubicBezTo>
                <a:cubicBezTo>
                  <a:pt x="5563691" y="4003477"/>
                  <a:pt x="5561210" y="4010919"/>
                  <a:pt x="5566171" y="4015879"/>
                </a:cubicBezTo>
                <a:cubicBezTo>
                  <a:pt x="5571133" y="4015879"/>
                  <a:pt x="5573613" y="4015879"/>
                  <a:pt x="5573613" y="4015879"/>
                </a:cubicBezTo>
                <a:lnTo>
                  <a:pt x="5577333" y="4015879"/>
                </a:lnTo>
                <a:cubicBezTo>
                  <a:pt x="5569892" y="4015879"/>
                  <a:pt x="5566171" y="4017119"/>
                  <a:pt x="5566171" y="4019600"/>
                </a:cubicBezTo>
                <a:cubicBezTo>
                  <a:pt x="5566171" y="4022081"/>
                  <a:pt x="5563691" y="4025801"/>
                  <a:pt x="5558730" y="4030762"/>
                </a:cubicBezTo>
                <a:cubicBezTo>
                  <a:pt x="5553769" y="4035723"/>
                  <a:pt x="5556250" y="4040684"/>
                  <a:pt x="5566171" y="4045645"/>
                </a:cubicBezTo>
                <a:cubicBezTo>
                  <a:pt x="5571133" y="4055567"/>
                  <a:pt x="5568651" y="4065489"/>
                  <a:pt x="5558730" y="4075411"/>
                </a:cubicBezTo>
                <a:cubicBezTo>
                  <a:pt x="5548808" y="4080371"/>
                  <a:pt x="5543847" y="4085333"/>
                  <a:pt x="5543847" y="4090293"/>
                </a:cubicBezTo>
                <a:lnTo>
                  <a:pt x="5536406" y="4112618"/>
                </a:lnTo>
                <a:cubicBezTo>
                  <a:pt x="5516561" y="4132461"/>
                  <a:pt x="5514081" y="4142383"/>
                  <a:pt x="5528964" y="4142383"/>
                </a:cubicBezTo>
                <a:lnTo>
                  <a:pt x="5514081" y="4142383"/>
                </a:lnTo>
                <a:cubicBezTo>
                  <a:pt x="5504160" y="4132461"/>
                  <a:pt x="5499199" y="4134942"/>
                  <a:pt x="5499199" y="4149825"/>
                </a:cubicBezTo>
                <a:cubicBezTo>
                  <a:pt x="5499199" y="4154785"/>
                  <a:pt x="5494237" y="4159747"/>
                  <a:pt x="5484316" y="4164707"/>
                </a:cubicBezTo>
                <a:cubicBezTo>
                  <a:pt x="5469433" y="4164707"/>
                  <a:pt x="5466953" y="4167188"/>
                  <a:pt x="5476874" y="4172149"/>
                </a:cubicBezTo>
                <a:cubicBezTo>
                  <a:pt x="5476874" y="4177110"/>
                  <a:pt x="5476874" y="4180830"/>
                  <a:pt x="5476874" y="4183311"/>
                </a:cubicBezTo>
                <a:cubicBezTo>
                  <a:pt x="5476874" y="4185792"/>
                  <a:pt x="5476874" y="4187032"/>
                  <a:pt x="5476874" y="4187032"/>
                </a:cubicBezTo>
                <a:lnTo>
                  <a:pt x="5491757" y="4194473"/>
                </a:lnTo>
                <a:cubicBezTo>
                  <a:pt x="5496718" y="4194473"/>
                  <a:pt x="5501679" y="4196954"/>
                  <a:pt x="5506640" y="4201915"/>
                </a:cubicBezTo>
                <a:cubicBezTo>
                  <a:pt x="5511601" y="4206875"/>
                  <a:pt x="5509120" y="4211837"/>
                  <a:pt x="5499199" y="4216797"/>
                </a:cubicBezTo>
                <a:lnTo>
                  <a:pt x="5484316" y="4209356"/>
                </a:lnTo>
                <a:lnTo>
                  <a:pt x="5447109" y="4201915"/>
                </a:lnTo>
                <a:lnTo>
                  <a:pt x="5432226" y="4201915"/>
                </a:lnTo>
                <a:lnTo>
                  <a:pt x="5402460" y="4216797"/>
                </a:lnTo>
                <a:cubicBezTo>
                  <a:pt x="5402460" y="4221758"/>
                  <a:pt x="5402460" y="4224239"/>
                  <a:pt x="5402460" y="4224239"/>
                </a:cubicBezTo>
                <a:cubicBezTo>
                  <a:pt x="5392539" y="4224239"/>
                  <a:pt x="5387577" y="4226719"/>
                  <a:pt x="5387577" y="4231680"/>
                </a:cubicBezTo>
                <a:lnTo>
                  <a:pt x="5380136" y="4231680"/>
                </a:lnTo>
                <a:lnTo>
                  <a:pt x="5372695" y="4246563"/>
                </a:lnTo>
                <a:cubicBezTo>
                  <a:pt x="5392539" y="4246563"/>
                  <a:pt x="5397499" y="4251524"/>
                  <a:pt x="5387577" y="4261446"/>
                </a:cubicBezTo>
                <a:cubicBezTo>
                  <a:pt x="5382616" y="4266407"/>
                  <a:pt x="5376415" y="4268887"/>
                  <a:pt x="5368974" y="4268887"/>
                </a:cubicBezTo>
                <a:cubicBezTo>
                  <a:pt x="5361533" y="4268887"/>
                  <a:pt x="5354091" y="4270128"/>
                  <a:pt x="5346650" y="4272608"/>
                </a:cubicBezTo>
                <a:cubicBezTo>
                  <a:pt x="5339208" y="4275089"/>
                  <a:pt x="5337968" y="4278809"/>
                  <a:pt x="5342929" y="4283770"/>
                </a:cubicBezTo>
                <a:cubicBezTo>
                  <a:pt x="5347890" y="4288731"/>
                  <a:pt x="5349130" y="4293692"/>
                  <a:pt x="5346650" y="4298653"/>
                </a:cubicBezTo>
                <a:cubicBezTo>
                  <a:pt x="5344170" y="4303614"/>
                  <a:pt x="5342929" y="4306094"/>
                  <a:pt x="5342929" y="4306094"/>
                </a:cubicBezTo>
                <a:cubicBezTo>
                  <a:pt x="5342929" y="4306094"/>
                  <a:pt x="5342929" y="4307335"/>
                  <a:pt x="5342929" y="4309815"/>
                </a:cubicBezTo>
                <a:cubicBezTo>
                  <a:pt x="5342929" y="4312296"/>
                  <a:pt x="5340449" y="4313536"/>
                  <a:pt x="5335488" y="4313536"/>
                </a:cubicBezTo>
                <a:lnTo>
                  <a:pt x="5320605" y="4328418"/>
                </a:lnTo>
                <a:cubicBezTo>
                  <a:pt x="5320605" y="4333380"/>
                  <a:pt x="5323085" y="4335860"/>
                  <a:pt x="5328046" y="4335860"/>
                </a:cubicBezTo>
                <a:cubicBezTo>
                  <a:pt x="5333008" y="4335860"/>
                  <a:pt x="5335488" y="4340821"/>
                  <a:pt x="5335488" y="4350743"/>
                </a:cubicBezTo>
                <a:cubicBezTo>
                  <a:pt x="5335488" y="4360665"/>
                  <a:pt x="5331767" y="4361905"/>
                  <a:pt x="5324326" y="4354463"/>
                </a:cubicBezTo>
                <a:cubicBezTo>
                  <a:pt x="5316884" y="4347022"/>
                  <a:pt x="5310683" y="4343301"/>
                  <a:pt x="5305722" y="4343301"/>
                </a:cubicBezTo>
                <a:lnTo>
                  <a:pt x="5283398" y="4343301"/>
                </a:lnTo>
                <a:cubicBezTo>
                  <a:pt x="5283398" y="4348263"/>
                  <a:pt x="5288359" y="4353223"/>
                  <a:pt x="5298281" y="4358184"/>
                </a:cubicBezTo>
                <a:lnTo>
                  <a:pt x="5305722" y="4365625"/>
                </a:lnTo>
                <a:cubicBezTo>
                  <a:pt x="5300761" y="4370587"/>
                  <a:pt x="5299521" y="4375548"/>
                  <a:pt x="5302001" y="4380508"/>
                </a:cubicBezTo>
                <a:cubicBezTo>
                  <a:pt x="5304481" y="4385470"/>
                  <a:pt x="5300761" y="4390430"/>
                  <a:pt x="5290839" y="4395391"/>
                </a:cubicBezTo>
                <a:cubicBezTo>
                  <a:pt x="5285878" y="4395391"/>
                  <a:pt x="5283398" y="4399112"/>
                  <a:pt x="5283398" y="4406553"/>
                </a:cubicBezTo>
                <a:cubicBezTo>
                  <a:pt x="5283398" y="4413995"/>
                  <a:pt x="5285878" y="4417715"/>
                  <a:pt x="5290839" y="4417715"/>
                </a:cubicBezTo>
                <a:lnTo>
                  <a:pt x="5290839" y="4432598"/>
                </a:lnTo>
                <a:lnTo>
                  <a:pt x="5305722" y="4432598"/>
                </a:lnTo>
                <a:cubicBezTo>
                  <a:pt x="5310683" y="4427637"/>
                  <a:pt x="5318125" y="4425157"/>
                  <a:pt x="5328046" y="4425157"/>
                </a:cubicBezTo>
                <a:lnTo>
                  <a:pt x="5350370" y="4425157"/>
                </a:lnTo>
                <a:lnTo>
                  <a:pt x="5365253" y="4432598"/>
                </a:lnTo>
                <a:cubicBezTo>
                  <a:pt x="5370215" y="4432598"/>
                  <a:pt x="5373935" y="4431358"/>
                  <a:pt x="5376415" y="4428877"/>
                </a:cubicBezTo>
                <a:cubicBezTo>
                  <a:pt x="5378895" y="4426397"/>
                  <a:pt x="5383857" y="4426397"/>
                  <a:pt x="5391298" y="4428877"/>
                </a:cubicBezTo>
                <a:cubicBezTo>
                  <a:pt x="5398740" y="4431358"/>
                  <a:pt x="5402460" y="4432598"/>
                  <a:pt x="5402460" y="4432598"/>
                </a:cubicBezTo>
                <a:cubicBezTo>
                  <a:pt x="5402460" y="4437559"/>
                  <a:pt x="5402460" y="4440040"/>
                  <a:pt x="5402460" y="4440040"/>
                </a:cubicBezTo>
                <a:cubicBezTo>
                  <a:pt x="5402460" y="4440040"/>
                  <a:pt x="5401220" y="4440040"/>
                  <a:pt x="5398740" y="4440040"/>
                </a:cubicBezTo>
                <a:cubicBezTo>
                  <a:pt x="5396260" y="4440040"/>
                  <a:pt x="5392539" y="4441280"/>
                  <a:pt x="5387577" y="4443760"/>
                </a:cubicBezTo>
                <a:cubicBezTo>
                  <a:pt x="5382616" y="4446241"/>
                  <a:pt x="5380136" y="4447481"/>
                  <a:pt x="5380136" y="4447481"/>
                </a:cubicBezTo>
                <a:cubicBezTo>
                  <a:pt x="5375175" y="4452442"/>
                  <a:pt x="5364013" y="4456163"/>
                  <a:pt x="5346650" y="4458643"/>
                </a:cubicBezTo>
                <a:cubicBezTo>
                  <a:pt x="5329287" y="4461124"/>
                  <a:pt x="5315644" y="4467325"/>
                  <a:pt x="5305722" y="4477247"/>
                </a:cubicBezTo>
                <a:lnTo>
                  <a:pt x="5275956" y="4484688"/>
                </a:lnTo>
                <a:lnTo>
                  <a:pt x="5261074" y="4492129"/>
                </a:lnTo>
                <a:lnTo>
                  <a:pt x="5268515" y="4499571"/>
                </a:lnTo>
                <a:cubicBezTo>
                  <a:pt x="5268515" y="4499571"/>
                  <a:pt x="5268515" y="4502051"/>
                  <a:pt x="5268515" y="4507012"/>
                </a:cubicBezTo>
                <a:cubicBezTo>
                  <a:pt x="5268515" y="4511973"/>
                  <a:pt x="5248671" y="4514454"/>
                  <a:pt x="5208984" y="4514454"/>
                </a:cubicBezTo>
                <a:lnTo>
                  <a:pt x="5194101" y="4521895"/>
                </a:lnTo>
                <a:cubicBezTo>
                  <a:pt x="5199062" y="4521895"/>
                  <a:pt x="5201542" y="4524376"/>
                  <a:pt x="5201542" y="4529336"/>
                </a:cubicBezTo>
                <a:cubicBezTo>
                  <a:pt x="5201542" y="4529336"/>
                  <a:pt x="5200302" y="4529336"/>
                  <a:pt x="5197822" y="4529336"/>
                </a:cubicBezTo>
                <a:cubicBezTo>
                  <a:pt x="5195342" y="4529336"/>
                  <a:pt x="5191621" y="4529336"/>
                  <a:pt x="5186660" y="4529336"/>
                </a:cubicBezTo>
                <a:lnTo>
                  <a:pt x="5171777" y="4536778"/>
                </a:lnTo>
                <a:cubicBezTo>
                  <a:pt x="5171777" y="4541739"/>
                  <a:pt x="5169297" y="4544219"/>
                  <a:pt x="5164335" y="4544219"/>
                </a:cubicBezTo>
                <a:lnTo>
                  <a:pt x="5171777" y="4544219"/>
                </a:lnTo>
                <a:lnTo>
                  <a:pt x="5186660" y="4544219"/>
                </a:lnTo>
                <a:cubicBezTo>
                  <a:pt x="5186660" y="4539258"/>
                  <a:pt x="5191621" y="4536778"/>
                  <a:pt x="5201542" y="4536778"/>
                </a:cubicBezTo>
                <a:cubicBezTo>
                  <a:pt x="5211464" y="4536778"/>
                  <a:pt x="5216425" y="4538018"/>
                  <a:pt x="5216425" y="4540498"/>
                </a:cubicBezTo>
                <a:cubicBezTo>
                  <a:pt x="5216425" y="4542979"/>
                  <a:pt x="5218905" y="4546700"/>
                  <a:pt x="5223867" y="4551661"/>
                </a:cubicBezTo>
                <a:cubicBezTo>
                  <a:pt x="5228828" y="4556622"/>
                  <a:pt x="5231308" y="4561583"/>
                  <a:pt x="5231308" y="4566543"/>
                </a:cubicBezTo>
                <a:cubicBezTo>
                  <a:pt x="5231308" y="4571505"/>
                  <a:pt x="5227587" y="4572745"/>
                  <a:pt x="5220146" y="4570264"/>
                </a:cubicBezTo>
                <a:cubicBezTo>
                  <a:pt x="5212704" y="4567784"/>
                  <a:pt x="5210224" y="4570264"/>
                  <a:pt x="5212704" y="4577706"/>
                </a:cubicBezTo>
                <a:cubicBezTo>
                  <a:pt x="5215185" y="4585147"/>
                  <a:pt x="5211464" y="4588868"/>
                  <a:pt x="5201542" y="4588868"/>
                </a:cubicBezTo>
                <a:cubicBezTo>
                  <a:pt x="5201542" y="4588868"/>
                  <a:pt x="5200302" y="4588868"/>
                  <a:pt x="5197822" y="4588868"/>
                </a:cubicBezTo>
                <a:cubicBezTo>
                  <a:pt x="5195342" y="4588868"/>
                  <a:pt x="5194101" y="4591348"/>
                  <a:pt x="5194101" y="4596309"/>
                </a:cubicBezTo>
                <a:cubicBezTo>
                  <a:pt x="5189140" y="4601270"/>
                  <a:pt x="5186660" y="4603750"/>
                  <a:pt x="5186660" y="4603750"/>
                </a:cubicBezTo>
                <a:lnTo>
                  <a:pt x="5186660" y="4588868"/>
                </a:lnTo>
                <a:lnTo>
                  <a:pt x="5186660" y="4581426"/>
                </a:lnTo>
                <a:cubicBezTo>
                  <a:pt x="5181698" y="4576465"/>
                  <a:pt x="5184179" y="4573985"/>
                  <a:pt x="5194101" y="4573985"/>
                </a:cubicBezTo>
                <a:cubicBezTo>
                  <a:pt x="5199062" y="4569024"/>
                  <a:pt x="5201542" y="4564063"/>
                  <a:pt x="5201542" y="4559102"/>
                </a:cubicBezTo>
                <a:cubicBezTo>
                  <a:pt x="5201542" y="4554141"/>
                  <a:pt x="5199062" y="4550421"/>
                  <a:pt x="5194101" y="4547940"/>
                </a:cubicBezTo>
                <a:cubicBezTo>
                  <a:pt x="5189140" y="4545460"/>
                  <a:pt x="5184179" y="4547940"/>
                  <a:pt x="5179218" y="4555381"/>
                </a:cubicBezTo>
                <a:cubicBezTo>
                  <a:pt x="5174257" y="4562823"/>
                  <a:pt x="5171777" y="4569024"/>
                  <a:pt x="5171777" y="4573985"/>
                </a:cubicBezTo>
                <a:cubicBezTo>
                  <a:pt x="5171777" y="4578946"/>
                  <a:pt x="5164335" y="4581426"/>
                  <a:pt x="5149452" y="4581426"/>
                </a:cubicBezTo>
                <a:lnTo>
                  <a:pt x="5104804" y="4596309"/>
                </a:lnTo>
                <a:cubicBezTo>
                  <a:pt x="5104804" y="4601270"/>
                  <a:pt x="5109765" y="4601270"/>
                  <a:pt x="5119687" y="4596309"/>
                </a:cubicBezTo>
                <a:cubicBezTo>
                  <a:pt x="5129608" y="4591348"/>
                  <a:pt x="5137050" y="4591348"/>
                  <a:pt x="5142011" y="4596309"/>
                </a:cubicBezTo>
                <a:lnTo>
                  <a:pt x="5149452" y="4603750"/>
                </a:lnTo>
                <a:lnTo>
                  <a:pt x="5156894" y="4611192"/>
                </a:lnTo>
                <a:cubicBezTo>
                  <a:pt x="5156894" y="4616153"/>
                  <a:pt x="5150693" y="4617393"/>
                  <a:pt x="5138290" y="4614913"/>
                </a:cubicBezTo>
                <a:cubicBezTo>
                  <a:pt x="5125888" y="4612432"/>
                  <a:pt x="5119687" y="4612432"/>
                  <a:pt x="5119687" y="4614913"/>
                </a:cubicBezTo>
                <a:cubicBezTo>
                  <a:pt x="5119687" y="4617393"/>
                  <a:pt x="5117207" y="4618633"/>
                  <a:pt x="5112245" y="4618633"/>
                </a:cubicBezTo>
                <a:lnTo>
                  <a:pt x="5119687" y="4626075"/>
                </a:lnTo>
                <a:cubicBezTo>
                  <a:pt x="5119687" y="4631036"/>
                  <a:pt x="5119687" y="4635997"/>
                  <a:pt x="5119687" y="4640957"/>
                </a:cubicBezTo>
                <a:cubicBezTo>
                  <a:pt x="5114726" y="4640957"/>
                  <a:pt x="5107284" y="4645919"/>
                  <a:pt x="5097363" y="4655840"/>
                </a:cubicBezTo>
                <a:cubicBezTo>
                  <a:pt x="5092401" y="4660802"/>
                  <a:pt x="5087441" y="4664522"/>
                  <a:pt x="5082480" y="4667002"/>
                </a:cubicBezTo>
                <a:cubicBezTo>
                  <a:pt x="5077519" y="4669483"/>
                  <a:pt x="5075038" y="4670723"/>
                  <a:pt x="5075038" y="4670723"/>
                </a:cubicBezTo>
                <a:lnTo>
                  <a:pt x="5060156" y="4678165"/>
                </a:lnTo>
                <a:lnTo>
                  <a:pt x="5060156" y="4685606"/>
                </a:lnTo>
                <a:cubicBezTo>
                  <a:pt x="5065117" y="4685606"/>
                  <a:pt x="5067597" y="4686847"/>
                  <a:pt x="5067597" y="4689327"/>
                </a:cubicBezTo>
                <a:cubicBezTo>
                  <a:pt x="5067597" y="4691807"/>
                  <a:pt x="5067597" y="4693047"/>
                  <a:pt x="5067597" y="4693047"/>
                </a:cubicBezTo>
                <a:cubicBezTo>
                  <a:pt x="5067597" y="4702969"/>
                  <a:pt x="5062636" y="4707930"/>
                  <a:pt x="5052714" y="4707930"/>
                </a:cubicBezTo>
                <a:lnTo>
                  <a:pt x="5045273" y="4700489"/>
                </a:lnTo>
                <a:cubicBezTo>
                  <a:pt x="5045273" y="4700489"/>
                  <a:pt x="5047753" y="4700489"/>
                  <a:pt x="5052714" y="4700489"/>
                </a:cubicBezTo>
                <a:cubicBezTo>
                  <a:pt x="5057676" y="4700489"/>
                  <a:pt x="5060156" y="4698009"/>
                  <a:pt x="5060156" y="4693047"/>
                </a:cubicBezTo>
                <a:lnTo>
                  <a:pt x="5045273" y="4693047"/>
                </a:lnTo>
                <a:cubicBezTo>
                  <a:pt x="5040311" y="4693047"/>
                  <a:pt x="5036591" y="4694288"/>
                  <a:pt x="5034111" y="4696768"/>
                </a:cubicBezTo>
                <a:cubicBezTo>
                  <a:pt x="5031631" y="4699249"/>
                  <a:pt x="5030390" y="4702969"/>
                  <a:pt x="5030390" y="4707930"/>
                </a:cubicBezTo>
                <a:cubicBezTo>
                  <a:pt x="5020468" y="4712891"/>
                  <a:pt x="5015507" y="4717852"/>
                  <a:pt x="5015507" y="4722813"/>
                </a:cubicBezTo>
                <a:cubicBezTo>
                  <a:pt x="5015507" y="4722813"/>
                  <a:pt x="5013027" y="4720333"/>
                  <a:pt x="5008066" y="4715372"/>
                </a:cubicBezTo>
                <a:cubicBezTo>
                  <a:pt x="4998144" y="4720333"/>
                  <a:pt x="4993183" y="4725294"/>
                  <a:pt x="4993183" y="4730254"/>
                </a:cubicBezTo>
                <a:lnTo>
                  <a:pt x="4993183" y="4752579"/>
                </a:lnTo>
                <a:lnTo>
                  <a:pt x="4993183" y="4760020"/>
                </a:lnTo>
                <a:lnTo>
                  <a:pt x="4985742" y="4767461"/>
                </a:lnTo>
                <a:cubicBezTo>
                  <a:pt x="4975820" y="4777383"/>
                  <a:pt x="4968379" y="4781104"/>
                  <a:pt x="4963417" y="4778623"/>
                </a:cubicBezTo>
                <a:cubicBezTo>
                  <a:pt x="4958456" y="4776143"/>
                  <a:pt x="4954735" y="4778623"/>
                  <a:pt x="4952255" y="4786065"/>
                </a:cubicBezTo>
                <a:cubicBezTo>
                  <a:pt x="4949775" y="4793506"/>
                  <a:pt x="4951015" y="4799708"/>
                  <a:pt x="4955976" y="4804668"/>
                </a:cubicBezTo>
                <a:cubicBezTo>
                  <a:pt x="4960937" y="4809630"/>
                  <a:pt x="4960937" y="4813350"/>
                  <a:pt x="4955976" y="4815831"/>
                </a:cubicBezTo>
                <a:cubicBezTo>
                  <a:pt x="4951015" y="4818311"/>
                  <a:pt x="4948535" y="4822032"/>
                  <a:pt x="4948535" y="4826993"/>
                </a:cubicBezTo>
                <a:cubicBezTo>
                  <a:pt x="4948535" y="4829473"/>
                  <a:pt x="4948535" y="4831334"/>
                  <a:pt x="4948535" y="4832574"/>
                </a:cubicBezTo>
                <a:lnTo>
                  <a:pt x="4948535" y="4834434"/>
                </a:lnTo>
                <a:lnTo>
                  <a:pt x="4942953" y="4832574"/>
                </a:lnTo>
                <a:cubicBezTo>
                  <a:pt x="4941713" y="4831334"/>
                  <a:pt x="4941093" y="4829473"/>
                  <a:pt x="4941093" y="4826993"/>
                </a:cubicBezTo>
                <a:lnTo>
                  <a:pt x="4926210" y="4826993"/>
                </a:lnTo>
                <a:cubicBezTo>
                  <a:pt x="4921249" y="4831954"/>
                  <a:pt x="4918769" y="4831954"/>
                  <a:pt x="4918769" y="4826993"/>
                </a:cubicBezTo>
                <a:cubicBezTo>
                  <a:pt x="4918769" y="4822032"/>
                  <a:pt x="4915048" y="4819551"/>
                  <a:pt x="4907607" y="4819551"/>
                </a:cubicBezTo>
                <a:cubicBezTo>
                  <a:pt x="4900165" y="4819551"/>
                  <a:pt x="4900165" y="4822032"/>
                  <a:pt x="4907607" y="4826993"/>
                </a:cubicBezTo>
                <a:cubicBezTo>
                  <a:pt x="4915048" y="4831954"/>
                  <a:pt x="4916289" y="4836915"/>
                  <a:pt x="4911327" y="4841875"/>
                </a:cubicBezTo>
                <a:lnTo>
                  <a:pt x="4911327" y="4849317"/>
                </a:lnTo>
                <a:lnTo>
                  <a:pt x="4918769" y="4841875"/>
                </a:lnTo>
                <a:cubicBezTo>
                  <a:pt x="4918769" y="4841875"/>
                  <a:pt x="4923730" y="4841875"/>
                  <a:pt x="4933652" y="4841875"/>
                </a:cubicBezTo>
                <a:lnTo>
                  <a:pt x="4948535" y="4834434"/>
                </a:lnTo>
                <a:lnTo>
                  <a:pt x="4963417" y="4826993"/>
                </a:lnTo>
                <a:cubicBezTo>
                  <a:pt x="4963417" y="4822032"/>
                  <a:pt x="4967138" y="4817071"/>
                  <a:pt x="4974579" y="4812110"/>
                </a:cubicBezTo>
                <a:cubicBezTo>
                  <a:pt x="4982021" y="4807149"/>
                  <a:pt x="4985742" y="4804668"/>
                  <a:pt x="4985742" y="4804668"/>
                </a:cubicBezTo>
                <a:cubicBezTo>
                  <a:pt x="4995663" y="4809630"/>
                  <a:pt x="5000624" y="4812110"/>
                  <a:pt x="5000624" y="4812110"/>
                </a:cubicBezTo>
                <a:cubicBezTo>
                  <a:pt x="5005586" y="4817071"/>
                  <a:pt x="5006825" y="4820792"/>
                  <a:pt x="5004345" y="4823272"/>
                </a:cubicBezTo>
                <a:cubicBezTo>
                  <a:pt x="5001865" y="4825753"/>
                  <a:pt x="4998144" y="4829473"/>
                  <a:pt x="4993183" y="4834434"/>
                </a:cubicBezTo>
                <a:cubicBezTo>
                  <a:pt x="4988222" y="4834434"/>
                  <a:pt x="4985742" y="4839395"/>
                  <a:pt x="4985742" y="4849317"/>
                </a:cubicBezTo>
                <a:cubicBezTo>
                  <a:pt x="4985742" y="4859239"/>
                  <a:pt x="4983261" y="4861720"/>
                  <a:pt x="4978300" y="4856758"/>
                </a:cubicBezTo>
                <a:cubicBezTo>
                  <a:pt x="4968379" y="4856758"/>
                  <a:pt x="4963417" y="4859239"/>
                  <a:pt x="4963417" y="4864200"/>
                </a:cubicBezTo>
                <a:lnTo>
                  <a:pt x="4978300" y="4879082"/>
                </a:lnTo>
                <a:cubicBezTo>
                  <a:pt x="5003104" y="4889005"/>
                  <a:pt x="5003104" y="4898927"/>
                  <a:pt x="4978300" y="4908848"/>
                </a:cubicBezTo>
                <a:cubicBezTo>
                  <a:pt x="4968379" y="4913809"/>
                  <a:pt x="4960937" y="4913809"/>
                  <a:pt x="4955976" y="4908848"/>
                </a:cubicBezTo>
                <a:lnTo>
                  <a:pt x="4963417" y="4893965"/>
                </a:lnTo>
                <a:cubicBezTo>
                  <a:pt x="4968379" y="4893965"/>
                  <a:pt x="4970859" y="4891485"/>
                  <a:pt x="4970859" y="4886524"/>
                </a:cubicBezTo>
                <a:cubicBezTo>
                  <a:pt x="4970859" y="4881563"/>
                  <a:pt x="4968379" y="4879082"/>
                  <a:pt x="4963417" y="4879082"/>
                </a:cubicBezTo>
                <a:lnTo>
                  <a:pt x="4941093" y="4871641"/>
                </a:lnTo>
                <a:lnTo>
                  <a:pt x="4933652" y="4856758"/>
                </a:lnTo>
                <a:lnTo>
                  <a:pt x="4926210" y="4871641"/>
                </a:lnTo>
                <a:cubicBezTo>
                  <a:pt x="4921249" y="4876602"/>
                  <a:pt x="4913808" y="4879082"/>
                  <a:pt x="4903886" y="4879082"/>
                </a:cubicBezTo>
                <a:cubicBezTo>
                  <a:pt x="4898925" y="4879082"/>
                  <a:pt x="4893965" y="4879082"/>
                  <a:pt x="4889003" y="4879082"/>
                </a:cubicBezTo>
                <a:cubicBezTo>
                  <a:pt x="4884042" y="4879082"/>
                  <a:pt x="4881562" y="4876602"/>
                  <a:pt x="4881562" y="4871641"/>
                </a:cubicBezTo>
                <a:lnTo>
                  <a:pt x="4874120" y="4879082"/>
                </a:lnTo>
                <a:lnTo>
                  <a:pt x="4836913" y="4908848"/>
                </a:lnTo>
                <a:cubicBezTo>
                  <a:pt x="4836913" y="4903887"/>
                  <a:pt x="4834433" y="4901407"/>
                  <a:pt x="4829472" y="4901407"/>
                </a:cubicBezTo>
                <a:cubicBezTo>
                  <a:pt x="4824511" y="4901407"/>
                  <a:pt x="4822031" y="4903887"/>
                  <a:pt x="4822031" y="4908848"/>
                </a:cubicBezTo>
                <a:cubicBezTo>
                  <a:pt x="4822031" y="4913809"/>
                  <a:pt x="4822031" y="4916290"/>
                  <a:pt x="4822031" y="4916290"/>
                </a:cubicBezTo>
                <a:lnTo>
                  <a:pt x="4814589" y="4893965"/>
                </a:lnTo>
                <a:lnTo>
                  <a:pt x="4807148" y="4879082"/>
                </a:lnTo>
                <a:lnTo>
                  <a:pt x="4799706" y="4886524"/>
                </a:lnTo>
                <a:cubicBezTo>
                  <a:pt x="4799706" y="4891485"/>
                  <a:pt x="4799706" y="4896446"/>
                  <a:pt x="4799706" y="4901407"/>
                </a:cubicBezTo>
                <a:cubicBezTo>
                  <a:pt x="4794745" y="4901407"/>
                  <a:pt x="4792265" y="4902647"/>
                  <a:pt x="4792265" y="4905127"/>
                </a:cubicBezTo>
                <a:cubicBezTo>
                  <a:pt x="4792265" y="4907608"/>
                  <a:pt x="4794745" y="4911329"/>
                  <a:pt x="4799706" y="4916290"/>
                </a:cubicBezTo>
                <a:lnTo>
                  <a:pt x="4792265" y="4946055"/>
                </a:lnTo>
                <a:lnTo>
                  <a:pt x="4792265" y="4960938"/>
                </a:lnTo>
                <a:cubicBezTo>
                  <a:pt x="4797226" y="4960938"/>
                  <a:pt x="4799706" y="4963419"/>
                  <a:pt x="4799706" y="4968379"/>
                </a:cubicBezTo>
                <a:cubicBezTo>
                  <a:pt x="4794745" y="4973341"/>
                  <a:pt x="4794745" y="4975821"/>
                  <a:pt x="4799706" y="4975821"/>
                </a:cubicBezTo>
                <a:cubicBezTo>
                  <a:pt x="4789785" y="4980782"/>
                  <a:pt x="4782343" y="4983262"/>
                  <a:pt x="4777382" y="4983262"/>
                </a:cubicBezTo>
                <a:cubicBezTo>
                  <a:pt x="4777382" y="4988223"/>
                  <a:pt x="4777382" y="4990704"/>
                  <a:pt x="4777382" y="4990704"/>
                </a:cubicBezTo>
                <a:cubicBezTo>
                  <a:pt x="4777382" y="4990704"/>
                  <a:pt x="4774902" y="4990704"/>
                  <a:pt x="4769941" y="4990704"/>
                </a:cubicBezTo>
                <a:cubicBezTo>
                  <a:pt x="4769941" y="4985743"/>
                  <a:pt x="4767461" y="4979541"/>
                  <a:pt x="4762499" y="4972100"/>
                </a:cubicBezTo>
                <a:cubicBezTo>
                  <a:pt x="4757538" y="4964659"/>
                  <a:pt x="4752578" y="4963419"/>
                  <a:pt x="4747617" y="4968379"/>
                </a:cubicBezTo>
                <a:cubicBezTo>
                  <a:pt x="4747617" y="4968379"/>
                  <a:pt x="4746376" y="4969620"/>
                  <a:pt x="4743896" y="4972100"/>
                </a:cubicBezTo>
                <a:cubicBezTo>
                  <a:pt x="4741416" y="4974581"/>
                  <a:pt x="4737695" y="4975821"/>
                  <a:pt x="4732734" y="4975821"/>
                </a:cubicBezTo>
                <a:cubicBezTo>
                  <a:pt x="4727772" y="4975821"/>
                  <a:pt x="4725292" y="4975821"/>
                  <a:pt x="4725292" y="4975821"/>
                </a:cubicBezTo>
                <a:cubicBezTo>
                  <a:pt x="4725292" y="4975821"/>
                  <a:pt x="4725292" y="4978301"/>
                  <a:pt x="4725292" y="4983262"/>
                </a:cubicBezTo>
                <a:cubicBezTo>
                  <a:pt x="4725292" y="4988223"/>
                  <a:pt x="4724052" y="4993184"/>
                  <a:pt x="4721572" y="4998145"/>
                </a:cubicBezTo>
                <a:cubicBezTo>
                  <a:pt x="4719092" y="5003106"/>
                  <a:pt x="4716610" y="5004346"/>
                  <a:pt x="4714130" y="5001866"/>
                </a:cubicBezTo>
                <a:cubicBezTo>
                  <a:pt x="4711650" y="4999386"/>
                  <a:pt x="4710410" y="4995665"/>
                  <a:pt x="4710410" y="4990704"/>
                </a:cubicBezTo>
                <a:cubicBezTo>
                  <a:pt x="4710410" y="4985743"/>
                  <a:pt x="4709169" y="4984503"/>
                  <a:pt x="4706689" y="4986983"/>
                </a:cubicBezTo>
                <a:cubicBezTo>
                  <a:pt x="4704209" y="4989464"/>
                  <a:pt x="4702968" y="4995665"/>
                  <a:pt x="4702968" y="5005586"/>
                </a:cubicBezTo>
                <a:lnTo>
                  <a:pt x="4688085" y="5013028"/>
                </a:lnTo>
                <a:lnTo>
                  <a:pt x="4695527" y="5020469"/>
                </a:lnTo>
                <a:cubicBezTo>
                  <a:pt x="4695527" y="5020469"/>
                  <a:pt x="4696767" y="5022950"/>
                  <a:pt x="4699247" y="5027911"/>
                </a:cubicBezTo>
                <a:cubicBezTo>
                  <a:pt x="4701727" y="5032872"/>
                  <a:pt x="4700488" y="5037833"/>
                  <a:pt x="4695527" y="5042793"/>
                </a:cubicBezTo>
                <a:cubicBezTo>
                  <a:pt x="4690565" y="5037833"/>
                  <a:pt x="4688085" y="5035352"/>
                  <a:pt x="4688085" y="5035352"/>
                </a:cubicBezTo>
                <a:lnTo>
                  <a:pt x="4673202" y="5027911"/>
                </a:lnTo>
                <a:cubicBezTo>
                  <a:pt x="4663281" y="5027911"/>
                  <a:pt x="4657079" y="5025430"/>
                  <a:pt x="4654599" y="5020469"/>
                </a:cubicBezTo>
                <a:cubicBezTo>
                  <a:pt x="4652119" y="5015508"/>
                  <a:pt x="4644677" y="5014268"/>
                  <a:pt x="4632275" y="5016748"/>
                </a:cubicBezTo>
                <a:cubicBezTo>
                  <a:pt x="4619872" y="5019229"/>
                  <a:pt x="4611191" y="5022950"/>
                  <a:pt x="4606230" y="5027911"/>
                </a:cubicBezTo>
                <a:cubicBezTo>
                  <a:pt x="4606230" y="5017989"/>
                  <a:pt x="4593827" y="5017989"/>
                  <a:pt x="4569023" y="5027911"/>
                </a:cubicBezTo>
                <a:lnTo>
                  <a:pt x="4561581" y="5042793"/>
                </a:lnTo>
                <a:cubicBezTo>
                  <a:pt x="4566543" y="5042793"/>
                  <a:pt x="4570263" y="5042793"/>
                  <a:pt x="4572744" y="5042793"/>
                </a:cubicBezTo>
                <a:cubicBezTo>
                  <a:pt x="4575224" y="5042793"/>
                  <a:pt x="4576464" y="5045274"/>
                  <a:pt x="4576464" y="5050235"/>
                </a:cubicBezTo>
                <a:cubicBezTo>
                  <a:pt x="4576464" y="5055196"/>
                  <a:pt x="4578944" y="5057676"/>
                  <a:pt x="4583906" y="5057676"/>
                </a:cubicBezTo>
                <a:cubicBezTo>
                  <a:pt x="4588867" y="5057676"/>
                  <a:pt x="4591347" y="5060157"/>
                  <a:pt x="4591347" y="5065118"/>
                </a:cubicBezTo>
                <a:cubicBezTo>
                  <a:pt x="4591347" y="5065118"/>
                  <a:pt x="4591347" y="5066358"/>
                  <a:pt x="4591347" y="5068838"/>
                </a:cubicBezTo>
                <a:cubicBezTo>
                  <a:pt x="4591347" y="5071319"/>
                  <a:pt x="4588867" y="5072559"/>
                  <a:pt x="4583906" y="5072559"/>
                </a:cubicBezTo>
                <a:lnTo>
                  <a:pt x="4576464" y="5080000"/>
                </a:lnTo>
                <a:cubicBezTo>
                  <a:pt x="4581426" y="5080000"/>
                  <a:pt x="4581426" y="5084962"/>
                  <a:pt x="4576464" y="5094883"/>
                </a:cubicBezTo>
                <a:lnTo>
                  <a:pt x="4583906" y="5109766"/>
                </a:lnTo>
                <a:lnTo>
                  <a:pt x="4598788" y="5109766"/>
                </a:lnTo>
                <a:cubicBezTo>
                  <a:pt x="4593827" y="5114727"/>
                  <a:pt x="4593827" y="5117207"/>
                  <a:pt x="4598788" y="5117207"/>
                </a:cubicBezTo>
                <a:lnTo>
                  <a:pt x="4591347" y="5132090"/>
                </a:lnTo>
                <a:cubicBezTo>
                  <a:pt x="4586386" y="5132090"/>
                  <a:pt x="4586386" y="5137052"/>
                  <a:pt x="4591347" y="5146973"/>
                </a:cubicBezTo>
                <a:cubicBezTo>
                  <a:pt x="4596308" y="5156895"/>
                  <a:pt x="4601269" y="5164337"/>
                  <a:pt x="4606230" y="5169297"/>
                </a:cubicBezTo>
                <a:lnTo>
                  <a:pt x="4598788" y="5169297"/>
                </a:lnTo>
                <a:lnTo>
                  <a:pt x="4591347" y="5169297"/>
                </a:lnTo>
                <a:cubicBezTo>
                  <a:pt x="4596308" y="5164337"/>
                  <a:pt x="4595068" y="5156895"/>
                  <a:pt x="4587626" y="5146973"/>
                </a:cubicBezTo>
                <a:cubicBezTo>
                  <a:pt x="4580185" y="5137052"/>
                  <a:pt x="4571503" y="5132090"/>
                  <a:pt x="4561581" y="5132090"/>
                </a:cubicBezTo>
                <a:lnTo>
                  <a:pt x="4539257" y="5124649"/>
                </a:lnTo>
                <a:lnTo>
                  <a:pt x="4531816" y="5124649"/>
                </a:lnTo>
                <a:cubicBezTo>
                  <a:pt x="4526854" y="5124649"/>
                  <a:pt x="4524374" y="5119688"/>
                  <a:pt x="4524374" y="5109766"/>
                </a:cubicBezTo>
                <a:lnTo>
                  <a:pt x="4524374" y="5102325"/>
                </a:lnTo>
                <a:lnTo>
                  <a:pt x="4494609" y="5102325"/>
                </a:lnTo>
                <a:cubicBezTo>
                  <a:pt x="4474765" y="5102325"/>
                  <a:pt x="4462363" y="5099845"/>
                  <a:pt x="4457402" y="5094883"/>
                </a:cubicBezTo>
                <a:cubicBezTo>
                  <a:pt x="4452440" y="5089923"/>
                  <a:pt x="4449960" y="5087442"/>
                  <a:pt x="4449960" y="5087442"/>
                </a:cubicBezTo>
                <a:cubicBezTo>
                  <a:pt x="4444999" y="5087442"/>
                  <a:pt x="4443760" y="5088682"/>
                  <a:pt x="4446240" y="5091163"/>
                </a:cubicBezTo>
                <a:cubicBezTo>
                  <a:pt x="4448720" y="5093643"/>
                  <a:pt x="4449960" y="5097364"/>
                  <a:pt x="4449960" y="5102325"/>
                </a:cubicBezTo>
                <a:cubicBezTo>
                  <a:pt x="4459882" y="5112247"/>
                  <a:pt x="4462363" y="5122169"/>
                  <a:pt x="4457402" y="5132090"/>
                </a:cubicBezTo>
                <a:cubicBezTo>
                  <a:pt x="4447480" y="5132090"/>
                  <a:pt x="4440039" y="5134571"/>
                  <a:pt x="4435077" y="5139532"/>
                </a:cubicBezTo>
                <a:cubicBezTo>
                  <a:pt x="4440039" y="5144493"/>
                  <a:pt x="4437558" y="5151934"/>
                  <a:pt x="4427636" y="5161856"/>
                </a:cubicBezTo>
                <a:cubicBezTo>
                  <a:pt x="4422675" y="5161856"/>
                  <a:pt x="4418954" y="5163097"/>
                  <a:pt x="4416474" y="5165577"/>
                </a:cubicBezTo>
                <a:lnTo>
                  <a:pt x="4412340" y="5168057"/>
                </a:lnTo>
                <a:lnTo>
                  <a:pt x="4410893" y="5163716"/>
                </a:lnTo>
                <a:cubicBezTo>
                  <a:pt x="4409653" y="5162476"/>
                  <a:pt x="4407793" y="5161856"/>
                  <a:pt x="4405312" y="5161856"/>
                </a:cubicBezTo>
                <a:cubicBezTo>
                  <a:pt x="4400351" y="5156895"/>
                  <a:pt x="4395390" y="5155655"/>
                  <a:pt x="4390429" y="5158135"/>
                </a:cubicBezTo>
                <a:cubicBezTo>
                  <a:pt x="4385468" y="5160616"/>
                  <a:pt x="4382988" y="5164337"/>
                  <a:pt x="4382988" y="5169297"/>
                </a:cubicBezTo>
                <a:cubicBezTo>
                  <a:pt x="4382988" y="5169297"/>
                  <a:pt x="4381747" y="5170538"/>
                  <a:pt x="4379267" y="5173018"/>
                </a:cubicBezTo>
                <a:cubicBezTo>
                  <a:pt x="4376787" y="5175499"/>
                  <a:pt x="4375546" y="5176739"/>
                  <a:pt x="4375546" y="5176739"/>
                </a:cubicBezTo>
                <a:cubicBezTo>
                  <a:pt x="4365625" y="5176739"/>
                  <a:pt x="4359423" y="5177979"/>
                  <a:pt x="4356943" y="5180459"/>
                </a:cubicBezTo>
                <a:cubicBezTo>
                  <a:pt x="4354463" y="5182940"/>
                  <a:pt x="4348261" y="5184180"/>
                  <a:pt x="4338339" y="5184180"/>
                </a:cubicBezTo>
                <a:lnTo>
                  <a:pt x="4330898" y="5191622"/>
                </a:lnTo>
                <a:lnTo>
                  <a:pt x="4382988" y="5191622"/>
                </a:lnTo>
                <a:lnTo>
                  <a:pt x="4390429" y="5191622"/>
                </a:lnTo>
                <a:cubicBezTo>
                  <a:pt x="4390429" y="5191622"/>
                  <a:pt x="4387949" y="5192862"/>
                  <a:pt x="4382988" y="5195342"/>
                </a:cubicBezTo>
                <a:cubicBezTo>
                  <a:pt x="4378026" y="5197823"/>
                  <a:pt x="4373066" y="5199063"/>
                  <a:pt x="4368105" y="5199063"/>
                </a:cubicBezTo>
                <a:cubicBezTo>
                  <a:pt x="4358183" y="5199063"/>
                  <a:pt x="4353222" y="5205264"/>
                  <a:pt x="4353222" y="5217666"/>
                </a:cubicBezTo>
                <a:cubicBezTo>
                  <a:pt x="4353222" y="5230069"/>
                  <a:pt x="4350742" y="5237510"/>
                  <a:pt x="4345781" y="5239991"/>
                </a:cubicBezTo>
                <a:cubicBezTo>
                  <a:pt x="4340819" y="5242471"/>
                  <a:pt x="4338339" y="5241231"/>
                  <a:pt x="4338339" y="5236270"/>
                </a:cubicBezTo>
                <a:lnTo>
                  <a:pt x="4323456" y="5236270"/>
                </a:lnTo>
                <a:cubicBezTo>
                  <a:pt x="4313535" y="5241231"/>
                  <a:pt x="4303612" y="5243711"/>
                  <a:pt x="4293691" y="5243711"/>
                </a:cubicBezTo>
                <a:cubicBezTo>
                  <a:pt x="4268886" y="5248672"/>
                  <a:pt x="4256484" y="5253633"/>
                  <a:pt x="4256484" y="5258594"/>
                </a:cubicBezTo>
                <a:lnTo>
                  <a:pt x="4249042" y="5258594"/>
                </a:lnTo>
                <a:cubicBezTo>
                  <a:pt x="4244081" y="5253633"/>
                  <a:pt x="4236640" y="5251153"/>
                  <a:pt x="4226718" y="5251153"/>
                </a:cubicBezTo>
                <a:cubicBezTo>
                  <a:pt x="4211835" y="5251153"/>
                  <a:pt x="4209355" y="5246192"/>
                  <a:pt x="4219277" y="5236270"/>
                </a:cubicBezTo>
                <a:lnTo>
                  <a:pt x="4204394" y="5236270"/>
                </a:lnTo>
                <a:cubicBezTo>
                  <a:pt x="4199433" y="5246192"/>
                  <a:pt x="4191992" y="5251153"/>
                  <a:pt x="4182070" y="5251153"/>
                </a:cubicBezTo>
                <a:cubicBezTo>
                  <a:pt x="4172148" y="5251153"/>
                  <a:pt x="4167187" y="5253633"/>
                  <a:pt x="4167187" y="5258594"/>
                </a:cubicBezTo>
                <a:cubicBezTo>
                  <a:pt x="4167187" y="5258594"/>
                  <a:pt x="4165947" y="5259835"/>
                  <a:pt x="4163466" y="5262315"/>
                </a:cubicBezTo>
                <a:cubicBezTo>
                  <a:pt x="4160986" y="5264796"/>
                  <a:pt x="4159745" y="5266036"/>
                  <a:pt x="4159745" y="5266036"/>
                </a:cubicBezTo>
                <a:cubicBezTo>
                  <a:pt x="4149824" y="5261075"/>
                  <a:pt x="4144863" y="5263555"/>
                  <a:pt x="4144863" y="5273477"/>
                </a:cubicBezTo>
                <a:cubicBezTo>
                  <a:pt x="4144863" y="5278438"/>
                  <a:pt x="4143623" y="5282158"/>
                  <a:pt x="4141142" y="5284639"/>
                </a:cubicBezTo>
                <a:cubicBezTo>
                  <a:pt x="4138662" y="5287120"/>
                  <a:pt x="4132460" y="5288360"/>
                  <a:pt x="4122539" y="5288360"/>
                </a:cubicBezTo>
                <a:cubicBezTo>
                  <a:pt x="4112617" y="5288360"/>
                  <a:pt x="4106416" y="5288360"/>
                  <a:pt x="4103935" y="5288360"/>
                </a:cubicBezTo>
                <a:cubicBezTo>
                  <a:pt x="4101455" y="5288360"/>
                  <a:pt x="4100214" y="5290840"/>
                  <a:pt x="4100214" y="5295801"/>
                </a:cubicBezTo>
                <a:cubicBezTo>
                  <a:pt x="4100214" y="5300762"/>
                  <a:pt x="4101455" y="5305723"/>
                  <a:pt x="4103935" y="5310684"/>
                </a:cubicBezTo>
                <a:cubicBezTo>
                  <a:pt x="4106416" y="5315645"/>
                  <a:pt x="4110136" y="5315645"/>
                  <a:pt x="4115097" y="5310684"/>
                </a:cubicBezTo>
                <a:lnTo>
                  <a:pt x="4144863" y="5310684"/>
                </a:lnTo>
                <a:cubicBezTo>
                  <a:pt x="4139902" y="5310684"/>
                  <a:pt x="4136181" y="5311924"/>
                  <a:pt x="4133701" y="5314405"/>
                </a:cubicBezTo>
                <a:cubicBezTo>
                  <a:pt x="4131220" y="5316885"/>
                  <a:pt x="4126259" y="5318125"/>
                  <a:pt x="4118818" y="5318125"/>
                </a:cubicBezTo>
                <a:cubicBezTo>
                  <a:pt x="4111377" y="5318125"/>
                  <a:pt x="4105176" y="5318125"/>
                  <a:pt x="4100214" y="5318125"/>
                </a:cubicBezTo>
                <a:cubicBezTo>
                  <a:pt x="4095253" y="5318125"/>
                  <a:pt x="4090293" y="5318125"/>
                  <a:pt x="4085332" y="5318125"/>
                </a:cubicBezTo>
                <a:lnTo>
                  <a:pt x="4077890" y="5325567"/>
                </a:lnTo>
                <a:cubicBezTo>
                  <a:pt x="4072929" y="5325567"/>
                  <a:pt x="4070449" y="5320606"/>
                  <a:pt x="4070449" y="5310684"/>
                </a:cubicBezTo>
                <a:cubicBezTo>
                  <a:pt x="4070449" y="5300762"/>
                  <a:pt x="4072929" y="5293321"/>
                  <a:pt x="4077890" y="5288360"/>
                </a:cubicBezTo>
                <a:cubicBezTo>
                  <a:pt x="4082851" y="5283399"/>
                  <a:pt x="4082851" y="5280918"/>
                  <a:pt x="4077890" y="5280918"/>
                </a:cubicBezTo>
                <a:cubicBezTo>
                  <a:pt x="4072929" y="5280918"/>
                  <a:pt x="4067968" y="5280918"/>
                  <a:pt x="4063007" y="5280918"/>
                </a:cubicBezTo>
                <a:cubicBezTo>
                  <a:pt x="4053086" y="5290840"/>
                  <a:pt x="4050605" y="5295801"/>
                  <a:pt x="4055566" y="5295801"/>
                </a:cubicBezTo>
                <a:cubicBezTo>
                  <a:pt x="4060527" y="5300762"/>
                  <a:pt x="4060527" y="5305723"/>
                  <a:pt x="4055566" y="5310684"/>
                </a:cubicBezTo>
                <a:lnTo>
                  <a:pt x="4055566" y="5318125"/>
                </a:lnTo>
                <a:cubicBezTo>
                  <a:pt x="4070449" y="5323086"/>
                  <a:pt x="4070449" y="5337969"/>
                  <a:pt x="4055566" y="5362774"/>
                </a:cubicBezTo>
                <a:lnTo>
                  <a:pt x="4070449" y="5362774"/>
                </a:lnTo>
                <a:cubicBezTo>
                  <a:pt x="4075410" y="5362774"/>
                  <a:pt x="4077890" y="5362774"/>
                  <a:pt x="4077890" y="5362774"/>
                </a:cubicBezTo>
                <a:cubicBezTo>
                  <a:pt x="4077890" y="5362774"/>
                  <a:pt x="4075410" y="5360293"/>
                  <a:pt x="4070449" y="5355332"/>
                </a:cubicBezTo>
                <a:cubicBezTo>
                  <a:pt x="4065488" y="5350372"/>
                  <a:pt x="4064248" y="5346651"/>
                  <a:pt x="4066728" y="5344170"/>
                </a:cubicBezTo>
                <a:cubicBezTo>
                  <a:pt x="4069209" y="5341690"/>
                  <a:pt x="4072929" y="5341690"/>
                  <a:pt x="4077890" y="5344170"/>
                </a:cubicBezTo>
                <a:cubicBezTo>
                  <a:pt x="4082851" y="5346651"/>
                  <a:pt x="4087812" y="5346651"/>
                  <a:pt x="4092773" y="5344170"/>
                </a:cubicBezTo>
                <a:cubicBezTo>
                  <a:pt x="4097734" y="5341690"/>
                  <a:pt x="4100214" y="5337969"/>
                  <a:pt x="4100214" y="5333008"/>
                </a:cubicBezTo>
                <a:cubicBezTo>
                  <a:pt x="4100214" y="5328048"/>
                  <a:pt x="4103935" y="5326807"/>
                  <a:pt x="4111377" y="5329288"/>
                </a:cubicBezTo>
                <a:cubicBezTo>
                  <a:pt x="4118818" y="5331768"/>
                  <a:pt x="4127500" y="5331768"/>
                  <a:pt x="4137422" y="5329288"/>
                </a:cubicBezTo>
                <a:cubicBezTo>
                  <a:pt x="4147343" y="5326807"/>
                  <a:pt x="4153545" y="5326807"/>
                  <a:pt x="4156025" y="5329288"/>
                </a:cubicBezTo>
                <a:cubicBezTo>
                  <a:pt x="4158505" y="5331768"/>
                  <a:pt x="4157265" y="5335489"/>
                  <a:pt x="4152304" y="5340450"/>
                </a:cubicBezTo>
                <a:lnTo>
                  <a:pt x="4144863" y="5340450"/>
                </a:lnTo>
                <a:lnTo>
                  <a:pt x="4137422" y="5355332"/>
                </a:lnTo>
                <a:lnTo>
                  <a:pt x="4137422" y="5362774"/>
                </a:lnTo>
                <a:lnTo>
                  <a:pt x="4129980" y="5370215"/>
                </a:lnTo>
                <a:lnTo>
                  <a:pt x="4115097" y="5370215"/>
                </a:lnTo>
                <a:lnTo>
                  <a:pt x="4092773" y="5362774"/>
                </a:lnTo>
                <a:cubicBezTo>
                  <a:pt x="4092773" y="5362774"/>
                  <a:pt x="4092773" y="5365255"/>
                  <a:pt x="4092773" y="5370215"/>
                </a:cubicBezTo>
                <a:cubicBezTo>
                  <a:pt x="4092773" y="5375176"/>
                  <a:pt x="4087812" y="5380137"/>
                  <a:pt x="4077890" y="5385098"/>
                </a:cubicBezTo>
                <a:cubicBezTo>
                  <a:pt x="4058046" y="5395020"/>
                  <a:pt x="4050605" y="5404942"/>
                  <a:pt x="4055566" y="5414864"/>
                </a:cubicBezTo>
                <a:cubicBezTo>
                  <a:pt x="4055566" y="5414864"/>
                  <a:pt x="4056806" y="5416104"/>
                  <a:pt x="4059287" y="5418584"/>
                </a:cubicBezTo>
                <a:cubicBezTo>
                  <a:pt x="4061767" y="5421065"/>
                  <a:pt x="4063007" y="5422305"/>
                  <a:pt x="4063007" y="5422305"/>
                </a:cubicBezTo>
                <a:lnTo>
                  <a:pt x="4063007" y="5429747"/>
                </a:lnTo>
                <a:cubicBezTo>
                  <a:pt x="4048125" y="5429747"/>
                  <a:pt x="4040683" y="5429747"/>
                  <a:pt x="4040683" y="5429747"/>
                </a:cubicBezTo>
                <a:lnTo>
                  <a:pt x="4025800" y="5422305"/>
                </a:lnTo>
                <a:cubicBezTo>
                  <a:pt x="4025800" y="5427266"/>
                  <a:pt x="4029521" y="5430987"/>
                  <a:pt x="4036963" y="5433467"/>
                </a:cubicBezTo>
                <a:cubicBezTo>
                  <a:pt x="4044404" y="5435948"/>
                  <a:pt x="4045644" y="5439669"/>
                  <a:pt x="4040683" y="5444629"/>
                </a:cubicBezTo>
                <a:lnTo>
                  <a:pt x="4003476" y="5429747"/>
                </a:lnTo>
                <a:cubicBezTo>
                  <a:pt x="3998515" y="5429747"/>
                  <a:pt x="3988593" y="5429747"/>
                  <a:pt x="3973711" y="5429747"/>
                </a:cubicBezTo>
                <a:cubicBezTo>
                  <a:pt x="3958828" y="5429747"/>
                  <a:pt x="3943945" y="5429747"/>
                  <a:pt x="3929062" y="5429747"/>
                </a:cubicBezTo>
                <a:cubicBezTo>
                  <a:pt x="3914179" y="5429747"/>
                  <a:pt x="3906738" y="5432227"/>
                  <a:pt x="3906738" y="5437188"/>
                </a:cubicBezTo>
                <a:lnTo>
                  <a:pt x="3921621" y="5437188"/>
                </a:lnTo>
                <a:cubicBezTo>
                  <a:pt x="3926582" y="5437188"/>
                  <a:pt x="3930302" y="5437188"/>
                  <a:pt x="3932783" y="5437188"/>
                </a:cubicBezTo>
                <a:cubicBezTo>
                  <a:pt x="3935263" y="5437188"/>
                  <a:pt x="3938984" y="5439669"/>
                  <a:pt x="3943945" y="5444629"/>
                </a:cubicBezTo>
                <a:lnTo>
                  <a:pt x="3958828" y="5452071"/>
                </a:lnTo>
                <a:cubicBezTo>
                  <a:pt x="3958828" y="5452071"/>
                  <a:pt x="3943945" y="5452071"/>
                  <a:pt x="3914179" y="5452071"/>
                </a:cubicBezTo>
                <a:lnTo>
                  <a:pt x="3869531" y="5444629"/>
                </a:lnTo>
                <a:cubicBezTo>
                  <a:pt x="3874492" y="5444629"/>
                  <a:pt x="3875732" y="5443389"/>
                  <a:pt x="3873252" y="5440909"/>
                </a:cubicBezTo>
                <a:cubicBezTo>
                  <a:pt x="3870771" y="5438429"/>
                  <a:pt x="3867051" y="5437188"/>
                  <a:pt x="3862089" y="5437188"/>
                </a:cubicBezTo>
                <a:lnTo>
                  <a:pt x="3854648" y="5429747"/>
                </a:lnTo>
                <a:lnTo>
                  <a:pt x="3869531" y="5429747"/>
                </a:lnTo>
                <a:cubicBezTo>
                  <a:pt x="3904258" y="5429747"/>
                  <a:pt x="3929062" y="5422305"/>
                  <a:pt x="3943945" y="5407422"/>
                </a:cubicBezTo>
                <a:cubicBezTo>
                  <a:pt x="3938984" y="5402462"/>
                  <a:pt x="3931543" y="5395020"/>
                  <a:pt x="3921621" y="5385098"/>
                </a:cubicBezTo>
                <a:cubicBezTo>
                  <a:pt x="3911699" y="5385098"/>
                  <a:pt x="3909218" y="5382617"/>
                  <a:pt x="3914179" y="5377657"/>
                </a:cubicBezTo>
                <a:lnTo>
                  <a:pt x="3906738" y="5377657"/>
                </a:lnTo>
                <a:cubicBezTo>
                  <a:pt x="3881933" y="5377657"/>
                  <a:pt x="3869531" y="5380137"/>
                  <a:pt x="3869531" y="5385098"/>
                </a:cubicBezTo>
                <a:lnTo>
                  <a:pt x="3869531" y="5392540"/>
                </a:lnTo>
                <a:cubicBezTo>
                  <a:pt x="3864570" y="5397500"/>
                  <a:pt x="3859609" y="5397500"/>
                  <a:pt x="3854648" y="5392540"/>
                </a:cubicBezTo>
                <a:lnTo>
                  <a:pt x="3839765" y="5392540"/>
                </a:lnTo>
                <a:lnTo>
                  <a:pt x="3832324" y="5399981"/>
                </a:lnTo>
                <a:lnTo>
                  <a:pt x="3817441" y="5407422"/>
                </a:lnTo>
                <a:lnTo>
                  <a:pt x="3832324" y="5414864"/>
                </a:lnTo>
                <a:lnTo>
                  <a:pt x="3847207" y="5414864"/>
                </a:lnTo>
                <a:lnTo>
                  <a:pt x="3832324" y="5422305"/>
                </a:lnTo>
                <a:cubicBezTo>
                  <a:pt x="3822402" y="5427266"/>
                  <a:pt x="3814961" y="5427266"/>
                  <a:pt x="3810000" y="5422305"/>
                </a:cubicBezTo>
                <a:cubicBezTo>
                  <a:pt x="3795117" y="5417344"/>
                  <a:pt x="3780234" y="5419825"/>
                  <a:pt x="3765351" y="5429747"/>
                </a:cubicBezTo>
                <a:cubicBezTo>
                  <a:pt x="3760390" y="5434707"/>
                  <a:pt x="3754189" y="5437188"/>
                  <a:pt x="3746748" y="5437188"/>
                </a:cubicBezTo>
                <a:cubicBezTo>
                  <a:pt x="3739306" y="5437188"/>
                  <a:pt x="3734345" y="5438429"/>
                  <a:pt x="3731865" y="5440909"/>
                </a:cubicBezTo>
                <a:cubicBezTo>
                  <a:pt x="3729385" y="5443389"/>
                  <a:pt x="3730625" y="5447110"/>
                  <a:pt x="3735586" y="5452071"/>
                </a:cubicBezTo>
                <a:cubicBezTo>
                  <a:pt x="3740547" y="5457032"/>
                  <a:pt x="3745507" y="5457032"/>
                  <a:pt x="3750468" y="5452071"/>
                </a:cubicBezTo>
                <a:cubicBezTo>
                  <a:pt x="3755429" y="5447110"/>
                  <a:pt x="3772793" y="5447110"/>
                  <a:pt x="3802558" y="5452071"/>
                </a:cubicBezTo>
                <a:cubicBezTo>
                  <a:pt x="3812480" y="5452071"/>
                  <a:pt x="3817441" y="5455791"/>
                  <a:pt x="3817441" y="5463233"/>
                </a:cubicBezTo>
                <a:cubicBezTo>
                  <a:pt x="3817441" y="5470674"/>
                  <a:pt x="3812480" y="5474395"/>
                  <a:pt x="3802558" y="5474395"/>
                </a:cubicBezTo>
                <a:cubicBezTo>
                  <a:pt x="3797597" y="5474395"/>
                  <a:pt x="3795117" y="5475635"/>
                  <a:pt x="3795117" y="5478116"/>
                </a:cubicBezTo>
                <a:cubicBezTo>
                  <a:pt x="3795117" y="5480596"/>
                  <a:pt x="3797597" y="5481836"/>
                  <a:pt x="3802558" y="5481836"/>
                </a:cubicBezTo>
                <a:cubicBezTo>
                  <a:pt x="3802558" y="5481836"/>
                  <a:pt x="3801318" y="5481836"/>
                  <a:pt x="3798838" y="5481836"/>
                </a:cubicBezTo>
                <a:cubicBezTo>
                  <a:pt x="3796357" y="5481836"/>
                  <a:pt x="3792636" y="5481836"/>
                  <a:pt x="3787675" y="5481836"/>
                </a:cubicBezTo>
                <a:cubicBezTo>
                  <a:pt x="3782714" y="5476876"/>
                  <a:pt x="3777754" y="5475635"/>
                  <a:pt x="3772793" y="5478116"/>
                </a:cubicBezTo>
                <a:cubicBezTo>
                  <a:pt x="3767832" y="5480596"/>
                  <a:pt x="3765351" y="5484317"/>
                  <a:pt x="3765351" y="5489278"/>
                </a:cubicBezTo>
                <a:cubicBezTo>
                  <a:pt x="3765351" y="5499200"/>
                  <a:pt x="3765351" y="5504161"/>
                  <a:pt x="3765351" y="5504161"/>
                </a:cubicBezTo>
                <a:cubicBezTo>
                  <a:pt x="3755429" y="5504161"/>
                  <a:pt x="3745507" y="5499200"/>
                  <a:pt x="3735586" y="5489278"/>
                </a:cubicBezTo>
                <a:cubicBezTo>
                  <a:pt x="3735586" y="5484317"/>
                  <a:pt x="3730625" y="5481836"/>
                  <a:pt x="3720703" y="5481836"/>
                </a:cubicBezTo>
                <a:lnTo>
                  <a:pt x="3713261" y="5481836"/>
                </a:lnTo>
                <a:cubicBezTo>
                  <a:pt x="3713261" y="5476876"/>
                  <a:pt x="3712021" y="5474395"/>
                  <a:pt x="3709541" y="5474395"/>
                </a:cubicBezTo>
                <a:cubicBezTo>
                  <a:pt x="3707060" y="5474395"/>
                  <a:pt x="3700859" y="5474395"/>
                  <a:pt x="3690937" y="5474395"/>
                </a:cubicBezTo>
                <a:lnTo>
                  <a:pt x="3683496" y="5481836"/>
                </a:lnTo>
                <a:lnTo>
                  <a:pt x="3705820" y="5504161"/>
                </a:lnTo>
                <a:cubicBezTo>
                  <a:pt x="3700859" y="5504161"/>
                  <a:pt x="3700859" y="5506641"/>
                  <a:pt x="3705820" y="5511602"/>
                </a:cubicBezTo>
                <a:lnTo>
                  <a:pt x="3683496" y="5511602"/>
                </a:lnTo>
                <a:cubicBezTo>
                  <a:pt x="3678535" y="5506641"/>
                  <a:pt x="3674814" y="5502921"/>
                  <a:pt x="3672334" y="5500440"/>
                </a:cubicBezTo>
                <a:cubicBezTo>
                  <a:pt x="3669853" y="5497959"/>
                  <a:pt x="3668613" y="5496719"/>
                  <a:pt x="3668613" y="5496719"/>
                </a:cubicBezTo>
                <a:lnTo>
                  <a:pt x="3661172" y="5489278"/>
                </a:lnTo>
                <a:cubicBezTo>
                  <a:pt x="3651250" y="5469434"/>
                  <a:pt x="3636367" y="5466954"/>
                  <a:pt x="3616523" y="5481836"/>
                </a:cubicBezTo>
                <a:cubicBezTo>
                  <a:pt x="3611562" y="5486797"/>
                  <a:pt x="3601640" y="5488038"/>
                  <a:pt x="3586757" y="5485557"/>
                </a:cubicBezTo>
                <a:cubicBezTo>
                  <a:pt x="3571875" y="5483076"/>
                  <a:pt x="3564433" y="5480596"/>
                  <a:pt x="3564433" y="5478116"/>
                </a:cubicBezTo>
                <a:cubicBezTo>
                  <a:pt x="3564433" y="5475635"/>
                  <a:pt x="3559472" y="5474395"/>
                  <a:pt x="3549550" y="5474395"/>
                </a:cubicBezTo>
                <a:cubicBezTo>
                  <a:pt x="3539629" y="5474395"/>
                  <a:pt x="3534668" y="5476876"/>
                  <a:pt x="3534668" y="5481836"/>
                </a:cubicBezTo>
                <a:lnTo>
                  <a:pt x="3527226" y="5481836"/>
                </a:lnTo>
                <a:cubicBezTo>
                  <a:pt x="3517304" y="5476876"/>
                  <a:pt x="3504902" y="5474395"/>
                  <a:pt x="3490019" y="5474395"/>
                </a:cubicBezTo>
                <a:lnTo>
                  <a:pt x="3467695" y="5466954"/>
                </a:lnTo>
                <a:cubicBezTo>
                  <a:pt x="3467695" y="5461993"/>
                  <a:pt x="3470175" y="5460752"/>
                  <a:pt x="3475136" y="5463233"/>
                </a:cubicBezTo>
                <a:cubicBezTo>
                  <a:pt x="3480097" y="5465714"/>
                  <a:pt x="3486298" y="5464473"/>
                  <a:pt x="3493740" y="5459512"/>
                </a:cubicBezTo>
                <a:cubicBezTo>
                  <a:pt x="3501181" y="5454551"/>
                  <a:pt x="3499941" y="5452071"/>
                  <a:pt x="3490019" y="5452071"/>
                </a:cubicBezTo>
                <a:cubicBezTo>
                  <a:pt x="3485058" y="5447110"/>
                  <a:pt x="3481337" y="5444629"/>
                  <a:pt x="3478857" y="5444629"/>
                </a:cubicBezTo>
                <a:cubicBezTo>
                  <a:pt x="3476377" y="5444629"/>
                  <a:pt x="3475136" y="5442149"/>
                  <a:pt x="3475136" y="5437188"/>
                </a:cubicBezTo>
                <a:cubicBezTo>
                  <a:pt x="3470175" y="5427266"/>
                  <a:pt x="3457773" y="5434707"/>
                  <a:pt x="3437929" y="5459512"/>
                </a:cubicBezTo>
                <a:cubicBezTo>
                  <a:pt x="3432968" y="5464473"/>
                  <a:pt x="3434209" y="5469434"/>
                  <a:pt x="3441650" y="5474395"/>
                </a:cubicBezTo>
                <a:cubicBezTo>
                  <a:pt x="3449091" y="5479356"/>
                  <a:pt x="3455292" y="5481836"/>
                  <a:pt x="3460254" y="5481836"/>
                </a:cubicBezTo>
                <a:cubicBezTo>
                  <a:pt x="3465215" y="5481836"/>
                  <a:pt x="3468935" y="5481836"/>
                  <a:pt x="3471416" y="5481836"/>
                </a:cubicBezTo>
                <a:cubicBezTo>
                  <a:pt x="3473896" y="5481836"/>
                  <a:pt x="3475136" y="5484317"/>
                  <a:pt x="3475136" y="5489278"/>
                </a:cubicBezTo>
                <a:cubicBezTo>
                  <a:pt x="3475136" y="5494239"/>
                  <a:pt x="3468935" y="5496719"/>
                  <a:pt x="3456533" y="5496719"/>
                </a:cubicBezTo>
                <a:cubicBezTo>
                  <a:pt x="3444130" y="5496719"/>
                  <a:pt x="3435449" y="5496719"/>
                  <a:pt x="3430488" y="5496719"/>
                </a:cubicBezTo>
                <a:lnTo>
                  <a:pt x="3415605" y="5489278"/>
                </a:lnTo>
                <a:cubicBezTo>
                  <a:pt x="3415605" y="5484317"/>
                  <a:pt x="3413125" y="5481836"/>
                  <a:pt x="3408164" y="5481836"/>
                </a:cubicBezTo>
                <a:cubicBezTo>
                  <a:pt x="3403203" y="5481836"/>
                  <a:pt x="3400722" y="5484317"/>
                  <a:pt x="3400722" y="5489278"/>
                </a:cubicBezTo>
                <a:lnTo>
                  <a:pt x="3378398" y="5504161"/>
                </a:lnTo>
                <a:cubicBezTo>
                  <a:pt x="3363515" y="5514083"/>
                  <a:pt x="3356074" y="5521524"/>
                  <a:pt x="3356074" y="5526485"/>
                </a:cubicBezTo>
                <a:cubicBezTo>
                  <a:pt x="3361035" y="5531446"/>
                  <a:pt x="3363515" y="5532686"/>
                  <a:pt x="3363515" y="5530206"/>
                </a:cubicBezTo>
                <a:cubicBezTo>
                  <a:pt x="3363515" y="5527725"/>
                  <a:pt x="3370957" y="5526485"/>
                  <a:pt x="3385839" y="5526485"/>
                </a:cubicBezTo>
                <a:cubicBezTo>
                  <a:pt x="3390800" y="5526485"/>
                  <a:pt x="3395761" y="5526485"/>
                  <a:pt x="3400722" y="5526485"/>
                </a:cubicBezTo>
                <a:cubicBezTo>
                  <a:pt x="3405683" y="5526485"/>
                  <a:pt x="3410644" y="5526485"/>
                  <a:pt x="3415605" y="5526485"/>
                </a:cubicBezTo>
                <a:cubicBezTo>
                  <a:pt x="3420566" y="5526485"/>
                  <a:pt x="3420566" y="5528965"/>
                  <a:pt x="3415605" y="5533926"/>
                </a:cubicBezTo>
                <a:cubicBezTo>
                  <a:pt x="3415605" y="5533926"/>
                  <a:pt x="3414365" y="5533926"/>
                  <a:pt x="3411884" y="5533926"/>
                </a:cubicBezTo>
                <a:cubicBezTo>
                  <a:pt x="3409404" y="5533926"/>
                  <a:pt x="3405683" y="5533926"/>
                  <a:pt x="3400722" y="5533926"/>
                </a:cubicBezTo>
                <a:cubicBezTo>
                  <a:pt x="3390800" y="5533926"/>
                  <a:pt x="3383359" y="5536407"/>
                  <a:pt x="3378398" y="5541367"/>
                </a:cubicBezTo>
                <a:lnTo>
                  <a:pt x="3378398" y="5556250"/>
                </a:lnTo>
                <a:cubicBezTo>
                  <a:pt x="3378398" y="5561212"/>
                  <a:pt x="3375918" y="5567412"/>
                  <a:pt x="3370957" y="5574854"/>
                </a:cubicBezTo>
                <a:cubicBezTo>
                  <a:pt x="3365996" y="5582295"/>
                  <a:pt x="3361035" y="5584776"/>
                  <a:pt x="3356074" y="5582295"/>
                </a:cubicBezTo>
                <a:cubicBezTo>
                  <a:pt x="3351113" y="5579815"/>
                  <a:pt x="3346152" y="5578574"/>
                  <a:pt x="3341191" y="5578574"/>
                </a:cubicBezTo>
                <a:lnTo>
                  <a:pt x="3348632" y="5593457"/>
                </a:lnTo>
                <a:cubicBezTo>
                  <a:pt x="3368476" y="5593457"/>
                  <a:pt x="3382119" y="5593457"/>
                  <a:pt x="3389560" y="5593457"/>
                </a:cubicBezTo>
                <a:cubicBezTo>
                  <a:pt x="3397001" y="5593457"/>
                  <a:pt x="3403203" y="5595938"/>
                  <a:pt x="3408164" y="5600899"/>
                </a:cubicBezTo>
                <a:lnTo>
                  <a:pt x="3348632" y="5608340"/>
                </a:lnTo>
                <a:cubicBezTo>
                  <a:pt x="3338711" y="5608340"/>
                  <a:pt x="3328788" y="5608340"/>
                  <a:pt x="3318867" y="5608340"/>
                </a:cubicBezTo>
                <a:cubicBezTo>
                  <a:pt x="3308945" y="5608340"/>
                  <a:pt x="3300263" y="5608340"/>
                  <a:pt x="3292822" y="5608340"/>
                </a:cubicBezTo>
                <a:cubicBezTo>
                  <a:pt x="3285380" y="5608340"/>
                  <a:pt x="3279179" y="5608340"/>
                  <a:pt x="3274218" y="5608340"/>
                </a:cubicBezTo>
                <a:cubicBezTo>
                  <a:pt x="3269257" y="5613301"/>
                  <a:pt x="3266777" y="5612061"/>
                  <a:pt x="3266777" y="5604619"/>
                </a:cubicBezTo>
                <a:cubicBezTo>
                  <a:pt x="3266777" y="5597178"/>
                  <a:pt x="3271738" y="5593457"/>
                  <a:pt x="3281660" y="5593457"/>
                </a:cubicBezTo>
                <a:lnTo>
                  <a:pt x="3303984" y="5571133"/>
                </a:lnTo>
                <a:lnTo>
                  <a:pt x="3311425" y="5563692"/>
                </a:lnTo>
                <a:cubicBezTo>
                  <a:pt x="3346152" y="5573614"/>
                  <a:pt x="3363515" y="5571133"/>
                  <a:pt x="3363515" y="5556250"/>
                </a:cubicBezTo>
                <a:cubicBezTo>
                  <a:pt x="3363515" y="5546329"/>
                  <a:pt x="3351113" y="5541367"/>
                  <a:pt x="3326308" y="5541367"/>
                </a:cubicBezTo>
                <a:cubicBezTo>
                  <a:pt x="3321347" y="5541367"/>
                  <a:pt x="3317626" y="5541367"/>
                  <a:pt x="3315146" y="5541367"/>
                </a:cubicBezTo>
                <a:cubicBezTo>
                  <a:pt x="3312666" y="5541367"/>
                  <a:pt x="3311425" y="5541367"/>
                  <a:pt x="3311425" y="5541367"/>
                </a:cubicBezTo>
                <a:lnTo>
                  <a:pt x="3296542" y="5533926"/>
                </a:lnTo>
                <a:cubicBezTo>
                  <a:pt x="3291581" y="5533926"/>
                  <a:pt x="3284140" y="5536407"/>
                  <a:pt x="3274218" y="5541367"/>
                </a:cubicBezTo>
                <a:cubicBezTo>
                  <a:pt x="3264296" y="5546329"/>
                  <a:pt x="3259335" y="5551289"/>
                  <a:pt x="3259335" y="5556250"/>
                </a:cubicBezTo>
                <a:cubicBezTo>
                  <a:pt x="3259335" y="5566172"/>
                  <a:pt x="3255615" y="5571133"/>
                  <a:pt x="3248173" y="5571133"/>
                </a:cubicBezTo>
                <a:cubicBezTo>
                  <a:pt x="3240732" y="5571133"/>
                  <a:pt x="3234531" y="5576094"/>
                  <a:pt x="3229570" y="5586016"/>
                </a:cubicBezTo>
                <a:cubicBezTo>
                  <a:pt x="3219648" y="5605860"/>
                  <a:pt x="3204765" y="5613301"/>
                  <a:pt x="3184921" y="5608340"/>
                </a:cubicBezTo>
                <a:cubicBezTo>
                  <a:pt x="3175000" y="5603379"/>
                  <a:pt x="3167558" y="5603379"/>
                  <a:pt x="3162597" y="5608340"/>
                </a:cubicBezTo>
                <a:cubicBezTo>
                  <a:pt x="3157636" y="5608340"/>
                  <a:pt x="3146474" y="5608340"/>
                  <a:pt x="3129111" y="5608340"/>
                </a:cubicBezTo>
                <a:cubicBezTo>
                  <a:pt x="3111747" y="5608340"/>
                  <a:pt x="3095625" y="5608340"/>
                  <a:pt x="3080742" y="5608340"/>
                </a:cubicBezTo>
                <a:cubicBezTo>
                  <a:pt x="3065859" y="5613301"/>
                  <a:pt x="3058417" y="5618262"/>
                  <a:pt x="3058417" y="5623223"/>
                </a:cubicBezTo>
                <a:cubicBezTo>
                  <a:pt x="3058417" y="5628184"/>
                  <a:pt x="3055937" y="5633145"/>
                  <a:pt x="3050976" y="5638106"/>
                </a:cubicBezTo>
                <a:cubicBezTo>
                  <a:pt x="3046015" y="5643066"/>
                  <a:pt x="3043535" y="5645547"/>
                  <a:pt x="3043535" y="5645547"/>
                </a:cubicBezTo>
                <a:cubicBezTo>
                  <a:pt x="3038574" y="5640586"/>
                  <a:pt x="3037333" y="5638106"/>
                  <a:pt x="3039814" y="5638106"/>
                </a:cubicBezTo>
                <a:cubicBezTo>
                  <a:pt x="3042295" y="5638106"/>
                  <a:pt x="3043535" y="5635626"/>
                  <a:pt x="3043535" y="5630664"/>
                </a:cubicBezTo>
                <a:cubicBezTo>
                  <a:pt x="3053457" y="5625704"/>
                  <a:pt x="3048495" y="5618262"/>
                  <a:pt x="3028652" y="5608340"/>
                </a:cubicBezTo>
                <a:cubicBezTo>
                  <a:pt x="3013769" y="5603379"/>
                  <a:pt x="3001367" y="5600899"/>
                  <a:pt x="2991445" y="5600899"/>
                </a:cubicBezTo>
                <a:cubicBezTo>
                  <a:pt x="2971601" y="5600899"/>
                  <a:pt x="2961679" y="5598419"/>
                  <a:pt x="2961679" y="5593457"/>
                </a:cubicBezTo>
                <a:cubicBezTo>
                  <a:pt x="2961679" y="5588496"/>
                  <a:pt x="2961679" y="5583536"/>
                  <a:pt x="2961679" y="5578574"/>
                </a:cubicBezTo>
                <a:lnTo>
                  <a:pt x="2939355" y="5578574"/>
                </a:lnTo>
                <a:cubicBezTo>
                  <a:pt x="2939355" y="5583536"/>
                  <a:pt x="2939355" y="5588496"/>
                  <a:pt x="2939355" y="5593457"/>
                </a:cubicBezTo>
                <a:cubicBezTo>
                  <a:pt x="2944316" y="5598419"/>
                  <a:pt x="2944316" y="5602139"/>
                  <a:pt x="2939355" y="5604619"/>
                </a:cubicBezTo>
                <a:cubicBezTo>
                  <a:pt x="2934394" y="5607100"/>
                  <a:pt x="2931914" y="5610821"/>
                  <a:pt x="2931914" y="5615781"/>
                </a:cubicBezTo>
                <a:cubicBezTo>
                  <a:pt x="2931914" y="5620743"/>
                  <a:pt x="2929433" y="5623223"/>
                  <a:pt x="2924472" y="5623223"/>
                </a:cubicBezTo>
                <a:cubicBezTo>
                  <a:pt x="2919511" y="5623223"/>
                  <a:pt x="2917031" y="5620743"/>
                  <a:pt x="2917031" y="5615781"/>
                </a:cubicBezTo>
                <a:lnTo>
                  <a:pt x="2902148" y="5600899"/>
                </a:lnTo>
                <a:cubicBezTo>
                  <a:pt x="2892226" y="5600899"/>
                  <a:pt x="2884784" y="5602139"/>
                  <a:pt x="2879824" y="5604619"/>
                </a:cubicBezTo>
                <a:cubicBezTo>
                  <a:pt x="2874863" y="5607100"/>
                  <a:pt x="2872382" y="5605860"/>
                  <a:pt x="2872382" y="5600899"/>
                </a:cubicBezTo>
                <a:lnTo>
                  <a:pt x="2857500" y="5586016"/>
                </a:lnTo>
                <a:cubicBezTo>
                  <a:pt x="2832695" y="5576094"/>
                  <a:pt x="2822773" y="5566172"/>
                  <a:pt x="2827734" y="5556250"/>
                </a:cubicBezTo>
                <a:cubicBezTo>
                  <a:pt x="2827734" y="5546329"/>
                  <a:pt x="2830215" y="5543848"/>
                  <a:pt x="2835175" y="5548809"/>
                </a:cubicBezTo>
                <a:lnTo>
                  <a:pt x="2850058" y="5541367"/>
                </a:lnTo>
                <a:cubicBezTo>
                  <a:pt x="2840136" y="5531446"/>
                  <a:pt x="2845097" y="5526485"/>
                  <a:pt x="2864941" y="5526485"/>
                </a:cubicBezTo>
                <a:lnTo>
                  <a:pt x="2872382" y="5541367"/>
                </a:lnTo>
                <a:cubicBezTo>
                  <a:pt x="2867422" y="5541367"/>
                  <a:pt x="2864941" y="5543848"/>
                  <a:pt x="2864941" y="5548809"/>
                </a:cubicBezTo>
                <a:cubicBezTo>
                  <a:pt x="2864941" y="5553770"/>
                  <a:pt x="2872382" y="5551289"/>
                  <a:pt x="2887265" y="5541367"/>
                </a:cubicBezTo>
                <a:cubicBezTo>
                  <a:pt x="2902148" y="5531446"/>
                  <a:pt x="2912070" y="5531446"/>
                  <a:pt x="2917031" y="5541367"/>
                </a:cubicBezTo>
                <a:cubicBezTo>
                  <a:pt x="2917031" y="5541367"/>
                  <a:pt x="2923232" y="5540127"/>
                  <a:pt x="2935634" y="5537647"/>
                </a:cubicBezTo>
                <a:cubicBezTo>
                  <a:pt x="2948036" y="5535167"/>
                  <a:pt x="2956718" y="5535167"/>
                  <a:pt x="2961679" y="5537647"/>
                </a:cubicBezTo>
                <a:cubicBezTo>
                  <a:pt x="2966640" y="5540127"/>
                  <a:pt x="2974081" y="5541367"/>
                  <a:pt x="2984003" y="5541367"/>
                </a:cubicBezTo>
                <a:lnTo>
                  <a:pt x="2998886" y="5548809"/>
                </a:lnTo>
                <a:cubicBezTo>
                  <a:pt x="2998886" y="5548809"/>
                  <a:pt x="3001367" y="5548809"/>
                  <a:pt x="3006328" y="5548809"/>
                </a:cubicBezTo>
                <a:lnTo>
                  <a:pt x="3021210" y="5556250"/>
                </a:lnTo>
                <a:cubicBezTo>
                  <a:pt x="3021210" y="5561212"/>
                  <a:pt x="3023691" y="5563692"/>
                  <a:pt x="3028652" y="5563692"/>
                </a:cubicBezTo>
                <a:cubicBezTo>
                  <a:pt x="3033613" y="5563692"/>
                  <a:pt x="3036093" y="5566172"/>
                  <a:pt x="3036093" y="5571133"/>
                </a:cubicBezTo>
                <a:cubicBezTo>
                  <a:pt x="3036093" y="5576094"/>
                  <a:pt x="3038574" y="5578574"/>
                  <a:pt x="3043535" y="5578574"/>
                </a:cubicBezTo>
                <a:cubicBezTo>
                  <a:pt x="3048495" y="5578574"/>
                  <a:pt x="3050976" y="5576094"/>
                  <a:pt x="3050976" y="5571133"/>
                </a:cubicBezTo>
                <a:cubicBezTo>
                  <a:pt x="3046015" y="5566172"/>
                  <a:pt x="3044775" y="5563692"/>
                  <a:pt x="3047255" y="5563692"/>
                </a:cubicBezTo>
                <a:cubicBezTo>
                  <a:pt x="3049736" y="5563692"/>
                  <a:pt x="3053457" y="5563692"/>
                  <a:pt x="3058417" y="5563692"/>
                </a:cubicBezTo>
                <a:lnTo>
                  <a:pt x="3065859" y="5548809"/>
                </a:lnTo>
                <a:cubicBezTo>
                  <a:pt x="3065859" y="5528965"/>
                  <a:pt x="3063378" y="5528965"/>
                  <a:pt x="3058417" y="5548809"/>
                </a:cubicBezTo>
                <a:lnTo>
                  <a:pt x="3043535" y="5556250"/>
                </a:lnTo>
                <a:cubicBezTo>
                  <a:pt x="3043535" y="5551289"/>
                  <a:pt x="3046015" y="5546329"/>
                  <a:pt x="3050976" y="5541367"/>
                </a:cubicBezTo>
                <a:lnTo>
                  <a:pt x="3043535" y="5533926"/>
                </a:lnTo>
                <a:cubicBezTo>
                  <a:pt x="3038574" y="5533926"/>
                  <a:pt x="3034853" y="5533926"/>
                  <a:pt x="3032373" y="5533926"/>
                </a:cubicBezTo>
                <a:cubicBezTo>
                  <a:pt x="3029892" y="5533926"/>
                  <a:pt x="3026171" y="5533926"/>
                  <a:pt x="3021210" y="5533926"/>
                </a:cubicBezTo>
                <a:cubicBezTo>
                  <a:pt x="3021210" y="5538887"/>
                  <a:pt x="3018730" y="5541367"/>
                  <a:pt x="3013769" y="5541367"/>
                </a:cubicBezTo>
                <a:cubicBezTo>
                  <a:pt x="3013769" y="5536407"/>
                  <a:pt x="3006328" y="5533926"/>
                  <a:pt x="2991445" y="5533926"/>
                </a:cubicBezTo>
                <a:cubicBezTo>
                  <a:pt x="2981523" y="5533926"/>
                  <a:pt x="2975322" y="5533926"/>
                  <a:pt x="2972841" y="5533926"/>
                </a:cubicBezTo>
                <a:cubicBezTo>
                  <a:pt x="2970361" y="5533926"/>
                  <a:pt x="2969121" y="5531446"/>
                  <a:pt x="2969121" y="5526485"/>
                </a:cubicBezTo>
                <a:cubicBezTo>
                  <a:pt x="2969121" y="5521524"/>
                  <a:pt x="2966640" y="5516563"/>
                  <a:pt x="2961679" y="5511602"/>
                </a:cubicBezTo>
                <a:lnTo>
                  <a:pt x="2969121" y="5511602"/>
                </a:lnTo>
                <a:lnTo>
                  <a:pt x="2976562" y="5504161"/>
                </a:lnTo>
                <a:cubicBezTo>
                  <a:pt x="2971601" y="5504161"/>
                  <a:pt x="2967881" y="5502921"/>
                  <a:pt x="2965400" y="5500440"/>
                </a:cubicBezTo>
                <a:cubicBezTo>
                  <a:pt x="2962919" y="5497959"/>
                  <a:pt x="2961679" y="5499200"/>
                  <a:pt x="2961679" y="5504161"/>
                </a:cubicBezTo>
                <a:cubicBezTo>
                  <a:pt x="2956718" y="5504161"/>
                  <a:pt x="2954238" y="5501680"/>
                  <a:pt x="2954238" y="5496719"/>
                </a:cubicBezTo>
                <a:cubicBezTo>
                  <a:pt x="2959199" y="5496719"/>
                  <a:pt x="2961679" y="5494239"/>
                  <a:pt x="2961679" y="5489278"/>
                </a:cubicBezTo>
                <a:cubicBezTo>
                  <a:pt x="2961679" y="5484317"/>
                  <a:pt x="2957959" y="5483076"/>
                  <a:pt x="2950517" y="5485557"/>
                </a:cubicBezTo>
                <a:cubicBezTo>
                  <a:pt x="2943076" y="5488038"/>
                  <a:pt x="2936874" y="5486797"/>
                  <a:pt x="2931914" y="5481836"/>
                </a:cubicBezTo>
                <a:cubicBezTo>
                  <a:pt x="2931914" y="5481836"/>
                  <a:pt x="2930674" y="5480596"/>
                  <a:pt x="2928193" y="5478116"/>
                </a:cubicBezTo>
                <a:cubicBezTo>
                  <a:pt x="2925712" y="5475635"/>
                  <a:pt x="2921992" y="5474395"/>
                  <a:pt x="2917031" y="5474395"/>
                </a:cubicBezTo>
                <a:lnTo>
                  <a:pt x="2902148" y="5474395"/>
                </a:lnTo>
                <a:cubicBezTo>
                  <a:pt x="2897187" y="5469434"/>
                  <a:pt x="2893467" y="5465714"/>
                  <a:pt x="2890986" y="5463233"/>
                </a:cubicBezTo>
                <a:cubicBezTo>
                  <a:pt x="2888505" y="5460752"/>
                  <a:pt x="2884784" y="5459512"/>
                  <a:pt x="2879824" y="5459512"/>
                </a:cubicBezTo>
                <a:cubicBezTo>
                  <a:pt x="2874863" y="5459512"/>
                  <a:pt x="2872382" y="5460752"/>
                  <a:pt x="2872382" y="5463233"/>
                </a:cubicBezTo>
                <a:cubicBezTo>
                  <a:pt x="2872382" y="5465714"/>
                  <a:pt x="2872382" y="5469434"/>
                  <a:pt x="2872382" y="5474395"/>
                </a:cubicBezTo>
                <a:lnTo>
                  <a:pt x="2864941" y="5481836"/>
                </a:lnTo>
                <a:lnTo>
                  <a:pt x="2857500" y="5496719"/>
                </a:lnTo>
                <a:cubicBezTo>
                  <a:pt x="2857500" y="5506641"/>
                  <a:pt x="2856259" y="5514083"/>
                  <a:pt x="2853779" y="5519043"/>
                </a:cubicBezTo>
                <a:cubicBezTo>
                  <a:pt x="2851298" y="5524004"/>
                  <a:pt x="2847577" y="5525245"/>
                  <a:pt x="2842617" y="5522764"/>
                </a:cubicBezTo>
                <a:cubicBezTo>
                  <a:pt x="2837656" y="5520283"/>
                  <a:pt x="2832695" y="5521524"/>
                  <a:pt x="2827734" y="5526485"/>
                </a:cubicBezTo>
                <a:cubicBezTo>
                  <a:pt x="2822773" y="5531446"/>
                  <a:pt x="2820292" y="5536407"/>
                  <a:pt x="2820292" y="5541367"/>
                </a:cubicBezTo>
                <a:cubicBezTo>
                  <a:pt x="2820292" y="5551289"/>
                  <a:pt x="2815332" y="5556250"/>
                  <a:pt x="2805410" y="5556250"/>
                </a:cubicBezTo>
                <a:cubicBezTo>
                  <a:pt x="2800449" y="5556250"/>
                  <a:pt x="2796728" y="5556250"/>
                  <a:pt x="2794248" y="5556250"/>
                </a:cubicBezTo>
                <a:cubicBezTo>
                  <a:pt x="2791767" y="5556250"/>
                  <a:pt x="2790527" y="5555010"/>
                  <a:pt x="2790527" y="5552529"/>
                </a:cubicBezTo>
                <a:cubicBezTo>
                  <a:pt x="2790527" y="5550049"/>
                  <a:pt x="2793008" y="5548809"/>
                  <a:pt x="2797968" y="5548809"/>
                </a:cubicBezTo>
                <a:cubicBezTo>
                  <a:pt x="2802929" y="5548809"/>
                  <a:pt x="2805410" y="5548809"/>
                  <a:pt x="2805410" y="5548809"/>
                </a:cubicBezTo>
                <a:cubicBezTo>
                  <a:pt x="2805410" y="5548809"/>
                  <a:pt x="2807890" y="5546329"/>
                  <a:pt x="2812851" y="5541367"/>
                </a:cubicBezTo>
                <a:cubicBezTo>
                  <a:pt x="2812851" y="5541367"/>
                  <a:pt x="2810370" y="5541367"/>
                  <a:pt x="2805410" y="5541367"/>
                </a:cubicBezTo>
                <a:lnTo>
                  <a:pt x="2812851" y="5519043"/>
                </a:lnTo>
                <a:cubicBezTo>
                  <a:pt x="2817812" y="5514083"/>
                  <a:pt x="2825253" y="5509122"/>
                  <a:pt x="2835175" y="5504161"/>
                </a:cubicBezTo>
                <a:lnTo>
                  <a:pt x="2850058" y="5504161"/>
                </a:lnTo>
                <a:lnTo>
                  <a:pt x="2835175" y="5496719"/>
                </a:lnTo>
                <a:lnTo>
                  <a:pt x="2820292" y="5481836"/>
                </a:lnTo>
                <a:cubicBezTo>
                  <a:pt x="2820292" y="5476876"/>
                  <a:pt x="2817812" y="5476876"/>
                  <a:pt x="2812851" y="5481836"/>
                </a:cubicBezTo>
                <a:cubicBezTo>
                  <a:pt x="2807890" y="5486797"/>
                  <a:pt x="2804170" y="5488038"/>
                  <a:pt x="2801689" y="5485557"/>
                </a:cubicBezTo>
                <a:cubicBezTo>
                  <a:pt x="2799208" y="5483076"/>
                  <a:pt x="2800449" y="5479356"/>
                  <a:pt x="2805410" y="5474395"/>
                </a:cubicBezTo>
                <a:cubicBezTo>
                  <a:pt x="2805410" y="5469434"/>
                  <a:pt x="2802929" y="5464473"/>
                  <a:pt x="2797968" y="5459512"/>
                </a:cubicBezTo>
                <a:cubicBezTo>
                  <a:pt x="2793008" y="5454551"/>
                  <a:pt x="2790527" y="5452071"/>
                  <a:pt x="2790527" y="5452071"/>
                </a:cubicBezTo>
                <a:lnTo>
                  <a:pt x="2768203" y="5452071"/>
                </a:lnTo>
                <a:cubicBezTo>
                  <a:pt x="2773163" y="5447110"/>
                  <a:pt x="2774404" y="5443389"/>
                  <a:pt x="2771923" y="5440909"/>
                </a:cubicBezTo>
                <a:cubicBezTo>
                  <a:pt x="2769443" y="5438429"/>
                  <a:pt x="2763242" y="5439669"/>
                  <a:pt x="2753320" y="5444629"/>
                </a:cubicBezTo>
                <a:cubicBezTo>
                  <a:pt x="2748359" y="5449590"/>
                  <a:pt x="2743398" y="5452071"/>
                  <a:pt x="2738437" y="5452071"/>
                </a:cubicBezTo>
                <a:cubicBezTo>
                  <a:pt x="2733476" y="5452071"/>
                  <a:pt x="2728515" y="5452071"/>
                  <a:pt x="2723554" y="5452071"/>
                </a:cubicBezTo>
                <a:lnTo>
                  <a:pt x="2716113" y="5452071"/>
                </a:lnTo>
                <a:cubicBezTo>
                  <a:pt x="2716113" y="5457032"/>
                  <a:pt x="2712392" y="5460752"/>
                  <a:pt x="2704951" y="5463233"/>
                </a:cubicBezTo>
                <a:cubicBezTo>
                  <a:pt x="2697509" y="5465714"/>
                  <a:pt x="2691308" y="5469434"/>
                  <a:pt x="2686347" y="5474395"/>
                </a:cubicBezTo>
                <a:lnTo>
                  <a:pt x="2678906" y="5481836"/>
                </a:lnTo>
                <a:cubicBezTo>
                  <a:pt x="2673945" y="5481836"/>
                  <a:pt x="2671464" y="5481836"/>
                  <a:pt x="2671464" y="5481836"/>
                </a:cubicBezTo>
                <a:cubicBezTo>
                  <a:pt x="2671464" y="5481836"/>
                  <a:pt x="2670224" y="5483076"/>
                  <a:pt x="2667744" y="5485557"/>
                </a:cubicBezTo>
                <a:cubicBezTo>
                  <a:pt x="2665263" y="5488038"/>
                  <a:pt x="2665263" y="5489278"/>
                  <a:pt x="2667744" y="5489278"/>
                </a:cubicBezTo>
                <a:cubicBezTo>
                  <a:pt x="2670224" y="5489278"/>
                  <a:pt x="2671464" y="5489278"/>
                  <a:pt x="2671464" y="5489278"/>
                </a:cubicBezTo>
                <a:cubicBezTo>
                  <a:pt x="2686347" y="5489278"/>
                  <a:pt x="2688828" y="5494239"/>
                  <a:pt x="2678906" y="5504161"/>
                </a:cubicBezTo>
                <a:cubicBezTo>
                  <a:pt x="2673945" y="5509122"/>
                  <a:pt x="2668984" y="5510362"/>
                  <a:pt x="2664023" y="5507881"/>
                </a:cubicBezTo>
                <a:cubicBezTo>
                  <a:pt x="2659062" y="5505401"/>
                  <a:pt x="2656582" y="5500440"/>
                  <a:pt x="2656582" y="5492998"/>
                </a:cubicBezTo>
                <a:cubicBezTo>
                  <a:pt x="2656582" y="5485557"/>
                  <a:pt x="2654101" y="5480596"/>
                  <a:pt x="2649140" y="5478116"/>
                </a:cubicBezTo>
                <a:cubicBezTo>
                  <a:pt x="2644179" y="5475635"/>
                  <a:pt x="2641699" y="5471914"/>
                  <a:pt x="2641699" y="5466954"/>
                </a:cubicBezTo>
                <a:cubicBezTo>
                  <a:pt x="2641699" y="5461993"/>
                  <a:pt x="2640459" y="5458272"/>
                  <a:pt x="2637978" y="5455791"/>
                </a:cubicBezTo>
                <a:cubicBezTo>
                  <a:pt x="2635497" y="5453311"/>
                  <a:pt x="2635497" y="5450831"/>
                  <a:pt x="2637978" y="5448350"/>
                </a:cubicBezTo>
                <a:cubicBezTo>
                  <a:pt x="2640459" y="5445869"/>
                  <a:pt x="2641699" y="5444629"/>
                  <a:pt x="2641699" y="5444629"/>
                </a:cubicBezTo>
                <a:lnTo>
                  <a:pt x="2671464" y="5466954"/>
                </a:lnTo>
                <a:cubicBezTo>
                  <a:pt x="2671464" y="5466954"/>
                  <a:pt x="2671464" y="5464473"/>
                  <a:pt x="2671464" y="5459512"/>
                </a:cubicBezTo>
                <a:cubicBezTo>
                  <a:pt x="2671464" y="5459512"/>
                  <a:pt x="2668984" y="5459512"/>
                  <a:pt x="2664023" y="5459512"/>
                </a:cubicBezTo>
                <a:lnTo>
                  <a:pt x="2671464" y="5444629"/>
                </a:lnTo>
                <a:cubicBezTo>
                  <a:pt x="2676425" y="5439669"/>
                  <a:pt x="2673945" y="5437188"/>
                  <a:pt x="2664023" y="5437188"/>
                </a:cubicBezTo>
                <a:cubicBezTo>
                  <a:pt x="2659062" y="5437188"/>
                  <a:pt x="2651621" y="5437188"/>
                  <a:pt x="2641699" y="5437188"/>
                </a:cubicBezTo>
                <a:cubicBezTo>
                  <a:pt x="2631777" y="5437188"/>
                  <a:pt x="2623095" y="5437188"/>
                  <a:pt x="2615654" y="5437188"/>
                </a:cubicBezTo>
                <a:cubicBezTo>
                  <a:pt x="2608212" y="5437188"/>
                  <a:pt x="2604492" y="5437188"/>
                  <a:pt x="2604492" y="5437188"/>
                </a:cubicBezTo>
                <a:cubicBezTo>
                  <a:pt x="2609452" y="5432227"/>
                  <a:pt x="2608212" y="5427266"/>
                  <a:pt x="2600771" y="5422305"/>
                </a:cubicBezTo>
                <a:cubicBezTo>
                  <a:pt x="2593330" y="5417344"/>
                  <a:pt x="2584648" y="5414864"/>
                  <a:pt x="2574726" y="5414864"/>
                </a:cubicBezTo>
                <a:lnTo>
                  <a:pt x="2559843" y="5422305"/>
                </a:lnTo>
                <a:cubicBezTo>
                  <a:pt x="2564804" y="5427266"/>
                  <a:pt x="2567285" y="5432227"/>
                  <a:pt x="2567285" y="5437188"/>
                </a:cubicBezTo>
                <a:lnTo>
                  <a:pt x="2559843" y="5437188"/>
                </a:lnTo>
                <a:cubicBezTo>
                  <a:pt x="2559843" y="5437188"/>
                  <a:pt x="2557363" y="5437188"/>
                  <a:pt x="2552402" y="5437188"/>
                </a:cubicBezTo>
                <a:lnTo>
                  <a:pt x="2544960" y="5422305"/>
                </a:lnTo>
                <a:lnTo>
                  <a:pt x="2544960" y="5407422"/>
                </a:lnTo>
                <a:cubicBezTo>
                  <a:pt x="2549921" y="5407422"/>
                  <a:pt x="2553642" y="5404942"/>
                  <a:pt x="2556123" y="5399981"/>
                </a:cubicBezTo>
                <a:cubicBezTo>
                  <a:pt x="2558603" y="5395020"/>
                  <a:pt x="2559843" y="5392540"/>
                  <a:pt x="2559843" y="5392540"/>
                </a:cubicBezTo>
                <a:cubicBezTo>
                  <a:pt x="2554883" y="5387579"/>
                  <a:pt x="2554883" y="5385098"/>
                  <a:pt x="2559843" y="5385098"/>
                </a:cubicBezTo>
                <a:cubicBezTo>
                  <a:pt x="2564804" y="5380137"/>
                  <a:pt x="2567285" y="5377657"/>
                  <a:pt x="2567285" y="5377657"/>
                </a:cubicBezTo>
                <a:cubicBezTo>
                  <a:pt x="2557363" y="5377657"/>
                  <a:pt x="2547441" y="5387579"/>
                  <a:pt x="2537519" y="5407422"/>
                </a:cubicBezTo>
                <a:cubicBezTo>
                  <a:pt x="2537519" y="5412383"/>
                  <a:pt x="2536279" y="5416104"/>
                  <a:pt x="2533798" y="5418584"/>
                </a:cubicBezTo>
                <a:cubicBezTo>
                  <a:pt x="2531318" y="5421065"/>
                  <a:pt x="2530078" y="5423545"/>
                  <a:pt x="2530078" y="5426026"/>
                </a:cubicBezTo>
                <a:cubicBezTo>
                  <a:pt x="2530078" y="5428506"/>
                  <a:pt x="2530078" y="5429747"/>
                  <a:pt x="2530078" y="5429747"/>
                </a:cubicBezTo>
                <a:lnTo>
                  <a:pt x="2530078" y="5444629"/>
                </a:lnTo>
                <a:cubicBezTo>
                  <a:pt x="2520156" y="5444629"/>
                  <a:pt x="2515195" y="5444629"/>
                  <a:pt x="2515195" y="5444629"/>
                </a:cubicBezTo>
                <a:lnTo>
                  <a:pt x="2492871" y="5452071"/>
                </a:lnTo>
                <a:cubicBezTo>
                  <a:pt x="2492871" y="5452071"/>
                  <a:pt x="2495351" y="5449590"/>
                  <a:pt x="2500312" y="5444629"/>
                </a:cubicBezTo>
                <a:cubicBezTo>
                  <a:pt x="2505273" y="5444629"/>
                  <a:pt x="2508993" y="5443389"/>
                  <a:pt x="2511474" y="5440909"/>
                </a:cubicBezTo>
                <a:cubicBezTo>
                  <a:pt x="2513955" y="5438429"/>
                  <a:pt x="2515195" y="5434707"/>
                  <a:pt x="2515195" y="5429747"/>
                </a:cubicBezTo>
                <a:cubicBezTo>
                  <a:pt x="2515195" y="5424786"/>
                  <a:pt x="2515195" y="5422305"/>
                  <a:pt x="2515195" y="5422305"/>
                </a:cubicBezTo>
                <a:lnTo>
                  <a:pt x="2507753" y="5422305"/>
                </a:lnTo>
                <a:cubicBezTo>
                  <a:pt x="2507753" y="5432227"/>
                  <a:pt x="2500312" y="5432227"/>
                  <a:pt x="2485429" y="5422305"/>
                </a:cubicBezTo>
                <a:cubicBezTo>
                  <a:pt x="2475507" y="5422305"/>
                  <a:pt x="2468066" y="5417344"/>
                  <a:pt x="2463105" y="5407422"/>
                </a:cubicBezTo>
                <a:cubicBezTo>
                  <a:pt x="2468066" y="5407422"/>
                  <a:pt x="2474267" y="5407422"/>
                  <a:pt x="2481709" y="5407422"/>
                </a:cubicBezTo>
                <a:cubicBezTo>
                  <a:pt x="2489150" y="5407422"/>
                  <a:pt x="2492871" y="5406182"/>
                  <a:pt x="2492871" y="5403702"/>
                </a:cubicBezTo>
                <a:cubicBezTo>
                  <a:pt x="2492871" y="5401221"/>
                  <a:pt x="2489150" y="5397500"/>
                  <a:pt x="2481709" y="5392540"/>
                </a:cubicBezTo>
                <a:cubicBezTo>
                  <a:pt x="2474267" y="5387579"/>
                  <a:pt x="2469306" y="5386338"/>
                  <a:pt x="2466826" y="5388819"/>
                </a:cubicBezTo>
                <a:cubicBezTo>
                  <a:pt x="2464345" y="5391299"/>
                  <a:pt x="2460624" y="5392540"/>
                  <a:pt x="2455664" y="5392540"/>
                </a:cubicBezTo>
                <a:lnTo>
                  <a:pt x="2463105" y="5377657"/>
                </a:lnTo>
                <a:lnTo>
                  <a:pt x="2470546" y="5370215"/>
                </a:lnTo>
                <a:lnTo>
                  <a:pt x="2448222" y="5370215"/>
                </a:lnTo>
                <a:cubicBezTo>
                  <a:pt x="2433339" y="5365255"/>
                  <a:pt x="2422177" y="5360293"/>
                  <a:pt x="2414736" y="5355332"/>
                </a:cubicBezTo>
                <a:cubicBezTo>
                  <a:pt x="2407294" y="5350372"/>
                  <a:pt x="2403574" y="5350372"/>
                  <a:pt x="2403574" y="5355332"/>
                </a:cubicBezTo>
                <a:cubicBezTo>
                  <a:pt x="2408534" y="5355332"/>
                  <a:pt x="2411015" y="5360293"/>
                  <a:pt x="2411015" y="5370215"/>
                </a:cubicBezTo>
                <a:cubicBezTo>
                  <a:pt x="2411015" y="5375176"/>
                  <a:pt x="2409775" y="5378897"/>
                  <a:pt x="2407294" y="5381377"/>
                </a:cubicBezTo>
                <a:cubicBezTo>
                  <a:pt x="2404814" y="5383858"/>
                  <a:pt x="2401093" y="5385098"/>
                  <a:pt x="2396132" y="5385098"/>
                </a:cubicBezTo>
                <a:cubicBezTo>
                  <a:pt x="2391172" y="5385098"/>
                  <a:pt x="2388691" y="5387579"/>
                  <a:pt x="2388691" y="5392540"/>
                </a:cubicBezTo>
                <a:lnTo>
                  <a:pt x="2403574" y="5407422"/>
                </a:lnTo>
                <a:lnTo>
                  <a:pt x="2411015" y="5392540"/>
                </a:lnTo>
                <a:cubicBezTo>
                  <a:pt x="2411015" y="5387579"/>
                  <a:pt x="2413496" y="5385098"/>
                  <a:pt x="2418457" y="5385098"/>
                </a:cubicBezTo>
                <a:cubicBezTo>
                  <a:pt x="2418457" y="5390059"/>
                  <a:pt x="2419697" y="5392540"/>
                  <a:pt x="2422177" y="5392540"/>
                </a:cubicBezTo>
                <a:cubicBezTo>
                  <a:pt x="2424658" y="5392540"/>
                  <a:pt x="2428379" y="5392540"/>
                  <a:pt x="2433339" y="5392540"/>
                </a:cubicBezTo>
                <a:lnTo>
                  <a:pt x="2440781" y="5399981"/>
                </a:lnTo>
                <a:cubicBezTo>
                  <a:pt x="2440781" y="5399981"/>
                  <a:pt x="2437060" y="5402462"/>
                  <a:pt x="2429619" y="5407422"/>
                </a:cubicBezTo>
                <a:cubicBezTo>
                  <a:pt x="2422177" y="5412383"/>
                  <a:pt x="2418457" y="5412383"/>
                  <a:pt x="2418457" y="5407422"/>
                </a:cubicBezTo>
                <a:cubicBezTo>
                  <a:pt x="2413496" y="5407422"/>
                  <a:pt x="2411015" y="5408662"/>
                  <a:pt x="2411015" y="5411143"/>
                </a:cubicBezTo>
                <a:cubicBezTo>
                  <a:pt x="2411015" y="5413624"/>
                  <a:pt x="2411015" y="5414864"/>
                  <a:pt x="2411015" y="5414864"/>
                </a:cubicBezTo>
                <a:cubicBezTo>
                  <a:pt x="2411015" y="5419825"/>
                  <a:pt x="2408534" y="5422305"/>
                  <a:pt x="2403574" y="5422305"/>
                </a:cubicBezTo>
                <a:lnTo>
                  <a:pt x="2388691" y="5422305"/>
                </a:lnTo>
                <a:cubicBezTo>
                  <a:pt x="2388691" y="5417344"/>
                  <a:pt x="2387451" y="5414864"/>
                  <a:pt x="2384970" y="5414864"/>
                </a:cubicBezTo>
                <a:cubicBezTo>
                  <a:pt x="2382490" y="5414864"/>
                  <a:pt x="2381250" y="5417344"/>
                  <a:pt x="2381250" y="5422305"/>
                </a:cubicBezTo>
                <a:cubicBezTo>
                  <a:pt x="2381250" y="5427266"/>
                  <a:pt x="2377529" y="5430987"/>
                  <a:pt x="2370087" y="5433467"/>
                </a:cubicBezTo>
                <a:cubicBezTo>
                  <a:pt x="2362646" y="5435948"/>
                  <a:pt x="2360165" y="5439669"/>
                  <a:pt x="2362646" y="5444629"/>
                </a:cubicBezTo>
                <a:cubicBezTo>
                  <a:pt x="2365127" y="5449590"/>
                  <a:pt x="2363886" y="5452071"/>
                  <a:pt x="2358925" y="5452071"/>
                </a:cubicBezTo>
                <a:cubicBezTo>
                  <a:pt x="2353965" y="5452071"/>
                  <a:pt x="2350244" y="5452071"/>
                  <a:pt x="2347763" y="5452071"/>
                </a:cubicBezTo>
                <a:cubicBezTo>
                  <a:pt x="2345283" y="5452071"/>
                  <a:pt x="2344042" y="5452071"/>
                  <a:pt x="2344042" y="5452071"/>
                </a:cubicBezTo>
                <a:cubicBezTo>
                  <a:pt x="2339082" y="5447110"/>
                  <a:pt x="2339082" y="5442149"/>
                  <a:pt x="2344042" y="5437188"/>
                </a:cubicBezTo>
                <a:cubicBezTo>
                  <a:pt x="2349003" y="5432227"/>
                  <a:pt x="2346523" y="5427266"/>
                  <a:pt x="2336601" y="5422305"/>
                </a:cubicBezTo>
                <a:lnTo>
                  <a:pt x="2336601" y="5414864"/>
                </a:lnTo>
                <a:cubicBezTo>
                  <a:pt x="2336601" y="5414864"/>
                  <a:pt x="2339082" y="5414864"/>
                  <a:pt x="2344042" y="5414864"/>
                </a:cubicBezTo>
                <a:cubicBezTo>
                  <a:pt x="2344042" y="5419825"/>
                  <a:pt x="2345283" y="5422305"/>
                  <a:pt x="2347763" y="5422305"/>
                </a:cubicBezTo>
                <a:cubicBezTo>
                  <a:pt x="2350244" y="5422305"/>
                  <a:pt x="2351484" y="5418584"/>
                  <a:pt x="2351484" y="5411143"/>
                </a:cubicBezTo>
                <a:cubicBezTo>
                  <a:pt x="2351484" y="5403702"/>
                  <a:pt x="2353965" y="5399981"/>
                  <a:pt x="2358925" y="5399981"/>
                </a:cubicBezTo>
                <a:lnTo>
                  <a:pt x="2358925" y="5385098"/>
                </a:lnTo>
                <a:cubicBezTo>
                  <a:pt x="2361406" y="5385098"/>
                  <a:pt x="2363421" y="5385098"/>
                  <a:pt x="2364971" y="5385098"/>
                </a:cubicBezTo>
                <a:lnTo>
                  <a:pt x="2366367" y="5385098"/>
                </a:lnTo>
                <a:cubicBezTo>
                  <a:pt x="2361406" y="5380137"/>
                  <a:pt x="2360165" y="5377657"/>
                  <a:pt x="2362646" y="5377657"/>
                </a:cubicBezTo>
                <a:cubicBezTo>
                  <a:pt x="2365127" y="5377657"/>
                  <a:pt x="2366367" y="5377657"/>
                  <a:pt x="2366367" y="5377657"/>
                </a:cubicBezTo>
                <a:cubicBezTo>
                  <a:pt x="2371327" y="5377657"/>
                  <a:pt x="2373808" y="5375176"/>
                  <a:pt x="2373808" y="5370215"/>
                </a:cubicBezTo>
                <a:cubicBezTo>
                  <a:pt x="2373808" y="5360293"/>
                  <a:pt x="2368847" y="5360293"/>
                  <a:pt x="2358925" y="5370215"/>
                </a:cubicBezTo>
                <a:lnTo>
                  <a:pt x="2344042" y="5377657"/>
                </a:lnTo>
                <a:cubicBezTo>
                  <a:pt x="2339082" y="5377657"/>
                  <a:pt x="2336601" y="5378897"/>
                  <a:pt x="2336601" y="5381377"/>
                </a:cubicBezTo>
                <a:cubicBezTo>
                  <a:pt x="2336601" y="5383858"/>
                  <a:pt x="2336601" y="5385098"/>
                  <a:pt x="2336601" y="5385098"/>
                </a:cubicBezTo>
                <a:cubicBezTo>
                  <a:pt x="2336601" y="5385098"/>
                  <a:pt x="2331640" y="5385098"/>
                  <a:pt x="2321718" y="5385098"/>
                </a:cubicBezTo>
                <a:cubicBezTo>
                  <a:pt x="2311796" y="5385098"/>
                  <a:pt x="2306835" y="5382617"/>
                  <a:pt x="2306835" y="5377657"/>
                </a:cubicBezTo>
                <a:cubicBezTo>
                  <a:pt x="2306835" y="5372696"/>
                  <a:pt x="2311796" y="5372696"/>
                  <a:pt x="2321718" y="5377657"/>
                </a:cubicBezTo>
                <a:cubicBezTo>
                  <a:pt x="2326679" y="5377657"/>
                  <a:pt x="2330400" y="5376417"/>
                  <a:pt x="2332880" y="5373936"/>
                </a:cubicBezTo>
                <a:cubicBezTo>
                  <a:pt x="2335361" y="5371455"/>
                  <a:pt x="2336601" y="5368975"/>
                  <a:pt x="2336601" y="5366495"/>
                </a:cubicBezTo>
                <a:cubicBezTo>
                  <a:pt x="2336601" y="5364014"/>
                  <a:pt x="2336601" y="5362774"/>
                  <a:pt x="2336601" y="5362774"/>
                </a:cubicBezTo>
                <a:lnTo>
                  <a:pt x="2291953" y="5347891"/>
                </a:lnTo>
                <a:lnTo>
                  <a:pt x="2277070" y="5340450"/>
                </a:lnTo>
                <a:cubicBezTo>
                  <a:pt x="2272109" y="5345410"/>
                  <a:pt x="2268388" y="5346651"/>
                  <a:pt x="2265908" y="5344170"/>
                </a:cubicBezTo>
                <a:cubicBezTo>
                  <a:pt x="2263427" y="5341690"/>
                  <a:pt x="2260947" y="5342930"/>
                  <a:pt x="2258466" y="5347891"/>
                </a:cubicBezTo>
                <a:cubicBezTo>
                  <a:pt x="2255986" y="5352852"/>
                  <a:pt x="2252265" y="5352852"/>
                  <a:pt x="2247304" y="5347891"/>
                </a:cubicBezTo>
                <a:lnTo>
                  <a:pt x="2254746" y="5333008"/>
                </a:lnTo>
                <a:cubicBezTo>
                  <a:pt x="2264668" y="5333008"/>
                  <a:pt x="2269628" y="5331768"/>
                  <a:pt x="2269628" y="5329288"/>
                </a:cubicBezTo>
                <a:cubicBezTo>
                  <a:pt x="2269628" y="5326807"/>
                  <a:pt x="2267148" y="5325567"/>
                  <a:pt x="2262187" y="5325567"/>
                </a:cubicBezTo>
                <a:lnTo>
                  <a:pt x="2254746" y="5318125"/>
                </a:lnTo>
                <a:cubicBezTo>
                  <a:pt x="2249785" y="5313165"/>
                  <a:pt x="2244824" y="5314405"/>
                  <a:pt x="2239863" y="5321846"/>
                </a:cubicBezTo>
                <a:cubicBezTo>
                  <a:pt x="2234902" y="5329288"/>
                  <a:pt x="2232421" y="5333008"/>
                  <a:pt x="2232421" y="5333008"/>
                </a:cubicBezTo>
                <a:lnTo>
                  <a:pt x="2202656" y="5340450"/>
                </a:lnTo>
                <a:cubicBezTo>
                  <a:pt x="2202656" y="5340450"/>
                  <a:pt x="2197695" y="5340450"/>
                  <a:pt x="2187773" y="5340450"/>
                </a:cubicBezTo>
                <a:cubicBezTo>
                  <a:pt x="2177851" y="5340450"/>
                  <a:pt x="2170409" y="5337969"/>
                  <a:pt x="2165449" y="5333008"/>
                </a:cubicBezTo>
                <a:lnTo>
                  <a:pt x="2143125" y="5325567"/>
                </a:lnTo>
                <a:cubicBezTo>
                  <a:pt x="2133202" y="5325567"/>
                  <a:pt x="2128242" y="5325567"/>
                  <a:pt x="2128242" y="5325567"/>
                </a:cubicBezTo>
                <a:lnTo>
                  <a:pt x="2120800" y="5318125"/>
                </a:lnTo>
                <a:cubicBezTo>
                  <a:pt x="2115840" y="5318125"/>
                  <a:pt x="2112119" y="5318125"/>
                  <a:pt x="2109638" y="5318125"/>
                </a:cubicBezTo>
                <a:cubicBezTo>
                  <a:pt x="2107158" y="5318125"/>
                  <a:pt x="2105917" y="5315645"/>
                  <a:pt x="2105917" y="5310684"/>
                </a:cubicBezTo>
                <a:lnTo>
                  <a:pt x="2091035" y="5310684"/>
                </a:lnTo>
                <a:lnTo>
                  <a:pt x="2076152" y="5318125"/>
                </a:lnTo>
                <a:lnTo>
                  <a:pt x="2068710" y="5310684"/>
                </a:lnTo>
                <a:lnTo>
                  <a:pt x="2076152" y="5303243"/>
                </a:lnTo>
                <a:cubicBezTo>
                  <a:pt x="2071191" y="5303243"/>
                  <a:pt x="2063750" y="5302003"/>
                  <a:pt x="2053828" y="5299522"/>
                </a:cubicBezTo>
                <a:cubicBezTo>
                  <a:pt x="2043906" y="5297041"/>
                  <a:pt x="2036464" y="5295801"/>
                  <a:pt x="2031503" y="5295801"/>
                </a:cubicBezTo>
                <a:lnTo>
                  <a:pt x="2009179" y="5288360"/>
                </a:lnTo>
                <a:cubicBezTo>
                  <a:pt x="2009179" y="5293321"/>
                  <a:pt x="2001738" y="5298282"/>
                  <a:pt x="1986855" y="5303243"/>
                </a:cubicBezTo>
                <a:lnTo>
                  <a:pt x="1957089" y="5295801"/>
                </a:lnTo>
                <a:cubicBezTo>
                  <a:pt x="1952129" y="5290840"/>
                  <a:pt x="1947167" y="5288360"/>
                  <a:pt x="1942207" y="5288360"/>
                </a:cubicBezTo>
                <a:lnTo>
                  <a:pt x="1934765" y="5288360"/>
                </a:lnTo>
                <a:cubicBezTo>
                  <a:pt x="1934765" y="5288360"/>
                  <a:pt x="1934765" y="5285879"/>
                  <a:pt x="1934765" y="5280918"/>
                </a:cubicBezTo>
                <a:lnTo>
                  <a:pt x="1942207" y="5273477"/>
                </a:lnTo>
                <a:cubicBezTo>
                  <a:pt x="1947167" y="5278438"/>
                  <a:pt x="1950888" y="5279678"/>
                  <a:pt x="1953369" y="5277198"/>
                </a:cubicBezTo>
                <a:cubicBezTo>
                  <a:pt x="1955849" y="5274717"/>
                  <a:pt x="1957089" y="5273477"/>
                  <a:pt x="1957089" y="5273477"/>
                </a:cubicBezTo>
                <a:cubicBezTo>
                  <a:pt x="1957089" y="5268516"/>
                  <a:pt x="1962050" y="5266036"/>
                  <a:pt x="1971972" y="5266036"/>
                </a:cubicBezTo>
                <a:lnTo>
                  <a:pt x="1979414" y="5258594"/>
                </a:lnTo>
                <a:cubicBezTo>
                  <a:pt x="1979414" y="5258594"/>
                  <a:pt x="1976933" y="5259835"/>
                  <a:pt x="1971972" y="5262315"/>
                </a:cubicBezTo>
                <a:cubicBezTo>
                  <a:pt x="1967011" y="5264796"/>
                  <a:pt x="1959570" y="5263555"/>
                  <a:pt x="1949648" y="5258594"/>
                </a:cubicBezTo>
                <a:lnTo>
                  <a:pt x="1942207" y="5258594"/>
                </a:lnTo>
                <a:cubicBezTo>
                  <a:pt x="1942207" y="5263555"/>
                  <a:pt x="1937246" y="5267276"/>
                  <a:pt x="1927324" y="5269756"/>
                </a:cubicBezTo>
                <a:cubicBezTo>
                  <a:pt x="1917402" y="5272237"/>
                  <a:pt x="1912441" y="5272237"/>
                  <a:pt x="1912441" y="5269756"/>
                </a:cubicBezTo>
                <a:cubicBezTo>
                  <a:pt x="1912441" y="5267276"/>
                  <a:pt x="1909960" y="5267276"/>
                  <a:pt x="1905000" y="5269756"/>
                </a:cubicBezTo>
                <a:cubicBezTo>
                  <a:pt x="1900039" y="5272237"/>
                  <a:pt x="1897558" y="5273477"/>
                  <a:pt x="1897558" y="5273477"/>
                </a:cubicBezTo>
                <a:cubicBezTo>
                  <a:pt x="1897558" y="5273477"/>
                  <a:pt x="1896318" y="5274717"/>
                  <a:pt x="1893837" y="5277198"/>
                </a:cubicBezTo>
                <a:cubicBezTo>
                  <a:pt x="1891357" y="5279678"/>
                  <a:pt x="1890117" y="5280918"/>
                  <a:pt x="1890117" y="5280918"/>
                </a:cubicBezTo>
                <a:cubicBezTo>
                  <a:pt x="1885156" y="5280918"/>
                  <a:pt x="1882675" y="5278438"/>
                  <a:pt x="1882675" y="5273477"/>
                </a:cubicBezTo>
                <a:cubicBezTo>
                  <a:pt x="1882675" y="5268516"/>
                  <a:pt x="1883915" y="5266036"/>
                  <a:pt x="1886396" y="5266036"/>
                </a:cubicBezTo>
                <a:cubicBezTo>
                  <a:pt x="1888877" y="5266036"/>
                  <a:pt x="1890117" y="5263555"/>
                  <a:pt x="1890117" y="5258594"/>
                </a:cubicBezTo>
                <a:lnTo>
                  <a:pt x="1897558" y="5258594"/>
                </a:lnTo>
                <a:lnTo>
                  <a:pt x="1912441" y="5251153"/>
                </a:lnTo>
                <a:lnTo>
                  <a:pt x="1905000" y="5236270"/>
                </a:lnTo>
                <a:cubicBezTo>
                  <a:pt x="1909960" y="5236270"/>
                  <a:pt x="1912441" y="5233789"/>
                  <a:pt x="1912441" y="5228829"/>
                </a:cubicBezTo>
                <a:cubicBezTo>
                  <a:pt x="1912441" y="5223868"/>
                  <a:pt x="1914922" y="5220147"/>
                  <a:pt x="1919882" y="5217666"/>
                </a:cubicBezTo>
                <a:cubicBezTo>
                  <a:pt x="1924843" y="5215186"/>
                  <a:pt x="1923603" y="5211465"/>
                  <a:pt x="1916162" y="5206504"/>
                </a:cubicBezTo>
                <a:cubicBezTo>
                  <a:pt x="1908720" y="5201544"/>
                  <a:pt x="1905000" y="5196582"/>
                  <a:pt x="1905000" y="5191622"/>
                </a:cubicBezTo>
                <a:lnTo>
                  <a:pt x="1860351" y="5191622"/>
                </a:lnTo>
                <a:cubicBezTo>
                  <a:pt x="1855390" y="5196582"/>
                  <a:pt x="1850429" y="5197823"/>
                  <a:pt x="1845468" y="5195342"/>
                </a:cubicBezTo>
                <a:cubicBezTo>
                  <a:pt x="1840508" y="5192862"/>
                  <a:pt x="1835546" y="5192862"/>
                  <a:pt x="1830585" y="5195342"/>
                </a:cubicBezTo>
                <a:cubicBezTo>
                  <a:pt x="1825625" y="5197823"/>
                  <a:pt x="1819423" y="5197823"/>
                  <a:pt x="1811982" y="5195342"/>
                </a:cubicBezTo>
                <a:cubicBezTo>
                  <a:pt x="1804541" y="5192862"/>
                  <a:pt x="1800820" y="5190381"/>
                  <a:pt x="1800820" y="5187901"/>
                </a:cubicBezTo>
                <a:cubicBezTo>
                  <a:pt x="1800820" y="5185420"/>
                  <a:pt x="1799580" y="5184180"/>
                  <a:pt x="1797099" y="5184180"/>
                </a:cubicBezTo>
                <a:cubicBezTo>
                  <a:pt x="1794618" y="5184180"/>
                  <a:pt x="1792138" y="5182940"/>
                  <a:pt x="1789658" y="5180459"/>
                </a:cubicBezTo>
                <a:cubicBezTo>
                  <a:pt x="1787177" y="5177979"/>
                  <a:pt x="1785937" y="5176739"/>
                  <a:pt x="1785937" y="5176739"/>
                </a:cubicBezTo>
                <a:lnTo>
                  <a:pt x="1823144" y="5184180"/>
                </a:lnTo>
                <a:cubicBezTo>
                  <a:pt x="1828105" y="5189141"/>
                  <a:pt x="1833066" y="5189141"/>
                  <a:pt x="1838027" y="5184180"/>
                </a:cubicBezTo>
                <a:lnTo>
                  <a:pt x="1838027" y="5176739"/>
                </a:lnTo>
                <a:cubicBezTo>
                  <a:pt x="1833066" y="5176739"/>
                  <a:pt x="1830585" y="5174259"/>
                  <a:pt x="1830585" y="5169297"/>
                </a:cubicBezTo>
                <a:lnTo>
                  <a:pt x="1815703" y="5161856"/>
                </a:lnTo>
                <a:cubicBezTo>
                  <a:pt x="1805781" y="5156895"/>
                  <a:pt x="1798339" y="5151934"/>
                  <a:pt x="1793378" y="5146973"/>
                </a:cubicBezTo>
                <a:lnTo>
                  <a:pt x="1785937" y="5146973"/>
                </a:lnTo>
                <a:lnTo>
                  <a:pt x="1771054" y="5146973"/>
                </a:lnTo>
                <a:cubicBezTo>
                  <a:pt x="1771054" y="5142012"/>
                  <a:pt x="1769814" y="5139532"/>
                  <a:pt x="1767334" y="5139532"/>
                </a:cubicBezTo>
                <a:cubicBezTo>
                  <a:pt x="1764853" y="5139532"/>
                  <a:pt x="1763613" y="5139532"/>
                  <a:pt x="1763613" y="5139532"/>
                </a:cubicBezTo>
                <a:cubicBezTo>
                  <a:pt x="1743769" y="5144493"/>
                  <a:pt x="1728886" y="5139532"/>
                  <a:pt x="1718964" y="5124649"/>
                </a:cubicBezTo>
                <a:cubicBezTo>
                  <a:pt x="1709042" y="5099845"/>
                  <a:pt x="1702842" y="5086202"/>
                  <a:pt x="1700361" y="5083721"/>
                </a:cubicBezTo>
                <a:cubicBezTo>
                  <a:pt x="1697880" y="5081241"/>
                  <a:pt x="1691679" y="5080000"/>
                  <a:pt x="1681757" y="5080000"/>
                </a:cubicBezTo>
                <a:cubicBezTo>
                  <a:pt x="1671836" y="5080000"/>
                  <a:pt x="1664394" y="5080000"/>
                  <a:pt x="1659433" y="5080000"/>
                </a:cubicBezTo>
                <a:cubicBezTo>
                  <a:pt x="1654472" y="5080000"/>
                  <a:pt x="1651992" y="5078760"/>
                  <a:pt x="1651992" y="5076280"/>
                </a:cubicBezTo>
                <a:cubicBezTo>
                  <a:pt x="1651992" y="5073800"/>
                  <a:pt x="1649511" y="5071319"/>
                  <a:pt x="1644550" y="5068838"/>
                </a:cubicBezTo>
                <a:cubicBezTo>
                  <a:pt x="1639589" y="5066358"/>
                  <a:pt x="1635869" y="5065118"/>
                  <a:pt x="1633388" y="5065118"/>
                </a:cubicBezTo>
                <a:cubicBezTo>
                  <a:pt x="1630908" y="5065118"/>
                  <a:pt x="1628427" y="5065118"/>
                  <a:pt x="1625947" y="5065118"/>
                </a:cubicBezTo>
                <a:cubicBezTo>
                  <a:pt x="1623466" y="5065118"/>
                  <a:pt x="1622226" y="5062638"/>
                  <a:pt x="1622226" y="5057676"/>
                </a:cubicBezTo>
                <a:lnTo>
                  <a:pt x="1577578" y="5065118"/>
                </a:lnTo>
                <a:cubicBezTo>
                  <a:pt x="1577578" y="5065118"/>
                  <a:pt x="1570136" y="5065118"/>
                  <a:pt x="1555254" y="5065118"/>
                </a:cubicBezTo>
                <a:cubicBezTo>
                  <a:pt x="1540371" y="5055196"/>
                  <a:pt x="1532929" y="5047755"/>
                  <a:pt x="1532929" y="5042793"/>
                </a:cubicBezTo>
                <a:cubicBezTo>
                  <a:pt x="1537890" y="5042793"/>
                  <a:pt x="1541611" y="5042793"/>
                  <a:pt x="1544091" y="5042793"/>
                </a:cubicBezTo>
                <a:cubicBezTo>
                  <a:pt x="1546572" y="5042793"/>
                  <a:pt x="1547812" y="5042793"/>
                  <a:pt x="1547812" y="5042793"/>
                </a:cubicBezTo>
                <a:lnTo>
                  <a:pt x="1599902" y="5050235"/>
                </a:lnTo>
                <a:cubicBezTo>
                  <a:pt x="1599902" y="5045274"/>
                  <a:pt x="1594941" y="5042793"/>
                  <a:pt x="1585019" y="5042793"/>
                </a:cubicBezTo>
                <a:cubicBezTo>
                  <a:pt x="1570136" y="5042793"/>
                  <a:pt x="1562695" y="5037833"/>
                  <a:pt x="1562695" y="5027911"/>
                </a:cubicBezTo>
                <a:cubicBezTo>
                  <a:pt x="1567656" y="5032872"/>
                  <a:pt x="1572617" y="5035352"/>
                  <a:pt x="1577578" y="5035352"/>
                </a:cubicBezTo>
                <a:lnTo>
                  <a:pt x="1577578" y="5027911"/>
                </a:lnTo>
                <a:cubicBezTo>
                  <a:pt x="1572617" y="5022950"/>
                  <a:pt x="1570136" y="5017989"/>
                  <a:pt x="1570136" y="5013028"/>
                </a:cubicBezTo>
                <a:cubicBezTo>
                  <a:pt x="1570136" y="5008067"/>
                  <a:pt x="1567656" y="5005586"/>
                  <a:pt x="1562695" y="5005586"/>
                </a:cubicBezTo>
                <a:cubicBezTo>
                  <a:pt x="1518047" y="5005586"/>
                  <a:pt x="1498203" y="5003106"/>
                  <a:pt x="1503164" y="4998145"/>
                </a:cubicBezTo>
                <a:cubicBezTo>
                  <a:pt x="1503164" y="4998145"/>
                  <a:pt x="1505644" y="4998145"/>
                  <a:pt x="1510605" y="4998145"/>
                </a:cubicBezTo>
                <a:lnTo>
                  <a:pt x="1518047" y="4990704"/>
                </a:lnTo>
                <a:lnTo>
                  <a:pt x="1555254" y="4983262"/>
                </a:lnTo>
                <a:lnTo>
                  <a:pt x="1555254" y="4975821"/>
                </a:lnTo>
                <a:cubicBezTo>
                  <a:pt x="1540371" y="4975821"/>
                  <a:pt x="1529209" y="4972100"/>
                  <a:pt x="1521767" y="4964659"/>
                </a:cubicBezTo>
                <a:cubicBezTo>
                  <a:pt x="1514326" y="4957217"/>
                  <a:pt x="1510605" y="4951016"/>
                  <a:pt x="1510605" y="4946055"/>
                </a:cubicBezTo>
                <a:lnTo>
                  <a:pt x="1510605" y="4953497"/>
                </a:lnTo>
                <a:lnTo>
                  <a:pt x="1503164" y="4968379"/>
                </a:lnTo>
                <a:cubicBezTo>
                  <a:pt x="1498203" y="4963419"/>
                  <a:pt x="1493242" y="4960938"/>
                  <a:pt x="1488281" y="4960938"/>
                </a:cubicBezTo>
                <a:lnTo>
                  <a:pt x="1476375" y="4946055"/>
                </a:lnTo>
                <a:lnTo>
                  <a:pt x="1480840" y="4946055"/>
                </a:lnTo>
                <a:cubicBezTo>
                  <a:pt x="1485800" y="4946055"/>
                  <a:pt x="1488281" y="4943575"/>
                  <a:pt x="1488281" y="4938614"/>
                </a:cubicBezTo>
                <a:cubicBezTo>
                  <a:pt x="1483320" y="4938614"/>
                  <a:pt x="1479599" y="4938614"/>
                  <a:pt x="1477119" y="4938614"/>
                </a:cubicBezTo>
                <a:cubicBezTo>
                  <a:pt x="1474638" y="4938614"/>
                  <a:pt x="1473398" y="4938614"/>
                  <a:pt x="1473398" y="4938614"/>
                </a:cubicBezTo>
                <a:lnTo>
                  <a:pt x="1473398" y="4942334"/>
                </a:lnTo>
                <a:lnTo>
                  <a:pt x="1458515" y="4923731"/>
                </a:lnTo>
                <a:cubicBezTo>
                  <a:pt x="1458515" y="4923731"/>
                  <a:pt x="1457275" y="4922491"/>
                  <a:pt x="1454794" y="4920010"/>
                </a:cubicBezTo>
                <a:cubicBezTo>
                  <a:pt x="1452314" y="4917530"/>
                  <a:pt x="1448593" y="4916290"/>
                  <a:pt x="1443632" y="4916290"/>
                </a:cubicBezTo>
                <a:cubicBezTo>
                  <a:pt x="1433711" y="4916290"/>
                  <a:pt x="1428750" y="4916290"/>
                  <a:pt x="1428750" y="4916290"/>
                </a:cubicBezTo>
                <a:lnTo>
                  <a:pt x="1421308" y="4923731"/>
                </a:lnTo>
                <a:cubicBezTo>
                  <a:pt x="1416347" y="4923731"/>
                  <a:pt x="1413867" y="4918770"/>
                  <a:pt x="1413867" y="4908848"/>
                </a:cubicBezTo>
                <a:lnTo>
                  <a:pt x="1421308" y="4886524"/>
                </a:lnTo>
                <a:cubicBezTo>
                  <a:pt x="1426269" y="4886524"/>
                  <a:pt x="1429990" y="4886524"/>
                  <a:pt x="1432470" y="4886524"/>
                </a:cubicBezTo>
                <a:cubicBezTo>
                  <a:pt x="1434951" y="4886524"/>
                  <a:pt x="1438672" y="4886524"/>
                  <a:pt x="1443632" y="4886524"/>
                </a:cubicBezTo>
                <a:cubicBezTo>
                  <a:pt x="1448593" y="4896446"/>
                  <a:pt x="1452314" y="4901407"/>
                  <a:pt x="1454794" y="4901407"/>
                </a:cubicBezTo>
                <a:cubicBezTo>
                  <a:pt x="1457275" y="4901407"/>
                  <a:pt x="1463476" y="4901407"/>
                  <a:pt x="1473398" y="4901407"/>
                </a:cubicBezTo>
                <a:cubicBezTo>
                  <a:pt x="1483320" y="4901407"/>
                  <a:pt x="1488281" y="4896446"/>
                  <a:pt x="1488281" y="4886524"/>
                </a:cubicBezTo>
                <a:cubicBezTo>
                  <a:pt x="1488281" y="4886524"/>
                  <a:pt x="1487041" y="4885284"/>
                  <a:pt x="1484560" y="4882803"/>
                </a:cubicBezTo>
                <a:cubicBezTo>
                  <a:pt x="1482080" y="4880323"/>
                  <a:pt x="1478359" y="4879082"/>
                  <a:pt x="1473398" y="4879082"/>
                </a:cubicBezTo>
                <a:lnTo>
                  <a:pt x="1451074" y="4879082"/>
                </a:lnTo>
                <a:cubicBezTo>
                  <a:pt x="1451074" y="4874122"/>
                  <a:pt x="1448593" y="4874122"/>
                  <a:pt x="1443632" y="4879082"/>
                </a:cubicBezTo>
                <a:lnTo>
                  <a:pt x="1428750" y="4871641"/>
                </a:lnTo>
                <a:cubicBezTo>
                  <a:pt x="1423789" y="4871641"/>
                  <a:pt x="1423789" y="4869161"/>
                  <a:pt x="1428750" y="4864200"/>
                </a:cubicBezTo>
                <a:lnTo>
                  <a:pt x="1428750" y="4856758"/>
                </a:lnTo>
                <a:cubicBezTo>
                  <a:pt x="1428750" y="4856758"/>
                  <a:pt x="1426269" y="4854278"/>
                  <a:pt x="1421308" y="4849317"/>
                </a:cubicBezTo>
                <a:lnTo>
                  <a:pt x="1406425" y="4841875"/>
                </a:lnTo>
                <a:cubicBezTo>
                  <a:pt x="1401465" y="4841875"/>
                  <a:pt x="1396503" y="4839395"/>
                  <a:pt x="1391543" y="4834434"/>
                </a:cubicBezTo>
                <a:cubicBezTo>
                  <a:pt x="1386582" y="4829473"/>
                  <a:pt x="1384101" y="4830713"/>
                  <a:pt x="1384101" y="4838155"/>
                </a:cubicBezTo>
                <a:cubicBezTo>
                  <a:pt x="1384101" y="4845596"/>
                  <a:pt x="1384101" y="4851798"/>
                  <a:pt x="1384101" y="4856758"/>
                </a:cubicBezTo>
                <a:lnTo>
                  <a:pt x="1346894" y="4819551"/>
                </a:lnTo>
                <a:cubicBezTo>
                  <a:pt x="1346894" y="4814590"/>
                  <a:pt x="1349375" y="4814590"/>
                  <a:pt x="1354336" y="4819551"/>
                </a:cubicBezTo>
                <a:lnTo>
                  <a:pt x="1369219" y="4812110"/>
                </a:lnTo>
                <a:cubicBezTo>
                  <a:pt x="1369219" y="4812110"/>
                  <a:pt x="1363017" y="4807149"/>
                  <a:pt x="1350615" y="4797227"/>
                </a:cubicBezTo>
                <a:cubicBezTo>
                  <a:pt x="1338213" y="4787306"/>
                  <a:pt x="1329531" y="4782344"/>
                  <a:pt x="1324570" y="4782344"/>
                </a:cubicBezTo>
                <a:cubicBezTo>
                  <a:pt x="1319609" y="4782344"/>
                  <a:pt x="1317129" y="4779864"/>
                  <a:pt x="1317129" y="4774903"/>
                </a:cubicBezTo>
                <a:cubicBezTo>
                  <a:pt x="1317129" y="4769942"/>
                  <a:pt x="1322090" y="4767461"/>
                  <a:pt x="1332011" y="4767461"/>
                </a:cubicBezTo>
                <a:cubicBezTo>
                  <a:pt x="1336972" y="4767461"/>
                  <a:pt x="1339453" y="4767461"/>
                  <a:pt x="1339453" y="4767461"/>
                </a:cubicBezTo>
                <a:cubicBezTo>
                  <a:pt x="1339453" y="4767461"/>
                  <a:pt x="1336972" y="4764981"/>
                  <a:pt x="1332011" y="4760020"/>
                </a:cubicBezTo>
                <a:cubicBezTo>
                  <a:pt x="1332011" y="4755059"/>
                  <a:pt x="1327050" y="4752579"/>
                  <a:pt x="1317129" y="4752579"/>
                </a:cubicBezTo>
                <a:lnTo>
                  <a:pt x="1317129" y="4745137"/>
                </a:lnTo>
                <a:cubicBezTo>
                  <a:pt x="1332011" y="4740176"/>
                  <a:pt x="1336972" y="4727774"/>
                  <a:pt x="1332011" y="4707930"/>
                </a:cubicBezTo>
                <a:cubicBezTo>
                  <a:pt x="1332011" y="4702969"/>
                  <a:pt x="1329531" y="4699249"/>
                  <a:pt x="1324570" y="4696768"/>
                </a:cubicBezTo>
                <a:cubicBezTo>
                  <a:pt x="1319609" y="4694288"/>
                  <a:pt x="1314648" y="4694288"/>
                  <a:pt x="1309687" y="4696768"/>
                </a:cubicBezTo>
                <a:cubicBezTo>
                  <a:pt x="1304726" y="4699249"/>
                  <a:pt x="1303486" y="4701729"/>
                  <a:pt x="1305967" y="4704209"/>
                </a:cubicBezTo>
                <a:cubicBezTo>
                  <a:pt x="1308447" y="4706690"/>
                  <a:pt x="1312168" y="4709171"/>
                  <a:pt x="1317129" y="4711651"/>
                </a:cubicBezTo>
                <a:cubicBezTo>
                  <a:pt x="1322090" y="4714131"/>
                  <a:pt x="1324570" y="4716612"/>
                  <a:pt x="1324570" y="4719092"/>
                </a:cubicBezTo>
                <a:cubicBezTo>
                  <a:pt x="1324570" y="4721573"/>
                  <a:pt x="1324570" y="4722813"/>
                  <a:pt x="1324570" y="4722813"/>
                </a:cubicBezTo>
                <a:cubicBezTo>
                  <a:pt x="1319609" y="4732735"/>
                  <a:pt x="1314648" y="4736456"/>
                  <a:pt x="1309687" y="4733975"/>
                </a:cubicBezTo>
                <a:cubicBezTo>
                  <a:pt x="1304726" y="4731495"/>
                  <a:pt x="1299765" y="4735216"/>
                  <a:pt x="1294805" y="4745137"/>
                </a:cubicBezTo>
                <a:cubicBezTo>
                  <a:pt x="1284882" y="4764981"/>
                  <a:pt x="1277441" y="4767461"/>
                  <a:pt x="1272480" y="4752579"/>
                </a:cubicBezTo>
                <a:cubicBezTo>
                  <a:pt x="1267519" y="4752579"/>
                  <a:pt x="1266279" y="4751339"/>
                  <a:pt x="1268760" y="4748858"/>
                </a:cubicBezTo>
                <a:cubicBezTo>
                  <a:pt x="1271240" y="4746378"/>
                  <a:pt x="1274961" y="4745137"/>
                  <a:pt x="1279921" y="4745137"/>
                </a:cubicBezTo>
                <a:cubicBezTo>
                  <a:pt x="1284882" y="4745137"/>
                  <a:pt x="1287363" y="4743897"/>
                  <a:pt x="1287363" y="4741416"/>
                </a:cubicBezTo>
                <a:cubicBezTo>
                  <a:pt x="1287363" y="4738936"/>
                  <a:pt x="1284882" y="4736456"/>
                  <a:pt x="1279921" y="4733975"/>
                </a:cubicBezTo>
                <a:cubicBezTo>
                  <a:pt x="1274961" y="4731495"/>
                  <a:pt x="1272480" y="4727774"/>
                  <a:pt x="1272480" y="4722813"/>
                </a:cubicBezTo>
                <a:lnTo>
                  <a:pt x="1265039" y="4722813"/>
                </a:lnTo>
                <a:cubicBezTo>
                  <a:pt x="1255117" y="4722813"/>
                  <a:pt x="1250156" y="4720333"/>
                  <a:pt x="1250156" y="4715372"/>
                </a:cubicBezTo>
                <a:lnTo>
                  <a:pt x="1242715" y="4715372"/>
                </a:lnTo>
                <a:cubicBezTo>
                  <a:pt x="1242715" y="4715372"/>
                  <a:pt x="1241474" y="4714131"/>
                  <a:pt x="1238994" y="4711651"/>
                </a:cubicBezTo>
                <a:cubicBezTo>
                  <a:pt x="1236513" y="4709171"/>
                  <a:pt x="1232793" y="4707930"/>
                  <a:pt x="1227832" y="4707930"/>
                </a:cubicBezTo>
                <a:cubicBezTo>
                  <a:pt x="1227832" y="4707930"/>
                  <a:pt x="1227832" y="4710411"/>
                  <a:pt x="1227832" y="4715372"/>
                </a:cubicBezTo>
                <a:lnTo>
                  <a:pt x="1212949" y="4707930"/>
                </a:lnTo>
                <a:lnTo>
                  <a:pt x="1220390" y="4693047"/>
                </a:lnTo>
                <a:cubicBezTo>
                  <a:pt x="1225351" y="4698009"/>
                  <a:pt x="1229072" y="4699249"/>
                  <a:pt x="1231552" y="4696768"/>
                </a:cubicBezTo>
                <a:cubicBezTo>
                  <a:pt x="1234033" y="4694288"/>
                  <a:pt x="1237754" y="4693047"/>
                  <a:pt x="1242715" y="4693047"/>
                </a:cubicBezTo>
                <a:cubicBezTo>
                  <a:pt x="1247676" y="4688087"/>
                  <a:pt x="1242715" y="4683126"/>
                  <a:pt x="1227832" y="4678165"/>
                </a:cubicBezTo>
                <a:cubicBezTo>
                  <a:pt x="1222871" y="4668243"/>
                  <a:pt x="1220390" y="4660802"/>
                  <a:pt x="1220390" y="4655840"/>
                </a:cubicBezTo>
                <a:cubicBezTo>
                  <a:pt x="1225351" y="4660802"/>
                  <a:pt x="1227832" y="4660802"/>
                  <a:pt x="1227832" y="4655840"/>
                </a:cubicBezTo>
                <a:cubicBezTo>
                  <a:pt x="1227832" y="4640957"/>
                  <a:pt x="1222871" y="4635997"/>
                  <a:pt x="1212949" y="4640957"/>
                </a:cubicBezTo>
                <a:cubicBezTo>
                  <a:pt x="1207988" y="4640957"/>
                  <a:pt x="1200547" y="4637237"/>
                  <a:pt x="1190625" y="4629795"/>
                </a:cubicBezTo>
                <a:cubicBezTo>
                  <a:pt x="1180703" y="4622354"/>
                  <a:pt x="1173262" y="4618633"/>
                  <a:pt x="1168300" y="4618633"/>
                </a:cubicBezTo>
                <a:lnTo>
                  <a:pt x="1160859" y="4626075"/>
                </a:lnTo>
                <a:lnTo>
                  <a:pt x="1190625" y="4663282"/>
                </a:lnTo>
                <a:lnTo>
                  <a:pt x="1168300" y="4655840"/>
                </a:lnTo>
                <a:cubicBezTo>
                  <a:pt x="1163340" y="4635997"/>
                  <a:pt x="1158379" y="4633516"/>
                  <a:pt x="1153418" y="4648399"/>
                </a:cubicBezTo>
                <a:cubicBezTo>
                  <a:pt x="1148457" y="4658321"/>
                  <a:pt x="1145976" y="4663282"/>
                  <a:pt x="1145976" y="4663282"/>
                </a:cubicBezTo>
                <a:lnTo>
                  <a:pt x="1145976" y="4648399"/>
                </a:lnTo>
                <a:lnTo>
                  <a:pt x="1116211" y="4618633"/>
                </a:lnTo>
                <a:cubicBezTo>
                  <a:pt x="1116211" y="4628555"/>
                  <a:pt x="1116211" y="4635997"/>
                  <a:pt x="1116211" y="4640957"/>
                </a:cubicBezTo>
                <a:cubicBezTo>
                  <a:pt x="1111250" y="4640957"/>
                  <a:pt x="1105049" y="4643438"/>
                  <a:pt x="1097607" y="4648399"/>
                </a:cubicBezTo>
                <a:cubicBezTo>
                  <a:pt x="1090166" y="4653360"/>
                  <a:pt x="1083965" y="4655840"/>
                  <a:pt x="1079004" y="4655840"/>
                </a:cubicBezTo>
                <a:cubicBezTo>
                  <a:pt x="1083965" y="4660802"/>
                  <a:pt x="1083965" y="4663282"/>
                  <a:pt x="1079004" y="4663282"/>
                </a:cubicBezTo>
                <a:cubicBezTo>
                  <a:pt x="1074043" y="4663282"/>
                  <a:pt x="1071562" y="4663282"/>
                  <a:pt x="1071562" y="4663282"/>
                </a:cubicBezTo>
                <a:cubicBezTo>
                  <a:pt x="1066601" y="4658321"/>
                  <a:pt x="1061640" y="4655840"/>
                  <a:pt x="1056679" y="4655840"/>
                </a:cubicBezTo>
                <a:cubicBezTo>
                  <a:pt x="1051718" y="4655840"/>
                  <a:pt x="1044277" y="4655840"/>
                  <a:pt x="1034355" y="4655840"/>
                </a:cubicBezTo>
                <a:lnTo>
                  <a:pt x="1026914" y="4663282"/>
                </a:lnTo>
                <a:cubicBezTo>
                  <a:pt x="1026914" y="4658321"/>
                  <a:pt x="1023193" y="4655840"/>
                  <a:pt x="1015752" y="4655840"/>
                </a:cubicBezTo>
                <a:cubicBezTo>
                  <a:pt x="1008310" y="4655840"/>
                  <a:pt x="1007070" y="4660802"/>
                  <a:pt x="1012031" y="4670723"/>
                </a:cubicBezTo>
                <a:lnTo>
                  <a:pt x="997148" y="4670723"/>
                </a:lnTo>
                <a:cubicBezTo>
                  <a:pt x="982265" y="4655840"/>
                  <a:pt x="974824" y="4655840"/>
                  <a:pt x="974824" y="4670723"/>
                </a:cubicBezTo>
                <a:lnTo>
                  <a:pt x="967383" y="4663282"/>
                </a:lnTo>
                <a:cubicBezTo>
                  <a:pt x="962421" y="4658321"/>
                  <a:pt x="964902" y="4655840"/>
                  <a:pt x="974824" y="4655840"/>
                </a:cubicBezTo>
                <a:cubicBezTo>
                  <a:pt x="974824" y="4655840"/>
                  <a:pt x="974824" y="4654600"/>
                  <a:pt x="974824" y="4652120"/>
                </a:cubicBezTo>
                <a:cubicBezTo>
                  <a:pt x="974824" y="4649640"/>
                  <a:pt x="974824" y="4645919"/>
                  <a:pt x="974824" y="4640957"/>
                </a:cubicBezTo>
                <a:cubicBezTo>
                  <a:pt x="969863" y="4626075"/>
                  <a:pt x="962421" y="4626075"/>
                  <a:pt x="952500" y="4640957"/>
                </a:cubicBezTo>
                <a:lnTo>
                  <a:pt x="949794" y="4640281"/>
                </a:lnTo>
                <a:lnTo>
                  <a:pt x="951570" y="4639097"/>
                </a:lnTo>
                <a:cubicBezTo>
                  <a:pt x="952190" y="4637857"/>
                  <a:pt x="952500" y="4635997"/>
                  <a:pt x="952500" y="4633516"/>
                </a:cubicBezTo>
                <a:cubicBezTo>
                  <a:pt x="952500" y="4628555"/>
                  <a:pt x="950019" y="4621114"/>
                  <a:pt x="945058" y="4611192"/>
                </a:cubicBezTo>
                <a:cubicBezTo>
                  <a:pt x="940097" y="4601270"/>
                  <a:pt x="937617" y="4593829"/>
                  <a:pt x="937617" y="4588868"/>
                </a:cubicBezTo>
                <a:cubicBezTo>
                  <a:pt x="942578" y="4583907"/>
                  <a:pt x="942578" y="4578946"/>
                  <a:pt x="937617" y="4573985"/>
                </a:cubicBezTo>
                <a:cubicBezTo>
                  <a:pt x="932656" y="4569024"/>
                  <a:pt x="932656" y="4566543"/>
                  <a:pt x="937617" y="4566543"/>
                </a:cubicBezTo>
                <a:lnTo>
                  <a:pt x="945058" y="4573985"/>
                </a:lnTo>
                <a:cubicBezTo>
                  <a:pt x="945058" y="4578946"/>
                  <a:pt x="950019" y="4583907"/>
                  <a:pt x="959941" y="4588868"/>
                </a:cubicBezTo>
                <a:lnTo>
                  <a:pt x="967383" y="4603750"/>
                </a:lnTo>
                <a:lnTo>
                  <a:pt x="1019473" y="4648399"/>
                </a:lnTo>
                <a:lnTo>
                  <a:pt x="1026914" y="4640957"/>
                </a:lnTo>
                <a:cubicBezTo>
                  <a:pt x="1026914" y="4635997"/>
                  <a:pt x="1026914" y="4631036"/>
                  <a:pt x="1026914" y="4626075"/>
                </a:cubicBezTo>
                <a:lnTo>
                  <a:pt x="1004589" y="4618633"/>
                </a:lnTo>
                <a:cubicBezTo>
                  <a:pt x="994668" y="4613673"/>
                  <a:pt x="989707" y="4608712"/>
                  <a:pt x="989707" y="4603750"/>
                </a:cubicBezTo>
                <a:cubicBezTo>
                  <a:pt x="989707" y="4598790"/>
                  <a:pt x="987226" y="4596309"/>
                  <a:pt x="982265" y="4596309"/>
                </a:cubicBezTo>
                <a:lnTo>
                  <a:pt x="982265" y="4581426"/>
                </a:lnTo>
                <a:lnTo>
                  <a:pt x="974824" y="4581426"/>
                </a:lnTo>
                <a:cubicBezTo>
                  <a:pt x="974824" y="4586388"/>
                  <a:pt x="973584" y="4588868"/>
                  <a:pt x="971103" y="4588868"/>
                </a:cubicBezTo>
                <a:cubicBezTo>
                  <a:pt x="968623" y="4588868"/>
                  <a:pt x="967383" y="4586388"/>
                  <a:pt x="967383" y="4581426"/>
                </a:cubicBezTo>
                <a:cubicBezTo>
                  <a:pt x="962421" y="4576465"/>
                  <a:pt x="961181" y="4572745"/>
                  <a:pt x="963662" y="4570264"/>
                </a:cubicBezTo>
                <a:cubicBezTo>
                  <a:pt x="966142" y="4567784"/>
                  <a:pt x="969863" y="4569024"/>
                  <a:pt x="974824" y="4573985"/>
                </a:cubicBezTo>
                <a:lnTo>
                  <a:pt x="974824" y="4566543"/>
                </a:lnTo>
                <a:cubicBezTo>
                  <a:pt x="974824" y="4566543"/>
                  <a:pt x="972344" y="4565303"/>
                  <a:pt x="967383" y="4562823"/>
                </a:cubicBezTo>
                <a:cubicBezTo>
                  <a:pt x="962421" y="4560343"/>
                  <a:pt x="959941" y="4559102"/>
                  <a:pt x="959941" y="4559102"/>
                </a:cubicBezTo>
                <a:cubicBezTo>
                  <a:pt x="954980" y="4559102"/>
                  <a:pt x="953740" y="4555381"/>
                  <a:pt x="956220" y="4547940"/>
                </a:cubicBezTo>
                <a:cubicBezTo>
                  <a:pt x="958701" y="4540498"/>
                  <a:pt x="957461" y="4534298"/>
                  <a:pt x="952500" y="4529336"/>
                </a:cubicBezTo>
                <a:cubicBezTo>
                  <a:pt x="937617" y="4519415"/>
                  <a:pt x="930176" y="4509493"/>
                  <a:pt x="930176" y="4499571"/>
                </a:cubicBezTo>
                <a:cubicBezTo>
                  <a:pt x="930176" y="4479727"/>
                  <a:pt x="920254" y="4469805"/>
                  <a:pt x="900410" y="4469805"/>
                </a:cubicBezTo>
                <a:cubicBezTo>
                  <a:pt x="895449" y="4469805"/>
                  <a:pt x="892968" y="4469805"/>
                  <a:pt x="892968" y="4469805"/>
                </a:cubicBezTo>
                <a:cubicBezTo>
                  <a:pt x="892968" y="4469805"/>
                  <a:pt x="892968" y="4467325"/>
                  <a:pt x="892968" y="4462364"/>
                </a:cubicBezTo>
                <a:cubicBezTo>
                  <a:pt x="892968" y="4457403"/>
                  <a:pt x="892968" y="4453682"/>
                  <a:pt x="892968" y="4451202"/>
                </a:cubicBezTo>
                <a:cubicBezTo>
                  <a:pt x="892968" y="4448722"/>
                  <a:pt x="895449" y="4449962"/>
                  <a:pt x="900410" y="4454922"/>
                </a:cubicBezTo>
                <a:lnTo>
                  <a:pt x="907851" y="4454922"/>
                </a:lnTo>
                <a:cubicBezTo>
                  <a:pt x="907851" y="4449962"/>
                  <a:pt x="905371" y="4445001"/>
                  <a:pt x="900410" y="4440040"/>
                </a:cubicBezTo>
                <a:lnTo>
                  <a:pt x="870644" y="4417715"/>
                </a:lnTo>
                <a:lnTo>
                  <a:pt x="863203" y="4410274"/>
                </a:lnTo>
                <a:cubicBezTo>
                  <a:pt x="868164" y="4410274"/>
                  <a:pt x="870644" y="4407794"/>
                  <a:pt x="870644" y="4402832"/>
                </a:cubicBezTo>
                <a:cubicBezTo>
                  <a:pt x="870644" y="4397872"/>
                  <a:pt x="868164" y="4397872"/>
                  <a:pt x="863203" y="4402832"/>
                </a:cubicBezTo>
                <a:cubicBezTo>
                  <a:pt x="848320" y="4407794"/>
                  <a:pt x="840878" y="4405313"/>
                  <a:pt x="840878" y="4395391"/>
                </a:cubicBezTo>
                <a:cubicBezTo>
                  <a:pt x="840878" y="4390430"/>
                  <a:pt x="833437" y="4382989"/>
                  <a:pt x="818555" y="4373067"/>
                </a:cubicBezTo>
                <a:cubicBezTo>
                  <a:pt x="803672" y="4363145"/>
                  <a:pt x="796230" y="4360665"/>
                  <a:pt x="796230" y="4365625"/>
                </a:cubicBezTo>
                <a:lnTo>
                  <a:pt x="781347" y="4358184"/>
                </a:lnTo>
                <a:cubicBezTo>
                  <a:pt x="776386" y="4353223"/>
                  <a:pt x="776386" y="4348263"/>
                  <a:pt x="781347" y="4343301"/>
                </a:cubicBezTo>
                <a:cubicBezTo>
                  <a:pt x="786308" y="4338340"/>
                  <a:pt x="788789" y="4335860"/>
                  <a:pt x="788789" y="4335860"/>
                </a:cubicBezTo>
                <a:cubicBezTo>
                  <a:pt x="788789" y="4335860"/>
                  <a:pt x="791269" y="4338340"/>
                  <a:pt x="796230" y="4343301"/>
                </a:cubicBezTo>
                <a:cubicBezTo>
                  <a:pt x="801191" y="4348263"/>
                  <a:pt x="804912" y="4350743"/>
                  <a:pt x="807392" y="4350743"/>
                </a:cubicBezTo>
                <a:cubicBezTo>
                  <a:pt x="809873" y="4350743"/>
                  <a:pt x="813593" y="4350743"/>
                  <a:pt x="818555" y="4350743"/>
                </a:cubicBezTo>
                <a:cubicBezTo>
                  <a:pt x="823515" y="4355704"/>
                  <a:pt x="825996" y="4358184"/>
                  <a:pt x="825996" y="4358184"/>
                </a:cubicBezTo>
                <a:cubicBezTo>
                  <a:pt x="825996" y="4363145"/>
                  <a:pt x="828476" y="4365625"/>
                  <a:pt x="833437" y="4365625"/>
                </a:cubicBezTo>
                <a:cubicBezTo>
                  <a:pt x="838398" y="4365625"/>
                  <a:pt x="842119" y="4363145"/>
                  <a:pt x="844599" y="4358184"/>
                </a:cubicBezTo>
                <a:cubicBezTo>
                  <a:pt x="847080" y="4353223"/>
                  <a:pt x="845840" y="4350743"/>
                  <a:pt x="840878" y="4350743"/>
                </a:cubicBezTo>
                <a:cubicBezTo>
                  <a:pt x="835918" y="4350743"/>
                  <a:pt x="832197" y="4348263"/>
                  <a:pt x="829717" y="4343301"/>
                </a:cubicBezTo>
                <a:cubicBezTo>
                  <a:pt x="827236" y="4338340"/>
                  <a:pt x="825996" y="4333380"/>
                  <a:pt x="825996" y="4328418"/>
                </a:cubicBezTo>
                <a:lnTo>
                  <a:pt x="848320" y="4335860"/>
                </a:lnTo>
                <a:cubicBezTo>
                  <a:pt x="853281" y="4345782"/>
                  <a:pt x="858242" y="4348263"/>
                  <a:pt x="863203" y="4343301"/>
                </a:cubicBezTo>
                <a:cubicBezTo>
                  <a:pt x="868164" y="4338340"/>
                  <a:pt x="864443" y="4330899"/>
                  <a:pt x="852041" y="4320977"/>
                </a:cubicBezTo>
                <a:cubicBezTo>
                  <a:pt x="839638" y="4311056"/>
                  <a:pt x="827236" y="4303614"/>
                  <a:pt x="814834" y="4298653"/>
                </a:cubicBezTo>
                <a:cubicBezTo>
                  <a:pt x="802431" y="4293692"/>
                  <a:pt x="796230" y="4288731"/>
                  <a:pt x="796230" y="4283770"/>
                </a:cubicBezTo>
                <a:cubicBezTo>
                  <a:pt x="796230" y="4278809"/>
                  <a:pt x="796230" y="4276329"/>
                  <a:pt x="796230" y="4276329"/>
                </a:cubicBezTo>
                <a:cubicBezTo>
                  <a:pt x="796230" y="4276329"/>
                  <a:pt x="798711" y="4276329"/>
                  <a:pt x="803672" y="4276329"/>
                </a:cubicBezTo>
                <a:cubicBezTo>
                  <a:pt x="808633" y="4276329"/>
                  <a:pt x="813593" y="4271368"/>
                  <a:pt x="818555" y="4261446"/>
                </a:cubicBezTo>
                <a:lnTo>
                  <a:pt x="825996" y="4246563"/>
                </a:lnTo>
                <a:cubicBezTo>
                  <a:pt x="830957" y="4251524"/>
                  <a:pt x="833437" y="4251524"/>
                  <a:pt x="833437" y="4246563"/>
                </a:cubicBezTo>
                <a:lnTo>
                  <a:pt x="811113" y="4224239"/>
                </a:lnTo>
                <a:cubicBezTo>
                  <a:pt x="806152" y="4224239"/>
                  <a:pt x="803672" y="4219278"/>
                  <a:pt x="803672" y="4209356"/>
                </a:cubicBezTo>
                <a:cubicBezTo>
                  <a:pt x="808633" y="4199434"/>
                  <a:pt x="816074" y="4196954"/>
                  <a:pt x="825996" y="4201915"/>
                </a:cubicBezTo>
                <a:cubicBezTo>
                  <a:pt x="835918" y="4201915"/>
                  <a:pt x="840878" y="4204395"/>
                  <a:pt x="840878" y="4209356"/>
                </a:cubicBezTo>
                <a:lnTo>
                  <a:pt x="855762" y="4224239"/>
                </a:lnTo>
                <a:lnTo>
                  <a:pt x="855762" y="4209356"/>
                </a:lnTo>
                <a:lnTo>
                  <a:pt x="840878" y="4194473"/>
                </a:lnTo>
                <a:cubicBezTo>
                  <a:pt x="835918" y="4194473"/>
                  <a:pt x="833437" y="4193233"/>
                  <a:pt x="833437" y="4190752"/>
                </a:cubicBezTo>
                <a:cubicBezTo>
                  <a:pt x="833437" y="4188272"/>
                  <a:pt x="830957" y="4187032"/>
                  <a:pt x="825996" y="4187032"/>
                </a:cubicBezTo>
                <a:cubicBezTo>
                  <a:pt x="825996" y="4187032"/>
                  <a:pt x="823515" y="4187032"/>
                  <a:pt x="818555" y="4187032"/>
                </a:cubicBezTo>
                <a:lnTo>
                  <a:pt x="803672" y="4187032"/>
                </a:lnTo>
                <a:cubicBezTo>
                  <a:pt x="803672" y="4191992"/>
                  <a:pt x="801191" y="4194473"/>
                  <a:pt x="796230" y="4194473"/>
                </a:cubicBezTo>
                <a:cubicBezTo>
                  <a:pt x="791269" y="4194473"/>
                  <a:pt x="787549" y="4194473"/>
                  <a:pt x="785068" y="4194473"/>
                </a:cubicBezTo>
                <a:cubicBezTo>
                  <a:pt x="782588" y="4194473"/>
                  <a:pt x="783828" y="4196954"/>
                  <a:pt x="788789" y="4201915"/>
                </a:cubicBezTo>
                <a:cubicBezTo>
                  <a:pt x="788789" y="4206875"/>
                  <a:pt x="786308" y="4209356"/>
                  <a:pt x="781347" y="4209356"/>
                </a:cubicBezTo>
                <a:cubicBezTo>
                  <a:pt x="776386" y="4209356"/>
                  <a:pt x="773906" y="4206875"/>
                  <a:pt x="773906" y="4201915"/>
                </a:cubicBezTo>
                <a:cubicBezTo>
                  <a:pt x="773906" y="4196954"/>
                  <a:pt x="773906" y="4194473"/>
                  <a:pt x="773906" y="4194473"/>
                </a:cubicBezTo>
                <a:cubicBezTo>
                  <a:pt x="768945" y="4194473"/>
                  <a:pt x="763984" y="4191992"/>
                  <a:pt x="759023" y="4187032"/>
                </a:cubicBezTo>
                <a:cubicBezTo>
                  <a:pt x="759023" y="4182071"/>
                  <a:pt x="757783" y="4178350"/>
                  <a:pt x="755302" y="4175870"/>
                </a:cubicBezTo>
                <a:cubicBezTo>
                  <a:pt x="752822" y="4173389"/>
                  <a:pt x="751582" y="4172149"/>
                  <a:pt x="751582" y="4172149"/>
                </a:cubicBezTo>
                <a:cubicBezTo>
                  <a:pt x="746621" y="4172149"/>
                  <a:pt x="745381" y="4169668"/>
                  <a:pt x="747861" y="4164707"/>
                </a:cubicBezTo>
                <a:cubicBezTo>
                  <a:pt x="750342" y="4159747"/>
                  <a:pt x="749101" y="4157266"/>
                  <a:pt x="744140" y="4157266"/>
                </a:cubicBezTo>
                <a:cubicBezTo>
                  <a:pt x="719336" y="4147344"/>
                  <a:pt x="706933" y="4134942"/>
                  <a:pt x="706933" y="4120059"/>
                </a:cubicBezTo>
                <a:lnTo>
                  <a:pt x="714375" y="4120059"/>
                </a:lnTo>
                <a:lnTo>
                  <a:pt x="721816" y="4127500"/>
                </a:lnTo>
                <a:cubicBezTo>
                  <a:pt x="721816" y="4122540"/>
                  <a:pt x="724297" y="4121299"/>
                  <a:pt x="729257" y="4123780"/>
                </a:cubicBezTo>
                <a:cubicBezTo>
                  <a:pt x="734219" y="4126260"/>
                  <a:pt x="736699" y="4129981"/>
                  <a:pt x="736699" y="4134942"/>
                </a:cubicBezTo>
                <a:cubicBezTo>
                  <a:pt x="741660" y="4149825"/>
                  <a:pt x="754062" y="4159747"/>
                  <a:pt x="773906" y="4164707"/>
                </a:cubicBezTo>
                <a:cubicBezTo>
                  <a:pt x="783828" y="4169668"/>
                  <a:pt x="788789" y="4172149"/>
                  <a:pt x="788789" y="4172149"/>
                </a:cubicBezTo>
                <a:cubicBezTo>
                  <a:pt x="788789" y="4172149"/>
                  <a:pt x="788789" y="4169668"/>
                  <a:pt x="788789" y="4164707"/>
                </a:cubicBezTo>
                <a:lnTo>
                  <a:pt x="781347" y="4149825"/>
                </a:lnTo>
                <a:cubicBezTo>
                  <a:pt x="781347" y="4154785"/>
                  <a:pt x="777627" y="4154785"/>
                  <a:pt x="770185" y="4149825"/>
                </a:cubicBezTo>
                <a:cubicBezTo>
                  <a:pt x="762744" y="4144864"/>
                  <a:pt x="759023" y="4139903"/>
                  <a:pt x="759023" y="4134942"/>
                </a:cubicBezTo>
                <a:cubicBezTo>
                  <a:pt x="759023" y="4134942"/>
                  <a:pt x="759023" y="4133702"/>
                  <a:pt x="759023" y="4131221"/>
                </a:cubicBezTo>
                <a:cubicBezTo>
                  <a:pt x="759023" y="4128740"/>
                  <a:pt x="756543" y="4127500"/>
                  <a:pt x="751582" y="4127500"/>
                </a:cubicBezTo>
                <a:cubicBezTo>
                  <a:pt x="751582" y="4122540"/>
                  <a:pt x="751582" y="4120059"/>
                  <a:pt x="751582" y="4120059"/>
                </a:cubicBezTo>
                <a:lnTo>
                  <a:pt x="751582" y="4112618"/>
                </a:lnTo>
                <a:cubicBezTo>
                  <a:pt x="746621" y="4117578"/>
                  <a:pt x="741660" y="4117578"/>
                  <a:pt x="736699" y="4112618"/>
                </a:cubicBezTo>
                <a:cubicBezTo>
                  <a:pt x="731738" y="4107657"/>
                  <a:pt x="730498" y="4103936"/>
                  <a:pt x="732978" y="4101456"/>
                </a:cubicBezTo>
                <a:cubicBezTo>
                  <a:pt x="735459" y="4098975"/>
                  <a:pt x="734219" y="4096495"/>
                  <a:pt x="729257" y="4094014"/>
                </a:cubicBezTo>
                <a:cubicBezTo>
                  <a:pt x="724297" y="4091533"/>
                  <a:pt x="721816" y="4087813"/>
                  <a:pt x="721816" y="4082852"/>
                </a:cubicBezTo>
                <a:cubicBezTo>
                  <a:pt x="721816" y="4077891"/>
                  <a:pt x="721816" y="4072930"/>
                  <a:pt x="721816" y="4067969"/>
                </a:cubicBezTo>
                <a:cubicBezTo>
                  <a:pt x="726777" y="4063008"/>
                  <a:pt x="729257" y="4060528"/>
                  <a:pt x="729257" y="4060528"/>
                </a:cubicBezTo>
                <a:cubicBezTo>
                  <a:pt x="729257" y="4060528"/>
                  <a:pt x="726777" y="4060528"/>
                  <a:pt x="721816" y="4060528"/>
                </a:cubicBezTo>
                <a:cubicBezTo>
                  <a:pt x="711894" y="4055567"/>
                  <a:pt x="705693" y="4049366"/>
                  <a:pt x="703213" y="4041924"/>
                </a:cubicBezTo>
                <a:cubicBezTo>
                  <a:pt x="700732" y="4034483"/>
                  <a:pt x="701972" y="4028282"/>
                  <a:pt x="706933" y="4023321"/>
                </a:cubicBezTo>
                <a:cubicBezTo>
                  <a:pt x="706933" y="4018360"/>
                  <a:pt x="704453" y="4013399"/>
                  <a:pt x="699492" y="4008438"/>
                </a:cubicBezTo>
                <a:lnTo>
                  <a:pt x="692051" y="4008438"/>
                </a:lnTo>
                <a:cubicBezTo>
                  <a:pt x="687090" y="4008438"/>
                  <a:pt x="683369" y="4007198"/>
                  <a:pt x="680888" y="4004717"/>
                </a:cubicBezTo>
                <a:cubicBezTo>
                  <a:pt x="678408" y="4002237"/>
                  <a:pt x="675927" y="4000997"/>
                  <a:pt x="673447" y="4000997"/>
                </a:cubicBezTo>
                <a:cubicBezTo>
                  <a:pt x="670967" y="4000997"/>
                  <a:pt x="669726" y="4000997"/>
                  <a:pt x="669726" y="4000997"/>
                </a:cubicBezTo>
                <a:cubicBezTo>
                  <a:pt x="669726" y="4000997"/>
                  <a:pt x="669726" y="3998516"/>
                  <a:pt x="669726" y="3993555"/>
                </a:cubicBezTo>
                <a:lnTo>
                  <a:pt x="677168" y="3993555"/>
                </a:lnTo>
                <a:lnTo>
                  <a:pt x="677168" y="3986114"/>
                </a:lnTo>
                <a:lnTo>
                  <a:pt x="669726" y="3963790"/>
                </a:lnTo>
                <a:lnTo>
                  <a:pt x="654844" y="3941465"/>
                </a:lnTo>
                <a:lnTo>
                  <a:pt x="662285" y="3934024"/>
                </a:lnTo>
                <a:cubicBezTo>
                  <a:pt x="657324" y="3929063"/>
                  <a:pt x="656084" y="3924102"/>
                  <a:pt x="658564" y="3919141"/>
                </a:cubicBezTo>
                <a:cubicBezTo>
                  <a:pt x="661045" y="3914180"/>
                  <a:pt x="663525" y="3915420"/>
                  <a:pt x="666006" y="3922862"/>
                </a:cubicBezTo>
                <a:cubicBezTo>
                  <a:pt x="668486" y="3930303"/>
                  <a:pt x="674687" y="3934024"/>
                  <a:pt x="684609" y="3934024"/>
                </a:cubicBezTo>
                <a:cubicBezTo>
                  <a:pt x="689570" y="3934024"/>
                  <a:pt x="694531" y="3934024"/>
                  <a:pt x="699492" y="3934024"/>
                </a:cubicBezTo>
                <a:cubicBezTo>
                  <a:pt x="694531" y="3929063"/>
                  <a:pt x="692051" y="3924102"/>
                  <a:pt x="692051" y="3919141"/>
                </a:cubicBezTo>
                <a:cubicBezTo>
                  <a:pt x="692051" y="3914180"/>
                  <a:pt x="692051" y="3911700"/>
                  <a:pt x="692051" y="3911700"/>
                </a:cubicBezTo>
                <a:cubicBezTo>
                  <a:pt x="682129" y="3911700"/>
                  <a:pt x="674687" y="3909219"/>
                  <a:pt x="669726" y="3904258"/>
                </a:cubicBezTo>
                <a:cubicBezTo>
                  <a:pt x="679648" y="3909219"/>
                  <a:pt x="684609" y="3906739"/>
                  <a:pt x="684609" y="3896817"/>
                </a:cubicBezTo>
                <a:cubicBezTo>
                  <a:pt x="684609" y="3891856"/>
                  <a:pt x="680888" y="3888135"/>
                  <a:pt x="673447" y="3885655"/>
                </a:cubicBezTo>
                <a:cubicBezTo>
                  <a:pt x="666006" y="3883174"/>
                  <a:pt x="664765" y="3880694"/>
                  <a:pt x="669726" y="3878213"/>
                </a:cubicBezTo>
                <a:cubicBezTo>
                  <a:pt x="674687" y="3875733"/>
                  <a:pt x="674687" y="3869532"/>
                  <a:pt x="669726" y="3859610"/>
                </a:cubicBezTo>
                <a:cubicBezTo>
                  <a:pt x="664765" y="3849688"/>
                  <a:pt x="661045" y="3843487"/>
                  <a:pt x="658564" y="3841006"/>
                </a:cubicBezTo>
                <a:cubicBezTo>
                  <a:pt x="656084" y="3838526"/>
                  <a:pt x="656084" y="3833565"/>
                  <a:pt x="658564" y="3826123"/>
                </a:cubicBezTo>
                <a:cubicBezTo>
                  <a:pt x="661045" y="3818682"/>
                  <a:pt x="657324" y="3810001"/>
                  <a:pt x="647402" y="3800079"/>
                </a:cubicBezTo>
                <a:lnTo>
                  <a:pt x="632519" y="3762872"/>
                </a:lnTo>
                <a:lnTo>
                  <a:pt x="632519" y="3703340"/>
                </a:lnTo>
                <a:cubicBezTo>
                  <a:pt x="627558" y="3693418"/>
                  <a:pt x="625078" y="3685977"/>
                  <a:pt x="625078" y="3681016"/>
                </a:cubicBezTo>
                <a:cubicBezTo>
                  <a:pt x="625078" y="3676055"/>
                  <a:pt x="621357" y="3669854"/>
                  <a:pt x="613916" y="3662413"/>
                </a:cubicBezTo>
                <a:cubicBezTo>
                  <a:pt x="606474" y="3654971"/>
                  <a:pt x="601513" y="3651250"/>
                  <a:pt x="599033" y="3651250"/>
                </a:cubicBezTo>
                <a:cubicBezTo>
                  <a:pt x="596553" y="3651250"/>
                  <a:pt x="595312" y="3648770"/>
                  <a:pt x="595312" y="3643809"/>
                </a:cubicBezTo>
                <a:cubicBezTo>
                  <a:pt x="595312" y="3638848"/>
                  <a:pt x="597793" y="3638848"/>
                  <a:pt x="602754" y="3643809"/>
                </a:cubicBezTo>
                <a:cubicBezTo>
                  <a:pt x="607715" y="3648770"/>
                  <a:pt x="611436" y="3651250"/>
                  <a:pt x="613916" y="3651250"/>
                </a:cubicBezTo>
                <a:cubicBezTo>
                  <a:pt x="616396" y="3651250"/>
                  <a:pt x="620117" y="3651250"/>
                  <a:pt x="625078" y="3651250"/>
                </a:cubicBezTo>
                <a:lnTo>
                  <a:pt x="625078" y="3643809"/>
                </a:lnTo>
                <a:cubicBezTo>
                  <a:pt x="625078" y="3638848"/>
                  <a:pt x="625078" y="3636368"/>
                  <a:pt x="625078" y="3636368"/>
                </a:cubicBezTo>
                <a:cubicBezTo>
                  <a:pt x="625078" y="3636368"/>
                  <a:pt x="622598" y="3636368"/>
                  <a:pt x="617637" y="3636368"/>
                </a:cubicBezTo>
                <a:cubicBezTo>
                  <a:pt x="612675" y="3636368"/>
                  <a:pt x="610195" y="3636368"/>
                  <a:pt x="610195" y="3636368"/>
                </a:cubicBezTo>
                <a:lnTo>
                  <a:pt x="595312" y="3614043"/>
                </a:lnTo>
                <a:cubicBezTo>
                  <a:pt x="590351" y="3609083"/>
                  <a:pt x="586630" y="3604121"/>
                  <a:pt x="584150" y="3599161"/>
                </a:cubicBezTo>
                <a:cubicBezTo>
                  <a:pt x="581670" y="3594200"/>
                  <a:pt x="580429" y="3591719"/>
                  <a:pt x="580429" y="3591719"/>
                </a:cubicBezTo>
                <a:cubicBezTo>
                  <a:pt x="575468" y="3581797"/>
                  <a:pt x="570508" y="3571876"/>
                  <a:pt x="565546" y="3561954"/>
                </a:cubicBezTo>
                <a:cubicBezTo>
                  <a:pt x="560586" y="3556993"/>
                  <a:pt x="556865" y="3552032"/>
                  <a:pt x="554384" y="3547071"/>
                </a:cubicBezTo>
                <a:cubicBezTo>
                  <a:pt x="551904" y="3542110"/>
                  <a:pt x="550664" y="3539629"/>
                  <a:pt x="550664" y="3539629"/>
                </a:cubicBezTo>
                <a:cubicBezTo>
                  <a:pt x="550664" y="3539629"/>
                  <a:pt x="545703" y="3534669"/>
                  <a:pt x="535781" y="3524747"/>
                </a:cubicBezTo>
                <a:lnTo>
                  <a:pt x="528339" y="3509864"/>
                </a:lnTo>
                <a:cubicBezTo>
                  <a:pt x="528339" y="3509864"/>
                  <a:pt x="535781" y="3517305"/>
                  <a:pt x="550664" y="3532188"/>
                </a:cubicBezTo>
                <a:cubicBezTo>
                  <a:pt x="565546" y="3547071"/>
                  <a:pt x="572988" y="3555752"/>
                  <a:pt x="572988" y="3558233"/>
                </a:cubicBezTo>
                <a:cubicBezTo>
                  <a:pt x="572988" y="3560714"/>
                  <a:pt x="575468" y="3559473"/>
                  <a:pt x="580429" y="3554512"/>
                </a:cubicBezTo>
                <a:lnTo>
                  <a:pt x="595312" y="3554512"/>
                </a:lnTo>
                <a:cubicBezTo>
                  <a:pt x="590351" y="3549551"/>
                  <a:pt x="590351" y="3547071"/>
                  <a:pt x="595312" y="3547071"/>
                </a:cubicBezTo>
                <a:lnTo>
                  <a:pt x="602754" y="3547071"/>
                </a:lnTo>
                <a:lnTo>
                  <a:pt x="610195" y="3539629"/>
                </a:lnTo>
                <a:cubicBezTo>
                  <a:pt x="615156" y="3534669"/>
                  <a:pt x="615156" y="3532188"/>
                  <a:pt x="610195" y="3532188"/>
                </a:cubicBezTo>
                <a:cubicBezTo>
                  <a:pt x="605234" y="3532188"/>
                  <a:pt x="601513" y="3530948"/>
                  <a:pt x="599033" y="3528467"/>
                </a:cubicBezTo>
                <a:cubicBezTo>
                  <a:pt x="596553" y="3525987"/>
                  <a:pt x="596553" y="3523506"/>
                  <a:pt x="599033" y="3521026"/>
                </a:cubicBezTo>
                <a:cubicBezTo>
                  <a:pt x="601513" y="3518545"/>
                  <a:pt x="602754" y="3513584"/>
                  <a:pt x="602754" y="3506143"/>
                </a:cubicBezTo>
                <a:cubicBezTo>
                  <a:pt x="602754" y="3498702"/>
                  <a:pt x="600273" y="3494981"/>
                  <a:pt x="595312" y="3494981"/>
                </a:cubicBezTo>
                <a:cubicBezTo>
                  <a:pt x="590351" y="3494981"/>
                  <a:pt x="587871" y="3498702"/>
                  <a:pt x="587871" y="3506143"/>
                </a:cubicBezTo>
                <a:cubicBezTo>
                  <a:pt x="587871" y="3513584"/>
                  <a:pt x="586630" y="3522266"/>
                  <a:pt x="584150" y="3532188"/>
                </a:cubicBezTo>
                <a:cubicBezTo>
                  <a:pt x="581670" y="3542110"/>
                  <a:pt x="579189" y="3547071"/>
                  <a:pt x="576709" y="3547071"/>
                </a:cubicBezTo>
                <a:cubicBezTo>
                  <a:pt x="574228" y="3547071"/>
                  <a:pt x="574228" y="3534669"/>
                  <a:pt x="576709" y="3509864"/>
                </a:cubicBezTo>
                <a:cubicBezTo>
                  <a:pt x="579189" y="3485059"/>
                  <a:pt x="580429" y="3475137"/>
                  <a:pt x="580429" y="3480098"/>
                </a:cubicBezTo>
                <a:lnTo>
                  <a:pt x="580429" y="3457774"/>
                </a:lnTo>
                <a:cubicBezTo>
                  <a:pt x="575468" y="3447852"/>
                  <a:pt x="575468" y="3442891"/>
                  <a:pt x="580429" y="3442891"/>
                </a:cubicBezTo>
                <a:cubicBezTo>
                  <a:pt x="590351" y="3437930"/>
                  <a:pt x="587871" y="3428008"/>
                  <a:pt x="572988" y="3413125"/>
                </a:cubicBezTo>
                <a:cubicBezTo>
                  <a:pt x="572988" y="3408165"/>
                  <a:pt x="571748" y="3393282"/>
                  <a:pt x="569267" y="3368477"/>
                </a:cubicBezTo>
                <a:cubicBezTo>
                  <a:pt x="566787" y="3343672"/>
                  <a:pt x="568027" y="3328789"/>
                  <a:pt x="572988" y="3323829"/>
                </a:cubicBezTo>
                <a:cubicBezTo>
                  <a:pt x="572988" y="3318868"/>
                  <a:pt x="572988" y="3315147"/>
                  <a:pt x="572988" y="3312666"/>
                </a:cubicBezTo>
                <a:cubicBezTo>
                  <a:pt x="572988" y="3310186"/>
                  <a:pt x="570508" y="3308946"/>
                  <a:pt x="565546" y="3308946"/>
                </a:cubicBezTo>
                <a:cubicBezTo>
                  <a:pt x="560586" y="3308946"/>
                  <a:pt x="553144" y="3306465"/>
                  <a:pt x="543222" y="3301504"/>
                </a:cubicBezTo>
                <a:lnTo>
                  <a:pt x="535781" y="3294063"/>
                </a:lnTo>
                <a:lnTo>
                  <a:pt x="543222" y="3294063"/>
                </a:lnTo>
                <a:cubicBezTo>
                  <a:pt x="553144" y="3289102"/>
                  <a:pt x="558105" y="3284141"/>
                  <a:pt x="558105" y="3279180"/>
                </a:cubicBezTo>
                <a:cubicBezTo>
                  <a:pt x="558105" y="3279180"/>
                  <a:pt x="559345" y="3279180"/>
                  <a:pt x="561826" y="3279180"/>
                </a:cubicBezTo>
                <a:cubicBezTo>
                  <a:pt x="564306" y="3279180"/>
                  <a:pt x="565546" y="3279180"/>
                  <a:pt x="565546" y="3279180"/>
                </a:cubicBezTo>
                <a:cubicBezTo>
                  <a:pt x="565546" y="3279180"/>
                  <a:pt x="565546" y="3281661"/>
                  <a:pt x="565546" y="3286622"/>
                </a:cubicBezTo>
                <a:cubicBezTo>
                  <a:pt x="565546" y="3291582"/>
                  <a:pt x="568027" y="3292823"/>
                  <a:pt x="572988" y="3290342"/>
                </a:cubicBezTo>
                <a:cubicBezTo>
                  <a:pt x="577949" y="3287862"/>
                  <a:pt x="580429" y="3287862"/>
                  <a:pt x="580429" y="3290342"/>
                </a:cubicBezTo>
                <a:cubicBezTo>
                  <a:pt x="580429" y="3292823"/>
                  <a:pt x="580429" y="3295303"/>
                  <a:pt x="580429" y="3297784"/>
                </a:cubicBezTo>
                <a:cubicBezTo>
                  <a:pt x="580429" y="3300264"/>
                  <a:pt x="580429" y="3305225"/>
                  <a:pt x="580429" y="3312666"/>
                </a:cubicBezTo>
                <a:cubicBezTo>
                  <a:pt x="580429" y="3320108"/>
                  <a:pt x="582910" y="3323829"/>
                  <a:pt x="587871" y="3323829"/>
                </a:cubicBezTo>
                <a:cubicBezTo>
                  <a:pt x="592832" y="3323829"/>
                  <a:pt x="595312" y="3316387"/>
                  <a:pt x="595312" y="3301504"/>
                </a:cubicBezTo>
                <a:cubicBezTo>
                  <a:pt x="595312" y="3286622"/>
                  <a:pt x="592832" y="3277940"/>
                  <a:pt x="587871" y="3275459"/>
                </a:cubicBezTo>
                <a:cubicBezTo>
                  <a:pt x="582910" y="3272979"/>
                  <a:pt x="581670" y="3266778"/>
                  <a:pt x="584150" y="3256856"/>
                </a:cubicBezTo>
                <a:cubicBezTo>
                  <a:pt x="586630" y="3246934"/>
                  <a:pt x="586630" y="3241973"/>
                  <a:pt x="584150" y="3241973"/>
                </a:cubicBezTo>
                <a:cubicBezTo>
                  <a:pt x="581670" y="3241973"/>
                  <a:pt x="580429" y="3244454"/>
                  <a:pt x="580429" y="3249415"/>
                </a:cubicBezTo>
                <a:lnTo>
                  <a:pt x="565546" y="3249415"/>
                </a:lnTo>
                <a:cubicBezTo>
                  <a:pt x="565546" y="3244454"/>
                  <a:pt x="564306" y="3240733"/>
                  <a:pt x="561826" y="3238252"/>
                </a:cubicBezTo>
                <a:cubicBezTo>
                  <a:pt x="559345" y="3235772"/>
                  <a:pt x="558105" y="3232051"/>
                  <a:pt x="558105" y="3227090"/>
                </a:cubicBezTo>
                <a:cubicBezTo>
                  <a:pt x="558105" y="3217168"/>
                  <a:pt x="560586" y="3214688"/>
                  <a:pt x="565546" y="3219649"/>
                </a:cubicBezTo>
                <a:cubicBezTo>
                  <a:pt x="570508" y="3224610"/>
                  <a:pt x="572988" y="3227090"/>
                  <a:pt x="572988" y="3227090"/>
                </a:cubicBezTo>
                <a:lnTo>
                  <a:pt x="572988" y="3197325"/>
                </a:lnTo>
                <a:cubicBezTo>
                  <a:pt x="577949" y="3187403"/>
                  <a:pt x="580429" y="3179961"/>
                  <a:pt x="580429" y="3175000"/>
                </a:cubicBezTo>
                <a:lnTo>
                  <a:pt x="587871" y="3175000"/>
                </a:lnTo>
                <a:cubicBezTo>
                  <a:pt x="587871" y="3170040"/>
                  <a:pt x="590351" y="3167559"/>
                  <a:pt x="595312" y="3167559"/>
                </a:cubicBezTo>
                <a:cubicBezTo>
                  <a:pt x="600273" y="3167559"/>
                  <a:pt x="605234" y="3165078"/>
                  <a:pt x="610195" y="3160118"/>
                </a:cubicBezTo>
                <a:cubicBezTo>
                  <a:pt x="615156" y="3150196"/>
                  <a:pt x="612675" y="3145235"/>
                  <a:pt x="602754" y="3145235"/>
                </a:cubicBezTo>
                <a:cubicBezTo>
                  <a:pt x="597793" y="3145235"/>
                  <a:pt x="596553" y="3142754"/>
                  <a:pt x="599033" y="3137793"/>
                </a:cubicBezTo>
                <a:cubicBezTo>
                  <a:pt x="601513" y="3132833"/>
                  <a:pt x="602754" y="3126631"/>
                  <a:pt x="602754" y="3119190"/>
                </a:cubicBezTo>
                <a:cubicBezTo>
                  <a:pt x="602754" y="3111748"/>
                  <a:pt x="606474" y="3108028"/>
                  <a:pt x="613916" y="3108028"/>
                </a:cubicBezTo>
                <a:cubicBezTo>
                  <a:pt x="621357" y="3108028"/>
                  <a:pt x="622598" y="3106788"/>
                  <a:pt x="617637" y="3104307"/>
                </a:cubicBezTo>
                <a:cubicBezTo>
                  <a:pt x="612675" y="3101826"/>
                  <a:pt x="610195" y="3095626"/>
                  <a:pt x="610195" y="3085704"/>
                </a:cubicBezTo>
                <a:cubicBezTo>
                  <a:pt x="610195" y="3075782"/>
                  <a:pt x="612675" y="3068340"/>
                  <a:pt x="617637" y="3063379"/>
                </a:cubicBezTo>
                <a:cubicBezTo>
                  <a:pt x="627558" y="3053457"/>
                  <a:pt x="625078" y="3041055"/>
                  <a:pt x="610195" y="3026172"/>
                </a:cubicBezTo>
                <a:cubicBezTo>
                  <a:pt x="605234" y="3026172"/>
                  <a:pt x="602754" y="3023692"/>
                  <a:pt x="602754" y="3018731"/>
                </a:cubicBezTo>
                <a:cubicBezTo>
                  <a:pt x="602754" y="3013770"/>
                  <a:pt x="602754" y="3008809"/>
                  <a:pt x="602754" y="3003848"/>
                </a:cubicBezTo>
                <a:cubicBezTo>
                  <a:pt x="602754" y="2993926"/>
                  <a:pt x="601513" y="2988965"/>
                  <a:pt x="599033" y="2988965"/>
                </a:cubicBezTo>
                <a:cubicBezTo>
                  <a:pt x="596553" y="2988965"/>
                  <a:pt x="595312" y="2988965"/>
                  <a:pt x="595312" y="2988965"/>
                </a:cubicBezTo>
                <a:cubicBezTo>
                  <a:pt x="590351" y="2988965"/>
                  <a:pt x="587871" y="2986485"/>
                  <a:pt x="587871" y="2981524"/>
                </a:cubicBezTo>
                <a:lnTo>
                  <a:pt x="587871" y="2944317"/>
                </a:lnTo>
                <a:cubicBezTo>
                  <a:pt x="582910" y="2939356"/>
                  <a:pt x="580429" y="2934395"/>
                  <a:pt x="580429" y="2929434"/>
                </a:cubicBezTo>
                <a:lnTo>
                  <a:pt x="565546" y="2899668"/>
                </a:lnTo>
                <a:lnTo>
                  <a:pt x="565546" y="2892227"/>
                </a:lnTo>
                <a:lnTo>
                  <a:pt x="565546" y="2869903"/>
                </a:lnTo>
                <a:cubicBezTo>
                  <a:pt x="560586" y="2869903"/>
                  <a:pt x="560586" y="2864942"/>
                  <a:pt x="565546" y="2855020"/>
                </a:cubicBezTo>
                <a:cubicBezTo>
                  <a:pt x="570508" y="2850059"/>
                  <a:pt x="572988" y="2845098"/>
                  <a:pt x="572988" y="2840137"/>
                </a:cubicBezTo>
                <a:lnTo>
                  <a:pt x="580429" y="2825254"/>
                </a:lnTo>
                <a:cubicBezTo>
                  <a:pt x="585390" y="2815332"/>
                  <a:pt x="585390" y="2806651"/>
                  <a:pt x="580429" y="2799209"/>
                </a:cubicBezTo>
                <a:cubicBezTo>
                  <a:pt x="575468" y="2791768"/>
                  <a:pt x="574228" y="2783087"/>
                  <a:pt x="576709" y="2773165"/>
                </a:cubicBezTo>
                <a:cubicBezTo>
                  <a:pt x="579189" y="2763242"/>
                  <a:pt x="582910" y="2758282"/>
                  <a:pt x="587871" y="2758282"/>
                </a:cubicBezTo>
                <a:cubicBezTo>
                  <a:pt x="587871" y="2758282"/>
                  <a:pt x="589111" y="2757042"/>
                  <a:pt x="591592" y="2754561"/>
                </a:cubicBezTo>
                <a:cubicBezTo>
                  <a:pt x="594072" y="2752080"/>
                  <a:pt x="594072" y="2749600"/>
                  <a:pt x="591592" y="2747120"/>
                </a:cubicBezTo>
                <a:cubicBezTo>
                  <a:pt x="589111" y="2744639"/>
                  <a:pt x="584150" y="2744639"/>
                  <a:pt x="576709" y="2747120"/>
                </a:cubicBezTo>
                <a:cubicBezTo>
                  <a:pt x="569267" y="2749600"/>
                  <a:pt x="565546" y="2752080"/>
                  <a:pt x="565546" y="2754561"/>
                </a:cubicBezTo>
                <a:cubicBezTo>
                  <a:pt x="565546" y="2757042"/>
                  <a:pt x="563066" y="2760762"/>
                  <a:pt x="558105" y="2765723"/>
                </a:cubicBezTo>
                <a:cubicBezTo>
                  <a:pt x="553144" y="2770684"/>
                  <a:pt x="550664" y="2769444"/>
                  <a:pt x="550664" y="2762002"/>
                </a:cubicBezTo>
                <a:cubicBezTo>
                  <a:pt x="550664" y="2754561"/>
                  <a:pt x="544463" y="2750840"/>
                  <a:pt x="532060" y="2750840"/>
                </a:cubicBezTo>
                <a:cubicBezTo>
                  <a:pt x="519658" y="2750840"/>
                  <a:pt x="510976" y="2745880"/>
                  <a:pt x="506015" y="2735957"/>
                </a:cubicBezTo>
                <a:cubicBezTo>
                  <a:pt x="501054" y="2726035"/>
                  <a:pt x="501054" y="2721075"/>
                  <a:pt x="506015" y="2721075"/>
                </a:cubicBezTo>
                <a:cubicBezTo>
                  <a:pt x="510976" y="2721075"/>
                  <a:pt x="513457" y="2723555"/>
                  <a:pt x="513457" y="2728516"/>
                </a:cubicBezTo>
                <a:cubicBezTo>
                  <a:pt x="513457" y="2733477"/>
                  <a:pt x="513457" y="2735957"/>
                  <a:pt x="513457" y="2735957"/>
                </a:cubicBezTo>
                <a:cubicBezTo>
                  <a:pt x="513457" y="2735957"/>
                  <a:pt x="515937" y="2735957"/>
                  <a:pt x="520898" y="2735957"/>
                </a:cubicBezTo>
                <a:cubicBezTo>
                  <a:pt x="525859" y="2735957"/>
                  <a:pt x="528339" y="2735957"/>
                  <a:pt x="528339" y="2735957"/>
                </a:cubicBezTo>
                <a:cubicBezTo>
                  <a:pt x="528339" y="2735957"/>
                  <a:pt x="528339" y="2734717"/>
                  <a:pt x="528339" y="2732237"/>
                </a:cubicBezTo>
                <a:cubicBezTo>
                  <a:pt x="528339" y="2729756"/>
                  <a:pt x="527099" y="2726035"/>
                  <a:pt x="524619" y="2721075"/>
                </a:cubicBezTo>
                <a:cubicBezTo>
                  <a:pt x="522138" y="2716114"/>
                  <a:pt x="520898" y="2711153"/>
                  <a:pt x="520898" y="2706192"/>
                </a:cubicBezTo>
                <a:cubicBezTo>
                  <a:pt x="510976" y="2706192"/>
                  <a:pt x="503535" y="2706192"/>
                  <a:pt x="498574" y="2706192"/>
                </a:cubicBezTo>
                <a:cubicBezTo>
                  <a:pt x="498574" y="2711153"/>
                  <a:pt x="496094" y="2711153"/>
                  <a:pt x="491132" y="2706192"/>
                </a:cubicBezTo>
                <a:cubicBezTo>
                  <a:pt x="486172" y="2701231"/>
                  <a:pt x="483691" y="2695030"/>
                  <a:pt x="483691" y="2687588"/>
                </a:cubicBezTo>
                <a:cubicBezTo>
                  <a:pt x="483691" y="2680147"/>
                  <a:pt x="482451" y="2676426"/>
                  <a:pt x="479970" y="2676426"/>
                </a:cubicBezTo>
                <a:cubicBezTo>
                  <a:pt x="477490" y="2676426"/>
                  <a:pt x="478730" y="2671465"/>
                  <a:pt x="483691" y="2661543"/>
                </a:cubicBezTo>
                <a:lnTo>
                  <a:pt x="491132" y="2654102"/>
                </a:lnTo>
                <a:cubicBezTo>
                  <a:pt x="491132" y="2654102"/>
                  <a:pt x="492373" y="2655342"/>
                  <a:pt x="494853" y="2657823"/>
                </a:cubicBezTo>
                <a:cubicBezTo>
                  <a:pt x="497334" y="2660303"/>
                  <a:pt x="501054" y="2661543"/>
                  <a:pt x="506015" y="2661543"/>
                </a:cubicBezTo>
                <a:lnTo>
                  <a:pt x="513457" y="2661543"/>
                </a:lnTo>
                <a:lnTo>
                  <a:pt x="520898" y="2631778"/>
                </a:lnTo>
                <a:cubicBezTo>
                  <a:pt x="525859" y="2626817"/>
                  <a:pt x="527099" y="2621856"/>
                  <a:pt x="524619" y="2616895"/>
                </a:cubicBezTo>
                <a:cubicBezTo>
                  <a:pt x="522138" y="2611934"/>
                  <a:pt x="520898" y="2609454"/>
                  <a:pt x="520898" y="2609454"/>
                </a:cubicBezTo>
                <a:cubicBezTo>
                  <a:pt x="525859" y="2604493"/>
                  <a:pt x="528339" y="2599532"/>
                  <a:pt x="528339" y="2594571"/>
                </a:cubicBezTo>
                <a:cubicBezTo>
                  <a:pt x="528339" y="2589610"/>
                  <a:pt x="528339" y="2584649"/>
                  <a:pt x="528339" y="2579688"/>
                </a:cubicBezTo>
                <a:cubicBezTo>
                  <a:pt x="523379" y="2564805"/>
                  <a:pt x="523379" y="2557364"/>
                  <a:pt x="528339" y="2557364"/>
                </a:cubicBezTo>
                <a:lnTo>
                  <a:pt x="535781" y="2542481"/>
                </a:lnTo>
                <a:lnTo>
                  <a:pt x="543222" y="2535040"/>
                </a:lnTo>
                <a:cubicBezTo>
                  <a:pt x="553144" y="2530079"/>
                  <a:pt x="558105" y="2531319"/>
                  <a:pt x="558105" y="2538760"/>
                </a:cubicBezTo>
                <a:cubicBezTo>
                  <a:pt x="558105" y="2546202"/>
                  <a:pt x="560586" y="2551162"/>
                  <a:pt x="565546" y="2553643"/>
                </a:cubicBezTo>
                <a:cubicBezTo>
                  <a:pt x="570508" y="2556124"/>
                  <a:pt x="572988" y="2557364"/>
                  <a:pt x="572988" y="2557364"/>
                </a:cubicBezTo>
                <a:lnTo>
                  <a:pt x="572988" y="2587129"/>
                </a:lnTo>
                <a:lnTo>
                  <a:pt x="565546" y="2587129"/>
                </a:lnTo>
                <a:cubicBezTo>
                  <a:pt x="550664" y="2587129"/>
                  <a:pt x="548183" y="2592090"/>
                  <a:pt x="558105" y="2602012"/>
                </a:cubicBezTo>
                <a:cubicBezTo>
                  <a:pt x="563066" y="2606973"/>
                  <a:pt x="563066" y="2609454"/>
                  <a:pt x="558105" y="2609454"/>
                </a:cubicBezTo>
                <a:cubicBezTo>
                  <a:pt x="558105" y="2609454"/>
                  <a:pt x="556865" y="2611934"/>
                  <a:pt x="554384" y="2616895"/>
                </a:cubicBezTo>
                <a:cubicBezTo>
                  <a:pt x="551904" y="2621856"/>
                  <a:pt x="550664" y="2629297"/>
                  <a:pt x="550664" y="2639219"/>
                </a:cubicBezTo>
                <a:cubicBezTo>
                  <a:pt x="550664" y="2659063"/>
                  <a:pt x="555625" y="2668985"/>
                  <a:pt x="565546" y="2668985"/>
                </a:cubicBezTo>
                <a:cubicBezTo>
                  <a:pt x="585390" y="2678907"/>
                  <a:pt x="597793" y="2671465"/>
                  <a:pt x="602754" y="2646661"/>
                </a:cubicBezTo>
                <a:cubicBezTo>
                  <a:pt x="602754" y="2641700"/>
                  <a:pt x="602754" y="2637979"/>
                  <a:pt x="602754" y="2635498"/>
                </a:cubicBezTo>
                <a:cubicBezTo>
                  <a:pt x="602754" y="2633018"/>
                  <a:pt x="600273" y="2629297"/>
                  <a:pt x="595312" y="2624336"/>
                </a:cubicBezTo>
                <a:cubicBezTo>
                  <a:pt x="600273" y="2619376"/>
                  <a:pt x="605234" y="2614414"/>
                  <a:pt x="610195" y="2609454"/>
                </a:cubicBezTo>
                <a:cubicBezTo>
                  <a:pt x="615156" y="2609454"/>
                  <a:pt x="617637" y="2614414"/>
                  <a:pt x="617637" y="2624336"/>
                </a:cubicBezTo>
                <a:cubicBezTo>
                  <a:pt x="617637" y="2624336"/>
                  <a:pt x="618877" y="2625576"/>
                  <a:pt x="621357" y="2628057"/>
                </a:cubicBezTo>
                <a:cubicBezTo>
                  <a:pt x="623838" y="2630538"/>
                  <a:pt x="627558" y="2631778"/>
                  <a:pt x="632519" y="2631778"/>
                </a:cubicBezTo>
                <a:cubicBezTo>
                  <a:pt x="637480" y="2631778"/>
                  <a:pt x="639961" y="2629297"/>
                  <a:pt x="639961" y="2624336"/>
                </a:cubicBezTo>
                <a:lnTo>
                  <a:pt x="617637" y="2609454"/>
                </a:lnTo>
                <a:cubicBezTo>
                  <a:pt x="617637" y="2609454"/>
                  <a:pt x="618877" y="2606973"/>
                  <a:pt x="621357" y="2602012"/>
                </a:cubicBezTo>
                <a:cubicBezTo>
                  <a:pt x="623838" y="2597051"/>
                  <a:pt x="622598" y="2594571"/>
                  <a:pt x="617637" y="2594571"/>
                </a:cubicBezTo>
                <a:cubicBezTo>
                  <a:pt x="612675" y="2589610"/>
                  <a:pt x="610195" y="2585889"/>
                  <a:pt x="610195" y="2583409"/>
                </a:cubicBezTo>
                <a:cubicBezTo>
                  <a:pt x="610195" y="2580928"/>
                  <a:pt x="610195" y="2577207"/>
                  <a:pt x="610195" y="2572247"/>
                </a:cubicBezTo>
                <a:cubicBezTo>
                  <a:pt x="610195" y="2567286"/>
                  <a:pt x="610195" y="2562324"/>
                  <a:pt x="610195" y="2557364"/>
                </a:cubicBezTo>
                <a:cubicBezTo>
                  <a:pt x="610195" y="2552403"/>
                  <a:pt x="610195" y="2549922"/>
                  <a:pt x="610195" y="2549922"/>
                </a:cubicBezTo>
                <a:cubicBezTo>
                  <a:pt x="605234" y="2549922"/>
                  <a:pt x="603994" y="2543721"/>
                  <a:pt x="606474" y="2531319"/>
                </a:cubicBezTo>
                <a:cubicBezTo>
                  <a:pt x="608955" y="2518917"/>
                  <a:pt x="611436" y="2512715"/>
                  <a:pt x="613916" y="2512715"/>
                </a:cubicBezTo>
                <a:cubicBezTo>
                  <a:pt x="616396" y="2512715"/>
                  <a:pt x="617637" y="2522637"/>
                  <a:pt x="617637" y="2542481"/>
                </a:cubicBezTo>
                <a:cubicBezTo>
                  <a:pt x="617637" y="2552403"/>
                  <a:pt x="620117" y="2558604"/>
                  <a:pt x="625078" y="2561084"/>
                </a:cubicBezTo>
                <a:cubicBezTo>
                  <a:pt x="630039" y="2563565"/>
                  <a:pt x="637480" y="2562324"/>
                  <a:pt x="647402" y="2557364"/>
                </a:cubicBezTo>
                <a:cubicBezTo>
                  <a:pt x="652363" y="2552403"/>
                  <a:pt x="653603" y="2547442"/>
                  <a:pt x="651123" y="2542481"/>
                </a:cubicBezTo>
                <a:cubicBezTo>
                  <a:pt x="648643" y="2537520"/>
                  <a:pt x="648643" y="2532559"/>
                  <a:pt x="651123" y="2527598"/>
                </a:cubicBezTo>
                <a:cubicBezTo>
                  <a:pt x="653603" y="2522637"/>
                  <a:pt x="654844" y="2516436"/>
                  <a:pt x="654844" y="2508995"/>
                </a:cubicBezTo>
                <a:cubicBezTo>
                  <a:pt x="654844" y="2501553"/>
                  <a:pt x="652363" y="2495352"/>
                  <a:pt x="647402" y="2490391"/>
                </a:cubicBezTo>
                <a:lnTo>
                  <a:pt x="647402" y="2453184"/>
                </a:lnTo>
                <a:cubicBezTo>
                  <a:pt x="652363" y="2453184"/>
                  <a:pt x="654844" y="2453184"/>
                  <a:pt x="654844" y="2453184"/>
                </a:cubicBezTo>
                <a:cubicBezTo>
                  <a:pt x="654844" y="2453184"/>
                  <a:pt x="654844" y="2455665"/>
                  <a:pt x="654844" y="2460625"/>
                </a:cubicBezTo>
                <a:lnTo>
                  <a:pt x="669726" y="2475508"/>
                </a:lnTo>
                <a:cubicBezTo>
                  <a:pt x="674687" y="2475508"/>
                  <a:pt x="677168" y="2480469"/>
                  <a:pt x="677168" y="2490391"/>
                </a:cubicBezTo>
                <a:lnTo>
                  <a:pt x="677168" y="2512715"/>
                </a:lnTo>
                <a:cubicBezTo>
                  <a:pt x="672207" y="2512715"/>
                  <a:pt x="670967" y="2513955"/>
                  <a:pt x="673447" y="2516436"/>
                </a:cubicBezTo>
                <a:cubicBezTo>
                  <a:pt x="675927" y="2518917"/>
                  <a:pt x="677168" y="2522637"/>
                  <a:pt x="677168" y="2527598"/>
                </a:cubicBezTo>
                <a:cubicBezTo>
                  <a:pt x="682129" y="2532559"/>
                  <a:pt x="682129" y="2535040"/>
                  <a:pt x="677168" y="2535040"/>
                </a:cubicBezTo>
                <a:cubicBezTo>
                  <a:pt x="667246" y="2540000"/>
                  <a:pt x="669726" y="2544962"/>
                  <a:pt x="684609" y="2549922"/>
                </a:cubicBezTo>
                <a:cubicBezTo>
                  <a:pt x="689570" y="2549922"/>
                  <a:pt x="692051" y="2552403"/>
                  <a:pt x="692051" y="2557364"/>
                </a:cubicBezTo>
                <a:lnTo>
                  <a:pt x="692051" y="2594571"/>
                </a:lnTo>
                <a:lnTo>
                  <a:pt x="699492" y="2579688"/>
                </a:lnTo>
                <a:lnTo>
                  <a:pt x="699492" y="2557364"/>
                </a:lnTo>
                <a:cubicBezTo>
                  <a:pt x="704453" y="2547442"/>
                  <a:pt x="706933" y="2542481"/>
                  <a:pt x="706933" y="2542481"/>
                </a:cubicBezTo>
                <a:cubicBezTo>
                  <a:pt x="706933" y="2542481"/>
                  <a:pt x="709414" y="2542481"/>
                  <a:pt x="714375" y="2542481"/>
                </a:cubicBezTo>
                <a:cubicBezTo>
                  <a:pt x="719336" y="2542481"/>
                  <a:pt x="721816" y="2538760"/>
                  <a:pt x="721816" y="2531319"/>
                </a:cubicBezTo>
                <a:cubicBezTo>
                  <a:pt x="721816" y="2523877"/>
                  <a:pt x="723057" y="2520157"/>
                  <a:pt x="725537" y="2520157"/>
                </a:cubicBezTo>
                <a:cubicBezTo>
                  <a:pt x="728017" y="2520157"/>
                  <a:pt x="729257" y="2515196"/>
                  <a:pt x="729257" y="2505274"/>
                </a:cubicBezTo>
                <a:cubicBezTo>
                  <a:pt x="729257" y="2495352"/>
                  <a:pt x="724297" y="2490391"/>
                  <a:pt x="714375" y="2490391"/>
                </a:cubicBezTo>
                <a:cubicBezTo>
                  <a:pt x="709414" y="2490391"/>
                  <a:pt x="706933" y="2490391"/>
                  <a:pt x="706933" y="2490391"/>
                </a:cubicBezTo>
                <a:cubicBezTo>
                  <a:pt x="706933" y="2485430"/>
                  <a:pt x="709414" y="2482950"/>
                  <a:pt x="714375" y="2482950"/>
                </a:cubicBezTo>
                <a:cubicBezTo>
                  <a:pt x="724297" y="2482950"/>
                  <a:pt x="729257" y="2473028"/>
                  <a:pt x="729257" y="2453184"/>
                </a:cubicBezTo>
                <a:cubicBezTo>
                  <a:pt x="724297" y="2443262"/>
                  <a:pt x="720576" y="2438301"/>
                  <a:pt x="718095" y="2438301"/>
                </a:cubicBezTo>
                <a:cubicBezTo>
                  <a:pt x="715615" y="2438301"/>
                  <a:pt x="711894" y="2437061"/>
                  <a:pt x="706933" y="2434581"/>
                </a:cubicBezTo>
                <a:cubicBezTo>
                  <a:pt x="701972" y="2432100"/>
                  <a:pt x="704453" y="2425899"/>
                  <a:pt x="714375" y="2415977"/>
                </a:cubicBezTo>
                <a:cubicBezTo>
                  <a:pt x="719336" y="2411016"/>
                  <a:pt x="721816" y="2407296"/>
                  <a:pt x="721816" y="2404815"/>
                </a:cubicBezTo>
                <a:cubicBezTo>
                  <a:pt x="721816" y="2402334"/>
                  <a:pt x="719336" y="2398614"/>
                  <a:pt x="714375" y="2393653"/>
                </a:cubicBezTo>
                <a:lnTo>
                  <a:pt x="729257" y="2386211"/>
                </a:lnTo>
                <a:cubicBezTo>
                  <a:pt x="734219" y="2386211"/>
                  <a:pt x="737939" y="2386211"/>
                  <a:pt x="740420" y="2386211"/>
                </a:cubicBezTo>
                <a:cubicBezTo>
                  <a:pt x="742900" y="2386211"/>
                  <a:pt x="744140" y="2383731"/>
                  <a:pt x="744140" y="2378770"/>
                </a:cubicBezTo>
                <a:cubicBezTo>
                  <a:pt x="739179" y="2378770"/>
                  <a:pt x="736699" y="2376289"/>
                  <a:pt x="736699" y="2371329"/>
                </a:cubicBezTo>
                <a:cubicBezTo>
                  <a:pt x="736699" y="2366368"/>
                  <a:pt x="737939" y="2362647"/>
                  <a:pt x="740420" y="2360166"/>
                </a:cubicBezTo>
                <a:cubicBezTo>
                  <a:pt x="742900" y="2357686"/>
                  <a:pt x="746621" y="2358926"/>
                  <a:pt x="751582" y="2363887"/>
                </a:cubicBezTo>
                <a:lnTo>
                  <a:pt x="759023" y="2356446"/>
                </a:lnTo>
                <a:cubicBezTo>
                  <a:pt x="759023" y="2351485"/>
                  <a:pt x="759023" y="2347764"/>
                  <a:pt x="759023" y="2345284"/>
                </a:cubicBezTo>
                <a:cubicBezTo>
                  <a:pt x="759023" y="2342803"/>
                  <a:pt x="756543" y="2336602"/>
                  <a:pt x="751582" y="2326680"/>
                </a:cubicBezTo>
                <a:cubicBezTo>
                  <a:pt x="751582" y="2326680"/>
                  <a:pt x="751582" y="2325440"/>
                  <a:pt x="751582" y="2322959"/>
                </a:cubicBezTo>
                <a:cubicBezTo>
                  <a:pt x="751582" y="2320479"/>
                  <a:pt x="749101" y="2319239"/>
                  <a:pt x="744140" y="2319239"/>
                </a:cubicBezTo>
                <a:lnTo>
                  <a:pt x="744140" y="2304356"/>
                </a:lnTo>
                <a:lnTo>
                  <a:pt x="744140" y="2289473"/>
                </a:lnTo>
                <a:cubicBezTo>
                  <a:pt x="739179" y="2289473"/>
                  <a:pt x="734219" y="2286993"/>
                  <a:pt x="729257" y="2282032"/>
                </a:cubicBezTo>
                <a:lnTo>
                  <a:pt x="714375" y="2274590"/>
                </a:lnTo>
                <a:cubicBezTo>
                  <a:pt x="704453" y="2274590"/>
                  <a:pt x="699492" y="2273350"/>
                  <a:pt x="699492" y="2270870"/>
                </a:cubicBezTo>
                <a:cubicBezTo>
                  <a:pt x="699492" y="2268390"/>
                  <a:pt x="701972" y="2264669"/>
                  <a:pt x="706933" y="2259707"/>
                </a:cubicBezTo>
                <a:cubicBezTo>
                  <a:pt x="716855" y="2244825"/>
                  <a:pt x="716855" y="2232423"/>
                  <a:pt x="706933" y="2222500"/>
                </a:cubicBezTo>
                <a:cubicBezTo>
                  <a:pt x="697012" y="2212579"/>
                  <a:pt x="692051" y="2207618"/>
                  <a:pt x="692051" y="2207618"/>
                </a:cubicBezTo>
                <a:cubicBezTo>
                  <a:pt x="692051" y="2202657"/>
                  <a:pt x="689570" y="2197696"/>
                  <a:pt x="684609" y="2192735"/>
                </a:cubicBezTo>
                <a:cubicBezTo>
                  <a:pt x="679648" y="2192735"/>
                  <a:pt x="673447" y="2193975"/>
                  <a:pt x="666006" y="2196456"/>
                </a:cubicBezTo>
                <a:cubicBezTo>
                  <a:pt x="658564" y="2198936"/>
                  <a:pt x="654844" y="2202657"/>
                  <a:pt x="654844" y="2207618"/>
                </a:cubicBezTo>
                <a:cubicBezTo>
                  <a:pt x="654844" y="2212579"/>
                  <a:pt x="654844" y="2216300"/>
                  <a:pt x="654844" y="2218780"/>
                </a:cubicBezTo>
                <a:cubicBezTo>
                  <a:pt x="654844" y="2221260"/>
                  <a:pt x="652363" y="2222500"/>
                  <a:pt x="647402" y="2222500"/>
                </a:cubicBezTo>
                <a:cubicBezTo>
                  <a:pt x="642441" y="2227462"/>
                  <a:pt x="642441" y="2229942"/>
                  <a:pt x="647402" y="2229942"/>
                </a:cubicBezTo>
                <a:lnTo>
                  <a:pt x="632519" y="2244825"/>
                </a:lnTo>
                <a:lnTo>
                  <a:pt x="625078" y="2237383"/>
                </a:lnTo>
                <a:lnTo>
                  <a:pt x="625078" y="2222500"/>
                </a:lnTo>
                <a:cubicBezTo>
                  <a:pt x="620117" y="2222500"/>
                  <a:pt x="617637" y="2221260"/>
                  <a:pt x="617637" y="2218780"/>
                </a:cubicBezTo>
                <a:cubicBezTo>
                  <a:pt x="617637" y="2216300"/>
                  <a:pt x="620117" y="2212579"/>
                  <a:pt x="625078" y="2207618"/>
                </a:cubicBezTo>
                <a:lnTo>
                  <a:pt x="632519" y="2207618"/>
                </a:lnTo>
                <a:cubicBezTo>
                  <a:pt x="632519" y="2207618"/>
                  <a:pt x="635000" y="2207618"/>
                  <a:pt x="639961" y="2207618"/>
                </a:cubicBezTo>
                <a:cubicBezTo>
                  <a:pt x="639961" y="2202657"/>
                  <a:pt x="639961" y="2198936"/>
                  <a:pt x="639961" y="2196456"/>
                </a:cubicBezTo>
                <a:cubicBezTo>
                  <a:pt x="639961" y="2193975"/>
                  <a:pt x="639961" y="2191495"/>
                  <a:pt x="639961" y="2189014"/>
                </a:cubicBezTo>
                <a:cubicBezTo>
                  <a:pt x="639961" y="2186534"/>
                  <a:pt x="639961" y="2185293"/>
                  <a:pt x="639961" y="2185293"/>
                </a:cubicBezTo>
                <a:cubicBezTo>
                  <a:pt x="639961" y="2185293"/>
                  <a:pt x="641201" y="2184053"/>
                  <a:pt x="643681" y="2181573"/>
                </a:cubicBezTo>
                <a:cubicBezTo>
                  <a:pt x="646162" y="2179093"/>
                  <a:pt x="647402" y="2175372"/>
                  <a:pt x="647402" y="2170411"/>
                </a:cubicBezTo>
                <a:cubicBezTo>
                  <a:pt x="647402" y="2165450"/>
                  <a:pt x="647402" y="2161729"/>
                  <a:pt x="647402" y="2159248"/>
                </a:cubicBezTo>
                <a:cubicBezTo>
                  <a:pt x="647402" y="2156768"/>
                  <a:pt x="649882" y="2155528"/>
                  <a:pt x="654844" y="2155528"/>
                </a:cubicBezTo>
                <a:cubicBezTo>
                  <a:pt x="659804" y="2155528"/>
                  <a:pt x="661045" y="2151807"/>
                  <a:pt x="658564" y="2144366"/>
                </a:cubicBezTo>
                <a:cubicBezTo>
                  <a:pt x="656084" y="2136924"/>
                  <a:pt x="652363" y="2133204"/>
                  <a:pt x="647402" y="2133204"/>
                </a:cubicBezTo>
                <a:cubicBezTo>
                  <a:pt x="647402" y="2128243"/>
                  <a:pt x="653603" y="2125762"/>
                  <a:pt x="666006" y="2125762"/>
                </a:cubicBezTo>
                <a:cubicBezTo>
                  <a:pt x="678408" y="2125762"/>
                  <a:pt x="684609" y="2120801"/>
                  <a:pt x="684609" y="2110879"/>
                </a:cubicBezTo>
                <a:lnTo>
                  <a:pt x="684609" y="2133204"/>
                </a:lnTo>
                <a:cubicBezTo>
                  <a:pt x="679648" y="2138165"/>
                  <a:pt x="677168" y="2140645"/>
                  <a:pt x="677168" y="2140645"/>
                </a:cubicBezTo>
                <a:cubicBezTo>
                  <a:pt x="687090" y="2145606"/>
                  <a:pt x="694531" y="2145606"/>
                  <a:pt x="699492" y="2140645"/>
                </a:cubicBezTo>
                <a:cubicBezTo>
                  <a:pt x="699492" y="2140645"/>
                  <a:pt x="701972" y="2140645"/>
                  <a:pt x="706933" y="2140645"/>
                </a:cubicBezTo>
                <a:cubicBezTo>
                  <a:pt x="711894" y="2140645"/>
                  <a:pt x="711894" y="2143126"/>
                  <a:pt x="706933" y="2148086"/>
                </a:cubicBezTo>
                <a:cubicBezTo>
                  <a:pt x="706933" y="2167931"/>
                  <a:pt x="704453" y="2177852"/>
                  <a:pt x="699492" y="2177852"/>
                </a:cubicBezTo>
                <a:lnTo>
                  <a:pt x="692051" y="2185293"/>
                </a:lnTo>
                <a:cubicBezTo>
                  <a:pt x="697012" y="2190255"/>
                  <a:pt x="699492" y="2192735"/>
                  <a:pt x="699492" y="2192735"/>
                </a:cubicBezTo>
                <a:cubicBezTo>
                  <a:pt x="704453" y="2192735"/>
                  <a:pt x="706933" y="2195215"/>
                  <a:pt x="706933" y="2200176"/>
                </a:cubicBezTo>
                <a:cubicBezTo>
                  <a:pt x="706933" y="2205138"/>
                  <a:pt x="708174" y="2207618"/>
                  <a:pt x="710654" y="2207618"/>
                </a:cubicBezTo>
                <a:cubicBezTo>
                  <a:pt x="713135" y="2207618"/>
                  <a:pt x="716855" y="2210098"/>
                  <a:pt x="721816" y="2215059"/>
                </a:cubicBezTo>
                <a:lnTo>
                  <a:pt x="736699" y="2222500"/>
                </a:lnTo>
                <a:cubicBezTo>
                  <a:pt x="731738" y="2222500"/>
                  <a:pt x="732978" y="2226221"/>
                  <a:pt x="740420" y="2233663"/>
                </a:cubicBezTo>
                <a:cubicBezTo>
                  <a:pt x="747861" y="2241104"/>
                  <a:pt x="754062" y="2247305"/>
                  <a:pt x="759023" y="2252266"/>
                </a:cubicBezTo>
                <a:lnTo>
                  <a:pt x="773906" y="2237383"/>
                </a:lnTo>
                <a:cubicBezTo>
                  <a:pt x="768945" y="2237383"/>
                  <a:pt x="766465" y="2228702"/>
                  <a:pt x="766465" y="2211338"/>
                </a:cubicBezTo>
                <a:cubicBezTo>
                  <a:pt x="766465" y="2193975"/>
                  <a:pt x="766465" y="2185293"/>
                  <a:pt x="766465" y="2185293"/>
                </a:cubicBezTo>
                <a:lnTo>
                  <a:pt x="773906" y="2170411"/>
                </a:lnTo>
                <a:cubicBezTo>
                  <a:pt x="773906" y="2165450"/>
                  <a:pt x="773906" y="2162969"/>
                  <a:pt x="773906" y="2162969"/>
                </a:cubicBezTo>
                <a:cubicBezTo>
                  <a:pt x="773906" y="2162969"/>
                  <a:pt x="776386" y="2162969"/>
                  <a:pt x="781347" y="2162969"/>
                </a:cubicBezTo>
                <a:cubicBezTo>
                  <a:pt x="796230" y="2162969"/>
                  <a:pt x="798711" y="2167931"/>
                  <a:pt x="788789" y="2177852"/>
                </a:cubicBezTo>
                <a:cubicBezTo>
                  <a:pt x="783828" y="2177852"/>
                  <a:pt x="785068" y="2180333"/>
                  <a:pt x="792510" y="2185293"/>
                </a:cubicBezTo>
                <a:cubicBezTo>
                  <a:pt x="799951" y="2190255"/>
                  <a:pt x="801191" y="2193975"/>
                  <a:pt x="796230" y="2196456"/>
                </a:cubicBezTo>
                <a:cubicBezTo>
                  <a:pt x="791269" y="2198936"/>
                  <a:pt x="788789" y="2207618"/>
                  <a:pt x="788789" y="2222500"/>
                </a:cubicBezTo>
                <a:cubicBezTo>
                  <a:pt x="788789" y="2227462"/>
                  <a:pt x="790029" y="2231182"/>
                  <a:pt x="792510" y="2233663"/>
                </a:cubicBezTo>
                <a:cubicBezTo>
                  <a:pt x="794990" y="2236143"/>
                  <a:pt x="798711" y="2237383"/>
                  <a:pt x="803672" y="2237383"/>
                </a:cubicBezTo>
                <a:cubicBezTo>
                  <a:pt x="808633" y="2237383"/>
                  <a:pt x="811113" y="2236143"/>
                  <a:pt x="811113" y="2233663"/>
                </a:cubicBezTo>
                <a:cubicBezTo>
                  <a:pt x="811113" y="2231182"/>
                  <a:pt x="813593" y="2229942"/>
                  <a:pt x="818555" y="2229942"/>
                </a:cubicBezTo>
                <a:lnTo>
                  <a:pt x="825996" y="2222500"/>
                </a:lnTo>
                <a:cubicBezTo>
                  <a:pt x="825996" y="2222500"/>
                  <a:pt x="828476" y="2220020"/>
                  <a:pt x="833437" y="2215059"/>
                </a:cubicBezTo>
                <a:lnTo>
                  <a:pt x="840878" y="2192735"/>
                </a:lnTo>
                <a:cubicBezTo>
                  <a:pt x="840878" y="2187774"/>
                  <a:pt x="842119" y="2182813"/>
                  <a:pt x="844599" y="2177852"/>
                </a:cubicBezTo>
                <a:cubicBezTo>
                  <a:pt x="847080" y="2172891"/>
                  <a:pt x="850800" y="2167931"/>
                  <a:pt x="855762" y="2162969"/>
                </a:cubicBezTo>
                <a:cubicBezTo>
                  <a:pt x="860722" y="2158008"/>
                  <a:pt x="861963" y="2153048"/>
                  <a:pt x="859482" y="2148086"/>
                </a:cubicBezTo>
                <a:cubicBezTo>
                  <a:pt x="857002" y="2143126"/>
                  <a:pt x="858242" y="2138165"/>
                  <a:pt x="863203" y="2133204"/>
                </a:cubicBezTo>
                <a:lnTo>
                  <a:pt x="855762" y="2133204"/>
                </a:lnTo>
                <a:cubicBezTo>
                  <a:pt x="855762" y="2138165"/>
                  <a:pt x="850800" y="2140645"/>
                  <a:pt x="840878" y="2140645"/>
                </a:cubicBezTo>
                <a:cubicBezTo>
                  <a:pt x="840878" y="2140645"/>
                  <a:pt x="838398" y="2140645"/>
                  <a:pt x="833437" y="2140645"/>
                </a:cubicBezTo>
                <a:cubicBezTo>
                  <a:pt x="828476" y="2140645"/>
                  <a:pt x="823515" y="2143126"/>
                  <a:pt x="818555" y="2148086"/>
                </a:cubicBezTo>
                <a:cubicBezTo>
                  <a:pt x="813593" y="2148086"/>
                  <a:pt x="811113" y="2145606"/>
                  <a:pt x="811113" y="2140645"/>
                </a:cubicBezTo>
                <a:lnTo>
                  <a:pt x="825996" y="2125762"/>
                </a:lnTo>
                <a:cubicBezTo>
                  <a:pt x="840878" y="2120801"/>
                  <a:pt x="853281" y="2118321"/>
                  <a:pt x="863203" y="2118321"/>
                </a:cubicBezTo>
                <a:cubicBezTo>
                  <a:pt x="868164" y="2118321"/>
                  <a:pt x="871885" y="2117081"/>
                  <a:pt x="874365" y="2114600"/>
                </a:cubicBezTo>
                <a:cubicBezTo>
                  <a:pt x="876845" y="2112120"/>
                  <a:pt x="878086" y="2108399"/>
                  <a:pt x="878086" y="2103438"/>
                </a:cubicBezTo>
                <a:cubicBezTo>
                  <a:pt x="878086" y="2098477"/>
                  <a:pt x="880566" y="2095997"/>
                  <a:pt x="885527" y="2095997"/>
                </a:cubicBezTo>
                <a:cubicBezTo>
                  <a:pt x="885527" y="2095997"/>
                  <a:pt x="885527" y="2093516"/>
                  <a:pt x="885527" y="2088555"/>
                </a:cubicBezTo>
                <a:cubicBezTo>
                  <a:pt x="885527" y="2083594"/>
                  <a:pt x="890488" y="2078634"/>
                  <a:pt x="900410" y="2073672"/>
                </a:cubicBezTo>
                <a:lnTo>
                  <a:pt x="907851" y="2043907"/>
                </a:lnTo>
                <a:lnTo>
                  <a:pt x="900410" y="2029024"/>
                </a:lnTo>
                <a:cubicBezTo>
                  <a:pt x="895449" y="2029024"/>
                  <a:pt x="892968" y="2031505"/>
                  <a:pt x="892968" y="2036465"/>
                </a:cubicBezTo>
                <a:lnTo>
                  <a:pt x="870644" y="2029024"/>
                </a:lnTo>
                <a:cubicBezTo>
                  <a:pt x="870644" y="2024063"/>
                  <a:pt x="868164" y="2022823"/>
                  <a:pt x="863203" y="2025303"/>
                </a:cubicBezTo>
                <a:cubicBezTo>
                  <a:pt x="858242" y="2027784"/>
                  <a:pt x="855762" y="2033985"/>
                  <a:pt x="855762" y="2043907"/>
                </a:cubicBezTo>
                <a:cubicBezTo>
                  <a:pt x="850800" y="2063751"/>
                  <a:pt x="840878" y="2076153"/>
                  <a:pt x="825996" y="2081114"/>
                </a:cubicBezTo>
                <a:cubicBezTo>
                  <a:pt x="811113" y="2091036"/>
                  <a:pt x="803672" y="2098477"/>
                  <a:pt x="803672" y="2103438"/>
                </a:cubicBezTo>
                <a:cubicBezTo>
                  <a:pt x="803672" y="2108399"/>
                  <a:pt x="803672" y="2112120"/>
                  <a:pt x="803672" y="2114600"/>
                </a:cubicBezTo>
                <a:cubicBezTo>
                  <a:pt x="803672" y="2117081"/>
                  <a:pt x="803672" y="2118321"/>
                  <a:pt x="803672" y="2118321"/>
                </a:cubicBezTo>
                <a:lnTo>
                  <a:pt x="796230" y="2088555"/>
                </a:lnTo>
                <a:cubicBezTo>
                  <a:pt x="801191" y="2088555"/>
                  <a:pt x="803672" y="2086075"/>
                  <a:pt x="803672" y="2081114"/>
                </a:cubicBezTo>
                <a:cubicBezTo>
                  <a:pt x="803672" y="2076153"/>
                  <a:pt x="808633" y="2073672"/>
                  <a:pt x="818555" y="2073672"/>
                </a:cubicBezTo>
                <a:lnTo>
                  <a:pt x="818555" y="2066231"/>
                </a:lnTo>
                <a:cubicBezTo>
                  <a:pt x="818555" y="2061270"/>
                  <a:pt x="821035" y="2058790"/>
                  <a:pt x="825996" y="2058790"/>
                </a:cubicBezTo>
                <a:cubicBezTo>
                  <a:pt x="825996" y="2053829"/>
                  <a:pt x="825996" y="2048868"/>
                  <a:pt x="825996" y="2043907"/>
                </a:cubicBezTo>
                <a:cubicBezTo>
                  <a:pt x="821035" y="2043907"/>
                  <a:pt x="818555" y="2042667"/>
                  <a:pt x="818555" y="2040186"/>
                </a:cubicBezTo>
                <a:cubicBezTo>
                  <a:pt x="818555" y="2037706"/>
                  <a:pt x="821035" y="2031505"/>
                  <a:pt x="825996" y="2021582"/>
                </a:cubicBezTo>
                <a:cubicBezTo>
                  <a:pt x="825996" y="2021582"/>
                  <a:pt x="828476" y="2019102"/>
                  <a:pt x="833437" y="2014141"/>
                </a:cubicBezTo>
                <a:cubicBezTo>
                  <a:pt x="838398" y="2014141"/>
                  <a:pt x="842119" y="2012901"/>
                  <a:pt x="844599" y="2010420"/>
                </a:cubicBezTo>
                <a:cubicBezTo>
                  <a:pt x="847080" y="2007940"/>
                  <a:pt x="848320" y="2004219"/>
                  <a:pt x="848320" y="1999258"/>
                </a:cubicBezTo>
                <a:cubicBezTo>
                  <a:pt x="848320" y="1989336"/>
                  <a:pt x="855762" y="1986856"/>
                  <a:pt x="870644" y="1991817"/>
                </a:cubicBezTo>
                <a:lnTo>
                  <a:pt x="878086" y="1991817"/>
                </a:lnTo>
                <a:cubicBezTo>
                  <a:pt x="878086" y="1986856"/>
                  <a:pt x="880566" y="1981895"/>
                  <a:pt x="885527" y="1976934"/>
                </a:cubicBezTo>
                <a:cubicBezTo>
                  <a:pt x="890488" y="1971973"/>
                  <a:pt x="895449" y="1964532"/>
                  <a:pt x="900410" y="1954610"/>
                </a:cubicBezTo>
                <a:lnTo>
                  <a:pt x="907851" y="1939727"/>
                </a:lnTo>
                <a:cubicBezTo>
                  <a:pt x="912812" y="1944688"/>
                  <a:pt x="915293" y="1947168"/>
                  <a:pt x="915293" y="1947168"/>
                </a:cubicBezTo>
                <a:cubicBezTo>
                  <a:pt x="915293" y="1947168"/>
                  <a:pt x="920254" y="1944688"/>
                  <a:pt x="930176" y="1939727"/>
                </a:cubicBezTo>
                <a:cubicBezTo>
                  <a:pt x="935137" y="1934766"/>
                  <a:pt x="936376" y="1929805"/>
                  <a:pt x="933896" y="1924844"/>
                </a:cubicBezTo>
                <a:cubicBezTo>
                  <a:pt x="931416" y="1919883"/>
                  <a:pt x="930176" y="1912442"/>
                  <a:pt x="930176" y="1902520"/>
                </a:cubicBezTo>
                <a:cubicBezTo>
                  <a:pt x="930176" y="1897559"/>
                  <a:pt x="927695" y="1895079"/>
                  <a:pt x="922734" y="1895079"/>
                </a:cubicBezTo>
                <a:cubicBezTo>
                  <a:pt x="917773" y="1895079"/>
                  <a:pt x="912812" y="1897559"/>
                  <a:pt x="907851" y="1902520"/>
                </a:cubicBezTo>
                <a:cubicBezTo>
                  <a:pt x="907851" y="1902520"/>
                  <a:pt x="906611" y="1903760"/>
                  <a:pt x="904131" y="1906241"/>
                </a:cubicBezTo>
                <a:cubicBezTo>
                  <a:pt x="901650" y="1908721"/>
                  <a:pt x="892968" y="1909961"/>
                  <a:pt x="878086" y="1909961"/>
                </a:cubicBezTo>
                <a:cubicBezTo>
                  <a:pt x="873125" y="1909961"/>
                  <a:pt x="869404" y="1909961"/>
                  <a:pt x="866924" y="1909961"/>
                </a:cubicBezTo>
                <a:cubicBezTo>
                  <a:pt x="864443" y="1909961"/>
                  <a:pt x="864443" y="1912442"/>
                  <a:pt x="866924" y="1917403"/>
                </a:cubicBezTo>
                <a:cubicBezTo>
                  <a:pt x="869404" y="1922364"/>
                  <a:pt x="869404" y="1926085"/>
                  <a:pt x="866924" y="1928565"/>
                </a:cubicBezTo>
                <a:cubicBezTo>
                  <a:pt x="864443" y="1931045"/>
                  <a:pt x="860722" y="1932286"/>
                  <a:pt x="855762" y="1932286"/>
                </a:cubicBezTo>
                <a:lnTo>
                  <a:pt x="833437" y="1947168"/>
                </a:lnTo>
                <a:cubicBezTo>
                  <a:pt x="828476" y="1957090"/>
                  <a:pt x="821035" y="1963292"/>
                  <a:pt x="811113" y="1965772"/>
                </a:cubicBezTo>
                <a:cubicBezTo>
                  <a:pt x="801191" y="1968252"/>
                  <a:pt x="796230" y="1974454"/>
                  <a:pt x="796230" y="1984375"/>
                </a:cubicBezTo>
                <a:cubicBezTo>
                  <a:pt x="796230" y="2004219"/>
                  <a:pt x="788789" y="2014141"/>
                  <a:pt x="773906" y="2014141"/>
                </a:cubicBezTo>
                <a:cubicBezTo>
                  <a:pt x="768945" y="2014141"/>
                  <a:pt x="766465" y="2016621"/>
                  <a:pt x="766465" y="2021582"/>
                </a:cubicBezTo>
                <a:cubicBezTo>
                  <a:pt x="761504" y="2026544"/>
                  <a:pt x="757783" y="2030265"/>
                  <a:pt x="755302" y="2032745"/>
                </a:cubicBezTo>
                <a:cubicBezTo>
                  <a:pt x="752822" y="2035225"/>
                  <a:pt x="750342" y="2036465"/>
                  <a:pt x="747861" y="2036465"/>
                </a:cubicBezTo>
                <a:cubicBezTo>
                  <a:pt x="745381" y="2036465"/>
                  <a:pt x="744140" y="2036465"/>
                  <a:pt x="744140" y="2036465"/>
                </a:cubicBezTo>
                <a:cubicBezTo>
                  <a:pt x="744140" y="2036465"/>
                  <a:pt x="744140" y="2037706"/>
                  <a:pt x="744140" y="2040186"/>
                </a:cubicBezTo>
                <a:cubicBezTo>
                  <a:pt x="744140" y="2042667"/>
                  <a:pt x="742900" y="2045147"/>
                  <a:pt x="740420" y="2047627"/>
                </a:cubicBezTo>
                <a:cubicBezTo>
                  <a:pt x="737939" y="2050108"/>
                  <a:pt x="736699" y="2051348"/>
                  <a:pt x="736699" y="2051348"/>
                </a:cubicBezTo>
                <a:cubicBezTo>
                  <a:pt x="716855" y="2056309"/>
                  <a:pt x="716855" y="2063751"/>
                  <a:pt x="736699" y="2073672"/>
                </a:cubicBezTo>
                <a:cubicBezTo>
                  <a:pt x="751582" y="2083594"/>
                  <a:pt x="760264" y="2083594"/>
                  <a:pt x="762744" y="2073672"/>
                </a:cubicBezTo>
                <a:cubicBezTo>
                  <a:pt x="765224" y="2063751"/>
                  <a:pt x="768945" y="2056309"/>
                  <a:pt x="773906" y="2051348"/>
                </a:cubicBezTo>
                <a:lnTo>
                  <a:pt x="788789" y="2058790"/>
                </a:lnTo>
                <a:lnTo>
                  <a:pt x="788789" y="2066231"/>
                </a:lnTo>
                <a:lnTo>
                  <a:pt x="781347" y="2073672"/>
                </a:lnTo>
                <a:cubicBezTo>
                  <a:pt x="776386" y="2078634"/>
                  <a:pt x="772666" y="2081114"/>
                  <a:pt x="770185" y="2081114"/>
                </a:cubicBezTo>
                <a:cubicBezTo>
                  <a:pt x="767705" y="2081114"/>
                  <a:pt x="766465" y="2086075"/>
                  <a:pt x="766465" y="2095997"/>
                </a:cubicBezTo>
                <a:cubicBezTo>
                  <a:pt x="756543" y="2086075"/>
                  <a:pt x="741660" y="2083594"/>
                  <a:pt x="721816" y="2088555"/>
                </a:cubicBezTo>
                <a:cubicBezTo>
                  <a:pt x="716855" y="2088555"/>
                  <a:pt x="711894" y="2088555"/>
                  <a:pt x="706933" y="2088555"/>
                </a:cubicBezTo>
                <a:cubicBezTo>
                  <a:pt x="701972" y="2088555"/>
                  <a:pt x="697012" y="2086075"/>
                  <a:pt x="692051" y="2081114"/>
                </a:cubicBezTo>
                <a:lnTo>
                  <a:pt x="677168" y="2073672"/>
                </a:lnTo>
                <a:cubicBezTo>
                  <a:pt x="672207" y="2073672"/>
                  <a:pt x="669726" y="2073672"/>
                  <a:pt x="669726" y="2073672"/>
                </a:cubicBezTo>
                <a:cubicBezTo>
                  <a:pt x="669726" y="2073672"/>
                  <a:pt x="669726" y="2071192"/>
                  <a:pt x="669726" y="2066231"/>
                </a:cubicBezTo>
                <a:cubicBezTo>
                  <a:pt x="669726" y="2061270"/>
                  <a:pt x="670967" y="2058790"/>
                  <a:pt x="673447" y="2058790"/>
                </a:cubicBezTo>
                <a:cubicBezTo>
                  <a:pt x="675927" y="2058790"/>
                  <a:pt x="679648" y="2053829"/>
                  <a:pt x="684609" y="2043907"/>
                </a:cubicBezTo>
                <a:cubicBezTo>
                  <a:pt x="684609" y="2038946"/>
                  <a:pt x="685849" y="2033985"/>
                  <a:pt x="688330" y="2029024"/>
                </a:cubicBezTo>
                <a:cubicBezTo>
                  <a:pt x="690810" y="2024063"/>
                  <a:pt x="692051" y="2020342"/>
                  <a:pt x="692051" y="2017862"/>
                </a:cubicBezTo>
                <a:cubicBezTo>
                  <a:pt x="692051" y="2015381"/>
                  <a:pt x="692051" y="2014141"/>
                  <a:pt x="692051" y="2014141"/>
                </a:cubicBezTo>
                <a:cubicBezTo>
                  <a:pt x="692051" y="2014141"/>
                  <a:pt x="689570" y="2014141"/>
                  <a:pt x="684609" y="2014141"/>
                </a:cubicBezTo>
                <a:lnTo>
                  <a:pt x="669726" y="2021582"/>
                </a:lnTo>
                <a:cubicBezTo>
                  <a:pt x="669726" y="2026544"/>
                  <a:pt x="662285" y="2033985"/>
                  <a:pt x="647402" y="2043907"/>
                </a:cubicBezTo>
                <a:cubicBezTo>
                  <a:pt x="642441" y="2043907"/>
                  <a:pt x="638720" y="2046387"/>
                  <a:pt x="636240" y="2051348"/>
                </a:cubicBezTo>
                <a:cubicBezTo>
                  <a:pt x="633759" y="2056309"/>
                  <a:pt x="632519" y="2061270"/>
                  <a:pt x="632519" y="2066231"/>
                </a:cubicBezTo>
                <a:lnTo>
                  <a:pt x="625078" y="2081114"/>
                </a:lnTo>
                <a:cubicBezTo>
                  <a:pt x="620117" y="2081114"/>
                  <a:pt x="617637" y="2082354"/>
                  <a:pt x="617637" y="2084834"/>
                </a:cubicBezTo>
                <a:cubicBezTo>
                  <a:pt x="617637" y="2087315"/>
                  <a:pt x="617637" y="2088555"/>
                  <a:pt x="617637" y="2088555"/>
                </a:cubicBezTo>
                <a:cubicBezTo>
                  <a:pt x="622598" y="2093516"/>
                  <a:pt x="623838" y="2098477"/>
                  <a:pt x="621357" y="2103438"/>
                </a:cubicBezTo>
                <a:cubicBezTo>
                  <a:pt x="618877" y="2108399"/>
                  <a:pt x="620117" y="2110879"/>
                  <a:pt x="625078" y="2110879"/>
                </a:cubicBezTo>
                <a:cubicBezTo>
                  <a:pt x="630039" y="2110879"/>
                  <a:pt x="630039" y="2113360"/>
                  <a:pt x="625078" y="2118321"/>
                </a:cubicBezTo>
                <a:lnTo>
                  <a:pt x="610195" y="2133204"/>
                </a:lnTo>
                <a:cubicBezTo>
                  <a:pt x="610195" y="2138165"/>
                  <a:pt x="607715" y="2139405"/>
                  <a:pt x="602754" y="2136924"/>
                </a:cubicBezTo>
                <a:cubicBezTo>
                  <a:pt x="597793" y="2134444"/>
                  <a:pt x="595312" y="2130723"/>
                  <a:pt x="595312" y="2125762"/>
                </a:cubicBezTo>
                <a:cubicBezTo>
                  <a:pt x="595312" y="2120801"/>
                  <a:pt x="592832" y="2118321"/>
                  <a:pt x="587871" y="2118321"/>
                </a:cubicBezTo>
                <a:cubicBezTo>
                  <a:pt x="582910" y="2123282"/>
                  <a:pt x="580429" y="2125762"/>
                  <a:pt x="580429" y="2125762"/>
                </a:cubicBezTo>
                <a:cubicBezTo>
                  <a:pt x="575468" y="2125762"/>
                  <a:pt x="569267" y="2127003"/>
                  <a:pt x="561826" y="2129483"/>
                </a:cubicBezTo>
                <a:cubicBezTo>
                  <a:pt x="554384" y="2131964"/>
                  <a:pt x="550664" y="2138165"/>
                  <a:pt x="550664" y="2148086"/>
                </a:cubicBezTo>
                <a:cubicBezTo>
                  <a:pt x="550664" y="2153048"/>
                  <a:pt x="551904" y="2156768"/>
                  <a:pt x="554384" y="2159248"/>
                </a:cubicBezTo>
                <a:cubicBezTo>
                  <a:pt x="556865" y="2161729"/>
                  <a:pt x="558105" y="2165450"/>
                  <a:pt x="558105" y="2170411"/>
                </a:cubicBezTo>
                <a:lnTo>
                  <a:pt x="550664" y="2170411"/>
                </a:lnTo>
                <a:cubicBezTo>
                  <a:pt x="530820" y="2170411"/>
                  <a:pt x="520898" y="2172891"/>
                  <a:pt x="520898" y="2177852"/>
                </a:cubicBezTo>
                <a:cubicBezTo>
                  <a:pt x="520898" y="2187774"/>
                  <a:pt x="519658" y="2192735"/>
                  <a:pt x="517177" y="2192735"/>
                </a:cubicBezTo>
                <a:cubicBezTo>
                  <a:pt x="514697" y="2192735"/>
                  <a:pt x="513457" y="2192735"/>
                  <a:pt x="513457" y="2192735"/>
                </a:cubicBezTo>
                <a:lnTo>
                  <a:pt x="506015" y="2200176"/>
                </a:lnTo>
                <a:cubicBezTo>
                  <a:pt x="501054" y="2195215"/>
                  <a:pt x="496094" y="2197696"/>
                  <a:pt x="491132" y="2207618"/>
                </a:cubicBezTo>
                <a:lnTo>
                  <a:pt x="483691" y="2222500"/>
                </a:lnTo>
                <a:cubicBezTo>
                  <a:pt x="483691" y="2222500"/>
                  <a:pt x="486172" y="2222500"/>
                  <a:pt x="491132" y="2222500"/>
                </a:cubicBezTo>
                <a:cubicBezTo>
                  <a:pt x="496094" y="2222500"/>
                  <a:pt x="493613" y="2229942"/>
                  <a:pt x="483691" y="2244825"/>
                </a:cubicBezTo>
                <a:lnTo>
                  <a:pt x="468808" y="2274590"/>
                </a:lnTo>
                <a:cubicBezTo>
                  <a:pt x="468808" y="2284512"/>
                  <a:pt x="471289" y="2289473"/>
                  <a:pt x="476250" y="2289473"/>
                </a:cubicBezTo>
                <a:cubicBezTo>
                  <a:pt x="481211" y="2289473"/>
                  <a:pt x="483691" y="2290714"/>
                  <a:pt x="483691" y="2293194"/>
                </a:cubicBezTo>
                <a:cubicBezTo>
                  <a:pt x="483691" y="2295674"/>
                  <a:pt x="483691" y="2296915"/>
                  <a:pt x="483691" y="2296915"/>
                </a:cubicBezTo>
                <a:cubicBezTo>
                  <a:pt x="483691" y="2301876"/>
                  <a:pt x="481211" y="2304356"/>
                  <a:pt x="476250" y="2304356"/>
                </a:cubicBezTo>
                <a:cubicBezTo>
                  <a:pt x="476250" y="2304356"/>
                  <a:pt x="473769" y="2304356"/>
                  <a:pt x="468808" y="2304356"/>
                </a:cubicBezTo>
                <a:cubicBezTo>
                  <a:pt x="468808" y="2309317"/>
                  <a:pt x="471289" y="2311797"/>
                  <a:pt x="476250" y="2311797"/>
                </a:cubicBezTo>
                <a:cubicBezTo>
                  <a:pt x="471289" y="2316759"/>
                  <a:pt x="468808" y="2320479"/>
                  <a:pt x="468808" y="2322959"/>
                </a:cubicBezTo>
                <a:cubicBezTo>
                  <a:pt x="468808" y="2325440"/>
                  <a:pt x="468808" y="2329161"/>
                  <a:pt x="468808" y="2334122"/>
                </a:cubicBezTo>
                <a:cubicBezTo>
                  <a:pt x="468808" y="2339082"/>
                  <a:pt x="461367" y="2341563"/>
                  <a:pt x="446484" y="2341563"/>
                </a:cubicBezTo>
                <a:lnTo>
                  <a:pt x="431601" y="2356446"/>
                </a:lnTo>
                <a:lnTo>
                  <a:pt x="439043" y="2371329"/>
                </a:lnTo>
                <a:cubicBezTo>
                  <a:pt x="444004" y="2376289"/>
                  <a:pt x="446484" y="2381251"/>
                  <a:pt x="446484" y="2386211"/>
                </a:cubicBezTo>
                <a:lnTo>
                  <a:pt x="453925" y="2393653"/>
                </a:lnTo>
                <a:cubicBezTo>
                  <a:pt x="458886" y="2393653"/>
                  <a:pt x="462607" y="2393653"/>
                  <a:pt x="465088" y="2393653"/>
                </a:cubicBezTo>
                <a:cubicBezTo>
                  <a:pt x="467568" y="2393653"/>
                  <a:pt x="468808" y="2388692"/>
                  <a:pt x="468808" y="2378770"/>
                </a:cubicBezTo>
                <a:cubicBezTo>
                  <a:pt x="468808" y="2373809"/>
                  <a:pt x="470049" y="2368848"/>
                  <a:pt x="472529" y="2363887"/>
                </a:cubicBezTo>
                <a:cubicBezTo>
                  <a:pt x="475010" y="2358926"/>
                  <a:pt x="478730" y="2358926"/>
                  <a:pt x="483691" y="2363887"/>
                </a:cubicBezTo>
                <a:cubicBezTo>
                  <a:pt x="488652" y="2363887"/>
                  <a:pt x="489892" y="2366368"/>
                  <a:pt x="487412" y="2371329"/>
                </a:cubicBezTo>
                <a:cubicBezTo>
                  <a:pt x="484931" y="2376289"/>
                  <a:pt x="481211" y="2381251"/>
                  <a:pt x="476250" y="2386211"/>
                </a:cubicBezTo>
                <a:cubicBezTo>
                  <a:pt x="476250" y="2386211"/>
                  <a:pt x="476250" y="2387451"/>
                  <a:pt x="476250" y="2389932"/>
                </a:cubicBezTo>
                <a:cubicBezTo>
                  <a:pt x="476250" y="2392413"/>
                  <a:pt x="478730" y="2393653"/>
                  <a:pt x="483691" y="2393653"/>
                </a:cubicBezTo>
                <a:cubicBezTo>
                  <a:pt x="483691" y="2403575"/>
                  <a:pt x="483691" y="2411016"/>
                  <a:pt x="483691" y="2415977"/>
                </a:cubicBezTo>
                <a:cubicBezTo>
                  <a:pt x="478730" y="2415977"/>
                  <a:pt x="476250" y="2415977"/>
                  <a:pt x="476250" y="2415977"/>
                </a:cubicBezTo>
                <a:lnTo>
                  <a:pt x="491132" y="2438301"/>
                </a:lnTo>
                <a:lnTo>
                  <a:pt x="483691" y="2460625"/>
                </a:lnTo>
                <a:cubicBezTo>
                  <a:pt x="483691" y="2465586"/>
                  <a:pt x="483691" y="2468067"/>
                  <a:pt x="483691" y="2468067"/>
                </a:cubicBezTo>
                <a:cubicBezTo>
                  <a:pt x="488652" y="2468067"/>
                  <a:pt x="489892" y="2471788"/>
                  <a:pt x="487412" y="2479229"/>
                </a:cubicBezTo>
                <a:cubicBezTo>
                  <a:pt x="484931" y="2486670"/>
                  <a:pt x="481211" y="2492872"/>
                  <a:pt x="476250" y="2497832"/>
                </a:cubicBezTo>
                <a:cubicBezTo>
                  <a:pt x="471289" y="2497832"/>
                  <a:pt x="468808" y="2499073"/>
                  <a:pt x="468808" y="2501553"/>
                </a:cubicBezTo>
                <a:cubicBezTo>
                  <a:pt x="468808" y="2504034"/>
                  <a:pt x="470049" y="2505274"/>
                  <a:pt x="472529" y="2505274"/>
                </a:cubicBezTo>
                <a:cubicBezTo>
                  <a:pt x="475010" y="2505274"/>
                  <a:pt x="478730" y="2505274"/>
                  <a:pt x="483691" y="2505274"/>
                </a:cubicBezTo>
                <a:cubicBezTo>
                  <a:pt x="478730" y="2505274"/>
                  <a:pt x="476250" y="2507755"/>
                  <a:pt x="476250" y="2512715"/>
                </a:cubicBezTo>
                <a:cubicBezTo>
                  <a:pt x="481211" y="2517676"/>
                  <a:pt x="481211" y="2520157"/>
                  <a:pt x="476250" y="2520157"/>
                </a:cubicBezTo>
                <a:cubicBezTo>
                  <a:pt x="471289" y="2520157"/>
                  <a:pt x="470049" y="2523877"/>
                  <a:pt x="472529" y="2531319"/>
                </a:cubicBezTo>
                <a:cubicBezTo>
                  <a:pt x="475010" y="2538760"/>
                  <a:pt x="478730" y="2544962"/>
                  <a:pt x="483691" y="2549922"/>
                </a:cubicBezTo>
                <a:cubicBezTo>
                  <a:pt x="493613" y="2564805"/>
                  <a:pt x="491132" y="2577207"/>
                  <a:pt x="476250" y="2587129"/>
                </a:cubicBezTo>
                <a:cubicBezTo>
                  <a:pt x="471289" y="2592090"/>
                  <a:pt x="471289" y="2597051"/>
                  <a:pt x="476250" y="2602012"/>
                </a:cubicBezTo>
                <a:cubicBezTo>
                  <a:pt x="481211" y="2606973"/>
                  <a:pt x="476250" y="2611934"/>
                  <a:pt x="461367" y="2616895"/>
                </a:cubicBezTo>
                <a:lnTo>
                  <a:pt x="453925" y="2602012"/>
                </a:lnTo>
                <a:cubicBezTo>
                  <a:pt x="453925" y="2602012"/>
                  <a:pt x="453925" y="2603252"/>
                  <a:pt x="453925" y="2605733"/>
                </a:cubicBezTo>
                <a:cubicBezTo>
                  <a:pt x="453925" y="2608214"/>
                  <a:pt x="451445" y="2609454"/>
                  <a:pt x="446484" y="2609454"/>
                </a:cubicBezTo>
                <a:cubicBezTo>
                  <a:pt x="441523" y="2609454"/>
                  <a:pt x="441523" y="2606973"/>
                  <a:pt x="446484" y="2602012"/>
                </a:cubicBezTo>
                <a:cubicBezTo>
                  <a:pt x="446484" y="2602012"/>
                  <a:pt x="445244" y="2600772"/>
                  <a:pt x="442763" y="2598291"/>
                </a:cubicBezTo>
                <a:cubicBezTo>
                  <a:pt x="440283" y="2595811"/>
                  <a:pt x="436562" y="2594571"/>
                  <a:pt x="431601" y="2594571"/>
                </a:cubicBezTo>
                <a:cubicBezTo>
                  <a:pt x="426640" y="2589610"/>
                  <a:pt x="424160" y="2582169"/>
                  <a:pt x="424160" y="2572247"/>
                </a:cubicBezTo>
                <a:cubicBezTo>
                  <a:pt x="424160" y="2572247"/>
                  <a:pt x="424160" y="2571006"/>
                  <a:pt x="424160" y="2568526"/>
                </a:cubicBezTo>
                <a:cubicBezTo>
                  <a:pt x="424160" y="2566045"/>
                  <a:pt x="422920" y="2563565"/>
                  <a:pt x="420439" y="2561084"/>
                </a:cubicBezTo>
                <a:cubicBezTo>
                  <a:pt x="417959" y="2558604"/>
                  <a:pt x="416718" y="2552403"/>
                  <a:pt x="416718" y="2542481"/>
                </a:cubicBezTo>
                <a:cubicBezTo>
                  <a:pt x="416718" y="2532559"/>
                  <a:pt x="412998" y="2525117"/>
                  <a:pt x="405556" y="2520157"/>
                </a:cubicBezTo>
                <a:cubicBezTo>
                  <a:pt x="398115" y="2515196"/>
                  <a:pt x="393154" y="2515196"/>
                  <a:pt x="390674" y="2520157"/>
                </a:cubicBezTo>
                <a:cubicBezTo>
                  <a:pt x="388193" y="2525117"/>
                  <a:pt x="389433" y="2532559"/>
                  <a:pt x="394394" y="2542481"/>
                </a:cubicBezTo>
                <a:lnTo>
                  <a:pt x="394394" y="2564805"/>
                </a:lnTo>
                <a:cubicBezTo>
                  <a:pt x="389433" y="2569766"/>
                  <a:pt x="386953" y="2572247"/>
                  <a:pt x="386953" y="2572247"/>
                </a:cubicBezTo>
                <a:cubicBezTo>
                  <a:pt x="386953" y="2572247"/>
                  <a:pt x="386953" y="2567286"/>
                  <a:pt x="386953" y="2557364"/>
                </a:cubicBezTo>
                <a:cubicBezTo>
                  <a:pt x="386953" y="2552403"/>
                  <a:pt x="383232" y="2549922"/>
                  <a:pt x="375791" y="2549922"/>
                </a:cubicBezTo>
                <a:cubicBezTo>
                  <a:pt x="368349" y="2549922"/>
                  <a:pt x="365869" y="2552403"/>
                  <a:pt x="368349" y="2557364"/>
                </a:cubicBezTo>
                <a:cubicBezTo>
                  <a:pt x="370830" y="2562324"/>
                  <a:pt x="370830" y="2564805"/>
                  <a:pt x="368349" y="2564805"/>
                </a:cubicBezTo>
                <a:cubicBezTo>
                  <a:pt x="365869" y="2564805"/>
                  <a:pt x="364628" y="2568526"/>
                  <a:pt x="364628" y="2575967"/>
                </a:cubicBezTo>
                <a:cubicBezTo>
                  <a:pt x="364628" y="2583409"/>
                  <a:pt x="363388" y="2588369"/>
                  <a:pt x="360908" y="2590850"/>
                </a:cubicBezTo>
                <a:cubicBezTo>
                  <a:pt x="358427" y="2593331"/>
                  <a:pt x="359668" y="2597051"/>
                  <a:pt x="364628" y="2602012"/>
                </a:cubicBezTo>
                <a:lnTo>
                  <a:pt x="372070" y="2609454"/>
                </a:lnTo>
                <a:lnTo>
                  <a:pt x="372070" y="2616895"/>
                </a:lnTo>
                <a:cubicBezTo>
                  <a:pt x="377031" y="2626817"/>
                  <a:pt x="377031" y="2634258"/>
                  <a:pt x="372070" y="2639219"/>
                </a:cubicBezTo>
                <a:cubicBezTo>
                  <a:pt x="372070" y="2644180"/>
                  <a:pt x="372070" y="2649141"/>
                  <a:pt x="372070" y="2654102"/>
                </a:cubicBezTo>
                <a:cubicBezTo>
                  <a:pt x="377031" y="2659063"/>
                  <a:pt x="377031" y="2661543"/>
                  <a:pt x="372070" y="2661543"/>
                </a:cubicBezTo>
                <a:lnTo>
                  <a:pt x="372070" y="2691309"/>
                </a:lnTo>
                <a:cubicBezTo>
                  <a:pt x="377031" y="2696270"/>
                  <a:pt x="375791" y="2699990"/>
                  <a:pt x="368349" y="2702471"/>
                </a:cubicBezTo>
                <a:cubicBezTo>
                  <a:pt x="360908" y="2704952"/>
                  <a:pt x="357187" y="2703711"/>
                  <a:pt x="357187" y="2698750"/>
                </a:cubicBezTo>
                <a:lnTo>
                  <a:pt x="342304" y="2683868"/>
                </a:lnTo>
                <a:lnTo>
                  <a:pt x="342304" y="2676426"/>
                </a:lnTo>
                <a:cubicBezTo>
                  <a:pt x="347265" y="2676426"/>
                  <a:pt x="349746" y="2675186"/>
                  <a:pt x="349746" y="2672706"/>
                </a:cubicBezTo>
                <a:cubicBezTo>
                  <a:pt x="349746" y="2670225"/>
                  <a:pt x="349746" y="2666504"/>
                  <a:pt x="349746" y="2661543"/>
                </a:cubicBezTo>
                <a:lnTo>
                  <a:pt x="342304" y="2639219"/>
                </a:lnTo>
                <a:cubicBezTo>
                  <a:pt x="337343" y="2639219"/>
                  <a:pt x="336103" y="2635498"/>
                  <a:pt x="338584" y="2628057"/>
                </a:cubicBezTo>
                <a:cubicBezTo>
                  <a:pt x="341064" y="2620616"/>
                  <a:pt x="339824" y="2616895"/>
                  <a:pt x="334863" y="2616895"/>
                </a:cubicBezTo>
                <a:lnTo>
                  <a:pt x="330079" y="2618490"/>
                </a:lnTo>
                <a:lnTo>
                  <a:pt x="334863" y="2594571"/>
                </a:lnTo>
                <a:lnTo>
                  <a:pt x="334863" y="2572247"/>
                </a:lnTo>
                <a:cubicBezTo>
                  <a:pt x="334863" y="2572247"/>
                  <a:pt x="334863" y="2569766"/>
                  <a:pt x="334863" y="2564805"/>
                </a:cubicBezTo>
                <a:cubicBezTo>
                  <a:pt x="334863" y="2559844"/>
                  <a:pt x="334863" y="2556124"/>
                  <a:pt x="334863" y="2553643"/>
                </a:cubicBezTo>
                <a:cubicBezTo>
                  <a:pt x="334863" y="2551162"/>
                  <a:pt x="332383" y="2549922"/>
                  <a:pt x="327421" y="2549922"/>
                </a:cubicBezTo>
                <a:cubicBezTo>
                  <a:pt x="322461" y="2544962"/>
                  <a:pt x="322461" y="2537520"/>
                  <a:pt x="327421" y="2527598"/>
                </a:cubicBezTo>
                <a:cubicBezTo>
                  <a:pt x="327421" y="2527598"/>
                  <a:pt x="329902" y="2530079"/>
                  <a:pt x="334863" y="2535040"/>
                </a:cubicBezTo>
                <a:cubicBezTo>
                  <a:pt x="339824" y="2540000"/>
                  <a:pt x="344785" y="2540000"/>
                  <a:pt x="349746" y="2535040"/>
                </a:cubicBezTo>
                <a:cubicBezTo>
                  <a:pt x="354707" y="2530079"/>
                  <a:pt x="359668" y="2530079"/>
                  <a:pt x="364628" y="2535040"/>
                </a:cubicBezTo>
                <a:cubicBezTo>
                  <a:pt x="369590" y="2535040"/>
                  <a:pt x="373310" y="2535040"/>
                  <a:pt x="375791" y="2535040"/>
                </a:cubicBezTo>
                <a:cubicBezTo>
                  <a:pt x="378271" y="2535040"/>
                  <a:pt x="379511" y="2532559"/>
                  <a:pt x="379511" y="2527598"/>
                </a:cubicBezTo>
                <a:cubicBezTo>
                  <a:pt x="379511" y="2522637"/>
                  <a:pt x="375791" y="2521397"/>
                  <a:pt x="368349" y="2523877"/>
                </a:cubicBezTo>
                <a:cubicBezTo>
                  <a:pt x="360908" y="2526358"/>
                  <a:pt x="357187" y="2525117"/>
                  <a:pt x="357187" y="2520157"/>
                </a:cubicBezTo>
                <a:lnTo>
                  <a:pt x="342304" y="2520157"/>
                </a:lnTo>
                <a:cubicBezTo>
                  <a:pt x="337343" y="2520157"/>
                  <a:pt x="333623" y="2518917"/>
                  <a:pt x="331142" y="2516436"/>
                </a:cubicBezTo>
                <a:cubicBezTo>
                  <a:pt x="328662" y="2513955"/>
                  <a:pt x="332383" y="2505274"/>
                  <a:pt x="342304" y="2490391"/>
                </a:cubicBezTo>
                <a:cubicBezTo>
                  <a:pt x="352226" y="2475508"/>
                  <a:pt x="355947" y="2466827"/>
                  <a:pt x="353467" y="2464346"/>
                </a:cubicBezTo>
                <a:cubicBezTo>
                  <a:pt x="350986" y="2461865"/>
                  <a:pt x="352226" y="2458145"/>
                  <a:pt x="357187" y="2453184"/>
                </a:cubicBezTo>
                <a:lnTo>
                  <a:pt x="379511" y="2453184"/>
                </a:lnTo>
                <a:cubicBezTo>
                  <a:pt x="379511" y="2458145"/>
                  <a:pt x="381992" y="2463106"/>
                  <a:pt x="386953" y="2468067"/>
                </a:cubicBezTo>
                <a:lnTo>
                  <a:pt x="372070" y="2475508"/>
                </a:lnTo>
                <a:lnTo>
                  <a:pt x="364628" y="2482950"/>
                </a:lnTo>
                <a:cubicBezTo>
                  <a:pt x="364628" y="2487910"/>
                  <a:pt x="367109" y="2490391"/>
                  <a:pt x="372070" y="2490391"/>
                </a:cubicBezTo>
                <a:lnTo>
                  <a:pt x="379511" y="2497832"/>
                </a:lnTo>
                <a:cubicBezTo>
                  <a:pt x="379511" y="2497832"/>
                  <a:pt x="380752" y="2499073"/>
                  <a:pt x="383232" y="2501553"/>
                </a:cubicBezTo>
                <a:cubicBezTo>
                  <a:pt x="385712" y="2504034"/>
                  <a:pt x="386953" y="2505274"/>
                  <a:pt x="386953" y="2505274"/>
                </a:cubicBezTo>
                <a:cubicBezTo>
                  <a:pt x="406797" y="2505274"/>
                  <a:pt x="411758" y="2497832"/>
                  <a:pt x="401836" y="2482950"/>
                </a:cubicBezTo>
                <a:cubicBezTo>
                  <a:pt x="401836" y="2482950"/>
                  <a:pt x="401836" y="2480469"/>
                  <a:pt x="401836" y="2475508"/>
                </a:cubicBezTo>
                <a:cubicBezTo>
                  <a:pt x="406797" y="2475508"/>
                  <a:pt x="409277" y="2475508"/>
                  <a:pt x="409277" y="2475508"/>
                </a:cubicBezTo>
                <a:cubicBezTo>
                  <a:pt x="409277" y="2475508"/>
                  <a:pt x="409277" y="2477989"/>
                  <a:pt x="409277" y="2482950"/>
                </a:cubicBezTo>
                <a:lnTo>
                  <a:pt x="416718" y="2490391"/>
                </a:lnTo>
                <a:cubicBezTo>
                  <a:pt x="416718" y="2480469"/>
                  <a:pt x="416718" y="2473028"/>
                  <a:pt x="416718" y="2468067"/>
                </a:cubicBezTo>
                <a:cubicBezTo>
                  <a:pt x="411758" y="2463106"/>
                  <a:pt x="409277" y="2458145"/>
                  <a:pt x="409277" y="2453184"/>
                </a:cubicBezTo>
                <a:cubicBezTo>
                  <a:pt x="409277" y="2448223"/>
                  <a:pt x="406797" y="2444503"/>
                  <a:pt x="401836" y="2442022"/>
                </a:cubicBezTo>
                <a:cubicBezTo>
                  <a:pt x="396875" y="2439541"/>
                  <a:pt x="394394" y="2433340"/>
                  <a:pt x="394394" y="2423418"/>
                </a:cubicBezTo>
                <a:cubicBezTo>
                  <a:pt x="394394" y="2418458"/>
                  <a:pt x="391914" y="2413496"/>
                  <a:pt x="386953" y="2408536"/>
                </a:cubicBezTo>
                <a:cubicBezTo>
                  <a:pt x="377031" y="2433340"/>
                  <a:pt x="370830" y="2444503"/>
                  <a:pt x="368349" y="2442022"/>
                </a:cubicBezTo>
                <a:cubicBezTo>
                  <a:pt x="365869" y="2439541"/>
                  <a:pt x="365869" y="2435821"/>
                  <a:pt x="368349" y="2430860"/>
                </a:cubicBezTo>
                <a:cubicBezTo>
                  <a:pt x="370830" y="2425899"/>
                  <a:pt x="372070" y="2420938"/>
                  <a:pt x="372070" y="2415977"/>
                </a:cubicBezTo>
                <a:lnTo>
                  <a:pt x="394394" y="2378770"/>
                </a:lnTo>
                <a:lnTo>
                  <a:pt x="394394" y="2363887"/>
                </a:lnTo>
                <a:cubicBezTo>
                  <a:pt x="394394" y="2353965"/>
                  <a:pt x="396875" y="2346524"/>
                  <a:pt x="401836" y="2341563"/>
                </a:cubicBezTo>
                <a:cubicBezTo>
                  <a:pt x="406797" y="2336602"/>
                  <a:pt x="406797" y="2334122"/>
                  <a:pt x="401836" y="2334122"/>
                </a:cubicBezTo>
                <a:cubicBezTo>
                  <a:pt x="396875" y="2329161"/>
                  <a:pt x="393154" y="2322959"/>
                  <a:pt x="390674" y="2315518"/>
                </a:cubicBezTo>
                <a:cubicBezTo>
                  <a:pt x="388193" y="2308077"/>
                  <a:pt x="389433" y="2304356"/>
                  <a:pt x="394394" y="2304356"/>
                </a:cubicBezTo>
                <a:lnTo>
                  <a:pt x="394394" y="2296915"/>
                </a:lnTo>
                <a:cubicBezTo>
                  <a:pt x="394394" y="2296915"/>
                  <a:pt x="391914" y="2294434"/>
                  <a:pt x="386953" y="2289473"/>
                </a:cubicBezTo>
                <a:cubicBezTo>
                  <a:pt x="381992" y="2284512"/>
                  <a:pt x="374550" y="2286993"/>
                  <a:pt x="364628" y="2296915"/>
                </a:cubicBezTo>
                <a:lnTo>
                  <a:pt x="357187" y="2304356"/>
                </a:lnTo>
                <a:cubicBezTo>
                  <a:pt x="352226" y="2304356"/>
                  <a:pt x="349746" y="2309317"/>
                  <a:pt x="349746" y="2319239"/>
                </a:cubicBezTo>
                <a:lnTo>
                  <a:pt x="342304" y="2334122"/>
                </a:lnTo>
                <a:cubicBezTo>
                  <a:pt x="337343" y="2339082"/>
                  <a:pt x="336103" y="2345284"/>
                  <a:pt x="338584" y="2352725"/>
                </a:cubicBezTo>
                <a:cubicBezTo>
                  <a:pt x="341064" y="2360166"/>
                  <a:pt x="341064" y="2365127"/>
                  <a:pt x="338584" y="2367608"/>
                </a:cubicBezTo>
                <a:cubicBezTo>
                  <a:pt x="336103" y="2370089"/>
                  <a:pt x="336103" y="2373809"/>
                  <a:pt x="338584" y="2378770"/>
                </a:cubicBezTo>
                <a:cubicBezTo>
                  <a:pt x="341064" y="2383731"/>
                  <a:pt x="337343" y="2389932"/>
                  <a:pt x="327421" y="2397373"/>
                </a:cubicBezTo>
                <a:cubicBezTo>
                  <a:pt x="317500" y="2404815"/>
                  <a:pt x="312539" y="2418458"/>
                  <a:pt x="312539" y="2438301"/>
                </a:cubicBezTo>
                <a:cubicBezTo>
                  <a:pt x="312539" y="2453184"/>
                  <a:pt x="312539" y="2461865"/>
                  <a:pt x="312539" y="2464346"/>
                </a:cubicBezTo>
                <a:cubicBezTo>
                  <a:pt x="312539" y="2466827"/>
                  <a:pt x="310058" y="2468067"/>
                  <a:pt x="305097" y="2468067"/>
                </a:cubicBezTo>
                <a:cubicBezTo>
                  <a:pt x="300136" y="2468067"/>
                  <a:pt x="296416" y="2469307"/>
                  <a:pt x="293935" y="2471788"/>
                </a:cubicBezTo>
                <a:cubicBezTo>
                  <a:pt x="291455" y="2474268"/>
                  <a:pt x="290214" y="2477989"/>
                  <a:pt x="290214" y="2482950"/>
                </a:cubicBezTo>
                <a:cubicBezTo>
                  <a:pt x="285254" y="2507755"/>
                  <a:pt x="277812" y="2520157"/>
                  <a:pt x="267890" y="2520157"/>
                </a:cubicBezTo>
                <a:cubicBezTo>
                  <a:pt x="253007" y="2520157"/>
                  <a:pt x="253007" y="2525117"/>
                  <a:pt x="267890" y="2535040"/>
                </a:cubicBezTo>
                <a:cubicBezTo>
                  <a:pt x="272851" y="2535040"/>
                  <a:pt x="274092" y="2538760"/>
                  <a:pt x="271611" y="2546202"/>
                </a:cubicBezTo>
                <a:cubicBezTo>
                  <a:pt x="269131" y="2553643"/>
                  <a:pt x="265410" y="2554883"/>
                  <a:pt x="260449" y="2549922"/>
                </a:cubicBezTo>
                <a:cubicBezTo>
                  <a:pt x="250527" y="2540000"/>
                  <a:pt x="245566" y="2542481"/>
                  <a:pt x="245566" y="2557364"/>
                </a:cubicBezTo>
                <a:cubicBezTo>
                  <a:pt x="245566" y="2562324"/>
                  <a:pt x="248047" y="2564805"/>
                  <a:pt x="253007" y="2564805"/>
                </a:cubicBezTo>
                <a:cubicBezTo>
                  <a:pt x="253007" y="2564805"/>
                  <a:pt x="254248" y="2566045"/>
                  <a:pt x="256728" y="2568526"/>
                </a:cubicBezTo>
                <a:cubicBezTo>
                  <a:pt x="259209" y="2571006"/>
                  <a:pt x="260449" y="2572247"/>
                  <a:pt x="260449" y="2572247"/>
                </a:cubicBezTo>
                <a:cubicBezTo>
                  <a:pt x="260449" y="2577207"/>
                  <a:pt x="257968" y="2579688"/>
                  <a:pt x="253007" y="2579688"/>
                </a:cubicBezTo>
                <a:cubicBezTo>
                  <a:pt x="253007" y="2579688"/>
                  <a:pt x="250527" y="2580928"/>
                  <a:pt x="245566" y="2583409"/>
                </a:cubicBezTo>
                <a:cubicBezTo>
                  <a:pt x="240605" y="2585889"/>
                  <a:pt x="240605" y="2589610"/>
                  <a:pt x="245566" y="2594571"/>
                </a:cubicBezTo>
                <a:lnTo>
                  <a:pt x="238125" y="2602012"/>
                </a:lnTo>
                <a:cubicBezTo>
                  <a:pt x="238125" y="2602012"/>
                  <a:pt x="236885" y="2600772"/>
                  <a:pt x="234404" y="2598291"/>
                </a:cubicBezTo>
                <a:cubicBezTo>
                  <a:pt x="231923" y="2595811"/>
                  <a:pt x="230683" y="2594571"/>
                  <a:pt x="230683" y="2594571"/>
                </a:cubicBezTo>
                <a:cubicBezTo>
                  <a:pt x="225722" y="2569766"/>
                  <a:pt x="228203" y="2552403"/>
                  <a:pt x="238125" y="2542481"/>
                </a:cubicBezTo>
                <a:cubicBezTo>
                  <a:pt x="243086" y="2542481"/>
                  <a:pt x="246806" y="2540000"/>
                  <a:pt x="249287" y="2535040"/>
                </a:cubicBezTo>
                <a:cubicBezTo>
                  <a:pt x="251767" y="2530079"/>
                  <a:pt x="251767" y="2526358"/>
                  <a:pt x="249287" y="2523877"/>
                </a:cubicBezTo>
                <a:cubicBezTo>
                  <a:pt x="246806" y="2521397"/>
                  <a:pt x="248047" y="2515196"/>
                  <a:pt x="253007" y="2505274"/>
                </a:cubicBezTo>
                <a:lnTo>
                  <a:pt x="260449" y="2490391"/>
                </a:lnTo>
                <a:cubicBezTo>
                  <a:pt x="260449" y="2485430"/>
                  <a:pt x="262929" y="2482950"/>
                  <a:pt x="267890" y="2482950"/>
                </a:cubicBezTo>
                <a:lnTo>
                  <a:pt x="267890" y="2475508"/>
                </a:lnTo>
                <a:cubicBezTo>
                  <a:pt x="262929" y="2470548"/>
                  <a:pt x="262929" y="2468067"/>
                  <a:pt x="267890" y="2468067"/>
                </a:cubicBezTo>
                <a:cubicBezTo>
                  <a:pt x="272851" y="2468067"/>
                  <a:pt x="277812" y="2468067"/>
                  <a:pt x="282773" y="2468067"/>
                </a:cubicBezTo>
                <a:cubicBezTo>
                  <a:pt x="287734" y="2468067"/>
                  <a:pt x="290214" y="2465586"/>
                  <a:pt x="290214" y="2460625"/>
                </a:cubicBezTo>
                <a:cubicBezTo>
                  <a:pt x="290214" y="2455665"/>
                  <a:pt x="290214" y="2453184"/>
                  <a:pt x="290214" y="2453184"/>
                </a:cubicBezTo>
                <a:cubicBezTo>
                  <a:pt x="285254" y="2453184"/>
                  <a:pt x="282773" y="2453184"/>
                  <a:pt x="282773" y="2453184"/>
                </a:cubicBezTo>
                <a:cubicBezTo>
                  <a:pt x="282773" y="2453184"/>
                  <a:pt x="282773" y="2450703"/>
                  <a:pt x="282773" y="2445743"/>
                </a:cubicBezTo>
                <a:cubicBezTo>
                  <a:pt x="287734" y="2445743"/>
                  <a:pt x="292695" y="2445743"/>
                  <a:pt x="297656" y="2445743"/>
                </a:cubicBezTo>
                <a:cubicBezTo>
                  <a:pt x="302617" y="2445743"/>
                  <a:pt x="305097" y="2443262"/>
                  <a:pt x="305097" y="2438301"/>
                </a:cubicBezTo>
                <a:cubicBezTo>
                  <a:pt x="305097" y="2438301"/>
                  <a:pt x="305097" y="2437061"/>
                  <a:pt x="305097" y="2434581"/>
                </a:cubicBezTo>
                <a:cubicBezTo>
                  <a:pt x="305097" y="2432100"/>
                  <a:pt x="302617" y="2430860"/>
                  <a:pt x="297656" y="2430860"/>
                </a:cubicBezTo>
                <a:cubicBezTo>
                  <a:pt x="292695" y="2430860"/>
                  <a:pt x="290214" y="2430860"/>
                  <a:pt x="290214" y="2430860"/>
                </a:cubicBezTo>
                <a:cubicBezTo>
                  <a:pt x="290214" y="2430860"/>
                  <a:pt x="290214" y="2428379"/>
                  <a:pt x="290214" y="2423418"/>
                </a:cubicBezTo>
                <a:cubicBezTo>
                  <a:pt x="310058" y="2388692"/>
                  <a:pt x="319980" y="2363887"/>
                  <a:pt x="319980" y="2349004"/>
                </a:cubicBezTo>
                <a:cubicBezTo>
                  <a:pt x="319980" y="2339082"/>
                  <a:pt x="322461" y="2331641"/>
                  <a:pt x="327421" y="2326680"/>
                </a:cubicBezTo>
                <a:cubicBezTo>
                  <a:pt x="327421" y="2326680"/>
                  <a:pt x="327421" y="2325440"/>
                  <a:pt x="327421" y="2322959"/>
                </a:cubicBezTo>
                <a:cubicBezTo>
                  <a:pt x="327421" y="2320479"/>
                  <a:pt x="324941" y="2316759"/>
                  <a:pt x="319980" y="2311797"/>
                </a:cubicBezTo>
                <a:cubicBezTo>
                  <a:pt x="310058" y="2306837"/>
                  <a:pt x="305097" y="2301876"/>
                  <a:pt x="305097" y="2296915"/>
                </a:cubicBezTo>
                <a:lnTo>
                  <a:pt x="312539" y="2304356"/>
                </a:lnTo>
                <a:cubicBezTo>
                  <a:pt x="322461" y="2309317"/>
                  <a:pt x="329902" y="2310557"/>
                  <a:pt x="334863" y="2308077"/>
                </a:cubicBezTo>
                <a:cubicBezTo>
                  <a:pt x="339824" y="2305597"/>
                  <a:pt x="342304" y="2299395"/>
                  <a:pt x="342304" y="2289473"/>
                </a:cubicBezTo>
                <a:cubicBezTo>
                  <a:pt x="342304" y="2284512"/>
                  <a:pt x="344785" y="2280792"/>
                  <a:pt x="349746" y="2278311"/>
                </a:cubicBezTo>
                <a:cubicBezTo>
                  <a:pt x="354707" y="2275831"/>
                  <a:pt x="357187" y="2272110"/>
                  <a:pt x="357187" y="2267149"/>
                </a:cubicBezTo>
                <a:cubicBezTo>
                  <a:pt x="362148" y="2267149"/>
                  <a:pt x="364628" y="2268390"/>
                  <a:pt x="364628" y="2270870"/>
                </a:cubicBezTo>
                <a:lnTo>
                  <a:pt x="364628" y="2267149"/>
                </a:lnTo>
                <a:cubicBezTo>
                  <a:pt x="364628" y="2262188"/>
                  <a:pt x="364628" y="2259707"/>
                  <a:pt x="364628" y="2259707"/>
                </a:cubicBezTo>
                <a:cubicBezTo>
                  <a:pt x="359668" y="2259707"/>
                  <a:pt x="357187" y="2262188"/>
                  <a:pt x="357187" y="2267149"/>
                </a:cubicBezTo>
                <a:cubicBezTo>
                  <a:pt x="357187" y="2262188"/>
                  <a:pt x="357187" y="2259707"/>
                  <a:pt x="357187" y="2259707"/>
                </a:cubicBezTo>
                <a:lnTo>
                  <a:pt x="364628" y="2244825"/>
                </a:lnTo>
                <a:cubicBezTo>
                  <a:pt x="364628" y="2239864"/>
                  <a:pt x="367109" y="2236143"/>
                  <a:pt x="372070" y="2233663"/>
                </a:cubicBezTo>
                <a:cubicBezTo>
                  <a:pt x="377031" y="2231182"/>
                  <a:pt x="381992" y="2224981"/>
                  <a:pt x="386953" y="2215059"/>
                </a:cubicBezTo>
                <a:lnTo>
                  <a:pt x="394394" y="2192735"/>
                </a:lnTo>
                <a:cubicBezTo>
                  <a:pt x="399355" y="2192735"/>
                  <a:pt x="401836" y="2196456"/>
                  <a:pt x="401836" y="2203897"/>
                </a:cubicBezTo>
                <a:cubicBezTo>
                  <a:pt x="401836" y="2211338"/>
                  <a:pt x="400595" y="2215059"/>
                  <a:pt x="398115" y="2215059"/>
                </a:cubicBezTo>
                <a:cubicBezTo>
                  <a:pt x="395634" y="2215059"/>
                  <a:pt x="395634" y="2217540"/>
                  <a:pt x="398115" y="2222500"/>
                </a:cubicBezTo>
                <a:cubicBezTo>
                  <a:pt x="400595" y="2227462"/>
                  <a:pt x="400595" y="2233663"/>
                  <a:pt x="398115" y="2241104"/>
                </a:cubicBezTo>
                <a:cubicBezTo>
                  <a:pt x="395634" y="2248545"/>
                  <a:pt x="391914" y="2252266"/>
                  <a:pt x="386953" y="2252266"/>
                </a:cubicBezTo>
                <a:cubicBezTo>
                  <a:pt x="377031" y="2257227"/>
                  <a:pt x="374550" y="2259707"/>
                  <a:pt x="379511" y="2259707"/>
                </a:cubicBezTo>
                <a:cubicBezTo>
                  <a:pt x="384472" y="2264669"/>
                  <a:pt x="391914" y="2267149"/>
                  <a:pt x="401836" y="2267149"/>
                </a:cubicBezTo>
                <a:lnTo>
                  <a:pt x="416718" y="2274590"/>
                </a:lnTo>
                <a:cubicBezTo>
                  <a:pt x="416718" y="2279552"/>
                  <a:pt x="420439" y="2282032"/>
                  <a:pt x="427881" y="2282032"/>
                </a:cubicBezTo>
                <a:cubicBezTo>
                  <a:pt x="435322" y="2282032"/>
                  <a:pt x="441523" y="2279552"/>
                  <a:pt x="446484" y="2274590"/>
                </a:cubicBezTo>
                <a:lnTo>
                  <a:pt x="439043" y="2252266"/>
                </a:lnTo>
                <a:cubicBezTo>
                  <a:pt x="434082" y="2252266"/>
                  <a:pt x="431601" y="2251026"/>
                  <a:pt x="431601" y="2248545"/>
                </a:cubicBezTo>
                <a:cubicBezTo>
                  <a:pt x="431601" y="2246065"/>
                  <a:pt x="434082" y="2242345"/>
                  <a:pt x="439043" y="2237383"/>
                </a:cubicBezTo>
                <a:lnTo>
                  <a:pt x="431601" y="2222500"/>
                </a:lnTo>
                <a:cubicBezTo>
                  <a:pt x="426640" y="2217540"/>
                  <a:pt x="425400" y="2212579"/>
                  <a:pt x="427881" y="2207618"/>
                </a:cubicBezTo>
                <a:cubicBezTo>
                  <a:pt x="430361" y="2202657"/>
                  <a:pt x="431601" y="2195215"/>
                  <a:pt x="431601" y="2185293"/>
                </a:cubicBezTo>
                <a:lnTo>
                  <a:pt x="439043" y="2170411"/>
                </a:lnTo>
                <a:lnTo>
                  <a:pt x="446484" y="2162969"/>
                </a:lnTo>
                <a:cubicBezTo>
                  <a:pt x="446484" y="2162969"/>
                  <a:pt x="448965" y="2162969"/>
                  <a:pt x="453925" y="2162969"/>
                </a:cubicBezTo>
                <a:cubicBezTo>
                  <a:pt x="458886" y="2162969"/>
                  <a:pt x="461367" y="2160489"/>
                  <a:pt x="461367" y="2155528"/>
                </a:cubicBezTo>
                <a:cubicBezTo>
                  <a:pt x="461367" y="2150567"/>
                  <a:pt x="462607" y="2148086"/>
                  <a:pt x="465088" y="2148086"/>
                </a:cubicBezTo>
                <a:cubicBezTo>
                  <a:pt x="467568" y="2148086"/>
                  <a:pt x="468808" y="2143126"/>
                  <a:pt x="468808" y="2133204"/>
                </a:cubicBezTo>
                <a:cubicBezTo>
                  <a:pt x="463847" y="2128243"/>
                  <a:pt x="461367" y="2124522"/>
                  <a:pt x="461367" y="2122041"/>
                </a:cubicBezTo>
                <a:cubicBezTo>
                  <a:pt x="461367" y="2119561"/>
                  <a:pt x="456406" y="2118321"/>
                  <a:pt x="446484" y="2118321"/>
                </a:cubicBezTo>
                <a:cubicBezTo>
                  <a:pt x="431601" y="2118321"/>
                  <a:pt x="431601" y="2113360"/>
                  <a:pt x="446484" y="2103438"/>
                </a:cubicBezTo>
                <a:cubicBezTo>
                  <a:pt x="451445" y="2098477"/>
                  <a:pt x="453925" y="2094756"/>
                  <a:pt x="453925" y="2092276"/>
                </a:cubicBezTo>
                <a:cubicBezTo>
                  <a:pt x="453925" y="2089796"/>
                  <a:pt x="453925" y="2086075"/>
                  <a:pt x="453925" y="2081114"/>
                </a:cubicBezTo>
                <a:cubicBezTo>
                  <a:pt x="453925" y="2061270"/>
                  <a:pt x="466328" y="2048868"/>
                  <a:pt x="491132" y="2043907"/>
                </a:cubicBezTo>
                <a:cubicBezTo>
                  <a:pt x="501054" y="2043907"/>
                  <a:pt x="507256" y="2041427"/>
                  <a:pt x="509736" y="2036465"/>
                </a:cubicBezTo>
                <a:cubicBezTo>
                  <a:pt x="512217" y="2031505"/>
                  <a:pt x="510976" y="2024063"/>
                  <a:pt x="506015" y="2014141"/>
                </a:cubicBezTo>
                <a:lnTo>
                  <a:pt x="506015" y="1999258"/>
                </a:lnTo>
                <a:cubicBezTo>
                  <a:pt x="510976" y="1999258"/>
                  <a:pt x="514697" y="1996778"/>
                  <a:pt x="517177" y="1991817"/>
                </a:cubicBezTo>
                <a:cubicBezTo>
                  <a:pt x="519658" y="1986856"/>
                  <a:pt x="520898" y="1986856"/>
                  <a:pt x="520898" y="1991817"/>
                </a:cubicBezTo>
                <a:lnTo>
                  <a:pt x="528339" y="2006700"/>
                </a:lnTo>
                <a:lnTo>
                  <a:pt x="550664" y="1991817"/>
                </a:lnTo>
                <a:lnTo>
                  <a:pt x="535781" y="1984375"/>
                </a:lnTo>
                <a:lnTo>
                  <a:pt x="543222" y="1976934"/>
                </a:lnTo>
                <a:cubicBezTo>
                  <a:pt x="548183" y="1976934"/>
                  <a:pt x="554384" y="1973213"/>
                  <a:pt x="561826" y="1965772"/>
                </a:cubicBezTo>
                <a:cubicBezTo>
                  <a:pt x="569267" y="1958331"/>
                  <a:pt x="575468" y="1952129"/>
                  <a:pt x="580429" y="1947168"/>
                </a:cubicBezTo>
                <a:lnTo>
                  <a:pt x="580429" y="1939727"/>
                </a:lnTo>
                <a:cubicBezTo>
                  <a:pt x="575468" y="1939727"/>
                  <a:pt x="572988" y="1934766"/>
                  <a:pt x="572988" y="1924844"/>
                </a:cubicBezTo>
                <a:lnTo>
                  <a:pt x="580429" y="1909961"/>
                </a:lnTo>
                <a:cubicBezTo>
                  <a:pt x="580429" y="1905000"/>
                  <a:pt x="586630" y="1896319"/>
                  <a:pt x="599033" y="1883916"/>
                </a:cubicBezTo>
                <a:cubicBezTo>
                  <a:pt x="611436" y="1871514"/>
                  <a:pt x="617637" y="1864073"/>
                  <a:pt x="617637" y="1861592"/>
                </a:cubicBezTo>
                <a:cubicBezTo>
                  <a:pt x="617637" y="1859112"/>
                  <a:pt x="622598" y="1856631"/>
                  <a:pt x="632519" y="1854151"/>
                </a:cubicBezTo>
                <a:cubicBezTo>
                  <a:pt x="642441" y="1851670"/>
                  <a:pt x="648643" y="1846709"/>
                  <a:pt x="651123" y="1839268"/>
                </a:cubicBezTo>
                <a:cubicBezTo>
                  <a:pt x="653603" y="1831827"/>
                  <a:pt x="657324" y="1828106"/>
                  <a:pt x="662285" y="1828106"/>
                </a:cubicBezTo>
                <a:cubicBezTo>
                  <a:pt x="667246" y="1823145"/>
                  <a:pt x="669726" y="1818184"/>
                  <a:pt x="669726" y="1813223"/>
                </a:cubicBezTo>
                <a:lnTo>
                  <a:pt x="677168" y="1805782"/>
                </a:lnTo>
                <a:cubicBezTo>
                  <a:pt x="677168" y="1805782"/>
                  <a:pt x="683369" y="1799581"/>
                  <a:pt x="695771" y="1787178"/>
                </a:cubicBezTo>
                <a:cubicBezTo>
                  <a:pt x="708174" y="1774776"/>
                  <a:pt x="719336" y="1763614"/>
                  <a:pt x="729257" y="1753692"/>
                </a:cubicBezTo>
                <a:cubicBezTo>
                  <a:pt x="739179" y="1743770"/>
                  <a:pt x="744140" y="1736329"/>
                  <a:pt x="744140" y="1731368"/>
                </a:cubicBezTo>
                <a:lnTo>
                  <a:pt x="788789" y="1686719"/>
                </a:lnTo>
                <a:cubicBezTo>
                  <a:pt x="793750" y="1676797"/>
                  <a:pt x="798711" y="1673077"/>
                  <a:pt x="803672" y="1675557"/>
                </a:cubicBezTo>
                <a:cubicBezTo>
                  <a:pt x="808633" y="1678037"/>
                  <a:pt x="814834" y="1675557"/>
                  <a:pt x="822275" y="1668116"/>
                </a:cubicBezTo>
                <a:cubicBezTo>
                  <a:pt x="829717" y="1660674"/>
                  <a:pt x="834678" y="1656954"/>
                  <a:pt x="837158" y="1656954"/>
                </a:cubicBezTo>
                <a:cubicBezTo>
                  <a:pt x="839638" y="1656954"/>
                  <a:pt x="848320" y="1650752"/>
                  <a:pt x="863203" y="1638350"/>
                </a:cubicBezTo>
                <a:cubicBezTo>
                  <a:pt x="878086" y="1625948"/>
                  <a:pt x="885527" y="1613545"/>
                  <a:pt x="885527" y="1601143"/>
                </a:cubicBezTo>
                <a:cubicBezTo>
                  <a:pt x="885527" y="1588741"/>
                  <a:pt x="883047" y="1582540"/>
                  <a:pt x="878086" y="1582540"/>
                </a:cubicBezTo>
                <a:cubicBezTo>
                  <a:pt x="873125" y="1582540"/>
                  <a:pt x="871885" y="1581299"/>
                  <a:pt x="874365" y="1578819"/>
                </a:cubicBezTo>
                <a:cubicBezTo>
                  <a:pt x="876845" y="1576338"/>
                  <a:pt x="881806" y="1575098"/>
                  <a:pt x="889248" y="1575098"/>
                </a:cubicBezTo>
                <a:cubicBezTo>
                  <a:pt x="896689" y="1575098"/>
                  <a:pt x="900410" y="1572618"/>
                  <a:pt x="900410" y="1567657"/>
                </a:cubicBezTo>
                <a:cubicBezTo>
                  <a:pt x="900410" y="1562696"/>
                  <a:pt x="902890" y="1560215"/>
                  <a:pt x="907851" y="1560215"/>
                </a:cubicBezTo>
                <a:cubicBezTo>
                  <a:pt x="907851" y="1560215"/>
                  <a:pt x="909091" y="1560215"/>
                  <a:pt x="911572" y="1560215"/>
                </a:cubicBezTo>
                <a:cubicBezTo>
                  <a:pt x="914052" y="1560215"/>
                  <a:pt x="915293" y="1557735"/>
                  <a:pt x="915293" y="1552774"/>
                </a:cubicBezTo>
                <a:cubicBezTo>
                  <a:pt x="915293" y="1552774"/>
                  <a:pt x="912812" y="1552774"/>
                  <a:pt x="907851" y="1552774"/>
                </a:cubicBezTo>
                <a:cubicBezTo>
                  <a:pt x="902890" y="1552774"/>
                  <a:pt x="902890" y="1550294"/>
                  <a:pt x="907851" y="1545332"/>
                </a:cubicBezTo>
                <a:lnTo>
                  <a:pt x="930176" y="1530450"/>
                </a:lnTo>
                <a:cubicBezTo>
                  <a:pt x="940097" y="1530450"/>
                  <a:pt x="947539" y="1530450"/>
                  <a:pt x="952500" y="1530450"/>
                </a:cubicBezTo>
                <a:cubicBezTo>
                  <a:pt x="957461" y="1530450"/>
                  <a:pt x="959941" y="1527969"/>
                  <a:pt x="959941" y="1523008"/>
                </a:cubicBezTo>
                <a:cubicBezTo>
                  <a:pt x="959941" y="1523008"/>
                  <a:pt x="959941" y="1520528"/>
                  <a:pt x="959941" y="1515567"/>
                </a:cubicBezTo>
                <a:cubicBezTo>
                  <a:pt x="954980" y="1515567"/>
                  <a:pt x="952500" y="1513086"/>
                  <a:pt x="952500" y="1508125"/>
                </a:cubicBezTo>
                <a:cubicBezTo>
                  <a:pt x="952500" y="1503164"/>
                  <a:pt x="954980" y="1500684"/>
                  <a:pt x="959941" y="1500684"/>
                </a:cubicBezTo>
                <a:cubicBezTo>
                  <a:pt x="959941" y="1500684"/>
                  <a:pt x="959941" y="1503164"/>
                  <a:pt x="959941" y="1508125"/>
                </a:cubicBezTo>
                <a:lnTo>
                  <a:pt x="974824" y="1508125"/>
                </a:lnTo>
                <a:cubicBezTo>
                  <a:pt x="979785" y="1503164"/>
                  <a:pt x="981025" y="1498204"/>
                  <a:pt x="978545" y="1493243"/>
                </a:cubicBezTo>
                <a:cubicBezTo>
                  <a:pt x="976064" y="1488282"/>
                  <a:pt x="976064" y="1483321"/>
                  <a:pt x="978545" y="1478360"/>
                </a:cubicBezTo>
                <a:cubicBezTo>
                  <a:pt x="981025" y="1473399"/>
                  <a:pt x="984746" y="1470918"/>
                  <a:pt x="989707" y="1470918"/>
                </a:cubicBezTo>
                <a:lnTo>
                  <a:pt x="997148" y="1463477"/>
                </a:lnTo>
                <a:cubicBezTo>
                  <a:pt x="997148" y="1458516"/>
                  <a:pt x="997148" y="1454795"/>
                  <a:pt x="997148" y="1452315"/>
                </a:cubicBezTo>
                <a:cubicBezTo>
                  <a:pt x="997148" y="1449835"/>
                  <a:pt x="997148" y="1446114"/>
                  <a:pt x="997148" y="1441153"/>
                </a:cubicBezTo>
                <a:cubicBezTo>
                  <a:pt x="1002109" y="1436192"/>
                  <a:pt x="1004589" y="1433711"/>
                  <a:pt x="1004589" y="1433711"/>
                </a:cubicBezTo>
                <a:cubicBezTo>
                  <a:pt x="1004589" y="1433711"/>
                  <a:pt x="1002109" y="1433711"/>
                  <a:pt x="997148" y="1433711"/>
                </a:cubicBezTo>
                <a:lnTo>
                  <a:pt x="989707" y="1426270"/>
                </a:lnTo>
                <a:cubicBezTo>
                  <a:pt x="969863" y="1431231"/>
                  <a:pt x="959941" y="1436192"/>
                  <a:pt x="959941" y="1441153"/>
                </a:cubicBezTo>
                <a:cubicBezTo>
                  <a:pt x="959941" y="1446114"/>
                  <a:pt x="957461" y="1448594"/>
                  <a:pt x="952500" y="1448594"/>
                </a:cubicBezTo>
                <a:cubicBezTo>
                  <a:pt x="942578" y="1448594"/>
                  <a:pt x="937617" y="1449835"/>
                  <a:pt x="937617" y="1452315"/>
                </a:cubicBezTo>
                <a:cubicBezTo>
                  <a:pt x="937617" y="1454795"/>
                  <a:pt x="937617" y="1460997"/>
                  <a:pt x="937617" y="1470918"/>
                </a:cubicBezTo>
                <a:cubicBezTo>
                  <a:pt x="937617" y="1485801"/>
                  <a:pt x="935137" y="1495723"/>
                  <a:pt x="930176" y="1500684"/>
                </a:cubicBezTo>
                <a:lnTo>
                  <a:pt x="915293" y="1478360"/>
                </a:lnTo>
                <a:cubicBezTo>
                  <a:pt x="915293" y="1473399"/>
                  <a:pt x="914052" y="1468438"/>
                  <a:pt x="911572" y="1463477"/>
                </a:cubicBezTo>
                <a:cubicBezTo>
                  <a:pt x="909091" y="1458516"/>
                  <a:pt x="907851" y="1456036"/>
                  <a:pt x="907851" y="1456036"/>
                </a:cubicBezTo>
                <a:cubicBezTo>
                  <a:pt x="917773" y="1456036"/>
                  <a:pt x="922734" y="1451075"/>
                  <a:pt x="922734" y="1441153"/>
                </a:cubicBezTo>
                <a:cubicBezTo>
                  <a:pt x="927695" y="1446114"/>
                  <a:pt x="932656" y="1446114"/>
                  <a:pt x="937617" y="1441153"/>
                </a:cubicBezTo>
                <a:cubicBezTo>
                  <a:pt x="937617" y="1441153"/>
                  <a:pt x="938857" y="1439912"/>
                  <a:pt x="941338" y="1437432"/>
                </a:cubicBezTo>
                <a:cubicBezTo>
                  <a:pt x="943818" y="1434952"/>
                  <a:pt x="945058" y="1431231"/>
                  <a:pt x="945058" y="1426270"/>
                </a:cubicBezTo>
                <a:cubicBezTo>
                  <a:pt x="950019" y="1421309"/>
                  <a:pt x="952500" y="1418829"/>
                  <a:pt x="952500" y="1418829"/>
                </a:cubicBezTo>
                <a:cubicBezTo>
                  <a:pt x="952500" y="1413868"/>
                  <a:pt x="953740" y="1411387"/>
                  <a:pt x="956220" y="1411387"/>
                </a:cubicBezTo>
                <a:cubicBezTo>
                  <a:pt x="958701" y="1411387"/>
                  <a:pt x="959941" y="1411387"/>
                  <a:pt x="959941" y="1411387"/>
                </a:cubicBezTo>
                <a:cubicBezTo>
                  <a:pt x="964902" y="1411387"/>
                  <a:pt x="967383" y="1408907"/>
                  <a:pt x="967383" y="1403946"/>
                </a:cubicBezTo>
                <a:lnTo>
                  <a:pt x="982265" y="1403946"/>
                </a:lnTo>
                <a:cubicBezTo>
                  <a:pt x="997148" y="1403946"/>
                  <a:pt x="999629" y="1398985"/>
                  <a:pt x="989707" y="1389063"/>
                </a:cubicBezTo>
                <a:cubicBezTo>
                  <a:pt x="989707" y="1384102"/>
                  <a:pt x="989707" y="1381622"/>
                  <a:pt x="989707" y="1381622"/>
                </a:cubicBezTo>
                <a:lnTo>
                  <a:pt x="997148" y="1381622"/>
                </a:lnTo>
                <a:cubicBezTo>
                  <a:pt x="997148" y="1376661"/>
                  <a:pt x="998389" y="1372940"/>
                  <a:pt x="1000869" y="1370459"/>
                </a:cubicBezTo>
                <a:cubicBezTo>
                  <a:pt x="1003349" y="1367979"/>
                  <a:pt x="1004589" y="1364258"/>
                  <a:pt x="1004589" y="1359297"/>
                </a:cubicBezTo>
                <a:cubicBezTo>
                  <a:pt x="1014511" y="1354336"/>
                  <a:pt x="1019473" y="1346895"/>
                  <a:pt x="1019473" y="1336973"/>
                </a:cubicBezTo>
                <a:cubicBezTo>
                  <a:pt x="1024433" y="1341934"/>
                  <a:pt x="1026914" y="1344415"/>
                  <a:pt x="1026914" y="1344415"/>
                </a:cubicBezTo>
                <a:cubicBezTo>
                  <a:pt x="1026914" y="1344415"/>
                  <a:pt x="1029394" y="1344415"/>
                  <a:pt x="1034355" y="1344415"/>
                </a:cubicBezTo>
                <a:cubicBezTo>
                  <a:pt x="1034355" y="1354336"/>
                  <a:pt x="1034355" y="1359297"/>
                  <a:pt x="1034355" y="1359297"/>
                </a:cubicBezTo>
                <a:cubicBezTo>
                  <a:pt x="1024433" y="1364258"/>
                  <a:pt x="1020713" y="1369219"/>
                  <a:pt x="1023193" y="1374180"/>
                </a:cubicBezTo>
                <a:cubicBezTo>
                  <a:pt x="1025674" y="1379141"/>
                  <a:pt x="1031875" y="1379141"/>
                  <a:pt x="1041797" y="1374180"/>
                </a:cubicBezTo>
                <a:cubicBezTo>
                  <a:pt x="1056679" y="1374180"/>
                  <a:pt x="1067842" y="1370459"/>
                  <a:pt x="1075283" y="1363018"/>
                </a:cubicBezTo>
                <a:cubicBezTo>
                  <a:pt x="1082724" y="1355577"/>
                  <a:pt x="1086445" y="1353096"/>
                  <a:pt x="1086445" y="1355577"/>
                </a:cubicBezTo>
                <a:cubicBezTo>
                  <a:pt x="1086445" y="1358057"/>
                  <a:pt x="1083965" y="1364258"/>
                  <a:pt x="1079004" y="1374180"/>
                </a:cubicBezTo>
                <a:cubicBezTo>
                  <a:pt x="1069082" y="1394024"/>
                  <a:pt x="1061640" y="1403946"/>
                  <a:pt x="1056679" y="1403946"/>
                </a:cubicBezTo>
                <a:lnTo>
                  <a:pt x="1041797" y="1418829"/>
                </a:lnTo>
                <a:cubicBezTo>
                  <a:pt x="1026914" y="1438672"/>
                  <a:pt x="1024433" y="1453555"/>
                  <a:pt x="1034355" y="1463477"/>
                </a:cubicBezTo>
                <a:cubicBezTo>
                  <a:pt x="1039316" y="1463477"/>
                  <a:pt x="1044277" y="1462237"/>
                  <a:pt x="1049238" y="1459756"/>
                </a:cubicBezTo>
                <a:cubicBezTo>
                  <a:pt x="1054199" y="1457276"/>
                  <a:pt x="1056679" y="1453555"/>
                  <a:pt x="1056679" y="1448594"/>
                </a:cubicBezTo>
                <a:cubicBezTo>
                  <a:pt x="1061640" y="1443633"/>
                  <a:pt x="1069082" y="1441153"/>
                  <a:pt x="1079004" y="1441153"/>
                </a:cubicBezTo>
                <a:lnTo>
                  <a:pt x="1086445" y="1448594"/>
                </a:lnTo>
                <a:lnTo>
                  <a:pt x="1079004" y="1448594"/>
                </a:lnTo>
                <a:cubicBezTo>
                  <a:pt x="1074043" y="1448594"/>
                  <a:pt x="1070322" y="1448594"/>
                  <a:pt x="1067842" y="1448594"/>
                </a:cubicBezTo>
                <a:cubicBezTo>
                  <a:pt x="1065361" y="1448594"/>
                  <a:pt x="1066601" y="1451075"/>
                  <a:pt x="1071562" y="1456036"/>
                </a:cubicBezTo>
                <a:cubicBezTo>
                  <a:pt x="1076523" y="1460997"/>
                  <a:pt x="1083965" y="1460997"/>
                  <a:pt x="1093887" y="1456036"/>
                </a:cubicBezTo>
                <a:cubicBezTo>
                  <a:pt x="1093887" y="1441153"/>
                  <a:pt x="1100087" y="1428750"/>
                  <a:pt x="1112490" y="1418829"/>
                </a:cubicBezTo>
                <a:cubicBezTo>
                  <a:pt x="1124892" y="1408907"/>
                  <a:pt x="1136055" y="1403946"/>
                  <a:pt x="1145976" y="1403946"/>
                </a:cubicBezTo>
                <a:cubicBezTo>
                  <a:pt x="1150937" y="1403946"/>
                  <a:pt x="1157138" y="1400225"/>
                  <a:pt x="1164580" y="1392784"/>
                </a:cubicBezTo>
                <a:cubicBezTo>
                  <a:pt x="1172021" y="1385342"/>
                  <a:pt x="1173262" y="1379141"/>
                  <a:pt x="1168300" y="1374180"/>
                </a:cubicBezTo>
                <a:lnTo>
                  <a:pt x="1175742" y="1374180"/>
                </a:lnTo>
                <a:cubicBezTo>
                  <a:pt x="1180703" y="1379141"/>
                  <a:pt x="1188144" y="1376661"/>
                  <a:pt x="1198066" y="1366739"/>
                </a:cubicBezTo>
                <a:cubicBezTo>
                  <a:pt x="1203027" y="1356817"/>
                  <a:pt x="1203027" y="1349376"/>
                  <a:pt x="1198066" y="1344415"/>
                </a:cubicBezTo>
                <a:cubicBezTo>
                  <a:pt x="1198066" y="1339453"/>
                  <a:pt x="1198066" y="1334493"/>
                  <a:pt x="1198066" y="1329532"/>
                </a:cubicBezTo>
                <a:cubicBezTo>
                  <a:pt x="1193105" y="1329532"/>
                  <a:pt x="1190625" y="1328291"/>
                  <a:pt x="1190625" y="1325811"/>
                </a:cubicBezTo>
                <a:cubicBezTo>
                  <a:pt x="1190625" y="1323330"/>
                  <a:pt x="1193105" y="1322090"/>
                  <a:pt x="1198066" y="1322090"/>
                </a:cubicBezTo>
                <a:cubicBezTo>
                  <a:pt x="1203027" y="1317129"/>
                  <a:pt x="1207988" y="1317129"/>
                  <a:pt x="1212949" y="1322090"/>
                </a:cubicBezTo>
                <a:cubicBezTo>
                  <a:pt x="1212949" y="1327051"/>
                  <a:pt x="1215429" y="1329532"/>
                  <a:pt x="1220390" y="1329532"/>
                </a:cubicBezTo>
                <a:cubicBezTo>
                  <a:pt x="1225351" y="1329532"/>
                  <a:pt x="1227832" y="1329532"/>
                  <a:pt x="1227832" y="1329532"/>
                </a:cubicBezTo>
                <a:cubicBezTo>
                  <a:pt x="1237754" y="1329532"/>
                  <a:pt x="1247676" y="1324571"/>
                  <a:pt x="1257598" y="1314649"/>
                </a:cubicBezTo>
                <a:cubicBezTo>
                  <a:pt x="1257598" y="1309688"/>
                  <a:pt x="1260078" y="1304727"/>
                  <a:pt x="1265039" y="1299766"/>
                </a:cubicBezTo>
                <a:cubicBezTo>
                  <a:pt x="1270000" y="1294805"/>
                  <a:pt x="1272480" y="1292325"/>
                  <a:pt x="1272480" y="1292325"/>
                </a:cubicBezTo>
                <a:lnTo>
                  <a:pt x="1265039" y="1284883"/>
                </a:lnTo>
                <a:lnTo>
                  <a:pt x="1250156" y="1284883"/>
                </a:lnTo>
                <a:cubicBezTo>
                  <a:pt x="1250156" y="1284883"/>
                  <a:pt x="1252636" y="1283643"/>
                  <a:pt x="1257598" y="1281162"/>
                </a:cubicBezTo>
                <a:cubicBezTo>
                  <a:pt x="1262558" y="1278682"/>
                  <a:pt x="1268760" y="1273721"/>
                  <a:pt x="1276201" y="1266280"/>
                </a:cubicBezTo>
                <a:cubicBezTo>
                  <a:pt x="1283642" y="1258838"/>
                  <a:pt x="1293564" y="1255118"/>
                  <a:pt x="1305967" y="1255118"/>
                </a:cubicBezTo>
                <a:cubicBezTo>
                  <a:pt x="1318369" y="1255118"/>
                  <a:pt x="1327050" y="1251397"/>
                  <a:pt x="1332011" y="1243955"/>
                </a:cubicBezTo>
                <a:cubicBezTo>
                  <a:pt x="1336972" y="1236514"/>
                  <a:pt x="1341934" y="1235273"/>
                  <a:pt x="1346894" y="1240235"/>
                </a:cubicBezTo>
                <a:lnTo>
                  <a:pt x="1361777" y="1225352"/>
                </a:lnTo>
                <a:cubicBezTo>
                  <a:pt x="1366738" y="1225352"/>
                  <a:pt x="1371699" y="1221631"/>
                  <a:pt x="1376660" y="1214190"/>
                </a:cubicBezTo>
                <a:cubicBezTo>
                  <a:pt x="1381621" y="1206748"/>
                  <a:pt x="1384101" y="1203028"/>
                  <a:pt x="1384101" y="1203028"/>
                </a:cubicBezTo>
                <a:lnTo>
                  <a:pt x="1398984" y="1203028"/>
                </a:lnTo>
                <a:lnTo>
                  <a:pt x="1398984" y="1217910"/>
                </a:lnTo>
                <a:cubicBezTo>
                  <a:pt x="1394023" y="1222872"/>
                  <a:pt x="1392783" y="1225352"/>
                  <a:pt x="1395263" y="1225352"/>
                </a:cubicBezTo>
                <a:cubicBezTo>
                  <a:pt x="1397744" y="1225352"/>
                  <a:pt x="1397744" y="1227832"/>
                  <a:pt x="1395263" y="1232793"/>
                </a:cubicBezTo>
                <a:cubicBezTo>
                  <a:pt x="1392783" y="1237755"/>
                  <a:pt x="1391543" y="1242715"/>
                  <a:pt x="1391543" y="1247676"/>
                </a:cubicBezTo>
                <a:lnTo>
                  <a:pt x="1406425" y="1247676"/>
                </a:lnTo>
                <a:lnTo>
                  <a:pt x="1413867" y="1240235"/>
                </a:lnTo>
                <a:lnTo>
                  <a:pt x="1413867" y="1232793"/>
                </a:lnTo>
                <a:lnTo>
                  <a:pt x="1413867" y="1188145"/>
                </a:lnTo>
                <a:lnTo>
                  <a:pt x="1413867" y="1180703"/>
                </a:lnTo>
                <a:cubicBezTo>
                  <a:pt x="1418828" y="1180703"/>
                  <a:pt x="1421308" y="1180703"/>
                  <a:pt x="1421308" y="1180703"/>
                </a:cubicBezTo>
                <a:lnTo>
                  <a:pt x="1443632" y="1143496"/>
                </a:lnTo>
                <a:cubicBezTo>
                  <a:pt x="1443632" y="1148458"/>
                  <a:pt x="1441152" y="1153418"/>
                  <a:pt x="1436191" y="1158379"/>
                </a:cubicBezTo>
                <a:lnTo>
                  <a:pt x="1443632" y="1165821"/>
                </a:lnTo>
                <a:cubicBezTo>
                  <a:pt x="1448593" y="1160859"/>
                  <a:pt x="1452314" y="1160859"/>
                  <a:pt x="1454794" y="1165821"/>
                </a:cubicBezTo>
                <a:cubicBezTo>
                  <a:pt x="1457275" y="1170782"/>
                  <a:pt x="1453554" y="1178223"/>
                  <a:pt x="1443632" y="1188145"/>
                </a:cubicBezTo>
                <a:cubicBezTo>
                  <a:pt x="1428750" y="1203028"/>
                  <a:pt x="1426269" y="1210469"/>
                  <a:pt x="1436191" y="1210469"/>
                </a:cubicBezTo>
                <a:cubicBezTo>
                  <a:pt x="1436191" y="1210469"/>
                  <a:pt x="1442392" y="1207989"/>
                  <a:pt x="1454794" y="1203028"/>
                </a:cubicBezTo>
                <a:cubicBezTo>
                  <a:pt x="1467197" y="1198066"/>
                  <a:pt x="1472158" y="1193106"/>
                  <a:pt x="1469677" y="1188145"/>
                </a:cubicBezTo>
                <a:cubicBezTo>
                  <a:pt x="1467197" y="1183184"/>
                  <a:pt x="1468437" y="1178223"/>
                  <a:pt x="1473398" y="1173262"/>
                </a:cubicBezTo>
                <a:cubicBezTo>
                  <a:pt x="1478359" y="1168301"/>
                  <a:pt x="1478359" y="1165821"/>
                  <a:pt x="1473398" y="1165821"/>
                </a:cubicBezTo>
                <a:cubicBezTo>
                  <a:pt x="1473398" y="1165821"/>
                  <a:pt x="1473398" y="1164580"/>
                  <a:pt x="1473398" y="1162100"/>
                </a:cubicBezTo>
                <a:cubicBezTo>
                  <a:pt x="1473398" y="1159620"/>
                  <a:pt x="1475878" y="1155899"/>
                  <a:pt x="1480840" y="1150938"/>
                </a:cubicBezTo>
                <a:cubicBezTo>
                  <a:pt x="1490761" y="1141016"/>
                  <a:pt x="1494482" y="1134814"/>
                  <a:pt x="1492002" y="1132334"/>
                </a:cubicBezTo>
                <a:cubicBezTo>
                  <a:pt x="1489521" y="1129854"/>
                  <a:pt x="1487041" y="1131094"/>
                  <a:pt x="1484560" y="1136055"/>
                </a:cubicBezTo>
                <a:cubicBezTo>
                  <a:pt x="1482080" y="1141016"/>
                  <a:pt x="1478359" y="1142256"/>
                  <a:pt x="1473398" y="1139776"/>
                </a:cubicBezTo>
                <a:cubicBezTo>
                  <a:pt x="1468437" y="1137296"/>
                  <a:pt x="1465957" y="1133575"/>
                  <a:pt x="1465957" y="1128614"/>
                </a:cubicBezTo>
                <a:cubicBezTo>
                  <a:pt x="1465957" y="1123652"/>
                  <a:pt x="1470918" y="1118692"/>
                  <a:pt x="1480840" y="1113731"/>
                </a:cubicBezTo>
                <a:lnTo>
                  <a:pt x="1495722" y="1091407"/>
                </a:lnTo>
                <a:cubicBezTo>
                  <a:pt x="1500683" y="1076524"/>
                  <a:pt x="1505644" y="1069082"/>
                  <a:pt x="1510605" y="1069082"/>
                </a:cubicBezTo>
                <a:cubicBezTo>
                  <a:pt x="1515566" y="1069082"/>
                  <a:pt x="1518047" y="1066602"/>
                  <a:pt x="1518047" y="1061641"/>
                </a:cubicBezTo>
                <a:cubicBezTo>
                  <a:pt x="1518047" y="1056680"/>
                  <a:pt x="1515566" y="1052959"/>
                  <a:pt x="1510605" y="1050479"/>
                </a:cubicBezTo>
                <a:cubicBezTo>
                  <a:pt x="1505644" y="1047999"/>
                  <a:pt x="1503164" y="1045518"/>
                  <a:pt x="1503164" y="1043037"/>
                </a:cubicBezTo>
                <a:cubicBezTo>
                  <a:pt x="1503164" y="1040557"/>
                  <a:pt x="1505644" y="1039317"/>
                  <a:pt x="1510605" y="1039317"/>
                </a:cubicBezTo>
                <a:lnTo>
                  <a:pt x="1510605" y="1031875"/>
                </a:lnTo>
                <a:cubicBezTo>
                  <a:pt x="1505644" y="1031875"/>
                  <a:pt x="1503164" y="1029395"/>
                  <a:pt x="1503164" y="1024434"/>
                </a:cubicBezTo>
                <a:lnTo>
                  <a:pt x="1495722" y="1016993"/>
                </a:lnTo>
                <a:cubicBezTo>
                  <a:pt x="1490761" y="1016993"/>
                  <a:pt x="1488281" y="1014512"/>
                  <a:pt x="1488281" y="1009551"/>
                </a:cubicBezTo>
                <a:cubicBezTo>
                  <a:pt x="1488281" y="1004590"/>
                  <a:pt x="1489521" y="1003350"/>
                  <a:pt x="1492002" y="1005830"/>
                </a:cubicBezTo>
                <a:cubicBezTo>
                  <a:pt x="1494482" y="1008310"/>
                  <a:pt x="1496963" y="1008310"/>
                  <a:pt x="1499443" y="1005830"/>
                </a:cubicBezTo>
                <a:cubicBezTo>
                  <a:pt x="1501923" y="1003350"/>
                  <a:pt x="1500683" y="997148"/>
                  <a:pt x="1495722" y="987227"/>
                </a:cubicBezTo>
                <a:cubicBezTo>
                  <a:pt x="1480840" y="977305"/>
                  <a:pt x="1473398" y="977305"/>
                  <a:pt x="1473398" y="987227"/>
                </a:cubicBezTo>
                <a:lnTo>
                  <a:pt x="1443632" y="987227"/>
                </a:lnTo>
                <a:cubicBezTo>
                  <a:pt x="1443632" y="982266"/>
                  <a:pt x="1438672" y="979785"/>
                  <a:pt x="1428750" y="979785"/>
                </a:cubicBezTo>
                <a:lnTo>
                  <a:pt x="1436191" y="979785"/>
                </a:lnTo>
                <a:cubicBezTo>
                  <a:pt x="1436191" y="974824"/>
                  <a:pt x="1437431" y="972344"/>
                  <a:pt x="1439912" y="972344"/>
                </a:cubicBezTo>
                <a:cubicBezTo>
                  <a:pt x="1442392" y="972344"/>
                  <a:pt x="1446113" y="972344"/>
                  <a:pt x="1451074" y="972344"/>
                </a:cubicBezTo>
                <a:lnTo>
                  <a:pt x="1451074" y="964903"/>
                </a:lnTo>
                <a:cubicBezTo>
                  <a:pt x="1451074" y="964903"/>
                  <a:pt x="1453554" y="959941"/>
                  <a:pt x="1458515" y="950020"/>
                </a:cubicBezTo>
                <a:cubicBezTo>
                  <a:pt x="1463476" y="940098"/>
                  <a:pt x="1464717" y="931416"/>
                  <a:pt x="1462236" y="923975"/>
                </a:cubicBezTo>
                <a:cubicBezTo>
                  <a:pt x="1459755" y="916534"/>
                  <a:pt x="1463476" y="912813"/>
                  <a:pt x="1473398" y="912813"/>
                </a:cubicBezTo>
                <a:cubicBezTo>
                  <a:pt x="1498203" y="917774"/>
                  <a:pt x="1503164" y="925216"/>
                  <a:pt x="1488281" y="935137"/>
                </a:cubicBezTo>
                <a:cubicBezTo>
                  <a:pt x="1483320" y="940098"/>
                  <a:pt x="1483320" y="942578"/>
                  <a:pt x="1488281" y="942578"/>
                </a:cubicBezTo>
                <a:cubicBezTo>
                  <a:pt x="1488281" y="942578"/>
                  <a:pt x="1489521" y="942578"/>
                  <a:pt x="1492002" y="942578"/>
                </a:cubicBezTo>
                <a:cubicBezTo>
                  <a:pt x="1494482" y="942578"/>
                  <a:pt x="1498203" y="942578"/>
                  <a:pt x="1503164" y="942578"/>
                </a:cubicBezTo>
                <a:cubicBezTo>
                  <a:pt x="1503164" y="937617"/>
                  <a:pt x="1505644" y="935137"/>
                  <a:pt x="1510605" y="935137"/>
                </a:cubicBezTo>
                <a:lnTo>
                  <a:pt x="1540371" y="920254"/>
                </a:lnTo>
                <a:cubicBezTo>
                  <a:pt x="1540371" y="915293"/>
                  <a:pt x="1542851" y="912813"/>
                  <a:pt x="1547812" y="912813"/>
                </a:cubicBezTo>
                <a:cubicBezTo>
                  <a:pt x="1547812" y="917774"/>
                  <a:pt x="1547812" y="920254"/>
                  <a:pt x="1547812" y="920254"/>
                </a:cubicBezTo>
                <a:lnTo>
                  <a:pt x="1555254" y="920254"/>
                </a:lnTo>
                <a:lnTo>
                  <a:pt x="1562695" y="905371"/>
                </a:lnTo>
                <a:cubicBezTo>
                  <a:pt x="1567656" y="890489"/>
                  <a:pt x="1573857" y="883047"/>
                  <a:pt x="1581299" y="883047"/>
                </a:cubicBezTo>
                <a:cubicBezTo>
                  <a:pt x="1588740" y="883047"/>
                  <a:pt x="1592460" y="880567"/>
                  <a:pt x="1592460" y="875606"/>
                </a:cubicBezTo>
                <a:cubicBezTo>
                  <a:pt x="1592460" y="870644"/>
                  <a:pt x="1589980" y="866924"/>
                  <a:pt x="1585019" y="864444"/>
                </a:cubicBezTo>
                <a:cubicBezTo>
                  <a:pt x="1580058" y="861964"/>
                  <a:pt x="1576338" y="863203"/>
                  <a:pt x="1573857" y="868164"/>
                </a:cubicBezTo>
                <a:cubicBezTo>
                  <a:pt x="1571376" y="873126"/>
                  <a:pt x="1568896" y="874365"/>
                  <a:pt x="1566416" y="871885"/>
                </a:cubicBezTo>
                <a:cubicBezTo>
                  <a:pt x="1563935" y="869405"/>
                  <a:pt x="1562695" y="865684"/>
                  <a:pt x="1562695" y="860723"/>
                </a:cubicBezTo>
                <a:cubicBezTo>
                  <a:pt x="1562695" y="855762"/>
                  <a:pt x="1562695" y="853282"/>
                  <a:pt x="1562695" y="853282"/>
                </a:cubicBezTo>
                <a:cubicBezTo>
                  <a:pt x="1567656" y="853282"/>
                  <a:pt x="1572617" y="853282"/>
                  <a:pt x="1577578" y="853282"/>
                </a:cubicBezTo>
                <a:cubicBezTo>
                  <a:pt x="1582539" y="853282"/>
                  <a:pt x="1582539" y="850801"/>
                  <a:pt x="1577578" y="845840"/>
                </a:cubicBezTo>
                <a:cubicBezTo>
                  <a:pt x="1577578" y="840879"/>
                  <a:pt x="1577578" y="837158"/>
                  <a:pt x="1577578" y="834678"/>
                </a:cubicBezTo>
                <a:cubicBezTo>
                  <a:pt x="1577578" y="832198"/>
                  <a:pt x="1580058" y="828477"/>
                  <a:pt x="1585019" y="823516"/>
                </a:cubicBezTo>
                <a:cubicBezTo>
                  <a:pt x="1589980" y="818555"/>
                  <a:pt x="1587500" y="813594"/>
                  <a:pt x="1577578" y="808633"/>
                </a:cubicBezTo>
                <a:cubicBezTo>
                  <a:pt x="1577578" y="808633"/>
                  <a:pt x="1572617" y="808633"/>
                  <a:pt x="1562695" y="808633"/>
                </a:cubicBezTo>
                <a:cubicBezTo>
                  <a:pt x="1552773" y="808633"/>
                  <a:pt x="1550293" y="803672"/>
                  <a:pt x="1555254" y="793750"/>
                </a:cubicBezTo>
                <a:cubicBezTo>
                  <a:pt x="1555254" y="788789"/>
                  <a:pt x="1555254" y="785068"/>
                  <a:pt x="1555254" y="782588"/>
                </a:cubicBezTo>
                <a:cubicBezTo>
                  <a:pt x="1555254" y="780108"/>
                  <a:pt x="1552773" y="778868"/>
                  <a:pt x="1547812" y="778868"/>
                </a:cubicBezTo>
                <a:cubicBezTo>
                  <a:pt x="1542851" y="773906"/>
                  <a:pt x="1541611" y="768946"/>
                  <a:pt x="1544091" y="763985"/>
                </a:cubicBezTo>
                <a:cubicBezTo>
                  <a:pt x="1546572" y="759023"/>
                  <a:pt x="1550293" y="756543"/>
                  <a:pt x="1555254" y="756543"/>
                </a:cubicBezTo>
                <a:cubicBezTo>
                  <a:pt x="1555254" y="756543"/>
                  <a:pt x="1556494" y="757784"/>
                  <a:pt x="1558974" y="760264"/>
                </a:cubicBezTo>
                <a:cubicBezTo>
                  <a:pt x="1561455" y="762744"/>
                  <a:pt x="1562695" y="766465"/>
                  <a:pt x="1562695" y="771426"/>
                </a:cubicBezTo>
                <a:lnTo>
                  <a:pt x="1570136" y="786309"/>
                </a:lnTo>
                <a:cubicBezTo>
                  <a:pt x="1570136" y="786309"/>
                  <a:pt x="1571376" y="783829"/>
                  <a:pt x="1573857" y="778868"/>
                </a:cubicBezTo>
                <a:cubicBezTo>
                  <a:pt x="1576338" y="773906"/>
                  <a:pt x="1577578" y="768946"/>
                  <a:pt x="1577578" y="763985"/>
                </a:cubicBezTo>
                <a:lnTo>
                  <a:pt x="1577578" y="734219"/>
                </a:lnTo>
                <a:lnTo>
                  <a:pt x="1555254" y="741660"/>
                </a:lnTo>
                <a:cubicBezTo>
                  <a:pt x="1545332" y="741660"/>
                  <a:pt x="1537890" y="741660"/>
                  <a:pt x="1532929" y="741660"/>
                </a:cubicBezTo>
                <a:cubicBezTo>
                  <a:pt x="1518047" y="756543"/>
                  <a:pt x="1510605" y="773906"/>
                  <a:pt x="1510605" y="793750"/>
                </a:cubicBezTo>
                <a:cubicBezTo>
                  <a:pt x="1510605" y="798712"/>
                  <a:pt x="1508125" y="801192"/>
                  <a:pt x="1503164" y="801192"/>
                </a:cubicBezTo>
                <a:lnTo>
                  <a:pt x="1503164" y="749102"/>
                </a:lnTo>
                <a:lnTo>
                  <a:pt x="1518047" y="741660"/>
                </a:lnTo>
                <a:cubicBezTo>
                  <a:pt x="1527968" y="741660"/>
                  <a:pt x="1534170" y="740420"/>
                  <a:pt x="1536650" y="737940"/>
                </a:cubicBezTo>
                <a:cubicBezTo>
                  <a:pt x="1539131" y="735460"/>
                  <a:pt x="1542851" y="734219"/>
                  <a:pt x="1547812" y="734219"/>
                </a:cubicBezTo>
                <a:lnTo>
                  <a:pt x="1562695" y="726778"/>
                </a:lnTo>
                <a:cubicBezTo>
                  <a:pt x="1562695" y="721816"/>
                  <a:pt x="1560214" y="718096"/>
                  <a:pt x="1555254" y="715616"/>
                </a:cubicBezTo>
                <a:cubicBezTo>
                  <a:pt x="1550293" y="713135"/>
                  <a:pt x="1545332" y="713135"/>
                  <a:pt x="1540371" y="715616"/>
                </a:cubicBezTo>
                <a:cubicBezTo>
                  <a:pt x="1535410" y="718096"/>
                  <a:pt x="1531689" y="718096"/>
                  <a:pt x="1529209" y="715616"/>
                </a:cubicBezTo>
                <a:cubicBezTo>
                  <a:pt x="1526728" y="713135"/>
                  <a:pt x="1530449" y="709415"/>
                  <a:pt x="1540371" y="704453"/>
                </a:cubicBezTo>
                <a:cubicBezTo>
                  <a:pt x="1545332" y="694532"/>
                  <a:pt x="1547812" y="687091"/>
                  <a:pt x="1547812" y="682129"/>
                </a:cubicBezTo>
                <a:lnTo>
                  <a:pt x="1547812" y="674688"/>
                </a:lnTo>
                <a:cubicBezTo>
                  <a:pt x="1552773" y="674688"/>
                  <a:pt x="1555254" y="670967"/>
                  <a:pt x="1555254" y="663526"/>
                </a:cubicBezTo>
                <a:cubicBezTo>
                  <a:pt x="1555254" y="656084"/>
                  <a:pt x="1555254" y="647402"/>
                  <a:pt x="1555254" y="637481"/>
                </a:cubicBezTo>
                <a:lnTo>
                  <a:pt x="1562695" y="607715"/>
                </a:lnTo>
                <a:cubicBezTo>
                  <a:pt x="1567656" y="607715"/>
                  <a:pt x="1572617" y="612676"/>
                  <a:pt x="1577578" y="622598"/>
                </a:cubicBezTo>
                <a:cubicBezTo>
                  <a:pt x="1582539" y="632519"/>
                  <a:pt x="1587500" y="637481"/>
                  <a:pt x="1592460" y="637481"/>
                </a:cubicBezTo>
                <a:lnTo>
                  <a:pt x="1585019" y="644922"/>
                </a:lnTo>
                <a:cubicBezTo>
                  <a:pt x="1580058" y="644922"/>
                  <a:pt x="1576338" y="641201"/>
                  <a:pt x="1573857" y="633760"/>
                </a:cubicBezTo>
                <a:cubicBezTo>
                  <a:pt x="1571376" y="626319"/>
                  <a:pt x="1568896" y="626319"/>
                  <a:pt x="1566416" y="633760"/>
                </a:cubicBezTo>
                <a:cubicBezTo>
                  <a:pt x="1563935" y="641201"/>
                  <a:pt x="1562695" y="646163"/>
                  <a:pt x="1562695" y="648643"/>
                </a:cubicBezTo>
                <a:cubicBezTo>
                  <a:pt x="1562695" y="651123"/>
                  <a:pt x="1565176" y="652364"/>
                  <a:pt x="1570136" y="652364"/>
                </a:cubicBezTo>
                <a:cubicBezTo>
                  <a:pt x="1575097" y="652364"/>
                  <a:pt x="1576338" y="653604"/>
                  <a:pt x="1573857" y="656084"/>
                </a:cubicBezTo>
                <a:cubicBezTo>
                  <a:pt x="1571376" y="658564"/>
                  <a:pt x="1570136" y="667246"/>
                  <a:pt x="1570136" y="682129"/>
                </a:cubicBezTo>
                <a:lnTo>
                  <a:pt x="1562695" y="697012"/>
                </a:lnTo>
                <a:lnTo>
                  <a:pt x="1570136" y="704453"/>
                </a:lnTo>
                <a:cubicBezTo>
                  <a:pt x="1570136" y="704453"/>
                  <a:pt x="1571376" y="704453"/>
                  <a:pt x="1573857" y="704453"/>
                </a:cubicBezTo>
                <a:cubicBezTo>
                  <a:pt x="1576338" y="704453"/>
                  <a:pt x="1577578" y="701973"/>
                  <a:pt x="1577578" y="697012"/>
                </a:cubicBezTo>
                <a:cubicBezTo>
                  <a:pt x="1582539" y="687091"/>
                  <a:pt x="1588740" y="682129"/>
                  <a:pt x="1596181" y="682129"/>
                </a:cubicBezTo>
                <a:cubicBezTo>
                  <a:pt x="1603623" y="682129"/>
                  <a:pt x="1606103" y="678409"/>
                  <a:pt x="1603623" y="670967"/>
                </a:cubicBezTo>
                <a:cubicBezTo>
                  <a:pt x="1601142" y="663526"/>
                  <a:pt x="1602383" y="662285"/>
                  <a:pt x="1607343" y="667246"/>
                </a:cubicBezTo>
                <a:cubicBezTo>
                  <a:pt x="1612304" y="667246"/>
                  <a:pt x="1614785" y="668487"/>
                  <a:pt x="1614785" y="670967"/>
                </a:cubicBezTo>
                <a:cubicBezTo>
                  <a:pt x="1614785" y="673447"/>
                  <a:pt x="1614785" y="677168"/>
                  <a:pt x="1614785" y="682129"/>
                </a:cubicBezTo>
                <a:cubicBezTo>
                  <a:pt x="1619746" y="697012"/>
                  <a:pt x="1622226" y="704453"/>
                  <a:pt x="1622226" y="704453"/>
                </a:cubicBezTo>
                <a:cubicBezTo>
                  <a:pt x="1627187" y="704453"/>
                  <a:pt x="1630908" y="704453"/>
                  <a:pt x="1633388" y="704453"/>
                </a:cubicBezTo>
                <a:cubicBezTo>
                  <a:pt x="1635869" y="704453"/>
                  <a:pt x="1639589" y="701973"/>
                  <a:pt x="1644550" y="697012"/>
                </a:cubicBezTo>
                <a:cubicBezTo>
                  <a:pt x="1654472" y="672208"/>
                  <a:pt x="1649511" y="659805"/>
                  <a:pt x="1629668" y="659805"/>
                </a:cubicBezTo>
                <a:cubicBezTo>
                  <a:pt x="1624707" y="659805"/>
                  <a:pt x="1622226" y="659805"/>
                  <a:pt x="1622226" y="659805"/>
                </a:cubicBezTo>
                <a:cubicBezTo>
                  <a:pt x="1622226" y="659805"/>
                  <a:pt x="1622226" y="657325"/>
                  <a:pt x="1622226" y="652364"/>
                </a:cubicBezTo>
                <a:cubicBezTo>
                  <a:pt x="1622226" y="647402"/>
                  <a:pt x="1624707" y="644922"/>
                  <a:pt x="1629668" y="644922"/>
                </a:cubicBezTo>
                <a:cubicBezTo>
                  <a:pt x="1634629" y="644922"/>
                  <a:pt x="1638349" y="643682"/>
                  <a:pt x="1640830" y="641201"/>
                </a:cubicBezTo>
                <a:cubicBezTo>
                  <a:pt x="1643310" y="638721"/>
                  <a:pt x="1644550" y="635001"/>
                  <a:pt x="1644550" y="630039"/>
                </a:cubicBezTo>
                <a:cubicBezTo>
                  <a:pt x="1644550" y="615157"/>
                  <a:pt x="1639589" y="607715"/>
                  <a:pt x="1629668" y="607715"/>
                </a:cubicBezTo>
                <a:lnTo>
                  <a:pt x="1637109" y="607715"/>
                </a:lnTo>
                <a:cubicBezTo>
                  <a:pt x="1637109" y="602754"/>
                  <a:pt x="1638349" y="600274"/>
                  <a:pt x="1640830" y="600274"/>
                </a:cubicBezTo>
                <a:cubicBezTo>
                  <a:pt x="1643310" y="600274"/>
                  <a:pt x="1644550" y="595312"/>
                  <a:pt x="1644550" y="585391"/>
                </a:cubicBezTo>
                <a:cubicBezTo>
                  <a:pt x="1644550" y="580430"/>
                  <a:pt x="1644550" y="576709"/>
                  <a:pt x="1644550" y="574229"/>
                </a:cubicBezTo>
                <a:cubicBezTo>
                  <a:pt x="1644550" y="571749"/>
                  <a:pt x="1649511" y="575469"/>
                  <a:pt x="1659433" y="585391"/>
                </a:cubicBezTo>
                <a:lnTo>
                  <a:pt x="1659433" y="592832"/>
                </a:lnTo>
                <a:lnTo>
                  <a:pt x="1659433" y="600274"/>
                </a:lnTo>
                <a:cubicBezTo>
                  <a:pt x="1664394" y="600274"/>
                  <a:pt x="1669355" y="605235"/>
                  <a:pt x="1674316" y="615157"/>
                </a:cubicBezTo>
                <a:cubicBezTo>
                  <a:pt x="1679277" y="625078"/>
                  <a:pt x="1681757" y="632519"/>
                  <a:pt x="1681757" y="637481"/>
                </a:cubicBezTo>
                <a:cubicBezTo>
                  <a:pt x="1681757" y="642442"/>
                  <a:pt x="1676797" y="644922"/>
                  <a:pt x="1666875" y="644922"/>
                </a:cubicBezTo>
                <a:cubicBezTo>
                  <a:pt x="1666875" y="649884"/>
                  <a:pt x="1669355" y="657325"/>
                  <a:pt x="1674316" y="667246"/>
                </a:cubicBezTo>
                <a:cubicBezTo>
                  <a:pt x="1694160" y="672208"/>
                  <a:pt x="1704082" y="667246"/>
                  <a:pt x="1704082" y="652364"/>
                </a:cubicBezTo>
                <a:lnTo>
                  <a:pt x="1711523" y="652364"/>
                </a:lnTo>
                <a:cubicBezTo>
                  <a:pt x="1716484" y="667246"/>
                  <a:pt x="1714004" y="674688"/>
                  <a:pt x="1704082" y="674688"/>
                </a:cubicBezTo>
                <a:cubicBezTo>
                  <a:pt x="1699121" y="674688"/>
                  <a:pt x="1694160" y="675928"/>
                  <a:pt x="1689199" y="678409"/>
                </a:cubicBezTo>
                <a:cubicBezTo>
                  <a:pt x="1684238" y="680889"/>
                  <a:pt x="1681757" y="684609"/>
                  <a:pt x="1681757" y="689571"/>
                </a:cubicBezTo>
                <a:cubicBezTo>
                  <a:pt x="1681757" y="694532"/>
                  <a:pt x="1687959" y="695771"/>
                  <a:pt x="1700361" y="693291"/>
                </a:cubicBezTo>
                <a:cubicBezTo>
                  <a:pt x="1712763" y="690811"/>
                  <a:pt x="1718964" y="692051"/>
                  <a:pt x="1718964" y="697012"/>
                </a:cubicBezTo>
                <a:cubicBezTo>
                  <a:pt x="1718964" y="697012"/>
                  <a:pt x="1720205" y="698253"/>
                  <a:pt x="1722685" y="700733"/>
                </a:cubicBezTo>
                <a:cubicBezTo>
                  <a:pt x="1725165" y="703213"/>
                  <a:pt x="1728886" y="704453"/>
                  <a:pt x="1733847" y="704453"/>
                </a:cubicBezTo>
                <a:cubicBezTo>
                  <a:pt x="1738808" y="704453"/>
                  <a:pt x="1742529" y="704453"/>
                  <a:pt x="1745009" y="704453"/>
                </a:cubicBezTo>
                <a:cubicBezTo>
                  <a:pt x="1747490" y="704453"/>
                  <a:pt x="1748730" y="704453"/>
                  <a:pt x="1748730" y="704453"/>
                </a:cubicBezTo>
                <a:cubicBezTo>
                  <a:pt x="1748730" y="709415"/>
                  <a:pt x="1753691" y="713135"/>
                  <a:pt x="1763613" y="715616"/>
                </a:cubicBezTo>
                <a:cubicBezTo>
                  <a:pt x="1773535" y="718096"/>
                  <a:pt x="1778496" y="714375"/>
                  <a:pt x="1778496" y="704453"/>
                </a:cubicBezTo>
                <a:lnTo>
                  <a:pt x="1785937" y="689571"/>
                </a:lnTo>
                <a:cubicBezTo>
                  <a:pt x="1795859" y="689571"/>
                  <a:pt x="1802060" y="690811"/>
                  <a:pt x="1804541" y="693291"/>
                </a:cubicBezTo>
                <a:cubicBezTo>
                  <a:pt x="1807021" y="695771"/>
                  <a:pt x="1805781" y="699492"/>
                  <a:pt x="1800820" y="704453"/>
                </a:cubicBezTo>
                <a:cubicBezTo>
                  <a:pt x="1795859" y="709415"/>
                  <a:pt x="1794618" y="713135"/>
                  <a:pt x="1797099" y="715616"/>
                </a:cubicBezTo>
                <a:cubicBezTo>
                  <a:pt x="1799580" y="718096"/>
                  <a:pt x="1800820" y="721816"/>
                  <a:pt x="1800820" y="726778"/>
                </a:cubicBezTo>
                <a:lnTo>
                  <a:pt x="1815703" y="726778"/>
                </a:lnTo>
                <a:cubicBezTo>
                  <a:pt x="1820663" y="726778"/>
                  <a:pt x="1824384" y="720577"/>
                  <a:pt x="1826865" y="708174"/>
                </a:cubicBezTo>
                <a:cubicBezTo>
                  <a:pt x="1829345" y="695771"/>
                  <a:pt x="1828105" y="689571"/>
                  <a:pt x="1823144" y="689571"/>
                </a:cubicBezTo>
                <a:lnTo>
                  <a:pt x="1838027" y="674688"/>
                </a:lnTo>
                <a:cubicBezTo>
                  <a:pt x="1847949" y="674688"/>
                  <a:pt x="1850429" y="672208"/>
                  <a:pt x="1845468" y="667246"/>
                </a:cubicBezTo>
                <a:cubicBezTo>
                  <a:pt x="1845468" y="662285"/>
                  <a:pt x="1846708" y="658564"/>
                  <a:pt x="1849189" y="656084"/>
                </a:cubicBezTo>
                <a:cubicBezTo>
                  <a:pt x="1851670" y="653604"/>
                  <a:pt x="1852910" y="652364"/>
                  <a:pt x="1852910" y="652364"/>
                </a:cubicBezTo>
                <a:cubicBezTo>
                  <a:pt x="1862832" y="647402"/>
                  <a:pt x="1862832" y="639961"/>
                  <a:pt x="1852910" y="630039"/>
                </a:cubicBezTo>
                <a:cubicBezTo>
                  <a:pt x="1852910" y="630039"/>
                  <a:pt x="1851670" y="627559"/>
                  <a:pt x="1849189" y="622598"/>
                </a:cubicBezTo>
                <a:cubicBezTo>
                  <a:pt x="1846708" y="617637"/>
                  <a:pt x="1845468" y="612676"/>
                  <a:pt x="1845468" y="607715"/>
                </a:cubicBezTo>
                <a:lnTo>
                  <a:pt x="1845468" y="592832"/>
                </a:lnTo>
                <a:lnTo>
                  <a:pt x="1860351" y="607715"/>
                </a:lnTo>
                <a:lnTo>
                  <a:pt x="1890117" y="607715"/>
                </a:lnTo>
                <a:cubicBezTo>
                  <a:pt x="1890117" y="607715"/>
                  <a:pt x="1892597" y="602754"/>
                  <a:pt x="1897558" y="592832"/>
                </a:cubicBezTo>
                <a:cubicBezTo>
                  <a:pt x="1902519" y="582911"/>
                  <a:pt x="1907480" y="576709"/>
                  <a:pt x="1912441" y="574229"/>
                </a:cubicBezTo>
                <a:cubicBezTo>
                  <a:pt x="1917402" y="571749"/>
                  <a:pt x="1919882" y="575469"/>
                  <a:pt x="1919882" y="585391"/>
                </a:cubicBezTo>
                <a:cubicBezTo>
                  <a:pt x="1934765" y="590352"/>
                  <a:pt x="1952129" y="590352"/>
                  <a:pt x="1971972" y="585391"/>
                </a:cubicBezTo>
                <a:cubicBezTo>
                  <a:pt x="1971972" y="580430"/>
                  <a:pt x="1974453" y="575469"/>
                  <a:pt x="1979414" y="570508"/>
                </a:cubicBezTo>
                <a:lnTo>
                  <a:pt x="1994296" y="555625"/>
                </a:lnTo>
                <a:cubicBezTo>
                  <a:pt x="1994296" y="555625"/>
                  <a:pt x="1994296" y="553145"/>
                  <a:pt x="1994296" y="548184"/>
                </a:cubicBezTo>
                <a:cubicBezTo>
                  <a:pt x="1994296" y="543223"/>
                  <a:pt x="1996777" y="540743"/>
                  <a:pt x="2001738" y="540743"/>
                </a:cubicBezTo>
                <a:lnTo>
                  <a:pt x="2001738" y="525860"/>
                </a:lnTo>
                <a:cubicBezTo>
                  <a:pt x="1996777" y="525860"/>
                  <a:pt x="1996777" y="523380"/>
                  <a:pt x="2001738" y="518418"/>
                </a:cubicBezTo>
                <a:cubicBezTo>
                  <a:pt x="2001738" y="513457"/>
                  <a:pt x="2002978" y="510977"/>
                  <a:pt x="2005459" y="510977"/>
                </a:cubicBezTo>
                <a:cubicBezTo>
                  <a:pt x="2007939" y="510977"/>
                  <a:pt x="2009179" y="513457"/>
                  <a:pt x="2009179" y="518418"/>
                </a:cubicBezTo>
                <a:cubicBezTo>
                  <a:pt x="2014140" y="523380"/>
                  <a:pt x="2024062" y="525860"/>
                  <a:pt x="2038945" y="525860"/>
                </a:cubicBezTo>
                <a:cubicBezTo>
                  <a:pt x="2048867" y="525860"/>
                  <a:pt x="2056308" y="525860"/>
                  <a:pt x="2061269" y="525860"/>
                </a:cubicBezTo>
                <a:cubicBezTo>
                  <a:pt x="2066230" y="530821"/>
                  <a:pt x="2071191" y="535781"/>
                  <a:pt x="2076152" y="540743"/>
                </a:cubicBezTo>
                <a:lnTo>
                  <a:pt x="2083593" y="548184"/>
                </a:lnTo>
                <a:cubicBezTo>
                  <a:pt x="2083593" y="548184"/>
                  <a:pt x="2083593" y="550664"/>
                  <a:pt x="2083593" y="555625"/>
                </a:cubicBezTo>
                <a:cubicBezTo>
                  <a:pt x="2083593" y="560587"/>
                  <a:pt x="2084833" y="563067"/>
                  <a:pt x="2087314" y="563067"/>
                </a:cubicBezTo>
                <a:cubicBezTo>
                  <a:pt x="2089795" y="563067"/>
                  <a:pt x="2095995" y="563067"/>
                  <a:pt x="2105917" y="563067"/>
                </a:cubicBezTo>
                <a:cubicBezTo>
                  <a:pt x="2120800" y="563067"/>
                  <a:pt x="2129482" y="561826"/>
                  <a:pt x="2131962" y="559346"/>
                </a:cubicBezTo>
                <a:cubicBezTo>
                  <a:pt x="2134443" y="556866"/>
                  <a:pt x="2139404" y="556866"/>
                  <a:pt x="2146845" y="559346"/>
                </a:cubicBezTo>
                <a:cubicBezTo>
                  <a:pt x="2154287" y="561826"/>
                  <a:pt x="2158007" y="560587"/>
                  <a:pt x="2158007" y="555625"/>
                </a:cubicBezTo>
                <a:cubicBezTo>
                  <a:pt x="2158007" y="555625"/>
                  <a:pt x="2160488" y="554385"/>
                  <a:pt x="2165449" y="551905"/>
                </a:cubicBezTo>
                <a:cubicBezTo>
                  <a:pt x="2170409" y="549425"/>
                  <a:pt x="2172890" y="548184"/>
                  <a:pt x="2172890" y="548184"/>
                </a:cubicBezTo>
                <a:lnTo>
                  <a:pt x="2195214" y="540743"/>
                </a:lnTo>
                <a:cubicBezTo>
                  <a:pt x="2195214" y="540743"/>
                  <a:pt x="2197695" y="539502"/>
                  <a:pt x="2202656" y="537022"/>
                </a:cubicBezTo>
                <a:cubicBezTo>
                  <a:pt x="2207617" y="534542"/>
                  <a:pt x="2211337" y="535781"/>
                  <a:pt x="2213818" y="540743"/>
                </a:cubicBezTo>
                <a:cubicBezTo>
                  <a:pt x="2216299" y="545704"/>
                  <a:pt x="2222499" y="548184"/>
                  <a:pt x="2232421" y="548184"/>
                </a:cubicBezTo>
                <a:cubicBezTo>
                  <a:pt x="2242343" y="548184"/>
                  <a:pt x="2251025" y="545704"/>
                  <a:pt x="2258466" y="540743"/>
                </a:cubicBezTo>
                <a:cubicBezTo>
                  <a:pt x="2265908" y="535781"/>
                  <a:pt x="2273349" y="535781"/>
                  <a:pt x="2280791" y="540743"/>
                </a:cubicBezTo>
                <a:cubicBezTo>
                  <a:pt x="2288232" y="545704"/>
                  <a:pt x="2291953" y="545704"/>
                  <a:pt x="2291953" y="540743"/>
                </a:cubicBezTo>
                <a:lnTo>
                  <a:pt x="2329160" y="533301"/>
                </a:lnTo>
                <a:cubicBezTo>
                  <a:pt x="2349003" y="533301"/>
                  <a:pt x="2358925" y="535781"/>
                  <a:pt x="2358925" y="540743"/>
                </a:cubicBezTo>
                <a:lnTo>
                  <a:pt x="2344042" y="555625"/>
                </a:lnTo>
                <a:cubicBezTo>
                  <a:pt x="2334120" y="560587"/>
                  <a:pt x="2317998" y="563067"/>
                  <a:pt x="2295673" y="563067"/>
                </a:cubicBezTo>
                <a:cubicBezTo>
                  <a:pt x="2273349" y="563067"/>
                  <a:pt x="2262187" y="563067"/>
                  <a:pt x="2262187" y="563067"/>
                </a:cubicBezTo>
                <a:lnTo>
                  <a:pt x="2239863" y="577950"/>
                </a:lnTo>
                <a:lnTo>
                  <a:pt x="2217539" y="570508"/>
                </a:lnTo>
                <a:cubicBezTo>
                  <a:pt x="2222499" y="565547"/>
                  <a:pt x="2222499" y="563067"/>
                  <a:pt x="2217539" y="563067"/>
                </a:cubicBezTo>
                <a:lnTo>
                  <a:pt x="2210097" y="570508"/>
                </a:lnTo>
                <a:cubicBezTo>
                  <a:pt x="2210097" y="570508"/>
                  <a:pt x="2208857" y="571749"/>
                  <a:pt x="2206376" y="574229"/>
                </a:cubicBezTo>
                <a:cubicBezTo>
                  <a:pt x="2203896" y="576709"/>
                  <a:pt x="2200175" y="577950"/>
                  <a:pt x="2195214" y="577950"/>
                </a:cubicBezTo>
                <a:cubicBezTo>
                  <a:pt x="2190254" y="577950"/>
                  <a:pt x="2185292" y="580430"/>
                  <a:pt x="2180332" y="585391"/>
                </a:cubicBezTo>
                <a:cubicBezTo>
                  <a:pt x="2180332" y="585391"/>
                  <a:pt x="2179092" y="586632"/>
                  <a:pt x="2176611" y="589112"/>
                </a:cubicBezTo>
                <a:cubicBezTo>
                  <a:pt x="2174130" y="591592"/>
                  <a:pt x="2172890" y="592832"/>
                  <a:pt x="2172890" y="592832"/>
                </a:cubicBezTo>
                <a:lnTo>
                  <a:pt x="2180332" y="607715"/>
                </a:lnTo>
                <a:cubicBezTo>
                  <a:pt x="2185292" y="612676"/>
                  <a:pt x="2187773" y="617637"/>
                  <a:pt x="2187773" y="622598"/>
                </a:cubicBezTo>
                <a:cubicBezTo>
                  <a:pt x="2192734" y="637481"/>
                  <a:pt x="2202656" y="639961"/>
                  <a:pt x="2217539" y="630039"/>
                </a:cubicBezTo>
                <a:cubicBezTo>
                  <a:pt x="2217539" y="625078"/>
                  <a:pt x="2218779" y="621357"/>
                  <a:pt x="2221259" y="618877"/>
                </a:cubicBezTo>
                <a:cubicBezTo>
                  <a:pt x="2223740" y="616397"/>
                  <a:pt x="2227461" y="615157"/>
                  <a:pt x="2232421" y="615157"/>
                </a:cubicBezTo>
                <a:lnTo>
                  <a:pt x="2224980" y="622598"/>
                </a:lnTo>
                <a:lnTo>
                  <a:pt x="2217539" y="637481"/>
                </a:lnTo>
                <a:lnTo>
                  <a:pt x="2232421" y="637481"/>
                </a:lnTo>
                <a:cubicBezTo>
                  <a:pt x="2242343" y="637481"/>
                  <a:pt x="2252265" y="635001"/>
                  <a:pt x="2262187" y="630039"/>
                </a:cubicBezTo>
                <a:lnTo>
                  <a:pt x="2269628" y="622598"/>
                </a:lnTo>
                <a:lnTo>
                  <a:pt x="2254746" y="622598"/>
                </a:lnTo>
                <a:lnTo>
                  <a:pt x="2239863" y="615157"/>
                </a:lnTo>
                <a:lnTo>
                  <a:pt x="2254746" y="615157"/>
                </a:lnTo>
                <a:cubicBezTo>
                  <a:pt x="2264668" y="610195"/>
                  <a:pt x="2270868" y="608956"/>
                  <a:pt x="2273349" y="611436"/>
                </a:cubicBezTo>
                <a:cubicBezTo>
                  <a:pt x="2275830" y="613916"/>
                  <a:pt x="2279551" y="613916"/>
                  <a:pt x="2284511" y="611436"/>
                </a:cubicBezTo>
                <a:cubicBezTo>
                  <a:pt x="2289472" y="608956"/>
                  <a:pt x="2293193" y="610195"/>
                  <a:pt x="2295673" y="615157"/>
                </a:cubicBezTo>
                <a:cubicBezTo>
                  <a:pt x="2298154" y="620118"/>
                  <a:pt x="2304355" y="622598"/>
                  <a:pt x="2314277" y="622598"/>
                </a:cubicBezTo>
                <a:lnTo>
                  <a:pt x="2321718" y="630039"/>
                </a:lnTo>
                <a:lnTo>
                  <a:pt x="2336601" y="659805"/>
                </a:lnTo>
                <a:cubicBezTo>
                  <a:pt x="2336601" y="659805"/>
                  <a:pt x="2339082" y="662285"/>
                  <a:pt x="2344042" y="667246"/>
                </a:cubicBezTo>
                <a:lnTo>
                  <a:pt x="2351484" y="659805"/>
                </a:lnTo>
                <a:cubicBezTo>
                  <a:pt x="2351484" y="659805"/>
                  <a:pt x="2352724" y="658564"/>
                  <a:pt x="2355205" y="656084"/>
                </a:cubicBezTo>
                <a:cubicBezTo>
                  <a:pt x="2357685" y="653604"/>
                  <a:pt x="2358925" y="652364"/>
                  <a:pt x="2358925" y="652364"/>
                </a:cubicBezTo>
                <a:lnTo>
                  <a:pt x="2366367" y="644922"/>
                </a:lnTo>
                <a:cubicBezTo>
                  <a:pt x="2366367" y="639961"/>
                  <a:pt x="2361406" y="638721"/>
                  <a:pt x="2351484" y="641201"/>
                </a:cubicBezTo>
                <a:cubicBezTo>
                  <a:pt x="2341562" y="643682"/>
                  <a:pt x="2336601" y="642442"/>
                  <a:pt x="2336601" y="637481"/>
                </a:cubicBezTo>
                <a:cubicBezTo>
                  <a:pt x="2336601" y="632519"/>
                  <a:pt x="2339082" y="627559"/>
                  <a:pt x="2344042" y="622598"/>
                </a:cubicBezTo>
                <a:cubicBezTo>
                  <a:pt x="2344042" y="622598"/>
                  <a:pt x="2345283" y="621357"/>
                  <a:pt x="2347763" y="618877"/>
                </a:cubicBezTo>
                <a:cubicBezTo>
                  <a:pt x="2350244" y="616397"/>
                  <a:pt x="2351484" y="612676"/>
                  <a:pt x="2351484" y="607715"/>
                </a:cubicBezTo>
                <a:lnTo>
                  <a:pt x="2351484" y="592832"/>
                </a:lnTo>
                <a:lnTo>
                  <a:pt x="2366367" y="607715"/>
                </a:lnTo>
                <a:cubicBezTo>
                  <a:pt x="2376289" y="607715"/>
                  <a:pt x="2383730" y="607715"/>
                  <a:pt x="2388691" y="607715"/>
                </a:cubicBezTo>
                <a:cubicBezTo>
                  <a:pt x="2388691" y="602754"/>
                  <a:pt x="2391172" y="597794"/>
                  <a:pt x="2396132" y="592832"/>
                </a:cubicBezTo>
                <a:cubicBezTo>
                  <a:pt x="2401093" y="587871"/>
                  <a:pt x="2403574" y="582911"/>
                  <a:pt x="2403574" y="577950"/>
                </a:cubicBezTo>
                <a:cubicBezTo>
                  <a:pt x="2403574" y="572988"/>
                  <a:pt x="2408534" y="570508"/>
                  <a:pt x="2418457" y="570508"/>
                </a:cubicBezTo>
                <a:lnTo>
                  <a:pt x="2433339" y="563067"/>
                </a:lnTo>
                <a:cubicBezTo>
                  <a:pt x="2443261" y="553145"/>
                  <a:pt x="2448222" y="548184"/>
                  <a:pt x="2448222" y="548184"/>
                </a:cubicBezTo>
                <a:lnTo>
                  <a:pt x="2448222" y="563067"/>
                </a:lnTo>
                <a:cubicBezTo>
                  <a:pt x="2438300" y="568028"/>
                  <a:pt x="2437060" y="574229"/>
                  <a:pt x="2444501" y="581670"/>
                </a:cubicBezTo>
                <a:cubicBezTo>
                  <a:pt x="2451943" y="589112"/>
                  <a:pt x="2455664" y="594073"/>
                  <a:pt x="2455664" y="596553"/>
                </a:cubicBezTo>
                <a:cubicBezTo>
                  <a:pt x="2455664" y="599033"/>
                  <a:pt x="2455664" y="600274"/>
                  <a:pt x="2455664" y="600274"/>
                </a:cubicBezTo>
                <a:lnTo>
                  <a:pt x="2470546" y="585391"/>
                </a:lnTo>
                <a:cubicBezTo>
                  <a:pt x="2470546" y="585391"/>
                  <a:pt x="2474267" y="581670"/>
                  <a:pt x="2481709" y="574229"/>
                </a:cubicBezTo>
                <a:cubicBezTo>
                  <a:pt x="2489150" y="566787"/>
                  <a:pt x="2492871" y="558105"/>
                  <a:pt x="2492871" y="548184"/>
                </a:cubicBezTo>
                <a:cubicBezTo>
                  <a:pt x="2492871" y="538262"/>
                  <a:pt x="2490390" y="533301"/>
                  <a:pt x="2485429" y="533301"/>
                </a:cubicBezTo>
                <a:cubicBezTo>
                  <a:pt x="2485429" y="523380"/>
                  <a:pt x="2485429" y="518418"/>
                  <a:pt x="2485429" y="518418"/>
                </a:cubicBezTo>
                <a:lnTo>
                  <a:pt x="2492871" y="510977"/>
                </a:lnTo>
                <a:cubicBezTo>
                  <a:pt x="2492871" y="515938"/>
                  <a:pt x="2495351" y="518418"/>
                  <a:pt x="2500312" y="518418"/>
                </a:cubicBezTo>
                <a:lnTo>
                  <a:pt x="2515195" y="518418"/>
                </a:lnTo>
                <a:cubicBezTo>
                  <a:pt x="2520156" y="518418"/>
                  <a:pt x="2523876" y="518418"/>
                  <a:pt x="2526357" y="518418"/>
                </a:cubicBezTo>
                <a:cubicBezTo>
                  <a:pt x="2528838" y="518418"/>
                  <a:pt x="2530078" y="515938"/>
                  <a:pt x="2530078" y="510977"/>
                </a:cubicBezTo>
                <a:cubicBezTo>
                  <a:pt x="2530078" y="515938"/>
                  <a:pt x="2531318" y="519659"/>
                  <a:pt x="2533798" y="522139"/>
                </a:cubicBezTo>
                <a:cubicBezTo>
                  <a:pt x="2536279" y="524619"/>
                  <a:pt x="2542480" y="525860"/>
                  <a:pt x="2552402" y="525860"/>
                </a:cubicBezTo>
                <a:cubicBezTo>
                  <a:pt x="2562324" y="525860"/>
                  <a:pt x="2568525" y="525860"/>
                  <a:pt x="2571005" y="525860"/>
                </a:cubicBezTo>
                <a:cubicBezTo>
                  <a:pt x="2573486" y="525860"/>
                  <a:pt x="2574726" y="528340"/>
                  <a:pt x="2574726" y="533301"/>
                </a:cubicBezTo>
                <a:cubicBezTo>
                  <a:pt x="2574726" y="538262"/>
                  <a:pt x="2579687" y="540743"/>
                  <a:pt x="2589609" y="540743"/>
                </a:cubicBezTo>
                <a:lnTo>
                  <a:pt x="2597050" y="548184"/>
                </a:lnTo>
                <a:cubicBezTo>
                  <a:pt x="2582167" y="553145"/>
                  <a:pt x="2582167" y="558105"/>
                  <a:pt x="2597050" y="563067"/>
                </a:cubicBezTo>
                <a:cubicBezTo>
                  <a:pt x="2606972" y="568028"/>
                  <a:pt x="2616894" y="563067"/>
                  <a:pt x="2626816" y="548184"/>
                </a:cubicBezTo>
                <a:lnTo>
                  <a:pt x="2634257" y="548184"/>
                </a:lnTo>
                <a:cubicBezTo>
                  <a:pt x="2634257" y="553145"/>
                  <a:pt x="2651621" y="553145"/>
                  <a:pt x="2686347" y="548184"/>
                </a:cubicBezTo>
                <a:lnTo>
                  <a:pt x="2701230" y="540743"/>
                </a:lnTo>
                <a:cubicBezTo>
                  <a:pt x="2711152" y="540743"/>
                  <a:pt x="2716113" y="540743"/>
                  <a:pt x="2716113" y="540743"/>
                </a:cubicBezTo>
                <a:cubicBezTo>
                  <a:pt x="2726035" y="545704"/>
                  <a:pt x="2743398" y="545704"/>
                  <a:pt x="2768203" y="540743"/>
                </a:cubicBezTo>
                <a:lnTo>
                  <a:pt x="2790527" y="540743"/>
                </a:lnTo>
                <a:cubicBezTo>
                  <a:pt x="2795488" y="545704"/>
                  <a:pt x="2797968" y="545704"/>
                  <a:pt x="2797968" y="540743"/>
                </a:cubicBezTo>
                <a:lnTo>
                  <a:pt x="2842617" y="533301"/>
                </a:lnTo>
                <a:cubicBezTo>
                  <a:pt x="2872382" y="538262"/>
                  <a:pt x="2872382" y="545704"/>
                  <a:pt x="2842617" y="555625"/>
                </a:cubicBezTo>
                <a:lnTo>
                  <a:pt x="2797968" y="563067"/>
                </a:lnTo>
                <a:cubicBezTo>
                  <a:pt x="2758281" y="563067"/>
                  <a:pt x="2753320" y="570508"/>
                  <a:pt x="2783085" y="585391"/>
                </a:cubicBezTo>
                <a:cubicBezTo>
                  <a:pt x="2793008" y="590352"/>
                  <a:pt x="2799208" y="590352"/>
                  <a:pt x="2801689" y="585391"/>
                </a:cubicBezTo>
                <a:cubicBezTo>
                  <a:pt x="2804170" y="580430"/>
                  <a:pt x="2810370" y="580430"/>
                  <a:pt x="2820292" y="585391"/>
                </a:cubicBezTo>
                <a:cubicBezTo>
                  <a:pt x="2830215" y="585391"/>
                  <a:pt x="2836415" y="585391"/>
                  <a:pt x="2838896" y="585391"/>
                </a:cubicBezTo>
                <a:cubicBezTo>
                  <a:pt x="2841377" y="585391"/>
                  <a:pt x="2842617" y="582911"/>
                  <a:pt x="2842617" y="577950"/>
                </a:cubicBezTo>
                <a:lnTo>
                  <a:pt x="2850058" y="563067"/>
                </a:lnTo>
                <a:lnTo>
                  <a:pt x="2864941" y="570508"/>
                </a:lnTo>
                <a:cubicBezTo>
                  <a:pt x="2869902" y="580430"/>
                  <a:pt x="2879824" y="582911"/>
                  <a:pt x="2894707" y="577950"/>
                </a:cubicBezTo>
                <a:cubicBezTo>
                  <a:pt x="2894707" y="577950"/>
                  <a:pt x="2898427" y="577950"/>
                  <a:pt x="2905869" y="577950"/>
                </a:cubicBezTo>
                <a:cubicBezTo>
                  <a:pt x="2913310" y="577950"/>
                  <a:pt x="2919511" y="577950"/>
                  <a:pt x="2924472" y="577950"/>
                </a:cubicBezTo>
                <a:cubicBezTo>
                  <a:pt x="2929433" y="577950"/>
                  <a:pt x="2934394" y="576709"/>
                  <a:pt x="2939355" y="574229"/>
                </a:cubicBezTo>
                <a:cubicBezTo>
                  <a:pt x="2944316" y="571749"/>
                  <a:pt x="2949277" y="570508"/>
                  <a:pt x="2954238" y="570508"/>
                </a:cubicBezTo>
                <a:cubicBezTo>
                  <a:pt x="2964160" y="560587"/>
                  <a:pt x="2971601" y="558105"/>
                  <a:pt x="2976562" y="563067"/>
                </a:cubicBezTo>
                <a:cubicBezTo>
                  <a:pt x="2976562" y="568028"/>
                  <a:pt x="2977802" y="570508"/>
                  <a:pt x="2980283" y="570508"/>
                </a:cubicBezTo>
                <a:cubicBezTo>
                  <a:pt x="2982763" y="570508"/>
                  <a:pt x="2984003" y="570508"/>
                  <a:pt x="2984003" y="570508"/>
                </a:cubicBezTo>
                <a:lnTo>
                  <a:pt x="2998886" y="563067"/>
                </a:lnTo>
                <a:cubicBezTo>
                  <a:pt x="3003847" y="563067"/>
                  <a:pt x="3006328" y="563067"/>
                  <a:pt x="3006328" y="563067"/>
                </a:cubicBezTo>
                <a:cubicBezTo>
                  <a:pt x="3006328" y="568028"/>
                  <a:pt x="3008808" y="568028"/>
                  <a:pt x="3013769" y="563067"/>
                </a:cubicBezTo>
                <a:lnTo>
                  <a:pt x="3021210" y="563067"/>
                </a:lnTo>
                <a:cubicBezTo>
                  <a:pt x="3021210" y="568028"/>
                  <a:pt x="3023691" y="570508"/>
                  <a:pt x="3028652" y="570508"/>
                </a:cubicBezTo>
                <a:cubicBezTo>
                  <a:pt x="3033613" y="570508"/>
                  <a:pt x="3038574" y="572988"/>
                  <a:pt x="3043535" y="577950"/>
                </a:cubicBezTo>
                <a:cubicBezTo>
                  <a:pt x="3048495" y="582911"/>
                  <a:pt x="3053457" y="582911"/>
                  <a:pt x="3058417" y="577950"/>
                </a:cubicBezTo>
                <a:lnTo>
                  <a:pt x="3043535" y="570508"/>
                </a:lnTo>
                <a:lnTo>
                  <a:pt x="3043535" y="563067"/>
                </a:lnTo>
                <a:lnTo>
                  <a:pt x="3043535" y="555625"/>
                </a:lnTo>
                <a:lnTo>
                  <a:pt x="3043535" y="548184"/>
                </a:lnTo>
                <a:lnTo>
                  <a:pt x="3065859" y="548184"/>
                </a:lnTo>
                <a:cubicBezTo>
                  <a:pt x="3070820" y="548184"/>
                  <a:pt x="3074540" y="548184"/>
                  <a:pt x="3077021" y="548184"/>
                </a:cubicBezTo>
                <a:cubicBezTo>
                  <a:pt x="3079502" y="548184"/>
                  <a:pt x="3080742" y="545704"/>
                  <a:pt x="3080742" y="540743"/>
                </a:cubicBezTo>
                <a:lnTo>
                  <a:pt x="3088183" y="533301"/>
                </a:lnTo>
                <a:lnTo>
                  <a:pt x="3095625" y="533301"/>
                </a:lnTo>
                <a:cubicBezTo>
                  <a:pt x="3095625" y="538262"/>
                  <a:pt x="3104306" y="540743"/>
                  <a:pt x="3121669" y="540743"/>
                </a:cubicBezTo>
                <a:cubicBezTo>
                  <a:pt x="3139033" y="540743"/>
                  <a:pt x="3155156" y="540743"/>
                  <a:pt x="3170039" y="540743"/>
                </a:cubicBezTo>
                <a:lnTo>
                  <a:pt x="3214687" y="540743"/>
                </a:lnTo>
                <a:cubicBezTo>
                  <a:pt x="3224609" y="535781"/>
                  <a:pt x="3227089" y="528340"/>
                  <a:pt x="3222128" y="518418"/>
                </a:cubicBezTo>
                <a:cubicBezTo>
                  <a:pt x="3222128" y="513457"/>
                  <a:pt x="3223369" y="509736"/>
                  <a:pt x="3225849" y="507256"/>
                </a:cubicBezTo>
                <a:cubicBezTo>
                  <a:pt x="3228330" y="504776"/>
                  <a:pt x="3234531" y="503535"/>
                  <a:pt x="3244453" y="503535"/>
                </a:cubicBezTo>
                <a:cubicBezTo>
                  <a:pt x="3249414" y="498574"/>
                  <a:pt x="3254374" y="496094"/>
                  <a:pt x="3259335" y="496094"/>
                </a:cubicBezTo>
                <a:cubicBezTo>
                  <a:pt x="3264296" y="496094"/>
                  <a:pt x="3269257" y="496094"/>
                  <a:pt x="3274218" y="496094"/>
                </a:cubicBezTo>
                <a:lnTo>
                  <a:pt x="3259335" y="503535"/>
                </a:lnTo>
                <a:lnTo>
                  <a:pt x="3244453" y="518418"/>
                </a:lnTo>
                <a:cubicBezTo>
                  <a:pt x="3249414" y="523380"/>
                  <a:pt x="3251894" y="527100"/>
                  <a:pt x="3251894" y="529580"/>
                </a:cubicBezTo>
                <a:cubicBezTo>
                  <a:pt x="3251894" y="532060"/>
                  <a:pt x="3253134" y="534542"/>
                  <a:pt x="3255615" y="537022"/>
                </a:cubicBezTo>
                <a:cubicBezTo>
                  <a:pt x="3258095" y="539502"/>
                  <a:pt x="3266777" y="540743"/>
                  <a:pt x="3281660" y="540743"/>
                </a:cubicBezTo>
                <a:cubicBezTo>
                  <a:pt x="3301504" y="545704"/>
                  <a:pt x="3311425" y="543223"/>
                  <a:pt x="3311425" y="533301"/>
                </a:cubicBezTo>
                <a:cubicBezTo>
                  <a:pt x="3311425" y="528340"/>
                  <a:pt x="3311425" y="525860"/>
                  <a:pt x="3311425" y="525860"/>
                </a:cubicBezTo>
                <a:cubicBezTo>
                  <a:pt x="3311425" y="520898"/>
                  <a:pt x="3311425" y="513457"/>
                  <a:pt x="3311425" y="503535"/>
                </a:cubicBezTo>
                <a:cubicBezTo>
                  <a:pt x="3311425" y="498574"/>
                  <a:pt x="3310185" y="496094"/>
                  <a:pt x="3307705" y="496094"/>
                </a:cubicBezTo>
                <a:cubicBezTo>
                  <a:pt x="3305224" y="496094"/>
                  <a:pt x="3301504" y="496094"/>
                  <a:pt x="3296542" y="496094"/>
                </a:cubicBezTo>
                <a:cubicBezTo>
                  <a:pt x="3291581" y="496094"/>
                  <a:pt x="3289101" y="494853"/>
                  <a:pt x="3289101" y="492373"/>
                </a:cubicBezTo>
                <a:cubicBezTo>
                  <a:pt x="3289101" y="489893"/>
                  <a:pt x="3291581" y="488653"/>
                  <a:pt x="3296542" y="488653"/>
                </a:cubicBezTo>
                <a:cubicBezTo>
                  <a:pt x="3306464" y="478731"/>
                  <a:pt x="3311425" y="471290"/>
                  <a:pt x="3311425" y="466328"/>
                </a:cubicBezTo>
                <a:cubicBezTo>
                  <a:pt x="3306464" y="456407"/>
                  <a:pt x="3299023" y="453926"/>
                  <a:pt x="3289101" y="458887"/>
                </a:cubicBezTo>
                <a:cubicBezTo>
                  <a:pt x="3284140" y="453926"/>
                  <a:pt x="3282900" y="451446"/>
                  <a:pt x="3285380" y="451446"/>
                </a:cubicBezTo>
                <a:cubicBezTo>
                  <a:pt x="3287861" y="451446"/>
                  <a:pt x="3286621" y="446484"/>
                  <a:pt x="3281660" y="436563"/>
                </a:cubicBezTo>
                <a:cubicBezTo>
                  <a:pt x="3286621" y="436563"/>
                  <a:pt x="3289101" y="436563"/>
                  <a:pt x="3289101" y="436563"/>
                </a:cubicBezTo>
                <a:lnTo>
                  <a:pt x="3296542" y="436563"/>
                </a:lnTo>
                <a:lnTo>
                  <a:pt x="3303984" y="436563"/>
                </a:lnTo>
                <a:cubicBezTo>
                  <a:pt x="3308945" y="426641"/>
                  <a:pt x="3301504" y="421680"/>
                  <a:pt x="3281660" y="421680"/>
                </a:cubicBezTo>
                <a:lnTo>
                  <a:pt x="3274218" y="421680"/>
                </a:lnTo>
                <a:cubicBezTo>
                  <a:pt x="3274218" y="416719"/>
                  <a:pt x="3279179" y="414239"/>
                  <a:pt x="3289101" y="414239"/>
                </a:cubicBezTo>
                <a:cubicBezTo>
                  <a:pt x="3289101" y="414239"/>
                  <a:pt x="3291581" y="416719"/>
                  <a:pt x="3296542" y="421680"/>
                </a:cubicBezTo>
                <a:cubicBezTo>
                  <a:pt x="3301504" y="421680"/>
                  <a:pt x="3303984" y="421680"/>
                  <a:pt x="3303984" y="421680"/>
                </a:cubicBezTo>
                <a:cubicBezTo>
                  <a:pt x="3308945" y="421680"/>
                  <a:pt x="3311425" y="424160"/>
                  <a:pt x="3311425" y="429121"/>
                </a:cubicBezTo>
                <a:cubicBezTo>
                  <a:pt x="3311425" y="434083"/>
                  <a:pt x="3313906" y="439043"/>
                  <a:pt x="3318867" y="444004"/>
                </a:cubicBezTo>
                <a:cubicBezTo>
                  <a:pt x="3328788" y="444004"/>
                  <a:pt x="3333750" y="441524"/>
                  <a:pt x="3333750" y="436563"/>
                </a:cubicBezTo>
                <a:cubicBezTo>
                  <a:pt x="3333750" y="431601"/>
                  <a:pt x="3338711" y="429121"/>
                  <a:pt x="3348632" y="429121"/>
                </a:cubicBezTo>
                <a:cubicBezTo>
                  <a:pt x="3363515" y="424160"/>
                  <a:pt x="3372197" y="422921"/>
                  <a:pt x="3374677" y="425401"/>
                </a:cubicBezTo>
                <a:cubicBezTo>
                  <a:pt x="3377158" y="427881"/>
                  <a:pt x="3378398" y="434083"/>
                  <a:pt x="3378398" y="444004"/>
                </a:cubicBezTo>
                <a:cubicBezTo>
                  <a:pt x="3378398" y="453926"/>
                  <a:pt x="3380878" y="461367"/>
                  <a:pt x="3385839" y="466328"/>
                </a:cubicBezTo>
                <a:cubicBezTo>
                  <a:pt x="3390800" y="471290"/>
                  <a:pt x="3399482" y="473770"/>
                  <a:pt x="3411884" y="473770"/>
                </a:cubicBezTo>
                <a:cubicBezTo>
                  <a:pt x="3424287" y="473770"/>
                  <a:pt x="3435449" y="473770"/>
                  <a:pt x="3445371" y="473770"/>
                </a:cubicBezTo>
                <a:cubicBezTo>
                  <a:pt x="3460254" y="478731"/>
                  <a:pt x="3467695" y="478731"/>
                  <a:pt x="3467695" y="473770"/>
                </a:cubicBezTo>
                <a:cubicBezTo>
                  <a:pt x="3467695" y="473770"/>
                  <a:pt x="3468935" y="472529"/>
                  <a:pt x="3471416" y="470049"/>
                </a:cubicBezTo>
                <a:cubicBezTo>
                  <a:pt x="3473896" y="467569"/>
                  <a:pt x="3477617" y="466328"/>
                  <a:pt x="3482578" y="466328"/>
                </a:cubicBezTo>
                <a:cubicBezTo>
                  <a:pt x="3487539" y="466328"/>
                  <a:pt x="3486298" y="463848"/>
                  <a:pt x="3478857" y="458887"/>
                </a:cubicBezTo>
                <a:cubicBezTo>
                  <a:pt x="3471416" y="453926"/>
                  <a:pt x="3467695" y="450205"/>
                  <a:pt x="3467695" y="447725"/>
                </a:cubicBezTo>
                <a:cubicBezTo>
                  <a:pt x="3467695" y="445245"/>
                  <a:pt x="3472656" y="441524"/>
                  <a:pt x="3482578" y="436563"/>
                </a:cubicBezTo>
                <a:cubicBezTo>
                  <a:pt x="3492500" y="431601"/>
                  <a:pt x="3502422" y="426641"/>
                  <a:pt x="3512343" y="421680"/>
                </a:cubicBezTo>
                <a:cubicBezTo>
                  <a:pt x="3522265" y="416719"/>
                  <a:pt x="3529707" y="419200"/>
                  <a:pt x="3534668" y="429121"/>
                </a:cubicBezTo>
                <a:cubicBezTo>
                  <a:pt x="3539629" y="429121"/>
                  <a:pt x="3543349" y="430362"/>
                  <a:pt x="3545830" y="432842"/>
                </a:cubicBezTo>
                <a:cubicBezTo>
                  <a:pt x="3548310" y="435322"/>
                  <a:pt x="3549550" y="436563"/>
                  <a:pt x="3549550" y="436563"/>
                </a:cubicBezTo>
                <a:cubicBezTo>
                  <a:pt x="3554511" y="436563"/>
                  <a:pt x="3559472" y="436563"/>
                  <a:pt x="3564433" y="436563"/>
                </a:cubicBezTo>
                <a:lnTo>
                  <a:pt x="3594199" y="451446"/>
                </a:lnTo>
                <a:lnTo>
                  <a:pt x="3631406" y="458887"/>
                </a:lnTo>
                <a:cubicBezTo>
                  <a:pt x="3646289" y="453926"/>
                  <a:pt x="3657451" y="450205"/>
                  <a:pt x="3664892" y="447725"/>
                </a:cubicBezTo>
                <a:cubicBezTo>
                  <a:pt x="3672334" y="445245"/>
                  <a:pt x="3676054" y="442764"/>
                  <a:pt x="3676054" y="440284"/>
                </a:cubicBezTo>
                <a:cubicBezTo>
                  <a:pt x="3676054" y="437803"/>
                  <a:pt x="3676054" y="436563"/>
                  <a:pt x="3676054" y="436563"/>
                </a:cubicBezTo>
                <a:cubicBezTo>
                  <a:pt x="3681015" y="436563"/>
                  <a:pt x="3683496" y="435322"/>
                  <a:pt x="3683496" y="432842"/>
                </a:cubicBezTo>
                <a:cubicBezTo>
                  <a:pt x="3683496" y="430362"/>
                  <a:pt x="3683496" y="429121"/>
                  <a:pt x="3683496" y="429121"/>
                </a:cubicBezTo>
                <a:lnTo>
                  <a:pt x="3668613" y="429121"/>
                </a:lnTo>
                <a:cubicBezTo>
                  <a:pt x="3668613" y="434083"/>
                  <a:pt x="3667373" y="436563"/>
                  <a:pt x="3664892" y="436563"/>
                </a:cubicBezTo>
                <a:cubicBezTo>
                  <a:pt x="3662412" y="436563"/>
                  <a:pt x="3658691" y="439043"/>
                  <a:pt x="3653730" y="444004"/>
                </a:cubicBezTo>
                <a:cubicBezTo>
                  <a:pt x="3643808" y="444004"/>
                  <a:pt x="3638847" y="439043"/>
                  <a:pt x="3638847" y="429121"/>
                </a:cubicBezTo>
                <a:cubicBezTo>
                  <a:pt x="3633886" y="419200"/>
                  <a:pt x="3628926" y="414239"/>
                  <a:pt x="3623964" y="414239"/>
                </a:cubicBezTo>
                <a:lnTo>
                  <a:pt x="3638847" y="406797"/>
                </a:lnTo>
                <a:lnTo>
                  <a:pt x="3661172" y="406797"/>
                </a:lnTo>
                <a:lnTo>
                  <a:pt x="3653730" y="399356"/>
                </a:lnTo>
                <a:cubicBezTo>
                  <a:pt x="3648769" y="394394"/>
                  <a:pt x="3646289" y="391914"/>
                  <a:pt x="3646289" y="391914"/>
                </a:cubicBezTo>
                <a:cubicBezTo>
                  <a:pt x="3646289" y="391914"/>
                  <a:pt x="3646289" y="389434"/>
                  <a:pt x="3646289" y="384473"/>
                </a:cubicBezTo>
                <a:close/>
                <a:moveTo>
                  <a:pt x="3037489" y="382148"/>
                </a:moveTo>
                <a:cubicBezTo>
                  <a:pt x="3051441" y="381217"/>
                  <a:pt x="3058417" y="384474"/>
                  <a:pt x="3058417" y="391914"/>
                </a:cubicBezTo>
                <a:cubicBezTo>
                  <a:pt x="3053457" y="391914"/>
                  <a:pt x="3050976" y="391914"/>
                  <a:pt x="3050976" y="391914"/>
                </a:cubicBezTo>
                <a:cubicBezTo>
                  <a:pt x="3050976" y="386953"/>
                  <a:pt x="3048495" y="384473"/>
                  <a:pt x="3043535" y="384473"/>
                </a:cubicBezTo>
                <a:cubicBezTo>
                  <a:pt x="3038574" y="384473"/>
                  <a:pt x="3033613" y="384473"/>
                  <a:pt x="3028652" y="384473"/>
                </a:cubicBezTo>
                <a:lnTo>
                  <a:pt x="3021210" y="384473"/>
                </a:lnTo>
                <a:cubicBezTo>
                  <a:pt x="3027412" y="383233"/>
                  <a:pt x="3032838" y="382457"/>
                  <a:pt x="3037489" y="382148"/>
                </a:cubicBezTo>
                <a:close/>
                <a:moveTo>
                  <a:pt x="2753320" y="377032"/>
                </a:moveTo>
                <a:lnTo>
                  <a:pt x="2755180" y="377032"/>
                </a:lnTo>
                <a:cubicBezTo>
                  <a:pt x="2758901" y="377032"/>
                  <a:pt x="2765722" y="377032"/>
                  <a:pt x="2775644" y="377032"/>
                </a:cubicBezTo>
                <a:cubicBezTo>
                  <a:pt x="2795488" y="381993"/>
                  <a:pt x="2802929" y="386953"/>
                  <a:pt x="2797968" y="391914"/>
                </a:cubicBezTo>
                <a:cubicBezTo>
                  <a:pt x="2793008" y="391914"/>
                  <a:pt x="2788046" y="391914"/>
                  <a:pt x="2783085" y="391914"/>
                </a:cubicBezTo>
                <a:lnTo>
                  <a:pt x="2768203" y="384473"/>
                </a:lnTo>
                <a:cubicBezTo>
                  <a:pt x="2768203" y="384473"/>
                  <a:pt x="2765722" y="384473"/>
                  <a:pt x="2760761" y="384473"/>
                </a:cubicBezTo>
                <a:cubicBezTo>
                  <a:pt x="2755801" y="384473"/>
                  <a:pt x="2753320" y="381993"/>
                  <a:pt x="2753320" y="377032"/>
                </a:cubicBezTo>
                <a:close/>
                <a:moveTo>
                  <a:pt x="2247304" y="377032"/>
                </a:moveTo>
                <a:lnTo>
                  <a:pt x="2306835" y="384473"/>
                </a:lnTo>
                <a:lnTo>
                  <a:pt x="2269628" y="384473"/>
                </a:lnTo>
                <a:cubicBezTo>
                  <a:pt x="2259706" y="384473"/>
                  <a:pt x="2252265" y="381993"/>
                  <a:pt x="2247304" y="377032"/>
                </a:cubicBezTo>
                <a:close/>
                <a:moveTo>
                  <a:pt x="3770932" y="373311"/>
                </a:moveTo>
                <a:cubicBezTo>
                  <a:pt x="3772173" y="373311"/>
                  <a:pt x="3772793" y="374551"/>
                  <a:pt x="3772793" y="377032"/>
                </a:cubicBezTo>
                <a:cubicBezTo>
                  <a:pt x="3772793" y="381993"/>
                  <a:pt x="3772793" y="385714"/>
                  <a:pt x="3772793" y="388194"/>
                </a:cubicBezTo>
                <a:cubicBezTo>
                  <a:pt x="3772793" y="390674"/>
                  <a:pt x="3770312" y="390674"/>
                  <a:pt x="3765351" y="388194"/>
                </a:cubicBezTo>
                <a:cubicBezTo>
                  <a:pt x="3760390" y="385714"/>
                  <a:pt x="3760390" y="381993"/>
                  <a:pt x="3765351" y="377032"/>
                </a:cubicBezTo>
                <a:cubicBezTo>
                  <a:pt x="3767832" y="374551"/>
                  <a:pt x="3769692" y="373311"/>
                  <a:pt x="3770932" y="373311"/>
                </a:cubicBezTo>
                <a:close/>
                <a:moveTo>
                  <a:pt x="3260266" y="373311"/>
                </a:moveTo>
                <a:cubicBezTo>
                  <a:pt x="3260886" y="373311"/>
                  <a:pt x="3261816" y="374551"/>
                  <a:pt x="3263056" y="377032"/>
                </a:cubicBezTo>
                <a:cubicBezTo>
                  <a:pt x="3265537" y="381993"/>
                  <a:pt x="3266777" y="385714"/>
                  <a:pt x="3266777" y="388194"/>
                </a:cubicBezTo>
                <a:cubicBezTo>
                  <a:pt x="3266777" y="390674"/>
                  <a:pt x="3264296" y="389434"/>
                  <a:pt x="3259335" y="384473"/>
                </a:cubicBezTo>
                <a:cubicBezTo>
                  <a:pt x="3254374" y="384473"/>
                  <a:pt x="3251894" y="383232"/>
                  <a:pt x="3251894" y="380752"/>
                </a:cubicBezTo>
                <a:cubicBezTo>
                  <a:pt x="3251894" y="378272"/>
                  <a:pt x="3254374" y="377032"/>
                  <a:pt x="3259335" y="377032"/>
                </a:cubicBezTo>
                <a:cubicBezTo>
                  <a:pt x="3259335" y="374551"/>
                  <a:pt x="3259646" y="373311"/>
                  <a:pt x="3260266" y="373311"/>
                </a:cubicBezTo>
                <a:close/>
                <a:moveTo>
                  <a:pt x="5113176" y="372381"/>
                </a:moveTo>
                <a:cubicBezTo>
                  <a:pt x="5113796" y="371761"/>
                  <a:pt x="5114726" y="372071"/>
                  <a:pt x="5115966" y="373311"/>
                </a:cubicBezTo>
                <a:cubicBezTo>
                  <a:pt x="5118446" y="375791"/>
                  <a:pt x="5119687" y="377032"/>
                  <a:pt x="5119687" y="377032"/>
                </a:cubicBezTo>
                <a:cubicBezTo>
                  <a:pt x="5119687" y="377032"/>
                  <a:pt x="5117207" y="377032"/>
                  <a:pt x="5112245" y="377032"/>
                </a:cubicBezTo>
                <a:cubicBezTo>
                  <a:pt x="5112245" y="374551"/>
                  <a:pt x="5112555" y="373001"/>
                  <a:pt x="5113176" y="372381"/>
                </a:cubicBezTo>
                <a:close/>
                <a:moveTo>
                  <a:pt x="4412753" y="369590"/>
                </a:moveTo>
                <a:cubicBezTo>
                  <a:pt x="4412753" y="369590"/>
                  <a:pt x="4415233" y="369590"/>
                  <a:pt x="4420195" y="369590"/>
                </a:cubicBezTo>
                <a:lnTo>
                  <a:pt x="4427636" y="369590"/>
                </a:lnTo>
                <a:cubicBezTo>
                  <a:pt x="4422675" y="374551"/>
                  <a:pt x="4422675" y="377032"/>
                  <a:pt x="4427636" y="377032"/>
                </a:cubicBezTo>
                <a:lnTo>
                  <a:pt x="4405312" y="384473"/>
                </a:lnTo>
                <a:lnTo>
                  <a:pt x="4397870" y="384473"/>
                </a:lnTo>
                <a:cubicBezTo>
                  <a:pt x="4402832" y="379512"/>
                  <a:pt x="4406552" y="377032"/>
                  <a:pt x="4409033" y="377032"/>
                </a:cubicBezTo>
                <a:cubicBezTo>
                  <a:pt x="4411513" y="377032"/>
                  <a:pt x="4412753" y="374551"/>
                  <a:pt x="4412753" y="369590"/>
                </a:cubicBezTo>
                <a:close/>
                <a:moveTo>
                  <a:pt x="3889995" y="365869"/>
                </a:moveTo>
                <a:cubicBezTo>
                  <a:pt x="3891235" y="365869"/>
                  <a:pt x="3891855" y="367110"/>
                  <a:pt x="3891855" y="369590"/>
                </a:cubicBezTo>
                <a:lnTo>
                  <a:pt x="3884414" y="369590"/>
                </a:lnTo>
                <a:cubicBezTo>
                  <a:pt x="3886894" y="367110"/>
                  <a:pt x="3888755" y="365869"/>
                  <a:pt x="3889995" y="365869"/>
                </a:cubicBezTo>
                <a:close/>
                <a:moveTo>
                  <a:pt x="3509553" y="365172"/>
                </a:moveTo>
                <a:cubicBezTo>
                  <a:pt x="3515134" y="365637"/>
                  <a:pt x="3523506" y="369591"/>
                  <a:pt x="3534668" y="377032"/>
                </a:cubicBezTo>
                <a:lnTo>
                  <a:pt x="3542109" y="384473"/>
                </a:lnTo>
                <a:cubicBezTo>
                  <a:pt x="3542109" y="384473"/>
                  <a:pt x="3540869" y="384473"/>
                  <a:pt x="3538388" y="384473"/>
                </a:cubicBezTo>
                <a:cubicBezTo>
                  <a:pt x="3535908" y="384473"/>
                  <a:pt x="3532187" y="384473"/>
                  <a:pt x="3527226" y="384473"/>
                </a:cubicBezTo>
                <a:cubicBezTo>
                  <a:pt x="3522265" y="389434"/>
                  <a:pt x="3522265" y="391914"/>
                  <a:pt x="3527226" y="391914"/>
                </a:cubicBezTo>
                <a:cubicBezTo>
                  <a:pt x="3537148" y="396876"/>
                  <a:pt x="3542109" y="401836"/>
                  <a:pt x="3542109" y="406797"/>
                </a:cubicBezTo>
                <a:cubicBezTo>
                  <a:pt x="3537148" y="406797"/>
                  <a:pt x="3527226" y="406797"/>
                  <a:pt x="3512343" y="406797"/>
                </a:cubicBezTo>
                <a:lnTo>
                  <a:pt x="3512343" y="391914"/>
                </a:lnTo>
                <a:cubicBezTo>
                  <a:pt x="3512343" y="391914"/>
                  <a:pt x="3511103" y="390674"/>
                  <a:pt x="3508623" y="388194"/>
                </a:cubicBezTo>
                <a:cubicBezTo>
                  <a:pt x="3506142" y="385714"/>
                  <a:pt x="3504902" y="381993"/>
                  <a:pt x="3504902" y="377032"/>
                </a:cubicBezTo>
                <a:cubicBezTo>
                  <a:pt x="3499941" y="372070"/>
                  <a:pt x="3499941" y="368350"/>
                  <a:pt x="3504902" y="365869"/>
                </a:cubicBezTo>
                <a:cubicBezTo>
                  <a:pt x="3506142" y="365250"/>
                  <a:pt x="3507693" y="365017"/>
                  <a:pt x="3509553" y="365172"/>
                </a:cubicBezTo>
                <a:close/>
                <a:moveTo>
                  <a:pt x="4228578" y="362149"/>
                </a:moveTo>
                <a:cubicBezTo>
                  <a:pt x="4229819" y="362149"/>
                  <a:pt x="4231679" y="364629"/>
                  <a:pt x="4234160" y="369590"/>
                </a:cubicBezTo>
                <a:cubicBezTo>
                  <a:pt x="4239121" y="374551"/>
                  <a:pt x="4239121" y="377032"/>
                  <a:pt x="4234160" y="377032"/>
                </a:cubicBezTo>
                <a:lnTo>
                  <a:pt x="4226718" y="369590"/>
                </a:lnTo>
                <a:cubicBezTo>
                  <a:pt x="4226718" y="364629"/>
                  <a:pt x="4227338" y="362149"/>
                  <a:pt x="4228578" y="362149"/>
                </a:cubicBezTo>
                <a:close/>
                <a:moveTo>
                  <a:pt x="5231308" y="362149"/>
                </a:moveTo>
                <a:cubicBezTo>
                  <a:pt x="5241229" y="367110"/>
                  <a:pt x="5241229" y="369590"/>
                  <a:pt x="5231308" y="369590"/>
                </a:cubicBezTo>
                <a:cubicBezTo>
                  <a:pt x="5226347" y="369590"/>
                  <a:pt x="5225107" y="368350"/>
                  <a:pt x="5227587" y="365869"/>
                </a:cubicBezTo>
                <a:cubicBezTo>
                  <a:pt x="5230067" y="363389"/>
                  <a:pt x="5231308" y="362149"/>
                  <a:pt x="5231308" y="362149"/>
                </a:cubicBezTo>
                <a:close/>
                <a:moveTo>
                  <a:pt x="2850058" y="362149"/>
                </a:moveTo>
                <a:lnTo>
                  <a:pt x="2857500" y="369590"/>
                </a:lnTo>
                <a:cubicBezTo>
                  <a:pt x="2857500" y="374551"/>
                  <a:pt x="2861220" y="378272"/>
                  <a:pt x="2868662" y="380752"/>
                </a:cubicBezTo>
                <a:cubicBezTo>
                  <a:pt x="2876103" y="383232"/>
                  <a:pt x="2879824" y="386953"/>
                  <a:pt x="2879824" y="391914"/>
                </a:cubicBezTo>
                <a:cubicBezTo>
                  <a:pt x="2879824" y="396876"/>
                  <a:pt x="2883544" y="398115"/>
                  <a:pt x="2890986" y="395635"/>
                </a:cubicBezTo>
                <a:cubicBezTo>
                  <a:pt x="2898427" y="393155"/>
                  <a:pt x="2908349" y="394394"/>
                  <a:pt x="2920751" y="399356"/>
                </a:cubicBezTo>
                <a:cubicBezTo>
                  <a:pt x="2933154" y="404317"/>
                  <a:pt x="2941836" y="406797"/>
                  <a:pt x="2946796" y="406797"/>
                </a:cubicBezTo>
                <a:lnTo>
                  <a:pt x="2961679" y="406797"/>
                </a:lnTo>
                <a:lnTo>
                  <a:pt x="2984003" y="406797"/>
                </a:lnTo>
                <a:lnTo>
                  <a:pt x="2991445" y="399356"/>
                </a:lnTo>
                <a:cubicBezTo>
                  <a:pt x="2996406" y="404317"/>
                  <a:pt x="3003847" y="409277"/>
                  <a:pt x="3013769" y="414239"/>
                </a:cubicBezTo>
                <a:lnTo>
                  <a:pt x="3028652" y="421680"/>
                </a:lnTo>
                <a:lnTo>
                  <a:pt x="3058417" y="429121"/>
                </a:lnTo>
                <a:cubicBezTo>
                  <a:pt x="3058417" y="434083"/>
                  <a:pt x="3060898" y="436563"/>
                  <a:pt x="3065859" y="436563"/>
                </a:cubicBezTo>
                <a:cubicBezTo>
                  <a:pt x="3070820" y="441524"/>
                  <a:pt x="3074540" y="444004"/>
                  <a:pt x="3077021" y="444004"/>
                </a:cubicBezTo>
                <a:cubicBezTo>
                  <a:pt x="3079502" y="444004"/>
                  <a:pt x="3083222" y="444004"/>
                  <a:pt x="3088183" y="444004"/>
                </a:cubicBezTo>
                <a:lnTo>
                  <a:pt x="3080742" y="436563"/>
                </a:lnTo>
                <a:cubicBezTo>
                  <a:pt x="3075781" y="431601"/>
                  <a:pt x="3073300" y="429121"/>
                  <a:pt x="3073300" y="429121"/>
                </a:cubicBezTo>
                <a:lnTo>
                  <a:pt x="3095625" y="429121"/>
                </a:lnTo>
                <a:lnTo>
                  <a:pt x="3103066" y="436563"/>
                </a:lnTo>
                <a:cubicBezTo>
                  <a:pt x="3098105" y="441524"/>
                  <a:pt x="3095625" y="444004"/>
                  <a:pt x="3095625" y="444004"/>
                </a:cubicBezTo>
                <a:lnTo>
                  <a:pt x="3132832" y="444004"/>
                </a:lnTo>
                <a:lnTo>
                  <a:pt x="3140273" y="436563"/>
                </a:lnTo>
                <a:cubicBezTo>
                  <a:pt x="3145234" y="441524"/>
                  <a:pt x="3145234" y="444004"/>
                  <a:pt x="3140273" y="444004"/>
                </a:cubicBezTo>
                <a:lnTo>
                  <a:pt x="3147714" y="458887"/>
                </a:lnTo>
                <a:lnTo>
                  <a:pt x="3147714" y="466328"/>
                </a:lnTo>
                <a:cubicBezTo>
                  <a:pt x="3127871" y="476250"/>
                  <a:pt x="3112988" y="476250"/>
                  <a:pt x="3103066" y="466328"/>
                </a:cubicBezTo>
                <a:cubicBezTo>
                  <a:pt x="3083222" y="461367"/>
                  <a:pt x="3063378" y="461367"/>
                  <a:pt x="3043535" y="466328"/>
                </a:cubicBezTo>
                <a:lnTo>
                  <a:pt x="3036094" y="470049"/>
                </a:lnTo>
                <a:lnTo>
                  <a:pt x="3043535" y="458887"/>
                </a:lnTo>
                <a:cubicBezTo>
                  <a:pt x="3043535" y="453926"/>
                  <a:pt x="3042295" y="451446"/>
                  <a:pt x="3039814" y="451446"/>
                </a:cubicBezTo>
                <a:cubicBezTo>
                  <a:pt x="3037333" y="451446"/>
                  <a:pt x="3034853" y="451446"/>
                  <a:pt x="3032373" y="451446"/>
                </a:cubicBezTo>
                <a:cubicBezTo>
                  <a:pt x="3029892" y="451446"/>
                  <a:pt x="3028652" y="453926"/>
                  <a:pt x="3028652" y="458887"/>
                </a:cubicBezTo>
                <a:lnTo>
                  <a:pt x="3036093" y="470049"/>
                </a:lnTo>
                <a:lnTo>
                  <a:pt x="3028652" y="473770"/>
                </a:lnTo>
                <a:lnTo>
                  <a:pt x="3036093" y="488653"/>
                </a:lnTo>
                <a:cubicBezTo>
                  <a:pt x="3046015" y="493614"/>
                  <a:pt x="3050976" y="498574"/>
                  <a:pt x="3050976" y="503535"/>
                </a:cubicBezTo>
                <a:cubicBezTo>
                  <a:pt x="3050976" y="508497"/>
                  <a:pt x="3050976" y="512218"/>
                  <a:pt x="3050976" y="514698"/>
                </a:cubicBezTo>
                <a:cubicBezTo>
                  <a:pt x="3050976" y="517178"/>
                  <a:pt x="3048495" y="518418"/>
                  <a:pt x="3043535" y="518418"/>
                </a:cubicBezTo>
                <a:cubicBezTo>
                  <a:pt x="3043535" y="523380"/>
                  <a:pt x="3043535" y="525860"/>
                  <a:pt x="3043535" y="525860"/>
                </a:cubicBezTo>
                <a:cubicBezTo>
                  <a:pt x="3043535" y="535781"/>
                  <a:pt x="3038574" y="540743"/>
                  <a:pt x="3028652" y="540743"/>
                </a:cubicBezTo>
                <a:lnTo>
                  <a:pt x="3013769" y="533301"/>
                </a:lnTo>
                <a:lnTo>
                  <a:pt x="3021210" y="525860"/>
                </a:lnTo>
                <a:lnTo>
                  <a:pt x="3028652" y="533301"/>
                </a:lnTo>
                <a:cubicBezTo>
                  <a:pt x="3033613" y="528340"/>
                  <a:pt x="3032373" y="522139"/>
                  <a:pt x="3024931" y="514698"/>
                </a:cubicBezTo>
                <a:cubicBezTo>
                  <a:pt x="3017490" y="507256"/>
                  <a:pt x="3013769" y="506016"/>
                  <a:pt x="3013769" y="510977"/>
                </a:cubicBezTo>
                <a:lnTo>
                  <a:pt x="3006328" y="525860"/>
                </a:lnTo>
                <a:lnTo>
                  <a:pt x="2998886" y="533301"/>
                </a:lnTo>
                <a:cubicBezTo>
                  <a:pt x="2993926" y="528340"/>
                  <a:pt x="2991445" y="524619"/>
                  <a:pt x="2991445" y="522139"/>
                </a:cubicBezTo>
                <a:cubicBezTo>
                  <a:pt x="2991445" y="519659"/>
                  <a:pt x="2991445" y="515938"/>
                  <a:pt x="2991445" y="510977"/>
                </a:cubicBezTo>
                <a:cubicBezTo>
                  <a:pt x="2996406" y="506016"/>
                  <a:pt x="2996406" y="499815"/>
                  <a:pt x="2991445" y="492373"/>
                </a:cubicBezTo>
                <a:cubicBezTo>
                  <a:pt x="2986484" y="484932"/>
                  <a:pt x="2981523" y="483691"/>
                  <a:pt x="2976562" y="488653"/>
                </a:cubicBezTo>
                <a:cubicBezTo>
                  <a:pt x="2971601" y="493614"/>
                  <a:pt x="2966640" y="488653"/>
                  <a:pt x="2961679" y="473770"/>
                </a:cubicBezTo>
                <a:cubicBezTo>
                  <a:pt x="2961679" y="458887"/>
                  <a:pt x="2964160" y="451446"/>
                  <a:pt x="2969121" y="451446"/>
                </a:cubicBezTo>
                <a:cubicBezTo>
                  <a:pt x="2974081" y="451446"/>
                  <a:pt x="2976562" y="450205"/>
                  <a:pt x="2976562" y="447725"/>
                </a:cubicBezTo>
                <a:cubicBezTo>
                  <a:pt x="2976562" y="445245"/>
                  <a:pt x="2976562" y="444004"/>
                  <a:pt x="2976562" y="444004"/>
                </a:cubicBezTo>
                <a:lnTo>
                  <a:pt x="2939355" y="429121"/>
                </a:lnTo>
                <a:cubicBezTo>
                  <a:pt x="2934394" y="429121"/>
                  <a:pt x="2929433" y="429121"/>
                  <a:pt x="2924472" y="429121"/>
                </a:cubicBezTo>
                <a:cubicBezTo>
                  <a:pt x="2919511" y="429121"/>
                  <a:pt x="2914550" y="431601"/>
                  <a:pt x="2909589" y="436563"/>
                </a:cubicBezTo>
                <a:cubicBezTo>
                  <a:pt x="2909589" y="436563"/>
                  <a:pt x="2908349" y="436563"/>
                  <a:pt x="2905869" y="436563"/>
                </a:cubicBezTo>
                <a:cubicBezTo>
                  <a:pt x="2903388" y="436563"/>
                  <a:pt x="2899667" y="436563"/>
                  <a:pt x="2894707" y="436563"/>
                </a:cubicBezTo>
                <a:lnTo>
                  <a:pt x="2887265" y="444004"/>
                </a:lnTo>
                <a:cubicBezTo>
                  <a:pt x="2897187" y="448966"/>
                  <a:pt x="2909589" y="451446"/>
                  <a:pt x="2924472" y="451446"/>
                </a:cubicBezTo>
                <a:lnTo>
                  <a:pt x="2931914" y="458887"/>
                </a:lnTo>
                <a:lnTo>
                  <a:pt x="2924472" y="466328"/>
                </a:lnTo>
                <a:cubicBezTo>
                  <a:pt x="2919511" y="466328"/>
                  <a:pt x="2914550" y="466328"/>
                  <a:pt x="2909589" y="466328"/>
                </a:cubicBezTo>
                <a:lnTo>
                  <a:pt x="2902148" y="473770"/>
                </a:lnTo>
                <a:cubicBezTo>
                  <a:pt x="2907109" y="473770"/>
                  <a:pt x="2909589" y="476250"/>
                  <a:pt x="2909589" y="481211"/>
                </a:cubicBezTo>
                <a:cubicBezTo>
                  <a:pt x="2909589" y="481211"/>
                  <a:pt x="2905869" y="481211"/>
                  <a:pt x="2898427" y="481211"/>
                </a:cubicBezTo>
                <a:cubicBezTo>
                  <a:pt x="2890986" y="481211"/>
                  <a:pt x="2887265" y="478731"/>
                  <a:pt x="2887265" y="473770"/>
                </a:cubicBezTo>
                <a:lnTo>
                  <a:pt x="2879824" y="473770"/>
                </a:lnTo>
                <a:cubicBezTo>
                  <a:pt x="2874863" y="473770"/>
                  <a:pt x="2871142" y="476250"/>
                  <a:pt x="2868662" y="481211"/>
                </a:cubicBezTo>
                <a:cubicBezTo>
                  <a:pt x="2866181" y="486173"/>
                  <a:pt x="2864941" y="491133"/>
                  <a:pt x="2864941" y="496094"/>
                </a:cubicBezTo>
                <a:lnTo>
                  <a:pt x="2857500" y="488653"/>
                </a:lnTo>
                <a:cubicBezTo>
                  <a:pt x="2852539" y="478731"/>
                  <a:pt x="2850058" y="471290"/>
                  <a:pt x="2850058" y="466328"/>
                </a:cubicBezTo>
                <a:lnTo>
                  <a:pt x="2850058" y="458887"/>
                </a:lnTo>
                <a:lnTo>
                  <a:pt x="2850058" y="444004"/>
                </a:lnTo>
                <a:cubicBezTo>
                  <a:pt x="2850058" y="439043"/>
                  <a:pt x="2850058" y="436563"/>
                  <a:pt x="2850058" y="436563"/>
                </a:cubicBezTo>
                <a:cubicBezTo>
                  <a:pt x="2850058" y="436563"/>
                  <a:pt x="2848818" y="436563"/>
                  <a:pt x="2846337" y="436563"/>
                </a:cubicBezTo>
                <a:cubicBezTo>
                  <a:pt x="2843857" y="436563"/>
                  <a:pt x="2842617" y="439043"/>
                  <a:pt x="2842617" y="444004"/>
                </a:cubicBezTo>
                <a:lnTo>
                  <a:pt x="2827734" y="451446"/>
                </a:lnTo>
                <a:lnTo>
                  <a:pt x="2812851" y="444004"/>
                </a:lnTo>
                <a:cubicBezTo>
                  <a:pt x="2822773" y="444004"/>
                  <a:pt x="2827734" y="439043"/>
                  <a:pt x="2827734" y="429121"/>
                </a:cubicBezTo>
                <a:lnTo>
                  <a:pt x="2842617" y="421680"/>
                </a:lnTo>
                <a:lnTo>
                  <a:pt x="2835175" y="406797"/>
                </a:lnTo>
                <a:cubicBezTo>
                  <a:pt x="2830215" y="396876"/>
                  <a:pt x="2825253" y="391914"/>
                  <a:pt x="2820292" y="391914"/>
                </a:cubicBezTo>
                <a:cubicBezTo>
                  <a:pt x="2825253" y="381993"/>
                  <a:pt x="2831455" y="377032"/>
                  <a:pt x="2838896" y="377032"/>
                </a:cubicBezTo>
                <a:cubicBezTo>
                  <a:pt x="2846337" y="377032"/>
                  <a:pt x="2848818" y="375791"/>
                  <a:pt x="2846337" y="373311"/>
                </a:cubicBezTo>
                <a:cubicBezTo>
                  <a:pt x="2843857" y="370831"/>
                  <a:pt x="2845097" y="367110"/>
                  <a:pt x="2850058" y="362149"/>
                </a:cubicBezTo>
                <a:close/>
                <a:moveTo>
                  <a:pt x="2656582" y="362149"/>
                </a:moveTo>
                <a:lnTo>
                  <a:pt x="2641699" y="377032"/>
                </a:lnTo>
                <a:cubicBezTo>
                  <a:pt x="2636738" y="377032"/>
                  <a:pt x="2634257" y="375791"/>
                  <a:pt x="2634257" y="373311"/>
                </a:cubicBezTo>
                <a:cubicBezTo>
                  <a:pt x="2634257" y="370831"/>
                  <a:pt x="2636738" y="368350"/>
                  <a:pt x="2641699" y="365869"/>
                </a:cubicBezTo>
                <a:cubicBezTo>
                  <a:pt x="2646659" y="363389"/>
                  <a:pt x="2651621" y="362149"/>
                  <a:pt x="2656582" y="362149"/>
                </a:cubicBezTo>
                <a:close/>
                <a:moveTo>
                  <a:pt x="2567285" y="362149"/>
                </a:moveTo>
                <a:cubicBezTo>
                  <a:pt x="2577207" y="367110"/>
                  <a:pt x="2577207" y="369590"/>
                  <a:pt x="2567285" y="369590"/>
                </a:cubicBezTo>
                <a:cubicBezTo>
                  <a:pt x="2562324" y="374551"/>
                  <a:pt x="2554883" y="377032"/>
                  <a:pt x="2544960" y="377032"/>
                </a:cubicBezTo>
                <a:cubicBezTo>
                  <a:pt x="2530078" y="372070"/>
                  <a:pt x="2523876" y="369590"/>
                  <a:pt x="2526357" y="369590"/>
                </a:cubicBezTo>
                <a:cubicBezTo>
                  <a:pt x="2528838" y="369590"/>
                  <a:pt x="2535038" y="368350"/>
                  <a:pt x="2544960" y="365869"/>
                </a:cubicBezTo>
                <a:cubicBezTo>
                  <a:pt x="2554883" y="363389"/>
                  <a:pt x="2562324" y="362149"/>
                  <a:pt x="2567285" y="362149"/>
                </a:cubicBezTo>
                <a:close/>
                <a:moveTo>
                  <a:pt x="2344042" y="362149"/>
                </a:moveTo>
                <a:cubicBezTo>
                  <a:pt x="2344042" y="362149"/>
                  <a:pt x="2344042" y="364629"/>
                  <a:pt x="2344042" y="369590"/>
                </a:cubicBezTo>
                <a:cubicBezTo>
                  <a:pt x="2344042" y="374551"/>
                  <a:pt x="2349003" y="379512"/>
                  <a:pt x="2358925" y="384473"/>
                </a:cubicBezTo>
                <a:cubicBezTo>
                  <a:pt x="2368847" y="389434"/>
                  <a:pt x="2373808" y="394394"/>
                  <a:pt x="2373808" y="399356"/>
                </a:cubicBezTo>
                <a:cubicBezTo>
                  <a:pt x="2373808" y="404317"/>
                  <a:pt x="2376289" y="404317"/>
                  <a:pt x="2381250" y="399356"/>
                </a:cubicBezTo>
                <a:lnTo>
                  <a:pt x="2411015" y="399356"/>
                </a:lnTo>
                <a:cubicBezTo>
                  <a:pt x="2420937" y="404317"/>
                  <a:pt x="2437060" y="408038"/>
                  <a:pt x="2459384" y="410518"/>
                </a:cubicBezTo>
                <a:cubicBezTo>
                  <a:pt x="2481709" y="412998"/>
                  <a:pt x="2492871" y="416719"/>
                  <a:pt x="2492871" y="421680"/>
                </a:cubicBezTo>
                <a:cubicBezTo>
                  <a:pt x="2492871" y="426641"/>
                  <a:pt x="2495351" y="426641"/>
                  <a:pt x="2500312" y="421680"/>
                </a:cubicBezTo>
                <a:cubicBezTo>
                  <a:pt x="2505273" y="421680"/>
                  <a:pt x="2507753" y="421680"/>
                  <a:pt x="2507753" y="421680"/>
                </a:cubicBezTo>
                <a:lnTo>
                  <a:pt x="2500312" y="429121"/>
                </a:lnTo>
                <a:cubicBezTo>
                  <a:pt x="2485429" y="439043"/>
                  <a:pt x="2473027" y="439043"/>
                  <a:pt x="2463105" y="429121"/>
                </a:cubicBezTo>
                <a:cubicBezTo>
                  <a:pt x="2448222" y="424160"/>
                  <a:pt x="2425898" y="426641"/>
                  <a:pt x="2396132" y="436563"/>
                </a:cubicBezTo>
                <a:cubicBezTo>
                  <a:pt x="2386210" y="436563"/>
                  <a:pt x="2381250" y="439043"/>
                  <a:pt x="2381250" y="444004"/>
                </a:cubicBezTo>
                <a:cubicBezTo>
                  <a:pt x="2381250" y="448966"/>
                  <a:pt x="2383730" y="451446"/>
                  <a:pt x="2388691" y="451446"/>
                </a:cubicBezTo>
                <a:lnTo>
                  <a:pt x="2381250" y="466328"/>
                </a:lnTo>
                <a:cubicBezTo>
                  <a:pt x="2376289" y="466328"/>
                  <a:pt x="2372568" y="467569"/>
                  <a:pt x="2370087" y="470049"/>
                </a:cubicBezTo>
                <a:cubicBezTo>
                  <a:pt x="2367607" y="472529"/>
                  <a:pt x="2366367" y="473770"/>
                  <a:pt x="2366367" y="473770"/>
                </a:cubicBezTo>
                <a:lnTo>
                  <a:pt x="2351484" y="496094"/>
                </a:lnTo>
                <a:cubicBezTo>
                  <a:pt x="2351484" y="496094"/>
                  <a:pt x="2351484" y="486173"/>
                  <a:pt x="2351484" y="466328"/>
                </a:cubicBezTo>
                <a:cubicBezTo>
                  <a:pt x="2351484" y="446484"/>
                  <a:pt x="2350244" y="435322"/>
                  <a:pt x="2347763" y="432842"/>
                </a:cubicBezTo>
                <a:cubicBezTo>
                  <a:pt x="2345283" y="430362"/>
                  <a:pt x="2340322" y="429121"/>
                  <a:pt x="2332880" y="429121"/>
                </a:cubicBezTo>
                <a:cubicBezTo>
                  <a:pt x="2325439" y="429121"/>
                  <a:pt x="2321718" y="429121"/>
                  <a:pt x="2321718" y="429121"/>
                </a:cubicBezTo>
                <a:lnTo>
                  <a:pt x="2336601" y="421680"/>
                </a:lnTo>
                <a:cubicBezTo>
                  <a:pt x="2346523" y="421680"/>
                  <a:pt x="2351484" y="416719"/>
                  <a:pt x="2351484" y="406797"/>
                </a:cubicBezTo>
                <a:lnTo>
                  <a:pt x="2344042" y="384473"/>
                </a:lnTo>
                <a:lnTo>
                  <a:pt x="2321718" y="391914"/>
                </a:lnTo>
                <a:lnTo>
                  <a:pt x="2321718" y="384473"/>
                </a:lnTo>
                <a:cubicBezTo>
                  <a:pt x="2321718" y="379512"/>
                  <a:pt x="2324199" y="377032"/>
                  <a:pt x="2329160" y="377032"/>
                </a:cubicBezTo>
                <a:lnTo>
                  <a:pt x="2336601" y="377032"/>
                </a:lnTo>
                <a:close/>
                <a:moveTo>
                  <a:pt x="2150566" y="362149"/>
                </a:moveTo>
                <a:cubicBezTo>
                  <a:pt x="2150566" y="372070"/>
                  <a:pt x="2143125" y="377032"/>
                  <a:pt x="2128242" y="377032"/>
                </a:cubicBezTo>
                <a:lnTo>
                  <a:pt x="2135683" y="369590"/>
                </a:lnTo>
                <a:close/>
                <a:moveTo>
                  <a:pt x="2061269" y="362149"/>
                </a:moveTo>
                <a:cubicBezTo>
                  <a:pt x="2071191" y="367110"/>
                  <a:pt x="2071191" y="369590"/>
                  <a:pt x="2061269" y="369590"/>
                </a:cubicBezTo>
                <a:lnTo>
                  <a:pt x="2038945" y="377032"/>
                </a:lnTo>
                <a:cubicBezTo>
                  <a:pt x="2024062" y="372070"/>
                  <a:pt x="2016621" y="369590"/>
                  <a:pt x="2016621" y="369590"/>
                </a:cubicBezTo>
                <a:close/>
                <a:moveTo>
                  <a:pt x="4353222" y="354707"/>
                </a:moveTo>
                <a:lnTo>
                  <a:pt x="4382988" y="354707"/>
                </a:lnTo>
                <a:lnTo>
                  <a:pt x="4368105" y="362149"/>
                </a:lnTo>
                <a:cubicBezTo>
                  <a:pt x="4358183" y="362149"/>
                  <a:pt x="4353222" y="359669"/>
                  <a:pt x="4353222" y="354707"/>
                </a:cubicBezTo>
                <a:close/>
                <a:moveTo>
                  <a:pt x="3802558" y="354707"/>
                </a:moveTo>
                <a:cubicBezTo>
                  <a:pt x="3807519" y="354707"/>
                  <a:pt x="3810000" y="354707"/>
                  <a:pt x="3810000" y="354707"/>
                </a:cubicBezTo>
                <a:lnTo>
                  <a:pt x="3824882" y="354707"/>
                </a:lnTo>
                <a:lnTo>
                  <a:pt x="3832324" y="369590"/>
                </a:lnTo>
                <a:cubicBezTo>
                  <a:pt x="3827363" y="369590"/>
                  <a:pt x="3824882" y="369590"/>
                  <a:pt x="3824882" y="369590"/>
                </a:cubicBezTo>
                <a:cubicBezTo>
                  <a:pt x="3824882" y="369590"/>
                  <a:pt x="3822402" y="369590"/>
                  <a:pt x="3817441" y="369590"/>
                </a:cubicBezTo>
                <a:cubicBezTo>
                  <a:pt x="3812480" y="369590"/>
                  <a:pt x="3807519" y="367110"/>
                  <a:pt x="3802558" y="362149"/>
                </a:cubicBezTo>
                <a:close/>
                <a:moveTo>
                  <a:pt x="3307705" y="347266"/>
                </a:moveTo>
                <a:cubicBezTo>
                  <a:pt x="3310185" y="347266"/>
                  <a:pt x="3311425" y="348507"/>
                  <a:pt x="3311425" y="350987"/>
                </a:cubicBezTo>
                <a:cubicBezTo>
                  <a:pt x="3311425" y="353467"/>
                  <a:pt x="3311425" y="357187"/>
                  <a:pt x="3311425" y="362149"/>
                </a:cubicBezTo>
                <a:cubicBezTo>
                  <a:pt x="3311425" y="367110"/>
                  <a:pt x="3310185" y="369590"/>
                  <a:pt x="3307705" y="369590"/>
                </a:cubicBezTo>
                <a:cubicBezTo>
                  <a:pt x="3305224" y="369590"/>
                  <a:pt x="3303984" y="367110"/>
                  <a:pt x="3303984" y="362149"/>
                </a:cubicBezTo>
                <a:cubicBezTo>
                  <a:pt x="3303984" y="357187"/>
                  <a:pt x="3303984" y="353467"/>
                  <a:pt x="3303984" y="350987"/>
                </a:cubicBezTo>
                <a:cubicBezTo>
                  <a:pt x="3303984" y="348507"/>
                  <a:pt x="3305224" y="347266"/>
                  <a:pt x="3307705" y="347266"/>
                </a:cubicBezTo>
                <a:close/>
                <a:moveTo>
                  <a:pt x="3981152" y="339825"/>
                </a:moveTo>
                <a:cubicBezTo>
                  <a:pt x="3971230" y="339825"/>
                  <a:pt x="3966269" y="344786"/>
                  <a:pt x="3966269" y="354707"/>
                </a:cubicBezTo>
                <a:cubicBezTo>
                  <a:pt x="3966269" y="359669"/>
                  <a:pt x="3971230" y="359669"/>
                  <a:pt x="3981152" y="354707"/>
                </a:cubicBezTo>
                <a:cubicBezTo>
                  <a:pt x="3991074" y="344786"/>
                  <a:pt x="3991074" y="339825"/>
                  <a:pt x="3981152" y="339825"/>
                </a:cubicBezTo>
                <a:close/>
                <a:moveTo>
                  <a:pt x="3088183" y="339825"/>
                </a:moveTo>
                <a:cubicBezTo>
                  <a:pt x="3093144" y="339825"/>
                  <a:pt x="3098105" y="342305"/>
                  <a:pt x="3103066" y="347266"/>
                </a:cubicBezTo>
                <a:lnTo>
                  <a:pt x="3103066" y="354707"/>
                </a:lnTo>
                <a:cubicBezTo>
                  <a:pt x="3103066" y="354707"/>
                  <a:pt x="3100585" y="352227"/>
                  <a:pt x="3095625" y="347266"/>
                </a:cubicBezTo>
                <a:close/>
                <a:moveTo>
                  <a:pt x="4092773" y="332383"/>
                </a:moveTo>
                <a:cubicBezTo>
                  <a:pt x="4092773" y="332383"/>
                  <a:pt x="4094013" y="332383"/>
                  <a:pt x="4096494" y="332383"/>
                </a:cubicBezTo>
                <a:cubicBezTo>
                  <a:pt x="4098974" y="332383"/>
                  <a:pt x="4100214" y="334863"/>
                  <a:pt x="4100214" y="339825"/>
                </a:cubicBezTo>
                <a:cubicBezTo>
                  <a:pt x="4095253" y="339825"/>
                  <a:pt x="4092773" y="338584"/>
                  <a:pt x="4092773" y="336104"/>
                </a:cubicBezTo>
                <a:cubicBezTo>
                  <a:pt x="4092773" y="333624"/>
                  <a:pt x="4092773" y="332383"/>
                  <a:pt x="4092773" y="332383"/>
                </a:cubicBezTo>
                <a:close/>
                <a:moveTo>
                  <a:pt x="3490019" y="332383"/>
                </a:moveTo>
                <a:cubicBezTo>
                  <a:pt x="3499941" y="332383"/>
                  <a:pt x="3504902" y="333624"/>
                  <a:pt x="3504902" y="336104"/>
                </a:cubicBezTo>
                <a:cubicBezTo>
                  <a:pt x="3504902" y="338584"/>
                  <a:pt x="3499941" y="339825"/>
                  <a:pt x="3490019" y="339825"/>
                </a:cubicBezTo>
                <a:lnTo>
                  <a:pt x="3482578" y="339825"/>
                </a:lnTo>
                <a:cubicBezTo>
                  <a:pt x="3482578" y="339825"/>
                  <a:pt x="3483818" y="338584"/>
                  <a:pt x="3486298" y="336104"/>
                </a:cubicBezTo>
                <a:cubicBezTo>
                  <a:pt x="3488779" y="333624"/>
                  <a:pt x="3490019" y="332383"/>
                  <a:pt x="3490019" y="332383"/>
                </a:cubicBezTo>
                <a:close/>
                <a:moveTo>
                  <a:pt x="4531816" y="324942"/>
                </a:moveTo>
                <a:cubicBezTo>
                  <a:pt x="4536777" y="324942"/>
                  <a:pt x="4539257" y="327422"/>
                  <a:pt x="4539257" y="332383"/>
                </a:cubicBezTo>
                <a:lnTo>
                  <a:pt x="4531816" y="332383"/>
                </a:lnTo>
                <a:cubicBezTo>
                  <a:pt x="4531816" y="327422"/>
                  <a:pt x="4531816" y="324942"/>
                  <a:pt x="4531816" y="324942"/>
                </a:cubicBezTo>
                <a:close/>
                <a:moveTo>
                  <a:pt x="4308574" y="324942"/>
                </a:moveTo>
                <a:cubicBezTo>
                  <a:pt x="4318495" y="324942"/>
                  <a:pt x="4322216" y="328662"/>
                  <a:pt x="4319736" y="336104"/>
                </a:cubicBezTo>
                <a:cubicBezTo>
                  <a:pt x="4317256" y="343545"/>
                  <a:pt x="4316015" y="347266"/>
                  <a:pt x="4316015" y="347266"/>
                </a:cubicBezTo>
                <a:lnTo>
                  <a:pt x="4316015" y="354707"/>
                </a:lnTo>
                <a:cubicBezTo>
                  <a:pt x="4316015" y="359669"/>
                  <a:pt x="4311054" y="362149"/>
                  <a:pt x="4301132" y="362149"/>
                </a:cubicBezTo>
                <a:cubicBezTo>
                  <a:pt x="4306093" y="357187"/>
                  <a:pt x="4306093" y="352227"/>
                  <a:pt x="4301132" y="347266"/>
                </a:cubicBezTo>
                <a:cubicBezTo>
                  <a:pt x="4301132" y="337344"/>
                  <a:pt x="4303612" y="329903"/>
                  <a:pt x="4308574" y="324942"/>
                </a:cubicBezTo>
                <a:close/>
                <a:moveTo>
                  <a:pt x="4085332" y="317500"/>
                </a:moveTo>
                <a:cubicBezTo>
                  <a:pt x="4090293" y="317500"/>
                  <a:pt x="4092773" y="317500"/>
                  <a:pt x="4092773" y="317500"/>
                </a:cubicBezTo>
                <a:lnTo>
                  <a:pt x="4092773" y="324942"/>
                </a:lnTo>
                <a:cubicBezTo>
                  <a:pt x="4087812" y="324942"/>
                  <a:pt x="4085332" y="322462"/>
                  <a:pt x="4085332" y="317500"/>
                </a:cubicBezTo>
                <a:close/>
                <a:moveTo>
                  <a:pt x="4844355" y="310059"/>
                </a:moveTo>
                <a:lnTo>
                  <a:pt x="4851796" y="317500"/>
                </a:lnTo>
                <a:cubicBezTo>
                  <a:pt x="4851796" y="322462"/>
                  <a:pt x="4850556" y="323701"/>
                  <a:pt x="4848076" y="321221"/>
                </a:cubicBezTo>
                <a:cubicBezTo>
                  <a:pt x="4845595" y="318741"/>
                  <a:pt x="4844355" y="315020"/>
                  <a:pt x="4844355" y="310059"/>
                </a:cubicBezTo>
                <a:close/>
                <a:moveTo>
                  <a:pt x="3854648" y="310059"/>
                </a:moveTo>
                <a:cubicBezTo>
                  <a:pt x="3869531" y="315020"/>
                  <a:pt x="3876972" y="319980"/>
                  <a:pt x="3876972" y="324942"/>
                </a:cubicBezTo>
                <a:cubicBezTo>
                  <a:pt x="3867051" y="324942"/>
                  <a:pt x="3857128" y="322462"/>
                  <a:pt x="3847207" y="317500"/>
                </a:cubicBezTo>
                <a:close/>
                <a:moveTo>
                  <a:pt x="5089921" y="302618"/>
                </a:moveTo>
                <a:cubicBezTo>
                  <a:pt x="5094883" y="302618"/>
                  <a:pt x="5098603" y="303858"/>
                  <a:pt x="5101083" y="306338"/>
                </a:cubicBezTo>
                <a:cubicBezTo>
                  <a:pt x="5103563" y="308818"/>
                  <a:pt x="5107284" y="310059"/>
                  <a:pt x="5112245" y="310059"/>
                </a:cubicBezTo>
                <a:cubicBezTo>
                  <a:pt x="5107284" y="319980"/>
                  <a:pt x="5104804" y="327422"/>
                  <a:pt x="5104804" y="332383"/>
                </a:cubicBezTo>
                <a:cubicBezTo>
                  <a:pt x="5109765" y="332383"/>
                  <a:pt x="5114726" y="333624"/>
                  <a:pt x="5119687" y="336104"/>
                </a:cubicBezTo>
                <a:cubicBezTo>
                  <a:pt x="5124648" y="338584"/>
                  <a:pt x="5123408" y="339825"/>
                  <a:pt x="5115966" y="339825"/>
                </a:cubicBezTo>
                <a:cubicBezTo>
                  <a:pt x="5108525" y="339825"/>
                  <a:pt x="5102324" y="338584"/>
                  <a:pt x="5097363" y="336104"/>
                </a:cubicBezTo>
                <a:cubicBezTo>
                  <a:pt x="5092401" y="333624"/>
                  <a:pt x="5091162" y="329903"/>
                  <a:pt x="5093642" y="324942"/>
                </a:cubicBezTo>
                <a:cubicBezTo>
                  <a:pt x="5096122" y="319980"/>
                  <a:pt x="5094883" y="315020"/>
                  <a:pt x="5089921" y="310059"/>
                </a:cubicBezTo>
                <a:cubicBezTo>
                  <a:pt x="5084960" y="305098"/>
                  <a:pt x="5084960" y="302618"/>
                  <a:pt x="5089921" y="302618"/>
                </a:cubicBezTo>
                <a:close/>
                <a:moveTo>
                  <a:pt x="3728144" y="298897"/>
                </a:moveTo>
                <a:cubicBezTo>
                  <a:pt x="3730625" y="298897"/>
                  <a:pt x="3730625" y="300137"/>
                  <a:pt x="3728144" y="302618"/>
                </a:cubicBezTo>
                <a:cubicBezTo>
                  <a:pt x="3728144" y="307579"/>
                  <a:pt x="3724423" y="310059"/>
                  <a:pt x="3716982" y="310059"/>
                </a:cubicBezTo>
                <a:cubicBezTo>
                  <a:pt x="3709541" y="310059"/>
                  <a:pt x="3705820" y="310059"/>
                  <a:pt x="3705820" y="310059"/>
                </a:cubicBezTo>
                <a:lnTo>
                  <a:pt x="3713261" y="302618"/>
                </a:lnTo>
                <a:cubicBezTo>
                  <a:pt x="3720703" y="300137"/>
                  <a:pt x="3725664" y="298897"/>
                  <a:pt x="3728144" y="298897"/>
                </a:cubicBezTo>
                <a:close/>
                <a:moveTo>
                  <a:pt x="3497461" y="297967"/>
                </a:moveTo>
                <a:cubicBezTo>
                  <a:pt x="3498701" y="298587"/>
                  <a:pt x="3499941" y="300137"/>
                  <a:pt x="3501181" y="302618"/>
                </a:cubicBezTo>
                <a:cubicBezTo>
                  <a:pt x="3503662" y="307579"/>
                  <a:pt x="3503662" y="310059"/>
                  <a:pt x="3501181" y="310059"/>
                </a:cubicBezTo>
                <a:cubicBezTo>
                  <a:pt x="3498701" y="310059"/>
                  <a:pt x="3496220" y="308818"/>
                  <a:pt x="3493740" y="306338"/>
                </a:cubicBezTo>
                <a:cubicBezTo>
                  <a:pt x="3491260" y="303858"/>
                  <a:pt x="3491260" y="301377"/>
                  <a:pt x="3493740" y="298897"/>
                </a:cubicBezTo>
                <a:cubicBezTo>
                  <a:pt x="3494980" y="297657"/>
                  <a:pt x="3496220" y="297347"/>
                  <a:pt x="3497461" y="297967"/>
                </a:cubicBezTo>
                <a:close/>
                <a:moveTo>
                  <a:pt x="4211835" y="295176"/>
                </a:moveTo>
                <a:cubicBezTo>
                  <a:pt x="4216797" y="295176"/>
                  <a:pt x="4219277" y="297656"/>
                  <a:pt x="4219277" y="302618"/>
                </a:cubicBezTo>
                <a:cubicBezTo>
                  <a:pt x="4219277" y="302618"/>
                  <a:pt x="4216797" y="302618"/>
                  <a:pt x="4211835" y="302618"/>
                </a:cubicBezTo>
                <a:cubicBezTo>
                  <a:pt x="4206875" y="302618"/>
                  <a:pt x="4204394" y="302618"/>
                  <a:pt x="4204394" y="302618"/>
                </a:cubicBezTo>
                <a:close/>
                <a:moveTo>
                  <a:pt x="3519785" y="295176"/>
                </a:moveTo>
                <a:cubicBezTo>
                  <a:pt x="3559472" y="295176"/>
                  <a:pt x="3580556" y="296417"/>
                  <a:pt x="3583037" y="298897"/>
                </a:cubicBezTo>
                <a:cubicBezTo>
                  <a:pt x="3585517" y="301377"/>
                  <a:pt x="3594199" y="302618"/>
                  <a:pt x="3609082" y="302618"/>
                </a:cubicBezTo>
                <a:cubicBezTo>
                  <a:pt x="3623964" y="297656"/>
                  <a:pt x="3633886" y="296417"/>
                  <a:pt x="3638847" y="298897"/>
                </a:cubicBezTo>
                <a:cubicBezTo>
                  <a:pt x="3643808" y="301377"/>
                  <a:pt x="3646289" y="303858"/>
                  <a:pt x="3646289" y="306338"/>
                </a:cubicBezTo>
                <a:cubicBezTo>
                  <a:pt x="3646289" y="308818"/>
                  <a:pt x="3640088" y="308818"/>
                  <a:pt x="3627685" y="306338"/>
                </a:cubicBezTo>
                <a:cubicBezTo>
                  <a:pt x="3615283" y="303858"/>
                  <a:pt x="3609082" y="305098"/>
                  <a:pt x="3609082" y="310059"/>
                </a:cubicBezTo>
                <a:cubicBezTo>
                  <a:pt x="3619003" y="319980"/>
                  <a:pt x="3616523" y="329903"/>
                  <a:pt x="3601640" y="339825"/>
                </a:cubicBezTo>
                <a:cubicBezTo>
                  <a:pt x="3596679" y="344786"/>
                  <a:pt x="3591718" y="349746"/>
                  <a:pt x="3586757" y="354707"/>
                </a:cubicBezTo>
                <a:lnTo>
                  <a:pt x="3579316" y="347266"/>
                </a:lnTo>
                <a:cubicBezTo>
                  <a:pt x="3584277" y="347266"/>
                  <a:pt x="3586757" y="346025"/>
                  <a:pt x="3586757" y="343545"/>
                </a:cubicBezTo>
                <a:cubicBezTo>
                  <a:pt x="3586757" y="341065"/>
                  <a:pt x="3584277" y="339825"/>
                  <a:pt x="3579316" y="339825"/>
                </a:cubicBezTo>
                <a:cubicBezTo>
                  <a:pt x="3579316" y="339825"/>
                  <a:pt x="3576836" y="334863"/>
                  <a:pt x="3571875" y="324942"/>
                </a:cubicBezTo>
                <a:lnTo>
                  <a:pt x="3556992" y="317500"/>
                </a:lnTo>
                <a:cubicBezTo>
                  <a:pt x="3556992" y="322462"/>
                  <a:pt x="3554511" y="324942"/>
                  <a:pt x="3549550" y="324942"/>
                </a:cubicBezTo>
                <a:cubicBezTo>
                  <a:pt x="3544589" y="324942"/>
                  <a:pt x="3544589" y="322462"/>
                  <a:pt x="3549550" y="317500"/>
                </a:cubicBezTo>
                <a:lnTo>
                  <a:pt x="3534668" y="317500"/>
                </a:lnTo>
                <a:cubicBezTo>
                  <a:pt x="3534668" y="322462"/>
                  <a:pt x="3529707" y="319980"/>
                  <a:pt x="3519785" y="310059"/>
                </a:cubicBezTo>
                <a:cubicBezTo>
                  <a:pt x="3509863" y="300137"/>
                  <a:pt x="3509863" y="295176"/>
                  <a:pt x="3519785" y="295176"/>
                </a:cubicBezTo>
                <a:close/>
                <a:moveTo>
                  <a:pt x="3996035" y="287735"/>
                </a:moveTo>
                <a:cubicBezTo>
                  <a:pt x="4010918" y="287735"/>
                  <a:pt x="4020839" y="290215"/>
                  <a:pt x="4025800" y="295176"/>
                </a:cubicBezTo>
                <a:cubicBezTo>
                  <a:pt x="4025800" y="300137"/>
                  <a:pt x="4028281" y="302618"/>
                  <a:pt x="4033242" y="302618"/>
                </a:cubicBezTo>
                <a:cubicBezTo>
                  <a:pt x="4043164" y="297656"/>
                  <a:pt x="4050605" y="297656"/>
                  <a:pt x="4055566" y="302618"/>
                </a:cubicBezTo>
                <a:cubicBezTo>
                  <a:pt x="4060527" y="307579"/>
                  <a:pt x="4063007" y="312539"/>
                  <a:pt x="4063007" y="317500"/>
                </a:cubicBezTo>
                <a:cubicBezTo>
                  <a:pt x="4063007" y="322462"/>
                  <a:pt x="4060527" y="324942"/>
                  <a:pt x="4055566" y="324942"/>
                </a:cubicBezTo>
                <a:lnTo>
                  <a:pt x="4040683" y="332383"/>
                </a:lnTo>
                <a:cubicBezTo>
                  <a:pt x="4035722" y="337344"/>
                  <a:pt x="4025800" y="334863"/>
                  <a:pt x="4010918" y="324942"/>
                </a:cubicBezTo>
                <a:cubicBezTo>
                  <a:pt x="4005957" y="315020"/>
                  <a:pt x="3999756" y="311300"/>
                  <a:pt x="3992314" y="313780"/>
                </a:cubicBezTo>
                <a:cubicBezTo>
                  <a:pt x="3984873" y="316260"/>
                  <a:pt x="3976191" y="315020"/>
                  <a:pt x="3966269" y="310059"/>
                </a:cubicBezTo>
                <a:lnTo>
                  <a:pt x="3958828" y="302618"/>
                </a:lnTo>
                <a:lnTo>
                  <a:pt x="3966269" y="295176"/>
                </a:lnTo>
                <a:cubicBezTo>
                  <a:pt x="3971230" y="290215"/>
                  <a:pt x="3981152" y="287735"/>
                  <a:pt x="3996035" y="287735"/>
                </a:cubicBezTo>
                <a:close/>
                <a:moveTo>
                  <a:pt x="3936504" y="287735"/>
                </a:moveTo>
                <a:lnTo>
                  <a:pt x="3943945" y="295176"/>
                </a:lnTo>
                <a:cubicBezTo>
                  <a:pt x="3948906" y="300137"/>
                  <a:pt x="3946425" y="302618"/>
                  <a:pt x="3936504" y="302618"/>
                </a:cubicBezTo>
                <a:cubicBezTo>
                  <a:pt x="3921621" y="302618"/>
                  <a:pt x="3924101" y="307579"/>
                  <a:pt x="3943945" y="317500"/>
                </a:cubicBezTo>
                <a:cubicBezTo>
                  <a:pt x="3948906" y="322462"/>
                  <a:pt x="3951386" y="327422"/>
                  <a:pt x="3951386" y="332383"/>
                </a:cubicBezTo>
                <a:cubicBezTo>
                  <a:pt x="3951386" y="337344"/>
                  <a:pt x="3956347" y="337344"/>
                  <a:pt x="3966269" y="332383"/>
                </a:cubicBezTo>
                <a:lnTo>
                  <a:pt x="4003476" y="332383"/>
                </a:lnTo>
                <a:cubicBezTo>
                  <a:pt x="4023320" y="342305"/>
                  <a:pt x="4040683" y="347266"/>
                  <a:pt x="4055566" y="347266"/>
                </a:cubicBezTo>
                <a:lnTo>
                  <a:pt x="4070449" y="354707"/>
                </a:lnTo>
                <a:cubicBezTo>
                  <a:pt x="4070449" y="354707"/>
                  <a:pt x="4071689" y="355948"/>
                  <a:pt x="4074170" y="358428"/>
                </a:cubicBezTo>
                <a:cubicBezTo>
                  <a:pt x="4076650" y="360908"/>
                  <a:pt x="4080371" y="359669"/>
                  <a:pt x="4085332" y="354707"/>
                </a:cubicBezTo>
                <a:cubicBezTo>
                  <a:pt x="4090293" y="354707"/>
                  <a:pt x="4095253" y="354707"/>
                  <a:pt x="4100214" y="354707"/>
                </a:cubicBezTo>
                <a:cubicBezTo>
                  <a:pt x="4100214" y="359669"/>
                  <a:pt x="4100214" y="362149"/>
                  <a:pt x="4100214" y="362149"/>
                </a:cubicBezTo>
                <a:cubicBezTo>
                  <a:pt x="4100214" y="362149"/>
                  <a:pt x="4097734" y="362149"/>
                  <a:pt x="4092773" y="362149"/>
                </a:cubicBezTo>
                <a:cubicBezTo>
                  <a:pt x="4092773" y="362149"/>
                  <a:pt x="4087812" y="364629"/>
                  <a:pt x="4077890" y="369590"/>
                </a:cubicBezTo>
                <a:cubicBezTo>
                  <a:pt x="4072929" y="374551"/>
                  <a:pt x="4069209" y="378272"/>
                  <a:pt x="4066728" y="380752"/>
                </a:cubicBezTo>
                <a:cubicBezTo>
                  <a:pt x="4064248" y="383232"/>
                  <a:pt x="4065488" y="384473"/>
                  <a:pt x="4070449" y="384473"/>
                </a:cubicBezTo>
                <a:lnTo>
                  <a:pt x="4115097" y="377032"/>
                </a:lnTo>
                <a:lnTo>
                  <a:pt x="4152304" y="377032"/>
                </a:lnTo>
                <a:cubicBezTo>
                  <a:pt x="4157265" y="381993"/>
                  <a:pt x="4158505" y="385714"/>
                  <a:pt x="4156025" y="388194"/>
                </a:cubicBezTo>
                <a:cubicBezTo>
                  <a:pt x="4153545" y="390674"/>
                  <a:pt x="4149824" y="391914"/>
                  <a:pt x="4144863" y="391914"/>
                </a:cubicBezTo>
                <a:lnTo>
                  <a:pt x="4122539" y="391914"/>
                </a:lnTo>
                <a:cubicBezTo>
                  <a:pt x="4107656" y="381993"/>
                  <a:pt x="4100214" y="381993"/>
                  <a:pt x="4100214" y="391914"/>
                </a:cubicBezTo>
                <a:cubicBezTo>
                  <a:pt x="4095253" y="401836"/>
                  <a:pt x="4090293" y="405557"/>
                  <a:pt x="4085332" y="403076"/>
                </a:cubicBezTo>
                <a:cubicBezTo>
                  <a:pt x="4080371" y="400596"/>
                  <a:pt x="4077890" y="401836"/>
                  <a:pt x="4077890" y="406797"/>
                </a:cubicBezTo>
                <a:lnTo>
                  <a:pt x="4070449" y="414239"/>
                </a:lnTo>
                <a:cubicBezTo>
                  <a:pt x="4065488" y="414239"/>
                  <a:pt x="4060527" y="416719"/>
                  <a:pt x="4055566" y="421680"/>
                </a:cubicBezTo>
                <a:cubicBezTo>
                  <a:pt x="4050605" y="426641"/>
                  <a:pt x="4048125" y="431601"/>
                  <a:pt x="4048125" y="436563"/>
                </a:cubicBezTo>
                <a:cubicBezTo>
                  <a:pt x="4048125" y="446484"/>
                  <a:pt x="4050605" y="451446"/>
                  <a:pt x="4055566" y="451446"/>
                </a:cubicBezTo>
                <a:lnTo>
                  <a:pt x="4048125" y="466328"/>
                </a:lnTo>
                <a:cubicBezTo>
                  <a:pt x="4043164" y="466328"/>
                  <a:pt x="4039443" y="463848"/>
                  <a:pt x="4036963" y="458887"/>
                </a:cubicBezTo>
                <a:cubicBezTo>
                  <a:pt x="4034482" y="453926"/>
                  <a:pt x="4030761" y="453926"/>
                  <a:pt x="4025800" y="458887"/>
                </a:cubicBezTo>
                <a:cubicBezTo>
                  <a:pt x="4020839" y="468809"/>
                  <a:pt x="4008437" y="468809"/>
                  <a:pt x="3988593" y="458887"/>
                </a:cubicBezTo>
                <a:lnTo>
                  <a:pt x="3973711" y="444004"/>
                </a:lnTo>
                <a:lnTo>
                  <a:pt x="3958828" y="436563"/>
                </a:lnTo>
                <a:lnTo>
                  <a:pt x="3951386" y="429121"/>
                </a:lnTo>
                <a:cubicBezTo>
                  <a:pt x="3956347" y="424160"/>
                  <a:pt x="3961308" y="424160"/>
                  <a:pt x="3966269" y="429121"/>
                </a:cubicBezTo>
                <a:lnTo>
                  <a:pt x="3996035" y="436563"/>
                </a:lnTo>
                <a:cubicBezTo>
                  <a:pt x="4010918" y="441524"/>
                  <a:pt x="4020839" y="445245"/>
                  <a:pt x="4025800" y="447725"/>
                </a:cubicBezTo>
                <a:cubicBezTo>
                  <a:pt x="4030761" y="450205"/>
                  <a:pt x="4035722" y="448966"/>
                  <a:pt x="4040683" y="444004"/>
                </a:cubicBezTo>
                <a:cubicBezTo>
                  <a:pt x="4040683" y="434083"/>
                  <a:pt x="4033242" y="421680"/>
                  <a:pt x="4018359" y="406797"/>
                </a:cubicBezTo>
                <a:cubicBezTo>
                  <a:pt x="4008437" y="396876"/>
                  <a:pt x="4005957" y="391914"/>
                  <a:pt x="4010918" y="391914"/>
                </a:cubicBezTo>
                <a:lnTo>
                  <a:pt x="4003476" y="377032"/>
                </a:lnTo>
                <a:cubicBezTo>
                  <a:pt x="3998515" y="377032"/>
                  <a:pt x="3996035" y="377032"/>
                  <a:pt x="3996035" y="377032"/>
                </a:cubicBezTo>
                <a:lnTo>
                  <a:pt x="3966269" y="377032"/>
                </a:lnTo>
                <a:lnTo>
                  <a:pt x="3981152" y="384473"/>
                </a:lnTo>
                <a:lnTo>
                  <a:pt x="3988593" y="399356"/>
                </a:lnTo>
                <a:cubicBezTo>
                  <a:pt x="3988593" y="409277"/>
                  <a:pt x="3984873" y="414239"/>
                  <a:pt x="3977431" y="414239"/>
                </a:cubicBezTo>
                <a:cubicBezTo>
                  <a:pt x="3969990" y="414239"/>
                  <a:pt x="3963789" y="414239"/>
                  <a:pt x="3958828" y="414239"/>
                </a:cubicBezTo>
                <a:cubicBezTo>
                  <a:pt x="3958828" y="409277"/>
                  <a:pt x="3956347" y="408038"/>
                  <a:pt x="3951386" y="410518"/>
                </a:cubicBezTo>
                <a:cubicBezTo>
                  <a:pt x="3946425" y="412998"/>
                  <a:pt x="3943945" y="416719"/>
                  <a:pt x="3943945" y="421680"/>
                </a:cubicBezTo>
                <a:cubicBezTo>
                  <a:pt x="3938984" y="436563"/>
                  <a:pt x="3936504" y="439043"/>
                  <a:pt x="3936504" y="429121"/>
                </a:cubicBezTo>
                <a:cubicBezTo>
                  <a:pt x="3936504" y="424160"/>
                  <a:pt x="3936504" y="414239"/>
                  <a:pt x="3936504" y="399356"/>
                </a:cubicBezTo>
                <a:cubicBezTo>
                  <a:pt x="3931543" y="384473"/>
                  <a:pt x="3929062" y="374551"/>
                  <a:pt x="3929062" y="369590"/>
                </a:cubicBezTo>
                <a:cubicBezTo>
                  <a:pt x="3929062" y="364629"/>
                  <a:pt x="3926582" y="362149"/>
                  <a:pt x="3921621" y="362149"/>
                </a:cubicBezTo>
                <a:lnTo>
                  <a:pt x="3899297" y="354707"/>
                </a:lnTo>
                <a:lnTo>
                  <a:pt x="3906738" y="347266"/>
                </a:lnTo>
                <a:cubicBezTo>
                  <a:pt x="3911699" y="347266"/>
                  <a:pt x="3915420" y="348507"/>
                  <a:pt x="3917900" y="350987"/>
                </a:cubicBezTo>
                <a:cubicBezTo>
                  <a:pt x="3920380" y="353467"/>
                  <a:pt x="3924101" y="354707"/>
                  <a:pt x="3929062" y="354707"/>
                </a:cubicBezTo>
                <a:cubicBezTo>
                  <a:pt x="3934023" y="354707"/>
                  <a:pt x="3936504" y="354707"/>
                  <a:pt x="3936504" y="354707"/>
                </a:cubicBezTo>
                <a:cubicBezTo>
                  <a:pt x="3936504" y="354707"/>
                  <a:pt x="3936504" y="349746"/>
                  <a:pt x="3936504" y="339825"/>
                </a:cubicBezTo>
                <a:cubicBezTo>
                  <a:pt x="3931543" y="329903"/>
                  <a:pt x="3927822" y="323701"/>
                  <a:pt x="3925341" y="321221"/>
                </a:cubicBezTo>
                <a:cubicBezTo>
                  <a:pt x="3922861" y="318741"/>
                  <a:pt x="3919140" y="317500"/>
                  <a:pt x="3914179" y="317500"/>
                </a:cubicBezTo>
                <a:lnTo>
                  <a:pt x="3921621" y="310059"/>
                </a:lnTo>
                <a:cubicBezTo>
                  <a:pt x="3921621" y="305098"/>
                  <a:pt x="3922861" y="300137"/>
                  <a:pt x="3925341" y="295176"/>
                </a:cubicBezTo>
                <a:cubicBezTo>
                  <a:pt x="3927822" y="290215"/>
                  <a:pt x="3931543" y="287735"/>
                  <a:pt x="3936504" y="287735"/>
                </a:cubicBezTo>
                <a:close/>
                <a:moveTo>
                  <a:pt x="3445371" y="287735"/>
                </a:moveTo>
                <a:cubicBezTo>
                  <a:pt x="3450332" y="287735"/>
                  <a:pt x="3455292" y="290215"/>
                  <a:pt x="3460254" y="295176"/>
                </a:cubicBezTo>
                <a:lnTo>
                  <a:pt x="3460254" y="302618"/>
                </a:lnTo>
                <a:cubicBezTo>
                  <a:pt x="3455292" y="302618"/>
                  <a:pt x="3450332" y="300137"/>
                  <a:pt x="3445371" y="295176"/>
                </a:cubicBezTo>
                <a:cubicBezTo>
                  <a:pt x="3440410" y="290215"/>
                  <a:pt x="3440410" y="287735"/>
                  <a:pt x="3445371" y="287735"/>
                </a:cubicBezTo>
                <a:close/>
                <a:moveTo>
                  <a:pt x="4892724" y="280293"/>
                </a:moveTo>
                <a:cubicBezTo>
                  <a:pt x="4895204" y="280293"/>
                  <a:pt x="4896445" y="285255"/>
                  <a:pt x="4896445" y="295176"/>
                </a:cubicBezTo>
                <a:cubicBezTo>
                  <a:pt x="4896445" y="300137"/>
                  <a:pt x="4896445" y="302618"/>
                  <a:pt x="4896445" y="302618"/>
                </a:cubicBezTo>
                <a:cubicBezTo>
                  <a:pt x="4891483" y="302618"/>
                  <a:pt x="4889003" y="302618"/>
                  <a:pt x="4889003" y="302618"/>
                </a:cubicBezTo>
                <a:cubicBezTo>
                  <a:pt x="4889003" y="302618"/>
                  <a:pt x="4889003" y="300137"/>
                  <a:pt x="4889003" y="295176"/>
                </a:cubicBezTo>
                <a:cubicBezTo>
                  <a:pt x="4889003" y="285255"/>
                  <a:pt x="4890244" y="280293"/>
                  <a:pt x="4892724" y="280293"/>
                </a:cubicBezTo>
                <a:close/>
                <a:moveTo>
                  <a:pt x="3891855" y="276573"/>
                </a:moveTo>
                <a:cubicBezTo>
                  <a:pt x="3896816" y="276573"/>
                  <a:pt x="3901777" y="277813"/>
                  <a:pt x="3906738" y="280293"/>
                </a:cubicBezTo>
                <a:lnTo>
                  <a:pt x="3891855" y="287735"/>
                </a:lnTo>
                <a:lnTo>
                  <a:pt x="3869531" y="280293"/>
                </a:lnTo>
                <a:lnTo>
                  <a:pt x="3876972" y="280293"/>
                </a:lnTo>
                <a:cubicBezTo>
                  <a:pt x="3881933" y="277813"/>
                  <a:pt x="3886894" y="276573"/>
                  <a:pt x="3891855" y="276573"/>
                </a:cubicBezTo>
                <a:close/>
                <a:moveTo>
                  <a:pt x="5060156" y="272852"/>
                </a:moveTo>
                <a:lnTo>
                  <a:pt x="5075038" y="272852"/>
                </a:lnTo>
                <a:cubicBezTo>
                  <a:pt x="5084960" y="272852"/>
                  <a:pt x="5089921" y="274093"/>
                  <a:pt x="5089921" y="276573"/>
                </a:cubicBezTo>
                <a:cubicBezTo>
                  <a:pt x="5089921" y="279053"/>
                  <a:pt x="5084960" y="280293"/>
                  <a:pt x="5075038" y="280293"/>
                </a:cubicBezTo>
                <a:cubicBezTo>
                  <a:pt x="5070077" y="280293"/>
                  <a:pt x="5066356" y="279053"/>
                  <a:pt x="5063876" y="276573"/>
                </a:cubicBezTo>
                <a:cubicBezTo>
                  <a:pt x="5061396" y="274093"/>
                  <a:pt x="5060156" y="272852"/>
                  <a:pt x="5060156" y="272852"/>
                </a:cubicBezTo>
                <a:close/>
                <a:moveTo>
                  <a:pt x="4673202" y="272852"/>
                </a:moveTo>
                <a:lnTo>
                  <a:pt x="4680644" y="280293"/>
                </a:lnTo>
                <a:cubicBezTo>
                  <a:pt x="4680644" y="280293"/>
                  <a:pt x="4678164" y="280293"/>
                  <a:pt x="4673202" y="280293"/>
                </a:cubicBezTo>
                <a:cubicBezTo>
                  <a:pt x="4673202" y="280293"/>
                  <a:pt x="4673202" y="277813"/>
                  <a:pt x="4673202" y="272852"/>
                </a:cubicBezTo>
                <a:close/>
                <a:moveTo>
                  <a:pt x="5171777" y="265410"/>
                </a:moveTo>
                <a:cubicBezTo>
                  <a:pt x="5176738" y="265410"/>
                  <a:pt x="5179218" y="267891"/>
                  <a:pt x="5179218" y="272852"/>
                </a:cubicBezTo>
                <a:cubicBezTo>
                  <a:pt x="5179218" y="272852"/>
                  <a:pt x="5176738" y="272852"/>
                  <a:pt x="5171777" y="272852"/>
                </a:cubicBezTo>
                <a:cubicBezTo>
                  <a:pt x="5171777" y="267891"/>
                  <a:pt x="5171777" y="265410"/>
                  <a:pt x="5171777" y="265410"/>
                </a:cubicBezTo>
                <a:close/>
                <a:moveTo>
                  <a:pt x="3564433" y="265410"/>
                </a:moveTo>
                <a:cubicBezTo>
                  <a:pt x="3569394" y="265410"/>
                  <a:pt x="3571875" y="265410"/>
                  <a:pt x="3571875" y="265410"/>
                </a:cubicBezTo>
                <a:cubicBezTo>
                  <a:pt x="3571875" y="270372"/>
                  <a:pt x="3569394" y="272852"/>
                  <a:pt x="3564433" y="272852"/>
                </a:cubicBezTo>
                <a:close/>
                <a:moveTo>
                  <a:pt x="4010918" y="257969"/>
                </a:moveTo>
                <a:lnTo>
                  <a:pt x="4018359" y="257969"/>
                </a:lnTo>
                <a:cubicBezTo>
                  <a:pt x="4018359" y="262930"/>
                  <a:pt x="4018359" y="265410"/>
                  <a:pt x="4018359" y="265410"/>
                </a:cubicBezTo>
                <a:cubicBezTo>
                  <a:pt x="4018359" y="265410"/>
                  <a:pt x="4015879" y="265410"/>
                  <a:pt x="4010918" y="265410"/>
                </a:cubicBezTo>
                <a:cubicBezTo>
                  <a:pt x="4010918" y="265410"/>
                  <a:pt x="4009677" y="264170"/>
                  <a:pt x="4007197" y="261690"/>
                </a:cubicBezTo>
                <a:cubicBezTo>
                  <a:pt x="4004717" y="259210"/>
                  <a:pt x="4005957" y="257969"/>
                  <a:pt x="4010918" y="257969"/>
                </a:cubicBezTo>
                <a:close/>
                <a:moveTo>
                  <a:pt x="3996035" y="257969"/>
                </a:moveTo>
                <a:cubicBezTo>
                  <a:pt x="3996035" y="257969"/>
                  <a:pt x="3997275" y="259210"/>
                  <a:pt x="3999756" y="261690"/>
                </a:cubicBezTo>
                <a:cubicBezTo>
                  <a:pt x="4002236" y="264170"/>
                  <a:pt x="4003476" y="265410"/>
                  <a:pt x="4003476" y="265410"/>
                </a:cubicBezTo>
                <a:cubicBezTo>
                  <a:pt x="4003476" y="275332"/>
                  <a:pt x="3998515" y="277813"/>
                  <a:pt x="3988593" y="272852"/>
                </a:cubicBezTo>
                <a:cubicBezTo>
                  <a:pt x="3988593" y="267891"/>
                  <a:pt x="3988593" y="264170"/>
                  <a:pt x="3988593" y="261690"/>
                </a:cubicBezTo>
                <a:cubicBezTo>
                  <a:pt x="3988593" y="259210"/>
                  <a:pt x="3991074" y="257969"/>
                  <a:pt x="3996035" y="257969"/>
                </a:cubicBezTo>
                <a:close/>
                <a:moveTo>
                  <a:pt x="4044869" y="256109"/>
                </a:moveTo>
                <a:cubicBezTo>
                  <a:pt x="4048280" y="256109"/>
                  <a:pt x="4051845" y="256729"/>
                  <a:pt x="4055566" y="257969"/>
                </a:cubicBezTo>
                <a:cubicBezTo>
                  <a:pt x="4060527" y="257969"/>
                  <a:pt x="4065488" y="259210"/>
                  <a:pt x="4070449" y="261690"/>
                </a:cubicBezTo>
                <a:cubicBezTo>
                  <a:pt x="4075410" y="264170"/>
                  <a:pt x="4077890" y="265410"/>
                  <a:pt x="4077890" y="265410"/>
                </a:cubicBezTo>
                <a:lnTo>
                  <a:pt x="4092773" y="272852"/>
                </a:lnTo>
                <a:cubicBezTo>
                  <a:pt x="4092773" y="272852"/>
                  <a:pt x="4094013" y="272852"/>
                  <a:pt x="4096494" y="272852"/>
                </a:cubicBezTo>
                <a:cubicBezTo>
                  <a:pt x="4098974" y="272852"/>
                  <a:pt x="4102695" y="272852"/>
                  <a:pt x="4107656" y="272852"/>
                </a:cubicBezTo>
                <a:cubicBezTo>
                  <a:pt x="4112617" y="277813"/>
                  <a:pt x="4112617" y="287735"/>
                  <a:pt x="4107656" y="302618"/>
                </a:cubicBezTo>
                <a:cubicBezTo>
                  <a:pt x="4102695" y="302618"/>
                  <a:pt x="4095253" y="302618"/>
                  <a:pt x="4085332" y="302618"/>
                </a:cubicBezTo>
                <a:cubicBezTo>
                  <a:pt x="4075410" y="302618"/>
                  <a:pt x="4070449" y="300137"/>
                  <a:pt x="4070449" y="295176"/>
                </a:cubicBezTo>
                <a:cubicBezTo>
                  <a:pt x="4060527" y="290215"/>
                  <a:pt x="4053086" y="287735"/>
                  <a:pt x="4048125" y="287735"/>
                </a:cubicBezTo>
                <a:lnTo>
                  <a:pt x="4025800" y="287735"/>
                </a:lnTo>
                <a:cubicBezTo>
                  <a:pt x="4020839" y="282773"/>
                  <a:pt x="4018359" y="279053"/>
                  <a:pt x="4018359" y="276573"/>
                </a:cubicBezTo>
                <a:cubicBezTo>
                  <a:pt x="4018359" y="274093"/>
                  <a:pt x="4018359" y="272852"/>
                  <a:pt x="4018359" y="272852"/>
                </a:cubicBezTo>
                <a:cubicBezTo>
                  <a:pt x="4025800" y="261690"/>
                  <a:pt x="4034637" y="256109"/>
                  <a:pt x="4044869" y="256109"/>
                </a:cubicBezTo>
                <a:close/>
                <a:moveTo>
                  <a:pt x="3936504" y="250528"/>
                </a:moveTo>
                <a:lnTo>
                  <a:pt x="3966269" y="265410"/>
                </a:lnTo>
                <a:lnTo>
                  <a:pt x="3951386" y="265410"/>
                </a:lnTo>
                <a:cubicBezTo>
                  <a:pt x="3941465" y="260449"/>
                  <a:pt x="3934023" y="257969"/>
                  <a:pt x="3929062" y="257969"/>
                </a:cubicBezTo>
                <a:close/>
                <a:moveTo>
                  <a:pt x="3750468" y="213321"/>
                </a:moveTo>
                <a:lnTo>
                  <a:pt x="3757910" y="213321"/>
                </a:lnTo>
                <a:cubicBezTo>
                  <a:pt x="3762871" y="218282"/>
                  <a:pt x="3765351" y="220762"/>
                  <a:pt x="3765351" y="220762"/>
                </a:cubicBezTo>
                <a:cubicBezTo>
                  <a:pt x="3765351" y="220762"/>
                  <a:pt x="3762871" y="220762"/>
                  <a:pt x="3757910" y="220762"/>
                </a:cubicBezTo>
                <a:cubicBezTo>
                  <a:pt x="3752949" y="220762"/>
                  <a:pt x="3750468" y="218282"/>
                  <a:pt x="3750468" y="213321"/>
                </a:cubicBezTo>
                <a:close/>
                <a:moveTo>
                  <a:pt x="5149452" y="198438"/>
                </a:moveTo>
                <a:cubicBezTo>
                  <a:pt x="5154414" y="198438"/>
                  <a:pt x="5156894" y="200918"/>
                  <a:pt x="5156894" y="205879"/>
                </a:cubicBezTo>
                <a:cubicBezTo>
                  <a:pt x="5151933" y="205879"/>
                  <a:pt x="5149452" y="205879"/>
                  <a:pt x="5149452" y="205879"/>
                </a:cubicBezTo>
                <a:close/>
                <a:moveTo>
                  <a:pt x="3891855" y="153789"/>
                </a:moveTo>
                <a:cubicBezTo>
                  <a:pt x="3891855" y="153789"/>
                  <a:pt x="3891855" y="156269"/>
                  <a:pt x="3891855" y="161231"/>
                </a:cubicBezTo>
                <a:cubicBezTo>
                  <a:pt x="3891855" y="166192"/>
                  <a:pt x="3891855" y="168672"/>
                  <a:pt x="3891855" y="168672"/>
                </a:cubicBezTo>
                <a:cubicBezTo>
                  <a:pt x="3886894" y="168672"/>
                  <a:pt x="3884414" y="167432"/>
                  <a:pt x="3884414" y="164951"/>
                </a:cubicBezTo>
                <a:cubicBezTo>
                  <a:pt x="3884414" y="162471"/>
                  <a:pt x="3884414" y="161231"/>
                  <a:pt x="3884414" y="161231"/>
                </a:cubicBezTo>
                <a:close/>
                <a:moveTo>
                  <a:pt x="3838835" y="141697"/>
                </a:moveTo>
                <a:cubicBezTo>
                  <a:pt x="3839455" y="142317"/>
                  <a:pt x="3839765" y="143867"/>
                  <a:pt x="3839765" y="146348"/>
                </a:cubicBezTo>
                <a:lnTo>
                  <a:pt x="3832324" y="146348"/>
                </a:lnTo>
                <a:cubicBezTo>
                  <a:pt x="3832324" y="146348"/>
                  <a:pt x="3833564" y="145107"/>
                  <a:pt x="3836045" y="142627"/>
                </a:cubicBezTo>
                <a:cubicBezTo>
                  <a:pt x="3837285" y="141387"/>
                  <a:pt x="3838215" y="141077"/>
                  <a:pt x="3838835" y="141697"/>
                </a:cubicBezTo>
                <a:close/>
                <a:moveTo>
                  <a:pt x="3895576" y="138907"/>
                </a:moveTo>
                <a:cubicBezTo>
                  <a:pt x="3907978" y="138907"/>
                  <a:pt x="3916660" y="141387"/>
                  <a:pt x="3921621" y="146348"/>
                </a:cubicBezTo>
                <a:cubicBezTo>
                  <a:pt x="3921621" y="146348"/>
                  <a:pt x="3922861" y="147589"/>
                  <a:pt x="3925341" y="150069"/>
                </a:cubicBezTo>
                <a:cubicBezTo>
                  <a:pt x="3927822" y="152549"/>
                  <a:pt x="3931543" y="153789"/>
                  <a:pt x="3936504" y="153789"/>
                </a:cubicBezTo>
                <a:cubicBezTo>
                  <a:pt x="3946425" y="153789"/>
                  <a:pt x="3952627" y="155030"/>
                  <a:pt x="3955107" y="157510"/>
                </a:cubicBezTo>
                <a:cubicBezTo>
                  <a:pt x="3957587" y="159990"/>
                  <a:pt x="3956347" y="163711"/>
                  <a:pt x="3951386" y="168672"/>
                </a:cubicBezTo>
                <a:cubicBezTo>
                  <a:pt x="3951386" y="173634"/>
                  <a:pt x="3951386" y="176114"/>
                  <a:pt x="3951386" y="176114"/>
                </a:cubicBezTo>
                <a:cubicBezTo>
                  <a:pt x="3951386" y="176114"/>
                  <a:pt x="3946425" y="177354"/>
                  <a:pt x="3936504" y="179834"/>
                </a:cubicBezTo>
                <a:cubicBezTo>
                  <a:pt x="3926582" y="182314"/>
                  <a:pt x="3919140" y="181075"/>
                  <a:pt x="3914179" y="176114"/>
                </a:cubicBezTo>
                <a:lnTo>
                  <a:pt x="3929062" y="168672"/>
                </a:lnTo>
                <a:cubicBezTo>
                  <a:pt x="3934023" y="173634"/>
                  <a:pt x="3938984" y="173634"/>
                  <a:pt x="3943945" y="168672"/>
                </a:cubicBezTo>
                <a:lnTo>
                  <a:pt x="3921621" y="161231"/>
                </a:lnTo>
                <a:lnTo>
                  <a:pt x="3906738" y="153789"/>
                </a:lnTo>
                <a:lnTo>
                  <a:pt x="3891855" y="153789"/>
                </a:lnTo>
                <a:cubicBezTo>
                  <a:pt x="3881933" y="153789"/>
                  <a:pt x="3876972" y="156269"/>
                  <a:pt x="3876972" y="161231"/>
                </a:cubicBezTo>
                <a:cubicBezTo>
                  <a:pt x="3876972" y="161231"/>
                  <a:pt x="3874492" y="161231"/>
                  <a:pt x="3869531" y="161231"/>
                </a:cubicBezTo>
                <a:cubicBezTo>
                  <a:pt x="3864570" y="161231"/>
                  <a:pt x="3864570" y="157510"/>
                  <a:pt x="3869531" y="150069"/>
                </a:cubicBezTo>
                <a:cubicBezTo>
                  <a:pt x="3874492" y="142627"/>
                  <a:pt x="3883173" y="138907"/>
                  <a:pt x="3895576" y="138907"/>
                </a:cubicBezTo>
                <a:close/>
                <a:moveTo>
                  <a:pt x="3783955" y="131465"/>
                </a:moveTo>
                <a:cubicBezTo>
                  <a:pt x="3786435" y="131465"/>
                  <a:pt x="3792636" y="133945"/>
                  <a:pt x="3802558" y="138907"/>
                </a:cubicBezTo>
                <a:lnTo>
                  <a:pt x="3802558" y="146348"/>
                </a:lnTo>
                <a:cubicBezTo>
                  <a:pt x="3797597" y="146348"/>
                  <a:pt x="3792636" y="143868"/>
                  <a:pt x="3787675" y="138907"/>
                </a:cubicBezTo>
                <a:cubicBezTo>
                  <a:pt x="3782714" y="133945"/>
                  <a:pt x="3781474" y="131465"/>
                  <a:pt x="3783955" y="131465"/>
                </a:cubicBezTo>
                <a:close/>
                <a:moveTo>
                  <a:pt x="3512343" y="116582"/>
                </a:moveTo>
                <a:cubicBezTo>
                  <a:pt x="3512343" y="116582"/>
                  <a:pt x="3514824" y="116582"/>
                  <a:pt x="3519785" y="116582"/>
                </a:cubicBezTo>
                <a:cubicBezTo>
                  <a:pt x="3524746" y="121544"/>
                  <a:pt x="3522265" y="124024"/>
                  <a:pt x="3512343" y="124024"/>
                </a:cubicBezTo>
                <a:cubicBezTo>
                  <a:pt x="3507382" y="124024"/>
                  <a:pt x="3507382" y="121544"/>
                  <a:pt x="3512343" y="116582"/>
                </a:cubicBezTo>
                <a:close/>
                <a:moveTo>
                  <a:pt x="3583734" y="111699"/>
                </a:moveTo>
                <a:cubicBezTo>
                  <a:pt x="3590711" y="111234"/>
                  <a:pt x="3594199" y="112862"/>
                  <a:pt x="3594199" y="116582"/>
                </a:cubicBezTo>
                <a:cubicBezTo>
                  <a:pt x="3594199" y="121544"/>
                  <a:pt x="3596679" y="124024"/>
                  <a:pt x="3601640" y="124024"/>
                </a:cubicBezTo>
                <a:cubicBezTo>
                  <a:pt x="3606601" y="124024"/>
                  <a:pt x="3611562" y="124024"/>
                  <a:pt x="3616523" y="124024"/>
                </a:cubicBezTo>
                <a:cubicBezTo>
                  <a:pt x="3631406" y="124024"/>
                  <a:pt x="3636367" y="128985"/>
                  <a:pt x="3631406" y="138907"/>
                </a:cubicBezTo>
                <a:lnTo>
                  <a:pt x="3631406" y="146348"/>
                </a:lnTo>
                <a:cubicBezTo>
                  <a:pt x="3631406" y="146348"/>
                  <a:pt x="3627685" y="148828"/>
                  <a:pt x="3620244" y="153789"/>
                </a:cubicBezTo>
                <a:cubicBezTo>
                  <a:pt x="3612802" y="158751"/>
                  <a:pt x="3606601" y="158751"/>
                  <a:pt x="3601640" y="153789"/>
                </a:cubicBezTo>
                <a:lnTo>
                  <a:pt x="3609082" y="146348"/>
                </a:lnTo>
                <a:cubicBezTo>
                  <a:pt x="3614043" y="146348"/>
                  <a:pt x="3616523" y="143868"/>
                  <a:pt x="3616523" y="138907"/>
                </a:cubicBezTo>
                <a:lnTo>
                  <a:pt x="3601640" y="131465"/>
                </a:lnTo>
                <a:lnTo>
                  <a:pt x="3586757" y="124024"/>
                </a:lnTo>
                <a:lnTo>
                  <a:pt x="3579316" y="124024"/>
                </a:lnTo>
                <a:cubicBezTo>
                  <a:pt x="3574355" y="128985"/>
                  <a:pt x="3571875" y="132706"/>
                  <a:pt x="3571875" y="135186"/>
                </a:cubicBezTo>
                <a:cubicBezTo>
                  <a:pt x="3571875" y="137666"/>
                  <a:pt x="3570634" y="138907"/>
                  <a:pt x="3568154" y="138907"/>
                </a:cubicBezTo>
                <a:cubicBezTo>
                  <a:pt x="3565674" y="138907"/>
                  <a:pt x="3564433" y="136426"/>
                  <a:pt x="3564433" y="131465"/>
                </a:cubicBezTo>
                <a:lnTo>
                  <a:pt x="3556992" y="131465"/>
                </a:lnTo>
                <a:cubicBezTo>
                  <a:pt x="3552031" y="136426"/>
                  <a:pt x="3547070" y="136426"/>
                  <a:pt x="3542109" y="131465"/>
                </a:cubicBezTo>
                <a:cubicBezTo>
                  <a:pt x="3542109" y="126504"/>
                  <a:pt x="3544589" y="124024"/>
                  <a:pt x="3549550" y="124024"/>
                </a:cubicBezTo>
                <a:cubicBezTo>
                  <a:pt x="3554511" y="119062"/>
                  <a:pt x="3563193" y="115342"/>
                  <a:pt x="3575595" y="112862"/>
                </a:cubicBezTo>
                <a:cubicBezTo>
                  <a:pt x="3578696" y="112242"/>
                  <a:pt x="3581409" y="111854"/>
                  <a:pt x="3583734" y="111699"/>
                </a:cubicBezTo>
                <a:close/>
                <a:moveTo>
                  <a:pt x="2924472" y="94258"/>
                </a:moveTo>
                <a:cubicBezTo>
                  <a:pt x="2924472" y="99219"/>
                  <a:pt x="2924472" y="101700"/>
                  <a:pt x="2924472" y="101700"/>
                </a:cubicBezTo>
                <a:cubicBezTo>
                  <a:pt x="2924472" y="101700"/>
                  <a:pt x="2923232" y="101700"/>
                  <a:pt x="2920751" y="101700"/>
                </a:cubicBezTo>
                <a:cubicBezTo>
                  <a:pt x="2918271" y="101700"/>
                  <a:pt x="2919511" y="99219"/>
                  <a:pt x="2924472" y="94258"/>
                </a:cubicBezTo>
                <a:close/>
                <a:moveTo>
                  <a:pt x="3370957" y="79375"/>
                </a:moveTo>
                <a:cubicBezTo>
                  <a:pt x="3370957" y="79375"/>
                  <a:pt x="3373437" y="79375"/>
                  <a:pt x="3378398" y="79375"/>
                </a:cubicBezTo>
                <a:cubicBezTo>
                  <a:pt x="3383359" y="84337"/>
                  <a:pt x="3383359" y="86817"/>
                  <a:pt x="3378398" y="86817"/>
                </a:cubicBezTo>
                <a:cubicBezTo>
                  <a:pt x="3373437" y="86817"/>
                  <a:pt x="3370957" y="85576"/>
                  <a:pt x="3370957" y="83096"/>
                </a:cubicBezTo>
                <a:cubicBezTo>
                  <a:pt x="3370957" y="80616"/>
                  <a:pt x="3370957" y="79375"/>
                  <a:pt x="3370957" y="79375"/>
                </a:cubicBezTo>
                <a:close/>
                <a:moveTo>
                  <a:pt x="2864941" y="79375"/>
                </a:moveTo>
                <a:cubicBezTo>
                  <a:pt x="2869902" y="79375"/>
                  <a:pt x="2872382" y="79375"/>
                  <a:pt x="2872382" y="79375"/>
                </a:cubicBezTo>
                <a:cubicBezTo>
                  <a:pt x="2877343" y="84337"/>
                  <a:pt x="2877343" y="86817"/>
                  <a:pt x="2872382" y="86817"/>
                </a:cubicBezTo>
                <a:cubicBezTo>
                  <a:pt x="2867422" y="86817"/>
                  <a:pt x="2864941" y="85576"/>
                  <a:pt x="2864941" y="83096"/>
                </a:cubicBezTo>
                <a:cubicBezTo>
                  <a:pt x="2864941" y="80616"/>
                  <a:pt x="2864941" y="79375"/>
                  <a:pt x="2864941" y="79375"/>
                </a:cubicBezTo>
                <a:close/>
                <a:moveTo>
                  <a:pt x="3450021" y="74724"/>
                </a:moveTo>
                <a:cubicBezTo>
                  <a:pt x="3454362" y="75345"/>
                  <a:pt x="3457773" y="76895"/>
                  <a:pt x="3460254" y="79375"/>
                </a:cubicBezTo>
                <a:cubicBezTo>
                  <a:pt x="3460254" y="84337"/>
                  <a:pt x="3461494" y="86817"/>
                  <a:pt x="3463974" y="86817"/>
                </a:cubicBezTo>
                <a:cubicBezTo>
                  <a:pt x="3466455" y="86817"/>
                  <a:pt x="3470175" y="86817"/>
                  <a:pt x="3475136" y="86817"/>
                </a:cubicBezTo>
                <a:cubicBezTo>
                  <a:pt x="3485058" y="86817"/>
                  <a:pt x="3491260" y="88057"/>
                  <a:pt x="3493740" y="90537"/>
                </a:cubicBezTo>
                <a:cubicBezTo>
                  <a:pt x="3496220" y="93018"/>
                  <a:pt x="3496220" y="97979"/>
                  <a:pt x="3493740" y="105420"/>
                </a:cubicBezTo>
                <a:cubicBezTo>
                  <a:pt x="3491260" y="112862"/>
                  <a:pt x="3486298" y="117823"/>
                  <a:pt x="3478857" y="120303"/>
                </a:cubicBezTo>
                <a:cubicBezTo>
                  <a:pt x="3471416" y="122783"/>
                  <a:pt x="3463974" y="121544"/>
                  <a:pt x="3456533" y="116582"/>
                </a:cubicBezTo>
                <a:cubicBezTo>
                  <a:pt x="3449091" y="111621"/>
                  <a:pt x="3445371" y="107900"/>
                  <a:pt x="3445371" y="105420"/>
                </a:cubicBezTo>
                <a:cubicBezTo>
                  <a:pt x="3445371" y="102940"/>
                  <a:pt x="3447851" y="101700"/>
                  <a:pt x="3452812" y="101700"/>
                </a:cubicBezTo>
                <a:lnTo>
                  <a:pt x="3460254" y="94258"/>
                </a:lnTo>
                <a:lnTo>
                  <a:pt x="3452812" y="94258"/>
                </a:lnTo>
                <a:lnTo>
                  <a:pt x="3445371" y="94258"/>
                </a:lnTo>
                <a:lnTo>
                  <a:pt x="3430488" y="86817"/>
                </a:lnTo>
                <a:cubicBezTo>
                  <a:pt x="3425527" y="86817"/>
                  <a:pt x="3420566" y="89297"/>
                  <a:pt x="3415605" y="94258"/>
                </a:cubicBezTo>
                <a:cubicBezTo>
                  <a:pt x="3410644" y="99219"/>
                  <a:pt x="3406923" y="100459"/>
                  <a:pt x="3404443" y="97979"/>
                </a:cubicBezTo>
                <a:cubicBezTo>
                  <a:pt x="3401963" y="95499"/>
                  <a:pt x="3403203" y="91778"/>
                  <a:pt x="3408164" y="86817"/>
                </a:cubicBezTo>
                <a:cubicBezTo>
                  <a:pt x="3413125" y="81855"/>
                  <a:pt x="3421806" y="78135"/>
                  <a:pt x="3434209" y="75655"/>
                </a:cubicBezTo>
                <a:cubicBezTo>
                  <a:pt x="3440410" y="74415"/>
                  <a:pt x="3445681" y="74105"/>
                  <a:pt x="3450021" y="74724"/>
                </a:cubicBezTo>
                <a:close/>
                <a:moveTo>
                  <a:pt x="2936564" y="74492"/>
                </a:moveTo>
                <a:cubicBezTo>
                  <a:pt x="2944006" y="74027"/>
                  <a:pt x="2948657" y="75655"/>
                  <a:pt x="2950517" y="79375"/>
                </a:cubicBezTo>
                <a:cubicBezTo>
                  <a:pt x="2952998" y="84337"/>
                  <a:pt x="2959199" y="89297"/>
                  <a:pt x="2969121" y="94258"/>
                </a:cubicBezTo>
                <a:cubicBezTo>
                  <a:pt x="2979043" y="94258"/>
                  <a:pt x="2985243" y="94258"/>
                  <a:pt x="2987724" y="94258"/>
                </a:cubicBezTo>
                <a:cubicBezTo>
                  <a:pt x="2990205" y="94258"/>
                  <a:pt x="2991445" y="96738"/>
                  <a:pt x="2991445" y="101700"/>
                </a:cubicBezTo>
                <a:cubicBezTo>
                  <a:pt x="2986484" y="106661"/>
                  <a:pt x="2984003" y="110382"/>
                  <a:pt x="2984003" y="112862"/>
                </a:cubicBezTo>
                <a:cubicBezTo>
                  <a:pt x="2984003" y="115342"/>
                  <a:pt x="2979043" y="116582"/>
                  <a:pt x="2969121" y="116582"/>
                </a:cubicBezTo>
                <a:cubicBezTo>
                  <a:pt x="2959199" y="116582"/>
                  <a:pt x="2951757" y="116582"/>
                  <a:pt x="2946796" y="116582"/>
                </a:cubicBezTo>
                <a:lnTo>
                  <a:pt x="2961679" y="109141"/>
                </a:lnTo>
                <a:lnTo>
                  <a:pt x="2976562" y="101700"/>
                </a:lnTo>
                <a:lnTo>
                  <a:pt x="2954238" y="94258"/>
                </a:lnTo>
                <a:lnTo>
                  <a:pt x="2939355" y="86817"/>
                </a:lnTo>
                <a:lnTo>
                  <a:pt x="2924472" y="86817"/>
                </a:lnTo>
                <a:lnTo>
                  <a:pt x="2909589" y="94258"/>
                </a:lnTo>
                <a:cubicBezTo>
                  <a:pt x="2904629" y="99219"/>
                  <a:pt x="2900908" y="100459"/>
                  <a:pt x="2898427" y="97979"/>
                </a:cubicBezTo>
                <a:cubicBezTo>
                  <a:pt x="2895947" y="95499"/>
                  <a:pt x="2897187" y="91778"/>
                  <a:pt x="2902148" y="86817"/>
                </a:cubicBezTo>
                <a:cubicBezTo>
                  <a:pt x="2907109" y="81855"/>
                  <a:pt x="2915791" y="78135"/>
                  <a:pt x="2928193" y="75655"/>
                </a:cubicBezTo>
                <a:cubicBezTo>
                  <a:pt x="2931294" y="75035"/>
                  <a:pt x="2934084" y="74647"/>
                  <a:pt x="2936564" y="74492"/>
                </a:cubicBezTo>
                <a:close/>
                <a:moveTo>
                  <a:pt x="3326308" y="64493"/>
                </a:moveTo>
                <a:cubicBezTo>
                  <a:pt x="3331269" y="64493"/>
                  <a:pt x="3336230" y="66973"/>
                  <a:pt x="3341191" y="71934"/>
                </a:cubicBezTo>
                <a:lnTo>
                  <a:pt x="3341191" y="79375"/>
                </a:lnTo>
                <a:cubicBezTo>
                  <a:pt x="3336230" y="79375"/>
                  <a:pt x="3331269" y="76895"/>
                  <a:pt x="3326308" y="71934"/>
                </a:cubicBezTo>
                <a:cubicBezTo>
                  <a:pt x="3321347" y="66973"/>
                  <a:pt x="3321347" y="64493"/>
                  <a:pt x="3326308" y="64493"/>
                </a:cubicBezTo>
                <a:close/>
                <a:moveTo>
                  <a:pt x="2816572" y="64493"/>
                </a:moveTo>
                <a:cubicBezTo>
                  <a:pt x="2819052" y="64493"/>
                  <a:pt x="2825253" y="66973"/>
                  <a:pt x="2835175" y="71934"/>
                </a:cubicBezTo>
                <a:lnTo>
                  <a:pt x="2835175" y="79375"/>
                </a:lnTo>
                <a:lnTo>
                  <a:pt x="2820292" y="71934"/>
                </a:lnTo>
                <a:cubicBezTo>
                  <a:pt x="2815332" y="66973"/>
                  <a:pt x="2814091" y="64493"/>
                  <a:pt x="2816572" y="64493"/>
                </a:cubicBezTo>
                <a:close/>
                <a:moveTo>
                  <a:pt x="4509492" y="27285"/>
                </a:moveTo>
                <a:cubicBezTo>
                  <a:pt x="4509492" y="27285"/>
                  <a:pt x="4509492" y="29766"/>
                  <a:pt x="4509492" y="34727"/>
                </a:cubicBezTo>
                <a:cubicBezTo>
                  <a:pt x="4509492" y="39688"/>
                  <a:pt x="4509492" y="42168"/>
                  <a:pt x="4509492" y="42168"/>
                </a:cubicBezTo>
                <a:cubicBezTo>
                  <a:pt x="4504530" y="42168"/>
                  <a:pt x="4502050" y="39688"/>
                  <a:pt x="4502050" y="34727"/>
                </a:cubicBezTo>
                <a:cubicBezTo>
                  <a:pt x="4502050" y="29766"/>
                  <a:pt x="4504530" y="27285"/>
                  <a:pt x="4509492" y="27285"/>
                </a:cubicBezTo>
                <a:close/>
                <a:moveTo>
                  <a:pt x="4509492" y="12403"/>
                </a:moveTo>
                <a:cubicBezTo>
                  <a:pt x="4516933" y="12403"/>
                  <a:pt x="4524374" y="14883"/>
                  <a:pt x="4531816" y="19844"/>
                </a:cubicBezTo>
                <a:cubicBezTo>
                  <a:pt x="4536777" y="19844"/>
                  <a:pt x="4540498" y="21085"/>
                  <a:pt x="4542978" y="23565"/>
                </a:cubicBezTo>
                <a:cubicBezTo>
                  <a:pt x="4545458" y="26045"/>
                  <a:pt x="4549179" y="27285"/>
                  <a:pt x="4554140" y="27285"/>
                </a:cubicBezTo>
                <a:cubicBezTo>
                  <a:pt x="4564061" y="27285"/>
                  <a:pt x="4569023" y="28526"/>
                  <a:pt x="4569023" y="31006"/>
                </a:cubicBezTo>
                <a:cubicBezTo>
                  <a:pt x="4569023" y="33486"/>
                  <a:pt x="4569023" y="34727"/>
                  <a:pt x="4569023" y="34727"/>
                </a:cubicBezTo>
                <a:cubicBezTo>
                  <a:pt x="4569023" y="44648"/>
                  <a:pt x="4569023" y="49610"/>
                  <a:pt x="4569023" y="49610"/>
                </a:cubicBezTo>
                <a:cubicBezTo>
                  <a:pt x="4569023" y="49610"/>
                  <a:pt x="4562822" y="49610"/>
                  <a:pt x="4550419" y="49610"/>
                </a:cubicBezTo>
                <a:cubicBezTo>
                  <a:pt x="4538017" y="49610"/>
                  <a:pt x="4531816" y="49610"/>
                  <a:pt x="4531816" y="49610"/>
                </a:cubicBezTo>
                <a:lnTo>
                  <a:pt x="4546699" y="42168"/>
                </a:lnTo>
                <a:cubicBezTo>
                  <a:pt x="4551660" y="42168"/>
                  <a:pt x="4556620" y="42168"/>
                  <a:pt x="4561581" y="42168"/>
                </a:cubicBezTo>
                <a:lnTo>
                  <a:pt x="4539257" y="34727"/>
                </a:lnTo>
                <a:lnTo>
                  <a:pt x="4524374" y="27285"/>
                </a:lnTo>
                <a:lnTo>
                  <a:pt x="4509492" y="19844"/>
                </a:lnTo>
                <a:cubicBezTo>
                  <a:pt x="4499570" y="19844"/>
                  <a:pt x="4493368" y="22324"/>
                  <a:pt x="4490888" y="27285"/>
                </a:cubicBezTo>
                <a:cubicBezTo>
                  <a:pt x="4488408" y="32247"/>
                  <a:pt x="4485927" y="33486"/>
                  <a:pt x="4483447" y="31006"/>
                </a:cubicBezTo>
                <a:cubicBezTo>
                  <a:pt x="4480967" y="28526"/>
                  <a:pt x="4482206" y="24805"/>
                  <a:pt x="4487167" y="19844"/>
                </a:cubicBezTo>
                <a:cubicBezTo>
                  <a:pt x="4494609" y="14883"/>
                  <a:pt x="4502050" y="12403"/>
                  <a:pt x="4509492" y="12403"/>
                </a:cubicBezTo>
                <a:close/>
                <a:moveTo>
                  <a:pt x="4457402" y="12403"/>
                </a:moveTo>
                <a:cubicBezTo>
                  <a:pt x="4462363" y="17364"/>
                  <a:pt x="4459882" y="19844"/>
                  <a:pt x="4449960" y="19844"/>
                </a:cubicBezTo>
                <a:cubicBezTo>
                  <a:pt x="4449960" y="14883"/>
                  <a:pt x="4452440" y="12403"/>
                  <a:pt x="4457402" y="12403"/>
                </a:cubicBezTo>
                <a:close/>
                <a:moveTo>
                  <a:pt x="4408102" y="310"/>
                </a:moveTo>
                <a:cubicBezTo>
                  <a:pt x="4411203" y="931"/>
                  <a:pt x="4415234" y="2481"/>
                  <a:pt x="4420195" y="4961"/>
                </a:cubicBezTo>
                <a:lnTo>
                  <a:pt x="4420195" y="19844"/>
                </a:lnTo>
                <a:cubicBezTo>
                  <a:pt x="4415233" y="14883"/>
                  <a:pt x="4410273" y="11162"/>
                  <a:pt x="4405312" y="8682"/>
                </a:cubicBezTo>
                <a:cubicBezTo>
                  <a:pt x="4400351" y="6202"/>
                  <a:pt x="4399111" y="3721"/>
                  <a:pt x="4401591" y="1241"/>
                </a:cubicBezTo>
                <a:cubicBezTo>
                  <a:pt x="4402831" y="1"/>
                  <a:pt x="4405002" y="-309"/>
                  <a:pt x="4408102" y="310"/>
                </a:cubicBezTo>
                <a:close/>
              </a:path>
            </a:pathLst>
          </a:cu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Picture Placeholder 4"/>
          <p:cNvSpPr>
            <a:spLocks noGrp="1"/>
          </p:cNvSpPr>
          <p:nvPr>
            <p:ph type="pic" sz="quarter" idx="12"/>
          </p:nvPr>
        </p:nvSpPr>
        <p:spPr>
          <a:xfrm>
            <a:off x="2514383" y="2104902"/>
            <a:ext cx="6386799" cy="6200825"/>
          </a:xfrm>
          <a:custGeom>
            <a:avLst/>
            <a:gdLst>
              <a:gd name="connsiteX0" fmla="*/ 3897293 w 7427256"/>
              <a:gd name="connsiteY0" fmla="*/ 7204768 h 7209248"/>
              <a:gd name="connsiteX1" fmla="*/ 3906253 w 7427256"/>
              <a:gd name="connsiteY1" fmla="*/ 7209248 h 7209248"/>
              <a:gd name="connsiteX2" fmla="*/ 3897293 w 7427256"/>
              <a:gd name="connsiteY2" fmla="*/ 7209248 h 7209248"/>
              <a:gd name="connsiteX3" fmla="*/ 3888335 w 7427256"/>
              <a:gd name="connsiteY3" fmla="*/ 7209248 h 7209248"/>
              <a:gd name="connsiteX4" fmla="*/ 3897293 w 7427256"/>
              <a:gd name="connsiteY4" fmla="*/ 7204768 h 7209248"/>
              <a:gd name="connsiteX5" fmla="*/ 3108875 w 7427256"/>
              <a:gd name="connsiteY5" fmla="*/ 7083818 h 7209248"/>
              <a:gd name="connsiteX6" fmla="*/ 3117835 w 7427256"/>
              <a:gd name="connsiteY6" fmla="*/ 7083818 h 7209248"/>
              <a:gd name="connsiteX7" fmla="*/ 3117835 w 7427256"/>
              <a:gd name="connsiteY7" fmla="*/ 7092776 h 7209248"/>
              <a:gd name="connsiteX8" fmla="*/ 3305980 w 7427256"/>
              <a:gd name="connsiteY8" fmla="*/ 7021102 h 7209248"/>
              <a:gd name="connsiteX9" fmla="*/ 3323898 w 7427256"/>
              <a:gd name="connsiteY9" fmla="*/ 7030062 h 7209248"/>
              <a:gd name="connsiteX10" fmla="*/ 3305980 w 7427256"/>
              <a:gd name="connsiteY10" fmla="*/ 7030062 h 7209248"/>
              <a:gd name="connsiteX11" fmla="*/ 3305980 w 7427256"/>
              <a:gd name="connsiteY11" fmla="*/ 7021102 h 7209248"/>
              <a:gd name="connsiteX12" fmla="*/ 3570279 w 7427256"/>
              <a:gd name="connsiteY12" fmla="*/ 7016624 h 7209248"/>
              <a:gd name="connsiteX13" fmla="*/ 3583718 w 7427256"/>
              <a:gd name="connsiteY13" fmla="*/ 7021102 h 7209248"/>
              <a:gd name="connsiteX14" fmla="*/ 3574759 w 7427256"/>
              <a:gd name="connsiteY14" fmla="*/ 7030062 h 7209248"/>
              <a:gd name="connsiteX15" fmla="*/ 3565799 w 7427256"/>
              <a:gd name="connsiteY15" fmla="*/ 7021102 h 7209248"/>
              <a:gd name="connsiteX16" fmla="*/ 3570279 w 7427256"/>
              <a:gd name="connsiteY16" fmla="*/ 7016624 h 7209248"/>
              <a:gd name="connsiteX17" fmla="*/ 3261183 w 7427256"/>
              <a:gd name="connsiteY17" fmla="*/ 7012144 h 7209248"/>
              <a:gd name="connsiteX18" fmla="*/ 3270143 w 7427256"/>
              <a:gd name="connsiteY18" fmla="*/ 7016624 h 7209248"/>
              <a:gd name="connsiteX19" fmla="*/ 3279102 w 7427256"/>
              <a:gd name="connsiteY19" fmla="*/ 7021102 h 7209248"/>
              <a:gd name="connsiteX20" fmla="*/ 3261183 w 7427256"/>
              <a:gd name="connsiteY20" fmla="*/ 7021102 h 7209248"/>
              <a:gd name="connsiteX21" fmla="*/ 3422451 w 7427256"/>
              <a:gd name="connsiteY21" fmla="*/ 7003184 h 7209248"/>
              <a:gd name="connsiteX22" fmla="*/ 3453809 w 7427256"/>
              <a:gd name="connsiteY22" fmla="*/ 7012144 h 7209248"/>
              <a:gd name="connsiteX23" fmla="*/ 3494125 w 7427256"/>
              <a:gd name="connsiteY23" fmla="*/ 7021102 h 7209248"/>
              <a:gd name="connsiteX24" fmla="*/ 3476206 w 7427256"/>
              <a:gd name="connsiteY24" fmla="*/ 7021102 h 7209248"/>
              <a:gd name="connsiteX25" fmla="*/ 3467248 w 7427256"/>
              <a:gd name="connsiteY25" fmla="*/ 7021102 h 7209248"/>
              <a:gd name="connsiteX26" fmla="*/ 3440370 w 7427256"/>
              <a:gd name="connsiteY26" fmla="*/ 7021102 h 7209248"/>
              <a:gd name="connsiteX27" fmla="*/ 3413491 w 7427256"/>
              <a:gd name="connsiteY27" fmla="*/ 7012144 h 7209248"/>
              <a:gd name="connsiteX28" fmla="*/ 3359736 w 7427256"/>
              <a:gd name="connsiteY28" fmla="*/ 7003184 h 7209248"/>
              <a:gd name="connsiteX29" fmla="*/ 3386614 w 7427256"/>
              <a:gd name="connsiteY29" fmla="*/ 7012144 h 7209248"/>
              <a:gd name="connsiteX30" fmla="*/ 3391094 w 7427256"/>
              <a:gd name="connsiteY30" fmla="*/ 7021102 h 7209248"/>
              <a:gd name="connsiteX31" fmla="*/ 3368695 w 7427256"/>
              <a:gd name="connsiteY31" fmla="*/ 7030062 h 7209248"/>
              <a:gd name="connsiteX32" fmla="*/ 3359736 w 7427256"/>
              <a:gd name="connsiteY32" fmla="*/ 7021102 h 7209248"/>
              <a:gd name="connsiteX33" fmla="*/ 3359736 w 7427256"/>
              <a:gd name="connsiteY33" fmla="*/ 7003184 h 7209248"/>
              <a:gd name="connsiteX34" fmla="*/ 3055120 w 7427256"/>
              <a:gd name="connsiteY34" fmla="*/ 6985266 h 7209248"/>
              <a:gd name="connsiteX35" fmla="*/ 3081997 w 7427256"/>
              <a:gd name="connsiteY35" fmla="*/ 6994224 h 7209248"/>
              <a:gd name="connsiteX36" fmla="*/ 3046161 w 7427256"/>
              <a:gd name="connsiteY36" fmla="*/ 6994224 h 7209248"/>
              <a:gd name="connsiteX37" fmla="*/ 4074240 w 7427256"/>
              <a:gd name="connsiteY37" fmla="*/ 6971826 h 7209248"/>
              <a:gd name="connsiteX38" fmla="*/ 4076479 w 7427256"/>
              <a:gd name="connsiteY38" fmla="*/ 6976306 h 7209248"/>
              <a:gd name="connsiteX39" fmla="*/ 4067520 w 7427256"/>
              <a:gd name="connsiteY39" fmla="*/ 6976306 h 7209248"/>
              <a:gd name="connsiteX40" fmla="*/ 4074240 w 7427256"/>
              <a:gd name="connsiteY40" fmla="*/ 6971826 h 7209248"/>
              <a:gd name="connsiteX41" fmla="*/ 2622833 w 7427256"/>
              <a:gd name="connsiteY41" fmla="*/ 6953908 h 7209248"/>
              <a:gd name="connsiteX42" fmla="*/ 2625074 w 7427256"/>
              <a:gd name="connsiteY42" fmla="*/ 6958387 h 7209248"/>
              <a:gd name="connsiteX43" fmla="*/ 2616114 w 7427256"/>
              <a:gd name="connsiteY43" fmla="*/ 6958387 h 7209248"/>
              <a:gd name="connsiteX44" fmla="*/ 2622833 w 7427256"/>
              <a:gd name="connsiteY44" fmla="*/ 6953908 h 7209248"/>
              <a:gd name="connsiteX45" fmla="*/ 3359736 w 7427256"/>
              <a:gd name="connsiteY45" fmla="*/ 6940470 h 7209248"/>
              <a:gd name="connsiteX46" fmla="*/ 3368695 w 7427256"/>
              <a:gd name="connsiteY46" fmla="*/ 6940470 h 7209248"/>
              <a:gd name="connsiteX47" fmla="*/ 3364216 w 7427256"/>
              <a:gd name="connsiteY47" fmla="*/ 6944948 h 7209248"/>
              <a:gd name="connsiteX48" fmla="*/ 3359736 w 7427256"/>
              <a:gd name="connsiteY48" fmla="*/ 6949428 h 7209248"/>
              <a:gd name="connsiteX49" fmla="*/ 3350776 w 7427256"/>
              <a:gd name="connsiteY49" fmla="*/ 6949428 h 7209248"/>
              <a:gd name="connsiteX50" fmla="*/ 3359736 w 7427256"/>
              <a:gd name="connsiteY50" fmla="*/ 6940470 h 7209248"/>
              <a:gd name="connsiteX51" fmla="*/ 4622997 w 7427256"/>
              <a:gd name="connsiteY51" fmla="*/ 6931510 h 7209248"/>
              <a:gd name="connsiteX52" fmla="*/ 4649874 w 7427256"/>
              <a:gd name="connsiteY52" fmla="*/ 6931510 h 7209248"/>
              <a:gd name="connsiteX53" fmla="*/ 4622997 w 7427256"/>
              <a:gd name="connsiteY53" fmla="*/ 6940470 h 7209248"/>
              <a:gd name="connsiteX54" fmla="*/ 4605078 w 7427256"/>
              <a:gd name="connsiteY54" fmla="*/ 6940470 h 7209248"/>
              <a:gd name="connsiteX55" fmla="*/ 3305980 w 7427256"/>
              <a:gd name="connsiteY55" fmla="*/ 6931510 h 7209248"/>
              <a:gd name="connsiteX56" fmla="*/ 3323898 w 7427256"/>
              <a:gd name="connsiteY56" fmla="*/ 6931510 h 7209248"/>
              <a:gd name="connsiteX57" fmla="*/ 3305980 w 7427256"/>
              <a:gd name="connsiteY57" fmla="*/ 6940470 h 7209248"/>
              <a:gd name="connsiteX58" fmla="*/ 3207428 w 7427256"/>
              <a:gd name="connsiteY58" fmla="*/ 6927030 h 7209248"/>
              <a:gd name="connsiteX59" fmla="*/ 3216387 w 7427256"/>
              <a:gd name="connsiteY59" fmla="*/ 6931510 h 7209248"/>
              <a:gd name="connsiteX60" fmla="*/ 3216387 w 7427256"/>
              <a:gd name="connsiteY60" fmla="*/ 6940470 h 7209248"/>
              <a:gd name="connsiteX61" fmla="*/ 3198469 w 7427256"/>
              <a:gd name="connsiteY61" fmla="*/ 6931510 h 7209248"/>
              <a:gd name="connsiteX62" fmla="*/ 3207428 w 7427256"/>
              <a:gd name="connsiteY62" fmla="*/ 6927030 h 7209248"/>
              <a:gd name="connsiteX63" fmla="*/ 4295983 w 7427256"/>
              <a:gd name="connsiteY63" fmla="*/ 6922550 h 7209248"/>
              <a:gd name="connsiteX64" fmla="*/ 4336299 w 7427256"/>
              <a:gd name="connsiteY64" fmla="*/ 6927030 h 7209248"/>
              <a:gd name="connsiteX65" fmla="*/ 4322860 w 7427256"/>
              <a:gd name="connsiteY65" fmla="*/ 6931510 h 7209248"/>
              <a:gd name="connsiteX66" fmla="*/ 4282544 w 7427256"/>
              <a:gd name="connsiteY66" fmla="*/ 6931510 h 7209248"/>
              <a:gd name="connsiteX67" fmla="*/ 4255666 w 7427256"/>
              <a:gd name="connsiteY67" fmla="*/ 6931510 h 7209248"/>
              <a:gd name="connsiteX68" fmla="*/ 4251186 w 7427256"/>
              <a:gd name="connsiteY68" fmla="*/ 6927030 h 7209248"/>
              <a:gd name="connsiteX69" fmla="*/ 4295983 w 7427256"/>
              <a:gd name="connsiteY69" fmla="*/ 6922550 h 7209248"/>
              <a:gd name="connsiteX70" fmla="*/ 4076479 w 7427256"/>
              <a:gd name="connsiteY70" fmla="*/ 6922550 h 7209248"/>
              <a:gd name="connsiteX71" fmla="*/ 4085439 w 7427256"/>
              <a:gd name="connsiteY71" fmla="*/ 6931510 h 7209248"/>
              <a:gd name="connsiteX72" fmla="*/ 4058561 w 7427256"/>
              <a:gd name="connsiteY72" fmla="*/ 6931510 h 7209248"/>
              <a:gd name="connsiteX73" fmla="*/ 3673311 w 7427256"/>
              <a:gd name="connsiteY73" fmla="*/ 6922550 h 7209248"/>
              <a:gd name="connsiteX74" fmla="*/ 3691230 w 7427256"/>
              <a:gd name="connsiteY74" fmla="*/ 6927030 h 7209248"/>
              <a:gd name="connsiteX75" fmla="*/ 3691230 w 7427256"/>
              <a:gd name="connsiteY75" fmla="*/ 6940470 h 7209248"/>
              <a:gd name="connsiteX76" fmla="*/ 3677791 w 7427256"/>
              <a:gd name="connsiteY76" fmla="*/ 6940470 h 7209248"/>
              <a:gd name="connsiteX77" fmla="*/ 3664352 w 7427256"/>
              <a:gd name="connsiteY77" fmla="*/ 6940470 h 7209248"/>
              <a:gd name="connsiteX78" fmla="*/ 3673311 w 7427256"/>
              <a:gd name="connsiteY78" fmla="*/ 6922550 h 7209248"/>
              <a:gd name="connsiteX79" fmla="*/ 3628515 w 7427256"/>
              <a:gd name="connsiteY79" fmla="*/ 6922550 h 7209248"/>
              <a:gd name="connsiteX80" fmla="*/ 3637473 w 7427256"/>
              <a:gd name="connsiteY80" fmla="*/ 6931510 h 7209248"/>
              <a:gd name="connsiteX81" fmla="*/ 3632995 w 7427256"/>
              <a:gd name="connsiteY81" fmla="*/ 6940470 h 7209248"/>
              <a:gd name="connsiteX82" fmla="*/ 3628515 w 7427256"/>
              <a:gd name="connsiteY82" fmla="*/ 6931510 h 7209248"/>
              <a:gd name="connsiteX83" fmla="*/ 3628515 w 7427256"/>
              <a:gd name="connsiteY83" fmla="*/ 6922550 h 7209248"/>
              <a:gd name="connsiteX84" fmla="*/ 3364216 w 7427256"/>
              <a:gd name="connsiteY84" fmla="*/ 6922550 h 7209248"/>
              <a:gd name="connsiteX85" fmla="*/ 3368695 w 7427256"/>
              <a:gd name="connsiteY85" fmla="*/ 6931510 h 7209248"/>
              <a:gd name="connsiteX86" fmla="*/ 3359736 w 7427256"/>
              <a:gd name="connsiteY86" fmla="*/ 6931510 h 7209248"/>
              <a:gd name="connsiteX87" fmla="*/ 3364216 w 7427256"/>
              <a:gd name="connsiteY87" fmla="*/ 6922550 h 7209248"/>
              <a:gd name="connsiteX88" fmla="*/ 4999286 w 7427256"/>
              <a:gd name="connsiteY88" fmla="*/ 6904632 h 7209248"/>
              <a:gd name="connsiteX89" fmla="*/ 4999286 w 7427256"/>
              <a:gd name="connsiteY89" fmla="*/ 6913590 h 7209248"/>
              <a:gd name="connsiteX90" fmla="*/ 4981369 w 7427256"/>
              <a:gd name="connsiteY90" fmla="*/ 6913590 h 7209248"/>
              <a:gd name="connsiteX91" fmla="*/ 3476206 w 7427256"/>
              <a:gd name="connsiteY91" fmla="*/ 6904632 h 7209248"/>
              <a:gd name="connsiteX92" fmla="*/ 3512044 w 7427256"/>
              <a:gd name="connsiteY92" fmla="*/ 6904632 h 7209248"/>
              <a:gd name="connsiteX93" fmla="*/ 3507564 w 7427256"/>
              <a:gd name="connsiteY93" fmla="*/ 6909112 h 7209248"/>
              <a:gd name="connsiteX94" fmla="*/ 3494125 w 7427256"/>
              <a:gd name="connsiteY94" fmla="*/ 6913590 h 7209248"/>
              <a:gd name="connsiteX95" fmla="*/ 3807700 w 7427256"/>
              <a:gd name="connsiteY95" fmla="*/ 6895673 h 7209248"/>
              <a:gd name="connsiteX96" fmla="*/ 3807700 w 7427256"/>
              <a:gd name="connsiteY96" fmla="*/ 6904632 h 7209248"/>
              <a:gd name="connsiteX97" fmla="*/ 3803220 w 7427256"/>
              <a:gd name="connsiteY97" fmla="*/ 6913590 h 7209248"/>
              <a:gd name="connsiteX98" fmla="*/ 3798742 w 7427256"/>
              <a:gd name="connsiteY98" fmla="*/ 6904632 h 7209248"/>
              <a:gd name="connsiteX99" fmla="*/ 3807700 w 7427256"/>
              <a:gd name="connsiteY99" fmla="*/ 6895673 h 7209248"/>
              <a:gd name="connsiteX100" fmla="*/ 3646433 w 7427256"/>
              <a:gd name="connsiteY100" fmla="*/ 6895673 h 7209248"/>
              <a:gd name="connsiteX101" fmla="*/ 3655392 w 7427256"/>
              <a:gd name="connsiteY101" fmla="*/ 6895673 h 7209248"/>
              <a:gd name="connsiteX102" fmla="*/ 3659872 w 7427256"/>
              <a:gd name="connsiteY102" fmla="*/ 6900152 h 7209248"/>
              <a:gd name="connsiteX103" fmla="*/ 3646433 w 7427256"/>
              <a:gd name="connsiteY103" fmla="*/ 6904632 h 7209248"/>
              <a:gd name="connsiteX104" fmla="*/ 3646433 w 7427256"/>
              <a:gd name="connsiteY104" fmla="*/ 6895673 h 7209248"/>
              <a:gd name="connsiteX105" fmla="*/ 3420211 w 7427256"/>
              <a:gd name="connsiteY105" fmla="*/ 6891193 h 7209248"/>
              <a:gd name="connsiteX106" fmla="*/ 3422451 w 7427256"/>
              <a:gd name="connsiteY106" fmla="*/ 6895673 h 7209248"/>
              <a:gd name="connsiteX107" fmla="*/ 3422451 w 7427256"/>
              <a:gd name="connsiteY107" fmla="*/ 6904632 h 7209248"/>
              <a:gd name="connsiteX108" fmla="*/ 3413491 w 7427256"/>
              <a:gd name="connsiteY108" fmla="*/ 6895673 h 7209248"/>
              <a:gd name="connsiteX109" fmla="*/ 3420211 w 7427256"/>
              <a:gd name="connsiteY109" fmla="*/ 6891193 h 7209248"/>
              <a:gd name="connsiteX110" fmla="*/ 4841380 w 7427256"/>
              <a:gd name="connsiteY110" fmla="*/ 6882233 h 7209248"/>
              <a:gd name="connsiteX111" fmla="*/ 4851458 w 7427256"/>
              <a:gd name="connsiteY111" fmla="*/ 6886713 h 7209248"/>
              <a:gd name="connsiteX112" fmla="*/ 4873858 w 7427256"/>
              <a:gd name="connsiteY112" fmla="*/ 6895673 h 7209248"/>
              <a:gd name="connsiteX113" fmla="*/ 4882816 w 7427256"/>
              <a:gd name="connsiteY113" fmla="*/ 6895673 h 7209248"/>
              <a:gd name="connsiteX114" fmla="*/ 4873858 w 7427256"/>
              <a:gd name="connsiteY114" fmla="*/ 6904632 h 7209248"/>
              <a:gd name="connsiteX115" fmla="*/ 4864898 w 7427256"/>
              <a:gd name="connsiteY115" fmla="*/ 6895673 h 7209248"/>
              <a:gd name="connsiteX116" fmla="*/ 4846978 w 7427256"/>
              <a:gd name="connsiteY116" fmla="*/ 6895673 h 7209248"/>
              <a:gd name="connsiteX117" fmla="*/ 4838020 w 7427256"/>
              <a:gd name="connsiteY117" fmla="*/ 6886713 h 7209248"/>
              <a:gd name="connsiteX118" fmla="*/ 4841380 w 7427256"/>
              <a:gd name="connsiteY118" fmla="*/ 6882233 h 7209248"/>
              <a:gd name="connsiteX119" fmla="*/ 3718108 w 7427256"/>
              <a:gd name="connsiteY119" fmla="*/ 6877754 h 7209248"/>
              <a:gd name="connsiteX120" fmla="*/ 3727068 w 7427256"/>
              <a:gd name="connsiteY120" fmla="*/ 6886713 h 7209248"/>
              <a:gd name="connsiteX121" fmla="*/ 3682270 w 7427256"/>
              <a:gd name="connsiteY121" fmla="*/ 6886713 h 7209248"/>
              <a:gd name="connsiteX122" fmla="*/ 3718108 w 7427256"/>
              <a:gd name="connsiteY122" fmla="*/ 6877754 h 7209248"/>
              <a:gd name="connsiteX123" fmla="*/ 3046161 w 7427256"/>
              <a:gd name="connsiteY123" fmla="*/ 6868794 h 7209248"/>
              <a:gd name="connsiteX124" fmla="*/ 3055120 w 7427256"/>
              <a:gd name="connsiteY124" fmla="*/ 6873274 h 7209248"/>
              <a:gd name="connsiteX125" fmla="*/ 3046161 w 7427256"/>
              <a:gd name="connsiteY125" fmla="*/ 6877754 h 7209248"/>
              <a:gd name="connsiteX126" fmla="*/ 3032722 w 7427256"/>
              <a:gd name="connsiteY126" fmla="*/ 6882233 h 7209248"/>
              <a:gd name="connsiteX127" fmla="*/ 3032722 w 7427256"/>
              <a:gd name="connsiteY127" fmla="*/ 6873274 h 7209248"/>
              <a:gd name="connsiteX128" fmla="*/ 3046161 w 7427256"/>
              <a:gd name="connsiteY128" fmla="*/ 6868794 h 7209248"/>
              <a:gd name="connsiteX129" fmla="*/ 2371974 w 7427256"/>
              <a:gd name="connsiteY129" fmla="*/ 6863194 h 7209248"/>
              <a:gd name="connsiteX130" fmla="*/ 2374213 w 7427256"/>
              <a:gd name="connsiteY130" fmla="*/ 6868794 h 7209248"/>
              <a:gd name="connsiteX131" fmla="*/ 2365254 w 7427256"/>
              <a:gd name="connsiteY131" fmla="*/ 6877754 h 7209248"/>
              <a:gd name="connsiteX132" fmla="*/ 2356294 w 7427256"/>
              <a:gd name="connsiteY132" fmla="*/ 6873274 h 7209248"/>
              <a:gd name="connsiteX133" fmla="*/ 2365254 w 7427256"/>
              <a:gd name="connsiteY133" fmla="*/ 6864315 h 7209248"/>
              <a:gd name="connsiteX134" fmla="*/ 2371974 w 7427256"/>
              <a:gd name="connsiteY134" fmla="*/ 6863194 h 7209248"/>
              <a:gd name="connsiteX135" fmla="*/ 3610596 w 7427256"/>
              <a:gd name="connsiteY135" fmla="*/ 6859835 h 7209248"/>
              <a:gd name="connsiteX136" fmla="*/ 3619556 w 7427256"/>
              <a:gd name="connsiteY136" fmla="*/ 6859835 h 7209248"/>
              <a:gd name="connsiteX137" fmla="*/ 3628515 w 7427256"/>
              <a:gd name="connsiteY137" fmla="*/ 6868794 h 7209248"/>
              <a:gd name="connsiteX138" fmla="*/ 3637473 w 7427256"/>
              <a:gd name="connsiteY138" fmla="*/ 6877754 h 7209248"/>
              <a:gd name="connsiteX139" fmla="*/ 3601637 w 7427256"/>
              <a:gd name="connsiteY139" fmla="*/ 6877754 h 7209248"/>
              <a:gd name="connsiteX140" fmla="*/ 3610596 w 7427256"/>
              <a:gd name="connsiteY140" fmla="*/ 6859835 h 7209248"/>
              <a:gd name="connsiteX141" fmla="*/ 3431410 w 7427256"/>
              <a:gd name="connsiteY141" fmla="*/ 6859835 h 7209248"/>
              <a:gd name="connsiteX142" fmla="*/ 3422451 w 7427256"/>
              <a:gd name="connsiteY142" fmla="*/ 6868794 h 7209248"/>
              <a:gd name="connsiteX143" fmla="*/ 3386614 w 7427256"/>
              <a:gd name="connsiteY143" fmla="*/ 6868794 h 7209248"/>
              <a:gd name="connsiteX144" fmla="*/ 3368695 w 7427256"/>
              <a:gd name="connsiteY144" fmla="*/ 6868794 h 7209248"/>
              <a:gd name="connsiteX145" fmla="*/ 3153673 w 7427256"/>
              <a:gd name="connsiteY145" fmla="*/ 6859835 h 7209248"/>
              <a:gd name="connsiteX146" fmla="*/ 3176070 w 7427256"/>
              <a:gd name="connsiteY146" fmla="*/ 6859835 h 7209248"/>
              <a:gd name="connsiteX147" fmla="*/ 3189509 w 7427256"/>
              <a:gd name="connsiteY147" fmla="*/ 6859835 h 7209248"/>
              <a:gd name="connsiteX148" fmla="*/ 3207428 w 7427256"/>
              <a:gd name="connsiteY148" fmla="*/ 6868794 h 7209248"/>
              <a:gd name="connsiteX149" fmla="*/ 3225347 w 7427256"/>
              <a:gd name="connsiteY149" fmla="*/ 6877754 h 7209248"/>
              <a:gd name="connsiteX150" fmla="*/ 3207428 w 7427256"/>
              <a:gd name="connsiteY150" fmla="*/ 6877754 h 7209248"/>
              <a:gd name="connsiteX151" fmla="*/ 3153673 w 7427256"/>
              <a:gd name="connsiteY151" fmla="*/ 6868794 h 7209248"/>
              <a:gd name="connsiteX152" fmla="*/ 4291503 w 7427256"/>
              <a:gd name="connsiteY152" fmla="*/ 6855355 h 7209248"/>
              <a:gd name="connsiteX153" fmla="*/ 4300463 w 7427256"/>
              <a:gd name="connsiteY153" fmla="*/ 6859835 h 7209248"/>
              <a:gd name="connsiteX154" fmla="*/ 4291503 w 7427256"/>
              <a:gd name="connsiteY154" fmla="*/ 6859835 h 7209248"/>
              <a:gd name="connsiteX155" fmla="*/ 4282544 w 7427256"/>
              <a:gd name="connsiteY155" fmla="*/ 6859835 h 7209248"/>
              <a:gd name="connsiteX156" fmla="*/ 4291503 w 7427256"/>
              <a:gd name="connsiteY156" fmla="*/ 6855355 h 7209248"/>
              <a:gd name="connsiteX157" fmla="*/ 4838020 w 7427256"/>
              <a:gd name="connsiteY157" fmla="*/ 6832958 h 7209248"/>
              <a:gd name="connsiteX158" fmla="*/ 4851458 w 7427256"/>
              <a:gd name="connsiteY158" fmla="*/ 6841916 h 7209248"/>
              <a:gd name="connsiteX159" fmla="*/ 4846978 w 7427256"/>
              <a:gd name="connsiteY159" fmla="*/ 6850876 h 7209248"/>
              <a:gd name="connsiteX160" fmla="*/ 4838020 w 7427256"/>
              <a:gd name="connsiteY160" fmla="*/ 6841916 h 7209248"/>
              <a:gd name="connsiteX161" fmla="*/ 4838020 w 7427256"/>
              <a:gd name="connsiteY161" fmla="*/ 6832958 h 7209248"/>
              <a:gd name="connsiteX162" fmla="*/ 3960009 w 7427256"/>
              <a:gd name="connsiteY162" fmla="*/ 6832958 h 7209248"/>
              <a:gd name="connsiteX163" fmla="*/ 3968967 w 7427256"/>
              <a:gd name="connsiteY163" fmla="*/ 6832958 h 7209248"/>
              <a:gd name="connsiteX164" fmla="*/ 3960009 w 7427256"/>
              <a:gd name="connsiteY164" fmla="*/ 6841916 h 7209248"/>
              <a:gd name="connsiteX165" fmla="*/ 3431410 w 7427256"/>
              <a:gd name="connsiteY165" fmla="*/ 6832958 h 7209248"/>
              <a:gd name="connsiteX166" fmla="*/ 3449329 w 7427256"/>
              <a:gd name="connsiteY166" fmla="*/ 6832958 h 7209248"/>
              <a:gd name="connsiteX167" fmla="*/ 3467248 w 7427256"/>
              <a:gd name="connsiteY167" fmla="*/ 6832958 h 7209248"/>
              <a:gd name="connsiteX168" fmla="*/ 3476206 w 7427256"/>
              <a:gd name="connsiteY168" fmla="*/ 6832958 h 7209248"/>
              <a:gd name="connsiteX169" fmla="*/ 3494125 w 7427256"/>
              <a:gd name="connsiteY169" fmla="*/ 6841916 h 7209248"/>
              <a:gd name="connsiteX170" fmla="*/ 3507564 w 7427256"/>
              <a:gd name="connsiteY170" fmla="*/ 6846396 h 7209248"/>
              <a:gd name="connsiteX171" fmla="*/ 3512044 w 7427256"/>
              <a:gd name="connsiteY171" fmla="*/ 6850876 h 7209248"/>
              <a:gd name="connsiteX172" fmla="*/ 3476206 w 7427256"/>
              <a:gd name="connsiteY172" fmla="*/ 6850876 h 7209248"/>
              <a:gd name="connsiteX173" fmla="*/ 3449329 w 7427256"/>
              <a:gd name="connsiteY173" fmla="*/ 6841916 h 7209248"/>
              <a:gd name="connsiteX174" fmla="*/ 3270143 w 7427256"/>
              <a:gd name="connsiteY174" fmla="*/ 6832958 h 7209248"/>
              <a:gd name="connsiteX175" fmla="*/ 3270143 w 7427256"/>
              <a:gd name="connsiteY175" fmla="*/ 6841916 h 7209248"/>
              <a:gd name="connsiteX176" fmla="*/ 3274623 w 7427256"/>
              <a:gd name="connsiteY176" fmla="*/ 6855355 h 7209248"/>
              <a:gd name="connsiteX177" fmla="*/ 3305980 w 7427256"/>
              <a:gd name="connsiteY177" fmla="*/ 6850876 h 7209248"/>
              <a:gd name="connsiteX178" fmla="*/ 3314940 w 7427256"/>
              <a:gd name="connsiteY178" fmla="*/ 6868794 h 7209248"/>
              <a:gd name="connsiteX179" fmla="*/ 3297021 w 7427256"/>
              <a:gd name="connsiteY179" fmla="*/ 6877754 h 7209248"/>
              <a:gd name="connsiteX180" fmla="*/ 3314940 w 7427256"/>
              <a:gd name="connsiteY180" fmla="*/ 6886713 h 7209248"/>
              <a:gd name="connsiteX181" fmla="*/ 3305980 w 7427256"/>
              <a:gd name="connsiteY181" fmla="*/ 6895673 h 7209248"/>
              <a:gd name="connsiteX182" fmla="*/ 3288062 w 7427256"/>
              <a:gd name="connsiteY182" fmla="*/ 6886713 h 7209248"/>
              <a:gd name="connsiteX183" fmla="*/ 3270143 w 7427256"/>
              <a:gd name="connsiteY183" fmla="*/ 6868794 h 7209248"/>
              <a:gd name="connsiteX184" fmla="*/ 3261183 w 7427256"/>
              <a:gd name="connsiteY184" fmla="*/ 6859835 h 7209248"/>
              <a:gd name="connsiteX185" fmla="*/ 3261183 w 7427256"/>
              <a:gd name="connsiteY185" fmla="*/ 6841916 h 7209248"/>
              <a:gd name="connsiteX186" fmla="*/ 4802182 w 7427256"/>
              <a:gd name="connsiteY186" fmla="*/ 6823998 h 7209248"/>
              <a:gd name="connsiteX187" fmla="*/ 4811142 w 7427256"/>
              <a:gd name="connsiteY187" fmla="*/ 6823998 h 7209248"/>
              <a:gd name="connsiteX188" fmla="*/ 4793224 w 7427256"/>
              <a:gd name="connsiteY188" fmla="*/ 6832958 h 7209248"/>
              <a:gd name="connsiteX189" fmla="*/ 4802182 w 7427256"/>
              <a:gd name="connsiteY189" fmla="*/ 6823998 h 7209248"/>
              <a:gd name="connsiteX190" fmla="*/ 3691230 w 7427256"/>
              <a:gd name="connsiteY190" fmla="*/ 6823998 h 7209248"/>
              <a:gd name="connsiteX191" fmla="*/ 3682270 w 7427256"/>
              <a:gd name="connsiteY191" fmla="*/ 6850876 h 7209248"/>
              <a:gd name="connsiteX192" fmla="*/ 3655392 w 7427256"/>
              <a:gd name="connsiteY192" fmla="*/ 6850876 h 7209248"/>
              <a:gd name="connsiteX193" fmla="*/ 4183991 w 7427256"/>
              <a:gd name="connsiteY193" fmla="*/ 6815039 h 7209248"/>
              <a:gd name="connsiteX194" fmla="*/ 4192951 w 7427256"/>
              <a:gd name="connsiteY194" fmla="*/ 6819519 h 7209248"/>
              <a:gd name="connsiteX195" fmla="*/ 4183991 w 7427256"/>
              <a:gd name="connsiteY195" fmla="*/ 6823998 h 7209248"/>
              <a:gd name="connsiteX196" fmla="*/ 4148154 w 7427256"/>
              <a:gd name="connsiteY196" fmla="*/ 6823998 h 7209248"/>
              <a:gd name="connsiteX197" fmla="*/ 4183991 w 7427256"/>
              <a:gd name="connsiteY197" fmla="*/ 6815039 h 7209248"/>
              <a:gd name="connsiteX198" fmla="*/ 3807700 w 7427256"/>
              <a:gd name="connsiteY198" fmla="*/ 6815039 h 7209248"/>
              <a:gd name="connsiteX199" fmla="*/ 3825619 w 7427256"/>
              <a:gd name="connsiteY199" fmla="*/ 6823998 h 7209248"/>
              <a:gd name="connsiteX200" fmla="*/ 3807700 w 7427256"/>
              <a:gd name="connsiteY200" fmla="*/ 6823998 h 7209248"/>
              <a:gd name="connsiteX201" fmla="*/ 3798742 w 7427256"/>
              <a:gd name="connsiteY201" fmla="*/ 6823998 h 7209248"/>
              <a:gd name="connsiteX202" fmla="*/ 3807700 w 7427256"/>
              <a:gd name="connsiteY202" fmla="*/ 6815039 h 7209248"/>
              <a:gd name="connsiteX203" fmla="*/ 3350776 w 7427256"/>
              <a:gd name="connsiteY203" fmla="*/ 6815039 h 7209248"/>
              <a:gd name="connsiteX204" fmla="*/ 3359736 w 7427256"/>
              <a:gd name="connsiteY204" fmla="*/ 6815039 h 7209248"/>
              <a:gd name="connsiteX205" fmla="*/ 3359736 w 7427256"/>
              <a:gd name="connsiteY205" fmla="*/ 6823998 h 7209248"/>
              <a:gd name="connsiteX206" fmla="*/ 3350776 w 7427256"/>
              <a:gd name="connsiteY206" fmla="*/ 6823998 h 7209248"/>
              <a:gd name="connsiteX207" fmla="*/ 3350776 w 7427256"/>
              <a:gd name="connsiteY207" fmla="*/ 6815039 h 7209248"/>
              <a:gd name="connsiteX208" fmla="*/ 3314940 w 7427256"/>
              <a:gd name="connsiteY208" fmla="*/ 6806079 h 7209248"/>
              <a:gd name="connsiteX209" fmla="*/ 3319420 w 7427256"/>
              <a:gd name="connsiteY209" fmla="*/ 6810559 h 7209248"/>
              <a:gd name="connsiteX210" fmla="*/ 3310460 w 7427256"/>
              <a:gd name="connsiteY210" fmla="*/ 6815039 h 7209248"/>
              <a:gd name="connsiteX211" fmla="*/ 3305980 w 7427256"/>
              <a:gd name="connsiteY211" fmla="*/ 6810559 h 7209248"/>
              <a:gd name="connsiteX212" fmla="*/ 3314940 w 7427256"/>
              <a:gd name="connsiteY212" fmla="*/ 6806079 h 7209248"/>
              <a:gd name="connsiteX213" fmla="*/ 4405865 w 7427256"/>
              <a:gd name="connsiteY213" fmla="*/ 6802917 h 7209248"/>
              <a:gd name="connsiteX214" fmla="*/ 4399014 w 7427256"/>
              <a:gd name="connsiteY214" fmla="*/ 6806079 h 7209248"/>
              <a:gd name="connsiteX215" fmla="*/ 4390056 w 7427256"/>
              <a:gd name="connsiteY215" fmla="*/ 6806079 h 7209248"/>
              <a:gd name="connsiteX216" fmla="*/ 4421413 w 7427256"/>
              <a:gd name="connsiteY216" fmla="*/ 6797120 h 7209248"/>
              <a:gd name="connsiteX217" fmla="*/ 4434852 w 7427256"/>
              <a:gd name="connsiteY217" fmla="*/ 6797120 h 7209248"/>
              <a:gd name="connsiteX218" fmla="*/ 4405865 w 7427256"/>
              <a:gd name="connsiteY218" fmla="*/ 6802917 h 7209248"/>
              <a:gd name="connsiteX219" fmla="*/ 4413573 w 7427256"/>
              <a:gd name="connsiteY219" fmla="*/ 6799360 h 7209248"/>
              <a:gd name="connsiteX220" fmla="*/ 4421413 w 7427256"/>
              <a:gd name="connsiteY220" fmla="*/ 6797120 h 7209248"/>
              <a:gd name="connsiteX221" fmla="*/ 3269023 w 7427256"/>
              <a:gd name="connsiteY221" fmla="*/ 6791521 h 7209248"/>
              <a:gd name="connsiteX222" fmla="*/ 3270143 w 7427256"/>
              <a:gd name="connsiteY222" fmla="*/ 6797120 h 7209248"/>
              <a:gd name="connsiteX223" fmla="*/ 3270143 w 7427256"/>
              <a:gd name="connsiteY223" fmla="*/ 6806079 h 7209248"/>
              <a:gd name="connsiteX224" fmla="*/ 3261183 w 7427256"/>
              <a:gd name="connsiteY224" fmla="*/ 6806079 h 7209248"/>
              <a:gd name="connsiteX225" fmla="*/ 3265663 w 7427256"/>
              <a:gd name="connsiteY225" fmla="*/ 6792640 h 7209248"/>
              <a:gd name="connsiteX226" fmla="*/ 3269023 w 7427256"/>
              <a:gd name="connsiteY226" fmla="*/ 6791521 h 7209248"/>
              <a:gd name="connsiteX227" fmla="*/ 3709149 w 7427256"/>
              <a:gd name="connsiteY227" fmla="*/ 6788161 h 7209248"/>
              <a:gd name="connsiteX228" fmla="*/ 3727068 w 7427256"/>
              <a:gd name="connsiteY228" fmla="*/ 6806079 h 7209248"/>
              <a:gd name="connsiteX229" fmla="*/ 3709149 w 7427256"/>
              <a:gd name="connsiteY229" fmla="*/ 6797120 h 7209248"/>
              <a:gd name="connsiteX230" fmla="*/ 3476206 w 7427256"/>
              <a:gd name="connsiteY230" fmla="*/ 6788161 h 7209248"/>
              <a:gd name="connsiteX231" fmla="*/ 3512044 w 7427256"/>
              <a:gd name="connsiteY231" fmla="*/ 6823998 h 7209248"/>
              <a:gd name="connsiteX232" fmla="*/ 3494125 w 7427256"/>
              <a:gd name="connsiteY232" fmla="*/ 6815039 h 7209248"/>
              <a:gd name="connsiteX233" fmla="*/ 3467248 w 7427256"/>
              <a:gd name="connsiteY233" fmla="*/ 6806079 h 7209248"/>
              <a:gd name="connsiteX234" fmla="*/ 4157113 w 7427256"/>
              <a:gd name="connsiteY234" fmla="*/ 6779201 h 7209248"/>
              <a:gd name="connsiteX235" fmla="*/ 4175032 w 7427256"/>
              <a:gd name="connsiteY235" fmla="*/ 6797120 h 7209248"/>
              <a:gd name="connsiteX236" fmla="*/ 4157113 w 7427256"/>
              <a:gd name="connsiteY236" fmla="*/ 6797120 h 7209248"/>
              <a:gd name="connsiteX237" fmla="*/ 4157113 w 7427256"/>
              <a:gd name="connsiteY237" fmla="*/ 6779201 h 7209248"/>
              <a:gd name="connsiteX238" fmla="*/ 3933131 w 7427256"/>
              <a:gd name="connsiteY238" fmla="*/ 6779201 h 7209248"/>
              <a:gd name="connsiteX239" fmla="*/ 3960009 w 7427256"/>
              <a:gd name="connsiteY239" fmla="*/ 6788161 h 7209248"/>
              <a:gd name="connsiteX240" fmla="*/ 3933131 w 7427256"/>
              <a:gd name="connsiteY240" fmla="*/ 6788161 h 7209248"/>
              <a:gd name="connsiteX241" fmla="*/ 3933131 w 7427256"/>
              <a:gd name="connsiteY241" fmla="*/ 6779201 h 7209248"/>
              <a:gd name="connsiteX242" fmla="*/ 3852497 w 7427256"/>
              <a:gd name="connsiteY242" fmla="*/ 6761283 h 7209248"/>
              <a:gd name="connsiteX243" fmla="*/ 3852497 w 7427256"/>
              <a:gd name="connsiteY243" fmla="*/ 6770243 h 7209248"/>
              <a:gd name="connsiteX244" fmla="*/ 3870416 w 7427256"/>
              <a:gd name="connsiteY244" fmla="*/ 6788161 h 7209248"/>
              <a:gd name="connsiteX245" fmla="*/ 3888335 w 7427256"/>
              <a:gd name="connsiteY245" fmla="*/ 6806079 h 7209248"/>
              <a:gd name="connsiteX246" fmla="*/ 3865936 w 7427256"/>
              <a:gd name="connsiteY246" fmla="*/ 6815039 h 7209248"/>
              <a:gd name="connsiteX247" fmla="*/ 3839058 w 7427256"/>
              <a:gd name="connsiteY247" fmla="*/ 6810559 h 7209248"/>
              <a:gd name="connsiteX248" fmla="*/ 3839058 w 7427256"/>
              <a:gd name="connsiteY248" fmla="*/ 6792640 h 7209248"/>
              <a:gd name="connsiteX249" fmla="*/ 3843538 w 7427256"/>
              <a:gd name="connsiteY249" fmla="*/ 6770243 h 7209248"/>
              <a:gd name="connsiteX250" fmla="*/ 3843538 w 7427256"/>
              <a:gd name="connsiteY250" fmla="*/ 6765763 h 7209248"/>
              <a:gd name="connsiteX251" fmla="*/ 3852497 w 7427256"/>
              <a:gd name="connsiteY251" fmla="*/ 6761283 h 7209248"/>
              <a:gd name="connsiteX252" fmla="*/ 3632995 w 7427256"/>
              <a:gd name="connsiteY252" fmla="*/ 6761283 h 7209248"/>
              <a:gd name="connsiteX253" fmla="*/ 3641953 w 7427256"/>
              <a:gd name="connsiteY253" fmla="*/ 6779201 h 7209248"/>
              <a:gd name="connsiteX254" fmla="*/ 3637473 w 7427256"/>
              <a:gd name="connsiteY254" fmla="*/ 6797120 h 7209248"/>
              <a:gd name="connsiteX255" fmla="*/ 3637473 w 7427256"/>
              <a:gd name="connsiteY255" fmla="*/ 6788161 h 7209248"/>
              <a:gd name="connsiteX256" fmla="*/ 3628515 w 7427256"/>
              <a:gd name="connsiteY256" fmla="*/ 6770243 h 7209248"/>
              <a:gd name="connsiteX257" fmla="*/ 3632995 w 7427256"/>
              <a:gd name="connsiteY257" fmla="*/ 6761283 h 7209248"/>
              <a:gd name="connsiteX258" fmla="*/ 3431410 w 7427256"/>
              <a:gd name="connsiteY258" fmla="*/ 6761283 h 7209248"/>
              <a:gd name="connsiteX259" fmla="*/ 3449329 w 7427256"/>
              <a:gd name="connsiteY259" fmla="*/ 6770243 h 7209248"/>
              <a:gd name="connsiteX260" fmla="*/ 3440370 w 7427256"/>
              <a:gd name="connsiteY260" fmla="*/ 6779201 h 7209248"/>
              <a:gd name="connsiteX261" fmla="*/ 3431410 w 7427256"/>
              <a:gd name="connsiteY261" fmla="*/ 6761283 h 7209248"/>
              <a:gd name="connsiteX262" fmla="*/ 4918654 w 7427256"/>
              <a:gd name="connsiteY262" fmla="*/ 6752324 h 7209248"/>
              <a:gd name="connsiteX263" fmla="*/ 4936572 w 7427256"/>
              <a:gd name="connsiteY263" fmla="*/ 6761283 h 7209248"/>
              <a:gd name="connsiteX264" fmla="*/ 4891775 w 7427256"/>
              <a:gd name="connsiteY264" fmla="*/ 6770243 h 7209248"/>
              <a:gd name="connsiteX265" fmla="*/ 4918654 w 7427256"/>
              <a:gd name="connsiteY265" fmla="*/ 6752324 h 7209248"/>
              <a:gd name="connsiteX266" fmla="*/ 3471726 w 7427256"/>
              <a:gd name="connsiteY266" fmla="*/ 6752324 h 7209248"/>
              <a:gd name="connsiteX267" fmla="*/ 3480686 w 7427256"/>
              <a:gd name="connsiteY267" fmla="*/ 6756804 h 7209248"/>
              <a:gd name="connsiteX268" fmla="*/ 3476206 w 7427256"/>
              <a:gd name="connsiteY268" fmla="*/ 6761283 h 7209248"/>
              <a:gd name="connsiteX269" fmla="*/ 3467248 w 7427256"/>
              <a:gd name="connsiteY269" fmla="*/ 6756804 h 7209248"/>
              <a:gd name="connsiteX270" fmla="*/ 3471726 w 7427256"/>
              <a:gd name="connsiteY270" fmla="*/ 6752324 h 7209248"/>
              <a:gd name="connsiteX271" fmla="*/ 4141435 w 7427256"/>
              <a:gd name="connsiteY271" fmla="*/ 6736646 h 7209248"/>
              <a:gd name="connsiteX272" fmla="*/ 4157113 w 7427256"/>
              <a:gd name="connsiteY272" fmla="*/ 6738885 h 7209248"/>
              <a:gd name="connsiteX273" fmla="*/ 4183991 w 7427256"/>
              <a:gd name="connsiteY273" fmla="*/ 6743365 h 7209248"/>
              <a:gd name="connsiteX274" fmla="*/ 4192951 w 7427256"/>
              <a:gd name="connsiteY274" fmla="*/ 6743365 h 7209248"/>
              <a:gd name="connsiteX275" fmla="*/ 4175032 w 7427256"/>
              <a:gd name="connsiteY275" fmla="*/ 6752324 h 7209248"/>
              <a:gd name="connsiteX276" fmla="*/ 4148154 w 7427256"/>
              <a:gd name="connsiteY276" fmla="*/ 6761283 h 7209248"/>
              <a:gd name="connsiteX277" fmla="*/ 4139194 w 7427256"/>
              <a:gd name="connsiteY277" fmla="*/ 6752324 h 7209248"/>
              <a:gd name="connsiteX278" fmla="*/ 4130236 w 7427256"/>
              <a:gd name="connsiteY278" fmla="*/ 6752324 h 7209248"/>
              <a:gd name="connsiteX279" fmla="*/ 4121276 w 7427256"/>
              <a:gd name="connsiteY279" fmla="*/ 6743365 h 7209248"/>
              <a:gd name="connsiteX280" fmla="*/ 4130236 w 7427256"/>
              <a:gd name="connsiteY280" fmla="*/ 6738885 h 7209248"/>
              <a:gd name="connsiteX281" fmla="*/ 4141435 w 7427256"/>
              <a:gd name="connsiteY281" fmla="*/ 6736646 h 7209248"/>
              <a:gd name="connsiteX282" fmla="*/ 3910732 w 7427256"/>
              <a:gd name="connsiteY282" fmla="*/ 6734405 h 7209248"/>
              <a:gd name="connsiteX283" fmla="*/ 3919692 w 7427256"/>
              <a:gd name="connsiteY283" fmla="*/ 6738885 h 7209248"/>
              <a:gd name="connsiteX284" fmla="*/ 3915212 w 7427256"/>
              <a:gd name="connsiteY284" fmla="*/ 6743365 h 7209248"/>
              <a:gd name="connsiteX285" fmla="*/ 3906253 w 7427256"/>
              <a:gd name="connsiteY285" fmla="*/ 6738885 h 7209248"/>
              <a:gd name="connsiteX286" fmla="*/ 3910732 w 7427256"/>
              <a:gd name="connsiteY286" fmla="*/ 6734405 h 7209248"/>
              <a:gd name="connsiteX287" fmla="*/ 3386614 w 7427256"/>
              <a:gd name="connsiteY287" fmla="*/ 6734405 h 7209248"/>
              <a:gd name="connsiteX288" fmla="*/ 3395572 w 7427256"/>
              <a:gd name="connsiteY288" fmla="*/ 6734405 h 7209248"/>
              <a:gd name="connsiteX289" fmla="*/ 3404532 w 7427256"/>
              <a:gd name="connsiteY289" fmla="*/ 6743365 h 7209248"/>
              <a:gd name="connsiteX290" fmla="*/ 3404532 w 7427256"/>
              <a:gd name="connsiteY290" fmla="*/ 6752324 h 7209248"/>
              <a:gd name="connsiteX291" fmla="*/ 3395572 w 7427256"/>
              <a:gd name="connsiteY291" fmla="*/ 6752324 h 7209248"/>
              <a:gd name="connsiteX292" fmla="*/ 3382134 w 7427256"/>
              <a:gd name="connsiteY292" fmla="*/ 6747844 h 7209248"/>
              <a:gd name="connsiteX293" fmla="*/ 3386614 w 7427256"/>
              <a:gd name="connsiteY293" fmla="*/ 6734405 h 7209248"/>
              <a:gd name="connsiteX294" fmla="*/ 3010323 w 7427256"/>
              <a:gd name="connsiteY294" fmla="*/ 6734405 h 7209248"/>
              <a:gd name="connsiteX295" fmla="*/ 3019282 w 7427256"/>
              <a:gd name="connsiteY295" fmla="*/ 6734405 h 7209248"/>
              <a:gd name="connsiteX296" fmla="*/ 3010323 w 7427256"/>
              <a:gd name="connsiteY296" fmla="*/ 6743365 h 7209248"/>
              <a:gd name="connsiteX297" fmla="*/ 3001364 w 7427256"/>
              <a:gd name="connsiteY297" fmla="*/ 6743365 h 7209248"/>
              <a:gd name="connsiteX298" fmla="*/ 3010323 w 7427256"/>
              <a:gd name="connsiteY298" fmla="*/ 6734405 h 7209248"/>
              <a:gd name="connsiteX299" fmla="*/ 4838020 w 7427256"/>
              <a:gd name="connsiteY299" fmla="*/ 6725446 h 7209248"/>
              <a:gd name="connsiteX300" fmla="*/ 4846978 w 7427256"/>
              <a:gd name="connsiteY300" fmla="*/ 6734405 h 7209248"/>
              <a:gd name="connsiteX301" fmla="*/ 4838020 w 7427256"/>
              <a:gd name="connsiteY301" fmla="*/ 6734405 h 7209248"/>
              <a:gd name="connsiteX302" fmla="*/ 4829061 w 7427256"/>
              <a:gd name="connsiteY302" fmla="*/ 6734405 h 7209248"/>
              <a:gd name="connsiteX303" fmla="*/ 3986886 w 7427256"/>
              <a:gd name="connsiteY303" fmla="*/ 6725446 h 7209248"/>
              <a:gd name="connsiteX304" fmla="*/ 3986886 w 7427256"/>
              <a:gd name="connsiteY304" fmla="*/ 6734405 h 7209248"/>
              <a:gd name="connsiteX305" fmla="*/ 3995846 w 7427256"/>
              <a:gd name="connsiteY305" fmla="*/ 6725446 h 7209248"/>
              <a:gd name="connsiteX306" fmla="*/ 3986886 w 7427256"/>
              <a:gd name="connsiteY306" fmla="*/ 6725446 h 7209248"/>
              <a:gd name="connsiteX307" fmla="*/ 3709149 w 7427256"/>
              <a:gd name="connsiteY307" fmla="*/ 6725446 h 7209248"/>
              <a:gd name="connsiteX308" fmla="*/ 3709149 w 7427256"/>
              <a:gd name="connsiteY308" fmla="*/ 6734405 h 7209248"/>
              <a:gd name="connsiteX309" fmla="*/ 3709149 w 7427256"/>
              <a:gd name="connsiteY309" fmla="*/ 6743365 h 7209248"/>
              <a:gd name="connsiteX310" fmla="*/ 3736026 w 7427256"/>
              <a:gd name="connsiteY310" fmla="*/ 6743365 h 7209248"/>
              <a:gd name="connsiteX311" fmla="*/ 3727068 w 7427256"/>
              <a:gd name="connsiteY311" fmla="*/ 6729926 h 7209248"/>
              <a:gd name="connsiteX312" fmla="*/ 3709149 w 7427256"/>
              <a:gd name="connsiteY312" fmla="*/ 6725446 h 7209248"/>
              <a:gd name="connsiteX313" fmla="*/ 3503084 w 7427256"/>
              <a:gd name="connsiteY313" fmla="*/ 6719846 h 7209248"/>
              <a:gd name="connsiteX314" fmla="*/ 3494125 w 7427256"/>
              <a:gd name="connsiteY314" fmla="*/ 6720966 h 7209248"/>
              <a:gd name="connsiteX315" fmla="*/ 3476206 w 7427256"/>
              <a:gd name="connsiteY315" fmla="*/ 6725446 h 7209248"/>
              <a:gd name="connsiteX316" fmla="*/ 3467248 w 7427256"/>
              <a:gd name="connsiteY316" fmla="*/ 6734405 h 7209248"/>
              <a:gd name="connsiteX317" fmla="*/ 3503084 w 7427256"/>
              <a:gd name="connsiteY317" fmla="*/ 6743365 h 7209248"/>
              <a:gd name="connsiteX318" fmla="*/ 3512044 w 7427256"/>
              <a:gd name="connsiteY318" fmla="*/ 6725446 h 7209248"/>
              <a:gd name="connsiteX319" fmla="*/ 3503084 w 7427256"/>
              <a:gd name="connsiteY319" fmla="*/ 6719846 h 7209248"/>
              <a:gd name="connsiteX320" fmla="*/ 3207428 w 7427256"/>
              <a:gd name="connsiteY320" fmla="*/ 6716486 h 7209248"/>
              <a:gd name="connsiteX321" fmla="*/ 3225347 w 7427256"/>
              <a:gd name="connsiteY321" fmla="*/ 6725446 h 7209248"/>
              <a:gd name="connsiteX322" fmla="*/ 3198469 w 7427256"/>
              <a:gd name="connsiteY322" fmla="*/ 6725446 h 7209248"/>
              <a:gd name="connsiteX323" fmla="*/ 2412290 w 7427256"/>
              <a:gd name="connsiteY323" fmla="*/ 6712007 h 7209248"/>
              <a:gd name="connsiteX324" fmla="*/ 2419009 w 7427256"/>
              <a:gd name="connsiteY324" fmla="*/ 6716486 h 7209248"/>
              <a:gd name="connsiteX325" fmla="*/ 2417330 w 7427256"/>
              <a:gd name="connsiteY325" fmla="*/ 6716486 h 7209248"/>
              <a:gd name="connsiteX326" fmla="*/ 2410051 w 7427256"/>
              <a:gd name="connsiteY326" fmla="*/ 6716486 h 7209248"/>
              <a:gd name="connsiteX327" fmla="*/ 2412290 w 7427256"/>
              <a:gd name="connsiteY327" fmla="*/ 6712007 h 7209248"/>
              <a:gd name="connsiteX328" fmla="*/ 4578200 w 7427256"/>
              <a:gd name="connsiteY328" fmla="*/ 6707527 h 7209248"/>
              <a:gd name="connsiteX329" fmla="*/ 4587160 w 7427256"/>
              <a:gd name="connsiteY329" fmla="*/ 6716486 h 7209248"/>
              <a:gd name="connsiteX330" fmla="*/ 4596119 w 7427256"/>
              <a:gd name="connsiteY330" fmla="*/ 6734405 h 7209248"/>
              <a:gd name="connsiteX331" fmla="*/ 4578200 w 7427256"/>
              <a:gd name="connsiteY331" fmla="*/ 6725446 h 7209248"/>
              <a:gd name="connsiteX332" fmla="*/ 4578200 w 7427256"/>
              <a:gd name="connsiteY332" fmla="*/ 6707527 h 7209248"/>
              <a:gd name="connsiteX333" fmla="*/ 3610596 w 7427256"/>
              <a:gd name="connsiteY333" fmla="*/ 6707527 h 7209248"/>
              <a:gd name="connsiteX334" fmla="*/ 3601637 w 7427256"/>
              <a:gd name="connsiteY334" fmla="*/ 6716486 h 7209248"/>
              <a:gd name="connsiteX335" fmla="*/ 3597157 w 7427256"/>
              <a:gd name="connsiteY335" fmla="*/ 6720966 h 7209248"/>
              <a:gd name="connsiteX336" fmla="*/ 3583718 w 7427256"/>
              <a:gd name="connsiteY336" fmla="*/ 6725446 h 7209248"/>
              <a:gd name="connsiteX337" fmla="*/ 3583718 w 7427256"/>
              <a:gd name="connsiteY337" fmla="*/ 6734405 h 7209248"/>
              <a:gd name="connsiteX338" fmla="*/ 3682270 w 7427256"/>
              <a:gd name="connsiteY338" fmla="*/ 6734405 h 7209248"/>
              <a:gd name="connsiteX339" fmla="*/ 3673311 w 7427256"/>
              <a:gd name="connsiteY339" fmla="*/ 6725446 h 7209248"/>
              <a:gd name="connsiteX340" fmla="*/ 3637473 w 7427256"/>
              <a:gd name="connsiteY340" fmla="*/ 6716486 h 7209248"/>
              <a:gd name="connsiteX341" fmla="*/ 3279102 w 7427256"/>
              <a:gd name="connsiteY341" fmla="*/ 6707527 h 7209248"/>
              <a:gd name="connsiteX342" fmla="*/ 3288062 w 7427256"/>
              <a:gd name="connsiteY342" fmla="*/ 6716486 h 7209248"/>
              <a:gd name="connsiteX343" fmla="*/ 3279102 w 7427256"/>
              <a:gd name="connsiteY343" fmla="*/ 6716486 h 7209248"/>
              <a:gd name="connsiteX344" fmla="*/ 3279102 w 7427256"/>
              <a:gd name="connsiteY344" fmla="*/ 6707527 h 7209248"/>
              <a:gd name="connsiteX345" fmla="*/ 5088880 w 7427256"/>
              <a:gd name="connsiteY345" fmla="*/ 6698569 h 7209248"/>
              <a:gd name="connsiteX346" fmla="*/ 5097840 w 7427256"/>
              <a:gd name="connsiteY346" fmla="*/ 6703047 h 7209248"/>
              <a:gd name="connsiteX347" fmla="*/ 5097840 w 7427256"/>
              <a:gd name="connsiteY347" fmla="*/ 6716486 h 7209248"/>
              <a:gd name="connsiteX348" fmla="*/ 5088880 w 7427256"/>
              <a:gd name="connsiteY348" fmla="*/ 6716486 h 7209248"/>
              <a:gd name="connsiteX349" fmla="*/ 3117835 w 7427256"/>
              <a:gd name="connsiteY349" fmla="*/ 6698569 h 7209248"/>
              <a:gd name="connsiteX350" fmla="*/ 3135754 w 7427256"/>
              <a:gd name="connsiteY350" fmla="*/ 6707527 h 7209248"/>
              <a:gd name="connsiteX351" fmla="*/ 3117835 w 7427256"/>
              <a:gd name="connsiteY351" fmla="*/ 6707527 h 7209248"/>
              <a:gd name="connsiteX352" fmla="*/ 3117835 w 7427256"/>
              <a:gd name="connsiteY352" fmla="*/ 6698569 h 7209248"/>
              <a:gd name="connsiteX353" fmla="*/ 5660035 w 7427256"/>
              <a:gd name="connsiteY353" fmla="*/ 6694089 h 7209248"/>
              <a:gd name="connsiteX354" fmla="*/ 5662274 w 7427256"/>
              <a:gd name="connsiteY354" fmla="*/ 6698569 h 7209248"/>
              <a:gd name="connsiteX355" fmla="*/ 5644356 w 7427256"/>
              <a:gd name="connsiteY355" fmla="*/ 6707527 h 7209248"/>
              <a:gd name="connsiteX356" fmla="*/ 5653316 w 7427256"/>
              <a:gd name="connsiteY356" fmla="*/ 6698569 h 7209248"/>
              <a:gd name="connsiteX357" fmla="*/ 5660035 w 7427256"/>
              <a:gd name="connsiteY357" fmla="*/ 6694089 h 7209248"/>
              <a:gd name="connsiteX358" fmla="*/ 3785303 w 7427256"/>
              <a:gd name="connsiteY358" fmla="*/ 6689609 h 7209248"/>
              <a:gd name="connsiteX359" fmla="*/ 3798742 w 7427256"/>
              <a:gd name="connsiteY359" fmla="*/ 6698569 h 7209248"/>
              <a:gd name="connsiteX360" fmla="*/ 3771864 w 7427256"/>
              <a:gd name="connsiteY360" fmla="*/ 6707527 h 7209248"/>
              <a:gd name="connsiteX361" fmla="*/ 3762904 w 7427256"/>
              <a:gd name="connsiteY361" fmla="*/ 6698569 h 7209248"/>
              <a:gd name="connsiteX362" fmla="*/ 3785303 w 7427256"/>
              <a:gd name="connsiteY362" fmla="*/ 6689609 h 7209248"/>
              <a:gd name="connsiteX363" fmla="*/ 3592677 w 7427256"/>
              <a:gd name="connsiteY363" fmla="*/ 6689609 h 7209248"/>
              <a:gd name="connsiteX364" fmla="*/ 3583718 w 7427256"/>
              <a:gd name="connsiteY364" fmla="*/ 6707527 h 7209248"/>
              <a:gd name="connsiteX365" fmla="*/ 3592677 w 7427256"/>
              <a:gd name="connsiteY365" fmla="*/ 6707527 h 7209248"/>
              <a:gd name="connsiteX366" fmla="*/ 3601637 w 7427256"/>
              <a:gd name="connsiteY366" fmla="*/ 6698569 h 7209248"/>
              <a:gd name="connsiteX367" fmla="*/ 3592677 w 7427256"/>
              <a:gd name="connsiteY367" fmla="*/ 6689609 h 7209248"/>
              <a:gd name="connsiteX368" fmla="*/ 3341817 w 7427256"/>
              <a:gd name="connsiteY368" fmla="*/ 6689609 h 7209248"/>
              <a:gd name="connsiteX369" fmla="*/ 3350776 w 7427256"/>
              <a:gd name="connsiteY369" fmla="*/ 6698569 h 7209248"/>
              <a:gd name="connsiteX370" fmla="*/ 3368695 w 7427256"/>
              <a:gd name="connsiteY370" fmla="*/ 6707527 h 7209248"/>
              <a:gd name="connsiteX371" fmla="*/ 3350776 w 7427256"/>
              <a:gd name="connsiteY371" fmla="*/ 6707527 h 7209248"/>
              <a:gd name="connsiteX372" fmla="*/ 3346297 w 7427256"/>
              <a:gd name="connsiteY372" fmla="*/ 6712007 h 7209248"/>
              <a:gd name="connsiteX373" fmla="*/ 3341817 w 7427256"/>
              <a:gd name="connsiteY373" fmla="*/ 6716486 h 7209248"/>
              <a:gd name="connsiteX374" fmla="*/ 3323898 w 7427256"/>
              <a:gd name="connsiteY374" fmla="*/ 6716486 h 7209248"/>
              <a:gd name="connsiteX375" fmla="*/ 3305980 w 7427256"/>
              <a:gd name="connsiteY375" fmla="*/ 6707527 h 7209248"/>
              <a:gd name="connsiteX376" fmla="*/ 3314940 w 7427256"/>
              <a:gd name="connsiteY376" fmla="*/ 6698569 h 7209248"/>
              <a:gd name="connsiteX377" fmla="*/ 3319420 w 7427256"/>
              <a:gd name="connsiteY377" fmla="*/ 6703047 h 7209248"/>
              <a:gd name="connsiteX378" fmla="*/ 3332858 w 7427256"/>
              <a:gd name="connsiteY378" fmla="*/ 6698569 h 7209248"/>
              <a:gd name="connsiteX379" fmla="*/ 3073038 w 7427256"/>
              <a:gd name="connsiteY379" fmla="*/ 6689609 h 7209248"/>
              <a:gd name="connsiteX380" fmla="*/ 3081997 w 7427256"/>
              <a:gd name="connsiteY380" fmla="*/ 6694089 h 7209248"/>
              <a:gd name="connsiteX381" fmla="*/ 3095436 w 7427256"/>
              <a:gd name="connsiteY381" fmla="*/ 6703047 h 7209248"/>
              <a:gd name="connsiteX382" fmla="*/ 3099916 w 7427256"/>
              <a:gd name="connsiteY382" fmla="*/ 6707527 h 7209248"/>
              <a:gd name="connsiteX383" fmla="*/ 3073038 w 7427256"/>
              <a:gd name="connsiteY383" fmla="*/ 6707527 h 7209248"/>
              <a:gd name="connsiteX384" fmla="*/ 3073038 w 7427256"/>
              <a:gd name="connsiteY384" fmla="*/ 6689609 h 7209248"/>
              <a:gd name="connsiteX385" fmla="*/ 3019282 w 7427256"/>
              <a:gd name="connsiteY385" fmla="*/ 6689609 h 7209248"/>
              <a:gd name="connsiteX386" fmla="*/ 3032722 w 7427256"/>
              <a:gd name="connsiteY386" fmla="*/ 6689609 h 7209248"/>
              <a:gd name="connsiteX387" fmla="*/ 3046161 w 7427256"/>
              <a:gd name="connsiteY387" fmla="*/ 6689609 h 7209248"/>
              <a:gd name="connsiteX388" fmla="*/ 3046161 w 7427256"/>
              <a:gd name="connsiteY388" fmla="*/ 6698569 h 7209248"/>
              <a:gd name="connsiteX389" fmla="*/ 3037201 w 7427256"/>
              <a:gd name="connsiteY389" fmla="*/ 6698569 h 7209248"/>
              <a:gd name="connsiteX390" fmla="*/ 3032722 w 7427256"/>
              <a:gd name="connsiteY390" fmla="*/ 6707527 h 7209248"/>
              <a:gd name="connsiteX391" fmla="*/ 3023762 w 7427256"/>
              <a:gd name="connsiteY391" fmla="*/ 6716486 h 7209248"/>
              <a:gd name="connsiteX392" fmla="*/ 3010323 w 7427256"/>
              <a:gd name="connsiteY392" fmla="*/ 6698569 h 7209248"/>
              <a:gd name="connsiteX393" fmla="*/ 4274705 w 7427256"/>
              <a:gd name="connsiteY393" fmla="*/ 6687369 h 7209248"/>
              <a:gd name="connsiteX394" fmla="*/ 4282544 w 7427256"/>
              <a:gd name="connsiteY394" fmla="*/ 6689609 h 7209248"/>
              <a:gd name="connsiteX395" fmla="*/ 4291503 w 7427256"/>
              <a:gd name="connsiteY395" fmla="*/ 6698569 h 7209248"/>
              <a:gd name="connsiteX396" fmla="*/ 4282544 w 7427256"/>
              <a:gd name="connsiteY396" fmla="*/ 6703047 h 7209248"/>
              <a:gd name="connsiteX397" fmla="*/ 4282544 w 7427256"/>
              <a:gd name="connsiteY397" fmla="*/ 6716486 h 7209248"/>
              <a:gd name="connsiteX398" fmla="*/ 4273584 w 7427256"/>
              <a:gd name="connsiteY398" fmla="*/ 6716486 h 7209248"/>
              <a:gd name="connsiteX399" fmla="*/ 4264625 w 7427256"/>
              <a:gd name="connsiteY399" fmla="*/ 6707527 h 7209248"/>
              <a:gd name="connsiteX400" fmla="*/ 4274705 w 7427256"/>
              <a:gd name="connsiteY400" fmla="*/ 6687369 h 7209248"/>
              <a:gd name="connsiteX401" fmla="*/ 5133676 w 7427256"/>
              <a:gd name="connsiteY401" fmla="*/ 6680650 h 7209248"/>
              <a:gd name="connsiteX402" fmla="*/ 5142636 w 7427256"/>
              <a:gd name="connsiteY402" fmla="*/ 6680650 h 7209248"/>
              <a:gd name="connsiteX403" fmla="*/ 5142636 w 7427256"/>
              <a:gd name="connsiteY403" fmla="*/ 6689609 h 7209248"/>
              <a:gd name="connsiteX404" fmla="*/ 5133676 w 7427256"/>
              <a:gd name="connsiteY404" fmla="*/ 6680650 h 7209248"/>
              <a:gd name="connsiteX405" fmla="*/ 3960009 w 7427256"/>
              <a:gd name="connsiteY405" fmla="*/ 6680650 h 7209248"/>
              <a:gd name="connsiteX406" fmla="*/ 3960009 w 7427256"/>
              <a:gd name="connsiteY406" fmla="*/ 6689609 h 7209248"/>
              <a:gd name="connsiteX407" fmla="*/ 3933131 w 7427256"/>
              <a:gd name="connsiteY407" fmla="*/ 6689609 h 7209248"/>
              <a:gd name="connsiteX408" fmla="*/ 3485166 w 7427256"/>
              <a:gd name="connsiteY408" fmla="*/ 6680650 h 7209248"/>
              <a:gd name="connsiteX409" fmla="*/ 3485166 w 7427256"/>
              <a:gd name="connsiteY409" fmla="*/ 6689609 h 7209248"/>
              <a:gd name="connsiteX410" fmla="*/ 3512044 w 7427256"/>
              <a:gd name="connsiteY410" fmla="*/ 6689609 h 7209248"/>
              <a:gd name="connsiteX411" fmla="*/ 4291503 w 7427256"/>
              <a:gd name="connsiteY411" fmla="*/ 6671690 h 7209248"/>
              <a:gd name="connsiteX412" fmla="*/ 4318380 w 7427256"/>
              <a:gd name="connsiteY412" fmla="*/ 6680650 h 7209248"/>
              <a:gd name="connsiteX413" fmla="*/ 4345259 w 7427256"/>
              <a:gd name="connsiteY413" fmla="*/ 6689609 h 7209248"/>
              <a:gd name="connsiteX414" fmla="*/ 4345259 w 7427256"/>
              <a:gd name="connsiteY414" fmla="*/ 6698569 h 7209248"/>
              <a:gd name="connsiteX415" fmla="*/ 4331820 w 7427256"/>
              <a:gd name="connsiteY415" fmla="*/ 6703047 h 7209248"/>
              <a:gd name="connsiteX416" fmla="*/ 4318380 w 7427256"/>
              <a:gd name="connsiteY416" fmla="*/ 6698569 h 7209248"/>
              <a:gd name="connsiteX417" fmla="*/ 4304941 w 7427256"/>
              <a:gd name="connsiteY417" fmla="*/ 6694089 h 7209248"/>
              <a:gd name="connsiteX418" fmla="*/ 4300463 w 7427256"/>
              <a:gd name="connsiteY418" fmla="*/ 6689609 h 7209248"/>
              <a:gd name="connsiteX419" fmla="*/ 4291503 w 7427256"/>
              <a:gd name="connsiteY419" fmla="*/ 6680650 h 7209248"/>
              <a:gd name="connsiteX420" fmla="*/ 4273584 w 7427256"/>
              <a:gd name="connsiteY420" fmla="*/ 6680650 h 7209248"/>
              <a:gd name="connsiteX421" fmla="*/ 4112317 w 7427256"/>
              <a:gd name="connsiteY421" fmla="*/ 6671690 h 7209248"/>
              <a:gd name="connsiteX422" fmla="*/ 4121276 w 7427256"/>
              <a:gd name="connsiteY422" fmla="*/ 6680650 h 7209248"/>
              <a:gd name="connsiteX423" fmla="*/ 4116797 w 7427256"/>
              <a:gd name="connsiteY423" fmla="*/ 6689609 h 7209248"/>
              <a:gd name="connsiteX424" fmla="*/ 4112317 w 7427256"/>
              <a:gd name="connsiteY424" fmla="*/ 6689609 h 7209248"/>
              <a:gd name="connsiteX425" fmla="*/ 4094398 w 7427256"/>
              <a:gd name="connsiteY425" fmla="*/ 6680650 h 7209248"/>
              <a:gd name="connsiteX426" fmla="*/ 4098878 w 7427256"/>
              <a:gd name="connsiteY426" fmla="*/ 6676170 h 7209248"/>
              <a:gd name="connsiteX427" fmla="*/ 4112317 w 7427256"/>
              <a:gd name="connsiteY427" fmla="*/ 6671690 h 7209248"/>
              <a:gd name="connsiteX428" fmla="*/ 3323898 w 7427256"/>
              <a:gd name="connsiteY428" fmla="*/ 6671690 h 7209248"/>
              <a:gd name="connsiteX429" fmla="*/ 3332858 w 7427256"/>
              <a:gd name="connsiteY429" fmla="*/ 6680650 h 7209248"/>
              <a:gd name="connsiteX430" fmla="*/ 3323898 w 7427256"/>
              <a:gd name="connsiteY430" fmla="*/ 6680650 h 7209248"/>
              <a:gd name="connsiteX431" fmla="*/ 3305980 w 7427256"/>
              <a:gd name="connsiteY431" fmla="*/ 6680650 h 7209248"/>
              <a:gd name="connsiteX432" fmla="*/ 2992404 w 7427256"/>
              <a:gd name="connsiteY432" fmla="*/ 6671690 h 7209248"/>
              <a:gd name="connsiteX433" fmla="*/ 3010323 w 7427256"/>
              <a:gd name="connsiteY433" fmla="*/ 6680650 h 7209248"/>
              <a:gd name="connsiteX434" fmla="*/ 2992404 w 7427256"/>
              <a:gd name="connsiteY434" fmla="*/ 6689609 h 7209248"/>
              <a:gd name="connsiteX435" fmla="*/ 2987926 w 7427256"/>
              <a:gd name="connsiteY435" fmla="*/ 6685129 h 7209248"/>
              <a:gd name="connsiteX436" fmla="*/ 2983446 w 7427256"/>
              <a:gd name="connsiteY436" fmla="*/ 6680650 h 7209248"/>
              <a:gd name="connsiteX437" fmla="*/ 2992404 w 7427256"/>
              <a:gd name="connsiteY437" fmla="*/ 6671690 h 7209248"/>
              <a:gd name="connsiteX438" fmla="*/ 3825619 w 7427256"/>
              <a:gd name="connsiteY438" fmla="*/ 6657131 h 7209248"/>
              <a:gd name="connsiteX439" fmla="*/ 3812180 w 7427256"/>
              <a:gd name="connsiteY439" fmla="*/ 6662731 h 7209248"/>
              <a:gd name="connsiteX440" fmla="*/ 3789782 w 7427256"/>
              <a:gd name="connsiteY440" fmla="*/ 6662731 h 7209248"/>
              <a:gd name="connsiteX441" fmla="*/ 3771864 w 7427256"/>
              <a:gd name="connsiteY441" fmla="*/ 6671690 h 7209248"/>
              <a:gd name="connsiteX442" fmla="*/ 3771864 w 7427256"/>
              <a:gd name="connsiteY442" fmla="*/ 6680650 h 7209248"/>
              <a:gd name="connsiteX443" fmla="*/ 3749465 w 7427256"/>
              <a:gd name="connsiteY443" fmla="*/ 6680650 h 7209248"/>
              <a:gd name="connsiteX444" fmla="*/ 3731546 w 7427256"/>
              <a:gd name="connsiteY444" fmla="*/ 6676170 h 7209248"/>
              <a:gd name="connsiteX445" fmla="*/ 3722588 w 7427256"/>
              <a:gd name="connsiteY445" fmla="*/ 6676170 h 7209248"/>
              <a:gd name="connsiteX446" fmla="*/ 3713628 w 7427256"/>
              <a:gd name="connsiteY446" fmla="*/ 6676170 h 7209248"/>
              <a:gd name="connsiteX447" fmla="*/ 3709149 w 7427256"/>
              <a:gd name="connsiteY447" fmla="*/ 6689609 h 7209248"/>
              <a:gd name="connsiteX448" fmla="*/ 3700189 w 7427256"/>
              <a:gd name="connsiteY448" fmla="*/ 6698569 h 7209248"/>
              <a:gd name="connsiteX449" fmla="*/ 3700189 w 7427256"/>
              <a:gd name="connsiteY449" fmla="*/ 6716486 h 7209248"/>
              <a:gd name="connsiteX450" fmla="*/ 3713628 w 7427256"/>
              <a:gd name="connsiteY450" fmla="*/ 6712007 h 7209248"/>
              <a:gd name="connsiteX451" fmla="*/ 3740506 w 7427256"/>
              <a:gd name="connsiteY451" fmla="*/ 6712007 h 7209248"/>
              <a:gd name="connsiteX452" fmla="*/ 3771864 w 7427256"/>
              <a:gd name="connsiteY452" fmla="*/ 6725446 h 7209248"/>
              <a:gd name="connsiteX453" fmla="*/ 3780823 w 7427256"/>
              <a:gd name="connsiteY453" fmla="*/ 6725446 h 7209248"/>
              <a:gd name="connsiteX454" fmla="*/ 3798742 w 7427256"/>
              <a:gd name="connsiteY454" fmla="*/ 6716486 h 7209248"/>
              <a:gd name="connsiteX455" fmla="*/ 3798742 w 7427256"/>
              <a:gd name="connsiteY455" fmla="*/ 6725446 h 7209248"/>
              <a:gd name="connsiteX456" fmla="*/ 3816660 w 7427256"/>
              <a:gd name="connsiteY456" fmla="*/ 6725446 h 7209248"/>
              <a:gd name="connsiteX457" fmla="*/ 3825619 w 7427256"/>
              <a:gd name="connsiteY457" fmla="*/ 6725446 h 7209248"/>
              <a:gd name="connsiteX458" fmla="*/ 3879374 w 7427256"/>
              <a:gd name="connsiteY458" fmla="*/ 6725446 h 7209248"/>
              <a:gd name="connsiteX459" fmla="*/ 3870416 w 7427256"/>
              <a:gd name="connsiteY459" fmla="*/ 6698569 h 7209248"/>
              <a:gd name="connsiteX460" fmla="*/ 3861457 w 7427256"/>
              <a:gd name="connsiteY460" fmla="*/ 6707527 h 7209248"/>
              <a:gd name="connsiteX461" fmla="*/ 3861457 w 7427256"/>
              <a:gd name="connsiteY461" fmla="*/ 6716486 h 7209248"/>
              <a:gd name="connsiteX462" fmla="*/ 3852497 w 7427256"/>
              <a:gd name="connsiteY462" fmla="*/ 6716486 h 7209248"/>
              <a:gd name="connsiteX463" fmla="*/ 3852497 w 7427256"/>
              <a:gd name="connsiteY463" fmla="*/ 6712007 h 7209248"/>
              <a:gd name="connsiteX464" fmla="*/ 3848018 w 7427256"/>
              <a:gd name="connsiteY464" fmla="*/ 6707527 h 7209248"/>
              <a:gd name="connsiteX465" fmla="*/ 3834578 w 7427256"/>
              <a:gd name="connsiteY465" fmla="*/ 6698569 h 7209248"/>
              <a:gd name="connsiteX466" fmla="*/ 3825619 w 7427256"/>
              <a:gd name="connsiteY466" fmla="*/ 6689609 h 7209248"/>
              <a:gd name="connsiteX467" fmla="*/ 3852497 w 7427256"/>
              <a:gd name="connsiteY467" fmla="*/ 6671690 h 7209248"/>
              <a:gd name="connsiteX468" fmla="*/ 3839058 w 7427256"/>
              <a:gd name="connsiteY468" fmla="*/ 6658252 h 7209248"/>
              <a:gd name="connsiteX469" fmla="*/ 3825619 w 7427256"/>
              <a:gd name="connsiteY469" fmla="*/ 6657131 h 7209248"/>
              <a:gd name="connsiteX470" fmla="*/ 4551323 w 7427256"/>
              <a:gd name="connsiteY470" fmla="*/ 6653772 h 7209248"/>
              <a:gd name="connsiteX471" fmla="*/ 4560281 w 7427256"/>
              <a:gd name="connsiteY471" fmla="*/ 6662731 h 7209248"/>
              <a:gd name="connsiteX472" fmla="*/ 4551323 w 7427256"/>
              <a:gd name="connsiteY472" fmla="*/ 6662731 h 7209248"/>
              <a:gd name="connsiteX473" fmla="*/ 4542364 w 7427256"/>
              <a:gd name="connsiteY473" fmla="*/ 6662731 h 7209248"/>
              <a:gd name="connsiteX474" fmla="*/ 4390056 w 7427256"/>
              <a:gd name="connsiteY474" fmla="*/ 6653772 h 7209248"/>
              <a:gd name="connsiteX475" fmla="*/ 4407974 w 7427256"/>
              <a:gd name="connsiteY475" fmla="*/ 6662731 h 7209248"/>
              <a:gd name="connsiteX476" fmla="*/ 4416933 w 7427256"/>
              <a:gd name="connsiteY476" fmla="*/ 6680650 h 7209248"/>
              <a:gd name="connsiteX477" fmla="*/ 4434852 w 7427256"/>
              <a:gd name="connsiteY477" fmla="*/ 6694089 h 7209248"/>
              <a:gd name="connsiteX478" fmla="*/ 4403494 w 7427256"/>
              <a:gd name="connsiteY478" fmla="*/ 6698569 h 7209248"/>
              <a:gd name="connsiteX479" fmla="*/ 4381096 w 7427256"/>
              <a:gd name="connsiteY479" fmla="*/ 6689609 h 7209248"/>
              <a:gd name="connsiteX480" fmla="*/ 4376617 w 7427256"/>
              <a:gd name="connsiteY480" fmla="*/ 6676170 h 7209248"/>
              <a:gd name="connsiteX481" fmla="*/ 4372137 w 7427256"/>
              <a:gd name="connsiteY481" fmla="*/ 6662731 h 7209248"/>
              <a:gd name="connsiteX482" fmla="*/ 4390056 w 7427256"/>
              <a:gd name="connsiteY482" fmla="*/ 6653772 h 7209248"/>
              <a:gd name="connsiteX483" fmla="*/ 3297021 w 7427256"/>
              <a:gd name="connsiteY483" fmla="*/ 6653772 h 7209248"/>
              <a:gd name="connsiteX484" fmla="*/ 3310460 w 7427256"/>
              <a:gd name="connsiteY484" fmla="*/ 6653772 h 7209248"/>
              <a:gd name="connsiteX485" fmla="*/ 3314940 w 7427256"/>
              <a:gd name="connsiteY485" fmla="*/ 6662731 h 7209248"/>
              <a:gd name="connsiteX486" fmla="*/ 3297021 w 7427256"/>
              <a:gd name="connsiteY486" fmla="*/ 6662731 h 7209248"/>
              <a:gd name="connsiteX487" fmla="*/ 4449970 w 7427256"/>
              <a:gd name="connsiteY487" fmla="*/ 6650972 h 7209248"/>
              <a:gd name="connsiteX488" fmla="*/ 4461730 w 7427256"/>
              <a:gd name="connsiteY488" fmla="*/ 6653772 h 7209248"/>
              <a:gd name="connsiteX489" fmla="*/ 4452771 w 7427256"/>
              <a:gd name="connsiteY489" fmla="*/ 6671690 h 7209248"/>
              <a:gd name="connsiteX490" fmla="*/ 4434852 w 7427256"/>
              <a:gd name="connsiteY490" fmla="*/ 6662731 h 7209248"/>
              <a:gd name="connsiteX491" fmla="*/ 4449970 w 7427256"/>
              <a:gd name="connsiteY491" fmla="*/ 6650972 h 7209248"/>
              <a:gd name="connsiteX492" fmla="*/ 2513082 w 7427256"/>
              <a:gd name="connsiteY492" fmla="*/ 6649292 h 7209248"/>
              <a:gd name="connsiteX493" fmla="*/ 2526521 w 7427256"/>
              <a:gd name="connsiteY493" fmla="*/ 6653772 h 7209248"/>
              <a:gd name="connsiteX494" fmla="*/ 2526521 w 7427256"/>
              <a:gd name="connsiteY494" fmla="*/ 6662731 h 7209248"/>
              <a:gd name="connsiteX495" fmla="*/ 2508602 w 7427256"/>
              <a:gd name="connsiteY495" fmla="*/ 6653772 h 7209248"/>
              <a:gd name="connsiteX496" fmla="*/ 2513082 w 7427256"/>
              <a:gd name="connsiteY496" fmla="*/ 6649292 h 7209248"/>
              <a:gd name="connsiteX497" fmla="*/ 5339740 w 7427256"/>
              <a:gd name="connsiteY497" fmla="*/ 6644812 h 7209248"/>
              <a:gd name="connsiteX498" fmla="*/ 5339740 w 7427256"/>
              <a:gd name="connsiteY498" fmla="*/ 6662731 h 7209248"/>
              <a:gd name="connsiteX499" fmla="*/ 5339740 w 7427256"/>
              <a:gd name="connsiteY499" fmla="*/ 6680650 h 7209248"/>
              <a:gd name="connsiteX500" fmla="*/ 5339740 w 7427256"/>
              <a:gd name="connsiteY500" fmla="*/ 6685129 h 7209248"/>
              <a:gd name="connsiteX501" fmla="*/ 5330780 w 7427256"/>
              <a:gd name="connsiteY501" fmla="*/ 6689609 h 7209248"/>
              <a:gd name="connsiteX502" fmla="*/ 5330780 w 7427256"/>
              <a:gd name="connsiteY502" fmla="*/ 6671690 h 7209248"/>
              <a:gd name="connsiteX503" fmla="*/ 5339740 w 7427256"/>
              <a:gd name="connsiteY503" fmla="*/ 6644812 h 7209248"/>
              <a:gd name="connsiteX504" fmla="*/ 4820101 w 7427256"/>
              <a:gd name="connsiteY504" fmla="*/ 6644812 h 7209248"/>
              <a:gd name="connsiteX505" fmla="*/ 4838020 w 7427256"/>
              <a:gd name="connsiteY505" fmla="*/ 6653772 h 7209248"/>
              <a:gd name="connsiteX506" fmla="*/ 4851458 w 7427256"/>
              <a:gd name="connsiteY506" fmla="*/ 6658252 h 7209248"/>
              <a:gd name="connsiteX507" fmla="*/ 4864898 w 7427256"/>
              <a:gd name="connsiteY507" fmla="*/ 6662731 h 7209248"/>
              <a:gd name="connsiteX508" fmla="*/ 4882816 w 7427256"/>
              <a:gd name="connsiteY508" fmla="*/ 6671690 h 7209248"/>
              <a:gd name="connsiteX509" fmla="*/ 4873858 w 7427256"/>
              <a:gd name="connsiteY509" fmla="*/ 6689609 h 7209248"/>
              <a:gd name="connsiteX510" fmla="*/ 4873858 w 7427256"/>
              <a:gd name="connsiteY510" fmla="*/ 6680650 h 7209248"/>
              <a:gd name="connsiteX511" fmla="*/ 4855938 w 7427256"/>
              <a:gd name="connsiteY511" fmla="*/ 6671690 h 7209248"/>
              <a:gd name="connsiteX512" fmla="*/ 4820101 w 7427256"/>
              <a:gd name="connsiteY512" fmla="*/ 6671690 h 7209248"/>
              <a:gd name="connsiteX513" fmla="*/ 4793224 w 7427256"/>
              <a:gd name="connsiteY513" fmla="*/ 6671690 h 7209248"/>
              <a:gd name="connsiteX514" fmla="*/ 4775305 w 7427256"/>
              <a:gd name="connsiteY514" fmla="*/ 6671690 h 7209248"/>
              <a:gd name="connsiteX515" fmla="*/ 4793224 w 7427256"/>
              <a:gd name="connsiteY515" fmla="*/ 6653772 h 7209248"/>
              <a:gd name="connsiteX516" fmla="*/ 3198469 w 7427256"/>
              <a:gd name="connsiteY516" fmla="*/ 6644812 h 7209248"/>
              <a:gd name="connsiteX517" fmla="*/ 3243265 w 7427256"/>
              <a:gd name="connsiteY517" fmla="*/ 6644812 h 7209248"/>
              <a:gd name="connsiteX518" fmla="*/ 3279102 w 7427256"/>
              <a:gd name="connsiteY518" fmla="*/ 6662731 h 7209248"/>
              <a:gd name="connsiteX519" fmla="*/ 3279102 w 7427256"/>
              <a:gd name="connsiteY519" fmla="*/ 6676170 h 7209248"/>
              <a:gd name="connsiteX520" fmla="*/ 3261183 w 7427256"/>
              <a:gd name="connsiteY520" fmla="*/ 6671690 h 7209248"/>
              <a:gd name="connsiteX521" fmla="*/ 3256704 w 7427256"/>
              <a:gd name="connsiteY521" fmla="*/ 6662731 h 7209248"/>
              <a:gd name="connsiteX522" fmla="*/ 3243265 w 7427256"/>
              <a:gd name="connsiteY522" fmla="*/ 6662731 h 7209248"/>
              <a:gd name="connsiteX523" fmla="*/ 3189509 w 7427256"/>
              <a:gd name="connsiteY523" fmla="*/ 6671690 h 7209248"/>
              <a:gd name="connsiteX524" fmla="*/ 3211908 w 7427256"/>
              <a:gd name="connsiteY524" fmla="*/ 6680650 h 7209248"/>
              <a:gd name="connsiteX525" fmla="*/ 3234305 w 7427256"/>
              <a:gd name="connsiteY525" fmla="*/ 6680650 h 7209248"/>
              <a:gd name="connsiteX526" fmla="*/ 3243265 w 7427256"/>
              <a:gd name="connsiteY526" fmla="*/ 6689609 h 7209248"/>
              <a:gd name="connsiteX527" fmla="*/ 3252224 w 7427256"/>
              <a:gd name="connsiteY527" fmla="*/ 6689609 h 7209248"/>
              <a:gd name="connsiteX528" fmla="*/ 3261183 w 7427256"/>
              <a:gd name="connsiteY528" fmla="*/ 6698569 h 7209248"/>
              <a:gd name="connsiteX529" fmla="*/ 3252224 w 7427256"/>
              <a:gd name="connsiteY529" fmla="*/ 6707527 h 7209248"/>
              <a:gd name="connsiteX530" fmla="*/ 3216387 w 7427256"/>
              <a:gd name="connsiteY530" fmla="*/ 6698569 h 7209248"/>
              <a:gd name="connsiteX531" fmla="*/ 3180550 w 7427256"/>
              <a:gd name="connsiteY531" fmla="*/ 6680650 h 7209248"/>
              <a:gd name="connsiteX532" fmla="*/ 3171590 w 7427256"/>
              <a:gd name="connsiteY532" fmla="*/ 6689609 h 7209248"/>
              <a:gd name="connsiteX533" fmla="*/ 3162631 w 7427256"/>
              <a:gd name="connsiteY533" fmla="*/ 6680650 h 7209248"/>
              <a:gd name="connsiteX534" fmla="*/ 3144713 w 7427256"/>
              <a:gd name="connsiteY534" fmla="*/ 6671690 h 7209248"/>
              <a:gd name="connsiteX535" fmla="*/ 3135754 w 7427256"/>
              <a:gd name="connsiteY535" fmla="*/ 6671690 h 7209248"/>
              <a:gd name="connsiteX536" fmla="*/ 3135754 w 7427256"/>
              <a:gd name="connsiteY536" fmla="*/ 6662731 h 7209248"/>
              <a:gd name="connsiteX537" fmla="*/ 3162631 w 7427256"/>
              <a:gd name="connsiteY537" fmla="*/ 6662731 h 7209248"/>
              <a:gd name="connsiteX538" fmla="*/ 3180550 w 7427256"/>
              <a:gd name="connsiteY538" fmla="*/ 6653772 h 7209248"/>
              <a:gd name="connsiteX539" fmla="*/ 3185029 w 7427256"/>
              <a:gd name="connsiteY539" fmla="*/ 6649292 h 7209248"/>
              <a:gd name="connsiteX540" fmla="*/ 3198469 w 7427256"/>
              <a:gd name="connsiteY540" fmla="*/ 6644812 h 7209248"/>
              <a:gd name="connsiteX541" fmla="*/ 3023762 w 7427256"/>
              <a:gd name="connsiteY541" fmla="*/ 6644812 h 7209248"/>
              <a:gd name="connsiteX542" fmla="*/ 3019282 w 7427256"/>
              <a:gd name="connsiteY542" fmla="*/ 6653772 h 7209248"/>
              <a:gd name="connsiteX543" fmla="*/ 3028242 w 7427256"/>
              <a:gd name="connsiteY543" fmla="*/ 6662731 h 7209248"/>
              <a:gd name="connsiteX544" fmla="*/ 3032722 w 7427256"/>
              <a:gd name="connsiteY544" fmla="*/ 6653772 h 7209248"/>
              <a:gd name="connsiteX545" fmla="*/ 3023762 w 7427256"/>
              <a:gd name="connsiteY545" fmla="*/ 6644812 h 7209248"/>
              <a:gd name="connsiteX546" fmla="*/ 2741545 w 7427256"/>
              <a:gd name="connsiteY546" fmla="*/ 6644812 h 7209248"/>
              <a:gd name="connsiteX547" fmla="*/ 2750503 w 7427256"/>
              <a:gd name="connsiteY547" fmla="*/ 6644812 h 7209248"/>
              <a:gd name="connsiteX548" fmla="*/ 2759463 w 7427256"/>
              <a:gd name="connsiteY548" fmla="*/ 6644812 h 7209248"/>
              <a:gd name="connsiteX549" fmla="*/ 2754983 w 7427256"/>
              <a:gd name="connsiteY549" fmla="*/ 6653772 h 7209248"/>
              <a:gd name="connsiteX550" fmla="*/ 2741545 w 7427256"/>
              <a:gd name="connsiteY550" fmla="*/ 6644812 h 7209248"/>
              <a:gd name="connsiteX551" fmla="*/ 2139031 w 7427256"/>
              <a:gd name="connsiteY551" fmla="*/ 6638093 h 7209248"/>
              <a:gd name="connsiteX552" fmla="*/ 2141272 w 7427256"/>
              <a:gd name="connsiteY552" fmla="*/ 6640333 h 7209248"/>
              <a:gd name="connsiteX553" fmla="*/ 2141272 w 7427256"/>
              <a:gd name="connsiteY553" fmla="*/ 6649292 h 7209248"/>
              <a:gd name="connsiteX554" fmla="*/ 2136792 w 7427256"/>
              <a:gd name="connsiteY554" fmla="*/ 6653772 h 7209248"/>
              <a:gd name="connsiteX555" fmla="*/ 2127833 w 7427256"/>
              <a:gd name="connsiteY555" fmla="*/ 6649292 h 7209248"/>
              <a:gd name="connsiteX556" fmla="*/ 2132312 w 7427256"/>
              <a:gd name="connsiteY556" fmla="*/ 6640333 h 7209248"/>
              <a:gd name="connsiteX557" fmla="*/ 2139031 w 7427256"/>
              <a:gd name="connsiteY557" fmla="*/ 6638093 h 7209248"/>
              <a:gd name="connsiteX558" fmla="*/ 3977927 w 7427256"/>
              <a:gd name="connsiteY558" fmla="*/ 6635853 h 7209248"/>
              <a:gd name="connsiteX559" fmla="*/ 3977927 w 7427256"/>
              <a:gd name="connsiteY559" fmla="*/ 6644812 h 7209248"/>
              <a:gd name="connsiteX560" fmla="*/ 4004805 w 7427256"/>
              <a:gd name="connsiteY560" fmla="*/ 6658252 h 7209248"/>
              <a:gd name="connsiteX561" fmla="*/ 4018244 w 7427256"/>
              <a:gd name="connsiteY561" fmla="*/ 6649292 h 7209248"/>
              <a:gd name="connsiteX562" fmla="*/ 4022724 w 7427256"/>
              <a:gd name="connsiteY562" fmla="*/ 6644812 h 7209248"/>
              <a:gd name="connsiteX563" fmla="*/ 4022724 w 7427256"/>
              <a:gd name="connsiteY563" fmla="*/ 6635853 h 7209248"/>
              <a:gd name="connsiteX564" fmla="*/ 3995846 w 7427256"/>
              <a:gd name="connsiteY564" fmla="*/ 6635853 h 7209248"/>
              <a:gd name="connsiteX565" fmla="*/ 3977927 w 7427256"/>
              <a:gd name="connsiteY565" fmla="*/ 6635853 h 7209248"/>
              <a:gd name="connsiteX566" fmla="*/ 3516523 w 7427256"/>
              <a:gd name="connsiteY566" fmla="*/ 6635853 h 7209248"/>
              <a:gd name="connsiteX567" fmla="*/ 3512044 w 7427256"/>
              <a:gd name="connsiteY567" fmla="*/ 6644812 h 7209248"/>
              <a:gd name="connsiteX568" fmla="*/ 3516523 w 7427256"/>
              <a:gd name="connsiteY568" fmla="*/ 6644812 h 7209248"/>
              <a:gd name="connsiteX569" fmla="*/ 3521003 w 7427256"/>
              <a:gd name="connsiteY569" fmla="*/ 6640333 h 7209248"/>
              <a:gd name="connsiteX570" fmla="*/ 3521003 w 7427256"/>
              <a:gd name="connsiteY570" fmla="*/ 6635853 h 7209248"/>
              <a:gd name="connsiteX571" fmla="*/ 3516523 w 7427256"/>
              <a:gd name="connsiteY571" fmla="*/ 6635853 h 7209248"/>
              <a:gd name="connsiteX572" fmla="*/ 2862495 w 7427256"/>
              <a:gd name="connsiteY572" fmla="*/ 6635853 h 7209248"/>
              <a:gd name="connsiteX573" fmla="*/ 2866975 w 7427256"/>
              <a:gd name="connsiteY573" fmla="*/ 6640333 h 7209248"/>
              <a:gd name="connsiteX574" fmla="*/ 2858015 w 7427256"/>
              <a:gd name="connsiteY574" fmla="*/ 6644812 h 7209248"/>
              <a:gd name="connsiteX575" fmla="*/ 2862495 w 7427256"/>
              <a:gd name="connsiteY575" fmla="*/ 6635853 h 7209248"/>
              <a:gd name="connsiteX576" fmla="*/ 3789782 w 7427256"/>
              <a:gd name="connsiteY576" fmla="*/ 6631373 h 7209248"/>
              <a:gd name="connsiteX577" fmla="*/ 3780823 w 7427256"/>
              <a:gd name="connsiteY577" fmla="*/ 6635853 h 7209248"/>
              <a:gd name="connsiteX578" fmla="*/ 3789782 w 7427256"/>
              <a:gd name="connsiteY578" fmla="*/ 6635853 h 7209248"/>
              <a:gd name="connsiteX579" fmla="*/ 3798742 w 7427256"/>
              <a:gd name="connsiteY579" fmla="*/ 6635853 h 7209248"/>
              <a:gd name="connsiteX580" fmla="*/ 3789782 w 7427256"/>
              <a:gd name="connsiteY580" fmla="*/ 6631373 h 7209248"/>
              <a:gd name="connsiteX581" fmla="*/ 3085638 w 7427256"/>
              <a:gd name="connsiteY581" fmla="*/ 6629974 h 7209248"/>
              <a:gd name="connsiteX582" fmla="*/ 3095436 w 7427256"/>
              <a:gd name="connsiteY582" fmla="*/ 6631373 h 7209248"/>
              <a:gd name="connsiteX583" fmla="*/ 3117835 w 7427256"/>
              <a:gd name="connsiteY583" fmla="*/ 6640333 h 7209248"/>
              <a:gd name="connsiteX584" fmla="*/ 3117835 w 7427256"/>
              <a:gd name="connsiteY584" fmla="*/ 6653772 h 7209248"/>
              <a:gd name="connsiteX585" fmla="*/ 3108875 w 7427256"/>
              <a:gd name="connsiteY585" fmla="*/ 6653772 h 7209248"/>
              <a:gd name="connsiteX586" fmla="*/ 3081997 w 7427256"/>
              <a:gd name="connsiteY586" fmla="*/ 6644812 h 7209248"/>
              <a:gd name="connsiteX587" fmla="*/ 3073038 w 7427256"/>
              <a:gd name="connsiteY587" fmla="*/ 6644812 h 7209248"/>
              <a:gd name="connsiteX588" fmla="*/ 3073038 w 7427256"/>
              <a:gd name="connsiteY588" fmla="*/ 6635853 h 7209248"/>
              <a:gd name="connsiteX589" fmla="*/ 3085638 w 7427256"/>
              <a:gd name="connsiteY589" fmla="*/ 6629974 h 7209248"/>
              <a:gd name="connsiteX590" fmla="*/ 4569241 w 7427256"/>
              <a:gd name="connsiteY590" fmla="*/ 6626894 h 7209248"/>
              <a:gd name="connsiteX591" fmla="*/ 4578200 w 7427256"/>
              <a:gd name="connsiteY591" fmla="*/ 6626894 h 7209248"/>
              <a:gd name="connsiteX592" fmla="*/ 4578200 w 7427256"/>
              <a:gd name="connsiteY592" fmla="*/ 6635853 h 7209248"/>
              <a:gd name="connsiteX593" fmla="*/ 4569241 w 7427256"/>
              <a:gd name="connsiteY593" fmla="*/ 6635853 h 7209248"/>
              <a:gd name="connsiteX594" fmla="*/ 4569241 w 7427256"/>
              <a:gd name="connsiteY594" fmla="*/ 6626894 h 7209248"/>
              <a:gd name="connsiteX595" fmla="*/ 3744985 w 7427256"/>
              <a:gd name="connsiteY595" fmla="*/ 6626894 h 7209248"/>
              <a:gd name="connsiteX596" fmla="*/ 3736026 w 7427256"/>
              <a:gd name="connsiteY596" fmla="*/ 6635853 h 7209248"/>
              <a:gd name="connsiteX597" fmla="*/ 3744985 w 7427256"/>
              <a:gd name="connsiteY597" fmla="*/ 6635853 h 7209248"/>
              <a:gd name="connsiteX598" fmla="*/ 3762904 w 7427256"/>
              <a:gd name="connsiteY598" fmla="*/ 6635853 h 7209248"/>
              <a:gd name="connsiteX599" fmla="*/ 3691230 w 7427256"/>
              <a:gd name="connsiteY599" fmla="*/ 6626894 h 7209248"/>
              <a:gd name="connsiteX600" fmla="*/ 3682270 w 7427256"/>
              <a:gd name="connsiteY600" fmla="*/ 6631373 h 7209248"/>
              <a:gd name="connsiteX601" fmla="*/ 3682270 w 7427256"/>
              <a:gd name="connsiteY601" fmla="*/ 6635853 h 7209248"/>
              <a:gd name="connsiteX602" fmla="*/ 3691230 w 7427256"/>
              <a:gd name="connsiteY602" fmla="*/ 6635853 h 7209248"/>
              <a:gd name="connsiteX603" fmla="*/ 3700189 w 7427256"/>
              <a:gd name="connsiteY603" fmla="*/ 6626894 h 7209248"/>
              <a:gd name="connsiteX604" fmla="*/ 3330058 w 7427256"/>
              <a:gd name="connsiteY604" fmla="*/ 6624094 h 7209248"/>
              <a:gd name="connsiteX605" fmla="*/ 3341817 w 7427256"/>
              <a:gd name="connsiteY605" fmla="*/ 6626894 h 7209248"/>
              <a:gd name="connsiteX606" fmla="*/ 3332858 w 7427256"/>
              <a:gd name="connsiteY606" fmla="*/ 6644812 h 7209248"/>
              <a:gd name="connsiteX607" fmla="*/ 3314940 w 7427256"/>
              <a:gd name="connsiteY607" fmla="*/ 6635853 h 7209248"/>
              <a:gd name="connsiteX608" fmla="*/ 3330058 w 7427256"/>
              <a:gd name="connsiteY608" fmla="*/ 6624094 h 7209248"/>
              <a:gd name="connsiteX609" fmla="*/ 5581640 w 7427256"/>
              <a:gd name="connsiteY609" fmla="*/ 6617934 h 7209248"/>
              <a:gd name="connsiteX610" fmla="*/ 5586120 w 7427256"/>
              <a:gd name="connsiteY610" fmla="*/ 6631373 h 7209248"/>
              <a:gd name="connsiteX611" fmla="*/ 5572682 w 7427256"/>
              <a:gd name="connsiteY611" fmla="*/ 6626894 h 7209248"/>
              <a:gd name="connsiteX612" fmla="*/ 5375577 w 7427256"/>
              <a:gd name="connsiteY612" fmla="*/ 6617934 h 7209248"/>
              <a:gd name="connsiteX613" fmla="*/ 5384537 w 7427256"/>
              <a:gd name="connsiteY613" fmla="*/ 6622414 h 7209248"/>
              <a:gd name="connsiteX614" fmla="*/ 5375577 w 7427256"/>
              <a:gd name="connsiteY614" fmla="*/ 6626894 h 7209248"/>
              <a:gd name="connsiteX615" fmla="*/ 5366618 w 7427256"/>
              <a:gd name="connsiteY615" fmla="*/ 6622414 h 7209248"/>
              <a:gd name="connsiteX616" fmla="*/ 5375577 w 7427256"/>
              <a:gd name="connsiteY616" fmla="*/ 6617934 h 7209248"/>
              <a:gd name="connsiteX617" fmla="*/ 3615076 w 7427256"/>
              <a:gd name="connsiteY617" fmla="*/ 6617934 h 7209248"/>
              <a:gd name="connsiteX618" fmla="*/ 3610596 w 7427256"/>
              <a:gd name="connsiteY618" fmla="*/ 6626894 h 7209248"/>
              <a:gd name="connsiteX619" fmla="*/ 3615076 w 7427256"/>
              <a:gd name="connsiteY619" fmla="*/ 6635853 h 7209248"/>
              <a:gd name="connsiteX620" fmla="*/ 3619556 w 7427256"/>
              <a:gd name="connsiteY620" fmla="*/ 6626894 h 7209248"/>
              <a:gd name="connsiteX621" fmla="*/ 3615076 w 7427256"/>
              <a:gd name="connsiteY621" fmla="*/ 6617934 h 7209248"/>
              <a:gd name="connsiteX622" fmla="*/ 3512044 w 7427256"/>
              <a:gd name="connsiteY622" fmla="*/ 6617934 h 7209248"/>
              <a:gd name="connsiteX623" fmla="*/ 3529963 w 7427256"/>
              <a:gd name="connsiteY623" fmla="*/ 6622414 h 7209248"/>
              <a:gd name="connsiteX624" fmla="*/ 3543402 w 7427256"/>
              <a:gd name="connsiteY624" fmla="*/ 6635853 h 7209248"/>
              <a:gd name="connsiteX625" fmla="*/ 3538922 w 7427256"/>
              <a:gd name="connsiteY625" fmla="*/ 6653772 h 7209248"/>
              <a:gd name="connsiteX626" fmla="*/ 3534442 w 7427256"/>
              <a:gd name="connsiteY626" fmla="*/ 6662731 h 7209248"/>
              <a:gd name="connsiteX627" fmla="*/ 3529963 w 7427256"/>
              <a:gd name="connsiteY627" fmla="*/ 6653772 h 7209248"/>
              <a:gd name="connsiteX628" fmla="*/ 3521003 w 7427256"/>
              <a:gd name="connsiteY628" fmla="*/ 6653772 h 7209248"/>
              <a:gd name="connsiteX629" fmla="*/ 3494125 w 7427256"/>
              <a:gd name="connsiteY629" fmla="*/ 6653772 h 7209248"/>
              <a:gd name="connsiteX630" fmla="*/ 3467248 w 7427256"/>
              <a:gd name="connsiteY630" fmla="*/ 6649292 h 7209248"/>
              <a:gd name="connsiteX631" fmla="*/ 3458288 w 7427256"/>
              <a:gd name="connsiteY631" fmla="*/ 6626894 h 7209248"/>
              <a:gd name="connsiteX632" fmla="*/ 3476206 w 7427256"/>
              <a:gd name="connsiteY632" fmla="*/ 6626894 h 7209248"/>
              <a:gd name="connsiteX633" fmla="*/ 3386614 w 7427256"/>
              <a:gd name="connsiteY633" fmla="*/ 6617934 h 7209248"/>
              <a:gd name="connsiteX634" fmla="*/ 3391094 w 7427256"/>
              <a:gd name="connsiteY634" fmla="*/ 6626894 h 7209248"/>
              <a:gd name="connsiteX635" fmla="*/ 3386614 w 7427256"/>
              <a:gd name="connsiteY635" fmla="*/ 6635853 h 7209248"/>
              <a:gd name="connsiteX636" fmla="*/ 3377655 w 7427256"/>
              <a:gd name="connsiteY636" fmla="*/ 6626894 h 7209248"/>
              <a:gd name="connsiteX637" fmla="*/ 2929689 w 7427256"/>
              <a:gd name="connsiteY637" fmla="*/ 6617934 h 7209248"/>
              <a:gd name="connsiteX638" fmla="*/ 2938649 w 7427256"/>
              <a:gd name="connsiteY638" fmla="*/ 6626894 h 7209248"/>
              <a:gd name="connsiteX639" fmla="*/ 2934169 w 7427256"/>
              <a:gd name="connsiteY639" fmla="*/ 6640333 h 7209248"/>
              <a:gd name="connsiteX640" fmla="*/ 2929689 w 7427256"/>
              <a:gd name="connsiteY640" fmla="*/ 6644812 h 7209248"/>
              <a:gd name="connsiteX641" fmla="*/ 2920730 w 7427256"/>
              <a:gd name="connsiteY641" fmla="*/ 6635853 h 7209248"/>
              <a:gd name="connsiteX642" fmla="*/ 2884893 w 7427256"/>
              <a:gd name="connsiteY642" fmla="*/ 6617934 h 7209248"/>
              <a:gd name="connsiteX643" fmla="*/ 2884893 w 7427256"/>
              <a:gd name="connsiteY643" fmla="*/ 6626894 h 7209248"/>
              <a:gd name="connsiteX644" fmla="*/ 2893853 w 7427256"/>
              <a:gd name="connsiteY644" fmla="*/ 6635853 h 7209248"/>
              <a:gd name="connsiteX645" fmla="*/ 2893853 w 7427256"/>
              <a:gd name="connsiteY645" fmla="*/ 6644812 h 7209248"/>
              <a:gd name="connsiteX646" fmla="*/ 2884893 w 7427256"/>
              <a:gd name="connsiteY646" fmla="*/ 6653772 h 7209248"/>
              <a:gd name="connsiteX647" fmla="*/ 2875934 w 7427256"/>
              <a:gd name="connsiteY647" fmla="*/ 6644812 h 7209248"/>
              <a:gd name="connsiteX648" fmla="*/ 2875934 w 7427256"/>
              <a:gd name="connsiteY648" fmla="*/ 6635853 h 7209248"/>
              <a:gd name="connsiteX649" fmla="*/ 2871454 w 7427256"/>
              <a:gd name="connsiteY649" fmla="*/ 6626894 h 7209248"/>
              <a:gd name="connsiteX650" fmla="*/ 2884893 w 7427256"/>
              <a:gd name="connsiteY650" fmla="*/ 6617934 h 7209248"/>
              <a:gd name="connsiteX651" fmla="*/ 4319501 w 7427256"/>
              <a:gd name="connsiteY651" fmla="*/ 6612335 h 7209248"/>
              <a:gd name="connsiteX652" fmla="*/ 4327340 w 7427256"/>
              <a:gd name="connsiteY652" fmla="*/ 6617934 h 7209248"/>
              <a:gd name="connsiteX653" fmla="*/ 4336299 w 7427256"/>
              <a:gd name="connsiteY653" fmla="*/ 6617934 h 7209248"/>
              <a:gd name="connsiteX654" fmla="*/ 4318380 w 7427256"/>
              <a:gd name="connsiteY654" fmla="*/ 6626894 h 7209248"/>
              <a:gd name="connsiteX655" fmla="*/ 4309421 w 7427256"/>
              <a:gd name="connsiteY655" fmla="*/ 6626894 h 7209248"/>
              <a:gd name="connsiteX656" fmla="*/ 4309421 w 7427256"/>
              <a:gd name="connsiteY656" fmla="*/ 6617934 h 7209248"/>
              <a:gd name="connsiteX657" fmla="*/ 4313901 w 7427256"/>
              <a:gd name="connsiteY657" fmla="*/ 6613454 h 7209248"/>
              <a:gd name="connsiteX658" fmla="*/ 4319501 w 7427256"/>
              <a:gd name="connsiteY658" fmla="*/ 6612335 h 7209248"/>
              <a:gd name="connsiteX659" fmla="*/ 5106798 w 7427256"/>
              <a:gd name="connsiteY659" fmla="*/ 6608976 h 7209248"/>
              <a:gd name="connsiteX660" fmla="*/ 5115757 w 7427256"/>
              <a:gd name="connsiteY660" fmla="*/ 6626894 h 7209248"/>
              <a:gd name="connsiteX661" fmla="*/ 5106798 w 7427256"/>
              <a:gd name="connsiteY661" fmla="*/ 6635853 h 7209248"/>
              <a:gd name="connsiteX662" fmla="*/ 5097840 w 7427256"/>
              <a:gd name="connsiteY662" fmla="*/ 6635853 h 7209248"/>
              <a:gd name="connsiteX663" fmla="*/ 5097840 w 7427256"/>
              <a:gd name="connsiteY663" fmla="*/ 6626894 h 7209248"/>
              <a:gd name="connsiteX664" fmla="*/ 5106798 w 7427256"/>
              <a:gd name="connsiteY664" fmla="*/ 6613454 h 7209248"/>
              <a:gd name="connsiteX665" fmla="*/ 5106798 w 7427256"/>
              <a:gd name="connsiteY665" fmla="*/ 6608976 h 7209248"/>
              <a:gd name="connsiteX666" fmla="*/ 3892815 w 7427256"/>
              <a:gd name="connsiteY666" fmla="*/ 6608976 h 7209248"/>
              <a:gd name="connsiteX667" fmla="*/ 3888335 w 7427256"/>
              <a:gd name="connsiteY667" fmla="*/ 6617934 h 7209248"/>
              <a:gd name="connsiteX668" fmla="*/ 3915212 w 7427256"/>
              <a:gd name="connsiteY668" fmla="*/ 6626894 h 7209248"/>
              <a:gd name="connsiteX669" fmla="*/ 3937611 w 7427256"/>
              <a:gd name="connsiteY669" fmla="*/ 6635853 h 7209248"/>
              <a:gd name="connsiteX670" fmla="*/ 3924171 w 7427256"/>
              <a:gd name="connsiteY670" fmla="*/ 6653772 h 7209248"/>
              <a:gd name="connsiteX671" fmla="*/ 3915212 w 7427256"/>
              <a:gd name="connsiteY671" fmla="*/ 6662731 h 7209248"/>
              <a:gd name="connsiteX672" fmla="*/ 3933131 w 7427256"/>
              <a:gd name="connsiteY672" fmla="*/ 6662731 h 7209248"/>
              <a:gd name="connsiteX673" fmla="*/ 3960009 w 7427256"/>
              <a:gd name="connsiteY673" fmla="*/ 6653772 h 7209248"/>
              <a:gd name="connsiteX674" fmla="*/ 3960009 w 7427256"/>
              <a:gd name="connsiteY674" fmla="*/ 6644812 h 7209248"/>
              <a:gd name="connsiteX675" fmla="*/ 3968967 w 7427256"/>
              <a:gd name="connsiteY675" fmla="*/ 6617934 h 7209248"/>
              <a:gd name="connsiteX676" fmla="*/ 3942090 w 7427256"/>
              <a:gd name="connsiteY676" fmla="*/ 6617934 h 7209248"/>
              <a:gd name="connsiteX677" fmla="*/ 3906253 w 7427256"/>
              <a:gd name="connsiteY677" fmla="*/ 6608976 h 7209248"/>
              <a:gd name="connsiteX678" fmla="*/ 3892815 w 7427256"/>
              <a:gd name="connsiteY678" fmla="*/ 6608976 h 7209248"/>
              <a:gd name="connsiteX679" fmla="*/ 2705707 w 7427256"/>
              <a:gd name="connsiteY679" fmla="*/ 6608976 h 7209248"/>
              <a:gd name="connsiteX680" fmla="*/ 2714667 w 7427256"/>
              <a:gd name="connsiteY680" fmla="*/ 6617934 h 7209248"/>
              <a:gd name="connsiteX681" fmla="*/ 2701228 w 7427256"/>
              <a:gd name="connsiteY681" fmla="*/ 6622414 h 7209248"/>
              <a:gd name="connsiteX682" fmla="*/ 2705707 w 7427256"/>
              <a:gd name="connsiteY682" fmla="*/ 6608976 h 7209248"/>
              <a:gd name="connsiteX683" fmla="*/ 4972409 w 7427256"/>
              <a:gd name="connsiteY683" fmla="*/ 6600016 h 7209248"/>
              <a:gd name="connsiteX684" fmla="*/ 4981369 w 7427256"/>
              <a:gd name="connsiteY684" fmla="*/ 6608976 h 7209248"/>
              <a:gd name="connsiteX685" fmla="*/ 4990328 w 7427256"/>
              <a:gd name="connsiteY685" fmla="*/ 6608976 h 7209248"/>
              <a:gd name="connsiteX686" fmla="*/ 4981369 w 7427256"/>
              <a:gd name="connsiteY686" fmla="*/ 6600016 h 7209248"/>
              <a:gd name="connsiteX687" fmla="*/ 4855938 w 7427256"/>
              <a:gd name="connsiteY687" fmla="*/ 6600016 h 7209248"/>
              <a:gd name="connsiteX688" fmla="*/ 4864898 w 7427256"/>
              <a:gd name="connsiteY688" fmla="*/ 6600016 h 7209248"/>
              <a:gd name="connsiteX689" fmla="*/ 4873858 w 7427256"/>
              <a:gd name="connsiteY689" fmla="*/ 6600016 h 7209248"/>
              <a:gd name="connsiteX690" fmla="*/ 4864898 w 7427256"/>
              <a:gd name="connsiteY690" fmla="*/ 6608976 h 7209248"/>
              <a:gd name="connsiteX691" fmla="*/ 4201910 w 7427256"/>
              <a:gd name="connsiteY691" fmla="*/ 6600016 h 7209248"/>
              <a:gd name="connsiteX692" fmla="*/ 4219829 w 7427256"/>
              <a:gd name="connsiteY692" fmla="*/ 6600016 h 7209248"/>
              <a:gd name="connsiteX693" fmla="*/ 4210870 w 7427256"/>
              <a:gd name="connsiteY693" fmla="*/ 6608976 h 7209248"/>
              <a:gd name="connsiteX694" fmla="*/ 4130236 w 7427256"/>
              <a:gd name="connsiteY694" fmla="*/ 6600016 h 7209248"/>
              <a:gd name="connsiteX695" fmla="*/ 4139194 w 7427256"/>
              <a:gd name="connsiteY695" fmla="*/ 6608976 h 7209248"/>
              <a:gd name="connsiteX696" fmla="*/ 4139194 w 7427256"/>
              <a:gd name="connsiteY696" fmla="*/ 6600016 h 7209248"/>
              <a:gd name="connsiteX697" fmla="*/ 4130236 w 7427256"/>
              <a:gd name="connsiteY697" fmla="*/ 6600016 h 7209248"/>
              <a:gd name="connsiteX698" fmla="*/ 3843538 w 7427256"/>
              <a:gd name="connsiteY698" fmla="*/ 6600016 h 7209248"/>
              <a:gd name="connsiteX699" fmla="*/ 3843538 w 7427256"/>
              <a:gd name="connsiteY699" fmla="*/ 6608976 h 7209248"/>
              <a:gd name="connsiteX700" fmla="*/ 3843538 w 7427256"/>
              <a:gd name="connsiteY700" fmla="*/ 6617934 h 7209248"/>
              <a:gd name="connsiteX701" fmla="*/ 3852497 w 7427256"/>
              <a:gd name="connsiteY701" fmla="*/ 6608976 h 7209248"/>
              <a:gd name="connsiteX702" fmla="*/ 3646433 w 7427256"/>
              <a:gd name="connsiteY702" fmla="*/ 6600016 h 7209248"/>
              <a:gd name="connsiteX703" fmla="*/ 3646433 w 7427256"/>
              <a:gd name="connsiteY703" fmla="*/ 6626894 h 7209248"/>
              <a:gd name="connsiteX704" fmla="*/ 3646433 w 7427256"/>
              <a:gd name="connsiteY704" fmla="*/ 6617934 h 7209248"/>
              <a:gd name="connsiteX705" fmla="*/ 3646433 w 7427256"/>
              <a:gd name="connsiteY705" fmla="*/ 6613454 h 7209248"/>
              <a:gd name="connsiteX706" fmla="*/ 3655392 w 7427256"/>
              <a:gd name="connsiteY706" fmla="*/ 6608976 h 7209248"/>
              <a:gd name="connsiteX707" fmla="*/ 2947608 w 7427256"/>
              <a:gd name="connsiteY707" fmla="*/ 6600016 h 7209248"/>
              <a:gd name="connsiteX708" fmla="*/ 2956568 w 7427256"/>
              <a:gd name="connsiteY708" fmla="*/ 6600016 h 7209248"/>
              <a:gd name="connsiteX709" fmla="*/ 2947608 w 7427256"/>
              <a:gd name="connsiteY709" fmla="*/ 6608976 h 7209248"/>
              <a:gd name="connsiteX710" fmla="*/ 2947608 w 7427256"/>
              <a:gd name="connsiteY710" fmla="*/ 6600016 h 7209248"/>
              <a:gd name="connsiteX711" fmla="*/ 5635397 w 7427256"/>
              <a:gd name="connsiteY711" fmla="*/ 6591057 h 7209248"/>
              <a:gd name="connsiteX712" fmla="*/ 5644356 w 7427256"/>
              <a:gd name="connsiteY712" fmla="*/ 6600016 h 7209248"/>
              <a:gd name="connsiteX713" fmla="*/ 5635397 w 7427256"/>
              <a:gd name="connsiteY713" fmla="*/ 6617934 h 7209248"/>
              <a:gd name="connsiteX714" fmla="*/ 5626437 w 7427256"/>
              <a:gd name="connsiteY714" fmla="*/ 6608976 h 7209248"/>
              <a:gd name="connsiteX715" fmla="*/ 5635397 w 7427256"/>
              <a:gd name="connsiteY715" fmla="*/ 6591057 h 7209248"/>
              <a:gd name="connsiteX716" fmla="*/ 4936572 w 7427256"/>
              <a:gd name="connsiteY716" fmla="*/ 6591057 h 7209248"/>
              <a:gd name="connsiteX717" fmla="*/ 4963450 w 7427256"/>
              <a:gd name="connsiteY717" fmla="*/ 6591057 h 7209248"/>
              <a:gd name="connsiteX718" fmla="*/ 4990328 w 7427256"/>
              <a:gd name="connsiteY718" fmla="*/ 6600016 h 7209248"/>
              <a:gd name="connsiteX719" fmla="*/ 4972409 w 7427256"/>
              <a:gd name="connsiteY719" fmla="*/ 6626894 h 7209248"/>
              <a:gd name="connsiteX720" fmla="*/ 4945532 w 7427256"/>
              <a:gd name="connsiteY720" fmla="*/ 6635853 h 7209248"/>
              <a:gd name="connsiteX721" fmla="*/ 4999286 w 7427256"/>
              <a:gd name="connsiteY721" fmla="*/ 6644812 h 7209248"/>
              <a:gd name="connsiteX722" fmla="*/ 5003766 w 7427256"/>
              <a:gd name="connsiteY722" fmla="*/ 6640333 h 7209248"/>
              <a:gd name="connsiteX723" fmla="*/ 5017206 w 7427256"/>
              <a:gd name="connsiteY723" fmla="*/ 6635853 h 7209248"/>
              <a:gd name="connsiteX724" fmla="*/ 5030644 w 7427256"/>
              <a:gd name="connsiteY724" fmla="*/ 6635853 h 7209248"/>
              <a:gd name="connsiteX725" fmla="*/ 5039603 w 7427256"/>
              <a:gd name="connsiteY725" fmla="*/ 6631373 h 7209248"/>
              <a:gd name="connsiteX726" fmla="*/ 5044083 w 7427256"/>
              <a:gd name="connsiteY726" fmla="*/ 6626894 h 7209248"/>
              <a:gd name="connsiteX727" fmla="*/ 5035124 w 7427256"/>
              <a:gd name="connsiteY727" fmla="*/ 6644812 h 7209248"/>
              <a:gd name="connsiteX728" fmla="*/ 5030644 w 7427256"/>
              <a:gd name="connsiteY728" fmla="*/ 6649292 h 7209248"/>
              <a:gd name="connsiteX729" fmla="*/ 5026164 w 7427256"/>
              <a:gd name="connsiteY729" fmla="*/ 6658252 h 7209248"/>
              <a:gd name="connsiteX730" fmla="*/ 5017206 w 7427256"/>
              <a:gd name="connsiteY730" fmla="*/ 6662731 h 7209248"/>
              <a:gd name="connsiteX731" fmla="*/ 4999286 w 7427256"/>
              <a:gd name="connsiteY731" fmla="*/ 6662731 h 7209248"/>
              <a:gd name="connsiteX732" fmla="*/ 4972409 w 7427256"/>
              <a:gd name="connsiteY732" fmla="*/ 6662731 h 7209248"/>
              <a:gd name="connsiteX733" fmla="*/ 4954490 w 7427256"/>
              <a:gd name="connsiteY733" fmla="*/ 6662731 h 7209248"/>
              <a:gd name="connsiteX734" fmla="*/ 4936572 w 7427256"/>
              <a:gd name="connsiteY734" fmla="*/ 6667211 h 7209248"/>
              <a:gd name="connsiteX735" fmla="*/ 4945532 w 7427256"/>
              <a:gd name="connsiteY735" fmla="*/ 6671690 h 7209248"/>
              <a:gd name="connsiteX736" fmla="*/ 4936572 w 7427256"/>
              <a:gd name="connsiteY736" fmla="*/ 6680650 h 7209248"/>
              <a:gd name="connsiteX737" fmla="*/ 4918654 w 7427256"/>
              <a:gd name="connsiteY737" fmla="*/ 6671690 h 7209248"/>
              <a:gd name="connsiteX738" fmla="*/ 4900735 w 7427256"/>
              <a:gd name="connsiteY738" fmla="*/ 6662731 h 7209248"/>
              <a:gd name="connsiteX739" fmla="*/ 4918654 w 7427256"/>
              <a:gd name="connsiteY739" fmla="*/ 6653772 h 7209248"/>
              <a:gd name="connsiteX740" fmla="*/ 4927612 w 7427256"/>
              <a:gd name="connsiteY740" fmla="*/ 6644812 h 7209248"/>
              <a:gd name="connsiteX741" fmla="*/ 4936572 w 7427256"/>
              <a:gd name="connsiteY741" fmla="*/ 6626894 h 7209248"/>
              <a:gd name="connsiteX742" fmla="*/ 4936572 w 7427256"/>
              <a:gd name="connsiteY742" fmla="*/ 6608976 h 7209248"/>
              <a:gd name="connsiteX743" fmla="*/ 4022724 w 7427256"/>
              <a:gd name="connsiteY743" fmla="*/ 6591057 h 7209248"/>
              <a:gd name="connsiteX744" fmla="*/ 4031683 w 7427256"/>
              <a:gd name="connsiteY744" fmla="*/ 6600016 h 7209248"/>
              <a:gd name="connsiteX745" fmla="*/ 4022724 w 7427256"/>
              <a:gd name="connsiteY745" fmla="*/ 6600016 h 7209248"/>
              <a:gd name="connsiteX746" fmla="*/ 4013765 w 7427256"/>
              <a:gd name="connsiteY746" fmla="*/ 6595537 h 7209248"/>
              <a:gd name="connsiteX747" fmla="*/ 4022724 w 7427256"/>
              <a:gd name="connsiteY747" fmla="*/ 6591057 h 7209248"/>
              <a:gd name="connsiteX748" fmla="*/ 3037201 w 7427256"/>
              <a:gd name="connsiteY748" fmla="*/ 6591057 h 7209248"/>
              <a:gd name="connsiteX749" fmla="*/ 3046161 w 7427256"/>
              <a:gd name="connsiteY749" fmla="*/ 6600016 h 7209248"/>
              <a:gd name="connsiteX750" fmla="*/ 3028242 w 7427256"/>
              <a:gd name="connsiteY750" fmla="*/ 6617934 h 7209248"/>
              <a:gd name="connsiteX751" fmla="*/ 3046161 w 7427256"/>
              <a:gd name="connsiteY751" fmla="*/ 6626894 h 7209248"/>
              <a:gd name="connsiteX752" fmla="*/ 3064078 w 7427256"/>
              <a:gd name="connsiteY752" fmla="*/ 6631373 h 7209248"/>
              <a:gd name="connsiteX753" fmla="*/ 3050640 w 7427256"/>
              <a:gd name="connsiteY753" fmla="*/ 6640333 h 7209248"/>
              <a:gd name="connsiteX754" fmla="*/ 3041681 w 7427256"/>
              <a:gd name="connsiteY754" fmla="*/ 6658252 h 7209248"/>
              <a:gd name="connsiteX755" fmla="*/ 3037201 w 7427256"/>
              <a:gd name="connsiteY755" fmla="*/ 6671690 h 7209248"/>
              <a:gd name="connsiteX756" fmla="*/ 3010323 w 7427256"/>
              <a:gd name="connsiteY756" fmla="*/ 6653772 h 7209248"/>
              <a:gd name="connsiteX757" fmla="*/ 2983446 w 7427256"/>
              <a:gd name="connsiteY757" fmla="*/ 6644812 h 7209248"/>
              <a:gd name="connsiteX758" fmla="*/ 2987926 w 7427256"/>
              <a:gd name="connsiteY758" fmla="*/ 6635853 h 7209248"/>
              <a:gd name="connsiteX759" fmla="*/ 2992404 w 7427256"/>
              <a:gd name="connsiteY759" fmla="*/ 6635853 h 7209248"/>
              <a:gd name="connsiteX760" fmla="*/ 3019282 w 7427256"/>
              <a:gd name="connsiteY760" fmla="*/ 6635853 h 7209248"/>
              <a:gd name="connsiteX761" fmla="*/ 3010323 w 7427256"/>
              <a:gd name="connsiteY761" fmla="*/ 6626894 h 7209248"/>
              <a:gd name="connsiteX762" fmla="*/ 3037201 w 7427256"/>
              <a:gd name="connsiteY762" fmla="*/ 6591057 h 7209248"/>
              <a:gd name="connsiteX763" fmla="*/ 2777381 w 7427256"/>
              <a:gd name="connsiteY763" fmla="*/ 6591057 h 7209248"/>
              <a:gd name="connsiteX764" fmla="*/ 2786341 w 7427256"/>
              <a:gd name="connsiteY764" fmla="*/ 6595537 h 7209248"/>
              <a:gd name="connsiteX765" fmla="*/ 2786341 w 7427256"/>
              <a:gd name="connsiteY765" fmla="*/ 6600016 h 7209248"/>
              <a:gd name="connsiteX766" fmla="*/ 2804260 w 7427256"/>
              <a:gd name="connsiteY766" fmla="*/ 6600016 h 7209248"/>
              <a:gd name="connsiteX767" fmla="*/ 2840096 w 7427256"/>
              <a:gd name="connsiteY767" fmla="*/ 6608976 h 7209248"/>
              <a:gd name="connsiteX768" fmla="*/ 2858015 w 7427256"/>
              <a:gd name="connsiteY768" fmla="*/ 6617934 h 7209248"/>
              <a:gd name="connsiteX769" fmla="*/ 2840096 w 7427256"/>
              <a:gd name="connsiteY769" fmla="*/ 6626894 h 7209248"/>
              <a:gd name="connsiteX770" fmla="*/ 2822177 w 7427256"/>
              <a:gd name="connsiteY770" fmla="*/ 6635853 h 7209248"/>
              <a:gd name="connsiteX771" fmla="*/ 2808739 w 7427256"/>
              <a:gd name="connsiteY771" fmla="*/ 6626894 h 7209248"/>
              <a:gd name="connsiteX772" fmla="*/ 2795300 w 7427256"/>
              <a:gd name="connsiteY772" fmla="*/ 6622414 h 7209248"/>
              <a:gd name="connsiteX773" fmla="*/ 2781861 w 7427256"/>
              <a:gd name="connsiteY773" fmla="*/ 6617934 h 7209248"/>
              <a:gd name="connsiteX774" fmla="*/ 2777381 w 7427256"/>
              <a:gd name="connsiteY774" fmla="*/ 6608976 h 7209248"/>
              <a:gd name="connsiteX775" fmla="*/ 2768422 w 7427256"/>
              <a:gd name="connsiteY775" fmla="*/ 6600016 h 7209248"/>
              <a:gd name="connsiteX776" fmla="*/ 2777381 w 7427256"/>
              <a:gd name="connsiteY776" fmla="*/ 6591057 h 7209248"/>
              <a:gd name="connsiteX777" fmla="*/ 5245668 w 7427256"/>
              <a:gd name="connsiteY777" fmla="*/ 6582098 h 7209248"/>
              <a:gd name="connsiteX778" fmla="*/ 5250146 w 7427256"/>
              <a:gd name="connsiteY778" fmla="*/ 6591057 h 7209248"/>
              <a:gd name="connsiteX779" fmla="*/ 5241188 w 7427256"/>
              <a:gd name="connsiteY779" fmla="*/ 6591057 h 7209248"/>
              <a:gd name="connsiteX780" fmla="*/ 5245668 w 7427256"/>
              <a:gd name="connsiteY780" fmla="*/ 6582098 h 7209248"/>
              <a:gd name="connsiteX781" fmla="*/ 2732585 w 7427256"/>
              <a:gd name="connsiteY781" fmla="*/ 6582098 h 7209248"/>
              <a:gd name="connsiteX782" fmla="*/ 2750503 w 7427256"/>
              <a:gd name="connsiteY782" fmla="*/ 6600016 h 7209248"/>
              <a:gd name="connsiteX783" fmla="*/ 2741545 w 7427256"/>
              <a:gd name="connsiteY783" fmla="*/ 6608976 h 7209248"/>
              <a:gd name="connsiteX784" fmla="*/ 2723626 w 7427256"/>
              <a:gd name="connsiteY784" fmla="*/ 6600016 h 7209248"/>
              <a:gd name="connsiteX785" fmla="*/ 5895217 w 7427256"/>
              <a:gd name="connsiteY785" fmla="*/ 6576498 h 7209248"/>
              <a:gd name="connsiteX786" fmla="*/ 5899696 w 7427256"/>
              <a:gd name="connsiteY786" fmla="*/ 6582098 h 7209248"/>
              <a:gd name="connsiteX787" fmla="*/ 5895217 w 7427256"/>
              <a:gd name="connsiteY787" fmla="*/ 6591057 h 7209248"/>
              <a:gd name="connsiteX788" fmla="*/ 5886257 w 7427256"/>
              <a:gd name="connsiteY788" fmla="*/ 6591057 h 7209248"/>
              <a:gd name="connsiteX789" fmla="*/ 5890737 w 7427256"/>
              <a:gd name="connsiteY789" fmla="*/ 6577618 h 7209248"/>
              <a:gd name="connsiteX790" fmla="*/ 5895217 w 7427256"/>
              <a:gd name="connsiteY790" fmla="*/ 6576498 h 7209248"/>
              <a:gd name="connsiteX791" fmla="*/ 5285984 w 7427256"/>
              <a:gd name="connsiteY791" fmla="*/ 6573138 h 7209248"/>
              <a:gd name="connsiteX792" fmla="*/ 5277026 w 7427256"/>
              <a:gd name="connsiteY792" fmla="*/ 6582098 h 7209248"/>
              <a:gd name="connsiteX793" fmla="*/ 5268066 w 7427256"/>
              <a:gd name="connsiteY793" fmla="*/ 6582098 h 7209248"/>
              <a:gd name="connsiteX794" fmla="*/ 4318380 w 7427256"/>
              <a:gd name="connsiteY794" fmla="*/ 6573138 h 7209248"/>
              <a:gd name="connsiteX795" fmla="*/ 4327340 w 7427256"/>
              <a:gd name="connsiteY795" fmla="*/ 6582098 h 7209248"/>
              <a:gd name="connsiteX796" fmla="*/ 4345259 w 7427256"/>
              <a:gd name="connsiteY796" fmla="*/ 6582098 h 7209248"/>
              <a:gd name="connsiteX797" fmla="*/ 4340779 w 7427256"/>
              <a:gd name="connsiteY797" fmla="*/ 6577618 h 7209248"/>
              <a:gd name="connsiteX798" fmla="*/ 4327340 w 7427256"/>
              <a:gd name="connsiteY798" fmla="*/ 6573138 h 7209248"/>
              <a:gd name="connsiteX799" fmla="*/ 4318380 w 7427256"/>
              <a:gd name="connsiteY799" fmla="*/ 6573138 h 7209248"/>
              <a:gd name="connsiteX800" fmla="*/ 3301501 w 7427256"/>
              <a:gd name="connsiteY800" fmla="*/ 6573138 h 7209248"/>
              <a:gd name="connsiteX801" fmla="*/ 3314940 w 7427256"/>
              <a:gd name="connsiteY801" fmla="*/ 6573138 h 7209248"/>
              <a:gd name="connsiteX802" fmla="*/ 3314940 w 7427256"/>
              <a:gd name="connsiteY802" fmla="*/ 6591057 h 7209248"/>
              <a:gd name="connsiteX803" fmla="*/ 3323898 w 7427256"/>
              <a:gd name="connsiteY803" fmla="*/ 6608976 h 7209248"/>
              <a:gd name="connsiteX804" fmla="*/ 3332858 w 7427256"/>
              <a:gd name="connsiteY804" fmla="*/ 6617934 h 7209248"/>
              <a:gd name="connsiteX805" fmla="*/ 3310460 w 7427256"/>
              <a:gd name="connsiteY805" fmla="*/ 6608976 h 7209248"/>
              <a:gd name="connsiteX806" fmla="*/ 3297021 w 7427256"/>
              <a:gd name="connsiteY806" fmla="*/ 6608976 h 7209248"/>
              <a:gd name="connsiteX807" fmla="*/ 3279102 w 7427256"/>
              <a:gd name="connsiteY807" fmla="*/ 6617934 h 7209248"/>
              <a:gd name="connsiteX808" fmla="*/ 3270143 w 7427256"/>
              <a:gd name="connsiteY808" fmla="*/ 6608976 h 7209248"/>
              <a:gd name="connsiteX809" fmla="*/ 3288062 w 7427256"/>
              <a:gd name="connsiteY809" fmla="*/ 6600016 h 7209248"/>
              <a:gd name="connsiteX810" fmla="*/ 3305980 w 7427256"/>
              <a:gd name="connsiteY810" fmla="*/ 6582098 h 7209248"/>
              <a:gd name="connsiteX811" fmla="*/ 3301501 w 7427256"/>
              <a:gd name="connsiteY811" fmla="*/ 6573138 h 7209248"/>
              <a:gd name="connsiteX812" fmla="*/ 3153673 w 7427256"/>
              <a:gd name="connsiteY812" fmla="*/ 6573138 h 7209248"/>
              <a:gd name="connsiteX813" fmla="*/ 3153673 w 7427256"/>
              <a:gd name="connsiteY813" fmla="*/ 6591057 h 7209248"/>
              <a:gd name="connsiteX814" fmla="*/ 3144713 w 7427256"/>
              <a:gd name="connsiteY814" fmla="*/ 6591057 h 7209248"/>
              <a:gd name="connsiteX815" fmla="*/ 2974486 w 7427256"/>
              <a:gd name="connsiteY815" fmla="*/ 6573138 h 7209248"/>
              <a:gd name="connsiteX816" fmla="*/ 2987926 w 7427256"/>
              <a:gd name="connsiteY816" fmla="*/ 6582098 h 7209248"/>
              <a:gd name="connsiteX817" fmla="*/ 2983446 w 7427256"/>
              <a:gd name="connsiteY817" fmla="*/ 6591057 h 7209248"/>
              <a:gd name="connsiteX818" fmla="*/ 2965527 w 7427256"/>
              <a:gd name="connsiteY818" fmla="*/ 6591057 h 7209248"/>
              <a:gd name="connsiteX819" fmla="*/ 4479648 w 7427256"/>
              <a:gd name="connsiteY819" fmla="*/ 6567538 h 7209248"/>
              <a:gd name="connsiteX820" fmla="*/ 4470688 w 7427256"/>
              <a:gd name="connsiteY820" fmla="*/ 6568658 h 7209248"/>
              <a:gd name="connsiteX821" fmla="*/ 4461730 w 7427256"/>
              <a:gd name="connsiteY821" fmla="*/ 6573138 h 7209248"/>
              <a:gd name="connsiteX822" fmla="*/ 4475168 w 7427256"/>
              <a:gd name="connsiteY822" fmla="*/ 6582098 h 7209248"/>
              <a:gd name="connsiteX823" fmla="*/ 4497567 w 7427256"/>
              <a:gd name="connsiteY823" fmla="*/ 6573138 h 7209248"/>
              <a:gd name="connsiteX824" fmla="*/ 4488607 w 7427256"/>
              <a:gd name="connsiteY824" fmla="*/ 6573138 h 7209248"/>
              <a:gd name="connsiteX825" fmla="*/ 4479648 w 7427256"/>
              <a:gd name="connsiteY825" fmla="*/ 6567538 h 7209248"/>
              <a:gd name="connsiteX826" fmla="*/ 3447089 w 7427256"/>
              <a:gd name="connsiteY826" fmla="*/ 6566419 h 7209248"/>
              <a:gd name="connsiteX827" fmla="*/ 3440370 w 7427256"/>
              <a:gd name="connsiteY827" fmla="*/ 6568658 h 7209248"/>
              <a:gd name="connsiteX828" fmla="*/ 3431410 w 7427256"/>
              <a:gd name="connsiteY828" fmla="*/ 6582098 h 7209248"/>
              <a:gd name="connsiteX829" fmla="*/ 3435890 w 7427256"/>
              <a:gd name="connsiteY829" fmla="*/ 6577618 h 7209248"/>
              <a:gd name="connsiteX830" fmla="*/ 3440370 w 7427256"/>
              <a:gd name="connsiteY830" fmla="*/ 6573138 h 7209248"/>
              <a:gd name="connsiteX831" fmla="*/ 3449329 w 7427256"/>
              <a:gd name="connsiteY831" fmla="*/ 6568658 h 7209248"/>
              <a:gd name="connsiteX832" fmla="*/ 3447089 w 7427256"/>
              <a:gd name="connsiteY832" fmla="*/ 6566419 h 7209248"/>
              <a:gd name="connsiteX833" fmla="*/ 4824581 w 7427256"/>
              <a:gd name="connsiteY833" fmla="*/ 6564179 h 7209248"/>
              <a:gd name="connsiteX834" fmla="*/ 4829061 w 7427256"/>
              <a:gd name="connsiteY834" fmla="*/ 6573138 h 7209248"/>
              <a:gd name="connsiteX835" fmla="*/ 4802182 w 7427256"/>
              <a:gd name="connsiteY835" fmla="*/ 6591057 h 7209248"/>
              <a:gd name="connsiteX836" fmla="*/ 4784265 w 7427256"/>
              <a:gd name="connsiteY836" fmla="*/ 6591057 h 7209248"/>
              <a:gd name="connsiteX837" fmla="*/ 4748427 w 7427256"/>
              <a:gd name="connsiteY837" fmla="*/ 6591057 h 7209248"/>
              <a:gd name="connsiteX838" fmla="*/ 4761866 w 7427256"/>
              <a:gd name="connsiteY838" fmla="*/ 6582098 h 7209248"/>
              <a:gd name="connsiteX839" fmla="*/ 4770825 w 7427256"/>
              <a:gd name="connsiteY839" fmla="*/ 6582098 h 7209248"/>
              <a:gd name="connsiteX840" fmla="*/ 4779785 w 7427256"/>
              <a:gd name="connsiteY840" fmla="*/ 6577618 h 7209248"/>
              <a:gd name="connsiteX841" fmla="*/ 4784265 w 7427256"/>
              <a:gd name="connsiteY841" fmla="*/ 6573138 h 7209248"/>
              <a:gd name="connsiteX842" fmla="*/ 4802182 w 7427256"/>
              <a:gd name="connsiteY842" fmla="*/ 6573138 h 7209248"/>
              <a:gd name="connsiteX843" fmla="*/ 4811142 w 7427256"/>
              <a:gd name="connsiteY843" fmla="*/ 6573138 h 7209248"/>
              <a:gd name="connsiteX844" fmla="*/ 4815622 w 7427256"/>
              <a:gd name="connsiteY844" fmla="*/ 6568658 h 7209248"/>
              <a:gd name="connsiteX845" fmla="*/ 4824581 w 7427256"/>
              <a:gd name="connsiteY845" fmla="*/ 6564179 h 7209248"/>
              <a:gd name="connsiteX846" fmla="*/ 4631957 w 7427256"/>
              <a:gd name="connsiteY846" fmla="*/ 6564179 h 7209248"/>
              <a:gd name="connsiteX847" fmla="*/ 4631957 w 7427256"/>
              <a:gd name="connsiteY847" fmla="*/ 6573138 h 7209248"/>
              <a:gd name="connsiteX848" fmla="*/ 4605078 w 7427256"/>
              <a:gd name="connsiteY848" fmla="*/ 6573138 h 7209248"/>
              <a:gd name="connsiteX849" fmla="*/ 4631957 w 7427256"/>
              <a:gd name="connsiteY849" fmla="*/ 6564179 h 7209248"/>
              <a:gd name="connsiteX850" fmla="*/ 4148154 w 7427256"/>
              <a:gd name="connsiteY850" fmla="*/ 6564179 h 7209248"/>
              <a:gd name="connsiteX851" fmla="*/ 4152633 w 7427256"/>
              <a:gd name="connsiteY851" fmla="*/ 6564179 h 7209248"/>
              <a:gd name="connsiteX852" fmla="*/ 4166073 w 7427256"/>
              <a:gd name="connsiteY852" fmla="*/ 6564179 h 7209248"/>
              <a:gd name="connsiteX853" fmla="*/ 4166073 w 7427256"/>
              <a:gd name="connsiteY853" fmla="*/ 6573138 h 7209248"/>
              <a:gd name="connsiteX854" fmla="*/ 4152633 w 7427256"/>
              <a:gd name="connsiteY854" fmla="*/ 6568658 h 7209248"/>
              <a:gd name="connsiteX855" fmla="*/ 4148154 w 7427256"/>
              <a:gd name="connsiteY855" fmla="*/ 6564179 h 7209248"/>
              <a:gd name="connsiteX856" fmla="*/ 3807700 w 7427256"/>
              <a:gd name="connsiteY856" fmla="*/ 6564179 h 7209248"/>
              <a:gd name="connsiteX857" fmla="*/ 3798742 w 7427256"/>
              <a:gd name="connsiteY857" fmla="*/ 6568658 h 7209248"/>
              <a:gd name="connsiteX858" fmla="*/ 3807700 w 7427256"/>
              <a:gd name="connsiteY858" fmla="*/ 6573138 h 7209248"/>
              <a:gd name="connsiteX859" fmla="*/ 3816660 w 7427256"/>
              <a:gd name="connsiteY859" fmla="*/ 6573138 h 7209248"/>
              <a:gd name="connsiteX860" fmla="*/ 3816660 w 7427256"/>
              <a:gd name="connsiteY860" fmla="*/ 6568658 h 7209248"/>
              <a:gd name="connsiteX861" fmla="*/ 3807700 w 7427256"/>
              <a:gd name="connsiteY861" fmla="*/ 6564179 h 7209248"/>
              <a:gd name="connsiteX862" fmla="*/ 3682270 w 7427256"/>
              <a:gd name="connsiteY862" fmla="*/ 6564179 h 7209248"/>
              <a:gd name="connsiteX863" fmla="*/ 3682270 w 7427256"/>
              <a:gd name="connsiteY863" fmla="*/ 6573138 h 7209248"/>
              <a:gd name="connsiteX864" fmla="*/ 3691230 w 7427256"/>
              <a:gd name="connsiteY864" fmla="*/ 6564179 h 7209248"/>
              <a:gd name="connsiteX865" fmla="*/ 3682270 w 7427256"/>
              <a:gd name="connsiteY865" fmla="*/ 6564179 h 7209248"/>
              <a:gd name="connsiteX866" fmla="*/ 3565799 w 7427256"/>
              <a:gd name="connsiteY866" fmla="*/ 6564179 h 7209248"/>
              <a:gd name="connsiteX867" fmla="*/ 3538922 w 7427256"/>
              <a:gd name="connsiteY867" fmla="*/ 6573138 h 7209248"/>
              <a:gd name="connsiteX868" fmla="*/ 3570279 w 7427256"/>
              <a:gd name="connsiteY868" fmla="*/ 6573138 h 7209248"/>
              <a:gd name="connsiteX869" fmla="*/ 3592677 w 7427256"/>
              <a:gd name="connsiteY869" fmla="*/ 6582098 h 7209248"/>
              <a:gd name="connsiteX870" fmla="*/ 3610596 w 7427256"/>
              <a:gd name="connsiteY870" fmla="*/ 6591057 h 7209248"/>
              <a:gd name="connsiteX871" fmla="*/ 3628515 w 7427256"/>
              <a:gd name="connsiteY871" fmla="*/ 6582098 h 7209248"/>
              <a:gd name="connsiteX872" fmla="*/ 3610596 w 7427256"/>
              <a:gd name="connsiteY872" fmla="*/ 6568658 h 7209248"/>
              <a:gd name="connsiteX873" fmla="*/ 3565799 w 7427256"/>
              <a:gd name="connsiteY873" fmla="*/ 6564179 h 7209248"/>
              <a:gd name="connsiteX874" fmla="*/ 3494125 w 7427256"/>
              <a:gd name="connsiteY874" fmla="*/ 6564179 h 7209248"/>
              <a:gd name="connsiteX875" fmla="*/ 3485166 w 7427256"/>
              <a:gd name="connsiteY875" fmla="*/ 6573138 h 7209248"/>
              <a:gd name="connsiteX876" fmla="*/ 3521003 w 7427256"/>
              <a:gd name="connsiteY876" fmla="*/ 6564179 h 7209248"/>
              <a:gd name="connsiteX877" fmla="*/ 3404532 w 7427256"/>
              <a:gd name="connsiteY877" fmla="*/ 6564179 h 7209248"/>
              <a:gd name="connsiteX878" fmla="*/ 3395572 w 7427256"/>
              <a:gd name="connsiteY878" fmla="*/ 6573138 h 7209248"/>
              <a:gd name="connsiteX879" fmla="*/ 3404532 w 7427256"/>
              <a:gd name="connsiteY879" fmla="*/ 6573138 h 7209248"/>
              <a:gd name="connsiteX880" fmla="*/ 3404532 w 7427256"/>
              <a:gd name="connsiteY880" fmla="*/ 6564179 h 7209248"/>
              <a:gd name="connsiteX881" fmla="*/ 5384537 w 7427256"/>
              <a:gd name="connsiteY881" fmla="*/ 6555219 h 7209248"/>
              <a:gd name="connsiteX882" fmla="*/ 5384537 w 7427256"/>
              <a:gd name="connsiteY882" fmla="*/ 6591057 h 7209248"/>
              <a:gd name="connsiteX883" fmla="*/ 5375577 w 7427256"/>
              <a:gd name="connsiteY883" fmla="*/ 6582098 h 7209248"/>
              <a:gd name="connsiteX884" fmla="*/ 5380057 w 7427256"/>
              <a:gd name="connsiteY884" fmla="*/ 6559699 h 7209248"/>
              <a:gd name="connsiteX885" fmla="*/ 5384537 w 7427256"/>
              <a:gd name="connsiteY885" fmla="*/ 6555219 h 7209248"/>
              <a:gd name="connsiteX886" fmla="*/ 2879293 w 7427256"/>
              <a:gd name="connsiteY886" fmla="*/ 6550740 h 7209248"/>
              <a:gd name="connsiteX887" fmla="*/ 2898331 w 7427256"/>
              <a:gd name="connsiteY887" fmla="*/ 6555219 h 7209248"/>
              <a:gd name="connsiteX888" fmla="*/ 2920730 w 7427256"/>
              <a:gd name="connsiteY888" fmla="*/ 6573138 h 7209248"/>
              <a:gd name="connsiteX889" fmla="*/ 2902811 w 7427256"/>
              <a:gd name="connsiteY889" fmla="*/ 6573138 h 7209248"/>
              <a:gd name="connsiteX890" fmla="*/ 2893853 w 7427256"/>
              <a:gd name="connsiteY890" fmla="*/ 6573138 h 7209248"/>
              <a:gd name="connsiteX891" fmla="*/ 2875934 w 7427256"/>
              <a:gd name="connsiteY891" fmla="*/ 6564179 h 7209248"/>
              <a:gd name="connsiteX892" fmla="*/ 2866975 w 7427256"/>
              <a:gd name="connsiteY892" fmla="*/ 6555219 h 7209248"/>
              <a:gd name="connsiteX893" fmla="*/ 2879293 w 7427256"/>
              <a:gd name="connsiteY893" fmla="*/ 6550740 h 7209248"/>
              <a:gd name="connsiteX894" fmla="*/ 4461730 w 7427256"/>
              <a:gd name="connsiteY894" fmla="*/ 6546260 h 7209248"/>
              <a:gd name="connsiteX895" fmla="*/ 4452771 w 7427256"/>
              <a:gd name="connsiteY895" fmla="*/ 6555219 h 7209248"/>
              <a:gd name="connsiteX896" fmla="*/ 4470688 w 7427256"/>
              <a:gd name="connsiteY896" fmla="*/ 6555219 h 7209248"/>
              <a:gd name="connsiteX897" fmla="*/ 3673311 w 7427256"/>
              <a:gd name="connsiteY897" fmla="*/ 6546260 h 7209248"/>
              <a:gd name="connsiteX898" fmla="*/ 3673311 w 7427256"/>
              <a:gd name="connsiteY898" fmla="*/ 6555219 h 7209248"/>
              <a:gd name="connsiteX899" fmla="*/ 3682270 w 7427256"/>
              <a:gd name="connsiteY899" fmla="*/ 6555219 h 7209248"/>
              <a:gd name="connsiteX900" fmla="*/ 3691230 w 7427256"/>
              <a:gd name="connsiteY900" fmla="*/ 6550740 h 7209248"/>
              <a:gd name="connsiteX901" fmla="*/ 3682270 w 7427256"/>
              <a:gd name="connsiteY901" fmla="*/ 6546260 h 7209248"/>
              <a:gd name="connsiteX902" fmla="*/ 3673311 w 7427256"/>
              <a:gd name="connsiteY902" fmla="*/ 6546260 h 7209248"/>
              <a:gd name="connsiteX903" fmla="*/ 3108875 w 7427256"/>
              <a:gd name="connsiteY903" fmla="*/ 6546260 h 7209248"/>
              <a:gd name="connsiteX904" fmla="*/ 3126794 w 7427256"/>
              <a:gd name="connsiteY904" fmla="*/ 6546260 h 7209248"/>
              <a:gd name="connsiteX905" fmla="*/ 3117835 w 7427256"/>
              <a:gd name="connsiteY905" fmla="*/ 6564179 h 7209248"/>
              <a:gd name="connsiteX906" fmla="*/ 3108875 w 7427256"/>
              <a:gd name="connsiteY906" fmla="*/ 6564179 h 7209248"/>
              <a:gd name="connsiteX907" fmla="*/ 3099916 w 7427256"/>
              <a:gd name="connsiteY907" fmla="*/ 6568658 h 7209248"/>
              <a:gd name="connsiteX908" fmla="*/ 3090957 w 7427256"/>
              <a:gd name="connsiteY908" fmla="*/ 6564179 h 7209248"/>
              <a:gd name="connsiteX909" fmla="*/ 3095436 w 7427256"/>
              <a:gd name="connsiteY909" fmla="*/ 6564179 h 7209248"/>
              <a:gd name="connsiteX910" fmla="*/ 3099916 w 7427256"/>
              <a:gd name="connsiteY910" fmla="*/ 6555219 h 7209248"/>
              <a:gd name="connsiteX911" fmla="*/ 2651952 w 7427256"/>
              <a:gd name="connsiteY911" fmla="*/ 6546260 h 7209248"/>
              <a:gd name="connsiteX912" fmla="*/ 2674349 w 7427256"/>
              <a:gd name="connsiteY912" fmla="*/ 6555219 h 7209248"/>
              <a:gd name="connsiteX913" fmla="*/ 2674349 w 7427256"/>
              <a:gd name="connsiteY913" fmla="*/ 6568658 h 7209248"/>
              <a:gd name="connsiteX914" fmla="*/ 2651952 w 7427256"/>
              <a:gd name="connsiteY914" fmla="*/ 6573138 h 7209248"/>
              <a:gd name="connsiteX915" fmla="*/ 3423571 w 7427256"/>
              <a:gd name="connsiteY915" fmla="*/ 6540661 h 7209248"/>
              <a:gd name="connsiteX916" fmla="*/ 3413491 w 7427256"/>
              <a:gd name="connsiteY916" fmla="*/ 6546260 h 7209248"/>
              <a:gd name="connsiteX917" fmla="*/ 3422451 w 7427256"/>
              <a:gd name="connsiteY917" fmla="*/ 6555219 h 7209248"/>
              <a:gd name="connsiteX918" fmla="*/ 3449329 w 7427256"/>
              <a:gd name="connsiteY918" fmla="*/ 6555219 h 7209248"/>
              <a:gd name="connsiteX919" fmla="*/ 3435890 w 7427256"/>
              <a:gd name="connsiteY919" fmla="*/ 6541780 h 7209248"/>
              <a:gd name="connsiteX920" fmla="*/ 3423571 w 7427256"/>
              <a:gd name="connsiteY920" fmla="*/ 6540661 h 7209248"/>
              <a:gd name="connsiteX921" fmla="*/ 4282544 w 7427256"/>
              <a:gd name="connsiteY921" fmla="*/ 6537302 h 7209248"/>
              <a:gd name="connsiteX922" fmla="*/ 4282544 w 7427256"/>
              <a:gd name="connsiteY922" fmla="*/ 6546260 h 7209248"/>
              <a:gd name="connsiteX923" fmla="*/ 4264625 w 7427256"/>
              <a:gd name="connsiteY923" fmla="*/ 6555219 h 7209248"/>
              <a:gd name="connsiteX924" fmla="*/ 4255666 w 7427256"/>
              <a:gd name="connsiteY924" fmla="*/ 6582098 h 7209248"/>
              <a:gd name="connsiteX925" fmla="*/ 4273584 w 7427256"/>
              <a:gd name="connsiteY925" fmla="*/ 6573138 h 7209248"/>
              <a:gd name="connsiteX926" fmla="*/ 4291503 w 7427256"/>
              <a:gd name="connsiteY926" fmla="*/ 6573138 h 7209248"/>
              <a:gd name="connsiteX927" fmla="*/ 4309421 w 7427256"/>
              <a:gd name="connsiteY927" fmla="*/ 6564179 h 7209248"/>
              <a:gd name="connsiteX928" fmla="*/ 4327340 w 7427256"/>
              <a:gd name="connsiteY928" fmla="*/ 6555219 h 7209248"/>
              <a:gd name="connsiteX929" fmla="*/ 4336299 w 7427256"/>
              <a:gd name="connsiteY929" fmla="*/ 6546260 h 7209248"/>
              <a:gd name="connsiteX930" fmla="*/ 4327340 w 7427256"/>
              <a:gd name="connsiteY930" fmla="*/ 6541780 h 7209248"/>
              <a:gd name="connsiteX931" fmla="*/ 4313901 w 7427256"/>
              <a:gd name="connsiteY931" fmla="*/ 6537302 h 7209248"/>
              <a:gd name="connsiteX932" fmla="*/ 4309421 w 7427256"/>
              <a:gd name="connsiteY932" fmla="*/ 6546260 h 7209248"/>
              <a:gd name="connsiteX933" fmla="*/ 4291503 w 7427256"/>
              <a:gd name="connsiteY933" fmla="*/ 6546260 h 7209248"/>
              <a:gd name="connsiteX934" fmla="*/ 4282544 w 7427256"/>
              <a:gd name="connsiteY934" fmla="*/ 6537302 h 7209248"/>
              <a:gd name="connsiteX935" fmla="*/ 2622833 w 7427256"/>
              <a:gd name="connsiteY935" fmla="*/ 6535061 h 7209248"/>
              <a:gd name="connsiteX936" fmla="*/ 2634033 w 7427256"/>
              <a:gd name="connsiteY936" fmla="*/ 6537302 h 7209248"/>
              <a:gd name="connsiteX937" fmla="*/ 2642992 w 7427256"/>
              <a:gd name="connsiteY937" fmla="*/ 6537302 h 7209248"/>
              <a:gd name="connsiteX938" fmla="*/ 2634033 w 7427256"/>
              <a:gd name="connsiteY938" fmla="*/ 6546260 h 7209248"/>
              <a:gd name="connsiteX939" fmla="*/ 2629553 w 7427256"/>
              <a:gd name="connsiteY939" fmla="*/ 6559699 h 7209248"/>
              <a:gd name="connsiteX940" fmla="*/ 2616114 w 7427256"/>
              <a:gd name="connsiteY940" fmla="*/ 6555219 h 7209248"/>
              <a:gd name="connsiteX941" fmla="*/ 2622833 w 7427256"/>
              <a:gd name="connsiteY941" fmla="*/ 6535061 h 7209248"/>
              <a:gd name="connsiteX942" fmla="*/ 4558042 w 7427256"/>
              <a:gd name="connsiteY942" fmla="*/ 6534501 h 7209248"/>
              <a:gd name="connsiteX943" fmla="*/ 4578200 w 7427256"/>
              <a:gd name="connsiteY943" fmla="*/ 6546260 h 7209248"/>
              <a:gd name="connsiteX944" fmla="*/ 4542364 w 7427256"/>
              <a:gd name="connsiteY944" fmla="*/ 6546260 h 7209248"/>
              <a:gd name="connsiteX945" fmla="*/ 4533404 w 7427256"/>
              <a:gd name="connsiteY945" fmla="*/ 6546260 h 7209248"/>
              <a:gd name="connsiteX946" fmla="*/ 4542364 w 7427256"/>
              <a:gd name="connsiteY946" fmla="*/ 6537302 h 7209248"/>
              <a:gd name="connsiteX947" fmla="*/ 4558042 w 7427256"/>
              <a:gd name="connsiteY947" fmla="*/ 6534501 h 7209248"/>
              <a:gd name="connsiteX948" fmla="*/ 4134716 w 7427256"/>
              <a:gd name="connsiteY948" fmla="*/ 6528342 h 7209248"/>
              <a:gd name="connsiteX949" fmla="*/ 4130236 w 7427256"/>
              <a:gd name="connsiteY949" fmla="*/ 6537302 h 7209248"/>
              <a:gd name="connsiteX950" fmla="*/ 4139194 w 7427256"/>
              <a:gd name="connsiteY950" fmla="*/ 6546260 h 7209248"/>
              <a:gd name="connsiteX951" fmla="*/ 4143674 w 7427256"/>
              <a:gd name="connsiteY951" fmla="*/ 6537302 h 7209248"/>
              <a:gd name="connsiteX952" fmla="*/ 4134716 w 7427256"/>
              <a:gd name="connsiteY952" fmla="*/ 6528342 h 7209248"/>
              <a:gd name="connsiteX953" fmla="*/ 3619556 w 7427256"/>
              <a:gd name="connsiteY953" fmla="*/ 6528342 h 7209248"/>
              <a:gd name="connsiteX954" fmla="*/ 3615076 w 7427256"/>
              <a:gd name="connsiteY954" fmla="*/ 6537302 h 7209248"/>
              <a:gd name="connsiteX955" fmla="*/ 3624035 w 7427256"/>
              <a:gd name="connsiteY955" fmla="*/ 6546260 h 7209248"/>
              <a:gd name="connsiteX956" fmla="*/ 3628515 w 7427256"/>
              <a:gd name="connsiteY956" fmla="*/ 6537302 h 7209248"/>
              <a:gd name="connsiteX957" fmla="*/ 3619556 w 7427256"/>
              <a:gd name="connsiteY957" fmla="*/ 6528342 h 7209248"/>
              <a:gd name="connsiteX958" fmla="*/ 3489645 w 7427256"/>
              <a:gd name="connsiteY958" fmla="*/ 6528342 h 7209248"/>
              <a:gd name="connsiteX959" fmla="*/ 3480686 w 7427256"/>
              <a:gd name="connsiteY959" fmla="*/ 6537302 h 7209248"/>
              <a:gd name="connsiteX960" fmla="*/ 3485166 w 7427256"/>
              <a:gd name="connsiteY960" fmla="*/ 6546260 h 7209248"/>
              <a:gd name="connsiteX961" fmla="*/ 3494125 w 7427256"/>
              <a:gd name="connsiteY961" fmla="*/ 6537302 h 7209248"/>
              <a:gd name="connsiteX962" fmla="*/ 3489645 w 7427256"/>
              <a:gd name="connsiteY962" fmla="*/ 6528342 h 7209248"/>
              <a:gd name="connsiteX963" fmla="*/ 2920730 w 7427256"/>
              <a:gd name="connsiteY963" fmla="*/ 6528342 h 7209248"/>
              <a:gd name="connsiteX964" fmla="*/ 2929689 w 7427256"/>
              <a:gd name="connsiteY964" fmla="*/ 6537302 h 7209248"/>
              <a:gd name="connsiteX965" fmla="*/ 2929689 w 7427256"/>
              <a:gd name="connsiteY965" fmla="*/ 6546260 h 7209248"/>
              <a:gd name="connsiteX966" fmla="*/ 2911772 w 7427256"/>
              <a:gd name="connsiteY966" fmla="*/ 6537302 h 7209248"/>
              <a:gd name="connsiteX967" fmla="*/ 2916250 w 7427256"/>
              <a:gd name="connsiteY967" fmla="*/ 6532822 h 7209248"/>
              <a:gd name="connsiteX968" fmla="*/ 2920730 w 7427256"/>
              <a:gd name="connsiteY968" fmla="*/ 6528342 h 7209248"/>
              <a:gd name="connsiteX969" fmla="*/ 2741545 w 7427256"/>
              <a:gd name="connsiteY969" fmla="*/ 6528342 h 7209248"/>
              <a:gd name="connsiteX970" fmla="*/ 2750503 w 7427256"/>
              <a:gd name="connsiteY970" fmla="*/ 6528342 h 7209248"/>
              <a:gd name="connsiteX971" fmla="*/ 2759463 w 7427256"/>
              <a:gd name="connsiteY971" fmla="*/ 6528342 h 7209248"/>
              <a:gd name="connsiteX972" fmla="*/ 2750503 w 7427256"/>
              <a:gd name="connsiteY972" fmla="*/ 6537302 h 7209248"/>
              <a:gd name="connsiteX973" fmla="*/ 2746025 w 7427256"/>
              <a:gd name="connsiteY973" fmla="*/ 6537302 h 7209248"/>
              <a:gd name="connsiteX974" fmla="*/ 2741545 w 7427256"/>
              <a:gd name="connsiteY974" fmla="*/ 6528342 h 7209248"/>
              <a:gd name="connsiteX975" fmla="*/ 4403494 w 7427256"/>
              <a:gd name="connsiteY975" fmla="*/ 6521622 h 7209248"/>
              <a:gd name="connsiteX976" fmla="*/ 4390056 w 7427256"/>
              <a:gd name="connsiteY976" fmla="*/ 6528342 h 7209248"/>
              <a:gd name="connsiteX977" fmla="*/ 4390056 w 7427256"/>
              <a:gd name="connsiteY977" fmla="*/ 6537302 h 7209248"/>
              <a:gd name="connsiteX978" fmla="*/ 4407974 w 7427256"/>
              <a:gd name="connsiteY978" fmla="*/ 6537302 h 7209248"/>
              <a:gd name="connsiteX979" fmla="*/ 4403494 w 7427256"/>
              <a:gd name="connsiteY979" fmla="*/ 6521622 h 7209248"/>
              <a:gd name="connsiteX980" fmla="*/ 5411414 w 7427256"/>
              <a:gd name="connsiteY980" fmla="*/ 6519383 h 7209248"/>
              <a:gd name="connsiteX981" fmla="*/ 5411414 w 7427256"/>
              <a:gd name="connsiteY981" fmla="*/ 6537302 h 7209248"/>
              <a:gd name="connsiteX982" fmla="*/ 5402454 w 7427256"/>
              <a:gd name="connsiteY982" fmla="*/ 6546260 h 7209248"/>
              <a:gd name="connsiteX983" fmla="*/ 5384537 w 7427256"/>
              <a:gd name="connsiteY983" fmla="*/ 6537302 h 7209248"/>
              <a:gd name="connsiteX984" fmla="*/ 5393496 w 7427256"/>
              <a:gd name="connsiteY984" fmla="*/ 6528342 h 7209248"/>
              <a:gd name="connsiteX985" fmla="*/ 5402454 w 7427256"/>
              <a:gd name="connsiteY985" fmla="*/ 6528342 h 7209248"/>
              <a:gd name="connsiteX986" fmla="*/ 5411414 w 7427256"/>
              <a:gd name="connsiteY986" fmla="*/ 6519383 h 7209248"/>
              <a:gd name="connsiteX987" fmla="*/ 4291503 w 7427256"/>
              <a:gd name="connsiteY987" fmla="*/ 6519383 h 7209248"/>
              <a:gd name="connsiteX988" fmla="*/ 4291503 w 7427256"/>
              <a:gd name="connsiteY988" fmla="*/ 6528342 h 7209248"/>
              <a:gd name="connsiteX989" fmla="*/ 4300463 w 7427256"/>
              <a:gd name="connsiteY989" fmla="*/ 6519383 h 7209248"/>
              <a:gd name="connsiteX990" fmla="*/ 4264625 w 7427256"/>
              <a:gd name="connsiteY990" fmla="*/ 6519383 h 7209248"/>
              <a:gd name="connsiteX991" fmla="*/ 4228787 w 7427256"/>
              <a:gd name="connsiteY991" fmla="*/ 6528342 h 7209248"/>
              <a:gd name="connsiteX992" fmla="*/ 4201910 w 7427256"/>
              <a:gd name="connsiteY992" fmla="*/ 6537302 h 7209248"/>
              <a:gd name="connsiteX993" fmla="*/ 4219829 w 7427256"/>
              <a:gd name="connsiteY993" fmla="*/ 6546260 h 7209248"/>
              <a:gd name="connsiteX994" fmla="*/ 4237747 w 7427256"/>
              <a:gd name="connsiteY994" fmla="*/ 6546260 h 7209248"/>
              <a:gd name="connsiteX995" fmla="*/ 4246706 w 7427256"/>
              <a:gd name="connsiteY995" fmla="*/ 6546260 h 7209248"/>
              <a:gd name="connsiteX996" fmla="*/ 4255666 w 7427256"/>
              <a:gd name="connsiteY996" fmla="*/ 6546260 h 7209248"/>
              <a:gd name="connsiteX997" fmla="*/ 4255666 w 7427256"/>
              <a:gd name="connsiteY997" fmla="*/ 6537302 h 7209248"/>
              <a:gd name="connsiteX998" fmla="*/ 4264625 w 7427256"/>
              <a:gd name="connsiteY998" fmla="*/ 6528342 h 7209248"/>
              <a:gd name="connsiteX999" fmla="*/ 4273584 w 7427256"/>
              <a:gd name="connsiteY999" fmla="*/ 6519383 h 7209248"/>
              <a:gd name="connsiteX1000" fmla="*/ 4264625 w 7427256"/>
              <a:gd name="connsiteY1000" fmla="*/ 6519383 h 7209248"/>
              <a:gd name="connsiteX1001" fmla="*/ 4201910 w 7427256"/>
              <a:gd name="connsiteY1001" fmla="*/ 6519383 h 7209248"/>
              <a:gd name="connsiteX1002" fmla="*/ 4206390 w 7427256"/>
              <a:gd name="connsiteY1002" fmla="*/ 6528342 h 7209248"/>
              <a:gd name="connsiteX1003" fmla="*/ 4210870 w 7427256"/>
              <a:gd name="connsiteY1003" fmla="*/ 6519383 h 7209248"/>
              <a:gd name="connsiteX1004" fmla="*/ 4201910 w 7427256"/>
              <a:gd name="connsiteY1004" fmla="*/ 6519383 h 7209248"/>
              <a:gd name="connsiteX1005" fmla="*/ 4148154 w 7427256"/>
              <a:gd name="connsiteY1005" fmla="*/ 6519383 h 7209248"/>
              <a:gd name="connsiteX1006" fmla="*/ 4139194 w 7427256"/>
              <a:gd name="connsiteY1006" fmla="*/ 6523862 h 7209248"/>
              <a:gd name="connsiteX1007" fmla="*/ 4157113 w 7427256"/>
              <a:gd name="connsiteY1007" fmla="*/ 6528342 h 7209248"/>
              <a:gd name="connsiteX1008" fmla="*/ 4166073 w 7427256"/>
              <a:gd name="connsiteY1008" fmla="*/ 6519383 h 7209248"/>
              <a:gd name="connsiteX1009" fmla="*/ 4148154 w 7427256"/>
              <a:gd name="connsiteY1009" fmla="*/ 6519383 h 7209248"/>
              <a:gd name="connsiteX1010" fmla="*/ 3337337 w 7427256"/>
              <a:gd name="connsiteY1010" fmla="*/ 6519383 h 7209248"/>
              <a:gd name="connsiteX1011" fmla="*/ 3332858 w 7427256"/>
              <a:gd name="connsiteY1011" fmla="*/ 6528342 h 7209248"/>
              <a:gd name="connsiteX1012" fmla="*/ 3305980 w 7427256"/>
              <a:gd name="connsiteY1012" fmla="*/ 6537302 h 7209248"/>
              <a:gd name="connsiteX1013" fmla="*/ 3288062 w 7427256"/>
              <a:gd name="connsiteY1013" fmla="*/ 6546260 h 7209248"/>
              <a:gd name="connsiteX1014" fmla="*/ 3314940 w 7427256"/>
              <a:gd name="connsiteY1014" fmla="*/ 6546260 h 7209248"/>
              <a:gd name="connsiteX1015" fmla="*/ 3364216 w 7427256"/>
              <a:gd name="connsiteY1015" fmla="*/ 6546260 h 7209248"/>
              <a:gd name="connsiteX1016" fmla="*/ 3386614 w 7427256"/>
              <a:gd name="connsiteY1016" fmla="*/ 6537302 h 7209248"/>
              <a:gd name="connsiteX1017" fmla="*/ 3377655 w 7427256"/>
              <a:gd name="connsiteY1017" fmla="*/ 6519383 h 7209248"/>
              <a:gd name="connsiteX1018" fmla="*/ 3377655 w 7427256"/>
              <a:gd name="connsiteY1018" fmla="*/ 6528342 h 7209248"/>
              <a:gd name="connsiteX1019" fmla="*/ 3368695 w 7427256"/>
              <a:gd name="connsiteY1019" fmla="*/ 6537302 h 7209248"/>
              <a:gd name="connsiteX1020" fmla="*/ 3368695 w 7427256"/>
              <a:gd name="connsiteY1020" fmla="*/ 6528342 h 7209248"/>
              <a:gd name="connsiteX1021" fmla="*/ 3364216 w 7427256"/>
              <a:gd name="connsiteY1021" fmla="*/ 6523862 h 7209248"/>
              <a:gd name="connsiteX1022" fmla="*/ 3350776 w 7427256"/>
              <a:gd name="connsiteY1022" fmla="*/ 6519383 h 7209248"/>
              <a:gd name="connsiteX1023" fmla="*/ 3337337 w 7427256"/>
              <a:gd name="connsiteY1023" fmla="*/ 6519383 h 7209248"/>
              <a:gd name="connsiteX1024" fmla="*/ 3549001 w 7427256"/>
              <a:gd name="connsiteY1024" fmla="*/ 6514903 h 7209248"/>
              <a:gd name="connsiteX1025" fmla="*/ 3547881 w 7427256"/>
              <a:gd name="connsiteY1025" fmla="*/ 6519383 h 7209248"/>
              <a:gd name="connsiteX1026" fmla="*/ 3547881 w 7427256"/>
              <a:gd name="connsiteY1026" fmla="*/ 6537302 h 7209248"/>
              <a:gd name="connsiteX1027" fmla="*/ 3574759 w 7427256"/>
              <a:gd name="connsiteY1027" fmla="*/ 6537302 h 7209248"/>
              <a:gd name="connsiteX1028" fmla="*/ 3574759 w 7427256"/>
              <a:gd name="connsiteY1028" fmla="*/ 6528342 h 7209248"/>
              <a:gd name="connsiteX1029" fmla="*/ 3552361 w 7427256"/>
              <a:gd name="connsiteY1029" fmla="*/ 6519383 h 7209248"/>
              <a:gd name="connsiteX1030" fmla="*/ 3549001 w 7427256"/>
              <a:gd name="connsiteY1030" fmla="*/ 6514903 h 7209248"/>
              <a:gd name="connsiteX1031" fmla="*/ 3664352 w 7427256"/>
              <a:gd name="connsiteY1031" fmla="*/ 6510423 h 7209248"/>
              <a:gd name="connsiteX1032" fmla="*/ 3664352 w 7427256"/>
              <a:gd name="connsiteY1032" fmla="*/ 6519383 h 7209248"/>
              <a:gd name="connsiteX1033" fmla="*/ 3673311 w 7427256"/>
              <a:gd name="connsiteY1033" fmla="*/ 6510423 h 7209248"/>
              <a:gd name="connsiteX1034" fmla="*/ 3664352 w 7427256"/>
              <a:gd name="connsiteY1034" fmla="*/ 6510423 h 7209248"/>
              <a:gd name="connsiteX1035" fmla="*/ 3428611 w 7427256"/>
              <a:gd name="connsiteY1035" fmla="*/ 6507623 h 7209248"/>
              <a:gd name="connsiteX1036" fmla="*/ 3413491 w 7427256"/>
              <a:gd name="connsiteY1036" fmla="*/ 6519383 h 7209248"/>
              <a:gd name="connsiteX1037" fmla="*/ 3440370 w 7427256"/>
              <a:gd name="connsiteY1037" fmla="*/ 6519383 h 7209248"/>
              <a:gd name="connsiteX1038" fmla="*/ 3467248 w 7427256"/>
              <a:gd name="connsiteY1038" fmla="*/ 6519383 h 7209248"/>
              <a:gd name="connsiteX1039" fmla="*/ 3440370 w 7427256"/>
              <a:gd name="connsiteY1039" fmla="*/ 6510423 h 7209248"/>
              <a:gd name="connsiteX1040" fmla="*/ 3428611 w 7427256"/>
              <a:gd name="connsiteY1040" fmla="*/ 6507623 h 7209248"/>
              <a:gd name="connsiteX1041" fmla="*/ 5384537 w 7427256"/>
              <a:gd name="connsiteY1041" fmla="*/ 6501464 h 7209248"/>
              <a:gd name="connsiteX1042" fmla="*/ 5411414 w 7427256"/>
              <a:gd name="connsiteY1042" fmla="*/ 6501464 h 7209248"/>
              <a:gd name="connsiteX1043" fmla="*/ 5411414 w 7427256"/>
              <a:gd name="connsiteY1043" fmla="*/ 6519383 h 7209248"/>
              <a:gd name="connsiteX1044" fmla="*/ 5393496 w 7427256"/>
              <a:gd name="connsiteY1044" fmla="*/ 6510423 h 7209248"/>
              <a:gd name="connsiteX1045" fmla="*/ 5384537 w 7427256"/>
              <a:gd name="connsiteY1045" fmla="*/ 6501464 h 7209248"/>
              <a:gd name="connsiteX1046" fmla="*/ 4820101 w 7427256"/>
              <a:gd name="connsiteY1046" fmla="*/ 6501464 h 7209248"/>
              <a:gd name="connsiteX1047" fmla="*/ 4820101 w 7427256"/>
              <a:gd name="connsiteY1047" fmla="*/ 6510423 h 7209248"/>
              <a:gd name="connsiteX1048" fmla="*/ 4846978 w 7427256"/>
              <a:gd name="connsiteY1048" fmla="*/ 6501464 h 7209248"/>
              <a:gd name="connsiteX1049" fmla="*/ 4838020 w 7427256"/>
              <a:gd name="connsiteY1049" fmla="*/ 6501464 h 7209248"/>
              <a:gd name="connsiteX1050" fmla="*/ 3270143 w 7427256"/>
              <a:gd name="connsiteY1050" fmla="*/ 6501464 h 7209248"/>
              <a:gd name="connsiteX1051" fmla="*/ 3256704 w 7427256"/>
              <a:gd name="connsiteY1051" fmla="*/ 6505944 h 7209248"/>
              <a:gd name="connsiteX1052" fmla="*/ 3252224 w 7427256"/>
              <a:gd name="connsiteY1052" fmla="*/ 6519383 h 7209248"/>
              <a:gd name="connsiteX1053" fmla="*/ 3252224 w 7427256"/>
              <a:gd name="connsiteY1053" fmla="*/ 6528342 h 7209248"/>
              <a:gd name="connsiteX1054" fmla="*/ 3238785 w 7427256"/>
              <a:gd name="connsiteY1054" fmla="*/ 6519383 h 7209248"/>
              <a:gd name="connsiteX1055" fmla="*/ 3234305 w 7427256"/>
              <a:gd name="connsiteY1055" fmla="*/ 6528342 h 7209248"/>
              <a:gd name="connsiteX1056" fmla="*/ 3243265 w 7427256"/>
              <a:gd name="connsiteY1056" fmla="*/ 6537302 h 7209248"/>
              <a:gd name="connsiteX1057" fmla="*/ 3261183 w 7427256"/>
              <a:gd name="connsiteY1057" fmla="*/ 6528342 h 7209248"/>
              <a:gd name="connsiteX1058" fmla="*/ 3270143 w 7427256"/>
              <a:gd name="connsiteY1058" fmla="*/ 6510423 h 7209248"/>
              <a:gd name="connsiteX1059" fmla="*/ 4551323 w 7427256"/>
              <a:gd name="connsiteY1059" fmla="*/ 6492505 h 7209248"/>
              <a:gd name="connsiteX1060" fmla="*/ 4551323 w 7427256"/>
              <a:gd name="connsiteY1060" fmla="*/ 6501464 h 7209248"/>
              <a:gd name="connsiteX1061" fmla="*/ 4578200 w 7427256"/>
              <a:gd name="connsiteY1061" fmla="*/ 6492505 h 7209248"/>
              <a:gd name="connsiteX1062" fmla="*/ 4576521 w 7427256"/>
              <a:gd name="connsiteY1062" fmla="*/ 6492505 h 7209248"/>
              <a:gd name="connsiteX1063" fmla="*/ 4569241 w 7427256"/>
              <a:gd name="connsiteY1063" fmla="*/ 6492505 h 7209248"/>
              <a:gd name="connsiteX1064" fmla="*/ 4560281 w 7427256"/>
              <a:gd name="connsiteY1064" fmla="*/ 6492505 h 7209248"/>
              <a:gd name="connsiteX1065" fmla="*/ 4551323 w 7427256"/>
              <a:gd name="connsiteY1065" fmla="*/ 6492505 h 7209248"/>
              <a:gd name="connsiteX1066" fmla="*/ 3538922 w 7427256"/>
              <a:gd name="connsiteY1066" fmla="*/ 6492505 h 7209248"/>
              <a:gd name="connsiteX1067" fmla="*/ 3538922 w 7427256"/>
              <a:gd name="connsiteY1067" fmla="*/ 6501464 h 7209248"/>
              <a:gd name="connsiteX1068" fmla="*/ 3547881 w 7427256"/>
              <a:gd name="connsiteY1068" fmla="*/ 6492505 h 7209248"/>
              <a:gd name="connsiteX1069" fmla="*/ 3538922 w 7427256"/>
              <a:gd name="connsiteY1069" fmla="*/ 6492505 h 7209248"/>
              <a:gd name="connsiteX1070" fmla="*/ 3243265 w 7427256"/>
              <a:gd name="connsiteY1070" fmla="*/ 6492505 h 7209248"/>
              <a:gd name="connsiteX1071" fmla="*/ 3234305 w 7427256"/>
              <a:gd name="connsiteY1071" fmla="*/ 6496984 h 7209248"/>
              <a:gd name="connsiteX1072" fmla="*/ 3238785 w 7427256"/>
              <a:gd name="connsiteY1072" fmla="*/ 6501464 h 7209248"/>
              <a:gd name="connsiteX1073" fmla="*/ 3247744 w 7427256"/>
              <a:gd name="connsiteY1073" fmla="*/ 6496984 h 7209248"/>
              <a:gd name="connsiteX1074" fmla="*/ 3243265 w 7427256"/>
              <a:gd name="connsiteY1074" fmla="*/ 6492505 h 7209248"/>
              <a:gd name="connsiteX1075" fmla="*/ 3635234 w 7427256"/>
              <a:gd name="connsiteY1075" fmla="*/ 6488025 h 7209248"/>
              <a:gd name="connsiteX1076" fmla="*/ 3619556 w 7427256"/>
              <a:gd name="connsiteY1076" fmla="*/ 6492505 h 7209248"/>
              <a:gd name="connsiteX1077" fmla="*/ 3628515 w 7427256"/>
              <a:gd name="connsiteY1077" fmla="*/ 6492505 h 7209248"/>
              <a:gd name="connsiteX1078" fmla="*/ 3646433 w 7427256"/>
              <a:gd name="connsiteY1078" fmla="*/ 6492505 h 7209248"/>
              <a:gd name="connsiteX1079" fmla="*/ 3635234 w 7427256"/>
              <a:gd name="connsiteY1079" fmla="*/ 6488025 h 7209248"/>
              <a:gd name="connsiteX1080" fmla="*/ 5048563 w 7427256"/>
              <a:gd name="connsiteY1080" fmla="*/ 6483545 h 7209248"/>
              <a:gd name="connsiteX1081" fmla="*/ 5048563 w 7427256"/>
              <a:gd name="connsiteY1081" fmla="*/ 6492505 h 7209248"/>
              <a:gd name="connsiteX1082" fmla="*/ 5044083 w 7427256"/>
              <a:gd name="connsiteY1082" fmla="*/ 6501464 h 7209248"/>
              <a:gd name="connsiteX1083" fmla="*/ 5044083 w 7427256"/>
              <a:gd name="connsiteY1083" fmla="*/ 6492505 h 7209248"/>
              <a:gd name="connsiteX1084" fmla="*/ 5048563 w 7427256"/>
              <a:gd name="connsiteY1084" fmla="*/ 6483545 h 7209248"/>
              <a:gd name="connsiteX1085" fmla="*/ 4076479 w 7427256"/>
              <a:gd name="connsiteY1085" fmla="*/ 6483545 h 7209248"/>
              <a:gd name="connsiteX1086" fmla="*/ 4076479 w 7427256"/>
              <a:gd name="connsiteY1086" fmla="*/ 6501464 h 7209248"/>
              <a:gd name="connsiteX1087" fmla="*/ 4121276 w 7427256"/>
              <a:gd name="connsiteY1087" fmla="*/ 6501464 h 7209248"/>
              <a:gd name="connsiteX1088" fmla="*/ 4103358 w 7427256"/>
              <a:gd name="connsiteY1088" fmla="*/ 6492505 h 7209248"/>
              <a:gd name="connsiteX1089" fmla="*/ 4089918 w 7427256"/>
              <a:gd name="connsiteY1089" fmla="*/ 6483545 h 7209248"/>
              <a:gd name="connsiteX1090" fmla="*/ 4076479 w 7427256"/>
              <a:gd name="connsiteY1090" fmla="*/ 6483545 h 7209248"/>
              <a:gd name="connsiteX1091" fmla="*/ 2696748 w 7427256"/>
              <a:gd name="connsiteY1091" fmla="*/ 6483545 h 7209248"/>
              <a:gd name="connsiteX1092" fmla="*/ 2732585 w 7427256"/>
              <a:gd name="connsiteY1092" fmla="*/ 6492505 h 7209248"/>
              <a:gd name="connsiteX1093" fmla="*/ 2732585 w 7427256"/>
              <a:gd name="connsiteY1093" fmla="*/ 6501464 h 7209248"/>
              <a:gd name="connsiteX1094" fmla="*/ 2714667 w 7427256"/>
              <a:gd name="connsiteY1094" fmla="*/ 6496984 h 7209248"/>
              <a:gd name="connsiteX1095" fmla="*/ 2696748 w 7427256"/>
              <a:gd name="connsiteY1095" fmla="*/ 6483545 h 7209248"/>
              <a:gd name="connsiteX1096" fmla="*/ 3921932 w 7427256"/>
              <a:gd name="connsiteY1096" fmla="*/ 6477666 h 7209248"/>
              <a:gd name="connsiteX1097" fmla="*/ 3915212 w 7427256"/>
              <a:gd name="connsiteY1097" fmla="*/ 6479065 h 7209248"/>
              <a:gd name="connsiteX1098" fmla="*/ 3897293 w 7427256"/>
              <a:gd name="connsiteY1098" fmla="*/ 6492505 h 7209248"/>
              <a:gd name="connsiteX1099" fmla="*/ 3897293 w 7427256"/>
              <a:gd name="connsiteY1099" fmla="*/ 6501464 h 7209248"/>
              <a:gd name="connsiteX1100" fmla="*/ 3915212 w 7427256"/>
              <a:gd name="connsiteY1100" fmla="*/ 6501464 h 7209248"/>
              <a:gd name="connsiteX1101" fmla="*/ 3906253 w 7427256"/>
              <a:gd name="connsiteY1101" fmla="*/ 6510423 h 7209248"/>
              <a:gd name="connsiteX1102" fmla="*/ 3888335 w 7427256"/>
              <a:gd name="connsiteY1102" fmla="*/ 6519383 h 7209248"/>
              <a:gd name="connsiteX1103" fmla="*/ 3897293 w 7427256"/>
              <a:gd name="connsiteY1103" fmla="*/ 6523862 h 7209248"/>
              <a:gd name="connsiteX1104" fmla="*/ 3915212 w 7427256"/>
              <a:gd name="connsiteY1104" fmla="*/ 6519383 h 7209248"/>
              <a:gd name="connsiteX1105" fmla="*/ 3919692 w 7427256"/>
              <a:gd name="connsiteY1105" fmla="*/ 6528342 h 7209248"/>
              <a:gd name="connsiteX1106" fmla="*/ 3933131 w 7427256"/>
              <a:gd name="connsiteY1106" fmla="*/ 6519383 h 7209248"/>
              <a:gd name="connsiteX1107" fmla="*/ 3960009 w 7427256"/>
              <a:gd name="connsiteY1107" fmla="*/ 6519383 h 7209248"/>
              <a:gd name="connsiteX1108" fmla="*/ 3968967 w 7427256"/>
              <a:gd name="connsiteY1108" fmla="*/ 6510423 h 7209248"/>
              <a:gd name="connsiteX1109" fmla="*/ 3968967 w 7427256"/>
              <a:gd name="connsiteY1109" fmla="*/ 6501464 h 7209248"/>
              <a:gd name="connsiteX1110" fmla="*/ 3968967 w 7427256"/>
              <a:gd name="connsiteY1110" fmla="*/ 6483545 h 7209248"/>
              <a:gd name="connsiteX1111" fmla="*/ 3921932 w 7427256"/>
              <a:gd name="connsiteY1111" fmla="*/ 6477666 h 7209248"/>
              <a:gd name="connsiteX1112" fmla="*/ 2633192 w 7427256"/>
              <a:gd name="connsiteY1112" fmla="*/ 6477666 h 7209248"/>
              <a:gd name="connsiteX1113" fmla="*/ 2638513 w 7427256"/>
              <a:gd name="connsiteY1113" fmla="*/ 6479065 h 7209248"/>
              <a:gd name="connsiteX1114" fmla="*/ 2651952 w 7427256"/>
              <a:gd name="connsiteY1114" fmla="*/ 6483545 h 7209248"/>
              <a:gd name="connsiteX1115" fmla="*/ 2634033 w 7427256"/>
              <a:gd name="connsiteY1115" fmla="*/ 6483545 h 7209248"/>
              <a:gd name="connsiteX1116" fmla="*/ 2633192 w 7427256"/>
              <a:gd name="connsiteY1116" fmla="*/ 6477666 h 7209248"/>
              <a:gd name="connsiteX1117" fmla="*/ 5940014 w 7427256"/>
              <a:gd name="connsiteY1117" fmla="*/ 6474586 h 7209248"/>
              <a:gd name="connsiteX1118" fmla="*/ 5957932 w 7427256"/>
              <a:gd name="connsiteY1118" fmla="*/ 6483545 h 7209248"/>
              <a:gd name="connsiteX1119" fmla="*/ 5966891 w 7427256"/>
              <a:gd name="connsiteY1119" fmla="*/ 6496984 h 7209248"/>
              <a:gd name="connsiteX1120" fmla="*/ 5966891 w 7427256"/>
              <a:gd name="connsiteY1120" fmla="*/ 6501464 h 7209248"/>
              <a:gd name="connsiteX1121" fmla="*/ 5962411 w 7427256"/>
              <a:gd name="connsiteY1121" fmla="*/ 6501464 h 7209248"/>
              <a:gd name="connsiteX1122" fmla="*/ 5948972 w 7427256"/>
              <a:gd name="connsiteY1122" fmla="*/ 6492505 h 7209248"/>
              <a:gd name="connsiteX1123" fmla="*/ 5940014 w 7427256"/>
              <a:gd name="connsiteY1123" fmla="*/ 6474586 h 7209248"/>
              <a:gd name="connsiteX1124" fmla="*/ 5456211 w 7427256"/>
              <a:gd name="connsiteY1124" fmla="*/ 6474586 h 7209248"/>
              <a:gd name="connsiteX1125" fmla="*/ 5465170 w 7427256"/>
              <a:gd name="connsiteY1125" fmla="*/ 6474586 h 7209248"/>
              <a:gd name="connsiteX1126" fmla="*/ 5474130 w 7427256"/>
              <a:gd name="connsiteY1126" fmla="*/ 6474586 h 7209248"/>
              <a:gd name="connsiteX1127" fmla="*/ 5465170 w 7427256"/>
              <a:gd name="connsiteY1127" fmla="*/ 6483545 h 7209248"/>
              <a:gd name="connsiteX1128" fmla="*/ 5456211 w 7427256"/>
              <a:gd name="connsiteY1128" fmla="*/ 6474586 h 7209248"/>
              <a:gd name="connsiteX1129" fmla="*/ 5384537 w 7427256"/>
              <a:gd name="connsiteY1129" fmla="*/ 6474586 h 7209248"/>
              <a:gd name="connsiteX1130" fmla="*/ 5393496 w 7427256"/>
              <a:gd name="connsiteY1130" fmla="*/ 6474586 h 7209248"/>
              <a:gd name="connsiteX1131" fmla="*/ 5389016 w 7427256"/>
              <a:gd name="connsiteY1131" fmla="*/ 6483545 h 7209248"/>
              <a:gd name="connsiteX1132" fmla="*/ 5384537 w 7427256"/>
              <a:gd name="connsiteY1132" fmla="*/ 6474586 h 7209248"/>
              <a:gd name="connsiteX1133" fmla="*/ 4873858 w 7427256"/>
              <a:gd name="connsiteY1133" fmla="*/ 6474586 h 7209248"/>
              <a:gd name="connsiteX1134" fmla="*/ 4864898 w 7427256"/>
              <a:gd name="connsiteY1134" fmla="*/ 6483545 h 7209248"/>
              <a:gd name="connsiteX1135" fmla="*/ 4873858 w 7427256"/>
              <a:gd name="connsiteY1135" fmla="*/ 6483545 h 7209248"/>
              <a:gd name="connsiteX1136" fmla="*/ 4882816 w 7427256"/>
              <a:gd name="connsiteY1136" fmla="*/ 6483545 h 7209248"/>
              <a:gd name="connsiteX1137" fmla="*/ 4873858 w 7427256"/>
              <a:gd name="connsiteY1137" fmla="*/ 6474586 h 7209248"/>
              <a:gd name="connsiteX1138" fmla="*/ 4533404 w 7427256"/>
              <a:gd name="connsiteY1138" fmla="*/ 6474586 h 7209248"/>
              <a:gd name="connsiteX1139" fmla="*/ 4524445 w 7427256"/>
              <a:gd name="connsiteY1139" fmla="*/ 6492505 h 7209248"/>
              <a:gd name="connsiteX1140" fmla="*/ 4542364 w 7427256"/>
              <a:gd name="connsiteY1140" fmla="*/ 6483545 h 7209248"/>
              <a:gd name="connsiteX1141" fmla="*/ 4537884 w 7427256"/>
              <a:gd name="connsiteY1141" fmla="*/ 6479065 h 7209248"/>
              <a:gd name="connsiteX1142" fmla="*/ 4533404 w 7427256"/>
              <a:gd name="connsiteY1142" fmla="*/ 6474586 h 7209248"/>
              <a:gd name="connsiteX1143" fmla="*/ 4112317 w 7427256"/>
              <a:gd name="connsiteY1143" fmla="*/ 6474586 h 7209248"/>
              <a:gd name="connsiteX1144" fmla="*/ 4112317 w 7427256"/>
              <a:gd name="connsiteY1144" fmla="*/ 6483545 h 7209248"/>
              <a:gd name="connsiteX1145" fmla="*/ 4121276 w 7427256"/>
              <a:gd name="connsiteY1145" fmla="*/ 6483545 h 7209248"/>
              <a:gd name="connsiteX1146" fmla="*/ 4130236 w 7427256"/>
              <a:gd name="connsiteY1146" fmla="*/ 6474586 h 7209248"/>
              <a:gd name="connsiteX1147" fmla="*/ 3789782 w 7427256"/>
              <a:gd name="connsiteY1147" fmla="*/ 6474586 h 7209248"/>
              <a:gd name="connsiteX1148" fmla="*/ 3771864 w 7427256"/>
              <a:gd name="connsiteY1148" fmla="*/ 6501464 h 7209248"/>
              <a:gd name="connsiteX1149" fmla="*/ 3771864 w 7427256"/>
              <a:gd name="connsiteY1149" fmla="*/ 6492505 h 7209248"/>
              <a:gd name="connsiteX1150" fmla="*/ 3776343 w 7427256"/>
              <a:gd name="connsiteY1150" fmla="*/ 6479065 h 7209248"/>
              <a:gd name="connsiteX1151" fmla="*/ 3789782 w 7427256"/>
              <a:gd name="connsiteY1151" fmla="*/ 6474586 h 7209248"/>
              <a:gd name="connsiteX1152" fmla="*/ 3368695 w 7427256"/>
              <a:gd name="connsiteY1152" fmla="*/ 6474586 h 7209248"/>
              <a:gd name="connsiteX1153" fmla="*/ 3341817 w 7427256"/>
              <a:gd name="connsiteY1153" fmla="*/ 6483545 h 7209248"/>
              <a:gd name="connsiteX1154" fmla="*/ 3314940 w 7427256"/>
              <a:gd name="connsiteY1154" fmla="*/ 6501464 h 7209248"/>
              <a:gd name="connsiteX1155" fmla="*/ 3288062 w 7427256"/>
              <a:gd name="connsiteY1155" fmla="*/ 6510423 h 7209248"/>
              <a:gd name="connsiteX1156" fmla="*/ 3305980 w 7427256"/>
              <a:gd name="connsiteY1156" fmla="*/ 6510423 h 7209248"/>
              <a:gd name="connsiteX1157" fmla="*/ 3319420 w 7427256"/>
              <a:gd name="connsiteY1157" fmla="*/ 6505944 h 7209248"/>
              <a:gd name="connsiteX1158" fmla="*/ 3328378 w 7427256"/>
              <a:gd name="connsiteY1158" fmla="*/ 6501464 h 7209248"/>
              <a:gd name="connsiteX1159" fmla="*/ 3337337 w 7427256"/>
              <a:gd name="connsiteY1159" fmla="*/ 6501464 h 7209248"/>
              <a:gd name="connsiteX1160" fmla="*/ 3350776 w 7427256"/>
              <a:gd name="connsiteY1160" fmla="*/ 6501464 h 7209248"/>
              <a:gd name="connsiteX1161" fmla="*/ 3368695 w 7427256"/>
              <a:gd name="connsiteY1161" fmla="*/ 6501464 h 7209248"/>
              <a:gd name="connsiteX1162" fmla="*/ 3368695 w 7427256"/>
              <a:gd name="connsiteY1162" fmla="*/ 6483545 h 7209248"/>
              <a:gd name="connsiteX1163" fmla="*/ 3386614 w 7427256"/>
              <a:gd name="connsiteY1163" fmla="*/ 6483545 h 7209248"/>
              <a:gd name="connsiteX1164" fmla="*/ 3297021 w 7427256"/>
              <a:gd name="connsiteY1164" fmla="*/ 6474586 h 7209248"/>
              <a:gd name="connsiteX1165" fmla="*/ 3283582 w 7427256"/>
              <a:gd name="connsiteY1165" fmla="*/ 6479065 h 7209248"/>
              <a:gd name="connsiteX1166" fmla="*/ 3279102 w 7427256"/>
              <a:gd name="connsiteY1166" fmla="*/ 6483545 h 7209248"/>
              <a:gd name="connsiteX1167" fmla="*/ 3314940 w 7427256"/>
              <a:gd name="connsiteY1167" fmla="*/ 6483545 h 7209248"/>
              <a:gd name="connsiteX1168" fmla="*/ 3261183 w 7427256"/>
              <a:gd name="connsiteY1168" fmla="*/ 6474586 h 7209248"/>
              <a:gd name="connsiteX1169" fmla="*/ 3252224 w 7427256"/>
              <a:gd name="connsiteY1169" fmla="*/ 6483545 h 7209248"/>
              <a:gd name="connsiteX1170" fmla="*/ 3265663 w 7427256"/>
              <a:gd name="connsiteY1170" fmla="*/ 6488025 h 7209248"/>
              <a:gd name="connsiteX1171" fmla="*/ 3261183 w 7427256"/>
              <a:gd name="connsiteY1171" fmla="*/ 6474586 h 7209248"/>
              <a:gd name="connsiteX1172" fmla="*/ 3225347 w 7427256"/>
              <a:gd name="connsiteY1172" fmla="*/ 6474586 h 7209248"/>
              <a:gd name="connsiteX1173" fmla="*/ 3220867 w 7427256"/>
              <a:gd name="connsiteY1173" fmla="*/ 6479065 h 7209248"/>
              <a:gd name="connsiteX1174" fmla="*/ 3234305 w 7427256"/>
              <a:gd name="connsiteY1174" fmla="*/ 6483545 h 7209248"/>
              <a:gd name="connsiteX1175" fmla="*/ 4827940 w 7427256"/>
              <a:gd name="connsiteY1175" fmla="*/ 6468987 h 7209248"/>
              <a:gd name="connsiteX1176" fmla="*/ 4820101 w 7427256"/>
              <a:gd name="connsiteY1176" fmla="*/ 6474586 h 7209248"/>
              <a:gd name="connsiteX1177" fmla="*/ 4811142 w 7427256"/>
              <a:gd name="connsiteY1177" fmla="*/ 6474586 h 7209248"/>
              <a:gd name="connsiteX1178" fmla="*/ 4811142 w 7427256"/>
              <a:gd name="connsiteY1178" fmla="*/ 6483545 h 7209248"/>
              <a:gd name="connsiteX1179" fmla="*/ 4838020 w 7427256"/>
              <a:gd name="connsiteY1179" fmla="*/ 6474586 h 7209248"/>
              <a:gd name="connsiteX1180" fmla="*/ 4833540 w 7427256"/>
              <a:gd name="connsiteY1180" fmla="*/ 6470106 h 7209248"/>
              <a:gd name="connsiteX1181" fmla="*/ 4827940 w 7427256"/>
              <a:gd name="connsiteY1181" fmla="*/ 6468987 h 7209248"/>
              <a:gd name="connsiteX1182" fmla="*/ 4999286 w 7427256"/>
              <a:gd name="connsiteY1182" fmla="*/ 6465626 h 7209248"/>
              <a:gd name="connsiteX1183" fmla="*/ 5012726 w 7427256"/>
              <a:gd name="connsiteY1183" fmla="*/ 6470106 h 7209248"/>
              <a:gd name="connsiteX1184" fmla="*/ 5017206 w 7427256"/>
              <a:gd name="connsiteY1184" fmla="*/ 6474586 h 7209248"/>
              <a:gd name="connsiteX1185" fmla="*/ 5017206 w 7427256"/>
              <a:gd name="connsiteY1185" fmla="*/ 6483545 h 7209248"/>
              <a:gd name="connsiteX1186" fmla="*/ 4999286 w 7427256"/>
              <a:gd name="connsiteY1186" fmla="*/ 6474586 h 7209248"/>
              <a:gd name="connsiteX1187" fmla="*/ 3789782 w 7427256"/>
              <a:gd name="connsiteY1187" fmla="*/ 6465626 h 7209248"/>
              <a:gd name="connsiteX1188" fmla="*/ 3753945 w 7427256"/>
              <a:gd name="connsiteY1188" fmla="*/ 6483545 h 7209248"/>
              <a:gd name="connsiteX1189" fmla="*/ 3749465 w 7427256"/>
              <a:gd name="connsiteY1189" fmla="*/ 6492505 h 7209248"/>
              <a:gd name="connsiteX1190" fmla="*/ 3740506 w 7427256"/>
              <a:gd name="connsiteY1190" fmla="*/ 6492505 h 7209248"/>
              <a:gd name="connsiteX1191" fmla="*/ 3731546 w 7427256"/>
              <a:gd name="connsiteY1191" fmla="*/ 6496984 h 7209248"/>
              <a:gd name="connsiteX1192" fmla="*/ 3731546 w 7427256"/>
              <a:gd name="connsiteY1192" fmla="*/ 6501464 h 7209248"/>
              <a:gd name="connsiteX1193" fmla="*/ 3731546 w 7427256"/>
              <a:gd name="connsiteY1193" fmla="*/ 6505944 h 7209248"/>
              <a:gd name="connsiteX1194" fmla="*/ 3727068 w 7427256"/>
              <a:gd name="connsiteY1194" fmla="*/ 6519383 h 7209248"/>
              <a:gd name="connsiteX1195" fmla="*/ 3736026 w 7427256"/>
              <a:gd name="connsiteY1195" fmla="*/ 6528342 h 7209248"/>
              <a:gd name="connsiteX1196" fmla="*/ 3771864 w 7427256"/>
              <a:gd name="connsiteY1196" fmla="*/ 6528342 h 7209248"/>
              <a:gd name="connsiteX1197" fmla="*/ 3807700 w 7427256"/>
              <a:gd name="connsiteY1197" fmla="*/ 6537302 h 7209248"/>
              <a:gd name="connsiteX1198" fmla="*/ 3816660 w 7427256"/>
              <a:gd name="connsiteY1198" fmla="*/ 6546260 h 7209248"/>
              <a:gd name="connsiteX1199" fmla="*/ 3834578 w 7427256"/>
              <a:gd name="connsiteY1199" fmla="*/ 6546260 h 7209248"/>
              <a:gd name="connsiteX1200" fmla="*/ 3843538 w 7427256"/>
              <a:gd name="connsiteY1200" fmla="*/ 6550740 h 7209248"/>
              <a:gd name="connsiteX1201" fmla="*/ 3861457 w 7427256"/>
              <a:gd name="connsiteY1201" fmla="*/ 6555219 h 7209248"/>
              <a:gd name="connsiteX1202" fmla="*/ 3870416 w 7427256"/>
              <a:gd name="connsiteY1202" fmla="*/ 6546260 h 7209248"/>
              <a:gd name="connsiteX1203" fmla="*/ 3897293 w 7427256"/>
              <a:gd name="connsiteY1203" fmla="*/ 6546260 h 7209248"/>
              <a:gd name="connsiteX1204" fmla="*/ 3906253 w 7427256"/>
              <a:gd name="connsiteY1204" fmla="*/ 6555219 h 7209248"/>
              <a:gd name="connsiteX1205" fmla="*/ 3901773 w 7427256"/>
              <a:gd name="connsiteY1205" fmla="*/ 6564179 h 7209248"/>
              <a:gd name="connsiteX1206" fmla="*/ 3897293 w 7427256"/>
              <a:gd name="connsiteY1206" fmla="*/ 6582098 h 7209248"/>
              <a:gd name="connsiteX1207" fmla="*/ 3901773 w 7427256"/>
              <a:gd name="connsiteY1207" fmla="*/ 6595537 h 7209248"/>
              <a:gd name="connsiteX1208" fmla="*/ 3924171 w 7427256"/>
              <a:gd name="connsiteY1208" fmla="*/ 6600016 h 7209248"/>
              <a:gd name="connsiteX1209" fmla="*/ 3960009 w 7427256"/>
              <a:gd name="connsiteY1209" fmla="*/ 6591057 h 7209248"/>
              <a:gd name="connsiteX1210" fmla="*/ 3960009 w 7427256"/>
              <a:gd name="connsiteY1210" fmla="*/ 6573138 h 7209248"/>
              <a:gd name="connsiteX1211" fmla="*/ 3968967 w 7427256"/>
              <a:gd name="connsiteY1211" fmla="*/ 6564179 h 7209248"/>
              <a:gd name="connsiteX1212" fmla="*/ 3977927 w 7427256"/>
              <a:gd name="connsiteY1212" fmla="*/ 6573138 h 7209248"/>
              <a:gd name="connsiteX1213" fmla="*/ 3986886 w 7427256"/>
              <a:gd name="connsiteY1213" fmla="*/ 6600016 h 7209248"/>
              <a:gd name="connsiteX1214" fmla="*/ 4013765 w 7427256"/>
              <a:gd name="connsiteY1214" fmla="*/ 6617934 h 7209248"/>
              <a:gd name="connsiteX1215" fmla="*/ 4049601 w 7427256"/>
              <a:gd name="connsiteY1215" fmla="*/ 6608976 h 7209248"/>
              <a:gd name="connsiteX1216" fmla="*/ 4058561 w 7427256"/>
              <a:gd name="connsiteY1216" fmla="*/ 6608976 h 7209248"/>
              <a:gd name="connsiteX1217" fmla="*/ 4063040 w 7427256"/>
              <a:gd name="connsiteY1217" fmla="*/ 6600016 h 7209248"/>
              <a:gd name="connsiteX1218" fmla="*/ 4076479 w 7427256"/>
              <a:gd name="connsiteY1218" fmla="*/ 6591057 h 7209248"/>
              <a:gd name="connsiteX1219" fmla="*/ 4085439 w 7427256"/>
              <a:gd name="connsiteY1219" fmla="*/ 6577618 h 7209248"/>
              <a:gd name="connsiteX1220" fmla="*/ 4076479 w 7427256"/>
              <a:gd name="connsiteY1220" fmla="*/ 6564179 h 7209248"/>
              <a:gd name="connsiteX1221" fmla="*/ 4085439 w 7427256"/>
              <a:gd name="connsiteY1221" fmla="*/ 6555219 h 7209248"/>
              <a:gd name="connsiteX1222" fmla="*/ 4098878 w 7427256"/>
              <a:gd name="connsiteY1222" fmla="*/ 6564179 h 7209248"/>
              <a:gd name="connsiteX1223" fmla="*/ 4103358 w 7427256"/>
              <a:gd name="connsiteY1223" fmla="*/ 6564179 h 7209248"/>
              <a:gd name="connsiteX1224" fmla="*/ 4094398 w 7427256"/>
              <a:gd name="connsiteY1224" fmla="*/ 6546260 h 7209248"/>
              <a:gd name="connsiteX1225" fmla="*/ 4076479 w 7427256"/>
              <a:gd name="connsiteY1225" fmla="*/ 6537302 h 7209248"/>
              <a:gd name="connsiteX1226" fmla="*/ 4067520 w 7427256"/>
              <a:gd name="connsiteY1226" fmla="*/ 6528342 h 7209248"/>
              <a:gd name="connsiteX1227" fmla="*/ 4049601 w 7427256"/>
              <a:gd name="connsiteY1227" fmla="*/ 6528342 h 7209248"/>
              <a:gd name="connsiteX1228" fmla="*/ 4022724 w 7427256"/>
              <a:gd name="connsiteY1228" fmla="*/ 6537302 h 7209248"/>
              <a:gd name="connsiteX1229" fmla="*/ 4031683 w 7427256"/>
              <a:gd name="connsiteY1229" fmla="*/ 6546260 h 7209248"/>
              <a:gd name="connsiteX1230" fmla="*/ 3986886 w 7427256"/>
              <a:gd name="connsiteY1230" fmla="*/ 6546260 h 7209248"/>
              <a:gd name="connsiteX1231" fmla="*/ 3906253 w 7427256"/>
              <a:gd name="connsiteY1231" fmla="*/ 6537302 h 7209248"/>
              <a:gd name="connsiteX1232" fmla="*/ 3834578 w 7427256"/>
              <a:gd name="connsiteY1232" fmla="*/ 6532822 h 7209248"/>
              <a:gd name="connsiteX1233" fmla="*/ 3816660 w 7427256"/>
              <a:gd name="connsiteY1233" fmla="*/ 6528342 h 7209248"/>
              <a:gd name="connsiteX1234" fmla="*/ 3807700 w 7427256"/>
              <a:gd name="connsiteY1234" fmla="*/ 6501464 h 7209248"/>
              <a:gd name="connsiteX1235" fmla="*/ 3807700 w 7427256"/>
              <a:gd name="connsiteY1235" fmla="*/ 6483545 h 7209248"/>
              <a:gd name="connsiteX1236" fmla="*/ 3798742 w 7427256"/>
              <a:gd name="connsiteY1236" fmla="*/ 6474586 h 7209248"/>
              <a:gd name="connsiteX1237" fmla="*/ 3126794 w 7427256"/>
              <a:gd name="connsiteY1237" fmla="*/ 6465626 h 7209248"/>
              <a:gd name="connsiteX1238" fmla="*/ 3117835 w 7427256"/>
              <a:gd name="connsiteY1238" fmla="*/ 6474586 h 7209248"/>
              <a:gd name="connsiteX1239" fmla="*/ 3113355 w 7427256"/>
              <a:gd name="connsiteY1239" fmla="*/ 6488025 h 7209248"/>
              <a:gd name="connsiteX1240" fmla="*/ 3108875 w 7427256"/>
              <a:gd name="connsiteY1240" fmla="*/ 6492505 h 7209248"/>
              <a:gd name="connsiteX1241" fmla="*/ 3108875 w 7427256"/>
              <a:gd name="connsiteY1241" fmla="*/ 6510423 h 7209248"/>
              <a:gd name="connsiteX1242" fmla="*/ 3140233 w 7427256"/>
              <a:gd name="connsiteY1242" fmla="*/ 6519383 h 7209248"/>
              <a:gd name="connsiteX1243" fmla="*/ 3171590 w 7427256"/>
              <a:gd name="connsiteY1243" fmla="*/ 6528342 h 7209248"/>
              <a:gd name="connsiteX1244" fmla="*/ 3189509 w 7427256"/>
              <a:gd name="connsiteY1244" fmla="*/ 6528342 h 7209248"/>
              <a:gd name="connsiteX1245" fmla="*/ 3189509 w 7427256"/>
              <a:gd name="connsiteY1245" fmla="*/ 6519383 h 7209248"/>
              <a:gd name="connsiteX1246" fmla="*/ 3189509 w 7427256"/>
              <a:gd name="connsiteY1246" fmla="*/ 6501464 h 7209248"/>
              <a:gd name="connsiteX1247" fmla="*/ 3202948 w 7427256"/>
              <a:gd name="connsiteY1247" fmla="*/ 6505944 h 7209248"/>
              <a:gd name="connsiteX1248" fmla="*/ 3216387 w 7427256"/>
              <a:gd name="connsiteY1248" fmla="*/ 6510423 h 7209248"/>
              <a:gd name="connsiteX1249" fmla="*/ 3198469 w 7427256"/>
              <a:gd name="connsiteY1249" fmla="*/ 6483545 h 7209248"/>
              <a:gd name="connsiteX1250" fmla="*/ 3171590 w 7427256"/>
              <a:gd name="connsiteY1250" fmla="*/ 6474586 h 7209248"/>
              <a:gd name="connsiteX1251" fmla="*/ 3162631 w 7427256"/>
              <a:gd name="connsiteY1251" fmla="*/ 6474586 h 7209248"/>
              <a:gd name="connsiteX1252" fmla="*/ 3153673 w 7427256"/>
              <a:gd name="connsiteY1252" fmla="*/ 6479065 h 7209248"/>
              <a:gd name="connsiteX1253" fmla="*/ 3158151 w 7427256"/>
              <a:gd name="connsiteY1253" fmla="*/ 6488025 h 7209248"/>
              <a:gd name="connsiteX1254" fmla="*/ 3162631 w 7427256"/>
              <a:gd name="connsiteY1254" fmla="*/ 6496984 h 7209248"/>
              <a:gd name="connsiteX1255" fmla="*/ 3158151 w 7427256"/>
              <a:gd name="connsiteY1255" fmla="*/ 6501464 h 7209248"/>
              <a:gd name="connsiteX1256" fmla="*/ 3149193 w 7427256"/>
              <a:gd name="connsiteY1256" fmla="*/ 6501464 h 7209248"/>
              <a:gd name="connsiteX1257" fmla="*/ 3135754 w 7427256"/>
              <a:gd name="connsiteY1257" fmla="*/ 6501464 h 7209248"/>
              <a:gd name="connsiteX1258" fmla="*/ 3131274 w 7427256"/>
              <a:gd name="connsiteY1258" fmla="*/ 6488025 h 7209248"/>
              <a:gd name="connsiteX1259" fmla="*/ 3135754 w 7427256"/>
              <a:gd name="connsiteY1259" fmla="*/ 6465626 h 7209248"/>
              <a:gd name="connsiteX1260" fmla="*/ 3037201 w 7427256"/>
              <a:gd name="connsiteY1260" fmla="*/ 6465626 h 7209248"/>
              <a:gd name="connsiteX1261" fmla="*/ 3028242 w 7427256"/>
              <a:gd name="connsiteY1261" fmla="*/ 6474586 h 7209248"/>
              <a:gd name="connsiteX1262" fmla="*/ 3055120 w 7427256"/>
              <a:gd name="connsiteY1262" fmla="*/ 6483545 h 7209248"/>
              <a:gd name="connsiteX1263" fmla="*/ 2983446 w 7427256"/>
              <a:gd name="connsiteY1263" fmla="*/ 6465626 h 7209248"/>
              <a:gd name="connsiteX1264" fmla="*/ 2992404 w 7427256"/>
              <a:gd name="connsiteY1264" fmla="*/ 6474586 h 7209248"/>
              <a:gd name="connsiteX1265" fmla="*/ 3001364 w 7427256"/>
              <a:gd name="connsiteY1265" fmla="*/ 6465626 h 7209248"/>
              <a:gd name="connsiteX1266" fmla="*/ 2992404 w 7427256"/>
              <a:gd name="connsiteY1266" fmla="*/ 6465626 h 7209248"/>
              <a:gd name="connsiteX1267" fmla="*/ 2983446 w 7427256"/>
              <a:gd name="connsiteY1267" fmla="*/ 6465626 h 7209248"/>
              <a:gd name="connsiteX1268" fmla="*/ 5053042 w 7427256"/>
              <a:gd name="connsiteY1268" fmla="*/ 6456667 h 7209248"/>
              <a:gd name="connsiteX1269" fmla="*/ 5079921 w 7427256"/>
              <a:gd name="connsiteY1269" fmla="*/ 6456667 h 7209248"/>
              <a:gd name="connsiteX1270" fmla="*/ 5062002 w 7427256"/>
              <a:gd name="connsiteY1270" fmla="*/ 6465626 h 7209248"/>
              <a:gd name="connsiteX1271" fmla="*/ 5057522 w 7427256"/>
              <a:gd name="connsiteY1271" fmla="*/ 6465626 h 7209248"/>
              <a:gd name="connsiteX1272" fmla="*/ 5053042 w 7427256"/>
              <a:gd name="connsiteY1272" fmla="*/ 6456667 h 7209248"/>
              <a:gd name="connsiteX1273" fmla="*/ 4022724 w 7427256"/>
              <a:gd name="connsiteY1273" fmla="*/ 6456667 h 7209248"/>
              <a:gd name="connsiteX1274" fmla="*/ 4022724 w 7427256"/>
              <a:gd name="connsiteY1274" fmla="*/ 6474586 h 7209248"/>
              <a:gd name="connsiteX1275" fmla="*/ 4022724 w 7427256"/>
              <a:gd name="connsiteY1275" fmla="*/ 6492505 h 7209248"/>
              <a:gd name="connsiteX1276" fmla="*/ 4013765 w 7427256"/>
              <a:gd name="connsiteY1276" fmla="*/ 6501464 h 7209248"/>
              <a:gd name="connsiteX1277" fmla="*/ 4040643 w 7427256"/>
              <a:gd name="connsiteY1277" fmla="*/ 6501464 h 7209248"/>
              <a:gd name="connsiteX1278" fmla="*/ 4049601 w 7427256"/>
              <a:gd name="connsiteY1278" fmla="*/ 6492505 h 7209248"/>
              <a:gd name="connsiteX1279" fmla="*/ 4049601 w 7427256"/>
              <a:gd name="connsiteY1279" fmla="*/ 6474586 h 7209248"/>
              <a:gd name="connsiteX1280" fmla="*/ 4067520 w 7427256"/>
              <a:gd name="connsiteY1280" fmla="*/ 6470106 h 7209248"/>
              <a:gd name="connsiteX1281" fmla="*/ 4076479 w 7427256"/>
              <a:gd name="connsiteY1281" fmla="*/ 6456667 h 7209248"/>
              <a:gd name="connsiteX1282" fmla="*/ 4622409 w 7427256"/>
              <a:gd name="connsiteY1282" fmla="*/ 6454758 h 7209248"/>
              <a:gd name="connsiteX1283" fmla="*/ 4622997 w 7427256"/>
              <a:gd name="connsiteY1283" fmla="*/ 6456667 h 7209248"/>
              <a:gd name="connsiteX1284" fmla="*/ 4631957 w 7427256"/>
              <a:gd name="connsiteY1284" fmla="*/ 6465626 h 7209248"/>
              <a:gd name="connsiteX1285" fmla="*/ 4649874 w 7427256"/>
              <a:gd name="connsiteY1285" fmla="*/ 6465626 h 7209248"/>
              <a:gd name="connsiteX1286" fmla="*/ 4631957 w 7427256"/>
              <a:gd name="connsiteY1286" fmla="*/ 6456667 h 7209248"/>
              <a:gd name="connsiteX1287" fmla="*/ 3563560 w 7427256"/>
              <a:gd name="connsiteY1287" fmla="*/ 6451068 h 7209248"/>
              <a:gd name="connsiteX1288" fmla="*/ 3556841 w 7427256"/>
              <a:gd name="connsiteY1288" fmla="*/ 6456667 h 7209248"/>
              <a:gd name="connsiteX1289" fmla="*/ 3565799 w 7427256"/>
              <a:gd name="connsiteY1289" fmla="*/ 6456667 h 7209248"/>
              <a:gd name="connsiteX1290" fmla="*/ 3565799 w 7427256"/>
              <a:gd name="connsiteY1290" fmla="*/ 6452187 h 7209248"/>
              <a:gd name="connsiteX1291" fmla="*/ 3563560 w 7427256"/>
              <a:gd name="connsiteY1291" fmla="*/ 6451068 h 7209248"/>
              <a:gd name="connsiteX1292" fmla="*/ 5868338 w 7427256"/>
              <a:gd name="connsiteY1292" fmla="*/ 6447707 h 7209248"/>
              <a:gd name="connsiteX1293" fmla="*/ 5881778 w 7427256"/>
              <a:gd name="connsiteY1293" fmla="*/ 6447707 h 7209248"/>
              <a:gd name="connsiteX1294" fmla="*/ 5886257 w 7427256"/>
              <a:gd name="connsiteY1294" fmla="*/ 6452187 h 7209248"/>
              <a:gd name="connsiteX1295" fmla="*/ 5877298 w 7427256"/>
              <a:gd name="connsiteY1295" fmla="*/ 6456667 h 7209248"/>
              <a:gd name="connsiteX1296" fmla="*/ 4658834 w 7427256"/>
              <a:gd name="connsiteY1296" fmla="*/ 6447707 h 7209248"/>
              <a:gd name="connsiteX1297" fmla="*/ 4667793 w 7427256"/>
              <a:gd name="connsiteY1297" fmla="*/ 6456667 h 7209248"/>
              <a:gd name="connsiteX1298" fmla="*/ 4667793 w 7427256"/>
              <a:gd name="connsiteY1298" fmla="*/ 6452187 h 7209248"/>
              <a:gd name="connsiteX1299" fmla="*/ 4658834 w 7427256"/>
              <a:gd name="connsiteY1299" fmla="*/ 6447707 h 7209248"/>
              <a:gd name="connsiteX1300" fmla="*/ 4587160 w 7427256"/>
              <a:gd name="connsiteY1300" fmla="*/ 6447707 h 7209248"/>
              <a:gd name="connsiteX1301" fmla="*/ 4605078 w 7427256"/>
              <a:gd name="connsiteY1301" fmla="*/ 6452187 h 7209248"/>
              <a:gd name="connsiteX1302" fmla="*/ 4607445 w 7427256"/>
              <a:gd name="connsiteY1302" fmla="*/ 6451765 h 7209248"/>
              <a:gd name="connsiteX1303" fmla="*/ 4569241 w 7427256"/>
              <a:gd name="connsiteY1303" fmla="*/ 6447707 h 7209248"/>
              <a:gd name="connsiteX1304" fmla="*/ 4555803 w 7427256"/>
              <a:gd name="connsiteY1304" fmla="*/ 6452187 h 7209248"/>
              <a:gd name="connsiteX1305" fmla="*/ 4551323 w 7427256"/>
              <a:gd name="connsiteY1305" fmla="*/ 6461147 h 7209248"/>
              <a:gd name="connsiteX1306" fmla="*/ 4555803 w 7427256"/>
              <a:gd name="connsiteY1306" fmla="*/ 6465626 h 7209248"/>
              <a:gd name="connsiteX1307" fmla="*/ 4569241 w 7427256"/>
              <a:gd name="connsiteY1307" fmla="*/ 6465626 h 7209248"/>
              <a:gd name="connsiteX1308" fmla="*/ 4578200 w 7427256"/>
              <a:gd name="connsiteY1308" fmla="*/ 6456667 h 7209248"/>
              <a:gd name="connsiteX1309" fmla="*/ 4569241 w 7427256"/>
              <a:gd name="connsiteY1309" fmla="*/ 6447707 h 7209248"/>
              <a:gd name="connsiteX1310" fmla="*/ 4372137 w 7427256"/>
              <a:gd name="connsiteY1310" fmla="*/ 6447707 h 7209248"/>
              <a:gd name="connsiteX1311" fmla="*/ 4345259 w 7427256"/>
              <a:gd name="connsiteY1311" fmla="*/ 6456667 h 7209248"/>
              <a:gd name="connsiteX1312" fmla="*/ 4327340 w 7427256"/>
              <a:gd name="connsiteY1312" fmla="*/ 6465626 h 7209248"/>
              <a:gd name="connsiteX1313" fmla="*/ 4295983 w 7427256"/>
              <a:gd name="connsiteY1313" fmla="*/ 6470106 h 7209248"/>
              <a:gd name="connsiteX1314" fmla="*/ 4282544 w 7427256"/>
              <a:gd name="connsiteY1314" fmla="*/ 6474586 h 7209248"/>
              <a:gd name="connsiteX1315" fmla="*/ 4255666 w 7427256"/>
              <a:gd name="connsiteY1315" fmla="*/ 6488025 h 7209248"/>
              <a:gd name="connsiteX1316" fmla="*/ 4251186 w 7427256"/>
              <a:gd name="connsiteY1316" fmla="*/ 6496984 h 7209248"/>
              <a:gd name="connsiteX1317" fmla="*/ 4255666 w 7427256"/>
              <a:gd name="connsiteY1317" fmla="*/ 6501464 h 7209248"/>
              <a:gd name="connsiteX1318" fmla="*/ 4291503 w 7427256"/>
              <a:gd name="connsiteY1318" fmla="*/ 6501464 h 7209248"/>
              <a:gd name="connsiteX1319" fmla="*/ 4345259 w 7427256"/>
              <a:gd name="connsiteY1319" fmla="*/ 6501464 h 7209248"/>
              <a:gd name="connsiteX1320" fmla="*/ 4358698 w 7427256"/>
              <a:gd name="connsiteY1320" fmla="*/ 6510423 h 7209248"/>
              <a:gd name="connsiteX1321" fmla="*/ 4372137 w 7427256"/>
              <a:gd name="connsiteY1321" fmla="*/ 6501464 h 7209248"/>
              <a:gd name="connsiteX1322" fmla="*/ 4394534 w 7427256"/>
              <a:gd name="connsiteY1322" fmla="*/ 6501464 h 7209248"/>
              <a:gd name="connsiteX1323" fmla="*/ 4421413 w 7427256"/>
              <a:gd name="connsiteY1323" fmla="*/ 6496984 h 7209248"/>
              <a:gd name="connsiteX1324" fmla="*/ 4434852 w 7427256"/>
              <a:gd name="connsiteY1324" fmla="*/ 6483545 h 7209248"/>
              <a:gd name="connsiteX1325" fmla="*/ 4443811 w 7427256"/>
              <a:gd name="connsiteY1325" fmla="*/ 6492505 h 7209248"/>
              <a:gd name="connsiteX1326" fmla="*/ 4434852 w 7427256"/>
              <a:gd name="connsiteY1326" fmla="*/ 6519383 h 7209248"/>
              <a:gd name="connsiteX1327" fmla="*/ 4443811 w 7427256"/>
              <a:gd name="connsiteY1327" fmla="*/ 6519383 h 7209248"/>
              <a:gd name="connsiteX1328" fmla="*/ 4461730 w 7427256"/>
              <a:gd name="connsiteY1328" fmla="*/ 6523862 h 7209248"/>
              <a:gd name="connsiteX1329" fmla="*/ 4470688 w 7427256"/>
              <a:gd name="connsiteY1329" fmla="*/ 6528342 h 7209248"/>
              <a:gd name="connsiteX1330" fmla="*/ 4470688 w 7427256"/>
              <a:gd name="connsiteY1330" fmla="*/ 6519383 h 7209248"/>
              <a:gd name="connsiteX1331" fmla="*/ 4475168 w 7427256"/>
              <a:gd name="connsiteY1331" fmla="*/ 6514903 h 7209248"/>
              <a:gd name="connsiteX1332" fmla="*/ 4479648 w 7427256"/>
              <a:gd name="connsiteY1332" fmla="*/ 6510423 h 7209248"/>
              <a:gd name="connsiteX1333" fmla="*/ 4497567 w 7427256"/>
              <a:gd name="connsiteY1333" fmla="*/ 6501464 h 7209248"/>
              <a:gd name="connsiteX1334" fmla="*/ 4479648 w 7427256"/>
              <a:gd name="connsiteY1334" fmla="*/ 6492505 h 7209248"/>
              <a:gd name="connsiteX1335" fmla="*/ 4470688 w 7427256"/>
              <a:gd name="connsiteY1335" fmla="*/ 6483545 h 7209248"/>
              <a:gd name="connsiteX1336" fmla="*/ 4443811 w 7427256"/>
              <a:gd name="connsiteY1336" fmla="*/ 6456667 h 7209248"/>
              <a:gd name="connsiteX1337" fmla="*/ 4425892 w 7427256"/>
              <a:gd name="connsiteY1337" fmla="*/ 6456667 h 7209248"/>
              <a:gd name="connsiteX1338" fmla="*/ 4407974 w 7427256"/>
              <a:gd name="connsiteY1338" fmla="*/ 6465626 h 7209248"/>
              <a:gd name="connsiteX1339" fmla="*/ 4390056 w 7427256"/>
              <a:gd name="connsiteY1339" fmla="*/ 6483545 h 7209248"/>
              <a:gd name="connsiteX1340" fmla="*/ 4390056 w 7427256"/>
              <a:gd name="connsiteY1340" fmla="*/ 6474586 h 7209248"/>
              <a:gd name="connsiteX1341" fmla="*/ 4381096 w 7427256"/>
              <a:gd name="connsiteY1341" fmla="*/ 6465626 h 7209248"/>
              <a:gd name="connsiteX1342" fmla="*/ 4363177 w 7427256"/>
              <a:gd name="connsiteY1342" fmla="*/ 6456667 h 7209248"/>
              <a:gd name="connsiteX1343" fmla="*/ 4381096 w 7427256"/>
              <a:gd name="connsiteY1343" fmla="*/ 6456667 h 7209248"/>
              <a:gd name="connsiteX1344" fmla="*/ 4407974 w 7427256"/>
              <a:gd name="connsiteY1344" fmla="*/ 6452187 h 7209248"/>
              <a:gd name="connsiteX1345" fmla="*/ 4372137 w 7427256"/>
              <a:gd name="connsiteY1345" fmla="*/ 6447707 h 7209248"/>
              <a:gd name="connsiteX1346" fmla="*/ 4210870 w 7427256"/>
              <a:gd name="connsiteY1346" fmla="*/ 6447707 h 7209248"/>
              <a:gd name="connsiteX1347" fmla="*/ 4192951 w 7427256"/>
              <a:gd name="connsiteY1347" fmla="*/ 6465626 h 7209248"/>
              <a:gd name="connsiteX1348" fmla="*/ 4206390 w 7427256"/>
              <a:gd name="connsiteY1348" fmla="*/ 6465626 h 7209248"/>
              <a:gd name="connsiteX1349" fmla="*/ 4219829 w 7427256"/>
              <a:gd name="connsiteY1349" fmla="*/ 6456667 h 7209248"/>
              <a:gd name="connsiteX1350" fmla="*/ 3825619 w 7427256"/>
              <a:gd name="connsiteY1350" fmla="*/ 6447707 h 7209248"/>
              <a:gd name="connsiteX1351" fmla="*/ 3834578 w 7427256"/>
              <a:gd name="connsiteY1351" fmla="*/ 6456667 h 7209248"/>
              <a:gd name="connsiteX1352" fmla="*/ 3834578 w 7427256"/>
              <a:gd name="connsiteY1352" fmla="*/ 6447707 h 7209248"/>
              <a:gd name="connsiteX1353" fmla="*/ 3825619 w 7427256"/>
              <a:gd name="connsiteY1353" fmla="*/ 6447707 h 7209248"/>
              <a:gd name="connsiteX1354" fmla="*/ 3073038 w 7427256"/>
              <a:gd name="connsiteY1354" fmla="*/ 6447707 h 7209248"/>
              <a:gd name="connsiteX1355" fmla="*/ 3068558 w 7427256"/>
              <a:gd name="connsiteY1355" fmla="*/ 6452187 h 7209248"/>
              <a:gd name="connsiteX1356" fmla="*/ 3073038 w 7427256"/>
              <a:gd name="connsiteY1356" fmla="*/ 6456667 h 7209248"/>
              <a:gd name="connsiteX1357" fmla="*/ 3081997 w 7427256"/>
              <a:gd name="connsiteY1357" fmla="*/ 6447707 h 7209248"/>
              <a:gd name="connsiteX1358" fmla="*/ 2598195 w 7427256"/>
              <a:gd name="connsiteY1358" fmla="*/ 6447707 h 7209248"/>
              <a:gd name="connsiteX1359" fmla="*/ 2611634 w 7427256"/>
              <a:gd name="connsiteY1359" fmla="*/ 6447707 h 7209248"/>
              <a:gd name="connsiteX1360" fmla="*/ 2625074 w 7427256"/>
              <a:gd name="connsiteY1360" fmla="*/ 6456667 h 7209248"/>
              <a:gd name="connsiteX1361" fmla="*/ 2616114 w 7427256"/>
              <a:gd name="connsiteY1361" fmla="*/ 6470106 h 7209248"/>
              <a:gd name="connsiteX1362" fmla="*/ 2598195 w 7427256"/>
              <a:gd name="connsiteY1362" fmla="*/ 6465626 h 7209248"/>
              <a:gd name="connsiteX1363" fmla="*/ 3887215 w 7427256"/>
              <a:gd name="connsiteY1363" fmla="*/ 6440988 h 7209248"/>
              <a:gd name="connsiteX1364" fmla="*/ 3870416 w 7427256"/>
              <a:gd name="connsiteY1364" fmla="*/ 6443229 h 7209248"/>
              <a:gd name="connsiteX1365" fmla="*/ 3852497 w 7427256"/>
              <a:gd name="connsiteY1365" fmla="*/ 6461147 h 7209248"/>
              <a:gd name="connsiteX1366" fmla="*/ 3852497 w 7427256"/>
              <a:gd name="connsiteY1366" fmla="*/ 6474586 h 7209248"/>
              <a:gd name="connsiteX1367" fmla="*/ 3852497 w 7427256"/>
              <a:gd name="connsiteY1367" fmla="*/ 6483545 h 7209248"/>
              <a:gd name="connsiteX1368" fmla="*/ 3879374 w 7427256"/>
              <a:gd name="connsiteY1368" fmla="*/ 6483545 h 7209248"/>
              <a:gd name="connsiteX1369" fmla="*/ 3888335 w 7427256"/>
              <a:gd name="connsiteY1369" fmla="*/ 6479065 h 7209248"/>
              <a:gd name="connsiteX1370" fmla="*/ 3879374 w 7427256"/>
              <a:gd name="connsiteY1370" fmla="*/ 6474586 h 7209248"/>
              <a:gd name="connsiteX1371" fmla="*/ 3870416 w 7427256"/>
              <a:gd name="connsiteY1371" fmla="*/ 6465626 h 7209248"/>
              <a:gd name="connsiteX1372" fmla="*/ 3883854 w 7427256"/>
              <a:gd name="connsiteY1372" fmla="*/ 6456667 h 7209248"/>
              <a:gd name="connsiteX1373" fmla="*/ 3897293 w 7427256"/>
              <a:gd name="connsiteY1373" fmla="*/ 6456667 h 7209248"/>
              <a:gd name="connsiteX1374" fmla="*/ 3901773 w 7427256"/>
              <a:gd name="connsiteY1374" fmla="*/ 6443229 h 7209248"/>
              <a:gd name="connsiteX1375" fmla="*/ 3887215 w 7427256"/>
              <a:gd name="connsiteY1375" fmla="*/ 6440988 h 7209248"/>
              <a:gd name="connsiteX1376" fmla="*/ 4784265 w 7427256"/>
              <a:gd name="connsiteY1376" fmla="*/ 6438749 h 7209248"/>
              <a:gd name="connsiteX1377" fmla="*/ 4779785 w 7427256"/>
              <a:gd name="connsiteY1377" fmla="*/ 6443229 h 7209248"/>
              <a:gd name="connsiteX1378" fmla="*/ 4784265 w 7427256"/>
              <a:gd name="connsiteY1378" fmla="*/ 6447707 h 7209248"/>
              <a:gd name="connsiteX1379" fmla="*/ 4784265 w 7427256"/>
              <a:gd name="connsiteY1379" fmla="*/ 6438749 h 7209248"/>
              <a:gd name="connsiteX1380" fmla="*/ 5106798 w 7427256"/>
              <a:gd name="connsiteY1380" fmla="*/ 6434269 h 7209248"/>
              <a:gd name="connsiteX1381" fmla="*/ 5115757 w 7427256"/>
              <a:gd name="connsiteY1381" fmla="*/ 6438749 h 7209248"/>
              <a:gd name="connsiteX1382" fmla="*/ 5124717 w 7427256"/>
              <a:gd name="connsiteY1382" fmla="*/ 6447707 h 7209248"/>
              <a:gd name="connsiteX1383" fmla="*/ 5115757 w 7427256"/>
              <a:gd name="connsiteY1383" fmla="*/ 6456667 h 7209248"/>
              <a:gd name="connsiteX1384" fmla="*/ 5111278 w 7427256"/>
              <a:gd name="connsiteY1384" fmla="*/ 6452187 h 7209248"/>
              <a:gd name="connsiteX1385" fmla="*/ 5106798 w 7427256"/>
              <a:gd name="connsiteY1385" fmla="*/ 6456667 h 7209248"/>
              <a:gd name="connsiteX1386" fmla="*/ 5093360 w 7427256"/>
              <a:gd name="connsiteY1386" fmla="*/ 6452187 h 7209248"/>
              <a:gd name="connsiteX1387" fmla="*/ 5097840 w 7427256"/>
              <a:gd name="connsiteY1387" fmla="*/ 6438749 h 7209248"/>
              <a:gd name="connsiteX1388" fmla="*/ 5106798 w 7427256"/>
              <a:gd name="connsiteY1388" fmla="*/ 6434269 h 7209248"/>
              <a:gd name="connsiteX1389" fmla="*/ 2822177 w 7427256"/>
              <a:gd name="connsiteY1389" fmla="*/ 6429790 h 7209248"/>
              <a:gd name="connsiteX1390" fmla="*/ 2822177 w 7427256"/>
              <a:gd name="connsiteY1390" fmla="*/ 6438749 h 7209248"/>
              <a:gd name="connsiteX1391" fmla="*/ 2831137 w 7427256"/>
              <a:gd name="connsiteY1391" fmla="*/ 6438749 h 7209248"/>
              <a:gd name="connsiteX1392" fmla="*/ 2822177 w 7427256"/>
              <a:gd name="connsiteY1392" fmla="*/ 6429790 h 7209248"/>
              <a:gd name="connsiteX1393" fmla="*/ 4802182 w 7427256"/>
              <a:gd name="connsiteY1393" fmla="*/ 6420830 h 7209248"/>
              <a:gd name="connsiteX1394" fmla="*/ 4802182 w 7427256"/>
              <a:gd name="connsiteY1394" fmla="*/ 6429790 h 7209248"/>
              <a:gd name="connsiteX1395" fmla="*/ 4811142 w 7427256"/>
              <a:gd name="connsiteY1395" fmla="*/ 6429790 h 7209248"/>
              <a:gd name="connsiteX1396" fmla="*/ 4820101 w 7427256"/>
              <a:gd name="connsiteY1396" fmla="*/ 6429790 h 7209248"/>
              <a:gd name="connsiteX1397" fmla="*/ 4811142 w 7427256"/>
              <a:gd name="connsiteY1397" fmla="*/ 6420830 h 7209248"/>
              <a:gd name="connsiteX1398" fmla="*/ 4802182 w 7427256"/>
              <a:gd name="connsiteY1398" fmla="*/ 6420830 h 7209248"/>
              <a:gd name="connsiteX1399" fmla="*/ 4540123 w 7427256"/>
              <a:gd name="connsiteY1399" fmla="*/ 6416351 h 7209248"/>
              <a:gd name="connsiteX1400" fmla="*/ 4533404 w 7427256"/>
              <a:gd name="connsiteY1400" fmla="*/ 6420830 h 7209248"/>
              <a:gd name="connsiteX1401" fmla="*/ 4515485 w 7427256"/>
              <a:gd name="connsiteY1401" fmla="*/ 6420830 h 7209248"/>
              <a:gd name="connsiteX1402" fmla="*/ 4479648 w 7427256"/>
              <a:gd name="connsiteY1402" fmla="*/ 6429790 h 7209248"/>
              <a:gd name="connsiteX1403" fmla="*/ 4488607 w 7427256"/>
              <a:gd name="connsiteY1403" fmla="*/ 6429790 h 7209248"/>
              <a:gd name="connsiteX1404" fmla="*/ 4506526 w 7427256"/>
              <a:gd name="connsiteY1404" fmla="*/ 6434269 h 7209248"/>
              <a:gd name="connsiteX1405" fmla="*/ 4506526 w 7427256"/>
              <a:gd name="connsiteY1405" fmla="*/ 6447707 h 7209248"/>
              <a:gd name="connsiteX1406" fmla="*/ 4497567 w 7427256"/>
              <a:gd name="connsiteY1406" fmla="*/ 6447707 h 7209248"/>
              <a:gd name="connsiteX1407" fmla="*/ 4470688 w 7427256"/>
              <a:gd name="connsiteY1407" fmla="*/ 6456667 h 7209248"/>
              <a:gd name="connsiteX1408" fmla="*/ 4484127 w 7427256"/>
              <a:gd name="connsiteY1408" fmla="*/ 6465626 h 7209248"/>
              <a:gd name="connsiteX1409" fmla="*/ 4497567 w 7427256"/>
              <a:gd name="connsiteY1409" fmla="*/ 6461147 h 7209248"/>
              <a:gd name="connsiteX1410" fmla="*/ 4515485 w 7427256"/>
              <a:gd name="connsiteY1410" fmla="*/ 6456667 h 7209248"/>
              <a:gd name="connsiteX1411" fmla="*/ 4533404 w 7427256"/>
              <a:gd name="connsiteY1411" fmla="*/ 6447707 h 7209248"/>
              <a:gd name="connsiteX1412" fmla="*/ 4533404 w 7427256"/>
              <a:gd name="connsiteY1412" fmla="*/ 6429790 h 7209248"/>
              <a:gd name="connsiteX1413" fmla="*/ 4542364 w 7427256"/>
              <a:gd name="connsiteY1413" fmla="*/ 6420830 h 7209248"/>
              <a:gd name="connsiteX1414" fmla="*/ 4540123 w 7427256"/>
              <a:gd name="connsiteY1414" fmla="*/ 6416351 h 7209248"/>
              <a:gd name="connsiteX1415" fmla="*/ 4833540 w 7427256"/>
              <a:gd name="connsiteY1415" fmla="*/ 6411871 h 7209248"/>
              <a:gd name="connsiteX1416" fmla="*/ 4829061 w 7427256"/>
              <a:gd name="connsiteY1416" fmla="*/ 6425310 h 7209248"/>
              <a:gd name="connsiteX1417" fmla="*/ 4833540 w 7427256"/>
              <a:gd name="connsiteY1417" fmla="*/ 6443229 h 7209248"/>
              <a:gd name="connsiteX1418" fmla="*/ 4851458 w 7427256"/>
              <a:gd name="connsiteY1418" fmla="*/ 6447707 h 7209248"/>
              <a:gd name="connsiteX1419" fmla="*/ 4838020 w 7427256"/>
              <a:gd name="connsiteY1419" fmla="*/ 6447707 h 7209248"/>
              <a:gd name="connsiteX1420" fmla="*/ 4846978 w 7427256"/>
              <a:gd name="connsiteY1420" fmla="*/ 6456667 h 7209248"/>
              <a:gd name="connsiteX1421" fmla="*/ 4855938 w 7427256"/>
              <a:gd name="connsiteY1421" fmla="*/ 6447707 h 7209248"/>
              <a:gd name="connsiteX1422" fmla="*/ 4851458 w 7427256"/>
              <a:gd name="connsiteY1422" fmla="*/ 6447707 h 7209248"/>
              <a:gd name="connsiteX1423" fmla="*/ 4855938 w 7427256"/>
              <a:gd name="connsiteY1423" fmla="*/ 6438749 h 7209248"/>
              <a:gd name="connsiteX1424" fmla="*/ 4846978 w 7427256"/>
              <a:gd name="connsiteY1424" fmla="*/ 6429790 h 7209248"/>
              <a:gd name="connsiteX1425" fmla="*/ 4855938 w 7427256"/>
              <a:gd name="connsiteY1425" fmla="*/ 6420830 h 7209248"/>
              <a:gd name="connsiteX1426" fmla="*/ 4855938 w 7427256"/>
              <a:gd name="connsiteY1426" fmla="*/ 6411871 h 7209248"/>
              <a:gd name="connsiteX1427" fmla="*/ 4846978 w 7427256"/>
              <a:gd name="connsiteY1427" fmla="*/ 6411871 h 7209248"/>
              <a:gd name="connsiteX1428" fmla="*/ 4833540 w 7427256"/>
              <a:gd name="connsiteY1428" fmla="*/ 6411871 h 7209248"/>
              <a:gd name="connsiteX1429" fmla="*/ 4614038 w 7427256"/>
              <a:gd name="connsiteY1429" fmla="*/ 6411871 h 7209248"/>
              <a:gd name="connsiteX1430" fmla="*/ 4587160 w 7427256"/>
              <a:gd name="connsiteY1430" fmla="*/ 6420830 h 7209248"/>
              <a:gd name="connsiteX1431" fmla="*/ 4587160 w 7427256"/>
              <a:gd name="connsiteY1431" fmla="*/ 6429790 h 7209248"/>
              <a:gd name="connsiteX1432" fmla="*/ 4596119 w 7427256"/>
              <a:gd name="connsiteY1432" fmla="*/ 6429790 h 7209248"/>
              <a:gd name="connsiteX1433" fmla="*/ 4605078 w 7427256"/>
              <a:gd name="connsiteY1433" fmla="*/ 6420830 h 7209248"/>
              <a:gd name="connsiteX1434" fmla="*/ 3081997 w 7427256"/>
              <a:gd name="connsiteY1434" fmla="*/ 6411871 h 7209248"/>
              <a:gd name="connsiteX1435" fmla="*/ 3073038 w 7427256"/>
              <a:gd name="connsiteY1435" fmla="*/ 6416351 h 7209248"/>
              <a:gd name="connsiteX1436" fmla="*/ 3081997 w 7427256"/>
              <a:gd name="connsiteY1436" fmla="*/ 6425310 h 7209248"/>
              <a:gd name="connsiteX1437" fmla="*/ 3090957 w 7427256"/>
              <a:gd name="connsiteY1437" fmla="*/ 6429790 h 7209248"/>
              <a:gd name="connsiteX1438" fmla="*/ 3090957 w 7427256"/>
              <a:gd name="connsiteY1438" fmla="*/ 6420830 h 7209248"/>
              <a:gd name="connsiteX1439" fmla="*/ 3081997 w 7427256"/>
              <a:gd name="connsiteY1439" fmla="*/ 6411871 h 7209248"/>
              <a:gd name="connsiteX1440" fmla="*/ 2929689 w 7427256"/>
              <a:gd name="connsiteY1440" fmla="*/ 6411871 h 7209248"/>
              <a:gd name="connsiteX1441" fmla="*/ 2947608 w 7427256"/>
              <a:gd name="connsiteY1441" fmla="*/ 6429790 h 7209248"/>
              <a:gd name="connsiteX1442" fmla="*/ 2974486 w 7427256"/>
              <a:gd name="connsiteY1442" fmla="*/ 6429790 h 7209248"/>
              <a:gd name="connsiteX1443" fmla="*/ 2983446 w 7427256"/>
              <a:gd name="connsiteY1443" fmla="*/ 6416351 h 7209248"/>
              <a:gd name="connsiteX1444" fmla="*/ 2974486 w 7427256"/>
              <a:gd name="connsiteY1444" fmla="*/ 6411871 h 7209248"/>
              <a:gd name="connsiteX1445" fmla="*/ 2947608 w 7427256"/>
              <a:gd name="connsiteY1445" fmla="*/ 6411871 h 7209248"/>
              <a:gd name="connsiteX1446" fmla="*/ 2871454 w 7427256"/>
              <a:gd name="connsiteY1446" fmla="*/ 6411871 h 7209248"/>
              <a:gd name="connsiteX1447" fmla="*/ 2866975 w 7427256"/>
              <a:gd name="connsiteY1447" fmla="*/ 6429790 h 7209248"/>
              <a:gd name="connsiteX1448" fmla="*/ 2884893 w 7427256"/>
              <a:gd name="connsiteY1448" fmla="*/ 6438749 h 7209248"/>
              <a:gd name="connsiteX1449" fmla="*/ 2893853 w 7427256"/>
              <a:gd name="connsiteY1449" fmla="*/ 6429790 h 7209248"/>
              <a:gd name="connsiteX1450" fmla="*/ 2911772 w 7427256"/>
              <a:gd name="connsiteY1450" fmla="*/ 6420830 h 7209248"/>
              <a:gd name="connsiteX1451" fmla="*/ 2893853 w 7427256"/>
              <a:gd name="connsiteY1451" fmla="*/ 6411871 h 7209248"/>
              <a:gd name="connsiteX1452" fmla="*/ 2871454 w 7427256"/>
              <a:gd name="connsiteY1452" fmla="*/ 6411871 h 7209248"/>
              <a:gd name="connsiteX1453" fmla="*/ 2526521 w 7427256"/>
              <a:gd name="connsiteY1453" fmla="*/ 6411871 h 7209248"/>
              <a:gd name="connsiteX1454" fmla="*/ 2535480 w 7427256"/>
              <a:gd name="connsiteY1454" fmla="*/ 6420830 h 7209248"/>
              <a:gd name="connsiteX1455" fmla="*/ 2526521 w 7427256"/>
              <a:gd name="connsiteY1455" fmla="*/ 6420830 h 7209248"/>
              <a:gd name="connsiteX1456" fmla="*/ 5429334 w 7427256"/>
              <a:gd name="connsiteY1456" fmla="*/ 6407391 h 7209248"/>
              <a:gd name="connsiteX1457" fmla="*/ 5438292 w 7427256"/>
              <a:gd name="connsiteY1457" fmla="*/ 6411871 h 7209248"/>
              <a:gd name="connsiteX1458" fmla="*/ 5429334 w 7427256"/>
              <a:gd name="connsiteY1458" fmla="*/ 6420830 h 7209248"/>
              <a:gd name="connsiteX1459" fmla="*/ 5429334 w 7427256"/>
              <a:gd name="connsiteY1459" fmla="*/ 6411871 h 7209248"/>
              <a:gd name="connsiteX1460" fmla="*/ 2678829 w 7427256"/>
              <a:gd name="connsiteY1460" fmla="*/ 6402911 h 7209248"/>
              <a:gd name="connsiteX1461" fmla="*/ 2669870 w 7427256"/>
              <a:gd name="connsiteY1461" fmla="*/ 6407391 h 7209248"/>
              <a:gd name="connsiteX1462" fmla="*/ 2669870 w 7427256"/>
              <a:gd name="connsiteY1462" fmla="*/ 6411871 h 7209248"/>
              <a:gd name="connsiteX1463" fmla="*/ 4399014 w 7427256"/>
              <a:gd name="connsiteY1463" fmla="*/ 6393952 h 7209248"/>
              <a:gd name="connsiteX1464" fmla="*/ 4381096 w 7427256"/>
              <a:gd name="connsiteY1464" fmla="*/ 6402911 h 7209248"/>
              <a:gd name="connsiteX1465" fmla="*/ 4363177 w 7427256"/>
              <a:gd name="connsiteY1465" fmla="*/ 6411871 h 7209248"/>
              <a:gd name="connsiteX1466" fmla="*/ 4399014 w 7427256"/>
              <a:gd name="connsiteY1466" fmla="*/ 6411871 h 7209248"/>
              <a:gd name="connsiteX1467" fmla="*/ 4407974 w 7427256"/>
              <a:gd name="connsiteY1467" fmla="*/ 6411871 h 7209248"/>
              <a:gd name="connsiteX1468" fmla="*/ 2911772 w 7427256"/>
              <a:gd name="connsiteY1468" fmla="*/ 6393952 h 7209248"/>
              <a:gd name="connsiteX1469" fmla="*/ 2902811 w 7427256"/>
              <a:gd name="connsiteY1469" fmla="*/ 6402911 h 7209248"/>
              <a:gd name="connsiteX1470" fmla="*/ 2920730 w 7427256"/>
              <a:gd name="connsiteY1470" fmla="*/ 6402911 h 7209248"/>
              <a:gd name="connsiteX1471" fmla="*/ 2750503 w 7427256"/>
              <a:gd name="connsiteY1471" fmla="*/ 6393952 h 7209248"/>
              <a:gd name="connsiteX1472" fmla="*/ 2741545 w 7427256"/>
              <a:gd name="connsiteY1472" fmla="*/ 6402911 h 7209248"/>
              <a:gd name="connsiteX1473" fmla="*/ 2750503 w 7427256"/>
              <a:gd name="connsiteY1473" fmla="*/ 6402911 h 7209248"/>
              <a:gd name="connsiteX1474" fmla="*/ 2759463 w 7427256"/>
              <a:gd name="connsiteY1474" fmla="*/ 6402911 h 7209248"/>
              <a:gd name="connsiteX1475" fmla="*/ 2750503 w 7427256"/>
              <a:gd name="connsiteY1475" fmla="*/ 6393952 h 7209248"/>
              <a:gd name="connsiteX1476" fmla="*/ 2454847 w 7427256"/>
              <a:gd name="connsiteY1476" fmla="*/ 6393952 h 7209248"/>
              <a:gd name="connsiteX1477" fmla="*/ 2463806 w 7427256"/>
              <a:gd name="connsiteY1477" fmla="*/ 6402911 h 7209248"/>
              <a:gd name="connsiteX1478" fmla="*/ 2445887 w 7427256"/>
              <a:gd name="connsiteY1478" fmla="*/ 6411871 h 7209248"/>
              <a:gd name="connsiteX1479" fmla="*/ 2450367 w 7427256"/>
              <a:gd name="connsiteY1479" fmla="*/ 6402911 h 7209248"/>
              <a:gd name="connsiteX1480" fmla="*/ 2454847 w 7427256"/>
              <a:gd name="connsiteY1480" fmla="*/ 6393952 h 7209248"/>
              <a:gd name="connsiteX1481" fmla="*/ 2427969 w 7427256"/>
              <a:gd name="connsiteY1481" fmla="*/ 6393952 h 7209248"/>
              <a:gd name="connsiteX1482" fmla="*/ 2436928 w 7427256"/>
              <a:gd name="connsiteY1482" fmla="*/ 6402911 h 7209248"/>
              <a:gd name="connsiteX1483" fmla="*/ 2423489 w 7427256"/>
              <a:gd name="connsiteY1483" fmla="*/ 6398432 h 7209248"/>
              <a:gd name="connsiteX1484" fmla="*/ 2427969 w 7427256"/>
              <a:gd name="connsiteY1484" fmla="*/ 6393952 h 7209248"/>
              <a:gd name="connsiteX1485" fmla="*/ 4343018 w 7427256"/>
              <a:gd name="connsiteY1485" fmla="*/ 6389472 h 7209248"/>
              <a:gd name="connsiteX1486" fmla="*/ 4336299 w 7427256"/>
              <a:gd name="connsiteY1486" fmla="*/ 6393952 h 7209248"/>
              <a:gd name="connsiteX1487" fmla="*/ 4345259 w 7427256"/>
              <a:gd name="connsiteY1487" fmla="*/ 6393952 h 7209248"/>
              <a:gd name="connsiteX1488" fmla="*/ 4343018 w 7427256"/>
              <a:gd name="connsiteY1488" fmla="*/ 6389472 h 7209248"/>
              <a:gd name="connsiteX1489" fmla="*/ 3001364 w 7427256"/>
              <a:gd name="connsiteY1489" fmla="*/ 6389472 h 7209248"/>
              <a:gd name="connsiteX1490" fmla="*/ 2992404 w 7427256"/>
              <a:gd name="connsiteY1490" fmla="*/ 6393952 h 7209248"/>
              <a:gd name="connsiteX1491" fmla="*/ 3001364 w 7427256"/>
              <a:gd name="connsiteY1491" fmla="*/ 6411871 h 7209248"/>
              <a:gd name="connsiteX1492" fmla="*/ 3010323 w 7427256"/>
              <a:gd name="connsiteY1492" fmla="*/ 6420830 h 7209248"/>
              <a:gd name="connsiteX1493" fmla="*/ 3019282 w 7427256"/>
              <a:gd name="connsiteY1493" fmla="*/ 6407391 h 7209248"/>
              <a:gd name="connsiteX1494" fmla="*/ 3010323 w 7427256"/>
              <a:gd name="connsiteY1494" fmla="*/ 6393952 h 7209248"/>
              <a:gd name="connsiteX1495" fmla="*/ 3001364 w 7427256"/>
              <a:gd name="connsiteY1495" fmla="*/ 6389472 h 7209248"/>
              <a:gd name="connsiteX1496" fmla="*/ 4605078 w 7427256"/>
              <a:gd name="connsiteY1496" fmla="*/ 6384993 h 7209248"/>
              <a:gd name="connsiteX1497" fmla="*/ 4605078 w 7427256"/>
              <a:gd name="connsiteY1497" fmla="*/ 6393952 h 7209248"/>
              <a:gd name="connsiteX1498" fmla="*/ 4614038 w 7427256"/>
              <a:gd name="connsiteY1498" fmla="*/ 6393952 h 7209248"/>
              <a:gd name="connsiteX1499" fmla="*/ 4622997 w 7427256"/>
              <a:gd name="connsiteY1499" fmla="*/ 6389472 h 7209248"/>
              <a:gd name="connsiteX1500" fmla="*/ 4614038 w 7427256"/>
              <a:gd name="connsiteY1500" fmla="*/ 6384993 h 7209248"/>
              <a:gd name="connsiteX1501" fmla="*/ 4578200 w 7427256"/>
              <a:gd name="connsiteY1501" fmla="*/ 6384993 h 7209248"/>
              <a:gd name="connsiteX1502" fmla="*/ 4569241 w 7427256"/>
              <a:gd name="connsiteY1502" fmla="*/ 6393952 h 7209248"/>
              <a:gd name="connsiteX1503" fmla="*/ 4573721 w 7427256"/>
              <a:gd name="connsiteY1503" fmla="*/ 6398432 h 7209248"/>
              <a:gd name="connsiteX1504" fmla="*/ 4578200 w 7427256"/>
              <a:gd name="connsiteY1504" fmla="*/ 6402911 h 7209248"/>
              <a:gd name="connsiteX1505" fmla="*/ 4587160 w 7427256"/>
              <a:gd name="connsiteY1505" fmla="*/ 6393952 h 7209248"/>
              <a:gd name="connsiteX1506" fmla="*/ 4578200 w 7427256"/>
              <a:gd name="connsiteY1506" fmla="*/ 6384993 h 7209248"/>
              <a:gd name="connsiteX1507" fmla="*/ 4183991 w 7427256"/>
              <a:gd name="connsiteY1507" fmla="*/ 6384993 h 7209248"/>
              <a:gd name="connsiteX1508" fmla="*/ 4183991 w 7427256"/>
              <a:gd name="connsiteY1508" fmla="*/ 6393952 h 7209248"/>
              <a:gd name="connsiteX1509" fmla="*/ 4192951 w 7427256"/>
              <a:gd name="connsiteY1509" fmla="*/ 6389472 h 7209248"/>
              <a:gd name="connsiteX1510" fmla="*/ 4183991 w 7427256"/>
              <a:gd name="connsiteY1510" fmla="*/ 6384993 h 7209248"/>
              <a:gd name="connsiteX1511" fmla="*/ 3852497 w 7427256"/>
              <a:gd name="connsiteY1511" fmla="*/ 6384993 h 7209248"/>
              <a:gd name="connsiteX1512" fmla="*/ 3839058 w 7427256"/>
              <a:gd name="connsiteY1512" fmla="*/ 6389472 h 7209248"/>
              <a:gd name="connsiteX1513" fmla="*/ 3834578 w 7427256"/>
              <a:gd name="connsiteY1513" fmla="*/ 6393952 h 7209248"/>
              <a:gd name="connsiteX1514" fmla="*/ 3834578 w 7427256"/>
              <a:gd name="connsiteY1514" fmla="*/ 6402911 h 7209248"/>
              <a:gd name="connsiteX1515" fmla="*/ 3839058 w 7427256"/>
              <a:gd name="connsiteY1515" fmla="*/ 6398432 h 7209248"/>
              <a:gd name="connsiteX1516" fmla="*/ 3843538 w 7427256"/>
              <a:gd name="connsiteY1516" fmla="*/ 6393952 h 7209248"/>
              <a:gd name="connsiteX1517" fmla="*/ 5535724 w 7427256"/>
              <a:gd name="connsiteY1517" fmla="*/ 6382193 h 7209248"/>
              <a:gd name="connsiteX1518" fmla="*/ 5545804 w 7427256"/>
              <a:gd name="connsiteY1518" fmla="*/ 6393952 h 7209248"/>
              <a:gd name="connsiteX1519" fmla="*/ 5541324 w 7427256"/>
              <a:gd name="connsiteY1519" fmla="*/ 6411871 h 7209248"/>
              <a:gd name="connsiteX1520" fmla="*/ 5514446 w 7427256"/>
              <a:gd name="connsiteY1520" fmla="*/ 6411871 h 7209248"/>
              <a:gd name="connsiteX1521" fmla="*/ 5505488 w 7427256"/>
              <a:gd name="connsiteY1521" fmla="*/ 6398432 h 7209248"/>
              <a:gd name="connsiteX1522" fmla="*/ 5527886 w 7427256"/>
              <a:gd name="connsiteY1522" fmla="*/ 6384993 h 7209248"/>
              <a:gd name="connsiteX1523" fmla="*/ 5535724 w 7427256"/>
              <a:gd name="connsiteY1523" fmla="*/ 6382193 h 7209248"/>
              <a:gd name="connsiteX1524" fmla="*/ 2338377 w 7427256"/>
              <a:gd name="connsiteY1524" fmla="*/ 6380513 h 7209248"/>
              <a:gd name="connsiteX1525" fmla="*/ 2347335 w 7427256"/>
              <a:gd name="connsiteY1525" fmla="*/ 6384993 h 7209248"/>
              <a:gd name="connsiteX1526" fmla="*/ 2338377 w 7427256"/>
              <a:gd name="connsiteY1526" fmla="*/ 6393952 h 7209248"/>
              <a:gd name="connsiteX1527" fmla="*/ 2329417 w 7427256"/>
              <a:gd name="connsiteY1527" fmla="*/ 6384993 h 7209248"/>
              <a:gd name="connsiteX1528" fmla="*/ 2338377 w 7427256"/>
              <a:gd name="connsiteY1528" fmla="*/ 6380513 h 7209248"/>
              <a:gd name="connsiteX1529" fmla="*/ 3709149 w 7427256"/>
              <a:gd name="connsiteY1529" fmla="*/ 6376033 h 7209248"/>
              <a:gd name="connsiteX1530" fmla="*/ 3718108 w 7427256"/>
              <a:gd name="connsiteY1530" fmla="*/ 6384993 h 7209248"/>
              <a:gd name="connsiteX1531" fmla="*/ 3718108 w 7427256"/>
              <a:gd name="connsiteY1531" fmla="*/ 6376033 h 7209248"/>
              <a:gd name="connsiteX1532" fmla="*/ 3709149 w 7427256"/>
              <a:gd name="connsiteY1532" fmla="*/ 6376033 h 7209248"/>
              <a:gd name="connsiteX1533" fmla="*/ 2929689 w 7427256"/>
              <a:gd name="connsiteY1533" fmla="*/ 6376033 h 7209248"/>
              <a:gd name="connsiteX1534" fmla="*/ 2929689 w 7427256"/>
              <a:gd name="connsiteY1534" fmla="*/ 6384993 h 7209248"/>
              <a:gd name="connsiteX1535" fmla="*/ 2947608 w 7427256"/>
              <a:gd name="connsiteY1535" fmla="*/ 6384993 h 7209248"/>
              <a:gd name="connsiteX1536" fmla="*/ 2929689 w 7427256"/>
              <a:gd name="connsiteY1536" fmla="*/ 6376033 h 7209248"/>
              <a:gd name="connsiteX1537" fmla="*/ 2598195 w 7427256"/>
              <a:gd name="connsiteY1537" fmla="*/ 6376033 h 7209248"/>
              <a:gd name="connsiteX1538" fmla="*/ 2589236 w 7427256"/>
              <a:gd name="connsiteY1538" fmla="*/ 6380513 h 7209248"/>
              <a:gd name="connsiteX1539" fmla="*/ 2598195 w 7427256"/>
              <a:gd name="connsiteY1539" fmla="*/ 6384993 h 7209248"/>
              <a:gd name="connsiteX1540" fmla="*/ 2607155 w 7427256"/>
              <a:gd name="connsiteY1540" fmla="*/ 6380513 h 7209248"/>
              <a:gd name="connsiteX1541" fmla="*/ 2598195 w 7427256"/>
              <a:gd name="connsiteY1541" fmla="*/ 6376033 h 7209248"/>
              <a:gd name="connsiteX1542" fmla="*/ 2795110 w 7427256"/>
              <a:gd name="connsiteY1542" fmla="*/ 6368409 h 7209248"/>
              <a:gd name="connsiteX1543" fmla="*/ 2794180 w 7427256"/>
              <a:gd name="connsiteY1543" fmla="*/ 6374914 h 7209248"/>
              <a:gd name="connsiteX1544" fmla="*/ 2790821 w 7427256"/>
              <a:gd name="connsiteY1544" fmla="*/ 6380513 h 7209248"/>
              <a:gd name="connsiteX1545" fmla="*/ 2786341 w 7427256"/>
              <a:gd name="connsiteY1545" fmla="*/ 6393952 h 7209248"/>
              <a:gd name="connsiteX1546" fmla="*/ 2804260 w 7427256"/>
              <a:gd name="connsiteY1546" fmla="*/ 6384993 h 7209248"/>
              <a:gd name="connsiteX1547" fmla="*/ 2800899 w 7427256"/>
              <a:gd name="connsiteY1547" fmla="*/ 6373234 h 7209248"/>
              <a:gd name="connsiteX1548" fmla="*/ 4614038 w 7427256"/>
              <a:gd name="connsiteY1548" fmla="*/ 6367075 h 7209248"/>
              <a:gd name="connsiteX1549" fmla="*/ 4622997 w 7427256"/>
              <a:gd name="connsiteY1549" fmla="*/ 6376033 h 7209248"/>
              <a:gd name="connsiteX1550" fmla="*/ 4636435 w 7427256"/>
              <a:gd name="connsiteY1550" fmla="*/ 6380513 h 7209248"/>
              <a:gd name="connsiteX1551" fmla="*/ 4640915 w 7427256"/>
              <a:gd name="connsiteY1551" fmla="*/ 6384993 h 7209248"/>
              <a:gd name="connsiteX1552" fmla="*/ 4663314 w 7427256"/>
              <a:gd name="connsiteY1552" fmla="*/ 6389472 h 7209248"/>
              <a:gd name="connsiteX1553" fmla="*/ 4699151 w 7427256"/>
              <a:gd name="connsiteY1553" fmla="*/ 6389472 h 7209248"/>
              <a:gd name="connsiteX1554" fmla="*/ 4712589 w 7427256"/>
              <a:gd name="connsiteY1554" fmla="*/ 6402911 h 7209248"/>
              <a:gd name="connsiteX1555" fmla="*/ 4717069 w 7427256"/>
              <a:gd name="connsiteY1555" fmla="*/ 6407391 h 7209248"/>
              <a:gd name="connsiteX1556" fmla="*/ 4721549 w 7427256"/>
              <a:gd name="connsiteY1556" fmla="*/ 6393952 h 7209248"/>
              <a:gd name="connsiteX1557" fmla="*/ 4694672 w 7427256"/>
              <a:gd name="connsiteY1557" fmla="*/ 6376033 h 7209248"/>
              <a:gd name="connsiteX1558" fmla="*/ 4667793 w 7427256"/>
              <a:gd name="connsiteY1558" fmla="*/ 6376033 h 7209248"/>
              <a:gd name="connsiteX1559" fmla="*/ 4372137 w 7427256"/>
              <a:gd name="connsiteY1559" fmla="*/ 6367075 h 7209248"/>
              <a:gd name="connsiteX1560" fmla="*/ 4376617 w 7427256"/>
              <a:gd name="connsiteY1560" fmla="*/ 6376033 h 7209248"/>
              <a:gd name="connsiteX1561" fmla="*/ 4381096 w 7427256"/>
              <a:gd name="connsiteY1561" fmla="*/ 6376033 h 7209248"/>
              <a:gd name="connsiteX1562" fmla="*/ 4385576 w 7427256"/>
              <a:gd name="connsiteY1562" fmla="*/ 6376033 h 7209248"/>
              <a:gd name="connsiteX1563" fmla="*/ 4390056 w 7427256"/>
              <a:gd name="connsiteY1563" fmla="*/ 6371555 h 7209248"/>
              <a:gd name="connsiteX1564" fmla="*/ 4381096 w 7427256"/>
              <a:gd name="connsiteY1564" fmla="*/ 6367075 h 7209248"/>
              <a:gd name="connsiteX1565" fmla="*/ 4372137 w 7427256"/>
              <a:gd name="connsiteY1565" fmla="*/ 6367075 h 7209248"/>
              <a:gd name="connsiteX1566" fmla="*/ 2822177 w 7427256"/>
              <a:gd name="connsiteY1566" fmla="*/ 6367075 h 7209248"/>
              <a:gd name="connsiteX1567" fmla="*/ 2822177 w 7427256"/>
              <a:gd name="connsiteY1567" fmla="*/ 6376033 h 7209248"/>
              <a:gd name="connsiteX1568" fmla="*/ 2831137 w 7427256"/>
              <a:gd name="connsiteY1568" fmla="*/ 6367075 h 7209248"/>
              <a:gd name="connsiteX1569" fmla="*/ 2822177 w 7427256"/>
              <a:gd name="connsiteY1569" fmla="*/ 6367075 h 7209248"/>
              <a:gd name="connsiteX1570" fmla="*/ 2634033 w 7427256"/>
              <a:gd name="connsiteY1570" fmla="*/ 6367075 h 7209248"/>
              <a:gd name="connsiteX1571" fmla="*/ 2625074 w 7427256"/>
              <a:gd name="connsiteY1571" fmla="*/ 6376033 h 7209248"/>
              <a:gd name="connsiteX1572" fmla="*/ 2616114 w 7427256"/>
              <a:gd name="connsiteY1572" fmla="*/ 6393952 h 7209248"/>
              <a:gd name="connsiteX1573" fmla="*/ 2616114 w 7427256"/>
              <a:gd name="connsiteY1573" fmla="*/ 6398432 h 7209248"/>
              <a:gd name="connsiteX1574" fmla="*/ 2625074 w 7427256"/>
              <a:gd name="connsiteY1574" fmla="*/ 6411871 h 7209248"/>
              <a:gd name="connsiteX1575" fmla="*/ 2642992 w 7427256"/>
              <a:gd name="connsiteY1575" fmla="*/ 6411871 h 7209248"/>
              <a:gd name="connsiteX1576" fmla="*/ 2651952 w 7427256"/>
              <a:gd name="connsiteY1576" fmla="*/ 6402911 h 7209248"/>
              <a:gd name="connsiteX1577" fmla="*/ 2642992 w 7427256"/>
              <a:gd name="connsiteY1577" fmla="*/ 6384993 h 7209248"/>
              <a:gd name="connsiteX1578" fmla="*/ 5832502 w 7427256"/>
              <a:gd name="connsiteY1578" fmla="*/ 6360355 h 7209248"/>
              <a:gd name="connsiteX1579" fmla="*/ 5836982 w 7427256"/>
              <a:gd name="connsiteY1579" fmla="*/ 6362595 h 7209248"/>
              <a:gd name="connsiteX1580" fmla="*/ 5841460 w 7427256"/>
              <a:gd name="connsiteY1580" fmla="*/ 6376033 h 7209248"/>
              <a:gd name="connsiteX1581" fmla="*/ 5823542 w 7427256"/>
              <a:gd name="connsiteY1581" fmla="*/ 6367075 h 7209248"/>
              <a:gd name="connsiteX1582" fmla="*/ 5828022 w 7427256"/>
              <a:gd name="connsiteY1582" fmla="*/ 6362595 h 7209248"/>
              <a:gd name="connsiteX1583" fmla="*/ 5832502 w 7427256"/>
              <a:gd name="connsiteY1583" fmla="*/ 6360355 h 7209248"/>
              <a:gd name="connsiteX1584" fmla="*/ 4551323 w 7427256"/>
              <a:gd name="connsiteY1584" fmla="*/ 6358115 h 7209248"/>
              <a:gd name="connsiteX1585" fmla="*/ 4560281 w 7427256"/>
              <a:gd name="connsiteY1585" fmla="*/ 6367075 h 7209248"/>
              <a:gd name="connsiteX1586" fmla="*/ 4569241 w 7427256"/>
              <a:gd name="connsiteY1586" fmla="*/ 6367075 h 7209248"/>
              <a:gd name="connsiteX1587" fmla="*/ 4551323 w 7427256"/>
              <a:gd name="connsiteY1587" fmla="*/ 6358115 h 7209248"/>
              <a:gd name="connsiteX1588" fmla="*/ 4479648 w 7427256"/>
              <a:gd name="connsiteY1588" fmla="*/ 6358115 h 7209248"/>
              <a:gd name="connsiteX1589" fmla="*/ 4488607 w 7427256"/>
              <a:gd name="connsiteY1589" fmla="*/ 6367075 h 7209248"/>
              <a:gd name="connsiteX1590" fmla="*/ 4497567 w 7427256"/>
              <a:gd name="connsiteY1590" fmla="*/ 6358115 h 7209248"/>
              <a:gd name="connsiteX1591" fmla="*/ 4479648 w 7427256"/>
              <a:gd name="connsiteY1591" fmla="*/ 6358115 h 7209248"/>
              <a:gd name="connsiteX1592" fmla="*/ 2750503 w 7427256"/>
              <a:gd name="connsiteY1592" fmla="*/ 6358115 h 7209248"/>
              <a:gd name="connsiteX1593" fmla="*/ 2732585 w 7427256"/>
              <a:gd name="connsiteY1593" fmla="*/ 6367075 h 7209248"/>
              <a:gd name="connsiteX1594" fmla="*/ 2759463 w 7427256"/>
              <a:gd name="connsiteY1594" fmla="*/ 6376033 h 7209248"/>
              <a:gd name="connsiteX1595" fmla="*/ 2777381 w 7427256"/>
              <a:gd name="connsiteY1595" fmla="*/ 6367075 h 7209248"/>
              <a:gd name="connsiteX1596" fmla="*/ 2786341 w 7427256"/>
              <a:gd name="connsiteY1596" fmla="*/ 6367075 h 7209248"/>
              <a:gd name="connsiteX1597" fmla="*/ 2788580 w 7427256"/>
              <a:gd name="connsiteY1597" fmla="*/ 6367075 h 7209248"/>
              <a:gd name="connsiteX1598" fmla="*/ 2793508 w 7427256"/>
              <a:gd name="connsiteY1598" fmla="*/ 6367075 h 7209248"/>
              <a:gd name="connsiteX1599" fmla="*/ 2790821 w 7427256"/>
              <a:gd name="connsiteY1599" fmla="*/ 6364834 h 7209248"/>
              <a:gd name="connsiteX1600" fmla="*/ 2750503 w 7427256"/>
              <a:gd name="connsiteY1600" fmla="*/ 6358115 h 7209248"/>
              <a:gd name="connsiteX1601" fmla="*/ 5007126 w 7427256"/>
              <a:gd name="connsiteY1601" fmla="*/ 6352516 h 7209248"/>
              <a:gd name="connsiteX1602" fmla="*/ 5008246 w 7427256"/>
              <a:gd name="connsiteY1602" fmla="*/ 6358115 h 7209248"/>
              <a:gd name="connsiteX1603" fmla="*/ 5008246 w 7427256"/>
              <a:gd name="connsiteY1603" fmla="*/ 6367075 h 7209248"/>
              <a:gd name="connsiteX1604" fmla="*/ 4999286 w 7427256"/>
              <a:gd name="connsiteY1604" fmla="*/ 6358115 h 7209248"/>
              <a:gd name="connsiteX1605" fmla="*/ 5003766 w 7427256"/>
              <a:gd name="connsiteY1605" fmla="*/ 6353636 h 7209248"/>
              <a:gd name="connsiteX1606" fmla="*/ 5007126 w 7427256"/>
              <a:gd name="connsiteY1606" fmla="*/ 6352516 h 7209248"/>
              <a:gd name="connsiteX1607" fmla="*/ 5572682 w 7427256"/>
              <a:gd name="connsiteY1607" fmla="*/ 6349156 h 7209248"/>
              <a:gd name="connsiteX1608" fmla="*/ 5563723 w 7427256"/>
              <a:gd name="connsiteY1608" fmla="*/ 6358115 h 7209248"/>
              <a:gd name="connsiteX1609" fmla="*/ 5536844 w 7427256"/>
              <a:gd name="connsiteY1609" fmla="*/ 6362595 h 7209248"/>
              <a:gd name="connsiteX1610" fmla="*/ 5550284 w 7427256"/>
              <a:gd name="connsiteY1610" fmla="*/ 6353636 h 7209248"/>
              <a:gd name="connsiteX1611" fmla="*/ 5572682 w 7427256"/>
              <a:gd name="connsiteY1611" fmla="*/ 6349156 h 7209248"/>
              <a:gd name="connsiteX1612" fmla="*/ 2947608 w 7427256"/>
              <a:gd name="connsiteY1612" fmla="*/ 6349156 h 7209248"/>
              <a:gd name="connsiteX1613" fmla="*/ 2943128 w 7427256"/>
              <a:gd name="connsiteY1613" fmla="*/ 6353636 h 7209248"/>
              <a:gd name="connsiteX1614" fmla="*/ 2956568 w 7427256"/>
              <a:gd name="connsiteY1614" fmla="*/ 6358115 h 7209248"/>
              <a:gd name="connsiteX1615" fmla="*/ 2961047 w 7427256"/>
              <a:gd name="connsiteY1615" fmla="*/ 6353636 h 7209248"/>
              <a:gd name="connsiteX1616" fmla="*/ 2947608 w 7427256"/>
              <a:gd name="connsiteY1616" fmla="*/ 6349156 h 7209248"/>
              <a:gd name="connsiteX1617" fmla="*/ 4712589 w 7427256"/>
              <a:gd name="connsiteY1617" fmla="*/ 6344676 h 7209248"/>
              <a:gd name="connsiteX1618" fmla="*/ 4703631 w 7427256"/>
              <a:gd name="connsiteY1618" fmla="*/ 6349156 h 7209248"/>
              <a:gd name="connsiteX1619" fmla="*/ 4712589 w 7427256"/>
              <a:gd name="connsiteY1619" fmla="*/ 6358115 h 7209248"/>
              <a:gd name="connsiteX1620" fmla="*/ 4721549 w 7427256"/>
              <a:gd name="connsiteY1620" fmla="*/ 6349156 h 7209248"/>
              <a:gd name="connsiteX1621" fmla="*/ 4712589 w 7427256"/>
              <a:gd name="connsiteY1621" fmla="*/ 6344676 h 7209248"/>
              <a:gd name="connsiteX1622" fmla="*/ 5635397 w 7427256"/>
              <a:gd name="connsiteY1622" fmla="*/ 6340197 h 7209248"/>
              <a:gd name="connsiteX1623" fmla="*/ 5644356 w 7427256"/>
              <a:gd name="connsiteY1623" fmla="*/ 6340197 h 7209248"/>
              <a:gd name="connsiteX1624" fmla="*/ 5653316 w 7427256"/>
              <a:gd name="connsiteY1624" fmla="*/ 6340197 h 7209248"/>
              <a:gd name="connsiteX1625" fmla="*/ 5644356 w 7427256"/>
              <a:gd name="connsiteY1625" fmla="*/ 6349156 h 7209248"/>
              <a:gd name="connsiteX1626" fmla="*/ 5635397 w 7427256"/>
              <a:gd name="connsiteY1626" fmla="*/ 6340197 h 7209248"/>
              <a:gd name="connsiteX1627" fmla="*/ 5590600 w 7427256"/>
              <a:gd name="connsiteY1627" fmla="*/ 6340197 h 7209248"/>
              <a:gd name="connsiteX1628" fmla="*/ 5608520 w 7427256"/>
              <a:gd name="connsiteY1628" fmla="*/ 6340197 h 7209248"/>
              <a:gd name="connsiteX1629" fmla="*/ 5590600 w 7427256"/>
              <a:gd name="connsiteY1629" fmla="*/ 6349156 h 7209248"/>
              <a:gd name="connsiteX1630" fmla="*/ 5581640 w 7427256"/>
              <a:gd name="connsiteY1630" fmla="*/ 6344676 h 7209248"/>
              <a:gd name="connsiteX1631" fmla="*/ 5590600 w 7427256"/>
              <a:gd name="connsiteY1631" fmla="*/ 6340197 h 7209248"/>
              <a:gd name="connsiteX1632" fmla="*/ 5106798 w 7427256"/>
              <a:gd name="connsiteY1632" fmla="*/ 6340197 h 7209248"/>
              <a:gd name="connsiteX1633" fmla="*/ 5120237 w 7427256"/>
              <a:gd name="connsiteY1633" fmla="*/ 6344676 h 7209248"/>
              <a:gd name="connsiteX1634" fmla="*/ 5124717 w 7427256"/>
              <a:gd name="connsiteY1634" fmla="*/ 6358115 h 7209248"/>
              <a:gd name="connsiteX1635" fmla="*/ 5120237 w 7427256"/>
              <a:gd name="connsiteY1635" fmla="*/ 6362595 h 7209248"/>
              <a:gd name="connsiteX1636" fmla="*/ 5115757 w 7427256"/>
              <a:gd name="connsiteY1636" fmla="*/ 6376033 h 7209248"/>
              <a:gd name="connsiteX1637" fmla="*/ 5097840 w 7427256"/>
              <a:gd name="connsiteY1637" fmla="*/ 6384993 h 7209248"/>
              <a:gd name="connsiteX1638" fmla="*/ 5115757 w 7427256"/>
              <a:gd name="connsiteY1638" fmla="*/ 6384993 h 7209248"/>
              <a:gd name="connsiteX1639" fmla="*/ 5142636 w 7427256"/>
              <a:gd name="connsiteY1639" fmla="*/ 6384993 h 7209248"/>
              <a:gd name="connsiteX1640" fmla="*/ 5142636 w 7427256"/>
              <a:gd name="connsiteY1640" fmla="*/ 6367075 h 7209248"/>
              <a:gd name="connsiteX1641" fmla="*/ 5151595 w 7427256"/>
              <a:gd name="connsiteY1641" fmla="*/ 6362595 h 7209248"/>
              <a:gd name="connsiteX1642" fmla="*/ 5147115 w 7427256"/>
              <a:gd name="connsiteY1642" fmla="*/ 6349156 h 7209248"/>
              <a:gd name="connsiteX1643" fmla="*/ 5151595 w 7427256"/>
              <a:gd name="connsiteY1643" fmla="*/ 6340197 h 7209248"/>
              <a:gd name="connsiteX1644" fmla="*/ 5169514 w 7427256"/>
              <a:gd name="connsiteY1644" fmla="*/ 6349156 h 7209248"/>
              <a:gd name="connsiteX1645" fmla="*/ 5173992 w 7427256"/>
              <a:gd name="connsiteY1645" fmla="*/ 6367075 h 7209248"/>
              <a:gd name="connsiteX1646" fmla="*/ 5191912 w 7427256"/>
              <a:gd name="connsiteY1646" fmla="*/ 6371555 h 7209248"/>
              <a:gd name="connsiteX1647" fmla="*/ 5223269 w 7427256"/>
              <a:gd name="connsiteY1647" fmla="*/ 6371555 h 7209248"/>
              <a:gd name="connsiteX1648" fmla="*/ 5214310 w 7427256"/>
              <a:gd name="connsiteY1648" fmla="*/ 6384993 h 7209248"/>
              <a:gd name="connsiteX1649" fmla="*/ 5196392 w 7427256"/>
              <a:gd name="connsiteY1649" fmla="*/ 6384993 h 7209248"/>
              <a:gd name="connsiteX1650" fmla="*/ 5142636 w 7427256"/>
              <a:gd name="connsiteY1650" fmla="*/ 6398432 h 7209248"/>
              <a:gd name="connsiteX1651" fmla="*/ 5133676 w 7427256"/>
              <a:gd name="connsiteY1651" fmla="*/ 6411871 h 7209248"/>
              <a:gd name="connsiteX1652" fmla="*/ 5115757 w 7427256"/>
              <a:gd name="connsiteY1652" fmla="*/ 6420830 h 7209248"/>
              <a:gd name="connsiteX1653" fmla="*/ 5120237 w 7427256"/>
              <a:gd name="connsiteY1653" fmla="*/ 6407391 h 7209248"/>
              <a:gd name="connsiteX1654" fmla="*/ 5124717 w 7427256"/>
              <a:gd name="connsiteY1654" fmla="*/ 6393952 h 7209248"/>
              <a:gd name="connsiteX1655" fmla="*/ 5106798 w 7427256"/>
              <a:gd name="connsiteY1655" fmla="*/ 6402911 h 7209248"/>
              <a:gd name="connsiteX1656" fmla="*/ 5097840 w 7427256"/>
              <a:gd name="connsiteY1656" fmla="*/ 6402911 h 7209248"/>
              <a:gd name="connsiteX1657" fmla="*/ 5079921 w 7427256"/>
              <a:gd name="connsiteY1657" fmla="*/ 6384993 h 7209248"/>
              <a:gd name="connsiteX1658" fmla="*/ 5084400 w 7427256"/>
              <a:gd name="connsiteY1658" fmla="*/ 6380513 h 7209248"/>
              <a:gd name="connsiteX1659" fmla="*/ 5079921 w 7427256"/>
              <a:gd name="connsiteY1659" fmla="*/ 6376033 h 7209248"/>
              <a:gd name="connsiteX1660" fmla="*/ 5097840 w 7427256"/>
              <a:gd name="connsiteY1660" fmla="*/ 6367075 h 7209248"/>
              <a:gd name="connsiteX1661" fmla="*/ 5106798 w 7427256"/>
              <a:gd name="connsiteY1661" fmla="*/ 6358115 h 7209248"/>
              <a:gd name="connsiteX1662" fmla="*/ 5097840 w 7427256"/>
              <a:gd name="connsiteY1662" fmla="*/ 6358115 h 7209248"/>
              <a:gd name="connsiteX1663" fmla="*/ 4640915 w 7427256"/>
              <a:gd name="connsiteY1663" fmla="*/ 6340197 h 7209248"/>
              <a:gd name="connsiteX1664" fmla="*/ 4640915 w 7427256"/>
              <a:gd name="connsiteY1664" fmla="*/ 6349156 h 7209248"/>
              <a:gd name="connsiteX1665" fmla="*/ 4649874 w 7427256"/>
              <a:gd name="connsiteY1665" fmla="*/ 6349156 h 7209248"/>
              <a:gd name="connsiteX1666" fmla="*/ 4654354 w 7427256"/>
              <a:gd name="connsiteY1666" fmla="*/ 6344676 h 7209248"/>
              <a:gd name="connsiteX1667" fmla="*/ 4640915 w 7427256"/>
              <a:gd name="connsiteY1667" fmla="*/ 6340197 h 7209248"/>
              <a:gd name="connsiteX1668" fmla="*/ 4255666 w 7427256"/>
              <a:gd name="connsiteY1668" fmla="*/ 6340197 h 7209248"/>
              <a:gd name="connsiteX1669" fmla="*/ 4246706 w 7427256"/>
              <a:gd name="connsiteY1669" fmla="*/ 6349156 h 7209248"/>
              <a:gd name="connsiteX1670" fmla="*/ 4251186 w 7427256"/>
              <a:gd name="connsiteY1670" fmla="*/ 6353636 h 7209248"/>
              <a:gd name="connsiteX1671" fmla="*/ 4255666 w 7427256"/>
              <a:gd name="connsiteY1671" fmla="*/ 6358115 h 7209248"/>
              <a:gd name="connsiteX1672" fmla="*/ 4264625 w 7427256"/>
              <a:gd name="connsiteY1672" fmla="*/ 6349156 h 7209248"/>
              <a:gd name="connsiteX1673" fmla="*/ 4255666 w 7427256"/>
              <a:gd name="connsiteY1673" fmla="*/ 6340197 h 7209248"/>
              <a:gd name="connsiteX1674" fmla="*/ 4125756 w 7427256"/>
              <a:gd name="connsiteY1674" fmla="*/ 6340197 h 7209248"/>
              <a:gd name="connsiteX1675" fmla="*/ 4112317 w 7427256"/>
              <a:gd name="connsiteY1675" fmla="*/ 6349156 h 7209248"/>
              <a:gd name="connsiteX1676" fmla="*/ 4121276 w 7427256"/>
              <a:gd name="connsiteY1676" fmla="*/ 6358115 h 7209248"/>
              <a:gd name="connsiteX1677" fmla="*/ 4139194 w 7427256"/>
              <a:gd name="connsiteY1677" fmla="*/ 6349156 h 7209248"/>
              <a:gd name="connsiteX1678" fmla="*/ 4125756 w 7427256"/>
              <a:gd name="connsiteY1678" fmla="*/ 6340197 h 7209248"/>
              <a:gd name="connsiteX1679" fmla="*/ 2759463 w 7427256"/>
              <a:gd name="connsiteY1679" fmla="*/ 6340197 h 7209248"/>
              <a:gd name="connsiteX1680" fmla="*/ 2759463 w 7427256"/>
              <a:gd name="connsiteY1680" fmla="*/ 6349156 h 7209248"/>
              <a:gd name="connsiteX1681" fmla="*/ 2768422 w 7427256"/>
              <a:gd name="connsiteY1681" fmla="*/ 6344676 h 7209248"/>
              <a:gd name="connsiteX1682" fmla="*/ 2759463 w 7427256"/>
              <a:gd name="connsiteY1682" fmla="*/ 6340197 h 7209248"/>
              <a:gd name="connsiteX1683" fmla="*/ 2419009 w 7427256"/>
              <a:gd name="connsiteY1683" fmla="*/ 6340197 h 7209248"/>
              <a:gd name="connsiteX1684" fmla="*/ 2410051 w 7427256"/>
              <a:gd name="connsiteY1684" fmla="*/ 6349156 h 7209248"/>
              <a:gd name="connsiteX1685" fmla="*/ 2414531 w 7427256"/>
              <a:gd name="connsiteY1685" fmla="*/ 6358115 h 7209248"/>
              <a:gd name="connsiteX1686" fmla="*/ 2423489 w 7427256"/>
              <a:gd name="connsiteY1686" fmla="*/ 6349156 h 7209248"/>
              <a:gd name="connsiteX1687" fmla="*/ 2419009 w 7427256"/>
              <a:gd name="connsiteY1687" fmla="*/ 6340197 h 7209248"/>
              <a:gd name="connsiteX1688" fmla="*/ 5769786 w 7427256"/>
              <a:gd name="connsiteY1688" fmla="*/ 6331237 h 7209248"/>
              <a:gd name="connsiteX1689" fmla="*/ 5769786 w 7427256"/>
              <a:gd name="connsiteY1689" fmla="*/ 6340197 h 7209248"/>
              <a:gd name="connsiteX1690" fmla="*/ 5742908 w 7427256"/>
              <a:gd name="connsiteY1690" fmla="*/ 6340197 h 7209248"/>
              <a:gd name="connsiteX1691" fmla="*/ 5026164 w 7427256"/>
              <a:gd name="connsiteY1691" fmla="*/ 6331237 h 7209248"/>
              <a:gd name="connsiteX1692" fmla="*/ 5035124 w 7427256"/>
              <a:gd name="connsiteY1692" fmla="*/ 6331237 h 7209248"/>
              <a:gd name="connsiteX1693" fmla="*/ 5053042 w 7427256"/>
              <a:gd name="connsiteY1693" fmla="*/ 6340197 h 7209248"/>
              <a:gd name="connsiteX1694" fmla="*/ 5053042 w 7427256"/>
              <a:gd name="connsiteY1694" fmla="*/ 6349156 h 7209248"/>
              <a:gd name="connsiteX1695" fmla="*/ 5044083 w 7427256"/>
              <a:gd name="connsiteY1695" fmla="*/ 6358115 h 7209248"/>
              <a:gd name="connsiteX1696" fmla="*/ 5035124 w 7427256"/>
              <a:gd name="connsiteY1696" fmla="*/ 6340197 h 7209248"/>
              <a:gd name="connsiteX1697" fmla="*/ 5026164 w 7427256"/>
              <a:gd name="connsiteY1697" fmla="*/ 6331237 h 7209248"/>
              <a:gd name="connsiteX1698" fmla="*/ 4712589 w 7427256"/>
              <a:gd name="connsiteY1698" fmla="*/ 6331237 h 7209248"/>
              <a:gd name="connsiteX1699" fmla="*/ 4721549 w 7427256"/>
              <a:gd name="connsiteY1699" fmla="*/ 6340197 h 7209248"/>
              <a:gd name="connsiteX1700" fmla="*/ 4726028 w 7427256"/>
              <a:gd name="connsiteY1700" fmla="*/ 6335717 h 7209248"/>
              <a:gd name="connsiteX1701" fmla="*/ 4712589 w 7427256"/>
              <a:gd name="connsiteY1701" fmla="*/ 6331237 h 7209248"/>
              <a:gd name="connsiteX1702" fmla="*/ 2866975 w 7427256"/>
              <a:gd name="connsiteY1702" fmla="*/ 6331237 h 7209248"/>
              <a:gd name="connsiteX1703" fmla="*/ 2884893 w 7427256"/>
              <a:gd name="connsiteY1703" fmla="*/ 6340197 h 7209248"/>
              <a:gd name="connsiteX1704" fmla="*/ 2902811 w 7427256"/>
              <a:gd name="connsiteY1704" fmla="*/ 6331237 h 7209248"/>
              <a:gd name="connsiteX1705" fmla="*/ 2884893 w 7427256"/>
              <a:gd name="connsiteY1705" fmla="*/ 6331237 h 7209248"/>
              <a:gd name="connsiteX1706" fmla="*/ 5205350 w 7427256"/>
              <a:gd name="connsiteY1706" fmla="*/ 6322278 h 7209248"/>
              <a:gd name="connsiteX1707" fmla="*/ 5250146 w 7427256"/>
              <a:gd name="connsiteY1707" fmla="*/ 6340197 h 7209248"/>
              <a:gd name="connsiteX1708" fmla="*/ 5241188 w 7427256"/>
              <a:gd name="connsiteY1708" fmla="*/ 6349156 h 7209248"/>
              <a:gd name="connsiteX1709" fmla="*/ 5227749 w 7427256"/>
              <a:gd name="connsiteY1709" fmla="*/ 6349156 h 7209248"/>
              <a:gd name="connsiteX1710" fmla="*/ 5232229 w 7427256"/>
              <a:gd name="connsiteY1710" fmla="*/ 6340197 h 7209248"/>
              <a:gd name="connsiteX1711" fmla="*/ 5223269 w 7427256"/>
              <a:gd name="connsiteY1711" fmla="*/ 6331237 h 7209248"/>
              <a:gd name="connsiteX1712" fmla="*/ 5214310 w 7427256"/>
              <a:gd name="connsiteY1712" fmla="*/ 6340197 h 7209248"/>
              <a:gd name="connsiteX1713" fmla="*/ 5214310 w 7427256"/>
              <a:gd name="connsiteY1713" fmla="*/ 6349156 h 7209248"/>
              <a:gd name="connsiteX1714" fmla="*/ 4685712 w 7427256"/>
              <a:gd name="connsiteY1714" fmla="*/ 6322278 h 7209248"/>
              <a:gd name="connsiteX1715" fmla="*/ 4676753 w 7427256"/>
              <a:gd name="connsiteY1715" fmla="*/ 6326757 h 7209248"/>
              <a:gd name="connsiteX1716" fmla="*/ 4667793 w 7427256"/>
              <a:gd name="connsiteY1716" fmla="*/ 6331237 h 7209248"/>
              <a:gd name="connsiteX1717" fmla="*/ 4672273 w 7427256"/>
              <a:gd name="connsiteY1717" fmla="*/ 6335717 h 7209248"/>
              <a:gd name="connsiteX1718" fmla="*/ 4676753 w 7427256"/>
              <a:gd name="connsiteY1718" fmla="*/ 6331237 h 7209248"/>
              <a:gd name="connsiteX1719" fmla="*/ 4685712 w 7427256"/>
              <a:gd name="connsiteY1719" fmla="*/ 6322278 h 7209248"/>
              <a:gd name="connsiteX1720" fmla="*/ 2737065 w 7427256"/>
              <a:gd name="connsiteY1720" fmla="*/ 6322278 h 7209248"/>
              <a:gd name="connsiteX1721" fmla="*/ 2732585 w 7427256"/>
              <a:gd name="connsiteY1721" fmla="*/ 6331237 h 7209248"/>
              <a:gd name="connsiteX1722" fmla="*/ 2737065 w 7427256"/>
              <a:gd name="connsiteY1722" fmla="*/ 6331237 h 7209248"/>
              <a:gd name="connsiteX1723" fmla="*/ 2741545 w 7427256"/>
              <a:gd name="connsiteY1723" fmla="*/ 6331237 h 7209248"/>
              <a:gd name="connsiteX1724" fmla="*/ 2737065 w 7427256"/>
              <a:gd name="connsiteY1724" fmla="*/ 6322278 h 7209248"/>
              <a:gd name="connsiteX1725" fmla="*/ 2821058 w 7427256"/>
              <a:gd name="connsiteY1725" fmla="*/ 6315559 h 7209248"/>
              <a:gd name="connsiteX1726" fmla="*/ 2813219 w 7427256"/>
              <a:gd name="connsiteY1726" fmla="*/ 6317798 h 7209248"/>
              <a:gd name="connsiteX1727" fmla="*/ 2786341 w 7427256"/>
              <a:gd name="connsiteY1727" fmla="*/ 6322278 h 7209248"/>
              <a:gd name="connsiteX1728" fmla="*/ 2804260 w 7427256"/>
              <a:gd name="connsiteY1728" fmla="*/ 6340197 h 7209248"/>
              <a:gd name="connsiteX1729" fmla="*/ 2831137 w 7427256"/>
              <a:gd name="connsiteY1729" fmla="*/ 6326757 h 7209248"/>
              <a:gd name="connsiteX1730" fmla="*/ 2826657 w 7427256"/>
              <a:gd name="connsiteY1730" fmla="*/ 6317798 h 7209248"/>
              <a:gd name="connsiteX1731" fmla="*/ 2821058 w 7427256"/>
              <a:gd name="connsiteY1731" fmla="*/ 6315559 h 7209248"/>
              <a:gd name="connsiteX1732" fmla="*/ 6020646 w 7427256"/>
              <a:gd name="connsiteY1732" fmla="*/ 6313318 h 7209248"/>
              <a:gd name="connsiteX1733" fmla="*/ 6029606 w 7427256"/>
              <a:gd name="connsiteY1733" fmla="*/ 6313318 h 7209248"/>
              <a:gd name="connsiteX1734" fmla="*/ 6038565 w 7427256"/>
              <a:gd name="connsiteY1734" fmla="*/ 6317798 h 7209248"/>
              <a:gd name="connsiteX1735" fmla="*/ 6029606 w 7427256"/>
              <a:gd name="connsiteY1735" fmla="*/ 6322278 h 7209248"/>
              <a:gd name="connsiteX1736" fmla="*/ 6020646 w 7427256"/>
              <a:gd name="connsiteY1736" fmla="*/ 6313318 h 7209248"/>
              <a:gd name="connsiteX1737" fmla="*/ 5975850 w 7427256"/>
              <a:gd name="connsiteY1737" fmla="*/ 6313318 h 7209248"/>
              <a:gd name="connsiteX1738" fmla="*/ 5971371 w 7427256"/>
              <a:gd name="connsiteY1738" fmla="*/ 6322278 h 7209248"/>
              <a:gd name="connsiteX1739" fmla="*/ 5966891 w 7427256"/>
              <a:gd name="connsiteY1739" fmla="*/ 6317798 h 7209248"/>
              <a:gd name="connsiteX1740" fmla="*/ 5975850 w 7427256"/>
              <a:gd name="connsiteY1740" fmla="*/ 6313318 h 7209248"/>
              <a:gd name="connsiteX1741" fmla="*/ 5330780 w 7427256"/>
              <a:gd name="connsiteY1741" fmla="*/ 6313318 h 7209248"/>
              <a:gd name="connsiteX1742" fmla="*/ 5375577 w 7427256"/>
              <a:gd name="connsiteY1742" fmla="*/ 6313318 h 7209248"/>
              <a:gd name="connsiteX1743" fmla="*/ 5366618 w 7427256"/>
              <a:gd name="connsiteY1743" fmla="*/ 6317798 h 7209248"/>
              <a:gd name="connsiteX1744" fmla="*/ 5366618 w 7427256"/>
              <a:gd name="connsiteY1744" fmla="*/ 6322278 h 7209248"/>
              <a:gd name="connsiteX1745" fmla="*/ 5357658 w 7427256"/>
              <a:gd name="connsiteY1745" fmla="*/ 6331237 h 7209248"/>
              <a:gd name="connsiteX1746" fmla="*/ 5348700 w 7427256"/>
              <a:gd name="connsiteY1746" fmla="*/ 6331237 h 7209248"/>
              <a:gd name="connsiteX1747" fmla="*/ 5339740 w 7427256"/>
              <a:gd name="connsiteY1747" fmla="*/ 6331237 h 7209248"/>
              <a:gd name="connsiteX1748" fmla="*/ 5330780 w 7427256"/>
              <a:gd name="connsiteY1748" fmla="*/ 6313318 h 7209248"/>
              <a:gd name="connsiteX1749" fmla="*/ 4622997 w 7427256"/>
              <a:gd name="connsiteY1749" fmla="*/ 6313318 h 7209248"/>
              <a:gd name="connsiteX1750" fmla="*/ 4618518 w 7427256"/>
              <a:gd name="connsiteY1750" fmla="*/ 6317798 h 7209248"/>
              <a:gd name="connsiteX1751" fmla="*/ 4618518 w 7427256"/>
              <a:gd name="connsiteY1751" fmla="*/ 6322278 h 7209248"/>
              <a:gd name="connsiteX1752" fmla="*/ 4622997 w 7427256"/>
              <a:gd name="connsiteY1752" fmla="*/ 6313318 h 7209248"/>
              <a:gd name="connsiteX1753" fmla="*/ 2472766 w 7427256"/>
              <a:gd name="connsiteY1753" fmla="*/ 6313318 h 7209248"/>
              <a:gd name="connsiteX1754" fmla="*/ 2481725 w 7427256"/>
              <a:gd name="connsiteY1754" fmla="*/ 6331237 h 7209248"/>
              <a:gd name="connsiteX1755" fmla="*/ 2472766 w 7427256"/>
              <a:gd name="connsiteY1755" fmla="*/ 6340197 h 7209248"/>
              <a:gd name="connsiteX1756" fmla="*/ 2472766 w 7427256"/>
              <a:gd name="connsiteY1756" fmla="*/ 6349156 h 7209248"/>
              <a:gd name="connsiteX1757" fmla="*/ 2499643 w 7427256"/>
              <a:gd name="connsiteY1757" fmla="*/ 6349156 h 7209248"/>
              <a:gd name="connsiteX1758" fmla="*/ 2526521 w 7427256"/>
              <a:gd name="connsiteY1758" fmla="*/ 6358115 h 7209248"/>
              <a:gd name="connsiteX1759" fmla="*/ 2535480 w 7427256"/>
              <a:gd name="connsiteY1759" fmla="*/ 6358115 h 7209248"/>
              <a:gd name="connsiteX1760" fmla="*/ 2535480 w 7427256"/>
              <a:gd name="connsiteY1760" fmla="*/ 6349156 h 7209248"/>
              <a:gd name="connsiteX1761" fmla="*/ 2526521 w 7427256"/>
              <a:gd name="connsiteY1761" fmla="*/ 6344676 h 7209248"/>
              <a:gd name="connsiteX1762" fmla="*/ 2517562 w 7427256"/>
              <a:gd name="connsiteY1762" fmla="*/ 6331237 h 7209248"/>
              <a:gd name="connsiteX1763" fmla="*/ 2508602 w 7427256"/>
              <a:gd name="connsiteY1763" fmla="*/ 6326757 h 7209248"/>
              <a:gd name="connsiteX1764" fmla="*/ 2490683 w 7427256"/>
              <a:gd name="connsiteY1764" fmla="*/ 6322278 h 7209248"/>
              <a:gd name="connsiteX1765" fmla="*/ 2704587 w 7427256"/>
              <a:gd name="connsiteY1765" fmla="*/ 6312198 h 7209248"/>
              <a:gd name="connsiteX1766" fmla="*/ 2696748 w 7427256"/>
              <a:gd name="connsiteY1766" fmla="*/ 6322278 h 7209248"/>
              <a:gd name="connsiteX1767" fmla="*/ 2678829 w 7427256"/>
              <a:gd name="connsiteY1767" fmla="*/ 6331237 h 7209248"/>
              <a:gd name="connsiteX1768" fmla="*/ 2687788 w 7427256"/>
              <a:gd name="connsiteY1768" fmla="*/ 6340197 h 7209248"/>
              <a:gd name="connsiteX1769" fmla="*/ 2714667 w 7427256"/>
              <a:gd name="connsiteY1769" fmla="*/ 6331237 h 7209248"/>
              <a:gd name="connsiteX1770" fmla="*/ 2710187 w 7427256"/>
              <a:gd name="connsiteY1770" fmla="*/ 6317798 h 7209248"/>
              <a:gd name="connsiteX1771" fmla="*/ 2704587 w 7427256"/>
              <a:gd name="connsiteY1771" fmla="*/ 6312198 h 7209248"/>
              <a:gd name="connsiteX1772" fmla="*/ 4418613 w 7427256"/>
              <a:gd name="connsiteY1772" fmla="*/ 6307720 h 7209248"/>
              <a:gd name="connsiteX1773" fmla="*/ 4403494 w 7427256"/>
              <a:gd name="connsiteY1773" fmla="*/ 6317798 h 7209248"/>
              <a:gd name="connsiteX1774" fmla="*/ 4385576 w 7427256"/>
              <a:gd name="connsiteY1774" fmla="*/ 6322278 h 7209248"/>
              <a:gd name="connsiteX1775" fmla="*/ 4354218 w 7427256"/>
              <a:gd name="connsiteY1775" fmla="*/ 6313318 h 7209248"/>
              <a:gd name="connsiteX1776" fmla="*/ 4336299 w 7427256"/>
              <a:gd name="connsiteY1776" fmla="*/ 6322278 h 7209248"/>
              <a:gd name="connsiteX1777" fmla="*/ 4363177 w 7427256"/>
              <a:gd name="connsiteY1777" fmla="*/ 6322278 h 7209248"/>
              <a:gd name="connsiteX1778" fmla="*/ 4390056 w 7427256"/>
              <a:gd name="connsiteY1778" fmla="*/ 6331237 h 7209248"/>
              <a:gd name="connsiteX1779" fmla="*/ 4416933 w 7427256"/>
              <a:gd name="connsiteY1779" fmla="*/ 6322278 h 7209248"/>
              <a:gd name="connsiteX1780" fmla="*/ 4421413 w 7427256"/>
              <a:gd name="connsiteY1780" fmla="*/ 6308839 h 7209248"/>
              <a:gd name="connsiteX1781" fmla="*/ 4418613 w 7427256"/>
              <a:gd name="connsiteY1781" fmla="*/ 6307720 h 7209248"/>
              <a:gd name="connsiteX1782" fmla="*/ 5518926 w 7427256"/>
              <a:gd name="connsiteY1782" fmla="*/ 6304359 h 7209248"/>
              <a:gd name="connsiteX1783" fmla="*/ 5563723 w 7427256"/>
              <a:gd name="connsiteY1783" fmla="*/ 6304359 h 7209248"/>
              <a:gd name="connsiteX1784" fmla="*/ 5572682 w 7427256"/>
              <a:gd name="connsiteY1784" fmla="*/ 6313318 h 7209248"/>
              <a:gd name="connsiteX1785" fmla="*/ 5554763 w 7427256"/>
              <a:gd name="connsiteY1785" fmla="*/ 6313318 h 7209248"/>
              <a:gd name="connsiteX1786" fmla="*/ 5541324 w 7427256"/>
              <a:gd name="connsiteY1786" fmla="*/ 6313318 h 7209248"/>
              <a:gd name="connsiteX1787" fmla="*/ 5518926 w 7427256"/>
              <a:gd name="connsiteY1787" fmla="*/ 6304359 h 7209248"/>
              <a:gd name="connsiteX1788" fmla="*/ 4972409 w 7427256"/>
              <a:gd name="connsiteY1788" fmla="*/ 6304359 h 7209248"/>
              <a:gd name="connsiteX1789" fmla="*/ 4963450 w 7427256"/>
              <a:gd name="connsiteY1789" fmla="*/ 6313318 h 7209248"/>
              <a:gd name="connsiteX1790" fmla="*/ 4945532 w 7427256"/>
              <a:gd name="connsiteY1790" fmla="*/ 6326757 h 7209248"/>
              <a:gd name="connsiteX1791" fmla="*/ 4927612 w 7427256"/>
              <a:gd name="connsiteY1791" fmla="*/ 6322278 h 7209248"/>
              <a:gd name="connsiteX1792" fmla="*/ 4918654 w 7427256"/>
              <a:gd name="connsiteY1792" fmla="*/ 6331237 h 7209248"/>
              <a:gd name="connsiteX1793" fmla="*/ 4927612 w 7427256"/>
              <a:gd name="connsiteY1793" fmla="*/ 6331237 h 7209248"/>
              <a:gd name="connsiteX1794" fmla="*/ 4936572 w 7427256"/>
              <a:gd name="connsiteY1794" fmla="*/ 6340197 h 7209248"/>
              <a:gd name="connsiteX1795" fmla="*/ 4954490 w 7427256"/>
              <a:gd name="connsiteY1795" fmla="*/ 6340197 h 7209248"/>
              <a:gd name="connsiteX1796" fmla="*/ 4963450 w 7427256"/>
              <a:gd name="connsiteY1796" fmla="*/ 6331237 h 7209248"/>
              <a:gd name="connsiteX1797" fmla="*/ 4972409 w 7427256"/>
              <a:gd name="connsiteY1797" fmla="*/ 6313318 h 7209248"/>
              <a:gd name="connsiteX1798" fmla="*/ 2338377 w 7427256"/>
              <a:gd name="connsiteY1798" fmla="*/ 6304359 h 7209248"/>
              <a:gd name="connsiteX1799" fmla="*/ 2347335 w 7427256"/>
              <a:gd name="connsiteY1799" fmla="*/ 6313318 h 7209248"/>
              <a:gd name="connsiteX1800" fmla="*/ 2356294 w 7427256"/>
              <a:gd name="connsiteY1800" fmla="*/ 6308839 h 7209248"/>
              <a:gd name="connsiteX1801" fmla="*/ 2347335 w 7427256"/>
              <a:gd name="connsiteY1801" fmla="*/ 6304359 h 7209248"/>
              <a:gd name="connsiteX1802" fmla="*/ 2338377 w 7427256"/>
              <a:gd name="connsiteY1802" fmla="*/ 6304359 h 7209248"/>
              <a:gd name="connsiteX1803" fmla="*/ 5814582 w 7427256"/>
              <a:gd name="connsiteY1803" fmla="*/ 6295401 h 7209248"/>
              <a:gd name="connsiteX1804" fmla="*/ 5823542 w 7427256"/>
              <a:gd name="connsiteY1804" fmla="*/ 6313318 h 7209248"/>
              <a:gd name="connsiteX1805" fmla="*/ 5814582 w 7427256"/>
              <a:gd name="connsiteY1805" fmla="*/ 6313318 h 7209248"/>
              <a:gd name="connsiteX1806" fmla="*/ 5429334 w 7427256"/>
              <a:gd name="connsiteY1806" fmla="*/ 6295401 h 7209248"/>
              <a:gd name="connsiteX1807" fmla="*/ 5429334 w 7427256"/>
              <a:gd name="connsiteY1807" fmla="*/ 6313318 h 7209248"/>
              <a:gd name="connsiteX1808" fmla="*/ 5420374 w 7427256"/>
              <a:gd name="connsiteY1808" fmla="*/ 6304359 h 7209248"/>
              <a:gd name="connsiteX1809" fmla="*/ 5429334 w 7427256"/>
              <a:gd name="connsiteY1809" fmla="*/ 6295401 h 7209248"/>
              <a:gd name="connsiteX1810" fmla="*/ 2696748 w 7427256"/>
              <a:gd name="connsiteY1810" fmla="*/ 6295401 h 7209248"/>
              <a:gd name="connsiteX1811" fmla="*/ 2687788 w 7427256"/>
              <a:gd name="connsiteY1811" fmla="*/ 6313318 h 7209248"/>
              <a:gd name="connsiteX1812" fmla="*/ 2696748 w 7427256"/>
              <a:gd name="connsiteY1812" fmla="*/ 6304359 h 7209248"/>
              <a:gd name="connsiteX1813" fmla="*/ 2401091 w 7427256"/>
              <a:gd name="connsiteY1813" fmla="*/ 6295401 h 7209248"/>
              <a:gd name="connsiteX1814" fmla="*/ 2419009 w 7427256"/>
              <a:gd name="connsiteY1814" fmla="*/ 6304359 h 7209248"/>
              <a:gd name="connsiteX1815" fmla="*/ 2427969 w 7427256"/>
              <a:gd name="connsiteY1815" fmla="*/ 6304359 h 7209248"/>
              <a:gd name="connsiteX1816" fmla="*/ 2427969 w 7427256"/>
              <a:gd name="connsiteY1816" fmla="*/ 6313318 h 7209248"/>
              <a:gd name="connsiteX1817" fmla="*/ 2436928 w 7427256"/>
              <a:gd name="connsiteY1817" fmla="*/ 6304359 h 7209248"/>
              <a:gd name="connsiteX1818" fmla="*/ 2419009 w 7427256"/>
              <a:gd name="connsiteY1818" fmla="*/ 6295401 h 7209248"/>
              <a:gd name="connsiteX1819" fmla="*/ 5661155 w 7427256"/>
              <a:gd name="connsiteY1819" fmla="*/ 6289801 h 7209248"/>
              <a:gd name="connsiteX1820" fmla="*/ 5662274 w 7427256"/>
              <a:gd name="connsiteY1820" fmla="*/ 6295401 h 7209248"/>
              <a:gd name="connsiteX1821" fmla="*/ 5657794 w 7427256"/>
              <a:gd name="connsiteY1821" fmla="*/ 6290920 h 7209248"/>
              <a:gd name="connsiteX1822" fmla="*/ 5661155 w 7427256"/>
              <a:gd name="connsiteY1822" fmla="*/ 6289801 h 7209248"/>
              <a:gd name="connsiteX1823" fmla="*/ 5151595 w 7427256"/>
              <a:gd name="connsiteY1823" fmla="*/ 6286440 h 7209248"/>
              <a:gd name="connsiteX1824" fmla="*/ 5097840 w 7427256"/>
              <a:gd name="connsiteY1824" fmla="*/ 6304359 h 7209248"/>
              <a:gd name="connsiteX1825" fmla="*/ 5160554 w 7427256"/>
              <a:gd name="connsiteY1825" fmla="*/ 6295401 h 7209248"/>
              <a:gd name="connsiteX1826" fmla="*/ 5062002 w 7427256"/>
              <a:gd name="connsiteY1826" fmla="*/ 6286440 h 7209248"/>
              <a:gd name="connsiteX1827" fmla="*/ 5044083 w 7427256"/>
              <a:gd name="connsiteY1827" fmla="*/ 6295401 h 7209248"/>
              <a:gd name="connsiteX1828" fmla="*/ 5053042 w 7427256"/>
              <a:gd name="connsiteY1828" fmla="*/ 6295401 h 7209248"/>
              <a:gd name="connsiteX1829" fmla="*/ 5062002 w 7427256"/>
              <a:gd name="connsiteY1829" fmla="*/ 6286440 h 7209248"/>
              <a:gd name="connsiteX1830" fmla="*/ 4932092 w 7427256"/>
              <a:gd name="connsiteY1830" fmla="*/ 6286440 h 7209248"/>
              <a:gd name="connsiteX1831" fmla="*/ 4909694 w 7427256"/>
              <a:gd name="connsiteY1831" fmla="*/ 6295401 h 7209248"/>
              <a:gd name="connsiteX1832" fmla="*/ 4927612 w 7427256"/>
              <a:gd name="connsiteY1832" fmla="*/ 6295401 h 7209248"/>
              <a:gd name="connsiteX1833" fmla="*/ 4954490 w 7427256"/>
              <a:gd name="connsiteY1833" fmla="*/ 6290920 h 7209248"/>
              <a:gd name="connsiteX1834" fmla="*/ 4932092 w 7427256"/>
              <a:gd name="connsiteY1834" fmla="*/ 6286440 h 7209248"/>
              <a:gd name="connsiteX1835" fmla="*/ 4273584 w 7427256"/>
              <a:gd name="connsiteY1835" fmla="*/ 6286440 h 7209248"/>
              <a:gd name="connsiteX1836" fmla="*/ 4273584 w 7427256"/>
              <a:gd name="connsiteY1836" fmla="*/ 6295401 h 7209248"/>
              <a:gd name="connsiteX1837" fmla="*/ 4282544 w 7427256"/>
              <a:gd name="connsiteY1837" fmla="*/ 6286440 h 7209248"/>
              <a:gd name="connsiteX1838" fmla="*/ 4273584 w 7427256"/>
              <a:gd name="connsiteY1838" fmla="*/ 6286440 h 7209248"/>
              <a:gd name="connsiteX1839" fmla="*/ 2795300 w 7427256"/>
              <a:gd name="connsiteY1839" fmla="*/ 6286440 h 7209248"/>
              <a:gd name="connsiteX1840" fmla="*/ 2804260 w 7427256"/>
              <a:gd name="connsiteY1840" fmla="*/ 6295401 h 7209248"/>
              <a:gd name="connsiteX1841" fmla="*/ 2813219 w 7427256"/>
              <a:gd name="connsiteY1841" fmla="*/ 6286440 h 7209248"/>
              <a:gd name="connsiteX1842" fmla="*/ 2795300 w 7427256"/>
              <a:gd name="connsiteY1842" fmla="*/ 6286440 h 7209248"/>
              <a:gd name="connsiteX1843" fmla="*/ 2732585 w 7427256"/>
              <a:gd name="connsiteY1843" fmla="*/ 6286440 h 7209248"/>
              <a:gd name="connsiteX1844" fmla="*/ 2714667 w 7427256"/>
              <a:gd name="connsiteY1844" fmla="*/ 6304359 h 7209248"/>
              <a:gd name="connsiteX1845" fmla="*/ 2728106 w 7427256"/>
              <a:gd name="connsiteY1845" fmla="*/ 6313318 h 7209248"/>
              <a:gd name="connsiteX1846" fmla="*/ 2732585 w 7427256"/>
              <a:gd name="connsiteY1846" fmla="*/ 6304359 h 7209248"/>
              <a:gd name="connsiteX1847" fmla="*/ 2741545 w 7427256"/>
              <a:gd name="connsiteY1847" fmla="*/ 6295401 h 7209248"/>
              <a:gd name="connsiteX1848" fmla="*/ 5483089 w 7427256"/>
              <a:gd name="connsiteY1848" fmla="*/ 6277482 h 7209248"/>
              <a:gd name="connsiteX1849" fmla="*/ 5483089 w 7427256"/>
              <a:gd name="connsiteY1849" fmla="*/ 6286440 h 7209248"/>
              <a:gd name="connsiteX1850" fmla="*/ 5483089 w 7427256"/>
              <a:gd name="connsiteY1850" fmla="*/ 6295401 h 7209248"/>
              <a:gd name="connsiteX1851" fmla="*/ 5474130 w 7427256"/>
              <a:gd name="connsiteY1851" fmla="*/ 6295401 h 7209248"/>
              <a:gd name="connsiteX1852" fmla="*/ 5474130 w 7427256"/>
              <a:gd name="connsiteY1852" fmla="*/ 6281960 h 7209248"/>
              <a:gd name="connsiteX1853" fmla="*/ 5483089 w 7427256"/>
              <a:gd name="connsiteY1853" fmla="*/ 6277482 h 7209248"/>
              <a:gd name="connsiteX1854" fmla="*/ 4999286 w 7427256"/>
              <a:gd name="connsiteY1854" fmla="*/ 6277482 h 7209248"/>
              <a:gd name="connsiteX1855" fmla="*/ 4972409 w 7427256"/>
              <a:gd name="connsiteY1855" fmla="*/ 6295401 h 7209248"/>
              <a:gd name="connsiteX1856" fmla="*/ 4999286 w 7427256"/>
              <a:gd name="connsiteY1856" fmla="*/ 6286440 h 7209248"/>
              <a:gd name="connsiteX1857" fmla="*/ 2651952 w 7427256"/>
              <a:gd name="connsiteY1857" fmla="*/ 6277482 h 7209248"/>
              <a:gd name="connsiteX1858" fmla="*/ 2669870 w 7427256"/>
              <a:gd name="connsiteY1858" fmla="*/ 6286440 h 7209248"/>
              <a:gd name="connsiteX1859" fmla="*/ 2687788 w 7427256"/>
              <a:gd name="connsiteY1859" fmla="*/ 6286440 h 7209248"/>
              <a:gd name="connsiteX1860" fmla="*/ 5277026 w 7427256"/>
              <a:gd name="connsiteY1860" fmla="*/ 6268522 h 7209248"/>
              <a:gd name="connsiteX1861" fmla="*/ 5290464 w 7427256"/>
              <a:gd name="connsiteY1861" fmla="*/ 6281960 h 7209248"/>
              <a:gd name="connsiteX1862" fmla="*/ 5285984 w 7427256"/>
              <a:gd name="connsiteY1862" fmla="*/ 6295401 h 7209248"/>
              <a:gd name="connsiteX1863" fmla="*/ 5277026 w 7427256"/>
              <a:gd name="connsiteY1863" fmla="*/ 6313318 h 7209248"/>
              <a:gd name="connsiteX1864" fmla="*/ 5268066 w 7427256"/>
              <a:gd name="connsiteY1864" fmla="*/ 6286440 h 7209248"/>
              <a:gd name="connsiteX1865" fmla="*/ 5272546 w 7427256"/>
              <a:gd name="connsiteY1865" fmla="*/ 6273002 h 7209248"/>
              <a:gd name="connsiteX1866" fmla="*/ 5277026 w 7427256"/>
              <a:gd name="connsiteY1866" fmla="*/ 6268522 h 7209248"/>
              <a:gd name="connsiteX1867" fmla="*/ 2208466 w 7427256"/>
              <a:gd name="connsiteY1867" fmla="*/ 6268522 h 7209248"/>
              <a:gd name="connsiteX1868" fmla="*/ 2212946 w 7427256"/>
              <a:gd name="connsiteY1868" fmla="*/ 6277482 h 7209248"/>
              <a:gd name="connsiteX1869" fmla="*/ 2203986 w 7427256"/>
              <a:gd name="connsiteY1869" fmla="*/ 6273002 h 7209248"/>
              <a:gd name="connsiteX1870" fmla="*/ 2208466 w 7427256"/>
              <a:gd name="connsiteY1870" fmla="*/ 6268522 h 7209248"/>
              <a:gd name="connsiteX1871" fmla="*/ 2251023 w 7427256"/>
              <a:gd name="connsiteY1871" fmla="*/ 6264043 h 7209248"/>
              <a:gd name="connsiteX1872" fmla="*/ 2266701 w 7427256"/>
              <a:gd name="connsiteY1872" fmla="*/ 6268522 h 7209248"/>
              <a:gd name="connsiteX1873" fmla="*/ 2284620 w 7427256"/>
              <a:gd name="connsiteY1873" fmla="*/ 6286440 h 7209248"/>
              <a:gd name="connsiteX1874" fmla="*/ 2266701 w 7427256"/>
              <a:gd name="connsiteY1874" fmla="*/ 6295401 h 7209248"/>
              <a:gd name="connsiteX1875" fmla="*/ 2248782 w 7427256"/>
              <a:gd name="connsiteY1875" fmla="*/ 6304359 h 7209248"/>
              <a:gd name="connsiteX1876" fmla="*/ 2244304 w 7427256"/>
              <a:gd name="connsiteY1876" fmla="*/ 6322278 h 7209248"/>
              <a:gd name="connsiteX1877" fmla="*/ 2230865 w 7427256"/>
              <a:gd name="connsiteY1877" fmla="*/ 6308839 h 7209248"/>
              <a:gd name="connsiteX1878" fmla="*/ 2208466 w 7427256"/>
              <a:gd name="connsiteY1878" fmla="*/ 6299879 h 7209248"/>
              <a:gd name="connsiteX1879" fmla="*/ 2195027 w 7427256"/>
              <a:gd name="connsiteY1879" fmla="*/ 6299879 h 7209248"/>
              <a:gd name="connsiteX1880" fmla="*/ 2212946 w 7427256"/>
              <a:gd name="connsiteY1880" fmla="*/ 6295401 h 7209248"/>
              <a:gd name="connsiteX1881" fmla="*/ 2230865 w 7427256"/>
              <a:gd name="connsiteY1881" fmla="*/ 6277482 h 7209248"/>
              <a:gd name="connsiteX1882" fmla="*/ 2239824 w 7427256"/>
              <a:gd name="connsiteY1882" fmla="*/ 6268522 h 7209248"/>
              <a:gd name="connsiteX1883" fmla="*/ 2251023 w 7427256"/>
              <a:gd name="connsiteY1883" fmla="*/ 6264043 h 7209248"/>
              <a:gd name="connsiteX1884" fmla="*/ 6065442 w 7427256"/>
              <a:gd name="connsiteY1884" fmla="*/ 6259563 h 7209248"/>
              <a:gd name="connsiteX1885" fmla="*/ 6074402 w 7427256"/>
              <a:gd name="connsiteY1885" fmla="*/ 6277482 h 7209248"/>
              <a:gd name="connsiteX1886" fmla="*/ 6056484 w 7427256"/>
              <a:gd name="connsiteY1886" fmla="*/ 6295401 h 7209248"/>
              <a:gd name="connsiteX1887" fmla="*/ 6065442 w 7427256"/>
              <a:gd name="connsiteY1887" fmla="*/ 6259563 h 7209248"/>
              <a:gd name="connsiteX1888" fmla="*/ 4954490 w 7427256"/>
              <a:gd name="connsiteY1888" fmla="*/ 6259563 h 7209248"/>
              <a:gd name="connsiteX1889" fmla="*/ 4954490 w 7427256"/>
              <a:gd name="connsiteY1889" fmla="*/ 6268522 h 7209248"/>
              <a:gd name="connsiteX1890" fmla="*/ 4963450 w 7427256"/>
              <a:gd name="connsiteY1890" fmla="*/ 6259563 h 7209248"/>
              <a:gd name="connsiteX1891" fmla="*/ 4954490 w 7427256"/>
              <a:gd name="connsiteY1891" fmla="*/ 6259563 h 7209248"/>
              <a:gd name="connsiteX1892" fmla="*/ 4605078 w 7427256"/>
              <a:gd name="connsiteY1892" fmla="*/ 6259563 h 7209248"/>
              <a:gd name="connsiteX1893" fmla="*/ 4605078 w 7427256"/>
              <a:gd name="connsiteY1893" fmla="*/ 6268522 h 7209248"/>
              <a:gd name="connsiteX1894" fmla="*/ 4614038 w 7427256"/>
              <a:gd name="connsiteY1894" fmla="*/ 6259563 h 7209248"/>
              <a:gd name="connsiteX1895" fmla="*/ 4605078 w 7427256"/>
              <a:gd name="connsiteY1895" fmla="*/ 6259563 h 7209248"/>
              <a:gd name="connsiteX1896" fmla="*/ 2123353 w 7427256"/>
              <a:gd name="connsiteY1896" fmla="*/ 6259563 h 7209248"/>
              <a:gd name="connsiteX1897" fmla="*/ 2132312 w 7427256"/>
              <a:gd name="connsiteY1897" fmla="*/ 6268522 h 7209248"/>
              <a:gd name="connsiteX1898" fmla="*/ 2123353 w 7427256"/>
              <a:gd name="connsiteY1898" fmla="*/ 6268522 h 7209248"/>
              <a:gd name="connsiteX1899" fmla="*/ 5447251 w 7427256"/>
              <a:gd name="connsiteY1899" fmla="*/ 6250604 h 7209248"/>
              <a:gd name="connsiteX1900" fmla="*/ 5460690 w 7427256"/>
              <a:gd name="connsiteY1900" fmla="*/ 6255083 h 7209248"/>
              <a:gd name="connsiteX1901" fmla="*/ 5465170 w 7427256"/>
              <a:gd name="connsiteY1901" fmla="*/ 6264043 h 7209248"/>
              <a:gd name="connsiteX1902" fmla="*/ 5456211 w 7427256"/>
              <a:gd name="connsiteY1902" fmla="*/ 6268522 h 7209248"/>
              <a:gd name="connsiteX1903" fmla="*/ 5447251 w 7427256"/>
              <a:gd name="connsiteY1903" fmla="*/ 6259563 h 7209248"/>
              <a:gd name="connsiteX1904" fmla="*/ 5447251 w 7427256"/>
              <a:gd name="connsiteY1904" fmla="*/ 6250604 h 7209248"/>
              <a:gd name="connsiteX1905" fmla="*/ 5124717 w 7427256"/>
              <a:gd name="connsiteY1905" fmla="*/ 6250604 h 7209248"/>
              <a:gd name="connsiteX1906" fmla="*/ 5124717 w 7427256"/>
              <a:gd name="connsiteY1906" fmla="*/ 6268522 h 7209248"/>
              <a:gd name="connsiteX1907" fmla="*/ 5133676 w 7427256"/>
              <a:gd name="connsiteY1907" fmla="*/ 6268522 h 7209248"/>
              <a:gd name="connsiteX1908" fmla="*/ 5133676 w 7427256"/>
              <a:gd name="connsiteY1908" fmla="*/ 6259563 h 7209248"/>
              <a:gd name="connsiteX1909" fmla="*/ 5124717 w 7427256"/>
              <a:gd name="connsiteY1909" fmla="*/ 6250604 h 7209248"/>
              <a:gd name="connsiteX1910" fmla="*/ 4703631 w 7427256"/>
              <a:gd name="connsiteY1910" fmla="*/ 6250604 h 7209248"/>
              <a:gd name="connsiteX1911" fmla="*/ 4694672 w 7427256"/>
              <a:gd name="connsiteY1911" fmla="*/ 6259563 h 7209248"/>
              <a:gd name="connsiteX1912" fmla="*/ 4703631 w 7427256"/>
              <a:gd name="connsiteY1912" fmla="*/ 6259563 h 7209248"/>
              <a:gd name="connsiteX1913" fmla="*/ 4712589 w 7427256"/>
              <a:gd name="connsiteY1913" fmla="*/ 6259563 h 7209248"/>
              <a:gd name="connsiteX1914" fmla="*/ 4703631 w 7427256"/>
              <a:gd name="connsiteY1914" fmla="*/ 6250604 h 7209248"/>
              <a:gd name="connsiteX1915" fmla="*/ 5163914 w 7427256"/>
              <a:gd name="connsiteY1915" fmla="*/ 6245004 h 7209248"/>
              <a:gd name="connsiteX1916" fmla="*/ 5156075 w 7427256"/>
              <a:gd name="connsiteY1916" fmla="*/ 6246124 h 7209248"/>
              <a:gd name="connsiteX1917" fmla="*/ 5151595 w 7427256"/>
              <a:gd name="connsiteY1917" fmla="*/ 6259563 h 7209248"/>
              <a:gd name="connsiteX1918" fmla="*/ 5151595 w 7427256"/>
              <a:gd name="connsiteY1918" fmla="*/ 6268522 h 7209248"/>
              <a:gd name="connsiteX1919" fmla="*/ 5169514 w 7427256"/>
              <a:gd name="connsiteY1919" fmla="*/ 6286440 h 7209248"/>
              <a:gd name="connsiteX1920" fmla="*/ 5196392 w 7427256"/>
              <a:gd name="connsiteY1920" fmla="*/ 6286440 h 7209248"/>
              <a:gd name="connsiteX1921" fmla="*/ 5205350 w 7427256"/>
              <a:gd name="connsiteY1921" fmla="*/ 6286440 h 7209248"/>
              <a:gd name="connsiteX1922" fmla="*/ 5214310 w 7427256"/>
              <a:gd name="connsiteY1922" fmla="*/ 6295401 h 7209248"/>
              <a:gd name="connsiteX1923" fmla="*/ 5223269 w 7427256"/>
              <a:gd name="connsiteY1923" fmla="*/ 6286440 h 7209248"/>
              <a:gd name="connsiteX1924" fmla="*/ 5214310 w 7427256"/>
              <a:gd name="connsiteY1924" fmla="*/ 6277482 h 7209248"/>
              <a:gd name="connsiteX1925" fmla="*/ 5187432 w 7427256"/>
              <a:gd name="connsiteY1925" fmla="*/ 6268522 h 7209248"/>
              <a:gd name="connsiteX1926" fmla="*/ 5178472 w 7427256"/>
              <a:gd name="connsiteY1926" fmla="*/ 6250604 h 7209248"/>
              <a:gd name="connsiteX1927" fmla="*/ 5163914 w 7427256"/>
              <a:gd name="connsiteY1927" fmla="*/ 6245004 h 7209248"/>
              <a:gd name="connsiteX1928" fmla="*/ 5823542 w 7427256"/>
              <a:gd name="connsiteY1928" fmla="*/ 6241644 h 7209248"/>
              <a:gd name="connsiteX1929" fmla="*/ 5832502 w 7427256"/>
              <a:gd name="connsiteY1929" fmla="*/ 6241644 h 7209248"/>
              <a:gd name="connsiteX1930" fmla="*/ 5841460 w 7427256"/>
              <a:gd name="connsiteY1930" fmla="*/ 6241644 h 7209248"/>
              <a:gd name="connsiteX1931" fmla="*/ 5832502 w 7427256"/>
              <a:gd name="connsiteY1931" fmla="*/ 6250604 h 7209248"/>
              <a:gd name="connsiteX1932" fmla="*/ 5823542 w 7427256"/>
              <a:gd name="connsiteY1932" fmla="*/ 6241644 h 7209248"/>
              <a:gd name="connsiteX1933" fmla="*/ 5590600 w 7427256"/>
              <a:gd name="connsiteY1933" fmla="*/ 6241644 h 7209248"/>
              <a:gd name="connsiteX1934" fmla="*/ 5590600 w 7427256"/>
              <a:gd name="connsiteY1934" fmla="*/ 6250604 h 7209248"/>
              <a:gd name="connsiteX1935" fmla="*/ 5590600 w 7427256"/>
              <a:gd name="connsiteY1935" fmla="*/ 6259563 h 7209248"/>
              <a:gd name="connsiteX1936" fmla="*/ 5581640 w 7427256"/>
              <a:gd name="connsiteY1936" fmla="*/ 6250604 h 7209248"/>
              <a:gd name="connsiteX1937" fmla="*/ 5590600 w 7427256"/>
              <a:gd name="connsiteY1937" fmla="*/ 6241644 h 7209248"/>
              <a:gd name="connsiteX1938" fmla="*/ 5492048 w 7427256"/>
              <a:gd name="connsiteY1938" fmla="*/ 6241644 h 7209248"/>
              <a:gd name="connsiteX1939" fmla="*/ 5501008 w 7427256"/>
              <a:gd name="connsiteY1939" fmla="*/ 6241644 h 7209248"/>
              <a:gd name="connsiteX1940" fmla="*/ 5501008 w 7427256"/>
              <a:gd name="connsiteY1940" fmla="*/ 6250604 h 7209248"/>
              <a:gd name="connsiteX1941" fmla="*/ 5492048 w 7427256"/>
              <a:gd name="connsiteY1941" fmla="*/ 6250604 h 7209248"/>
              <a:gd name="connsiteX1942" fmla="*/ 5492048 w 7427256"/>
              <a:gd name="connsiteY1942" fmla="*/ 6241644 h 7209248"/>
              <a:gd name="connsiteX1943" fmla="*/ 5348700 w 7427256"/>
              <a:gd name="connsiteY1943" fmla="*/ 6241644 h 7209248"/>
              <a:gd name="connsiteX1944" fmla="*/ 5357658 w 7427256"/>
              <a:gd name="connsiteY1944" fmla="*/ 6250604 h 7209248"/>
              <a:gd name="connsiteX1945" fmla="*/ 5357658 w 7427256"/>
              <a:gd name="connsiteY1945" fmla="*/ 6241644 h 7209248"/>
              <a:gd name="connsiteX1946" fmla="*/ 2893853 w 7427256"/>
              <a:gd name="connsiteY1946" fmla="*/ 6241644 h 7209248"/>
              <a:gd name="connsiteX1947" fmla="*/ 2902811 w 7427256"/>
              <a:gd name="connsiteY1947" fmla="*/ 6250604 h 7209248"/>
              <a:gd name="connsiteX1948" fmla="*/ 2911772 w 7427256"/>
              <a:gd name="connsiteY1948" fmla="*/ 6241644 h 7209248"/>
              <a:gd name="connsiteX1949" fmla="*/ 2902811 w 7427256"/>
              <a:gd name="connsiteY1949" fmla="*/ 6241644 h 7209248"/>
              <a:gd name="connsiteX1950" fmla="*/ 2714667 w 7427256"/>
              <a:gd name="connsiteY1950" fmla="*/ 6241644 h 7209248"/>
              <a:gd name="connsiteX1951" fmla="*/ 2705707 w 7427256"/>
              <a:gd name="connsiteY1951" fmla="*/ 6250604 h 7209248"/>
              <a:gd name="connsiteX1952" fmla="*/ 2714667 w 7427256"/>
              <a:gd name="connsiteY1952" fmla="*/ 6255083 h 7209248"/>
              <a:gd name="connsiteX1953" fmla="*/ 2723626 w 7427256"/>
              <a:gd name="connsiteY1953" fmla="*/ 6246124 h 7209248"/>
              <a:gd name="connsiteX1954" fmla="*/ 2714667 w 7427256"/>
              <a:gd name="connsiteY1954" fmla="*/ 6241644 h 7209248"/>
              <a:gd name="connsiteX1955" fmla="*/ 1993444 w 7427256"/>
              <a:gd name="connsiteY1955" fmla="*/ 6241644 h 7209248"/>
              <a:gd name="connsiteX1956" fmla="*/ 1988964 w 7427256"/>
              <a:gd name="connsiteY1956" fmla="*/ 6250604 h 7209248"/>
              <a:gd name="connsiteX1957" fmla="*/ 1993444 w 7427256"/>
              <a:gd name="connsiteY1957" fmla="*/ 6259563 h 7209248"/>
              <a:gd name="connsiteX1958" fmla="*/ 1997923 w 7427256"/>
              <a:gd name="connsiteY1958" fmla="*/ 6250604 h 7209248"/>
              <a:gd name="connsiteX1959" fmla="*/ 1993444 w 7427256"/>
              <a:gd name="connsiteY1959" fmla="*/ 6241644 h 7209248"/>
              <a:gd name="connsiteX1960" fmla="*/ 5940014 w 7427256"/>
              <a:gd name="connsiteY1960" fmla="*/ 6232685 h 7209248"/>
              <a:gd name="connsiteX1961" fmla="*/ 5948972 w 7427256"/>
              <a:gd name="connsiteY1961" fmla="*/ 6241644 h 7209248"/>
              <a:gd name="connsiteX1962" fmla="*/ 5940014 w 7427256"/>
              <a:gd name="connsiteY1962" fmla="*/ 6241644 h 7209248"/>
              <a:gd name="connsiteX1963" fmla="*/ 5940014 w 7427256"/>
              <a:gd name="connsiteY1963" fmla="*/ 6232685 h 7209248"/>
              <a:gd name="connsiteX1964" fmla="*/ 5787705 w 7427256"/>
              <a:gd name="connsiteY1964" fmla="*/ 6232685 h 7209248"/>
              <a:gd name="connsiteX1965" fmla="*/ 5796664 w 7427256"/>
              <a:gd name="connsiteY1965" fmla="*/ 6241644 h 7209248"/>
              <a:gd name="connsiteX1966" fmla="*/ 5787705 w 7427256"/>
              <a:gd name="connsiteY1966" fmla="*/ 6241644 h 7209248"/>
              <a:gd name="connsiteX1967" fmla="*/ 5787705 w 7427256"/>
              <a:gd name="connsiteY1967" fmla="*/ 6232685 h 7209248"/>
              <a:gd name="connsiteX1968" fmla="*/ 5124717 w 7427256"/>
              <a:gd name="connsiteY1968" fmla="*/ 6232685 h 7209248"/>
              <a:gd name="connsiteX1969" fmla="*/ 5115757 w 7427256"/>
              <a:gd name="connsiteY1969" fmla="*/ 6241644 h 7209248"/>
              <a:gd name="connsiteX1970" fmla="*/ 5124717 w 7427256"/>
              <a:gd name="connsiteY1970" fmla="*/ 6241644 h 7209248"/>
              <a:gd name="connsiteX1971" fmla="*/ 5142636 w 7427256"/>
              <a:gd name="connsiteY1971" fmla="*/ 6232685 h 7209248"/>
              <a:gd name="connsiteX1972" fmla="*/ 4783144 w 7427256"/>
              <a:gd name="connsiteY1972" fmla="*/ 6227086 h 7209248"/>
              <a:gd name="connsiteX1973" fmla="*/ 4779785 w 7427256"/>
              <a:gd name="connsiteY1973" fmla="*/ 6228205 h 7209248"/>
              <a:gd name="connsiteX1974" fmla="*/ 4775305 w 7427256"/>
              <a:gd name="connsiteY1974" fmla="*/ 6232685 h 7209248"/>
              <a:gd name="connsiteX1975" fmla="*/ 4775305 w 7427256"/>
              <a:gd name="connsiteY1975" fmla="*/ 6237164 h 7209248"/>
              <a:gd name="connsiteX1976" fmla="*/ 4775305 w 7427256"/>
              <a:gd name="connsiteY1976" fmla="*/ 6250604 h 7209248"/>
              <a:gd name="connsiteX1977" fmla="*/ 4784265 w 7427256"/>
              <a:gd name="connsiteY1977" fmla="*/ 6232685 h 7209248"/>
              <a:gd name="connsiteX1978" fmla="*/ 4783144 w 7427256"/>
              <a:gd name="connsiteY1978" fmla="*/ 6227086 h 7209248"/>
              <a:gd name="connsiteX1979" fmla="*/ 5068722 w 7427256"/>
              <a:gd name="connsiteY1979" fmla="*/ 6225966 h 7209248"/>
              <a:gd name="connsiteX1980" fmla="*/ 5062002 w 7427256"/>
              <a:gd name="connsiteY1980" fmla="*/ 6241644 h 7209248"/>
              <a:gd name="connsiteX1981" fmla="*/ 5079921 w 7427256"/>
              <a:gd name="connsiteY1981" fmla="*/ 6241644 h 7209248"/>
              <a:gd name="connsiteX1982" fmla="*/ 5088880 w 7427256"/>
              <a:gd name="connsiteY1982" fmla="*/ 6232685 h 7209248"/>
              <a:gd name="connsiteX1983" fmla="*/ 5068722 w 7427256"/>
              <a:gd name="connsiteY1983" fmla="*/ 6225966 h 7209248"/>
              <a:gd name="connsiteX1984" fmla="*/ 5312364 w 7427256"/>
              <a:gd name="connsiteY1984" fmla="*/ 6222232 h 7209248"/>
              <a:gd name="connsiteX1985" fmla="*/ 5312862 w 7427256"/>
              <a:gd name="connsiteY1985" fmla="*/ 6223725 h 7209248"/>
              <a:gd name="connsiteX1986" fmla="*/ 5303903 w 7427256"/>
              <a:gd name="connsiteY1986" fmla="*/ 6223725 h 7209248"/>
              <a:gd name="connsiteX1987" fmla="*/ 5311744 w 7427256"/>
              <a:gd name="connsiteY1987" fmla="*/ 6222606 h 7209248"/>
              <a:gd name="connsiteX1988" fmla="*/ 2118313 w 7427256"/>
              <a:gd name="connsiteY1988" fmla="*/ 6220926 h 7209248"/>
              <a:gd name="connsiteX1989" fmla="*/ 2123353 w 7427256"/>
              <a:gd name="connsiteY1989" fmla="*/ 6223725 h 7209248"/>
              <a:gd name="connsiteX1990" fmla="*/ 2132312 w 7427256"/>
              <a:gd name="connsiteY1990" fmla="*/ 6241644 h 7209248"/>
              <a:gd name="connsiteX1991" fmla="*/ 2123353 w 7427256"/>
              <a:gd name="connsiteY1991" fmla="*/ 6241644 h 7209248"/>
              <a:gd name="connsiteX1992" fmla="*/ 2114393 w 7427256"/>
              <a:gd name="connsiteY1992" fmla="*/ 6232685 h 7209248"/>
              <a:gd name="connsiteX1993" fmla="*/ 2105434 w 7427256"/>
              <a:gd name="connsiteY1993" fmla="*/ 6241644 h 7209248"/>
              <a:gd name="connsiteX1994" fmla="*/ 2091996 w 7427256"/>
              <a:gd name="connsiteY1994" fmla="*/ 6250604 h 7209248"/>
              <a:gd name="connsiteX1995" fmla="*/ 2078557 w 7427256"/>
              <a:gd name="connsiteY1995" fmla="*/ 6255083 h 7209248"/>
              <a:gd name="connsiteX1996" fmla="*/ 2060638 w 7427256"/>
              <a:gd name="connsiteY1996" fmla="*/ 6259563 h 7209248"/>
              <a:gd name="connsiteX1997" fmla="*/ 2051679 w 7427256"/>
              <a:gd name="connsiteY1997" fmla="*/ 6268522 h 7209248"/>
              <a:gd name="connsiteX1998" fmla="*/ 2056158 w 7427256"/>
              <a:gd name="connsiteY1998" fmla="*/ 6268522 h 7209248"/>
              <a:gd name="connsiteX1999" fmla="*/ 2069597 w 7427256"/>
              <a:gd name="connsiteY1999" fmla="*/ 6268522 h 7209248"/>
              <a:gd name="connsiteX2000" fmla="*/ 2087516 w 7427256"/>
              <a:gd name="connsiteY2000" fmla="*/ 6277482 h 7209248"/>
              <a:gd name="connsiteX2001" fmla="*/ 2096476 w 7427256"/>
              <a:gd name="connsiteY2001" fmla="*/ 6304359 h 7209248"/>
              <a:gd name="connsiteX2002" fmla="*/ 2078557 w 7427256"/>
              <a:gd name="connsiteY2002" fmla="*/ 6304359 h 7209248"/>
              <a:gd name="connsiteX2003" fmla="*/ 2069597 w 7427256"/>
              <a:gd name="connsiteY2003" fmla="*/ 6304359 h 7209248"/>
              <a:gd name="connsiteX2004" fmla="*/ 2060638 w 7427256"/>
              <a:gd name="connsiteY2004" fmla="*/ 6295401 h 7209248"/>
              <a:gd name="connsiteX2005" fmla="*/ 2051679 w 7427256"/>
              <a:gd name="connsiteY2005" fmla="*/ 6295401 h 7209248"/>
              <a:gd name="connsiteX2006" fmla="*/ 2024800 w 7427256"/>
              <a:gd name="connsiteY2006" fmla="*/ 6304359 h 7209248"/>
              <a:gd name="connsiteX2007" fmla="*/ 2015841 w 7427256"/>
              <a:gd name="connsiteY2007" fmla="*/ 6295401 h 7209248"/>
              <a:gd name="connsiteX2008" fmla="*/ 2006883 w 7427256"/>
              <a:gd name="connsiteY2008" fmla="*/ 6286440 h 7209248"/>
              <a:gd name="connsiteX2009" fmla="*/ 1988964 w 7427256"/>
              <a:gd name="connsiteY2009" fmla="*/ 6277482 h 7209248"/>
              <a:gd name="connsiteX2010" fmla="*/ 1980004 w 7427256"/>
              <a:gd name="connsiteY2010" fmla="*/ 6268522 h 7209248"/>
              <a:gd name="connsiteX2011" fmla="*/ 1953126 w 7427256"/>
              <a:gd name="connsiteY2011" fmla="*/ 6241644 h 7209248"/>
              <a:gd name="connsiteX2012" fmla="*/ 1962086 w 7427256"/>
              <a:gd name="connsiteY2012" fmla="*/ 6241644 h 7209248"/>
              <a:gd name="connsiteX2013" fmla="*/ 1993444 w 7427256"/>
              <a:gd name="connsiteY2013" fmla="*/ 6237164 h 7209248"/>
              <a:gd name="connsiteX2014" fmla="*/ 2015841 w 7427256"/>
              <a:gd name="connsiteY2014" fmla="*/ 6232685 h 7209248"/>
              <a:gd name="connsiteX2015" fmla="*/ 2051679 w 7427256"/>
              <a:gd name="connsiteY2015" fmla="*/ 6250604 h 7209248"/>
              <a:gd name="connsiteX2016" fmla="*/ 2060638 w 7427256"/>
              <a:gd name="connsiteY2016" fmla="*/ 6250604 h 7209248"/>
              <a:gd name="connsiteX2017" fmla="*/ 2078557 w 7427256"/>
              <a:gd name="connsiteY2017" fmla="*/ 6246124 h 7209248"/>
              <a:gd name="connsiteX2018" fmla="*/ 2096476 w 7427256"/>
              <a:gd name="connsiteY2018" fmla="*/ 6232685 h 7209248"/>
              <a:gd name="connsiteX2019" fmla="*/ 2118313 w 7427256"/>
              <a:gd name="connsiteY2019" fmla="*/ 6220926 h 7209248"/>
              <a:gd name="connsiteX2020" fmla="*/ 5647508 w 7427256"/>
              <a:gd name="connsiteY2020" fmla="*/ 6220573 h 7209248"/>
              <a:gd name="connsiteX2021" fmla="*/ 5645476 w 7427256"/>
              <a:gd name="connsiteY2021" fmla="*/ 6222606 h 7209248"/>
              <a:gd name="connsiteX2022" fmla="*/ 5644356 w 7427256"/>
              <a:gd name="connsiteY2022" fmla="*/ 6223725 h 7209248"/>
              <a:gd name="connsiteX2023" fmla="*/ 5913134 w 7427256"/>
              <a:gd name="connsiteY2023" fmla="*/ 6214766 h 7209248"/>
              <a:gd name="connsiteX2024" fmla="*/ 5922094 w 7427256"/>
              <a:gd name="connsiteY2024" fmla="*/ 6223725 h 7209248"/>
              <a:gd name="connsiteX2025" fmla="*/ 5913134 w 7427256"/>
              <a:gd name="connsiteY2025" fmla="*/ 6223725 h 7209248"/>
              <a:gd name="connsiteX2026" fmla="*/ 5904176 w 7427256"/>
              <a:gd name="connsiteY2026" fmla="*/ 6223725 h 7209248"/>
              <a:gd name="connsiteX2027" fmla="*/ 5913134 w 7427256"/>
              <a:gd name="connsiteY2027" fmla="*/ 6214766 h 7209248"/>
              <a:gd name="connsiteX2028" fmla="*/ 5863859 w 7427256"/>
              <a:gd name="connsiteY2028" fmla="*/ 6214766 h 7209248"/>
              <a:gd name="connsiteX2029" fmla="*/ 5877298 w 7427256"/>
              <a:gd name="connsiteY2029" fmla="*/ 6219246 h 7209248"/>
              <a:gd name="connsiteX2030" fmla="*/ 5868338 w 7427256"/>
              <a:gd name="connsiteY2030" fmla="*/ 6223725 h 7209248"/>
              <a:gd name="connsiteX2031" fmla="*/ 5850420 w 7427256"/>
              <a:gd name="connsiteY2031" fmla="*/ 6223725 h 7209248"/>
              <a:gd name="connsiteX2032" fmla="*/ 5863859 w 7427256"/>
              <a:gd name="connsiteY2032" fmla="*/ 6214766 h 7209248"/>
              <a:gd name="connsiteX2033" fmla="*/ 5778745 w 7427256"/>
              <a:gd name="connsiteY2033" fmla="*/ 6214766 h 7209248"/>
              <a:gd name="connsiteX2034" fmla="*/ 5787705 w 7427256"/>
              <a:gd name="connsiteY2034" fmla="*/ 6214766 h 7209248"/>
              <a:gd name="connsiteX2035" fmla="*/ 5787705 w 7427256"/>
              <a:gd name="connsiteY2035" fmla="*/ 6223725 h 7209248"/>
              <a:gd name="connsiteX2036" fmla="*/ 5778745 w 7427256"/>
              <a:gd name="connsiteY2036" fmla="*/ 6214766 h 7209248"/>
              <a:gd name="connsiteX2037" fmla="*/ 5653316 w 7427256"/>
              <a:gd name="connsiteY2037" fmla="*/ 6214766 h 7209248"/>
              <a:gd name="connsiteX2038" fmla="*/ 5648836 w 7427256"/>
              <a:gd name="connsiteY2038" fmla="*/ 6219246 h 7209248"/>
              <a:gd name="connsiteX2039" fmla="*/ 5647508 w 7427256"/>
              <a:gd name="connsiteY2039" fmla="*/ 6220573 h 7209248"/>
              <a:gd name="connsiteX2040" fmla="*/ 4694672 w 7427256"/>
              <a:gd name="connsiteY2040" fmla="*/ 6214766 h 7209248"/>
              <a:gd name="connsiteX2041" fmla="*/ 4667793 w 7427256"/>
              <a:gd name="connsiteY2041" fmla="*/ 6232685 h 7209248"/>
              <a:gd name="connsiteX2042" fmla="*/ 4676753 w 7427256"/>
              <a:gd name="connsiteY2042" fmla="*/ 6241644 h 7209248"/>
              <a:gd name="connsiteX2043" fmla="*/ 4685712 w 7427256"/>
              <a:gd name="connsiteY2043" fmla="*/ 6232685 h 7209248"/>
              <a:gd name="connsiteX2044" fmla="*/ 4694672 w 7427256"/>
              <a:gd name="connsiteY2044" fmla="*/ 6223725 h 7209248"/>
              <a:gd name="connsiteX2045" fmla="*/ 5008246 w 7427256"/>
              <a:gd name="connsiteY2045" fmla="*/ 6205808 h 7209248"/>
              <a:gd name="connsiteX2046" fmla="*/ 5008246 w 7427256"/>
              <a:gd name="connsiteY2046" fmla="*/ 6214766 h 7209248"/>
              <a:gd name="connsiteX2047" fmla="*/ 5012726 w 7427256"/>
              <a:gd name="connsiteY2047" fmla="*/ 6228205 h 7209248"/>
              <a:gd name="connsiteX2048" fmla="*/ 5026164 w 7427256"/>
              <a:gd name="connsiteY2048" fmla="*/ 6228205 h 7209248"/>
              <a:gd name="connsiteX2049" fmla="*/ 5026164 w 7427256"/>
              <a:gd name="connsiteY2049" fmla="*/ 6223725 h 7209248"/>
              <a:gd name="connsiteX2050" fmla="*/ 5026164 w 7427256"/>
              <a:gd name="connsiteY2050" fmla="*/ 6205808 h 7209248"/>
              <a:gd name="connsiteX2051" fmla="*/ 5021686 w 7427256"/>
              <a:gd name="connsiteY2051" fmla="*/ 6205808 h 7209248"/>
              <a:gd name="connsiteX2052" fmla="*/ 5008246 w 7427256"/>
              <a:gd name="connsiteY2052" fmla="*/ 6205808 h 7209248"/>
              <a:gd name="connsiteX2053" fmla="*/ 2078557 w 7427256"/>
              <a:gd name="connsiteY2053" fmla="*/ 6205808 h 7209248"/>
              <a:gd name="connsiteX2054" fmla="*/ 2078557 w 7427256"/>
              <a:gd name="connsiteY2054" fmla="*/ 6214766 h 7209248"/>
              <a:gd name="connsiteX2055" fmla="*/ 2069597 w 7427256"/>
              <a:gd name="connsiteY2055" fmla="*/ 6214766 h 7209248"/>
              <a:gd name="connsiteX2056" fmla="*/ 2078557 w 7427256"/>
              <a:gd name="connsiteY2056" fmla="*/ 6205808 h 7209248"/>
              <a:gd name="connsiteX2057" fmla="*/ 5913134 w 7427256"/>
              <a:gd name="connsiteY2057" fmla="*/ 6196848 h 7209248"/>
              <a:gd name="connsiteX2058" fmla="*/ 5922094 w 7427256"/>
              <a:gd name="connsiteY2058" fmla="*/ 6205808 h 7209248"/>
              <a:gd name="connsiteX2059" fmla="*/ 5913134 w 7427256"/>
              <a:gd name="connsiteY2059" fmla="*/ 6214766 h 7209248"/>
              <a:gd name="connsiteX2060" fmla="*/ 5904176 w 7427256"/>
              <a:gd name="connsiteY2060" fmla="*/ 6205808 h 7209248"/>
              <a:gd name="connsiteX2061" fmla="*/ 5303903 w 7427256"/>
              <a:gd name="connsiteY2061" fmla="*/ 6196848 h 7209248"/>
              <a:gd name="connsiteX2062" fmla="*/ 5312862 w 7427256"/>
              <a:gd name="connsiteY2062" fmla="*/ 6205808 h 7209248"/>
              <a:gd name="connsiteX2063" fmla="*/ 5321822 w 7427256"/>
              <a:gd name="connsiteY2063" fmla="*/ 6196848 h 7209248"/>
              <a:gd name="connsiteX2064" fmla="*/ 5187432 w 7427256"/>
              <a:gd name="connsiteY2064" fmla="*/ 6196848 h 7209248"/>
              <a:gd name="connsiteX2065" fmla="*/ 5169514 w 7427256"/>
              <a:gd name="connsiteY2065" fmla="*/ 6205808 h 7209248"/>
              <a:gd name="connsiteX2066" fmla="*/ 5169514 w 7427256"/>
              <a:gd name="connsiteY2066" fmla="*/ 6214766 h 7209248"/>
              <a:gd name="connsiteX2067" fmla="*/ 5196392 w 7427256"/>
              <a:gd name="connsiteY2067" fmla="*/ 6214766 h 7209248"/>
              <a:gd name="connsiteX2068" fmla="*/ 5187432 w 7427256"/>
              <a:gd name="connsiteY2068" fmla="*/ 6196848 h 7209248"/>
              <a:gd name="connsiteX2069" fmla="*/ 5421493 w 7427256"/>
              <a:gd name="connsiteY2069" fmla="*/ 6194048 h 7209248"/>
              <a:gd name="connsiteX2070" fmla="*/ 5429334 w 7427256"/>
              <a:gd name="connsiteY2070" fmla="*/ 6196848 h 7209248"/>
              <a:gd name="connsiteX2071" fmla="*/ 5429334 w 7427256"/>
              <a:gd name="connsiteY2071" fmla="*/ 6214766 h 7209248"/>
              <a:gd name="connsiteX2072" fmla="*/ 5420374 w 7427256"/>
              <a:gd name="connsiteY2072" fmla="*/ 6205808 h 7209248"/>
              <a:gd name="connsiteX2073" fmla="*/ 5411414 w 7427256"/>
              <a:gd name="connsiteY2073" fmla="*/ 6205808 h 7209248"/>
              <a:gd name="connsiteX2074" fmla="*/ 5421493 w 7427256"/>
              <a:gd name="connsiteY2074" fmla="*/ 6194048 h 7209248"/>
              <a:gd name="connsiteX2075" fmla="*/ 5850420 w 7427256"/>
              <a:gd name="connsiteY2075" fmla="*/ 6187889 h 7209248"/>
              <a:gd name="connsiteX2076" fmla="*/ 5859379 w 7427256"/>
              <a:gd name="connsiteY2076" fmla="*/ 6187889 h 7209248"/>
              <a:gd name="connsiteX2077" fmla="*/ 5854899 w 7427256"/>
              <a:gd name="connsiteY2077" fmla="*/ 6196848 h 7209248"/>
              <a:gd name="connsiteX2078" fmla="*/ 5850420 w 7427256"/>
              <a:gd name="connsiteY2078" fmla="*/ 6205808 h 7209248"/>
              <a:gd name="connsiteX2079" fmla="*/ 5841460 w 7427256"/>
              <a:gd name="connsiteY2079" fmla="*/ 6214766 h 7209248"/>
              <a:gd name="connsiteX2080" fmla="*/ 5832502 w 7427256"/>
              <a:gd name="connsiteY2080" fmla="*/ 6196848 h 7209248"/>
              <a:gd name="connsiteX2081" fmla="*/ 5850420 w 7427256"/>
              <a:gd name="connsiteY2081" fmla="*/ 6187889 h 7209248"/>
              <a:gd name="connsiteX2082" fmla="*/ 5742908 w 7427256"/>
              <a:gd name="connsiteY2082" fmla="*/ 6187889 h 7209248"/>
              <a:gd name="connsiteX2083" fmla="*/ 5760828 w 7427256"/>
              <a:gd name="connsiteY2083" fmla="*/ 6192368 h 7209248"/>
              <a:gd name="connsiteX2084" fmla="*/ 5778745 w 7427256"/>
              <a:gd name="connsiteY2084" fmla="*/ 6192368 h 7209248"/>
              <a:gd name="connsiteX2085" fmla="*/ 5787705 w 7427256"/>
              <a:gd name="connsiteY2085" fmla="*/ 6196848 h 7209248"/>
              <a:gd name="connsiteX2086" fmla="*/ 5787705 w 7427256"/>
              <a:gd name="connsiteY2086" fmla="*/ 6205808 h 7209248"/>
              <a:gd name="connsiteX2087" fmla="*/ 5769786 w 7427256"/>
              <a:gd name="connsiteY2087" fmla="*/ 6214766 h 7209248"/>
              <a:gd name="connsiteX2088" fmla="*/ 5751868 w 7427256"/>
              <a:gd name="connsiteY2088" fmla="*/ 6223725 h 7209248"/>
              <a:gd name="connsiteX2089" fmla="*/ 5742908 w 7427256"/>
              <a:gd name="connsiteY2089" fmla="*/ 6205808 h 7209248"/>
              <a:gd name="connsiteX2090" fmla="*/ 5241188 w 7427256"/>
              <a:gd name="connsiteY2090" fmla="*/ 6178929 h 7209248"/>
              <a:gd name="connsiteX2091" fmla="*/ 5232229 w 7427256"/>
              <a:gd name="connsiteY2091" fmla="*/ 6187889 h 7209248"/>
              <a:gd name="connsiteX2092" fmla="*/ 5232229 w 7427256"/>
              <a:gd name="connsiteY2092" fmla="*/ 6196848 h 7209248"/>
              <a:gd name="connsiteX2093" fmla="*/ 5245668 w 7427256"/>
              <a:gd name="connsiteY2093" fmla="*/ 6187889 h 7209248"/>
              <a:gd name="connsiteX2094" fmla="*/ 5241188 w 7427256"/>
              <a:gd name="connsiteY2094" fmla="*/ 6178929 h 7209248"/>
              <a:gd name="connsiteX2095" fmla="*/ 2015841 w 7427256"/>
              <a:gd name="connsiteY2095" fmla="*/ 6178929 h 7209248"/>
              <a:gd name="connsiteX2096" fmla="*/ 2042719 w 7427256"/>
              <a:gd name="connsiteY2096" fmla="*/ 6205808 h 7209248"/>
              <a:gd name="connsiteX2097" fmla="*/ 2024800 w 7427256"/>
              <a:gd name="connsiteY2097" fmla="*/ 6196848 h 7209248"/>
              <a:gd name="connsiteX2098" fmla="*/ 2015841 w 7427256"/>
              <a:gd name="connsiteY2098" fmla="*/ 6178929 h 7209248"/>
              <a:gd name="connsiteX2099" fmla="*/ 6262547 w 7427256"/>
              <a:gd name="connsiteY2099" fmla="*/ 6169970 h 7209248"/>
              <a:gd name="connsiteX2100" fmla="*/ 6267027 w 7427256"/>
              <a:gd name="connsiteY2100" fmla="*/ 6174450 h 7209248"/>
              <a:gd name="connsiteX2101" fmla="*/ 6253588 w 7427256"/>
              <a:gd name="connsiteY2101" fmla="*/ 6178929 h 7209248"/>
              <a:gd name="connsiteX2102" fmla="*/ 6235670 w 7427256"/>
              <a:gd name="connsiteY2102" fmla="*/ 6178929 h 7209248"/>
              <a:gd name="connsiteX2103" fmla="*/ 5984810 w 7427256"/>
              <a:gd name="connsiteY2103" fmla="*/ 6169970 h 7209248"/>
              <a:gd name="connsiteX2104" fmla="*/ 5966891 w 7427256"/>
              <a:gd name="connsiteY2104" fmla="*/ 6178929 h 7209248"/>
              <a:gd name="connsiteX2105" fmla="*/ 5948972 w 7427256"/>
              <a:gd name="connsiteY2105" fmla="*/ 6178929 h 7209248"/>
              <a:gd name="connsiteX2106" fmla="*/ 5384537 w 7427256"/>
              <a:gd name="connsiteY2106" fmla="*/ 6169970 h 7209248"/>
              <a:gd name="connsiteX2107" fmla="*/ 5397976 w 7427256"/>
              <a:gd name="connsiteY2107" fmla="*/ 6174450 h 7209248"/>
              <a:gd name="connsiteX2108" fmla="*/ 5397976 w 7427256"/>
              <a:gd name="connsiteY2108" fmla="*/ 6192368 h 7209248"/>
              <a:gd name="connsiteX2109" fmla="*/ 5393496 w 7427256"/>
              <a:gd name="connsiteY2109" fmla="*/ 6214766 h 7209248"/>
              <a:gd name="connsiteX2110" fmla="*/ 5402454 w 7427256"/>
              <a:gd name="connsiteY2110" fmla="*/ 6241644 h 7209248"/>
              <a:gd name="connsiteX2111" fmla="*/ 5393496 w 7427256"/>
              <a:gd name="connsiteY2111" fmla="*/ 6268522 h 7209248"/>
              <a:gd name="connsiteX2112" fmla="*/ 5366618 w 7427256"/>
              <a:gd name="connsiteY2112" fmla="*/ 6277482 h 7209248"/>
              <a:gd name="connsiteX2113" fmla="*/ 5348700 w 7427256"/>
              <a:gd name="connsiteY2113" fmla="*/ 6286440 h 7209248"/>
              <a:gd name="connsiteX2114" fmla="*/ 5326300 w 7427256"/>
              <a:gd name="connsiteY2114" fmla="*/ 6290920 h 7209248"/>
              <a:gd name="connsiteX2115" fmla="*/ 5312862 w 7427256"/>
              <a:gd name="connsiteY2115" fmla="*/ 6295401 h 7209248"/>
              <a:gd name="connsiteX2116" fmla="*/ 5294943 w 7427256"/>
              <a:gd name="connsiteY2116" fmla="*/ 6277482 h 7209248"/>
              <a:gd name="connsiteX2117" fmla="*/ 5299423 w 7427256"/>
              <a:gd name="connsiteY2117" fmla="*/ 6259563 h 7209248"/>
              <a:gd name="connsiteX2118" fmla="*/ 5312862 w 7427256"/>
              <a:gd name="connsiteY2118" fmla="*/ 6268522 h 7209248"/>
              <a:gd name="connsiteX2119" fmla="*/ 5321822 w 7427256"/>
              <a:gd name="connsiteY2119" fmla="*/ 6286440 h 7209248"/>
              <a:gd name="connsiteX2120" fmla="*/ 5321822 w 7427256"/>
              <a:gd name="connsiteY2120" fmla="*/ 6268522 h 7209248"/>
              <a:gd name="connsiteX2121" fmla="*/ 5312862 w 7427256"/>
              <a:gd name="connsiteY2121" fmla="*/ 6250604 h 7209248"/>
              <a:gd name="connsiteX2122" fmla="*/ 5312862 w 7427256"/>
              <a:gd name="connsiteY2122" fmla="*/ 6241644 h 7209248"/>
              <a:gd name="connsiteX2123" fmla="*/ 5357658 w 7427256"/>
              <a:gd name="connsiteY2123" fmla="*/ 6214766 h 7209248"/>
              <a:gd name="connsiteX2124" fmla="*/ 5366618 w 7427256"/>
              <a:gd name="connsiteY2124" fmla="*/ 6223725 h 7209248"/>
              <a:gd name="connsiteX2125" fmla="*/ 5375577 w 7427256"/>
              <a:gd name="connsiteY2125" fmla="*/ 6232685 h 7209248"/>
              <a:gd name="connsiteX2126" fmla="*/ 5375577 w 7427256"/>
              <a:gd name="connsiteY2126" fmla="*/ 6241644 h 7209248"/>
              <a:gd name="connsiteX2127" fmla="*/ 5384537 w 7427256"/>
              <a:gd name="connsiteY2127" fmla="*/ 6223725 h 7209248"/>
              <a:gd name="connsiteX2128" fmla="*/ 5366618 w 7427256"/>
              <a:gd name="connsiteY2128" fmla="*/ 6205808 h 7209248"/>
              <a:gd name="connsiteX2129" fmla="*/ 5348700 w 7427256"/>
              <a:gd name="connsiteY2129" fmla="*/ 6196848 h 7209248"/>
              <a:gd name="connsiteX2130" fmla="*/ 5366618 w 7427256"/>
              <a:gd name="connsiteY2130" fmla="*/ 6187889 h 7209248"/>
              <a:gd name="connsiteX2131" fmla="*/ 5380057 w 7427256"/>
              <a:gd name="connsiteY2131" fmla="*/ 6183409 h 7209248"/>
              <a:gd name="connsiteX2132" fmla="*/ 5384537 w 7427256"/>
              <a:gd name="connsiteY2132" fmla="*/ 6169970 h 7209248"/>
              <a:gd name="connsiteX2133" fmla="*/ 5294943 w 7427256"/>
              <a:gd name="connsiteY2133" fmla="*/ 6169970 h 7209248"/>
              <a:gd name="connsiteX2134" fmla="*/ 5303903 w 7427256"/>
              <a:gd name="connsiteY2134" fmla="*/ 6178929 h 7209248"/>
              <a:gd name="connsiteX2135" fmla="*/ 5312862 w 7427256"/>
              <a:gd name="connsiteY2135" fmla="*/ 6169970 h 7209248"/>
              <a:gd name="connsiteX2136" fmla="*/ 5294943 w 7427256"/>
              <a:gd name="connsiteY2136" fmla="*/ 6169970 h 7209248"/>
              <a:gd name="connsiteX2137" fmla="*/ 5088880 w 7427256"/>
              <a:gd name="connsiteY2137" fmla="*/ 6169970 h 7209248"/>
              <a:gd name="connsiteX2138" fmla="*/ 5093360 w 7427256"/>
              <a:gd name="connsiteY2138" fmla="*/ 6178929 h 7209248"/>
              <a:gd name="connsiteX2139" fmla="*/ 5097840 w 7427256"/>
              <a:gd name="connsiteY2139" fmla="*/ 6169970 h 7209248"/>
              <a:gd name="connsiteX2140" fmla="*/ 2141272 w 7427256"/>
              <a:gd name="connsiteY2140" fmla="*/ 6169970 h 7209248"/>
              <a:gd name="connsiteX2141" fmla="*/ 2132312 w 7427256"/>
              <a:gd name="connsiteY2141" fmla="*/ 6178929 h 7209248"/>
              <a:gd name="connsiteX2142" fmla="*/ 2141272 w 7427256"/>
              <a:gd name="connsiteY2142" fmla="*/ 6178929 h 7209248"/>
              <a:gd name="connsiteX2143" fmla="*/ 2150231 w 7427256"/>
              <a:gd name="connsiteY2143" fmla="*/ 6178929 h 7209248"/>
              <a:gd name="connsiteX2144" fmla="*/ 2150231 w 7427256"/>
              <a:gd name="connsiteY2144" fmla="*/ 6174450 h 7209248"/>
              <a:gd name="connsiteX2145" fmla="*/ 2141272 w 7427256"/>
              <a:gd name="connsiteY2145" fmla="*/ 6169970 h 7209248"/>
              <a:gd name="connsiteX2146" fmla="*/ 2105434 w 7427256"/>
              <a:gd name="connsiteY2146" fmla="*/ 6161010 h 7209248"/>
              <a:gd name="connsiteX2147" fmla="*/ 2105434 w 7427256"/>
              <a:gd name="connsiteY2147" fmla="*/ 6169970 h 7209248"/>
              <a:gd name="connsiteX2148" fmla="*/ 2114393 w 7427256"/>
              <a:gd name="connsiteY2148" fmla="*/ 6161010 h 7209248"/>
              <a:gd name="connsiteX2149" fmla="*/ 2105434 w 7427256"/>
              <a:gd name="connsiteY2149" fmla="*/ 6161010 h 7209248"/>
              <a:gd name="connsiteX2150" fmla="*/ 5241188 w 7427256"/>
              <a:gd name="connsiteY2150" fmla="*/ 6156531 h 7209248"/>
              <a:gd name="connsiteX2151" fmla="*/ 5232229 w 7427256"/>
              <a:gd name="connsiteY2151" fmla="*/ 6161010 h 7209248"/>
              <a:gd name="connsiteX2152" fmla="*/ 5241188 w 7427256"/>
              <a:gd name="connsiteY2152" fmla="*/ 6161010 h 7209248"/>
              <a:gd name="connsiteX2153" fmla="*/ 5250146 w 7427256"/>
              <a:gd name="connsiteY2153" fmla="*/ 6161010 h 7209248"/>
              <a:gd name="connsiteX2154" fmla="*/ 5241188 w 7427256"/>
              <a:gd name="connsiteY2154" fmla="*/ 6156531 h 7209248"/>
              <a:gd name="connsiteX2155" fmla="*/ 5420374 w 7427256"/>
              <a:gd name="connsiteY2155" fmla="*/ 6152051 h 7209248"/>
              <a:gd name="connsiteX2156" fmla="*/ 5438292 w 7427256"/>
              <a:gd name="connsiteY2156" fmla="*/ 6169970 h 7209248"/>
              <a:gd name="connsiteX2157" fmla="*/ 5420374 w 7427256"/>
              <a:gd name="connsiteY2157" fmla="*/ 6169970 h 7209248"/>
              <a:gd name="connsiteX2158" fmla="*/ 5228868 w 7427256"/>
              <a:gd name="connsiteY2158" fmla="*/ 6146451 h 7209248"/>
              <a:gd name="connsiteX2159" fmla="*/ 5223269 w 7427256"/>
              <a:gd name="connsiteY2159" fmla="*/ 6147571 h 7209248"/>
              <a:gd name="connsiteX2160" fmla="*/ 5191912 w 7427256"/>
              <a:gd name="connsiteY2160" fmla="*/ 6152051 h 7209248"/>
              <a:gd name="connsiteX2161" fmla="*/ 5169514 w 7427256"/>
              <a:gd name="connsiteY2161" fmla="*/ 6152051 h 7209248"/>
              <a:gd name="connsiteX2162" fmla="*/ 5178472 w 7427256"/>
              <a:gd name="connsiteY2162" fmla="*/ 6161010 h 7209248"/>
              <a:gd name="connsiteX2163" fmla="*/ 5196392 w 7427256"/>
              <a:gd name="connsiteY2163" fmla="*/ 6161010 h 7209248"/>
              <a:gd name="connsiteX2164" fmla="*/ 5227749 w 7427256"/>
              <a:gd name="connsiteY2164" fmla="*/ 6152051 h 7209248"/>
              <a:gd name="connsiteX2165" fmla="*/ 5228868 w 7427256"/>
              <a:gd name="connsiteY2165" fmla="*/ 6146451 h 7209248"/>
              <a:gd name="connsiteX2166" fmla="*/ 5769786 w 7427256"/>
              <a:gd name="connsiteY2166" fmla="*/ 6143092 h 7209248"/>
              <a:gd name="connsiteX2167" fmla="*/ 5778745 w 7427256"/>
              <a:gd name="connsiteY2167" fmla="*/ 6143092 h 7209248"/>
              <a:gd name="connsiteX2168" fmla="*/ 5783225 w 7427256"/>
              <a:gd name="connsiteY2168" fmla="*/ 6147571 h 7209248"/>
              <a:gd name="connsiteX2169" fmla="*/ 5778745 w 7427256"/>
              <a:gd name="connsiteY2169" fmla="*/ 6152051 h 7209248"/>
              <a:gd name="connsiteX2170" fmla="*/ 5769786 w 7427256"/>
              <a:gd name="connsiteY2170" fmla="*/ 6143092 h 7209248"/>
              <a:gd name="connsiteX2171" fmla="*/ 5088880 w 7427256"/>
              <a:gd name="connsiteY2171" fmla="*/ 6143092 h 7209248"/>
              <a:gd name="connsiteX2172" fmla="*/ 5088880 w 7427256"/>
              <a:gd name="connsiteY2172" fmla="*/ 6152051 h 7209248"/>
              <a:gd name="connsiteX2173" fmla="*/ 5093360 w 7427256"/>
              <a:gd name="connsiteY2173" fmla="*/ 6147571 h 7209248"/>
              <a:gd name="connsiteX2174" fmla="*/ 5088880 w 7427256"/>
              <a:gd name="connsiteY2174" fmla="*/ 6143092 h 7209248"/>
              <a:gd name="connsiteX2175" fmla="*/ 5303903 w 7427256"/>
              <a:gd name="connsiteY2175" fmla="*/ 6134132 h 7209248"/>
              <a:gd name="connsiteX2176" fmla="*/ 5277026 w 7427256"/>
              <a:gd name="connsiteY2176" fmla="*/ 6143092 h 7209248"/>
              <a:gd name="connsiteX2177" fmla="*/ 5272546 w 7427256"/>
              <a:gd name="connsiteY2177" fmla="*/ 6161010 h 7209248"/>
              <a:gd name="connsiteX2178" fmla="*/ 5294943 w 7427256"/>
              <a:gd name="connsiteY2178" fmla="*/ 6152051 h 7209248"/>
              <a:gd name="connsiteX2179" fmla="*/ 5312862 w 7427256"/>
              <a:gd name="connsiteY2179" fmla="*/ 6143092 h 7209248"/>
              <a:gd name="connsiteX2180" fmla="*/ 5321822 w 7427256"/>
              <a:gd name="connsiteY2180" fmla="*/ 6134132 h 7209248"/>
              <a:gd name="connsiteX2181" fmla="*/ 5312862 w 7427256"/>
              <a:gd name="connsiteY2181" fmla="*/ 6138612 h 7209248"/>
              <a:gd name="connsiteX2182" fmla="*/ 5303903 w 7427256"/>
              <a:gd name="connsiteY2182" fmla="*/ 6134132 h 7209248"/>
              <a:gd name="connsiteX2183" fmla="*/ 2445887 w 7427256"/>
              <a:gd name="connsiteY2183" fmla="*/ 6134132 h 7209248"/>
              <a:gd name="connsiteX2184" fmla="*/ 2445887 w 7427256"/>
              <a:gd name="connsiteY2184" fmla="*/ 6143092 h 7209248"/>
              <a:gd name="connsiteX2185" fmla="*/ 2454847 w 7427256"/>
              <a:gd name="connsiteY2185" fmla="*/ 6143092 h 7209248"/>
              <a:gd name="connsiteX2186" fmla="*/ 2454847 w 7427256"/>
              <a:gd name="connsiteY2186" fmla="*/ 6134132 h 7209248"/>
              <a:gd name="connsiteX2187" fmla="*/ 2445887 w 7427256"/>
              <a:gd name="connsiteY2187" fmla="*/ 6134132 h 7209248"/>
              <a:gd name="connsiteX2188" fmla="*/ 5700352 w 7427256"/>
              <a:gd name="connsiteY2188" fmla="*/ 6128533 h 7209248"/>
              <a:gd name="connsiteX2189" fmla="*/ 5711551 w 7427256"/>
              <a:gd name="connsiteY2189" fmla="*/ 6134132 h 7209248"/>
              <a:gd name="connsiteX2190" fmla="*/ 5733948 w 7427256"/>
              <a:gd name="connsiteY2190" fmla="*/ 6143092 h 7209248"/>
              <a:gd name="connsiteX2191" fmla="*/ 5742908 w 7427256"/>
              <a:gd name="connsiteY2191" fmla="*/ 6147571 h 7209248"/>
              <a:gd name="connsiteX2192" fmla="*/ 5733948 w 7427256"/>
              <a:gd name="connsiteY2192" fmla="*/ 6161010 h 7209248"/>
              <a:gd name="connsiteX2193" fmla="*/ 5707071 w 7427256"/>
              <a:gd name="connsiteY2193" fmla="*/ 6143092 h 7209248"/>
              <a:gd name="connsiteX2194" fmla="*/ 5693632 w 7427256"/>
              <a:gd name="connsiteY2194" fmla="*/ 6129654 h 7209248"/>
              <a:gd name="connsiteX2195" fmla="*/ 5700352 w 7427256"/>
              <a:gd name="connsiteY2195" fmla="*/ 6128533 h 7209248"/>
              <a:gd name="connsiteX2196" fmla="*/ 5573802 w 7427256"/>
              <a:gd name="connsiteY2196" fmla="*/ 6128533 h 7209248"/>
              <a:gd name="connsiteX2197" fmla="*/ 5577162 w 7427256"/>
              <a:gd name="connsiteY2197" fmla="*/ 6129654 h 7209248"/>
              <a:gd name="connsiteX2198" fmla="*/ 5590600 w 7427256"/>
              <a:gd name="connsiteY2198" fmla="*/ 6134132 h 7209248"/>
              <a:gd name="connsiteX2199" fmla="*/ 5590600 w 7427256"/>
              <a:gd name="connsiteY2199" fmla="*/ 6161010 h 7209248"/>
              <a:gd name="connsiteX2200" fmla="*/ 5590600 w 7427256"/>
              <a:gd name="connsiteY2200" fmla="*/ 6152051 h 7209248"/>
              <a:gd name="connsiteX2201" fmla="*/ 5581640 w 7427256"/>
              <a:gd name="connsiteY2201" fmla="*/ 6152051 h 7209248"/>
              <a:gd name="connsiteX2202" fmla="*/ 5563723 w 7427256"/>
              <a:gd name="connsiteY2202" fmla="*/ 6161010 h 7209248"/>
              <a:gd name="connsiteX2203" fmla="*/ 5554763 w 7427256"/>
              <a:gd name="connsiteY2203" fmla="*/ 6152051 h 7209248"/>
              <a:gd name="connsiteX2204" fmla="*/ 5559243 w 7427256"/>
              <a:gd name="connsiteY2204" fmla="*/ 6147571 h 7209248"/>
              <a:gd name="connsiteX2205" fmla="*/ 5572682 w 7427256"/>
              <a:gd name="connsiteY2205" fmla="*/ 6134132 h 7209248"/>
              <a:gd name="connsiteX2206" fmla="*/ 5573802 w 7427256"/>
              <a:gd name="connsiteY2206" fmla="*/ 6128533 h 7209248"/>
              <a:gd name="connsiteX2207" fmla="*/ 6186393 w 7427256"/>
              <a:gd name="connsiteY2207" fmla="*/ 6125174 h 7209248"/>
              <a:gd name="connsiteX2208" fmla="*/ 6199832 w 7427256"/>
              <a:gd name="connsiteY2208" fmla="*/ 6134132 h 7209248"/>
              <a:gd name="connsiteX2209" fmla="*/ 6181914 w 7427256"/>
              <a:gd name="connsiteY2209" fmla="*/ 6134132 h 7209248"/>
              <a:gd name="connsiteX2210" fmla="*/ 6186393 w 7427256"/>
              <a:gd name="connsiteY2210" fmla="*/ 6125174 h 7209248"/>
              <a:gd name="connsiteX2211" fmla="*/ 5814582 w 7427256"/>
              <a:gd name="connsiteY2211" fmla="*/ 6125174 h 7209248"/>
              <a:gd name="connsiteX2212" fmla="*/ 5823542 w 7427256"/>
              <a:gd name="connsiteY2212" fmla="*/ 6125174 h 7209248"/>
              <a:gd name="connsiteX2213" fmla="*/ 5868338 w 7427256"/>
              <a:gd name="connsiteY2213" fmla="*/ 6125174 h 7209248"/>
              <a:gd name="connsiteX2214" fmla="*/ 5863859 w 7427256"/>
              <a:gd name="connsiteY2214" fmla="*/ 6138612 h 7209248"/>
              <a:gd name="connsiteX2215" fmla="*/ 5854899 w 7427256"/>
              <a:gd name="connsiteY2215" fmla="*/ 6152051 h 7209248"/>
              <a:gd name="connsiteX2216" fmla="*/ 5850420 w 7427256"/>
              <a:gd name="connsiteY2216" fmla="*/ 6138612 h 7209248"/>
              <a:gd name="connsiteX2217" fmla="*/ 5832502 w 7427256"/>
              <a:gd name="connsiteY2217" fmla="*/ 6134132 h 7209248"/>
              <a:gd name="connsiteX2218" fmla="*/ 5814582 w 7427256"/>
              <a:gd name="connsiteY2218" fmla="*/ 6143092 h 7209248"/>
              <a:gd name="connsiteX2219" fmla="*/ 5796664 w 7427256"/>
              <a:gd name="connsiteY2219" fmla="*/ 6143092 h 7209248"/>
              <a:gd name="connsiteX2220" fmla="*/ 2024800 w 7427256"/>
              <a:gd name="connsiteY2220" fmla="*/ 6125174 h 7209248"/>
              <a:gd name="connsiteX2221" fmla="*/ 2033760 w 7427256"/>
              <a:gd name="connsiteY2221" fmla="*/ 6125174 h 7209248"/>
              <a:gd name="connsiteX2222" fmla="*/ 2024800 w 7427256"/>
              <a:gd name="connsiteY2222" fmla="*/ 6134132 h 7209248"/>
              <a:gd name="connsiteX2223" fmla="*/ 2015841 w 7427256"/>
              <a:gd name="connsiteY2223" fmla="*/ 6129654 h 7209248"/>
              <a:gd name="connsiteX2224" fmla="*/ 2024800 w 7427256"/>
              <a:gd name="connsiteY2224" fmla="*/ 6125174 h 7209248"/>
              <a:gd name="connsiteX2225" fmla="*/ 6253588 w 7427256"/>
              <a:gd name="connsiteY2225" fmla="*/ 6116214 h 7209248"/>
              <a:gd name="connsiteX2226" fmla="*/ 6253588 w 7427256"/>
              <a:gd name="connsiteY2226" fmla="*/ 6125174 h 7209248"/>
              <a:gd name="connsiteX2227" fmla="*/ 6244630 w 7427256"/>
              <a:gd name="connsiteY2227" fmla="*/ 6134132 h 7209248"/>
              <a:gd name="connsiteX2228" fmla="*/ 6235670 w 7427256"/>
              <a:gd name="connsiteY2228" fmla="*/ 6143092 h 7209248"/>
              <a:gd name="connsiteX2229" fmla="*/ 6235670 w 7427256"/>
              <a:gd name="connsiteY2229" fmla="*/ 6125174 h 7209248"/>
              <a:gd name="connsiteX2230" fmla="*/ 6249108 w 7427256"/>
              <a:gd name="connsiteY2230" fmla="*/ 6120694 h 7209248"/>
              <a:gd name="connsiteX2231" fmla="*/ 6253588 w 7427256"/>
              <a:gd name="connsiteY2231" fmla="*/ 6116214 h 7209248"/>
              <a:gd name="connsiteX2232" fmla="*/ 5886257 w 7427256"/>
              <a:gd name="connsiteY2232" fmla="*/ 6116214 h 7209248"/>
              <a:gd name="connsiteX2233" fmla="*/ 5886257 w 7427256"/>
              <a:gd name="connsiteY2233" fmla="*/ 6125174 h 7209248"/>
              <a:gd name="connsiteX2234" fmla="*/ 5877298 w 7427256"/>
              <a:gd name="connsiteY2234" fmla="*/ 6125174 h 7209248"/>
              <a:gd name="connsiteX2235" fmla="*/ 5886257 w 7427256"/>
              <a:gd name="connsiteY2235" fmla="*/ 6116214 h 7209248"/>
              <a:gd name="connsiteX2236" fmla="*/ 5662274 w 7427256"/>
              <a:gd name="connsiteY2236" fmla="*/ 6116214 h 7209248"/>
              <a:gd name="connsiteX2237" fmla="*/ 5666754 w 7427256"/>
              <a:gd name="connsiteY2237" fmla="*/ 6116214 h 7209248"/>
              <a:gd name="connsiteX2238" fmla="*/ 5671234 w 7427256"/>
              <a:gd name="connsiteY2238" fmla="*/ 6125174 h 7209248"/>
              <a:gd name="connsiteX2239" fmla="*/ 5657794 w 7427256"/>
              <a:gd name="connsiteY2239" fmla="*/ 6120694 h 7209248"/>
              <a:gd name="connsiteX2240" fmla="*/ 5662274 w 7427256"/>
              <a:gd name="connsiteY2240" fmla="*/ 6116214 h 7209248"/>
              <a:gd name="connsiteX2241" fmla="*/ 5483089 w 7427256"/>
              <a:gd name="connsiteY2241" fmla="*/ 6116214 h 7209248"/>
              <a:gd name="connsiteX2242" fmla="*/ 5492048 w 7427256"/>
              <a:gd name="connsiteY2242" fmla="*/ 6125174 h 7209248"/>
              <a:gd name="connsiteX2243" fmla="*/ 5492048 w 7427256"/>
              <a:gd name="connsiteY2243" fmla="*/ 6116214 h 7209248"/>
              <a:gd name="connsiteX2244" fmla="*/ 5483089 w 7427256"/>
              <a:gd name="connsiteY2244" fmla="*/ 6116214 h 7209248"/>
              <a:gd name="connsiteX2245" fmla="*/ 1953126 w 7427256"/>
              <a:gd name="connsiteY2245" fmla="*/ 6116214 h 7209248"/>
              <a:gd name="connsiteX2246" fmla="*/ 1971045 w 7427256"/>
              <a:gd name="connsiteY2246" fmla="*/ 6125174 h 7209248"/>
              <a:gd name="connsiteX2247" fmla="*/ 1980004 w 7427256"/>
              <a:gd name="connsiteY2247" fmla="*/ 6134132 h 7209248"/>
              <a:gd name="connsiteX2248" fmla="*/ 1988964 w 7427256"/>
              <a:gd name="connsiteY2248" fmla="*/ 6143092 h 7209248"/>
              <a:gd name="connsiteX2249" fmla="*/ 2006883 w 7427256"/>
              <a:gd name="connsiteY2249" fmla="*/ 6152051 h 7209248"/>
              <a:gd name="connsiteX2250" fmla="*/ 1997923 w 7427256"/>
              <a:gd name="connsiteY2250" fmla="*/ 6161010 h 7209248"/>
              <a:gd name="connsiteX2251" fmla="*/ 1980004 w 7427256"/>
              <a:gd name="connsiteY2251" fmla="*/ 6161010 h 7209248"/>
              <a:gd name="connsiteX2252" fmla="*/ 1953126 w 7427256"/>
              <a:gd name="connsiteY2252" fmla="*/ 6161010 h 7209248"/>
              <a:gd name="connsiteX2253" fmla="*/ 1935207 w 7427256"/>
              <a:gd name="connsiteY2253" fmla="*/ 6143092 h 7209248"/>
              <a:gd name="connsiteX2254" fmla="*/ 1953126 w 7427256"/>
              <a:gd name="connsiteY2254" fmla="*/ 6134132 h 7209248"/>
              <a:gd name="connsiteX2255" fmla="*/ 1962086 w 7427256"/>
              <a:gd name="connsiteY2255" fmla="*/ 6134132 h 7209248"/>
              <a:gd name="connsiteX2256" fmla="*/ 1424528 w 7427256"/>
              <a:gd name="connsiteY2256" fmla="*/ 6116214 h 7209248"/>
              <a:gd name="connsiteX2257" fmla="*/ 1429008 w 7427256"/>
              <a:gd name="connsiteY2257" fmla="*/ 6116214 h 7209248"/>
              <a:gd name="connsiteX2258" fmla="*/ 1442446 w 7427256"/>
              <a:gd name="connsiteY2258" fmla="*/ 6134132 h 7209248"/>
              <a:gd name="connsiteX2259" fmla="*/ 1469324 w 7427256"/>
              <a:gd name="connsiteY2259" fmla="*/ 6169970 h 7209248"/>
              <a:gd name="connsiteX2260" fmla="*/ 1460365 w 7427256"/>
              <a:gd name="connsiteY2260" fmla="*/ 6161010 h 7209248"/>
              <a:gd name="connsiteX2261" fmla="*/ 1442446 w 7427256"/>
              <a:gd name="connsiteY2261" fmla="*/ 6143092 h 7209248"/>
              <a:gd name="connsiteX2262" fmla="*/ 1424528 w 7427256"/>
              <a:gd name="connsiteY2262" fmla="*/ 6116214 h 7209248"/>
              <a:gd name="connsiteX2263" fmla="*/ 5266946 w 7427256"/>
              <a:gd name="connsiteY2263" fmla="*/ 6110615 h 7209248"/>
              <a:gd name="connsiteX2264" fmla="*/ 5263586 w 7427256"/>
              <a:gd name="connsiteY2264" fmla="*/ 6111735 h 7209248"/>
              <a:gd name="connsiteX2265" fmla="*/ 5259106 w 7427256"/>
              <a:gd name="connsiteY2265" fmla="*/ 6116214 h 7209248"/>
              <a:gd name="connsiteX2266" fmla="*/ 5259106 w 7427256"/>
              <a:gd name="connsiteY2266" fmla="*/ 6125174 h 7209248"/>
              <a:gd name="connsiteX2267" fmla="*/ 5268066 w 7427256"/>
              <a:gd name="connsiteY2267" fmla="*/ 6116214 h 7209248"/>
              <a:gd name="connsiteX2268" fmla="*/ 5266946 w 7427256"/>
              <a:gd name="connsiteY2268" fmla="*/ 6110615 h 7209248"/>
              <a:gd name="connsiteX2269" fmla="*/ 5635397 w 7427256"/>
              <a:gd name="connsiteY2269" fmla="*/ 6107255 h 7209248"/>
              <a:gd name="connsiteX2270" fmla="*/ 5644356 w 7427256"/>
              <a:gd name="connsiteY2270" fmla="*/ 6107255 h 7209248"/>
              <a:gd name="connsiteX2271" fmla="*/ 5639877 w 7427256"/>
              <a:gd name="connsiteY2271" fmla="*/ 6120694 h 7209248"/>
              <a:gd name="connsiteX2272" fmla="*/ 5639877 w 7427256"/>
              <a:gd name="connsiteY2272" fmla="*/ 6129654 h 7209248"/>
              <a:gd name="connsiteX2273" fmla="*/ 5635397 w 7427256"/>
              <a:gd name="connsiteY2273" fmla="*/ 6134132 h 7209248"/>
              <a:gd name="connsiteX2274" fmla="*/ 5626437 w 7427256"/>
              <a:gd name="connsiteY2274" fmla="*/ 6125174 h 7209248"/>
              <a:gd name="connsiteX2275" fmla="*/ 5630917 w 7427256"/>
              <a:gd name="connsiteY2275" fmla="*/ 6111735 h 7209248"/>
              <a:gd name="connsiteX2276" fmla="*/ 5635397 w 7427256"/>
              <a:gd name="connsiteY2276" fmla="*/ 6107255 h 7209248"/>
              <a:gd name="connsiteX2277" fmla="*/ 5402454 w 7427256"/>
              <a:gd name="connsiteY2277" fmla="*/ 6107255 h 7209248"/>
              <a:gd name="connsiteX2278" fmla="*/ 5384537 w 7427256"/>
              <a:gd name="connsiteY2278" fmla="*/ 6125174 h 7209248"/>
              <a:gd name="connsiteX2279" fmla="*/ 5411414 w 7427256"/>
              <a:gd name="connsiteY2279" fmla="*/ 6116214 h 7209248"/>
              <a:gd name="connsiteX2280" fmla="*/ 5411414 w 7427256"/>
              <a:gd name="connsiteY2280" fmla="*/ 6107255 h 7209248"/>
              <a:gd name="connsiteX2281" fmla="*/ 5402454 w 7427256"/>
              <a:gd name="connsiteY2281" fmla="*/ 6107255 h 7209248"/>
              <a:gd name="connsiteX2282" fmla="*/ 5044083 w 7427256"/>
              <a:gd name="connsiteY2282" fmla="*/ 6107255 h 7209248"/>
              <a:gd name="connsiteX2283" fmla="*/ 5062002 w 7427256"/>
              <a:gd name="connsiteY2283" fmla="*/ 6116214 h 7209248"/>
              <a:gd name="connsiteX2284" fmla="*/ 5079921 w 7427256"/>
              <a:gd name="connsiteY2284" fmla="*/ 6116214 h 7209248"/>
              <a:gd name="connsiteX2285" fmla="*/ 5088880 w 7427256"/>
              <a:gd name="connsiteY2285" fmla="*/ 6107255 h 7209248"/>
              <a:gd name="connsiteX2286" fmla="*/ 5070961 w 7427256"/>
              <a:gd name="connsiteY2286" fmla="*/ 6107255 h 7209248"/>
              <a:gd name="connsiteX2287" fmla="*/ 5044083 w 7427256"/>
              <a:gd name="connsiteY2287" fmla="*/ 6107255 h 7209248"/>
              <a:gd name="connsiteX2288" fmla="*/ 2078557 w 7427256"/>
              <a:gd name="connsiteY2288" fmla="*/ 6107255 h 7209248"/>
              <a:gd name="connsiteX2289" fmla="*/ 2087516 w 7427256"/>
              <a:gd name="connsiteY2289" fmla="*/ 6116214 h 7209248"/>
              <a:gd name="connsiteX2290" fmla="*/ 2105434 w 7427256"/>
              <a:gd name="connsiteY2290" fmla="*/ 6116214 h 7209248"/>
              <a:gd name="connsiteX2291" fmla="*/ 2105434 w 7427256"/>
              <a:gd name="connsiteY2291" fmla="*/ 6107255 h 7209248"/>
              <a:gd name="connsiteX2292" fmla="*/ 5156075 w 7427256"/>
              <a:gd name="connsiteY2292" fmla="*/ 6102775 h 7209248"/>
              <a:gd name="connsiteX2293" fmla="*/ 5151595 w 7427256"/>
              <a:gd name="connsiteY2293" fmla="*/ 6107255 h 7209248"/>
              <a:gd name="connsiteX2294" fmla="*/ 5169514 w 7427256"/>
              <a:gd name="connsiteY2294" fmla="*/ 6116214 h 7209248"/>
              <a:gd name="connsiteX2295" fmla="*/ 5169514 w 7427256"/>
              <a:gd name="connsiteY2295" fmla="*/ 6107255 h 7209248"/>
              <a:gd name="connsiteX2296" fmla="*/ 5156075 w 7427256"/>
              <a:gd name="connsiteY2296" fmla="*/ 6102775 h 7209248"/>
              <a:gd name="connsiteX2297" fmla="*/ 5940014 w 7427256"/>
              <a:gd name="connsiteY2297" fmla="*/ 6098296 h 7209248"/>
              <a:gd name="connsiteX2298" fmla="*/ 5948972 w 7427256"/>
              <a:gd name="connsiteY2298" fmla="*/ 6098296 h 7209248"/>
              <a:gd name="connsiteX2299" fmla="*/ 5957932 w 7427256"/>
              <a:gd name="connsiteY2299" fmla="*/ 6107255 h 7209248"/>
              <a:gd name="connsiteX2300" fmla="*/ 5957932 w 7427256"/>
              <a:gd name="connsiteY2300" fmla="*/ 6120694 h 7209248"/>
              <a:gd name="connsiteX2301" fmla="*/ 5948972 w 7427256"/>
              <a:gd name="connsiteY2301" fmla="*/ 6116214 h 7209248"/>
              <a:gd name="connsiteX2302" fmla="*/ 5940014 w 7427256"/>
              <a:gd name="connsiteY2302" fmla="*/ 6098296 h 7209248"/>
              <a:gd name="connsiteX2303" fmla="*/ 5724990 w 7427256"/>
              <a:gd name="connsiteY2303" fmla="*/ 6089336 h 7209248"/>
              <a:gd name="connsiteX2304" fmla="*/ 5733948 w 7427256"/>
              <a:gd name="connsiteY2304" fmla="*/ 6098296 h 7209248"/>
              <a:gd name="connsiteX2305" fmla="*/ 5733948 w 7427256"/>
              <a:gd name="connsiteY2305" fmla="*/ 6102775 h 7209248"/>
              <a:gd name="connsiteX2306" fmla="*/ 5742908 w 7427256"/>
              <a:gd name="connsiteY2306" fmla="*/ 6107255 h 7209248"/>
              <a:gd name="connsiteX2307" fmla="*/ 5742908 w 7427256"/>
              <a:gd name="connsiteY2307" fmla="*/ 6125174 h 7209248"/>
              <a:gd name="connsiteX2308" fmla="*/ 5724990 w 7427256"/>
              <a:gd name="connsiteY2308" fmla="*/ 6134132 h 7209248"/>
              <a:gd name="connsiteX2309" fmla="*/ 5724990 w 7427256"/>
              <a:gd name="connsiteY2309" fmla="*/ 6111735 h 7209248"/>
              <a:gd name="connsiteX2310" fmla="*/ 5724990 w 7427256"/>
              <a:gd name="connsiteY2310" fmla="*/ 6089336 h 7209248"/>
              <a:gd name="connsiteX2311" fmla="*/ 5330780 w 7427256"/>
              <a:gd name="connsiteY2311" fmla="*/ 6089336 h 7209248"/>
              <a:gd name="connsiteX2312" fmla="*/ 5321822 w 7427256"/>
              <a:gd name="connsiteY2312" fmla="*/ 6093816 h 7209248"/>
              <a:gd name="connsiteX2313" fmla="*/ 5330780 w 7427256"/>
              <a:gd name="connsiteY2313" fmla="*/ 6098296 h 7209248"/>
              <a:gd name="connsiteX2314" fmla="*/ 5312862 w 7427256"/>
              <a:gd name="connsiteY2314" fmla="*/ 6089336 h 7209248"/>
              <a:gd name="connsiteX2315" fmla="*/ 5294943 w 7427256"/>
              <a:gd name="connsiteY2315" fmla="*/ 6098296 h 7209248"/>
              <a:gd name="connsiteX2316" fmla="*/ 5285984 w 7427256"/>
              <a:gd name="connsiteY2316" fmla="*/ 6116214 h 7209248"/>
              <a:gd name="connsiteX2317" fmla="*/ 5294943 w 7427256"/>
              <a:gd name="connsiteY2317" fmla="*/ 6125174 h 7209248"/>
              <a:gd name="connsiteX2318" fmla="*/ 5303903 w 7427256"/>
              <a:gd name="connsiteY2318" fmla="*/ 6116214 h 7209248"/>
              <a:gd name="connsiteX2319" fmla="*/ 5303903 w 7427256"/>
              <a:gd name="connsiteY2319" fmla="*/ 6098296 h 7209248"/>
              <a:gd name="connsiteX2320" fmla="*/ 5635397 w 7427256"/>
              <a:gd name="connsiteY2320" fmla="*/ 6080377 h 7209248"/>
              <a:gd name="connsiteX2321" fmla="*/ 5644356 w 7427256"/>
              <a:gd name="connsiteY2321" fmla="*/ 6089336 h 7209248"/>
              <a:gd name="connsiteX2322" fmla="*/ 5639877 w 7427256"/>
              <a:gd name="connsiteY2322" fmla="*/ 6098296 h 7209248"/>
              <a:gd name="connsiteX2323" fmla="*/ 5630917 w 7427256"/>
              <a:gd name="connsiteY2323" fmla="*/ 6089336 h 7209248"/>
              <a:gd name="connsiteX2324" fmla="*/ 5635397 w 7427256"/>
              <a:gd name="connsiteY2324" fmla="*/ 6080377 h 7209248"/>
              <a:gd name="connsiteX2325" fmla="*/ 5357658 w 7427256"/>
              <a:gd name="connsiteY2325" fmla="*/ 6080377 h 7209248"/>
              <a:gd name="connsiteX2326" fmla="*/ 5348700 w 7427256"/>
              <a:gd name="connsiteY2326" fmla="*/ 6089336 h 7209248"/>
              <a:gd name="connsiteX2327" fmla="*/ 5348700 w 7427256"/>
              <a:gd name="connsiteY2327" fmla="*/ 6098296 h 7209248"/>
              <a:gd name="connsiteX2328" fmla="*/ 5357658 w 7427256"/>
              <a:gd name="connsiteY2328" fmla="*/ 6089336 h 7209248"/>
              <a:gd name="connsiteX2329" fmla="*/ 5357658 w 7427256"/>
              <a:gd name="connsiteY2329" fmla="*/ 6080377 h 7209248"/>
              <a:gd name="connsiteX2330" fmla="*/ 5888498 w 7427256"/>
              <a:gd name="connsiteY2330" fmla="*/ 6077017 h 7209248"/>
              <a:gd name="connsiteX2331" fmla="*/ 5895217 w 7427256"/>
              <a:gd name="connsiteY2331" fmla="*/ 6084857 h 7209248"/>
              <a:gd name="connsiteX2332" fmla="*/ 5904176 w 7427256"/>
              <a:gd name="connsiteY2332" fmla="*/ 6089336 h 7209248"/>
              <a:gd name="connsiteX2333" fmla="*/ 5913134 w 7427256"/>
              <a:gd name="connsiteY2333" fmla="*/ 6107255 h 7209248"/>
              <a:gd name="connsiteX2334" fmla="*/ 5886257 w 7427256"/>
              <a:gd name="connsiteY2334" fmla="*/ 6107255 h 7209248"/>
              <a:gd name="connsiteX2335" fmla="*/ 5886257 w 7427256"/>
              <a:gd name="connsiteY2335" fmla="*/ 6098296 h 7209248"/>
              <a:gd name="connsiteX2336" fmla="*/ 5877298 w 7427256"/>
              <a:gd name="connsiteY2336" fmla="*/ 6089336 h 7209248"/>
              <a:gd name="connsiteX2337" fmla="*/ 5868338 w 7427256"/>
              <a:gd name="connsiteY2337" fmla="*/ 6089336 h 7209248"/>
              <a:gd name="connsiteX2338" fmla="*/ 5868338 w 7427256"/>
              <a:gd name="connsiteY2338" fmla="*/ 6080377 h 7209248"/>
              <a:gd name="connsiteX2339" fmla="*/ 5888498 w 7427256"/>
              <a:gd name="connsiteY2339" fmla="*/ 6077017 h 7209248"/>
              <a:gd name="connsiteX2340" fmla="*/ 5446132 w 7427256"/>
              <a:gd name="connsiteY2340" fmla="*/ 6075057 h 7209248"/>
              <a:gd name="connsiteX2341" fmla="*/ 5438292 w 7427256"/>
              <a:gd name="connsiteY2341" fmla="*/ 6075897 h 7209248"/>
              <a:gd name="connsiteX2342" fmla="*/ 5438292 w 7427256"/>
              <a:gd name="connsiteY2342" fmla="*/ 6107255 h 7209248"/>
              <a:gd name="connsiteX2343" fmla="*/ 5456211 w 7427256"/>
              <a:gd name="connsiteY2343" fmla="*/ 6098296 h 7209248"/>
              <a:gd name="connsiteX2344" fmla="*/ 5456211 w 7427256"/>
              <a:gd name="connsiteY2344" fmla="*/ 6116214 h 7209248"/>
              <a:gd name="connsiteX2345" fmla="*/ 5447251 w 7427256"/>
              <a:gd name="connsiteY2345" fmla="*/ 6125174 h 7209248"/>
              <a:gd name="connsiteX2346" fmla="*/ 5456211 w 7427256"/>
              <a:gd name="connsiteY2346" fmla="*/ 6134132 h 7209248"/>
              <a:gd name="connsiteX2347" fmla="*/ 5465170 w 7427256"/>
              <a:gd name="connsiteY2347" fmla="*/ 6134132 h 7209248"/>
              <a:gd name="connsiteX2348" fmla="*/ 5465170 w 7427256"/>
              <a:gd name="connsiteY2348" fmla="*/ 6107255 h 7209248"/>
              <a:gd name="connsiteX2349" fmla="*/ 5456211 w 7427256"/>
              <a:gd name="connsiteY2349" fmla="*/ 6089336 h 7209248"/>
              <a:gd name="connsiteX2350" fmla="*/ 5446132 w 7427256"/>
              <a:gd name="connsiteY2350" fmla="*/ 6075057 h 7209248"/>
              <a:gd name="connsiteX2351" fmla="*/ 5841460 w 7427256"/>
              <a:gd name="connsiteY2351" fmla="*/ 6071417 h 7209248"/>
              <a:gd name="connsiteX2352" fmla="*/ 5850420 w 7427256"/>
              <a:gd name="connsiteY2352" fmla="*/ 6075897 h 7209248"/>
              <a:gd name="connsiteX2353" fmla="*/ 5841460 w 7427256"/>
              <a:gd name="connsiteY2353" fmla="*/ 6080377 h 7209248"/>
              <a:gd name="connsiteX2354" fmla="*/ 5778745 w 7427256"/>
              <a:gd name="connsiteY2354" fmla="*/ 6071417 h 7209248"/>
              <a:gd name="connsiteX2355" fmla="*/ 5787705 w 7427256"/>
              <a:gd name="connsiteY2355" fmla="*/ 6089336 h 7209248"/>
              <a:gd name="connsiteX2356" fmla="*/ 5778745 w 7427256"/>
              <a:gd name="connsiteY2356" fmla="*/ 6098296 h 7209248"/>
              <a:gd name="connsiteX2357" fmla="*/ 5769786 w 7427256"/>
              <a:gd name="connsiteY2357" fmla="*/ 6116214 h 7209248"/>
              <a:gd name="connsiteX2358" fmla="*/ 5765306 w 7427256"/>
              <a:gd name="connsiteY2358" fmla="*/ 6080377 h 7209248"/>
              <a:gd name="connsiteX2359" fmla="*/ 5778745 w 7427256"/>
              <a:gd name="connsiteY2359" fmla="*/ 6071417 h 7209248"/>
              <a:gd name="connsiteX2360" fmla="*/ 5751868 w 7427256"/>
              <a:gd name="connsiteY2360" fmla="*/ 6062458 h 7209248"/>
              <a:gd name="connsiteX2361" fmla="*/ 5742908 w 7427256"/>
              <a:gd name="connsiteY2361" fmla="*/ 6071417 h 7209248"/>
              <a:gd name="connsiteX2362" fmla="*/ 5724990 w 7427256"/>
              <a:gd name="connsiteY2362" fmla="*/ 6071417 h 7209248"/>
              <a:gd name="connsiteX2363" fmla="*/ 5689152 w 7427256"/>
              <a:gd name="connsiteY2363" fmla="*/ 6089336 h 7209248"/>
              <a:gd name="connsiteX2364" fmla="*/ 5707071 w 7427256"/>
              <a:gd name="connsiteY2364" fmla="*/ 6098296 h 7209248"/>
              <a:gd name="connsiteX2365" fmla="*/ 5698112 w 7427256"/>
              <a:gd name="connsiteY2365" fmla="*/ 6107255 h 7209248"/>
              <a:gd name="connsiteX2366" fmla="*/ 5689152 w 7427256"/>
              <a:gd name="connsiteY2366" fmla="*/ 6107255 h 7209248"/>
              <a:gd name="connsiteX2367" fmla="*/ 5680194 w 7427256"/>
              <a:gd name="connsiteY2367" fmla="*/ 6093816 h 7209248"/>
              <a:gd name="connsiteX2368" fmla="*/ 5689152 w 7427256"/>
              <a:gd name="connsiteY2368" fmla="*/ 6071417 h 7209248"/>
              <a:gd name="connsiteX2369" fmla="*/ 5581640 w 7427256"/>
              <a:gd name="connsiteY2369" fmla="*/ 6062458 h 7209248"/>
              <a:gd name="connsiteX2370" fmla="*/ 5626437 w 7427256"/>
              <a:gd name="connsiteY2370" fmla="*/ 6062458 h 7209248"/>
              <a:gd name="connsiteX2371" fmla="*/ 5599560 w 7427256"/>
              <a:gd name="connsiteY2371" fmla="*/ 6080377 h 7209248"/>
              <a:gd name="connsiteX2372" fmla="*/ 5581640 w 7427256"/>
              <a:gd name="connsiteY2372" fmla="*/ 6075897 h 7209248"/>
              <a:gd name="connsiteX2373" fmla="*/ 5572682 w 7427256"/>
              <a:gd name="connsiteY2373" fmla="*/ 6080377 h 7209248"/>
              <a:gd name="connsiteX2374" fmla="*/ 5554763 w 7427256"/>
              <a:gd name="connsiteY2374" fmla="*/ 6080377 h 7209248"/>
              <a:gd name="connsiteX2375" fmla="*/ 5559243 w 7427256"/>
              <a:gd name="connsiteY2375" fmla="*/ 6071417 h 7209248"/>
              <a:gd name="connsiteX2376" fmla="*/ 5581640 w 7427256"/>
              <a:gd name="connsiteY2376" fmla="*/ 6062458 h 7209248"/>
              <a:gd name="connsiteX2377" fmla="*/ 5680194 w 7427256"/>
              <a:gd name="connsiteY2377" fmla="*/ 6053499 h 7209248"/>
              <a:gd name="connsiteX2378" fmla="*/ 5698112 w 7427256"/>
              <a:gd name="connsiteY2378" fmla="*/ 6053499 h 7209248"/>
              <a:gd name="connsiteX2379" fmla="*/ 5689152 w 7427256"/>
              <a:gd name="connsiteY2379" fmla="*/ 6057978 h 7209248"/>
              <a:gd name="connsiteX2380" fmla="*/ 5680194 w 7427256"/>
              <a:gd name="connsiteY2380" fmla="*/ 6053499 h 7209248"/>
              <a:gd name="connsiteX2381" fmla="*/ 5285984 w 7427256"/>
              <a:gd name="connsiteY2381" fmla="*/ 6049019 h 7209248"/>
              <a:gd name="connsiteX2382" fmla="*/ 5277026 w 7427256"/>
              <a:gd name="connsiteY2382" fmla="*/ 6053499 h 7209248"/>
              <a:gd name="connsiteX2383" fmla="*/ 5285984 w 7427256"/>
              <a:gd name="connsiteY2383" fmla="*/ 6053499 h 7209248"/>
              <a:gd name="connsiteX2384" fmla="*/ 5294943 w 7427256"/>
              <a:gd name="connsiteY2384" fmla="*/ 6053499 h 7209248"/>
              <a:gd name="connsiteX2385" fmla="*/ 5303903 w 7427256"/>
              <a:gd name="connsiteY2385" fmla="*/ 6062458 h 7209248"/>
              <a:gd name="connsiteX2386" fmla="*/ 5312862 w 7427256"/>
              <a:gd name="connsiteY2386" fmla="*/ 6062458 h 7209248"/>
              <a:gd name="connsiteX2387" fmla="*/ 5312862 w 7427256"/>
              <a:gd name="connsiteY2387" fmla="*/ 6053499 h 7209248"/>
              <a:gd name="connsiteX2388" fmla="*/ 5294943 w 7427256"/>
              <a:gd name="connsiteY2388" fmla="*/ 6053499 h 7209248"/>
              <a:gd name="connsiteX2389" fmla="*/ 5285984 w 7427256"/>
              <a:gd name="connsiteY2389" fmla="*/ 6049019 h 7209248"/>
              <a:gd name="connsiteX2390" fmla="*/ 6110239 w 7427256"/>
              <a:gd name="connsiteY2390" fmla="*/ 6044539 h 7209248"/>
              <a:gd name="connsiteX2391" fmla="*/ 6110239 w 7427256"/>
              <a:gd name="connsiteY2391" fmla="*/ 6053499 h 7209248"/>
              <a:gd name="connsiteX2392" fmla="*/ 6101280 w 7427256"/>
              <a:gd name="connsiteY2392" fmla="*/ 6053499 h 7209248"/>
              <a:gd name="connsiteX2393" fmla="*/ 6101280 w 7427256"/>
              <a:gd name="connsiteY2393" fmla="*/ 6062458 h 7209248"/>
              <a:gd name="connsiteX2394" fmla="*/ 6092322 w 7427256"/>
              <a:gd name="connsiteY2394" fmla="*/ 6053499 h 7209248"/>
              <a:gd name="connsiteX2395" fmla="*/ 5805624 w 7427256"/>
              <a:gd name="connsiteY2395" fmla="*/ 6044539 h 7209248"/>
              <a:gd name="connsiteX2396" fmla="*/ 5814582 w 7427256"/>
              <a:gd name="connsiteY2396" fmla="*/ 6053499 h 7209248"/>
              <a:gd name="connsiteX2397" fmla="*/ 5796664 w 7427256"/>
              <a:gd name="connsiteY2397" fmla="*/ 6053499 h 7209248"/>
              <a:gd name="connsiteX2398" fmla="*/ 5805624 w 7427256"/>
              <a:gd name="connsiteY2398" fmla="*/ 6044539 h 7209248"/>
              <a:gd name="connsiteX2399" fmla="*/ 5724990 w 7427256"/>
              <a:gd name="connsiteY2399" fmla="*/ 6044539 h 7209248"/>
              <a:gd name="connsiteX2400" fmla="*/ 5733948 w 7427256"/>
              <a:gd name="connsiteY2400" fmla="*/ 6049019 h 7209248"/>
              <a:gd name="connsiteX2401" fmla="*/ 5724990 w 7427256"/>
              <a:gd name="connsiteY2401" fmla="*/ 6053499 h 7209248"/>
              <a:gd name="connsiteX2402" fmla="*/ 5716031 w 7427256"/>
              <a:gd name="connsiteY2402" fmla="*/ 6049019 h 7209248"/>
              <a:gd name="connsiteX2403" fmla="*/ 5724990 w 7427256"/>
              <a:gd name="connsiteY2403" fmla="*/ 6044539 h 7209248"/>
              <a:gd name="connsiteX2404" fmla="*/ 5431573 w 7427256"/>
              <a:gd name="connsiteY2404" fmla="*/ 6040059 h 7209248"/>
              <a:gd name="connsiteX2405" fmla="*/ 5420374 w 7427256"/>
              <a:gd name="connsiteY2405" fmla="*/ 6044539 h 7209248"/>
              <a:gd name="connsiteX2406" fmla="*/ 5438292 w 7427256"/>
              <a:gd name="connsiteY2406" fmla="*/ 6053499 h 7209248"/>
              <a:gd name="connsiteX2407" fmla="*/ 5447251 w 7427256"/>
              <a:gd name="connsiteY2407" fmla="*/ 6062458 h 7209248"/>
              <a:gd name="connsiteX2408" fmla="*/ 5456211 w 7427256"/>
              <a:gd name="connsiteY2408" fmla="*/ 6062458 h 7209248"/>
              <a:gd name="connsiteX2409" fmla="*/ 5456211 w 7427256"/>
              <a:gd name="connsiteY2409" fmla="*/ 6053499 h 7209248"/>
              <a:gd name="connsiteX2410" fmla="*/ 5447251 w 7427256"/>
              <a:gd name="connsiteY2410" fmla="*/ 6044539 h 7209248"/>
              <a:gd name="connsiteX2411" fmla="*/ 5431573 w 7427256"/>
              <a:gd name="connsiteY2411" fmla="*/ 6040059 h 7209248"/>
              <a:gd name="connsiteX2412" fmla="*/ 5957932 w 7427256"/>
              <a:gd name="connsiteY2412" fmla="*/ 6035581 h 7209248"/>
              <a:gd name="connsiteX2413" fmla="*/ 5971371 w 7427256"/>
              <a:gd name="connsiteY2413" fmla="*/ 6040059 h 7209248"/>
              <a:gd name="connsiteX2414" fmla="*/ 5993768 w 7427256"/>
              <a:gd name="connsiteY2414" fmla="*/ 6044539 h 7209248"/>
              <a:gd name="connsiteX2415" fmla="*/ 5948972 w 7427256"/>
              <a:gd name="connsiteY2415" fmla="*/ 6053499 h 7209248"/>
              <a:gd name="connsiteX2416" fmla="*/ 5953452 w 7427256"/>
              <a:gd name="connsiteY2416" fmla="*/ 6044539 h 7209248"/>
              <a:gd name="connsiteX2417" fmla="*/ 5957932 w 7427256"/>
              <a:gd name="connsiteY2417" fmla="*/ 6035581 h 7209248"/>
              <a:gd name="connsiteX2418" fmla="*/ 5483089 w 7427256"/>
              <a:gd name="connsiteY2418" fmla="*/ 6035581 h 7209248"/>
              <a:gd name="connsiteX2419" fmla="*/ 5483089 w 7427256"/>
              <a:gd name="connsiteY2419" fmla="*/ 6044539 h 7209248"/>
              <a:gd name="connsiteX2420" fmla="*/ 5492048 w 7427256"/>
              <a:gd name="connsiteY2420" fmla="*/ 6053499 h 7209248"/>
              <a:gd name="connsiteX2421" fmla="*/ 5492048 w 7427256"/>
              <a:gd name="connsiteY2421" fmla="*/ 6044539 h 7209248"/>
              <a:gd name="connsiteX2422" fmla="*/ 5483089 w 7427256"/>
              <a:gd name="connsiteY2422" fmla="*/ 6035581 h 7209248"/>
              <a:gd name="connsiteX2423" fmla="*/ 1747063 w 7427256"/>
              <a:gd name="connsiteY2423" fmla="*/ 6035581 h 7209248"/>
              <a:gd name="connsiteX2424" fmla="*/ 1764982 w 7427256"/>
              <a:gd name="connsiteY2424" fmla="*/ 6053499 h 7209248"/>
              <a:gd name="connsiteX2425" fmla="*/ 1747063 w 7427256"/>
              <a:gd name="connsiteY2425" fmla="*/ 6062458 h 7209248"/>
              <a:gd name="connsiteX2426" fmla="*/ 1747063 w 7427256"/>
              <a:gd name="connsiteY2426" fmla="*/ 6035581 h 7209248"/>
              <a:gd name="connsiteX2427" fmla="*/ 6083362 w 7427256"/>
              <a:gd name="connsiteY2427" fmla="*/ 6026621 h 7209248"/>
              <a:gd name="connsiteX2428" fmla="*/ 6092322 w 7427256"/>
              <a:gd name="connsiteY2428" fmla="*/ 6031101 h 7209248"/>
              <a:gd name="connsiteX2429" fmla="*/ 6083362 w 7427256"/>
              <a:gd name="connsiteY2429" fmla="*/ 6035581 h 7209248"/>
              <a:gd name="connsiteX2430" fmla="*/ 6074402 w 7427256"/>
              <a:gd name="connsiteY2430" fmla="*/ 6031101 h 7209248"/>
              <a:gd name="connsiteX2431" fmla="*/ 6083362 w 7427256"/>
              <a:gd name="connsiteY2431" fmla="*/ 6026621 h 7209248"/>
              <a:gd name="connsiteX2432" fmla="*/ 5747388 w 7427256"/>
              <a:gd name="connsiteY2432" fmla="*/ 6026621 h 7209248"/>
              <a:gd name="connsiteX2433" fmla="*/ 5760828 w 7427256"/>
              <a:gd name="connsiteY2433" fmla="*/ 6044539 h 7209248"/>
              <a:gd name="connsiteX2434" fmla="*/ 5751868 w 7427256"/>
              <a:gd name="connsiteY2434" fmla="*/ 6053499 h 7209248"/>
              <a:gd name="connsiteX2435" fmla="*/ 5747388 w 7427256"/>
              <a:gd name="connsiteY2435" fmla="*/ 6040059 h 7209248"/>
              <a:gd name="connsiteX2436" fmla="*/ 5733948 w 7427256"/>
              <a:gd name="connsiteY2436" fmla="*/ 6035581 h 7209248"/>
              <a:gd name="connsiteX2437" fmla="*/ 5724990 w 7427256"/>
              <a:gd name="connsiteY2437" fmla="*/ 6035581 h 7209248"/>
              <a:gd name="connsiteX2438" fmla="*/ 5747388 w 7427256"/>
              <a:gd name="connsiteY2438" fmla="*/ 6026621 h 7209248"/>
              <a:gd name="connsiteX2439" fmla="*/ 5509966 w 7427256"/>
              <a:gd name="connsiteY2439" fmla="*/ 6026621 h 7209248"/>
              <a:gd name="connsiteX2440" fmla="*/ 5505488 w 7427256"/>
              <a:gd name="connsiteY2440" fmla="*/ 6031101 h 7209248"/>
              <a:gd name="connsiteX2441" fmla="*/ 5501008 w 7427256"/>
              <a:gd name="connsiteY2441" fmla="*/ 6035581 h 7209248"/>
              <a:gd name="connsiteX2442" fmla="*/ 5509966 w 7427256"/>
              <a:gd name="connsiteY2442" fmla="*/ 6035581 h 7209248"/>
              <a:gd name="connsiteX2443" fmla="*/ 5509966 w 7427256"/>
              <a:gd name="connsiteY2443" fmla="*/ 6026621 h 7209248"/>
              <a:gd name="connsiteX2444" fmla="*/ 1527561 w 7427256"/>
              <a:gd name="connsiteY2444" fmla="*/ 6026621 h 7209248"/>
              <a:gd name="connsiteX2445" fmla="*/ 1532039 w 7427256"/>
              <a:gd name="connsiteY2445" fmla="*/ 6035581 h 7209248"/>
              <a:gd name="connsiteX2446" fmla="*/ 1523081 w 7427256"/>
              <a:gd name="connsiteY2446" fmla="*/ 6031101 h 7209248"/>
              <a:gd name="connsiteX2447" fmla="*/ 1527561 w 7427256"/>
              <a:gd name="connsiteY2447" fmla="*/ 6026621 h 7209248"/>
              <a:gd name="connsiteX2448" fmla="*/ 6029606 w 7427256"/>
              <a:gd name="connsiteY2448" fmla="*/ 6017662 h 7209248"/>
              <a:gd name="connsiteX2449" fmla="*/ 6047525 w 7427256"/>
              <a:gd name="connsiteY2449" fmla="*/ 6026621 h 7209248"/>
              <a:gd name="connsiteX2450" fmla="*/ 6047525 w 7427256"/>
              <a:gd name="connsiteY2450" fmla="*/ 6035581 h 7209248"/>
              <a:gd name="connsiteX2451" fmla="*/ 6029606 w 7427256"/>
              <a:gd name="connsiteY2451" fmla="*/ 6026621 h 7209248"/>
              <a:gd name="connsiteX2452" fmla="*/ 5626437 w 7427256"/>
              <a:gd name="connsiteY2452" fmla="*/ 6017662 h 7209248"/>
              <a:gd name="connsiteX2453" fmla="*/ 5635397 w 7427256"/>
              <a:gd name="connsiteY2453" fmla="*/ 6026621 h 7209248"/>
              <a:gd name="connsiteX2454" fmla="*/ 5644356 w 7427256"/>
              <a:gd name="connsiteY2454" fmla="*/ 6017662 h 7209248"/>
              <a:gd name="connsiteX2455" fmla="*/ 5635397 w 7427256"/>
              <a:gd name="connsiteY2455" fmla="*/ 6017662 h 7209248"/>
              <a:gd name="connsiteX2456" fmla="*/ 5888498 w 7427256"/>
              <a:gd name="connsiteY2456" fmla="*/ 6013182 h 7209248"/>
              <a:gd name="connsiteX2457" fmla="*/ 5899696 w 7427256"/>
              <a:gd name="connsiteY2457" fmla="*/ 6017662 h 7209248"/>
              <a:gd name="connsiteX2458" fmla="*/ 5922094 w 7427256"/>
              <a:gd name="connsiteY2458" fmla="*/ 6017662 h 7209248"/>
              <a:gd name="connsiteX2459" fmla="*/ 5935534 w 7427256"/>
              <a:gd name="connsiteY2459" fmla="*/ 6017662 h 7209248"/>
              <a:gd name="connsiteX2460" fmla="*/ 5940014 w 7427256"/>
              <a:gd name="connsiteY2460" fmla="*/ 6026621 h 7209248"/>
              <a:gd name="connsiteX2461" fmla="*/ 5940014 w 7427256"/>
              <a:gd name="connsiteY2461" fmla="*/ 6040059 h 7209248"/>
              <a:gd name="connsiteX2462" fmla="*/ 5922094 w 7427256"/>
              <a:gd name="connsiteY2462" fmla="*/ 6035581 h 7209248"/>
              <a:gd name="connsiteX2463" fmla="*/ 5895217 w 7427256"/>
              <a:gd name="connsiteY2463" fmla="*/ 6035581 h 7209248"/>
              <a:gd name="connsiteX2464" fmla="*/ 5886257 w 7427256"/>
              <a:gd name="connsiteY2464" fmla="*/ 6035581 h 7209248"/>
              <a:gd name="connsiteX2465" fmla="*/ 5881778 w 7427256"/>
              <a:gd name="connsiteY2465" fmla="*/ 6017662 h 7209248"/>
              <a:gd name="connsiteX2466" fmla="*/ 5888498 w 7427256"/>
              <a:gd name="connsiteY2466" fmla="*/ 6013182 h 7209248"/>
              <a:gd name="connsiteX2467" fmla="*/ 5796664 w 7427256"/>
              <a:gd name="connsiteY2467" fmla="*/ 6008703 h 7209248"/>
              <a:gd name="connsiteX2468" fmla="*/ 5805624 w 7427256"/>
              <a:gd name="connsiteY2468" fmla="*/ 6008703 h 7209248"/>
              <a:gd name="connsiteX2469" fmla="*/ 5814582 w 7427256"/>
              <a:gd name="connsiteY2469" fmla="*/ 6026621 h 7209248"/>
              <a:gd name="connsiteX2470" fmla="*/ 5778745 w 7427256"/>
              <a:gd name="connsiteY2470" fmla="*/ 6035581 h 7209248"/>
              <a:gd name="connsiteX2471" fmla="*/ 5787705 w 7427256"/>
              <a:gd name="connsiteY2471" fmla="*/ 6026621 h 7209248"/>
              <a:gd name="connsiteX2472" fmla="*/ 5796664 w 7427256"/>
              <a:gd name="connsiteY2472" fmla="*/ 6022142 h 7209248"/>
              <a:gd name="connsiteX2473" fmla="*/ 5796664 w 7427256"/>
              <a:gd name="connsiteY2473" fmla="*/ 6008703 h 7209248"/>
              <a:gd name="connsiteX2474" fmla="*/ 5707071 w 7427256"/>
              <a:gd name="connsiteY2474" fmla="*/ 6008703 h 7209248"/>
              <a:gd name="connsiteX2475" fmla="*/ 5716031 w 7427256"/>
              <a:gd name="connsiteY2475" fmla="*/ 6008703 h 7209248"/>
              <a:gd name="connsiteX2476" fmla="*/ 5724990 w 7427256"/>
              <a:gd name="connsiteY2476" fmla="*/ 6017662 h 7209248"/>
              <a:gd name="connsiteX2477" fmla="*/ 5707071 w 7427256"/>
              <a:gd name="connsiteY2477" fmla="*/ 6017662 h 7209248"/>
              <a:gd name="connsiteX2478" fmla="*/ 5707071 w 7427256"/>
              <a:gd name="connsiteY2478" fmla="*/ 6008703 h 7209248"/>
              <a:gd name="connsiteX2479" fmla="*/ 5572682 w 7427256"/>
              <a:gd name="connsiteY2479" fmla="*/ 5999743 h 7209248"/>
              <a:gd name="connsiteX2480" fmla="*/ 5572682 w 7427256"/>
              <a:gd name="connsiteY2480" fmla="*/ 6008703 h 7209248"/>
              <a:gd name="connsiteX2481" fmla="*/ 5572682 w 7427256"/>
              <a:gd name="connsiteY2481" fmla="*/ 6017662 h 7209248"/>
              <a:gd name="connsiteX2482" fmla="*/ 5581640 w 7427256"/>
              <a:gd name="connsiteY2482" fmla="*/ 6008703 h 7209248"/>
              <a:gd name="connsiteX2483" fmla="*/ 5581640 w 7427256"/>
              <a:gd name="connsiteY2483" fmla="*/ 6004223 h 7209248"/>
              <a:gd name="connsiteX2484" fmla="*/ 5572682 w 7427256"/>
              <a:gd name="connsiteY2484" fmla="*/ 5999743 h 7209248"/>
              <a:gd name="connsiteX2485" fmla="*/ 5518926 w 7427256"/>
              <a:gd name="connsiteY2485" fmla="*/ 5999743 h 7209248"/>
              <a:gd name="connsiteX2486" fmla="*/ 5527886 w 7427256"/>
              <a:gd name="connsiteY2486" fmla="*/ 6026621 h 7209248"/>
              <a:gd name="connsiteX2487" fmla="*/ 5545804 w 7427256"/>
              <a:gd name="connsiteY2487" fmla="*/ 6035581 h 7209248"/>
              <a:gd name="connsiteX2488" fmla="*/ 5545804 w 7427256"/>
              <a:gd name="connsiteY2488" fmla="*/ 6026621 h 7209248"/>
              <a:gd name="connsiteX2489" fmla="*/ 5536844 w 7427256"/>
              <a:gd name="connsiteY2489" fmla="*/ 6008703 h 7209248"/>
              <a:gd name="connsiteX2490" fmla="*/ 1345014 w 7427256"/>
              <a:gd name="connsiteY2490" fmla="*/ 5993024 h 7209248"/>
              <a:gd name="connsiteX2491" fmla="*/ 1348374 w 7427256"/>
              <a:gd name="connsiteY2491" fmla="*/ 5995263 h 7209248"/>
              <a:gd name="connsiteX2492" fmla="*/ 1352854 w 7427256"/>
              <a:gd name="connsiteY2492" fmla="*/ 6008703 h 7209248"/>
              <a:gd name="connsiteX2493" fmla="*/ 1343895 w 7427256"/>
              <a:gd name="connsiteY2493" fmla="*/ 6008703 h 7209248"/>
              <a:gd name="connsiteX2494" fmla="*/ 1343895 w 7427256"/>
              <a:gd name="connsiteY2494" fmla="*/ 5995263 h 7209248"/>
              <a:gd name="connsiteX2495" fmla="*/ 1345014 w 7427256"/>
              <a:gd name="connsiteY2495" fmla="*/ 5993024 h 7209248"/>
              <a:gd name="connsiteX2496" fmla="*/ 5984810 w 7427256"/>
              <a:gd name="connsiteY2496" fmla="*/ 5990784 h 7209248"/>
              <a:gd name="connsiteX2497" fmla="*/ 5993768 w 7427256"/>
              <a:gd name="connsiteY2497" fmla="*/ 5990784 h 7209248"/>
              <a:gd name="connsiteX2498" fmla="*/ 6011688 w 7427256"/>
              <a:gd name="connsiteY2498" fmla="*/ 5990784 h 7209248"/>
              <a:gd name="connsiteX2499" fmla="*/ 6011688 w 7427256"/>
              <a:gd name="connsiteY2499" fmla="*/ 5999743 h 7209248"/>
              <a:gd name="connsiteX2500" fmla="*/ 5993768 w 7427256"/>
              <a:gd name="connsiteY2500" fmla="*/ 5999743 h 7209248"/>
              <a:gd name="connsiteX2501" fmla="*/ 1782900 w 7427256"/>
              <a:gd name="connsiteY2501" fmla="*/ 5990784 h 7209248"/>
              <a:gd name="connsiteX2502" fmla="*/ 1791859 w 7427256"/>
              <a:gd name="connsiteY2502" fmla="*/ 5999743 h 7209248"/>
              <a:gd name="connsiteX2503" fmla="*/ 1764982 w 7427256"/>
              <a:gd name="connsiteY2503" fmla="*/ 5999743 h 7209248"/>
              <a:gd name="connsiteX2504" fmla="*/ 5957932 w 7427256"/>
              <a:gd name="connsiteY2504" fmla="*/ 5981824 h 7209248"/>
              <a:gd name="connsiteX2505" fmla="*/ 5966891 w 7427256"/>
              <a:gd name="connsiteY2505" fmla="*/ 5990784 h 7209248"/>
              <a:gd name="connsiteX2506" fmla="*/ 5966891 w 7427256"/>
              <a:gd name="connsiteY2506" fmla="*/ 6008703 h 7209248"/>
              <a:gd name="connsiteX2507" fmla="*/ 5966891 w 7427256"/>
              <a:gd name="connsiteY2507" fmla="*/ 6017662 h 7209248"/>
              <a:gd name="connsiteX2508" fmla="*/ 5948972 w 7427256"/>
              <a:gd name="connsiteY2508" fmla="*/ 6008703 h 7209248"/>
              <a:gd name="connsiteX2509" fmla="*/ 5957932 w 7427256"/>
              <a:gd name="connsiteY2509" fmla="*/ 5981824 h 7209248"/>
              <a:gd name="connsiteX2510" fmla="*/ 5850420 w 7427256"/>
              <a:gd name="connsiteY2510" fmla="*/ 5981824 h 7209248"/>
              <a:gd name="connsiteX2511" fmla="*/ 5850420 w 7427256"/>
              <a:gd name="connsiteY2511" fmla="*/ 5999743 h 7209248"/>
              <a:gd name="connsiteX2512" fmla="*/ 5832502 w 7427256"/>
              <a:gd name="connsiteY2512" fmla="*/ 5990784 h 7209248"/>
              <a:gd name="connsiteX2513" fmla="*/ 5590600 w 7427256"/>
              <a:gd name="connsiteY2513" fmla="*/ 5981824 h 7209248"/>
              <a:gd name="connsiteX2514" fmla="*/ 5590600 w 7427256"/>
              <a:gd name="connsiteY2514" fmla="*/ 5999743 h 7209248"/>
              <a:gd name="connsiteX2515" fmla="*/ 5608520 w 7427256"/>
              <a:gd name="connsiteY2515" fmla="*/ 5990784 h 7209248"/>
              <a:gd name="connsiteX2516" fmla="*/ 5599560 w 7427256"/>
              <a:gd name="connsiteY2516" fmla="*/ 5990784 h 7209248"/>
              <a:gd name="connsiteX2517" fmla="*/ 5595080 w 7427256"/>
              <a:gd name="connsiteY2517" fmla="*/ 5986304 h 7209248"/>
              <a:gd name="connsiteX2518" fmla="*/ 5590600 w 7427256"/>
              <a:gd name="connsiteY2518" fmla="*/ 5981824 h 7209248"/>
              <a:gd name="connsiteX2519" fmla="*/ 1702266 w 7427256"/>
              <a:gd name="connsiteY2519" fmla="*/ 5981824 h 7209248"/>
              <a:gd name="connsiteX2520" fmla="*/ 1711225 w 7427256"/>
              <a:gd name="connsiteY2520" fmla="*/ 5981824 h 7209248"/>
              <a:gd name="connsiteX2521" fmla="*/ 1711225 w 7427256"/>
              <a:gd name="connsiteY2521" fmla="*/ 5990784 h 7209248"/>
              <a:gd name="connsiteX2522" fmla="*/ 1702266 w 7427256"/>
              <a:gd name="connsiteY2522" fmla="*/ 5986304 h 7209248"/>
              <a:gd name="connsiteX2523" fmla="*/ 1702266 w 7427256"/>
              <a:gd name="connsiteY2523" fmla="*/ 5981824 h 7209248"/>
              <a:gd name="connsiteX2524" fmla="*/ 6226711 w 7427256"/>
              <a:gd name="connsiteY2524" fmla="*/ 5963907 h 7209248"/>
              <a:gd name="connsiteX2525" fmla="*/ 6244630 w 7427256"/>
              <a:gd name="connsiteY2525" fmla="*/ 5968385 h 7209248"/>
              <a:gd name="connsiteX2526" fmla="*/ 6235670 w 7427256"/>
              <a:gd name="connsiteY2526" fmla="*/ 5972865 h 7209248"/>
              <a:gd name="connsiteX2527" fmla="*/ 6217751 w 7427256"/>
              <a:gd name="connsiteY2527" fmla="*/ 5972865 h 7209248"/>
              <a:gd name="connsiteX2528" fmla="*/ 5644356 w 7427256"/>
              <a:gd name="connsiteY2528" fmla="*/ 5963907 h 7209248"/>
              <a:gd name="connsiteX2529" fmla="*/ 5639877 w 7427256"/>
              <a:gd name="connsiteY2529" fmla="*/ 5968385 h 7209248"/>
              <a:gd name="connsiteX2530" fmla="*/ 5635397 w 7427256"/>
              <a:gd name="connsiteY2530" fmla="*/ 5981824 h 7209248"/>
              <a:gd name="connsiteX2531" fmla="*/ 5626437 w 7427256"/>
              <a:gd name="connsiteY2531" fmla="*/ 5990784 h 7209248"/>
              <a:gd name="connsiteX2532" fmla="*/ 5644356 w 7427256"/>
              <a:gd name="connsiteY2532" fmla="*/ 5981824 h 7209248"/>
              <a:gd name="connsiteX2533" fmla="*/ 5644356 w 7427256"/>
              <a:gd name="connsiteY2533" fmla="*/ 5963907 h 7209248"/>
              <a:gd name="connsiteX2534" fmla="*/ 1644031 w 7427256"/>
              <a:gd name="connsiteY2534" fmla="*/ 5963907 h 7209248"/>
              <a:gd name="connsiteX2535" fmla="*/ 1648511 w 7427256"/>
              <a:gd name="connsiteY2535" fmla="*/ 5972865 h 7209248"/>
              <a:gd name="connsiteX2536" fmla="*/ 1639551 w 7427256"/>
              <a:gd name="connsiteY2536" fmla="*/ 5972865 h 7209248"/>
              <a:gd name="connsiteX2537" fmla="*/ 1644031 w 7427256"/>
              <a:gd name="connsiteY2537" fmla="*/ 5963907 h 7209248"/>
              <a:gd name="connsiteX2538" fmla="*/ 1773940 w 7427256"/>
              <a:gd name="connsiteY2538" fmla="*/ 5950467 h 7209248"/>
              <a:gd name="connsiteX2539" fmla="*/ 1777525 w 7427256"/>
              <a:gd name="connsiteY2539" fmla="*/ 5954947 h 7209248"/>
              <a:gd name="connsiteX2540" fmla="*/ 1773940 w 7427256"/>
              <a:gd name="connsiteY2540" fmla="*/ 5954947 h 7209248"/>
              <a:gd name="connsiteX2541" fmla="*/ 5923724 w 7427256"/>
              <a:gd name="connsiteY2541" fmla="*/ 5950060 h 7209248"/>
              <a:gd name="connsiteX2542" fmla="*/ 5926574 w 7427256"/>
              <a:gd name="connsiteY2542" fmla="*/ 5950467 h 7209248"/>
              <a:gd name="connsiteX2543" fmla="*/ 5931054 w 7427256"/>
              <a:gd name="connsiteY2543" fmla="*/ 5954947 h 7209248"/>
              <a:gd name="connsiteX2544" fmla="*/ 5724990 w 7427256"/>
              <a:gd name="connsiteY2544" fmla="*/ 5945988 h 7209248"/>
              <a:gd name="connsiteX2545" fmla="*/ 5720510 w 7427256"/>
              <a:gd name="connsiteY2545" fmla="*/ 5950467 h 7209248"/>
              <a:gd name="connsiteX2546" fmla="*/ 5724990 w 7427256"/>
              <a:gd name="connsiteY2546" fmla="*/ 5963907 h 7209248"/>
              <a:gd name="connsiteX2547" fmla="*/ 5724990 w 7427256"/>
              <a:gd name="connsiteY2547" fmla="*/ 5954947 h 7209248"/>
              <a:gd name="connsiteX2548" fmla="*/ 5733948 w 7427256"/>
              <a:gd name="connsiteY2548" fmla="*/ 5945988 h 7209248"/>
              <a:gd name="connsiteX2549" fmla="*/ 5732269 w 7427256"/>
              <a:gd name="connsiteY2549" fmla="*/ 5945988 h 7209248"/>
              <a:gd name="connsiteX2550" fmla="*/ 5724990 w 7427256"/>
              <a:gd name="connsiteY2550" fmla="*/ 5945988 h 7209248"/>
              <a:gd name="connsiteX2551" fmla="*/ 1684348 w 7427256"/>
              <a:gd name="connsiteY2551" fmla="*/ 5945988 h 7209248"/>
              <a:gd name="connsiteX2552" fmla="*/ 1693306 w 7427256"/>
              <a:gd name="connsiteY2552" fmla="*/ 5945988 h 7209248"/>
              <a:gd name="connsiteX2553" fmla="*/ 1693306 w 7427256"/>
              <a:gd name="connsiteY2553" fmla="*/ 5954947 h 7209248"/>
              <a:gd name="connsiteX2554" fmla="*/ 1684348 w 7427256"/>
              <a:gd name="connsiteY2554" fmla="*/ 5945988 h 7209248"/>
              <a:gd name="connsiteX2555" fmla="*/ 5904176 w 7427256"/>
              <a:gd name="connsiteY2555" fmla="*/ 5937028 h 7209248"/>
              <a:gd name="connsiteX2556" fmla="*/ 5923724 w 7427256"/>
              <a:gd name="connsiteY2556" fmla="*/ 5950060 h 7209248"/>
              <a:gd name="connsiteX2557" fmla="*/ 5918734 w 7427256"/>
              <a:gd name="connsiteY2557" fmla="*/ 5949347 h 7209248"/>
              <a:gd name="connsiteX2558" fmla="*/ 5904176 w 7427256"/>
              <a:gd name="connsiteY2558" fmla="*/ 5954947 h 7209248"/>
              <a:gd name="connsiteX2559" fmla="*/ 5877298 w 7427256"/>
              <a:gd name="connsiteY2559" fmla="*/ 5972865 h 7209248"/>
              <a:gd name="connsiteX2560" fmla="*/ 5859379 w 7427256"/>
              <a:gd name="connsiteY2560" fmla="*/ 5972865 h 7209248"/>
              <a:gd name="connsiteX2561" fmla="*/ 5886257 w 7427256"/>
              <a:gd name="connsiteY2561" fmla="*/ 5954947 h 7209248"/>
              <a:gd name="connsiteX2562" fmla="*/ 5895217 w 7427256"/>
              <a:gd name="connsiteY2562" fmla="*/ 5945988 h 7209248"/>
              <a:gd name="connsiteX2563" fmla="*/ 5635397 w 7427256"/>
              <a:gd name="connsiteY2563" fmla="*/ 5937028 h 7209248"/>
              <a:gd name="connsiteX2564" fmla="*/ 5608520 w 7427256"/>
              <a:gd name="connsiteY2564" fmla="*/ 5945988 h 7209248"/>
              <a:gd name="connsiteX2565" fmla="*/ 5621958 w 7427256"/>
              <a:gd name="connsiteY2565" fmla="*/ 5950467 h 7209248"/>
              <a:gd name="connsiteX2566" fmla="*/ 5644356 w 7427256"/>
              <a:gd name="connsiteY2566" fmla="*/ 5945988 h 7209248"/>
              <a:gd name="connsiteX2567" fmla="*/ 1287899 w 7427256"/>
              <a:gd name="connsiteY2567" fmla="*/ 5932549 h 7209248"/>
              <a:gd name="connsiteX2568" fmla="*/ 1290138 w 7427256"/>
              <a:gd name="connsiteY2568" fmla="*/ 5937028 h 7209248"/>
              <a:gd name="connsiteX2569" fmla="*/ 1294618 w 7427256"/>
              <a:gd name="connsiteY2569" fmla="*/ 5945988 h 7209248"/>
              <a:gd name="connsiteX2570" fmla="*/ 1290138 w 7427256"/>
              <a:gd name="connsiteY2570" fmla="*/ 5954947 h 7209248"/>
              <a:gd name="connsiteX2571" fmla="*/ 1281179 w 7427256"/>
              <a:gd name="connsiteY2571" fmla="*/ 5954947 h 7209248"/>
              <a:gd name="connsiteX2572" fmla="*/ 1281179 w 7427256"/>
              <a:gd name="connsiteY2572" fmla="*/ 5937028 h 7209248"/>
              <a:gd name="connsiteX2573" fmla="*/ 1287899 w 7427256"/>
              <a:gd name="connsiteY2573" fmla="*/ 5932549 h 7209248"/>
              <a:gd name="connsiteX2574" fmla="*/ 1722425 w 7427256"/>
              <a:gd name="connsiteY2574" fmla="*/ 5930308 h 7209248"/>
              <a:gd name="connsiteX2575" fmla="*/ 1729144 w 7427256"/>
              <a:gd name="connsiteY2575" fmla="*/ 5932549 h 7209248"/>
              <a:gd name="connsiteX2576" fmla="*/ 1738103 w 7427256"/>
              <a:gd name="connsiteY2576" fmla="*/ 5937028 h 7209248"/>
              <a:gd name="connsiteX2577" fmla="*/ 1729144 w 7427256"/>
              <a:gd name="connsiteY2577" fmla="*/ 5937028 h 7209248"/>
              <a:gd name="connsiteX2578" fmla="*/ 1720185 w 7427256"/>
              <a:gd name="connsiteY2578" fmla="*/ 5932549 h 7209248"/>
              <a:gd name="connsiteX2579" fmla="*/ 1722425 w 7427256"/>
              <a:gd name="connsiteY2579" fmla="*/ 5930308 h 7209248"/>
              <a:gd name="connsiteX2580" fmla="*/ 5554763 w 7427256"/>
              <a:gd name="connsiteY2580" fmla="*/ 5919110 h 7209248"/>
              <a:gd name="connsiteX2581" fmla="*/ 5563723 w 7427256"/>
              <a:gd name="connsiteY2581" fmla="*/ 5928069 h 7209248"/>
              <a:gd name="connsiteX2582" fmla="*/ 5572682 w 7427256"/>
              <a:gd name="connsiteY2582" fmla="*/ 5919110 h 7209248"/>
              <a:gd name="connsiteX2583" fmla="*/ 5554763 w 7427256"/>
              <a:gd name="connsiteY2583" fmla="*/ 5919110 h 7209248"/>
              <a:gd name="connsiteX2584" fmla="*/ 6468612 w 7427256"/>
              <a:gd name="connsiteY2584" fmla="*/ 5901191 h 7209248"/>
              <a:gd name="connsiteX2585" fmla="*/ 6477570 w 7427256"/>
              <a:gd name="connsiteY2585" fmla="*/ 5910150 h 7209248"/>
              <a:gd name="connsiteX2586" fmla="*/ 6468612 w 7427256"/>
              <a:gd name="connsiteY2586" fmla="*/ 5910150 h 7209248"/>
              <a:gd name="connsiteX2587" fmla="*/ 6468612 w 7427256"/>
              <a:gd name="connsiteY2587" fmla="*/ 5901191 h 7209248"/>
              <a:gd name="connsiteX2588" fmla="*/ 5724990 w 7427256"/>
              <a:gd name="connsiteY2588" fmla="*/ 5901191 h 7209248"/>
              <a:gd name="connsiteX2589" fmla="*/ 5716031 w 7427256"/>
              <a:gd name="connsiteY2589" fmla="*/ 5910150 h 7209248"/>
              <a:gd name="connsiteX2590" fmla="*/ 5698112 w 7427256"/>
              <a:gd name="connsiteY2590" fmla="*/ 5919110 h 7209248"/>
              <a:gd name="connsiteX2591" fmla="*/ 5698112 w 7427256"/>
              <a:gd name="connsiteY2591" fmla="*/ 5937028 h 7209248"/>
              <a:gd name="connsiteX2592" fmla="*/ 5729470 w 7427256"/>
              <a:gd name="connsiteY2592" fmla="*/ 5937028 h 7209248"/>
              <a:gd name="connsiteX2593" fmla="*/ 5751868 w 7427256"/>
              <a:gd name="connsiteY2593" fmla="*/ 5928069 h 7209248"/>
              <a:gd name="connsiteX2594" fmla="*/ 5742908 w 7427256"/>
              <a:gd name="connsiteY2594" fmla="*/ 5910150 h 7209248"/>
              <a:gd name="connsiteX2595" fmla="*/ 5724990 w 7427256"/>
              <a:gd name="connsiteY2595" fmla="*/ 5901191 h 7209248"/>
              <a:gd name="connsiteX2596" fmla="*/ 5680194 w 7427256"/>
              <a:gd name="connsiteY2596" fmla="*/ 5901191 h 7209248"/>
              <a:gd name="connsiteX2597" fmla="*/ 5671234 w 7427256"/>
              <a:gd name="connsiteY2597" fmla="*/ 5910150 h 7209248"/>
              <a:gd name="connsiteX2598" fmla="*/ 5689152 w 7427256"/>
              <a:gd name="connsiteY2598" fmla="*/ 5910150 h 7209248"/>
              <a:gd name="connsiteX2599" fmla="*/ 5680194 w 7427256"/>
              <a:gd name="connsiteY2599" fmla="*/ 5901191 h 7209248"/>
              <a:gd name="connsiteX2600" fmla="*/ 1827697 w 7427256"/>
              <a:gd name="connsiteY2600" fmla="*/ 5901191 h 7209248"/>
              <a:gd name="connsiteX2601" fmla="*/ 1818737 w 7427256"/>
              <a:gd name="connsiteY2601" fmla="*/ 5910150 h 7209248"/>
              <a:gd name="connsiteX2602" fmla="*/ 1827697 w 7427256"/>
              <a:gd name="connsiteY2602" fmla="*/ 5910150 h 7209248"/>
              <a:gd name="connsiteX2603" fmla="*/ 1845614 w 7427256"/>
              <a:gd name="connsiteY2603" fmla="*/ 5910150 h 7209248"/>
              <a:gd name="connsiteX2604" fmla="*/ 1317017 w 7427256"/>
              <a:gd name="connsiteY2604" fmla="*/ 5901191 h 7209248"/>
              <a:gd name="connsiteX2605" fmla="*/ 1321496 w 7427256"/>
              <a:gd name="connsiteY2605" fmla="*/ 5905670 h 7209248"/>
              <a:gd name="connsiteX2606" fmla="*/ 1325976 w 7427256"/>
              <a:gd name="connsiteY2606" fmla="*/ 5910150 h 7209248"/>
              <a:gd name="connsiteX2607" fmla="*/ 1321496 w 7427256"/>
              <a:gd name="connsiteY2607" fmla="*/ 5910150 h 7209248"/>
              <a:gd name="connsiteX2608" fmla="*/ 1317017 w 7427256"/>
              <a:gd name="connsiteY2608" fmla="*/ 5901191 h 7209248"/>
              <a:gd name="connsiteX2609" fmla="*/ 5886257 w 7427256"/>
              <a:gd name="connsiteY2609" fmla="*/ 5892231 h 7209248"/>
              <a:gd name="connsiteX2610" fmla="*/ 5895217 w 7427256"/>
              <a:gd name="connsiteY2610" fmla="*/ 5892231 h 7209248"/>
              <a:gd name="connsiteX2611" fmla="*/ 5886257 w 7427256"/>
              <a:gd name="connsiteY2611" fmla="*/ 5901191 h 7209248"/>
              <a:gd name="connsiteX2612" fmla="*/ 5886257 w 7427256"/>
              <a:gd name="connsiteY2612" fmla="*/ 5892231 h 7209248"/>
              <a:gd name="connsiteX2613" fmla="*/ 1666429 w 7427256"/>
              <a:gd name="connsiteY2613" fmla="*/ 5892231 h 7209248"/>
              <a:gd name="connsiteX2614" fmla="*/ 1675389 w 7427256"/>
              <a:gd name="connsiteY2614" fmla="*/ 5901191 h 7209248"/>
              <a:gd name="connsiteX2615" fmla="*/ 1657470 w 7427256"/>
              <a:gd name="connsiteY2615" fmla="*/ 5910150 h 7209248"/>
              <a:gd name="connsiteX2616" fmla="*/ 1648511 w 7427256"/>
              <a:gd name="connsiteY2616" fmla="*/ 5901191 h 7209248"/>
              <a:gd name="connsiteX2617" fmla="*/ 1639551 w 7427256"/>
              <a:gd name="connsiteY2617" fmla="*/ 5901191 h 7209248"/>
              <a:gd name="connsiteX2618" fmla="*/ 1666429 w 7427256"/>
              <a:gd name="connsiteY2618" fmla="*/ 5892231 h 7209248"/>
              <a:gd name="connsiteX2619" fmla="*/ 1415569 w 7427256"/>
              <a:gd name="connsiteY2619" fmla="*/ 5892231 h 7209248"/>
              <a:gd name="connsiteX2620" fmla="*/ 1433488 w 7427256"/>
              <a:gd name="connsiteY2620" fmla="*/ 5892231 h 7209248"/>
              <a:gd name="connsiteX2621" fmla="*/ 1424528 w 7427256"/>
              <a:gd name="connsiteY2621" fmla="*/ 5901191 h 7209248"/>
              <a:gd name="connsiteX2622" fmla="*/ 1415569 w 7427256"/>
              <a:gd name="connsiteY2622" fmla="*/ 5892231 h 7209248"/>
              <a:gd name="connsiteX2623" fmla="*/ 1245342 w 7427256"/>
              <a:gd name="connsiteY2623" fmla="*/ 5892231 h 7209248"/>
              <a:gd name="connsiteX2624" fmla="*/ 1245342 w 7427256"/>
              <a:gd name="connsiteY2624" fmla="*/ 5910150 h 7209248"/>
              <a:gd name="connsiteX2625" fmla="*/ 1236383 w 7427256"/>
              <a:gd name="connsiteY2625" fmla="*/ 5901191 h 7209248"/>
              <a:gd name="connsiteX2626" fmla="*/ 6473090 w 7427256"/>
              <a:gd name="connsiteY2626" fmla="*/ 5874312 h 7209248"/>
              <a:gd name="connsiteX2627" fmla="*/ 6477570 w 7427256"/>
              <a:gd name="connsiteY2627" fmla="*/ 5883272 h 7209248"/>
              <a:gd name="connsiteX2628" fmla="*/ 6468612 w 7427256"/>
              <a:gd name="connsiteY2628" fmla="*/ 5892231 h 7209248"/>
              <a:gd name="connsiteX2629" fmla="*/ 6468612 w 7427256"/>
              <a:gd name="connsiteY2629" fmla="*/ 5883272 h 7209248"/>
              <a:gd name="connsiteX2630" fmla="*/ 6473090 w 7427256"/>
              <a:gd name="connsiteY2630" fmla="*/ 5874312 h 7209248"/>
              <a:gd name="connsiteX2631" fmla="*/ 1388691 w 7427256"/>
              <a:gd name="connsiteY2631" fmla="*/ 5874312 h 7209248"/>
              <a:gd name="connsiteX2632" fmla="*/ 1397650 w 7427256"/>
              <a:gd name="connsiteY2632" fmla="*/ 5883272 h 7209248"/>
              <a:gd name="connsiteX2633" fmla="*/ 1388691 w 7427256"/>
              <a:gd name="connsiteY2633" fmla="*/ 5883272 h 7209248"/>
              <a:gd name="connsiteX2634" fmla="*/ 1388691 w 7427256"/>
              <a:gd name="connsiteY2634" fmla="*/ 5874312 h 7209248"/>
              <a:gd name="connsiteX2635" fmla="*/ 5724990 w 7427256"/>
              <a:gd name="connsiteY2635" fmla="*/ 5865354 h 7209248"/>
              <a:gd name="connsiteX2636" fmla="*/ 5724990 w 7427256"/>
              <a:gd name="connsiteY2636" fmla="*/ 5874312 h 7209248"/>
              <a:gd name="connsiteX2637" fmla="*/ 5729470 w 7427256"/>
              <a:gd name="connsiteY2637" fmla="*/ 5869834 h 7209248"/>
              <a:gd name="connsiteX2638" fmla="*/ 5724990 w 7427256"/>
              <a:gd name="connsiteY2638" fmla="*/ 5865354 h 7209248"/>
              <a:gd name="connsiteX2639" fmla="*/ 5671234 w 7427256"/>
              <a:gd name="connsiteY2639" fmla="*/ 5865354 h 7209248"/>
              <a:gd name="connsiteX2640" fmla="*/ 5657794 w 7427256"/>
              <a:gd name="connsiteY2640" fmla="*/ 5869834 h 7209248"/>
              <a:gd name="connsiteX2641" fmla="*/ 5653316 w 7427256"/>
              <a:gd name="connsiteY2641" fmla="*/ 5874312 h 7209248"/>
              <a:gd name="connsiteX2642" fmla="*/ 5662274 w 7427256"/>
              <a:gd name="connsiteY2642" fmla="*/ 5874312 h 7209248"/>
              <a:gd name="connsiteX2643" fmla="*/ 5671234 w 7427256"/>
              <a:gd name="connsiteY2643" fmla="*/ 5869834 h 7209248"/>
              <a:gd name="connsiteX2644" fmla="*/ 5671234 w 7427256"/>
              <a:gd name="connsiteY2644" fmla="*/ 5865354 h 7209248"/>
              <a:gd name="connsiteX2645" fmla="*/ 5612998 w 7427256"/>
              <a:gd name="connsiteY2645" fmla="*/ 5865354 h 7209248"/>
              <a:gd name="connsiteX2646" fmla="*/ 5590600 w 7427256"/>
              <a:gd name="connsiteY2646" fmla="*/ 5874312 h 7209248"/>
              <a:gd name="connsiteX2647" fmla="*/ 5608520 w 7427256"/>
              <a:gd name="connsiteY2647" fmla="*/ 5874312 h 7209248"/>
              <a:gd name="connsiteX2648" fmla="*/ 5612998 w 7427256"/>
              <a:gd name="connsiteY2648" fmla="*/ 5865354 h 7209248"/>
              <a:gd name="connsiteX2649" fmla="*/ 1652990 w 7427256"/>
              <a:gd name="connsiteY2649" fmla="*/ 5856395 h 7209248"/>
              <a:gd name="connsiteX2650" fmla="*/ 1657470 w 7427256"/>
              <a:gd name="connsiteY2650" fmla="*/ 5865354 h 7209248"/>
              <a:gd name="connsiteX2651" fmla="*/ 1657470 w 7427256"/>
              <a:gd name="connsiteY2651" fmla="*/ 5883272 h 7209248"/>
              <a:gd name="connsiteX2652" fmla="*/ 1644031 w 7427256"/>
              <a:gd name="connsiteY2652" fmla="*/ 5883272 h 7209248"/>
              <a:gd name="connsiteX2653" fmla="*/ 1639551 w 7427256"/>
              <a:gd name="connsiteY2653" fmla="*/ 5874312 h 7209248"/>
              <a:gd name="connsiteX2654" fmla="*/ 1652990 w 7427256"/>
              <a:gd name="connsiteY2654" fmla="*/ 5856395 h 7209248"/>
              <a:gd name="connsiteX2655" fmla="*/ 6047525 w 7427256"/>
              <a:gd name="connsiteY2655" fmla="*/ 5847435 h 7209248"/>
              <a:gd name="connsiteX2656" fmla="*/ 6047525 w 7427256"/>
              <a:gd name="connsiteY2656" fmla="*/ 5865354 h 7209248"/>
              <a:gd name="connsiteX2657" fmla="*/ 6020646 w 7427256"/>
              <a:gd name="connsiteY2657" fmla="*/ 5865354 h 7209248"/>
              <a:gd name="connsiteX2658" fmla="*/ 6038565 w 7427256"/>
              <a:gd name="connsiteY2658" fmla="*/ 5856395 h 7209248"/>
              <a:gd name="connsiteX2659" fmla="*/ 6047525 w 7427256"/>
              <a:gd name="connsiteY2659" fmla="*/ 5847435 h 7209248"/>
              <a:gd name="connsiteX2660" fmla="*/ 5836982 w 7427256"/>
              <a:gd name="connsiteY2660" fmla="*/ 5847435 h 7209248"/>
              <a:gd name="connsiteX2661" fmla="*/ 5832502 w 7427256"/>
              <a:gd name="connsiteY2661" fmla="*/ 5856395 h 7209248"/>
              <a:gd name="connsiteX2662" fmla="*/ 5832502 w 7427256"/>
              <a:gd name="connsiteY2662" fmla="*/ 5865354 h 7209248"/>
              <a:gd name="connsiteX2663" fmla="*/ 5836982 w 7427256"/>
              <a:gd name="connsiteY2663" fmla="*/ 5856395 h 7209248"/>
              <a:gd name="connsiteX2664" fmla="*/ 5836982 w 7427256"/>
              <a:gd name="connsiteY2664" fmla="*/ 5847435 h 7209248"/>
              <a:gd name="connsiteX2665" fmla="*/ 1312537 w 7427256"/>
              <a:gd name="connsiteY2665" fmla="*/ 5844636 h 7209248"/>
              <a:gd name="connsiteX2666" fmla="*/ 1317017 w 7427256"/>
              <a:gd name="connsiteY2666" fmla="*/ 5847435 h 7209248"/>
              <a:gd name="connsiteX2667" fmla="*/ 1299098 w 7427256"/>
              <a:gd name="connsiteY2667" fmla="*/ 5865354 h 7209248"/>
              <a:gd name="connsiteX2668" fmla="*/ 1299098 w 7427256"/>
              <a:gd name="connsiteY2668" fmla="*/ 5856395 h 7209248"/>
              <a:gd name="connsiteX2669" fmla="*/ 1312537 w 7427256"/>
              <a:gd name="connsiteY2669" fmla="*/ 5844636 h 7209248"/>
              <a:gd name="connsiteX2670" fmla="*/ 1460365 w 7427256"/>
              <a:gd name="connsiteY2670" fmla="*/ 5838476 h 7209248"/>
              <a:gd name="connsiteX2671" fmla="*/ 1469324 w 7427256"/>
              <a:gd name="connsiteY2671" fmla="*/ 5838476 h 7209248"/>
              <a:gd name="connsiteX2672" fmla="*/ 1469324 w 7427256"/>
              <a:gd name="connsiteY2672" fmla="*/ 5847435 h 7209248"/>
              <a:gd name="connsiteX2673" fmla="*/ 5975850 w 7427256"/>
              <a:gd name="connsiteY2673" fmla="*/ 5829516 h 7209248"/>
              <a:gd name="connsiteX2674" fmla="*/ 5966891 w 7427256"/>
              <a:gd name="connsiteY2674" fmla="*/ 5838476 h 7209248"/>
              <a:gd name="connsiteX2675" fmla="*/ 5957932 w 7427256"/>
              <a:gd name="connsiteY2675" fmla="*/ 5842956 h 7209248"/>
              <a:gd name="connsiteX2676" fmla="*/ 5966891 w 7427256"/>
              <a:gd name="connsiteY2676" fmla="*/ 5847435 h 7209248"/>
              <a:gd name="connsiteX2677" fmla="*/ 5984810 w 7427256"/>
              <a:gd name="connsiteY2677" fmla="*/ 5838476 h 7209248"/>
              <a:gd name="connsiteX2678" fmla="*/ 5993768 w 7427256"/>
              <a:gd name="connsiteY2678" fmla="*/ 5829516 h 7209248"/>
              <a:gd name="connsiteX2679" fmla="*/ 6029606 w 7427256"/>
              <a:gd name="connsiteY2679" fmla="*/ 5820557 h 7209248"/>
              <a:gd name="connsiteX2680" fmla="*/ 6038565 w 7427256"/>
              <a:gd name="connsiteY2680" fmla="*/ 5825037 h 7209248"/>
              <a:gd name="connsiteX2681" fmla="*/ 6029606 w 7427256"/>
              <a:gd name="connsiteY2681" fmla="*/ 5829516 h 7209248"/>
              <a:gd name="connsiteX2682" fmla="*/ 6020646 w 7427256"/>
              <a:gd name="connsiteY2682" fmla="*/ 5829516 h 7209248"/>
              <a:gd name="connsiteX2683" fmla="*/ 6029606 w 7427256"/>
              <a:gd name="connsiteY2683" fmla="*/ 5820557 h 7209248"/>
              <a:gd name="connsiteX2684" fmla="*/ 1603713 w 7427256"/>
              <a:gd name="connsiteY2684" fmla="*/ 5820557 h 7209248"/>
              <a:gd name="connsiteX2685" fmla="*/ 1621632 w 7427256"/>
              <a:gd name="connsiteY2685" fmla="*/ 5829516 h 7209248"/>
              <a:gd name="connsiteX2686" fmla="*/ 1612673 w 7427256"/>
              <a:gd name="connsiteY2686" fmla="*/ 5838476 h 7209248"/>
              <a:gd name="connsiteX2687" fmla="*/ 1603713 w 7427256"/>
              <a:gd name="connsiteY2687" fmla="*/ 5842956 h 7209248"/>
              <a:gd name="connsiteX2688" fmla="*/ 1594755 w 7427256"/>
              <a:gd name="connsiteY2688" fmla="*/ 5829516 h 7209248"/>
              <a:gd name="connsiteX2689" fmla="*/ 1603713 w 7427256"/>
              <a:gd name="connsiteY2689" fmla="*/ 5820557 h 7209248"/>
              <a:gd name="connsiteX2690" fmla="*/ 1487243 w 7427256"/>
              <a:gd name="connsiteY2690" fmla="*/ 5820557 h 7209248"/>
              <a:gd name="connsiteX2691" fmla="*/ 1487243 w 7427256"/>
              <a:gd name="connsiteY2691" fmla="*/ 5825037 h 7209248"/>
              <a:gd name="connsiteX2692" fmla="*/ 1478284 w 7427256"/>
              <a:gd name="connsiteY2692" fmla="*/ 5829516 h 7209248"/>
              <a:gd name="connsiteX2693" fmla="*/ 1478284 w 7427256"/>
              <a:gd name="connsiteY2693" fmla="*/ 5825037 h 7209248"/>
              <a:gd name="connsiteX2694" fmla="*/ 1487243 w 7427256"/>
              <a:gd name="connsiteY2694" fmla="*/ 5820557 h 7209248"/>
              <a:gd name="connsiteX2695" fmla="*/ 1424528 w 7427256"/>
              <a:gd name="connsiteY2695" fmla="*/ 5811598 h 7209248"/>
              <a:gd name="connsiteX2696" fmla="*/ 1442446 w 7427256"/>
              <a:gd name="connsiteY2696" fmla="*/ 5820557 h 7209248"/>
              <a:gd name="connsiteX2697" fmla="*/ 1424528 w 7427256"/>
              <a:gd name="connsiteY2697" fmla="*/ 5820557 h 7209248"/>
              <a:gd name="connsiteX2698" fmla="*/ 1424528 w 7427256"/>
              <a:gd name="connsiteY2698" fmla="*/ 5811598 h 7209248"/>
              <a:gd name="connsiteX2699" fmla="*/ 6119199 w 7427256"/>
              <a:gd name="connsiteY2699" fmla="*/ 5802638 h 7209248"/>
              <a:gd name="connsiteX2700" fmla="*/ 6128158 w 7427256"/>
              <a:gd name="connsiteY2700" fmla="*/ 5811598 h 7209248"/>
              <a:gd name="connsiteX2701" fmla="*/ 6101280 w 7427256"/>
              <a:gd name="connsiteY2701" fmla="*/ 5811598 h 7209248"/>
              <a:gd name="connsiteX2702" fmla="*/ 6119199 w 7427256"/>
              <a:gd name="connsiteY2702" fmla="*/ 5802638 h 7209248"/>
              <a:gd name="connsiteX2703" fmla="*/ 6190873 w 7427256"/>
              <a:gd name="connsiteY2703" fmla="*/ 5793680 h 7209248"/>
              <a:gd name="connsiteX2704" fmla="*/ 6199832 w 7427256"/>
              <a:gd name="connsiteY2704" fmla="*/ 5802638 h 7209248"/>
              <a:gd name="connsiteX2705" fmla="*/ 6181914 w 7427256"/>
              <a:gd name="connsiteY2705" fmla="*/ 5811598 h 7209248"/>
              <a:gd name="connsiteX2706" fmla="*/ 6190873 w 7427256"/>
              <a:gd name="connsiteY2706" fmla="*/ 5802638 h 7209248"/>
              <a:gd name="connsiteX2707" fmla="*/ 6190873 w 7427256"/>
              <a:gd name="connsiteY2707" fmla="*/ 5793680 h 7209248"/>
              <a:gd name="connsiteX2708" fmla="*/ 6083362 w 7427256"/>
              <a:gd name="connsiteY2708" fmla="*/ 5793680 h 7209248"/>
              <a:gd name="connsiteX2709" fmla="*/ 6092322 w 7427256"/>
              <a:gd name="connsiteY2709" fmla="*/ 5793680 h 7209248"/>
              <a:gd name="connsiteX2710" fmla="*/ 6087842 w 7427256"/>
              <a:gd name="connsiteY2710" fmla="*/ 5802638 h 7209248"/>
              <a:gd name="connsiteX2711" fmla="*/ 6083362 w 7427256"/>
              <a:gd name="connsiteY2711" fmla="*/ 5793680 h 7209248"/>
              <a:gd name="connsiteX2712" fmla="*/ 5850420 w 7427256"/>
              <a:gd name="connsiteY2712" fmla="*/ 5793680 h 7209248"/>
              <a:gd name="connsiteX2713" fmla="*/ 5850420 w 7427256"/>
              <a:gd name="connsiteY2713" fmla="*/ 5802638 h 7209248"/>
              <a:gd name="connsiteX2714" fmla="*/ 5859379 w 7427256"/>
              <a:gd name="connsiteY2714" fmla="*/ 5793680 h 7209248"/>
              <a:gd name="connsiteX2715" fmla="*/ 1675389 w 7427256"/>
              <a:gd name="connsiteY2715" fmla="*/ 5793680 h 7209248"/>
              <a:gd name="connsiteX2716" fmla="*/ 1666429 w 7427256"/>
              <a:gd name="connsiteY2716" fmla="*/ 5802638 h 7209248"/>
              <a:gd name="connsiteX2717" fmla="*/ 1684348 w 7427256"/>
              <a:gd name="connsiteY2717" fmla="*/ 5811598 h 7209248"/>
              <a:gd name="connsiteX2718" fmla="*/ 1702266 w 7427256"/>
              <a:gd name="connsiteY2718" fmla="*/ 5820557 h 7209248"/>
              <a:gd name="connsiteX2719" fmla="*/ 1702266 w 7427256"/>
              <a:gd name="connsiteY2719" fmla="*/ 5811598 h 7209248"/>
              <a:gd name="connsiteX2720" fmla="*/ 1675389 w 7427256"/>
              <a:gd name="connsiteY2720" fmla="*/ 5793680 h 7209248"/>
              <a:gd name="connsiteX2721" fmla="*/ 1317017 w 7427256"/>
              <a:gd name="connsiteY2721" fmla="*/ 5793680 h 7209248"/>
              <a:gd name="connsiteX2722" fmla="*/ 1334935 w 7427256"/>
              <a:gd name="connsiteY2722" fmla="*/ 5793680 h 7209248"/>
              <a:gd name="connsiteX2723" fmla="*/ 1334935 w 7427256"/>
              <a:gd name="connsiteY2723" fmla="*/ 5802638 h 7209248"/>
              <a:gd name="connsiteX2724" fmla="*/ 1317017 w 7427256"/>
              <a:gd name="connsiteY2724" fmla="*/ 5802638 h 7209248"/>
              <a:gd name="connsiteX2725" fmla="*/ 1317017 w 7427256"/>
              <a:gd name="connsiteY2725" fmla="*/ 5793680 h 7209248"/>
              <a:gd name="connsiteX2726" fmla="*/ 1218464 w 7427256"/>
              <a:gd name="connsiteY2726" fmla="*/ 5793680 h 7209248"/>
              <a:gd name="connsiteX2727" fmla="*/ 1231903 w 7427256"/>
              <a:gd name="connsiteY2727" fmla="*/ 5798160 h 7209248"/>
              <a:gd name="connsiteX2728" fmla="*/ 1245342 w 7427256"/>
              <a:gd name="connsiteY2728" fmla="*/ 5802638 h 7209248"/>
              <a:gd name="connsiteX2729" fmla="*/ 1254302 w 7427256"/>
              <a:gd name="connsiteY2729" fmla="*/ 5811598 h 7209248"/>
              <a:gd name="connsiteX2730" fmla="*/ 1236383 w 7427256"/>
              <a:gd name="connsiteY2730" fmla="*/ 5820557 h 7209248"/>
              <a:gd name="connsiteX2731" fmla="*/ 1227424 w 7427256"/>
              <a:gd name="connsiteY2731" fmla="*/ 5825037 h 7209248"/>
              <a:gd name="connsiteX2732" fmla="*/ 1218464 w 7427256"/>
              <a:gd name="connsiteY2732" fmla="*/ 5807118 h 7209248"/>
              <a:gd name="connsiteX2733" fmla="*/ 1218464 w 7427256"/>
              <a:gd name="connsiteY2733" fmla="*/ 5793680 h 7209248"/>
              <a:gd name="connsiteX2734" fmla="*/ 6074402 w 7427256"/>
              <a:gd name="connsiteY2734" fmla="*/ 5766802 h 7209248"/>
              <a:gd name="connsiteX2735" fmla="*/ 6074402 w 7427256"/>
              <a:gd name="connsiteY2735" fmla="*/ 5798160 h 7209248"/>
              <a:gd name="connsiteX2736" fmla="*/ 6056484 w 7427256"/>
              <a:gd name="connsiteY2736" fmla="*/ 5820557 h 7209248"/>
              <a:gd name="connsiteX2737" fmla="*/ 6043045 w 7427256"/>
              <a:gd name="connsiteY2737" fmla="*/ 5816077 h 7209248"/>
              <a:gd name="connsiteX2738" fmla="*/ 6038565 w 7427256"/>
              <a:gd name="connsiteY2738" fmla="*/ 5811598 h 7209248"/>
              <a:gd name="connsiteX2739" fmla="*/ 6047525 w 7427256"/>
              <a:gd name="connsiteY2739" fmla="*/ 5802638 h 7209248"/>
              <a:gd name="connsiteX2740" fmla="*/ 6056484 w 7427256"/>
              <a:gd name="connsiteY2740" fmla="*/ 5802638 h 7209248"/>
              <a:gd name="connsiteX2741" fmla="*/ 6056484 w 7427256"/>
              <a:gd name="connsiteY2741" fmla="*/ 5793680 h 7209248"/>
              <a:gd name="connsiteX2742" fmla="*/ 5814582 w 7427256"/>
              <a:gd name="connsiteY2742" fmla="*/ 5757842 h 7209248"/>
              <a:gd name="connsiteX2743" fmla="*/ 5814582 w 7427256"/>
              <a:gd name="connsiteY2743" fmla="*/ 5766802 h 7209248"/>
              <a:gd name="connsiteX2744" fmla="*/ 5832502 w 7427256"/>
              <a:gd name="connsiteY2744" fmla="*/ 5766802 h 7209248"/>
              <a:gd name="connsiteX2745" fmla="*/ 5823542 w 7427256"/>
              <a:gd name="connsiteY2745" fmla="*/ 5757842 h 7209248"/>
              <a:gd name="connsiteX2746" fmla="*/ 5814582 w 7427256"/>
              <a:gd name="connsiteY2746" fmla="*/ 5757842 h 7209248"/>
              <a:gd name="connsiteX2747" fmla="*/ 1469324 w 7427256"/>
              <a:gd name="connsiteY2747" fmla="*/ 5757842 h 7209248"/>
              <a:gd name="connsiteX2748" fmla="*/ 1487243 w 7427256"/>
              <a:gd name="connsiteY2748" fmla="*/ 5757842 h 7209248"/>
              <a:gd name="connsiteX2749" fmla="*/ 1523081 w 7427256"/>
              <a:gd name="connsiteY2749" fmla="*/ 5775761 h 7209248"/>
              <a:gd name="connsiteX2750" fmla="*/ 1549958 w 7427256"/>
              <a:gd name="connsiteY2750" fmla="*/ 5784720 h 7209248"/>
              <a:gd name="connsiteX2751" fmla="*/ 1523081 w 7427256"/>
              <a:gd name="connsiteY2751" fmla="*/ 5766802 h 7209248"/>
              <a:gd name="connsiteX2752" fmla="*/ 1523081 w 7427256"/>
              <a:gd name="connsiteY2752" fmla="*/ 5757842 h 7209248"/>
              <a:gd name="connsiteX2753" fmla="*/ 1576836 w 7427256"/>
              <a:gd name="connsiteY2753" fmla="*/ 5802638 h 7209248"/>
              <a:gd name="connsiteX2754" fmla="*/ 1563397 w 7427256"/>
              <a:gd name="connsiteY2754" fmla="*/ 5802638 h 7209248"/>
              <a:gd name="connsiteX2755" fmla="*/ 1549958 w 7427256"/>
              <a:gd name="connsiteY2755" fmla="*/ 5811598 h 7209248"/>
              <a:gd name="connsiteX2756" fmla="*/ 1532039 w 7427256"/>
              <a:gd name="connsiteY2756" fmla="*/ 5820557 h 7209248"/>
              <a:gd name="connsiteX2757" fmla="*/ 1514122 w 7427256"/>
              <a:gd name="connsiteY2757" fmla="*/ 5802638 h 7209248"/>
              <a:gd name="connsiteX2758" fmla="*/ 1505162 w 7427256"/>
              <a:gd name="connsiteY2758" fmla="*/ 5798160 h 7209248"/>
              <a:gd name="connsiteX2759" fmla="*/ 1505162 w 7427256"/>
              <a:gd name="connsiteY2759" fmla="*/ 5793680 h 7209248"/>
              <a:gd name="connsiteX2760" fmla="*/ 1487243 w 7427256"/>
              <a:gd name="connsiteY2760" fmla="*/ 5766802 h 7209248"/>
              <a:gd name="connsiteX2761" fmla="*/ 6137118 w 7427256"/>
              <a:gd name="connsiteY2761" fmla="*/ 5748883 h 7209248"/>
              <a:gd name="connsiteX2762" fmla="*/ 6146076 w 7427256"/>
              <a:gd name="connsiteY2762" fmla="*/ 5753362 h 7209248"/>
              <a:gd name="connsiteX2763" fmla="*/ 6146076 w 7427256"/>
              <a:gd name="connsiteY2763" fmla="*/ 5757842 h 7209248"/>
              <a:gd name="connsiteX2764" fmla="*/ 6137118 w 7427256"/>
              <a:gd name="connsiteY2764" fmla="*/ 5757842 h 7209248"/>
              <a:gd name="connsiteX2765" fmla="*/ 6137118 w 7427256"/>
              <a:gd name="connsiteY2765" fmla="*/ 5748883 h 7209248"/>
              <a:gd name="connsiteX2766" fmla="*/ 1361814 w 7427256"/>
              <a:gd name="connsiteY2766" fmla="*/ 5748883 h 7209248"/>
              <a:gd name="connsiteX2767" fmla="*/ 1357334 w 7427256"/>
              <a:gd name="connsiteY2767" fmla="*/ 5766802 h 7209248"/>
              <a:gd name="connsiteX2768" fmla="*/ 1352854 w 7427256"/>
              <a:gd name="connsiteY2768" fmla="*/ 5766802 h 7209248"/>
              <a:gd name="connsiteX2769" fmla="*/ 1236383 w 7427256"/>
              <a:gd name="connsiteY2769" fmla="*/ 5748883 h 7209248"/>
              <a:gd name="connsiteX2770" fmla="*/ 1245342 w 7427256"/>
              <a:gd name="connsiteY2770" fmla="*/ 5753362 h 7209248"/>
              <a:gd name="connsiteX2771" fmla="*/ 1245342 w 7427256"/>
              <a:gd name="connsiteY2771" fmla="*/ 5757842 h 7209248"/>
              <a:gd name="connsiteX2772" fmla="*/ 1236383 w 7427256"/>
              <a:gd name="connsiteY2772" fmla="*/ 5753362 h 7209248"/>
              <a:gd name="connsiteX2773" fmla="*/ 1236383 w 7427256"/>
              <a:gd name="connsiteY2773" fmla="*/ 5748883 h 7209248"/>
              <a:gd name="connsiteX2774" fmla="*/ 6119199 w 7427256"/>
              <a:gd name="connsiteY2774" fmla="*/ 5739923 h 7209248"/>
              <a:gd name="connsiteX2775" fmla="*/ 6101280 w 7427256"/>
              <a:gd name="connsiteY2775" fmla="*/ 5766802 h 7209248"/>
              <a:gd name="connsiteX2776" fmla="*/ 6110239 w 7427256"/>
              <a:gd name="connsiteY2776" fmla="*/ 5748883 h 7209248"/>
              <a:gd name="connsiteX2777" fmla="*/ 1548838 w 7427256"/>
              <a:gd name="connsiteY2777" fmla="*/ 5737124 h 7209248"/>
              <a:gd name="connsiteX2778" fmla="*/ 1558918 w 7427256"/>
              <a:gd name="connsiteY2778" fmla="*/ 5748883 h 7209248"/>
              <a:gd name="connsiteX2779" fmla="*/ 1540998 w 7427256"/>
              <a:gd name="connsiteY2779" fmla="*/ 5748883 h 7209248"/>
              <a:gd name="connsiteX2780" fmla="*/ 1540998 w 7427256"/>
              <a:gd name="connsiteY2780" fmla="*/ 5739923 h 7209248"/>
              <a:gd name="connsiteX2781" fmla="*/ 1548838 w 7427256"/>
              <a:gd name="connsiteY2781" fmla="*/ 5737124 h 7209248"/>
              <a:gd name="connsiteX2782" fmla="*/ 5980330 w 7427256"/>
              <a:gd name="connsiteY2782" fmla="*/ 5730964 h 7209248"/>
              <a:gd name="connsiteX2783" fmla="*/ 5975850 w 7427256"/>
              <a:gd name="connsiteY2783" fmla="*/ 5739923 h 7209248"/>
              <a:gd name="connsiteX2784" fmla="*/ 5975850 w 7427256"/>
              <a:gd name="connsiteY2784" fmla="*/ 5748883 h 7209248"/>
              <a:gd name="connsiteX2785" fmla="*/ 5984810 w 7427256"/>
              <a:gd name="connsiteY2785" fmla="*/ 5739923 h 7209248"/>
              <a:gd name="connsiteX2786" fmla="*/ 5980330 w 7427256"/>
              <a:gd name="connsiteY2786" fmla="*/ 5730964 h 7209248"/>
              <a:gd name="connsiteX2787" fmla="*/ 1218464 w 7427256"/>
              <a:gd name="connsiteY2787" fmla="*/ 5730964 h 7209248"/>
              <a:gd name="connsiteX2788" fmla="*/ 1227424 w 7427256"/>
              <a:gd name="connsiteY2788" fmla="*/ 5730964 h 7209248"/>
              <a:gd name="connsiteX2789" fmla="*/ 1227424 w 7427256"/>
              <a:gd name="connsiteY2789" fmla="*/ 5739923 h 7209248"/>
              <a:gd name="connsiteX2790" fmla="*/ 1218464 w 7427256"/>
              <a:gd name="connsiteY2790" fmla="*/ 5730964 h 7209248"/>
              <a:gd name="connsiteX2791" fmla="*/ 5814582 w 7427256"/>
              <a:gd name="connsiteY2791" fmla="*/ 5722006 h 7209248"/>
              <a:gd name="connsiteX2792" fmla="*/ 5823542 w 7427256"/>
              <a:gd name="connsiteY2792" fmla="*/ 5730964 h 7209248"/>
              <a:gd name="connsiteX2793" fmla="*/ 5832502 w 7427256"/>
              <a:gd name="connsiteY2793" fmla="*/ 5722006 h 7209248"/>
              <a:gd name="connsiteX2794" fmla="*/ 5814582 w 7427256"/>
              <a:gd name="connsiteY2794" fmla="*/ 5722006 h 7209248"/>
              <a:gd name="connsiteX2795" fmla="*/ 1406609 w 7427256"/>
              <a:gd name="connsiteY2795" fmla="*/ 5722006 h 7209248"/>
              <a:gd name="connsiteX2796" fmla="*/ 1424528 w 7427256"/>
              <a:gd name="connsiteY2796" fmla="*/ 5722006 h 7209248"/>
              <a:gd name="connsiteX2797" fmla="*/ 1442446 w 7427256"/>
              <a:gd name="connsiteY2797" fmla="*/ 5739923 h 7209248"/>
              <a:gd name="connsiteX2798" fmla="*/ 1424528 w 7427256"/>
              <a:gd name="connsiteY2798" fmla="*/ 5730964 h 7209248"/>
              <a:gd name="connsiteX2799" fmla="*/ 6172954 w 7427256"/>
              <a:gd name="connsiteY2799" fmla="*/ 5713046 h 7209248"/>
              <a:gd name="connsiteX2800" fmla="*/ 6199832 w 7427256"/>
              <a:gd name="connsiteY2800" fmla="*/ 5713046 h 7209248"/>
              <a:gd name="connsiteX2801" fmla="*/ 6208792 w 7427256"/>
              <a:gd name="connsiteY2801" fmla="*/ 5722006 h 7209248"/>
              <a:gd name="connsiteX2802" fmla="*/ 6217751 w 7427256"/>
              <a:gd name="connsiteY2802" fmla="*/ 5713046 h 7209248"/>
              <a:gd name="connsiteX2803" fmla="*/ 6226711 w 7427256"/>
              <a:gd name="connsiteY2803" fmla="*/ 5713046 h 7209248"/>
              <a:gd name="connsiteX2804" fmla="*/ 6208792 w 7427256"/>
              <a:gd name="connsiteY2804" fmla="*/ 5739923 h 7209248"/>
              <a:gd name="connsiteX2805" fmla="*/ 6181914 w 7427256"/>
              <a:gd name="connsiteY2805" fmla="*/ 5766802 h 7209248"/>
              <a:gd name="connsiteX2806" fmla="*/ 6172954 w 7427256"/>
              <a:gd name="connsiteY2806" fmla="*/ 5775761 h 7209248"/>
              <a:gd name="connsiteX2807" fmla="*/ 6163996 w 7427256"/>
              <a:gd name="connsiteY2807" fmla="*/ 5766802 h 7209248"/>
              <a:gd name="connsiteX2808" fmla="*/ 6172954 w 7427256"/>
              <a:gd name="connsiteY2808" fmla="*/ 5757842 h 7209248"/>
              <a:gd name="connsiteX2809" fmla="*/ 6172954 w 7427256"/>
              <a:gd name="connsiteY2809" fmla="*/ 5748883 h 7209248"/>
              <a:gd name="connsiteX2810" fmla="*/ 6172954 w 7427256"/>
              <a:gd name="connsiteY2810" fmla="*/ 5730964 h 7209248"/>
              <a:gd name="connsiteX2811" fmla="*/ 6181914 w 7427256"/>
              <a:gd name="connsiteY2811" fmla="*/ 5730964 h 7209248"/>
              <a:gd name="connsiteX2812" fmla="*/ 6172954 w 7427256"/>
              <a:gd name="connsiteY2812" fmla="*/ 5713046 h 7209248"/>
              <a:gd name="connsiteX2813" fmla="*/ 1650750 w 7427256"/>
              <a:gd name="connsiteY2813" fmla="*/ 5708565 h 7209248"/>
              <a:gd name="connsiteX2814" fmla="*/ 1648511 w 7427256"/>
              <a:gd name="connsiteY2814" fmla="*/ 5713046 h 7209248"/>
              <a:gd name="connsiteX2815" fmla="*/ 1648511 w 7427256"/>
              <a:gd name="connsiteY2815" fmla="*/ 5722006 h 7209248"/>
              <a:gd name="connsiteX2816" fmla="*/ 1657470 w 7427256"/>
              <a:gd name="connsiteY2816" fmla="*/ 5722006 h 7209248"/>
              <a:gd name="connsiteX2817" fmla="*/ 1657470 w 7427256"/>
              <a:gd name="connsiteY2817" fmla="*/ 5713046 h 7209248"/>
              <a:gd name="connsiteX2818" fmla="*/ 1650750 w 7427256"/>
              <a:gd name="connsiteY2818" fmla="*/ 5708565 h 7209248"/>
              <a:gd name="connsiteX2819" fmla="*/ 6029606 w 7427256"/>
              <a:gd name="connsiteY2819" fmla="*/ 5704087 h 7209248"/>
              <a:gd name="connsiteX2820" fmla="*/ 6047525 w 7427256"/>
              <a:gd name="connsiteY2820" fmla="*/ 5713046 h 7209248"/>
              <a:gd name="connsiteX2821" fmla="*/ 6056484 w 7427256"/>
              <a:gd name="connsiteY2821" fmla="*/ 5722006 h 7209248"/>
              <a:gd name="connsiteX2822" fmla="*/ 6047525 w 7427256"/>
              <a:gd name="connsiteY2822" fmla="*/ 5722006 h 7209248"/>
              <a:gd name="connsiteX2823" fmla="*/ 1263261 w 7427256"/>
              <a:gd name="connsiteY2823" fmla="*/ 5704087 h 7209248"/>
              <a:gd name="connsiteX2824" fmla="*/ 1263261 w 7427256"/>
              <a:gd name="connsiteY2824" fmla="*/ 5730964 h 7209248"/>
              <a:gd name="connsiteX2825" fmla="*/ 1254302 w 7427256"/>
              <a:gd name="connsiteY2825" fmla="*/ 5730964 h 7209248"/>
              <a:gd name="connsiteX2826" fmla="*/ 1263261 w 7427256"/>
              <a:gd name="connsiteY2826" fmla="*/ 5704087 h 7209248"/>
              <a:gd name="connsiteX2827" fmla="*/ 1460365 w 7427256"/>
              <a:gd name="connsiteY2827" fmla="*/ 5695127 h 7209248"/>
              <a:gd name="connsiteX2828" fmla="*/ 1487243 w 7427256"/>
              <a:gd name="connsiteY2828" fmla="*/ 5704087 h 7209248"/>
              <a:gd name="connsiteX2829" fmla="*/ 1496203 w 7427256"/>
              <a:gd name="connsiteY2829" fmla="*/ 5713046 h 7209248"/>
              <a:gd name="connsiteX2830" fmla="*/ 1482763 w 7427256"/>
              <a:gd name="connsiteY2830" fmla="*/ 5713046 h 7209248"/>
              <a:gd name="connsiteX2831" fmla="*/ 1455885 w 7427256"/>
              <a:gd name="connsiteY2831" fmla="*/ 5704087 h 7209248"/>
              <a:gd name="connsiteX2832" fmla="*/ 1460365 w 7427256"/>
              <a:gd name="connsiteY2832" fmla="*/ 5695127 h 7209248"/>
              <a:gd name="connsiteX2833" fmla="*/ 1209504 w 7427256"/>
              <a:gd name="connsiteY2833" fmla="*/ 5695127 h 7209248"/>
              <a:gd name="connsiteX2834" fmla="*/ 1218464 w 7427256"/>
              <a:gd name="connsiteY2834" fmla="*/ 5695127 h 7209248"/>
              <a:gd name="connsiteX2835" fmla="*/ 1218464 w 7427256"/>
              <a:gd name="connsiteY2835" fmla="*/ 5704087 h 7209248"/>
              <a:gd name="connsiteX2836" fmla="*/ 5998248 w 7427256"/>
              <a:gd name="connsiteY2836" fmla="*/ 5686168 h 7209248"/>
              <a:gd name="connsiteX2837" fmla="*/ 5989288 w 7427256"/>
              <a:gd name="connsiteY2837" fmla="*/ 5695127 h 7209248"/>
              <a:gd name="connsiteX2838" fmla="*/ 5993768 w 7427256"/>
              <a:gd name="connsiteY2838" fmla="*/ 5704087 h 7209248"/>
              <a:gd name="connsiteX2839" fmla="*/ 5993768 w 7427256"/>
              <a:gd name="connsiteY2839" fmla="*/ 5699607 h 7209248"/>
              <a:gd name="connsiteX2840" fmla="*/ 6002728 w 7427256"/>
              <a:gd name="connsiteY2840" fmla="*/ 5695127 h 7209248"/>
              <a:gd name="connsiteX2841" fmla="*/ 5998248 w 7427256"/>
              <a:gd name="connsiteY2841" fmla="*/ 5686168 h 7209248"/>
              <a:gd name="connsiteX2842" fmla="*/ 1301338 w 7427256"/>
              <a:gd name="connsiteY2842" fmla="*/ 5682808 h 7209248"/>
              <a:gd name="connsiteX2843" fmla="*/ 1308057 w 7427256"/>
              <a:gd name="connsiteY2843" fmla="*/ 5690648 h 7209248"/>
              <a:gd name="connsiteX2844" fmla="*/ 1312537 w 7427256"/>
              <a:gd name="connsiteY2844" fmla="*/ 5704087 h 7209248"/>
              <a:gd name="connsiteX2845" fmla="*/ 1299098 w 7427256"/>
              <a:gd name="connsiteY2845" fmla="*/ 5695127 h 7209248"/>
              <a:gd name="connsiteX2846" fmla="*/ 1294618 w 7427256"/>
              <a:gd name="connsiteY2846" fmla="*/ 5690648 h 7209248"/>
              <a:gd name="connsiteX2847" fmla="*/ 1299098 w 7427256"/>
              <a:gd name="connsiteY2847" fmla="*/ 5686168 h 7209248"/>
              <a:gd name="connsiteX2848" fmla="*/ 1301338 w 7427256"/>
              <a:gd name="connsiteY2848" fmla="*/ 5682808 h 7209248"/>
              <a:gd name="connsiteX2849" fmla="*/ 6119199 w 7427256"/>
              <a:gd name="connsiteY2849" fmla="*/ 5668249 h 7209248"/>
              <a:gd name="connsiteX2850" fmla="*/ 6146076 w 7427256"/>
              <a:gd name="connsiteY2850" fmla="*/ 5672729 h 7209248"/>
              <a:gd name="connsiteX2851" fmla="*/ 6146076 w 7427256"/>
              <a:gd name="connsiteY2851" fmla="*/ 5686168 h 7209248"/>
              <a:gd name="connsiteX2852" fmla="*/ 6137118 w 7427256"/>
              <a:gd name="connsiteY2852" fmla="*/ 5695127 h 7209248"/>
              <a:gd name="connsiteX2853" fmla="*/ 6119199 w 7427256"/>
              <a:gd name="connsiteY2853" fmla="*/ 5704087 h 7209248"/>
              <a:gd name="connsiteX2854" fmla="*/ 6110239 w 7427256"/>
              <a:gd name="connsiteY2854" fmla="*/ 5713046 h 7209248"/>
              <a:gd name="connsiteX2855" fmla="*/ 6101280 w 7427256"/>
              <a:gd name="connsiteY2855" fmla="*/ 5730964 h 7209248"/>
              <a:gd name="connsiteX2856" fmla="*/ 6083362 w 7427256"/>
              <a:gd name="connsiteY2856" fmla="*/ 5739923 h 7209248"/>
              <a:gd name="connsiteX2857" fmla="*/ 6083362 w 7427256"/>
              <a:gd name="connsiteY2857" fmla="*/ 5735444 h 7209248"/>
              <a:gd name="connsiteX2858" fmla="*/ 6083362 w 7427256"/>
              <a:gd name="connsiteY2858" fmla="*/ 5722006 h 7209248"/>
              <a:gd name="connsiteX2859" fmla="*/ 6083362 w 7427256"/>
              <a:gd name="connsiteY2859" fmla="*/ 5713046 h 7209248"/>
              <a:gd name="connsiteX2860" fmla="*/ 6092322 w 7427256"/>
              <a:gd name="connsiteY2860" fmla="*/ 5695127 h 7209248"/>
              <a:gd name="connsiteX2861" fmla="*/ 6114719 w 7427256"/>
              <a:gd name="connsiteY2861" fmla="*/ 5686168 h 7209248"/>
              <a:gd name="connsiteX2862" fmla="*/ 6119199 w 7427256"/>
              <a:gd name="connsiteY2862" fmla="*/ 5686168 h 7209248"/>
              <a:gd name="connsiteX2863" fmla="*/ 6119199 w 7427256"/>
              <a:gd name="connsiteY2863" fmla="*/ 5681688 h 7209248"/>
              <a:gd name="connsiteX2864" fmla="*/ 6110239 w 7427256"/>
              <a:gd name="connsiteY2864" fmla="*/ 5677209 h 7209248"/>
              <a:gd name="connsiteX2865" fmla="*/ 1236383 w 7427256"/>
              <a:gd name="connsiteY2865" fmla="*/ 5668249 h 7209248"/>
              <a:gd name="connsiteX2866" fmla="*/ 1238622 w 7427256"/>
              <a:gd name="connsiteY2866" fmla="*/ 5672729 h 7209248"/>
              <a:gd name="connsiteX2867" fmla="*/ 1236383 w 7427256"/>
              <a:gd name="connsiteY2867" fmla="*/ 5672089 h 7209248"/>
              <a:gd name="connsiteX2868" fmla="*/ 1227424 w 7427256"/>
              <a:gd name="connsiteY2868" fmla="*/ 5668249 h 7209248"/>
              <a:gd name="connsiteX2869" fmla="*/ 1234704 w 7427256"/>
              <a:gd name="connsiteY2869" fmla="*/ 5671609 h 7209248"/>
              <a:gd name="connsiteX2870" fmla="*/ 1236383 w 7427256"/>
              <a:gd name="connsiteY2870" fmla="*/ 5672089 h 7209248"/>
              <a:gd name="connsiteX2871" fmla="*/ 1236383 w 7427256"/>
              <a:gd name="connsiteY2871" fmla="*/ 5686168 h 7209248"/>
              <a:gd name="connsiteX2872" fmla="*/ 1227424 w 7427256"/>
              <a:gd name="connsiteY2872" fmla="*/ 5686168 h 7209248"/>
              <a:gd name="connsiteX2873" fmla="*/ 6190873 w 7427256"/>
              <a:gd name="connsiteY2873" fmla="*/ 5659290 h 7209248"/>
              <a:gd name="connsiteX2874" fmla="*/ 6190873 w 7427256"/>
              <a:gd name="connsiteY2874" fmla="*/ 5668249 h 7209248"/>
              <a:gd name="connsiteX2875" fmla="*/ 6181914 w 7427256"/>
              <a:gd name="connsiteY2875" fmla="*/ 5681688 h 7209248"/>
              <a:gd name="connsiteX2876" fmla="*/ 6181914 w 7427256"/>
              <a:gd name="connsiteY2876" fmla="*/ 5695127 h 7209248"/>
              <a:gd name="connsiteX2877" fmla="*/ 6172954 w 7427256"/>
              <a:gd name="connsiteY2877" fmla="*/ 5695127 h 7209248"/>
              <a:gd name="connsiteX2878" fmla="*/ 6163996 w 7427256"/>
              <a:gd name="connsiteY2878" fmla="*/ 5668249 h 7209248"/>
              <a:gd name="connsiteX2879" fmla="*/ 6172954 w 7427256"/>
              <a:gd name="connsiteY2879" fmla="*/ 5668249 h 7209248"/>
              <a:gd name="connsiteX2880" fmla="*/ 5993768 w 7427256"/>
              <a:gd name="connsiteY2880" fmla="*/ 5659290 h 7209248"/>
              <a:gd name="connsiteX2881" fmla="*/ 5993768 w 7427256"/>
              <a:gd name="connsiteY2881" fmla="*/ 5668249 h 7209248"/>
              <a:gd name="connsiteX2882" fmla="*/ 6002728 w 7427256"/>
              <a:gd name="connsiteY2882" fmla="*/ 5659290 h 7209248"/>
              <a:gd name="connsiteX2883" fmla="*/ 5993768 w 7427256"/>
              <a:gd name="connsiteY2883" fmla="*/ 5659290 h 7209248"/>
              <a:gd name="connsiteX2884" fmla="*/ 1429008 w 7427256"/>
              <a:gd name="connsiteY2884" fmla="*/ 5659290 h 7209248"/>
              <a:gd name="connsiteX2885" fmla="*/ 1433488 w 7427256"/>
              <a:gd name="connsiteY2885" fmla="*/ 5668249 h 7209248"/>
              <a:gd name="connsiteX2886" fmla="*/ 1424528 w 7427256"/>
              <a:gd name="connsiteY2886" fmla="*/ 5668249 h 7209248"/>
              <a:gd name="connsiteX2887" fmla="*/ 1429008 w 7427256"/>
              <a:gd name="connsiteY2887" fmla="*/ 5659290 h 7209248"/>
              <a:gd name="connsiteX2888" fmla="*/ 1155749 w 7427256"/>
              <a:gd name="connsiteY2888" fmla="*/ 5650330 h 7209248"/>
              <a:gd name="connsiteX2889" fmla="*/ 1182627 w 7427256"/>
              <a:gd name="connsiteY2889" fmla="*/ 5659290 h 7209248"/>
              <a:gd name="connsiteX2890" fmla="*/ 1146790 w 7427256"/>
              <a:gd name="connsiteY2890" fmla="*/ 5668249 h 7209248"/>
              <a:gd name="connsiteX2891" fmla="*/ 1142310 w 7427256"/>
              <a:gd name="connsiteY2891" fmla="*/ 5654810 h 7209248"/>
              <a:gd name="connsiteX2892" fmla="*/ 1155749 w 7427256"/>
              <a:gd name="connsiteY2892" fmla="*/ 5650330 h 7209248"/>
              <a:gd name="connsiteX2893" fmla="*/ 6190873 w 7427256"/>
              <a:gd name="connsiteY2893" fmla="*/ 5632413 h 7209248"/>
              <a:gd name="connsiteX2894" fmla="*/ 6204312 w 7427256"/>
              <a:gd name="connsiteY2894" fmla="*/ 5641371 h 7209248"/>
              <a:gd name="connsiteX2895" fmla="*/ 6199832 w 7427256"/>
              <a:gd name="connsiteY2895" fmla="*/ 5650330 h 7209248"/>
              <a:gd name="connsiteX2896" fmla="*/ 6186393 w 7427256"/>
              <a:gd name="connsiteY2896" fmla="*/ 5645851 h 7209248"/>
              <a:gd name="connsiteX2897" fmla="*/ 6190873 w 7427256"/>
              <a:gd name="connsiteY2897" fmla="*/ 5632413 h 7209248"/>
              <a:gd name="connsiteX2898" fmla="*/ 6251349 w 7427256"/>
              <a:gd name="connsiteY2898" fmla="*/ 5627933 h 7209248"/>
              <a:gd name="connsiteX2899" fmla="*/ 6253588 w 7427256"/>
              <a:gd name="connsiteY2899" fmla="*/ 5632413 h 7209248"/>
              <a:gd name="connsiteX2900" fmla="*/ 6253588 w 7427256"/>
              <a:gd name="connsiteY2900" fmla="*/ 5641371 h 7209248"/>
              <a:gd name="connsiteX2901" fmla="*/ 6271507 w 7427256"/>
              <a:gd name="connsiteY2901" fmla="*/ 5659290 h 7209248"/>
              <a:gd name="connsiteX2902" fmla="*/ 6280466 w 7427256"/>
              <a:gd name="connsiteY2902" fmla="*/ 5668249 h 7209248"/>
              <a:gd name="connsiteX2903" fmla="*/ 6280466 w 7427256"/>
              <a:gd name="connsiteY2903" fmla="*/ 5677209 h 7209248"/>
              <a:gd name="connsiteX2904" fmla="*/ 6262547 w 7427256"/>
              <a:gd name="connsiteY2904" fmla="*/ 5686168 h 7209248"/>
              <a:gd name="connsiteX2905" fmla="*/ 6235670 w 7427256"/>
              <a:gd name="connsiteY2905" fmla="*/ 5686168 h 7209248"/>
              <a:gd name="connsiteX2906" fmla="*/ 6240150 w 7427256"/>
              <a:gd name="connsiteY2906" fmla="*/ 5681688 h 7209248"/>
              <a:gd name="connsiteX2907" fmla="*/ 6235670 w 7427256"/>
              <a:gd name="connsiteY2907" fmla="*/ 5654810 h 7209248"/>
              <a:gd name="connsiteX2908" fmla="*/ 6235670 w 7427256"/>
              <a:gd name="connsiteY2908" fmla="*/ 5632413 h 7209248"/>
              <a:gd name="connsiteX2909" fmla="*/ 6240150 w 7427256"/>
              <a:gd name="connsiteY2909" fmla="*/ 5636891 h 7209248"/>
              <a:gd name="connsiteX2910" fmla="*/ 6244630 w 7427256"/>
              <a:gd name="connsiteY2910" fmla="*/ 5632413 h 7209248"/>
              <a:gd name="connsiteX2911" fmla="*/ 6251349 w 7427256"/>
              <a:gd name="connsiteY2911" fmla="*/ 5627933 h 7209248"/>
              <a:gd name="connsiteX2912" fmla="*/ 1334935 w 7427256"/>
              <a:gd name="connsiteY2912" fmla="*/ 5625692 h 7209248"/>
              <a:gd name="connsiteX2913" fmla="*/ 1339415 w 7427256"/>
              <a:gd name="connsiteY2913" fmla="*/ 5627933 h 7209248"/>
              <a:gd name="connsiteX2914" fmla="*/ 1343895 w 7427256"/>
              <a:gd name="connsiteY2914" fmla="*/ 5636891 h 7209248"/>
              <a:gd name="connsiteX2915" fmla="*/ 1334935 w 7427256"/>
              <a:gd name="connsiteY2915" fmla="*/ 5641371 h 7209248"/>
              <a:gd name="connsiteX2916" fmla="*/ 1325976 w 7427256"/>
              <a:gd name="connsiteY2916" fmla="*/ 5632413 h 7209248"/>
              <a:gd name="connsiteX2917" fmla="*/ 1330456 w 7427256"/>
              <a:gd name="connsiteY2917" fmla="*/ 5627933 h 7209248"/>
              <a:gd name="connsiteX2918" fmla="*/ 1334935 w 7427256"/>
              <a:gd name="connsiteY2918" fmla="*/ 5625692 h 7209248"/>
              <a:gd name="connsiteX2919" fmla="*/ 6128158 w 7427256"/>
              <a:gd name="connsiteY2919" fmla="*/ 5623453 h 7209248"/>
              <a:gd name="connsiteX2920" fmla="*/ 6137118 w 7427256"/>
              <a:gd name="connsiteY2920" fmla="*/ 5623453 h 7209248"/>
              <a:gd name="connsiteX2921" fmla="*/ 6137118 w 7427256"/>
              <a:gd name="connsiteY2921" fmla="*/ 5632413 h 7209248"/>
              <a:gd name="connsiteX2922" fmla="*/ 6128158 w 7427256"/>
              <a:gd name="connsiteY2922" fmla="*/ 5632413 h 7209248"/>
              <a:gd name="connsiteX2923" fmla="*/ 6128158 w 7427256"/>
              <a:gd name="connsiteY2923" fmla="*/ 5623453 h 7209248"/>
              <a:gd name="connsiteX2924" fmla="*/ 1540998 w 7427256"/>
              <a:gd name="connsiteY2924" fmla="*/ 5623453 h 7209248"/>
              <a:gd name="connsiteX2925" fmla="*/ 1545478 w 7427256"/>
              <a:gd name="connsiteY2925" fmla="*/ 5627933 h 7209248"/>
              <a:gd name="connsiteX2926" fmla="*/ 1549958 w 7427256"/>
              <a:gd name="connsiteY2926" fmla="*/ 5632413 h 7209248"/>
              <a:gd name="connsiteX2927" fmla="*/ 1549958 w 7427256"/>
              <a:gd name="connsiteY2927" fmla="*/ 5623453 h 7209248"/>
              <a:gd name="connsiteX2928" fmla="*/ 1540998 w 7427256"/>
              <a:gd name="connsiteY2928" fmla="*/ 5623453 h 7209248"/>
              <a:gd name="connsiteX2929" fmla="*/ 1446926 w 7427256"/>
              <a:gd name="connsiteY2929" fmla="*/ 5623453 h 7209248"/>
              <a:gd name="connsiteX2930" fmla="*/ 1451406 w 7427256"/>
              <a:gd name="connsiteY2930" fmla="*/ 5623453 h 7209248"/>
              <a:gd name="connsiteX2931" fmla="*/ 1451406 w 7427256"/>
              <a:gd name="connsiteY2931" fmla="*/ 5632413 h 7209248"/>
              <a:gd name="connsiteX2932" fmla="*/ 1442446 w 7427256"/>
              <a:gd name="connsiteY2932" fmla="*/ 5632413 h 7209248"/>
              <a:gd name="connsiteX2933" fmla="*/ 1446926 w 7427256"/>
              <a:gd name="connsiteY2933" fmla="*/ 5623453 h 7209248"/>
              <a:gd name="connsiteX2934" fmla="*/ 1379731 w 7427256"/>
              <a:gd name="connsiteY2934" fmla="*/ 5623453 h 7209248"/>
              <a:gd name="connsiteX2935" fmla="*/ 1406609 w 7427256"/>
              <a:gd name="connsiteY2935" fmla="*/ 5632413 h 7209248"/>
              <a:gd name="connsiteX2936" fmla="*/ 1397650 w 7427256"/>
              <a:gd name="connsiteY2936" fmla="*/ 5641371 h 7209248"/>
              <a:gd name="connsiteX2937" fmla="*/ 1388691 w 7427256"/>
              <a:gd name="connsiteY2937" fmla="*/ 5641371 h 7209248"/>
              <a:gd name="connsiteX2938" fmla="*/ 1366292 w 7427256"/>
              <a:gd name="connsiteY2938" fmla="*/ 5645851 h 7209248"/>
              <a:gd name="connsiteX2939" fmla="*/ 1379731 w 7427256"/>
              <a:gd name="connsiteY2939" fmla="*/ 5623453 h 7209248"/>
              <a:gd name="connsiteX2940" fmla="*/ 1272219 w 7427256"/>
              <a:gd name="connsiteY2940" fmla="*/ 5623453 h 7209248"/>
              <a:gd name="connsiteX2941" fmla="*/ 1299098 w 7427256"/>
              <a:gd name="connsiteY2941" fmla="*/ 5650330 h 7209248"/>
              <a:gd name="connsiteX2942" fmla="*/ 1272219 w 7427256"/>
              <a:gd name="connsiteY2942" fmla="*/ 5641371 h 7209248"/>
              <a:gd name="connsiteX2943" fmla="*/ 1272219 w 7427256"/>
              <a:gd name="connsiteY2943" fmla="*/ 5632413 h 7209248"/>
              <a:gd name="connsiteX2944" fmla="*/ 1263261 w 7427256"/>
              <a:gd name="connsiteY2944" fmla="*/ 5641371 h 7209248"/>
              <a:gd name="connsiteX2945" fmla="*/ 1254302 w 7427256"/>
              <a:gd name="connsiteY2945" fmla="*/ 5641371 h 7209248"/>
              <a:gd name="connsiteX2946" fmla="*/ 1254302 w 7427256"/>
              <a:gd name="connsiteY2946" fmla="*/ 5632413 h 7209248"/>
              <a:gd name="connsiteX2947" fmla="*/ 1272219 w 7427256"/>
              <a:gd name="connsiteY2947" fmla="*/ 5623453 h 7209248"/>
              <a:gd name="connsiteX2948" fmla="*/ 5913134 w 7427256"/>
              <a:gd name="connsiteY2948" fmla="*/ 5614494 h 7209248"/>
              <a:gd name="connsiteX2949" fmla="*/ 5904176 w 7427256"/>
              <a:gd name="connsiteY2949" fmla="*/ 5627933 h 7209248"/>
              <a:gd name="connsiteX2950" fmla="*/ 5913134 w 7427256"/>
              <a:gd name="connsiteY2950" fmla="*/ 5632413 h 7209248"/>
              <a:gd name="connsiteX2951" fmla="*/ 5922094 w 7427256"/>
              <a:gd name="connsiteY2951" fmla="*/ 5623453 h 7209248"/>
              <a:gd name="connsiteX2952" fmla="*/ 6469730 w 7427256"/>
              <a:gd name="connsiteY2952" fmla="*/ 5599934 h 7209248"/>
              <a:gd name="connsiteX2953" fmla="*/ 6477570 w 7427256"/>
              <a:gd name="connsiteY2953" fmla="*/ 5605534 h 7209248"/>
              <a:gd name="connsiteX2954" fmla="*/ 6468612 w 7427256"/>
              <a:gd name="connsiteY2954" fmla="*/ 5623453 h 7209248"/>
              <a:gd name="connsiteX2955" fmla="*/ 6459652 w 7427256"/>
              <a:gd name="connsiteY2955" fmla="*/ 5614494 h 7209248"/>
              <a:gd name="connsiteX2956" fmla="*/ 6464132 w 7427256"/>
              <a:gd name="connsiteY2956" fmla="*/ 5601055 h 7209248"/>
              <a:gd name="connsiteX2957" fmla="*/ 6469730 w 7427256"/>
              <a:gd name="connsiteY2957" fmla="*/ 5599934 h 7209248"/>
              <a:gd name="connsiteX2958" fmla="*/ 6226711 w 7427256"/>
              <a:gd name="connsiteY2958" fmla="*/ 5587615 h 7209248"/>
              <a:gd name="connsiteX2959" fmla="*/ 6235670 w 7427256"/>
              <a:gd name="connsiteY2959" fmla="*/ 5587615 h 7209248"/>
              <a:gd name="connsiteX2960" fmla="*/ 6235670 w 7427256"/>
              <a:gd name="connsiteY2960" fmla="*/ 5596575 h 7209248"/>
              <a:gd name="connsiteX2961" fmla="*/ 6226711 w 7427256"/>
              <a:gd name="connsiteY2961" fmla="*/ 5587615 h 7209248"/>
              <a:gd name="connsiteX2962" fmla="*/ 6172954 w 7427256"/>
              <a:gd name="connsiteY2962" fmla="*/ 5587615 h 7209248"/>
              <a:gd name="connsiteX2963" fmla="*/ 6181914 w 7427256"/>
              <a:gd name="connsiteY2963" fmla="*/ 5596575 h 7209248"/>
              <a:gd name="connsiteX2964" fmla="*/ 6172954 w 7427256"/>
              <a:gd name="connsiteY2964" fmla="*/ 5596575 h 7209248"/>
              <a:gd name="connsiteX2965" fmla="*/ 6110239 w 7427256"/>
              <a:gd name="connsiteY2965" fmla="*/ 5587615 h 7209248"/>
              <a:gd name="connsiteX2966" fmla="*/ 6101280 w 7427256"/>
              <a:gd name="connsiteY2966" fmla="*/ 5596575 h 7209248"/>
              <a:gd name="connsiteX2967" fmla="*/ 6110239 w 7427256"/>
              <a:gd name="connsiteY2967" fmla="*/ 5596575 h 7209248"/>
              <a:gd name="connsiteX2968" fmla="*/ 6110239 w 7427256"/>
              <a:gd name="connsiteY2968" fmla="*/ 5587615 h 7209248"/>
              <a:gd name="connsiteX2969" fmla="*/ 1139623 w 7427256"/>
              <a:gd name="connsiteY2969" fmla="*/ 5585823 h 7209248"/>
              <a:gd name="connsiteX2970" fmla="*/ 1143532 w 7427256"/>
              <a:gd name="connsiteY2970" fmla="*/ 5586801 h 7209248"/>
              <a:gd name="connsiteX2971" fmla="*/ 1142310 w 7427256"/>
              <a:gd name="connsiteY2971" fmla="*/ 5587615 h 7209248"/>
              <a:gd name="connsiteX2972" fmla="*/ 6320782 w 7427256"/>
              <a:gd name="connsiteY2972" fmla="*/ 5584256 h 7209248"/>
              <a:gd name="connsiteX2973" fmla="*/ 6325262 w 7427256"/>
              <a:gd name="connsiteY2973" fmla="*/ 5592095 h 7209248"/>
              <a:gd name="connsiteX2974" fmla="*/ 6316304 w 7427256"/>
              <a:gd name="connsiteY2974" fmla="*/ 5605534 h 7209248"/>
              <a:gd name="connsiteX2975" fmla="*/ 6298385 w 7427256"/>
              <a:gd name="connsiteY2975" fmla="*/ 5596575 h 7209248"/>
              <a:gd name="connsiteX2976" fmla="*/ 6307344 w 7427256"/>
              <a:gd name="connsiteY2976" fmla="*/ 5587615 h 7209248"/>
              <a:gd name="connsiteX2977" fmla="*/ 6320782 w 7427256"/>
              <a:gd name="connsiteY2977" fmla="*/ 5584256 h 7209248"/>
              <a:gd name="connsiteX2978" fmla="*/ 1128871 w 7427256"/>
              <a:gd name="connsiteY2978" fmla="*/ 5578656 h 7209248"/>
              <a:gd name="connsiteX2979" fmla="*/ 1139623 w 7427256"/>
              <a:gd name="connsiteY2979" fmla="*/ 5585823 h 7209248"/>
              <a:gd name="connsiteX2980" fmla="*/ 1137830 w 7427256"/>
              <a:gd name="connsiteY2980" fmla="*/ 5585376 h 7209248"/>
              <a:gd name="connsiteX2981" fmla="*/ 1128871 w 7427256"/>
              <a:gd name="connsiteY2981" fmla="*/ 5578656 h 7209248"/>
              <a:gd name="connsiteX2982" fmla="*/ 6226711 w 7427256"/>
              <a:gd name="connsiteY2982" fmla="*/ 5560737 h 7209248"/>
              <a:gd name="connsiteX2983" fmla="*/ 6217751 w 7427256"/>
              <a:gd name="connsiteY2983" fmla="*/ 5569697 h 7209248"/>
              <a:gd name="connsiteX2984" fmla="*/ 6199832 w 7427256"/>
              <a:gd name="connsiteY2984" fmla="*/ 5578656 h 7209248"/>
              <a:gd name="connsiteX2985" fmla="*/ 6199832 w 7427256"/>
              <a:gd name="connsiteY2985" fmla="*/ 5569697 h 7209248"/>
              <a:gd name="connsiteX2986" fmla="*/ 6083362 w 7427256"/>
              <a:gd name="connsiteY2986" fmla="*/ 5560737 h 7209248"/>
              <a:gd name="connsiteX2987" fmla="*/ 6083362 w 7427256"/>
              <a:gd name="connsiteY2987" fmla="*/ 5569697 h 7209248"/>
              <a:gd name="connsiteX2988" fmla="*/ 6092322 w 7427256"/>
              <a:gd name="connsiteY2988" fmla="*/ 5560737 h 7209248"/>
              <a:gd name="connsiteX2989" fmla="*/ 6083362 w 7427256"/>
              <a:gd name="connsiteY2989" fmla="*/ 5560737 h 7209248"/>
              <a:gd name="connsiteX2990" fmla="*/ 5913134 w 7427256"/>
              <a:gd name="connsiteY2990" fmla="*/ 5560737 h 7209248"/>
              <a:gd name="connsiteX2991" fmla="*/ 5895217 w 7427256"/>
              <a:gd name="connsiteY2991" fmla="*/ 5569697 h 7209248"/>
              <a:gd name="connsiteX2992" fmla="*/ 5913134 w 7427256"/>
              <a:gd name="connsiteY2992" fmla="*/ 5569697 h 7209248"/>
              <a:gd name="connsiteX2993" fmla="*/ 5931054 w 7427256"/>
              <a:gd name="connsiteY2993" fmla="*/ 5560737 h 7209248"/>
              <a:gd name="connsiteX2994" fmla="*/ 6385738 w 7427256"/>
              <a:gd name="connsiteY2994" fmla="*/ 5555138 h 7209248"/>
              <a:gd name="connsiteX2995" fmla="*/ 6387978 w 7427256"/>
              <a:gd name="connsiteY2995" fmla="*/ 5556259 h 7209248"/>
              <a:gd name="connsiteX2996" fmla="*/ 6387978 w 7427256"/>
              <a:gd name="connsiteY2996" fmla="*/ 5569697 h 7209248"/>
              <a:gd name="connsiteX2997" fmla="*/ 6370059 w 7427256"/>
              <a:gd name="connsiteY2997" fmla="*/ 5569697 h 7209248"/>
              <a:gd name="connsiteX2998" fmla="*/ 6379019 w 7427256"/>
              <a:gd name="connsiteY2998" fmla="*/ 5560737 h 7209248"/>
              <a:gd name="connsiteX2999" fmla="*/ 6385738 w 7427256"/>
              <a:gd name="connsiteY2999" fmla="*/ 5555138 h 7209248"/>
              <a:gd name="connsiteX3000" fmla="*/ 6302865 w 7427256"/>
              <a:gd name="connsiteY3000" fmla="*/ 5551779 h 7209248"/>
              <a:gd name="connsiteX3001" fmla="*/ 6316304 w 7427256"/>
              <a:gd name="connsiteY3001" fmla="*/ 5560737 h 7209248"/>
              <a:gd name="connsiteX3002" fmla="*/ 6316304 w 7427256"/>
              <a:gd name="connsiteY3002" fmla="*/ 5578656 h 7209248"/>
              <a:gd name="connsiteX3003" fmla="*/ 6289426 w 7427256"/>
              <a:gd name="connsiteY3003" fmla="*/ 5578656 h 7209248"/>
              <a:gd name="connsiteX3004" fmla="*/ 6298385 w 7427256"/>
              <a:gd name="connsiteY3004" fmla="*/ 5560737 h 7209248"/>
              <a:gd name="connsiteX3005" fmla="*/ 6302865 w 7427256"/>
              <a:gd name="connsiteY3005" fmla="*/ 5551779 h 7209248"/>
              <a:gd name="connsiteX3006" fmla="*/ 6262547 w 7427256"/>
              <a:gd name="connsiteY3006" fmla="*/ 5551779 h 7209248"/>
              <a:gd name="connsiteX3007" fmla="*/ 6271507 w 7427256"/>
              <a:gd name="connsiteY3007" fmla="*/ 5569697 h 7209248"/>
              <a:gd name="connsiteX3008" fmla="*/ 6253588 w 7427256"/>
              <a:gd name="connsiteY3008" fmla="*/ 5578656 h 7209248"/>
              <a:gd name="connsiteX3009" fmla="*/ 6244630 w 7427256"/>
              <a:gd name="connsiteY3009" fmla="*/ 5569697 h 7209248"/>
              <a:gd name="connsiteX3010" fmla="*/ 6249108 w 7427256"/>
              <a:gd name="connsiteY3010" fmla="*/ 5560737 h 7209248"/>
              <a:gd name="connsiteX3011" fmla="*/ 6262547 w 7427256"/>
              <a:gd name="connsiteY3011" fmla="*/ 5551779 h 7209248"/>
              <a:gd name="connsiteX3012" fmla="*/ 6119199 w 7427256"/>
              <a:gd name="connsiteY3012" fmla="*/ 5542819 h 7209248"/>
              <a:gd name="connsiteX3013" fmla="*/ 6119199 w 7427256"/>
              <a:gd name="connsiteY3013" fmla="*/ 5551779 h 7209248"/>
              <a:gd name="connsiteX3014" fmla="*/ 6128158 w 7427256"/>
              <a:gd name="connsiteY3014" fmla="*/ 5542819 h 7209248"/>
              <a:gd name="connsiteX3015" fmla="*/ 1415569 w 7427256"/>
              <a:gd name="connsiteY3015" fmla="*/ 5533860 h 7209248"/>
              <a:gd name="connsiteX3016" fmla="*/ 1397650 w 7427256"/>
              <a:gd name="connsiteY3016" fmla="*/ 5542819 h 7209248"/>
              <a:gd name="connsiteX3017" fmla="*/ 1406609 w 7427256"/>
              <a:gd name="connsiteY3017" fmla="*/ 5551779 h 7209248"/>
              <a:gd name="connsiteX3018" fmla="*/ 1420049 w 7427256"/>
              <a:gd name="connsiteY3018" fmla="*/ 5547299 h 7209248"/>
              <a:gd name="connsiteX3019" fmla="*/ 1415569 w 7427256"/>
              <a:gd name="connsiteY3019" fmla="*/ 5533860 h 7209248"/>
              <a:gd name="connsiteX3020" fmla="*/ 1299098 w 7427256"/>
              <a:gd name="connsiteY3020" fmla="*/ 5524901 h 7209248"/>
              <a:gd name="connsiteX3021" fmla="*/ 1299098 w 7427256"/>
              <a:gd name="connsiteY3021" fmla="*/ 5533860 h 7209248"/>
              <a:gd name="connsiteX3022" fmla="*/ 1308057 w 7427256"/>
              <a:gd name="connsiteY3022" fmla="*/ 5533860 h 7209248"/>
              <a:gd name="connsiteX3023" fmla="*/ 1540159 w 7427256"/>
              <a:gd name="connsiteY3023" fmla="*/ 5510062 h 7209248"/>
              <a:gd name="connsiteX3024" fmla="*/ 1540998 w 7427256"/>
              <a:gd name="connsiteY3024" fmla="*/ 5515941 h 7209248"/>
              <a:gd name="connsiteX3025" fmla="*/ 1558918 w 7427256"/>
              <a:gd name="connsiteY3025" fmla="*/ 5515941 h 7209248"/>
              <a:gd name="connsiteX3026" fmla="*/ 1545478 w 7427256"/>
              <a:gd name="connsiteY3026" fmla="*/ 5511462 h 7209248"/>
              <a:gd name="connsiteX3027" fmla="*/ 1540159 w 7427256"/>
              <a:gd name="connsiteY3027" fmla="*/ 5510062 h 7209248"/>
              <a:gd name="connsiteX3028" fmla="*/ 1095274 w 7427256"/>
              <a:gd name="connsiteY3028" fmla="*/ 5509221 h 7209248"/>
              <a:gd name="connsiteX3029" fmla="*/ 1101994 w 7427256"/>
              <a:gd name="connsiteY3029" fmla="*/ 5511462 h 7209248"/>
              <a:gd name="connsiteX3030" fmla="*/ 1110953 w 7427256"/>
              <a:gd name="connsiteY3030" fmla="*/ 5524901 h 7209248"/>
              <a:gd name="connsiteX3031" fmla="*/ 1101994 w 7427256"/>
              <a:gd name="connsiteY3031" fmla="*/ 5520421 h 7209248"/>
              <a:gd name="connsiteX3032" fmla="*/ 1093034 w 7427256"/>
              <a:gd name="connsiteY3032" fmla="*/ 5511462 h 7209248"/>
              <a:gd name="connsiteX3033" fmla="*/ 1095274 w 7427256"/>
              <a:gd name="connsiteY3033" fmla="*/ 5509221 h 7209248"/>
              <a:gd name="connsiteX3034" fmla="*/ 6092322 w 7427256"/>
              <a:gd name="connsiteY3034" fmla="*/ 5506982 h 7209248"/>
              <a:gd name="connsiteX3035" fmla="*/ 6074402 w 7427256"/>
              <a:gd name="connsiteY3035" fmla="*/ 5515941 h 7209248"/>
              <a:gd name="connsiteX3036" fmla="*/ 6092322 w 7427256"/>
              <a:gd name="connsiteY3036" fmla="*/ 5515941 h 7209248"/>
              <a:gd name="connsiteX3037" fmla="*/ 6020646 w 7427256"/>
              <a:gd name="connsiteY3037" fmla="*/ 5506982 h 7209248"/>
              <a:gd name="connsiteX3038" fmla="*/ 6020646 w 7427256"/>
              <a:gd name="connsiteY3038" fmla="*/ 5515941 h 7209248"/>
              <a:gd name="connsiteX3039" fmla="*/ 6025126 w 7427256"/>
              <a:gd name="connsiteY3039" fmla="*/ 5515941 h 7209248"/>
              <a:gd name="connsiteX3040" fmla="*/ 6029606 w 7427256"/>
              <a:gd name="connsiteY3040" fmla="*/ 5515941 h 7209248"/>
              <a:gd name="connsiteX3041" fmla="*/ 6020646 w 7427256"/>
              <a:gd name="connsiteY3041" fmla="*/ 5506982 h 7209248"/>
              <a:gd name="connsiteX3042" fmla="*/ 6343182 w 7427256"/>
              <a:gd name="connsiteY3042" fmla="*/ 5498022 h 7209248"/>
              <a:gd name="connsiteX3043" fmla="*/ 6343182 w 7427256"/>
              <a:gd name="connsiteY3043" fmla="*/ 5515941 h 7209248"/>
              <a:gd name="connsiteX3044" fmla="*/ 6343182 w 7427256"/>
              <a:gd name="connsiteY3044" fmla="*/ 5520421 h 7209248"/>
              <a:gd name="connsiteX3045" fmla="*/ 6343182 w 7427256"/>
              <a:gd name="connsiteY3045" fmla="*/ 5533860 h 7209248"/>
              <a:gd name="connsiteX3046" fmla="*/ 6334222 w 7427256"/>
              <a:gd name="connsiteY3046" fmla="*/ 5529380 h 7209248"/>
              <a:gd name="connsiteX3047" fmla="*/ 6325262 w 7427256"/>
              <a:gd name="connsiteY3047" fmla="*/ 5524901 h 7209248"/>
              <a:gd name="connsiteX3048" fmla="*/ 6343182 w 7427256"/>
              <a:gd name="connsiteY3048" fmla="*/ 5498022 h 7209248"/>
              <a:gd name="connsiteX3049" fmla="*/ 6199832 w 7427256"/>
              <a:gd name="connsiteY3049" fmla="*/ 5480104 h 7209248"/>
              <a:gd name="connsiteX3050" fmla="*/ 6204312 w 7427256"/>
              <a:gd name="connsiteY3050" fmla="*/ 5489063 h 7209248"/>
              <a:gd name="connsiteX3051" fmla="*/ 6208792 w 7427256"/>
              <a:gd name="connsiteY3051" fmla="*/ 5489063 h 7209248"/>
              <a:gd name="connsiteX3052" fmla="*/ 6199832 w 7427256"/>
              <a:gd name="connsiteY3052" fmla="*/ 5480104 h 7209248"/>
              <a:gd name="connsiteX3053" fmla="*/ 6137118 w 7427256"/>
              <a:gd name="connsiteY3053" fmla="*/ 5480104 h 7209248"/>
              <a:gd name="connsiteX3054" fmla="*/ 6119199 w 7427256"/>
              <a:gd name="connsiteY3054" fmla="*/ 5484583 h 7209248"/>
              <a:gd name="connsiteX3055" fmla="*/ 6110239 w 7427256"/>
              <a:gd name="connsiteY3055" fmla="*/ 5489063 h 7209248"/>
              <a:gd name="connsiteX3056" fmla="*/ 6137118 w 7427256"/>
              <a:gd name="connsiteY3056" fmla="*/ 5489063 h 7209248"/>
              <a:gd name="connsiteX3057" fmla="*/ 1343895 w 7427256"/>
              <a:gd name="connsiteY3057" fmla="*/ 5480104 h 7209248"/>
              <a:gd name="connsiteX3058" fmla="*/ 1352854 w 7427256"/>
              <a:gd name="connsiteY3058" fmla="*/ 5489063 h 7209248"/>
              <a:gd name="connsiteX3059" fmla="*/ 1343895 w 7427256"/>
              <a:gd name="connsiteY3059" fmla="*/ 5489063 h 7209248"/>
              <a:gd name="connsiteX3060" fmla="*/ 1343895 w 7427256"/>
              <a:gd name="connsiteY3060" fmla="*/ 5480104 h 7209248"/>
              <a:gd name="connsiteX3061" fmla="*/ 1272219 w 7427256"/>
              <a:gd name="connsiteY3061" fmla="*/ 5480104 h 7209248"/>
              <a:gd name="connsiteX3062" fmla="*/ 1299098 w 7427256"/>
              <a:gd name="connsiteY3062" fmla="*/ 5489063 h 7209248"/>
              <a:gd name="connsiteX3063" fmla="*/ 1272219 w 7427256"/>
              <a:gd name="connsiteY3063" fmla="*/ 5489063 h 7209248"/>
              <a:gd name="connsiteX3064" fmla="*/ 6163996 w 7427256"/>
              <a:gd name="connsiteY3064" fmla="*/ 5471144 h 7209248"/>
              <a:gd name="connsiteX3065" fmla="*/ 6159516 w 7427256"/>
              <a:gd name="connsiteY3065" fmla="*/ 5475624 h 7209248"/>
              <a:gd name="connsiteX3066" fmla="*/ 6155036 w 7427256"/>
              <a:gd name="connsiteY3066" fmla="*/ 5480104 h 7209248"/>
              <a:gd name="connsiteX3067" fmla="*/ 6163996 w 7427256"/>
              <a:gd name="connsiteY3067" fmla="*/ 5489063 h 7209248"/>
              <a:gd name="connsiteX3068" fmla="*/ 6163996 w 7427256"/>
              <a:gd name="connsiteY3068" fmla="*/ 5480104 h 7209248"/>
              <a:gd name="connsiteX3069" fmla="*/ 6163996 w 7427256"/>
              <a:gd name="connsiteY3069" fmla="*/ 5471144 h 7209248"/>
              <a:gd name="connsiteX3070" fmla="*/ 6101280 w 7427256"/>
              <a:gd name="connsiteY3070" fmla="*/ 5471144 h 7209248"/>
              <a:gd name="connsiteX3071" fmla="*/ 6110239 w 7427256"/>
              <a:gd name="connsiteY3071" fmla="*/ 5480104 h 7209248"/>
              <a:gd name="connsiteX3072" fmla="*/ 6119199 w 7427256"/>
              <a:gd name="connsiteY3072" fmla="*/ 5471144 h 7209248"/>
              <a:gd name="connsiteX3073" fmla="*/ 6110239 w 7427256"/>
              <a:gd name="connsiteY3073" fmla="*/ 5471144 h 7209248"/>
              <a:gd name="connsiteX3074" fmla="*/ 6101280 w 7427256"/>
              <a:gd name="connsiteY3074" fmla="*/ 5471144 h 7209248"/>
              <a:gd name="connsiteX3075" fmla="*/ 1594755 w 7427256"/>
              <a:gd name="connsiteY3075" fmla="*/ 5471144 h 7209248"/>
              <a:gd name="connsiteX3076" fmla="*/ 1594755 w 7427256"/>
              <a:gd name="connsiteY3076" fmla="*/ 5480104 h 7209248"/>
              <a:gd name="connsiteX3077" fmla="*/ 1603713 w 7427256"/>
              <a:gd name="connsiteY3077" fmla="*/ 5480104 h 7209248"/>
              <a:gd name="connsiteX3078" fmla="*/ 1594755 w 7427256"/>
              <a:gd name="connsiteY3078" fmla="*/ 5471144 h 7209248"/>
              <a:gd name="connsiteX3079" fmla="*/ 1503761 w 7427256"/>
              <a:gd name="connsiteY3079" fmla="*/ 5465825 h 7209248"/>
              <a:gd name="connsiteX3080" fmla="*/ 1500682 w 7427256"/>
              <a:gd name="connsiteY3080" fmla="*/ 5466664 h 7209248"/>
              <a:gd name="connsiteX3081" fmla="*/ 1505162 w 7427256"/>
              <a:gd name="connsiteY3081" fmla="*/ 5480104 h 7209248"/>
              <a:gd name="connsiteX3082" fmla="*/ 1523081 w 7427256"/>
              <a:gd name="connsiteY3082" fmla="*/ 5489063 h 7209248"/>
              <a:gd name="connsiteX3083" fmla="*/ 1523081 w 7427256"/>
              <a:gd name="connsiteY3083" fmla="*/ 5480104 h 7209248"/>
              <a:gd name="connsiteX3084" fmla="*/ 1503761 w 7427256"/>
              <a:gd name="connsiteY3084" fmla="*/ 5465825 h 7209248"/>
              <a:gd name="connsiteX3085" fmla="*/ 6316304 w 7427256"/>
              <a:gd name="connsiteY3085" fmla="*/ 5462186 h 7209248"/>
              <a:gd name="connsiteX3086" fmla="*/ 6325262 w 7427256"/>
              <a:gd name="connsiteY3086" fmla="*/ 5471144 h 7209248"/>
              <a:gd name="connsiteX3087" fmla="*/ 6320782 w 7427256"/>
              <a:gd name="connsiteY3087" fmla="*/ 5480104 h 7209248"/>
              <a:gd name="connsiteX3088" fmla="*/ 6307344 w 7427256"/>
              <a:gd name="connsiteY3088" fmla="*/ 5471144 h 7209248"/>
              <a:gd name="connsiteX3089" fmla="*/ 6316304 w 7427256"/>
              <a:gd name="connsiteY3089" fmla="*/ 5462186 h 7209248"/>
              <a:gd name="connsiteX3090" fmla="*/ 1451406 w 7427256"/>
              <a:gd name="connsiteY3090" fmla="*/ 5462186 h 7209248"/>
              <a:gd name="connsiteX3091" fmla="*/ 1460365 w 7427256"/>
              <a:gd name="connsiteY3091" fmla="*/ 5471144 h 7209248"/>
              <a:gd name="connsiteX3092" fmla="*/ 1469324 w 7427256"/>
              <a:gd name="connsiteY3092" fmla="*/ 5462186 h 7209248"/>
              <a:gd name="connsiteX3093" fmla="*/ 6352140 w 7427256"/>
              <a:gd name="connsiteY3093" fmla="*/ 5453226 h 7209248"/>
              <a:gd name="connsiteX3094" fmla="*/ 6361100 w 7427256"/>
              <a:gd name="connsiteY3094" fmla="*/ 5471144 h 7209248"/>
              <a:gd name="connsiteX3095" fmla="*/ 6343182 w 7427256"/>
              <a:gd name="connsiteY3095" fmla="*/ 5462186 h 7209248"/>
              <a:gd name="connsiteX3096" fmla="*/ 1200545 w 7427256"/>
              <a:gd name="connsiteY3096" fmla="*/ 5453226 h 7209248"/>
              <a:gd name="connsiteX3097" fmla="*/ 1209504 w 7427256"/>
              <a:gd name="connsiteY3097" fmla="*/ 5462186 h 7209248"/>
              <a:gd name="connsiteX3098" fmla="*/ 1209504 w 7427256"/>
              <a:gd name="connsiteY3098" fmla="*/ 5453226 h 7209248"/>
              <a:gd name="connsiteX3099" fmla="*/ 1093034 w 7427256"/>
              <a:gd name="connsiteY3099" fmla="*/ 5453226 h 7209248"/>
              <a:gd name="connsiteX3100" fmla="*/ 1101994 w 7427256"/>
              <a:gd name="connsiteY3100" fmla="*/ 5462186 h 7209248"/>
              <a:gd name="connsiteX3101" fmla="*/ 1106473 w 7427256"/>
              <a:gd name="connsiteY3101" fmla="*/ 5471144 h 7209248"/>
              <a:gd name="connsiteX3102" fmla="*/ 1110953 w 7427256"/>
              <a:gd name="connsiteY3102" fmla="*/ 5471144 h 7209248"/>
              <a:gd name="connsiteX3103" fmla="*/ 1110953 w 7427256"/>
              <a:gd name="connsiteY3103" fmla="*/ 5489063 h 7209248"/>
              <a:gd name="connsiteX3104" fmla="*/ 1101994 w 7427256"/>
              <a:gd name="connsiteY3104" fmla="*/ 5480104 h 7209248"/>
              <a:gd name="connsiteX3105" fmla="*/ 1093034 w 7427256"/>
              <a:gd name="connsiteY3105" fmla="*/ 5471144 h 7209248"/>
              <a:gd name="connsiteX3106" fmla="*/ 1505162 w 7427256"/>
              <a:gd name="connsiteY3106" fmla="*/ 5444267 h 7209248"/>
              <a:gd name="connsiteX3107" fmla="*/ 1487243 w 7427256"/>
              <a:gd name="connsiteY3107" fmla="*/ 5453226 h 7209248"/>
              <a:gd name="connsiteX3108" fmla="*/ 1500682 w 7427256"/>
              <a:gd name="connsiteY3108" fmla="*/ 5448747 h 7209248"/>
              <a:gd name="connsiteX3109" fmla="*/ 1518601 w 7427256"/>
              <a:gd name="connsiteY3109" fmla="*/ 5457706 h 7209248"/>
              <a:gd name="connsiteX3110" fmla="*/ 1527561 w 7427256"/>
              <a:gd name="connsiteY3110" fmla="*/ 5471144 h 7209248"/>
              <a:gd name="connsiteX3111" fmla="*/ 1523081 w 7427256"/>
              <a:gd name="connsiteY3111" fmla="*/ 5462186 h 7209248"/>
              <a:gd name="connsiteX3112" fmla="*/ 1523081 w 7427256"/>
              <a:gd name="connsiteY3112" fmla="*/ 5448747 h 7209248"/>
              <a:gd name="connsiteX3113" fmla="*/ 1523081 w 7427256"/>
              <a:gd name="connsiteY3113" fmla="*/ 5444267 h 7209248"/>
              <a:gd name="connsiteX3114" fmla="*/ 1505162 w 7427256"/>
              <a:gd name="connsiteY3114" fmla="*/ 5444267 h 7209248"/>
              <a:gd name="connsiteX3115" fmla="*/ 6361100 w 7427256"/>
              <a:gd name="connsiteY3115" fmla="*/ 5426348 h 7209248"/>
              <a:gd name="connsiteX3116" fmla="*/ 6370059 w 7427256"/>
              <a:gd name="connsiteY3116" fmla="*/ 5435308 h 7209248"/>
              <a:gd name="connsiteX3117" fmla="*/ 6365580 w 7427256"/>
              <a:gd name="connsiteY3117" fmla="*/ 5439787 h 7209248"/>
              <a:gd name="connsiteX3118" fmla="*/ 6361100 w 7427256"/>
              <a:gd name="connsiteY3118" fmla="*/ 5444267 h 7209248"/>
              <a:gd name="connsiteX3119" fmla="*/ 6352140 w 7427256"/>
              <a:gd name="connsiteY3119" fmla="*/ 5435308 h 7209248"/>
              <a:gd name="connsiteX3120" fmla="*/ 6356620 w 7427256"/>
              <a:gd name="connsiteY3120" fmla="*/ 5430828 h 7209248"/>
              <a:gd name="connsiteX3121" fmla="*/ 6361100 w 7427256"/>
              <a:gd name="connsiteY3121" fmla="*/ 5426348 h 7209248"/>
              <a:gd name="connsiteX3122" fmla="*/ 6208792 w 7427256"/>
              <a:gd name="connsiteY3122" fmla="*/ 5426348 h 7209248"/>
              <a:gd name="connsiteX3123" fmla="*/ 6217751 w 7427256"/>
              <a:gd name="connsiteY3123" fmla="*/ 5426348 h 7209248"/>
              <a:gd name="connsiteX3124" fmla="*/ 6208792 w 7427256"/>
              <a:gd name="connsiteY3124" fmla="*/ 5435308 h 7209248"/>
              <a:gd name="connsiteX3125" fmla="*/ 6208792 w 7427256"/>
              <a:gd name="connsiteY3125" fmla="*/ 5426348 h 7209248"/>
              <a:gd name="connsiteX3126" fmla="*/ 1173668 w 7427256"/>
              <a:gd name="connsiteY3126" fmla="*/ 5426348 h 7209248"/>
              <a:gd name="connsiteX3127" fmla="*/ 1182627 w 7427256"/>
              <a:gd name="connsiteY3127" fmla="*/ 5435308 h 7209248"/>
              <a:gd name="connsiteX3128" fmla="*/ 1182627 w 7427256"/>
              <a:gd name="connsiteY3128" fmla="*/ 5426348 h 7209248"/>
              <a:gd name="connsiteX3129" fmla="*/ 1075115 w 7427256"/>
              <a:gd name="connsiteY3129" fmla="*/ 5426348 h 7209248"/>
              <a:gd name="connsiteX3130" fmla="*/ 1075115 w 7427256"/>
              <a:gd name="connsiteY3130" fmla="*/ 5435308 h 7209248"/>
              <a:gd name="connsiteX3131" fmla="*/ 1075115 w 7427256"/>
              <a:gd name="connsiteY3131" fmla="*/ 5444267 h 7209248"/>
              <a:gd name="connsiteX3132" fmla="*/ 1066156 w 7427256"/>
              <a:gd name="connsiteY3132" fmla="*/ 5435308 h 7209248"/>
              <a:gd name="connsiteX3133" fmla="*/ 6412616 w 7427256"/>
              <a:gd name="connsiteY3133" fmla="*/ 5423549 h 7209248"/>
              <a:gd name="connsiteX3134" fmla="*/ 6423816 w 7427256"/>
              <a:gd name="connsiteY3134" fmla="*/ 5426348 h 7209248"/>
              <a:gd name="connsiteX3135" fmla="*/ 6423816 w 7427256"/>
              <a:gd name="connsiteY3135" fmla="*/ 5444267 h 7209248"/>
              <a:gd name="connsiteX3136" fmla="*/ 6396936 w 7427256"/>
              <a:gd name="connsiteY3136" fmla="*/ 5453226 h 7209248"/>
              <a:gd name="connsiteX3137" fmla="*/ 6396936 w 7427256"/>
              <a:gd name="connsiteY3137" fmla="*/ 5444267 h 7209248"/>
              <a:gd name="connsiteX3138" fmla="*/ 6405896 w 7427256"/>
              <a:gd name="connsiteY3138" fmla="*/ 5435308 h 7209248"/>
              <a:gd name="connsiteX3139" fmla="*/ 6412616 w 7427256"/>
              <a:gd name="connsiteY3139" fmla="*/ 5423549 h 7209248"/>
              <a:gd name="connsiteX3140" fmla="*/ 6172954 w 7427256"/>
              <a:gd name="connsiteY3140" fmla="*/ 5417389 h 7209248"/>
              <a:gd name="connsiteX3141" fmla="*/ 6163996 w 7427256"/>
              <a:gd name="connsiteY3141" fmla="*/ 5426348 h 7209248"/>
              <a:gd name="connsiteX3142" fmla="*/ 6172954 w 7427256"/>
              <a:gd name="connsiteY3142" fmla="*/ 5426348 h 7209248"/>
              <a:gd name="connsiteX3143" fmla="*/ 6172954 w 7427256"/>
              <a:gd name="connsiteY3143" fmla="*/ 5417389 h 7209248"/>
              <a:gd name="connsiteX3144" fmla="*/ 1272219 w 7427256"/>
              <a:gd name="connsiteY3144" fmla="*/ 5417389 h 7209248"/>
              <a:gd name="connsiteX3145" fmla="*/ 1263261 w 7427256"/>
              <a:gd name="connsiteY3145" fmla="*/ 5426348 h 7209248"/>
              <a:gd name="connsiteX3146" fmla="*/ 1254302 w 7427256"/>
              <a:gd name="connsiteY3146" fmla="*/ 5453226 h 7209248"/>
              <a:gd name="connsiteX3147" fmla="*/ 1263261 w 7427256"/>
              <a:gd name="connsiteY3147" fmla="*/ 5489063 h 7209248"/>
              <a:gd name="connsiteX3148" fmla="*/ 1254302 w 7427256"/>
              <a:gd name="connsiteY3148" fmla="*/ 5498022 h 7209248"/>
              <a:gd name="connsiteX3149" fmla="*/ 1272219 w 7427256"/>
              <a:gd name="connsiteY3149" fmla="*/ 5515941 h 7209248"/>
              <a:gd name="connsiteX3150" fmla="*/ 1299098 w 7427256"/>
              <a:gd name="connsiteY3150" fmla="*/ 5515941 h 7209248"/>
              <a:gd name="connsiteX3151" fmla="*/ 1308057 w 7427256"/>
              <a:gd name="connsiteY3151" fmla="*/ 5520421 h 7209248"/>
              <a:gd name="connsiteX3152" fmla="*/ 1317017 w 7427256"/>
              <a:gd name="connsiteY3152" fmla="*/ 5520421 h 7209248"/>
              <a:gd name="connsiteX3153" fmla="*/ 1325976 w 7427256"/>
              <a:gd name="connsiteY3153" fmla="*/ 5515941 h 7209248"/>
              <a:gd name="connsiteX3154" fmla="*/ 1339415 w 7427256"/>
              <a:gd name="connsiteY3154" fmla="*/ 5506982 h 7209248"/>
              <a:gd name="connsiteX3155" fmla="*/ 1343895 w 7427256"/>
              <a:gd name="connsiteY3155" fmla="*/ 5524901 h 7209248"/>
              <a:gd name="connsiteX3156" fmla="*/ 1370772 w 7427256"/>
              <a:gd name="connsiteY3156" fmla="*/ 5524901 h 7209248"/>
              <a:gd name="connsiteX3157" fmla="*/ 1379731 w 7427256"/>
              <a:gd name="connsiteY3157" fmla="*/ 5515941 h 7209248"/>
              <a:gd name="connsiteX3158" fmla="*/ 1388691 w 7427256"/>
              <a:gd name="connsiteY3158" fmla="*/ 5515941 h 7209248"/>
              <a:gd name="connsiteX3159" fmla="*/ 1357334 w 7427256"/>
              <a:gd name="connsiteY3159" fmla="*/ 5480104 h 7209248"/>
              <a:gd name="connsiteX3160" fmla="*/ 1325976 w 7427256"/>
              <a:gd name="connsiteY3160" fmla="*/ 5453226 h 7209248"/>
              <a:gd name="connsiteX3161" fmla="*/ 1325976 w 7427256"/>
              <a:gd name="connsiteY3161" fmla="*/ 5462186 h 7209248"/>
              <a:gd name="connsiteX3162" fmla="*/ 1325976 w 7427256"/>
              <a:gd name="connsiteY3162" fmla="*/ 5480104 h 7209248"/>
              <a:gd name="connsiteX3163" fmla="*/ 1317017 w 7427256"/>
              <a:gd name="connsiteY3163" fmla="*/ 5471144 h 7209248"/>
              <a:gd name="connsiteX3164" fmla="*/ 1308057 w 7427256"/>
              <a:gd name="connsiteY3164" fmla="*/ 5462186 h 7209248"/>
              <a:gd name="connsiteX3165" fmla="*/ 1294618 w 7427256"/>
              <a:gd name="connsiteY3165" fmla="*/ 5448747 h 7209248"/>
              <a:gd name="connsiteX3166" fmla="*/ 1299098 w 7427256"/>
              <a:gd name="connsiteY3166" fmla="*/ 5435308 h 7209248"/>
              <a:gd name="connsiteX3167" fmla="*/ 1299098 w 7427256"/>
              <a:gd name="connsiteY3167" fmla="*/ 5417389 h 7209248"/>
              <a:gd name="connsiteX3168" fmla="*/ 1101994 w 7427256"/>
              <a:gd name="connsiteY3168" fmla="*/ 5417389 h 7209248"/>
              <a:gd name="connsiteX3169" fmla="*/ 1110953 w 7427256"/>
              <a:gd name="connsiteY3169" fmla="*/ 5426348 h 7209248"/>
              <a:gd name="connsiteX3170" fmla="*/ 1093034 w 7427256"/>
              <a:gd name="connsiteY3170" fmla="*/ 5435308 h 7209248"/>
              <a:gd name="connsiteX3171" fmla="*/ 1093034 w 7427256"/>
              <a:gd name="connsiteY3171" fmla="*/ 5426348 h 7209248"/>
              <a:gd name="connsiteX3172" fmla="*/ 1101994 w 7427256"/>
              <a:gd name="connsiteY3172" fmla="*/ 5417389 h 7209248"/>
              <a:gd name="connsiteX3173" fmla="*/ 1088555 w 7427256"/>
              <a:gd name="connsiteY3173" fmla="*/ 5399470 h 7209248"/>
              <a:gd name="connsiteX3174" fmla="*/ 1093034 w 7427256"/>
              <a:gd name="connsiteY3174" fmla="*/ 5403950 h 7209248"/>
              <a:gd name="connsiteX3175" fmla="*/ 1093034 w 7427256"/>
              <a:gd name="connsiteY3175" fmla="*/ 5408429 h 7209248"/>
              <a:gd name="connsiteX3176" fmla="*/ 1084075 w 7427256"/>
              <a:gd name="connsiteY3176" fmla="*/ 5408429 h 7209248"/>
              <a:gd name="connsiteX3177" fmla="*/ 1088555 w 7427256"/>
              <a:gd name="connsiteY3177" fmla="*/ 5399470 h 7209248"/>
              <a:gd name="connsiteX3178" fmla="*/ 6261428 w 7427256"/>
              <a:gd name="connsiteY3178" fmla="*/ 5392751 h 7209248"/>
              <a:gd name="connsiteX3179" fmla="*/ 6253588 w 7427256"/>
              <a:gd name="connsiteY3179" fmla="*/ 5394990 h 7209248"/>
              <a:gd name="connsiteX3180" fmla="*/ 6244630 w 7427256"/>
              <a:gd name="connsiteY3180" fmla="*/ 5403950 h 7209248"/>
              <a:gd name="connsiteX3181" fmla="*/ 6249108 w 7427256"/>
              <a:gd name="connsiteY3181" fmla="*/ 5408429 h 7209248"/>
              <a:gd name="connsiteX3182" fmla="*/ 6262547 w 7427256"/>
              <a:gd name="connsiteY3182" fmla="*/ 5403950 h 7209248"/>
              <a:gd name="connsiteX3183" fmla="*/ 6267027 w 7427256"/>
              <a:gd name="connsiteY3183" fmla="*/ 5394990 h 7209248"/>
              <a:gd name="connsiteX3184" fmla="*/ 6261428 w 7427256"/>
              <a:gd name="connsiteY3184" fmla="*/ 5392751 h 7209248"/>
              <a:gd name="connsiteX3185" fmla="*/ 6468612 w 7427256"/>
              <a:gd name="connsiteY3185" fmla="*/ 5390512 h 7209248"/>
              <a:gd name="connsiteX3186" fmla="*/ 6477570 w 7427256"/>
              <a:gd name="connsiteY3186" fmla="*/ 5394990 h 7209248"/>
              <a:gd name="connsiteX3187" fmla="*/ 6477570 w 7427256"/>
              <a:gd name="connsiteY3187" fmla="*/ 5408429 h 7209248"/>
              <a:gd name="connsiteX3188" fmla="*/ 6468612 w 7427256"/>
              <a:gd name="connsiteY3188" fmla="*/ 5426348 h 7209248"/>
              <a:gd name="connsiteX3189" fmla="*/ 6459652 w 7427256"/>
              <a:gd name="connsiteY3189" fmla="*/ 5417389 h 7209248"/>
              <a:gd name="connsiteX3190" fmla="*/ 6468612 w 7427256"/>
              <a:gd name="connsiteY3190" fmla="*/ 5408429 h 7209248"/>
              <a:gd name="connsiteX3191" fmla="*/ 6468612 w 7427256"/>
              <a:gd name="connsiteY3191" fmla="*/ 5399470 h 7209248"/>
              <a:gd name="connsiteX3192" fmla="*/ 6468612 w 7427256"/>
              <a:gd name="connsiteY3192" fmla="*/ 5390512 h 7209248"/>
              <a:gd name="connsiteX3193" fmla="*/ 6414856 w 7427256"/>
              <a:gd name="connsiteY3193" fmla="*/ 5390512 h 7209248"/>
              <a:gd name="connsiteX3194" fmla="*/ 6423816 w 7427256"/>
              <a:gd name="connsiteY3194" fmla="*/ 5399470 h 7209248"/>
              <a:gd name="connsiteX3195" fmla="*/ 6423816 w 7427256"/>
              <a:gd name="connsiteY3195" fmla="*/ 5408429 h 7209248"/>
              <a:gd name="connsiteX3196" fmla="*/ 6414856 w 7427256"/>
              <a:gd name="connsiteY3196" fmla="*/ 5403950 h 7209248"/>
              <a:gd name="connsiteX3197" fmla="*/ 6405896 w 7427256"/>
              <a:gd name="connsiteY3197" fmla="*/ 5408429 h 7209248"/>
              <a:gd name="connsiteX3198" fmla="*/ 6387978 w 7427256"/>
              <a:gd name="connsiteY3198" fmla="*/ 5408429 h 7209248"/>
              <a:gd name="connsiteX3199" fmla="*/ 6204312 w 7427256"/>
              <a:gd name="connsiteY3199" fmla="*/ 5390512 h 7209248"/>
              <a:gd name="connsiteX3200" fmla="*/ 6190873 w 7427256"/>
              <a:gd name="connsiteY3200" fmla="*/ 5399470 h 7209248"/>
              <a:gd name="connsiteX3201" fmla="*/ 6190873 w 7427256"/>
              <a:gd name="connsiteY3201" fmla="*/ 5417389 h 7209248"/>
              <a:gd name="connsiteX3202" fmla="*/ 6199832 w 7427256"/>
              <a:gd name="connsiteY3202" fmla="*/ 5426348 h 7209248"/>
              <a:gd name="connsiteX3203" fmla="*/ 6190873 w 7427256"/>
              <a:gd name="connsiteY3203" fmla="*/ 5444267 h 7209248"/>
              <a:gd name="connsiteX3204" fmla="*/ 6190873 w 7427256"/>
              <a:gd name="connsiteY3204" fmla="*/ 5453226 h 7209248"/>
              <a:gd name="connsiteX3205" fmla="*/ 6235670 w 7427256"/>
              <a:gd name="connsiteY3205" fmla="*/ 5426348 h 7209248"/>
              <a:gd name="connsiteX3206" fmla="*/ 6244630 w 7427256"/>
              <a:gd name="connsiteY3206" fmla="*/ 5417389 h 7209248"/>
              <a:gd name="connsiteX3207" fmla="*/ 6226711 w 7427256"/>
              <a:gd name="connsiteY3207" fmla="*/ 5408429 h 7209248"/>
              <a:gd name="connsiteX3208" fmla="*/ 6208792 w 7427256"/>
              <a:gd name="connsiteY3208" fmla="*/ 5399470 h 7209248"/>
              <a:gd name="connsiteX3209" fmla="*/ 6204312 w 7427256"/>
              <a:gd name="connsiteY3209" fmla="*/ 5390512 h 7209248"/>
              <a:gd name="connsiteX3210" fmla="*/ 6163996 w 7427256"/>
              <a:gd name="connsiteY3210" fmla="*/ 5390512 h 7209248"/>
              <a:gd name="connsiteX3211" fmla="*/ 6163996 w 7427256"/>
              <a:gd name="connsiteY3211" fmla="*/ 5408429 h 7209248"/>
              <a:gd name="connsiteX3212" fmla="*/ 6172954 w 7427256"/>
              <a:gd name="connsiteY3212" fmla="*/ 5399470 h 7209248"/>
              <a:gd name="connsiteX3213" fmla="*/ 6163996 w 7427256"/>
              <a:gd name="connsiteY3213" fmla="*/ 5390512 h 7209248"/>
              <a:gd name="connsiteX3214" fmla="*/ 1406609 w 7427256"/>
              <a:gd name="connsiteY3214" fmla="*/ 5390512 h 7209248"/>
              <a:gd name="connsiteX3215" fmla="*/ 1397650 w 7427256"/>
              <a:gd name="connsiteY3215" fmla="*/ 5399470 h 7209248"/>
              <a:gd name="connsiteX3216" fmla="*/ 1406609 w 7427256"/>
              <a:gd name="connsiteY3216" fmla="*/ 5408429 h 7209248"/>
              <a:gd name="connsiteX3217" fmla="*/ 1415569 w 7427256"/>
              <a:gd name="connsiteY3217" fmla="*/ 5399470 h 7209248"/>
              <a:gd name="connsiteX3218" fmla="*/ 1478284 w 7427256"/>
              <a:gd name="connsiteY3218" fmla="*/ 5381552 h 7209248"/>
              <a:gd name="connsiteX3219" fmla="*/ 1469324 w 7427256"/>
              <a:gd name="connsiteY3219" fmla="*/ 5394990 h 7209248"/>
              <a:gd name="connsiteX3220" fmla="*/ 1478284 w 7427256"/>
              <a:gd name="connsiteY3220" fmla="*/ 5399470 h 7209248"/>
              <a:gd name="connsiteX3221" fmla="*/ 1487243 w 7427256"/>
              <a:gd name="connsiteY3221" fmla="*/ 5399470 h 7209248"/>
              <a:gd name="connsiteX3222" fmla="*/ 1487243 w 7427256"/>
              <a:gd name="connsiteY3222" fmla="*/ 5390512 h 7209248"/>
              <a:gd name="connsiteX3223" fmla="*/ 1478284 w 7427256"/>
              <a:gd name="connsiteY3223" fmla="*/ 5381552 h 7209248"/>
              <a:gd name="connsiteX3224" fmla="*/ 1451406 w 7427256"/>
              <a:gd name="connsiteY3224" fmla="*/ 5381552 h 7209248"/>
              <a:gd name="connsiteX3225" fmla="*/ 1442446 w 7427256"/>
              <a:gd name="connsiteY3225" fmla="*/ 5390512 h 7209248"/>
              <a:gd name="connsiteX3226" fmla="*/ 1446926 w 7427256"/>
              <a:gd name="connsiteY3226" fmla="*/ 5399470 h 7209248"/>
              <a:gd name="connsiteX3227" fmla="*/ 1460365 w 7427256"/>
              <a:gd name="connsiteY3227" fmla="*/ 5399470 h 7209248"/>
              <a:gd name="connsiteX3228" fmla="*/ 1460365 w 7427256"/>
              <a:gd name="connsiteY3228" fmla="*/ 5390512 h 7209248"/>
              <a:gd name="connsiteX3229" fmla="*/ 1451406 w 7427256"/>
              <a:gd name="connsiteY3229" fmla="*/ 5381552 h 7209248"/>
              <a:gd name="connsiteX3230" fmla="*/ 6813544 w 7427256"/>
              <a:gd name="connsiteY3230" fmla="*/ 5377072 h 7209248"/>
              <a:gd name="connsiteX3231" fmla="*/ 6818024 w 7427256"/>
              <a:gd name="connsiteY3231" fmla="*/ 5381552 h 7209248"/>
              <a:gd name="connsiteX3232" fmla="*/ 6800106 w 7427256"/>
              <a:gd name="connsiteY3232" fmla="*/ 5390512 h 7209248"/>
              <a:gd name="connsiteX3233" fmla="*/ 6800106 w 7427256"/>
              <a:gd name="connsiteY3233" fmla="*/ 5381552 h 7209248"/>
              <a:gd name="connsiteX3234" fmla="*/ 6813544 w 7427256"/>
              <a:gd name="connsiteY3234" fmla="*/ 5377072 h 7209248"/>
              <a:gd name="connsiteX3235" fmla="*/ 6226711 w 7427256"/>
              <a:gd name="connsiteY3235" fmla="*/ 5372593 h 7209248"/>
              <a:gd name="connsiteX3236" fmla="*/ 6226711 w 7427256"/>
              <a:gd name="connsiteY3236" fmla="*/ 5381552 h 7209248"/>
              <a:gd name="connsiteX3237" fmla="*/ 6244630 w 7427256"/>
              <a:gd name="connsiteY3237" fmla="*/ 5381552 h 7209248"/>
              <a:gd name="connsiteX3238" fmla="*/ 6226711 w 7427256"/>
              <a:gd name="connsiteY3238" fmla="*/ 5372593 h 7209248"/>
              <a:gd name="connsiteX3239" fmla="*/ 1294618 w 7427256"/>
              <a:gd name="connsiteY3239" fmla="*/ 5372593 h 7209248"/>
              <a:gd name="connsiteX3240" fmla="*/ 1285660 w 7427256"/>
              <a:gd name="connsiteY3240" fmla="*/ 5377072 h 7209248"/>
              <a:gd name="connsiteX3241" fmla="*/ 1285660 w 7427256"/>
              <a:gd name="connsiteY3241" fmla="*/ 5386032 h 7209248"/>
              <a:gd name="connsiteX3242" fmla="*/ 1290138 w 7427256"/>
              <a:gd name="connsiteY3242" fmla="*/ 5390512 h 7209248"/>
              <a:gd name="connsiteX3243" fmla="*/ 1299098 w 7427256"/>
              <a:gd name="connsiteY3243" fmla="*/ 5381552 h 7209248"/>
              <a:gd name="connsiteX3244" fmla="*/ 1294618 w 7427256"/>
              <a:gd name="connsiteY3244" fmla="*/ 5372593 h 7209248"/>
              <a:gd name="connsiteX3245" fmla="*/ 1146790 w 7427256"/>
              <a:gd name="connsiteY3245" fmla="*/ 5372593 h 7209248"/>
              <a:gd name="connsiteX3246" fmla="*/ 1146790 w 7427256"/>
              <a:gd name="connsiteY3246" fmla="*/ 5381552 h 7209248"/>
              <a:gd name="connsiteX3247" fmla="*/ 1164709 w 7427256"/>
              <a:gd name="connsiteY3247" fmla="*/ 5381552 h 7209248"/>
              <a:gd name="connsiteX3248" fmla="*/ 1160229 w 7427256"/>
              <a:gd name="connsiteY3248" fmla="*/ 5372593 h 7209248"/>
              <a:gd name="connsiteX3249" fmla="*/ 1146790 w 7427256"/>
              <a:gd name="connsiteY3249" fmla="*/ 5372593 h 7209248"/>
              <a:gd name="connsiteX3250" fmla="*/ 1012400 w 7427256"/>
              <a:gd name="connsiteY3250" fmla="*/ 5372593 h 7209248"/>
              <a:gd name="connsiteX3251" fmla="*/ 1021360 w 7427256"/>
              <a:gd name="connsiteY3251" fmla="*/ 5390512 h 7209248"/>
              <a:gd name="connsiteX3252" fmla="*/ 1007921 w 7427256"/>
              <a:gd name="connsiteY3252" fmla="*/ 5394990 h 7209248"/>
              <a:gd name="connsiteX3253" fmla="*/ 1003441 w 7427256"/>
              <a:gd name="connsiteY3253" fmla="*/ 5381552 h 7209248"/>
              <a:gd name="connsiteX3254" fmla="*/ 1012400 w 7427256"/>
              <a:gd name="connsiteY3254" fmla="*/ 5372593 h 7209248"/>
              <a:gd name="connsiteX3255" fmla="*/ 6146076 w 7427256"/>
              <a:gd name="connsiteY3255" fmla="*/ 5363633 h 7209248"/>
              <a:gd name="connsiteX3256" fmla="*/ 6146076 w 7427256"/>
              <a:gd name="connsiteY3256" fmla="*/ 5372593 h 7209248"/>
              <a:gd name="connsiteX3257" fmla="*/ 6155036 w 7427256"/>
              <a:gd name="connsiteY3257" fmla="*/ 5372593 h 7209248"/>
              <a:gd name="connsiteX3258" fmla="*/ 6146076 w 7427256"/>
              <a:gd name="connsiteY3258" fmla="*/ 5363633 h 7209248"/>
              <a:gd name="connsiteX3259" fmla="*/ 1424528 w 7427256"/>
              <a:gd name="connsiteY3259" fmla="*/ 5354674 h 7209248"/>
              <a:gd name="connsiteX3260" fmla="*/ 1424528 w 7427256"/>
              <a:gd name="connsiteY3260" fmla="*/ 5363633 h 7209248"/>
              <a:gd name="connsiteX3261" fmla="*/ 1433488 w 7427256"/>
              <a:gd name="connsiteY3261" fmla="*/ 5372593 h 7209248"/>
              <a:gd name="connsiteX3262" fmla="*/ 1433488 w 7427256"/>
              <a:gd name="connsiteY3262" fmla="*/ 5363633 h 7209248"/>
              <a:gd name="connsiteX3263" fmla="*/ 985523 w 7427256"/>
              <a:gd name="connsiteY3263" fmla="*/ 5354674 h 7209248"/>
              <a:gd name="connsiteX3264" fmla="*/ 990002 w 7427256"/>
              <a:gd name="connsiteY3264" fmla="*/ 5363633 h 7209248"/>
              <a:gd name="connsiteX3265" fmla="*/ 985523 w 7427256"/>
              <a:gd name="connsiteY3265" fmla="*/ 5372593 h 7209248"/>
              <a:gd name="connsiteX3266" fmla="*/ 981043 w 7427256"/>
              <a:gd name="connsiteY3266" fmla="*/ 5363633 h 7209248"/>
              <a:gd name="connsiteX3267" fmla="*/ 985523 w 7427256"/>
              <a:gd name="connsiteY3267" fmla="*/ 5354674 h 7209248"/>
              <a:gd name="connsiteX3268" fmla="*/ 1146790 w 7427256"/>
              <a:gd name="connsiteY3268" fmla="*/ 5345715 h 7209248"/>
              <a:gd name="connsiteX3269" fmla="*/ 1155749 w 7427256"/>
              <a:gd name="connsiteY3269" fmla="*/ 5354674 h 7209248"/>
              <a:gd name="connsiteX3270" fmla="*/ 1164709 w 7427256"/>
              <a:gd name="connsiteY3270" fmla="*/ 5345715 h 7209248"/>
              <a:gd name="connsiteX3271" fmla="*/ 1160229 w 7427256"/>
              <a:gd name="connsiteY3271" fmla="*/ 5345715 h 7209248"/>
              <a:gd name="connsiteX3272" fmla="*/ 1146790 w 7427256"/>
              <a:gd name="connsiteY3272" fmla="*/ 5345715 h 7209248"/>
              <a:gd name="connsiteX3273" fmla="*/ 6217751 w 7427256"/>
              <a:gd name="connsiteY3273" fmla="*/ 5336755 h 7209248"/>
              <a:gd name="connsiteX3274" fmla="*/ 6208792 w 7427256"/>
              <a:gd name="connsiteY3274" fmla="*/ 5354674 h 7209248"/>
              <a:gd name="connsiteX3275" fmla="*/ 6226711 w 7427256"/>
              <a:gd name="connsiteY3275" fmla="*/ 5345715 h 7209248"/>
              <a:gd name="connsiteX3276" fmla="*/ 6217751 w 7427256"/>
              <a:gd name="connsiteY3276" fmla="*/ 5336755 h 7209248"/>
              <a:gd name="connsiteX3277" fmla="*/ 1388691 w 7427256"/>
              <a:gd name="connsiteY3277" fmla="*/ 5336755 h 7209248"/>
              <a:gd name="connsiteX3278" fmla="*/ 1397650 w 7427256"/>
              <a:gd name="connsiteY3278" fmla="*/ 5345715 h 7209248"/>
              <a:gd name="connsiteX3279" fmla="*/ 1397650 w 7427256"/>
              <a:gd name="connsiteY3279" fmla="*/ 5336755 h 7209248"/>
              <a:gd name="connsiteX3280" fmla="*/ 1388691 w 7427256"/>
              <a:gd name="connsiteY3280" fmla="*/ 5336755 h 7209248"/>
              <a:gd name="connsiteX3281" fmla="*/ 1227424 w 7427256"/>
              <a:gd name="connsiteY3281" fmla="*/ 5336755 h 7209248"/>
              <a:gd name="connsiteX3282" fmla="*/ 1218464 w 7427256"/>
              <a:gd name="connsiteY3282" fmla="*/ 5345715 h 7209248"/>
              <a:gd name="connsiteX3283" fmla="*/ 1218464 w 7427256"/>
              <a:gd name="connsiteY3283" fmla="*/ 5354674 h 7209248"/>
              <a:gd name="connsiteX3284" fmla="*/ 1227424 w 7427256"/>
              <a:gd name="connsiteY3284" fmla="*/ 5345715 h 7209248"/>
              <a:gd name="connsiteX3285" fmla="*/ 1227424 w 7427256"/>
              <a:gd name="connsiteY3285" fmla="*/ 5336755 h 7209248"/>
              <a:gd name="connsiteX3286" fmla="*/ 1039278 w 7427256"/>
              <a:gd name="connsiteY3286" fmla="*/ 5336755 h 7209248"/>
              <a:gd name="connsiteX3287" fmla="*/ 1048237 w 7427256"/>
              <a:gd name="connsiteY3287" fmla="*/ 5345715 h 7209248"/>
              <a:gd name="connsiteX3288" fmla="*/ 1034798 w 7427256"/>
              <a:gd name="connsiteY3288" fmla="*/ 5354674 h 7209248"/>
              <a:gd name="connsiteX3289" fmla="*/ 1021360 w 7427256"/>
              <a:gd name="connsiteY3289" fmla="*/ 5345715 h 7209248"/>
              <a:gd name="connsiteX3290" fmla="*/ 1030320 w 7427256"/>
              <a:gd name="connsiteY3290" fmla="*/ 5341235 h 7209248"/>
              <a:gd name="connsiteX3291" fmla="*/ 1039278 w 7427256"/>
              <a:gd name="connsiteY3291" fmla="*/ 5336755 h 7209248"/>
              <a:gd name="connsiteX3292" fmla="*/ 1451406 w 7427256"/>
              <a:gd name="connsiteY3292" fmla="*/ 5327796 h 7209248"/>
              <a:gd name="connsiteX3293" fmla="*/ 1442446 w 7427256"/>
              <a:gd name="connsiteY3293" fmla="*/ 5345715 h 7209248"/>
              <a:gd name="connsiteX3294" fmla="*/ 1451406 w 7427256"/>
              <a:gd name="connsiteY3294" fmla="*/ 5363633 h 7209248"/>
              <a:gd name="connsiteX3295" fmla="*/ 1478284 w 7427256"/>
              <a:gd name="connsiteY3295" fmla="*/ 5354674 h 7209248"/>
              <a:gd name="connsiteX3296" fmla="*/ 6302865 w 7427256"/>
              <a:gd name="connsiteY3296" fmla="*/ 5318836 h 7209248"/>
              <a:gd name="connsiteX3297" fmla="*/ 6307344 w 7427256"/>
              <a:gd name="connsiteY3297" fmla="*/ 5323316 h 7209248"/>
              <a:gd name="connsiteX3298" fmla="*/ 6298385 w 7427256"/>
              <a:gd name="connsiteY3298" fmla="*/ 5327796 h 7209248"/>
              <a:gd name="connsiteX3299" fmla="*/ 6302865 w 7427256"/>
              <a:gd name="connsiteY3299" fmla="*/ 5318836 h 7209248"/>
              <a:gd name="connsiteX3300" fmla="*/ 967604 w 7427256"/>
              <a:gd name="connsiteY3300" fmla="*/ 5318836 h 7209248"/>
              <a:gd name="connsiteX3301" fmla="*/ 976563 w 7427256"/>
              <a:gd name="connsiteY3301" fmla="*/ 5336755 h 7209248"/>
              <a:gd name="connsiteX3302" fmla="*/ 958644 w 7427256"/>
              <a:gd name="connsiteY3302" fmla="*/ 5336755 h 7209248"/>
              <a:gd name="connsiteX3303" fmla="*/ 1469324 w 7427256"/>
              <a:gd name="connsiteY3303" fmla="*/ 5309877 h 7209248"/>
              <a:gd name="connsiteX3304" fmla="*/ 1469324 w 7427256"/>
              <a:gd name="connsiteY3304" fmla="*/ 5327796 h 7209248"/>
              <a:gd name="connsiteX3305" fmla="*/ 1487243 w 7427256"/>
              <a:gd name="connsiteY3305" fmla="*/ 5327796 h 7209248"/>
              <a:gd name="connsiteX3306" fmla="*/ 1478284 w 7427256"/>
              <a:gd name="connsiteY3306" fmla="*/ 5309877 h 7209248"/>
              <a:gd name="connsiteX3307" fmla="*/ 1424528 w 7427256"/>
              <a:gd name="connsiteY3307" fmla="*/ 5309877 h 7209248"/>
              <a:gd name="connsiteX3308" fmla="*/ 1424528 w 7427256"/>
              <a:gd name="connsiteY3308" fmla="*/ 5318836 h 7209248"/>
              <a:gd name="connsiteX3309" fmla="*/ 1442446 w 7427256"/>
              <a:gd name="connsiteY3309" fmla="*/ 5309877 h 7209248"/>
              <a:gd name="connsiteX3310" fmla="*/ 1424528 w 7427256"/>
              <a:gd name="connsiteY3310" fmla="*/ 5309877 h 7209248"/>
              <a:gd name="connsiteX3311" fmla="*/ 1406609 w 7427256"/>
              <a:gd name="connsiteY3311" fmla="*/ 5309877 h 7209248"/>
              <a:gd name="connsiteX3312" fmla="*/ 1397650 w 7427256"/>
              <a:gd name="connsiteY3312" fmla="*/ 5318836 h 7209248"/>
              <a:gd name="connsiteX3313" fmla="*/ 1402130 w 7427256"/>
              <a:gd name="connsiteY3313" fmla="*/ 5327796 h 7209248"/>
              <a:gd name="connsiteX3314" fmla="*/ 1406609 w 7427256"/>
              <a:gd name="connsiteY3314" fmla="*/ 5323316 h 7209248"/>
              <a:gd name="connsiteX3315" fmla="*/ 1406609 w 7427256"/>
              <a:gd name="connsiteY3315" fmla="*/ 5309877 h 7209248"/>
              <a:gd name="connsiteX3316" fmla="*/ 6279346 w 7427256"/>
              <a:gd name="connsiteY3316" fmla="*/ 5295319 h 7209248"/>
              <a:gd name="connsiteX3317" fmla="*/ 6271507 w 7427256"/>
              <a:gd name="connsiteY3317" fmla="*/ 5300917 h 7209248"/>
              <a:gd name="connsiteX3318" fmla="*/ 6262547 w 7427256"/>
              <a:gd name="connsiteY3318" fmla="*/ 5305397 h 7209248"/>
              <a:gd name="connsiteX3319" fmla="*/ 6262547 w 7427256"/>
              <a:gd name="connsiteY3319" fmla="*/ 5309877 h 7209248"/>
              <a:gd name="connsiteX3320" fmla="*/ 6262547 w 7427256"/>
              <a:gd name="connsiteY3320" fmla="*/ 5318836 h 7209248"/>
              <a:gd name="connsiteX3321" fmla="*/ 6280466 w 7427256"/>
              <a:gd name="connsiteY3321" fmla="*/ 5336755 h 7209248"/>
              <a:gd name="connsiteX3322" fmla="*/ 6289426 w 7427256"/>
              <a:gd name="connsiteY3322" fmla="*/ 5354674 h 7209248"/>
              <a:gd name="connsiteX3323" fmla="*/ 6302865 w 7427256"/>
              <a:gd name="connsiteY3323" fmla="*/ 5363633 h 7209248"/>
              <a:gd name="connsiteX3324" fmla="*/ 6307344 w 7427256"/>
              <a:gd name="connsiteY3324" fmla="*/ 5354674 h 7209248"/>
              <a:gd name="connsiteX3325" fmla="*/ 6316304 w 7427256"/>
              <a:gd name="connsiteY3325" fmla="*/ 5327796 h 7209248"/>
              <a:gd name="connsiteX3326" fmla="*/ 6334222 w 7427256"/>
              <a:gd name="connsiteY3326" fmla="*/ 5318836 h 7209248"/>
              <a:gd name="connsiteX3327" fmla="*/ 6325262 w 7427256"/>
              <a:gd name="connsiteY3327" fmla="*/ 5309877 h 7209248"/>
              <a:gd name="connsiteX3328" fmla="*/ 6289426 w 7427256"/>
              <a:gd name="connsiteY3328" fmla="*/ 5309877 h 7209248"/>
              <a:gd name="connsiteX3329" fmla="*/ 6275986 w 7427256"/>
              <a:gd name="connsiteY3329" fmla="*/ 5318836 h 7209248"/>
              <a:gd name="connsiteX3330" fmla="*/ 6271507 w 7427256"/>
              <a:gd name="connsiteY3330" fmla="*/ 5309877 h 7209248"/>
              <a:gd name="connsiteX3331" fmla="*/ 6280466 w 7427256"/>
              <a:gd name="connsiteY3331" fmla="*/ 5300917 h 7209248"/>
              <a:gd name="connsiteX3332" fmla="*/ 6284946 w 7427256"/>
              <a:gd name="connsiteY3332" fmla="*/ 5296439 h 7209248"/>
              <a:gd name="connsiteX3333" fmla="*/ 6279346 w 7427256"/>
              <a:gd name="connsiteY3333" fmla="*/ 5295319 h 7209248"/>
              <a:gd name="connsiteX3334" fmla="*/ 1478284 w 7427256"/>
              <a:gd name="connsiteY3334" fmla="*/ 5283000 h 7209248"/>
              <a:gd name="connsiteX3335" fmla="*/ 1460365 w 7427256"/>
              <a:gd name="connsiteY3335" fmla="*/ 5291959 h 7209248"/>
              <a:gd name="connsiteX3336" fmla="*/ 1469324 w 7427256"/>
              <a:gd name="connsiteY3336" fmla="*/ 5291959 h 7209248"/>
              <a:gd name="connsiteX3337" fmla="*/ 1213984 w 7427256"/>
              <a:gd name="connsiteY3337" fmla="*/ 5283000 h 7209248"/>
              <a:gd name="connsiteX3338" fmla="*/ 1209504 w 7427256"/>
              <a:gd name="connsiteY3338" fmla="*/ 5287479 h 7209248"/>
              <a:gd name="connsiteX3339" fmla="*/ 1218464 w 7427256"/>
              <a:gd name="connsiteY3339" fmla="*/ 5291959 h 7209248"/>
              <a:gd name="connsiteX3340" fmla="*/ 1213984 w 7427256"/>
              <a:gd name="connsiteY3340" fmla="*/ 5283000 h 7209248"/>
              <a:gd name="connsiteX3341" fmla="*/ 1137830 w 7427256"/>
              <a:gd name="connsiteY3341" fmla="*/ 5283000 h 7209248"/>
              <a:gd name="connsiteX3342" fmla="*/ 1146790 w 7427256"/>
              <a:gd name="connsiteY3342" fmla="*/ 5291959 h 7209248"/>
              <a:gd name="connsiteX3343" fmla="*/ 1155749 w 7427256"/>
              <a:gd name="connsiteY3343" fmla="*/ 5287479 h 7209248"/>
              <a:gd name="connsiteX3344" fmla="*/ 1146790 w 7427256"/>
              <a:gd name="connsiteY3344" fmla="*/ 5283000 h 7209248"/>
              <a:gd name="connsiteX3345" fmla="*/ 1339415 w 7427256"/>
              <a:gd name="connsiteY3345" fmla="*/ 5274040 h 7209248"/>
              <a:gd name="connsiteX3346" fmla="*/ 1334935 w 7427256"/>
              <a:gd name="connsiteY3346" fmla="*/ 5283000 h 7209248"/>
              <a:gd name="connsiteX3347" fmla="*/ 1343895 w 7427256"/>
              <a:gd name="connsiteY3347" fmla="*/ 5283000 h 7209248"/>
              <a:gd name="connsiteX3348" fmla="*/ 1343895 w 7427256"/>
              <a:gd name="connsiteY3348" fmla="*/ 5278520 h 7209248"/>
              <a:gd name="connsiteX3349" fmla="*/ 1339415 w 7427256"/>
              <a:gd name="connsiteY3349" fmla="*/ 5274040 h 7209248"/>
              <a:gd name="connsiteX3350" fmla="*/ 1272219 w 7427256"/>
              <a:gd name="connsiteY3350" fmla="*/ 5274040 h 7209248"/>
              <a:gd name="connsiteX3351" fmla="*/ 1272219 w 7427256"/>
              <a:gd name="connsiteY3351" fmla="*/ 5283000 h 7209248"/>
              <a:gd name="connsiteX3352" fmla="*/ 1281179 w 7427256"/>
              <a:gd name="connsiteY3352" fmla="*/ 5274040 h 7209248"/>
              <a:gd name="connsiteX3353" fmla="*/ 1272219 w 7427256"/>
              <a:gd name="connsiteY3353" fmla="*/ 5274040 h 7209248"/>
              <a:gd name="connsiteX3354" fmla="*/ 6473090 w 7427256"/>
              <a:gd name="connsiteY3354" fmla="*/ 5265081 h 7209248"/>
              <a:gd name="connsiteX3355" fmla="*/ 6491010 w 7427256"/>
              <a:gd name="connsiteY3355" fmla="*/ 5274040 h 7209248"/>
              <a:gd name="connsiteX3356" fmla="*/ 6504448 w 7427256"/>
              <a:gd name="connsiteY3356" fmla="*/ 5283000 h 7209248"/>
              <a:gd name="connsiteX3357" fmla="*/ 6477570 w 7427256"/>
              <a:gd name="connsiteY3357" fmla="*/ 5283000 h 7209248"/>
              <a:gd name="connsiteX3358" fmla="*/ 6473090 w 7427256"/>
              <a:gd name="connsiteY3358" fmla="*/ 5265081 h 7209248"/>
              <a:gd name="connsiteX3359" fmla="*/ 6405896 w 7427256"/>
              <a:gd name="connsiteY3359" fmla="*/ 5265081 h 7209248"/>
              <a:gd name="connsiteX3360" fmla="*/ 6423816 w 7427256"/>
              <a:gd name="connsiteY3360" fmla="*/ 5265081 h 7209248"/>
              <a:gd name="connsiteX3361" fmla="*/ 6419336 w 7427256"/>
              <a:gd name="connsiteY3361" fmla="*/ 5274040 h 7209248"/>
              <a:gd name="connsiteX3362" fmla="*/ 6414856 w 7427256"/>
              <a:gd name="connsiteY3362" fmla="*/ 5274040 h 7209248"/>
              <a:gd name="connsiteX3363" fmla="*/ 6405896 w 7427256"/>
              <a:gd name="connsiteY3363" fmla="*/ 5265081 h 7209248"/>
              <a:gd name="connsiteX3364" fmla="*/ 1236383 w 7427256"/>
              <a:gd name="connsiteY3364" fmla="*/ 5265081 h 7209248"/>
              <a:gd name="connsiteX3365" fmla="*/ 1236383 w 7427256"/>
              <a:gd name="connsiteY3365" fmla="*/ 5274040 h 7209248"/>
              <a:gd name="connsiteX3366" fmla="*/ 1245342 w 7427256"/>
              <a:gd name="connsiteY3366" fmla="*/ 5265081 h 7209248"/>
              <a:gd name="connsiteX3367" fmla="*/ 1236383 w 7427256"/>
              <a:gd name="connsiteY3367" fmla="*/ 5265081 h 7209248"/>
              <a:gd name="connsiteX3368" fmla="*/ 1200545 w 7427256"/>
              <a:gd name="connsiteY3368" fmla="*/ 5265081 h 7209248"/>
              <a:gd name="connsiteX3369" fmla="*/ 1196065 w 7427256"/>
              <a:gd name="connsiteY3369" fmla="*/ 5274040 h 7209248"/>
              <a:gd name="connsiteX3370" fmla="*/ 1205025 w 7427256"/>
              <a:gd name="connsiteY3370" fmla="*/ 5283000 h 7209248"/>
              <a:gd name="connsiteX3371" fmla="*/ 1209504 w 7427256"/>
              <a:gd name="connsiteY3371" fmla="*/ 5274040 h 7209248"/>
              <a:gd name="connsiteX3372" fmla="*/ 6513408 w 7427256"/>
              <a:gd name="connsiteY3372" fmla="*/ 5256121 h 7209248"/>
              <a:gd name="connsiteX3373" fmla="*/ 6517887 w 7427256"/>
              <a:gd name="connsiteY3373" fmla="*/ 5260601 h 7209248"/>
              <a:gd name="connsiteX3374" fmla="*/ 6513408 w 7427256"/>
              <a:gd name="connsiteY3374" fmla="*/ 5265081 h 7209248"/>
              <a:gd name="connsiteX3375" fmla="*/ 6513408 w 7427256"/>
              <a:gd name="connsiteY3375" fmla="*/ 5256121 h 7209248"/>
              <a:gd name="connsiteX3376" fmla="*/ 1290138 w 7427256"/>
              <a:gd name="connsiteY3376" fmla="*/ 5256121 h 7209248"/>
              <a:gd name="connsiteX3377" fmla="*/ 1308057 w 7427256"/>
              <a:gd name="connsiteY3377" fmla="*/ 5283000 h 7209248"/>
              <a:gd name="connsiteX3378" fmla="*/ 1308057 w 7427256"/>
              <a:gd name="connsiteY3378" fmla="*/ 5274040 h 7209248"/>
              <a:gd name="connsiteX3379" fmla="*/ 1303577 w 7427256"/>
              <a:gd name="connsiteY3379" fmla="*/ 5260601 h 7209248"/>
              <a:gd name="connsiteX3380" fmla="*/ 1308057 w 7427256"/>
              <a:gd name="connsiteY3380" fmla="*/ 5256121 h 7209248"/>
              <a:gd name="connsiteX3381" fmla="*/ 1299098 w 7427256"/>
              <a:gd name="connsiteY3381" fmla="*/ 5256121 h 7209248"/>
              <a:gd name="connsiteX3382" fmla="*/ 6325262 w 7427256"/>
              <a:gd name="connsiteY3382" fmla="*/ 5247162 h 7209248"/>
              <a:gd name="connsiteX3383" fmla="*/ 6307344 w 7427256"/>
              <a:gd name="connsiteY3383" fmla="*/ 5265081 h 7209248"/>
              <a:gd name="connsiteX3384" fmla="*/ 6298385 w 7427256"/>
              <a:gd name="connsiteY3384" fmla="*/ 5283000 h 7209248"/>
              <a:gd name="connsiteX3385" fmla="*/ 6311824 w 7427256"/>
              <a:gd name="connsiteY3385" fmla="*/ 5291959 h 7209248"/>
              <a:gd name="connsiteX3386" fmla="*/ 6334222 w 7427256"/>
              <a:gd name="connsiteY3386" fmla="*/ 5274040 h 7209248"/>
              <a:gd name="connsiteX3387" fmla="*/ 6343182 w 7427256"/>
              <a:gd name="connsiteY3387" fmla="*/ 5256121 h 7209248"/>
              <a:gd name="connsiteX3388" fmla="*/ 6325262 w 7427256"/>
              <a:gd name="connsiteY3388" fmla="*/ 5247162 h 7209248"/>
              <a:gd name="connsiteX3389" fmla="*/ 1227424 w 7427256"/>
              <a:gd name="connsiteY3389" fmla="*/ 5247162 h 7209248"/>
              <a:gd name="connsiteX3390" fmla="*/ 1227424 w 7427256"/>
              <a:gd name="connsiteY3390" fmla="*/ 5256121 h 7209248"/>
              <a:gd name="connsiteX3391" fmla="*/ 1236383 w 7427256"/>
              <a:gd name="connsiteY3391" fmla="*/ 5247162 h 7209248"/>
              <a:gd name="connsiteX3392" fmla="*/ 1227424 w 7427256"/>
              <a:gd name="connsiteY3392" fmla="*/ 5247162 h 7209248"/>
              <a:gd name="connsiteX3393" fmla="*/ 1437966 w 7427256"/>
              <a:gd name="connsiteY3393" fmla="*/ 5242682 h 7209248"/>
              <a:gd name="connsiteX3394" fmla="*/ 1433488 w 7427256"/>
              <a:gd name="connsiteY3394" fmla="*/ 5247162 h 7209248"/>
              <a:gd name="connsiteX3395" fmla="*/ 1442446 w 7427256"/>
              <a:gd name="connsiteY3395" fmla="*/ 5256121 h 7209248"/>
              <a:gd name="connsiteX3396" fmla="*/ 1460365 w 7427256"/>
              <a:gd name="connsiteY3396" fmla="*/ 5256121 h 7209248"/>
              <a:gd name="connsiteX3397" fmla="*/ 1478284 w 7427256"/>
              <a:gd name="connsiteY3397" fmla="*/ 5265081 h 7209248"/>
              <a:gd name="connsiteX3398" fmla="*/ 1478284 w 7427256"/>
              <a:gd name="connsiteY3398" fmla="*/ 5260601 h 7209248"/>
              <a:gd name="connsiteX3399" fmla="*/ 1469324 w 7427256"/>
              <a:gd name="connsiteY3399" fmla="*/ 5256121 h 7209248"/>
              <a:gd name="connsiteX3400" fmla="*/ 1451406 w 7427256"/>
              <a:gd name="connsiteY3400" fmla="*/ 5247162 h 7209248"/>
              <a:gd name="connsiteX3401" fmla="*/ 1437966 w 7427256"/>
              <a:gd name="connsiteY3401" fmla="*/ 5242682 h 7209248"/>
              <a:gd name="connsiteX3402" fmla="*/ 6459652 w 7427256"/>
              <a:gd name="connsiteY3402" fmla="*/ 5238203 h 7209248"/>
              <a:gd name="connsiteX3403" fmla="*/ 6491010 w 7427256"/>
              <a:gd name="connsiteY3403" fmla="*/ 5238203 h 7209248"/>
              <a:gd name="connsiteX3404" fmla="*/ 6495490 w 7427256"/>
              <a:gd name="connsiteY3404" fmla="*/ 5247162 h 7209248"/>
              <a:gd name="connsiteX3405" fmla="*/ 6468612 w 7427256"/>
              <a:gd name="connsiteY3405" fmla="*/ 5247162 h 7209248"/>
              <a:gd name="connsiteX3406" fmla="*/ 1523081 w 7427256"/>
              <a:gd name="connsiteY3406" fmla="*/ 5229243 h 7209248"/>
              <a:gd name="connsiteX3407" fmla="*/ 1523081 w 7427256"/>
              <a:gd name="connsiteY3407" fmla="*/ 5238203 h 7209248"/>
              <a:gd name="connsiteX3408" fmla="*/ 1532039 w 7427256"/>
              <a:gd name="connsiteY3408" fmla="*/ 5247162 h 7209248"/>
              <a:gd name="connsiteX3409" fmla="*/ 1532039 w 7427256"/>
              <a:gd name="connsiteY3409" fmla="*/ 5238203 h 7209248"/>
              <a:gd name="connsiteX3410" fmla="*/ 1523081 w 7427256"/>
              <a:gd name="connsiteY3410" fmla="*/ 5229243 h 7209248"/>
              <a:gd name="connsiteX3411" fmla="*/ 1079595 w 7427256"/>
              <a:gd name="connsiteY3411" fmla="*/ 5220285 h 7209248"/>
              <a:gd name="connsiteX3412" fmla="*/ 1075115 w 7427256"/>
              <a:gd name="connsiteY3412" fmla="*/ 5229243 h 7209248"/>
              <a:gd name="connsiteX3413" fmla="*/ 1075115 w 7427256"/>
              <a:gd name="connsiteY3413" fmla="*/ 5238203 h 7209248"/>
              <a:gd name="connsiteX3414" fmla="*/ 1079595 w 7427256"/>
              <a:gd name="connsiteY3414" fmla="*/ 5229243 h 7209248"/>
              <a:gd name="connsiteX3415" fmla="*/ 1079595 w 7427256"/>
              <a:gd name="connsiteY3415" fmla="*/ 5220285 h 7209248"/>
              <a:gd name="connsiteX3416" fmla="*/ 1361814 w 7427256"/>
              <a:gd name="connsiteY3416" fmla="*/ 5211325 h 7209248"/>
              <a:gd name="connsiteX3417" fmla="*/ 1357334 w 7427256"/>
              <a:gd name="connsiteY3417" fmla="*/ 5215805 h 7209248"/>
              <a:gd name="connsiteX3418" fmla="*/ 1366292 w 7427256"/>
              <a:gd name="connsiteY3418" fmla="*/ 5220285 h 7209248"/>
              <a:gd name="connsiteX3419" fmla="*/ 1370772 w 7427256"/>
              <a:gd name="connsiteY3419" fmla="*/ 5215805 h 7209248"/>
              <a:gd name="connsiteX3420" fmla="*/ 1361814 w 7427256"/>
              <a:gd name="connsiteY3420" fmla="*/ 5211325 h 7209248"/>
              <a:gd name="connsiteX3421" fmla="*/ 1209504 w 7427256"/>
              <a:gd name="connsiteY3421" fmla="*/ 5211325 h 7209248"/>
              <a:gd name="connsiteX3422" fmla="*/ 1200545 w 7427256"/>
              <a:gd name="connsiteY3422" fmla="*/ 5220285 h 7209248"/>
              <a:gd name="connsiteX3423" fmla="*/ 1196065 w 7427256"/>
              <a:gd name="connsiteY3423" fmla="*/ 5229243 h 7209248"/>
              <a:gd name="connsiteX3424" fmla="*/ 1191587 w 7427256"/>
              <a:gd name="connsiteY3424" fmla="*/ 5238203 h 7209248"/>
              <a:gd name="connsiteX3425" fmla="*/ 1200545 w 7427256"/>
              <a:gd name="connsiteY3425" fmla="*/ 5247162 h 7209248"/>
              <a:gd name="connsiteX3426" fmla="*/ 1209504 w 7427256"/>
              <a:gd name="connsiteY3426" fmla="*/ 5238203 h 7209248"/>
              <a:gd name="connsiteX3427" fmla="*/ 1209504 w 7427256"/>
              <a:gd name="connsiteY3427" fmla="*/ 5224765 h 7209248"/>
              <a:gd name="connsiteX3428" fmla="*/ 1209504 w 7427256"/>
              <a:gd name="connsiteY3428" fmla="*/ 5220285 h 7209248"/>
              <a:gd name="connsiteX3429" fmla="*/ 1115433 w 7427256"/>
              <a:gd name="connsiteY3429" fmla="*/ 5211325 h 7209248"/>
              <a:gd name="connsiteX3430" fmla="*/ 1115433 w 7427256"/>
              <a:gd name="connsiteY3430" fmla="*/ 5215805 h 7209248"/>
              <a:gd name="connsiteX3431" fmla="*/ 1119913 w 7427256"/>
              <a:gd name="connsiteY3431" fmla="*/ 5220285 h 7209248"/>
              <a:gd name="connsiteX3432" fmla="*/ 1115433 w 7427256"/>
              <a:gd name="connsiteY3432" fmla="*/ 5211325 h 7209248"/>
              <a:gd name="connsiteX3433" fmla="*/ 1505162 w 7427256"/>
              <a:gd name="connsiteY3433" fmla="*/ 5202366 h 7209248"/>
              <a:gd name="connsiteX3434" fmla="*/ 1509642 w 7427256"/>
              <a:gd name="connsiteY3434" fmla="*/ 5211325 h 7209248"/>
              <a:gd name="connsiteX3435" fmla="*/ 1514122 w 7427256"/>
              <a:gd name="connsiteY3435" fmla="*/ 5211325 h 7209248"/>
              <a:gd name="connsiteX3436" fmla="*/ 1514122 w 7427256"/>
              <a:gd name="connsiteY3436" fmla="*/ 5202366 h 7209248"/>
              <a:gd name="connsiteX3437" fmla="*/ 1505162 w 7427256"/>
              <a:gd name="connsiteY3437" fmla="*/ 5202366 h 7209248"/>
              <a:gd name="connsiteX3438" fmla="*/ 1155749 w 7427256"/>
              <a:gd name="connsiteY3438" fmla="*/ 5202366 h 7209248"/>
              <a:gd name="connsiteX3439" fmla="*/ 1146790 w 7427256"/>
              <a:gd name="connsiteY3439" fmla="*/ 5211325 h 7209248"/>
              <a:gd name="connsiteX3440" fmla="*/ 1155749 w 7427256"/>
              <a:gd name="connsiteY3440" fmla="*/ 5206846 h 7209248"/>
              <a:gd name="connsiteX3441" fmla="*/ 1155749 w 7427256"/>
              <a:gd name="connsiteY3441" fmla="*/ 5202366 h 7209248"/>
              <a:gd name="connsiteX3442" fmla="*/ 1084075 w 7427256"/>
              <a:gd name="connsiteY3442" fmla="*/ 5202366 h 7209248"/>
              <a:gd name="connsiteX3443" fmla="*/ 1084075 w 7427256"/>
              <a:gd name="connsiteY3443" fmla="*/ 5206846 h 7209248"/>
              <a:gd name="connsiteX3444" fmla="*/ 1084075 w 7427256"/>
              <a:gd name="connsiteY3444" fmla="*/ 5211325 h 7209248"/>
              <a:gd name="connsiteX3445" fmla="*/ 1088555 w 7427256"/>
              <a:gd name="connsiteY3445" fmla="*/ 5202366 h 7209248"/>
              <a:gd name="connsiteX3446" fmla="*/ 1084075 w 7427256"/>
              <a:gd name="connsiteY3446" fmla="*/ 5202366 h 7209248"/>
              <a:gd name="connsiteX3447" fmla="*/ 1424528 w 7427256"/>
              <a:gd name="connsiteY3447" fmla="*/ 5184447 h 7209248"/>
              <a:gd name="connsiteX3448" fmla="*/ 1442446 w 7427256"/>
              <a:gd name="connsiteY3448" fmla="*/ 5202366 h 7209248"/>
              <a:gd name="connsiteX3449" fmla="*/ 1469324 w 7427256"/>
              <a:gd name="connsiteY3449" fmla="*/ 5211325 h 7209248"/>
              <a:gd name="connsiteX3450" fmla="*/ 1469324 w 7427256"/>
              <a:gd name="connsiteY3450" fmla="*/ 5193407 h 7209248"/>
              <a:gd name="connsiteX3451" fmla="*/ 1442446 w 7427256"/>
              <a:gd name="connsiteY3451" fmla="*/ 5184447 h 7209248"/>
              <a:gd name="connsiteX3452" fmla="*/ 1429008 w 7427256"/>
              <a:gd name="connsiteY3452" fmla="*/ 5184447 h 7209248"/>
              <a:gd name="connsiteX3453" fmla="*/ 1424528 w 7427256"/>
              <a:gd name="connsiteY3453" fmla="*/ 5184447 h 7209248"/>
              <a:gd name="connsiteX3454" fmla="*/ 1182627 w 7427256"/>
              <a:gd name="connsiteY3454" fmla="*/ 5184447 h 7209248"/>
              <a:gd name="connsiteX3455" fmla="*/ 1173668 w 7427256"/>
              <a:gd name="connsiteY3455" fmla="*/ 5193407 h 7209248"/>
              <a:gd name="connsiteX3456" fmla="*/ 1182627 w 7427256"/>
              <a:gd name="connsiteY3456" fmla="*/ 5193407 h 7209248"/>
              <a:gd name="connsiteX3457" fmla="*/ 1182627 w 7427256"/>
              <a:gd name="connsiteY3457" fmla="*/ 5184447 h 7209248"/>
              <a:gd name="connsiteX3458" fmla="*/ 967604 w 7427256"/>
              <a:gd name="connsiteY3458" fmla="*/ 5184447 h 7209248"/>
              <a:gd name="connsiteX3459" fmla="*/ 967604 w 7427256"/>
              <a:gd name="connsiteY3459" fmla="*/ 5193407 h 7209248"/>
              <a:gd name="connsiteX3460" fmla="*/ 958644 w 7427256"/>
              <a:gd name="connsiteY3460" fmla="*/ 5188927 h 7209248"/>
              <a:gd name="connsiteX3461" fmla="*/ 967604 w 7427256"/>
              <a:gd name="connsiteY3461" fmla="*/ 5184447 h 7209248"/>
              <a:gd name="connsiteX3462" fmla="*/ 949686 w 7427256"/>
              <a:gd name="connsiteY3462" fmla="*/ 5166528 h 7209248"/>
              <a:gd name="connsiteX3463" fmla="*/ 949686 w 7427256"/>
              <a:gd name="connsiteY3463" fmla="*/ 5175488 h 7209248"/>
              <a:gd name="connsiteX3464" fmla="*/ 945206 w 7427256"/>
              <a:gd name="connsiteY3464" fmla="*/ 5171008 h 7209248"/>
              <a:gd name="connsiteX3465" fmla="*/ 949686 w 7427256"/>
              <a:gd name="connsiteY3465" fmla="*/ 5166528 h 7209248"/>
              <a:gd name="connsiteX3466" fmla="*/ 6370059 w 7427256"/>
              <a:gd name="connsiteY3466" fmla="*/ 5157569 h 7209248"/>
              <a:gd name="connsiteX3467" fmla="*/ 6343182 w 7427256"/>
              <a:gd name="connsiteY3467" fmla="*/ 5184447 h 7209248"/>
              <a:gd name="connsiteX3468" fmla="*/ 6361100 w 7427256"/>
              <a:gd name="connsiteY3468" fmla="*/ 5175488 h 7209248"/>
              <a:gd name="connsiteX3469" fmla="*/ 6379019 w 7427256"/>
              <a:gd name="connsiteY3469" fmla="*/ 5184447 h 7209248"/>
              <a:gd name="connsiteX3470" fmla="*/ 6387978 w 7427256"/>
              <a:gd name="connsiteY3470" fmla="*/ 5175488 h 7209248"/>
              <a:gd name="connsiteX3471" fmla="*/ 6370059 w 7427256"/>
              <a:gd name="connsiteY3471" fmla="*/ 5157569 h 7209248"/>
              <a:gd name="connsiteX3472" fmla="*/ 1048237 w 7427256"/>
              <a:gd name="connsiteY3472" fmla="*/ 5157569 h 7209248"/>
              <a:gd name="connsiteX3473" fmla="*/ 1039278 w 7427256"/>
              <a:gd name="connsiteY3473" fmla="*/ 5179967 h 7209248"/>
              <a:gd name="connsiteX3474" fmla="*/ 1057197 w 7427256"/>
              <a:gd name="connsiteY3474" fmla="*/ 5193407 h 7209248"/>
              <a:gd name="connsiteX3475" fmla="*/ 1066156 w 7427256"/>
              <a:gd name="connsiteY3475" fmla="*/ 5193407 h 7209248"/>
              <a:gd name="connsiteX3476" fmla="*/ 1066156 w 7427256"/>
              <a:gd name="connsiteY3476" fmla="*/ 5175488 h 7209248"/>
              <a:gd name="connsiteX3477" fmla="*/ 1066156 w 7427256"/>
              <a:gd name="connsiteY3477" fmla="*/ 5157569 h 7209248"/>
              <a:gd name="connsiteX3478" fmla="*/ 1048237 w 7427256"/>
              <a:gd name="connsiteY3478" fmla="*/ 5157569 h 7209248"/>
              <a:gd name="connsiteX3479" fmla="*/ 1244222 w 7427256"/>
              <a:gd name="connsiteY3479" fmla="*/ 5153089 h 7209248"/>
              <a:gd name="connsiteX3480" fmla="*/ 1240862 w 7427256"/>
              <a:gd name="connsiteY3480" fmla="*/ 5157569 h 7209248"/>
              <a:gd name="connsiteX3481" fmla="*/ 1245342 w 7427256"/>
              <a:gd name="connsiteY3481" fmla="*/ 5175488 h 7209248"/>
              <a:gd name="connsiteX3482" fmla="*/ 1245342 w 7427256"/>
              <a:gd name="connsiteY3482" fmla="*/ 5157569 h 7209248"/>
              <a:gd name="connsiteX3483" fmla="*/ 1244222 w 7427256"/>
              <a:gd name="connsiteY3483" fmla="*/ 5153089 h 7209248"/>
              <a:gd name="connsiteX3484" fmla="*/ 6468612 w 7427256"/>
              <a:gd name="connsiteY3484" fmla="*/ 5148611 h 7209248"/>
              <a:gd name="connsiteX3485" fmla="*/ 6468612 w 7427256"/>
              <a:gd name="connsiteY3485" fmla="*/ 5157569 h 7209248"/>
              <a:gd name="connsiteX3486" fmla="*/ 6459652 w 7427256"/>
              <a:gd name="connsiteY3486" fmla="*/ 5166528 h 7209248"/>
              <a:gd name="connsiteX3487" fmla="*/ 6450693 w 7427256"/>
              <a:gd name="connsiteY3487" fmla="*/ 5157569 h 7209248"/>
              <a:gd name="connsiteX3488" fmla="*/ 6468612 w 7427256"/>
              <a:gd name="connsiteY3488" fmla="*/ 5148611 h 7209248"/>
              <a:gd name="connsiteX3489" fmla="*/ 1290138 w 7427256"/>
              <a:gd name="connsiteY3489" fmla="*/ 5148611 h 7209248"/>
              <a:gd name="connsiteX3490" fmla="*/ 1290138 w 7427256"/>
              <a:gd name="connsiteY3490" fmla="*/ 5166528 h 7209248"/>
              <a:gd name="connsiteX3491" fmla="*/ 1290138 w 7427256"/>
              <a:gd name="connsiteY3491" fmla="*/ 5184447 h 7209248"/>
              <a:gd name="connsiteX3492" fmla="*/ 1299098 w 7427256"/>
              <a:gd name="connsiteY3492" fmla="*/ 5193407 h 7209248"/>
              <a:gd name="connsiteX3493" fmla="*/ 1308057 w 7427256"/>
              <a:gd name="connsiteY3493" fmla="*/ 5184447 h 7209248"/>
              <a:gd name="connsiteX3494" fmla="*/ 1308057 w 7427256"/>
              <a:gd name="connsiteY3494" fmla="*/ 5166528 h 7209248"/>
              <a:gd name="connsiteX3495" fmla="*/ 1108713 w 7427256"/>
              <a:gd name="connsiteY3495" fmla="*/ 5144131 h 7209248"/>
              <a:gd name="connsiteX3496" fmla="*/ 1101994 w 7427256"/>
              <a:gd name="connsiteY3496" fmla="*/ 5148611 h 7209248"/>
              <a:gd name="connsiteX3497" fmla="*/ 1101994 w 7427256"/>
              <a:gd name="connsiteY3497" fmla="*/ 5157569 h 7209248"/>
              <a:gd name="connsiteX3498" fmla="*/ 1106473 w 7427256"/>
              <a:gd name="connsiteY3498" fmla="*/ 5171008 h 7209248"/>
              <a:gd name="connsiteX3499" fmla="*/ 1110953 w 7427256"/>
              <a:gd name="connsiteY3499" fmla="*/ 5175488 h 7209248"/>
              <a:gd name="connsiteX3500" fmla="*/ 1119913 w 7427256"/>
              <a:gd name="connsiteY3500" fmla="*/ 5184447 h 7209248"/>
              <a:gd name="connsiteX3501" fmla="*/ 1119913 w 7427256"/>
              <a:gd name="connsiteY3501" fmla="*/ 5166528 h 7209248"/>
              <a:gd name="connsiteX3502" fmla="*/ 1110953 w 7427256"/>
              <a:gd name="connsiteY3502" fmla="*/ 5148611 h 7209248"/>
              <a:gd name="connsiteX3503" fmla="*/ 1108713 w 7427256"/>
              <a:gd name="connsiteY3503" fmla="*/ 5144131 h 7209248"/>
              <a:gd name="connsiteX3504" fmla="*/ 1437966 w 7427256"/>
              <a:gd name="connsiteY3504" fmla="*/ 5130692 h 7209248"/>
              <a:gd name="connsiteX3505" fmla="*/ 1433488 w 7427256"/>
              <a:gd name="connsiteY3505" fmla="*/ 5139651 h 7209248"/>
              <a:gd name="connsiteX3506" fmla="*/ 1442446 w 7427256"/>
              <a:gd name="connsiteY3506" fmla="*/ 5139651 h 7209248"/>
              <a:gd name="connsiteX3507" fmla="*/ 1437966 w 7427256"/>
              <a:gd name="connsiteY3507" fmla="*/ 5130692 h 7209248"/>
              <a:gd name="connsiteX3508" fmla="*/ 449644 w 7427256"/>
              <a:gd name="connsiteY3508" fmla="*/ 5127891 h 7209248"/>
              <a:gd name="connsiteX3509" fmla="*/ 474842 w 7427256"/>
              <a:gd name="connsiteY3509" fmla="*/ 5139651 h 7209248"/>
              <a:gd name="connsiteX3510" fmla="*/ 492761 w 7427256"/>
              <a:gd name="connsiteY3510" fmla="*/ 5184447 h 7209248"/>
              <a:gd name="connsiteX3511" fmla="*/ 483802 w 7427256"/>
              <a:gd name="connsiteY3511" fmla="*/ 5175488 h 7209248"/>
              <a:gd name="connsiteX3512" fmla="*/ 465883 w 7427256"/>
              <a:gd name="connsiteY3512" fmla="*/ 5157569 h 7209248"/>
              <a:gd name="connsiteX3513" fmla="*/ 447965 w 7427256"/>
              <a:gd name="connsiteY3513" fmla="*/ 5130692 h 7209248"/>
              <a:gd name="connsiteX3514" fmla="*/ 449644 w 7427256"/>
              <a:gd name="connsiteY3514" fmla="*/ 5127891 h 7209248"/>
              <a:gd name="connsiteX3515" fmla="*/ 6379019 w 7427256"/>
              <a:gd name="connsiteY3515" fmla="*/ 5121732 h 7209248"/>
              <a:gd name="connsiteX3516" fmla="*/ 6374539 w 7427256"/>
              <a:gd name="connsiteY3516" fmla="*/ 5130692 h 7209248"/>
              <a:gd name="connsiteX3517" fmla="*/ 6379019 w 7427256"/>
              <a:gd name="connsiteY3517" fmla="*/ 5139651 h 7209248"/>
              <a:gd name="connsiteX3518" fmla="*/ 6387978 w 7427256"/>
              <a:gd name="connsiteY3518" fmla="*/ 5130692 h 7209248"/>
              <a:gd name="connsiteX3519" fmla="*/ 6547006 w 7427256"/>
              <a:gd name="connsiteY3519" fmla="*/ 5115012 h 7209248"/>
              <a:gd name="connsiteX3520" fmla="*/ 6540286 w 7427256"/>
              <a:gd name="connsiteY3520" fmla="*/ 5139651 h 7209248"/>
              <a:gd name="connsiteX3521" fmla="*/ 6540286 w 7427256"/>
              <a:gd name="connsiteY3521" fmla="*/ 5130692 h 7209248"/>
              <a:gd name="connsiteX3522" fmla="*/ 6540286 w 7427256"/>
              <a:gd name="connsiteY3522" fmla="*/ 5121732 h 7209248"/>
              <a:gd name="connsiteX3523" fmla="*/ 6542526 w 7427256"/>
              <a:gd name="connsiteY3523" fmla="*/ 5119492 h 7209248"/>
              <a:gd name="connsiteX3524" fmla="*/ 6405896 w 7427256"/>
              <a:gd name="connsiteY3524" fmla="*/ 5112773 h 7209248"/>
              <a:gd name="connsiteX3525" fmla="*/ 6405896 w 7427256"/>
              <a:gd name="connsiteY3525" fmla="*/ 5121732 h 7209248"/>
              <a:gd name="connsiteX3526" fmla="*/ 6423816 w 7427256"/>
              <a:gd name="connsiteY3526" fmla="*/ 5112773 h 7209248"/>
              <a:gd name="connsiteX3527" fmla="*/ 1110953 w 7427256"/>
              <a:gd name="connsiteY3527" fmla="*/ 5112773 h 7209248"/>
              <a:gd name="connsiteX3528" fmla="*/ 1101994 w 7427256"/>
              <a:gd name="connsiteY3528" fmla="*/ 5121732 h 7209248"/>
              <a:gd name="connsiteX3529" fmla="*/ 1110953 w 7427256"/>
              <a:gd name="connsiteY3529" fmla="*/ 5126212 h 7209248"/>
              <a:gd name="connsiteX3530" fmla="*/ 1110953 w 7427256"/>
              <a:gd name="connsiteY3530" fmla="*/ 5112773 h 7209248"/>
              <a:gd name="connsiteX3531" fmla="*/ 6547752 w 7427256"/>
              <a:gd name="connsiteY3531" fmla="*/ 5108294 h 7209248"/>
              <a:gd name="connsiteX3532" fmla="*/ 6548125 w 7427256"/>
              <a:gd name="connsiteY3532" fmla="*/ 5109413 h 7209248"/>
              <a:gd name="connsiteX3533" fmla="*/ 6549244 w 7427256"/>
              <a:gd name="connsiteY3533" fmla="*/ 5112773 h 7209248"/>
              <a:gd name="connsiteX3534" fmla="*/ 6547006 w 7427256"/>
              <a:gd name="connsiteY3534" fmla="*/ 5115012 h 7209248"/>
              <a:gd name="connsiteX3535" fmla="*/ 1021360 w 7427256"/>
              <a:gd name="connsiteY3535" fmla="*/ 5103814 h 7209248"/>
              <a:gd name="connsiteX3536" fmla="*/ 1030320 w 7427256"/>
              <a:gd name="connsiteY3536" fmla="*/ 5121732 h 7209248"/>
              <a:gd name="connsiteX3537" fmla="*/ 1048237 w 7427256"/>
              <a:gd name="connsiteY3537" fmla="*/ 5112773 h 7209248"/>
              <a:gd name="connsiteX3538" fmla="*/ 1039278 w 7427256"/>
              <a:gd name="connsiteY3538" fmla="*/ 5103814 h 7209248"/>
              <a:gd name="connsiteX3539" fmla="*/ 1030320 w 7427256"/>
              <a:gd name="connsiteY3539" fmla="*/ 5103814 h 7209248"/>
              <a:gd name="connsiteX3540" fmla="*/ 6594041 w 7427256"/>
              <a:gd name="connsiteY3540" fmla="*/ 5094854 h 7209248"/>
              <a:gd name="connsiteX3541" fmla="*/ 6603001 w 7427256"/>
              <a:gd name="connsiteY3541" fmla="*/ 5103814 h 7209248"/>
              <a:gd name="connsiteX3542" fmla="*/ 6594041 w 7427256"/>
              <a:gd name="connsiteY3542" fmla="*/ 5103814 h 7209248"/>
              <a:gd name="connsiteX3543" fmla="*/ 6585082 w 7427256"/>
              <a:gd name="connsiteY3543" fmla="*/ 5103814 h 7209248"/>
              <a:gd name="connsiteX3544" fmla="*/ 6594041 w 7427256"/>
              <a:gd name="connsiteY3544" fmla="*/ 5094854 h 7209248"/>
              <a:gd name="connsiteX3545" fmla="*/ 1299098 w 7427256"/>
              <a:gd name="connsiteY3545" fmla="*/ 5094854 h 7209248"/>
              <a:gd name="connsiteX3546" fmla="*/ 1299098 w 7427256"/>
              <a:gd name="connsiteY3546" fmla="*/ 5103814 h 7209248"/>
              <a:gd name="connsiteX3547" fmla="*/ 1308057 w 7427256"/>
              <a:gd name="connsiteY3547" fmla="*/ 5094854 h 7209248"/>
              <a:gd name="connsiteX3548" fmla="*/ 1299098 w 7427256"/>
              <a:gd name="connsiteY3548" fmla="*/ 5094854 h 7209248"/>
              <a:gd name="connsiteX3549" fmla="*/ 958644 w 7427256"/>
              <a:gd name="connsiteY3549" fmla="*/ 5094854 h 7209248"/>
              <a:gd name="connsiteX3550" fmla="*/ 967604 w 7427256"/>
              <a:gd name="connsiteY3550" fmla="*/ 5094854 h 7209248"/>
              <a:gd name="connsiteX3551" fmla="*/ 967604 w 7427256"/>
              <a:gd name="connsiteY3551" fmla="*/ 5103814 h 7209248"/>
              <a:gd name="connsiteX3552" fmla="*/ 963124 w 7427256"/>
              <a:gd name="connsiteY3552" fmla="*/ 5103814 h 7209248"/>
              <a:gd name="connsiteX3553" fmla="*/ 958644 w 7427256"/>
              <a:gd name="connsiteY3553" fmla="*/ 5094854 h 7209248"/>
              <a:gd name="connsiteX3554" fmla="*/ 6543645 w 7427256"/>
              <a:gd name="connsiteY3554" fmla="*/ 5091495 h 7209248"/>
              <a:gd name="connsiteX3555" fmla="*/ 6549244 w 7427256"/>
              <a:gd name="connsiteY3555" fmla="*/ 5094854 h 7209248"/>
              <a:gd name="connsiteX3556" fmla="*/ 6547752 w 7427256"/>
              <a:gd name="connsiteY3556" fmla="*/ 5108294 h 7209248"/>
              <a:gd name="connsiteX3557" fmla="*/ 6544766 w 7427256"/>
              <a:gd name="connsiteY3557" fmla="*/ 5099334 h 7209248"/>
              <a:gd name="connsiteX3558" fmla="*/ 6543645 w 7427256"/>
              <a:gd name="connsiteY3558" fmla="*/ 5091495 h 7209248"/>
              <a:gd name="connsiteX3559" fmla="*/ 895929 w 7427256"/>
              <a:gd name="connsiteY3559" fmla="*/ 5059018 h 7209248"/>
              <a:gd name="connsiteX3560" fmla="*/ 904889 w 7427256"/>
              <a:gd name="connsiteY3560" fmla="*/ 5063496 h 7209248"/>
              <a:gd name="connsiteX3561" fmla="*/ 895929 w 7427256"/>
              <a:gd name="connsiteY3561" fmla="*/ 5067976 h 7209248"/>
              <a:gd name="connsiteX3562" fmla="*/ 895929 w 7427256"/>
              <a:gd name="connsiteY3562" fmla="*/ 5059018 h 7209248"/>
              <a:gd name="connsiteX3563" fmla="*/ 1084075 w 7427256"/>
              <a:gd name="connsiteY3563" fmla="*/ 5050058 h 7209248"/>
              <a:gd name="connsiteX3564" fmla="*/ 1084075 w 7427256"/>
              <a:gd name="connsiteY3564" fmla="*/ 5059018 h 7209248"/>
              <a:gd name="connsiteX3565" fmla="*/ 1093034 w 7427256"/>
              <a:gd name="connsiteY3565" fmla="*/ 5059018 h 7209248"/>
              <a:gd name="connsiteX3566" fmla="*/ 1084075 w 7427256"/>
              <a:gd name="connsiteY3566" fmla="*/ 5050058 h 7209248"/>
              <a:gd name="connsiteX3567" fmla="*/ 770500 w 7427256"/>
              <a:gd name="connsiteY3567" fmla="*/ 5050058 h 7209248"/>
              <a:gd name="connsiteX3568" fmla="*/ 779459 w 7427256"/>
              <a:gd name="connsiteY3568" fmla="*/ 5067976 h 7209248"/>
              <a:gd name="connsiteX3569" fmla="*/ 770500 w 7427256"/>
              <a:gd name="connsiteY3569" fmla="*/ 5067976 h 7209248"/>
              <a:gd name="connsiteX3570" fmla="*/ 550996 w 7427256"/>
              <a:gd name="connsiteY3570" fmla="*/ 5041099 h 7209248"/>
              <a:gd name="connsiteX3571" fmla="*/ 555476 w 7427256"/>
              <a:gd name="connsiteY3571" fmla="*/ 5050058 h 7209248"/>
              <a:gd name="connsiteX3572" fmla="*/ 546517 w 7427256"/>
              <a:gd name="connsiteY3572" fmla="*/ 5050058 h 7209248"/>
              <a:gd name="connsiteX3573" fmla="*/ 550996 w 7427256"/>
              <a:gd name="connsiteY3573" fmla="*/ 5041099 h 7209248"/>
              <a:gd name="connsiteX3574" fmla="*/ 465883 w 7427256"/>
              <a:gd name="connsiteY3574" fmla="*/ 5041099 h 7209248"/>
              <a:gd name="connsiteX3575" fmla="*/ 474842 w 7427256"/>
              <a:gd name="connsiteY3575" fmla="*/ 5041099 h 7209248"/>
              <a:gd name="connsiteX3576" fmla="*/ 474842 w 7427256"/>
              <a:gd name="connsiteY3576" fmla="*/ 5050058 h 7209248"/>
              <a:gd name="connsiteX3577" fmla="*/ 465883 w 7427256"/>
              <a:gd name="connsiteY3577" fmla="*/ 5041099 h 7209248"/>
              <a:gd name="connsiteX3578" fmla="*/ 1043758 w 7427256"/>
              <a:gd name="connsiteY3578" fmla="*/ 5032139 h 7209248"/>
              <a:gd name="connsiteX3579" fmla="*/ 1039278 w 7427256"/>
              <a:gd name="connsiteY3579" fmla="*/ 5050058 h 7209248"/>
              <a:gd name="connsiteX3580" fmla="*/ 1048237 w 7427256"/>
              <a:gd name="connsiteY3580" fmla="*/ 5059018 h 7209248"/>
              <a:gd name="connsiteX3581" fmla="*/ 1048237 w 7427256"/>
              <a:gd name="connsiteY3581" fmla="*/ 5041099 h 7209248"/>
              <a:gd name="connsiteX3582" fmla="*/ 1043758 w 7427256"/>
              <a:gd name="connsiteY3582" fmla="*/ 5032139 h 7209248"/>
              <a:gd name="connsiteX3583" fmla="*/ 837694 w 7427256"/>
              <a:gd name="connsiteY3583" fmla="*/ 5032139 h 7209248"/>
              <a:gd name="connsiteX3584" fmla="*/ 851133 w 7427256"/>
              <a:gd name="connsiteY3584" fmla="*/ 5032139 h 7209248"/>
              <a:gd name="connsiteX3585" fmla="*/ 842174 w 7427256"/>
              <a:gd name="connsiteY3585" fmla="*/ 5041099 h 7209248"/>
              <a:gd name="connsiteX3586" fmla="*/ 833215 w 7427256"/>
              <a:gd name="connsiteY3586" fmla="*/ 5036619 h 7209248"/>
              <a:gd name="connsiteX3587" fmla="*/ 837694 w 7427256"/>
              <a:gd name="connsiteY3587" fmla="*/ 5032139 h 7209248"/>
              <a:gd name="connsiteX3588" fmla="*/ 6486530 w 7427256"/>
              <a:gd name="connsiteY3588" fmla="*/ 5023180 h 7209248"/>
              <a:gd name="connsiteX3589" fmla="*/ 6468612 w 7427256"/>
              <a:gd name="connsiteY3589" fmla="*/ 5050058 h 7209248"/>
              <a:gd name="connsiteX3590" fmla="*/ 6540286 w 7427256"/>
              <a:gd name="connsiteY3590" fmla="*/ 5050058 h 7209248"/>
              <a:gd name="connsiteX3591" fmla="*/ 6549244 w 7427256"/>
              <a:gd name="connsiteY3591" fmla="*/ 5041099 h 7209248"/>
              <a:gd name="connsiteX3592" fmla="*/ 6562684 w 7427256"/>
              <a:gd name="connsiteY3592" fmla="*/ 5027660 h 7209248"/>
              <a:gd name="connsiteX3593" fmla="*/ 6540286 w 7427256"/>
              <a:gd name="connsiteY3593" fmla="*/ 5032139 h 7209248"/>
              <a:gd name="connsiteX3594" fmla="*/ 6513408 w 7427256"/>
              <a:gd name="connsiteY3594" fmla="*/ 5032139 h 7209248"/>
              <a:gd name="connsiteX3595" fmla="*/ 6513408 w 7427256"/>
              <a:gd name="connsiteY3595" fmla="*/ 5023180 h 7209248"/>
              <a:gd name="connsiteX3596" fmla="*/ 6486530 w 7427256"/>
              <a:gd name="connsiteY3596" fmla="*/ 5023180 h 7209248"/>
              <a:gd name="connsiteX3597" fmla="*/ 855613 w 7427256"/>
              <a:gd name="connsiteY3597" fmla="*/ 5014220 h 7209248"/>
              <a:gd name="connsiteX3598" fmla="*/ 860093 w 7427256"/>
              <a:gd name="connsiteY3598" fmla="*/ 5023180 h 7209248"/>
              <a:gd name="connsiteX3599" fmla="*/ 851133 w 7427256"/>
              <a:gd name="connsiteY3599" fmla="*/ 5023180 h 7209248"/>
              <a:gd name="connsiteX3600" fmla="*/ 855613 w 7427256"/>
              <a:gd name="connsiteY3600" fmla="*/ 5014220 h 7209248"/>
              <a:gd name="connsiteX3601" fmla="*/ 6947932 w 7427256"/>
              <a:gd name="connsiteY3601" fmla="*/ 5005261 h 7209248"/>
              <a:gd name="connsiteX3602" fmla="*/ 6952414 w 7427256"/>
              <a:gd name="connsiteY3602" fmla="*/ 5014220 h 7209248"/>
              <a:gd name="connsiteX3603" fmla="*/ 6943454 w 7427256"/>
              <a:gd name="connsiteY3603" fmla="*/ 5023180 h 7209248"/>
              <a:gd name="connsiteX3604" fmla="*/ 6938975 w 7427256"/>
              <a:gd name="connsiteY3604" fmla="*/ 5014220 h 7209248"/>
              <a:gd name="connsiteX3605" fmla="*/ 6947932 w 7427256"/>
              <a:gd name="connsiteY3605" fmla="*/ 5005261 h 7209248"/>
              <a:gd name="connsiteX3606" fmla="*/ 376291 w 7427256"/>
              <a:gd name="connsiteY3606" fmla="*/ 5005261 h 7209248"/>
              <a:gd name="connsiteX3607" fmla="*/ 376291 w 7427256"/>
              <a:gd name="connsiteY3607" fmla="*/ 5014220 h 7209248"/>
              <a:gd name="connsiteX3608" fmla="*/ 371811 w 7427256"/>
              <a:gd name="connsiteY3608" fmla="*/ 5018700 h 7209248"/>
              <a:gd name="connsiteX3609" fmla="*/ 367331 w 7427256"/>
              <a:gd name="connsiteY3609" fmla="*/ 5009741 h 7209248"/>
              <a:gd name="connsiteX3610" fmla="*/ 376291 w 7427256"/>
              <a:gd name="connsiteY3610" fmla="*/ 5005261 h 7209248"/>
              <a:gd name="connsiteX3611" fmla="*/ 313575 w 7427256"/>
              <a:gd name="connsiteY3611" fmla="*/ 4951506 h 7209248"/>
              <a:gd name="connsiteX3612" fmla="*/ 318055 w 7427256"/>
              <a:gd name="connsiteY3612" fmla="*/ 4964945 h 7209248"/>
              <a:gd name="connsiteX3613" fmla="*/ 309095 w 7427256"/>
              <a:gd name="connsiteY3613" fmla="*/ 4964945 h 7209248"/>
              <a:gd name="connsiteX3614" fmla="*/ 313575 w 7427256"/>
              <a:gd name="connsiteY3614" fmla="*/ 4951506 h 7209248"/>
              <a:gd name="connsiteX3615" fmla="*/ 824255 w 7427256"/>
              <a:gd name="connsiteY3615" fmla="*/ 4942546 h 7209248"/>
              <a:gd name="connsiteX3616" fmla="*/ 851133 w 7427256"/>
              <a:gd name="connsiteY3616" fmla="*/ 4951506 h 7209248"/>
              <a:gd name="connsiteX3617" fmla="*/ 815296 w 7427256"/>
              <a:gd name="connsiteY3617" fmla="*/ 4951506 h 7209248"/>
              <a:gd name="connsiteX3618" fmla="*/ 6620920 w 7427256"/>
              <a:gd name="connsiteY3618" fmla="*/ 4938067 h 7209248"/>
              <a:gd name="connsiteX3619" fmla="*/ 6611960 w 7427256"/>
              <a:gd name="connsiteY3619" fmla="*/ 4942546 h 7209248"/>
              <a:gd name="connsiteX3620" fmla="*/ 6603001 w 7427256"/>
              <a:gd name="connsiteY3620" fmla="*/ 4947026 h 7209248"/>
              <a:gd name="connsiteX3621" fmla="*/ 6585082 w 7427256"/>
              <a:gd name="connsiteY3621" fmla="*/ 4951506 h 7209248"/>
              <a:gd name="connsiteX3622" fmla="*/ 6567164 w 7427256"/>
              <a:gd name="connsiteY3622" fmla="*/ 4973904 h 7209248"/>
              <a:gd name="connsiteX3623" fmla="*/ 6540286 w 7427256"/>
              <a:gd name="connsiteY3623" fmla="*/ 4987342 h 7209248"/>
              <a:gd name="connsiteX3624" fmla="*/ 6531327 w 7427256"/>
              <a:gd name="connsiteY3624" fmla="*/ 5005261 h 7209248"/>
              <a:gd name="connsiteX3625" fmla="*/ 6567164 w 7427256"/>
              <a:gd name="connsiteY3625" fmla="*/ 4996302 h 7209248"/>
              <a:gd name="connsiteX3626" fmla="*/ 6594041 w 7427256"/>
              <a:gd name="connsiteY3626" fmla="*/ 4978384 h 7209248"/>
              <a:gd name="connsiteX3627" fmla="*/ 6620920 w 7427256"/>
              <a:gd name="connsiteY3627" fmla="*/ 4969424 h 7209248"/>
              <a:gd name="connsiteX3628" fmla="*/ 6629879 w 7427256"/>
              <a:gd name="connsiteY3628" fmla="*/ 4942546 h 7209248"/>
              <a:gd name="connsiteX3629" fmla="*/ 6620920 w 7427256"/>
              <a:gd name="connsiteY3629" fmla="*/ 4938067 h 7209248"/>
              <a:gd name="connsiteX3630" fmla="*/ 6576124 w 7427256"/>
              <a:gd name="connsiteY3630" fmla="*/ 4924627 h 7209248"/>
              <a:gd name="connsiteX3631" fmla="*/ 6580602 w 7427256"/>
              <a:gd name="connsiteY3631" fmla="*/ 4933587 h 7209248"/>
              <a:gd name="connsiteX3632" fmla="*/ 6585082 w 7427256"/>
              <a:gd name="connsiteY3632" fmla="*/ 4933587 h 7209248"/>
              <a:gd name="connsiteX3633" fmla="*/ 1429008 w 7427256"/>
              <a:gd name="connsiteY3633" fmla="*/ 4915668 h 7209248"/>
              <a:gd name="connsiteX3634" fmla="*/ 1429008 w 7427256"/>
              <a:gd name="connsiteY3634" fmla="*/ 4924627 h 7209248"/>
              <a:gd name="connsiteX3635" fmla="*/ 1437966 w 7427256"/>
              <a:gd name="connsiteY3635" fmla="*/ 4929107 h 7209248"/>
              <a:gd name="connsiteX3636" fmla="*/ 1437966 w 7427256"/>
              <a:gd name="connsiteY3636" fmla="*/ 4920148 h 7209248"/>
              <a:gd name="connsiteX3637" fmla="*/ 1429008 w 7427256"/>
              <a:gd name="connsiteY3637" fmla="*/ 4915668 h 7209248"/>
              <a:gd name="connsiteX3638" fmla="*/ 1352854 w 7427256"/>
              <a:gd name="connsiteY3638" fmla="*/ 4915668 h 7209248"/>
              <a:gd name="connsiteX3639" fmla="*/ 1352854 w 7427256"/>
              <a:gd name="connsiteY3639" fmla="*/ 4924627 h 7209248"/>
              <a:gd name="connsiteX3640" fmla="*/ 1361814 w 7427256"/>
              <a:gd name="connsiteY3640" fmla="*/ 4920148 h 7209248"/>
              <a:gd name="connsiteX3641" fmla="*/ 1352854 w 7427256"/>
              <a:gd name="connsiteY3641" fmla="*/ 4915668 h 7209248"/>
              <a:gd name="connsiteX3642" fmla="*/ 344933 w 7427256"/>
              <a:gd name="connsiteY3642" fmla="*/ 4915668 h 7209248"/>
              <a:gd name="connsiteX3643" fmla="*/ 349412 w 7427256"/>
              <a:gd name="connsiteY3643" fmla="*/ 4924627 h 7209248"/>
              <a:gd name="connsiteX3644" fmla="*/ 340453 w 7427256"/>
              <a:gd name="connsiteY3644" fmla="*/ 4920148 h 7209248"/>
              <a:gd name="connsiteX3645" fmla="*/ 344933 w 7427256"/>
              <a:gd name="connsiteY3645" fmla="*/ 4915668 h 7209248"/>
              <a:gd name="connsiteX3646" fmla="*/ 1004841 w 7427256"/>
              <a:gd name="connsiteY3646" fmla="*/ 4910349 h 7209248"/>
              <a:gd name="connsiteX3647" fmla="*/ 998962 w 7427256"/>
              <a:gd name="connsiteY3647" fmla="*/ 4911188 h 7209248"/>
              <a:gd name="connsiteX3648" fmla="*/ 981043 w 7427256"/>
              <a:gd name="connsiteY3648" fmla="*/ 4924627 h 7209248"/>
              <a:gd name="connsiteX3649" fmla="*/ 994482 w 7427256"/>
              <a:gd name="connsiteY3649" fmla="*/ 4942546 h 7209248"/>
              <a:gd name="connsiteX3650" fmla="*/ 1012400 w 7427256"/>
              <a:gd name="connsiteY3650" fmla="*/ 4924627 h 7209248"/>
              <a:gd name="connsiteX3651" fmla="*/ 1004841 w 7427256"/>
              <a:gd name="connsiteY3651" fmla="*/ 4910349 h 7209248"/>
              <a:gd name="connsiteX3652" fmla="*/ 259819 w 7427256"/>
              <a:gd name="connsiteY3652" fmla="*/ 4906709 h 7209248"/>
              <a:gd name="connsiteX3653" fmla="*/ 268779 w 7427256"/>
              <a:gd name="connsiteY3653" fmla="*/ 4906709 h 7209248"/>
              <a:gd name="connsiteX3654" fmla="*/ 268779 w 7427256"/>
              <a:gd name="connsiteY3654" fmla="*/ 4915668 h 7209248"/>
              <a:gd name="connsiteX3655" fmla="*/ 978803 w 7427256"/>
              <a:gd name="connsiteY3655" fmla="*/ 4899990 h 7209248"/>
              <a:gd name="connsiteX3656" fmla="*/ 976563 w 7427256"/>
              <a:gd name="connsiteY3656" fmla="*/ 4902229 h 7209248"/>
              <a:gd name="connsiteX3657" fmla="*/ 985523 w 7427256"/>
              <a:gd name="connsiteY3657" fmla="*/ 4906709 h 7209248"/>
              <a:gd name="connsiteX3658" fmla="*/ 994482 w 7427256"/>
              <a:gd name="connsiteY3658" fmla="*/ 4906709 h 7209248"/>
              <a:gd name="connsiteX3659" fmla="*/ 985523 w 7427256"/>
              <a:gd name="connsiteY3659" fmla="*/ 4902229 h 7209248"/>
              <a:gd name="connsiteX3660" fmla="*/ 978803 w 7427256"/>
              <a:gd name="connsiteY3660" fmla="*/ 4899990 h 7209248"/>
              <a:gd name="connsiteX3661" fmla="*/ 1352854 w 7427256"/>
              <a:gd name="connsiteY3661" fmla="*/ 4897749 h 7209248"/>
              <a:gd name="connsiteX3662" fmla="*/ 1334935 w 7427256"/>
              <a:gd name="connsiteY3662" fmla="*/ 4906709 h 7209248"/>
              <a:gd name="connsiteX3663" fmla="*/ 1343895 w 7427256"/>
              <a:gd name="connsiteY3663" fmla="*/ 4906709 h 7209248"/>
              <a:gd name="connsiteX3664" fmla="*/ 1352854 w 7427256"/>
              <a:gd name="connsiteY3664" fmla="*/ 4897749 h 7209248"/>
              <a:gd name="connsiteX3665" fmla="*/ 6800106 w 7427256"/>
              <a:gd name="connsiteY3665" fmla="*/ 4870872 h 7209248"/>
              <a:gd name="connsiteX3666" fmla="*/ 6809064 w 7427256"/>
              <a:gd name="connsiteY3666" fmla="*/ 4893269 h 7209248"/>
              <a:gd name="connsiteX3667" fmla="*/ 6800106 w 7427256"/>
              <a:gd name="connsiteY3667" fmla="*/ 4924627 h 7209248"/>
              <a:gd name="connsiteX3668" fmla="*/ 6782186 w 7427256"/>
              <a:gd name="connsiteY3668" fmla="*/ 4924627 h 7209248"/>
              <a:gd name="connsiteX3669" fmla="*/ 6791146 w 7427256"/>
              <a:gd name="connsiteY3669" fmla="*/ 4893269 h 7209248"/>
              <a:gd name="connsiteX3670" fmla="*/ 6800106 w 7427256"/>
              <a:gd name="connsiteY3670" fmla="*/ 4870872 h 7209248"/>
              <a:gd name="connsiteX3671" fmla="*/ 1308057 w 7427256"/>
              <a:gd name="connsiteY3671" fmla="*/ 4870872 h 7209248"/>
              <a:gd name="connsiteX3672" fmla="*/ 1299098 w 7427256"/>
              <a:gd name="connsiteY3672" fmla="*/ 4879831 h 7209248"/>
              <a:gd name="connsiteX3673" fmla="*/ 1317017 w 7427256"/>
              <a:gd name="connsiteY3673" fmla="*/ 4879831 h 7209248"/>
              <a:gd name="connsiteX3674" fmla="*/ 1003441 w 7427256"/>
              <a:gd name="connsiteY3674" fmla="*/ 4861913 h 7209248"/>
              <a:gd name="connsiteX3675" fmla="*/ 998962 w 7427256"/>
              <a:gd name="connsiteY3675" fmla="*/ 4866392 h 7209248"/>
              <a:gd name="connsiteX3676" fmla="*/ 1003441 w 7427256"/>
              <a:gd name="connsiteY3676" fmla="*/ 4870872 h 7209248"/>
              <a:gd name="connsiteX3677" fmla="*/ 1003441 w 7427256"/>
              <a:gd name="connsiteY3677" fmla="*/ 4861913 h 7209248"/>
              <a:gd name="connsiteX3678" fmla="*/ 815296 w 7427256"/>
              <a:gd name="connsiteY3678" fmla="*/ 4861913 h 7209248"/>
              <a:gd name="connsiteX3679" fmla="*/ 824255 w 7427256"/>
              <a:gd name="connsiteY3679" fmla="*/ 4866392 h 7209248"/>
              <a:gd name="connsiteX3680" fmla="*/ 824255 w 7427256"/>
              <a:gd name="connsiteY3680" fmla="*/ 4870872 h 7209248"/>
              <a:gd name="connsiteX3681" fmla="*/ 815296 w 7427256"/>
              <a:gd name="connsiteY3681" fmla="*/ 4861913 h 7209248"/>
              <a:gd name="connsiteX3682" fmla="*/ 895929 w 7427256"/>
              <a:gd name="connsiteY3682" fmla="*/ 4852953 h 7209248"/>
              <a:gd name="connsiteX3683" fmla="*/ 895929 w 7427256"/>
              <a:gd name="connsiteY3683" fmla="*/ 4875352 h 7209248"/>
              <a:gd name="connsiteX3684" fmla="*/ 909368 w 7427256"/>
              <a:gd name="connsiteY3684" fmla="*/ 4888791 h 7209248"/>
              <a:gd name="connsiteX3685" fmla="*/ 931767 w 7427256"/>
              <a:gd name="connsiteY3685" fmla="*/ 4897749 h 7209248"/>
              <a:gd name="connsiteX3686" fmla="*/ 940726 w 7427256"/>
              <a:gd name="connsiteY3686" fmla="*/ 4897749 h 7209248"/>
              <a:gd name="connsiteX3687" fmla="*/ 940726 w 7427256"/>
              <a:gd name="connsiteY3687" fmla="*/ 4879831 h 7209248"/>
              <a:gd name="connsiteX3688" fmla="*/ 931767 w 7427256"/>
              <a:gd name="connsiteY3688" fmla="*/ 4879831 h 7209248"/>
              <a:gd name="connsiteX3689" fmla="*/ 913848 w 7427256"/>
              <a:gd name="connsiteY3689" fmla="*/ 4870872 h 7209248"/>
              <a:gd name="connsiteX3690" fmla="*/ 904889 w 7427256"/>
              <a:gd name="connsiteY3690" fmla="*/ 4861913 h 7209248"/>
              <a:gd name="connsiteX3691" fmla="*/ 895929 w 7427256"/>
              <a:gd name="connsiteY3691" fmla="*/ 4852953 h 7209248"/>
              <a:gd name="connsiteX3692" fmla="*/ 6656756 w 7427256"/>
              <a:gd name="connsiteY3692" fmla="*/ 4843994 h 7209248"/>
              <a:gd name="connsiteX3693" fmla="*/ 6603001 w 7427256"/>
              <a:gd name="connsiteY3693" fmla="*/ 4897749 h 7209248"/>
              <a:gd name="connsiteX3694" fmla="*/ 6616440 w 7427256"/>
              <a:gd name="connsiteY3694" fmla="*/ 4897749 h 7209248"/>
              <a:gd name="connsiteX3695" fmla="*/ 6634359 w 7427256"/>
              <a:gd name="connsiteY3695" fmla="*/ 4875352 h 7209248"/>
              <a:gd name="connsiteX3696" fmla="*/ 6647798 w 7427256"/>
              <a:gd name="connsiteY3696" fmla="*/ 4852953 h 7209248"/>
              <a:gd name="connsiteX3697" fmla="*/ 6661236 w 7427256"/>
              <a:gd name="connsiteY3697" fmla="*/ 4848473 h 7209248"/>
              <a:gd name="connsiteX3698" fmla="*/ 6656756 w 7427256"/>
              <a:gd name="connsiteY3698" fmla="*/ 4843994 h 7209248"/>
              <a:gd name="connsiteX3699" fmla="*/ 456923 w 7427256"/>
              <a:gd name="connsiteY3699" fmla="*/ 4826075 h 7209248"/>
              <a:gd name="connsiteX3700" fmla="*/ 465883 w 7427256"/>
              <a:gd name="connsiteY3700" fmla="*/ 4835034 h 7209248"/>
              <a:gd name="connsiteX3701" fmla="*/ 447965 w 7427256"/>
              <a:gd name="connsiteY3701" fmla="*/ 4835034 h 7209248"/>
              <a:gd name="connsiteX3702" fmla="*/ 1379731 w 7427256"/>
              <a:gd name="connsiteY3702" fmla="*/ 4808157 h 7209248"/>
              <a:gd name="connsiteX3703" fmla="*/ 1388691 w 7427256"/>
              <a:gd name="connsiteY3703" fmla="*/ 4817117 h 7209248"/>
              <a:gd name="connsiteX3704" fmla="*/ 1397650 w 7427256"/>
              <a:gd name="connsiteY3704" fmla="*/ 4808157 h 7209248"/>
              <a:gd name="connsiteX3705" fmla="*/ 1379731 w 7427256"/>
              <a:gd name="connsiteY3705" fmla="*/ 4808157 h 7209248"/>
              <a:gd name="connsiteX3706" fmla="*/ 878010 w 7427256"/>
              <a:gd name="connsiteY3706" fmla="*/ 4808157 h 7209248"/>
              <a:gd name="connsiteX3707" fmla="*/ 886970 w 7427256"/>
              <a:gd name="connsiteY3707" fmla="*/ 4817117 h 7209248"/>
              <a:gd name="connsiteX3708" fmla="*/ 895929 w 7427256"/>
              <a:gd name="connsiteY3708" fmla="*/ 4817117 h 7209248"/>
              <a:gd name="connsiteX3709" fmla="*/ 250860 w 7427256"/>
              <a:gd name="connsiteY3709" fmla="*/ 4808157 h 7209248"/>
              <a:gd name="connsiteX3710" fmla="*/ 268779 w 7427256"/>
              <a:gd name="connsiteY3710" fmla="*/ 4817117 h 7209248"/>
              <a:gd name="connsiteX3711" fmla="*/ 277738 w 7427256"/>
              <a:gd name="connsiteY3711" fmla="*/ 4826075 h 7209248"/>
              <a:gd name="connsiteX3712" fmla="*/ 264299 w 7427256"/>
              <a:gd name="connsiteY3712" fmla="*/ 4826075 h 7209248"/>
              <a:gd name="connsiteX3713" fmla="*/ 259819 w 7427256"/>
              <a:gd name="connsiteY3713" fmla="*/ 4835034 h 7209248"/>
              <a:gd name="connsiteX3714" fmla="*/ 250860 w 7427256"/>
              <a:gd name="connsiteY3714" fmla="*/ 4835034 h 7209248"/>
              <a:gd name="connsiteX3715" fmla="*/ 347172 w 7427256"/>
              <a:gd name="connsiteY3715" fmla="*/ 4803677 h 7209248"/>
              <a:gd name="connsiteX3716" fmla="*/ 349412 w 7427256"/>
              <a:gd name="connsiteY3716" fmla="*/ 4808157 h 7209248"/>
              <a:gd name="connsiteX3717" fmla="*/ 349412 w 7427256"/>
              <a:gd name="connsiteY3717" fmla="*/ 4817117 h 7209248"/>
              <a:gd name="connsiteX3718" fmla="*/ 340453 w 7427256"/>
              <a:gd name="connsiteY3718" fmla="*/ 4808157 h 7209248"/>
              <a:gd name="connsiteX3719" fmla="*/ 347172 w 7427256"/>
              <a:gd name="connsiteY3719" fmla="*/ 4803677 h 7209248"/>
              <a:gd name="connsiteX3720" fmla="*/ 537558 w 7427256"/>
              <a:gd name="connsiteY3720" fmla="*/ 4799198 h 7209248"/>
              <a:gd name="connsiteX3721" fmla="*/ 546517 w 7427256"/>
              <a:gd name="connsiteY3721" fmla="*/ 4799198 h 7209248"/>
              <a:gd name="connsiteX3722" fmla="*/ 537558 w 7427256"/>
              <a:gd name="connsiteY3722" fmla="*/ 4808157 h 7209248"/>
              <a:gd name="connsiteX3723" fmla="*/ 528599 w 7427256"/>
              <a:gd name="connsiteY3723" fmla="*/ 4803677 h 7209248"/>
              <a:gd name="connsiteX3724" fmla="*/ 537558 w 7427256"/>
              <a:gd name="connsiteY3724" fmla="*/ 4799198 h 7209248"/>
              <a:gd name="connsiteX3725" fmla="*/ 1272219 w 7427256"/>
              <a:gd name="connsiteY3725" fmla="*/ 4790238 h 7209248"/>
              <a:gd name="connsiteX3726" fmla="*/ 1263261 w 7427256"/>
              <a:gd name="connsiteY3726" fmla="*/ 4799198 h 7209248"/>
              <a:gd name="connsiteX3727" fmla="*/ 1290138 w 7427256"/>
              <a:gd name="connsiteY3727" fmla="*/ 4808157 h 7209248"/>
              <a:gd name="connsiteX3728" fmla="*/ 1272219 w 7427256"/>
              <a:gd name="connsiteY3728" fmla="*/ 4790238 h 7209248"/>
              <a:gd name="connsiteX3729" fmla="*/ 878010 w 7427256"/>
              <a:gd name="connsiteY3729" fmla="*/ 4775679 h 7209248"/>
              <a:gd name="connsiteX3730" fmla="*/ 869052 w 7427256"/>
              <a:gd name="connsiteY3730" fmla="*/ 4776799 h 7209248"/>
              <a:gd name="connsiteX3731" fmla="*/ 860093 w 7427256"/>
              <a:gd name="connsiteY3731" fmla="*/ 4790238 h 7209248"/>
              <a:gd name="connsiteX3732" fmla="*/ 886970 w 7427256"/>
              <a:gd name="connsiteY3732" fmla="*/ 4790238 h 7209248"/>
              <a:gd name="connsiteX3733" fmla="*/ 886970 w 7427256"/>
              <a:gd name="connsiteY3733" fmla="*/ 4781279 h 7209248"/>
              <a:gd name="connsiteX3734" fmla="*/ 878010 w 7427256"/>
              <a:gd name="connsiteY3734" fmla="*/ 4775679 h 7209248"/>
              <a:gd name="connsiteX3735" fmla="*/ 1290138 w 7427256"/>
              <a:gd name="connsiteY3735" fmla="*/ 4772320 h 7209248"/>
              <a:gd name="connsiteX3736" fmla="*/ 1290138 w 7427256"/>
              <a:gd name="connsiteY3736" fmla="*/ 4781279 h 7209248"/>
              <a:gd name="connsiteX3737" fmla="*/ 1299098 w 7427256"/>
              <a:gd name="connsiteY3737" fmla="*/ 4781279 h 7209248"/>
              <a:gd name="connsiteX3738" fmla="*/ 1294618 w 7427256"/>
              <a:gd name="connsiteY3738" fmla="*/ 4772320 h 7209248"/>
              <a:gd name="connsiteX3739" fmla="*/ 1290138 w 7427256"/>
              <a:gd name="connsiteY3739" fmla="*/ 4772320 h 7209248"/>
              <a:gd name="connsiteX3740" fmla="*/ 931767 w 7427256"/>
              <a:gd name="connsiteY3740" fmla="*/ 4772320 h 7209248"/>
              <a:gd name="connsiteX3741" fmla="*/ 931767 w 7427256"/>
              <a:gd name="connsiteY3741" fmla="*/ 4799198 h 7209248"/>
              <a:gd name="connsiteX3742" fmla="*/ 936247 w 7427256"/>
              <a:gd name="connsiteY3742" fmla="*/ 4790238 h 7209248"/>
              <a:gd name="connsiteX3743" fmla="*/ 940726 w 7427256"/>
              <a:gd name="connsiteY3743" fmla="*/ 4776799 h 7209248"/>
              <a:gd name="connsiteX3744" fmla="*/ 945206 w 7427256"/>
              <a:gd name="connsiteY3744" fmla="*/ 4772320 h 7209248"/>
              <a:gd name="connsiteX3745" fmla="*/ 931767 w 7427256"/>
              <a:gd name="connsiteY3745" fmla="*/ 4772320 h 7209248"/>
              <a:gd name="connsiteX3746" fmla="*/ 376291 w 7427256"/>
              <a:gd name="connsiteY3746" fmla="*/ 4754401 h 7209248"/>
              <a:gd name="connsiteX3747" fmla="*/ 385250 w 7427256"/>
              <a:gd name="connsiteY3747" fmla="*/ 4763360 h 7209248"/>
              <a:gd name="connsiteX3748" fmla="*/ 385250 w 7427256"/>
              <a:gd name="connsiteY3748" fmla="*/ 4772320 h 7209248"/>
              <a:gd name="connsiteX3749" fmla="*/ 376291 w 7427256"/>
              <a:gd name="connsiteY3749" fmla="*/ 4772320 h 7209248"/>
              <a:gd name="connsiteX3750" fmla="*/ 894044 w 7427256"/>
              <a:gd name="connsiteY3750" fmla="*/ 4716206 h 7209248"/>
              <a:gd name="connsiteX3751" fmla="*/ 894809 w 7427256"/>
              <a:gd name="connsiteY3751" fmla="*/ 4716324 h 7209248"/>
              <a:gd name="connsiteX3752" fmla="*/ 900409 w 7427256"/>
              <a:gd name="connsiteY3752" fmla="*/ 4727522 h 7209248"/>
              <a:gd name="connsiteX3753" fmla="*/ 913848 w 7427256"/>
              <a:gd name="connsiteY3753" fmla="*/ 4745441 h 7209248"/>
              <a:gd name="connsiteX3754" fmla="*/ 913848 w 7427256"/>
              <a:gd name="connsiteY3754" fmla="*/ 4727522 h 7209248"/>
              <a:gd name="connsiteX3755" fmla="*/ 895929 w 7427256"/>
              <a:gd name="connsiteY3755" fmla="*/ 4716324 h 7209248"/>
              <a:gd name="connsiteX3756" fmla="*/ 886970 w 7427256"/>
              <a:gd name="connsiteY3756" fmla="*/ 4715764 h 7209248"/>
              <a:gd name="connsiteX3757" fmla="*/ 878010 w 7427256"/>
              <a:gd name="connsiteY3757" fmla="*/ 4718564 h 7209248"/>
              <a:gd name="connsiteX3758" fmla="*/ 886970 w 7427256"/>
              <a:gd name="connsiteY3758" fmla="*/ 4718564 h 7209248"/>
              <a:gd name="connsiteX3759" fmla="*/ 890810 w 7427256"/>
              <a:gd name="connsiteY3759" fmla="*/ 4716004 h 7209248"/>
              <a:gd name="connsiteX3760" fmla="*/ 954166 w 7427256"/>
              <a:gd name="connsiteY3760" fmla="*/ 4700645 h 7209248"/>
              <a:gd name="connsiteX3761" fmla="*/ 949686 w 7427256"/>
              <a:gd name="connsiteY3761" fmla="*/ 4705125 h 7209248"/>
              <a:gd name="connsiteX3762" fmla="*/ 963124 w 7427256"/>
              <a:gd name="connsiteY3762" fmla="*/ 4709605 h 7209248"/>
              <a:gd name="connsiteX3763" fmla="*/ 967604 w 7427256"/>
              <a:gd name="connsiteY3763" fmla="*/ 4705125 h 7209248"/>
              <a:gd name="connsiteX3764" fmla="*/ 954166 w 7427256"/>
              <a:gd name="connsiteY3764" fmla="*/ 4700645 h 7209248"/>
              <a:gd name="connsiteX3765" fmla="*/ 864572 w 7427256"/>
              <a:gd name="connsiteY3765" fmla="*/ 4700645 h 7209248"/>
              <a:gd name="connsiteX3766" fmla="*/ 860093 w 7427256"/>
              <a:gd name="connsiteY3766" fmla="*/ 4709605 h 7209248"/>
              <a:gd name="connsiteX3767" fmla="*/ 860093 w 7427256"/>
              <a:gd name="connsiteY3767" fmla="*/ 4718564 h 7209248"/>
              <a:gd name="connsiteX3768" fmla="*/ 869052 w 7427256"/>
              <a:gd name="connsiteY3768" fmla="*/ 4709605 h 7209248"/>
              <a:gd name="connsiteX3769" fmla="*/ 864572 w 7427256"/>
              <a:gd name="connsiteY3769" fmla="*/ 4700645 h 7209248"/>
              <a:gd name="connsiteX3770" fmla="*/ 322534 w 7427256"/>
              <a:gd name="connsiteY3770" fmla="*/ 4700645 h 7209248"/>
              <a:gd name="connsiteX3771" fmla="*/ 331494 w 7427256"/>
              <a:gd name="connsiteY3771" fmla="*/ 4709605 h 7209248"/>
              <a:gd name="connsiteX3772" fmla="*/ 322534 w 7427256"/>
              <a:gd name="connsiteY3772" fmla="*/ 4709605 h 7209248"/>
              <a:gd name="connsiteX3773" fmla="*/ 322534 w 7427256"/>
              <a:gd name="connsiteY3773" fmla="*/ 4700645 h 7209248"/>
              <a:gd name="connsiteX3774" fmla="*/ 591313 w 7427256"/>
              <a:gd name="connsiteY3774" fmla="*/ 4691686 h 7209248"/>
              <a:gd name="connsiteX3775" fmla="*/ 600273 w 7427256"/>
              <a:gd name="connsiteY3775" fmla="*/ 4691686 h 7209248"/>
              <a:gd name="connsiteX3776" fmla="*/ 600273 w 7427256"/>
              <a:gd name="connsiteY3776" fmla="*/ 4700645 h 7209248"/>
              <a:gd name="connsiteX3777" fmla="*/ 888090 w 7427256"/>
              <a:gd name="connsiteY3777" fmla="*/ 4686086 h 7209248"/>
              <a:gd name="connsiteX3778" fmla="*/ 886970 w 7427256"/>
              <a:gd name="connsiteY3778" fmla="*/ 4691686 h 7209248"/>
              <a:gd name="connsiteX3779" fmla="*/ 895929 w 7427256"/>
              <a:gd name="connsiteY3779" fmla="*/ 4700645 h 7209248"/>
              <a:gd name="connsiteX3780" fmla="*/ 895929 w 7427256"/>
              <a:gd name="connsiteY3780" fmla="*/ 4691686 h 7209248"/>
              <a:gd name="connsiteX3781" fmla="*/ 891450 w 7427256"/>
              <a:gd name="connsiteY3781" fmla="*/ 4687206 h 7209248"/>
              <a:gd name="connsiteX3782" fmla="*/ 888090 w 7427256"/>
              <a:gd name="connsiteY3782" fmla="*/ 4686086 h 7209248"/>
              <a:gd name="connsiteX3783" fmla="*/ 780578 w 7427256"/>
              <a:gd name="connsiteY3783" fmla="*/ 4668168 h 7209248"/>
              <a:gd name="connsiteX3784" fmla="*/ 783939 w 7427256"/>
              <a:gd name="connsiteY3784" fmla="*/ 4669287 h 7209248"/>
              <a:gd name="connsiteX3785" fmla="*/ 788419 w 7427256"/>
              <a:gd name="connsiteY3785" fmla="*/ 4673767 h 7209248"/>
              <a:gd name="connsiteX3786" fmla="*/ 779459 w 7427256"/>
              <a:gd name="connsiteY3786" fmla="*/ 4673767 h 7209248"/>
              <a:gd name="connsiteX3787" fmla="*/ 780578 w 7427256"/>
              <a:gd name="connsiteY3787" fmla="*/ 4668168 h 7209248"/>
              <a:gd name="connsiteX3788" fmla="*/ 725703 w 7427256"/>
              <a:gd name="connsiteY3788" fmla="*/ 4646890 h 7209248"/>
              <a:gd name="connsiteX3789" fmla="*/ 757061 w 7427256"/>
              <a:gd name="connsiteY3789" fmla="*/ 4673767 h 7209248"/>
              <a:gd name="connsiteX3790" fmla="*/ 779459 w 7427256"/>
              <a:gd name="connsiteY3790" fmla="*/ 4709605 h 7209248"/>
              <a:gd name="connsiteX3791" fmla="*/ 761540 w 7427256"/>
              <a:gd name="connsiteY3791" fmla="*/ 4700645 h 7209248"/>
              <a:gd name="connsiteX3792" fmla="*/ 734662 w 7427256"/>
              <a:gd name="connsiteY3792" fmla="*/ 4664808 h 7209248"/>
              <a:gd name="connsiteX3793" fmla="*/ 725703 w 7427256"/>
              <a:gd name="connsiteY3793" fmla="*/ 4646890 h 7209248"/>
              <a:gd name="connsiteX3794" fmla="*/ 403168 w 7427256"/>
              <a:gd name="connsiteY3794" fmla="*/ 4646890 h 7209248"/>
              <a:gd name="connsiteX3795" fmla="*/ 412127 w 7427256"/>
              <a:gd name="connsiteY3795" fmla="*/ 4651370 h 7209248"/>
              <a:gd name="connsiteX3796" fmla="*/ 403168 w 7427256"/>
              <a:gd name="connsiteY3796" fmla="*/ 4655848 h 7209248"/>
              <a:gd name="connsiteX3797" fmla="*/ 403168 w 7427256"/>
              <a:gd name="connsiteY3797" fmla="*/ 4646890 h 7209248"/>
              <a:gd name="connsiteX3798" fmla="*/ 304615 w 7427256"/>
              <a:gd name="connsiteY3798" fmla="*/ 4646890 h 7209248"/>
              <a:gd name="connsiteX3799" fmla="*/ 313575 w 7427256"/>
              <a:gd name="connsiteY3799" fmla="*/ 4646890 h 7209248"/>
              <a:gd name="connsiteX3800" fmla="*/ 322534 w 7427256"/>
              <a:gd name="connsiteY3800" fmla="*/ 4655848 h 7209248"/>
              <a:gd name="connsiteX3801" fmla="*/ 313575 w 7427256"/>
              <a:gd name="connsiteY3801" fmla="*/ 4655848 h 7209248"/>
              <a:gd name="connsiteX3802" fmla="*/ 349412 w 7427256"/>
              <a:gd name="connsiteY3802" fmla="*/ 4637930 h 7209248"/>
              <a:gd name="connsiteX3803" fmla="*/ 358372 w 7427256"/>
              <a:gd name="connsiteY3803" fmla="*/ 4637930 h 7209248"/>
              <a:gd name="connsiteX3804" fmla="*/ 367331 w 7427256"/>
              <a:gd name="connsiteY3804" fmla="*/ 4646890 h 7209248"/>
              <a:gd name="connsiteX3805" fmla="*/ 358372 w 7427256"/>
              <a:gd name="connsiteY3805" fmla="*/ 4646890 h 7209248"/>
              <a:gd name="connsiteX3806" fmla="*/ 349412 w 7427256"/>
              <a:gd name="connsiteY3806" fmla="*/ 4637930 h 7209248"/>
              <a:gd name="connsiteX3807" fmla="*/ 843294 w 7427256"/>
              <a:gd name="connsiteY3807" fmla="*/ 4633451 h 7209248"/>
              <a:gd name="connsiteX3808" fmla="*/ 837694 w 7427256"/>
              <a:gd name="connsiteY3808" fmla="*/ 4637930 h 7209248"/>
              <a:gd name="connsiteX3809" fmla="*/ 842174 w 7427256"/>
              <a:gd name="connsiteY3809" fmla="*/ 4655848 h 7209248"/>
              <a:gd name="connsiteX3810" fmla="*/ 851133 w 7427256"/>
              <a:gd name="connsiteY3810" fmla="*/ 4655848 h 7209248"/>
              <a:gd name="connsiteX3811" fmla="*/ 851133 w 7427256"/>
              <a:gd name="connsiteY3811" fmla="*/ 4651370 h 7209248"/>
              <a:gd name="connsiteX3812" fmla="*/ 851133 w 7427256"/>
              <a:gd name="connsiteY3812" fmla="*/ 4637930 h 7209248"/>
              <a:gd name="connsiteX3813" fmla="*/ 843294 w 7427256"/>
              <a:gd name="connsiteY3813" fmla="*/ 4633451 h 7209248"/>
              <a:gd name="connsiteX3814" fmla="*/ 860093 w 7427256"/>
              <a:gd name="connsiteY3814" fmla="*/ 4628971 h 7209248"/>
              <a:gd name="connsiteX3815" fmla="*/ 860093 w 7427256"/>
              <a:gd name="connsiteY3815" fmla="*/ 4637930 h 7209248"/>
              <a:gd name="connsiteX3816" fmla="*/ 878010 w 7427256"/>
              <a:gd name="connsiteY3816" fmla="*/ 4646890 h 7209248"/>
              <a:gd name="connsiteX3817" fmla="*/ 860093 w 7427256"/>
              <a:gd name="connsiteY3817" fmla="*/ 4628971 h 7209248"/>
              <a:gd name="connsiteX3818" fmla="*/ 156787 w 7427256"/>
              <a:gd name="connsiteY3818" fmla="*/ 4593133 h 7209248"/>
              <a:gd name="connsiteX3819" fmla="*/ 161267 w 7427256"/>
              <a:gd name="connsiteY3819" fmla="*/ 4597613 h 7209248"/>
              <a:gd name="connsiteX3820" fmla="*/ 152308 w 7427256"/>
              <a:gd name="connsiteY3820" fmla="*/ 4602093 h 7209248"/>
              <a:gd name="connsiteX3821" fmla="*/ 156787 w 7427256"/>
              <a:gd name="connsiteY3821" fmla="*/ 4593133 h 7209248"/>
              <a:gd name="connsiteX3822" fmla="*/ 403168 w 7427256"/>
              <a:gd name="connsiteY3822" fmla="*/ 4584174 h 7209248"/>
              <a:gd name="connsiteX3823" fmla="*/ 421087 w 7427256"/>
              <a:gd name="connsiteY3823" fmla="*/ 4584174 h 7209248"/>
              <a:gd name="connsiteX3824" fmla="*/ 439005 w 7427256"/>
              <a:gd name="connsiteY3824" fmla="*/ 4602093 h 7209248"/>
              <a:gd name="connsiteX3825" fmla="*/ 430046 w 7427256"/>
              <a:gd name="connsiteY3825" fmla="*/ 4597613 h 7209248"/>
              <a:gd name="connsiteX3826" fmla="*/ 421087 w 7427256"/>
              <a:gd name="connsiteY3826" fmla="*/ 4593133 h 7209248"/>
              <a:gd name="connsiteX3827" fmla="*/ 6862821 w 7427256"/>
              <a:gd name="connsiteY3827" fmla="*/ 4575216 h 7209248"/>
              <a:gd name="connsiteX3828" fmla="*/ 6867300 w 7427256"/>
              <a:gd name="connsiteY3828" fmla="*/ 4584174 h 7209248"/>
              <a:gd name="connsiteX3829" fmla="*/ 6880738 w 7427256"/>
              <a:gd name="connsiteY3829" fmla="*/ 4593133 h 7209248"/>
              <a:gd name="connsiteX3830" fmla="*/ 6898658 w 7427256"/>
              <a:gd name="connsiteY3830" fmla="*/ 4584174 h 7209248"/>
              <a:gd name="connsiteX3831" fmla="*/ 6907616 w 7427256"/>
              <a:gd name="connsiteY3831" fmla="*/ 4584174 h 7209248"/>
              <a:gd name="connsiteX3832" fmla="*/ 6898658 w 7427256"/>
              <a:gd name="connsiteY3832" fmla="*/ 4602093 h 7209248"/>
              <a:gd name="connsiteX3833" fmla="*/ 6894178 w 7427256"/>
              <a:gd name="connsiteY3833" fmla="*/ 4606572 h 7209248"/>
              <a:gd name="connsiteX3834" fmla="*/ 6885218 w 7427256"/>
              <a:gd name="connsiteY3834" fmla="*/ 4615532 h 7209248"/>
              <a:gd name="connsiteX3835" fmla="*/ 6871778 w 7427256"/>
              <a:gd name="connsiteY3835" fmla="*/ 4628971 h 7209248"/>
              <a:gd name="connsiteX3836" fmla="*/ 6818024 w 7427256"/>
              <a:gd name="connsiteY3836" fmla="*/ 4637930 h 7209248"/>
              <a:gd name="connsiteX3837" fmla="*/ 6818024 w 7427256"/>
              <a:gd name="connsiteY3837" fmla="*/ 4620012 h 7209248"/>
              <a:gd name="connsiteX3838" fmla="*/ 6826984 w 7427256"/>
              <a:gd name="connsiteY3838" fmla="*/ 4611052 h 7209248"/>
              <a:gd name="connsiteX3839" fmla="*/ 6835942 w 7427256"/>
              <a:gd name="connsiteY3839" fmla="*/ 4602093 h 7209248"/>
              <a:gd name="connsiteX3840" fmla="*/ 6844901 w 7427256"/>
              <a:gd name="connsiteY3840" fmla="*/ 4611052 h 7209248"/>
              <a:gd name="connsiteX3841" fmla="*/ 6849381 w 7427256"/>
              <a:gd name="connsiteY3841" fmla="*/ 4611052 h 7209248"/>
              <a:gd name="connsiteX3842" fmla="*/ 6862821 w 7427256"/>
              <a:gd name="connsiteY3842" fmla="*/ 4611052 h 7209248"/>
              <a:gd name="connsiteX3843" fmla="*/ 6853861 w 7427256"/>
              <a:gd name="connsiteY3843" fmla="*/ 4602093 h 7209248"/>
              <a:gd name="connsiteX3844" fmla="*/ 6844901 w 7427256"/>
              <a:gd name="connsiteY3844" fmla="*/ 4584174 h 7209248"/>
              <a:gd name="connsiteX3845" fmla="*/ 6858340 w 7427256"/>
              <a:gd name="connsiteY3845" fmla="*/ 4579694 h 7209248"/>
              <a:gd name="connsiteX3846" fmla="*/ 6862821 w 7427256"/>
              <a:gd name="connsiteY3846" fmla="*/ 4575216 h 7209248"/>
              <a:gd name="connsiteX3847" fmla="*/ 716743 w 7427256"/>
              <a:gd name="connsiteY3847" fmla="*/ 4575216 h 7209248"/>
              <a:gd name="connsiteX3848" fmla="*/ 725703 w 7427256"/>
              <a:gd name="connsiteY3848" fmla="*/ 4579694 h 7209248"/>
              <a:gd name="connsiteX3849" fmla="*/ 721223 w 7427256"/>
              <a:gd name="connsiteY3849" fmla="*/ 4584174 h 7209248"/>
              <a:gd name="connsiteX3850" fmla="*/ 716743 w 7427256"/>
              <a:gd name="connsiteY3850" fmla="*/ 4575216 h 7209248"/>
              <a:gd name="connsiteX3851" fmla="*/ 824255 w 7427256"/>
              <a:gd name="connsiteY3851" fmla="*/ 4566256 h 7209248"/>
              <a:gd name="connsiteX3852" fmla="*/ 824255 w 7427256"/>
              <a:gd name="connsiteY3852" fmla="*/ 4584174 h 7209248"/>
              <a:gd name="connsiteX3853" fmla="*/ 842174 w 7427256"/>
              <a:gd name="connsiteY3853" fmla="*/ 4584174 h 7209248"/>
              <a:gd name="connsiteX3854" fmla="*/ 743622 w 7427256"/>
              <a:gd name="connsiteY3854" fmla="*/ 4566256 h 7209248"/>
              <a:gd name="connsiteX3855" fmla="*/ 770500 w 7427256"/>
              <a:gd name="connsiteY3855" fmla="*/ 4584174 h 7209248"/>
              <a:gd name="connsiteX3856" fmla="*/ 770500 w 7427256"/>
              <a:gd name="connsiteY3856" fmla="*/ 4606572 h 7209248"/>
              <a:gd name="connsiteX3857" fmla="*/ 743622 w 7427256"/>
              <a:gd name="connsiteY3857" fmla="*/ 4611052 h 7209248"/>
              <a:gd name="connsiteX3858" fmla="*/ 743622 w 7427256"/>
              <a:gd name="connsiteY3858" fmla="*/ 4602093 h 7209248"/>
              <a:gd name="connsiteX3859" fmla="*/ 743622 w 7427256"/>
              <a:gd name="connsiteY3859" fmla="*/ 4593133 h 7209248"/>
              <a:gd name="connsiteX3860" fmla="*/ 743622 w 7427256"/>
              <a:gd name="connsiteY3860" fmla="*/ 4575216 h 7209248"/>
              <a:gd name="connsiteX3861" fmla="*/ 447965 w 7427256"/>
              <a:gd name="connsiteY3861" fmla="*/ 4566256 h 7209248"/>
              <a:gd name="connsiteX3862" fmla="*/ 456923 w 7427256"/>
              <a:gd name="connsiteY3862" fmla="*/ 4575216 h 7209248"/>
              <a:gd name="connsiteX3863" fmla="*/ 447965 w 7427256"/>
              <a:gd name="connsiteY3863" fmla="*/ 4575216 h 7209248"/>
              <a:gd name="connsiteX3864" fmla="*/ 6992170 w 7427256"/>
              <a:gd name="connsiteY3864" fmla="*/ 4551976 h 7209248"/>
              <a:gd name="connsiteX3865" fmla="*/ 6997209 w 7427256"/>
              <a:gd name="connsiteY3865" fmla="*/ 4552817 h 7209248"/>
              <a:gd name="connsiteX3866" fmla="*/ 7015128 w 7427256"/>
              <a:gd name="connsiteY3866" fmla="*/ 4557297 h 7209248"/>
              <a:gd name="connsiteX3867" fmla="*/ 6979292 w 7427256"/>
              <a:gd name="connsiteY3867" fmla="*/ 4575216 h 7209248"/>
              <a:gd name="connsiteX3868" fmla="*/ 6934494 w 7427256"/>
              <a:gd name="connsiteY3868" fmla="*/ 4593133 h 7209248"/>
              <a:gd name="connsiteX3869" fmla="*/ 6934494 w 7427256"/>
              <a:gd name="connsiteY3869" fmla="*/ 4584174 h 7209248"/>
              <a:gd name="connsiteX3870" fmla="*/ 6952414 w 7427256"/>
              <a:gd name="connsiteY3870" fmla="*/ 4579694 h 7209248"/>
              <a:gd name="connsiteX3871" fmla="*/ 6970332 w 7427256"/>
              <a:gd name="connsiteY3871" fmla="*/ 4566256 h 7209248"/>
              <a:gd name="connsiteX3872" fmla="*/ 6992170 w 7427256"/>
              <a:gd name="connsiteY3872" fmla="*/ 4551976 h 7209248"/>
              <a:gd name="connsiteX3873" fmla="*/ 7042007 w 7427256"/>
              <a:gd name="connsiteY3873" fmla="*/ 4548337 h 7209248"/>
              <a:gd name="connsiteX3874" fmla="*/ 7042007 w 7427256"/>
              <a:gd name="connsiteY3874" fmla="*/ 4557297 h 7209248"/>
              <a:gd name="connsiteX3875" fmla="*/ 7033047 w 7427256"/>
              <a:gd name="connsiteY3875" fmla="*/ 4557297 h 7209248"/>
              <a:gd name="connsiteX3876" fmla="*/ 7042007 w 7427256"/>
              <a:gd name="connsiteY3876" fmla="*/ 4548337 h 7209248"/>
              <a:gd name="connsiteX3877" fmla="*/ 349412 w 7427256"/>
              <a:gd name="connsiteY3877" fmla="*/ 4548337 h 7209248"/>
              <a:gd name="connsiteX3878" fmla="*/ 367331 w 7427256"/>
              <a:gd name="connsiteY3878" fmla="*/ 4548337 h 7209248"/>
              <a:gd name="connsiteX3879" fmla="*/ 376291 w 7427256"/>
              <a:gd name="connsiteY3879" fmla="*/ 4548337 h 7209248"/>
              <a:gd name="connsiteX3880" fmla="*/ 394208 w 7427256"/>
              <a:gd name="connsiteY3880" fmla="*/ 4557297 h 7209248"/>
              <a:gd name="connsiteX3881" fmla="*/ 421087 w 7427256"/>
              <a:gd name="connsiteY3881" fmla="*/ 4566256 h 7209248"/>
              <a:gd name="connsiteX3882" fmla="*/ 412127 w 7427256"/>
              <a:gd name="connsiteY3882" fmla="*/ 4566256 h 7209248"/>
              <a:gd name="connsiteX3883" fmla="*/ 394208 w 7427256"/>
              <a:gd name="connsiteY3883" fmla="*/ 4566256 h 7209248"/>
              <a:gd name="connsiteX3884" fmla="*/ 376291 w 7427256"/>
              <a:gd name="connsiteY3884" fmla="*/ 4566256 h 7209248"/>
              <a:gd name="connsiteX3885" fmla="*/ 170226 w 7427256"/>
              <a:gd name="connsiteY3885" fmla="*/ 4548337 h 7209248"/>
              <a:gd name="connsiteX3886" fmla="*/ 179186 w 7427256"/>
              <a:gd name="connsiteY3886" fmla="*/ 4548337 h 7209248"/>
              <a:gd name="connsiteX3887" fmla="*/ 188145 w 7427256"/>
              <a:gd name="connsiteY3887" fmla="*/ 4557297 h 7209248"/>
              <a:gd name="connsiteX3888" fmla="*/ 223983 w 7427256"/>
              <a:gd name="connsiteY3888" fmla="*/ 4593133 h 7209248"/>
              <a:gd name="connsiteX3889" fmla="*/ 268779 w 7427256"/>
              <a:gd name="connsiteY3889" fmla="*/ 4620012 h 7209248"/>
              <a:gd name="connsiteX3890" fmla="*/ 232941 w 7427256"/>
              <a:gd name="connsiteY3890" fmla="*/ 4611052 h 7209248"/>
              <a:gd name="connsiteX3891" fmla="*/ 232941 w 7427256"/>
              <a:gd name="connsiteY3891" fmla="*/ 4620012 h 7209248"/>
              <a:gd name="connsiteX3892" fmla="*/ 223983 w 7427256"/>
              <a:gd name="connsiteY3892" fmla="*/ 4620012 h 7209248"/>
              <a:gd name="connsiteX3893" fmla="*/ 201584 w 7427256"/>
              <a:gd name="connsiteY3893" fmla="*/ 4593133 h 7209248"/>
              <a:gd name="connsiteX3894" fmla="*/ 192625 w 7427256"/>
              <a:gd name="connsiteY3894" fmla="*/ 4584174 h 7209248"/>
              <a:gd name="connsiteX3895" fmla="*/ 179186 w 7427256"/>
              <a:gd name="connsiteY3895" fmla="*/ 4575216 h 7209248"/>
              <a:gd name="connsiteX3896" fmla="*/ 179186 w 7427256"/>
              <a:gd name="connsiteY3896" fmla="*/ 4566256 h 7209248"/>
              <a:gd name="connsiteX3897" fmla="*/ 170226 w 7427256"/>
              <a:gd name="connsiteY3897" fmla="*/ 4566256 h 7209248"/>
              <a:gd name="connsiteX3898" fmla="*/ 161267 w 7427256"/>
              <a:gd name="connsiteY3898" fmla="*/ 4557297 h 7209248"/>
              <a:gd name="connsiteX3899" fmla="*/ 414368 w 7427256"/>
              <a:gd name="connsiteY3899" fmla="*/ 4543858 h 7209248"/>
              <a:gd name="connsiteX3900" fmla="*/ 421087 w 7427256"/>
              <a:gd name="connsiteY3900" fmla="*/ 4548337 h 7209248"/>
              <a:gd name="connsiteX3901" fmla="*/ 412127 w 7427256"/>
              <a:gd name="connsiteY3901" fmla="*/ 4548337 h 7209248"/>
              <a:gd name="connsiteX3902" fmla="*/ 414368 w 7427256"/>
              <a:gd name="connsiteY3902" fmla="*/ 4543858 h 7209248"/>
              <a:gd name="connsiteX3903" fmla="*/ 250860 w 7427256"/>
              <a:gd name="connsiteY3903" fmla="*/ 4542737 h 7209248"/>
              <a:gd name="connsiteX3904" fmla="*/ 241901 w 7427256"/>
              <a:gd name="connsiteY3904" fmla="*/ 4543858 h 7209248"/>
              <a:gd name="connsiteX3905" fmla="*/ 241901 w 7427256"/>
              <a:gd name="connsiteY3905" fmla="*/ 4548337 h 7209248"/>
              <a:gd name="connsiteX3906" fmla="*/ 259819 w 7427256"/>
              <a:gd name="connsiteY3906" fmla="*/ 4548337 h 7209248"/>
              <a:gd name="connsiteX3907" fmla="*/ 250860 w 7427256"/>
              <a:gd name="connsiteY3907" fmla="*/ 4542737 h 7209248"/>
              <a:gd name="connsiteX3908" fmla="*/ 6952414 w 7427256"/>
              <a:gd name="connsiteY3908" fmla="*/ 4539378 h 7209248"/>
              <a:gd name="connsiteX3909" fmla="*/ 6952414 w 7427256"/>
              <a:gd name="connsiteY3909" fmla="*/ 4548337 h 7209248"/>
              <a:gd name="connsiteX3910" fmla="*/ 6947932 w 7427256"/>
              <a:gd name="connsiteY3910" fmla="*/ 4557297 h 7209248"/>
              <a:gd name="connsiteX3911" fmla="*/ 6947932 w 7427256"/>
              <a:gd name="connsiteY3911" fmla="*/ 4548337 h 7209248"/>
              <a:gd name="connsiteX3912" fmla="*/ 6952414 w 7427256"/>
              <a:gd name="connsiteY3912" fmla="*/ 4539378 h 7209248"/>
              <a:gd name="connsiteX3913" fmla="*/ 6916576 w 7427256"/>
              <a:gd name="connsiteY3913" fmla="*/ 4539378 h 7209248"/>
              <a:gd name="connsiteX3914" fmla="*/ 6925535 w 7427256"/>
              <a:gd name="connsiteY3914" fmla="*/ 4539378 h 7209248"/>
              <a:gd name="connsiteX3915" fmla="*/ 6925535 w 7427256"/>
              <a:gd name="connsiteY3915" fmla="*/ 4548337 h 7209248"/>
              <a:gd name="connsiteX3916" fmla="*/ 6916576 w 7427256"/>
              <a:gd name="connsiteY3916" fmla="*/ 4548337 h 7209248"/>
              <a:gd name="connsiteX3917" fmla="*/ 6916576 w 7427256"/>
              <a:gd name="connsiteY3917" fmla="*/ 4539378 h 7209248"/>
              <a:gd name="connsiteX3918" fmla="*/ 6898658 w 7427256"/>
              <a:gd name="connsiteY3918" fmla="*/ 4539378 h 7209248"/>
              <a:gd name="connsiteX3919" fmla="*/ 6889698 w 7427256"/>
              <a:gd name="connsiteY3919" fmla="*/ 4548337 h 7209248"/>
              <a:gd name="connsiteX3920" fmla="*/ 6880738 w 7427256"/>
              <a:gd name="connsiteY3920" fmla="*/ 4570736 h 7209248"/>
              <a:gd name="connsiteX3921" fmla="*/ 6862821 w 7427256"/>
              <a:gd name="connsiteY3921" fmla="*/ 4566256 h 7209248"/>
              <a:gd name="connsiteX3922" fmla="*/ 6880738 w 7427256"/>
              <a:gd name="connsiteY3922" fmla="*/ 4548337 h 7209248"/>
              <a:gd name="connsiteX3923" fmla="*/ 188145 w 7427256"/>
              <a:gd name="connsiteY3923" fmla="*/ 4521459 h 7209248"/>
              <a:gd name="connsiteX3924" fmla="*/ 197105 w 7427256"/>
              <a:gd name="connsiteY3924" fmla="*/ 4521459 h 7209248"/>
              <a:gd name="connsiteX3925" fmla="*/ 197105 w 7427256"/>
              <a:gd name="connsiteY3925" fmla="*/ 4530419 h 7209248"/>
              <a:gd name="connsiteX3926" fmla="*/ 188145 w 7427256"/>
              <a:gd name="connsiteY3926" fmla="*/ 4521459 h 7209248"/>
              <a:gd name="connsiteX3927" fmla="*/ 492761 w 7427256"/>
              <a:gd name="connsiteY3927" fmla="*/ 4512500 h 7209248"/>
              <a:gd name="connsiteX3928" fmla="*/ 510680 w 7427256"/>
              <a:gd name="connsiteY3928" fmla="*/ 4512500 h 7209248"/>
              <a:gd name="connsiteX3929" fmla="*/ 519639 w 7427256"/>
              <a:gd name="connsiteY3929" fmla="*/ 4512500 h 7209248"/>
              <a:gd name="connsiteX3930" fmla="*/ 501720 w 7427256"/>
              <a:gd name="connsiteY3930" fmla="*/ 4521459 h 7209248"/>
              <a:gd name="connsiteX3931" fmla="*/ 6992730 w 7427256"/>
              <a:gd name="connsiteY3931" fmla="*/ 4503540 h 7209248"/>
              <a:gd name="connsiteX3932" fmla="*/ 6997209 w 7427256"/>
              <a:gd name="connsiteY3932" fmla="*/ 4508020 h 7209248"/>
              <a:gd name="connsiteX3933" fmla="*/ 6988250 w 7427256"/>
              <a:gd name="connsiteY3933" fmla="*/ 4512500 h 7209248"/>
              <a:gd name="connsiteX3934" fmla="*/ 6992730 w 7427256"/>
              <a:gd name="connsiteY3934" fmla="*/ 4503540 h 7209248"/>
              <a:gd name="connsiteX3935" fmla="*/ 6907616 w 7427256"/>
              <a:gd name="connsiteY3935" fmla="*/ 4485623 h 7209248"/>
              <a:gd name="connsiteX3936" fmla="*/ 6907616 w 7427256"/>
              <a:gd name="connsiteY3936" fmla="*/ 4494581 h 7209248"/>
              <a:gd name="connsiteX3937" fmla="*/ 6898658 w 7427256"/>
              <a:gd name="connsiteY3937" fmla="*/ 4494581 h 7209248"/>
              <a:gd name="connsiteX3938" fmla="*/ 846654 w 7427256"/>
              <a:gd name="connsiteY3938" fmla="*/ 4467704 h 7209248"/>
              <a:gd name="connsiteX3939" fmla="*/ 842174 w 7427256"/>
              <a:gd name="connsiteY3939" fmla="*/ 4476663 h 7209248"/>
              <a:gd name="connsiteX3940" fmla="*/ 851133 w 7427256"/>
              <a:gd name="connsiteY3940" fmla="*/ 4485623 h 7209248"/>
              <a:gd name="connsiteX3941" fmla="*/ 851133 w 7427256"/>
              <a:gd name="connsiteY3941" fmla="*/ 4476663 h 7209248"/>
              <a:gd name="connsiteX3942" fmla="*/ 846654 w 7427256"/>
              <a:gd name="connsiteY3942" fmla="*/ 4467704 h 7209248"/>
              <a:gd name="connsiteX3943" fmla="*/ 739142 w 7427256"/>
              <a:gd name="connsiteY3943" fmla="*/ 4458744 h 7209248"/>
              <a:gd name="connsiteX3944" fmla="*/ 734662 w 7427256"/>
              <a:gd name="connsiteY3944" fmla="*/ 4467704 h 7209248"/>
              <a:gd name="connsiteX3945" fmla="*/ 725703 w 7427256"/>
              <a:gd name="connsiteY3945" fmla="*/ 4467704 h 7209248"/>
              <a:gd name="connsiteX3946" fmla="*/ 739142 w 7427256"/>
              <a:gd name="connsiteY3946" fmla="*/ 4458744 h 7209248"/>
              <a:gd name="connsiteX3947" fmla="*/ 712265 w 7427256"/>
              <a:gd name="connsiteY3947" fmla="*/ 4449785 h 7209248"/>
              <a:gd name="connsiteX3948" fmla="*/ 716743 w 7427256"/>
              <a:gd name="connsiteY3948" fmla="*/ 4458744 h 7209248"/>
              <a:gd name="connsiteX3949" fmla="*/ 716743 w 7427256"/>
              <a:gd name="connsiteY3949" fmla="*/ 4467704 h 7209248"/>
              <a:gd name="connsiteX3950" fmla="*/ 712265 w 7427256"/>
              <a:gd name="connsiteY3950" fmla="*/ 4458744 h 7209248"/>
              <a:gd name="connsiteX3951" fmla="*/ 712265 w 7427256"/>
              <a:gd name="connsiteY3951" fmla="*/ 4449785 h 7209248"/>
              <a:gd name="connsiteX3952" fmla="*/ 680906 w 7427256"/>
              <a:gd name="connsiteY3952" fmla="*/ 4449785 h 7209248"/>
              <a:gd name="connsiteX3953" fmla="*/ 689866 w 7427256"/>
              <a:gd name="connsiteY3953" fmla="*/ 4449785 h 7209248"/>
              <a:gd name="connsiteX3954" fmla="*/ 698825 w 7427256"/>
              <a:gd name="connsiteY3954" fmla="*/ 4458744 h 7209248"/>
              <a:gd name="connsiteX3955" fmla="*/ 680906 w 7427256"/>
              <a:gd name="connsiteY3955" fmla="*/ 4449785 h 7209248"/>
              <a:gd name="connsiteX3956" fmla="*/ 734662 w 7427256"/>
              <a:gd name="connsiteY3956" fmla="*/ 4434106 h 7209248"/>
              <a:gd name="connsiteX3957" fmla="*/ 739142 w 7427256"/>
              <a:gd name="connsiteY3957" fmla="*/ 4436346 h 7209248"/>
              <a:gd name="connsiteX3958" fmla="*/ 739142 w 7427256"/>
              <a:gd name="connsiteY3958" fmla="*/ 4449785 h 7209248"/>
              <a:gd name="connsiteX3959" fmla="*/ 730182 w 7427256"/>
              <a:gd name="connsiteY3959" fmla="*/ 4449785 h 7209248"/>
              <a:gd name="connsiteX3960" fmla="*/ 730182 w 7427256"/>
              <a:gd name="connsiteY3960" fmla="*/ 4436346 h 7209248"/>
              <a:gd name="connsiteX3961" fmla="*/ 734662 w 7427256"/>
              <a:gd name="connsiteY3961" fmla="*/ 4434106 h 7209248"/>
              <a:gd name="connsiteX3962" fmla="*/ 6889698 w 7427256"/>
              <a:gd name="connsiteY3962" fmla="*/ 4431866 h 7209248"/>
              <a:gd name="connsiteX3963" fmla="*/ 6898658 w 7427256"/>
              <a:gd name="connsiteY3963" fmla="*/ 4436346 h 7209248"/>
              <a:gd name="connsiteX3964" fmla="*/ 6889698 w 7427256"/>
              <a:gd name="connsiteY3964" fmla="*/ 4440825 h 7209248"/>
              <a:gd name="connsiteX3965" fmla="*/ 6880738 w 7427256"/>
              <a:gd name="connsiteY3965" fmla="*/ 4436346 h 7209248"/>
              <a:gd name="connsiteX3966" fmla="*/ 6889698 w 7427256"/>
              <a:gd name="connsiteY3966" fmla="*/ 4431866 h 7209248"/>
              <a:gd name="connsiteX3967" fmla="*/ 275498 w 7427256"/>
              <a:gd name="connsiteY3967" fmla="*/ 4427386 h 7209248"/>
              <a:gd name="connsiteX3968" fmla="*/ 277738 w 7427256"/>
              <a:gd name="connsiteY3968" fmla="*/ 4431866 h 7209248"/>
              <a:gd name="connsiteX3969" fmla="*/ 268779 w 7427256"/>
              <a:gd name="connsiteY3969" fmla="*/ 4440825 h 7209248"/>
              <a:gd name="connsiteX3970" fmla="*/ 268779 w 7427256"/>
              <a:gd name="connsiteY3970" fmla="*/ 4431866 h 7209248"/>
              <a:gd name="connsiteX3971" fmla="*/ 275498 w 7427256"/>
              <a:gd name="connsiteY3971" fmla="*/ 4427386 h 7209248"/>
              <a:gd name="connsiteX3972" fmla="*/ 162387 w 7427256"/>
              <a:gd name="connsiteY3972" fmla="*/ 4426266 h 7209248"/>
              <a:gd name="connsiteX3973" fmla="*/ 156787 w 7427256"/>
              <a:gd name="connsiteY3973" fmla="*/ 4427386 h 7209248"/>
              <a:gd name="connsiteX3974" fmla="*/ 156787 w 7427256"/>
              <a:gd name="connsiteY3974" fmla="*/ 4436346 h 7209248"/>
              <a:gd name="connsiteX3975" fmla="*/ 170226 w 7427256"/>
              <a:gd name="connsiteY3975" fmla="*/ 4440825 h 7209248"/>
              <a:gd name="connsiteX3976" fmla="*/ 170226 w 7427256"/>
              <a:gd name="connsiteY3976" fmla="*/ 4431866 h 7209248"/>
              <a:gd name="connsiteX3977" fmla="*/ 162387 w 7427256"/>
              <a:gd name="connsiteY3977" fmla="*/ 4426266 h 7209248"/>
              <a:gd name="connsiteX3978" fmla="*/ 6916576 w 7427256"/>
              <a:gd name="connsiteY3978" fmla="*/ 4422907 h 7209248"/>
              <a:gd name="connsiteX3979" fmla="*/ 6925535 w 7427256"/>
              <a:gd name="connsiteY3979" fmla="*/ 4422907 h 7209248"/>
              <a:gd name="connsiteX3980" fmla="*/ 6916576 w 7427256"/>
              <a:gd name="connsiteY3980" fmla="*/ 4431866 h 7209248"/>
              <a:gd name="connsiteX3981" fmla="*/ 6916576 w 7427256"/>
              <a:gd name="connsiteY3981" fmla="*/ 4422907 h 7209248"/>
              <a:gd name="connsiteX3982" fmla="*/ 725703 w 7427256"/>
              <a:gd name="connsiteY3982" fmla="*/ 4413947 h 7209248"/>
              <a:gd name="connsiteX3983" fmla="*/ 734662 w 7427256"/>
              <a:gd name="connsiteY3983" fmla="*/ 4422907 h 7209248"/>
              <a:gd name="connsiteX3984" fmla="*/ 725703 w 7427256"/>
              <a:gd name="connsiteY3984" fmla="*/ 4422907 h 7209248"/>
              <a:gd name="connsiteX3985" fmla="*/ 725703 w 7427256"/>
              <a:gd name="connsiteY3985" fmla="*/ 4413947 h 7209248"/>
              <a:gd name="connsiteX3986" fmla="*/ 6916576 w 7427256"/>
              <a:gd name="connsiteY3986" fmla="*/ 4404989 h 7209248"/>
              <a:gd name="connsiteX3987" fmla="*/ 6925535 w 7427256"/>
              <a:gd name="connsiteY3987" fmla="*/ 4404989 h 7209248"/>
              <a:gd name="connsiteX3988" fmla="*/ 6916576 w 7427256"/>
              <a:gd name="connsiteY3988" fmla="*/ 4413947 h 7209248"/>
              <a:gd name="connsiteX3989" fmla="*/ 6907616 w 7427256"/>
              <a:gd name="connsiteY3989" fmla="*/ 4409469 h 7209248"/>
              <a:gd name="connsiteX3990" fmla="*/ 6916576 w 7427256"/>
              <a:gd name="connsiteY3990" fmla="*/ 4404989 h 7209248"/>
              <a:gd name="connsiteX3991" fmla="*/ 250860 w 7427256"/>
              <a:gd name="connsiteY3991" fmla="*/ 4404989 h 7209248"/>
              <a:gd name="connsiteX3992" fmla="*/ 264299 w 7427256"/>
              <a:gd name="connsiteY3992" fmla="*/ 4409469 h 7209248"/>
              <a:gd name="connsiteX3993" fmla="*/ 259819 w 7427256"/>
              <a:gd name="connsiteY3993" fmla="*/ 4413947 h 7209248"/>
              <a:gd name="connsiteX3994" fmla="*/ 250860 w 7427256"/>
              <a:gd name="connsiteY3994" fmla="*/ 4404989 h 7209248"/>
              <a:gd name="connsiteX3995" fmla="*/ 107511 w 7427256"/>
              <a:gd name="connsiteY3995" fmla="*/ 4387070 h 7209248"/>
              <a:gd name="connsiteX3996" fmla="*/ 125430 w 7427256"/>
              <a:gd name="connsiteY3996" fmla="*/ 4396029 h 7209248"/>
              <a:gd name="connsiteX3997" fmla="*/ 124310 w 7427256"/>
              <a:gd name="connsiteY3997" fmla="*/ 4396029 h 7209248"/>
              <a:gd name="connsiteX3998" fmla="*/ 116471 w 7427256"/>
              <a:gd name="connsiteY3998" fmla="*/ 4396029 h 7209248"/>
              <a:gd name="connsiteX3999" fmla="*/ 107511 w 7427256"/>
              <a:gd name="connsiteY3999" fmla="*/ 4396029 h 7209248"/>
              <a:gd name="connsiteX4000" fmla="*/ 107511 w 7427256"/>
              <a:gd name="connsiteY4000" fmla="*/ 4387070 h 7209248"/>
              <a:gd name="connsiteX4001" fmla="*/ 796382 w 7427256"/>
              <a:gd name="connsiteY4001" fmla="*/ 4376120 h 7209248"/>
              <a:gd name="connsiteX4002" fmla="*/ 795138 w 7427256"/>
              <a:gd name="connsiteY4002" fmla="*/ 4379231 h 7209248"/>
              <a:gd name="connsiteX4003" fmla="*/ 788419 w 7427256"/>
              <a:gd name="connsiteY4003" fmla="*/ 4387070 h 7209248"/>
              <a:gd name="connsiteX4004" fmla="*/ 797377 w 7427256"/>
              <a:gd name="connsiteY4004" fmla="*/ 4396029 h 7209248"/>
              <a:gd name="connsiteX4005" fmla="*/ 797377 w 7427256"/>
              <a:gd name="connsiteY4005" fmla="*/ 4378111 h 7209248"/>
              <a:gd name="connsiteX4006" fmla="*/ 181426 w 7427256"/>
              <a:gd name="connsiteY4006" fmla="*/ 4373632 h 7209248"/>
              <a:gd name="connsiteX4007" fmla="*/ 188145 w 7427256"/>
              <a:gd name="connsiteY4007" fmla="*/ 4378111 h 7209248"/>
              <a:gd name="connsiteX4008" fmla="*/ 179186 w 7427256"/>
              <a:gd name="connsiteY4008" fmla="*/ 4378111 h 7209248"/>
              <a:gd name="connsiteX4009" fmla="*/ 181426 w 7427256"/>
              <a:gd name="connsiteY4009" fmla="*/ 4373632 h 7209248"/>
              <a:gd name="connsiteX4010" fmla="*/ 1218464 w 7427256"/>
              <a:gd name="connsiteY4010" fmla="*/ 4369151 h 7209248"/>
              <a:gd name="connsiteX4011" fmla="*/ 1218464 w 7427256"/>
              <a:gd name="connsiteY4011" fmla="*/ 4387070 h 7209248"/>
              <a:gd name="connsiteX4012" fmla="*/ 1236383 w 7427256"/>
              <a:gd name="connsiteY4012" fmla="*/ 4396029 h 7209248"/>
              <a:gd name="connsiteX4013" fmla="*/ 1236383 w 7427256"/>
              <a:gd name="connsiteY4013" fmla="*/ 4378111 h 7209248"/>
              <a:gd name="connsiteX4014" fmla="*/ 788419 w 7427256"/>
              <a:gd name="connsiteY4014" fmla="*/ 4360192 h 7209248"/>
              <a:gd name="connsiteX4015" fmla="*/ 788419 w 7427256"/>
              <a:gd name="connsiteY4015" fmla="*/ 4369151 h 7209248"/>
              <a:gd name="connsiteX4016" fmla="*/ 793306 w 7427256"/>
              <a:gd name="connsiteY4016" fmla="*/ 4369966 h 7209248"/>
              <a:gd name="connsiteX4017" fmla="*/ 349412 w 7427256"/>
              <a:gd name="connsiteY4017" fmla="*/ 4351232 h 7209248"/>
              <a:gd name="connsiteX4018" fmla="*/ 358372 w 7427256"/>
              <a:gd name="connsiteY4018" fmla="*/ 4351232 h 7209248"/>
              <a:gd name="connsiteX4019" fmla="*/ 358372 w 7427256"/>
              <a:gd name="connsiteY4019" fmla="*/ 4369151 h 7209248"/>
              <a:gd name="connsiteX4020" fmla="*/ 385250 w 7427256"/>
              <a:gd name="connsiteY4020" fmla="*/ 4342273 h 7209248"/>
              <a:gd name="connsiteX4021" fmla="*/ 394208 w 7427256"/>
              <a:gd name="connsiteY4021" fmla="*/ 4342273 h 7209248"/>
              <a:gd name="connsiteX4022" fmla="*/ 403168 w 7427256"/>
              <a:gd name="connsiteY4022" fmla="*/ 4342273 h 7209248"/>
              <a:gd name="connsiteX4023" fmla="*/ 412127 w 7427256"/>
              <a:gd name="connsiteY4023" fmla="*/ 4351232 h 7209248"/>
              <a:gd name="connsiteX4024" fmla="*/ 403168 w 7427256"/>
              <a:gd name="connsiteY4024" fmla="*/ 4364672 h 7209248"/>
              <a:gd name="connsiteX4025" fmla="*/ 385250 w 7427256"/>
              <a:gd name="connsiteY4025" fmla="*/ 4360192 h 7209248"/>
              <a:gd name="connsiteX4026" fmla="*/ 385250 w 7427256"/>
              <a:gd name="connsiteY4026" fmla="*/ 4355712 h 7209248"/>
              <a:gd name="connsiteX4027" fmla="*/ 385250 w 7427256"/>
              <a:gd name="connsiteY4027" fmla="*/ 4342273 h 7209248"/>
              <a:gd name="connsiteX4028" fmla="*/ 179186 w 7427256"/>
              <a:gd name="connsiteY4028" fmla="*/ 4333314 h 7209248"/>
              <a:gd name="connsiteX4029" fmla="*/ 183666 w 7427256"/>
              <a:gd name="connsiteY4029" fmla="*/ 4342273 h 7209248"/>
              <a:gd name="connsiteX4030" fmla="*/ 188145 w 7427256"/>
              <a:gd name="connsiteY4030" fmla="*/ 4337793 h 7209248"/>
              <a:gd name="connsiteX4031" fmla="*/ 179186 w 7427256"/>
              <a:gd name="connsiteY4031" fmla="*/ 4333314 h 7209248"/>
              <a:gd name="connsiteX4032" fmla="*/ 107511 w 7427256"/>
              <a:gd name="connsiteY4032" fmla="*/ 4333314 h 7209248"/>
              <a:gd name="connsiteX4033" fmla="*/ 125430 w 7427256"/>
              <a:gd name="connsiteY4033" fmla="*/ 4369151 h 7209248"/>
              <a:gd name="connsiteX4034" fmla="*/ 107511 w 7427256"/>
              <a:gd name="connsiteY4034" fmla="*/ 4351232 h 7209248"/>
              <a:gd name="connsiteX4035" fmla="*/ 6988250 w 7427256"/>
              <a:gd name="connsiteY4035" fmla="*/ 4324354 h 7209248"/>
              <a:gd name="connsiteX4036" fmla="*/ 6988250 w 7427256"/>
              <a:gd name="connsiteY4036" fmla="*/ 4351232 h 7209248"/>
              <a:gd name="connsiteX4037" fmla="*/ 6961372 w 7427256"/>
              <a:gd name="connsiteY4037" fmla="*/ 4351232 h 7209248"/>
              <a:gd name="connsiteX4038" fmla="*/ 6970332 w 7427256"/>
              <a:gd name="connsiteY4038" fmla="*/ 4333314 h 7209248"/>
              <a:gd name="connsiteX4039" fmla="*/ 6979292 w 7427256"/>
              <a:gd name="connsiteY4039" fmla="*/ 4328834 h 7209248"/>
              <a:gd name="connsiteX4040" fmla="*/ 6988250 w 7427256"/>
              <a:gd name="connsiteY4040" fmla="*/ 4324354 h 7209248"/>
              <a:gd name="connsiteX4041" fmla="*/ 331494 w 7427256"/>
              <a:gd name="connsiteY4041" fmla="*/ 4306436 h 7209248"/>
              <a:gd name="connsiteX4042" fmla="*/ 340453 w 7427256"/>
              <a:gd name="connsiteY4042" fmla="*/ 4310916 h 7209248"/>
              <a:gd name="connsiteX4043" fmla="*/ 349412 w 7427256"/>
              <a:gd name="connsiteY4043" fmla="*/ 4324354 h 7209248"/>
              <a:gd name="connsiteX4044" fmla="*/ 331494 w 7427256"/>
              <a:gd name="connsiteY4044" fmla="*/ 4315396 h 7209248"/>
              <a:gd name="connsiteX4045" fmla="*/ 331494 w 7427256"/>
              <a:gd name="connsiteY4045" fmla="*/ 4306436 h 7209248"/>
              <a:gd name="connsiteX4046" fmla="*/ 304615 w 7427256"/>
              <a:gd name="connsiteY4046" fmla="*/ 4306436 h 7209248"/>
              <a:gd name="connsiteX4047" fmla="*/ 300136 w 7427256"/>
              <a:gd name="connsiteY4047" fmla="*/ 4315396 h 7209248"/>
              <a:gd name="connsiteX4048" fmla="*/ 295656 w 7427256"/>
              <a:gd name="connsiteY4048" fmla="*/ 4310916 h 7209248"/>
              <a:gd name="connsiteX4049" fmla="*/ 304615 w 7427256"/>
              <a:gd name="connsiteY4049" fmla="*/ 4306436 h 7209248"/>
              <a:gd name="connsiteX4050" fmla="*/ 188145 w 7427256"/>
              <a:gd name="connsiteY4050" fmla="*/ 4297477 h 7209248"/>
              <a:gd name="connsiteX4051" fmla="*/ 197105 w 7427256"/>
              <a:gd name="connsiteY4051" fmla="*/ 4315396 h 7209248"/>
              <a:gd name="connsiteX4052" fmla="*/ 197105 w 7427256"/>
              <a:gd name="connsiteY4052" fmla="*/ 4333314 h 7209248"/>
              <a:gd name="connsiteX4053" fmla="*/ 206064 w 7427256"/>
              <a:gd name="connsiteY4053" fmla="*/ 4333314 h 7209248"/>
              <a:gd name="connsiteX4054" fmla="*/ 232941 w 7427256"/>
              <a:gd name="connsiteY4054" fmla="*/ 4333314 h 7209248"/>
              <a:gd name="connsiteX4055" fmla="*/ 232941 w 7427256"/>
              <a:gd name="connsiteY4055" fmla="*/ 4342273 h 7209248"/>
              <a:gd name="connsiteX4056" fmla="*/ 241901 w 7427256"/>
              <a:gd name="connsiteY4056" fmla="*/ 4387070 h 7209248"/>
              <a:gd name="connsiteX4057" fmla="*/ 241901 w 7427256"/>
              <a:gd name="connsiteY4057" fmla="*/ 4396029 h 7209248"/>
              <a:gd name="connsiteX4058" fmla="*/ 232941 w 7427256"/>
              <a:gd name="connsiteY4058" fmla="*/ 4400509 h 7209248"/>
              <a:gd name="connsiteX4059" fmla="*/ 223983 w 7427256"/>
              <a:gd name="connsiteY4059" fmla="*/ 4404989 h 7209248"/>
              <a:gd name="connsiteX4060" fmla="*/ 223983 w 7427256"/>
              <a:gd name="connsiteY4060" fmla="*/ 4396029 h 7209248"/>
              <a:gd name="connsiteX4061" fmla="*/ 206064 w 7427256"/>
              <a:gd name="connsiteY4061" fmla="*/ 4387070 h 7209248"/>
              <a:gd name="connsiteX4062" fmla="*/ 201584 w 7427256"/>
              <a:gd name="connsiteY4062" fmla="*/ 4382590 h 7209248"/>
              <a:gd name="connsiteX4063" fmla="*/ 197105 w 7427256"/>
              <a:gd name="connsiteY4063" fmla="*/ 4369151 h 7209248"/>
              <a:gd name="connsiteX4064" fmla="*/ 170226 w 7427256"/>
              <a:gd name="connsiteY4064" fmla="*/ 4360192 h 7209248"/>
              <a:gd name="connsiteX4065" fmla="*/ 165747 w 7427256"/>
              <a:gd name="connsiteY4065" fmla="*/ 4373631 h 7209248"/>
              <a:gd name="connsiteX4066" fmla="*/ 179186 w 7427256"/>
              <a:gd name="connsiteY4066" fmla="*/ 4378111 h 7209248"/>
              <a:gd name="connsiteX4067" fmla="*/ 170226 w 7427256"/>
              <a:gd name="connsiteY4067" fmla="*/ 4387070 h 7209248"/>
              <a:gd name="connsiteX4068" fmla="*/ 179186 w 7427256"/>
              <a:gd name="connsiteY4068" fmla="*/ 4404989 h 7209248"/>
              <a:gd name="connsiteX4069" fmla="*/ 192625 w 7427256"/>
              <a:gd name="connsiteY4069" fmla="*/ 4404989 h 7209248"/>
              <a:gd name="connsiteX4070" fmla="*/ 201584 w 7427256"/>
              <a:gd name="connsiteY4070" fmla="*/ 4404989 h 7209248"/>
              <a:gd name="connsiteX4071" fmla="*/ 197105 w 7427256"/>
              <a:gd name="connsiteY4071" fmla="*/ 4413947 h 7209248"/>
              <a:gd name="connsiteX4072" fmla="*/ 197105 w 7427256"/>
              <a:gd name="connsiteY4072" fmla="*/ 4422907 h 7209248"/>
              <a:gd name="connsiteX4073" fmla="*/ 206064 w 7427256"/>
              <a:gd name="connsiteY4073" fmla="*/ 4422907 h 7209248"/>
              <a:gd name="connsiteX4074" fmla="*/ 223983 w 7427256"/>
              <a:gd name="connsiteY4074" fmla="*/ 4436346 h 7209248"/>
              <a:gd name="connsiteX4075" fmla="*/ 232941 w 7427256"/>
              <a:gd name="connsiteY4075" fmla="*/ 4449785 h 7209248"/>
              <a:gd name="connsiteX4076" fmla="*/ 215022 w 7427256"/>
              <a:gd name="connsiteY4076" fmla="*/ 4440825 h 7209248"/>
              <a:gd name="connsiteX4077" fmla="*/ 197105 w 7427256"/>
              <a:gd name="connsiteY4077" fmla="*/ 4431866 h 7209248"/>
              <a:gd name="connsiteX4078" fmla="*/ 192625 w 7427256"/>
              <a:gd name="connsiteY4078" fmla="*/ 4431866 h 7209248"/>
              <a:gd name="connsiteX4079" fmla="*/ 188145 w 7427256"/>
              <a:gd name="connsiteY4079" fmla="*/ 4440825 h 7209248"/>
              <a:gd name="connsiteX4080" fmla="*/ 197105 w 7427256"/>
              <a:gd name="connsiteY4080" fmla="*/ 4458744 h 7209248"/>
              <a:gd name="connsiteX4081" fmla="*/ 215022 w 7427256"/>
              <a:gd name="connsiteY4081" fmla="*/ 4476663 h 7209248"/>
              <a:gd name="connsiteX4082" fmla="*/ 232941 w 7427256"/>
              <a:gd name="connsiteY4082" fmla="*/ 4481143 h 7209248"/>
              <a:gd name="connsiteX4083" fmla="*/ 241901 w 7427256"/>
              <a:gd name="connsiteY4083" fmla="*/ 4494581 h 7209248"/>
              <a:gd name="connsiteX4084" fmla="*/ 246380 w 7427256"/>
              <a:gd name="connsiteY4084" fmla="*/ 4508020 h 7209248"/>
              <a:gd name="connsiteX4085" fmla="*/ 255340 w 7427256"/>
              <a:gd name="connsiteY4085" fmla="*/ 4512500 h 7209248"/>
              <a:gd name="connsiteX4086" fmla="*/ 264299 w 7427256"/>
              <a:gd name="connsiteY4086" fmla="*/ 4499061 h 7209248"/>
              <a:gd name="connsiteX4087" fmla="*/ 259819 w 7427256"/>
              <a:gd name="connsiteY4087" fmla="*/ 4476663 h 7209248"/>
              <a:gd name="connsiteX4088" fmla="*/ 250860 w 7427256"/>
              <a:gd name="connsiteY4088" fmla="*/ 4467704 h 7209248"/>
              <a:gd name="connsiteX4089" fmla="*/ 250860 w 7427256"/>
              <a:gd name="connsiteY4089" fmla="*/ 4458744 h 7209248"/>
              <a:gd name="connsiteX4090" fmla="*/ 268779 w 7427256"/>
              <a:gd name="connsiteY4090" fmla="*/ 4467704 h 7209248"/>
              <a:gd name="connsiteX4091" fmla="*/ 268779 w 7427256"/>
              <a:gd name="connsiteY4091" fmla="*/ 4521459 h 7209248"/>
              <a:gd name="connsiteX4092" fmla="*/ 259819 w 7427256"/>
              <a:gd name="connsiteY4092" fmla="*/ 4539378 h 7209248"/>
              <a:gd name="connsiteX4093" fmla="*/ 277738 w 7427256"/>
              <a:gd name="connsiteY4093" fmla="*/ 4539378 h 7209248"/>
              <a:gd name="connsiteX4094" fmla="*/ 295656 w 7427256"/>
              <a:gd name="connsiteY4094" fmla="*/ 4539378 h 7209248"/>
              <a:gd name="connsiteX4095" fmla="*/ 340453 w 7427256"/>
              <a:gd name="connsiteY4095" fmla="*/ 4584174 h 7209248"/>
              <a:gd name="connsiteX4096" fmla="*/ 322534 w 7427256"/>
              <a:gd name="connsiteY4096" fmla="*/ 4570736 h 7209248"/>
              <a:gd name="connsiteX4097" fmla="*/ 304615 w 7427256"/>
              <a:gd name="connsiteY4097" fmla="*/ 4557297 h 7209248"/>
              <a:gd name="connsiteX4098" fmla="*/ 304615 w 7427256"/>
              <a:gd name="connsiteY4098" fmla="*/ 4575216 h 7209248"/>
              <a:gd name="connsiteX4099" fmla="*/ 304615 w 7427256"/>
              <a:gd name="connsiteY4099" fmla="*/ 4593133 h 7209248"/>
              <a:gd name="connsiteX4100" fmla="*/ 295656 w 7427256"/>
              <a:gd name="connsiteY4100" fmla="*/ 4602093 h 7209248"/>
              <a:gd name="connsiteX4101" fmla="*/ 313575 w 7427256"/>
              <a:gd name="connsiteY4101" fmla="*/ 4602093 h 7209248"/>
              <a:gd name="connsiteX4102" fmla="*/ 349412 w 7427256"/>
              <a:gd name="connsiteY4102" fmla="*/ 4584174 h 7209248"/>
              <a:gd name="connsiteX4103" fmla="*/ 367331 w 7427256"/>
              <a:gd name="connsiteY4103" fmla="*/ 4584174 h 7209248"/>
              <a:gd name="connsiteX4104" fmla="*/ 358372 w 7427256"/>
              <a:gd name="connsiteY4104" fmla="*/ 4602093 h 7209248"/>
              <a:gd name="connsiteX4105" fmla="*/ 340453 w 7427256"/>
              <a:gd name="connsiteY4105" fmla="*/ 4606572 h 7209248"/>
              <a:gd name="connsiteX4106" fmla="*/ 331494 w 7427256"/>
              <a:gd name="connsiteY4106" fmla="*/ 4611052 h 7209248"/>
              <a:gd name="connsiteX4107" fmla="*/ 304615 w 7427256"/>
              <a:gd name="connsiteY4107" fmla="*/ 4611052 h 7209248"/>
              <a:gd name="connsiteX4108" fmla="*/ 277738 w 7427256"/>
              <a:gd name="connsiteY4108" fmla="*/ 4620012 h 7209248"/>
              <a:gd name="connsiteX4109" fmla="*/ 273259 w 7427256"/>
              <a:gd name="connsiteY4109" fmla="*/ 4602093 h 7209248"/>
              <a:gd name="connsiteX4110" fmla="*/ 259819 w 7427256"/>
              <a:gd name="connsiteY4110" fmla="*/ 4575216 h 7209248"/>
              <a:gd name="connsiteX4111" fmla="*/ 255340 w 7427256"/>
              <a:gd name="connsiteY4111" fmla="*/ 4566256 h 7209248"/>
              <a:gd name="connsiteX4112" fmla="*/ 241901 w 7427256"/>
              <a:gd name="connsiteY4112" fmla="*/ 4566256 h 7209248"/>
              <a:gd name="connsiteX4113" fmla="*/ 223983 w 7427256"/>
              <a:gd name="connsiteY4113" fmla="*/ 4570736 h 7209248"/>
              <a:gd name="connsiteX4114" fmla="*/ 215022 w 7427256"/>
              <a:gd name="connsiteY4114" fmla="*/ 4557297 h 7209248"/>
              <a:gd name="connsiteX4115" fmla="*/ 179186 w 7427256"/>
              <a:gd name="connsiteY4115" fmla="*/ 4503540 h 7209248"/>
              <a:gd name="connsiteX4116" fmla="*/ 179186 w 7427256"/>
              <a:gd name="connsiteY4116" fmla="*/ 4494581 h 7209248"/>
              <a:gd name="connsiteX4117" fmla="*/ 179186 w 7427256"/>
              <a:gd name="connsiteY4117" fmla="*/ 4481143 h 7209248"/>
              <a:gd name="connsiteX4118" fmla="*/ 165747 w 7427256"/>
              <a:gd name="connsiteY4118" fmla="*/ 4463224 h 7209248"/>
              <a:gd name="connsiteX4119" fmla="*/ 147828 w 7427256"/>
              <a:gd name="connsiteY4119" fmla="*/ 4440825 h 7209248"/>
              <a:gd name="connsiteX4120" fmla="*/ 152308 w 7427256"/>
              <a:gd name="connsiteY4120" fmla="*/ 4418427 h 7209248"/>
              <a:gd name="connsiteX4121" fmla="*/ 156787 w 7427256"/>
              <a:gd name="connsiteY4121" fmla="*/ 4391550 h 7209248"/>
              <a:gd name="connsiteX4122" fmla="*/ 143348 w 7427256"/>
              <a:gd name="connsiteY4122" fmla="*/ 4369151 h 7209248"/>
              <a:gd name="connsiteX4123" fmla="*/ 147828 w 7427256"/>
              <a:gd name="connsiteY4123" fmla="*/ 4364672 h 7209248"/>
              <a:gd name="connsiteX4124" fmla="*/ 161267 w 7427256"/>
              <a:gd name="connsiteY4124" fmla="*/ 4351232 h 7209248"/>
              <a:gd name="connsiteX4125" fmla="*/ 183666 w 7427256"/>
              <a:gd name="connsiteY4125" fmla="*/ 4310916 h 7209248"/>
              <a:gd name="connsiteX4126" fmla="*/ 179186 w 7427256"/>
              <a:gd name="connsiteY4126" fmla="*/ 4301957 h 7209248"/>
              <a:gd name="connsiteX4127" fmla="*/ 188145 w 7427256"/>
              <a:gd name="connsiteY4127" fmla="*/ 4297477 h 7209248"/>
              <a:gd name="connsiteX4128" fmla="*/ 7033047 w 7427256"/>
              <a:gd name="connsiteY4128" fmla="*/ 4288518 h 7209248"/>
              <a:gd name="connsiteX4129" fmla="*/ 7042007 w 7427256"/>
              <a:gd name="connsiteY4129" fmla="*/ 4288518 h 7209248"/>
              <a:gd name="connsiteX4130" fmla="*/ 7050966 w 7427256"/>
              <a:gd name="connsiteY4130" fmla="*/ 4288518 h 7209248"/>
              <a:gd name="connsiteX4131" fmla="*/ 7042007 w 7427256"/>
              <a:gd name="connsiteY4131" fmla="*/ 4297477 h 7209248"/>
              <a:gd name="connsiteX4132" fmla="*/ 152308 w 7427256"/>
              <a:gd name="connsiteY4132" fmla="*/ 4288518 h 7209248"/>
              <a:gd name="connsiteX4133" fmla="*/ 161267 w 7427256"/>
              <a:gd name="connsiteY4133" fmla="*/ 4297477 h 7209248"/>
              <a:gd name="connsiteX4134" fmla="*/ 170226 w 7427256"/>
              <a:gd name="connsiteY4134" fmla="*/ 4306436 h 7209248"/>
              <a:gd name="connsiteX4135" fmla="*/ 152308 w 7427256"/>
              <a:gd name="connsiteY4135" fmla="*/ 4306436 h 7209248"/>
              <a:gd name="connsiteX4136" fmla="*/ 152308 w 7427256"/>
              <a:gd name="connsiteY4136" fmla="*/ 4297477 h 7209248"/>
              <a:gd name="connsiteX4137" fmla="*/ 152308 w 7427256"/>
              <a:gd name="connsiteY4137" fmla="*/ 4288518 h 7209248"/>
              <a:gd name="connsiteX4138" fmla="*/ 107511 w 7427256"/>
              <a:gd name="connsiteY4138" fmla="*/ 4279558 h 7209248"/>
              <a:gd name="connsiteX4139" fmla="*/ 116471 w 7427256"/>
              <a:gd name="connsiteY4139" fmla="*/ 4279558 h 7209248"/>
              <a:gd name="connsiteX4140" fmla="*/ 116471 w 7427256"/>
              <a:gd name="connsiteY4140" fmla="*/ 4288518 h 7209248"/>
              <a:gd name="connsiteX4141" fmla="*/ 107511 w 7427256"/>
              <a:gd name="connsiteY4141" fmla="*/ 4279558 h 7209248"/>
              <a:gd name="connsiteX4142" fmla="*/ 349412 w 7427256"/>
              <a:gd name="connsiteY4142" fmla="*/ 4270599 h 7209248"/>
              <a:gd name="connsiteX4143" fmla="*/ 367331 w 7427256"/>
              <a:gd name="connsiteY4143" fmla="*/ 4279558 h 7209248"/>
              <a:gd name="connsiteX4144" fmla="*/ 340453 w 7427256"/>
              <a:gd name="connsiteY4144" fmla="*/ 4279558 h 7209248"/>
              <a:gd name="connsiteX4145" fmla="*/ 154548 w 7427256"/>
              <a:gd name="connsiteY4145" fmla="*/ 4263880 h 7209248"/>
              <a:gd name="connsiteX4146" fmla="*/ 161267 w 7427256"/>
              <a:gd name="connsiteY4146" fmla="*/ 4266119 h 7209248"/>
              <a:gd name="connsiteX4147" fmla="*/ 161267 w 7427256"/>
              <a:gd name="connsiteY4147" fmla="*/ 4279558 h 7209248"/>
              <a:gd name="connsiteX4148" fmla="*/ 152308 w 7427256"/>
              <a:gd name="connsiteY4148" fmla="*/ 4266119 h 7209248"/>
              <a:gd name="connsiteX4149" fmla="*/ 154548 w 7427256"/>
              <a:gd name="connsiteY4149" fmla="*/ 4263880 h 7209248"/>
              <a:gd name="connsiteX4150" fmla="*/ 129910 w 7427256"/>
              <a:gd name="connsiteY4150" fmla="*/ 4261639 h 7209248"/>
              <a:gd name="connsiteX4151" fmla="*/ 138869 w 7427256"/>
              <a:gd name="connsiteY4151" fmla="*/ 4266119 h 7209248"/>
              <a:gd name="connsiteX4152" fmla="*/ 143348 w 7427256"/>
              <a:gd name="connsiteY4152" fmla="*/ 4270599 h 7209248"/>
              <a:gd name="connsiteX4153" fmla="*/ 125430 w 7427256"/>
              <a:gd name="connsiteY4153" fmla="*/ 4270599 h 7209248"/>
              <a:gd name="connsiteX4154" fmla="*/ 129910 w 7427256"/>
              <a:gd name="connsiteY4154" fmla="*/ 4261639 h 7209248"/>
              <a:gd name="connsiteX4155" fmla="*/ 7122640 w 7427256"/>
              <a:gd name="connsiteY4155" fmla="*/ 4252680 h 7209248"/>
              <a:gd name="connsiteX4156" fmla="*/ 7140558 w 7427256"/>
              <a:gd name="connsiteY4156" fmla="*/ 4252680 h 7209248"/>
              <a:gd name="connsiteX4157" fmla="*/ 7113680 w 7427256"/>
              <a:gd name="connsiteY4157" fmla="*/ 4261639 h 7209248"/>
              <a:gd name="connsiteX4158" fmla="*/ 6988250 w 7427256"/>
              <a:gd name="connsiteY4158" fmla="*/ 4243722 h 7209248"/>
              <a:gd name="connsiteX4159" fmla="*/ 6997209 w 7427256"/>
              <a:gd name="connsiteY4159" fmla="*/ 4252680 h 7209248"/>
              <a:gd name="connsiteX4160" fmla="*/ 6988250 w 7427256"/>
              <a:gd name="connsiteY4160" fmla="*/ 4252680 h 7209248"/>
              <a:gd name="connsiteX4161" fmla="*/ 6979292 w 7427256"/>
              <a:gd name="connsiteY4161" fmla="*/ 4252680 h 7209248"/>
              <a:gd name="connsiteX4162" fmla="*/ 179186 w 7427256"/>
              <a:gd name="connsiteY4162" fmla="*/ 4243722 h 7209248"/>
              <a:gd name="connsiteX4163" fmla="*/ 188145 w 7427256"/>
              <a:gd name="connsiteY4163" fmla="*/ 4261639 h 7209248"/>
              <a:gd name="connsiteX4164" fmla="*/ 179186 w 7427256"/>
              <a:gd name="connsiteY4164" fmla="*/ 4261639 h 7209248"/>
              <a:gd name="connsiteX4165" fmla="*/ 179186 w 7427256"/>
              <a:gd name="connsiteY4165" fmla="*/ 4243722 h 7209248"/>
              <a:gd name="connsiteX4166" fmla="*/ 35837 w 7427256"/>
              <a:gd name="connsiteY4166" fmla="*/ 4243722 h 7209248"/>
              <a:gd name="connsiteX4167" fmla="*/ 53755 w 7427256"/>
              <a:gd name="connsiteY4167" fmla="*/ 4243722 h 7209248"/>
              <a:gd name="connsiteX4168" fmla="*/ 71674 w 7427256"/>
              <a:gd name="connsiteY4168" fmla="*/ 4275078 h 7209248"/>
              <a:gd name="connsiteX4169" fmla="*/ 80633 w 7427256"/>
              <a:gd name="connsiteY4169" fmla="*/ 4292997 h 7209248"/>
              <a:gd name="connsiteX4170" fmla="*/ 67194 w 7427256"/>
              <a:gd name="connsiteY4170" fmla="*/ 4279558 h 7209248"/>
              <a:gd name="connsiteX4171" fmla="*/ 35837 w 7427256"/>
              <a:gd name="connsiteY4171" fmla="*/ 4243722 h 7209248"/>
              <a:gd name="connsiteX4172" fmla="*/ 333734 w 7427256"/>
              <a:gd name="connsiteY4172" fmla="*/ 4232522 h 7209248"/>
              <a:gd name="connsiteX4173" fmla="*/ 340453 w 7427256"/>
              <a:gd name="connsiteY4173" fmla="*/ 4239242 h 7209248"/>
              <a:gd name="connsiteX4174" fmla="*/ 349412 w 7427256"/>
              <a:gd name="connsiteY4174" fmla="*/ 4252680 h 7209248"/>
              <a:gd name="connsiteX4175" fmla="*/ 331494 w 7427256"/>
              <a:gd name="connsiteY4175" fmla="*/ 4252680 h 7209248"/>
              <a:gd name="connsiteX4176" fmla="*/ 331494 w 7427256"/>
              <a:gd name="connsiteY4176" fmla="*/ 4239242 h 7209248"/>
              <a:gd name="connsiteX4177" fmla="*/ 333734 w 7427256"/>
              <a:gd name="connsiteY4177" fmla="*/ 4232522 h 7209248"/>
              <a:gd name="connsiteX4178" fmla="*/ 172467 w 7427256"/>
              <a:gd name="connsiteY4178" fmla="*/ 4230282 h 7209248"/>
              <a:gd name="connsiteX4179" fmla="*/ 179186 w 7427256"/>
              <a:gd name="connsiteY4179" fmla="*/ 4234762 h 7209248"/>
              <a:gd name="connsiteX4180" fmla="*/ 170226 w 7427256"/>
              <a:gd name="connsiteY4180" fmla="*/ 4252680 h 7209248"/>
              <a:gd name="connsiteX4181" fmla="*/ 170226 w 7427256"/>
              <a:gd name="connsiteY4181" fmla="*/ 4234762 h 7209248"/>
              <a:gd name="connsiteX4182" fmla="*/ 172467 w 7427256"/>
              <a:gd name="connsiteY4182" fmla="*/ 4230282 h 7209248"/>
              <a:gd name="connsiteX4183" fmla="*/ 277738 w 7427256"/>
              <a:gd name="connsiteY4183" fmla="*/ 4225803 h 7209248"/>
              <a:gd name="connsiteX4184" fmla="*/ 286698 w 7427256"/>
              <a:gd name="connsiteY4184" fmla="*/ 4243722 h 7209248"/>
              <a:gd name="connsiteX4185" fmla="*/ 277738 w 7427256"/>
              <a:gd name="connsiteY4185" fmla="*/ 4234762 h 7209248"/>
              <a:gd name="connsiteX4186" fmla="*/ 304615 w 7427256"/>
              <a:gd name="connsiteY4186" fmla="*/ 4216843 h 7209248"/>
              <a:gd name="connsiteX4187" fmla="*/ 318055 w 7427256"/>
              <a:gd name="connsiteY4187" fmla="*/ 4225803 h 7209248"/>
              <a:gd name="connsiteX4188" fmla="*/ 313575 w 7427256"/>
              <a:gd name="connsiteY4188" fmla="*/ 4234762 h 7209248"/>
              <a:gd name="connsiteX4189" fmla="*/ 304615 w 7427256"/>
              <a:gd name="connsiteY4189" fmla="*/ 4225803 h 7209248"/>
              <a:gd name="connsiteX4190" fmla="*/ 304615 w 7427256"/>
              <a:gd name="connsiteY4190" fmla="*/ 4216843 h 7209248"/>
              <a:gd name="connsiteX4191" fmla="*/ 761540 w 7427256"/>
              <a:gd name="connsiteY4191" fmla="*/ 4207884 h 7209248"/>
              <a:gd name="connsiteX4192" fmla="*/ 752581 w 7427256"/>
              <a:gd name="connsiteY4192" fmla="*/ 4234762 h 7209248"/>
              <a:gd name="connsiteX4193" fmla="*/ 779459 w 7427256"/>
              <a:gd name="connsiteY4193" fmla="*/ 4225803 h 7209248"/>
              <a:gd name="connsiteX4194" fmla="*/ 770500 w 7427256"/>
              <a:gd name="connsiteY4194" fmla="*/ 4216843 h 7209248"/>
              <a:gd name="connsiteX4195" fmla="*/ 215022 w 7427256"/>
              <a:gd name="connsiteY4195" fmla="*/ 4207884 h 7209248"/>
              <a:gd name="connsiteX4196" fmla="*/ 215022 w 7427256"/>
              <a:gd name="connsiteY4196" fmla="*/ 4216843 h 7209248"/>
              <a:gd name="connsiteX4197" fmla="*/ 215022 w 7427256"/>
              <a:gd name="connsiteY4197" fmla="*/ 4234762 h 7209248"/>
              <a:gd name="connsiteX4198" fmla="*/ 215022 w 7427256"/>
              <a:gd name="connsiteY4198" fmla="*/ 4252680 h 7209248"/>
              <a:gd name="connsiteX4199" fmla="*/ 210544 w 7427256"/>
              <a:gd name="connsiteY4199" fmla="*/ 4248200 h 7209248"/>
              <a:gd name="connsiteX4200" fmla="*/ 206064 w 7427256"/>
              <a:gd name="connsiteY4200" fmla="*/ 4234762 h 7209248"/>
              <a:gd name="connsiteX4201" fmla="*/ 206064 w 7427256"/>
              <a:gd name="connsiteY4201" fmla="*/ 4225803 h 7209248"/>
              <a:gd name="connsiteX4202" fmla="*/ 7157358 w 7427256"/>
              <a:gd name="connsiteY4202" fmla="*/ 4201165 h 7209248"/>
              <a:gd name="connsiteX4203" fmla="*/ 7162956 w 7427256"/>
              <a:gd name="connsiteY4203" fmla="*/ 4203404 h 7209248"/>
              <a:gd name="connsiteX4204" fmla="*/ 7167436 w 7427256"/>
              <a:gd name="connsiteY4204" fmla="*/ 4216843 h 7209248"/>
              <a:gd name="connsiteX4205" fmla="*/ 7149518 w 7427256"/>
              <a:gd name="connsiteY4205" fmla="*/ 4216843 h 7209248"/>
              <a:gd name="connsiteX4206" fmla="*/ 7149518 w 7427256"/>
              <a:gd name="connsiteY4206" fmla="*/ 4203404 h 7209248"/>
              <a:gd name="connsiteX4207" fmla="*/ 7157358 w 7427256"/>
              <a:gd name="connsiteY4207" fmla="*/ 4201165 h 7209248"/>
              <a:gd name="connsiteX4208" fmla="*/ 752581 w 7427256"/>
              <a:gd name="connsiteY4208" fmla="*/ 4189965 h 7209248"/>
              <a:gd name="connsiteX4209" fmla="*/ 734662 w 7427256"/>
              <a:gd name="connsiteY4209" fmla="*/ 4198925 h 7209248"/>
              <a:gd name="connsiteX4210" fmla="*/ 743622 w 7427256"/>
              <a:gd name="connsiteY4210" fmla="*/ 4198925 h 7209248"/>
              <a:gd name="connsiteX4211" fmla="*/ 748101 w 7427256"/>
              <a:gd name="connsiteY4211" fmla="*/ 4198925 h 7209248"/>
              <a:gd name="connsiteX4212" fmla="*/ 752581 w 7427256"/>
              <a:gd name="connsiteY4212" fmla="*/ 4189965 h 7209248"/>
              <a:gd name="connsiteX4213" fmla="*/ 353892 w 7427256"/>
              <a:gd name="connsiteY4213" fmla="*/ 4163087 h 7209248"/>
              <a:gd name="connsiteX4214" fmla="*/ 358372 w 7427256"/>
              <a:gd name="connsiteY4214" fmla="*/ 4172046 h 7209248"/>
              <a:gd name="connsiteX4215" fmla="*/ 353892 w 7427256"/>
              <a:gd name="connsiteY4215" fmla="*/ 4172046 h 7209248"/>
              <a:gd name="connsiteX4216" fmla="*/ 353892 w 7427256"/>
              <a:gd name="connsiteY4216" fmla="*/ 4163087 h 7209248"/>
              <a:gd name="connsiteX4217" fmla="*/ 152308 w 7427256"/>
              <a:gd name="connsiteY4217" fmla="*/ 4154127 h 7209248"/>
              <a:gd name="connsiteX4218" fmla="*/ 161267 w 7427256"/>
              <a:gd name="connsiteY4218" fmla="*/ 4172046 h 7209248"/>
              <a:gd name="connsiteX4219" fmla="*/ 161267 w 7427256"/>
              <a:gd name="connsiteY4219" fmla="*/ 4185485 h 7209248"/>
              <a:gd name="connsiteX4220" fmla="*/ 170226 w 7427256"/>
              <a:gd name="connsiteY4220" fmla="*/ 4189965 h 7209248"/>
              <a:gd name="connsiteX4221" fmla="*/ 179186 w 7427256"/>
              <a:gd name="connsiteY4221" fmla="*/ 4189965 h 7209248"/>
              <a:gd name="connsiteX4222" fmla="*/ 197105 w 7427256"/>
              <a:gd name="connsiteY4222" fmla="*/ 4172046 h 7209248"/>
              <a:gd name="connsiteX4223" fmla="*/ 197105 w 7427256"/>
              <a:gd name="connsiteY4223" fmla="*/ 4189965 h 7209248"/>
              <a:gd name="connsiteX4224" fmla="*/ 179186 w 7427256"/>
              <a:gd name="connsiteY4224" fmla="*/ 4207884 h 7209248"/>
              <a:gd name="connsiteX4225" fmla="*/ 152308 w 7427256"/>
              <a:gd name="connsiteY4225" fmla="*/ 4189965 h 7209248"/>
              <a:gd name="connsiteX4226" fmla="*/ 17918 w 7427256"/>
              <a:gd name="connsiteY4226" fmla="*/ 4154127 h 7209248"/>
              <a:gd name="connsiteX4227" fmla="*/ 26878 w 7427256"/>
              <a:gd name="connsiteY4227" fmla="*/ 4154127 h 7209248"/>
              <a:gd name="connsiteX4228" fmla="*/ 17918 w 7427256"/>
              <a:gd name="connsiteY4228" fmla="*/ 4163087 h 7209248"/>
              <a:gd name="connsiteX4229" fmla="*/ 17918 w 7427256"/>
              <a:gd name="connsiteY4229" fmla="*/ 4154127 h 7209248"/>
              <a:gd name="connsiteX4230" fmla="*/ 645069 w 7427256"/>
              <a:gd name="connsiteY4230" fmla="*/ 4145169 h 7209248"/>
              <a:gd name="connsiteX4231" fmla="*/ 654028 w 7427256"/>
              <a:gd name="connsiteY4231" fmla="*/ 4145169 h 7209248"/>
              <a:gd name="connsiteX4232" fmla="*/ 662988 w 7427256"/>
              <a:gd name="connsiteY4232" fmla="*/ 4154127 h 7209248"/>
              <a:gd name="connsiteX4233" fmla="*/ 671947 w 7427256"/>
              <a:gd name="connsiteY4233" fmla="*/ 4181006 h 7209248"/>
              <a:gd name="connsiteX4234" fmla="*/ 667467 w 7427256"/>
              <a:gd name="connsiteY4234" fmla="*/ 4189965 h 7209248"/>
              <a:gd name="connsiteX4235" fmla="*/ 662988 w 7427256"/>
              <a:gd name="connsiteY4235" fmla="*/ 4181006 h 7209248"/>
              <a:gd name="connsiteX4236" fmla="*/ 662988 w 7427256"/>
              <a:gd name="connsiteY4236" fmla="*/ 4172046 h 7209248"/>
              <a:gd name="connsiteX4237" fmla="*/ 654028 w 7427256"/>
              <a:gd name="connsiteY4237" fmla="*/ 4154127 h 7209248"/>
              <a:gd name="connsiteX4238" fmla="*/ 645069 w 7427256"/>
              <a:gd name="connsiteY4238" fmla="*/ 4145169 h 7209248"/>
              <a:gd name="connsiteX4239" fmla="*/ 35837 w 7427256"/>
              <a:gd name="connsiteY4239" fmla="*/ 4145169 h 7209248"/>
              <a:gd name="connsiteX4240" fmla="*/ 44797 w 7427256"/>
              <a:gd name="connsiteY4240" fmla="*/ 4145169 h 7209248"/>
              <a:gd name="connsiteX4241" fmla="*/ 53755 w 7427256"/>
              <a:gd name="connsiteY4241" fmla="*/ 4154127 h 7209248"/>
              <a:gd name="connsiteX4242" fmla="*/ 62714 w 7427256"/>
              <a:gd name="connsiteY4242" fmla="*/ 4181006 h 7209248"/>
              <a:gd name="connsiteX4243" fmla="*/ 53755 w 7427256"/>
              <a:gd name="connsiteY4243" fmla="*/ 4181006 h 7209248"/>
              <a:gd name="connsiteX4244" fmla="*/ 49277 w 7427256"/>
              <a:gd name="connsiteY4244" fmla="*/ 4172046 h 7209248"/>
              <a:gd name="connsiteX4245" fmla="*/ 44797 w 7427256"/>
              <a:gd name="connsiteY4245" fmla="*/ 4154127 h 7209248"/>
              <a:gd name="connsiteX4246" fmla="*/ 35837 w 7427256"/>
              <a:gd name="connsiteY4246" fmla="*/ 4145169 h 7209248"/>
              <a:gd name="connsiteX4247" fmla="*/ 403168 w 7427256"/>
              <a:gd name="connsiteY4247" fmla="*/ 4136210 h 7209248"/>
              <a:gd name="connsiteX4248" fmla="*/ 412127 w 7427256"/>
              <a:gd name="connsiteY4248" fmla="*/ 4136210 h 7209248"/>
              <a:gd name="connsiteX4249" fmla="*/ 412127 w 7427256"/>
              <a:gd name="connsiteY4249" fmla="*/ 4145169 h 7209248"/>
              <a:gd name="connsiteX4250" fmla="*/ 407648 w 7427256"/>
              <a:gd name="connsiteY4250" fmla="*/ 4140689 h 7209248"/>
              <a:gd name="connsiteX4251" fmla="*/ 403168 w 7427256"/>
              <a:gd name="connsiteY4251" fmla="*/ 4136210 h 7209248"/>
              <a:gd name="connsiteX4252" fmla="*/ 7230152 w 7427256"/>
              <a:gd name="connsiteY4252" fmla="*/ 4127250 h 7209248"/>
              <a:gd name="connsiteX4253" fmla="*/ 7225672 w 7427256"/>
              <a:gd name="connsiteY4253" fmla="*/ 4140689 h 7209248"/>
              <a:gd name="connsiteX4254" fmla="*/ 7212232 w 7427256"/>
              <a:gd name="connsiteY4254" fmla="*/ 4154127 h 7209248"/>
              <a:gd name="connsiteX4255" fmla="*/ 7203272 w 7427256"/>
              <a:gd name="connsiteY4255" fmla="*/ 4172046 h 7209248"/>
              <a:gd name="connsiteX4256" fmla="*/ 7203272 w 7427256"/>
              <a:gd name="connsiteY4256" fmla="*/ 4181006 h 7209248"/>
              <a:gd name="connsiteX4257" fmla="*/ 7194315 w 7427256"/>
              <a:gd name="connsiteY4257" fmla="*/ 4181006 h 7209248"/>
              <a:gd name="connsiteX4258" fmla="*/ 7189834 w 7427256"/>
              <a:gd name="connsiteY4258" fmla="*/ 4189965 h 7209248"/>
              <a:gd name="connsiteX4259" fmla="*/ 7185355 w 7427256"/>
              <a:gd name="connsiteY4259" fmla="*/ 4189965 h 7209248"/>
              <a:gd name="connsiteX4260" fmla="*/ 7167436 w 7427256"/>
              <a:gd name="connsiteY4260" fmla="*/ 4189965 h 7209248"/>
              <a:gd name="connsiteX4261" fmla="*/ 7185355 w 7427256"/>
              <a:gd name="connsiteY4261" fmla="*/ 4181006 h 7209248"/>
              <a:gd name="connsiteX4262" fmla="*/ 7203272 w 7427256"/>
              <a:gd name="connsiteY4262" fmla="*/ 4163087 h 7209248"/>
              <a:gd name="connsiteX4263" fmla="*/ 7207754 w 7427256"/>
              <a:gd name="connsiteY4263" fmla="*/ 4154127 h 7209248"/>
              <a:gd name="connsiteX4264" fmla="*/ 7212232 w 7427256"/>
              <a:gd name="connsiteY4264" fmla="*/ 4136210 h 7209248"/>
              <a:gd name="connsiteX4265" fmla="*/ 241901 w 7427256"/>
              <a:gd name="connsiteY4265" fmla="*/ 4118291 h 7209248"/>
              <a:gd name="connsiteX4266" fmla="*/ 250860 w 7427256"/>
              <a:gd name="connsiteY4266" fmla="*/ 4127250 h 7209248"/>
              <a:gd name="connsiteX4267" fmla="*/ 232941 w 7427256"/>
              <a:gd name="connsiteY4267" fmla="*/ 4127250 h 7209248"/>
              <a:gd name="connsiteX4268" fmla="*/ 241901 w 7427256"/>
              <a:gd name="connsiteY4268" fmla="*/ 4118291 h 7209248"/>
              <a:gd name="connsiteX4269" fmla="*/ 824255 w 7427256"/>
              <a:gd name="connsiteY4269" fmla="*/ 4109331 h 7209248"/>
              <a:gd name="connsiteX4270" fmla="*/ 815296 w 7427256"/>
              <a:gd name="connsiteY4270" fmla="*/ 4127250 h 7209248"/>
              <a:gd name="connsiteX4271" fmla="*/ 824255 w 7427256"/>
              <a:gd name="connsiteY4271" fmla="*/ 4127250 h 7209248"/>
              <a:gd name="connsiteX4272" fmla="*/ 824255 w 7427256"/>
              <a:gd name="connsiteY4272" fmla="*/ 4109331 h 7209248"/>
              <a:gd name="connsiteX4273" fmla="*/ 7191514 w 7427256"/>
              <a:gd name="connsiteY4273" fmla="*/ 4107651 h 7209248"/>
              <a:gd name="connsiteX4274" fmla="*/ 7194315 w 7427256"/>
              <a:gd name="connsiteY4274" fmla="*/ 4109331 h 7209248"/>
              <a:gd name="connsiteX4275" fmla="*/ 7176395 w 7427256"/>
              <a:gd name="connsiteY4275" fmla="*/ 4131730 h 7209248"/>
              <a:gd name="connsiteX4276" fmla="*/ 7158478 w 7427256"/>
              <a:gd name="connsiteY4276" fmla="*/ 4154127 h 7209248"/>
              <a:gd name="connsiteX4277" fmla="*/ 7140558 w 7427256"/>
              <a:gd name="connsiteY4277" fmla="*/ 4163087 h 7209248"/>
              <a:gd name="connsiteX4278" fmla="*/ 7131600 w 7427256"/>
              <a:gd name="connsiteY4278" fmla="*/ 4154127 h 7209248"/>
              <a:gd name="connsiteX4279" fmla="*/ 7149518 w 7427256"/>
              <a:gd name="connsiteY4279" fmla="*/ 4136210 h 7209248"/>
              <a:gd name="connsiteX4280" fmla="*/ 7191514 w 7427256"/>
              <a:gd name="connsiteY4280" fmla="*/ 4107651 h 7209248"/>
              <a:gd name="connsiteX4281" fmla="*/ 304615 w 7427256"/>
              <a:gd name="connsiteY4281" fmla="*/ 4100372 h 7209248"/>
              <a:gd name="connsiteX4282" fmla="*/ 300136 w 7427256"/>
              <a:gd name="connsiteY4282" fmla="*/ 4109331 h 7209248"/>
              <a:gd name="connsiteX4283" fmla="*/ 295656 w 7427256"/>
              <a:gd name="connsiteY4283" fmla="*/ 4104852 h 7209248"/>
              <a:gd name="connsiteX4284" fmla="*/ 304615 w 7427256"/>
              <a:gd name="connsiteY4284" fmla="*/ 4100372 h 7209248"/>
              <a:gd name="connsiteX4285" fmla="*/ 7257029 w 7427256"/>
              <a:gd name="connsiteY4285" fmla="*/ 4091413 h 7209248"/>
              <a:gd name="connsiteX4286" fmla="*/ 7239110 w 7427256"/>
              <a:gd name="connsiteY4286" fmla="*/ 4109331 h 7209248"/>
              <a:gd name="connsiteX4287" fmla="*/ 7239110 w 7427256"/>
              <a:gd name="connsiteY4287" fmla="*/ 4100372 h 7209248"/>
              <a:gd name="connsiteX4288" fmla="*/ 7257029 w 7427256"/>
              <a:gd name="connsiteY4288" fmla="*/ 4091413 h 7209248"/>
              <a:gd name="connsiteX4289" fmla="*/ 725703 w 7427256"/>
              <a:gd name="connsiteY4289" fmla="*/ 4091413 h 7209248"/>
              <a:gd name="connsiteX4290" fmla="*/ 725703 w 7427256"/>
              <a:gd name="connsiteY4290" fmla="*/ 4104852 h 7209248"/>
              <a:gd name="connsiteX4291" fmla="*/ 725703 w 7427256"/>
              <a:gd name="connsiteY4291" fmla="*/ 4118291 h 7209248"/>
              <a:gd name="connsiteX4292" fmla="*/ 734662 w 7427256"/>
              <a:gd name="connsiteY4292" fmla="*/ 4154127 h 7209248"/>
              <a:gd name="connsiteX4293" fmla="*/ 743622 w 7427256"/>
              <a:gd name="connsiteY4293" fmla="*/ 4181006 h 7209248"/>
              <a:gd name="connsiteX4294" fmla="*/ 752581 w 7427256"/>
              <a:gd name="connsiteY4294" fmla="*/ 4172046 h 7209248"/>
              <a:gd name="connsiteX4295" fmla="*/ 752581 w 7427256"/>
              <a:gd name="connsiteY4295" fmla="*/ 4163087 h 7209248"/>
              <a:gd name="connsiteX4296" fmla="*/ 743622 w 7427256"/>
              <a:gd name="connsiteY4296" fmla="*/ 4136210 h 7209248"/>
              <a:gd name="connsiteX4297" fmla="*/ 725703 w 7427256"/>
              <a:gd name="connsiteY4297" fmla="*/ 4091413 h 7209248"/>
              <a:gd name="connsiteX4298" fmla="*/ 277738 w 7427256"/>
              <a:gd name="connsiteY4298" fmla="*/ 4082453 h 7209248"/>
              <a:gd name="connsiteX4299" fmla="*/ 273259 w 7427256"/>
              <a:gd name="connsiteY4299" fmla="*/ 4091413 h 7209248"/>
              <a:gd name="connsiteX4300" fmla="*/ 268779 w 7427256"/>
              <a:gd name="connsiteY4300" fmla="*/ 4086933 h 7209248"/>
              <a:gd name="connsiteX4301" fmla="*/ 277738 w 7427256"/>
              <a:gd name="connsiteY4301" fmla="*/ 4082453 h 7209248"/>
              <a:gd name="connsiteX4302" fmla="*/ 7203272 w 7427256"/>
              <a:gd name="connsiteY4302" fmla="*/ 4073494 h 7209248"/>
              <a:gd name="connsiteX4303" fmla="*/ 7212232 w 7427256"/>
              <a:gd name="connsiteY4303" fmla="*/ 4073494 h 7209248"/>
              <a:gd name="connsiteX4304" fmla="*/ 7221192 w 7427256"/>
              <a:gd name="connsiteY4304" fmla="*/ 4073494 h 7209248"/>
              <a:gd name="connsiteX4305" fmla="*/ 7212232 w 7427256"/>
              <a:gd name="connsiteY4305" fmla="*/ 4082453 h 7209248"/>
              <a:gd name="connsiteX4306" fmla="*/ 7203272 w 7427256"/>
              <a:gd name="connsiteY4306" fmla="*/ 4073494 h 7209248"/>
              <a:gd name="connsiteX4307" fmla="*/ 376291 w 7427256"/>
              <a:gd name="connsiteY4307" fmla="*/ 4073494 h 7209248"/>
              <a:gd name="connsiteX4308" fmla="*/ 380771 w 7427256"/>
              <a:gd name="connsiteY4308" fmla="*/ 4082453 h 7209248"/>
              <a:gd name="connsiteX4309" fmla="*/ 385250 w 7427256"/>
              <a:gd name="connsiteY4309" fmla="*/ 4100372 h 7209248"/>
              <a:gd name="connsiteX4310" fmla="*/ 394208 w 7427256"/>
              <a:gd name="connsiteY4310" fmla="*/ 4118291 h 7209248"/>
              <a:gd name="connsiteX4311" fmla="*/ 376291 w 7427256"/>
              <a:gd name="connsiteY4311" fmla="*/ 4109331 h 7209248"/>
              <a:gd name="connsiteX4312" fmla="*/ 376291 w 7427256"/>
              <a:gd name="connsiteY4312" fmla="*/ 4073494 h 7209248"/>
              <a:gd name="connsiteX4313" fmla="*/ 241901 w 7427256"/>
              <a:gd name="connsiteY4313" fmla="*/ 4073494 h 7209248"/>
              <a:gd name="connsiteX4314" fmla="*/ 250860 w 7427256"/>
              <a:gd name="connsiteY4314" fmla="*/ 4073494 h 7209248"/>
              <a:gd name="connsiteX4315" fmla="*/ 250860 w 7427256"/>
              <a:gd name="connsiteY4315" fmla="*/ 4082453 h 7209248"/>
              <a:gd name="connsiteX4316" fmla="*/ 241901 w 7427256"/>
              <a:gd name="connsiteY4316" fmla="*/ 4082453 h 7209248"/>
              <a:gd name="connsiteX4317" fmla="*/ 241901 w 7427256"/>
              <a:gd name="connsiteY4317" fmla="*/ 4073494 h 7209248"/>
              <a:gd name="connsiteX4318" fmla="*/ 627150 w 7427256"/>
              <a:gd name="connsiteY4318" fmla="*/ 4064534 h 7209248"/>
              <a:gd name="connsiteX4319" fmla="*/ 636109 w 7427256"/>
              <a:gd name="connsiteY4319" fmla="*/ 4064534 h 7209248"/>
              <a:gd name="connsiteX4320" fmla="*/ 636109 w 7427256"/>
              <a:gd name="connsiteY4320" fmla="*/ 4073494 h 7209248"/>
              <a:gd name="connsiteX4321" fmla="*/ 277738 w 7427256"/>
              <a:gd name="connsiteY4321" fmla="*/ 4046617 h 7209248"/>
              <a:gd name="connsiteX4322" fmla="*/ 286698 w 7427256"/>
              <a:gd name="connsiteY4322" fmla="*/ 4055576 h 7209248"/>
              <a:gd name="connsiteX4323" fmla="*/ 273259 w 7427256"/>
              <a:gd name="connsiteY4323" fmla="*/ 4055576 h 7209248"/>
              <a:gd name="connsiteX4324" fmla="*/ 277738 w 7427256"/>
              <a:gd name="connsiteY4324" fmla="*/ 4046617 h 7209248"/>
              <a:gd name="connsiteX4325" fmla="*/ 349412 w 7427256"/>
              <a:gd name="connsiteY4325" fmla="*/ 4037657 h 7209248"/>
              <a:gd name="connsiteX4326" fmla="*/ 349412 w 7427256"/>
              <a:gd name="connsiteY4326" fmla="*/ 4046617 h 7209248"/>
              <a:gd name="connsiteX4327" fmla="*/ 340453 w 7427256"/>
              <a:gd name="connsiteY4327" fmla="*/ 4046617 h 7209248"/>
              <a:gd name="connsiteX4328" fmla="*/ 340453 w 7427256"/>
              <a:gd name="connsiteY4328" fmla="*/ 4042137 h 7209248"/>
              <a:gd name="connsiteX4329" fmla="*/ 349412 w 7427256"/>
              <a:gd name="connsiteY4329" fmla="*/ 4037657 h 7209248"/>
              <a:gd name="connsiteX4330" fmla="*/ 627150 w 7427256"/>
              <a:gd name="connsiteY4330" fmla="*/ 4028698 h 7209248"/>
              <a:gd name="connsiteX4331" fmla="*/ 627150 w 7427256"/>
              <a:gd name="connsiteY4331" fmla="*/ 4046617 h 7209248"/>
              <a:gd name="connsiteX4332" fmla="*/ 622670 w 7427256"/>
              <a:gd name="connsiteY4332" fmla="*/ 4051096 h 7209248"/>
              <a:gd name="connsiteX4333" fmla="*/ 618192 w 7427256"/>
              <a:gd name="connsiteY4333" fmla="*/ 4055576 h 7209248"/>
              <a:gd name="connsiteX4334" fmla="*/ 618192 w 7427256"/>
              <a:gd name="connsiteY4334" fmla="*/ 4046617 h 7209248"/>
              <a:gd name="connsiteX4335" fmla="*/ 622670 w 7427256"/>
              <a:gd name="connsiteY4335" fmla="*/ 4033177 h 7209248"/>
              <a:gd name="connsiteX4336" fmla="*/ 627150 w 7427256"/>
              <a:gd name="connsiteY4336" fmla="*/ 4028698 h 7209248"/>
              <a:gd name="connsiteX4337" fmla="*/ 591313 w 7427256"/>
              <a:gd name="connsiteY4337" fmla="*/ 4028698 h 7209248"/>
              <a:gd name="connsiteX4338" fmla="*/ 600273 w 7427256"/>
              <a:gd name="connsiteY4338" fmla="*/ 4028698 h 7209248"/>
              <a:gd name="connsiteX4339" fmla="*/ 609232 w 7427256"/>
              <a:gd name="connsiteY4339" fmla="*/ 4033177 h 7209248"/>
              <a:gd name="connsiteX4340" fmla="*/ 600273 w 7427256"/>
              <a:gd name="connsiteY4340" fmla="*/ 4037657 h 7209248"/>
              <a:gd name="connsiteX4341" fmla="*/ 403168 w 7427256"/>
              <a:gd name="connsiteY4341" fmla="*/ 4019738 h 7209248"/>
              <a:gd name="connsiteX4342" fmla="*/ 412127 w 7427256"/>
              <a:gd name="connsiteY4342" fmla="*/ 4028698 h 7209248"/>
              <a:gd name="connsiteX4343" fmla="*/ 403168 w 7427256"/>
              <a:gd name="connsiteY4343" fmla="*/ 4028698 h 7209248"/>
              <a:gd name="connsiteX4344" fmla="*/ 394208 w 7427256"/>
              <a:gd name="connsiteY4344" fmla="*/ 4024218 h 7209248"/>
              <a:gd name="connsiteX4345" fmla="*/ 403168 w 7427256"/>
              <a:gd name="connsiteY4345" fmla="*/ 4019738 h 7209248"/>
              <a:gd name="connsiteX4346" fmla="*/ 7219512 w 7427256"/>
              <a:gd name="connsiteY4346" fmla="*/ 4016939 h 7209248"/>
              <a:gd name="connsiteX4347" fmla="*/ 7221192 w 7427256"/>
              <a:gd name="connsiteY4347" fmla="*/ 4019738 h 7209248"/>
              <a:gd name="connsiteX4348" fmla="*/ 7207754 w 7427256"/>
              <a:gd name="connsiteY4348" fmla="*/ 4028698 h 7209248"/>
              <a:gd name="connsiteX4349" fmla="*/ 7203272 w 7427256"/>
              <a:gd name="connsiteY4349" fmla="*/ 4037657 h 7209248"/>
              <a:gd name="connsiteX4350" fmla="*/ 7194315 w 7427256"/>
              <a:gd name="connsiteY4350" fmla="*/ 4046617 h 7209248"/>
              <a:gd name="connsiteX4351" fmla="*/ 7185355 w 7427256"/>
              <a:gd name="connsiteY4351" fmla="*/ 4042137 h 7209248"/>
              <a:gd name="connsiteX4352" fmla="*/ 7194315 w 7427256"/>
              <a:gd name="connsiteY4352" fmla="*/ 4028698 h 7209248"/>
              <a:gd name="connsiteX4353" fmla="*/ 7219512 w 7427256"/>
              <a:gd name="connsiteY4353" fmla="*/ 4016939 h 7209248"/>
              <a:gd name="connsiteX4354" fmla="*/ 707785 w 7427256"/>
              <a:gd name="connsiteY4354" fmla="*/ 4010779 h 7209248"/>
              <a:gd name="connsiteX4355" fmla="*/ 703305 w 7427256"/>
              <a:gd name="connsiteY4355" fmla="*/ 4019738 h 7209248"/>
              <a:gd name="connsiteX4356" fmla="*/ 698825 w 7427256"/>
              <a:gd name="connsiteY4356" fmla="*/ 4037657 h 7209248"/>
              <a:gd name="connsiteX4357" fmla="*/ 707785 w 7427256"/>
              <a:gd name="connsiteY4357" fmla="*/ 4073494 h 7209248"/>
              <a:gd name="connsiteX4358" fmla="*/ 734662 w 7427256"/>
              <a:gd name="connsiteY4358" fmla="*/ 4073494 h 7209248"/>
              <a:gd name="connsiteX4359" fmla="*/ 725703 w 7427256"/>
              <a:gd name="connsiteY4359" fmla="*/ 4046617 h 7209248"/>
              <a:gd name="connsiteX4360" fmla="*/ 716743 w 7427256"/>
              <a:gd name="connsiteY4360" fmla="*/ 4055576 h 7209248"/>
              <a:gd name="connsiteX4361" fmla="*/ 712265 w 7427256"/>
              <a:gd name="connsiteY4361" fmla="*/ 4060056 h 7209248"/>
              <a:gd name="connsiteX4362" fmla="*/ 712265 w 7427256"/>
              <a:gd name="connsiteY4362" fmla="*/ 4051096 h 7209248"/>
              <a:gd name="connsiteX4363" fmla="*/ 716743 w 7427256"/>
              <a:gd name="connsiteY4363" fmla="*/ 4033177 h 7209248"/>
              <a:gd name="connsiteX4364" fmla="*/ 707785 w 7427256"/>
              <a:gd name="connsiteY4364" fmla="*/ 4010779 h 7209248"/>
              <a:gd name="connsiteX4365" fmla="*/ 627150 w 7427256"/>
              <a:gd name="connsiteY4365" fmla="*/ 4001820 h 7209248"/>
              <a:gd name="connsiteX4366" fmla="*/ 622670 w 7427256"/>
              <a:gd name="connsiteY4366" fmla="*/ 4010779 h 7209248"/>
              <a:gd name="connsiteX4367" fmla="*/ 618192 w 7427256"/>
              <a:gd name="connsiteY4367" fmla="*/ 4006299 h 7209248"/>
              <a:gd name="connsiteX4368" fmla="*/ 627150 w 7427256"/>
              <a:gd name="connsiteY4368" fmla="*/ 4001820 h 7209248"/>
              <a:gd name="connsiteX4369" fmla="*/ 770500 w 7427256"/>
              <a:gd name="connsiteY4369" fmla="*/ 3992860 h 7209248"/>
              <a:gd name="connsiteX4370" fmla="*/ 770500 w 7427256"/>
              <a:gd name="connsiteY4370" fmla="*/ 4019738 h 7209248"/>
              <a:gd name="connsiteX4371" fmla="*/ 779459 w 7427256"/>
              <a:gd name="connsiteY4371" fmla="*/ 4010779 h 7209248"/>
              <a:gd name="connsiteX4372" fmla="*/ 125430 w 7427256"/>
              <a:gd name="connsiteY4372" fmla="*/ 3992860 h 7209248"/>
              <a:gd name="connsiteX4373" fmla="*/ 125430 w 7427256"/>
              <a:gd name="connsiteY4373" fmla="*/ 4001820 h 7209248"/>
              <a:gd name="connsiteX4374" fmla="*/ 120951 w 7427256"/>
              <a:gd name="connsiteY4374" fmla="*/ 3997340 h 7209248"/>
              <a:gd name="connsiteX4375" fmla="*/ 125430 w 7427256"/>
              <a:gd name="connsiteY4375" fmla="*/ 3992860 h 7209248"/>
              <a:gd name="connsiteX4376" fmla="*/ 80633 w 7427256"/>
              <a:gd name="connsiteY4376" fmla="*/ 3965983 h 7209248"/>
              <a:gd name="connsiteX4377" fmla="*/ 89593 w 7427256"/>
              <a:gd name="connsiteY4377" fmla="*/ 3974942 h 7209248"/>
              <a:gd name="connsiteX4378" fmla="*/ 89593 w 7427256"/>
              <a:gd name="connsiteY4378" fmla="*/ 4037657 h 7209248"/>
              <a:gd name="connsiteX4379" fmla="*/ 103032 w 7427256"/>
              <a:gd name="connsiteY4379" fmla="*/ 4077974 h 7209248"/>
              <a:gd name="connsiteX4380" fmla="*/ 116471 w 7427256"/>
              <a:gd name="connsiteY4380" fmla="*/ 4100372 h 7209248"/>
              <a:gd name="connsiteX4381" fmla="*/ 116471 w 7427256"/>
              <a:gd name="connsiteY4381" fmla="*/ 4109331 h 7209248"/>
              <a:gd name="connsiteX4382" fmla="*/ 116471 w 7427256"/>
              <a:gd name="connsiteY4382" fmla="*/ 4118291 h 7209248"/>
              <a:gd name="connsiteX4383" fmla="*/ 120951 w 7427256"/>
              <a:gd name="connsiteY4383" fmla="*/ 4145169 h 7209248"/>
              <a:gd name="connsiteX4384" fmla="*/ 116471 w 7427256"/>
              <a:gd name="connsiteY4384" fmla="*/ 4172046 h 7209248"/>
              <a:gd name="connsiteX4385" fmla="*/ 116471 w 7427256"/>
              <a:gd name="connsiteY4385" fmla="*/ 4181006 h 7209248"/>
              <a:gd name="connsiteX4386" fmla="*/ 125430 w 7427256"/>
              <a:gd name="connsiteY4386" fmla="*/ 4185485 h 7209248"/>
              <a:gd name="connsiteX4387" fmla="*/ 125430 w 7427256"/>
              <a:gd name="connsiteY4387" fmla="*/ 4198925 h 7209248"/>
              <a:gd name="connsiteX4388" fmla="*/ 125430 w 7427256"/>
              <a:gd name="connsiteY4388" fmla="*/ 4207884 h 7209248"/>
              <a:gd name="connsiteX4389" fmla="*/ 134390 w 7427256"/>
              <a:gd name="connsiteY4389" fmla="*/ 4216843 h 7209248"/>
              <a:gd name="connsiteX4390" fmla="*/ 152308 w 7427256"/>
              <a:gd name="connsiteY4390" fmla="*/ 4243722 h 7209248"/>
              <a:gd name="connsiteX4391" fmla="*/ 134390 w 7427256"/>
              <a:gd name="connsiteY4391" fmla="*/ 4252680 h 7209248"/>
              <a:gd name="connsiteX4392" fmla="*/ 107511 w 7427256"/>
              <a:gd name="connsiteY4392" fmla="*/ 4248200 h 7209248"/>
              <a:gd name="connsiteX4393" fmla="*/ 111991 w 7427256"/>
              <a:gd name="connsiteY4393" fmla="*/ 4243722 h 7209248"/>
              <a:gd name="connsiteX4394" fmla="*/ 116471 w 7427256"/>
              <a:gd name="connsiteY4394" fmla="*/ 4225803 h 7209248"/>
              <a:gd name="connsiteX4395" fmla="*/ 107511 w 7427256"/>
              <a:gd name="connsiteY4395" fmla="*/ 4207884 h 7209248"/>
              <a:gd name="connsiteX4396" fmla="*/ 98552 w 7427256"/>
              <a:gd name="connsiteY4396" fmla="*/ 4189965 h 7209248"/>
              <a:gd name="connsiteX4397" fmla="*/ 89593 w 7427256"/>
              <a:gd name="connsiteY4397" fmla="*/ 4154127 h 7209248"/>
              <a:gd name="connsiteX4398" fmla="*/ 89593 w 7427256"/>
              <a:gd name="connsiteY4398" fmla="*/ 4136210 h 7209248"/>
              <a:gd name="connsiteX4399" fmla="*/ 85113 w 7427256"/>
              <a:gd name="connsiteY4399" fmla="*/ 4113811 h 7209248"/>
              <a:gd name="connsiteX4400" fmla="*/ 71674 w 7427256"/>
              <a:gd name="connsiteY4400" fmla="*/ 4046617 h 7209248"/>
              <a:gd name="connsiteX4401" fmla="*/ 76154 w 7427256"/>
              <a:gd name="connsiteY4401" fmla="*/ 4001820 h 7209248"/>
              <a:gd name="connsiteX4402" fmla="*/ 80633 w 7427256"/>
              <a:gd name="connsiteY4402" fmla="*/ 3992860 h 7209248"/>
              <a:gd name="connsiteX4403" fmla="*/ 71674 w 7427256"/>
              <a:gd name="connsiteY4403" fmla="*/ 3983902 h 7209248"/>
              <a:gd name="connsiteX4404" fmla="*/ 62714 w 7427256"/>
              <a:gd name="connsiteY4404" fmla="*/ 3983902 h 7209248"/>
              <a:gd name="connsiteX4405" fmla="*/ 71674 w 7427256"/>
              <a:gd name="connsiteY4405" fmla="*/ 3974942 h 7209248"/>
              <a:gd name="connsiteX4406" fmla="*/ 80633 w 7427256"/>
              <a:gd name="connsiteY4406" fmla="*/ 3965983 h 7209248"/>
              <a:gd name="connsiteX4407" fmla="*/ 116471 w 7427256"/>
              <a:gd name="connsiteY4407" fmla="*/ 3957024 h 7209248"/>
              <a:gd name="connsiteX4408" fmla="*/ 125430 w 7427256"/>
              <a:gd name="connsiteY4408" fmla="*/ 3965983 h 7209248"/>
              <a:gd name="connsiteX4409" fmla="*/ 116471 w 7427256"/>
              <a:gd name="connsiteY4409" fmla="*/ 3974942 h 7209248"/>
              <a:gd name="connsiteX4410" fmla="*/ 107511 w 7427256"/>
              <a:gd name="connsiteY4410" fmla="*/ 3965983 h 7209248"/>
              <a:gd name="connsiteX4411" fmla="*/ 116471 w 7427256"/>
              <a:gd name="connsiteY4411" fmla="*/ 3957024 h 7209248"/>
              <a:gd name="connsiteX4412" fmla="*/ 636109 w 7427256"/>
              <a:gd name="connsiteY4412" fmla="*/ 3948064 h 7209248"/>
              <a:gd name="connsiteX4413" fmla="*/ 645069 w 7427256"/>
              <a:gd name="connsiteY4413" fmla="*/ 3952544 h 7209248"/>
              <a:gd name="connsiteX4414" fmla="*/ 640589 w 7427256"/>
              <a:gd name="connsiteY4414" fmla="*/ 3957024 h 7209248"/>
              <a:gd name="connsiteX4415" fmla="*/ 636109 w 7427256"/>
              <a:gd name="connsiteY4415" fmla="*/ 3948064 h 7209248"/>
              <a:gd name="connsiteX4416" fmla="*/ 770500 w 7427256"/>
              <a:gd name="connsiteY4416" fmla="*/ 3939105 h 7209248"/>
              <a:gd name="connsiteX4417" fmla="*/ 779459 w 7427256"/>
              <a:gd name="connsiteY4417" fmla="*/ 3974942 h 7209248"/>
              <a:gd name="connsiteX4418" fmla="*/ 783939 w 7427256"/>
              <a:gd name="connsiteY4418" fmla="*/ 3983902 h 7209248"/>
              <a:gd name="connsiteX4419" fmla="*/ 788419 w 7427256"/>
              <a:gd name="connsiteY4419" fmla="*/ 3979422 h 7209248"/>
              <a:gd name="connsiteX4420" fmla="*/ 788419 w 7427256"/>
              <a:gd name="connsiteY4420" fmla="*/ 3965983 h 7209248"/>
              <a:gd name="connsiteX4421" fmla="*/ 779459 w 7427256"/>
              <a:gd name="connsiteY4421" fmla="*/ 3961503 h 7209248"/>
              <a:gd name="connsiteX4422" fmla="*/ 779459 w 7427256"/>
              <a:gd name="connsiteY4422" fmla="*/ 3952544 h 7209248"/>
              <a:gd name="connsiteX4423" fmla="*/ 779459 w 7427256"/>
              <a:gd name="connsiteY4423" fmla="*/ 3943584 h 7209248"/>
              <a:gd name="connsiteX4424" fmla="*/ 770500 w 7427256"/>
              <a:gd name="connsiteY4424" fmla="*/ 3939105 h 7209248"/>
              <a:gd name="connsiteX4425" fmla="*/ 188145 w 7427256"/>
              <a:gd name="connsiteY4425" fmla="*/ 3939105 h 7209248"/>
              <a:gd name="connsiteX4426" fmla="*/ 197105 w 7427256"/>
              <a:gd name="connsiteY4426" fmla="*/ 3939105 h 7209248"/>
              <a:gd name="connsiteX4427" fmla="*/ 188145 w 7427256"/>
              <a:gd name="connsiteY4427" fmla="*/ 3952544 h 7209248"/>
              <a:gd name="connsiteX4428" fmla="*/ 179186 w 7427256"/>
              <a:gd name="connsiteY4428" fmla="*/ 3948064 h 7209248"/>
              <a:gd name="connsiteX4429" fmla="*/ 188145 w 7427256"/>
              <a:gd name="connsiteY4429" fmla="*/ 3939105 h 7209248"/>
              <a:gd name="connsiteX4430" fmla="*/ 143348 w 7427256"/>
              <a:gd name="connsiteY4430" fmla="*/ 3939105 h 7209248"/>
              <a:gd name="connsiteX4431" fmla="*/ 152308 w 7427256"/>
              <a:gd name="connsiteY4431" fmla="*/ 3970463 h 7209248"/>
              <a:gd name="connsiteX4432" fmla="*/ 152308 w 7427256"/>
              <a:gd name="connsiteY4432" fmla="*/ 4001820 h 7209248"/>
              <a:gd name="connsiteX4433" fmla="*/ 156787 w 7427256"/>
              <a:gd name="connsiteY4433" fmla="*/ 4033177 h 7209248"/>
              <a:gd name="connsiteX4434" fmla="*/ 170226 w 7427256"/>
              <a:gd name="connsiteY4434" fmla="*/ 4046617 h 7209248"/>
              <a:gd name="connsiteX4435" fmla="*/ 179186 w 7427256"/>
              <a:gd name="connsiteY4435" fmla="*/ 4028698 h 7209248"/>
              <a:gd name="connsiteX4436" fmla="*/ 174706 w 7427256"/>
              <a:gd name="connsiteY4436" fmla="*/ 4019738 h 7209248"/>
              <a:gd name="connsiteX4437" fmla="*/ 179186 w 7427256"/>
              <a:gd name="connsiteY4437" fmla="*/ 4001820 h 7209248"/>
              <a:gd name="connsiteX4438" fmla="*/ 188145 w 7427256"/>
              <a:gd name="connsiteY4438" fmla="*/ 3974942 h 7209248"/>
              <a:gd name="connsiteX4439" fmla="*/ 206064 w 7427256"/>
              <a:gd name="connsiteY4439" fmla="*/ 3974942 h 7209248"/>
              <a:gd name="connsiteX4440" fmla="*/ 210544 w 7427256"/>
              <a:gd name="connsiteY4440" fmla="*/ 3979422 h 7209248"/>
              <a:gd name="connsiteX4441" fmla="*/ 215022 w 7427256"/>
              <a:gd name="connsiteY4441" fmla="*/ 3983902 h 7209248"/>
              <a:gd name="connsiteX4442" fmla="*/ 197105 w 7427256"/>
              <a:gd name="connsiteY4442" fmla="*/ 3992860 h 7209248"/>
              <a:gd name="connsiteX4443" fmla="*/ 197105 w 7427256"/>
              <a:gd name="connsiteY4443" fmla="*/ 4006299 h 7209248"/>
              <a:gd name="connsiteX4444" fmla="*/ 197105 w 7427256"/>
              <a:gd name="connsiteY4444" fmla="*/ 4019738 h 7209248"/>
              <a:gd name="connsiteX4445" fmla="*/ 206064 w 7427256"/>
              <a:gd name="connsiteY4445" fmla="*/ 4028698 h 7209248"/>
              <a:gd name="connsiteX4446" fmla="*/ 197105 w 7427256"/>
              <a:gd name="connsiteY4446" fmla="*/ 4055576 h 7209248"/>
              <a:gd name="connsiteX4447" fmla="*/ 197105 w 7427256"/>
              <a:gd name="connsiteY4447" fmla="*/ 4064534 h 7209248"/>
              <a:gd name="connsiteX4448" fmla="*/ 206064 w 7427256"/>
              <a:gd name="connsiteY4448" fmla="*/ 4091413 h 7209248"/>
              <a:gd name="connsiteX4449" fmla="*/ 215022 w 7427256"/>
              <a:gd name="connsiteY4449" fmla="*/ 4091413 h 7209248"/>
              <a:gd name="connsiteX4450" fmla="*/ 215022 w 7427256"/>
              <a:gd name="connsiteY4450" fmla="*/ 4100372 h 7209248"/>
              <a:gd name="connsiteX4451" fmla="*/ 206064 w 7427256"/>
              <a:gd name="connsiteY4451" fmla="*/ 4100372 h 7209248"/>
              <a:gd name="connsiteX4452" fmla="*/ 197105 w 7427256"/>
              <a:gd name="connsiteY4452" fmla="*/ 4118291 h 7209248"/>
              <a:gd name="connsiteX4453" fmla="*/ 179186 w 7427256"/>
              <a:gd name="connsiteY4453" fmla="*/ 4145169 h 7209248"/>
              <a:gd name="connsiteX4454" fmla="*/ 170226 w 7427256"/>
              <a:gd name="connsiteY4454" fmla="*/ 4136210 h 7209248"/>
              <a:gd name="connsiteX4455" fmla="*/ 170226 w 7427256"/>
              <a:gd name="connsiteY4455" fmla="*/ 4145169 h 7209248"/>
              <a:gd name="connsiteX4456" fmla="*/ 161267 w 7427256"/>
              <a:gd name="connsiteY4456" fmla="*/ 4140689 h 7209248"/>
              <a:gd name="connsiteX4457" fmla="*/ 161267 w 7427256"/>
              <a:gd name="connsiteY4457" fmla="*/ 4127250 h 7209248"/>
              <a:gd name="connsiteX4458" fmla="*/ 161267 w 7427256"/>
              <a:gd name="connsiteY4458" fmla="*/ 4118291 h 7209248"/>
              <a:gd name="connsiteX4459" fmla="*/ 152308 w 7427256"/>
              <a:gd name="connsiteY4459" fmla="*/ 4100372 h 7209248"/>
              <a:gd name="connsiteX4460" fmla="*/ 143348 w 7427256"/>
              <a:gd name="connsiteY4460" fmla="*/ 4091413 h 7209248"/>
              <a:gd name="connsiteX4461" fmla="*/ 161267 w 7427256"/>
              <a:gd name="connsiteY4461" fmla="*/ 4073494 h 7209248"/>
              <a:gd name="connsiteX4462" fmla="*/ 134390 w 7427256"/>
              <a:gd name="connsiteY4462" fmla="*/ 4055576 h 7209248"/>
              <a:gd name="connsiteX4463" fmla="*/ 125430 w 7427256"/>
              <a:gd name="connsiteY4463" fmla="*/ 4046617 h 7209248"/>
              <a:gd name="connsiteX4464" fmla="*/ 107511 w 7427256"/>
              <a:gd name="connsiteY4464" fmla="*/ 4037657 h 7209248"/>
              <a:gd name="connsiteX4465" fmla="*/ 134390 w 7427256"/>
              <a:gd name="connsiteY4465" fmla="*/ 4028698 h 7209248"/>
              <a:gd name="connsiteX4466" fmla="*/ 143348 w 7427256"/>
              <a:gd name="connsiteY4466" fmla="*/ 4010779 h 7209248"/>
              <a:gd name="connsiteX4467" fmla="*/ 138869 w 7427256"/>
              <a:gd name="connsiteY4467" fmla="*/ 3992860 h 7209248"/>
              <a:gd name="connsiteX4468" fmla="*/ 134390 w 7427256"/>
              <a:gd name="connsiteY4468" fmla="*/ 3974942 h 7209248"/>
              <a:gd name="connsiteX4469" fmla="*/ 134390 w 7427256"/>
              <a:gd name="connsiteY4469" fmla="*/ 3957024 h 7209248"/>
              <a:gd name="connsiteX4470" fmla="*/ 138869 w 7427256"/>
              <a:gd name="connsiteY4470" fmla="*/ 3943584 h 7209248"/>
              <a:gd name="connsiteX4471" fmla="*/ 143348 w 7427256"/>
              <a:gd name="connsiteY4471" fmla="*/ 3939105 h 7209248"/>
              <a:gd name="connsiteX4472" fmla="*/ 107511 w 7427256"/>
              <a:gd name="connsiteY4472" fmla="*/ 3921186 h 7209248"/>
              <a:gd name="connsiteX4473" fmla="*/ 116471 w 7427256"/>
              <a:gd name="connsiteY4473" fmla="*/ 3930145 h 7209248"/>
              <a:gd name="connsiteX4474" fmla="*/ 125430 w 7427256"/>
              <a:gd name="connsiteY4474" fmla="*/ 3948064 h 7209248"/>
              <a:gd name="connsiteX4475" fmla="*/ 107511 w 7427256"/>
              <a:gd name="connsiteY4475" fmla="*/ 3939105 h 7209248"/>
              <a:gd name="connsiteX4476" fmla="*/ 107511 w 7427256"/>
              <a:gd name="connsiteY4476" fmla="*/ 3921186 h 7209248"/>
              <a:gd name="connsiteX4477" fmla="*/ 188145 w 7427256"/>
              <a:gd name="connsiteY4477" fmla="*/ 3912228 h 7209248"/>
              <a:gd name="connsiteX4478" fmla="*/ 197105 w 7427256"/>
              <a:gd name="connsiteY4478" fmla="*/ 3921186 h 7209248"/>
              <a:gd name="connsiteX4479" fmla="*/ 188145 w 7427256"/>
              <a:gd name="connsiteY4479" fmla="*/ 3930145 h 7209248"/>
              <a:gd name="connsiteX4480" fmla="*/ 179186 w 7427256"/>
              <a:gd name="connsiteY4480" fmla="*/ 3921186 h 7209248"/>
              <a:gd name="connsiteX4481" fmla="*/ 188145 w 7427256"/>
              <a:gd name="connsiteY4481" fmla="*/ 3912228 h 7209248"/>
              <a:gd name="connsiteX4482" fmla="*/ 631630 w 7427256"/>
              <a:gd name="connsiteY4482" fmla="*/ 3903268 h 7209248"/>
              <a:gd name="connsiteX4483" fmla="*/ 636109 w 7427256"/>
              <a:gd name="connsiteY4483" fmla="*/ 3912228 h 7209248"/>
              <a:gd name="connsiteX4484" fmla="*/ 631630 w 7427256"/>
              <a:gd name="connsiteY4484" fmla="*/ 3907748 h 7209248"/>
              <a:gd name="connsiteX4485" fmla="*/ 631630 w 7427256"/>
              <a:gd name="connsiteY4485" fmla="*/ 3903268 h 7209248"/>
              <a:gd name="connsiteX4486" fmla="*/ 533078 w 7427256"/>
              <a:gd name="connsiteY4486" fmla="*/ 3894309 h 7209248"/>
              <a:gd name="connsiteX4487" fmla="*/ 537558 w 7427256"/>
              <a:gd name="connsiteY4487" fmla="*/ 3898787 h 7209248"/>
              <a:gd name="connsiteX4488" fmla="*/ 528599 w 7427256"/>
              <a:gd name="connsiteY4488" fmla="*/ 3903268 h 7209248"/>
              <a:gd name="connsiteX4489" fmla="*/ 533078 w 7427256"/>
              <a:gd name="connsiteY4489" fmla="*/ 3894309 h 7209248"/>
              <a:gd name="connsiteX4490" fmla="*/ 618647 w 7427256"/>
              <a:gd name="connsiteY4490" fmla="*/ 3893701 h 7209248"/>
              <a:gd name="connsiteX4491" fmla="*/ 618192 w 7427256"/>
              <a:gd name="connsiteY4491" fmla="*/ 3903268 h 7209248"/>
              <a:gd name="connsiteX4492" fmla="*/ 618192 w 7427256"/>
              <a:gd name="connsiteY4492" fmla="*/ 3894309 h 7209248"/>
              <a:gd name="connsiteX4493" fmla="*/ 7015128 w 7427256"/>
              <a:gd name="connsiteY4493" fmla="*/ 3885349 h 7209248"/>
              <a:gd name="connsiteX4494" fmla="*/ 7006169 w 7427256"/>
              <a:gd name="connsiteY4494" fmla="*/ 3903268 h 7209248"/>
              <a:gd name="connsiteX4495" fmla="*/ 6997209 w 7427256"/>
              <a:gd name="connsiteY4495" fmla="*/ 3912228 h 7209248"/>
              <a:gd name="connsiteX4496" fmla="*/ 6997209 w 7427256"/>
              <a:gd name="connsiteY4496" fmla="*/ 3930145 h 7209248"/>
              <a:gd name="connsiteX4497" fmla="*/ 7015128 w 7427256"/>
              <a:gd name="connsiteY4497" fmla="*/ 3930145 h 7209248"/>
              <a:gd name="connsiteX4498" fmla="*/ 7024087 w 7427256"/>
              <a:gd name="connsiteY4498" fmla="*/ 3912228 h 7209248"/>
              <a:gd name="connsiteX4499" fmla="*/ 7019608 w 7427256"/>
              <a:gd name="connsiteY4499" fmla="*/ 3898787 h 7209248"/>
              <a:gd name="connsiteX4500" fmla="*/ 7015128 w 7427256"/>
              <a:gd name="connsiteY4500" fmla="*/ 3885349 h 7209248"/>
              <a:gd name="connsiteX4501" fmla="*/ 627150 w 7427256"/>
              <a:gd name="connsiteY4501" fmla="*/ 3876390 h 7209248"/>
              <a:gd name="connsiteX4502" fmla="*/ 624911 w 7427256"/>
              <a:gd name="connsiteY4502" fmla="*/ 3885349 h 7209248"/>
              <a:gd name="connsiteX4503" fmla="*/ 618647 w 7427256"/>
              <a:gd name="connsiteY4503" fmla="*/ 3893701 h 7209248"/>
              <a:gd name="connsiteX4504" fmla="*/ 618752 w 7427256"/>
              <a:gd name="connsiteY4504" fmla="*/ 3891508 h 7209248"/>
              <a:gd name="connsiteX4505" fmla="*/ 627150 w 7427256"/>
              <a:gd name="connsiteY4505" fmla="*/ 3876390 h 7209248"/>
              <a:gd name="connsiteX4506" fmla="*/ 380771 w 7427256"/>
              <a:gd name="connsiteY4506" fmla="*/ 3876390 h 7209248"/>
              <a:gd name="connsiteX4507" fmla="*/ 385250 w 7427256"/>
              <a:gd name="connsiteY4507" fmla="*/ 3885349 h 7209248"/>
              <a:gd name="connsiteX4508" fmla="*/ 380771 w 7427256"/>
              <a:gd name="connsiteY4508" fmla="*/ 3880870 h 7209248"/>
              <a:gd name="connsiteX4509" fmla="*/ 380771 w 7427256"/>
              <a:gd name="connsiteY4509" fmla="*/ 3876390 h 7209248"/>
              <a:gd name="connsiteX4510" fmla="*/ 201584 w 7427256"/>
              <a:gd name="connsiteY4510" fmla="*/ 3876390 h 7209248"/>
              <a:gd name="connsiteX4511" fmla="*/ 206064 w 7427256"/>
              <a:gd name="connsiteY4511" fmla="*/ 3885349 h 7209248"/>
              <a:gd name="connsiteX4512" fmla="*/ 188145 w 7427256"/>
              <a:gd name="connsiteY4512" fmla="*/ 3885349 h 7209248"/>
              <a:gd name="connsiteX4513" fmla="*/ 201584 w 7427256"/>
              <a:gd name="connsiteY4513" fmla="*/ 3876390 h 7209248"/>
              <a:gd name="connsiteX4514" fmla="*/ 0 w 7427256"/>
              <a:gd name="connsiteY4514" fmla="*/ 3876390 h 7209248"/>
              <a:gd name="connsiteX4515" fmla="*/ 17918 w 7427256"/>
              <a:gd name="connsiteY4515" fmla="*/ 3876390 h 7209248"/>
              <a:gd name="connsiteX4516" fmla="*/ 17918 w 7427256"/>
              <a:gd name="connsiteY4516" fmla="*/ 3885349 h 7209248"/>
              <a:gd name="connsiteX4517" fmla="*/ 8959 w 7427256"/>
              <a:gd name="connsiteY4517" fmla="*/ 3894309 h 7209248"/>
              <a:gd name="connsiteX4518" fmla="*/ 8959 w 7427256"/>
              <a:gd name="connsiteY4518" fmla="*/ 3889829 h 7209248"/>
              <a:gd name="connsiteX4519" fmla="*/ 0 w 7427256"/>
              <a:gd name="connsiteY4519" fmla="*/ 3876390 h 7209248"/>
              <a:gd name="connsiteX4520" fmla="*/ 89593 w 7427256"/>
              <a:gd name="connsiteY4520" fmla="*/ 3867430 h 7209248"/>
              <a:gd name="connsiteX4521" fmla="*/ 98552 w 7427256"/>
              <a:gd name="connsiteY4521" fmla="*/ 3876390 h 7209248"/>
              <a:gd name="connsiteX4522" fmla="*/ 89593 w 7427256"/>
              <a:gd name="connsiteY4522" fmla="*/ 3876390 h 7209248"/>
              <a:gd name="connsiteX4523" fmla="*/ 7024087 w 7427256"/>
              <a:gd name="connsiteY4523" fmla="*/ 3858471 h 7209248"/>
              <a:gd name="connsiteX4524" fmla="*/ 7024087 w 7427256"/>
              <a:gd name="connsiteY4524" fmla="*/ 3876390 h 7209248"/>
              <a:gd name="connsiteX4525" fmla="*/ 7050966 w 7427256"/>
              <a:gd name="connsiteY4525" fmla="*/ 3876390 h 7209248"/>
              <a:gd name="connsiteX4526" fmla="*/ 7059924 w 7427256"/>
              <a:gd name="connsiteY4526" fmla="*/ 3867430 h 7209248"/>
              <a:gd name="connsiteX4527" fmla="*/ 7050966 w 7427256"/>
              <a:gd name="connsiteY4527" fmla="*/ 3858471 h 7209248"/>
              <a:gd name="connsiteX4528" fmla="*/ 7024087 w 7427256"/>
              <a:gd name="connsiteY4528" fmla="*/ 3858471 h 7209248"/>
              <a:gd name="connsiteX4529" fmla="*/ 7185355 w 7427256"/>
              <a:gd name="connsiteY4529" fmla="*/ 3840552 h 7209248"/>
              <a:gd name="connsiteX4530" fmla="*/ 7185355 w 7427256"/>
              <a:gd name="connsiteY4530" fmla="*/ 3849512 h 7209248"/>
              <a:gd name="connsiteX4531" fmla="*/ 7180875 w 7427256"/>
              <a:gd name="connsiteY4531" fmla="*/ 3858471 h 7209248"/>
              <a:gd name="connsiteX4532" fmla="*/ 7180875 w 7427256"/>
              <a:gd name="connsiteY4532" fmla="*/ 3849512 h 7209248"/>
              <a:gd name="connsiteX4533" fmla="*/ 7185355 w 7427256"/>
              <a:gd name="connsiteY4533" fmla="*/ 3840552 h 7209248"/>
              <a:gd name="connsiteX4534" fmla="*/ 716743 w 7427256"/>
              <a:gd name="connsiteY4534" fmla="*/ 3840552 h 7209248"/>
              <a:gd name="connsiteX4535" fmla="*/ 707785 w 7427256"/>
              <a:gd name="connsiteY4535" fmla="*/ 3858471 h 7209248"/>
              <a:gd name="connsiteX4536" fmla="*/ 707785 w 7427256"/>
              <a:gd name="connsiteY4536" fmla="*/ 3876390 h 7209248"/>
              <a:gd name="connsiteX4537" fmla="*/ 712265 w 7427256"/>
              <a:gd name="connsiteY4537" fmla="*/ 3894309 h 7209248"/>
              <a:gd name="connsiteX4538" fmla="*/ 725703 w 7427256"/>
              <a:gd name="connsiteY4538" fmla="*/ 3903268 h 7209248"/>
              <a:gd name="connsiteX4539" fmla="*/ 725703 w 7427256"/>
              <a:gd name="connsiteY4539" fmla="*/ 3894309 h 7209248"/>
              <a:gd name="connsiteX4540" fmla="*/ 734662 w 7427256"/>
              <a:gd name="connsiteY4540" fmla="*/ 3876390 h 7209248"/>
              <a:gd name="connsiteX4541" fmla="*/ 725703 w 7427256"/>
              <a:gd name="connsiteY4541" fmla="*/ 3867430 h 7209248"/>
              <a:gd name="connsiteX4542" fmla="*/ 716743 w 7427256"/>
              <a:gd name="connsiteY4542" fmla="*/ 3849512 h 7209248"/>
              <a:gd name="connsiteX4543" fmla="*/ 716743 w 7427256"/>
              <a:gd name="connsiteY4543" fmla="*/ 3840552 h 7209248"/>
              <a:gd name="connsiteX4544" fmla="*/ 654028 w 7427256"/>
              <a:gd name="connsiteY4544" fmla="*/ 3840552 h 7209248"/>
              <a:gd name="connsiteX4545" fmla="*/ 662988 w 7427256"/>
              <a:gd name="connsiteY4545" fmla="*/ 3840552 h 7209248"/>
              <a:gd name="connsiteX4546" fmla="*/ 662988 w 7427256"/>
              <a:gd name="connsiteY4546" fmla="*/ 3849512 h 7209248"/>
              <a:gd name="connsiteX4547" fmla="*/ 658508 w 7427256"/>
              <a:gd name="connsiteY4547" fmla="*/ 3849512 h 7209248"/>
              <a:gd name="connsiteX4548" fmla="*/ 645069 w 7427256"/>
              <a:gd name="connsiteY4548" fmla="*/ 3858471 h 7209248"/>
              <a:gd name="connsiteX4549" fmla="*/ 645069 w 7427256"/>
              <a:gd name="connsiteY4549" fmla="*/ 3849512 h 7209248"/>
              <a:gd name="connsiteX4550" fmla="*/ 654028 w 7427256"/>
              <a:gd name="connsiteY4550" fmla="*/ 3840552 h 7209248"/>
              <a:gd name="connsiteX4551" fmla="*/ 582354 w 7427256"/>
              <a:gd name="connsiteY4551" fmla="*/ 3840552 h 7209248"/>
              <a:gd name="connsiteX4552" fmla="*/ 591313 w 7427256"/>
              <a:gd name="connsiteY4552" fmla="*/ 3849512 h 7209248"/>
              <a:gd name="connsiteX4553" fmla="*/ 582354 w 7427256"/>
              <a:gd name="connsiteY4553" fmla="*/ 3849512 h 7209248"/>
              <a:gd name="connsiteX4554" fmla="*/ 362852 w 7427256"/>
              <a:gd name="connsiteY4554" fmla="*/ 3840552 h 7209248"/>
              <a:gd name="connsiteX4555" fmla="*/ 367331 w 7427256"/>
              <a:gd name="connsiteY4555" fmla="*/ 3849512 h 7209248"/>
              <a:gd name="connsiteX4556" fmla="*/ 371811 w 7427256"/>
              <a:gd name="connsiteY4556" fmla="*/ 3862951 h 7209248"/>
              <a:gd name="connsiteX4557" fmla="*/ 371811 w 7427256"/>
              <a:gd name="connsiteY4557" fmla="*/ 3867430 h 7209248"/>
              <a:gd name="connsiteX4558" fmla="*/ 362852 w 7427256"/>
              <a:gd name="connsiteY4558" fmla="*/ 3853991 h 7209248"/>
              <a:gd name="connsiteX4559" fmla="*/ 362852 w 7427256"/>
              <a:gd name="connsiteY4559" fmla="*/ 3840552 h 7209248"/>
              <a:gd name="connsiteX4560" fmla="*/ 788419 w 7427256"/>
              <a:gd name="connsiteY4560" fmla="*/ 3831593 h 7209248"/>
              <a:gd name="connsiteX4561" fmla="*/ 783939 w 7427256"/>
              <a:gd name="connsiteY4561" fmla="*/ 3836073 h 7209248"/>
              <a:gd name="connsiteX4562" fmla="*/ 788419 w 7427256"/>
              <a:gd name="connsiteY4562" fmla="*/ 3840552 h 7209248"/>
              <a:gd name="connsiteX4563" fmla="*/ 788419 w 7427256"/>
              <a:gd name="connsiteY4563" fmla="*/ 3831593 h 7209248"/>
              <a:gd name="connsiteX4564" fmla="*/ 313575 w 7427256"/>
              <a:gd name="connsiteY4564" fmla="*/ 3831593 h 7209248"/>
              <a:gd name="connsiteX4565" fmla="*/ 322534 w 7427256"/>
              <a:gd name="connsiteY4565" fmla="*/ 3831593 h 7209248"/>
              <a:gd name="connsiteX4566" fmla="*/ 335973 w 7427256"/>
              <a:gd name="connsiteY4566" fmla="*/ 3836073 h 7209248"/>
              <a:gd name="connsiteX4567" fmla="*/ 340453 w 7427256"/>
              <a:gd name="connsiteY4567" fmla="*/ 3840552 h 7209248"/>
              <a:gd name="connsiteX4568" fmla="*/ 322534 w 7427256"/>
              <a:gd name="connsiteY4568" fmla="*/ 3840552 h 7209248"/>
              <a:gd name="connsiteX4569" fmla="*/ 313575 w 7427256"/>
              <a:gd name="connsiteY4569" fmla="*/ 3831593 h 7209248"/>
              <a:gd name="connsiteX4570" fmla="*/ 501720 w 7427256"/>
              <a:gd name="connsiteY4570" fmla="*/ 3813675 h 7209248"/>
              <a:gd name="connsiteX4571" fmla="*/ 510680 w 7427256"/>
              <a:gd name="connsiteY4571" fmla="*/ 3831593 h 7209248"/>
              <a:gd name="connsiteX4572" fmla="*/ 510680 w 7427256"/>
              <a:gd name="connsiteY4572" fmla="*/ 3876390 h 7209248"/>
              <a:gd name="connsiteX4573" fmla="*/ 7100241 w 7427256"/>
              <a:gd name="connsiteY4573" fmla="*/ 3804716 h 7209248"/>
              <a:gd name="connsiteX4574" fmla="*/ 7109201 w 7427256"/>
              <a:gd name="connsiteY4574" fmla="*/ 3813675 h 7209248"/>
              <a:gd name="connsiteX4575" fmla="*/ 7095762 w 7427256"/>
              <a:gd name="connsiteY4575" fmla="*/ 3822633 h 7209248"/>
              <a:gd name="connsiteX4576" fmla="*/ 7095762 w 7427256"/>
              <a:gd name="connsiteY4576" fmla="*/ 3831593 h 7209248"/>
              <a:gd name="connsiteX4577" fmla="*/ 7059924 w 7427256"/>
              <a:gd name="connsiteY4577" fmla="*/ 3831593 h 7209248"/>
              <a:gd name="connsiteX4578" fmla="*/ 7059924 w 7427256"/>
              <a:gd name="connsiteY4578" fmla="*/ 3822633 h 7209248"/>
              <a:gd name="connsiteX4579" fmla="*/ 7086802 w 7427256"/>
              <a:gd name="connsiteY4579" fmla="*/ 3813675 h 7209248"/>
              <a:gd name="connsiteX4580" fmla="*/ 7100241 w 7427256"/>
              <a:gd name="connsiteY4580" fmla="*/ 3804716 h 7209248"/>
              <a:gd name="connsiteX4581" fmla="*/ 564435 w 7427256"/>
              <a:gd name="connsiteY4581" fmla="*/ 3795756 h 7209248"/>
              <a:gd name="connsiteX4582" fmla="*/ 568915 w 7427256"/>
              <a:gd name="connsiteY4582" fmla="*/ 3800236 h 7209248"/>
              <a:gd name="connsiteX4583" fmla="*/ 573395 w 7427256"/>
              <a:gd name="connsiteY4583" fmla="*/ 3813675 h 7209248"/>
              <a:gd name="connsiteX4584" fmla="*/ 577874 w 7427256"/>
              <a:gd name="connsiteY4584" fmla="*/ 3827113 h 7209248"/>
              <a:gd name="connsiteX4585" fmla="*/ 564435 w 7427256"/>
              <a:gd name="connsiteY4585" fmla="*/ 3831593 h 7209248"/>
              <a:gd name="connsiteX4586" fmla="*/ 134390 w 7427256"/>
              <a:gd name="connsiteY4586" fmla="*/ 3795756 h 7209248"/>
              <a:gd name="connsiteX4587" fmla="*/ 134390 w 7427256"/>
              <a:gd name="connsiteY4587" fmla="*/ 3804716 h 7209248"/>
              <a:gd name="connsiteX4588" fmla="*/ 138869 w 7427256"/>
              <a:gd name="connsiteY4588" fmla="*/ 3889829 h 7209248"/>
              <a:gd name="connsiteX4589" fmla="*/ 134390 w 7427256"/>
              <a:gd name="connsiteY4589" fmla="*/ 3903268 h 7209248"/>
              <a:gd name="connsiteX4590" fmla="*/ 134390 w 7427256"/>
              <a:gd name="connsiteY4590" fmla="*/ 3912228 h 7209248"/>
              <a:gd name="connsiteX4591" fmla="*/ 134390 w 7427256"/>
              <a:gd name="connsiteY4591" fmla="*/ 3930145 h 7209248"/>
              <a:gd name="connsiteX4592" fmla="*/ 125430 w 7427256"/>
              <a:gd name="connsiteY4592" fmla="*/ 3903268 h 7209248"/>
              <a:gd name="connsiteX4593" fmla="*/ 116471 w 7427256"/>
              <a:gd name="connsiteY4593" fmla="*/ 3880870 h 7209248"/>
              <a:gd name="connsiteX4594" fmla="*/ 125430 w 7427256"/>
              <a:gd name="connsiteY4594" fmla="*/ 3876390 h 7209248"/>
              <a:gd name="connsiteX4595" fmla="*/ 125430 w 7427256"/>
              <a:gd name="connsiteY4595" fmla="*/ 3858471 h 7209248"/>
              <a:gd name="connsiteX4596" fmla="*/ 120951 w 7427256"/>
              <a:gd name="connsiteY4596" fmla="*/ 3862951 h 7209248"/>
              <a:gd name="connsiteX4597" fmla="*/ 116471 w 7427256"/>
              <a:gd name="connsiteY4597" fmla="*/ 3867430 h 7209248"/>
              <a:gd name="connsiteX4598" fmla="*/ 116471 w 7427256"/>
              <a:gd name="connsiteY4598" fmla="*/ 3858471 h 7209248"/>
              <a:gd name="connsiteX4599" fmla="*/ 125430 w 7427256"/>
              <a:gd name="connsiteY4599" fmla="*/ 3840552 h 7209248"/>
              <a:gd name="connsiteX4600" fmla="*/ 125430 w 7427256"/>
              <a:gd name="connsiteY4600" fmla="*/ 3831593 h 7209248"/>
              <a:gd name="connsiteX4601" fmla="*/ 116471 w 7427256"/>
              <a:gd name="connsiteY4601" fmla="*/ 3831593 h 7209248"/>
              <a:gd name="connsiteX4602" fmla="*/ 125430 w 7427256"/>
              <a:gd name="connsiteY4602" fmla="*/ 3804716 h 7209248"/>
              <a:gd name="connsiteX4603" fmla="*/ 7355580 w 7427256"/>
              <a:gd name="connsiteY4603" fmla="*/ 3786797 h 7209248"/>
              <a:gd name="connsiteX4604" fmla="*/ 7373500 w 7427256"/>
              <a:gd name="connsiteY4604" fmla="*/ 3786797 h 7209248"/>
              <a:gd name="connsiteX4605" fmla="*/ 7364540 w 7427256"/>
              <a:gd name="connsiteY4605" fmla="*/ 3795756 h 7209248"/>
              <a:gd name="connsiteX4606" fmla="*/ 7006169 w 7427256"/>
              <a:gd name="connsiteY4606" fmla="*/ 3786797 h 7209248"/>
              <a:gd name="connsiteX4607" fmla="*/ 6997209 w 7427256"/>
              <a:gd name="connsiteY4607" fmla="*/ 3795756 h 7209248"/>
              <a:gd name="connsiteX4608" fmla="*/ 7006169 w 7427256"/>
              <a:gd name="connsiteY4608" fmla="*/ 3795756 h 7209248"/>
              <a:gd name="connsiteX4609" fmla="*/ 752581 w 7427256"/>
              <a:gd name="connsiteY4609" fmla="*/ 3786797 h 7209248"/>
              <a:gd name="connsiteX4610" fmla="*/ 743622 w 7427256"/>
              <a:gd name="connsiteY4610" fmla="*/ 3813675 h 7209248"/>
              <a:gd name="connsiteX4611" fmla="*/ 752581 w 7427256"/>
              <a:gd name="connsiteY4611" fmla="*/ 3871910 h 7209248"/>
              <a:gd name="connsiteX4612" fmla="*/ 752581 w 7427256"/>
              <a:gd name="connsiteY4612" fmla="*/ 3885349 h 7209248"/>
              <a:gd name="connsiteX4613" fmla="*/ 752581 w 7427256"/>
              <a:gd name="connsiteY4613" fmla="*/ 3894309 h 7209248"/>
              <a:gd name="connsiteX4614" fmla="*/ 761540 w 7427256"/>
              <a:gd name="connsiteY4614" fmla="*/ 3930145 h 7209248"/>
              <a:gd name="connsiteX4615" fmla="*/ 779459 w 7427256"/>
              <a:gd name="connsiteY4615" fmla="*/ 3912228 h 7209248"/>
              <a:gd name="connsiteX4616" fmla="*/ 779459 w 7427256"/>
              <a:gd name="connsiteY4616" fmla="*/ 3903268 h 7209248"/>
              <a:gd name="connsiteX4617" fmla="*/ 770500 w 7427256"/>
              <a:gd name="connsiteY4617" fmla="*/ 3880870 h 7209248"/>
              <a:gd name="connsiteX4618" fmla="*/ 770500 w 7427256"/>
              <a:gd name="connsiteY4618" fmla="*/ 3840552 h 7209248"/>
              <a:gd name="connsiteX4619" fmla="*/ 774979 w 7427256"/>
              <a:gd name="connsiteY4619" fmla="*/ 3818155 h 7209248"/>
              <a:gd name="connsiteX4620" fmla="*/ 770500 w 7427256"/>
              <a:gd name="connsiteY4620" fmla="*/ 3809195 h 7209248"/>
              <a:gd name="connsiteX4621" fmla="*/ 761540 w 7427256"/>
              <a:gd name="connsiteY4621" fmla="*/ 3795756 h 7209248"/>
              <a:gd name="connsiteX4622" fmla="*/ 752581 w 7427256"/>
              <a:gd name="connsiteY4622" fmla="*/ 3786797 h 7209248"/>
              <a:gd name="connsiteX4623" fmla="*/ 483802 w 7427256"/>
              <a:gd name="connsiteY4623" fmla="*/ 3786797 h 7209248"/>
              <a:gd name="connsiteX4624" fmla="*/ 492761 w 7427256"/>
              <a:gd name="connsiteY4624" fmla="*/ 3786797 h 7209248"/>
              <a:gd name="connsiteX4625" fmla="*/ 492761 w 7427256"/>
              <a:gd name="connsiteY4625" fmla="*/ 3804716 h 7209248"/>
              <a:gd name="connsiteX4626" fmla="*/ 483802 w 7427256"/>
              <a:gd name="connsiteY4626" fmla="*/ 3795756 h 7209248"/>
              <a:gd name="connsiteX4627" fmla="*/ 483802 w 7427256"/>
              <a:gd name="connsiteY4627" fmla="*/ 3786797 h 7209248"/>
              <a:gd name="connsiteX4628" fmla="*/ 277738 w 7427256"/>
              <a:gd name="connsiteY4628" fmla="*/ 3786797 h 7209248"/>
              <a:gd name="connsiteX4629" fmla="*/ 286698 w 7427256"/>
              <a:gd name="connsiteY4629" fmla="*/ 3786797 h 7209248"/>
              <a:gd name="connsiteX4630" fmla="*/ 295656 w 7427256"/>
              <a:gd name="connsiteY4630" fmla="*/ 3791277 h 7209248"/>
              <a:gd name="connsiteX4631" fmla="*/ 286698 w 7427256"/>
              <a:gd name="connsiteY4631" fmla="*/ 3795756 h 7209248"/>
              <a:gd name="connsiteX4632" fmla="*/ 277738 w 7427256"/>
              <a:gd name="connsiteY4632" fmla="*/ 3786797 h 7209248"/>
              <a:gd name="connsiteX4633" fmla="*/ 116471 w 7427256"/>
              <a:gd name="connsiteY4633" fmla="*/ 3777837 h 7209248"/>
              <a:gd name="connsiteX4634" fmla="*/ 134390 w 7427256"/>
              <a:gd name="connsiteY4634" fmla="*/ 3786797 h 7209248"/>
              <a:gd name="connsiteX4635" fmla="*/ 116471 w 7427256"/>
              <a:gd name="connsiteY4635" fmla="*/ 3786797 h 7209248"/>
              <a:gd name="connsiteX4636" fmla="*/ 116471 w 7427256"/>
              <a:gd name="connsiteY4636" fmla="*/ 3777837 h 7209248"/>
              <a:gd name="connsiteX4637" fmla="*/ 8959 w 7427256"/>
              <a:gd name="connsiteY4637" fmla="*/ 3777837 h 7209248"/>
              <a:gd name="connsiteX4638" fmla="*/ 8959 w 7427256"/>
              <a:gd name="connsiteY4638" fmla="*/ 3831593 h 7209248"/>
              <a:gd name="connsiteX4639" fmla="*/ 4479 w 7427256"/>
              <a:gd name="connsiteY4639" fmla="*/ 3849512 h 7209248"/>
              <a:gd name="connsiteX4640" fmla="*/ 0 w 7427256"/>
              <a:gd name="connsiteY4640" fmla="*/ 3813675 h 7209248"/>
              <a:gd name="connsiteX4641" fmla="*/ 8959 w 7427256"/>
              <a:gd name="connsiteY4641" fmla="*/ 3777837 h 7209248"/>
              <a:gd name="connsiteX4642" fmla="*/ 7050966 w 7427256"/>
              <a:gd name="connsiteY4642" fmla="*/ 3759919 h 7209248"/>
              <a:gd name="connsiteX4643" fmla="*/ 7042007 w 7427256"/>
              <a:gd name="connsiteY4643" fmla="*/ 3768878 h 7209248"/>
              <a:gd name="connsiteX4644" fmla="*/ 7050966 w 7427256"/>
              <a:gd name="connsiteY4644" fmla="*/ 3777837 h 7209248"/>
              <a:gd name="connsiteX4645" fmla="*/ 7050966 w 7427256"/>
              <a:gd name="connsiteY4645" fmla="*/ 3768878 h 7209248"/>
              <a:gd name="connsiteX4646" fmla="*/ 7165196 w 7427256"/>
              <a:gd name="connsiteY4646" fmla="*/ 3755439 h 7209248"/>
              <a:gd name="connsiteX4647" fmla="*/ 7167436 w 7427256"/>
              <a:gd name="connsiteY4647" fmla="*/ 3759919 h 7209248"/>
              <a:gd name="connsiteX4648" fmla="*/ 7158478 w 7427256"/>
              <a:gd name="connsiteY4648" fmla="*/ 3759919 h 7209248"/>
              <a:gd name="connsiteX4649" fmla="*/ 7165196 w 7427256"/>
              <a:gd name="connsiteY4649" fmla="*/ 3755439 h 7209248"/>
              <a:gd name="connsiteX4650" fmla="*/ 335974 w 7427256"/>
              <a:gd name="connsiteY4650" fmla="*/ 3753200 h 7209248"/>
              <a:gd name="connsiteX4651" fmla="*/ 340453 w 7427256"/>
              <a:gd name="connsiteY4651" fmla="*/ 3768878 h 7209248"/>
              <a:gd name="connsiteX4652" fmla="*/ 349412 w 7427256"/>
              <a:gd name="connsiteY4652" fmla="*/ 3777837 h 7209248"/>
              <a:gd name="connsiteX4653" fmla="*/ 349412 w 7427256"/>
              <a:gd name="connsiteY4653" fmla="*/ 3786797 h 7209248"/>
              <a:gd name="connsiteX4654" fmla="*/ 349412 w 7427256"/>
              <a:gd name="connsiteY4654" fmla="*/ 3795756 h 7209248"/>
              <a:gd name="connsiteX4655" fmla="*/ 340453 w 7427256"/>
              <a:gd name="connsiteY4655" fmla="*/ 3804716 h 7209248"/>
              <a:gd name="connsiteX4656" fmla="*/ 335973 w 7427256"/>
              <a:gd name="connsiteY4656" fmla="*/ 3809195 h 7209248"/>
              <a:gd name="connsiteX4657" fmla="*/ 331494 w 7427256"/>
              <a:gd name="connsiteY4657" fmla="*/ 3813675 h 7209248"/>
              <a:gd name="connsiteX4658" fmla="*/ 322534 w 7427256"/>
              <a:gd name="connsiteY4658" fmla="*/ 3804716 h 7209248"/>
              <a:gd name="connsiteX4659" fmla="*/ 331494 w 7427256"/>
              <a:gd name="connsiteY4659" fmla="*/ 3791277 h 7209248"/>
              <a:gd name="connsiteX4660" fmla="*/ 331494 w 7427256"/>
              <a:gd name="connsiteY4660" fmla="*/ 3777837 h 7209248"/>
              <a:gd name="connsiteX4661" fmla="*/ 322534 w 7427256"/>
              <a:gd name="connsiteY4661" fmla="*/ 3759919 h 7209248"/>
              <a:gd name="connsiteX4662" fmla="*/ 335974 w 7427256"/>
              <a:gd name="connsiteY4662" fmla="*/ 3753200 h 7209248"/>
              <a:gd name="connsiteX4663" fmla="*/ 537558 w 7427256"/>
              <a:gd name="connsiteY4663" fmla="*/ 3750959 h 7209248"/>
              <a:gd name="connsiteX4664" fmla="*/ 546517 w 7427256"/>
              <a:gd name="connsiteY4664" fmla="*/ 3764398 h 7209248"/>
              <a:gd name="connsiteX4665" fmla="*/ 537558 w 7427256"/>
              <a:gd name="connsiteY4665" fmla="*/ 3768878 h 7209248"/>
              <a:gd name="connsiteX4666" fmla="*/ 537558 w 7427256"/>
              <a:gd name="connsiteY4666" fmla="*/ 3777837 h 7209248"/>
              <a:gd name="connsiteX4667" fmla="*/ 537558 w 7427256"/>
              <a:gd name="connsiteY4667" fmla="*/ 3750959 h 7209248"/>
              <a:gd name="connsiteX4668" fmla="*/ 143348 w 7427256"/>
              <a:gd name="connsiteY4668" fmla="*/ 3742001 h 7209248"/>
              <a:gd name="connsiteX4669" fmla="*/ 134390 w 7427256"/>
              <a:gd name="connsiteY4669" fmla="*/ 3759919 h 7209248"/>
              <a:gd name="connsiteX4670" fmla="*/ 129910 w 7427256"/>
              <a:gd name="connsiteY4670" fmla="*/ 3768878 h 7209248"/>
              <a:gd name="connsiteX4671" fmla="*/ 134390 w 7427256"/>
              <a:gd name="connsiteY4671" fmla="*/ 3750959 h 7209248"/>
              <a:gd name="connsiteX4672" fmla="*/ 314695 w 7427256"/>
              <a:gd name="connsiteY4672" fmla="*/ 3736401 h 7209248"/>
              <a:gd name="connsiteX4673" fmla="*/ 318055 w 7427256"/>
              <a:gd name="connsiteY4673" fmla="*/ 3737521 h 7209248"/>
              <a:gd name="connsiteX4674" fmla="*/ 322534 w 7427256"/>
              <a:gd name="connsiteY4674" fmla="*/ 3742001 h 7209248"/>
              <a:gd name="connsiteX4675" fmla="*/ 313575 w 7427256"/>
              <a:gd name="connsiteY4675" fmla="*/ 3742001 h 7209248"/>
              <a:gd name="connsiteX4676" fmla="*/ 314695 w 7427256"/>
              <a:gd name="connsiteY4676" fmla="*/ 3736401 h 7209248"/>
              <a:gd name="connsiteX4677" fmla="*/ 125430 w 7427256"/>
              <a:gd name="connsiteY4677" fmla="*/ 3724082 h 7209248"/>
              <a:gd name="connsiteX4678" fmla="*/ 134390 w 7427256"/>
              <a:gd name="connsiteY4678" fmla="*/ 3733041 h 7209248"/>
              <a:gd name="connsiteX4679" fmla="*/ 129910 w 7427256"/>
              <a:gd name="connsiteY4679" fmla="*/ 3742001 h 7209248"/>
              <a:gd name="connsiteX4680" fmla="*/ 120951 w 7427256"/>
              <a:gd name="connsiteY4680" fmla="*/ 3733041 h 7209248"/>
              <a:gd name="connsiteX4681" fmla="*/ 125430 w 7427256"/>
              <a:gd name="connsiteY4681" fmla="*/ 3724082 h 7209248"/>
              <a:gd name="connsiteX4682" fmla="*/ 80633 w 7427256"/>
              <a:gd name="connsiteY4682" fmla="*/ 3724082 h 7209248"/>
              <a:gd name="connsiteX4683" fmla="*/ 89593 w 7427256"/>
              <a:gd name="connsiteY4683" fmla="*/ 3742001 h 7209248"/>
              <a:gd name="connsiteX4684" fmla="*/ 80633 w 7427256"/>
              <a:gd name="connsiteY4684" fmla="*/ 3755439 h 7209248"/>
              <a:gd name="connsiteX4685" fmla="*/ 89593 w 7427256"/>
              <a:gd name="connsiteY4685" fmla="*/ 3759919 h 7209248"/>
              <a:gd name="connsiteX4686" fmla="*/ 89593 w 7427256"/>
              <a:gd name="connsiteY4686" fmla="*/ 3786797 h 7209248"/>
              <a:gd name="connsiteX4687" fmla="*/ 71674 w 7427256"/>
              <a:gd name="connsiteY4687" fmla="*/ 3768878 h 7209248"/>
              <a:gd name="connsiteX4688" fmla="*/ 80633 w 7427256"/>
              <a:gd name="connsiteY4688" fmla="*/ 3724082 h 7209248"/>
              <a:gd name="connsiteX4689" fmla="*/ 680906 w 7427256"/>
              <a:gd name="connsiteY4689" fmla="*/ 3706163 h 7209248"/>
              <a:gd name="connsiteX4690" fmla="*/ 689866 w 7427256"/>
              <a:gd name="connsiteY4690" fmla="*/ 3715123 h 7209248"/>
              <a:gd name="connsiteX4691" fmla="*/ 694346 w 7427256"/>
              <a:gd name="connsiteY4691" fmla="*/ 3724082 h 7209248"/>
              <a:gd name="connsiteX4692" fmla="*/ 698825 w 7427256"/>
              <a:gd name="connsiteY4692" fmla="*/ 3733041 h 7209248"/>
              <a:gd name="connsiteX4693" fmla="*/ 698825 w 7427256"/>
              <a:gd name="connsiteY4693" fmla="*/ 3750959 h 7209248"/>
              <a:gd name="connsiteX4694" fmla="*/ 698825 w 7427256"/>
              <a:gd name="connsiteY4694" fmla="*/ 3768878 h 7209248"/>
              <a:gd name="connsiteX4695" fmla="*/ 707785 w 7427256"/>
              <a:gd name="connsiteY4695" fmla="*/ 3795756 h 7209248"/>
              <a:gd name="connsiteX4696" fmla="*/ 698825 w 7427256"/>
              <a:gd name="connsiteY4696" fmla="*/ 3804716 h 7209248"/>
              <a:gd name="connsiteX4697" fmla="*/ 698825 w 7427256"/>
              <a:gd name="connsiteY4697" fmla="*/ 3786797 h 7209248"/>
              <a:gd name="connsiteX4698" fmla="*/ 689866 w 7427256"/>
              <a:gd name="connsiteY4698" fmla="*/ 3786797 h 7209248"/>
              <a:gd name="connsiteX4699" fmla="*/ 680906 w 7427256"/>
              <a:gd name="connsiteY4699" fmla="*/ 3791277 h 7209248"/>
              <a:gd name="connsiteX4700" fmla="*/ 680906 w 7427256"/>
              <a:gd name="connsiteY4700" fmla="*/ 3768878 h 7209248"/>
              <a:gd name="connsiteX4701" fmla="*/ 676427 w 7427256"/>
              <a:gd name="connsiteY4701" fmla="*/ 3746479 h 7209248"/>
              <a:gd name="connsiteX4702" fmla="*/ 671947 w 7427256"/>
              <a:gd name="connsiteY4702" fmla="*/ 3742001 h 7209248"/>
              <a:gd name="connsiteX4703" fmla="*/ 671947 w 7427256"/>
              <a:gd name="connsiteY4703" fmla="*/ 3724082 h 7209248"/>
              <a:gd name="connsiteX4704" fmla="*/ 680906 w 7427256"/>
              <a:gd name="connsiteY4704" fmla="*/ 3706163 h 7209248"/>
              <a:gd name="connsiteX4705" fmla="*/ 591313 w 7427256"/>
              <a:gd name="connsiteY4705" fmla="*/ 3706163 h 7209248"/>
              <a:gd name="connsiteX4706" fmla="*/ 595793 w 7427256"/>
              <a:gd name="connsiteY4706" fmla="*/ 3715123 h 7209248"/>
              <a:gd name="connsiteX4707" fmla="*/ 600273 w 7427256"/>
              <a:gd name="connsiteY4707" fmla="*/ 3728562 h 7209248"/>
              <a:gd name="connsiteX4708" fmla="*/ 627150 w 7427256"/>
              <a:gd name="connsiteY4708" fmla="*/ 3733041 h 7209248"/>
              <a:gd name="connsiteX4709" fmla="*/ 636109 w 7427256"/>
              <a:gd name="connsiteY4709" fmla="*/ 3733041 h 7209248"/>
              <a:gd name="connsiteX4710" fmla="*/ 636109 w 7427256"/>
              <a:gd name="connsiteY4710" fmla="*/ 3759919 h 7209248"/>
              <a:gd name="connsiteX4711" fmla="*/ 631630 w 7427256"/>
              <a:gd name="connsiteY4711" fmla="*/ 3768878 h 7209248"/>
              <a:gd name="connsiteX4712" fmla="*/ 627150 w 7427256"/>
              <a:gd name="connsiteY4712" fmla="*/ 3777837 h 7209248"/>
              <a:gd name="connsiteX4713" fmla="*/ 618192 w 7427256"/>
              <a:gd name="connsiteY4713" fmla="*/ 3795756 h 7209248"/>
              <a:gd name="connsiteX4714" fmla="*/ 609232 w 7427256"/>
              <a:gd name="connsiteY4714" fmla="*/ 3849512 h 7209248"/>
              <a:gd name="connsiteX4715" fmla="*/ 609232 w 7427256"/>
              <a:gd name="connsiteY4715" fmla="*/ 3804716 h 7209248"/>
              <a:gd name="connsiteX4716" fmla="*/ 591313 w 7427256"/>
              <a:gd name="connsiteY4716" fmla="*/ 3733041 h 7209248"/>
              <a:gd name="connsiteX4717" fmla="*/ 591313 w 7427256"/>
              <a:gd name="connsiteY4717" fmla="*/ 3706163 h 7209248"/>
              <a:gd name="connsiteX4718" fmla="*/ 752581 w 7427256"/>
              <a:gd name="connsiteY4718" fmla="*/ 3699443 h 7209248"/>
              <a:gd name="connsiteX4719" fmla="*/ 743622 w 7427256"/>
              <a:gd name="connsiteY4719" fmla="*/ 3706163 h 7209248"/>
              <a:gd name="connsiteX4720" fmla="*/ 761540 w 7427256"/>
              <a:gd name="connsiteY4720" fmla="*/ 3733041 h 7209248"/>
              <a:gd name="connsiteX4721" fmla="*/ 761540 w 7427256"/>
              <a:gd name="connsiteY4721" fmla="*/ 3715123 h 7209248"/>
              <a:gd name="connsiteX4722" fmla="*/ 752581 w 7427256"/>
              <a:gd name="connsiteY4722" fmla="*/ 3699443 h 7209248"/>
              <a:gd name="connsiteX4723" fmla="*/ 7221192 w 7427256"/>
              <a:gd name="connsiteY4723" fmla="*/ 3697204 h 7209248"/>
              <a:gd name="connsiteX4724" fmla="*/ 7221192 w 7427256"/>
              <a:gd name="connsiteY4724" fmla="*/ 3710643 h 7209248"/>
              <a:gd name="connsiteX4725" fmla="*/ 7207754 w 7427256"/>
              <a:gd name="connsiteY4725" fmla="*/ 3724082 h 7209248"/>
              <a:gd name="connsiteX4726" fmla="*/ 7207754 w 7427256"/>
              <a:gd name="connsiteY4726" fmla="*/ 3710643 h 7209248"/>
              <a:gd name="connsiteX4727" fmla="*/ 7221192 w 7427256"/>
              <a:gd name="connsiteY4727" fmla="*/ 3697204 h 7209248"/>
              <a:gd name="connsiteX4728" fmla="*/ 707785 w 7427256"/>
              <a:gd name="connsiteY4728" fmla="*/ 3697204 h 7209248"/>
              <a:gd name="connsiteX4729" fmla="*/ 716743 w 7427256"/>
              <a:gd name="connsiteY4729" fmla="*/ 3697204 h 7209248"/>
              <a:gd name="connsiteX4730" fmla="*/ 707785 w 7427256"/>
              <a:gd name="connsiteY4730" fmla="*/ 3706163 h 7209248"/>
              <a:gd name="connsiteX4731" fmla="*/ 340453 w 7427256"/>
              <a:gd name="connsiteY4731" fmla="*/ 3697204 h 7209248"/>
              <a:gd name="connsiteX4732" fmla="*/ 340453 w 7427256"/>
              <a:gd name="connsiteY4732" fmla="*/ 3706163 h 7209248"/>
              <a:gd name="connsiteX4733" fmla="*/ 340453 w 7427256"/>
              <a:gd name="connsiteY4733" fmla="*/ 3715123 h 7209248"/>
              <a:gd name="connsiteX4734" fmla="*/ 335973 w 7427256"/>
              <a:gd name="connsiteY4734" fmla="*/ 3706163 h 7209248"/>
              <a:gd name="connsiteX4735" fmla="*/ 340453 w 7427256"/>
              <a:gd name="connsiteY4735" fmla="*/ 3697204 h 7209248"/>
              <a:gd name="connsiteX4736" fmla="*/ 7176395 w 7427256"/>
              <a:gd name="connsiteY4736" fmla="*/ 3688244 h 7209248"/>
              <a:gd name="connsiteX4737" fmla="*/ 7194315 w 7427256"/>
              <a:gd name="connsiteY4737" fmla="*/ 3688244 h 7209248"/>
              <a:gd name="connsiteX4738" fmla="*/ 7185355 w 7427256"/>
              <a:gd name="connsiteY4738" fmla="*/ 3697204 h 7209248"/>
              <a:gd name="connsiteX4739" fmla="*/ 7176395 w 7427256"/>
              <a:gd name="connsiteY4739" fmla="*/ 3688244 h 7209248"/>
              <a:gd name="connsiteX4740" fmla="*/ 195985 w 7427256"/>
              <a:gd name="connsiteY4740" fmla="*/ 3683765 h 7209248"/>
              <a:gd name="connsiteX4741" fmla="*/ 188145 w 7427256"/>
              <a:gd name="connsiteY4741" fmla="*/ 3688244 h 7209248"/>
              <a:gd name="connsiteX4742" fmla="*/ 206064 w 7427256"/>
              <a:gd name="connsiteY4742" fmla="*/ 3715123 h 7209248"/>
              <a:gd name="connsiteX4743" fmla="*/ 219503 w 7427256"/>
              <a:gd name="connsiteY4743" fmla="*/ 3706163 h 7209248"/>
              <a:gd name="connsiteX4744" fmla="*/ 219503 w 7427256"/>
              <a:gd name="connsiteY4744" fmla="*/ 3688244 h 7209248"/>
              <a:gd name="connsiteX4745" fmla="*/ 210544 w 7427256"/>
              <a:gd name="connsiteY4745" fmla="*/ 3688244 h 7209248"/>
              <a:gd name="connsiteX4746" fmla="*/ 201584 w 7427256"/>
              <a:gd name="connsiteY4746" fmla="*/ 3688244 h 7209248"/>
              <a:gd name="connsiteX4747" fmla="*/ 195985 w 7427256"/>
              <a:gd name="connsiteY4747" fmla="*/ 3683765 h 7209248"/>
              <a:gd name="connsiteX4748" fmla="*/ 878010 w 7427256"/>
              <a:gd name="connsiteY4748" fmla="*/ 3679285 h 7209248"/>
              <a:gd name="connsiteX4749" fmla="*/ 878010 w 7427256"/>
              <a:gd name="connsiteY4749" fmla="*/ 3688244 h 7209248"/>
              <a:gd name="connsiteX4750" fmla="*/ 886970 w 7427256"/>
              <a:gd name="connsiteY4750" fmla="*/ 3697204 h 7209248"/>
              <a:gd name="connsiteX4751" fmla="*/ 7418296 w 7427256"/>
              <a:gd name="connsiteY4751" fmla="*/ 3670326 h 7209248"/>
              <a:gd name="connsiteX4752" fmla="*/ 7427256 w 7427256"/>
              <a:gd name="connsiteY4752" fmla="*/ 3679285 h 7209248"/>
              <a:gd name="connsiteX4753" fmla="*/ 7418296 w 7427256"/>
              <a:gd name="connsiteY4753" fmla="*/ 3679285 h 7209248"/>
              <a:gd name="connsiteX4754" fmla="*/ 7409337 w 7427256"/>
              <a:gd name="connsiteY4754" fmla="*/ 3679285 h 7209248"/>
              <a:gd name="connsiteX4755" fmla="*/ 7319744 w 7427256"/>
              <a:gd name="connsiteY4755" fmla="*/ 3670326 h 7209248"/>
              <a:gd name="connsiteX4756" fmla="*/ 7328703 w 7427256"/>
              <a:gd name="connsiteY4756" fmla="*/ 3674805 h 7209248"/>
              <a:gd name="connsiteX4757" fmla="*/ 7319744 w 7427256"/>
              <a:gd name="connsiteY4757" fmla="*/ 3679285 h 7209248"/>
              <a:gd name="connsiteX4758" fmla="*/ 7319744 w 7427256"/>
              <a:gd name="connsiteY4758" fmla="*/ 3670326 h 7209248"/>
              <a:gd name="connsiteX4759" fmla="*/ 7225672 w 7427256"/>
              <a:gd name="connsiteY4759" fmla="*/ 3670326 h 7209248"/>
              <a:gd name="connsiteX4760" fmla="*/ 7239110 w 7427256"/>
              <a:gd name="connsiteY4760" fmla="*/ 3679285 h 7209248"/>
              <a:gd name="connsiteX4761" fmla="*/ 7239110 w 7427256"/>
              <a:gd name="connsiteY4761" fmla="*/ 3688244 h 7209248"/>
              <a:gd name="connsiteX4762" fmla="*/ 7221192 w 7427256"/>
              <a:gd name="connsiteY4762" fmla="*/ 3679285 h 7209248"/>
              <a:gd name="connsiteX4763" fmla="*/ 7225672 w 7427256"/>
              <a:gd name="connsiteY4763" fmla="*/ 3670326 h 7209248"/>
              <a:gd name="connsiteX4764" fmla="*/ 7212232 w 7427256"/>
              <a:gd name="connsiteY4764" fmla="*/ 3661366 h 7209248"/>
              <a:gd name="connsiteX4765" fmla="*/ 7221192 w 7427256"/>
              <a:gd name="connsiteY4765" fmla="*/ 3661366 h 7209248"/>
              <a:gd name="connsiteX4766" fmla="*/ 7230152 w 7427256"/>
              <a:gd name="connsiteY4766" fmla="*/ 3661366 h 7209248"/>
              <a:gd name="connsiteX4767" fmla="*/ 7221192 w 7427256"/>
              <a:gd name="connsiteY4767" fmla="*/ 3670326 h 7209248"/>
              <a:gd name="connsiteX4768" fmla="*/ 7212232 w 7427256"/>
              <a:gd name="connsiteY4768" fmla="*/ 3661366 h 7209248"/>
              <a:gd name="connsiteX4769" fmla="*/ 564435 w 7427256"/>
              <a:gd name="connsiteY4769" fmla="*/ 3661366 h 7209248"/>
              <a:gd name="connsiteX4770" fmla="*/ 573395 w 7427256"/>
              <a:gd name="connsiteY4770" fmla="*/ 3670326 h 7209248"/>
              <a:gd name="connsiteX4771" fmla="*/ 582354 w 7427256"/>
              <a:gd name="connsiteY4771" fmla="*/ 3688244 h 7209248"/>
              <a:gd name="connsiteX4772" fmla="*/ 564435 w 7427256"/>
              <a:gd name="connsiteY4772" fmla="*/ 3688244 h 7209248"/>
              <a:gd name="connsiteX4773" fmla="*/ 564435 w 7427256"/>
              <a:gd name="connsiteY4773" fmla="*/ 3661366 h 7209248"/>
              <a:gd name="connsiteX4774" fmla="*/ 304615 w 7427256"/>
              <a:gd name="connsiteY4774" fmla="*/ 3661366 h 7209248"/>
              <a:gd name="connsiteX4775" fmla="*/ 313575 w 7427256"/>
              <a:gd name="connsiteY4775" fmla="*/ 3670326 h 7209248"/>
              <a:gd name="connsiteX4776" fmla="*/ 304615 w 7427256"/>
              <a:gd name="connsiteY4776" fmla="*/ 3679285 h 7209248"/>
              <a:gd name="connsiteX4777" fmla="*/ 304615 w 7427256"/>
              <a:gd name="connsiteY4777" fmla="*/ 3665846 h 7209248"/>
              <a:gd name="connsiteX4778" fmla="*/ 304615 w 7427256"/>
              <a:gd name="connsiteY4778" fmla="*/ 3661366 h 7209248"/>
              <a:gd name="connsiteX4779" fmla="*/ 7086802 w 7427256"/>
              <a:gd name="connsiteY4779" fmla="*/ 3658007 h 7209248"/>
              <a:gd name="connsiteX4780" fmla="*/ 7077843 w 7427256"/>
              <a:gd name="connsiteY4780" fmla="*/ 3661366 h 7209248"/>
              <a:gd name="connsiteX4781" fmla="*/ 7050966 w 7427256"/>
              <a:gd name="connsiteY4781" fmla="*/ 3661366 h 7209248"/>
              <a:gd name="connsiteX4782" fmla="*/ 7042007 w 7427256"/>
              <a:gd name="connsiteY4782" fmla="*/ 3670326 h 7209248"/>
              <a:gd name="connsiteX4783" fmla="*/ 7037526 w 7427256"/>
              <a:gd name="connsiteY4783" fmla="*/ 3701683 h 7209248"/>
              <a:gd name="connsiteX4784" fmla="*/ 7042007 w 7427256"/>
              <a:gd name="connsiteY4784" fmla="*/ 3715123 h 7209248"/>
              <a:gd name="connsiteX4785" fmla="*/ 7068884 w 7427256"/>
              <a:gd name="connsiteY4785" fmla="*/ 3715123 h 7209248"/>
              <a:gd name="connsiteX4786" fmla="*/ 7068884 w 7427256"/>
              <a:gd name="connsiteY4786" fmla="*/ 3706163 h 7209248"/>
              <a:gd name="connsiteX4787" fmla="*/ 7077843 w 7427256"/>
              <a:gd name="connsiteY4787" fmla="*/ 3697204 h 7209248"/>
              <a:gd name="connsiteX4788" fmla="*/ 7077843 w 7427256"/>
              <a:gd name="connsiteY4788" fmla="*/ 3683765 h 7209248"/>
              <a:gd name="connsiteX4789" fmla="*/ 7086802 w 7427256"/>
              <a:gd name="connsiteY4789" fmla="*/ 3679285 h 7209248"/>
              <a:gd name="connsiteX4790" fmla="*/ 7095762 w 7427256"/>
              <a:gd name="connsiteY4790" fmla="*/ 3665846 h 7209248"/>
              <a:gd name="connsiteX4791" fmla="*/ 7086802 w 7427256"/>
              <a:gd name="connsiteY4791" fmla="*/ 3658007 h 7209248"/>
              <a:gd name="connsiteX4792" fmla="*/ 7203272 w 7427256"/>
              <a:gd name="connsiteY4792" fmla="*/ 3652408 h 7209248"/>
              <a:gd name="connsiteX4793" fmla="*/ 7203272 w 7427256"/>
              <a:gd name="connsiteY4793" fmla="*/ 3661366 h 7209248"/>
              <a:gd name="connsiteX4794" fmla="*/ 7194315 w 7427256"/>
              <a:gd name="connsiteY4794" fmla="*/ 3670326 h 7209248"/>
              <a:gd name="connsiteX4795" fmla="*/ 7194315 w 7427256"/>
              <a:gd name="connsiteY4795" fmla="*/ 3661366 h 7209248"/>
              <a:gd name="connsiteX4796" fmla="*/ 7203272 w 7427256"/>
              <a:gd name="connsiteY4796" fmla="*/ 3652408 h 7209248"/>
              <a:gd name="connsiteX4797" fmla="*/ 456923 w 7427256"/>
              <a:gd name="connsiteY4797" fmla="*/ 3652408 h 7209248"/>
              <a:gd name="connsiteX4798" fmla="*/ 465883 w 7427256"/>
              <a:gd name="connsiteY4798" fmla="*/ 3652408 h 7209248"/>
              <a:gd name="connsiteX4799" fmla="*/ 465883 w 7427256"/>
              <a:gd name="connsiteY4799" fmla="*/ 3661366 h 7209248"/>
              <a:gd name="connsiteX4800" fmla="*/ 474842 w 7427256"/>
              <a:gd name="connsiteY4800" fmla="*/ 3679285 h 7209248"/>
              <a:gd name="connsiteX4801" fmla="*/ 474842 w 7427256"/>
              <a:gd name="connsiteY4801" fmla="*/ 3697204 h 7209248"/>
              <a:gd name="connsiteX4802" fmla="*/ 461403 w 7427256"/>
              <a:gd name="connsiteY4802" fmla="*/ 3679285 h 7209248"/>
              <a:gd name="connsiteX4803" fmla="*/ 456923 w 7427256"/>
              <a:gd name="connsiteY4803" fmla="*/ 3652408 h 7209248"/>
              <a:gd name="connsiteX4804" fmla="*/ 6988250 w 7427256"/>
              <a:gd name="connsiteY4804" fmla="*/ 3643448 h 7209248"/>
              <a:gd name="connsiteX4805" fmla="*/ 6970332 w 7427256"/>
              <a:gd name="connsiteY4805" fmla="*/ 3652408 h 7209248"/>
              <a:gd name="connsiteX4806" fmla="*/ 6988250 w 7427256"/>
              <a:gd name="connsiteY4806" fmla="*/ 3661366 h 7209248"/>
              <a:gd name="connsiteX4807" fmla="*/ 6997209 w 7427256"/>
              <a:gd name="connsiteY4807" fmla="*/ 3647928 h 7209248"/>
              <a:gd name="connsiteX4808" fmla="*/ 6988250 w 7427256"/>
              <a:gd name="connsiteY4808" fmla="*/ 3643448 h 7209248"/>
              <a:gd name="connsiteX4809" fmla="*/ 394208 w 7427256"/>
              <a:gd name="connsiteY4809" fmla="*/ 3643448 h 7209248"/>
              <a:gd name="connsiteX4810" fmla="*/ 403168 w 7427256"/>
              <a:gd name="connsiteY4810" fmla="*/ 3647928 h 7209248"/>
              <a:gd name="connsiteX4811" fmla="*/ 394208 w 7427256"/>
              <a:gd name="connsiteY4811" fmla="*/ 3652408 h 7209248"/>
              <a:gd name="connsiteX4812" fmla="*/ 394208 w 7427256"/>
              <a:gd name="connsiteY4812" fmla="*/ 3643448 h 7209248"/>
              <a:gd name="connsiteX4813" fmla="*/ 7354461 w 7427256"/>
              <a:gd name="connsiteY4813" fmla="*/ 3610970 h 7209248"/>
              <a:gd name="connsiteX4814" fmla="*/ 7355580 w 7427256"/>
              <a:gd name="connsiteY4814" fmla="*/ 3616570 h 7209248"/>
              <a:gd name="connsiteX4815" fmla="*/ 7346622 w 7427256"/>
              <a:gd name="connsiteY4815" fmla="*/ 3625530 h 7209248"/>
              <a:gd name="connsiteX4816" fmla="*/ 7351102 w 7427256"/>
              <a:gd name="connsiteY4816" fmla="*/ 3612090 h 7209248"/>
              <a:gd name="connsiteX4817" fmla="*/ 7354461 w 7427256"/>
              <a:gd name="connsiteY4817" fmla="*/ 3610970 h 7209248"/>
              <a:gd name="connsiteX4818" fmla="*/ 277738 w 7427256"/>
              <a:gd name="connsiteY4818" fmla="*/ 3607611 h 7209248"/>
              <a:gd name="connsiteX4819" fmla="*/ 286698 w 7427256"/>
              <a:gd name="connsiteY4819" fmla="*/ 3607611 h 7209248"/>
              <a:gd name="connsiteX4820" fmla="*/ 286698 w 7427256"/>
              <a:gd name="connsiteY4820" fmla="*/ 3616570 h 7209248"/>
              <a:gd name="connsiteX4821" fmla="*/ 286698 w 7427256"/>
              <a:gd name="connsiteY4821" fmla="*/ 3625530 h 7209248"/>
              <a:gd name="connsiteX4822" fmla="*/ 282218 w 7427256"/>
              <a:gd name="connsiteY4822" fmla="*/ 3621050 h 7209248"/>
              <a:gd name="connsiteX4823" fmla="*/ 277738 w 7427256"/>
              <a:gd name="connsiteY4823" fmla="*/ 3616570 h 7209248"/>
              <a:gd name="connsiteX4824" fmla="*/ 277738 w 7427256"/>
              <a:gd name="connsiteY4824" fmla="*/ 3607611 h 7209248"/>
              <a:gd name="connsiteX4825" fmla="*/ 80633 w 7427256"/>
              <a:gd name="connsiteY4825" fmla="*/ 3607611 h 7209248"/>
              <a:gd name="connsiteX4826" fmla="*/ 85113 w 7427256"/>
              <a:gd name="connsiteY4826" fmla="*/ 3607611 h 7209248"/>
              <a:gd name="connsiteX4827" fmla="*/ 89593 w 7427256"/>
              <a:gd name="connsiteY4827" fmla="*/ 3616570 h 7209248"/>
              <a:gd name="connsiteX4828" fmla="*/ 80633 w 7427256"/>
              <a:gd name="connsiteY4828" fmla="*/ 3625530 h 7209248"/>
              <a:gd name="connsiteX4829" fmla="*/ 80633 w 7427256"/>
              <a:gd name="connsiteY4829" fmla="*/ 3616570 h 7209248"/>
              <a:gd name="connsiteX4830" fmla="*/ 80633 w 7427256"/>
              <a:gd name="connsiteY4830" fmla="*/ 3607611 h 7209248"/>
              <a:gd name="connsiteX4831" fmla="*/ 7360062 w 7427256"/>
              <a:gd name="connsiteY4831" fmla="*/ 3589692 h 7209248"/>
              <a:gd name="connsiteX4832" fmla="*/ 7360062 w 7427256"/>
              <a:gd name="connsiteY4832" fmla="*/ 3594172 h 7209248"/>
              <a:gd name="connsiteX4833" fmla="*/ 7355580 w 7427256"/>
              <a:gd name="connsiteY4833" fmla="*/ 3598651 h 7209248"/>
              <a:gd name="connsiteX4834" fmla="*/ 7360062 w 7427256"/>
              <a:gd name="connsiteY4834" fmla="*/ 3589692 h 7209248"/>
              <a:gd name="connsiteX4835" fmla="*/ 689866 w 7427256"/>
              <a:gd name="connsiteY4835" fmla="*/ 3589692 h 7209248"/>
              <a:gd name="connsiteX4836" fmla="*/ 698825 w 7427256"/>
              <a:gd name="connsiteY4836" fmla="*/ 3607611 h 7209248"/>
              <a:gd name="connsiteX4837" fmla="*/ 689866 w 7427256"/>
              <a:gd name="connsiteY4837" fmla="*/ 3634489 h 7209248"/>
              <a:gd name="connsiteX4838" fmla="*/ 689866 w 7427256"/>
              <a:gd name="connsiteY4838" fmla="*/ 3616570 h 7209248"/>
              <a:gd name="connsiteX4839" fmla="*/ 689866 w 7427256"/>
              <a:gd name="connsiteY4839" fmla="*/ 3589692 h 7209248"/>
              <a:gd name="connsiteX4840" fmla="*/ 241901 w 7427256"/>
              <a:gd name="connsiteY4840" fmla="*/ 3589692 h 7209248"/>
              <a:gd name="connsiteX4841" fmla="*/ 250860 w 7427256"/>
              <a:gd name="connsiteY4841" fmla="*/ 3589692 h 7209248"/>
              <a:gd name="connsiteX4842" fmla="*/ 250860 w 7427256"/>
              <a:gd name="connsiteY4842" fmla="*/ 3616570 h 7209248"/>
              <a:gd name="connsiteX4843" fmla="*/ 246380 w 7427256"/>
              <a:gd name="connsiteY4843" fmla="*/ 3603131 h 7209248"/>
              <a:gd name="connsiteX4844" fmla="*/ 246380 w 7427256"/>
              <a:gd name="connsiteY4844" fmla="*/ 3598651 h 7209248"/>
              <a:gd name="connsiteX4845" fmla="*/ 241901 w 7427256"/>
              <a:gd name="connsiteY4845" fmla="*/ 3589692 h 7209248"/>
              <a:gd name="connsiteX4846" fmla="*/ 282218 w 7427256"/>
              <a:gd name="connsiteY4846" fmla="*/ 3562815 h 7209248"/>
              <a:gd name="connsiteX4847" fmla="*/ 286698 w 7427256"/>
              <a:gd name="connsiteY4847" fmla="*/ 3580732 h 7209248"/>
              <a:gd name="connsiteX4848" fmla="*/ 277738 w 7427256"/>
              <a:gd name="connsiteY4848" fmla="*/ 3589692 h 7209248"/>
              <a:gd name="connsiteX4849" fmla="*/ 277738 w 7427256"/>
              <a:gd name="connsiteY4849" fmla="*/ 3571774 h 7209248"/>
              <a:gd name="connsiteX4850" fmla="*/ 282218 w 7427256"/>
              <a:gd name="connsiteY4850" fmla="*/ 3562815 h 7209248"/>
              <a:gd name="connsiteX4851" fmla="*/ 178066 w 7427256"/>
              <a:gd name="connsiteY4851" fmla="*/ 3560014 h 7209248"/>
              <a:gd name="connsiteX4852" fmla="*/ 170226 w 7427256"/>
              <a:gd name="connsiteY4852" fmla="*/ 3562815 h 7209248"/>
              <a:gd name="connsiteX4853" fmla="*/ 170226 w 7427256"/>
              <a:gd name="connsiteY4853" fmla="*/ 3571774 h 7209248"/>
              <a:gd name="connsiteX4854" fmla="*/ 188145 w 7427256"/>
              <a:gd name="connsiteY4854" fmla="*/ 3571774 h 7209248"/>
              <a:gd name="connsiteX4855" fmla="*/ 178066 w 7427256"/>
              <a:gd name="connsiteY4855" fmla="*/ 3560014 h 7209248"/>
              <a:gd name="connsiteX4856" fmla="*/ 528599 w 7427256"/>
              <a:gd name="connsiteY4856" fmla="*/ 3553855 h 7209248"/>
              <a:gd name="connsiteX4857" fmla="*/ 537558 w 7427256"/>
              <a:gd name="connsiteY4857" fmla="*/ 3562815 h 7209248"/>
              <a:gd name="connsiteX4858" fmla="*/ 528599 w 7427256"/>
              <a:gd name="connsiteY4858" fmla="*/ 3562815 h 7209248"/>
              <a:gd name="connsiteX4859" fmla="*/ 483802 w 7427256"/>
              <a:gd name="connsiteY4859" fmla="*/ 3553855 h 7209248"/>
              <a:gd name="connsiteX4860" fmla="*/ 510680 w 7427256"/>
              <a:gd name="connsiteY4860" fmla="*/ 3567294 h 7209248"/>
              <a:gd name="connsiteX4861" fmla="*/ 533078 w 7427256"/>
              <a:gd name="connsiteY4861" fmla="*/ 3580732 h 7209248"/>
              <a:gd name="connsiteX4862" fmla="*/ 546517 w 7427256"/>
              <a:gd name="connsiteY4862" fmla="*/ 3589692 h 7209248"/>
              <a:gd name="connsiteX4863" fmla="*/ 528599 w 7427256"/>
              <a:gd name="connsiteY4863" fmla="*/ 3589692 h 7209248"/>
              <a:gd name="connsiteX4864" fmla="*/ 510680 w 7427256"/>
              <a:gd name="connsiteY4864" fmla="*/ 3580732 h 7209248"/>
              <a:gd name="connsiteX4865" fmla="*/ 501720 w 7427256"/>
              <a:gd name="connsiteY4865" fmla="*/ 3612090 h 7209248"/>
              <a:gd name="connsiteX4866" fmla="*/ 510680 w 7427256"/>
              <a:gd name="connsiteY4866" fmla="*/ 3661366 h 7209248"/>
              <a:gd name="connsiteX4867" fmla="*/ 524119 w 7427256"/>
              <a:gd name="connsiteY4867" fmla="*/ 3697204 h 7209248"/>
              <a:gd name="connsiteX4868" fmla="*/ 528599 w 7427256"/>
              <a:gd name="connsiteY4868" fmla="*/ 3724082 h 7209248"/>
              <a:gd name="connsiteX4869" fmla="*/ 519639 w 7427256"/>
              <a:gd name="connsiteY4869" fmla="*/ 3724082 h 7209248"/>
              <a:gd name="connsiteX4870" fmla="*/ 519639 w 7427256"/>
              <a:gd name="connsiteY4870" fmla="*/ 3715123 h 7209248"/>
              <a:gd name="connsiteX4871" fmla="*/ 510680 w 7427256"/>
              <a:gd name="connsiteY4871" fmla="*/ 3697204 h 7209248"/>
              <a:gd name="connsiteX4872" fmla="*/ 497241 w 7427256"/>
              <a:gd name="connsiteY4872" fmla="*/ 3647928 h 7209248"/>
              <a:gd name="connsiteX4873" fmla="*/ 483802 w 7427256"/>
              <a:gd name="connsiteY4873" fmla="*/ 3589692 h 7209248"/>
              <a:gd name="connsiteX4874" fmla="*/ 483802 w 7427256"/>
              <a:gd name="connsiteY4874" fmla="*/ 3553855 h 7209248"/>
              <a:gd name="connsiteX4875" fmla="*/ 815296 w 7427256"/>
              <a:gd name="connsiteY4875" fmla="*/ 3535936 h 7209248"/>
              <a:gd name="connsiteX4876" fmla="*/ 824255 w 7427256"/>
              <a:gd name="connsiteY4876" fmla="*/ 3544896 h 7209248"/>
              <a:gd name="connsiteX4877" fmla="*/ 833215 w 7427256"/>
              <a:gd name="connsiteY4877" fmla="*/ 3540416 h 7209248"/>
              <a:gd name="connsiteX4878" fmla="*/ 824255 w 7427256"/>
              <a:gd name="connsiteY4878" fmla="*/ 3535936 h 7209248"/>
              <a:gd name="connsiteX4879" fmla="*/ 815296 w 7427256"/>
              <a:gd name="connsiteY4879" fmla="*/ 3535936 h 7209248"/>
              <a:gd name="connsiteX4880" fmla="*/ 116471 w 7427256"/>
              <a:gd name="connsiteY4880" fmla="*/ 3526977 h 7209248"/>
              <a:gd name="connsiteX4881" fmla="*/ 125430 w 7427256"/>
              <a:gd name="connsiteY4881" fmla="*/ 3526977 h 7209248"/>
              <a:gd name="connsiteX4882" fmla="*/ 125430 w 7427256"/>
              <a:gd name="connsiteY4882" fmla="*/ 3535936 h 7209248"/>
              <a:gd name="connsiteX4883" fmla="*/ 116471 w 7427256"/>
              <a:gd name="connsiteY4883" fmla="*/ 3526977 h 7209248"/>
              <a:gd name="connsiteX4884" fmla="*/ 273259 w 7427256"/>
              <a:gd name="connsiteY4884" fmla="*/ 3520258 h 7209248"/>
              <a:gd name="connsiteX4885" fmla="*/ 277738 w 7427256"/>
              <a:gd name="connsiteY4885" fmla="*/ 3526977 h 7209248"/>
              <a:gd name="connsiteX4886" fmla="*/ 259819 w 7427256"/>
              <a:gd name="connsiteY4886" fmla="*/ 3544896 h 7209248"/>
              <a:gd name="connsiteX4887" fmla="*/ 241901 w 7427256"/>
              <a:gd name="connsiteY4887" fmla="*/ 3553855 h 7209248"/>
              <a:gd name="connsiteX4888" fmla="*/ 259819 w 7427256"/>
              <a:gd name="connsiteY4888" fmla="*/ 3535936 h 7209248"/>
              <a:gd name="connsiteX4889" fmla="*/ 273259 w 7427256"/>
              <a:gd name="connsiteY4889" fmla="*/ 3520258 h 7209248"/>
              <a:gd name="connsiteX4890" fmla="*/ 7140558 w 7427256"/>
              <a:gd name="connsiteY4890" fmla="*/ 3518018 h 7209248"/>
              <a:gd name="connsiteX4891" fmla="*/ 7149518 w 7427256"/>
              <a:gd name="connsiteY4891" fmla="*/ 3535936 h 7209248"/>
              <a:gd name="connsiteX4892" fmla="*/ 7149518 w 7427256"/>
              <a:gd name="connsiteY4892" fmla="*/ 3526977 h 7209248"/>
              <a:gd name="connsiteX4893" fmla="*/ 591313 w 7427256"/>
              <a:gd name="connsiteY4893" fmla="*/ 3509058 h 7209248"/>
              <a:gd name="connsiteX4894" fmla="*/ 600273 w 7427256"/>
              <a:gd name="connsiteY4894" fmla="*/ 3509058 h 7209248"/>
              <a:gd name="connsiteX4895" fmla="*/ 609232 w 7427256"/>
              <a:gd name="connsiteY4895" fmla="*/ 3518018 h 7209248"/>
              <a:gd name="connsiteX4896" fmla="*/ 600273 w 7427256"/>
              <a:gd name="connsiteY4896" fmla="*/ 3526977 h 7209248"/>
              <a:gd name="connsiteX4897" fmla="*/ 591313 w 7427256"/>
              <a:gd name="connsiteY4897" fmla="*/ 3518018 h 7209248"/>
              <a:gd name="connsiteX4898" fmla="*/ 591313 w 7427256"/>
              <a:gd name="connsiteY4898" fmla="*/ 3509058 h 7209248"/>
              <a:gd name="connsiteX4899" fmla="*/ 237421 w 7427256"/>
              <a:gd name="connsiteY4899" fmla="*/ 3509058 h 7209248"/>
              <a:gd name="connsiteX4900" fmla="*/ 241901 w 7427256"/>
              <a:gd name="connsiteY4900" fmla="*/ 3522497 h 7209248"/>
              <a:gd name="connsiteX4901" fmla="*/ 237421 w 7427256"/>
              <a:gd name="connsiteY4901" fmla="*/ 3535936 h 7209248"/>
              <a:gd name="connsiteX4902" fmla="*/ 232941 w 7427256"/>
              <a:gd name="connsiteY4902" fmla="*/ 3522497 h 7209248"/>
              <a:gd name="connsiteX4903" fmla="*/ 237421 w 7427256"/>
              <a:gd name="connsiteY4903" fmla="*/ 3509058 h 7209248"/>
              <a:gd name="connsiteX4904" fmla="*/ 431166 w 7427256"/>
              <a:gd name="connsiteY4904" fmla="*/ 3503459 h 7209248"/>
              <a:gd name="connsiteX4905" fmla="*/ 434526 w 7427256"/>
              <a:gd name="connsiteY4905" fmla="*/ 3504579 h 7209248"/>
              <a:gd name="connsiteX4906" fmla="*/ 439005 w 7427256"/>
              <a:gd name="connsiteY4906" fmla="*/ 3509058 h 7209248"/>
              <a:gd name="connsiteX4907" fmla="*/ 430046 w 7427256"/>
              <a:gd name="connsiteY4907" fmla="*/ 3509058 h 7209248"/>
              <a:gd name="connsiteX4908" fmla="*/ 431166 w 7427256"/>
              <a:gd name="connsiteY4908" fmla="*/ 3503459 h 7209248"/>
              <a:gd name="connsiteX4909" fmla="*/ 344933 w 7427256"/>
              <a:gd name="connsiteY4909" fmla="*/ 3500099 h 7209248"/>
              <a:gd name="connsiteX4910" fmla="*/ 340453 w 7427256"/>
              <a:gd name="connsiteY4910" fmla="*/ 3504579 h 7209248"/>
              <a:gd name="connsiteX4911" fmla="*/ 349412 w 7427256"/>
              <a:gd name="connsiteY4911" fmla="*/ 3509058 h 7209248"/>
              <a:gd name="connsiteX4912" fmla="*/ 344933 w 7427256"/>
              <a:gd name="connsiteY4912" fmla="*/ 3500099 h 7209248"/>
              <a:gd name="connsiteX4913" fmla="*/ 505640 w 7427256"/>
              <a:gd name="connsiteY4913" fmla="*/ 3485820 h 7209248"/>
              <a:gd name="connsiteX4914" fmla="*/ 510680 w 7427256"/>
              <a:gd name="connsiteY4914" fmla="*/ 3500099 h 7209248"/>
              <a:gd name="connsiteX4915" fmla="*/ 510680 w 7427256"/>
              <a:gd name="connsiteY4915" fmla="*/ 3518018 h 7209248"/>
              <a:gd name="connsiteX4916" fmla="*/ 510680 w 7427256"/>
              <a:gd name="connsiteY4916" fmla="*/ 3535936 h 7209248"/>
              <a:gd name="connsiteX4917" fmla="*/ 510680 w 7427256"/>
              <a:gd name="connsiteY4917" fmla="*/ 3544896 h 7209248"/>
              <a:gd name="connsiteX4918" fmla="*/ 501720 w 7427256"/>
              <a:gd name="connsiteY4918" fmla="*/ 3544896 h 7209248"/>
              <a:gd name="connsiteX4919" fmla="*/ 501720 w 7427256"/>
              <a:gd name="connsiteY4919" fmla="*/ 3535936 h 7209248"/>
              <a:gd name="connsiteX4920" fmla="*/ 501720 w 7427256"/>
              <a:gd name="connsiteY4920" fmla="*/ 3518018 h 7209248"/>
              <a:gd name="connsiteX4921" fmla="*/ 492761 w 7427256"/>
              <a:gd name="connsiteY4921" fmla="*/ 3491139 h 7209248"/>
              <a:gd name="connsiteX4922" fmla="*/ 501720 w 7427256"/>
              <a:gd name="connsiteY4922" fmla="*/ 3486661 h 7209248"/>
              <a:gd name="connsiteX4923" fmla="*/ 505640 w 7427256"/>
              <a:gd name="connsiteY4923" fmla="*/ 3485820 h 7209248"/>
              <a:gd name="connsiteX4924" fmla="*/ 761540 w 7427256"/>
              <a:gd name="connsiteY4924" fmla="*/ 3482181 h 7209248"/>
              <a:gd name="connsiteX4925" fmla="*/ 752581 w 7427256"/>
              <a:gd name="connsiteY4925" fmla="*/ 3491139 h 7209248"/>
              <a:gd name="connsiteX4926" fmla="*/ 761540 w 7427256"/>
              <a:gd name="connsiteY4926" fmla="*/ 3491139 h 7209248"/>
              <a:gd name="connsiteX4927" fmla="*/ 770500 w 7427256"/>
              <a:gd name="connsiteY4927" fmla="*/ 3486661 h 7209248"/>
              <a:gd name="connsiteX4928" fmla="*/ 761540 w 7427256"/>
              <a:gd name="connsiteY4928" fmla="*/ 3482181 h 7209248"/>
              <a:gd name="connsiteX4929" fmla="*/ 250860 w 7427256"/>
              <a:gd name="connsiteY4929" fmla="*/ 3473222 h 7209248"/>
              <a:gd name="connsiteX4930" fmla="*/ 250860 w 7427256"/>
              <a:gd name="connsiteY4930" fmla="*/ 3491139 h 7209248"/>
              <a:gd name="connsiteX4931" fmla="*/ 241901 w 7427256"/>
              <a:gd name="connsiteY4931" fmla="*/ 3491139 h 7209248"/>
              <a:gd name="connsiteX4932" fmla="*/ 98552 w 7427256"/>
              <a:gd name="connsiteY4932" fmla="*/ 3473222 h 7209248"/>
              <a:gd name="connsiteX4933" fmla="*/ 103032 w 7427256"/>
              <a:gd name="connsiteY4933" fmla="*/ 3477701 h 7209248"/>
              <a:gd name="connsiteX4934" fmla="*/ 116471 w 7427256"/>
              <a:gd name="connsiteY4934" fmla="*/ 3482181 h 7209248"/>
              <a:gd name="connsiteX4935" fmla="*/ 125430 w 7427256"/>
              <a:gd name="connsiteY4935" fmla="*/ 3491139 h 7209248"/>
              <a:gd name="connsiteX4936" fmla="*/ 116471 w 7427256"/>
              <a:gd name="connsiteY4936" fmla="*/ 3491139 h 7209248"/>
              <a:gd name="connsiteX4937" fmla="*/ 98552 w 7427256"/>
              <a:gd name="connsiteY4937" fmla="*/ 3482181 h 7209248"/>
              <a:gd name="connsiteX4938" fmla="*/ 98552 w 7427256"/>
              <a:gd name="connsiteY4938" fmla="*/ 3473222 h 7209248"/>
              <a:gd name="connsiteX4939" fmla="*/ 645069 w 7427256"/>
              <a:gd name="connsiteY4939" fmla="*/ 3464262 h 7209248"/>
              <a:gd name="connsiteX4940" fmla="*/ 640589 w 7427256"/>
              <a:gd name="connsiteY4940" fmla="*/ 3473222 h 7209248"/>
              <a:gd name="connsiteX4941" fmla="*/ 636109 w 7427256"/>
              <a:gd name="connsiteY4941" fmla="*/ 3468742 h 7209248"/>
              <a:gd name="connsiteX4942" fmla="*/ 645069 w 7427256"/>
              <a:gd name="connsiteY4942" fmla="*/ 3464262 h 7209248"/>
              <a:gd name="connsiteX4943" fmla="*/ 488281 w 7427256"/>
              <a:gd name="connsiteY4943" fmla="*/ 3452503 h 7209248"/>
              <a:gd name="connsiteX4944" fmla="*/ 492761 w 7427256"/>
              <a:gd name="connsiteY4944" fmla="*/ 3455303 h 7209248"/>
              <a:gd name="connsiteX4945" fmla="*/ 501720 w 7427256"/>
              <a:gd name="connsiteY4945" fmla="*/ 3464262 h 7209248"/>
              <a:gd name="connsiteX4946" fmla="*/ 492761 w 7427256"/>
              <a:gd name="connsiteY4946" fmla="*/ 3464262 h 7209248"/>
              <a:gd name="connsiteX4947" fmla="*/ 483802 w 7427256"/>
              <a:gd name="connsiteY4947" fmla="*/ 3486661 h 7209248"/>
              <a:gd name="connsiteX4948" fmla="*/ 483802 w 7427256"/>
              <a:gd name="connsiteY4948" fmla="*/ 3500099 h 7209248"/>
              <a:gd name="connsiteX4949" fmla="*/ 474842 w 7427256"/>
              <a:gd name="connsiteY4949" fmla="*/ 3535936 h 7209248"/>
              <a:gd name="connsiteX4950" fmla="*/ 465883 w 7427256"/>
              <a:gd name="connsiteY4950" fmla="*/ 3509058 h 7209248"/>
              <a:gd name="connsiteX4951" fmla="*/ 465883 w 7427256"/>
              <a:gd name="connsiteY4951" fmla="*/ 3495619 h 7209248"/>
              <a:gd name="connsiteX4952" fmla="*/ 461403 w 7427256"/>
              <a:gd name="connsiteY4952" fmla="*/ 3486661 h 7209248"/>
              <a:gd name="connsiteX4953" fmla="*/ 461403 w 7427256"/>
              <a:gd name="connsiteY4953" fmla="*/ 3477701 h 7209248"/>
              <a:gd name="connsiteX4954" fmla="*/ 474842 w 7427256"/>
              <a:gd name="connsiteY4954" fmla="*/ 3464262 h 7209248"/>
              <a:gd name="connsiteX4955" fmla="*/ 488281 w 7427256"/>
              <a:gd name="connsiteY4955" fmla="*/ 3452503 h 7209248"/>
              <a:gd name="connsiteX4956" fmla="*/ 376291 w 7427256"/>
              <a:gd name="connsiteY4956" fmla="*/ 3437384 h 7209248"/>
              <a:gd name="connsiteX4957" fmla="*/ 376291 w 7427256"/>
              <a:gd name="connsiteY4957" fmla="*/ 3473222 h 7209248"/>
              <a:gd name="connsiteX4958" fmla="*/ 367331 w 7427256"/>
              <a:gd name="connsiteY4958" fmla="*/ 3464262 h 7209248"/>
              <a:gd name="connsiteX4959" fmla="*/ 376291 w 7427256"/>
              <a:gd name="connsiteY4959" fmla="*/ 3437384 h 7209248"/>
              <a:gd name="connsiteX4960" fmla="*/ 7265988 w 7427256"/>
              <a:gd name="connsiteY4960" fmla="*/ 3428425 h 7209248"/>
              <a:gd name="connsiteX4961" fmla="*/ 7265988 w 7427256"/>
              <a:gd name="connsiteY4961" fmla="*/ 3437384 h 7209248"/>
              <a:gd name="connsiteX4962" fmla="*/ 7257029 w 7427256"/>
              <a:gd name="connsiteY4962" fmla="*/ 3446343 h 7209248"/>
              <a:gd name="connsiteX4963" fmla="*/ 7257029 w 7427256"/>
              <a:gd name="connsiteY4963" fmla="*/ 3437384 h 7209248"/>
              <a:gd name="connsiteX4964" fmla="*/ 7261509 w 7427256"/>
              <a:gd name="connsiteY4964" fmla="*/ 3432904 h 7209248"/>
              <a:gd name="connsiteX4965" fmla="*/ 7265988 w 7427256"/>
              <a:gd name="connsiteY4965" fmla="*/ 3428425 h 7209248"/>
              <a:gd name="connsiteX4966" fmla="*/ 179186 w 7427256"/>
              <a:gd name="connsiteY4966" fmla="*/ 3410507 h 7209248"/>
              <a:gd name="connsiteX4967" fmla="*/ 179186 w 7427256"/>
              <a:gd name="connsiteY4967" fmla="*/ 3446343 h 7209248"/>
              <a:gd name="connsiteX4968" fmla="*/ 188145 w 7427256"/>
              <a:gd name="connsiteY4968" fmla="*/ 3473222 h 7209248"/>
              <a:gd name="connsiteX4969" fmla="*/ 192625 w 7427256"/>
              <a:gd name="connsiteY4969" fmla="*/ 3486661 h 7209248"/>
              <a:gd name="connsiteX4970" fmla="*/ 179186 w 7427256"/>
              <a:gd name="connsiteY4970" fmla="*/ 3518018 h 7209248"/>
              <a:gd name="connsiteX4971" fmla="*/ 188145 w 7427256"/>
              <a:gd name="connsiteY4971" fmla="*/ 3544896 h 7209248"/>
              <a:gd name="connsiteX4972" fmla="*/ 197105 w 7427256"/>
              <a:gd name="connsiteY4972" fmla="*/ 3544896 h 7209248"/>
              <a:gd name="connsiteX4973" fmla="*/ 197105 w 7427256"/>
              <a:gd name="connsiteY4973" fmla="*/ 3553855 h 7209248"/>
              <a:gd name="connsiteX4974" fmla="*/ 197105 w 7427256"/>
              <a:gd name="connsiteY4974" fmla="*/ 3571774 h 7209248"/>
              <a:gd name="connsiteX4975" fmla="*/ 197105 w 7427256"/>
              <a:gd name="connsiteY4975" fmla="*/ 3589692 h 7209248"/>
              <a:gd name="connsiteX4976" fmla="*/ 188145 w 7427256"/>
              <a:gd name="connsiteY4976" fmla="*/ 3594172 h 7209248"/>
              <a:gd name="connsiteX4977" fmla="*/ 197105 w 7427256"/>
              <a:gd name="connsiteY4977" fmla="*/ 3598651 h 7209248"/>
              <a:gd name="connsiteX4978" fmla="*/ 215022 w 7427256"/>
              <a:gd name="connsiteY4978" fmla="*/ 3616570 h 7209248"/>
              <a:gd name="connsiteX4979" fmla="*/ 232941 w 7427256"/>
              <a:gd name="connsiteY4979" fmla="*/ 3652408 h 7209248"/>
              <a:gd name="connsiteX4980" fmla="*/ 241901 w 7427256"/>
              <a:gd name="connsiteY4980" fmla="*/ 3661366 h 7209248"/>
              <a:gd name="connsiteX4981" fmla="*/ 246380 w 7427256"/>
              <a:gd name="connsiteY4981" fmla="*/ 3670326 h 7209248"/>
              <a:gd name="connsiteX4982" fmla="*/ 250860 w 7427256"/>
              <a:gd name="connsiteY4982" fmla="*/ 3688244 h 7209248"/>
              <a:gd name="connsiteX4983" fmla="*/ 268779 w 7427256"/>
              <a:gd name="connsiteY4983" fmla="*/ 3715123 h 7209248"/>
              <a:gd name="connsiteX4984" fmla="*/ 250860 w 7427256"/>
              <a:gd name="connsiteY4984" fmla="*/ 3715123 h 7209248"/>
              <a:gd name="connsiteX4985" fmla="*/ 241901 w 7427256"/>
              <a:gd name="connsiteY4985" fmla="*/ 3715123 h 7209248"/>
              <a:gd name="connsiteX4986" fmla="*/ 250860 w 7427256"/>
              <a:gd name="connsiteY4986" fmla="*/ 3724082 h 7209248"/>
              <a:gd name="connsiteX4987" fmla="*/ 277738 w 7427256"/>
              <a:gd name="connsiteY4987" fmla="*/ 3750959 h 7209248"/>
              <a:gd name="connsiteX4988" fmla="*/ 264299 w 7427256"/>
              <a:gd name="connsiteY4988" fmla="*/ 3759919 h 7209248"/>
              <a:gd name="connsiteX4989" fmla="*/ 250860 w 7427256"/>
              <a:gd name="connsiteY4989" fmla="*/ 3750959 h 7209248"/>
              <a:gd name="connsiteX4990" fmla="*/ 237421 w 7427256"/>
              <a:gd name="connsiteY4990" fmla="*/ 3746479 h 7209248"/>
              <a:gd name="connsiteX4991" fmla="*/ 223983 w 7427256"/>
              <a:gd name="connsiteY4991" fmla="*/ 3742001 h 7209248"/>
              <a:gd name="connsiteX4992" fmla="*/ 210544 w 7427256"/>
              <a:gd name="connsiteY4992" fmla="*/ 3750959 h 7209248"/>
              <a:gd name="connsiteX4993" fmla="*/ 215022 w 7427256"/>
              <a:gd name="connsiteY4993" fmla="*/ 3759919 h 7209248"/>
              <a:gd name="connsiteX4994" fmla="*/ 250860 w 7427256"/>
              <a:gd name="connsiteY4994" fmla="*/ 3777837 h 7209248"/>
              <a:gd name="connsiteX4995" fmla="*/ 250860 w 7427256"/>
              <a:gd name="connsiteY4995" fmla="*/ 3795756 h 7209248"/>
              <a:gd name="connsiteX4996" fmla="*/ 241901 w 7427256"/>
              <a:gd name="connsiteY4996" fmla="*/ 3822633 h 7209248"/>
              <a:gd name="connsiteX4997" fmla="*/ 250860 w 7427256"/>
              <a:gd name="connsiteY4997" fmla="*/ 3849512 h 7209248"/>
              <a:gd name="connsiteX4998" fmla="*/ 250860 w 7427256"/>
              <a:gd name="connsiteY4998" fmla="*/ 3867430 h 7209248"/>
              <a:gd name="connsiteX4999" fmla="*/ 250860 w 7427256"/>
              <a:gd name="connsiteY4999" fmla="*/ 3876390 h 7209248"/>
              <a:gd name="connsiteX5000" fmla="*/ 259819 w 7427256"/>
              <a:gd name="connsiteY5000" fmla="*/ 3885349 h 7209248"/>
              <a:gd name="connsiteX5001" fmla="*/ 250860 w 7427256"/>
              <a:gd name="connsiteY5001" fmla="*/ 3894309 h 7209248"/>
              <a:gd name="connsiteX5002" fmla="*/ 241901 w 7427256"/>
              <a:gd name="connsiteY5002" fmla="*/ 3885349 h 7209248"/>
              <a:gd name="connsiteX5003" fmla="*/ 232941 w 7427256"/>
              <a:gd name="connsiteY5003" fmla="*/ 3876390 h 7209248"/>
              <a:gd name="connsiteX5004" fmla="*/ 228463 w 7427256"/>
              <a:gd name="connsiteY5004" fmla="*/ 3862951 h 7209248"/>
              <a:gd name="connsiteX5005" fmla="*/ 223983 w 7427256"/>
              <a:gd name="connsiteY5005" fmla="*/ 3849512 h 7209248"/>
              <a:gd name="connsiteX5006" fmla="*/ 215022 w 7427256"/>
              <a:gd name="connsiteY5006" fmla="*/ 3849512 h 7209248"/>
              <a:gd name="connsiteX5007" fmla="*/ 197105 w 7427256"/>
              <a:gd name="connsiteY5007" fmla="*/ 3858471 h 7209248"/>
              <a:gd name="connsiteX5008" fmla="*/ 192625 w 7427256"/>
              <a:gd name="connsiteY5008" fmla="*/ 3849512 h 7209248"/>
              <a:gd name="connsiteX5009" fmla="*/ 192625 w 7427256"/>
              <a:gd name="connsiteY5009" fmla="*/ 3836073 h 7209248"/>
              <a:gd name="connsiteX5010" fmla="*/ 192625 w 7427256"/>
              <a:gd name="connsiteY5010" fmla="*/ 3822633 h 7209248"/>
              <a:gd name="connsiteX5011" fmla="*/ 179186 w 7427256"/>
              <a:gd name="connsiteY5011" fmla="*/ 3813675 h 7209248"/>
              <a:gd name="connsiteX5012" fmla="*/ 170226 w 7427256"/>
              <a:gd name="connsiteY5012" fmla="*/ 3804716 h 7209248"/>
              <a:gd name="connsiteX5013" fmla="*/ 161267 w 7427256"/>
              <a:gd name="connsiteY5013" fmla="*/ 3804716 h 7209248"/>
              <a:gd name="connsiteX5014" fmla="*/ 152308 w 7427256"/>
              <a:gd name="connsiteY5014" fmla="*/ 3795756 h 7209248"/>
              <a:gd name="connsiteX5015" fmla="*/ 161267 w 7427256"/>
              <a:gd name="connsiteY5015" fmla="*/ 3795756 h 7209248"/>
              <a:gd name="connsiteX5016" fmla="*/ 179186 w 7427256"/>
              <a:gd name="connsiteY5016" fmla="*/ 3786797 h 7209248"/>
              <a:gd name="connsiteX5017" fmla="*/ 179186 w 7427256"/>
              <a:gd name="connsiteY5017" fmla="*/ 3777837 h 7209248"/>
              <a:gd name="connsiteX5018" fmla="*/ 170226 w 7427256"/>
              <a:gd name="connsiteY5018" fmla="*/ 3773358 h 7209248"/>
              <a:gd name="connsiteX5019" fmla="*/ 170226 w 7427256"/>
              <a:gd name="connsiteY5019" fmla="*/ 3759919 h 7209248"/>
              <a:gd name="connsiteX5020" fmla="*/ 170226 w 7427256"/>
              <a:gd name="connsiteY5020" fmla="*/ 3750959 h 7209248"/>
              <a:gd name="connsiteX5021" fmla="*/ 161267 w 7427256"/>
              <a:gd name="connsiteY5021" fmla="*/ 3733041 h 7209248"/>
              <a:gd name="connsiteX5022" fmla="*/ 161267 w 7427256"/>
              <a:gd name="connsiteY5022" fmla="*/ 3715123 h 7209248"/>
              <a:gd name="connsiteX5023" fmla="*/ 152308 w 7427256"/>
              <a:gd name="connsiteY5023" fmla="*/ 3697204 h 7209248"/>
              <a:gd name="connsiteX5024" fmla="*/ 143348 w 7427256"/>
              <a:gd name="connsiteY5024" fmla="*/ 3697204 h 7209248"/>
              <a:gd name="connsiteX5025" fmla="*/ 134390 w 7427256"/>
              <a:gd name="connsiteY5025" fmla="*/ 3679285 h 7209248"/>
              <a:gd name="connsiteX5026" fmla="*/ 129910 w 7427256"/>
              <a:gd name="connsiteY5026" fmla="*/ 3652408 h 7209248"/>
              <a:gd name="connsiteX5027" fmla="*/ 125430 w 7427256"/>
              <a:gd name="connsiteY5027" fmla="*/ 3634489 h 7209248"/>
              <a:gd name="connsiteX5028" fmla="*/ 120951 w 7427256"/>
              <a:gd name="connsiteY5028" fmla="*/ 3594172 h 7209248"/>
              <a:gd name="connsiteX5029" fmla="*/ 116471 w 7427256"/>
              <a:gd name="connsiteY5029" fmla="*/ 3562815 h 7209248"/>
              <a:gd name="connsiteX5030" fmla="*/ 107511 w 7427256"/>
              <a:gd name="connsiteY5030" fmla="*/ 3553855 h 7209248"/>
              <a:gd name="connsiteX5031" fmla="*/ 103032 w 7427256"/>
              <a:gd name="connsiteY5031" fmla="*/ 3540416 h 7209248"/>
              <a:gd name="connsiteX5032" fmla="*/ 120951 w 7427256"/>
              <a:gd name="connsiteY5032" fmla="*/ 3544896 h 7209248"/>
              <a:gd name="connsiteX5033" fmla="*/ 129910 w 7427256"/>
              <a:gd name="connsiteY5033" fmla="*/ 3558335 h 7209248"/>
              <a:gd name="connsiteX5034" fmla="*/ 134390 w 7427256"/>
              <a:gd name="connsiteY5034" fmla="*/ 3571774 h 7209248"/>
              <a:gd name="connsiteX5035" fmla="*/ 143348 w 7427256"/>
              <a:gd name="connsiteY5035" fmla="*/ 3535936 h 7209248"/>
              <a:gd name="connsiteX5036" fmla="*/ 161267 w 7427256"/>
              <a:gd name="connsiteY5036" fmla="*/ 3518018 h 7209248"/>
              <a:gd name="connsiteX5037" fmla="*/ 165747 w 7427256"/>
              <a:gd name="connsiteY5037" fmla="*/ 3513538 h 7209248"/>
              <a:gd name="connsiteX5038" fmla="*/ 170226 w 7427256"/>
              <a:gd name="connsiteY5038" fmla="*/ 3509058 h 7209248"/>
              <a:gd name="connsiteX5039" fmla="*/ 170226 w 7427256"/>
              <a:gd name="connsiteY5039" fmla="*/ 3500099 h 7209248"/>
              <a:gd name="connsiteX5040" fmla="*/ 161267 w 7427256"/>
              <a:gd name="connsiteY5040" fmla="*/ 3500099 h 7209248"/>
              <a:gd name="connsiteX5041" fmla="*/ 161267 w 7427256"/>
              <a:gd name="connsiteY5041" fmla="*/ 3486661 h 7209248"/>
              <a:gd name="connsiteX5042" fmla="*/ 179186 w 7427256"/>
              <a:gd name="connsiteY5042" fmla="*/ 3482181 h 7209248"/>
              <a:gd name="connsiteX5043" fmla="*/ 170226 w 7427256"/>
              <a:gd name="connsiteY5043" fmla="*/ 3464262 h 7209248"/>
              <a:gd name="connsiteX5044" fmla="*/ 170226 w 7427256"/>
              <a:gd name="connsiteY5044" fmla="*/ 3446343 h 7209248"/>
              <a:gd name="connsiteX5045" fmla="*/ 179186 w 7427256"/>
              <a:gd name="connsiteY5045" fmla="*/ 3410507 h 7209248"/>
              <a:gd name="connsiteX5046" fmla="*/ 538117 w 7427256"/>
              <a:gd name="connsiteY5046" fmla="*/ 3407706 h 7209248"/>
              <a:gd name="connsiteX5047" fmla="*/ 546517 w 7427256"/>
              <a:gd name="connsiteY5047" fmla="*/ 3419465 h 7209248"/>
              <a:gd name="connsiteX5048" fmla="*/ 528599 w 7427256"/>
              <a:gd name="connsiteY5048" fmla="*/ 3428425 h 7209248"/>
              <a:gd name="connsiteX5049" fmla="*/ 537558 w 7427256"/>
              <a:gd name="connsiteY5049" fmla="*/ 3410507 h 7209248"/>
              <a:gd name="connsiteX5050" fmla="*/ 538117 w 7427256"/>
              <a:gd name="connsiteY5050" fmla="*/ 3407706 h 7209248"/>
              <a:gd name="connsiteX5051" fmla="*/ 662988 w 7427256"/>
              <a:gd name="connsiteY5051" fmla="*/ 3401547 h 7209248"/>
              <a:gd name="connsiteX5052" fmla="*/ 667467 w 7427256"/>
              <a:gd name="connsiteY5052" fmla="*/ 3419465 h 7209248"/>
              <a:gd name="connsiteX5053" fmla="*/ 658508 w 7427256"/>
              <a:gd name="connsiteY5053" fmla="*/ 3428425 h 7209248"/>
              <a:gd name="connsiteX5054" fmla="*/ 654028 w 7427256"/>
              <a:gd name="connsiteY5054" fmla="*/ 3419465 h 7209248"/>
              <a:gd name="connsiteX5055" fmla="*/ 7257029 w 7427256"/>
              <a:gd name="connsiteY5055" fmla="*/ 3392588 h 7209248"/>
              <a:gd name="connsiteX5056" fmla="*/ 7265988 w 7427256"/>
              <a:gd name="connsiteY5056" fmla="*/ 3401547 h 7209248"/>
              <a:gd name="connsiteX5057" fmla="*/ 7257029 w 7427256"/>
              <a:gd name="connsiteY5057" fmla="*/ 3401547 h 7209248"/>
              <a:gd name="connsiteX5058" fmla="*/ 721223 w 7427256"/>
              <a:gd name="connsiteY5058" fmla="*/ 3392588 h 7209248"/>
              <a:gd name="connsiteX5059" fmla="*/ 716743 w 7427256"/>
              <a:gd name="connsiteY5059" fmla="*/ 3406027 h 7209248"/>
              <a:gd name="connsiteX5060" fmla="*/ 712265 w 7427256"/>
              <a:gd name="connsiteY5060" fmla="*/ 3419465 h 7209248"/>
              <a:gd name="connsiteX5061" fmla="*/ 707785 w 7427256"/>
              <a:gd name="connsiteY5061" fmla="*/ 3419465 h 7209248"/>
              <a:gd name="connsiteX5062" fmla="*/ 712265 w 7427256"/>
              <a:gd name="connsiteY5062" fmla="*/ 3428425 h 7209248"/>
              <a:gd name="connsiteX5063" fmla="*/ 716743 w 7427256"/>
              <a:gd name="connsiteY5063" fmla="*/ 3428425 h 7209248"/>
              <a:gd name="connsiteX5064" fmla="*/ 734662 w 7427256"/>
              <a:gd name="connsiteY5064" fmla="*/ 3437384 h 7209248"/>
              <a:gd name="connsiteX5065" fmla="*/ 743622 w 7427256"/>
              <a:gd name="connsiteY5065" fmla="*/ 3437384 h 7209248"/>
              <a:gd name="connsiteX5066" fmla="*/ 739142 w 7427256"/>
              <a:gd name="connsiteY5066" fmla="*/ 3423945 h 7209248"/>
              <a:gd name="connsiteX5067" fmla="*/ 734662 w 7427256"/>
              <a:gd name="connsiteY5067" fmla="*/ 3414985 h 7209248"/>
              <a:gd name="connsiteX5068" fmla="*/ 734662 w 7427256"/>
              <a:gd name="connsiteY5068" fmla="*/ 3410507 h 7209248"/>
              <a:gd name="connsiteX5069" fmla="*/ 730182 w 7427256"/>
              <a:gd name="connsiteY5069" fmla="*/ 3397068 h 7209248"/>
              <a:gd name="connsiteX5070" fmla="*/ 721223 w 7427256"/>
              <a:gd name="connsiteY5070" fmla="*/ 3392588 h 7209248"/>
              <a:gd name="connsiteX5071" fmla="*/ 7319744 w 7427256"/>
              <a:gd name="connsiteY5071" fmla="*/ 3383629 h 7209248"/>
              <a:gd name="connsiteX5072" fmla="*/ 7319744 w 7427256"/>
              <a:gd name="connsiteY5072" fmla="*/ 3392588 h 7209248"/>
              <a:gd name="connsiteX5073" fmla="*/ 7310786 w 7427256"/>
              <a:gd name="connsiteY5073" fmla="*/ 3401547 h 7209248"/>
              <a:gd name="connsiteX5074" fmla="*/ 7301826 w 7427256"/>
              <a:gd name="connsiteY5074" fmla="*/ 3397068 h 7209248"/>
              <a:gd name="connsiteX5075" fmla="*/ 7310786 w 7427256"/>
              <a:gd name="connsiteY5075" fmla="*/ 3392588 h 7209248"/>
              <a:gd name="connsiteX5076" fmla="*/ 7319744 w 7427256"/>
              <a:gd name="connsiteY5076" fmla="*/ 3383629 h 7209248"/>
              <a:gd name="connsiteX5077" fmla="*/ 474842 w 7427256"/>
              <a:gd name="connsiteY5077" fmla="*/ 3374669 h 7209248"/>
              <a:gd name="connsiteX5078" fmla="*/ 483802 w 7427256"/>
              <a:gd name="connsiteY5078" fmla="*/ 3392588 h 7209248"/>
              <a:gd name="connsiteX5079" fmla="*/ 474842 w 7427256"/>
              <a:gd name="connsiteY5079" fmla="*/ 3401547 h 7209248"/>
              <a:gd name="connsiteX5080" fmla="*/ 125430 w 7427256"/>
              <a:gd name="connsiteY5080" fmla="*/ 3374669 h 7209248"/>
              <a:gd name="connsiteX5081" fmla="*/ 134390 w 7427256"/>
              <a:gd name="connsiteY5081" fmla="*/ 3383629 h 7209248"/>
              <a:gd name="connsiteX5082" fmla="*/ 143348 w 7427256"/>
              <a:gd name="connsiteY5082" fmla="*/ 3401547 h 7209248"/>
              <a:gd name="connsiteX5083" fmla="*/ 143348 w 7427256"/>
              <a:gd name="connsiteY5083" fmla="*/ 3419465 h 7209248"/>
              <a:gd name="connsiteX5084" fmla="*/ 138869 w 7427256"/>
              <a:gd name="connsiteY5084" fmla="*/ 3419465 h 7209248"/>
              <a:gd name="connsiteX5085" fmla="*/ 134390 w 7427256"/>
              <a:gd name="connsiteY5085" fmla="*/ 3410507 h 7209248"/>
              <a:gd name="connsiteX5086" fmla="*/ 116471 w 7427256"/>
              <a:gd name="connsiteY5086" fmla="*/ 3392588 h 7209248"/>
              <a:gd name="connsiteX5087" fmla="*/ 7086802 w 7427256"/>
              <a:gd name="connsiteY5087" fmla="*/ 3369069 h 7209248"/>
              <a:gd name="connsiteX5088" fmla="*/ 7095762 w 7427256"/>
              <a:gd name="connsiteY5088" fmla="*/ 3370189 h 7209248"/>
              <a:gd name="connsiteX5089" fmla="*/ 7104722 w 7427256"/>
              <a:gd name="connsiteY5089" fmla="*/ 3379149 h 7209248"/>
              <a:gd name="connsiteX5090" fmla="*/ 7091282 w 7427256"/>
              <a:gd name="connsiteY5090" fmla="*/ 3383629 h 7209248"/>
              <a:gd name="connsiteX5091" fmla="*/ 7077843 w 7427256"/>
              <a:gd name="connsiteY5091" fmla="*/ 3374669 h 7209248"/>
              <a:gd name="connsiteX5092" fmla="*/ 7086802 w 7427256"/>
              <a:gd name="connsiteY5092" fmla="*/ 3369069 h 7209248"/>
              <a:gd name="connsiteX5093" fmla="*/ 501720 w 7427256"/>
              <a:gd name="connsiteY5093" fmla="*/ 3365710 h 7209248"/>
              <a:gd name="connsiteX5094" fmla="*/ 501720 w 7427256"/>
              <a:gd name="connsiteY5094" fmla="*/ 3374669 h 7209248"/>
              <a:gd name="connsiteX5095" fmla="*/ 492761 w 7427256"/>
              <a:gd name="connsiteY5095" fmla="*/ 3370189 h 7209248"/>
              <a:gd name="connsiteX5096" fmla="*/ 501720 w 7427256"/>
              <a:gd name="connsiteY5096" fmla="*/ 3365710 h 7209248"/>
              <a:gd name="connsiteX5097" fmla="*/ 662988 w 7427256"/>
              <a:gd name="connsiteY5097" fmla="*/ 3347791 h 7209248"/>
              <a:gd name="connsiteX5098" fmla="*/ 671947 w 7427256"/>
              <a:gd name="connsiteY5098" fmla="*/ 3352271 h 7209248"/>
              <a:gd name="connsiteX5099" fmla="*/ 671947 w 7427256"/>
              <a:gd name="connsiteY5099" fmla="*/ 3374669 h 7209248"/>
              <a:gd name="connsiteX5100" fmla="*/ 671947 w 7427256"/>
              <a:gd name="connsiteY5100" fmla="*/ 3392588 h 7209248"/>
              <a:gd name="connsiteX5101" fmla="*/ 662988 w 7427256"/>
              <a:gd name="connsiteY5101" fmla="*/ 3383629 h 7209248"/>
              <a:gd name="connsiteX5102" fmla="*/ 662988 w 7427256"/>
              <a:gd name="connsiteY5102" fmla="*/ 3347791 h 7209248"/>
              <a:gd name="connsiteX5103" fmla="*/ 439005 w 7427256"/>
              <a:gd name="connsiteY5103" fmla="*/ 3343311 h 7209248"/>
              <a:gd name="connsiteX5104" fmla="*/ 439005 w 7427256"/>
              <a:gd name="connsiteY5104" fmla="*/ 3383629 h 7209248"/>
              <a:gd name="connsiteX5105" fmla="*/ 434526 w 7427256"/>
              <a:gd name="connsiteY5105" fmla="*/ 3379149 h 7209248"/>
              <a:gd name="connsiteX5106" fmla="*/ 430046 w 7427256"/>
              <a:gd name="connsiteY5106" fmla="*/ 3374669 h 7209248"/>
              <a:gd name="connsiteX5107" fmla="*/ 434526 w 7427256"/>
              <a:gd name="connsiteY5107" fmla="*/ 3361230 h 7209248"/>
              <a:gd name="connsiteX5108" fmla="*/ 439005 w 7427256"/>
              <a:gd name="connsiteY5108" fmla="*/ 3343311 h 7209248"/>
              <a:gd name="connsiteX5109" fmla="*/ 595793 w 7427256"/>
              <a:gd name="connsiteY5109" fmla="*/ 3338833 h 7209248"/>
              <a:gd name="connsiteX5110" fmla="*/ 600273 w 7427256"/>
              <a:gd name="connsiteY5110" fmla="*/ 3343311 h 7209248"/>
              <a:gd name="connsiteX5111" fmla="*/ 591313 w 7427256"/>
              <a:gd name="connsiteY5111" fmla="*/ 3347791 h 7209248"/>
              <a:gd name="connsiteX5112" fmla="*/ 595793 w 7427256"/>
              <a:gd name="connsiteY5112" fmla="*/ 3338833 h 7209248"/>
              <a:gd name="connsiteX5113" fmla="*/ 636109 w 7427256"/>
              <a:gd name="connsiteY5113" fmla="*/ 3329873 h 7209248"/>
              <a:gd name="connsiteX5114" fmla="*/ 645069 w 7427256"/>
              <a:gd name="connsiteY5114" fmla="*/ 3338833 h 7209248"/>
              <a:gd name="connsiteX5115" fmla="*/ 645069 w 7427256"/>
              <a:gd name="connsiteY5115" fmla="*/ 3347791 h 7209248"/>
              <a:gd name="connsiteX5116" fmla="*/ 636109 w 7427256"/>
              <a:gd name="connsiteY5116" fmla="*/ 3338833 h 7209248"/>
              <a:gd name="connsiteX5117" fmla="*/ 179186 w 7427256"/>
              <a:gd name="connsiteY5117" fmla="*/ 3320914 h 7209248"/>
              <a:gd name="connsiteX5118" fmla="*/ 188145 w 7427256"/>
              <a:gd name="connsiteY5118" fmla="*/ 3320914 h 7209248"/>
              <a:gd name="connsiteX5119" fmla="*/ 179186 w 7427256"/>
              <a:gd name="connsiteY5119" fmla="*/ 3338833 h 7209248"/>
              <a:gd name="connsiteX5120" fmla="*/ 7086802 w 7427256"/>
              <a:gd name="connsiteY5120" fmla="*/ 3311954 h 7209248"/>
              <a:gd name="connsiteX5121" fmla="*/ 7104722 w 7427256"/>
              <a:gd name="connsiteY5121" fmla="*/ 3311954 h 7209248"/>
              <a:gd name="connsiteX5122" fmla="*/ 7104722 w 7427256"/>
              <a:gd name="connsiteY5122" fmla="*/ 3320914 h 7209248"/>
              <a:gd name="connsiteX5123" fmla="*/ 7095762 w 7427256"/>
              <a:gd name="connsiteY5123" fmla="*/ 3320914 h 7209248"/>
              <a:gd name="connsiteX5124" fmla="*/ 7086802 w 7427256"/>
              <a:gd name="connsiteY5124" fmla="*/ 3311954 h 7209248"/>
              <a:gd name="connsiteX5125" fmla="*/ 107511 w 7427256"/>
              <a:gd name="connsiteY5125" fmla="*/ 3294035 h 7209248"/>
              <a:gd name="connsiteX5126" fmla="*/ 120951 w 7427256"/>
              <a:gd name="connsiteY5126" fmla="*/ 3302995 h 7209248"/>
              <a:gd name="connsiteX5127" fmla="*/ 125430 w 7427256"/>
              <a:gd name="connsiteY5127" fmla="*/ 3320914 h 7209248"/>
              <a:gd name="connsiteX5128" fmla="*/ 125430 w 7427256"/>
              <a:gd name="connsiteY5128" fmla="*/ 3334353 h 7209248"/>
              <a:gd name="connsiteX5129" fmla="*/ 125430 w 7427256"/>
              <a:gd name="connsiteY5129" fmla="*/ 3347791 h 7209248"/>
              <a:gd name="connsiteX5130" fmla="*/ 125430 w 7427256"/>
              <a:gd name="connsiteY5130" fmla="*/ 3365710 h 7209248"/>
              <a:gd name="connsiteX5131" fmla="*/ 116471 w 7427256"/>
              <a:gd name="connsiteY5131" fmla="*/ 3356750 h 7209248"/>
              <a:gd name="connsiteX5132" fmla="*/ 111991 w 7427256"/>
              <a:gd name="connsiteY5132" fmla="*/ 3347791 h 7209248"/>
              <a:gd name="connsiteX5133" fmla="*/ 107511 w 7427256"/>
              <a:gd name="connsiteY5133" fmla="*/ 3320914 h 7209248"/>
              <a:gd name="connsiteX5134" fmla="*/ 98552 w 7427256"/>
              <a:gd name="connsiteY5134" fmla="*/ 3298515 h 7209248"/>
              <a:gd name="connsiteX5135" fmla="*/ 107511 w 7427256"/>
              <a:gd name="connsiteY5135" fmla="*/ 3294035 h 7209248"/>
              <a:gd name="connsiteX5136" fmla="*/ 7230152 w 7427256"/>
              <a:gd name="connsiteY5136" fmla="*/ 3276117 h 7209248"/>
              <a:gd name="connsiteX5137" fmla="*/ 7239110 w 7427256"/>
              <a:gd name="connsiteY5137" fmla="*/ 3276117 h 7209248"/>
              <a:gd name="connsiteX5138" fmla="*/ 7239110 w 7427256"/>
              <a:gd name="connsiteY5138" fmla="*/ 3280596 h 7209248"/>
              <a:gd name="connsiteX5139" fmla="*/ 7230152 w 7427256"/>
              <a:gd name="connsiteY5139" fmla="*/ 3285076 h 7209248"/>
              <a:gd name="connsiteX5140" fmla="*/ 7221192 w 7427256"/>
              <a:gd name="connsiteY5140" fmla="*/ 3285076 h 7209248"/>
              <a:gd name="connsiteX5141" fmla="*/ 895929 w 7427256"/>
              <a:gd name="connsiteY5141" fmla="*/ 3267157 h 7209248"/>
              <a:gd name="connsiteX5142" fmla="*/ 895929 w 7427256"/>
              <a:gd name="connsiteY5142" fmla="*/ 3276117 h 7209248"/>
              <a:gd name="connsiteX5143" fmla="*/ 895929 w 7427256"/>
              <a:gd name="connsiteY5143" fmla="*/ 3285076 h 7209248"/>
              <a:gd name="connsiteX5144" fmla="*/ 904889 w 7427256"/>
              <a:gd name="connsiteY5144" fmla="*/ 3271637 h 7209248"/>
              <a:gd name="connsiteX5145" fmla="*/ 895929 w 7427256"/>
              <a:gd name="connsiteY5145" fmla="*/ 3267157 h 7209248"/>
              <a:gd name="connsiteX5146" fmla="*/ 555476 w 7427256"/>
              <a:gd name="connsiteY5146" fmla="*/ 3267157 h 7209248"/>
              <a:gd name="connsiteX5147" fmla="*/ 559956 w 7427256"/>
              <a:gd name="connsiteY5147" fmla="*/ 3271637 h 7209248"/>
              <a:gd name="connsiteX5148" fmla="*/ 573395 w 7427256"/>
              <a:gd name="connsiteY5148" fmla="*/ 3276117 h 7209248"/>
              <a:gd name="connsiteX5149" fmla="*/ 582354 w 7427256"/>
              <a:gd name="connsiteY5149" fmla="*/ 3285076 h 7209248"/>
              <a:gd name="connsiteX5150" fmla="*/ 564435 w 7427256"/>
              <a:gd name="connsiteY5150" fmla="*/ 3276117 h 7209248"/>
              <a:gd name="connsiteX5151" fmla="*/ 725703 w 7427256"/>
              <a:gd name="connsiteY5151" fmla="*/ 3258198 h 7209248"/>
              <a:gd name="connsiteX5152" fmla="*/ 734662 w 7427256"/>
              <a:gd name="connsiteY5152" fmla="*/ 3285076 h 7209248"/>
              <a:gd name="connsiteX5153" fmla="*/ 743622 w 7427256"/>
              <a:gd name="connsiteY5153" fmla="*/ 3320914 h 7209248"/>
              <a:gd name="connsiteX5154" fmla="*/ 761540 w 7427256"/>
              <a:gd name="connsiteY5154" fmla="*/ 3374669 h 7209248"/>
              <a:gd name="connsiteX5155" fmla="*/ 761540 w 7427256"/>
              <a:gd name="connsiteY5155" fmla="*/ 3365710 h 7209248"/>
              <a:gd name="connsiteX5156" fmla="*/ 757061 w 7427256"/>
              <a:gd name="connsiteY5156" fmla="*/ 3334353 h 7209248"/>
              <a:gd name="connsiteX5157" fmla="*/ 752581 w 7427256"/>
              <a:gd name="connsiteY5157" fmla="*/ 3294035 h 7209248"/>
              <a:gd name="connsiteX5158" fmla="*/ 743622 w 7427256"/>
              <a:gd name="connsiteY5158" fmla="*/ 3267157 h 7209248"/>
              <a:gd name="connsiteX5159" fmla="*/ 725703 w 7427256"/>
              <a:gd name="connsiteY5159" fmla="*/ 3258198 h 7209248"/>
              <a:gd name="connsiteX5160" fmla="*/ 7015128 w 7427256"/>
              <a:gd name="connsiteY5160" fmla="*/ 3240280 h 7209248"/>
              <a:gd name="connsiteX5161" fmla="*/ 7019608 w 7427256"/>
              <a:gd name="connsiteY5161" fmla="*/ 3244760 h 7209248"/>
              <a:gd name="connsiteX5162" fmla="*/ 7006169 w 7427256"/>
              <a:gd name="connsiteY5162" fmla="*/ 3249238 h 7209248"/>
              <a:gd name="connsiteX5163" fmla="*/ 6997209 w 7427256"/>
              <a:gd name="connsiteY5163" fmla="*/ 3249238 h 7209248"/>
              <a:gd name="connsiteX5164" fmla="*/ 483802 w 7427256"/>
              <a:gd name="connsiteY5164" fmla="*/ 3240280 h 7209248"/>
              <a:gd name="connsiteX5165" fmla="*/ 474842 w 7427256"/>
              <a:gd name="connsiteY5165" fmla="*/ 3249238 h 7209248"/>
              <a:gd name="connsiteX5166" fmla="*/ 465883 w 7427256"/>
              <a:gd name="connsiteY5166" fmla="*/ 3249238 h 7209248"/>
              <a:gd name="connsiteX5167" fmla="*/ 788419 w 7427256"/>
              <a:gd name="connsiteY5167" fmla="*/ 3231321 h 7209248"/>
              <a:gd name="connsiteX5168" fmla="*/ 788419 w 7427256"/>
              <a:gd name="connsiteY5168" fmla="*/ 3249238 h 7209248"/>
              <a:gd name="connsiteX5169" fmla="*/ 788419 w 7427256"/>
              <a:gd name="connsiteY5169" fmla="*/ 3258198 h 7209248"/>
              <a:gd name="connsiteX5170" fmla="*/ 783939 w 7427256"/>
              <a:gd name="connsiteY5170" fmla="*/ 3271637 h 7209248"/>
              <a:gd name="connsiteX5171" fmla="*/ 797377 w 7427256"/>
              <a:gd name="connsiteY5171" fmla="*/ 3276117 h 7209248"/>
              <a:gd name="connsiteX5172" fmla="*/ 806336 w 7427256"/>
              <a:gd name="connsiteY5172" fmla="*/ 3276117 h 7209248"/>
              <a:gd name="connsiteX5173" fmla="*/ 806336 w 7427256"/>
              <a:gd name="connsiteY5173" fmla="*/ 3267157 h 7209248"/>
              <a:gd name="connsiteX5174" fmla="*/ 806336 w 7427256"/>
              <a:gd name="connsiteY5174" fmla="*/ 3258198 h 7209248"/>
              <a:gd name="connsiteX5175" fmla="*/ 689866 w 7427256"/>
              <a:gd name="connsiteY5175" fmla="*/ 3231321 h 7209248"/>
              <a:gd name="connsiteX5176" fmla="*/ 671947 w 7427256"/>
              <a:gd name="connsiteY5176" fmla="*/ 3240280 h 7209248"/>
              <a:gd name="connsiteX5177" fmla="*/ 680906 w 7427256"/>
              <a:gd name="connsiteY5177" fmla="*/ 3249238 h 7209248"/>
              <a:gd name="connsiteX5178" fmla="*/ 685386 w 7427256"/>
              <a:gd name="connsiteY5178" fmla="*/ 3258198 h 7209248"/>
              <a:gd name="connsiteX5179" fmla="*/ 680906 w 7427256"/>
              <a:gd name="connsiteY5179" fmla="*/ 3285076 h 7209248"/>
              <a:gd name="connsiteX5180" fmla="*/ 689866 w 7427256"/>
              <a:gd name="connsiteY5180" fmla="*/ 3302995 h 7209248"/>
              <a:gd name="connsiteX5181" fmla="*/ 707785 w 7427256"/>
              <a:gd name="connsiteY5181" fmla="*/ 3294035 h 7209248"/>
              <a:gd name="connsiteX5182" fmla="*/ 707785 w 7427256"/>
              <a:gd name="connsiteY5182" fmla="*/ 3285076 h 7209248"/>
              <a:gd name="connsiteX5183" fmla="*/ 698825 w 7427256"/>
              <a:gd name="connsiteY5183" fmla="*/ 3258198 h 7209248"/>
              <a:gd name="connsiteX5184" fmla="*/ 689866 w 7427256"/>
              <a:gd name="connsiteY5184" fmla="*/ 3231321 h 7209248"/>
              <a:gd name="connsiteX5185" fmla="*/ 89593 w 7427256"/>
              <a:gd name="connsiteY5185" fmla="*/ 3231321 h 7209248"/>
              <a:gd name="connsiteX5186" fmla="*/ 98552 w 7427256"/>
              <a:gd name="connsiteY5186" fmla="*/ 3240280 h 7209248"/>
              <a:gd name="connsiteX5187" fmla="*/ 107511 w 7427256"/>
              <a:gd name="connsiteY5187" fmla="*/ 3267157 h 7209248"/>
              <a:gd name="connsiteX5188" fmla="*/ 98552 w 7427256"/>
              <a:gd name="connsiteY5188" fmla="*/ 3276117 h 7209248"/>
              <a:gd name="connsiteX5189" fmla="*/ 89593 w 7427256"/>
              <a:gd name="connsiteY5189" fmla="*/ 3267157 h 7209248"/>
              <a:gd name="connsiteX5190" fmla="*/ 94073 w 7427256"/>
              <a:gd name="connsiteY5190" fmla="*/ 3258198 h 7209248"/>
              <a:gd name="connsiteX5191" fmla="*/ 89593 w 7427256"/>
              <a:gd name="connsiteY5191" fmla="*/ 3231321 h 7209248"/>
              <a:gd name="connsiteX5192" fmla="*/ 250860 w 7427256"/>
              <a:gd name="connsiteY5192" fmla="*/ 3222361 h 7209248"/>
              <a:gd name="connsiteX5193" fmla="*/ 259819 w 7427256"/>
              <a:gd name="connsiteY5193" fmla="*/ 3249238 h 7209248"/>
              <a:gd name="connsiteX5194" fmla="*/ 264299 w 7427256"/>
              <a:gd name="connsiteY5194" fmla="*/ 3276117 h 7209248"/>
              <a:gd name="connsiteX5195" fmla="*/ 268779 w 7427256"/>
              <a:gd name="connsiteY5195" fmla="*/ 3285076 h 7209248"/>
              <a:gd name="connsiteX5196" fmla="*/ 277738 w 7427256"/>
              <a:gd name="connsiteY5196" fmla="*/ 3320914 h 7209248"/>
              <a:gd name="connsiteX5197" fmla="*/ 286698 w 7427256"/>
              <a:gd name="connsiteY5197" fmla="*/ 3302995 h 7209248"/>
              <a:gd name="connsiteX5198" fmla="*/ 304615 w 7427256"/>
              <a:gd name="connsiteY5198" fmla="*/ 3285076 h 7209248"/>
              <a:gd name="connsiteX5199" fmla="*/ 304615 w 7427256"/>
              <a:gd name="connsiteY5199" fmla="*/ 3276117 h 7209248"/>
              <a:gd name="connsiteX5200" fmla="*/ 309095 w 7427256"/>
              <a:gd name="connsiteY5200" fmla="*/ 3262678 h 7209248"/>
              <a:gd name="connsiteX5201" fmla="*/ 322534 w 7427256"/>
              <a:gd name="connsiteY5201" fmla="*/ 3267157 h 7209248"/>
              <a:gd name="connsiteX5202" fmla="*/ 340453 w 7427256"/>
              <a:gd name="connsiteY5202" fmla="*/ 3267157 h 7209248"/>
              <a:gd name="connsiteX5203" fmla="*/ 340453 w 7427256"/>
              <a:gd name="connsiteY5203" fmla="*/ 3276117 h 7209248"/>
              <a:gd name="connsiteX5204" fmla="*/ 331494 w 7427256"/>
              <a:gd name="connsiteY5204" fmla="*/ 3285076 h 7209248"/>
              <a:gd name="connsiteX5205" fmla="*/ 327014 w 7427256"/>
              <a:gd name="connsiteY5205" fmla="*/ 3289556 h 7209248"/>
              <a:gd name="connsiteX5206" fmla="*/ 340453 w 7427256"/>
              <a:gd name="connsiteY5206" fmla="*/ 3294035 h 7209248"/>
              <a:gd name="connsiteX5207" fmla="*/ 349412 w 7427256"/>
              <a:gd name="connsiteY5207" fmla="*/ 3298515 h 7209248"/>
              <a:gd name="connsiteX5208" fmla="*/ 349412 w 7427256"/>
              <a:gd name="connsiteY5208" fmla="*/ 3302995 h 7209248"/>
              <a:gd name="connsiteX5209" fmla="*/ 322534 w 7427256"/>
              <a:gd name="connsiteY5209" fmla="*/ 3311954 h 7209248"/>
              <a:gd name="connsiteX5210" fmla="*/ 304615 w 7427256"/>
              <a:gd name="connsiteY5210" fmla="*/ 3311954 h 7209248"/>
              <a:gd name="connsiteX5211" fmla="*/ 313575 w 7427256"/>
              <a:gd name="connsiteY5211" fmla="*/ 3320914 h 7209248"/>
              <a:gd name="connsiteX5212" fmla="*/ 327014 w 7427256"/>
              <a:gd name="connsiteY5212" fmla="*/ 3343311 h 7209248"/>
              <a:gd name="connsiteX5213" fmla="*/ 331494 w 7427256"/>
              <a:gd name="connsiteY5213" fmla="*/ 3356750 h 7209248"/>
              <a:gd name="connsiteX5214" fmla="*/ 331494 w 7427256"/>
              <a:gd name="connsiteY5214" fmla="*/ 3365710 h 7209248"/>
              <a:gd name="connsiteX5215" fmla="*/ 313575 w 7427256"/>
              <a:gd name="connsiteY5215" fmla="*/ 3356750 h 7209248"/>
              <a:gd name="connsiteX5216" fmla="*/ 304615 w 7427256"/>
              <a:gd name="connsiteY5216" fmla="*/ 3365710 h 7209248"/>
              <a:gd name="connsiteX5217" fmla="*/ 304615 w 7427256"/>
              <a:gd name="connsiteY5217" fmla="*/ 3374669 h 7209248"/>
              <a:gd name="connsiteX5218" fmla="*/ 313575 w 7427256"/>
              <a:gd name="connsiteY5218" fmla="*/ 3379149 h 7209248"/>
              <a:gd name="connsiteX5219" fmla="*/ 304615 w 7427256"/>
              <a:gd name="connsiteY5219" fmla="*/ 3383629 h 7209248"/>
              <a:gd name="connsiteX5220" fmla="*/ 313575 w 7427256"/>
              <a:gd name="connsiteY5220" fmla="*/ 3401547 h 7209248"/>
              <a:gd name="connsiteX5221" fmla="*/ 349412 w 7427256"/>
              <a:gd name="connsiteY5221" fmla="*/ 3410507 h 7209248"/>
              <a:gd name="connsiteX5222" fmla="*/ 344933 w 7427256"/>
              <a:gd name="connsiteY5222" fmla="*/ 3419465 h 7209248"/>
              <a:gd name="connsiteX5223" fmla="*/ 340453 w 7427256"/>
              <a:gd name="connsiteY5223" fmla="*/ 3428425 h 7209248"/>
              <a:gd name="connsiteX5224" fmla="*/ 344933 w 7427256"/>
              <a:gd name="connsiteY5224" fmla="*/ 3441864 h 7209248"/>
              <a:gd name="connsiteX5225" fmla="*/ 340453 w 7427256"/>
              <a:gd name="connsiteY5225" fmla="*/ 3446343 h 7209248"/>
              <a:gd name="connsiteX5226" fmla="*/ 367331 w 7427256"/>
              <a:gd name="connsiteY5226" fmla="*/ 3500099 h 7209248"/>
              <a:gd name="connsiteX5227" fmla="*/ 376291 w 7427256"/>
              <a:gd name="connsiteY5227" fmla="*/ 3500099 h 7209248"/>
              <a:gd name="connsiteX5228" fmla="*/ 367331 w 7427256"/>
              <a:gd name="connsiteY5228" fmla="*/ 3509058 h 7209248"/>
              <a:gd name="connsiteX5229" fmla="*/ 349412 w 7427256"/>
              <a:gd name="connsiteY5229" fmla="*/ 3526977 h 7209248"/>
              <a:gd name="connsiteX5230" fmla="*/ 340453 w 7427256"/>
              <a:gd name="connsiteY5230" fmla="*/ 3544896 h 7209248"/>
              <a:gd name="connsiteX5231" fmla="*/ 340453 w 7427256"/>
              <a:gd name="connsiteY5231" fmla="*/ 3562815 h 7209248"/>
              <a:gd name="connsiteX5232" fmla="*/ 340453 w 7427256"/>
              <a:gd name="connsiteY5232" fmla="*/ 3571774 h 7209248"/>
              <a:gd name="connsiteX5233" fmla="*/ 344933 w 7427256"/>
              <a:gd name="connsiteY5233" fmla="*/ 3580732 h 7209248"/>
              <a:gd name="connsiteX5234" fmla="*/ 358372 w 7427256"/>
              <a:gd name="connsiteY5234" fmla="*/ 3589692 h 7209248"/>
              <a:gd name="connsiteX5235" fmla="*/ 385250 w 7427256"/>
              <a:gd name="connsiteY5235" fmla="*/ 3625530 h 7209248"/>
              <a:gd name="connsiteX5236" fmla="*/ 385250 w 7427256"/>
              <a:gd name="connsiteY5236" fmla="*/ 3634489 h 7209248"/>
              <a:gd name="connsiteX5237" fmla="*/ 367331 w 7427256"/>
              <a:gd name="connsiteY5237" fmla="*/ 3625530 h 7209248"/>
              <a:gd name="connsiteX5238" fmla="*/ 349412 w 7427256"/>
              <a:gd name="connsiteY5238" fmla="*/ 3607611 h 7209248"/>
              <a:gd name="connsiteX5239" fmla="*/ 331494 w 7427256"/>
              <a:gd name="connsiteY5239" fmla="*/ 3598651 h 7209248"/>
              <a:gd name="connsiteX5240" fmla="*/ 331494 w 7427256"/>
              <a:gd name="connsiteY5240" fmla="*/ 3607611 h 7209248"/>
              <a:gd name="connsiteX5241" fmla="*/ 322534 w 7427256"/>
              <a:gd name="connsiteY5241" fmla="*/ 3607611 h 7209248"/>
              <a:gd name="connsiteX5242" fmla="*/ 318055 w 7427256"/>
              <a:gd name="connsiteY5242" fmla="*/ 3598651 h 7209248"/>
              <a:gd name="connsiteX5243" fmla="*/ 322534 w 7427256"/>
              <a:gd name="connsiteY5243" fmla="*/ 3580732 h 7209248"/>
              <a:gd name="connsiteX5244" fmla="*/ 327014 w 7427256"/>
              <a:gd name="connsiteY5244" fmla="*/ 3558335 h 7209248"/>
              <a:gd name="connsiteX5245" fmla="*/ 313575 w 7427256"/>
              <a:gd name="connsiteY5245" fmla="*/ 3535936 h 7209248"/>
              <a:gd name="connsiteX5246" fmla="*/ 304615 w 7427256"/>
              <a:gd name="connsiteY5246" fmla="*/ 3535936 h 7209248"/>
              <a:gd name="connsiteX5247" fmla="*/ 313575 w 7427256"/>
              <a:gd name="connsiteY5247" fmla="*/ 3518018 h 7209248"/>
              <a:gd name="connsiteX5248" fmla="*/ 322534 w 7427256"/>
              <a:gd name="connsiteY5248" fmla="*/ 3491139 h 7209248"/>
              <a:gd name="connsiteX5249" fmla="*/ 327014 w 7427256"/>
              <a:gd name="connsiteY5249" fmla="*/ 3482181 h 7209248"/>
              <a:gd name="connsiteX5250" fmla="*/ 322534 w 7427256"/>
              <a:gd name="connsiteY5250" fmla="*/ 3455303 h 7209248"/>
              <a:gd name="connsiteX5251" fmla="*/ 313575 w 7427256"/>
              <a:gd name="connsiteY5251" fmla="*/ 3428425 h 7209248"/>
              <a:gd name="connsiteX5252" fmla="*/ 300136 w 7427256"/>
              <a:gd name="connsiteY5252" fmla="*/ 3423945 h 7209248"/>
              <a:gd name="connsiteX5253" fmla="*/ 295656 w 7427256"/>
              <a:gd name="connsiteY5253" fmla="*/ 3437384 h 7209248"/>
              <a:gd name="connsiteX5254" fmla="*/ 291177 w 7427256"/>
              <a:gd name="connsiteY5254" fmla="*/ 3455303 h 7209248"/>
              <a:gd name="connsiteX5255" fmla="*/ 268779 w 7427256"/>
              <a:gd name="connsiteY5255" fmla="*/ 3464262 h 7209248"/>
              <a:gd name="connsiteX5256" fmla="*/ 264299 w 7427256"/>
              <a:gd name="connsiteY5256" fmla="*/ 3459782 h 7209248"/>
              <a:gd name="connsiteX5257" fmla="*/ 259819 w 7427256"/>
              <a:gd name="connsiteY5257" fmla="*/ 3455303 h 7209248"/>
              <a:gd name="connsiteX5258" fmla="*/ 268779 w 7427256"/>
              <a:gd name="connsiteY5258" fmla="*/ 3455303 h 7209248"/>
              <a:gd name="connsiteX5259" fmla="*/ 273259 w 7427256"/>
              <a:gd name="connsiteY5259" fmla="*/ 3455303 h 7209248"/>
              <a:gd name="connsiteX5260" fmla="*/ 277738 w 7427256"/>
              <a:gd name="connsiteY5260" fmla="*/ 3446343 h 7209248"/>
              <a:gd name="connsiteX5261" fmla="*/ 282218 w 7427256"/>
              <a:gd name="connsiteY5261" fmla="*/ 3428425 h 7209248"/>
              <a:gd name="connsiteX5262" fmla="*/ 268779 w 7427256"/>
              <a:gd name="connsiteY5262" fmla="*/ 3419465 h 7209248"/>
              <a:gd name="connsiteX5263" fmla="*/ 259819 w 7427256"/>
              <a:gd name="connsiteY5263" fmla="*/ 3392588 h 7209248"/>
              <a:gd name="connsiteX5264" fmla="*/ 250860 w 7427256"/>
              <a:gd name="connsiteY5264" fmla="*/ 3365710 h 7209248"/>
              <a:gd name="connsiteX5265" fmla="*/ 250860 w 7427256"/>
              <a:gd name="connsiteY5265" fmla="*/ 3356750 h 7209248"/>
              <a:gd name="connsiteX5266" fmla="*/ 246380 w 7427256"/>
              <a:gd name="connsiteY5266" fmla="*/ 3347791 h 7209248"/>
              <a:gd name="connsiteX5267" fmla="*/ 232941 w 7427256"/>
              <a:gd name="connsiteY5267" fmla="*/ 3347791 h 7209248"/>
              <a:gd name="connsiteX5268" fmla="*/ 232941 w 7427256"/>
              <a:gd name="connsiteY5268" fmla="*/ 3374669 h 7209248"/>
              <a:gd name="connsiteX5269" fmla="*/ 228463 w 7427256"/>
              <a:gd name="connsiteY5269" fmla="*/ 3410507 h 7209248"/>
              <a:gd name="connsiteX5270" fmla="*/ 223983 w 7427256"/>
              <a:gd name="connsiteY5270" fmla="*/ 3419465 h 7209248"/>
              <a:gd name="connsiteX5271" fmla="*/ 206064 w 7427256"/>
              <a:gd name="connsiteY5271" fmla="*/ 3419465 h 7209248"/>
              <a:gd name="connsiteX5272" fmla="*/ 206064 w 7427256"/>
              <a:gd name="connsiteY5272" fmla="*/ 3401547 h 7209248"/>
              <a:gd name="connsiteX5273" fmla="*/ 215022 w 7427256"/>
              <a:gd name="connsiteY5273" fmla="*/ 3388108 h 7209248"/>
              <a:gd name="connsiteX5274" fmla="*/ 201584 w 7427256"/>
              <a:gd name="connsiteY5274" fmla="*/ 3370189 h 7209248"/>
              <a:gd name="connsiteX5275" fmla="*/ 188145 w 7427256"/>
              <a:gd name="connsiteY5275" fmla="*/ 3365710 h 7209248"/>
              <a:gd name="connsiteX5276" fmla="*/ 179186 w 7427256"/>
              <a:gd name="connsiteY5276" fmla="*/ 3365710 h 7209248"/>
              <a:gd name="connsiteX5277" fmla="*/ 179186 w 7427256"/>
              <a:gd name="connsiteY5277" fmla="*/ 3338833 h 7209248"/>
              <a:gd name="connsiteX5278" fmla="*/ 188145 w 7427256"/>
              <a:gd name="connsiteY5278" fmla="*/ 3347791 h 7209248"/>
              <a:gd name="connsiteX5279" fmla="*/ 206064 w 7427256"/>
              <a:gd name="connsiteY5279" fmla="*/ 3338833 h 7209248"/>
              <a:gd name="connsiteX5280" fmla="*/ 206064 w 7427256"/>
              <a:gd name="connsiteY5280" fmla="*/ 3329873 h 7209248"/>
              <a:gd name="connsiteX5281" fmla="*/ 197105 w 7427256"/>
              <a:gd name="connsiteY5281" fmla="*/ 3325393 h 7209248"/>
              <a:gd name="connsiteX5282" fmla="*/ 206064 w 7427256"/>
              <a:gd name="connsiteY5282" fmla="*/ 3311954 h 7209248"/>
              <a:gd name="connsiteX5283" fmla="*/ 210544 w 7427256"/>
              <a:gd name="connsiteY5283" fmla="*/ 3298515 h 7209248"/>
              <a:gd name="connsiteX5284" fmla="*/ 215022 w 7427256"/>
              <a:gd name="connsiteY5284" fmla="*/ 3294035 h 7209248"/>
              <a:gd name="connsiteX5285" fmla="*/ 219503 w 7427256"/>
              <a:gd name="connsiteY5285" fmla="*/ 3285076 h 7209248"/>
              <a:gd name="connsiteX5286" fmla="*/ 223983 w 7427256"/>
              <a:gd name="connsiteY5286" fmla="*/ 3276117 h 7209248"/>
              <a:gd name="connsiteX5287" fmla="*/ 232941 w 7427256"/>
              <a:gd name="connsiteY5287" fmla="*/ 3276117 h 7209248"/>
              <a:gd name="connsiteX5288" fmla="*/ 232941 w 7427256"/>
              <a:gd name="connsiteY5288" fmla="*/ 3285076 h 7209248"/>
              <a:gd name="connsiteX5289" fmla="*/ 241901 w 7427256"/>
              <a:gd name="connsiteY5289" fmla="*/ 3285076 h 7209248"/>
              <a:gd name="connsiteX5290" fmla="*/ 250860 w 7427256"/>
              <a:gd name="connsiteY5290" fmla="*/ 3276117 h 7209248"/>
              <a:gd name="connsiteX5291" fmla="*/ 250860 w 7427256"/>
              <a:gd name="connsiteY5291" fmla="*/ 3240280 h 7209248"/>
              <a:gd name="connsiteX5292" fmla="*/ 250860 w 7427256"/>
              <a:gd name="connsiteY5292" fmla="*/ 3226841 h 7209248"/>
              <a:gd name="connsiteX5293" fmla="*/ 250860 w 7427256"/>
              <a:gd name="connsiteY5293" fmla="*/ 3222361 h 7209248"/>
              <a:gd name="connsiteX5294" fmla="*/ 341573 w 7427256"/>
              <a:gd name="connsiteY5294" fmla="*/ 3216761 h 7209248"/>
              <a:gd name="connsiteX5295" fmla="*/ 344933 w 7427256"/>
              <a:gd name="connsiteY5295" fmla="*/ 3222361 h 7209248"/>
              <a:gd name="connsiteX5296" fmla="*/ 358372 w 7427256"/>
              <a:gd name="connsiteY5296" fmla="*/ 3222361 h 7209248"/>
              <a:gd name="connsiteX5297" fmla="*/ 358372 w 7427256"/>
              <a:gd name="connsiteY5297" fmla="*/ 3231321 h 7209248"/>
              <a:gd name="connsiteX5298" fmla="*/ 349412 w 7427256"/>
              <a:gd name="connsiteY5298" fmla="*/ 3231321 h 7209248"/>
              <a:gd name="connsiteX5299" fmla="*/ 340453 w 7427256"/>
              <a:gd name="connsiteY5299" fmla="*/ 3231321 h 7209248"/>
              <a:gd name="connsiteX5300" fmla="*/ 340453 w 7427256"/>
              <a:gd name="connsiteY5300" fmla="*/ 3217882 h 7209248"/>
              <a:gd name="connsiteX5301" fmla="*/ 341573 w 7427256"/>
              <a:gd name="connsiteY5301" fmla="*/ 3216761 h 7209248"/>
              <a:gd name="connsiteX5302" fmla="*/ 232941 w 7427256"/>
              <a:gd name="connsiteY5302" fmla="*/ 3213402 h 7209248"/>
              <a:gd name="connsiteX5303" fmla="*/ 232941 w 7427256"/>
              <a:gd name="connsiteY5303" fmla="*/ 3258198 h 7209248"/>
              <a:gd name="connsiteX5304" fmla="*/ 223983 w 7427256"/>
              <a:gd name="connsiteY5304" fmla="*/ 3249238 h 7209248"/>
              <a:gd name="connsiteX5305" fmla="*/ 232941 w 7427256"/>
              <a:gd name="connsiteY5305" fmla="*/ 3213402 h 7209248"/>
              <a:gd name="connsiteX5306" fmla="*/ 642829 w 7427256"/>
              <a:gd name="connsiteY5306" fmla="*/ 3211163 h 7209248"/>
              <a:gd name="connsiteX5307" fmla="*/ 627150 w 7427256"/>
              <a:gd name="connsiteY5307" fmla="*/ 3222361 h 7209248"/>
              <a:gd name="connsiteX5308" fmla="*/ 627150 w 7427256"/>
              <a:gd name="connsiteY5308" fmla="*/ 3240280 h 7209248"/>
              <a:gd name="connsiteX5309" fmla="*/ 636109 w 7427256"/>
              <a:gd name="connsiteY5309" fmla="*/ 3249238 h 7209248"/>
              <a:gd name="connsiteX5310" fmla="*/ 654028 w 7427256"/>
              <a:gd name="connsiteY5310" fmla="*/ 3258198 h 7209248"/>
              <a:gd name="connsiteX5311" fmla="*/ 654028 w 7427256"/>
              <a:gd name="connsiteY5311" fmla="*/ 3231321 h 7209248"/>
              <a:gd name="connsiteX5312" fmla="*/ 642829 w 7427256"/>
              <a:gd name="connsiteY5312" fmla="*/ 3211163 h 7209248"/>
              <a:gd name="connsiteX5313" fmla="*/ 7310786 w 7427256"/>
              <a:gd name="connsiteY5313" fmla="*/ 3195483 h 7209248"/>
              <a:gd name="connsiteX5314" fmla="*/ 7319744 w 7427256"/>
              <a:gd name="connsiteY5314" fmla="*/ 3195483 h 7209248"/>
              <a:gd name="connsiteX5315" fmla="*/ 7319744 w 7427256"/>
              <a:gd name="connsiteY5315" fmla="*/ 3222361 h 7209248"/>
              <a:gd name="connsiteX5316" fmla="*/ 7328703 w 7427256"/>
              <a:gd name="connsiteY5316" fmla="*/ 3213402 h 7209248"/>
              <a:gd name="connsiteX5317" fmla="*/ 7337663 w 7427256"/>
              <a:gd name="connsiteY5317" fmla="*/ 3204442 h 7209248"/>
              <a:gd name="connsiteX5318" fmla="*/ 7337663 w 7427256"/>
              <a:gd name="connsiteY5318" fmla="*/ 3231321 h 7209248"/>
              <a:gd name="connsiteX5319" fmla="*/ 7333183 w 7427256"/>
              <a:gd name="connsiteY5319" fmla="*/ 3240280 h 7209248"/>
              <a:gd name="connsiteX5320" fmla="*/ 7328703 w 7427256"/>
              <a:gd name="connsiteY5320" fmla="*/ 3253718 h 7209248"/>
              <a:gd name="connsiteX5321" fmla="*/ 7324224 w 7427256"/>
              <a:gd name="connsiteY5321" fmla="*/ 3267157 h 7209248"/>
              <a:gd name="connsiteX5322" fmla="*/ 7319744 w 7427256"/>
              <a:gd name="connsiteY5322" fmla="*/ 3294035 h 7209248"/>
              <a:gd name="connsiteX5323" fmla="*/ 7310786 w 7427256"/>
              <a:gd name="connsiteY5323" fmla="*/ 3302995 h 7209248"/>
              <a:gd name="connsiteX5324" fmla="*/ 7292866 w 7427256"/>
              <a:gd name="connsiteY5324" fmla="*/ 3294035 h 7209248"/>
              <a:gd name="connsiteX5325" fmla="*/ 7283908 w 7427256"/>
              <a:gd name="connsiteY5325" fmla="*/ 3294035 h 7209248"/>
              <a:gd name="connsiteX5326" fmla="*/ 7292866 w 7427256"/>
              <a:gd name="connsiteY5326" fmla="*/ 3285076 h 7209248"/>
              <a:gd name="connsiteX5327" fmla="*/ 7301826 w 7427256"/>
              <a:gd name="connsiteY5327" fmla="*/ 3267157 h 7209248"/>
              <a:gd name="connsiteX5328" fmla="*/ 7310786 w 7427256"/>
              <a:gd name="connsiteY5328" fmla="*/ 3258198 h 7209248"/>
              <a:gd name="connsiteX5329" fmla="*/ 7310786 w 7427256"/>
              <a:gd name="connsiteY5329" fmla="*/ 3231321 h 7209248"/>
              <a:gd name="connsiteX5330" fmla="*/ 7149518 w 7427256"/>
              <a:gd name="connsiteY5330" fmla="*/ 3186524 h 7209248"/>
              <a:gd name="connsiteX5331" fmla="*/ 7158478 w 7427256"/>
              <a:gd name="connsiteY5331" fmla="*/ 3195483 h 7209248"/>
              <a:gd name="connsiteX5332" fmla="*/ 7149518 w 7427256"/>
              <a:gd name="connsiteY5332" fmla="*/ 3204442 h 7209248"/>
              <a:gd name="connsiteX5333" fmla="*/ 7145038 w 7427256"/>
              <a:gd name="connsiteY5333" fmla="*/ 3199963 h 7209248"/>
              <a:gd name="connsiteX5334" fmla="*/ 7140558 w 7427256"/>
              <a:gd name="connsiteY5334" fmla="*/ 3195483 h 7209248"/>
              <a:gd name="connsiteX5335" fmla="*/ 7149518 w 7427256"/>
              <a:gd name="connsiteY5335" fmla="*/ 3186524 h 7209248"/>
              <a:gd name="connsiteX5336" fmla="*/ 761540 w 7427256"/>
              <a:gd name="connsiteY5336" fmla="*/ 3186524 h 7209248"/>
              <a:gd name="connsiteX5337" fmla="*/ 752581 w 7427256"/>
              <a:gd name="connsiteY5337" fmla="*/ 3199963 h 7209248"/>
              <a:gd name="connsiteX5338" fmla="*/ 761540 w 7427256"/>
              <a:gd name="connsiteY5338" fmla="*/ 3222361 h 7209248"/>
              <a:gd name="connsiteX5339" fmla="*/ 779459 w 7427256"/>
              <a:gd name="connsiteY5339" fmla="*/ 3231321 h 7209248"/>
              <a:gd name="connsiteX5340" fmla="*/ 774979 w 7427256"/>
              <a:gd name="connsiteY5340" fmla="*/ 3217882 h 7209248"/>
              <a:gd name="connsiteX5341" fmla="*/ 770500 w 7427256"/>
              <a:gd name="connsiteY5341" fmla="*/ 3213402 h 7209248"/>
              <a:gd name="connsiteX5342" fmla="*/ 761540 w 7427256"/>
              <a:gd name="connsiteY5342" fmla="*/ 3204442 h 7209248"/>
              <a:gd name="connsiteX5343" fmla="*/ 367331 w 7427256"/>
              <a:gd name="connsiteY5343" fmla="*/ 3186524 h 7209248"/>
              <a:gd name="connsiteX5344" fmla="*/ 376291 w 7427256"/>
              <a:gd name="connsiteY5344" fmla="*/ 3186524 h 7209248"/>
              <a:gd name="connsiteX5345" fmla="*/ 380771 w 7427256"/>
              <a:gd name="connsiteY5345" fmla="*/ 3195483 h 7209248"/>
              <a:gd name="connsiteX5346" fmla="*/ 371811 w 7427256"/>
              <a:gd name="connsiteY5346" fmla="*/ 3204442 h 7209248"/>
              <a:gd name="connsiteX5347" fmla="*/ 367331 w 7427256"/>
              <a:gd name="connsiteY5347" fmla="*/ 3186524 h 7209248"/>
              <a:gd name="connsiteX5348" fmla="*/ 7337663 w 7427256"/>
              <a:gd name="connsiteY5348" fmla="*/ 3177564 h 7209248"/>
              <a:gd name="connsiteX5349" fmla="*/ 7346622 w 7427256"/>
              <a:gd name="connsiteY5349" fmla="*/ 3186524 h 7209248"/>
              <a:gd name="connsiteX5350" fmla="*/ 7337663 w 7427256"/>
              <a:gd name="connsiteY5350" fmla="*/ 3186524 h 7209248"/>
              <a:gd name="connsiteX5351" fmla="*/ 7337663 w 7427256"/>
              <a:gd name="connsiteY5351" fmla="*/ 3177564 h 7209248"/>
              <a:gd name="connsiteX5352" fmla="*/ 824255 w 7427256"/>
              <a:gd name="connsiteY5352" fmla="*/ 3177564 h 7209248"/>
              <a:gd name="connsiteX5353" fmla="*/ 815296 w 7427256"/>
              <a:gd name="connsiteY5353" fmla="*/ 3186524 h 7209248"/>
              <a:gd name="connsiteX5354" fmla="*/ 833215 w 7427256"/>
              <a:gd name="connsiteY5354" fmla="*/ 3186524 h 7209248"/>
              <a:gd name="connsiteX5355" fmla="*/ 707785 w 7427256"/>
              <a:gd name="connsiteY5355" fmla="*/ 3168606 h 7209248"/>
              <a:gd name="connsiteX5356" fmla="*/ 707785 w 7427256"/>
              <a:gd name="connsiteY5356" fmla="*/ 3186524 h 7209248"/>
              <a:gd name="connsiteX5357" fmla="*/ 698825 w 7427256"/>
              <a:gd name="connsiteY5357" fmla="*/ 3177564 h 7209248"/>
              <a:gd name="connsiteX5358" fmla="*/ 707785 w 7427256"/>
              <a:gd name="connsiteY5358" fmla="*/ 3168606 h 7209248"/>
              <a:gd name="connsiteX5359" fmla="*/ 501720 w 7427256"/>
              <a:gd name="connsiteY5359" fmla="*/ 3168606 h 7209248"/>
              <a:gd name="connsiteX5360" fmla="*/ 510680 w 7427256"/>
              <a:gd name="connsiteY5360" fmla="*/ 3177564 h 7209248"/>
              <a:gd name="connsiteX5361" fmla="*/ 524119 w 7427256"/>
              <a:gd name="connsiteY5361" fmla="*/ 3182044 h 7209248"/>
              <a:gd name="connsiteX5362" fmla="*/ 528599 w 7427256"/>
              <a:gd name="connsiteY5362" fmla="*/ 3186524 h 7209248"/>
              <a:gd name="connsiteX5363" fmla="*/ 537558 w 7427256"/>
              <a:gd name="connsiteY5363" fmla="*/ 3195483 h 7209248"/>
              <a:gd name="connsiteX5364" fmla="*/ 537558 w 7427256"/>
              <a:gd name="connsiteY5364" fmla="*/ 3204442 h 7209248"/>
              <a:gd name="connsiteX5365" fmla="*/ 546517 w 7427256"/>
              <a:gd name="connsiteY5365" fmla="*/ 3204442 h 7209248"/>
              <a:gd name="connsiteX5366" fmla="*/ 573395 w 7427256"/>
              <a:gd name="connsiteY5366" fmla="*/ 3213402 h 7209248"/>
              <a:gd name="connsiteX5367" fmla="*/ 559956 w 7427256"/>
              <a:gd name="connsiteY5367" fmla="*/ 3235800 h 7209248"/>
              <a:gd name="connsiteX5368" fmla="*/ 537558 w 7427256"/>
              <a:gd name="connsiteY5368" fmla="*/ 3240280 h 7209248"/>
              <a:gd name="connsiteX5369" fmla="*/ 510680 w 7427256"/>
              <a:gd name="connsiteY5369" fmla="*/ 3222361 h 7209248"/>
              <a:gd name="connsiteX5370" fmla="*/ 474842 w 7427256"/>
              <a:gd name="connsiteY5370" fmla="*/ 3222361 h 7209248"/>
              <a:gd name="connsiteX5371" fmla="*/ 465883 w 7427256"/>
              <a:gd name="connsiteY5371" fmla="*/ 3231321 h 7209248"/>
              <a:gd name="connsiteX5372" fmla="*/ 465883 w 7427256"/>
              <a:gd name="connsiteY5372" fmla="*/ 3213402 h 7209248"/>
              <a:gd name="connsiteX5373" fmla="*/ 474842 w 7427256"/>
              <a:gd name="connsiteY5373" fmla="*/ 3204442 h 7209248"/>
              <a:gd name="connsiteX5374" fmla="*/ 483802 w 7427256"/>
              <a:gd name="connsiteY5374" fmla="*/ 3195483 h 7209248"/>
              <a:gd name="connsiteX5375" fmla="*/ 492761 w 7427256"/>
              <a:gd name="connsiteY5375" fmla="*/ 3177564 h 7209248"/>
              <a:gd name="connsiteX5376" fmla="*/ 501720 w 7427256"/>
              <a:gd name="connsiteY5376" fmla="*/ 3168606 h 7209248"/>
              <a:gd name="connsiteX5377" fmla="*/ 250860 w 7427256"/>
              <a:gd name="connsiteY5377" fmla="*/ 3164126 h 7209248"/>
              <a:gd name="connsiteX5378" fmla="*/ 259819 w 7427256"/>
              <a:gd name="connsiteY5378" fmla="*/ 3168606 h 7209248"/>
              <a:gd name="connsiteX5379" fmla="*/ 268779 w 7427256"/>
              <a:gd name="connsiteY5379" fmla="*/ 3177564 h 7209248"/>
              <a:gd name="connsiteX5380" fmla="*/ 273259 w 7427256"/>
              <a:gd name="connsiteY5380" fmla="*/ 3191003 h 7209248"/>
              <a:gd name="connsiteX5381" fmla="*/ 268779 w 7427256"/>
              <a:gd name="connsiteY5381" fmla="*/ 3195483 h 7209248"/>
              <a:gd name="connsiteX5382" fmla="*/ 259819 w 7427256"/>
              <a:gd name="connsiteY5382" fmla="*/ 3195483 h 7209248"/>
              <a:gd name="connsiteX5383" fmla="*/ 259819 w 7427256"/>
              <a:gd name="connsiteY5383" fmla="*/ 3186524 h 7209248"/>
              <a:gd name="connsiteX5384" fmla="*/ 250860 w 7427256"/>
              <a:gd name="connsiteY5384" fmla="*/ 3177564 h 7209248"/>
              <a:gd name="connsiteX5385" fmla="*/ 397408 w 7427256"/>
              <a:gd name="connsiteY5385" fmla="*/ 3152607 h 7209248"/>
              <a:gd name="connsiteX5386" fmla="*/ 394208 w 7427256"/>
              <a:gd name="connsiteY5386" fmla="*/ 3168606 h 7209248"/>
              <a:gd name="connsiteX5387" fmla="*/ 394208 w 7427256"/>
              <a:gd name="connsiteY5387" fmla="*/ 3159646 h 7209248"/>
              <a:gd name="connsiteX5388" fmla="*/ 396449 w 7427256"/>
              <a:gd name="connsiteY5388" fmla="*/ 3152927 h 7209248"/>
              <a:gd name="connsiteX5389" fmla="*/ 7319744 w 7427256"/>
              <a:gd name="connsiteY5389" fmla="*/ 3141728 h 7209248"/>
              <a:gd name="connsiteX5390" fmla="*/ 7328703 w 7427256"/>
              <a:gd name="connsiteY5390" fmla="*/ 3141728 h 7209248"/>
              <a:gd name="connsiteX5391" fmla="*/ 7328703 w 7427256"/>
              <a:gd name="connsiteY5391" fmla="*/ 3150687 h 7209248"/>
              <a:gd name="connsiteX5392" fmla="*/ 783939 w 7427256"/>
              <a:gd name="connsiteY5392" fmla="*/ 3114849 h 7209248"/>
              <a:gd name="connsiteX5393" fmla="*/ 770500 w 7427256"/>
              <a:gd name="connsiteY5393" fmla="*/ 3123809 h 7209248"/>
              <a:gd name="connsiteX5394" fmla="*/ 779459 w 7427256"/>
              <a:gd name="connsiteY5394" fmla="*/ 3132768 h 7209248"/>
              <a:gd name="connsiteX5395" fmla="*/ 788419 w 7427256"/>
              <a:gd name="connsiteY5395" fmla="*/ 3123809 h 7209248"/>
              <a:gd name="connsiteX5396" fmla="*/ 783939 w 7427256"/>
              <a:gd name="connsiteY5396" fmla="*/ 3114849 h 7209248"/>
              <a:gd name="connsiteX5397" fmla="*/ 465883 w 7427256"/>
              <a:gd name="connsiteY5397" fmla="*/ 3105890 h 7209248"/>
              <a:gd name="connsiteX5398" fmla="*/ 474842 w 7427256"/>
              <a:gd name="connsiteY5398" fmla="*/ 3141728 h 7209248"/>
              <a:gd name="connsiteX5399" fmla="*/ 465883 w 7427256"/>
              <a:gd name="connsiteY5399" fmla="*/ 3141728 h 7209248"/>
              <a:gd name="connsiteX5400" fmla="*/ 465883 w 7427256"/>
              <a:gd name="connsiteY5400" fmla="*/ 3114849 h 7209248"/>
              <a:gd name="connsiteX5401" fmla="*/ 7328703 w 7427256"/>
              <a:gd name="connsiteY5401" fmla="*/ 3096931 h 7209248"/>
              <a:gd name="connsiteX5402" fmla="*/ 7328703 w 7427256"/>
              <a:gd name="connsiteY5402" fmla="*/ 3105890 h 7209248"/>
              <a:gd name="connsiteX5403" fmla="*/ 7319744 w 7427256"/>
              <a:gd name="connsiteY5403" fmla="*/ 3105890 h 7209248"/>
              <a:gd name="connsiteX5404" fmla="*/ 7328703 w 7427256"/>
              <a:gd name="connsiteY5404" fmla="*/ 3096931 h 7209248"/>
              <a:gd name="connsiteX5405" fmla="*/ 7113680 w 7427256"/>
              <a:gd name="connsiteY5405" fmla="*/ 3087971 h 7209248"/>
              <a:gd name="connsiteX5406" fmla="*/ 7122640 w 7427256"/>
              <a:gd name="connsiteY5406" fmla="*/ 3092451 h 7209248"/>
              <a:gd name="connsiteX5407" fmla="*/ 7122640 w 7427256"/>
              <a:gd name="connsiteY5407" fmla="*/ 3096931 h 7209248"/>
              <a:gd name="connsiteX5408" fmla="*/ 7113680 w 7427256"/>
              <a:gd name="connsiteY5408" fmla="*/ 3096931 h 7209248"/>
              <a:gd name="connsiteX5409" fmla="*/ 7113680 w 7427256"/>
              <a:gd name="connsiteY5409" fmla="*/ 3087971 h 7209248"/>
              <a:gd name="connsiteX5410" fmla="*/ 7131600 w 7427256"/>
              <a:gd name="connsiteY5410" fmla="*/ 3061094 h 7209248"/>
              <a:gd name="connsiteX5411" fmla="*/ 7140558 w 7427256"/>
              <a:gd name="connsiteY5411" fmla="*/ 3061094 h 7209248"/>
              <a:gd name="connsiteX5412" fmla="*/ 7149518 w 7427256"/>
              <a:gd name="connsiteY5412" fmla="*/ 3065574 h 7209248"/>
              <a:gd name="connsiteX5413" fmla="*/ 7149518 w 7427256"/>
              <a:gd name="connsiteY5413" fmla="*/ 3070053 h 7209248"/>
              <a:gd name="connsiteX5414" fmla="*/ 7158478 w 7427256"/>
              <a:gd name="connsiteY5414" fmla="*/ 3079013 h 7209248"/>
              <a:gd name="connsiteX5415" fmla="*/ 7140558 w 7427256"/>
              <a:gd name="connsiteY5415" fmla="*/ 3087971 h 7209248"/>
              <a:gd name="connsiteX5416" fmla="*/ 7131600 w 7427256"/>
              <a:gd name="connsiteY5416" fmla="*/ 3079013 h 7209248"/>
              <a:gd name="connsiteX5417" fmla="*/ 7113680 w 7427256"/>
              <a:gd name="connsiteY5417" fmla="*/ 3043175 h 7209248"/>
              <a:gd name="connsiteX5418" fmla="*/ 7122640 w 7427256"/>
              <a:gd name="connsiteY5418" fmla="*/ 3047655 h 7209248"/>
              <a:gd name="connsiteX5419" fmla="*/ 7122640 w 7427256"/>
              <a:gd name="connsiteY5419" fmla="*/ 3052135 h 7209248"/>
              <a:gd name="connsiteX5420" fmla="*/ 7113680 w 7427256"/>
              <a:gd name="connsiteY5420" fmla="*/ 3052135 h 7209248"/>
              <a:gd name="connsiteX5421" fmla="*/ 7113680 w 7427256"/>
              <a:gd name="connsiteY5421" fmla="*/ 3043175 h 7209248"/>
              <a:gd name="connsiteX5422" fmla="*/ 7042007 w 7427256"/>
              <a:gd name="connsiteY5422" fmla="*/ 3043175 h 7209248"/>
              <a:gd name="connsiteX5423" fmla="*/ 7050966 w 7427256"/>
              <a:gd name="connsiteY5423" fmla="*/ 3052135 h 7209248"/>
              <a:gd name="connsiteX5424" fmla="*/ 7042007 w 7427256"/>
              <a:gd name="connsiteY5424" fmla="*/ 3061094 h 7209248"/>
              <a:gd name="connsiteX5425" fmla="*/ 7033047 w 7427256"/>
              <a:gd name="connsiteY5425" fmla="*/ 3052135 h 7209248"/>
              <a:gd name="connsiteX5426" fmla="*/ 7042007 w 7427256"/>
              <a:gd name="connsiteY5426" fmla="*/ 3043175 h 7209248"/>
              <a:gd name="connsiteX5427" fmla="*/ 519639 w 7427256"/>
              <a:gd name="connsiteY5427" fmla="*/ 3034216 h 7209248"/>
              <a:gd name="connsiteX5428" fmla="*/ 519639 w 7427256"/>
              <a:gd name="connsiteY5428" fmla="*/ 3043175 h 7209248"/>
              <a:gd name="connsiteX5429" fmla="*/ 528599 w 7427256"/>
              <a:gd name="connsiteY5429" fmla="*/ 3038695 h 7209248"/>
              <a:gd name="connsiteX5430" fmla="*/ 519639 w 7427256"/>
              <a:gd name="connsiteY5430" fmla="*/ 3034216 h 7209248"/>
              <a:gd name="connsiteX5431" fmla="*/ 6877938 w 7427256"/>
              <a:gd name="connsiteY5431" fmla="*/ 3005099 h 7209248"/>
              <a:gd name="connsiteX5432" fmla="*/ 6889698 w 7427256"/>
              <a:gd name="connsiteY5432" fmla="*/ 3007337 h 7209248"/>
              <a:gd name="connsiteX5433" fmla="*/ 6880738 w 7427256"/>
              <a:gd name="connsiteY5433" fmla="*/ 3025256 h 7209248"/>
              <a:gd name="connsiteX5434" fmla="*/ 6862821 w 7427256"/>
              <a:gd name="connsiteY5434" fmla="*/ 3025256 h 7209248"/>
              <a:gd name="connsiteX5435" fmla="*/ 6877938 w 7427256"/>
              <a:gd name="connsiteY5435" fmla="*/ 3005099 h 7209248"/>
              <a:gd name="connsiteX5436" fmla="*/ 7328703 w 7427256"/>
              <a:gd name="connsiteY5436" fmla="*/ 2998379 h 7209248"/>
              <a:gd name="connsiteX5437" fmla="*/ 7328703 w 7427256"/>
              <a:gd name="connsiteY5437" fmla="*/ 3007337 h 7209248"/>
              <a:gd name="connsiteX5438" fmla="*/ 7319744 w 7427256"/>
              <a:gd name="connsiteY5438" fmla="*/ 3016297 h 7209248"/>
              <a:gd name="connsiteX5439" fmla="*/ 7310786 w 7427256"/>
              <a:gd name="connsiteY5439" fmla="*/ 3016297 h 7209248"/>
              <a:gd name="connsiteX5440" fmla="*/ 7158478 w 7427256"/>
              <a:gd name="connsiteY5440" fmla="*/ 2971501 h 7209248"/>
              <a:gd name="connsiteX5441" fmla="*/ 7162956 w 7427256"/>
              <a:gd name="connsiteY5441" fmla="*/ 2975981 h 7209248"/>
              <a:gd name="connsiteX5442" fmla="*/ 7167436 w 7427256"/>
              <a:gd name="connsiteY5442" fmla="*/ 2980460 h 7209248"/>
              <a:gd name="connsiteX5443" fmla="*/ 7162956 w 7427256"/>
              <a:gd name="connsiteY5443" fmla="*/ 2980460 h 7209248"/>
              <a:gd name="connsiteX5444" fmla="*/ 7158478 w 7427256"/>
              <a:gd name="connsiteY5444" fmla="*/ 2971501 h 7209248"/>
              <a:gd name="connsiteX5445" fmla="*/ 7149518 w 7427256"/>
              <a:gd name="connsiteY5445" fmla="*/ 2953582 h 7209248"/>
              <a:gd name="connsiteX5446" fmla="*/ 7158478 w 7427256"/>
              <a:gd name="connsiteY5446" fmla="*/ 2953582 h 7209248"/>
              <a:gd name="connsiteX5447" fmla="*/ 7158478 w 7427256"/>
              <a:gd name="connsiteY5447" fmla="*/ 2962541 h 7209248"/>
              <a:gd name="connsiteX5448" fmla="*/ 555476 w 7427256"/>
              <a:gd name="connsiteY5448" fmla="*/ 2953582 h 7209248"/>
              <a:gd name="connsiteX5449" fmla="*/ 564435 w 7427256"/>
              <a:gd name="connsiteY5449" fmla="*/ 2962541 h 7209248"/>
              <a:gd name="connsiteX5450" fmla="*/ 573395 w 7427256"/>
              <a:gd name="connsiteY5450" fmla="*/ 2953582 h 7209248"/>
              <a:gd name="connsiteX5451" fmla="*/ 660747 w 7427256"/>
              <a:gd name="connsiteY5451" fmla="*/ 2947982 h 7209248"/>
              <a:gd name="connsiteX5452" fmla="*/ 662988 w 7427256"/>
              <a:gd name="connsiteY5452" fmla="*/ 2953582 h 7209248"/>
              <a:gd name="connsiteX5453" fmla="*/ 662988 w 7427256"/>
              <a:gd name="connsiteY5453" fmla="*/ 2971501 h 7209248"/>
              <a:gd name="connsiteX5454" fmla="*/ 658508 w 7427256"/>
              <a:gd name="connsiteY5454" fmla="*/ 2980460 h 7209248"/>
              <a:gd name="connsiteX5455" fmla="*/ 645069 w 7427256"/>
              <a:gd name="connsiteY5455" fmla="*/ 2989420 h 7209248"/>
              <a:gd name="connsiteX5456" fmla="*/ 627150 w 7427256"/>
              <a:gd name="connsiteY5456" fmla="*/ 2989420 h 7209248"/>
              <a:gd name="connsiteX5457" fmla="*/ 645069 w 7427256"/>
              <a:gd name="connsiteY5457" fmla="*/ 2980460 h 7209248"/>
              <a:gd name="connsiteX5458" fmla="*/ 649549 w 7427256"/>
              <a:gd name="connsiteY5458" fmla="*/ 2967021 h 7209248"/>
              <a:gd name="connsiteX5459" fmla="*/ 654028 w 7427256"/>
              <a:gd name="connsiteY5459" fmla="*/ 2962541 h 7209248"/>
              <a:gd name="connsiteX5460" fmla="*/ 654028 w 7427256"/>
              <a:gd name="connsiteY5460" fmla="*/ 2949102 h 7209248"/>
              <a:gd name="connsiteX5461" fmla="*/ 660747 w 7427256"/>
              <a:gd name="connsiteY5461" fmla="*/ 2947982 h 7209248"/>
              <a:gd name="connsiteX5462" fmla="*/ 1093034 w 7427256"/>
              <a:gd name="connsiteY5462" fmla="*/ 2944623 h 7209248"/>
              <a:gd name="connsiteX5463" fmla="*/ 1084075 w 7427256"/>
              <a:gd name="connsiteY5463" fmla="*/ 2953582 h 7209248"/>
              <a:gd name="connsiteX5464" fmla="*/ 1093034 w 7427256"/>
              <a:gd name="connsiteY5464" fmla="*/ 2953582 h 7209248"/>
              <a:gd name="connsiteX5465" fmla="*/ 1093034 w 7427256"/>
              <a:gd name="connsiteY5465" fmla="*/ 2944623 h 7209248"/>
              <a:gd name="connsiteX5466" fmla="*/ 7033047 w 7427256"/>
              <a:gd name="connsiteY5466" fmla="*/ 2908786 h 7209248"/>
              <a:gd name="connsiteX5467" fmla="*/ 7042007 w 7427256"/>
              <a:gd name="connsiteY5467" fmla="*/ 2917744 h 7209248"/>
              <a:gd name="connsiteX5468" fmla="*/ 7086802 w 7427256"/>
              <a:gd name="connsiteY5468" fmla="*/ 2917744 h 7209248"/>
              <a:gd name="connsiteX5469" fmla="*/ 7095762 w 7427256"/>
              <a:gd name="connsiteY5469" fmla="*/ 2913266 h 7209248"/>
              <a:gd name="connsiteX5470" fmla="*/ 7086802 w 7427256"/>
              <a:gd name="connsiteY5470" fmla="*/ 2926704 h 7209248"/>
              <a:gd name="connsiteX5471" fmla="*/ 7086802 w 7427256"/>
              <a:gd name="connsiteY5471" fmla="*/ 2935663 h 7209248"/>
              <a:gd name="connsiteX5472" fmla="*/ 7095762 w 7427256"/>
              <a:gd name="connsiteY5472" fmla="*/ 2962541 h 7209248"/>
              <a:gd name="connsiteX5473" fmla="*/ 7095762 w 7427256"/>
              <a:gd name="connsiteY5473" fmla="*/ 2998379 h 7209248"/>
              <a:gd name="connsiteX5474" fmla="*/ 7104722 w 7427256"/>
              <a:gd name="connsiteY5474" fmla="*/ 2989420 h 7209248"/>
              <a:gd name="connsiteX5475" fmla="*/ 7131600 w 7427256"/>
              <a:gd name="connsiteY5475" fmla="*/ 3016297 h 7209248"/>
              <a:gd name="connsiteX5476" fmla="*/ 7136078 w 7427256"/>
              <a:gd name="connsiteY5476" fmla="*/ 3029736 h 7209248"/>
              <a:gd name="connsiteX5477" fmla="*/ 7140558 w 7427256"/>
              <a:gd name="connsiteY5477" fmla="*/ 3034216 h 7209248"/>
              <a:gd name="connsiteX5478" fmla="*/ 7136078 w 7427256"/>
              <a:gd name="connsiteY5478" fmla="*/ 3043175 h 7209248"/>
              <a:gd name="connsiteX5479" fmla="*/ 7122640 w 7427256"/>
              <a:gd name="connsiteY5479" fmla="*/ 3034216 h 7209248"/>
              <a:gd name="connsiteX5480" fmla="*/ 7095762 w 7427256"/>
              <a:gd name="connsiteY5480" fmla="*/ 3025256 h 7209248"/>
              <a:gd name="connsiteX5481" fmla="*/ 7068884 w 7427256"/>
              <a:gd name="connsiteY5481" fmla="*/ 3016297 h 7209248"/>
              <a:gd name="connsiteX5482" fmla="*/ 7033047 w 7427256"/>
              <a:gd name="connsiteY5482" fmla="*/ 3007337 h 7209248"/>
              <a:gd name="connsiteX5483" fmla="*/ 7033047 w 7427256"/>
              <a:gd name="connsiteY5483" fmla="*/ 3016297 h 7209248"/>
              <a:gd name="connsiteX5484" fmla="*/ 7024087 w 7427256"/>
              <a:gd name="connsiteY5484" fmla="*/ 3007337 h 7209248"/>
              <a:gd name="connsiteX5485" fmla="*/ 7015128 w 7427256"/>
              <a:gd name="connsiteY5485" fmla="*/ 2998379 h 7209248"/>
              <a:gd name="connsiteX5486" fmla="*/ 7015128 w 7427256"/>
              <a:gd name="connsiteY5486" fmla="*/ 2989420 h 7209248"/>
              <a:gd name="connsiteX5487" fmla="*/ 7050966 w 7427256"/>
              <a:gd name="connsiteY5487" fmla="*/ 2980460 h 7209248"/>
              <a:gd name="connsiteX5488" fmla="*/ 7068884 w 7427256"/>
              <a:gd name="connsiteY5488" fmla="*/ 2980460 h 7209248"/>
              <a:gd name="connsiteX5489" fmla="*/ 7059924 w 7427256"/>
              <a:gd name="connsiteY5489" fmla="*/ 2971501 h 7209248"/>
              <a:gd name="connsiteX5490" fmla="*/ 7024087 w 7427256"/>
              <a:gd name="connsiteY5490" fmla="*/ 2953582 h 7209248"/>
              <a:gd name="connsiteX5491" fmla="*/ 7010648 w 7427256"/>
              <a:gd name="connsiteY5491" fmla="*/ 2944623 h 7209248"/>
              <a:gd name="connsiteX5492" fmla="*/ 7006169 w 7427256"/>
              <a:gd name="connsiteY5492" fmla="*/ 2926704 h 7209248"/>
              <a:gd name="connsiteX5493" fmla="*/ 7185355 w 7427256"/>
              <a:gd name="connsiteY5493" fmla="*/ 2899827 h 7209248"/>
              <a:gd name="connsiteX5494" fmla="*/ 7180875 w 7427256"/>
              <a:gd name="connsiteY5494" fmla="*/ 2908786 h 7209248"/>
              <a:gd name="connsiteX5495" fmla="*/ 7180875 w 7427256"/>
              <a:gd name="connsiteY5495" fmla="*/ 2904306 h 7209248"/>
              <a:gd name="connsiteX5496" fmla="*/ 7185355 w 7427256"/>
              <a:gd name="connsiteY5496" fmla="*/ 2899827 h 7209248"/>
              <a:gd name="connsiteX5497" fmla="*/ 413248 w 7427256"/>
              <a:gd name="connsiteY5497" fmla="*/ 2894227 h 7209248"/>
              <a:gd name="connsiteX5498" fmla="*/ 416607 w 7427256"/>
              <a:gd name="connsiteY5498" fmla="*/ 2895347 h 7209248"/>
              <a:gd name="connsiteX5499" fmla="*/ 421087 w 7427256"/>
              <a:gd name="connsiteY5499" fmla="*/ 2899827 h 7209248"/>
              <a:gd name="connsiteX5500" fmla="*/ 412127 w 7427256"/>
              <a:gd name="connsiteY5500" fmla="*/ 2899827 h 7209248"/>
              <a:gd name="connsiteX5501" fmla="*/ 413248 w 7427256"/>
              <a:gd name="connsiteY5501" fmla="*/ 2894227 h 7209248"/>
              <a:gd name="connsiteX5502" fmla="*/ 815296 w 7427256"/>
              <a:gd name="connsiteY5502" fmla="*/ 2881908 h 7209248"/>
              <a:gd name="connsiteX5503" fmla="*/ 833215 w 7427256"/>
              <a:gd name="connsiteY5503" fmla="*/ 2881908 h 7209248"/>
              <a:gd name="connsiteX5504" fmla="*/ 842174 w 7427256"/>
              <a:gd name="connsiteY5504" fmla="*/ 2881908 h 7209248"/>
              <a:gd name="connsiteX5505" fmla="*/ 833215 w 7427256"/>
              <a:gd name="connsiteY5505" fmla="*/ 2890867 h 7209248"/>
              <a:gd name="connsiteX5506" fmla="*/ 819775 w 7427256"/>
              <a:gd name="connsiteY5506" fmla="*/ 2890867 h 7209248"/>
              <a:gd name="connsiteX5507" fmla="*/ 815296 w 7427256"/>
              <a:gd name="connsiteY5507" fmla="*/ 2881908 h 7209248"/>
              <a:gd name="connsiteX5508" fmla="*/ 7077843 w 7427256"/>
              <a:gd name="connsiteY5508" fmla="*/ 2877429 h 7209248"/>
              <a:gd name="connsiteX5509" fmla="*/ 7086802 w 7427256"/>
              <a:gd name="connsiteY5509" fmla="*/ 2881908 h 7209248"/>
              <a:gd name="connsiteX5510" fmla="*/ 7095762 w 7427256"/>
              <a:gd name="connsiteY5510" fmla="*/ 2890867 h 7209248"/>
              <a:gd name="connsiteX5511" fmla="*/ 7068884 w 7427256"/>
              <a:gd name="connsiteY5511" fmla="*/ 2890867 h 7209248"/>
              <a:gd name="connsiteX5512" fmla="*/ 7068884 w 7427256"/>
              <a:gd name="connsiteY5512" fmla="*/ 2881908 h 7209248"/>
              <a:gd name="connsiteX5513" fmla="*/ 7077843 w 7427256"/>
              <a:gd name="connsiteY5513" fmla="*/ 2877429 h 7209248"/>
              <a:gd name="connsiteX5514" fmla="*/ 6997209 w 7427256"/>
              <a:gd name="connsiteY5514" fmla="*/ 2828152 h 7209248"/>
              <a:gd name="connsiteX5515" fmla="*/ 6988250 w 7427256"/>
              <a:gd name="connsiteY5515" fmla="*/ 2837112 h 7209248"/>
              <a:gd name="connsiteX5516" fmla="*/ 6983770 w 7427256"/>
              <a:gd name="connsiteY5516" fmla="*/ 2832632 h 7209248"/>
              <a:gd name="connsiteX5517" fmla="*/ 6997209 w 7427256"/>
              <a:gd name="connsiteY5517" fmla="*/ 2828152 h 7209248"/>
              <a:gd name="connsiteX5518" fmla="*/ 7095762 w 7427256"/>
              <a:gd name="connsiteY5518" fmla="*/ 2819193 h 7209248"/>
              <a:gd name="connsiteX5519" fmla="*/ 7104722 w 7427256"/>
              <a:gd name="connsiteY5519" fmla="*/ 2828152 h 7209248"/>
              <a:gd name="connsiteX5520" fmla="*/ 7104722 w 7427256"/>
              <a:gd name="connsiteY5520" fmla="*/ 2837112 h 7209248"/>
              <a:gd name="connsiteX5521" fmla="*/ 7095762 w 7427256"/>
              <a:gd name="connsiteY5521" fmla="*/ 2828152 h 7209248"/>
              <a:gd name="connsiteX5522" fmla="*/ 806336 w 7427256"/>
              <a:gd name="connsiteY5522" fmla="*/ 2810234 h 7209248"/>
              <a:gd name="connsiteX5523" fmla="*/ 797377 w 7427256"/>
              <a:gd name="connsiteY5523" fmla="*/ 2828152 h 7209248"/>
              <a:gd name="connsiteX5524" fmla="*/ 788419 w 7427256"/>
              <a:gd name="connsiteY5524" fmla="*/ 2837112 h 7209248"/>
              <a:gd name="connsiteX5525" fmla="*/ 806336 w 7427256"/>
              <a:gd name="connsiteY5525" fmla="*/ 2810234 h 7209248"/>
              <a:gd name="connsiteX5526" fmla="*/ 864012 w 7427256"/>
              <a:gd name="connsiteY5526" fmla="*/ 2807995 h 7209248"/>
              <a:gd name="connsiteX5527" fmla="*/ 869052 w 7427256"/>
              <a:gd name="connsiteY5527" fmla="*/ 2828152 h 7209248"/>
              <a:gd name="connsiteX5528" fmla="*/ 851133 w 7427256"/>
              <a:gd name="connsiteY5528" fmla="*/ 2837112 h 7209248"/>
              <a:gd name="connsiteX5529" fmla="*/ 851133 w 7427256"/>
              <a:gd name="connsiteY5529" fmla="*/ 2828152 h 7209248"/>
              <a:gd name="connsiteX5530" fmla="*/ 851133 w 7427256"/>
              <a:gd name="connsiteY5530" fmla="*/ 2823673 h 7209248"/>
              <a:gd name="connsiteX5531" fmla="*/ 842174 w 7427256"/>
              <a:gd name="connsiteY5531" fmla="*/ 2819193 h 7209248"/>
              <a:gd name="connsiteX5532" fmla="*/ 860093 w 7427256"/>
              <a:gd name="connsiteY5532" fmla="*/ 2810234 h 7209248"/>
              <a:gd name="connsiteX5533" fmla="*/ 864012 w 7427256"/>
              <a:gd name="connsiteY5533" fmla="*/ 2807995 h 7209248"/>
              <a:gd name="connsiteX5534" fmla="*/ 689866 w 7427256"/>
              <a:gd name="connsiteY5534" fmla="*/ 2801274 h 7209248"/>
              <a:gd name="connsiteX5535" fmla="*/ 698825 w 7427256"/>
              <a:gd name="connsiteY5535" fmla="*/ 2810234 h 7209248"/>
              <a:gd name="connsiteX5536" fmla="*/ 698825 w 7427256"/>
              <a:gd name="connsiteY5536" fmla="*/ 2819193 h 7209248"/>
              <a:gd name="connsiteX5537" fmla="*/ 680906 w 7427256"/>
              <a:gd name="connsiteY5537" fmla="*/ 2819193 h 7209248"/>
              <a:gd name="connsiteX5538" fmla="*/ 806336 w 7427256"/>
              <a:gd name="connsiteY5538" fmla="*/ 2792315 h 7209248"/>
              <a:gd name="connsiteX5539" fmla="*/ 815296 w 7427256"/>
              <a:gd name="connsiteY5539" fmla="*/ 2792315 h 7209248"/>
              <a:gd name="connsiteX5540" fmla="*/ 806336 w 7427256"/>
              <a:gd name="connsiteY5540" fmla="*/ 2801274 h 7209248"/>
              <a:gd name="connsiteX5541" fmla="*/ 797377 w 7427256"/>
              <a:gd name="connsiteY5541" fmla="*/ 2796794 h 7209248"/>
              <a:gd name="connsiteX5542" fmla="*/ 806336 w 7427256"/>
              <a:gd name="connsiteY5542" fmla="*/ 2792315 h 7209248"/>
              <a:gd name="connsiteX5543" fmla="*/ 627150 w 7427256"/>
              <a:gd name="connsiteY5543" fmla="*/ 2774396 h 7209248"/>
              <a:gd name="connsiteX5544" fmla="*/ 636109 w 7427256"/>
              <a:gd name="connsiteY5544" fmla="*/ 2783355 h 7209248"/>
              <a:gd name="connsiteX5545" fmla="*/ 627150 w 7427256"/>
              <a:gd name="connsiteY5545" fmla="*/ 2792315 h 7209248"/>
              <a:gd name="connsiteX5546" fmla="*/ 627150 w 7427256"/>
              <a:gd name="connsiteY5546" fmla="*/ 2783355 h 7209248"/>
              <a:gd name="connsiteX5547" fmla="*/ 627150 w 7427256"/>
              <a:gd name="connsiteY5547" fmla="*/ 2774396 h 7209248"/>
              <a:gd name="connsiteX5548" fmla="*/ 6988250 w 7427256"/>
              <a:gd name="connsiteY5548" fmla="*/ 2765438 h 7209248"/>
              <a:gd name="connsiteX5549" fmla="*/ 6992730 w 7427256"/>
              <a:gd name="connsiteY5549" fmla="*/ 2769916 h 7209248"/>
              <a:gd name="connsiteX5550" fmla="*/ 6997209 w 7427256"/>
              <a:gd name="connsiteY5550" fmla="*/ 2774396 h 7209248"/>
              <a:gd name="connsiteX5551" fmla="*/ 6988250 w 7427256"/>
              <a:gd name="connsiteY5551" fmla="*/ 2783355 h 7209248"/>
              <a:gd name="connsiteX5552" fmla="*/ 6988250 w 7427256"/>
              <a:gd name="connsiteY5552" fmla="*/ 2774396 h 7209248"/>
              <a:gd name="connsiteX5553" fmla="*/ 6988250 w 7427256"/>
              <a:gd name="connsiteY5553" fmla="*/ 2765438 h 7209248"/>
              <a:gd name="connsiteX5554" fmla="*/ 6710513 w 7427256"/>
              <a:gd name="connsiteY5554" fmla="*/ 2765438 h 7209248"/>
              <a:gd name="connsiteX5555" fmla="*/ 6706033 w 7427256"/>
              <a:gd name="connsiteY5555" fmla="*/ 2769916 h 7209248"/>
              <a:gd name="connsiteX5556" fmla="*/ 6701553 w 7427256"/>
              <a:gd name="connsiteY5556" fmla="*/ 2774396 h 7209248"/>
              <a:gd name="connsiteX5557" fmla="*/ 6701553 w 7427256"/>
              <a:gd name="connsiteY5557" fmla="*/ 2783355 h 7209248"/>
              <a:gd name="connsiteX5558" fmla="*/ 6710513 w 7427256"/>
              <a:gd name="connsiteY5558" fmla="*/ 2774396 h 7209248"/>
              <a:gd name="connsiteX5559" fmla="*/ 712265 w 7427256"/>
              <a:gd name="connsiteY5559" fmla="*/ 2765438 h 7209248"/>
              <a:gd name="connsiteX5560" fmla="*/ 712265 w 7427256"/>
              <a:gd name="connsiteY5560" fmla="*/ 2774396 h 7209248"/>
              <a:gd name="connsiteX5561" fmla="*/ 703305 w 7427256"/>
              <a:gd name="connsiteY5561" fmla="*/ 2783355 h 7209248"/>
              <a:gd name="connsiteX5562" fmla="*/ 703305 w 7427256"/>
              <a:gd name="connsiteY5562" fmla="*/ 2774396 h 7209248"/>
              <a:gd name="connsiteX5563" fmla="*/ 712265 w 7427256"/>
              <a:gd name="connsiteY5563" fmla="*/ 2765438 h 7209248"/>
              <a:gd name="connsiteX5564" fmla="*/ 7283908 w 7427256"/>
              <a:gd name="connsiteY5564" fmla="*/ 2756478 h 7209248"/>
              <a:gd name="connsiteX5565" fmla="*/ 7279426 w 7427256"/>
              <a:gd name="connsiteY5565" fmla="*/ 2760958 h 7209248"/>
              <a:gd name="connsiteX5566" fmla="*/ 7274948 w 7427256"/>
              <a:gd name="connsiteY5566" fmla="*/ 2765438 h 7209248"/>
              <a:gd name="connsiteX5567" fmla="*/ 7274948 w 7427256"/>
              <a:gd name="connsiteY5567" fmla="*/ 2760958 h 7209248"/>
              <a:gd name="connsiteX5568" fmla="*/ 7283908 w 7427256"/>
              <a:gd name="connsiteY5568" fmla="*/ 2756478 h 7209248"/>
              <a:gd name="connsiteX5569" fmla="*/ 6764268 w 7427256"/>
              <a:gd name="connsiteY5569" fmla="*/ 2729600 h 7209248"/>
              <a:gd name="connsiteX5570" fmla="*/ 6746350 w 7427256"/>
              <a:gd name="connsiteY5570" fmla="*/ 2738559 h 7209248"/>
              <a:gd name="connsiteX5571" fmla="*/ 6768747 w 7427256"/>
              <a:gd name="connsiteY5571" fmla="*/ 2743039 h 7209248"/>
              <a:gd name="connsiteX5572" fmla="*/ 6782186 w 7427256"/>
              <a:gd name="connsiteY5572" fmla="*/ 2738559 h 7209248"/>
              <a:gd name="connsiteX5573" fmla="*/ 6773227 w 7427256"/>
              <a:gd name="connsiteY5573" fmla="*/ 2729600 h 7209248"/>
              <a:gd name="connsiteX5574" fmla="*/ 6764268 w 7427256"/>
              <a:gd name="connsiteY5574" fmla="*/ 2729600 h 7209248"/>
              <a:gd name="connsiteX5575" fmla="*/ 6988250 w 7427256"/>
              <a:gd name="connsiteY5575" fmla="*/ 2720640 h 7209248"/>
              <a:gd name="connsiteX5576" fmla="*/ 6997209 w 7427256"/>
              <a:gd name="connsiteY5576" fmla="*/ 2729600 h 7209248"/>
              <a:gd name="connsiteX5577" fmla="*/ 6988250 w 7427256"/>
              <a:gd name="connsiteY5577" fmla="*/ 2738559 h 7209248"/>
              <a:gd name="connsiteX5578" fmla="*/ 6988250 w 7427256"/>
              <a:gd name="connsiteY5578" fmla="*/ 2729600 h 7209248"/>
              <a:gd name="connsiteX5579" fmla="*/ 779459 w 7427256"/>
              <a:gd name="connsiteY5579" fmla="*/ 2720640 h 7209248"/>
              <a:gd name="connsiteX5580" fmla="*/ 797377 w 7427256"/>
              <a:gd name="connsiteY5580" fmla="*/ 2729600 h 7209248"/>
              <a:gd name="connsiteX5581" fmla="*/ 779459 w 7427256"/>
              <a:gd name="connsiteY5581" fmla="*/ 2729600 h 7209248"/>
              <a:gd name="connsiteX5582" fmla="*/ 779459 w 7427256"/>
              <a:gd name="connsiteY5582" fmla="*/ 2720640 h 7209248"/>
              <a:gd name="connsiteX5583" fmla="*/ 743622 w 7427256"/>
              <a:gd name="connsiteY5583" fmla="*/ 2720640 h 7209248"/>
              <a:gd name="connsiteX5584" fmla="*/ 770500 w 7427256"/>
              <a:gd name="connsiteY5584" fmla="*/ 2720640 h 7209248"/>
              <a:gd name="connsiteX5585" fmla="*/ 743622 w 7427256"/>
              <a:gd name="connsiteY5585" fmla="*/ 2720640 h 7209248"/>
              <a:gd name="connsiteX5586" fmla="*/ 7006169 w 7427256"/>
              <a:gd name="connsiteY5586" fmla="*/ 2711681 h 7209248"/>
              <a:gd name="connsiteX5587" fmla="*/ 7015128 w 7427256"/>
              <a:gd name="connsiteY5587" fmla="*/ 2711681 h 7209248"/>
              <a:gd name="connsiteX5588" fmla="*/ 7024087 w 7427256"/>
              <a:gd name="connsiteY5588" fmla="*/ 2734080 h 7209248"/>
              <a:gd name="connsiteX5589" fmla="*/ 7033047 w 7427256"/>
              <a:gd name="connsiteY5589" fmla="*/ 2747519 h 7209248"/>
              <a:gd name="connsiteX5590" fmla="*/ 7037526 w 7427256"/>
              <a:gd name="connsiteY5590" fmla="*/ 2756478 h 7209248"/>
              <a:gd name="connsiteX5591" fmla="*/ 7042007 w 7427256"/>
              <a:gd name="connsiteY5591" fmla="*/ 2774396 h 7209248"/>
              <a:gd name="connsiteX5592" fmla="*/ 7042007 w 7427256"/>
              <a:gd name="connsiteY5592" fmla="*/ 2783355 h 7209248"/>
              <a:gd name="connsiteX5593" fmla="*/ 7050966 w 7427256"/>
              <a:gd name="connsiteY5593" fmla="*/ 2792315 h 7209248"/>
              <a:gd name="connsiteX5594" fmla="*/ 7068884 w 7427256"/>
              <a:gd name="connsiteY5594" fmla="*/ 2810234 h 7209248"/>
              <a:gd name="connsiteX5595" fmla="*/ 7050966 w 7427256"/>
              <a:gd name="connsiteY5595" fmla="*/ 2819193 h 7209248"/>
              <a:gd name="connsiteX5596" fmla="*/ 7042007 w 7427256"/>
              <a:gd name="connsiteY5596" fmla="*/ 2837112 h 7209248"/>
              <a:gd name="connsiteX5597" fmla="*/ 7042007 w 7427256"/>
              <a:gd name="connsiteY5597" fmla="*/ 2846070 h 7209248"/>
              <a:gd name="connsiteX5598" fmla="*/ 7033047 w 7427256"/>
              <a:gd name="connsiteY5598" fmla="*/ 2855030 h 7209248"/>
              <a:gd name="connsiteX5599" fmla="*/ 7033047 w 7427256"/>
              <a:gd name="connsiteY5599" fmla="*/ 2863989 h 7209248"/>
              <a:gd name="connsiteX5600" fmla="*/ 7033047 w 7427256"/>
              <a:gd name="connsiteY5600" fmla="*/ 2872948 h 7209248"/>
              <a:gd name="connsiteX5601" fmla="*/ 7042007 w 7427256"/>
              <a:gd name="connsiteY5601" fmla="*/ 2881908 h 7209248"/>
              <a:gd name="connsiteX5602" fmla="*/ 7046486 w 7427256"/>
              <a:gd name="connsiteY5602" fmla="*/ 2890867 h 7209248"/>
              <a:gd name="connsiteX5603" fmla="*/ 7024087 w 7427256"/>
              <a:gd name="connsiteY5603" fmla="*/ 2899827 h 7209248"/>
              <a:gd name="connsiteX5604" fmla="*/ 6997209 w 7427256"/>
              <a:gd name="connsiteY5604" fmla="*/ 2899827 h 7209248"/>
              <a:gd name="connsiteX5605" fmla="*/ 6979292 w 7427256"/>
              <a:gd name="connsiteY5605" fmla="*/ 2881908 h 7209248"/>
              <a:gd name="connsiteX5606" fmla="*/ 6997209 w 7427256"/>
              <a:gd name="connsiteY5606" fmla="*/ 2881908 h 7209248"/>
              <a:gd name="connsiteX5607" fmla="*/ 7015128 w 7427256"/>
              <a:gd name="connsiteY5607" fmla="*/ 2890867 h 7209248"/>
              <a:gd name="connsiteX5608" fmla="*/ 7015128 w 7427256"/>
              <a:gd name="connsiteY5608" fmla="*/ 2863989 h 7209248"/>
              <a:gd name="connsiteX5609" fmla="*/ 7015128 w 7427256"/>
              <a:gd name="connsiteY5609" fmla="*/ 2850550 h 7209248"/>
              <a:gd name="connsiteX5610" fmla="*/ 7024087 w 7427256"/>
              <a:gd name="connsiteY5610" fmla="*/ 2837112 h 7209248"/>
              <a:gd name="connsiteX5611" fmla="*/ 7033047 w 7427256"/>
              <a:gd name="connsiteY5611" fmla="*/ 2819193 h 7209248"/>
              <a:gd name="connsiteX5612" fmla="*/ 7006169 w 7427256"/>
              <a:gd name="connsiteY5612" fmla="*/ 2810234 h 7209248"/>
              <a:gd name="connsiteX5613" fmla="*/ 7015128 w 7427256"/>
              <a:gd name="connsiteY5613" fmla="*/ 2801274 h 7209248"/>
              <a:gd name="connsiteX5614" fmla="*/ 7033047 w 7427256"/>
              <a:gd name="connsiteY5614" fmla="*/ 2792315 h 7209248"/>
              <a:gd name="connsiteX5615" fmla="*/ 7033047 w 7427256"/>
              <a:gd name="connsiteY5615" fmla="*/ 2774396 h 7209248"/>
              <a:gd name="connsiteX5616" fmla="*/ 7015128 w 7427256"/>
              <a:gd name="connsiteY5616" fmla="*/ 2747519 h 7209248"/>
              <a:gd name="connsiteX5617" fmla="*/ 7006169 w 7427256"/>
              <a:gd name="connsiteY5617" fmla="*/ 2729600 h 7209248"/>
              <a:gd name="connsiteX5618" fmla="*/ 7006169 w 7427256"/>
              <a:gd name="connsiteY5618" fmla="*/ 2716161 h 7209248"/>
              <a:gd name="connsiteX5619" fmla="*/ 7006169 w 7427256"/>
              <a:gd name="connsiteY5619" fmla="*/ 2711681 h 7209248"/>
              <a:gd name="connsiteX5620" fmla="*/ 6620920 w 7427256"/>
              <a:gd name="connsiteY5620" fmla="*/ 2711681 h 7209248"/>
              <a:gd name="connsiteX5621" fmla="*/ 6620920 w 7427256"/>
              <a:gd name="connsiteY5621" fmla="*/ 2720640 h 7209248"/>
              <a:gd name="connsiteX5622" fmla="*/ 6634359 w 7427256"/>
              <a:gd name="connsiteY5622" fmla="*/ 2716161 h 7209248"/>
              <a:gd name="connsiteX5623" fmla="*/ 6629879 w 7427256"/>
              <a:gd name="connsiteY5623" fmla="*/ 2711681 h 7209248"/>
              <a:gd name="connsiteX5624" fmla="*/ 6620920 w 7427256"/>
              <a:gd name="connsiteY5624" fmla="*/ 2711681 h 7209248"/>
              <a:gd name="connsiteX5625" fmla="*/ 6880738 w 7427256"/>
              <a:gd name="connsiteY5625" fmla="*/ 2693762 h 7209248"/>
              <a:gd name="connsiteX5626" fmla="*/ 6889698 w 7427256"/>
              <a:gd name="connsiteY5626" fmla="*/ 2702722 h 7209248"/>
              <a:gd name="connsiteX5627" fmla="*/ 6880738 w 7427256"/>
              <a:gd name="connsiteY5627" fmla="*/ 2702722 h 7209248"/>
              <a:gd name="connsiteX5628" fmla="*/ 394208 w 7427256"/>
              <a:gd name="connsiteY5628" fmla="*/ 2693762 h 7209248"/>
              <a:gd name="connsiteX5629" fmla="*/ 394208 w 7427256"/>
              <a:gd name="connsiteY5629" fmla="*/ 2702722 h 7209248"/>
              <a:gd name="connsiteX5630" fmla="*/ 389730 w 7427256"/>
              <a:gd name="connsiteY5630" fmla="*/ 2707201 h 7209248"/>
              <a:gd name="connsiteX5631" fmla="*/ 385250 w 7427256"/>
              <a:gd name="connsiteY5631" fmla="*/ 2711681 h 7209248"/>
              <a:gd name="connsiteX5632" fmla="*/ 385250 w 7427256"/>
              <a:gd name="connsiteY5632" fmla="*/ 2702722 h 7209248"/>
              <a:gd name="connsiteX5633" fmla="*/ 394208 w 7427256"/>
              <a:gd name="connsiteY5633" fmla="*/ 2693762 h 7209248"/>
              <a:gd name="connsiteX5634" fmla="*/ 7057685 w 7427256"/>
              <a:gd name="connsiteY5634" fmla="*/ 2689283 h 7209248"/>
              <a:gd name="connsiteX5635" fmla="*/ 7068884 w 7427256"/>
              <a:gd name="connsiteY5635" fmla="*/ 2693762 h 7209248"/>
              <a:gd name="connsiteX5636" fmla="*/ 7050966 w 7427256"/>
              <a:gd name="connsiteY5636" fmla="*/ 2711681 h 7209248"/>
              <a:gd name="connsiteX5637" fmla="*/ 7033047 w 7427256"/>
              <a:gd name="connsiteY5637" fmla="*/ 2711681 h 7209248"/>
              <a:gd name="connsiteX5638" fmla="*/ 7037526 w 7427256"/>
              <a:gd name="connsiteY5638" fmla="*/ 2707201 h 7209248"/>
              <a:gd name="connsiteX5639" fmla="*/ 7042007 w 7427256"/>
              <a:gd name="connsiteY5639" fmla="*/ 2693762 h 7209248"/>
              <a:gd name="connsiteX5640" fmla="*/ 7057685 w 7427256"/>
              <a:gd name="connsiteY5640" fmla="*/ 2689283 h 7209248"/>
              <a:gd name="connsiteX5641" fmla="*/ 7033047 w 7427256"/>
              <a:gd name="connsiteY5641" fmla="*/ 2657926 h 7209248"/>
              <a:gd name="connsiteX5642" fmla="*/ 7042007 w 7427256"/>
              <a:gd name="connsiteY5642" fmla="*/ 2666885 h 7209248"/>
              <a:gd name="connsiteX5643" fmla="*/ 7024087 w 7427256"/>
              <a:gd name="connsiteY5643" fmla="*/ 2666885 h 7209248"/>
              <a:gd name="connsiteX5644" fmla="*/ 6970332 w 7427256"/>
              <a:gd name="connsiteY5644" fmla="*/ 2657926 h 7209248"/>
              <a:gd name="connsiteX5645" fmla="*/ 6988250 w 7427256"/>
              <a:gd name="connsiteY5645" fmla="*/ 2666885 h 7209248"/>
              <a:gd name="connsiteX5646" fmla="*/ 6970332 w 7427256"/>
              <a:gd name="connsiteY5646" fmla="*/ 2666885 h 7209248"/>
              <a:gd name="connsiteX5647" fmla="*/ 6970332 w 7427256"/>
              <a:gd name="connsiteY5647" fmla="*/ 2657926 h 7209248"/>
              <a:gd name="connsiteX5648" fmla="*/ 1030320 w 7427256"/>
              <a:gd name="connsiteY5648" fmla="*/ 2657926 h 7209248"/>
              <a:gd name="connsiteX5649" fmla="*/ 1030320 w 7427256"/>
              <a:gd name="connsiteY5649" fmla="*/ 2666885 h 7209248"/>
              <a:gd name="connsiteX5650" fmla="*/ 1039278 w 7427256"/>
              <a:gd name="connsiteY5650" fmla="*/ 2657926 h 7209248"/>
              <a:gd name="connsiteX5651" fmla="*/ 6741870 w 7427256"/>
              <a:gd name="connsiteY5651" fmla="*/ 2648966 h 7209248"/>
              <a:gd name="connsiteX5652" fmla="*/ 6737390 w 7427256"/>
              <a:gd name="connsiteY5652" fmla="*/ 2657926 h 7209248"/>
              <a:gd name="connsiteX5653" fmla="*/ 6755308 w 7427256"/>
              <a:gd name="connsiteY5653" fmla="*/ 2711681 h 7209248"/>
              <a:gd name="connsiteX5654" fmla="*/ 6764268 w 7427256"/>
              <a:gd name="connsiteY5654" fmla="*/ 2684803 h 7209248"/>
              <a:gd name="connsiteX5655" fmla="*/ 6755308 w 7427256"/>
              <a:gd name="connsiteY5655" fmla="*/ 2657926 h 7209248"/>
              <a:gd name="connsiteX5656" fmla="*/ 6741870 w 7427256"/>
              <a:gd name="connsiteY5656" fmla="*/ 2648966 h 7209248"/>
              <a:gd name="connsiteX5657" fmla="*/ 537558 w 7427256"/>
              <a:gd name="connsiteY5657" fmla="*/ 2648966 h 7209248"/>
              <a:gd name="connsiteX5658" fmla="*/ 546517 w 7427256"/>
              <a:gd name="connsiteY5658" fmla="*/ 2657926 h 7209248"/>
              <a:gd name="connsiteX5659" fmla="*/ 546517 w 7427256"/>
              <a:gd name="connsiteY5659" fmla="*/ 2648966 h 7209248"/>
              <a:gd name="connsiteX5660" fmla="*/ 6826984 w 7427256"/>
              <a:gd name="connsiteY5660" fmla="*/ 2640007 h 7209248"/>
              <a:gd name="connsiteX5661" fmla="*/ 6853861 w 7427256"/>
              <a:gd name="connsiteY5661" fmla="*/ 2666885 h 7209248"/>
              <a:gd name="connsiteX5662" fmla="*/ 6853861 w 7427256"/>
              <a:gd name="connsiteY5662" fmla="*/ 2671365 h 7209248"/>
              <a:gd name="connsiteX5663" fmla="*/ 6849381 w 7427256"/>
              <a:gd name="connsiteY5663" fmla="*/ 2671365 h 7209248"/>
              <a:gd name="connsiteX5664" fmla="*/ 6840422 w 7427256"/>
              <a:gd name="connsiteY5664" fmla="*/ 2671365 h 7209248"/>
              <a:gd name="connsiteX5665" fmla="*/ 6826984 w 7427256"/>
              <a:gd name="connsiteY5665" fmla="*/ 2675843 h 7209248"/>
              <a:gd name="connsiteX5666" fmla="*/ 6818024 w 7427256"/>
              <a:gd name="connsiteY5666" fmla="*/ 2666885 h 7209248"/>
              <a:gd name="connsiteX5667" fmla="*/ 6826984 w 7427256"/>
              <a:gd name="connsiteY5667" fmla="*/ 2640007 h 7209248"/>
              <a:gd name="connsiteX5668" fmla="*/ 6634359 w 7427256"/>
              <a:gd name="connsiteY5668" fmla="*/ 2640007 h 7209248"/>
              <a:gd name="connsiteX5669" fmla="*/ 6611960 w 7427256"/>
              <a:gd name="connsiteY5669" fmla="*/ 2648966 h 7209248"/>
              <a:gd name="connsiteX5670" fmla="*/ 6594041 w 7427256"/>
              <a:gd name="connsiteY5670" fmla="*/ 2666885 h 7209248"/>
              <a:gd name="connsiteX5671" fmla="*/ 6603001 w 7427256"/>
              <a:gd name="connsiteY5671" fmla="*/ 2684803 h 7209248"/>
              <a:gd name="connsiteX5672" fmla="*/ 6620920 w 7427256"/>
              <a:gd name="connsiteY5672" fmla="*/ 2684803 h 7209248"/>
              <a:gd name="connsiteX5673" fmla="*/ 6634359 w 7427256"/>
              <a:gd name="connsiteY5673" fmla="*/ 2666885 h 7209248"/>
              <a:gd name="connsiteX5674" fmla="*/ 6647798 w 7427256"/>
              <a:gd name="connsiteY5674" fmla="*/ 2648966 h 7209248"/>
              <a:gd name="connsiteX5675" fmla="*/ 6634359 w 7427256"/>
              <a:gd name="connsiteY5675" fmla="*/ 2640007 h 7209248"/>
              <a:gd name="connsiteX5676" fmla="*/ 680907 w 7427256"/>
              <a:gd name="connsiteY5676" fmla="*/ 2635527 h 7209248"/>
              <a:gd name="connsiteX5677" fmla="*/ 689866 w 7427256"/>
              <a:gd name="connsiteY5677" fmla="*/ 2640007 h 7209248"/>
              <a:gd name="connsiteX5678" fmla="*/ 689866 w 7427256"/>
              <a:gd name="connsiteY5678" fmla="*/ 2648966 h 7209248"/>
              <a:gd name="connsiteX5679" fmla="*/ 698825 w 7427256"/>
              <a:gd name="connsiteY5679" fmla="*/ 2675843 h 7209248"/>
              <a:gd name="connsiteX5680" fmla="*/ 689866 w 7427256"/>
              <a:gd name="connsiteY5680" fmla="*/ 2689283 h 7209248"/>
              <a:gd name="connsiteX5681" fmla="*/ 680906 w 7427256"/>
              <a:gd name="connsiteY5681" fmla="*/ 2711681 h 7209248"/>
              <a:gd name="connsiteX5682" fmla="*/ 671947 w 7427256"/>
              <a:gd name="connsiteY5682" fmla="*/ 2729600 h 7209248"/>
              <a:gd name="connsiteX5683" fmla="*/ 654028 w 7427256"/>
              <a:gd name="connsiteY5683" fmla="*/ 2734080 h 7209248"/>
              <a:gd name="connsiteX5684" fmla="*/ 645069 w 7427256"/>
              <a:gd name="connsiteY5684" fmla="*/ 2738559 h 7209248"/>
              <a:gd name="connsiteX5685" fmla="*/ 627150 w 7427256"/>
              <a:gd name="connsiteY5685" fmla="*/ 2738559 h 7209248"/>
              <a:gd name="connsiteX5686" fmla="*/ 636109 w 7427256"/>
              <a:gd name="connsiteY5686" fmla="*/ 2725120 h 7209248"/>
              <a:gd name="connsiteX5687" fmla="*/ 645069 w 7427256"/>
              <a:gd name="connsiteY5687" fmla="*/ 2716161 h 7209248"/>
              <a:gd name="connsiteX5688" fmla="*/ 636109 w 7427256"/>
              <a:gd name="connsiteY5688" fmla="*/ 2707201 h 7209248"/>
              <a:gd name="connsiteX5689" fmla="*/ 627150 w 7427256"/>
              <a:gd name="connsiteY5689" fmla="*/ 2698242 h 7209248"/>
              <a:gd name="connsiteX5690" fmla="*/ 627150 w 7427256"/>
              <a:gd name="connsiteY5690" fmla="*/ 2684803 h 7209248"/>
              <a:gd name="connsiteX5691" fmla="*/ 631630 w 7427256"/>
              <a:gd name="connsiteY5691" fmla="*/ 2675843 h 7209248"/>
              <a:gd name="connsiteX5692" fmla="*/ 645069 w 7427256"/>
              <a:gd name="connsiteY5692" fmla="*/ 2675843 h 7209248"/>
              <a:gd name="connsiteX5693" fmla="*/ 654028 w 7427256"/>
              <a:gd name="connsiteY5693" fmla="*/ 2657926 h 7209248"/>
              <a:gd name="connsiteX5694" fmla="*/ 658508 w 7427256"/>
              <a:gd name="connsiteY5694" fmla="*/ 2648966 h 7209248"/>
              <a:gd name="connsiteX5695" fmla="*/ 671947 w 7427256"/>
              <a:gd name="connsiteY5695" fmla="*/ 2640007 h 7209248"/>
              <a:gd name="connsiteX5696" fmla="*/ 680907 w 7427256"/>
              <a:gd name="connsiteY5696" fmla="*/ 2635527 h 7209248"/>
              <a:gd name="connsiteX5697" fmla="*/ 6943454 w 7427256"/>
              <a:gd name="connsiteY5697" fmla="*/ 2631047 h 7209248"/>
              <a:gd name="connsiteX5698" fmla="*/ 6952414 w 7427256"/>
              <a:gd name="connsiteY5698" fmla="*/ 2648966 h 7209248"/>
              <a:gd name="connsiteX5699" fmla="*/ 6943454 w 7427256"/>
              <a:gd name="connsiteY5699" fmla="*/ 2648966 h 7209248"/>
              <a:gd name="connsiteX5700" fmla="*/ 6938975 w 7427256"/>
              <a:gd name="connsiteY5700" fmla="*/ 2635527 h 7209248"/>
              <a:gd name="connsiteX5701" fmla="*/ 6943454 w 7427256"/>
              <a:gd name="connsiteY5701" fmla="*/ 2631047 h 7209248"/>
              <a:gd name="connsiteX5702" fmla="*/ 6746350 w 7427256"/>
              <a:gd name="connsiteY5702" fmla="*/ 2604170 h 7209248"/>
              <a:gd name="connsiteX5703" fmla="*/ 6737390 w 7427256"/>
              <a:gd name="connsiteY5703" fmla="*/ 2613130 h 7209248"/>
              <a:gd name="connsiteX5704" fmla="*/ 6737390 w 7427256"/>
              <a:gd name="connsiteY5704" fmla="*/ 2622088 h 7209248"/>
              <a:gd name="connsiteX5705" fmla="*/ 6746350 w 7427256"/>
              <a:gd name="connsiteY5705" fmla="*/ 2613130 h 7209248"/>
              <a:gd name="connsiteX5706" fmla="*/ 427807 w 7427256"/>
              <a:gd name="connsiteY5706" fmla="*/ 2600811 h 7209248"/>
              <a:gd name="connsiteX5707" fmla="*/ 434526 w 7427256"/>
              <a:gd name="connsiteY5707" fmla="*/ 2604170 h 7209248"/>
              <a:gd name="connsiteX5708" fmla="*/ 430046 w 7427256"/>
              <a:gd name="connsiteY5708" fmla="*/ 2617608 h 7209248"/>
              <a:gd name="connsiteX5709" fmla="*/ 425567 w 7427256"/>
              <a:gd name="connsiteY5709" fmla="*/ 2631047 h 7209248"/>
              <a:gd name="connsiteX5710" fmla="*/ 421087 w 7427256"/>
              <a:gd name="connsiteY5710" fmla="*/ 2648966 h 7209248"/>
              <a:gd name="connsiteX5711" fmla="*/ 403168 w 7427256"/>
              <a:gd name="connsiteY5711" fmla="*/ 2648966 h 7209248"/>
              <a:gd name="connsiteX5712" fmla="*/ 407648 w 7427256"/>
              <a:gd name="connsiteY5712" fmla="*/ 2631047 h 7209248"/>
              <a:gd name="connsiteX5713" fmla="*/ 416607 w 7427256"/>
              <a:gd name="connsiteY5713" fmla="*/ 2608649 h 7209248"/>
              <a:gd name="connsiteX5714" fmla="*/ 427807 w 7427256"/>
              <a:gd name="connsiteY5714" fmla="*/ 2600811 h 7209248"/>
              <a:gd name="connsiteX5715" fmla="*/ 867932 w 7427256"/>
              <a:gd name="connsiteY5715" fmla="*/ 2598570 h 7209248"/>
              <a:gd name="connsiteX5716" fmla="*/ 869052 w 7427256"/>
              <a:gd name="connsiteY5716" fmla="*/ 2604170 h 7209248"/>
              <a:gd name="connsiteX5717" fmla="*/ 864572 w 7427256"/>
              <a:gd name="connsiteY5717" fmla="*/ 2599689 h 7209248"/>
              <a:gd name="connsiteX5718" fmla="*/ 867932 w 7427256"/>
              <a:gd name="connsiteY5718" fmla="*/ 2598570 h 7209248"/>
              <a:gd name="connsiteX5719" fmla="*/ 6916576 w 7427256"/>
              <a:gd name="connsiteY5719" fmla="*/ 2595211 h 7209248"/>
              <a:gd name="connsiteX5720" fmla="*/ 6934494 w 7427256"/>
              <a:gd name="connsiteY5720" fmla="*/ 2604170 h 7209248"/>
              <a:gd name="connsiteX5721" fmla="*/ 6916576 w 7427256"/>
              <a:gd name="connsiteY5721" fmla="*/ 2613130 h 7209248"/>
              <a:gd name="connsiteX5722" fmla="*/ 761540 w 7427256"/>
              <a:gd name="connsiteY5722" fmla="*/ 2586251 h 7209248"/>
              <a:gd name="connsiteX5723" fmla="*/ 761540 w 7427256"/>
              <a:gd name="connsiteY5723" fmla="*/ 2595211 h 7209248"/>
              <a:gd name="connsiteX5724" fmla="*/ 743622 w 7427256"/>
              <a:gd name="connsiteY5724" fmla="*/ 2613130 h 7209248"/>
              <a:gd name="connsiteX5725" fmla="*/ 734662 w 7427256"/>
              <a:gd name="connsiteY5725" fmla="*/ 2613130 h 7209248"/>
              <a:gd name="connsiteX5726" fmla="*/ 761540 w 7427256"/>
              <a:gd name="connsiteY5726" fmla="*/ 2586251 h 7209248"/>
              <a:gd name="connsiteX5727" fmla="*/ 723463 w 7427256"/>
              <a:gd name="connsiteY5727" fmla="*/ 2581493 h 7209248"/>
              <a:gd name="connsiteX5728" fmla="*/ 725703 w 7427256"/>
              <a:gd name="connsiteY5728" fmla="*/ 2581772 h 7209248"/>
              <a:gd name="connsiteX5729" fmla="*/ 716743 w 7427256"/>
              <a:gd name="connsiteY5729" fmla="*/ 2604170 h 7209248"/>
              <a:gd name="connsiteX5730" fmla="*/ 707785 w 7427256"/>
              <a:gd name="connsiteY5730" fmla="*/ 2622088 h 7209248"/>
              <a:gd name="connsiteX5731" fmla="*/ 689866 w 7427256"/>
              <a:gd name="connsiteY5731" fmla="*/ 2613130 h 7209248"/>
              <a:gd name="connsiteX5732" fmla="*/ 689866 w 7427256"/>
              <a:gd name="connsiteY5732" fmla="*/ 2604170 h 7209248"/>
              <a:gd name="connsiteX5733" fmla="*/ 723463 w 7427256"/>
              <a:gd name="connsiteY5733" fmla="*/ 2581493 h 7209248"/>
              <a:gd name="connsiteX5734" fmla="*/ 1210625 w 7427256"/>
              <a:gd name="connsiteY5734" fmla="*/ 2571692 h 7209248"/>
              <a:gd name="connsiteX5735" fmla="*/ 1209504 w 7427256"/>
              <a:gd name="connsiteY5735" fmla="*/ 2577292 h 7209248"/>
              <a:gd name="connsiteX5736" fmla="*/ 1200545 w 7427256"/>
              <a:gd name="connsiteY5736" fmla="*/ 2586251 h 7209248"/>
              <a:gd name="connsiteX5737" fmla="*/ 1191587 w 7427256"/>
              <a:gd name="connsiteY5737" fmla="*/ 2590731 h 7209248"/>
              <a:gd name="connsiteX5738" fmla="*/ 1191587 w 7427256"/>
              <a:gd name="connsiteY5738" fmla="*/ 2595211 h 7209248"/>
              <a:gd name="connsiteX5739" fmla="*/ 1209504 w 7427256"/>
              <a:gd name="connsiteY5739" fmla="*/ 2595211 h 7209248"/>
              <a:gd name="connsiteX5740" fmla="*/ 1213984 w 7427256"/>
              <a:gd name="connsiteY5740" fmla="*/ 2572812 h 7209248"/>
              <a:gd name="connsiteX5741" fmla="*/ 1210625 w 7427256"/>
              <a:gd name="connsiteY5741" fmla="*/ 2571692 h 7209248"/>
              <a:gd name="connsiteX5742" fmla="*/ 6898658 w 7427256"/>
              <a:gd name="connsiteY5742" fmla="*/ 2559373 h 7209248"/>
              <a:gd name="connsiteX5743" fmla="*/ 6907616 w 7427256"/>
              <a:gd name="connsiteY5743" fmla="*/ 2559373 h 7209248"/>
              <a:gd name="connsiteX5744" fmla="*/ 6898658 w 7427256"/>
              <a:gd name="connsiteY5744" fmla="*/ 2568333 h 7209248"/>
              <a:gd name="connsiteX5745" fmla="*/ 6898658 w 7427256"/>
              <a:gd name="connsiteY5745" fmla="*/ 2559373 h 7209248"/>
              <a:gd name="connsiteX5746" fmla="*/ 1084075 w 7427256"/>
              <a:gd name="connsiteY5746" fmla="*/ 2559373 h 7209248"/>
              <a:gd name="connsiteX5747" fmla="*/ 1066156 w 7427256"/>
              <a:gd name="connsiteY5747" fmla="*/ 2577292 h 7209248"/>
              <a:gd name="connsiteX5748" fmla="*/ 1057197 w 7427256"/>
              <a:gd name="connsiteY5748" fmla="*/ 2613130 h 7209248"/>
              <a:gd name="connsiteX5749" fmla="*/ 1048237 w 7427256"/>
              <a:gd name="connsiteY5749" fmla="*/ 2622088 h 7209248"/>
              <a:gd name="connsiteX5750" fmla="*/ 1043758 w 7427256"/>
              <a:gd name="connsiteY5750" fmla="*/ 2631047 h 7209248"/>
              <a:gd name="connsiteX5751" fmla="*/ 1057197 w 7427256"/>
              <a:gd name="connsiteY5751" fmla="*/ 2631047 h 7209248"/>
              <a:gd name="connsiteX5752" fmla="*/ 1075115 w 7427256"/>
              <a:gd name="connsiteY5752" fmla="*/ 2631047 h 7209248"/>
              <a:gd name="connsiteX5753" fmla="*/ 1084075 w 7427256"/>
              <a:gd name="connsiteY5753" fmla="*/ 2622088 h 7209248"/>
              <a:gd name="connsiteX5754" fmla="*/ 1093034 w 7427256"/>
              <a:gd name="connsiteY5754" fmla="*/ 2604170 h 7209248"/>
              <a:gd name="connsiteX5755" fmla="*/ 1093034 w 7427256"/>
              <a:gd name="connsiteY5755" fmla="*/ 2590731 h 7209248"/>
              <a:gd name="connsiteX5756" fmla="*/ 1093034 w 7427256"/>
              <a:gd name="connsiteY5756" fmla="*/ 2577292 h 7209248"/>
              <a:gd name="connsiteX5757" fmla="*/ 6791146 w 7427256"/>
              <a:gd name="connsiteY5757" fmla="*/ 2550414 h 7209248"/>
              <a:gd name="connsiteX5758" fmla="*/ 6791146 w 7427256"/>
              <a:gd name="connsiteY5758" fmla="*/ 2559373 h 7209248"/>
              <a:gd name="connsiteX5759" fmla="*/ 6791146 w 7427256"/>
              <a:gd name="connsiteY5759" fmla="*/ 2568333 h 7209248"/>
              <a:gd name="connsiteX5760" fmla="*/ 6786667 w 7427256"/>
              <a:gd name="connsiteY5760" fmla="*/ 2568333 h 7209248"/>
              <a:gd name="connsiteX5761" fmla="*/ 6782186 w 7427256"/>
              <a:gd name="connsiteY5761" fmla="*/ 2559373 h 7209248"/>
              <a:gd name="connsiteX5762" fmla="*/ 895929 w 7427256"/>
              <a:gd name="connsiteY5762" fmla="*/ 2550414 h 7209248"/>
              <a:gd name="connsiteX5763" fmla="*/ 922808 w 7427256"/>
              <a:gd name="connsiteY5763" fmla="*/ 2559373 h 7209248"/>
              <a:gd name="connsiteX5764" fmla="*/ 913848 w 7427256"/>
              <a:gd name="connsiteY5764" fmla="*/ 2563853 h 7209248"/>
              <a:gd name="connsiteX5765" fmla="*/ 895929 w 7427256"/>
              <a:gd name="connsiteY5765" fmla="*/ 2568333 h 7209248"/>
              <a:gd name="connsiteX5766" fmla="*/ 878010 w 7427256"/>
              <a:gd name="connsiteY5766" fmla="*/ 2559373 h 7209248"/>
              <a:gd name="connsiteX5767" fmla="*/ 895929 w 7427256"/>
              <a:gd name="connsiteY5767" fmla="*/ 2550414 h 7209248"/>
              <a:gd name="connsiteX5768" fmla="*/ 474842 w 7427256"/>
              <a:gd name="connsiteY5768" fmla="*/ 2550414 h 7209248"/>
              <a:gd name="connsiteX5769" fmla="*/ 492761 w 7427256"/>
              <a:gd name="connsiteY5769" fmla="*/ 2554893 h 7209248"/>
              <a:gd name="connsiteX5770" fmla="*/ 515160 w 7427256"/>
              <a:gd name="connsiteY5770" fmla="*/ 2559373 h 7209248"/>
              <a:gd name="connsiteX5771" fmla="*/ 515160 w 7427256"/>
              <a:gd name="connsiteY5771" fmla="*/ 2581772 h 7209248"/>
              <a:gd name="connsiteX5772" fmla="*/ 492761 w 7427256"/>
              <a:gd name="connsiteY5772" fmla="*/ 2613130 h 7209248"/>
              <a:gd name="connsiteX5773" fmla="*/ 483802 w 7427256"/>
              <a:gd name="connsiteY5773" fmla="*/ 2622088 h 7209248"/>
              <a:gd name="connsiteX5774" fmla="*/ 483802 w 7427256"/>
              <a:gd name="connsiteY5774" fmla="*/ 2613130 h 7209248"/>
              <a:gd name="connsiteX5775" fmla="*/ 492761 w 7427256"/>
              <a:gd name="connsiteY5775" fmla="*/ 2581772 h 7209248"/>
              <a:gd name="connsiteX5776" fmla="*/ 483802 w 7427256"/>
              <a:gd name="connsiteY5776" fmla="*/ 2568333 h 7209248"/>
              <a:gd name="connsiteX5777" fmla="*/ 474842 w 7427256"/>
              <a:gd name="connsiteY5777" fmla="*/ 2559373 h 7209248"/>
              <a:gd name="connsiteX5778" fmla="*/ 474842 w 7427256"/>
              <a:gd name="connsiteY5778" fmla="*/ 2550414 h 7209248"/>
              <a:gd name="connsiteX5779" fmla="*/ 1039278 w 7427256"/>
              <a:gd name="connsiteY5779" fmla="*/ 2532496 h 7209248"/>
              <a:gd name="connsiteX5780" fmla="*/ 1021360 w 7427256"/>
              <a:gd name="connsiteY5780" fmla="*/ 2541454 h 7209248"/>
              <a:gd name="connsiteX5781" fmla="*/ 994482 w 7427256"/>
              <a:gd name="connsiteY5781" fmla="*/ 2541454 h 7209248"/>
              <a:gd name="connsiteX5782" fmla="*/ 7005050 w 7427256"/>
              <a:gd name="connsiteY5782" fmla="*/ 2526896 h 7209248"/>
              <a:gd name="connsiteX5783" fmla="*/ 7006169 w 7427256"/>
              <a:gd name="connsiteY5783" fmla="*/ 2532496 h 7209248"/>
              <a:gd name="connsiteX5784" fmla="*/ 7015128 w 7427256"/>
              <a:gd name="connsiteY5784" fmla="*/ 2536975 h 7209248"/>
              <a:gd name="connsiteX5785" fmla="*/ 7015128 w 7427256"/>
              <a:gd name="connsiteY5785" fmla="*/ 2545934 h 7209248"/>
              <a:gd name="connsiteX5786" fmla="*/ 7015128 w 7427256"/>
              <a:gd name="connsiteY5786" fmla="*/ 2554893 h 7209248"/>
              <a:gd name="connsiteX5787" fmla="*/ 7024087 w 7427256"/>
              <a:gd name="connsiteY5787" fmla="*/ 2559373 h 7209248"/>
              <a:gd name="connsiteX5788" fmla="*/ 7015128 w 7427256"/>
              <a:gd name="connsiteY5788" fmla="*/ 2586251 h 7209248"/>
              <a:gd name="connsiteX5789" fmla="*/ 6997209 w 7427256"/>
              <a:gd name="connsiteY5789" fmla="*/ 2577292 h 7209248"/>
              <a:gd name="connsiteX5790" fmla="*/ 6992730 w 7427256"/>
              <a:gd name="connsiteY5790" fmla="*/ 2559373 h 7209248"/>
              <a:gd name="connsiteX5791" fmla="*/ 6997209 w 7427256"/>
              <a:gd name="connsiteY5791" fmla="*/ 2550414 h 7209248"/>
              <a:gd name="connsiteX5792" fmla="*/ 7001689 w 7427256"/>
              <a:gd name="connsiteY5792" fmla="*/ 2528015 h 7209248"/>
              <a:gd name="connsiteX5793" fmla="*/ 7005050 w 7427256"/>
              <a:gd name="connsiteY5793" fmla="*/ 2526896 h 7209248"/>
              <a:gd name="connsiteX5794" fmla="*/ 6550366 w 7427256"/>
              <a:gd name="connsiteY5794" fmla="*/ 2517937 h 7209248"/>
              <a:gd name="connsiteX5795" fmla="*/ 6540286 w 7427256"/>
              <a:gd name="connsiteY5795" fmla="*/ 2523536 h 7209248"/>
              <a:gd name="connsiteX5796" fmla="*/ 6531327 w 7427256"/>
              <a:gd name="connsiteY5796" fmla="*/ 2532496 h 7209248"/>
              <a:gd name="connsiteX5797" fmla="*/ 6544766 w 7427256"/>
              <a:gd name="connsiteY5797" fmla="*/ 2550414 h 7209248"/>
              <a:gd name="connsiteX5798" fmla="*/ 6549244 w 7427256"/>
              <a:gd name="connsiteY5798" fmla="*/ 2563853 h 7209248"/>
              <a:gd name="connsiteX5799" fmla="*/ 6567164 w 7427256"/>
              <a:gd name="connsiteY5799" fmla="*/ 2586251 h 7209248"/>
              <a:gd name="connsiteX5800" fmla="*/ 6576124 w 7427256"/>
              <a:gd name="connsiteY5800" fmla="*/ 2595211 h 7209248"/>
              <a:gd name="connsiteX5801" fmla="*/ 6580602 w 7427256"/>
              <a:gd name="connsiteY5801" fmla="*/ 2586251 h 7209248"/>
              <a:gd name="connsiteX5802" fmla="*/ 6594041 w 7427256"/>
              <a:gd name="connsiteY5802" fmla="*/ 2595211 h 7209248"/>
              <a:gd name="connsiteX5803" fmla="*/ 6598521 w 7427256"/>
              <a:gd name="connsiteY5803" fmla="*/ 2608649 h 7209248"/>
              <a:gd name="connsiteX5804" fmla="*/ 6585082 w 7427256"/>
              <a:gd name="connsiteY5804" fmla="*/ 2613130 h 7209248"/>
              <a:gd name="connsiteX5805" fmla="*/ 6576124 w 7427256"/>
              <a:gd name="connsiteY5805" fmla="*/ 2635527 h 7209248"/>
              <a:gd name="connsiteX5806" fmla="*/ 6594041 w 7427256"/>
              <a:gd name="connsiteY5806" fmla="*/ 2648966 h 7209248"/>
              <a:gd name="connsiteX5807" fmla="*/ 6603001 w 7427256"/>
              <a:gd name="connsiteY5807" fmla="*/ 2648966 h 7209248"/>
              <a:gd name="connsiteX5808" fmla="*/ 6603001 w 7427256"/>
              <a:gd name="connsiteY5808" fmla="*/ 2644487 h 7209248"/>
              <a:gd name="connsiteX5809" fmla="*/ 6594041 w 7427256"/>
              <a:gd name="connsiteY5809" fmla="*/ 2640007 h 7209248"/>
              <a:gd name="connsiteX5810" fmla="*/ 6589562 w 7427256"/>
              <a:gd name="connsiteY5810" fmla="*/ 2631047 h 7209248"/>
              <a:gd name="connsiteX5811" fmla="*/ 6611960 w 7427256"/>
              <a:gd name="connsiteY5811" fmla="*/ 2631047 h 7209248"/>
              <a:gd name="connsiteX5812" fmla="*/ 6647798 w 7427256"/>
              <a:gd name="connsiteY5812" fmla="*/ 2622088 h 7209248"/>
              <a:gd name="connsiteX5813" fmla="*/ 6634359 w 7427256"/>
              <a:gd name="connsiteY5813" fmla="*/ 2608649 h 7209248"/>
              <a:gd name="connsiteX5814" fmla="*/ 6629879 w 7427256"/>
              <a:gd name="connsiteY5814" fmla="*/ 2595211 h 7209248"/>
              <a:gd name="connsiteX5815" fmla="*/ 6629879 w 7427256"/>
              <a:gd name="connsiteY5815" fmla="*/ 2577292 h 7209248"/>
              <a:gd name="connsiteX5816" fmla="*/ 6625399 w 7427256"/>
              <a:gd name="connsiteY5816" fmla="*/ 2572812 h 7209248"/>
              <a:gd name="connsiteX5817" fmla="*/ 6620920 w 7427256"/>
              <a:gd name="connsiteY5817" fmla="*/ 2559373 h 7209248"/>
              <a:gd name="connsiteX5818" fmla="*/ 6607480 w 7427256"/>
              <a:gd name="connsiteY5818" fmla="*/ 2550414 h 7209248"/>
              <a:gd name="connsiteX5819" fmla="*/ 6603001 w 7427256"/>
              <a:gd name="connsiteY5819" fmla="*/ 2541454 h 7209248"/>
              <a:gd name="connsiteX5820" fmla="*/ 6603001 w 7427256"/>
              <a:gd name="connsiteY5820" fmla="*/ 2528015 h 7209248"/>
              <a:gd name="connsiteX5821" fmla="*/ 6603001 w 7427256"/>
              <a:gd name="connsiteY5821" fmla="*/ 2523536 h 7209248"/>
              <a:gd name="connsiteX5822" fmla="*/ 6585082 w 7427256"/>
              <a:gd name="connsiteY5822" fmla="*/ 2528015 h 7209248"/>
              <a:gd name="connsiteX5823" fmla="*/ 6576124 w 7427256"/>
              <a:gd name="connsiteY5823" fmla="*/ 2532496 h 7209248"/>
              <a:gd name="connsiteX5824" fmla="*/ 6562684 w 7427256"/>
              <a:gd name="connsiteY5824" fmla="*/ 2519057 h 7209248"/>
              <a:gd name="connsiteX5825" fmla="*/ 6550366 w 7427256"/>
              <a:gd name="connsiteY5825" fmla="*/ 2517937 h 7209248"/>
              <a:gd name="connsiteX5826" fmla="*/ 1084075 w 7427256"/>
              <a:gd name="connsiteY5826" fmla="*/ 2514576 h 7209248"/>
              <a:gd name="connsiteX5827" fmla="*/ 1084075 w 7427256"/>
              <a:gd name="connsiteY5827" fmla="*/ 2532496 h 7209248"/>
              <a:gd name="connsiteX5828" fmla="*/ 1084075 w 7427256"/>
              <a:gd name="connsiteY5828" fmla="*/ 2541454 h 7209248"/>
              <a:gd name="connsiteX5829" fmla="*/ 1075115 w 7427256"/>
              <a:gd name="connsiteY5829" fmla="*/ 2550414 h 7209248"/>
              <a:gd name="connsiteX5830" fmla="*/ 1084075 w 7427256"/>
              <a:gd name="connsiteY5830" fmla="*/ 2550414 h 7209248"/>
              <a:gd name="connsiteX5831" fmla="*/ 1093034 w 7427256"/>
              <a:gd name="connsiteY5831" fmla="*/ 2541454 h 7209248"/>
              <a:gd name="connsiteX5832" fmla="*/ 1101994 w 7427256"/>
              <a:gd name="connsiteY5832" fmla="*/ 2532496 h 7209248"/>
              <a:gd name="connsiteX5833" fmla="*/ 7068884 w 7427256"/>
              <a:gd name="connsiteY5833" fmla="*/ 2505618 h 7209248"/>
              <a:gd name="connsiteX5834" fmla="*/ 7077843 w 7427256"/>
              <a:gd name="connsiteY5834" fmla="*/ 2510096 h 7209248"/>
              <a:gd name="connsiteX5835" fmla="*/ 7077843 w 7427256"/>
              <a:gd name="connsiteY5835" fmla="*/ 2514576 h 7209248"/>
              <a:gd name="connsiteX5836" fmla="*/ 7068884 w 7427256"/>
              <a:gd name="connsiteY5836" fmla="*/ 2523536 h 7209248"/>
              <a:gd name="connsiteX5837" fmla="*/ 7068884 w 7427256"/>
              <a:gd name="connsiteY5837" fmla="*/ 2514576 h 7209248"/>
              <a:gd name="connsiteX5838" fmla="*/ 7068884 w 7427256"/>
              <a:gd name="connsiteY5838" fmla="*/ 2505618 h 7209248"/>
              <a:gd name="connsiteX5839" fmla="*/ 6692594 w 7427256"/>
              <a:gd name="connsiteY5839" fmla="*/ 2505618 h 7209248"/>
              <a:gd name="connsiteX5840" fmla="*/ 6683634 w 7427256"/>
              <a:gd name="connsiteY5840" fmla="*/ 2510096 h 7209248"/>
              <a:gd name="connsiteX5841" fmla="*/ 6683634 w 7427256"/>
              <a:gd name="connsiteY5841" fmla="*/ 2514576 h 7209248"/>
              <a:gd name="connsiteX5842" fmla="*/ 6665716 w 7427256"/>
              <a:gd name="connsiteY5842" fmla="*/ 2523536 h 7209248"/>
              <a:gd name="connsiteX5843" fmla="*/ 6656756 w 7427256"/>
              <a:gd name="connsiteY5843" fmla="*/ 2532496 h 7209248"/>
              <a:gd name="connsiteX5844" fmla="*/ 6661236 w 7427256"/>
              <a:gd name="connsiteY5844" fmla="*/ 2541454 h 7209248"/>
              <a:gd name="connsiteX5845" fmla="*/ 6665716 w 7427256"/>
              <a:gd name="connsiteY5845" fmla="*/ 2568333 h 7209248"/>
              <a:gd name="connsiteX5846" fmla="*/ 6670195 w 7427256"/>
              <a:gd name="connsiteY5846" fmla="*/ 2590731 h 7209248"/>
              <a:gd name="connsiteX5847" fmla="*/ 6683634 w 7427256"/>
              <a:gd name="connsiteY5847" fmla="*/ 2586251 h 7209248"/>
              <a:gd name="connsiteX5848" fmla="*/ 6701553 w 7427256"/>
              <a:gd name="connsiteY5848" fmla="*/ 2568333 h 7209248"/>
              <a:gd name="connsiteX5849" fmla="*/ 6701553 w 7427256"/>
              <a:gd name="connsiteY5849" fmla="*/ 2550414 h 7209248"/>
              <a:gd name="connsiteX5850" fmla="*/ 6701553 w 7427256"/>
              <a:gd name="connsiteY5850" fmla="*/ 2536975 h 7209248"/>
              <a:gd name="connsiteX5851" fmla="*/ 6692594 w 7427256"/>
              <a:gd name="connsiteY5851" fmla="*/ 2523536 h 7209248"/>
              <a:gd name="connsiteX5852" fmla="*/ 6665716 w 7427256"/>
              <a:gd name="connsiteY5852" fmla="*/ 2505618 h 7209248"/>
              <a:gd name="connsiteX5853" fmla="*/ 6656756 w 7427256"/>
              <a:gd name="connsiteY5853" fmla="*/ 2510096 h 7209248"/>
              <a:gd name="connsiteX5854" fmla="*/ 6665716 w 7427256"/>
              <a:gd name="connsiteY5854" fmla="*/ 2514576 h 7209248"/>
              <a:gd name="connsiteX5855" fmla="*/ 6674675 w 7427256"/>
              <a:gd name="connsiteY5855" fmla="*/ 2514576 h 7209248"/>
              <a:gd name="connsiteX5856" fmla="*/ 6674675 w 7427256"/>
              <a:gd name="connsiteY5856" fmla="*/ 2505618 h 7209248"/>
              <a:gd name="connsiteX5857" fmla="*/ 6665716 w 7427256"/>
              <a:gd name="connsiteY5857" fmla="*/ 2505618 h 7209248"/>
              <a:gd name="connsiteX5858" fmla="*/ 770500 w 7427256"/>
              <a:gd name="connsiteY5858" fmla="*/ 2505618 h 7209248"/>
              <a:gd name="connsiteX5859" fmla="*/ 788419 w 7427256"/>
              <a:gd name="connsiteY5859" fmla="*/ 2514576 h 7209248"/>
              <a:gd name="connsiteX5860" fmla="*/ 779459 w 7427256"/>
              <a:gd name="connsiteY5860" fmla="*/ 2514576 h 7209248"/>
              <a:gd name="connsiteX5861" fmla="*/ 7194315 w 7427256"/>
              <a:gd name="connsiteY5861" fmla="*/ 2487699 h 7209248"/>
              <a:gd name="connsiteX5862" fmla="*/ 7203272 w 7427256"/>
              <a:gd name="connsiteY5862" fmla="*/ 2496658 h 7209248"/>
              <a:gd name="connsiteX5863" fmla="*/ 7194315 w 7427256"/>
              <a:gd name="connsiteY5863" fmla="*/ 2496658 h 7209248"/>
              <a:gd name="connsiteX5864" fmla="*/ 6997209 w 7427256"/>
              <a:gd name="connsiteY5864" fmla="*/ 2487699 h 7209248"/>
              <a:gd name="connsiteX5865" fmla="*/ 7010648 w 7427256"/>
              <a:gd name="connsiteY5865" fmla="*/ 2487699 h 7209248"/>
              <a:gd name="connsiteX5866" fmla="*/ 7015128 w 7427256"/>
              <a:gd name="connsiteY5866" fmla="*/ 2492179 h 7209248"/>
              <a:gd name="connsiteX5867" fmla="*/ 7015128 w 7427256"/>
              <a:gd name="connsiteY5867" fmla="*/ 2496658 h 7209248"/>
              <a:gd name="connsiteX5868" fmla="*/ 7006169 w 7427256"/>
              <a:gd name="connsiteY5868" fmla="*/ 2496658 h 7209248"/>
              <a:gd name="connsiteX5869" fmla="*/ 6997209 w 7427256"/>
              <a:gd name="connsiteY5869" fmla="*/ 2505618 h 7209248"/>
              <a:gd name="connsiteX5870" fmla="*/ 6992730 w 7427256"/>
              <a:gd name="connsiteY5870" fmla="*/ 2505618 h 7209248"/>
              <a:gd name="connsiteX5871" fmla="*/ 6979292 w 7427256"/>
              <a:gd name="connsiteY5871" fmla="*/ 2505618 h 7209248"/>
              <a:gd name="connsiteX5872" fmla="*/ 1128871 w 7427256"/>
              <a:gd name="connsiteY5872" fmla="*/ 2487699 h 7209248"/>
              <a:gd name="connsiteX5873" fmla="*/ 1137830 w 7427256"/>
              <a:gd name="connsiteY5873" fmla="*/ 2505618 h 7209248"/>
              <a:gd name="connsiteX5874" fmla="*/ 1151269 w 7427256"/>
              <a:gd name="connsiteY5874" fmla="*/ 2505618 h 7209248"/>
              <a:gd name="connsiteX5875" fmla="*/ 1155749 w 7427256"/>
              <a:gd name="connsiteY5875" fmla="*/ 2496658 h 7209248"/>
              <a:gd name="connsiteX5876" fmla="*/ 492761 w 7427256"/>
              <a:gd name="connsiteY5876" fmla="*/ 2487699 h 7209248"/>
              <a:gd name="connsiteX5877" fmla="*/ 501720 w 7427256"/>
              <a:gd name="connsiteY5877" fmla="*/ 2487699 h 7209248"/>
              <a:gd name="connsiteX5878" fmla="*/ 501720 w 7427256"/>
              <a:gd name="connsiteY5878" fmla="*/ 2496658 h 7209248"/>
              <a:gd name="connsiteX5879" fmla="*/ 474842 w 7427256"/>
              <a:gd name="connsiteY5879" fmla="*/ 2514576 h 7209248"/>
              <a:gd name="connsiteX5880" fmla="*/ 456923 w 7427256"/>
              <a:gd name="connsiteY5880" fmla="*/ 2550414 h 7209248"/>
              <a:gd name="connsiteX5881" fmla="*/ 461403 w 7427256"/>
              <a:gd name="connsiteY5881" fmla="*/ 2563853 h 7209248"/>
              <a:gd name="connsiteX5882" fmla="*/ 447965 w 7427256"/>
              <a:gd name="connsiteY5882" fmla="*/ 2577292 h 7209248"/>
              <a:gd name="connsiteX5883" fmla="*/ 430046 w 7427256"/>
              <a:gd name="connsiteY5883" fmla="*/ 2586251 h 7209248"/>
              <a:gd name="connsiteX5884" fmla="*/ 430046 w 7427256"/>
              <a:gd name="connsiteY5884" fmla="*/ 2577292 h 7209248"/>
              <a:gd name="connsiteX5885" fmla="*/ 439005 w 7427256"/>
              <a:gd name="connsiteY5885" fmla="*/ 2559373 h 7209248"/>
              <a:gd name="connsiteX5886" fmla="*/ 447965 w 7427256"/>
              <a:gd name="connsiteY5886" fmla="*/ 2550414 h 7209248"/>
              <a:gd name="connsiteX5887" fmla="*/ 456923 w 7427256"/>
              <a:gd name="connsiteY5887" fmla="*/ 2532496 h 7209248"/>
              <a:gd name="connsiteX5888" fmla="*/ 456923 w 7427256"/>
              <a:gd name="connsiteY5888" fmla="*/ 2523536 h 7209248"/>
              <a:gd name="connsiteX5889" fmla="*/ 456923 w 7427256"/>
              <a:gd name="connsiteY5889" fmla="*/ 2514576 h 7209248"/>
              <a:gd name="connsiteX5890" fmla="*/ 465883 w 7427256"/>
              <a:gd name="connsiteY5890" fmla="*/ 2505618 h 7209248"/>
              <a:gd name="connsiteX5891" fmla="*/ 6961372 w 7427256"/>
              <a:gd name="connsiteY5891" fmla="*/ 2478740 h 7209248"/>
              <a:gd name="connsiteX5892" fmla="*/ 6970332 w 7427256"/>
              <a:gd name="connsiteY5892" fmla="*/ 2478740 h 7209248"/>
              <a:gd name="connsiteX5893" fmla="*/ 6961372 w 7427256"/>
              <a:gd name="connsiteY5893" fmla="*/ 2487699 h 7209248"/>
              <a:gd name="connsiteX5894" fmla="*/ 6961372 w 7427256"/>
              <a:gd name="connsiteY5894" fmla="*/ 2478740 h 7209248"/>
              <a:gd name="connsiteX5895" fmla="*/ 1068395 w 7427256"/>
              <a:gd name="connsiteY5895" fmla="*/ 2474260 h 7209248"/>
              <a:gd name="connsiteX5896" fmla="*/ 1075115 w 7427256"/>
              <a:gd name="connsiteY5896" fmla="*/ 2478740 h 7209248"/>
              <a:gd name="connsiteX5897" fmla="*/ 1066156 w 7427256"/>
              <a:gd name="connsiteY5897" fmla="*/ 2478740 h 7209248"/>
              <a:gd name="connsiteX5898" fmla="*/ 1068395 w 7427256"/>
              <a:gd name="connsiteY5898" fmla="*/ 2474260 h 7209248"/>
              <a:gd name="connsiteX5899" fmla="*/ 6531327 w 7427256"/>
              <a:gd name="connsiteY5899" fmla="*/ 2460821 h 7209248"/>
              <a:gd name="connsiteX5900" fmla="*/ 6513408 w 7427256"/>
              <a:gd name="connsiteY5900" fmla="*/ 2469780 h 7209248"/>
              <a:gd name="connsiteX5901" fmla="*/ 6513408 w 7427256"/>
              <a:gd name="connsiteY5901" fmla="*/ 2483219 h 7209248"/>
              <a:gd name="connsiteX5902" fmla="*/ 6526847 w 7427256"/>
              <a:gd name="connsiteY5902" fmla="*/ 2487699 h 7209248"/>
              <a:gd name="connsiteX5903" fmla="*/ 6540286 w 7427256"/>
              <a:gd name="connsiteY5903" fmla="*/ 2478740 h 7209248"/>
              <a:gd name="connsiteX5904" fmla="*/ 6540286 w 7427256"/>
              <a:gd name="connsiteY5904" fmla="*/ 2469780 h 7209248"/>
              <a:gd name="connsiteX5905" fmla="*/ 1155749 w 7427256"/>
              <a:gd name="connsiteY5905" fmla="*/ 2460821 h 7209248"/>
              <a:gd name="connsiteX5906" fmla="*/ 1155749 w 7427256"/>
              <a:gd name="connsiteY5906" fmla="*/ 2469780 h 7209248"/>
              <a:gd name="connsiteX5907" fmla="*/ 1155749 w 7427256"/>
              <a:gd name="connsiteY5907" fmla="*/ 2478740 h 7209248"/>
              <a:gd name="connsiteX5908" fmla="*/ 1164709 w 7427256"/>
              <a:gd name="connsiteY5908" fmla="*/ 2469780 h 7209248"/>
              <a:gd name="connsiteX5909" fmla="*/ 519639 w 7427256"/>
              <a:gd name="connsiteY5909" fmla="*/ 2460821 h 7209248"/>
              <a:gd name="connsiteX5910" fmla="*/ 528599 w 7427256"/>
              <a:gd name="connsiteY5910" fmla="*/ 2469780 h 7209248"/>
              <a:gd name="connsiteX5911" fmla="*/ 528599 w 7427256"/>
              <a:gd name="connsiteY5911" fmla="*/ 2478740 h 7209248"/>
              <a:gd name="connsiteX5912" fmla="*/ 519639 w 7427256"/>
              <a:gd name="connsiteY5912" fmla="*/ 2469780 h 7209248"/>
              <a:gd name="connsiteX5913" fmla="*/ 7068884 w 7427256"/>
              <a:gd name="connsiteY5913" fmla="*/ 2451861 h 7209248"/>
              <a:gd name="connsiteX5914" fmla="*/ 7077843 w 7427256"/>
              <a:gd name="connsiteY5914" fmla="*/ 2460821 h 7209248"/>
              <a:gd name="connsiteX5915" fmla="*/ 7068884 w 7427256"/>
              <a:gd name="connsiteY5915" fmla="*/ 2460821 h 7209248"/>
              <a:gd name="connsiteX5916" fmla="*/ 492761 w 7427256"/>
              <a:gd name="connsiteY5916" fmla="*/ 2451861 h 7209248"/>
              <a:gd name="connsiteX5917" fmla="*/ 501720 w 7427256"/>
              <a:gd name="connsiteY5917" fmla="*/ 2460821 h 7209248"/>
              <a:gd name="connsiteX5918" fmla="*/ 492761 w 7427256"/>
              <a:gd name="connsiteY5918" fmla="*/ 2460821 h 7209248"/>
              <a:gd name="connsiteX5919" fmla="*/ 967604 w 7427256"/>
              <a:gd name="connsiteY5919" fmla="*/ 2442902 h 7209248"/>
              <a:gd name="connsiteX5920" fmla="*/ 976563 w 7427256"/>
              <a:gd name="connsiteY5920" fmla="*/ 2442902 h 7209248"/>
              <a:gd name="connsiteX5921" fmla="*/ 967604 w 7427256"/>
              <a:gd name="connsiteY5921" fmla="*/ 2451861 h 7209248"/>
              <a:gd name="connsiteX5922" fmla="*/ 967604 w 7427256"/>
              <a:gd name="connsiteY5922" fmla="*/ 2442902 h 7209248"/>
              <a:gd name="connsiteX5923" fmla="*/ 1119913 w 7427256"/>
              <a:gd name="connsiteY5923" fmla="*/ 2433943 h 7209248"/>
              <a:gd name="connsiteX5924" fmla="*/ 1128871 w 7427256"/>
              <a:gd name="connsiteY5924" fmla="*/ 2442902 h 7209248"/>
              <a:gd name="connsiteX5925" fmla="*/ 1128871 w 7427256"/>
              <a:gd name="connsiteY5925" fmla="*/ 2433943 h 7209248"/>
              <a:gd name="connsiteX5926" fmla="*/ 1119913 w 7427256"/>
              <a:gd name="connsiteY5926" fmla="*/ 2433943 h 7209248"/>
              <a:gd name="connsiteX5927" fmla="*/ 628270 w 7427256"/>
              <a:gd name="connsiteY5927" fmla="*/ 2427223 h 7209248"/>
              <a:gd name="connsiteX5928" fmla="*/ 622670 w 7427256"/>
              <a:gd name="connsiteY5928" fmla="*/ 2429464 h 7209248"/>
              <a:gd name="connsiteX5929" fmla="*/ 622670 w 7427256"/>
              <a:gd name="connsiteY5929" fmla="*/ 2438422 h 7209248"/>
              <a:gd name="connsiteX5930" fmla="*/ 636109 w 7427256"/>
              <a:gd name="connsiteY5930" fmla="*/ 2442902 h 7209248"/>
              <a:gd name="connsiteX5931" fmla="*/ 645069 w 7427256"/>
              <a:gd name="connsiteY5931" fmla="*/ 2438422 h 7209248"/>
              <a:gd name="connsiteX5932" fmla="*/ 636109 w 7427256"/>
              <a:gd name="connsiteY5932" fmla="*/ 2429464 h 7209248"/>
              <a:gd name="connsiteX5933" fmla="*/ 628270 w 7427256"/>
              <a:gd name="connsiteY5933" fmla="*/ 2427223 h 7209248"/>
              <a:gd name="connsiteX5934" fmla="*/ 7140558 w 7427256"/>
              <a:gd name="connsiteY5934" fmla="*/ 2416025 h 7209248"/>
              <a:gd name="connsiteX5935" fmla="*/ 7149518 w 7427256"/>
              <a:gd name="connsiteY5935" fmla="*/ 2416025 h 7209248"/>
              <a:gd name="connsiteX5936" fmla="*/ 7153998 w 7427256"/>
              <a:gd name="connsiteY5936" fmla="*/ 2416025 h 7209248"/>
              <a:gd name="connsiteX5937" fmla="*/ 7158478 w 7427256"/>
              <a:gd name="connsiteY5937" fmla="*/ 2420504 h 7209248"/>
              <a:gd name="connsiteX5938" fmla="*/ 7158478 w 7427256"/>
              <a:gd name="connsiteY5938" fmla="*/ 2424984 h 7209248"/>
              <a:gd name="connsiteX5939" fmla="*/ 7149518 w 7427256"/>
              <a:gd name="connsiteY5939" fmla="*/ 2424984 h 7209248"/>
              <a:gd name="connsiteX5940" fmla="*/ 7140558 w 7427256"/>
              <a:gd name="connsiteY5940" fmla="*/ 2416025 h 7209248"/>
              <a:gd name="connsiteX5941" fmla="*/ 6844901 w 7427256"/>
              <a:gd name="connsiteY5941" fmla="*/ 2407065 h 7209248"/>
              <a:gd name="connsiteX5942" fmla="*/ 6858340 w 7427256"/>
              <a:gd name="connsiteY5942" fmla="*/ 2411545 h 7209248"/>
              <a:gd name="connsiteX5943" fmla="*/ 6862821 w 7427256"/>
              <a:gd name="connsiteY5943" fmla="*/ 2424984 h 7209248"/>
              <a:gd name="connsiteX5944" fmla="*/ 6844901 w 7427256"/>
              <a:gd name="connsiteY5944" fmla="*/ 2424984 h 7209248"/>
              <a:gd name="connsiteX5945" fmla="*/ 6844901 w 7427256"/>
              <a:gd name="connsiteY5945" fmla="*/ 2407065 h 7209248"/>
              <a:gd name="connsiteX5946" fmla="*/ 842174 w 7427256"/>
              <a:gd name="connsiteY5946" fmla="*/ 2407065 h 7209248"/>
              <a:gd name="connsiteX5947" fmla="*/ 833215 w 7427256"/>
              <a:gd name="connsiteY5947" fmla="*/ 2416025 h 7209248"/>
              <a:gd name="connsiteX5948" fmla="*/ 842174 w 7427256"/>
              <a:gd name="connsiteY5948" fmla="*/ 2416025 h 7209248"/>
              <a:gd name="connsiteX5949" fmla="*/ 851133 w 7427256"/>
              <a:gd name="connsiteY5949" fmla="*/ 2411545 h 7209248"/>
              <a:gd name="connsiteX5950" fmla="*/ 842174 w 7427256"/>
              <a:gd name="connsiteY5950" fmla="*/ 2407065 h 7209248"/>
              <a:gd name="connsiteX5951" fmla="*/ 7131600 w 7427256"/>
              <a:gd name="connsiteY5951" fmla="*/ 2389146 h 7209248"/>
              <a:gd name="connsiteX5952" fmla="*/ 7140558 w 7427256"/>
              <a:gd name="connsiteY5952" fmla="*/ 2389146 h 7209248"/>
              <a:gd name="connsiteX5953" fmla="*/ 7131600 w 7427256"/>
              <a:gd name="connsiteY5953" fmla="*/ 2398106 h 7209248"/>
              <a:gd name="connsiteX5954" fmla="*/ 7131600 w 7427256"/>
              <a:gd name="connsiteY5954" fmla="*/ 2389146 h 7209248"/>
              <a:gd name="connsiteX5955" fmla="*/ 6822504 w 7427256"/>
              <a:gd name="connsiteY5955" fmla="*/ 2371228 h 7209248"/>
              <a:gd name="connsiteX5956" fmla="*/ 6826984 w 7427256"/>
              <a:gd name="connsiteY5956" fmla="*/ 2380187 h 7209248"/>
              <a:gd name="connsiteX5957" fmla="*/ 6818024 w 7427256"/>
              <a:gd name="connsiteY5957" fmla="*/ 2389146 h 7209248"/>
              <a:gd name="connsiteX5958" fmla="*/ 6818024 w 7427256"/>
              <a:gd name="connsiteY5958" fmla="*/ 2380187 h 7209248"/>
              <a:gd name="connsiteX5959" fmla="*/ 6822504 w 7427256"/>
              <a:gd name="connsiteY5959" fmla="*/ 2371228 h 7209248"/>
              <a:gd name="connsiteX5960" fmla="*/ 1101994 w 7427256"/>
              <a:gd name="connsiteY5960" fmla="*/ 2371228 h 7209248"/>
              <a:gd name="connsiteX5961" fmla="*/ 1084075 w 7427256"/>
              <a:gd name="connsiteY5961" fmla="*/ 2380187 h 7209248"/>
              <a:gd name="connsiteX5962" fmla="*/ 1075115 w 7427256"/>
              <a:gd name="connsiteY5962" fmla="*/ 2407065 h 7209248"/>
              <a:gd name="connsiteX5963" fmla="*/ 1101994 w 7427256"/>
              <a:gd name="connsiteY5963" fmla="*/ 2398106 h 7209248"/>
              <a:gd name="connsiteX5964" fmla="*/ 1110953 w 7427256"/>
              <a:gd name="connsiteY5964" fmla="*/ 2384667 h 7209248"/>
              <a:gd name="connsiteX5965" fmla="*/ 1101994 w 7427256"/>
              <a:gd name="connsiteY5965" fmla="*/ 2371228 h 7209248"/>
              <a:gd name="connsiteX5966" fmla="*/ 7109201 w 7427256"/>
              <a:gd name="connsiteY5966" fmla="*/ 2357790 h 7209248"/>
              <a:gd name="connsiteX5967" fmla="*/ 7122640 w 7427256"/>
              <a:gd name="connsiteY5967" fmla="*/ 2362269 h 7209248"/>
              <a:gd name="connsiteX5968" fmla="*/ 7113680 w 7427256"/>
              <a:gd name="connsiteY5968" fmla="*/ 2371228 h 7209248"/>
              <a:gd name="connsiteX5969" fmla="*/ 7109201 w 7427256"/>
              <a:gd name="connsiteY5969" fmla="*/ 2366748 h 7209248"/>
              <a:gd name="connsiteX5970" fmla="*/ 7104722 w 7427256"/>
              <a:gd name="connsiteY5970" fmla="*/ 2362269 h 7209248"/>
              <a:gd name="connsiteX5971" fmla="*/ 7109201 w 7427256"/>
              <a:gd name="connsiteY5971" fmla="*/ 2357790 h 7209248"/>
              <a:gd name="connsiteX5972" fmla="*/ 6835942 w 7427256"/>
              <a:gd name="connsiteY5972" fmla="*/ 2353309 h 7209248"/>
              <a:gd name="connsiteX5973" fmla="*/ 6844901 w 7427256"/>
              <a:gd name="connsiteY5973" fmla="*/ 2362269 h 7209248"/>
              <a:gd name="connsiteX5974" fmla="*/ 6835942 w 7427256"/>
              <a:gd name="connsiteY5974" fmla="*/ 2362269 h 7209248"/>
              <a:gd name="connsiteX5975" fmla="*/ 6835942 w 7427256"/>
              <a:gd name="connsiteY5975" fmla="*/ 2353309 h 7209248"/>
              <a:gd name="connsiteX5976" fmla="*/ 1236383 w 7427256"/>
              <a:gd name="connsiteY5976" fmla="*/ 2344349 h 7209248"/>
              <a:gd name="connsiteX5977" fmla="*/ 1263261 w 7427256"/>
              <a:gd name="connsiteY5977" fmla="*/ 2353309 h 7209248"/>
              <a:gd name="connsiteX5978" fmla="*/ 1254302 w 7427256"/>
              <a:gd name="connsiteY5978" fmla="*/ 2344349 h 7209248"/>
              <a:gd name="connsiteX5979" fmla="*/ 1236383 w 7427256"/>
              <a:gd name="connsiteY5979" fmla="*/ 2344349 h 7209248"/>
              <a:gd name="connsiteX5980" fmla="*/ 1030320 w 7427256"/>
              <a:gd name="connsiteY5980" fmla="*/ 2344349 h 7209248"/>
              <a:gd name="connsiteX5981" fmla="*/ 1039278 w 7427256"/>
              <a:gd name="connsiteY5981" fmla="*/ 2344349 h 7209248"/>
              <a:gd name="connsiteX5982" fmla="*/ 1039278 w 7427256"/>
              <a:gd name="connsiteY5982" fmla="*/ 2353309 h 7209248"/>
              <a:gd name="connsiteX5983" fmla="*/ 1210484 w 7427256"/>
              <a:gd name="connsiteY5983" fmla="*/ 2339031 h 7209248"/>
              <a:gd name="connsiteX5984" fmla="*/ 1191587 w 7427256"/>
              <a:gd name="connsiteY5984" fmla="*/ 2371228 h 7209248"/>
              <a:gd name="connsiteX5985" fmla="*/ 1169188 w 7427256"/>
              <a:gd name="connsiteY5985" fmla="*/ 2402586 h 7209248"/>
              <a:gd name="connsiteX5986" fmla="*/ 1155749 w 7427256"/>
              <a:gd name="connsiteY5986" fmla="*/ 2407065 h 7209248"/>
              <a:gd name="connsiteX5987" fmla="*/ 1173668 w 7427256"/>
              <a:gd name="connsiteY5987" fmla="*/ 2407065 h 7209248"/>
              <a:gd name="connsiteX5988" fmla="*/ 1191587 w 7427256"/>
              <a:gd name="connsiteY5988" fmla="*/ 2407065 h 7209248"/>
              <a:gd name="connsiteX5989" fmla="*/ 1209504 w 7427256"/>
              <a:gd name="connsiteY5989" fmla="*/ 2389146 h 7209248"/>
              <a:gd name="connsiteX5990" fmla="*/ 1236383 w 7427256"/>
              <a:gd name="connsiteY5990" fmla="*/ 2371228 h 7209248"/>
              <a:gd name="connsiteX5991" fmla="*/ 1227424 w 7427256"/>
              <a:gd name="connsiteY5991" fmla="*/ 2371228 h 7209248"/>
              <a:gd name="connsiteX5992" fmla="*/ 1218464 w 7427256"/>
              <a:gd name="connsiteY5992" fmla="*/ 2353309 h 7209248"/>
              <a:gd name="connsiteX5993" fmla="*/ 1210484 w 7427256"/>
              <a:gd name="connsiteY5993" fmla="*/ 2339031 h 7209248"/>
              <a:gd name="connsiteX5994" fmla="*/ 6907616 w 7427256"/>
              <a:gd name="connsiteY5994" fmla="*/ 2335391 h 7209248"/>
              <a:gd name="connsiteX5995" fmla="*/ 6916576 w 7427256"/>
              <a:gd name="connsiteY5995" fmla="*/ 2335391 h 7209248"/>
              <a:gd name="connsiteX5996" fmla="*/ 6916576 w 7427256"/>
              <a:gd name="connsiteY5996" fmla="*/ 2339871 h 7209248"/>
              <a:gd name="connsiteX5997" fmla="*/ 6907616 w 7427256"/>
              <a:gd name="connsiteY5997" fmla="*/ 2344349 h 7209248"/>
              <a:gd name="connsiteX5998" fmla="*/ 671947 w 7427256"/>
              <a:gd name="connsiteY5998" fmla="*/ 2335391 h 7209248"/>
              <a:gd name="connsiteX5999" fmla="*/ 680906 w 7427256"/>
              <a:gd name="connsiteY5999" fmla="*/ 2344349 h 7209248"/>
              <a:gd name="connsiteX6000" fmla="*/ 671947 w 7427256"/>
              <a:gd name="connsiteY6000" fmla="*/ 2335391 h 7209248"/>
              <a:gd name="connsiteX6001" fmla="*/ 6665716 w 7427256"/>
              <a:gd name="connsiteY6001" fmla="*/ 2326432 h 7209248"/>
              <a:gd name="connsiteX6002" fmla="*/ 6656756 w 7427256"/>
              <a:gd name="connsiteY6002" fmla="*/ 2339871 h 7209248"/>
              <a:gd name="connsiteX6003" fmla="*/ 6665716 w 7427256"/>
              <a:gd name="connsiteY6003" fmla="*/ 2353309 h 7209248"/>
              <a:gd name="connsiteX6004" fmla="*/ 6692594 w 7427256"/>
              <a:gd name="connsiteY6004" fmla="*/ 2362269 h 7209248"/>
              <a:gd name="connsiteX6005" fmla="*/ 6683634 w 7427256"/>
              <a:gd name="connsiteY6005" fmla="*/ 2335391 h 7209248"/>
              <a:gd name="connsiteX6006" fmla="*/ 6670195 w 7427256"/>
              <a:gd name="connsiteY6006" fmla="*/ 2326432 h 7209248"/>
              <a:gd name="connsiteX6007" fmla="*/ 6665716 w 7427256"/>
              <a:gd name="connsiteY6007" fmla="*/ 2326432 h 7209248"/>
              <a:gd name="connsiteX6008" fmla="*/ 6786667 w 7427256"/>
              <a:gd name="connsiteY6008" fmla="*/ 2308513 h 7209248"/>
              <a:gd name="connsiteX6009" fmla="*/ 6804584 w 7427256"/>
              <a:gd name="connsiteY6009" fmla="*/ 2326432 h 7209248"/>
              <a:gd name="connsiteX6010" fmla="*/ 6818024 w 7427256"/>
              <a:gd name="connsiteY6010" fmla="*/ 2344349 h 7209248"/>
              <a:gd name="connsiteX6011" fmla="*/ 6800106 w 7427256"/>
              <a:gd name="connsiteY6011" fmla="*/ 2344349 h 7209248"/>
              <a:gd name="connsiteX6012" fmla="*/ 6786667 w 7427256"/>
              <a:gd name="connsiteY6012" fmla="*/ 2330911 h 7209248"/>
              <a:gd name="connsiteX6013" fmla="*/ 6782186 w 7427256"/>
              <a:gd name="connsiteY6013" fmla="*/ 2321952 h 7209248"/>
              <a:gd name="connsiteX6014" fmla="*/ 6782186 w 7427256"/>
              <a:gd name="connsiteY6014" fmla="*/ 2312992 h 7209248"/>
              <a:gd name="connsiteX6015" fmla="*/ 6786667 w 7427256"/>
              <a:gd name="connsiteY6015" fmla="*/ 2308513 h 7209248"/>
              <a:gd name="connsiteX6016" fmla="*/ 680906 w 7427256"/>
              <a:gd name="connsiteY6016" fmla="*/ 2299553 h 7209248"/>
              <a:gd name="connsiteX6017" fmla="*/ 671947 w 7427256"/>
              <a:gd name="connsiteY6017" fmla="*/ 2317472 h 7209248"/>
              <a:gd name="connsiteX6018" fmla="*/ 654028 w 7427256"/>
              <a:gd name="connsiteY6018" fmla="*/ 2326432 h 7209248"/>
              <a:gd name="connsiteX6019" fmla="*/ 654028 w 7427256"/>
              <a:gd name="connsiteY6019" fmla="*/ 2317472 h 7209248"/>
              <a:gd name="connsiteX6020" fmla="*/ 662988 w 7427256"/>
              <a:gd name="connsiteY6020" fmla="*/ 2308513 h 7209248"/>
              <a:gd name="connsiteX6021" fmla="*/ 680906 w 7427256"/>
              <a:gd name="connsiteY6021" fmla="*/ 2299553 h 7209248"/>
              <a:gd name="connsiteX6022" fmla="*/ 6840422 w 7427256"/>
              <a:gd name="connsiteY6022" fmla="*/ 2254757 h 7209248"/>
              <a:gd name="connsiteX6023" fmla="*/ 6844901 w 7427256"/>
              <a:gd name="connsiteY6023" fmla="*/ 2268195 h 7209248"/>
              <a:gd name="connsiteX6024" fmla="*/ 6840422 w 7427256"/>
              <a:gd name="connsiteY6024" fmla="*/ 2281635 h 7209248"/>
              <a:gd name="connsiteX6025" fmla="*/ 6835942 w 7427256"/>
              <a:gd name="connsiteY6025" fmla="*/ 2268195 h 7209248"/>
              <a:gd name="connsiteX6026" fmla="*/ 6840422 w 7427256"/>
              <a:gd name="connsiteY6026" fmla="*/ 2254757 h 7209248"/>
              <a:gd name="connsiteX6027" fmla="*/ 6800106 w 7427256"/>
              <a:gd name="connsiteY6027" fmla="*/ 2254757 h 7209248"/>
              <a:gd name="connsiteX6028" fmla="*/ 6809064 w 7427256"/>
              <a:gd name="connsiteY6028" fmla="*/ 2254757 h 7209248"/>
              <a:gd name="connsiteX6029" fmla="*/ 6800106 w 7427256"/>
              <a:gd name="connsiteY6029" fmla="*/ 2263717 h 7209248"/>
              <a:gd name="connsiteX6030" fmla="*/ 6800106 w 7427256"/>
              <a:gd name="connsiteY6030" fmla="*/ 2254757 h 7209248"/>
              <a:gd name="connsiteX6031" fmla="*/ 752581 w 7427256"/>
              <a:gd name="connsiteY6031" fmla="*/ 2254757 h 7209248"/>
              <a:gd name="connsiteX6032" fmla="*/ 734662 w 7427256"/>
              <a:gd name="connsiteY6032" fmla="*/ 2281635 h 7209248"/>
              <a:gd name="connsiteX6033" fmla="*/ 752581 w 7427256"/>
              <a:gd name="connsiteY6033" fmla="*/ 2290594 h 7209248"/>
              <a:gd name="connsiteX6034" fmla="*/ 6877380 w 7427256"/>
              <a:gd name="connsiteY6034" fmla="*/ 2249718 h 7209248"/>
              <a:gd name="connsiteX6035" fmla="*/ 6907616 w 7427256"/>
              <a:gd name="connsiteY6035" fmla="*/ 2281635 h 7209248"/>
              <a:gd name="connsiteX6036" fmla="*/ 6916576 w 7427256"/>
              <a:gd name="connsiteY6036" fmla="*/ 2308513 h 7209248"/>
              <a:gd name="connsiteX6037" fmla="*/ 6907616 w 7427256"/>
              <a:gd name="connsiteY6037" fmla="*/ 2299553 h 7209248"/>
              <a:gd name="connsiteX6038" fmla="*/ 6898658 w 7427256"/>
              <a:gd name="connsiteY6038" fmla="*/ 2286114 h 7209248"/>
              <a:gd name="connsiteX6039" fmla="*/ 6889698 w 7427256"/>
              <a:gd name="connsiteY6039" fmla="*/ 2272675 h 7209248"/>
              <a:gd name="connsiteX6040" fmla="*/ 6885218 w 7427256"/>
              <a:gd name="connsiteY6040" fmla="*/ 2268195 h 7209248"/>
              <a:gd name="connsiteX6041" fmla="*/ 6880738 w 7427256"/>
              <a:gd name="connsiteY6041" fmla="*/ 2263717 h 7209248"/>
              <a:gd name="connsiteX6042" fmla="*/ 6871778 w 7427256"/>
              <a:gd name="connsiteY6042" fmla="*/ 2254757 h 7209248"/>
              <a:gd name="connsiteX6043" fmla="*/ 6877380 w 7427256"/>
              <a:gd name="connsiteY6043" fmla="*/ 2249718 h 7209248"/>
              <a:gd name="connsiteX6044" fmla="*/ 1115433 w 7427256"/>
              <a:gd name="connsiteY6044" fmla="*/ 2245798 h 7209248"/>
              <a:gd name="connsiteX6045" fmla="*/ 1110953 w 7427256"/>
              <a:gd name="connsiteY6045" fmla="*/ 2259237 h 7209248"/>
              <a:gd name="connsiteX6046" fmla="*/ 1115433 w 7427256"/>
              <a:gd name="connsiteY6046" fmla="*/ 2272675 h 7209248"/>
              <a:gd name="connsiteX6047" fmla="*/ 1119913 w 7427256"/>
              <a:gd name="connsiteY6047" fmla="*/ 2259237 h 7209248"/>
              <a:gd name="connsiteX6048" fmla="*/ 1115433 w 7427256"/>
              <a:gd name="connsiteY6048" fmla="*/ 2245798 h 7209248"/>
              <a:gd name="connsiteX6049" fmla="*/ 886970 w 7427256"/>
              <a:gd name="connsiteY6049" fmla="*/ 2236839 h 7209248"/>
              <a:gd name="connsiteX6050" fmla="*/ 878010 w 7427256"/>
              <a:gd name="connsiteY6050" fmla="*/ 2245798 h 7209248"/>
              <a:gd name="connsiteX6051" fmla="*/ 873532 w 7427256"/>
              <a:gd name="connsiteY6051" fmla="*/ 2259237 h 7209248"/>
              <a:gd name="connsiteX6052" fmla="*/ 860093 w 7427256"/>
              <a:gd name="connsiteY6052" fmla="*/ 2263717 h 7209248"/>
              <a:gd name="connsiteX6053" fmla="*/ 824255 w 7427256"/>
              <a:gd name="connsiteY6053" fmla="*/ 2308513 h 7209248"/>
              <a:gd name="connsiteX6054" fmla="*/ 806336 w 7427256"/>
              <a:gd name="connsiteY6054" fmla="*/ 2308513 h 7209248"/>
              <a:gd name="connsiteX6055" fmla="*/ 797377 w 7427256"/>
              <a:gd name="connsiteY6055" fmla="*/ 2326432 h 7209248"/>
              <a:gd name="connsiteX6056" fmla="*/ 783939 w 7427256"/>
              <a:gd name="connsiteY6056" fmla="*/ 2348830 h 7209248"/>
              <a:gd name="connsiteX6057" fmla="*/ 761540 w 7427256"/>
              <a:gd name="connsiteY6057" fmla="*/ 2362269 h 7209248"/>
              <a:gd name="connsiteX6058" fmla="*/ 734662 w 7427256"/>
              <a:gd name="connsiteY6058" fmla="*/ 2384667 h 7209248"/>
              <a:gd name="connsiteX6059" fmla="*/ 721223 w 7427256"/>
              <a:gd name="connsiteY6059" fmla="*/ 2407065 h 7209248"/>
              <a:gd name="connsiteX6060" fmla="*/ 725703 w 7427256"/>
              <a:gd name="connsiteY6060" fmla="*/ 2416025 h 7209248"/>
              <a:gd name="connsiteX6061" fmla="*/ 721223 w 7427256"/>
              <a:gd name="connsiteY6061" fmla="*/ 2420504 h 7209248"/>
              <a:gd name="connsiteX6062" fmla="*/ 716743 w 7427256"/>
              <a:gd name="connsiteY6062" fmla="*/ 2433943 h 7209248"/>
              <a:gd name="connsiteX6063" fmla="*/ 707785 w 7427256"/>
              <a:gd name="connsiteY6063" fmla="*/ 2451861 h 7209248"/>
              <a:gd name="connsiteX6064" fmla="*/ 689866 w 7427256"/>
              <a:gd name="connsiteY6064" fmla="*/ 2460821 h 7209248"/>
              <a:gd name="connsiteX6065" fmla="*/ 671947 w 7427256"/>
              <a:gd name="connsiteY6065" fmla="*/ 2487699 h 7209248"/>
              <a:gd name="connsiteX6066" fmla="*/ 662988 w 7427256"/>
              <a:gd name="connsiteY6066" fmla="*/ 2505618 h 7209248"/>
              <a:gd name="connsiteX6067" fmla="*/ 654028 w 7427256"/>
              <a:gd name="connsiteY6067" fmla="*/ 2505618 h 7209248"/>
              <a:gd name="connsiteX6068" fmla="*/ 636109 w 7427256"/>
              <a:gd name="connsiteY6068" fmla="*/ 2514576 h 7209248"/>
              <a:gd name="connsiteX6069" fmla="*/ 609232 w 7427256"/>
              <a:gd name="connsiteY6069" fmla="*/ 2541454 h 7209248"/>
              <a:gd name="connsiteX6070" fmla="*/ 600273 w 7427256"/>
              <a:gd name="connsiteY6070" fmla="*/ 2541454 h 7209248"/>
              <a:gd name="connsiteX6071" fmla="*/ 586834 w 7427256"/>
              <a:gd name="connsiteY6071" fmla="*/ 2545934 h 7209248"/>
              <a:gd name="connsiteX6072" fmla="*/ 591313 w 7427256"/>
              <a:gd name="connsiteY6072" fmla="*/ 2559373 h 7209248"/>
              <a:gd name="connsiteX6073" fmla="*/ 595793 w 7427256"/>
              <a:gd name="connsiteY6073" fmla="*/ 2577292 h 7209248"/>
              <a:gd name="connsiteX6074" fmla="*/ 582354 w 7427256"/>
              <a:gd name="connsiteY6074" fmla="*/ 2586251 h 7209248"/>
              <a:gd name="connsiteX6075" fmla="*/ 582354 w 7427256"/>
              <a:gd name="connsiteY6075" fmla="*/ 2590731 h 7209248"/>
              <a:gd name="connsiteX6076" fmla="*/ 582354 w 7427256"/>
              <a:gd name="connsiteY6076" fmla="*/ 2604170 h 7209248"/>
              <a:gd name="connsiteX6077" fmla="*/ 609232 w 7427256"/>
              <a:gd name="connsiteY6077" fmla="*/ 2613130 h 7209248"/>
              <a:gd name="connsiteX6078" fmla="*/ 618192 w 7427256"/>
              <a:gd name="connsiteY6078" fmla="*/ 2595211 h 7209248"/>
              <a:gd name="connsiteX6079" fmla="*/ 627150 w 7427256"/>
              <a:gd name="connsiteY6079" fmla="*/ 2595211 h 7209248"/>
              <a:gd name="connsiteX6080" fmla="*/ 631630 w 7427256"/>
              <a:gd name="connsiteY6080" fmla="*/ 2590731 h 7209248"/>
              <a:gd name="connsiteX6081" fmla="*/ 636109 w 7427256"/>
              <a:gd name="connsiteY6081" fmla="*/ 2586251 h 7209248"/>
              <a:gd name="connsiteX6082" fmla="*/ 662988 w 7427256"/>
              <a:gd name="connsiteY6082" fmla="*/ 2550414 h 7209248"/>
              <a:gd name="connsiteX6083" fmla="*/ 676427 w 7427256"/>
              <a:gd name="connsiteY6083" fmla="*/ 2528015 h 7209248"/>
              <a:gd name="connsiteX6084" fmla="*/ 671947 w 7427256"/>
              <a:gd name="connsiteY6084" fmla="*/ 2523536 h 7209248"/>
              <a:gd name="connsiteX6085" fmla="*/ 689866 w 7427256"/>
              <a:gd name="connsiteY6085" fmla="*/ 2505618 h 7209248"/>
              <a:gd name="connsiteX6086" fmla="*/ 725703 w 7427256"/>
              <a:gd name="connsiteY6086" fmla="*/ 2469780 h 7209248"/>
              <a:gd name="connsiteX6087" fmla="*/ 752581 w 7427256"/>
              <a:gd name="connsiteY6087" fmla="*/ 2451861 h 7209248"/>
              <a:gd name="connsiteX6088" fmla="*/ 766020 w 7427256"/>
              <a:gd name="connsiteY6088" fmla="*/ 2438422 h 7209248"/>
              <a:gd name="connsiteX6089" fmla="*/ 766020 w 7427256"/>
              <a:gd name="connsiteY6089" fmla="*/ 2433943 h 7209248"/>
              <a:gd name="connsiteX6090" fmla="*/ 766020 w 7427256"/>
              <a:gd name="connsiteY6090" fmla="*/ 2429464 h 7209248"/>
              <a:gd name="connsiteX6091" fmla="*/ 770500 w 7427256"/>
              <a:gd name="connsiteY6091" fmla="*/ 2424984 h 7209248"/>
              <a:gd name="connsiteX6092" fmla="*/ 788419 w 7427256"/>
              <a:gd name="connsiteY6092" fmla="*/ 2416025 h 7209248"/>
              <a:gd name="connsiteX6093" fmla="*/ 788419 w 7427256"/>
              <a:gd name="connsiteY6093" fmla="*/ 2402586 h 7209248"/>
              <a:gd name="connsiteX6094" fmla="*/ 797377 w 7427256"/>
              <a:gd name="connsiteY6094" fmla="*/ 2389146 h 7209248"/>
              <a:gd name="connsiteX6095" fmla="*/ 806336 w 7427256"/>
              <a:gd name="connsiteY6095" fmla="*/ 2371228 h 7209248"/>
              <a:gd name="connsiteX6096" fmla="*/ 815296 w 7427256"/>
              <a:gd name="connsiteY6096" fmla="*/ 2362269 h 7209248"/>
              <a:gd name="connsiteX6097" fmla="*/ 828735 w 7427256"/>
              <a:gd name="connsiteY6097" fmla="*/ 2348830 h 7209248"/>
              <a:gd name="connsiteX6098" fmla="*/ 833215 w 7427256"/>
              <a:gd name="connsiteY6098" fmla="*/ 2344349 h 7209248"/>
              <a:gd name="connsiteX6099" fmla="*/ 851133 w 7427256"/>
              <a:gd name="connsiteY6099" fmla="*/ 2326432 h 7209248"/>
              <a:gd name="connsiteX6100" fmla="*/ 860093 w 7427256"/>
              <a:gd name="connsiteY6100" fmla="*/ 2299553 h 7209248"/>
              <a:gd name="connsiteX6101" fmla="*/ 869052 w 7427256"/>
              <a:gd name="connsiteY6101" fmla="*/ 2290594 h 7209248"/>
              <a:gd name="connsiteX6102" fmla="*/ 882490 w 7427256"/>
              <a:gd name="connsiteY6102" fmla="*/ 2277156 h 7209248"/>
              <a:gd name="connsiteX6103" fmla="*/ 895929 w 7427256"/>
              <a:gd name="connsiteY6103" fmla="*/ 2272675 h 7209248"/>
              <a:gd name="connsiteX6104" fmla="*/ 900409 w 7427256"/>
              <a:gd name="connsiteY6104" fmla="*/ 2254757 h 7209248"/>
              <a:gd name="connsiteX6105" fmla="*/ 886970 w 7427256"/>
              <a:gd name="connsiteY6105" fmla="*/ 2236839 h 7209248"/>
              <a:gd name="connsiteX6106" fmla="*/ 1227424 w 7427256"/>
              <a:gd name="connsiteY6106" fmla="*/ 2227879 h 7209248"/>
              <a:gd name="connsiteX6107" fmla="*/ 1191587 w 7427256"/>
              <a:gd name="connsiteY6107" fmla="*/ 2236839 h 7209248"/>
              <a:gd name="connsiteX6108" fmla="*/ 1173668 w 7427256"/>
              <a:gd name="connsiteY6108" fmla="*/ 2259237 h 7209248"/>
              <a:gd name="connsiteX6109" fmla="*/ 1155749 w 7427256"/>
              <a:gd name="connsiteY6109" fmla="*/ 2272675 h 7209248"/>
              <a:gd name="connsiteX6110" fmla="*/ 1160229 w 7427256"/>
              <a:gd name="connsiteY6110" fmla="*/ 2281635 h 7209248"/>
              <a:gd name="connsiteX6111" fmla="*/ 1173668 w 7427256"/>
              <a:gd name="connsiteY6111" fmla="*/ 2281635 h 7209248"/>
              <a:gd name="connsiteX6112" fmla="*/ 1191587 w 7427256"/>
              <a:gd name="connsiteY6112" fmla="*/ 2281635 h 7209248"/>
              <a:gd name="connsiteX6113" fmla="*/ 1182627 w 7427256"/>
              <a:gd name="connsiteY6113" fmla="*/ 2290594 h 7209248"/>
              <a:gd name="connsiteX6114" fmla="*/ 1227424 w 7427256"/>
              <a:gd name="connsiteY6114" fmla="*/ 2281635 h 7209248"/>
              <a:gd name="connsiteX6115" fmla="*/ 1236383 w 7427256"/>
              <a:gd name="connsiteY6115" fmla="*/ 2277156 h 7209248"/>
              <a:gd name="connsiteX6116" fmla="*/ 1245342 w 7427256"/>
              <a:gd name="connsiteY6116" fmla="*/ 2272675 h 7209248"/>
              <a:gd name="connsiteX6117" fmla="*/ 1254302 w 7427256"/>
              <a:gd name="connsiteY6117" fmla="*/ 2272675 h 7209248"/>
              <a:gd name="connsiteX6118" fmla="*/ 1249822 w 7427256"/>
              <a:gd name="connsiteY6118" fmla="*/ 2263717 h 7209248"/>
              <a:gd name="connsiteX6119" fmla="*/ 1245342 w 7427256"/>
              <a:gd name="connsiteY6119" fmla="*/ 2245798 h 7209248"/>
              <a:gd name="connsiteX6120" fmla="*/ 1227424 w 7427256"/>
              <a:gd name="connsiteY6120" fmla="*/ 2227879 h 7209248"/>
              <a:gd name="connsiteX6121" fmla="*/ 6854980 w 7427256"/>
              <a:gd name="connsiteY6121" fmla="*/ 2222279 h 7209248"/>
              <a:gd name="connsiteX6122" fmla="*/ 6858340 w 7427256"/>
              <a:gd name="connsiteY6122" fmla="*/ 2223399 h 7209248"/>
              <a:gd name="connsiteX6123" fmla="*/ 6862821 w 7427256"/>
              <a:gd name="connsiteY6123" fmla="*/ 2227879 h 7209248"/>
              <a:gd name="connsiteX6124" fmla="*/ 6853861 w 7427256"/>
              <a:gd name="connsiteY6124" fmla="*/ 2227879 h 7209248"/>
              <a:gd name="connsiteX6125" fmla="*/ 6854980 w 7427256"/>
              <a:gd name="connsiteY6125" fmla="*/ 2222279 h 7209248"/>
              <a:gd name="connsiteX6126" fmla="*/ 1290138 w 7427256"/>
              <a:gd name="connsiteY6126" fmla="*/ 2218920 h 7209248"/>
              <a:gd name="connsiteX6127" fmla="*/ 1281179 w 7427256"/>
              <a:gd name="connsiteY6127" fmla="*/ 2227879 h 7209248"/>
              <a:gd name="connsiteX6128" fmla="*/ 1290138 w 7427256"/>
              <a:gd name="connsiteY6128" fmla="*/ 2227879 h 7209248"/>
              <a:gd name="connsiteX6129" fmla="*/ 1299098 w 7427256"/>
              <a:gd name="connsiteY6129" fmla="*/ 2227879 h 7209248"/>
              <a:gd name="connsiteX6130" fmla="*/ 1150149 w 7427256"/>
              <a:gd name="connsiteY6130" fmla="*/ 2213320 h 7209248"/>
              <a:gd name="connsiteX6131" fmla="*/ 1146790 w 7427256"/>
              <a:gd name="connsiteY6131" fmla="*/ 2218920 h 7209248"/>
              <a:gd name="connsiteX6132" fmla="*/ 1146790 w 7427256"/>
              <a:gd name="connsiteY6132" fmla="*/ 2227879 h 7209248"/>
              <a:gd name="connsiteX6133" fmla="*/ 1164709 w 7427256"/>
              <a:gd name="connsiteY6133" fmla="*/ 2227879 h 7209248"/>
              <a:gd name="connsiteX6134" fmla="*/ 1160229 w 7427256"/>
              <a:gd name="connsiteY6134" fmla="*/ 2214440 h 7209248"/>
              <a:gd name="connsiteX6135" fmla="*/ 1150149 w 7427256"/>
              <a:gd name="connsiteY6135" fmla="*/ 2213320 h 7209248"/>
              <a:gd name="connsiteX6136" fmla="*/ 6925535 w 7427256"/>
              <a:gd name="connsiteY6136" fmla="*/ 2209960 h 7209248"/>
              <a:gd name="connsiteX6137" fmla="*/ 6934494 w 7427256"/>
              <a:gd name="connsiteY6137" fmla="*/ 2227879 h 7209248"/>
              <a:gd name="connsiteX6138" fmla="*/ 6930015 w 7427256"/>
              <a:gd name="connsiteY6138" fmla="*/ 2232359 h 7209248"/>
              <a:gd name="connsiteX6139" fmla="*/ 6925535 w 7427256"/>
              <a:gd name="connsiteY6139" fmla="*/ 2227879 h 7209248"/>
              <a:gd name="connsiteX6140" fmla="*/ 6925535 w 7427256"/>
              <a:gd name="connsiteY6140" fmla="*/ 2209960 h 7209248"/>
              <a:gd name="connsiteX6141" fmla="*/ 6504448 w 7427256"/>
              <a:gd name="connsiteY6141" fmla="*/ 2209960 h 7209248"/>
              <a:gd name="connsiteX6142" fmla="*/ 6495490 w 7427256"/>
              <a:gd name="connsiteY6142" fmla="*/ 2218920 h 7209248"/>
              <a:gd name="connsiteX6143" fmla="*/ 6504448 w 7427256"/>
              <a:gd name="connsiteY6143" fmla="*/ 2227879 h 7209248"/>
              <a:gd name="connsiteX6144" fmla="*/ 6513408 w 7427256"/>
              <a:gd name="connsiteY6144" fmla="*/ 2218920 h 7209248"/>
              <a:gd name="connsiteX6145" fmla="*/ 6504448 w 7427256"/>
              <a:gd name="connsiteY6145" fmla="*/ 2209960 h 7209248"/>
              <a:gd name="connsiteX6146" fmla="*/ 6970332 w 7427256"/>
              <a:gd name="connsiteY6146" fmla="*/ 2201001 h 7209248"/>
              <a:gd name="connsiteX6147" fmla="*/ 6970332 w 7427256"/>
              <a:gd name="connsiteY6147" fmla="*/ 2209960 h 7209248"/>
              <a:gd name="connsiteX6148" fmla="*/ 6961372 w 7427256"/>
              <a:gd name="connsiteY6148" fmla="*/ 2218920 h 7209248"/>
              <a:gd name="connsiteX6149" fmla="*/ 6961372 w 7427256"/>
              <a:gd name="connsiteY6149" fmla="*/ 2209960 h 7209248"/>
              <a:gd name="connsiteX6150" fmla="*/ 6961372 w 7427256"/>
              <a:gd name="connsiteY6150" fmla="*/ 2205482 h 7209248"/>
              <a:gd name="connsiteX6151" fmla="*/ 6970332 w 7427256"/>
              <a:gd name="connsiteY6151" fmla="*/ 2201001 h 7209248"/>
              <a:gd name="connsiteX6152" fmla="*/ 6594041 w 7427256"/>
              <a:gd name="connsiteY6152" fmla="*/ 2201001 h 7209248"/>
              <a:gd name="connsiteX6153" fmla="*/ 6594041 w 7427256"/>
              <a:gd name="connsiteY6153" fmla="*/ 2218920 h 7209248"/>
              <a:gd name="connsiteX6154" fmla="*/ 6603001 w 7427256"/>
              <a:gd name="connsiteY6154" fmla="*/ 2227879 h 7209248"/>
              <a:gd name="connsiteX6155" fmla="*/ 6629879 w 7427256"/>
              <a:gd name="connsiteY6155" fmla="*/ 2254757 h 7209248"/>
              <a:gd name="connsiteX6156" fmla="*/ 6638838 w 7427256"/>
              <a:gd name="connsiteY6156" fmla="*/ 2254757 h 7209248"/>
              <a:gd name="connsiteX6157" fmla="*/ 6643318 w 7427256"/>
              <a:gd name="connsiteY6157" fmla="*/ 2277156 h 7209248"/>
              <a:gd name="connsiteX6158" fmla="*/ 6656756 w 7427256"/>
              <a:gd name="connsiteY6158" fmla="*/ 2290594 h 7209248"/>
              <a:gd name="connsiteX6159" fmla="*/ 6661236 w 7427256"/>
              <a:gd name="connsiteY6159" fmla="*/ 2304033 h 7209248"/>
              <a:gd name="connsiteX6160" fmla="*/ 6665716 w 7427256"/>
              <a:gd name="connsiteY6160" fmla="*/ 2308513 h 7209248"/>
              <a:gd name="connsiteX6161" fmla="*/ 6688114 w 7427256"/>
              <a:gd name="connsiteY6161" fmla="*/ 2312992 h 7209248"/>
              <a:gd name="connsiteX6162" fmla="*/ 6683634 w 7427256"/>
              <a:gd name="connsiteY6162" fmla="*/ 2290594 h 7209248"/>
              <a:gd name="connsiteX6163" fmla="*/ 6679155 w 7427256"/>
              <a:gd name="connsiteY6163" fmla="*/ 2277156 h 7209248"/>
              <a:gd name="connsiteX6164" fmla="*/ 6674675 w 7427256"/>
              <a:gd name="connsiteY6164" fmla="*/ 2272675 h 7209248"/>
              <a:gd name="connsiteX6165" fmla="*/ 6656756 w 7427256"/>
              <a:gd name="connsiteY6165" fmla="*/ 2263717 h 7209248"/>
              <a:gd name="connsiteX6166" fmla="*/ 6638838 w 7427256"/>
              <a:gd name="connsiteY6166" fmla="*/ 2236839 h 7209248"/>
              <a:gd name="connsiteX6167" fmla="*/ 6625399 w 7427256"/>
              <a:gd name="connsiteY6167" fmla="*/ 2214440 h 7209248"/>
              <a:gd name="connsiteX6168" fmla="*/ 6594041 w 7427256"/>
              <a:gd name="connsiteY6168" fmla="*/ 2201001 h 7209248"/>
              <a:gd name="connsiteX6169" fmla="*/ 855053 w 7427256"/>
              <a:gd name="connsiteY6169" fmla="*/ 2195402 h 7209248"/>
              <a:gd name="connsiteX6170" fmla="*/ 833215 w 7427256"/>
              <a:gd name="connsiteY6170" fmla="*/ 2205482 h 7209248"/>
              <a:gd name="connsiteX6171" fmla="*/ 815296 w 7427256"/>
              <a:gd name="connsiteY6171" fmla="*/ 2227879 h 7209248"/>
              <a:gd name="connsiteX6172" fmla="*/ 842174 w 7427256"/>
              <a:gd name="connsiteY6172" fmla="*/ 2245798 h 7209248"/>
              <a:gd name="connsiteX6173" fmla="*/ 851133 w 7427256"/>
              <a:gd name="connsiteY6173" fmla="*/ 2227879 h 7209248"/>
              <a:gd name="connsiteX6174" fmla="*/ 860093 w 7427256"/>
              <a:gd name="connsiteY6174" fmla="*/ 2214440 h 7209248"/>
              <a:gd name="connsiteX6175" fmla="*/ 869052 w 7427256"/>
              <a:gd name="connsiteY6175" fmla="*/ 2205482 h 7209248"/>
              <a:gd name="connsiteX6176" fmla="*/ 860093 w 7427256"/>
              <a:gd name="connsiteY6176" fmla="*/ 2196521 h 7209248"/>
              <a:gd name="connsiteX6177" fmla="*/ 855053 w 7427256"/>
              <a:gd name="connsiteY6177" fmla="*/ 2195402 h 7209248"/>
              <a:gd name="connsiteX6178" fmla="*/ 7055446 w 7427256"/>
              <a:gd name="connsiteY6178" fmla="*/ 2192043 h 7209248"/>
              <a:gd name="connsiteX6179" fmla="*/ 7059924 w 7427256"/>
              <a:gd name="connsiteY6179" fmla="*/ 2205482 h 7209248"/>
              <a:gd name="connsiteX6180" fmla="*/ 7046486 w 7427256"/>
              <a:gd name="connsiteY6180" fmla="*/ 2218920 h 7209248"/>
              <a:gd name="connsiteX6181" fmla="*/ 7042007 w 7427256"/>
              <a:gd name="connsiteY6181" fmla="*/ 2209960 h 7209248"/>
              <a:gd name="connsiteX6182" fmla="*/ 7050966 w 7427256"/>
              <a:gd name="connsiteY6182" fmla="*/ 2201001 h 7209248"/>
              <a:gd name="connsiteX6183" fmla="*/ 7055446 w 7427256"/>
              <a:gd name="connsiteY6183" fmla="*/ 2192043 h 7209248"/>
              <a:gd name="connsiteX6184" fmla="*/ 6737390 w 7427256"/>
              <a:gd name="connsiteY6184" fmla="*/ 2192043 h 7209248"/>
              <a:gd name="connsiteX6185" fmla="*/ 6746350 w 7427256"/>
              <a:gd name="connsiteY6185" fmla="*/ 2201001 h 7209248"/>
              <a:gd name="connsiteX6186" fmla="*/ 6737390 w 7427256"/>
              <a:gd name="connsiteY6186" fmla="*/ 2209960 h 7209248"/>
              <a:gd name="connsiteX6187" fmla="*/ 1216225 w 7427256"/>
              <a:gd name="connsiteY6187" fmla="*/ 2186443 h 7209248"/>
              <a:gd name="connsiteX6188" fmla="*/ 1200545 w 7427256"/>
              <a:gd name="connsiteY6188" fmla="*/ 2187563 h 7209248"/>
              <a:gd name="connsiteX6189" fmla="*/ 1182627 w 7427256"/>
              <a:gd name="connsiteY6189" fmla="*/ 2192043 h 7209248"/>
              <a:gd name="connsiteX6190" fmla="*/ 1187107 w 7427256"/>
              <a:gd name="connsiteY6190" fmla="*/ 2201001 h 7209248"/>
              <a:gd name="connsiteX6191" fmla="*/ 1191587 w 7427256"/>
              <a:gd name="connsiteY6191" fmla="*/ 2201001 h 7209248"/>
              <a:gd name="connsiteX6192" fmla="*/ 1209504 w 7427256"/>
              <a:gd name="connsiteY6192" fmla="*/ 2209960 h 7209248"/>
              <a:gd name="connsiteX6193" fmla="*/ 1227424 w 7427256"/>
              <a:gd name="connsiteY6193" fmla="*/ 2201001 h 7209248"/>
              <a:gd name="connsiteX6194" fmla="*/ 1227424 w 7427256"/>
              <a:gd name="connsiteY6194" fmla="*/ 2192043 h 7209248"/>
              <a:gd name="connsiteX6195" fmla="*/ 1216225 w 7427256"/>
              <a:gd name="connsiteY6195" fmla="*/ 2186443 h 7209248"/>
              <a:gd name="connsiteX6196" fmla="*/ 6961372 w 7427256"/>
              <a:gd name="connsiteY6196" fmla="*/ 2183083 h 7209248"/>
              <a:gd name="connsiteX6197" fmla="*/ 6988250 w 7427256"/>
              <a:gd name="connsiteY6197" fmla="*/ 2183083 h 7209248"/>
              <a:gd name="connsiteX6198" fmla="*/ 7006169 w 7427256"/>
              <a:gd name="connsiteY6198" fmla="*/ 2187563 h 7209248"/>
              <a:gd name="connsiteX6199" fmla="*/ 7015128 w 7427256"/>
              <a:gd name="connsiteY6199" fmla="*/ 2192043 h 7209248"/>
              <a:gd name="connsiteX6200" fmla="*/ 7015128 w 7427256"/>
              <a:gd name="connsiteY6200" fmla="*/ 2227879 h 7209248"/>
              <a:gd name="connsiteX6201" fmla="*/ 7015128 w 7427256"/>
              <a:gd name="connsiteY6201" fmla="*/ 2245798 h 7209248"/>
              <a:gd name="connsiteX6202" fmla="*/ 7024087 w 7427256"/>
              <a:gd name="connsiteY6202" fmla="*/ 2254757 h 7209248"/>
              <a:gd name="connsiteX6203" fmla="*/ 7028568 w 7427256"/>
              <a:gd name="connsiteY6203" fmla="*/ 2259237 h 7209248"/>
              <a:gd name="connsiteX6204" fmla="*/ 7042007 w 7427256"/>
              <a:gd name="connsiteY6204" fmla="*/ 2263717 h 7209248"/>
              <a:gd name="connsiteX6205" fmla="*/ 7042007 w 7427256"/>
              <a:gd name="connsiteY6205" fmla="*/ 2272675 h 7209248"/>
              <a:gd name="connsiteX6206" fmla="*/ 7050966 w 7427256"/>
              <a:gd name="connsiteY6206" fmla="*/ 2290594 h 7209248"/>
              <a:gd name="connsiteX6207" fmla="*/ 7050966 w 7427256"/>
              <a:gd name="connsiteY6207" fmla="*/ 2308513 h 7209248"/>
              <a:gd name="connsiteX6208" fmla="*/ 7033047 w 7427256"/>
              <a:gd name="connsiteY6208" fmla="*/ 2290594 h 7209248"/>
              <a:gd name="connsiteX6209" fmla="*/ 7019608 w 7427256"/>
              <a:gd name="connsiteY6209" fmla="*/ 2263717 h 7209248"/>
              <a:gd name="connsiteX6210" fmla="*/ 6988250 w 7427256"/>
              <a:gd name="connsiteY6210" fmla="*/ 2254757 h 7209248"/>
              <a:gd name="connsiteX6211" fmla="*/ 6970332 w 7427256"/>
              <a:gd name="connsiteY6211" fmla="*/ 2245798 h 7209248"/>
              <a:gd name="connsiteX6212" fmla="*/ 6979292 w 7427256"/>
              <a:gd name="connsiteY6212" fmla="*/ 2241318 h 7209248"/>
              <a:gd name="connsiteX6213" fmla="*/ 6979292 w 7427256"/>
              <a:gd name="connsiteY6213" fmla="*/ 2227879 h 7209248"/>
              <a:gd name="connsiteX6214" fmla="*/ 6988250 w 7427256"/>
              <a:gd name="connsiteY6214" fmla="*/ 2227879 h 7209248"/>
              <a:gd name="connsiteX6215" fmla="*/ 6979292 w 7427256"/>
              <a:gd name="connsiteY6215" fmla="*/ 2192043 h 7209248"/>
              <a:gd name="connsiteX6216" fmla="*/ 886970 w 7427256"/>
              <a:gd name="connsiteY6216" fmla="*/ 2183083 h 7209248"/>
              <a:gd name="connsiteX6217" fmla="*/ 878010 w 7427256"/>
              <a:gd name="connsiteY6217" fmla="*/ 2187563 h 7209248"/>
              <a:gd name="connsiteX6218" fmla="*/ 886970 w 7427256"/>
              <a:gd name="connsiteY6218" fmla="*/ 2192043 h 7209248"/>
              <a:gd name="connsiteX6219" fmla="*/ 895929 w 7427256"/>
              <a:gd name="connsiteY6219" fmla="*/ 2183083 h 7209248"/>
              <a:gd name="connsiteX6220" fmla="*/ 1405489 w 7427256"/>
              <a:gd name="connsiteY6220" fmla="*/ 2177483 h 7209248"/>
              <a:gd name="connsiteX6221" fmla="*/ 1397650 w 7427256"/>
              <a:gd name="connsiteY6221" fmla="*/ 2183083 h 7209248"/>
              <a:gd name="connsiteX6222" fmla="*/ 1370772 w 7427256"/>
              <a:gd name="connsiteY6222" fmla="*/ 2218920 h 7209248"/>
              <a:gd name="connsiteX6223" fmla="*/ 1379731 w 7427256"/>
              <a:gd name="connsiteY6223" fmla="*/ 2209960 h 7209248"/>
              <a:gd name="connsiteX6224" fmla="*/ 1388691 w 7427256"/>
              <a:gd name="connsiteY6224" fmla="*/ 2205482 h 7209248"/>
              <a:gd name="connsiteX6225" fmla="*/ 1397650 w 7427256"/>
              <a:gd name="connsiteY6225" fmla="*/ 2201001 h 7209248"/>
              <a:gd name="connsiteX6226" fmla="*/ 1406609 w 7427256"/>
              <a:gd name="connsiteY6226" fmla="*/ 2192043 h 7209248"/>
              <a:gd name="connsiteX6227" fmla="*/ 1411089 w 7427256"/>
              <a:gd name="connsiteY6227" fmla="*/ 2178603 h 7209248"/>
              <a:gd name="connsiteX6228" fmla="*/ 1405489 w 7427256"/>
              <a:gd name="connsiteY6228" fmla="*/ 2177483 h 7209248"/>
              <a:gd name="connsiteX6229" fmla="*/ 7033047 w 7427256"/>
              <a:gd name="connsiteY6229" fmla="*/ 2174124 h 7209248"/>
              <a:gd name="connsiteX6230" fmla="*/ 7033047 w 7427256"/>
              <a:gd name="connsiteY6230" fmla="*/ 2183083 h 7209248"/>
              <a:gd name="connsiteX6231" fmla="*/ 7024087 w 7427256"/>
              <a:gd name="connsiteY6231" fmla="*/ 2178603 h 7209248"/>
              <a:gd name="connsiteX6232" fmla="*/ 7033047 w 7427256"/>
              <a:gd name="connsiteY6232" fmla="*/ 2174124 h 7209248"/>
              <a:gd name="connsiteX6233" fmla="*/ 725703 w 7427256"/>
              <a:gd name="connsiteY6233" fmla="*/ 2156205 h 7209248"/>
              <a:gd name="connsiteX6234" fmla="*/ 716743 w 7427256"/>
              <a:gd name="connsiteY6234" fmla="*/ 2174124 h 7209248"/>
              <a:gd name="connsiteX6235" fmla="*/ 703305 w 7427256"/>
              <a:gd name="connsiteY6235" fmla="*/ 2192043 h 7209248"/>
              <a:gd name="connsiteX6236" fmla="*/ 698825 w 7427256"/>
              <a:gd name="connsiteY6236" fmla="*/ 2183083 h 7209248"/>
              <a:gd name="connsiteX6237" fmla="*/ 735782 w 7427256"/>
              <a:gd name="connsiteY6237" fmla="*/ 2150605 h 7209248"/>
              <a:gd name="connsiteX6238" fmla="*/ 739142 w 7427256"/>
              <a:gd name="connsiteY6238" fmla="*/ 2151725 h 7209248"/>
              <a:gd name="connsiteX6239" fmla="*/ 743622 w 7427256"/>
              <a:gd name="connsiteY6239" fmla="*/ 2156205 h 7209248"/>
              <a:gd name="connsiteX6240" fmla="*/ 734662 w 7427256"/>
              <a:gd name="connsiteY6240" fmla="*/ 2156205 h 7209248"/>
              <a:gd name="connsiteX6241" fmla="*/ 735782 w 7427256"/>
              <a:gd name="connsiteY6241" fmla="*/ 2150605 h 7209248"/>
              <a:gd name="connsiteX6242" fmla="*/ 909368 w 7427256"/>
              <a:gd name="connsiteY6242" fmla="*/ 2147245 h 7209248"/>
              <a:gd name="connsiteX6243" fmla="*/ 904889 w 7427256"/>
              <a:gd name="connsiteY6243" fmla="*/ 2151725 h 7209248"/>
              <a:gd name="connsiteX6244" fmla="*/ 913848 w 7427256"/>
              <a:gd name="connsiteY6244" fmla="*/ 2156205 h 7209248"/>
              <a:gd name="connsiteX6245" fmla="*/ 922808 w 7427256"/>
              <a:gd name="connsiteY6245" fmla="*/ 2156205 h 7209248"/>
              <a:gd name="connsiteX6246" fmla="*/ 913848 w 7427256"/>
              <a:gd name="connsiteY6246" fmla="*/ 2147245 h 7209248"/>
              <a:gd name="connsiteX6247" fmla="*/ 909368 w 7427256"/>
              <a:gd name="connsiteY6247" fmla="*/ 2147245 h 7209248"/>
              <a:gd name="connsiteX6248" fmla="*/ 6853861 w 7427256"/>
              <a:gd name="connsiteY6248" fmla="*/ 2138286 h 7209248"/>
              <a:gd name="connsiteX6249" fmla="*/ 6853861 w 7427256"/>
              <a:gd name="connsiteY6249" fmla="*/ 2201001 h 7209248"/>
              <a:gd name="connsiteX6250" fmla="*/ 6844901 w 7427256"/>
              <a:gd name="connsiteY6250" fmla="*/ 2205482 h 7209248"/>
              <a:gd name="connsiteX6251" fmla="*/ 6844901 w 7427256"/>
              <a:gd name="connsiteY6251" fmla="*/ 2209960 h 7209248"/>
              <a:gd name="connsiteX6252" fmla="*/ 6835942 w 7427256"/>
              <a:gd name="connsiteY6252" fmla="*/ 2209960 h 7209248"/>
              <a:gd name="connsiteX6253" fmla="*/ 6840422 w 7427256"/>
              <a:gd name="connsiteY6253" fmla="*/ 2192043 h 7209248"/>
              <a:gd name="connsiteX6254" fmla="*/ 6844901 w 7427256"/>
              <a:gd name="connsiteY6254" fmla="*/ 2156205 h 7209248"/>
              <a:gd name="connsiteX6255" fmla="*/ 1303577 w 7427256"/>
              <a:gd name="connsiteY6255" fmla="*/ 2138286 h 7209248"/>
              <a:gd name="connsiteX6256" fmla="*/ 1290138 w 7427256"/>
              <a:gd name="connsiteY6256" fmla="*/ 2147245 h 7209248"/>
              <a:gd name="connsiteX6257" fmla="*/ 1281179 w 7427256"/>
              <a:gd name="connsiteY6257" fmla="*/ 2151725 h 7209248"/>
              <a:gd name="connsiteX6258" fmla="*/ 1263261 w 7427256"/>
              <a:gd name="connsiteY6258" fmla="*/ 2156205 h 7209248"/>
              <a:gd name="connsiteX6259" fmla="*/ 1254302 w 7427256"/>
              <a:gd name="connsiteY6259" fmla="*/ 2156205 h 7209248"/>
              <a:gd name="connsiteX6260" fmla="*/ 1236383 w 7427256"/>
              <a:gd name="connsiteY6260" fmla="*/ 2147245 h 7209248"/>
              <a:gd name="connsiteX6261" fmla="*/ 1236383 w 7427256"/>
              <a:gd name="connsiteY6261" fmla="*/ 2165164 h 7209248"/>
              <a:gd name="connsiteX6262" fmla="*/ 1236383 w 7427256"/>
              <a:gd name="connsiteY6262" fmla="*/ 2183083 h 7209248"/>
              <a:gd name="connsiteX6263" fmla="*/ 1254302 w 7427256"/>
              <a:gd name="connsiteY6263" fmla="*/ 2227879 h 7209248"/>
              <a:gd name="connsiteX6264" fmla="*/ 1281179 w 7427256"/>
              <a:gd name="connsiteY6264" fmla="*/ 2209960 h 7209248"/>
              <a:gd name="connsiteX6265" fmla="*/ 1308057 w 7427256"/>
              <a:gd name="connsiteY6265" fmla="*/ 2174124 h 7209248"/>
              <a:gd name="connsiteX6266" fmla="*/ 1317017 w 7427256"/>
              <a:gd name="connsiteY6266" fmla="*/ 2165164 h 7209248"/>
              <a:gd name="connsiteX6267" fmla="*/ 1308057 w 7427256"/>
              <a:gd name="connsiteY6267" fmla="*/ 2138286 h 7209248"/>
              <a:gd name="connsiteX6268" fmla="*/ 1303577 w 7427256"/>
              <a:gd name="connsiteY6268" fmla="*/ 2138286 h 7209248"/>
              <a:gd name="connsiteX6269" fmla="*/ 6746350 w 7427256"/>
              <a:gd name="connsiteY6269" fmla="*/ 2129327 h 7209248"/>
              <a:gd name="connsiteX6270" fmla="*/ 6746350 w 7427256"/>
              <a:gd name="connsiteY6270" fmla="*/ 2138286 h 7209248"/>
              <a:gd name="connsiteX6271" fmla="*/ 6755308 w 7427256"/>
              <a:gd name="connsiteY6271" fmla="*/ 2160685 h 7209248"/>
              <a:gd name="connsiteX6272" fmla="*/ 6773227 w 7427256"/>
              <a:gd name="connsiteY6272" fmla="*/ 2160685 h 7209248"/>
              <a:gd name="connsiteX6273" fmla="*/ 6791146 w 7427256"/>
              <a:gd name="connsiteY6273" fmla="*/ 2165164 h 7209248"/>
              <a:gd name="connsiteX6274" fmla="*/ 6795626 w 7427256"/>
              <a:gd name="connsiteY6274" fmla="*/ 2183083 h 7209248"/>
              <a:gd name="connsiteX6275" fmla="*/ 6795626 w 7427256"/>
              <a:gd name="connsiteY6275" fmla="*/ 2196521 h 7209248"/>
              <a:gd name="connsiteX6276" fmla="*/ 6795626 w 7427256"/>
              <a:gd name="connsiteY6276" fmla="*/ 2209960 h 7209248"/>
              <a:gd name="connsiteX6277" fmla="*/ 6791146 w 7427256"/>
              <a:gd name="connsiteY6277" fmla="*/ 2218920 h 7209248"/>
              <a:gd name="connsiteX6278" fmla="*/ 6782186 w 7427256"/>
              <a:gd name="connsiteY6278" fmla="*/ 2201001 h 7209248"/>
              <a:gd name="connsiteX6279" fmla="*/ 6773227 w 7427256"/>
              <a:gd name="connsiteY6279" fmla="*/ 2183083 h 7209248"/>
              <a:gd name="connsiteX6280" fmla="*/ 6719472 w 7427256"/>
              <a:gd name="connsiteY6280" fmla="*/ 2165164 h 7209248"/>
              <a:gd name="connsiteX6281" fmla="*/ 6692594 w 7427256"/>
              <a:gd name="connsiteY6281" fmla="*/ 2165164 h 7209248"/>
              <a:gd name="connsiteX6282" fmla="*/ 6710513 w 7427256"/>
              <a:gd name="connsiteY6282" fmla="*/ 2156205 h 7209248"/>
              <a:gd name="connsiteX6283" fmla="*/ 6719472 w 7427256"/>
              <a:gd name="connsiteY6283" fmla="*/ 2156205 h 7209248"/>
              <a:gd name="connsiteX6284" fmla="*/ 1420049 w 7427256"/>
              <a:gd name="connsiteY6284" fmla="*/ 2120368 h 7209248"/>
              <a:gd name="connsiteX6285" fmla="*/ 1406609 w 7427256"/>
              <a:gd name="connsiteY6285" fmla="*/ 2124847 h 7209248"/>
              <a:gd name="connsiteX6286" fmla="*/ 1397650 w 7427256"/>
              <a:gd name="connsiteY6286" fmla="*/ 2138286 h 7209248"/>
              <a:gd name="connsiteX6287" fmla="*/ 1424528 w 7427256"/>
              <a:gd name="connsiteY6287" fmla="*/ 2129327 h 7209248"/>
              <a:gd name="connsiteX6288" fmla="*/ 1420049 w 7427256"/>
              <a:gd name="connsiteY6288" fmla="*/ 2120368 h 7209248"/>
              <a:gd name="connsiteX6289" fmla="*/ 824255 w 7427256"/>
              <a:gd name="connsiteY6289" fmla="*/ 2120368 h 7209248"/>
              <a:gd name="connsiteX6290" fmla="*/ 828735 w 7427256"/>
              <a:gd name="connsiteY6290" fmla="*/ 2120368 h 7209248"/>
              <a:gd name="connsiteX6291" fmla="*/ 833215 w 7427256"/>
              <a:gd name="connsiteY6291" fmla="*/ 2129327 h 7209248"/>
              <a:gd name="connsiteX6292" fmla="*/ 828735 w 7427256"/>
              <a:gd name="connsiteY6292" fmla="*/ 2138286 h 7209248"/>
              <a:gd name="connsiteX6293" fmla="*/ 815296 w 7427256"/>
              <a:gd name="connsiteY6293" fmla="*/ 2129327 h 7209248"/>
              <a:gd name="connsiteX6294" fmla="*/ 824255 w 7427256"/>
              <a:gd name="connsiteY6294" fmla="*/ 2120368 h 7209248"/>
              <a:gd name="connsiteX6295" fmla="*/ 1460365 w 7427256"/>
              <a:gd name="connsiteY6295" fmla="*/ 2111408 h 7209248"/>
              <a:gd name="connsiteX6296" fmla="*/ 1469324 w 7427256"/>
              <a:gd name="connsiteY6296" fmla="*/ 2120368 h 7209248"/>
              <a:gd name="connsiteX6297" fmla="*/ 1469324 w 7427256"/>
              <a:gd name="connsiteY6297" fmla="*/ 2111408 h 7209248"/>
              <a:gd name="connsiteX6298" fmla="*/ 788419 w 7427256"/>
              <a:gd name="connsiteY6298" fmla="*/ 2111408 h 7209248"/>
              <a:gd name="connsiteX6299" fmla="*/ 788419 w 7427256"/>
              <a:gd name="connsiteY6299" fmla="*/ 2138286 h 7209248"/>
              <a:gd name="connsiteX6300" fmla="*/ 779459 w 7427256"/>
              <a:gd name="connsiteY6300" fmla="*/ 2156205 h 7209248"/>
              <a:gd name="connsiteX6301" fmla="*/ 770500 w 7427256"/>
              <a:gd name="connsiteY6301" fmla="*/ 2156205 h 7209248"/>
              <a:gd name="connsiteX6302" fmla="*/ 761540 w 7427256"/>
              <a:gd name="connsiteY6302" fmla="*/ 2165164 h 7209248"/>
              <a:gd name="connsiteX6303" fmla="*/ 757061 w 7427256"/>
              <a:gd name="connsiteY6303" fmla="*/ 2142766 h 7209248"/>
              <a:gd name="connsiteX6304" fmla="*/ 770500 w 7427256"/>
              <a:gd name="connsiteY6304" fmla="*/ 2129327 h 7209248"/>
              <a:gd name="connsiteX6305" fmla="*/ 774979 w 7427256"/>
              <a:gd name="connsiteY6305" fmla="*/ 2124847 h 7209248"/>
              <a:gd name="connsiteX6306" fmla="*/ 779459 w 7427256"/>
              <a:gd name="connsiteY6306" fmla="*/ 2120368 h 7209248"/>
              <a:gd name="connsiteX6307" fmla="*/ 1412768 w 7427256"/>
              <a:gd name="connsiteY6307" fmla="*/ 2090691 h 7209248"/>
              <a:gd name="connsiteX6308" fmla="*/ 1397650 w 7427256"/>
              <a:gd name="connsiteY6308" fmla="*/ 2102448 h 7209248"/>
              <a:gd name="connsiteX6309" fmla="*/ 1415569 w 7427256"/>
              <a:gd name="connsiteY6309" fmla="*/ 2111408 h 7209248"/>
              <a:gd name="connsiteX6310" fmla="*/ 1424528 w 7427256"/>
              <a:gd name="connsiteY6310" fmla="*/ 2093490 h 7209248"/>
              <a:gd name="connsiteX6311" fmla="*/ 1412768 w 7427256"/>
              <a:gd name="connsiteY6311" fmla="*/ 2090691 h 7209248"/>
              <a:gd name="connsiteX6312" fmla="*/ 808577 w 7427256"/>
              <a:gd name="connsiteY6312" fmla="*/ 2071092 h 7209248"/>
              <a:gd name="connsiteX6313" fmla="*/ 824255 w 7427256"/>
              <a:gd name="connsiteY6313" fmla="*/ 2075571 h 7209248"/>
              <a:gd name="connsiteX6314" fmla="*/ 833215 w 7427256"/>
              <a:gd name="connsiteY6314" fmla="*/ 2093490 h 7209248"/>
              <a:gd name="connsiteX6315" fmla="*/ 815296 w 7427256"/>
              <a:gd name="connsiteY6315" fmla="*/ 2093490 h 7209248"/>
              <a:gd name="connsiteX6316" fmla="*/ 797377 w 7427256"/>
              <a:gd name="connsiteY6316" fmla="*/ 2084531 h 7209248"/>
              <a:gd name="connsiteX6317" fmla="*/ 779459 w 7427256"/>
              <a:gd name="connsiteY6317" fmla="*/ 2084531 h 7209248"/>
              <a:gd name="connsiteX6318" fmla="*/ 797377 w 7427256"/>
              <a:gd name="connsiteY6318" fmla="*/ 2075571 h 7209248"/>
              <a:gd name="connsiteX6319" fmla="*/ 808577 w 7427256"/>
              <a:gd name="connsiteY6319" fmla="*/ 2071092 h 7209248"/>
              <a:gd name="connsiteX6320" fmla="*/ 6853861 w 7427256"/>
              <a:gd name="connsiteY6320" fmla="*/ 2066612 h 7209248"/>
              <a:gd name="connsiteX6321" fmla="*/ 6867300 w 7427256"/>
              <a:gd name="connsiteY6321" fmla="*/ 2066612 h 7209248"/>
              <a:gd name="connsiteX6322" fmla="*/ 6885218 w 7427256"/>
              <a:gd name="connsiteY6322" fmla="*/ 2075571 h 7209248"/>
              <a:gd name="connsiteX6323" fmla="*/ 6898658 w 7427256"/>
              <a:gd name="connsiteY6323" fmla="*/ 2080051 h 7209248"/>
              <a:gd name="connsiteX6324" fmla="*/ 6907616 w 7427256"/>
              <a:gd name="connsiteY6324" fmla="*/ 2084531 h 7209248"/>
              <a:gd name="connsiteX6325" fmla="*/ 6880738 w 7427256"/>
              <a:gd name="connsiteY6325" fmla="*/ 2084531 h 7209248"/>
              <a:gd name="connsiteX6326" fmla="*/ 6862821 w 7427256"/>
              <a:gd name="connsiteY6326" fmla="*/ 2075571 h 7209248"/>
              <a:gd name="connsiteX6327" fmla="*/ 6638838 w 7427256"/>
              <a:gd name="connsiteY6327" fmla="*/ 2066612 h 7209248"/>
              <a:gd name="connsiteX6328" fmla="*/ 6647798 w 7427256"/>
              <a:gd name="connsiteY6328" fmla="*/ 2075571 h 7209248"/>
              <a:gd name="connsiteX6329" fmla="*/ 6638838 w 7427256"/>
              <a:gd name="connsiteY6329" fmla="*/ 2084531 h 7209248"/>
              <a:gd name="connsiteX6330" fmla="*/ 600273 w 7427256"/>
              <a:gd name="connsiteY6330" fmla="*/ 2066612 h 7209248"/>
              <a:gd name="connsiteX6331" fmla="*/ 600273 w 7427256"/>
              <a:gd name="connsiteY6331" fmla="*/ 2075571 h 7209248"/>
              <a:gd name="connsiteX6332" fmla="*/ 591313 w 7427256"/>
              <a:gd name="connsiteY6332" fmla="*/ 2075571 h 7209248"/>
              <a:gd name="connsiteX6333" fmla="*/ 600273 w 7427256"/>
              <a:gd name="connsiteY6333" fmla="*/ 2066612 h 7209248"/>
              <a:gd name="connsiteX6334" fmla="*/ 6941773 w 7427256"/>
              <a:gd name="connsiteY6334" fmla="*/ 2065492 h 7209248"/>
              <a:gd name="connsiteX6335" fmla="*/ 6943454 w 7427256"/>
              <a:gd name="connsiteY6335" fmla="*/ 2102448 h 7209248"/>
              <a:gd name="connsiteX6336" fmla="*/ 6947932 w 7427256"/>
              <a:gd name="connsiteY6336" fmla="*/ 2133806 h 7209248"/>
              <a:gd name="connsiteX6337" fmla="*/ 6970332 w 7427256"/>
              <a:gd name="connsiteY6337" fmla="*/ 2147245 h 7209248"/>
              <a:gd name="connsiteX6338" fmla="*/ 6997209 w 7427256"/>
              <a:gd name="connsiteY6338" fmla="*/ 2174124 h 7209248"/>
              <a:gd name="connsiteX6339" fmla="*/ 6979292 w 7427256"/>
              <a:gd name="connsiteY6339" fmla="*/ 2165164 h 7209248"/>
              <a:gd name="connsiteX6340" fmla="*/ 6961372 w 7427256"/>
              <a:gd name="connsiteY6340" fmla="*/ 2165164 h 7209248"/>
              <a:gd name="connsiteX6341" fmla="*/ 6952414 w 7427256"/>
              <a:gd name="connsiteY6341" fmla="*/ 2169644 h 7209248"/>
              <a:gd name="connsiteX6342" fmla="*/ 6943454 w 7427256"/>
              <a:gd name="connsiteY6342" fmla="*/ 2183083 h 7209248"/>
              <a:gd name="connsiteX6343" fmla="*/ 6934494 w 7427256"/>
              <a:gd name="connsiteY6343" fmla="*/ 2201001 h 7209248"/>
              <a:gd name="connsiteX6344" fmla="*/ 6934494 w 7427256"/>
              <a:gd name="connsiteY6344" fmla="*/ 2178603 h 7209248"/>
              <a:gd name="connsiteX6345" fmla="*/ 6916576 w 7427256"/>
              <a:gd name="connsiteY6345" fmla="*/ 2147245 h 7209248"/>
              <a:gd name="connsiteX6346" fmla="*/ 6903138 w 7427256"/>
              <a:gd name="connsiteY6346" fmla="*/ 2147245 h 7209248"/>
              <a:gd name="connsiteX6347" fmla="*/ 6898658 w 7427256"/>
              <a:gd name="connsiteY6347" fmla="*/ 2138286 h 7209248"/>
              <a:gd name="connsiteX6348" fmla="*/ 6916576 w 7427256"/>
              <a:gd name="connsiteY6348" fmla="*/ 2138286 h 7209248"/>
              <a:gd name="connsiteX6349" fmla="*/ 6934494 w 7427256"/>
              <a:gd name="connsiteY6349" fmla="*/ 2138286 h 7209248"/>
              <a:gd name="connsiteX6350" fmla="*/ 6925535 w 7427256"/>
              <a:gd name="connsiteY6350" fmla="*/ 2129327 h 7209248"/>
              <a:gd name="connsiteX6351" fmla="*/ 6916576 w 7427256"/>
              <a:gd name="connsiteY6351" fmla="*/ 2124847 h 7209248"/>
              <a:gd name="connsiteX6352" fmla="*/ 6916576 w 7427256"/>
              <a:gd name="connsiteY6352" fmla="*/ 2120368 h 7209248"/>
              <a:gd name="connsiteX6353" fmla="*/ 6916576 w 7427256"/>
              <a:gd name="connsiteY6353" fmla="*/ 2111408 h 7209248"/>
              <a:gd name="connsiteX6354" fmla="*/ 6907616 w 7427256"/>
              <a:gd name="connsiteY6354" fmla="*/ 2102448 h 7209248"/>
              <a:gd name="connsiteX6355" fmla="*/ 6925535 w 7427256"/>
              <a:gd name="connsiteY6355" fmla="*/ 2102448 h 7209248"/>
              <a:gd name="connsiteX6356" fmla="*/ 6938975 w 7427256"/>
              <a:gd name="connsiteY6356" fmla="*/ 2097970 h 7209248"/>
              <a:gd name="connsiteX6357" fmla="*/ 6934494 w 7427256"/>
              <a:gd name="connsiteY6357" fmla="*/ 2084531 h 7209248"/>
              <a:gd name="connsiteX6358" fmla="*/ 6934494 w 7427256"/>
              <a:gd name="connsiteY6358" fmla="*/ 2066612 h 7209248"/>
              <a:gd name="connsiteX6359" fmla="*/ 6941773 w 7427256"/>
              <a:gd name="connsiteY6359" fmla="*/ 2065492 h 7209248"/>
              <a:gd name="connsiteX6360" fmla="*/ 6871778 w 7427256"/>
              <a:gd name="connsiteY6360" fmla="*/ 2048693 h 7209248"/>
              <a:gd name="connsiteX6361" fmla="*/ 6871778 w 7427256"/>
              <a:gd name="connsiteY6361" fmla="*/ 2057652 h 7209248"/>
              <a:gd name="connsiteX6362" fmla="*/ 6862821 w 7427256"/>
              <a:gd name="connsiteY6362" fmla="*/ 2057652 h 7209248"/>
              <a:gd name="connsiteX6363" fmla="*/ 6871778 w 7427256"/>
              <a:gd name="connsiteY6363" fmla="*/ 2048693 h 7209248"/>
              <a:gd name="connsiteX6364" fmla="*/ 1039278 w 7427256"/>
              <a:gd name="connsiteY6364" fmla="*/ 2039734 h 7209248"/>
              <a:gd name="connsiteX6365" fmla="*/ 1039278 w 7427256"/>
              <a:gd name="connsiteY6365" fmla="*/ 2048693 h 7209248"/>
              <a:gd name="connsiteX6366" fmla="*/ 1039278 w 7427256"/>
              <a:gd name="connsiteY6366" fmla="*/ 2057652 h 7209248"/>
              <a:gd name="connsiteX6367" fmla="*/ 1048237 w 7427256"/>
              <a:gd name="connsiteY6367" fmla="*/ 2048693 h 7209248"/>
              <a:gd name="connsiteX6368" fmla="*/ 1039278 w 7427256"/>
              <a:gd name="connsiteY6368" fmla="*/ 2039734 h 7209248"/>
              <a:gd name="connsiteX6369" fmla="*/ 6791146 w 7427256"/>
              <a:gd name="connsiteY6369" fmla="*/ 2030774 h 7209248"/>
              <a:gd name="connsiteX6370" fmla="*/ 6800106 w 7427256"/>
              <a:gd name="connsiteY6370" fmla="*/ 2039734 h 7209248"/>
              <a:gd name="connsiteX6371" fmla="*/ 6791146 w 7427256"/>
              <a:gd name="connsiteY6371" fmla="*/ 2048693 h 7209248"/>
              <a:gd name="connsiteX6372" fmla="*/ 6791146 w 7427256"/>
              <a:gd name="connsiteY6372" fmla="*/ 2030774 h 7209248"/>
              <a:gd name="connsiteX6373" fmla="*/ 1012400 w 7427256"/>
              <a:gd name="connsiteY6373" fmla="*/ 2030774 h 7209248"/>
              <a:gd name="connsiteX6374" fmla="*/ 1003441 w 7427256"/>
              <a:gd name="connsiteY6374" fmla="*/ 2048693 h 7209248"/>
              <a:gd name="connsiteX6375" fmla="*/ 976563 w 7427256"/>
              <a:gd name="connsiteY6375" fmla="*/ 2066612 h 7209248"/>
              <a:gd name="connsiteX6376" fmla="*/ 958644 w 7427256"/>
              <a:gd name="connsiteY6376" fmla="*/ 2084531 h 7209248"/>
              <a:gd name="connsiteX6377" fmla="*/ 949686 w 7427256"/>
              <a:gd name="connsiteY6377" fmla="*/ 2111408 h 7209248"/>
              <a:gd name="connsiteX6378" fmla="*/ 945206 w 7427256"/>
              <a:gd name="connsiteY6378" fmla="*/ 2142766 h 7209248"/>
              <a:gd name="connsiteX6379" fmla="*/ 967604 w 7427256"/>
              <a:gd name="connsiteY6379" fmla="*/ 2129327 h 7209248"/>
              <a:gd name="connsiteX6380" fmla="*/ 981043 w 7427256"/>
              <a:gd name="connsiteY6380" fmla="*/ 2115889 h 7209248"/>
              <a:gd name="connsiteX6381" fmla="*/ 985523 w 7427256"/>
              <a:gd name="connsiteY6381" fmla="*/ 2106929 h 7209248"/>
              <a:gd name="connsiteX6382" fmla="*/ 990002 w 7427256"/>
              <a:gd name="connsiteY6382" fmla="*/ 2093490 h 7209248"/>
              <a:gd name="connsiteX6383" fmla="*/ 1003441 w 7427256"/>
              <a:gd name="connsiteY6383" fmla="*/ 2075571 h 7209248"/>
              <a:gd name="connsiteX6384" fmla="*/ 1012400 w 7427256"/>
              <a:gd name="connsiteY6384" fmla="*/ 2030774 h 7209248"/>
              <a:gd name="connsiteX6385" fmla="*/ 6889698 w 7427256"/>
              <a:gd name="connsiteY6385" fmla="*/ 2021816 h 7209248"/>
              <a:gd name="connsiteX6386" fmla="*/ 6898658 w 7427256"/>
              <a:gd name="connsiteY6386" fmla="*/ 2021816 h 7209248"/>
              <a:gd name="connsiteX6387" fmla="*/ 6898658 w 7427256"/>
              <a:gd name="connsiteY6387" fmla="*/ 2030774 h 7209248"/>
              <a:gd name="connsiteX6388" fmla="*/ 6889698 w 7427256"/>
              <a:gd name="connsiteY6388" fmla="*/ 2030774 h 7209248"/>
              <a:gd name="connsiteX6389" fmla="*/ 6889698 w 7427256"/>
              <a:gd name="connsiteY6389" fmla="*/ 2021816 h 7209248"/>
              <a:gd name="connsiteX6390" fmla="*/ 6988250 w 7427256"/>
              <a:gd name="connsiteY6390" fmla="*/ 2012856 h 7209248"/>
              <a:gd name="connsiteX6391" fmla="*/ 6997209 w 7427256"/>
              <a:gd name="connsiteY6391" fmla="*/ 2012856 h 7209248"/>
              <a:gd name="connsiteX6392" fmla="*/ 6992730 w 7427256"/>
              <a:gd name="connsiteY6392" fmla="*/ 2017336 h 7209248"/>
              <a:gd name="connsiteX6393" fmla="*/ 6988250 w 7427256"/>
              <a:gd name="connsiteY6393" fmla="*/ 2021816 h 7209248"/>
              <a:gd name="connsiteX6394" fmla="*/ 842174 w 7427256"/>
              <a:gd name="connsiteY6394" fmla="*/ 2003897 h 7209248"/>
              <a:gd name="connsiteX6395" fmla="*/ 886970 w 7427256"/>
              <a:gd name="connsiteY6395" fmla="*/ 2003897 h 7209248"/>
              <a:gd name="connsiteX6396" fmla="*/ 882490 w 7427256"/>
              <a:gd name="connsiteY6396" fmla="*/ 2012856 h 7209248"/>
              <a:gd name="connsiteX6397" fmla="*/ 878010 w 7427256"/>
              <a:gd name="connsiteY6397" fmla="*/ 2017336 h 7209248"/>
              <a:gd name="connsiteX6398" fmla="*/ 873532 w 7427256"/>
              <a:gd name="connsiteY6398" fmla="*/ 2030774 h 7209248"/>
              <a:gd name="connsiteX6399" fmla="*/ 869052 w 7427256"/>
              <a:gd name="connsiteY6399" fmla="*/ 2039734 h 7209248"/>
              <a:gd name="connsiteX6400" fmla="*/ 860093 w 7427256"/>
              <a:gd name="connsiteY6400" fmla="*/ 2026294 h 7209248"/>
              <a:gd name="connsiteX6401" fmla="*/ 860093 w 7427256"/>
              <a:gd name="connsiteY6401" fmla="*/ 2021816 h 7209248"/>
              <a:gd name="connsiteX6402" fmla="*/ 842174 w 7427256"/>
              <a:gd name="connsiteY6402" fmla="*/ 2012856 h 7209248"/>
              <a:gd name="connsiteX6403" fmla="*/ 833215 w 7427256"/>
              <a:gd name="connsiteY6403" fmla="*/ 2012856 h 7209248"/>
              <a:gd name="connsiteX6404" fmla="*/ 6782186 w 7427256"/>
              <a:gd name="connsiteY6404" fmla="*/ 1985978 h 7209248"/>
              <a:gd name="connsiteX6405" fmla="*/ 6800106 w 7427256"/>
              <a:gd name="connsiteY6405" fmla="*/ 1994938 h 7209248"/>
              <a:gd name="connsiteX6406" fmla="*/ 6782186 w 7427256"/>
              <a:gd name="connsiteY6406" fmla="*/ 1994938 h 7209248"/>
              <a:gd name="connsiteX6407" fmla="*/ 6782186 w 7427256"/>
              <a:gd name="connsiteY6407" fmla="*/ 1985978 h 7209248"/>
              <a:gd name="connsiteX6408" fmla="*/ 788419 w 7427256"/>
              <a:gd name="connsiteY6408" fmla="*/ 1985978 h 7209248"/>
              <a:gd name="connsiteX6409" fmla="*/ 797377 w 7427256"/>
              <a:gd name="connsiteY6409" fmla="*/ 1985978 h 7209248"/>
              <a:gd name="connsiteX6410" fmla="*/ 788419 w 7427256"/>
              <a:gd name="connsiteY6410" fmla="*/ 1994938 h 7209248"/>
              <a:gd name="connsiteX6411" fmla="*/ 788419 w 7427256"/>
              <a:gd name="connsiteY6411" fmla="*/ 1985978 h 7209248"/>
              <a:gd name="connsiteX6412" fmla="*/ 187025 w 7427256"/>
              <a:gd name="connsiteY6412" fmla="*/ 1980378 h 7209248"/>
              <a:gd name="connsiteX6413" fmla="*/ 188145 w 7427256"/>
              <a:gd name="connsiteY6413" fmla="*/ 1985978 h 7209248"/>
              <a:gd name="connsiteX6414" fmla="*/ 179186 w 7427256"/>
              <a:gd name="connsiteY6414" fmla="*/ 1994938 h 7209248"/>
              <a:gd name="connsiteX6415" fmla="*/ 183666 w 7427256"/>
              <a:gd name="connsiteY6415" fmla="*/ 1981498 h 7209248"/>
              <a:gd name="connsiteX6416" fmla="*/ 187025 w 7427256"/>
              <a:gd name="connsiteY6416" fmla="*/ 1980378 h 7209248"/>
              <a:gd name="connsiteX6417" fmla="*/ 6764268 w 7427256"/>
              <a:gd name="connsiteY6417" fmla="*/ 1968059 h 7209248"/>
              <a:gd name="connsiteX6418" fmla="*/ 6764268 w 7427256"/>
              <a:gd name="connsiteY6418" fmla="*/ 1977019 h 7209248"/>
              <a:gd name="connsiteX6419" fmla="*/ 6755308 w 7427256"/>
              <a:gd name="connsiteY6419" fmla="*/ 1977019 h 7209248"/>
              <a:gd name="connsiteX6420" fmla="*/ 6759788 w 7427256"/>
              <a:gd name="connsiteY6420" fmla="*/ 1972539 h 7209248"/>
              <a:gd name="connsiteX6421" fmla="*/ 6764268 w 7427256"/>
              <a:gd name="connsiteY6421" fmla="*/ 1968059 h 7209248"/>
              <a:gd name="connsiteX6422" fmla="*/ 6710513 w 7427256"/>
              <a:gd name="connsiteY6422" fmla="*/ 1968059 h 7209248"/>
              <a:gd name="connsiteX6423" fmla="*/ 6706033 w 7427256"/>
              <a:gd name="connsiteY6423" fmla="*/ 1981498 h 7209248"/>
              <a:gd name="connsiteX6424" fmla="*/ 6701553 w 7427256"/>
              <a:gd name="connsiteY6424" fmla="*/ 1985978 h 7209248"/>
              <a:gd name="connsiteX6425" fmla="*/ 6701553 w 7427256"/>
              <a:gd name="connsiteY6425" fmla="*/ 2003897 h 7209248"/>
              <a:gd name="connsiteX6426" fmla="*/ 6710513 w 7427256"/>
              <a:gd name="connsiteY6426" fmla="*/ 1994938 h 7209248"/>
              <a:gd name="connsiteX6427" fmla="*/ 6723952 w 7427256"/>
              <a:gd name="connsiteY6427" fmla="*/ 1999417 h 7209248"/>
              <a:gd name="connsiteX6428" fmla="*/ 6728430 w 7427256"/>
              <a:gd name="connsiteY6428" fmla="*/ 2012856 h 7209248"/>
              <a:gd name="connsiteX6429" fmla="*/ 6746350 w 7427256"/>
              <a:gd name="connsiteY6429" fmla="*/ 2030774 h 7209248"/>
              <a:gd name="connsiteX6430" fmla="*/ 6755308 w 7427256"/>
              <a:gd name="connsiteY6430" fmla="*/ 2039734 h 7209248"/>
              <a:gd name="connsiteX6431" fmla="*/ 6746350 w 7427256"/>
              <a:gd name="connsiteY6431" fmla="*/ 2066612 h 7209248"/>
              <a:gd name="connsiteX6432" fmla="*/ 6755308 w 7427256"/>
              <a:gd name="connsiteY6432" fmla="*/ 2080051 h 7209248"/>
              <a:gd name="connsiteX6433" fmla="*/ 6764268 w 7427256"/>
              <a:gd name="connsiteY6433" fmla="*/ 2102448 h 7209248"/>
              <a:gd name="connsiteX6434" fmla="*/ 6773227 w 7427256"/>
              <a:gd name="connsiteY6434" fmla="*/ 2138286 h 7209248"/>
              <a:gd name="connsiteX6435" fmla="*/ 6773227 w 7427256"/>
              <a:gd name="connsiteY6435" fmla="*/ 2147245 h 7209248"/>
              <a:gd name="connsiteX6436" fmla="*/ 6764268 w 7427256"/>
              <a:gd name="connsiteY6436" fmla="*/ 2156205 h 7209248"/>
              <a:gd name="connsiteX6437" fmla="*/ 6764268 w 7427256"/>
              <a:gd name="connsiteY6437" fmla="*/ 2138286 h 7209248"/>
              <a:gd name="connsiteX6438" fmla="*/ 6741870 w 7427256"/>
              <a:gd name="connsiteY6438" fmla="*/ 2097970 h 7209248"/>
              <a:gd name="connsiteX6439" fmla="*/ 6719472 w 7427256"/>
              <a:gd name="connsiteY6439" fmla="*/ 2066612 h 7209248"/>
              <a:gd name="connsiteX6440" fmla="*/ 6710513 w 7427256"/>
              <a:gd name="connsiteY6440" fmla="*/ 2057652 h 7209248"/>
              <a:gd name="connsiteX6441" fmla="*/ 6701553 w 7427256"/>
              <a:gd name="connsiteY6441" fmla="*/ 2057652 h 7209248"/>
              <a:gd name="connsiteX6442" fmla="*/ 6710513 w 7427256"/>
              <a:gd name="connsiteY6442" fmla="*/ 2080051 h 7209248"/>
              <a:gd name="connsiteX6443" fmla="*/ 6719472 w 7427256"/>
              <a:gd name="connsiteY6443" fmla="*/ 2115889 h 7209248"/>
              <a:gd name="connsiteX6444" fmla="*/ 6719472 w 7427256"/>
              <a:gd name="connsiteY6444" fmla="*/ 2129327 h 7209248"/>
              <a:gd name="connsiteX6445" fmla="*/ 6701553 w 7427256"/>
              <a:gd name="connsiteY6445" fmla="*/ 2066612 h 7209248"/>
              <a:gd name="connsiteX6446" fmla="*/ 6683634 w 7427256"/>
              <a:gd name="connsiteY6446" fmla="*/ 2021816 h 7209248"/>
              <a:gd name="connsiteX6447" fmla="*/ 6683634 w 7427256"/>
              <a:gd name="connsiteY6447" fmla="*/ 2003897 h 7209248"/>
              <a:gd name="connsiteX6448" fmla="*/ 6674675 w 7427256"/>
              <a:gd name="connsiteY6448" fmla="*/ 1985978 h 7209248"/>
              <a:gd name="connsiteX6449" fmla="*/ 6665716 w 7427256"/>
              <a:gd name="connsiteY6449" fmla="*/ 1977019 h 7209248"/>
              <a:gd name="connsiteX6450" fmla="*/ 6670195 w 7427256"/>
              <a:gd name="connsiteY6450" fmla="*/ 1972539 h 7209248"/>
              <a:gd name="connsiteX6451" fmla="*/ 6674675 w 7427256"/>
              <a:gd name="connsiteY6451" fmla="*/ 1977019 h 7209248"/>
              <a:gd name="connsiteX6452" fmla="*/ 6683634 w 7427256"/>
              <a:gd name="connsiteY6452" fmla="*/ 1977019 h 7209248"/>
              <a:gd name="connsiteX6453" fmla="*/ 6656756 w 7427256"/>
              <a:gd name="connsiteY6453" fmla="*/ 1932223 h 7209248"/>
              <a:gd name="connsiteX6454" fmla="*/ 6647798 w 7427256"/>
              <a:gd name="connsiteY6454" fmla="*/ 1950142 h 7209248"/>
              <a:gd name="connsiteX6455" fmla="*/ 6647798 w 7427256"/>
              <a:gd name="connsiteY6455" fmla="*/ 1959100 h 7209248"/>
              <a:gd name="connsiteX6456" fmla="*/ 6629879 w 7427256"/>
              <a:gd name="connsiteY6456" fmla="*/ 1950142 h 7209248"/>
              <a:gd name="connsiteX6457" fmla="*/ 6638838 w 7427256"/>
              <a:gd name="connsiteY6457" fmla="*/ 1936702 h 7209248"/>
              <a:gd name="connsiteX6458" fmla="*/ 6656756 w 7427256"/>
              <a:gd name="connsiteY6458" fmla="*/ 1932223 h 7209248"/>
              <a:gd name="connsiteX6459" fmla="*/ 913848 w 7427256"/>
              <a:gd name="connsiteY6459" fmla="*/ 1932223 h 7209248"/>
              <a:gd name="connsiteX6460" fmla="*/ 913848 w 7427256"/>
              <a:gd name="connsiteY6460" fmla="*/ 1945662 h 7209248"/>
              <a:gd name="connsiteX6461" fmla="*/ 904889 w 7427256"/>
              <a:gd name="connsiteY6461" fmla="*/ 1959100 h 7209248"/>
              <a:gd name="connsiteX6462" fmla="*/ 904889 w 7427256"/>
              <a:gd name="connsiteY6462" fmla="*/ 1968059 h 7209248"/>
              <a:gd name="connsiteX6463" fmla="*/ 895929 w 7427256"/>
              <a:gd name="connsiteY6463" fmla="*/ 1959100 h 7209248"/>
              <a:gd name="connsiteX6464" fmla="*/ 931767 w 7427256"/>
              <a:gd name="connsiteY6464" fmla="*/ 1923263 h 7209248"/>
              <a:gd name="connsiteX6465" fmla="*/ 931767 w 7427256"/>
              <a:gd name="connsiteY6465" fmla="*/ 1927743 h 7209248"/>
              <a:gd name="connsiteX6466" fmla="*/ 931767 w 7427256"/>
              <a:gd name="connsiteY6466" fmla="*/ 1932223 h 7209248"/>
              <a:gd name="connsiteX6467" fmla="*/ 927287 w 7427256"/>
              <a:gd name="connsiteY6467" fmla="*/ 1932223 h 7209248"/>
              <a:gd name="connsiteX6468" fmla="*/ 931767 w 7427256"/>
              <a:gd name="connsiteY6468" fmla="*/ 1923263 h 7209248"/>
              <a:gd name="connsiteX6469" fmla="*/ 6710513 w 7427256"/>
              <a:gd name="connsiteY6469" fmla="*/ 1914304 h 7209248"/>
              <a:gd name="connsiteX6470" fmla="*/ 6719472 w 7427256"/>
              <a:gd name="connsiteY6470" fmla="*/ 1923263 h 7209248"/>
              <a:gd name="connsiteX6471" fmla="*/ 6719472 w 7427256"/>
              <a:gd name="connsiteY6471" fmla="*/ 1932223 h 7209248"/>
              <a:gd name="connsiteX6472" fmla="*/ 6710513 w 7427256"/>
              <a:gd name="connsiteY6472" fmla="*/ 1914304 h 7209248"/>
              <a:gd name="connsiteX6473" fmla="*/ 6925535 w 7427256"/>
              <a:gd name="connsiteY6473" fmla="*/ 1905345 h 7209248"/>
              <a:gd name="connsiteX6474" fmla="*/ 6925535 w 7427256"/>
              <a:gd name="connsiteY6474" fmla="*/ 1914304 h 7209248"/>
              <a:gd name="connsiteX6475" fmla="*/ 6934494 w 7427256"/>
              <a:gd name="connsiteY6475" fmla="*/ 1941182 h 7209248"/>
              <a:gd name="connsiteX6476" fmla="*/ 6934494 w 7427256"/>
              <a:gd name="connsiteY6476" fmla="*/ 1977019 h 7209248"/>
              <a:gd name="connsiteX6477" fmla="*/ 6934494 w 7427256"/>
              <a:gd name="connsiteY6477" fmla="*/ 1985978 h 7209248"/>
              <a:gd name="connsiteX6478" fmla="*/ 6925535 w 7427256"/>
              <a:gd name="connsiteY6478" fmla="*/ 1985978 h 7209248"/>
              <a:gd name="connsiteX6479" fmla="*/ 6934494 w 7427256"/>
              <a:gd name="connsiteY6479" fmla="*/ 1994938 h 7209248"/>
              <a:gd name="connsiteX6480" fmla="*/ 6934494 w 7427256"/>
              <a:gd name="connsiteY6480" fmla="*/ 2003897 h 7209248"/>
              <a:gd name="connsiteX6481" fmla="*/ 6934494 w 7427256"/>
              <a:gd name="connsiteY6481" fmla="*/ 2012856 h 7209248"/>
              <a:gd name="connsiteX6482" fmla="*/ 6938975 w 7427256"/>
              <a:gd name="connsiteY6482" fmla="*/ 2039734 h 7209248"/>
              <a:gd name="connsiteX6483" fmla="*/ 6925535 w 7427256"/>
              <a:gd name="connsiteY6483" fmla="*/ 2057652 h 7209248"/>
              <a:gd name="connsiteX6484" fmla="*/ 6916576 w 7427256"/>
              <a:gd name="connsiteY6484" fmla="*/ 2048693 h 7209248"/>
              <a:gd name="connsiteX6485" fmla="*/ 6916576 w 7427256"/>
              <a:gd name="connsiteY6485" fmla="*/ 2012856 h 7209248"/>
              <a:gd name="connsiteX6486" fmla="*/ 6921055 w 7427256"/>
              <a:gd name="connsiteY6486" fmla="*/ 1994938 h 7209248"/>
              <a:gd name="connsiteX6487" fmla="*/ 6921055 w 7427256"/>
              <a:gd name="connsiteY6487" fmla="*/ 1981498 h 7209248"/>
              <a:gd name="connsiteX6488" fmla="*/ 6916576 w 7427256"/>
              <a:gd name="connsiteY6488" fmla="*/ 1959100 h 7209248"/>
              <a:gd name="connsiteX6489" fmla="*/ 6916576 w 7427256"/>
              <a:gd name="connsiteY6489" fmla="*/ 1950142 h 7209248"/>
              <a:gd name="connsiteX6490" fmla="*/ 6916576 w 7427256"/>
              <a:gd name="connsiteY6490" fmla="*/ 1932223 h 7209248"/>
              <a:gd name="connsiteX6491" fmla="*/ 6912096 w 7427256"/>
              <a:gd name="connsiteY6491" fmla="*/ 1918784 h 7209248"/>
              <a:gd name="connsiteX6492" fmla="*/ 6925535 w 7427256"/>
              <a:gd name="connsiteY6492" fmla="*/ 1905345 h 7209248"/>
              <a:gd name="connsiteX6493" fmla="*/ 6665716 w 7427256"/>
              <a:gd name="connsiteY6493" fmla="*/ 1905345 h 7209248"/>
              <a:gd name="connsiteX6494" fmla="*/ 6674675 w 7427256"/>
              <a:gd name="connsiteY6494" fmla="*/ 1905345 h 7209248"/>
              <a:gd name="connsiteX6495" fmla="*/ 6683634 w 7427256"/>
              <a:gd name="connsiteY6495" fmla="*/ 1905345 h 7209248"/>
              <a:gd name="connsiteX6496" fmla="*/ 6674675 w 7427256"/>
              <a:gd name="connsiteY6496" fmla="*/ 1914304 h 7209248"/>
              <a:gd name="connsiteX6497" fmla="*/ 6665716 w 7427256"/>
              <a:gd name="connsiteY6497" fmla="*/ 1905345 h 7209248"/>
              <a:gd name="connsiteX6498" fmla="*/ 6634918 w 7427256"/>
              <a:gd name="connsiteY6498" fmla="*/ 1899745 h 7209248"/>
              <a:gd name="connsiteX6499" fmla="*/ 6638838 w 7427256"/>
              <a:gd name="connsiteY6499" fmla="*/ 1900865 h 7209248"/>
              <a:gd name="connsiteX6500" fmla="*/ 6647798 w 7427256"/>
              <a:gd name="connsiteY6500" fmla="*/ 1905345 h 7209248"/>
              <a:gd name="connsiteX6501" fmla="*/ 6647798 w 7427256"/>
              <a:gd name="connsiteY6501" fmla="*/ 1923263 h 7209248"/>
              <a:gd name="connsiteX6502" fmla="*/ 6638838 w 7427256"/>
              <a:gd name="connsiteY6502" fmla="*/ 1923263 h 7209248"/>
              <a:gd name="connsiteX6503" fmla="*/ 6629879 w 7427256"/>
              <a:gd name="connsiteY6503" fmla="*/ 1909824 h 7209248"/>
              <a:gd name="connsiteX6504" fmla="*/ 6634918 w 7427256"/>
              <a:gd name="connsiteY6504" fmla="*/ 1899745 h 7209248"/>
              <a:gd name="connsiteX6505" fmla="*/ 6903138 w 7427256"/>
              <a:gd name="connsiteY6505" fmla="*/ 1869507 h 7209248"/>
              <a:gd name="connsiteX6506" fmla="*/ 6916576 w 7427256"/>
              <a:gd name="connsiteY6506" fmla="*/ 1878466 h 7209248"/>
              <a:gd name="connsiteX6507" fmla="*/ 6907616 w 7427256"/>
              <a:gd name="connsiteY6507" fmla="*/ 1887426 h 7209248"/>
              <a:gd name="connsiteX6508" fmla="*/ 6898658 w 7427256"/>
              <a:gd name="connsiteY6508" fmla="*/ 1873988 h 7209248"/>
              <a:gd name="connsiteX6509" fmla="*/ 6903138 w 7427256"/>
              <a:gd name="connsiteY6509" fmla="*/ 1869507 h 7209248"/>
              <a:gd name="connsiteX6510" fmla="*/ 1110953 w 7427256"/>
              <a:gd name="connsiteY6510" fmla="*/ 1860547 h 7209248"/>
              <a:gd name="connsiteX6511" fmla="*/ 1110953 w 7427256"/>
              <a:gd name="connsiteY6511" fmla="*/ 1869507 h 7209248"/>
              <a:gd name="connsiteX6512" fmla="*/ 1119913 w 7427256"/>
              <a:gd name="connsiteY6512" fmla="*/ 1869507 h 7209248"/>
              <a:gd name="connsiteX6513" fmla="*/ 1119913 w 7427256"/>
              <a:gd name="connsiteY6513" fmla="*/ 1860547 h 7209248"/>
              <a:gd name="connsiteX6514" fmla="*/ 1110953 w 7427256"/>
              <a:gd name="connsiteY6514" fmla="*/ 1860547 h 7209248"/>
              <a:gd name="connsiteX6515" fmla="*/ 689866 w 7427256"/>
              <a:gd name="connsiteY6515" fmla="*/ 1851589 h 7209248"/>
              <a:gd name="connsiteX6516" fmla="*/ 694346 w 7427256"/>
              <a:gd name="connsiteY6516" fmla="*/ 1860547 h 7209248"/>
              <a:gd name="connsiteX6517" fmla="*/ 689866 w 7427256"/>
              <a:gd name="connsiteY6517" fmla="*/ 1878466 h 7209248"/>
              <a:gd name="connsiteX6518" fmla="*/ 680906 w 7427256"/>
              <a:gd name="connsiteY6518" fmla="*/ 1887426 h 7209248"/>
              <a:gd name="connsiteX6519" fmla="*/ 680906 w 7427256"/>
              <a:gd name="connsiteY6519" fmla="*/ 1860547 h 7209248"/>
              <a:gd name="connsiteX6520" fmla="*/ 689866 w 7427256"/>
              <a:gd name="connsiteY6520" fmla="*/ 1851589 h 7209248"/>
              <a:gd name="connsiteX6521" fmla="*/ 6549244 w 7427256"/>
              <a:gd name="connsiteY6521" fmla="*/ 1842630 h 7209248"/>
              <a:gd name="connsiteX6522" fmla="*/ 6553724 w 7427256"/>
              <a:gd name="connsiteY6522" fmla="*/ 1842630 h 7209248"/>
              <a:gd name="connsiteX6523" fmla="*/ 6558204 w 7427256"/>
              <a:gd name="connsiteY6523" fmla="*/ 1851589 h 7209248"/>
              <a:gd name="connsiteX6524" fmla="*/ 6549244 w 7427256"/>
              <a:gd name="connsiteY6524" fmla="*/ 1851589 h 7209248"/>
              <a:gd name="connsiteX6525" fmla="*/ 6549244 w 7427256"/>
              <a:gd name="connsiteY6525" fmla="*/ 1842630 h 7209248"/>
              <a:gd name="connsiteX6526" fmla="*/ 6585082 w 7427256"/>
              <a:gd name="connsiteY6526" fmla="*/ 1833670 h 7209248"/>
              <a:gd name="connsiteX6527" fmla="*/ 6594041 w 7427256"/>
              <a:gd name="connsiteY6527" fmla="*/ 1838150 h 7209248"/>
              <a:gd name="connsiteX6528" fmla="*/ 6603001 w 7427256"/>
              <a:gd name="connsiteY6528" fmla="*/ 1842630 h 7209248"/>
              <a:gd name="connsiteX6529" fmla="*/ 6594041 w 7427256"/>
              <a:gd name="connsiteY6529" fmla="*/ 1842630 h 7209248"/>
              <a:gd name="connsiteX6530" fmla="*/ 940726 w 7427256"/>
              <a:gd name="connsiteY6530" fmla="*/ 1824711 h 7209248"/>
              <a:gd name="connsiteX6531" fmla="*/ 949686 w 7427256"/>
              <a:gd name="connsiteY6531" fmla="*/ 1829191 h 7209248"/>
              <a:gd name="connsiteX6532" fmla="*/ 940726 w 7427256"/>
              <a:gd name="connsiteY6532" fmla="*/ 1833670 h 7209248"/>
              <a:gd name="connsiteX6533" fmla="*/ 931767 w 7427256"/>
              <a:gd name="connsiteY6533" fmla="*/ 1829191 h 7209248"/>
              <a:gd name="connsiteX6534" fmla="*/ 940726 w 7427256"/>
              <a:gd name="connsiteY6534" fmla="*/ 1824711 h 7209248"/>
              <a:gd name="connsiteX6535" fmla="*/ 6404217 w 7427256"/>
              <a:gd name="connsiteY6535" fmla="*/ 1821911 h 7209248"/>
              <a:gd name="connsiteX6536" fmla="*/ 6414856 w 7427256"/>
              <a:gd name="connsiteY6536" fmla="*/ 1824711 h 7209248"/>
              <a:gd name="connsiteX6537" fmla="*/ 6423816 w 7427256"/>
              <a:gd name="connsiteY6537" fmla="*/ 1833670 h 7209248"/>
              <a:gd name="connsiteX6538" fmla="*/ 6432774 w 7427256"/>
              <a:gd name="connsiteY6538" fmla="*/ 1856069 h 7209248"/>
              <a:gd name="connsiteX6539" fmla="*/ 6459652 w 7427256"/>
              <a:gd name="connsiteY6539" fmla="*/ 1860547 h 7209248"/>
              <a:gd name="connsiteX6540" fmla="*/ 6477570 w 7427256"/>
              <a:gd name="connsiteY6540" fmla="*/ 1860547 h 7209248"/>
              <a:gd name="connsiteX6541" fmla="*/ 6459652 w 7427256"/>
              <a:gd name="connsiteY6541" fmla="*/ 1869507 h 7209248"/>
              <a:gd name="connsiteX6542" fmla="*/ 6450693 w 7427256"/>
              <a:gd name="connsiteY6542" fmla="*/ 1887426 h 7209248"/>
              <a:gd name="connsiteX6543" fmla="*/ 6459652 w 7427256"/>
              <a:gd name="connsiteY6543" fmla="*/ 1896385 h 7209248"/>
              <a:gd name="connsiteX6544" fmla="*/ 6432774 w 7427256"/>
              <a:gd name="connsiteY6544" fmla="*/ 1887426 h 7209248"/>
              <a:gd name="connsiteX6545" fmla="*/ 6414856 w 7427256"/>
              <a:gd name="connsiteY6545" fmla="*/ 1860547 h 7209248"/>
              <a:gd name="connsiteX6546" fmla="*/ 6405896 w 7427256"/>
              <a:gd name="connsiteY6546" fmla="*/ 1851589 h 7209248"/>
              <a:gd name="connsiteX6547" fmla="*/ 6405896 w 7427256"/>
              <a:gd name="connsiteY6547" fmla="*/ 1833670 h 7209248"/>
              <a:gd name="connsiteX6548" fmla="*/ 6404217 w 7427256"/>
              <a:gd name="connsiteY6548" fmla="*/ 1821911 h 7209248"/>
              <a:gd name="connsiteX6549" fmla="*/ 1016880 w 7427256"/>
              <a:gd name="connsiteY6549" fmla="*/ 1815752 h 7209248"/>
              <a:gd name="connsiteX6550" fmla="*/ 1030320 w 7427256"/>
              <a:gd name="connsiteY6550" fmla="*/ 1824711 h 7209248"/>
              <a:gd name="connsiteX6551" fmla="*/ 1025840 w 7427256"/>
              <a:gd name="connsiteY6551" fmla="*/ 1833670 h 7209248"/>
              <a:gd name="connsiteX6552" fmla="*/ 1003441 w 7427256"/>
              <a:gd name="connsiteY6552" fmla="*/ 1851589 h 7209248"/>
              <a:gd name="connsiteX6553" fmla="*/ 922808 w 7427256"/>
              <a:gd name="connsiteY6553" fmla="*/ 1905345 h 7209248"/>
              <a:gd name="connsiteX6554" fmla="*/ 949686 w 7427256"/>
              <a:gd name="connsiteY6554" fmla="*/ 1878466 h 7209248"/>
              <a:gd name="connsiteX6555" fmla="*/ 981043 w 7427256"/>
              <a:gd name="connsiteY6555" fmla="*/ 1851589 h 7209248"/>
              <a:gd name="connsiteX6556" fmla="*/ 985523 w 7427256"/>
              <a:gd name="connsiteY6556" fmla="*/ 1842630 h 7209248"/>
              <a:gd name="connsiteX6557" fmla="*/ 994482 w 7427256"/>
              <a:gd name="connsiteY6557" fmla="*/ 1824711 h 7209248"/>
              <a:gd name="connsiteX6558" fmla="*/ 1016880 w 7427256"/>
              <a:gd name="connsiteY6558" fmla="*/ 1815752 h 7209248"/>
              <a:gd name="connsiteX6559" fmla="*/ 6540286 w 7427256"/>
              <a:gd name="connsiteY6559" fmla="*/ 1815751 h 7209248"/>
              <a:gd name="connsiteX6560" fmla="*/ 6558204 w 7427256"/>
              <a:gd name="connsiteY6560" fmla="*/ 1815751 h 7209248"/>
              <a:gd name="connsiteX6561" fmla="*/ 6558204 w 7427256"/>
              <a:gd name="connsiteY6561" fmla="*/ 1824711 h 7209248"/>
              <a:gd name="connsiteX6562" fmla="*/ 6553724 w 7427256"/>
              <a:gd name="connsiteY6562" fmla="*/ 1829191 h 7209248"/>
              <a:gd name="connsiteX6563" fmla="*/ 6540286 w 7427256"/>
              <a:gd name="connsiteY6563" fmla="*/ 1815751 h 7209248"/>
              <a:gd name="connsiteX6564" fmla="*/ 6809064 w 7427256"/>
              <a:gd name="connsiteY6564" fmla="*/ 1797833 h 7209248"/>
              <a:gd name="connsiteX6565" fmla="*/ 6835942 w 7427256"/>
              <a:gd name="connsiteY6565" fmla="*/ 1824711 h 7209248"/>
              <a:gd name="connsiteX6566" fmla="*/ 6818024 w 7427256"/>
              <a:gd name="connsiteY6566" fmla="*/ 1815751 h 7209248"/>
              <a:gd name="connsiteX6567" fmla="*/ 1048237 w 7427256"/>
              <a:gd name="connsiteY6567" fmla="*/ 1797833 h 7209248"/>
              <a:gd name="connsiteX6568" fmla="*/ 1057197 w 7427256"/>
              <a:gd name="connsiteY6568" fmla="*/ 1815751 h 7209248"/>
              <a:gd name="connsiteX6569" fmla="*/ 1048237 w 7427256"/>
              <a:gd name="connsiteY6569" fmla="*/ 1815751 h 7209248"/>
              <a:gd name="connsiteX6570" fmla="*/ 1048237 w 7427256"/>
              <a:gd name="connsiteY6570" fmla="*/ 1806792 h 7209248"/>
              <a:gd name="connsiteX6571" fmla="*/ 6513408 w 7427256"/>
              <a:gd name="connsiteY6571" fmla="*/ 1779915 h 7209248"/>
              <a:gd name="connsiteX6572" fmla="*/ 6522367 w 7427256"/>
              <a:gd name="connsiteY6572" fmla="*/ 1788873 h 7209248"/>
              <a:gd name="connsiteX6573" fmla="*/ 6513408 w 7427256"/>
              <a:gd name="connsiteY6573" fmla="*/ 1788873 h 7209248"/>
              <a:gd name="connsiteX6574" fmla="*/ 6513408 w 7427256"/>
              <a:gd name="connsiteY6574" fmla="*/ 1779915 h 7209248"/>
              <a:gd name="connsiteX6575" fmla="*/ 6379019 w 7427256"/>
              <a:gd name="connsiteY6575" fmla="*/ 1779915 h 7209248"/>
              <a:gd name="connsiteX6576" fmla="*/ 6387978 w 7427256"/>
              <a:gd name="connsiteY6576" fmla="*/ 1788873 h 7209248"/>
              <a:gd name="connsiteX6577" fmla="*/ 6387978 w 7427256"/>
              <a:gd name="connsiteY6577" fmla="*/ 1797833 h 7209248"/>
              <a:gd name="connsiteX6578" fmla="*/ 6379019 w 7427256"/>
              <a:gd name="connsiteY6578" fmla="*/ 1797833 h 7209248"/>
              <a:gd name="connsiteX6579" fmla="*/ 6370059 w 7427256"/>
              <a:gd name="connsiteY6579" fmla="*/ 1788873 h 7209248"/>
              <a:gd name="connsiteX6580" fmla="*/ 6379019 w 7427256"/>
              <a:gd name="connsiteY6580" fmla="*/ 1779915 h 7209248"/>
              <a:gd name="connsiteX6581" fmla="*/ 967604 w 7427256"/>
              <a:gd name="connsiteY6581" fmla="*/ 1779915 h 7209248"/>
              <a:gd name="connsiteX6582" fmla="*/ 967604 w 7427256"/>
              <a:gd name="connsiteY6582" fmla="*/ 1788873 h 7209248"/>
              <a:gd name="connsiteX6583" fmla="*/ 949686 w 7427256"/>
              <a:gd name="connsiteY6583" fmla="*/ 1806792 h 7209248"/>
              <a:gd name="connsiteX6584" fmla="*/ 949686 w 7427256"/>
              <a:gd name="connsiteY6584" fmla="*/ 1788873 h 7209248"/>
              <a:gd name="connsiteX6585" fmla="*/ 967604 w 7427256"/>
              <a:gd name="connsiteY6585" fmla="*/ 1779915 h 7209248"/>
              <a:gd name="connsiteX6586" fmla="*/ 6478690 w 7427256"/>
              <a:gd name="connsiteY6586" fmla="*/ 1774315 h 7209248"/>
              <a:gd name="connsiteX6587" fmla="*/ 6482050 w 7427256"/>
              <a:gd name="connsiteY6587" fmla="*/ 1775435 h 7209248"/>
              <a:gd name="connsiteX6588" fmla="*/ 6486530 w 7427256"/>
              <a:gd name="connsiteY6588" fmla="*/ 1779915 h 7209248"/>
              <a:gd name="connsiteX6589" fmla="*/ 6482050 w 7427256"/>
              <a:gd name="connsiteY6589" fmla="*/ 1779915 h 7209248"/>
              <a:gd name="connsiteX6590" fmla="*/ 6477570 w 7427256"/>
              <a:gd name="connsiteY6590" fmla="*/ 1779915 h 7209248"/>
              <a:gd name="connsiteX6591" fmla="*/ 6478690 w 7427256"/>
              <a:gd name="connsiteY6591" fmla="*/ 1774315 h 7209248"/>
              <a:gd name="connsiteX6592" fmla="*/ 6889698 w 7427256"/>
              <a:gd name="connsiteY6592" fmla="*/ 1770955 h 7209248"/>
              <a:gd name="connsiteX6593" fmla="*/ 6907616 w 7427256"/>
              <a:gd name="connsiteY6593" fmla="*/ 1797833 h 7209248"/>
              <a:gd name="connsiteX6594" fmla="*/ 6889698 w 7427256"/>
              <a:gd name="connsiteY6594" fmla="*/ 1779915 h 7209248"/>
              <a:gd name="connsiteX6595" fmla="*/ 994482 w 7427256"/>
              <a:gd name="connsiteY6595" fmla="*/ 1770955 h 7209248"/>
              <a:gd name="connsiteX6596" fmla="*/ 1003441 w 7427256"/>
              <a:gd name="connsiteY6596" fmla="*/ 1779915 h 7209248"/>
              <a:gd name="connsiteX6597" fmla="*/ 1030320 w 7427256"/>
              <a:gd name="connsiteY6597" fmla="*/ 1779915 h 7209248"/>
              <a:gd name="connsiteX6598" fmla="*/ 1048237 w 7427256"/>
              <a:gd name="connsiteY6598" fmla="*/ 1779915 h 7209248"/>
              <a:gd name="connsiteX6599" fmla="*/ 1030320 w 7427256"/>
              <a:gd name="connsiteY6599" fmla="*/ 1788873 h 7209248"/>
              <a:gd name="connsiteX6600" fmla="*/ 994482 w 7427256"/>
              <a:gd name="connsiteY6600" fmla="*/ 1779915 h 7209248"/>
              <a:gd name="connsiteX6601" fmla="*/ 994482 w 7427256"/>
              <a:gd name="connsiteY6601" fmla="*/ 1770955 h 7209248"/>
              <a:gd name="connsiteX6602" fmla="*/ 6387978 w 7427256"/>
              <a:gd name="connsiteY6602" fmla="*/ 1761996 h 7209248"/>
              <a:gd name="connsiteX6603" fmla="*/ 6405896 w 7427256"/>
              <a:gd name="connsiteY6603" fmla="*/ 1770955 h 7209248"/>
              <a:gd name="connsiteX6604" fmla="*/ 6410376 w 7427256"/>
              <a:gd name="connsiteY6604" fmla="*/ 1784395 h 7209248"/>
              <a:gd name="connsiteX6605" fmla="*/ 6414856 w 7427256"/>
              <a:gd name="connsiteY6605" fmla="*/ 1797833 h 7209248"/>
              <a:gd name="connsiteX6606" fmla="*/ 6396936 w 7427256"/>
              <a:gd name="connsiteY6606" fmla="*/ 1779915 h 7209248"/>
              <a:gd name="connsiteX6607" fmla="*/ 1084075 w 7427256"/>
              <a:gd name="connsiteY6607" fmla="*/ 1761996 h 7209248"/>
              <a:gd name="connsiteX6608" fmla="*/ 1075115 w 7427256"/>
              <a:gd name="connsiteY6608" fmla="*/ 1770955 h 7209248"/>
              <a:gd name="connsiteX6609" fmla="*/ 1057197 w 7427256"/>
              <a:gd name="connsiteY6609" fmla="*/ 1779915 h 7209248"/>
              <a:gd name="connsiteX6610" fmla="*/ 752581 w 7427256"/>
              <a:gd name="connsiteY6610" fmla="*/ 1761996 h 7209248"/>
              <a:gd name="connsiteX6611" fmla="*/ 725703 w 7427256"/>
              <a:gd name="connsiteY6611" fmla="*/ 1797833 h 7209248"/>
              <a:gd name="connsiteX6612" fmla="*/ 721223 w 7427256"/>
              <a:gd name="connsiteY6612" fmla="*/ 1802312 h 7209248"/>
              <a:gd name="connsiteX6613" fmla="*/ 721223 w 7427256"/>
              <a:gd name="connsiteY6613" fmla="*/ 1815751 h 7209248"/>
              <a:gd name="connsiteX6614" fmla="*/ 721223 w 7427256"/>
              <a:gd name="connsiteY6614" fmla="*/ 1829191 h 7209248"/>
              <a:gd name="connsiteX6615" fmla="*/ 707785 w 7427256"/>
              <a:gd name="connsiteY6615" fmla="*/ 1833670 h 7209248"/>
              <a:gd name="connsiteX6616" fmla="*/ 698825 w 7427256"/>
              <a:gd name="connsiteY6616" fmla="*/ 1833670 h 7209248"/>
              <a:gd name="connsiteX6617" fmla="*/ 707785 w 7427256"/>
              <a:gd name="connsiteY6617" fmla="*/ 1824711 h 7209248"/>
              <a:gd name="connsiteX6618" fmla="*/ 707785 w 7427256"/>
              <a:gd name="connsiteY6618" fmla="*/ 1815751 h 7209248"/>
              <a:gd name="connsiteX6619" fmla="*/ 721223 w 7427256"/>
              <a:gd name="connsiteY6619" fmla="*/ 1797833 h 7209248"/>
              <a:gd name="connsiteX6620" fmla="*/ 734662 w 7427256"/>
              <a:gd name="connsiteY6620" fmla="*/ 1779915 h 7209248"/>
              <a:gd name="connsiteX6621" fmla="*/ 752581 w 7427256"/>
              <a:gd name="connsiteY6621" fmla="*/ 1761996 h 7209248"/>
              <a:gd name="connsiteX6622" fmla="*/ 843294 w 7427256"/>
              <a:gd name="connsiteY6622" fmla="*/ 1756396 h 7209248"/>
              <a:gd name="connsiteX6623" fmla="*/ 846654 w 7427256"/>
              <a:gd name="connsiteY6623" fmla="*/ 1757516 h 7209248"/>
              <a:gd name="connsiteX6624" fmla="*/ 851133 w 7427256"/>
              <a:gd name="connsiteY6624" fmla="*/ 1761996 h 7209248"/>
              <a:gd name="connsiteX6625" fmla="*/ 842174 w 7427256"/>
              <a:gd name="connsiteY6625" fmla="*/ 1761996 h 7209248"/>
              <a:gd name="connsiteX6626" fmla="*/ 843294 w 7427256"/>
              <a:gd name="connsiteY6626" fmla="*/ 1756396 h 7209248"/>
              <a:gd name="connsiteX6627" fmla="*/ 6352140 w 7427256"/>
              <a:gd name="connsiteY6627" fmla="*/ 1753037 h 7209248"/>
              <a:gd name="connsiteX6628" fmla="*/ 6365580 w 7427256"/>
              <a:gd name="connsiteY6628" fmla="*/ 1753037 h 7209248"/>
              <a:gd name="connsiteX6629" fmla="*/ 6370059 w 7427256"/>
              <a:gd name="connsiteY6629" fmla="*/ 1753037 h 7209248"/>
              <a:gd name="connsiteX6630" fmla="*/ 6352140 w 7427256"/>
              <a:gd name="connsiteY6630" fmla="*/ 1770955 h 7209248"/>
              <a:gd name="connsiteX6631" fmla="*/ 6343182 w 7427256"/>
              <a:gd name="connsiteY6631" fmla="*/ 1770955 h 7209248"/>
              <a:gd name="connsiteX6632" fmla="*/ 6343182 w 7427256"/>
              <a:gd name="connsiteY6632" fmla="*/ 1757516 h 7209248"/>
              <a:gd name="connsiteX6633" fmla="*/ 6352140 w 7427256"/>
              <a:gd name="connsiteY6633" fmla="*/ 1753037 h 7209248"/>
              <a:gd name="connsiteX6634" fmla="*/ 6459652 w 7427256"/>
              <a:gd name="connsiteY6634" fmla="*/ 1744077 h 7209248"/>
              <a:gd name="connsiteX6635" fmla="*/ 6459652 w 7427256"/>
              <a:gd name="connsiteY6635" fmla="*/ 1753037 h 7209248"/>
              <a:gd name="connsiteX6636" fmla="*/ 6450693 w 7427256"/>
              <a:gd name="connsiteY6636" fmla="*/ 1753037 h 7209248"/>
              <a:gd name="connsiteX6637" fmla="*/ 6459652 w 7427256"/>
              <a:gd name="connsiteY6637" fmla="*/ 1744077 h 7209248"/>
              <a:gd name="connsiteX6638" fmla="*/ 770500 w 7427256"/>
              <a:gd name="connsiteY6638" fmla="*/ 1744077 h 7209248"/>
              <a:gd name="connsiteX6639" fmla="*/ 774979 w 7427256"/>
              <a:gd name="connsiteY6639" fmla="*/ 1748557 h 7209248"/>
              <a:gd name="connsiteX6640" fmla="*/ 770500 w 7427256"/>
              <a:gd name="connsiteY6640" fmla="*/ 1753037 h 7209248"/>
              <a:gd name="connsiteX6641" fmla="*/ 6610842 w 7427256"/>
              <a:gd name="connsiteY6641" fmla="*/ 1738477 h 7209248"/>
              <a:gd name="connsiteX6642" fmla="*/ 6616440 w 7427256"/>
              <a:gd name="connsiteY6642" fmla="*/ 1739597 h 7209248"/>
              <a:gd name="connsiteX6643" fmla="*/ 6611960 w 7427256"/>
              <a:gd name="connsiteY6643" fmla="*/ 1753037 h 7209248"/>
              <a:gd name="connsiteX6644" fmla="*/ 6594041 w 7427256"/>
              <a:gd name="connsiteY6644" fmla="*/ 1753037 h 7209248"/>
              <a:gd name="connsiteX6645" fmla="*/ 6603001 w 7427256"/>
              <a:gd name="connsiteY6645" fmla="*/ 1744077 h 7209248"/>
              <a:gd name="connsiteX6646" fmla="*/ 6610842 w 7427256"/>
              <a:gd name="connsiteY6646" fmla="*/ 1738477 h 7209248"/>
              <a:gd name="connsiteX6647" fmla="*/ 6643318 w 7427256"/>
              <a:gd name="connsiteY6647" fmla="*/ 1735118 h 7209248"/>
              <a:gd name="connsiteX6648" fmla="*/ 6656756 w 7427256"/>
              <a:gd name="connsiteY6648" fmla="*/ 1735118 h 7209248"/>
              <a:gd name="connsiteX6649" fmla="*/ 6643318 w 7427256"/>
              <a:gd name="connsiteY6649" fmla="*/ 1744077 h 7209248"/>
              <a:gd name="connsiteX6650" fmla="*/ 6629879 w 7427256"/>
              <a:gd name="connsiteY6650" fmla="*/ 1744077 h 7209248"/>
              <a:gd name="connsiteX6651" fmla="*/ 6634359 w 7427256"/>
              <a:gd name="connsiteY6651" fmla="*/ 1739597 h 7209248"/>
              <a:gd name="connsiteX6652" fmla="*/ 6643318 w 7427256"/>
              <a:gd name="connsiteY6652" fmla="*/ 1735118 h 7209248"/>
              <a:gd name="connsiteX6653" fmla="*/ 922808 w 7427256"/>
              <a:gd name="connsiteY6653" fmla="*/ 1735118 h 7209248"/>
              <a:gd name="connsiteX6654" fmla="*/ 922808 w 7427256"/>
              <a:gd name="connsiteY6654" fmla="*/ 1753037 h 7209248"/>
              <a:gd name="connsiteX6655" fmla="*/ 913848 w 7427256"/>
              <a:gd name="connsiteY6655" fmla="*/ 1744077 h 7209248"/>
              <a:gd name="connsiteX6656" fmla="*/ 913848 w 7427256"/>
              <a:gd name="connsiteY6656" fmla="*/ 1739597 h 7209248"/>
              <a:gd name="connsiteX6657" fmla="*/ 922808 w 7427256"/>
              <a:gd name="connsiteY6657" fmla="*/ 1735118 h 7209248"/>
              <a:gd name="connsiteX6658" fmla="*/ 786178 w 7427256"/>
              <a:gd name="connsiteY6658" fmla="*/ 1721679 h 7209248"/>
              <a:gd name="connsiteX6659" fmla="*/ 788419 w 7427256"/>
              <a:gd name="connsiteY6659" fmla="*/ 1726158 h 7209248"/>
              <a:gd name="connsiteX6660" fmla="*/ 779459 w 7427256"/>
              <a:gd name="connsiteY6660" fmla="*/ 1726158 h 7209248"/>
              <a:gd name="connsiteX6661" fmla="*/ 786178 w 7427256"/>
              <a:gd name="connsiteY6661" fmla="*/ 1721679 h 7209248"/>
              <a:gd name="connsiteX6662" fmla="*/ 6407576 w 7427256"/>
              <a:gd name="connsiteY6662" fmla="*/ 1714400 h 7209248"/>
              <a:gd name="connsiteX6663" fmla="*/ 6414856 w 7427256"/>
              <a:gd name="connsiteY6663" fmla="*/ 1717199 h 7209248"/>
              <a:gd name="connsiteX6664" fmla="*/ 6423816 w 7427256"/>
              <a:gd name="connsiteY6664" fmla="*/ 1735118 h 7209248"/>
              <a:gd name="connsiteX6665" fmla="*/ 6405896 w 7427256"/>
              <a:gd name="connsiteY6665" fmla="*/ 1726158 h 7209248"/>
              <a:gd name="connsiteX6666" fmla="*/ 6407576 w 7427256"/>
              <a:gd name="connsiteY6666" fmla="*/ 1714400 h 7209248"/>
              <a:gd name="connsiteX6667" fmla="*/ 6367820 w 7427256"/>
              <a:gd name="connsiteY6667" fmla="*/ 1712719 h 7209248"/>
              <a:gd name="connsiteX6668" fmla="*/ 6379019 w 7427256"/>
              <a:gd name="connsiteY6668" fmla="*/ 1717199 h 7209248"/>
              <a:gd name="connsiteX6669" fmla="*/ 6379019 w 7427256"/>
              <a:gd name="connsiteY6669" fmla="*/ 1744077 h 7209248"/>
              <a:gd name="connsiteX6670" fmla="*/ 6370059 w 7427256"/>
              <a:gd name="connsiteY6670" fmla="*/ 1735118 h 7209248"/>
              <a:gd name="connsiteX6671" fmla="*/ 6361100 w 7427256"/>
              <a:gd name="connsiteY6671" fmla="*/ 1726158 h 7209248"/>
              <a:gd name="connsiteX6672" fmla="*/ 6352140 w 7427256"/>
              <a:gd name="connsiteY6672" fmla="*/ 1717199 h 7209248"/>
              <a:gd name="connsiteX6673" fmla="*/ 6367820 w 7427256"/>
              <a:gd name="connsiteY6673" fmla="*/ 1712719 h 7209248"/>
              <a:gd name="connsiteX6674" fmla="*/ 963124 w 7427256"/>
              <a:gd name="connsiteY6674" fmla="*/ 1708240 h 7209248"/>
              <a:gd name="connsiteX6675" fmla="*/ 967604 w 7427256"/>
              <a:gd name="connsiteY6675" fmla="*/ 1717199 h 7209248"/>
              <a:gd name="connsiteX6676" fmla="*/ 972083 w 7427256"/>
              <a:gd name="connsiteY6676" fmla="*/ 1726158 h 7209248"/>
              <a:gd name="connsiteX6677" fmla="*/ 963124 w 7427256"/>
              <a:gd name="connsiteY6677" fmla="*/ 1721679 h 7209248"/>
              <a:gd name="connsiteX6678" fmla="*/ 958644 w 7427256"/>
              <a:gd name="connsiteY6678" fmla="*/ 1712719 h 7209248"/>
              <a:gd name="connsiteX6679" fmla="*/ 963124 w 7427256"/>
              <a:gd name="connsiteY6679" fmla="*/ 1708240 h 7209248"/>
              <a:gd name="connsiteX6680" fmla="*/ 1426768 w 7427256"/>
              <a:gd name="connsiteY6680" fmla="*/ 1696481 h 7209248"/>
              <a:gd name="connsiteX6681" fmla="*/ 1415569 w 7427256"/>
              <a:gd name="connsiteY6681" fmla="*/ 1699280 h 7209248"/>
              <a:gd name="connsiteX6682" fmla="*/ 1393170 w 7427256"/>
              <a:gd name="connsiteY6682" fmla="*/ 1708240 h 7209248"/>
              <a:gd name="connsiteX6683" fmla="*/ 1379731 w 7427256"/>
              <a:gd name="connsiteY6683" fmla="*/ 1717199 h 7209248"/>
              <a:gd name="connsiteX6684" fmla="*/ 1375252 w 7427256"/>
              <a:gd name="connsiteY6684" fmla="*/ 1726158 h 7209248"/>
              <a:gd name="connsiteX6685" fmla="*/ 1361814 w 7427256"/>
              <a:gd name="connsiteY6685" fmla="*/ 1726158 h 7209248"/>
              <a:gd name="connsiteX6686" fmla="*/ 1325976 w 7427256"/>
              <a:gd name="connsiteY6686" fmla="*/ 1753037 h 7209248"/>
              <a:gd name="connsiteX6687" fmla="*/ 1352854 w 7427256"/>
              <a:gd name="connsiteY6687" fmla="*/ 1753037 h 7209248"/>
              <a:gd name="connsiteX6688" fmla="*/ 1370772 w 7427256"/>
              <a:gd name="connsiteY6688" fmla="*/ 1735118 h 7209248"/>
              <a:gd name="connsiteX6689" fmla="*/ 1388691 w 7427256"/>
              <a:gd name="connsiteY6689" fmla="*/ 1726158 h 7209248"/>
              <a:gd name="connsiteX6690" fmla="*/ 1397650 w 7427256"/>
              <a:gd name="connsiteY6690" fmla="*/ 1717199 h 7209248"/>
              <a:gd name="connsiteX6691" fmla="*/ 1429008 w 7427256"/>
              <a:gd name="connsiteY6691" fmla="*/ 1721679 h 7209248"/>
              <a:gd name="connsiteX6692" fmla="*/ 1433488 w 7427256"/>
              <a:gd name="connsiteY6692" fmla="*/ 1708240 h 7209248"/>
              <a:gd name="connsiteX6693" fmla="*/ 1426768 w 7427256"/>
              <a:gd name="connsiteY6693" fmla="*/ 1696481 h 7209248"/>
              <a:gd name="connsiteX6694" fmla="*/ 6611960 w 7427256"/>
              <a:gd name="connsiteY6694" fmla="*/ 1694801 h 7209248"/>
              <a:gd name="connsiteX6695" fmla="*/ 6620920 w 7427256"/>
              <a:gd name="connsiteY6695" fmla="*/ 1699280 h 7209248"/>
              <a:gd name="connsiteX6696" fmla="*/ 6616440 w 7427256"/>
              <a:gd name="connsiteY6696" fmla="*/ 1708240 h 7209248"/>
              <a:gd name="connsiteX6697" fmla="*/ 6611960 w 7427256"/>
              <a:gd name="connsiteY6697" fmla="*/ 1717199 h 7209248"/>
              <a:gd name="connsiteX6698" fmla="*/ 6603001 w 7427256"/>
              <a:gd name="connsiteY6698" fmla="*/ 1726158 h 7209248"/>
              <a:gd name="connsiteX6699" fmla="*/ 6603001 w 7427256"/>
              <a:gd name="connsiteY6699" fmla="*/ 1712719 h 7209248"/>
              <a:gd name="connsiteX6700" fmla="*/ 6603001 w 7427256"/>
              <a:gd name="connsiteY6700" fmla="*/ 1699280 h 7209248"/>
              <a:gd name="connsiteX6701" fmla="*/ 6611960 w 7427256"/>
              <a:gd name="connsiteY6701" fmla="*/ 1694801 h 7209248"/>
              <a:gd name="connsiteX6702" fmla="*/ 6271507 w 7427256"/>
              <a:gd name="connsiteY6702" fmla="*/ 1690322 h 7209248"/>
              <a:gd name="connsiteX6703" fmla="*/ 6280466 w 7427256"/>
              <a:gd name="connsiteY6703" fmla="*/ 1699280 h 7209248"/>
              <a:gd name="connsiteX6704" fmla="*/ 6284946 w 7427256"/>
              <a:gd name="connsiteY6704" fmla="*/ 1708240 h 7209248"/>
              <a:gd name="connsiteX6705" fmla="*/ 6289426 w 7427256"/>
              <a:gd name="connsiteY6705" fmla="*/ 1708240 h 7209248"/>
              <a:gd name="connsiteX6706" fmla="*/ 6311824 w 7427256"/>
              <a:gd name="connsiteY6706" fmla="*/ 1717199 h 7209248"/>
              <a:gd name="connsiteX6707" fmla="*/ 6325262 w 7427256"/>
              <a:gd name="connsiteY6707" fmla="*/ 1726158 h 7209248"/>
              <a:gd name="connsiteX6708" fmla="*/ 6307344 w 7427256"/>
              <a:gd name="connsiteY6708" fmla="*/ 1726158 h 7209248"/>
              <a:gd name="connsiteX6709" fmla="*/ 6289426 w 7427256"/>
              <a:gd name="connsiteY6709" fmla="*/ 1726158 h 7209248"/>
              <a:gd name="connsiteX6710" fmla="*/ 6271507 w 7427256"/>
              <a:gd name="connsiteY6710" fmla="*/ 1717199 h 7209248"/>
              <a:gd name="connsiteX6711" fmla="*/ 6271507 w 7427256"/>
              <a:gd name="connsiteY6711" fmla="*/ 1690322 h 7209248"/>
              <a:gd name="connsiteX6712" fmla="*/ 1093034 w 7427256"/>
              <a:gd name="connsiteY6712" fmla="*/ 1681362 h 7209248"/>
              <a:gd name="connsiteX6713" fmla="*/ 1101994 w 7427256"/>
              <a:gd name="connsiteY6713" fmla="*/ 1690322 h 7209248"/>
              <a:gd name="connsiteX6714" fmla="*/ 1093034 w 7427256"/>
              <a:gd name="connsiteY6714" fmla="*/ 1690322 h 7209248"/>
              <a:gd name="connsiteX6715" fmla="*/ 1093034 w 7427256"/>
              <a:gd name="connsiteY6715" fmla="*/ 1681362 h 7209248"/>
              <a:gd name="connsiteX6716" fmla="*/ 1057197 w 7427256"/>
              <a:gd name="connsiteY6716" fmla="*/ 1681362 h 7209248"/>
              <a:gd name="connsiteX6717" fmla="*/ 1066156 w 7427256"/>
              <a:gd name="connsiteY6717" fmla="*/ 1690322 h 7209248"/>
              <a:gd name="connsiteX6718" fmla="*/ 1075115 w 7427256"/>
              <a:gd name="connsiteY6718" fmla="*/ 1690322 h 7209248"/>
              <a:gd name="connsiteX6719" fmla="*/ 1066156 w 7427256"/>
              <a:gd name="connsiteY6719" fmla="*/ 1699280 h 7209248"/>
              <a:gd name="connsiteX6720" fmla="*/ 1057197 w 7427256"/>
              <a:gd name="connsiteY6720" fmla="*/ 1699280 h 7209248"/>
              <a:gd name="connsiteX6721" fmla="*/ 1052717 w 7427256"/>
              <a:gd name="connsiteY6721" fmla="*/ 1703761 h 7209248"/>
              <a:gd name="connsiteX6722" fmla="*/ 1043758 w 7427256"/>
              <a:gd name="connsiteY6722" fmla="*/ 1712719 h 7209248"/>
              <a:gd name="connsiteX6723" fmla="*/ 1030320 w 7427256"/>
              <a:gd name="connsiteY6723" fmla="*/ 1717199 h 7209248"/>
              <a:gd name="connsiteX6724" fmla="*/ 1039278 w 7427256"/>
              <a:gd name="connsiteY6724" fmla="*/ 1699280 h 7209248"/>
              <a:gd name="connsiteX6725" fmla="*/ 1048237 w 7427256"/>
              <a:gd name="connsiteY6725" fmla="*/ 1685842 h 7209248"/>
              <a:gd name="connsiteX6726" fmla="*/ 1057197 w 7427256"/>
              <a:gd name="connsiteY6726" fmla="*/ 1681362 h 7209248"/>
              <a:gd name="connsiteX6727" fmla="*/ 1020240 w 7427256"/>
              <a:gd name="connsiteY6727" fmla="*/ 1678003 h 7209248"/>
              <a:gd name="connsiteX6728" fmla="*/ 1021360 w 7427256"/>
              <a:gd name="connsiteY6728" fmla="*/ 1681362 h 7209248"/>
              <a:gd name="connsiteX6729" fmla="*/ 1021360 w 7427256"/>
              <a:gd name="connsiteY6729" fmla="*/ 1699280 h 7209248"/>
              <a:gd name="connsiteX6730" fmla="*/ 1016880 w 7427256"/>
              <a:gd name="connsiteY6730" fmla="*/ 1703761 h 7209248"/>
              <a:gd name="connsiteX6731" fmla="*/ 1021360 w 7427256"/>
              <a:gd name="connsiteY6731" fmla="*/ 1717199 h 7209248"/>
              <a:gd name="connsiteX6732" fmla="*/ 1016880 w 7427256"/>
              <a:gd name="connsiteY6732" fmla="*/ 1730638 h 7209248"/>
              <a:gd name="connsiteX6733" fmla="*/ 1003441 w 7427256"/>
              <a:gd name="connsiteY6733" fmla="*/ 1753037 h 7209248"/>
              <a:gd name="connsiteX6734" fmla="*/ 1003441 w 7427256"/>
              <a:gd name="connsiteY6734" fmla="*/ 1744077 h 7209248"/>
              <a:gd name="connsiteX6735" fmla="*/ 1003441 w 7427256"/>
              <a:gd name="connsiteY6735" fmla="*/ 1739597 h 7209248"/>
              <a:gd name="connsiteX6736" fmla="*/ 1003441 w 7427256"/>
              <a:gd name="connsiteY6736" fmla="*/ 1726158 h 7209248"/>
              <a:gd name="connsiteX6737" fmla="*/ 994482 w 7427256"/>
              <a:gd name="connsiteY6737" fmla="*/ 1712719 h 7209248"/>
              <a:gd name="connsiteX6738" fmla="*/ 1003441 w 7427256"/>
              <a:gd name="connsiteY6738" fmla="*/ 1708240 h 7209248"/>
              <a:gd name="connsiteX6739" fmla="*/ 1016880 w 7427256"/>
              <a:gd name="connsiteY6739" fmla="*/ 1685842 h 7209248"/>
              <a:gd name="connsiteX6740" fmla="*/ 1020240 w 7427256"/>
              <a:gd name="connsiteY6740" fmla="*/ 1678003 h 7209248"/>
              <a:gd name="connsiteX6741" fmla="*/ 1137830 w 7427256"/>
              <a:gd name="connsiteY6741" fmla="*/ 1674643 h 7209248"/>
              <a:gd name="connsiteX6742" fmla="*/ 1142310 w 7427256"/>
              <a:gd name="connsiteY6742" fmla="*/ 1676883 h 7209248"/>
              <a:gd name="connsiteX6743" fmla="*/ 1137830 w 7427256"/>
              <a:gd name="connsiteY6743" fmla="*/ 1690322 h 7209248"/>
              <a:gd name="connsiteX6744" fmla="*/ 1128871 w 7427256"/>
              <a:gd name="connsiteY6744" fmla="*/ 1690322 h 7209248"/>
              <a:gd name="connsiteX6745" fmla="*/ 1133351 w 7427256"/>
              <a:gd name="connsiteY6745" fmla="*/ 1676883 h 7209248"/>
              <a:gd name="connsiteX6746" fmla="*/ 1137830 w 7427256"/>
              <a:gd name="connsiteY6746" fmla="*/ 1674643 h 7209248"/>
              <a:gd name="connsiteX6747" fmla="*/ 6334222 w 7427256"/>
              <a:gd name="connsiteY6747" fmla="*/ 1663444 h 7209248"/>
              <a:gd name="connsiteX6748" fmla="*/ 6361100 w 7427256"/>
              <a:gd name="connsiteY6748" fmla="*/ 1699280 h 7209248"/>
              <a:gd name="connsiteX6749" fmla="*/ 6343182 w 7427256"/>
              <a:gd name="connsiteY6749" fmla="*/ 1690322 h 7209248"/>
              <a:gd name="connsiteX6750" fmla="*/ 904889 w 7427256"/>
              <a:gd name="connsiteY6750" fmla="*/ 1663444 h 7209248"/>
              <a:gd name="connsiteX6751" fmla="*/ 913848 w 7427256"/>
              <a:gd name="connsiteY6751" fmla="*/ 1672403 h 7209248"/>
              <a:gd name="connsiteX6752" fmla="*/ 904889 w 7427256"/>
              <a:gd name="connsiteY6752" fmla="*/ 1681362 h 7209248"/>
              <a:gd name="connsiteX6753" fmla="*/ 904889 w 7427256"/>
              <a:gd name="connsiteY6753" fmla="*/ 1663444 h 7209248"/>
              <a:gd name="connsiteX6754" fmla="*/ 6234551 w 7427256"/>
              <a:gd name="connsiteY6754" fmla="*/ 1648884 h 7209248"/>
              <a:gd name="connsiteX6755" fmla="*/ 6240150 w 7427256"/>
              <a:gd name="connsiteY6755" fmla="*/ 1650004 h 7209248"/>
              <a:gd name="connsiteX6756" fmla="*/ 6240150 w 7427256"/>
              <a:gd name="connsiteY6756" fmla="*/ 1667923 h 7209248"/>
              <a:gd name="connsiteX6757" fmla="*/ 6231190 w 7427256"/>
              <a:gd name="connsiteY6757" fmla="*/ 1681362 h 7209248"/>
              <a:gd name="connsiteX6758" fmla="*/ 6226711 w 7427256"/>
              <a:gd name="connsiteY6758" fmla="*/ 1694801 h 7209248"/>
              <a:gd name="connsiteX6759" fmla="*/ 6226711 w 7427256"/>
              <a:gd name="connsiteY6759" fmla="*/ 1708240 h 7209248"/>
              <a:gd name="connsiteX6760" fmla="*/ 6217751 w 7427256"/>
              <a:gd name="connsiteY6760" fmla="*/ 1699280 h 7209248"/>
              <a:gd name="connsiteX6761" fmla="*/ 6217751 w 7427256"/>
              <a:gd name="connsiteY6761" fmla="*/ 1681362 h 7209248"/>
              <a:gd name="connsiteX6762" fmla="*/ 6217751 w 7427256"/>
              <a:gd name="connsiteY6762" fmla="*/ 1672403 h 7209248"/>
              <a:gd name="connsiteX6763" fmla="*/ 6199832 w 7427256"/>
              <a:gd name="connsiteY6763" fmla="*/ 1663444 h 7209248"/>
              <a:gd name="connsiteX6764" fmla="*/ 6181914 w 7427256"/>
              <a:gd name="connsiteY6764" fmla="*/ 1663444 h 7209248"/>
              <a:gd name="connsiteX6765" fmla="*/ 6186393 w 7427256"/>
              <a:gd name="connsiteY6765" fmla="*/ 1654484 h 7209248"/>
              <a:gd name="connsiteX6766" fmla="*/ 6199832 w 7427256"/>
              <a:gd name="connsiteY6766" fmla="*/ 1654484 h 7209248"/>
              <a:gd name="connsiteX6767" fmla="*/ 6226711 w 7427256"/>
              <a:gd name="connsiteY6767" fmla="*/ 1654484 h 7209248"/>
              <a:gd name="connsiteX6768" fmla="*/ 6234551 w 7427256"/>
              <a:gd name="connsiteY6768" fmla="*/ 1648884 h 7209248"/>
              <a:gd name="connsiteX6769" fmla="*/ 6343182 w 7427256"/>
              <a:gd name="connsiteY6769" fmla="*/ 1645525 h 7209248"/>
              <a:gd name="connsiteX6770" fmla="*/ 6352140 w 7427256"/>
              <a:gd name="connsiteY6770" fmla="*/ 1650004 h 7209248"/>
              <a:gd name="connsiteX6771" fmla="*/ 6361100 w 7427256"/>
              <a:gd name="connsiteY6771" fmla="*/ 1654484 h 7209248"/>
              <a:gd name="connsiteX6772" fmla="*/ 6352140 w 7427256"/>
              <a:gd name="connsiteY6772" fmla="*/ 1654484 h 7209248"/>
              <a:gd name="connsiteX6773" fmla="*/ 6343182 w 7427256"/>
              <a:gd name="connsiteY6773" fmla="*/ 1654484 h 7209248"/>
              <a:gd name="connsiteX6774" fmla="*/ 6343182 w 7427256"/>
              <a:gd name="connsiteY6774" fmla="*/ 1645525 h 7209248"/>
              <a:gd name="connsiteX6775" fmla="*/ 1514122 w 7427256"/>
              <a:gd name="connsiteY6775" fmla="*/ 1645525 h 7209248"/>
              <a:gd name="connsiteX6776" fmla="*/ 1496203 w 7427256"/>
              <a:gd name="connsiteY6776" fmla="*/ 1654484 h 7209248"/>
              <a:gd name="connsiteX6777" fmla="*/ 1473804 w 7427256"/>
              <a:gd name="connsiteY6777" fmla="*/ 1667923 h 7209248"/>
              <a:gd name="connsiteX6778" fmla="*/ 1460365 w 7427256"/>
              <a:gd name="connsiteY6778" fmla="*/ 1681362 h 7209248"/>
              <a:gd name="connsiteX6779" fmla="*/ 1451406 w 7427256"/>
              <a:gd name="connsiteY6779" fmla="*/ 1690322 h 7209248"/>
              <a:gd name="connsiteX6780" fmla="*/ 1478284 w 7427256"/>
              <a:gd name="connsiteY6780" fmla="*/ 1699280 h 7209248"/>
              <a:gd name="connsiteX6781" fmla="*/ 1514122 w 7427256"/>
              <a:gd name="connsiteY6781" fmla="*/ 1672403 h 7209248"/>
              <a:gd name="connsiteX6782" fmla="*/ 1523081 w 7427256"/>
              <a:gd name="connsiteY6782" fmla="*/ 1645525 h 7209248"/>
              <a:gd name="connsiteX6783" fmla="*/ 6611960 w 7427256"/>
              <a:gd name="connsiteY6783" fmla="*/ 1636565 h 7209248"/>
              <a:gd name="connsiteX6784" fmla="*/ 6629879 w 7427256"/>
              <a:gd name="connsiteY6784" fmla="*/ 1658964 h 7209248"/>
              <a:gd name="connsiteX6785" fmla="*/ 6634359 w 7427256"/>
              <a:gd name="connsiteY6785" fmla="*/ 1685842 h 7209248"/>
              <a:gd name="connsiteX6786" fmla="*/ 6620920 w 7427256"/>
              <a:gd name="connsiteY6786" fmla="*/ 1690322 h 7209248"/>
              <a:gd name="connsiteX6787" fmla="*/ 985523 w 7427256"/>
              <a:gd name="connsiteY6787" fmla="*/ 1636565 h 7209248"/>
              <a:gd name="connsiteX6788" fmla="*/ 994482 w 7427256"/>
              <a:gd name="connsiteY6788" fmla="*/ 1636565 h 7209248"/>
              <a:gd name="connsiteX6789" fmla="*/ 985523 w 7427256"/>
              <a:gd name="connsiteY6789" fmla="*/ 1645525 h 7209248"/>
              <a:gd name="connsiteX6790" fmla="*/ 985523 w 7427256"/>
              <a:gd name="connsiteY6790" fmla="*/ 1636565 h 7209248"/>
              <a:gd name="connsiteX6791" fmla="*/ 6446213 w 7427256"/>
              <a:gd name="connsiteY6791" fmla="*/ 1627606 h 7209248"/>
              <a:gd name="connsiteX6792" fmla="*/ 6459652 w 7427256"/>
              <a:gd name="connsiteY6792" fmla="*/ 1627606 h 7209248"/>
              <a:gd name="connsiteX6793" fmla="*/ 6468612 w 7427256"/>
              <a:gd name="connsiteY6793" fmla="*/ 1636565 h 7209248"/>
              <a:gd name="connsiteX6794" fmla="*/ 6504448 w 7427256"/>
              <a:gd name="connsiteY6794" fmla="*/ 1663444 h 7209248"/>
              <a:gd name="connsiteX6795" fmla="*/ 6540286 w 7427256"/>
              <a:gd name="connsiteY6795" fmla="*/ 1676883 h 7209248"/>
              <a:gd name="connsiteX6796" fmla="*/ 6549244 w 7427256"/>
              <a:gd name="connsiteY6796" fmla="*/ 1699280 h 7209248"/>
              <a:gd name="connsiteX6797" fmla="*/ 6558204 w 7427256"/>
              <a:gd name="connsiteY6797" fmla="*/ 1708240 h 7209248"/>
              <a:gd name="connsiteX6798" fmla="*/ 6576124 w 7427256"/>
              <a:gd name="connsiteY6798" fmla="*/ 1721679 h 7209248"/>
              <a:gd name="connsiteX6799" fmla="*/ 6585082 w 7427256"/>
              <a:gd name="connsiteY6799" fmla="*/ 1735118 h 7209248"/>
              <a:gd name="connsiteX6800" fmla="*/ 6585082 w 7427256"/>
              <a:gd name="connsiteY6800" fmla="*/ 1744077 h 7209248"/>
              <a:gd name="connsiteX6801" fmla="*/ 6576124 w 7427256"/>
              <a:gd name="connsiteY6801" fmla="*/ 1744077 h 7209248"/>
              <a:gd name="connsiteX6802" fmla="*/ 6580602 w 7427256"/>
              <a:gd name="connsiteY6802" fmla="*/ 1748557 h 7209248"/>
              <a:gd name="connsiteX6803" fmla="*/ 6585082 w 7427256"/>
              <a:gd name="connsiteY6803" fmla="*/ 1761996 h 7209248"/>
              <a:gd name="connsiteX6804" fmla="*/ 6576124 w 7427256"/>
              <a:gd name="connsiteY6804" fmla="*/ 1770955 h 7209248"/>
              <a:gd name="connsiteX6805" fmla="*/ 6567164 w 7427256"/>
              <a:gd name="connsiteY6805" fmla="*/ 1753037 h 7209248"/>
              <a:gd name="connsiteX6806" fmla="*/ 6553724 w 7427256"/>
              <a:gd name="connsiteY6806" fmla="*/ 1735118 h 7209248"/>
              <a:gd name="connsiteX6807" fmla="*/ 6549244 w 7427256"/>
              <a:gd name="connsiteY6807" fmla="*/ 1717199 h 7209248"/>
              <a:gd name="connsiteX6808" fmla="*/ 6522367 w 7427256"/>
              <a:gd name="connsiteY6808" fmla="*/ 1681362 h 7209248"/>
              <a:gd name="connsiteX6809" fmla="*/ 6531327 w 7427256"/>
              <a:gd name="connsiteY6809" fmla="*/ 1699280 h 7209248"/>
              <a:gd name="connsiteX6810" fmla="*/ 6531327 w 7427256"/>
              <a:gd name="connsiteY6810" fmla="*/ 1717199 h 7209248"/>
              <a:gd name="connsiteX6811" fmla="*/ 6513408 w 7427256"/>
              <a:gd name="connsiteY6811" fmla="*/ 1690322 h 7209248"/>
              <a:gd name="connsiteX6812" fmla="*/ 6495490 w 7427256"/>
              <a:gd name="connsiteY6812" fmla="*/ 1672403 h 7209248"/>
              <a:gd name="connsiteX6813" fmla="*/ 6491010 w 7427256"/>
              <a:gd name="connsiteY6813" fmla="*/ 1667923 h 7209248"/>
              <a:gd name="connsiteX6814" fmla="*/ 6482050 w 7427256"/>
              <a:gd name="connsiteY6814" fmla="*/ 1663444 h 7209248"/>
              <a:gd name="connsiteX6815" fmla="*/ 6473090 w 7427256"/>
              <a:gd name="connsiteY6815" fmla="*/ 1658964 h 7209248"/>
              <a:gd name="connsiteX6816" fmla="*/ 6459652 w 7427256"/>
              <a:gd name="connsiteY6816" fmla="*/ 1654484 h 7209248"/>
              <a:gd name="connsiteX6817" fmla="*/ 6450693 w 7427256"/>
              <a:gd name="connsiteY6817" fmla="*/ 1645525 h 7209248"/>
              <a:gd name="connsiteX6818" fmla="*/ 6450693 w 7427256"/>
              <a:gd name="connsiteY6818" fmla="*/ 1663444 h 7209248"/>
              <a:gd name="connsiteX6819" fmla="*/ 6441733 w 7427256"/>
              <a:gd name="connsiteY6819" fmla="*/ 1654484 h 7209248"/>
              <a:gd name="connsiteX6820" fmla="*/ 6432774 w 7427256"/>
              <a:gd name="connsiteY6820" fmla="*/ 1636565 h 7209248"/>
              <a:gd name="connsiteX6821" fmla="*/ 6441733 w 7427256"/>
              <a:gd name="connsiteY6821" fmla="*/ 1636565 h 7209248"/>
              <a:gd name="connsiteX6822" fmla="*/ 6446213 w 7427256"/>
              <a:gd name="connsiteY6822" fmla="*/ 1627606 h 7209248"/>
              <a:gd name="connsiteX6823" fmla="*/ 958644 w 7427256"/>
              <a:gd name="connsiteY6823" fmla="*/ 1627606 h 7209248"/>
              <a:gd name="connsiteX6824" fmla="*/ 967604 w 7427256"/>
              <a:gd name="connsiteY6824" fmla="*/ 1627606 h 7209248"/>
              <a:gd name="connsiteX6825" fmla="*/ 958644 w 7427256"/>
              <a:gd name="connsiteY6825" fmla="*/ 1636565 h 7209248"/>
              <a:gd name="connsiteX6826" fmla="*/ 958644 w 7427256"/>
              <a:gd name="connsiteY6826" fmla="*/ 1663444 h 7209248"/>
              <a:gd name="connsiteX6827" fmla="*/ 958644 w 7427256"/>
              <a:gd name="connsiteY6827" fmla="*/ 1672403 h 7209248"/>
              <a:gd name="connsiteX6828" fmla="*/ 949686 w 7427256"/>
              <a:gd name="connsiteY6828" fmla="*/ 1672403 h 7209248"/>
              <a:gd name="connsiteX6829" fmla="*/ 936247 w 7427256"/>
              <a:gd name="connsiteY6829" fmla="*/ 1654484 h 7209248"/>
              <a:gd name="connsiteX6830" fmla="*/ 931767 w 7427256"/>
              <a:gd name="connsiteY6830" fmla="*/ 1645525 h 7209248"/>
              <a:gd name="connsiteX6831" fmla="*/ 1487243 w 7427256"/>
              <a:gd name="connsiteY6831" fmla="*/ 1618648 h 7209248"/>
              <a:gd name="connsiteX6832" fmla="*/ 1487243 w 7427256"/>
              <a:gd name="connsiteY6832" fmla="*/ 1627606 h 7209248"/>
              <a:gd name="connsiteX6833" fmla="*/ 1496203 w 7427256"/>
              <a:gd name="connsiteY6833" fmla="*/ 1627606 h 7209248"/>
              <a:gd name="connsiteX6834" fmla="*/ 1505162 w 7427256"/>
              <a:gd name="connsiteY6834" fmla="*/ 1623127 h 7209248"/>
              <a:gd name="connsiteX6835" fmla="*/ 1496203 w 7427256"/>
              <a:gd name="connsiteY6835" fmla="*/ 1618648 h 7209248"/>
              <a:gd name="connsiteX6836" fmla="*/ 1030320 w 7427256"/>
              <a:gd name="connsiteY6836" fmla="*/ 1609688 h 7209248"/>
              <a:gd name="connsiteX6837" fmla="*/ 1030320 w 7427256"/>
              <a:gd name="connsiteY6837" fmla="*/ 1618648 h 7209248"/>
              <a:gd name="connsiteX6838" fmla="*/ 1021360 w 7427256"/>
              <a:gd name="connsiteY6838" fmla="*/ 1627606 h 7209248"/>
              <a:gd name="connsiteX6839" fmla="*/ 1010160 w 7427256"/>
              <a:gd name="connsiteY6839" fmla="*/ 1605208 h 7209248"/>
              <a:gd name="connsiteX6840" fmla="*/ 1012400 w 7427256"/>
              <a:gd name="connsiteY6840" fmla="*/ 1609688 h 7209248"/>
              <a:gd name="connsiteX6841" fmla="*/ 1003441 w 7427256"/>
              <a:gd name="connsiteY6841" fmla="*/ 1618648 h 7209248"/>
              <a:gd name="connsiteX6842" fmla="*/ 1003441 w 7427256"/>
              <a:gd name="connsiteY6842" fmla="*/ 1609688 h 7209248"/>
              <a:gd name="connsiteX6843" fmla="*/ 1010160 w 7427256"/>
              <a:gd name="connsiteY6843" fmla="*/ 1605208 h 7209248"/>
              <a:gd name="connsiteX6844" fmla="*/ 6334222 w 7427256"/>
              <a:gd name="connsiteY6844" fmla="*/ 1600729 h 7209248"/>
              <a:gd name="connsiteX6845" fmla="*/ 6338702 w 7427256"/>
              <a:gd name="connsiteY6845" fmla="*/ 1609688 h 7209248"/>
              <a:gd name="connsiteX6846" fmla="*/ 6343182 w 7427256"/>
              <a:gd name="connsiteY6846" fmla="*/ 1618648 h 7209248"/>
              <a:gd name="connsiteX6847" fmla="*/ 6334222 w 7427256"/>
              <a:gd name="connsiteY6847" fmla="*/ 1609688 h 7209248"/>
              <a:gd name="connsiteX6848" fmla="*/ 6226711 w 7427256"/>
              <a:gd name="connsiteY6848" fmla="*/ 1591769 h 7209248"/>
              <a:gd name="connsiteX6849" fmla="*/ 6235670 w 7427256"/>
              <a:gd name="connsiteY6849" fmla="*/ 1591769 h 7209248"/>
              <a:gd name="connsiteX6850" fmla="*/ 6231190 w 7427256"/>
              <a:gd name="connsiteY6850" fmla="*/ 1600729 h 7209248"/>
              <a:gd name="connsiteX6851" fmla="*/ 6217751 w 7427256"/>
              <a:gd name="connsiteY6851" fmla="*/ 1600729 h 7209248"/>
              <a:gd name="connsiteX6852" fmla="*/ 6226711 w 7427256"/>
              <a:gd name="connsiteY6852" fmla="*/ 1591769 h 7209248"/>
              <a:gd name="connsiteX6853" fmla="*/ 1361814 w 7427256"/>
              <a:gd name="connsiteY6853" fmla="*/ 1591769 h 7209248"/>
              <a:gd name="connsiteX6854" fmla="*/ 1361814 w 7427256"/>
              <a:gd name="connsiteY6854" fmla="*/ 1609688 h 7209248"/>
              <a:gd name="connsiteX6855" fmla="*/ 1352854 w 7427256"/>
              <a:gd name="connsiteY6855" fmla="*/ 1609688 h 7209248"/>
              <a:gd name="connsiteX6856" fmla="*/ 1352854 w 7427256"/>
              <a:gd name="connsiteY6856" fmla="*/ 1600729 h 7209248"/>
              <a:gd name="connsiteX6857" fmla="*/ 1173668 w 7427256"/>
              <a:gd name="connsiteY6857" fmla="*/ 1591769 h 7209248"/>
              <a:gd name="connsiteX6858" fmla="*/ 1182627 w 7427256"/>
              <a:gd name="connsiteY6858" fmla="*/ 1596249 h 7209248"/>
              <a:gd name="connsiteX6859" fmla="*/ 1182627 w 7427256"/>
              <a:gd name="connsiteY6859" fmla="*/ 1609688 h 7209248"/>
              <a:gd name="connsiteX6860" fmla="*/ 1164709 w 7427256"/>
              <a:gd name="connsiteY6860" fmla="*/ 1609688 h 7209248"/>
              <a:gd name="connsiteX6861" fmla="*/ 1160229 w 7427256"/>
              <a:gd name="connsiteY6861" fmla="*/ 1596249 h 7209248"/>
              <a:gd name="connsiteX6862" fmla="*/ 1173668 w 7427256"/>
              <a:gd name="connsiteY6862" fmla="*/ 1591769 h 7209248"/>
              <a:gd name="connsiteX6863" fmla="*/ 6289426 w 7427256"/>
              <a:gd name="connsiteY6863" fmla="*/ 1587289 h 7209248"/>
              <a:gd name="connsiteX6864" fmla="*/ 6316304 w 7427256"/>
              <a:gd name="connsiteY6864" fmla="*/ 1600729 h 7209248"/>
              <a:gd name="connsiteX6865" fmla="*/ 6302865 w 7427256"/>
              <a:gd name="connsiteY6865" fmla="*/ 1614168 h 7209248"/>
              <a:gd name="connsiteX6866" fmla="*/ 6293905 w 7427256"/>
              <a:gd name="connsiteY6866" fmla="*/ 1623127 h 7209248"/>
              <a:gd name="connsiteX6867" fmla="*/ 6298385 w 7427256"/>
              <a:gd name="connsiteY6867" fmla="*/ 1609688 h 7209248"/>
              <a:gd name="connsiteX6868" fmla="*/ 6298385 w 7427256"/>
              <a:gd name="connsiteY6868" fmla="*/ 1600729 h 7209248"/>
              <a:gd name="connsiteX6869" fmla="*/ 6289426 w 7427256"/>
              <a:gd name="connsiteY6869" fmla="*/ 1600729 h 7209248"/>
              <a:gd name="connsiteX6870" fmla="*/ 6280466 w 7427256"/>
              <a:gd name="connsiteY6870" fmla="*/ 1600729 h 7209248"/>
              <a:gd name="connsiteX6871" fmla="*/ 6289426 w 7427256"/>
              <a:gd name="connsiteY6871" fmla="*/ 1587289 h 7209248"/>
              <a:gd name="connsiteX6872" fmla="*/ 6638838 w 7427256"/>
              <a:gd name="connsiteY6872" fmla="*/ 1582810 h 7209248"/>
              <a:gd name="connsiteX6873" fmla="*/ 6647798 w 7427256"/>
              <a:gd name="connsiteY6873" fmla="*/ 1582810 h 7209248"/>
              <a:gd name="connsiteX6874" fmla="*/ 6656756 w 7427256"/>
              <a:gd name="connsiteY6874" fmla="*/ 1591769 h 7209248"/>
              <a:gd name="connsiteX6875" fmla="*/ 6665716 w 7427256"/>
              <a:gd name="connsiteY6875" fmla="*/ 1605208 h 7209248"/>
              <a:gd name="connsiteX6876" fmla="*/ 6674675 w 7427256"/>
              <a:gd name="connsiteY6876" fmla="*/ 1627606 h 7209248"/>
              <a:gd name="connsiteX6877" fmla="*/ 6674675 w 7427256"/>
              <a:gd name="connsiteY6877" fmla="*/ 1636565 h 7209248"/>
              <a:gd name="connsiteX6878" fmla="*/ 6656756 w 7427256"/>
              <a:gd name="connsiteY6878" fmla="*/ 1609688 h 7209248"/>
              <a:gd name="connsiteX6879" fmla="*/ 6638838 w 7427256"/>
              <a:gd name="connsiteY6879" fmla="*/ 1582810 h 7209248"/>
              <a:gd name="connsiteX6880" fmla="*/ 1406609 w 7427256"/>
              <a:gd name="connsiteY6880" fmla="*/ 1582810 h 7209248"/>
              <a:gd name="connsiteX6881" fmla="*/ 1415569 w 7427256"/>
              <a:gd name="connsiteY6881" fmla="*/ 1582810 h 7209248"/>
              <a:gd name="connsiteX6882" fmla="*/ 1424528 w 7427256"/>
              <a:gd name="connsiteY6882" fmla="*/ 1582810 h 7209248"/>
              <a:gd name="connsiteX6883" fmla="*/ 1424528 w 7427256"/>
              <a:gd name="connsiteY6883" fmla="*/ 1596249 h 7209248"/>
              <a:gd name="connsiteX6884" fmla="*/ 1415569 w 7427256"/>
              <a:gd name="connsiteY6884" fmla="*/ 1609688 h 7209248"/>
              <a:gd name="connsiteX6885" fmla="*/ 1397650 w 7427256"/>
              <a:gd name="connsiteY6885" fmla="*/ 1618648 h 7209248"/>
              <a:gd name="connsiteX6886" fmla="*/ 1397650 w 7427256"/>
              <a:gd name="connsiteY6886" fmla="*/ 1600729 h 7209248"/>
              <a:gd name="connsiteX6887" fmla="*/ 1406609 w 7427256"/>
              <a:gd name="connsiteY6887" fmla="*/ 1582810 h 7209248"/>
              <a:gd name="connsiteX6888" fmla="*/ 1119913 w 7427256"/>
              <a:gd name="connsiteY6888" fmla="*/ 1573850 h 7209248"/>
              <a:gd name="connsiteX6889" fmla="*/ 1119913 w 7427256"/>
              <a:gd name="connsiteY6889" fmla="*/ 1591769 h 7209248"/>
              <a:gd name="connsiteX6890" fmla="*/ 1106473 w 7427256"/>
              <a:gd name="connsiteY6890" fmla="*/ 1614168 h 7209248"/>
              <a:gd name="connsiteX6891" fmla="*/ 1093034 w 7427256"/>
              <a:gd name="connsiteY6891" fmla="*/ 1627606 h 7209248"/>
              <a:gd name="connsiteX6892" fmla="*/ 1075115 w 7427256"/>
              <a:gd name="connsiteY6892" fmla="*/ 1645525 h 7209248"/>
              <a:gd name="connsiteX6893" fmla="*/ 1061676 w 7427256"/>
              <a:gd name="connsiteY6893" fmla="*/ 1658964 h 7209248"/>
              <a:gd name="connsiteX6894" fmla="*/ 1039278 w 7427256"/>
              <a:gd name="connsiteY6894" fmla="*/ 1663444 h 7209248"/>
              <a:gd name="connsiteX6895" fmla="*/ 1012400 w 7427256"/>
              <a:gd name="connsiteY6895" fmla="*/ 1672403 h 7209248"/>
              <a:gd name="connsiteX6896" fmla="*/ 985523 w 7427256"/>
              <a:gd name="connsiteY6896" fmla="*/ 1672403 h 7209248"/>
              <a:gd name="connsiteX6897" fmla="*/ 976563 w 7427256"/>
              <a:gd name="connsiteY6897" fmla="*/ 1663444 h 7209248"/>
              <a:gd name="connsiteX6898" fmla="*/ 1003441 w 7427256"/>
              <a:gd name="connsiteY6898" fmla="*/ 1667923 h 7209248"/>
              <a:gd name="connsiteX6899" fmla="*/ 1012400 w 7427256"/>
              <a:gd name="connsiteY6899" fmla="*/ 1654484 h 7209248"/>
              <a:gd name="connsiteX6900" fmla="*/ 1021360 w 7427256"/>
              <a:gd name="connsiteY6900" fmla="*/ 1645525 h 7209248"/>
              <a:gd name="connsiteX6901" fmla="*/ 1057197 w 7427256"/>
              <a:gd name="connsiteY6901" fmla="*/ 1627606 h 7209248"/>
              <a:gd name="connsiteX6902" fmla="*/ 1093034 w 7427256"/>
              <a:gd name="connsiteY6902" fmla="*/ 1591769 h 7209248"/>
              <a:gd name="connsiteX6903" fmla="*/ 1119913 w 7427256"/>
              <a:gd name="connsiteY6903" fmla="*/ 1573850 h 7209248"/>
              <a:gd name="connsiteX6904" fmla="*/ 6120319 w 7427256"/>
              <a:gd name="connsiteY6904" fmla="*/ 1568250 h 7209248"/>
              <a:gd name="connsiteX6905" fmla="*/ 6132638 w 7427256"/>
              <a:gd name="connsiteY6905" fmla="*/ 1569371 h 7209248"/>
              <a:gd name="connsiteX6906" fmla="*/ 6163996 w 7427256"/>
              <a:gd name="connsiteY6906" fmla="*/ 1582810 h 7209248"/>
              <a:gd name="connsiteX6907" fmla="*/ 6181914 w 7427256"/>
              <a:gd name="connsiteY6907" fmla="*/ 1600729 h 7209248"/>
              <a:gd name="connsiteX6908" fmla="*/ 6199832 w 7427256"/>
              <a:gd name="connsiteY6908" fmla="*/ 1609688 h 7209248"/>
              <a:gd name="connsiteX6909" fmla="*/ 6226711 w 7427256"/>
              <a:gd name="connsiteY6909" fmla="*/ 1636565 h 7209248"/>
              <a:gd name="connsiteX6910" fmla="*/ 6213272 w 7427256"/>
              <a:gd name="connsiteY6910" fmla="*/ 1641045 h 7209248"/>
              <a:gd name="connsiteX6911" fmla="*/ 6199832 w 7427256"/>
              <a:gd name="connsiteY6911" fmla="*/ 1627606 h 7209248"/>
              <a:gd name="connsiteX6912" fmla="*/ 6199832 w 7427256"/>
              <a:gd name="connsiteY6912" fmla="*/ 1618648 h 7209248"/>
              <a:gd name="connsiteX6913" fmla="*/ 6190873 w 7427256"/>
              <a:gd name="connsiteY6913" fmla="*/ 1623127 h 7209248"/>
              <a:gd name="connsiteX6914" fmla="*/ 6190873 w 7427256"/>
              <a:gd name="connsiteY6914" fmla="*/ 1627606 h 7209248"/>
              <a:gd name="connsiteX6915" fmla="*/ 6181914 w 7427256"/>
              <a:gd name="connsiteY6915" fmla="*/ 1636565 h 7209248"/>
              <a:gd name="connsiteX6916" fmla="*/ 6172954 w 7427256"/>
              <a:gd name="connsiteY6916" fmla="*/ 1645525 h 7209248"/>
              <a:gd name="connsiteX6917" fmla="*/ 6159516 w 7427256"/>
              <a:gd name="connsiteY6917" fmla="*/ 1645525 h 7209248"/>
              <a:gd name="connsiteX6918" fmla="*/ 6163996 w 7427256"/>
              <a:gd name="connsiteY6918" fmla="*/ 1636565 h 7209248"/>
              <a:gd name="connsiteX6919" fmla="*/ 6163996 w 7427256"/>
              <a:gd name="connsiteY6919" fmla="*/ 1609688 h 7209248"/>
              <a:gd name="connsiteX6920" fmla="*/ 6137118 w 7427256"/>
              <a:gd name="connsiteY6920" fmla="*/ 1609688 h 7209248"/>
              <a:gd name="connsiteX6921" fmla="*/ 6119199 w 7427256"/>
              <a:gd name="connsiteY6921" fmla="*/ 1609688 h 7209248"/>
              <a:gd name="connsiteX6922" fmla="*/ 6137118 w 7427256"/>
              <a:gd name="connsiteY6922" fmla="*/ 1591769 h 7209248"/>
              <a:gd name="connsiteX6923" fmla="*/ 6146076 w 7427256"/>
              <a:gd name="connsiteY6923" fmla="*/ 1591769 h 7209248"/>
              <a:gd name="connsiteX6924" fmla="*/ 6128158 w 7427256"/>
              <a:gd name="connsiteY6924" fmla="*/ 1582810 h 7209248"/>
              <a:gd name="connsiteX6925" fmla="*/ 6114719 w 7427256"/>
              <a:gd name="connsiteY6925" fmla="*/ 1578330 h 7209248"/>
              <a:gd name="connsiteX6926" fmla="*/ 6110239 w 7427256"/>
              <a:gd name="connsiteY6926" fmla="*/ 1573850 h 7209248"/>
              <a:gd name="connsiteX6927" fmla="*/ 6120319 w 7427256"/>
              <a:gd name="connsiteY6927" fmla="*/ 1568250 h 7209248"/>
              <a:gd name="connsiteX6928" fmla="*/ 6620920 w 7427256"/>
              <a:gd name="connsiteY6928" fmla="*/ 1555932 h 7209248"/>
              <a:gd name="connsiteX6929" fmla="*/ 6625399 w 7427256"/>
              <a:gd name="connsiteY6929" fmla="*/ 1555932 h 7209248"/>
              <a:gd name="connsiteX6930" fmla="*/ 6629879 w 7427256"/>
              <a:gd name="connsiteY6930" fmla="*/ 1564891 h 7209248"/>
              <a:gd name="connsiteX6931" fmla="*/ 6625399 w 7427256"/>
              <a:gd name="connsiteY6931" fmla="*/ 1564891 h 7209248"/>
              <a:gd name="connsiteX6932" fmla="*/ 6620920 w 7427256"/>
              <a:gd name="connsiteY6932" fmla="*/ 1564891 h 7209248"/>
              <a:gd name="connsiteX6933" fmla="*/ 6620920 w 7427256"/>
              <a:gd name="connsiteY6933" fmla="*/ 1555932 h 7209248"/>
              <a:gd name="connsiteX6934" fmla="*/ 5957932 w 7427256"/>
              <a:gd name="connsiteY6934" fmla="*/ 1555932 h 7209248"/>
              <a:gd name="connsiteX6935" fmla="*/ 5940014 w 7427256"/>
              <a:gd name="connsiteY6935" fmla="*/ 1573850 h 7209248"/>
              <a:gd name="connsiteX6936" fmla="*/ 5926574 w 7427256"/>
              <a:gd name="connsiteY6936" fmla="*/ 1573850 h 7209248"/>
              <a:gd name="connsiteX6937" fmla="*/ 5922094 w 7427256"/>
              <a:gd name="connsiteY6937" fmla="*/ 1573850 h 7209248"/>
              <a:gd name="connsiteX6938" fmla="*/ 5931054 w 7427256"/>
              <a:gd name="connsiteY6938" fmla="*/ 1600729 h 7209248"/>
              <a:gd name="connsiteX6939" fmla="*/ 5948972 w 7427256"/>
              <a:gd name="connsiteY6939" fmla="*/ 1609688 h 7209248"/>
              <a:gd name="connsiteX6940" fmla="*/ 5975850 w 7427256"/>
              <a:gd name="connsiteY6940" fmla="*/ 1600729 h 7209248"/>
              <a:gd name="connsiteX6941" fmla="*/ 5975850 w 7427256"/>
              <a:gd name="connsiteY6941" fmla="*/ 1591769 h 7209248"/>
              <a:gd name="connsiteX6942" fmla="*/ 5966891 w 7427256"/>
              <a:gd name="connsiteY6942" fmla="*/ 1582810 h 7209248"/>
              <a:gd name="connsiteX6943" fmla="*/ 5957932 w 7427256"/>
              <a:gd name="connsiteY6943" fmla="*/ 1564891 h 7209248"/>
              <a:gd name="connsiteX6944" fmla="*/ 5966891 w 7427256"/>
              <a:gd name="connsiteY6944" fmla="*/ 1560411 h 7209248"/>
              <a:gd name="connsiteX6945" fmla="*/ 5957932 w 7427256"/>
              <a:gd name="connsiteY6945" fmla="*/ 1555932 h 7209248"/>
              <a:gd name="connsiteX6946" fmla="*/ 6710513 w 7427256"/>
              <a:gd name="connsiteY6946" fmla="*/ 1546972 h 7209248"/>
              <a:gd name="connsiteX6947" fmla="*/ 6719472 w 7427256"/>
              <a:gd name="connsiteY6947" fmla="*/ 1546972 h 7209248"/>
              <a:gd name="connsiteX6948" fmla="*/ 6737390 w 7427256"/>
              <a:gd name="connsiteY6948" fmla="*/ 1564891 h 7209248"/>
              <a:gd name="connsiteX6949" fmla="*/ 6719472 w 7427256"/>
              <a:gd name="connsiteY6949" fmla="*/ 1564891 h 7209248"/>
              <a:gd name="connsiteX6950" fmla="*/ 6710513 w 7427256"/>
              <a:gd name="connsiteY6950" fmla="*/ 1546972 h 7209248"/>
              <a:gd name="connsiteX6951" fmla="*/ 1236383 w 7427256"/>
              <a:gd name="connsiteY6951" fmla="*/ 1546972 h 7209248"/>
              <a:gd name="connsiteX6952" fmla="*/ 1236383 w 7427256"/>
              <a:gd name="connsiteY6952" fmla="*/ 1555932 h 7209248"/>
              <a:gd name="connsiteX6953" fmla="*/ 1227424 w 7427256"/>
              <a:gd name="connsiteY6953" fmla="*/ 1564891 h 7209248"/>
              <a:gd name="connsiteX6954" fmla="*/ 6137118 w 7427256"/>
              <a:gd name="connsiteY6954" fmla="*/ 1529054 h 7209248"/>
              <a:gd name="connsiteX6955" fmla="*/ 6155036 w 7427256"/>
              <a:gd name="connsiteY6955" fmla="*/ 1529054 h 7209248"/>
              <a:gd name="connsiteX6956" fmla="*/ 6163996 w 7427256"/>
              <a:gd name="connsiteY6956" fmla="*/ 1538014 h 7209248"/>
              <a:gd name="connsiteX6957" fmla="*/ 6181914 w 7427256"/>
              <a:gd name="connsiteY6957" fmla="*/ 1555932 h 7209248"/>
              <a:gd name="connsiteX6958" fmla="*/ 6235670 w 7427256"/>
              <a:gd name="connsiteY6958" fmla="*/ 1573850 h 7209248"/>
              <a:gd name="connsiteX6959" fmla="*/ 6244630 w 7427256"/>
              <a:gd name="connsiteY6959" fmla="*/ 1573850 h 7209248"/>
              <a:gd name="connsiteX6960" fmla="*/ 6235670 w 7427256"/>
              <a:gd name="connsiteY6960" fmla="*/ 1582810 h 7209248"/>
              <a:gd name="connsiteX6961" fmla="*/ 6226711 w 7427256"/>
              <a:gd name="connsiteY6961" fmla="*/ 1582810 h 7209248"/>
              <a:gd name="connsiteX6962" fmla="*/ 6163996 w 7427256"/>
              <a:gd name="connsiteY6962" fmla="*/ 1573850 h 7209248"/>
              <a:gd name="connsiteX6963" fmla="*/ 6137118 w 7427256"/>
              <a:gd name="connsiteY6963" fmla="*/ 1555932 h 7209248"/>
              <a:gd name="connsiteX6964" fmla="*/ 6128158 w 7427256"/>
              <a:gd name="connsiteY6964" fmla="*/ 1538014 h 7209248"/>
              <a:gd name="connsiteX6965" fmla="*/ 5877298 w 7427256"/>
              <a:gd name="connsiteY6965" fmla="*/ 1529054 h 7209248"/>
              <a:gd name="connsiteX6966" fmla="*/ 5886257 w 7427256"/>
              <a:gd name="connsiteY6966" fmla="*/ 1538014 h 7209248"/>
              <a:gd name="connsiteX6967" fmla="*/ 5904176 w 7427256"/>
              <a:gd name="connsiteY6967" fmla="*/ 1538014 h 7209248"/>
              <a:gd name="connsiteX6968" fmla="*/ 5904176 w 7427256"/>
              <a:gd name="connsiteY6968" fmla="*/ 1529054 h 7209248"/>
              <a:gd name="connsiteX6969" fmla="*/ 5877298 w 7427256"/>
              <a:gd name="connsiteY6969" fmla="*/ 1529054 h 7209248"/>
              <a:gd name="connsiteX6970" fmla="*/ 1406609 w 7427256"/>
              <a:gd name="connsiteY6970" fmla="*/ 1529054 h 7209248"/>
              <a:gd name="connsiteX6971" fmla="*/ 1415569 w 7427256"/>
              <a:gd name="connsiteY6971" fmla="*/ 1538014 h 7209248"/>
              <a:gd name="connsiteX6972" fmla="*/ 1397650 w 7427256"/>
              <a:gd name="connsiteY6972" fmla="*/ 1538014 h 7209248"/>
              <a:gd name="connsiteX6973" fmla="*/ 960885 w 7427256"/>
              <a:gd name="connsiteY6973" fmla="*/ 1522334 h 7209248"/>
              <a:gd name="connsiteX6974" fmla="*/ 967604 w 7427256"/>
              <a:gd name="connsiteY6974" fmla="*/ 1529054 h 7209248"/>
              <a:gd name="connsiteX6975" fmla="*/ 958644 w 7427256"/>
              <a:gd name="connsiteY6975" fmla="*/ 1533534 h 7209248"/>
              <a:gd name="connsiteX6976" fmla="*/ 940726 w 7427256"/>
              <a:gd name="connsiteY6976" fmla="*/ 1551452 h 7209248"/>
              <a:gd name="connsiteX6977" fmla="*/ 931767 w 7427256"/>
              <a:gd name="connsiteY6977" fmla="*/ 1564891 h 7209248"/>
              <a:gd name="connsiteX6978" fmla="*/ 922808 w 7427256"/>
              <a:gd name="connsiteY6978" fmla="*/ 1573850 h 7209248"/>
              <a:gd name="connsiteX6979" fmla="*/ 904889 w 7427256"/>
              <a:gd name="connsiteY6979" fmla="*/ 1627606 h 7209248"/>
              <a:gd name="connsiteX6980" fmla="*/ 895929 w 7427256"/>
              <a:gd name="connsiteY6980" fmla="*/ 1618648 h 7209248"/>
              <a:gd name="connsiteX6981" fmla="*/ 904889 w 7427256"/>
              <a:gd name="connsiteY6981" fmla="*/ 1582810 h 7209248"/>
              <a:gd name="connsiteX6982" fmla="*/ 927287 w 7427256"/>
              <a:gd name="connsiteY6982" fmla="*/ 1546972 h 7209248"/>
              <a:gd name="connsiteX6983" fmla="*/ 940726 w 7427256"/>
              <a:gd name="connsiteY6983" fmla="*/ 1538014 h 7209248"/>
              <a:gd name="connsiteX6984" fmla="*/ 960885 w 7427256"/>
              <a:gd name="connsiteY6984" fmla="*/ 1522334 h 7209248"/>
              <a:gd name="connsiteX6985" fmla="*/ 6692594 w 7427256"/>
              <a:gd name="connsiteY6985" fmla="*/ 1520095 h 7209248"/>
              <a:gd name="connsiteX6986" fmla="*/ 6692594 w 7427256"/>
              <a:gd name="connsiteY6986" fmla="*/ 1529054 h 7209248"/>
              <a:gd name="connsiteX6987" fmla="*/ 6683634 w 7427256"/>
              <a:gd name="connsiteY6987" fmla="*/ 1529054 h 7209248"/>
              <a:gd name="connsiteX6988" fmla="*/ 6262547 w 7427256"/>
              <a:gd name="connsiteY6988" fmla="*/ 1520095 h 7209248"/>
              <a:gd name="connsiteX6989" fmla="*/ 6271507 w 7427256"/>
              <a:gd name="connsiteY6989" fmla="*/ 1520095 h 7209248"/>
              <a:gd name="connsiteX6990" fmla="*/ 6284946 w 7427256"/>
              <a:gd name="connsiteY6990" fmla="*/ 1524575 h 7209248"/>
              <a:gd name="connsiteX6991" fmla="*/ 6280466 w 7427256"/>
              <a:gd name="connsiteY6991" fmla="*/ 1529054 h 7209248"/>
              <a:gd name="connsiteX6992" fmla="*/ 1630592 w 7427256"/>
              <a:gd name="connsiteY6992" fmla="*/ 1515615 h 7209248"/>
              <a:gd name="connsiteX6993" fmla="*/ 1621632 w 7427256"/>
              <a:gd name="connsiteY6993" fmla="*/ 1520095 h 7209248"/>
              <a:gd name="connsiteX6994" fmla="*/ 1603713 w 7427256"/>
              <a:gd name="connsiteY6994" fmla="*/ 1538014 h 7209248"/>
              <a:gd name="connsiteX6995" fmla="*/ 1594755 w 7427256"/>
              <a:gd name="connsiteY6995" fmla="*/ 1538014 h 7209248"/>
              <a:gd name="connsiteX6996" fmla="*/ 1585796 w 7427256"/>
              <a:gd name="connsiteY6996" fmla="*/ 1520095 h 7209248"/>
              <a:gd name="connsiteX6997" fmla="*/ 1576836 w 7427256"/>
              <a:gd name="connsiteY6997" fmla="*/ 1529054 h 7209248"/>
              <a:gd name="connsiteX6998" fmla="*/ 1567877 w 7427256"/>
              <a:gd name="connsiteY6998" fmla="*/ 1546972 h 7209248"/>
              <a:gd name="connsiteX6999" fmla="*/ 1532039 w 7427256"/>
              <a:gd name="connsiteY6999" fmla="*/ 1582810 h 7209248"/>
              <a:gd name="connsiteX7000" fmla="*/ 1567877 w 7427256"/>
              <a:gd name="connsiteY7000" fmla="*/ 1573850 h 7209248"/>
              <a:gd name="connsiteX7001" fmla="*/ 1603713 w 7427256"/>
              <a:gd name="connsiteY7001" fmla="*/ 1573850 h 7209248"/>
              <a:gd name="connsiteX7002" fmla="*/ 1612673 w 7427256"/>
              <a:gd name="connsiteY7002" fmla="*/ 1573850 h 7209248"/>
              <a:gd name="connsiteX7003" fmla="*/ 1617153 w 7427256"/>
              <a:gd name="connsiteY7003" fmla="*/ 1573850 h 7209248"/>
              <a:gd name="connsiteX7004" fmla="*/ 1621632 w 7427256"/>
              <a:gd name="connsiteY7004" fmla="*/ 1564891 h 7209248"/>
              <a:gd name="connsiteX7005" fmla="*/ 1635071 w 7427256"/>
              <a:gd name="connsiteY7005" fmla="*/ 1542492 h 7209248"/>
              <a:gd name="connsiteX7006" fmla="*/ 1639551 w 7427256"/>
              <a:gd name="connsiteY7006" fmla="*/ 1520095 h 7209248"/>
              <a:gd name="connsiteX7007" fmla="*/ 1630592 w 7427256"/>
              <a:gd name="connsiteY7007" fmla="*/ 1515615 h 7209248"/>
              <a:gd name="connsiteX7008" fmla="*/ 976563 w 7427256"/>
              <a:gd name="connsiteY7008" fmla="*/ 1511136 h 7209248"/>
              <a:gd name="connsiteX7009" fmla="*/ 985523 w 7427256"/>
              <a:gd name="connsiteY7009" fmla="*/ 1511136 h 7209248"/>
              <a:gd name="connsiteX7010" fmla="*/ 985523 w 7427256"/>
              <a:gd name="connsiteY7010" fmla="*/ 1520095 h 7209248"/>
              <a:gd name="connsiteX7011" fmla="*/ 886970 w 7427256"/>
              <a:gd name="connsiteY7011" fmla="*/ 1511136 h 7209248"/>
              <a:gd name="connsiteX7012" fmla="*/ 895929 w 7427256"/>
              <a:gd name="connsiteY7012" fmla="*/ 1529054 h 7209248"/>
              <a:gd name="connsiteX7013" fmla="*/ 878010 w 7427256"/>
              <a:gd name="connsiteY7013" fmla="*/ 1529054 h 7209248"/>
              <a:gd name="connsiteX7014" fmla="*/ 1659709 w 7427256"/>
              <a:gd name="connsiteY7014" fmla="*/ 1506656 h 7209248"/>
              <a:gd name="connsiteX7015" fmla="*/ 1657470 w 7427256"/>
              <a:gd name="connsiteY7015" fmla="*/ 1511136 h 7209248"/>
              <a:gd name="connsiteX7016" fmla="*/ 1652990 w 7427256"/>
              <a:gd name="connsiteY7016" fmla="*/ 1520095 h 7209248"/>
              <a:gd name="connsiteX7017" fmla="*/ 1666429 w 7427256"/>
              <a:gd name="connsiteY7017" fmla="*/ 1529054 h 7209248"/>
              <a:gd name="connsiteX7018" fmla="*/ 1675389 w 7427256"/>
              <a:gd name="connsiteY7018" fmla="*/ 1524575 h 7209248"/>
              <a:gd name="connsiteX7019" fmla="*/ 1675389 w 7427256"/>
              <a:gd name="connsiteY7019" fmla="*/ 1520095 h 7209248"/>
              <a:gd name="connsiteX7020" fmla="*/ 1666429 w 7427256"/>
              <a:gd name="connsiteY7020" fmla="*/ 1511136 h 7209248"/>
              <a:gd name="connsiteX7021" fmla="*/ 1659709 w 7427256"/>
              <a:gd name="connsiteY7021" fmla="*/ 1506656 h 7209248"/>
              <a:gd name="connsiteX7022" fmla="*/ 1417808 w 7427256"/>
              <a:gd name="connsiteY7022" fmla="*/ 1506656 h 7209248"/>
              <a:gd name="connsiteX7023" fmla="*/ 1424528 w 7427256"/>
              <a:gd name="connsiteY7023" fmla="*/ 1511136 h 7209248"/>
              <a:gd name="connsiteX7024" fmla="*/ 1424528 w 7427256"/>
              <a:gd name="connsiteY7024" fmla="*/ 1520095 h 7209248"/>
              <a:gd name="connsiteX7025" fmla="*/ 1415569 w 7427256"/>
              <a:gd name="connsiteY7025" fmla="*/ 1511136 h 7209248"/>
              <a:gd name="connsiteX7026" fmla="*/ 1417808 w 7427256"/>
              <a:gd name="connsiteY7026" fmla="*/ 1506656 h 7209248"/>
              <a:gd name="connsiteX7027" fmla="*/ 6396936 w 7427256"/>
              <a:gd name="connsiteY7027" fmla="*/ 1502176 h 7209248"/>
              <a:gd name="connsiteX7028" fmla="*/ 6414856 w 7427256"/>
              <a:gd name="connsiteY7028" fmla="*/ 1511136 h 7209248"/>
              <a:gd name="connsiteX7029" fmla="*/ 6419336 w 7427256"/>
              <a:gd name="connsiteY7029" fmla="*/ 1524575 h 7209248"/>
              <a:gd name="connsiteX7030" fmla="*/ 6405896 w 7427256"/>
              <a:gd name="connsiteY7030" fmla="*/ 1520095 h 7209248"/>
              <a:gd name="connsiteX7031" fmla="*/ 6396936 w 7427256"/>
              <a:gd name="connsiteY7031" fmla="*/ 1502176 h 7209248"/>
              <a:gd name="connsiteX7032" fmla="*/ 6302865 w 7427256"/>
              <a:gd name="connsiteY7032" fmla="*/ 1502176 h 7209248"/>
              <a:gd name="connsiteX7033" fmla="*/ 6307344 w 7427256"/>
              <a:gd name="connsiteY7033" fmla="*/ 1511136 h 7209248"/>
              <a:gd name="connsiteX7034" fmla="*/ 6307344 w 7427256"/>
              <a:gd name="connsiteY7034" fmla="*/ 1520095 h 7209248"/>
              <a:gd name="connsiteX7035" fmla="*/ 6298385 w 7427256"/>
              <a:gd name="connsiteY7035" fmla="*/ 1511136 h 7209248"/>
              <a:gd name="connsiteX7036" fmla="*/ 6302865 w 7427256"/>
              <a:gd name="connsiteY7036" fmla="*/ 1502176 h 7209248"/>
              <a:gd name="connsiteX7037" fmla="*/ 890521 w 7427256"/>
              <a:gd name="connsiteY7037" fmla="*/ 1498625 h 7209248"/>
              <a:gd name="connsiteX7038" fmla="*/ 888090 w 7427256"/>
              <a:gd name="connsiteY7038" fmla="*/ 1501056 h 7209248"/>
              <a:gd name="connsiteX7039" fmla="*/ 886970 w 7427256"/>
              <a:gd name="connsiteY7039" fmla="*/ 1502176 h 7209248"/>
              <a:gd name="connsiteX7040" fmla="*/ 1451406 w 7427256"/>
              <a:gd name="connsiteY7040" fmla="*/ 1493217 h 7209248"/>
              <a:gd name="connsiteX7041" fmla="*/ 1460365 w 7427256"/>
              <a:gd name="connsiteY7041" fmla="*/ 1493217 h 7209248"/>
              <a:gd name="connsiteX7042" fmla="*/ 1460365 w 7427256"/>
              <a:gd name="connsiteY7042" fmla="*/ 1502176 h 7209248"/>
              <a:gd name="connsiteX7043" fmla="*/ 895929 w 7427256"/>
              <a:gd name="connsiteY7043" fmla="*/ 1493217 h 7209248"/>
              <a:gd name="connsiteX7044" fmla="*/ 890521 w 7427256"/>
              <a:gd name="connsiteY7044" fmla="*/ 1498625 h 7209248"/>
              <a:gd name="connsiteX7045" fmla="*/ 891450 w 7427256"/>
              <a:gd name="connsiteY7045" fmla="*/ 1497696 h 7209248"/>
              <a:gd name="connsiteX7046" fmla="*/ 895929 w 7427256"/>
              <a:gd name="connsiteY7046" fmla="*/ 1493217 h 7209248"/>
              <a:gd name="connsiteX7047" fmla="*/ 6702722 w 7427256"/>
              <a:gd name="connsiteY7047" fmla="*/ 1491269 h 7209248"/>
              <a:gd name="connsiteX7048" fmla="*/ 6708272 w 7427256"/>
              <a:gd name="connsiteY7048" fmla="*/ 1503296 h 7209248"/>
              <a:gd name="connsiteX7049" fmla="*/ 6710513 w 7427256"/>
              <a:gd name="connsiteY7049" fmla="*/ 1520095 h 7209248"/>
              <a:gd name="connsiteX7050" fmla="*/ 6710513 w 7427256"/>
              <a:gd name="connsiteY7050" fmla="*/ 1538014 h 7209248"/>
              <a:gd name="connsiteX7051" fmla="*/ 6165114 w 7427256"/>
              <a:gd name="connsiteY7051" fmla="*/ 1487617 h 7209248"/>
              <a:gd name="connsiteX7052" fmla="*/ 6172954 w 7427256"/>
              <a:gd name="connsiteY7052" fmla="*/ 1493217 h 7209248"/>
              <a:gd name="connsiteX7053" fmla="*/ 6172954 w 7427256"/>
              <a:gd name="connsiteY7053" fmla="*/ 1502176 h 7209248"/>
              <a:gd name="connsiteX7054" fmla="*/ 6163996 w 7427256"/>
              <a:gd name="connsiteY7054" fmla="*/ 1502176 h 7209248"/>
              <a:gd name="connsiteX7055" fmla="*/ 6159516 w 7427256"/>
              <a:gd name="connsiteY7055" fmla="*/ 1488737 h 7209248"/>
              <a:gd name="connsiteX7056" fmla="*/ 6165114 w 7427256"/>
              <a:gd name="connsiteY7056" fmla="*/ 1487617 h 7209248"/>
              <a:gd name="connsiteX7057" fmla="*/ 6567164 w 7427256"/>
              <a:gd name="connsiteY7057" fmla="*/ 1484257 h 7209248"/>
              <a:gd name="connsiteX7058" fmla="*/ 6585082 w 7427256"/>
              <a:gd name="connsiteY7058" fmla="*/ 1484257 h 7209248"/>
              <a:gd name="connsiteX7059" fmla="*/ 6594041 w 7427256"/>
              <a:gd name="connsiteY7059" fmla="*/ 1484257 h 7209248"/>
              <a:gd name="connsiteX7060" fmla="*/ 6576124 w 7427256"/>
              <a:gd name="connsiteY7060" fmla="*/ 1493217 h 7209248"/>
              <a:gd name="connsiteX7061" fmla="*/ 6692594 w 7427256"/>
              <a:gd name="connsiteY7061" fmla="*/ 1475298 h 7209248"/>
              <a:gd name="connsiteX7062" fmla="*/ 6701553 w 7427256"/>
              <a:gd name="connsiteY7062" fmla="*/ 1484257 h 7209248"/>
              <a:gd name="connsiteX7063" fmla="*/ 6702722 w 7427256"/>
              <a:gd name="connsiteY7063" fmla="*/ 1491269 h 7209248"/>
              <a:gd name="connsiteX7064" fmla="*/ 6701553 w 7427256"/>
              <a:gd name="connsiteY7064" fmla="*/ 1488737 h 7209248"/>
              <a:gd name="connsiteX7065" fmla="*/ 6692594 w 7427256"/>
              <a:gd name="connsiteY7065" fmla="*/ 1475298 h 7209248"/>
              <a:gd name="connsiteX7066" fmla="*/ 1101994 w 7427256"/>
              <a:gd name="connsiteY7066" fmla="*/ 1475298 h 7209248"/>
              <a:gd name="connsiteX7067" fmla="*/ 1101994 w 7427256"/>
              <a:gd name="connsiteY7067" fmla="*/ 1484257 h 7209248"/>
              <a:gd name="connsiteX7068" fmla="*/ 1093034 w 7427256"/>
              <a:gd name="connsiteY7068" fmla="*/ 1484257 h 7209248"/>
              <a:gd name="connsiteX7069" fmla="*/ 1101994 w 7427256"/>
              <a:gd name="connsiteY7069" fmla="*/ 1475298 h 7209248"/>
              <a:gd name="connsiteX7070" fmla="*/ 1048237 w 7427256"/>
              <a:gd name="connsiteY7070" fmla="*/ 1475298 h 7209248"/>
              <a:gd name="connsiteX7071" fmla="*/ 1039278 w 7427256"/>
              <a:gd name="connsiteY7071" fmla="*/ 1484257 h 7209248"/>
              <a:gd name="connsiteX7072" fmla="*/ 1048237 w 7427256"/>
              <a:gd name="connsiteY7072" fmla="*/ 1484257 h 7209248"/>
              <a:gd name="connsiteX7073" fmla="*/ 1048237 w 7427256"/>
              <a:gd name="connsiteY7073" fmla="*/ 1475298 h 7209248"/>
              <a:gd name="connsiteX7074" fmla="*/ 996721 w 7427256"/>
              <a:gd name="connsiteY7074" fmla="*/ 1470818 h 7209248"/>
              <a:gd name="connsiteX7075" fmla="*/ 1003441 w 7427256"/>
              <a:gd name="connsiteY7075" fmla="*/ 1475298 h 7209248"/>
              <a:gd name="connsiteX7076" fmla="*/ 1003441 w 7427256"/>
              <a:gd name="connsiteY7076" fmla="*/ 1484257 h 7209248"/>
              <a:gd name="connsiteX7077" fmla="*/ 994482 w 7427256"/>
              <a:gd name="connsiteY7077" fmla="*/ 1475298 h 7209248"/>
              <a:gd name="connsiteX7078" fmla="*/ 996721 w 7427256"/>
              <a:gd name="connsiteY7078" fmla="*/ 1470818 h 7209248"/>
              <a:gd name="connsiteX7079" fmla="*/ 6953534 w 7427256"/>
              <a:gd name="connsiteY7079" fmla="*/ 1469699 h 7209248"/>
              <a:gd name="connsiteX7080" fmla="*/ 6956892 w 7427256"/>
              <a:gd name="connsiteY7080" fmla="*/ 1470818 h 7209248"/>
              <a:gd name="connsiteX7081" fmla="*/ 6961372 w 7427256"/>
              <a:gd name="connsiteY7081" fmla="*/ 1475298 h 7209248"/>
              <a:gd name="connsiteX7082" fmla="*/ 6952414 w 7427256"/>
              <a:gd name="connsiteY7082" fmla="*/ 1475298 h 7209248"/>
              <a:gd name="connsiteX7083" fmla="*/ 6953534 w 7427256"/>
              <a:gd name="connsiteY7083" fmla="*/ 1469699 h 7209248"/>
              <a:gd name="connsiteX7084" fmla="*/ 1328215 w 7427256"/>
              <a:gd name="connsiteY7084" fmla="*/ 1469699 h 7209248"/>
              <a:gd name="connsiteX7085" fmla="*/ 1325976 w 7427256"/>
              <a:gd name="connsiteY7085" fmla="*/ 1475298 h 7209248"/>
              <a:gd name="connsiteX7086" fmla="*/ 1334935 w 7427256"/>
              <a:gd name="connsiteY7086" fmla="*/ 1484257 h 7209248"/>
              <a:gd name="connsiteX7087" fmla="*/ 1343895 w 7427256"/>
              <a:gd name="connsiteY7087" fmla="*/ 1475298 h 7209248"/>
              <a:gd name="connsiteX7088" fmla="*/ 1334935 w 7427256"/>
              <a:gd name="connsiteY7088" fmla="*/ 1470818 h 7209248"/>
              <a:gd name="connsiteX7089" fmla="*/ 1328215 w 7427256"/>
              <a:gd name="connsiteY7089" fmla="*/ 1469699 h 7209248"/>
              <a:gd name="connsiteX7090" fmla="*/ 6638838 w 7427256"/>
              <a:gd name="connsiteY7090" fmla="*/ 1466338 h 7209248"/>
              <a:gd name="connsiteX7091" fmla="*/ 6647798 w 7427256"/>
              <a:gd name="connsiteY7091" fmla="*/ 1475298 h 7209248"/>
              <a:gd name="connsiteX7092" fmla="*/ 6638838 w 7427256"/>
              <a:gd name="connsiteY7092" fmla="*/ 1475298 h 7209248"/>
              <a:gd name="connsiteX7093" fmla="*/ 6629879 w 7427256"/>
              <a:gd name="connsiteY7093" fmla="*/ 1470818 h 7209248"/>
              <a:gd name="connsiteX7094" fmla="*/ 6638838 w 7427256"/>
              <a:gd name="connsiteY7094" fmla="*/ 1466338 h 7209248"/>
              <a:gd name="connsiteX7095" fmla="*/ 6034085 w 7427256"/>
              <a:gd name="connsiteY7095" fmla="*/ 1466338 h 7209248"/>
              <a:gd name="connsiteX7096" fmla="*/ 6038565 w 7427256"/>
              <a:gd name="connsiteY7096" fmla="*/ 1466338 h 7209248"/>
              <a:gd name="connsiteX7097" fmla="*/ 6047525 w 7427256"/>
              <a:gd name="connsiteY7097" fmla="*/ 1475298 h 7209248"/>
              <a:gd name="connsiteX7098" fmla="*/ 6038565 w 7427256"/>
              <a:gd name="connsiteY7098" fmla="*/ 1475298 h 7209248"/>
              <a:gd name="connsiteX7099" fmla="*/ 6029606 w 7427256"/>
              <a:gd name="connsiteY7099" fmla="*/ 1470818 h 7209248"/>
              <a:gd name="connsiteX7100" fmla="*/ 6034085 w 7427256"/>
              <a:gd name="connsiteY7100" fmla="*/ 1466338 h 7209248"/>
              <a:gd name="connsiteX7101" fmla="*/ 1061116 w 7427256"/>
              <a:gd name="connsiteY7101" fmla="*/ 1460740 h 7209248"/>
              <a:gd name="connsiteX7102" fmla="*/ 1066156 w 7427256"/>
              <a:gd name="connsiteY7102" fmla="*/ 1470818 h 7209248"/>
              <a:gd name="connsiteX7103" fmla="*/ 1066156 w 7427256"/>
              <a:gd name="connsiteY7103" fmla="*/ 1493217 h 7209248"/>
              <a:gd name="connsiteX7104" fmla="*/ 1052717 w 7427256"/>
              <a:gd name="connsiteY7104" fmla="*/ 1502176 h 7209248"/>
              <a:gd name="connsiteX7105" fmla="*/ 1039278 w 7427256"/>
              <a:gd name="connsiteY7105" fmla="*/ 1511136 h 7209248"/>
              <a:gd name="connsiteX7106" fmla="*/ 1021360 w 7427256"/>
              <a:gd name="connsiteY7106" fmla="*/ 1502176 h 7209248"/>
              <a:gd name="connsiteX7107" fmla="*/ 1048237 w 7427256"/>
              <a:gd name="connsiteY7107" fmla="*/ 1466338 h 7209248"/>
              <a:gd name="connsiteX7108" fmla="*/ 1057197 w 7427256"/>
              <a:gd name="connsiteY7108" fmla="*/ 1461860 h 7209248"/>
              <a:gd name="connsiteX7109" fmla="*/ 1061116 w 7427256"/>
              <a:gd name="connsiteY7109" fmla="*/ 1460740 h 7209248"/>
              <a:gd name="connsiteX7110" fmla="*/ 1482763 w 7427256"/>
              <a:gd name="connsiteY7110" fmla="*/ 1459619 h 7209248"/>
              <a:gd name="connsiteX7111" fmla="*/ 1496203 w 7427256"/>
              <a:gd name="connsiteY7111" fmla="*/ 1466338 h 7209248"/>
              <a:gd name="connsiteX7112" fmla="*/ 1487243 w 7427256"/>
              <a:gd name="connsiteY7112" fmla="*/ 1475298 h 7209248"/>
              <a:gd name="connsiteX7113" fmla="*/ 1478284 w 7427256"/>
              <a:gd name="connsiteY7113" fmla="*/ 1475298 h 7209248"/>
              <a:gd name="connsiteX7114" fmla="*/ 1482763 w 7427256"/>
              <a:gd name="connsiteY7114" fmla="*/ 1459619 h 7209248"/>
              <a:gd name="connsiteX7115" fmla="*/ 1532039 w 7427256"/>
              <a:gd name="connsiteY7115" fmla="*/ 1457379 h 7209248"/>
              <a:gd name="connsiteX7116" fmla="*/ 1532039 w 7427256"/>
              <a:gd name="connsiteY7116" fmla="*/ 1466338 h 7209248"/>
              <a:gd name="connsiteX7117" fmla="*/ 1514122 w 7427256"/>
              <a:gd name="connsiteY7117" fmla="*/ 1470818 h 7209248"/>
              <a:gd name="connsiteX7118" fmla="*/ 1505162 w 7427256"/>
              <a:gd name="connsiteY7118" fmla="*/ 1484257 h 7209248"/>
              <a:gd name="connsiteX7119" fmla="*/ 1505162 w 7427256"/>
              <a:gd name="connsiteY7119" fmla="*/ 1502176 h 7209248"/>
              <a:gd name="connsiteX7120" fmla="*/ 1523081 w 7427256"/>
              <a:gd name="connsiteY7120" fmla="*/ 1502176 h 7209248"/>
              <a:gd name="connsiteX7121" fmla="*/ 1540998 w 7427256"/>
              <a:gd name="connsiteY7121" fmla="*/ 1457379 h 7209248"/>
              <a:gd name="connsiteX7122" fmla="*/ 1532039 w 7427256"/>
              <a:gd name="connsiteY7122" fmla="*/ 1457379 h 7209248"/>
              <a:gd name="connsiteX7123" fmla="*/ 1254302 w 7427256"/>
              <a:gd name="connsiteY7123" fmla="*/ 1457379 h 7209248"/>
              <a:gd name="connsiteX7124" fmla="*/ 1263261 w 7427256"/>
              <a:gd name="connsiteY7124" fmla="*/ 1484257 h 7209248"/>
              <a:gd name="connsiteX7125" fmla="*/ 1258781 w 7427256"/>
              <a:gd name="connsiteY7125" fmla="*/ 1479778 h 7209248"/>
              <a:gd name="connsiteX7126" fmla="*/ 1254302 w 7427256"/>
              <a:gd name="connsiteY7126" fmla="*/ 1466338 h 7209248"/>
              <a:gd name="connsiteX7127" fmla="*/ 1012400 w 7427256"/>
              <a:gd name="connsiteY7127" fmla="*/ 1457379 h 7209248"/>
              <a:gd name="connsiteX7128" fmla="*/ 1021360 w 7427256"/>
              <a:gd name="connsiteY7128" fmla="*/ 1466338 h 7209248"/>
              <a:gd name="connsiteX7129" fmla="*/ 1012400 w 7427256"/>
              <a:gd name="connsiteY7129" fmla="*/ 1475298 h 7209248"/>
              <a:gd name="connsiteX7130" fmla="*/ 1012400 w 7427256"/>
              <a:gd name="connsiteY7130" fmla="*/ 1466338 h 7209248"/>
              <a:gd name="connsiteX7131" fmla="*/ 1012400 w 7427256"/>
              <a:gd name="connsiteY7131" fmla="*/ 1457379 h 7209248"/>
              <a:gd name="connsiteX7132" fmla="*/ 6568283 w 7427256"/>
              <a:gd name="connsiteY7132" fmla="*/ 1450661 h 7209248"/>
              <a:gd name="connsiteX7133" fmla="*/ 6576124 w 7427256"/>
              <a:gd name="connsiteY7133" fmla="*/ 1452900 h 7209248"/>
              <a:gd name="connsiteX7134" fmla="*/ 6580602 w 7427256"/>
              <a:gd name="connsiteY7134" fmla="*/ 1461860 h 7209248"/>
              <a:gd name="connsiteX7135" fmla="*/ 6571644 w 7427256"/>
              <a:gd name="connsiteY7135" fmla="*/ 1466338 h 7209248"/>
              <a:gd name="connsiteX7136" fmla="*/ 6562684 w 7427256"/>
              <a:gd name="connsiteY7136" fmla="*/ 1461860 h 7209248"/>
              <a:gd name="connsiteX7137" fmla="*/ 6562684 w 7427256"/>
              <a:gd name="connsiteY7137" fmla="*/ 1452900 h 7209248"/>
              <a:gd name="connsiteX7138" fmla="*/ 6568283 w 7427256"/>
              <a:gd name="connsiteY7138" fmla="*/ 1450661 h 7209248"/>
              <a:gd name="connsiteX7139" fmla="*/ 6647798 w 7427256"/>
              <a:gd name="connsiteY7139" fmla="*/ 1448421 h 7209248"/>
              <a:gd name="connsiteX7140" fmla="*/ 6656756 w 7427256"/>
              <a:gd name="connsiteY7140" fmla="*/ 1452900 h 7209248"/>
              <a:gd name="connsiteX7141" fmla="*/ 6647798 w 7427256"/>
              <a:gd name="connsiteY7141" fmla="*/ 1457379 h 7209248"/>
              <a:gd name="connsiteX7142" fmla="*/ 6634359 w 7427256"/>
              <a:gd name="connsiteY7142" fmla="*/ 1457379 h 7209248"/>
              <a:gd name="connsiteX7143" fmla="*/ 6629879 w 7427256"/>
              <a:gd name="connsiteY7143" fmla="*/ 1457379 h 7209248"/>
              <a:gd name="connsiteX7144" fmla="*/ 6634359 w 7427256"/>
              <a:gd name="connsiteY7144" fmla="*/ 1452900 h 7209248"/>
              <a:gd name="connsiteX7145" fmla="*/ 6647798 w 7427256"/>
              <a:gd name="connsiteY7145" fmla="*/ 1448421 h 7209248"/>
              <a:gd name="connsiteX7146" fmla="*/ 5993768 w 7427256"/>
              <a:gd name="connsiteY7146" fmla="*/ 1448421 h 7209248"/>
              <a:gd name="connsiteX7147" fmla="*/ 6002728 w 7427256"/>
              <a:gd name="connsiteY7147" fmla="*/ 1448421 h 7209248"/>
              <a:gd name="connsiteX7148" fmla="*/ 6002728 w 7427256"/>
              <a:gd name="connsiteY7148" fmla="*/ 1457379 h 7209248"/>
              <a:gd name="connsiteX7149" fmla="*/ 1110953 w 7427256"/>
              <a:gd name="connsiteY7149" fmla="*/ 1448421 h 7209248"/>
              <a:gd name="connsiteX7150" fmla="*/ 1110953 w 7427256"/>
              <a:gd name="connsiteY7150" fmla="*/ 1452900 h 7209248"/>
              <a:gd name="connsiteX7151" fmla="*/ 1110953 w 7427256"/>
              <a:gd name="connsiteY7151" fmla="*/ 1466338 h 7209248"/>
              <a:gd name="connsiteX7152" fmla="*/ 1101994 w 7427256"/>
              <a:gd name="connsiteY7152" fmla="*/ 1457379 h 7209248"/>
              <a:gd name="connsiteX7153" fmla="*/ 1101994 w 7427256"/>
              <a:gd name="connsiteY7153" fmla="*/ 1452900 h 7209248"/>
              <a:gd name="connsiteX7154" fmla="*/ 1110953 w 7427256"/>
              <a:gd name="connsiteY7154" fmla="*/ 1448421 h 7209248"/>
              <a:gd name="connsiteX7155" fmla="*/ 5778745 w 7427256"/>
              <a:gd name="connsiteY7155" fmla="*/ 1439461 h 7209248"/>
              <a:gd name="connsiteX7156" fmla="*/ 5778745 w 7427256"/>
              <a:gd name="connsiteY7156" fmla="*/ 1448421 h 7209248"/>
              <a:gd name="connsiteX7157" fmla="*/ 5787705 w 7427256"/>
              <a:gd name="connsiteY7157" fmla="*/ 1448421 h 7209248"/>
              <a:gd name="connsiteX7158" fmla="*/ 5778745 w 7427256"/>
              <a:gd name="connsiteY7158" fmla="*/ 1439461 h 7209248"/>
              <a:gd name="connsiteX7159" fmla="*/ 1467085 w 7427256"/>
              <a:gd name="connsiteY7159" fmla="*/ 1434982 h 7209248"/>
              <a:gd name="connsiteX7160" fmla="*/ 1478284 w 7427256"/>
              <a:gd name="connsiteY7160" fmla="*/ 1439461 h 7209248"/>
              <a:gd name="connsiteX7161" fmla="*/ 1460365 w 7427256"/>
              <a:gd name="connsiteY7161" fmla="*/ 1457379 h 7209248"/>
              <a:gd name="connsiteX7162" fmla="*/ 1437966 w 7427256"/>
              <a:gd name="connsiteY7162" fmla="*/ 1470818 h 7209248"/>
              <a:gd name="connsiteX7163" fmla="*/ 1424528 w 7427256"/>
              <a:gd name="connsiteY7163" fmla="*/ 1488737 h 7209248"/>
              <a:gd name="connsiteX7164" fmla="*/ 1415569 w 7427256"/>
              <a:gd name="connsiteY7164" fmla="*/ 1497696 h 7209248"/>
              <a:gd name="connsiteX7165" fmla="*/ 1406609 w 7427256"/>
              <a:gd name="connsiteY7165" fmla="*/ 1493217 h 7209248"/>
              <a:gd name="connsiteX7166" fmla="*/ 1406609 w 7427256"/>
              <a:gd name="connsiteY7166" fmla="*/ 1484257 h 7209248"/>
              <a:gd name="connsiteX7167" fmla="*/ 1433488 w 7427256"/>
              <a:gd name="connsiteY7167" fmla="*/ 1457379 h 7209248"/>
              <a:gd name="connsiteX7168" fmla="*/ 1451406 w 7427256"/>
              <a:gd name="connsiteY7168" fmla="*/ 1439461 h 7209248"/>
              <a:gd name="connsiteX7169" fmla="*/ 1467085 w 7427256"/>
              <a:gd name="connsiteY7169" fmla="*/ 1434982 h 7209248"/>
              <a:gd name="connsiteX7170" fmla="*/ 6504448 w 7427256"/>
              <a:gd name="connsiteY7170" fmla="*/ 1430502 h 7209248"/>
              <a:gd name="connsiteX7171" fmla="*/ 6513408 w 7427256"/>
              <a:gd name="connsiteY7171" fmla="*/ 1439461 h 7209248"/>
              <a:gd name="connsiteX7172" fmla="*/ 6513408 w 7427256"/>
              <a:gd name="connsiteY7172" fmla="*/ 1448421 h 7209248"/>
              <a:gd name="connsiteX7173" fmla="*/ 6513408 w 7427256"/>
              <a:gd name="connsiteY7173" fmla="*/ 1457379 h 7209248"/>
              <a:gd name="connsiteX7174" fmla="*/ 6526847 w 7427256"/>
              <a:gd name="connsiteY7174" fmla="*/ 1470818 h 7209248"/>
              <a:gd name="connsiteX7175" fmla="*/ 6531327 w 7427256"/>
              <a:gd name="connsiteY7175" fmla="*/ 1475298 h 7209248"/>
              <a:gd name="connsiteX7176" fmla="*/ 6531327 w 7427256"/>
              <a:gd name="connsiteY7176" fmla="*/ 1493217 h 7209248"/>
              <a:gd name="connsiteX7177" fmla="*/ 6540286 w 7427256"/>
              <a:gd name="connsiteY7177" fmla="*/ 1515615 h 7209248"/>
              <a:gd name="connsiteX7178" fmla="*/ 6535806 w 7427256"/>
              <a:gd name="connsiteY7178" fmla="*/ 1538014 h 7209248"/>
              <a:gd name="connsiteX7179" fmla="*/ 6522367 w 7427256"/>
              <a:gd name="connsiteY7179" fmla="*/ 1529054 h 7209248"/>
              <a:gd name="connsiteX7180" fmla="*/ 6513408 w 7427256"/>
              <a:gd name="connsiteY7180" fmla="*/ 1502176 h 7209248"/>
              <a:gd name="connsiteX7181" fmla="*/ 6508928 w 7427256"/>
              <a:gd name="connsiteY7181" fmla="*/ 1493217 h 7209248"/>
              <a:gd name="connsiteX7182" fmla="*/ 6504448 w 7427256"/>
              <a:gd name="connsiteY7182" fmla="*/ 1475298 h 7209248"/>
              <a:gd name="connsiteX7183" fmla="*/ 1782900 w 7427256"/>
              <a:gd name="connsiteY7183" fmla="*/ 1430502 h 7209248"/>
              <a:gd name="connsiteX7184" fmla="*/ 1782900 w 7427256"/>
              <a:gd name="connsiteY7184" fmla="*/ 1439461 h 7209248"/>
              <a:gd name="connsiteX7185" fmla="*/ 1791859 w 7427256"/>
              <a:gd name="connsiteY7185" fmla="*/ 1430502 h 7209248"/>
              <a:gd name="connsiteX7186" fmla="*/ 1334935 w 7427256"/>
              <a:gd name="connsiteY7186" fmla="*/ 1430502 h 7209248"/>
              <a:gd name="connsiteX7187" fmla="*/ 1325976 w 7427256"/>
              <a:gd name="connsiteY7187" fmla="*/ 1439461 h 7209248"/>
              <a:gd name="connsiteX7188" fmla="*/ 1334935 w 7427256"/>
              <a:gd name="connsiteY7188" fmla="*/ 1448421 h 7209248"/>
              <a:gd name="connsiteX7189" fmla="*/ 1339415 w 7427256"/>
              <a:gd name="connsiteY7189" fmla="*/ 1439461 h 7209248"/>
              <a:gd name="connsiteX7190" fmla="*/ 1334935 w 7427256"/>
              <a:gd name="connsiteY7190" fmla="*/ 1430502 h 7209248"/>
              <a:gd name="connsiteX7191" fmla="*/ 949686 w 7427256"/>
              <a:gd name="connsiteY7191" fmla="*/ 1430502 h 7209248"/>
              <a:gd name="connsiteX7192" fmla="*/ 949686 w 7427256"/>
              <a:gd name="connsiteY7192" fmla="*/ 1457379 h 7209248"/>
              <a:gd name="connsiteX7193" fmla="*/ 931767 w 7427256"/>
              <a:gd name="connsiteY7193" fmla="*/ 1466338 h 7209248"/>
              <a:gd name="connsiteX7194" fmla="*/ 949686 w 7427256"/>
              <a:gd name="connsiteY7194" fmla="*/ 1430502 h 7209248"/>
              <a:gd name="connsiteX7195" fmla="*/ 6629879 w 7427256"/>
              <a:gd name="connsiteY7195" fmla="*/ 1421542 h 7209248"/>
              <a:gd name="connsiteX7196" fmla="*/ 6647798 w 7427256"/>
              <a:gd name="connsiteY7196" fmla="*/ 1421542 h 7209248"/>
              <a:gd name="connsiteX7197" fmla="*/ 6647798 w 7427256"/>
              <a:gd name="connsiteY7197" fmla="*/ 1430502 h 7209248"/>
              <a:gd name="connsiteX7198" fmla="*/ 6643318 w 7427256"/>
              <a:gd name="connsiteY7198" fmla="*/ 1430502 h 7209248"/>
              <a:gd name="connsiteX7199" fmla="*/ 6629879 w 7427256"/>
              <a:gd name="connsiteY7199" fmla="*/ 1421542 h 7209248"/>
              <a:gd name="connsiteX7200" fmla="*/ 1675389 w 7427256"/>
              <a:gd name="connsiteY7200" fmla="*/ 1421542 h 7209248"/>
              <a:gd name="connsiteX7201" fmla="*/ 1693306 w 7427256"/>
              <a:gd name="connsiteY7201" fmla="*/ 1426022 h 7209248"/>
              <a:gd name="connsiteX7202" fmla="*/ 1684348 w 7427256"/>
              <a:gd name="connsiteY7202" fmla="*/ 1430502 h 7209248"/>
              <a:gd name="connsiteX7203" fmla="*/ 1666429 w 7427256"/>
              <a:gd name="connsiteY7203" fmla="*/ 1430502 h 7209248"/>
              <a:gd name="connsiteX7204" fmla="*/ 1397650 w 7427256"/>
              <a:gd name="connsiteY7204" fmla="*/ 1421542 h 7209248"/>
              <a:gd name="connsiteX7205" fmla="*/ 1370772 w 7427256"/>
              <a:gd name="connsiteY7205" fmla="*/ 1430502 h 7209248"/>
              <a:gd name="connsiteX7206" fmla="*/ 1379731 w 7427256"/>
              <a:gd name="connsiteY7206" fmla="*/ 1439461 h 7209248"/>
              <a:gd name="connsiteX7207" fmla="*/ 1393170 w 7427256"/>
              <a:gd name="connsiteY7207" fmla="*/ 1434982 h 7209248"/>
              <a:gd name="connsiteX7208" fmla="*/ 1397650 w 7427256"/>
              <a:gd name="connsiteY7208" fmla="*/ 1421542 h 7209248"/>
              <a:gd name="connsiteX7209" fmla="*/ 5984810 w 7427256"/>
              <a:gd name="connsiteY7209" fmla="*/ 1412583 h 7209248"/>
              <a:gd name="connsiteX7210" fmla="*/ 5993768 w 7427256"/>
              <a:gd name="connsiteY7210" fmla="*/ 1412583 h 7209248"/>
              <a:gd name="connsiteX7211" fmla="*/ 6002728 w 7427256"/>
              <a:gd name="connsiteY7211" fmla="*/ 1412583 h 7209248"/>
              <a:gd name="connsiteX7212" fmla="*/ 6002728 w 7427256"/>
              <a:gd name="connsiteY7212" fmla="*/ 1421542 h 7209248"/>
              <a:gd name="connsiteX7213" fmla="*/ 1209504 w 7427256"/>
              <a:gd name="connsiteY7213" fmla="*/ 1412583 h 7209248"/>
              <a:gd name="connsiteX7214" fmla="*/ 1227424 w 7427256"/>
              <a:gd name="connsiteY7214" fmla="*/ 1412583 h 7209248"/>
              <a:gd name="connsiteX7215" fmla="*/ 1191587 w 7427256"/>
              <a:gd name="connsiteY7215" fmla="*/ 1430502 h 7209248"/>
              <a:gd name="connsiteX7216" fmla="*/ 1209504 w 7427256"/>
              <a:gd name="connsiteY7216" fmla="*/ 1412583 h 7209248"/>
              <a:gd name="connsiteX7217" fmla="*/ 5941133 w 7427256"/>
              <a:gd name="connsiteY7217" fmla="*/ 1406983 h 7209248"/>
              <a:gd name="connsiteX7218" fmla="*/ 5948972 w 7427256"/>
              <a:gd name="connsiteY7218" fmla="*/ 1412583 h 7209248"/>
              <a:gd name="connsiteX7219" fmla="*/ 5948972 w 7427256"/>
              <a:gd name="connsiteY7219" fmla="*/ 1421542 h 7209248"/>
              <a:gd name="connsiteX7220" fmla="*/ 5931054 w 7427256"/>
              <a:gd name="connsiteY7220" fmla="*/ 1421542 h 7209248"/>
              <a:gd name="connsiteX7221" fmla="*/ 5944492 w 7427256"/>
              <a:gd name="connsiteY7221" fmla="*/ 1430502 h 7209248"/>
              <a:gd name="connsiteX7222" fmla="*/ 5957932 w 7427256"/>
              <a:gd name="connsiteY7222" fmla="*/ 1439461 h 7209248"/>
              <a:gd name="connsiteX7223" fmla="*/ 5931054 w 7427256"/>
              <a:gd name="connsiteY7223" fmla="*/ 1430502 h 7209248"/>
              <a:gd name="connsiteX7224" fmla="*/ 5913134 w 7427256"/>
              <a:gd name="connsiteY7224" fmla="*/ 1412583 h 7209248"/>
              <a:gd name="connsiteX7225" fmla="*/ 5935534 w 7427256"/>
              <a:gd name="connsiteY7225" fmla="*/ 1408103 h 7209248"/>
              <a:gd name="connsiteX7226" fmla="*/ 5941133 w 7427256"/>
              <a:gd name="connsiteY7226" fmla="*/ 1406983 h 7209248"/>
              <a:gd name="connsiteX7227" fmla="*/ 6486530 w 7427256"/>
              <a:gd name="connsiteY7227" fmla="*/ 1403624 h 7209248"/>
              <a:gd name="connsiteX7228" fmla="*/ 6486530 w 7427256"/>
              <a:gd name="connsiteY7228" fmla="*/ 1412583 h 7209248"/>
              <a:gd name="connsiteX7229" fmla="*/ 6482050 w 7427256"/>
              <a:gd name="connsiteY7229" fmla="*/ 1408103 h 7209248"/>
              <a:gd name="connsiteX7230" fmla="*/ 6486530 w 7427256"/>
              <a:gd name="connsiteY7230" fmla="*/ 1403624 h 7209248"/>
              <a:gd name="connsiteX7231" fmla="*/ 1469324 w 7427256"/>
              <a:gd name="connsiteY7231" fmla="*/ 1403624 h 7209248"/>
              <a:gd name="connsiteX7232" fmla="*/ 1478284 w 7427256"/>
              <a:gd name="connsiteY7232" fmla="*/ 1403624 h 7209248"/>
              <a:gd name="connsiteX7233" fmla="*/ 1469324 w 7427256"/>
              <a:gd name="connsiteY7233" fmla="*/ 1408103 h 7209248"/>
              <a:gd name="connsiteX7234" fmla="*/ 1460365 w 7427256"/>
              <a:gd name="connsiteY7234" fmla="*/ 1408103 h 7209248"/>
              <a:gd name="connsiteX7235" fmla="*/ 1469324 w 7427256"/>
              <a:gd name="connsiteY7235" fmla="*/ 1403624 h 7209248"/>
              <a:gd name="connsiteX7236" fmla="*/ 1245342 w 7427256"/>
              <a:gd name="connsiteY7236" fmla="*/ 1403624 h 7209248"/>
              <a:gd name="connsiteX7237" fmla="*/ 1245342 w 7427256"/>
              <a:gd name="connsiteY7237" fmla="*/ 1430502 h 7209248"/>
              <a:gd name="connsiteX7238" fmla="*/ 1236383 w 7427256"/>
              <a:gd name="connsiteY7238" fmla="*/ 1439461 h 7209248"/>
              <a:gd name="connsiteX7239" fmla="*/ 1236383 w 7427256"/>
              <a:gd name="connsiteY7239" fmla="*/ 1426022 h 7209248"/>
              <a:gd name="connsiteX7240" fmla="*/ 1236383 w 7427256"/>
              <a:gd name="connsiteY7240" fmla="*/ 1412583 h 7209248"/>
              <a:gd name="connsiteX7241" fmla="*/ 1245342 w 7427256"/>
              <a:gd name="connsiteY7241" fmla="*/ 1403624 h 7209248"/>
              <a:gd name="connsiteX7242" fmla="*/ 895929 w 7427256"/>
              <a:gd name="connsiteY7242" fmla="*/ 1403624 h 7209248"/>
              <a:gd name="connsiteX7243" fmla="*/ 904889 w 7427256"/>
              <a:gd name="connsiteY7243" fmla="*/ 1403624 h 7209248"/>
              <a:gd name="connsiteX7244" fmla="*/ 895929 w 7427256"/>
              <a:gd name="connsiteY7244" fmla="*/ 1430502 h 7209248"/>
              <a:gd name="connsiteX7245" fmla="*/ 886970 w 7427256"/>
              <a:gd name="connsiteY7245" fmla="*/ 1430502 h 7209248"/>
              <a:gd name="connsiteX7246" fmla="*/ 895929 w 7427256"/>
              <a:gd name="connsiteY7246" fmla="*/ 1403624 h 7209248"/>
              <a:gd name="connsiteX7247" fmla="*/ 6271507 w 7427256"/>
              <a:gd name="connsiteY7247" fmla="*/ 1385705 h 7209248"/>
              <a:gd name="connsiteX7248" fmla="*/ 6325262 w 7427256"/>
              <a:gd name="connsiteY7248" fmla="*/ 1430502 h 7209248"/>
              <a:gd name="connsiteX7249" fmla="*/ 6334222 w 7427256"/>
              <a:gd name="connsiteY7249" fmla="*/ 1439461 h 7209248"/>
              <a:gd name="connsiteX7250" fmla="*/ 6343182 w 7427256"/>
              <a:gd name="connsiteY7250" fmla="*/ 1439461 h 7209248"/>
              <a:gd name="connsiteX7251" fmla="*/ 6361100 w 7427256"/>
              <a:gd name="connsiteY7251" fmla="*/ 1448421 h 7209248"/>
              <a:gd name="connsiteX7252" fmla="*/ 6352140 w 7427256"/>
              <a:gd name="connsiteY7252" fmla="*/ 1461860 h 7209248"/>
              <a:gd name="connsiteX7253" fmla="*/ 6361100 w 7427256"/>
              <a:gd name="connsiteY7253" fmla="*/ 1466338 h 7209248"/>
              <a:gd name="connsiteX7254" fmla="*/ 6379019 w 7427256"/>
              <a:gd name="connsiteY7254" fmla="*/ 1493217 h 7209248"/>
              <a:gd name="connsiteX7255" fmla="*/ 6370059 w 7427256"/>
              <a:gd name="connsiteY7255" fmla="*/ 1502176 h 7209248"/>
              <a:gd name="connsiteX7256" fmla="*/ 6352140 w 7427256"/>
              <a:gd name="connsiteY7256" fmla="*/ 1484257 h 7209248"/>
              <a:gd name="connsiteX7257" fmla="*/ 6329742 w 7427256"/>
              <a:gd name="connsiteY7257" fmla="*/ 1461860 h 7209248"/>
              <a:gd name="connsiteX7258" fmla="*/ 6325262 w 7427256"/>
              <a:gd name="connsiteY7258" fmla="*/ 1448421 h 7209248"/>
              <a:gd name="connsiteX7259" fmla="*/ 6307344 w 7427256"/>
              <a:gd name="connsiteY7259" fmla="*/ 1421542 h 7209248"/>
              <a:gd name="connsiteX7260" fmla="*/ 5841460 w 7427256"/>
              <a:gd name="connsiteY7260" fmla="*/ 1385705 h 7209248"/>
              <a:gd name="connsiteX7261" fmla="*/ 5859379 w 7427256"/>
              <a:gd name="connsiteY7261" fmla="*/ 1385705 h 7209248"/>
              <a:gd name="connsiteX7262" fmla="*/ 5859379 w 7427256"/>
              <a:gd name="connsiteY7262" fmla="*/ 1394664 h 7209248"/>
              <a:gd name="connsiteX7263" fmla="*/ 5787705 w 7427256"/>
              <a:gd name="connsiteY7263" fmla="*/ 1385705 h 7209248"/>
              <a:gd name="connsiteX7264" fmla="*/ 5814582 w 7427256"/>
              <a:gd name="connsiteY7264" fmla="*/ 1403624 h 7209248"/>
              <a:gd name="connsiteX7265" fmla="*/ 5805624 w 7427256"/>
              <a:gd name="connsiteY7265" fmla="*/ 1403624 h 7209248"/>
              <a:gd name="connsiteX7266" fmla="*/ 5796664 w 7427256"/>
              <a:gd name="connsiteY7266" fmla="*/ 1403624 h 7209248"/>
              <a:gd name="connsiteX7267" fmla="*/ 1110953 w 7427256"/>
              <a:gd name="connsiteY7267" fmla="*/ 1385705 h 7209248"/>
              <a:gd name="connsiteX7268" fmla="*/ 1119913 w 7427256"/>
              <a:gd name="connsiteY7268" fmla="*/ 1385705 h 7209248"/>
              <a:gd name="connsiteX7269" fmla="*/ 1119913 w 7427256"/>
              <a:gd name="connsiteY7269" fmla="*/ 1394664 h 7209248"/>
              <a:gd name="connsiteX7270" fmla="*/ 1110953 w 7427256"/>
              <a:gd name="connsiteY7270" fmla="*/ 1385705 h 7209248"/>
              <a:gd name="connsiteX7271" fmla="*/ 1021360 w 7427256"/>
              <a:gd name="connsiteY7271" fmla="*/ 1385705 h 7209248"/>
              <a:gd name="connsiteX7272" fmla="*/ 1030320 w 7427256"/>
              <a:gd name="connsiteY7272" fmla="*/ 1385705 h 7209248"/>
              <a:gd name="connsiteX7273" fmla="*/ 1003441 w 7427256"/>
              <a:gd name="connsiteY7273" fmla="*/ 1412583 h 7209248"/>
              <a:gd name="connsiteX7274" fmla="*/ 976563 w 7427256"/>
              <a:gd name="connsiteY7274" fmla="*/ 1426022 h 7209248"/>
              <a:gd name="connsiteX7275" fmla="*/ 967604 w 7427256"/>
              <a:gd name="connsiteY7275" fmla="*/ 1421542 h 7209248"/>
              <a:gd name="connsiteX7276" fmla="*/ 994482 w 7427256"/>
              <a:gd name="connsiteY7276" fmla="*/ 1403624 h 7209248"/>
              <a:gd name="connsiteX7277" fmla="*/ 1007921 w 7427256"/>
              <a:gd name="connsiteY7277" fmla="*/ 1399144 h 7209248"/>
              <a:gd name="connsiteX7278" fmla="*/ 1021360 w 7427256"/>
              <a:gd name="connsiteY7278" fmla="*/ 1385705 h 7209248"/>
              <a:gd name="connsiteX7279" fmla="*/ 940726 w 7427256"/>
              <a:gd name="connsiteY7279" fmla="*/ 1385705 h 7209248"/>
              <a:gd name="connsiteX7280" fmla="*/ 940726 w 7427256"/>
              <a:gd name="connsiteY7280" fmla="*/ 1403624 h 7209248"/>
              <a:gd name="connsiteX7281" fmla="*/ 931767 w 7427256"/>
              <a:gd name="connsiteY7281" fmla="*/ 1403624 h 7209248"/>
              <a:gd name="connsiteX7282" fmla="*/ 936247 w 7427256"/>
              <a:gd name="connsiteY7282" fmla="*/ 1394664 h 7209248"/>
              <a:gd name="connsiteX7283" fmla="*/ 940726 w 7427256"/>
              <a:gd name="connsiteY7283" fmla="*/ 1385705 h 7209248"/>
              <a:gd name="connsiteX7284" fmla="*/ 1644438 w 7427256"/>
              <a:gd name="connsiteY7284" fmla="*/ 1379352 h 7209248"/>
              <a:gd name="connsiteX7285" fmla="*/ 1641792 w 7427256"/>
              <a:gd name="connsiteY7285" fmla="*/ 1385705 h 7209248"/>
              <a:gd name="connsiteX7286" fmla="*/ 1639551 w 7427256"/>
              <a:gd name="connsiteY7286" fmla="*/ 1412583 h 7209248"/>
              <a:gd name="connsiteX7287" fmla="*/ 1635071 w 7427256"/>
              <a:gd name="connsiteY7287" fmla="*/ 1426022 h 7209248"/>
              <a:gd name="connsiteX7288" fmla="*/ 1621632 w 7427256"/>
              <a:gd name="connsiteY7288" fmla="*/ 1439461 h 7209248"/>
              <a:gd name="connsiteX7289" fmla="*/ 1612673 w 7427256"/>
              <a:gd name="connsiteY7289" fmla="*/ 1448421 h 7209248"/>
              <a:gd name="connsiteX7290" fmla="*/ 1603713 w 7427256"/>
              <a:gd name="connsiteY7290" fmla="*/ 1430502 h 7209248"/>
              <a:gd name="connsiteX7291" fmla="*/ 1581316 w 7427256"/>
              <a:gd name="connsiteY7291" fmla="*/ 1430502 h 7209248"/>
              <a:gd name="connsiteX7292" fmla="*/ 1567877 w 7427256"/>
              <a:gd name="connsiteY7292" fmla="*/ 1448421 h 7209248"/>
              <a:gd name="connsiteX7293" fmla="*/ 1576836 w 7427256"/>
              <a:gd name="connsiteY7293" fmla="*/ 1448421 h 7209248"/>
              <a:gd name="connsiteX7294" fmla="*/ 1594755 w 7427256"/>
              <a:gd name="connsiteY7294" fmla="*/ 1443941 h 7209248"/>
              <a:gd name="connsiteX7295" fmla="*/ 1603713 w 7427256"/>
              <a:gd name="connsiteY7295" fmla="*/ 1457379 h 7209248"/>
              <a:gd name="connsiteX7296" fmla="*/ 1621632 w 7427256"/>
              <a:gd name="connsiteY7296" fmla="*/ 1457379 h 7209248"/>
              <a:gd name="connsiteX7297" fmla="*/ 1630592 w 7427256"/>
              <a:gd name="connsiteY7297" fmla="*/ 1448421 h 7209248"/>
              <a:gd name="connsiteX7298" fmla="*/ 1630592 w 7427256"/>
              <a:gd name="connsiteY7298" fmla="*/ 1457379 h 7209248"/>
              <a:gd name="connsiteX7299" fmla="*/ 1635071 w 7427256"/>
              <a:gd name="connsiteY7299" fmla="*/ 1470818 h 7209248"/>
              <a:gd name="connsiteX7300" fmla="*/ 1639551 w 7427256"/>
              <a:gd name="connsiteY7300" fmla="*/ 1475298 h 7209248"/>
              <a:gd name="connsiteX7301" fmla="*/ 1630592 w 7427256"/>
              <a:gd name="connsiteY7301" fmla="*/ 1475298 h 7209248"/>
              <a:gd name="connsiteX7302" fmla="*/ 1621632 w 7427256"/>
              <a:gd name="connsiteY7302" fmla="*/ 1484257 h 7209248"/>
              <a:gd name="connsiteX7303" fmla="*/ 1603713 w 7427256"/>
              <a:gd name="connsiteY7303" fmla="*/ 1479778 h 7209248"/>
              <a:gd name="connsiteX7304" fmla="*/ 1590275 w 7427256"/>
              <a:gd name="connsiteY7304" fmla="*/ 1475298 h 7209248"/>
              <a:gd name="connsiteX7305" fmla="*/ 1576836 w 7427256"/>
              <a:gd name="connsiteY7305" fmla="*/ 1479778 h 7209248"/>
              <a:gd name="connsiteX7306" fmla="*/ 1554438 w 7427256"/>
              <a:gd name="connsiteY7306" fmla="*/ 1502176 h 7209248"/>
              <a:gd name="connsiteX7307" fmla="*/ 1523081 w 7427256"/>
              <a:gd name="connsiteY7307" fmla="*/ 1520095 h 7209248"/>
              <a:gd name="connsiteX7308" fmla="*/ 1505162 w 7427256"/>
              <a:gd name="connsiteY7308" fmla="*/ 1533534 h 7209248"/>
              <a:gd name="connsiteX7309" fmla="*/ 1487243 w 7427256"/>
              <a:gd name="connsiteY7309" fmla="*/ 1546972 h 7209248"/>
              <a:gd name="connsiteX7310" fmla="*/ 1496203 w 7427256"/>
              <a:gd name="connsiteY7310" fmla="*/ 1484257 h 7209248"/>
              <a:gd name="connsiteX7311" fmla="*/ 1505162 w 7427256"/>
              <a:gd name="connsiteY7311" fmla="*/ 1470818 h 7209248"/>
              <a:gd name="connsiteX7312" fmla="*/ 1496203 w 7427256"/>
              <a:gd name="connsiteY7312" fmla="*/ 1448421 h 7209248"/>
              <a:gd name="connsiteX7313" fmla="*/ 1505162 w 7427256"/>
              <a:gd name="connsiteY7313" fmla="*/ 1403624 h 7209248"/>
              <a:gd name="connsiteX7314" fmla="*/ 1514122 w 7427256"/>
              <a:gd name="connsiteY7314" fmla="*/ 1403624 h 7209248"/>
              <a:gd name="connsiteX7315" fmla="*/ 1514122 w 7427256"/>
              <a:gd name="connsiteY7315" fmla="*/ 1421542 h 7209248"/>
              <a:gd name="connsiteX7316" fmla="*/ 1514122 w 7427256"/>
              <a:gd name="connsiteY7316" fmla="*/ 1430502 h 7209248"/>
              <a:gd name="connsiteX7317" fmla="*/ 1514122 w 7427256"/>
              <a:gd name="connsiteY7317" fmla="*/ 1439461 h 7209248"/>
              <a:gd name="connsiteX7318" fmla="*/ 1514122 w 7427256"/>
              <a:gd name="connsiteY7318" fmla="*/ 1457379 h 7209248"/>
              <a:gd name="connsiteX7319" fmla="*/ 1549958 w 7427256"/>
              <a:gd name="connsiteY7319" fmla="*/ 1430502 h 7209248"/>
              <a:gd name="connsiteX7320" fmla="*/ 1567877 w 7427256"/>
              <a:gd name="connsiteY7320" fmla="*/ 1421542 h 7209248"/>
              <a:gd name="connsiteX7321" fmla="*/ 1572357 w 7427256"/>
              <a:gd name="connsiteY7321" fmla="*/ 1417063 h 7209248"/>
              <a:gd name="connsiteX7322" fmla="*/ 1576836 w 7427256"/>
              <a:gd name="connsiteY7322" fmla="*/ 1412583 h 7209248"/>
              <a:gd name="connsiteX7323" fmla="*/ 1585796 w 7427256"/>
              <a:gd name="connsiteY7323" fmla="*/ 1403624 h 7209248"/>
              <a:gd name="connsiteX7324" fmla="*/ 1612673 w 7427256"/>
              <a:gd name="connsiteY7324" fmla="*/ 1385705 h 7209248"/>
              <a:gd name="connsiteX7325" fmla="*/ 6137118 w 7427256"/>
              <a:gd name="connsiteY7325" fmla="*/ 1376745 h 7209248"/>
              <a:gd name="connsiteX7326" fmla="*/ 6146076 w 7427256"/>
              <a:gd name="connsiteY7326" fmla="*/ 1376745 h 7209248"/>
              <a:gd name="connsiteX7327" fmla="*/ 6155036 w 7427256"/>
              <a:gd name="connsiteY7327" fmla="*/ 1394664 h 7209248"/>
              <a:gd name="connsiteX7328" fmla="*/ 6137118 w 7427256"/>
              <a:gd name="connsiteY7328" fmla="*/ 1385705 h 7209248"/>
              <a:gd name="connsiteX7329" fmla="*/ 6137118 w 7427256"/>
              <a:gd name="connsiteY7329" fmla="*/ 1376745 h 7209248"/>
              <a:gd name="connsiteX7330" fmla="*/ 5604040 w 7427256"/>
              <a:gd name="connsiteY7330" fmla="*/ 1376745 h 7209248"/>
              <a:gd name="connsiteX7331" fmla="*/ 5599560 w 7427256"/>
              <a:gd name="connsiteY7331" fmla="*/ 1385705 h 7209248"/>
              <a:gd name="connsiteX7332" fmla="*/ 5608520 w 7427256"/>
              <a:gd name="connsiteY7332" fmla="*/ 1385705 h 7209248"/>
              <a:gd name="connsiteX7333" fmla="*/ 5617478 w 7427256"/>
              <a:gd name="connsiteY7333" fmla="*/ 1385705 h 7209248"/>
              <a:gd name="connsiteX7334" fmla="*/ 5608520 w 7427256"/>
              <a:gd name="connsiteY7334" fmla="*/ 1376745 h 7209248"/>
              <a:gd name="connsiteX7335" fmla="*/ 5604040 w 7427256"/>
              <a:gd name="connsiteY7335" fmla="*/ 1376745 h 7209248"/>
              <a:gd name="connsiteX7336" fmla="*/ 1648511 w 7427256"/>
              <a:gd name="connsiteY7336" fmla="*/ 1376745 h 7209248"/>
              <a:gd name="connsiteX7337" fmla="*/ 1653736 w 7427256"/>
              <a:gd name="connsiteY7337" fmla="*/ 1377493 h 7209248"/>
              <a:gd name="connsiteX7338" fmla="*/ 1644438 w 7427256"/>
              <a:gd name="connsiteY7338" fmla="*/ 1379352 h 7209248"/>
              <a:gd name="connsiteX7339" fmla="*/ 1644591 w 7427256"/>
              <a:gd name="connsiteY7339" fmla="*/ 1378986 h 7209248"/>
              <a:gd name="connsiteX7340" fmla="*/ 1648511 w 7427256"/>
              <a:gd name="connsiteY7340" fmla="*/ 1376745 h 7209248"/>
              <a:gd name="connsiteX7341" fmla="*/ 1523081 w 7427256"/>
              <a:gd name="connsiteY7341" fmla="*/ 1376745 h 7209248"/>
              <a:gd name="connsiteX7342" fmla="*/ 1532039 w 7427256"/>
              <a:gd name="connsiteY7342" fmla="*/ 1376745 h 7209248"/>
              <a:gd name="connsiteX7343" fmla="*/ 1514122 w 7427256"/>
              <a:gd name="connsiteY7343" fmla="*/ 1385705 h 7209248"/>
              <a:gd name="connsiteX7344" fmla="*/ 1523081 w 7427256"/>
              <a:gd name="connsiteY7344" fmla="*/ 1376745 h 7209248"/>
              <a:gd name="connsiteX7345" fmla="*/ 904889 w 7427256"/>
              <a:gd name="connsiteY7345" fmla="*/ 1376745 h 7209248"/>
              <a:gd name="connsiteX7346" fmla="*/ 909368 w 7427256"/>
              <a:gd name="connsiteY7346" fmla="*/ 1376745 h 7209248"/>
              <a:gd name="connsiteX7347" fmla="*/ 913848 w 7427256"/>
              <a:gd name="connsiteY7347" fmla="*/ 1385705 h 7209248"/>
              <a:gd name="connsiteX7348" fmla="*/ 904889 w 7427256"/>
              <a:gd name="connsiteY7348" fmla="*/ 1385705 h 7209248"/>
              <a:gd name="connsiteX7349" fmla="*/ 900409 w 7427256"/>
              <a:gd name="connsiteY7349" fmla="*/ 1381225 h 7209248"/>
              <a:gd name="connsiteX7350" fmla="*/ 904889 w 7427256"/>
              <a:gd name="connsiteY7350" fmla="*/ 1376745 h 7209248"/>
              <a:gd name="connsiteX7351" fmla="*/ 5823243 w 7427256"/>
              <a:gd name="connsiteY7351" fmla="*/ 1375850 h 7209248"/>
              <a:gd name="connsiteX7352" fmla="*/ 5825502 w 7427256"/>
              <a:gd name="connsiteY7352" fmla="*/ 1376466 h 7209248"/>
              <a:gd name="connsiteX7353" fmla="*/ 5823542 w 7427256"/>
              <a:gd name="connsiteY7353" fmla="*/ 1376745 h 7209248"/>
              <a:gd name="connsiteX7354" fmla="*/ 6062644 w 7427256"/>
              <a:gd name="connsiteY7354" fmla="*/ 1373946 h 7209248"/>
              <a:gd name="connsiteX7355" fmla="*/ 6074402 w 7427256"/>
              <a:gd name="connsiteY7355" fmla="*/ 1376745 h 7209248"/>
              <a:gd name="connsiteX7356" fmla="*/ 6092322 w 7427256"/>
              <a:gd name="connsiteY7356" fmla="*/ 1412583 h 7209248"/>
              <a:gd name="connsiteX7357" fmla="*/ 6083362 w 7427256"/>
              <a:gd name="connsiteY7357" fmla="*/ 1439461 h 7209248"/>
              <a:gd name="connsiteX7358" fmla="*/ 6083362 w 7427256"/>
              <a:gd name="connsiteY7358" fmla="*/ 1448421 h 7209248"/>
              <a:gd name="connsiteX7359" fmla="*/ 6069922 w 7427256"/>
              <a:gd name="connsiteY7359" fmla="*/ 1457379 h 7209248"/>
              <a:gd name="connsiteX7360" fmla="*/ 6065442 w 7427256"/>
              <a:gd name="connsiteY7360" fmla="*/ 1448421 h 7209248"/>
              <a:gd name="connsiteX7361" fmla="*/ 6020646 w 7427256"/>
              <a:gd name="connsiteY7361" fmla="*/ 1412583 h 7209248"/>
              <a:gd name="connsiteX7362" fmla="*/ 6011688 w 7427256"/>
              <a:gd name="connsiteY7362" fmla="*/ 1403624 h 7209248"/>
              <a:gd name="connsiteX7363" fmla="*/ 6020646 w 7427256"/>
              <a:gd name="connsiteY7363" fmla="*/ 1390185 h 7209248"/>
              <a:gd name="connsiteX7364" fmla="*/ 6029606 w 7427256"/>
              <a:gd name="connsiteY7364" fmla="*/ 1394664 h 7209248"/>
              <a:gd name="connsiteX7365" fmla="*/ 6047525 w 7427256"/>
              <a:gd name="connsiteY7365" fmla="*/ 1385705 h 7209248"/>
              <a:gd name="connsiteX7366" fmla="*/ 6062644 w 7427256"/>
              <a:gd name="connsiteY7366" fmla="*/ 1373946 h 7209248"/>
              <a:gd name="connsiteX7367" fmla="*/ 6889698 w 7427256"/>
              <a:gd name="connsiteY7367" fmla="*/ 1367787 h 7209248"/>
              <a:gd name="connsiteX7368" fmla="*/ 6898658 w 7427256"/>
              <a:gd name="connsiteY7368" fmla="*/ 1385705 h 7209248"/>
              <a:gd name="connsiteX7369" fmla="*/ 6898658 w 7427256"/>
              <a:gd name="connsiteY7369" fmla="*/ 1394664 h 7209248"/>
              <a:gd name="connsiteX7370" fmla="*/ 6316304 w 7427256"/>
              <a:gd name="connsiteY7370" fmla="*/ 1367787 h 7209248"/>
              <a:gd name="connsiteX7371" fmla="*/ 6325262 w 7427256"/>
              <a:gd name="connsiteY7371" fmla="*/ 1376745 h 7209248"/>
              <a:gd name="connsiteX7372" fmla="*/ 6325262 w 7427256"/>
              <a:gd name="connsiteY7372" fmla="*/ 1385705 h 7209248"/>
              <a:gd name="connsiteX7373" fmla="*/ 6311824 w 7427256"/>
              <a:gd name="connsiteY7373" fmla="*/ 1376745 h 7209248"/>
              <a:gd name="connsiteX7374" fmla="*/ 6316304 w 7427256"/>
              <a:gd name="connsiteY7374" fmla="*/ 1367787 h 7209248"/>
              <a:gd name="connsiteX7375" fmla="*/ 1585796 w 7427256"/>
              <a:gd name="connsiteY7375" fmla="*/ 1367787 h 7209248"/>
              <a:gd name="connsiteX7376" fmla="*/ 1567877 w 7427256"/>
              <a:gd name="connsiteY7376" fmla="*/ 1394664 h 7209248"/>
              <a:gd name="connsiteX7377" fmla="*/ 1549958 w 7427256"/>
              <a:gd name="connsiteY7377" fmla="*/ 1412583 h 7209248"/>
              <a:gd name="connsiteX7378" fmla="*/ 1523081 w 7427256"/>
              <a:gd name="connsiteY7378" fmla="*/ 1421542 h 7209248"/>
              <a:gd name="connsiteX7379" fmla="*/ 1536519 w 7427256"/>
              <a:gd name="connsiteY7379" fmla="*/ 1403624 h 7209248"/>
              <a:gd name="connsiteX7380" fmla="*/ 1554438 w 7427256"/>
              <a:gd name="connsiteY7380" fmla="*/ 1385705 h 7209248"/>
              <a:gd name="connsiteX7381" fmla="*/ 1567877 w 7427256"/>
              <a:gd name="connsiteY7381" fmla="*/ 1376745 h 7209248"/>
              <a:gd name="connsiteX7382" fmla="*/ 1585796 w 7427256"/>
              <a:gd name="connsiteY7382" fmla="*/ 1367787 h 7209248"/>
              <a:gd name="connsiteX7383" fmla="*/ 967604 w 7427256"/>
              <a:gd name="connsiteY7383" fmla="*/ 1367787 h 7209248"/>
              <a:gd name="connsiteX7384" fmla="*/ 972083 w 7427256"/>
              <a:gd name="connsiteY7384" fmla="*/ 1367787 h 7209248"/>
              <a:gd name="connsiteX7385" fmla="*/ 972083 w 7427256"/>
              <a:gd name="connsiteY7385" fmla="*/ 1372267 h 7209248"/>
              <a:gd name="connsiteX7386" fmla="*/ 967604 w 7427256"/>
              <a:gd name="connsiteY7386" fmla="*/ 1376745 h 7209248"/>
              <a:gd name="connsiteX7387" fmla="*/ 967604 w 7427256"/>
              <a:gd name="connsiteY7387" fmla="*/ 1367787 h 7209248"/>
              <a:gd name="connsiteX7388" fmla="*/ 5868338 w 7427256"/>
              <a:gd name="connsiteY7388" fmla="*/ 1358828 h 7209248"/>
              <a:gd name="connsiteX7389" fmla="*/ 5886257 w 7427256"/>
              <a:gd name="connsiteY7389" fmla="*/ 1367787 h 7209248"/>
              <a:gd name="connsiteX7390" fmla="*/ 5895217 w 7427256"/>
              <a:gd name="connsiteY7390" fmla="*/ 1376745 h 7209248"/>
              <a:gd name="connsiteX7391" fmla="*/ 5877298 w 7427256"/>
              <a:gd name="connsiteY7391" fmla="*/ 1376745 h 7209248"/>
              <a:gd name="connsiteX7392" fmla="*/ 5868338 w 7427256"/>
              <a:gd name="connsiteY7392" fmla="*/ 1358828 h 7209248"/>
              <a:gd name="connsiteX7393" fmla="*/ 5724990 w 7427256"/>
              <a:gd name="connsiteY7393" fmla="*/ 1358828 h 7209248"/>
              <a:gd name="connsiteX7394" fmla="*/ 5729470 w 7427256"/>
              <a:gd name="connsiteY7394" fmla="*/ 1363307 h 7209248"/>
              <a:gd name="connsiteX7395" fmla="*/ 5742908 w 7427256"/>
              <a:gd name="connsiteY7395" fmla="*/ 1367787 h 7209248"/>
              <a:gd name="connsiteX7396" fmla="*/ 5733948 w 7427256"/>
              <a:gd name="connsiteY7396" fmla="*/ 1358828 h 7209248"/>
              <a:gd name="connsiteX7397" fmla="*/ 1325976 w 7427256"/>
              <a:gd name="connsiteY7397" fmla="*/ 1358828 h 7209248"/>
              <a:gd name="connsiteX7398" fmla="*/ 1317017 w 7427256"/>
              <a:gd name="connsiteY7398" fmla="*/ 1367787 h 7209248"/>
              <a:gd name="connsiteX7399" fmla="*/ 1308057 w 7427256"/>
              <a:gd name="connsiteY7399" fmla="*/ 1367787 h 7209248"/>
              <a:gd name="connsiteX7400" fmla="*/ 5975850 w 7427256"/>
              <a:gd name="connsiteY7400" fmla="*/ 1331949 h 7209248"/>
              <a:gd name="connsiteX7401" fmla="*/ 5984810 w 7427256"/>
              <a:gd name="connsiteY7401" fmla="*/ 1340909 h 7209248"/>
              <a:gd name="connsiteX7402" fmla="*/ 5984810 w 7427256"/>
              <a:gd name="connsiteY7402" fmla="*/ 1349868 h 7209248"/>
              <a:gd name="connsiteX7403" fmla="*/ 5975850 w 7427256"/>
              <a:gd name="connsiteY7403" fmla="*/ 1340909 h 7209248"/>
              <a:gd name="connsiteX7404" fmla="*/ 6343182 w 7427256"/>
              <a:gd name="connsiteY7404" fmla="*/ 1330269 h 7209248"/>
              <a:gd name="connsiteX7405" fmla="*/ 6370059 w 7427256"/>
              <a:gd name="connsiteY7405" fmla="*/ 1358828 h 7209248"/>
              <a:gd name="connsiteX7406" fmla="*/ 6387978 w 7427256"/>
              <a:gd name="connsiteY7406" fmla="*/ 1385705 h 7209248"/>
              <a:gd name="connsiteX7407" fmla="*/ 6401416 w 7427256"/>
              <a:gd name="connsiteY7407" fmla="*/ 1394664 h 7209248"/>
              <a:gd name="connsiteX7408" fmla="*/ 6405896 w 7427256"/>
              <a:gd name="connsiteY7408" fmla="*/ 1403624 h 7209248"/>
              <a:gd name="connsiteX7409" fmla="*/ 6419336 w 7427256"/>
              <a:gd name="connsiteY7409" fmla="*/ 1426022 h 7209248"/>
              <a:gd name="connsiteX7410" fmla="*/ 6446213 w 7427256"/>
              <a:gd name="connsiteY7410" fmla="*/ 1457379 h 7209248"/>
              <a:gd name="connsiteX7411" fmla="*/ 6459652 w 7427256"/>
              <a:gd name="connsiteY7411" fmla="*/ 1484257 h 7209248"/>
              <a:gd name="connsiteX7412" fmla="*/ 6468612 w 7427256"/>
              <a:gd name="connsiteY7412" fmla="*/ 1493217 h 7209248"/>
              <a:gd name="connsiteX7413" fmla="*/ 6486530 w 7427256"/>
              <a:gd name="connsiteY7413" fmla="*/ 1511136 h 7209248"/>
              <a:gd name="connsiteX7414" fmla="*/ 6540286 w 7427256"/>
              <a:gd name="connsiteY7414" fmla="*/ 1573850 h 7209248"/>
              <a:gd name="connsiteX7415" fmla="*/ 6540286 w 7427256"/>
              <a:gd name="connsiteY7415" fmla="*/ 1582810 h 7209248"/>
              <a:gd name="connsiteX7416" fmla="*/ 6531327 w 7427256"/>
              <a:gd name="connsiteY7416" fmla="*/ 1591769 h 7209248"/>
              <a:gd name="connsiteX7417" fmla="*/ 6522367 w 7427256"/>
              <a:gd name="connsiteY7417" fmla="*/ 1591769 h 7209248"/>
              <a:gd name="connsiteX7418" fmla="*/ 6522367 w 7427256"/>
              <a:gd name="connsiteY7418" fmla="*/ 1587289 h 7209248"/>
              <a:gd name="connsiteX7419" fmla="*/ 6517887 w 7427256"/>
              <a:gd name="connsiteY7419" fmla="*/ 1582810 h 7209248"/>
              <a:gd name="connsiteX7420" fmla="*/ 6513408 w 7427256"/>
              <a:gd name="connsiteY7420" fmla="*/ 1578330 h 7209248"/>
              <a:gd name="connsiteX7421" fmla="*/ 6513408 w 7427256"/>
              <a:gd name="connsiteY7421" fmla="*/ 1564891 h 7209248"/>
              <a:gd name="connsiteX7422" fmla="*/ 6499970 w 7427256"/>
              <a:gd name="connsiteY7422" fmla="*/ 1551452 h 7209248"/>
              <a:gd name="connsiteX7423" fmla="*/ 6486530 w 7427256"/>
              <a:gd name="connsiteY7423" fmla="*/ 1546972 h 7209248"/>
              <a:gd name="connsiteX7424" fmla="*/ 6477570 w 7427256"/>
              <a:gd name="connsiteY7424" fmla="*/ 1546972 h 7209248"/>
              <a:gd name="connsiteX7425" fmla="*/ 6468612 w 7427256"/>
              <a:gd name="connsiteY7425" fmla="*/ 1529054 h 7209248"/>
              <a:gd name="connsiteX7426" fmla="*/ 6459652 w 7427256"/>
              <a:gd name="connsiteY7426" fmla="*/ 1511136 h 7209248"/>
              <a:gd name="connsiteX7427" fmla="*/ 6455173 w 7427256"/>
              <a:gd name="connsiteY7427" fmla="*/ 1497696 h 7209248"/>
              <a:gd name="connsiteX7428" fmla="*/ 6450693 w 7427256"/>
              <a:gd name="connsiteY7428" fmla="*/ 1493217 h 7209248"/>
              <a:gd name="connsiteX7429" fmla="*/ 6441733 w 7427256"/>
              <a:gd name="connsiteY7429" fmla="*/ 1484257 h 7209248"/>
              <a:gd name="connsiteX7430" fmla="*/ 6437254 w 7427256"/>
              <a:gd name="connsiteY7430" fmla="*/ 1470818 h 7209248"/>
              <a:gd name="connsiteX7431" fmla="*/ 6432774 w 7427256"/>
              <a:gd name="connsiteY7431" fmla="*/ 1457379 h 7209248"/>
              <a:gd name="connsiteX7432" fmla="*/ 6423816 w 7427256"/>
              <a:gd name="connsiteY7432" fmla="*/ 1448421 h 7209248"/>
              <a:gd name="connsiteX7433" fmla="*/ 6405896 w 7427256"/>
              <a:gd name="connsiteY7433" fmla="*/ 1421542 h 7209248"/>
              <a:gd name="connsiteX7434" fmla="*/ 6387978 w 7427256"/>
              <a:gd name="connsiteY7434" fmla="*/ 1394664 h 7209248"/>
              <a:gd name="connsiteX7435" fmla="*/ 6379019 w 7427256"/>
              <a:gd name="connsiteY7435" fmla="*/ 1385705 h 7209248"/>
              <a:gd name="connsiteX7436" fmla="*/ 6356620 w 7427256"/>
              <a:gd name="connsiteY7436" fmla="*/ 1363307 h 7209248"/>
              <a:gd name="connsiteX7437" fmla="*/ 6334222 w 7427256"/>
              <a:gd name="connsiteY7437" fmla="*/ 1331949 h 7209248"/>
              <a:gd name="connsiteX7438" fmla="*/ 6343182 w 7427256"/>
              <a:gd name="connsiteY7438" fmla="*/ 1330269 h 7209248"/>
              <a:gd name="connsiteX7439" fmla="*/ 5635397 w 7427256"/>
              <a:gd name="connsiteY7439" fmla="*/ 1322990 h 7209248"/>
              <a:gd name="connsiteX7440" fmla="*/ 5653316 w 7427256"/>
              <a:gd name="connsiteY7440" fmla="*/ 1336429 h 7209248"/>
              <a:gd name="connsiteX7441" fmla="*/ 5662274 w 7427256"/>
              <a:gd name="connsiteY7441" fmla="*/ 1349868 h 7209248"/>
              <a:gd name="connsiteX7442" fmla="*/ 5689152 w 7427256"/>
              <a:gd name="connsiteY7442" fmla="*/ 1349868 h 7209248"/>
              <a:gd name="connsiteX7443" fmla="*/ 5671234 w 7427256"/>
              <a:gd name="connsiteY7443" fmla="*/ 1336429 h 7209248"/>
              <a:gd name="connsiteX7444" fmla="*/ 5635397 w 7427256"/>
              <a:gd name="connsiteY7444" fmla="*/ 1322990 h 7209248"/>
              <a:gd name="connsiteX7445" fmla="*/ 1128871 w 7427256"/>
              <a:gd name="connsiteY7445" fmla="*/ 1322990 h 7209248"/>
              <a:gd name="connsiteX7446" fmla="*/ 1128871 w 7427256"/>
              <a:gd name="connsiteY7446" fmla="*/ 1349868 h 7209248"/>
              <a:gd name="connsiteX7447" fmla="*/ 1119913 w 7427256"/>
              <a:gd name="connsiteY7447" fmla="*/ 1367787 h 7209248"/>
              <a:gd name="connsiteX7448" fmla="*/ 1119913 w 7427256"/>
              <a:gd name="connsiteY7448" fmla="*/ 1349868 h 7209248"/>
              <a:gd name="connsiteX7449" fmla="*/ 761540 w 7427256"/>
              <a:gd name="connsiteY7449" fmla="*/ 1322990 h 7209248"/>
              <a:gd name="connsiteX7450" fmla="*/ 761540 w 7427256"/>
              <a:gd name="connsiteY7450" fmla="*/ 1331949 h 7209248"/>
              <a:gd name="connsiteX7451" fmla="*/ 752581 w 7427256"/>
              <a:gd name="connsiteY7451" fmla="*/ 1331949 h 7209248"/>
              <a:gd name="connsiteX7452" fmla="*/ 761540 w 7427256"/>
              <a:gd name="connsiteY7452" fmla="*/ 1322990 h 7209248"/>
              <a:gd name="connsiteX7453" fmla="*/ 1202505 w 7427256"/>
              <a:gd name="connsiteY7453" fmla="*/ 1317671 h 7209248"/>
              <a:gd name="connsiteX7454" fmla="*/ 1205025 w 7427256"/>
              <a:gd name="connsiteY7454" fmla="*/ 1318510 h 7209248"/>
              <a:gd name="connsiteX7455" fmla="*/ 1191587 w 7427256"/>
              <a:gd name="connsiteY7455" fmla="*/ 1340909 h 7209248"/>
              <a:gd name="connsiteX7456" fmla="*/ 1169188 w 7427256"/>
              <a:gd name="connsiteY7456" fmla="*/ 1367787 h 7209248"/>
              <a:gd name="connsiteX7457" fmla="*/ 1160229 w 7427256"/>
              <a:gd name="connsiteY7457" fmla="*/ 1363307 h 7209248"/>
              <a:gd name="connsiteX7458" fmla="*/ 1164709 w 7427256"/>
              <a:gd name="connsiteY7458" fmla="*/ 1349868 h 7209248"/>
              <a:gd name="connsiteX7459" fmla="*/ 1191587 w 7427256"/>
              <a:gd name="connsiteY7459" fmla="*/ 1331949 h 7209248"/>
              <a:gd name="connsiteX7460" fmla="*/ 1202505 w 7427256"/>
              <a:gd name="connsiteY7460" fmla="*/ 1317671 h 7209248"/>
              <a:gd name="connsiteX7461" fmla="*/ 1747063 w 7427256"/>
              <a:gd name="connsiteY7461" fmla="*/ 1314031 h 7209248"/>
              <a:gd name="connsiteX7462" fmla="*/ 1756022 w 7427256"/>
              <a:gd name="connsiteY7462" fmla="*/ 1322990 h 7209248"/>
              <a:gd name="connsiteX7463" fmla="*/ 1684348 w 7427256"/>
              <a:gd name="connsiteY7463" fmla="*/ 1385705 h 7209248"/>
              <a:gd name="connsiteX7464" fmla="*/ 1666429 w 7427256"/>
              <a:gd name="connsiteY7464" fmla="*/ 1403624 h 7209248"/>
              <a:gd name="connsiteX7465" fmla="*/ 1666429 w 7427256"/>
              <a:gd name="connsiteY7465" fmla="*/ 1408103 h 7209248"/>
              <a:gd name="connsiteX7466" fmla="*/ 1657470 w 7427256"/>
              <a:gd name="connsiteY7466" fmla="*/ 1412583 h 7209248"/>
              <a:gd name="connsiteX7467" fmla="*/ 1657470 w 7427256"/>
              <a:gd name="connsiteY7467" fmla="*/ 1394664 h 7209248"/>
              <a:gd name="connsiteX7468" fmla="*/ 1661950 w 7427256"/>
              <a:gd name="connsiteY7468" fmla="*/ 1381225 h 7209248"/>
              <a:gd name="connsiteX7469" fmla="*/ 1656350 w 7427256"/>
              <a:gd name="connsiteY7469" fmla="*/ 1377866 h 7209248"/>
              <a:gd name="connsiteX7470" fmla="*/ 1653736 w 7427256"/>
              <a:gd name="connsiteY7470" fmla="*/ 1377493 h 7209248"/>
              <a:gd name="connsiteX7471" fmla="*/ 1657470 w 7427256"/>
              <a:gd name="connsiteY7471" fmla="*/ 1376745 h 7209248"/>
              <a:gd name="connsiteX7472" fmla="*/ 1675389 w 7427256"/>
              <a:gd name="connsiteY7472" fmla="*/ 1358828 h 7209248"/>
              <a:gd name="connsiteX7473" fmla="*/ 1684348 w 7427256"/>
              <a:gd name="connsiteY7473" fmla="*/ 1349868 h 7209248"/>
              <a:gd name="connsiteX7474" fmla="*/ 1693306 w 7427256"/>
              <a:gd name="connsiteY7474" fmla="*/ 1358828 h 7209248"/>
              <a:gd name="connsiteX7475" fmla="*/ 1720185 w 7427256"/>
              <a:gd name="connsiteY7475" fmla="*/ 1340909 h 7209248"/>
              <a:gd name="connsiteX7476" fmla="*/ 6289426 w 7427256"/>
              <a:gd name="connsiteY7476" fmla="*/ 1296112 h 7209248"/>
              <a:gd name="connsiteX7477" fmla="*/ 6316304 w 7427256"/>
              <a:gd name="connsiteY7477" fmla="*/ 1296112 h 7209248"/>
              <a:gd name="connsiteX7478" fmla="*/ 6298385 w 7427256"/>
              <a:gd name="connsiteY7478" fmla="*/ 1314031 h 7209248"/>
              <a:gd name="connsiteX7479" fmla="*/ 6289426 w 7427256"/>
              <a:gd name="connsiteY7479" fmla="*/ 1296112 h 7209248"/>
              <a:gd name="connsiteX7480" fmla="*/ 6396936 w 7427256"/>
              <a:gd name="connsiteY7480" fmla="*/ 1287152 h 7209248"/>
              <a:gd name="connsiteX7481" fmla="*/ 6396936 w 7427256"/>
              <a:gd name="connsiteY7481" fmla="*/ 1296112 h 7209248"/>
              <a:gd name="connsiteX7482" fmla="*/ 6387978 w 7427256"/>
              <a:gd name="connsiteY7482" fmla="*/ 1296112 h 7209248"/>
              <a:gd name="connsiteX7483" fmla="*/ 6387978 w 7427256"/>
              <a:gd name="connsiteY7483" fmla="*/ 1291633 h 7209248"/>
              <a:gd name="connsiteX7484" fmla="*/ 6396936 w 7427256"/>
              <a:gd name="connsiteY7484" fmla="*/ 1287152 h 7209248"/>
              <a:gd name="connsiteX7485" fmla="*/ 5608520 w 7427256"/>
              <a:gd name="connsiteY7485" fmla="*/ 1287152 h 7209248"/>
              <a:gd name="connsiteX7486" fmla="*/ 5608520 w 7427256"/>
              <a:gd name="connsiteY7486" fmla="*/ 1305071 h 7209248"/>
              <a:gd name="connsiteX7487" fmla="*/ 5617478 w 7427256"/>
              <a:gd name="connsiteY7487" fmla="*/ 1314031 h 7209248"/>
              <a:gd name="connsiteX7488" fmla="*/ 5626437 w 7427256"/>
              <a:gd name="connsiteY7488" fmla="*/ 1305071 h 7209248"/>
              <a:gd name="connsiteX7489" fmla="*/ 5608520 w 7427256"/>
              <a:gd name="connsiteY7489" fmla="*/ 1287152 h 7209248"/>
              <a:gd name="connsiteX7490" fmla="*/ 6432774 w 7427256"/>
              <a:gd name="connsiteY7490" fmla="*/ 1278194 h 7209248"/>
              <a:gd name="connsiteX7491" fmla="*/ 6432774 w 7427256"/>
              <a:gd name="connsiteY7491" fmla="*/ 1287152 h 7209248"/>
              <a:gd name="connsiteX7492" fmla="*/ 6450693 w 7427256"/>
              <a:gd name="connsiteY7492" fmla="*/ 1305071 h 7209248"/>
              <a:gd name="connsiteX7493" fmla="*/ 6450693 w 7427256"/>
              <a:gd name="connsiteY7493" fmla="*/ 1314031 h 7209248"/>
              <a:gd name="connsiteX7494" fmla="*/ 6459652 w 7427256"/>
              <a:gd name="connsiteY7494" fmla="*/ 1349868 h 7209248"/>
              <a:gd name="connsiteX7495" fmla="*/ 6477570 w 7427256"/>
              <a:gd name="connsiteY7495" fmla="*/ 1376745 h 7209248"/>
              <a:gd name="connsiteX7496" fmla="*/ 6459652 w 7427256"/>
              <a:gd name="connsiteY7496" fmla="*/ 1376745 h 7209248"/>
              <a:gd name="connsiteX7497" fmla="*/ 6432774 w 7427256"/>
              <a:gd name="connsiteY7497" fmla="*/ 1340909 h 7209248"/>
              <a:gd name="connsiteX7498" fmla="*/ 6423816 w 7427256"/>
              <a:gd name="connsiteY7498" fmla="*/ 1322990 h 7209248"/>
              <a:gd name="connsiteX7499" fmla="*/ 6432774 w 7427256"/>
              <a:gd name="connsiteY7499" fmla="*/ 1314031 h 7209248"/>
              <a:gd name="connsiteX7500" fmla="*/ 6432774 w 7427256"/>
              <a:gd name="connsiteY7500" fmla="*/ 1305071 h 7209248"/>
              <a:gd name="connsiteX7501" fmla="*/ 6423816 w 7427256"/>
              <a:gd name="connsiteY7501" fmla="*/ 1300591 h 7209248"/>
              <a:gd name="connsiteX7502" fmla="*/ 6423816 w 7427256"/>
              <a:gd name="connsiteY7502" fmla="*/ 1287152 h 7209248"/>
              <a:gd name="connsiteX7503" fmla="*/ 6432774 w 7427256"/>
              <a:gd name="connsiteY7503" fmla="*/ 1278194 h 7209248"/>
              <a:gd name="connsiteX7504" fmla="*/ 6343182 w 7427256"/>
              <a:gd name="connsiteY7504" fmla="*/ 1278194 h 7209248"/>
              <a:gd name="connsiteX7505" fmla="*/ 6361100 w 7427256"/>
              <a:gd name="connsiteY7505" fmla="*/ 1278194 h 7209248"/>
              <a:gd name="connsiteX7506" fmla="*/ 6361100 w 7427256"/>
              <a:gd name="connsiteY7506" fmla="*/ 1287152 h 7209248"/>
              <a:gd name="connsiteX7507" fmla="*/ 1487243 w 7427256"/>
              <a:gd name="connsiteY7507" fmla="*/ 1278194 h 7209248"/>
              <a:gd name="connsiteX7508" fmla="*/ 1478284 w 7427256"/>
              <a:gd name="connsiteY7508" fmla="*/ 1296112 h 7209248"/>
              <a:gd name="connsiteX7509" fmla="*/ 1478284 w 7427256"/>
              <a:gd name="connsiteY7509" fmla="*/ 1287152 h 7209248"/>
              <a:gd name="connsiteX7510" fmla="*/ 1482763 w 7427256"/>
              <a:gd name="connsiteY7510" fmla="*/ 1282674 h 7209248"/>
              <a:gd name="connsiteX7511" fmla="*/ 1487243 w 7427256"/>
              <a:gd name="connsiteY7511" fmla="*/ 1278194 h 7209248"/>
              <a:gd name="connsiteX7512" fmla="*/ 1413889 w 7427256"/>
              <a:gd name="connsiteY7512" fmla="*/ 1275394 h 7209248"/>
              <a:gd name="connsiteX7513" fmla="*/ 1415569 w 7427256"/>
              <a:gd name="connsiteY7513" fmla="*/ 1278194 h 7209248"/>
              <a:gd name="connsiteX7514" fmla="*/ 1415569 w 7427256"/>
              <a:gd name="connsiteY7514" fmla="*/ 1287152 h 7209248"/>
              <a:gd name="connsiteX7515" fmla="*/ 1393170 w 7427256"/>
              <a:gd name="connsiteY7515" fmla="*/ 1300591 h 7209248"/>
              <a:gd name="connsiteX7516" fmla="*/ 1370772 w 7427256"/>
              <a:gd name="connsiteY7516" fmla="*/ 1322990 h 7209248"/>
              <a:gd name="connsiteX7517" fmla="*/ 1361814 w 7427256"/>
              <a:gd name="connsiteY7517" fmla="*/ 1336429 h 7209248"/>
              <a:gd name="connsiteX7518" fmla="*/ 1361814 w 7427256"/>
              <a:gd name="connsiteY7518" fmla="*/ 1349868 h 7209248"/>
              <a:gd name="connsiteX7519" fmla="*/ 1370772 w 7427256"/>
              <a:gd name="connsiteY7519" fmla="*/ 1349868 h 7209248"/>
              <a:gd name="connsiteX7520" fmla="*/ 1415569 w 7427256"/>
              <a:gd name="connsiteY7520" fmla="*/ 1331949 h 7209248"/>
              <a:gd name="connsiteX7521" fmla="*/ 1411089 w 7427256"/>
              <a:gd name="connsiteY7521" fmla="*/ 1331949 h 7209248"/>
              <a:gd name="connsiteX7522" fmla="*/ 1393170 w 7427256"/>
              <a:gd name="connsiteY7522" fmla="*/ 1340909 h 7209248"/>
              <a:gd name="connsiteX7523" fmla="*/ 1379731 w 7427256"/>
              <a:gd name="connsiteY7523" fmla="*/ 1358828 h 7209248"/>
              <a:gd name="connsiteX7524" fmla="*/ 1370772 w 7427256"/>
              <a:gd name="connsiteY7524" fmla="*/ 1358828 h 7209248"/>
              <a:gd name="connsiteX7525" fmla="*/ 1352854 w 7427256"/>
              <a:gd name="connsiteY7525" fmla="*/ 1394664 h 7209248"/>
              <a:gd name="connsiteX7526" fmla="*/ 1352854 w 7427256"/>
              <a:gd name="connsiteY7526" fmla="*/ 1403624 h 7209248"/>
              <a:gd name="connsiteX7527" fmla="*/ 1334935 w 7427256"/>
              <a:gd name="connsiteY7527" fmla="*/ 1412583 h 7209248"/>
              <a:gd name="connsiteX7528" fmla="*/ 1343895 w 7427256"/>
              <a:gd name="connsiteY7528" fmla="*/ 1421542 h 7209248"/>
              <a:gd name="connsiteX7529" fmla="*/ 1361814 w 7427256"/>
              <a:gd name="connsiteY7529" fmla="*/ 1412583 h 7209248"/>
              <a:gd name="connsiteX7530" fmla="*/ 1370772 w 7427256"/>
              <a:gd name="connsiteY7530" fmla="*/ 1394664 h 7209248"/>
              <a:gd name="connsiteX7531" fmla="*/ 1375252 w 7427256"/>
              <a:gd name="connsiteY7531" fmla="*/ 1390185 h 7209248"/>
              <a:gd name="connsiteX7532" fmla="*/ 1388691 w 7427256"/>
              <a:gd name="connsiteY7532" fmla="*/ 1385705 h 7209248"/>
              <a:gd name="connsiteX7533" fmla="*/ 1397650 w 7427256"/>
              <a:gd name="connsiteY7533" fmla="*/ 1385705 h 7209248"/>
              <a:gd name="connsiteX7534" fmla="*/ 1424528 w 7427256"/>
              <a:gd name="connsiteY7534" fmla="*/ 1376745 h 7209248"/>
              <a:gd name="connsiteX7535" fmla="*/ 1442446 w 7427256"/>
              <a:gd name="connsiteY7535" fmla="*/ 1367787 h 7209248"/>
              <a:gd name="connsiteX7536" fmla="*/ 1429008 w 7427256"/>
              <a:gd name="connsiteY7536" fmla="*/ 1403624 h 7209248"/>
              <a:gd name="connsiteX7537" fmla="*/ 1397650 w 7427256"/>
              <a:gd name="connsiteY7537" fmla="*/ 1448421 h 7209248"/>
              <a:gd name="connsiteX7538" fmla="*/ 1352854 w 7427256"/>
              <a:gd name="connsiteY7538" fmla="*/ 1479778 h 7209248"/>
              <a:gd name="connsiteX7539" fmla="*/ 1334935 w 7427256"/>
              <a:gd name="connsiteY7539" fmla="*/ 1493217 h 7209248"/>
              <a:gd name="connsiteX7540" fmla="*/ 1343895 w 7427256"/>
              <a:gd name="connsiteY7540" fmla="*/ 1511136 h 7209248"/>
              <a:gd name="connsiteX7541" fmla="*/ 1343895 w 7427256"/>
              <a:gd name="connsiteY7541" fmla="*/ 1520095 h 7209248"/>
              <a:gd name="connsiteX7542" fmla="*/ 1325976 w 7427256"/>
              <a:gd name="connsiteY7542" fmla="*/ 1511136 h 7209248"/>
              <a:gd name="connsiteX7543" fmla="*/ 1317017 w 7427256"/>
              <a:gd name="connsiteY7543" fmla="*/ 1555932 h 7209248"/>
              <a:gd name="connsiteX7544" fmla="*/ 1308057 w 7427256"/>
              <a:gd name="connsiteY7544" fmla="*/ 1582810 h 7209248"/>
              <a:gd name="connsiteX7545" fmla="*/ 1290138 w 7427256"/>
              <a:gd name="connsiteY7545" fmla="*/ 1573850 h 7209248"/>
              <a:gd name="connsiteX7546" fmla="*/ 1294618 w 7427256"/>
              <a:gd name="connsiteY7546" fmla="*/ 1564891 h 7209248"/>
              <a:gd name="connsiteX7547" fmla="*/ 1299098 w 7427256"/>
              <a:gd name="connsiteY7547" fmla="*/ 1555932 h 7209248"/>
              <a:gd name="connsiteX7548" fmla="*/ 1299098 w 7427256"/>
              <a:gd name="connsiteY7548" fmla="*/ 1520095 h 7209248"/>
              <a:gd name="connsiteX7549" fmla="*/ 1290138 w 7427256"/>
              <a:gd name="connsiteY7549" fmla="*/ 1520095 h 7209248"/>
              <a:gd name="connsiteX7550" fmla="*/ 1272219 w 7427256"/>
              <a:gd name="connsiteY7550" fmla="*/ 1520095 h 7209248"/>
              <a:gd name="connsiteX7551" fmla="*/ 1263261 w 7427256"/>
              <a:gd name="connsiteY7551" fmla="*/ 1520095 h 7209248"/>
              <a:gd name="connsiteX7552" fmla="*/ 1272219 w 7427256"/>
              <a:gd name="connsiteY7552" fmla="*/ 1511136 h 7209248"/>
              <a:gd name="connsiteX7553" fmla="*/ 1281179 w 7427256"/>
              <a:gd name="connsiteY7553" fmla="*/ 1511136 h 7209248"/>
              <a:gd name="connsiteX7554" fmla="*/ 1299098 w 7427256"/>
              <a:gd name="connsiteY7554" fmla="*/ 1457379 h 7209248"/>
              <a:gd name="connsiteX7555" fmla="*/ 1317017 w 7427256"/>
              <a:gd name="connsiteY7555" fmla="*/ 1421542 h 7209248"/>
              <a:gd name="connsiteX7556" fmla="*/ 1317017 w 7427256"/>
              <a:gd name="connsiteY7556" fmla="*/ 1403624 h 7209248"/>
              <a:gd name="connsiteX7557" fmla="*/ 1299098 w 7427256"/>
              <a:gd name="connsiteY7557" fmla="*/ 1385705 h 7209248"/>
              <a:gd name="connsiteX7558" fmla="*/ 1290138 w 7427256"/>
              <a:gd name="connsiteY7558" fmla="*/ 1381225 h 7209248"/>
              <a:gd name="connsiteX7559" fmla="*/ 1312537 w 7427256"/>
              <a:gd name="connsiteY7559" fmla="*/ 1376745 h 7209248"/>
              <a:gd name="connsiteX7560" fmla="*/ 1339415 w 7427256"/>
              <a:gd name="connsiteY7560" fmla="*/ 1367787 h 7209248"/>
              <a:gd name="connsiteX7561" fmla="*/ 1343895 w 7427256"/>
              <a:gd name="connsiteY7561" fmla="*/ 1349868 h 7209248"/>
              <a:gd name="connsiteX7562" fmla="*/ 1348374 w 7427256"/>
              <a:gd name="connsiteY7562" fmla="*/ 1345388 h 7209248"/>
              <a:gd name="connsiteX7563" fmla="*/ 1352854 w 7427256"/>
              <a:gd name="connsiteY7563" fmla="*/ 1331949 h 7209248"/>
              <a:gd name="connsiteX7564" fmla="*/ 1366292 w 7427256"/>
              <a:gd name="connsiteY7564" fmla="*/ 1309551 h 7209248"/>
              <a:gd name="connsiteX7565" fmla="*/ 1388691 w 7427256"/>
              <a:gd name="connsiteY7565" fmla="*/ 1287152 h 7209248"/>
              <a:gd name="connsiteX7566" fmla="*/ 1413889 w 7427256"/>
              <a:gd name="connsiteY7566" fmla="*/ 1275394 h 7209248"/>
              <a:gd name="connsiteX7567" fmla="*/ 6056484 w 7427256"/>
              <a:gd name="connsiteY7567" fmla="*/ 1269235 h 7209248"/>
              <a:gd name="connsiteX7568" fmla="*/ 6083362 w 7427256"/>
              <a:gd name="connsiteY7568" fmla="*/ 1278194 h 7209248"/>
              <a:gd name="connsiteX7569" fmla="*/ 6074402 w 7427256"/>
              <a:gd name="connsiteY7569" fmla="*/ 1282674 h 7209248"/>
              <a:gd name="connsiteX7570" fmla="*/ 6052004 w 7427256"/>
              <a:gd name="connsiteY7570" fmla="*/ 1282674 h 7209248"/>
              <a:gd name="connsiteX7571" fmla="*/ 6034085 w 7427256"/>
              <a:gd name="connsiteY7571" fmla="*/ 1282674 h 7209248"/>
              <a:gd name="connsiteX7572" fmla="*/ 6038565 w 7427256"/>
              <a:gd name="connsiteY7572" fmla="*/ 1278194 h 7209248"/>
              <a:gd name="connsiteX7573" fmla="*/ 6052004 w 7427256"/>
              <a:gd name="connsiteY7573" fmla="*/ 1278194 h 7209248"/>
              <a:gd name="connsiteX7574" fmla="*/ 6056484 w 7427256"/>
              <a:gd name="connsiteY7574" fmla="*/ 1269235 h 7209248"/>
              <a:gd name="connsiteX7575" fmla="*/ 1585796 w 7427256"/>
              <a:gd name="connsiteY7575" fmla="*/ 1269235 h 7209248"/>
              <a:gd name="connsiteX7576" fmla="*/ 1594755 w 7427256"/>
              <a:gd name="connsiteY7576" fmla="*/ 1269235 h 7209248"/>
              <a:gd name="connsiteX7577" fmla="*/ 1594755 w 7427256"/>
              <a:gd name="connsiteY7577" fmla="*/ 1278194 h 7209248"/>
              <a:gd name="connsiteX7578" fmla="*/ 1576836 w 7427256"/>
              <a:gd name="connsiteY7578" fmla="*/ 1260275 h 7209248"/>
              <a:gd name="connsiteX7579" fmla="*/ 1567877 w 7427256"/>
              <a:gd name="connsiteY7579" fmla="*/ 1269235 h 7209248"/>
              <a:gd name="connsiteX7580" fmla="*/ 1549958 w 7427256"/>
              <a:gd name="connsiteY7580" fmla="*/ 1269235 h 7209248"/>
              <a:gd name="connsiteX7581" fmla="*/ 5769786 w 7427256"/>
              <a:gd name="connsiteY7581" fmla="*/ 1251316 h 7209248"/>
              <a:gd name="connsiteX7582" fmla="*/ 5778745 w 7427256"/>
              <a:gd name="connsiteY7582" fmla="*/ 1260275 h 7209248"/>
              <a:gd name="connsiteX7583" fmla="*/ 5751868 w 7427256"/>
              <a:gd name="connsiteY7583" fmla="*/ 1269235 h 7209248"/>
              <a:gd name="connsiteX7584" fmla="*/ 5751868 w 7427256"/>
              <a:gd name="connsiteY7584" fmla="*/ 1255795 h 7209248"/>
              <a:gd name="connsiteX7585" fmla="*/ 5769786 w 7427256"/>
              <a:gd name="connsiteY7585" fmla="*/ 1251316 h 7209248"/>
              <a:gd name="connsiteX7586" fmla="*/ 6063203 w 7427256"/>
              <a:gd name="connsiteY7586" fmla="*/ 1245716 h 7209248"/>
              <a:gd name="connsiteX7587" fmla="*/ 6065442 w 7427256"/>
              <a:gd name="connsiteY7587" fmla="*/ 1251316 h 7209248"/>
              <a:gd name="connsiteX7588" fmla="*/ 6047525 w 7427256"/>
              <a:gd name="connsiteY7588" fmla="*/ 1251316 h 7209248"/>
              <a:gd name="connsiteX7589" fmla="*/ 6056484 w 7427256"/>
              <a:gd name="connsiteY7589" fmla="*/ 1246836 h 7209248"/>
              <a:gd name="connsiteX7590" fmla="*/ 6063203 w 7427256"/>
              <a:gd name="connsiteY7590" fmla="*/ 1245716 h 7209248"/>
              <a:gd name="connsiteX7591" fmla="*/ 5892976 w 7427256"/>
              <a:gd name="connsiteY7591" fmla="*/ 1245716 h 7209248"/>
              <a:gd name="connsiteX7592" fmla="*/ 5895217 w 7427256"/>
              <a:gd name="connsiteY7592" fmla="*/ 1251316 h 7209248"/>
              <a:gd name="connsiteX7593" fmla="*/ 5886257 w 7427256"/>
              <a:gd name="connsiteY7593" fmla="*/ 1251316 h 7209248"/>
              <a:gd name="connsiteX7594" fmla="*/ 5877298 w 7427256"/>
              <a:gd name="connsiteY7594" fmla="*/ 1251316 h 7209248"/>
              <a:gd name="connsiteX7595" fmla="*/ 5886257 w 7427256"/>
              <a:gd name="connsiteY7595" fmla="*/ 1246836 h 7209248"/>
              <a:gd name="connsiteX7596" fmla="*/ 5892976 w 7427256"/>
              <a:gd name="connsiteY7596" fmla="*/ 1245716 h 7209248"/>
              <a:gd name="connsiteX7597" fmla="*/ 6387978 w 7427256"/>
              <a:gd name="connsiteY7597" fmla="*/ 1242356 h 7209248"/>
              <a:gd name="connsiteX7598" fmla="*/ 6405896 w 7427256"/>
              <a:gd name="connsiteY7598" fmla="*/ 1260275 h 7209248"/>
              <a:gd name="connsiteX7599" fmla="*/ 6396936 w 7427256"/>
              <a:gd name="connsiteY7599" fmla="*/ 1260275 h 7209248"/>
              <a:gd name="connsiteX7600" fmla="*/ 6226711 w 7427256"/>
              <a:gd name="connsiteY7600" fmla="*/ 1242356 h 7209248"/>
              <a:gd name="connsiteX7601" fmla="*/ 6244630 w 7427256"/>
              <a:gd name="connsiteY7601" fmla="*/ 1251316 h 7209248"/>
              <a:gd name="connsiteX7602" fmla="*/ 6262547 w 7427256"/>
              <a:gd name="connsiteY7602" fmla="*/ 1269235 h 7209248"/>
              <a:gd name="connsiteX7603" fmla="*/ 6258068 w 7427256"/>
              <a:gd name="connsiteY7603" fmla="*/ 1269235 h 7209248"/>
              <a:gd name="connsiteX7604" fmla="*/ 6244630 w 7427256"/>
              <a:gd name="connsiteY7604" fmla="*/ 1269235 h 7209248"/>
              <a:gd name="connsiteX7605" fmla="*/ 6226711 w 7427256"/>
              <a:gd name="connsiteY7605" fmla="*/ 1251316 h 7209248"/>
              <a:gd name="connsiteX7606" fmla="*/ 6414856 w 7427256"/>
              <a:gd name="connsiteY7606" fmla="*/ 1233397 h 7209248"/>
              <a:gd name="connsiteX7607" fmla="*/ 6423816 w 7427256"/>
              <a:gd name="connsiteY7607" fmla="*/ 1242356 h 7209248"/>
              <a:gd name="connsiteX7608" fmla="*/ 6432774 w 7427256"/>
              <a:gd name="connsiteY7608" fmla="*/ 1251316 h 7209248"/>
              <a:gd name="connsiteX7609" fmla="*/ 6414856 w 7427256"/>
              <a:gd name="connsiteY7609" fmla="*/ 1242356 h 7209248"/>
              <a:gd name="connsiteX7610" fmla="*/ 5787705 w 7427256"/>
              <a:gd name="connsiteY7610" fmla="*/ 1224438 h 7209248"/>
              <a:gd name="connsiteX7611" fmla="*/ 5832502 w 7427256"/>
              <a:gd name="connsiteY7611" fmla="*/ 1251316 h 7209248"/>
              <a:gd name="connsiteX7612" fmla="*/ 5805624 w 7427256"/>
              <a:gd name="connsiteY7612" fmla="*/ 1242356 h 7209248"/>
              <a:gd name="connsiteX7613" fmla="*/ 1756022 w 7427256"/>
              <a:gd name="connsiteY7613" fmla="*/ 1224438 h 7209248"/>
              <a:gd name="connsiteX7614" fmla="*/ 1773940 w 7427256"/>
              <a:gd name="connsiteY7614" fmla="*/ 1224438 h 7209248"/>
              <a:gd name="connsiteX7615" fmla="*/ 1773940 w 7427256"/>
              <a:gd name="connsiteY7615" fmla="*/ 1242356 h 7209248"/>
              <a:gd name="connsiteX7616" fmla="*/ 1769460 w 7427256"/>
              <a:gd name="connsiteY7616" fmla="*/ 1246836 h 7209248"/>
              <a:gd name="connsiteX7617" fmla="*/ 1764982 w 7427256"/>
              <a:gd name="connsiteY7617" fmla="*/ 1260275 h 7209248"/>
              <a:gd name="connsiteX7618" fmla="*/ 1738103 w 7427256"/>
              <a:gd name="connsiteY7618" fmla="*/ 1260275 h 7209248"/>
              <a:gd name="connsiteX7619" fmla="*/ 1756022 w 7427256"/>
              <a:gd name="connsiteY7619" fmla="*/ 1224438 h 7209248"/>
              <a:gd name="connsiteX7620" fmla="*/ 6195353 w 7427256"/>
              <a:gd name="connsiteY7620" fmla="*/ 1215478 h 7209248"/>
              <a:gd name="connsiteX7621" fmla="*/ 6208792 w 7427256"/>
              <a:gd name="connsiteY7621" fmla="*/ 1215478 h 7209248"/>
              <a:gd name="connsiteX7622" fmla="*/ 6208792 w 7427256"/>
              <a:gd name="connsiteY7622" fmla="*/ 1224438 h 7209248"/>
              <a:gd name="connsiteX7623" fmla="*/ 6190873 w 7427256"/>
              <a:gd name="connsiteY7623" fmla="*/ 1224438 h 7209248"/>
              <a:gd name="connsiteX7624" fmla="*/ 6195353 w 7427256"/>
              <a:gd name="connsiteY7624" fmla="*/ 1215478 h 7209248"/>
              <a:gd name="connsiteX7625" fmla="*/ 6361100 w 7427256"/>
              <a:gd name="connsiteY7625" fmla="*/ 1206520 h 7209248"/>
              <a:gd name="connsiteX7626" fmla="*/ 6370059 w 7427256"/>
              <a:gd name="connsiteY7626" fmla="*/ 1215478 h 7209248"/>
              <a:gd name="connsiteX7627" fmla="*/ 6361100 w 7427256"/>
              <a:gd name="connsiteY7627" fmla="*/ 1215478 h 7209248"/>
              <a:gd name="connsiteX7628" fmla="*/ 1576836 w 7427256"/>
              <a:gd name="connsiteY7628" fmla="*/ 1197560 h 7209248"/>
              <a:gd name="connsiteX7629" fmla="*/ 1576836 w 7427256"/>
              <a:gd name="connsiteY7629" fmla="*/ 1202040 h 7209248"/>
              <a:gd name="connsiteX7630" fmla="*/ 1576836 w 7427256"/>
              <a:gd name="connsiteY7630" fmla="*/ 1206520 h 7209248"/>
              <a:gd name="connsiteX7631" fmla="*/ 1567877 w 7427256"/>
              <a:gd name="connsiteY7631" fmla="*/ 1206520 h 7209248"/>
              <a:gd name="connsiteX7632" fmla="*/ 1567877 w 7427256"/>
              <a:gd name="connsiteY7632" fmla="*/ 1202040 h 7209248"/>
              <a:gd name="connsiteX7633" fmla="*/ 1576836 w 7427256"/>
              <a:gd name="connsiteY7633" fmla="*/ 1197560 h 7209248"/>
              <a:gd name="connsiteX7634" fmla="*/ 5552524 w 7427256"/>
              <a:gd name="connsiteY7634" fmla="*/ 1191960 h 7209248"/>
              <a:gd name="connsiteX7635" fmla="*/ 5550284 w 7427256"/>
              <a:gd name="connsiteY7635" fmla="*/ 1193081 h 7209248"/>
              <a:gd name="connsiteX7636" fmla="*/ 5550284 w 7427256"/>
              <a:gd name="connsiteY7636" fmla="*/ 1206520 h 7209248"/>
              <a:gd name="connsiteX7637" fmla="*/ 5563723 w 7427256"/>
              <a:gd name="connsiteY7637" fmla="*/ 1219959 h 7209248"/>
              <a:gd name="connsiteX7638" fmla="*/ 5572682 w 7427256"/>
              <a:gd name="connsiteY7638" fmla="*/ 1224438 h 7209248"/>
              <a:gd name="connsiteX7639" fmla="*/ 5563723 w 7427256"/>
              <a:gd name="connsiteY7639" fmla="*/ 1233397 h 7209248"/>
              <a:gd name="connsiteX7640" fmla="*/ 5545804 w 7427256"/>
              <a:gd name="connsiteY7640" fmla="*/ 1215478 h 7209248"/>
              <a:gd name="connsiteX7641" fmla="*/ 5527886 w 7427256"/>
              <a:gd name="connsiteY7641" fmla="*/ 1210998 h 7209248"/>
              <a:gd name="connsiteX7642" fmla="*/ 5518926 w 7427256"/>
              <a:gd name="connsiteY7642" fmla="*/ 1206520 h 7209248"/>
              <a:gd name="connsiteX7643" fmla="*/ 5518926 w 7427256"/>
              <a:gd name="connsiteY7643" fmla="*/ 1215478 h 7209248"/>
              <a:gd name="connsiteX7644" fmla="*/ 5536844 w 7427256"/>
              <a:gd name="connsiteY7644" fmla="*/ 1233397 h 7209248"/>
              <a:gd name="connsiteX7645" fmla="*/ 5545804 w 7427256"/>
              <a:gd name="connsiteY7645" fmla="*/ 1251316 h 7209248"/>
              <a:gd name="connsiteX7646" fmla="*/ 5577162 w 7427256"/>
              <a:gd name="connsiteY7646" fmla="*/ 1246836 h 7209248"/>
              <a:gd name="connsiteX7647" fmla="*/ 5586120 w 7427256"/>
              <a:gd name="connsiteY7647" fmla="*/ 1228917 h 7209248"/>
              <a:gd name="connsiteX7648" fmla="*/ 5572682 w 7427256"/>
              <a:gd name="connsiteY7648" fmla="*/ 1215478 h 7209248"/>
              <a:gd name="connsiteX7649" fmla="*/ 5559243 w 7427256"/>
              <a:gd name="connsiteY7649" fmla="*/ 1202040 h 7209248"/>
              <a:gd name="connsiteX7650" fmla="*/ 5552524 w 7427256"/>
              <a:gd name="connsiteY7650" fmla="*/ 1191960 h 7209248"/>
              <a:gd name="connsiteX7651" fmla="*/ 6181914 w 7427256"/>
              <a:gd name="connsiteY7651" fmla="*/ 1188601 h 7209248"/>
              <a:gd name="connsiteX7652" fmla="*/ 6190873 w 7427256"/>
              <a:gd name="connsiteY7652" fmla="*/ 1197560 h 7209248"/>
              <a:gd name="connsiteX7653" fmla="*/ 6146076 w 7427256"/>
              <a:gd name="connsiteY7653" fmla="*/ 1197560 h 7209248"/>
              <a:gd name="connsiteX7654" fmla="*/ 6122185 w 7427256"/>
              <a:gd name="connsiteY7654" fmla="*/ 1174663 h 7209248"/>
              <a:gd name="connsiteX7655" fmla="*/ 6121438 w 7427256"/>
              <a:gd name="connsiteY7655" fmla="*/ 1175162 h 7209248"/>
              <a:gd name="connsiteX7656" fmla="*/ 6128158 w 7427256"/>
              <a:gd name="connsiteY7656" fmla="*/ 1188601 h 7209248"/>
              <a:gd name="connsiteX7657" fmla="*/ 6110239 w 7427256"/>
              <a:gd name="connsiteY7657" fmla="*/ 1188601 h 7209248"/>
              <a:gd name="connsiteX7658" fmla="*/ 6092322 w 7427256"/>
              <a:gd name="connsiteY7658" fmla="*/ 1179641 h 7209248"/>
              <a:gd name="connsiteX7659" fmla="*/ 6137118 w 7427256"/>
              <a:gd name="connsiteY7659" fmla="*/ 1170682 h 7209248"/>
              <a:gd name="connsiteX7660" fmla="*/ 6146076 w 7427256"/>
              <a:gd name="connsiteY7660" fmla="*/ 1170682 h 7209248"/>
              <a:gd name="connsiteX7661" fmla="*/ 6122185 w 7427256"/>
              <a:gd name="connsiteY7661" fmla="*/ 1174663 h 7209248"/>
              <a:gd name="connsiteX7662" fmla="*/ 6126478 w 7427256"/>
              <a:gd name="connsiteY7662" fmla="*/ 1171802 h 7209248"/>
              <a:gd name="connsiteX7663" fmla="*/ 6137118 w 7427256"/>
              <a:gd name="connsiteY7663" fmla="*/ 1170682 h 7209248"/>
              <a:gd name="connsiteX7664" fmla="*/ 5465170 w 7427256"/>
              <a:gd name="connsiteY7664" fmla="*/ 1170682 h 7209248"/>
              <a:gd name="connsiteX7665" fmla="*/ 5447251 w 7427256"/>
              <a:gd name="connsiteY7665" fmla="*/ 1179641 h 7209248"/>
              <a:gd name="connsiteX7666" fmla="*/ 5465170 w 7427256"/>
              <a:gd name="connsiteY7666" fmla="*/ 1179641 h 7209248"/>
              <a:gd name="connsiteX7667" fmla="*/ 5483089 w 7427256"/>
              <a:gd name="connsiteY7667" fmla="*/ 1179641 h 7209248"/>
              <a:gd name="connsiteX7668" fmla="*/ 1442446 w 7427256"/>
              <a:gd name="connsiteY7668" fmla="*/ 1170682 h 7209248"/>
              <a:gd name="connsiteX7669" fmla="*/ 1451406 w 7427256"/>
              <a:gd name="connsiteY7669" fmla="*/ 1179641 h 7209248"/>
              <a:gd name="connsiteX7670" fmla="*/ 1433488 w 7427256"/>
              <a:gd name="connsiteY7670" fmla="*/ 1179641 h 7209248"/>
              <a:gd name="connsiteX7671" fmla="*/ 5931054 w 7427256"/>
              <a:gd name="connsiteY7671" fmla="*/ 1161723 h 7209248"/>
              <a:gd name="connsiteX7672" fmla="*/ 5931054 w 7427256"/>
              <a:gd name="connsiteY7672" fmla="*/ 1170682 h 7209248"/>
              <a:gd name="connsiteX7673" fmla="*/ 5922094 w 7427256"/>
              <a:gd name="connsiteY7673" fmla="*/ 1170682 h 7209248"/>
              <a:gd name="connsiteX7674" fmla="*/ 5850420 w 7427256"/>
              <a:gd name="connsiteY7674" fmla="*/ 1152763 h 7209248"/>
              <a:gd name="connsiteX7675" fmla="*/ 5859379 w 7427256"/>
              <a:gd name="connsiteY7675" fmla="*/ 1152763 h 7209248"/>
              <a:gd name="connsiteX7676" fmla="*/ 5868338 w 7427256"/>
              <a:gd name="connsiteY7676" fmla="*/ 1152763 h 7209248"/>
              <a:gd name="connsiteX7677" fmla="*/ 5868338 w 7427256"/>
              <a:gd name="connsiteY7677" fmla="*/ 1161723 h 7209248"/>
              <a:gd name="connsiteX7678" fmla="*/ 5863859 w 7427256"/>
              <a:gd name="connsiteY7678" fmla="*/ 1161723 h 7209248"/>
              <a:gd name="connsiteX7679" fmla="*/ 5854899 w 7427256"/>
              <a:gd name="connsiteY7679" fmla="*/ 1161723 h 7209248"/>
              <a:gd name="connsiteX7680" fmla="*/ 5850420 w 7427256"/>
              <a:gd name="connsiteY7680" fmla="*/ 1152763 h 7209248"/>
              <a:gd name="connsiteX7681" fmla="*/ 1572357 w 7427256"/>
              <a:gd name="connsiteY7681" fmla="*/ 1134844 h 7209248"/>
              <a:gd name="connsiteX7682" fmla="*/ 1612673 w 7427256"/>
              <a:gd name="connsiteY7682" fmla="*/ 1134844 h 7209248"/>
              <a:gd name="connsiteX7683" fmla="*/ 1630592 w 7427256"/>
              <a:gd name="connsiteY7683" fmla="*/ 1134844 h 7209248"/>
              <a:gd name="connsiteX7684" fmla="*/ 1621632 w 7427256"/>
              <a:gd name="connsiteY7684" fmla="*/ 1143804 h 7209248"/>
              <a:gd name="connsiteX7685" fmla="*/ 1523081 w 7427256"/>
              <a:gd name="connsiteY7685" fmla="*/ 1188601 h 7209248"/>
              <a:gd name="connsiteX7686" fmla="*/ 1509642 w 7427256"/>
              <a:gd name="connsiteY7686" fmla="*/ 1202040 h 7209248"/>
              <a:gd name="connsiteX7687" fmla="*/ 1496203 w 7427256"/>
              <a:gd name="connsiteY7687" fmla="*/ 1206520 h 7209248"/>
              <a:gd name="connsiteX7688" fmla="*/ 1487243 w 7427256"/>
              <a:gd name="connsiteY7688" fmla="*/ 1215478 h 7209248"/>
              <a:gd name="connsiteX7689" fmla="*/ 1496203 w 7427256"/>
              <a:gd name="connsiteY7689" fmla="*/ 1215478 h 7209248"/>
              <a:gd name="connsiteX7690" fmla="*/ 1505162 w 7427256"/>
              <a:gd name="connsiteY7690" fmla="*/ 1215478 h 7209248"/>
              <a:gd name="connsiteX7691" fmla="*/ 1496203 w 7427256"/>
              <a:gd name="connsiteY7691" fmla="*/ 1224438 h 7209248"/>
              <a:gd name="connsiteX7692" fmla="*/ 1473804 w 7427256"/>
              <a:gd name="connsiteY7692" fmla="*/ 1242356 h 7209248"/>
              <a:gd name="connsiteX7693" fmla="*/ 1451406 w 7427256"/>
              <a:gd name="connsiteY7693" fmla="*/ 1260275 h 7209248"/>
              <a:gd name="connsiteX7694" fmla="*/ 1442446 w 7427256"/>
              <a:gd name="connsiteY7694" fmla="*/ 1269235 h 7209248"/>
              <a:gd name="connsiteX7695" fmla="*/ 1424528 w 7427256"/>
              <a:gd name="connsiteY7695" fmla="*/ 1269235 h 7209248"/>
              <a:gd name="connsiteX7696" fmla="*/ 1424528 w 7427256"/>
              <a:gd name="connsiteY7696" fmla="*/ 1260275 h 7209248"/>
              <a:gd name="connsiteX7697" fmla="*/ 1433488 w 7427256"/>
              <a:gd name="connsiteY7697" fmla="*/ 1251316 h 7209248"/>
              <a:gd name="connsiteX7698" fmla="*/ 1442446 w 7427256"/>
              <a:gd name="connsiteY7698" fmla="*/ 1242356 h 7209248"/>
              <a:gd name="connsiteX7699" fmla="*/ 1451406 w 7427256"/>
              <a:gd name="connsiteY7699" fmla="*/ 1224438 h 7209248"/>
              <a:gd name="connsiteX7700" fmla="*/ 1469324 w 7427256"/>
              <a:gd name="connsiteY7700" fmla="*/ 1215478 h 7209248"/>
              <a:gd name="connsiteX7701" fmla="*/ 1478284 w 7427256"/>
              <a:gd name="connsiteY7701" fmla="*/ 1193081 h 7209248"/>
              <a:gd name="connsiteX7702" fmla="*/ 1496203 w 7427256"/>
              <a:gd name="connsiteY7702" fmla="*/ 1157243 h 7209248"/>
              <a:gd name="connsiteX7703" fmla="*/ 1527561 w 7427256"/>
              <a:gd name="connsiteY7703" fmla="*/ 1143804 h 7209248"/>
              <a:gd name="connsiteX7704" fmla="*/ 1549958 w 7427256"/>
              <a:gd name="connsiteY7704" fmla="*/ 1143804 h 7209248"/>
              <a:gd name="connsiteX7705" fmla="*/ 1572357 w 7427256"/>
              <a:gd name="connsiteY7705" fmla="*/ 1134844 h 7209248"/>
              <a:gd name="connsiteX7706" fmla="*/ 1352854 w 7427256"/>
              <a:gd name="connsiteY7706" fmla="*/ 1134844 h 7209248"/>
              <a:gd name="connsiteX7707" fmla="*/ 1352854 w 7427256"/>
              <a:gd name="connsiteY7707" fmla="*/ 1152763 h 7209248"/>
              <a:gd name="connsiteX7708" fmla="*/ 1343895 w 7427256"/>
              <a:gd name="connsiteY7708" fmla="*/ 1143804 h 7209248"/>
              <a:gd name="connsiteX7709" fmla="*/ 1339415 w 7427256"/>
              <a:gd name="connsiteY7709" fmla="*/ 1143804 h 7209248"/>
              <a:gd name="connsiteX7710" fmla="*/ 1352854 w 7427256"/>
              <a:gd name="connsiteY7710" fmla="*/ 1134844 h 7209248"/>
              <a:gd name="connsiteX7711" fmla="*/ 6163996 w 7427256"/>
              <a:gd name="connsiteY7711" fmla="*/ 1116927 h 7209248"/>
              <a:gd name="connsiteX7712" fmla="*/ 6172954 w 7427256"/>
              <a:gd name="connsiteY7712" fmla="*/ 1116927 h 7209248"/>
              <a:gd name="connsiteX7713" fmla="*/ 6181914 w 7427256"/>
              <a:gd name="connsiteY7713" fmla="*/ 1116927 h 7209248"/>
              <a:gd name="connsiteX7714" fmla="*/ 6181914 w 7427256"/>
              <a:gd name="connsiteY7714" fmla="*/ 1125886 h 7209248"/>
              <a:gd name="connsiteX7715" fmla="*/ 6168476 w 7427256"/>
              <a:gd name="connsiteY7715" fmla="*/ 1121405 h 7209248"/>
              <a:gd name="connsiteX7716" fmla="*/ 6163996 w 7427256"/>
              <a:gd name="connsiteY7716" fmla="*/ 1116927 h 7209248"/>
              <a:gd name="connsiteX7717" fmla="*/ 6056484 w 7427256"/>
              <a:gd name="connsiteY7717" fmla="*/ 1116927 h 7209248"/>
              <a:gd name="connsiteX7718" fmla="*/ 6065442 w 7427256"/>
              <a:gd name="connsiteY7718" fmla="*/ 1116927 h 7209248"/>
              <a:gd name="connsiteX7719" fmla="*/ 6065442 w 7427256"/>
              <a:gd name="connsiteY7719" fmla="*/ 1121405 h 7209248"/>
              <a:gd name="connsiteX7720" fmla="*/ 6056484 w 7427256"/>
              <a:gd name="connsiteY7720" fmla="*/ 1116927 h 7209248"/>
              <a:gd name="connsiteX7721" fmla="*/ 1370772 w 7427256"/>
              <a:gd name="connsiteY7721" fmla="*/ 1116927 h 7209248"/>
              <a:gd name="connsiteX7722" fmla="*/ 1379731 w 7427256"/>
              <a:gd name="connsiteY7722" fmla="*/ 1116927 h 7209248"/>
              <a:gd name="connsiteX7723" fmla="*/ 1370772 w 7427256"/>
              <a:gd name="connsiteY7723" fmla="*/ 1125886 h 7209248"/>
              <a:gd name="connsiteX7724" fmla="*/ 6271507 w 7427256"/>
              <a:gd name="connsiteY7724" fmla="*/ 1107967 h 7209248"/>
              <a:gd name="connsiteX7725" fmla="*/ 6280466 w 7427256"/>
              <a:gd name="connsiteY7725" fmla="*/ 1125886 h 7209248"/>
              <a:gd name="connsiteX7726" fmla="*/ 6280466 w 7427256"/>
              <a:gd name="connsiteY7726" fmla="*/ 1134844 h 7209248"/>
              <a:gd name="connsiteX7727" fmla="*/ 6271507 w 7427256"/>
              <a:gd name="connsiteY7727" fmla="*/ 1130365 h 7209248"/>
              <a:gd name="connsiteX7728" fmla="*/ 6262547 w 7427256"/>
              <a:gd name="connsiteY7728" fmla="*/ 1116927 h 7209248"/>
              <a:gd name="connsiteX7729" fmla="*/ 6271507 w 7427256"/>
              <a:gd name="connsiteY7729" fmla="*/ 1107967 h 7209248"/>
              <a:gd name="connsiteX7730" fmla="*/ 2033760 w 7427256"/>
              <a:gd name="connsiteY7730" fmla="*/ 1099008 h 7209248"/>
              <a:gd name="connsiteX7731" fmla="*/ 2033760 w 7427256"/>
              <a:gd name="connsiteY7731" fmla="*/ 1116927 h 7209248"/>
              <a:gd name="connsiteX7732" fmla="*/ 2060638 w 7427256"/>
              <a:gd name="connsiteY7732" fmla="*/ 1107967 h 7209248"/>
              <a:gd name="connsiteX7733" fmla="*/ 2033760 w 7427256"/>
              <a:gd name="connsiteY7733" fmla="*/ 1099008 h 7209248"/>
              <a:gd name="connsiteX7734" fmla="*/ 1818737 w 7427256"/>
              <a:gd name="connsiteY7734" fmla="*/ 1090048 h 7209248"/>
              <a:gd name="connsiteX7735" fmla="*/ 1818737 w 7427256"/>
              <a:gd name="connsiteY7735" fmla="*/ 1099008 h 7209248"/>
              <a:gd name="connsiteX7736" fmla="*/ 1809778 w 7427256"/>
              <a:gd name="connsiteY7736" fmla="*/ 1099008 h 7209248"/>
              <a:gd name="connsiteX7737" fmla="*/ 1182627 w 7427256"/>
              <a:gd name="connsiteY7737" fmla="*/ 1090048 h 7209248"/>
              <a:gd name="connsiteX7738" fmla="*/ 1173668 w 7427256"/>
              <a:gd name="connsiteY7738" fmla="*/ 1099008 h 7209248"/>
              <a:gd name="connsiteX7739" fmla="*/ 1164709 w 7427256"/>
              <a:gd name="connsiteY7739" fmla="*/ 1107967 h 7209248"/>
              <a:gd name="connsiteX7740" fmla="*/ 573395 w 7427256"/>
              <a:gd name="connsiteY7740" fmla="*/ 1090048 h 7209248"/>
              <a:gd name="connsiteX7741" fmla="*/ 555476 w 7427256"/>
              <a:gd name="connsiteY7741" fmla="*/ 1107967 h 7209248"/>
              <a:gd name="connsiteX7742" fmla="*/ 564435 w 7427256"/>
              <a:gd name="connsiteY7742" fmla="*/ 1099008 h 7209248"/>
              <a:gd name="connsiteX7743" fmla="*/ 573395 w 7427256"/>
              <a:gd name="connsiteY7743" fmla="*/ 1090048 h 7209248"/>
              <a:gd name="connsiteX7744" fmla="*/ 6076642 w 7427256"/>
              <a:gd name="connsiteY7744" fmla="*/ 1083328 h 7209248"/>
              <a:gd name="connsiteX7745" fmla="*/ 6110239 w 7427256"/>
              <a:gd name="connsiteY7745" fmla="*/ 1099008 h 7209248"/>
              <a:gd name="connsiteX7746" fmla="*/ 6101280 w 7427256"/>
              <a:gd name="connsiteY7746" fmla="*/ 1116927 h 7209248"/>
              <a:gd name="connsiteX7747" fmla="*/ 6074402 w 7427256"/>
              <a:gd name="connsiteY7747" fmla="*/ 1099008 h 7209248"/>
              <a:gd name="connsiteX7748" fmla="*/ 6065442 w 7427256"/>
              <a:gd name="connsiteY7748" fmla="*/ 1090048 h 7209248"/>
              <a:gd name="connsiteX7749" fmla="*/ 6076642 w 7427256"/>
              <a:gd name="connsiteY7749" fmla="*/ 1083328 h 7209248"/>
              <a:gd name="connsiteX7750" fmla="*/ 6128158 w 7427256"/>
              <a:gd name="connsiteY7750" fmla="*/ 1081089 h 7209248"/>
              <a:gd name="connsiteX7751" fmla="*/ 6137118 w 7427256"/>
              <a:gd name="connsiteY7751" fmla="*/ 1090048 h 7209248"/>
              <a:gd name="connsiteX7752" fmla="*/ 6146076 w 7427256"/>
              <a:gd name="connsiteY7752" fmla="*/ 1099008 h 7209248"/>
              <a:gd name="connsiteX7753" fmla="*/ 5662274 w 7427256"/>
              <a:gd name="connsiteY7753" fmla="*/ 1081089 h 7209248"/>
              <a:gd name="connsiteX7754" fmla="*/ 5680194 w 7427256"/>
              <a:gd name="connsiteY7754" fmla="*/ 1099008 h 7209248"/>
              <a:gd name="connsiteX7755" fmla="*/ 5680194 w 7427256"/>
              <a:gd name="connsiteY7755" fmla="*/ 1116927 h 7209248"/>
              <a:gd name="connsiteX7756" fmla="*/ 5662274 w 7427256"/>
              <a:gd name="connsiteY7756" fmla="*/ 1116927 h 7209248"/>
              <a:gd name="connsiteX7757" fmla="*/ 1397650 w 7427256"/>
              <a:gd name="connsiteY7757" fmla="*/ 1081089 h 7209248"/>
              <a:gd name="connsiteX7758" fmla="*/ 1397650 w 7427256"/>
              <a:gd name="connsiteY7758" fmla="*/ 1090048 h 7209248"/>
              <a:gd name="connsiteX7759" fmla="*/ 1388691 w 7427256"/>
              <a:gd name="connsiteY7759" fmla="*/ 1099008 h 7209248"/>
              <a:gd name="connsiteX7760" fmla="*/ 1397650 w 7427256"/>
              <a:gd name="connsiteY7760" fmla="*/ 1081089 h 7209248"/>
              <a:gd name="connsiteX7761" fmla="*/ 5406934 w 7427256"/>
              <a:gd name="connsiteY7761" fmla="*/ 1072130 h 7209248"/>
              <a:gd name="connsiteX7762" fmla="*/ 5393496 w 7427256"/>
              <a:gd name="connsiteY7762" fmla="*/ 1076609 h 7209248"/>
              <a:gd name="connsiteX7763" fmla="*/ 5406934 w 7427256"/>
              <a:gd name="connsiteY7763" fmla="*/ 1081089 h 7209248"/>
              <a:gd name="connsiteX7764" fmla="*/ 5420374 w 7427256"/>
              <a:gd name="connsiteY7764" fmla="*/ 1076609 h 7209248"/>
              <a:gd name="connsiteX7765" fmla="*/ 5406934 w 7427256"/>
              <a:gd name="connsiteY7765" fmla="*/ 1072130 h 7209248"/>
              <a:gd name="connsiteX7766" fmla="*/ 1603713 w 7427256"/>
              <a:gd name="connsiteY7766" fmla="*/ 1072130 h 7209248"/>
              <a:gd name="connsiteX7767" fmla="*/ 1612673 w 7427256"/>
              <a:gd name="connsiteY7767" fmla="*/ 1072130 h 7209248"/>
              <a:gd name="connsiteX7768" fmla="*/ 1585796 w 7427256"/>
              <a:gd name="connsiteY7768" fmla="*/ 1081089 h 7209248"/>
              <a:gd name="connsiteX7769" fmla="*/ 1208385 w 7427256"/>
              <a:gd name="connsiteY7769" fmla="*/ 1066531 h 7209248"/>
              <a:gd name="connsiteX7770" fmla="*/ 1209504 w 7427256"/>
              <a:gd name="connsiteY7770" fmla="*/ 1072130 h 7209248"/>
              <a:gd name="connsiteX7771" fmla="*/ 1205025 w 7427256"/>
              <a:gd name="connsiteY7771" fmla="*/ 1081089 h 7209248"/>
              <a:gd name="connsiteX7772" fmla="*/ 1200545 w 7427256"/>
              <a:gd name="connsiteY7772" fmla="*/ 1076609 h 7209248"/>
              <a:gd name="connsiteX7773" fmla="*/ 1205025 w 7427256"/>
              <a:gd name="connsiteY7773" fmla="*/ 1067650 h 7209248"/>
              <a:gd name="connsiteX7774" fmla="*/ 1208385 w 7427256"/>
              <a:gd name="connsiteY7774" fmla="*/ 1066531 h 7209248"/>
              <a:gd name="connsiteX7775" fmla="*/ 600273 w 7427256"/>
              <a:gd name="connsiteY7775" fmla="*/ 1063170 h 7209248"/>
              <a:gd name="connsiteX7776" fmla="*/ 600273 w 7427256"/>
              <a:gd name="connsiteY7776" fmla="*/ 1072130 h 7209248"/>
              <a:gd name="connsiteX7777" fmla="*/ 595793 w 7427256"/>
              <a:gd name="connsiteY7777" fmla="*/ 1081089 h 7209248"/>
              <a:gd name="connsiteX7778" fmla="*/ 591313 w 7427256"/>
              <a:gd name="connsiteY7778" fmla="*/ 1076609 h 7209248"/>
              <a:gd name="connsiteX7779" fmla="*/ 600273 w 7427256"/>
              <a:gd name="connsiteY7779" fmla="*/ 1063170 h 7209248"/>
              <a:gd name="connsiteX7780" fmla="*/ 1859053 w 7427256"/>
              <a:gd name="connsiteY7780" fmla="*/ 1054212 h 7209248"/>
              <a:gd name="connsiteX7781" fmla="*/ 1863533 w 7427256"/>
              <a:gd name="connsiteY7781" fmla="*/ 1063170 h 7209248"/>
              <a:gd name="connsiteX7782" fmla="*/ 1836656 w 7427256"/>
              <a:gd name="connsiteY7782" fmla="*/ 1081089 h 7209248"/>
              <a:gd name="connsiteX7783" fmla="*/ 1845614 w 7427256"/>
              <a:gd name="connsiteY7783" fmla="*/ 1063170 h 7209248"/>
              <a:gd name="connsiteX7784" fmla="*/ 1859053 w 7427256"/>
              <a:gd name="connsiteY7784" fmla="*/ 1054212 h 7209248"/>
              <a:gd name="connsiteX7785" fmla="*/ 1693306 w 7427256"/>
              <a:gd name="connsiteY7785" fmla="*/ 1054212 h 7209248"/>
              <a:gd name="connsiteX7786" fmla="*/ 1684348 w 7427256"/>
              <a:gd name="connsiteY7786" fmla="*/ 1090048 h 7209248"/>
              <a:gd name="connsiteX7787" fmla="*/ 1675389 w 7427256"/>
              <a:gd name="connsiteY7787" fmla="*/ 1081089 h 7209248"/>
              <a:gd name="connsiteX7788" fmla="*/ 1652990 w 7427256"/>
              <a:gd name="connsiteY7788" fmla="*/ 1081089 h 7209248"/>
              <a:gd name="connsiteX7789" fmla="*/ 1648511 w 7427256"/>
              <a:gd name="connsiteY7789" fmla="*/ 1090048 h 7209248"/>
              <a:gd name="connsiteX7790" fmla="*/ 1648511 w 7427256"/>
              <a:gd name="connsiteY7790" fmla="*/ 1099008 h 7209248"/>
              <a:gd name="connsiteX7791" fmla="*/ 1630592 w 7427256"/>
              <a:gd name="connsiteY7791" fmla="*/ 1107967 h 7209248"/>
              <a:gd name="connsiteX7792" fmla="*/ 1612673 w 7427256"/>
              <a:gd name="connsiteY7792" fmla="*/ 1116927 h 7209248"/>
              <a:gd name="connsiteX7793" fmla="*/ 1621632 w 7427256"/>
              <a:gd name="connsiteY7793" fmla="*/ 1099008 h 7209248"/>
              <a:gd name="connsiteX7794" fmla="*/ 1635071 w 7427256"/>
              <a:gd name="connsiteY7794" fmla="*/ 1094528 h 7209248"/>
              <a:gd name="connsiteX7795" fmla="*/ 1639551 w 7427256"/>
              <a:gd name="connsiteY7795" fmla="*/ 1085569 h 7209248"/>
              <a:gd name="connsiteX7796" fmla="*/ 1648511 w 7427256"/>
              <a:gd name="connsiteY7796" fmla="*/ 1076609 h 7209248"/>
              <a:gd name="connsiteX7797" fmla="*/ 1666429 w 7427256"/>
              <a:gd name="connsiteY7797" fmla="*/ 1072130 h 7209248"/>
              <a:gd name="connsiteX7798" fmla="*/ 1693306 w 7427256"/>
              <a:gd name="connsiteY7798" fmla="*/ 1054212 h 7209248"/>
              <a:gd name="connsiteX7799" fmla="*/ 5485328 w 7427256"/>
              <a:gd name="connsiteY7799" fmla="*/ 1049731 h 7209248"/>
              <a:gd name="connsiteX7800" fmla="*/ 5483089 w 7427256"/>
              <a:gd name="connsiteY7800" fmla="*/ 1054212 h 7209248"/>
              <a:gd name="connsiteX7801" fmla="*/ 5492048 w 7427256"/>
              <a:gd name="connsiteY7801" fmla="*/ 1054212 h 7209248"/>
              <a:gd name="connsiteX7802" fmla="*/ 5485328 w 7427256"/>
              <a:gd name="connsiteY7802" fmla="*/ 1049731 h 7209248"/>
              <a:gd name="connsiteX7803" fmla="*/ 6119199 w 7427256"/>
              <a:gd name="connsiteY7803" fmla="*/ 1045251 h 7209248"/>
              <a:gd name="connsiteX7804" fmla="*/ 6137118 w 7427256"/>
              <a:gd name="connsiteY7804" fmla="*/ 1054212 h 7209248"/>
              <a:gd name="connsiteX7805" fmla="*/ 6163996 w 7427256"/>
              <a:gd name="connsiteY7805" fmla="*/ 1058690 h 7209248"/>
              <a:gd name="connsiteX7806" fmla="*/ 6181914 w 7427256"/>
              <a:gd name="connsiteY7806" fmla="*/ 1072130 h 7209248"/>
              <a:gd name="connsiteX7807" fmla="*/ 6199832 w 7427256"/>
              <a:gd name="connsiteY7807" fmla="*/ 1063170 h 7209248"/>
              <a:gd name="connsiteX7808" fmla="*/ 6199832 w 7427256"/>
              <a:gd name="connsiteY7808" fmla="*/ 1054212 h 7209248"/>
              <a:gd name="connsiteX7809" fmla="*/ 6235670 w 7427256"/>
              <a:gd name="connsiteY7809" fmla="*/ 1072130 h 7209248"/>
              <a:gd name="connsiteX7810" fmla="*/ 6235670 w 7427256"/>
              <a:gd name="connsiteY7810" fmla="*/ 1081089 h 7209248"/>
              <a:gd name="connsiteX7811" fmla="*/ 6249108 w 7427256"/>
              <a:gd name="connsiteY7811" fmla="*/ 1094528 h 7209248"/>
              <a:gd name="connsiteX7812" fmla="*/ 6226711 w 7427256"/>
              <a:gd name="connsiteY7812" fmla="*/ 1099008 h 7209248"/>
              <a:gd name="connsiteX7813" fmla="*/ 6208792 w 7427256"/>
              <a:gd name="connsiteY7813" fmla="*/ 1099008 h 7209248"/>
              <a:gd name="connsiteX7814" fmla="*/ 6172954 w 7427256"/>
              <a:gd name="connsiteY7814" fmla="*/ 1081089 h 7209248"/>
              <a:gd name="connsiteX7815" fmla="*/ 6155036 w 7427256"/>
              <a:gd name="connsiteY7815" fmla="*/ 1081089 h 7209248"/>
              <a:gd name="connsiteX7816" fmla="*/ 6128158 w 7427256"/>
              <a:gd name="connsiteY7816" fmla="*/ 1063170 h 7209248"/>
              <a:gd name="connsiteX7817" fmla="*/ 626031 w 7427256"/>
              <a:gd name="connsiteY7817" fmla="*/ 1039653 h 7209248"/>
              <a:gd name="connsiteX7818" fmla="*/ 627150 w 7427256"/>
              <a:gd name="connsiteY7818" fmla="*/ 1045251 h 7209248"/>
              <a:gd name="connsiteX7819" fmla="*/ 618192 w 7427256"/>
              <a:gd name="connsiteY7819" fmla="*/ 1045251 h 7209248"/>
              <a:gd name="connsiteX7820" fmla="*/ 622670 w 7427256"/>
              <a:gd name="connsiteY7820" fmla="*/ 1040773 h 7209248"/>
              <a:gd name="connsiteX7821" fmla="*/ 626031 w 7427256"/>
              <a:gd name="connsiteY7821" fmla="*/ 1039653 h 7209248"/>
              <a:gd name="connsiteX7822" fmla="*/ 1239742 w 7427256"/>
              <a:gd name="connsiteY7822" fmla="*/ 1039373 h 7209248"/>
              <a:gd name="connsiteX7823" fmla="*/ 1236383 w 7427256"/>
              <a:gd name="connsiteY7823" fmla="*/ 1045251 h 7209248"/>
              <a:gd name="connsiteX7824" fmla="*/ 1227424 w 7427256"/>
              <a:gd name="connsiteY7824" fmla="*/ 1045251 h 7209248"/>
              <a:gd name="connsiteX7825" fmla="*/ 1236383 w 7427256"/>
              <a:gd name="connsiteY7825" fmla="*/ 1040773 h 7209248"/>
              <a:gd name="connsiteX7826" fmla="*/ 1239742 w 7427256"/>
              <a:gd name="connsiteY7826" fmla="*/ 1039373 h 7209248"/>
              <a:gd name="connsiteX7827" fmla="*/ 6199832 w 7427256"/>
              <a:gd name="connsiteY7827" fmla="*/ 1036293 h 7209248"/>
              <a:gd name="connsiteX7828" fmla="*/ 6199832 w 7427256"/>
              <a:gd name="connsiteY7828" fmla="*/ 1040773 h 7209248"/>
              <a:gd name="connsiteX7829" fmla="*/ 6195353 w 7427256"/>
              <a:gd name="connsiteY7829" fmla="*/ 1045251 h 7209248"/>
              <a:gd name="connsiteX7830" fmla="*/ 6190873 w 7427256"/>
              <a:gd name="connsiteY7830" fmla="*/ 1045251 h 7209248"/>
              <a:gd name="connsiteX7831" fmla="*/ 6190873 w 7427256"/>
              <a:gd name="connsiteY7831" fmla="*/ 1040773 h 7209248"/>
              <a:gd name="connsiteX7832" fmla="*/ 6199832 w 7427256"/>
              <a:gd name="connsiteY7832" fmla="*/ 1036293 h 7209248"/>
              <a:gd name="connsiteX7833" fmla="*/ 1791859 w 7427256"/>
              <a:gd name="connsiteY7833" fmla="*/ 1036293 h 7209248"/>
              <a:gd name="connsiteX7834" fmla="*/ 1800818 w 7427256"/>
              <a:gd name="connsiteY7834" fmla="*/ 1040773 h 7209248"/>
              <a:gd name="connsiteX7835" fmla="*/ 1791859 w 7427256"/>
              <a:gd name="connsiteY7835" fmla="*/ 1045251 h 7209248"/>
              <a:gd name="connsiteX7836" fmla="*/ 1782900 w 7427256"/>
              <a:gd name="connsiteY7836" fmla="*/ 1045251 h 7209248"/>
              <a:gd name="connsiteX7837" fmla="*/ 1791859 w 7427256"/>
              <a:gd name="connsiteY7837" fmla="*/ 1036293 h 7209248"/>
              <a:gd name="connsiteX7838" fmla="*/ 5975850 w 7427256"/>
              <a:gd name="connsiteY7838" fmla="*/ 1027334 h 7209248"/>
              <a:gd name="connsiteX7839" fmla="*/ 6038565 w 7427256"/>
              <a:gd name="connsiteY7839" fmla="*/ 1027334 h 7209248"/>
              <a:gd name="connsiteX7840" fmla="*/ 6056484 w 7427256"/>
              <a:gd name="connsiteY7840" fmla="*/ 1045251 h 7209248"/>
              <a:gd name="connsiteX7841" fmla="*/ 6047525 w 7427256"/>
              <a:gd name="connsiteY7841" fmla="*/ 1054212 h 7209248"/>
              <a:gd name="connsiteX7842" fmla="*/ 6020646 w 7427256"/>
              <a:gd name="connsiteY7842" fmla="*/ 1063170 h 7209248"/>
              <a:gd name="connsiteX7843" fmla="*/ 6029606 w 7427256"/>
              <a:gd name="connsiteY7843" fmla="*/ 1054212 h 7209248"/>
              <a:gd name="connsiteX7844" fmla="*/ 5975850 w 7427256"/>
              <a:gd name="connsiteY7844" fmla="*/ 1045251 h 7209248"/>
              <a:gd name="connsiteX7845" fmla="*/ 5536844 w 7427256"/>
              <a:gd name="connsiteY7845" fmla="*/ 1027334 h 7209248"/>
              <a:gd name="connsiteX7846" fmla="*/ 5563723 w 7427256"/>
              <a:gd name="connsiteY7846" fmla="*/ 1036293 h 7209248"/>
              <a:gd name="connsiteX7847" fmla="*/ 5572682 w 7427256"/>
              <a:gd name="connsiteY7847" fmla="*/ 1036293 h 7209248"/>
              <a:gd name="connsiteX7848" fmla="*/ 5545804 w 7427256"/>
              <a:gd name="connsiteY7848" fmla="*/ 1027334 h 7209248"/>
              <a:gd name="connsiteX7849" fmla="*/ 5259106 w 7427256"/>
              <a:gd name="connsiteY7849" fmla="*/ 1027334 h 7209248"/>
              <a:gd name="connsiteX7850" fmla="*/ 5268066 w 7427256"/>
              <a:gd name="connsiteY7850" fmla="*/ 1036293 h 7209248"/>
              <a:gd name="connsiteX7851" fmla="*/ 5277026 w 7427256"/>
              <a:gd name="connsiteY7851" fmla="*/ 1027334 h 7209248"/>
              <a:gd name="connsiteX7852" fmla="*/ 5268066 w 7427256"/>
              <a:gd name="connsiteY7852" fmla="*/ 1027334 h 7209248"/>
              <a:gd name="connsiteX7853" fmla="*/ 1478284 w 7427256"/>
              <a:gd name="connsiteY7853" fmla="*/ 1027334 h 7209248"/>
              <a:gd name="connsiteX7854" fmla="*/ 1442446 w 7427256"/>
              <a:gd name="connsiteY7854" fmla="*/ 1045251 h 7209248"/>
              <a:gd name="connsiteX7855" fmla="*/ 1460365 w 7427256"/>
              <a:gd name="connsiteY7855" fmla="*/ 1036293 h 7209248"/>
              <a:gd name="connsiteX7856" fmla="*/ 5504926 w 7427256"/>
              <a:gd name="connsiteY7856" fmla="*/ 1024533 h 7209248"/>
              <a:gd name="connsiteX7857" fmla="*/ 5501008 w 7427256"/>
              <a:gd name="connsiteY7857" fmla="*/ 1027334 h 7209248"/>
              <a:gd name="connsiteX7858" fmla="*/ 5501008 w 7427256"/>
              <a:gd name="connsiteY7858" fmla="*/ 1045251 h 7209248"/>
              <a:gd name="connsiteX7859" fmla="*/ 5509966 w 7427256"/>
              <a:gd name="connsiteY7859" fmla="*/ 1036293 h 7209248"/>
              <a:gd name="connsiteX7860" fmla="*/ 5504926 w 7427256"/>
              <a:gd name="connsiteY7860" fmla="*/ 1024533 h 7209248"/>
              <a:gd name="connsiteX7861" fmla="*/ 2150231 w 7427256"/>
              <a:gd name="connsiteY7861" fmla="*/ 1018374 h 7209248"/>
              <a:gd name="connsiteX7862" fmla="*/ 2150231 w 7427256"/>
              <a:gd name="connsiteY7862" fmla="*/ 1027334 h 7209248"/>
              <a:gd name="connsiteX7863" fmla="*/ 2154711 w 7427256"/>
              <a:gd name="connsiteY7863" fmla="*/ 1022854 h 7209248"/>
              <a:gd name="connsiteX7864" fmla="*/ 2159190 w 7427256"/>
              <a:gd name="connsiteY7864" fmla="*/ 1018374 h 7209248"/>
              <a:gd name="connsiteX7865" fmla="*/ 2150231 w 7427256"/>
              <a:gd name="connsiteY7865" fmla="*/ 1018374 h 7209248"/>
              <a:gd name="connsiteX7866" fmla="*/ 1684348 w 7427256"/>
              <a:gd name="connsiteY7866" fmla="*/ 1018374 h 7209248"/>
              <a:gd name="connsiteX7867" fmla="*/ 1693306 w 7427256"/>
              <a:gd name="connsiteY7867" fmla="*/ 1027334 h 7209248"/>
              <a:gd name="connsiteX7868" fmla="*/ 1675389 w 7427256"/>
              <a:gd name="connsiteY7868" fmla="*/ 1027334 h 7209248"/>
              <a:gd name="connsiteX7869" fmla="*/ 1684348 w 7427256"/>
              <a:gd name="connsiteY7869" fmla="*/ 1018374 h 7209248"/>
              <a:gd name="connsiteX7870" fmla="*/ 1646270 w 7427256"/>
              <a:gd name="connsiteY7870" fmla="*/ 1011654 h 7209248"/>
              <a:gd name="connsiteX7871" fmla="*/ 1657470 w 7427256"/>
              <a:gd name="connsiteY7871" fmla="*/ 1018374 h 7209248"/>
              <a:gd name="connsiteX7872" fmla="*/ 1657470 w 7427256"/>
              <a:gd name="connsiteY7872" fmla="*/ 1036293 h 7209248"/>
              <a:gd name="connsiteX7873" fmla="*/ 1648511 w 7427256"/>
              <a:gd name="connsiteY7873" fmla="*/ 1027334 h 7209248"/>
              <a:gd name="connsiteX7874" fmla="*/ 1646270 w 7427256"/>
              <a:gd name="connsiteY7874" fmla="*/ 1011654 h 7209248"/>
              <a:gd name="connsiteX7875" fmla="*/ 5742908 w 7427256"/>
              <a:gd name="connsiteY7875" fmla="*/ 1009415 h 7209248"/>
              <a:gd name="connsiteX7876" fmla="*/ 5756348 w 7427256"/>
              <a:gd name="connsiteY7876" fmla="*/ 1013894 h 7209248"/>
              <a:gd name="connsiteX7877" fmla="*/ 5760828 w 7427256"/>
              <a:gd name="connsiteY7877" fmla="*/ 1027334 h 7209248"/>
              <a:gd name="connsiteX7878" fmla="*/ 5760828 w 7427256"/>
              <a:gd name="connsiteY7878" fmla="*/ 1045251 h 7209248"/>
              <a:gd name="connsiteX7879" fmla="*/ 5769786 w 7427256"/>
              <a:gd name="connsiteY7879" fmla="*/ 1072130 h 7209248"/>
              <a:gd name="connsiteX7880" fmla="*/ 5751868 w 7427256"/>
              <a:gd name="connsiteY7880" fmla="*/ 1063170 h 7209248"/>
              <a:gd name="connsiteX7881" fmla="*/ 5742908 w 7427256"/>
              <a:gd name="connsiteY7881" fmla="*/ 1027334 h 7209248"/>
              <a:gd name="connsiteX7882" fmla="*/ 1881452 w 7427256"/>
              <a:gd name="connsiteY7882" fmla="*/ 1009415 h 7209248"/>
              <a:gd name="connsiteX7883" fmla="*/ 1881452 w 7427256"/>
              <a:gd name="connsiteY7883" fmla="*/ 1018374 h 7209248"/>
              <a:gd name="connsiteX7884" fmla="*/ 1881452 w 7427256"/>
              <a:gd name="connsiteY7884" fmla="*/ 1027334 h 7209248"/>
              <a:gd name="connsiteX7885" fmla="*/ 1876972 w 7427256"/>
              <a:gd name="connsiteY7885" fmla="*/ 1018374 h 7209248"/>
              <a:gd name="connsiteX7886" fmla="*/ 1881452 w 7427256"/>
              <a:gd name="connsiteY7886" fmla="*/ 1009415 h 7209248"/>
              <a:gd name="connsiteX7887" fmla="*/ 1540998 w 7427256"/>
              <a:gd name="connsiteY7887" fmla="*/ 1009415 h 7209248"/>
              <a:gd name="connsiteX7888" fmla="*/ 1540998 w 7427256"/>
              <a:gd name="connsiteY7888" fmla="*/ 1018374 h 7209248"/>
              <a:gd name="connsiteX7889" fmla="*/ 1532039 w 7427256"/>
              <a:gd name="connsiteY7889" fmla="*/ 1027334 h 7209248"/>
              <a:gd name="connsiteX7890" fmla="*/ 1532039 w 7427256"/>
              <a:gd name="connsiteY7890" fmla="*/ 1018374 h 7209248"/>
              <a:gd name="connsiteX7891" fmla="*/ 1532039 w 7427256"/>
              <a:gd name="connsiteY7891" fmla="*/ 1013894 h 7209248"/>
              <a:gd name="connsiteX7892" fmla="*/ 1540998 w 7427256"/>
              <a:gd name="connsiteY7892" fmla="*/ 1009415 h 7209248"/>
              <a:gd name="connsiteX7893" fmla="*/ 1263261 w 7427256"/>
              <a:gd name="connsiteY7893" fmla="*/ 1009415 h 7209248"/>
              <a:gd name="connsiteX7894" fmla="*/ 1263261 w 7427256"/>
              <a:gd name="connsiteY7894" fmla="*/ 1018374 h 7209248"/>
              <a:gd name="connsiteX7895" fmla="*/ 1254302 w 7427256"/>
              <a:gd name="connsiteY7895" fmla="*/ 1018374 h 7209248"/>
              <a:gd name="connsiteX7896" fmla="*/ 1263261 w 7427256"/>
              <a:gd name="connsiteY7896" fmla="*/ 1009415 h 7209248"/>
              <a:gd name="connsiteX7897" fmla="*/ 654028 w 7427256"/>
              <a:gd name="connsiteY7897" fmla="*/ 1009415 h 7209248"/>
              <a:gd name="connsiteX7898" fmla="*/ 654028 w 7427256"/>
              <a:gd name="connsiteY7898" fmla="*/ 1018374 h 7209248"/>
              <a:gd name="connsiteX7899" fmla="*/ 645069 w 7427256"/>
              <a:gd name="connsiteY7899" fmla="*/ 1018374 h 7209248"/>
              <a:gd name="connsiteX7900" fmla="*/ 654028 w 7427256"/>
              <a:gd name="connsiteY7900" fmla="*/ 1009415 h 7209248"/>
              <a:gd name="connsiteX7901" fmla="*/ 5966891 w 7427256"/>
              <a:gd name="connsiteY7901" fmla="*/ 1000455 h 7209248"/>
              <a:gd name="connsiteX7902" fmla="*/ 5971371 w 7427256"/>
              <a:gd name="connsiteY7902" fmla="*/ 1004935 h 7209248"/>
              <a:gd name="connsiteX7903" fmla="*/ 5966891 w 7427256"/>
              <a:gd name="connsiteY7903" fmla="*/ 1009415 h 7209248"/>
              <a:gd name="connsiteX7904" fmla="*/ 5957932 w 7427256"/>
              <a:gd name="connsiteY7904" fmla="*/ 1009415 h 7209248"/>
              <a:gd name="connsiteX7905" fmla="*/ 5178472 w 7427256"/>
              <a:gd name="connsiteY7905" fmla="*/ 1000455 h 7209248"/>
              <a:gd name="connsiteX7906" fmla="*/ 5196392 w 7427256"/>
              <a:gd name="connsiteY7906" fmla="*/ 1009415 h 7209248"/>
              <a:gd name="connsiteX7907" fmla="*/ 5196392 w 7427256"/>
              <a:gd name="connsiteY7907" fmla="*/ 1000455 h 7209248"/>
              <a:gd name="connsiteX7908" fmla="*/ 2141272 w 7427256"/>
              <a:gd name="connsiteY7908" fmla="*/ 994855 h 7209248"/>
              <a:gd name="connsiteX7909" fmla="*/ 2132312 w 7427256"/>
              <a:gd name="connsiteY7909" fmla="*/ 995976 h 7209248"/>
              <a:gd name="connsiteX7910" fmla="*/ 2123353 w 7427256"/>
              <a:gd name="connsiteY7910" fmla="*/ 1009415 h 7209248"/>
              <a:gd name="connsiteX7911" fmla="*/ 2105434 w 7427256"/>
              <a:gd name="connsiteY7911" fmla="*/ 1009415 h 7209248"/>
              <a:gd name="connsiteX7912" fmla="*/ 2087516 w 7427256"/>
              <a:gd name="connsiteY7912" fmla="*/ 1009415 h 7209248"/>
              <a:gd name="connsiteX7913" fmla="*/ 2078557 w 7427256"/>
              <a:gd name="connsiteY7913" fmla="*/ 1018374 h 7209248"/>
              <a:gd name="connsiteX7914" fmla="*/ 2060638 w 7427256"/>
              <a:gd name="connsiteY7914" fmla="*/ 1027334 h 7209248"/>
              <a:gd name="connsiteX7915" fmla="*/ 2051679 w 7427256"/>
              <a:gd name="connsiteY7915" fmla="*/ 1031813 h 7209248"/>
              <a:gd name="connsiteX7916" fmla="*/ 2042719 w 7427256"/>
              <a:gd name="connsiteY7916" fmla="*/ 1036293 h 7209248"/>
              <a:gd name="connsiteX7917" fmla="*/ 2033760 w 7427256"/>
              <a:gd name="connsiteY7917" fmla="*/ 1054212 h 7209248"/>
              <a:gd name="connsiteX7918" fmla="*/ 2042719 w 7427256"/>
              <a:gd name="connsiteY7918" fmla="*/ 1072130 h 7209248"/>
              <a:gd name="connsiteX7919" fmla="*/ 2087516 w 7427256"/>
              <a:gd name="connsiteY7919" fmla="*/ 1054212 h 7209248"/>
              <a:gd name="connsiteX7920" fmla="*/ 2123353 w 7427256"/>
              <a:gd name="connsiteY7920" fmla="*/ 1018374 h 7209248"/>
              <a:gd name="connsiteX7921" fmla="*/ 2150231 w 7427256"/>
              <a:gd name="connsiteY7921" fmla="*/ 1000455 h 7209248"/>
              <a:gd name="connsiteX7922" fmla="*/ 2141272 w 7427256"/>
              <a:gd name="connsiteY7922" fmla="*/ 994855 h 7209248"/>
              <a:gd name="connsiteX7923" fmla="*/ 6101280 w 7427256"/>
              <a:gd name="connsiteY7923" fmla="*/ 991496 h 7209248"/>
              <a:gd name="connsiteX7924" fmla="*/ 6128158 w 7427256"/>
              <a:gd name="connsiteY7924" fmla="*/ 1009415 h 7209248"/>
              <a:gd name="connsiteX7925" fmla="*/ 6146076 w 7427256"/>
              <a:gd name="connsiteY7925" fmla="*/ 1031813 h 7209248"/>
              <a:gd name="connsiteX7926" fmla="*/ 6119199 w 7427256"/>
              <a:gd name="connsiteY7926" fmla="*/ 1027334 h 7209248"/>
              <a:gd name="connsiteX7927" fmla="*/ 6101280 w 7427256"/>
              <a:gd name="connsiteY7927" fmla="*/ 1009415 h 7209248"/>
              <a:gd name="connsiteX7928" fmla="*/ 5384537 w 7427256"/>
              <a:gd name="connsiteY7928" fmla="*/ 991496 h 7209248"/>
              <a:gd name="connsiteX7929" fmla="*/ 5384537 w 7427256"/>
              <a:gd name="connsiteY7929" fmla="*/ 1009415 h 7209248"/>
              <a:gd name="connsiteX7930" fmla="*/ 5366618 w 7427256"/>
              <a:gd name="connsiteY7930" fmla="*/ 1000455 h 7209248"/>
              <a:gd name="connsiteX7931" fmla="*/ 1818737 w 7427256"/>
              <a:gd name="connsiteY7931" fmla="*/ 982537 h 7209248"/>
              <a:gd name="connsiteX7932" fmla="*/ 1823217 w 7427256"/>
              <a:gd name="connsiteY7932" fmla="*/ 987016 h 7209248"/>
              <a:gd name="connsiteX7933" fmla="*/ 1818737 w 7427256"/>
              <a:gd name="connsiteY7933" fmla="*/ 991496 h 7209248"/>
              <a:gd name="connsiteX7934" fmla="*/ 1809778 w 7427256"/>
              <a:gd name="connsiteY7934" fmla="*/ 991496 h 7209248"/>
              <a:gd name="connsiteX7935" fmla="*/ 1315336 w 7427256"/>
              <a:gd name="connsiteY7935" fmla="*/ 979737 h 7209248"/>
              <a:gd name="connsiteX7936" fmla="*/ 1317017 w 7427256"/>
              <a:gd name="connsiteY7936" fmla="*/ 982537 h 7209248"/>
              <a:gd name="connsiteX7937" fmla="*/ 1281179 w 7427256"/>
              <a:gd name="connsiteY7937" fmla="*/ 1000455 h 7209248"/>
              <a:gd name="connsiteX7938" fmla="*/ 1290138 w 7427256"/>
              <a:gd name="connsiteY7938" fmla="*/ 991496 h 7209248"/>
              <a:gd name="connsiteX7939" fmla="*/ 1315336 w 7427256"/>
              <a:gd name="connsiteY7939" fmla="*/ 979737 h 7209248"/>
              <a:gd name="connsiteX7940" fmla="*/ 697705 w 7427256"/>
              <a:gd name="connsiteY7940" fmla="*/ 979737 h 7209248"/>
              <a:gd name="connsiteX7941" fmla="*/ 698825 w 7427256"/>
              <a:gd name="connsiteY7941" fmla="*/ 982537 h 7209248"/>
              <a:gd name="connsiteX7942" fmla="*/ 689866 w 7427256"/>
              <a:gd name="connsiteY7942" fmla="*/ 991496 h 7209248"/>
              <a:gd name="connsiteX7943" fmla="*/ 671947 w 7427256"/>
              <a:gd name="connsiteY7943" fmla="*/ 1000455 h 7209248"/>
              <a:gd name="connsiteX7944" fmla="*/ 680906 w 7427256"/>
              <a:gd name="connsiteY7944" fmla="*/ 991496 h 7209248"/>
              <a:gd name="connsiteX7945" fmla="*/ 697705 w 7427256"/>
              <a:gd name="connsiteY7945" fmla="*/ 979737 h 7209248"/>
              <a:gd name="connsiteX7946" fmla="*/ 5922094 w 7427256"/>
              <a:gd name="connsiteY7946" fmla="*/ 976938 h 7209248"/>
              <a:gd name="connsiteX7947" fmla="*/ 5926574 w 7427256"/>
              <a:gd name="connsiteY7947" fmla="*/ 978057 h 7209248"/>
              <a:gd name="connsiteX7948" fmla="*/ 5940014 w 7427256"/>
              <a:gd name="connsiteY7948" fmla="*/ 982537 h 7209248"/>
              <a:gd name="connsiteX7949" fmla="*/ 5922094 w 7427256"/>
              <a:gd name="connsiteY7949" fmla="*/ 991496 h 7209248"/>
              <a:gd name="connsiteX7950" fmla="*/ 5917614 w 7427256"/>
              <a:gd name="connsiteY7950" fmla="*/ 982537 h 7209248"/>
              <a:gd name="connsiteX7951" fmla="*/ 5922094 w 7427256"/>
              <a:gd name="connsiteY7951" fmla="*/ 976938 h 7209248"/>
              <a:gd name="connsiteX7952" fmla="*/ 6065442 w 7427256"/>
              <a:gd name="connsiteY7952" fmla="*/ 973577 h 7209248"/>
              <a:gd name="connsiteX7953" fmla="*/ 6065442 w 7427256"/>
              <a:gd name="connsiteY7953" fmla="*/ 982537 h 7209248"/>
              <a:gd name="connsiteX7954" fmla="*/ 6074402 w 7427256"/>
              <a:gd name="connsiteY7954" fmla="*/ 982537 h 7209248"/>
              <a:gd name="connsiteX7955" fmla="*/ 6065442 w 7427256"/>
              <a:gd name="connsiteY7955" fmla="*/ 973577 h 7209248"/>
              <a:gd name="connsiteX7956" fmla="*/ 5895217 w 7427256"/>
              <a:gd name="connsiteY7956" fmla="*/ 973577 h 7209248"/>
              <a:gd name="connsiteX7957" fmla="*/ 5904176 w 7427256"/>
              <a:gd name="connsiteY7957" fmla="*/ 982537 h 7209248"/>
              <a:gd name="connsiteX7958" fmla="*/ 5895217 w 7427256"/>
              <a:gd name="connsiteY7958" fmla="*/ 982537 h 7209248"/>
              <a:gd name="connsiteX7959" fmla="*/ 5895217 w 7427256"/>
              <a:gd name="connsiteY7959" fmla="*/ 973577 h 7209248"/>
              <a:gd name="connsiteX7960" fmla="*/ 5689152 w 7427256"/>
              <a:gd name="connsiteY7960" fmla="*/ 973577 h 7209248"/>
              <a:gd name="connsiteX7961" fmla="*/ 5724990 w 7427256"/>
              <a:gd name="connsiteY7961" fmla="*/ 982537 h 7209248"/>
              <a:gd name="connsiteX7962" fmla="*/ 5716031 w 7427256"/>
              <a:gd name="connsiteY7962" fmla="*/ 982537 h 7209248"/>
              <a:gd name="connsiteX7963" fmla="*/ 5680194 w 7427256"/>
              <a:gd name="connsiteY7963" fmla="*/ 982537 h 7209248"/>
              <a:gd name="connsiteX7964" fmla="*/ 5203110 w 7427256"/>
              <a:gd name="connsiteY7964" fmla="*/ 969097 h 7209248"/>
              <a:gd name="connsiteX7965" fmla="*/ 5196392 w 7427256"/>
              <a:gd name="connsiteY7965" fmla="*/ 973577 h 7209248"/>
              <a:gd name="connsiteX7966" fmla="*/ 5205350 w 7427256"/>
              <a:gd name="connsiteY7966" fmla="*/ 973577 h 7209248"/>
              <a:gd name="connsiteX7967" fmla="*/ 5203110 w 7427256"/>
              <a:gd name="connsiteY7967" fmla="*/ 969097 h 7209248"/>
              <a:gd name="connsiteX7968" fmla="*/ 5957932 w 7427256"/>
              <a:gd name="connsiteY7968" fmla="*/ 964619 h 7209248"/>
              <a:gd name="connsiteX7969" fmla="*/ 6011688 w 7427256"/>
              <a:gd name="connsiteY7969" fmla="*/ 991496 h 7209248"/>
              <a:gd name="connsiteX7970" fmla="*/ 5993768 w 7427256"/>
              <a:gd name="connsiteY7970" fmla="*/ 991496 h 7209248"/>
              <a:gd name="connsiteX7971" fmla="*/ 5984810 w 7427256"/>
              <a:gd name="connsiteY7971" fmla="*/ 991496 h 7209248"/>
              <a:gd name="connsiteX7972" fmla="*/ 5975850 w 7427256"/>
              <a:gd name="connsiteY7972" fmla="*/ 982537 h 7209248"/>
              <a:gd name="connsiteX7973" fmla="*/ 5957932 w 7427256"/>
              <a:gd name="connsiteY7973" fmla="*/ 973577 h 7209248"/>
              <a:gd name="connsiteX7974" fmla="*/ 5948972 w 7427256"/>
              <a:gd name="connsiteY7974" fmla="*/ 969097 h 7209248"/>
              <a:gd name="connsiteX7975" fmla="*/ 5957932 w 7427256"/>
              <a:gd name="connsiteY7975" fmla="*/ 964619 h 7209248"/>
              <a:gd name="connsiteX7976" fmla="*/ 5492048 w 7427256"/>
              <a:gd name="connsiteY7976" fmla="*/ 964619 h 7209248"/>
              <a:gd name="connsiteX7977" fmla="*/ 5501008 w 7427256"/>
              <a:gd name="connsiteY7977" fmla="*/ 964619 h 7209248"/>
              <a:gd name="connsiteX7978" fmla="*/ 5509966 w 7427256"/>
              <a:gd name="connsiteY7978" fmla="*/ 964619 h 7209248"/>
              <a:gd name="connsiteX7979" fmla="*/ 5509966 w 7427256"/>
              <a:gd name="connsiteY7979" fmla="*/ 973577 h 7209248"/>
              <a:gd name="connsiteX7980" fmla="*/ 5492048 w 7427256"/>
              <a:gd name="connsiteY7980" fmla="*/ 964619 h 7209248"/>
              <a:gd name="connsiteX7981" fmla="*/ 2177108 w 7427256"/>
              <a:gd name="connsiteY7981" fmla="*/ 964619 h 7209248"/>
              <a:gd name="connsiteX7982" fmla="*/ 2168150 w 7427256"/>
              <a:gd name="connsiteY7982" fmla="*/ 982537 h 7209248"/>
              <a:gd name="connsiteX7983" fmla="*/ 2186068 w 7427256"/>
              <a:gd name="connsiteY7983" fmla="*/ 973577 h 7209248"/>
              <a:gd name="connsiteX7984" fmla="*/ 5805027 w 7427256"/>
              <a:gd name="connsiteY7984" fmla="*/ 956256 h 7209248"/>
              <a:gd name="connsiteX7985" fmla="*/ 5796664 w 7427256"/>
              <a:gd name="connsiteY7985" fmla="*/ 964619 h 7209248"/>
              <a:gd name="connsiteX7986" fmla="*/ 5778745 w 7427256"/>
              <a:gd name="connsiteY7986" fmla="*/ 982537 h 7209248"/>
              <a:gd name="connsiteX7987" fmla="*/ 5787705 w 7427256"/>
              <a:gd name="connsiteY7987" fmla="*/ 964619 h 7209248"/>
              <a:gd name="connsiteX7988" fmla="*/ 5805624 w 7427256"/>
              <a:gd name="connsiteY7988" fmla="*/ 955659 h 7209248"/>
              <a:gd name="connsiteX7989" fmla="*/ 5805624 w 7427256"/>
              <a:gd name="connsiteY7989" fmla="*/ 955968 h 7209248"/>
              <a:gd name="connsiteX7990" fmla="*/ 5805027 w 7427256"/>
              <a:gd name="connsiteY7990" fmla="*/ 956256 h 7209248"/>
              <a:gd name="connsiteX7991" fmla="*/ 5366618 w 7427256"/>
              <a:gd name="connsiteY7991" fmla="*/ 955659 h 7209248"/>
              <a:gd name="connsiteX7992" fmla="*/ 5393496 w 7427256"/>
              <a:gd name="connsiteY7992" fmla="*/ 964619 h 7209248"/>
              <a:gd name="connsiteX7993" fmla="*/ 5393496 w 7427256"/>
              <a:gd name="connsiteY7993" fmla="*/ 982537 h 7209248"/>
              <a:gd name="connsiteX7994" fmla="*/ 5366618 w 7427256"/>
              <a:gd name="connsiteY7994" fmla="*/ 973577 h 7209248"/>
              <a:gd name="connsiteX7995" fmla="*/ 5812063 w 7427256"/>
              <a:gd name="connsiteY7995" fmla="*/ 952859 h 7209248"/>
              <a:gd name="connsiteX7996" fmla="*/ 5819063 w 7427256"/>
              <a:gd name="connsiteY7996" fmla="*/ 955659 h 7209248"/>
              <a:gd name="connsiteX7997" fmla="*/ 5832502 w 7427256"/>
              <a:gd name="connsiteY7997" fmla="*/ 969097 h 7209248"/>
              <a:gd name="connsiteX7998" fmla="*/ 5814582 w 7427256"/>
              <a:gd name="connsiteY7998" fmla="*/ 982537 h 7209248"/>
              <a:gd name="connsiteX7999" fmla="*/ 5823542 w 7427256"/>
              <a:gd name="connsiteY7999" fmla="*/ 1009415 h 7209248"/>
              <a:gd name="connsiteX8000" fmla="*/ 5850420 w 7427256"/>
              <a:gd name="connsiteY8000" fmla="*/ 964619 h 7209248"/>
              <a:gd name="connsiteX8001" fmla="*/ 5877298 w 7427256"/>
              <a:gd name="connsiteY8001" fmla="*/ 982537 h 7209248"/>
              <a:gd name="connsiteX8002" fmla="*/ 5877298 w 7427256"/>
              <a:gd name="connsiteY8002" fmla="*/ 987016 h 7209248"/>
              <a:gd name="connsiteX8003" fmla="*/ 5881778 w 7427256"/>
              <a:gd name="connsiteY8003" fmla="*/ 991496 h 7209248"/>
              <a:gd name="connsiteX8004" fmla="*/ 5895217 w 7427256"/>
              <a:gd name="connsiteY8004" fmla="*/ 995976 h 7209248"/>
              <a:gd name="connsiteX8005" fmla="*/ 5913134 w 7427256"/>
              <a:gd name="connsiteY8005" fmla="*/ 1000455 h 7209248"/>
              <a:gd name="connsiteX8006" fmla="*/ 5940014 w 7427256"/>
              <a:gd name="connsiteY8006" fmla="*/ 1018374 h 7209248"/>
              <a:gd name="connsiteX8007" fmla="*/ 5940014 w 7427256"/>
              <a:gd name="connsiteY8007" fmla="*/ 1027334 h 7209248"/>
              <a:gd name="connsiteX8008" fmla="*/ 5913134 w 7427256"/>
              <a:gd name="connsiteY8008" fmla="*/ 1027334 h 7209248"/>
              <a:gd name="connsiteX8009" fmla="*/ 5886257 w 7427256"/>
              <a:gd name="connsiteY8009" fmla="*/ 1018374 h 7209248"/>
              <a:gd name="connsiteX8010" fmla="*/ 5886257 w 7427256"/>
              <a:gd name="connsiteY8010" fmla="*/ 1027334 h 7209248"/>
              <a:gd name="connsiteX8011" fmla="*/ 5895217 w 7427256"/>
              <a:gd name="connsiteY8011" fmla="*/ 1027334 h 7209248"/>
              <a:gd name="connsiteX8012" fmla="*/ 5917614 w 7427256"/>
              <a:gd name="connsiteY8012" fmla="*/ 1040773 h 7209248"/>
              <a:gd name="connsiteX8013" fmla="*/ 5948972 w 7427256"/>
              <a:gd name="connsiteY8013" fmla="*/ 1054212 h 7209248"/>
              <a:gd name="connsiteX8014" fmla="*/ 5957932 w 7427256"/>
              <a:gd name="connsiteY8014" fmla="*/ 1058690 h 7209248"/>
              <a:gd name="connsiteX8015" fmla="*/ 5957932 w 7427256"/>
              <a:gd name="connsiteY8015" fmla="*/ 1063170 h 7209248"/>
              <a:gd name="connsiteX8016" fmla="*/ 5922094 w 7427256"/>
              <a:gd name="connsiteY8016" fmla="*/ 1063170 h 7209248"/>
              <a:gd name="connsiteX8017" fmla="*/ 5904176 w 7427256"/>
              <a:gd name="connsiteY8017" fmla="*/ 1054212 h 7209248"/>
              <a:gd name="connsiteX8018" fmla="*/ 5890737 w 7427256"/>
              <a:gd name="connsiteY8018" fmla="*/ 1045251 h 7209248"/>
              <a:gd name="connsiteX8019" fmla="*/ 5877298 w 7427256"/>
              <a:gd name="connsiteY8019" fmla="*/ 1054212 h 7209248"/>
              <a:gd name="connsiteX8020" fmla="*/ 5881778 w 7427256"/>
              <a:gd name="connsiteY8020" fmla="*/ 1072130 h 7209248"/>
              <a:gd name="connsiteX8021" fmla="*/ 5899696 w 7427256"/>
              <a:gd name="connsiteY8021" fmla="*/ 1081089 h 7209248"/>
              <a:gd name="connsiteX8022" fmla="*/ 5940014 w 7427256"/>
              <a:gd name="connsiteY8022" fmla="*/ 1090048 h 7209248"/>
              <a:gd name="connsiteX8023" fmla="*/ 5975850 w 7427256"/>
              <a:gd name="connsiteY8023" fmla="*/ 1099008 h 7209248"/>
              <a:gd name="connsiteX8024" fmla="*/ 5984810 w 7427256"/>
              <a:gd name="connsiteY8024" fmla="*/ 1090048 h 7209248"/>
              <a:gd name="connsiteX8025" fmla="*/ 6002728 w 7427256"/>
              <a:gd name="connsiteY8025" fmla="*/ 1081089 h 7209248"/>
              <a:gd name="connsiteX8026" fmla="*/ 5993768 w 7427256"/>
              <a:gd name="connsiteY8026" fmla="*/ 1099008 h 7209248"/>
              <a:gd name="connsiteX8027" fmla="*/ 5957932 w 7427256"/>
              <a:gd name="connsiteY8027" fmla="*/ 1107967 h 7209248"/>
              <a:gd name="connsiteX8028" fmla="*/ 5931054 w 7427256"/>
              <a:gd name="connsiteY8028" fmla="*/ 1099008 h 7209248"/>
              <a:gd name="connsiteX8029" fmla="*/ 5904176 w 7427256"/>
              <a:gd name="connsiteY8029" fmla="*/ 1090048 h 7209248"/>
              <a:gd name="connsiteX8030" fmla="*/ 5890737 w 7427256"/>
              <a:gd name="connsiteY8030" fmla="*/ 1090048 h 7209248"/>
              <a:gd name="connsiteX8031" fmla="*/ 5890737 w 7427256"/>
              <a:gd name="connsiteY8031" fmla="*/ 1099008 h 7209248"/>
              <a:gd name="connsiteX8032" fmla="*/ 5890737 w 7427256"/>
              <a:gd name="connsiteY8032" fmla="*/ 1107967 h 7209248"/>
              <a:gd name="connsiteX8033" fmla="*/ 5868338 w 7427256"/>
              <a:gd name="connsiteY8033" fmla="*/ 1107967 h 7209248"/>
              <a:gd name="connsiteX8034" fmla="*/ 5850420 w 7427256"/>
              <a:gd name="connsiteY8034" fmla="*/ 1107967 h 7209248"/>
              <a:gd name="connsiteX8035" fmla="*/ 5868338 w 7427256"/>
              <a:gd name="connsiteY8035" fmla="*/ 1116927 h 7209248"/>
              <a:gd name="connsiteX8036" fmla="*/ 5886257 w 7427256"/>
              <a:gd name="connsiteY8036" fmla="*/ 1125886 h 7209248"/>
              <a:gd name="connsiteX8037" fmla="*/ 5877298 w 7427256"/>
              <a:gd name="connsiteY8037" fmla="*/ 1125886 h 7209248"/>
              <a:gd name="connsiteX8038" fmla="*/ 5850420 w 7427256"/>
              <a:gd name="connsiteY8038" fmla="*/ 1130365 h 7209248"/>
              <a:gd name="connsiteX8039" fmla="*/ 5832502 w 7427256"/>
              <a:gd name="connsiteY8039" fmla="*/ 1116927 h 7209248"/>
              <a:gd name="connsiteX8040" fmla="*/ 5796664 w 7427256"/>
              <a:gd name="connsiteY8040" fmla="*/ 1107967 h 7209248"/>
              <a:gd name="connsiteX8041" fmla="*/ 5783225 w 7427256"/>
              <a:gd name="connsiteY8041" fmla="*/ 1112447 h 7209248"/>
              <a:gd name="connsiteX8042" fmla="*/ 5787705 w 7427256"/>
              <a:gd name="connsiteY8042" fmla="*/ 1125886 h 7209248"/>
              <a:gd name="connsiteX8043" fmla="*/ 5796664 w 7427256"/>
              <a:gd name="connsiteY8043" fmla="*/ 1134844 h 7209248"/>
              <a:gd name="connsiteX8044" fmla="*/ 5778745 w 7427256"/>
              <a:gd name="connsiteY8044" fmla="*/ 1134844 h 7209248"/>
              <a:gd name="connsiteX8045" fmla="*/ 5765306 w 7427256"/>
              <a:gd name="connsiteY8045" fmla="*/ 1125886 h 7209248"/>
              <a:gd name="connsiteX8046" fmla="*/ 5760828 w 7427256"/>
              <a:gd name="connsiteY8046" fmla="*/ 1121405 h 7209248"/>
              <a:gd name="connsiteX8047" fmla="*/ 5769786 w 7427256"/>
              <a:gd name="connsiteY8047" fmla="*/ 1099008 h 7209248"/>
              <a:gd name="connsiteX8048" fmla="*/ 5774266 w 7427256"/>
              <a:gd name="connsiteY8048" fmla="*/ 1090048 h 7209248"/>
              <a:gd name="connsiteX8049" fmla="*/ 5796664 w 7427256"/>
              <a:gd name="connsiteY8049" fmla="*/ 1090048 h 7209248"/>
              <a:gd name="connsiteX8050" fmla="*/ 5832502 w 7427256"/>
              <a:gd name="connsiteY8050" fmla="*/ 1099008 h 7209248"/>
              <a:gd name="connsiteX8051" fmla="*/ 5841460 w 7427256"/>
              <a:gd name="connsiteY8051" fmla="*/ 1094528 h 7209248"/>
              <a:gd name="connsiteX8052" fmla="*/ 5854899 w 7427256"/>
              <a:gd name="connsiteY8052" fmla="*/ 1090048 h 7209248"/>
              <a:gd name="connsiteX8053" fmla="*/ 5868338 w 7427256"/>
              <a:gd name="connsiteY8053" fmla="*/ 1081089 h 7209248"/>
              <a:gd name="connsiteX8054" fmla="*/ 5850420 w 7427256"/>
              <a:gd name="connsiteY8054" fmla="*/ 1063170 h 7209248"/>
              <a:gd name="connsiteX8055" fmla="*/ 5836982 w 7427256"/>
              <a:gd name="connsiteY8055" fmla="*/ 1067650 h 7209248"/>
              <a:gd name="connsiteX8056" fmla="*/ 5814582 w 7427256"/>
              <a:gd name="connsiteY8056" fmla="*/ 1063170 h 7209248"/>
              <a:gd name="connsiteX8057" fmla="*/ 5805624 w 7427256"/>
              <a:gd name="connsiteY8057" fmla="*/ 1058690 h 7209248"/>
              <a:gd name="connsiteX8058" fmla="*/ 5805624 w 7427256"/>
              <a:gd name="connsiteY8058" fmla="*/ 1045251 h 7209248"/>
              <a:gd name="connsiteX8059" fmla="*/ 5792185 w 7427256"/>
              <a:gd name="connsiteY8059" fmla="*/ 1031813 h 7209248"/>
              <a:gd name="connsiteX8060" fmla="*/ 5778745 w 7427256"/>
              <a:gd name="connsiteY8060" fmla="*/ 1018374 h 7209248"/>
              <a:gd name="connsiteX8061" fmla="*/ 5778745 w 7427256"/>
              <a:gd name="connsiteY8061" fmla="*/ 1004935 h 7209248"/>
              <a:gd name="connsiteX8062" fmla="*/ 5787705 w 7427256"/>
              <a:gd name="connsiteY8062" fmla="*/ 1000455 h 7209248"/>
              <a:gd name="connsiteX8063" fmla="*/ 5796664 w 7427256"/>
              <a:gd name="connsiteY8063" fmla="*/ 1004935 h 7209248"/>
              <a:gd name="connsiteX8064" fmla="*/ 5805624 w 7427256"/>
              <a:gd name="connsiteY8064" fmla="*/ 973577 h 7209248"/>
              <a:gd name="connsiteX8065" fmla="*/ 5805624 w 7427256"/>
              <a:gd name="connsiteY8065" fmla="*/ 955968 h 7209248"/>
              <a:gd name="connsiteX8066" fmla="*/ 5546924 w 7427256"/>
              <a:gd name="connsiteY8066" fmla="*/ 950059 h 7209248"/>
              <a:gd name="connsiteX8067" fmla="*/ 5554763 w 7427256"/>
              <a:gd name="connsiteY8067" fmla="*/ 951180 h 7209248"/>
              <a:gd name="connsiteX8068" fmla="*/ 5563723 w 7427256"/>
              <a:gd name="connsiteY8068" fmla="*/ 969097 h 7209248"/>
              <a:gd name="connsiteX8069" fmla="*/ 5554763 w 7427256"/>
              <a:gd name="connsiteY8069" fmla="*/ 982537 h 7209248"/>
              <a:gd name="connsiteX8070" fmla="*/ 5541324 w 7427256"/>
              <a:gd name="connsiteY8070" fmla="*/ 973577 h 7209248"/>
              <a:gd name="connsiteX8071" fmla="*/ 5541324 w 7427256"/>
              <a:gd name="connsiteY8071" fmla="*/ 955659 h 7209248"/>
              <a:gd name="connsiteX8072" fmla="*/ 5546924 w 7427256"/>
              <a:gd name="connsiteY8072" fmla="*/ 950059 h 7209248"/>
              <a:gd name="connsiteX8073" fmla="*/ 4990328 w 7427256"/>
              <a:gd name="connsiteY8073" fmla="*/ 950059 h 7209248"/>
              <a:gd name="connsiteX8074" fmla="*/ 4985848 w 7427256"/>
              <a:gd name="connsiteY8074" fmla="*/ 951180 h 7209248"/>
              <a:gd name="connsiteX8075" fmla="*/ 4985848 w 7427256"/>
              <a:gd name="connsiteY8075" fmla="*/ 960138 h 7209248"/>
              <a:gd name="connsiteX8076" fmla="*/ 4994806 w 7427256"/>
              <a:gd name="connsiteY8076" fmla="*/ 964619 h 7209248"/>
              <a:gd name="connsiteX8077" fmla="*/ 4994806 w 7427256"/>
              <a:gd name="connsiteY8077" fmla="*/ 955659 h 7209248"/>
              <a:gd name="connsiteX8078" fmla="*/ 4990328 w 7427256"/>
              <a:gd name="connsiteY8078" fmla="*/ 950059 h 7209248"/>
              <a:gd name="connsiteX8079" fmla="*/ 5662274 w 7427256"/>
              <a:gd name="connsiteY8079" fmla="*/ 946700 h 7209248"/>
              <a:gd name="connsiteX8080" fmla="*/ 5671234 w 7427256"/>
              <a:gd name="connsiteY8080" fmla="*/ 955659 h 7209248"/>
              <a:gd name="connsiteX8081" fmla="*/ 5671234 w 7427256"/>
              <a:gd name="connsiteY8081" fmla="*/ 960138 h 7209248"/>
              <a:gd name="connsiteX8082" fmla="*/ 5662274 w 7427256"/>
              <a:gd name="connsiteY8082" fmla="*/ 964619 h 7209248"/>
              <a:gd name="connsiteX8083" fmla="*/ 5662274 w 7427256"/>
              <a:gd name="connsiteY8083" fmla="*/ 955659 h 7209248"/>
              <a:gd name="connsiteX8084" fmla="*/ 5035124 w 7427256"/>
              <a:gd name="connsiteY8084" fmla="*/ 946700 h 7209248"/>
              <a:gd name="connsiteX8085" fmla="*/ 5017206 w 7427256"/>
              <a:gd name="connsiteY8085" fmla="*/ 964619 h 7209248"/>
              <a:gd name="connsiteX8086" fmla="*/ 5044083 w 7427256"/>
              <a:gd name="connsiteY8086" fmla="*/ 973577 h 7209248"/>
              <a:gd name="connsiteX8087" fmla="*/ 5026164 w 7427256"/>
              <a:gd name="connsiteY8087" fmla="*/ 955659 h 7209248"/>
              <a:gd name="connsiteX8088" fmla="*/ 5035124 w 7427256"/>
              <a:gd name="connsiteY8088" fmla="*/ 946700 h 7209248"/>
              <a:gd name="connsiteX8089" fmla="*/ 4889536 w 7427256"/>
              <a:gd name="connsiteY8089" fmla="*/ 942220 h 7209248"/>
              <a:gd name="connsiteX8090" fmla="*/ 4882816 w 7427256"/>
              <a:gd name="connsiteY8090" fmla="*/ 946700 h 7209248"/>
              <a:gd name="connsiteX8091" fmla="*/ 4873858 w 7427256"/>
              <a:gd name="connsiteY8091" fmla="*/ 946700 h 7209248"/>
              <a:gd name="connsiteX8092" fmla="*/ 4873858 w 7427256"/>
              <a:gd name="connsiteY8092" fmla="*/ 955659 h 7209248"/>
              <a:gd name="connsiteX8093" fmla="*/ 4882816 w 7427256"/>
              <a:gd name="connsiteY8093" fmla="*/ 955659 h 7209248"/>
              <a:gd name="connsiteX8094" fmla="*/ 4891775 w 7427256"/>
              <a:gd name="connsiteY8094" fmla="*/ 946700 h 7209248"/>
              <a:gd name="connsiteX8095" fmla="*/ 4889536 w 7427256"/>
              <a:gd name="connsiteY8095" fmla="*/ 942220 h 7209248"/>
              <a:gd name="connsiteX8096" fmla="*/ 5948972 w 7427256"/>
              <a:gd name="connsiteY8096" fmla="*/ 937741 h 7209248"/>
              <a:gd name="connsiteX8097" fmla="*/ 5948972 w 7427256"/>
              <a:gd name="connsiteY8097" fmla="*/ 946700 h 7209248"/>
              <a:gd name="connsiteX8098" fmla="*/ 5944492 w 7427256"/>
              <a:gd name="connsiteY8098" fmla="*/ 942220 h 7209248"/>
              <a:gd name="connsiteX8099" fmla="*/ 5948972 w 7427256"/>
              <a:gd name="connsiteY8099" fmla="*/ 937741 h 7209248"/>
              <a:gd name="connsiteX8100" fmla="*/ 5724990 w 7427256"/>
              <a:gd name="connsiteY8100" fmla="*/ 937741 h 7209248"/>
              <a:gd name="connsiteX8101" fmla="*/ 5733948 w 7427256"/>
              <a:gd name="connsiteY8101" fmla="*/ 946700 h 7209248"/>
              <a:gd name="connsiteX8102" fmla="*/ 5724990 w 7427256"/>
              <a:gd name="connsiteY8102" fmla="*/ 946700 h 7209248"/>
              <a:gd name="connsiteX8103" fmla="*/ 5716031 w 7427256"/>
              <a:gd name="connsiteY8103" fmla="*/ 946700 h 7209248"/>
              <a:gd name="connsiteX8104" fmla="*/ 5716031 w 7427256"/>
              <a:gd name="connsiteY8104" fmla="*/ 942220 h 7209248"/>
              <a:gd name="connsiteX8105" fmla="*/ 5724990 w 7427256"/>
              <a:gd name="connsiteY8105" fmla="*/ 937741 h 7209248"/>
              <a:gd name="connsiteX8106" fmla="*/ 4963450 w 7427256"/>
              <a:gd name="connsiteY8106" fmla="*/ 937741 h 7209248"/>
              <a:gd name="connsiteX8107" fmla="*/ 4963450 w 7427256"/>
              <a:gd name="connsiteY8107" fmla="*/ 951180 h 7209248"/>
              <a:gd name="connsiteX8108" fmla="*/ 4963450 w 7427256"/>
              <a:gd name="connsiteY8108" fmla="*/ 955659 h 7209248"/>
              <a:gd name="connsiteX8109" fmla="*/ 4972409 w 7427256"/>
              <a:gd name="connsiteY8109" fmla="*/ 955659 h 7209248"/>
              <a:gd name="connsiteX8110" fmla="*/ 4972409 w 7427256"/>
              <a:gd name="connsiteY8110" fmla="*/ 946700 h 7209248"/>
              <a:gd name="connsiteX8111" fmla="*/ 5438292 w 7427256"/>
              <a:gd name="connsiteY8111" fmla="*/ 928781 h 7209248"/>
              <a:gd name="connsiteX8112" fmla="*/ 5447251 w 7427256"/>
              <a:gd name="connsiteY8112" fmla="*/ 928781 h 7209248"/>
              <a:gd name="connsiteX8113" fmla="*/ 5447251 w 7427256"/>
              <a:gd name="connsiteY8113" fmla="*/ 937741 h 7209248"/>
              <a:gd name="connsiteX8114" fmla="*/ 4918654 w 7427256"/>
              <a:gd name="connsiteY8114" fmla="*/ 928781 h 7209248"/>
              <a:gd name="connsiteX8115" fmla="*/ 4927612 w 7427256"/>
              <a:gd name="connsiteY8115" fmla="*/ 946700 h 7209248"/>
              <a:gd name="connsiteX8116" fmla="*/ 4936572 w 7427256"/>
              <a:gd name="connsiteY8116" fmla="*/ 946700 h 7209248"/>
              <a:gd name="connsiteX8117" fmla="*/ 4927612 w 7427256"/>
              <a:gd name="connsiteY8117" fmla="*/ 928781 h 7209248"/>
              <a:gd name="connsiteX8118" fmla="*/ 2069597 w 7427256"/>
              <a:gd name="connsiteY8118" fmla="*/ 928781 h 7209248"/>
              <a:gd name="connsiteX8119" fmla="*/ 2051679 w 7427256"/>
              <a:gd name="connsiteY8119" fmla="*/ 937741 h 7209248"/>
              <a:gd name="connsiteX8120" fmla="*/ 2006883 w 7427256"/>
              <a:gd name="connsiteY8120" fmla="*/ 946700 h 7209248"/>
              <a:gd name="connsiteX8121" fmla="*/ 2006883 w 7427256"/>
              <a:gd name="connsiteY8121" fmla="*/ 964619 h 7209248"/>
              <a:gd name="connsiteX8122" fmla="*/ 2015841 w 7427256"/>
              <a:gd name="connsiteY8122" fmla="*/ 964619 h 7209248"/>
              <a:gd name="connsiteX8123" fmla="*/ 2006883 w 7427256"/>
              <a:gd name="connsiteY8123" fmla="*/ 973577 h 7209248"/>
              <a:gd name="connsiteX8124" fmla="*/ 2006883 w 7427256"/>
              <a:gd name="connsiteY8124" fmla="*/ 987016 h 7209248"/>
              <a:gd name="connsiteX8125" fmla="*/ 2042719 w 7427256"/>
              <a:gd name="connsiteY8125" fmla="*/ 991496 h 7209248"/>
              <a:gd name="connsiteX8126" fmla="*/ 2060638 w 7427256"/>
              <a:gd name="connsiteY8126" fmla="*/ 991496 h 7209248"/>
              <a:gd name="connsiteX8127" fmla="*/ 2060638 w 7427256"/>
              <a:gd name="connsiteY8127" fmla="*/ 964619 h 7209248"/>
              <a:gd name="connsiteX8128" fmla="*/ 5691393 w 7427256"/>
              <a:gd name="connsiteY8128" fmla="*/ 924301 h 7209248"/>
              <a:gd name="connsiteX8129" fmla="*/ 5698112 w 7427256"/>
              <a:gd name="connsiteY8129" fmla="*/ 928781 h 7209248"/>
              <a:gd name="connsiteX8130" fmla="*/ 5689152 w 7427256"/>
              <a:gd name="connsiteY8130" fmla="*/ 928781 h 7209248"/>
              <a:gd name="connsiteX8131" fmla="*/ 5691393 w 7427256"/>
              <a:gd name="connsiteY8131" fmla="*/ 924301 h 7209248"/>
              <a:gd name="connsiteX8132" fmla="*/ 5724990 w 7427256"/>
              <a:gd name="connsiteY8132" fmla="*/ 919822 h 7209248"/>
              <a:gd name="connsiteX8133" fmla="*/ 5733948 w 7427256"/>
              <a:gd name="connsiteY8133" fmla="*/ 919822 h 7209248"/>
              <a:gd name="connsiteX8134" fmla="*/ 5742908 w 7427256"/>
              <a:gd name="connsiteY8134" fmla="*/ 919822 h 7209248"/>
              <a:gd name="connsiteX8135" fmla="*/ 5733948 w 7427256"/>
              <a:gd name="connsiteY8135" fmla="*/ 928781 h 7209248"/>
              <a:gd name="connsiteX8136" fmla="*/ 5724990 w 7427256"/>
              <a:gd name="connsiteY8136" fmla="*/ 928781 h 7209248"/>
              <a:gd name="connsiteX8137" fmla="*/ 5724990 w 7427256"/>
              <a:gd name="connsiteY8137" fmla="*/ 919822 h 7209248"/>
              <a:gd name="connsiteX8138" fmla="*/ 5070961 w 7427256"/>
              <a:gd name="connsiteY8138" fmla="*/ 919822 h 7209248"/>
              <a:gd name="connsiteX8139" fmla="*/ 5062002 w 7427256"/>
              <a:gd name="connsiteY8139" fmla="*/ 928781 h 7209248"/>
              <a:gd name="connsiteX8140" fmla="*/ 5070961 w 7427256"/>
              <a:gd name="connsiteY8140" fmla="*/ 937741 h 7209248"/>
              <a:gd name="connsiteX8141" fmla="*/ 5079921 w 7427256"/>
              <a:gd name="connsiteY8141" fmla="*/ 928781 h 7209248"/>
              <a:gd name="connsiteX8142" fmla="*/ 5075441 w 7427256"/>
              <a:gd name="connsiteY8142" fmla="*/ 924301 h 7209248"/>
              <a:gd name="connsiteX8143" fmla="*/ 5070961 w 7427256"/>
              <a:gd name="connsiteY8143" fmla="*/ 919822 h 7209248"/>
              <a:gd name="connsiteX8144" fmla="*/ 4784265 w 7427256"/>
              <a:gd name="connsiteY8144" fmla="*/ 919822 h 7209248"/>
              <a:gd name="connsiteX8145" fmla="*/ 4784265 w 7427256"/>
              <a:gd name="connsiteY8145" fmla="*/ 928781 h 7209248"/>
              <a:gd name="connsiteX8146" fmla="*/ 4820101 w 7427256"/>
              <a:gd name="connsiteY8146" fmla="*/ 937741 h 7209248"/>
              <a:gd name="connsiteX8147" fmla="*/ 4802182 w 7427256"/>
              <a:gd name="connsiteY8147" fmla="*/ 928781 h 7209248"/>
              <a:gd name="connsiteX8148" fmla="*/ 4793224 w 7427256"/>
              <a:gd name="connsiteY8148" fmla="*/ 919822 h 7209248"/>
              <a:gd name="connsiteX8149" fmla="*/ 4784265 w 7427256"/>
              <a:gd name="connsiteY8149" fmla="*/ 919822 h 7209248"/>
              <a:gd name="connsiteX8150" fmla="*/ 4811142 w 7427256"/>
              <a:gd name="connsiteY8150" fmla="*/ 910862 h 7209248"/>
              <a:gd name="connsiteX8151" fmla="*/ 4820101 w 7427256"/>
              <a:gd name="connsiteY8151" fmla="*/ 919822 h 7209248"/>
              <a:gd name="connsiteX8152" fmla="*/ 4820101 w 7427256"/>
              <a:gd name="connsiteY8152" fmla="*/ 910862 h 7209248"/>
              <a:gd name="connsiteX8153" fmla="*/ 4811142 w 7427256"/>
              <a:gd name="connsiteY8153" fmla="*/ 910862 h 7209248"/>
              <a:gd name="connsiteX8154" fmla="*/ 5922094 w 7427256"/>
              <a:gd name="connsiteY8154" fmla="*/ 901903 h 7209248"/>
              <a:gd name="connsiteX8155" fmla="*/ 5957932 w 7427256"/>
              <a:gd name="connsiteY8155" fmla="*/ 910862 h 7209248"/>
              <a:gd name="connsiteX8156" fmla="*/ 5989288 w 7427256"/>
              <a:gd name="connsiteY8156" fmla="*/ 915342 h 7209248"/>
              <a:gd name="connsiteX8157" fmla="*/ 6020646 w 7427256"/>
              <a:gd name="connsiteY8157" fmla="*/ 919822 h 7209248"/>
              <a:gd name="connsiteX8158" fmla="*/ 6047525 w 7427256"/>
              <a:gd name="connsiteY8158" fmla="*/ 933261 h 7209248"/>
              <a:gd name="connsiteX8159" fmla="*/ 6065442 w 7427256"/>
              <a:gd name="connsiteY8159" fmla="*/ 928781 h 7209248"/>
              <a:gd name="connsiteX8160" fmla="*/ 6074402 w 7427256"/>
              <a:gd name="connsiteY8160" fmla="*/ 919822 h 7209248"/>
              <a:gd name="connsiteX8161" fmla="*/ 6074402 w 7427256"/>
              <a:gd name="connsiteY8161" fmla="*/ 955659 h 7209248"/>
              <a:gd name="connsiteX8162" fmla="*/ 6065442 w 7427256"/>
              <a:gd name="connsiteY8162" fmla="*/ 955659 h 7209248"/>
              <a:gd name="connsiteX8163" fmla="*/ 6074402 w 7427256"/>
              <a:gd name="connsiteY8163" fmla="*/ 964619 h 7209248"/>
              <a:gd name="connsiteX8164" fmla="*/ 6074402 w 7427256"/>
              <a:gd name="connsiteY8164" fmla="*/ 991496 h 7209248"/>
              <a:gd name="connsiteX8165" fmla="*/ 6056484 w 7427256"/>
              <a:gd name="connsiteY8165" fmla="*/ 1000455 h 7209248"/>
              <a:gd name="connsiteX8166" fmla="*/ 6056484 w 7427256"/>
              <a:gd name="connsiteY8166" fmla="*/ 1009415 h 7209248"/>
              <a:gd name="connsiteX8167" fmla="*/ 6052004 w 7427256"/>
              <a:gd name="connsiteY8167" fmla="*/ 1022854 h 7209248"/>
              <a:gd name="connsiteX8168" fmla="*/ 6038565 w 7427256"/>
              <a:gd name="connsiteY8168" fmla="*/ 1018374 h 7209248"/>
              <a:gd name="connsiteX8169" fmla="*/ 6029606 w 7427256"/>
              <a:gd name="connsiteY8169" fmla="*/ 1000455 h 7209248"/>
              <a:gd name="connsiteX8170" fmla="*/ 6011688 w 7427256"/>
              <a:gd name="connsiteY8170" fmla="*/ 955659 h 7209248"/>
              <a:gd name="connsiteX8171" fmla="*/ 6002728 w 7427256"/>
              <a:gd name="connsiteY8171" fmla="*/ 946700 h 7209248"/>
              <a:gd name="connsiteX8172" fmla="*/ 5998248 w 7427256"/>
              <a:gd name="connsiteY8172" fmla="*/ 942220 h 7209248"/>
              <a:gd name="connsiteX8173" fmla="*/ 5975850 w 7427256"/>
              <a:gd name="connsiteY8173" fmla="*/ 937741 h 7209248"/>
              <a:gd name="connsiteX8174" fmla="*/ 5957932 w 7427256"/>
              <a:gd name="connsiteY8174" fmla="*/ 924301 h 7209248"/>
              <a:gd name="connsiteX8175" fmla="*/ 5931054 w 7427256"/>
              <a:gd name="connsiteY8175" fmla="*/ 910862 h 7209248"/>
              <a:gd name="connsiteX8176" fmla="*/ 5030644 w 7427256"/>
              <a:gd name="connsiteY8176" fmla="*/ 897423 h 7209248"/>
              <a:gd name="connsiteX8177" fmla="*/ 5017206 w 7427256"/>
              <a:gd name="connsiteY8177" fmla="*/ 901903 h 7209248"/>
              <a:gd name="connsiteX8178" fmla="*/ 5008246 w 7427256"/>
              <a:gd name="connsiteY8178" fmla="*/ 901903 h 7209248"/>
              <a:gd name="connsiteX8179" fmla="*/ 5017206 w 7427256"/>
              <a:gd name="connsiteY8179" fmla="*/ 910862 h 7209248"/>
              <a:gd name="connsiteX8180" fmla="*/ 5035124 w 7427256"/>
              <a:gd name="connsiteY8180" fmla="*/ 901903 h 7209248"/>
              <a:gd name="connsiteX8181" fmla="*/ 5030644 w 7427256"/>
              <a:gd name="connsiteY8181" fmla="*/ 897423 h 7209248"/>
              <a:gd name="connsiteX8182" fmla="*/ 6244630 w 7427256"/>
              <a:gd name="connsiteY8182" fmla="*/ 892943 h 7209248"/>
              <a:gd name="connsiteX8183" fmla="*/ 6249108 w 7427256"/>
              <a:gd name="connsiteY8183" fmla="*/ 897423 h 7209248"/>
              <a:gd name="connsiteX8184" fmla="*/ 6244630 w 7427256"/>
              <a:gd name="connsiteY8184" fmla="*/ 901903 h 7209248"/>
              <a:gd name="connsiteX8185" fmla="*/ 6244630 w 7427256"/>
              <a:gd name="connsiteY8185" fmla="*/ 892943 h 7209248"/>
              <a:gd name="connsiteX8186" fmla="*/ 5070961 w 7427256"/>
              <a:gd name="connsiteY8186" fmla="*/ 892943 h 7209248"/>
              <a:gd name="connsiteX8187" fmla="*/ 5070961 w 7427256"/>
              <a:gd name="connsiteY8187" fmla="*/ 897423 h 7209248"/>
              <a:gd name="connsiteX8188" fmla="*/ 5079921 w 7427256"/>
              <a:gd name="connsiteY8188" fmla="*/ 901903 h 7209248"/>
              <a:gd name="connsiteX8189" fmla="*/ 5088880 w 7427256"/>
              <a:gd name="connsiteY8189" fmla="*/ 901903 h 7209248"/>
              <a:gd name="connsiteX8190" fmla="*/ 5070961 w 7427256"/>
              <a:gd name="connsiteY8190" fmla="*/ 892943 h 7209248"/>
              <a:gd name="connsiteX8191" fmla="*/ 6056484 w 7427256"/>
              <a:gd name="connsiteY8191" fmla="*/ 883985 h 7209248"/>
              <a:gd name="connsiteX8192" fmla="*/ 6069922 w 7427256"/>
              <a:gd name="connsiteY8192" fmla="*/ 883985 h 7209248"/>
              <a:gd name="connsiteX8193" fmla="*/ 6074402 w 7427256"/>
              <a:gd name="connsiteY8193" fmla="*/ 883985 h 7209248"/>
              <a:gd name="connsiteX8194" fmla="*/ 6065442 w 7427256"/>
              <a:gd name="connsiteY8194" fmla="*/ 892943 h 7209248"/>
              <a:gd name="connsiteX8195" fmla="*/ 6038565 w 7427256"/>
              <a:gd name="connsiteY8195" fmla="*/ 883985 h 7209248"/>
              <a:gd name="connsiteX8196" fmla="*/ 6038565 w 7427256"/>
              <a:gd name="connsiteY8196" fmla="*/ 888464 h 7209248"/>
              <a:gd name="connsiteX8197" fmla="*/ 6047525 w 7427256"/>
              <a:gd name="connsiteY8197" fmla="*/ 901903 h 7209248"/>
              <a:gd name="connsiteX8198" fmla="*/ 6020646 w 7427256"/>
              <a:gd name="connsiteY8198" fmla="*/ 901903 h 7209248"/>
              <a:gd name="connsiteX8199" fmla="*/ 6011688 w 7427256"/>
              <a:gd name="connsiteY8199" fmla="*/ 892943 h 7209248"/>
              <a:gd name="connsiteX8200" fmla="*/ 6029606 w 7427256"/>
              <a:gd name="connsiteY8200" fmla="*/ 892943 h 7209248"/>
              <a:gd name="connsiteX8201" fmla="*/ 5707071 w 7427256"/>
              <a:gd name="connsiteY8201" fmla="*/ 879504 h 7209248"/>
              <a:gd name="connsiteX8202" fmla="*/ 5716031 w 7427256"/>
              <a:gd name="connsiteY8202" fmla="*/ 883985 h 7209248"/>
              <a:gd name="connsiteX8203" fmla="*/ 5716031 w 7427256"/>
              <a:gd name="connsiteY8203" fmla="*/ 892943 h 7209248"/>
              <a:gd name="connsiteX8204" fmla="*/ 5707071 w 7427256"/>
              <a:gd name="connsiteY8204" fmla="*/ 901903 h 7209248"/>
              <a:gd name="connsiteX8205" fmla="*/ 5698112 w 7427256"/>
              <a:gd name="connsiteY8205" fmla="*/ 910862 h 7209248"/>
              <a:gd name="connsiteX8206" fmla="*/ 5662274 w 7427256"/>
              <a:gd name="connsiteY8206" fmla="*/ 910862 h 7209248"/>
              <a:gd name="connsiteX8207" fmla="*/ 5662274 w 7427256"/>
              <a:gd name="connsiteY8207" fmla="*/ 901903 h 7209248"/>
              <a:gd name="connsiteX8208" fmla="*/ 5675714 w 7427256"/>
              <a:gd name="connsiteY8208" fmla="*/ 897423 h 7209248"/>
              <a:gd name="connsiteX8209" fmla="*/ 5684674 w 7427256"/>
              <a:gd name="connsiteY8209" fmla="*/ 892943 h 7209248"/>
              <a:gd name="connsiteX8210" fmla="*/ 5693632 w 7427256"/>
              <a:gd name="connsiteY8210" fmla="*/ 892943 h 7209248"/>
              <a:gd name="connsiteX8211" fmla="*/ 5698112 w 7427256"/>
              <a:gd name="connsiteY8211" fmla="*/ 883985 h 7209248"/>
              <a:gd name="connsiteX8212" fmla="*/ 5707071 w 7427256"/>
              <a:gd name="connsiteY8212" fmla="*/ 879504 h 7209248"/>
              <a:gd name="connsiteX8213" fmla="*/ 5205350 w 7427256"/>
              <a:gd name="connsiteY8213" fmla="*/ 878385 h 7209248"/>
              <a:gd name="connsiteX8214" fmla="*/ 5196392 w 7427256"/>
              <a:gd name="connsiteY8214" fmla="*/ 883985 h 7209248"/>
              <a:gd name="connsiteX8215" fmla="*/ 5196392 w 7427256"/>
              <a:gd name="connsiteY8215" fmla="*/ 910862 h 7209248"/>
              <a:gd name="connsiteX8216" fmla="*/ 5214310 w 7427256"/>
              <a:gd name="connsiteY8216" fmla="*/ 901903 h 7209248"/>
              <a:gd name="connsiteX8217" fmla="*/ 5214310 w 7427256"/>
              <a:gd name="connsiteY8217" fmla="*/ 879504 h 7209248"/>
              <a:gd name="connsiteX8218" fmla="*/ 5205350 w 7427256"/>
              <a:gd name="connsiteY8218" fmla="*/ 878385 h 7209248"/>
              <a:gd name="connsiteX8219" fmla="*/ 5904176 w 7427256"/>
              <a:gd name="connsiteY8219" fmla="*/ 866066 h 7209248"/>
              <a:gd name="connsiteX8220" fmla="*/ 5922094 w 7427256"/>
              <a:gd name="connsiteY8220" fmla="*/ 875026 h 7209248"/>
              <a:gd name="connsiteX8221" fmla="*/ 5886257 w 7427256"/>
              <a:gd name="connsiteY8221" fmla="*/ 892943 h 7209248"/>
              <a:gd name="connsiteX8222" fmla="*/ 5868338 w 7427256"/>
              <a:gd name="connsiteY8222" fmla="*/ 883985 h 7209248"/>
              <a:gd name="connsiteX8223" fmla="*/ 5850420 w 7427256"/>
              <a:gd name="connsiteY8223" fmla="*/ 879504 h 7209248"/>
              <a:gd name="connsiteX8224" fmla="*/ 5868338 w 7427256"/>
              <a:gd name="connsiteY8224" fmla="*/ 875026 h 7209248"/>
              <a:gd name="connsiteX8225" fmla="*/ 5993768 w 7427256"/>
              <a:gd name="connsiteY8225" fmla="*/ 857107 h 7209248"/>
              <a:gd name="connsiteX8226" fmla="*/ 6002728 w 7427256"/>
              <a:gd name="connsiteY8226" fmla="*/ 857107 h 7209248"/>
              <a:gd name="connsiteX8227" fmla="*/ 5998248 w 7427256"/>
              <a:gd name="connsiteY8227" fmla="*/ 870546 h 7209248"/>
              <a:gd name="connsiteX8228" fmla="*/ 5993768 w 7427256"/>
              <a:gd name="connsiteY8228" fmla="*/ 875026 h 7209248"/>
              <a:gd name="connsiteX8229" fmla="*/ 5993768 w 7427256"/>
              <a:gd name="connsiteY8229" fmla="*/ 892943 h 7209248"/>
              <a:gd name="connsiteX8230" fmla="*/ 5975850 w 7427256"/>
              <a:gd name="connsiteY8230" fmla="*/ 875026 h 7209248"/>
              <a:gd name="connsiteX8231" fmla="*/ 5966891 w 7427256"/>
              <a:gd name="connsiteY8231" fmla="*/ 866066 h 7209248"/>
              <a:gd name="connsiteX8232" fmla="*/ 5984810 w 7427256"/>
              <a:gd name="connsiteY8232" fmla="*/ 861587 h 7209248"/>
              <a:gd name="connsiteX8233" fmla="*/ 5993768 w 7427256"/>
              <a:gd name="connsiteY8233" fmla="*/ 857107 h 7209248"/>
              <a:gd name="connsiteX8234" fmla="*/ 5133676 w 7427256"/>
              <a:gd name="connsiteY8234" fmla="*/ 857107 h 7209248"/>
              <a:gd name="connsiteX8235" fmla="*/ 5133676 w 7427256"/>
              <a:gd name="connsiteY8235" fmla="*/ 866066 h 7209248"/>
              <a:gd name="connsiteX8236" fmla="*/ 5142636 w 7427256"/>
              <a:gd name="connsiteY8236" fmla="*/ 866066 h 7209248"/>
              <a:gd name="connsiteX8237" fmla="*/ 5151595 w 7427256"/>
              <a:gd name="connsiteY8237" fmla="*/ 866066 h 7209248"/>
              <a:gd name="connsiteX8238" fmla="*/ 5151595 w 7427256"/>
              <a:gd name="connsiteY8238" fmla="*/ 857107 h 7209248"/>
              <a:gd name="connsiteX8239" fmla="*/ 5142636 w 7427256"/>
              <a:gd name="connsiteY8239" fmla="*/ 857107 h 7209248"/>
              <a:gd name="connsiteX8240" fmla="*/ 5133676 w 7427256"/>
              <a:gd name="connsiteY8240" fmla="*/ 857107 h 7209248"/>
              <a:gd name="connsiteX8241" fmla="*/ 6046406 w 7427256"/>
              <a:gd name="connsiteY8241" fmla="*/ 850387 h 7209248"/>
              <a:gd name="connsiteX8242" fmla="*/ 6052004 w 7427256"/>
              <a:gd name="connsiteY8242" fmla="*/ 852627 h 7209248"/>
              <a:gd name="connsiteX8243" fmla="*/ 6056484 w 7427256"/>
              <a:gd name="connsiteY8243" fmla="*/ 866066 h 7209248"/>
              <a:gd name="connsiteX8244" fmla="*/ 6047525 w 7427256"/>
              <a:gd name="connsiteY8244" fmla="*/ 875026 h 7209248"/>
              <a:gd name="connsiteX8245" fmla="*/ 6034085 w 7427256"/>
              <a:gd name="connsiteY8245" fmla="*/ 866066 h 7209248"/>
              <a:gd name="connsiteX8246" fmla="*/ 6038565 w 7427256"/>
              <a:gd name="connsiteY8246" fmla="*/ 852627 h 7209248"/>
              <a:gd name="connsiteX8247" fmla="*/ 6046406 w 7427256"/>
              <a:gd name="connsiteY8247" fmla="*/ 850387 h 7209248"/>
              <a:gd name="connsiteX8248" fmla="*/ 1549958 w 7427256"/>
              <a:gd name="connsiteY8248" fmla="*/ 834708 h 7209248"/>
              <a:gd name="connsiteX8249" fmla="*/ 1558918 w 7427256"/>
              <a:gd name="connsiteY8249" fmla="*/ 839188 h 7209248"/>
              <a:gd name="connsiteX8250" fmla="*/ 1549958 w 7427256"/>
              <a:gd name="connsiteY8250" fmla="*/ 839188 h 7209248"/>
              <a:gd name="connsiteX8251" fmla="*/ 1540998 w 7427256"/>
              <a:gd name="connsiteY8251" fmla="*/ 839188 h 7209248"/>
              <a:gd name="connsiteX8252" fmla="*/ 1549958 w 7427256"/>
              <a:gd name="connsiteY8252" fmla="*/ 834708 h 7209248"/>
              <a:gd name="connsiteX8253" fmla="*/ 5303903 w 7427256"/>
              <a:gd name="connsiteY8253" fmla="*/ 830229 h 7209248"/>
              <a:gd name="connsiteX8254" fmla="*/ 5326300 w 7427256"/>
              <a:gd name="connsiteY8254" fmla="*/ 834708 h 7209248"/>
              <a:gd name="connsiteX8255" fmla="*/ 5321822 w 7427256"/>
              <a:gd name="connsiteY8255" fmla="*/ 848147 h 7209248"/>
              <a:gd name="connsiteX8256" fmla="*/ 5317342 w 7427256"/>
              <a:gd name="connsiteY8256" fmla="*/ 852627 h 7209248"/>
              <a:gd name="connsiteX8257" fmla="*/ 5321822 w 7427256"/>
              <a:gd name="connsiteY8257" fmla="*/ 866066 h 7209248"/>
              <a:gd name="connsiteX8258" fmla="*/ 5375577 w 7427256"/>
              <a:gd name="connsiteY8258" fmla="*/ 857107 h 7209248"/>
              <a:gd name="connsiteX8259" fmla="*/ 5389016 w 7427256"/>
              <a:gd name="connsiteY8259" fmla="*/ 848147 h 7209248"/>
              <a:gd name="connsiteX8260" fmla="*/ 5393496 w 7427256"/>
              <a:gd name="connsiteY8260" fmla="*/ 848147 h 7209248"/>
              <a:gd name="connsiteX8261" fmla="*/ 5393496 w 7427256"/>
              <a:gd name="connsiteY8261" fmla="*/ 839188 h 7209248"/>
              <a:gd name="connsiteX8262" fmla="*/ 5402454 w 7427256"/>
              <a:gd name="connsiteY8262" fmla="*/ 830229 h 7209248"/>
              <a:gd name="connsiteX8263" fmla="*/ 5429334 w 7427256"/>
              <a:gd name="connsiteY8263" fmla="*/ 839188 h 7209248"/>
              <a:gd name="connsiteX8264" fmla="*/ 5456211 w 7427256"/>
              <a:gd name="connsiteY8264" fmla="*/ 857107 h 7209248"/>
              <a:gd name="connsiteX8265" fmla="*/ 5420374 w 7427256"/>
              <a:gd name="connsiteY8265" fmla="*/ 866066 h 7209248"/>
              <a:gd name="connsiteX8266" fmla="*/ 5406934 w 7427256"/>
              <a:gd name="connsiteY8266" fmla="*/ 857107 h 7209248"/>
              <a:gd name="connsiteX8267" fmla="*/ 5397976 w 7427256"/>
              <a:gd name="connsiteY8267" fmla="*/ 875026 h 7209248"/>
              <a:gd name="connsiteX8268" fmla="*/ 5393496 w 7427256"/>
              <a:gd name="connsiteY8268" fmla="*/ 901903 h 7209248"/>
              <a:gd name="connsiteX8269" fmla="*/ 5393496 w 7427256"/>
              <a:gd name="connsiteY8269" fmla="*/ 919822 h 7209248"/>
              <a:gd name="connsiteX8270" fmla="*/ 5393496 w 7427256"/>
              <a:gd name="connsiteY8270" fmla="*/ 928781 h 7209248"/>
              <a:gd name="connsiteX8271" fmla="*/ 5348700 w 7427256"/>
              <a:gd name="connsiteY8271" fmla="*/ 928781 h 7209248"/>
              <a:gd name="connsiteX8272" fmla="*/ 5357658 w 7427256"/>
              <a:gd name="connsiteY8272" fmla="*/ 919822 h 7209248"/>
              <a:gd name="connsiteX8273" fmla="*/ 5371097 w 7427256"/>
              <a:gd name="connsiteY8273" fmla="*/ 924301 h 7209248"/>
              <a:gd name="connsiteX8274" fmla="*/ 5366618 w 7427256"/>
              <a:gd name="connsiteY8274" fmla="*/ 901903 h 7209248"/>
              <a:gd name="connsiteX8275" fmla="*/ 5362138 w 7427256"/>
              <a:gd name="connsiteY8275" fmla="*/ 897423 h 7209248"/>
              <a:gd name="connsiteX8276" fmla="*/ 5357658 w 7427256"/>
              <a:gd name="connsiteY8276" fmla="*/ 892943 h 7209248"/>
              <a:gd name="connsiteX8277" fmla="*/ 5339740 w 7427256"/>
              <a:gd name="connsiteY8277" fmla="*/ 883985 h 7209248"/>
              <a:gd name="connsiteX8278" fmla="*/ 5321822 w 7427256"/>
              <a:gd name="connsiteY8278" fmla="*/ 875026 h 7209248"/>
              <a:gd name="connsiteX8279" fmla="*/ 5294943 w 7427256"/>
              <a:gd name="connsiteY8279" fmla="*/ 857107 h 7209248"/>
              <a:gd name="connsiteX8280" fmla="*/ 5281504 w 7427256"/>
              <a:gd name="connsiteY8280" fmla="*/ 834708 h 7209248"/>
              <a:gd name="connsiteX8281" fmla="*/ 5303903 w 7427256"/>
              <a:gd name="connsiteY8281" fmla="*/ 830229 h 7209248"/>
              <a:gd name="connsiteX8282" fmla="*/ 4838020 w 7427256"/>
              <a:gd name="connsiteY8282" fmla="*/ 830229 h 7209248"/>
              <a:gd name="connsiteX8283" fmla="*/ 4829061 w 7427256"/>
              <a:gd name="connsiteY8283" fmla="*/ 848147 h 7209248"/>
              <a:gd name="connsiteX8284" fmla="*/ 4869378 w 7427256"/>
              <a:gd name="connsiteY8284" fmla="*/ 866066 h 7209248"/>
              <a:gd name="connsiteX8285" fmla="*/ 4900735 w 7427256"/>
              <a:gd name="connsiteY8285" fmla="*/ 857107 h 7209248"/>
              <a:gd name="connsiteX8286" fmla="*/ 4882816 w 7427256"/>
              <a:gd name="connsiteY8286" fmla="*/ 848147 h 7209248"/>
              <a:gd name="connsiteX8287" fmla="*/ 4846978 w 7427256"/>
              <a:gd name="connsiteY8287" fmla="*/ 839188 h 7209248"/>
              <a:gd name="connsiteX8288" fmla="*/ 4838020 w 7427256"/>
              <a:gd name="connsiteY8288" fmla="*/ 830229 h 7209248"/>
              <a:gd name="connsiteX8289" fmla="*/ 4739468 w 7427256"/>
              <a:gd name="connsiteY8289" fmla="*/ 830229 h 7209248"/>
              <a:gd name="connsiteX8290" fmla="*/ 4766346 w 7427256"/>
              <a:gd name="connsiteY8290" fmla="*/ 848147 h 7209248"/>
              <a:gd name="connsiteX8291" fmla="*/ 4784265 w 7427256"/>
              <a:gd name="connsiteY8291" fmla="*/ 848147 h 7209248"/>
              <a:gd name="connsiteX8292" fmla="*/ 4761866 w 7427256"/>
              <a:gd name="connsiteY8292" fmla="*/ 834708 h 7209248"/>
              <a:gd name="connsiteX8293" fmla="*/ 4739468 w 7427256"/>
              <a:gd name="connsiteY8293" fmla="*/ 830229 h 7209248"/>
              <a:gd name="connsiteX8294" fmla="*/ 4774717 w 7427256"/>
              <a:gd name="connsiteY8294" fmla="*/ 825235 h 7209248"/>
              <a:gd name="connsiteX8295" fmla="*/ 4775305 w 7427256"/>
              <a:gd name="connsiteY8295" fmla="*/ 825749 h 7209248"/>
              <a:gd name="connsiteX8296" fmla="*/ 4788744 w 7427256"/>
              <a:gd name="connsiteY8296" fmla="*/ 830229 h 7209248"/>
              <a:gd name="connsiteX8297" fmla="*/ 4802182 w 7427256"/>
              <a:gd name="connsiteY8297" fmla="*/ 830229 h 7209248"/>
              <a:gd name="connsiteX8298" fmla="*/ 5674594 w 7427256"/>
              <a:gd name="connsiteY8298" fmla="*/ 824630 h 7209248"/>
              <a:gd name="connsiteX8299" fmla="*/ 5684674 w 7427256"/>
              <a:gd name="connsiteY8299" fmla="*/ 825749 h 7209248"/>
              <a:gd name="connsiteX8300" fmla="*/ 5707071 w 7427256"/>
              <a:gd name="connsiteY8300" fmla="*/ 830229 h 7209248"/>
              <a:gd name="connsiteX8301" fmla="*/ 5729470 w 7427256"/>
              <a:gd name="connsiteY8301" fmla="*/ 834708 h 7209248"/>
              <a:gd name="connsiteX8302" fmla="*/ 5742908 w 7427256"/>
              <a:gd name="connsiteY8302" fmla="*/ 839188 h 7209248"/>
              <a:gd name="connsiteX8303" fmla="*/ 5733948 w 7427256"/>
              <a:gd name="connsiteY8303" fmla="*/ 848147 h 7209248"/>
              <a:gd name="connsiteX8304" fmla="*/ 5751868 w 7427256"/>
              <a:gd name="connsiteY8304" fmla="*/ 866066 h 7209248"/>
              <a:gd name="connsiteX8305" fmla="*/ 5774266 w 7427256"/>
              <a:gd name="connsiteY8305" fmla="*/ 857107 h 7209248"/>
              <a:gd name="connsiteX8306" fmla="*/ 5778745 w 7427256"/>
              <a:gd name="connsiteY8306" fmla="*/ 839188 h 7209248"/>
              <a:gd name="connsiteX8307" fmla="*/ 5787705 w 7427256"/>
              <a:gd name="connsiteY8307" fmla="*/ 830229 h 7209248"/>
              <a:gd name="connsiteX8308" fmla="*/ 5805624 w 7427256"/>
              <a:gd name="connsiteY8308" fmla="*/ 839188 h 7209248"/>
              <a:gd name="connsiteX8309" fmla="*/ 5805624 w 7427256"/>
              <a:gd name="connsiteY8309" fmla="*/ 848147 h 7209248"/>
              <a:gd name="connsiteX8310" fmla="*/ 5783225 w 7427256"/>
              <a:gd name="connsiteY8310" fmla="*/ 861587 h 7209248"/>
              <a:gd name="connsiteX8311" fmla="*/ 5760828 w 7427256"/>
              <a:gd name="connsiteY8311" fmla="*/ 875026 h 7209248"/>
              <a:gd name="connsiteX8312" fmla="*/ 5733948 w 7427256"/>
              <a:gd name="connsiteY8312" fmla="*/ 866066 h 7209248"/>
              <a:gd name="connsiteX8313" fmla="*/ 5716031 w 7427256"/>
              <a:gd name="connsiteY8313" fmla="*/ 857107 h 7209248"/>
              <a:gd name="connsiteX8314" fmla="*/ 5698112 w 7427256"/>
              <a:gd name="connsiteY8314" fmla="*/ 839188 h 7209248"/>
              <a:gd name="connsiteX8315" fmla="*/ 5707071 w 7427256"/>
              <a:gd name="connsiteY8315" fmla="*/ 857107 h 7209248"/>
              <a:gd name="connsiteX8316" fmla="*/ 5716031 w 7427256"/>
              <a:gd name="connsiteY8316" fmla="*/ 861587 h 7209248"/>
              <a:gd name="connsiteX8317" fmla="*/ 5707071 w 7427256"/>
              <a:gd name="connsiteY8317" fmla="*/ 866066 h 7209248"/>
              <a:gd name="connsiteX8318" fmla="*/ 5671234 w 7427256"/>
              <a:gd name="connsiteY8318" fmla="*/ 830229 h 7209248"/>
              <a:gd name="connsiteX8319" fmla="*/ 5674594 w 7427256"/>
              <a:gd name="connsiteY8319" fmla="*/ 824630 h 7209248"/>
              <a:gd name="connsiteX8320" fmla="*/ 5169514 w 7427256"/>
              <a:gd name="connsiteY8320" fmla="*/ 812311 h 7209248"/>
              <a:gd name="connsiteX8321" fmla="*/ 5169514 w 7427256"/>
              <a:gd name="connsiteY8321" fmla="*/ 821269 h 7209248"/>
              <a:gd name="connsiteX8322" fmla="*/ 5142636 w 7427256"/>
              <a:gd name="connsiteY8322" fmla="*/ 821269 h 7209248"/>
              <a:gd name="connsiteX8323" fmla="*/ 5169514 w 7427256"/>
              <a:gd name="connsiteY8323" fmla="*/ 812311 h 7209248"/>
              <a:gd name="connsiteX8324" fmla="*/ 4703631 w 7427256"/>
              <a:gd name="connsiteY8324" fmla="*/ 812311 h 7209248"/>
              <a:gd name="connsiteX8325" fmla="*/ 4712589 w 7427256"/>
              <a:gd name="connsiteY8325" fmla="*/ 821269 h 7209248"/>
              <a:gd name="connsiteX8326" fmla="*/ 4739468 w 7427256"/>
              <a:gd name="connsiteY8326" fmla="*/ 821269 h 7209248"/>
              <a:gd name="connsiteX8327" fmla="*/ 4754371 w 7427256"/>
              <a:gd name="connsiteY8327" fmla="*/ 821535 h 7209248"/>
              <a:gd name="connsiteX8328" fmla="*/ 1612673 w 7427256"/>
              <a:gd name="connsiteY8328" fmla="*/ 812311 h 7209248"/>
              <a:gd name="connsiteX8329" fmla="*/ 1621632 w 7427256"/>
              <a:gd name="connsiteY8329" fmla="*/ 821269 h 7209248"/>
              <a:gd name="connsiteX8330" fmla="*/ 1612673 w 7427256"/>
              <a:gd name="connsiteY8330" fmla="*/ 825749 h 7209248"/>
              <a:gd name="connsiteX8331" fmla="*/ 1594755 w 7427256"/>
              <a:gd name="connsiteY8331" fmla="*/ 830229 h 7209248"/>
              <a:gd name="connsiteX8332" fmla="*/ 1585796 w 7427256"/>
              <a:gd name="connsiteY8332" fmla="*/ 821269 h 7209248"/>
              <a:gd name="connsiteX8333" fmla="*/ 5413654 w 7427256"/>
              <a:gd name="connsiteY8333" fmla="*/ 807830 h 7209248"/>
              <a:gd name="connsiteX8334" fmla="*/ 5420374 w 7427256"/>
              <a:gd name="connsiteY8334" fmla="*/ 812311 h 7209248"/>
              <a:gd name="connsiteX8335" fmla="*/ 5429334 w 7427256"/>
              <a:gd name="connsiteY8335" fmla="*/ 812311 h 7209248"/>
              <a:gd name="connsiteX8336" fmla="*/ 5420374 w 7427256"/>
              <a:gd name="connsiteY8336" fmla="*/ 821269 h 7209248"/>
              <a:gd name="connsiteX8337" fmla="*/ 5415894 w 7427256"/>
              <a:gd name="connsiteY8337" fmla="*/ 816790 h 7209248"/>
              <a:gd name="connsiteX8338" fmla="*/ 5411414 w 7427256"/>
              <a:gd name="connsiteY8338" fmla="*/ 812311 h 7209248"/>
              <a:gd name="connsiteX8339" fmla="*/ 5413654 w 7427256"/>
              <a:gd name="connsiteY8339" fmla="*/ 807830 h 7209248"/>
              <a:gd name="connsiteX8340" fmla="*/ 5698112 w 7427256"/>
              <a:gd name="connsiteY8340" fmla="*/ 803350 h 7209248"/>
              <a:gd name="connsiteX8341" fmla="*/ 5711551 w 7427256"/>
              <a:gd name="connsiteY8341" fmla="*/ 803350 h 7209248"/>
              <a:gd name="connsiteX8342" fmla="*/ 5716031 w 7427256"/>
              <a:gd name="connsiteY8342" fmla="*/ 803350 h 7209248"/>
              <a:gd name="connsiteX8343" fmla="*/ 5689152 w 7427256"/>
              <a:gd name="connsiteY8343" fmla="*/ 812311 h 7209248"/>
              <a:gd name="connsiteX8344" fmla="*/ 5268066 w 7427256"/>
              <a:gd name="connsiteY8344" fmla="*/ 803350 h 7209248"/>
              <a:gd name="connsiteX8345" fmla="*/ 5294943 w 7427256"/>
              <a:gd name="connsiteY8345" fmla="*/ 803350 h 7209248"/>
              <a:gd name="connsiteX8346" fmla="*/ 5285984 w 7427256"/>
              <a:gd name="connsiteY8346" fmla="*/ 812311 h 7209248"/>
              <a:gd name="connsiteX8347" fmla="*/ 5644356 w 7427256"/>
              <a:gd name="connsiteY8347" fmla="*/ 794392 h 7209248"/>
              <a:gd name="connsiteX8348" fmla="*/ 5653316 w 7427256"/>
              <a:gd name="connsiteY8348" fmla="*/ 798872 h 7209248"/>
              <a:gd name="connsiteX8349" fmla="*/ 5653316 w 7427256"/>
              <a:gd name="connsiteY8349" fmla="*/ 803350 h 7209248"/>
              <a:gd name="connsiteX8350" fmla="*/ 5648836 w 7427256"/>
              <a:gd name="connsiteY8350" fmla="*/ 812311 h 7209248"/>
              <a:gd name="connsiteX8351" fmla="*/ 5644356 w 7427256"/>
              <a:gd name="connsiteY8351" fmla="*/ 803350 h 7209248"/>
              <a:gd name="connsiteX8352" fmla="*/ 5393496 w 7427256"/>
              <a:gd name="connsiteY8352" fmla="*/ 794392 h 7209248"/>
              <a:gd name="connsiteX8353" fmla="*/ 5402454 w 7427256"/>
              <a:gd name="connsiteY8353" fmla="*/ 803350 h 7209248"/>
              <a:gd name="connsiteX8354" fmla="*/ 5389016 w 7427256"/>
              <a:gd name="connsiteY8354" fmla="*/ 803350 h 7209248"/>
              <a:gd name="connsiteX8355" fmla="*/ 5375577 w 7427256"/>
              <a:gd name="connsiteY8355" fmla="*/ 803350 h 7209248"/>
              <a:gd name="connsiteX8356" fmla="*/ 2616114 w 7427256"/>
              <a:gd name="connsiteY8356" fmla="*/ 794392 h 7209248"/>
              <a:gd name="connsiteX8357" fmla="*/ 2616114 w 7427256"/>
              <a:gd name="connsiteY8357" fmla="*/ 803350 h 7209248"/>
              <a:gd name="connsiteX8358" fmla="*/ 2625074 w 7427256"/>
              <a:gd name="connsiteY8358" fmla="*/ 794392 h 7209248"/>
              <a:gd name="connsiteX8359" fmla="*/ 2114393 w 7427256"/>
              <a:gd name="connsiteY8359" fmla="*/ 794392 h 7209248"/>
              <a:gd name="connsiteX8360" fmla="*/ 2136792 w 7427256"/>
              <a:gd name="connsiteY8360" fmla="*/ 803350 h 7209248"/>
              <a:gd name="connsiteX8361" fmla="*/ 2177108 w 7427256"/>
              <a:gd name="connsiteY8361" fmla="*/ 803350 h 7209248"/>
              <a:gd name="connsiteX8362" fmla="*/ 2186068 w 7427256"/>
              <a:gd name="connsiteY8362" fmla="*/ 812311 h 7209248"/>
              <a:gd name="connsiteX8363" fmla="*/ 2181588 w 7427256"/>
              <a:gd name="connsiteY8363" fmla="*/ 816790 h 7209248"/>
              <a:gd name="connsiteX8364" fmla="*/ 2141272 w 7427256"/>
              <a:gd name="connsiteY8364" fmla="*/ 821269 h 7209248"/>
              <a:gd name="connsiteX8365" fmla="*/ 2105434 w 7427256"/>
              <a:gd name="connsiteY8365" fmla="*/ 821269 h 7209248"/>
              <a:gd name="connsiteX8366" fmla="*/ 2096476 w 7427256"/>
              <a:gd name="connsiteY8366" fmla="*/ 812311 h 7209248"/>
              <a:gd name="connsiteX8367" fmla="*/ 1666429 w 7427256"/>
              <a:gd name="connsiteY8367" fmla="*/ 794392 h 7209248"/>
              <a:gd name="connsiteX8368" fmla="*/ 1657470 w 7427256"/>
              <a:gd name="connsiteY8368" fmla="*/ 803350 h 7209248"/>
              <a:gd name="connsiteX8369" fmla="*/ 1639551 w 7427256"/>
              <a:gd name="connsiteY8369" fmla="*/ 812311 h 7209248"/>
              <a:gd name="connsiteX8370" fmla="*/ 1648511 w 7427256"/>
              <a:gd name="connsiteY8370" fmla="*/ 803350 h 7209248"/>
              <a:gd name="connsiteX8371" fmla="*/ 1666429 w 7427256"/>
              <a:gd name="connsiteY8371" fmla="*/ 794392 h 7209248"/>
              <a:gd name="connsiteX8372" fmla="*/ 5554763 w 7427256"/>
              <a:gd name="connsiteY8372" fmla="*/ 785433 h 7209248"/>
              <a:gd name="connsiteX8373" fmla="*/ 5559243 w 7427256"/>
              <a:gd name="connsiteY8373" fmla="*/ 794392 h 7209248"/>
              <a:gd name="connsiteX8374" fmla="*/ 5568202 w 7427256"/>
              <a:gd name="connsiteY8374" fmla="*/ 803350 h 7209248"/>
              <a:gd name="connsiteX8375" fmla="*/ 5572682 w 7427256"/>
              <a:gd name="connsiteY8375" fmla="*/ 798872 h 7209248"/>
              <a:gd name="connsiteX8376" fmla="*/ 5563723 w 7427256"/>
              <a:gd name="connsiteY8376" fmla="*/ 789912 h 7209248"/>
              <a:gd name="connsiteX8377" fmla="*/ 5554763 w 7427256"/>
              <a:gd name="connsiteY8377" fmla="*/ 785433 h 7209248"/>
              <a:gd name="connsiteX8378" fmla="*/ 5357658 w 7427256"/>
              <a:gd name="connsiteY8378" fmla="*/ 785433 h 7209248"/>
              <a:gd name="connsiteX8379" fmla="*/ 5357658 w 7427256"/>
              <a:gd name="connsiteY8379" fmla="*/ 794392 h 7209248"/>
              <a:gd name="connsiteX8380" fmla="*/ 5348700 w 7427256"/>
              <a:gd name="connsiteY8380" fmla="*/ 794392 h 7209248"/>
              <a:gd name="connsiteX8381" fmla="*/ 4999286 w 7427256"/>
              <a:gd name="connsiteY8381" fmla="*/ 785433 h 7209248"/>
              <a:gd name="connsiteX8382" fmla="*/ 4990328 w 7427256"/>
              <a:gd name="connsiteY8382" fmla="*/ 794392 h 7209248"/>
              <a:gd name="connsiteX8383" fmla="*/ 4999286 w 7427256"/>
              <a:gd name="connsiteY8383" fmla="*/ 794392 h 7209248"/>
              <a:gd name="connsiteX8384" fmla="*/ 4999286 w 7427256"/>
              <a:gd name="connsiteY8384" fmla="*/ 785433 h 7209248"/>
              <a:gd name="connsiteX8385" fmla="*/ 5151595 w 7427256"/>
              <a:gd name="connsiteY8385" fmla="*/ 779833 h 7209248"/>
              <a:gd name="connsiteX8386" fmla="*/ 5160554 w 7427256"/>
              <a:gd name="connsiteY8386" fmla="*/ 785433 h 7209248"/>
              <a:gd name="connsiteX8387" fmla="*/ 5169514 w 7427256"/>
              <a:gd name="connsiteY8387" fmla="*/ 794392 h 7209248"/>
              <a:gd name="connsiteX8388" fmla="*/ 5151595 w 7427256"/>
              <a:gd name="connsiteY8388" fmla="*/ 794392 h 7209248"/>
              <a:gd name="connsiteX8389" fmla="*/ 5133676 w 7427256"/>
              <a:gd name="connsiteY8389" fmla="*/ 794392 h 7209248"/>
              <a:gd name="connsiteX8390" fmla="*/ 5142636 w 7427256"/>
              <a:gd name="connsiteY8390" fmla="*/ 780953 h 7209248"/>
              <a:gd name="connsiteX8391" fmla="*/ 5151595 w 7427256"/>
              <a:gd name="connsiteY8391" fmla="*/ 779833 h 7209248"/>
              <a:gd name="connsiteX8392" fmla="*/ 4954490 w 7427256"/>
              <a:gd name="connsiteY8392" fmla="*/ 776473 h 7209248"/>
              <a:gd name="connsiteX8393" fmla="*/ 4954490 w 7427256"/>
              <a:gd name="connsiteY8393" fmla="*/ 785433 h 7209248"/>
              <a:gd name="connsiteX8394" fmla="*/ 4972409 w 7427256"/>
              <a:gd name="connsiteY8394" fmla="*/ 776473 h 7209248"/>
              <a:gd name="connsiteX8395" fmla="*/ 3377655 w 7427256"/>
              <a:gd name="connsiteY8395" fmla="*/ 776473 h 7209248"/>
              <a:gd name="connsiteX8396" fmla="*/ 3341817 w 7427256"/>
              <a:gd name="connsiteY8396" fmla="*/ 785433 h 7209248"/>
              <a:gd name="connsiteX8397" fmla="*/ 3323898 w 7427256"/>
              <a:gd name="connsiteY8397" fmla="*/ 785433 h 7209248"/>
              <a:gd name="connsiteX8398" fmla="*/ 3314940 w 7427256"/>
              <a:gd name="connsiteY8398" fmla="*/ 789912 h 7209248"/>
              <a:gd name="connsiteX8399" fmla="*/ 3319420 w 7427256"/>
              <a:gd name="connsiteY8399" fmla="*/ 798872 h 7209248"/>
              <a:gd name="connsiteX8400" fmla="*/ 3332858 w 7427256"/>
              <a:gd name="connsiteY8400" fmla="*/ 803350 h 7209248"/>
              <a:gd name="connsiteX8401" fmla="*/ 3350776 w 7427256"/>
              <a:gd name="connsiteY8401" fmla="*/ 803350 h 7209248"/>
              <a:gd name="connsiteX8402" fmla="*/ 3368695 w 7427256"/>
              <a:gd name="connsiteY8402" fmla="*/ 794392 h 7209248"/>
              <a:gd name="connsiteX8403" fmla="*/ 3373175 w 7427256"/>
              <a:gd name="connsiteY8403" fmla="*/ 785433 h 7209248"/>
              <a:gd name="connsiteX8404" fmla="*/ 3377655 w 7427256"/>
              <a:gd name="connsiteY8404" fmla="*/ 776473 h 7209248"/>
              <a:gd name="connsiteX8405" fmla="*/ 2701228 w 7427256"/>
              <a:gd name="connsiteY8405" fmla="*/ 771993 h 7209248"/>
              <a:gd name="connsiteX8406" fmla="*/ 2687788 w 7427256"/>
              <a:gd name="connsiteY8406" fmla="*/ 776473 h 7209248"/>
              <a:gd name="connsiteX8407" fmla="*/ 2687788 w 7427256"/>
              <a:gd name="connsiteY8407" fmla="*/ 785433 h 7209248"/>
              <a:gd name="connsiteX8408" fmla="*/ 2705707 w 7427256"/>
              <a:gd name="connsiteY8408" fmla="*/ 776473 h 7209248"/>
              <a:gd name="connsiteX8409" fmla="*/ 2701228 w 7427256"/>
              <a:gd name="connsiteY8409" fmla="*/ 771993 h 7209248"/>
              <a:gd name="connsiteX8410" fmla="*/ 4758507 w 7427256"/>
              <a:gd name="connsiteY8410" fmla="*/ 769755 h 7209248"/>
              <a:gd name="connsiteX8411" fmla="*/ 4752907 w 7427256"/>
              <a:gd name="connsiteY8411" fmla="*/ 771993 h 7209248"/>
              <a:gd name="connsiteX8412" fmla="*/ 4752907 w 7427256"/>
              <a:gd name="connsiteY8412" fmla="*/ 785433 h 7209248"/>
              <a:gd name="connsiteX8413" fmla="*/ 4766346 w 7427256"/>
              <a:gd name="connsiteY8413" fmla="*/ 794392 h 7209248"/>
              <a:gd name="connsiteX8414" fmla="*/ 4775305 w 7427256"/>
              <a:gd name="connsiteY8414" fmla="*/ 785433 h 7209248"/>
              <a:gd name="connsiteX8415" fmla="*/ 4766346 w 7427256"/>
              <a:gd name="connsiteY8415" fmla="*/ 771993 h 7209248"/>
              <a:gd name="connsiteX8416" fmla="*/ 4758507 w 7427256"/>
              <a:gd name="connsiteY8416" fmla="*/ 769755 h 7209248"/>
              <a:gd name="connsiteX8417" fmla="*/ 2472766 w 7427256"/>
              <a:gd name="connsiteY8417" fmla="*/ 767514 h 7209248"/>
              <a:gd name="connsiteX8418" fmla="*/ 2463806 w 7427256"/>
              <a:gd name="connsiteY8418" fmla="*/ 776473 h 7209248"/>
              <a:gd name="connsiteX8419" fmla="*/ 2477245 w 7427256"/>
              <a:gd name="connsiteY8419" fmla="*/ 776473 h 7209248"/>
              <a:gd name="connsiteX8420" fmla="*/ 2481725 w 7427256"/>
              <a:gd name="connsiteY8420" fmla="*/ 776473 h 7209248"/>
              <a:gd name="connsiteX8421" fmla="*/ 2472766 w 7427256"/>
              <a:gd name="connsiteY8421" fmla="*/ 767514 h 7209248"/>
              <a:gd name="connsiteX8422" fmla="*/ 6701553 w 7427256"/>
              <a:gd name="connsiteY8422" fmla="*/ 758554 h 7209248"/>
              <a:gd name="connsiteX8423" fmla="*/ 6719472 w 7427256"/>
              <a:gd name="connsiteY8423" fmla="*/ 767514 h 7209248"/>
              <a:gd name="connsiteX8424" fmla="*/ 6737390 w 7427256"/>
              <a:gd name="connsiteY8424" fmla="*/ 776473 h 7209248"/>
              <a:gd name="connsiteX8425" fmla="*/ 6719472 w 7427256"/>
              <a:gd name="connsiteY8425" fmla="*/ 776473 h 7209248"/>
              <a:gd name="connsiteX8426" fmla="*/ 5975850 w 7427256"/>
              <a:gd name="connsiteY8426" fmla="*/ 758554 h 7209248"/>
              <a:gd name="connsiteX8427" fmla="*/ 5966891 w 7427256"/>
              <a:gd name="connsiteY8427" fmla="*/ 767514 h 7209248"/>
              <a:gd name="connsiteX8428" fmla="*/ 5957932 w 7427256"/>
              <a:gd name="connsiteY8428" fmla="*/ 767514 h 7209248"/>
              <a:gd name="connsiteX8429" fmla="*/ 5966891 w 7427256"/>
              <a:gd name="connsiteY8429" fmla="*/ 763034 h 7209248"/>
              <a:gd name="connsiteX8430" fmla="*/ 5975850 w 7427256"/>
              <a:gd name="connsiteY8430" fmla="*/ 758554 h 7209248"/>
              <a:gd name="connsiteX8431" fmla="*/ 5312862 w 7427256"/>
              <a:gd name="connsiteY8431" fmla="*/ 758554 h 7209248"/>
              <a:gd name="connsiteX8432" fmla="*/ 5321822 w 7427256"/>
              <a:gd name="connsiteY8432" fmla="*/ 758554 h 7209248"/>
              <a:gd name="connsiteX8433" fmla="*/ 5317342 w 7427256"/>
              <a:gd name="connsiteY8433" fmla="*/ 771993 h 7209248"/>
              <a:gd name="connsiteX8434" fmla="*/ 5321822 w 7427256"/>
              <a:gd name="connsiteY8434" fmla="*/ 776473 h 7209248"/>
              <a:gd name="connsiteX8435" fmla="*/ 5335260 w 7427256"/>
              <a:gd name="connsiteY8435" fmla="*/ 789912 h 7209248"/>
              <a:gd name="connsiteX8436" fmla="*/ 5339740 w 7427256"/>
              <a:gd name="connsiteY8436" fmla="*/ 803350 h 7209248"/>
              <a:gd name="connsiteX8437" fmla="*/ 5353180 w 7427256"/>
              <a:gd name="connsiteY8437" fmla="*/ 807830 h 7209248"/>
              <a:gd name="connsiteX8438" fmla="*/ 5375577 w 7427256"/>
              <a:gd name="connsiteY8438" fmla="*/ 830229 h 7209248"/>
              <a:gd name="connsiteX8439" fmla="*/ 5375577 w 7427256"/>
              <a:gd name="connsiteY8439" fmla="*/ 834708 h 7209248"/>
              <a:gd name="connsiteX8440" fmla="*/ 5366618 w 7427256"/>
              <a:gd name="connsiteY8440" fmla="*/ 839188 h 7209248"/>
              <a:gd name="connsiteX8441" fmla="*/ 5348700 w 7427256"/>
              <a:gd name="connsiteY8441" fmla="*/ 839188 h 7209248"/>
              <a:gd name="connsiteX8442" fmla="*/ 5357658 w 7427256"/>
              <a:gd name="connsiteY8442" fmla="*/ 830229 h 7209248"/>
              <a:gd name="connsiteX8443" fmla="*/ 5357658 w 7427256"/>
              <a:gd name="connsiteY8443" fmla="*/ 825749 h 7209248"/>
              <a:gd name="connsiteX8444" fmla="*/ 5330780 w 7427256"/>
              <a:gd name="connsiteY8444" fmla="*/ 812311 h 7209248"/>
              <a:gd name="connsiteX8445" fmla="*/ 5317342 w 7427256"/>
              <a:gd name="connsiteY8445" fmla="*/ 807830 h 7209248"/>
              <a:gd name="connsiteX8446" fmla="*/ 5308383 w 7427256"/>
              <a:gd name="connsiteY8446" fmla="*/ 798872 h 7209248"/>
              <a:gd name="connsiteX8447" fmla="*/ 5303903 w 7427256"/>
              <a:gd name="connsiteY8447" fmla="*/ 789912 h 7209248"/>
              <a:gd name="connsiteX8448" fmla="*/ 5303903 w 7427256"/>
              <a:gd name="connsiteY8448" fmla="*/ 776473 h 7209248"/>
              <a:gd name="connsiteX8449" fmla="*/ 5312862 w 7427256"/>
              <a:gd name="connsiteY8449" fmla="*/ 758554 h 7209248"/>
              <a:gd name="connsiteX8450" fmla="*/ 4900735 w 7427256"/>
              <a:gd name="connsiteY8450" fmla="*/ 758554 h 7209248"/>
              <a:gd name="connsiteX8451" fmla="*/ 4918654 w 7427256"/>
              <a:gd name="connsiteY8451" fmla="*/ 758554 h 7209248"/>
              <a:gd name="connsiteX8452" fmla="*/ 4909694 w 7427256"/>
              <a:gd name="connsiteY8452" fmla="*/ 767514 h 7209248"/>
              <a:gd name="connsiteX8453" fmla="*/ 4900735 w 7427256"/>
              <a:gd name="connsiteY8453" fmla="*/ 758554 h 7209248"/>
              <a:gd name="connsiteX8454" fmla="*/ 4820101 w 7427256"/>
              <a:gd name="connsiteY8454" fmla="*/ 758554 h 7209248"/>
              <a:gd name="connsiteX8455" fmla="*/ 4820101 w 7427256"/>
              <a:gd name="connsiteY8455" fmla="*/ 767514 h 7209248"/>
              <a:gd name="connsiteX8456" fmla="*/ 4802182 w 7427256"/>
              <a:gd name="connsiteY8456" fmla="*/ 767514 h 7209248"/>
              <a:gd name="connsiteX8457" fmla="*/ 4784265 w 7427256"/>
              <a:gd name="connsiteY8457" fmla="*/ 776473 h 7209248"/>
              <a:gd name="connsiteX8458" fmla="*/ 4793224 w 7427256"/>
              <a:gd name="connsiteY8458" fmla="*/ 776473 h 7209248"/>
              <a:gd name="connsiteX8459" fmla="*/ 4815622 w 7427256"/>
              <a:gd name="connsiteY8459" fmla="*/ 776473 h 7209248"/>
              <a:gd name="connsiteX8460" fmla="*/ 4829061 w 7427256"/>
              <a:gd name="connsiteY8460" fmla="*/ 763034 h 7209248"/>
              <a:gd name="connsiteX8461" fmla="*/ 4820101 w 7427256"/>
              <a:gd name="connsiteY8461" fmla="*/ 758554 h 7209248"/>
              <a:gd name="connsiteX8462" fmla="*/ 5133676 w 7427256"/>
              <a:gd name="connsiteY8462" fmla="*/ 749595 h 7209248"/>
              <a:gd name="connsiteX8463" fmla="*/ 5142636 w 7427256"/>
              <a:gd name="connsiteY8463" fmla="*/ 758554 h 7209248"/>
              <a:gd name="connsiteX8464" fmla="*/ 5124717 w 7427256"/>
              <a:gd name="connsiteY8464" fmla="*/ 767514 h 7209248"/>
              <a:gd name="connsiteX8465" fmla="*/ 1791859 w 7427256"/>
              <a:gd name="connsiteY8465" fmla="*/ 749595 h 7209248"/>
              <a:gd name="connsiteX8466" fmla="*/ 1791859 w 7427256"/>
              <a:gd name="connsiteY8466" fmla="*/ 754075 h 7209248"/>
              <a:gd name="connsiteX8467" fmla="*/ 1773940 w 7427256"/>
              <a:gd name="connsiteY8467" fmla="*/ 758554 h 7209248"/>
              <a:gd name="connsiteX8468" fmla="*/ 1791859 w 7427256"/>
              <a:gd name="connsiteY8468" fmla="*/ 749595 h 7209248"/>
              <a:gd name="connsiteX8469" fmla="*/ 3537802 w 7427256"/>
              <a:gd name="connsiteY8469" fmla="*/ 745115 h 7209248"/>
              <a:gd name="connsiteX8470" fmla="*/ 3529963 w 7427256"/>
              <a:gd name="connsiteY8470" fmla="*/ 749595 h 7209248"/>
              <a:gd name="connsiteX8471" fmla="*/ 3512044 w 7427256"/>
              <a:gd name="connsiteY8471" fmla="*/ 758554 h 7209248"/>
              <a:gd name="connsiteX8472" fmla="*/ 3503084 w 7427256"/>
              <a:gd name="connsiteY8472" fmla="*/ 767514 h 7209248"/>
              <a:gd name="connsiteX8473" fmla="*/ 3538922 w 7427256"/>
              <a:gd name="connsiteY8473" fmla="*/ 767514 h 7209248"/>
              <a:gd name="connsiteX8474" fmla="*/ 3543402 w 7427256"/>
              <a:gd name="connsiteY8474" fmla="*/ 749595 h 7209248"/>
              <a:gd name="connsiteX8475" fmla="*/ 3537802 w 7427256"/>
              <a:gd name="connsiteY8475" fmla="*/ 745115 h 7209248"/>
              <a:gd name="connsiteX8476" fmla="*/ 3467248 w 7427256"/>
              <a:gd name="connsiteY8476" fmla="*/ 740636 h 7209248"/>
              <a:gd name="connsiteX8477" fmla="*/ 3467248 w 7427256"/>
              <a:gd name="connsiteY8477" fmla="*/ 749595 h 7209248"/>
              <a:gd name="connsiteX8478" fmla="*/ 3476206 w 7427256"/>
              <a:gd name="connsiteY8478" fmla="*/ 740636 h 7209248"/>
              <a:gd name="connsiteX8479" fmla="*/ 3467248 w 7427256"/>
              <a:gd name="connsiteY8479" fmla="*/ 740636 h 7209248"/>
              <a:gd name="connsiteX8480" fmla="*/ 1818737 w 7427256"/>
              <a:gd name="connsiteY8480" fmla="*/ 740636 h 7209248"/>
              <a:gd name="connsiteX8481" fmla="*/ 1827697 w 7427256"/>
              <a:gd name="connsiteY8481" fmla="*/ 740636 h 7209248"/>
              <a:gd name="connsiteX8482" fmla="*/ 1818737 w 7427256"/>
              <a:gd name="connsiteY8482" fmla="*/ 749595 h 7209248"/>
              <a:gd name="connsiteX8483" fmla="*/ 3438129 w 7427256"/>
              <a:gd name="connsiteY8483" fmla="*/ 738396 h 7209248"/>
              <a:gd name="connsiteX8484" fmla="*/ 3404532 w 7427256"/>
              <a:gd name="connsiteY8484" fmla="*/ 758554 h 7209248"/>
              <a:gd name="connsiteX8485" fmla="*/ 3395572 w 7427256"/>
              <a:gd name="connsiteY8485" fmla="*/ 776473 h 7209248"/>
              <a:gd name="connsiteX8486" fmla="*/ 3386614 w 7427256"/>
              <a:gd name="connsiteY8486" fmla="*/ 794392 h 7209248"/>
              <a:gd name="connsiteX8487" fmla="*/ 3413491 w 7427256"/>
              <a:gd name="connsiteY8487" fmla="*/ 794392 h 7209248"/>
              <a:gd name="connsiteX8488" fmla="*/ 3422451 w 7427256"/>
              <a:gd name="connsiteY8488" fmla="*/ 785433 h 7209248"/>
              <a:gd name="connsiteX8489" fmla="*/ 3413491 w 7427256"/>
              <a:gd name="connsiteY8489" fmla="*/ 776473 h 7209248"/>
              <a:gd name="connsiteX8490" fmla="*/ 3422451 w 7427256"/>
              <a:gd name="connsiteY8490" fmla="*/ 758554 h 7209248"/>
              <a:gd name="connsiteX8491" fmla="*/ 3444849 w 7427256"/>
              <a:gd name="connsiteY8491" fmla="*/ 749595 h 7209248"/>
              <a:gd name="connsiteX8492" fmla="*/ 3449329 w 7427256"/>
              <a:gd name="connsiteY8492" fmla="*/ 749595 h 7209248"/>
              <a:gd name="connsiteX8493" fmla="*/ 3438129 w 7427256"/>
              <a:gd name="connsiteY8493" fmla="*/ 738396 h 7209248"/>
              <a:gd name="connsiteX8494" fmla="*/ 2563478 w 7427256"/>
              <a:gd name="connsiteY8494" fmla="*/ 735037 h 7209248"/>
              <a:gd name="connsiteX8495" fmla="*/ 2553399 w 7427256"/>
              <a:gd name="connsiteY8495" fmla="*/ 740636 h 7209248"/>
              <a:gd name="connsiteX8496" fmla="*/ 2548920 w 7427256"/>
              <a:gd name="connsiteY8496" fmla="*/ 745115 h 7209248"/>
              <a:gd name="connsiteX8497" fmla="*/ 2535480 w 7427256"/>
              <a:gd name="connsiteY8497" fmla="*/ 749595 h 7209248"/>
              <a:gd name="connsiteX8498" fmla="*/ 2526521 w 7427256"/>
              <a:gd name="connsiteY8498" fmla="*/ 749595 h 7209248"/>
              <a:gd name="connsiteX8499" fmla="*/ 2526521 w 7427256"/>
              <a:gd name="connsiteY8499" fmla="*/ 758554 h 7209248"/>
              <a:gd name="connsiteX8500" fmla="*/ 2571318 w 7427256"/>
              <a:gd name="connsiteY8500" fmla="*/ 776473 h 7209248"/>
              <a:gd name="connsiteX8501" fmla="*/ 2580278 w 7427256"/>
              <a:gd name="connsiteY8501" fmla="*/ 767514 h 7209248"/>
              <a:gd name="connsiteX8502" fmla="*/ 2580278 w 7427256"/>
              <a:gd name="connsiteY8502" fmla="*/ 749595 h 7209248"/>
              <a:gd name="connsiteX8503" fmla="*/ 2575798 w 7427256"/>
              <a:gd name="connsiteY8503" fmla="*/ 736156 h 7209248"/>
              <a:gd name="connsiteX8504" fmla="*/ 2563478 w 7427256"/>
              <a:gd name="connsiteY8504" fmla="*/ 735037 h 7209248"/>
              <a:gd name="connsiteX8505" fmla="*/ 4899616 w 7427256"/>
              <a:gd name="connsiteY8505" fmla="*/ 733917 h 7209248"/>
              <a:gd name="connsiteX8506" fmla="*/ 4900735 w 7427256"/>
              <a:gd name="connsiteY8506" fmla="*/ 736156 h 7209248"/>
              <a:gd name="connsiteX8507" fmla="*/ 4900735 w 7427256"/>
              <a:gd name="connsiteY8507" fmla="*/ 749595 h 7209248"/>
              <a:gd name="connsiteX8508" fmla="*/ 4891775 w 7427256"/>
              <a:gd name="connsiteY8508" fmla="*/ 749595 h 7209248"/>
              <a:gd name="connsiteX8509" fmla="*/ 4896255 w 7427256"/>
              <a:gd name="connsiteY8509" fmla="*/ 736156 h 7209248"/>
              <a:gd name="connsiteX8510" fmla="*/ 4899616 w 7427256"/>
              <a:gd name="connsiteY8510" fmla="*/ 733917 h 7209248"/>
              <a:gd name="connsiteX8511" fmla="*/ 5062002 w 7427256"/>
              <a:gd name="connsiteY8511" fmla="*/ 731676 h 7209248"/>
              <a:gd name="connsiteX8512" fmla="*/ 5075441 w 7427256"/>
              <a:gd name="connsiteY8512" fmla="*/ 740636 h 7209248"/>
              <a:gd name="connsiteX8513" fmla="*/ 5070961 w 7427256"/>
              <a:gd name="connsiteY8513" fmla="*/ 749595 h 7209248"/>
              <a:gd name="connsiteX8514" fmla="*/ 5062002 w 7427256"/>
              <a:gd name="connsiteY8514" fmla="*/ 740636 h 7209248"/>
              <a:gd name="connsiteX8515" fmla="*/ 5062002 w 7427256"/>
              <a:gd name="connsiteY8515" fmla="*/ 731676 h 7209248"/>
              <a:gd name="connsiteX8516" fmla="*/ 2105434 w 7427256"/>
              <a:gd name="connsiteY8516" fmla="*/ 731676 h 7209248"/>
              <a:gd name="connsiteX8517" fmla="*/ 2132312 w 7427256"/>
              <a:gd name="connsiteY8517" fmla="*/ 740636 h 7209248"/>
              <a:gd name="connsiteX8518" fmla="*/ 2132312 w 7427256"/>
              <a:gd name="connsiteY8518" fmla="*/ 749595 h 7209248"/>
              <a:gd name="connsiteX8519" fmla="*/ 2123353 w 7427256"/>
              <a:gd name="connsiteY8519" fmla="*/ 749595 h 7209248"/>
              <a:gd name="connsiteX8520" fmla="*/ 2105434 w 7427256"/>
              <a:gd name="connsiteY8520" fmla="*/ 740636 h 7209248"/>
              <a:gd name="connsiteX8521" fmla="*/ 5707071 w 7427256"/>
              <a:gd name="connsiteY8521" fmla="*/ 722718 h 7209248"/>
              <a:gd name="connsiteX8522" fmla="*/ 5702591 w 7427256"/>
              <a:gd name="connsiteY8522" fmla="*/ 736156 h 7209248"/>
              <a:gd name="connsiteX8523" fmla="*/ 5716031 w 7427256"/>
              <a:gd name="connsiteY8523" fmla="*/ 740636 h 7209248"/>
              <a:gd name="connsiteX8524" fmla="*/ 5724990 w 7427256"/>
              <a:gd name="connsiteY8524" fmla="*/ 731676 h 7209248"/>
              <a:gd name="connsiteX8525" fmla="*/ 5563723 w 7427256"/>
              <a:gd name="connsiteY8525" fmla="*/ 722718 h 7209248"/>
              <a:gd name="connsiteX8526" fmla="*/ 5554763 w 7427256"/>
              <a:gd name="connsiteY8526" fmla="*/ 740636 h 7209248"/>
              <a:gd name="connsiteX8527" fmla="*/ 5554763 w 7427256"/>
              <a:gd name="connsiteY8527" fmla="*/ 749595 h 7209248"/>
              <a:gd name="connsiteX8528" fmla="*/ 5563723 w 7427256"/>
              <a:gd name="connsiteY8528" fmla="*/ 758554 h 7209248"/>
              <a:gd name="connsiteX8529" fmla="*/ 5581640 w 7427256"/>
              <a:gd name="connsiteY8529" fmla="*/ 754075 h 7209248"/>
              <a:gd name="connsiteX8530" fmla="*/ 5590600 w 7427256"/>
              <a:gd name="connsiteY8530" fmla="*/ 749595 h 7209248"/>
              <a:gd name="connsiteX8531" fmla="*/ 5563723 w 7427256"/>
              <a:gd name="connsiteY8531" fmla="*/ 722718 h 7209248"/>
              <a:gd name="connsiteX8532" fmla="*/ 4927612 w 7427256"/>
              <a:gd name="connsiteY8532" fmla="*/ 722718 h 7209248"/>
              <a:gd name="connsiteX8533" fmla="*/ 4873858 w 7427256"/>
              <a:gd name="connsiteY8533" fmla="*/ 749595 h 7209248"/>
              <a:gd name="connsiteX8534" fmla="*/ 4869378 w 7427256"/>
              <a:gd name="connsiteY8534" fmla="*/ 754075 h 7209248"/>
              <a:gd name="connsiteX8535" fmla="*/ 4860418 w 7427256"/>
              <a:gd name="connsiteY8535" fmla="*/ 758554 h 7209248"/>
              <a:gd name="connsiteX8536" fmla="*/ 4864898 w 7427256"/>
              <a:gd name="connsiteY8536" fmla="*/ 767514 h 7209248"/>
              <a:gd name="connsiteX8537" fmla="*/ 4882816 w 7427256"/>
              <a:gd name="connsiteY8537" fmla="*/ 776473 h 7209248"/>
              <a:gd name="connsiteX8538" fmla="*/ 4838020 w 7427256"/>
              <a:gd name="connsiteY8538" fmla="*/ 785433 h 7209248"/>
              <a:gd name="connsiteX8539" fmla="*/ 4820101 w 7427256"/>
              <a:gd name="connsiteY8539" fmla="*/ 803350 h 7209248"/>
              <a:gd name="connsiteX8540" fmla="*/ 4829061 w 7427256"/>
              <a:gd name="connsiteY8540" fmla="*/ 812311 h 7209248"/>
              <a:gd name="connsiteX8541" fmla="*/ 4838020 w 7427256"/>
              <a:gd name="connsiteY8541" fmla="*/ 794392 h 7209248"/>
              <a:gd name="connsiteX8542" fmla="*/ 4873858 w 7427256"/>
              <a:gd name="connsiteY8542" fmla="*/ 794392 h 7209248"/>
              <a:gd name="connsiteX8543" fmla="*/ 4909694 w 7427256"/>
              <a:gd name="connsiteY8543" fmla="*/ 789912 h 7209248"/>
              <a:gd name="connsiteX8544" fmla="*/ 4927612 w 7427256"/>
              <a:gd name="connsiteY8544" fmla="*/ 785433 h 7209248"/>
              <a:gd name="connsiteX8545" fmla="*/ 4936572 w 7427256"/>
              <a:gd name="connsiteY8545" fmla="*/ 776473 h 7209248"/>
              <a:gd name="connsiteX8546" fmla="*/ 4927612 w 7427256"/>
              <a:gd name="connsiteY8546" fmla="*/ 767514 h 7209248"/>
              <a:gd name="connsiteX8547" fmla="*/ 4936572 w 7427256"/>
              <a:gd name="connsiteY8547" fmla="*/ 758554 h 7209248"/>
              <a:gd name="connsiteX8548" fmla="*/ 4936572 w 7427256"/>
              <a:gd name="connsiteY8548" fmla="*/ 731676 h 7209248"/>
              <a:gd name="connsiteX8549" fmla="*/ 4945532 w 7427256"/>
              <a:gd name="connsiteY8549" fmla="*/ 749595 h 7209248"/>
              <a:gd name="connsiteX8550" fmla="*/ 4954490 w 7427256"/>
              <a:gd name="connsiteY8550" fmla="*/ 749595 h 7209248"/>
              <a:gd name="connsiteX8551" fmla="*/ 4927612 w 7427256"/>
              <a:gd name="connsiteY8551" fmla="*/ 722718 h 7209248"/>
              <a:gd name="connsiteX8552" fmla="*/ 3718108 w 7427256"/>
              <a:gd name="connsiteY8552" fmla="*/ 722718 h 7209248"/>
              <a:gd name="connsiteX8553" fmla="*/ 3722588 w 7427256"/>
              <a:gd name="connsiteY8553" fmla="*/ 727196 h 7209248"/>
              <a:gd name="connsiteX8554" fmla="*/ 3718108 w 7427256"/>
              <a:gd name="connsiteY8554" fmla="*/ 731676 h 7209248"/>
              <a:gd name="connsiteX8555" fmla="*/ 3718108 w 7427256"/>
              <a:gd name="connsiteY8555" fmla="*/ 727196 h 7209248"/>
              <a:gd name="connsiteX8556" fmla="*/ 3718108 w 7427256"/>
              <a:gd name="connsiteY8556" fmla="*/ 722718 h 7209248"/>
              <a:gd name="connsiteX8557" fmla="*/ 3521003 w 7427256"/>
              <a:gd name="connsiteY8557" fmla="*/ 722718 h 7209248"/>
              <a:gd name="connsiteX8558" fmla="*/ 3529963 w 7427256"/>
              <a:gd name="connsiteY8558" fmla="*/ 731676 h 7209248"/>
              <a:gd name="connsiteX8559" fmla="*/ 3538922 w 7427256"/>
              <a:gd name="connsiteY8559" fmla="*/ 727196 h 7209248"/>
              <a:gd name="connsiteX8560" fmla="*/ 3529963 w 7427256"/>
              <a:gd name="connsiteY8560" fmla="*/ 722718 h 7209248"/>
              <a:gd name="connsiteX8561" fmla="*/ 3442609 w 7427256"/>
              <a:gd name="connsiteY8561" fmla="*/ 718237 h 7209248"/>
              <a:gd name="connsiteX8562" fmla="*/ 3440370 w 7427256"/>
              <a:gd name="connsiteY8562" fmla="*/ 722718 h 7209248"/>
              <a:gd name="connsiteX8563" fmla="*/ 3444849 w 7427256"/>
              <a:gd name="connsiteY8563" fmla="*/ 731676 h 7209248"/>
              <a:gd name="connsiteX8564" fmla="*/ 3449329 w 7427256"/>
              <a:gd name="connsiteY8564" fmla="*/ 722718 h 7209248"/>
              <a:gd name="connsiteX8565" fmla="*/ 3442609 w 7427256"/>
              <a:gd name="connsiteY8565" fmla="*/ 718237 h 7209248"/>
              <a:gd name="connsiteX8566" fmla="*/ 5357658 w 7427256"/>
              <a:gd name="connsiteY8566" fmla="*/ 713758 h 7209248"/>
              <a:gd name="connsiteX8567" fmla="*/ 5357658 w 7427256"/>
              <a:gd name="connsiteY8567" fmla="*/ 722718 h 7209248"/>
              <a:gd name="connsiteX8568" fmla="*/ 5348700 w 7427256"/>
              <a:gd name="connsiteY8568" fmla="*/ 731676 h 7209248"/>
              <a:gd name="connsiteX8569" fmla="*/ 5348700 w 7427256"/>
              <a:gd name="connsiteY8569" fmla="*/ 722718 h 7209248"/>
              <a:gd name="connsiteX8570" fmla="*/ 5353180 w 7427256"/>
              <a:gd name="connsiteY8570" fmla="*/ 718237 h 7209248"/>
              <a:gd name="connsiteX8571" fmla="*/ 5357658 w 7427256"/>
              <a:gd name="connsiteY8571" fmla="*/ 713758 h 7209248"/>
              <a:gd name="connsiteX8572" fmla="*/ 4820101 w 7427256"/>
              <a:gd name="connsiteY8572" fmla="*/ 713758 h 7209248"/>
              <a:gd name="connsiteX8573" fmla="*/ 4811142 w 7427256"/>
              <a:gd name="connsiteY8573" fmla="*/ 722718 h 7209248"/>
              <a:gd name="connsiteX8574" fmla="*/ 4829061 w 7427256"/>
              <a:gd name="connsiteY8574" fmla="*/ 731676 h 7209248"/>
              <a:gd name="connsiteX8575" fmla="*/ 4838020 w 7427256"/>
              <a:gd name="connsiteY8575" fmla="*/ 722718 h 7209248"/>
              <a:gd name="connsiteX8576" fmla="*/ 4820101 w 7427256"/>
              <a:gd name="connsiteY8576" fmla="*/ 713758 h 7209248"/>
              <a:gd name="connsiteX8577" fmla="*/ 4658834 w 7427256"/>
              <a:gd name="connsiteY8577" fmla="*/ 713758 h 7209248"/>
              <a:gd name="connsiteX8578" fmla="*/ 4649874 w 7427256"/>
              <a:gd name="connsiteY8578" fmla="*/ 722718 h 7209248"/>
              <a:gd name="connsiteX8579" fmla="*/ 4658834 w 7427256"/>
              <a:gd name="connsiteY8579" fmla="*/ 731676 h 7209248"/>
              <a:gd name="connsiteX8580" fmla="*/ 4667793 w 7427256"/>
              <a:gd name="connsiteY8580" fmla="*/ 722718 h 7209248"/>
              <a:gd name="connsiteX8581" fmla="*/ 4515485 w 7427256"/>
              <a:gd name="connsiteY8581" fmla="*/ 713758 h 7209248"/>
              <a:gd name="connsiteX8582" fmla="*/ 4488607 w 7427256"/>
              <a:gd name="connsiteY8582" fmla="*/ 722718 h 7209248"/>
              <a:gd name="connsiteX8583" fmla="*/ 4515485 w 7427256"/>
              <a:gd name="connsiteY8583" fmla="*/ 731676 h 7209248"/>
              <a:gd name="connsiteX8584" fmla="*/ 4522765 w 7427256"/>
              <a:gd name="connsiteY8584" fmla="*/ 731676 h 7209248"/>
              <a:gd name="connsiteX8585" fmla="*/ 4524445 w 7427256"/>
              <a:gd name="connsiteY8585" fmla="*/ 731676 h 7209248"/>
              <a:gd name="connsiteX8586" fmla="*/ 4524445 w 7427256"/>
              <a:gd name="connsiteY8586" fmla="*/ 713758 h 7209248"/>
              <a:gd name="connsiteX8587" fmla="*/ 3332858 w 7427256"/>
              <a:gd name="connsiteY8587" fmla="*/ 713758 h 7209248"/>
              <a:gd name="connsiteX8588" fmla="*/ 3332858 w 7427256"/>
              <a:gd name="connsiteY8588" fmla="*/ 722718 h 7209248"/>
              <a:gd name="connsiteX8589" fmla="*/ 3337337 w 7427256"/>
              <a:gd name="connsiteY8589" fmla="*/ 722718 h 7209248"/>
              <a:gd name="connsiteX8590" fmla="*/ 3341817 w 7427256"/>
              <a:gd name="connsiteY8590" fmla="*/ 713758 h 7209248"/>
              <a:gd name="connsiteX8591" fmla="*/ 2571318 w 7427256"/>
              <a:gd name="connsiteY8591" fmla="*/ 713758 h 7209248"/>
              <a:gd name="connsiteX8592" fmla="*/ 2571318 w 7427256"/>
              <a:gd name="connsiteY8592" fmla="*/ 731676 h 7209248"/>
              <a:gd name="connsiteX8593" fmla="*/ 2584756 w 7427256"/>
              <a:gd name="connsiteY8593" fmla="*/ 727196 h 7209248"/>
              <a:gd name="connsiteX8594" fmla="*/ 2589236 w 7427256"/>
              <a:gd name="connsiteY8594" fmla="*/ 722718 h 7209248"/>
              <a:gd name="connsiteX8595" fmla="*/ 2571318 w 7427256"/>
              <a:gd name="connsiteY8595" fmla="*/ 713758 h 7209248"/>
              <a:gd name="connsiteX8596" fmla="*/ 5169514 w 7427256"/>
              <a:gd name="connsiteY8596" fmla="*/ 708158 h 7209248"/>
              <a:gd name="connsiteX8597" fmla="*/ 5178472 w 7427256"/>
              <a:gd name="connsiteY8597" fmla="*/ 709279 h 7209248"/>
              <a:gd name="connsiteX8598" fmla="*/ 5196392 w 7427256"/>
              <a:gd name="connsiteY8598" fmla="*/ 722718 h 7209248"/>
              <a:gd name="connsiteX8599" fmla="*/ 5178472 w 7427256"/>
              <a:gd name="connsiteY8599" fmla="*/ 722718 h 7209248"/>
              <a:gd name="connsiteX8600" fmla="*/ 5169514 w 7427256"/>
              <a:gd name="connsiteY8600" fmla="*/ 718237 h 7209248"/>
              <a:gd name="connsiteX8601" fmla="*/ 5160554 w 7427256"/>
              <a:gd name="connsiteY8601" fmla="*/ 713758 h 7209248"/>
              <a:gd name="connsiteX8602" fmla="*/ 5169514 w 7427256"/>
              <a:gd name="connsiteY8602" fmla="*/ 708158 h 7209248"/>
              <a:gd name="connsiteX8603" fmla="*/ 3291421 w 7427256"/>
              <a:gd name="connsiteY8603" fmla="*/ 708158 h 7209248"/>
              <a:gd name="connsiteX8604" fmla="*/ 3288062 w 7427256"/>
              <a:gd name="connsiteY8604" fmla="*/ 713758 h 7209248"/>
              <a:gd name="connsiteX8605" fmla="*/ 3297021 w 7427256"/>
              <a:gd name="connsiteY8605" fmla="*/ 722718 h 7209248"/>
              <a:gd name="connsiteX8606" fmla="*/ 3314940 w 7427256"/>
              <a:gd name="connsiteY8606" fmla="*/ 718237 h 7209248"/>
              <a:gd name="connsiteX8607" fmla="*/ 3301501 w 7427256"/>
              <a:gd name="connsiteY8607" fmla="*/ 709279 h 7209248"/>
              <a:gd name="connsiteX8608" fmla="*/ 3291421 w 7427256"/>
              <a:gd name="connsiteY8608" fmla="*/ 708158 h 7209248"/>
              <a:gd name="connsiteX8609" fmla="*/ 3739385 w 7427256"/>
              <a:gd name="connsiteY8609" fmla="*/ 707039 h 7209248"/>
              <a:gd name="connsiteX8610" fmla="*/ 3731546 w 7427256"/>
              <a:gd name="connsiteY8610" fmla="*/ 709279 h 7209248"/>
              <a:gd name="connsiteX8611" fmla="*/ 3709149 w 7427256"/>
              <a:gd name="connsiteY8611" fmla="*/ 709279 h 7209248"/>
              <a:gd name="connsiteX8612" fmla="*/ 3673311 w 7427256"/>
              <a:gd name="connsiteY8612" fmla="*/ 713758 h 7209248"/>
              <a:gd name="connsiteX8613" fmla="*/ 3682270 w 7427256"/>
              <a:gd name="connsiteY8613" fmla="*/ 731676 h 7209248"/>
              <a:gd name="connsiteX8614" fmla="*/ 3709149 w 7427256"/>
              <a:gd name="connsiteY8614" fmla="*/ 731676 h 7209248"/>
              <a:gd name="connsiteX8615" fmla="*/ 3691230 w 7427256"/>
              <a:gd name="connsiteY8615" fmla="*/ 740636 h 7209248"/>
              <a:gd name="connsiteX8616" fmla="*/ 3686750 w 7427256"/>
              <a:gd name="connsiteY8616" fmla="*/ 740636 h 7209248"/>
              <a:gd name="connsiteX8617" fmla="*/ 3673311 w 7427256"/>
              <a:gd name="connsiteY8617" fmla="*/ 749595 h 7209248"/>
              <a:gd name="connsiteX8618" fmla="*/ 3700189 w 7427256"/>
              <a:gd name="connsiteY8618" fmla="*/ 749595 h 7209248"/>
              <a:gd name="connsiteX8619" fmla="*/ 3744985 w 7427256"/>
              <a:gd name="connsiteY8619" fmla="*/ 749595 h 7209248"/>
              <a:gd name="connsiteX8620" fmla="*/ 3771864 w 7427256"/>
              <a:gd name="connsiteY8620" fmla="*/ 722718 h 7209248"/>
              <a:gd name="connsiteX8621" fmla="*/ 3753945 w 7427256"/>
              <a:gd name="connsiteY8621" fmla="*/ 709279 h 7209248"/>
              <a:gd name="connsiteX8622" fmla="*/ 3739385 w 7427256"/>
              <a:gd name="connsiteY8622" fmla="*/ 707039 h 7209248"/>
              <a:gd name="connsiteX8623" fmla="*/ 4605078 w 7427256"/>
              <a:gd name="connsiteY8623" fmla="*/ 704799 h 7209248"/>
              <a:gd name="connsiteX8624" fmla="*/ 4605078 w 7427256"/>
              <a:gd name="connsiteY8624" fmla="*/ 709279 h 7209248"/>
              <a:gd name="connsiteX8625" fmla="*/ 4614038 w 7427256"/>
              <a:gd name="connsiteY8625" fmla="*/ 713758 h 7209248"/>
              <a:gd name="connsiteX8626" fmla="*/ 4614038 w 7427256"/>
              <a:gd name="connsiteY8626" fmla="*/ 704799 h 7209248"/>
              <a:gd name="connsiteX8627" fmla="*/ 4605078 w 7427256"/>
              <a:gd name="connsiteY8627" fmla="*/ 704799 h 7209248"/>
              <a:gd name="connsiteX8628" fmla="*/ 3915212 w 7427256"/>
              <a:gd name="connsiteY8628" fmla="*/ 704799 h 7209248"/>
              <a:gd name="connsiteX8629" fmla="*/ 3924171 w 7427256"/>
              <a:gd name="connsiteY8629" fmla="*/ 722718 h 7209248"/>
              <a:gd name="connsiteX8630" fmla="*/ 3933131 w 7427256"/>
              <a:gd name="connsiteY8630" fmla="*/ 718237 h 7209248"/>
              <a:gd name="connsiteX8631" fmla="*/ 3924171 w 7427256"/>
              <a:gd name="connsiteY8631" fmla="*/ 709279 h 7209248"/>
              <a:gd name="connsiteX8632" fmla="*/ 3915212 w 7427256"/>
              <a:gd name="connsiteY8632" fmla="*/ 704799 h 7209248"/>
              <a:gd name="connsiteX8633" fmla="*/ 3807700 w 7427256"/>
              <a:gd name="connsiteY8633" fmla="*/ 704799 h 7209248"/>
              <a:gd name="connsiteX8634" fmla="*/ 3825619 w 7427256"/>
              <a:gd name="connsiteY8634" fmla="*/ 713758 h 7209248"/>
              <a:gd name="connsiteX8635" fmla="*/ 3852497 w 7427256"/>
              <a:gd name="connsiteY8635" fmla="*/ 722718 h 7209248"/>
              <a:gd name="connsiteX8636" fmla="*/ 3879374 w 7427256"/>
              <a:gd name="connsiteY8636" fmla="*/ 722718 h 7209248"/>
              <a:gd name="connsiteX8637" fmla="*/ 3848018 w 7427256"/>
              <a:gd name="connsiteY8637" fmla="*/ 713758 h 7209248"/>
              <a:gd name="connsiteX8638" fmla="*/ 3807700 w 7427256"/>
              <a:gd name="connsiteY8638" fmla="*/ 704799 h 7209248"/>
              <a:gd name="connsiteX8639" fmla="*/ 2831137 w 7427256"/>
              <a:gd name="connsiteY8639" fmla="*/ 695840 h 7209248"/>
              <a:gd name="connsiteX8640" fmla="*/ 2840096 w 7427256"/>
              <a:gd name="connsiteY8640" fmla="*/ 704799 h 7209248"/>
              <a:gd name="connsiteX8641" fmla="*/ 2831137 w 7427256"/>
              <a:gd name="connsiteY8641" fmla="*/ 704799 h 7209248"/>
              <a:gd name="connsiteX8642" fmla="*/ 2822177 w 7427256"/>
              <a:gd name="connsiteY8642" fmla="*/ 700319 h 7209248"/>
              <a:gd name="connsiteX8643" fmla="*/ 2831137 w 7427256"/>
              <a:gd name="connsiteY8643" fmla="*/ 695840 h 7209248"/>
              <a:gd name="connsiteX8644" fmla="*/ 6549244 w 7427256"/>
              <a:gd name="connsiteY8644" fmla="*/ 686880 h 7209248"/>
              <a:gd name="connsiteX8645" fmla="*/ 6558204 w 7427256"/>
              <a:gd name="connsiteY8645" fmla="*/ 695840 h 7209248"/>
              <a:gd name="connsiteX8646" fmla="*/ 6549244 w 7427256"/>
              <a:gd name="connsiteY8646" fmla="*/ 695840 h 7209248"/>
              <a:gd name="connsiteX8647" fmla="*/ 5348700 w 7427256"/>
              <a:gd name="connsiteY8647" fmla="*/ 686880 h 7209248"/>
              <a:gd name="connsiteX8648" fmla="*/ 5366618 w 7427256"/>
              <a:gd name="connsiteY8648" fmla="*/ 695840 h 7209248"/>
              <a:gd name="connsiteX8649" fmla="*/ 5348700 w 7427256"/>
              <a:gd name="connsiteY8649" fmla="*/ 704799 h 7209248"/>
              <a:gd name="connsiteX8650" fmla="*/ 5339740 w 7427256"/>
              <a:gd name="connsiteY8650" fmla="*/ 695840 h 7209248"/>
              <a:gd name="connsiteX8651" fmla="*/ 4381096 w 7427256"/>
              <a:gd name="connsiteY8651" fmla="*/ 686880 h 7209248"/>
              <a:gd name="connsiteX8652" fmla="*/ 4390056 w 7427256"/>
              <a:gd name="connsiteY8652" fmla="*/ 695840 h 7209248"/>
              <a:gd name="connsiteX8653" fmla="*/ 4399014 w 7427256"/>
              <a:gd name="connsiteY8653" fmla="*/ 686880 h 7209248"/>
              <a:gd name="connsiteX8654" fmla="*/ 4381096 w 7427256"/>
              <a:gd name="connsiteY8654" fmla="*/ 686880 h 7209248"/>
              <a:gd name="connsiteX8655" fmla="*/ 3711388 w 7427256"/>
              <a:gd name="connsiteY8655" fmla="*/ 682400 h 7209248"/>
              <a:gd name="connsiteX8656" fmla="*/ 3700189 w 7427256"/>
              <a:gd name="connsiteY8656" fmla="*/ 686880 h 7209248"/>
              <a:gd name="connsiteX8657" fmla="*/ 3718108 w 7427256"/>
              <a:gd name="connsiteY8657" fmla="*/ 686880 h 7209248"/>
              <a:gd name="connsiteX8658" fmla="*/ 3727068 w 7427256"/>
              <a:gd name="connsiteY8658" fmla="*/ 686880 h 7209248"/>
              <a:gd name="connsiteX8659" fmla="*/ 3711388 w 7427256"/>
              <a:gd name="connsiteY8659" fmla="*/ 682400 h 7209248"/>
              <a:gd name="connsiteX8660" fmla="*/ 4790984 w 7427256"/>
              <a:gd name="connsiteY8660" fmla="*/ 677921 h 7209248"/>
              <a:gd name="connsiteX8661" fmla="*/ 4775305 w 7427256"/>
              <a:gd name="connsiteY8661" fmla="*/ 686880 h 7209248"/>
              <a:gd name="connsiteX8662" fmla="*/ 4770825 w 7427256"/>
              <a:gd name="connsiteY8662" fmla="*/ 686880 h 7209248"/>
              <a:gd name="connsiteX8663" fmla="*/ 4757386 w 7427256"/>
              <a:gd name="connsiteY8663" fmla="*/ 686880 h 7209248"/>
              <a:gd name="connsiteX8664" fmla="*/ 4757386 w 7427256"/>
              <a:gd name="connsiteY8664" fmla="*/ 695840 h 7209248"/>
              <a:gd name="connsiteX8665" fmla="*/ 4757386 w 7427256"/>
              <a:gd name="connsiteY8665" fmla="*/ 713758 h 7209248"/>
              <a:gd name="connsiteX8666" fmla="*/ 4788744 w 7427256"/>
              <a:gd name="connsiteY8666" fmla="*/ 704799 h 7209248"/>
              <a:gd name="connsiteX8667" fmla="*/ 4820101 w 7427256"/>
              <a:gd name="connsiteY8667" fmla="*/ 704799 h 7209248"/>
              <a:gd name="connsiteX8668" fmla="*/ 4820101 w 7427256"/>
              <a:gd name="connsiteY8668" fmla="*/ 686880 h 7209248"/>
              <a:gd name="connsiteX8669" fmla="*/ 4790984 w 7427256"/>
              <a:gd name="connsiteY8669" fmla="*/ 677921 h 7209248"/>
              <a:gd name="connsiteX8670" fmla="*/ 3753945 w 7427256"/>
              <a:gd name="connsiteY8670" fmla="*/ 677921 h 7209248"/>
              <a:gd name="connsiteX8671" fmla="*/ 3771864 w 7427256"/>
              <a:gd name="connsiteY8671" fmla="*/ 686880 h 7209248"/>
              <a:gd name="connsiteX8672" fmla="*/ 3780823 w 7427256"/>
              <a:gd name="connsiteY8672" fmla="*/ 686880 h 7209248"/>
              <a:gd name="connsiteX8673" fmla="*/ 6522367 w 7427256"/>
              <a:gd name="connsiteY8673" fmla="*/ 673441 h 7209248"/>
              <a:gd name="connsiteX8674" fmla="*/ 6531327 w 7427256"/>
              <a:gd name="connsiteY8674" fmla="*/ 677921 h 7209248"/>
              <a:gd name="connsiteX8675" fmla="*/ 6522367 w 7427256"/>
              <a:gd name="connsiteY8675" fmla="*/ 677921 h 7209248"/>
              <a:gd name="connsiteX8676" fmla="*/ 6513408 w 7427256"/>
              <a:gd name="connsiteY8676" fmla="*/ 677921 h 7209248"/>
              <a:gd name="connsiteX8677" fmla="*/ 6522367 w 7427256"/>
              <a:gd name="connsiteY8677" fmla="*/ 673441 h 7209248"/>
              <a:gd name="connsiteX8678" fmla="*/ 3958889 w 7427256"/>
              <a:gd name="connsiteY8678" fmla="*/ 663361 h 7209248"/>
              <a:gd name="connsiteX8679" fmla="*/ 3955529 w 7427256"/>
              <a:gd name="connsiteY8679" fmla="*/ 664482 h 7209248"/>
              <a:gd name="connsiteX8680" fmla="*/ 3951050 w 7427256"/>
              <a:gd name="connsiteY8680" fmla="*/ 668961 h 7209248"/>
              <a:gd name="connsiteX8681" fmla="*/ 3946570 w 7427256"/>
              <a:gd name="connsiteY8681" fmla="*/ 682400 h 7209248"/>
              <a:gd name="connsiteX8682" fmla="*/ 3960009 w 7427256"/>
              <a:gd name="connsiteY8682" fmla="*/ 704799 h 7209248"/>
              <a:gd name="connsiteX8683" fmla="*/ 3986886 w 7427256"/>
              <a:gd name="connsiteY8683" fmla="*/ 704799 h 7209248"/>
              <a:gd name="connsiteX8684" fmla="*/ 3995846 w 7427256"/>
              <a:gd name="connsiteY8684" fmla="*/ 704799 h 7209248"/>
              <a:gd name="connsiteX8685" fmla="*/ 4013765 w 7427256"/>
              <a:gd name="connsiteY8685" fmla="*/ 686880 h 7209248"/>
              <a:gd name="connsiteX8686" fmla="*/ 3995846 w 7427256"/>
              <a:gd name="connsiteY8686" fmla="*/ 677921 h 7209248"/>
              <a:gd name="connsiteX8687" fmla="*/ 3991366 w 7427256"/>
              <a:gd name="connsiteY8687" fmla="*/ 677921 h 7209248"/>
              <a:gd name="connsiteX8688" fmla="*/ 3977927 w 7427256"/>
              <a:gd name="connsiteY8688" fmla="*/ 677921 h 7209248"/>
              <a:gd name="connsiteX8689" fmla="*/ 3960009 w 7427256"/>
              <a:gd name="connsiteY8689" fmla="*/ 668961 h 7209248"/>
              <a:gd name="connsiteX8690" fmla="*/ 3958889 w 7427256"/>
              <a:gd name="connsiteY8690" fmla="*/ 663361 h 7209248"/>
              <a:gd name="connsiteX8691" fmla="*/ 5384537 w 7427256"/>
              <a:gd name="connsiteY8691" fmla="*/ 660002 h 7209248"/>
              <a:gd name="connsiteX8692" fmla="*/ 5402454 w 7427256"/>
              <a:gd name="connsiteY8692" fmla="*/ 668961 h 7209248"/>
              <a:gd name="connsiteX8693" fmla="*/ 5402454 w 7427256"/>
              <a:gd name="connsiteY8693" fmla="*/ 686880 h 7209248"/>
              <a:gd name="connsiteX8694" fmla="*/ 5393496 w 7427256"/>
              <a:gd name="connsiteY8694" fmla="*/ 686880 h 7209248"/>
              <a:gd name="connsiteX8695" fmla="*/ 5115757 w 7427256"/>
              <a:gd name="connsiteY8695" fmla="*/ 660002 h 7209248"/>
              <a:gd name="connsiteX8696" fmla="*/ 5133676 w 7427256"/>
              <a:gd name="connsiteY8696" fmla="*/ 660002 h 7209248"/>
              <a:gd name="connsiteX8697" fmla="*/ 5151595 w 7427256"/>
              <a:gd name="connsiteY8697" fmla="*/ 660002 h 7209248"/>
              <a:gd name="connsiteX8698" fmla="*/ 5133676 w 7427256"/>
              <a:gd name="connsiteY8698" fmla="*/ 668961 h 7209248"/>
              <a:gd name="connsiteX8699" fmla="*/ 5129196 w 7427256"/>
              <a:gd name="connsiteY8699" fmla="*/ 686880 h 7209248"/>
              <a:gd name="connsiteX8700" fmla="*/ 5129196 w 7427256"/>
              <a:gd name="connsiteY8700" fmla="*/ 704799 h 7209248"/>
              <a:gd name="connsiteX8701" fmla="*/ 5124717 w 7427256"/>
              <a:gd name="connsiteY8701" fmla="*/ 713758 h 7209248"/>
              <a:gd name="connsiteX8702" fmla="*/ 5106798 w 7427256"/>
              <a:gd name="connsiteY8702" fmla="*/ 713758 h 7209248"/>
              <a:gd name="connsiteX8703" fmla="*/ 5106798 w 7427256"/>
              <a:gd name="connsiteY8703" fmla="*/ 686880 h 7209248"/>
              <a:gd name="connsiteX8704" fmla="*/ 5115757 w 7427256"/>
              <a:gd name="connsiteY8704" fmla="*/ 677921 h 7209248"/>
              <a:gd name="connsiteX8705" fmla="*/ 5115757 w 7427256"/>
              <a:gd name="connsiteY8705" fmla="*/ 660002 h 7209248"/>
              <a:gd name="connsiteX8706" fmla="*/ 3852497 w 7427256"/>
              <a:gd name="connsiteY8706" fmla="*/ 660002 h 7209248"/>
              <a:gd name="connsiteX8707" fmla="*/ 3852497 w 7427256"/>
              <a:gd name="connsiteY8707" fmla="*/ 668961 h 7209248"/>
              <a:gd name="connsiteX8708" fmla="*/ 3843538 w 7427256"/>
              <a:gd name="connsiteY8708" fmla="*/ 677921 h 7209248"/>
              <a:gd name="connsiteX8709" fmla="*/ 3834578 w 7427256"/>
              <a:gd name="connsiteY8709" fmla="*/ 686880 h 7209248"/>
              <a:gd name="connsiteX8710" fmla="*/ 3843538 w 7427256"/>
              <a:gd name="connsiteY8710" fmla="*/ 686880 h 7209248"/>
              <a:gd name="connsiteX8711" fmla="*/ 3852497 w 7427256"/>
              <a:gd name="connsiteY8711" fmla="*/ 686880 h 7209248"/>
              <a:gd name="connsiteX8712" fmla="*/ 3879374 w 7427256"/>
              <a:gd name="connsiteY8712" fmla="*/ 677921 h 7209248"/>
              <a:gd name="connsiteX8713" fmla="*/ 3861457 w 7427256"/>
              <a:gd name="connsiteY8713" fmla="*/ 660002 h 7209248"/>
              <a:gd name="connsiteX8714" fmla="*/ 3852497 w 7427256"/>
              <a:gd name="connsiteY8714" fmla="*/ 660002 h 7209248"/>
              <a:gd name="connsiteX8715" fmla="*/ 3494125 w 7427256"/>
              <a:gd name="connsiteY8715" fmla="*/ 660002 h 7209248"/>
              <a:gd name="connsiteX8716" fmla="*/ 3498605 w 7427256"/>
              <a:gd name="connsiteY8716" fmla="*/ 660002 h 7209248"/>
              <a:gd name="connsiteX8717" fmla="*/ 3503084 w 7427256"/>
              <a:gd name="connsiteY8717" fmla="*/ 668961 h 7209248"/>
              <a:gd name="connsiteX8718" fmla="*/ 2338377 w 7427256"/>
              <a:gd name="connsiteY8718" fmla="*/ 660002 h 7209248"/>
              <a:gd name="connsiteX8719" fmla="*/ 2338377 w 7427256"/>
              <a:gd name="connsiteY8719" fmla="*/ 677921 h 7209248"/>
              <a:gd name="connsiteX8720" fmla="*/ 2324937 w 7427256"/>
              <a:gd name="connsiteY8720" fmla="*/ 673441 h 7209248"/>
              <a:gd name="connsiteX8721" fmla="*/ 2338377 w 7427256"/>
              <a:gd name="connsiteY8721" fmla="*/ 660002 h 7209248"/>
              <a:gd name="connsiteX8722" fmla="*/ 5097840 w 7427256"/>
              <a:gd name="connsiteY8722" fmla="*/ 642084 h 7209248"/>
              <a:gd name="connsiteX8723" fmla="*/ 5102318 w 7427256"/>
              <a:gd name="connsiteY8723" fmla="*/ 642084 h 7209248"/>
              <a:gd name="connsiteX8724" fmla="*/ 5106798 w 7427256"/>
              <a:gd name="connsiteY8724" fmla="*/ 651044 h 7209248"/>
              <a:gd name="connsiteX8725" fmla="*/ 5088880 w 7427256"/>
              <a:gd name="connsiteY8725" fmla="*/ 651044 h 7209248"/>
              <a:gd name="connsiteX8726" fmla="*/ 5093360 w 7427256"/>
              <a:gd name="connsiteY8726" fmla="*/ 646563 h 7209248"/>
              <a:gd name="connsiteX8727" fmla="*/ 5097840 w 7427256"/>
              <a:gd name="connsiteY8727" fmla="*/ 642084 h 7209248"/>
              <a:gd name="connsiteX8728" fmla="*/ 4175032 w 7427256"/>
              <a:gd name="connsiteY8728" fmla="*/ 642084 h 7209248"/>
              <a:gd name="connsiteX8729" fmla="*/ 4175032 w 7427256"/>
              <a:gd name="connsiteY8729" fmla="*/ 651044 h 7209248"/>
              <a:gd name="connsiteX8730" fmla="*/ 4183991 w 7427256"/>
              <a:gd name="connsiteY8730" fmla="*/ 642084 h 7209248"/>
              <a:gd name="connsiteX8731" fmla="*/ 4175032 w 7427256"/>
              <a:gd name="connsiteY8731" fmla="*/ 642084 h 7209248"/>
              <a:gd name="connsiteX8732" fmla="*/ 5339740 w 7427256"/>
              <a:gd name="connsiteY8732" fmla="*/ 636484 h 7209248"/>
              <a:gd name="connsiteX8733" fmla="*/ 5348700 w 7427256"/>
              <a:gd name="connsiteY8733" fmla="*/ 642084 h 7209248"/>
              <a:gd name="connsiteX8734" fmla="*/ 5357658 w 7427256"/>
              <a:gd name="connsiteY8734" fmla="*/ 651044 h 7209248"/>
              <a:gd name="connsiteX8735" fmla="*/ 5357658 w 7427256"/>
              <a:gd name="connsiteY8735" fmla="*/ 660002 h 7209248"/>
              <a:gd name="connsiteX8736" fmla="*/ 5330780 w 7427256"/>
              <a:gd name="connsiteY8736" fmla="*/ 664482 h 7209248"/>
              <a:gd name="connsiteX8737" fmla="*/ 5321822 w 7427256"/>
              <a:gd name="connsiteY8737" fmla="*/ 651044 h 7209248"/>
              <a:gd name="connsiteX8738" fmla="*/ 5330780 w 7427256"/>
              <a:gd name="connsiteY8738" fmla="*/ 637603 h 7209248"/>
              <a:gd name="connsiteX8739" fmla="*/ 5339740 w 7427256"/>
              <a:gd name="connsiteY8739" fmla="*/ 636484 h 7209248"/>
              <a:gd name="connsiteX8740" fmla="*/ 5277026 w 7427256"/>
              <a:gd name="connsiteY8740" fmla="*/ 633125 h 7209248"/>
              <a:gd name="connsiteX8741" fmla="*/ 5259106 w 7427256"/>
              <a:gd name="connsiteY8741" fmla="*/ 651044 h 7209248"/>
              <a:gd name="connsiteX8742" fmla="*/ 5259106 w 7427256"/>
              <a:gd name="connsiteY8742" fmla="*/ 642084 h 7209248"/>
              <a:gd name="connsiteX8743" fmla="*/ 5277026 w 7427256"/>
              <a:gd name="connsiteY8743" fmla="*/ 633125 h 7209248"/>
              <a:gd name="connsiteX8744" fmla="*/ 3467248 w 7427256"/>
              <a:gd name="connsiteY8744" fmla="*/ 624165 h 7209248"/>
              <a:gd name="connsiteX8745" fmla="*/ 3471726 w 7427256"/>
              <a:gd name="connsiteY8745" fmla="*/ 628645 h 7209248"/>
              <a:gd name="connsiteX8746" fmla="*/ 3467248 w 7427256"/>
              <a:gd name="connsiteY8746" fmla="*/ 642084 h 7209248"/>
              <a:gd name="connsiteX8747" fmla="*/ 3458288 w 7427256"/>
              <a:gd name="connsiteY8747" fmla="*/ 633125 h 7209248"/>
              <a:gd name="connsiteX8748" fmla="*/ 3467248 w 7427256"/>
              <a:gd name="connsiteY8748" fmla="*/ 624165 h 7209248"/>
              <a:gd name="connsiteX8749" fmla="*/ 5567082 w 7427256"/>
              <a:gd name="connsiteY8749" fmla="*/ 622485 h 7209248"/>
              <a:gd name="connsiteX8750" fmla="*/ 5617478 w 7427256"/>
              <a:gd name="connsiteY8750" fmla="*/ 651044 h 7209248"/>
              <a:gd name="connsiteX8751" fmla="*/ 5617478 w 7427256"/>
              <a:gd name="connsiteY8751" fmla="*/ 668961 h 7209248"/>
              <a:gd name="connsiteX8752" fmla="*/ 5626437 w 7427256"/>
              <a:gd name="connsiteY8752" fmla="*/ 713758 h 7209248"/>
              <a:gd name="connsiteX8753" fmla="*/ 5635397 w 7427256"/>
              <a:gd name="connsiteY8753" fmla="*/ 722718 h 7209248"/>
              <a:gd name="connsiteX8754" fmla="*/ 5662274 w 7427256"/>
              <a:gd name="connsiteY8754" fmla="*/ 731676 h 7209248"/>
              <a:gd name="connsiteX8755" fmla="*/ 5671234 w 7427256"/>
              <a:gd name="connsiteY8755" fmla="*/ 727196 h 7209248"/>
              <a:gd name="connsiteX8756" fmla="*/ 5662274 w 7427256"/>
              <a:gd name="connsiteY8756" fmla="*/ 722718 h 7209248"/>
              <a:gd name="connsiteX8757" fmla="*/ 5653316 w 7427256"/>
              <a:gd name="connsiteY8757" fmla="*/ 713758 h 7209248"/>
              <a:gd name="connsiteX8758" fmla="*/ 5662274 w 7427256"/>
              <a:gd name="connsiteY8758" fmla="*/ 713758 h 7209248"/>
              <a:gd name="connsiteX8759" fmla="*/ 5680194 w 7427256"/>
              <a:gd name="connsiteY8759" fmla="*/ 704799 h 7209248"/>
              <a:gd name="connsiteX8760" fmla="*/ 5671234 w 7427256"/>
              <a:gd name="connsiteY8760" fmla="*/ 686880 h 7209248"/>
              <a:gd name="connsiteX8761" fmla="*/ 5662274 w 7427256"/>
              <a:gd name="connsiteY8761" fmla="*/ 686880 h 7209248"/>
              <a:gd name="connsiteX8762" fmla="*/ 5635397 w 7427256"/>
              <a:gd name="connsiteY8762" fmla="*/ 686880 h 7209248"/>
              <a:gd name="connsiteX8763" fmla="*/ 5626437 w 7427256"/>
              <a:gd name="connsiteY8763" fmla="*/ 677921 h 7209248"/>
              <a:gd name="connsiteX8764" fmla="*/ 5680194 w 7427256"/>
              <a:gd name="connsiteY8764" fmla="*/ 677921 h 7209248"/>
              <a:gd name="connsiteX8765" fmla="*/ 5716031 w 7427256"/>
              <a:gd name="connsiteY8765" fmla="*/ 695840 h 7209248"/>
              <a:gd name="connsiteX8766" fmla="*/ 5724990 w 7427256"/>
              <a:gd name="connsiteY8766" fmla="*/ 704799 h 7209248"/>
              <a:gd name="connsiteX8767" fmla="*/ 5733948 w 7427256"/>
              <a:gd name="connsiteY8767" fmla="*/ 704799 h 7209248"/>
              <a:gd name="connsiteX8768" fmla="*/ 5760828 w 7427256"/>
              <a:gd name="connsiteY8768" fmla="*/ 740636 h 7209248"/>
              <a:gd name="connsiteX8769" fmla="*/ 5756348 w 7427256"/>
              <a:gd name="connsiteY8769" fmla="*/ 745115 h 7209248"/>
              <a:gd name="connsiteX8770" fmla="*/ 5751868 w 7427256"/>
              <a:gd name="connsiteY8770" fmla="*/ 758554 h 7209248"/>
              <a:gd name="connsiteX8771" fmla="*/ 5751868 w 7427256"/>
              <a:gd name="connsiteY8771" fmla="*/ 767514 h 7209248"/>
              <a:gd name="connsiteX8772" fmla="*/ 5769786 w 7427256"/>
              <a:gd name="connsiteY8772" fmla="*/ 776473 h 7209248"/>
              <a:gd name="connsiteX8773" fmla="*/ 5765306 w 7427256"/>
              <a:gd name="connsiteY8773" fmla="*/ 785433 h 7209248"/>
              <a:gd name="connsiteX8774" fmla="*/ 5751868 w 7427256"/>
              <a:gd name="connsiteY8774" fmla="*/ 785433 h 7209248"/>
              <a:gd name="connsiteX8775" fmla="*/ 5742908 w 7427256"/>
              <a:gd name="connsiteY8775" fmla="*/ 794392 h 7209248"/>
              <a:gd name="connsiteX8776" fmla="*/ 5724990 w 7427256"/>
              <a:gd name="connsiteY8776" fmla="*/ 785433 h 7209248"/>
              <a:gd name="connsiteX8777" fmla="*/ 5689152 w 7427256"/>
              <a:gd name="connsiteY8777" fmla="*/ 785433 h 7209248"/>
              <a:gd name="connsiteX8778" fmla="*/ 5662274 w 7427256"/>
              <a:gd name="connsiteY8778" fmla="*/ 785433 h 7209248"/>
              <a:gd name="connsiteX8779" fmla="*/ 5671234 w 7427256"/>
              <a:gd name="connsiteY8779" fmla="*/ 767514 h 7209248"/>
              <a:gd name="connsiteX8780" fmla="*/ 5662274 w 7427256"/>
              <a:gd name="connsiteY8780" fmla="*/ 758554 h 7209248"/>
              <a:gd name="connsiteX8781" fmla="*/ 5657794 w 7427256"/>
              <a:gd name="connsiteY8781" fmla="*/ 754075 h 7209248"/>
              <a:gd name="connsiteX8782" fmla="*/ 5644356 w 7427256"/>
              <a:gd name="connsiteY8782" fmla="*/ 749595 h 7209248"/>
              <a:gd name="connsiteX8783" fmla="*/ 5626437 w 7427256"/>
              <a:gd name="connsiteY8783" fmla="*/ 749595 h 7209248"/>
              <a:gd name="connsiteX8784" fmla="*/ 5635397 w 7427256"/>
              <a:gd name="connsiteY8784" fmla="*/ 767514 h 7209248"/>
              <a:gd name="connsiteX8785" fmla="*/ 5635397 w 7427256"/>
              <a:gd name="connsiteY8785" fmla="*/ 776473 h 7209248"/>
              <a:gd name="connsiteX8786" fmla="*/ 5635397 w 7427256"/>
              <a:gd name="connsiteY8786" fmla="*/ 785433 h 7209248"/>
              <a:gd name="connsiteX8787" fmla="*/ 5635397 w 7427256"/>
              <a:gd name="connsiteY8787" fmla="*/ 794392 h 7209248"/>
              <a:gd name="connsiteX8788" fmla="*/ 5617478 w 7427256"/>
              <a:gd name="connsiteY8788" fmla="*/ 785433 h 7209248"/>
              <a:gd name="connsiteX8789" fmla="*/ 5590600 w 7427256"/>
              <a:gd name="connsiteY8789" fmla="*/ 803350 h 7209248"/>
              <a:gd name="connsiteX8790" fmla="*/ 5608520 w 7427256"/>
              <a:gd name="connsiteY8790" fmla="*/ 803350 h 7209248"/>
              <a:gd name="connsiteX8791" fmla="*/ 5617478 w 7427256"/>
              <a:gd name="connsiteY8791" fmla="*/ 821269 h 7209248"/>
              <a:gd name="connsiteX8792" fmla="*/ 5581640 w 7427256"/>
              <a:gd name="connsiteY8792" fmla="*/ 830229 h 7209248"/>
              <a:gd name="connsiteX8793" fmla="*/ 5536844 w 7427256"/>
              <a:gd name="connsiteY8793" fmla="*/ 821269 h 7209248"/>
              <a:gd name="connsiteX8794" fmla="*/ 5527886 w 7427256"/>
              <a:gd name="connsiteY8794" fmla="*/ 830229 h 7209248"/>
              <a:gd name="connsiteX8795" fmla="*/ 5536844 w 7427256"/>
              <a:gd name="connsiteY8795" fmla="*/ 848147 h 7209248"/>
              <a:gd name="connsiteX8796" fmla="*/ 5541324 w 7427256"/>
              <a:gd name="connsiteY8796" fmla="*/ 852627 h 7209248"/>
              <a:gd name="connsiteX8797" fmla="*/ 5550284 w 7427256"/>
              <a:gd name="connsiteY8797" fmla="*/ 861587 h 7209248"/>
              <a:gd name="connsiteX8798" fmla="*/ 5563723 w 7427256"/>
              <a:gd name="connsiteY8798" fmla="*/ 870546 h 7209248"/>
              <a:gd name="connsiteX8799" fmla="*/ 5572682 w 7427256"/>
              <a:gd name="connsiteY8799" fmla="*/ 875026 h 7209248"/>
              <a:gd name="connsiteX8800" fmla="*/ 5599560 w 7427256"/>
              <a:gd name="connsiteY8800" fmla="*/ 892943 h 7209248"/>
              <a:gd name="connsiteX8801" fmla="*/ 5608520 w 7427256"/>
              <a:gd name="connsiteY8801" fmla="*/ 901903 h 7209248"/>
              <a:gd name="connsiteX8802" fmla="*/ 5590600 w 7427256"/>
              <a:gd name="connsiteY8802" fmla="*/ 901903 h 7209248"/>
              <a:gd name="connsiteX8803" fmla="*/ 5572682 w 7427256"/>
              <a:gd name="connsiteY8803" fmla="*/ 897423 h 7209248"/>
              <a:gd name="connsiteX8804" fmla="*/ 5554763 w 7427256"/>
              <a:gd name="connsiteY8804" fmla="*/ 892943 h 7209248"/>
              <a:gd name="connsiteX8805" fmla="*/ 5536844 w 7427256"/>
              <a:gd name="connsiteY8805" fmla="*/ 888464 h 7209248"/>
              <a:gd name="connsiteX8806" fmla="*/ 5527886 w 7427256"/>
              <a:gd name="connsiteY8806" fmla="*/ 883985 h 7209248"/>
              <a:gd name="connsiteX8807" fmla="*/ 5527886 w 7427256"/>
              <a:gd name="connsiteY8807" fmla="*/ 901903 h 7209248"/>
              <a:gd name="connsiteX8808" fmla="*/ 5545804 w 7427256"/>
              <a:gd name="connsiteY8808" fmla="*/ 919822 h 7209248"/>
              <a:gd name="connsiteX8809" fmla="*/ 5554763 w 7427256"/>
              <a:gd name="connsiteY8809" fmla="*/ 937741 h 7209248"/>
              <a:gd name="connsiteX8810" fmla="*/ 5527886 w 7427256"/>
              <a:gd name="connsiteY8810" fmla="*/ 937741 h 7209248"/>
              <a:gd name="connsiteX8811" fmla="*/ 5509966 w 7427256"/>
              <a:gd name="connsiteY8811" fmla="*/ 928781 h 7209248"/>
              <a:gd name="connsiteX8812" fmla="*/ 5492048 w 7427256"/>
              <a:gd name="connsiteY8812" fmla="*/ 910862 h 7209248"/>
              <a:gd name="connsiteX8813" fmla="*/ 5483089 w 7427256"/>
              <a:gd name="connsiteY8813" fmla="*/ 892943 h 7209248"/>
              <a:gd name="connsiteX8814" fmla="*/ 5492048 w 7427256"/>
              <a:gd name="connsiteY8814" fmla="*/ 883985 h 7209248"/>
              <a:gd name="connsiteX8815" fmla="*/ 5501008 w 7427256"/>
              <a:gd name="connsiteY8815" fmla="*/ 875026 h 7209248"/>
              <a:gd name="connsiteX8816" fmla="*/ 5518926 w 7427256"/>
              <a:gd name="connsiteY8816" fmla="*/ 875026 h 7209248"/>
              <a:gd name="connsiteX8817" fmla="*/ 5501008 w 7427256"/>
              <a:gd name="connsiteY8817" fmla="*/ 866066 h 7209248"/>
              <a:gd name="connsiteX8818" fmla="*/ 5492048 w 7427256"/>
              <a:gd name="connsiteY8818" fmla="*/ 857107 h 7209248"/>
              <a:gd name="connsiteX8819" fmla="*/ 5483089 w 7427256"/>
              <a:gd name="connsiteY8819" fmla="*/ 830229 h 7209248"/>
              <a:gd name="connsiteX8820" fmla="*/ 5501008 w 7427256"/>
              <a:gd name="connsiteY8820" fmla="*/ 830229 h 7209248"/>
              <a:gd name="connsiteX8821" fmla="*/ 5509966 w 7427256"/>
              <a:gd name="connsiteY8821" fmla="*/ 830229 h 7209248"/>
              <a:gd name="connsiteX8822" fmla="*/ 5492048 w 7427256"/>
              <a:gd name="connsiteY8822" fmla="*/ 821269 h 7209248"/>
              <a:gd name="connsiteX8823" fmla="*/ 5483089 w 7427256"/>
              <a:gd name="connsiteY8823" fmla="*/ 830229 h 7209248"/>
              <a:gd name="connsiteX8824" fmla="*/ 5474130 w 7427256"/>
              <a:gd name="connsiteY8824" fmla="*/ 821269 h 7209248"/>
              <a:gd name="connsiteX8825" fmla="*/ 5474130 w 7427256"/>
              <a:gd name="connsiteY8825" fmla="*/ 812311 h 7209248"/>
              <a:gd name="connsiteX8826" fmla="*/ 5465170 w 7427256"/>
              <a:gd name="connsiteY8826" fmla="*/ 803350 h 7209248"/>
              <a:gd name="connsiteX8827" fmla="*/ 5465170 w 7427256"/>
              <a:gd name="connsiteY8827" fmla="*/ 794392 h 7209248"/>
              <a:gd name="connsiteX8828" fmla="*/ 5483089 w 7427256"/>
              <a:gd name="connsiteY8828" fmla="*/ 794392 h 7209248"/>
              <a:gd name="connsiteX8829" fmla="*/ 5518926 w 7427256"/>
              <a:gd name="connsiteY8829" fmla="*/ 785433 h 7209248"/>
              <a:gd name="connsiteX8830" fmla="*/ 5492048 w 7427256"/>
              <a:gd name="connsiteY8830" fmla="*/ 776473 h 7209248"/>
              <a:gd name="connsiteX8831" fmla="*/ 5492048 w 7427256"/>
              <a:gd name="connsiteY8831" fmla="*/ 767514 h 7209248"/>
              <a:gd name="connsiteX8832" fmla="*/ 5492048 w 7427256"/>
              <a:gd name="connsiteY8832" fmla="*/ 749595 h 7209248"/>
              <a:gd name="connsiteX8833" fmla="*/ 5474130 w 7427256"/>
              <a:gd name="connsiteY8833" fmla="*/ 749595 h 7209248"/>
              <a:gd name="connsiteX8834" fmla="*/ 5465170 w 7427256"/>
              <a:gd name="connsiteY8834" fmla="*/ 749595 h 7209248"/>
              <a:gd name="connsiteX8835" fmla="*/ 5456211 w 7427256"/>
              <a:gd name="connsiteY8835" fmla="*/ 740636 h 7209248"/>
              <a:gd name="connsiteX8836" fmla="*/ 5465170 w 7427256"/>
              <a:gd name="connsiteY8836" fmla="*/ 722718 h 7209248"/>
              <a:gd name="connsiteX8837" fmla="*/ 5474130 w 7427256"/>
              <a:gd name="connsiteY8837" fmla="*/ 722718 h 7209248"/>
              <a:gd name="connsiteX8838" fmla="*/ 5474130 w 7427256"/>
              <a:gd name="connsiteY8838" fmla="*/ 731676 h 7209248"/>
              <a:gd name="connsiteX8839" fmla="*/ 5509966 w 7427256"/>
              <a:gd name="connsiteY8839" fmla="*/ 731676 h 7209248"/>
              <a:gd name="connsiteX8840" fmla="*/ 5492048 w 7427256"/>
              <a:gd name="connsiteY8840" fmla="*/ 704799 h 7209248"/>
              <a:gd name="connsiteX8841" fmla="*/ 5492048 w 7427256"/>
              <a:gd name="connsiteY8841" fmla="*/ 686880 h 7209248"/>
              <a:gd name="connsiteX8842" fmla="*/ 5492048 w 7427256"/>
              <a:gd name="connsiteY8842" fmla="*/ 677921 h 7209248"/>
              <a:gd name="connsiteX8843" fmla="*/ 5465170 w 7427256"/>
              <a:gd name="connsiteY8843" fmla="*/ 660002 h 7209248"/>
              <a:gd name="connsiteX8844" fmla="*/ 5483089 w 7427256"/>
              <a:gd name="connsiteY8844" fmla="*/ 651044 h 7209248"/>
              <a:gd name="connsiteX8845" fmla="*/ 5514446 w 7427256"/>
              <a:gd name="connsiteY8845" fmla="*/ 660002 h 7209248"/>
              <a:gd name="connsiteX8846" fmla="*/ 5518926 w 7427256"/>
              <a:gd name="connsiteY8846" fmla="*/ 677921 h 7209248"/>
              <a:gd name="connsiteX8847" fmla="*/ 5527886 w 7427256"/>
              <a:gd name="connsiteY8847" fmla="*/ 686880 h 7209248"/>
              <a:gd name="connsiteX8848" fmla="*/ 5545804 w 7427256"/>
              <a:gd name="connsiteY8848" fmla="*/ 704799 h 7209248"/>
              <a:gd name="connsiteX8849" fmla="*/ 5572682 w 7427256"/>
              <a:gd name="connsiteY8849" fmla="*/ 695840 h 7209248"/>
              <a:gd name="connsiteX8850" fmla="*/ 5572682 w 7427256"/>
              <a:gd name="connsiteY8850" fmla="*/ 682400 h 7209248"/>
              <a:gd name="connsiteX8851" fmla="*/ 5563723 w 7427256"/>
              <a:gd name="connsiteY8851" fmla="*/ 668961 h 7209248"/>
              <a:gd name="connsiteX8852" fmla="*/ 5563723 w 7427256"/>
              <a:gd name="connsiteY8852" fmla="*/ 660002 h 7209248"/>
              <a:gd name="connsiteX8853" fmla="*/ 5554763 w 7427256"/>
              <a:gd name="connsiteY8853" fmla="*/ 642084 h 7209248"/>
              <a:gd name="connsiteX8854" fmla="*/ 5536844 w 7427256"/>
              <a:gd name="connsiteY8854" fmla="*/ 633125 h 7209248"/>
              <a:gd name="connsiteX8855" fmla="*/ 5545804 w 7427256"/>
              <a:gd name="connsiteY8855" fmla="*/ 624165 h 7209248"/>
              <a:gd name="connsiteX8856" fmla="*/ 5567082 w 7427256"/>
              <a:gd name="connsiteY8856" fmla="*/ 622485 h 7209248"/>
              <a:gd name="connsiteX8857" fmla="*/ 5823542 w 7427256"/>
              <a:gd name="connsiteY8857" fmla="*/ 615206 h 7209248"/>
              <a:gd name="connsiteX8858" fmla="*/ 5832502 w 7427256"/>
              <a:gd name="connsiteY8858" fmla="*/ 615206 h 7209248"/>
              <a:gd name="connsiteX8859" fmla="*/ 5841460 w 7427256"/>
              <a:gd name="connsiteY8859" fmla="*/ 628645 h 7209248"/>
              <a:gd name="connsiteX8860" fmla="*/ 5850420 w 7427256"/>
              <a:gd name="connsiteY8860" fmla="*/ 633125 h 7209248"/>
              <a:gd name="connsiteX8861" fmla="*/ 5845940 w 7427256"/>
              <a:gd name="connsiteY8861" fmla="*/ 633125 h 7209248"/>
              <a:gd name="connsiteX8862" fmla="*/ 5841460 w 7427256"/>
              <a:gd name="connsiteY8862" fmla="*/ 633125 h 7209248"/>
              <a:gd name="connsiteX8863" fmla="*/ 2392132 w 7427256"/>
              <a:gd name="connsiteY8863" fmla="*/ 615206 h 7209248"/>
              <a:gd name="connsiteX8864" fmla="*/ 2392132 w 7427256"/>
              <a:gd name="connsiteY8864" fmla="*/ 624165 h 7209248"/>
              <a:gd name="connsiteX8865" fmla="*/ 2374213 w 7427256"/>
              <a:gd name="connsiteY8865" fmla="*/ 633125 h 7209248"/>
              <a:gd name="connsiteX8866" fmla="*/ 2383173 w 7427256"/>
              <a:gd name="connsiteY8866" fmla="*/ 624165 h 7209248"/>
              <a:gd name="connsiteX8867" fmla="*/ 2392132 w 7427256"/>
              <a:gd name="connsiteY8867" fmla="*/ 615206 h 7209248"/>
              <a:gd name="connsiteX8868" fmla="*/ 5249027 w 7427256"/>
              <a:gd name="connsiteY8868" fmla="*/ 612405 h 7209248"/>
              <a:gd name="connsiteX8869" fmla="*/ 5259106 w 7427256"/>
              <a:gd name="connsiteY8869" fmla="*/ 624165 h 7209248"/>
              <a:gd name="connsiteX8870" fmla="*/ 5241188 w 7427256"/>
              <a:gd name="connsiteY8870" fmla="*/ 633125 h 7209248"/>
              <a:gd name="connsiteX8871" fmla="*/ 5227749 w 7427256"/>
              <a:gd name="connsiteY8871" fmla="*/ 628645 h 7209248"/>
              <a:gd name="connsiteX8872" fmla="*/ 5223269 w 7427256"/>
              <a:gd name="connsiteY8872" fmla="*/ 624165 h 7209248"/>
              <a:gd name="connsiteX8873" fmla="*/ 5241188 w 7427256"/>
              <a:gd name="connsiteY8873" fmla="*/ 615206 h 7209248"/>
              <a:gd name="connsiteX8874" fmla="*/ 5249027 w 7427256"/>
              <a:gd name="connsiteY8874" fmla="*/ 612405 h 7209248"/>
              <a:gd name="connsiteX8875" fmla="*/ 1865774 w 7427256"/>
              <a:gd name="connsiteY8875" fmla="*/ 608486 h 7209248"/>
              <a:gd name="connsiteX8876" fmla="*/ 1872493 w 7427256"/>
              <a:gd name="connsiteY8876" fmla="*/ 610726 h 7209248"/>
              <a:gd name="connsiteX8877" fmla="*/ 1881452 w 7427256"/>
              <a:gd name="connsiteY8877" fmla="*/ 615206 h 7209248"/>
              <a:gd name="connsiteX8878" fmla="*/ 1872493 w 7427256"/>
              <a:gd name="connsiteY8878" fmla="*/ 615206 h 7209248"/>
              <a:gd name="connsiteX8879" fmla="*/ 1863533 w 7427256"/>
              <a:gd name="connsiteY8879" fmla="*/ 610726 h 7209248"/>
              <a:gd name="connsiteX8880" fmla="*/ 1865774 w 7427256"/>
              <a:gd name="connsiteY8880" fmla="*/ 608486 h 7209248"/>
              <a:gd name="connsiteX8881" fmla="*/ 4273584 w 7427256"/>
              <a:gd name="connsiteY8881" fmla="*/ 606246 h 7209248"/>
              <a:gd name="connsiteX8882" fmla="*/ 4255666 w 7427256"/>
              <a:gd name="connsiteY8882" fmla="*/ 610726 h 7209248"/>
              <a:gd name="connsiteX8883" fmla="*/ 4255666 w 7427256"/>
              <a:gd name="connsiteY8883" fmla="*/ 624165 h 7209248"/>
              <a:gd name="connsiteX8884" fmla="*/ 4264625 w 7427256"/>
              <a:gd name="connsiteY8884" fmla="*/ 633125 h 7209248"/>
              <a:gd name="connsiteX8885" fmla="*/ 4273584 w 7427256"/>
              <a:gd name="connsiteY8885" fmla="*/ 633125 h 7209248"/>
              <a:gd name="connsiteX8886" fmla="*/ 4282544 w 7427256"/>
              <a:gd name="connsiteY8886" fmla="*/ 615206 h 7209248"/>
              <a:gd name="connsiteX8887" fmla="*/ 4300463 w 7427256"/>
              <a:gd name="connsiteY8887" fmla="*/ 606246 h 7209248"/>
              <a:gd name="connsiteX8888" fmla="*/ 3960009 w 7427256"/>
              <a:gd name="connsiteY8888" fmla="*/ 606246 h 7209248"/>
              <a:gd name="connsiteX8889" fmla="*/ 3968967 w 7427256"/>
              <a:gd name="connsiteY8889" fmla="*/ 624165 h 7209248"/>
              <a:gd name="connsiteX8890" fmla="*/ 3951050 w 7427256"/>
              <a:gd name="connsiteY8890" fmla="*/ 642084 h 7209248"/>
              <a:gd name="connsiteX8891" fmla="*/ 3942090 w 7427256"/>
              <a:gd name="connsiteY8891" fmla="*/ 633125 h 7209248"/>
              <a:gd name="connsiteX8892" fmla="*/ 3960009 w 7427256"/>
              <a:gd name="connsiteY8892" fmla="*/ 606246 h 7209248"/>
              <a:gd name="connsiteX8893" fmla="*/ 3355256 w 7427256"/>
              <a:gd name="connsiteY8893" fmla="*/ 606246 h 7209248"/>
              <a:gd name="connsiteX8894" fmla="*/ 3359736 w 7427256"/>
              <a:gd name="connsiteY8894" fmla="*/ 610726 h 7209248"/>
              <a:gd name="connsiteX8895" fmla="*/ 3350776 w 7427256"/>
              <a:gd name="connsiteY8895" fmla="*/ 624165 h 7209248"/>
              <a:gd name="connsiteX8896" fmla="*/ 3350776 w 7427256"/>
              <a:gd name="connsiteY8896" fmla="*/ 615206 h 7209248"/>
              <a:gd name="connsiteX8897" fmla="*/ 3355256 w 7427256"/>
              <a:gd name="connsiteY8897" fmla="*/ 606246 h 7209248"/>
              <a:gd name="connsiteX8898" fmla="*/ 2472766 w 7427256"/>
              <a:gd name="connsiteY8898" fmla="*/ 606246 h 7209248"/>
              <a:gd name="connsiteX8899" fmla="*/ 2481725 w 7427256"/>
              <a:gd name="connsiteY8899" fmla="*/ 606246 h 7209248"/>
              <a:gd name="connsiteX8900" fmla="*/ 2472766 w 7427256"/>
              <a:gd name="connsiteY8900" fmla="*/ 615206 h 7209248"/>
              <a:gd name="connsiteX8901" fmla="*/ 2472766 w 7427256"/>
              <a:gd name="connsiteY8901" fmla="*/ 606246 h 7209248"/>
              <a:gd name="connsiteX8902" fmla="*/ 2866975 w 7427256"/>
              <a:gd name="connsiteY8902" fmla="*/ 601767 h 7209248"/>
              <a:gd name="connsiteX8903" fmla="*/ 2875934 w 7427256"/>
              <a:gd name="connsiteY8903" fmla="*/ 606246 h 7209248"/>
              <a:gd name="connsiteX8904" fmla="*/ 2866975 w 7427256"/>
              <a:gd name="connsiteY8904" fmla="*/ 606246 h 7209248"/>
              <a:gd name="connsiteX8905" fmla="*/ 2858015 w 7427256"/>
              <a:gd name="connsiteY8905" fmla="*/ 606246 h 7209248"/>
              <a:gd name="connsiteX8906" fmla="*/ 2866975 w 7427256"/>
              <a:gd name="connsiteY8906" fmla="*/ 601767 h 7209248"/>
              <a:gd name="connsiteX8907" fmla="*/ 5662274 w 7427256"/>
              <a:gd name="connsiteY8907" fmla="*/ 597287 h 7209248"/>
              <a:gd name="connsiteX8908" fmla="*/ 5680194 w 7427256"/>
              <a:gd name="connsiteY8908" fmla="*/ 610726 h 7209248"/>
              <a:gd name="connsiteX8909" fmla="*/ 5689152 w 7427256"/>
              <a:gd name="connsiteY8909" fmla="*/ 633125 h 7209248"/>
              <a:gd name="connsiteX8910" fmla="*/ 5662274 w 7427256"/>
              <a:gd name="connsiteY8910" fmla="*/ 615206 h 7209248"/>
              <a:gd name="connsiteX8911" fmla="*/ 5653316 w 7427256"/>
              <a:gd name="connsiteY8911" fmla="*/ 601767 h 7209248"/>
              <a:gd name="connsiteX8912" fmla="*/ 5662274 w 7427256"/>
              <a:gd name="connsiteY8912" fmla="*/ 597287 h 7209248"/>
              <a:gd name="connsiteX8913" fmla="*/ 5518926 w 7427256"/>
              <a:gd name="connsiteY8913" fmla="*/ 597287 h 7209248"/>
              <a:gd name="connsiteX8914" fmla="*/ 5527886 w 7427256"/>
              <a:gd name="connsiteY8914" fmla="*/ 606246 h 7209248"/>
              <a:gd name="connsiteX8915" fmla="*/ 5518926 w 7427256"/>
              <a:gd name="connsiteY8915" fmla="*/ 615206 h 7209248"/>
              <a:gd name="connsiteX8916" fmla="*/ 5509966 w 7427256"/>
              <a:gd name="connsiteY8916" fmla="*/ 606246 h 7209248"/>
              <a:gd name="connsiteX8917" fmla="*/ 5339740 w 7427256"/>
              <a:gd name="connsiteY8917" fmla="*/ 597287 h 7209248"/>
              <a:gd name="connsiteX8918" fmla="*/ 5348700 w 7427256"/>
              <a:gd name="connsiteY8918" fmla="*/ 597287 h 7209248"/>
              <a:gd name="connsiteX8919" fmla="*/ 5357658 w 7427256"/>
              <a:gd name="connsiteY8919" fmla="*/ 597287 h 7209248"/>
              <a:gd name="connsiteX8920" fmla="*/ 5353180 w 7427256"/>
              <a:gd name="connsiteY8920" fmla="*/ 615206 h 7209248"/>
              <a:gd name="connsiteX8921" fmla="*/ 5375577 w 7427256"/>
              <a:gd name="connsiteY8921" fmla="*/ 624165 h 7209248"/>
              <a:gd name="connsiteX8922" fmla="*/ 5393496 w 7427256"/>
              <a:gd name="connsiteY8922" fmla="*/ 633125 h 7209248"/>
              <a:gd name="connsiteX8923" fmla="*/ 5357658 w 7427256"/>
              <a:gd name="connsiteY8923" fmla="*/ 633125 h 7209248"/>
              <a:gd name="connsiteX8924" fmla="*/ 5339740 w 7427256"/>
              <a:gd name="connsiteY8924" fmla="*/ 606246 h 7209248"/>
              <a:gd name="connsiteX8925" fmla="*/ 5339740 w 7427256"/>
              <a:gd name="connsiteY8925" fmla="*/ 597287 h 7209248"/>
              <a:gd name="connsiteX8926" fmla="*/ 4192951 w 7427256"/>
              <a:gd name="connsiteY8926" fmla="*/ 590569 h 7209248"/>
              <a:gd name="connsiteX8927" fmla="*/ 4183991 w 7427256"/>
              <a:gd name="connsiteY8927" fmla="*/ 592807 h 7209248"/>
              <a:gd name="connsiteX8928" fmla="*/ 4166073 w 7427256"/>
              <a:gd name="connsiteY8928" fmla="*/ 606246 h 7209248"/>
              <a:gd name="connsiteX8929" fmla="*/ 4148154 w 7427256"/>
              <a:gd name="connsiteY8929" fmla="*/ 615206 h 7209248"/>
              <a:gd name="connsiteX8930" fmla="*/ 4166073 w 7427256"/>
              <a:gd name="connsiteY8930" fmla="*/ 615206 h 7209248"/>
              <a:gd name="connsiteX8931" fmla="*/ 4175032 w 7427256"/>
              <a:gd name="connsiteY8931" fmla="*/ 610726 h 7209248"/>
              <a:gd name="connsiteX8932" fmla="*/ 4188471 w 7427256"/>
              <a:gd name="connsiteY8932" fmla="*/ 610726 h 7209248"/>
              <a:gd name="connsiteX8933" fmla="*/ 4206390 w 7427256"/>
              <a:gd name="connsiteY8933" fmla="*/ 606246 h 7209248"/>
              <a:gd name="connsiteX8934" fmla="*/ 4201910 w 7427256"/>
              <a:gd name="connsiteY8934" fmla="*/ 592807 h 7209248"/>
              <a:gd name="connsiteX8935" fmla="*/ 4192951 w 7427256"/>
              <a:gd name="connsiteY8935" fmla="*/ 590569 h 7209248"/>
              <a:gd name="connsiteX8936" fmla="*/ 5554763 w 7427256"/>
              <a:gd name="connsiteY8936" fmla="*/ 588328 h 7209248"/>
              <a:gd name="connsiteX8937" fmla="*/ 5559243 w 7427256"/>
              <a:gd name="connsiteY8937" fmla="*/ 592807 h 7209248"/>
              <a:gd name="connsiteX8938" fmla="*/ 5563723 w 7427256"/>
              <a:gd name="connsiteY8938" fmla="*/ 597287 h 7209248"/>
              <a:gd name="connsiteX8939" fmla="*/ 5554763 w 7427256"/>
              <a:gd name="connsiteY8939" fmla="*/ 597287 h 7209248"/>
              <a:gd name="connsiteX8940" fmla="*/ 5545804 w 7427256"/>
              <a:gd name="connsiteY8940" fmla="*/ 597287 h 7209248"/>
              <a:gd name="connsiteX8941" fmla="*/ 5554763 w 7427256"/>
              <a:gd name="connsiteY8941" fmla="*/ 588328 h 7209248"/>
              <a:gd name="connsiteX8942" fmla="*/ 4846978 w 7427256"/>
              <a:gd name="connsiteY8942" fmla="*/ 588328 h 7209248"/>
              <a:gd name="connsiteX8943" fmla="*/ 4846978 w 7427256"/>
              <a:gd name="connsiteY8943" fmla="*/ 606246 h 7209248"/>
              <a:gd name="connsiteX8944" fmla="*/ 4829061 w 7427256"/>
              <a:gd name="connsiteY8944" fmla="*/ 597287 h 7209248"/>
              <a:gd name="connsiteX8945" fmla="*/ 4416933 w 7427256"/>
              <a:gd name="connsiteY8945" fmla="*/ 588328 h 7209248"/>
              <a:gd name="connsiteX8946" fmla="*/ 4416933 w 7427256"/>
              <a:gd name="connsiteY8946" fmla="*/ 597287 h 7209248"/>
              <a:gd name="connsiteX8947" fmla="*/ 4425892 w 7427256"/>
              <a:gd name="connsiteY8947" fmla="*/ 597287 h 7209248"/>
              <a:gd name="connsiteX8948" fmla="*/ 4425892 w 7427256"/>
              <a:gd name="connsiteY8948" fmla="*/ 588328 h 7209248"/>
              <a:gd name="connsiteX8949" fmla="*/ 4416933 w 7427256"/>
              <a:gd name="connsiteY8949" fmla="*/ 588328 h 7209248"/>
              <a:gd name="connsiteX8950" fmla="*/ 4089918 w 7427256"/>
              <a:gd name="connsiteY8950" fmla="*/ 588328 h 7209248"/>
              <a:gd name="connsiteX8951" fmla="*/ 4067520 w 7427256"/>
              <a:gd name="connsiteY8951" fmla="*/ 606246 h 7209248"/>
              <a:gd name="connsiteX8952" fmla="*/ 4076479 w 7427256"/>
              <a:gd name="connsiteY8952" fmla="*/ 624165 h 7209248"/>
              <a:gd name="connsiteX8953" fmla="*/ 4094398 w 7427256"/>
              <a:gd name="connsiteY8953" fmla="*/ 633125 h 7209248"/>
              <a:gd name="connsiteX8954" fmla="*/ 4076479 w 7427256"/>
              <a:gd name="connsiteY8954" fmla="*/ 633125 h 7209248"/>
              <a:gd name="connsiteX8955" fmla="*/ 4067520 w 7427256"/>
              <a:gd name="connsiteY8955" fmla="*/ 646563 h 7209248"/>
              <a:gd name="connsiteX8956" fmla="*/ 4058561 w 7427256"/>
              <a:gd name="connsiteY8956" fmla="*/ 660002 h 7209248"/>
              <a:gd name="connsiteX8957" fmla="*/ 4058561 w 7427256"/>
              <a:gd name="connsiteY8957" fmla="*/ 668961 h 7209248"/>
              <a:gd name="connsiteX8958" fmla="*/ 4076479 w 7427256"/>
              <a:gd name="connsiteY8958" fmla="*/ 668961 h 7209248"/>
              <a:gd name="connsiteX8959" fmla="*/ 4121276 w 7427256"/>
              <a:gd name="connsiteY8959" fmla="*/ 668961 h 7209248"/>
              <a:gd name="connsiteX8960" fmla="*/ 4121276 w 7427256"/>
              <a:gd name="connsiteY8960" fmla="*/ 615206 h 7209248"/>
              <a:gd name="connsiteX8961" fmla="*/ 4121276 w 7427256"/>
              <a:gd name="connsiteY8961" fmla="*/ 606246 h 7209248"/>
              <a:gd name="connsiteX8962" fmla="*/ 4089918 w 7427256"/>
              <a:gd name="connsiteY8962" fmla="*/ 588328 h 7209248"/>
              <a:gd name="connsiteX8963" fmla="*/ 3695710 w 7427256"/>
              <a:gd name="connsiteY8963" fmla="*/ 588328 h 7209248"/>
              <a:gd name="connsiteX8964" fmla="*/ 3709149 w 7427256"/>
              <a:gd name="connsiteY8964" fmla="*/ 597287 h 7209248"/>
              <a:gd name="connsiteX8965" fmla="*/ 3709149 w 7427256"/>
              <a:gd name="connsiteY8965" fmla="*/ 606246 h 7209248"/>
              <a:gd name="connsiteX8966" fmla="*/ 3691230 w 7427256"/>
              <a:gd name="connsiteY8966" fmla="*/ 597287 h 7209248"/>
              <a:gd name="connsiteX8967" fmla="*/ 3695710 w 7427256"/>
              <a:gd name="connsiteY8967" fmla="*/ 588328 h 7209248"/>
              <a:gd name="connsiteX8968" fmla="*/ 2884893 w 7427256"/>
              <a:gd name="connsiteY8968" fmla="*/ 574889 h 7209248"/>
              <a:gd name="connsiteX8969" fmla="*/ 2893853 w 7427256"/>
              <a:gd name="connsiteY8969" fmla="*/ 579368 h 7209248"/>
              <a:gd name="connsiteX8970" fmla="*/ 2884893 w 7427256"/>
              <a:gd name="connsiteY8970" fmla="*/ 579368 h 7209248"/>
              <a:gd name="connsiteX8971" fmla="*/ 2875934 w 7427256"/>
              <a:gd name="connsiteY8971" fmla="*/ 579368 h 7209248"/>
              <a:gd name="connsiteX8972" fmla="*/ 2884893 w 7427256"/>
              <a:gd name="connsiteY8972" fmla="*/ 574889 h 7209248"/>
              <a:gd name="connsiteX8973" fmla="*/ 5563723 w 7427256"/>
              <a:gd name="connsiteY8973" fmla="*/ 570409 h 7209248"/>
              <a:gd name="connsiteX8974" fmla="*/ 5572682 w 7427256"/>
              <a:gd name="connsiteY8974" fmla="*/ 570409 h 7209248"/>
              <a:gd name="connsiteX8975" fmla="*/ 5590600 w 7427256"/>
              <a:gd name="connsiteY8975" fmla="*/ 579368 h 7209248"/>
              <a:gd name="connsiteX8976" fmla="*/ 5572682 w 7427256"/>
              <a:gd name="connsiteY8976" fmla="*/ 579368 h 7209248"/>
              <a:gd name="connsiteX8977" fmla="*/ 5563723 w 7427256"/>
              <a:gd name="connsiteY8977" fmla="*/ 570409 h 7209248"/>
              <a:gd name="connsiteX8978" fmla="*/ 4036163 w 7427256"/>
              <a:gd name="connsiteY8978" fmla="*/ 570409 h 7209248"/>
              <a:gd name="connsiteX8979" fmla="*/ 4031683 w 7427256"/>
              <a:gd name="connsiteY8979" fmla="*/ 579368 h 7209248"/>
              <a:gd name="connsiteX8980" fmla="*/ 4058561 w 7427256"/>
              <a:gd name="connsiteY8980" fmla="*/ 588328 h 7209248"/>
              <a:gd name="connsiteX8981" fmla="*/ 4049601 w 7427256"/>
              <a:gd name="connsiteY8981" fmla="*/ 570409 h 7209248"/>
              <a:gd name="connsiteX8982" fmla="*/ 4036163 w 7427256"/>
              <a:gd name="connsiteY8982" fmla="*/ 570409 h 7209248"/>
              <a:gd name="connsiteX8983" fmla="*/ 5545804 w 7427256"/>
              <a:gd name="connsiteY8983" fmla="*/ 565929 h 7209248"/>
              <a:gd name="connsiteX8984" fmla="*/ 5554763 w 7427256"/>
              <a:gd name="connsiteY8984" fmla="*/ 570409 h 7209248"/>
              <a:gd name="connsiteX8985" fmla="*/ 5527886 w 7427256"/>
              <a:gd name="connsiteY8985" fmla="*/ 579368 h 7209248"/>
              <a:gd name="connsiteX8986" fmla="*/ 5518926 w 7427256"/>
              <a:gd name="connsiteY8986" fmla="*/ 570409 h 7209248"/>
              <a:gd name="connsiteX8987" fmla="*/ 5545804 w 7427256"/>
              <a:gd name="connsiteY8987" fmla="*/ 565929 h 7209248"/>
              <a:gd name="connsiteX8988" fmla="*/ 4289263 w 7427256"/>
              <a:gd name="connsiteY8988" fmla="*/ 563690 h 7209248"/>
              <a:gd name="connsiteX8989" fmla="*/ 4278064 w 7427256"/>
              <a:gd name="connsiteY8989" fmla="*/ 565929 h 7209248"/>
              <a:gd name="connsiteX8990" fmla="*/ 4246706 w 7427256"/>
              <a:gd name="connsiteY8990" fmla="*/ 570409 h 7209248"/>
              <a:gd name="connsiteX8991" fmla="*/ 4228787 w 7427256"/>
              <a:gd name="connsiteY8991" fmla="*/ 570409 h 7209248"/>
              <a:gd name="connsiteX8992" fmla="*/ 4201910 w 7427256"/>
              <a:gd name="connsiteY8992" fmla="*/ 570409 h 7209248"/>
              <a:gd name="connsiteX8993" fmla="*/ 4237747 w 7427256"/>
              <a:gd name="connsiteY8993" fmla="*/ 579368 h 7209248"/>
              <a:gd name="connsiteX8994" fmla="*/ 4264625 w 7427256"/>
              <a:gd name="connsiteY8994" fmla="*/ 588328 h 7209248"/>
              <a:gd name="connsiteX8995" fmla="*/ 4282544 w 7427256"/>
              <a:gd name="connsiteY8995" fmla="*/ 597287 h 7209248"/>
              <a:gd name="connsiteX8996" fmla="*/ 4291503 w 7427256"/>
              <a:gd name="connsiteY8996" fmla="*/ 588328 h 7209248"/>
              <a:gd name="connsiteX8997" fmla="*/ 4295983 w 7427256"/>
              <a:gd name="connsiteY8997" fmla="*/ 565929 h 7209248"/>
              <a:gd name="connsiteX8998" fmla="*/ 4289263 w 7427256"/>
              <a:gd name="connsiteY8998" fmla="*/ 563690 h 7209248"/>
              <a:gd name="connsiteX8999" fmla="*/ 5501008 w 7427256"/>
              <a:gd name="connsiteY8999" fmla="*/ 561449 h 7209248"/>
              <a:gd name="connsiteX9000" fmla="*/ 5509966 w 7427256"/>
              <a:gd name="connsiteY9000" fmla="*/ 561449 h 7209248"/>
              <a:gd name="connsiteX9001" fmla="*/ 5505488 w 7427256"/>
              <a:gd name="connsiteY9001" fmla="*/ 570409 h 7209248"/>
              <a:gd name="connsiteX9002" fmla="*/ 5501008 w 7427256"/>
              <a:gd name="connsiteY9002" fmla="*/ 561449 h 7209248"/>
              <a:gd name="connsiteX9003" fmla="*/ 5339740 w 7427256"/>
              <a:gd name="connsiteY9003" fmla="*/ 561449 h 7209248"/>
              <a:gd name="connsiteX9004" fmla="*/ 5348700 w 7427256"/>
              <a:gd name="connsiteY9004" fmla="*/ 570409 h 7209248"/>
              <a:gd name="connsiteX9005" fmla="*/ 5339740 w 7427256"/>
              <a:gd name="connsiteY9005" fmla="*/ 570409 h 7209248"/>
              <a:gd name="connsiteX9006" fmla="*/ 5241188 w 7427256"/>
              <a:gd name="connsiteY9006" fmla="*/ 561449 h 7209248"/>
              <a:gd name="connsiteX9007" fmla="*/ 5250146 w 7427256"/>
              <a:gd name="connsiteY9007" fmla="*/ 570409 h 7209248"/>
              <a:gd name="connsiteX9008" fmla="*/ 5241188 w 7427256"/>
              <a:gd name="connsiteY9008" fmla="*/ 570409 h 7209248"/>
              <a:gd name="connsiteX9009" fmla="*/ 5232229 w 7427256"/>
              <a:gd name="connsiteY9009" fmla="*/ 570409 h 7209248"/>
              <a:gd name="connsiteX9010" fmla="*/ 5236708 w 7427256"/>
              <a:gd name="connsiteY9010" fmla="*/ 565929 h 7209248"/>
              <a:gd name="connsiteX9011" fmla="*/ 5241188 w 7427256"/>
              <a:gd name="connsiteY9011" fmla="*/ 561449 h 7209248"/>
              <a:gd name="connsiteX9012" fmla="*/ 4470688 w 7427256"/>
              <a:gd name="connsiteY9012" fmla="*/ 561449 h 7209248"/>
              <a:gd name="connsiteX9013" fmla="*/ 4452771 w 7427256"/>
              <a:gd name="connsiteY9013" fmla="*/ 570409 h 7209248"/>
              <a:gd name="connsiteX9014" fmla="*/ 4452771 w 7427256"/>
              <a:gd name="connsiteY9014" fmla="*/ 597287 h 7209248"/>
              <a:gd name="connsiteX9015" fmla="*/ 4470688 w 7427256"/>
              <a:gd name="connsiteY9015" fmla="*/ 597287 h 7209248"/>
              <a:gd name="connsiteX9016" fmla="*/ 4497567 w 7427256"/>
              <a:gd name="connsiteY9016" fmla="*/ 588328 h 7209248"/>
              <a:gd name="connsiteX9017" fmla="*/ 4488607 w 7427256"/>
              <a:gd name="connsiteY9017" fmla="*/ 570409 h 7209248"/>
              <a:gd name="connsiteX9018" fmla="*/ 4470688 w 7427256"/>
              <a:gd name="connsiteY9018" fmla="*/ 561449 h 7209248"/>
              <a:gd name="connsiteX9019" fmla="*/ 4416933 w 7427256"/>
              <a:gd name="connsiteY9019" fmla="*/ 561449 h 7209248"/>
              <a:gd name="connsiteX9020" fmla="*/ 4407974 w 7427256"/>
              <a:gd name="connsiteY9020" fmla="*/ 570409 h 7209248"/>
              <a:gd name="connsiteX9021" fmla="*/ 4430372 w 7427256"/>
              <a:gd name="connsiteY9021" fmla="*/ 579368 h 7209248"/>
              <a:gd name="connsiteX9022" fmla="*/ 4434852 w 7427256"/>
              <a:gd name="connsiteY9022" fmla="*/ 570409 h 7209248"/>
              <a:gd name="connsiteX9023" fmla="*/ 3547881 w 7427256"/>
              <a:gd name="connsiteY9023" fmla="*/ 561449 h 7209248"/>
              <a:gd name="connsiteX9024" fmla="*/ 3556841 w 7427256"/>
              <a:gd name="connsiteY9024" fmla="*/ 565929 h 7209248"/>
              <a:gd name="connsiteX9025" fmla="*/ 3556841 w 7427256"/>
              <a:gd name="connsiteY9025" fmla="*/ 570409 h 7209248"/>
              <a:gd name="connsiteX9026" fmla="*/ 3547881 w 7427256"/>
              <a:gd name="connsiteY9026" fmla="*/ 570409 h 7209248"/>
              <a:gd name="connsiteX9027" fmla="*/ 3323898 w 7427256"/>
              <a:gd name="connsiteY9027" fmla="*/ 561449 h 7209248"/>
              <a:gd name="connsiteX9028" fmla="*/ 3323898 w 7427256"/>
              <a:gd name="connsiteY9028" fmla="*/ 570409 h 7209248"/>
              <a:gd name="connsiteX9029" fmla="*/ 3305980 w 7427256"/>
              <a:gd name="connsiteY9029" fmla="*/ 570409 h 7209248"/>
              <a:gd name="connsiteX9030" fmla="*/ 3323898 w 7427256"/>
              <a:gd name="connsiteY9030" fmla="*/ 561449 h 7209248"/>
              <a:gd name="connsiteX9031" fmla="*/ 3887215 w 7427256"/>
              <a:gd name="connsiteY9031" fmla="*/ 558650 h 7209248"/>
              <a:gd name="connsiteX9032" fmla="*/ 3897293 w 7427256"/>
              <a:gd name="connsiteY9032" fmla="*/ 570409 h 7209248"/>
              <a:gd name="connsiteX9033" fmla="*/ 3888335 w 7427256"/>
              <a:gd name="connsiteY9033" fmla="*/ 579368 h 7209248"/>
              <a:gd name="connsiteX9034" fmla="*/ 3879374 w 7427256"/>
              <a:gd name="connsiteY9034" fmla="*/ 583848 h 7209248"/>
              <a:gd name="connsiteX9035" fmla="*/ 3870416 w 7427256"/>
              <a:gd name="connsiteY9035" fmla="*/ 588328 h 7209248"/>
              <a:gd name="connsiteX9036" fmla="*/ 3843538 w 7427256"/>
              <a:gd name="connsiteY9036" fmla="*/ 597287 h 7209248"/>
              <a:gd name="connsiteX9037" fmla="*/ 3830099 w 7427256"/>
              <a:gd name="connsiteY9037" fmla="*/ 597287 h 7209248"/>
              <a:gd name="connsiteX9038" fmla="*/ 3825619 w 7427256"/>
              <a:gd name="connsiteY9038" fmla="*/ 597287 h 7209248"/>
              <a:gd name="connsiteX9039" fmla="*/ 3821139 w 7427256"/>
              <a:gd name="connsiteY9039" fmla="*/ 592807 h 7209248"/>
              <a:gd name="connsiteX9040" fmla="*/ 3816660 w 7427256"/>
              <a:gd name="connsiteY9040" fmla="*/ 588328 h 7209248"/>
              <a:gd name="connsiteX9041" fmla="*/ 3807700 w 7427256"/>
              <a:gd name="connsiteY9041" fmla="*/ 592807 h 7209248"/>
              <a:gd name="connsiteX9042" fmla="*/ 3803220 w 7427256"/>
              <a:gd name="connsiteY9042" fmla="*/ 601767 h 7209248"/>
              <a:gd name="connsiteX9043" fmla="*/ 3789782 w 7427256"/>
              <a:gd name="connsiteY9043" fmla="*/ 606246 h 7209248"/>
              <a:gd name="connsiteX9044" fmla="*/ 3780823 w 7427256"/>
              <a:gd name="connsiteY9044" fmla="*/ 615206 h 7209248"/>
              <a:gd name="connsiteX9045" fmla="*/ 3771864 w 7427256"/>
              <a:gd name="connsiteY9045" fmla="*/ 624165 h 7209248"/>
              <a:gd name="connsiteX9046" fmla="*/ 3758424 w 7427256"/>
              <a:gd name="connsiteY9046" fmla="*/ 628645 h 7209248"/>
              <a:gd name="connsiteX9047" fmla="*/ 3753945 w 7427256"/>
              <a:gd name="connsiteY9047" fmla="*/ 633125 h 7209248"/>
              <a:gd name="connsiteX9048" fmla="*/ 3736026 w 7427256"/>
              <a:gd name="connsiteY9048" fmla="*/ 633125 h 7209248"/>
              <a:gd name="connsiteX9049" fmla="*/ 3731546 w 7427256"/>
              <a:gd name="connsiteY9049" fmla="*/ 628645 h 7209248"/>
              <a:gd name="connsiteX9050" fmla="*/ 3736026 w 7427256"/>
              <a:gd name="connsiteY9050" fmla="*/ 615206 h 7209248"/>
              <a:gd name="connsiteX9051" fmla="*/ 3727068 w 7427256"/>
              <a:gd name="connsiteY9051" fmla="*/ 588328 h 7209248"/>
              <a:gd name="connsiteX9052" fmla="*/ 3736026 w 7427256"/>
              <a:gd name="connsiteY9052" fmla="*/ 588328 h 7209248"/>
              <a:gd name="connsiteX9053" fmla="*/ 3762904 w 7427256"/>
              <a:gd name="connsiteY9053" fmla="*/ 583848 h 7209248"/>
              <a:gd name="connsiteX9054" fmla="*/ 3812180 w 7427256"/>
              <a:gd name="connsiteY9054" fmla="*/ 579368 h 7209248"/>
              <a:gd name="connsiteX9055" fmla="*/ 3852497 w 7427256"/>
              <a:gd name="connsiteY9055" fmla="*/ 570409 h 7209248"/>
              <a:gd name="connsiteX9056" fmla="*/ 3861457 w 7427256"/>
              <a:gd name="connsiteY9056" fmla="*/ 565929 h 7209248"/>
              <a:gd name="connsiteX9057" fmla="*/ 3879374 w 7427256"/>
              <a:gd name="connsiteY9057" fmla="*/ 561449 h 7209248"/>
              <a:gd name="connsiteX9058" fmla="*/ 3887215 w 7427256"/>
              <a:gd name="connsiteY9058" fmla="*/ 558650 h 7209248"/>
              <a:gd name="connsiteX9059" fmla="*/ 3276862 w 7427256"/>
              <a:gd name="connsiteY9059" fmla="*/ 558650 h 7209248"/>
              <a:gd name="connsiteX9060" fmla="*/ 3283582 w 7427256"/>
              <a:gd name="connsiteY9060" fmla="*/ 570409 h 7209248"/>
              <a:gd name="connsiteX9061" fmla="*/ 3274623 w 7427256"/>
              <a:gd name="connsiteY9061" fmla="*/ 583848 h 7209248"/>
              <a:gd name="connsiteX9062" fmla="*/ 3243265 w 7427256"/>
              <a:gd name="connsiteY9062" fmla="*/ 583848 h 7209248"/>
              <a:gd name="connsiteX9063" fmla="*/ 3225347 w 7427256"/>
              <a:gd name="connsiteY9063" fmla="*/ 588328 h 7209248"/>
              <a:gd name="connsiteX9064" fmla="*/ 3261183 w 7427256"/>
              <a:gd name="connsiteY9064" fmla="*/ 570409 h 7209248"/>
              <a:gd name="connsiteX9065" fmla="*/ 3274623 w 7427256"/>
              <a:gd name="connsiteY9065" fmla="*/ 561449 h 7209248"/>
              <a:gd name="connsiteX9066" fmla="*/ 3276862 w 7427256"/>
              <a:gd name="connsiteY9066" fmla="*/ 558650 h 7209248"/>
              <a:gd name="connsiteX9067" fmla="*/ 4497567 w 7427256"/>
              <a:gd name="connsiteY9067" fmla="*/ 552491 h 7209248"/>
              <a:gd name="connsiteX9068" fmla="*/ 4488607 w 7427256"/>
              <a:gd name="connsiteY9068" fmla="*/ 561449 h 7209248"/>
              <a:gd name="connsiteX9069" fmla="*/ 4515485 w 7427256"/>
              <a:gd name="connsiteY9069" fmla="*/ 561449 h 7209248"/>
              <a:gd name="connsiteX9070" fmla="*/ 5474130 w 7427256"/>
              <a:gd name="connsiteY9070" fmla="*/ 543532 h 7209248"/>
              <a:gd name="connsiteX9071" fmla="*/ 5483089 w 7427256"/>
              <a:gd name="connsiteY9071" fmla="*/ 543532 h 7209248"/>
              <a:gd name="connsiteX9072" fmla="*/ 5474130 w 7427256"/>
              <a:gd name="connsiteY9072" fmla="*/ 552491 h 7209248"/>
              <a:gd name="connsiteX9073" fmla="*/ 5474130 w 7427256"/>
              <a:gd name="connsiteY9073" fmla="*/ 543532 h 7209248"/>
              <a:gd name="connsiteX9074" fmla="*/ 2965527 w 7427256"/>
              <a:gd name="connsiteY9074" fmla="*/ 543532 h 7209248"/>
              <a:gd name="connsiteX9075" fmla="*/ 2992404 w 7427256"/>
              <a:gd name="connsiteY9075" fmla="*/ 543532 h 7209248"/>
              <a:gd name="connsiteX9076" fmla="*/ 3028242 w 7427256"/>
              <a:gd name="connsiteY9076" fmla="*/ 543532 h 7209248"/>
              <a:gd name="connsiteX9077" fmla="*/ 3010323 w 7427256"/>
              <a:gd name="connsiteY9077" fmla="*/ 561449 h 7209248"/>
              <a:gd name="connsiteX9078" fmla="*/ 3001364 w 7427256"/>
              <a:gd name="connsiteY9078" fmla="*/ 570409 h 7209248"/>
              <a:gd name="connsiteX9079" fmla="*/ 2992404 w 7427256"/>
              <a:gd name="connsiteY9079" fmla="*/ 579368 h 7209248"/>
              <a:gd name="connsiteX9080" fmla="*/ 2974486 w 7427256"/>
              <a:gd name="connsiteY9080" fmla="*/ 588328 h 7209248"/>
              <a:gd name="connsiteX9081" fmla="*/ 2965527 w 7427256"/>
              <a:gd name="connsiteY9081" fmla="*/ 588328 h 7209248"/>
              <a:gd name="connsiteX9082" fmla="*/ 2965527 w 7427256"/>
              <a:gd name="connsiteY9082" fmla="*/ 570409 h 7209248"/>
              <a:gd name="connsiteX9083" fmla="*/ 4123516 w 7427256"/>
              <a:gd name="connsiteY9083" fmla="*/ 540731 h 7209248"/>
              <a:gd name="connsiteX9084" fmla="*/ 4139194 w 7427256"/>
              <a:gd name="connsiteY9084" fmla="*/ 543532 h 7209248"/>
              <a:gd name="connsiteX9085" fmla="*/ 4148154 w 7427256"/>
              <a:gd name="connsiteY9085" fmla="*/ 561449 h 7209248"/>
              <a:gd name="connsiteX9086" fmla="*/ 4121276 w 7427256"/>
              <a:gd name="connsiteY9086" fmla="*/ 556970 h 7209248"/>
              <a:gd name="connsiteX9087" fmla="*/ 4103358 w 7427256"/>
              <a:gd name="connsiteY9087" fmla="*/ 552491 h 7209248"/>
              <a:gd name="connsiteX9088" fmla="*/ 4123516 w 7427256"/>
              <a:gd name="connsiteY9088" fmla="*/ 540731 h 7209248"/>
              <a:gd name="connsiteX9089" fmla="*/ 3039441 w 7427256"/>
              <a:gd name="connsiteY9089" fmla="*/ 539052 h 7209248"/>
              <a:gd name="connsiteX9090" fmla="*/ 3046721 w 7427256"/>
              <a:gd name="connsiteY9090" fmla="*/ 540171 h 7209248"/>
              <a:gd name="connsiteX9091" fmla="*/ 3047214 w 7427256"/>
              <a:gd name="connsiteY9091" fmla="*/ 540369 h 7209248"/>
              <a:gd name="connsiteX9092" fmla="*/ 3028242 w 7427256"/>
              <a:gd name="connsiteY9092" fmla="*/ 543532 h 7209248"/>
              <a:gd name="connsiteX9093" fmla="*/ 3039441 w 7427256"/>
              <a:gd name="connsiteY9093" fmla="*/ 539052 h 7209248"/>
              <a:gd name="connsiteX9094" fmla="*/ 5250146 w 7427256"/>
              <a:gd name="connsiteY9094" fmla="*/ 534572 h 7209248"/>
              <a:gd name="connsiteX9095" fmla="*/ 5268066 w 7427256"/>
              <a:gd name="connsiteY9095" fmla="*/ 534572 h 7209248"/>
              <a:gd name="connsiteX9096" fmla="*/ 5250146 w 7427256"/>
              <a:gd name="connsiteY9096" fmla="*/ 543532 h 7209248"/>
              <a:gd name="connsiteX9097" fmla="*/ 5250146 w 7427256"/>
              <a:gd name="connsiteY9097" fmla="*/ 534572 h 7209248"/>
              <a:gd name="connsiteX9098" fmla="*/ 3601637 w 7427256"/>
              <a:gd name="connsiteY9098" fmla="*/ 534572 h 7209248"/>
              <a:gd name="connsiteX9099" fmla="*/ 3592677 w 7427256"/>
              <a:gd name="connsiteY9099" fmla="*/ 539052 h 7209248"/>
              <a:gd name="connsiteX9100" fmla="*/ 3601637 w 7427256"/>
              <a:gd name="connsiteY9100" fmla="*/ 543532 h 7209248"/>
              <a:gd name="connsiteX9101" fmla="*/ 3081997 w 7427256"/>
              <a:gd name="connsiteY9101" fmla="*/ 534572 h 7209248"/>
              <a:gd name="connsiteX9102" fmla="*/ 3081997 w 7427256"/>
              <a:gd name="connsiteY9102" fmla="*/ 543532 h 7209248"/>
              <a:gd name="connsiteX9103" fmla="*/ 3055120 w 7427256"/>
              <a:gd name="connsiteY9103" fmla="*/ 543532 h 7209248"/>
              <a:gd name="connsiteX9104" fmla="*/ 3047214 w 7427256"/>
              <a:gd name="connsiteY9104" fmla="*/ 540369 h 7209248"/>
              <a:gd name="connsiteX9105" fmla="*/ 5647156 w 7427256"/>
              <a:gd name="connsiteY9105" fmla="*/ 532332 h 7209248"/>
              <a:gd name="connsiteX9106" fmla="*/ 5662274 w 7427256"/>
              <a:gd name="connsiteY9106" fmla="*/ 552491 h 7209248"/>
              <a:gd name="connsiteX9107" fmla="*/ 5635397 w 7427256"/>
              <a:gd name="connsiteY9107" fmla="*/ 543532 h 7209248"/>
              <a:gd name="connsiteX9108" fmla="*/ 5635397 w 7427256"/>
              <a:gd name="connsiteY9108" fmla="*/ 534572 h 7209248"/>
              <a:gd name="connsiteX9109" fmla="*/ 5647156 w 7427256"/>
              <a:gd name="connsiteY9109" fmla="*/ 532332 h 7209248"/>
              <a:gd name="connsiteX9110" fmla="*/ 3877135 w 7427256"/>
              <a:gd name="connsiteY9110" fmla="*/ 530093 h 7209248"/>
              <a:gd name="connsiteX9111" fmla="*/ 3897293 w 7427256"/>
              <a:gd name="connsiteY9111" fmla="*/ 534572 h 7209248"/>
              <a:gd name="connsiteX9112" fmla="*/ 3924171 w 7427256"/>
              <a:gd name="connsiteY9112" fmla="*/ 543532 h 7209248"/>
              <a:gd name="connsiteX9113" fmla="*/ 3906253 w 7427256"/>
              <a:gd name="connsiteY9113" fmla="*/ 543532 h 7209248"/>
              <a:gd name="connsiteX9114" fmla="*/ 3888335 w 7427256"/>
              <a:gd name="connsiteY9114" fmla="*/ 543532 h 7209248"/>
              <a:gd name="connsiteX9115" fmla="*/ 3874896 w 7427256"/>
              <a:gd name="connsiteY9115" fmla="*/ 539052 h 7209248"/>
              <a:gd name="connsiteX9116" fmla="*/ 3870416 w 7427256"/>
              <a:gd name="connsiteY9116" fmla="*/ 534572 h 7209248"/>
              <a:gd name="connsiteX9117" fmla="*/ 3877135 w 7427256"/>
              <a:gd name="connsiteY9117" fmla="*/ 530093 h 7209248"/>
              <a:gd name="connsiteX9118" fmla="*/ 5572682 w 7427256"/>
              <a:gd name="connsiteY9118" fmla="*/ 525613 h 7209248"/>
              <a:gd name="connsiteX9119" fmla="*/ 5581640 w 7427256"/>
              <a:gd name="connsiteY9119" fmla="*/ 534572 h 7209248"/>
              <a:gd name="connsiteX9120" fmla="*/ 5572682 w 7427256"/>
              <a:gd name="connsiteY9120" fmla="*/ 534572 h 7209248"/>
              <a:gd name="connsiteX9121" fmla="*/ 5308383 w 7427256"/>
              <a:gd name="connsiteY9121" fmla="*/ 525613 h 7209248"/>
              <a:gd name="connsiteX9122" fmla="*/ 5317342 w 7427256"/>
              <a:gd name="connsiteY9122" fmla="*/ 530093 h 7209248"/>
              <a:gd name="connsiteX9123" fmla="*/ 5321822 w 7427256"/>
              <a:gd name="connsiteY9123" fmla="*/ 534572 h 7209248"/>
              <a:gd name="connsiteX9124" fmla="*/ 5312862 w 7427256"/>
              <a:gd name="connsiteY9124" fmla="*/ 543532 h 7209248"/>
              <a:gd name="connsiteX9125" fmla="*/ 5303903 w 7427256"/>
              <a:gd name="connsiteY9125" fmla="*/ 534572 h 7209248"/>
              <a:gd name="connsiteX9126" fmla="*/ 5308383 w 7427256"/>
              <a:gd name="connsiteY9126" fmla="*/ 525613 h 7209248"/>
              <a:gd name="connsiteX9127" fmla="*/ 5187432 w 7427256"/>
              <a:gd name="connsiteY9127" fmla="*/ 525613 h 7209248"/>
              <a:gd name="connsiteX9128" fmla="*/ 5196392 w 7427256"/>
              <a:gd name="connsiteY9128" fmla="*/ 525613 h 7209248"/>
              <a:gd name="connsiteX9129" fmla="*/ 5241188 w 7427256"/>
              <a:gd name="connsiteY9129" fmla="*/ 534572 h 7209248"/>
              <a:gd name="connsiteX9130" fmla="*/ 5250146 w 7427256"/>
              <a:gd name="connsiteY9130" fmla="*/ 534572 h 7209248"/>
              <a:gd name="connsiteX9131" fmla="*/ 5245668 w 7427256"/>
              <a:gd name="connsiteY9131" fmla="*/ 539052 h 7209248"/>
              <a:gd name="connsiteX9132" fmla="*/ 5241188 w 7427256"/>
              <a:gd name="connsiteY9132" fmla="*/ 552491 h 7209248"/>
              <a:gd name="connsiteX9133" fmla="*/ 5223269 w 7427256"/>
              <a:gd name="connsiteY9133" fmla="*/ 543532 h 7209248"/>
              <a:gd name="connsiteX9134" fmla="*/ 5205350 w 7427256"/>
              <a:gd name="connsiteY9134" fmla="*/ 539052 h 7209248"/>
              <a:gd name="connsiteX9135" fmla="*/ 5196392 w 7427256"/>
              <a:gd name="connsiteY9135" fmla="*/ 534572 h 7209248"/>
              <a:gd name="connsiteX9136" fmla="*/ 5187432 w 7427256"/>
              <a:gd name="connsiteY9136" fmla="*/ 525613 h 7209248"/>
              <a:gd name="connsiteX9137" fmla="*/ 5088880 w 7427256"/>
              <a:gd name="connsiteY9137" fmla="*/ 525613 h 7209248"/>
              <a:gd name="connsiteX9138" fmla="*/ 5106798 w 7427256"/>
              <a:gd name="connsiteY9138" fmla="*/ 543532 h 7209248"/>
              <a:gd name="connsiteX9139" fmla="*/ 5097840 w 7427256"/>
              <a:gd name="connsiteY9139" fmla="*/ 552491 h 7209248"/>
              <a:gd name="connsiteX9140" fmla="*/ 5084400 w 7427256"/>
              <a:gd name="connsiteY9140" fmla="*/ 534572 h 7209248"/>
              <a:gd name="connsiteX9141" fmla="*/ 5088880 w 7427256"/>
              <a:gd name="connsiteY9141" fmla="*/ 525613 h 7209248"/>
              <a:gd name="connsiteX9142" fmla="*/ 4094398 w 7427256"/>
              <a:gd name="connsiteY9142" fmla="*/ 525613 h 7209248"/>
              <a:gd name="connsiteX9143" fmla="*/ 4103358 w 7427256"/>
              <a:gd name="connsiteY9143" fmla="*/ 534572 h 7209248"/>
              <a:gd name="connsiteX9144" fmla="*/ 4103358 w 7427256"/>
              <a:gd name="connsiteY9144" fmla="*/ 543532 h 7209248"/>
              <a:gd name="connsiteX9145" fmla="*/ 4094398 w 7427256"/>
              <a:gd name="connsiteY9145" fmla="*/ 534572 h 7209248"/>
              <a:gd name="connsiteX9146" fmla="*/ 4094398 w 7427256"/>
              <a:gd name="connsiteY9146" fmla="*/ 525613 h 7209248"/>
              <a:gd name="connsiteX9147" fmla="*/ 4031683 w 7427256"/>
              <a:gd name="connsiteY9147" fmla="*/ 525613 h 7209248"/>
              <a:gd name="connsiteX9148" fmla="*/ 4036163 w 7427256"/>
              <a:gd name="connsiteY9148" fmla="*/ 534572 h 7209248"/>
              <a:gd name="connsiteX9149" fmla="*/ 4027204 w 7427256"/>
              <a:gd name="connsiteY9149" fmla="*/ 543532 h 7209248"/>
              <a:gd name="connsiteX9150" fmla="*/ 4013765 w 7427256"/>
              <a:gd name="connsiteY9150" fmla="*/ 552491 h 7209248"/>
              <a:gd name="connsiteX9151" fmla="*/ 4040643 w 7427256"/>
              <a:gd name="connsiteY9151" fmla="*/ 552491 h 7209248"/>
              <a:gd name="connsiteX9152" fmla="*/ 4049601 w 7427256"/>
              <a:gd name="connsiteY9152" fmla="*/ 534572 h 7209248"/>
              <a:gd name="connsiteX9153" fmla="*/ 4031683 w 7427256"/>
              <a:gd name="connsiteY9153" fmla="*/ 525613 h 7209248"/>
              <a:gd name="connsiteX9154" fmla="*/ 5751868 w 7427256"/>
              <a:gd name="connsiteY9154" fmla="*/ 516653 h 7209248"/>
              <a:gd name="connsiteX9155" fmla="*/ 5760828 w 7427256"/>
              <a:gd name="connsiteY9155" fmla="*/ 516653 h 7209248"/>
              <a:gd name="connsiteX9156" fmla="*/ 5751868 w 7427256"/>
              <a:gd name="connsiteY9156" fmla="*/ 525613 h 7209248"/>
              <a:gd name="connsiteX9157" fmla="*/ 5751868 w 7427256"/>
              <a:gd name="connsiteY9157" fmla="*/ 516653 h 7209248"/>
              <a:gd name="connsiteX9158" fmla="*/ 5348700 w 7427256"/>
              <a:gd name="connsiteY9158" fmla="*/ 516653 h 7209248"/>
              <a:gd name="connsiteX9159" fmla="*/ 5384537 w 7427256"/>
              <a:gd name="connsiteY9159" fmla="*/ 516653 h 7209248"/>
              <a:gd name="connsiteX9160" fmla="*/ 5411414 w 7427256"/>
              <a:gd name="connsiteY9160" fmla="*/ 521133 h 7209248"/>
              <a:gd name="connsiteX9161" fmla="*/ 5415894 w 7427256"/>
              <a:gd name="connsiteY9161" fmla="*/ 534572 h 7209248"/>
              <a:gd name="connsiteX9162" fmla="*/ 5420374 w 7427256"/>
              <a:gd name="connsiteY9162" fmla="*/ 552491 h 7209248"/>
              <a:gd name="connsiteX9163" fmla="*/ 5420374 w 7427256"/>
              <a:gd name="connsiteY9163" fmla="*/ 570409 h 7209248"/>
              <a:gd name="connsiteX9164" fmla="*/ 5420374 w 7427256"/>
              <a:gd name="connsiteY9164" fmla="*/ 606246 h 7209248"/>
              <a:gd name="connsiteX9165" fmla="*/ 5424854 w 7427256"/>
              <a:gd name="connsiteY9165" fmla="*/ 615206 h 7209248"/>
              <a:gd name="connsiteX9166" fmla="*/ 5433812 w 7427256"/>
              <a:gd name="connsiteY9166" fmla="*/ 624165 h 7209248"/>
              <a:gd name="connsiteX9167" fmla="*/ 5438292 w 7427256"/>
              <a:gd name="connsiteY9167" fmla="*/ 633125 h 7209248"/>
              <a:gd name="connsiteX9168" fmla="*/ 5411414 w 7427256"/>
              <a:gd name="connsiteY9168" fmla="*/ 633125 h 7209248"/>
              <a:gd name="connsiteX9169" fmla="*/ 5411414 w 7427256"/>
              <a:gd name="connsiteY9169" fmla="*/ 615206 h 7209248"/>
              <a:gd name="connsiteX9170" fmla="*/ 5402454 w 7427256"/>
              <a:gd name="connsiteY9170" fmla="*/ 583848 h 7209248"/>
              <a:gd name="connsiteX9171" fmla="*/ 5375577 w 7427256"/>
              <a:gd name="connsiteY9171" fmla="*/ 561449 h 7209248"/>
              <a:gd name="connsiteX9172" fmla="*/ 5366618 w 7427256"/>
              <a:gd name="connsiteY9172" fmla="*/ 543532 h 7209248"/>
              <a:gd name="connsiteX9173" fmla="*/ 5380057 w 7427256"/>
              <a:gd name="connsiteY9173" fmla="*/ 552491 h 7209248"/>
              <a:gd name="connsiteX9174" fmla="*/ 5393496 w 7427256"/>
              <a:gd name="connsiteY9174" fmla="*/ 552491 h 7209248"/>
              <a:gd name="connsiteX9175" fmla="*/ 5348700 w 7427256"/>
              <a:gd name="connsiteY9175" fmla="*/ 525613 h 7209248"/>
              <a:gd name="connsiteX9176" fmla="*/ 5335260 w 7427256"/>
              <a:gd name="connsiteY9176" fmla="*/ 525613 h 7209248"/>
              <a:gd name="connsiteX9177" fmla="*/ 5330780 w 7427256"/>
              <a:gd name="connsiteY9177" fmla="*/ 521133 h 7209248"/>
              <a:gd name="connsiteX9178" fmla="*/ 5348700 w 7427256"/>
              <a:gd name="connsiteY9178" fmla="*/ 516653 h 7209248"/>
              <a:gd name="connsiteX9179" fmla="*/ 4148154 w 7427256"/>
              <a:gd name="connsiteY9179" fmla="*/ 516653 h 7209248"/>
              <a:gd name="connsiteX9180" fmla="*/ 4161593 w 7427256"/>
              <a:gd name="connsiteY9180" fmla="*/ 521133 h 7209248"/>
              <a:gd name="connsiteX9181" fmla="*/ 4157113 w 7427256"/>
              <a:gd name="connsiteY9181" fmla="*/ 525613 h 7209248"/>
              <a:gd name="connsiteX9182" fmla="*/ 3798742 w 7427256"/>
              <a:gd name="connsiteY9182" fmla="*/ 516653 h 7209248"/>
              <a:gd name="connsiteX9183" fmla="*/ 3816660 w 7427256"/>
              <a:gd name="connsiteY9183" fmla="*/ 516653 h 7209248"/>
              <a:gd name="connsiteX9184" fmla="*/ 3816660 w 7427256"/>
              <a:gd name="connsiteY9184" fmla="*/ 525613 h 7209248"/>
              <a:gd name="connsiteX9185" fmla="*/ 3158151 w 7427256"/>
              <a:gd name="connsiteY9185" fmla="*/ 516653 h 7209248"/>
              <a:gd name="connsiteX9186" fmla="*/ 3158151 w 7427256"/>
              <a:gd name="connsiteY9186" fmla="*/ 521133 h 7209248"/>
              <a:gd name="connsiteX9187" fmla="*/ 3144713 w 7427256"/>
              <a:gd name="connsiteY9187" fmla="*/ 525613 h 7209248"/>
              <a:gd name="connsiteX9188" fmla="*/ 3158151 w 7427256"/>
              <a:gd name="connsiteY9188" fmla="*/ 516653 h 7209248"/>
              <a:gd name="connsiteX9189" fmla="*/ 3099916 w 7427256"/>
              <a:gd name="connsiteY9189" fmla="*/ 516653 h 7209248"/>
              <a:gd name="connsiteX9190" fmla="*/ 3108875 w 7427256"/>
              <a:gd name="connsiteY9190" fmla="*/ 516653 h 7209248"/>
              <a:gd name="connsiteX9191" fmla="*/ 3108875 w 7427256"/>
              <a:gd name="connsiteY9191" fmla="*/ 525613 h 7209248"/>
              <a:gd name="connsiteX9192" fmla="*/ 6119199 w 7427256"/>
              <a:gd name="connsiteY9192" fmla="*/ 507694 h 7209248"/>
              <a:gd name="connsiteX9193" fmla="*/ 6137118 w 7427256"/>
              <a:gd name="connsiteY9193" fmla="*/ 516653 h 7209248"/>
              <a:gd name="connsiteX9194" fmla="*/ 6137118 w 7427256"/>
              <a:gd name="connsiteY9194" fmla="*/ 525613 h 7209248"/>
              <a:gd name="connsiteX9195" fmla="*/ 6132638 w 7427256"/>
              <a:gd name="connsiteY9195" fmla="*/ 525613 h 7209248"/>
              <a:gd name="connsiteX9196" fmla="*/ 6128158 w 7427256"/>
              <a:gd name="connsiteY9196" fmla="*/ 516653 h 7209248"/>
              <a:gd name="connsiteX9197" fmla="*/ 4954490 w 7427256"/>
              <a:gd name="connsiteY9197" fmla="*/ 507694 h 7209248"/>
              <a:gd name="connsiteX9198" fmla="*/ 4963450 w 7427256"/>
              <a:gd name="connsiteY9198" fmla="*/ 530093 h 7209248"/>
              <a:gd name="connsiteX9199" fmla="*/ 4958970 w 7427256"/>
              <a:gd name="connsiteY9199" fmla="*/ 543532 h 7209248"/>
              <a:gd name="connsiteX9200" fmla="*/ 4958970 w 7427256"/>
              <a:gd name="connsiteY9200" fmla="*/ 556970 h 7209248"/>
              <a:gd name="connsiteX9201" fmla="*/ 4954490 w 7427256"/>
              <a:gd name="connsiteY9201" fmla="*/ 570409 h 7209248"/>
              <a:gd name="connsiteX9202" fmla="*/ 4945532 w 7427256"/>
              <a:gd name="connsiteY9202" fmla="*/ 552491 h 7209248"/>
              <a:gd name="connsiteX9203" fmla="*/ 4950012 w 7427256"/>
              <a:gd name="connsiteY9203" fmla="*/ 530093 h 7209248"/>
              <a:gd name="connsiteX9204" fmla="*/ 4945532 w 7427256"/>
              <a:gd name="connsiteY9204" fmla="*/ 516653 h 7209248"/>
              <a:gd name="connsiteX9205" fmla="*/ 4578200 w 7427256"/>
              <a:gd name="connsiteY9205" fmla="*/ 507694 h 7209248"/>
              <a:gd name="connsiteX9206" fmla="*/ 4569241 w 7427256"/>
              <a:gd name="connsiteY9206" fmla="*/ 512174 h 7209248"/>
              <a:gd name="connsiteX9207" fmla="*/ 4578200 w 7427256"/>
              <a:gd name="connsiteY9207" fmla="*/ 516653 h 7209248"/>
              <a:gd name="connsiteX9208" fmla="*/ 4578200 w 7427256"/>
              <a:gd name="connsiteY9208" fmla="*/ 512174 h 7209248"/>
              <a:gd name="connsiteX9209" fmla="*/ 4578200 w 7427256"/>
              <a:gd name="connsiteY9209" fmla="*/ 507694 h 7209248"/>
              <a:gd name="connsiteX9210" fmla="*/ 3485166 w 7427256"/>
              <a:gd name="connsiteY9210" fmla="*/ 507694 h 7209248"/>
              <a:gd name="connsiteX9211" fmla="*/ 3485166 w 7427256"/>
              <a:gd name="connsiteY9211" fmla="*/ 516653 h 7209248"/>
              <a:gd name="connsiteX9212" fmla="*/ 3494125 w 7427256"/>
              <a:gd name="connsiteY9212" fmla="*/ 507694 h 7209248"/>
              <a:gd name="connsiteX9213" fmla="*/ 3485166 w 7427256"/>
              <a:gd name="connsiteY9213" fmla="*/ 507694 h 7209248"/>
              <a:gd name="connsiteX9214" fmla="*/ 2669870 w 7427256"/>
              <a:gd name="connsiteY9214" fmla="*/ 507694 h 7209248"/>
              <a:gd name="connsiteX9215" fmla="*/ 2678829 w 7427256"/>
              <a:gd name="connsiteY9215" fmla="*/ 516653 h 7209248"/>
              <a:gd name="connsiteX9216" fmla="*/ 2669870 w 7427256"/>
              <a:gd name="connsiteY9216" fmla="*/ 516653 h 7209248"/>
              <a:gd name="connsiteX9217" fmla="*/ 2669870 w 7427256"/>
              <a:gd name="connsiteY9217" fmla="*/ 507694 h 7209248"/>
              <a:gd name="connsiteX9218" fmla="*/ 2864734 w 7427256"/>
              <a:gd name="connsiteY9218" fmla="*/ 503214 h 7209248"/>
              <a:gd name="connsiteX9219" fmla="*/ 2858015 w 7427256"/>
              <a:gd name="connsiteY9219" fmla="*/ 507694 h 7209248"/>
              <a:gd name="connsiteX9220" fmla="*/ 2858015 w 7427256"/>
              <a:gd name="connsiteY9220" fmla="*/ 516653 h 7209248"/>
              <a:gd name="connsiteX9221" fmla="*/ 2866975 w 7427256"/>
              <a:gd name="connsiteY9221" fmla="*/ 507694 h 7209248"/>
              <a:gd name="connsiteX9222" fmla="*/ 2864734 w 7427256"/>
              <a:gd name="connsiteY9222" fmla="*/ 503214 h 7209248"/>
              <a:gd name="connsiteX9223" fmla="*/ 5259106 w 7427256"/>
              <a:gd name="connsiteY9223" fmla="*/ 498735 h 7209248"/>
              <a:gd name="connsiteX9224" fmla="*/ 5285984 w 7427256"/>
              <a:gd name="connsiteY9224" fmla="*/ 498735 h 7209248"/>
              <a:gd name="connsiteX9225" fmla="*/ 5312862 w 7427256"/>
              <a:gd name="connsiteY9225" fmla="*/ 507694 h 7209248"/>
              <a:gd name="connsiteX9226" fmla="*/ 5285984 w 7427256"/>
              <a:gd name="connsiteY9226" fmla="*/ 507694 h 7209248"/>
              <a:gd name="connsiteX9227" fmla="*/ 5259106 w 7427256"/>
              <a:gd name="connsiteY9227" fmla="*/ 498735 h 7209248"/>
              <a:gd name="connsiteX9228" fmla="*/ 4087119 w 7427256"/>
              <a:gd name="connsiteY9228" fmla="*/ 495935 h 7209248"/>
              <a:gd name="connsiteX9229" fmla="*/ 4112317 w 7427256"/>
              <a:gd name="connsiteY9229" fmla="*/ 507694 h 7209248"/>
              <a:gd name="connsiteX9230" fmla="*/ 4112317 w 7427256"/>
              <a:gd name="connsiteY9230" fmla="*/ 516653 h 7209248"/>
              <a:gd name="connsiteX9231" fmla="*/ 4094398 w 7427256"/>
              <a:gd name="connsiteY9231" fmla="*/ 507694 h 7209248"/>
              <a:gd name="connsiteX9232" fmla="*/ 4085439 w 7427256"/>
              <a:gd name="connsiteY9232" fmla="*/ 503214 h 7209248"/>
              <a:gd name="connsiteX9233" fmla="*/ 4085439 w 7427256"/>
              <a:gd name="connsiteY9233" fmla="*/ 498735 h 7209248"/>
              <a:gd name="connsiteX9234" fmla="*/ 4087119 w 7427256"/>
              <a:gd name="connsiteY9234" fmla="*/ 495935 h 7209248"/>
              <a:gd name="connsiteX9235" fmla="*/ 4702511 w 7427256"/>
              <a:gd name="connsiteY9235" fmla="*/ 494255 h 7209248"/>
              <a:gd name="connsiteX9236" fmla="*/ 4708111 w 7427256"/>
              <a:gd name="connsiteY9236" fmla="*/ 498735 h 7209248"/>
              <a:gd name="connsiteX9237" fmla="*/ 4708111 w 7427256"/>
              <a:gd name="connsiteY9237" fmla="*/ 507694 h 7209248"/>
              <a:gd name="connsiteX9238" fmla="*/ 4703631 w 7427256"/>
              <a:gd name="connsiteY9238" fmla="*/ 507694 h 7209248"/>
              <a:gd name="connsiteX9239" fmla="*/ 4694672 w 7427256"/>
              <a:gd name="connsiteY9239" fmla="*/ 498735 h 7209248"/>
              <a:gd name="connsiteX9240" fmla="*/ 4702511 w 7427256"/>
              <a:gd name="connsiteY9240" fmla="*/ 494255 h 7209248"/>
              <a:gd name="connsiteX9241" fmla="*/ 4345259 w 7427256"/>
              <a:gd name="connsiteY9241" fmla="*/ 489775 h 7209248"/>
              <a:gd name="connsiteX9242" fmla="*/ 4345259 w 7427256"/>
              <a:gd name="connsiteY9242" fmla="*/ 498735 h 7209248"/>
              <a:gd name="connsiteX9243" fmla="*/ 4345259 w 7427256"/>
              <a:gd name="connsiteY9243" fmla="*/ 507694 h 7209248"/>
              <a:gd name="connsiteX9244" fmla="*/ 4349738 w 7427256"/>
              <a:gd name="connsiteY9244" fmla="*/ 516653 h 7209248"/>
              <a:gd name="connsiteX9245" fmla="*/ 4354218 w 7427256"/>
              <a:gd name="connsiteY9245" fmla="*/ 534572 h 7209248"/>
              <a:gd name="connsiteX9246" fmla="*/ 4327340 w 7427256"/>
              <a:gd name="connsiteY9246" fmla="*/ 525613 h 7209248"/>
              <a:gd name="connsiteX9247" fmla="*/ 4318380 w 7427256"/>
              <a:gd name="connsiteY9247" fmla="*/ 507694 h 7209248"/>
              <a:gd name="connsiteX9248" fmla="*/ 4336299 w 7427256"/>
              <a:gd name="connsiteY9248" fmla="*/ 498735 h 7209248"/>
              <a:gd name="connsiteX9249" fmla="*/ 4345259 w 7427256"/>
              <a:gd name="connsiteY9249" fmla="*/ 489775 h 7209248"/>
              <a:gd name="connsiteX9250" fmla="*/ 4031683 w 7427256"/>
              <a:gd name="connsiteY9250" fmla="*/ 489775 h 7209248"/>
              <a:gd name="connsiteX9251" fmla="*/ 4040643 w 7427256"/>
              <a:gd name="connsiteY9251" fmla="*/ 489775 h 7209248"/>
              <a:gd name="connsiteX9252" fmla="*/ 4031683 w 7427256"/>
              <a:gd name="connsiteY9252" fmla="*/ 498735 h 7209248"/>
              <a:gd name="connsiteX9253" fmla="*/ 3494125 w 7427256"/>
              <a:gd name="connsiteY9253" fmla="*/ 489775 h 7209248"/>
              <a:gd name="connsiteX9254" fmla="*/ 3494125 w 7427256"/>
              <a:gd name="connsiteY9254" fmla="*/ 498735 h 7209248"/>
              <a:gd name="connsiteX9255" fmla="*/ 3503084 w 7427256"/>
              <a:gd name="connsiteY9255" fmla="*/ 494255 h 7209248"/>
              <a:gd name="connsiteX9256" fmla="*/ 3503084 w 7427256"/>
              <a:gd name="connsiteY9256" fmla="*/ 489775 h 7209248"/>
              <a:gd name="connsiteX9257" fmla="*/ 3494125 w 7427256"/>
              <a:gd name="connsiteY9257" fmla="*/ 489775 h 7209248"/>
              <a:gd name="connsiteX9258" fmla="*/ 5156075 w 7427256"/>
              <a:gd name="connsiteY9258" fmla="*/ 486976 h 7209248"/>
              <a:gd name="connsiteX9259" fmla="*/ 5160554 w 7427256"/>
              <a:gd name="connsiteY9259" fmla="*/ 489775 h 7209248"/>
              <a:gd name="connsiteX9260" fmla="*/ 5178472 w 7427256"/>
              <a:gd name="connsiteY9260" fmla="*/ 489775 h 7209248"/>
              <a:gd name="connsiteX9261" fmla="*/ 5187432 w 7427256"/>
              <a:gd name="connsiteY9261" fmla="*/ 489775 h 7209248"/>
              <a:gd name="connsiteX9262" fmla="*/ 5196392 w 7427256"/>
              <a:gd name="connsiteY9262" fmla="*/ 507694 h 7209248"/>
              <a:gd name="connsiteX9263" fmla="*/ 5187432 w 7427256"/>
              <a:gd name="connsiteY9263" fmla="*/ 507694 h 7209248"/>
              <a:gd name="connsiteX9264" fmla="*/ 5169514 w 7427256"/>
              <a:gd name="connsiteY9264" fmla="*/ 507694 h 7209248"/>
              <a:gd name="connsiteX9265" fmla="*/ 5160554 w 7427256"/>
              <a:gd name="connsiteY9265" fmla="*/ 516653 h 7209248"/>
              <a:gd name="connsiteX9266" fmla="*/ 5169514 w 7427256"/>
              <a:gd name="connsiteY9266" fmla="*/ 543532 h 7209248"/>
              <a:gd name="connsiteX9267" fmla="*/ 5169514 w 7427256"/>
              <a:gd name="connsiteY9267" fmla="*/ 570409 h 7209248"/>
              <a:gd name="connsiteX9268" fmla="*/ 5165034 w 7427256"/>
              <a:gd name="connsiteY9268" fmla="*/ 565929 h 7209248"/>
              <a:gd name="connsiteX9269" fmla="*/ 5151595 w 7427256"/>
              <a:gd name="connsiteY9269" fmla="*/ 561449 h 7209248"/>
              <a:gd name="connsiteX9270" fmla="*/ 5151595 w 7427256"/>
              <a:gd name="connsiteY9270" fmla="*/ 534572 h 7209248"/>
              <a:gd name="connsiteX9271" fmla="*/ 5142636 w 7427256"/>
              <a:gd name="connsiteY9271" fmla="*/ 516653 h 7209248"/>
              <a:gd name="connsiteX9272" fmla="*/ 5142636 w 7427256"/>
              <a:gd name="connsiteY9272" fmla="*/ 498735 h 7209248"/>
              <a:gd name="connsiteX9273" fmla="*/ 5156075 w 7427256"/>
              <a:gd name="connsiteY9273" fmla="*/ 486976 h 7209248"/>
              <a:gd name="connsiteX9274" fmla="*/ 3321659 w 7427256"/>
              <a:gd name="connsiteY9274" fmla="*/ 485295 h 7209248"/>
              <a:gd name="connsiteX9275" fmla="*/ 3323898 w 7427256"/>
              <a:gd name="connsiteY9275" fmla="*/ 489775 h 7209248"/>
              <a:gd name="connsiteX9276" fmla="*/ 3314940 w 7427256"/>
              <a:gd name="connsiteY9276" fmla="*/ 489775 h 7209248"/>
              <a:gd name="connsiteX9277" fmla="*/ 3321659 w 7427256"/>
              <a:gd name="connsiteY9277" fmla="*/ 485295 h 7209248"/>
              <a:gd name="connsiteX9278" fmla="*/ 2884893 w 7427256"/>
              <a:gd name="connsiteY9278" fmla="*/ 484176 h 7209248"/>
              <a:gd name="connsiteX9279" fmla="*/ 2875934 w 7427256"/>
              <a:gd name="connsiteY9279" fmla="*/ 485295 h 7209248"/>
              <a:gd name="connsiteX9280" fmla="*/ 2866975 w 7427256"/>
              <a:gd name="connsiteY9280" fmla="*/ 498735 h 7209248"/>
              <a:gd name="connsiteX9281" fmla="*/ 2893853 w 7427256"/>
              <a:gd name="connsiteY9281" fmla="*/ 507694 h 7209248"/>
              <a:gd name="connsiteX9282" fmla="*/ 2893853 w 7427256"/>
              <a:gd name="connsiteY9282" fmla="*/ 489775 h 7209248"/>
              <a:gd name="connsiteX9283" fmla="*/ 2884893 w 7427256"/>
              <a:gd name="connsiteY9283" fmla="*/ 484176 h 7209248"/>
              <a:gd name="connsiteX9284" fmla="*/ 5814582 w 7427256"/>
              <a:gd name="connsiteY9284" fmla="*/ 480816 h 7209248"/>
              <a:gd name="connsiteX9285" fmla="*/ 5823542 w 7427256"/>
              <a:gd name="connsiteY9285" fmla="*/ 480816 h 7209248"/>
              <a:gd name="connsiteX9286" fmla="*/ 5823542 w 7427256"/>
              <a:gd name="connsiteY9286" fmla="*/ 489775 h 7209248"/>
              <a:gd name="connsiteX9287" fmla="*/ 5814582 w 7427256"/>
              <a:gd name="connsiteY9287" fmla="*/ 480816 h 7209248"/>
              <a:gd name="connsiteX9288" fmla="*/ 5375577 w 7427256"/>
              <a:gd name="connsiteY9288" fmla="*/ 480816 h 7209248"/>
              <a:gd name="connsiteX9289" fmla="*/ 5411414 w 7427256"/>
              <a:gd name="connsiteY9289" fmla="*/ 480816 h 7209248"/>
              <a:gd name="connsiteX9290" fmla="*/ 5411414 w 7427256"/>
              <a:gd name="connsiteY9290" fmla="*/ 489775 h 7209248"/>
              <a:gd name="connsiteX9291" fmla="*/ 5397976 w 7427256"/>
              <a:gd name="connsiteY9291" fmla="*/ 489775 h 7209248"/>
              <a:gd name="connsiteX9292" fmla="*/ 5393496 w 7427256"/>
              <a:gd name="connsiteY9292" fmla="*/ 498735 h 7209248"/>
              <a:gd name="connsiteX9293" fmla="*/ 5375577 w 7427256"/>
              <a:gd name="connsiteY9293" fmla="*/ 498735 h 7209248"/>
              <a:gd name="connsiteX9294" fmla="*/ 5353180 w 7427256"/>
              <a:gd name="connsiteY9294" fmla="*/ 489775 h 7209248"/>
              <a:gd name="connsiteX9295" fmla="*/ 5375577 w 7427256"/>
              <a:gd name="connsiteY9295" fmla="*/ 480816 h 7209248"/>
              <a:gd name="connsiteX9296" fmla="*/ 4990328 w 7427256"/>
              <a:gd name="connsiteY9296" fmla="*/ 480816 h 7209248"/>
              <a:gd name="connsiteX9297" fmla="*/ 4999286 w 7427256"/>
              <a:gd name="connsiteY9297" fmla="*/ 480816 h 7209248"/>
              <a:gd name="connsiteX9298" fmla="*/ 5017206 w 7427256"/>
              <a:gd name="connsiteY9298" fmla="*/ 480816 h 7209248"/>
              <a:gd name="connsiteX9299" fmla="*/ 5026164 w 7427256"/>
              <a:gd name="connsiteY9299" fmla="*/ 498735 h 7209248"/>
              <a:gd name="connsiteX9300" fmla="*/ 5035124 w 7427256"/>
              <a:gd name="connsiteY9300" fmla="*/ 525613 h 7209248"/>
              <a:gd name="connsiteX9301" fmla="*/ 5035124 w 7427256"/>
              <a:gd name="connsiteY9301" fmla="*/ 543532 h 7209248"/>
              <a:gd name="connsiteX9302" fmla="*/ 5044083 w 7427256"/>
              <a:gd name="connsiteY9302" fmla="*/ 579368 h 7209248"/>
              <a:gd name="connsiteX9303" fmla="*/ 5053042 w 7427256"/>
              <a:gd name="connsiteY9303" fmla="*/ 606246 h 7209248"/>
              <a:gd name="connsiteX9304" fmla="*/ 5044083 w 7427256"/>
              <a:gd name="connsiteY9304" fmla="*/ 624165 h 7209248"/>
              <a:gd name="connsiteX9305" fmla="*/ 5026164 w 7427256"/>
              <a:gd name="connsiteY9305" fmla="*/ 606246 h 7209248"/>
              <a:gd name="connsiteX9306" fmla="*/ 5008246 w 7427256"/>
              <a:gd name="connsiteY9306" fmla="*/ 597287 h 7209248"/>
              <a:gd name="connsiteX9307" fmla="*/ 4972409 w 7427256"/>
              <a:gd name="connsiteY9307" fmla="*/ 597287 h 7209248"/>
              <a:gd name="connsiteX9308" fmla="*/ 4990328 w 7427256"/>
              <a:gd name="connsiteY9308" fmla="*/ 588328 h 7209248"/>
              <a:gd name="connsiteX9309" fmla="*/ 5017206 w 7427256"/>
              <a:gd name="connsiteY9309" fmla="*/ 588328 h 7209248"/>
              <a:gd name="connsiteX9310" fmla="*/ 5026164 w 7427256"/>
              <a:gd name="connsiteY9310" fmla="*/ 597287 h 7209248"/>
              <a:gd name="connsiteX9311" fmla="*/ 5026164 w 7427256"/>
              <a:gd name="connsiteY9311" fmla="*/ 583848 h 7209248"/>
              <a:gd name="connsiteX9312" fmla="*/ 5021686 w 7427256"/>
              <a:gd name="connsiteY9312" fmla="*/ 565929 h 7209248"/>
              <a:gd name="connsiteX9313" fmla="*/ 5017206 w 7427256"/>
              <a:gd name="connsiteY9313" fmla="*/ 561449 h 7209248"/>
              <a:gd name="connsiteX9314" fmla="*/ 5012726 w 7427256"/>
              <a:gd name="connsiteY9314" fmla="*/ 556970 h 7209248"/>
              <a:gd name="connsiteX9315" fmla="*/ 5008246 w 7427256"/>
              <a:gd name="connsiteY9315" fmla="*/ 543532 h 7209248"/>
              <a:gd name="connsiteX9316" fmla="*/ 5008246 w 7427256"/>
              <a:gd name="connsiteY9316" fmla="*/ 534572 h 7209248"/>
              <a:gd name="connsiteX9317" fmla="*/ 4994806 w 7427256"/>
              <a:gd name="connsiteY9317" fmla="*/ 516653 h 7209248"/>
              <a:gd name="connsiteX9318" fmla="*/ 4990328 w 7427256"/>
              <a:gd name="connsiteY9318" fmla="*/ 498735 h 7209248"/>
              <a:gd name="connsiteX9319" fmla="*/ 4972409 w 7427256"/>
              <a:gd name="connsiteY9319" fmla="*/ 489775 h 7209248"/>
              <a:gd name="connsiteX9320" fmla="*/ 4497567 w 7427256"/>
              <a:gd name="connsiteY9320" fmla="*/ 480816 h 7209248"/>
              <a:gd name="connsiteX9321" fmla="*/ 4524445 w 7427256"/>
              <a:gd name="connsiteY9321" fmla="*/ 480816 h 7209248"/>
              <a:gd name="connsiteX9322" fmla="*/ 4542364 w 7427256"/>
              <a:gd name="connsiteY9322" fmla="*/ 480816 h 7209248"/>
              <a:gd name="connsiteX9323" fmla="*/ 4551323 w 7427256"/>
              <a:gd name="connsiteY9323" fmla="*/ 489775 h 7209248"/>
              <a:gd name="connsiteX9324" fmla="*/ 4578200 w 7427256"/>
              <a:gd name="connsiteY9324" fmla="*/ 489775 h 7209248"/>
              <a:gd name="connsiteX9325" fmla="*/ 4596119 w 7427256"/>
              <a:gd name="connsiteY9325" fmla="*/ 507694 h 7209248"/>
              <a:gd name="connsiteX9326" fmla="*/ 4560281 w 7427256"/>
              <a:gd name="connsiteY9326" fmla="*/ 534572 h 7209248"/>
              <a:gd name="connsiteX9327" fmla="*/ 4542364 w 7427256"/>
              <a:gd name="connsiteY9327" fmla="*/ 516653 h 7209248"/>
              <a:gd name="connsiteX9328" fmla="*/ 4524445 w 7427256"/>
              <a:gd name="connsiteY9328" fmla="*/ 507694 h 7209248"/>
              <a:gd name="connsiteX9329" fmla="*/ 4515485 w 7427256"/>
              <a:gd name="connsiteY9329" fmla="*/ 516653 h 7209248"/>
              <a:gd name="connsiteX9330" fmla="*/ 4515485 w 7427256"/>
              <a:gd name="connsiteY9330" fmla="*/ 507694 h 7209248"/>
              <a:gd name="connsiteX9331" fmla="*/ 4506526 w 7427256"/>
              <a:gd name="connsiteY9331" fmla="*/ 498735 h 7209248"/>
              <a:gd name="connsiteX9332" fmla="*/ 4497567 w 7427256"/>
              <a:gd name="connsiteY9332" fmla="*/ 498735 h 7209248"/>
              <a:gd name="connsiteX9333" fmla="*/ 4488607 w 7427256"/>
              <a:gd name="connsiteY9333" fmla="*/ 489775 h 7209248"/>
              <a:gd name="connsiteX9334" fmla="*/ 4497567 w 7427256"/>
              <a:gd name="connsiteY9334" fmla="*/ 480816 h 7209248"/>
              <a:gd name="connsiteX9335" fmla="*/ 3350776 w 7427256"/>
              <a:gd name="connsiteY9335" fmla="*/ 480816 h 7209248"/>
              <a:gd name="connsiteX9336" fmla="*/ 3364216 w 7427256"/>
              <a:gd name="connsiteY9336" fmla="*/ 480816 h 7209248"/>
              <a:gd name="connsiteX9337" fmla="*/ 3359736 w 7427256"/>
              <a:gd name="connsiteY9337" fmla="*/ 489775 h 7209248"/>
              <a:gd name="connsiteX9338" fmla="*/ 3355256 w 7427256"/>
              <a:gd name="connsiteY9338" fmla="*/ 498735 h 7209248"/>
              <a:gd name="connsiteX9339" fmla="*/ 3368695 w 7427256"/>
              <a:gd name="connsiteY9339" fmla="*/ 507694 h 7209248"/>
              <a:gd name="connsiteX9340" fmla="*/ 3359736 w 7427256"/>
              <a:gd name="connsiteY9340" fmla="*/ 507694 h 7209248"/>
              <a:gd name="connsiteX9341" fmla="*/ 3332858 w 7427256"/>
              <a:gd name="connsiteY9341" fmla="*/ 498735 h 7209248"/>
              <a:gd name="connsiteX9342" fmla="*/ 3028242 w 7427256"/>
              <a:gd name="connsiteY9342" fmla="*/ 480816 h 7209248"/>
              <a:gd name="connsiteX9343" fmla="*/ 3037201 w 7427256"/>
              <a:gd name="connsiteY9343" fmla="*/ 489775 h 7209248"/>
              <a:gd name="connsiteX9344" fmla="*/ 3028242 w 7427256"/>
              <a:gd name="connsiteY9344" fmla="*/ 498735 h 7209248"/>
              <a:gd name="connsiteX9345" fmla="*/ 3019282 w 7427256"/>
              <a:gd name="connsiteY9345" fmla="*/ 494255 h 7209248"/>
              <a:gd name="connsiteX9346" fmla="*/ 3019282 w 7427256"/>
              <a:gd name="connsiteY9346" fmla="*/ 489775 h 7209248"/>
              <a:gd name="connsiteX9347" fmla="*/ 3028242 w 7427256"/>
              <a:gd name="connsiteY9347" fmla="*/ 480816 h 7209248"/>
              <a:gd name="connsiteX9348" fmla="*/ 6168476 w 7427256"/>
              <a:gd name="connsiteY9348" fmla="*/ 471856 h 7209248"/>
              <a:gd name="connsiteX9349" fmla="*/ 6172954 w 7427256"/>
              <a:gd name="connsiteY9349" fmla="*/ 480816 h 7209248"/>
              <a:gd name="connsiteX9350" fmla="*/ 6163996 w 7427256"/>
              <a:gd name="connsiteY9350" fmla="*/ 480816 h 7209248"/>
              <a:gd name="connsiteX9351" fmla="*/ 6168476 w 7427256"/>
              <a:gd name="connsiteY9351" fmla="*/ 471856 h 7209248"/>
              <a:gd name="connsiteX9352" fmla="*/ 6119199 w 7427256"/>
              <a:gd name="connsiteY9352" fmla="*/ 471856 h 7209248"/>
              <a:gd name="connsiteX9353" fmla="*/ 6137118 w 7427256"/>
              <a:gd name="connsiteY9353" fmla="*/ 471856 h 7209248"/>
              <a:gd name="connsiteX9354" fmla="*/ 6128158 w 7427256"/>
              <a:gd name="connsiteY9354" fmla="*/ 480816 h 7209248"/>
              <a:gd name="connsiteX9355" fmla="*/ 6110239 w 7427256"/>
              <a:gd name="connsiteY9355" fmla="*/ 480816 h 7209248"/>
              <a:gd name="connsiteX9356" fmla="*/ 4287024 w 7427256"/>
              <a:gd name="connsiteY9356" fmla="*/ 471856 h 7209248"/>
              <a:gd name="connsiteX9357" fmla="*/ 4300463 w 7427256"/>
              <a:gd name="connsiteY9357" fmla="*/ 489775 h 7209248"/>
              <a:gd name="connsiteX9358" fmla="*/ 4291503 w 7427256"/>
              <a:gd name="connsiteY9358" fmla="*/ 489775 h 7209248"/>
              <a:gd name="connsiteX9359" fmla="*/ 4278064 w 7427256"/>
              <a:gd name="connsiteY9359" fmla="*/ 485295 h 7209248"/>
              <a:gd name="connsiteX9360" fmla="*/ 4273584 w 7427256"/>
              <a:gd name="connsiteY9360" fmla="*/ 480816 h 7209248"/>
              <a:gd name="connsiteX9361" fmla="*/ 4287024 w 7427256"/>
              <a:gd name="connsiteY9361" fmla="*/ 471856 h 7209248"/>
              <a:gd name="connsiteX9362" fmla="*/ 3897293 w 7427256"/>
              <a:gd name="connsiteY9362" fmla="*/ 471856 h 7209248"/>
              <a:gd name="connsiteX9363" fmla="*/ 3906253 w 7427256"/>
              <a:gd name="connsiteY9363" fmla="*/ 471856 h 7209248"/>
              <a:gd name="connsiteX9364" fmla="*/ 3906253 w 7427256"/>
              <a:gd name="connsiteY9364" fmla="*/ 485295 h 7209248"/>
              <a:gd name="connsiteX9365" fmla="*/ 3906253 w 7427256"/>
              <a:gd name="connsiteY9365" fmla="*/ 494255 h 7209248"/>
              <a:gd name="connsiteX9366" fmla="*/ 3897293 w 7427256"/>
              <a:gd name="connsiteY9366" fmla="*/ 507694 h 7209248"/>
              <a:gd name="connsiteX9367" fmla="*/ 3892815 w 7427256"/>
              <a:gd name="connsiteY9367" fmla="*/ 512174 h 7209248"/>
              <a:gd name="connsiteX9368" fmla="*/ 3888335 w 7427256"/>
              <a:gd name="connsiteY9368" fmla="*/ 516653 h 7209248"/>
              <a:gd name="connsiteX9369" fmla="*/ 3879374 w 7427256"/>
              <a:gd name="connsiteY9369" fmla="*/ 516653 h 7209248"/>
              <a:gd name="connsiteX9370" fmla="*/ 3879374 w 7427256"/>
              <a:gd name="connsiteY9370" fmla="*/ 489775 h 7209248"/>
              <a:gd name="connsiteX9371" fmla="*/ 3897293 w 7427256"/>
              <a:gd name="connsiteY9371" fmla="*/ 471856 h 7209248"/>
              <a:gd name="connsiteX9372" fmla="*/ 3404532 w 7427256"/>
              <a:gd name="connsiteY9372" fmla="*/ 471856 h 7209248"/>
              <a:gd name="connsiteX9373" fmla="*/ 3431410 w 7427256"/>
              <a:gd name="connsiteY9373" fmla="*/ 480816 h 7209248"/>
              <a:gd name="connsiteX9374" fmla="*/ 3431410 w 7427256"/>
              <a:gd name="connsiteY9374" fmla="*/ 471856 h 7209248"/>
              <a:gd name="connsiteX9375" fmla="*/ 3288062 w 7427256"/>
              <a:gd name="connsiteY9375" fmla="*/ 471856 h 7209248"/>
              <a:gd name="connsiteX9376" fmla="*/ 3297021 w 7427256"/>
              <a:gd name="connsiteY9376" fmla="*/ 471856 h 7209248"/>
              <a:gd name="connsiteX9377" fmla="*/ 3297021 w 7427256"/>
              <a:gd name="connsiteY9377" fmla="*/ 480816 h 7209248"/>
              <a:gd name="connsiteX9378" fmla="*/ 3297021 w 7427256"/>
              <a:gd name="connsiteY9378" fmla="*/ 494255 h 7209248"/>
              <a:gd name="connsiteX9379" fmla="*/ 3288062 w 7427256"/>
              <a:gd name="connsiteY9379" fmla="*/ 507694 h 7209248"/>
              <a:gd name="connsiteX9380" fmla="*/ 3279102 w 7427256"/>
              <a:gd name="connsiteY9380" fmla="*/ 516653 h 7209248"/>
              <a:gd name="connsiteX9381" fmla="*/ 3261183 w 7427256"/>
              <a:gd name="connsiteY9381" fmla="*/ 516653 h 7209248"/>
              <a:gd name="connsiteX9382" fmla="*/ 3270143 w 7427256"/>
              <a:gd name="connsiteY9382" fmla="*/ 507694 h 7209248"/>
              <a:gd name="connsiteX9383" fmla="*/ 3261183 w 7427256"/>
              <a:gd name="connsiteY9383" fmla="*/ 498735 h 7209248"/>
              <a:gd name="connsiteX9384" fmla="*/ 3234305 w 7427256"/>
              <a:gd name="connsiteY9384" fmla="*/ 498735 h 7209248"/>
              <a:gd name="connsiteX9385" fmla="*/ 3211908 w 7427256"/>
              <a:gd name="connsiteY9385" fmla="*/ 485295 h 7209248"/>
              <a:gd name="connsiteX9386" fmla="*/ 3238785 w 7427256"/>
              <a:gd name="connsiteY9386" fmla="*/ 480816 h 7209248"/>
              <a:gd name="connsiteX9387" fmla="*/ 3270143 w 7427256"/>
              <a:gd name="connsiteY9387" fmla="*/ 476336 h 7209248"/>
              <a:gd name="connsiteX9388" fmla="*/ 3288062 w 7427256"/>
              <a:gd name="connsiteY9388" fmla="*/ 471856 h 7209248"/>
              <a:gd name="connsiteX9389" fmla="*/ 5478609 w 7427256"/>
              <a:gd name="connsiteY9389" fmla="*/ 467378 h 7209248"/>
              <a:gd name="connsiteX9390" fmla="*/ 5492048 w 7427256"/>
              <a:gd name="connsiteY9390" fmla="*/ 471856 h 7209248"/>
              <a:gd name="connsiteX9391" fmla="*/ 5492048 w 7427256"/>
              <a:gd name="connsiteY9391" fmla="*/ 480816 h 7209248"/>
              <a:gd name="connsiteX9392" fmla="*/ 5483089 w 7427256"/>
              <a:gd name="connsiteY9392" fmla="*/ 489775 h 7209248"/>
              <a:gd name="connsiteX9393" fmla="*/ 5474130 w 7427256"/>
              <a:gd name="connsiteY9393" fmla="*/ 489775 h 7209248"/>
              <a:gd name="connsiteX9394" fmla="*/ 5474130 w 7427256"/>
              <a:gd name="connsiteY9394" fmla="*/ 471856 h 7209248"/>
              <a:gd name="connsiteX9395" fmla="*/ 5478609 w 7427256"/>
              <a:gd name="connsiteY9395" fmla="*/ 467378 h 7209248"/>
              <a:gd name="connsiteX9396" fmla="*/ 4390056 w 7427256"/>
              <a:gd name="connsiteY9396" fmla="*/ 462898 h 7209248"/>
              <a:gd name="connsiteX9397" fmla="*/ 4407974 w 7427256"/>
              <a:gd name="connsiteY9397" fmla="*/ 471856 h 7209248"/>
              <a:gd name="connsiteX9398" fmla="*/ 4425892 w 7427256"/>
              <a:gd name="connsiteY9398" fmla="*/ 480816 h 7209248"/>
              <a:gd name="connsiteX9399" fmla="*/ 4434852 w 7427256"/>
              <a:gd name="connsiteY9399" fmla="*/ 489775 h 7209248"/>
              <a:gd name="connsiteX9400" fmla="*/ 4452771 w 7427256"/>
              <a:gd name="connsiteY9400" fmla="*/ 498735 h 7209248"/>
              <a:gd name="connsiteX9401" fmla="*/ 4461730 w 7427256"/>
              <a:gd name="connsiteY9401" fmla="*/ 498735 h 7209248"/>
              <a:gd name="connsiteX9402" fmla="*/ 4452771 w 7427256"/>
              <a:gd name="connsiteY9402" fmla="*/ 494255 h 7209248"/>
              <a:gd name="connsiteX9403" fmla="*/ 4448291 w 7427256"/>
              <a:gd name="connsiteY9403" fmla="*/ 485295 h 7209248"/>
              <a:gd name="connsiteX9404" fmla="*/ 4461730 w 7427256"/>
              <a:gd name="connsiteY9404" fmla="*/ 489775 h 7209248"/>
              <a:gd name="connsiteX9405" fmla="*/ 4475168 w 7427256"/>
              <a:gd name="connsiteY9405" fmla="*/ 503214 h 7209248"/>
              <a:gd name="connsiteX9406" fmla="*/ 4479648 w 7427256"/>
              <a:gd name="connsiteY9406" fmla="*/ 507694 h 7209248"/>
              <a:gd name="connsiteX9407" fmla="*/ 4488607 w 7427256"/>
              <a:gd name="connsiteY9407" fmla="*/ 516653 h 7209248"/>
              <a:gd name="connsiteX9408" fmla="*/ 4506526 w 7427256"/>
              <a:gd name="connsiteY9408" fmla="*/ 534572 h 7209248"/>
              <a:gd name="connsiteX9409" fmla="*/ 4533404 w 7427256"/>
              <a:gd name="connsiteY9409" fmla="*/ 552491 h 7209248"/>
              <a:gd name="connsiteX9410" fmla="*/ 4528925 w 7427256"/>
              <a:gd name="connsiteY9410" fmla="*/ 565929 h 7209248"/>
              <a:gd name="connsiteX9411" fmla="*/ 4524445 w 7427256"/>
              <a:gd name="connsiteY9411" fmla="*/ 570409 h 7209248"/>
              <a:gd name="connsiteX9412" fmla="*/ 4506526 w 7427256"/>
              <a:gd name="connsiteY9412" fmla="*/ 570409 h 7209248"/>
              <a:gd name="connsiteX9413" fmla="*/ 4528925 w 7427256"/>
              <a:gd name="connsiteY9413" fmla="*/ 583848 h 7209248"/>
              <a:gd name="connsiteX9414" fmla="*/ 4551323 w 7427256"/>
              <a:gd name="connsiteY9414" fmla="*/ 583848 h 7209248"/>
              <a:gd name="connsiteX9415" fmla="*/ 4555803 w 7427256"/>
              <a:gd name="connsiteY9415" fmla="*/ 565929 h 7209248"/>
              <a:gd name="connsiteX9416" fmla="*/ 4578200 w 7427256"/>
              <a:gd name="connsiteY9416" fmla="*/ 570409 h 7209248"/>
              <a:gd name="connsiteX9417" fmla="*/ 4587160 w 7427256"/>
              <a:gd name="connsiteY9417" fmla="*/ 570409 h 7209248"/>
              <a:gd name="connsiteX9418" fmla="*/ 4596119 w 7427256"/>
              <a:gd name="connsiteY9418" fmla="*/ 570409 h 7209248"/>
              <a:gd name="connsiteX9419" fmla="*/ 4622997 w 7427256"/>
              <a:gd name="connsiteY9419" fmla="*/ 570409 h 7209248"/>
              <a:gd name="connsiteX9420" fmla="*/ 4640915 w 7427256"/>
              <a:gd name="connsiteY9420" fmla="*/ 570409 h 7209248"/>
              <a:gd name="connsiteX9421" fmla="*/ 4703631 w 7427256"/>
              <a:gd name="connsiteY9421" fmla="*/ 561449 h 7209248"/>
              <a:gd name="connsiteX9422" fmla="*/ 4708111 w 7427256"/>
              <a:gd name="connsiteY9422" fmla="*/ 561449 h 7209248"/>
              <a:gd name="connsiteX9423" fmla="*/ 4726028 w 7427256"/>
              <a:gd name="connsiteY9423" fmla="*/ 570409 h 7209248"/>
              <a:gd name="connsiteX9424" fmla="*/ 4743947 w 7427256"/>
              <a:gd name="connsiteY9424" fmla="*/ 574889 h 7209248"/>
              <a:gd name="connsiteX9425" fmla="*/ 4734988 w 7427256"/>
              <a:gd name="connsiteY9425" fmla="*/ 583848 h 7209248"/>
              <a:gd name="connsiteX9426" fmla="*/ 4703631 w 7427256"/>
              <a:gd name="connsiteY9426" fmla="*/ 592807 h 7209248"/>
              <a:gd name="connsiteX9427" fmla="*/ 4667793 w 7427256"/>
              <a:gd name="connsiteY9427" fmla="*/ 597287 h 7209248"/>
              <a:gd name="connsiteX9428" fmla="*/ 4631957 w 7427256"/>
              <a:gd name="connsiteY9428" fmla="*/ 615206 h 7209248"/>
              <a:gd name="connsiteX9429" fmla="*/ 4658834 w 7427256"/>
              <a:gd name="connsiteY9429" fmla="*/ 624165 h 7209248"/>
              <a:gd name="connsiteX9430" fmla="*/ 4676753 w 7427256"/>
              <a:gd name="connsiteY9430" fmla="*/ 633125 h 7209248"/>
              <a:gd name="connsiteX9431" fmla="*/ 4667793 w 7427256"/>
              <a:gd name="connsiteY9431" fmla="*/ 651044 h 7209248"/>
              <a:gd name="connsiteX9432" fmla="*/ 4663314 w 7427256"/>
              <a:gd name="connsiteY9432" fmla="*/ 660002 h 7209248"/>
              <a:gd name="connsiteX9433" fmla="*/ 4649874 w 7427256"/>
              <a:gd name="connsiteY9433" fmla="*/ 668961 h 7209248"/>
              <a:gd name="connsiteX9434" fmla="*/ 4605078 w 7427256"/>
              <a:gd name="connsiteY9434" fmla="*/ 642084 h 7209248"/>
              <a:gd name="connsiteX9435" fmla="*/ 4596119 w 7427256"/>
              <a:gd name="connsiteY9435" fmla="*/ 633125 h 7209248"/>
              <a:gd name="connsiteX9436" fmla="*/ 4587160 w 7427256"/>
              <a:gd name="connsiteY9436" fmla="*/ 642084 h 7209248"/>
              <a:gd name="connsiteX9437" fmla="*/ 4569241 w 7427256"/>
              <a:gd name="connsiteY9437" fmla="*/ 642084 h 7209248"/>
              <a:gd name="connsiteX9438" fmla="*/ 4551323 w 7427256"/>
              <a:gd name="connsiteY9438" fmla="*/ 633125 h 7209248"/>
              <a:gd name="connsiteX9439" fmla="*/ 4546843 w 7427256"/>
              <a:gd name="connsiteY9439" fmla="*/ 624165 h 7209248"/>
              <a:gd name="connsiteX9440" fmla="*/ 4515485 w 7427256"/>
              <a:gd name="connsiteY9440" fmla="*/ 633125 h 7209248"/>
              <a:gd name="connsiteX9441" fmla="*/ 4475168 w 7427256"/>
              <a:gd name="connsiteY9441" fmla="*/ 642084 h 7209248"/>
              <a:gd name="connsiteX9442" fmla="*/ 4466210 w 7427256"/>
              <a:gd name="connsiteY9442" fmla="*/ 660002 h 7209248"/>
              <a:gd name="connsiteX9443" fmla="*/ 4452771 w 7427256"/>
              <a:gd name="connsiteY9443" fmla="*/ 668961 h 7209248"/>
              <a:gd name="connsiteX9444" fmla="*/ 4434852 w 7427256"/>
              <a:gd name="connsiteY9444" fmla="*/ 677921 h 7209248"/>
              <a:gd name="connsiteX9445" fmla="*/ 4425892 w 7427256"/>
              <a:gd name="connsiteY9445" fmla="*/ 686880 h 7209248"/>
              <a:gd name="connsiteX9446" fmla="*/ 4434852 w 7427256"/>
              <a:gd name="connsiteY9446" fmla="*/ 695840 h 7209248"/>
              <a:gd name="connsiteX9447" fmla="*/ 4448291 w 7427256"/>
              <a:gd name="connsiteY9447" fmla="*/ 695840 h 7209248"/>
              <a:gd name="connsiteX9448" fmla="*/ 4452771 w 7427256"/>
              <a:gd name="connsiteY9448" fmla="*/ 695840 h 7209248"/>
              <a:gd name="connsiteX9449" fmla="*/ 4461730 w 7427256"/>
              <a:gd name="connsiteY9449" fmla="*/ 686880 h 7209248"/>
              <a:gd name="connsiteX9450" fmla="*/ 4488607 w 7427256"/>
              <a:gd name="connsiteY9450" fmla="*/ 695840 h 7209248"/>
              <a:gd name="connsiteX9451" fmla="*/ 4506526 w 7427256"/>
              <a:gd name="connsiteY9451" fmla="*/ 677921 h 7209248"/>
              <a:gd name="connsiteX9452" fmla="*/ 4506526 w 7427256"/>
              <a:gd name="connsiteY9452" fmla="*/ 668961 h 7209248"/>
              <a:gd name="connsiteX9453" fmla="*/ 4537884 w 7427256"/>
              <a:gd name="connsiteY9453" fmla="*/ 686880 h 7209248"/>
              <a:gd name="connsiteX9454" fmla="*/ 4542364 w 7427256"/>
              <a:gd name="connsiteY9454" fmla="*/ 695840 h 7209248"/>
              <a:gd name="connsiteX9455" fmla="*/ 4560281 w 7427256"/>
              <a:gd name="connsiteY9455" fmla="*/ 704799 h 7209248"/>
              <a:gd name="connsiteX9456" fmla="*/ 4569241 w 7427256"/>
              <a:gd name="connsiteY9456" fmla="*/ 695840 h 7209248"/>
              <a:gd name="connsiteX9457" fmla="*/ 4596119 w 7427256"/>
              <a:gd name="connsiteY9457" fmla="*/ 686880 h 7209248"/>
              <a:gd name="connsiteX9458" fmla="*/ 4614038 w 7427256"/>
              <a:gd name="connsiteY9458" fmla="*/ 677921 h 7209248"/>
              <a:gd name="connsiteX9459" fmla="*/ 4631957 w 7427256"/>
              <a:gd name="connsiteY9459" fmla="*/ 677921 h 7209248"/>
              <a:gd name="connsiteX9460" fmla="*/ 4649874 w 7427256"/>
              <a:gd name="connsiteY9460" fmla="*/ 677921 h 7209248"/>
              <a:gd name="connsiteX9461" fmla="*/ 4658834 w 7427256"/>
              <a:gd name="connsiteY9461" fmla="*/ 677921 h 7209248"/>
              <a:gd name="connsiteX9462" fmla="*/ 4676753 w 7427256"/>
              <a:gd name="connsiteY9462" fmla="*/ 677921 h 7209248"/>
              <a:gd name="connsiteX9463" fmla="*/ 4703631 w 7427256"/>
              <a:gd name="connsiteY9463" fmla="*/ 686880 h 7209248"/>
              <a:gd name="connsiteX9464" fmla="*/ 4699151 w 7427256"/>
              <a:gd name="connsiteY9464" fmla="*/ 691360 h 7209248"/>
              <a:gd name="connsiteX9465" fmla="*/ 4685712 w 7427256"/>
              <a:gd name="connsiteY9465" fmla="*/ 695840 h 7209248"/>
              <a:gd name="connsiteX9466" fmla="*/ 4667793 w 7427256"/>
              <a:gd name="connsiteY9466" fmla="*/ 695840 h 7209248"/>
              <a:gd name="connsiteX9467" fmla="*/ 4658834 w 7427256"/>
              <a:gd name="connsiteY9467" fmla="*/ 695840 h 7209248"/>
              <a:gd name="connsiteX9468" fmla="*/ 4658834 w 7427256"/>
              <a:gd name="connsiteY9468" fmla="*/ 704799 h 7209248"/>
              <a:gd name="connsiteX9469" fmla="*/ 4676753 w 7427256"/>
              <a:gd name="connsiteY9469" fmla="*/ 704799 h 7209248"/>
              <a:gd name="connsiteX9470" fmla="*/ 4694672 w 7427256"/>
              <a:gd name="connsiteY9470" fmla="*/ 713758 h 7209248"/>
              <a:gd name="connsiteX9471" fmla="*/ 4717069 w 7427256"/>
              <a:gd name="connsiteY9471" fmla="*/ 718237 h 7209248"/>
              <a:gd name="connsiteX9472" fmla="*/ 4734988 w 7427256"/>
              <a:gd name="connsiteY9472" fmla="*/ 718237 h 7209248"/>
              <a:gd name="connsiteX9473" fmla="*/ 4730508 w 7427256"/>
              <a:gd name="connsiteY9473" fmla="*/ 704799 h 7209248"/>
              <a:gd name="connsiteX9474" fmla="*/ 4721549 w 7427256"/>
              <a:gd name="connsiteY9474" fmla="*/ 668961 h 7209248"/>
              <a:gd name="connsiteX9475" fmla="*/ 4730508 w 7427256"/>
              <a:gd name="connsiteY9475" fmla="*/ 660002 h 7209248"/>
              <a:gd name="connsiteX9476" fmla="*/ 4739468 w 7427256"/>
              <a:gd name="connsiteY9476" fmla="*/ 651044 h 7209248"/>
              <a:gd name="connsiteX9477" fmla="*/ 4757386 w 7427256"/>
              <a:gd name="connsiteY9477" fmla="*/ 660002 h 7209248"/>
              <a:gd name="connsiteX9478" fmla="*/ 4757386 w 7427256"/>
              <a:gd name="connsiteY9478" fmla="*/ 668961 h 7209248"/>
              <a:gd name="connsiteX9479" fmla="*/ 4775305 w 7427256"/>
              <a:gd name="connsiteY9479" fmla="*/ 664482 h 7209248"/>
              <a:gd name="connsiteX9480" fmla="*/ 4793224 w 7427256"/>
              <a:gd name="connsiteY9480" fmla="*/ 651044 h 7209248"/>
              <a:gd name="connsiteX9481" fmla="*/ 4793224 w 7427256"/>
              <a:gd name="connsiteY9481" fmla="*/ 642084 h 7209248"/>
              <a:gd name="connsiteX9482" fmla="*/ 4802182 w 7427256"/>
              <a:gd name="connsiteY9482" fmla="*/ 651044 h 7209248"/>
              <a:gd name="connsiteX9483" fmla="*/ 4820101 w 7427256"/>
              <a:gd name="connsiteY9483" fmla="*/ 660002 h 7209248"/>
              <a:gd name="connsiteX9484" fmla="*/ 4829061 w 7427256"/>
              <a:gd name="connsiteY9484" fmla="*/ 664482 h 7209248"/>
              <a:gd name="connsiteX9485" fmla="*/ 4829061 w 7427256"/>
              <a:gd name="connsiteY9485" fmla="*/ 677921 h 7209248"/>
              <a:gd name="connsiteX9486" fmla="*/ 4846978 w 7427256"/>
              <a:gd name="connsiteY9486" fmla="*/ 651044 h 7209248"/>
              <a:gd name="connsiteX9487" fmla="*/ 4855938 w 7427256"/>
              <a:gd name="connsiteY9487" fmla="*/ 660002 h 7209248"/>
              <a:gd name="connsiteX9488" fmla="*/ 4855938 w 7427256"/>
              <a:gd name="connsiteY9488" fmla="*/ 686880 h 7209248"/>
              <a:gd name="connsiteX9489" fmla="*/ 4864898 w 7427256"/>
              <a:gd name="connsiteY9489" fmla="*/ 686880 h 7209248"/>
              <a:gd name="connsiteX9490" fmla="*/ 4882816 w 7427256"/>
              <a:gd name="connsiteY9490" fmla="*/ 695840 h 7209248"/>
              <a:gd name="connsiteX9491" fmla="*/ 4882816 w 7427256"/>
              <a:gd name="connsiteY9491" fmla="*/ 713758 h 7209248"/>
              <a:gd name="connsiteX9492" fmla="*/ 4900735 w 7427256"/>
              <a:gd name="connsiteY9492" fmla="*/ 704799 h 7209248"/>
              <a:gd name="connsiteX9493" fmla="*/ 4918654 w 7427256"/>
              <a:gd name="connsiteY9493" fmla="*/ 704799 h 7209248"/>
              <a:gd name="connsiteX9494" fmla="*/ 4932092 w 7427256"/>
              <a:gd name="connsiteY9494" fmla="*/ 704799 h 7209248"/>
              <a:gd name="connsiteX9495" fmla="*/ 4945532 w 7427256"/>
              <a:gd name="connsiteY9495" fmla="*/ 704799 h 7209248"/>
              <a:gd name="connsiteX9496" fmla="*/ 4954490 w 7427256"/>
              <a:gd name="connsiteY9496" fmla="*/ 695840 h 7209248"/>
              <a:gd name="connsiteX9497" fmla="*/ 4945532 w 7427256"/>
              <a:gd name="connsiteY9497" fmla="*/ 695840 h 7209248"/>
              <a:gd name="connsiteX9498" fmla="*/ 4927612 w 7427256"/>
              <a:gd name="connsiteY9498" fmla="*/ 686880 h 7209248"/>
              <a:gd name="connsiteX9499" fmla="*/ 4927612 w 7427256"/>
              <a:gd name="connsiteY9499" fmla="*/ 668961 h 7209248"/>
              <a:gd name="connsiteX9500" fmla="*/ 4900735 w 7427256"/>
              <a:gd name="connsiteY9500" fmla="*/ 668961 h 7209248"/>
              <a:gd name="connsiteX9501" fmla="*/ 4887296 w 7427256"/>
              <a:gd name="connsiteY9501" fmla="*/ 668961 h 7209248"/>
              <a:gd name="connsiteX9502" fmla="*/ 4882816 w 7427256"/>
              <a:gd name="connsiteY9502" fmla="*/ 668961 h 7209248"/>
              <a:gd name="connsiteX9503" fmla="*/ 4918654 w 7427256"/>
              <a:gd name="connsiteY9503" fmla="*/ 660002 h 7209248"/>
              <a:gd name="connsiteX9504" fmla="*/ 4945532 w 7427256"/>
              <a:gd name="connsiteY9504" fmla="*/ 651044 h 7209248"/>
              <a:gd name="connsiteX9505" fmla="*/ 4981369 w 7427256"/>
              <a:gd name="connsiteY9505" fmla="*/ 668961 h 7209248"/>
              <a:gd name="connsiteX9506" fmla="*/ 4990328 w 7427256"/>
              <a:gd name="connsiteY9506" fmla="*/ 642084 h 7209248"/>
              <a:gd name="connsiteX9507" fmla="*/ 4985848 w 7427256"/>
              <a:gd name="connsiteY9507" fmla="*/ 633125 h 7209248"/>
              <a:gd name="connsiteX9508" fmla="*/ 5008246 w 7427256"/>
              <a:gd name="connsiteY9508" fmla="*/ 633125 h 7209248"/>
              <a:gd name="connsiteX9509" fmla="*/ 5035124 w 7427256"/>
              <a:gd name="connsiteY9509" fmla="*/ 637603 h 7209248"/>
              <a:gd name="connsiteX9510" fmla="*/ 5062002 w 7427256"/>
              <a:gd name="connsiteY9510" fmla="*/ 633125 h 7209248"/>
              <a:gd name="connsiteX9511" fmla="*/ 5075441 w 7427256"/>
              <a:gd name="connsiteY9511" fmla="*/ 633125 h 7209248"/>
              <a:gd name="connsiteX9512" fmla="*/ 5079921 w 7427256"/>
              <a:gd name="connsiteY9512" fmla="*/ 633125 h 7209248"/>
              <a:gd name="connsiteX9513" fmla="*/ 5079921 w 7427256"/>
              <a:gd name="connsiteY9513" fmla="*/ 642084 h 7209248"/>
              <a:gd name="connsiteX9514" fmla="*/ 5079921 w 7427256"/>
              <a:gd name="connsiteY9514" fmla="*/ 651044 h 7209248"/>
              <a:gd name="connsiteX9515" fmla="*/ 5079921 w 7427256"/>
              <a:gd name="connsiteY9515" fmla="*/ 686880 h 7209248"/>
              <a:gd name="connsiteX9516" fmla="*/ 5066482 w 7427256"/>
              <a:gd name="connsiteY9516" fmla="*/ 682400 h 7209248"/>
              <a:gd name="connsiteX9517" fmla="*/ 5062002 w 7427256"/>
              <a:gd name="connsiteY9517" fmla="*/ 677921 h 7209248"/>
              <a:gd name="connsiteX9518" fmla="*/ 5048563 w 7427256"/>
              <a:gd name="connsiteY9518" fmla="*/ 655522 h 7209248"/>
              <a:gd name="connsiteX9519" fmla="*/ 5026164 w 7427256"/>
              <a:gd name="connsiteY9519" fmla="*/ 660002 h 7209248"/>
              <a:gd name="connsiteX9520" fmla="*/ 5044083 w 7427256"/>
              <a:gd name="connsiteY9520" fmla="*/ 677921 h 7209248"/>
              <a:gd name="connsiteX9521" fmla="*/ 5053042 w 7427256"/>
              <a:gd name="connsiteY9521" fmla="*/ 686880 h 7209248"/>
              <a:gd name="connsiteX9522" fmla="*/ 5035124 w 7427256"/>
              <a:gd name="connsiteY9522" fmla="*/ 695840 h 7209248"/>
              <a:gd name="connsiteX9523" fmla="*/ 5017206 w 7427256"/>
              <a:gd name="connsiteY9523" fmla="*/ 695840 h 7209248"/>
              <a:gd name="connsiteX9524" fmla="*/ 5021686 w 7427256"/>
              <a:gd name="connsiteY9524" fmla="*/ 718237 h 7209248"/>
              <a:gd name="connsiteX9525" fmla="*/ 5012726 w 7427256"/>
              <a:gd name="connsiteY9525" fmla="*/ 731676 h 7209248"/>
              <a:gd name="connsiteX9526" fmla="*/ 5008246 w 7427256"/>
              <a:gd name="connsiteY9526" fmla="*/ 736156 h 7209248"/>
              <a:gd name="connsiteX9527" fmla="*/ 5017206 w 7427256"/>
              <a:gd name="connsiteY9527" fmla="*/ 740636 h 7209248"/>
              <a:gd name="connsiteX9528" fmla="*/ 5026164 w 7427256"/>
              <a:gd name="connsiteY9528" fmla="*/ 740636 h 7209248"/>
              <a:gd name="connsiteX9529" fmla="*/ 5026164 w 7427256"/>
              <a:gd name="connsiteY9529" fmla="*/ 758554 h 7209248"/>
              <a:gd name="connsiteX9530" fmla="*/ 5017206 w 7427256"/>
              <a:gd name="connsiteY9530" fmla="*/ 776473 h 7209248"/>
              <a:gd name="connsiteX9531" fmla="*/ 5017206 w 7427256"/>
              <a:gd name="connsiteY9531" fmla="*/ 789912 h 7209248"/>
              <a:gd name="connsiteX9532" fmla="*/ 5026164 w 7427256"/>
              <a:gd name="connsiteY9532" fmla="*/ 803350 h 7209248"/>
              <a:gd name="connsiteX9533" fmla="*/ 5030644 w 7427256"/>
              <a:gd name="connsiteY9533" fmla="*/ 816790 h 7209248"/>
              <a:gd name="connsiteX9534" fmla="*/ 5035124 w 7427256"/>
              <a:gd name="connsiteY9534" fmla="*/ 830229 h 7209248"/>
              <a:gd name="connsiteX9535" fmla="*/ 4999286 w 7427256"/>
              <a:gd name="connsiteY9535" fmla="*/ 830229 h 7209248"/>
              <a:gd name="connsiteX9536" fmla="*/ 4990328 w 7427256"/>
              <a:gd name="connsiteY9536" fmla="*/ 839188 h 7209248"/>
              <a:gd name="connsiteX9537" fmla="*/ 4999286 w 7427256"/>
              <a:gd name="connsiteY9537" fmla="*/ 857107 h 7209248"/>
              <a:gd name="connsiteX9538" fmla="*/ 5008246 w 7427256"/>
              <a:gd name="connsiteY9538" fmla="*/ 861587 h 7209248"/>
              <a:gd name="connsiteX9539" fmla="*/ 5008246 w 7427256"/>
              <a:gd name="connsiteY9539" fmla="*/ 870546 h 7209248"/>
              <a:gd name="connsiteX9540" fmla="*/ 5012726 w 7427256"/>
              <a:gd name="connsiteY9540" fmla="*/ 875026 h 7209248"/>
              <a:gd name="connsiteX9541" fmla="*/ 5026164 w 7427256"/>
              <a:gd name="connsiteY9541" fmla="*/ 875026 h 7209248"/>
              <a:gd name="connsiteX9542" fmla="*/ 5039603 w 7427256"/>
              <a:gd name="connsiteY9542" fmla="*/ 879504 h 7209248"/>
              <a:gd name="connsiteX9543" fmla="*/ 5044083 w 7427256"/>
              <a:gd name="connsiteY9543" fmla="*/ 883985 h 7209248"/>
              <a:gd name="connsiteX9544" fmla="*/ 5062002 w 7427256"/>
              <a:gd name="connsiteY9544" fmla="*/ 883985 h 7209248"/>
              <a:gd name="connsiteX9545" fmla="*/ 5070961 w 7427256"/>
              <a:gd name="connsiteY9545" fmla="*/ 875026 h 7209248"/>
              <a:gd name="connsiteX9546" fmla="*/ 5084400 w 7427256"/>
              <a:gd name="connsiteY9546" fmla="*/ 875026 h 7209248"/>
              <a:gd name="connsiteX9547" fmla="*/ 5097840 w 7427256"/>
              <a:gd name="connsiteY9547" fmla="*/ 883985 h 7209248"/>
              <a:gd name="connsiteX9548" fmla="*/ 5106798 w 7427256"/>
              <a:gd name="connsiteY9548" fmla="*/ 875026 h 7209248"/>
              <a:gd name="connsiteX9549" fmla="*/ 5102318 w 7427256"/>
              <a:gd name="connsiteY9549" fmla="*/ 861587 h 7209248"/>
              <a:gd name="connsiteX9550" fmla="*/ 5097840 w 7427256"/>
              <a:gd name="connsiteY9550" fmla="*/ 857107 h 7209248"/>
              <a:gd name="connsiteX9551" fmla="*/ 5079921 w 7427256"/>
              <a:gd name="connsiteY9551" fmla="*/ 857107 h 7209248"/>
              <a:gd name="connsiteX9552" fmla="*/ 5079921 w 7427256"/>
              <a:gd name="connsiteY9552" fmla="*/ 848147 h 7209248"/>
              <a:gd name="connsiteX9553" fmla="*/ 5079921 w 7427256"/>
              <a:gd name="connsiteY9553" fmla="*/ 821269 h 7209248"/>
              <a:gd name="connsiteX9554" fmla="*/ 5070961 w 7427256"/>
              <a:gd name="connsiteY9554" fmla="*/ 812311 h 7209248"/>
              <a:gd name="connsiteX9555" fmla="*/ 5079921 w 7427256"/>
              <a:gd name="connsiteY9555" fmla="*/ 794392 h 7209248"/>
              <a:gd name="connsiteX9556" fmla="*/ 5079921 w 7427256"/>
              <a:gd name="connsiteY9556" fmla="*/ 785433 h 7209248"/>
              <a:gd name="connsiteX9557" fmla="*/ 5079921 w 7427256"/>
              <a:gd name="connsiteY9557" fmla="*/ 771993 h 7209248"/>
              <a:gd name="connsiteX9558" fmla="*/ 5079921 w 7427256"/>
              <a:gd name="connsiteY9558" fmla="*/ 767514 h 7209248"/>
              <a:gd name="connsiteX9559" fmla="*/ 5084400 w 7427256"/>
              <a:gd name="connsiteY9559" fmla="*/ 758554 h 7209248"/>
              <a:gd name="connsiteX9560" fmla="*/ 5093360 w 7427256"/>
              <a:gd name="connsiteY9560" fmla="*/ 767514 h 7209248"/>
              <a:gd name="connsiteX9561" fmla="*/ 5106798 w 7427256"/>
              <a:gd name="connsiteY9561" fmla="*/ 776473 h 7209248"/>
              <a:gd name="connsiteX9562" fmla="*/ 5120237 w 7427256"/>
              <a:gd name="connsiteY9562" fmla="*/ 780953 h 7209248"/>
              <a:gd name="connsiteX9563" fmla="*/ 5115757 w 7427256"/>
              <a:gd name="connsiteY9563" fmla="*/ 803350 h 7209248"/>
              <a:gd name="connsiteX9564" fmla="*/ 5133676 w 7427256"/>
              <a:gd name="connsiteY9564" fmla="*/ 830229 h 7209248"/>
              <a:gd name="connsiteX9565" fmla="*/ 5151595 w 7427256"/>
              <a:gd name="connsiteY9565" fmla="*/ 839188 h 7209248"/>
              <a:gd name="connsiteX9566" fmla="*/ 5165034 w 7427256"/>
              <a:gd name="connsiteY9566" fmla="*/ 848147 h 7209248"/>
              <a:gd name="connsiteX9567" fmla="*/ 5187432 w 7427256"/>
              <a:gd name="connsiteY9567" fmla="*/ 848147 h 7209248"/>
              <a:gd name="connsiteX9568" fmla="*/ 5191912 w 7427256"/>
              <a:gd name="connsiteY9568" fmla="*/ 839188 h 7209248"/>
              <a:gd name="connsiteX9569" fmla="*/ 5196392 w 7427256"/>
              <a:gd name="connsiteY9569" fmla="*/ 848147 h 7209248"/>
              <a:gd name="connsiteX9570" fmla="*/ 5214310 w 7427256"/>
              <a:gd name="connsiteY9570" fmla="*/ 866066 h 7209248"/>
              <a:gd name="connsiteX9571" fmla="*/ 5205350 w 7427256"/>
              <a:gd name="connsiteY9571" fmla="*/ 830229 h 7209248"/>
              <a:gd name="connsiteX9572" fmla="*/ 5214310 w 7427256"/>
              <a:gd name="connsiteY9572" fmla="*/ 821269 h 7209248"/>
              <a:gd name="connsiteX9573" fmla="*/ 5223269 w 7427256"/>
              <a:gd name="connsiteY9573" fmla="*/ 821269 h 7209248"/>
              <a:gd name="connsiteX9574" fmla="*/ 5241188 w 7427256"/>
              <a:gd name="connsiteY9574" fmla="*/ 821269 h 7209248"/>
              <a:gd name="connsiteX9575" fmla="*/ 5223269 w 7427256"/>
              <a:gd name="connsiteY9575" fmla="*/ 807830 h 7209248"/>
              <a:gd name="connsiteX9576" fmla="*/ 5187432 w 7427256"/>
              <a:gd name="connsiteY9576" fmla="*/ 803350 h 7209248"/>
              <a:gd name="connsiteX9577" fmla="*/ 5178472 w 7427256"/>
              <a:gd name="connsiteY9577" fmla="*/ 794392 h 7209248"/>
              <a:gd name="connsiteX9578" fmla="*/ 5196392 w 7427256"/>
              <a:gd name="connsiteY9578" fmla="*/ 785433 h 7209248"/>
              <a:gd name="connsiteX9579" fmla="*/ 5196392 w 7427256"/>
              <a:gd name="connsiteY9579" fmla="*/ 758554 h 7209248"/>
              <a:gd name="connsiteX9580" fmla="*/ 5173992 w 7427256"/>
              <a:gd name="connsiteY9580" fmla="*/ 763034 h 7209248"/>
              <a:gd name="connsiteX9581" fmla="*/ 5142636 w 7427256"/>
              <a:gd name="connsiteY9581" fmla="*/ 749595 h 7209248"/>
              <a:gd name="connsiteX9582" fmla="*/ 5142636 w 7427256"/>
              <a:gd name="connsiteY9582" fmla="*/ 736156 h 7209248"/>
              <a:gd name="connsiteX9583" fmla="*/ 5151595 w 7427256"/>
              <a:gd name="connsiteY9583" fmla="*/ 731676 h 7209248"/>
              <a:gd name="connsiteX9584" fmla="*/ 5160554 w 7427256"/>
              <a:gd name="connsiteY9584" fmla="*/ 740636 h 7209248"/>
              <a:gd name="connsiteX9585" fmla="*/ 5178472 w 7427256"/>
              <a:gd name="connsiteY9585" fmla="*/ 740636 h 7209248"/>
              <a:gd name="connsiteX9586" fmla="*/ 5205350 w 7427256"/>
              <a:gd name="connsiteY9586" fmla="*/ 722718 h 7209248"/>
              <a:gd name="connsiteX9587" fmla="*/ 5196392 w 7427256"/>
              <a:gd name="connsiteY9587" fmla="*/ 704799 h 7209248"/>
              <a:gd name="connsiteX9588" fmla="*/ 5191912 w 7427256"/>
              <a:gd name="connsiteY9588" fmla="*/ 700319 h 7209248"/>
              <a:gd name="connsiteX9589" fmla="*/ 5187432 w 7427256"/>
              <a:gd name="connsiteY9589" fmla="*/ 695840 h 7209248"/>
              <a:gd name="connsiteX9590" fmla="*/ 5160554 w 7427256"/>
              <a:gd name="connsiteY9590" fmla="*/ 686880 h 7209248"/>
              <a:gd name="connsiteX9591" fmla="*/ 5169514 w 7427256"/>
              <a:gd name="connsiteY9591" fmla="*/ 682400 h 7209248"/>
              <a:gd name="connsiteX9592" fmla="*/ 5196392 w 7427256"/>
              <a:gd name="connsiteY9592" fmla="*/ 686880 h 7209248"/>
              <a:gd name="connsiteX9593" fmla="*/ 5259106 w 7427256"/>
              <a:gd name="connsiteY9593" fmla="*/ 704799 h 7209248"/>
              <a:gd name="connsiteX9594" fmla="*/ 5259106 w 7427256"/>
              <a:gd name="connsiteY9594" fmla="*/ 668961 h 7209248"/>
              <a:gd name="connsiteX9595" fmla="*/ 5285984 w 7427256"/>
              <a:gd name="connsiteY9595" fmla="*/ 677921 h 7209248"/>
              <a:gd name="connsiteX9596" fmla="*/ 5294943 w 7427256"/>
              <a:gd name="connsiteY9596" fmla="*/ 695840 h 7209248"/>
              <a:gd name="connsiteX9597" fmla="*/ 5294943 w 7427256"/>
              <a:gd name="connsiteY9597" fmla="*/ 700319 h 7209248"/>
              <a:gd name="connsiteX9598" fmla="*/ 5294943 w 7427256"/>
              <a:gd name="connsiteY9598" fmla="*/ 709279 h 7209248"/>
              <a:gd name="connsiteX9599" fmla="*/ 5294943 w 7427256"/>
              <a:gd name="connsiteY9599" fmla="*/ 718237 h 7209248"/>
              <a:gd name="connsiteX9600" fmla="*/ 5294943 w 7427256"/>
              <a:gd name="connsiteY9600" fmla="*/ 731676 h 7209248"/>
              <a:gd name="connsiteX9601" fmla="*/ 5294943 w 7427256"/>
              <a:gd name="connsiteY9601" fmla="*/ 758554 h 7209248"/>
              <a:gd name="connsiteX9602" fmla="*/ 5281504 w 7427256"/>
              <a:gd name="connsiteY9602" fmla="*/ 785433 h 7209248"/>
              <a:gd name="connsiteX9603" fmla="*/ 5277026 w 7427256"/>
              <a:gd name="connsiteY9603" fmla="*/ 776473 h 7209248"/>
              <a:gd name="connsiteX9604" fmla="*/ 5277026 w 7427256"/>
              <a:gd name="connsiteY9604" fmla="*/ 740636 h 7209248"/>
              <a:gd name="connsiteX9605" fmla="*/ 5268066 w 7427256"/>
              <a:gd name="connsiteY9605" fmla="*/ 718237 h 7209248"/>
              <a:gd name="connsiteX9606" fmla="*/ 5250146 w 7427256"/>
              <a:gd name="connsiteY9606" fmla="*/ 713758 h 7209248"/>
              <a:gd name="connsiteX9607" fmla="*/ 5232229 w 7427256"/>
              <a:gd name="connsiteY9607" fmla="*/ 722718 h 7209248"/>
              <a:gd name="connsiteX9608" fmla="*/ 5223269 w 7427256"/>
              <a:gd name="connsiteY9608" fmla="*/ 731676 h 7209248"/>
              <a:gd name="connsiteX9609" fmla="*/ 5205350 w 7427256"/>
              <a:gd name="connsiteY9609" fmla="*/ 740636 h 7209248"/>
              <a:gd name="connsiteX9610" fmla="*/ 5223269 w 7427256"/>
              <a:gd name="connsiteY9610" fmla="*/ 740636 h 7209248"/>
              <a:gd name="connsiteX9611" fmla="*/ 5250146 w 7427256"/>
              <a:gd name="connsiteY9611" fmla="*/ 758554 h 7209248"/>
              <a:gd name="connsiteX9612" fmla="*/ 5268066 w 7427256"/>
              <a:gd name="connsiteY9612" fmla="*/ 776473 h 7209248"/>
              <a:gd name="connsiteX9613" fmla="*/ 5241188 w 7427256"/>
              <a:gd name="connsiteY9613" fmla="*/ 767514 h 7209248"/>
              <a:gd name="connsiteX9614" fmla="*/ 5232229 w 7427256"/>
              <a:gd name="connsiteY9614" fmla="*/ 785433 h 7209248"/>
              <a:gd name="connsiteX9615" fmla="*/ 5250146 w 7427256"/>
              <a:gd name="connsiteY9615" fmla="*/ 794392 h 7209248"/>
              <a:gd name="connsiteX9616" fmla="*/ 5250146 w 7427256"/>
              <a:gd name="connsiteY9616" fmla="*/ 803350 h 7209248"/>
              <a:gd name="connsiteX9617" fmla="*/ 5259106 w 7427256"/>
              <a:gd name="connsiteY9617" fmla="*/ 812311 h 7209248"/>
              <a:gd name="connsiteX9618" fmla="*/ 5268066 w 7427256"/>
              <a:gd name="connsiteY9618" fmla="*/ 839188 h 7209248"/>
              <a:gd name="connsiteX9619" fmla="*/ 5259106 w 7427256"/>
              <a:gd name="connsiteY9619" fmla="*/ 848147 h 7209248"/>
              <a:gd name="connsiteX9620" fmla="*/ 5250146 w 7427256"/>
              <a:gd name="connsiteY9620" fmla="*/ 852627 h 7209248"/>
              <a:gd name="connsiteX9621" fmla="*/ 5268066 w 7427256"/>
              <a:gd name="connsiteY9621" fmla="*/ 875026 h 7209248"/>
              <a:gd name="connsiteX9622" fmla="*/ 5285984 w 7427256"/>
              <a:gd name="connsiteY9622" fmla="*/ 901903 h 7209248"/>
              <a:gd name="connsiteX9623" fmla="*/ 5290464 w 7427256"/>
              <a:gd name="connsiteY9623" fmla="*/ 915342 h 7209248"/>
              <a:gd name="connsiteX9624" fmla="*/ 5303903 w 7427256"/>
              <a:gd name="connsiteY9624" fmla="*/ 919822 h 7209248"/>
              <a:gd name="connsiteX9625" fmla="*/ 5326300 w 7427256"/>
              <a:gd name="connsiteY9625" fmla="*/ 937741 h 7209248"/>
              <a:gd name="connsiteX9626" fmla="*/ 5339740 w 7427256"/>
              <a:gd name="connsiteY9626" fmla="*/ 964619 h 7209248"/>
              <a:gd name="connsiteX9627" fmla="*/ 5339740 w 7427256"/>
              <a:gd name="connsiteY9627" fmla="*/ 969097 h 7209248"/>
              <a:gd name="connsiteX9628" fmla="*/ 5348700 w 7427256"/>
              <a:gd name="connsiteY9628" fmla="*/ 982537 h 7209248"/>
              <a:gd name="connsiteX9629" fmla="*/ 5348700 w 7427256"/>
              <a:gd name="connsiteY9629" fmla="*/ 991496 h 7209248"/>
              <a:gd name="connsiteX9630" fmla="*/ 5339740 w 7427256"/>
              <a:gd name="connsiteY9630" fmla="*/ 1027334 h 7209248"/>
              <a:gd name="connsiteX9631" fmla="*/ 5348700 w 7427256"/>
              <a:gd name="connsiteY9631" fmla="*/ 1036293 h 7209248"/>
              <a:gd name="connsiteX9632" fmla="*/ 5357658 w 7427256"/>
              <a:gd name="connsiteY9632" fmla="*/ 1040773 h 7209248"/>
              <a:gd name="connsiteX9633" fmla="*/ 5371097 w 7427256"/>
              <a:gd name="connsiteY9633" fmla="*/ 1045251 h 7209248"/>
              <a:gd name="connsiteX9634" fmla="*/ 5384537 w 7427256"/>
              <a:gd name="connsiteY9634" fmla="*/ 1049731 h 7209248"/>
              <a:gd name="connsiteX9635" fmla="*/ 5402454 w 7427256"/>
              <a:gd name="connsiteY9635" fmla="*/ 1054212 h 7209248"/>
              <a:gd name="connsiteX9636" fmla="*/ 5411414 w 7427256"/>
              <a:gd name="connsiteY9636" fmla="*/ 1054212 h 7209248"/>
              <a:gd name="connsiteX9637" fmla="*/ 5375577 w 7427256"/>
              <a:gd name="connsiteY9637" fmla="*/ 1036293 h 7209248"/>
              <a:gd name="connsiteX9638" fmla="*/ 5357658 w 7427256"/>
              <a:gd name="connsiteY9638" fmla="*/ 1022854 h 7209248"/>
              <a:gd name="connsiteX9639" fmla="*/ 5348700 w 7427256"/>
              <a:gd name="connsiteY9639" fmla="*/ 1018374 h 7209248"/>
              <a:gd name="connsiteX9640" fmla="*/ 5384537 w 7427256"/>
              <a:gd name="connsiteY9640" fmla="*/ 1018374 h 7209248"/>
              <a:gd name="connsiteX9641" fmla="*/ 5393496 w 7427256"/>
              <a:gd name="connsiteY9641" fmla="*/ 1027334 h 7209248"/>
              <a:gd name="connsiteX9642" fmla="*/ 5415894 w 7427256"/>
              <a:gd name="connsiteY9642" fmla="*/ 1040773 h 7209248"/>
              <a:gd name="connsiteX9643" fmla="*/ 5438292 w 7427256"/>
              <a:gd name="connsiteY9643" fmla="*/ 1054212 h 7209248"/>
              <a:gd name="connsiteX9644" fmla="*/ 5447251 w 7427256"/>
              <a:gd name="connsiteY9644" fmla="*/ 1054212 h 7209248"/>
              <a:gd name="connsiteX9645" fmla="*/ 5447251 w 7427256"/>
              <a:gd name="connsiteY9645" fmla="*/ 1063170 h 7209248"/>
              <a:gd name="connsiteX9646" fmla="*/ 5448932 w 7427256"/>
              <a:gd name="connsiteY9646" fmla="*/ 1063170 h 7209248"/>
              <a:gd name="connsiteX9647" fmla="*/ 5456211 w 7427256"/>
              <a:gd name="connsiteY9647" fmla="*/ 1063170 h 7209248"/>
              <a:gd name="connsiteX9648" fmla="*/ 5474130 w 7427256"/>
              <a:gd name="connsiteY9648" fmla="*/ 1058690 h 7209248"/>
              <a:gd name="connsiteX9649" fmla="*/ 5465170 w 7427256"/>
              <a:gd name="connsiteY9649" fmla="*/ 1054212 h 7209248"/>
              <a:gd name="connsiteX9650" fmla="*/ 5447251 w 7427256"/>
              <a:gd name="connsiteY9650" fmla="*/ 1040773 h 7209248"/>
              <a:gd name="connsiteX9651" fmla="*/ 5429334 w 7427256"/>
              <a:gd name="connsiteY9651" fmla="*/ 1018374 h 7209248"/>
              <a:gd name="connsiteX9652" fmla="*/ 5447251 w 7427256"/>
              <a:gd name="connsiteY9652" fmla="*/ 1009415 h 7209248"/>
              <a:gd name="connsiteX9653" fmla="*/ 5465170 w 7427256"/>
              <a:gd name="connsiteY9653" fmla="*/ 991496 h 7209248"/>
              <a:gd name="connsiteX9654" fmla="*/ 5465170 w 7427256"/>
              <a:gd name="connsiteY9654" fmla="*/ 964619 h 7209248"/>
              <a:gd name="connsiteX9655" fmla="*/ 5474130 w 7427256"/>
              <a:gd name="connsiteY9655" fmla="*/ 955659 h 7209248"/>
              <a:gd name="connsiteX9656" fmla="*/ 5501008 w 7427256"/>
              <a:gd name="connsiteY9656" fmla="*/ 1000455 h 7209248"/>
              <a:gd name="connsiteX9657" fmla="*/ 5541324 w 7427256"/>
              <a:gd name="connsiteY9657" fmla="*/ 1009415 h 7209248"/>
              <a:gd name="connsiteX9658" fmla="*/ 5581640 w 7427256"/>
              <a:gd name="connsiteY9658" fmla="*/ 1009415 h 7209248"/>
              <a:gd name="connsiteX9659" fmla="*/ 5586120 w 7427256"/>
              <a:gd name="connsiteY9659" fmla="*/ 1013894 h 7209248"/>
              <a:gd name="connsiteX9660" fmla="*/ 5599560 w 7427256"/>
              <a:gd name="connsiteY9660" fmla="*/ 1009415 h 7209248"/>
              <a:gd name="connsiteX9661" fmla="*/ 5612998 w 7427256"/>
              <a:gd name="connsiteY9661" fmla="*/ 1013894 h 7209248"/>
              <a:gd name="connsiteX9662" fmla="*/ 5648836 w 7427256"/>
              <a:gd name="connsiteY9662" fmla="*/ 1013894 h 7209248"/>
              <a:gd name="connsiteX9663" fmla="*/ 5680194 w 7427256"/>
              <a:gd name="connsiteY9663" fmla="*/ 1009415 h 7209248"/>
              <a:gd name="connsiteX9664" fmla="*/ 5689152 w 7427256"/>
              <a:gd name="connsiteY9664" fmla="*/ 1000455 h 7209248"/>
              <a:gd name="connsiteX9665" fmla="*/ 5698112 w 7427256"/>
              <a:gd name="connsiteY9665" fmla="*/ 1000455 h 7209248"/>
              <a:gd name="connsiteX9666" fmla="*/ 5698112 w 7427256"/>
              <a:gd name="connsiteY9666" fmla="*/ 1009415 h 7209248"/>
              <a:gd name="connsiteX9667" fmla="*/ 5689152 w 7427256"/>
              <a:gd name="connsiteY9667" fmla="*/ 1018374 h 7209248"/>
              <a:gd name="connsiteX9668" fmla="*/ 5680194 w 7427256"/>
              <a:gd name="connsiteY9668" fmla="*/ 1027334 h 7209248"/>
              <a:gd name="connsiteX9669" fmla="*/ 5666754 w 7427256"/>
              <a:gd name="connsiteY9669" fmla="*/ 1027334 h 7209248"/>
              <a:gd name="connsiteX9670" fmla="*/ 5662274 w 7427256"/>
              <a:gd name="connsiteY9670" fmla="*/ 1036293 h 7209248"/>
              <a:gd name="connsiteX9671" fmla="*/ 5644356 w 7427256"/>
              <a:gd name="connsiteY9671" fmla="*/ 1045251 h 7209248"/>
              <a:gd name="connsiteX9672" fmla="*/ 5630917 w 7427256"/>
              <a:gd name="connsiteY9672" fmla="*/ 1036293 h 7209248"/>
              <a:gd name="connsiteX9673" fmla="*/ 5626437 w 7427256"/>
              <a:gd name="connsiteY9673" fmla="*/ 1036293 h 7209248"/>
              <a:gd name="connsiteX9674" fmla="*/ 5581640 w 7427256"/>
              <a:gd name="connsiteY9674" fmla="*/ 1045251 h 7209248"/>
              <a:gd name="connsiteX9675" fmla="*/ 5554763 w 7427256"/>
              <a:gd name="connsiteY9675" fmla="*/ 1045251 h 7209248"/>
              <a:gd name="connsiteX9676" fmla="*/ 5527886 w 7427256"/>
              <a:gd name="connsiteY9676" fmla="*/ 1054212 h 7209248"/>
              <a:gd name="connsiteX9677" fmla="*/ 5518926 w 7427256"/>
              <a:gd name="connsiteY9677" fmla="*/ 1063170 h 7209248"/>
              <a:gd name="connsiteX9678" fmla="*/ 5509966 w 7427256"/>
              <a:gd name="connsiteY9678" fmla="*/ 1081089 h 7209248"/>
              <a:gd name="connsiteX9679" fmla="*/ 5501008 w 7427256"/>
              <a:gd name="connsiteY9679" fmla="*/ 1099008 h 7209248"/>
              <a:gd name="connsiteX9680" fmla="*/ 5509966 w 7427256"/>
              <a:gd name="connsiteY9680" fmla="*/ 1116927 h 7209248"/>
              <a:gd name="connsiteX9681" fmla="*/ 5518926 w 7427256"/>
              <a:gd name="connsiteY9681" fmla="*/ 1125886 h 7209248"/>
              <a:gd name="connsiteX9682" fmla="*/ 5509966 w 7427256"/>
              <a:gd name="connsiteY9682" fmla="*/ 1125886 h 7209248"/>
              <a:gd name="connsiteX9683" fmla="*/ 5492048 w 7427256"/>
              <a:gd name="connsiteY9683" fmla="*/ 1125886 h 7209248"/>
              <a:gd name="connsiteX9684" fmla="*/ 5483089 w 7427256"/>
              <a:gd name="connsiteY9684" fmla="*/ 1130365 h 7209248"/>
              <a:gd name="connsiteX9685" fmla="*/ 5483089 w 7427256"/>
              <a:gd name="connsiteY9685" fmla="*/ 1107967 h 7209248"/>
              <a:gd name="connsiteX9686" fmla="*/ 5474130 w 7427256"/>
              <a:gd name="connsiteY9686" fmla="*/ 1081089 h 7209248"/>
              <a:gd name="connsiteX9687" fmla="*/ 5456211 w 7427256"/>
              <a:gd name="connsiteY9687" fmla="*/ 1090048 h 7209248"/>
              <a:gd name="connsiteX9688" fmla="*/ 5456211 w 7427256"/>
              <a:gd name="connsiteY9688" fmla="*/ 1107967 h 7209248"/>
              <a:gd name="connsiteX9689" fmla="*/ 5420374 w 7427256"/>
              <a:gd name="connsiteY9689" fmla="*/ 1125886 h 7209248"/>
              <a:gd name="connsiteX9690" fmla="*/ 5406934 w 7427256"/>
              <a:gd name="connsiteY9690" fmla="*/ 1125886 h 7209248"/>
              <a:gd name="connsiteX9691" fmla="*/ 5402454 w 7427256"/>
              <a:gd name="connsiteY9691" fmla="*/ 1125886 h 7209248"/>
              <a:gd name="connsiteX9692" fmla="*/ 5402454 w 7427256"/>
              <a:gd name="connsiteY9692" fmla="*/ 1143804 h 7209248"/>
              <a:gd name="connsiteX9693" fmla="*/ 5456211 w 7427256"/>
              <a:gd name="connsiteY9693" fmla="*/ 1143804 h 7209248"/>
              <a:gd name="connsiteX9694" fmla="*/ 5518926 w 7427256"/>
              <a:gd name="connsiteY9694" fmla="*/ 1152763 h 7209248"/>
              <a:gd name="connsiteX9695" fmla="*/ 5554763 w 7427256"/>
              <a:gd name="connsiteY9695" fmla="*/ 1161723 h 7209248"/>
              <a:gd name="connsiteX9696" fmla="*/ 5554763 w 7427256"/>
              <a:gd name="connsiteY9696" fmla="*/ 1157243 h 7209248"/>
              <a:gd name="connsiteX9697" fmla="*/ 5545804 w 7427256"/>
              <a:gd name="connsiteY9697" fmla="*/ 1152763 h 7209248"/>
              <a:gd name="connsiteX9698" fmla="*/ 5527886 w 7427256"/>
              <a:gd name="connsiteY9698" fmla="*/ 1099008 h 7209248"/>
              <a:gd name="connsiteX9699" fmla="*/ 5541324 w 7427256"/>
              <a:gd name="connsiteY9699" fmla="*/ 1090048 h 7209248"/>
              <a:gd name="connsiteX9700" fmla="*/ 5554763 w 7427256"/>
              <a:gd name="connsiteY9700" fmla="*/ 1099008 h 7209248"/>
              <a:gd name="connsiteX9701" fmla="*/ 5554763 w 7427256"/>
              <a:gd name="connsiteY9701" fmla="*/ 1090048 h 7209248"/>
              <a:gd name="connsiteX9702" fmla="*/ 5563723 w 7427256"/>
              <a:gd name="connsiteY9702" fmla="*/ 1072130 h 7209248"/>
              <a:gd name="connsiteX9703" fmla="*/ 5577162 w 7427256"/>
              <a:gd name="connsiteY9703" fmla="*/ 1072130 h 7209248"/>
              <a:gd name="connsiteX9704" fmla="*/ 5581640 w 7427256"/>
              <a:gd name="connsiteY9704" fmla="*/ 1072130 h 7209248"/>
              <a:gd name="connsiteX9705" fmla="*/ 5599560 w 7427256"/>
              <a:gd name="connsiteY9705" fmla="*/ 1063170 h 7209248"/>
              <a:gd name="connsiteX9706" fmla="*/ 5608520 w 7427256"/>
              <a:gd name="connsiteY9706" fmla="*/ 1072130 h 7209248"/>
              <a:gd name="connsiteX9707" fmla="*/ 5604040 w 7427256"/>
              <a:gd name="connsiteY9707" fmla="*/ 1076609 h 7209248"/>
              <a:gd name="connsiteX9708" fmla="*/ 5608520 w 7427256"/>
              <a:gd name="connsiteY9708" fmla="*/ 1090048 h 7209248"/>
              <a:gd name="connsiteX9709" fmla="*/ 5590600 w 7427256"/>
              <a:gd name="connsiteY9709" fmla="*/ 1099008 h 7209248"/>
              <a:gd name="connsiteX9710" fmla="*/ 5581640 w 7427256"/>
              <a:gd name="connsiteY9710" fmla="*/ 1107967 h 7209248"/>
              <a:gd name="connsiteX9711" fmla="*/ 5590600 w 7427256"/>
              <a:gd name="connsiteY9711" fmla="*/ 1107967 h 7209248"/>
              <a:gd name="connsiteX9712" fmla="*/ 5617478 w 7427256"/>
              <a:gd name="connsiteY9712" fmla="*/ 1125886 h 7209248"/>
              <a:gd name="connsiteX9713" fmla="*/ 5635397 w 7427256"/>
              <a:gd name="connsiteY9713" fmla="*/ 1134844 h 7209248"/>
              <a:gd name="connsiteX9714" fmla="*/ 5644356 w 7427256"/>
              <a:gd name="connsiteY9714" fmla="*/ 1134844 h 7209248"/>
              <a:gd name="connsiteX9715" fmla="*/ 5644356 w 7427256"/>
              <a:gd name="connsiteY9715" fmla="*/ 1152763 h 7209248"/>
              <a:gd name="connsiteX9716" fmla="*/ 5657794 w 7427256"/>
              <a:gd name="connsiteY9716" fmla="*/ 1161723 h 7209248"/>
              <a:gd name="connsiteX9717" fmla="*/ 5626437 w 7427256"/>
              <a:gd name="connsiteY9717" fmla="*/ 1161723 h 7209248"/>
              <a:gd name="connsiteX9718" fmla="*/ 5617478 w 7427256"/>
              <a:gd name="connsiteY9718" fmla="*/ 1175162 h 7209248"/>
              <a:gd name="connsiteX9719" fmla="*/ 5626437 w 7427256"/>
              <a:gd name="connsiteY9719" fmla="*/ 1193081 h 7209248"/>
              <a:gd name="connsiteX9720" fmla="*/ 5626437 w 7427256"/>
              <a:gd name="connsiteY9720" fmla="*/ 1206520 h 7209248"/>
              <a:gd name="connsiteX9721" fmla="*/ 5626437 w 7427256"/>
              <a:gd name="connsiteY9721" fmla="*/ 1224438 h 7209248"/>
              <a:gd name="connsiteX9722" fmla="*/ 5626437 w 7427256"/>
              <a:gd name="connsiteY9722" fmla="*/ 1242356 h 7209248"/>
              <a:gd name="connsiteX9723" fmla="*/ 5635397 w 7427256"/>
              <a:gd name="connsiteY9723" fmla="*/ 1255795 h 7209248"/>
              <a:gd name="connsiteX9724" fmla="*/ 5657794 w 7427256"/>
              <a:gd name="connsiteY9724" fmla="*/ 1255795 h 7209248"/>
              <a:gd name="connsiteX9725" fmla="*/ 5662274 w 7427256"/>
              <a:gd name="connsiteY9725" fmla="*/ 1251316 h 7209248"/>
              <a:gd name="connsiteX9726" fmla="*/ 5662274 w 7427256"/>
              <a:gd name="connsiteY9726" fmla="*/ 1242356 h 7209248"/>
              <a:gd name="connsiteX9727" fmla="*/ 5671234 w 7427256"/>
              <a:gd name="connsiteY9727" fmla="*/ 1233397 h 7209248"/>
              <a:gd name="connsiteX9728" fmla="*/ 5662274 w 7427256"/>
              <a:gd name="connsiteY9728" fmla="*/ 1215478 h 7209248"/>
              <a:gd name="connsiteX9729" fmla="*/ 5653316 w 7427256"/>
              <a:gd name="connsiteY9729" fmla="*/ 1188601 h 7209248"/>
              <a:gd name="connsiteX9730" fmla="*/ 5657794 w 7427256"/>
              <a:gd name="connsiteY9730" fmla="*/ 1175162 h 7209248"/>
              <a:gd name="connsiteX9731" fmla="*/ 5671234 w 7427256"/>
              <a:gd name="connsiteY9731" fmla="*/ 1170682 h 7209248"/>
              <a:gd name="connsiteX9732" fmla="*/ 5689152 w 7427256"/>
              <a:gd name="connsiteY9732" fmla="*/ 1179641 h 7209248"/>
              <a:gd name="connsiteX9733" fmla="*/ 5724990 w 7427256"/>
              <a:gd name="connsiteY9733" fmla="*/ 1197560 h 7209248"/>
              <a:gd name="connsiteX9734" fmla="*/ 5751868 w 7427256"/>
              <a:gd name="connsiteY9734" fmla="*/ 1215478 h 7209248"/>
              <a:gd name="connsiteX9735" fmla="*/ 5765306 w 7427256"/>
              <a:gd name="connsiteY9735" fmla="*/ 1237877 h 7209248"/>
              <a:gd name="connsiteX9736" fmla="*/ 5742908 w 7427256"/>
              <a:gd name="connsiteY9736" fmla="*/ 1242356 h 7209248"/>
              <a:gd name="connsiteX9737" fmla="*/ 5733948 w 7427256"/>
              <a:gd name="connsiteY9737" fmla="*/ 1237877 h 7209248"/>
              <a:gd name="connsiteX9738" fmla="*/ 5733948 w 7427256"/>
              <a:gd name="connsiteY9738" fmla="*/ 1224438 h 7209248"/>
              <a:gd name="connsiteX9739" fmla="*/ 5716031 w 7427256"/>
              <a:gd name="connsiteY9739" fmla="*/ 1206520 h 7209248"/>
              <a:gd name="connsiteX9740" fmla="*/ 5698112 w 7427256"/>
              <a:gd name="connsiteY9740" fmla="*/ 1215478 h 7209248"/>
              <a:gd name="connsiteX9741" fmla="*/ 5702591 w 7427256"/>
              <a:gd name="connsiteY9741" fmla="*/ 1224438 h 7209248"/>
              <a:gd name="connsiteX9742" fmla="*/ 5707071 w 7427256"/>
              <a:gd name="connsiteY9742" fmla="*/ 1233397 h 7209248"/>
              <a:gd name="connsiteX9743" fmla="*/ 5716031 w 7427256"/>
              <a:gd name="connsiteY9743" fmla="*/ 1242356 h 7209248"/>
              <a:gd name="connsiteX9744" fmla="*/ 5733948 w 7427256"/>
              <a:gd name="connsiteY9744" fmla="*/ 1264755 h 7209248"/>
              <a:gd name="connsiteX9745" fmla="*/ 5778745 w 7427256"/>
              <a:gd name="connsiteY9745" fmla="*/ 1291633 h 7209248"/>
              <a:gd name="connsiteX9746" fmla="*/ 5805624 w 7427256"/>
              <a:gd name="connsiteY9746" fmla="*/ 1296112 h 7209248"/>
              <a:gd name="connsiteX9747" fmla="*/ 5814582 w 7427256"/>
              <a:gd name="connsiteY9747" fmla="*/ 1287152 h 7209248"/>
              <a:gd name="connsiteX9748" fmla="*/ 5832502 w 7427256"/>
              <a:gd name="connsiteY9748" fmla="*/ 1287152 h 7209248"/>
              <a:gd name="connsiteX9749" fmla="*/ 5832502 w 7427256"/>
              <a:gd name="connsiteY9749" fmla="*/ 1296112 h 7209248"/>
              <a:gd name="connsiteX9750" fmla="*/ 5823542 w 7427256"/>
              <a:gd name="connsiteY9750" fmla="*/ 1305071 h 7209248"/>
              <a:gd name="connsiteX9751" fmla="*/ 5823542 w 7427256"/>
              <a:gd name="connsiteY9751" fmla="*/ 1314031 h 7209248"/>
              <a:gd name="connsiteX9752" fmla="*/ 5823542 w 7427256"/>
              <a:gd name="connsiteY9752" fmla="*/ 1322990 h 7209248"/>
              <a:gd name="connsiteX9753" fmla="*/ 5805624 w 7427256"/>
              <a:gd name="connsiteY9753" fmla="*/ 1314031 h 7209248"/>
              <a:gd name="connsiteX9754" fmla="*/ 5778745 w 7427256"/>
              <a:gd name="connsiteY9754" fmla="*/ 1305071 h 7209248"/>
              <a:gd name="connsiteX9755" fmla="*/ 5760828 w 7427256"/>
              <a:gd name="connsiteY9755" fmla="*/ 1300591 h 7209248"/>
              <a:gd name="connsiteX9756" fmla="*/ 5742908 w 7427256"/>
              <a:gd name="connsiteY9756" fmla="*/ 1296112 h 7209248"/>
              <a:gd name="connsiteX9757" fmla="*/ 5716031 w 7427256"/>
              <a:gd name="connsiteY9757" fmla="*/ 1269235 h 7209248"/>
              <a:gd name="connsiteX9758" fmla="*/ 5689152 w 7427256"/>
              <a:gd name="connsiteY9758" fmla="*/ 1260275 h 7209248"/>
              <a:gd name="connsiteX9759" fmla="*/ 5716031 w 7427256"/>
              <a:gd name="connsiteY9759" fmla="*/ 1287152 h 7209248"/>
              <a:gd name="connsiteX9760" fmla="*/ 5751868 w 7427256"/>
              <a:gd name="connsiteY9760" fmla="*/ 1314031 h 7209248"/>
              <a:gd name="connsiteX9761" fmla="*/ 5733948 w 7427256"/>
              <a:gd name="connsiteY9761" fmla="*/ 1309551 h 7209248"/>
              <a:gd name="connsiteX9762" fmla="*/ 5711551 w 7427256"/>
              <a:gd name="connsiteY9762" fmla="*/ 1300591 h 7209248"/>
              <a:gd name="connsiteX9763" fmla="*/ 5671234 w 7427256"/>
              <a:gd name="connsiteY9763" fmla="*/ 1278194 h 7209248"/>
              <a:gd name="connsiteX9764" fmla="*/ 5653316 w 7427256"/>
              <a:gd name="connsiteY9764" fmla="*/ 1273714 h 7209248"/>
              <a:gd name="connsiteX9765" fmla="*/ 5635397 w 7427256"/>
              <a:gd name="connsiteY9765" fmla="*/ 1269235 h 7209248"/>
              <a:gd name="connsiteX9766" fmla="*/ 5644356 w 7427256"/>
              <a:gd name="connsiteY9766" fmla="*/ 1278194 h 7209248"/>
              <a:gd name="connsiteX9767" fmla="*/ 5662274 w 7427256"/>
              <a:gd name="connsiteY9767" fmla="*/ 1287152 h 7209248"/>
              <a:gd name="connsiteX9768" fmla="*/ 5662274 w 7427256"/>
              <a:gd name="connsiteY9768" fmla="*/ 1296112 h 7209248"/>
              <a:gd name="connsiteX9769" fmla="*/ 5662274 w 7427256"/>
              <a:gd name="connsiteY9769" fmla="*/ 1314031 h 7209248"/>
              <a:gd name="connsiteX9770" fmla="*/ 5689152 w 7427256"/>
              <a:gd name="connsiteY9770" fmla="*/ 1314031 h 7209248"/>
              <a:gd name="connsiteX9771" fmla="*/ 5716031 w 7427256"/>
              <a:gd name="connsiteY9771" fmla="*/ 1322990 h 7209248"/>
              <a:gd name="connsiteX9772" fmla="*/ 5724990 w 7427256"/>
              <a:gd name="connsiteY9772" fmla="*/ 1331949 h 7209248"/>
              <a:gd name="connsiteX9773" fmla="*/ 5733948 w 7427256"/>
              <a:gd name="connsiteY9773" fmla="*/ 1340909 h 7209248"/>
              <a:gd name="connsiteX9774" fmla="*/ 5742908 w 7427256"/>
              <a:gd name="connsiteY9774" fmla="*/ 1340909 h 7209248"/>
              <a:gd name="connsiteX9775" fmla="*/ 5751868 w 7427256"/>
              <a:gd name="connsiteY9775" fmla="*/ 1340909 h 7209248"/>
              <a:gd name="connsiteX9776" fmla="*/ 5769786 w 7427256"/>
              <a:gd name="connsiteY9776" fmla="*/ 1349868 h 7209248"/>
              <a:gd name="connsiteX9777" fmla="*/ 5778745 w 7427256"/>
              <a:gd name="connsiteY9777" fmla="*/ 1358828 h 7209248"/>
              <a:gd name="connsiteX9778" fmla="*/ 5796664 w 7427256"/>
              <a:gd name="connsiteY9778" fmla="*/ 1367787 h 7209248"/>
              <a:gd name="connsiteX9779" fmla="*/ 5814582 w 7427256"/>
              <a:gd name="connsiteY9779" fmla="*/ 1367787 h 7209248"/>
              <a:gd name="connsiteX9780" fmla="*/ 5821302 w 7427256"/>
              <a:gd name="connsiteY9780" fmla="*/ 1370026 h 7209248"/>
              <a:gd name="connsiteX9781" fmla="*/ 5823243 w 7427256"/>
              <a:gd name="connsiteY9781" fmla="*/ 1375850 h 7209248"/>
              <a:gd name="connsiteX9782" fmla="*/ 5822422 w 7427256"/>
              <a:gd name="connsiteY9782" fmla="*/ 1375626 h 7209248"/>
              <a:gd name="connsiteX9783" fmla="*/ 5801144 w 7427256"/>
              <a:gd name="connsiteY9783" fmla="*/ 1372267 h 7209248"/>
              <a:gd name="connsiteX9784" fmla="*/ 5769786 w 7427256"/>
              <a:gd name="connsiteY9784" fmla="*/ 1376745 h 7209248"/>
              <a:gd name="connsiteX9785" fmla="*/ 5751868 w 7427256"/>
              <a:gd name="connsiteY9785" fmla="*/ 1385705 h 7209248"/>
              <a:gd name="connsiteX9786" fmla="*/ 5742908 w 7427256"/>
              <a:gd name="connsiteY9786" fmla="*/ 1381225 h 7209248"/>
              <a:gd name="connsiteX9787" fmla="*/ 5724990 w 7427256"/>
              <a:gd name="connsiteY9787" fmla="*/ 1376745 h 7209248"/>
              <a:gd name="connsiteX9788" fmla="*/ 5707071 w 7427256"/>
              <a:gd name="connsiteY9788" fmla="*/ 1381225 h 7209248"/>
              <a:gd name="connsiteX9789" fmla="*/ 5698112 w 7427256"/>
              <a:gd name="connsiteY9789" fmla="*/ 1385705 h 7209248"/>
              <a:gd name="connsiteX9790" fmla="*/ 5733948 w 7427256"/>
              <a:gd name="connsiteY9790" fmla="*/ 1394664 h 7209248"/>
              <a:gd name="connsiteX9791" fmla="*/ 5760828 w 7427256"/>
              <a:gd name="connsiteY9791" fmla="*/ 1403624 h 7209248"/>
              <a:gd name="connsiteX9792" fmla="*/ 5778745 w 7427256"/>
              <a:gd name="connsiteY9792" fmla="*/ 1412583 h 7209248"/>
              <a:gd name="connsiteX9793" fmla="*/ 5796664 w 7427256"/>
              <a:gd name="connsiteY9793" fmla="*/ 1430502 h 7209248"/>
              <a:gd name="connsiteX9794" fmla="*/ 5814582 w 7427256"/>
              <a:gd name="connsiteY9794" fmla="*/ 1439461 h 7209248"/>
              <a:gd name="connsiteX9795" fmla="*/ 5913134 w 7427256"/>
              <a:gd name="connsiteY9795" fmla="*/ 1466338 h 7209248"/>
              <a:gd name="connsiteX9796" fmla="*/ 5957932 w 7427256"/>
              <a:gd name="connsiteY9796" fmla="*/ 1484257 h 7209248"/>
              <a:gd name="connsiteX9797" fmla="*/ 5993768 w 7427256"/>
              <a:gd name="connsiteY9797" fmla="*/ 1502176 h 7209248"/>
              <a:gd name="connsiteX9798" fmla="*/ 5931054 w 7427256"/>
              <a:gd name="connsiteY9798" fmla="*/ 1484257 h 7209248"/>
              <a:gd name="connsiteX9799" fmla="*/ 5913134 w 7427256"/>
              <a:gd name="connsiteY9799" fmla="*/ 1479778 h 7209248"/>
              <a:gd name="connsiteX9800" fmla="*/ 5904176 w 7427256"/>
              <a:gd name="connsiteY9800" fmla="*/ 1475298 h 7209248"/>
              <a:gd name="connsiteX9801" fmla="*/ 5877298 w 7427256"/>
              <a:gd name="connsiteY9801" fmla="*/ 1479778 h 7209248"/>
              <a:gd name="connsiteX9802" fmla="*/ 5859379 w 7427256"/>
              <a:gd name="connsiteY9802" fmla="*/ 1466338 h 7209248"/>
              <a:gd name="connsiteX9803" fmla="*/ 5832502 w 7427256"/>
              <a:gd name="connsiteY9803" fmla="*/ 1457379 h 7209248"/>
              <a:gd name="connsiteX9804" fmla="*/ 5841460 w 7427256"/>
              <a:gd name="connsiteY9804" fmla="*/ 1475298 h 7209248"/>
              <a:gd name="connsiteX9805" fmla="*/ 5850420 w 7427256"/>
              <a:gd name="connsiteY9805" fmla="*/ 1484257 h 7209248"/>
              <a:gd name="connsiteX9806" fmla="*/ 5877298 w 7427256"/>
              <a:gd name="connsiteY9806" fmla="*/ 1493217 h 7209248"/>
              <a:gd name="connsiteX9807" fmla="*/ 5940014 w 7427256"/>
              <a:gd name="connsiteY9807" fmla="*/ 1529054 h 7209248"/>
              <a:gd name="connsiteX9808" fmla="*/ 5948972 w 7427256"/>
              <a:gd name="connsiteY9808" fmla="*/ 1542492 h 7209248"/>
              <a:gd name="connsiteX9809" fmla="*/ 5957932 w 7427256"/>
              <a:gd name="connsiteY9809" fmla="*/ 1546972 h 7209248"/>
              <a:gd name="connsiteX9810" fmla="*/ 5966891 w 7427256"/>
              <a:gd name="connsiteY9810" fmla="*/ 1555932 h 7209248"/>
              <a:gd name="connsiteX9811" fmla="*/ 5984810 w 7427256"/>
              <a:gd name="connsiteY9811" fmla="*/ 1564891 h 7209248"/>
              <a:gd name="connsiteX9812" fmla="*/ 5998248 w 7427256"/>
              <a:gd name="connsiteY9812" fmla="*/ 1564891 h 7209248"/>
              <a:gd name="connsiteX9813" fmla="*/ 6011688 w 7427256"/>
              <a:gd name="connsiteY9813" fmla="*/ 1573850 h 7209248"/>
              <a:gd name="connsiteX9814" fmla="*/ 6016168 w 7427256"/>
              <a:gd name="connsiteY9814" fmla="*/ 1573850 h 7209248"/>
              <a:gd name="connsiteX9815" fmla="*/ 6029606 w 7427256"/>
              <a:gd name="connsiteY9815" fmla="*/ 1582810 h 7209248"/>
              <a:gd name="connsiteX9816" fmla="*/ 6047525 w 7427256"/>
              <a:gd name="connsiteY9816" fmla="*/ 1582810 h 7209248"/>
              <a:gd name="connsiteX9817" fmla="*/ 6056484 w 7427256"/>
              <a:gd name="connsiteY9817" fmla="*/ 1573850 h 7209248"/>
              <a:gd name="connsiteX9818" fmla="*/ 6047525 w 7427256"/>
              <a:gd name="connsiteY9818" fmla="*/ 1564891 h 7209248"/>
              <a:gd name="connsiteX9819" fmla="*/ 6047525 w 7427256"/>
              <a:gd name="connsiteY9819" fmla="*/ 1555932 h 7209248"/>
              <a:gd name="connsiteX9820" fmla="*/ 6056484 w 7427256"/>
              <a:gd name="connsiteY9820" fmla="*/ 1546972 h 7209248"/>
              <a:gd name="connsiteX9821" fmla="*/ 6047525 w 7427256"/>
              <a:gd name="connsiteY9821" fmla="*/ 1538014 h 7209248"/>
              <a:gd name="connsiteX9822" fmla="*/ 6029606 w 7427256"/>
              <a:gd name="connsiteY9822" fmla="*/ 1538014 h 7209248"/>
              <a:gd name="connsiteX9823" fmla="*/ 6029606 w 7427256"/>
              <a:gd name="connsiteY9823" fmla="*/ 1529054 h 7209248"/>
              <a:gd name="connsiteX9824" fmla="*/ 6029606 w 7427256"/>
              <a:gd name="connsiteY9824" fmla="*/ 1515615 h 7209248"/>
              <a:gd name="connsiteX9825" fmla="*/ 6020646 w 7427256"/>
              <a:gd name="connsiteY9825" fmla="*/ 1511136 h 7209248"/>
              <a:gd name="connsiteX9826" fmla="*/ 6016168 w 7427256"/>
              <a:gd name="connsiteY9826" fmla="*/ 1497696 h 7209248"/>
              <a:gd name="connsiteX9827" fmla="*/ 6002728 w 7427256"/>
              <a:gd name="connsiteY9827" fmla="*/ 1484257 h 7209248"/>
              <a:gd name="connsiteX9828" fmla="*/ 5984810 w 7427256"/>
              <a:gd name="connsiteY9828" fmla="*/ 1479778 h 7209248"/>
              <a:gd name="connsiteX9829" fmla="*/ 5966891 w 7427256"/>
              <a:gd name="connsiteY9829" fmla="*/ 1475298 h 7209248"/>
              <a:gd name="connsiteX9830" fmla="*/ 5940014 w 7427256"/>
              <a:gd name="connsiteY9830" fmla="*/ 1457379 h 7209248"/>
              <a:gd name="connsiteX9831" fmla="*/ 5971371 w 7427256"/>
              <a:gd name="connsiteY9831" fmla="*/ 1457379 h 7209248"/>
              <a:gd name="connsiteX9832" fmla="*/ 6002728 w 7427256"/>
              <a:gd name="connsiteY9832" fmla="*/ 1475298 h 7209248"/>
              <a:gd name="connsiteX9833" fmla="*/ 6038565 w 7427256"/>
              <a:gd name="connsiteY9833" fmla="*/ 1488737 h 7209248"/>
              <a:gd name="connsiteX9834" fmla="*/ 6056484 w 7427256"/>
              <a:gd name="connsiteY9834" fmla="*/ 1511136 h 7209248"/>
              <a:gd name="connsiteX9835" fmla="*/ 6056484 w 7427256"/>
              <a:gd name="connsiteY9835" fmla="*/ 1524575 h 7209248"/>
              <a:gd name="connsiteX9836" fmla="*/ 6074402 w 7427256"/>
              <a:gd name="connsiteY9836" fmla="*/ 1546972 h 7209248"/>
              <a:gd name="connsiteX9837" fmla="*/ 6092322 w 7427256"/>
              <a:gd name="connsiteY9837" fmla="*/ 1555932 h 7209248"/>
              <a:gd name="connsiteX9838" fmla="*/ 6101280 w 7427256"/>
              <a:gd name="connsiteY9838" fmla="*/ 1564891 h 7209248"/>
              <a:gd name="connsiteX9839" fmla="*/ 6083362 w 7427256"/>
              <a:gd name="connsiteY9839" fmla="*/ 1573850 h 7209248"/>
              <a:gd name="connsiteX9840" fmla="*/ 6069922 w 7427256"/>
              <a:gd name="connsiteY9840" fmla="*/ 1582810 h 7209248"/>
              <a:gd name="connsiteX9841" fmla="*/ 6052004 w 7427256"/>
              <a:gd name="connsiteY9841" fmla="*/ 1591769 h 7209248"/>
              <a:gd name="connsiteX9842" fmla="*/ 6065442 w 7427256"/>
              <a:gd name="connsiteY9842" fmla="*/ 1609688 h 7209248"/>
              <a:gd name="connsiteX9843" fmla="*/ 6065442 w 7427256"/>
              <a:gd name="connsiteY9843" fmla="*/ 1614168 h 7209248"/>
              <a:gd name="connsiteX9844" fmla="*/ 6047525 w 7427256"/>
              <a:gd name="connsiteY9844" fmla="*/ 1609688 h 7209248"/>
              <a:gd name="connsiteX9845" fmla="*/ 6011688 w 7427256"/>
              <a:gd name="connsiteY9845" fmla="*/ 1609688 h 7209248"/>
              <a:gd name="connsiteX9846" fmla="*/ 6029606 w 7427256"/>
              <a:gd name="connsiteY9846" fmla="*/ 1618648 h 7209248"/>
              <a:gd name="connsiteX9847" fmla="*/ 6038565 w 7427256"/>
              <a:gd name="connsiteY9847" fmla="*/ 1636565 h 7209248"/>
              <a:gd name="connsiteX9848" fmla="*/ 6047525 w 7427256"/>
              <a:gd name="connsiteY9848" fmla="*/ 1636565 h 7209248"/>
              <a:gd name="connsiteX9849" fmla="*/ 6092322 w 7427256"/>
              <a:gd name="connsiteY9849" fmla="*/ 1663444 h 7209248"/>
              <a:gd name="connsiteX9850" fmla="*/ 6096800 w 7427256"/>
              <a:gd name="connsiteY9850" fmla="*/ 1667923 h 7209248"/>
              <a:gd name="connsiteX9851" fmla="*/ 6110239 w 7427256"/>
              <a:gd name="connsiteY9851" fmla="*/ 1672403 h 7209248"/>
              <a:gd name="connsiteX9852" fmla="*/ 6146076 w 7427256"/>
              <a:gd name="connsiteY9852" fmla="*/ 1681362 h 7209248"/>
              <a:gd name="connsiteX9853" fmla="*/ 6163996 w 7427256"/>
              <a:gd name="connsiteY9853" fmla="*/ 1694801 h 7209248"/>
              <a:gd name="connsiteX9854" fmla="*/ 6172954 w 7427256"/>
              <a:gd name="connsiteY9854" fmla="*/ 1699280 h 7209248"/>
              <a:gd name="connsiteX9855" fmla="*/ 6190873 w 7427256"/>
              <a:gd name="connsiteY9855" fmla="*/ 1699280 h 7209248"/>
              <a:gd name="connsiteX9856" fmla="*/ 6226711 w 7427256"/>
              <a:gd name="connsiteY9856" fmla="*/ 1717199 h 7209248"/>
              <a:gd name="connsiteX9857" fmla="*/ 6253588 w 7427256"/>
              <a:gd name="connsiteY9857" fmla="*/ 1726158 h 7209248"/>
              <a:gd name="connsiteX9858" fmla="*/ 6271507 w 7427256"/>
              <a:gd name="connsiteY9858" fmla="*/ 1735118 h 7209248"/>
              <a:gd name="connsiteX9859" fmla="*/ 6280466 w 7427256"/>
              <a:gd name="connsiteY9859" fmla="*/ 1735118 h 7209248"/>
              <a:gd name="connsiteX9860" fmla="*/ 6275986 w 7427256"/>
              <a:gd name="connsiteY9860" fmla="*/ 1744077 h 7209248"/>
              <a:gd name="connsiteX9861" fmla="*/ 6271507 w 7427256"/>
              <a:gd name="connsiteY9861" fmla="*/ 1753037 h 7209248"/>
              <a:gd name="connsiteX9862" fmla="*/ 6289426 w 7427256"/>
              <a:gd name="connsiteY9862" fmla="*/ 1753037 h 7209248"/>
              <a:gd name="connsiteX9863" fmla="*/ 6307344 w 7427256"/>
              <a:gd name="connsiteY9863" fmla="*/ 1753037 h 7209248"/>
              <a:gd name="connsiteX9864" fmla="*/ 6316304 w 7427256"/>
              <a:gd name="connsiteY9864" fmla="*/ 1770955 h 7209248"/>
              <a:gd name="connsiteX9865" fmla="*/ 6347662 w 7427256"/>
              <a:gd name="connsiteY9865" fmla="*/ 1802312 h 7209248"/>
              <a:gd name="connsiteX9866" fmla="*/ 6379019 w 7427256"/>
              <a:gd name="connsiteY9866" fmla="*/ 1815751 h 7209248"/>
              <a:gd name="connsiteX9867" fmla="*/ 6387978 w 7427256"/>
              <a:gd name="connsiteY9867" fmla="*/ 1820231 h 7209248"/>
              <a:gd name="connsiteX9868" fmla="*/ 6387978 w 7427256"/>
              <a:gd name="connsiteY9868" fmla="*/ 1824711 h 7209248"/>
              <a:gd name="connsiteX9869" fmla="*/ 6392458 w 7427256"/>
              <a:gd name="connsiteY9869" fmla="*/ 1838150 h 7209248"/>
              <a:gd name="connsiteX9870" fmla="*/ 6396936 w 7427256"/>
              <a:gd name="connsiteY9870" fmla="*/ 1842630 h 7209248"/>
              <a:gd name="connsiteX9871" fmla="*/ 6396936 w 7427256"/>
              <a:gd name="connsiteY9871" fmla="*/ 1860547 h 7209248"/>
              <a:gd name="connsiteX9872" fmla="*/ 6441733 w 7427256"/>
              <a:gd name="connsiteY9872" fmla="*/ 1905345 h 7209248"/>
              <a:gd name="connsiteX9873" fmla="*/ 6450693 w 7427256"/>
              <a:gd name="connsiteY9873" fmla="*/ 1923263 h 7209248"/>
              <a:gd name="connsiteX9874" fmla="*/ 6468612 w 7427256"/>
              <a:gd name="connsiteY9874" fmla="*/ 1954620 h 7209248"/>
              <a:gd name="connsiteX9875" fmla="*/ 6482050 w 7427256"/>
              <a:gd name="connsiteY9875" fmla="*/ 1968059 h 7209248"/>
              <a:gd name="connsiteX9876" fmla="*/ 6486530 w 7427256"/>
              <a:gd name="connsiteY9876" fmla="*/ 1977019 h 7209248"/>
              <a:gd name="connsiteX9877" fmla="*/ 6486530 w 7427256"/>
              <a:gd name="connsiteY9877" fmla="*/ 1959100 h 7209248"/>
              <a:gd name="connsiteX9878" fmla="*/ 6473090 w 7427256"/>
              <a:gd name="connsiteY9878" fmla="*/ 1932223 h 7209248"/>
              <a:gd name="connsiteX9879" fmla="*/ 6477570 w 7427256"/>
              <a:gd name="connsiteY9879" fmla="*/ 1905345 h 7209248"/>
              <a:gd name="connsiteX9880" fmla="*/ 6486530 w 7427256"/>
              <a:gd name="connsiteY9880" fmla="*/ 1905345 h 7209248"/>
              <a:gd name="connsiteX9881" fmla="*/ 6504448 w 7427256"/>
              <a:gd name="connsiteY9881" fmla="*/ 1900865 h 7209248"/>
              <a:gd name="connsiteX9882" fmla="*/ 6508928 w 7427256"/>
              <a:gd name="connsiteY9882" fmla="*/ 1896385 h 7209248"/>
              <a:gd name="connsiteX9883" fmla="*/ 6513408 w 7427256"/>
              <a:gd name="connsiteY9883" fmla="*/ 1914304 h 7209248"/>
              <a:gd name="connsiteX9884" fmla="*/ 6517887 w 7427256"/>
              <a:gd name="connsiteY9884" fmla="*/ 1923263 h 7209248"/>
              <a:gd name="connsiteX9885" fmla="*/ 6522367 w 7427256"/>
              <a:gd name="connsiteY9885" fmla="*/ 1932223 h 7209248"/>
              <a:gd name="connsiteX9886" fmla="*/ 6513408 w 7427256"/>
              <a:gd name="connsiteY9886" fmla="*/ 1932223 h 7209248"/>
              <a:gd name="connsiteX9887" fmla="*/ 6504448 w 7427256"/>
              <a:gd name="connsiteY9887" fmla="*/ 1932223 h 7209248"/>
              <a:gd name="connsiteX9888" fmla="*/ 6531327 w 7427256"/>
              <a:gd name="connsiteY9888" fmla="*/ 1977019 h 7209248"/>
              <a:gd name="connsiteX9889" fmla="*/ 6594041 w 7427256"/>
              <a:gd name="connsiteY9889" fmla="*/ 2021816 h 7209248"/>
              <a:gd name="connsiteX9890" fmla="*/ 6603001 w 7427256"/>
              <a:gd name="connsiteY9890" fmla="*/ 2030774 h 7209248"/>
              <a:gd name="connsiteX9891" fmla="*/ 6585082 w 7427256"/>
              <a:gd name="connsiteY9891" fmla="*/ 2021816 h 7209248"/>
              <a:gd name="connsiteX9892" fmla="*/ 6558204 w 7427256"/>
              <a:gd name="connsiteY9892" fmla="*/ 2021816 h 7209248"/>
              <a:gd name="connsiteX9893" fmla="*/ 6553724 w 7427256"/>
              <a:gd name="connsiteY9893" fmla="*/ 2030774 h 7209248"/>
              <a:gd name="connsiteX9894" fmla="*/ 6549244 w 7427256"/>
              <a:gd name="connsiteY9894" fmla="*/ 2021816 h 7209248"/>
              <a:gd name="connsiteX9895" fmla="*/ 6540286 w 7427256"/>
              <a:gd name="connsiteY9895" fmla="*/ 2012856 h 7209248"/>
              <a:gd name="connsiteX9896" fmla="*/ 6531327 w 7427256"/>
              <a:gd name="connsiteY9896" fmla="*/ 2003897 h 7209248"/>
              <a:gd name="connsiteX9897" fmla="*/ 6549244 w 7427256"/>
              <a:gd name="connsiteY9897" fmla="*/ 2048693 h 7209248"/>
              <a:gd name="connsiteX9898" fmla="*/ 6576124 w 7427256"/>
              <a:gd name="connsiteY9898" fmla="*/ 2084531 h 7209248"/>
              <a:gd name="connsiteX9899" fmla="*/ 6585082 w 7427256"/>
              <a:gd name="connsiteY9899" fmla="*/ 2093490 h 7209248"/>
              <a:gd name="connsiteX9900" fmla="*/ 6589562 w 7427256"/>
              <a:gd name="connsiteY9900" fmla="*/ 2097970 h 7209248"/>
              <a:gd name="connsiteX9901" fmla="*/ 6594041 w 7427256"/>
              <a:gd name="connsiteY9901" fmla="*/ 2102448 h 7209248"/>
              <a:gd name="connsiteX9902" fmla="*/ 6638838 w 7427256"/>
              <a:gd name="connsiteY9902" fmla="*/ 2147245 h 7209248"/>
              <a:gd name="connsiteX9903" fmla="*/ 6647798 w 7427256"/>
              <a:gd name="connsiteY9903" fmla="*/ 2156205 h 7209248"/>
              <a:gd name="connsiteX9904" fmla="*/ 6661236 w 7427256"/>
              <a:gd name="connsiteY9904" fmla="*/ 2174124 h 7209248"/>
              <a:gd name="connsiteX9905" fmla="*/ 6683634 w 7427256"/>
              <a:gd name="connsiteY9905" fmla="*/ 2183083 h 7209248"/>
              <a:gd name="connsiteX9906" fmla="*/ 6692594 w 7427256"/>
              <a:gd name="connsiteY9906" fmla="*/ 2183083 h 7209248"/>
              <a:gd name="connsiteX9907" fmla="*/ 6692594 w 7427256"/>
              <a:gd name="connsiteY9907" fmla="*/ 2192043 h 7209248"/>
              <a:gd name="connsiteX9908" fmla="*/ 6697074 w 7427256"/>
              <a:gd name="connsiteY9908" fmla="*/ 2201001 h 7209248"/>
              <a:gd name="connsiteX9909" fmla="*/ 6710513 w 7427256"/>
              <a:gd name="connsiteY9909" fmla="*/ 2218920 h 7209248"/>
              <a:gd name="connsiteX9910" fmla="*/ 6737390 w 7427256"/>
              <a:gd name="connsiteY9910" fmla="*/ 2236839 h 7209248"/>
              <a:gd name="connsiteX9911" fmla="*/ 6750830 w 7427256"/>
              <a:gd name="connsiteY9911" fmla="*/ 2241318 h 7209248"/>
              <a:gd name="connsiteX9912" fmla="*/ 6755308 w 7427256"/>
              <a:gd name="connsiteY9912" fmla="*/ 2245798 h 7209248"/>
              <a:gd name="connsiteX9913" fmla="*/ 6764268 w 7427256"/>
              <a:gd name="connsiteY9913" fmla="*/ 2236839 h 7209248"/>
              <a:gd name="connsiteX9914" fmla="*/ 6773227 w 7427256"/>
              <a:gd name="connsiteY9914" fmla="*/ 2218920 h 7209248"/>
              <a:gd name="connsiteX9915" fmla="*/ 6764268 w 7427256"/>
              <a:gd name="connsiteY9915" fmla="*/ 2254757 h 7209248"/>
              <a:gd name="connsiteX9916" fmla="*/ 6764268 w 7427256"/>
              <a:gd name="connsiteY9916" fmla="*/ 2272675 h 7209248"/>
              <a:gd name="connsiteX9917" fmla="*/ 6782186 w 7427256"/>
              <a:gd name="connsiteY9917" fmla="*/ 2272675 h 7209248"/>
              <a:gd name="connsiteX9918" fmla="*/ 6755308 w 7427256"/>
              <a:gd name="connsiteY9918" fmla="*/ 2281635 h 7209248"/>
              <a:gd name="connsiteX9919" fmla="*/ 6737390 w 7427256"/>
              <a:gd name="connsiteY9919" fmla="*/ 2263717 h 7209248"/>
              <a:gd name="connsiteX9920" fmla="*/ 6737390 w 7427256"/>
              <a:gd name="connsiteY9920" fmla="*/ 2254757 h 7209248"/>
              <a:gd name="connsiteX9921" fmla="*/ 6719472 w 7427256"/>
              <a:gd name="connsiteY9921" fmla="*/ 2254757 h 7209248"/>
              <a:gd name="connsiteX9922" fmla="*/ 6701553 w 7427256"/>
              <a:gd name="connsiteY9922" fmla="*/ 2281635 h 7209248"/>
              <a:gd name="connsiteX9923" fmla="*/ 6728430 w 7427256"/>
              <a:gd name="connsiteY9923" fmla="*/ 2317472 h 7209248"/>
              <a:gd name="connsiteX9924" fmla="*/ 6719472 w 7427256"/>
              <a:gd name="connsiteY9924" fmla="*/ 2326432 h 7209248"/>
              <a:gd name="connsiteX9925" fmla="*/ 6719472 w 7427256"/>
              <a:gd name="connsiteY9925" fmla="*/ 2335391 h 7209248"/>
              <a:gd name="connsiteX9926" fmla="*/ 6719472 w 7427256"/>
              <a:gd name="connsiteY9926" fmla="*/ 2348830 h 7209248"/>
              <a:gd name="connsiteX9927" fmla="*/ 6719472 w 7427256"/>
              <a:gd name="connsiteY9927" fmla="*/ 2353309 h 7209248"/>
              <a:gd name="connsiteX9928" fmla="*/ 6710513 w 7427256"/>
              <a:gd name="connsiteY9928" fmla="*/ 2371228 h 7209248"/>
              <a:gd name="connsiteX9929" fmla="*/ 6728430 w 7427256"/>
              <a:gd name="connsiteY9929" fmla="*/ 2371228 h 7209248"/>
              <a:gd name="connsiteX9930" fmla="*/ 6737390 w 7427256"/>
              <a:gd name="connsiteY9930" fmla="*/ 2371228 h 7209248"/>
              <a:gd name="connsiteX9931" fmla="*/ 6746350 w 7427256"/>
              <a:gd name="connsiteY9931" fmla="*/ 2393626 h 7209248"/>
              <a:gd name="connsiteX9932" fmla="*/ 6755308 w 7427256"/>
              <a:gd name="connsiteY9932" fmla="*/ 2407065 h 7209248"/>
              <a:gd name="connsiteX9933" fmla="*/ 6773227 w 7427256"/>
              <a:gd name="connsiteY9933" fmla="*/ 2407065 h 7209248"/>
              <a:gd name="connsiteX9934" fmla="*/ 6809064 w 7427256"/>
              <a:gd name="connsiteY9934" fmla="*/ 2407065 h 7209248"/>
              <a:gd name="connsiteX9935" fmla="*/ 6826984 w 7427256"/>
              <a:gd name="connsiteY9935" fmla="*/ 2407065 h 7209248"/>
              <a:gd name="connsiteX9936" fmla="*/ 6809064 w 7427256"/>
              <a:gd name="connsiteY9936" fmla="*/ 2416025 h 7209248"/>
              <a:gd name="connsiteX9937" fmla="*/ 6818024 w 7427256"/>
              <a:gd name="connsiteY9937" fmla="*/ 2424984 h 7209248"/>
              <a:gd name="connsiteX9938" fmla="*/ 6835942 w 7427256"/>
              <a:gd name="connsiteY9938" fmla="*/ 2424984 h 7209248"/>
              <a:gd name="connsiteX9939" fmla="*/ 6818024 w 7427256"/>
              <a:gd name="connsiteY9939" fmla="*/ 2433943 h 7209248"/>
              <a:gd name="connsiteX9940" fmla="*/ 6813544 w 7427256"/>
              <a:gd name="connsiteY9940" fmla="*/ 2460821 h 7209248"/>
              <a:gd name="connsiteX9941" fmla="*/ 6813544 w 7427256"/>
              <a:gd name="connsiteY9941" fmla="*/ 2483219 h 7209248"/>
              <a:gd name="connsiteX9942" fmla="*/ 6835942 w 7427256"/>
              <a:gd name="connsiteY9942" fmla="*/ 2478740 h 7209248"/>
              <a:gd name="connsiteX9943" fmla="*/ 6853861 w 7427256"/>
              <a:gd name="connsiteY9943" fmla="*/ 2487699 h 7209248"/>
              <a:gd name="connsiteX9944" fmla="*/ 6800106 w 7427256"/>
              <a:gd name="connsiteY9944" fmla="*/ 2487699 h 7209248"/>
              <a:gd name="connsiteX9945" fmla="*/ 6800106 w 7427256"/>
              <a:gd name="connsiteY9945" fmla="*/ 2460821 h 7209248"/>
              <a:gd name="connsiteX9946" fmla="*/ 6755308 w 7427256"/>
              <a:gd name="connsiteY9946" fmla="*/ 2416025 h 7209248"/>
              <a:gd name="connsiteX9947" fmla="*/ 6737390 w 7427256"/>
              <a:gd name="connsiteY9947" fmla="*/ 2402586 h 7209248"/>
              <a:gd name="connsiteX9948" fmla="*/ 6728430 w 7427256"/>
              <a:gd name="connsiteY9948" fmla="*/ 2398106 h 7209248"/>
              <a:gd name="connsiteX9949" fmla="*/ 6701553 w 7427256"/>
              <a:gd name="connsiteY9949" fmla="*/ 2389146 h 7209248"/>
              <a:gd name="connsiteX9950" fmla="*/ 6692594 w 7427256"/>
              <a:gd name="connsiteY9950" fmla="*/ 2398106 h 7209248"/>
              <a:gd name="connsiteX9951" fmla="*/ 6710513 w 7427256"/>
              <a:gd name="connsiteY9951" fmla="*/ 2416025 h 7209248"/>
              <a:gd name="connsiteX9952" fmla="*/ 6714992 w 7427256"/>
              <a:gd name="connsiteY9952" fmla="*/ 2429464 h 7209248"/>
              <a:gd name="connsiteX9953" fmla="*/ 6728430 w 7427256"/>
              <a:gd name="connsiteY9953" fmla="*/ 2438422 h 7209248"/>
              <a:gd name="connsiteX9954" fmla="*/ 6741870 w 7427256"/>
              <a:gd name="connsiteY9954" fmla="*/ 2447383 h 7209248"/>
              <a:gd name="connsiteX9955" fmla="*/ 6737390 w 7427256"/>
              <a:gd name="connsiteY9955" fmla="*/ 2460821 h 7209248"/>
              <a:gd name="connsiteX9956" fmla="*/ 6755308 w 7427256"/>
              <a:gd name="connsiteY9956" fmla="*/ 2469780 h 7209248"/>
              <a:gd name="connsiteX9957" fmla="*/ 6764268 w 7427256"/>
              <a:gd name="connsiteY9957" fmla="*/ 2478740 h 7209248"/>
              <a:gd name="connsiteX9958" fmla="*/ 6782186 w 7427256"/>
              <a:gd name="connsiteY9958" fmla="*/ 2505618 h 7209248"/>
              <a:gd name="connsiteX9959" fmla="*/ 6809064 w 7427256"/>
              <a:gd name="connsiteY9959" fmla="*/ 2523536 h 7209248"/>
              <a:gd name="connsiteX9960" fmla="*/ 6791146 w 7427256"/>
              <a:gd name="connsiteY9960" fmla="*/ 2532496 h 7209248"/>
              <a:gd name="connsiteX9961" fmla="*/ 6786667 w 7427256"/>
              <a:gd name="connsiteY9961" fmla="*/ 2532496 h 7209248"/>
              <a:gd name="connsiteX9962" fmla="*/ 6782186 w 7427256"/>
              <a:gd name="connsiteY9962" fmla="*/ 2523536 h 7209248"/>
              <a:gd name="connsiteX9963" fmla="*/ 6768747 w 7427256"/>
              <a:gd name="connsiteY9963" fmla="*/ 2523536 h 7209248"/>
              <a:gd name="connsiteX9964" fmla="*/ 6755308 w 7427256"/>
              <a:gd name="connsiteY9964" fmla="*/ 2523536 h 7209248"/>
              <a:gd name="connsiteX9965" fmla="*/ 6755308 w 7427256"/>
              <a:gd name="connsiteY9965" fmla="*/ 2541454 h 7209248"/>
              <a:gd name="connsiteX9966" fmla="*/ 6746350 w 7427256"/>
              <a:gd name="connsiteY9966" fmla="*/ 2550414 h 7209248"/>
              <a:gd name="connsiteX9967" fmla="*/ 6764268 w 7427256"/>
              <a:gd name="connsiteY9967" fmla="*/ 2568333 h 7209248"/>
              <a:gd name="connsiteX9968" fmla="*/ 6755308 w 7427256"/>
              <a:gd name="connsiteY9968" fmla="*/ 2577292 h 7209248"/>
              <a:gd name="connsiteX9969" fmla="*/ 6737390 w 7427256"/>
              <a:gd name="connsiteY9969" fmla="*/ 2586251 h 7209248"/>
              <a:gd name="connsiteX9970" fmla="*/ 6759788 w 7427256"/>
              <a:gd name="connsiteY9970" fmla="*/ 2595211 h 7209248"/>
              <a:gd name="connsiteX9971" fmla="*/ 6791146 w 7427256"/>
              <a:gd name="connsiteY9971" fmla="*/ 2595211 h 7209248"/>
              <a:gd name="connsiteX9972" fmla="*/ 6782186 w 7427256"/>
              <a:gd name="connsiteY9972" fmla="*/ 2613130 h 7209248"/>
              <a:gd name="connsiteX9973" fmla="*/ 6782186 w 7427256"/>
              <a:gd name="connsiteY9973" fmla="*/ 2631047 h 7209248"/>
              <a:gd name="connsiteX9974" fmla="*/ 6782186 w 7427256"/>
              <a:gd name="connsiteY9974" fmla="*/ 2648966 h 7209248"/>
              <a:gd name="connsiteX9975" fmla="*/ 6782186 w 7427256"/>
              <a:gd name="connsiteY9975" fmla="*/ 2675843 h 7209248"/>
              <a:gd name="connsiteX9976" fmla="*/ 6782186 w 7427256"/>
              <a:gd name="connsiteY9976" fmla="*/ 2702722 h 7209248"/>
              <a:gd name="connsiteX9977" fmla="*/ 6782186 w 7427256"/>
              <a:gd name="connsiteY9977" fmla="*/ 2711681 h 7209248"/>
              <a:gd name="connsiteX9978" fmla="*/ 6791146 w 7427256"/>
              <a:gd name="connsiteY9978" fmla="*/ 2725120 h 7209248"/>
              <a:gd name="connsiteX9979" fmla="*/ 6791146 w 7427256"/>
              <a:gd name="connsiteY9979" fmla="*/ 2738559 h 7209248"/>
              <a:gd name="connsiteX9980" fmla="*/ 6795626 w 7427256"/>
              <a:gd name="connsiteY9980" fmla="*/ 2747519 h 7209248"/>
              <a:gd name="connsiteX9981" fmla="*/ 6804584 w 7427256"/>
              <a:gd name="connsiteY9981" fmla="*/ 2769916 h 7209248"/>
              <a:gd name="connsiteX9982" fmla="*/ 6795626 w 7427256"/>
              <a:gd name="connsiteY9982" fmla="*/ 2783355 h 7209248"/>
              <a:gd name="connsiteX9983" fmla="*/ 6782186 w 7427256"/>
              <a:gd name="connsiteY9983" fmla="*/ 2792315 h 7209248"/>
              <a:gd name="connsiteX9984" fmla="*/ 6791146 w 7427256"/>
              <a:gd name="connsiteY9984" fmla="*/ 2792315 h 7209248"/>
              <a:gd name="connsiteX9985" fmla="*/ 6791146 w 7427256"/>
              <a:gd name="connsiteY9985" fmla="*/ 2801274 h 7209248"/>
              <a:gd name="connsiteX9986" fmla="*/ 6800106 w 7427256"/>
              <a:gd name="connsiteY9986" fmla="*/ 2810234 h 7209248"/>
              <a:gd name="connsiteX9987" fmla="*/ 6809064 w 7427256"/>
              <a:gd name="connsiteY9987" fmla="*/ 2810234 h 7209248"/>
              <a:gd name="connsiteX9988" fmla="*/ 6818024 w 7427256"/>
              <a:gd name="connsiteY9988" fmla="*/ 2810234 h 7209248"/>
              <a:gd name="connsiteX9989" fmla="*/ 6822504 w 7427256"/>
              <a:gd name="connsiteY9989" fmla="*/ 2823673 h 7209248"/>
              <a:gd name="connsiteX9990" fmla="*/ 6826984 w 7427256"/>
              <a:gd name="connsiteY9990" fmla="*/ 2828152 h 7209248"/>
              <a:gd name="connsiteX9991" fmla="*/ 6800106 w 7427256"/>
              <a:gd name="connsiteY9991" fmla="*/ 2846070 h 7209248"/>
              <a:gd name="connsiteX9992" fmla="*/ 6791146 w 7427256"/>
              <a:gd name="connsiteY9992" fmla="*/ 2863989 h 7209248"/>
              <a:gd name="connsiteX9993" fmla="*/ 6782186 w 7427256"/>
              <a:gd name="connsiteY9993" fmla="*/ 2890867 h 7209248"/>
              <a:gd name="connsiteX9994" fmla="*/ 6782186 w 7427256"/>
              <a:gd name="connsiteY9994" fmla="*/ 2908786 h 7209248"/>
              <a:gd name="connsiteX9995" fmla="*/ 6786667 w 7427256"/>
              <a:gd name="connsiteY9995" fmla="*/ 2913266 h 7209248"/>
              <a:gd name="connsiteX9996" fmla="*/ 6791146 w 7427256"/>
              <a:gd name="connsiteY9996" fmla="*/ 2926704 h 7209248"/>
              <a:gd name="connsiteX9997" fmla="*/ 6795626 w 7427256"/>
              <a:gd name="connsiteY9997" fmla="*/ 2935663 h 7209248"/>
              <a:gd name="connsiteX9998" fmla="*/ 6809064 w 7427256"/>
              <a:gd name="connsiteY9998" fmla="*/ 2935663 h 7209248"/>
              <a:gd name="connsiteX9999" fmla="*/ 6818024 w 7427256"/>
              <a:gd name="connsiteY9999" fmla="*/ 2935663 h 7209248"/>
              <a:gd name="connsiteX10000" fmla="*/ 6800106 w 7427256"/>
              <a:gd name="connsiteY10000" fmla="*/ 2958062 h 7209248"/>
              <a:gd name="connsiteX10001" fmla="*/ 6809064 w 7427256"/>
              <a:gd name="connsiteY10001" fmla="*/ 2971501 h 7209248"/>
              <a:gd name="connsiteX10002" fmla="*/ 6818024 w 7427256"/>
              <a:gd name="connsiteY10002" fmla="*/ 2989420 h 7209248"/>
              <a:gd name="connsiteX10003" fmla="*/ 6818024 w 7427256"/>
              <a:gd name="connsiteY10003" fmla="*/ 2993899 h 7209248"/>
              <a:gd name="connsiteX10004" fmla="*/ 6826984 w 7427256"/>
              <a:gd name="connsiteY10004" fmla="*/ 3007337 h 7209248"/>
              <a:gd name="connsiteX10005" fmla="*/ 6835942 w 7427256"/>
              <a:gd name="connsiteY10005" fmla="*/ 3025256 h 7209248"/>
              <a:gd name="connsiteX10006" fmla="*/ 6853861 w 7427256"/>
              <a:gd name="connsiteY10006" fmla="*/ 3065574 h 7209248"/>
              <a:gd name="connsiteX10007" fmla="*/ 6880738 w 7427256"/>
              <a:gd name="connsiteY10007" fmla="*/ 3101410 h 7209248"/>
              <a:gd name="connsiteX10008" fmla="*/ 6885218 w 7427256"/>
              <a:gd name="connsiteY10008" fmla="*/ 3119329 h 7209248"/>
              <a:gd name="connsiteX10009" fmla="*/ 6894178 w 7427256"/>
              <a:gd name="connsiteY10009" fmla="*/ 3141728 h 7209248"/>
              <a:gd name="connsiteX10010" fmla="*/ 6898658 w 7427256"/>
              <a:gd name="connsiteY10010" fmla="*/ 3159646 h 7209248"/>
              <a:gd name="connsiteX10011" fmla="*/ 6907616 w 7427256"/>
              <a:gd name="connsiteY10011" fmla="*/ 3159646 h 7209248"/>
              <a:gd name="connsiteX10012" fmla="*/ 6912096 w 7427256"/>
              <a:gd name="connsiteY10012" fmla="*/ 3168606 h 7209248"/>
              <a:gd name="connsiteX10013" fmla="*/ 6925535 w 7427256"/>
              <a:gd name="connsiteY10013" fmla="*/ 3195483 h 7209248"/>
              <a:gd name="connsiteX10014" fmla="*/ 6943454 w 7427256"/>
              <a:gd name="connsiteY10014" fmla="*/ 3222361 h 7209248"/>
              <a:gd name="connsiteX10015" fmla="*/ 6952414 w 7427256"/>
              <a:gd name="connsiteY10015" fmla="*/ 3226841 h 7209248"/>
              <a:gd name="connsiteX10016" fmla="*/ 6952414 w 7427256"/>
              <a:gd name="connsiteY10016" fmla="*/ 3231321 h 7209248"/>
              <a:gd name="connsiteX10017" fmla="*/ 6961372 w 7427256"/>
              <a:gd name="connsiteY10017" fmla="*/ 3249238 h 7209248"/>
              <a:gd name="connsiteX10018" fmla="*/ 6961372 w 7427256"/>
              <a:gd name="connsiteY10018" fmla="*/ 3253718 h 7209248"/>
              <a:gd name="connsiteX10019" fmla="*/ 6961372 w 7427256"/>
              <a:gd name="connsiteY10019" fmla="*/ 3267157 h 7209248"/>
              <a:gd name="connsiteX10020" fmla="*/ 6970332 w 7427256"/>
              <a:gd name="connsiteY10020" fmla="*/ 3289556 h 7209248"/>
              <a:gd name="connsiteX10021" fmla="*/ 6970332 w 7427256"/>
              <a:gd name="connsiteY10021" fmla="*/ 3302995 h 7209248"/>
              <a:gd name="connsiteX10022" fmla="*/ 6979292 w 7427256"/>
              <a:gd name="connsiteY10022" fmla="*/ 3316434 h 7209248"/>
              <a:gd name="connsiteX10023" fmla="*/ 6997209 w 7427256"/>
              <a:gd name="connsiteY10023" fmla="*/ 3329873 h 7209248"/>
              <a:gd name="connsiteX10024" fmla="*/ 7015128 w 7427256"/>
              <a:gd name="connsiteY10024" fmla="*/ 3329873 h 7209248"/>
              <a:gd name="connsiteX10025" fmla="*/ 7037526 w 7427256"/>
              <a:gd name="connsiteY10025" fmla="*/ 3325393 h 7209248"/>
              <a:gd name="connsiteX10026" fmla="*/ 7042007 w 7427256"/>
              <a:gd name="connsiteY10026" fmla="*/ 3329873 h 7209248"/>
              <a:gd name="connsiteX10027" fmla="*/ 7046486 w 7427256"/>
              <a:gd name="connsiteY10027" fmla="*/ 3343311 h 7209248"/>
              <a:gd name="connsiteX10028" fmla="*/ 7033047 w 7427256"/>
              <a:gd name="connsiteY10028" fmla="*/ 3347791 h 7209248"/>
              <a:gd name="connsiteX10029" fmla="*/ 7006169 w 7427256"/>
              <a:gd name="connsiteY10029" fmla="*/ 3374669 h 7209248"/>
              <a:gd name="connsiteX10030" fmla="*/ 7010648 w 7427256"/>
              <a:gd name="connsiteY10030" fmla="*/ 3383629 h 7209248"/>
              <a:gd name="connsiteX10031" fmla="*/ 7015128 w 7427256"/>
              <a:gd name="connsiteY10031" fmla="*/ 3410507 h 7209248"/>
              <a:gd name="connsiteX10032" fmla="*/ 7006169 w 7427256"/>
              <a:gd name="connsiteY10032" fmla="*/ 3446343 h 7209248"/>
              <a:gd name="connsiteX10033" fmla="*/ 7006169 w 7427256"/>
              <a:gd name="connsiteY10033" fmla="*/ 3464262 h 7209248"/>
              <a:gd name="connsiteX10034" fmla="*/ 7024087 w 7427256"/>
              <a:gd name="connsiteY10034" fmla="*/ 3473222 h 7209248"/>
              <a:gd name="connsiteX10035" fmla="*/ 7024087 w 7427256"/>
              <a:gd name="connsiteY10035" fmla="*/ 3482181 h 7209248"/>
              <a:gd name="connsiteX10036" fmla="*/ 7015128 w 7427256"/>
              <a:gd name="connsiteY10036" fmla="*/ 3491139 h 7209248"/>
              <a:gd name="connsiteX10037" fmla="*/ 7024087 w 7427256"/>
              <a:gd name="connsiteY10037" fmla="*/ 3500099 h 7209248"/>
              <a:gd name="connsiteX10038" fmla="*/ 7024087 w 7427256"/>
              <a:gd name="connsiteY10038" fmla="*/ 3518018 h 7209248"/>
              <a:gd name="connsiteX10039" fmla="*/ 7024087 w 7427256"/>
              <a:gd name="connsiteY10039" fmla="*/ 3531457 h 7209248"/>
              <a:gd name="connsiteX10040" fmla="*/ 7024087 w 7427256"/>
              <a:gd name="connsiteY10040" fmla="*/ 3535936 h 7209248"/>
              <a:gd name="connsiteX10041" fmla="*/ 7024087 w 7427256"/>
              <a:gd name="connsiteY10041" fmla="*/ 3571774 h 7209248"/>
              <a:gd name="connsiteX10042" fmla="*/ 7033047 w 7427256"/>
              <a:gd name="connsiteY10042" fmla="*/ 3580732 h 7209248"/>
              <a:gd name="connsiteX10043" fmla="*/ 7042007 w 7427256"/>
              <a:gd name="connsiteY10043" fmla="*/ 3589692 h 7209248"/>
              <a:gd name="connsiteX10044" fmla="*/ 7024087 w 7427256"/>
              <a:gd name="connsiteY10044" fmla="*/ 3589692 h 7209248"/>
              <a:gd name="connsiteX10045" fmla="*/ 7015128 w 7427256"/>
              <a:gd name="connsiteY10045" fmla="*/ 3598651 h 7209248"/>
              <a:gd name="connsiteX10046" fmla="*/ 7024087 w 7427256"/>
              <a:gd name="connsiteY10046" fmla="*/ 3598651 h 7209248"/>
              <a:gd name="connsiteX10047" fmla="*/ 7042007 w 7427256"/>
              <a:gd name="connsiteY10047" fmla="*/ 3625530 h 7209248"/>
              <a:gd name="connsiteX10048" fmla="*/ 7050966 w 7427256"/>
              <a:gd name="connsiteY10048" fmla="*/ 3638969 h 7209248"/>
              <a:gd name="connsiteX10049" fmla="*/ 7068884 w 7427256"/>
              <a:gd name="connsiteY10049" fmla="*/ 3643448 h 7209248"/>
              <a:gd name="connsiteX10050" fmla="*/ 7077843 w 7427256"/>
              <a:gd name="connsiteY10050" fmla="*/ 3625530 h 7209248"/>
              <a:gd name="connsiteX10051" fmla="*/ 7068884 w 7427256"/>
              <a:gd name="connsiteY10051" fmla="*/ 3616570 h 7209248"/>
              <a:gd name="connsiteX10052" fmla="*/ 7077843 w 7427256"/>
              <a:gd name="connsiteY10052" fmla="*/ 3612090 h 7209248"/>
              <a:gd name="connsiteX10053" fmla="*/ 7104722 w 7427256"/>
              <a:gd name="connsiteY10053" fmla="*/ 3607611 h 7209248"/>
              <a:gd name="connsiteX10054" fmla="*/ 7113680 w 7427256"/>
              <a:gd name="connsiteY10054" fmla="*/ 3589692 h 7209248"/>
              <a:gd name="connsiteX10055" fmla="*/ 7113680 w 7427256"/>
              <a:gd name="connsiteY10055" fmla="*/ 3544896 h 7209248"/>
              <a:gd name="connsiteX10056" fmla="*/ 7122640 w 7427256"/>
              <a:gd name="connsiteY10056" fmla="*/ 3491139 h 7209248"/>
              <a:gd name="connsiteX10057" fmla="*/ 7127120 w 7427256"/>
              <a:gd name="connsiteY10057" fmla="*/ 3482181 h 7209248"/>
              <a:gd name="connsiteX10058" fmla="*/ 7131600 w 7427256"/>
              <a:gd name="connsiteY10058" fmla="*/ 3473222 h 7209248"/>
              <a:gd name="connsiteX10059" fmla="*/ 7136078 w 7427256"/>
              <a:gd name="connsiteY10059" fmla="*/ 3437384 h 7209248"/>
              <a:gd name="connsiteX10060" fmla="*/ 7086802 w 7427256"/>
              <a:gd name="connsiteY10060" fmla="*/ 3410507 h 7209248"/>
              <a:gd name="connsiteX10061" fmla="*/ 7077843 w 7427256"/>
              <a:gd name="connsiteY10061" fmla="*/ 3401547 h 7209248"/>
              <a:gd name="connsiteX10062" fmla="*/ 7113680 w 7427256"/>
              <a:gd name="connsiteY10062" fmla="*/ 3410507 h 7209248"/>
              <a:gd name="connsiteX10063" fmla="*/ 7140558 w 7427256"/>
              <a:gd name="connsiteY10063" fmla="*/ 3401547 h 7209248"/>
              <a:gd name="connsiteX10064" fmla="*/ 7140558 w 7427256"/>
              <a:gd name="connsiteY10064" fmla="*/ 3383629 h 7209248"/>
              <a:gd name="connsiteX10065" fmla="*/ 7149518 w 7427256"/>
              <a:gd name="connsiteY10065" fmla="*/ 3352271 h 7209248"/>
              <a:gd name="connsiteX10066" fmla="*/ 7153998 w 7427256"/>
              <a:gd name="connsiteY10066" fmla="*/ 3329873 h 7209248"/>
              <a:gd name="connsiteX10067" fmla="*/ 7158478 w 7427256"/>
              <a:gd name="connsiteY10067" fmla="*/ 3365710 h 7209248"/>
              <a:gd name="connsiteX10068" fmla="*/ 7167436 w 7427256"/>
              <a:gd name="connsiteY10068" fmla="*/ 3401547 h 7209248"/>
              <a:gd name="connsiteX10069" fmla="*/ 7167436 w 7427256"/>
              <a:gd name="connsiteY10069" fmla="*/ 3419465 h 7209248"/>
              <a:gd name="connsiteX10070" fmla="*/ 7149518 w 7427256"/>
              <a:gd name="connsiteY10070" fmla="*/ 3428425 h 7209248"/>
              <a:gd name="connsiteX10071" fmla="*/ 7158478 w 7427256"/>
              <a:gd name="connsiteY10071" fmla="*/ 3455303 h 7209248"/>
              <a:gd name="connsiteX10072" fmla="*/ 7176395 w 7427256"/>
              <a:gd name="connsiteY10072" fmla="*/ 3464262 h 7209248"/>
              <a:gd name="connsiteX10073" fmla="*/ 7158478 w 7427256"/>
              <a:gd name="connsiteY10073" fmla="*/ 3464262 h 7209248"/>
              <a:gd name="connsiteX10074" fmla="*/ 7149518 w 7427256"/>
              <a:gd name="connsiteY10074" fmla="*/ 3468742 h 7209248"/>
              <a:gd name="connsiteX10075" fmla="*/ 7149518 w 7427256"/>
              <a:gd name="connsiteY10075" fmla="*/ 3473222 h 7209248"/>
              <a:gd name="connsiteX10076" fmla="*/ 7140558 w 7427256"/>
              <a:gd name="connsiteY10076" fmla="*/ 3482181 h 7209248"/>
              <a:gd name="connsiteX10077" fmla="*/ 7131600 w 7427256"/>
              <a:gd name="connsiteY10077" fmla="*/ 3486661 h 7209248"/>
              <a:gd name="connsiteX10078" fmla="*/ 7131600 w 7427256"/>
              <a:gd name="connsiteY10078" fmla="*/ 3500099 h 7209248"/>
              <a:gd name="connsiteX10079" fmla="*/ 7140558 w 7427256"/>
              <a:gd name="connsiteY10079" fmla="*/ 3509058 h 7209248"/>
              <a:gd name="connsiteX10080" fmla="*/ 7158478 w 7427256"/>
              <a:gd name="connsiteY10080" fmla="*/ 3518018 h 7209248"/>
              <a:gd name="connsiteX10081" fmla="*/ 7171916 w 7427256"/>
              <a:gd name="connsiteY10081" fmla="*/ 3531457 h 7209248"/>
              <a:gd name="connsiteX10082" fmla="*/ 7167436 w 7427256"/>
              <a:gd name="connsiteY10082" fmla="*/ 3544896 h 7209248"/>
              <a:gd name="connsiteX10083" fmla="*/ 7149518 w 7427256"/>
              <a:gd name="connsiteY10083" fmla="*/ 3553855 h 7209248"/>
              <a:gd name="connsiteX10084" fmla="*/ 7149518 w 7427256"/>
              <a:gd name="connsiteY10084" fmla="*/ 3562815 h 7209248"/>
              <a:gd name="connsiteX10085" fmla="*/ 7158478 w 7427256"/>
              <a:gd name="connsiteY10085" fmla="*/ 3589692 h 7209248"/>
              <a:gd name="connsiteX10086" fmla="*/ 7149518 w 7427256"/>
              <a:gd name="connsiteY10086" fmla="*/ 3616570 h 7209248"/>
              <a:gd name="connsiteX10087" fmla="*/ 7140558 w 7427256"/>
              <a:gd name="connsiteY10087" fmla="*/ 3621050 h 7209248"/>
              <a:gd name="connsiteX10088" fmla="*/ 7122640 w 7427256"/>
              <a:gd name="connsiteY10088" fmla="*/ 3625530 h 7209248"/>
              <a:gd name="connsiteX10089" fmla="*/ 7113680 w 7427256"/>
              <a:gd name="connsiteY10089" fmla="*/ 3621050 h 7209248"/>
              <a:gd name="connsiteX10090" fmla="*/ 7104722 w 7427256"/>
              <a:gd name="connsiteY10090" fmla="*/ 3625530 h 7209248"/>
              <a:gd name="connsiteX10091" fmla="*/ 7104722 w 7427256"/>
              <a:gd name="connsiteY10091" fmla="*/ 3643448 h 7209248"/>
              <a:gd name="connsiteX10092" fmla="*/ 7113680 w 7427256"/>
              <a:gd name="connsiteY10092" fmla="*/ 3652408 h 7209248"/>
              <a:gd name="connsiteX10093" fmla="*/ 7131600 w 7427256"/>
              <a:gd name="connsiteY10093" fmla="*/ 3652408 h 7209248"/>
              <a:gd name="connsiteX10094" fmla="*/ 7145038 w 7427256"/>
              <a:gd name="connsiteY10094" fmla="*/ 3652408 h 7209248"/>
              <a:gd name="connsiteX10095" fmla="*/ 7149518 w 7427256"/>
              <a:gd name="connsiteY10095" fmla="*/ 3652408 h 7209248"/>
              <a:gd name="connsiteX10096" fmla="*/ 7145038 w 7427256"/>
              <a:gd name="connsiteY10096" fmla="*/ 3656886 h 7209248"/>
              <a:gd name="connsiteX10097" fmla="*/ 7131600 w 7427256"/>
              <a:gd name="connsiteY10097" fmla="*/ 3670326 h 7209248"/>
              <a:gd name="connsiteX10098" fmla="*/ 7113680 w 7427256"/>
              <a:gd name="connsiteY10098" fmla="*/ 3706163 h 7209248"/>
              <a:gd name="connsiteX10099" fmla="*/ 7113680 w 7427256"/>
              <a:gd name="connsiteY10099" fmla="*/ 3724082 h 7209248"/>
              <a:gd name="connsiteX10100" fmla="*/ 7113680 w 7427256"/>
              <a:gd name="connsiteY10100" fmla="*/ 3733041 h 7209248"/>
              <a:gd name="connsiteX10101" fmla="*/ 7104722 w 7427256"/>
              <a:gd name="connsiteY10101" fmla="*/ 3750959 h 7209248"/>
              <a:gd name="connsiteX10102" fmla="*/ 7104722 w 7427256"/>
              <a:gd name="connsiteY10102" fmla="*/ 3764398 h 7209248"/>
              <a:gd name="connsiteX10103" fmla="*/ 7095762 w 7427256"/>
              <a:gd name="connsiteY10103" fmla="*/ 3768878 h 7209248"/>
              <a:gd name="connsiteX10104" fmla="*/ 7086802 w 7427256"/>
              <a:gd name="connsiteY10104" fmla="*/ 3786797 h 7209248"/>
              <a:gd name="connsiteX10105" fmla="*/ 7059924 w 7427256"/>
              <a:gd name="connsiteY10105" fmla="*/ 3786797 h 7209248"/>
              <a:gd name="connsiteX10106" fmla="*/ 7042007 w 7427256"/>
              <a:gd name="connsiteY10106" fmla="*/ 3795756 h 7209248"/>
              <a:gd name="connsiteX10107" fmla="*/ 7042007 w 7427256"/>
              <a:gd name="connsiteY10107" fmla="*/ 3813675 h 7209248"/>
              <a:gd name="connsiteX10108" fmla="*/ 7059924 w 7427256"/>
              <a:gd name="connsiteY10108" fmla="*/ 3849512 h 7209248"/>
              <a:gd name="connsiteX10109" fmla="*/ 7068884 w 7427256"/>
              <a:gd name="connsiteY10109" fmla="*/ 3876390 h 7209248"/>
              <a:gd name="connsiteX10110" fmla="*/ 7059924 w 7427256"/>
              <a:gd name="connsiteY10110" fmla="*/ 3885349 h 7209248"/>
              <a:gd name="connsiteX10111" fmla="*/ 7059924 w 7427256"/>
              <a:gd name="connsiteY10111" fmla="*/ 3903268 h 7209248"/>
              <a:gd name="connsiteX10112" fmla="*/ 7042007 w 7427256"/>
              <a:gd name="connsiteY10112" fmla="*/ 3912228 h 7209248"/>
              <a:gd name="connsiteX10113" fmla="*/ 7042007 w 7427256"/>
              <a:gd name="connsiteY10113" fmla="*/ 3925666 h 7209248"/>
              <a:gd name="connsiteX10114" fmla="*/ 7050966 w 7427256"/>
              <a:gd name="connsiteY10114" fmla="*/ 3921186 h 7209248"/>
              <a:gd name="connsiteX10115" fmla="*/ 7050966 w 7427256"/>
              <a:gd name="connsiteY10115" fmla="*/ 3948064 h 7209248"/>
              <a:gd name="connsiteX10116" fmla="*/ 7042007 w 7427256"/>
              <a:gd name="connsiteY10116" fmla="*/ 3974942 h 7209248"/>
              <a:gd name="connsiteX10117" fmla="*/ 7033047 w 7427256"/>
              <a:gd name="connsiteY10117" fmla="*/ 3992860 h 7209248"/>
              <a:gd name="connsiteX10118" fmla="*/ 7033047 w 7427256"/>
              <a:gd name="connsiteY10118" fmla="*/ 4001820 h 7209248"/>
              <a:gd name="connsiteX10119" fmla="*/ 7033047 w 7427256"/>
              <a:gd name="connsiteY10119" fmla="*/ 4010779 h 7209248"/>
              <a:gd name="connsiteX10120" fmla="*/ 7028568 w 7427256"/>
              <a:gd name="connsiteY10120" fmla="*/ 4015259 h 7209248"/>
              <a:gd name="connsiteX10121" fmla="*/ 7024087 w 7427256"/>
              <a:gd name="connsiteY10121" fmla="*/ 4024218 h 7209248"/>
              <a:gd name="connsiteX10122" fmla="*/ 7024087 w 7427256"/>
              <a:gd name="connsiteY10122" fmla="*/ 4028698 h 7209248"/>
              <a:gd name="connsiteX10123" fmla="*/ 7015128 w 7427256"/>
              <a:gd name="connsiteY10123" fmla="*/ 4046617 h 7209248"/>
              <a:gd name="connsiteX10124" fmla="*/ 7024087 w 7427256"/>
              <a:gd name="connsiteY10124" fmla="*/ 4064534 h 7209248"/>
              <a:gd name="connsiteX10125" fmla="*/ 7050966 w 7427256"/>
              <a:gd name="connsiteY10125" fmla="*/ 4055576 h 7209248"/>
              <a:gd name="connsiteX10126" fmla="*/ 7046486 w 7427256"/>
              <a:gd name="connsiteY10126" fmla="*/ 4064534 h 7209248"/>
              <a:gd name="connsiteX10127" fmla="*/ 7033047 w 7427256"/>
              <a:gd name="connsiteY10127" fmla="*/ 4064534 h 7209248"/>
              <a:gd name="connsiteX10128" fmla="*/ 7024087 w 7427256"/>
              <a:gd name="connsiteY10128" fmla="*/ 4073494 h 7209248"/>
              <a:gd name="connsiteX10129" fmla="*/ 7024087 w 7427256"/>
              <a:gd name="connsiteY10129" fmla="*/ 4082453 h 7209248"/>
              <a:gd name="connsiteX10130" fmla="*/ 7015128 w 7427256"/>
              <a:gd name="connsiteY10130" fmla="*/ 4091413 h 7209248"/>
              <a:gd name="connsiteX10131" fmla="*/ 6979292 w 7427256"/>
              <a:gd name="connsiteY10131" fmla="*/ 4118291 h 7209248"/>
              <a:gd name="connsiteX10132" fmla="*/ 6970332 w 7427256"/>
              <a:gd name="connsiteY10132" fmla="*/ 4127250 h 7209248"/>
              <a:gd name="connsiteX10133" fmla="*/ 6988250 w 7427256"/>
              <a:gd name="connsiteY10133" fmla="*/ 4145169 h 7209248"/>
              <a:gd name="connsiteX10134" fmla="*/ 6988250 w 7427256"/>
              <a:gd name="connsiteY10134" fmla="*/ 4154127 h 7209248"/>
              <a:gd name="connsiteX10135" fmla="*/ 6974812 w 7427256"/>
              <a:gd name="connsiteY10135" fmla="*/ 4154127 h 7209248"/>
              <a:gd name="connsiteX10136" fmla="*/ 6961372 w 7427256"/>
              <a:gd name="connsiteY10136" fmla="*/ 4163087 h 7209248"/>
              <a:gd name="connsiteX10137" fmla="*/ 6952414 w 7427256"/>
              <a:gd name="connsiteY10137" fmla="*/ 4172046 h 7209248"/>
              <a:gd name="connsiteX10138" fmla="*/ 6979292 w 7427256"/>
              <a:gd name="connsiteY10138" fmla="*/ 4181006 h 7209248"/>
              <a:gd name="connsiteX10139" fmla="*/ 6988250 w 7427256"/>
              <a:gd name="connsiteY10139" fmla="*/ 4181006 h 7209248"/>
              <a:gd name="connsiteX10140" fmla="*/ 6961372 w 7427256"/>
              <a:gd name="connsiteY10140" fmla="*/ 4198925 h 7209248"/>
              <a:gd name="connsiteX10141" fmla="*/ 6952414 w 7427256"/>
              <a:gd name="connsiteY10141" fmla="*/ 4207884 h 7209248"/>
              <a:gd name="connsiteX10142" fmla="*/ 6952414 w 7427256"/>
              <a:gd name="connsiteY10142" fmla="*/ 4216843 h 7209248"/>
              <a:gd name="connsiteX10143" fmla="*/ 6943454 w 7427256"/>
              <a:gd name="connsiteY10143" fmla="*/ 4243722 h 7209248"/>
              <a:gd name="connsiteX10144" fmla="*/ 6934494 w 7427256"/>
              <a:gd name="connsiteY10144" fmla="*/ 4270599 h 7209248"/>
              <a:gd name="connsiteX10145" fmla="*/ 6925535 w 7427256"/>
              <a:gd name="connsiteY10145" fmla="*/ 4279558 h 7209248"/>
              <a:gd name="connsiteX10146" fmla="*/ 6916576 w 7427256"/>
              <a:gd name="connsiteY10146" fmla="*/ 4284038 h 7209248"/>
              <a:gd name="connsiteX10147" fmla="*/ 6925535 w 7427256"/>
              <a:gd name="connsiteY10147" fmla="*/ 4288518 h 7209248"/>
              <a:gd name="connsiteX10148" fmla="*/ 6916576 w 7427256"/>
              <a:gd name="connsiteY10148" fmla="*/ 4333314 h 7209248"/>
              <a:gd name="connsiteX10149" fmla="*/ 6912096 w 7427256"/>
              <a:gd name="connsiteY10149" fmla="*/ 4351232 h 7209248"/>
              <a:gd name="connsiteX10150" fmla="*/ 6907616 w 7427256"/>
              <a:gd name="connsiteY10150" fmla="*/ 4360192 h 7209248"/>
              <a:gd name="connsiteX10151" fmla="*/ 6894178 w 7427256"/>
              <a:gd name="connsiteY10151" fmla="*/ 4369151 h 7209248"/>
              <a:gd name="connsiteX10152" fmla="*/ 6880738 w 7427256"/>
              <a:gd name="connsiteY10152" fmla="*/ 4391550 h 7209248"/>
              <a:gd name="connsiteX10153" fmla="*/ 6876260 w 7427256"/>
              <a:gd name="connsiteY10153" fmla="*/ 4409469 h 7209248"/>
              <a:gd name="connsiteX10154" fmla="*/ 6871778 w 7427256"/>
              <a:gd name="connsiteY10154" fmla="*/ 4422907 h 7209248"/>
              <a:gd name="connsiteX10155" fmla="*/ 6867300 w 7427256"/>
              <a:gd name="connsiteY10155" fmla="*/ 4436346 h 7209248"/>
              <a:gd name="connsiteX10156" fmla="*/ 6862821 w 7427256"/>
              <a:gd name="connsiteY10156" fmla="*/ 4445305 h 7209248"/>
              <a:gd name="connsiteX10157" fmla="*/ 6871778 w 7427256"/>
              <a:gd name="connsiteY10157" fmla="*/ 4449785 h 7209248"/>
              <a:gd name="connsiteX10158" fmla="*/ 6862821 w 7427256"/>
              <a:gd name="connsiteY10158" fmla="*/ 4476663 h 7209248"/>
              <a:gd name="connsiteX10159" fmla="*/ 6844901 w 7427256"/>
              <a:gd name="connsiteY10159" fmla="*/ 4503540 h 7209248"/>
              <a:gd name="connsiteX10160" fmla="*/ 6844901 w 7427256"/>
              <a:gd name="connsiteY10160" fmla="*/ 4521459 h 7209248"/>
              <a:gd name="connsiteX10161" fmla="*/ 6835942 w 7427256"/>
              <a:gd name="connsiteY10161" fmla="*/ 4530419 h 7209248"/>
              <a:gd name="connsiteX10162" fmla="*/ 6826984 w 7427256"/>
              <a:gd name="connsiteY10162" fmla="*/ 4548337 h 7209248"/>
              <a:gd name="connsiteX10163" fmla="*/ 6818024 w 7427256"/>
              <a:gd name="connsiteY10163" fmla="*/ 4557297 h 7209248"/>
              <a:gd name="connsiteX10164" fmla="*/ 6826984 w 7427256"/>
              <a:gd name="connsiteY10164" fmla="*/ 4566256 h 7209248"/>
              <a:gd name="connsiteX10165" fmla="*/ 6844901 w 7427256"/>
              <a:gd name="connsiteY10165" fmla="*/ 4584174 h 7209248"/>
              <a:gd name="connsiteX10166" fmla="*/ 6818024 w 7427256"/>
              <a:gd name="connsiteY10166" fmla="*/ 4593133 h 7209248"/>
              <a:gd name="connsiteX10167" fmla="*/ 6782186 w 7427256"/>
              <a:gd name="connsiteY10167" fmla="*/ 4655848 h 7209248"/>
              <a:gd name="connsiteX10168" fmla="*/ 6764268 w 7427256"/>
              <a:gd name="connsiteY10168" fmla="*/ 4691686 h 7209248"/>
              <a:gd name="connsiteX10169" fmla="*/ 6764268 w 7427256"/>
              <a:gd name="connsiteY10169" fmla="*/ 4709605 h 7209248"/>
              <a:gd name="connsiteX10170" fmla="*/ 6764268 w 7427256"/>
              <a:gd name="connsiteY10170" fmla="*/ 4727522 h 7209248"/>
              <a:gd name="connsiteX10171" fmla="*/ 6746350 w 7427256"/>
              <a:gd name="connsiteY10171" fmla="*/ 4736482 h 7209248"/>
              <a:gd name="connsiteX10172" fmla="*/ 6746350 w 7427256"/>
              <a:gd name="connsiteY10172" fmla="*/ 4754401 h 7209248"/>
              <a:gd name="connsiteX10173" fmla="*/ 6764268 w 7427256"/>
              <a:gd name="connsiteY10173" fmla="*/ 4763360 h 7209248"/>
              <a:gd name="connsiteX10174" fmla="*/ 6746350 w 7427256"/>
              <a:gd name="connsiteY10174" fmla="*/ 4763360 h 7209248"/>
              <a:gd name="connsiteX10175" fmla="*/ 6728430 w 7427256"/>
              <a:gd name="connsiteY10175" fmla="*/ 4776799 h 7209248"/>
              <a:gd name="connsiteX10176" fmla="*/ 6710513 w 7427256"/>
              <a:gd name="connsiteY10176" fmla="*/ 4808157 h 7209248"/>
              <a:gd name="connsiteX10177" fmla="*/ 6701553 w 7427256"/>
              <a:gd name="connsiteY10177" fmla="*/ 4835034 h 7209248"/>
              <a:gd name="connsiteX10178" fmla="*/ 6710513 w 7427256"/>
              <a:gd name="connsiteY10178" fmla="*/ 4835034 h 7209248"/>
              <a:gd name="connsiteX10179" fmla="*/ 6714992 w 7427256"/>
              <a:gd name="connsiteY10179" fmla="*/ 4835034 h 7209248"/>
              <a:gd name="connsiteX10180" fmla="*/ 6701553 w 7427256"/>
              <a:gd name="connsiteY10180" fmla="*/ 4839514 h 7209248"/>
              <a:gd name="connsiteX10181" fmla="*/ 6692594 w 7427256"/>
              <a:gd name="connsiteY10181" fmla="*/ 4852953 h 7209248"/>
              <a:gd name="connsiteX10182" fmla="*/ 6701553 w 7427256"/>
              <a:gd name="connsiteY10182" fmla="*/ 4870872 h 7209248"/>
              <a:gd name="connsiteX10183" fmla="*/ 6692594 w 7427256"/>
              <a:gd name="connsiteY10183" fmla="*/ 4906709 h 7209248"/>
              <a:gd name="connsiteX10184" fmla="*/ 6674675 w 7427256"/>
              <a:gd name="connsiteY10184" fmla="*/ 4924627 h 7209248"/>
              <a:gd name="connsiteX10185" fmla="*/ 6665716 w 7427256"/>
              <a:gd name="connsiteY10185" fmla="*/ 4951506 h 7209248"/>
              <a:gd name="connsiteX10186" fmla="*/ 6656756 w 7427256"/>
              <a:gd name="connsiteY10186" fmla="*/ 4987342 h 7209248"/>
              <a:gd name="connsiteX10187" fmla="*/ 6638838 w 7427256"/>
              <a:gd name="connsiteY10187" fmla="*/ 4987342 h 7209248"/>
              <a:gd name="connsiteX10188" fmla="*/ 6620920 w 7427256"/>
              <a:gd name="connsiteY10188" fmla="*/ 4996302 h 7209248"/>
              <a:gd name="connsiteX10189" fmla="*/ 6603001 w 7427256"/>
              <a:gd name="connsiteY10189" fmla="*/ 5014220 h 7209248"/>
              <a:gd name="connsiteX10190" fmla="*/ 6594041 w 7427256"/>
              <a:gd name="connsiteY10190" fmla="*/ 5023180 h 7209248"/>
              <a:gd name="connsiteX10191" fmla="*/ 6594041 w 7427256"/>
              <a:gd name="connsiteY10191" fmla="*/ 5036619 h 7209248"/>
              <a:gd name="connsiteX10192" fmla="*/ 6594041 w 7427256"/>
              <a:gd name="connsiteY10192" fmla="*/ 5041099 h 7209248"/>
              <a:gd name="connsiteX10193" fmla="*/ 6611960 w 7427256"/>
              <a:gd name="connsiteY10193" fmla="*/ 5050058 h 7209248"/>
              <a:gd name="connsiteX10194" fmla="*/ 6629879 w 7427256"/>
              <a:gd name="connsiteY10194" fmla="*/ 5059018 h 7209248"/>
              <a:gd name="connsiteX10195" fmla="*/ 6620920 w 7427256"/>
              <a:gd name="connsiteY10195" fmla="*/ 5076935 h 7209248"/>
              <a:gd name="connsiteX10196" fmla="*/ 6603001 w 7427256"/>
              <a:gd name="connsiteY10196" fmla="*/ 5067976 h 7209248"/>
              <a:gd name="connsiteX10197" fmla="*/ 6558204 w 7427256"/>
              <a:gd name="connsiteY10197" fmla="*/ 5059018 h 7209248"/>
              <a:gd name="connsiteX10198" fmla="*/ 6540286 w 7427256"/>
              <a:gd name="connsiteY10198" fmla="*/ 5059018 h 7209248"/>
              <a:gd name="connsiteX10199" fmla="*/ 6504448 w 7427256"/>
              <a:gd name="connsiteY10199" fmla="*/ 5076935 h 7209248"/>
              <a:gd name="connsiteX10200" fmla="*/ 6504448 w 7427256"/>
              <a:gd name="connsiteY10200" fmla="*/ 5085895 h 7209248"/>
              <a:gd name="connsiteX10201" fmla="*/ 6486530 w 7427256"/>
              <a:gd name="connsiteY10201" fmla="*/ 5094854 h 7209248"/>
              <a:gd name="connsiteX10202" fmla="*/ 6477570 w 7427256"/>
              <a:gd name="connsiteY10202" fmla="*/ 5094854 h 7209248"/>
              <a:gd name="connsiteX10203" fmla="*/ 6468612 w 7427256"/>
              <a:gd name="connsiteY10203" fmla="*/ 5112773 h 7209248"/>
              <a:gd name="connsiteX10204" fmla="*/ 6486530 w 7427256"/>
              <a:gd name="connsiteY10204" fmla="*/ 5130692 h 7209248"/>
              <a:gd name="connsiteX10205" fmla="*/ 6464132 w 7427256"/>
              <a:gd name="connsiteY10205" fmla="*/ 5139651 h 7209248"/>
              <a:gd name="connsiteX10206" fmla="*/ 6437254 w 7427256"/>
              <a:gd name="connsiteY10206" fmla="*/ 5144131 h 7209248"/>
              <a:gd name="connsiteX10207" fmla="*/ 6432774 w 7427256"/>
              <a:gd name="connsiteY10207" fmla="*/ 5157569 h 7209248"/>
              <a:gd name="connsiteX10208" fmla="*/ 6437254 w 7427256"/>
              <a:gd name="connsiteY10208" fmla="*/ 5175488 h 7209248"/>
              <a:gd name="connsiteX10209" fmla="*/ 6432774 w 7427256"/>
              <a:gd name="connsiteY10209" fmla="*/ 5184447 h 7209248"/>
              <a:gd name="connsiteX10210" fmla="*/ 6432774 w 7427256"/>
              <a:gd name="connsiteY10210" fmla="*/ 5188927 h 7209248"/>
              <a:gd name="connsiteX10211" fmla="*/ 6423816 w 7427256"/>
              <a:gd name="connsiteY10211" fmla="*/ 5193407 h 7209248"/>
              <a:gd name="connsiteX10212" fmla="*/ 6405896 w 7427256"/>
              <a:gd name="connsiteY10212" fmla="*/ 5211325 h 7209248"/>
              <a:gd name="connsiteX10213" fmla="*/ 6414856 w 7427256"/>
              <a:gd name="connsiteY10213" fmla="*/ 5220285 h 7209248"/>
              <a:gd name="connsiteX10214" fmla="*/ 6423816 w 7427256"/>
              <a:gd name="connsiteY10214" fmla="*/ 5238203 h 7209248"/>
              <a:gd name="connsiteX10215" fmla="*/ 6410376 w 7427256"/>
              <a:gd name="connsiteY10215" fmla="*/ 5242682 h 7209248"/>
              <a:gd name="connsiteX10216" fmla="*/ 6387978 w 7427256"/>
              <a:gd name="connsiteY10216" fmla="*/ 5229243 h 7209248"/>
              <a:gd name="connsiteX10217" fmla="*/ 6361100 w 7427256"/>
              <a:gd name="connsiteY10217" fmla="*/ 5229243 h 7209248"/>
              <a:gd name="connsiteX10218" fmla="*/ 6379019 w 7427256"/>
              <a:gd name="connsiteY10218" fmla="*/ 5247162 h 7209248"/>
              <a:gd name="connsiteX10219" fmla="*/ 6387978 w 7427256"/>
              <a:gd name="connsiteY10219" fmla="*/ 5256121 h 7209248"/>
              <a:gd name="connsiteX10220" fmla="*/ 6383498 w 7427256"/>
              <a:gd name="connsiteY10220" fmla="*/ 5274040 h 7209248"/>
              <a:gd name="connsiteX10221" fmla="*/ 6370059 w 7427256"/>
              <a:gd name="connsiteY10221" fmla="*/ 5291959 h 7209248"/>
              <a:gd name="connsiteX10222" fmla="*/ 6361100 w 7427256"/>
              <a:gd name="connsiteY10222" fmla="*/ 5305397 h 7209248"/>
              <a:gd name="connsiteX10223" fmla="*/ 6370059 w 7427256"/>
              <a:gd name="connsiteY10223" fmla="*/ 5318836 h 7209248"/>
              <a:gd name="connsiteX10224" fmla="*/ 6370059 w 7427256"/>
              <a:gd name="connsiteY10224" fmla="*/ 5336755 h 7209248"/>
              <a:gd name="connsiteX10225" fmla="*/ 6387978 w 7427256"/>
              <a:gd name="connsiteY10225" fmla="*/ 5336755 h 7209248"/>
              <a:gd name="connsiteX10226" fmla="*/ 6414856 w 7427256"/>
              <a:gd name="connsiteY10226" fmla="*/ 5327796 h 7209248"/>
              <a:gd name="connsiteX10227" fmla="*/ 6441733 w 7427256"/>
              <a:gd name="connsiteY10227" fmla="*/ 5327796 h 7209248"/>
              <a:gd name="connsiteX10228" fmla="*/ 6459652 w 7427256"/>
              <a:gd name="connsiteY10228" fmla="*/ 5336755 h 7209248"/>
              <a:gd name="connsiteX10229" fmla="*/ 6473090 w 7427256"/>
              <a:gd name="connsiteY10229" fmla="*/ 5332275 h 7209248"/>
              <a:gd name="connsiteX10230" fmla="*/ 6491010 w 7427256"/>
              <a:gd name="connsiteY10230" fmla="*/ 5332275 h 7209248"/>
              <a:gd name="connsiteX10231" fmla="*/ 6504448 w 7427256"/>
              <a:gd name="connsiteY10231" fmla="*/ 5336755 h 7209248"/>
              <a:gd name="connsiteX10232" fmla="*/ 6504448 w 7427256"/>
              <a:gd name="connsiteY10232" fmla="*/ 5345715 h 7209248"/>
              <a:gd name="connsiteX10233" fmla="*/ 6499970 w 7427256"/>
              <a:gd name="connsiteY10233" fmla="*/ 5345715 h 7209248"/>
              <a:gd name="connsiteX10234" fmla="*/ 6486530 w 7427256"/>
              <a:gd name="connsiteY10234" fmla="*/ 5350194 h 7209248"/>
              <a:gd name="connsiteX10235" fmla="*/ 6477570 w 7427256"/>
              <a:gd name="connsiteY10235" fmla="*/ 5354674 h 7209248"/>
              <a:gd name="connsiteX10236" fmla="*/ 6437254 w 7427256"/>
              <a:gd name="connsiteY10236" fmla="*/ 5368113 h 7209248"/>
              <a:gd name="connsiteX10237" fmla="*/ 6387978 w 7427256"/>
              <a:gd name="connsiteY10237" fmla="*/ 5390512 h 7209248"/>
              <a:gd name="connsiteX10238" fmla="*/ 6352140 w 7427256"/>
              <a:gd name="connsiteY10238" fmla="*/ 5399470 h 7209248"/>
              <a:gd name="connsiteX10239" fmla="*/ 6334222 w 7427256"/>
              <a:gd name="connsiteY10239" fmla="*/ 5408429 h 7209248"/>
              <a:gd name="connsiteX10240" fmla="*/ 6343182 w 7427256"/>
              <a:gd name="connsiteY10240" fmla="*/ 5417389 h 7209248"/>
              <a:gd name="connsiteX10241" fmla="*/ 6343182 w 7427256"/>
              <a:gd name="connsiteY10241" fmla="*/ 5426348 h 7209248"/>
              <a:gd name="connsiteX10242" fmla="*/ 6271507 w 7427256"/>
              <a:gd name="connsiteY10242" fmla="*/ 5435308 h 7209248"/>
              <a:gd name="connsiteX10243" fmla="*/ 6253588 w 7427256"/>
              <a:gd name="connsiteY10243" fmla="*/ 5444267 h 7209248"/>
              <a:gd name="connsiteX10244" fmla="*/ 6262547 w 7427256"/>
              <a:gd name="connsiteY10244" fmla="*/ 5453226 h 7209248"/>
              <a:gd name="connsiteX10245" fmla="*/ 6258068 w 7427256"/>
              <a:gd name="connsiteY10245" fmla="*/ 5453226 h 7209248"/>
              <a:gd name="connsiteX10246" fmla="*/ 6244630 w 7427256"/>
              <a:gd name="connsiteY10246" fmla="*/ 5453226 h 7209248"/>
              <a:gd name="connsiteX10247" fmla="*/ 6226711 w 7427256"/>
              <a:gd name="connsiteY10247" fmla="*/ 5462186 h 7209248"/>
              <a:gd name="connsiteX10248" fmla="*/ 6217751 w 7427256"/>
              <a:gd name="connsiteY10248" fmla="*/ 5471144 h 7209248"/>
              <a:gd name="connsiteX10249" fmla="*/ 6226711 w 7427256"/>
              <a:gd name="connsiteY10249" fmla="*/ 5471144 h 7209248"/>
              <a:gd name="connsiteX10250" fmla="*/ 6244630 w 7427256"/>
              <a:gd name="connsiteY10250" fmla="*/ 5471144 h 7209248"/>
              <a:gd name="connsiteX10251" fmla="*/ 6262547 w 7427256"/>
              <a:gd name="connsiteY10251" fmla="*/ 5462186 h 7209248"/>
              <a:gd name="connsiteX10252" fmla="*/ 6280466 w 7427256"/>
              <a:gd name="connsiteY10252" fmla="*/ 5466664 h 7209248"/>
              <a:gd name="connsiteX10253" fmla="*/ 6289426 w 7427256"/>
              <a:gd name="connsiteY10253" fmla="*/ 5480104 h 7209248"/>
              <a:gd name="connsiteX10254" fmla="*/ 6298385 w 7427256"/>
              <a:gd name="connsiteY10254" fmla="*/ 5498022 h 7209248"/>
              <a:gd name="connsiteX10255" fmla="*/ 6284946 w 7427256"/>
              <a:gd name="connsiteY10255" fmla="*/ 5502502 h 7209248"/>
              <a:gd name="connsiteX10256" fmla="*/ 6275986 w 7427256"/>
              <a:gd name="connsiteY10256" fmla="*/ 5511462 h 7209248"/>
              <a:gd name="connsiteX10257" fmla="*/ 6262547 w 7427256"/>
              <a:gd name="connsiteY10257" fmla="*/ 5524901 h 7209248"/>
              <a:gd name="connsiteX10258" fmla="*/ 6258068 w 7427256"/>
              <a:gd name="connsiteY10258" fmla="*/ 5524901 h 7209248"/>
              <a:gd name="connsiteX10259" fmla="*/ 6253588 w 7427256"/>
              <a:gd name="connsiteY10259" fmla="*/ 5533860 h 7209248"/>
              <a:gd name="connsiteX10260" fmla="*/ 6244630 w 7427256"/>
              <a:gd name="connsiteY10260" fmla="*/ 5542819 h 7209248"/>
              <a:gd name="connsiteX10261" fmla="*/ 6244630 w 7427256"/>
              <a:gd name="connsiteY10261" fmla="*/ 5524901 h 7209248"/>
              <a:gd name="connsiteX10262" fmla="*/ 6244630 w 7427256"/>
              <a:gd name="connsiteY10262" fmla="*/ 5515941 h 7209248"/>
              <a:gd name="connsiteX10263" fmla="*/ 6253588 w 7427256"/>
              <a:gd name="connsiteY10263" fmla="*/ 5506982 h 7209248"/>
              <a:gd name="connsiteX10264" fmla="*/ 6262547 w 7427256"/>
              <a:gd name="connsiteY10264" fmla="*/ 5489063 h 7209248"/>
              <a:gd name="connsiteX10265" fmla="*/ 6253588 w 7427256"/>
              <a:gd name="connsiteY10265" fmla="*/ 5475624 h 7209248"/>
              <a:gd name="connsiteX10266" fmla="*/ 6235670 w 7427256"/>
              <a:gd name="connsiteY10266" fmla="*/ 5484583 h 7209248"/>
              <a:gd name="connsiteX10267" fmla="*/ 6226711 w 7427256"/>
              <a:gd name="connsiteY10267" fmla="*/ 5506982 h 7209248"/>
              <a:gd name="connsiteX10268" fmla="*/ 6199832 w 7427256"/>
              <a:gd name="connsiteY10268" fmla="*/ 5515941 h 7209248"/>
              <a:gd name="connsiteX10269" fmla="*/ 6146076 w 7427256"/>
              <a:gd name="connsiteY10269" fmla="*/ 5533860 h 7209248"/>
              <a:gd name="connsiteX10270" fmla="*/ 6163996 w 7427256"/>
              <a:gd name="connsiteY10270" fmla="*/ 5533860 h 7209248"/>
              <a:gd name="connsiteX10271" fmla="*/ 6190873 w 7427256"/>
              <a:gd name="connsiteY10271" fmla="*/ 5533860 h 7209248"/>
              <a:gd name="connsiteX10272" fmla="*/ 6199832 w 7427256"/>
              <a:gd name="connsiteY10272" fmla="*/ 5542819 h 7209248"/>
              <a:gd name="connsiteX10273" fmla="*/ 6208792 w 7427256"/>
              <a:gd name="connsiteY10273" fmla="*/ 5551779 h 7209248"/>
              <a:gd name="connsiteX10274" fmla="*/ 6186393 w 7427256"/>
              <a:gd name="connsiteY10274" fmla="*/ 5556259 h 7209248"/>
              <a:gd name="connsiteX10275" fmla="*/ 6163996 w 7427256"/>
              <a:gd name="connsiteY10275" fmla="*/ 5556259 h 7209248"/>
              <a:gd name="connsiteX10276" fmla="*/ 6155036 w 7427256"/>
              <a:gd name="connsiteY10276" fmla="*/ 5560737 h 7209248"/>
              <a:gd name="connsiteX10277" fmla="*/ 6163996 w 7427256"/>
              <a:gd name="connsiteY10277" fmla="*/ 5569697 h 7209248"/>
              <a:gd name="connsiteX10278" fmla="*/ 6163996 w 7427256"/>
              <a:gd name="connsiteY10278" fmla="*/ 5587615 h 7209248"/>
              <a:gd name="connsiteX10279" fmla="*/ 6137118 w 7427256"/>
              <a:gd name="connsiteY10279" fmla="*/ 5605534 h 7209248"/>
              <a:gd name="connsiteX10280" fmla="*/ 6119199 w 7427256"/>
              <a:gd name="connsiteY10280" fmla="*/ 5618973 h 7209248"/>
              <a:gd name="connsiteX10281" fmla="*/ 6110239 w 7427256"/>
              <a:gd name="connsiteY10281" fmla="*/ 5623453 h 7209248"/>
              <a:gd name="connsiteX10282" fmla="*/ 6092322 w 7427256"/>
              <a:gd name="connsiteY10282" fmla="*/ 5632413 h 7209248"/>
              <a:gd name="connsiteX10283" fmla="*/ 6092322 w 7427256"/>
              <a:gd name="connsiteY10283" fmla="*/ 5641371 h 7209248"/>
              <a:gd name="connsiteX10284" fmla="*/ 6101280 w 7427256"/>
              <a:gd name="connsiteY10284" fmla="*/ 5645851 h 7209248"/>
              <a:gd name="connsiteX10285" fmla="*/ 6101280 w 7427256"/>
              <a:gd name="connsiteY10285" fmla="*/ 5650330 h 7209248"/>
              <a:gd name="connsiteX10286" fmla="*/ 6083362 w 7427256"/>
              <a:gd name="connsiteY10286" fmla="*/ 5668249 h 7209248"/>
              <a:gd name="connsiteX10287" fmla="*/ 6074402 w 7427256"/>
              <a:gd name="connsiteY10287" fmla="*/ 5659290 h 7209248"/>
              <a:gd name="connsiteX10288" fmla="*/ 6083362 w 7427256"/>
              <a:gd name="connsiteY10288" fmla="*/ 5659290 h 7209248"/>
              <a:gd name="connsiteX10289" fmla="*/ 6092322 w 7427256"/>
              <a:gd name="connsiteY10289" fmla="*/ 5650330 h 7209248"/>
              <a:gd name="connsiteX10290" fmla="*/ 6074402 w 7427256"/>
              <a:gd name="connsiteY10290" fmla="*/ 5650330 h 7209248"/>
              <a:gd name="connsiteX10291" fmla="*/ 6060964 w 7427256"/>
              <a:gd name="connsiteY10291" fmla="*/ 5654810 h 7209248"/>
              <a:gd name="connsiteX10292" fmla="*/ 6056484 w 7427256"/>
              <a:gd name="connsiteY10292" fmla="*/ 5668249 h 7209248"/>
              <a:gd name="connsiteX10293" fmla="*/ 6038565 w 7427256"/>
              <a:gd name="connsiteY10293" fmla="*/ 5686168 h 7209248"/>
              <a:gd name="connsiteX10294" fmla="*/ 6029606 w 7427256"/>
              <a:gd name="connsiteY10294" fmla="*/ 5677209 h 7209248"/>
              <a:gd name="connsiteX10295" fmla="*/ 6011688 w 7427256"/>
              <a:gd name="connsiteY10295" fmla="*/ 5695127 h 7209248"/>
              <a:gd name="connsiteX10296" fmla="*/ 6011688 w 7427256"/>
              <a:gd name="connsiteY10296" fmla="*/ 5722006 h 7209248"/>
              <a:gd name="connsiteX10297" fmla="*/ 6011688 w 7427256"/>
              <a:gd name="connsiteY10297" fmla="*/ 5730964 h 7209248"/>
              <a:gd name="connsiteX10298" fmla="*/ 6002728 w 7427256"/>
              <a:gd name="connsiteY10298" fmla="*/ 5739923 h 7209248"/>
              <a:gd name="connsiteX10299" fmla="*/ 5975850 w 7427256"/>
              <a:gd name="connsiteY10299" fmla="*/ 5753362 h 7209248"/>
              <a:gd name="connsiteX10300" fmla="*/ 5962411 w 7427256"/>
              <a:gd name="connsiteY10300" fmla="*/ 5762322 h 7209248"/>
              <a:gd name="connsiteX10301" fmla="*/ 5966891 w 7427256"/>
              <a:gd name="connsiteY10301" fmla="*/ 5784720 h 7209248"/>
              <a:gd name="connsiteX10302" fmla="*/ 5966891 w 7427256"/>
              <a:gd name="connsiteY10302" fmla="*/ 5798160 h 7209248"/>
              <a:gd name="connsiteX10303" fmla="*/ 5957932 w 7427256"/>
              <a:gd name="connsiteY10303" fmla="*/ 5811598 h 7209248"/>
              <a:gd name="connsiteX10304" fmla="*/ 5957932 w 7427256"/>
              <a:gd name="connsiteY10304" fmla="*/ 5818318 h 7209248"/>
              <a:gd name="connsiteX10305" fmla="*/ 5957932 w 7427256"/>
              <a:gd name="connsiteY10305" fmla="*/ 5820557 h 7209248"/>
              <a:gd name="connsiteX10306" fmla="*/ 5951212 w 7427256"/>
              <a:gd name="connsiteY10306" fmla="*/ 5818318 h 7209248"/>
              <a:gd name="connsiteX10307" fmla="*/ 5948972 w 7427256"/>
              <a:gd name="connsiteY10307" fmla="*/ 5811598 h 7209248"/>
              <a:gd name="connsiteX10308" fmla="*/ 5931054 w 7427256"/>
              <a:gd name="connsiteY10308" fmla="*/ 5811598 h 7209248"/>
              <a:gd name="connsiteX10309" fmla="*/ 5922094 w 7427256"/>
              <a:gd name="connsiteY10309" fmla="*/ 5811598 h 7209248"/>
              <a:gd name="connsiteX10310" fmla="*/ 5908656 w 7427256"/>
              <a:gd name="connsiteY10310" fmla="*/ 5802638 h 7209248"/>
              <a:gd name="connsiteX10311" fmla="*/ 5908656 w 7427256"/>
              <a:gd name="connsiteY10311" fmla="*/ 5811598 h 7209248"/>
              <a:gd name="connsiteX10312" fmla="*/ 5913134 w 7427256"/>
              <a:gd name="connsiteY10312" fmla="*/ 5829516 h 7209248"/>
              <a:gd name="connsiteX10313" fmla="*/ 5913134 w 7427256"/>
              <a:gd name="connsiteY10313" fmla="*/ 5838476 h 7209248"/>
              <a:gd name="connsiteX10314" fmla="*/ 5922094 w 7427256"/>
              <a:gd name="connsiteY10314" fmla="*/ 5829516 h 7209248"/>
              <a:gd name="connsiteX10315" fmla="*/ 5940014 w 7427256"/>
              <a:gd name="connsiteY10315" fmla="*/ 5829516 h 7209248"/>
              <a:gd name="connsiteX10316" fmla="*/ 5957932 w 7427256"/>
              <a:gd name="connsiteY10316" fmla="*/ 5820557 h 7209248"/>
              <a:gd name="connsiteX10317" fmla="*/ 5975850 w 7427256"/>
              <a:gd name="connsiteY10317" fmla="*/ 5811598 h 7209248"/>
              <a:gd name="connsiteX10318" fmla="*/ 5989288 w 7427256"/>
              <a:gd name="connsiteY10318" fmla="*/ 5793680 h 7209248"/>
              <a:gd name="connsiteX10319" fmla="*/ 6002728 w 7427256"/>
              <a:gd name="connsiteY10319" fmla="*/ 5784720 h 7209248"/>
              <a:gd name="connsiteX10320" fmla="*/ 6020646 w 7427256"/>
              <a:gd name="connsiteY10320" fmla="*/ 5793680 h 7209248"/>
              <a:gd name="connsiteX10321" fmla="*/ 6025126 w 7427256"/>
              <a:gd name="connsiteY10321" fmla="*/ 5807118 h 7209248"/>
              <a:gd name="connsiteX10322" fmla="*/ 6011688 w 7427256"/>
              <a:gd name="connsiteY10322" fmla="*/ 5820557 h 7209248"/>
              <a:gd name="connsiteX10323" fmla="*/ 6002728 w 7427256"/>
              <a:gd name="connsiteY10323" fmla="*/ 5838476 h 7209248"/>
              <a:gd name="connsiteX10324" fmla="*/ 5993768 w 7427256"/>
              <a:gd name="connsiteY10324" fmla="*/ 5847435 h 7209248"/>
              <a:gd name="connsiteX10325" fmla="*/ 5975850 w 7427256"/>
              <a:gd name="connsiteY10325" fmla="*/ 5856395 h 7209248"/>
              <a:gd name="connsiteX10326" fmla="*/ 5993768 w 7427256"/>
              <a:gd name="connsiteY10326" fmla="*/ 5874312 h 7209248"/>
              <a:gd name="connsiteX10327" fmla="*/ 5993768 w 7427256"/>
              <a:gd name="connsiteY10327" fmla="*/ 5910150 h 7209248"/>
              <a:gd name="connsiteX10328" fmla="*/ 5966891 w 7427256"/>
              <a:gd name="connsiteY10328" fmla="*/ 5910150 h 7209248"/>
              <a:gd name="connsiteX10329" fmla="*/ 5975850 w 7427256"/>
              <a:gd name="connsiteY10329" fmla="*/ 5892231 h 7209248"/>
              <a:gd name="connsiteX10330" fmla="*/ 5984810 w 7427256"/>
              <a:gd name="connsiteY10330" fmla="*/ 5883272 h 7209248"/>
              <a:gd name="connsiteX10331" fmla="*/ 5975850 w 7427256"/>
              <a:gd name="connsiteY10331" fmla="*/ 5874312 h 7209248"/>
              <a:gd name="connsiteX10332" fmla="*/ 5948972 w 7427256"/>
              <a:gd name="connsiteY10332" fmla="*/ 5865354 h 7209248"/>
              <a:gd name="connsiteX10333" fmla="*/ 5940014 w 7427256"/>
              <a:gd name="connsiteY10333" fmla="*/ 5847435 h 7209248"/>
              <a:gd name="connsiteX10334" fmla="*/ 5931054 w 7427256"/>
              <a:gd name="connsiteY10334" fmla="*/ 5865354 h 7209248"/>
              <a:gd name="connsiteX10335" fmla="*/ 5904176 w 7427256"/>
              <a:gd name="connsiteY10335" fmla="*/ 5874312 h 7209248"/>
              <a:gd name="connsiteX10336" fmla="*/ 5886257 w 7427256"/>
              <a:gd name="connsiteY10336" fmla="*/ 5874312 h 7209248"/>
              <a:gd name="connsiteX10337" fmla="*/ 5877298 w 7427256"/>
              <a:gd name="connsiteY10337" fmla="*/ 5865354 h 7209248"/>
              <a:gd name="connsiteX10338" fmla="*/ 5868338 w 7427256"/>
              <a:gd name="connsiteY10338" fmla="*/ 5874312 h 7209248"/>
              <a:gd name="connsiteX10339" fmla="*/ 5823542 w 7427256"/>
              <a:gd name="connsiteY10339" fmla="*/ 5910150 h 7209248"/>
              <a:gd name="connsiteX10340" fmla="*/ 5814582 w 7427256"/>
              <a:gd name="connsiteY10340" fmla="*/ 5901191 h 7209248"/>
              <a:gd name="connsiteX10341" fmla="*/ 5805624 w 7427256"/>
              <a:gd name="connsiteY10341" fmla="*/ 5910150 h 7209248"/>
              <a:gd name="connsiteX10342" fmla="*/ 5805624 w 7427256"/>
              <a:gd name="connsiteY10342" fmla="*/ 5919110 h 7209248"/>
              <a:gd name="connsiteX10343" fmla="*/ 5796664 w 7427256"/>
              <a:gd name="connsiteY10343" fmla="*/ 5892231 h 7209248"/>
              <a:gd name="connsiteX10344" fmla="*/ 5787705 w 7427256"/>
              <a:gd name="connsiteY10344" fmla="*/ 5874312 h 7209248"/>
              <a:gd name="connsiteX10345" fmla="*/ 5778745 w 7427256"/>
              <a:gd name="connsiteY10345" fmla="*/ 5883272 h 7209248"/>
              <a:gd name="connsiteX10346" fmla="*/ 5778745 w 7427256"/>
              <a:gd name="connsiteY10346" fmla="*/ 5901191 h 7209248"/>
              <a:gd name="connsiteX10347" fmla="*/ 5769786 w 7427256"/>
              <a:gd name="connsiteY10347" fmla="*/ 5905670 h 7209248"/>
              <a:gd name="connsiteX10348" fmla="*/ 5778745 w 7427256"/>
              <a:gd name="connsiteY10348" fmla="*/ 5919110 h 7209248"/>
              <a:gd name="connsiteX10349" fmla="*/ 5769786 w 7427256"/>
              <a:gd name="connsiteY10349" fmla="*/ 5954947 h 7209248"/>
              <a:gd name="connsiteX10350" fmla="*/ 5769786 w 7427256"/>
              <a:gd name="connsiteY10350" fmla="*/ 5972865 h 7209248"/>
              <a:gd name="connsiteX10351" fmla="*/ 5778745 w 7427256"/>
              <a:gd name="connsiteY10351" fmla="*/ 5981824 h 7209248"/>
              <a:gd name="connsiteX10352" fmla="*/ 5778745 w 7427256"/>
              <a:gd name="connsiteY10352" fmla="*/ 5990784 h 7209248"/>
              <a:gd name="connsiteX10353" fmla="*/ 5751868 w 7427256"/>
              <a:gd name="connsiteY10353" fmla="*/ 5999743 h 7209248"/>
              <a:gd name="connsiteX10354" fmla="*/ 5751868 w 7427256"/>
              <a:gd name="connsiteY10354" fmla="*/ 6008703 h 7209248"/>
              <a:gd name="connsiteX10355" fmla="*/ 5742908 w 7427256"/>
              <a:gd name="connsiteY10355" fmla="*/ 6008703 h 7209248"/>
              <a:gd name="connsiteX10356" fmla="*/ 5733948 w 7427256"/>
              <a:gd name="connsiteY10356" fmla="*/ 5986304 h 7209248"/>
              <a:gd name="connsiteX10357" fmla="*/ 5716031 w 7427256"/>
              <a:gd name="connsiteY10357" fmla="*/ 5981824 h 7209248"/>
              <a:gd name="connsiteX10358" fmla="*/ 5711551 w 7427256"/>
              <a:gd name="connsiteY10358" fmla="*/ 5986304 h 7209248"/>
              <a:gd name="connsiteX10359" fmla="*/ 5698112 w 7427256"/>
              <a:gd name="connsiteY10359" fmla="*/ 5990784 h 7209248"/>
              <a:gd name="connsiteX10360" fmla="*/ 5689152 w 7427256"/>
              <a:gd name="connsiteY10360" fmla="*/ 5990784 h 7209248"/>
              <a:gd name="connsiteX10361" fmla="*/ 5689152 w 7427256"/>
              <a:gd name="connsiteY10361" fmla="*/ 5999743 h 7209248"/>
              <a:gd name="connsiteX10362" fmla="*/ 5684674 w 7427256"/>
              <a:gd name="connsiteY10362" fmla="*/ 6017662 h 7209248"/>
              <a:gd name="connsiteX10363" fmla="*/ 5675714 w 7427256"/>
              <a:gd name="connsiteY10363" fmla="*/ 6022142 h 7209248"/>
              <a:gd name="connsiteX10364" fmla="*/ 5671234 w 7427256"/>
              <a:gd name="connsiteY10364" fmla="*/ 6008703 h 7209248"/>
              <a:gd name="connsiteX10365" fmla="*/ 5666754 w 7427256"/>
              <a:gd name="connsiteY10365" fmla="*/ 6004223 h 7209248"/>
              <a:gd name="connsiteX10366" fmla="*/ 5662274 w 7427256"/>
              <a:gd name="connsiteY10366" fmla="*/ 6026621 h 7209248"/>
              <a:gd name="connsiteX10367" fmla="*/ 5644356 w 7427256"/>
              <a:gd name="connsiteY10367" fmla="*/ 6035581 h 7209248"/>
              <a:gd name="connsiteX10368" fmla="*/ 5653316 w 7427256"/>
              <a:gd name="connsiteY10368" fmla="*/ 6044539 h 7209248"/>
              <a:gd name="connsiteX10369" fmla="*/ 5657794 w 7427256"/>
              <a:gd name="connsiteY10369" fmla="*/ 6053499 h 7209248"/>
              <a:gd name="connsiteX10370" fmla="*/ 5653316 w 7427256"/>
              <a:gd name="connsiteY10370" fmla="*/ 6071417 h 7209248"/>
              <a:gd name="connsiteX10371" fmla="*/ 5644356 w 7427256"/>
              <a:gd name="connsiteY10371" fmla="*/ 6062458 h 7209248"/>
              <a:gd name="connsiteX10372" fmla="*/ 5626437 w 7427256"/>
              <a:gd name="connsiteY10372" fmla="*/ 6053499 h 7209248"/>
              <a:gd name="connsiteX10373" fmla="*/ 5604040 w 7427256"/>
              <a:gd name="connsiteY10373" fmla="*/ 6044539 h 7209248"/>
              <a:gd name="connsiteX10374" fmla="*/ 5577162 w 7427256"/>
              <a:gd name="connsiteY10374" fmla="*/ 6040059 h 7209248"/>
              <a:gd name="connsiteX10375" fmla="*/ 5545804 w 7427256"/>
              <a:gd name="connsiteY10375" fmla="*/ 6053499 h 7209248"/>
              <a:gd name="connsiteX10376" fmla="*/ 5501008 w 7427256"/>
              <a:gd name="connsiteY10376" fmla="*/ 6053499 h 7209248"/>
              <a:gd name="connsiteX10377" fmla="*/ 5492048 w 7427256"/>
              <a:gd name="connsiteY10377" fmla="*/ 6071417 h 7209248"/>
              <a:gd name="connsiteX10378" fmla="*/ 5505488 w 7427256"/>
              <a:gd name="connsiteY10378" fmla="*/ 6071417 h 7209248"/>
              <a:gd name="connsiteX10379" fmla="*/ 5509966 w 7427256"/>
              <a:gd name="connsiteY10379" fmla="*/ 6080377 h 7209248"/>
              <a:gd name="connsiteX10380" fmla="*/ 5518926 w 7427256"/>
              <a:gd name="connsiteY10380" fmla="*/ 6089336 h 7209248"/>
              <a:gd name="connsiteX10381" fmla="*/ 5527886 w 7427256"/>
              <a:gd name="connsiteY10381" fmla="*/ 6098296 h 7209248"/>
              <a:gd name="connsiteX10382" fmla="*/ 5527886 w 7427256"/>
              <a:gd name="connsiteY10382" fmla="*/ 6102775 h 7209248"/>
              <a:gd name="connsiteX10383" fmla="*/ 5518926 w 7427256"/>
              <a:gd name="connsiteY10383" fmla="*/ 6107255 h 7209248"/>
              <a:gd name="connsiteX10384" fmla="*/ 5509966 w 7427256"/>
              <a:gd name="connsiteY10384" fmla="*/ 6116214 h 7209248"/>
              <a:gd name="connsiteX10385" fmla="*/ 5509966 w 7427256"/>
              <a:gd name="connsiteY10385" fmla="*/ 6134132 h 7209248"/>
              <a:gd name="connsiteX10386" fmla="*/ 5518926 w 7427256"/>
              <a:gd name="connsiteY10386" fmla="*/ 6152051 h 7209248"/>
              <a:gd name="connsiteX10387" fmla="*/ 5536844 w 7427256"/>
              <a:gd name="connsiteY10387" fmla="*/ 6152051 h 7209248"/>
              <a:gd name="connsiteX10388" fmla="*/ 5536844 w 7427256"/>
              <a:gd name="connsiteY10388" fmla="*/ 6161010 h 7209248"/>
              <a:gd name="connsiteX10389" fmla="*/ 5527886 w 7427256"/>
              <a:gd name="connsiteY10389" fmla="*/ 6178929 h 7209248"/>
              <a:gd name="connsiteX10390" fmla="*/ 5527886 w 7427256"/>
              <a:gd name="connsiteY10390" fmla="*/ 6196848 h 7209248"/>
              <a:gd name="connsiteX10391" fmla="*/ 5545804 w 7427256"/>
              <a:gd name="connsiteY10391" fmla="*/ 6223725 h 7209248"/>
              <a:gd name="connsiteX10392" fmla="*/ 5536844 w 7427256"/>
              <a:gd name="connsiteY10392" fmla="*/ 6223725 h 7209248"/>
              <a:gd name="connsiteX10393" fmla="*/ 5527886 w 7427256"/>
              <a:gd name="connsiteY10393" fmla="*/ 6223725 h 7209248"/>
              <a:gd name="connsiteX10394" fmla="*/ 5523406 w 7427256"/>
              <a:gd name="connsiteY10394" fmla="*/ 6196848 h 7209248"/>
              <a:gd name="connsiteX10395" fmla="*/ 5492048 w 7427256"/>
              <a:gd name="connsiteY10395" fmla="*/ 6178929 h 7209248"/>
              <a:gd name="connsiteX10396" fmla="*/ 5465170 w 7427256"/>
              <a:gd name="connsiteY10396" fmla="*/ 6169970 h 7209248"/>
              <a:gd name="connsiteX10397" fmla="*/ 5456211 w 7427256"/>
              <a:gd name="connsiteY10397" fmla="*/ 6169970 h 7209248"/>
              <a:gd name="connsiteX10398" fmla="*/ 5447251 w 7427256"/>
              <a:gd name="connsiteY10398" fmla="*/ 6152051 h 7209248"/>
              <a:gd name="connsiteX10399" fmla="*/ 5447251 w 7427256"/>
              <a:gd name="connsiteY10399" fmla="*/ 6143092 h 7209248"/>
              <a:gd name="connsiteX10400" fmla="*/ 5411414 w 7427256"/>
              <a:gd name="connsiteY10400" fmla="*/ 6143092 h 7209248"/>
              <a:gd name="connsiteX10401" fmla="*/ 5366618 w 7427256"/>
              <a:gd name="connsiteY10401" fmla="*/ 6134132 h 7209248"/>
              <a:gd name="connsiteX10402" fmla="*/ 5357658 w 7427256"/>
              <a:gd name="connsiteY10402" fmla="*/ 6125174 h 7209248"/>
              <a:gd name="connsiteX10403" fmla="*/ 5353180 w 7427256"/>
              <a:gd name="connsiteY10403" fmla="*/ 6129654 h 7209248"/>
              <a:gd name="connsiteX10404" fmla="*/ 5357658 w 7427256"/>
              <a:gd name="connsiteY10404" fmla="*/ 6143092 h 7209248"/>
              <a:gd name="connsiteX10405" fmla="*/ 5366618 w 7427256"/>
              <a:gd name="connsiteY10405" fmla="*/ 6178929 h 7209248"/>
              <a:gd name="connsiteX10406" fmla="*/ 5339740 w 7427256"/>
              <a:gd name="connsiteY10406" fmla="*/ 6187889 h 7209248"/>
              <a:gd name="connsiteX10407" fmla="*/ 5330780 w 7427256"/>
              <a:gd name="connsiteY10407" fmla="*/ 6214766 h 7209248"/>
              <a:gd name="connsiteX10408" fmla="*/ 5317342 w 7427256"/>
              <a:gd name="connsiteY10408" fmla="*/ 6219246 h 7209248"/>
              <a:gd name="connsiteX10409" fmla="*/ 5312364 w 7427256"/>
              <a:gd name="connsiteY10409" fmla="*/ 6222232 h 7209248"/>
              <a:gd name="connsiteX10410" fmla="*/ 5310622 w 7427256"/>
              <a:gd name="connsiteY10410" fmla="*/ 6217006 h 7209248"/>
              <a:gd name="connsiteX10411" fmla="*/ 5303903 w 7427256"/>
              <a:gd name="connsiteY10411" fmla="*/ 6214766 h 7209248"/>
              <a:gd name="connsiteX10412" fmla="*/ 5285984 w 7427256"/>
              <a:gd name="connsiteY10412" fmla="*/ 6210286 h 7209248"/>
              <a:gd name="connsiteX10413" fmla="*/ 5277026 w 7427256"/>
              <a:gd name="connsiteY10413" fmla="*/ 6223725 h 7209248"/>
              <a:gd name="connsiteX10414" fmla="*/ 5272546 w 7427256"/>
              <a:gd name="connsiteY10414" fmla="*/ 6228205 h 7209248"/>
              <a:gd name="connsiteX10415" fmla="*/ 5268066 w 7427256"/>
              <a:gd name="connsiteY10415" fmla="*/ 6232685 h 7209248"/>
              <a:gd name="connsiteX10416" fmla="*/ 5245668 w 7427256"/>
              <a:gd name="connsiteY10416" fmla="*/ 6237164 h 7209248"/>
              <a:gd name="connsiteX10417" fmla="*/ 5223269 w 7427256"/>
              <a:gd name="connsiteY10417" fmla="*/ 6241644 h 7209248"/>
              <a:gd name="connsiteX10418" fmla="*/ 5214310 w 7427256"/>
              <a:gd name="connsiteY10418" fmla="*/ 6250604 h 7209248"/>
              <a:gd name="connsiteX10419" fmla="*/ 5277026 w 7427256"/>
              <a:gd name="connsiteY10419" fmla="*/ 6250604 h 7209248"/>
              <a:gd name="connsiteX10420" fmla="*/ 5285984 w 7427256"/>
              <a:gd name="connsiteY10420" fmla="*/ 6250604 h 7209248"/>
              <a:gd name="connsiteX10421" fmla="*/ 5277026 w 7427256"/>
              <a:gd name="connsiteY10421" fmla="*/ 6255083 h 7209248"/>
              <a:gd name="connsiteX10422" fmla="*/ 5259106 w 7427256"/>
              <a:gd name="connsiteY10422" fmla="*/ 6259563 h 7209248"/>
              <a:gd name="connsiteX10423" fmla="*/ 5241188 w 7427256"/>
              <a:gd name="connsiteY10423" fmla="*/ 6281960 h 7209248"/>
              <a:gd name="connsiteX10424" fmla="*/ 5232229 w 7427256"/>
              <a:gd name="connsiteY10424" fmla="*/ 6308839 h 7209248"/>
              <a:gd name="connsiteX10425" fmla="*/ 5223269 w 7427256"/>
              <a:gd name="connsiteY10425" fmla="*/ 6304359 h 7209248"/>
              <a:gd name="connsiteX10426" fmla="*/ 5205350 w 7427256"/>
              <a:gd name="connsiteY10426" fmla="*/ 6304359 h 7209248"/>
              <a:gd name="connsiteX10427" fmla="*/ 5169514 w 7427256"/>
              <a:gd name="connsiteY10427" fmla="*/ 6313318 h 7209248"/>
              <a:gd name="connsiteX10428" fmla="*/ 5124717 w 7427256"/>
              <a:gd name="connsiteY10428" fmla="*/ 6331237 h 7209248"/>
              <a:gd name="connsiteX10429" fmla="*/ 5115757 w 7427256"/>
              <a:gd name="connsiteY10429" fmla="*/ 6331237 h 7209248"/>
              <a:gd name="connsiteX10430" fmla="*/ 5088880 w 7427256"/>
              <a:gd name="connsiteY10430" fmla="*/ 6322278 h 7209248"/>
              <a:gd name="connsiteX10431" fmla="*/ 5079921 w 7427256"/>
              <a:gd name="connsiteY10431" fmla="*/ 6304359 h 7209248"/>
              <a:gd name="connsiteX10432" fmla="*/ 5062002 w 7427256"/>
              <a:gd name="connsiteY10432" fmla="*/ 6304359 h 7209248"/>
              <a:gd name="connsiteX10433" fmla="*/ 5035124 w 7427256"/>
              <a:gd name="connsiteY10433" fmla="*/ 6322278 h 7209248"/>
              <a:gd name="connsiteX10434" fmla="*/ 5017206 w 7427256"/>
              <a:gd name="connsiteY10434" fmla="*/ 6331237 h 7209248"/>
              <a:gd name="connsiteX10435" fmla="*/ 5012726 w 7427256"/>
              <a:gd name="connsiteY10435" fmla="*/ 6335717 h 7209248"/>
              <a:gd name="connsiteX10436" fmla="*/ 5008246 w 7427256"/>
              <a:gd name="connsiteY10436" fmla="*/ 6340197 h 7209248"/>
              <a:gd name="connsiteX10437" fmla="*/ 4990328 w 7427256"/>
              <a:gd name="connsiteY10437" fmla="*/ 6349156 h 7209248"/>
              <a:gd name="connsiteX10438" fmla="*/ 4985848 w 7427256"/>
              <a:gd name="connsiteY10438" fmla="*/ 6362595 h 7209248"/>
              <a:gd name="connsiteX10439" fmla="*/ 4963450 w 7427256"/>
              <a:gd name="connsiteY10439" fmla="*/ 6367075 h 7209248"/>
              <a:gd name="connsiteX10440" fmla="*/ 4941052 w 7427256"/>
              <a:gd name="connsiteY10440" fmla="*/ 6367075 h 7209248"/>
              <a:gd name="connsiteX10441" fmla="*/ 4936572 w 7427256"/>
              <a:gd name="connsiteY10441" fmla="*/ 6376033 h 7209248"/>
              <a:gd name="connsiteX10442" fmla="*/ 4941052 w 7427256"/>
              <a:gd name="connsiteY10442" fmla="*/ 6393952 h 7209248"/>
              <a:gd name="connsiteX10443" fmla="*/ 4954490 w 7427256"/>
              <a:gd name="connsiteY10443" fmla="*/ 6393952 h 7209248"/>
              <a:gd name="connsiteX10444" fmla="*/ 4990328 w 7427256"/>
              <a:gd name="connsiteY10444" fmla="*/ 6393952 h 7209248"/>
              <a:gd name="connsiteX10445" fmla="*/ 4976889 w 7427256"/>
              <a:gd name="connsiteY10445" fmla="*/ 6398432 h 7209248"/>
              <a:gd name="connsiteX10446" fmla="*/ 4958970 w 7427256"/>
              <a:gd name="connsiteY10446" fmla="*/ 6402911 h 7209248"/>
              <a:gd name="connsiteX10447" fmla="*/ 4936572 w 7427256"/>
              <a:gd name="connsiteY10447" fmla="*/ 6402911 h 7209248"/>
              <a:gd name="connsiteX10448" fmla="*/ 4918654 w 7427256"/>
              <a:gd name="connsiteY10448" fmla="*/ 6402911 h 7209248"/>
              <a:gd name="connsiteX10449" fmla="*/ 4909694 w 7427256"/>
              <a:gd name="connsiteY10449" fmla="*/ 6411871 h 7209248"/>
              <a:gd name="connsiteX10450" fmla="*/ 4900735 w 7427256"/>
              <a:gd name="connsiteY10450" fmla="*/ 6393952 h 7209248"/>
              <a:gd name="connsiteX10451" fmla="*/ 4909694 w 7427256"/>
              <a:gd name="connsiteY10451" fmla="*/ 6367075 h 7209248"/>
              <a:gd name="connsiteX10452" fmla="*/ 4909694 w 7427256"/>
              <a:gd name="connsiteY10452" fmla="*/ 6358115 h 7209248"/>
              <a:gd name="connsiteX10453" fmla="*/ 4891775 w 7427256"/>
              <a:gd name="connsiteY10453" fmla="*/ 6358115 h 7209248"/>
              <a:gd name="connsiteX10454" fmla="*/ 4882816 w 7427256"/>
              <a:gd name="connsiteY10454" fmla="*/ 6376033 h 7209248"/>
              <a:gd name="connsiteX10455" fmla="*/ 4882816 w 7427256"/>
              <a:gd name="connsiteY10455" fmla="*/ 6393952 h 7209248"/>
              <a:gd name="connsiteX10456" fmla="*/ 4882816 w 7427256"/>
              <a:gd name="connsiteY10456" fmla="*/ 6402911 h 7209248"/>
              <a:gd name="connsiteX10457" fmla="*/ 4882816 w 7427256"/>
              <a:gd name="connsiteY10457" fmla="*/ 6456667 h 7209248"/>
              <a:gd name="connsiteX10458" fmla="*/ 4900735 w 7427256"/>
              <a:gd name="connsiteY10458" fmla="*/ 6456667 h 7209248"/>
              <a:gd name="connsiteX10459" fmla="*/ 4909694 w 7427256"/>
              <a:gd name="connsiteY10459" fmla="*/ 6456667 h 7209248"/>
              <a:gd name="connsiteX10460" fmla="*/ 4900735 w 7427256"/>
              <a:gd name="connsiteY10460" fmla="*/ 6447707 h 7209248"/>
              <a:gd name="connsiteX10461" fmla="*/ 4896255 w 7427256"/>
              <a:gd name="connsiteY10461" fmla="*/ 6434269 h 7209248"/>
              <a:gd name="connsiteX10462" fmla="*/ 4909694 w 7427256"/>
              <a:gd name="connsiteY10462" fmla="*/ 6434269 h 7209248"/>
              <a:gd name="connsiteX10463" fmla="*/ 4927612 w 7427256"/>
              <a:gd name="connsiteY10463" fmla="*/ 6434269 h 7209248"/>
              <a:gd name="connsiteX10464" fmla="*/ 4936572 w 7427256"/>
              <a:gd name="connsiteY10464" fmla="*/ 6420830 h 7209248"/>
              <a:gd name="connsiteX10465" fmla="*/ 4950012 w 7427256"/>
              <a:gd name="connsiteY10465" fmla="*/ 6416351 h 7209248"/>
              <a:gd name="connsiteX10466" fmla="*/ 4981369 w 7427256"/>
              <a:gd name="connsiteY10466" fmla="*/ 6416351 h 7209248"/>
              <a:gd name="connsiteX10467" fmla="*/ 5003766 w 7427256"/>
              <a:gd name="connsiteY10467" fmla="*/ 6416351 h 7209248"/>
              <a:gd name="connsiteX10468" fmla="*/ 4999286 w 7427256"/>
              <a:gd name="connsiteY10468" fmla="*/ 6429790 h 7209248"/>
              <a:gd name="connsiteX10469" fmla="*/ 4990328 w 7427256"/>
              <a:gd name="connsiteY10469" fmla="*/ 6429790 h 7209248"/>
              <a:gd name="connsiteX10470" fmla="*/ 4981369 w 7427256"/>
              <a:gd name="connsiteY10470" fmla="*/ 6447707 h 7209248"/>
              <a:gd name="connsiteX10471" fmla="*/ 4981369 w 7427256"/>
              <a:gd name="connsiteY10471" fmla="*/ 6456667 h 7209248"/>
              <a:gd name="connsiteX10472" fmla="*/ 4972409 w 7427256"/>
              <a:gd name="connsiteY10472" fmla="*/ 6465626 h 7209248"/>
              <a:gd name="connsiteX10473" fmla="*/ 4954490 w 7427256"/>
              <a:gd name="connsiteY10473" fmla="*/ 6465626 h 7209248"/>
              <a:gd name="connsiteX10474" fmla="*/ 4927612 w 7427256"/>
              <a:gd name="connsiteY10474" fmla="*/ 6456667 h 7209248"/>
              <a:gd name="connsiteX10475" fmla="*/ 4927612 w 7427256"/>
              <a:gd name="connsiteY10475" fmla="*/ 6465626 h 7209248"/>
              <a:gd name="connsiteX10476" fmla="*/ 4909694 w 7427256"/>
              <a:gd name="connsiteY10476" fmla="*/ 6483545 h 7209248"/>
              <a:gd name="connsiteX10477" fmla="*/ 4882816 w 7427256"/>
              <a:gd name="connsiteY10477" fmla="*/ 6519383 h 7209248"/>
              <a:gd name="connsiteX10478" fmla="*/ 4887296 w 7427256"/>
              <a:gd name="connsiteY10478" fmla="*/ 6523862 h 7209248"/>
              <a:gd name="connsiteX10479" fmla="*/ 4891775 w 7427256"/>
              <a:gd name="connsiteY10479" fmla="*/ 6528342 h 7209248"/>
              <a:gd name="connsiteX10480" fmla="*/ 4891775 w 7427256"/>
              <a:gd name="connsiteY10480" fmla="*/ 6537302 h 7209248"/>
              <a:gd name="connsiteX10481" fmla="*/ 4864898 w 7427256"/>
              <a:gd name="connsiteY10481" fmla="*/ 6537302 h 7209248"/>
              <a:gd name="connsiteX10482" fmla="*/ 4846978 w 7427256"/>
              <a:gd name="connsiteY10482" fmla="*/ 6528342 h 7209248"/>
              <a:gd name="connsiteX10483" fmla="*/ 4860418 w 7427256"/>
              <a:gd name="connsiteY10483" fmla="*/ 6541780 h 7209248"/>
              <a:gd name="connsiteX10484" fmla="*/ 4864898 w 7427256"/>
              <a:gd name="connsiteY10484" fmla="*/ 6555219 h 7209248"/>
              <a:gd name="connsiteX10485" fmla="*/ 4820101 w 7427256"/>
              <a:gd name="connsiteY10485" fmla="*/ 6537302 h 7209248"/>
              <a:gd name="connsiteX10486" fmla="*/ 4784265 w 7427256"/>
              <a:gd name="connsiteY10486" fmla="*/ 6537302 h 7209248"/>
              <a:gd name="connsiteX10487" fmla="*/ 4730508 w 7427256"/>
              <a:gd name="connsiteY10487" fmla="*/ 6537302 h 7209248"/>
              <a:gd name="connsiteX10488" fmla="*/ 4703631 w 7427256"/>
              <a:gd name="connsiteY10488" fmla="*/ 6546260 h 7209248"/>
              <a:gd name="connsiteX10489" fmla="*/ 4721549 w 7427256"/>
              <a:gd name="connsiteY10489" fmla="*/ 6546260 h 7209248"/>
              <a:gd name="connsiteX10490" fmla="*/ 4734988 w 7427256"/>
              <a:gd name="connsiteY10490" fmla="*/ 6546260 h 7209248"/>
              <a:gd name="connsiteX10491" fmla="*/ 4748427 w 7427256"/>
              <a:gd name="connsiteY10491" fmla="*/ 6555219 h 7209248"/>
              <a:gd name="connsiteX10492" fmla="*/ 4766346 w 7427256"/>
              <a:gd name="connsiteY10492" fmla="*/ 6564179 h 7209248"/>
              <a:gd name="connsiteX10493" fmla="*/ 4712589 w 7427256"/>
              <a:gd name="connsiteY10493" fmla="*/ 6564179 h 7209248"/>
              <a:gd name="connsiteX10494" fmla="*/ 4658834 w 7427256"/>
              <a:gd name="connsiteY10494" fmla="*/ 6555219 h 7209248"/>
              <a:gd name="connsiteX10495" fmla="*/ 4663314 w 7427256"/>
              <a:gd name="connsiteY10495" fmla="*/ 6550740 h 7209248"/>
              <a:gd name="connsiteX10496" fmla="*/ 4649874 w 7427256"/>
              <a:gd name="connsiteY10496" fmla="*/ 6546260 h 7209248"/>
              <a:gd name="connsiteX10497" fmla="*/ 4640915 w 7427256"/>
              <a:gd name="connsiteY10497" fmla="*/ 6537302 h 7209248"/>
              <a:gd name="connsiteX10498" fmla="*/ 4658834 w 7427256"/>
              <a:gd name="connsiteY10498" fmla="*/ 6537302 h 7209248"/>
              <a:gd name="connsiteX10499" fmla="*/ 4748427 w 7427256"/>
              <a:gd name="connsiteY10499" fmla="*/ 6510423 h 7209248"/>
              <a:gd name="connsiteX10500" fmla="*/ 4721549 w 7427256"/>
              <a:gd name="connsiteY10500" fmla="*/ 6483545 h 7209248"/>
              <a:gd name="connsiteX10501" fmla="*/ 4712589 w 7427256"/>
              <a:gd name="connsiteY10501" fmla="*/ 6474586 h 7209248"/>
              <a:gd name="connsiteX10502" fmla="*/ 4703631 w 7427256"/>
              <a:gd name="connsiteY10502" fmla="*/ 6474586 h 7209248"/>
              <a:gd name="connsiteX10503" fmla="*/ 4658834 w 7427256"/>
              <a:gd name="connsiteY10503" fmla="*/ 6483545 h 7209248"/>
              <a:gd name="connsiteX10504" fmla="*/ 4658834 w 7427256"/>
              <a:gd name="connsiteY10504" fmla="*/ 6492505 h 7209248"/>
              <a:gd name="connsiteX10505" fmla="*/ 4640915 w 7427256"/>
              <a:gd name="connsiteY10505" fmla="*/ 6492505 h 7209248"/>
              <a:gd name="connsiteX10506" fmla="*/ 4622997 w 7427256"/>
              <a:gd name="connsiteY10506" fmla="*/ 6492505 h 7209248"/>
              <a:gd name="connsiteX10507" fmla="*/ 4614038 w 7427256"/>
              <a:gd name="connsiteY10507" fmla="*/ 6501464 h 7209248"/>
              <a:gd name="connsiteX10508" fmla="*/ 4596119 w 7427256"/>
              <a:gd name="connsiteY10508" fmla="*/ 6510423 h 7209248"/>
              <a:gd name="connsiteX10509" fmla="*/ 4614038 w 7427256"/>
              <a:gd name="connsiteY10509" fmla="*/ 6519383 h 7209248"/>
              <a:gd name="connsiteX10510" fmla="*/ 4631957 w 7427256"/>
              <a:gd name="connsiteY10510" fmla="*/ 6519383 h 7209248"/>
              <a:gd name="connsiteX10511" fmla="*/ 4614038 w 7427256"/>
              <a:gd name="connsiteY10511" fmla="*/ 6528342 h 7209248"/>
              <a:gd name="connsiteX10512" fmla="*/ 4587160 w 7427256"/>
              <a:gd name="connsiteY10512" fmla="*/ 6528342 h 7209248"/>
              <a:gd name="connsiteX10513" fmla="*/ 4533404 w 7427256"/>
              <a:gd name="connsiteY10513" fmla="*/ 6537302 h 7209248"/>
              <a:gd name="connsiteX10514" fmla="*/ 4511006 w 7427256"/>
              <a:gd name="connsiteY10514" fmla="*/ 6546260 h 7209248"/>
              <a:gd name="connsiteX10515" fmla="*/ 4493087 w 7427256"/>
              <a:gd name="connsiteY10515" fmla="*/ 6550740 h 7209248"/>
              <a:gd name="connsiteX10516" fmla="*/ 4497567 w 7427256"/>
              <a:gd name="connsiteY10516" fmla="*/ 6564179 h 7209248"/>
              <a:gd name="connsiteX10517" fmla="*/ 4515485 w 7427256"/>
              <a:gd name="connsiteY10517" fmla="*/ 6564179 h 7209248"/>
              <a:gd name="connsiteX10518" fmla="*/ 4578200 w 7427256"/>
              <a:gd name="connsiteY10518" fmla="*/ 6564179 h 7209248"/>
              <a:gd name="connsiteX10519" fmla="*/ 4596119 w 7427256"/>
              <a:gd name="connsiteY10519" fmla="*/ 6577618 h 7209248"/>
              <a:gd name="connsiteX10520" fmla="*/ 4578200 w 7427256"/>
              <a:gd name="connsiteY10520" fmla="*/ 6591057 h 7209248"/>
              <a:gd name="connsiteX10521" fmla="*/ 4569241 w 7427256"/>
              <a:gd name="connsiteY10521" fmla="*/ 6595537 h 7209248"/>
              <a:gd name="connsiteX10522" fmla="*/ 4578200 w 7427256"/>
              <a:gd name="connsiteY10522" fmla="*/ 6600016 h 7209248"/>
              <a:gd name="connsiteX10523" fmla="*/ 4573721 w 7427256"/>
              <a:gd name="connsiteY10523" fmla="*/ 6600016 h 7209248"/>
              <a:gd name="connsiteX10524" fmla="*/ 4560281 w 7427256"/>
              <a:gd name="connsiteY10524" fmla="*/ 6600016 h 7209248"/>
              <a:gd name="connsiteX10525" fmla="*/ 4542364 w 7427256"/>
              <a:gd name="connsiteY10525" fmla="*/ 6595537 h 7209248"/>
              <a:gd name="connsiteX10526" fmla="*/ 4533404 w 7427256"/>
              <a:gd name="connsiteY10526" fmla="*/ 6608976 h 7209248"/>
              <a:gd name="connsiteX10527" fmla="*/ 4533404 w 7427256"/>
              <a:gd name="connsiteY10527" fmla="*/ 6626894 h 7209248"/>
              <a:gd name="connsiteX10528" fmla="*/ 4497567 w 7427256"/>
              <a:gd name="connsiteY10528" fmla="*/ 6608976 h 7209248"/>
              <a:gd name="connsiteX10529" fmla="*/ 4479648 w 7427256"/>
              <a:gd name="connsiteY10529" fmla="*/ 6600016 h 7209248"/>
              <a:gd name="connsiteX10530" fmla="*/ 4470688 w 7427256"/>
              <a:gd name="connsiteY10530" fmla="*/ 6600016 h 7209248"/>
              <a:gd name="connsiteX10531" fmla="*/ 4466210 w 7427256"/>
              <a:gd name="connsiteY10531" fmla="*/ 6591057 h 7209248"/>
              <a:gd name="connsiteX10532" fmla="*/ 4443811 w 7427256"/>
              <a:gd name="connsiteY10532" fmla="*/ 6591057 h 7209248"/>
              <a:gd name="connsiteX10533" fmla="*/ 4434852 w 7427256"/>
              <a:gd name="connsiteY10533" fmla="*/ 6600016 h 7209248"/>
              <a:gd name="connsiteX10534" fmla="*/ 4461730 w 7427256"/>
              <a:gd name="connsiteY10534" fmla="*/ 6626894 h 7209248"/>
              <a:gd name="connsiteX10535" fmla="*/ 4461730 w 7427256"/>
              <a:gd name="connsiteY10535" fmla="*/ 6635853 h 7209248"/>
              <a:gd name="connsiteX10536" fmla="*/ 4434852 w 7427256"/>
              <a:gd name="connsiteY10536" fmla="*/ 6635853 h 7209248"/>
              <a:gd name="connsiteX10537" fmla="*/ 4421413 w 7427256"/>
              <a:gd name="connsiteY10537" fmla="*/ 6622414 h 7209248"/>
              <a:gd name="connsiteX10538" fmla="*/ 4416933 w 7427256"/>
              <a:gd name="connsiteY10538" fmla="*/ 6617934 h 7209248"/>
              <a:gd name="connsiteX10539" fmla="*/ 4407974 w 7427256"/>
              <a:gd name="connsiteY10539" fmla="*/ 6608976 h 7209248"/>
              <a:gd name="connsiteX10540" fmla="*/ 4354218 w 7427256"/>
              <a:gd name="connsiteY10540" fmla="*/ 6600016 h 7209248"/>
              <a:gd name="connsiteX10541" fmla="*/ 4318380 w 7427256"/>
              <a:gd name="connsiteY10541" fmla="*/ 6604496 h 7209248"/>
              <a:gd name="connsiteX10542" fmla="*/ 4291503 w 7427256"/>
              <a:gd name="connsiteY10542" fmla="*/ 6595537 h 7209248"/>
              <a:gd name="connsiteX10543" fmla="*/ 4273584 w 7427256"/>
              <a:gd name="connsiteY10543" fmla="*/ 6591057 h 7209248"/>
              <a:gd name="connsiteX10544" fmla="*/ 4255666 w 7427256"/>
              <a:gd name="connsiteY10544" fmla="*/ 6600016 h 7209248"/>
              <a:gd name="connsiteX10545" fmla="*/ 4246706 w 7427256"/>
              <a:gd name="connsiteY10545" fmla="*/ 6600016 h 7209248"/>
              <a:gd name="connsiteX10546" fmla="*/ 4201910 w 7427256"/>
              <a:gd name="connsiteY10546" fmla="*/ 6591057 h 7209248"/>
              <a:gd name="connsiteX10547" fmla="*/ 4175032 w 7427256"/>
              <a:gd name="connsiteY10547" fmla="*/ 6582098 h 7209248"/>
              <a:gd name="connsiteX10548" fmla="*/ 4183991 w 7427256"/>
              <a:gd name="connsiteY10548" fmla="*/ 6577618 h 7209248"/>
              <a:gd name="connsiteX10549" fmla="*/ 4206390 w 7427256"/>
              <a:gd name="connsiteY10549" fmla="*/ 6573138 h 7209248"/>
              <a:gd name="connsiteX10550" fmla="*/ 4201910 w 7427256"/>
              <a:gd name="connsiteY10550" fmla="*/ 6564179 h 7209248"/>
              <a:gd name="connsiteX10551" fmla="*/ 4188471 w 7427256"/>
              <a:gd name="connsiteY10551" fmla="*/ 6555219 h 7209248"/>
              <a:gd name="connsiteX10552" fmla="*/ 4183991 w 7427256"/>
              <a:gd name="connsiteY10552" fmla="*/ 6546260 h 7209248"/>
              <a:gd name="connsiteX10553" fmla="*/ 4139194 w 7427256"/>
              <a:gd name="connsiteY10553" fmla="*/ 6573138 h 7209248"/>
              <a:gd name="connsiteX10554" fmla="*/ 4143674 w 7427256"/>
              <a:gd name="connsiteY10554" fmla="*/ 6591057 h 7209248"/>
              <a:gd name="connsiteX10555" fmla="*/ 4166073 w 7427256"/>
              <a:gd name="connsiteY10555" fmla="*/ 6600016 h 7209248"/>
              <a:gd name="connsiteX10556" fmla="*/ 4179512 w 7427256"/>
              <a:gd name="connsiteY10556" fmla="*/ 6600016 h 7209248"/>
              <a:gd name="connsiteX10557" fmla="*/ 4183991 w 7427256"/>
              <a:gd name="connsiteY10557" fmla="*/ 6608976 h 7209248"/>
              <a:gd name="connsiteX10558" fmla="*/ 4161593 w 7427256"/>
              <a:gd name="connsiteY10558" fmla="*/ 6617934 h 7209248"/>
              <a:gd name="connsiteX10559" fmla="*/ 4130236 w 7427256"/>
              <a:gd name="connsiteY10559" fmla="*/ 6617934 h 7209248"/>
              <a:gd name="connsiteX10560" fmla="*/ 4112317 w 7427256"/>
              <a:gd name="connsiteY10560" fmla="*/ 6608976 h 7209248"/>
              <a:gd name="connsiteX10561" fmla="*/ 4103358 w 7427256"/>
              <a:gd name="connsiteY10561" fmla="*/ 6600016 h 7209248"/>
              <a:gd name="connsiteX10562" fmla="*/ 4094398 w 7427256"/>
              <a:gd name="connsiteY10562" fmla="*/ 6608976 h 7209248"/>
              <a:gd name="connsiteX10563" fmla="*/ 4067520 w 7427256"/>
              <a:gd name="connsiteY10563" fmla="*/ 6626894 h 7209248"/>
              <a:gd name="connsiteX10564" fmla="*/ 4040643 w 7427256"/>
              <a:gd name="connsiteY10564" fmla="*/ 6653772 h 7209248"/>
              <a:gd name="connsiteX10565" fmla="*/ 4049601 w 7427256"/>
              <a:gd name="connsiteY10565" fmla="*/ 6658252 h 7209248"/>
              <a:gd name="connsiteX10566" fmla="*/ 4076479 w 7427256"/>
              <a:gd name="connsiteY10566" fmla="*/ 6653772 h 7209248"/>
              <a:gd name="connsiteX10567" fmla="*/ 4094398 w 7427256"/>
              <a:gd name="connsiteY10567" fmla="*/ 6653772 h 7209248"/>
              <a:gd name="connsiteX10568" fmla="*/ 4112317 w 7427256"/>
              <a:gd name="connsiteY10568" fmla="*/ 6653772 h 7209248"/>
              <a:gd name="connsiteX10569" fmla="*/ 4112317 w 7427256"/>
              <a:gd name="connsiteY10569" fmla="*/ 6662731 h 7209248"/>
              <a:gd name="connsiteX10570" fmla="*/ 4107837 w 7427256"/>
              <a:gd name="connsiteY10570" fmla="*/ 6662731 h 7209248"/>
              <a:gd name="connsiteX10571" fmla="*/ 4094398 w 7427256"/>
              <a:gd name="connsiteY10571" fmla="*/ 6662731 h 7209248"/>
              <a:gd name="connsiteX10572" fmla="*/ 4067520 w 7427256"/>
              <a:gd name="connsiteY10572" fmla="*/ 6671690 h 7209248"/>
              <a:gd name="connsiteX10573" fmla="*/ 4067520 w 7427256"/>
              <a:gd name="connsiteY10573" fmla="*/ 6689609 h 7209248"/>
              <a:gd name="connsiteX10574" fmla="*/ 4058561 w 7427256"/>
              <a:gd name="connsiteY10574" fmla="*/ 6712007 h 7209248"/>
              <a:gd name="connsiteX10575" fmla="*/ 4040643 w 7427256"/>
              <a:gd name="connsiteY10575" fmla="*/ 6720966 h 7209248"/>
              <a:gd name="connsiteX10576" fmla="*/ 4022724 w 7427256"/>
              <a:gd name="connsiteY10576" fmla="*/ 6716486 h 7209248"/>
              <a:gd name="connsiteX10577" fmla="*/ 4031683 w 7427256"/>
              <a:gd name="connsiteY10577" fmla="*/ 6734405 h 7209248"/>
              <a:gd name="connsiteX10578" fmla="*/ 4080959 w 7427256"/>
              <a:gd name="connsiteY10578" fmla="*/ 6734405 h 7209248"/>
              <a:gd name="connsiteX10579" fmla="*/ 4103358 w 7427256"/>
              <a:gd name="connsiteY10579" fmla="*/ 6743365 h 7209248"/>
              <a:gd name="connsiteX10580" fmla="*/ 4031683 w 7427256"/>
              <a:gd name="connsiteY10580" fmla="*/ 6752324 h 7209248"/>
              <a:gd name="connsiteX10581" fmla="*/ 3995846 w 7427256"/>
              <a:gd name="connsiteY10581" fmla="*/ 6752324 h 7209248"/>
              <a:gd name="connsiteX10582" fmla="*/ 3964489 w 7427256"/>
              <a:gd name="connsiteY10582" fmla="*/ 6752324 h 7209248"/>
              <a:gd name="connsiteX10583" fmla="*/ 3942090 w 7427256"/>
              <a:gd name="connsiteY10583" fmla="*/ 6752324 h 7209248"/>
              <a:gd name="connsiteX10584" fmla="*/ 3933131 w 7427256"/>
              <a:gd name="connsiteY10584" fmla="*/ 6747844 h 7209248"/>
              <a:gd name="connsiteX10585" fmla="*/ 3951050 w 7427256"/>
              <a:gd name="connsiteY10585" fmla="*/ 6734405 h 7209248"/>
              <a:gd name="connsiteX10586" fmla="*/ 3977927 w 7427256"/>
              <a:gd name="connsiteY10586" fmla="*/ 6707527 h 7209248"/>
              <a:gd name="connsiteX10587" fmla="*/ 3986886 w 7427256"/>
              <a:gd name="connsiteY10587" fmla="*/ 6698569 h 7209248"/>
              <a:gd name="connsiteX10588" fmla="*/ 4049601 w 7427256"/>
              <a:gd name="connsiteY10588" fmla="*/ 6689609 h 7209248"/>
              <a:gd name="connsiteX10589" fmla="*/ 4004805 w 7427256"/>
              <a:gd name="connsiteY10589" fmla="*/ 6671690 h 7209248"/>
              <a:gd name="connsiteX10590" fmla="*/ 3991366 w 7427256"/>
              <a:gd name="connsiteY10590" fmla="*/ 6671690 h 7209248"/>
              <a:gd name="connsiteX10591" fmla="*/ 3986886 w 7427256"/>
              <a:gd name="connsiteY10591" fmla="*/ 6671690 h 7209248"/>
              <a:gd name="connsiteX10592" fmla="*/ 3968967 w 7427256"/>
              <a:gd name="connsiteY10592" fmla="*/ 6662731 h 7209248"/>
              <a:gd name="connsiteX10593" fmla="*/ 3942090 w 7427256"/>
              <a:gd name="connsiteY10593" fmla="*/ 6671690 h 7209248"/>
              <a:gd name="connsiteX10594" fmla="*/ 3924171 w 7427256"/>
              <a:gd name="connsiteY10594" fmla="*/ 6689609 h 7209248"/>
              <a:gd name="connsiteX10595" fmla="*/ 3910732 w 7427256"/>
              <a:gd name="connsiteY10595" fmla="*/ 6707527 h 7209248"/>
              <a:gd name="connsiteX10596" fmla="*/ 3888335 w 7427256"/>
              <a:gd name="connsiteY10596" fmla="*/ 6725446 h 7209248"/>
              <a:gd name="connsiteX10597" fmla="*/ 3834578 w 7427256"/>
              <a:gd name="connsiteY10597" fmla="*/ 6752324 h 7209248"/>
              <a:gd name="connsiteX10598" fmla="*/ 3807700 w 7427256"/>
              <a:gd name="connsiteY10598" fmla="*/ 6752324 h 7209248"/>
              <a:gd name="connsiteX10599" fmla="*/ 3767384 w 7427256"/>
              <a:gd name="connsiteY10599" fmla="*/ 6752324 h 7209248"/>
              <a:gd name="connsiteX10600" fmla="*/ 3709149 w 7427256"/>
              <a:gd name="connsiteY10600" fmla="*/ 6752324 h 7209248"/>
              <a:gd name="connsiteX10601" fmla="*/ 3682270 w 7427256"/>
              <a:gd name="connsiteY10601" fmla="*/ 6770243 h 7209248"/>
              <a:gd name="connsiteX10602" fmla="*/ 3673311 w 7427256"/>
              <a:gd name="connsiteY10602" fmla="*/ 6788161 h 7209248"/>
              <a:gd name="connsiteX10603" fmla="*/ 3664352 w 7427256"/>
              <a:gd name="connsiteY10603" fmla="*/ 6797120 h 7209248"/>
              <a:gd name="connsiteX10604" fmla="*/ 3659872 w 7427256"/>
              <a:gd name="connsiteY10604" fmla="*/ 6788161 h 7209248"/>
              <a:gd name="connsiteX10605" fmla="*/ 3664352 w 7427256"/>
              <a:gd name="connsiteY10605" fmla="*/ 6779201 h 7209248"/>
              <a:gd name="connsiteX10606" fmla="*/ 3646433 w 7427256"/>
              <a:gd name="connsiteY10606" fmla="*/ 6752324 h 7209248"/>
              <a:gd name="connsiteX10607" fmla="*/ 3601637 w 7427256"/>
              <a:gd name="connsiteY10607" fmla="*/ 6743365 h 7209248"/>
              <a:gd name="connsiteX10608" fmla="*/ 3565799 w 7427256"/>
              <a:gd name="connsiteY10608" fmla="*/ 6734405 h 7209248"/>
              <a:gd name="connsiteX10609" fmla="*/ 3565799 w 7427256"/>
              <a:gd name="connsiteY10609" fmla="*/ 6716486 h 7209248"/>
              <a:gd name="connsiteX10610" fmla="*/ 3538922 w 7427256"/>
              <a:gd name="connsiteY10610" fmla="*/ 6716486 h 7209248"/>
              <a:gd name="connsiteX10611" fmla="*/ 3538922 w 7427256"/>
              <a:gd name="connsiteY10611" fmla="*/ 6734405 h 7209248"/>
              <a:gd name="connsiteX10612" fmla="*/ 3538922 w 7427256"/>
              <a:gd name="connsiteY10612" fmla="*/ 6747844 h 7209248"/>
              <a:gd name="connsiteX10613" fmla="*/ 3529963 w 7427256"/>
              <a:gd name="connsiteY10613" fmla="*/ 6761283 h 7209248"/>
              <a:gd name="connsiteX10614" fmla="*/ 3521003 w 7427256"/>
              <a:gd name="connsiteY10614" fmla="*/ 6770243 h 7209248"/>
              <a:gd name="connsiteX10615" fmla="*/ 3512044 w 7427256"/>
              <a:gd name="connsiteY10615" fmla="*/ 6761283 h 7209248"/>
              <a:gd name="connsiteX10616" fmla="*/ 3494125 w 7427256"/>
              <a:gd name="connsiteY10616" fmla="*/ 6743365 h 7209248"/>
              <a:gd name="connsiteX10617" fmla="*/ 3467248 w 7427256"/>
              <a:gd name="connsiteY10617" fmla="*/ 6747844 h 7209248"/>
              <a:gd name="connsiteX10618" fmla="*/ 3458288 w 7427256"/>
              <a:gd name="connsiteY10618" fmla="*/ 6743365 h 7209248"/>
              <a:gd name="connsiteX10619" fmla="*/ 3440370 w 7427256"/>
              <a:gd name="connsiteY10619" fmla="*/ 6725446 h 7209248"/>
              <a:gd name="connsiteX10620" fmla="*/ 3404532 w 7427256"/>
              <a:gd name="connsiteY10620" fmla="*/ 6689609 h 7209248"/>
              <a:gd name="connsiteX10621" fmla="*/ 3413491 w 7427256"/>
              <a:gd name="connsiteY10621" fmla="*/ 6680650 h 7209248"/>
              <a:gd name="connsiteX10622" fmla="*/ 3431410 w 7427256"/>
              <a:gd name="connsiteY10622" fmla="*/ 6671690 h 7209248"/>
              <a:gd name="connsiteX10623" fmla="*/ 3449329 w 7427256"/>
              <a:gd name="connsiteY10623" fmla="*/ 6653772 h 7209248"/>
              <a:gd name="connsiteX10624" fmla="*/ 3458288 w 7427256"/>
              <a:gd name="connsiteY10624" fmla="*/ 6671690 h 7209248"/>
              <a:gd name="connsiteX10625" fmla="*/ 3449329 w 7427256"/>
              <a:gd name="connsiteY10625" fmla="*/ 6680650 h 7209248"/>
              <a:gd name="connsiteX10626" fmla="*/ 3476206 w 7427256"/>
              <a:gd name="connsiteY10626" fmla="*/ 6671690 h 7209248"/>
              <a:gd name="connsiteX10627" fmla="*/ 3512044 w 7427256"/>
              <a:gd name="connsiteY10627" fmla="*/ 6671690 h 7209248"/>
              <a:gd name="connsiteX10628" fmla="*/ 3534442 w 7427256"/>
              <a:gd name="connsiteY10628" fmla="*/ 6667211 h 7209248"/>
              <a:gd name="connsiteX10629" fmla="*/ 3565799 w 7427256"/>
              <a:gd name="connsiteY10629" fmla="*/ 6667211 h 7209248"/>
              <a:gd name="connsiteX10630" fmla="*/ 3592677 w 7427256"/>
              <a:gd name="connsiteY10630" fmla="*/ 6671690 h 7209248"/>
              <a:gd name="connsiteX10631" fmla="*/ 3610596 w 7427256"/>
              <a:gd name="connsiteY10631" fmla="*/ 6680650 h 7209248"/>
              <a:gd name="connsiteX10632" fmla="*/ 3619556 w 7427256"/>
              <a:gd name="connsiteY10632" fmla="*/ 6680650 h 7209248"/>
              <a:gd name="connsiteX10633" fmla="*/ 3637473 w 7427256"/>
              <a:gd name="connsiteY10633" fmla="*/ 6689609 h 7209248"/>
              <a:gd name="connsiteX10634" fmla="*/ 3646433 w 7427256"/>
              <a:gd name="connsiteY10634" fmla="*/ 6698569 h 7209248"/>
              <a:gd name="connsiteX10635" fmla="*/ 3655392 w 7427256"/>
              <a:gd name="connsiteY10635" fmla="*/ 6707527 h 7209248"/>
              <a:gd name="connsiteX10636" fmla="*/ 3664352 w 7427256"/>
              <a:gd name="connsiteY10636" fmla="*/ 6716486 h 7209248"/>
              <a:gd name="connsiteX10637" fmla="*/ 3673311 w 7427256"/>
              <a:gd name="connsiteY10637" fmla="*/ 6707527 h 7209248"/>
              <a:gd name="connsiteX10638" fmla="*/ 3668831 w 7427256"/>
              <a:gd name="connsiteY10638" fmla="*/ 6698569 h 7209248"/>
              <a:gd name="connsiteX10639" fmla="*/ 3682270 w 7427256"/>
              <a:gd name="connsiteY10639" fmla="*/ 6698569 h 7209248"/>
              <a:gd name="connsiteX10640" fmla="*/ 3691230 w 7427256"/>
              <a:gd name="connsiteY10640" fmla="*/ 6680650 h 7209248"/>
              <a:gd name="connsiteX10641" fmla="*/ 3682270 w 7427256"/>
              <a:gd name="connsiteY10641" fmla="*/ 6680650 h 7209248"/>
              <a:gd name="connsiteX10642" fmla="*/ 3664352 w 7427256"/>
              <a:gd name="connsiteY10642" fmla="*/ 6689609 h 7209248"/>
              <a:gd name="connsiteX10643" fmla="*/ 3673311 w 7427256"/>
              <a:gd name="connsiteY10643" fmla="*/ 6671690 h 7209248"/>
              <a:gd name="connsiteX10644" fmla="*/ 3664352 w 7427256"/>
              <a:gd name="connsiteY10644" fmla="*/ 6662731 h 7209248"/>
              <a:gd name="connsiteX10645" fmla="*/ 3650913 w 7427256"/>
              <a:gd name="connsiteY10645" fmla="*/ 6662731 h 7209248"/>
              <a:gd name="connsiteX10646" fmla="*/ 3637473 w 7427256"/>
              <a:gd name="connsiteY10646" fmla="*/ 6662731 h 7209248"/>
              <a:gd name="connsiteX10647" fmla="*/ 3628515 w 7427256"/>
              <a:gd name="connsiteY10647" fmla="*/ 6671690 h 7209248"/>
              <a:gd name="connsiteX10648" fmla="*/ 3601637 w 7427256"/>
              <a:gd name="connsiteY10648" fmla="*/ 6662731 h 7209248"/>
              <a:gd name="connsiteX10649" fmla="*/ 3579238 w 7427256"/>
              <a:gd name="connsiteY10649" fmla="*/ 6662731 h 7209248"/>
              <a:gd name="connsiteX10650" fmla="*/ 3574759 w 7427256"/>
              <a:gd name="connsiteY10650" fmla="*/ 6653772 h 7209248"/>
              <a:gd name="connsiteX10651" fmla="*/ 3565799 w 7427256"/>
              <a:gd name="connsiteY10651" fmla="*/ 6635853 h 7209248"/>
              <a:gd name="connsiteX10652" fmla="*/ 3574759 w 7427256"/>
              <a:gd name="connsiteY10652" fmla="*/ 6635853 h 7209248"/>
              <a:gd name="connsiteX10653" fmla="*/ 3583718 w 7427256"/>
              <a:gd name="connsiteY10653" fmla="*/ 6626894 h 7209248"/>
              <a:gd name="connsiteX10654" fmla="*/ 3570279 w 7427256"/>
              <a:gd name="connsiteY10654" fmla="*/ 6622414 h 7209248"/>
              <a:gd name="connsiteX10655" fmla="*/ 3565799 w 7427256"/>
              <a:gd name="connsiteY10655" fmla="*/ 6626894 h 7209248"/>
              <a:gd name="connsiteX10656" fmla="*/ 3556841 w 7427256"/>
              <a:gd name="connsiteY10656" fmla="*/ 6617934 h 7209248"/>
              <a:gd name="connsiteX10657" fmla="*/ 3565799 w 7427256"/>
              <a:gd name="connsiteY10657" fmla="*/ 6608976 h 7209248"/>
              <a:gd name="connsiteX10658" fmla="*/ 3552361 w 7427256"/>
              <a:gd name="connsiteY10658" fmla="*/ 6604496 h 7209248"/>
              <a:gd name="connsiteX10659" fmla="*/ 3529963 w 7427256"/>
              <a:gd name="connsiteY10659" fmla="*/ 6600016 h 7209248"/>
              <a:gd name="connsiteX10660" fmla="*/ 3525483 w 7427256"/>
              <a:gd name="connsiteY10660" fmla="*/ 6595537 h 7209248"/>
              <a:gd name="connsiteX10661" fmla="*/ 3512044 w 7427256"/>
              <a:gd name="connsiteY10661" fmla="*/ 6591057 h 7209248"/>
              <a:gd name="connsiteX10662" fmla="*/ 3494125 w 7427256"/>
              <a:gd name="connsiteY10662" fmla="*/ 6591057 h 7209248"/>
              <a:gd name="connsiteX10663" fmla="*/ 3480686 w 7427256"/>
              <a:gd name="connsiteY10663" fmla="*/ 6577618 h 7209248"/>
              <a:gd name="connsiteX10664" fmla="*/ 3467248 w 7427256"/>
              <a:gd name="connsiteY10664" fmla="*/ 6573138 h 7209248"/>
              <a:gd name="connsiteX10665" fmla="*/ 3458288 w 7427256"/>
              <a:gd name="connsiteY10665" fmla="*/ 6577618 h 7209248"/>
              <a:gd name="connsiteX10666" fmla="*/ 3458288 w 7427256"/>
              <a:gd name="connsiteY10666" fmla="*/ 6591057 h 7209248"/>
              <a:gd name="connsiteX10667" fmla="*/ 3449329 w 7427256"/>
              <a:gd name="connsiteY10667" fmla="*/ 6600016 h 7209248"/>
              <a:gd name="connsiteX10668" fmla="*/ 3440370 w 7427256"/>
              <a:gd name="connsiteY10668" fmla="*/ 6617934 h 7209248"/>
              <a:gd name="connsiteX10669" fmla="*/ 3435890 w 7427256"/>
              <a:gd name="connsiteY10669" fmla="*/ 6644812 h 7209248"/>
              <a:gd name="connsiteX10670" fmla="*/ 3422451 w 7427256"/>
              <a:gd name="connsiteY10670" fmla="*/ 6649292 h 7209248"/>
              <a:gd name="connsiteX10671" fmla="*/ 3404532 w 7427256"/>
              <a:gd name="connsiteY10671" fmla="*/ 6653772 h 7209248"/>
              <a:gd name="connsiteX10672" fmla="*/ 3395572 w 7427256"/>
              <a:gd name="connsiteY10672" fmla="*/ 6671690 h 7209248"/>
              <a:gd name="connsiteX10673" fmla="*/ 3377655 w 7427256"/>
              <a:gd name="connsiteY10673" fmla="*/ 6689609 h 7209248"/>
              <a:gd name="connsiteX10674" fmla="*/ 3364216 w 7427256"/>
              <a:gd name="connsiteY10674" fmla="*/ 6689609 h 7209248"/>
              <a:gd name="connsiteX10675" fmla="*/ 3359736 w 7427256"/>
              <a:gd name="connsiteY10675" fmla="*/ 6685129 h 7209248"/>
              <a:gd name="connsiteX10676" fmla="*/ 3368695 w 7427256"/>
              <a:gd name="connsiteY10676" fmla="*/ 6680650 h 7209248"/>
              <a:gd name="connsiteX10677" fmla="*/ 3377655 w 7427256"/>
              <a:gd name="connsiteY10677" fmla="*/ 6680650 h 7209248"/>
              <a:gd name="connsiteX10678" fmla="*/ 3386614 w 7427256"/>
              <a:gd name="connsiteY10678" fmla="*/ 6671690 h 7209248"/>
              <a:gd name="connsiteX10679" fmla="*/ 3377655 w 7427256"/>
              <a:gd name="connsiteY10679" fmla="*/ 6671690 h 7209248"/>
              <a:gd name="connsiteX10680" fmla="*/ 3386614 w 7427256"/>
              <a:gd name="connsiteY10680" fmla="*/ 6644812 h 7209248"/>
              <a:gd name="connsiteX10681" fmla="*/ 3413491 w 7427256"/>
              <a:gd name="connsiteY10681" fmla="*/ 6626894 h 7209248"/>
              <a:gd name="connsiteX10682" fmla="*/ 3431410 w 7427256"/>
              <a:gd name="connsiteY10682" fmla="*/ 6626894 h 7209248"/>
              <a:gd name="connsiteX10683" fmla="*/ 3413491 w 7427256"/>
              <a:gd name="connsiteY10683" fmla="*/ 6617934 h 7209248"/>
              <a:gd name="connsiteX10684" fmla="*/ 3395572 w 7427256"/>
              <a:gd name="connsiteY10684" fmla="*/ 6600016 h 7209248"/>
              <a:gd name="connsiteX10685" fmla="*/ 3386614 w 7427256"/>
              <a:gd name="connsiteY10685" fmla="*/ 6600016 h 7209248"/>
              <a:gd name="connsiteX10686" fmla="*/ 3373175 w 7427256"/>
              <a:gd name="connsiteY10686" fmla="*/ 6604496 h 7209248"/>
              <a:gd name="connsiteX10687" fmla="*/ 3377655 w 7427256"/>
              <a:gd name="connsiteY10687" fmla="*/ 6591057 h 7209248"/>
              <a:gd name="connsiteX10688" fmla="*/ 3368695 w 7427256"/>
              <a:gd name="connsiteY10688" fmla="*/ 6573138 h 7209248"/>
              <a:gd name="connsiteX10689" fmla="*/ 3359736 w 7427256"/>
              <a:gd name="connsiteY10689" fmla="*/ 6564179 h 7209248"/>
              <a:gd name="connsiteX10690" fmla="*/ 3332858 w 7427256"/>
              <a:gd name="connsiteY10690" fmla="*/ 6564179 h 7209248"/>
              <a:gd name="connsiteX10691" fmla="*/ 3337337 w 7427256"/>
              <a:gd name="connsiteY10691" fmla="*/ 6550740 h 7209248"/>
              <a:gd name="connsiteX10692" fmla="*/ 3314940 w 7427256"/>
              <a:gd name="connsiteY10692" fmla="*/ 6555219 h 7209248"/>
              <a:gd name="connsiteX10693" fmla="*/ 3297021 w 7427256"/>
              <a:gd name="connsiteY10693" fmla="*/ 6564179 h 7209248"/>
              <a:gd name="connsiteX10694" fmla="*/ 3279102 w 7427256"/>
              <a:gd name="connsiteY10694" fmla="*/ 6564179 h 7209248"/>
              <a:gd name="connsiteX10695" fmla="*/ 3270143 w 7427256"/>
              <a:gd name="connsiteY10695" fmla="*/ 6564179 h 7209248"/>
              <a:gd name="connsiteX10696" fmla="*/ 3256704 w 7427256"/>
              <a:gd name="connsiteY10696" fmla="*/ 6577618 h 7209248"/>
              <a:gd name="connsiteX10697" fmla="*/ 3234305 w 7427256"/>
              <a:gd name="connsiteY10697" fmla="*/ 6591057 h 7209248"/>
              <a:gd name="connsiteX10698" fmla="*/ 3225347 w 7427256"/>
              <a:gd name="connsiteY10698" fmla="*/ 6600016 h 7209248"/>
              <a:gd name="connsiteX10699" fmla="*/ 3216387 w 7427256"/>
              <a:gd name="connsiteY10699" fmla="*/ 6600016 h 7209248"/>
              <a:gd name="connsiteX10700" fmla="*/ 3211908 w 7427256"/>
              <a:gd name="connsiteY10700" fmla="*/ 6604496 h 7209248"/>
              <a:gd name="connsiteX10701" fmla="*/ 3211908 w 7427256"/>
              <a:gd name="connsiteY10701" fmla="*/ 6608976 h 7209248"/>
              <a:gd name="connsiteX10702" fmla="*/ 3216387 w 7427256"/>
              <a:gd name="connsiteY10702" fmla="*/ 6608976 h 7209248"/>
              <a:gd name="connsiteX10703" fmla="*/ 3225347 w 7427256"/>
              <a:gd name="connsiteY10703" fmla="*/ 6626894 h 7209248"/>
              <a:gd name="connsiteX10704" fmla="*/ 3207428 w 7427256"/>
              <a:gd name="connsiteY10704" fmla="*/ 6631373 h 7209248"/>
              <a:gd name="connsiteX10705" fmla="*/ 3198469 w 7427256"/>
              <a:gd name="connsiteY10705" fmla="*/ 6613454 h 7209248"/>
              <a:gd name="connsiteX10706" fmla="*/ 3189509 w 7427256"/>
              <a:gd name="connsiteY10706" fmla="*/ 6595537 h 7209248"/>
              <a:gd name="connsiteX10707" fmla="*/ 3180550 w 7427256"/>
              <a:gd name="connsiteY10707" fmla="*/ 6582098 h 7209248"/>
              <a:gd name="connsiteX10708" fmla="*/ 3176070 w 7427256"/>
              <a:gd name="connsiteY10708" fmla="*/ 6568658 h 7209248"/>
              <a:gd name="connsiteX10709" fmla="*/ 3176070 w 7427256"/>
              <a:gd name="connsiteY10709" fmla="*/ 6559699 h 7209248"/>
              <a:gd name="connsiteX10710" fmla="*/ 3180550 w 7427256"/>
              <a:gd name="connsiteY10710" fmla="*/ 6555219 h 7209248"/>
              <a:gd name="connsiteX10711" fmla="*/ 3216387 w 7427256"/>
              <a:gd name="connsiteY10711" fmla="*/ 6582098 h 7209248"/>
              <a:gd name="connsiteX10712" fmla="*/ 3216387 w 7427256"/>
              <a:gd name="connsiteY10712" fmla="*/ 6573138 h 7209248"/>
              <a:gd name="connsiteX10713" fmla="*/ 3207428 w 7427256"/>
              <a:gd name="connsiteY10713" fmla="*/ 6573138 h 7209248"/>
              <a:gd name="connsiteX10714" fmla="*/ 3216387 w 7427256"/>
              <a:gd name="connsiteY10714" fmla="*/ 6555219 h 7209248"/>
              <a:gd name="connsiteX10715" fmla="*/ 3207428 w 7427256"/>
              <a:gd name="connsiteY10715" fmla="*/ 6546260 h 7209248"/>
              <a:gd name="connsiteX10716" fmla="*/ 3180550 w 7427256"/>
              <a:gd name="connsiteY10716" fmla="*/ 6546260 h 7209248"/>
              <a:gd name="connsiteX10717" fmla="*/ 3149193 w 7427256"/>
              <a:gd name="connsiteY10717" fmla="*/ 6546260 h 7209248"/>
              <a:gd name="connsiteX10718" fmla="*/ 3135754 w 7427256"/>
              <a:gd name="connsiteY10718" fmla="*/ 6546260 h 7209248"/>
              <a:gd name="connsiteX10719" fmla="*/ 3131274 w 7427256"/>
              <a:gd name="connsiteY10719" fmla="*/ 6528342 h 7209248"/>
              <a:gd name="connsiteX10720" fmla="*/ 3099916 w 7427256"/>
              <a:gd name="connsiteY10720" fmla="*/ 6519383 h 7209248"/>
              <a:gd name="connsiteX10721" fmla="*/ 3081997 w 7427256"/>
              <a:gd name="connsiteY10721" fmla="*/ 6528342 h 7209248"/>
              <a:gd name="connsiteX10722" fmla="*/ 3090957 w 7427256"/>
              <a:gd name="connsiteY10722" fmla="*/ 6546260 h 7209248"/>
              <a:gd name="connsiteX10723" fmla="*/ 3081997 w 7427256"/>
              <a:gd name="connsiteY10723" fmla="*/ 6546260 h 7209248"/>
              <a:gd name="connsiteX10724" fmla="*/ 3073038 w 7427256"/>
              <a:gd name="connsiteY10724" fmla="*/ 6546260 h 7209248"/>
              <a:gd name="connsiteX10725" fmla="*/ 3064078 w 7427256"/>
              <a:gd name="connsiteY10725" fmla="*/ 6528342 h 7209248"/>
              <a:gd name="connsiteX10726" fmla="*/ 3064078 w 7427256"/>
              <a:gd name="connsiteY10726" fmla="*/ 6510423 h 7209248"/>
              <a:gd name="connsiteX10727" fmla="*/ 3077518 w 7427256"/>
              <a:gd name="connsiteY10727" fmla="*/ 6501464 h 7209248"/>
              <a:gd name="connsiteX10728" fmla="*/ 3081997 w 7427256"/>
              <a:gd name="connsiteY10728" fmla="*/ 6492505 h 7209248"/>
              <a:gd name="connsiteX10729" fmla="*/ 3081997 w 7427256"/>
              <a:gd name="connsiteY10729" fmla="*/ 6483545 h 7209248"/>
              <a:gd name="connsiteX10730" fmla="*/ 3090957 w 7427256"/>
              <a:gd name="connsiteY10730" fmla="*/ 6474586 h 7209248"/>
              <a:gd name="connsiteX10731" fmla="*/ 3055120 w 7427256"/>
              <a:gd name="connsiteY10731" fmla="*/ 6510423 h 7209248"/>
              <a:gd name="connsiteX10732" fmla="*/ 3050640 w 7427256"/>
              <a:gd name="connsiteY10732" fmla="*/ 6523862 h 7209248"/>
              <a:gd name="connsiteX10733" fmla="*/ 3046161 w 7427256"/>
              <a:gd name="connsiteY10733" fmla="*/ 6532822 h 7209248"/>
              <a:gd name="connsiteX10734" fmla="*/ 3046161 w 7427256"/>
              <a:gd name="connsiteY10734" fmla="*/ 6537302 h 7209248"/>
              <a:gd name="connsiteX10735" fmla="*/ 3046161 w 7427256"/>
              <a:gd name="connsiteY10735" fmla="*/ 6555219 h 7209248"/>
              <a:gd name="connsiteX10736" fmla="*/ 3028242 w 7427256"/>
              <a:gd name="connsiteY10736" fmla="*/ 6555219 h 7209248"/>
              <a:gd name="connsiteX10737" fmla="*/ 3001364 w 7427256"/>
              <a:gd name="connsiteY10737" fmla="*/ 6564179 h 7209248"/>
              <a:gd name="connsiteX10738" fmla="*/ 3010323 w 7427256"/>
              <a:gd name="connsiteY10738" fmla="*/ 6555219 h 7209248"/>
              <a:gd name="connsiteX10739" fmla="*/ 3023762 w 7427256"/>
              <a:gd name="connsiteY10739" fmla="*/ 6550740 h 7209248"/>
              <a:gd name="connsiteX10740" fmla="*/ 3028242 w 7427256"/>
              <a:gd name="connsiteY10740" fmla="*/ 6537302 h 7209248"/>
              <a:gd name="connsiteX10741" fmla="*/ 3028242 w 7427256"/>
              <a:gd name="connsiteY10741" fmla="*/ 6528342 h 7209248"/>
              <a:gd name="connsiteX10742" fmla="*/ 3019282 w 7427256"/>
              <a:gd name="connsiteY10742" fmla="*/ 6528342 h 7209248"/>
              <a:gd name="connsiteX10743" fmla="*/ 2992404 w 7427256"/>
              <a:gd name="connsiteY10743" fmla="*/ 6528342 h 7209248"/>
              <a:gd name="connsiteX10744" fmla="*/ 2965527 w 7427256"/>
              <a:gd name="connsiteY10744" fmla="*/ 6510423 h 7209248"/>
              <a:gd name="connsiteX10745" fmla="*/ 2987926 w 7427256"/>
              <a:gd name="connsiteY10745" fmla="*/ 6510423 h 7209248"/>
              <a:gd name="connsiteX10746" fmla="*/ 3001364 w 7427256"/>
              <a:gd name="connsiteY10746" fmla="*/ 6505944 h 7209248"/>
              <a:gd name="connsiteX10747" fmla="*/ 2987926 w 7427256"/>
              <a:gd name="connsiteY10747" fmla="*/ 6492505 h 7209248"/>
              <a:gd name="connsiteX10748" fmla="*/ 2970007 w 7427256"/>
              <a:gd name="connsiteY10748" fmla="*/ 6488025 h 7209248"/>
              <a:gd name="connsiteX10749" fmla="*/ 2956568 w 7427256"/>
              <a:gd name="connsiteY10749" fmla="*/ 6492505 h 7209248"/>
              <a:gd name="connsiteX10750" fmla="*/ 2965527 w 7427256"/>
              <a:gd name="connsiteY10750" fmla="*/ 6474586 h 7209248"/>
              <a:gd name="connsiteX10751" fmla="*/ 2974486 w 7427256"/>
              <a:gd name="connsiteY10751" fmla="*/ 6465626 h 7209248"/>
              <a:gd name="connsiteX10752" fmla="*/ 2947608 w 7427256"/>
              <a:gd name="connsiteY10752" fmla="*/ 6465626 h 7209248"/>
              <a:gd name="connsiteX10753" fmla="*/ 2907291 w 7427256"/>
              <a:gd name="connsiteY10753" fmla="*/ 6447707 h 7209248"/>
              <a:gd name="connsiteX10754" fmla="*/ 2893853 w 7427256"/>
              <a:gd name="connsiteY10754" fmla="*/ 6447707 h 7209248"/>
              <a:gd name="connsiteX10755" fmla="*/ 2902811 w 7427256"/>
              <a:gd name="connsiteY10755" fmla="*/ 6465626 h 7209248"/>
              <a:gd name="connsiteX10756" fmla="*/ 2898331 w 7427256"/>
              <a:gd name="connsiteY10756" fmla="*/ 6479065 h 7209248"/>
              <a:gd name="connsiteX10757" fmla="*/ 2884893 w 7427256"/>
              <a:gd name="connsiteY10757" fmla="*/ 6483545 h 7209248"/>
              <a:gd name="connsiteX10758" fmla="*/ 2875934 w 7427256"/>
              <a:gd name="connsiteY10758" fmla="*/ 6492505 h 7209248"/>
              <a:gd name="connsiteX10759" fmla="*/ 2893853 w 7427256"/>
              <a:gd name="connsiteY10759" fmla="*/ 6510423 h 7209248"/>
              <a:gd name="connsiteX10760" fmla="*/ 2902811 w 7427256"/>
              <a:gd name="connsiteY10760" fmla="*/ 6492505 h 7209248"/>
              <a:gd name="connsiteX10761" fmla="*/ 2911772 w 7427256"/>
              <a:gd name="connsiteY10761" fmla="*/ 6483545 h 7209248"/>
              <a:gd name="connsiteX10762" fmla="*/ 2916250 w 7427256"/>
              <a:gd name="connsiteY10762" fmla="*/ 6492505 h 7209248"/>
              <a:gd name="connsiteX10763" fmla="*/ 2929689 w 7427256"/>
              <a:gd name="connsiteY10763" fmla="*/ 6492505 h 7209248"/>
              <a:gd name="connsiteX10764" fmla="*/ 2938649 w 7427256"/>
              <a:gd name="connsiteY10764" fmla="*/ 6501464 h 7209248"/>
              <a:gd name="connsiteX10765" fmla="*/ 2925210 w 7427256"/>
              <a:gd name="connsiteY10765" fmla="*/ 6510423 h 7209248"/>
              <a:gd name="connsiteX10766" fmla="*/ 2911772 w 7427256"/>
              <a:gd name="connsiteY10766" fmla="*/ 6510423 h 7209248"/>
              <a:gd name="connsiteX10767" fmla="*/ 2902811 w 7427256"/>
              <a:gd name="connsiteY10767" fmla="*/ 6514903 h 7209248"/>
              <a:gd name="connsiteX10768" fmla="*/ 2902811 w 7427256"/>
              <a:gd name="connsiteY10768" fmla="*/ 6519383 h 7209248"/>
              <a:gd name="connsiteX10769" fmla="*/ 2893853 w 7427256"/>
              <a:gd name="connsiteY10769" fmla="*/ 6528342 h 7209248"/>
              <a:gd name="connsiteX10770" fmla="*/ 2875934 w 7427256"/>
              <a:gd name="connsiteY10770" fmla="*/ 6528342 h 7209248"/>
              <a:gd name="connsiteX10771" fmla="*/ 2871454 w 7427256"/>
              <a:gd name="connsiteY10771" fmla="*/ 6519383 h 7209248"/>
              <a:gd name="connsiteX10772" fmla="*/ 2866975 w 7427256"/>
              <a:gd name="connsiteY10772" fmla="*/ 6528342 h 7209248"/>
              <a:gd name="connsiteX10773" fmla="*/ 2853535 w 7427256"/>
              <a:gd name="connsiteY10773" fmla="*/ 6541780 h 7209248"/>
              <a:gd name="connsiteX10774" fmla="*/ 2844576 w 7427256"/>
              <a:gd name="connsiteY10774" fmla="*/ 6555219 h 7209248"/>
              <a:gd name="connsiteX10775" fmla="*/ 2840096 w 7427256"/>
              <a:gd name="connsiteY10775" fmla="*/ 6564179 h 7209248"/>
              <a:gd name="connsiteX10776" fmla="*/ 2826657 w 7427256"/>
              <a:gd name="connsiteY10776" fmla="*/ 6564179 h 7209248"/>
              <a:gd name="connsiteX10777" fmla="*/ 2822177 w 7427256"/>
              <a:gd name="connsiteY10777" fmla="*/ 6564179 h 7209248"/>
              <a:gd name="connsiteX10778" fmla="*/ 2822177 w 7427256"/>
              <a:gd name="connsiteY10778" fmla="*/ 6546260 h 7209248"/>
              <a:gd name="connsiteX10779" fmla="*/ 2813219 w 7427256"/>
              <a:gd name="connsiteY10779" fmla="*/ 6528342 h 7209248"/>
              <a:gd name="connsiteX10780" fmla="*/ 2813219 w 7427256"/>
              <a:gd name="connsiteY10780" fmla="*/ 6519383 h 7209248"/>
              <a:gd name="connsiteX10781" fmla="*/ 2822177 w 7427256"/>
              <a:gd name="connsiteY10781" fmla="*/ 6519383 h 7209248"/>
              <a:gd name="connsiteX10782" fmla="*/ 2826657 w 7427256"/>
              <a:gd name="connsiteY10782" fmla="*/ 6528342 h 7209248"/>
              <a:gd name="connsiteX10783" fmla="*/ 2831137 w 7427256"/>
              <a:gd name="connsiteY10783" fmla="*/ 6514903 h 7209248"/>
              <a:gd name="connsiteX10784" fmla="*/ 2840096 w 7427256"/>
              <a:gd name="connsiteY10784" fmla="*/ 6501464 h 7209248"/>
              <a:gd name="connsiteX10785" fmla="*/ 2840096 w 7427256"/>
              <a:gd name="connsiteY10785" fmla="*/ 6483545 h 7209248"/>
              <a:gd name="connsiteX10786" fmla="*/ 2847375 w 7427256"/>
              <a:gd name="connsiteY10786" fmla="*/ 6483545 h 7209248"/>
              <a:gd name="connsiteX10787" fmla="*/ 2849056 w 7427256"/>
              <a:gd name="connsiteY10787" fmla="*/ 6483545 h 7209248"/>
              <a:gd name="connsiteX10788" fmla="*/ 2844576 w 7427256"/>
              <a:gd name="connsiteY10788" fmla="*/ 6474586 h 7209248"/>
              <a:gd name="connsiteX10789" fmla="*/ 2849056 w 7427256"/>
              <a:gd name="connsiteY10789" fmla="*/ 6474586 h 7209248"/>
              <a:gd name="connsiteX10790" fmla="*/ 2858015 w 7427256"/>
              <a:gd name="connsiteY10790" fmla="*/ 6465626 h 7209248"/>
              <a:gd name="connsiteX10791" fmla="*/ 2840096 w 7427256"/>
              <a:gd name="connsiteY10791" fmla="*/ 6465626 h 7209248"/>
              <a:gd name="connsiteX10792" fmla="*/ 2822177 w 7427256"/>
              <a:gd name="connsiteY10792" fmla="*/ 6474586 h 7209248"/>
              <a:gd name="connsiteX10793" fmla="*/ 2813219 w 7427256"/>
              <a:gd name="connsiteY10793" fmla="*/ 6479065 h 7209248"/>
              <a:gd name="connsiteX10794" fmla="*/ 2813219 w 7427256"/>
              <a:gd name="connsiteY10794" fmla="*/ 6483545 h 7209248"/>
              <a:gd name="connsiteX10795" fmla="*/ 2795300 w 7427256"/>
              <a:gd name="connsiteY10795" fmla="*/ 6483545 h 7209248"/>
              <a:gd name="connsiteX10796" fmla="*/ 2777381 w 7427256"/>
              <a:gd name="connsiteY10796" fmla="*/ 6474586 h 7209248"/>
              <a:gd name="connsiteX10797" fmla="*/ 2795300 w 7427256"/>
              <a:gd name="connsiteY10797" fmla="*/ 6474586 h 7209248"/>
              <a:gd name="connsiteX10798" fmla="*/ 2808739 w 7427256"/>
              <a:gd name="connsiteY10798" fmla="*/ 6470106 h 7209248"/>
              <a:gd name="connsiteX10799" fmla="*/ 2813219 w 7427256"/>
              <a:gd name="connsiteY10799" fmla="*/ 6461147 h 7209248"/>
              <a:gd name="connsiteX10800" fmla="*/ 2813219 w 7427256"/>
              <a:gd name="connsiteY10800" fmla="*/ 6456667 h 7209248"/>
              <a:gd name="connsiteX10801" fmla="*/ 2759463 w 7427256"/>
              <a:gd name="connsiteY10801" fmla="*/ 6438749 h 7209248"/>
              <a:gd name="connsiteX10802" fmla="*/ 2741545 w 7427256"/>
              <a:gd name="connsiteY10802" fmla="*/ 6429790 h 7209248"/>
              <a:gd name="connsiteX10803" fmla="*/ 2728106 w 7427256"/>
              <a:gd name="connsiteY10803" fmla="*/ 6434269 h 7209248"/>
              <a:gd name="connsiteX10804" fmla="*/ 2719146 w 7427256"/>
              <a:gd name="connsiteY10804" fmla="*/ 6438749 h 7209248"/>
              <a:gd name="connsiteX10805" fmla="*/ 2705707 w 7427256"/>
              <a:gd name="connsiteY10805" fmla="*/ 6438749 h 7209248"/>
              <a:gd name="connsiteX10806" fmla="*/ 2714667 w 7427256"/>
              <a:gd name="connsiteY10806" fmla="*/ 6420830 h 7209248"/>
              <a:gd name="connsiteX10807" fmla="*/ 2732585 w 7427256"/>
              <a:gd name="connsiteY10807" fmla="*/ 6416351 h 7209248"/>
              <a:gd name="connsiteX10808" fmla="*/ 2723626 w 7427256"/>
              <a:gd name="connsiteY10808" fmla="*/ 6411871 h 7209248"/>
              <a:gd name="connsiteX10809" fmla="*/ 2714667 w 7427256"/>
              <a:gd name="connsiteY10809" fmla="*/ 6402911 h 7209248"/>
              <a:gd name="connsiteX10810" fmla="*/ 2696748 w 7427256"/>
              <a:gd name="connsiteY10810" fmla="*/ 6407391 h 7209248"/>
              <a:gd name="connsiteX10811" fmla="*/ 2687788 w 7427256"/>
              <a:gd name="connsiteY10811" fmla="*/ 6420830 h 7209248"/>
              <a:gd name="connsiteX10812" fmla="*/ 2651952 w 7427256"/>
              <a:gd name="connsiteY10812" fmla="*/ 6429790 h 7209248"/>
              <a:gd name="connsiteX10813" fmla="*/ 2634033 w 7427256"/>
              <a:gd name="connsiteY10813" fmla="*/ 6429790 h 7209248"/>
              <a:gd name="connsiteX10814" fmla="*/ 2607155 w 7427256"/>
              <a:gd name="connsiteY10814" fmla="*/ 6420830 h 7209248"/>
              <a:gd name="connsiteX10815" fmla="*/ 2580278 w 7427256"/>
              <a:gd name="connsiteY10815" fmla="*/ 6411871 h 7209248"/>
              <a:gd name="connsiteX10816" fmla="*/ 2562359 w 7427256"/>
              <a:gd name="connsiteY10816" fmla="*/ 6411871 h 7209248"/>
              <a:gd name="connsiteX10817" fmla="*/ 2553399 w 7427256"/>
              <a:gd name="connsiteY10817" fmla="*/ 6402911 h 7209248"/>
              <a:gd name="connsiteX10818" fmla="*/ 2539960 w 7427256"/>
              <a:gd name="connsiteY10818" fmla="*/ 6402911 h 7209248"/>
              <a:gd name="connsiteX10819" fmla="*/ 2535480 w 7427256"/>
              <a:gd name="connsiteY10819" fmla="*/ 6393952 h 7209248"/>
              <a:gd name="connsiteX10820" fmla="*/ 2517562 w 7427256"/>
              <a:gd name="connsiteY10820" fmla="*/ 6393952 h 7209248"/>
              <a:gd name="connsiteX10821" fmla="*/ 2499643 w 7427256"/>
              <a:gd name="connsiteY10821" fmla="*/ 6402911 h 7209248"/>
              <a:gd name="connsiteX10822" fmla="*/ 2490683 w 7427256"/>
              <a:gd name="connsiteY10822" fmla="*/ 6393952 h 7209248"/>
              <a:gd name="connsiteX10823" fmla="*/ 2499643 w 7427256"/>
              <a:gd name="connsiteY10823" fmla="*/ 6384993 h 7209248"/>
              <a:gd name="connsiteX10824" fmla="*/ 2472766 w 7427256"/>
              <a:gd name="connsiteY10824" fmla="*/ 6380513 h 7209248"/>
              <a:gd name="connsiteX10825" fmla="*/ 2445887 w 7427256"/>
              <a:gd name="connsiteY10825" fmla="*/ 6376033 h 7209248"/>
              <a:gd name="connsiteX10826" fmla="*/ 2419009 w 7427256"/>
              <a:gd name="connsiteY10826" fmla="*/ 6367075 h 7209248"/>
              <a:gd name="connsiteX10827" fmla="*/ 2392132 w 7427256"/>
              <a:gd name="connsiteY10827" fmla="*/ 6384993 h 7209248"/>
              <a:gd name="connsiteX10828" fmla="*/ 2356294 w 7427256"/>
              <a:gd name="connsiteY10828" fmla="*/ 6376033 h 7209248"/>
              <a:gd name="connsiteX10829" fmla="*/ 2338377 w 7427256"/>
              <a:gd name="connsiteY10829" fmla="*/ 6367075 h 7209248"/>
              <a:gd name="connsiteX10830" fmla="*/ 2329417 w 7427256"/>
              <a:gd name="connsiteY10830" fmla="*/ 6367075 h 7209248"/>
              <a:gd name="connsiteX10831" fmla="*/ 2329417 w 7427256"/>
              <a:gd name="connsiteY10831" fmla="*/ 6358115 h 7209248"/>
              <a:gd name="connsiteX10832" fmla="*/ 2338377 w 7427256"/>
              <a:gd name="connsiteY10832" fmla="*/ 6349156 h 7209248"/>
              <a:gd name="connsiteX10833" fmla="*/ 2351815 w 7427256"/>
              <a:gd name="connsiteY10833" fmla="*/ 6353636 h 7209248"/>
              <a:gd name="connsiteX10834" fmla="*/ 2356294 w 7427256"/>
              <a:gd name="connsiteY10834" fmla="*/ 6349156 h 7209248"/>
              <a:gd name="connsiteX10835" fmla="*/ 2374213 w 7427256"/>
              <a:gd name="connsiteY10835" fmla="*/ 6340197 h 7209248"/>
              <a:gd name="connsiteX10836" fmla="*/ 2383173 w 7427256"/>
              <a:gd name="connsiteY10836" fmla="*/ 6331237 h 7209248"/>
              <a:gd name="connsiteX10837" fmla="*/ 2374213 w 7427256"/>
              <a:gd name="connsiteY10837" fmla="*/ 6335717 h 7209248"/>
              <a:gd name="connsiteX10838" fmla="*/ 2347335 w 7427256"/>
              <a:gd name="connsiteY10838" fmla="*/ 6331237 h 7209248"/>
              <a:gd name="connsiteX10839" fmla="*/ 2338377 w 7427256"/>
              <a:gd name="connsiteY10839" fmla="*/ 6331237 h 7209248"/>
              <a:gd name="connsiteX10840" fmla="*/ 2320458 w 7427256"/>
              <a:gd name="connsiteY10840" fmla="*/ 6344676 h 7209248"/>
              <a:gd name="connsiteX10841" fmla="*/ 2302539 w 7427256"/>
              <a:gd name="connsiteY10841" fmla="*/ 6344676 h 7209248"/>
              <a:gd name="connsiteX10842" fmla="*/ 2293580 w 7427256"/>
              <a:gd name="connsiteY10842" fmla="*/ 6344676 h 7209248"/>
              <a:gd name="connsiteX10843" fmla="*/ 2284620 w 7427256"/>
              <a:gd name="connsiteY10843" fmla="*/ 6349156 h 7209248"/>
              <a:gd name="connsiteX10844" fmla="*/ 2280140 w 7427256"/>
              <a:gd name="connsiteY10844" fmla="*/ 6353636 h 7209248"/>
              <a:gd name="connsiteX10845" fmla="*/ 2275661 w 7427256"/>
              <a:gd name="connsiteY10845" fmla="*/ 6358115 h 7209248"/>
              <a:gd name="connsiteX10846" fmla="*/ 2266701 w 7427256"/>
              <a:gd name="connsiteY10846" fmla="*/ 6349156 h 7209248"/>
              <a:gd name="connsiteX10847" fmla="*/ 2271181 w 7427256"/>
              <a:gd name="connsiteY10847" fmla="*/ 6340197 h 7209248"/>
              <a:gd name="connsiteX10848" fmla="*/ 2275661 w 7427256"/>
              <a:gd name="connsiteY10848" fmla="*/ 6331237 h 7209248"/>
              <a:gd name="connsiteX10849" fmla="*/ 2284620 w 7427256"/>
              <a:gd name="connsiteY10849" fmla="*/ 6331237 h 7209248"/>
              <a:gd name="connsiteX10850" fmla="*/ 2302539 w 7427256"/>
              <a:gd name="connsiteY10850" fmla="*/ 6322278 h 7209248"/>
              <a:gd name="connsiteX10851" fmla="*/ 2293580 w 7427256"/>
              <a:gd name="connsiteY10851" fmla="*/ 6304359 h 7209248"/>
              <a:gd name="connsiteX10852" fmla="*/ 2302539 w 7427256"/>
              <a:gd name="connsiteY10852" fmla="*/ 6295401 h 7209248"/>
              <a:gd name="connsiteX10853" fmla="*/ 2311498 w 7427256"/>
              <a:gd name="connsiteY10853" fmla="*/ 6281960 h 7209248"/>
              <a:gd name="connsiteX10854" fmla="*/ 2307019 w 7427256"/>
              <a:gd name="connsiteY10854" fmla="*/ 6268522 h 7209248"/>
              <a:gd name="connsiteX10855" fmla="*/ 2293580 w 7427256"/>
              <a:gd name="connsiteY10855" fmla="*/ 6250604 h 7209248"/>
              <a:gd name="connsiteX10856" fmla="*/ 2239824 w 7427256"/>
              <a:gd name="connsiteY10856" fmla="*/ 6250604 h 7209248"/>
              <a:gd name="connsiteX10857" fmla="*/ 2221905 w 7427256"/>
              <a:gd name="connsiteY10857" fmla="*/ 6255083 h 7209248"/>
              <a:gd name="connsiteX10858" fmla="*/ 2203986 w 7427256"/>
              <a:gd name="connsiteY10858" fmla="*/ 6255083 h 7209248"/>
              <a:gd name="connsiteX10859" fmla="*/ 2181588 w 7427256"/>
              <a:gd name="connsiteY10859" fmla="*/ 6255083 h 7209248"/>
              <a:gd name="connsiteX10860" fmla="*/ 2168150 w 7427256"/>
              <a:gd name="connsiteY10860" fmla="*/ 6246124 h 7209248"/>
              <a:gd name="connsiteX10861" fmla="*/ 2163670 w 7427256"/>
              <a:gd name="connsiteY10861" fmla="*/ 6241644 h 7209248"/>
              <a:gd name="connsiteX10862" fmla="*/ 2154711 w 7427256"/>
              <a:gd name="connsiteY10862" fmla="*/ 6237164 h 7209248"/>
              <a:gd name="connsiteX10863" fmla="*/ 2150231 w 7427256"/>
              <a:gd name="connsiteY10863" fmla="*/ 6232685 h 7209248"/>
              <a:gd name="connsiteX10864" fmla="*/ 2195027 w 7427256"/>
              <a:gd name="connsiteY10864" fmla="*/ 6241644 h 7209248"/>
              <a:gd name="connsiteX10865" fmla="*/ 2212946 w 7427256"/>
              <a:gd name="connsiteY10865" fmla="*/ 6241644 h 7209248"/>
              <a:gd name="connsiteX10866" fmla="*/ 2212946 w 7427256"/>
              <a:gd name="connsiteY10866" fmla="*/ 6232685 h 7209248"/>
              <a:gd name="connsiteX10867" fmla="*/ 2203986 w 7427256"/>
              <a:gd name="connsiteY10867" fmla="*/ 6223725 h 7209248"/>
              <a:gd name="connsiteX10868" fmla="*/ 2186068 w 7427256"/>
              <a:gd name="connsiteY10868" fmla="*/ 6214766 h 7209248"/>
              <a:gd name="connsiteX10869" fmla="*/ 2159190 w 7427256"/>
              <a:gd name="connsiteY10869" fmla="*/ 6196848 h 7209248"/>
              <a:gd name="connsiteX10870" fmla="*/ 2150231 w 7427256"/>
              <a:gd name="connsiteY10870" fmla="*/ 6196848 h 7209248"/>
              <a:gd name="connsiteX10871" fmla="*/ 2132312 w 7427256"/>
              <a:gd name="connsiteY10871" fmla="*/ 6196848 h 7209248"/>
              <a:gd name="connsiteX10872" fmla="*/ 2127833 w 7427256"/>
              <a:gd name="connsiteY10872" fmla="*/ 6187889 h 7209248"/>
              <a:gd name="connsiteX10873" fmla="*/ 2123353 w 7427256"/>
              <a:gd name="connsiteY10873" fmla="*/ 6187889 h 7209248"/>
              <a:gd name="connsiteX10874" fmla="*/ 2069597 w 7427256"/>
              <a:gd name="connsiteY10874" fmla="*/ 6169970 h 7209248"/>
              <a:gd name="connsiteX10875" fmla="*/ 2047199 w 7427256"/>
              <a:gd name="connsiteY10875" fmla="*/ 6120694 h 7209248"/>
              <a:gd name="connsiteX10876" fmla="*/ 2024800 w 7427256"/>
              <a:gd name="connsiteY10876" fmla="*/ 6116214 h 7209248"/>
              <a:gd name="connsiteX10877" fmla="*/ 1997923 w 7427256"/>
              <a:gd name="connsiteY10877" fmla="*/ 6116214 h 7209248"/>
              <a:gd name="connsiteX10878" fmla="*/ 1988964 w 7427256"/>
              <a:gd name="connsiteY10878" fmla="*/ 6111735 h 7209248"/>
              <a:gd name="connsiteX10879" fmla="*/ 1980004 w 7427256"/>
              <a:gd name="connsiteY10879" fmla="*/ 6102775 h 7209248"/>
              <a:gd name="connsiteX10880" fmla="*/ 1966565 w 7427256"/>
              <a:gd name="connsiteY10880" fmla="*/ 6098296 h 7209248"/>
              <a:gd name="connsiteX10881" fmla="*/ 1957606 w 7427256"/>
              <a:gd name="connsiteY10881" fmla="*/ 6098296 h 7209248"/>
              <a:gd name="connsiteX10882" fmla="*/ 1953126 w 7427256"/>
              <a:gd name="connsiteY10882" fmla="*/ 6089336 h 7209248"/>
              <a:gd name="connsiteX10883" fmla="*/ 1899371 w 7427256"/>
              <a:gd name="connsiteY10883" fmla="*/ 6098296 h 7209248"/>
              <a:gd name="connsiteX10884" fmla="*/ 1872493 w 7427256"/>
              <a:gd name="connsiteY10884" fmla="*/ 6098296 h 7209248"/>
              <a:gd name="connsiteX10885" fmla="*/ 1845614 w 7427256"/>
              <a:gd name="connsiteY10885" fmla="*/ 6071417 h 7209248"/>
              <a:gd name="connsiteX10886" fmla="*/ 1859053 w 7427256"/>
              <a:gd name="connsiteY10886" fmla="*/ 6071417 h 7209248"/>
              <a:gd name="connsiteX10887" fmla="*/ 1863533 w 7427256"/>
              <a:gd name="connsiteY10887" fmla="*/ 6071417 h 7209248"/>
              <a:gd name="connsiteX10888" fmla="*/ 1926249 w 7427256"/>
              <a:gd name="connsiteY10888" fmla="*/ 6080377 h 7209248"/>
              <a:gd name="connsiteX10889" fmla="*/ 1908330 w 7427256"/>
              <a:gd name="connsiteY10889" fmla="*/ 6071417 h 7209248"/>
              <a:gd name="connsiteX10890" fmla="*/ 1881452 w 7427256"/>
              <a:gd name="connsiteY10890" fmla="*/ 6053499 h 7209248"/>
              <a:gd name="connsiteX10891" fmla="*/ 1899371 w 7427256"/>
              <a:gd name="connsiteY10891" fmla="*/ 6062458 h 7209248"/>
              <a:gd name="connsiteX10892" fmla="*/ 1899371 w 7427256"/>
              <a:gd name="connsiteY10892" fmla="*/ 6053499 h 7209248"/>
              <a:gd name="connsiteX10893" fmla="*/ 1890411 w 7427256"/>
              <a:gd name="connsiteY10893" fmla="*/ 6035581 h 7209248"/>
              <a:gd name="connsiteX10894" fmla="*/ 1881452 w 7427256"/>
              <a:gd name="connsiteY10894" fmla="*/ 6026621 h 7209248"/>
              <a:gd name="connsiteX10895" fmla="*/ 1809778 w 7427256"/>
              <a:gd name="connsiteY10895" fmla="*/ 6017662 h 7209248"/>
              <a:gd name="connsiteX10896" fmla="*/ 1818737 w 7427256"/>
              <a:gd name="connsiteY10896" fmla="*/ 6017662 h 7209248"/>
              <a:gd name="connsiteX10897" fmla="*/ 1827697 w 7427256"/>
              <a:gd name="connsiteY10897" fmla="*/ 6008703 h 7209248"/>
              <a:gd name="connsiteX10898" fmla="*/ 1872493 w 7427256"/>
              <a:gd name="connsiteY10898" fmla="*/ 5999743 h 7209248"/>
              <a:gd name="connsiteX10899" fmla="*/ 1872493 w 7427256"/>
              <a:gd name="connsiteY10899" fmla="*/ 5990784 h 7209248"/>
              <a:gd name="connsiteX10900" fmla="*/ 1832176 w 7427256"/>
              <a:gd name="connsiteY10900" fmla="*/ 5977345 h 7209248"/>
              <a:gd name="connsiteX10901" fmla="*/ 1818737 w 7427256"/>
              <a:gd name="connsiteY10901" fmla="*/ 5954947 h 7209248"/>
              <a:gd name="connsiteX10902" fmla="*/ 1818737 w 7427256"/>
              <a:gd name="connsiteY10902" fmla="*/ 5963907 h 7209248"/>
              <a:gd name="connsiteX10903" fmla="*/ 1809778 w 7427256"/>
              <a:gd name="connsiteY10903" fmla="*/ 5981824 h 7209248"/>
              <a:gd name="connsiteX10904" fmla="*/ 1791859 w 7427256"/>
              <a:gd name="connsiteY10904" fmla="*/ 5972865 h 7209248"/>
              <a:gd name="connsiteX10905" fmla="*/ 1777525 w 7427256"/>
              <a:gd name="connsiteY10905" fmla="*/ 5954947 h 7209248"/>
              <a:gd name="connsiteX10906" fmla="*/ 1782900 w 7427256"/>
              <a:gd name="connsiteY10906" fmla="*/ 5954947 h 7209248"/>
              <a:gd name="connsiteX10907" fmla="*/ 1791859 w 7427256"/>
              <a:gd name="connsiteY10907" fmla="*/ 5945988 h 7209248"/>
              <a:gd name="connsiteX10908" fmla="*/ 1778420 w 7427256"/>
              <a:gd name="connsiteY10908" fmla="*/ 5945988 h 7209248"/>
              <a:gd name="connsiteX10909" fmla="*/ 1773940 w 7427256"/>
              <a:gd name="connsiteY10909" fmla="*/ 5945988 h 7209248"/>
              <a:gd name="connsiteX10910" fmla="*/ 1773940 w 7427256"/>
              <a:gd name="connsiteY10910" fmla="*/ 5950467 h 7209248"/>
              <a:gd name="connsiteX10911" fmla="*/ 1756022 w 7427256"/>
              <a:gd name="connsiteY10911" fmla="*/ 5928069 h 7209248"/>
              <a:gd name="connsiteX10912" fmla="*/ 1751542 w 7427256"/>
              <a:gd name="connsiteY10912" fmla="*/ 5923589 h 7209248"/>
              <a:gd name="connsiteX10913" fmla="*/ 1738103 w 7427256"/>
              <a:gd name="connsiteY10913" fmla="*/ 5919110 h 7209248"/>
              <a:gd name="connsiteX10914" fmla="*/ 1720185 w 7427256"/>
              <a:gd name="connsiteY10914" fmla="*/ 5919110 h 7209248"/>
              <a:gd name="connsiteX10915" fmla="*/ 1711225 w 7427256"/>
              <a:gd name="connsiteY10915" fmla="*/ 5928069 h 7209248"/>
              <a:gd name="connsiteX10916" fmla="*/ 1702266 w 7427256"/>
              <a:gd name="connsiteY10916" fmla="*/ 5910150 h 7209248"/>
              <a:gd name="connsiteX10917" fmla="*/ 1711225 w 7427256"/>
              <a:gd name="connsiteY10917" fmla="*/ 5883272 h 7209248"/>
              <a:gd name="connsiteX10918" fmla="*/ 1724664 w 7427256"/>
              <a:gd name="connsiteY10918" fmla="*/ 5883272 h 7209248"/>
              <a:gd name="connsiteX10919" fmla="*/ 1738103 w 7427256"/>
              <a:gd name="connsiteY10919" fmla="*/ 5883272 h 7209248"/>
              <a:gd name="connsiteX10920" fmla="*/ 1751542 w 7427256"/>
              <a:gd name="connsiteY10920" fmla="*/ 5901191 h 7209248"/>
              <a:gd name="connsiteX10921" fmla="*/ 1773940 w 7427256"/>
              <a:gd name="connsiteY10921" fmla="*/ 5901191 h 7209248"/>
              <a:gd name="connsiteX10922" fmla="*/ 1791859 w 7427256"/>
              <a:gd name="connsiteY10922" fmla="*/ 5883272 h 7209248"/>
              <a:gd name="connsiteX10923" fmla="*/ 1787379 w 7427256"/>
              <a:gd name="connsiteY10923" fmla="*/ 5878792 h 7209248"/>
              <a:gd name="connsiteX10924" fmla="*/ 1773940 w 7427256"/>
              <a:gd name="connsiteY10924" fmla="*/ 5874312 h 7209248"/>
              <a:gd name="connsiteX10925" fmla="*/ 1747063 w 7427256"/>
              <a:gd name="connsiteY10925" fmla="*/ 5874312 h 7209248"/>
              <a:gd name="connsiteX10926" fmla="*/ 1738103 w 7427256"/>
              <a:gd name="connsiteY10926" fmla="*/ 5874312 h 7209248"/>
              <a:gd name="connsiteX10927" fmla="*/ 1720185 w 7427256"/>
              <a:gd name="connsiteY10927" fmla="*/ 5865354 h 7209248"/>
              <a:gd name="connsiteX10928" fmla="*/ 1720185 w 7427256"/>
              <a:gd name="connsiteY10928" fmla="*/ 5856395 h 7209248"/>
              <a:gd name="connsiteX10929" fmla="*/ 1720185 w 7427256"/>
              <a:gd name="connsiteY10929" fmla="*/ 5847435 h 7209248"/>
              <a:gd name="connsiteX10930" fmla="*/ 1711225 w 7427256"/>
              <a:gd name="connsiteY10930" fmla="*/ 5838476 h 7209248"/>
              <a:gd name="connsiteX10931" fmla="*/ 1693306 w 7427256"/>
              <a:gd name="connsiteY10931" fmla="*/ 5829516 h 7209248"/>
              <a:gd name="connsiteX10932" fmla="*/ 1675389 w 7427256"/>
              <a:gd name="connsiteY10932" fmla="*/ 5820557 h 7209248"/>
              <a:gd name="connsiteX10933" fmla="*/ 1666429 w 7427256"/>
              <a:gd name="connsiteY10933" fmla="*/ 5825037 h 7209248"/>
              <a:gd name="connsiteX10934" fmla="*/ 1666429 w 7427256"/>
              <a:gd name="connsiteY10934" fmla="*/ 5847435 h 7209248"/>
              <a:gd name="connsiteX10935" fmla="*/ 1621632 w 7427256"/>
              <a:gd name="connsiteY10935" fmla="*/ 5802638 h 7209248"/>
              <a:gd name="connsiteX10936" fmla="*/ 1630592 w 7427256"/>
              <a:gd name="connsiteY10936" fmla="*/ 5802638 h 7209248"/>
              <a:gd name="connsiteX10937" fmla="*/ 1648511 w 7427256"/>
              <a:gd name="connsiteY10937" fmla="*/ 5793680 h 7209248"/>
              <a:gd name="connsiteX10938" fmla="*/ 1626112 w 7427256"/>
              <a:gd name="connsiteY10938" fmla="*/ 5775761 h 7209248"/>
              <a:gd name="connsiteX10939" fmla="*/ 1594755 w 7427256"/>
              <a:gd name="connsiteY10939" fmla="*/ 5757842 h 7209248"/>
              <a:gd name="connsiteX10940" fmla="*/ 1585796 w 7427256"/>
              <a:gd name="connsiteY10940" fmla="*/ 5748883 h 7209248"/>
              <a:gd name="connsiteX10941" fmla="*/ 1603713 w 7427256"/>
              <a:gd name="connsiteY10941" fmla="*/ 5739923 h 7209248"/>
              <a:gd name="connsiteX10942" fmla="*/ 1612673 w 7427256"/>
              <a:gd name="connsiteY10942" fmla="*/ 5739923 h 7209248"/>
              <a:gd name="connsiteX10943" fmla="*/ 1603713 w 7427256"/>
              <a:gd name="connsiteY10943" fmla="*/ 5730964 h 7209248"/>
              <a:gd name="connsiteX10944" fmla="*/ 1585796 w 7427256"/>
              <a:gd name="connsiteY10944" fmla="*/ 5722006 h 7209248"/>
              <a:gd name="connsiteX10945" fmla="*/ 1585796 w 7427256"/>
              <a:gd name="connsiteY10945" fmla="*/ 5713046 h 7209248"/>
              <a:gd name="connsiteX10946" fmla="*/ 1603713 w 7427256"/>
              <a:gd name="connsiteY10946" fmla="*/ 5668249 h 7209248"/>
              <a:gd name="connsiteX10947" fmla="*/ 1594755 w 7427256"/>
              <a:gd name="connsiteY10947" fmla="*/ 5654810 h 7209248"/>
              <a:gd name="connsiteX10948" fmla="*/ 1576836 w 7427256"/>
              <a:gd name="connsiteY10948" fmla="*/ 5654810 h 7209248"/>
              <a:gd name="connsiteX10949" fmla="*/ 1572357 w 7427256"/>
              <a:gd name="connsiteY10949" fmla="*/ 5663769 h 7209248"/>
              <a:gd name="connsiteX10950" fmla="*/ 1585796 w 7427256"/>
              <a:gd name="connsiteY10950" fmla="*/ 5672729 h 7209248"/>
              <a:gd name="connsiteX10951" fmla="*/ 1594755 w 7427256"/>
              <a:gd name="connsiteY10951" fmla="*/ 5681688 h 7209248"/>
              <a:gd name="connsiteX10952" fmla="*/ 1594755 w 7427256"/>
              <a:gd name="connsiteY10952" fmla="*/ 5686168 h 7209248"/>
              <a:gd name="connsiteX10953" fmla="*/ 1576836 w 7427256"/>
              <a:gd name="connsiteY10953" fmla="*/ 5699607 h 7209248"/>
              <a:gd name="connsiteX10954" fmla="*/ 1558918 w 7427256"/>
              <a:gd name="connsiteY10954" fmla="*/ 5713046 h 7209248"/>
              <a:gd name="connsiteX10955" fmla="*/ 1532039 w 7427256"/>
              <a:gd name="connsiteY10955" fmla="*/ 5722006 h 7209248"/>
              <a:gd name="connsiteX10956" fmla="*/ 1527561 w 7427256"/>
              <a:gd name="connsiteY10956" fmla="*/ 5717526 h 7209248"/>
              <a:gd name="connsiteX10957" fmla="*/ 1540998 w 7427256"/>
              <a:gd name="connsiteY10957" fmla="*/ 5713046 h 7209248"/>
              <a:gd name="connsiteX10958" fmla="*/ 1549958 w 7427256"/>
              <a:gd name="connsiteY10958" fmla="*/ 5708565 h 7209248"/>
              <a:gd name="connsiteX10959" fmla="*/ 1540998 w 7427256"/>
              <a:gd name="connsiteY10959" fmla="*/ 5699607 h 7209248"/>
              <a:gd name="connsiteX10960" fmla="*/ 1532039 w 7427256"/>
              <a:gd name="connsiteY10960" fmla="*/ 5686168 h 7209248"/>
              <a:gd name="connsiteX10961" fmla="*/ 1523081 w 7427256"/>
              <a:gd name="connsiteY10961" fmla="*/ 5686168 h 7209248"/>
              <a:gd name="connsiteX10962" fmla="*/ 1505162 w 7427256"/>
              <a:gd name="connsiteY10962" fmla="*/ 5677209 h 7209248"/>
              <a:gd name="connsiteX10963" fmla="*/ 1496203 w 7427256"/>
              <a:gd name="connsiteY10963" fmla="*/ 5677209 h 7209248"/>
              <a:gd name="connsiteX10964" fmla="*/ 1491723 w 7427256"/>
              <a:gd name="connsiteY10964" fmla="*/ 5672729 h 7209248"/>
              <a:gd name="connsiteX10965" fmla="*/ 1478284 w 7427256"/>
              <a:gd name="connsiteY10965" fmla="*/ 5668249 h 7209248"/>
              <a:gd name="connsiteX10966" fmla="*/ 1478284 w 7427256"/>
              <a:gd name="connsiteY10966" fmla="*/ 5677209 h 7209248"/>
              <a:gd name="connsiteX10967" fmla="*/ 1460365 w 7427256"/>
              <a:gd name="connsiteY10967" fmla="*/ 5668249 h 7209248"/>
              <a:gd name="connsiteX10968" fmla="*/ 1469324 w 7427256"/>
              <a:gd name="connsiteY10968" fmla="*/ 5650330 h 7209248"/>
              <a:gd name="connsiteX10969" fmla="*/ 1482763 w 7427256"/>
              <a:gd name="connsiteY10969" fmla="*/ 5654810 h 7209248"/>
              <a:gd name="connsiteX10970" fmla="*/ 1496203 w 7427256"/>
              <a:gd name="connsiteY10970" fmla="*/ 5650330 h 7209248"/>
              <a:gd name="connsiteX10971" fmla="*/ 1478284 w 7427256"/>
              <a:gd name="connsiteY10971" fmla="*/ 5632413 h 7209248"/>
              <a:gd name="connsiteX10972" fmla="*/ 1469324 w 7427256"/>
              <a:gd name="connsiteY10972" fmla="*/ 5605534 h 7209248"/>
              <a:gd name="connsiteX10973" fmla="*/ 1478284 w 7427256"/>
              <a:gd name="connsiteY10973" fmla="*/ 5605534 h 7209248"/>
              <a:gd name="connsiteX10974" fmla="*/ 1460365 w 7427256"/>
              <a:gd name="connsiteY10974" fmla="*/ 5587615 h 7209248"/>
              <a:gd name="connsiteX10975" fmla="*/ 1433488 w 7427256"/>
              <a:gd name="connsiteY10975" fmla="*/ 5574176 h 7209248"/>
              <a:gd name="connsiteX10976" fmla="*/ 1406609 w 7427256"/>
              <a:gd name="connsiteY10976" fmla="*/ 5560737 h 7209248"/>
              <a:gd name="connsiteX10977" fmla="*/ 1397650 w 7427256"/>
              <a:gd name="connsiteY10977" fmla="*/ 5569697 h 7209248"/>
              <a:gd name="connsiteX10978" fmla="*/ 1433488 w 7427256"/>
              <a:gd name="connsiteY10978" fmla="*/ 5614494 h 7209248"/>
              <a:gd name="connsiteX10979" fmla="*/ 1406609 w 7427256"/>
              <a:gd name="connsiteY10979" fmla="*/ 5605534 h 7209248"/>
              <a:gd name="connsiteX10980" fmla="*/ 1388691 w 7427256"/>
              <a:gd name="connsiteY10980" fmla="*/ 5596575 h 7209248"/>
              <a:gd name="connsiteX10981" fmla="*/ 1379731 w 7427256"/>
              <a:gd name="connsiteY10981" fmla="*/ 5614494 h 7209248"/>
              <a:gd name="connsiteX10982" fmla="*/ 1379731 w 7427256"/>
              <a:gd name="connsiteY10982" fmla="*/ 5596575 h 7209248"/>
              <a:gd name="connsiteX10983" fmla="*/ 1343895 w 7427256"/>
              <a:gd name="connsiteY10983" fmla="*/ 5560737 h 7209248"/>
              <a:gd name="connsiteX10984" fmla="*/ 1343895 w 7427256"/>
              <a:gd name="connsiteY10984" fmla="*/ 5587615 h 7209248"/>
              <a:gd name="connsiteX10985" fmla="*/ 1321496 w 7427256"/>
              <a:gd name="connsiteY10985" fmla="*/ 5596575 h 7209248"/>
              <a:gd name="connsiteX10986" fmla="*/ 1299098 w 7427256"/>
              <a:gd name="connsiteY10986" fmla="*/ 5605534 h 7209248"/>
              <a:gd name="connsiteX10987" fmla="*/ 1299098 w 7427256"/>
              <a:gd name="connsiteY10987" fmla="*/ 5614494 h 7209248"/>
              <a:gd name="connsiteX10988" fmla="*/ 1290138 w 7427256"/>
              <a:gd name="connsiteY10988" fmla="*/ 5614494 h 7209248"/>
              <a:gd name="connsiteX10989" fmla="*/ 1272219 w 7427256"/>
              <a:gd name="connsiteY10989" fmla="*/ 5605534 h 7209248"/>
              <a:gd name="connsiteX10990" fmla="*/ 1245342 w 7427256"/>
              <a:gd name="connsiteY10990" fmla="*/ 5605534 h 7209248"/>
              <a:gd name="connsiteX10991" fmla="*/ 1236383 w 7427256"/>
              <a:gd name="connsiteY10991" fmla="*/ 5614494 h 7209248"/>
              <a:gd name="connsiteX10992" fmla="*/ 1222944 w 7427256"/>
              <a:gd name="connsiteY10992" fmla="*/ 5605534 h 7209248"/>
              <a:gd name="connsiteX10993" fmla="*/ 1218464 w 7427256"/>
              <a:gd name="connsiteY10993" fmla="*/ 5623453 h 7209248"/>
              <a:gd name="connsiteX10994" fmla="*/ 1200545 w 7427256"/>
              <a:gd name="connsiteY10994" fmla="*/ 5623453 h 7209248"/>
              <a:gd name="connsiteX10995" fmla="*/ 1173668 w 7427256"/>
              <a:gd name="connsiteY10995" fmla="*/ 5623453 h 7209248"/>
              <a:gd name="connsiteX10996" fmla="*/ 1164709 w 7427256"/>
              <a:gd name="connsiteY10996" fmla="*/ 5614494 h 7209248"/>
              <a:gd name="connsiteX10997" fmla="*/ 1173668 w 7427256"/>
              <a:gd name="connsiteY10997" fmla="*/ 5605534 h 7209248"/>
              <a:gd name="connsiteX10998" fmla="*/ 1173668 w 7427256"/>
              <a:gd name="connsiteY10998" fmla="*/ 5601055 h 7209248"/>
              <a:gd name="connsiteX10999" fmla="*/ 1173668 w 7427256"/>
              <a:gd name="connsiteY10999" fmla="*/ 5587615 h 7209248"/>
              <a:gd name="connsiteX11000" fmla="*/ 1146790 w 7427256"/>
              <a:gd name="connsiteY11000" fmla="*/ 5587615 h 7209248"/>
              <a:gd name="connsiteX11001" fmla="*/ 1143532 w 7427256"/>
              <a:gd name="connsiteY11001" fmla="*/ 5586801 h 7209248"/>
              <a:gd name="connsiteX11002" fmla="*/ 1145670 w 7427256"/>
              <a:gd name="connsiteY11002" fmla="*/ 5585376 h 7209248"/>
              <a:gd name="connsiteX11003" fmla="*/ 1146790 w 7427256"/>
              <a:gd name="connsiteY11003" fmla="*/ 5578656 h 7209248"/>
              <a:gd name="connsiteX11004" fmla="*/ 1137830 w 7427256"/>
              <a:gd name="connsiteY11004" fmla="*/ 5551779 h 7209248"/>
              <a:gd name="connsiteX11005" fmla="*/ 1128871 w 7427256"/>
              <a:gd name="connsiteY11005" fmla="*/ 5524901 h 7209248"/>
              <a:gd name="connsiteX11006" fmla="*/ 1128871 w 7427256"/>
              <a:gd name="connsiteY11006" fmla="*/ 5506982 h 7209248"/>
              <a:gd name="connsiteX11007" fmla="*/ 1128871 w 7427256"/>
              <a:gd name="connsiteY11007" fmla="*/ 5498022 h 7209248"/>
              <a:gd name="connsiteX11008" fmla="*/ 1137830 w 7427256"/>
              <a:gd name="connsiteY11008" fmla="*/ 5506982 h 7209248"/>
              <a:gd name="connsiteX11009" fmla="*/ 1155749 w 7427256"/>
              <a:gd name="connsiteY11009" fmla="*/ 5524901 h 7209248"/>
              <a:gd name="connsiteX11010" fmla="*/ 1164709 w 7427256"/>
              <a:gd name="connsiteY11010" fmla="*/ 5542819 h 7209248"/>
              <a:gd name="connsiteX11011" fmla="*/ 1227424 w 7427256"/>
              <a:gd name="connsiteY11011" fmla="*/ 5596575 h 7209248"/>
              <a:gd name="connsiteX11012" fmla="*/ 1236383 w 7427256"/>
              <a:gd name="connsiteY11012" fmla="*/ 5587615 h 7209248"/>
              <a:gd name="connsiteX11013" fmla="*/ 1236383 w 7427256"/>
              <a:gd name="connsiteY11013" fmla="*/ 5569697 h 7209248"/>
              <a:gd name="connsiteX11014" fmla="*/ 1209504 w 7427256"/>
              <a:gd name="connsiteY11014" fmla="*/ 5560737 h 7209248"/>
              <a:gd name="connsiteX11015" fmla="*/ 1191587 w 7427256"/>
              <a:gd name="connsiteY11015" fmla="*/ 5542819 h 7209248"/>
              <a:gd name="connsiteX11016" fmla="*/ 1182627 w 7427256"/>
              <a:gd name="connsiteY11016" fmla="*/ 5533860 h 7209248"/>
              <a:gd name="connsiteX11017" fmla="*/ 1182627 w 7427256"/>
              <a:gd name="connsiteY11017" fmla="*/ 5515941 h 7209248"/>
              <a:gd name="connsiteX11018" fmla="*/ 1173668 w 7427256"/>
              <a:gd name="connsiteY11018" fmla="*/ 5515941 h 7209248"/>
              <a:gd name="connsiteX11019" fmla="*/ 1169188 w 7427256"/>
              <a:gd name="connsiteY11019" fmla="*/ 5524901 h 7209248"/>
              <a:gd name="connsiteX11020" fmla="*/ 1164709 w 7427256"/>
              <a:gd name="connsiteY11020" fmla="*/ 5515941 h 7209248"/>
              <a:gd name="connsiteX11021" fmla="*/ 1160229 w 7427256"/>
              <a:gd name="connsiteY11021" fmla="*/ 5502502 h 7209248"/>
              <a:gd name="connsiteX11022" fmla="*/ 1173668 w 7427256"/>
              <a:gd name="connsiteY11022" fmla="*/ 5506982 h 7209248"/>
              <a:gd name="connsiteX11023" fmla="*/ 1173668 w 7427256"/>
              <a:gd name="connsiteY11023" fmla="*/ 5498022 h 7209248"/>
              <a:gd name="connsiteX11024" fmla="*/ 1164709 w 7427256"/>
              <a:gd name="connsiteY11024" fmla="*/ 5493543 h 7209248"/>
              <a:gd name="connsiteX11025" fmla="*/ 1155749 w 7427256"/>
              <a:gd name="connsiteY11025" fmla="*/ 5489063 h 7209248"/>
              <a:gd name="connsiteX11026" fmla="*/ 1151269 w 7427256"/>
              <a:gd name="connsiteY11026" fmla="*/ 5475624 h 7209248"/>
              <a:gd name="connsiteX11027" fmla="*/ 1146790 w 7427256"/>
              <a:gd name="connsiteY11027" fmla="*/ 5453226 h 7209248"/>
              <a:gd name="connsiteX11028" fmla="*/ 1119913 w 7427256"/>
              <a:gd name="connsiteY11028" fmla="*/ 5417389 h 7209248"/>
              <a:gd name="connsiteX11029" fmla="*/ 1084075 w 7427256"/>
              <a:gd name="connsiteY11029" fmla="*/ 5381552 h 7209248"/>
              <a:gd name="connsiteX11030" fmla="*/ 1075115 w 7427256"/>
              <a:gd name="connsiteY11030" fmla="*/ 5381552 h 7209248"/>
              <a:gd name="connsiteX11031" fmla="*/ 1075115 w 7427256"/>
              <a:gd name="connsiteY11031" fmla="*/ 5372593 h 7209248"/>
              <a:gd name="connsiteX11032" fmla="*/ 1075115 w 7427256"/>
              <a:gd name="connsiteY11032" fmla="*/ 5359154 h 7209248"/>
              <a:gd name="connsiteX11033" fmla="*/ 1084075 w 7427256"/>
              <a:gd name="connsiteY11033" fmla="*/ 5363633 h 7209248"/>
              <a:gd name="connsiteX11034" fmla="*/ 1093034 w 7427256"/>
              <a:gd name="connsiteY11034" fmla="*/ 5363633 h 7209248"/>
              <a:gd name="connsiteX11035" fmla="*/ 1084075 w 7427256"/>
              <a:gd name="connsiteY11035" fmla="*/ 5345715 h 7209248"/>
              <a:gd name="connsiteX11036" fmla="*/ 1048237 w 7427256"/>
              <a:gd name="connsiteY11036" fmla="*/ 5318836 h 7209248"/>
              <a:gd name="connsiteX11037" fmla="*/ 1039278 w 7427256"/>
              <a:gd name="connsiteY11037" fmla="*/ 5309877 h 7209248"/>
              <a:gd name="connsiteX11038" fmla="*/ 1048237 w 7427256"/>
              <a:gd name="connsiteY11038" fmla="*/ 5300917 h 7209248"/>
              <a:gd name="connsiteX11039" fmla="*/ 1039278 w 7427256"/>
              <a:gd name="connsiteY11039" fmla="*/ 5300917 h 7209248"/>
              <a:gd name="connsiteX11040" fmla="*/ 1012400 w 7427256"/>
              <a:gd name="connsiteY11040" fmla="*/ 5291959 h 7209248"/>
              <a:gd name="connsiteX11041" fmla="*/ 985523 w 7427256"/>
              <a:gd name="connsiteY11041" fmla="*/ 5265081 h 7209248"/>
              <a:gd name="connsiteX11042" fmla="*/ 958644 w 7427256"/>
              <a:gd name="connsiteY11042" fmla="*/ 5256121 h 7209248"/>
              <a:gd name="connsiteX11043" fmla="*/ 940726 w 7427256"/>
              <a:gd name="connsiteY11043" fmla="*/ 5247162 h 7209248"/>
              <a:gd name="connsiteX11044" fmla="*/ 940726 w 7427256"/>
              <a:gd name="connsiteY11044" fmla="*/ 5229243 h 7209248"/>
              <a:gd name="connsiteX11045" fmla="*/ 949686 w 7427256"/>
              <a:gd name="connsiteY11045" fmla="*/ 5220285 h 7209248"/>
              <a:gd name="connsiteX11046" fmla="*/ 958644 w 7427256"/>
              <a:gd name="connsiteY11046" fmla="*/ 5229243 h 7209248"/>
              <a:gd name="connsiteX11047" fmla="*/ 972083 w 7427256"/>
              <a:gd name="connsiteY11047" fmla="*/ 5238203 h 7209248"/>
              <a:gd name="connsiteX11048" fmla="*/ 985523 w 7427256"/>
              <a:gd name="connsiteY11048" fmla="*/ 5238203 h 7209248"/>
              <a:gd name="connsiteX11049" fmla="*/ 994482 w 7427256"/>
              <a:gd name="connsiteY11049" fmla="*/ 5247162 h 7209248"/>
              <a:gd name="connsiteX11050" fmla="*/ 1003441 w 7427256"/>
              <a:gd name="connsiteY11050" fmla="*/ 5256121 h 7209248"/>
              <a:gd name="connsiteX11051" fmla="*/ 1016880 w 7427256"/>
              <a:gd name="connsiteY11051" fmla="*/ 5247162 h 7209248"/>
              <a:gd name="connsiteX11052" fmla="*/ 1012400 w 7427256"/>
              <a:gd name="connsiteY11052" fmla="*/ 5238203 h 7209248"/>
              <a:gd name="connsiteX11053" fmla="*/ 998962 w 7427256"/>
              <a:gd name="connsiteY11053" fmla="*/ 5229243 h 7209248"/>
              <a:gd name="connsiteX11054" fmla="*/ 994482 w 7427256"/>
              <a:gd name="connsiteY11054" fmla="*/ 5211325 h 7209248"/>
              <a:gd name="connsiteX11055" fmla="*/ 1021360 w 7427256"/>
              <a:gd name="connsiteY11055" fmla="*/ 5220285 h 7209248"/>
              <a:gd name="connsiteX11056" fmla="*/ 1039278 w 7427256"/>
              <a:gd name="connsiteY11056" fmla="*/ 5229243 h 7209248"/>
              <a:gd name="connsiteX11057" fmla="*/ 1025840 w 7427256"/>
              <a:gd name="connsiteY11057" fmla="*/ 5202366 h 7209248"/>
              <a:gd name="connsiteX11058" fmla="*/ 981043 w 7427256"/>
              <a:gd name="connsiteY11058" fmla="*/ 5175488 h 7209248"/>
              <a:gd name="connsiteX11059" fmla="*/ 958644 w 7427256"/>
              <a:gd name="connsiteY11059" fmla="*/ 5157569 h 7209248"/>
              <a:gd name="connsiteX11060" fmla="*/ 958644 w 7427256"/>
              <a:gd name="connsiteY11060" fmla="*/ 5148611 h 7209248"/>
              <a:gd name="connsiteX11061" fmla="*/ 967604 w 7427256"/>
              <a:gd name="connsiteY11061" fmla="*/ 5148611 h 7209248"/>
              <a:gd name="connsiteX11062" fmla="*/ 985523 w 7427256"/>
              <a:gd name="connsiteY11062" fmla="*/ 5130692 h 7209248"/>
              <a:gd name="connsiteX11063" fmla="*/ 994482 w 7427256"/>
              <a:gd name="connsiteY11063" fmla="*/ 5112773 h 7209248"/>
              <a:gd name="connsiteX11064" fmla="*/ 1003441 w 7427256"/>
              <a:gd name="connsiteY11064" fmla="*/ 5112773 h 7209248"/>
              <a:gd name="connsiteX11065" fmla="*/ 976563 w 7427256"/>
              <a:gd name="connsiteY11065" fmla="*/ 5085895 h 7209248"/>
              <a:gd name="connsiteX11066" fmla="*/ 967604 w 7427256"/>
              <a:gd name="connsiteY11066" fmla="*/ 5067976 h 7209248"/>
              <a:gd name="connsiteX11067" fmla="*/ 994482 w 7427256"/>
              <a:gd name="connsiteY11067" fmla="*/ 5059018 h 7209248"/>
              <a:gd name="connsiteX11068" fmla="*/ 1012400 w 7427256"/>
              <a:gd name="connsiteY11068" fmla="*/ 5067976 h 7209248"/>
              <a:gd name="connsiteX11069" fmla="*/ 1030320 w 7427256"/>
              <a:gd name="connsiteY11069" fmla="*/ 5085895 h 7209248"/>
              <a:gd name="connsiteX11070" fmla="*/ 1030320 w 7427256"/>
              <a:gd name="connsiteY11070" fmla="*/ 5067976 h 7209248"/>
              <a:gd name="connsiteX11071" fmla="*/ 1012400 w 7427256"/>
              <a:gd name="connsiteY11071" fmla="*/ 5050058 h 7209248"/>
              <a:gd name="connsiteX11072" fmla="*/ 1003441 w 7427256"/>
              <a:gd name="connsiteY11072" fmla="*/ 5045578 h 7209248"/>
              <a:gd name="connsiteX11073" fmla="*/ 994482 w 7427256"/>
              <a:gd name="connsiteY11073" fmla="*/ 5041099 h 7209248"/>
              <a:gd name="connsiteX11074" fmla="*/ 985523 w 7427256"/>
              <a:gd name="connsiteY11074" fmla="*/ 5041099 h 7209248"/>
              <a:gd name="connsiteX11075" fmla="*/ 967604 w 7427256"/>
              <a:gd name="connsiteY11075" fmla="*/ 5041099 h 7209248"/>
              <a:gd name="connsiteX11076" fmla="*/ 958644 w 7427256"/>
              <a:gd name="connsiteY11076" fmla="*/ 5050058 h 7209248"/>
              <a:gd name="connsiteX11077" fmla="*/ 945206 w 7427256"/>
              <a:gd name="connsiteY11077" fmla="*/ 5050058 h 7209248"/>
              <a:gd name="connsiteX11078" fmla="*/ 949686 w 7427256"/>
              <a:gd name="connsiteY11078" fmla="*/ 5059018 h 7209248"/>
              <a:gd name="connsiteX11079" fmla="*/ 940726 w 7427256"/>
              <a:gd name="connsiteY11079" fmla="*/ 5067976 h 7209248"/>
              <a:gd name="connsiteX11080" fmla="*/ 931767 w 7427256"/>
              <a:gd name="connsiteY11080" fmla="*/ 5059018 h 7209248"/>
              <a:gd name="connsiteX11081" fmla="*/ 931767 w 7427256"/>
              <a:gd name="connsiteY11081" fmla="*/ 5050058 h 7209248"/>
              <a:gd name="connsiteX11082" fmla="*/ 913848 w 7427256"/>
              <a:gd name="connsiteY11082" fmla="*/ 5041099 h 7209248"/>
              <a:gd name="connsiteX11083" fmla="*/ 909368 w 7427256"/>
              <a:gd name="connsiteY11083" fmla="*/ 5027660 h 7209248"/>
              <a:gd name="connsiteX11084" fmla="*/ 904889 w 7427256"/>
              <a:gd name="connsiteY11084" fmla="*/ 5023180 h 7209248"/>
              <a:gd name="connsiteX11085" fmla="*/ 900409 w 7427256"/>
              <a:gd name="connsiteY11085" fmla="*/ 5014220 h 7209248"/>
              <a:gd name="connsiteX11086" fmla="*/ 895929 w 7427256"/>
              <a:gd name="connsiteY11086" fmla="*/ 5005261 h 7209248"/>
              <a:gd name="connsiteX11087" fmla="*/ 851133 w 7427256"/>
              <a:gd name="connsiteY11087" fmla="*/ 4960465 h 7209248"/>
              <a:gd name="connsiteX11088" fmla="*/ 860093 w 7427256"/>
              <a:gd name="connsiteY11088" fmla="*/ 4960465 h 7209248"/>
              <a:gd name="connsiteX11089" fmla="*/ 869052 w 7427256"/>
              <a:gd name="connsiteY11089" fmla="*/ 4969424 h 7209248"/>
              <a:gd name="connsiteX11090" fmla="*/ 878010 w 7427256"/>
              <a:gd name="connsiteY11090" fmla="*/ 4964945 h 7209248"/>
              <a:gd name="connsiteX11091" fmla="*/ 886970 w 7427256"/>
              <a:gd name="connsiteY11091" fmla="*/ 4978384 h 7209248"/>
              <a:gd name="connsiteX11092" fmla="*/ 931767 w 7427256"/>
              <a:gd name="connsiteY11092" fmla="*/ 5014220 h 7209248"/>
              <a:gd name="connsiteX11093" fmla="*/ 949686 w 7427256"/>
              <a:gd name="connsiteY11093" fmla="*/ 5023180 h 7209248"/>
              <a:gd name="connsiteX11094" fmla="*/ 949686 w 7427256"/>
              <a:gd name="connsiteY11094" fmla="*/ 5014220 h 7209248"/>
              <a:gd name="connsiteX11095" fmla="*/ 940726 w 7427256"/>
              <a:gd name="connsiteY11095" fmla="*/ 4996302 h 7209248"/>
              <a:gd name="connsiteX11096" fmla="*/ 927287 w 7427256"/>
              <a:gd name="connsiteY11096" fmla="*/ 4996302 h 7209248"/>
              <a:gd name="connsiteX11097" fmla="*/ 913848 w 7427256"/>
              <a:gd name="connsiteY11097" fmla="*/ 4978384 h 7209248"/>
              <a:gd name="connsiteX11098" fmla="*/ 913848 w 7427256"/>
              <a:gd name="connsiteY11098" fmla="*/ 4973904 h 7209248"/>
              <a:gd name="connsiteX11099" fmla="*/ 904889 w 7427256"/>
              <a:gd name="connsiteY11099" fmla="*/ 4969424 h 7209248"/>
              <a:gd name="connsiteX11100" fmla="*/ 904889 w 7427256"/>
              <a:gd name="connsiteY11100" fmla="*/ 4960465 h 7209248"/>
              <a:gd name="connsiteX11101" fmla="*/ 904889 w 7427256"/>
              <a:gd name="connsiteY11101" fmla="*/ 4951506 h 7209248"/>
              <a:gd name="connsiteX11102" fmla="*/ 886970 w 7427256"/>
              <a:gd name="connsiteY11102" fmla="*/ 4951506 h 7209248"/>
              <a:gd name="connsiteX11103" fmla="*/ 882490 w 7427256"/>
              <a:gd name="connsiteY11103" fmla="*/ 4938067 h 7209248"/>
              <a:gd name="connsiteX11104" fmla="*/ 878010 w 7427256"/>
              <a:gd name="connsiteY11104" fmla="*/ 4929107 h 7209248"/>
              <a:gd name="connsiteX11105" fmla="*/ 869052 w 7427256"/>
              <a:gd name="connsiteY11105" fmla="*/ 4915668 h 7209248"/>
              <a:gd name="connsiteX11106" fmla="*/ 869052 w 7427256"/>
              <a:gd name="connsiteY11106" fmla="*/ 4897749 h 7209248"/>
              <a:gd name="connsiteX11107" fmla="*/ 878010 w 7427256"/>
              <a:gd name="connsiteY11107" fmla="*/ 4888791 h 7209248"/>
              <a:gd name="connsiteX11108" fmla="*/ 869052 w 7427256"/>
              <a:gd name="connsiteY11108" fmla="*/ 4888791 h 7209248"/>
              <a:gd name="connsiteX11109" fmla="*/ 846654 w 7427256"/>
              <a:gd name="connsiteY11109" fmla="*/ 4866392 h 7209248"/>
              <a:gd name="connsiteX11110" fmla="*/ 851133 w 7427256"/>
              <a:gd name="connsiteY11110" fmla="*/ 4843994 h 7209248"/>
              <a:gd name="connsiteX11111" fmla="*/ 842174 w 7427256"/>
              <a:gd name="connsiteY11111" fmla="*/ 4826075 h 7209248"/>
              <a:gd name="connsiteX11112" fmla="*/ 833215 w 7427256"/>
              <a:gd name="connsiteY11112" fmla="*/ 4826075 h 7209248"/>
              <a:gd name="connsiteX11113" fmla="*/ 819775 w 7427256"/>
              <a:gd name="connsiteY11113" fmla="*/ 4821595 h 7209248"/>
              <a:gd name="connsiteX11114" fmla="*/ 810816 w 7427256"/>
              <a:gd name="connsiteY11114" fmla="*/ 4817117 h 7209248"/>
              <a:gd name="connsiteX11115" fmla="*/ 806336 w 7427256"/>
              <a:gd name="connsiteY11115" fmla="*/ 4817117 h 7209248"/>
              <a:gd name="connsiteX11116" fmla="*/ 806336 w 7427256"/>
              <a:gd name="connsiteY11116" fmla="*/ 4808157 h 7209248"/>
              <a:gd name="connsiteX11117" fmla="*/ 815296 w 7427256"/>
              <a:gd name="connsiteY11117" fmla="*/ 4808157 h 7209248"/>
              <a:gd name="connsiteX11118" fmla="*/ 815296 w 7427256"/>
              <a:gd name="connsiteY11118" fmla="*/ 4799198 h 7209248"/>
              <a:gd name="connsiteX11119" fmla="*/ 806336 w 7427256"/>
              <a:gd name="connsiteY11119" fmla="*/ 4772320 h 7209248"/>
              <a:gd name="connsiteX11120" fmla="*/ 788419 w 7427256"/>
              <a:gd name="connsiteY11120" fmla="*/ 4745441 h 7209248"/>
              <a:gd name="connsiteX11121" fmla="*/ 797377 w 7427256"/>
              <a:gd name="connsiteY11121" fmla="*/ 4736482 h 7209248"/>
              <a:gd name="connsiteX11122" fmla="*/ 792897 w 7427256"/>
              <a:gd name="connsiteY11122" fmla="*/ 4718564 h 7209248"/>
              <a:gd name="connsiteX11123" fmla="*/ 801857 w 7427256"/>
              <a:gd name="connsiteY11123" fmla="*/ 4723044 h 7209248"/>
              <a:gd name="connsiteX11124" fmla="*/ 824255 w 7427256"/>
              <a:gd name="connsiteY11124" fmla="*/ 4736482 h 7209248"/>
              <a:gd name="connsiteX11125" fmla="*/ 842174 w 7427256"/>
              <a:gd name="connsiteY11125" fmla="*/ 4736482 h 7209248"/>
              <a:gd name="connsiteX11126" fmla="*/ 833215 w 7427256"/>
              <a:gd name="connsiteY11126" fmla="*/ 4718564 h 7209248"/>
              <a:gd name="connsiteX11127" fmla="*/ 833215 w 7427256"/>
              <a:gd name="connsiteY11127" fmla="*/ 4709605 h 7209248"/>
              <a:gd name="connsiteX11128" fmla="*/ 806336 w 7427256"/>
              <a:gd name="connsiteY11128" fmla="*/ 4700645 h 7209248"/>
              <a:gd name="connsiteX11129" fmla="*/ 824255 w 7427256"/>
              <a:gd name="connsiteY11129" fmla="*/ 4691686 h 7209248"/>
              <a:gd name="connsiteX11130" fmla="*/ 810816 w 7427256"/>
              <a:gd name="connsiteY11130" fmla="*/ 4678247 h 7209248"/>
              <a:gd name="connsiteX11131" fmla="*/ 806336 w 7427256"/>
              <a:gd name="connsiteY11131" fmla="*/ 4669287 h 7209248"/>
              <a:gd name="connsiteX11132" fmla="*/ 806336 w 7427256"/>
              <a:gd name="connsiteY11132" fmla="*/ 4646890 h 7209248"/>
              <a:gd name="connsiteX11133" fmla="*/ 792897 w 7427256"/>
              <a:gd name="connsiteY11133" fmla="*/ 4624491 h 7209248"/>
              <a:gd name="connsiteX11134" fmla="*/ 792897 w 7427256"/>
              <a:gd name="connsiteY11134" fmla="*/ 4606572 h 7209248"/>
              <a:gd name="connsiteX11135" fmla="*/ 779459 w 7427256"/>
              <a:gd name="connsiteY11135" fmla="*/ 4575216 h 7209248"/>
              <a:gd name="connsiteX11136" fmla="*/ 761540 w 7427256"/>
              <a:gd name="connsiteY11136" fmla="*/ 4530419 h 7209248"/>
              <a:gd name="connsiteX11137" fmla="*/ 761540 w 7427256"/>
              <a:gd name="connsiteY11137" fmla="*/ 4458744 h 7209248"/>
              <a:gd name="connsiteX11138" fmla="*/ 752581 w 7427256"/>
              <a:gd name="connsiteY11138" fmla="*/ 4431866 h 7209248"/>
              <a:gd name="connsiteX11139" fmla="*/ 739142 w 7427256"/>
              <a:gd name="connsiteY11139" fmla="*/ 4409469 h 7209248"/>
              <a:gd name="connsiteX11140" fmla="*/ 721223 w 7427256"/>
              <a:gd name="connsiteY11140" fmla="*/ 4396029 h 7209248"/>
              <a:gd name="connsiteX11141" fmla="*/ 716743 w 7427256"/>
              <a:gd name="connsiteY11141" fmla="*/ 4387070 h 7209248"/>
              <a:gd name="connsiteX11142" fmla="*/ 725703 w 7427256"/>
              <a:gd name="connsiteY11142" fmla="*/ 4387070 h 7209248"/>
              <a:gd name="connsiteX11143" fmla="*/ 739142 w 7427256"/>
              <a:gd name="connsiteY11143" fmla="*/ 4396029 h 7209248"/>
              <a:gd name="connsiteX11144" fmla="*/ 752581 w 7427256"/>
              <a:gd name="connsiteY11144" fmla="*/ 4396029 h 7209248"/>
              <a:gd name="connsiteX11145" fmla="*/ 752581 w 7427256"/>
              <a:gd name="connsiteY11145" fmla="*/ 4387070 h 7209248"/>
              <a:gd name="connsiteX11146" fmla="*/ 752581 w 7427256"/>
              <a:gd name="connsiteY11146" fmla="*/ 4378111 h 7209248"/>
              <a:gd name="connsiteX11147" fmla="*/ 743622 w 7427256"/>
              <a:gd name="connsiteY11147" fmla="*/ 4378111 h 7209248"/>
              <a:gd name="connsiteX11148" fmla="*/ 734662 w 7427256"/>
              <a:gd name="connsiteY11148" fmla="*/ 4378111 h 7209248"/>
              <a:gd name="connsiteX11149" fmla="*/ 716743 w 7427256"/>
              <a:gd name="connsiteY11149" fmla="*/ 4351232 h 7209248"/>
              <a:gd name="connsiteX11150" fmla="*/ 703305 w 7427256"/>
              <a:gd name="connsiteY11150" fmla="*/ 4333314 h 7209248"/>
              <a:gd name="connsiteX11151" fmla="*/ 698825 w 7427256"/>
              <a:gd name="connsiteY11151" fmla="*/ 4324354 h 7209248"/>
              <a:gd name="connsiteX11152" fmla="*/ 680906 w 7427256"/>
              <a:gd name="connsiteY11152" fmla="*/ 4288518 h 7209248"/>
              <a:gd name="connsiteX11153" fmla="*/ 667467 w 7427256"/>
              <a:gd name="connsiteY11153" fmla="*/ 4270599 h 7209248"/>
              <a:gd name="connsiteX11154" fmla="*/ 662988 w 7427256"/>
              <a:gd name="connsiteY11154" fmla="*/ 4261639 h 7209248"/>
              <a:gd name="connsiteX11155" fmla="*/ 645069 w 7427256"/>
              <a:gd name="connsiteY11155" fmla="*/ 4243722 h 7209248"/>
              <a:gd name="connsiteX11156" fmla="*/ 636109 w 7427256"/>
              <a:gd name="connsiteY11156" fmla="*/ 4225803 h 7209248"/>
              <a:gd name="connsiteX11157" fmla="*/ 662988 w 7427256"/>
              <a:gd name="connsiteY11157" fmla="*/ 4252680 h 7209248"/>
              <a:gd name="connsiteX11158" fmla="*/ 689866 w 7427256"/>
              <a:gd name="connsiteY11158" fmla="*/ 4284038 h 7209248"/>
              <a:gd name="connsiteX11159" fmla="*/ 698825 w 7427256"/>
              <a:gd name="connsiteY11159" fmla="*/ 4279558 h 7209248"/>
              <a:gd name="connsiteX11160" fmla="*/ 716743 w 7427256"/>
              <a:gd name="connsiteY11160" fmla="*/ 4279558 h 7209248"/>
              <a:gd name="connsiteX11161" fmla="*/ 716743 w 7427256"/>
              <a:gd name="connsiteY11161" fmla="*/ 4270599 h 7209248"/>
              <a:gd name="connsiteX11162" fmla="*/ 725703 w 7427256"/>
              <a:gd name="connsiteY11162" fmla="*/ 4270599 h 7209248"/>
              <a:gd name="connsiteX11163" fmla="*/ 734662 w 7427256"/>
              <a:gd name="connsiteY11163" fmla="*/ 4261639 h 7209248"/>
              <a:gd name="connsiteX11164" fmla="*/ 734662 w 7427256"/>
              <a:gd name="connsiteY11164" fmla="*/ 4252680 h 7209248"/>
              <a:gd name="connsiteX11165" fmla="*/ 721223 w 7427256"/>
              <a:gd name="connsiteY11165" fmla="*/ 4248200 h 7209248"/>
              <a:gd name="connsiteX11166" fmla="*/ 721223 w 7427256"/>
              <a:gd name="connsiteY11166" fmla="*/ 4239242 h 7209248"/>
              <a:gd name="connsiteX11167" fmla="*/ 725703 w 7427256"/>
              <a:gd name="connsiteY11167" fmla="*/ 4221323 h 7209248"/>
              <a:gd name="connsiteX11168" fmla="*/ 716743 w 7427256"/>
              <a:gd name="connsiteY11168" fmla="*/ 4207884 h 7209248"/>
              <a:gd name="connsiteX11169" fmla="*/ 707785 w 7427256"/>
              <a:gd name="connsiteY11169" fmla="*/ 4221323 h 7209248"/>
              <a:gd name="connsiteX11170" fmla="*/ 703305 w 7427256"/>
              <a:gd name="connsiteY11170" fmla="*/ 4252680 h 7209248"/>
              <a:gd name="connsiteX11171" fmla="*/ 694346 w 7427256"/>
              <a:gd name="connsiteY11171" fmla="*/ 4270599 h 7209248"/>
              <a:gd name="connsiteX11172" fmla="*/ 694346 w 7427256"/>
              <a:gd name="connsiteY11172" fmla="*/ 4225803 h 7209248"/>
              <a:gd name="connsiteX11173" fmla="*/ 698825 w 7427256"/>
              <a:gd name="connsiteY11173" fmla="*/ 4189965 h 7209248"/>
              <a:gd name="connsiteX11174" fmla="*/ 698825 w 7427256"/>
              <a:gd name="connsiteY11174" fmla="*/ 4163087 h 7209248"/>
              <a:gd name="connsiteX11175" fmla="*/ 698825 w 7427256"/>
              <a:gd name="connsiteY11175" fmla="*/ 4145169 h 7209248"/>
              <a:gd name="connsiteX11176" fmla="*/ 689866 w 7427256"/>
              <a:gd name="connsiteY11176" fmla="*/ 4109331 h 7209248"/>
              <a:gd name="connsiteX11177" fmla="*/ 685386 w 7427256"/>
              <a:gd name="connsiteY11177" fmla="*/ 4055576 h 7209248"/>
              <a:gd name="connsiteX11178" fmla="*/ 689866 w 7427256"/>
              <a:gd name="connsiteY11178" fmla="*/ 4001820 h 7209248"/>
              <a:gd name="connsiteX11179" fmla="*/ 689866 w 7427256"/>
              <a:gd name="connsiteY11179" fmla="*/ 3988380 h 7209248"/>
              <a:gd name="connsiteX11180" fmla="*/ 680906 w 7427256"/>
              <a:gd name="connsiteY11180" fmla="*/ 3983902 h 7209248"/>
              <a:gd name="connsiteX11181" fmla="*/ 654028 w 7427256"/>
              <a:gd name="connsiteY11181" fmla="*/ 3974942 h 7209248"/>
              <a:gd name="connsiteX11182" fmla="*/ 645069 w 7427256"/>
              <a:gd name="connsiteY11182" fmla="*/ 3965983 h 7209248"/>
              <a:gd name="connsiteX11183" fmla="*/ 654028 w 7427256"/>
              <a:gd name="connsiteY11183" fmla="*/ 3965983 h 7209248"/>
              <a:gd name="connsiteX11184" fmla="*/ 671947 w 7427256"/>
              <a:gd name="connsiteY11184" fmla="*/ 3948064 h 7209248"/>
              <a:gd name="connsiteX11185" fmla="*/ 676427 w 7427256"/>
              <a:gd name="connsiteY11185" fmla="*/ 3948064 h 7209248"/>
              <a:gd name="connsiteX11186" fmla="*/ 680906 w 7427256"/>
              <a:gd name="connsiteY11186" fmla="*/ 3948064 h 7209248"/>
              <a:gd name="connsiteX11187" fmla="*/ 680906 w 7427256"/>
              <a:gd name="connsiteY11187" fmla="*/ 3957024 h 7209248"/>
              <a:gd name="connsiteX11188" fmla="*/ 689866 w 7427256"/>
              <a:gd name="connsiteY11188" fmla="*/ 3961503 h 7209248"/>
              <a:gd name="connsiteX11189" fmla="*/ 698825 w 7427256"/>
              <a:gd name="connsiteY11189" fmla="*/ 3961503 h 7209248"/>
              <a:gd name="connsiteX11190" fmla="*/ 698825 w 7427256"/>
              <a:gd name="connsiteY11190" fmla="*/ 3970463 h 7209248"/>
              <a:gd name="connsiteX11191" fmla="*/ 698825 w 7427256"/>
              <a:gd name="connsiteY11191" fmla="*/ 3988380 h 7209248"/>
              <a:gd name="connsiteX11192" fmla="*/ 707785 w 7427256"/>
              <a:gd name="connsiteY11192" fmla="*/ 4001820 h 7209248"/>
              <a:gd name="connsiteX11193" fmla="*/ 716743 w 7427256"/>
              <a:gd name="connsiteY11193" fmla="*/ 3974942 h 7209248"/>
              <a:gd name="connsiteX11194" fmla="*/ 707785 w 7427256"/>
              <a:gd name="connsiteY11194" fmla="*/ 3943584 h 7209248"/>
              <a:gd name="connsiteX11195" fmla="*/ 703305 w 7427256"/>
              <a:gd name="connsiteY11195" fmla="*/ 3921186 h 7209248"/>
              <a:gd name="connsiteX11196" fmla="*/ 703305 w 7427256"/>
              <a:gd name="connsiteY11196" fmla="*/ 3903268 h 7209248"/>
              <a:gd name="connsiteX11197" fmla="*/ 698825 w 7427256"/>
              <a:gd name="connsiteY11197" fmla="*/ 3912228 h 7209248"/>
              <a:gd name="connsiteX11198" fmla="*/ 680906 w 7427256"/>
              <a:gd name="connsiteY11198" fmla="*/ 3912228 h 7209248"/>
              <a:gd name="connsiteX11199" fmla="*/ 676427 w 7427256"/>
              <a:gd name="connsiteY11199" fmla="*/ 3898787 h 7209248"/>
              <a:gd name="connsiteX11200" fmla="*/ 671947 w 7427256"/>
              <a:gd name="connsiteY11200" fmla="*/ 3885349 h 7209248"/>
              <a:gd name="connsiteX11201" fmla="*/ 680906 w 7427256"/>
              <a:gd name="connsiteY11201" fmla="*/ 3876390 h 7209248"/>
              <a:gd name="connsiteX11202" fmla="*/ 689866 w 7427256"/>
              <a:gd name="connsiteY11202" fmla="*/ 3885349 h 7209248"/>
              <a:gd name="connsiteX11203" fmla="*/ 689866 w 7427256"/>
              <a:gd name="connsiteY11203" fmla="*/ 3849512 h 7209248"/>
              <a:gd name="connsiteX11204" fmla="*/ 698825 w 7427256"/>
              <a:gd name="connsiteY11204" fmla="*/ 3822633 h 7209248"/>
              <a:gd name="connsiteX11205" fmla="*/ 707785 w 7427256"/>
              <a:gd name="connsiteY11205" fmla="*/ 3822633 h 7209248"/>
              <a:gd name="connsiteX11206" fmla="*/ 716743 w 7427256"/>
              <a:gd name="connsiteY11206" fmla="*/ 3813675 h 7209248"/>
              <a:gd name="connsiteX11207" fmla="*/ 734662 w 7427256"/>
              <a:gd name="connsiteY11207" fmla="*/ 3804716 h 7209248"/>
              <a:gd name="connsiteX11208" fmla="*/ 725703 w 7427256"/>
              <a:gd name="connsiteY11208" fmla="*/ 3786797 h 7209248"/>
              <a:gd name="connsiteX11209" fmla="*/ 721223 w 7427256"/>
              <a:gd name="connsiteY11209" fmla="*/ 3777837 h 7209248"/>
              <a:gd name="connsiteX11210" fmla="*/ 725703 w 7427256"/>
              <a:gd name="connsiteY11210" fmla="*/ 3755439 h 7209248"/>
              <a:gd name="connsiteX11211" fmla="*/ 739142 w 7427256"/>
              <a:gd name="connsiteY11211" fmla="*/ 3742001 h 7209248"/>
              <a:gd name="connsiteX11212" fmla="*/ 743622 w 7427256"/>
              <a:gd name="connsiteY11212" fmla="*/ 3737521 h 7209248"/>
              <a:gd name="connsiteX11213" fmla="*/ 734662 w 7427256"/>
              <a:gd name="connsiteY11213" fmla="*/ 3715123 h 7209248"/>
              <a:gd name="connsiteX11214" fmla="*/ 743622 w 7427256"/>
              <a:gd name="connsiteY11214" fmla="*/ 3688244 h 7209248"/>
              <a:gd name="connsiteX11215" fmla="*/ 734662 w 7427256"/>
              <a:gd name="connsiteY11215" fmla="*/ 3643448 h 7209248"/>
              <a:gd name="connsiteX11216" fmla="*/ 725703 w 7427256"/>
              <a:gd name="connsiteY11216" fmla="*/ 3634489 h 7209248"/>
              <a:gd name="connsiteX11217" fmla="*/ 725703 w 7427256"/>
              <a:gd name="connsiteY11217" fmla="*/ 3616570 h 7209248"/>
              <a:gd name="connsiteX11218" fmla="*/ 721223 w 7427256"/>
              <a:gd name="connsiteY11218" fmla="*/ 3598651 h 7209248"/>
              <a:gd name="connsiteX11219" fmla="*/ 716743 w 7427256"/>
              <a:gd name="connsiteY11219" fmla="*/ 3598651 h 7209248"/>
              <a:gd name="connsiteX11220" fmla="*/ 707785 w 7427256"/>
              <a:gd name="connsiteY11220" fmla="*/ 3589692 h 7209248"/>
              <a:gd name="connsiteX11221" fmla="*/ 707785 w 7427256"/>
              <a:gd name="connsiteY11221" fmla="*/ 3544896 h 7209248"/>
              <a:gd name="connsiteX11222" fmla="*/ 698825 w 7427256"/>
              <a:gd name="connsiteY11222" fmla="*/ 3526977 h 7209248"/>
              <a:gd name="connsiteX11223" fmla="*/ 680906 w 7427256"/>
              <a:gd name="connsiteY11223" fmla="*/ 3491139 h 7209248"/>
              <a:gd name="connsiteX11224" fmla="*/ 680906 w 7427256"/>
              <a:gd name="connsiteY11224" fmla="*/ 3482181 h 7209248"/>
              <a:gd name="connsiteX11225" fmla="*/ 680906 w 7427256"/>
              <a:gd name="connsiteY11225" fmla="*/ 3455303 h 7209248"/>
              <a:gd name="connsiteX11226" fmla="*/ 680906 w 7427256"/>
              <a:gd name="connsiteY11226" fmla="*/ 3437384 h 7209248"/>
              <a:gd name="connsiteX11227" fmla="*/ 689866 w 7427256"/>
              <a:gd name="connsiteY11227" fmla="*/ 3419465 h 7209248"/>
              <a:gd name="connsiteX11228" fmla="*/ 698825 w 7427256"/>
              <a:gd name="connsiteY11228" fmla="*/ 3401547 h 7209248"/>
              <a:gd name="connsiteX11229" fmla="*/ 698825 w 7427256"/>
              <a:gd name="connsiteY11229" fmla="*/ 3370189 h 7209248"/>
              <a:gd name="connsiteX11230" fmla="*/ 694346 w 7427256"/>
              <a:gd name="connsiteY11230" fmla="*/ 3338833 h 7209248"/>
              <a:gd name="connsiteX11231" fmla="*/ 707785 w 7427256"/>
              <a:gd name="connsiteY11231" fmla="*/ 3320914 h 7209248"/>
              <a:gd name="connsiteX11232" fmla="*/ 712265 w 7427256"/>
              <a:gd name="connsiteY11232" fmla="*/ 3316434 h 7209248"/>
              <a:gd name="connsiteX11233" fmla="*/ 712265 w 7427256"/>
              <a:gd name="connsiteY11233" fmla="*/ 3307475 h 7209248"/>
              <a:gd name="connsiteX11234" fmla="*/ 694346 w 7427256"/>
              <a:gd name="connsiteY11234" fmla="*/ 3307475 h 7209248"/>
              <a:gd name="connsiteX11235" fmla="*/ 680906 w 7427256"/>
              <a:gd name="connsiteY11235" fmla="*/ 3316434 h 7209248"/>
              <a:gd name="connsiteX11236" fmla="*/ 671947 w 7427256"/>
              <a:gd name="connsiteY11236" fmla="*/ 3329873 h 7209248"/>
              <a:gd name="connsiteX11237" fmla="*/ 662988 w 7427256"/>
              <a:gd name="connsiteY11237" fmla="*/ 3325393 h 7209248"/>
              <a:gd name="connsiteX11238" fmla="*/ 640589 w 7427256"/>
              <a:gd name="connsiteY11238" fmla="*/ 3311954 h 7209248"/>
              <a:gd name="connsiteX11239" fmla="*/ 609232 w 7427256"/>
              <a:gd name="connsiteY11239" fmla="*/ 3294035 h 7209248"/>
              <a:gd name="connsiteX11240" fmla="*/ 609232 w 7427256"/>
              <a:gd name="connsiteY11240" fmla="*/ 3276117 h 7209248"/>
              <a:gd name="connsiteX11241" fmla="*/ 618192 w 7427256"/>
              <a:gd name="connsiteY11241" fmla="*/ 3285076 h 7209248"/>
              <a:gd name="connsiteX11242" fmla="*/ 618192 w 7427256"/>
              <a:gd name="connsiteY11242" fmla="*/ 3294035 h 7209248"/>
              <a:gd name="connsiteX11243" fmla="*/ 627150 w 7427256"/>
              <a:gd name="connsiteY11243" fmla="*/ 3294035 h 7209248"/>
              <a:gd name="connsiteX11244" fmla="*/ 636109 w 7427256"/>
              <a:gd name="connsiteY11244" fmla="*/ 3294035 h 7209248"/>
              <a:gd name="connsiteX11245" fmla="*/ 636109 w 7427256"/>
              <a:gd name="connsiteY11245" fmla="*/ 3289556 h 7209248"/>
              <a:gd name="connsiteX11246" fmla="*/ 631630 w 7427256"/>
              <a:gd name="connsiteY11246" fmla="*/ 3276117 h 7209248"/>
              <a:gd name="connsiteX11247" fmla="*/ 627150 w 7427256"/>
              <a:gd name="connsiteY11247" fmla="*/ 3258198 h 7209248"/>
              <a:gd name="connsiteX11248" fmla="*/ 600273 w 7427256"/>
              <a:gd name="connsiteY11248" fmla="*/ 3258198 h 7209248"/>
              <a:gd name="connsiteX11249" fmla="*/ 591313 w 7427256"/>
              <a:gd name="connsiteY11249" fmla="*/ 3258198 h 7209248"/>
              <a:gd name="connsiteX11250" fmla="*/ 582354 w 7427256"/>
              <a:gd name="connsiteY11250" fmla="*/ 3235800 h 7209248"/>
              <a:gd name="connsiteX11251" fmla="*/ 577874 w 7427256"/>
              <a:gd name="connsiteY11251" fmla="*/ 3222361 h 7209248"/>
              <a:gd name="connsiteX11252" fmla="*/ 582354 w 7427256"/>
              <a:gd name="connsiteY11252" fmla="*/ 3204442 h 7209248"/>
              <a:gd name="connsiteX11253" fmla="*/ 591313 w 7427256"/>
              <a:gd name="connsiteY11253" fmla="*/ 3195483 h 7209248"/>
              <a:gd name="connsiteX11254" fmla="*/ 595793 w 7427256"/>
              <a:gd name="connsiteY11254" fmla="*/ 3199963 h 7209248"/>
              <a:gd name="connsiteX11255" fmla="*/ 609232 w 7427256"/>
              <a:gd name="connsiteY11255" fmla="*/ 3204442 h 7209248"/>
              <a:gd name="connsiteX11256" fmla="*/ 618192 w 7427256"/>
              <a:gd name="connsiteY11256" fmla="*/ 3204442 h 7209248"/>
              <a:gd name="connsiteX11257" fmla="*/ 627150 w 7427256"/>
              <a:gd name="connsiteY11257" fmla="*/ 3168606 h 7209248"/>
              <a:gd name="connsiteX11258" fmla="*/ 631630 w 7427256"/>
              <a:gd name="connsiteY11258" fmla="*/ 3150687 h 7209248"/>
              <a:gd name="connsiteX11259" fmla="*/ 627150 w 7427256"/>
              <a:gd name="connsiteY11259" fmla="*/ 3141728 h 7209248"/>
              <a:gd name="connsiteX11260" fmla="*/ 636109 w 7427256"/>
              <a:gd name="connsiteY11260" fmla="*/ 3123809 h 7209248"/>
              <a:gd name="connsiteX11261" fmla="*/ 636109 w 7427256"/>
              <a:gd name="connsiteY11261" fmla="*/ 3105890 h 7209248"/>
              <a:gd name="connsiteX11262" fmla="*/ 636109 w 7427256"/>
              <a:gd name="connsiteY11262" fmla="*/ 3079013 h 7209248"/>
              <a:gd name="connsiteX11263" fmla="*/ 645069 w 7427256"/>
              <a:gd name="connsiteY11263" fmla="*/ 3061094 h 7209248"/>
              <a:gd name="connsiteX11264" fmla="*/ 654028 w 7427256"/>
              <a:gd name="connsiteY11264" fmla="*/ 3052135 h 7209248"/>
              <a:gd name="connsiteX11265" fmla="*/ 671947 w 7427256"/>
              <a:gd name="connsiteY11265" fmla="*/ 3056614 h 7209248"/>
              <a:gd name="connsiteX11266" fmla="*/ 680906 w 7427256"/>
              <a:gd name="connsiteY11266" fmla="*/ 3074533 h 7209248"/>
              <a:gd name="connsiteX11267" fmla="*/ 689866 w 7427256"/>
              <a:gd name="connsiteY11267" fmla="*/ 3079013 h 7209248"/>
              <a:gd name="connsiteX11268" fmla="*/ 689866 w 7427256"/>
              <a:gd name="connsiteY11268" fmla="*/ 3114849 h 7209248"/>
              <a:gd name="connsiteX11269" fmla="*/ 680906 w 7427256"/>
              <a:gd name="connsiteY11269" fmla="*/ 3114849 h 7209248"/>
              <a:gd name="connsiteX11270" fmla="*/ 671947 w 7427256"/>
              <a:gd name="connsiteY11270" fmla="*/ 3132768 h 7209248"/>
              <a:gd name="connsiteX11271" fmla="*/ 671947 w 7427256"/>
              <a:gd name="connsiteY11271" fmla="*/ 3141728 h 7209248"/>
              <a:gd name="connsiteX11272" fmla="*/ 667467 w 7427256"/>
              <a:gd name="connsiteY11272" fmla="*/ 3150687 h 7209248"/>
              <a:gd name="connsiteX11273" fmla="*/ 662988 w 7427256"/>
              <a:gd name="connsiteY11273" fmla="*/ 3177564 h 7209248"/>
              <a:gd name="connsiteX11274" fmla="*/ 680906 w 7427256"/>
              <a:gd name="connsiteY11274" fmla="*/ 3213402 h 7209248"/>
              <a:gd name="connsiteX11275" fmla="*/ 725703 w 7427256"/>
              <a:gd name="connsiteY11275" fmla="*/ 3186524 h 7209248"/>
              <a:gd name="connsiteX11276" fmla="*/ 725703 w 7427256"/>
              <a:gd name="connsiteY11276" fmla="*/ 3173084 h 7209248"/>
              <a:gd name="connsiteX11277" fmla="*/ 716743 w 7427256"/>
              <a:gd name="connsiteY11277" fmla="*/ 3159646 h 7209248"/>
              <a:gd name="connsiteX11278" fmla="*/ 734662 w 7427256"/>
              <a:gd name="connsiteY11278" fmla="*/ 3141728 h 7209248"/>
              <a:gd name="connsiteX11279" fmla="*/ 743622 w 7427256"/>
              <a:gd name="connsiteY11279" fmla="*/ 3159646 h 7209248"/>
              <a:gd name="connsiteX11280" fmla="*/ 748101 w 7427256"/>
              <a:gd name="connsiteY11280" fmla="*/ 3164126 h 7209248"/>
              <a:gd name="connsiteX11281" fmla="*/ 761540 w 7427256"/>
              <a:gd name="connsiteY11281" fmla="*/ 3168606 h 7209248"/>
              <a:gd name="connsiteX11282" fmla="*/ 770500 w 7427256"/>
              <a:gd name="connsiteY11282" fmla="*/ 3159646 h 7209248"/>
              <a:gd name="connsiteX11283" fmla="*/ 743622 w 7427256"/>
              <a:gd name="connsiteY11283" fmla="*/ 3141728 h 7209248"/>
              <a:gd name="connsiteX11284" fmla="*/ 748101 w 7427256"/>
              <a:gd name="connsiteY11284" fmla="*/ 3132768 h 7209248"/>
              <a:gd name="connsiteX11285" fmla="*/ 743622 w 7427256"/>
              <a:gd name="connsiteY11285" fmla="*/ 3123809 h 7209248"/>
              <a:gd name="connsiteX11286" fmla="*/ 734662 w 7427256"/>
              <a:gd name="connsiteY11286" fmla="*/ 3110370 h 7209248"/>
              <a:gd name="connsiteX11287" fmla="*/ 734662 w 7427256"/>
              <a:gd name="connsiteY11287" fmla="*/ 3096931 h 7209248"/>
              <a:gd name="connsiteX11288" fmla="*/ 734662 w 7427256"/>
              <a:gd name="connsiteY11288" fmla="*/ 3079013 h 7209248"/>
              <a:gd name="connsiteX11289" fmla="*/ 734662 w 7427256"/>
              <a:gd name="connsiteY11289" fmla="*/ 3070053 h 7209248"/>
              <a:gd name="connsiteX11290" fmla="*/ 730182 w 7427256"/>
              <a:gd name="connsiteY11290" fmla="*/ 3047655 h 7209248"/>
              <a:gd name="connsiteX11291" fmla="*/ 739142 w 7427256"/>
              <a:gd name="connsiteY11291" fmla="*/ 3025256 h 7209248"/>
              <a:gd name="connsiteX11292" fmla="*/ 743622 w 7427256"/>
              <a:gd name="connsiteY11292" fmla="*/ 3061094 h 7209248"/>
              <a:gd name="connsiteX11293" fmla="*/ 752581 w 7427256"/>
              <a:gd name="connsiteY11293" fmla="*/ 3083491 h 7209248"/>
              <a:gd name="connsiteX11294" fmla="*/ 779459 w 7427256"/>
              <a:gd name="connsiteY11294" fmla="*/ 3079013 h 7209248"/>
              <a:gd name="connsiteX11295" fmla="*/ 783939 w 7427256"/>
              <a:gd name="connsiteY11295" fmla="*/ 3061094 h 7209248"/>
              <a:gd name="connsiteX11296" fmla="*/ 783939 w 7427256"/>
              <a:gd name="connsiteY11296" fmla="*/ 3043175 h 7209248"/>
              <a:gd name="connsiteX11297" fmla="*/ 788419 w 7427256"/>
              <a:gd name="connsiteY11297" fmla="*/ 3020777 h 7209248"/>
              <a:gd name="connsiteX11298" fmla="*/ 779459 w 7427256"/>
              <a:gd name="connsiteY11298" fmla="*/ 2998379 h 7209248"/>
              <a:gd name="connsiteX11299" fmla="*/ 779459 w 7427256"/>
              <a:gd name="connsiteY11299" fmla="*/ 2953582 h 7209248"/>
              <a:gd name="connsiteX11300" fmla="*/ 788419 w 7427256"/>
              <a:gd name="connsiteY11300" fmla="*/ 2953582 h 7209248"/>
              <a:gd name="connsiteX11301" fmla="*/ 788419 w 7427256"/>
              <a:gd name="connsiteY11301" fmla="*/ 2962541 h 7209248"/>
              <a:gd name="connsiteX11302" fmla="*/ 806336 w 7427256"/>
              <a:gd name="connsiteY11302" fmla="*/ 2980460 h 7209248"/>
              <a:gd name="connsiteX11303" fmla="*/ 815296 w 7427256"/>
              <a:gd name="connsiteY11303" fmla="*/ 2998379 h 7209248"/>
              <a:gd name="connsiteX11304" fmla="*/ 815296 w 7427256"/>
              <a:gd name="connsiteY11304" fmla="*/ 3025256 h 7209248"/>
              <a:gd name="connsiteX11305" fmla="*/ 810816 w 7427256"/>
              <a:gd name="connsiteY11305" fmla="*/ 3029736 h 7209248"/>
              <a:gd name="connsiteX11306" fmla="*/ 815296 w 7427256"/>
              <a:gd name="connsiteY11306" fmla="*/ 3043175 h 7209248"/>
              <a:gd name="connsiteX11307" fmla="*/ 815296 w 7427256"/>
              <a:gd name="connsiteY11307" fmla="*/ 3052135 h 7209248"/>
              <a:gd name="connsiteX11308" fmla="*/ 824255 w 7427256"/>
              <a:gd name="connsiteY11308" fmla="*/ 3070053 h 7209248"/>
              <a:gd name="connsiteX11309" fmla="*/ 833215 w 7427256"/>
              <a:gd name="connsiteY11309" fmla="*/ 3079013 h 7209248"/>
              <a:gd name="connsiteX11310" fmla="*/ 833215 w 7427256"/>
              <a:gd name="connsiteY11310" fmla="*/ 3123809 h 7209248"/>
              <a:gd name="connsiteX11311" fmla="*/ 842174 w 7427256"/>
              <a:gd name="connsiteY11311" fmla="*/ 3105890 h 7209248"/>
              <a:gd name="connsiteX11312" fmla="*/ 842174 w 7427256"/>
              <a:gd name="connsiteY11312" fmla="*/ 3079013 h 7209248"/>
              <a:gd name="connsiteX11313" fmla="*/ 851133 w 7427256"/>
              <a:gd name="connsiteY11313" fmla="*/ 3061094 h 7209248"/>
              <a:gd name="connsiteX11314" fmla="*/ 860093 w 7427256"/>
              <a:gd name="connsiteY11314" fmla="*/ 3061094 h 7209248"/>
              <a:gd name="connsiteX11315" fmla="*/ 869052 w 7427256"/>
              <a:gd name="connsiteY11315" fmla="*/ 3047655 h 7209248"/>
              <a:gd name="connsiteX11316" fmla="*/ 873532 w 7427256"/>
              <a:gd name="connsiteY11316" fmla="*/ 3034216 h 7209248"/>
              <a:gd name="connsiteX11317" fmla="*/ 878010 w 7427256"/>
              <a:gd name="connsiteY11317" fmla="*/ 3016297 h 7209248"/>
              <a:gd name="connsiteX11318" fmla="*/ 860093 w 7427256"/>
              <a:gd name="connsiteY11318" fmla="*/ 2998379 h 7209248"/>
              <a:gd name="connsiteX11319" fmla="*/ 851133 w 7427256"/>
              <a:gd name="connsiteY11319" fmla="*/ 2998379 h 7209248"/>
              <a:gd name="connsiteX11320" fmla="*/ 860093 w 7427256"/>
              <a:gd name="connsiteY11320" fmla="*/ 2989420 h 7209248"/>
              <a:gd name="connsiteX11321" fmla="*/ 878010 w 7427256"/>
              <a:gd name="connsiteY11321" fmla="*/ 2953582 h 7209248"/>
              <a:gd name="connsiteX11322" fmla="*/ 864572 w 7427256"/>
              <a:gd name="connsiteY11322" fmla="*/ 2935663 h 7209248"/>
              <a:gd name="connsiteX11323" fmla="*/ 851133 w 7427256"/>
              <a:gd name="connsiteY11323" fmla="*/ 2931184 h 7209248"/>
              <a:gd name="connsiteX11324" fmla="*/ 860093 w 7427256"/>
              <a:gd name="connsiteY11324" fmla="*/ 2908786 h 7209248"/>
              <a:gd name="connsiteX11325" fmla="*/ 869052 w 7427256"/>
              <a:gd name="connsiteY11325" fmla="*/ 2895347 h 7209248"/>
              <a:gd name="connsiteX11326" fmla="*/ 860093 w 7427256"/>
              <a:gd name="connsiteY11326" fmla="*/ 2881908 h 7209248"/>
              <a:gd name="connsiteX11327" fmla="*/ 878010 w 7427256"/>
              <a:gd name="connsiteY11327" fmla="*/ 2872948 h 7209248"/>
              <a:gd name="connsiteX11328" fmla="*/ 891450 w 7427256"/>
              <a:gd name="connsiteY11328" fmla="*/ 2872948 h 7209248"/>
              <a:gd name="connsiteX11329" fmla="*/ 895929 w 7427256"/>
              <a:gd name="connsiteY11329" fmla="*/ 2863989 h 7209248"/>
              <a:gd name="connsiteX11330" fmla="*/ 886970 w 7427256"/>
              <a:gd name="connsiteY11330" fmla="*/ 2855030 h 7209248"/>
              <a:gd name="connsiteX11331" fmla="*/ 891450 w 7427256"/>
              <a:gd name="connsiteY11331" fmla="*/ 2841590 h 7209248"/>
              <a:gd name="connsiteX11332" fmla="*/ 904889 w 7427256"/>
              <a:gd name="connsiteY11332" fmla="*/ 2846070 h 7209248"/>
              <a:gd name="connsiteX11333" fmla="*/ 913848 w 7427256"/>
              <a:gd name="connsiteY11333" fmla="*/ 2837112 h 7209248"/>
              <a:gd name="connsiteX11334" fmla="*/ 913848 w 7427256"/>
              <a:gd name="connsiteY11334" fmla="*/ 2823673 h 7209248"/>
              <a:gd name="connsiteX11335" fmla="*/ 904889 w 7427256"/>
              <a:gd name="connsiteY11335" fmla="*/ 2801274 h 7209248"/>
              <a:gd name="connsiteX11336" fmla="*/ 904889 w 7427256"/>
              <a:gd name="connsiteY11336" fmla="*/ 2796794 h 7209248"/>
              <a:gd name="connsiteX11337" fmla="*/ 895929 w 7427256"/>
              <a:gd name="connsiteY11337" fmla="*/ 2792315 h 7209248"/>
              <a:gd name="connsiteX11338" fmla="*/ 895929 w 7427256"/>
              <a:gd name="connsiteY11338" fmla="*/ 2774396 h 7209248"/>
              <a:gd name="connsiteX11339" fmla="*/ 895929 w 7427256"/>
              <a:gd name="connsiteY11339" fmla="*/ 2756478 h 7209248"/>
              <a:gd name="connsiteX11340" fmla="*/ 878010 w 7427256"/>
              <a:gd name="connsiteY11340" fmla="*/ 2747519 h 7209248"/>
              <a:gd name="connsiteX11341" fmla="*/ 860093 w 7427256"/>
              <a:gd name="connsiteY11341" fmla="*/ 2738559 h 7209248"/>
              <a:gd name="connsiteX11342" fmla="*/ 842174 w 7427256"/>
              <a:gd name="connsiteY11342" fmla="*/ 2734080 h 7209248"/>
              <a:gd name="connsiteX11343" fmla="*/ 851133 w 7427256"/>
              <a:gd name="connsiteY11343" fmla="*/ 2720640 h 7209248"/>
              <a:gd name="connsiteX11344" fmla="*/ 851133 w 7427256"/>
              <a:gd name="connsiteY11344" fmla="*/ 2675843 h 7209248"/>
              <a:gd name="connsiteX11345" fmla="*/ 833215 w 7427256"/>
              <a:gd name="connsiteY11345" fmla="*/ 2657926 h 7209248"/>
              <a:gd name="connsiteX11346" fmla="*/ 824255 w 7427256"/>
              <a:gd name="connsiteY11346" fmla="*/ 2640007 h 7209248"/>
              <a:gd name="connsiteX11347" fmla="*/ 801857 w 7427256"/>
              <a:gd name="connsiteY11347" fmla="*/ 2644487 h 7209248"/>
              <a:gd name="connsiteX11348" fmla="*/ 788419 w 7427256"/>
              <a:gd name="connsiteY11348" fmla="*/ 2657926 h 7209248"/>
              <a:gd name="connsiteX11349" fmla="*/ 788419 w 7427256"/>
              <a:gd name="connsiteY11349" fmla="*/ 2671365 h 7209248"/>
              <a:gd name="connsiteX11350" fmla="*/ 779459 w 7427256"/>
              <a:gd name="connsiteY11350" fmla="*/ 2675843 h 7209248"/>
              <a:gd name="connsiteX11351" fmla="*/ 779459 w 7427256"/>
              <a:gd name="connsiteY11351" fmla="*/ 2684803 h 7209248"/>
              <a:gd name="connsiteX11352" fmla="*/ 761540 w 7427256"/>
              <a:gd name="connsiteY11352" fmla="*/ 2702722 h 7209248"/>
              <a:gd name="connsiteX11353" fmla="*/ 752581 w 7427256"/>
              <a:gd name="connsiteY11353" fmla="*/ 2693762 h 7209248"/>
              <a:gd name="connsiteX11354" fmla="*/ 752581 w 7427256"/>
              <a:gd name="connsiteY11354" fmla="*/ 2675843 h 7209248"/>
              <a:gd name="connsiteX11355" fmla="*/ 743622 w 7427256"/>
              <a:gd name="connsiteY11355" fmla="*/ 2671365 h 7209248"/>
              <a:gd name="connsiteX11356" fmla="*/ 752581 w 7427256"/>
              <a:gd name="connsiteY11356" fmla="*/ 2657926 h 7209248"/>
              <a:gd name="connsiteX11357" fmla="*/ 761540 w 7427256"/>
              <a:gd name="connsiteY11357" fmla="*/ 2657926 h 7209248"/>
              <a:gd name="connsiteX11358" fmla="*/ 770500 w 7427256"/>
              <a:gd name="connsiteY11358" fmla="*/ 2657926 h 7209248"/>
              <a:gd name="connsiteX11359" fmla="*/ 770500 w 7427256"/>
              <a:gd name="connsiteY11359" fmla="*/ 2644487 h 7209248"/>
              <a:gd name="connsiteX11360" fmla="*/ 770500 w 7427256"/>
              <a:gd name="connsiteY11360" fmla="*/ 2635527 h 7209248"/>
              <a:gd name="connsiteX11361" fmla="*/ 770500 w 7427256"/>
              <a:gd name="connsiteY11361" fmla="*/ 2631047 h 7209248"/>
              <a:gd name="connsiteX11362" fmla="*/ 774979 w 7427256"/>
              <a:gd name="connsiteY11362" fmla="*/ 2626568 h 7209248"/>
              <a:gd name="connsiteX11363" fmla="*/ 779459 w 7427256"/>
              <a:gd name="connsiteY11363" fmla="*/ 2613130 h 7209248"/>
              <a:gd name="connsiteX11364" fmla="*/ 779459 w 7427256"/>
              <a:gd name="connsiteY11364" fmla="*/ 2599689 h 7209248"/>
              <a:gd name="connsiteX11365" fmla="*/ 788419 w 7427256"/>
              <a:gd name="connsiteY11365" fmla="*/ 2595211 h 7209248"/>
              <a:gd name="connsiteX11366" fmla="*/ 792897 w 7427256"/>
              <a:gd name="connsiteY11366" fmla="*/ 2581772 h 7209248"/>
              <a:gd name="connsiteX11367" fmla="*/ 779459 w 7427256"/>
              <a:gd name="connsiteY11367" fmla="*/ 2568333 h 7209248"/>
              <a:gd name="connsiteX11368" fmla="*/ 801857 w 7427256"/>
              <a:gd name="connsiteY11368" fmla="*/ 2559373 h 7209248"/>
              <a:gd name="connsiteX11369" fmla="*/ 824255 w 7427256"/>
              <a:gd name="connsiteY11369" fmla="*/ 2541454 h 7209248"/>
              <a:gd name="connsiteX11370" fmla="*/ 824255 w 7427256"/>
              <a:gd name="connsiteY11370" fmla="*/ 2568333 h 7209248"/>
              <a:gd name="connsiteX11371" fmla="*/ 815296 w 7427256"/>
              <a:gd name="connsiteY11371" fmla="*/ 2577292 h 7209248"/>
              <a:gd name="connsiteX11372" fmla="*/ 842174 w 7427256"/>
              <a:gd name="connsiteY11372" fmla="*/ 2577292 h 7209248"/>
              <a:gd name="connsiteX11373" fmla="*/ 851133 w 7427256"/>
              <a:gd name="connsiteY11373" fmla="*/ 2577292 h 7209248"/>
              <a:gd name="connsiteX11374" fmla="*/ 851133 w 7427256"/>
              <a:gd name="connsiteY11374" fmla="*/ 2586251 h 7209248"/>
              <a:gd name="connsiteX11375" fmla="*/ 842174 w 7427256"/>
              <a:gd name="connsiteY11375" fmla="*/ 2622088 h 7209248"/>
              <a:gd name="connsiteX11376" fmla="*/ 833215 w 7427256"/>
              <a:gd name="connsiteY11376" fmla="*/ 2631047 h 7209248"/>
              <a:gd name="connsiteX11377" fmla="*/ 842174 w 7427256"/>
              <a:gd name="connsiteY11377" fmla="*/ 2640007 h 7209248"/>
              <a:gd name="connsiteX11378" fmla="*/ 851133 w 7427256"/>
              <a:gd name="connsiteY11378" fmla="*/ 2648966 h 7209248"/>
              <a:gd name="connsiteX11379" fmla="*/ 855613 w 7427256"/>
              <a:gd name="connsiteY11379" fmla="*/ 2657926 h 7209248"/>
              <a:gd name="connsiteX11380" fmla="*/ 869052 w 7427256"/>
              <a:gd name="connsiteY11380" fmla="*/ 2666885 h 7209248"/>
              <a:gd name="connsiteX11381" fmla="*/ 886970 w 7427256"/>
              <a:gd name="connsiteY11381" fmla="*/ 2675843 h 7209248"/>
              <a:gd name="connsiteX11382" fmla="*/ 891450 w 7427256"/>
              <a:gd name="connsiteY11382" fmla="*/ 2689283 h 7209248"/>
              <a:gd name="connsiteX11383" fmla="*/ 913848 w 7427256"/>
              <a:gd name="connsiteY11383" fmla="*/ 2711681 h 7209248"/>
              <a:gd name="connsiteX11384" fmla="*/ 931767 w 7427256"/>
              <a:gd name="connsiteY11384" fmla="*/ 2693762 h 7209248"/>
              <a:gd name="connsiteX11385" fmla="*/ 922808 w 7427256"/>
              <a:gd name="connsiteY11385" fmla="*/ 2662405 h 7209248"/>
              <a:gd name="connsiteX11386" fmla="*/ 922808 w 7427256"/>
              <a:gd name="connsiteY11386" fmla="*/ 2631047 h 7209248"/>
              <a:gd name="connsiteX11387" fmla="*/ 931767 w 7427256"/>
              <a:gd name="connsiteY11387" fmla="*/ 2613130 h 7209248"/>
              <a:gd name="connsiteX11388" fmla="*/ 931767 w 7427256"/>
              <a:gd name="connsiteY11388" fmla="*/ 2604170 h 7209248"/>
              <a:gd name="connsiteX11389" fmla="*/ 940726 w 7427256"/>
              <a:gd name="connsiteY11389" fmla="*/ 2604170 h 7209248"/>
              <a:gd name="connsiteX11390" fmla="*/ 949686 w 7427256"/>
              <a:gd name="connsiteY11390" fmla="*/ 2622088 h 7209248"/>
              <a:gd name="connsiteX11391" fmla="*/ 954166 w 7427256"/>
              <a:gd name="connsiteY11391" fmla="*/ 2631047 h 7209248"/>
              <a:gd name="connsiteX11392" fmla="*/ 958644 w 7427256"/>
              <a:gd name="connsiteY11392" fmla="*/ 2644487 h 7209248"/>
              <a:gd name="connsiteX11393" fmla="*/ 949686 w 7427256"/>
              <a:gd name="connsiteY11393" fmla="*/ 2675843 h 7209248"/>
              <a:gd name="connsiteX11394" fmla="*/ 954166 w 7427256"/>
              <a:gd name="connsiteY11394" fmla="*/ 2689283 h 7209248"/>
              <a:gd name="connsiteX11395" fmla="*/ 967604 w 7427256"/>
              <a:gd name="connsiteY11395" fmla="*/ 2693762 h 7209248"/>
              <a:gd name="connsiteX11396" fmla="*/ 976563 w 7427256"/>
              <a:gd name="connsiteY11396" fmla="*/ 2689283 h 7209248"/>
              <a:gd name="connsiteX11397" fmla="*/ 985523 w 7427256"/>
              <a:gd name="connsiteY11397" fmla="*/ 2684803 h 7209248"/>
              <a:gd name="connsiteX11398" fmla="*/ 994482 w 7427256"/>
              <a:gd name="connsiteY11398" fmla="*/ 2675843 h 7209248"/>
              <a:gd name="connsiteX11399" fmla="*/ 1003441 w 7427256"/>
              <a:gd name="connsiteY11399" fmla="*/ 2666885 h 7209248"/>
              <a:gd name="connsiteX11400" fmla="*/ 1012400 w 7427256"/>
              <a:gd name="connsiteY11400" fmla="*/ 2640007 h 7209248"/>
              <a:gd name="connsiteX11401" fmla="*/ 1016880 w 7427256"/>
              <a:gd name="connsiteY11401" fmla="*/ 2622088 h 7209248"/>
              <a:gd name="connsiteX11402" fmla="*/ 1030320 w 7427256"/>
              <a:gd name="connsiteY11402" fmla="*/ 2604170 h 7209248"/>
              <a:gd name="connsiteX11403" fmla="*/ 1034798 w 7427256"/>
              <a:gd name="connsiteY11403" fmla="*/ 2586251 h 7209248"/>
              <a:gd name="connsiteX11404" fmla="*/ 1039278 w 7427256"/>
              <a:gd name="connsiteY11404" fmla="*/ 2568333 h 7209248"/>
              <a:gd name="connsiteX11405" fmla="*/ 1030320 w 7427256"/>
              <a:gd name="connsiteY11405" fmla="*/ 2568333 h 7209248"/>
              <a:gd name="connsiteX11406" fmla="*/ 1012400 w 7427256"/>
              <a:gd name="connsiteY11406" fmla="*/ 2577292 h 7209248"/>
              <a:gd name="connsiteX11407" fmla="*/ 1003441 w 7427256"/>
              <a:gd name="connsiteY11407" fmla="*/ 2577292 h 7209248"/>
              <a:gd name="connsiteX11408" fmla="*/ 985523 w 7427256"/>
              <a:gd name="connsiteY11408" fmla="*/ 2586251 h 7209248"/>
              <a:gd name="connsiteX11409" fmla="*/ 976563 w 7427256"/>
              <a:gd name="connsiteY11409" fmla="*/ 2577292 h 7209248"/>
              <a:gd name="connsiteX11410" fmla="*/ 994482 w 7427256"/>
              <a:gd name="connsiteY11410" fmla="*/ 2559373 h 7209248"/>
              <a:gd name="connsiteX11411" fmla="*/ 1039278 w 7427256"/>
              <a:gd name="connsiteY11411" fmla="*/ 2550414 h 7209248"/>
              <a:gd name="connsiteX11412" fmla="*/ 1052717 w 7427256"/>
              <a:gd name="connsiteY11412" fmla="*/ 2545934 h 7209248"/>
              <a:gd name="connsiteX11413" fmla="*/ 1057197 w 7427256"/>
              <a:gd name="connsiteY11413" fmla="*/ 2532496 h 7209248"/>
              <a:gd name="connsiteX11414" fmla="*/ 1066156 w 7427256"/>
              <a:gd name="connsiteY11414" fmla="*/ 2523536 h 7209248"/>
              <a:gd name="connsiteX11415" fmla="*/ 1066156 w 7427256"/>
              <a:gd name="connsiteY11415" fmla="*/ 2514576 h 7209248"/>
              <a:gd name="connsiteX11416" fmla="*/ 1084075 w 7427256"/>
              <a:gd name="connsiteY11416" fmla="*/ 2496658 h 7209248"/>
              <a:gd name="connsiteX11417" fmla="*/ 1093034 w 7427256"/>
              <a:gd name="connsiteY11417" fmla="*/ 2460821 h 7209248"/>
              <a:gd name="connsiteX11418" fmla="*/ 1084075 w 7427256"/>
              <a:gd name="connsiteY11418" fmla="*/ 2442902 h 7209248"/>
              <a:gd name="connsiteX11419" fmla="*/ 1075115 w 7427256"/>
              <a:gd name="connsiteY11419" fmla="*/ 2451861 h 7209248"/>
              <a:gd name="connsiteX11420" fmla="*/ 1048237 w 7427256"/>
              <a:gd name="connsiteY11420" fmla="*/ 2442902 h 7209248"/>
              <a:gd name="connsiteX11421" fmla="*/ 1039278 w 7427256"/>
              <a:gd name="connsiteY11421" fmla="*/ 2438422 h 7209248"/>
              <a:gd name="connsiteX11422" fmla="*/ 1030320 w 7427256"/>
              <a:gd name="connsiteY11422" fmla="*/ 2460821 h 7209248"/>
              <a:gd name="connsiteX11423" fmla="*/ 994482 w 7427256"/>
              <a:gd name="connsiteY11423" fmla="*/ 2505618 h 7209248"/>
              <a:gd name="connsiteX11424" fmla="*/ 967604 w 7427256"/>
              <a:gd name="connsiteY11424" fmla="*/ 2532496 h 7209248"/>
              <a:gd name="connsiteX11425" fmla="*/ 967604 w 7427256"/>
              <a:gd name="connsiteY11425" fmla="*/ 2545934 h 7209248"/>
              <a:gd name="connsiteX11426" fmla="*/ 967604 w 7427256"/>
              <a:gd name="connsiteY11426" fmla="*/ 2550414 h 7209248"/>
              <a:gd name="connsiteX11427" fmla="*/ 958644 w 7427256"/>
              <a:gd name="connsiteY11427" fmla="*/ 2514576 h 7209248"/>
              <a:gd name="connsiteX11428" fmla="*/ 967604 w 7427256"/>
              <a:gd name="connsiteY11428" fmla="*/ 2505618 h 7209248"/>
              <a:gd name="connsiteX11429" fmla="*/ 985523 w 7427256"/>
              <a:gd name="connsiteY11429" fmla="*/ 2496658 h 7209248"/>
              <a:gd name="connsiteX11430" fmla="*/ 985523 w 7427256"/>
              <a:gd name="connsiteY11430" fmla="*/ 2487699 h 7209248"/>
              <a:gd name="connsiteX11431" fmla="*/ 994482 w 7427256"/>
              <a:gd name="connsiteY11431" fmla="*/ 2478740 h 7209248"/>
              <a:gd name="connsiteX11432" fmla="*/ 994482 w 7427256"/>
              <a:gd name="connsiteY11432" fmla="*/ 2460821 h 7209248"/>
              <a:gd name="connsiteX11433" fmla="*/ 985523 w 7427256"/>
              <a:gd name="connsiteY11433" fmla="*/ 2456341 h 7209248"/>
              <a:gd name="connsiteX11434" fmla="*/ 994482 w 7427256"/>
              <a:gd name="connsiteY11434" fmla="*/ 2433943 h 7209248"/>
              <a:gd name="connsiteX11435" fmla="*/ 1003441 w 7427256"/>
              <a:gd name="connsiteY11435" fmla="*/ 2424984 h 7209248"/>
              <a:gd name="connsiteX11436" fmla="*/ 1016880 w 7427256"/>
              <a:gd name="connsiteY11436" fmla="*/ 2420504 h 7209248"/>
              <a:gd name="connsiteX11437" fmla="*/ 1021360 w 7427256"/>
              <a:gd name="connsiteY11437" fmla="*/ 2407065 h 7209248"/>
              <a:gd name="connsiteX11438" fmla="*/ 1048237 w 7427256"/>
              <a:gd name="connsiteY11438" fmla="*/ 2398106 h 7209248"/>
              <a:gd name="connsiteX11439" fmla="*/ 1057197 w 7427256"/>
              <a:gd name="connsiteY11439" fmla="*/ 2398106 h 7209248"/>
              <a:gd name="connsiteX11440" fmla="*/ 1066156 w 7427256"/>
              <a:gd name="connsiteY11440" fmla="*/ 2380187 h 7209248"/>
              <a:gd name="connsiteX11441" fmla="*/ 1084075 w 7427256"/>
              <a:gd name="connsiteY11441" fmla="*/ 2353309 h 7209248"/>
              <a:gd name="connsiteX11442" fmla="*/ 1093034 w 7427256"/>
              <a:gd name="connsiteY11442" fmla="*/ 2335391 h 7209248"/>
              <a:gd name="connsiteX11443" fmla="*/ 1101994 w 7427256"/>
              <a:gd name="connsiteY11443" fmla="*/ 2344349 h 7209248"/>
              <a:gd name="connsiteX11444" fmla="*/ 1119913 w 7427256"/>
              <a:gd name="connsiteY11444" fmla="*/ 2335391 h 7209248"/>
              <a:gd name="connsiteX11445" fmla="*/ 1124391 w 7427256"/>
              <a:gd name="connsiteY11445" fmla="*/ 2317472 h 7209248"/>
              <a:gd name="connsiteX11446" fmla="*/ 1119913 w 7427256"/>
              <a:gd name="connsiteY11446" fmla="*/ 2290594 h 7209248"/>
              <a:gd name="connsiteX11447" fmla="*/ 1110953 w 7427256"/>
              <a:gd name="connsiteY11447" fmla="*/ 2281635 h 7209248"/>
              <a:gd name="connsiteX11448" fmla="*/ 1093034 w 7427256"/>
              <a:gd name="connsiteY11448" fmla="*/ 2290594 h 7209248"/>
              <a:gd name="connsiteX11449" fmla="*/ 1088555 w 7427256"/>
              <a:gd name="connsiteY11449" fmla="*/ 2295074 h 7209248"/>
              <a:gd name="connsiteX11450" fmla="*/ 1057197 w 7427256"/>
              <a:gd name="connsiteY11450" fmla="*/ 2299553 h 7209248"/>
              <a:gd name="connsiteX11451" fmla="*/ 1043758 w 7427256"/>
              <a:gd name="connsiteY11451" fmla="*/ 2299553 h 7209248"/>
              <a:gd name="connsiteX11452" fmla="*/ 1043758 w 7427256"/>
              <a:gd name="connsiteY11452" fmla="*/ 2308513 h 7209248"/>
              <a:gd name="connsiteX11453" fmla="*/ 1043758 w 7427256"/>
              <a:gd name="connsiteY11453" fmla="*/ 2321952 h 7209248"/>
              <a:gd name="connsiteX11454" fmla="*/ 1030320 w 7427256"/>
              <a:gd name="connsiteY11454" fmla="*/ 2326432 h 7209248"/>
              <a:gd name="connsiteX11455" fmla="*/ 1003441 w 7427256"/>
              <a:gd name="connsiteY11455" fmla="*/ 2344349 h 7209248"/>
              <a:gd name="connsiteX11456" fmla="*/ 976563 w 7427256"/>
              <a:gd name="connsiteY11456" fmla="*/ 2366748 h 7209248"/>
              <a:gd name="connsiteX11457" fmla="*/ 958644 w 7427256"/>
              <a:gd name="connsiteY11457" fmla="*/ 2389146 h 7209248"/>
              <a:gd name="connsiteX11458" fmla="*/ 931767 w 7427256"/>
              <a:gd name="connsiteY11458" fmla="*/ 2424984 h 7209248"/>
              <a:gd name="connsiteX11459" fmla="*/ 922808 w 7427256"/>
              <a:gd name="connsiteY11459" fmla="*/ 2433943 h 7209248"/>
              <a:gd name="connsiteX11460" fmla="*/ 909368 w 7427256"/>
              <a:gd name="connsiteY11460" fmla="*/ 2447383 h 7209248"/>
              <a:gd name="connsiteX11461" fmla="*/ 900409 w 7427256"/>
              <a:gd name="connsiteY11461" fmla="*/ 2451861 h 7209248"/>
              <a:gd name="connsiteX11462" fmla="*/ 895929 w 7427256"/>
              <a:gd name="connsiteY11462" fmla="*/ 2451861 h 7209248"/>
              <a:gd name="connsiteX11463" fmla="*/ 895929 w 7427256"/>
              <a:gd name="connsiteY11463" fmla="*/ 2456341 h 7209248"/>
              <a:gd name="connsiteX11464" fmla="*/ 891450 w 7427256"/>
              <a:gd name="connsiteY11464" fmla="*/ 2465300 h 7209248"/>
              <a:gd name="connsiteX11465" fmla="*/ 886970 w 7427256"/>
              <a:gd name="connsiteY11465" fmla="*/ 2469780 h 7209248"/>
              <a:gd name="connsiteX11466" fmla="*/ 886970 w 7427256"/>
              <a:gd name="connsiteY11466" fmla="*/ 2496658 h 7209248"/>
              <a:gd name="connsiteX11467" fmla="*/ 918328 w 7427256"/>
              <a:gd name="connsiteY11467" fmla="*/ 2496658 h 7209248"/>
              <a:gd name="connsiteX11468" fmla="*/ 931767 w 7427256"/>
              <a:gd name="connsiteY11468" fmla="*/ 2469780 h 7209248"/>
              <a:gd name="connsiteX11469" fmla="*/ 949686 w 7427256"/>
              <a:gd name="connsiteY11469" fmla="*/ 2478740 h 7209248"/>
              <a:gd name="connsiteX11470" fmla="*/ 949686 w 7427256"/>
              <a:gd name="connsiteY11470" fmla="*/ 2487699 h 7209248"/>
              <a:gd name="connsiteX11471" fmla="*/ 940726 w 7427256"/>
              <a:gd name="connsiteY11471" fmla="*/ 2496658 h 7209248"/>
              <a:gd name="connsiteX11472" fmla="*/ 927287 w 7427256"/>
              <a:gd name="connsiteY11472" fmla="*/ 2505618 h 7209248"/>
              <a:gd name="connsiteX11473" fmla="*/ 922808 w 7427256"/>
              <a:gd name="connsiteY11473" fmla="*/ 2523536 h 7209248"/>
              <a:gd name="connsiteX11474" fmla="*/ 869052 w 7427256"/>
              <a:gd name="connsiteY11474" fmla="*/ 2514576 h 7209248"/>
              <a:gd name="connsiteX11475" fmla="*/ 851133 w 7427256"/>
              <a:gd name="connsiteY11475" fmla="*/ 2514576 h 7209248"/>
              <a:gd name="connsiteX11476" fmla="*/ 833215 w 7427256"/>
              <a:gd name="connsiteY11476" fmla="*/ 2505618 h 7209248"/>
              <a:gd name="connsiteX11477" fmla="*/ 815296 w 7427256"/>
              <a:gd name="connsiteY11477" fmla="*/ 2496658 h 7209248"/>
              <a:gd name="connsiteX11478" fmla="*/ 806336 w 7427256"/>
              <a:gd name="connsiteY11478" fmla="*/ 2496658 h 7209248"/>
              <a:gd name="connsiteX11479" fmla="*/ 806336 w 7427256"/>
              <a:gd name="connsiteY11479" fmla="*/ 2487699 h 7209248"/>
              <a:gd name="connsiteX11480" fmla="*/ 810816 w 7427256"/>
              <a:gd name="connsiteY11480" fmla="*/ 2478740 h 7209248"/>
              <a:gd name="connsiteX11481" fmla="*/ 824255 w 7427256"/>
              <a:gd name="connsiteY11481" fmla="*/ 2460821 h 7209248"/>
              <a:gd name="connsiteX11482" fmla="*/ 828735 w 7427256"/>
              <a:gd name="connsiteY11482" fmla="*/ 2442902 h 7209248"/>
              <a:gd name="connsiteX11483" fmla="*/ 833215 w 7427256"/>
              <a:gd name="connsiteY11483" fmla="*/ 2429464 h 7209248"/>
              <a:gd name="connsiteX11484" fmla="*/ 833215 w 7427256"/>
              <a:gd name="connsiteY11484" fmla="*/ 2424984 h 7209248"/>
              <a:gd name="connsiteX11485" fmla="*/ 824255 w 7427256"/>
              <a:gd name="connsiteY11485" fmla="*/ 2424984 h 7209248"/>
              <a:gd name="connsiteX11486" fmla="*/ 806336 w 7427256"/>
              <a:gd name="connsiteY11486" fmla="*/ 2433943 h 7209248"/>
              <a:gd name="connsiteX11487" fmla="*/ 779459 w 7427256"/>
              <a:gd name="connsiteY11487" fmla="*/ 2460821 h 7209248"/>
              <a:gd name="connsiteX11488" fmla="*/ 766020 w 7427256"/>
              <a:gd name="connsiteY11488" fmla="*/ 2469780 h 7209248"/>
              <a:gd name="connsiteX11489" fmla="*/ 761540 w 7427256"/>
              <a:gd name="connsiteY11489" fmla="*/ 2487699 h 7209248"/>
              <a:gd name="connsiteX11490" fmla="*/ 752581 w 7427256"/>
              <a:gd name="connsiteY11490" fmla="*/ 2505618 h 7209248"/>
              <a:gd name="connsiteX11491" fmla="*/ 743622 w 7427256"/>
              <a:gd name="connsiteY11491" fmla="*/ 2510096 h 7209248"/>
              <a:gd name="connsiteX11492" fmla="*/ 743622 w 7427256"/>
              <a:gd name="connsiteY11492" fmla="*/ 2514576 h 7209248"/>
              <a:gd name="connsiteX11493" fmla="*/ 748101 w 7427256"/>
              <a:gd name="connsiteY11493" fmla="*/ 2532496 h 7209248"/>
              <a:gd name="connsiteX11494" fmla="*/ 752581 w 7427256"/>
              <a:gd name="connsiteY11494" fmla="*/ 2541454 h 7209248"/>
              <a:gd name="connsiteX11495" fmla="*/ 752581 w 7427256"/>
              <a:gd name="connsiteY11495" fmla="*/ 2550414 h 7209248"/>
              <a:gd name="connsiteX11496" fmla="*/ 734662 w 7427256"/>
              <a:gd name="connsiteY11496" fmla="*/ 2568333 h 7209248"/>
              <a:gd name="connsiteX11497" fmla="*/ 725703 w 7427256"/>
              <a:gd name="connsiteY11497" fmla="*/ 2572812 h 7209248"/>
              <a:gd name="connsiteX11498" fmla="*/ 716743 w 7427256"/>
              <a:gd name="connsiteY11498" fmla="*/ 2559373 h 7209248"/>
              <a:gd name="connsiteX11499" fmla="*/ 707785 w 7427256"/>
              <a:gd name="connsiteY11499" fmla="*/ 2550414 h 7209248"/>
              <a:gd name="connsiteX11500" fmla="*/ 698825 w 7427256"/>
              <a:gd name="connsiteY11500" fmla="*/ 2559373 h 7209248"/>
              <a:gd name="connsiteX11501" fmla="*/ 676427 w 7427256"/>
              <a:gd name="connsiteY11501" fmla="*/ 2563853 h 7209248"/>
              <a:gd name="connsiteX11502" fmla="*/ 662988 w 7427256"/>
              <a:gd name="connsiteY11502" fmla="*/ 2586251 h 7209248"/>
              <a:gd name="connsiteX11503" fmla="*/ 667467 w 7427256"/>
              <a:gd name="connsiteY11503" fmla="*/ 2599689 h 7209248"/>
              <a:gd name="connsiteX11504" fmla="*/ 671947 w 7427256"/>
              <a:gd name="connsiteY11504" fmla="*/ 2613130 h 7209248"/>
              <a:gd name="connsiteX11505" fmla="*/ 662988 w 7427256"/>
              <a:gd name="connsiteY11505" fmla="*/ 2613130 h 7209248"/>
              <a:gd name="connsiteX11506" fmla="*/ 627150 w 7427256"/>
              <a:gd name="connsiteY11506" fmla="*/ 2622088 h 7209248"/>
              <a:gd name="connsiteX11507" fmla="*/ 622670 w 7427256"/>
              <a:gd name="connsiteY11507" fmla="*/ 2640007 h 7209248"/>
              <a:gd name="connsiteX11508" fmla="*/ 618192 w 7427256"/>
              <a:gd name="connsiteY11508" fmla="*/ 2640007 h 7209248"/>
              <a:gd name="connsiteX11509" fmla="*/ 609232 w 7427256"/>
              <a:gd name="connsiteY11509" fmla="*/ 2648966 h 7209248"/>
              <a:gd name="connsiteX11510" fmla="*/ 591313 w 7427256"/>
              <a:gd name="connsiteY11510" fmla="*/ 2657926 h 7209248"/>
              <a:gd name="connsiteX11511" fmla="*/ 582354 w 7427256"/>
              <a:gd name="connsiteY11511" fmla="*/ 2675843 h 7209248"/>
              <a:gd name="connsiteX11512" fmla="*/ 591313 w 7427256"/>
              <a:gd name="connsiteY11512" fmla="*/ 2675843 h 7209248"/>
              <a:gd name="connsiteX11513" fmla="*/ 582354 w 7427256"/>
              <a:gd name="connsiteY11513" fmla="*/ 2702722 h 7209248"/>
              <a:gd name="connsiteX11514" fmla="*/ 564435 w 7427256"/>
              <a:gd name="connsiteY11514" fmla="*/ 2738559 h 7209248"/>
              <a:gd name="connsiteX11515" fmla="*/ 573395 w 7427256"/>
              <a:gd name="connsiteY11515" fmla="*/ 2756478 h 7209248"/>
              <a:gd name="connsiteX11516" fmla="*/ 582354 w 7427256"/>
              <a:gd name="connsiteY11516" fmla="*/ 2760958 h 7209248"/>
              <a:gd name="connsiteX11517" fmla="*/ 582354 w 7427256"/>
              <a:gd name="connsiteY11517" fmla="*/ 2765438 h 7209248"/>
              <a:gd name="connsiteX11518" fmla="*/ 573395 w 7427256"/>
              <a:gd name="connsiteY11518" fmla="*/ 2774396 h 7209248"/>
              <a:gd name="connsiteX11519" fmla="*/ 564435 w 7427256"/>
              <a:gd name="connsiteY11519" fmla="*/ 2774396 h 7209248"/>
              <a:gd name="connsiteX11520" fmla="*/ 573395 w 7427256"/>
              <a:gd name="connsiteY11520" fmla="*/ 2783355 h 7209248"/>
              <a:gd name="connsiteX11521" fmla="*/ 564435 w 7427256"/>
              <a:gd name="connsiteY11521" fmla="*/ 2796794 h 7209248"/>
              <a:gd name="connsiteX11522" fmla="*/ 564435 w 7427256"/>
              <a:gd name="connsiteY11522" fmla="*/ 2810234 h 7209248"/>
              <a:gd name="connsiteX11523" fmla="*/ 537558 w 7427256"/>
              <a:gd name="connsiteY11523" fmla="*/ 2819193 h 7209248"/>
              <a:gd name="connsiteX11524" fmla="*/ 519639 w 7427256"/>
              <a:gd name="connsiteY11524" fmla="*/ 2837112 h 7209248"/>
              <a:gd name="connsiteX11525" fmla="*/ 528599 w 7427256"/>
              <a:gd name="connsiteY11525" fmla="*/ 2855030 h 7209248"/>
              <a:gd name="connsiteX11526" fmla="*/ 537558 w 7427256"/>
              <a:gd name="connsiteY11526" fmla="*/ 2872948 h 7209248"/>
              <a:gd name="connsiteX11527" fmla="*/ 546517 w 7427256"/>
              <a:gd name="connsiteY11527" fmla="*/ 2881908 h 7209248"/>
              <a:gd name="connsiteX11528" fmla="*/ 559956 w 7427256"/>
              <a:gd name="connsiteY11528" fmla="*/ 2881908 h 7209248"/>
              <a:gd name="connsiteX11529" fmla="*/ 564435 w 7427256"/>
              <a:gd name="connsiteY11529" fmla="*/ 2863989 h 7209248"/>
              <a:gd name="connsiteX11530" fmla="*/ 568915 w 7427256"/>
              <a:gd name="connsiteY11530" fmla="*/ 2846070 h 7209248"/>
              <a:gd name="connsiteX11531" fmla="*/ 582354 w 7427256"/>
              <a:gd name="connsiteY11531" fmla="*/ 2846070 h 7209248"/>
              <a:gd name="connsiteX11532" fmla="*/ 586834 w 7427256"/>
              <a:gd name="connsiteY11532" fmla="*/ 2855030 h 7209248"/>
              <a:gd name="connsiteX11533" fmla="*/ 573395 w 7427256"/>
              <a:gd name="connsiteY11533" fmla="*/ 2872948 h 7209248"/>
              <a:gd name="connsiteX11534" fmla="*/ 573395 w 7427256"/>
              <a:gd name="connsiteY11534" fmla="*/ 2877428 h 7209248"/>
              <a:gd name="connsiteX11535" fmla="*/ 582354 w 7427256"/>
              <a:gd name="connsiteY11535" fmla="*/ 2881908 h 7209248"/>
              <a:gd name="connsiteX11536" fmla="*/ 582354 w 7427256"/>
              <a:gd name="connsiteY11536" fmla="*/ 2908786 h 7209248"/>
              <a:gd name="connsiteX11537" fmla="*/ 573395 w 7427256"/>
              <a:gd name="connsiteY11537" fmla="*/ 2908786 h 7209248"/>
              <a:gd name="connsiteX11538" fmla="*/ 591313 w 7427256"/>
              <a:gd name="connsiteY11538" fmla="*/ 2935663 h 7209248"/>
              <a:gd name="connsiteX11539" fmla="*/ 582354 w 7427256"/>
              <a:gd name="connsiteY11539" fmla="*/ 2962541 h 7209248"/>
              <a:gd name="connsiteX11540" fmla="*/ 582354 w 7427256"/>
              <a:gd name="connsiteY11540" fmla="*/ 2971501 h 7209248"/>
              <a:gd name="connsiteX11541" fmla="*/ 586834 w 7427256"/>
              <a:gd name="connsiteY11541" fmla="*/ 2984940 h 7209248"/>
              <a:gd name="connsiteX11542" fmla="*/ 573395 w 7427256"/>
              <a:gd name="connsiteY11542" fmla="*/ 3007337 h 7209248"/>
              <a:gd name="connsiteX11543" fmla="*/ 564435 w 7427256"/>
              <a:gd name="connsiteY11543" fmla="*/ 3011817 h 7209248"/>
              <a:gd name="connsiteX11544" fmla="*/ 568915 w 7427256"/>
              <a:gd name="connsiteY11544" fmla="*/ 3016297 h 7209248"/>
              <a:gd name="connsiteX11545" fmla="*/ 582354 w 7427256"/>
              <a:gd name="connsiteY11545" fmla="*/ 3016297 h 7209248"/>
              <a:gd name="connsiteX11546" fmla="*/ 573395 w 7427256"/>
              <a:gd name="connsiteY11546" fmla="*/ 3025256 h 7209248"/>
              <a:gd name="connsiteX11547" fmla="*/ 573395 w 7427256"/>
              <a:gd name="connsiteY11547" fmla="*/ 3034216 h 7209248"/>
              <a:gd name="connsiteX11548" fmla="*/ 568915 w 7427256"/>
              <a:gd name="connsiteY11548" fmla="*/ 3047655 h 7209248"/>
              <a:gd name="connsiteX11549" fmla="*/ 582354 w 7427256"/>
              <a:gd name="connsiteY11549" fmla="*/ 3070053 h 7209248"/>
              <a:gd name="connsiteX11550" fmla="*/ 573395 w 7427256"/>
              <a:gd name="connsiteY11550" fmla="*/ 3114849 h 7209248"/>
              <a:gd name="connsiteX11551" fmla="*/ 573395 w 7427256"/>
              <a:gd name="connsiteY11551" fmla="*/ 3132768 h 7209248"/>
              <a:gd name="connsiteX11552" fmla="*/ 555476 w 7427256"/>
              <a:gd name="connsiteY11552" fmla="*/ 3150687 h 7209248"/>
              <a:gd name="connsiteX11553" fmla="*/ 546517 w 7427256"/>
              <a:gd name="connsiteY11553" fmla="*/ 3132768 h 7209248"/>
              <a:gd name="connsiteX11554" fmla="*/ 546517 w 7427256"/>
              <a:gd name="connsiteY11554" fmla="*/ 3137248 h 7209248"/>
              <a:gd name="connsiteX11555" fmla="*/ 537558 w 7427256"/>
              <a:gd name="connsiteY11555" fmla="*/ 3141728 h 7209248"/>
              <a:gd name="connsiteX11556" fmla="*/ 537558 w 7427256"/>
              <a:gd name="connsiteY11556" fmla="*/ 3132768 h 7209248"/>
              <a:gd name="connsiteX11557" fmla="*/ 533078 w 7427256"/>
              <a:gd name="connsiteY11557" fmla="*/ 3128288 h 7209248"/>
              <a:gd name="connsiteX11558" fmla="*/ 519639 w 7427256"/>
              <a:gd name="connsiteY11558" fmla="*/ 3123809 h 7209248"/>
              <a:gd name="connsiteX11559" fmla="*/ 510680 w 7427256"/>
              <a:gd name="connsiteY11559" fmla="*/ 3096931 h 7209248"/>
              <a:gd name="connsiteX11560" fmla="*/ 510680 w 7427256"/>
              <a:gd name="connsiteY11560" fmla="*/ 3092451 h 7209248"/>
              <a:gd name="connsiteX11561" fmla="*/ 506200 w 7427256"/>
              <a:gd name="connsiteY11561" fmla="*/ 3083491 h 7209248"/>
              <a:gd name="connsiteX11562" fmla="*/ 501720 w 7427256"/>
              <a:gd name="connsiteY11562" fmla="*/ 3061094 h 7209248"/>
              <a:gd name="connsiteX11563" fmla="*/ 488281 w 7427256"/>
              <a:gd name="connsiteY11563" fmla="*/ 3034216 h 7209248"/>
              <a:gd name="connsiteX11564" fmla="*/ 470364 w 7427256"/>
              <a:gd name="connsiteY11564" fmla="*/ 3034216 h 7209248"/>
              <a:gd name="connsiteX11565" fmla="*/ 474842 w 7427256"/>
              <a:gd name="connsiteY11565" fmla="*/ 3061094 h 7209248"/>
              <a:gd name="connsiteX11566" fmla="*/ 474842 w 7427256"/>
              <a:gd name="connsiteY11566" fmla="*/ 3087971 h 7209248"/>
              <a:gd name="connsiteX11567" fmla="*/ 465883 w 7427256"/>
              <a:gd name="connsiteY11567" fmla="*/ 3096931 h 7209248"/>
              <a:gd name="connsiteX11568" fmla="*/ 465883 w 7427256"/>
              <a:gd name="connsiteY11568" fmla="*/ 3079013 h 7209248"/>
              <a:gd name="connsiteX11569" fmla="*/ 452445 w 7427256"/>
              <a:gd name="connsiteY11569" fmla="*/ 3070053 h 7209248"/>
              <a:gd name="connsiteX11570" fmla="*/ 443485 w 7427256"/>
              <a:gd name="connsiteY11570" fmla="*/ 3079013 h 7209248"/>
              <a:gd name="connsiteX11571" fmla="*/ 443485 w 7427256"/>
              <a:gd name="connsiteY11571" fmla="*/ 3087971 h 7209248"/>
              <a:gd name="connsiteX11572" fmla="*/ 439005 w 7427256"/>
              <a:gd name="connsiteY11572" fmla="*/ 3101410 h 7209248"/>
              <a:gd name="connsiteX11573" fmla="*/ 434526 w 7427256"/>
              <a:gd name="connsiteY11573" fmla="*/ 3119329 h 7209248"/>
              <a:gd name="connsiteX11574" fmla="*/ 439005 w 7427256"/>
              <a:gd name="connsiteY11574" fmla="*/ 3132768 h 7209248"/>
              <a:gd name="connsiteX11575" fmla="*/ 447965 w 7427256"/>
              <a:gd name="connsiteY11575" fmla="*/ 3141728 h 7209248"/>
              <a:gd name="connsiteX11576" fmla="*/ 447965 w 7427256"/>
              <a:gd name="connsiteY11576" fmla="*/ 3150687 h 7209248"/>
              <a:gd name="connsiteX11577" fmla="*/ 447965 w 7427256"/>
              <a:gd name="connsiteY11577" fmla="*/ 3177564 h 7209248"/>
              <a:gd name="connsiteX11578" fmla="*/ 447965 w 7427256"/>
              <a:gd name="connsiteY11578" fmla="*/ 3195483 h 7209248"/>
              <a:gd name="connsiteX11579" fmla="*/ 447965 w 7427256"/>
              <a:gd name="connsiteY11579" fmla="*/ 3204442 h 7209248"/>
              <a:gd name="connsiteX11580" fmla="*/ 447965 w 7427256"/>
              <a:gd name="connsiteY11580" fmla="*/ 3240280 h 7209248"/>
              <a:gd name="connsiteX11581" fmla="*/ 443485 w 7427256"/>
              <a:gd name="connsiteY11581" fmla="*/ 3253718 h 7209248"/>
              <a:gd name="connsiteX11582" fmla="*/ 430046 w 7427256"/>
              <a:gd name="connsiteY11582" fmla="*/ 3249238 h 7209248"/>
              <a:gd name="connsiteX11583" fmla="*/ 412127 w 7427256"/>
              <a:gd name="connsiteY11583" fmla="*/ 3231321 h 7209248"/>
              <a:gd name="connsiteX11584" fmla="*/ 412127 w 7427256"/>
              <a:gd name="connsiteY11584" fmla="*/ 3222361 h 7209248"/>
              <a:gd name="connsiteX11585" fmla="*/ 421087 w 7427256"/>
              <a:gd name="connsiteY11585" fmla="*/ 3217882 h 7209248"/>
              <a:gd name="connsiteX11586" fmla="*/ 421087 w 7427256"/>
              <a:gd name="connsiteY11586" fmla="*/ 3204442 h 7209248"/>
              <a:gd name="connsiteX11587" fmla="*/ 412127 w 7427256"/>
              <a:gd name="connsiteY11587" fmla="*/ 3177564 h 7209248"/>
              <a:gd name="connsiteX11588" fmla="*/ 407648 w 7427256"/>
              <a:gd name="connsiteY11588" fmla="*/ 3164126 h 7209248"/>
              <a:gd name="connsiteX11589" fmla="*/ 403168 w 7427256"/>
              <a:gd name="connsiteY11589" fmla="*/ 3150687 h 7209248"/>
              <a:gd name="connsiteX11590" fmla="*/ 397408 w 7427256"/>
              <a:gd name="connsiteY11590" fmla="*/ 3152607 h 7209248"/>
              <a:gd name="connsiteX11591" fmla="*/ 403168 w 7427256"/>
              <a:gd name="connsiteY11591" fmla="*/ 3123809 h 7209248"/>
              <a:gd name="connsiteX11592" fmla="*/ 403168 w 7427256"/>
              <a:gd name="connsiteY11592" fmla="*/ 3096931 h 7209248"/>
              <a:gd name="connsiteX11593" fmla="*/ 403168 w 7427256"/>
              <a:gd name="connsiteY11593" fmla="*/ 3087971 h 7209248"/>
              <a:gd name="connsiteX11594" fmla="*/ 403168 w 7427256"/>
              <a:gd name="connsiteY11594" fmla="*/ 3074533 h 7209248"/>
              <a:gd name="connsiteX11595" fmla="*/ 394208 w 7427256"/>
              <a:gd name="connsiteY11595" fmla="*/ 3070053 h 7209248"/>
              <a:gd name="connsiteX11596" fmla="*/ 394208 w 7427256"/>
              <a:gd name="connsiteY11596" fmla="*/ 3043175 h 7209248"/>
              <a:gd name="connsiteX11597" fmla="*/ 403168 w 7427256"/>
              <a:gd name="connsiteY11597" fmla="*/ 3052135 h 7209248"/>
              <a:gd name="connsiteX11598" fmla="*/ 421087 w 7427256"/>
              <a:gd name="connsiteY11598" fmla="*/ 3052135 h 7209248"/>
              <a:gd name="connsiteX11599" fmla="*/ 439005 w 7427256"/>
              <a:gd name="connsiteY11599" fmla="*/ 3052135 h 7209248"/>
              <a:gd name="connsiteX11600" fmla="*/ 452445 w 7427256"/>
              <a:gd name="connsiteY11600" fmla="*/ 3052135 h 7209248"/>
              <a:gd name="connsiteX11601" fmla="*/ 456923 w 7427256"/>
              <a:gd name="connsiteY11601" fmla="*/ 3043175 h 7209248"/>
              <a:gd name="connsiteX11602" fmla="*/ 443485 w 7427256"/>
              <a:gd name="connsiteY11602" fmla="*/ 3038695 h 7209248"/>
              <a:gd name="connsiteX11603" fmla="*/ 430046 w 7427256"/>
              <a:gd name="connsiteY11603" fmla="*/ 3034216 h 7209248"/>
              <a:gd name="connsiteX11604" fmla="*/ 412127 w 7427256"/>
              <a:gd name="connsiteY11604" fmla="*/ 3034216 h 7209248"/>
              <a:gd name="connsiteX11605" fmla="*/ 398688 w 7427256"/>
              <a:gd name="connsiteY11605" fmla="*/ 3029736 h 7209248"/>
              <a:gd name="connsiteX11606" fmla="*/ 412127 w 7427256"/>
              <a:gd name="connsiteY11606" fmla="*/ 2998379 h 7209248"/>
              <a:gd name="connsiteX11607" fmla="*/ 425567 w 7427256"/>
              <a:gd name="connsiteY11607" fmla="*/ 2967021 h 7209248"/>
              <a:gd name="connsiteX11608" fmla="*/ 430046 w 7427256"/>
              <a:gd name="connsiteY11608" fmla="*/ 2953582 h 7209248"/>
              <a:gd name="connsiteX11609" fmla="*/ 456923 w 7427256"/>
              <a:gd name="connsiteY11609" fmla="*/ 2953582 h 7209248"/>
              <a:gd name="connsiteX11610" fmla="*/ 465883 w 7427256"/>
              <a:gd name="connsiteY11610" fmla="*/ 2971501 h 7209248"/>
              <a:gd name="connsiteX11611" fmla="*/ 447965 w 7427256"/>
              <a:gd name="connsiteY11611" fmla="*/ 2980460 h 7209248"/>
              <a:gd name="connsiteX11612" fmla="*/ 439005 w 7427256"/>
              <a:gd name="connsiteY11612" fmla="*/ 2989420 h 7209248"/>
              <a:gd name="connsiteX11613" fmla="*/ 447965 w 7427256"/>
              <a:gd name="connsiteY11613" fmla="*/ 2998379 h 7209248"/>
              <a:gd name="connsiteX11614" fmla="*/ 456923 w 7427256"/>
              <a:gd name="connsiteY11614" fmla="*/ 3007337 h 7209248"/>
              <a:gd name="connsiteX11615" fmla="*/ 461403 w 7427256"/>
              <a:gd name="connsiteY11615" fmla="*/ 3011817 h 7209248"/>
              <a:gd name="connsiteX11616" fmla="*/ 465883 w 7427256"/>
              <a:gd name="connsiteY11616" fmla="*/ 3016297 h 7209248"/>
              <a:gd name="connsiteX11617" fmla="*/ 483802 w 7427256"/>
              <a:gd name="connsiteY11617" fmla="*/ 2989420 h 7209248"/>
              <a:gd name="connsiteX11618" fmla="*/ 483802 w 7427256"/>
              <a:gd name="connsiteY11618" fmla="*/ 2980460 h 7209248"/>
              <a:gd name="connsiteX11619" fmla="*/ 492761 w 7427256"/>
              <a:gd name="connsiteY11619" fmla="*/ 2980460 h 7209248"/>
              <a:gd name="connsiteX11620" fmla="*/ 492761 w 7427256"/>
              <a:gd name="connsiteY11620" fmla="*/ 2989420 h 7209248"/>
              <a:gd name="connsiteX11621" fmla="*/ 501720 w 7427256"/>
              <a:gd name="connsiteY11621" fmla="*/ 2998379 h 7209248"/>
              <a:gd name="connsiteX11622" fmla="*/ 501720 w 7427256"/>
              <a:gd name="connsiteY11622" fmla="*/ 2971501 h 7209248"/>
              <a:gd name="connsiteX11623" fmla="*/ 492761 w 7427256"/>
              <a:gd name="connsiteY11623" fmla="*/ 2953582 h 7209248"/>
              <a:gd name="connsiteX11624" fmla="*/ 483802 w 7427256"/>
              <a:gd name="connsiteY11624" fmla="*/ 2940143 h 7209248"/>
              <a:gd name="connsiteX11625" fmla="*/ 474842 w 7427256"/>
              <a:gd name="connsiteY11625" fmla="*/ 2917744 h 7209248"/>
              <a:gd name="connsiteX11626" fmla="*/ 465883 w 7427256"/>
              <a:gd name="connsiteY11626" fmla="*/ 2899827 h 7209248"/>
              <a:gd name="connsiteX11627" fmla="*/ 443485 w 7427256"/>
              <a:gd name="connsiteY11627" fmla="*/ 2940143 h 7209248"/>
              <a:gd name="connsiteX11628" fmla="*/ 443485 w 7427256"/>
              <a:gd name="connsiteY11628" fmla="*/ 2926704 h 7209248"/>
              <a:gd name="connsiteX11629" fmla="*/ 447965 w 7427256"/>
              <a:gd name="connsiteY11629" fmla="*/ 2908786 h 7209248"/>
              <a:gd name="connsiteX11630" fmla="*/ 474842 w 7427256"/>
              <a:gd name="connsiteY11630" fmla="*/ 2863989 h 7209248"/>
              <a:gd name="connsiteX11631" fmla="*/ 474842 w 7427256"/>
              <a:gd name="connsiteY11631" fmla="*/ 2846070 h 7209248"/>
              <a:gd name="connsiteX11632" fmla="*/ 483802 w 7427256"/>
              <a:gd name="connsiteY11632" fmla="*/ 2819193 h 7209248"/>
              <a:gd name="connsiteX11633" fmla="*/ 483802 w 7427256"/>
              <a:gd name="connsiteY11633" fmla="*/ 2810234 h 7209248"/>
              <a:gd name="connsiteX11634" fmla="*/ 470364 w 7427256"/>
              <a:gd name="connsiteY11634" fmla="*/ 2787835 h 7209248"/>
              <a:gd name="connsiteX11635" fmla="*/ 474842 w 7427256"/>
              <a:gd name="connsiteY11635" fmla="*/ 2774396 h 7209248"/>
              <a:gd name="connsiteX11636" fmla="*/ 474842 w 7427256"/>
              <a:gd name="connsiteY11636" fmla="*/ 2765438 h 7209248"/>
              <a:gd name="connsiteX11637" fmla="*/ 465883 w 7427256"/>
              <a:gd name="connsiteY11637" fmla="*/ 2756478 h 7209248"/>
              <a:gd name="connsiteX11638" fmla="*/ 439005 w 7427256"/>
              <a:gd name="connsiteY11638" fmla="*/ 2765438 h 7209248"/>
              <a:gd name="connsiteX11639" fmla="*/ 430046 w 7427256"/>
              <a:gd name="connsiteY11639" fmla="*/ 2774396 h 7209248"/>
              <a:gd name="connsiteX11640" fmla="*/ 421087 w 7427256"/>
              <a:gd name="connsiteY11640" fmla="*/ 2792315 h 7209248"/>
              <a:gd name="connsiteX11641" fmla="*/ 412127 w 7427256"/>
              <a:gd name="connsiteY11641" fmla="*/ 2810234 h 7209248"/>
              <a:gd name="connsiteX11642" fmla="*/ 407648 w 7427256"/>
              <a:gd name="connsiteY11642" fmla="*/ 2832632 h 7209248"/>
              <a:gd name="connsiteX11643" fmla="*/ 407648 w 7427256"/>
              <a:gd name="connsiteY11643" fmla="*/ 2850550 h 7209248"/>
              <a:gd name="connsiteX11644" fmla="*/ 407648 w 7427256"/>
              <a:gd name="connsiteY11644" fmla="*/ 2863989 h 7209248"/>
              <a:gd name="connsiteX11645" fmla="*/ 394208 w 7427256"/>
              <a:gd name="connsiteY11645" fmla="*/ 2886387 h 7209248"/>
              <a:gd name="connsiteX11646" fmla="*/ 376291 w 7427256"/>
              <a:gd name="connsiteY11646" fmla="*/ 2935663 h 7209248"/>
              <a:gd name="connsiteX11647" fmla="*/ 376291 w 7427256"/>
              <a:gd name="connsiteY11647" fmla="*/ 2967021 h 7209248"/>
              <a:gd name="connsiteX11648" fmla="*/ 367331 w 7427256"/>
              <a:gd name="connsiteY11648" fmla="*/ 2971501 h 7209248"/>
              <a:gd name="connsiteX11649" fmla="*/ 353892 w 7427256"/>
              <a:gd name="connsiteY11649" fmla="*/ 2975981 h 7209248"/>
              <a:gd name="connsiteX11650" fmla="*/ 349412 w 7427256"/>
              <a:gd name="connsiteY11650" fmla="*/ 2989420 h 7209248"/>
              <a:gd name="connsiteX11651" fmla="*/ 322534 w 7427256"/>
              <a:gd name="connsiteY11651" fmla="*/ 3034216 h 7209248"/>
              <a:gd name="connsiteX11652" fmla="*/ 322534 w 7427256"/>
              <a:gd name="connsiteY11652" fmla="*/ 3052135 h 7209248"/>
              <a:gd name="connsiteX11653" fmla="*/ 327014 w 7427256"/>
              <a:gd name="connsiteY11653" fmla="*/ 3065574 h 7209248"/>
              <a:gd name="connsiteX11654" fmla="*/ 313575 w 7427256"/>
              <a:gd name="connsiteY11654" fmla="*/ 3070053 h 7209248"/>
              <a:gd name="connsiteX11655" fmla="*/ 295656 w 7427256"/>
              <a:gd name="connsiteY11655" fmla="*/ 3079013 h 7209248"/>
              <a:gd name="connsiteX11656" fmla="*/ 304615 w 7427256"/>
              <a:gd name="connsiteY11656" fmla="*/ 3087971 h 7209248"/>
              <a:gd name="connsiteX11657" fmla="*/ 309095 w 7427256"/>
              <a:gd name="connsiteY11657" fmla="*/ 3092451 h 7209248"/>
              <a:gd name="connsiteX11658" fmla="*/ 313575 w 7427256"/>
              <a:gd name="connsiteY11658" fmla="*/ 3096931 h 7209248"/>
              <a:gd name="connsiteX11659" fmla="*/ 304615 w 7427256"/>
              <a:gd name="connsiteY11659" fmla="*/ 3105890 h 7209248"/>
              <a:gd name="connsiteX11660" fmla="*/ 295656 w 7427256"/>
              <a:gd name="connsiteY11660" fmla="*/ 3110370 h 7209248"/>
              <a:gd name="connsiteX11661" fmla="*/ 295656 w 7427256"/>
              <a:gd name="connsiteY11661" fmla="*/ 3123809 h 7209248"/>
              <a:gd name="connsiteX11662" fmla="*/ 286698 w 7427256"/>
              <a:gd name="connsiteY11662" fmla="*/ 3132768 h 7209248"/>
              <a:gd name="connsiteX11663" fmla="*/ 282218 w 7427256"/>
              <a:gd name="connsiteY11663" fmla="*/ 3128288 h 7209248"/>
              <a:gd name="connsiteX11664" fmla="*/ 277738 w 7427256"/>
              <a:gd name="connsiteY11664" fmla="*/ 3123809 h 7209248"/>
              <a:gd name="connsiteX11665" fmla="*/ 286698 w 7427256"/>
              <a:gd name="connsiteY11665" fmla="*/ 3061094 h 7209248"/>
              <a:gd name="connsiteX11666" fmla="*/ 300136 w 7427256"/>
              <a:gd name="connsiteY11666" fmla="*/ 3052135 h 7209248"/>
              <a:gd name="connsiteX11667" fmla="*/ 300136 w 7427256"/>
              <a:gd name="connsiteY11667" fmla="*/ 3038695 h 7209248"/>
              <a:gd name="connsiteX11668" fmla="*/ 304615 w 7427256"/>
              <a:gd name="connsiteY11668" fmla="*/ 3016297 h 7209248"/>
              <a:gd name="connsiteX11669" fmla="*/ 313575 w 7427256"/>
              <a:gd name="connsiteY11669" fmla="*/ 2998379 h 7209248"/>
              <a:gd name="connsiteX11670" fmla="*/ 322534 w 7427256"/>
              <a:gd name="connsiteY11670" fmla="*/ 2989420 h 7209248"/>
              <a:gd name="connsiteX11671" fmla="*/ 322534 w 7427256"/>
              <a:gd name="connsiteY11671" fmla="*/ 2980460 h 7209248"/>
              <a:gd name="connsiteX11672" fmla="*/ 322534 w 7427256"/>
              <a:gd name="connsiteY11672" fmla="*/ 2971501 h 7209248"/>
              <a:gd name="connsiteX11673" fmla="*/ 340453 w 7427256"/>
              <a:gd name="connsiteY11673" fmla="*/ 2971501 h 7209248"/>
              <a:gd name="connsiteX11674" fmla="*/ 349412 w 7427256"/>
              <a:gd name="connsiteY11674" fmla="*/ 2962541 h 7209248"/>
              <a:gd name="connsiteX11675" fmla="*/ 349412 w 7427256"/>
              <a:gd name="connsiteY11675" fmla="*/ 2953582 h 7209248"/>
              <a:gd name="connsiteX11676" fmla="*/ 340453 w 7427256"/>
              <a:gd name="connsiteY11676" fmla="*/ 2953582 h 7209248"/>
              <a:gd name="connsiteX11677" fmla="*/ 340453 w 7427256"/>
              <a:gd name="connsiteY11677" fmla="*/ 2944623 h 7209248"/>
              <a:gd name="connsiteX11678" fmla="*/ 358372 w 7427256"/>
              <a:gd name="connsiteY11678" fmla="*/ 2944623 h 7209248"/>
              <a:gd name="connsiteX11679" fmla="*/ 367331 w 7427256"/>
              <a:gd name="connsiteY11679" fmla="*/ 2935663 h 7209248"/>
              <a:gd name="connsiteX11680" fmla="*/ 367331 w 7427256"/>
              <a:gd name="connsiteY11680" fmla="*/ 2931184 h 7209248"/>
              <a:gd name="connsiteX11681" fmla="*/ 358372 w 7427256"/>
              <a:gd name="connsiteY11681" fmla="*/ 2926704 h 7209248"/>
              <a:gd name="connsiteX11682" fmla="*/ 349412 w 7427256"/>
              <a:gd name="connsiteY11682" fmla="*/ 2926704 h 7209248"/>
              <a:gd name="connsiteX11683" fmla="*/ 349412 w 7427256"/>
              <a:gd name="connsiteY11683" fmla="*/ 2917744 h 7209248"/>
              <a:gd name="connsiteX11684" fmla="*/ 385250 w 7427256"/>
              <a:gd name="connsiteY11684" fmla="*/ 2828152 h 7209248"/>
              <a:gd name="connsiteX11685" fmla="*/ 394208 w 7427256"/>
              <a:gd name="connsiteY11685" fmla="*/ 2801274 h 7209248"/>
              <a:gd name="connsiteX11686" fmla="*/ 394208 w 7427256"/>
              <a:gd name="connsiteY11686" fmla="*/ 2796794 h 7209248"/>
              <a:gd name="connsiteX11687" fmla="*/ 385250 w 7427256"/>
              <a:gd name="connsiteY11687" fmla="*/ 2783355 h 7209248"/>
              <a:gd name="connsiteX11688" fmla="*/ 367331 w 7427256"/>
              <a:gd name="connsiteY11688" fmla="*/ 2765438 h 7209248"/>
              <a:gd name="connsiteX11689" fmla="*/ 376291 w 7427256"/>
              <a:gd name="connsiteY11689" fmla="*/ 2774396 h 7209248"/>
              <a:gd name="connsiteX11690" fmla="*/ 403168 w 7427256"/>
              <a:gd name="connsiteY11690" fmla="*/ 2778876 h 7209248"/>
              <a:gd name="connsiteX11691" fmla="*/ 412127 w 7427256"/>
              <a:gd name="connsiteY11691" fmla="*/ 2756478 h 7209248"/>
              <a:gd name="connsiteX11692" fmla="*/ 421087 w 7427256"/>
              <a:gd name="connsiteY11692" fmla="*/ 2743039 h 7209248"/>
              <a:gd name="connsiteX11693" fmla="*/ 430046 w 7427256"/>
              <a:gd name="connsiteY11693" fmla="*/ 2729600 h 7209248"/>
              <a:gd name="connsiteX11694" fmla="*/ 439005 w 7427256"/>
              <a:gd name="connsiteY11694" fmla="*/ 2734080 h 7209248"/>
              <a:gd name="connsiteX11695" fmla="*/ 439005 w 7427256"/>
              <a:gd name="connsiteY11695" fmla="*/ 2729600 h 7209248"/>
              <a:gd name="connsiteX11696" fmla="*/ 439005 w 7427256"/>
              <a:gd name="connsiteY11696" fmla="*/ 2720640 h 7209248"/>
              <a:gd name="connsiteX11697" fmla="*/ 430046 w 7427256"/>
              <a:gd name="connsiteY11697" fmla="*/ 2729600 h 7209248"/>
              <a:gd name="connsiteX11698" fmla="*/ 430046 w 7427256"/>
              <a:gd name="connsiteY11698" fmla="*/ 2720640 h 7209248"/>
              <a:gd name="connsiteX11699" fmla="*/ 439005 w 7427256"/>
              <a:gd name="connsiteY11699" fmla="*/ 2702722 h 7209248"/>
              <a:gd name="connsiteX11700" fmla="*/ 447965 w 7427256"/>
              <a:gd name="connsiteY11700" fmla="*/ 2689283 h 7209248"/>
              <a:gd name="connsiteX11701" fmla="*/ 465883 w 7427256"/>
              <a:gd name="connsiteY11701" fmla="*/ 2666885 h 7209248"/>
              <a:gd name="connsiteX11702" fmla="*/ 474842 w 7427256"/>
              <a:gd name="connsiteY11702" fmla="*/ 2640007 h 7209248"/>
              <a:gd name="connsiteX11703" fmla="*/ 483802 w 7427256"/>
              <a:gd name="connsiteY11703" fmla="*/ 2653446 h 7209248"/>
              <a:gd name="connsiteX11704" fmla="*/ 479322 w 7427256"/>
              <a:gd name="connsiteY11704" fmla="*/ 2666885 h 7209248"/>
              <a:gd name="connsiteX11705" fmla="*/ 479322 w 7427256"/>
              <a:gd name="connsiteY11705" fmla="*/ 2675843 h 7209248"/>
              <a:gd name="connsiteX11706" fmla="*/ 479322 w 7427256"/>
              <a:gd name="connsiteY11706" fmla="*/ 2698242 h 7209248"/>
              <a:gd name="connsiteX11707" fmla="*/ 465883 w 7427256"/>
              <a:gd name="connsiteY11707" fmla="*/ 2711681 h 7209248"/>
              <a:gd name="connsiteX11708" fmla="*/ 456923 w 7427256"/>
              <a:gd name="connsiteY11708" fmla="*/ 2720640 h 7209248"/>
              <a:gd name="connsiteX11709" fmla="*/ 483802 w 7427256"/>
              <a:gd name="connsiteY11709" fmla="*/ 2729600 h 7209248"/>
              <a:gd name="connsiteX11710" fmla="*/ 501720 w 7427256"/>
              <a:gd name="connsiteY11710" fmla="*/ 2738559 h 7209248"/>
              <a:gd name="connsiteX11711" fmla="*/ 515160 w 7427256"/>
              <a:gd name="connsiteY11711" fmla="*/ 2747519 h 7209248"/>
              <a:gd name="connsiteX11712" fmla="*/ 537558 w 7427256"/>
              <a:gd name="connsiteY11712" fmla="*/ 2738559 h 7209248"/>
              <a:gd name="connsiteX11713" fmla="*/ 528599 w 7427256"/>
              <a:gd name="connsiteY11713" fmla="*/ 2711681 h 7209248"/>
              <a:gd name="connsiteX11714" fmla="*/ 519639 w 7427256"/>
              <a:gd name="connsiteY11714" fmla="*/ 2707201 h 7209248"/>
              <a:gd name="connsiteX11715" fmla="*/ 528599 w 7427256"/>
              <a:gd name="connsiteY11715" fmla="*/ 2693762 h 7209248"/>
              <a:gd name="connsiteX11716" fmla="*/ 519639 w 7427256"/>
              <a:gd name="connsiteY11716" fmla="*/ 2675843 h 7209248"/>
              <a:gd name="connsiteX11717" fmla="*/ 515160 w 7427256"/>
              <a:gd name="connsiteY11717" fmla="*/ 2657926 h 7209248"/>
              <a:gd name="connsiteX11718" fmla="*/ 519639 w 7427256"/>
              <a:gd name="connsiteY11718" fmla="*/ 2631047 h 7209248"/>
              <a:gd name="connsiteX11719" fmla="*/ 528599 w 7427256"/>
              <a:gd name="connsiteY11719" fmla="*/ 2613130 h 7209248"/>
              <a:gd name="connsiteX11720" fmla="*/ 537558 w 7427256"/>
              <a:gd name="connsiteY11720" fmla="*/ 2604170 h 7209248"/>
              <a:gd name="connsiteX11721" fmla="*/ 546517 w 7427256"/>
              <a:gd name="connsiteY11721" fmla="*/ 2604170 h 7209248"/>
              <a:gd name="connsiteX11722" fmla="*/ 555476 w 7427256"/>
              <a:gd name="connsiteY11722" fmla="*/ 2595211 h 7209248"/>
              <a:gd name="connsiteX11723" fmla="*/ 559956 w 7427256"/>
              <a:gd name="connsiteY11723" fmla="*/ 2586251 h 7209248"/>
              <a:gd name="connsiteX11724" fmla="*/ 564435 w 7427256"/>
              <a:gd name="connsiteY11724" fmla="*/ 2568333 h 7209248"/>
              <a:gd name="connsiteX11725" fmla="*/ 555476 w 7427256"/>
              <a:gd name="connsiteY11725" fmla="*/ 2554893 h 7209248"/>
              <a:gd name="connsiteX11726" fmla="*/ 537558 w 7427256"/>
              <a:gd name="connsiteY11726" fmla="*/ 2550414 h 7209248"/>
              <a:gd name="connsiteX11727" fmla="*/ 537558 w 7427256"/>
              <a:gd name="connsiteY11727" fmla="*/ 2532496 h 7209248"/>
              <a:gd name="connsiteX11728" fmla="*/ 546517 w 7427256"/>
              <a:gd name="connsiteY11728" fmla="*/ 2519057 h 7209248"/>
              <a:gd name="connsiteX11729" fmla="*/ 546517 w 7427256"/>
              <a:gd name="connsiteY11729" fmla="*/ 2505618 h 7209248"/>
              <a:gd name="connsiteX11730" fmla="*/ 591313 w 7427256"/>
              <a:gd name="connsiteY11730" fmla="*/ 2460821 h 7209248"/>
              <a:gd name="connsiteX11731" fmla="*/ 613712 w 7427256"/>
              <a:gd name="connsiteY11731" fmla="*/ 2451861 h 7209248"/>
              <a:gd name="connsiteX11732" fmla="*/ 609232 w 7427256"/>
              <a:gd name="connsiteY11732" fmla="*/ 2424984 h 7209248"/>
              <a:gd name="connsiteX11733" fmla="*/ 609232 w 7427256"/>
              <a:gd name="connsiteY11733" fmla="*/ 2407065 h 7209248"/>
              <a:gd name="connsiteX11734" fmla="*/ 622670 w 7427256"/>
              <a:gd name="connsiteY11734" fmla="*/ 2398106 h 7209248"/>
              <a:gd name="connsiteX11735" fmla="*/ 627150 w 7427256"/>
              <a:gd name="connsiteY11735" fmla="*/ 2398106 h 7209248"/>
              <a:gd name="connsiteX11736" fmla="*/ 636109 w 7427256"/>
              <a:gd name="connsiteY11736" fmla="*/ 2416025 h 7209248"/>
              <a:gd name="connsiteX11737" fmla="*/ 662988 w 7427256"/>
              <a:gd name="connsiteY11737" fmla="*/ 2398106 h 7209248"/>
              <a:gd name="connsiteX11738" fmla="*/ 645069 w 7427256"/>
              <a:gd name="connsiteY11738" fmla="*/ 2389146 h 7209248"/>
              <a:gd name="connsiteX11739" fmla="*/ 654028 w 7427256"/>
              <a:gd name="connsiteY11739" fmla="*/ 2380187 h 7209248"/>
              <a:gd name="connsiteX11740" fmla="*/ 676427 w 7427256"/>
              <a:gd name="connsiteY11740" fmla="*/ 2366748 h 7209248"/>
              <a:gd name="connsiteX11741" fmla="*/ 698825 w 7427256"/>
              <a:gd name="connsiteY11741" fmla="*/ 2344349 h 7209248"/>
              <a:gd name="connsiteX11742" fmla="*/ 698825 w 7427256"/>
              <a:gd name="connsiteY11742" fmla="*/ 2335391 h 7209248"/>
              <a:gd name="connsiteX11743" fmla="*/ 689866 w 7427256"/>
              <a:gd name="connsiteY11743" fmla="*/ 2317472 h 7209248"/>
              <a:gd name="connsiteX11744" fmla="*/ 698825 w 7427256"/>
              <a:gd name="connsiteY11744" fmla="*/ 2299553 h 7209248"/>
              <a:gd name="connsiteX11745" fmla="*/ 721223 w 7427256"/>
              <a:gd name="connsiteY11745" fmla="*/ 2268195 h 7209248"/>
              <a:gd name="connsiteX11746" fmla="*/ 743622 w 7427256"/>
              <a:gd name="connsiteY11746" fmla="*/ 2241318 h 7209248"/>
              <a:gd name="connsiteX11747" fmla="*/ 761540 w 7427256"/>
              <a:gd name="connsiteY11747" fmla="*/ 2232359 h 7209248"/>
              <a:gd name="connsiteX11748" fmla="*/ 783939 w 7427256"/>
              <a:gd name="connsiteY11748" fmla="*/ 2214440 h 7209248"/>
              <a:gd name="connsiteX11749" fmla="*/ 797377 w 7427256"/>
              <a:gd name="connsiteY11749" fmla="*/ 2201001 h 7209248"/>
              <a:gd name="connsiteX11750" fmla="*/ 806336 w 7427256"/>
              <a:gd name="connsiteY11750" fmla="*/ 2183083 h 7209248"/>
              <a:gd name="connsiteX11751" fmla="*/ 815296 w 7427256"/>
              <a:gd name="connsiteY11751" fmla="*/ 2174124 h 7209248"/>
              <a:gd name="connsiteX11752" fmla="*/ 837694 w 7427256"/>
              <a:gd name="connsiteY11752" fmla="*/ 2151725 h 7209248"/>
              <a:gd name="connsiteX11753" fmla="*/ 878010 w 7427256"/>
              <a:gd name="connsiteY11753" fmla="*/ 2111408 h 7209248"/>
              <a:gd name="connsiteX11754" fmla="*/ 895929 w 7427256"/>
              <a:gd name="connsiteY11754" fmla="*/ 2084531 h 7209248"/>
              <a:gd name="connsiteX11755" fmla="*/ 949686 w 7427256"/>
              <a:gd name="connsiteY11755" fmla="*/ 2030774 h 7209248"/>
              <a:gd name="connsiteX11756" fmla="*/ 967604 w 7427256"/>
              <a:gd name="connsiteY11756" fmla="*/ 2017336 h 7209248"/>
              <a:gd name="connsiteX11757" fmla="*/ 990002 w 7427256"/>
              <a:gd name="connsiteY11757" fmla="*/ 2008377 h 7209248"/>
              <a:gd name="connsiteX11758" fmla="*/ 1007921 w 7427256"/>
              <a:gd name="connsiteY11758" fmla="*/ 1994938 h 7209248"/>
              <a:gd name="connsiteX11759" fmla="*/ 1039278 w 7427256"/>
              <a:gd name="connsiteY11759" fmla="*/ 1972539 h 7209248"/>
              <a:gd name="connsiteX11760" fmla="*/ 1066156 w 7427256"/>
              <a:gd name="connsiteY11760" fmla="*/ 1927743 h 7209248"/>
              <a:gd name="connsiteX11761" fmla="*/ 1057197 w 7427256"/>
              <a:gd name="connsiteY11761" fmla="*/ 1905345 h 7209248"/>
              <a:gd name="connsiteX11762" fmla="*/ 1052717 w 7427256"/>
              <a:gd name="connsiteY11762" fmla="*/ 1900865 h 7209248"/>
              <a:gd name="connsiteX11763" fmla="*/ 1070636 w 7427256"/>
              <a:gd name="connsiteY11763" fmla="*/ 1896385 h 7209248"/>
              <a:gd name="connsiteX11764" fmla="*/ 1084075 w 7427256"/>
              <a:gd name="connsiteY11764" fmla="*/ 1887426 h 7209248"/>
              <a:gd name="connsiteX11765" fmla="*/ 1093034 w 7427256"/>
              <a:gd name="connsiteY11765" fmla="*/ 1878466 h 7209248"/>
              <a:gd name="connsiteX11766" fmla="*/ 1097514 w 7427256"/>
              <a:gd name="connsiteY11766" fmla="*/ 1878466 h 7209248"/>
              <a:gd name="connsiteX11767" fmla="*/ 1101994 w 7427256"/>
              <a:gd name="connsiteY11767" fmla="*/ 1869507 h 7209248"/>
              <a:gd name="connsiteX11768" fmla="*/ 1093034 w 7427256"/>
              <a:gd name="connsiteY11768" fmla="*/ 1869507 h 7209248"/>
              <a:gd name="connsiteX11769" fmla="*/ 1093034 w 7427256"/>
              <a:gd name="connsiteY11769" fmla="*/ 1860547 h 7209248"/>
              <a:gd name="connsiteX11770" fmla="*/ 1119913 w 7427256"/>
              <a:gd name="connsiteY11770" fmla="*/ 1842630 h 7209248"/>
              <a:gd name="connsiteX11771" fmla="*/ 1146790 w 7427256"/>
              <a:gd name="connsiteY11771" fmla="*/ 1842630 h 7209248"/>
              <a:gd name="connsiteX11772" fmla="*/ 1155749 w 7427256"/>
              <a:gd name="connsiteY11772" fmla="*/ 1833670 h 7209248"/>
              <a:gd name="connsiteX11773" fmla="*/ 1155749 w 7427256"/>
              <a:gd name="connsiteY11773" fmla="*/ 1824711 h 7209248"/>
              <a:gd name="connsiteX11774" fmla="*/ 1146790 w 7427256"/>
              <a:gd name="connsiteY11774" fmla="*/ 1815751 h 7209248"/>
              <a:gd name="connsiteX11775" fmla="*/ 1155749 w 7427256"/>
              <a:gd name="connsiteY11775" fmla="*/ 1806792 h 7209248"/>
              <a:gd name="connsiteX11776" fmla="*/ 1155749 w 7427256"/>
              <a:gd name="connsiteY11776" fmla="*/ 1815751 h 7209248"/>
              <a:gd name="connsiteX11777" fmla="*/ 1173668 w 7427256"/>
              <a:gd name="connsiteY11777" fmla="*/ 1815751 h 7209248"/>
              <a:gd name="connsiteX11778" fmla="*/ 1178148 w 7427256"/>
              <a:gd name="connsiteY11778" fmla="*/ 1797833 h 7209248"/>
              <a:gd name="connsiteX11779" fmla="*/ 1178148 w 7427256"/>
              <a:gd name="connsiteY11779" fmla="*/ 1779915 h 7209248"/>
              <a:gd name="connsiteX11780" fmla="*/ 1191587 w 7427256"/>
              <a:gd name="connsiteY11780" fmla="*/ 1770955 h 7209248"/>
              <a:gd name="connsiteX11781" fmla="*/ 1200545 w 7427256"/>
              <a:gd name="connsiteY11781" fmla="*/ 1761996 h 7209248"/>
              <a:gd name="connsiteX11782" fmla="*/ 1200545 w 7427256"/>
              <a:gd name="connsiteY11782" fmla="*/ 1748557 h 7209248"/>
              <a:gd name="connsiteX11783" fmla="*/ 1200545 w 7427256"/>
              <a:gd name="connsiteY11783" fmla="*/ 1735118 h 7209248"/>
              <a:gd name="connsiteX11784" fmla="*/ 1209504 w 7427256"/>
              <a:gd name="connsiteY11784" fmla="*/ 1726158 h 7209248"/>
              <a:gd name="connsiteX11785" fmla="*/ 1200545 w 7427256"/>
              <a:gd name="connsiteY11785" fmla="*/ 1726158 h 7209248"/>
              <a:gd name="connsiteX11786" fmla="*/ 1191587 w 7427256"/>
              <a:gd name="connsiteY11786" fmla="*/ 1717199 h 7209248"/>
              <a:gd name="connsiteX11787" fmla="*/ 1155749 w 7427256"/>
              <a:gd name="connsiteY11787" fmla="*/ 1735118 h 7209248"/>
              <a:gd name="connsiteX11788" fmla="*/ 1146790 w 7427256"/>
              <a:gd name="connsiteY11788" fmla="*/ 1744077 h 7209248"/>
              <a:gd name="connsiteX11789" fmla="*/ 1128871 w 7427256"/>
              <a:gd name="connsiteY11789" fmla="*/ 1748557 h 7209248"/>
              <a:gd name="connsiteX11790" fmla="*/ 1128871 w 7427256"/>
              <a:gd name="connsiteY11790" fmla="*/ 1770955 h 7209248"/>
              <a:gd name="connsiteX11791" fmla="*/ 1119913 w 7427256"/>
              <a:gd name="connsiteY11791" fmla="*/ 1806792 h 7209248"/>
              <a:gd name="connsiteX11792" fmla="*/ 1101994 w 7427256"/>
              <a:gd name="connsiteY11792" fmla="*/ 1779915 h 7209248"/>
              <a:gd name="connsiteX11793" fmla="*/ 1097514 w 7427256"/>
              <a:gd name="connsiteY11793" fmla="*/ 1761996 h 7209248"/>
              <a:gd name="connsiteX11794" fmla="*/ 1093034 w 7427256"/>
              <a:gd name="connsiteY11794" fmla="*/ 1753037 h 7209248"/>
              <a:gd name="connsiteX11795" fmla="*/ 1110953 w 7427256"/>
              <a:gd name="connsiteY11795" fmla="*/ 1735118 h 7209248"/>
              <a:gd name="connsiteX11796" fmla="*/ 1128871 w 7427256"/>
              <a:gd name="connsiteY11796" fmla="*/ 1735118 h 7209248"/>
              <a:gd name="connsiteX11797" fmla="*/ 1133351 w 7427256"/>
              <a:gd name="connsiteY11797" fmla="*/ 1730638 h 7209248"/>
              <a:gd name="connsiteX11798" fmla="*/ 1137830 w 7427256"/>
              <a:gd name="connsiteY11798" fmla="*/ 1717199 h 7209248"/>
              <a:gd name="connsiteX11799" fmla="*/ 1146790 w 7427256"/>
              <a:gd name="connsiteY11799" fmla="*/ 1708240 h 7209248"/>
              <a:gd name="connsiteX11800" fmla="*/ 1151269 w 7427256"/>
              <a:gd name="connsiteY11800" fmla="*/ 1699280 h 7209248"/>
              <a:gd name="connsiteX11801" fmla="*/ 1155749 w 7427256"/>
              <a:gd name="connsiteY11801" fmla="*/ 1699280 h 7209248"/>
              <a:gd name="connsiteX11802" fmla="*/ 1164709 w 7427256"/>
              <a:gd name="connsiteY11802" fmla="*/ 1690322 h 7209248"/>
              <a:gd name="connsiteX11803" fmla="*/ 1182627 w 7427256"/>
              <a:gd name="connsiteY11803" fmla="*/ 1690322 h 7209248"/>
              <a:gd name="connsiteX11804" fmla="*/ 1191587 w 7427256"/>
              <a:gd name="connsiteY11804" fmla="*/ 1672403 h 7209248"/>
              <a:gd name="connsiteX11805" fmla="*/ 1191587 w 7427256"/>
              <a:gd name="connsiteY11805" fmla="*/ 1663444 h 7209248"/>
              <a:gd name="connsiteX11806" fmla="*/ 1200545 w 7427256"/>
              <a:gd name="connsiteY11806" fmla="*/ 1663444 h 7209248"/>
              <a:gd name="connsiteX11807" fmla="*/ 1205025 w 7427256"/>
              <a:gd name="connsiteY11807" fmla="*/ 1650004 h 7209248"/>
              <a:gd name="connsiteX11808" fmla="*/ 1209504 w 7427256"/>
              <a:gd name="connsiteY11808" fmla="*/ 1636565 h 7209248"/>
              <a:gd name="connsiteX11809" fmla="*/ 1227424 w 7427256"/>
              <a:gd name="connsiteY11809" fmla="*/ 1609688 h 7209248"/>
              <a:gd name="connsiteX11810" fmla="*/ 1236383 w 7427256"/>
              <a:gd name="connsiteY11810" fmla="*/ 1618648 h 7209248"/>
              <a:gd name="connsiteX11811" fmla="*/ 1245342 w 7427256"/>
              <a:gd name="connsiteY11811" fmla="*/ 1618648 h 7209248"/>
              <a:gd name="connsiteX11812" fmla="*/ 1245342 w 7427256"/>
              <a:gd name="connsiteY11812" fmla="*/ 1636565 h 7209248"/>
              <a:gd name="connsiteX11813" fmla="*/ 1231903 w 7427256"/>
              <a:gd name="connsiteY11813" fmla="*/ 1654484 h 7209248"/>
              <a:gd name="connsiteX11814" fmla="*/ 1254302 w 7427256"/>
              <a:gd name="connsiteY11814" fmla="*/ 1654484 h 7209248"/>
              <a:gd name="connsiteX11815" fmla="*/ 1294618 w 7427256"/>
              <a:gd name="connsiteY11815" fmla="*/ 1641045 h 7209248"/>
              <a:gd name="connsiteX11816" fmla="*/ 1308057 w 7427256"/>
              <a:gd name="connsiteY11816" fmla="*/ 1632087 h 7209248"/>
              <a:gd name="connsiteX11817" fmla="*/ 1299098 w 7427256"/>
              <a:gd name="connsiteY11817" fmla="*/ 1654484 h 7209248"/>
              <a:gd name="connsiteX11818" fmla="*/ 1272219 w 7427256"/>
              <a:gd name="connsiteY11818" fmla="*/ 1690322 h 7209248"/>
              <a:gd name="connsiteX11819" fmla="*/ 1254302 w 7427256"/>
              <a:gd name="connsiteY11819" fmla="*/ 1708240 h 7209248"/>
              <a:gd name="connsiteX11820" fmla="*/ 1245342 w 7427256"/>
              <a:gd name="connsiteY11820" fmla="*/ 1761996 h 7209248"/>
              <a:gd name="connsiteX11821" fmla="*/ 1263261 w 7427256"/>
              <a:gd name="connsiteY11821" fmla="*/ 1757516 h 7209248"/>
              <a:gd name="connsiteX11822" fmla="*/ 1272219 w 7427256"/>
              <a:gd name="connsiteY11822" fmla="*/ 1744077 h 7209248"/>
              <a:gd name="connsiteX11823" fmla="*/ 1299098 w 7427256"/>
              <a:gd name="connsiteY11823" fmla="*/ 1735118 h 7209248"/>
              <a:gd name="connsiteX11824" fmla="*/ 1308057 w 7427256"/>
              <a:gd name="connsiteY11824" fmla="*/ 1744077 h 7209248"/>
              <a:gd name="connsiteX11825" fmla="*/ 1299098 w 7427256"/>
              <a:gd name="connsiteY11825" fmla="*/ 1744077 h 7209248"/>
              <a:gd name="connsiteX11826" fmla="*/ 1285660 w 7427256"/>
              <a:gd name="connsiteY11826" fmla="*/ 1744077 h 7209248"/>
              <a:gd name="connsiteX11827" fmla="*/ 1290138 w 7427256"/>
              <a:gd name="connsiteY11827" fmla="*/ 1753037 h 7209248"/>
              <a:gd name="connsiteX11828" fmla="*/ 1317017 w 7427256"/>
              <a:gd name="connsiteY11828" fmla="*/ 1753037 h 7209248"/>
              <a:gd name="connsiteX11829" fmla="*/ 1339415 w 7427256"/>
              <a:gd name="connsiteY11829" fmla="*/ 1708240 h 7209248"/>
              <a:gd name="connsiteX11830" fmla="*/ 1379731 w 7427256"/>
              <a:gd name="connsiteY11830" fmla="*/ 1690322 h 7209248"/>
              <a:gd name="connsiteX11831" fmla="*/ 1402130 w 7427256"/>
              <a:gd name="connsiteY11831" fmla="*/ 1676883 h 7209248"/>
              <a:gd name="connsiteX11832" fmla="*/ 1406609 w 7427256"/>
              <a:gd name="connsiteY11832" fmla="*/ 1654484 h 7209248"/>
              <a:gd name="connsiteX11833" fmla="*/ 1415569 w 7427256"/>
              <a:gd name="connsiteY11833" fmla="*/ 1654484 h 7209248"/>
              <a:gd name="connsiteX11834" fmla="*/ 1442446 w 7427256"/>
              <a:gd name="connsiteY11834" fmla="*/ 1645525 h 7209248"/>
              <a:gd name="connsiteX11835" fmla="*/ 1442446 w 7427256"/>
              <a:gd name="connsiteY11835" fmla="*/ 1618648 h 7209248"/>
              <a:gd name="connsiteX11836" fmla="*/ 1442446 w 7427256"/>
              <a:gd name="connsiteY11836" fmla="*/ 1600729 h 7209248"/>
              <a:gd name="connsiteX11837" fmla="*/ 1433488 w 7427256"/>
              <a:gd name="connsiteY11837" fmla="*/ 1596249 h 7209248"/>
              <a:gd name="connsiteX11838" fmla="*/ 1442446 w 7427256"/>
              <a:gd name="connsiteY11838" fmla="*/ 1591769 h 7209248"/>
              <a:gd name="connsiteX11839" fmla="*/ 1460365 w 7427256"/>
              <a:gd name="connsiteY11839" fmla="*/ 1591769 h 7209248"/>
              <a:gd name="connsiteX11840" fmla="*/ 1469324 w 7427256"/>
              <a:gd name="connsiteY11840" fmla="*/ 1600729 h 7209248"/>
              <a:gd name="connsiteX11841" fmla="*/ 1478284 w 7427256"/>
              <a:gd name="connsiteY11841" fmla="*/ 1600729 h 7209248"/>
              <a:gd name="connsiteX11842" fmla="*/ 1514122 w 7427256"/>
              <a:gd name="connsiteY11842" fmla="*/ 1582810 h 7209248"/>
              <a:gd name="connsiteX11843" fmla="*/ 1523081 w 7427256"/>
              <a:gd name="connsiteY11843" fmla="*/ 1564891 h 7209248"/>
              <a:gd name="connsiteX11844" fmla="*/ 1532039 w 7427256"/>
              <a:gd name="connsiteY11844" fmla="*/ 1555932 h 7209248"/>
              <a:gd name="connsiteX11845" fmla="*/ 1523081 w 7427256"/>
              <a:gd name="connsiteY11845" fmla="*/ 1546972 h 7209248"/>
              <a:gd name="connsiteX11846" fmla="*/ 1505162 w 7427256"/>
              <a:gd name="connsiteY11846" fmla="*/ 1546972 h 7209248"/>
              <a:gd name="connsiteX11847" fmla="*/ 1514122 w 7427256"/>
              <a:gd name="connsiteY11847" fmla="*/ 1542492 h 7209248"/>
              <a:gd name="connsiteX11848" fmla="*/ 1536519 w 7427256"/>
              <a:gd name="connsiteY11848" fmla="*/ 1524575 h 7209248"/>
              <a:gd name="connsiteX11849" fmla="*/ 1572357 w 7427256"/>
              <a:gd name="connsiteY11849" fmla="*/ 1511136 h 7209248"/>
              <a:gd name="connsiteX11850" fmla="*/ 1603713 w 7427256"/>
              <a:gd name="connsiteY11850" fmla="*/ 1497696 h 7209248"/>
              <a:gd name="connsiteX11851" fmla="*/ 1621632 w 7427256"/>
              <a:gd name="connsiteY11851" fmla="*/ 1493217 h 7209248"/>
              <a:gd name="connsiteX11852" fmla="*/ 1639551 w 7427256"/>
              <a:gd name="connsiteY11852" fmla="*/ 1475298 h 7209248"/>
              <a:gd name="connsiteX11853" fmla="*/ 1657470 w 7427256"/>
              <a:gd name="connsiteY11853" fmla="*/ 1461860 h 7209248"/>
              <a:gd name="connsiteX11854" fmla="*/ 1666429 w 7427256"/>
              <a:gd name="connsiteY11854" fmla="*/ 1448421 h 7209248"/>
              <a:gd name="connsiteX11855" fmla="*/ 1684348 w 7427256"/>
              <a:gd name="connsiteY11855" fmla="*/ 1448421 h 7209248"/>
              <a:gd name="connsiteX11856" fmla="*/ 1684348 w 7427256"/>
              <a:gd name="connsiteY11856" fmla="*/ 1466338 h 7209248"/>
              <a:gd name="connsiteX11857" fmla="*/ 1679868 w 7427256"/>
              <a:gd name="connsiteY11857" fmla="*/ 1475298 h 7209248"/>
              <a:gd name="connsiteX11858" fmla="*/ 1679868 w 7427256"/>
              <a:gd name="connsiteY11858" fmla="*/ 1484257 h 7209248"/>
              <a:gd name="connsiteX11859" fmla="*/ 1675389 w 7427256"/>
              <a:gd name="connsiteY11859" fmla="*/ 1502176 h 7209248"/>
              <a:gd name="connsiteX11860" fmla="*/ 1693306 w 7427256"/>
              <a:gd name="connsiteY11860" fmla="*/ 1502176 h 7209248"/>
              <a:gd name="connsiteX11861" fmla="*/ 1702266 w 7427256"/>
              <a:gd name="connsiteY11861" fmla="*/ 1493217 h 7209248"/>
              <a:gd name="connsiteX11862" fmla="*/ 1702266 w 7427256"/>
              <a:gd name="connsiteY11862" fmla="*/ 1484257 h 7209248"/>
              <a:gd name="connsiteX11863" fmla="*/ 1702266 w 7427256"/>
              <a:gd name="connsiteY11863" fmla="*/ 1430502 h 7209248"/>
              <a:gd name="connsiteX11864" fmla="*/ 1702266 w 7427256"/>
              <a:gd name="connsiteY11864" fmla="*/ 1421542 h 7209248"/>
              <a:gd name="connsiteX11865" fmla="*/ 1711225 w 7427256"/>
              <a:gd name="connsiteY11865" fmla="*/ 1421542 h 7209248"/>
              <a:gd name="connsiteX11866" fmla="*/ 1738103 w 7427256"/>
              <a:gd name="connsiteY11866" fmla="*/ 1376745 h 7209248"/>
              <a:gd name="connsiteX11867" fmla="*/ 1729144 w 7427256"/>
              <a:gd name="connsiteY11867" fmla="*/ 1394664 h 7209248"/>
              <a:gd name="connsiteX11868" fmla="*/ 1738103 w 7427256"/>
              <a:gd name="connsiteY11868" fmla="*/ 1403624 h 7209248"/>
              <a:gd name="connsiteX11869" fmla="*/ 1751542 w 7427256"/>
              <a:gd name="connsiteY11869" fmla="*/ 1403624 h 7209248"/>
              <a:gd name="connsiteX11870" fmla="*/ 1738103 w 7427256"/>
              <a:gd name="connsiteY11870" fmla="*/ 1430502 h 7209248"/>
              <a:gd name="connsiteX11871" fmla="*/ 1729144 w 7427256"/>
              <a:gd name="connsiteY11871" fmla="*/ 1457379 h 7209248"/>
              <a:gd name="connsiteX11872" fmla="*/ 1751542 w 7427256"/>
              <a:gd name="connsiteY11872" fmla="*/ 1448421 h 7209248"/>
              <a:gd name="connsiteX11873" fmla="*/ 1769460 w 7427256"/>
              <a:gd name="connsiteY11873" fmla="*/ 1430502 h 7209248"/>
              <a:gd name="connsiteX11874" fmla="*/ 1773940 w 7427256"/>
              <a:gd name="connsiteY11874" fmla="*/ 1412583 h 7209248"/>
              <a:gd name="connsiteX11875" fmla="*/ 1773940 w 7427256"/>
              <a:gd name="connsiteY11875" fmla="*/ 1403624 h 7209248"/>
              <a:gd name="connsiteX11876" fmla="*/ 1773940 w 7427256"/>
              <a:gd name="connsiteY11876" fmla="*/ 1399144 h 7209248"/>
              <a:gd name="connsiteX11877" fmla="*/ 1782900 w 7427256"/>
              <a:gd name="connsiteY11877" fmla="*/ 1385705 h 7209248"/>
              <a:gd name="connsiteX11878" fmla="*/ 1796339 w 7427256"/>
              <a:gd name="connsiteY11878" fmla="*/ 1363307 h 7209248"/>
              <a:gd name="connsiteX11879" fmla="*/ 1787379 w 7427256"/>
              <a:gd name="connsiteY11879" fmla="*/ 1367787 h 7209248"/>
              <a:gd name="connsiteX11880" fmla="*/ 1773940 w 7427256"/>
              <a:gd name="connsiteY11880" fmla="*/ 1372267 h 7209248"/>
              <a:gd name="connsiteX11881" fmla="*/ 1764982 w 7427256"/>
              <a:gd name="connsiteY11881" fmla="*/ 1358828 h 7209248"/>
              <a:gd name="connsiteX11882" fmla="*/ 1782900 w 7427256"/>
              <a:gd name="connsiteY11882" fmla="*/ 1340909 h 7209248"/>
              <a:gd name="connsiteX11883" fmla="*/ 1800818 w 7427256"/>
              <a:gd name="connsiteY11883" fmla="*/ 1314031 h 7209248"/>
              <a:gd name="connsiteX11884" fmla="*/ 1818737 w 7427256"/>
              <a:gd name="connsiteY11884" fmla="*/ 1287152 h 7209248"/>
              <a:gd name="connsiteX11885" fmla="*/ 1827697 w 7427256"/>
              <a:gd name="connsiteY11885" fmla="*/ 1278194 h 7209248"/>
              <a:gd name="connsiteX11886" fmla="*/ 1818737 w 7427256"/>
              <a:gd name="connsiteY11886" fmla="*/ 1264755 h 7209248"/>
              <a:gd name="connsiteX11887" fmla="*/ 1809778 w 7427256"/>
              <a:gd name="connsiteY11887" fmla="*/ 1255795 h 7209248"/>
              <a:gd name="connsiteX11888" fmla="*/ 1818737 w 7427256"/>
              <a:gd name="connsiteY11888" fmla="*/ 1251316 h 7209248"/>
              <a:gd name="connsiteX11889" fmla="*/ 1818737 w 7427256"/>
              <a:gd name="connsiteY11889" fmla="*/ 1242356 h 7209248"/>
              <a:gd name="connsiteX11890" fmla="*/ 1809778 w 7427256"/>
              <a:gd name="connsiteY11890" fmla="*/ 1233397 h 7209248"/>
              <a:gd name="connsiteX11891" fmla="*/ 1800818 w 7427256"/>
              <a:gd name="connsiteY11891" fmla="*/ 1224438 h 7209248"/>
              <a:gd name="connsiteX11892" fmla="*/ 1791859 w 7427256"/>
              <a:gd name="connsiteY11892" fmla="*/ 1215478 h 7209248"/>
              <a:gd name="connsiteX11893" fmla="*/ 1796339 w 7427256"/>
              <a:gd name="connsiteY11893" fmla="*/ 1210998 h 7209248"/>
              <a:gd name="connsiteX11894" fmla="*/ 1805298 w 7427256"/>
              <a:gd name="connsiteY11894" fmla="*/ 1210998 h 7209248"/>
              <a:gd name="connsiteX11895" fmla="*/ 1800818 w 7427256"/>
              <a:gd name="connsiteY11895" fmla="*/ 1188601 h 7209248"/>
              <a:gd name="connsiteX11896" fmla="*/ 1773940 w 7427256"/>
              <a:gd name="connsiteY11896" fmla="*/ 1188601 h 7209248"/>
              <a:gd name="connsiteX11897" fmla="*/ 1738103 w 7427256"/>
              <a:gd name="connsiteY11897" fmla="*/ 1188601 h 7209248"/>
              <a:gd name="connsiteX11898" fmla="*/ 1720185 w 7427256"/>
              <a:gd name="connsiteY11898" fmla="*/ 1179641 h 7209248"/>
              <a:gd name="connsiteX11899" fmla="*/ 1729144 w 7427256"/>
              <a:gd name="connsiteY11899" fmla="*/ 1179641 h 7209248"/>
              <a:gd name="connsiteX11900" fmla="*/ 1733624 w 7427256"/>
              <a:gd name="connsiteY11900" fmla="*/ 1170682 h 7209248"/>
              <a:gd name="connsiteX11901" fmla="*/ 1747063 w 7427256"/>
              <a:gd name="connsiteY11901" fmla="*/ 1170682 h 7209248"/>
              <a:gd name="connsiteX11902" fmla="*/ 1747063 w 7427256"/>
              <a:gd name="connsiteY11902" fmla="*/ 1161723 h 7209248"/>
              <a:gd name="connsiteX11903" fmla="*/ 1756022 w 7427256"/>
              <a:gd name="connsiteY11903" fmla="*/ 1143804 h 7209248"/>
              <a:gd name="connsiteX11904" fmla="*/ 1760502 w 7427256"/>
              <a:gd name="connsiteY11904" fmla="*/ 1112447 h 7209248"/>
              <a:gd name="connsiteX11905" fmla="*/ 1773940 w 7427256"/>
              <a:gd name="connsiteY11905" fmla="*/ 1099008 h 7209248"/>
              <a:gd name="connsiteX11906" fmla="*/ 1791859 w 7427256"/>
              <a:gd name="connsiteY11906" fmla="*/ 1125886 h 7209248"/>
              <a:gd name="connsiteX11907" fmla="*/ 1791859 w 7427256"/>
              <a:gd name="connsiteY11907" fmla="*/ 1134844 h 7209248"/>
              <a:gd name="connsiteX11908" fmla="*/ 1796339 w 7427256"/>
              <a:gd name="connsiteY11908" fmla="*/ 1134844 h 7209248"/>
              <a:gd name="connsiteX11909" fmla="*/ 1809778 w 7427256"/>
              <a:gd name="connsiteY11909" fmla="*/ 1134844 h 7209248"/>
              <a:gd name="connsiteX11910" fmla="*/ 1818737 w 7427256"/>
              <a:gd name="connsiteY11910" fmla="*/ 1125886 h 7209248"/>
              <a:gd name="connsiteX11911" fmla="*/ 1854574 w 7427256"/>
              <a:gd name="connsiteY11911" fmla="*/ 1107967 h 7209248"/>
              <a:gd name="connsiteX11912" fmla="*/ 1863533 w 7427256"/>
              <a:gd name="connsiteY11912" fmla="*/ 1099008 h 7209248"/>
              <a:gd name="connsiteX11913" fmla="*/ 1863533 w 7427256"/>
              <a:gd name="connsiteY11913" fmla="*/ 1107967 h 7209248"/>
              <a:gd name="connsiteX11914" fmla="*/ 1872493 w 7427256"/>
              <a:gd name="connsiteY11914" fmla="*/ 1107967 h 7209248"/>
              <a:gd name="connsiteX11915" fmla="*/ 1881452 w 7427256"/>
              <a:gd name="connsiteY11915" fmla="*/ 1090048 h 7209248"/>
              <a:gd name="connsiteX11916" fmla="*/ 1903851 w 7427256"/>
              <a:gd name="connsiteY11916" fmla="*/ 1063170 h 7209248"/>
              <a:gd name="connsiteX11917" fmla="*/ 1917289 w 7427256"/>
              <a:gd name="connsiteY11917" fmla="*/ 1054212 h 7209248"/>
              <a:gd name="connsiteX11918" fmla="*/ 1908330 w 7427256"/>
              <a:gd name="connsiteY11918" fmla="*/ 1040773 h 7209248"/>
              <a:gd name="connsiteX11919" fmla="*/ 1894891 w 7427256"/>
              <a:gd name="connsiteY11919" fmla="*/ 1045251 h 7209248"/>
              <a:gd name="connsiteX11920" fmla="*/ 1885932 w 7427256"/>
              <a:gd name="connsiteY11920" fmla="*/ 1049731 h 7209248"/>
              <a:gd name="connsiteX11921" fmla="*/ 1881452 w 7427256"/>
              <a:gd name="connsiteY11921" fmla="*/ 1036293 h 7209248"/>
              <a:gd name="connsiteX11922" fmla="*/ 1881452 w 7427256"/>
              <a:gd name="connsiteY11922" fmla="*/ 1027334 h 7209248"/>
              <a:gd name="connsiteX11923" fmla="*/ 1899371 w 7427256"/>
              <a:gd name="connsiteY11923" fmla="*/ 1027334 h 7209248"/>
              <a:gd name="connsiteX11924" fmla="*/ 1899371 w 7427256"/>
              <a:gd name="connsiteY11924" fmla="*/ 1018374 h 7209248"/>
              <a:gd name="connsiteX11925" fmla="*/ 1899371 w 7427256"/>
              <a:gd name="connsiteY11925" fmla="*/ 1004935 h 7209248"/>
              <a:gd name="connsiteX11926" fmla="*/ 1908330 w 7427256"/>
              <a:gd name="connsiteY11926" fmla="*/ 991496 h 7209248"/>
              <a:gd name="connsiteX11927" fmla="*/ 1899371 w 7427256"/>
              <a:gd name="connsiteY11927" fmla="*/ 973577 h 7209248"/>
              <a:gd name="connsiteX11928" fmla="*/ 1881452 w 7427256"/>
              <a:gd name="connsiteY11928" fmla="*/ 973577 h 7209248"/>
              <a:gd name="connsiteX11929" fmla="*/ 1872493 w 7427256"/>
              <a:gd name="connsiteY11929" fmla="*/ 955659 h 7209248"/>
              <a:gd name="connsiteX11930" fmla="*/ 1872493 w 7427256"/>
              <a:gd name="connsiteY11930" fmla="*/ 942220 h 7209248"/>
              <a:gd name="connsiteX11931" fmla="*/ 1863533 w 7427256"/>
              <a:gd name="connsiteY11931" fmla="*/ 937741 h 7209248"/>
              <a:gd name="connsiteX11932" fmla="*/ 1859053 w 7427256"/>
              <a:gd name="connsiteY11932" fmla="*/ 919822 h 7209248"/>
              <a:gd name="connsiteX11933" fmla="*/ 1872493 w 7427256"/>
              <a:gd name="connsiteY11933" fmla="*/ 910862 h 7209248"/>
              <a:gd name="connsiteX11934" fmla="*/ 1876972 w 7427256"/>
              <a:gd name="connsiteY11934" fmla="*/ 915342 h 7209248"/>
              <a:gd name="connsiteX11935" fmla="*/ 1881452 w 7427256"/>
              <a:gd name="connsiteY11935" fmla="*/ 928781 h 7209248"/>
              <a:gd name="connsiteX11936" fmla="*/ 1890411 w 7427256"/>
              <a:gd name="connsiteY11936" fmla="*/ 946700 h 7209248"/>
              <a:gd name="connsiteX11937" fmla="*/ 1894891 w 7427256"/>
              <a:gd name="connsiteY11937" fmla="*/ 937741 h 7209248"/>
              <a:gd name="connsiteX11938" fmla="*/ 1899371 w 7427256"/>
              <a:gd name="connsiteY11938" fmla="*/ 919822 h 7209248"/>
              <a:gd name="connsiteX11939" fmla="*/ 1899371 w 7427256"/>
              <a:gd name="connsiteY11939" fmla="*/ 883985 h 7209248"/>
              <a:gd name="connsiteX11940" fmla="*/ 1872493 w 7427256"/>
              <a:gd name="connsiteY11940" fmla="*/ 892943 h 7209248"/>
              <a:gd name="connsiteX11941" fmla="*/ 1845614 w 7427256"/>
              <a:gd name="connsiteY11941" fmla="*/ 892943 h 7209248"/>
              <a:gd name="connsiteX11942" fmla="*/ 1818737 w 7427256"/>
              <a:gd name="connsiteY11942" fmla="*/ 955659 h 7209248"/>
              <a:gd name="connsiteX11943" fmla="*/ 1809778 w 7427256"/>
              <a:gd name="connsiteY11943" fmla="*/ 964619 h 7209248"/>
              <a:gd name="connsiteX11944" fmla="*/ 1809778 w 7427256"/>
              <a:gd name="connsiteY11944" fmla="*/ 901903 h 7209248"/>
              <a:gd name="connsiteX11945" fmla="*/ 1827697 w 7427256"/>
              <a:gd name="connsiteY11945" fmla="*/ 892943 h 7209248"/>
              <a:gd name="connsiteX11946" fmla="*/ 1850094 w 7427256"/>
              <a:gd name="connsiteY11946" fmla="*/ 888464 h 7209248"/>
              <a:gd name="connsiteX11947" fmla="*/ 1863533 w 7427256"/>
              <a:gd name="connsiteY11947" fmla="*/ 883985 h 7209248"/>
              <a:gd name="connsiteX11948" fmla="*/ 1881452 w 7427256"/>
              <a:gd name="connsiteY11948" fmla="*/ 875026 h 7209248"/>
              <a:gd name="connsiteX11949" fmla="*/ 1872493 w 7427256"/>
              <a:gd name="connsiteY11949" fmla="*/ 861587 h 7209248"/>
              <a:gd name="connsiteX11950" fmla="*/ 1854574 w 7427256"/>
              <a:gd name="connsiteY11950" fmla="*/ 861587 h 7209248"/>
              <a:gd name="connsiteX11951" fmla="*/ 1841136 w 7427256"/>
              <a:gd name="connsiteY11951" fmla="*/ 861587 h 7209248"/>
              <a:gd name="connsiteX11952" fmla="*/ 1854574 w 7427256"/>
              <a:gd name="connsiteY11952" fmla="*/ 848147 h 7209248"/>
              <a:gd name="connsiteX11953" fmla="*/ 1863533 w 7427256"/>
              <a:gd name="connsiteY11953" fmla="*/ 821269 h 7209248"/>
              <a:gd name="connsiteX11954" fmla="*/ 1863533 w 7427256"/>
              <a:gd name="connsiteY11954" fmla="*/ 812311 h 7209248"/>
              <a:gd name="connsiteX11955" fmla="*/ 1872493 w 7427256"/>
              <a:gd name="connsiteY11955" fmla="*/ 798872 h 7209248"/>
              <a:gd name="connsiteX11956" fmla="*/ 1872493 w 7427256"/>
              <a:gd name="connsiteY11956" fmla="*/ 767514 h 7209248"/>
              <a:gd name="connsiteX11957" fmla="*/ 1881452 w 7427256"/>
              <a:gd name="connsiteY11957" fmla="*/ 731676 h 7209248"/>
              <a:gd name="connsiteX11958" fmla="*/ 1899371 w 7427256"/>
              <a:gd name="connsiteY11958" fmla="*/ 749595 h 7209248"/>
              <a:gd name="connsiteX11959" fmla="*/ 1917289 w 7427256"/>
              <a:gd name="connsiteY11959" fmla="*/ 767514 h 7209248"/>
              <a:gd name="connsiteX11960" fmla="*/ 1908330 w 7427256"/>
              <a:gd name="connsiteY11960" fmla="*/ 776473 h 7209248"/>
              <a:gd name="connsiteX11961" fmla="*/ 1894891 w 7427256"/>
              <a:gd name="connsiteY11961" fmla="*/ 763034 h 7209248"/>
              <a:gd name="connsiteX11962" fmla="*/ 1885932 w 7427256"/>
              <a:gd name="connsiteY11962" fmla="*/ 763034 h 7209248"/>
              <a:gd name="connsiteX11963" fmla="*/ 1881452 w 7427256"/>
              <a:gd name="connsiteY11963" fmla="*/ 780953 h 7209248"/>
              <a:gd name="connsiteX11964" fmla="*/ 1890411 w 7427256"/>
              <a:gd name="connsiteY11964" fmla="*/ 785433 h 7209248"/>
              <a:gd name="connsiteX11965" fmla="*/ 1894891 w 7427256"/>
              <a:gd name="connsiteY11965" fmla="*/ 789912 h 7209248"/>
              <a:gd name="connsiteX11966" fmla="*/ 1890411 w 7427256"/>
              <a:gd name="connsiteY11966" fmla="*/ 821269 h 7209248"/>
              <a:gd name="connsiteX11967" fmla="*/ 1881452 w 7427256"/>
              <a:gd name="connsiteY11967" fmla="*/ 839188 h 7209248"/>
              <a:gd name="connsiteX11968" fmla="*/ 1890411 w 7427256"/>
              <a:gd name="connsiteY11968" fmla="*/ 848147 h 7209248"/>
              <a:gd name="connsiteX11969" fmla="*/ 1894891 w 7427256"/>
              <a:gd name="connsiteY11969" fmla="*/ 848147 h 7209248"/>
              <a:gd name="connsiteX11970" fmla="*/ 1899371 w 7427256"/>
              <a:gd name="connsiteY11970" fmla="*/ 839188 h 7209248"/>
              <a:gd name="connsiteX11971" fmla="*/ 1921769 w 7427256"/>
              <a:gd name="connsiteY11971" fmla="*/ 821269 h 7209248"/>
              <a:gd name="connsiteX11972" fmla="*/ 1930729 w 7427256"/>
              <a:gd name="connsiteY11972" fmla="*/ 807830 h 7209248"/>
              <a:gd name="connsiteX11973" fmla="*/ 1935207 w 7427256"/>
              <a:gd name="connsiteY11973" fmla="*/ 803350 h 7209248"/>
              <a:gd name="connsiteX11974" fmla="*/ 1944167 w 7427256"/>
              <a:gd name="connsiteY11974" fmla="*/ 807830 h 7209248"/>
              <a:gd name="connsiteX11975" fmla="*/ 1944167 w 7427256"/>
              <a:gd name="connsiteY11975" fmla="*/ 821269 h 7209248"/>
              <a:gd name="connsiteX11976" fmla="*/ 1953126 w 7427256"/>
              <a:gd name="connsiteY11976" fmla="*/ 848147 h 7209248"/>
              <a:gd name="connsiteX11977" fmla="*/ 1966565 w 7427256"/>
              <a:gd name="connsiteY11977" fmla="*/ 848147 h 7209248"/>
              <a:gd name="connsiteX11978" fmla="*/ 1980004 w 7427256"/>
              <a:gd name="connsiteY11978" fmla="*/ 839188 h 7209248"/>
              <a:gd name="connsiteX11979" fmla="*/ 1962086 w 7427256"/>
              <a:gd name="connsiteY11979" fmla="*/ 794392 h 7209248"/>
              <a:gd name="connsiteX11980" fmla="*/ 1953126 w 7427256"/>
              <a:gd name="connsiteY11980" fmla="*/ 794392 h 7209248"/>
              <a:gd name="connsiteX11981" fmla="*/ 1953126 w 7427256"/>
              <a:gd name="connsiteY11981" fmla="*/ 785433 h 7209248"/>
              <a:gd name="connsiteX11982" fmla="*/ 1962086 w 7427256"/>
              <a:gd name="connsiteY11982" fmla="*/ 776473 h 7209248"/>
              <a:gd name="connsiteX11983" fmla="*/ 1975525 w 7427256"/>
              <a:gd name="connsiteY11983" fmla="*/ 771993 h 7209248"/>
              <a:gd name="connsiteX11984" fmla="*/ 1980004 w 7427256"/>
              <a:gd name="connsiteY11984" fmla="*/ 758554 h 7209248"/>
              <a:gd name="connsiteX11985" fmla="*/ 1962086 w 7427256"/>
              <a:gd name="connsiteY11985" fmla="*/ 731676 h 7209248"/>
              <a:gd name="connsiteX11986" fmla="*/ 1971045 w 7427256"/>
              <a:gd name="connsiteY11986" fmla="*/ 731676 h 7209248"/>
              <a:gd name="connsiteX11987" fmla="*/ 1975525 w 7427256"/>
              <a:gd name="connsiteY11987" fmla="*/ 722718 h 7209248"/>
              <a:gd name="connsiteX11988" fmla="*/ 1980004 w 7427256"/>
              <a:gd name="connsiteY11988" fmla="*/ 704799 h 7209248"/>
              <a:gd name="connsiteX11989" fmla="*/ 1980004 w 7427256"/>
              <a:gd name="connsiteY11989" fmla="*/ 691360 h 7209248"/>
              <a:gd name="connsiteX11990" fmla="*/ 1997923 w 7427256"/>
              <a:gd name="connsiteY11990" fmla="*/ 704799 h 7209248"/>
              <a:gd name="connsiteX11991" fmla="*/ 1997923 w 7427256"/>
              <a:gd name="connsiteY11991" fmla="*/ 713758 h 7209248"/>
              <a:gd name="connsiteX11992" fmla="*/ 1997923 w 7427256"/>
              <a:gd name="connsiteY11992" fmla="*/ 722718 h 7209248"/>
              <a:gd name="connsiteX11993" fmla="*/ 2015841 w 7427256"/>
              <a:gd name="connsiteY11993" fmla="*/ 740636 h 7209248"/>
              <a:gd name="connsiteX11994" fmla="*/ 2024800 w 7427256"/>
              <a:gd name="connsiteY11994" fmla="*/ 767514 h 7209248"/>
              <a:gd name="connsiteX11995" fmla="*/ 2006883 w 7427256"/>
              <a:gd name="connsiteY11995" fmla="*/ 776473 h 7209248"/>
              <a:gd name="connsiteX11996" fmla="*/ 2015841 w 7427256"/>
              <a:gd name="connsiteY11996" fmla="*/ 803350 h 7209248"/>
              <a:gd name="connsiteX11997" fmla="*/ 2051679 w 7427256"/>
              <a:gd name="connsiteY11997" fmla="*/ 785433 h 7209248"/>
              <a:gd name="connsiteX11998" fmla="*/ 2060638 w 7427256"/>
              <a:gd name="connsiteY11998" fmla="*/ 785433 h 7209248"/>
              <a:gd name="connsiteX11999" fmla="*/ 2051679 w 7427256"/>
              <a:gd name="connsiteY11999" fmla="*/ 812311 h 7209248"/>
              <a:gd name="connsiteX12000" fmla="*/ 2033760 w 7427256"/>
              <a:gd name="connsiteY12000" fmla="*/ 816790 h 7209248"/>
              <a:gd name="connsiteX12001" fmla="*/ 2024800 w 7427256"/>
              <a:gd name="connsiteY12001" fmla="*/ 830229 h 7209248"/>
              <a:gd name="connsiteX12002" fmla="*/ 2047199 w 7427256"/>
              <a:gd name="connsiteY12002" fmla="*/ 834708 h 7209248"/>
              <a:gd name="connsiteX12003" fmla="*/ 2069597 w 7427256"/>
              <a:gd name="connsiteY12003" fmla="*/ 839188 h 7209248"/>
              <a:gd name="connsiteX12004" fmla="*/ 2074077 w 7427256"/>
              <a:gd name="connsiteY12004" fmla="*/ 843668 h 7209248"/>
              <a:gd name="connsiteX12005" fmla="*/ 2087516 w 7427256"/>
              <a:gd name="connsiteY12005" fmla="*/ 848147 h 7209248"/>
              <a:gd name="connsiteX12006" fmla="*/ 2100954 w 7427256"/>
              <a:gd name="connsiteY12006" fmla="*/ 848147 h 7209248"/>
              <a:gd name="connsiteX12007" fmla="*/ 2105434 w 7427256"/>
              <a:gd name="connsiteY12007" fmla="*/ 848147 h 7209248"/>
              <a:gd name="connsiteX12008" fmla="*/ 2123353 w 7427256"/>
              <a:gd name="connsiteY12008" fmla="*/ 861587 h 7209248"/>
              <a:gd name="connsiteX12009" fmla="*/ 2141272 w 7427256"/>
              <a:gd name="connsiteY12009" fmla="*/ 848147 h 7209248"/>
              <a:gd name="connsiteX12010" fmla="*/ 2150231 w 7427256"/>
              <a:gd name="connsiteY12010" fmla="*/ 830229 h 7209248"/>
              <a:gd name="connsiteX12011" fmla="*/ 2172630 w 7427256"/>
              <a:gd name="connsiteY12011" fmla="*/ 834708 h 7209248"/>
              <a:gd name="connsiteX12012" fmla="*/ 2168150 w 7427256"/>
              <a:gd name="connsiteY12012" fmla="*/ 848147 h 7209248"/>
              <a:gd name="connsiteX12013" fmla="*/ 2163670 w 7427256"/>
              <a:gd name="connsiteY12013" fmla="*/ 861587 h 7209248"/>
              <a:gd name="connsiteX12014" fmla="*/ 2168150 w 7427256"/>
              <a:gd name="connsiteY12014" fmla="*/ 875026 h 7209248"/>
              <a:gd name="connsiteX12015" fmla="*/ 2186068 w 7427256"/>
              <a:gd name="connsiteY12015" fmla="*/ 875026 h 7209248"/>
              <a:gd name="connsiteX12016" fmla="*/ 2199507 w 7427256"/>
              <a:gd name="connsiteY12016" fmla="*/ 852627 h 7209248"/>
              <a:gd name="connsiteX12017" fmla="*/ 2195027 w 7427256"/>
              <a:gd name="connsiteY12017" fmla="*/ 830229 h 7209248"/>
              <a:gd name="connsiteX12018" fmla="*/ 2212946 w 7427256"/>
              <a:gd name="connsiteY12018" fmla="*/ 812311 h 7209248"/>
              <a:gd name="connsiteX12019" fmla="*/ 2221905 w 7427256"/>
              <a:gd name="connsiteY12019" fmla="*/ 803350 h 7209248"/>
              <a:gd name="connsiteX12020" fmla="*/ 2226385 w 7427256"/>
              <a:gd name="connsiteY12020" fmla="*/ 789912 h 7209248"/>
              <a:gd name="connsiteX12021" fmla="*/ 2230865 w 7427256"/>
              <a:gd name="connsiteY12021" fmla="*/ 785433 h 7209248"/>
              <a:gd name="connsiteX12022" fmla="*/ 2230865 w 7427256"/>
              <a:gd name="connsiteY12022" fmla="*/ 758554 h 7209248"/>
              <a:gd name="connsiteX12023" fmla="*/ 2226385 w 7427256"/>
              <a:gd name="connsiteY12023" fmla="*/ 749595 h 7209248"/>
              <a:gd name="connsiteX12024" fmla="*/ 2221905 w 7427256"/>
              <a:gd name="connsiteY12024" fmla="*/ 731676 h 7209248"/>
              <a:gd name="connsiteX12025" fmla="*/ 2221905 w 7427256"/>
              <a:gd name="connsiteY12025" fmla="*/ 713758 h 7209248"/>
              <a:gd name="connsiteX12026" fmla="*/ 2239824 w 7427256"/>
              <a:gd name="connsiteY12026" fmla="*/ 731676 h 7209248"/>
              <a:gd name="connsiteX12027" fmla="*/ 2275661 w 7427256"/>
              <a:gd name="connsiteY12027" fmla="*/ 731676 h 7209248"/>
              <a:gd name="connsiteX12028" fmla="*/ 2284620 w 7427256"/>
              <a:gd name="connsiteY12028" fmla="*/ 713758 h 7209248"/>
              <a:gd name="connsiteX12029" fmla="*/ 2302539 w 7427256"/>
              <a:gd name="connsiteY12029" fmla="*/ 691360 h 7209248"/>
              <a:gd name="connsiteX12030" fmla="*/ 2311498 w 7427256"/>
              <a:gd name="connsiteY12030" fmla="*/ 704799 h 7209248"/>
              <a:gd name="connsiteX12031" fmla="*/ 2374213 w 7427256"/>
              <a:gd name="connsiteY12031" fmla="*/ 704799 h 7209248"/>
              <a:gd name="connsiteX12032" fmla="*/ 2383173 w 7427256"/>
              <a:gd name="connsiteY12032" fmla="*/ 686880 h 7209248"/>
              <a:gd name="connsiteX12033" fmla="*/ 2401091 w 7427256"/>
              <a:gd name="connsiteY12033" fmla="*/ 668961 h 7209248"/>
              <a:gd name="connsiteX12034" fmla="*/ 2401091 w 7427256"/>
              <a:gd name="connsiteY12034" fmla="*/ 660002 h 7209248"/>
              <a:gd name="connsiteX12035" fmla="*/ 2410051 w 7427256"/>
              <a:gd name="connsiteY12035" fmla="*/ 651044 h 7209248"/>
              <a:gd name="connsiteX12036" fmla="*/ 2410051 w 7427256"/>
              <a:gd name="connsiteY12036" fmla="*/ 633125 h 7209248"/>
              <a:gd name="connsiteX12037" fmla="*/ 2410051 w 7427256"/>
              <a:gd name="connsiteY12037" fmla="*/ 624165 h 7209248"/>
              <a:gd name="connsiteX12038" fmla="*/ 2414531 w 7427256"/>
              <a:gd name="connsiteY12038" fmla="*/ 615206 h 7209248"/>
              <a:gd name="connsiteX12039" fmla="*/ 2419009 w 7427256"/>
              <a:gd name="connsiteY12039" fmla="*/ 624165 h 7209248"/>
              <a:gd name="connsiteX12040" fmla="*/ 2454847 w 7427256"/>
              <a:gd name="connsiteY12040" fmla="*/ 633125 h 7209248"/>
              <a:gd name="connsiteX12041" fmla="*/ 2481725 w 7427256"/>
              <a:gd name="connsiteY12041" fmla="*/ 633125 h 7209248"/>
              <a:gd name="connsiteX12042" fmla="*/ 2499643 w 7427256"/>
              <a:gd name="connsiteY12042" fmla="*/ 651044 h 7209248"/>
              <a:gd name="connsiteX12043" fmla="*/ 2508602 w 7427256"/>
              <a:gd name="connsiteY12043" fmla="*/ 660002 h 7209248"/>
              <a:gd name="connsiteX12044" fmla="*/ 2508602 w 7427256"/>
              <a:gd name="connsiteY12044" fmla="*/ 668961 h 7209248"/>
              <a:gd name="connsiteX12045" fmla="*/ 2513082 w 7427256"/>
              <a:gd name="connsiteY12045" fmla="*/ 677921 h 7209248"/>
              <a:gd name="connsiteX12046" fmla="*/ 2535480 w 7427256"/>
              <a:gd name="connsiteY12046" fmla="*/ 677921 h 7209248"/>
              <a:gd name="connsiteX12047" fmla="*/ 2566838 w 7427256"/>
              <a:gd name="connsiteY12047" fmla="*/ 673441 h 7209248"/>
              <a:gd name="connsiteX12048" fmla="*/ 2584756 w 7427256"/>
              <a:gd name="connsiteY12048" fmla="*/ 673441 h 7209248"/>
              <a:gd name="connsiteX12049" fmla="*/ 2598195 w 7427256"/>
              <a:gd name="connsiteY12049" fmla="*/ 668961 h 7209248"/>
              <a:gd name="connsiteX12050" fmla="*/ 2607155 w 7427256"/>
              <a:gd name="connsiteY12050" fmla="*/ 664482 h 7209248"/>
              <a:gd name="connsiteX12051" fmla="*/ 2616114 w 7427256"/>
              <a:gd name="connsiteY12051" fmla="*/ 660002 h 7209248"/>
              <a:gd name="connsiteX12052" fmla="*/ 2642992 w 7427256"/>
              <a:gd name="connsiteY12052" fmla="*/ 651044 h 7209248"/>
              <a:gd name="connsiteX12053" fmla="*/ 2651952 w 7427256"/>
              <a:gd name="connsiteY12053" fmla="*/ 646563 h 7209248"/>
              <a:gd name="connsiteX12054" fmla="*/ 2665390 w 7427256"/>
              <a:gd name="connsiteY12054" fmla="*/ 651044 h 7209248"/>
              <a:gd name="connsiteX12055" fmla="*/ 2687788 w 7427256"/>
              <a:gd name="connsiteY12055" fmla="*/ 660002 h 7209248"/>
              <a:gd name="connsiteX12056" fmla="*/ 2719146 w 7427256"/>
              <a:gd name="connsiteY12056" fmla="*/ 651044 h 7209248"/>
              <a:gd name="connsiteX12057" fmla="*/ 2746025 w 7427256"/>
              <a:gd name="connsiteY12057" fmla="*/ 651044 h 7209248"/>
              <a:gd name="connsiteX12058" fmla="*/ 2759463 w 7427256"/>
              <a:gd name="connsiteY12058" fmla="*/ 651044 h 7209248"/>
              <a:gd name="connsiteX12059" fmla="*/ 2804260 w 7427256"/>
              <a:gd name="connsiteY12059" fmla="*/ 642084 h 7209248"/>
              <a:gd name="connsiteX12060" fmla="*/ 2840096 w 7427256"/>
              <a:gd name="connsiteY12060" fmla="*/ 651044 h 7209248"/>
              <a:gd name="connsiteX12061" fmla="*/ 2822177 w 7427256"/>
              <a:gd name="connsiteY12061" fmla="*/ 668961 h 7209248"/>
              <a:gd name="connsiteX12062" fmla="*/ 2763942 w 7427256"/>
              <a:gd name="connsiteY12062" fmla="*/ 677921 h 7209248"/>
              <a:gd name="connsiteX12063" fmla="*/ 2723626 w 7427256"/>
              <a:gd name="connsiteY12063" fmla="*/ 677921 h 7209248"/>
              <a:gd name="connsiteX12064" fmla="*/ 2696748 w 7427256"/>
              <a:gd name="connsiteY12064" fmla="*/ 695840 h 7209248"/>
              <a:gd name="connsiteX12065" fmla="*/ 2669870 w 7427256"/>
              <a:gd name="connsiteY12065" fmla="*/ 686880 h 7209248"/>
              <a:gd name="connsiteX12066" fmla="*/ 2669870 w 7427256"/>
              <a:gd name="connsiteY12066" fmla="*/ 677921 h 7209248"/>
              <a:gd name="connsiteX12067" fmla="*/ 2660910 w 7427256"/>
              <a:gd name="connsiteY12067" fmla="*/ 686880 h 7209248"/>
              <a:gd name="connsiteX12068" fmla="*/ 2656430 w 7427256"/>
              <a:gd name="connsiteY12068" fmla="*/ 691360 h 7209248"/>
              <a:gd name="connsiteX12069" fmla="*/ 2642992 w 7427256"/>
              <a:gd name="connsiteY12069" fmla="*/ 695840 h 7209248"/>
              <a:gd name="connsiteX12070" fmla="*/ 2625074 w 7427256"/>
              <a:gd name="connsiteY12070" fmla="*/ 704799 h 7209248"/>
              <a:gd name="connsiteX12071" fmla="*/ 2620594 w 7427256"/>
              <a:gd name="connsiteY12071" fmla="*/ 709279 h 7209248"/>
              <a:gd name="connsiteX12072" fmla="*/ 2616114 w 7427256"/>
              <a:gd name="connsiteY12072" fmla="*/ 713758 h 7209248"/>
              <a:gd name="connsiteX12073" fmla="*/ 2625074 w 7427256"/>
              <a:gd name="connsiteY12073" fmla="*/ 731676 h 7209248"/>
              <a:gd name="connsiteX12074" fmla="*/ 2634033 w 7427256"/>
              <a:gd name="connsiteY12074" fmla="*/ 749595 h 7209248"/>
              <a:gd name="connsiteX12075" fmla="*/ 2669870 w 7427256"/>
              <a:gd name="connsiteY12075" fmla="*/ 758554 h 7209248"/>
              <a:gd name="connsiteX12076" fmla="*/ 2674349 w 7427256"/>
              <a:gd name="connsiteY12076" fmla="*/ 745115 h 7209248"/>
              <a:gd name="connsiteX12077" fmla="*/ 2687788 w 7427256"/>
              <a:gd name="connsiteY12077" fmla="*/ 740636 h 7209248"/>
              <a:gd name="connsiteX12078" fmla="*/ 2678829 w 7427256"/>
              <a:gd name="connsiteY12078" fmla="*/ 749595 h 7209248"/>
              <a:gd name="connsiteX12079" fmla="*/ 2669870 w 7427256"/>
              <a:gd name="connsiteY12079" fmla="*/ 767514 h 7209248"/>
              <a:gd name="connsiteX12080" fmla="*/ 2687788 w 7427256"/>
              <a:gd name="connsiteY12080" fmla="*/ 767514 h 7209248"/>
              <a:gd name="connsiteX12081" fmla="*/ 2723626 w 7427256"/>
              <a:gd name="connsiteY12081" fmla="*/ 758554 h 7209248"/>
              <a:gd name="connsiteX12082" fmla="*/ 2732585 w 7427256"/>
              <a:gd name="connsiteY12082" fmla="*/ 749595 h 7209248"/>
              <a:gd name="connsiteX12083" fmla="*/ 2714667 w 7427256"/>
              <a:gd name="connsiteY12083" fmla="*/ 749595 h 7209248"/>
              <a:gd name="connsiteX12084" fmla="*/ 2696748 w 7427256"/>
              <a:gd name="connsiteY12084" fmla="*/ 740636 h 7209248"/>
              <a:gd name="connsiteX12085" fmla="*/ 2714667 w 7427256"/>
              <a:gd name="connsiteY12085" fmla="*/ 740636 h 7209248"/>
              <a:gd name="connsiteX12086" fmla="*/ 2737065 w 7427256"/>
              <a:gd name="connsiteY12086" fmla="*/ 736156 h 7209248"/>
              <a:gd name="connsiteX12087" fmla="*/ 2750503 w 7427256"/>
              <a:gd name="connsiteY12087" fmla="*/ 736156 h 7209248"/>
              <a:gd name="connsiteX12088" fmla="*/ 2763942 w 7427256"/>
              <a:gd name="connsiteY12088" fmla="*/ 740636 h 7209248"/>
              <a:gd name="connsiteX12089" fmla="*/ 2786341 w 7427256"/>
              <a:gd name="connsiteY12089" fmla="*/ 749595 h 7209248"/>
              <a:gd name="connsiteX12090" fmla="*/ 2795300 w 7427256"/>
              <a:gd name="connsiteY12090" fmla="*/ 758554 h 7209248"/>
              <a:gd name="connsiteX12091" fmla="*/ 2813219 w 7427256"/>
              <a:gd name="connsiteY12091" fmla="*/ 794392 h 7209248"/>
              <a:gd name="connsiteX12092" fmla="*/ 2822177 w 7427256"/>
              <a:gd name="connsiteY12092" fmla="*/ 803350 h 7209248"/>
              <a:gd name="connsiteX12093" fmla="*/ 2831137 w 7427256"/>
              <a:gd name="connsiteY12093" fmla="*/ 794392 h 7209248"/>
              <a:gd name="connsiteX12094" fmla="*/ 2835617 w 7427256"/>
              <a:gd name="connsiteY12094" fmla="*/ 789912 h 7209248"/>
              <a:gd name="connsiteX12095" fmla="*/ 2840096 w 7427256"/>
              <a:gd name="connsiteY12095" fmla="*/ 785433 h 7209248"/>
              <a:gd name="connsiteX12096" fmla="*/ 2849056 w 7427256"/>
              <a:gd name="connsiteY12096" fmla="*/ 776473 h 7209248"/>
              <a:gd name="connsiteX12097" fmla="*/ 2831137 w 7427256"/>
              <a:gd name="connsiteY12097" fmla="*/ 771993 h 7209248"/>
              <a:gd name="connsiteX12098" fmla="*/ 2813219 w 7427256"/>
              <a:gd name="connsiteY12098" fmla="*/ 767514 h 7209248"/>
              <a:gd name="connsiteX12099" fmla="*/ 2822177 w 7427256"/>
              <a:gd name="connsiteY12099" fmla="*/ 749595 h 7209248"/>
              <a:gd name="connsiteX12100" fmla="*/ 2826657 w 7427256"/>
              <a:gd name="connsiteY12100" fmla="*/ 745115 h 7209248"/>
              <a:gd name="connsiteX12101" fmla="*/ 2831137 w 7427256"/>
              <a:gd name="connsiteY12101" fmla="*/ 731676 h 7209248"/>
              <a:gd name="connsiteX12102" fmla="*/ 2831137 w 7427256"/>
              <a:gd name="connsiteY12102" fmla="*/ 713758 h 7209248"/>
              <a:gd name="connsiteX12103" fmla="*/ 2849056 w 7427256"/>
              <a:gd name="connsiteY12103" fmla="*/ 731676 h 7209248"/>
              <a:gd name="connsiteX12104" fmla="*/ 2875934 w 7427256"/>
              <a:gd name="connsiteY12104" fmla="*/ 731676 h 7209248"/>
              <a:gd name="connsiteX12105" fmla="*/ 2884893 w 7427256"/>
              <a:gd name="connsiteY12105" fmla="*/ 713758 h 7209248"/>
              <a:gd name="connsiteX12106" fmla="*/ 2893853 w 7427256"/>
              <a:gd name="connsiteY12106" fmla="*/ 695840 h 7209248"/>
              <a:gd name="connsiteX12107" fmla="*/ 2911772 w 7427256"/>
              <a:gd name="connsiteY12107" fmla="*/ 686880 h 7209248"/>
              <a:gd name="connsiteX12108" fmla="*/ 2929689 w 7427256"/>
              <a:gd name="connsiteY12108" fmla="*/ 677921 h 7209248"/>
              <a:gd name="connsiteX12109" fmla="*/ 2947608 w 7427256"/>
              <a:gd name="connsiteY12109" fmla="*/ 660002 h 7209248"/>
              <a:gd name="connsiteX12110" fmla="*/ 2947608 w 7427256"/>
              <a:gd name="connsiteY12110" fmla="*/ 677921 h 7209248"/>
              <a:gd name="connsiteX12111" fmla="*/ 2943128 w 7427256"/>
              <a:gd name="connsiteY12111" fmla="*/ 700319 h 7209248"/>
              <a:gd name="connsiteX12112" fmla="*/ 2956568 w 7427256"/>
              <a:gd name="connsiteY12112" fmla="*/ 718237 h 7209248"/>
              <a:gd name="connsiteX12113" fmla="*/ 2956568 w 7427256"/>
              <a:gd name="connsiteY12113" fmla="*/ 722718 h 7209248"/>
              <a:gd name="connsiteX12114" fmla="*/ 2974486 w 7427256"/>
              <a:gd name="connsiteY12114" fmla="*/ 704799 h 7209248"/>
              <a:gd name="connsiteX12115" fmla="*/ 2987926 w 7427256"/>
              <a:gd name="connsiteY12115" fmla="*/ 691360 h 7209248"/>
              <a:gd name="connsiteX12116" fmla="*/ 3001364 w 7427256"/>
              <a:gd name="connsiteY12116" fmla="*/ 660002 h 7209248"/>
              <a:gd name="connsiteX12117" fmla="*/ 2992404 w 7427256"/>
              <a:gd name="connsiteY12117" fmla="*/ 642084 h 7209248"/>
              <a:gd name="connsiteX12118" fmla="*/ 2992404 w 7427256"/>
              <a:gd name="connsiteY12118" fmla="*/ 624165 h 7209248"/>
              <a:gd name="connsiteX12119" fmla="*/ 3001364 w 7427256"/>
              <a:gd name="connsiteY12119" fmla="*/ 615206 h 7209248"/>
              <a:gd name="connsiteX12120" fmla="*/ 3010323 w 7427256"/>
              <a:gd name="connsiteY12120" fmla="*/ 624165 h 7209248"/>
              <a:gd name="connsiteX12121" fmla="*/ 3028242 w 7427256"/>
              <a:gd name="connsiteY12121" fmla="*/ 624165 h 7209248"/>
              <a:gd name="connsiteX12122" fmla="*/ 3041681 w 7427256"/>
              <a:gd name="connsiteY12122" fmla="*/ 624165 h 7209248"/>
              <a:gd name="connsiteX12123" fmla="*/ 3046161 w 7427256"/>
              <a:gd name="connsiteY12123" fmla="*/ 615206 h 7209248"/>
              <a:gd name="connsiteX12124" fmla="*/ 3050640 w 7427256"/>
              <a:gd name="connsiteY12124" fmla="*/ 628645 h 7209248"/>
              <a:gd name="connsiteX12125" fmla="*/ 3073038 w 7427256"/>
              <a:gd name="connsiteY12125" fmla="*/ 633125 h 7209248"/>
              <a:gd name="connsiteX12126" fmla="*/ 3095436 w 7427256"/>
              <a:gd name="connsiteY12126" fmla="*/ 633125 h 7209248"/>
              <a:gd name="connsiteX12127" fmla="*/ 3099916 w 7427256"/>
              <a:gd name="connsiteY12127" fmla="*/ 642084 h 7209248"/>
              <a:gd name="connsiteX12128" fmla="*/ 3117835 w 7427256"/>
              <a:gd name="connsiteY12128" fmla="*/ 651044 h 7209248"/>
              <a:gd name="connsiteX12129" fmla="*/ 3126794 w 7427256"/>
              <a:gd name="connsiteY12129" fmla="*/ 660002 h 7209248"/>
              <a:gd name="connsiteX12130" fmla="*/ 3126794 w 7427256"/>
              <a:gd name="connsiteY12130" fmla="*/ 677921 h 7209248"/>
              <a:gd name="connsiteX12131" fmla="*/ 3162631 w 7427256"/>
              <a:gd name="connsiteY12131" fmla="*/ 660002 h 7209248"/>
              <a:gd name="connsiteX12132" fmla="*/ 3171590 w 7427256"/>
              <a:gd name="connsiteY12132" fmla="*/ 660002 h 7209248"/>
              <a:gd name="connsiteX12133" fmla="*/ 3234305 w 7427256"/>
              <a:gd name="connsiteY12133" fmla="*/ 660002 h 7209248"/>
              <a:gd name="connsiteX12134" fmla="*/ 3252224 w 7427256"/>
              <a:gd name="connsiteY12134" fmla="*/ 651044 h 7209248"/>
              <a:gd name="connsiteX12135" fmla="*/ 3270143 w 7427256"/>
              <a:gd name="connsiteY12135" fmla="*/ 651044 h 7209248"/>
              <a:gd name="connsiteX12136" fmla="*/ 3332858 w 7427256"/>
              <a:gd name="connsiteY12136" fmla="*/ 651044 h 7209248"/>
              <a:gd name="connsiteX12137" fmla="*/ 3359736 w 7427256"/>
              <a:gd name="connsiteY12137" fmla="*/ 651044 h 7209248"/>
              <a:gd name="connsiteX12138" fmla="*/ 3368695 w 7427256"/>
              <a:gd name="connsiteY12138" fmla="*/ 651044 h 7209248"/>
              <a:gd name="connsiteX12139" fmla="*/ 3422451 w 7427256"/>
              <a:gd name="connsiteY12139" fmla="*/ 642084 h 7209248"/>
              <a:gd name="connsiteX12140" fmla="*/ 3422451 w 7427256"/>
              <a:gd name="connsiteY12140" fmla="*/ 668961 h 7209248"/>
              <a:gd name="connsiteX12141" fmla="*/ 3368695 w 7427256"/>
              <a:gd name="connsiteY12141" fmla="*/ 677921 h 7209248"/>
              <a:gd name="connsiteX12142" fmla="*/ 3350776 w 7427256"/>
              <a:gd name="connsiteY12142" fmla="*/ 704799 h 7209248"/>
              <a:gd name="connsiteX12143" fmla="*/ 3373175 w 7427256"/>
              <a:gd name="connsiteY12143" fmla="*/ 704799 h 7209248"/>
              <a:gd name="connsiteX12144" fmla="*/ 3395572 w 7427256"/>
              <a:gd name="connsiteY12144" fmla="*/ 704799 h 7209248"/>
              <a:gd name="connsiteX12145" fmla="*/ 3417971 w 7427256"/>
              <a:gd name="connsiteY12145" fmla="*/ 704799 h 7209248"/>
              <a:gd name="connsiteX12146" fmla="*/ 3422451 w 7427256"/>
              <a:gd name="connsiteY12146" fmla="*/ 695840 h 7209248"/>
              <a:gd name="connsiteX12147" fmla="*/ 3431410 w 7427256"/>
              <a:gd name="connsiteY12147" fmla="*/ 677921 h 7209248"/>
              <a:gd name="connsiteX12148" fmla="*/ 3449329 w 7427256"/>
              <a:gd name="connsiteY12148" fmla="*/ 686880 h 7209248"/>
              <a:gd name="connsiteX12149" fmla="*/ 3485166 w 7427256"/>
              <a:gd name="connsiteY12149" fmla="*/ 695840 h 7209248"/>
              <a:gd name="connsiteX12150" fmla="*/ 3498605 w 7427256"/>
              <a:gd name="connsiteY12150" fmla="*/ 695840 h 7209248"/>
              <a:gd name="connsiteX12151" fmla="*/ 3521003 w 7427256"/>
              <a:gd name="connsiteY12151" fmla="*/ 695840 h 7209248"/>
              <a:gd name="connsiteX12152" fmla="*/ 3538922 w 7427256"/>
              <a:gd name="connsiteY12152" fmla="*/ 691360 h 7209248"/>
              <a:gd name="connsiteX12153" fmla="*/ 3556841 w 7427256"/>
              <a:gd name="connsiteY12153" fmla="*/ 686880 h 7209248"/>
              <a:gd name="connsiteX12154" fmla="*/ 3583718 w 7427256"/>
              <a:gd name="connsiteY12154" fmla="*/ 677921 h 7209248"/>
              <a:gd name="connsiteX12155" fmla="*/ 3588198 w 7427256"/>
              <a:gd name="connsiteY12155" fmla="*/ 686880 h 7209248"/>
              <a:gd name="connsiteX12156" fmla="*/ 3592677 w 7427256"/>
              <a:gd name="connsiteY12156" fmla="*/ 686880 h 7209248"/>
              <a:gd name="connsiteX12157" fmla="*/ 3610596 w 7427256"/>
              <a:gd name="connsiteY12157" fmla="*/ 677921 h 7209248"/>
              <a:gd name="connsiteX12158" fmla="*/ 3619556 w 7427256"/>
              <a:gd name="connsiteY12158" fmla="*/ 677921 h 7209248"/>
              <a:gd name="connsiteX12159" fmla="*/ 3628515 w 7427256"/>
              <a:gd name="connsiteY12159" fmla="*/ 677921 h 7209248"/>
              <a:gd name="connsiteX12160" fmla="*/ 3637473 w 7427256"/>
              <a:gd name="connsiteY12160" fmla="*/ 677921 h 7209248"/>
              <a:gd name="connsiteX12161" fmla="*/ 3646433 w 7427256"/>
              <a:gd name="connsiteY12161" fmla="*/ 686880 h 7209248"/>
              <a:gd name="connsiteX12162" fmla="*/ 3664352 w 7427256"/>
              <a:gd name="connsiteY12162" fmla="*/ 695840 h 7209248"/>
              <a:gd name="connsiteX12163" fmla="*/ 3682270 w 7427256"/>
              <a:gd name="connsiteY12163" fmla="*/ 695840 h 7209248"/>
              <a:gd name="connsiteX12164" fmla="*/ 3664352 w 7427256"/>
              <a:gd name="connsiteY12164" fmla="*/ 686880 h 7209248"/>
              <a:gd name="connsiteX12165" fmla="*/ 3664352 w 7427256"/>
              <a:gd name="connsiteY12165" fmla="*/ 677921 h 7209248"/>
              <a:gd name="connsiteX12166" fmla="*/ 3664352 w 7427256"/>
              <a:gd name="connsiteY12166" fmla="*/ 668961 h 7209248"/>
              <a:gd name="connsiteX12167" fmla="*/ 3664352 w 7427256"/>
              <a:gd name="connsiteY12167" fmla="*/ 660002 h 7209248"/>
              <a:gd name="connsiteX12168" fmla="*/ 3691230 w 7427256"/>
              <a:gd name="connsiteY12168" fmla="*/ 660002 h 7209248"/>
              <a:gd name="connsiteX12169" fmla="*/ 3704669 w 7427256"/>
              <a:gd name="connsiteY12169" fmla="*/ 660002 h 7209248"/>
              <a:gd name="connsiteX12170" fmla="*/ 3709149 w 7427256"/>
              <a:gd name="connsiteY12170" fmla="*/ 651044 h 7209248"/>
              <a:gd name="connsiteX12171" fmla="*/ 3718108 w 7427256"/>
              <a:gd name="connsiteY12171" fmla="*/ 642084 h 7209248"/>
              <a:gd name="connsiteX12172" fmla="*/ 3727068 w 7427256"/>
              <a:gd name="connsiteY12172" fmla="*/ 642084 h 7209248"/>
              <a:gd name="connsiteX12173" fmla="*/ 3758424 w 7427256"/>
              <a:gd name="connsiteY12173" fmla="*/ 651044 h 7209248"/>
              <a:gd name="connsiteX12174" fmla="*/ 3816660 w 7427256"/>
              <a:gd name="connsiteY12174" fmla="*/ 651044 h 7209248"/>
              <a:gd name="connsiteX12175" fmla="*/ 3870416 w 7427256"/>
              <a:gd name="connsiteY12175" fmla="*/ 651044 h 7209248"/>
              <a:gd name="connsiteX12176" fmla="*/ 3879374 w 7427256"/>
              <a:gd name="connsiteY12176" fmla="*/ 624165 h 7209248"/>
              <a:gd name="connsiteX12177" fmla="*/ 3883854 w 7427256"/>
              <a:gd name="connsiteY12177" fmla="*/ 610726 h 7209248"/>
              <a:gd name="connsiteX12178" fmla="*/ 3906253 w 7427256"/>
              <a:gd name="connsiteY12178" fmla="*/ 606246 h 7209248"/>
              <a:gd name="connsiteX12179" fmla="*/ 3924171 w 7427256"/>
              <a:gd name="connsiteY12179" fmla="*/ 597287 h 7209248"/>
              <a:gd name="connsiteX12180" fmla="*/ 3942090 w 7427256"/>
              <a:gd name="connsiteY12180" fmla="*/ 597287 h 7209248"/>
              <a:gd name="connsiteX12181" fmla="*/ 3924171 w 7427256"/>
              <a:gd name="connsiteY12181" fmla="*/ 606246 h 7209248"/>
              <a:gd name="connsiteX12182" fmla="*/ 3906253 w 7427256"/>
              <a:gd name="connsiteY12182" fmla="*/ 624165 h 7209248"/>
              <a:gd name="connsiteX12183" fmla="*/ 3915212 w 7427256"/>
              <a:gd name="connsiteY12183" fmla="*/ 637603 h 7209248"/>
              <a:gd name="connsiteX12184" fmla="*/ 3919692 w 7427256"/>
              <a:gd name="connsiteY12184" fmla="*/ 646563 h 7209248"/>
              <a:gd name="connsiteX12185" fmla="*/ 3951050 w 7427256"/>
              <a:gd name="connsiteY12185" fmla="*/ 651044 h 7209248"/>
              <a:gd name="connsiteX12186" fmla="*/ 3986886 w 7427256"/>
              <a:gd name="connsiteY12186" fmla="*/ 642084 h 7209248"/>
              <a:gd name="connsiteX12187" fmla="*/ 3986886 w 7427256"/>
              <a:gd name="connsiteY12187" fmla="*/ 633125 h 7209248"/>
              <a:gd name="connsiteX12188" fmla="*/ 3986886 w 7427256"/>
              <a:gd name="connsiteY12188" fmla="*/ 606246 h 7209248"/>
              <a:gd name="connsiteX12189" fmla="*/ 3982407 w 7427256"/>
              <a:gd name="connsiteY12189" fmla="*/ 597287 h 7209248"/>
              <a:gd name="connsiteX12190" fmla="*/ 3968967 w 7427256"/>
              <a:gd name="connsiteY12190" fmla="*/ 597287 h 7209248"/>
              <a:gd name="connsiteX12191" fmla="*/ 3960009 w 7427256"/>
              <a:gd name="connsiteY12191" fmla="*/ 592807 h 7209248"/>
              <a:gd name="connsiteX12192" fmla="*/ 3968967 w 7427256"/>
              <a:gd name="connsiteY12192" fmla="*/ 588328 h 7209248"/>
              <a:gd name="connsiteX12193" fmla="*/ 3986886 w 7427256"/>
              <a:gd name="connsiteY12193" fmla="*/ 561449 h 7209248"/>
              <a:gd name="connsiteX12194" fmla="*/ 3960009 w 7427256"/>
              <a:gd name="connsiteY12194" fmla="*/ 552491 h 7209248"/>
              <a:gd name="connsiteX12195" fmla="*/ 3955529 w 7427256"/>
              <a:gd name="connsiteY12195" fmla="*/ 543532 h 7209248"/>
              <a:gd name="connsiteX12196" fmla="*/ 3951050 w 7427256"/>
              <a:gd name="connsiteY12196" fmla="*/ 525613 h 7209248"/>
              <a:gd name="connsiteX12197" fmla="*/ 3960009 w 7427256"/>
              <a:gd name="connsiteY12197" fmla="*/ 525613 h 7209248"/>
              <a:gd name="connsiteX12198" fmla="*/ 3968967 w 7427256"/>
              <a:gd name="connsiteY12198" fmla="*/ 525613 h 7209248"/>
              <a:gd name="connsiteX12199" fmla="*/ 3977927 w 7427256"/>
              <a:gd name="connsiteY12199" fmla="*/ 525613 h 7209248"/>
              <a:gd name="connsiteX12200" fmla="*/ 3951050 w 7427256"/>
              <a:gd name="connsiteY12200" fmla="*/ 507694 h 7209248"/>
              <a:gd name="connsiteX12201" fmla="*/ 3942090 w 7427256"/>
              <a:gd name="connsiteY12201" fmla="*/ 507694 h 7209248"/>
              <a:gd name="connsiteX12202" fmla="*/ 3960009 w 7427256"/>
              <a:gd name="connsiteY12202" fmla="*/ 498735 h 7209248"/>
              <a:gd name="connsiteX12203" fmla="*/ 3968967 w 7427256"/>
              <a:gd name="connsiteY12203" fmla="*/ 507694 h 7209248"/>
              <a:gd name="connsiteX12204" fmla="*/ 3977927 w 7427256"/>
              <a:gd name="connsiteY12204" fmla="*/ 507694 h 7209248"/>
              <a:gd name="connsiteX12205" fmla="*/ 3986886 w 7427256"/>
              <a:gd name="connsiteY12205" fmla="*/ 516653 h 7209248"/>
              <a:gd name="connsiteX12206" fmla="*/ 3995846 w 7427256"/>
              <a:gd name="connsiteY12206" fmla="*/ 534572 h 7209248"/>
              <a:gd name="connsiteX12207" fmla="*/ 4013765 w 7427256"/>
              <a:gd name="connsiteY12207" fmla="*/ 525613 h 7209248"/>
              <a:gd name="connsiteX12208" fmla="*/ 4031683 w 7427256"/>
              <a:gd name="connsiteY12208" fmla="*/ 516653 h 7209248"/>
              <a:gd name="connsiteX12209" fmla="*/ 4063040 w 7427256"/>
              <a:gd name="connsiteY12209" fmla="*/ 512174 h 7209248"/>
              <a:gd name="connsiteX12210" fmla="*/ 4067520 w 7427256"/>
              <a:gd name="connsiteY12210" fmla="*/ 534572 h 7209248"/>
              <a:gd name="connsiteX12211" fmla="*/ 4076479 w 7427256"/>
              <a:gd name="connsiteY12211" fmla="*/ 561449 h 7209248"/>
              <a:gd name="connsiteX12212" fmla="*/ 4107837 w 7427256"/>
              <a:gd name="connsiteY12212" fmla="*/ 570409 h 7209248"/>
              <a:gd name="connsiteX12213" fmla="*/ 4148154 w 7427256"/>
              <a:gd name="connsiteY12213" fmla="*/ 570409 h 7209248"/>
              <a:gd name="connsiteX12214" fmla="*/ 4175032 w 7427256"/>
              <a:gd name="connsiteY12214" fmla="*/ 570409 h 7209248"/>
              <a:gd name="connsiteX12215" fmla="*/ 4179512 w 7427256"/>
              <a:gd name="connsiteY12215" fmla="*/ 565929 h 7209248"/>
              <a:gd name="connsiteX12216" fmla="*/ 4192951 w 7427256"/>
              <a:gd name="connsiteY12216" fmla="*/ 561449 h 7209248"/>
              <a:gd name="connsiteX12217" fmla="*/ 4188471 w 7427256"/>
              <a:gd name="connsiteY12217" fmla="*/ 552491 h 7209248"/>
              <a:gd name="connsiteX12218" fmla="*/ 4175032 w 7427256"/>
              <a:gd name="connsiteY12218" fmla="*/ 539052 h 7209248"/>
              <a:gd name="connsiteX12219" fmla="*/ 4192951 w 7427256"/>
              <a:gd name="connsiteY12219" fmla="*/ 525613 h 7209248"/>
              <a:gd name="connsiteX12220" fmla="*/ 4228787 w 7427256"/>
              <a:gd name="connsiteY12220" fmla="*/ 507694 h 7209248"/>
              <a:gd name="connsiteX12221" fmla="*/ 4255666 w 7427256"/>
              <a:gd name="connsiteY12221" fmla="*/ 516653 h 7209248"/>
              <a:gd name="connsiteX12222" fmla="*/ 4269105 w 7427256"/>
              <a:gd name="connsiteY12222" fmla="*/ 521133 h 7209248"/>
              <a:gd name="connsiteX12223" fmla="*/ 4273584 w 7427256"/>
              <a:gd name="connsiteY12223" fmla="*/ 525613 h 7209248"/>
              <a:gd name="connsiteX12224" fmla="*/ 4291503 w 7427256"/>
              <a:gd name="connsiteY12224" fmla="*/ 525613 h 7209248"/>
              <a:gd name="connsiteX12225" fmla="*/ 4327340 w 7427256"/>
              <a:gd name="connsiteY12225" fmla="*/ 543532 h 7209248"/>
              <a:gd name="connsiteX12226" fmla="*/ 4372137 w 7427256"/>
              <a:gd name="connsiteY12226" fmla="*/ 552491 h 7209248"/>
              <a:gd name="connsiteX12227" fmla="*/ 4412453 w 7427256"/>
              <a:gd name="connsiteY12227" fmla="*/ 539052 h 7209248"/>
              <a:gd name="connsiteX12228" fmla="*/ 4425892 w 7427256"/>
              <a:gd name="connsiteY12228" fmla="*/ 530093 h 7209248"/>
              <a:gd name="connsiteX12229" fmla="*/ 4425892 w 7427256"/>
              <a:gd name="connsiteY12229" fmla="*/ 525613 h 7209248"/>
              <a:gd name="connsiteX12230" fmla="*/ 4434852 w 7427256"/>
              <a:gd name="connsiteY12230" fmla="*/ 521133 h 7209248"/>
              <a:gd name="connsiteX12231" fmla="*/ 4434852 w 7427256"/>
              <a:gd name="connsiteY12231" fmla="*/ 516653 h 7209248"/>
              <a:gd name="connsiteX12232" fmla="*/ 4416933 w 7427256"/>
              <a:gd name="connsiteY12232" fmla="*/ 516653 h 7209248"/>
              <a:gd name="connsiteX12233" fmla="*/ 4412453 w 7427256"/>
              <a:gd name="connsiteY12233" fmla="*/ 525613 h 7209248"/>
              <a:gd name="connsiteX12234" fmla="*/ 4399014 w 7427256"/>
              <a:gd name="connsiteY12234" fmla="*/ 534572 h 7209248"/>
              <a:gd name="connsiteX12235" fmla="*/ 4381096 w 7427256"/>
              <a:gd name="connsiteY12235" fmla="*/ 516653 h 7209248"/>
              <a:gd name="connsiteX12236" fmla="*/ 4363177 w 7427256"/>
              <a:gd name="connsiteY12236" fmla="*/ 498735 h 7209248"/>
              <a:gd name="connsiteX12237" fmla="*/ 4381096 w 7427256"/>
              <a:gd name="connsiteY12237" fmla="*/ 489775 h 7209248"/>
              <a:gd name="connsiteX12238" fmla="*/ 4407974 w 7427256"/>
              <a:gd name="connsiteY12238" fmla="*/ 489775 h 7209248"/>
              <a:gd name="connsiteX12239" fmla="*/ 4399014 w 7427256"/>
              <a:gd name="connsiteY12239" fmla="*/ 480816 h 7209248"/>
              <a:gd name="connsiteX12240" fmla="*/ 4390056 w 7427256"/>
              <a:gd name="connsiteY12240" fmla="*/ 471856 h 7209248"/>
              <a:gd name="connsiteX12241" fmla="*/ 4390056 w 7427256"/>
              <a:gd name="connsiteY12241" fmla="*/ 462898 h 7209248"/>
              <a:gd name="connsiteX12242" fmla="*/ 3657073 w 7427256"/>
              <a:gd name="connsiteY12242" fmla="*/ 460098 h 7209248"/>
              <a:gd name="connsiteX12243" fmla="*/ 3682270 w 7427256"/>
              <a:gd name="connsiteY12243" fmla="*/ 471856 h 7209248"/>
              <a:gd name="connsiteX12244" fmla="*/ 3673311 w 7427256"/>
              <a:gd name="connsiteY12244" fmla="*/ 471856 h 7209248"/>
              <a:gd name="connsiteX12245" fmla="*/ 3664352 w 7427256"/>
              <a:gd name="connsiteY12245" fmla="*/ 462898 h 7209248"/>
              <a:gd name="connsiteX12246" fmla="*/ 3646433 w 7427256"/>
              <a:gd name="connsiteY12246" fmla="*/ 462898 h 7209248"/>
              <a:gd name="connsiteX12247" fmla="*/ 3637473 w 7427256"/>
              <a:gd name="connsiteY12247" fmla="*/ 462898 h 7209248"/>
              <a:gd name="connsiteX12248" fmla="*/ 3657073 w 7427256"/>
              <a:gd name="connsiteY12248" fmla="*/ 460098 h 7209248"/>
              <a:gd name="connsiteX12249" fmla="*/ 3314940 w 7427256"/>
              <a:gd name="connsiteY12249" fmla="*/ 453939 h 7209248"/>
              <a:gd name="connsiteX12250" fmla="*/ 3317179 w 7427256"/>
              <a:gd name="connsiteY12250" fmla="*/ 453939 h 7209248"/>
              <a:gd name="connsiteX12251" fmla="*/ 3341817 w 7427256"/>
              <a:gd name="connsiteY12251" fmla="*/ 453939 h 7209248"/>
              <a:gd name="connsiteX12252" fmla="*/ 3368695 w 7427256"/>
              <a:gd name="connsiteY12252" fmla="*/ 471856 h 7209248"/>
              <a:gd name="connsiteX12253" fmla="*/ 3350776 w 7427256"/>
              <a:gd name="connsiteY12253" fmla="*/ 471856 h 7209248"/>
              <a:gd name="connsiteX12254" fmla="*/ 3332858 w 7427256"/>
              <a:gd name="connsiteY12254" fmla="*/ 462898 h 7209248"/>
              <a:gd name="connsiteX12255" fmla="*/ 3323898 w 7427256"/>
              <a:gd name="connsiteY12255" fmla="*/ 462898 h 7209248"/>
              <a:gd name="connsiteX12256" fmla="*/ 3314940 w 7427256"/>
              <a:gd name="connsiteY12256" fmla="*/ 453939 h 7209248"/>
              <a:gd name="connsiteX12257" fmla="*/ 2705707 w 7427256"/>
              <a:gd name="connsiteY12257" fmla="*/ 453939 h 7209248"/>
              <a:gd name="connsiteX12258" fmla="*/ 2777381 w 7427256"/>
              <a:gd name="connsiteY12258" fmla="*/ 462898 h 7209248"/>
              <a:gd name="connsiteX12259" fmla="*/ 2732585 w 7427256"/>
              <a:gd name="connsiteY12259" fmla="*/ 462898 h 7209248"/>
              <a:gd name="connsiteX12260" fmla="*/ 2705707 w 7427256"/>
              <a:gd name="connsiteY12260" fmla="*/ 453939 h 7209248"/>
              <a:gd name="connsiteX12261" fmla="*/ 4540123 w 7427256"/>
              <a:gd name="connsiteY12261" fmla="*/ 449459 h 7209248"/>
              <a:gd name="connsiteX12262" fmla="*/ 4542364 w 7427256"/>
              <a:gd name="connsiteY12262" fmla="*/ 453939 h 7209248"/>
              <a:gd name="connsiteX12263" fmla="*/ 4542364 w 7427256"/>
              <a:gd name="connsiteY12263" fmla="*/ 467378 h 7209248"/>
              <a:gd name="connsiteX12264" fmla="*/ 4533404 w 7427256"/>
              <a:gd name="connsiteY12264" fmla="*/ 467378 h 7209248"/>
              <a:gd name="connsiteX12265" fmla="*/ 4533404 w 7427256"/>
              <a:gd name="connsiteY12265" fmla="*/ 453939 h 7209248"/>
              <a:gd name="connsiteX12266" fmla="*/ 4540123 w 7427256"/>
              <a:gd name="connsiteY12266" fmla="*/ 449459 h 7209248"/>
              <a:gd name="connsiteX12267" fmla="*/ 3925292 w 7427256"/>
              <a:gd name="connsiteY12267" fmla="*/ 449459 h 7209248"/>
              <a:gd name="connsiteX12268" fmla="*/ 3928651 w 7427256"/>
              <a:gd name="connsiteY12268" fmla="*/ 453939 h 7209248"/>
              <a:gd name="connsiteX12269" fmla="*/ 3933131 w 7427256"/>
              <a:gd name="connsiteY12269" fmla="*/ 467378 h 7209248"/>
              <a:gd name="connsiteX12270" fmla="*/ 3924171 w 7427256"/>
              <a:gd name="connsiteY12270" fmla="*/ 462898 h 7209248"/>
              <a:gd name="connsiteX12271" fmla="*/ 3915212 w 7427256"/>
              <a:gd name="connsiteY12271" fmla="*/ 458418 h 7209248"/>
              <a:gd name="connsiteX12272" fmla="*/ 3924171 w 7427256"/>
              <a:gd name="connsiteY12272" fmla="*/ 453939 h 7209248"/>
              <a:gd name="connsiteX12273" fmla="*/ 3925292 w 7427256"/>
              <a:gd name="connsiteY12273" fmla="*/ 449459 h 7209248"/>
              <a:gd name="connsiteX12274" fmla="*/ 6156156 w 7427256"/>
              <a:gd name="connsiteY12274" fmla="*/ 448339 h 7209248"/>
              <a:gd name="connsiteX12275" fmla="*/ 6159516 w 7427256"/>
              <a:gd name="connsiteY12275" fmla="*/ 449459 h 7209248"/>
              <a:gd name="connsiteX12276" fmla="*/ 6163996 w 7427256"/>
              <a:gd name="connsiteY12276" fmla="*/ 453939 h 7209248"/>
              <a:gd name="connsiteX12277" fmla="*/ 6155036 w 7427256"/>
              <a:gd name="connsiteY12277" fmla="*/ 453939 h 7209248"/>
              <a:gd name="connsiteX12278" fmla="*/ 6156156 w 7427256"/>
              <a:gd name="connsiteY12278" fmla="*/ 448339 h 7209248"/>
              <a:gd name="connsiteX12279" fmla="*/ 5312862 w 7427256"/>
              <a:gd name="connsiteY12279" fmla="*/ 444979 h 7209248"/>
              <a:gd name="connsiteX12280" fmla="*/ 5321822 w 7427256"/>
              <a:gd name="connsiteY12280" fmla="*/ 444979 h 7209248"/>
              <a:gd name="connsiteX12281" fmla="*/ 5330780 w 7427256"/>
              <a:gd name="connsiteY12281" fmla="*/ 444979 h 7209248"/>
              <a:gd name="connsiteX12282" fmla="*/ 5330780 w 7427256"/>
              <a:gd name="connsiteY12282" fmla="*/ 453939 h 7209248"/>
              <a:gd name="connsiteX12283" fmla="*/ 5303903 w 7427256"/>
              <a:gd name="connsiteY12283" fmla="*/ 462898 h 7209248"/>
              <a:gd name="connsiteX12284" fmla="*/ 5294943 w 7427256"/>
              <a:gd name="connsiteY12284" fmla="*/ 462898 h 7209248"/>
              <a:gd name="connsiteX12285" fmla="*/ 5308383 w 7427256"/>
              <a:gd name="connsiteY12285" fmla="*/ 453939 h 7209248"/>
              <a:gd name="connsiteX12286" fmla="*/ 5312862 w 7427256"/>
              <a:gd name="connsiteY12286" fmla="*/ 444979 h 7209248"/>
              <a:gd name="connsiteX12287" fmla="*/ 4683472 w 7427256"/>
              <a:gd name="connsiteY12287" fmla="*/ 440499 h 7209248"/>
              <a:gd name="connsiteX12288" fmla="*/ 4685712 w 7427256"/>
              <a:gd name="connsiteY12288" fmla="*/ 444979 h 7209248"/>
              <a:gd name="connsiteX12289" fmla="*/ 4676753 w 7427256"/>
              <a:gd name="connsiteY12289" fmla="*/ 444979 h 7209248"/>
              <a:gd name="connsiteX12290" fmla="*/ 4683472 w 7427256"/>
              <a:gd name="connsiteY12290" fmla="*/ 440499 h 7209248"/>
              <a:gd name="connsiteX12291" fmla="*/ 4225428 w 7427256"/>
              <a:gd name="connsiteY12291" fmla="*/ 439660 h 7209248"/>
              <a:gd name="connsiteX12292" fmla="*/ 4255666 w 7427256"/>
              <a:gd name="connsiteY12292" fmla="*/ 453939 h 7209248"/>
              <a:gd name="connsiteX12293" fmla="*/ 4264625 w 7427256"/>
              <a:gd name="connsiteY12293" fmla="*/ 462898 h 7209248"/>
              <a:gd name="connsiteX12294" fmla="*/ 4260145 w 7427256"/>
              <a:gd name="connsiteY12294" fmla="*/ 462898 h 7209248"/>
              <a:gd name="connsiteX12295" fmla="*/ 4246706 w 7427256"/>
              <a:gd name="connsiteY12295" fmla="*/ 462898 h 7209248"/>
              <a:gd name="connsiteX12296" fmla="*/ 4246706 w 7427256"/>
              <a:gd name="connsiteY12296" fmla="*/ 471856 h 7209248"/>
              <a:gd name="connsiteX12297" fmla="*/ 4264625 w 7427256"/>
              <a:gd name="connsiteY12297" fmla="*/ 489775 h 7209248"/>
              <a:gd name="connsiteX12298" fmla="*/ 4228787 w 7427256"/>
              <a:gd name="connsiteY12298" fmla="*/ 489775 h 7209248"/>
              <a:gd name="connsiteX12299" fmla="*/ 4228787 w 7427256"/>
              <a:gd name="connsiteY12299" fmla="*/ 471856 h 7209248"/>
              <a:gd name="connsiteX12300" fmla="*/ 4224309 w 7427256"/>
              <a:gd name="connsiteY12300" fmla="*/ 467378 h 7209248"/>
              <a:gd name="connsiteX12301" fmla="*/ 4219829 w 7427256"/>
              <a:gd name="connsiteY12301" fmla="*/ 453939 h 7209248"/>
              <a:gd name="connsiteX12302" fmla="*/ 4219829 w 7427256"/>
              <a:gd name="connsiteY12302" fmla="*/ 440499 h 7209248"/>
              <a:gd name="connsiteX12303" fmla="*/ 4225428 w 7427256"/>
              <a:gd name="connsiteY12303" fmla="*/ 439660 h 7209248"/>
              <a:gd name="connsiteX12304" fmla="*/ 6298385 w 7427256"/>
              <a:gd name="connsiteY12304" fmla="*/ 436020 h 7209248"/>
              <a:gd name="connsiteX12305" fmla="*/ 6298385 w 7427256"/>
              <a:gd name="connsiteY12305" fmla="*/ 444979 h 7209248"/>
              <a:gd name="connsiteX12306" fmla="*/ 6293905 w 7427256"/>
              <a:gd name="connsiteY12306" fmla="*/ 440499 h 7209248"/>
              <a:gd name="connsiteX12307" fmla="*/ 6298385 w 7427256"/>
              <a:gd name="connsiteY12307" fmla="*/ 436020 h 7209248"/>
              <a:gd name="connsiteX12308" fmla="*/ 5091119 w 7427256"/>
              <a:gd name="connsiteY12308" fmla="*/ 436020 h 7209248"/>
              <a:gd name="connsiteX12309" fmla="*/ 5097840 w 7427256"/>
              <a:gd name="connsiteY12309" fmla="*/ 444979 h 7209248"/>
              <a:gd name="connsiteX12310" fmla="*/ 5097840 w 7427256"/>
              <a:gd name="connsiteY12310" fmla="*/ 453939 h 7209248"/>
              <a:gd name="connsiteX12311" fmla="*/ 5088880 w 7427256"/>
              <a:gd name="connsiteY12311" fmla="*/ 444979 h 7209248"/>
              <a:gd name="connsiteX12312" fmla="*/ 5091119 w 7427256"/>
              <a:gd name="connsiteY12312" fmla="*/ 436020 h 7209248"/>
              <a:gd name="connsiteX12313" fmla="*/ 3431410 w 7427256"/>
              <a:gd name="connsiteY12313" fmla="*/ 436020 h 7209248"/>
              <a:gd name="connsiteX12314" fmla="*/ 3440370 w 7427256"/>
              <a:gd name="connsiteY12314" fmla="*/ 444979 h 7209248"/>
              <a:gd name="connsiteX12315" fmla="*/ 3453809 w 7427256"/>
              <a:gd name="connsiteY12315" fmla="*/ 458418 h 7209248"/>
              <a:gd name="connsiteX12316" fmla="*/ 3467248 w 7427256"/>
              <a:gd name="connsiteY12316" fmla="*/ 471856 h 7209248"/>
              <a:gd name="connsiteX12317" fmla="*/ 3480686 w 7427256"/>
              <a:gd name="connsiteY12317" fmla="*/ 476336 h 7209248"/>
              <a:gd name="connsiteX12318" fmla="*/ 3516523 w 7427256"/>
              <a:gd name="connsiteY12318" fmla="*/ 480816 h 7209248"/>
              <a:gd name="connsiteX12319" fmla="*/ 3547881 w 7427256"/>
              <a:gd name="connsiteY12319" fmla="*/ 489775 h 7209248"/>
              <a:gd name="connsiteX12320" fmla="*/ 3565799 w 7427256"/>
              <a:gd name="connsiteY12320" fmla="*/ 489775 h 7209248"/>
              <a:gd name="connsiteX12321" fmla="*/ 3592677 w 7427256"/>
              <a:gd name="connsiteY12321" fmla="*/ 489775 h 7209248"/>
              <a:gd name="connsiteX12322" fmla="*/ 3601637 w 7427256"/>
              <a:gd name="connsiteY12322" fmla="*/ 480816 h 7209248"/>
              <a:gd name="connsiteX12323" fmla="*/ 3628515 w 7427256"/>
              <a:gd name="connsiteY12323" fmla="*/ 498735 h 7209248"/>
              <a:gd name="connsiteX12324" fmla="*/ 3646433 w 7427256"/>
              <a:gd name="connsiteY12324" fmla="*/ 507694 h 7209248"/>
              <a:gd name="connsiteX12325" fmla="*/ 3682270 w 7427256"/>
              <a:gd name="connsiteY12325" fmla="*/ 516653 h 7209248"/>
              <a:gd name="connsiteX12326" fmla="*/ 3691230 w 7427256"/>
              <a:gd name="connsiteY12326" fmla="*/ 525613 h 7209248"/>
              <a:gd name="connsiteX12327" fmla="*/ 3704669 w 7427256"/>
              <a:gd name="connsiteY12327" fmla="*/ 534572 h 7209248"/>
              <a:gd name="connsiteX12328" fmla="*/ 3718108 w 7427256"/>
              <a:gd name="connsiteY12328" fmla="*/ 534572 h 7209248"/>
              <a:gd name="connsiteX12329" fmla="*/ 3709149 w 7427256"/>
              <a:gd name="connsiteY12329" fmla="*/ 525613 h 7209248"/>
              <a:gd name="connsiteX12330" fmla="*/ 3700189 w 7427256"/>
              <a:gd name="connsiteY12330" fmla="*/ 516653 h 7209248"/>
              <a:gd name="connsiteX12331" fmla="*/ 3727068 w 7427256"/>
              <a:gd name="connsiteY12331" fmla="*/ 516653 h 7209248"/>
              <a:gd name="connsiteX12332" fmla="*/ 3736026 w 7427256"/>
              <a:gd name="connsiteY12332" fmla="*/ 525613 h 7209248"/>
              <a:gd name="connsiteX12333" fmla="*/ 3727068 w 7427256"/>
              <a:gd name="connsiteY12333" fmla="*/ 534572 h 7209248"/>
              <a:gd name="connsiteX12334" fmla="*/ 3771864 w 7427256"/>
              <a:gd name="connsiteY12334" fmla="*/ 534572 h 7209248"/>
              <a:gd name="connsiteX12335" fmla="*/ 3780823 w 7427256"/>
              <a:gd name="connsiteY12335" fmla="*/ 525613 h 7209248"/>
              <a:gd name="connsiteX12336" fmla="*/ 3780823 w 7427256"/>
              <a:gd name="connsiteY12336" fmla="*/ 534572 h 7209248"/>
              <a:gd name="connsiteX12337" fmla="*/ 3789782 w 7427256"/>
              <a:gd name="connsiteY12337" fmla="*/ 552491 h 7209248"/>
              <a:gd name="connsiteX12338" fmla="*/ 3789782 w 7427256"/>
              <a:gd name="connsiteY12338" fmla="*/ 561449 h 7209248"/>
              <a:gd name="connsiteX12339" fmla="*/ 3736026 w 7427256"/>
              <a:gd name="connsiteY12339" fmla="*/ 561449 h 7209248"/>
              <a:gd name="connsiteX12340" fmla="*/ 3664352 w 7427256"/>
              <a:gd name="connsiteY12340" fmla="*/ 561449 h 7209248"/>
              <a:gd name="connsiteX12341" fmla="*/ 3655393 w 7427256"/>
              <a:gd name="connsiteY12341" fmla="*/ 565929 h 7209248"/>
              <a:gd name="connsiteX12342" fmla="*/ 3664352 w 7427256"/>
              <a:gd name="connsiteY12342" fmla="*/ 552491 h 7209248"/>
              <a:gd name="connsiteX12343" fmla="*/ 3659872 w 7427256"/>
              <a:gd name="connsiteY12343" fmla="*/ 543532 h 7209248"/>
              <a:gd name="connsiteX12344" fmla="*/ 3650913 w 7427256"/>
              <a:gd name="connsiteY12344" fmla="*/ 543532 h 7209248"/>
              <a:gd name="connsiteX12345" fmla="*/ 3646433 w 7427256"/>
              <a:gd name="connsiteY12345" fmla="*/ 552491 h 7209248"/>
              <a:gd name="connsiteX12346" fmla="*/ 3655392 w 7427256"/>
              <a:gd name="connsiteY12346" fmla="*/ 565929 h 7209248"/>
              <a:gd name="connsiteX12347" fmla="*/ 3646433 w 7427256"/>
              <a:gd name="connsiteY12347" fmla="*/ 570409 h 7209248"/>
              <a:gd name="connsiteX12348" fmla="*/ 3655392 w 7427256"/>
              <a:gd name="connsiteY12348" fmla="*/ 588328 h 7209248"/>
              <a:gd name="connsiteX12349" fmla="*/ 3673311 w 7427256"/>
              <a:gd name="connsiteY12349" fmla="*/ 606246 h 7209248"/>
              <a:gd name="connsiteX12350" fmla="*/ 3673311 w 7427256"/>
              <a:gd name="connsiteY12350" fmla="*/ 619686 h 7209248"/>
              <a:gd name="connsiteX12351" fmla="*/ 3664352 w 7427256"/>
              <a:gd name="connsiteY12351" fmla="*/ 624165 h 7209248"/>
              <a:gd name="connsiteX12352" fmla="*/ 3664352 w 7427256"/>
              <a:gd name="connsiteY12352" fmla="*/ 633125 h 7209248"/>
              <a:gd name="connsiteX12353" fmla="*/ 3646433 w 7427256"/>
              <a:gd name="connsiteY12353" fmla="*/ 651044 h 7209248"/>
              <a:gd name="connsiteX12354" fmla="*/ 3628515 w 7427256"/>
              <a:gd name="connsiteY12354" fmla="*/ 642084 h 7209248"/>
              <a:gd name="connsiteX12355" fmla="*/ 3637473 w 7427256"/>
              <a:gd name="connsiteY12355" fmla="*/ 633125 h 7209248"/>
              <a:gd name="connsiteX12356" fmla="*/ 3646433 w 7427256"/>
              <a:gd name="connsiteY12356" fmla="*/ 642084 h 7209248"/>
              <a:gd name="connsiteX12357" fmla="*/ 3641953 w 7427256"/>
              <a:gd name="connsiteY12357" fmla="*/ 619686 h 7209248"/>
              <a:gd name="connsiteX12358" fmla="*/ 3628515 w 7427256"/>
              <a:gd name="connsiteY12358" fmla="*/ 615206 h 7209248"/>
              <a:gd name="connsiteX12359" fmla="*/ 3619556 w 7427256"/>
              <a:gd name="connsiteY12359" fmla="*/ 633125 h 7209248"/>
              <a:gd name="connsiteX12360" fmla="*/ 3610596 w 7427256"/>
              <a:gd name="connsiteY12360" fmla="*/ 642084 h 7209248"/>
              <a:gd name="connsiteX12361" fmla="*/ 3601637 w 7427256"/>
              <a:gd name="connsiteY12361" fmla="*/ 628645 h 7209248"/>
              <a:gd name="connsiteX12362" fmla="*/ 3601637 w 7427256"/>
              <a:gd name="connsiteY12362" fmla="*/ 615206 h 7209248"/>
              <a:gd name="connsiteX12363" fmla="*/ 3601637 w 7427256"/>
              <a:gd name="connsiteY12363" fmla="*/ 592807 h 7209248"/>
              <a:gd name="connsiteX12364" fmla="*/ 3583718 w 7427256"/>
              <a:gd name="connsiteY12364" fmla="*/ 588328 h 7209248"/>
              <a:gd name="connsiteX12365" fmla="*/ 3565799 w 7427256"/>
              <a:gd name="connsiteY12365" fmla="*/ 570409 h 7209248"/>
              <a:gd name="connsiteX12366" fmla="*/ 3574759 w 7427256"/>
              <a:gd name="connsiteY12366" fmla="*/ 543532 h 7209248"/>
              <a:gd name="connsiteX12367" fmla="*/ 3583718 w 7427256"/>
              <a:gd name="connsiteY12367" fmla="*/ 539052 h 7209248"/>
              <a:gd name="connsiteX12368" fmla="*/ 3583718 w 7427256"/>
              <a:gd name="connsiteY12368" fmla="*/ 534572 h 7209248"/>
              <a:gd name="connsiteX12369" fmla="*/ 3538922 w 7427256"/>
              <a:gd name="connsiteY12369" fmla="*/ 516653 h 7209248"/>
              <a:gd name="connsiteX12370" fmla="*/ 3521003 w 7427256"/>
              <a:gd name="connsiteY12370" fmla="*/ 516653 h 7209248"/>
              <a:gd name="connsiteX12371" fmla="*/ 3503084 w 7427256"/>
              <a:gd name="connsiteY12371" fmla="*/ 525613 h 7209248"/>
              <a:gd name="connsiteX12372" fmla="*/ 3498605 w 7427256"/>
              <a:gd name="connsiteY12372" fmla="*/ 525613 h 7209248"/>
              <a:gd name="connsiteX12373" fmla="*/ 3485166 w 7427256"/>
              <a:gd name="connsiteY12373" fmla="*/ 525613 h 7209248"/>
              <a:gd name="connsiteX12374" fmla="*/ 3476206 w 7427256"/>
              <a:gd name="connsiteY12374" fmla="*/ 534572 h 7209248"/>
              <a:gd name="connsiteX12375" fmla="*/ 3521003 w 7427256"/>
              <a:gd name="connsiteY12375" fmla="*/ 543532 h 7209248"/>
              <a:gd name="connsiteX12376" fmla="*/ 3529963 w 7427256"/>
              <a:gd name="connsiteY12376" fmla="*/ 552491 h 7209248"/>
              <a:gd name="connsiteX12377" fmla="*/ 3521003 w 7427256"/>
              <a:gd name="connsiteY12377" fmla="*/ 561449 h 7209248"/>
              <a:gd name="connsiteX12378" fmla="*/ 3503084 w 7427256"/>
              <a:gd name="connsiteY12378" fmla="*/ 561449 h 7209248"/>
              <a:gd name="connsiteX12379" fmla="*/ 3494125 w 7427256"/>
              <a:gd name="connsiteY12379" fmla="*/ 570409 h 7209248"/>
              <a:gd name="connsiteX12380" fmla="*/ 3503084 w 7427256"/>
              <a:gd name="connsiteY12380" fmla="*/ 579368 h 7209248"/>
              <a:gd name="connsiteX12381" fmla="*/ 3489645 w 7427256"/>
              <a:gd name="connsiteY12381" fmla="*/ 579368 h 7209248"/>
              <a:gd name="connsiteX12382" fmla="*/ 3476206 w 7427256"/>
              <a:gd name="connsiteY12382" fmla="*/ 570409 h 7209248"/>
              <a:gd name="connsiteX12383" fmla="*/ 3467248 w 7427256"/>
              <a:gd name="connsiteY12383" fmla="*/ 570409 h 7209248"/>
              <a:gd name="connsiteX12384" fmla="*/ 3453809 w 7427256"/>
              <a:gd name="connsiteY12384" fmla="*/ 579368 h 7209248"/>
              <a:gd name="connsiteX12385" fmla="*/ 3449329 w 7427256"/>
              <a:gd name="connsiteY12385" fmla="*/ 597287 h 7209248"/>
              <a:gd name="connsiteX12386" fmla="*/ 3440370 w 7427256"/>
              <a:gd name="connsiteY12386" fmla="*/ 588328 h 7209248"/>
              <a:gd name="connsiteX12387" fmla="*/ 3431410 w 7427256"/>
              <a:gd name="connsiteY12387" fmla="*/ 561449 h 7209248"/>
              <a:gd name="connsiteX12388" fmla="*/ 3431410 w 7427256"/>
              <a:gd name="connsiteY12388" fmla="*/ 552491 h 7209248"/>
              <a:gd name="connsiteX12389" fmla="*/ 3431410 w 7427256"/>
              <a:gd name="connsiteY12389" fmla="*/ 534572 h 7209248"/>
              <a:gd name="connsiteX12390" fmla="*/ 3431410 w 7427256"/>
              <a:gd name="connsiteY12390" fmla="*/ 525613 h 7209248"/>
              <a:gd name="connsiteX12391" fmla="*/ 3426930 w 7427256"/>
              <a:gd name="connsiteY12391" fmla="*/ 525613 h 7209248"/>
              <a:gd name="connsiteX12392" fmla="*/ 3422451 w 7427256"/>
              <a:gd name="connsiteY12392" fmla="*/ 534572 h 7209248"/>
              <a:gd name="connsiteX12393" fmla="*/ 3404532 w 7427256"/>
              <a:gd name="connsiteY12393" fmla="*/ 543532 h 7209248"/>
              <a:gd name="connsiteX12394" fmla="*/ 3386614 w 7427256"/>
              <a:gd name="connsiteY12394" fmla="*/ 534572 h 7209248"/>
              <a:gd name="connsiteX12395" fmla="*/ 3404532 w 7427256"/>
              <a:gd name="connsiteY12395" fmla="*/ 516653 h 7209248"/>
              <a:gd name="connsiteX12396" fmla="*/ 3422451 w 7427256"/>
              <a:gd name="connsiteY12396" fmla="*/ 507694 h 7209248"/>
              <a:gd name="connsiteX12397" fmla="*/ 3413491 w 7427256"/>
              <a:gd name="connsiteY12397" fmla="*/ 489775 h 7209248"/>
              <a:gd name="connsiteX12398" fmla="*/ 3395572 w 7427256"/>
              <a:gd name="connsiteY12398" fmla="*/ 471856 h 7209248"/>
              <a:gd name="connsiteX12399" fmla="*/ 3417971 w 7427256"/>
              <a:gd name="connsiteY12399" fmla="*/ 453939 h 7209248"/>
              <a:gd name="connsiteX12400" fmla="*/ 3426930 w 7427256"/>
              <a:gd name="connsiteY12400" fmla="*/ 449459 h 7209248"/>
              <a:gd name="connsiteX12401" fmla="*/ 3431410 w 7427256"/>
              <a:gd name="connsiteY12401" fmla="*/ 436020 h 7209248"/>
              <a:gd name="connsiteX12402" fmla="*/ 3198469 w 7427256"/>
              <a:gd name="connsiteY12402" fmla="*/ 436020 h 7209248"/>
              <a:gd name="connsiteX12403" fmla="*/ 3180550 w 7427256"/>
              <a:gd name="connsiteY12403" fmla="*/ 453939 h 7209248"/>
              <a:gd name="connsiteX12404" fmla="*/ 3171590 w 7427256"/>
              <a:gd name="connsiteY12404" fmla="*/ 449459 h 7209248"/>
              <a:gd name="connsiteX12405" fmla="*/ 3180550 w 7427256"/>
              <a:gd name="connsiteY12405" fmla="*/ 440499 h 7209248"/>
              <a:gd name="connsiteX12406" fmla="*/ 3198469 w 7427256"/>
              <a:gd name="connsiteY12406" fmla="*/ 436020 h 7209248"/>
              <a:gd name="connsiteX12407" fmla="*/ 3090957 w 7427256"/>
              <a:gd name="connsiteY12407" fmla="*/ 436020 h 7209248"/>
              <a:gd name="connsiteX12408" fmla="*/ 3090957 w 7427256"/>
              <a:gd name="connsiteY12408" fmla="*/ 444979 h 7209248"/>
              <a:gd name="connsiteX12409" fmla="*/ 3064078 w 7427256"/>
              <a:gd name="connsiteY12409" fmla="*/ 453939 h 7209248"/>
              <a:gd name="connsiteX12410" fmla="*/ 3041681 w 7427256"/>
              <a:gd name="connsiteY12410" fmla="*/ 444979 h 7209248"/>
              <a:gd name="connsiteX12411" fmla="*/ 3064078 w 7427256"/>
              <a:gd name="connsiteY12411" fmla="*/ 440499 h 7209248"/>
              <a:gd name="connsiteX12412" fmla="*/ 3090957 w 7427256"/>
              <a:gd name="connsiteY12412" fmla="*/ 436020 h 7209248"/>
              <a:gd name="connsiteX12413" fmla="*/ 2822177 w 7427256"/>
              <a:gd name="connsiteY12413" fmla="*/ 436020 h 7209248"/>
              <a:gd name="connsiteX12414" fmla="*/ 2822177 w 7427256"/>
              <a:gd name="connsiteY12414" fmla="*/ 444979 h 7209248"/>
              <a:gd name="connsiteX12415" fmla="*/ 2840096 w 7427256"/>
              <a:gd name="connsiteY12415" fmla="*/ 462898 h 7209248"/>
              <a:gd name="connsiteX12416" fmla="*/ 2858015 w 7427256"/>
              <a:gd name="connsiteY12416" fmla="*/ 480816 h 7209248"/>
              <a:gd name="connsiteX12417" fmla="*/ 2866975 w 7427256"/>
              <a:gd name="connsiteY12417" fmla="*/ 480816 h 7209248"/>
              <a:gd name="connsiteX12418" fmla="*/ 2902811 w 7427256"/>
              <a:gd name="connsiteY12418" fmla="*/ 480816 h 7209248"/>
              <a:gd name="connsiteX12419" fmla="*/ 2961047 w 7427256"/>
              <a:gd name="connsiteY12419" fmla="*/ 494255 h 7209248"/>
              <a:gd name="connsiteX12420" fmla="*/ 3001364 w 7427256"/>
              <a:gd name="connsiteY12420" fmla="*/ 507694 h 7209248"/>
              <a:gd name="connsiteX12421" fmla="*/ 3010323 w 7427256"/>
              <a:gd name="connsiteY12421" fmla="*/ 507694 h 7209248"/>
              <a:gd name="connsiteX12422" fmla="*/ 3019282 w 7427256"/>
              <a:gd name="connsiteY12422" fmla="*/ 507694 h 7209248"/>
              <a:gd name="connsiteX12423" fmla="*/ 3010323 w 7427256"/>
              <a:gd name="connsiteY12423" fmla="*/ 516653 h 7209248"/>
              <a:gd name="connsiteX12424" fmla="*/ 2965527 w 7427256"/>
              <a:gd name="connsiteY12424" fmla="*/ 516653 h 7209248"/>
              <a:gd name="connsiteX12425" fmla="*/ 2884893 w 7427256"/>
              <a:gd name="connsiteY12425" fmla="*/ 525613 h 7209248"/>
              <a:gd name="connsiteX12426" fmla="*/ 2866975 w 7427256"/>
              <a:gd name="connsiteY12426" fmla="*/ 534572 h 7209248"/>
              <a:gd name="connsiteX12427" fmla="*/ 2875934 w 7427256"/>
              <a:gd name="connsiteY12427" fmla="*/ 543532 h 7209248"/>
              <a:gd name="connsiteX12428" fmla="*/ 2866975 w 7427256"/>
              <a:gd name="connsiteY12428" fmla="*/ 561449 h 7209248"/>
              <a:gd name="connsiteX12429" fmla="*/ 2853535 w 7427256"/>
              <a:gd name="connsiteY12429" fmla="*/ 565929 h 7209248"/>
              <a:gd name="connsiteX12430" fmla="*/ 2849056 w 7427256"/>
              <a:gd name="connsiteY12430" fmla="*/ 570409 h 7209248"/>
              <a:gd name="connsiteX12431" fmla="*/ 2831137 w 7427256"/>
              <a:gd name="connsiteY12431" fmla="*/ 597287 h 7209248"/>
              <a:gd name="connsiteX12432" fmla="*/ 2831137 w 7427256"/>
              <a:gd name="connsiteY12432" fmla="*/ 561449 h 7209248"/>
              <a:gd name="connsiteX12433" fmla="*/ 2826657 w 7427256"/>
              <a:gd name="connsiteY12433" fmla="*/ 521133 h 7209248"/>
              <a:gd name="connsiteX12434" fmla="*/ 2808739 w 7427256"/>
              <a:gd name="connsiteY12434" fmla="*/ 516653 h 7209248"/>
              <a:gd name="connsiteX12435" fmla="*/ 2795300 w 7427256"/>
              <a:gd name="connsiteY12435" fmla="*/ 516653 h 7209248"/>
              <a:gd name="connsiteX12436" fmla="*/ 2813219 w 7427256"/>
              <a:gd name="connsiteY12436" fmla="*/ 507694 h 7209248"/>
              <a:gd name="connsiteX12437" fmla="*/ 2831137 w 7427256"/>
              <a:gd name="connsiteY12437" fmla="*/ 489775 h 7209248"/>
              <a:gd name="connsiteX12438" fmla="*/ 2822177 w 7427256"/>
              <a:gd name="connsiteY12438" fmla="*/ 462898 h 7209248"/>
              <a:gd name="connsiteX12439" fmla="*/ 2795300 w 7427256"/>
              <a:gd name="connsiteY12439" fmla="*/ 471856 h 7209248"/>
              <a:gd name="connsiteX12440" fmla="*/ 2795300 w 7427256"/>
              <a:gd name="connsiteY12440" fmla="*/ 462898 h 7209248"/>
              <a:gd name="connsiteX12441" fmla="*/ 2804260 w 7427256"/>
              <a:gd name="connsiteY12441" fmla="*/ 453939 h 7209248"/>
              <a:gd name="connsiteX12442" fmla="*/ 2813219 w 7427256"/>
              <a:gd name="connsiteY12442" fmla="*/ 453939 h 7209248"/>
              <a:gd name="connsiteX12443" fmla="*/ 2589236 w 7427256"/>
              <a:gd name="connsiteY12443" fmla="*/ 436020 h 7209248"/>
              <a:gd name="connsiteX12444" fmla="*/ 2562359 w 7427256"/>
              <a:gd name="connsiteY12444" fmla="*/ 453939 h 7209248"/>
              <a:gd name="connsiteX12445" fmla="*/ 2571318 w 7427256"/>
              <a:gd name="connsiteY12445" fmla="*/ 444979 h 7209248"/>
              <a:gd name="connsiteX12446" fmla="*/ 2481725 w 7427256"/>
              <a:gd name="connsiteY12446" fmla="*/ 436020 h 7209248"/>
              <a:gd name="connsiteX12447" fmla="*/ 2481725 w 7427256"/>
              <a:gd name="connsiteY12447" fmla="*/ 444979 h 7209248"/>
              <a:gd name="connsiteX12448" fmla="*/ 2454847 w 7427256"/>
              <a:gd name="connsiteY12448" fmla="*/ 453939 h 7209248"/>
              <a:gd name="connsiteX12449" fmla="*/ 2427969 w 7427256"/>
              <a:gd name="connsiteY12449" fmla="*/ 444979 h 7209248"/>
              <a:gd name="connsiteX12450" fmla="*/ 5241188 w 7427256"/>
              <a:gd name="connsiteY12450" fmla="*/ 427060 h 7209248"/>
              <a:gd name="connsiteX12451" fmla="*/ 5277026 w 7427256"/>
              <a:gd name="connsiteY12451" fmla="*/ 427060 h 7209248"/>
              <a:gd name="connsiteX12452" fmla="*/ 5259106 w 7427256"/>
              <a:gd name="connsiteY12452" fmla="*/ 436020 h 7209248"/>
              <a:gd name="connsiteX12453" fmla="*/ 5241188 w 7427256"/>
              <a:gd name="connsiteY12453" fmla="*/ 427060 h 7209248"/>
              <a:gd name="connsiteX12454" fmla="*/ 4578200 w 7427256"/>
              <a:gd name="connsiteY12454" fmla="*/ 427060 h 7209248"/>
              <a:gd name="connsiteX12455" fmla="*/ 4587160 w 7427256"/>
              <a:gd name="connsiteY12455" fmla="*/ 427060 h 7209248"/>
              <a:gd name="connsiteX12456" fmla="*/ 4605078 w 7427256"/>
              <a:gd name="connsiteY12456" fmla="*/ 427060 h 7209248"/>
              <a:gd name="connsiteX12457" fmla="*/ 4614038 w 7427256"/>
              <a:gd name="connsiteY12457" fmla="*/ 444979 h 7209248"/>
              <a:gd name="connsiteX12458" fmla="*/ 4605078 w 7427256"/>
              <a:gd name="connsiteY12458" fmla="*/ 444979 h 7209248"/>
              <a:gd name="connsiteX12459" fmla="*/ 4596119 w 7427256"/>
              <a:gd name="connsiteY12459" fmla="*/ 444979 h 7209248"/>
              <a:gd name="connsiteX12460" fmla="*/ 4578200 w 7427256"/>
              <a:gd name="connsiteY12460" fmla="*/ 436020 h 7209248"/>
              <a:gd name="connsiteX12461" fmla="*/ 3982407 w 7427256"/>
              <a:gd name="connsiteY12461" fmla="*/ 418101 h 7209248"/>
              <a:gd name="connsiteX12462" fmla="*/ 3986886 w 7427256"/>
              <a:gd name="connsiteY12462" fmla="*/ 422581 h 7209248"/>
              <a:gd name="connsiteX12463" fmla="*/ 3986886 w 7427256"/>
              <a:gd name="connsiteY12463" fmla="*/ 436020 h 7209248"/>
              <a:gd name="connsiteX12464" fmla="*/ 3982407 w 7427256"/>
              <a:gd name="connsiteY12464" fmla="*/ 444979 h 7209248"/>
              <a:gd name="connsiteX12465" fmla="*/ 3977927 w 7427256"/>
              <a:gd name="connsiteY12465" fmla="*/ 436020 h 7209248"/>
              <a:gd name="connsiteX12466" fmla="*/ 3977927 w 7427256"/>
              <a:gd name="connsiteY12466" fmla="*/ 422581 h 7209248"/>
              <a:gd name="connsiteX12467" fmla="*/ 3982407 w 7427256"/>
              <a:gd name="connsiteY12467" fmla="*/ 418101 h 7209248"/>
              <a:gd name="connsiteX12468" fmla="*/ 4793224 w 7427256"/>
              <a:gd name="connsiteY12468" fmla="*/ 409142 h 7209248"/>
              <a:gd name="connsiteX12469" fmla="*/ 4775305 w 7427256"/>
              <a:gd name="connsiteY12469" fmla="*/ 427060 h 7209248"/>
              <a:gd name="connsiteX12470" fmla="*/ 4793224 w 7427256"/>
              <a:gd name="connsiteY12470" fmla="*/ 427060 h 7209248"/>
              <a:gd name="connsiteX12471" fmla="*/ 4793224 w 7427256"/>
              <a:gd name="connsiteY12471" fmla="*/ 409142 h 7209248"/>
              <a:gd name="connsiteX12472" fmla="*/ 3718108 w 7427256"/>
              <a:gd name="connsiteY12472" fmla="*/ 409142 h 7209248"/>
              <a:gd name="connsiteX12473" fmla="*/ 3736026 w 7427256"/>
              <a:gd name="connsiteY12473" fmla="*/ 418101 h 7209248"/>
              <a:gd name="connsiteX12474" fmla="*/ 3736026 w 7427256"/>
              <a:gd name="connsiteY12474" fmla="*/ 427060 h 7209248"/>
              <a:gd name="connsiteX12475" fmla="*/ 3727068 w 7427256"/>
              <a:gd name="connsiteY12475" fmla="*/ 418101 h 7209248"/>
              <a:gd name="connsiteX12476" fmla="*/ 4927612 w 7427256"/>
              <a:gd name="connsiteY12476" fmla="*/ 400182 h 7209248"/>
              <a:gd name="connsiteX12477" fmla="*/ 4932092 w 7427256"/>
              <a:gd name="connsiteY12477" fmla="*/ 400182 h 7209248"/>
              <a:gd name="connsiteX12478" fmla="*/ 4936572 w 7427256"/>
              <a:gd name="connsiteY12478" fmla="*/ 409142 h 7209248"/>
              <a:gd name="connsiteX12479" fmla="*/ 4927612 w 7427256"/>
              <a:gd name="connsiteY12479" fmla="*/ 404662 h 7209248"/>
              <a:gd name="connsiteX12480" fmla="*/ 4927612 w 7427256"/>
              <a:gd name="connsiteY12480" fmla="*/ 400182 h 7209248"/>
              <a:gd name="connsiteX12481" fmla="*/ 4201910 w 7427256"/>
              <a:gd name="connsiteY12481" fmla="*/ 400182 h 7209248"/>
              <a:gd name="connsiteX12482" fmla="*/ 4219829 w 7427256"/>
              <a:gd name="connsiteY12482" fmla="*/ 404662 h 7209248"/>
              <a:gd name="connsiteX12483" fmla="*/ 4201910 w 7427256"/>
              <a:gd name="connsiteY12483" fmla="*/ 409142 h 7209248"/>
              <a:gd name="connsiteX12484" fmla="*/ 4192951 w 7427256"/>
              <a:gd name="connsiteY12484" fmla="*/ 409142 h 7209248"/>
              <a:gd name="connsiteX12485" fmla="*/ 4197430 w 7427256"/>
              <a:gd name="connsiteY12485" fmla="*/ 404662 h 7209248"/>
              <a:gd name="connsiteX12486" fmla="*/ 4201910 w 7427256"/>
              <a:gd name="connsiteY12486" fmla="*/ 400182 h 7209248"/>
              <a:gd name="connsiteX12487" fmla="*/ 5456211 w 7427256"/>
              <a:gd name="connsiteY12487" fmla="*/ 391224 h 7209248"/>
              <a:gd name="connsiteX12488" fmla="*/ 5465170 w 7427256"/>
              <a:gd name="connsiteY12488" fmla="*/ 400182 h 7209248"/>
              <a:gd name="connsiteX12489" fmla="*/ 5456211 w 7427256"/>
              <a:gd name="connsiteY12489" fmla="*/ 400182 h 7209248"/>
              <a:gd name="connsiteX12490" fmla="*/ 5456211 w 7427256"/>
              <a:gd name="connsiteY12490" fmla="*/ 391224 h 7209248"/>
              <a:gd name="connsiteX12491" fmla="*/ 5187432 w 7427256"/>
              <a:gd name="connsiteY12491" fmla="*/ 391224 h 7209248"/>
              <a:gd name="connsiteX12492" fmla="*/ 5200872 w 7427256"/>
              <a:gd name="connsiteY12492" fmla="*/ 404662 h 7209248"/>
              <a:gd name="connsiteX12493" fmla="*/ 5196392 w 7427256"/>
              <a:gd name="connsiteY12493" fmla="*/ 418101 h 7209248"/>
              <a:gd name="connsiteX12494" fmla="*/ 5196392 w 7427256"/>
              <a:gd name="connsiteY12494" fmla="*/ 427060 h 7209248"/>
              <a:gd name="connsiteX12495" fmla="*/ 5178472 w 7427256"/>
              <a:gd name="connsiteY12495" fmla="*/ 436020 h 7209248"/>
              <a:gd name="connsiteX12496" fmla="*/ 5178472 w 7427256"/>
              <a:gd name="connsiteY12496" fmla="*/ 418101 h 7209248"/>
              <a:gd name="connsiteX12497" fmla="*/ 5187432 w 7427256"/>
              <a:gd name="connsiteY12497" fmla="*/ 391224 h 7209248"/>
              <a:gd name="connsiteX12498" fmla="*/ 4918654 w 7427256"/>
              <a:gd name="connsiteY12498" fmla="*/ 382264 h 7209248"/>
              <a:gd name="connsiteX12499" fmla="*/ 4927612 w 7427256"/>
              <a:gd name="connsiteY12499" fmla="*/ 382264 h 7209248"/>
              <a:gd name="connsiteX12500" fmla="*/ 4927612 w 7427256"/>
              <a:gd name="connsiteY12500" fmla="*/ 391224 h 7209248"/>
              <a:gd name="connsiteX12501" fmla="*/ 4918654 w 7427256"/>
              <a:gd name="connsiteY12501" fmla="*/ 382264 h 7209248"/>
              <a:gd name="connsiteX12502" fmla="*/ 5832502 w 7427256"/>
              <a:gd name="connsiteY12502" fmla="*/ 373305 h 7209248"/>
              <a:gd name="connsiteX12503" fmla="*/ 5841460 w 7427256"/>
              <a:gd name="connsiteY12503" fmla="*/ 382264 h 7209248"/>
              <a:gd name="connsiteX12504" fmla="*/ 5836982 w 7427256"/>
              <a:gd name="connsiteY12504" fmla="*/ 386743 h 7209248"/>
              <a:gd name="connsiteX12505" fmla="*/ 5832502 w 7427256"/>
              <a:gd name="connsiteY12505" fmla="*/ 373305 h 7209248"/>
              <a:gd name="connsiteX12506" fmla="*/ 4640915 w 7427256"/>
              <a:gd name="connsiteY12506" fmla="*/ 373305 h 7209248"/>
              <a:gd name="connsiteX12507" fmla="*/ 4667793 w 7427256"/>
              <a:gd name="connsiteY12507" fmla="*/ 391224 h 7209248"/>
              <a:gd name="connsiteX12508" fmla="*/ 4631957 w 7427256"/>
              <a:gd name="connsiteY12508" fmla="*/ 382264 h 7209248"/>
              <a:gd name="connsiteX12509" fmla="*/ 6128158 w 7427256"/>
              <a:gd name="connsiteY12509" fmla="*/ 364346 h 7209248"/>
              <a:gd name="connsiteX12510" fmla="*/ 6141596 w 7427256"/>
              <a:gd name="connsiteY12510" fmla="*/ 368825 h 7209248"/>
              <a:gd name="connsiteX12511" fmla="*/ 6155036 w 7427256"/>
              <a:gd name="connsiteY12511" fmla="*/ 373305 h 7209248"/>
              <a:gd name="connsiteX12512" fmla="*/ 6146076 w 7427256"/>
              <a:gd name="connsiteY12512" fmla="*/ 400182 h 7209248"/>
              <a:gd name="connsiteX12513" fmla="*/ 6163996 w 7427256"/>
              <a:gd name="connsiteY12513" fmla="*/ 404662 h 7209248"/>
              <a:gd name="connsiteX12514" fmla="*/ 6159516 w 7427256"/>
              <a:gd name="connsiteY12514" fmla="*/ 409142 h 7209248"/>
              <a:gd name="connsiteX12515" fmla="*/ 6137118 w 7427256"/>
              <a:gd name="connsiteY12515" fmla="*/ 404662 h 7209248"/>
              <a:gd name="connsiteX12516" fmla="*/ 6132638 w 7427256"/>
              <a:gd name="connsiteY12516" fmla="*/ 391224 h 7209248"/>
              <a:gd name="connsiteX12517" fmla="*/ 6128158 w 7427256"/>
              <a:gd name="connsiteY12517" fmla="*/ 373305 h 7209248"/>
              <a:gd name="connsiteX12518" fmla="*/ 6128158 w 7427256"/>
              <a:gd name="connsiteY12518" fmla="*/ 364346 h 7209248"/>
              <a:gd name="connsiteX12519" fmla="*/ 4488607 w 7427256"/>
              <a:gd name="connsiteY12519" fmla="*/ 359866 h 7209248"/>
              <a:gd name="connsiteX12520" fmla="*/ 4488607 w 7427256"/>
              <a:gd name="connsiteY12520" fmla="*/ 364346 h 7209248"/>
              <a:gd name="connsiteX12521" fmla="*/ 4475168 w 7427256"/>
              <a:gd name="connsiteY12521" fmla="*/ 373305 h 7209248"/>
              <a:gd name="connsiteX12522" fmla="*/ 4461730 w 7427256"/>
              <a:gd name="connsiteY12522" fmla="*/ 373305 h 7209248"/>
              <a:gd name="connsiteX12523" fmla="*/ 4470688 w 7427256"/>
              <a:gd name="connsiteY12523" fmla="*/ 364346 h 7209248"/>
              <a:gd name="connsiteX12524" fmla="*/ 4488607 w 7427256"/>
              <a:gd name="connsiteY12524" fmla="*/ 359866 h 7209248"/>
              <a:gd name="connsiteX12525" fmla="*/ 4210870 w 7427256"/>
              <a:gd name="connsiteY12525" fmla="*/ 358746 h 7209248"/>
              <a:gd name="connsiteX12526" fmla="*/ 4215349 w 7427256"/>
              <a:gd name="connsiteY12526" fmla="*/ 364346 h 7209248"/>
              <a:gd name="connsiteX12527" fmla="*/ 4215349 w 7427256"/>
              <a:gd name="connsiteY12527" fmla="*/ 373305 h 7209248"/>
              <a:gd name="connsiteX12528" fmla="*/ 4206390 w 7427256"/>
              <a:gd name="connsiteY12528" fmla="*/ 368825 h 7209248"/>
              <a:gd name="connsiteX12529" fmla="*/ 4206390 w 7427256"/>
              <a:gd name="connsiteY12529" fmla="*/ 359866 h 7209248"/>
              <a:gd name="connsiteX12530" fmla="*/ 4210870 w 7427256"/>
              <a:gd name="connsiteY12530" fmla="*/ 358746 h 7209248"/>
              <a:gd name="connsiteX12531" fmla="*/ 5070961 w 7427256"/>
              <a:gd name="connsiteY12531" fmla="*/ 355386 h 7209248"/>
              <a:gd name="connsiteX12532" fmla="*/ 5079921 w 7427256"/>
              <a:gd name="connsiteY12532" fmla="*/ 364346 h 7209248"/>
              <a:gd name="connsiteX12533" fmla="*/ 5070961 w 7427256"/>
              <a:gd name="connsiteY12533" fmla="*/ 364346 h 7209248"/>
              <a:gd name="connsiteX12534" fmla="*/ 5062002 w 7427256"/>
              <a:gd name="connsiteY12534" fmla="*/ 364346 h 7209248"/>
              <a:gd name="connsiteX12535" fmla="*/ 4237747 w 7427256"/>
              <a:gd name="connsiteY12535" fmla="*/ 355386 h 7209248"/>
              <a:gd name="connsiteX12536" fmla="*/ 4313901 w 7427256"/>
              <a:gd name="connsiteY12536" fmla="*/ 359866 h 7209248"/>
              <a:gd name="connsiteX12537" fmla="*/ 4345259 w 7427256"/>
              <a:gd name="connsiteY12537" fmla="*/ 364346 h 7209248"/>
              <a:gd name="connsiteX12538" fmla="*/ 4381096 w 7427256"/>
              <a:gd name="connsiteY12538" fmla="*/ 359866 h 7209248"/>
              <a:gd name="connsiteX12539" fmla="*/ 4390056 w 7427256"/>
              <a:gd name="connsiteY12539" fmla="*/ 368825 h 7209248"/>
              <a:gd name="connsiteX12540" fmla="*/ 4367657 w 7427256"/>
              <a:gd name="connsiteY12540" fmla="*/ 368825 h 7209248"/>
              <a:gd name="connsiteX12541" fmla="*/ 4345259 w 7427256"/>
              <a:gd name="connsiteY12541" fmla="*/ 373305 h 7209248"/>
              <a:gd name="connsiteX12542" fmla="*/ 4336299 w 7427256"/>
              <a:gd name="connsiteY12542" fmla="*/ 409142 h 7209248"/>
              <a:gd name="connsiteX12543" fmla="*/ 4318380 w 7427256"/>
              <a:gd name="connsiteY12543" fmla="*/ 427060 h 7209248"/>
              <a:gd name="connsiteX12544" fmla="*/ 4309421 w 7427256"/>
              <a:gd name="connsiteY12544" fmla="*/ 418101 h 7209248"/>
              <a:gd name="connsiteX12545" fmla="*/ 4318380 w 7427256"/>
              <a:gd name="connsiteY12545" fmla="*/ 413621 h 7209248"/>
              <a:gd name="connsiteX12546" fmla="*/ 4309421 w 7427256"/>
              <a:gd name="connsiteY12546" fmla="*/ 409142 h 7209248"/>
              <a:gd name="connsiteX12547" fmla="*/ 4300463 w 7427256"/>
              <a:gd name="connsiteY12547" fmla="*/ 391224 h 7209248"/>
              <a:gd name="connsiteX12548" fmla="*/ 4282544 w 7427256"/>
              <a:gd name="connsiteY12548" fmla="*/ 382264 h 7209248"/>
              <a:gd name="connsiteX12549" fmla="*/ 4273584 w 7427256"/>
              <a:gd name="connsiteY12549" fmla="*/ 391224 h 7209248"/>
              <a:gd name="connsiteX12550" fmla="*/ 4273584 w 7427256"/>
              <a:gd name="connsiteY12550" fmla="*/ 382264 h 7209248"/>
              <a:gd name="connsiteX12551" fmla="*/ 4255666 w 7427256"/>
              <a:gd name="connsiteY12551" fmla="*/ 382264 h 7209248"/>
              <a:gd name="connsiteX12552" fmla="*/ 4237747 w 7427256"/>
              <a:gd name="connsiteY12552" fmla="*/ 373305 h 7209248"/>
              <a:gd name="connsiteX12553" fmla="*/ 4237747 w 7427256"/>
              <a:gd name="connsiteY12553" fmla="*/ 355386 h 7209248"/>
              <a:gd name="connsiteX12554" fmla="*/ 4811142 w 7427256"/>
              <a:gd name="connsiteY12554" fmla="*/ 346427 h 7209248"/>
              <a:gd name="connsiteX12555" fmla="*/ 4846978 w 7427256"/>
              <a:gd name="connsiteY12555" fmla="*/ 355386 h 7209248"/>
              <a:gd name="connsiteX12556" fmla="*/ 4855938 w 7427256"/>
              <a:gd name="connsiteY12556" fmla="*/ 364346 h 7209248"/>
              <a:gd name="connsiteX12557" fmla="*/ 4882816 w 7427256"/>
              <a:gd name="connsiteY12557" fmla="*/ 364346 h 7209248"/>
              <a:gd name="connsiteX12558" fmla="*/ 4891775 w 7427256"/>
              <a:gd name="connsiteY12558" fmla="*/ 382264 h 7209248"/>
              <a:gd name="connsiteX12559" fmla="*/ 4882816 w 7427256"/>
              <a:gd name="connsiteY12559" fmla="*/ 391224 h 7209248"/>
              <a:gd name="connsiteX12560" fmla="*/ 4864898 w 7427256"/>
              <a:gd name="connsiteY12560" fmla="*/ 400182 h 7209248"/>
              <a:gd name="connsiteX12561" fmla="*/ 4829061 w 7427256"/>
              <a:gd name="connsiteY12561" fmla="*/ 391224 h 7209248"/>
              <a:gd name="connsiteX12562" fmla="*/ 4806662 w 7427256"/>
              <a:gd name="connsiteY12562" fmla="*/ 377785 h 7209248"/>
              <a:gd name="connsiteX12563" fmla="*/ 4775305 w 7427256"/>
              <a:gd name="connsiteY12563" fmla="*/ 373305 h 7209248"/>
              <a:gd name="connsiteX12564" fmla="*/ 4766346 w 7427256"/>
              <a:gd name="connsiteY12564" fmla="*/ 364346 h 7209248"/>
              <a:gd name="connsiteX12565" fmla="*/ 4775305 w 7427256"/>
              <a:gd name="connsiteY12565" fmla="*/ 355386 h 7209248"/>
              <a:gd name="connsiteX12566" fmla="*/ 4811142 w 7427256"/>
              <a:gd name="connsiteY12566" fmla="*/ 346427 h 7209248"/>
              <a:gd name="connsiteX12567" fmla="*/ 4739468 w 7427256"/>
              <a:gd name="connsiteY12567" fmla="*/ 346427 h 7209248"/>
              <a:gd name="connsiteX12568" fmla="*/ 4748427 w 7427256"/>
              <a:gd name="connsiteY12568" fmla="*/ 355386 h 7209248"/>
              <a:gd name="connsiteX12569" fmla="*/ 4739468 w 7427256"/>
              <a:gd name="connsiteY12569" fmla="*/ 364346 h 7209248"/>
              <a:gd name="connsiteX12570" fmla="*/ 4748427 w 7427256"/>
              <a:gd name="connsiteY12570" fmla="*/ 382264 h 7209248"/>
              <a:gd name="connsiteX12571" fmla="*/ 4757386 w 7427256"/>
              <a:gd name="connsiteY12571" fmla="*/ 400182 h 7209248"/>
              <a:gd name="connsiteX12572" fmla="*/ 4775305 w 7427256"/>
              <a:gd name="connsiteY12572" fmla="*/ 400182 h 7209248"/>
              <a:gd name="connsiteX12573" fmla="*/ 4820101 w 7427256"/>
              <a:gd name="connsiteY12573" fmla="*/ 400182 h 7209248"/>
              <a:gd name="connsiteX12574" fmla="*/ 4882816 w 7427256"/>
              <a:gd name="connsiteY12574" fmla="*/ 418101 h 7209248"/>
              <a:gd name="connsiteX12575" fmla="*/ 4900735 w 7427256"/>
              <a:gd name="connsiteY12575" fmla="*/ 427060 h 7209248"/>
              <a:gd name="connsiteX12576" fmla="*/ 4905215 w 7427256"/>
              <a:gd name="connsiteY12576" fmla="*/ 431540 h 7209248"/>
              <a:gd name="connsiteX12577" fmla="*/ 4918654 w 7427256"/>
              <a:gd name="connsiteY12577" fmla="*/ 427060 h 7209248"/>
              <a:gd name="connsiteX12578" fmla="*/ 4936572 w 7427256"/>
              <a:gd name="connsiteY12578" fmla="*/ 427060 h 7209248"/>
              <a:gd name="connsiteX12579" fmla="*/ 4936572 w 7427256"/>
              <a:gd name="connsiteY12579" fmla="*/ 436020 h 7209248"/>
              <a:gd name="connsiteX12580" fmla="*/ 4927612 w 7427256"/>
              <a:gd name="connsiteY12580" fmla="*/ 436020 h 7209248"/>
              <a:gd name="connsiteX12581" fmla="*/ 4909694 w 7427256"/>
              <a:gd name="connsiteY12581" fmla="*/ 444979 h 7209248"/>
              <a:gd name="connsiteX12582" fmla="*/ 4896255 w 7427256"/>
              <a:gd name="connsiteY12582" fmla="*/ 458418 h 7209248"/>
              <a:gd name="connsiteX12583" fmla="*/ 4900735 w 7427256"/>
              <a:gd name="connsiteY12583" fmla="*/ 462898 h 7209248"/>
              <a:gd name="connsiteX12584" fmla="*/ 4954490 w 7427256"/>
              <a:gd name="connsiteY12584" fmla="*/ 453939 h 7209248"/>
              <a:gd name="connsiteX12585" fmla="*/ 4999286 w 7427256"/>
              <a:gd name="connsiteY12585" fmla="*/ 453939 h 7209248"/>
              <a:gd name="connsiteX12586" fmla="*/ 5003766 w 7427256"/>
              <a:gd name="connsiteY12586" fmla="*/ 467378 h 7209248"/>
              <a:gd name="connsiteX12587" fmla="*/ 4990328 w 7427256"/>
              <a:gd name="connsiteY12587" fmla="*/ 471856 h 7209248"/>
              <a:gd name="connsiteX12588" fmla="*/ 4963450 w 7427256"/>
              <a:gd name="connsiteY12588" fmla="*/ 471856 h 7209248"/>
              <a:gd name="connsiteX12589" fmla="*/ 4936572 w 7427256"/>
              <a:gd name="connsiteY12589" fmla="*/ 471856 h 7209248"/>
              <a:gd name="connsiteX12590" fmla="*/ 4918654 w 7427256"/>
              <a:gd name="connsiteY12590" fmla="*/ 485295 h 7209248"/>
              <a:gd name="connsiteX12591" fmla="*/ 4909694 w 7427256"/>
              <a:gd name="connsiteY12591" fmla="*/ 489775 h 7209248"/>
              <a:gd name="connsiteX12592" fmla="*/ 4900735 w 7427256"/>
              <a:gd name="connsiteY12592" fmla="*/ 498735 h 7209248"/>
              <a:gd name="connsiteX12593" fmla="*/ 4882816 w 7427256"/>
              <a:gd name="connsiteY12593" fmla="*/ 507694 h 7209248"/>
              <a:gd name="connsiteX12594" fmla="*/ 4873858 w 7427256"/>
              <a:gd name="connsiteY12594" fmla="*/ 525613 h 7209248"/>
              <a:gd name="connsiteX12595" fmla="*/ 4882816 w 7427256"/>
              <a:gd name="connsiteY12595" fmla="*/ 543532 h 7209248"/>
              <a:gd name="connsiteX12596" fmla="*/ 4873858 w 7427256"/>
              <a:gd name="connsiteY12596" fmla="*/ 561449 h 7209248"/>
              <a:gd name="connsiteX12597" fmla="*/ 4860418 w 7427256"/>
              <a:gd name="connsiteY12597" fmla="*/ 552491 h 7209248"/>
              <a:gd name="connsiteX12598" fmla="*/ 4846978 w 7427256"/>
              <a:gd name="connsiteY12598" fmla="*/ 552491 h 7209248"/>
              <a:gd name="connsiteX12599" fmla="*/ 4802182 w 7427256"/>
              <a:gd name="connsiteY12599" fmla="*/ 552491 h 7209248"/>
              <a:gd name="connsiteX12600" fmla="*/ 4784265 w 7427256"/>
              <a:gd name="connsiteY12600" fmla="*/ 534572 h 7209248"/>
              <a:gd name="connsiteX12601" fmla="*/ 4766346 w 7427256"/>
              <a:gd name="connsiteY12601" fmla="*/ 525613 h 7209248"/>
              <a:gd name="connsiteX12602" fmla="*/ 4757386 w 7427256"/>
              <a:gd name="connsiteY12602" fmla="*/ 516653 h 7209248"/>
              <a:gd name="connsiteX12603" fmla="*/ 4775305 w 7427256"/>
              <a:gd name="connsiteY12603" fmla="*/ 516653 h 7209248"/>
              <a:gd name="connsiteX12604" fmla="*/ 4811142 w 7427256"/>
              <a:gd name="connsiteY12604" fmla="*/ 525613 h 7209248"/>
              <a:gd name="connsiteX12605" fmla="*/ 4846978 w 7427256"/>
              <a:gd name="connsiteY12605" fmla="*/ 539052 h 7209248"/>
              <a:gd name="connsiteX12606" fmla="*/ 4864898 w 7427256"/>
              <a:gd name="connsiteY12606" fmla="*/ 534572 h 7209248"/>
              <a:gd name="connsiteX12607" fmla="*/ 4838020 w 7427256"/>
              <a:gd name="connsiteY12607" fmla="*/ 489775 h 7209248"/>
              <a:gd name="connsiteX12608" fmla="*/ 4829061 w 7427256"/>
              <a:gd name="connsiteY12608" fmla="*/ 471856 h 7209248"/>
              <a:gd name="connsiteX12609" fmla="*/ 4820101 w 7427256"/>
              <a:gd name="connsiteY12609" fmla="*/ 453939 h 7209248"/>
              <a:gd name="connsiteX12610" fmla="*/ 4811142 w 7427256"/>
              <a:gd name="connsiteY12610" fmla="*/ 453939 h 7209248"/>
              <a:gd name="connsiteX12611" fmla="*/ 4775305 w 7427256"/>
              <a:gd name="connsiteY12611" fmla="*/ 453939 h 7209248"/>
              <a:gd name="connsiteX12612" fmla="*/ 4793224 w 7427256"/>
              <a:gd name="connsiteY12612" fmla="*/ 462898 h 7209248"/>
              <a:gd name="connsiteX12613" fmla="*/ 4802182 w 7427256"/>
              <a:gd name="connsiteY12613" fmla="*/ 480816 h 7209248"/>
              <a:gd name="connsiteX12614" fmla="*/ 4788744 w 7427256"/>
              <a:gd name="connsiteY12614" fmla="*/ 498735 h 7209248"/>
              <a:gd name="connsiteX12615" fmla="*/ 4766346 w 7427256"/>
              <a:gd name="connsiteY12615" fmla="*/ 498735 h 7209248"/>
              <a:gd name="connsiteX12616" fmla="*/ 4757386 w 7427256"/>
              <a:gd name="connsiteY12616" fmla="*/ 494255 h 7209248"/>
              <a:gd name="connsiteX12617" fmla="*/ 4748427 w 7427256"/>
              <a:gd name="connsiteY12617" fmla="*/ 507694 h 7209248"/>
              <a:gd name="connsiteX12618" fmla="*/ 4739468 w 7427256"/>
              <a:gd name="connsiteY12618" fmla="*/ 516653 h 7209248"/>
              <a:gd name="connsiteX12619" fmla="*/ 4739468 w 7427256"/>
              <a:gd name="connsiteY12619" fmla="*/ 480816 h 7209248"/>
              <a:gd name="connsiteX12620" fmla="*/ 4730508 w 7427256"/>
              <a:gd name="connsiteY12620" fmla="*/ 444979 h 7209248"/>
              <a:gd name="connsiteX12621" fmla="*/ 4721549 w 7427256"/>
              <a:gd name="connsiteY12621" fmla="*/ 436020 h 7209248"/>
              <a:gd name="connsiteX12622" fmla="*/ 4694672 w 7427256"/>
              <a:gd name="connsiteY12622" fmla="*/ 427060 h 7209248"/>
              <a:gd name="connsiteX12623" fmla="*/ 4703631 w 7427256"/>
              <a:gd name="connsiteY12623" fmla="*/ 418101 h 7209248"/>
              <a:gd name="connsiteX12624" fmla="*/ 4717069 w 7427256"/>
              <a:gd name="connsiteY12624" fmla="*/ 422581 h 7209248"/>
              <a:gd name="connsiteX12625" fmla="*/ 4730508 w 7427256"/>
              <a:gd name="connsiteY12625" fmla="*/ 427060 h 7209248"/>
              <a:gd name="connsiteX12626" fmla="*/ 4739468 w 7427256"/>
              <a:gd name="connsiteY12626" fmla="*/ 427060 h 7209248"/>
              <a:gd name="connsiteX12627" fmla="*/ 4739468 w 7427256"/>
              <a:gd name="connsiteY12627" fmla="*/ 409142 h 7209248"/>
              <a:gd name="connsiteX12628" fmla="*/ 4726028 w 7427256"/>
              <a:gd name="connsiteY12628" fmla="*/ 386743 h 7209248"/>
              <a:gd name="connsiteX12629" fmla="*/ 4712589 w 7427256"/>
              <a:gd name="connsiteY12629" fmla="*/ 382264 h 7209248"/>
              <a:gd name="connsiteX12630" fmla="*/ 4721549 w 7427256"/>
              <a:gd name="connsiteY12630" fmla="*/ 373305 h 7209248"/>
              <a:gd name="connsiteX12631" fmla="*/ 4726028 w 7427256"/>
              <a:gd name="connsiteY12631" fmla="*/ 355386 h 7209248"/>
              <a:gd name="connsiteX12632" fmla="*/ 4739468 w 7427256"/>
              <a:gd name="connsiteY12632" fmla="*/ 346427 h 7209248"/>
              <a:gd name="connsiteX12633" fmla="*/ 4148154 w 7427256"/>
              <a:gd name="connsiteY12633" fmla="*/ 346427 h 7209248"/>
              <a:gd name="connsiteX12634" fmla="*/ 4166073 w 7427256"/>
              <a:gd name="connsiteY12634" fmla="*/ 355386 h 7209248"/>
              <a:gd name="connsiteX12635" fmla="*/ 4166073 w 7427256"/>
              <a:gd name="connsiteY12635" fmla="*/ 364346 h 7209248"/>
              <a:gd name="connsiteX12636" fmla="*/ 4148154 w 7427256"/>
              <a:gd name="connsiteY12636" fmla="*/ 355386 h 7209248"/>
              <a:gd name="connsiteX12637" fmla="*/ 4148154 w 7427256"/>
              <a:gd name="connsiteY12637" fmla="*/ 346427 h 7209248"/>
              <a:gd name="connsiteX12638" fmla="*/ 5890737 w 7427256"/>
              <a:gd name="connsiteY12638" fmla="*/ 337467 h 7209248"/>
              <a:gd name="connsiteX12639" fmla="*/ 5895217 w 7427256"/>
              <a:gd name="connsiteY12639" fmla="*/ 355386 h 7209248"/>
              <a:gd name="connsiteX12640" fmla="*/ 5895217 w 7427256"/>
              <a:gd name="connsiteY12640" fmla="*/ 364346 h 7209248"/>
              <a:gd name="connsiteX12641" fmla="*/ 5886257 w 7427256"/>
              <a:gd name="connsiteY12641" fmla="*/ 364346 h 7209248"/>
              <a:gd name="connsiteX12642" fmla="*/ 5886257 w 7427256"/>
              <a:gd name="connsiteY12642" fmla="*/ 355386 h 7209248"/>
              <a:gd name="connsiteX12643" fmla="*/ 5890737 w 7427256"/>
              <a:gd name="connsiteY12643" fmla="*/ 337467 h 7209248"/>
              <a:gd name="connsiteX12644" fmla="*/ 4685712 w 7427256"/>
              <a:gd name="connsiteY12644" fmla="*/ 332988 h 7209248"/>
              <a:gd name="connsiteX12645" fmla="*/ 4703631 w 7427256"/>
              <a:gd name="connsiteY12645" fmla="*/ 337467 h 7209248"/>
              <a:gd name="connsiteX12646" fmla="*/ 4685712 w 7427256"/>
              <a:gd name="connsiteY12646" fmla="*/ 346427 h 7209248"/>
              <a:gd name="connsiteX12647" fmla="*/ 4658834 w 7427256"/>
              <a:gd name="connsiteY12647" fmla="*/ 337467 h 7209248"/>
              <a:gd name="connsiteX12648" fmla="*/ 4667793 w 7427256"/>
              <a:gd name="connsiteY12648" fmla="*/ 337467 h 7209248"/>
              <a:gd name="connsiteX12649" fmla="*/ 4685712 w 7427256"/>
              <a:gd name="connsiteY12649" fmla="*/ 332988 h 7209248"/>
              <a:gd name="connsiteX12650" fmla="*/ 6092322 w 7427256"/>
              <a:gd name="connsiteY12650" fmla="*/ 328508 h 7209248"/>
              <a:gd name="connsiteX12651" fmla="*/ 6110239 w 7427256"/>
              <a:gd name="connsiteY12651" fmla="*/ 328508 h 7209248"/>
              <a:gd name="connsiteX12652" fmla="*/ 6128158 w 7427256"/>
              <a:gd name="connsiteY12652" fmla="*/ 332988 h 7209248"/>
              <a:gd name="connsiteX12653" fmla="*/ 6110239 w 7427256"/>
              <a:gd name="connsiteY12653" fmla="*/ 337467 h 7209248"/>
              <a:gd name="connsiteX12654" fmla="*/ 6096800 w 7427256"/>
              <a:gd name="connsiteY12654" fmla="*/ 332988 h 7209248"/>
              <a:gd name="connsiteX12655" fmla="*/ 6092322 w 7427256"/>
              <a:gd name="connsiteY12655" fmla="*/ 328508 h 7209248"/>
              <a:gd name="connsiteX12656" fmla="*/ 5626437 w 7427256"/>
              <a:gd name="connsiteY12656" fmla="*/ 328508 h 7209248"/>
              <a:gd name="connsiteX12657" fmla="*/ 5635397 w 7427256"/>
              <a:gd name="connsiteY12657" fmla="*/ 337467 h 7209248"/>
              <a:gd name="connsiteX12658" fmla="*/ 5626437 w 7427256"/>
              <a:gd name="connsiteY12658" fmla="*/ 337467 h 7209248"/>
              <a:gd name="connsiteX12659" fmla="*/ 5626437 w 7427256"/>
              <a:gd name="connsiteY12659" fmla="*/ 328508 h 7209248"/>
              <a:gd name="connsiteX12660" fmla="*/ 6226711 w 7427256"/>
              <a:gd name="connsiteY12660" fmla="*/ 319548 h 7209248"/>
              <a:gd name="connsiteX12661" fmla="*/ 6235670 w 7427256"/>
              <a:gd name="connsiteY12661" fmla="*/ 328508 h 7209248"/>
              <a:gd name="connsiteX12662" fmla="*/ 6226711 w 7427256"/>
              <a:gd name="connsiteY12662" fmla="*/ 328508 h 7209248"/>
              <a:gd name="connsiteX12663" fmla="*/ 6226711 w 7427256"/>
              <a:gd name="connsiteY12663" fmla="*/ 319548 h 7209248"/>
              <a:gd name="connsiteX12664" fmla="*/ 4291503 w 7427256"/>
              <a:gd name="connsiteY12664" fmla="*/ 319548 h 7209248"/>
              <a:gd name="connsiteX12665" fmla="*/ 4300463 w 7427256"/>
              <a:gd name="connsiteY12665" fmla="*/ 319548 h 7209248"/>
              <a:gd name="connsiteX12666" fmla="*/ 4291503 w 7427256"/>
              <a:gd name="connsiteY12666" fmla="*/ 328508 h 7209248"/>
              <a:gd name="connsiteX12667" fmla="*/ 4829061 w 7427256"/>
              <a:gd name="connsiteY12667" fmla="*/ 310589 h 7209248"/>
              <a:gd name="connsiteX12668" fmla="*/ 4838020 w 7427256"/>
              <a:gd name="connsiteY12668" fmla="*/ 310589 h 7209248"/>
              <a:gd name="connsiteX12669" fmla="*/ 4838020 w 7427256"/>
              <a:gd name="connsiteY12669" fmla="*/ 319548 h 7209248"/>
              <a:gd name="connsiteX12670" fmla="*/ 4829061 w 7427256"/>
              <a:gd name="connsiteY12670" fmla="*/ 319548 h 7209248"/>
              <a:gd name="connsiteX12671" fmla="*/ 4824581 w 7427256"/>
              <a:gd name="connsiteY12671" fmla="*/ 315069 h 7209248"/>
              <a:gd name="connsiteX12672" fmla="*/ 4829061 w 7427256"/>
              <a:gd name="connsiteY12672" fmla="*/ 310589 h 7209248"/>
              <a:gd name="connsiteX12673" fmla="*/ 4811142 w 7427256"/>
              <a:gd name="connsiteY12673" fmla="*/ 310589 h 7209248"/>
              <a:gd name="connsiteX12674" fmla="*/ 4815622 w 7427256"/>
              <a:gd name="connsiteY12674" fmla="*/ 315069 h 7209248"/>
              <a:gd name="connsiteX12675" fmla="*/ 4820101 w 7427256"/>
              <a:gd name="connsiteY12675" fmla="*/ 319548 h 7209248"/>
              <a:gd name="connsiteX12676" fmla="*/ 4802182 w 7427256"/>
              <a:gd name="connsiteY12676" fmla="*/ 328508 h 7209248"/>
              <a:gd name="connsiteX12677" fmla="*/ 4802182 w 7427256"/>
              <a:gd name="connsiteY12677" fmla="*/ 315069 h 7209248"/>
              <a:gd name="connsiteX12678" fmla="*/ 4811142 w 7427256"/>
              <a:gd name="connsiteY12678" fmla="*/ 310589 h 7209248"/>
              <a:gd name="connsiteX12679" fmla="*/ 4869937 w 7427256"/>
              <a:gd name="connsiteY12679" fmla="*/ 308350 h 7209248"/>
              <a:gd name="connsiteX12680" fmla="*/ 4882816 w 7427256"/>
              <a:gd name="connsiteY12680" fmla="*/ 310589 h 7209248"/>
              <a:gd name="connsiteX12681" fmla="*/ 4900735 w 7427256"/>
              <a:gd name="connsiteY12681" fmla="*/ 315069 h 7209248"/>
              <a:gd name="connsiteX12682" fmla="*/ 4909694 w 7427256"/>
              <a:gd name="connsiteY12682" fmla="*/ 319548 h 7209248"/>
              <a:gd name="connsiteX12683" fmla="*/ 4927612 w 7427256"/>
              <a:gd name="connsiteY12683" fmla="*/ 328508 h 7209248"/>
              <a:gd name="connsiteX12684" fmla="*/ 4932092 w 7427256"/>
              <a:gd name="connsiteY12684" fmla="*/ 328508 h 7209248"/>
              <a:gd name="connsiteX12685" fmla="*/ 4945532 w 7427256"/>
              <a:gd name="connsiteY12685" fmla="*/ 328508 h 7209248"/>
              <a:gd name="connsiteX12686" fmla="*/ 4945532 w 7427256"/>
              <a:gd name="connsiteY12686" fmla="*/ 364346 h 7209248"/>
              <a:gd name="connsiteX12687" fmla="*/ 4918654 w 7427256"/>
              <a:gd name="connsiteY12687" fmla="*/ 364346 h 7209248"/>
              <a:gd name="connsiteX12688" fmla="*/ 4900735 w 7427256"/>
              <a:gd name="connsiteY12688" fmla="*/ 355386 h 7209248"/>
              <a:gd name="connsiteX12689" fmla="*/ 4873858 w 7427256"/>
              <a:gd name="connsiteY12689" fmla="*/ 346427 h 7209248"/>
              <a:gd name="connsiteX12690" fmla="*/ 4846978 w 7427256"/>
              <a:gd name="connsiteY12690" fmla="*/ 346427 h 7209248"/>
              <a:gd name="connsiteX12691" fmla="*/ 4838020 w 7427256"/>
              <a:gd name="connsiteY12691" fmla="*/ 332988 h 7209248"/>
              <a:gd name="connsiteX12692" fmla="*/ 4838020 w 7427256"/>
              <a:gd name="connsiteY12692" fmla="*/ 328508 h 7209248"/>
              <a:gd name="connsiteX12693" fmla="*/ 4869937 w 7427256"/>
              <a:gd name="connsiteY12693" fmla="*/ 308350 h 7209248"/>
              <a:gd name="connsiteX12694" fmla="*/ 4739468 w 7427256"/>
              <a:gd name="connsiteY12694" fmla="*/ 301631 h 7209248"/>
              <a:gd name="connsiteX12695" fmla="*/ 4775305 w 7427256"/>
              <a:gd name="connsiteY12695" fmla="*/ 319548 h 7209248"/>
              <a:gd name="connsiteX12696" fmla="*/ 4757386 w 7427256"/>
              <a:gd name="connsiteY12696" fmla="*/ 319548 h 7209248"/>
              <a:gd name="connsiteX12697" fmla="*/ 4730508 w 7427256"/>
              <a:gd name="connsiteY12697" fmla="*/ 310589 h 7209248"/>
              <a:gd name="connsiteX12698" fmla="*/ 4515485 w 7427256"/>
              <a:gd name="connsiteY12698" fmla="*/ 256834 h 7209248"/>
              <a:gd name="connsiteX12699" fmla="*/ 4524445 w 7427256"/>
              <a:gd name="connsiteY12699" fmla="*/ 256834 h 7209248"/>
              <a:gd name="connsiteX12700" fmla="*/ 4533404 w 7427256"/>
              <a:gd name="connsiteY12700" fmla="*/ 265793 h 7209248"/>
              <a:gd name="connsiteX12701" fmla="*/ 4524445 w 7427256"/>
              <a:gd name="connsiteY12701" fmla="*/ 265793 h 7209248"/>
              <a:gd name="connsiteX12702" fmla="*/ 4515485 w 7427256"/>
              <a:gd name="connsiteY12702" fmla="*/ 256834 h 7209248"/>
              <a:gd name="connsiteX12703" fmla="*/ 6199832 w 7427256"/>
              <a:gd name="connsiteY12703" fmla="*/ 238915 h 7209248"/>
              <a:gd name="connsiteX12704" fmla="*/ 6208792 w 7427256"/>
              <a:gd name="connsiteY12704" fmla="*/ 247874 h 7209248"/>
              <a:gd name="connsiteX12705" fmla="*/ 6199832 w 7427256"/>
              <a:gd name="connsiteY12705" fmla="*/ 247874 h 7209248"/>
              <a:gd name="connsiteX12706" fmla="*/ 4685712 w 7427256"/>
              <a:gd name="connsiteY12706" fmla="*/ 185159 h 7209248"/>
              <a:gd name="connsiteX12707" fmla="*/ 4685712 w 7427256"/>
              <a:gd name="connsiteY12707" fmla="*/ 194119 h 7209248"/>
              <a:gd name="connsiteX12708" fmla="*/ 4685712 w 7427256"/>
              <a:gd name="connsiteY12708" fmla="*/ 203078 h 7209248"/>
              <a:gd name="connsiteX12709" fmla="*/ 4676753 w 7427256"/>
              <a:gd name="connsiteY12709" fmla="*/ 198598 h 7209248"/>
              <a:gd name="connsiteX12710" fmla="*/ 4676753 w 7427256"/>
              <a:gd name="connsiteY12710" fmla="*/ 194119 h 7209248"/>
              <a:gd name="connsiteX12711" fmla="*/ 4621877 w 7427256"/>
              <a:gd name="connsiteY12711" fmla="*/ 170600 h 7209248"/>
              <a:gd name="connsiteX12712" fmla="*/ 4622997 w 7427256"/>
              <a:gd name="connsiteY12712" fmla="*/ 176200 h 7209248"/>
              <a:gd name="connsiteX12713" fmla="*/ 4614038 w 7427256"/>
              <a:gd name="connsiteY12713" fmla="*/ 176200 h 7209248"/>
              <a:gd name="connsiteX12714" fmla="*/ 4618518 w 7427256"/>
              <a:gd name="connsiteY12714" fmla="*/ 171720 h 7209248"/>
              <a:gd name="connsiteX12715" fmla="*/ 4621877 w 7427256"/>
              <a:gd name="connsiteY12715" fmla="*/ 170600 h 7209248"/>
              <a:gd name="connsiteX12716" fmla="*/ 4690192 w 7427256"/>
              <a:gd name="connsiteY12716" fmla="*/ 167241 h 7209248"/>
              <a:gd name="connsiteX12717" fmla="*/ 4721549 w 7427256"/>
              <a:gd name="connsiteY12717" fmla="*/ 176200 h 7209248"/>
              <a:gd name="connsiteX12718" fmla="*/ 4726028 w 7427256"/>
              <a:gd name="connsiteY12718" fmla="*/ 180680 h 7209248"/>
              <a:gd name="connsiteX12719" fmla="*/ 4739468 w 7427256"/>
              <a:gd name="connsiteY12719" fmla="*/ 185159 h 7209248"/>
              <a:gd name="connsiteX12720" fmla="*/ 4761866 w 7427256"/>
              <a:gd name="connsiteY12720" fmla="*/ 189639 h 7209248"/>
              <a:gd name="connsiteX12721" fmla="*/ 4757386 w 7427256"/>
              <a:gd name="connsiteY12721" fmla="*/ 203078 h 7209248"/>
              <a:gd name="connsiteX12722" fmla="*/ 4757386 w 7427256"/>
              <a:gd name="connsiteY12722" fmla="*/ 212038 h 7209248"/>
              <a:gd name="connsiteX12723" fmla="*/ 4739468 w 7427256"/>
              <a:gd name="connsiteY12723" fmla="*/ 216517 h 7209248"/>
              <a:gd name="connsiteX12724" fmla="*/ 4712589 w 7427256"/>
              <a:gd name="connsiteY12724" fmla="*/ 212038 h 7209248"/>
              <a:gd name="connsiteX12725" fmla="*/ 4730508 w 7427256"/>
              <a:gd name="connsiteY12725" fmla="*/ 203078 h 7209248"/>
              <a:gd name="connsiteX12726" fmla="*/ 4748427 w 7427256"/>
              <a:gd name="connsiteY12726" fmla="*/ 203078 h 7209248"/>
              <a:gd name="connsiteX12727" fmla="*/ 4721549 w 7427256"/>
              <a:gd name="connsiteY12727" fmla="*/ 194119 h 7209248"/>
              <a:gd name="connsiteX12728" fmla="*/ 4703631 w 7427256"/>
              <a:gd name="connsiteY12728" fmla="*/ 185159 h 7209248"/>
              <a:gd name="connsiteX12729" fmla="*/ 4685712 w 7427256"/>
              <a:gd name="connsiteY12729" fmla="*/ 185159 h 7209248"/>
              <a:gd name="connsiteX12730" fmla="*/ 4667793 w 7427256"/>
              <a:gd name="connsiteY12730" fmla="*/ 194119 h 7209248"/>
              <a:gd name="connsiteX12731" fmla="*/ 4658834 w 7427256"/>
              <a:gd name="connsiteY12731" fmla="*/ 194119 h 7209248"/>
              <a:gd name="connsiteX12732" fmla="*/ 4658834 w 7427256"/>
              <a:gd name="connsiteY12732" fmla="*/ 180680 h 7209248"/>
              <a:gd name="connsiteX12733" fmla="*/ 4690192 w 7427256"/>
              <a:gd name="connsiteY12733" fmla="*/ 167241 h 7209248"/>
              <a:gd name="connsiteX12734" fmla="*/ 4555803 w 7427256"/>
              <a:gd name="connsiteY12734" fmla="*/ 158281 h 7209248"/>
              <a:gd name="connsiteX12735" fmla="*/ 4578200 w 7427256"/>
              <a:gd name="connsiteY12735" fmla="*/ 167241 h 7209248"/>
              <a:gd name="connsiteX12736" fmla="*/ 4578200 w 7427256"/>
              <a:gd name="connsiteY12736" fmla="*/ 176200 h 7209248"/>
              <a:gd name="connsiteX12737" fmla="*/ 4560281 w 7427256"/>
              <a:gd name="connsiteY12737" fmla="*/ 167241 h 7209248"/>
              <a:gd name="connsiteX12738" fmla="*/ 4555803 w 7427256"/>
              <a:gd name="connsiteY12738" fmla="*/ 158281 h 7209248"/>
              <a:gd name="connsiteX12739" fmla="*/ 4228787 w 7427256"/>
              <a:gd name="connsiteY12739" fmla="*/ 140362 h 7209248"/>
              <a:gd name="connsiteX12740" fmla="*/ 4237747 w 7427256"/>
              <a:gd name="connsiteY12740" fmla="*/ 140362 h 7209248"/>
              <a:gd name="connsiteX12741" fmla="*/ 4228787 w 7427256"/>
              <a:gd name="connsiteY12741" fmla="*/ 149322 h 7209248"/>
              <a:gd name="connsiteX12742" fmla="*/ 4228787 w 7427256"/>
              <a:gd name="connsiteY12742" fmla="*/ 140362 h 7209248"/>
              <a:gd name="connsiteX12743" fmla="*/ 4314741 w 7427256"/>
              <a:gd name="connsiteY12743" fmla="*/ 134483 h 7209248"/>
              <a:gd name="connsiteX12744" fmla="*/ 4327340 w 7427256"/>
              <a:gd name="connsiteY12744" fmla="*/ 140362 h 7209248"/>
              <a:gd name="connsiteX12745" fmla="*/ 4336299 w 7427256"/>
              <a:gd name="connsiteY12745" fmla="*/ 149322 h 7209248"/>
              <a:gd name="connsiteX12746" fmla="*/ 4354218 w 7427256"/>
              <a:gd name="connsiteY12746" fmla="*/ 149322 h 7209248"/>
              <a:gd name="connsiteX12747" fmla="*/ 4372137 w 7427256"/>
              <a:gd name="connsiteY12747" fmla="*/ 167241 h 7209248"/>
              <a:gd name="connsiteX12748" fmla="*/ 4372137 w 7427256"/>
              <a:gd name="connsiteY12748" fmla="*/ 176200 h 7209248"/>
              <a:gd name="connsiteX12749" fmla="*/ 4358698 w 7427256"/>
              <a:gd name="connsiteY12749" fmla="*/ 185159 h 7209248"/>
              <a:gd name="connsiteX12750" fmla="*/ 4336299 w 7427256"/>
              <a:gd name="connsiteY12750" fmla="*/ 185159 h 7209248"/>
              <a:gd name="connsiteX12751" fmla="*/ 4345259 w 7427256"/>
              <a:gd name="connsiteY12751" fmla="*/ 176200 h 7209248"/>
              <a:gd name="connsiteX12752" fmla="*/ 4354218 w 7427256"/>
              <a:gd name="connsiteY12752" fmla="*/ 167241 h 7209248"/>
              <a:gd name="connsiteX12753" fmla="*/ 4336299 w 7427256"/>
              <a:gd name="connsiteY12753" fmla="*/ 158281 h 7209248"/>
              <a:gd name="connsiteX12754" fmla="*/ 4318380 w 7427256"/>
              <a:gd name="connsiteY12754" fmla="*/ 149322 h 7209248"/>
              <a:gd name="connsiteX12755" fmla="*/ 4309421 w 7427256"/>
              <a:gd name="connsiteY12755" fmla="*/ 149322 h 7209248"/>
              <a:gd name="connsiteX12756" fmla="*/ 4300463 w 7427256"/>
              <a:gd name="connsiteY12756" fmla="*/ 162761 h 7209248"/>
              <a:gd name="connsiteX12757" fmla="*/ 4295983 w 7427256"/>
              <a:gd name="connsiteY12757" fmla="*/ 167241 h 7209248"/>
              <a:gd name="connsiteX12758" fmla="*/ 4291503 w 7427256"/>
              <a:gd name="connsiteY12758" fmla="*/ 158281 h 7209248"/>
              <a:gd name="connsiteX12759" fmla="*/ 4282544 w 7427256"/>
              <a:gd name="connsiteY12759" fmla="*/ 158281 h 7209248"/>
              <a:gd name="connsiteX12760" fmla="*/ 4264625 w 7427256"/>
              <a:gd name="connsiteY12760" fmla="*/ 158281 h 7209248"/>
              <a:gd name="connsiteX12761" fmla="*/ 4273584 w 7427256"/>
              <a:gd name="connsiteY12761" fmla="*/ 149322 h 7209248"/>
              <a:gd name="connsiteX12762" fmla="*/ 4304941 w 7427256"/>
              <a:gd name="connsiteY12762" fmla="*/ 135884 h 7209248"/>
              <a:gd name="connsiteX12763" fmla="*/ 4314741 w 7427256"/>
              <a:gd name="connsiteY12763" fmla="*/ 134483 h 7209248"/>
              <a:gd name="connsiteX12764" fmla="*/ 3521003 w 7427256"/>
              <a:gd name="connsiteY12764" fmla="*/ 113485 h 7209248"/>
              <a:gd name="connsiteX12765" fmla="*/ 3521003 w 7427256"/>
              <a:gd name="connsiteY12765" fmla="*/ 122445 h 7209248"/>
              <a:gd name="connsiteX12766" fmla="*/ 3516523 w 7427256"/>
              <a:gd name="connsiteY12766" fmla="*/ 122445 h 7209248"/>
              <a:gd name="connsiteX12767" fmla="*/ 3521003 w 7427256"/>
              <a:gd name="connsiteY12767" fmla="*/ 113485 h 7209248"/>
              <a:gd name="connsiteX12768" fmla="*/ 4058561 w 7427256"/>
              <a:gd name="connsiteY12768" fmla="*/ 95566 h 7209248"/>
              <a:gd name="connsiteX12769" fmla="*/ 4067520 w 7427256"/>
              <a:gd name="connsiteY12769" fmla="*/ 95566 h 7209248"/>
              <a:gd name="connsiteX12770" fmla="*/ 4067520 w 7427256"/>
              <a:gd name="connsiteY12770" fmla="*/ 104526 h 7209248"/>
              <a:gd name="connsiteX12771" fmla="*/ 4058561 w 7427256"/>
              <a:gd name="connsiteY12771" fmla="*/ 100046 h 7209248"/>
              <a:gd name="connsiteX12772" fmla="*/ 4058561 w 7427256"/>
              <a:gd name="connsiteY12772" fmla="*/ 95566 h 7209248"/>
              <a:gd name="connsiteX12773" fmla="*/ 3449329 w 7427256"/>
              <a:gd name="connsiteY12773" fmla="*/ 95566 h 7209248"/>
              <a:gd name="connsiteX12774" fmla="*/ 3458288 w 7427256"/>
              <a:gd name="connsiteY12774" fmla="*/ 95566 h 7209248"/>
              <a:gd name="connsiteX12775" fmla="*/ 3458288 w 7427256"/>
              <a:gd name="connsiteY12775" fmla="*/ 104526 h 7209248"/>
              <a:gd name="connsiteX12776" fmla="*/ 3449329 w 7427256"/>
              <a:gd name="connsiteY12776" fmla="*/ 100046 h 7209248"/>
              <a:gd name="connsiteX12777" fmla="*/ 3449329 w 7427256"/>
              <a:gd name="connsiteY12777" fmla="*/ 95566 h 7209248"/>
              <a:gd name="connsiteX12778" fmla="*/ 4153753 w 7427256"/>
              <a:gd name="connsiteY12778" fmla="*/ 89966 h 7209248"/>
              <a:gd name="connsiteX12779" fmla="*/ 4166073 w 7427256"/>
              <a:gd name="connsiteY12779" fmla="*/ 95566 h 7209248"/>
              <a:gd name="connsiteX12780" fmla="*/ 4170552 w 7427256"/>
              <a:gd name="connsiteY12780" fmla="*/ 104526 h 7209248"/>
              <a:gd name="connsiteX12781" fmla="*/ 4183991 w 7427256"/>
              <a:gd name="connsiteY12781" fmla="*/ 104526 h 7209248"/>
              <a:gd name="connsiteX12782" fmla="*/ 4206390 w 7427256"/>
              <a:gd name="connsiteY12782" fmla="*/ 109005 h 7209248"/>
              <a:gd name="connsiteX12783" fmla="*/ 4206390 w 7427256"/>
              <a:gd name="connsiteY12783" fmla="*/ 126924 h 7209248"/>
              <a:gd name="connsiteX12784" fmla="*/ 4188471 w 7427256"/>
              <a:gd name="connsiteY12784" fmla="*/ 144842 h 7209248"/>
              <a:gd name="connsiteX12785" fmla="*/ 4161593 w 7427256"/>
              <a:gd name="connsiteY12785" fmla="*/ 140362 h 7209248"/>
              <a:gd name="connsiteX12786" fmla="*/ 4148154 w 7427256"/>
              <a:gd name="connsiteY12786" fmla="*/ 126924 h 7209248"/>
              <a:gd name="connsiteX12787" fmla="*/ 4157113 w 7427256"/>
              <a:gd name="connsiteY12787" fmla="*/ 122445 h 7209248"/>
              <a:gd name="connsiteX12788" fmla="*/ 4166073 w 7427256"/>
              <a:gd name="connsiteY12788" fmla="*/ 113485 h 7209248"/>
              <a:gd name="connsiteX12789" fmla="*/ 4157113 w 7427256"/>
              <a:gd name="connsiteY12789" fmla="*/ 113485 h 7209248"/>
              <a:gd name="connsiteX12790" fmla="*/ 4148154 w 7427256"/>
              <a:gd name="connsiteY12790" fmla="*/ 113485 h 7209248"/>
              <a:gd name="connsiteX12791" fmla="*/ 4130236 w 7427256"/>
              <a:gd name="connsiteY12791" fmla="*/ 104526 h 7209248"/>
              <a:gd name="connsiteX12792" fmla="*/ 4112317 w 7427256"/>
              <a:gd name="connsiteY12792" fmla="*/ 113485 h 7209248"/>
              <a:gd name="connsiteX12793" fmla="*/ 4098878 w 7427256"/>
              <a:gd name="connsiteY12793" fmla="*/ 117965 h 7209248"/>
              <a:gd name="connsiteX12794" fmla="*/ 4103358 w 7427256"/>
              <a:gd name="connsiteY12794" fmla="*/ 104526 h 7209248"/>
              <a:gd name="connsiteX12795" fmla="*/ 4134716 w 7427256"/>
              <a:gd name="connsiteY12795" fmla="*/ 91087 h 7209248"/>
              <a:gd name="connsiteX12796" fmla="*/ 4153753 w 7427256"/>
              <a:gd name="connsiteY12796" fmla="*/ 89966 h 7209248"/>
              <a:gd name="connsiteX12797" fmla="*/ 3535561 w 7427256"/>
              <a:gd name="connsiteY12797" fmla="*/ 89687 h 7209248"/>
              <a:gd name="connsiteX12798" fmla="*/ 3552361 w 7427256"/>
              <a:gd name="connsiteY12798" fmla="*/ 95566 h 7209248"/>
              <a:gd name="connsiteX12799" fmla="*/ 3574759 w 7427256"/>
              <a:gd name="connsiteY12799" fmla="*/ 113485 h 7209248"/>
              <a:gd name="connsiteX12800" fmla="*/ 3597157 w 7427256"/>
              <a:gd name="connsiteY12800" fmla="*/ 113485 h 7209248"/>
              <a:gd name="connsiteX12801" fmla="*/ 3601637 w 7427256"/>
              <a:gd name="connsiteY12801" fmla="*/ 122445 h 7209248"/>
              <a:gd name="connsiteX12802" fmla="*/ 3592677 w 7427256"/>
              <a:gd name="connsiteY12802" fmla="*/ 135884 h 7209248"/>
              <a:gd name="connsiteX12803" fmla="*/ 3574759 w 7427256"/>
              <a:gd name="connsiteY12803" fmla="*/ 140362 h 7209248"/>
              <a:gd name="connsiteX12804" fmla="*/ 3547881 w 7427256"/>
              <a:gd name="connsiteY12804" fmla="*/ 140362 h 7209248"/>
              <a:gd name="connsiteX12805" fmla="*/ 3565799 w 7427256"/>
              <a:gd name="connsiteY12805" fmla="*/ 131404 h 7209248"/>
              <a:gd name="connsiteX12806" fmla="*/ 3583718 w 7427256"/>
              <a:gd name="connsiteY12806" fmla="*/ 122445 h 7209248"/>
              <a:gd name="connsiteX12807" fmla="*/ 3556841 w 7427256"/>
              <a:gd name="connsiteY12807" fmla="*/ 113485 h 7209248"/>
              <a:gd name="connsiteX12808" fmla="*/ 3538922 w 7427256"/>
              <a:gd name="connsiteY12808" fmla="*/ 104526 h 7209248"/>
              <a:gd name="connsiteX12809" fmla="*/ 3521003 w 7427256"/>
              <a:gd name="connsiteY12809" fmla="*/ 104526 h 7209248"/>
              <a:gd name="connsiteX12810" fmla="*/ 3503084 w 7427256"/>
              <a:gd name="connsiteY12810" fmla="*/ 113485 h 7209248"/>
              <a:gd name="connsiteX12811" fmla="*/ 3489645 w 7427256"/>
              <a:gd name="connsiteY12811" fmla="*/ 117965 h 7209248"/>
              <a:gd name="connsiteX12812" fmla="*/ 3494125 w 7427256"/>
              <a:gd name="connsiteY12812" fmla="*/ 104526 h 7209248"/>
              <a:gd name="connsiteX12813" fmla="*/ 3525483 w 7427256"/>
              <a:gd name="connsiteY12813" fmla="*/ 91087 h 7209248"/>
              <a:gd name="connsiteX12814" fmla="*/ 3535561 w 7427256"/>
              <a:gd name="connsiteY12814" fmla="*/ 89687 h 7209248"/>
              <a:gd name="connsiteX12815" fmla="*/ 4004805 w 7427256"/>
              <a:gd name="connsiteY12815" fmla="*/ 77648 h 7209248"/>
              <a:gd name="connsiteX12816" fmla="*/ 4022724 w 7427256"/>
              <a:gd name="connsiteY12816" fmla="*/ 86607 h 7209248"/>
              <a:gd name="connsiteX12817" fmla="*/ 4022724 w 7427256"/>
              <a:gd name="connsiteY12817" fmla="*/ 95566 h 7209248"/>
              <a:gd name="connsiteX12818" fmla="*/ 4004805 w 7427256"/>
              <a:gd name="connsiteY12818" fmla="*/ 86607 h 7209248"/>
              <a:gd name="connsiteX12819" fmla="*/ 4004805 w 7427256"/>
              <a:gd name="connsiteY12819" fmla="*/ 77648 h 7209248"/>
              <a:gd name="connsiteX12820" fmla="*/ 3391094 w 7427256"/>
              <a:gd name="connsiteY12820" fmla="*/ 77648 h 7209248"/>
              <a:gd name="connsiteX12821" fmla="*/ 3413491 w 7427256"/>
              <a:gd name="connsiteY12821" fmla="*/ 86607 h 7209248"/>
              <a:gd name="connsiteX12822" fmla="*/ 3413491 w 7427256"/>
              <a:gd name="connsiteY12822" fmla="*/ 95566 h 7209248"/>
              <a:gd name="connsiteX12823" fmla="*/ 3395572 w 7427256"/>
              <a:gd name="connsiteY12823" fmla="*/ 86607 h 7209248"/>
              <a:gd name="connsiteX12824" fmla="*/ 3391094 w 7427256"/>
              <a:gd name="connsiteY12824" fmla="*/ 77648 h 7209248"/>
              <a:gd name="connsiteX12825" fmla="*/ 5429334 w 7427256"/>
              <a:gd name="connsiteY12825" fmla="*/ 32851 h 7209248"/>
              <a:gd name="connsiteX12826" fmla="*/ 5429334 w 7427256"/>
              <a:gd name="connsiteY12826" fmla="*/ 41811 h 7209248"/>
              <a:gd name="connsiteX12827" fmla="*/ 5429334 w 7427256"/>
              <a:gd name="connsiteY12827" fmla="*/ 50770 h 7209248"/>
              <a:gd name="connsiteX12828" fmla="*/ 5420374 w 7427256"/>
              <a:gd name="connsiteY12828" fmla="*/ 41811 h 7209248"/>
              <a:gd name="connsiteX12829" fmla="*/ 5429334 w 7427256"/>
              <a:gd name="connsiteY12829" fmla="*/ 32851 h 7209248"/>
              <a:gd name="connsiteX12830" fmla="*/ 5429334 w 7427256"/>
              <a:gd name="connsiteY12830" fmla="*/ 14933 h 7209248"/>
              <a:gd name="connsiteX12831" fmla="*/ 5456211 w 7427256"/>
              <a:gd name="connsiteY12831" fmla="*/ 23892 h 7209248"/>
              <a:gd name="connsiteX12832" fmla="*/ 5469650 w 7427256"/>
              <a:gd name="connsiteY12832" fmla="*/ 28372 h 7209248"/>
              <a:gd name="connsiteX12833" fmla="*/ 5483089 w 7427256"/>
              <a:gd name="connsiteY12833" fmla="*/ 32851 h 7209248"/>
              <a:gd name="connsiteX12834" fmla="*/ 5501008 w 7427256"/>
              <a:gd name="connsiteY12834" fmla="*/ 37331 h 7209248"/>
              <a:gd name="connsiteX12835" fmla="*/ 5501008 w 7427256"/>
              <a:gd name="connsiteY12835" fmla="*/ 41811 h 7209248"/>
              <a:gd name="connsiteX12836" fmla="*/ 5501008 w 7427256"/>
              <a:gd name="connsiteY12836" fmla="*/ 59730 h 7209248"/>
              <a:gd name="connsiteX12837" fmla="*/ 5478609 w 7427256"/>
              <a:gd name="connsiteY12837" fmla="*/ 59730 h 7209248"/>
              <a:gd name="connsiteX12838" fmla="*/ 5456211 w 7427256"/>
              <a:gd name="connsiteY12838" fmla="*/ 59730 h 7209248"/>
              <a:gd name="connsiteX12839" fmla="*/ 5474130 w 7427256"/>
              <a:gd name="connsiteY12839" fmla="*/ 50770 h 7209248"/>
              <a:gd name="connsiteX12840" fmla="*/ 5492048 w 7427256"/>
              <a:gd name="connsiteY12840" fmla="*/ 50770 h 7209248"/>
              <a:gd name="connsiteX12841" fmla="*/ 5465170 w 7427256"/>
              <a:gd name="connsiteY12841" fmla="*/ 41811 h 7209248"/>
              <a:gd name="connsiteX12842" fmla="*/ 5447251 w 7427256"/>
              <a:gd name="connsiteY12842" fmla="*/ 32851 h 7209248"/>
              <a:gd name="connsiteX12843" fmla="*/ 5429334 w 7427256"/>
              <a:gd name="connsiteY12843" fmla="*/ 23892 h 7209248"/>
              <a:gd name="connsiteX12844" fmla="*/ 5406934 w 7427256"/>
              <a:gd name="connsiteY12844" fmla="*/ 32851 h 7209248"/>
              <a:gd name="connsiteX12845" fmla="*/ 5397976 w 7427256"/>
              <a:gd name="connsiteY12845" fmla="*/ 37331 h 7209248"/>
              <a:gd name="connsiteX12846" fmla="*/ 5402454 w 7427256"/>
              <a:gd name="connsiteY12846" fmla="*/ 23892 h 7209248"/>
              <a:gd name="connsiteX12847" fmla="*/ 5429334 w 7427256"/>
              <a:gd name="connsiteY12847" fmla="*/ 14933 h 7209248"/>
              <a:gd name="connsiteX12848" fmla="*/ 5366618 w 7427256"/>
              <a:gd name="connsiteY12848" fmla="*/ 14933 h 7209248"/>
              <a:gd name="connsiteX12849" fmla="*/ 5357658 w 7427256"/>
              <a:gd name="connsiteY12849" fmla="*/ 23892 h 7209248"/>
              <a:gd name="connsiteX12850" fmla="*/ 5366618 w 7427256"/>
              <a:gd name="connsiteY12850" fmla="*/ 14933 h 7209248"/>
              <a:gd name="connsiteX12851" fmla="*/ 5307262 w 7427256"/>
              <a:gd name="connsiteY12851" fmla="*/ 373 h 7209248"/>
              <a:gd name="connsiteX12852" fmla="*/ 5321822 w 7427256"/>
              <a:gd name="connsiteY12852" fmla="*/ 5973 h 7209248"/>
              <a:gd name="connsiteX12853" fmla="*/ 5321822 w 7427256"/>
              <a:gd name="connsiteY12853" fmla="*/ 23892 h 7209248"/>
              <a:gd name="connsiteX12854" fmla="*/ 5303903 w 7427256"/>
              <a:gd name="connsiteY12854" fmla="*/ 10453 h 7209248"/>
              <a:gd name="connsiteX12855" fmla="*/ 5299423 w 7427256"/>
              <a:gd name="connsiteY12855" fmla="*/ 1494 h 7209248"/>
              <a:gd name="connsiteX12856" fmla="*/ 5307262 w 7427256"/>
              <a:gd name="connsiteY12856" fmla="*/ 373 h 720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Lst>
            <a:rect l="l" t="t" r="r" b="b"/>
            <a:pathLst>
              <a:path w="7427256" h="7209248">
                <a:moveTo>
                  <a:pt x="3897293" y="7204768"/>
                </a:moveTo>
                <a:cubicBezTo>
                  <a:pt x="3900280" y="7204768"/>
                  <a:pt x="3903266" y="7206262"/>
                  <a:pt x="3906253" y="7209248"/>
                </a:cubicBezTo>
                <a:lnTo>
                  <a:pt x="3897293" y="7209248"/>
                </a:lnTo>
                <a:lnTo>
                  <a:pt x="3888335" y="7209248"/>
                </a:lnTo>
                <a:cubicBezTo>
                  <a:pt x="3891322" y="7206262"/>
                  <a:pt x="3894307" y="7204768"/>
                  <a:pt x="3897293" y="7204768"/>
                </a:cubicBezTo>
                <a:close/>
                <a:moveTo>
                  <a:pt x="3108875" y="7083818"/>
                </a:moveTo>
                <a:lnTo>
                  <a:pt x="3117835" y="7083818"/>
                </a:lnTo>
                <a:cubicBezTo>
                  <a:pt x="3117835" y="7083818"/>
                  <a:pt x="3117835" y="7086804"/>
                  <a:pt x="3117835" y="7092776"/>
                </a:cubicBezTo>
                <a:close/>
                <a:moveTo>
                  <a:pt x="3305980" y="7021102"/>
                </a:moveTo>
                <a:lnTo>
                  <a:pt x="3323898" y="7030062"/>
                </a:lnTo>
                <a:cubicBezTo>
                  <a:pt x="3323898" y="7030062"/>
                  <a:pt x="3317927" y="7030062"/>
                  <a:pt x="3305980" y="7030062"/>
                </a:cubicBezTo>
                <a:cubicBezTo>
                  <a:pt x="3305980" y="7024090"/>
                  <a:pt x="3305980" y="7021102"/>
                  <a:pt x="3305980" y="7021102"/>
                </a:cubicBezTo>
                <a:close/>
                <a:moveTo>
                  <a:pt x="3570279" y="7016624"/>
                </a:moveTo>
                <a:cubicBezTo>
                  <a:pt x="3573265" y="7016624"/>
                  <a:pt x="3577745" y="7018116"/>
                  <a:pt x="3583718" y="7021102"/>
                </a:cubicBezTo>
                <a:lnTo>
                  <a:pt x="3574759" y="7030062"/>
                </a:lnTo>
                <a:cubicBezTo>
                  <a:pt x="3568786" y="7030062"/>
                  <a:pt x="3565799" y="7027076"/>
                  <a:pt x="3565799" y="7021102"/>
                </a:cubicBezTo>
                <a:cubicBezTo>
                  <a:pt x="3565799" y="7018116"/>
                  <a:pt x="3567294" y="7016624"/>
                  <a:pt x="3570279" y="7016624"/>
                </a:cubicBezTo>
                <a:close/>
                <a:moveTo>
                  <a:pt x="3261183" y="7012144"/>
                </a:moveTo>
                <a:cubicBezTo>
                  <a:pt x="3261183" y="7012144"/>
                  <a:pt x="3264170" y="7013636"/>
                  <a:pt x="3270143" y="7016624"/>
                </a:cubicBezTo>
                <a:cubicBezTo>
                  <a:pt x="3276116" y="7019610"/>
                  <a:pt x="3279102" y="7021102"/>
                  <a:pt x="3279102" y="7021102"/>
                </a:cubicBezTo>
                <a:lnTo>
                  <a:pt x="3261183" y="7021102"/>
                </a:lnTo>
                <a:close/>
                <a:moveTo>
                  <a:pt x="3422451" y="7003184"/>
                </a:moveTo>
                <a:cubicBezTo>
                  <a:pt x="3422451" y="7009158"/>
                  <a:pt x="3432903" y="7012144"/>
                  <a:pt x="3453809" y="7012144"/>
                </a:cubicBezTo>
                <a:cubicBezTo>
                  <a:pt x="3474714" y="7012144"/>
                  <a:pt x="3488152" y="7015130"/>
                  <a:pt x="3494125" y="7021102"/>
                </a:cubicBezTo>
                <a:lnTo>
                  <a:pt x="3476206" y="7021102"/>
                </a:lnTo>
                <a:lnTo>
                  <a:pt x="3467248" y="7021102"/>
                </a:lnTo>
                <a:lnTo>
                  <a:pt x="3440370" y="7021102"/>
                </a:lnTo>
                <a:lnTo>
                  <a:pt x="3413491" y="7012144"/>
                </a:lnTo>
                <a:close/>
                <a:moveTo>
                  <a:pt x="3359736" y="7003184"/>
                </a:moveTo>
                <a:lnTo>
                  <a:pt x="3386614" y="7012144"/>
                </a:lnTo>
                <a:cubicBezTo>
                  <a:pt x="3392587" y="7018116"/>
                  <a:pt x="3394079" y="7021102"/>
                  <a:pt x="3391094" y="7021102"/>
                </a:cubicBezTo>
                <a:cubicBezTo>
                  <a:pt x="3388107" y="7021102"/>
                  <a:pt x="3380641" y="7024090"/>
                  <a:pt x="3368695" y="7030062"/>
                </a:cubicBezTo>
                <a:cubicBezTo>
                  <a:pt x="3362723" y="7030062"/>
                  <a:pt x="3359736" y="7027076"/>
                  <a:pt x="3359736" y="7021102"/>
                </a:cubicBezTo>
                <a:cubicBezTo>
                  <a:pt x="3359736" y="7015130"/>
                  <a:pt x="3359736" y="7009158"/>
                  <a:pt x="3359736" y="7003184"/>
                </a:cubicBezTo>
                <a:close/>
                <a:moveTo>
                  <a:pt x="3055120" y="6985266"/>
                </a:moveTo>
                <a:cubicBezTo>
                  <a:pt x="3067066" y="6985266"/>
                  <a:pt x="3076026" y="6988252"/>
                  <a:pt x="3081997" y="6994224"/>
                </a:cubicBezTo>
                <a:lnTo>
                  <a:pt x="3046161" y="6994224"/>
                </a:lnTo>
                <a:close/>
                <a:moveTo>
                  <a:pt x="4074240" y="6971826"/>
                </a:moveTo>
                <a:cubicBezTo>
                  <a:pt x="4075733" y="6971826"/>
                  <a:pt x="4076479" y="6973320"/>
                  <a:pt x="4076479" y="6976306"/>
                </a:cubicBezTo>
                <a:lnTo>
                  <a:pt x="4067520" y="6976306"/>
                </a:lnTo>
                <a:cubicBezTo>
                  <a:pt x="4070506" y="6973320"/>
                  <a:pt x="4072747" y="6971826"/>
                  <a:pt x="4074240" y="6971826"/>
                </a:cubicBezTo>
                <a:close/>
                <a:moveTo>
                  <a:pt x="2622833" y="6953908"/>
                </a:moveTo>
                <a:cubicBezTo>
                  <a:pt x="2624328" y="6953908"/>
                  <a:pt x="2625074" y="6955401"/>
                  <a:pt x="2625074" y="6958387"/>
                </a:cubicBezTo>
                <a:lnTo>
                  <a:pt x="2616114" y="6958387"/>
                </a:lnTo>
                <a:cubicBezTo>
                  <a:pt x="2619101" y="6955401"/>
                  <a:pt x="2621340" y="6953908"/>
                  <a:pt x="2622833" y="6953908"/>
                </a:cubicBezTo>
                <a:close/>
                <a:moveTo>
                  <a:pt x="3359736" y="6940470"/>
                </a:moveTo>
                <a:cubicBezTo>
                  <a:pt x="3365709" y="6940470"/>
                  <a:pt x="3368695" y="6940470"/>
                  <a:pt x="3368695" y="6940470"/>
                </a:cubicBezTo>
                <a:cubicBezTo>
                  <a:pt x="3368695" y="6940470"/>
                  <a:pt x="3367202" y="6941962"/>
                  <a:pt x="3364216" y="6944948"/>
                </a:cubicBezTo>
                <a:cubicBezTo>
                  <a:pt x="3361229" y="6947935"/>
                  <a:pt x="3359736" y="6949428"/>
                  <a:pt x="3359736" y="6949428"/>
                </a:cubicBezTo>
                <a:lnTo>
                  <a:pt x="3350776" y="6949428"/>
                </a:lnTo>
                <a:cubicBezTo>
                  <a:pt x="3350776" y="6943455"/>
                  <a:pt x="3353763" y="6940470"/>
                  <a:pt x="3359736" y="6940470"/>
                </a:cubicBezTo>
                <a:close/>
                <a:moveTo>
                  <a:pt x="4622997" y="6931510"/>
                </a:moveTo>
                <a:lnTo>
                  <a:pt x="4649874" y="6931510"/>
                </a:lnTo>
                <a:cubicBezTo>
                  <a:pt x="4643901" y="6937482"/>
                  <a:pt x="4634942" y="6940470"/>
                  <a:pt x="4622997" y="6940470"/>
                </a:cubicBezTo>
                <a:lnTo>
                  <a:pt x="4605078" y="6940470"/>
                </a:lnTo>
                <a:close/>
                <a:moveTo>
                  <a:pt x="3305980" y="6931510"/>
                </a:moveTo>
                <a:lnTo>
                  <a:pt x="3323898" y="6931510"/>
                </a:lnTo>
                <a:cubicBezTo>
                  <a:pt x="3323898" y="6937482"/>
                  <a:pt x="3317927" y="6940470"/>
                  <a:pt x="3305980" y="6940470"/>
                </a:cubicBezTo>
                <a:close/>
                <a:moveTo>
                  <a:pt x="3207428" y="6927030"/>
                </a:moveTo>
                <a:cubicBezTo>
                  <a:pt x="3210415" y="6927030"/>
                  <a:pt x="3213401" y="6928524"/>
                  <a:pt x="3216387" y="6931510"/>
                </a:cubicBezTo>
                <a:lnTo>
                  <a:pt x="3216387" y="6940470"/>
                </a:lnTo>
                <a:lnTo>
                  <a:pt x="3198469" y="6931510"/>
                </a:lnTo>
                <a:cubicBezTo>
                  <a:pt x="3201455" y="6928524"/>
                  <a:pt x="3204442" y="6927030"/>
                  <a:pt x="3207428" y="6927030"/>
                </a:cubicBezTo>
                <a:close/>
                <a:moveTo>
                  <a:pt x="4295983" y="6922550"/>
                </a:moveTo>
                <a:cubicBezTo>
                  <a:pt x="4322860" y="6922550"/>
                  <a:pt x="4336299" y="6924044"/>
                  <a:pt x="4336299" y="6927030"/>
                </a:cubicBezTo>
                <a:cubicBezTo>
                  <a:pt x="4336299" y="6930016"/>
                  <a:pt x="4331820" y="6931510"/>
                  <a:pt x="4322860" y="6931510"/>
                </a:cubicBezTo>
                <a:cubicBezTo>
                  <a:pt x="4313901" y="6931510"/>
                  <a:pt x="4300463" y="6931510"/>
                  <a:pt x="4282544" y="6931510"/>
                </a:cubicBezTo>
                <a:cubicBezTo>
                  <a:pt x="4270598" y="6931510"/>
                  <a:pt x="4261639" y="6931510"/>
                  <a:pt x="4255666" y="6931510"/>
                </a:cubicBezTo>
                <a:cubicBezTo>
                  <a:pt x="4249693" y="6931510"/>
                  <a:pt x="4248200" y="6930016"/>
                  <a:pt x="4251186" y="6927030"/>
                </a:cubicBezTo>
                <a:cubicBezTo>
                  <a:pt x="4254172" y="6924044"/>
                  <a:pt x="4269105" y="6922550"/>
                  <a:pt x="4295983" y="6922550"/>
                </a:cubicBezTo>
                <a:close/>
                <a:moveTo>
                  <a:pt x="4076479" y="6922550"/>
                </a:moveTo>
                <a:lnTo>
                  <a:pt x="4085439" y="6931510"/>
                </a:lnTo>
                <a:cubicBezTo>
                  <a:pt x="4079466" y="6931510"/>
                  <a:pt x="4070506" y="6931510"/>
                  <a:pt x="4058561" y="6931510"/>
                </a:cubicBezTo>
                <a:close/>
                <a:moveTo>
                  <a:pt x="3673311" y="6922550"/>
                </a:moveTo>
                <a:cubicBezTo>
                  <a:pt x="3679284" y="6922550"/>
                  <a:pt x="3685257" y="6924044"/>
                  <a:pt x="3691230" y="6927030"/>
                </a:cubicBezTo>
                <a:cubicBezTo>
                  <a:pt x="3697203" y="6930016"/>
                  <a:pt x="3697203" y="6934496"/>
                  <a:pt x="3691230" y="6940470"/>
                </a:cubicBezTo>
                <a:cubicBezTo>
                  <a:pt x="3691230" y="6940470"/>
                  <a:pt x="3686750" y="6940470"/>
                  <a:pt x="3677791" y="6940470"/>
                </a:cubicBezTo>
                <a:cubicBezTo>
                  <a:pt x="3668831" y="6940470"/>
                  <a:pt x="3664352" y="6940470"/>
                  <a:pt x="3664352" y="6940470"/>
                </a:cubicBezTo>
                <a:cubicBezTo>
                  <a:pt x="3652406" y="6934496"/>
                  <a:pt x="3655392" y="6928524"/>
                  <a:pt x="3673311" y="6922550"/>
                </a:cubicBezTo>
                <a:close/>
                <a:moveTo>
                  <a:pt x="3628515" y="6922550"/>
                </a:moveTo>
                <a:lnTo>
                  <a:pt x="3637473" y="6931510"/>
                </a:lnTo>
                <a:cubicBezTo>
                  <a:pt x="3637473" y="6937482"/>
                  <a:pt x="3635981" y="6940470"/>
                  <a:pt x="3632995" y="6940470"/>
                </a:cubicBezTo>
                <a:cubicBezTo>
                  <a:pt x="3630008" y="6940470"/>
                  <a:pt x="3628515" y="6937482"/>
                  <a:pt x="3628515" y="6931510"/>
                </a:cubicBezTo>
                <a:cubicBezTo>
                  <a:pt x="3628515" y="6925536"/>
                  <a:pt x="3628515" y="6922550"/>
                  <a:pt x="3628515" y="6922550"/>
                </a:cubicBezTo>
                <a:close/>
                <a:moveTo>
                  <a:pt x="3364216" y="6922550"/>
                </a:moveTo>
                <a:cubicBezTo>
                  <a:pt x="3367202" y="6922550"/>
                  <a:pt x="3368695" y="6925536"/>
                  <a:pt x="3368695" y="6931510"/>
                </a:cubicBezTo>
                <a:lnTo>
                  <a:pt x="3359736" y="6931510"/>
                </a:lnTo>
                <a:cubicBezTo>
                  <a:pt x="3359736" y="6925536"/>
                  <a:pt x="3361229" y="6922550"/>
                  <a:pt x="3364216" y="6922550"/>
                </a:cubicBezTo>
                <a:close/>
                <a:moveTo>
                  <a:pt x="4999286" y="6904632"/>
                </a:moveTo>
                <a:cubicBezTo>
                  <a:pt x="4999286" y="6904632"/>
                  <a:pt x="4999286" y="6907619"/>
                  <a:pt x="4999286" y="6913590"/>
                </a:cubicBezTo>
                <a:cubicBezTo>
                  <a:pt x="4993314" y="6913590"/>
                  <a:pt x="4987342" y="6913590"/>
                  <a:pt x="4981369" y="6913590"/>
                </a:cubicBezTo>
                <a:close/>
                <a:moveTo>
                  <a:pt x="3476206" y="6904632"/>
                </a:moveTo>
                <a:lnTo>
                  <a:pt x="3512044" y="6904632"/>
                </a:lnTo>
                <a:cubicBezTo>
                  <a:pt x="3512044" y="6904632"/>
                  <a:pt x="3510551" y="6906126"/>
                  <a:pt x="3507564" y="6909112"/>
                </a:cubicBezTo>
                <a:cubicBezTo>
                  <a:pt x="3504577" y="6912098"/>
                  <a:pt x="3500098" y="6913590"/>
                  <a:pt x="3494125" y="6913590"/>
                </a:cubicBezTo>
                <a:close/>
                <a:moveTo>
                  <a:pt x="3807700" y="6895673"/>
                </a:moveTo>
                <a:cubicBezTo>
                  <a:pt x="3807700" y="6901646"/>
                  <a:pt x="3807700" y="6904632"/>
                  <a:pt x="3807700" y="6904632"/>
                </a:cubicBezTo>
                <a:cubicBezTo>
                  <a:pt x="3807700" y="6910604"/>
                  <a:pt x="3806207" y="6913590"/>
                  <a:pt x="3803220" y="6913590"/>
                </a:cubicBezTo>
                <a:cubicBezTo>
                  <a:pt x="3800235" y="6913590"/>
                  <a:pt x="3798742" y="6910604"/>
                  <a:pt x="3798742" y="6904632"/>
                </a:cubicBezTo>
                <a:cubicBezTo>
                  <a:pt x="3798742" y="6898658"/>
                  <a:pt x="3801727" y="6895673"/>
                  <a:pt x="3807700" y="6895673"/>
                </a:cubicBezTo>
                <a:close/>
                <a:moveTo>
                  <a:pt x="3646433" y="6895673"/>
                </a:moveTo>
                <a:cubicBezTo>
                  <a:pt x="3646433" y="6895673"/>
                  <a:pt x="3649421" y="6895673"/>
                  <a:pt x="3655392" y="6895673"/>
                </a:cubicBezTo>
                <a:cubicBezTo>
                  <a:pt x="3661365" y="6895673"/>
                  <a:pt x="3662859" y="6897166"/>
                  <a:pt x="3659872" y="6900152"/>
                </a:cubicBezTo>
                <a:cubicBezTo>
                  <a:pt x="3656885" y="6903138"/>
                  <a:pt x="3652406" y="6904632"/>
                  <a:pt x="3646433" y="6904632"/>
                </a:cubicBezTo>
                <a:cubicBezTo>
                  <a:pt x="3646433" y="6904632"/>
                  <a:pt x="3646433" y="6901646"/>
                  <a:pt x="3646433" y="6895673"/>
                </a:cubicBezTo>
                <a:close/>
                <a:moveTo>
                  <a:pt x="3420211" y="6891193"/>
                </a:moveTo>
                <a:cubicBezTo>
                  <a:pt x="3421705" y="6891193"/>
                  <a:pt x="3422451" y="6892686"/>
                  <a:pt x="3422451" y="6895673"/>
                </a:cubicBezTo>
                <a:lnTo>
                  <a:pt x="3422451" y="6904632"/>
                </a:lnTo>
                <a:lnTo>
                  <a:pt x="3413491" y="6895673"/>
                </a:lnTo>
                <a:cubicBezTo>
                  <a:pt x="3416478" y="6892686"/>
                  <a:pt x="3418718" y="6891193"/>
                  <a:pt x="3420211" y="6891193"/>
                </a:cubicBezTo>
                <a:close/>
                <a:moveTo>
                  <a:pt x="4841380" y="6882233"/>
                </a:moveTo>
                <a:cubicBezTo>
                  <a:pt x="4843620" y="6882233"/>
                  <a:pt x="4846978" y="6883726"/>
                  <a:pt x="4851458" y="6886713"/>
                </a:cubicBezTo>
                <a:cubicBezTo>
                  <a:pt x="4860418" y="6892686"/>
                  <a:pt x="4867884" y="6895673"/>
                  <a:pt x="4873858" y="6895673"/>
                </a:cubicBezTo>
                <a:cubicBezTo>
                  <a:pt x="4879830" y="6895673"/>
                  <a:pt x="4882816" y="6895673"/>
                  <a:pt x="4882816" y="6895673"/>
                </a:cubicBezTo>
                <a:cubicBezTo>
                  <a:pt x="4882816" y="6901646"/>
                  <a:pt x="4879830" y="6904632"/>
                  <a:pt x="4873858" y="6904632"/>
                </a:cubicBezTo>
                <a:lnTo>
                  <a:pt x="4864898" y="6895673"/>
                </a:lnTo>
                <a:cubicBezTo>
                  <a:pt x="4858924" y="6895673"/>
                  <a:pt x="4852952" y="6895673"/>
                  <a:pt x="4846978" y="6895673"/>
                </a:cubicBezTo>
                <a:lnTo>
                  <a:pt x="4838020" y="6886713"/>
                </a:lnTo>
                <a:cubicBezTo>
                  <a:pt x="4838020" y="6883726"/>
                  <a:pt x="4839140" y="6882233"/>
                  <a:pt x="4841380" y="6882233"/>
                </a:cubicBezTo>
                <a:close/>
                <a:moveTo>
                  <a:pt x="3718108" y="6877754"/>
                </a:moveTo>
                <a:lnTo>
                  <a:pt x="3727068" y="6886713"/>
                </a:lnTo>
                <a:lnTo>
                  <a:pt x="3682270" y="6886713"/>
                </a:lnTo>
                <a:cubicBezTo>
                  <a:pt x="3682270" y="6880740"/>
                  <a:pt x="3694217" y="6877754"/>
                  <a:pt x="3718108" y="6877754"/>
                </a:cubicBezTo>
                <a:close/>
                <a:moveTo>
                  <a:pt x="3046161" y="6868794"/>
                </a:moveTo>
                <a:cubicBezTo>
                  <a:pt x="3052133" y="6868794"/>
                  <a:pt x="3055120" y="6870288"/>
                  <a:pt x="3055120" y="6873274"/>
                </a:cubicBezTo>
                <a:cubicBezTo>
                  <a:pt x="3055120" y="6876261"/>
                  <a:pt x="3052133" y="6877754"/>
                  <a:pt x="3046161" y="6877754"/>
                </a:cubicBezTo>
                <a:cubicBezTo>
                  <a:pt x="3040188" y="6883727"/>
                  <a:pt x="3035708" y="6885220"/>
                  <a:pt x="3032722" y="6882233"/>
                </a:cubicBezTo>
                <a:cubicBezTo>
                  <a:pt x="3029735" y="6879247"/>
                  <a:pt x="3029735" y="6876261"/>
                  <a:pt x="3032722" y="6873274"/>
                </a:cubicBezTo>
                <a:cubicBezTo>
                  <a:pt x="3035708" y="6870288"/>
                  <a:pt x="3040188" y="6868794"/>
                  <a:pt x="3046161" y="6868794"/>
                </a:cubicBezTo>
                <a:close/>
                <a:moveTo>
                  <a:pt x="2371974" y="6863194"/>
                </a:moveTo>
                <a:cubicBezTo>
                  <a:pt x="2373466" y="6863942"/>
                  <a:pt x="2374213" y="6865808"/>
                  <a:pt x="2374213" y="6868794"/>
                </a:cubicBezTo>
                <a:lnTo>
                  <a:pt x="2365254" y="6877754"/>
                </a:lnTo>
                <a:cubicBezTo>
                  <a:pt x="2359281" y="6877754"/>
                  <a:pt x="2356294" y="6876261"/>
                  <a:pt x="2356294" y="6873274"/>
                </a:cubicBezTo>
                <a:cubicBezTo>
                  <a:pt x="2356294" y="6870288"/>
                  <a:pt x="2359281" y="6867301"/>
                  <a:pt x="2365254" y="6864315"/>
                </a:cubicBezTo>
                <a:cubicBezTo>
                  <a:pt x="2368240" y="6862822"/>
                  <a:pt x="2370481" y="6862449"/>
                  <a:pt x="2371974" y="6863194"/>
                </a:cubicBezTo>
                <a:close/>
                <a:moveTo>
                  <a:pt x="3610596" y="6859835"/>
                </a:moveTo>
                <a:cubicBezTo>
                  <a:pt x="3610596" y="6859835"/>
                  <a:pt x="3613583" y="6859835"/>
                  <a:pt x="3619556" y="6859835"/>
                </a:cubicBezTo>
                <a:cubicBezTo>
                  <a:pt x="3625528" y="6859835"/>
                  <a:pt x="3628515" y="6862822"/>
                  <a:pt x="3628515" y="6868794"/>
                </a:cubicBezTo>
                <a:lnTo>
                  <a:pt x="3637473" y="6877754"/>
                </a:lnTo>
                <a:cubicBezTo>
                  <a:pt x="3637473" y="6883727"/>
                  <a:pt x="3625528" y="6883727"/>
                  <a:pt x="3601637" y="6877754"/>
                </a:cubicBezTo>
                <a:cubicBezTo>
                  <a:pt x="3577745" y="6865808"/>
                  <a:pt x="3580731" y="6859835"/>
                  <a:pt x="3610596" y="6859835"/>
                </a:cubicBezTo>
                <a:close/>
                <a:moveTo>
                  <a:pt x="3431410" y="6859835"/>
                </a:moveTo>
                <a:lnTo>
                  <a:pt x="3422451" y="6868794"/>
                </a:lnTo>
                <a:cubicBezTo>
                  <a:pt x="3410505" y="6868794"/>
                  <a:pt x="3398559" y="6868794"/>
                  <a:pt x="3386614" y="6868794"/>
                </a:cubicBezTo>
                <a:cubicBezTo>
                  <a:pt x="3374668" y="6868794"/>
                  <a:pt x="3368695" y="6868794"/>
                  <a:pt x="3368695" y="6868794"/>
                </a:cubicBezTo>
                <a:close/>
                <a:moveTo>
                  <a:pt x="3153673" y="6859835"/>
                </a:moveTo>
                <a:cubicBezTo>
                  <a:pt x="3159644" y="6859835"/>
                  <a:pt x="3167111" y="6859835"/>
                  <a:pt x="3176070" y="6859835"/>
                </a:cubicBezTo>
                <a:cubicBezTo>
                  <a:pt x="3185029" y="6859835"/>
                  <a:pt x="3189509" y="6859835"/>
                  <a:pt x="3189509" y="6859835"/>
                </a:cubicBezTo>
                <a:cubicBezTo>
                  <a:pt x="3195482" y="6865808"/>
                  <a:pt x="3201455" y="6868794"/>
                  <a:pt x="3207428" y="6868794"/>
                </a:cubicBezTo>
                <a:lnTo>
                  <a:pt x="3225347" y="6877754"/>
                </a:lnTo>
                <a:lnTo>
                  <a:pt x="3207428" y="6877754"/>
                </a:lnTo>
                <a:cubicBezTo>
                  <a:pt x="3201455" y="6877754"/>
                  <a:pt x="3183536" y="6874768"/>
                  <a:pt x="3153673" y="6868794"/>
                </a:cubicBezTo>
                <a:close/>
                <a:moveTo>
                  <a:pt x="4291503" y="6855355"/>
                </a:moveTo>
                <a:cubicBezTo>
                  <a:pt x="4294490" y="6855355"/>
                  <a:pt x="4297476" y="6856850"/>
                  <a:pt x="4300463" y="6859835"/>
                </a:cubicBezTo>
                <a:lnTo>
                  <a:pt x="4291503" y="6859835"/>
                </a:lnTo>
                <a:lnTo>
                  <a:pt x="4282544" y="6859835"/>
                </a:lnTo>
                <a:cubicBezTo>
                  <a:pt x="4285531" y="6856850"/>
                  <a:pt x="4288517" y="6855355"/>
                  <a:pt x="4291503" y="6855355"/>
                </a:cubicBezTo>
                <a:close/>
                <a:moveTo>
                  <a:pt x="4838020" y="6832958"/>
                </a:moveTo>
                <a:cubicBezTo>
                  <a:pt x="4843992" y="6832958"/>
                  <a:pt x="4848472" y="6835944"/>
                  <a:pt x="4851458" y="6841916"/>
                </a:cubicBezTo>
                <a:cubicBezTo>
                  <a:pt x="4854446" y="6847890"/>
                  <a:pt x="4852952" y="6850876"/>
                  <a:pt x="4846978" y="6850876"/>
                </a:cubicBezTo>
                <a:lnTo>
                  <a:pt x="4838020" y="6841916"/>
                </a:lnTo>
                <a:cubicBezTo>
                  <a:pt x="4838020" y="6835944"/>
                  <a:pt x="4838020" y="6832958"/>
                  <a:pt x="4838020" y="6832958"/>
                </a:cubicBezTo>
                <a:close/>
                <a:moveTo>
                  <a:pt x="3960009" y="6832958"/>
                </a:moveTo>
                <a:cubicBezTo>
                  <a:pt x="3960009" y="6832958"/>
                  <a:pt x="3962994" y="6832958"/>
                  <a:pt x="3968967" y="6832958"/>
                </a:cubicBezTo>
                <a:lnTo>
                  <a:pt x="3960009" y="6841916"/>
                </a:lnTo>
                <a:close/>
                <a:moveTo>
                  <a:pt x="3431410" y="6832958"/>
                </a:moveTo>
                <a:lnTo>
                  <a:pt x="3449329" y="6832958"/>
                </a:lnTo>
                <a:cubicBezTo>
                  <a:pt x="3455302" y="6832958"/>
                  <a:pt x="3461275" y="6832958"/>
                  <a:pt x="3467248" y="6832958"/>
                </a:cubicBezTo>
                <a:cubicBezTo>
                  <a:pt x="3473219" y="6832958"/>
                  <a:pt x="3476206" y="6832958"/>
                  <a:pt x="3476206" y="6832958"/>
                </a:cubicBezTo>
                <a:cubicBezTo>
                  <a:pt x="3482179" y="6838930"/>
                  <a:pt x="3488152" y="6841916"/>
                  <a:pt x="3494125" y="6841916"/>
                </a:cubicBezTo>
                <a:cubicBezTo>
                  <a:pt x="3500098" y="6841916"/>
                  <a:pt x="3504577" y="6843410"/>
                  <a:pt x="3507564" y="6846396"/>
                </a:cubicBezTo>
                <a:cubicBezTo>
                  <a:pt x="3510551" y="6849382"/>
                  <a:pt x="3512044" y="6850876"/>
                  <a:pt x="3512044" y="6850876"/>
                </a:cubicBezTo>
                <a:lnTo>
                  <a:pt x="3476206" y="6850876"/>
                </a:lnTo>
                <a:cubicBezTo>
                  <a:pt x="3470234" y="6850876"/>
                  <a:pt x="3461275" y="6847890"/>
                  <a:pt x="3449329" y="6841916"/>
                </a:cubicBezTo>
                <a:close/>
                <a:moveTo>
                  <a:pt x="3270143" y="6832958"/>
                </a:moveTo>
                <a:cubicBezTo>
                  <a:pt x="3276116" y="6832958"/>
                  <a:pt x="3276116" y="6835944"/>
                  <a:pt x="3270143" y="6841916"/>
                </a:cubicBezTo>
                <a:cubicBezTo>
                  <a:pt x="3270143" y="6847890"/>
                  <a:pt x="3271636" y="6852370"/>
                  <a:pt x="3274623" y="6855355"/>
                </a:cubicBezTo>
                <a:cubicBezTo>
                  <a:pt x="3277609" y="6858342"/>
                  <a:pt x="3288062" y="6856850"/>
                  <a:pt x="3305980" y="6850876"/>
                </a:cubicBezTo>
                <a:lnTo>
                  <a:pt x="3314940" y="6868794"/>
                </a:lnTo>
                <a:lnTo>
                  <a:pt x="3297021" y="6877754"/>
                </a:lnTo>
                <a:lnTo>
                  <a:pt x="3314940" y="6886713"/>
                </a:lnTo>
                <a:lnTo>
                  <a:pt x="3305980" y="6895673"/>
                </a:lnTo>
                <a:cubicBezTo>
                  <a:pt x="3294034" y="6889700"/>
                  <a:pt x="3288062" y="6886713"/>
                  <a:pt x="3288062" y="6886713"/>
                </a:cubicBezTo>
                <a:lnTo>
                  <a:pt x="3270143" y="6868794"/>
                </a:lnTo>
                <a:lnTo>
                  <a:pt x="3261183" y="6859835"/>
                </a:lnTo>
                <a:cubicBezTo>
                  <a:pt x="3261183" y="6859835"/>
                  <a:pt x="3261183" y="6853862"/>
                  <a:pt x="3261183" y="6841916"/>
                </a:cubicBezTo>
                <a:close/>
                <a:moveTo>
                  <a:pt x="4802182" y="6823998"/>
                </a:moveTo>
                <a:lnTo>
                  <a:pt x="4811142" y="6823998"/>
                </a:lnTo>
                <a:cubicBezTo>
                  <a:pt x="4811142" y="6835944"/>
                  <a:pt x="4805169" y="6838930"/>
                  <a:pt x="4793224" y="6832958"/>
                </a:cubicBezTo>
                <a:cubicBezTo>
                  <a:pt x="4787251" y="6826984"/>
                  <a:pt x="4790238" y="6823998"/>
                  <a:pt x="4802182" y="6823998"/>
                </a:cubicBezTo>
                <a:close/>
                <a:moveTo>
                  <a:pt x="3691230" y="6823998"/>
                </a:moveTo>
                <a:lnTo>
                  <a:pt x="3682270" y="6850876"/>
                </a:lnTo>
                <a:cubicBezTo>
                  <a:pt x="3670324" y="6862822"/>
                  <a:pt x="3661365" y="6862822"/>
                  <a:pt x="3655392" y="6850876"/>
                </a:cubicBezTo>
                <a:close/>
                <a:moveTo>
                  <a:pt x="4183991" y="6815039"/>
                </a:moveTo>
                <a:cubicBezTo>
                  <a:pt x="4189964" y="6815039"/>
                  <a:pt x="4192951" y="6816533"/>
                  <a:pt x="4192951" y="6819519"/>
                </a:cubicBezTo>
                <a:cubicBezTo>
                  <a:pt x="4192951" y="6822504"/>
                  <a:pt x="4189964" y="6823998"/>
                  <a:pt x="4183991" y="6823998"/>
                </a:cubicBezTo>
                <a:cubicBezTo>
                  <a:pt x="4160099" y="6829972"/>
                  <a:pt x="4148154" y="6829972"/>
                  <a:pt x="4148154" y="6823998"/>
                </a:cubicBezTo>
                <a:cubicBezTo>
                  <a:pt x="4148154" y="6818026"/>
                  <a:pt x="4160099" y="6815039"/>
                  <a:pt x="4183991" y="6815039"/>
                </a:cubicBezTo>
                <a:close/>
                <a:moveTo>
                  <a:pt x="3807700" y="6815039"/>
                </a:moveTo>
                <a:lnTo>
                  <a:pt x="3825619" y="6823998"/>
                </a:lnTo>
                <a:cubicBezTo>
                  <a:pt x="3825619" y="6823998"/>
                  <a:pt x="3819646" y="6823998"/>
                  <a:pt x="3807700" y="6823998"/>
                </a:cubicBezTo>
                <a:lnTo>
                  <a:pt x="3798742" y="6823998"/>
                </a:lnTo>
                <a:cubicBezTo>
                  <a:pt x="3798742" y="6818026"/>
                  <a:pt x="3801727" y="6815039"/>
                  <a:pt x="3807700" y="6815039"/>
                </a:cubicBezTo>
                <a:close/>
                <a:moveTo>
                  <a:pt x="3350776" y="6815039"/>
                </a:moveTo>
                <a:cubicBezTo>
                  <a:pt x="3356749" y="6815039"/>
                  <a:pt x="3359736" y="6815039"/>
                  <a:pt x="3359736" y="6815039"/>
                </a:cubicBezTo>
                <a:cubicBezTo>
                  <a:pt x="3359736" y="6815039"/>
                  <a:pt x="3359736" y="6818026"/>
                  <a:pt x="3359736" y="6823998"/>
                </a:cubicBezTo>
                <a:cubicBezTo>
                  <a:pt x="3359736" y="6823998"/>
                  <a:pt x="3356749" y="6823998"/>
                  <a:pt x="3350776" y="6823998"/>
                </a:cubicBezTo>
                <a:cubicBezTo>
                  <a:pt x="3344804" y="6818026"/>
                  <a:pt x="3344804" y="6815039"/>
                  <a:pt x="3350776" y="6815039"/>
                </a:cubicBezTo>
                <a:close/>
                <a:moveTo>
                  <a:pt x="3314940" y="6806079"/>
                </a:moveTo>
                <a:cubicBezTo>
                  <a:pt x="3320912" y="6806079"/>
                  <a:pt x="3322405" y="6807573"/>
                  <a:pt x="3319420" y="6810559"/>
                </a:cubicBezTo>
                <a:cubicBezTo>
                  <a:pt x="3316432" y="6813546"/>
                  <a:pt x="3313447" y="6815039"/>
                  <a:pt x="3310460" y="6815039"/>
                </a:cubicBezTo>
                <a:cubicBezTo>
                  <a:pt x="3307472" y="6815039"/>
                  <a:pt x="3305980" y="6813546"/>
                  <a:pt x="3305980" y="6810559"/>
                </a:cubicBezTo>
                <a:cubicBezTo>
                  <a:pt x="3305980" y="6807573"/>
                  <a:pt x="3308967" y="6806079"/>
                  <a:pt x="3314940" y="6806079"/>
                </a:cubicBezTo>
                <a:close/>
                <a:moveTo>
                  <a:pt x="4405865" y="6802917"/>
                </a:moveTo>
                <a:lnTo>
                  <a:pt x="4399014" y="6806079"/>
                </a:lnTo>
                <a:lnTo>
                  <a:pt x="4390056" y="6806079"/>
                </a:lnTo>
                <a:close/>
                <a:moveTo>
                  <a:pt x="4421413" y="6797120"/>
                </a:moveTo>
                <a:cubicBezTo>
                  <a:pt x="4424399" y="6797120"/>
                  <a:pt x="4428879" y="6797120"/>
                  <a:pt x="4434852" y="6797120"/>
                </a:cubicBezTo>
                <a:lnTo>
                  <a:pt x="4405865" y="6802917"/>
                </a:lnTo>
                <a:lnTo>
                  <a:pt x="4413573" y="6799360"/>
                </a:lnTo>
                <a:cubicBezTo>
                  <a:pt x="4417306" y="6797867"/>
                  <a:pt x="4419919" y="6797120"/>
                  <a:pt x="4421413" y="6797120"/>
                </a:cubicBezTo>
                <a:close/>
                <a:moveTo>
                  <a:pt x="3269023" y="6791521"/>
                </a:moveTo>
                <a:cubicBezTo>
                  <a:pt x="3269770" y="6792268"/>
                  <a:pt x="3270143" y="6794134"/>
                  <a:pt x="3270143" y="6797120"/>
                </a:cubicBezTo>
                <a:lnTo>
                  <a:pt x="3270143" y="6806079"/>
                </a:lnTo>
                <a:lnTo>
                  <a:pt x="3261183" y="6806079"/>
                </a:lnTo>
                <a:cubicBezTo>
                  <a:pt x="3261183" y="6800107"/>
                  <a:pt x="3262676" y="6795627"/>
                  <a:pt x="3265663" y="6792640"/>
                </a:cubicBezTo>
                <a:cubicBezTo>
                  <a:pt x="3267156" y="6791147"/>
                  <a:pt x="3268277" y="6790774"/>
                  <a:pt x="3269023" y="6791521"/>
                </a:cubicBezTo>
                <a:close/>
                <a:moveTo>
                  <a:pt x="3709149" y="6788161"/>
                </a:moveTo>
                <a:lnTo>
                  <a:pt x="3727068" y="6806079"/>
                </a:lnTo>
                <a:lnTo>
                  <a:pt x="3709149" y="6797120"/>
                </a:lnTo>
                <a:close/>
                <a:moveTo>
                  <a:pt x="3476206" y="6788161"/>
                </a:moveTo>
                <a:cubicBezTo>
                  <a:pt x="3494125" y="6794133"/>
                  <a:pt x="3506071" y="6806079"/>
                  <a:pt x="3512044" y="6823998"/>
                </a:cubicBezTo>
                <a:cubicBezTo>
                  <a:pt x="3500098" y="6823998"/>
                  <a:pt x="3494125" y="6821012"/>
                  <a:pt x="3494125" y="6815039"/>
                </a:cubicBezTo>
                <a:cubicBezTo>
                  <a:pt x="3482179" y="6809066"/>
                  <a:pt x="3473219" y="6806079"/>
                  <a:pt x="3467248" y="6806079"/>
                </a:cubicBezTo>
                <a:close/>
                <a:moveTo>
                  <a:pt x="4157113" y="6779201"/>
                </a:moveTo>
                <a:lnTo>
                  <a:pt x="4175032" y="6797120"/>
                </a:lnTo>
                <a:cubicBezTo>
                  <a:pt x="4169059" y="6797120"/>
                  <a:pt x="4163086" y="6797120"/>
                  <a:pt x="4157113" y="6797120"/>
                </a:cubicBezTo>
                <a:cubicBezTo>
                  <a:pt x="4151140" y="6791147"/>
                  <a:pt x="4151140" y="6785176"/>
                  <a:pt x="4157113" y="6779201"/>
                </a:cubicBezTo>
                <a:close/>
                <a:moveTo>
                  <a:pt x="3933131" y="6779201"/>
                </a:moveTo>
                <a:lnTo>
                  <a:pt x="3960009" y="6788161"/>
                </a:lnTo>
                <a:cubicBezTo>
                  <a:pt x="3960009" y="6794133"/>
                  <a:pt x="3951050" y="6794133"/>
                  <a:pt x="3933131" y="6788161"/>
                </a:cubicBezTo>
                <a:cubicBezTo>
                  <a:pt x="3927158" y="6782188"/>
                  <a:pt x="3927158" y="6779201"/>
                  <a:pt x="3933131" y="6779201"/>
                </a:cubicBezTo>
                <a:close/>
                <a:moveTo>
                  <a:pt x="3852497" y="6761283"/>
                </a:moveTo>
                <a:cubicBezTo>
                  <a:pt x="3852497" y="6761283"/>
                  <a:pt x="3852497" y="6764270"/>
                  <a:pt x="3852497" y="6770243"/>
                </a:cubicBezTo>
                <a:cubicBezTo>
                  <a:pt x="3852497" y="6776216"/>
                  <a:pt x="3858470" y="6782188"/>
                  <a:pt x="3870416" y="6788161"/>
                </a:cubicBezTo>
                <a:lnTo>
                  <a:pt x="3888335" y="6806079"/>
                </a:lnTo>
                <a:cubicBezTo>
                  <a:pt x="3888335" y="6812053"/>
                  <a:pt x="3880869" y="6815039"/>
                  <a:pt x="3865936" y="6815039"/>
                </a:cubicBezTo>
                <a:cubicBezTo>
                  <a:pt x="3851004" y="6815039"/>
                  <a:pt x="3842044" y="6813546"/>
                  <a:pt x="3839058" y="6810559"/>
                </a:cubicBezTo>
                <a:cubicBezTo>
                  <a:pt x="3836072" y="6807573"/>
                  <a:pt x="3836072" y="6801600"/>
                  <a:pt x="3839058" y="6792640"/>
                </a:cubicBezTo>
                <a:cubicBezTo>
                  <a:pt x="3842044" y="6783681"/>
                  <a:pt x="3843538" y="6776216"/>
                  <a:pt x="3843538" y="6770243"/>
                </a:cubicBezTo>
                <a:cubicBezTo>
                  <a:pt x="3843538" y="6770243"/>
                  <a:pt x="3843538" y="6768750"/>
                  <a:pt x="3843538" y="6765763"/>
                </a:cubicBezTo>
                <a:cubicBezTo>
                  <a:pt x="3843538" y="6762777"/>
                  <a:pt x="3846524" y="6761283"/>
                  <a:pt x="3852497" y="6761283"/>
                </a:cubicBezTo>
                <a:close/>
                <a:moveTo>
                  <a:pt x="3632995" y="6761283"/>
                </a:moveTo>
                <a:cubicBezTo>
                  <a:pt x="3635981" y="6761283"/>
                  <a:pt x="3638968" y="6767257"/>
                  <a:pt x="3641953" y="6779201"/>
                </a:cubicBezTo>
                <a:cubicBezTo>
                  <a:pt x="3644941" y="6791147"/>
                  <a:pt x="3643446" y="6797120"/>
                  <a:pt x="3637473" y="6797120"/>
                </a:cubicBezTo>
                <a:cubicBezTo>
                  <a:pt x="3637473" y="6797120"/>
                  <a:pt x="3637473" y="6794133"/>
                  <a:pt x="3637473" y="6788161"/>
                </a:cubicBezTo>
                <a:lnTo>
                  <a:pt x="3628515" y="6770243"/>
                </a:lnTo>
                <a:cubicBezTo>
                  <a:pt x="3628515" y="6764270"/>
                  <a:pt x="3630008" y="6761283"/>
                  <a:pt x="3632995" y="6761283"/>
                </a:cubicBezTo>
                <a:close/>
                <a:moveTo>
                  <a:pt x="3431410" y="6761283"/>
                </a:moveTo>
                <a:lnTo>
                  <a:pt x="3449329" y="6770243"/>
                </a:lnTo>
                <a:cubicBezTo>
                  <a:pt x="3449329" y="6776216"/>
                  <a:pt x="3446342" y="6779201"/>
                  <a:pt x="3440370" y="6779201"/>
                </a:cubicBezTo>
                <a:cubicBezTo>
                  <a:pt x="3434397" y="6779201"/>
                  <a:pt x="3431410" y="6773230"/>
                  <a:pt x="3431410" y="6761283"/>
                </a:cubicBezTo>
                <a:close/>
                <a:moveTo>
                  <a:pt x="4918654" y="6752324"/>
                </a:moveTo>
                <a:lnTo>
                  <a:pt x="4936572" y="6761283"/>
                </a:lnTo>
                <a:lnTo>
                  <a:pt x="4891775" y="6770243"/>
                </a:lnTo>
                <a:cubicBezTo>
                  <a:pt x="4891775" y="6758297"/>
                  <a:pt x="4900735" y="6752324"/>
                  <a:pt x="4918654" y="6752324"/>
                </a:cubicBezTo>
                <a:close/>
                <a:moveTo>
                  <a:pt x="3471726" y="6752324"/>
                </a:moveTo>
                <a:cubicBezTo>
                  <a:pt x="3474714" y="6752324"/>
                  <a:pt x="3477699" y="6753817"/>
                  <a:pt x="3480686" y="6756804"/>
                </a:cubicBezTo>
                <a:cubicBezTo>
                  <a:pt x="3483674" y="6759790"/>
                  <a:pt x="3482179" y="6761283"/>
                  <a:pt x="3476206" y="6761283"/>
                </a:cubicBezTo>
                <a:cubicBezTo>
                  <a:pt x="3470234" y="6761283"/>
                  <a:pt x="3467248" y="6759790"/>
                  <a:pt x="3467248" y="6756804"/>
                </a:cubicBezTo>
                <a:cubicBezTo>
                  <a:pt x="3467248" y="6753817"/>
                  <a:pt x="3468741" y="6752324"/>
                  <a:pt x="3471726" y="6752324"/>
                </a:cubicBezTo>
                <a:close/>
                <a:moveTo>
                  <a:pt x="4141435" y="6736646"/>
                </a:moveTo>
                <a:cubicBezTo>
                  <a:pt x="4145914" y="6736646"/>
                  <a:pt x="4151140" y="6737392"/>
                  <a:pt x="4157113" y="6738885"/>
                </a:cubicBezTo>
                <a:cubicBezTo>
                  <a:pt x="4169059" y="6741872"/>
                  <a:pt x="4178018" y="6743365"/>
                  <a:pt x="4183991" y="6743365"/>
                </a:cubicBezTo>
                <a:cubicBezTo>
                  <a:pt x="4189964" y="6743365"/>
                  <a:pt x="4192951" y="6743365"/>
                  <a:pt x="4192951" y="6743365"/>
                </a:cubicBezTo>
                <a:cubicBezTo>
                  <a:pt x="4192951" y="6743365"/>
                  <a:pt x="4186978" y="6746351"/>
                  <a:pt x="4175032" y="6752324"/>
                </a:cubicBezTo>
                <a:cubicBezTo>
                  <a:pt x="4163086" y="6758297"/>
                  <a:pt x="4154127" y="6761283"/>
                  <a:pt x="4148154" y="6761283"/>
                </a:cubicBezTo>
                <a:cubicBezTo>
                  <a:pt x="4142181" y="6761283"/>
                  <a:pt x="4139194" y="6758297"/>
                  <a:pt x="4139194" y="6752324"/>
                </a:cubicBezTo>
                <a:lnTo>
                  <a:pt x="4130236" y="6752324"/>
                </a:lnTo>
                <a:cubicBezTo>
                  <a:pt x="4124263" y="6752324"/>
                  <a:pt x="4121276" y="6749338"/>
                  <a:pt x="4121276" y="6743365"/>
                </a:cubicBezTo>
                <a:cubicBezTo>
                  <a:pt x="4121276" y="6743365"/>
                  <a:pt x="4124263" y="6741872"/>
                  <a:pt x="4130236" y="6738885"/>
                </a:cubicBezTo>
                <a:cubicBezTo>
                  <a:pt x="4133221" y="6737392"/>
                  <a:pt x="4136955" y="6736646"/>
                  <a:pt x="4141435" y="6736646"/>
                </a:cubicBezTo>
                <a:close/>
                <a:moveTo>
                  <a:pt x="3910732" y="6734405"/>
                </a:moveTo>
                <a:cubicBezTo>
                  <a:pt x="3913719" y="6734405"/>
                  <a:pt x="3916705" y="6735899"/>
                  <a:pt x="3919692" y="6738885"/>
                </a:cubicBezTo>
                <a:cubicBezTo>
                  <a:pt x="3922678" y="6741872"/>
                  <a:pt x="3921185" y="6743365"/>
                  <a:pt x="3915212" y="6743365"/>
                </a:cubicBezTo>
                <a:cubicBezTo>
                  <a:pt x="3909239" y="6743365"/>
                  <a:pt x="3906253" y="6741872"/>
                  <a:pt x="3906253" y="6738885"/>
                </a:cubicBezTo>
                <a:cubicBezTo>
                  <a:pt x="3906253" y="6735899"/>
                  <a:pt x="3907746" y="6734405"/>
                  <a:pt x="3910732" y="6734405"/>
                </a:cubicBezTo>
                <a:close/>
                <a:moveTo>
                  <a:pt x="3386614" y="6734405"/>
                </a:moveTo>
                <a:cubicBezTo>
                  <a:pt x="3392587" y="6734405"/>
                  <a:pt x="3395572" y="6734405"/>
                  <a:pt x="3395572" y="6734405"/>
                </a:cubicBezTo>
                <a:cubicBezTo>
                  <a:pt x="3395572" y="6740379"/>
                  <a:pt x="3398559" y="6743365"/>
                  <a:pt x="3404532" y="6743365"/>
                </a:cubicBezTo>
                <a:cubicBezTo>
                  <a:pt x="3404532" y="6749338"/>
                  <a:pt x="3404532" y="6752324"/>
                  <a:pt x="3404532" y="6752324"/>
                </a:cubicBezTo>
                <a:cubicBezTo>
                  <a:pt x="3404532" y="6752324"/>
                  <a:pt x="3401545" y="6752324"/>
                  <a:pt x="3395572" y="6752324"/>
                </a:cubicBezTo>
                <a:cubicBezTo>
                  <a:pt x="3389601" y="6758297"/>
                  <a:pt x="3385121" y="6756804"/>
                  <a:pt x="3382134" y="6747844"/>
                </a:cubicBezTo>
                <a:cubicBezTo>
                  <a:pt x="3379148" y="6738885"/>
                  <a:pt x="3380641" y="6734405"/>
                  <a:pt x="3386614" y="6734405"/>
                </a:cubicBezTo>
                <a:close/>
                <a:moveTo>
                  <a:pt x="3010323" y="6734405"/>
                </a:moveTo>
                <a:lnTo>
                  <a:pt x="3019282" y="6734405"/>
                </a:lnTo>
                <a:cubicBezTo>
                  <a:pt x="3019282" y="6740379"/>
                  <a:pt x="3016296" y="6743365"/>
                  <a:pt x="3010323" y="6743365"/>
                </a:cubicBezTo>
                <a:lnTo>
                  <a:pt x="3001364" y="6743365"/>
                </a:lnTo>
                <a:cubicBezTo>
                  <a:pt x="3001364" y="6737392"/>
                  <a:pt x="3004350" y="6734405"/>
                  <a:pt x="3010323" y="6734405"/>
                </a:cubicBezTo>
                <a:close/>
                <a:moveTo>
                  <a:pt x="4838020" y="6725446"/>
                </a:moveTo>
                <a:cubicBezTo>
                  <a:pt x="4843992" y="6725446"/>
                  <a:pt x="4846978" y="6728432"/>
                  <a:pt x="4846978" y="6734405"/>
                </a:cubicBezTo>
                <a:cubicBezTo>
                  <a:pt x="4846978" y="6734405"/>
                  <a:pt x="4843992" y="6734405"/>
                  <a:pt x="4838020" y="6734405"/>
                </a:cubicBezTo>
                <a:cubicBezTo>
                  <a:pt x="4832047" y="6734405"/>
                  <a:pt x="4829061" y="6734405"/>
                  <a:pt x="4829061" y="6734405"/>
                </a:cubicBezTo>
                <a:close/>
                <a:moveTo>
                  <a:pt x="3986886" y="6725446"/>
                </a:moveTo>
                <a:lnTo>
                  <a:pt x="3986886" y="6734405"/>
                </a:lnTo>
                <a:lnTo>
                  <a:pt x="3995846" y="6725446"/>
                </a:lnTo>
                <a:cubicBezTo>
                  <a:pt x="3989873" y="6725446"/>
                  <a:pt x="3986886" y="6725446"/>
                  <a:pt x="3986886" y="6725446"/>
                </a:cubicBezTo>
                <a:close/>
                <a:moveTo>
                  <a:pt x="3709149" y="6725446"/>
                </a:moveTo>
                <a:cubicBezTo>
                  <a:pt x="3709149" y="6731419"/>
                  <a:pt x="3709149" y="6734405"/>
                  <a:pt x="3709149" y="6734405"/>
                </a:cubicBezTo>
                <a:cubicBezTo>
                  <a:pt x="3709149" y="6734405"/>
                  <a:pt x="3709149" y="6737392"/>
                  <a:pt x="3709149" y="6743365"/>
                </a:cubicBezTo>
                <a:lnTo>
                  <a:pt x="3736026" y="6743365"/>
                </a:lnTo>
                <a:cubicBezTo>
                  <a:pt x="3736026" y="6737392"/>
                  <a:pt x="3733039" y="6732912"/>
                  <a:pt x="3727068" y="6729926"/>
                </a:cubicBezTo>
                <a:cubicBezTo>
                  <a:pt x="3721095" y="6726939"/>
                  <a:pt x="3715120" y="6725446"/>
                  <a:pt x="3709149" y="6725446"/>
                </a:cubicBezTo>
                <a:close/>
                <a:moveTo>
                  <a:pt x="3503084" y="6719846"/>
                </a:moveTo>
                <a:cubicBezTo>
                  <a:pt x="3500098" y="6719100"/>
                  <a:pt x="3497111" y="6719473"/>
                  <a:pt x="3494125" y="6720966"/>
                </a:cubicBezTo>
                <a:cubicBezTo>
                  <a:pt x="3488152" y="6723953"/>
                  <a:pt x="3482179" y="6725446"/>
                  <a:pt x="3476206" y="6725446"/>
                </a:cubicBezTo>
                <a:lnTo>
                  <a:pt x="3467248" y="6734405"/>
                </a:lnTo>
                <a:lnTo>
                  <a:pt x="3503084" y="6743365"/>
                </a:lnTo>
                <a:lnTo>
                  <a:pt x="3512044" y="6725446"/>
                </a:lnTo>
                <a:cubicBezTo>
                  <a:pt x="3509057" y="6722460"/>
                  <a:pt x="3506071" y="6720593"/>
                  <a:pt x="3503084" y="6719846"/>
                </a:cubicBezTo>
                <a:close/>
                <a:moveTo>
                  <a:pt x="3207428" y="6716486"/>
                </a:moveTo>
                <a:cubicBezTo>
                  <a:pt x="3219374" y="6716486"/>
                  <a:pt x="3225347" y="6719473"/>
                  <a:pt x="3225347" y="6725446"/>
                </a:cubicBezTo>
                <a:lnTo>
                  <a:pt x="3198469" y="6725446"/>
                </a:lnTo>
                <a:close/>
                <a:moveTo>
                  <a:pt x="2412290" y="6712007"/>
                </a:moveTo>
                <a:cubicBezTo>
                  <a:pt x="2413783" y="6712007"/>
                  <a:pt x="2416024" y="6713500"/>
                  <a:pt x="2419009" y="6716486"/>
                </a:cubicBezTo>
                <a:lnTo>
                  <a:pt x="2417330" y="6716486"/>
                </a:lnTo>
                <a:cubicBezTo>
                  <a:pt x="2415464" y="6716486"/>
                  <a:pt x="2413036" y="6716486"/>
                  <a:pt x="2410051" y="6716486"/>
                </a:cubicBezTo>
                <a:cubicBezTo>
                  <a:pt x="2410051" y="6713500"/>
                  <a:pt x="2410797" y="6712007"/>
                  <a:pt x="2412290" y="6712007"/>
                </a:cubicBezTo>
                <a:close/>
                <a:moveTo>
                  <a:pt x="4578200" y="6707527"/>
                </a:moveTo>
                <a:cubicBezTo>
                  <a:pt x="4578200" y="6707527"/>
                  <a:pt x="4581187" y="6710514"/>
                  <a:pt x="4587160" y="6716486"/>
                </a:cubicBezTo>
                <a:cubicBezTo>
                  <a:pt x="4593133" y="6722460"/>
                  <a:pt x="4596119" y="6728432"/>
                  <a:pt x="4596119" y="6734405"/>
                </a:cubicBezTo>
                <a:lnTo>
                  <a:pt x="4578200" y="6725446"/>
                </a:lnTo>
                <a:cubicBezTo>
                  <a:pt x="4560281" y="6713500"/>
                  <a:pt x="4560281" y="6707527"/>
                  <a:pt x="4578200" y="6707527"/>
                </a:cubicBezTo>
                <a:close/>
                <a:moveTo>
                  <a:pt x="3610596" y="6707527"/>
                </a:moveTo>
                <a:lnTo>
                  <a:pt x="3601637" y="6716486"/>
                </a:lnTo>
                <a:cubicBezTo>
                  <a:pt x="3601637" y="6716486"/>
                  <a:pt x="3600144" y="6717980"/>
                  <a:pt x="3597157" y="6720966"/>
                </a:cubicBezTo>
                <a:cubicBezTo>
                  <a:pt x="3594170" y="6723953"/>
                  <a:pt x="3589691" y="6725446"/>
                  <a:pt x="3583718" y="6725446"/>
                </a:cubicBezTo>
                <a:lnTo>
                  <a:pt x="3583718" y="6734405"/>
                </a:lnTo>
                <a:lnTo>
                  <a:pt x="3682270" y="6734405"/>
                </a:lnTo>
                <a:lnTo>
                  <a:pt x="3673311" y="6725446"/>
                </a:lnTo>
                <a:lnTo>
                  <a:pt x="3637473" y="6716486"/>
                </a:lnTo>
                <a:close/>
                <a:moveTo>
                  <a:pt x="3279102" y="6707527"/>
                </a:moveTo>
                <a:lnTo>
                  <a:pt x="3288062" y="6716486"/>
                </a:lnTo>
                <a:cubicBezTo>
                  <a:pt x="3288062" y="6716486"/>
                  <a:pt x="3285075" y="6716486"/>
                  <a:pt x="3279102" y="6716486"/>
                </a:cubicBezTo>
                <a:cubicBezTo>
                  <a:pt x="3279102" y="6716486"/>
                  <a:pt x="3279102" y="6713500"/>
                  <a:pt x="3279102" y="6707527"/>
                </a:cubicBezTo>
                <a:close/>
                <a:moveTo>
                  <a:pt x="5088880" y="6698569"/>
                </a:moveTo>
                <a:cubicBezTo>
                  <a:pt x="5088880" y="6698569"/>
                  <a:pt x="5091866" y="6700061"/>
                  <a:pt x="5097840" y="6703047"/>
                </a:cubicBezTo>
                <a:cubicBezTo>
                  <a:pt x="5103812" y="6706034"/>
                  <a:pt x="5103812" y="6710514"/>
                  <a:pt x="5097840" y="6716486"/>
                </a:cubicBezTo>
                <a:cubicBezTo>
                  <a:pt x="5091866" y="6728432"/>
                  <a:pt x="5088880" y="6728432"/>
                  <a:pt x="5088880" y="6716486"/>
                </a:cubicBezTo>
                <a:close/>
                <a:moveTo>
                  <a:pt x="3117835" y="6698569"/>
                </a:moveTo>
                <a:cubicBezTo>
                  <a:pt x="3129781" y="6698569"/>
                  <a:pt x="3135754" y="6701554"/>
                  <a:pt x="3135754" y="6707527"/>
                </a:cubicBezTo>
                <a:lnTo>
                  <a:pt x="3117835" y="6707527"/>
                </a:lnTo>
                <a:cubicBezTo>
                  <a:pt x="3117835" y="6707527"/>
                  <a:pt x="3117835" y="6704541"/>
                  <a:pt x="3117835" y="6698569"/>
                </a:cubicBezTo>
                <a:close/>
                <a:moveTo>
                  <a:pt x="5660035" y="6694089"/>
                </a:moveTo>
                <a:cubicBezTo>
                  <a:pt x="5661528" y="6694089"/>
                  <a:pt x="5662274" y="6695583"/>
                  <a:pt x="5662274" y="6698569"/>
                </a:cubicBezTo>
                <a:lnTo>
                  <a:pt x="5644356" y="6707527"/>
                </a:lnTo>
                <a:cubicBezTo>
                  <a:pt x="5644356" y="6701554"/>
                  <a:pt x="5647342" y="6698569"/>
                  <a:pt x="5653316" y="6698569"/>
                </a:cubicBezTo>
                <a:cubicBezTo>
                  <a:pt x="5656302" y="6695583"/>
                  <a:pt x="5658542" y="6694089"/>
                  <a:pt x="5660035" y="6694089"/>
                </a:cubicBezTo>
                <a:close/>
                <a:moveTo>
                  <a:pt x="3785303" y="6689609"/>
                </a:moveTo>
                <a:cubicBezTo>
                  <a:pt x="3794262" y="6689609"/>
                  <a:pt x="3798742" y="6692596"/>
                  <a:pt x="3798742" y="6698569"/>
                </a:cubicBezTo>
                <a:cubicBezTo>
                  <a:pt x="3798742" y="6704541"/>
                  <a:pt x="3789782" y="6707527"/>
                  <a:pt x="3771864" y="6707527"/>
                </a:cubicBezTo>
                <a:lnTo>
                  <a:pt x="3762904" y="6698569"/>
                </a:lnTo>
                <a:cubicBezTo>
                  <a:pt x="3768877" y="6692596"/>
                  <a:pt x="3776343" y="6689609"/>
                  <a:pt x="3785303" y="6689609"/>
                </a:cubicBezTo>
                <a:close/>
                <a:moveTo>
                  <a:pt x="3592677" y="6689609"/>
                </a:moveTo>
                <a:cubicBezTo>
                  <a:pt x="3580731" y="6689609"/>
                  <a:pt x="3577745" y="6695583"/>
                  <a:pt x="3583718" y="6707527"/>
                </a:cubicBezTo>
                <a:cubicBezTo>
                  <a:pt x="3583718" y="6707527"/>
                  <a:pt x="3586705" y="6707527"/>
                  <a:pt x="3592677" y="6707527"/>
                </a:cubicBezTo>
                <a:cubicBezTo>
                  <a:pt x="3598650" y="6707527"/>
                  <a:pt x="3601637" y="6704541"/>
                  <a:pt x="3601637" y="6698569"/>
                </a:cubicBezTo>
                <a:cubicBezTo>
                  <a:pt x="3601637" y="6692596"/>
                  <a:pt x="3598650" y="6689609"/>
                  <a:pt x="3592677" y="6689609"/>
                </a:cubicBezTo>
                <a:close/>
                <a:moveTo>
                  <a:pt x="3341817" y="6689609"/>
                </a:moveTo>
                <a:lnTo>
                  <a:pt x="3350776" y="6698569"/>
                </a:lnTo>
                <a:lnTo>
                  <a:pt x="3368695" y="6707527"/>
                </a:lnTo>
                <a:lnTo>
                  <a:pt x="3350776" y="6707527"/>
                </a:lnTo>
                <a:cubicBezTo>
                  <a:pt x="3350776" y="6707527"/>
                  <a:pt x="3349283" y="6709020"/>
                  <a:pt x="3346297" y="6712007"/>
                </a:cubicBezTo>
                <a:cubicBezTo>
                  <a:pt x="3343310" y="6714993"/>
                  <a:pt x="3341817" y="6716486"/>
                  <a:pt x="3341817" y="6716486"/>
                </a:cubicBezTo>
                <a:cubicBezTo>
                  <a:pt x="3335844" y="6716486"/>
                  <a:pt x="3329871" y="6716486"/>
                  <a:pt x="3323898" y="6716486"/>
                </a:cubicBezTo>
                <a:lnTo>
                  <a:pt x="3305980" y="6707527"/>
                </a:lnTo>
                <a:cubicBezTo>
                  <a:pt x="3305980" y="6701554"/>
                  <a:pt x="3308967" y="6698569"/>
                  <a:pt x="3314940" y="6698569"/>
                </a:cubicBezTo>
                <a:cubicBezTo>
                  <a:pt x="3314940" y="6704541"/>
                  <a:pt x="3316432" y="6706034"/>
                  <a:pt x="3319420" y="6703047"/>
                </a:cubicBezTo>
                <a:cubicBezTo>
                  <a:pt x="3322405" y="6700061"/>
                  <a:pt x="3326885" y="6698569"/>
                  <a:pt x="3332858" y="6698569"/>
                </a:cubicBezTo>
                <a:close/>
                <a:moveTo>
                  <a:pt x="3073038" y="6689609"/>
                </a:moveTo>
                <a:cubicBezTo>
                  <a:pt x="3079011" y="6689609"/>
                  <a:pt x="3081997" y="6691101"/>
                  <a:pt x="3081997" y="6694089"/>
                </a:cubicBezTo>
                <a:cubicBezTo>
                  <a:pt x="3081997" y="6697076"/>
                  <a:pt x="3086477" y="6700061"/>
                  <a:pt x="3095436" y="6703047"/>
                </a:cubicBezTo>
                <a:cubicBezTo>
                  <a:pt x="3104396" y="6706034"/>
                  <a:pt x="3105889" y="6707527"/>
                  <a:pt x="3099916" y="6707527"/>
                </a:cubicBezTo>
                <a:cubicBezTo>
                  <a:pt x="3087970" y="6713500"/>
                  <a:pt x="3079011" y="6713500"/>
                  <a:pt x="3073038" y="6707527"/>
                </a:cubicBezTo>
                <a:cubicBezTo>
                  <a:pt x="3049147" y="6701554"/>
                  <a:pt x="3049147" y="6695583"/>
                  <a:pt x="3073038" y="6689609"/>
                </a:cubicBezTo>
                <a:close/>
                <a:moveTo>
                  <a:pt x="3019282" y="6689609"/>
                </a:moveTo>
                <a:cubicBezTo>
                  <a:pt x="3019282" y="6689609"/>
                  <a:pt x="3023762" y="6689609"/>
                  <a:pt x="3032722" y="6689609"/>
                </a:cubicBezTo>
                <a:cubicBezTo>
                  <a:pt x="3041681" y="6689609"/>
                  <a:pt x="3046161" y="6689609"/>
                  <a:pt x="3046161" y="6689609"/>
                </a:cubicBezTo>
                <a:cubicBezTo>
                  <a:pt x="3046161" y="6695583"/>
                  <a:pt x="3046161" y="6698569"/>
                  <a:pt x="3046161" y="6698569"/>
                </a:cubicBezTo>
                <a:cubicBezTo>
                  <a:pt x="3046161" y="6698569"/>
                  <a:pt x="3043174" y="6698569"/>
                  <a:pt x="3037201" y="6698569"/>
                </a:cubicBezTo>
                <a:cubicBezTo>
                  <a:pt x="3031229" y="6698569"/>
                  <a:pt x="3029735" y="6701554"/>
                  <a:pt x="3032722" y="6707527"/>
                </a:cubicBezTo>
                <a:cubicBezTo>
                  <a:pt x="3035708" y="6713500"/>
                  <a:pt x="3032722" y="6716486"/>
                  <a:pt x="3023762" y="6716486"/>
                </a:cubicBezTo>
                <a:cubicBezTo>
                  <a:pt x="3014803" y="6716486"/>
                  <a:pt x="3010323" y="6710514"/>
                  <a:pt x="3010323" y="6698569"/>
                </a:cubicBezTo>
                <a:close/>
                <a:moveTo>
                  <a:pt x="4274705" y="6687369"/>
                </a:moveTo>
                <a:cubicBezTo>
                  <a:pt x="4276944" y="6687369"/>
                  <a:pt x="4279557" y="6688116"/>
                  <a:pt x="4282544" y="6689609"/>
                </a:cubicBezTo>
                <a:cubicBezTo>
                  <a:pt x="4288517" y="6695583"/>
                  <a:pt x="4291503" y="6698569"/>
                  <a:pt x="4291503" y="6698569"/>
                </a:cubicBezTo>
                <a:cubicBezTo>
                  <a:pt x="4285530" y="6698569"/>
                  <a:pt x="4282544" y="6700061"/>
                  <a:pt x="4282544" y="6703047"/>
                </a:cubicBezTo>
                <a:cubicBezTo>
                  <a:pt x="4282544" y="6706034"/>
                  <a:pt x="4282544" y="6710514"/>
                  <a:pt x="4282544" y="6716486"/>
                </a:cubicBezTo>
                <a:lnTo>
                  <a:pt x="4273584" y="6716486"/>
                </a:lnTo>
                <a:cubicBezTo>
                  <a:pt x="4267611" y="6716486"/>
                  <a:pt x="4264625" y="6713500"/>
                  <a:pt x="4264625" y="6707527"/>
                </a:cubicBezTo>
                <a:cubicBezTo>
                  <a:pt x="4264625" y="6694089"/>
                  <a:pt x="4267985" y="6687369"/>
                  <a:pt x="4274705" y="6687369"/>
                </a:cubicBezTo>
                <a:close/>
                <a:moveTo>
                  <a:pt x="5133676" y="6680650"/>
                </a:moveTo>
                <a:lnTo>
                  <a:pt x="5142636" y="6680650"/>
                </a:lnTo>
                <a:lnTo>
                  <a:pt x="5142636" y="6689609"/>
                </a:lnTo>
                <a:cubicBezTo>
                  <a:pt x="5136662" y="6689609"/>
                  <a:pt x="5133676" y="6686623"/>
                  <a:pt x="5133676" y="6680650"/>
                </a:cubicBezTo>
                <a:close/>
                <a:moveTo>
                  <a:pt x="3960009" y="6680650"/>
                </a:moveTo>
                <a:lnTo>
                  <a:pt x="3960009" y="6689609"/>
                </a:lnTo>
                <a:cubicBezTo>
                  <a:pt x="3942090" y="6695583"/>
                  <a:pt x="3933131" y="6695583"/>
                  <a:pt x="3933131" y="6689609"/>
                </a:cubicBezTo>
                <a:close/>
                <a:moveTo>
                  <a:pt x="3485166" y="6680650"/>
                </a:moveTo>
                <a:cubicBezTo>
                  <a:pt x="3479194" y="6680650"/>
                  <a:pt x="3479194" y="6683636"/>
                  <a:pt x="3485166" y="6689609"/>
                </a:cubicBezTo>
                <a:cubicBezTo>
                  <a:pt x="3497112" y="6695583"/>
                  <a:pt x="3506071" y="6695583"/>
                  <a:pt x="3512044" y="6689609"/>
                </a:cubicBezTo>
                <a:close/>
                <a:moveTo>
                  <a:pt x="4291503" y="6671690"/>
                </a:moveTo>
                <a:cubicBezTo>
                  <a:pt x="4303449" y="6671690"/>
                  <a:pt x="4312407" y="6674677"/>
                  <a:pt x="4318380" y="6680650"/>
                </a:cubicBezTo>
                <a:cubicBezTo>
                  <a:pt x="4324353" y="6686623"/>
                  <a:pt x="4333313" y="6689609"/>
                  <a:pt x="4345259" y="6689609"/>
                </a:cubicBezTo>
                <a:lnTo>
                  <a:pt x="4345259" y="6698569"/>
                </a:lnTo>
                <a:cubicBezTo>
                  <a:pt x="4339286" y="6704541"/>
                  <a:pt x="4334806" y="6706034"/>
                  <a:pt x="4331820" y="6703047"/>
                </a:cubicBezTo>
                <a:cubicBezTo>
                  <a:pt x="4328833" y="6700061"/>
                  <a:pt x="4324353" y="6698569"/>
                  <a:pt x="4318380" y="6698569"/>
                </a:cubicBezTo>
                <a:cubicBezTo>
                  <a:pt x="4312407" y="6698569"/>
                  <a:pt x="4307929" y="6697076"/>
                  <a:pt x="4304941" y="6694089"/>
                </a:cubicBezTo>
                <a:cubicBezTo>
                  <a:pt x="4301956" y="6691101"/>
                  <a:pt x="4300463" y="6689609"/>
                  <a:pt x="4300463" y="6689609"/>
                </a:cubicBezTo>
                <a:cubicBezTo>
                  <a:pt x="4306436" y="6683636"/>
                  <a:pt x="4303449" y="6680650"/>
                  <a:pt x="4291503" y="6680650"/>
                </a:cubicBezTo>
                <a:lnTo>
                  <a:pt x="4273584" y="6680650"/>
                </a:lnTo>
                <a:close/>
                <a:moveTo>
                  <a:pt x="4112317" y="6671690"/>
                </a:moveTo>
                <a:cubicBezTo>
                  <a:pt x="4118290" y="6671690"/>
                  <a:pt x="4121276" y="6674677"/>
                  <a:pt x="4121276" y="6680650"/>
                </a:cubicBezTo>
                <a:cubicBezTo>
                  <a:pt x="4121276" y="6686623"/>
                  <a:pt x="4119783" y="6689609"/>
                  <a:pt x="4116797" y="6689609"/>
                </a:cubicBezTo>
                <a:cubicBezTo>
                  <a:pt x="4113810" y="6689609"/>
                  <a:pt x="4112317" y="6689609"/>
                  <a:pt x="4112317" y="6689609"/>
                </a:cubicBezTo>
                <a:cubicBezTo>
                  <a:pt x="4100371" y="6689609"/>
                  <a:pt x="4094398" y="6686623"/>
                  <a:pt x="4094398" y="6680650"/>
                </a:cubicBezTo>
                <a:cubicBezTo>
                  <a:pt x="4094398" y="6680650"/>
                  <a:pt x="4095892" y="6679157"/>
                  <a:pt x="4098878" y="6676170"/>
                </a:cubicBezTo>
                <a:cubicBezTo>
                  <a:pt x="4101864" y="6673184"/>
                  <a:pt x="4106344" y="6671690"/>
                  <a:pt x="4112317" y="6671690"/>
                </a:cubicBezTo>
                <a:close/>
                <a:moveTo>
                  <a:pt x="3323898" y="6671690"/>
                </a:moveTo>
                <a:cubicBezTo>
                  <a:pt x="3329871" y="6671690"/>
                  <a:pt x="3332858" y="6674677"/>
                  <a:pt x="3332858" y="6680650"/>
                </a:cubicBezTo>
                <a:lnTo>
                  <a:pt x="3323898" y="6680650"/>
                </a:lnTo>
                <a:lnTo>
                  <a:pt x="3305980" y="6680650"/>
                </a:lnTo>
                <a:close/>
                <a:moveTo>
                  <a:pt x="2992404" y="6671690"/>
                </a:moveTo>
                <a:lnTo>
                  <a:pt x="3010323" y="6680650"/>
                </a:lnTo>
                <a:lnTo>
                  <a:pt x="2992404" y="6689609"/>
                </a:lnTo>
                <a:cubicBezTo>
                  <a:pt x="2992404" y="6689609"/>
                  <a:pt x="2990911" y="6688116"/>
                  <a:pt x="2987926" y="6685129"/>
                </a:cubicBezTo>
                <a:cubicBezTo>
                  <a:pt x="2984939" y="6682143"/>
                  <a:pt x="2983446" y="6680650"/>
                  <a:pt x="2983446" y="6680650"/>
                </a:cubicBezTo>
                <a:cubicBezTo>
                  <a:pt x="2983446" y="6674677"/>
                  <a:pt x="2986431" y="6671690"/>
                  <a:pt x="2992404" y="6671690"/>
                </a:cubicBezTo>
                <a:close/>
                <a:moveTo>
                  <a:pt x="3825619" y="6657131"/>
                </a:moveTo>
                <a:cubicBezTo>
                  <a:pt x="3821139" y="6657879"/>
                  <a:pt x="3816660" y="6659745"/>
                  <a:pt x="3812180" y="6662731"/>
                </a:cubicBezTo>
                <a:cubicBezTo>
                  <a:pt x="3803220" y="6668704"/>
                  <a:pt x="3795755" y="6668704"/>
                  <a:pt x="3789782" y="6662731"/>
                </a:cubicBezTo>
                <a:lnTo>
                  <a:pt x="3771864" y="6671690"/>
                </a:lnTo>
                <a:lnTo>
                  <a:pt x="3771864" y="6680650"/>
                </a:lnTo>
                <a:cubicBezTo>
                  <a:pt x="3765891" y="6686623"/>
                  <a:pt x="3758424" y="6686623"/>
                  <a:pt x="3749465" y="6680650"/>
                </a:cubicBezTo>
                <a:cubicBezTo>
                  <a:pt x="3740506" y="6674677"/>
                  <a:pt x="3734533" y="6673184"/>
                  <a:pt x="3731546" y="6676170"/>
                </a:cubicBezTo>
                <a:cubicBezTo>
                  <a:pt x="3728560" y="6679157"/>
                  <a:pt x="3725573" y="6679157"/>
                  <a:pt x="3722588" y="6676170"/>
                </a:cubicBezTo>
                <a:cubicBezTo>
                  <a:pt x="3719600" y="6673184"/>
                  <a:pt x="3716615" y="6673184"/>
                  <a:pt x="3713628" y="6676170"/>
                </a:cubicBezTo>
                <a:cubicBezTo>
                  <a:pt x="3710642" y="6679157"/>
                  <a:pt x="3709149" y="6683636"/>
                  <a:pt x="3709149" y="6689609"/>
                </a:cubicBezTo>
                <a:lnTo>
                  <a:pt x="3700189" y="6698569"/>
                </a:lnTo>
                <a:lnTo>
                  <a:pt x="3700189" y="6716486"/>
                </a:lnTo>
                <a:cubicBezTo>
                  <a:pt x="3706162" y="6716486"/>
                  <a:pt x="3710642" y="6714993"/>
                  <a:pt x="3713628" y="6712007"/>
                </a:cubicBezTo>
                <a:cubicBezTo>
                  <a:pt x="3716615" y="6709020"/>
                  <a:pt x="3725573" y="6709020"/>
                  <a:pt x="3740506" y="6712007"/>
                </a:cubicBezTo>
                <a:cubicBezTo>
                  <a:pt x="3755438" y="6714993"/>
                  <a:pt x="3765891" y="6719473"/>
                  <a:pt x="3771864" y="6725446"/>
                </a:cubicBezTo>
                <a:cubicBezTo>
                  <a:pt x="3777836" y="6725446"/>
                  <a:pt x="3780823" y="6725446"/>
                  <a:pt x="3780823" y="6725446"/>
                </a:cubicBezTo>
                <a:lnTo>
                  <a:pt x="3798742" y="6716486"/>
                </a:lnTo>
                <a:cubicBezTo>
                  <a:pt x="3798742" y="6716486"/>
                  <a:pt x="3798742" y="6719473"/>
                  <a:pt x="3798742" y="6725446"/>
                </a:cubicBezTo>
                <a:cubicBezTo>
                  <a:pt x="3798742" y="6725446"/>
                  <a:pt x="3804715" y="6725446"/>
                  <a:pt x="3816660" y="6725446"/>
                </a:cubicBezTo>
                <a:cubicBezTo>
                  <a:pt x="3822633" y="6725446"/>
                  <a:pt x="3825619" y="6725446"/>
                  <a:pt x="3825619" y="6725446"/>
                </a:cubicBezTo>
                <a:lnTo>
                  <a:pt x="3879374" y="6725446"/>
                </a:lnTo>
                <a:cubicBezTo>
                  <a:pt x="3879374" y="6713500"/>
                  <a:pt x="3876389" y="6704541"/>
                  <a:pt x="3870416" y="6698569"/>
                </a:cubicBezTo>
                <a:lnTo>
                  <a:pt x="3861457" y="6707527"/>
                </a:lnTo>
                <a:cubicBezTo>
                  <a:pt x="3861457" y="6713500"/>
                  <a:pt x="3861457" y="6716486"/>
                  <a:pt x="3861457" y="6716486"/>
                </a:cubicBezTo>
                <a:cubicBezTo>
                  <a:pt x="3855484" y="6716486"/>
                  <a:pt x="3852497" y="6716486"/>
                  <a:pt x="3852497" y="6716486"/>
                </a:cubicBezTo>
                <a:cubicBezTo>
                  <a:pt x="3852497" y="6716486"/>
                  <a:pt x="3852497" y="6714993"/>
                  <a:pt x="3852497" y="6712007"/>
                </a:cubicBezTo>
                <a:cubicBezTo>
                  <a:pt x="3852497" y="6709020"/>
                  <a:pt x="3851004" y="6707527"/>
                  <a:pt x="3848018" y="6707527"/>
                </a:cubicBezTo>
                <a:cubicBezTo>
                  <a:pt x="3845031" y="6707527"/>
                  <a:pt x="3840551" y="6704541"/>
                  <a:pt x="3834578" y="6698569"/>
                </a:cubicBezTo>
                <a:lnTo>
                  <a:pt x="3825619" y="6689609"/>
                </a:lnTo>
                <a:cubicBezTo>
                  <a:pt x="3843538" y="6689609"/>
                  <a:pt x="3852497" y="6683636"/>
                  <a:pt x="3852497" y="6671690"/>
                </a:cubicBezTo>
                <a:cubicBezTo>
                  <a:pt x="3852497" y="6665718"/>
                  <a:pt x="3848018" y="6661238"/>
                  <a:pt x="3839058" y="6658252"/>
                </a:cubicBezTo>
                <a:cubicBezTo>
                  <a:pt x="3834578" y="6656758"/>
                  <a:pt x="3830099" y="6656386"/>
                  <a:pt x="3825619" y="6657131"/>
                </a:cubicBezTo>
                <a:close/>
                <a:moveTo>
                  <a:pt x="4551323" y="6653772"/>
                </a:moveTo>
                <a:cubicBezTo>
                  <a:pt x="4557295" y="6653772"/>
                  <a:pt x="4560281" y="6656758"/>
                  <a:pt x="4560281" y="6662731"/>
                </a:cubicBezTo>
                <a:lnTo>
                  <a:pt x="4551323" y="6662731"/>
                </a:lnTo>
                <a:lnTo>
                  <a:pt x="4542364" y="6662731"/>
                </a:lnTo>
                <a:close/>
                <a:moveTo>
                  <a:pt x="4390056" y="6653772"/>
                </a:moveTo>
                <a:cubicBezTo>
                  <a:pt x="4402000" y="6653772"/>
                  <a:pt x="4407974" y="6656758"/>
                  <a:pt x="4407974" y="6662731"/>
                </a:cubicBezTo>
                <a:lnTo>
                  <a:pt x="4416933" y="6680650"/>
                </a:lnTo>
                <a:cubicBezTo>
                  <a:pt x="4434852" y="6686623"/>
                  <a:pt x="4440825" y="6691101"/>
                  <a:pt x="4434852" y="6694089"/>
                </a:cubicBezTo>
                <a:cubicBezTo>
                  <a:pt x="4428879" y="6697076"/>
                  <a:pt x="4418426" y="6698569"/>
                  <a:pt x="4403494" y="6698569"/>
                </a:cubicBezTo>
                <a:cubicBezTo>
                  <a:pt x="4388561" y="6698569"/>
                  <a:pt x="4381096" y="6695583"/>
                  <a:pt x="4381096" y="6689609"/>
                </a:cubicBezTo>
                <a:cubicBezTo>
                  <a:pt x="4381096" y="6683636"/>
                  <a:pt x="4379603" y="6679157"/>
                  <a:pt x="4376617" y="6676170"/>
                </a:cubicBezTo>
                <a:cubicBezTo>
                  <a:pt x="4373630" y="6673184"/>
                  <a:pt x="4372137" y="6668704"/>
                  <a:pt x="4372137" y="6662731"/>
                </a:cubicBezTo>
                <a:cubicBezTo>
                  <a:pt x="4372137" y="6656758"/>
                  <a:pt x="4378110" y="6653772"/>
                  <a:pt x="4390056" y="6653772"/>
                </a:cubicBezTo>
                <a:close/>
                <a:moveTo>
                  <a:pt x="3297021" y="6653772"/>
                </a:moveTo>
                <a:cubicBezTo>
                  <a:pt x="3302994" y="6653772"/>
                  <a:pt x="3307472" y="6653772"/>
                  <a:pt x="3310460" y="6653772"/>
                </a:cubicBezTo>
                <a:cubicBezTo>
                  <a:pt x="3313447" y="6653772"/>
                  <a:pt x="3314940" y="6656758"/>
                  <a:pt x="3314940" y="6662731"/>
                </a:cubicBezTo>
                <a:cubicBezTo>
                  <a:pt x="3314940" y="6668704"/>
                  <a:pt x="3308967" y="6668704"/>
                  <a:pt x="3297021" y="6662731"/>
                </a:cubicBezTo>
                <a:close/>
                <a:moveTo>
                  <a:pt x="4449970" y="6650972"/>
                </a:moveTo>
                <a:cubicBezTo>
                  <a:pt x="4453331" y="6651346"/>
                  <a:pt x="4457250" y="6652279"/>
                  <a:pt x="4461730" y="6653772"/>
                </a:cubicBezTo>
                <a:cubicBezTo>
                  <a:pt x="4461730" y="6659745"/>
                  <a:pt x="4458744" y="6665718"/>
                  <a:pt x="4452771" y="6671690"/>
                </a:cubicBezTo>
                <a:lnTo>
                  <a:pt x="4434852" y="6662731"/>
                </a:lnTo>
                <a:cubicBezTo>
                  <a:pt x="4434852" y="6653772"/>
                  <a:pt x="4439892" y="6649852"/>
                  <a:pt x="4449970" y="6650972"/>
                </a:cubicBezTo>
                <a:close/>
                <a:moveTo>
                  <a:pt x="2513082" y="6649292"/>
                </a:moveTo>
                <a:cubicBezTo>
                  <a:pt x="2516068" y="6649292"/>
                  <a:pt x="2520548" y="6650786"/>
                  <a:pt x="2526521" y="6653772"/>
                </a:cubicBezTo>
                <a:lnTo>
                  <a:pt x="2526521" y="6662731"/>
                </a:lnTo>
                <a:cubicBezTo>
                  <a:pt x="2514575" y="6662731"/>
                  <a:pt x="2508602" y="6659745"/>
                  <a:pt x="2508602" y="6653772"/>
                </a:cubicBezTo>
                <a:cubicBezTo>
                  <a:pt x="2508602" y="6650786"/>
                  <a:pt x="2510096" y="6649292"/>
                  <a:pt x="2513082" y="6649292"/>
                </a:cubicBezTo>
                <a:close/>
                <a:moveTo>
                  <a:pt x="5339740" y="6644812"/>
                </a:moveTo>
                <a:lnTo>
                  <a:pt x="5339740" y="6662731"/>
                </a:lnTo>
                <a:cubicBezTo>
                  <a:pt x="5339740" y="6668704"/>
                  <a:pt x="5339740" y="6674677"/>
                  <a:pt x="5339740" y="6680650"/>
                </a:cubicBezTo>
                <a:cubicBezTo>
                  <a:pt x="5339740" y="6680650"/>
                  <a:pt x="5339740" y="6682143"/>
                  <a:pt x="5339740" y="6685129"/>
                </a:cubicBezTo>
                <a:cubicBezTo>
                  <a:pt x="5339740" y="6688116"/>
                  <a:pt x="5336754" y="6689609"/>
                  <a:pt x="5330780" y="6689609"/>
                </a:cubicBezTo>
                <a:cubicBezTo>
                  <a:pt x="5324808" y="6689609"/>
                  <a:pt x="5324808" y="6683636"/>
                  <a:pt x="5330780" y="6671690"/>
                </a:cubicBezTo>
                <a:cubicBezTo>
                  <a:pt x="5330780" y="6653772"/>
                  <a:pt x="5333766" y="6644812"/>
                  <a:pt x="5339740" y="6644812"/>
                </a:cubicBezTo>
                <a:close/>
                <a:moveTo>
                  <a:pt x="4820101" y="6644812"/>
                </a:moveTo>
                <a:cubicBezTo>
                  <a:pt x="4832047" y="6644812"/>
                  <a:pt x="4838020" y="6647799"/>
                  <a:pt x="4838020" y="6653772"/>
                </a:cubicBezTo>
                <a:cubicBezTo>
                  <a:pt x="4843992" y="6653772"/>
                  <a:pt x="4848472" y="6655265"/>
                  <a:pt x="4851458" y="6658252"/>
                </a:cubicBezTo>
                <a:cubicBezTo>
                  <a:pt x="4854446" y="6661238"/>
                  <a:pt x="4858924" y="6662731"/>
                  <a:pt x="4864898" y="6662731"/>
                </a:cubicBezTo>
                <a:cubicBezTo>
                  <a:pt x="4876844" y="6662731"/>
                  <a:pt x="4882816" y="6665718"/>
                  <a:pt x="4882816" y="6671690"/>
                </a:cubicBezTo>
                <a:lnTo>
                  <a:pt x="4873858" y="6689609"/>
                </a:lnTo>
                <a:cubicBezTo>
                  <a:pt x="4873858" y="6689609"/>
                  <a:pt x="4873858" y="6686623"/>
                  <a:pt x="4873858" y="6680650"/>
                </a:cubicBezTo>
                <a:cubicBezTo>
                  <a:pt x="4873858" y="6674677"/>
                  <a:pt x="4867884" y="6671690"/>
                  <a:pt x="4855938" y="6671690"/>
                </a:cubicBezTo>
                <a:lnTo>
                  <a:pt x="4820101" y="6671690"/>
                </a:lnTo>
                <a:cubicBezTo>
                  <a:pt x="4802182" y="6671690"/>
                  <a:pt x="4793224" y="6671690"/>
                  <a:pt x="4793224" y="6671690"/>
                </a:cubicBezTo>
                <a:cubicBezTo>
                  <a:pt x="4787251" y="6671690"/>
                  <a:pt x="4781278" y="6671690"/>
                  <a:pt x="4775305" y="6671690"/>
                </a:cubicBezTo>
                <a:cubicBezTo>
                  <a:pt x="4769332" y="6653772"/>
                  <a:pt x="4775305" y="6647799"/>
                  <a:pt x="4793224" y="6653772"/>
                </a:cubicBezTo>
                <a:close/>
                <a:moveTo>
                  <a:pt x="3198469" y="6644812"/>
                </a:moveTo>
                <a:cubicBezTo>
                  <a:pt x="3210415" y="6650785"/>
                  <a:pt x="3225347" y="6650785"/>
                  <a:pt x="3243265" y="6644812"/>
                </a:cubicBezTo>
                <a:lnTo>
                  <a:pt x="3279102" y="6662731"/>
                </a:lnTo>
                <a:cubicBezTo>
                  <a:pt x="3285075" y="6668704"/>
                  <a:pt x="3285075" y="6673184"/>
                  <a:pt x="3279102" y="6676170"/>
                </a:cubicBezTo>
                <a:cubicBezTo>
                  <a:pt x="3273129" y="6679157"/>
                  <a:pt x="3267156" y="6677664"/>
                  <a:pt x="3261183" y="6671690"/>
                </a:cubicBezTo>
                <a:cubicBezTo>
                  <a:pt x="3261183" y="6665718"/>
                  <a:pt x="3259690" y="6662731"/>
                  <a:pt x="3256704" y="6662731"/>
                </a:cubicBezTo>
                <a:cubicBezTo>
                  <a:pt x="3253717" y="6662731"/>
                  <a:pt x="3249237" y="6662731"/>
                  <a:pt x="3243265" y="6662731"/>
                </a:cubicBezTo>
                <a:cubicBezTo>
                  <a:pt x="3207428" y="6656758"/>
                  <a:pt x="3189509" y="6659745"/>
                  <a:pt x="3189509" y="6671690"/>
                </a:cubicBezTo>
                <a:cubicBezTo>
                  <a:pt x="3189509" y="6671690"/>
                  <a:pt x="3196976" y="6674677"/>
                  <a:pt x="3211908" y="6680650"/>
                </a:cubicBezTo>
                <a:cubicBezTo>
                  <a:pt x="3226840" y="6686623"/>
                  <a:pt x="3234305" y="6686623"/>
                  <a:pt x="3234305" y="6680650"/>
                </a:cubicBezTo>
                <a:lnTo>
                  <a:pt x="3243265" y="6689609"/>
                </a:lnTo>
                <a:lnTo>
                  <a:pt x="3252224" y="6689609"/>
                </a:lnTo>
                <a:cubicBezTo>
                  <a:pt x="3258197" y="6689609"/>
                  <a:pt x="3261183" y="6692596"/>
                  <a:pt x="3261183" y="6698569"/>
                </a:cubicBezTo>
                <a:lnTo>
                  <a:pt x="3252224" y="6707527"/>
                </a:lnTo>
                <a:cubicBezTo>
                  <a:pt x="3240278" y="6701554"/>
                  <a:pt x="3228332" y="6698569"/>
                  <a:pt x="3216387" y="6698569"/>
                </a:cubicBezTo>
                <a:lnTo>
                  <a:pt x="3180550" y="6680650"/>
                </a:lnTo>
                <a:lnTo>
                  <a:pt x="3171590" y="6689609"/>
                </a:lnTo>
                <a:lnTo>
                  <a:pt x="3162631" y="6680650"/>
                </a:lnTo>
                <a:cubicBezTo>
                  <a:pt x="3150685" y="6674677"/>
                  <a:pt x="3144713" y="6671690"/>
                  <a:pt x="3144713" y="6671690"/>
                </a:cubicBezTo>
                <a:cubicBezTo>
                  <a:pt x="3138740" y="6671690"/>
                  <a:pt x="3135754" y="6671690"/>
                  <a:pt x="3135754" y="6671690"/>
                </a:cubicBezTo>
                <a:cubicBezTo>
                  <a:pt x="3135754" y="6671690"/>
                  <a:pt x="3135754" y="6668704"/>
                  <a:pt x="3135754" y="6662731"/>
                </a:cubicBezTo>
                <a:cubicBezTo>
                  <a:pt x="3141725" y="6662731"/>
                  <a:pt x="3150685" y="6662731"/>
                  <a:pt x="3162631" y="6662731"/>
                </a:cubicBezTo>
                <a:cubicBezTo>
                  <a:pt x="3174577" y="6662731"/>
                  <a:pt x="3180550" y="6659745"/>
                  <a:pt x="3180550" y="6653772"/>
                </a:cubicBezTo>
                <a:cubicBezTo>
                  <a:pt x="3180550" y="6653772"/>
                  <a:pt x="3182043" y="6652279"/>
                  <a:pt x="3185029" y="6649292"/>
                </a:cubicBezTo>
                <a:cubicBezTo>
                  <a:pt x="3188016" y="6646305"/>
                  <a:pt x="3192496" y="6644812"/>
                  <a:pt x="3198469" y="6644812"/>
                </a:cubicBezTo>
                <a:close/>
                <a:moveTo>
                  <a:pt x="3023762" y="6644812"/>
                </a:moveTo>
                <a:cubicBezTo>
                  <a:pt x="3020775" y="6644812"/>
                  <a:pt x="3019282" y="6647799"/>
                  <a:pt x="3019282" y="6653772"/>
                </a:cubicBezTo>
                <a:cubicBezTo>
                  <a:pt x="3019282" y="6659745"/>
                  <a:pt x="3022269" y="6662731"/>
                  <a:pt x="3028242" y="6662731"/>
                </a:cubicBezTo>
                <a:cubicBezTo>
                  <a:pt x="3034215" y="6662731"/>
                  <a:pt x="3035708" y="6659745"/>
                  <a:pt x="3032722" y="6653772"/>
                </a:cubicBezTo>
                <a:cubicBezTo>
                  <a:pt x="3029735" y="6647799"/>
                  <a:pt x="3026749" y="6644812"/>
                  <a:pt x="3023762" y="6644812"/>
                </a:cubicBezTo>
                <a:close/>
                <a:moveTo>
                  <a:pt x="2741545" y="6644812"/>
                </a:moveTo>
                <a:lnTo>
                  <a:pt x="2750503" y="6644812"/>
                </a:lnTo>
                <a:lnTo>
                  <a:pt x="2759463" y="6644812"/>
                </a:lnTo>
                <a:cubicBezTo>
                  <a:pt x="2759463" y="6650785"/>
                  <a:pt x="2757970" y="6653772"/>
                  <a:pt x="2754983" y="6653772"/>
                </a:cubicBezTo>
                <a:cubicBezTo>
                  <a:pt x="2751996" y="6653772"/>
                  <a:pt x="2747517" y="6650785"/>
                  <a:pt x="2741545" y="6644812"/>
                </a:cubicBezTo>
                <a:close/>
                <a:moveTo>
                  <a:pt x="2139031" y="6638093"/>
                </a:moveTo>
                <a:cubicBezTo>
                  <a:pt x="2140525" y="6638093"/>
                  <a:pt x="2141272" y="6638840"/>
                  <a:pt x="2141272" y="6640333"/>
                </a:cubicBezTo>
                <a:cubicBezTo>
                  <a:pt x="2141272" y="6643319"/>
                  <a:pt x="2141272" y="6646305"/>
                  <a:pt x="2141272" y="6649292"/>
                </a:cubicBezTo>
                <a:cubicBezTo>
                  <a:pt x="2141272" y="6652279"/>
                  <a:pt x="2139778" y="6653772"/>
                  <a:pt x="2136792" y="6653772"/>
                </a:cubicBezTo>
                <a:cubicBezTo>
                  <a:pt x="2133806" y="6653772"/>
                  <a:pt x="2130819" y="6652279"/>
                  <a:pt x="2127833" y="6649292"/>
                </a:cubicBezTo>
                <a:cubicBezTo>
                  <a:pt x="2124846" y="6646305"/>
                  <a:pt x="2126339" y="6643319"/>
                  <a:pt x="2132312" y="6640333"/>
                </a:cubicBezTo>
                <a:cubicBezTo>
                  <a:pt x="2135299" y="6638840"/>
                  <a:pt x="2137538" y="6638093"/>
                  <a:pt x="2139031" y="6638093"/>
                </a:cubicBezTo>
                <a:close/>
                <a:moveTo>
                  <a:pt x="3977927" y="6635853"/>
                </a:moveTo>
                <a:cubicBezTo>
                  <a:pt x="3977927" y="6635853"/>
                  <a:pt x="3977927" y="6638840"/>
                  <a:pt x="3977927" y="6644812"/>
                </a:cubicBezTo>
                <a:cubicBezTo>
                  <a:pt x="3983900" y="6656758"/>
                  <a:pt x="3992859" y="6661238"/>
                  <a:pt x="4004805" y="6658252"/>
                </a:cubicBezTo>
                <a:cubicBezTo>
                  <a:pt x="4016751" y="6655265"/>
                  <a:pt x="4021231" y="6652279"/>
                  <a:pt x="4018244" y="6649292"/>
                </a:cubicBezTo>
                <a:cubicBezTo>
                  <a:pt x="4015258" y="6646305"/>
                  <a:pt x="4016751" y="6644812"/>
                  <a:pt x="4022724" y="6644812"/>
                </a:cubicBezTo>
                <a:lnTo>
                  <a:pt x="4022724" y="6635853"/>
                </a:lnTo>
                <a:cubicBezTo>
                  <a:pt x="4022724" y="6635853"/>
                  <a:pt x="4013765" y="6635853"/>
                  <a:pt x="3995846" y="6635853"/>
                </a:cubicBezTo>
                <a:cubicBezTo>
                  <a:pt x="3983900" y="6635853"/>
                  <a:pt x="3977927" y="6635853"/>
                  <a:pt x="3977927" y="6635853"/>
                </a:cubicBezTo>
                <a:close/>
                <a:moveTo>
                  <a:pt x="3516523" y="6635853"/>
                </a:moveTo>
                <a:cubicBezTo>
                  <a:pt x="3513537" y="6635853"/>
                  <a:pt x="3512044" y="6638840"/>
                  <a:pt x="3512044" y="6644812"/>
                </a:cubicBezTo>
                <a:cubicBezTo>
                  <a:pt x="3512044" y="6644812"/>
                  <a:pt x="3513537" y="6644812"/>
                  <a:pt x="3516523" y="6644812"/>
                </a:cubicBezTo>
                <a:cubicBezTo>
                  <a:pt x="3519510" y="6644812"/>
                  <a:pt x="3521003" y="6643319"/>
                  <a:pt x="3521003" y="6640333"/>
                </a:cubicBezTo>
                <a:cubicBezTo>
                  <a:pt x="3521003" y="6637346"/>
                  <a:pt x="3521003" y="6635853"/>
                  <a:pt x="3521003" y="6635853"/>
                </a:cubicBezTo>
                <a:cubicBezTo>
                  <a:pt x="3521003" y="6635853"/>
                  <a:pt x="3519510" y="6635853"/>
                  <a:pt x="3516523" y="6635853"/>
                </a:cubicBezTo>
                <a:close/>
                <a:moveTo>
                  <a:pt x="2862495" y="6635853"/>
                </a:moveTo>
                <a:cubicBezTo>
                  <a:pt x="2865481" y="6635853"/>
                  <a:pt x="2866975" y="6637346"/>
                  <a:pt x="2866975" y="6640333"/>
                </a:cubicBezTo>
                <a:cubicBezTo>
                  <a:pt x="2866975" y="6643319"/>
                  <a:pt x="2863988" y="6644812"/>
                  <a:pt x="2858015" y="6644812"/>
                </a:cubicBezTo>
                <a:cubicBezTo>
                  <a:pt x="2858015" y="6638840"/>
                  <a:pt x="2859508" y="6635853"/>
                  <a:pt x="2862495" y="6635853"/>
                </a:cubicBezTo>
                <a:close/>
                <a:moveTo>
                  <a:pt x="3789782" y="6631373"/>
                </a:moveTo>
                <a:cubicBezTo>
                  <a:pt x="3786796" y="6631373"/>
                  <a:pt x="3783809" y="6632867"/>
                  <a:pt x="3780823" y="6635853"/>
                </a:cubicBezTo>
                <a:lnTo>
                  <a:pt x="3789782" y="6635853"/>
                </a:lnTo>
                <a:lnTo>
                  <a:pt x="3798742" y="6635853"/>
                </a:lnTo>
                <a:cubicBezTo>
                  <a:pt x="3795755" y="6632867"/>
                  <a:pt x="3792769" y="6631373"/>
                  <a:pt x="3789782" y="6631373"/>
                </a:cubicBezTo>
                <a:close/>
                <a:moveTo>
                  <a:pt x="3085638" y="6629974"/>
                </a:moveTo>
                <a:cubicBezTo>
                  <a:pt x="3088437" y="6630161"/>
                  <a:pt x="3091704" y="6630627"/>
                  <a:pt x="3095436" y="6631373"/>
                </a:cubicBezTo>
                <a:cubicBezTo>
                  <a:pt x="3110369" y="6634360"/>
                  <a:pt x="3117835" y="6637346"/>
                  <a:pt x="3117835" y="6640333"/>
                </a:cubicBezTo>
                <a:cubicBezTo>
                  <a:pt x="3117835" y="6643319"/>
                  <a:pt x="3117835" y="6647799"/>
                  <a:pt x="3117835" y="6653772"/>
                </a:cubicBezTo>
                <a:lnTo>
                  <a:pt x="3108875" y="6653772"/>
                </a:lnTo>
                <a:lnTo>
                  <a:pt x="3081997" y="6644812"/>
                </a:lnTo>
                <a:cubicBezTo>
                  <a:pt x="3076026" y="6644812"/>
                  <a:pt x="3073038" y="6644812"/>
                  <a:pt x="3073038" y="6644812"/>
                </a:cubicBezTo>
                <a:cubicBezTo>
                  <a:pt x="3073038" y="6644812"/>
                  <a:pt x="3073038" y="6641826"/>
                  <a:pt x="3073038" y="6635853"/>
                </a:cubicBezTo>
                <a:cubicBezTo>
                  <a:pt x="3073038" y="6631373"/>
                  <a:pt x="3077238" y="6629413"/>
                  <a:pt x="3085638" y="6629974"/>
                </a:cubicBezTo>
                <a:close/>
                <a:moveTo>
                  <a:pt x="4569241" y="6626894"/>
                </a:moveTo>
                <a:cubicBezTo>
                  <a:pt x="4575214" y="6626894"/>
                  <a:pt x="4578200" y="6626894"/>
                  <a:pt x="4578200" y="6626894"/>
                </a:cubicBezTo>
                <a:cubicBezTo>
                  <a:pt x="4578200" y="6626894"/>
                  <a:pt x="4578200" y="6629880"/>
                  <a:pt x="4578200" y="6635853"/>
                </a:cubicBezTo>
                <a:cubicBezTo>
                  <a:pt x="4578200" y="6635853"/>
                  <a:pt x="4575214" y="6635853"/>
                  <a:pt x="4569241" y="6635853"/>
                </a:cubicBezTo>
                <a:cubicBezTo>
                  <a:pt x="4569241" y="6629880"/>
                  <a:pt x="4569241" y="6626894"/>
                  <a:pt x="4569241" y="6626894"/>
                </a:cubicBezTo>
                <a:close/>
                <a:moveTo>
                  <a:pt x="3744985" y="6626894"/>
                </a:moveTo>
                <a:lnTo>
                  <a:pt x="3736026" y="6635853"/>
                </a:lnTo>
                <a:cubicBezTo>
                  <a:pt x="3736026" y="6641826"/>
                  <a:pt x="3739013" y="6641826"/>
                  <a:pt x="3744985" y="6635853"/>
                </a:cubicBezTo>
                <a:lnTo>
                  <a:pt x="3762904" y="6635853"/>
                </a:lnTo>
                <a:close/>
                <a:moveTo>
                  <a:pt x="3691230" y="6626894"/>
                </a:moveTo>
                <a:cubicBezTo>
                  <a:pt x="3685257" y="6626894"/>
                  <a:pt x="3682270" y="6628387"/>
                  <a:pt x="3682270" y="6631373"/>
                </a:cubicBezTo>
                <a:cubicBezTo>
                  <a:pt x="3682270" y="6634360"/>
                  <a:pt x="3682270" y="6635853"/>
                  <a:pt x="3682270" y="6635853"/>
                </a:cubicBezTo>
                <a:lnTo>
                  <a:pt x="3691230" y="6635853"/>
                </a:lnTo>
                <a:lnTo>
                  <a:pt x="3700189" y="6626894"/>
                </a:lnTo>
                <a:close/>
                <a:moveTo>
                  <a:pt x="3330058" y="6624094"/>
                </a:moveTo>
                <a:cubicBezTo>
                  <a:pt x="3333418" y="6624468"/>
                  <a:pt x="3337337" y="6625402"/>
                  <a:pt x="3341817" y="6626894"/>
                </a:cubicBezTo>
                <a:lnTo>
                  <a:pt x="3332858" y="6644812"/>
                </a:lnTo>
                <a:cubicBezTo>
                  <a:pt x="3320912" y="6644812"/>
                  <a:pt x="3314940" y="6641826"/>
                  <a:pt x="3314940" y="6635853"/>
                </a:cubicBezTo>
                <a:cubicBezTo>
                  <a:pt x="3314940" y="6626894"/>
                  <a:pt x="3319979" y="6622974"/>
                  <a:pt x="3330058" y="6624094"/>
                </a:cubicBezTo>
                <a:close/>
                <a:moveTo>
                  <a:pt x="5581640" y="6617934"/>
                </a:moveTo>
                <a:cubicBezTo>
                  <a:pt x="5587614" y="6623907"/>
                  <a:pt x="5589106" y="6628387"/>
                  <a:pt x="5586120" y="6631373"/>
                </a:cubicBezTo>
                <a:cubicBezTo>
                  <a:pt x="5583134" y="6634360"/>
                  <a:pt x="5578654" y="6632867"/>
                  <a:pt x="5572682" y="6626894"/>
                </a:cubicBezTo>
                <a:close/>
                <a:moveTo>
                  <a:pt x="5375577" y="6617934"/>
                </a:moveTo>
                <a:cubicBezTo>
                  <a:pt x="5381550" y="6617934"/>
                  <a:pt x="5384537" y="6619427"/>
                  <a:pt x="5384537" y="6622414"/>
                </a:cubicBezTo>
                <a:cubicBezTo>
                  <a:pt x="5384537" y="6625402"/>
                  <a:pt x="5381550" y="6626894"/>
                  <a:pt x="5375577" y="6626894"/>
                </a:cubicBezTo>
                <a:cubicBezTo>
                  <a:pt x="5369604" y="6626894"/>
                  <a:pt x="5366618" y="6625402"/>
                  <a:pt x="5366618" y="6622414"/>
                </a:cubicBezTo>
                <a:cubicBezTo>
                  <a:pt x="5366618" y="6619427"/>
                  <a:pt x="5369604" y="6617934"/>
                  <a:pt x="5375577" y="6617934"/>
                </a:cubicBezTo>
                <a:close/>
                <a:moveTo>
                  <a:pt x="3615076" y="6617934"/>
                </a:moveTo>
                <a:cubicBezTo>
                  <a:pt x="3612089" y="6617934"/>
                  <a:pt x="3610596" y="6620922"/>
                  <a:pt x="3610596" y="6626894"/>
                </a:cubicBezTo>
                <a:cubicBezTo>
                  <a:pt x="3610596" y="6632867"/>
                  <a:pt x="3612089" y="6635853"/>
                  <a:pt x="3615076" y="6635853"/>
                </a:cubicBezTo>
                <a:cubicBezTo>
                  <a:pt x="3618063" y="6635853"/>
                  <a:pt x="3619556" y="6632867"/>
                  <a:pt x="3619556" y="6626894"/>
                </a:cubicBezTo>
                <a:cubicBezTo>
                  <a:pt x="3619556" y="6620922"/>
                  <a:pt x="3618063" y="6617934"/>
                  <a:pt x="3615076" y="6617934"/>
                </a:cubicBezTo>
                <a:close/>
                <a:moveTo>
                  <a:pt x="3512044" y="6617934"/>
                </a:moveTo>
                <a:cubicBezTo>
                  <a:pt x="3512044" y="6617934"/>
                  <a:pt x="3518017" y="6619427"/>
                  <a:pt x="3529963" y="6622414"/>
                </a:cubicBezTo>
                <a:cubicBezTo>
                  <a:pt x="3541909" y="6625402"/>
                  <a:pt x="3546388" y="6629880"/>
                  <a:pt x="3543402" y="6635853"/>
                </a:cubicBezTo>
                <a:cubicBezTo>
                  <a:pt x="3540415" y="6641826"/>
                  <a:pt x="3538922" y="6647799"/>
                  <a:pt x="3538922" y="6653772"/>
                </a:cubicBezTo>
                <a:cubicBezTo>
                  <a:pt x="3538922" y="6659745"/>
                  <a:pt x="3537429" y="6662731"/>
                  <a:pt x="3534442" y="6662731"/>
                </a:cubicBezTo>
                <a:cubicBezTo>
                  <a:pt x="3531456" y="6662731"/>
                  <a:pt x="3529963" y="6659745"/>
                  <a:pt x="3529963" y="6653772"/>
                </a:cubicBezTo>
                <a:cubicBezTo>
                  <a:pt x="3529963" y="6653772"/>
                  <a:pt x="3526976" y="6653772"/>
                  <a:pt x="3521003" y="6653772"/>
                </a:cubicBezTo>
                <a:cubicBezTo>
                  <a:pt x="3515030" y="6653772"/>
                  <a:pt x="3506071" y="6653772"/>
                  <a:pt x="3494125" y="6653772"/>
                </a:cubicBezTo>
                <a:cubicBezTo>
                  <a:pt x="3482179" y="6653772"/>
                  <a:pt x="3473219" y="6652279"/>
                  <a:pt x="3467248" y="6649292"/>
                </a:cubicBezTo>
                <a:cubicBezTo>
                  <a:pt x="3461275" y="6646305"/>
                  <a:pt x="3458288" y="6638840"/>
                  <a:pt x="3458288" y="6626894"/>
                </a:cubicBezTo>
                <a:lnTo>
                  <a:pt x="3476206" y="6626894"/>
                </a:lnTo>
                <a:close/>
                <a:moveTo>
                  <a:pt x="3386614" y="6617934"/>
                </a:moveTo>
                <a:cubicBezTo>
                  <a:pt x="3392587" y="6617934"/>
                  <a:pt x="3394079" y="6620922"/>
                  <a:pt x="3391094" y="6626894"/>
                </a:cubicBezTo>
                <a:cubicBezTo>
                  <a:pt x="3388107" y="6632867"/>
                  <a:pt x="3386614" y="6635853"/>
                  <a:pt x="3386614" y="6635853"/>
                </a:cubicBezTo>
                <a:lnTo>
                  <a:pt x="3377655" y="6626894"/>
                </a:lnTo>
                <a:close/>
                <a:moveTo>
                  <a:pt x="2929689" y="6617934"/>
                </a:moveTo>
                <a:lnTo>
                  <a:pt x="2938649" y="6626894"/>
                </a:lnTo>
                <a:cubicBezTo>
                  <a:pt x="2938649" y="6632867"/>
                  <a:pt x="2937156" y="6637346"/>
                  <a:pt x="2934169" y="6640333"/>
                </a:cubicBezTo>
                <a:cubicBezTo>
                  <a:pt x="2931182" y="6643319"/>
                  <a:pt x="2929689" y="6644812"/>
                  <a:pt x="2929689" y="6644812"/>
                </a:cubicBezTo>
                <a:cubicBezTo>
                  <a:pt x="2923717" y="6644812"/>
                  <a:pt x="2920730" y="6641826"/>
                  <a:pt x="2920730" y="6635853"/>
                </a:cubicBezTo>
                <a:close/>
                <a:moveTo>
                  <a:pt x="2884893" y="6617934"/>
                </a:moveTo>
                <a:lnTo>
                  <a:pt x="2884893" y="6626894"/>
                </a:lnTo>
                <a:cubicBezTo>
                  <a:pt x="2884893" y="6632867"/>
                  <a:pt x="2887880" y="6635853"/>
                  <a:pt x="2893853" y="6635853"/>
                </a:cubicBezTo>
                <a:cubicBezTo>
                  <a:pt x="2893853" y="6641826"/>
                  <a:pt x="2893853" y="6644812"/>
                  <a:pt x="2893853" y="6644812"/>
                </a:cubicBezTo>
                <a:cubicBezTo>
                  <a:pt x="2893853" y="6650785"/>
                  <a:pt x="2890866" y="6653772"/>
                  <a:pt x="2884893" y="6653772"/>
                </a:cubicBezTo>
                <a:cubicBezTo>
                  <a:pt x="2878921" y="6653772"/>
                  <a:pt x="2875934" y="6650785"/>
                  <a:pt x="2875934" y="6644812"/>
                </a:cubicBezTo>
                <a:lnTo>
                  <a:pt x="2875934" y="6635853"/>
                </a:lnTo>
                <a:cubicBezTo>
                  <a:pt x="2869961" y="6635853"/>
                  <a:pt x="2868468" y="6632867"/>
                  <a:pt x="2871454" y="6626894"/>
                </a:cubicBezTo>
                <a:cubicBezTo>
                  <a:pt x="2874441" y="6620922"/>
                  <a:pt x="2878921" y="6617934"/>
                  <a:pt x="2884893" y="6617934"/>
                </a:cubicBezTo>
                <a:close/>
                <a:moveTo>
                  <a:pt x="4319501" y="6612335"/>
                </a:moveTo>
                <a:cubicBezTo>
                  <a:pt x="4321741" y="6613082"/>
                  <a:pt x="4324353" y="6614949"/>
                  <a:pt x="4327340" y="6617934"/>
                </a:cubicBezTo>
                <a:lnTo>
                  <a:pt x="4336299" y="6617934"/>
                </a:lnTo>
                <a:cubicBezTo>
                  <a:pt x="4330326" y="6623907"/>
                  <a:pt x="4324353" y="6626894"/>
                  <a:pt x="4318380" y="6626894"/>
                </a:cubicBezTo>
                <a:cubicBezTo>
                  <a:pt x="4312407" y="6626894"/>
                  <a:pt x="4309421" y="6626894"/>
                  <a:pt x="4309421" y="6626894"/>
                </a:cubicBezTo>
                <a:cubicBezTo>
                  <a:pt x="4303449" y="6626894"/>
                  <a:pt x="4303449" y="6623907"/>
                  <a:pt x="4309421" y="6617934"/>
                </a:cubicBezTo>
                <a:cubicBezTo>
                  <a:pt x="4309421" y="6617934"/>
                  <a:pt x="4310914" y="6616442"/>
                  <a:pt x="4313901" y="6613454"/>
                </a:cubicBezTo>
                <a:cubicBezTo>
                  <a:pt x="4315394" y="6611961"/>
                  <a:pt x="4317261" y="6611589"/>
                  <a:pt x="4319501" y="6612335"/>
                </a:cubicBezTo>
                <a:close/>
                <a:moveTo>
                  <a:pt x="5106798" y="6608976"/>
                </a:moveTo>
                <a:lnTo>
                  <a:pt x="5115757" y="6626894"/>
                </a:lnTo>
                <a:cubicBezTo>
                  <a:pt x="5121732" y="6632867"/>
                  <a:pt x="5118743" y="6635853"/>
                  <a:pt x="5106798" y="6635853"/>
                </a:cubicBezTo>
                <a:cubicBezTo>
                  <a:pt x="5100826" y="6635853"/>
                  <a:pt x="5097840" y="6635853"/>
                  <a:pt x="5097840" y="6635853"/>
                </a:cubicBezTo>
                <a:cubicBezTo>
                  <a:pt x="5097840" y="6635853"/>
                  <a:pt x="5097840" y="6632867"/>
                  <a:pt x="5097840" y="6626894"/>
                </a:cubicBezTo>
                <a:cubicBezTo>
                  <a:pt x="5103812" y="6620922"/>
                  <a:pt x="5106798" y="6616442"/>
                  <a:pt x="5106798" y="6613454"/>
                </a:cubicBezTo>
                <a:cubicBezTo>
                  <a:pt x="5106798" y="6610469"/>
                  <a:pt x="5106798" y="6608976"/>
                  <a:pt x="5106798" y="6608976"/>
                </a:cubicBezTo>
                <a:close/>
                <a:moveTo>
                  <a:pt x="3892815" y="6608976"/>
                </a:moveTo>
                <a:cubicBezTo>
                  <a:pt x="3889827" y="6608976"/>
                  <a:pt x="3888335" y="6611961"/>
                  <a:pt x="3888335" y="6617934"/>
                </a:cubicBezTo>
                <a:cubicBezTo>
                  <a:pt x="3894307" y="6623907"/>
                  <a:pt x="3903266" y="6626894"/>
                  <a:pt x="3915212" y="6626894"/>
                </a:cubicBezTo>
                <a:cubicBezTo>
                  <a:pt x="3927158" y="6626894"/>
                  <a:pt x="3934624" y="6629880"/>
                  <a:pt x="3937611" y="6635853"/>
                </a:cubicBezTo>
                <a:cubicBezTo>
                  <a:pt x="3940597" y="6641826"/>
                  <a:pt x="3936117" y="6647799"/>
                  <a:pt x="3924171" y="6653772"/>
                </a:cubicBezTo>
                <a:lnTo>
                  <a:pt x="3915212" y="6662731"/>
                </a:lnTo>
                <a:lnTo>
                  <a:pt x="3933131" y="6662731"/>
                </a:lnTo>
                <a:lnTo>
                  <a:pt x="3960009" y="6653772"/>
                </a:lnTo>
                <a:cubicBezTo>
                  <a:pt x="3965982" y="6647799"/>
                  <a:pt x="3965982" y="6644812"/>
                  <a:pt x="3960009" y="6644812"/>
                </a:cubicBezTo>
                <a:lnTo>
                  <a:pt x="3968967" y="6617934"/>
                </a:lnTo>
                <a:lnTo>
                  <a:pt x="3942090" y="6617934"/>
                </a:lnTo>
                <a:cubicBezTo>
                  <a:pt x="3924171" y="6617934"/>
                  <a:pt x="3912226" y="6614949"/>
                  <a:pt x="3906253" y="6608976"/>
                </a:cubicBezTo>
                <a:cubicBezTo>
                  <a:pt x="3900280" y="6608976"/>
                  <a:pt x="3895800" y="6608976"/>
                  <a:pt x="3892815" y="6608976"/>
                </a:cubicBezTo>
                <a:close/>
                <a:moveTo>
                  <a:pt x="2705707" y="6608976"/>
                </a:moveTo>
                <a:lnTo>
                  <a:pt x="2714667" y="6617934"/>
                </a:lnTo>
                <a:cubicBezTo>
                  <a:pt x="2714667" y="6629880"/>
                  <a:pt x="2710187" y="6631373"/>
                  <a:pt x="2701228" y="6622414"/>
                </a:cubicBezTo>
                <a:cubicBezTo>
                  <a:pt x="2692268" y="6613454"/>
                  <a:pt x="2693761" y="6608976"/>
                  <a:pt x="2705707" y="6608976"/>
                </a:cubicBezTo>
                <a:close/>
                <a:moveTo>
                  <a:pt x="4972409" y="6600016"/>
                </a:moveTo>
                <a:cubicBezTo>
                  <a:pt x="4972409" y="6605989"/>
                  <a:pt x="4975395" y="6608976"/>
                  <a:pt x="4981369" y="6608976"/>
                </a:cubicBezTo>
                <a:lnTo>
                  <a:pt x="4990328" y="6608976"/>
                </a:lnTo>
                <a:lnTo>
                  <a:pt x="4981369" y="6600016"/>
                </a:lnTo>
                <a:close/>
                <a:moveTo>
                  <a:pt x="4855938" y="6600016"/>
                </a:moveTo>
                <a:cubicBezTo>
                  <a:pt x="4855938" y="6600016"/>
                  <a:pt x="4858924" y="6600016"/>
                  <a:pt x="4864898" y="6600016"/>
                </a:cubicBezTo>
                <a:cubicBezTo>
                  <a:pt x="4870870" y="6600016"/>
                  <a:pt x="4873858" y="6600016"/>
                  <a:pt x="4873858" y="6600016"/>
                </a:cubicBezTo>
                <a:lnTo>
                  <a:pt x="4864898" y="6608976"/>
                </a:lnTo>
                <a:close/>
                <a:moveTo>
                  <a:pt x="4201910" y="6600016"/>
                </a:moveTo>
                <a:cubicBezTo>
                  <a:pt x="4201910" y="6600016"/>
                  <a:pt x="4207883" y="6600016"/>
                  <a:pt x="4219829" y="6600016"/>
                </a:cubicBezTo>
                <a:lnTo>
                  <a:pt x="4210870" y="6608976"/>
                </a:lnTo>
                <a:close/>
                <a:moveTo>
                  <a:pt x="4130236" y="6600016"/>
                </a:moveTo>
                <a:cubicBezTo>
                  <a:pt x="4130236" y="6605989"/>
                  <a:pt x="4133221" y="6608976"/>
                  <a:pt x="4139194" y="6608976"/>
                </a:cubicBezTo>
                <a:cubicBezTo>
                  <a:pt x="4139194" y="6608976"/>
                  <a:pt x="4139194" y="6605989"/>
                  <a:pt x="4139194" y="6600016"/>
                </a:cubicBezTo>
                <a:cubicBezTo>
                  <a:pt x="4139194" y="6600016"/>
                  <a:pt x="4136208" y="6600016"/>
                  <a:pt x="4130236" y="6600016"/>
                </a:cubicBezTo>
                <a:close/>
                <a:moveTo>
                  <a:pt x="3843538" y="6600016"/>
                </a:moveTo>
                <a:cubicBezTo>
                  <a:pt x="3843538" y="6600016"/>
                  <a:pt x="3843538" y="6603003"/>
                  <a:pt x="3843538" y="6608976"/>
                </a:cubicBezTo>
                <a:cubicBezTo>
                  <a:pt x="3843538" y="6614949"/>
                  <a:pt x="3843538" y="6617934"/>
                  <a:pt x="3843538" y="6617934"/>
                </a:cubicBezTo>
                <a:cubicBezTo>
                  <a:pt x="3843538" y="6617934"/>
                  <a:pt x="3846524" y="6614949"/>
                  <a:pt x="3852497" y="6608976"/>
                </a:cubicBezTo>
                <a:close/>
                <a:moveTo>
                  <a:pt x="3646433" y="6600016"/>
                </a:moveTo>
                <a:cubicBezTo>
                  <a:pt x="3634488" y="6605989"/>
                  <a:pt x="3634488" y="6614949"/>
                  <a:pt x="3646433" y="6626894"/>
                </a:cubicBezTo>
                <a:cubicBezTo>
                  <a:pt x="3652406" y="6626894"/>
                  <a:pt x="3652406" y="6623907"/>
                  <a:pt x="3646433" y="6617934"/>
                </a:cubicBezTo>
                <a:cubicBezTo>
                  <a:pt x="3646433" y="6617934"/>
                  <a:pt x="3646433" y="6616442"/>
                  <a:pt x="3646433" y="6613454"/>
                </a:cubicBezTo>
                <a:cubicBezTo>
                  <a:pt x="3646433" y="6610469"/>
                  <a:pt x="3649421" y="6608976"/>
                  <a:pt x="3655392" y="6608976"/>
                </a:cubicBezTo>
                <a:close/>
                <a:moveTo>
                  <a:pt x="2947608" y="6600016"/>
                </a:moveTo>
                <a:cubicBezTo>
                  <a:pt x="2947608" y="6600016"/>
                  <a:pt x="2950595" y="6600016"/>
                  <a:pt x="2956568" y="6600016"/>
                </a:cubicBezTo>
                <a:cubicBezTo>
                  <a:pt x="2962540" y="6605989"/>
                  <a:pt x="2959554" y="6608976"/>
                  <a:pt x="2947608" y="6608976"/>
                </a:cubicBezTo>
                <a:cubicBezTo>
                  <a:pt x="2941635" y="6608976"/>
                  <a:pt x="2941635" y="6605989"/>
                  <a:pt x="2947608" y="6600016"/>
                </a:cubicBezTo>
                <a:close/>
                <a:moveTo>
                  <a:pt x="5635397" y="6591057"/>
                </a:moveTo>
                <a:lnTo>
                  <a:pt x="5644356" y="6600016"/>
                </a:lnTo>
                <a:cubicBezTo>
                  <a:pt x="5638383" y="6605989"/>
                  <a:pt x="5635397" y="6611961"/>
                  <a:pt x="5635397" y="6617934"/>
                </a:cubicBezTo>
                <a:cubicBezTo>
                  <a:pt x="5629424" y="6617934"/>
                  <a:pt x="5626437" y="6614949"/>
                  <a:pt x="5626437" y="6608976"/>
                </a:cubicBezTo>
                <a:cubicBezTo>
                  <a:pt x="5626437" y="6603003"/>
                  <a:pt x="5629424" y="6597030"/>
                  <a:pt x="5635397" y="6591057"/>
                </a:cubicBezTo>
                <a:close/>
                <a:moveTo>
                  <a:pt x="4936572" y="6591057"/>
                </a:moveTo>
                <a:cubicBezTo>
                  <a:pt x="4942546" y="6591057"/>
                  <a:pt x="4951504" y="6591057"/>
                  <a:pt x="4963450" y="6591057"/>
                </a:cubicBezTo>
                <a:cubicBezTo>
                  <a:pt x="4975395" y="6591057"/>
                  <a:pt x="4984355" y="6594044"/>
                  <a:pt x="4990328" y="6600016"/>
                </a:cubicBezTo>
                <a:cubicBezTo>
                  <a:pt x="5008246" y="6611961"/>
                  <a:pt x="5002274" y="6620922"/>
                  <a:pt x="4972409" y="6626894"/>
                </a:cubicBezTo>
                <a:cubicBezTo>
                  <a:pt x="4954490" y="6632867"/>
                  <a:pt x="4945532" y="6635853"/>
                  <a:pt x="4945532" y="6635853"/>
                </a:cubicBezTo>
                <a:lnTo>
                  <a:pt x="4999286" y="6644812"/>
                </a:lnTo>
                <a:cubicBezTo>
                  <a:pt x="4999286" y="6644812"/>
                  <a:pt x="5000781" y="6643319"/>
                  <a:pt x="5003766" y="6640333"/>
                </a:cubicBezTo>
                <a:cubicBezTo>
                  <a:pt x="5006752" y="6637346"/>
                  <a:pt x="5011232" y="6635853"/>
                  <a:pt x="5017206" y="6635853"/>
                </a:cubicBezTo>
                <a:cubicBezTo>
                  <a:pt x="5023178" y="6635853"/>
                  <a:pt x="5027658" y="6635853"/>
                  <a:pt x="5030644" y="6635853"/>
                </a:cubicBezTo>
                <a:cubicBezTo>
                  <a:pt x="5033632" y="6635853"/>
                  <a:pt x="5036618" y="6634360"/>
                  <a:pt x="5039603" y="6631373"/>
                </a:cubicBezTo>
                <a:cubicBezTo>
                  <a:pt x="5042590" y="6628387"/>
                  <a:pt x="5044083" y="6626894"/>
                  <a:pt x="5044083" y="6626894"/>
                </a:cubicBezTo>
                <a:cubicBezTo>
                  <a:pt x="5050056" y="6632867"/>
                  <a:pt x="5047070" y="6638840"/>
                  <a:pt x="5035124" y="6644812"/>
                </a:cubicBezTo>
                <a:cubicBezTo>
                  <a:pt x="5035124" y="6644812"/>
                  <a:pt x="5033632" y="6646305"/>
                  <a:pt x="5030644" y="6649292"/>
                </a:cubicBezTo>
                <a:cubicBezTo>
                  <a:pt x="5027658" y="6652279"/>
                  <a:pt x="5026164" y="6655265"/>
                  <a:pt x="5026164" y="6658252"/>
                </a:cubicBezTo>
                <a:cubicBezTo>
                  <a:pt x="5026164" y="6661238"/>
                  <a:pt x="5023178" y="6662731"/>
                  <a:pt x="5017206" y="6662731"/>
                </a:cubicBezTo>
                <a:cubicBezTo>
                  <a:pt x="5011232" y="6662731"/>
                  <a:pt x="5005260" y="6662731"/>
                  <a:pt x="4999286" y="6662731"/>
                </a:cubicBezTo>
                <a:cubicBezTo>
                  <a:pt x="4981369" y="6668704"/>
                  <a:pt x="4972409" y="6668704"/>
                  <a:pt x="4972409" y="6662731"/>
                </a:cubicBezTo>
                <a:cubicBezTo>
                  <a:pt x="4972409" y="6656758"/>
                  <a:pt x="4966436" y="6656758"/>
                  <a:pt x="4954490" y="6662731"/>
                </a:cubicBezTo>
                <a:cubicBezTo>
                  <a:pt x="4942546" y="6662731"/>
                  <a:pt x="4936572" y="6664225"/>
                  <a:pt x="4936572" y="6667211"/>
                </a:cubicBezTo>
                <a:cubicBezTo>
                  <a:pt x="4936572" y="6670197"/>
                  <a:pt x="4939558" y="6671690"/>
                  <a:pt x="4945532" y="6671690"/>
                </a:cubicBezTo>
                <a:lnTo>
                  <a:pt x="4936572" y="6680650"/>
                </a:lnTo>
                <a:cubicBezTo>
                  <a:pt x="4930598" y="6674677"/>
                  <a:pt x="4924627" y="6671690"/>
                  <a:pt x="4918654" y="6671690"/>
                </a:cubicBezTo>
                <a:lnTo>
                  <a:pt x="4900735" y="6662731"/>
                </a:lnTo>
                <a:lnTo>
                  <a:pt x="4918654" y="6653772"/>
                </a:lnTo>
                <a:cubicBezTo>
                  <a:pt x="4930598" y="6653772"/>
                  <a:pt x="4933586" y="6650785"/>
                  <a:pt x="4927612" y="6644812"/>
                </a:cubicBezTo>
                <a:lnTo>
                  <a:pt x="4936572" y="6626894"/>
                </a:lnTo>
                <a:lnTo>
                  <a:pt x="4936572" y="6608976"/>
                </a:lnTo>
                <a:close/>
                <a:moveTo>
                  <a:pt x="4022724" y="6591057"/>
                </a:moveTo>
                <a:cubicBezTo>
                  <a:pt x="4028697" y="6597030"/>
                  <a:pt x="4031683" y="6600016"/>
                  <a:pt x="4031683" y="6600016"/>
                </a:cubicBezTo>
                <a:cubicBezTo>
                  <a:pt x="4031683" y="6600016"/>
                  <a:pt x="4028697" y="6600016"/>
                  <a:pt x="4022724" y="6600016"/>
                </a:cubicBezTo>
                <a:cubicBezTo>
                  <a:pt x="4016751" y="6600016"/>
                  <a:pt x="4013765" y="6598523"/>
                  <a:pt x="4013765" y="6595537"/>
                </a:cubicBezTo>
                <a:cubicBezTo>
                  <a:pt x="4013765" y="6592550"/>
                  <a:pt x="4016751" y="6591057"/>
                  <a:pt x="4022724" y="6591057"/>
                </a:cubicBezTo>
                <a:close/>
                <a:moveTo>
                  <a:pt x="3037201" y="6591057"/>
                </a:moveTo>
                <a:lnTo>
                  <a:pt x="3046161" y="6600016"/>
                </a:lnTo>
                <a:cubicBezTo>
                  <a:pt x="3034215" y="6600016"/>
                  <a:pt x="3028242" y="6605989"/>
                  <a:pt x="3028242" y="6617934"/>
                </a:cubicBezTo>
                <a:cubicBezTo>
                  <a:pt x="3028242" y="6629880"/>
                  <a:pt x="3034215" y="6632867"/>
                  <a:pt x="3046161" y="6626894"/>
                </a:cubicBezTo>
                <a:cubicBezTo>
                  <a:pt x="3058107" y="6626894"/>
                  <a:pt x="3064078" y="6628387"/>
                  <a:pt x="3064078" y="6631373"/>
                </a:cubicBezTo>
                <a:cubicBezTo>
                  <a:pt x="3064078" y="6634360"/>
                  <a:pt x="3059600" y="6637346"/>
                  <a:pt x="3050640" y="6640333"/>
                </a:cubicBezTo>
                <a:cubicBezTo>
                  <a:pt x="3041681" y="6643319"/>
                  <a:pt x="3038694" y="6649292"/>
                  <a:pt x="3041681" y="6658252"/>
                </a:cubicBezTo>
                <a:cubicBezTo>
                  <a:pt x="3044668" y="6667211"/>
                  <a:pt x="3043174" y="6671690"/>
                  <a:pt x="3037201" y="6671690"/>
                </a:cubicBezTo>
                <a:cubicBezTo>
                  <a:pt x="3025255" y="6665718"/>
                  <a:pt x="3016296" y="6659745"/>
                  <a:pt x="3010323" y="6653772"/>
                </a:cubicBezTo>
                <a:cubicBezTo>
                  <a:pt x="3004350" y="6647799"/>
                  <a:pt x="2995391" y="6644812"/>
                  <a:pt x="2983446" y="6644812"/>
                </a:cubicBezTo>
                <a:cubicBezTo>
                  <a:pt x="2983446" y="6638840"/>
                  <a:pt x="2984939" y="6635853"/>
                  <a:pt x="2987926" y="6635853"/>
                </a:cubicBezTo>
                <a:cubicBezTo>
                  <a:pt x="2990911" y="6635853"/>
                  <a:pt x="2992404" y="6635853"/>
                  <a:pt x="2992404" y="6635853"/>
                </a:cubicBezTo>
                <a:lnTo>
                  <a:pt x="3019282" y="6635853"/>
                </a:lnTo>
                <a:cubicBezTo>
                  <a:pt x="3019282" y="6629880"/>
                  <a:pt x="3016296" y="6626894"/>
                  <a:pt x="3010323" y="6626894"/>
                </a:cubicBezTo>
                <a:cubicBezTo>
                  <a:pt x="3010323" y="6614949"/>
                  <a:pt x="3019282" y="6603003"/>
                  <a:pt x="3037201" y="6591057"/>
                </a:cubicBezTo>
                <a:close/>
                <a:moveTo>
                  <a:pt x="2777381" y="6591057"/>
                </a:moveTo>
                <a:cubicBezTo>
                  <a:pt x="2783354" y="6591057"/>
                  <a:pt x="2786341" y="6592550"/>
                  <a:pt x="2786341" y="6595537"/>
                </a:cubicBezTo>
                <a:cubicBezTo>
                  <a:pt x="2786341" y="6598523"/>
                  <a:pt x="2786341" y="6600016"/>
                  <a:pt x="2786341" y="6600016"/>
                </a:cubicBezTo>
                <a:cubicBezTo>
                  <a:pt x="2786341" y="6600016"/>
                  <a:pt x="2792314" y="6600016"/>
                  <a:pt x="2804260" y="6600016"/>
                </a:cubicBezTo>
                <a:cubicBezTo>
                  <a:pt x="2816206" y="6600016"/>
                  <a:pt x="2828150" y="6603003"/>
                  <a:pt x="2840096" y="6608976"/>
                </a:cubicBezTo>
                <a:lnTo>
                  <a:pt x="2858015" y="6617934"/>
                </a:lnTo>
                <a:lnTo>
                  <a:pt x="2840096" y="6626894"/>
                </a:lnTo>
                <a:cubicBezTo>
                  <a:pt x="2828150" y="6638840"/>
                  <a:pt x="2822177" y="6641826"/>
                  <a:pt x="2822177" y="6635853"/>
                </a:cubicBezTo>
                <a:cubicBezTo>
                  <a:pt x="2816206" y="6629880"/>
                  <a:pt x="2811726" y="6626894"/>
                  <a:pt x="2808739" y="6626894"/>
                </a:cubicBezTo>
                <a:cubicBezTo>
                  <a:pt x="2805753" y="6626894"/>
                  <a:pt x="2801273" y="6625402"/>
                  <a:pt x="2795300" y="6622414"/>
                </a:cubicBezTo>
                <a:cubicBezTo>
                  <a:pt x="2789328" y="6619427"/>
                  <a:pt x="2784848" y="6617934"/>
                  <a:pt x="2781861" y="6617934"/>
                </a:cubicBezTo>
                <a:cubicBezTo>
                  <a:pt x="2778875" y="6617934"/>
                  <a:pt x="2777381" y="6614949"/>
                  <a:pt x="2777381" y="6608976"/>
                </a:cubicBezTo>
                <a:cubicBezTo>
                  <a:pt x="2771409" y="6608976"/>
                  <a:pt x="2768422" y="6605989"/>
                  <a:pt x="2768422" y="6600016"/>
                </a:cubicBezTo>
                <a:cubicBezTo>
                  <a:pt x="2768422" y="6594044"/>
                  <a:pt x="2771409" y="6591057"/>
                  <a:pt x="2777381" y="6591057"/>
                </a:cubicBezTo>
                <a:close/>
                <a:moveTo>
                  <a:pt x="5245668" y="6582098"/>
                </a:moveTo>
                <a:cubicBezTo>
                  <a:pt x="5248654" y="6582098"/>
                  <a:pt x="5250146" y="6585084"/>
                  <a:pt x="5250146" y="6591057"/>
                </a:cubicBezTo>
                <a:cubicBezTo>
                  <a:pt x="5244174" y="6591057"/>
                  <a:pt x="5241188" y="6591057"/>
                  <a:pt x="5241188" y="6591057"/>
                </a:cubicBezTo>
                <a:cubicBezTo>
                  <a:pt x="5241188" y="6585084"/>
                  <a:pt x="5242682" y="6582098"/>
                  <a:pt x="5245668" y="6582098"/>
                </a:cubicBezTo>
                <a:close/>
                <a:moveTo>
                  <a:pt x="2732585" y="6582098"/>
                </a:moveTo>
                <a:cubicBezTo>
                  <a:pt x="2744532" y="6588070"/>
                  <a:pt x="2750503" y="6594044"/>
                  <a:pt x="2750503" y="6600016"/>
                </a:cubicBezTo>
                <a:lnTo>
                  <a:pt x="2741545" y="6608976"/>
                </a:lnTo>
                <a:lnTo>
                  <a:pt x="2723626" y="6600016"/>
                </a:lnTo>
                <a:close/>
                <a:moveTo>
                  <a:pt x="5895217" y="6576498"/>
                </a:moveTo>
                <a:cubicBezTo>
                  <a:pt x="5896710" y="6577245"/>
                  <a:pt x="5898202" y="6579111"/>
                  <a:pt x="5899696" y="6582098"/>
                </a:cubicBezTo>
                <a:cubicBezTo>
                  <a:pt x="5902682" y="6588070"/>
                  <a:pt x="5901190" y="6591057"/>
                  <a:pt x="5895217" y="6591057"/>
                </a:cubicBezTo>
                <a:lnTo>
                  <a:pt x="5886257" y="6591057"/>
                </a:lnTo>
                <a:cubicBezTo>
                  <a:pt x="5886257" y="6585084"/>
                  <a:pt x="5887751" y="6580605"/>
                  <a:pt x="5890737" y="6577618"/>
                </a:cubicBezTo>
                <a:cubicBezTo>
                  <a:pt x="5892230" y="6576125"/>
                  <a:pt x="5893724" y="6575751"/>
                  <a:pt x="5895217" y="6576498"/>
                </a:cubicBezTo>
                <a:close/>
                <a:moveTo>
                  <a:pt x="5285984" y="6573138"/>
                </a:moveTo>
                <a:cubicBezTo>
                  <a:pt x="5285984" y="6579111"/>
                  <a:pt x="5282998" y="6582098"/>
                  <a:pt x="5277026" y="6582098"/>
                </a:cubicBezTo>
                <a:lnTo>
                  <a:pt x="5268066" y="6582098"/>
                </a:lnTo>
                <a:close/>
                <a:moveTo>
                  <a:pt x="4318380" y="6573138"/>
                </a:moveTo>
                <a:cubicBezTo>
                  <a:pt x="4318380" y="6573138"/>
                  <a:pt x="4321367" y="6576125"/>
                  <a:pt x="4327340" y="6582098"/>
                </a:cubicBezTo>
                <a:lnTo>
                  <a:pt x="4345259" y="6582098"/>
                </a:lnTo>
                <a:cubicBezTo>
                  <a:pt x="4345259" y="6582098"/>
                  <a:pt x="4343765" y="6580605"/>
                  <a:pt x="4340779" y="6577618"/>
                </a:cubicBezTo>
                <a:cubicBezTo>
                  <a:pt x="4337793" y="6574631"/>
                  <a:pt x="4333313" y="6573138"/>
                  <a:pt x="4327340" y="6573138"/>
                </a:cubicBezTo>
                <a:cubicBezTo>
                  <a:pt x="4321367" y="6573138"/>
                  <a:pt x="4318380" y="6573138"/>
                  <a:pt x="4318380" y="6573138"/>
                </a:cubicBezTo>
                <a:close/>
                <a:moveTo>
                  <a:pt x="3301501" y="6573138"/>
                </a:moveTo>
                <a:cubicBezTo>
                  <a:pt x="3304487" y="6573138"/>
                  <a:pt x="3308967" y="6573138"/>
                  <a:pt x="3314940" y="6573138"/>
                </a:cubicBezTo>
                <a:cubicBezTo>
                  <a:pt x="3320912" y="6573138"/>
                  <a:pt x="3320912" y="6579111"/>
                  <a:pt x="3314940" y="6591057"/>
                </a:cubicBezTo>
                <a:lnTo>
                  <a:pt x="3323898" y="6608976"/>
                </a:lnTo>
                <a:lnTo>
                  <a:pt x="3332858" y="6617934"/>
                </a:lnTo>
                <a:cubicBezTo>
                  <a:pt x="3320912" y="6617934"/>
                  <a:pt x="3313447" y="6614949"/>
                  <a:pt x="3310460" y="6608976"/>
                </a:cubicBezTo>
                <a:cubicBezTo>
                  <a:pt x="3307472" y="6603003"/>
                  <a:pt x="3302994" y="6603003"/>
                  <a:pt x="3297021" y="6608976"/>
                </a:cubicBezTo>
                <a:cubicBezTo>
                  <a:pt x="3291048" y="6614949"/>
                  <a:pt x="3285075" y="6617934"/>
                  <a:pt x="3279102" y="6617934"/>
                </a:cubicBezTo>
                <a:cubicBezTo>
                  <a:pt x="3273129" y="6617934"/>
                  <a:pt x="3270143" y="6614949"/>
                  <a:pt x="3270143" y="6608976"/>
                </a:cubicBezTo>
                <a:lnTo>
                  <a:pt x="3288062" y="6600016"/>
                </a:lnTo>
                <a:cubicBezTo>
                  <a:pt x="3305980" y="6600016"/>
                  <a:pt x="3311952" y="6594044"/>
                  <a:pt x="3305980" y="6582098"/>
                </a:cubicBezTo>
                <a:cubicBezTo>
                  <a:pt x="3300008" y="6576125"/>
                  <a:pt x="3298514" y="6573138"/>
                  <a:pt x="3301501" y="6573138"/>
                </a:cubicBezTo>
                <a:close/>
                <a:moveTo>
                  <a:pt x="3153673" y="6573138"/>
                </a:moveTo>
                <a:lnTo>
                  <a:pt x="3153673" y="6591057"/>
                </a:lnTo>
                <a:cubicBezTo>
                  <a:pt x="3141725" y="6597030"/>
                  <a:pt x="3138740" y="6597030"/>
                  <a:pt x="3144713" y="6591057"/>
                </a:cubicBezTo>
                <a:close/>
                <a:moveTo>
                  <a:pt x="2974486" y="6573138"/>
                </a:moveTo>
                <a:cubicBezTo>
                  <a:pt x="2980459" y="6579111"/>
                  <a:pt x="2984939" y="6582098"/>
                  <a:pt x="2987926" y="6582098"/>
                </a:cubicBezTo>
                <a:cubicBezTo>
                  <a:pt x="2990911" y="6582098"/>
                  <a:pt x="2989419" y="6585084"/>
                  <a:pt x="2983446" y="6591057"/>
                </a:cubicBezTo>
                <a:lnTo>
                  <a:pt x="2965527" y="6591057"/>
                </a:lnTo>
                <a:close/>
                <a:moveTo>
                  <a:pt x="4479648" y="6567538"/>
                </a:moveTo>
                <a:cubicBezTo>
                  <a:pt x="4476661" y="6566793"/>
                  <a:pt x="4473675" y="6567165"/>
                  <a:pt x="4470688" y="6568658"/>
                </a:cubicBezTo>
                <a:cubicBezTo>
                  <a:pt x="4464715" y="6571645"/>
                  <a:pt x="4461730" y="6573138"/>
                  <a:pt x="4461730" y="6573138"/>
                </a:cubicBezTo>
                <a:cubicBezTo>
                  <a:pt x="4461730" y="6579111"/>
                  <a:pt x="4466210" y="6582098"/>
                  <a:pt x="4475168" y="6582098"/>
                </a:cubicBezTo>
                <a:cubicBezTo>
                  <a:pt x="4484127" y="6582098"/>
                  <a:pt x="4491594" y="6579111"/>
                  <a:pt x="4497567" y="6573138"/>
                </a:cubicBezTo>
                <a:lnTo>
                  <a:pt x="4488607" y="6573138"/>
                </a:lnTo>
                <a:cubicBezTo>
                  <a:pt x="4485621" y="6570152"/>
                  <a:pt x="4482634" y="6568286"/>
                  <a:pt x="4479648" y="6567538"/>
                </a:cubicBezTo>
                <a:close/>
                <a:moveTo>
                  <a:pt x="3447089" y="6566419"/>
                </a:moveTo>
                <a:cubicBezTo>
                  <a:pt x="3445595" y="6566419"/>
                  <a:pt x="3443356" y="6567165"/>
                  <a:pt x="3440370" y="6568658"/>
                </a:cubicBezTo>
                <a:cubicBezTo>
                  <a:pt x="3434397" y="6571645"/>
                  <a:pt x="3431410" y="6576125"/>
                  <a:pt x="3431410" y="6582098"/>
                </a:cubicBezTo>
                <a:cubicBezTo>
                  <a:pt x="3431410" y="6582098"/>
                  <a:pt x="3432903" y="6580605"/>
                  <a:pt x="3435890" y="6577618"/>
                </a:cubicBezTo>
                <a:cubicBezTo>
                  <a:pt x="3438876" y="6574631"/>
                  <a:pt x="3440370" y="6573138"/>
                  <a:pt x="3440370" y="6573138"/>
                </a:cubicBezTo>
                <a:cubicBezTo>
                  <a:pt x="3446342" y="6573138"/>
                  <a:pt x="3449329" y="6571645"/>
                  <a:pt x="3449329" y="6568658"/>
                </a:cubicBezTo>
                <a:cubicBezTo>
                  <a:pt x="3449329" y="6567165"/>
                  <a:pt x="3448582" y="6566419"/>
                  <a:pt x="3447089" y="6566419"/>
                </a:cubicBezTo>
                <a:close/>
                <a:moveTo>
                  <a:pt x="4824581" y="6564179"/>
                </a:moveTo>
                <a:cubicBezTo>
                  <a:pt x="4827567" y="6564179"/>
                  <a:pt x="4829061" y="6567165"/>
                  <a:pt x="4829061" y="6573138"/>
                </a:cubicBezTo>
                <a:cubicBezTo>
                  <a:pt x="4835034" y="6579111"/>
                  <a:pt x="4826074" y="6585084"/>
                  <a:pt x="4802182" y="6591057"/>
                </a:cubicBezTo>
                <a:lnTo>
                  <a:pt x="4784265" y="6591057"/>
                </a:lnTo>
                <a:lnTo>
                  <a:pt x="4748427" y="6591057"/>
                </a:lnTo>
                <a:cubicBezTo>
                  <a:pt x="4754400" y="6585084"/>
                  <a:pt x="4758880" y="6582098"/>
                  <a:pt x="4761866" y="6582098"/>
                </a:cubicBezTo>
                <a:cubicBezTo>
                  <a:pt x="4764852" y="6582098"/>
                  <a:pt x="4767839" y="6582098"/>
                  <a:pt x="4770825" y="6582098"/>
                </a:cubicBezTo>
                <a:cubicBezTo>
                  <a:pt x="4773812" y="6582098"/>
                  <a:pt x="4776799" y="6580605"/>
                  <a:pt x="4779785" y="6577618"/>
                </a:cubicBezTo>
                <a:cubicBezTo>
                  <a:pt x="4782771" y="6574631"/>
                  <a:pt x="4784265" y="6573138"/>
                  <a:pt x="4784265" y="6573138"/>
                </a:cubicBezTo>
                <a:lnTo>
                  <a:pt x="4802182" y="6573138"/>
                </a:lnTo>
                <a:cubicBezTo>
                  <a:pt x="4808155" y="6573138"/>
                  <a:pt x="4811142" y="6573138"/>
                  <a:pt x="4811142" y="6573138"/>
                </a:cubicBezTo>
                <a:cubicBezTo>
                  <a:pt x="4811142" y="6573138"/>
                  <a:pt x="4812635" y="6571645"/>
                  <a:pt x="4815622" y="6568658"/>
                </a:cubicBezTo>
                <a:cubicBezTo>
                  <a:pt x="4818608" y="6565672"/>
                  <a:pt x="4821595" y="6564179"/>
                  <a:pt x="4824581" y="6564179"/>
                </a:cubicBezTo>
                <a:close/>
                <a:moveTo>
                  <a:pt x="4631957" y="6564179"/>
                </a:moveTo>
                <a:cubicBezTo>
                  <a:pt x="4643901" y="6564179"/>
                  <a:pt x="4643901" y="6567165"/>
                  <a:pt x="4631957" y="6573138"/>
                </a:cubicBezTo>
                <a:lnTo>
                  <a:pt x="4605078" y="6573138"/>
                </a:lnTo>
                <a:cubicBezTo>
                  <a:pt x="4605078" y="6567165"/>
                  <a:pt x="4614038" y="6564179"/>
                  <a:pt x="4631957" y="6564179"/>
                </a:cubicBezTo>
                <a:close/>
                <a:moveTo>
                  <a:pt x="4148154" y="6564179"/>
                </a:moveTo>
                <a:cubicBezTo>
                  <a:pt x="4148154" y="6564179"/>
                  <a:pt x="4149647" y="6564179"/>
                  <a:pt x="4152633" y="6564179"/>
                </a:cubicBezTo>
                <a:cubicBezTo>
                  <a:pt x="4155620" y="6564179"/>
                  <a:pt x="4160099" y="6564179"/>
                  <a:pt x="4166073" y="6564179"/>
                </a:cubicBezTo>
                <a:lnTo>
                  <a:pt x="4166073" y="6573138"/>
                </a:lnTo>
                <a:cubicBezTo>
                  <a:pt x="4160099" y="6573138"/>
                  <a:pt x="4155620" y="6571645"/>
                  <a:pt x="4152633" y="6568658"/>
                </a:cubicBezTo>
                <a:cubicBezTo>
                  <a:pt x="4149647" y="6565672"/>
                  <a:pt x="4148154" y="6564179"/>
                  <a:pt x="4148154" y="6564179"/>
                </a:cubicBezTo>
                <a:close/>
                <a:moveTo>
                  <a:pt x="3807700" y="6564179"/>
                </a:moveTo>
                <a:cubicBezTo>
                  <a:pt x="3801727" y="6564179"/>
                  <a:pt x="3798742" y="6565672"/>
                  <a:pt x="3798742" y="6568658"/>
                </a:cubicBezTo>
                <a:cubicBezTo>
                  <a:pt x="3798742" y="6571645"/>
                  <a:pt x="3801727" y="6573138"/>
                  <a:pt x="3807700" y="6573138"/>
                </a:cubicBezTo>
                <a:cubicBezTo>
                  <a:pt x="3813673" y="6573138"/>
                  <a:pt x="3816660" y="6573138"/>
                  <a:pt x="3816660" y="6573138"/>
                </a:cubicBezTo>
                <a:cubicBezTo>
                  <a:pt x="3816660" y="6573138"/>
                  <a:pt x="3816660" y="6571645"/>
                  <a:pt x="3816660" y="6568658"/>
                </a:cubicBezTo>
                <a:cubicBezTo>
                  <a:pt x="3816660" y="6565672"/>
                  <a:pt x="3813673" y="6564179"/>
                  <a:pt x="3807700" y="6564179"/>
                </a:cubicBezTo>
                <a:close/>
                <a:moveTo>
                  <a:pt x="3682270" y="6564179"/>
                </a:moveTo>
                <a:lnTo>
                  <a:pt x="3682270" y="6573138"/>
                </a:lnTo>
                <a:lnTo>
                  <a:pt x="3691230" y="6564179"/>
                </a:lnTo>
                <a:cubicBezTo>
                  <a:pt x="3685257" y="6564179"/>
                  <a:pt x="3682270" y="6564179"/>
                  <a:pt x="3682270" y="6564179"/>
                </a:cubicBezTo>
                <a:close/>
                <a:moveTo>
                  <a:pt x="3565799" y="6564179"/>
                </a:moveTo>
                <a:lnTo>
                  <a:pt x="3538922" y="6573138"/>
                </a:lnTo>
                <a:cubicBezTo>
                  <a:pt x="3544895" y="6573138"/>
                  <a:pt x="3555348" y="6573138"/>
                  <a:pt x="3570279" y="6573138"/>
                </a:cubicBezTo>
                <a:cubicBezTo>
                  <a:pt x="3585211" y="6573138"/>
                  <a:pt x="3592677" y="6576125"/>
                  <a:pt x="3592677" y="6582098"/>
                </a:cubicBezTo>
                <a:cubicBezTo>
                  <a:pt x="3598650" y="6588070"/>
                  <a:pt x="3604624" y="6591057"/>
                  <a:pt x="3610596" y="6591057"/>
                </a:cubicBezTo>
                <a:cubicBezTo>
                  <a:pt x="3622542" y="6591057"/>
                  <a:pt x="3628515" y="6588070"/>
                  <a:pt x="3628515" y="6582098"/>
                </a:cubicBezTo>
                <a:cubicBezTo>
                  <a:pt x="3628515" y="6576125"/>
                  <a:pt x="3622542" y="6571645"/>
                  <a:pt x="3610596" y="6568658"/>
                </a:cubicBezTo>
                <a:cubicBezTo>
                  <a:pt x="3598650" y="6565672"/>
                  <a:pt x="3583718" y="6564179"/>
                  <a:pt x="3565799" y="6564179"/>
                </a:cubicBezTo>
                <a:close/>
                <a:moveTo>
                  <a:pt x="3494125" y="6564179"/>
                </a:moveTo>
                <a:lnTo>
                  <a:pt x="3485166" y="6573138"/>
                </a:lnTo>
                <a:cubicBezTo>
                  <a:pt x="3503084" y="6579111"/>
                  <a:pt x="3515030" y="6576125"/>
                  <a:pt x="3521003" y="6564179"/>
                </a:cubicBezTo>
                <a:close/>
                <a:moveTo>
                  <a:pt x="3404532" y="6564179"/>
                </a:moveTo>
                <a:lnTo>
                  <a:pt x="3395572" y="6573138"/>
                </a:lnTo>
                <a:cubicBezTo>
                  <a:pt x="3395572" y="6579111"/>
                  <a:pt x="3398559" y="6579111"/>
                  <a:pt x="3404532" y="6573138"/>
                </a:cubicBezTo>
                <a:cubicBezTo>
                  <a:pt x="3404532" y="6567165"/>
                  <a:pt x="3404532" y="6564179"/>
                  <a:pt x="3404532" y="6564179"/>
                </a:cubicBezTo>
                <a:close/>
                <a:moveTo>
                  <a:pt x="5384537" y="6555219"/>
                </a:moveTo>
                <a:lnTo>
                  <a:pt x="5384537" y="6591057"/>
                </a:lnTo>
                <a:lnTo>
                  <a:pt x="5375577" y="6582098"/>
                </a:lnTo>
                <a:cubicBezTo>
                  <a:pt x="5375577" y="6570152"/>
                  <a:pt x="5377071" y="6562686"/>
                  <a:pt x="5380057" y="6559699"/>
                </a:cubicBezTo>
                <a:cubicBezTo>
                  <a:pt x="5383043" y="6556712"/>
                  <a:pt x="5384537" y="6555219"/>
                  <a:pt x="5384537" y="6555219"/>
                </a:cubicBezTo>
                <a:close/>
                <a:moveTo>
                  <a:pt x="2879293" y="6550740"/>
                </a:moveTo>
                <a:cubicBezTo>
                  <a:pt x="2884519" y="6550740"/>
                  <a:pt x="2890866" y="6552233"/>
                  <a:pt x="2898331" y="6555219"/>
                </a:cubicBezTo>
                <a:cubicBezTo>
                  <a:pt x="2913264" y="6561192"/>
                  <a:pt x="2920730" y="6567165"/>
                  <a:pt x="2920730" y="6573138"/>
                </a:cubicBezTo>
                <a:lnTo>
                  <a:pt x="2902811" y="6573138"/>
                </a:lnTo>
                <a:cubicBezTo>
                  <a:pt x="2902811" y="6573138"/>
                  <a:pt x="2899824" y="6573138"/>
                  <a:pt x="2893853" y="6573138"/>
                </a:cubicBezTo>
                <a:cubicBezTo>
                  <a:pt x="2893853" y="6567165"/>
                  <a:pt x="2887880" y="6564179"/>
                  <a:pt x="2875934" y="6564179"/>
                </a:cubicBezTo>
                <a:lnTo>
                  <a:pt x="2866975" y="6555219"/>
                </a:lnTo>
                <a:cubicBezTo>
                  <a:pt x="2869961" y="6552233"/>
                  <a:pt x="2874068" y="6550740"/>
                  <a:pt x="2879293" y="6550740"/>
                </a:cubicBezTo>
                <a:close/>
                <a:moveTo>
                  <a:pt x="4461730" y="6546260"/>
                </a:moveTo>
                <a:lnTo>
                  <a:pt x="4452771" y="6555219"/>
                </a:lnTo>
                <a:cubicBezTo>
                  <a:pt x="4464715" y="6561192"/>
                  <a:pt x="4470688" y="6561192"/>
                  <a:pt x="4470688" y="6555219"/>
                </a:cubicBezTo>
                <a:close/>
                <a:moveTo>
                  <a:pt x="3673311" y="6546260"/>
                </a:moveTo>
                <a:cubicBezTo>
                  <a:pt x="3673311" y="6552233"/>
                  <a:pt x="3673311" y="6555219"/>
                  <a:pt x="3673311" y="6555219"/>
                </a:cubicBezTo>
                <a:cubicBezTo>
                  <a:pt x="3673311" y="6555219"/>
                  <a:pt x="3676298" y="6555219"/>
                  <a:pt x="3682270" y="6555219"/>
                </a:cubicBezTo>
                <a:cubicBezTo>
                  <a:pt x="3688243" y="6555219"/>
                  <a:pt x="3691230" y="6553726"/>
                  <a:pt x="3691230" y="6550740"/>
                </a:cubicBezTo>
                <a:cubicBezTo>
                  <a:pt x="3691230" y="6547755"/>
                  <a:pt x="3688243" y="6546260"/>
                  <a:pt x="3682270" y="6546260"/>
                </a:cubicBezTo>
                <a:cubicBezTo>
                  <a:pt x="3676298" y="6546260"/>
                  <a:pt x="3673311" y="6546260"/>
                  <a:pt x="3673311" y="6546260"/>
                </a:cubicBezTo>
                <a:close/>
                <a:moveTo>
                  <a:pt x="3108875" y="6546260"/>
                </a:moveTo>
                <a:cubicBezTo>
                  <a:pt x="3120822" y="6546260"/>
                  <a:pt x="3126794" y="6546260"/>
                  <a:pt x="3126794" y="6546260"/>
                </a:cubicBezTo>
                <a:lnTo>
                  <a:pt x="3117835" y="6564179"/>
                </a:lnTo>
                <a:cubicBezTo>
                  <a:pt x="3117835" y="6564179"/>
                  <a:pt x="3114848" y="6564179"/>
                  <a:pt x="3108875" y="6564179"/>
                </a:cubicBezTo>
                <a:cubicBezTo>
                  <a:pt x="3102903" y="6570152"/>
                  <a:pt x="3099916" y="6571645"/>
                  <a:pt x="3099916" y="6568658"/>
                </a:cubicBezTo>
                <a:cubicBezTo>
                  <a:pt x="3099916" y="6565672"/>
                  <a:pt x="3096929" y="6564179"/>
                  <a:pt x="3090957" y="6564179"/>
                </a:cubicBezTo>
                <a:cubicBezTo>
                  <a:pt x="3090957" y="6564179"/>
                  <a:pt x="3092450" y="6564179"/>
                  <a:pt x="3095436" y="6564179"/>
                </a:cubicBezTo>
                <a:cubicBezTo>
                  <a:pt x="3098423" y="6564179"/>
                  <a:pt x="3099916" y="6561192"/>
                  <a:pt x="3099916" y="6555219"/>
                </a:cubicBezTo>
                <a:close/>
                <a:moveTo>
                  <a:pt x="2651952" y="6546260"/>
                </a:moveTo>
                <a:cubicBezTo>
                  <a:pt x="2657925" y="6546260"/>
                  <a:pt x="2665390" y="6549247"/>
                  <a:pt x="2674349" y="6555219"/>
                </a:cubicBezTo>
                <a:cubicBezTo>
                  <a:pt x="2683309" y="6561192"/>
                  <a:pt x="2683309" y="6565672"/>
                  <a:pt x="2674349" y="6568658"/>
                </a:cubicBezTo>
                <a:cubicBezTo>
                  <a:pt x="2665390" y="6571645"/>
                  <a:pt x="2657925" y="6573138"/>
                  <a:pt x="2651952" y="6573138"/>
                </a:cubicBezTo>
                <a:close/>
                <a:moveTo>
                  <a:pt x="3423571" y="6540661"/>
                </a:moveTo>
                <a:cubicBezTo>
                  <a:pt x="3419837" y="6541407"/>
                  <a:pt x="3416478" y="6543274"/>
                  <a:pt x="3413491" y="6546260"/>
                </a:cubicBezTo>
                <a:cubicBezTo>
                  <a:pt x="3413491" y="6552233"/>
                  <a:pt x="3416478" y="6555219"/>
                  <a:pt x="3422451" y="6555219"/>
                </a:cubicBezTo>
                <a:cubicBezTo>
                  <a:pt x="3440370" y="6561192"/>
                  <a:pt x="3449329" y="6561192"/>
                  <a:pt x="3449329" y="6555219"/>
                </a:cubicBezTo>
                <a:cubicBezTo>
                  <a:pt x="3449329" y="6549247"/>
                  <a:pt x="3444849" y="6544767"/>
                  <a:pt x="3435890" y="6541780"/>
                </a:cubicBezTo>
                <a:cubicBezTo>
                  <a:pt x="3431410" y="6540287"/>
                  <a:pt x="3427304" y="6539914"/>
                  <a:pt x="3423571" y="6540661"/>
                </a:cubicBezTo>
                <a:close/>
                <a:moveTo>
                  <a:pt x="4282544" y="6537302"/>
                </a:moveTo>
                <a:cubicBezTo>
                  <a:pt x="4282544" y="6543273"/>
                  <a:pt x="4282544" y="6546260"/>
                  <a:pt x="4282544" y="6546260"/>
                </a:cubicBezTo>
                <a:lnTo>
                  <a:pt x="4264625" y="6555219"/>
                </a:lnTo>
                <a:cubicBezTo>
                  <a:pt x="4234760" y="6561192"/>
                  <a:pt x="4231774" y="6570152"/>
                  <a:pt x="4255666" y="6582098"/>
                </a:cubicBezTo>
                <a:cubicBezTo>
                  <a:pt x="4261639" y="6582098"/>
                  <a:pt x="4267611" y="6579111"/>
                  <a:pt x="4273584" y="6573138"/>
                </a:cubicBezTo>
                <a:lnTo>
                  <a:pt x="4291503" y="6573138"/>
                </a:lnTo>
                <a:cubicBezTo>
                  <a:pt x="4303449" y="6573138"/>
                  <a:pt x="4309421" y="6570152"/>
                  <a:pt x="4309421" y="6564179"/>
                </a:cubicBezTo>
                <a:cubicBezTo>
                  <a:pt x="4309421" y="6558206"/>
                  <a:pt x="4315394" y="6555219"/>
                  <a:pt x="4327340" y="6555219"/>
                </a:cubicBezTo>
                <a:cubicBezTo>
                  <a:pt x="4333313" y="6549247"/>
                  <a:pt x="4336299" y="6546260"/>
                  <a:pt x="4336299" y="6546260"/>
                </a:cubicBezTo>
                <a:cubicBezTo>
                  <a:pt x="4336299" y="6546260"/>
                  <a:pt x="4333313" y="6544767"/>
                  <a:pt x="4327340" y="6541780"/>
                </a:cubicBezTo>
                <a:cubicBezTo>
                  <a:pt x="4321367" y="6538794"/>
                  <a:pt x="4316887" y="6537302"/>
                  <a:pt x="4313901" y="6537302"/>
                </a:cubicBezTo>
                <a:cubicBezTo>
                  <a:pt x="4310914" y="6537302"/>
                  <a:pt x="4309421" y="6540287"/>
                  <a:pt x="4309421" y="6546260"/>
                </a:cubicBezTo>
                <a:lnTo>
                  <a:pt x="4291503" y="6546260"/>
                </a:lnTo>
                <a:cubicBezTo>
                  <a:pt x="4291503" y="6540287"/>
                  <a:pt x="4288517" y="6537302"/>
                  <a:pt x="4282544" y="6537302"/>
                </a:cubicBezTo>
                <a:close/>
                <a:moveTo>
                  <a:pt x="2622833" y="6535061"/>
                </a:moveTo>
                <a:cubicBezTo>
                  <a:pt x="2625820" y="6535061"/>
                  <a:pt x="2629553" y="6535807"/>
                  <a:pt x="2634033" y="6537302"/>
                </a:cubicBezTo>
                <a:lnTo>
                  <a:pt x="2642992" y="6537302"/>
                </a:lnTo>
                <a:cubicBezTo>
                  <a:pt x="2637020" y="6537302"/>
                  <a:pt x="2634033" y="6540287"/>
                  <a:pt x="2634033" y="6546260"/>
                </a:cubicBezTo>
                <a:cubicBezTo>
                  <a:pt x="2634033" y="6552233"/>
                  <a:pt x="2632540" y="6556712"/>
                  <a:pt x="2629553" y="6559699"/>
                </a:cubicBezTo>
                <a:cubicBezTo>
                  <a:pt x="2626567" y="6562686"/>
                  <a:pt x="2622087" y="6561192"/>
                  <a:pt x="2616114" y="6555219"/>
                </a:cubicBezTo>
                <a:cubicBezTo>
                  <a:pt x="2611635" y="6541780"/>
                  <a:pt x="2613875" y="6535061"/>
                  <a:pt x="2622833" y="6535061"/>
                </a:cubicBezTo>
                <a:close/>
                <a:moveTo>
                  <a:pt x="4558042" y="6534501"/>
                </a:moveTo>
                <a:cubicBezTo>
                  <a:pt x="4571481" y="6533381"/>
                  <a:pt x="4578200" y="6537302"/>
                  <a:pt x="4578200" y="6546260"/>
                </a:cubicBezTo>
                <a:cubicBezTo>
                  <a:pt x="4578200" y="6552233"/>
                  <a:pt x="4566254" y="6552233"/>
                  <a:pt x="4542364" y="6546260"/>
                </a:cubicBezTo>
                <a:lnTo>
                  <a:pt x="4533404" y="6546260"/>
                </a:lnTo>
                <a:lnTo>
                  <a:pt x="4542364" y="6537302"/>
                </a:lnTo>
                <a:cubicBezTo>
                  <a:pt x="4548337" y="6535807"/>
                  <a:pt x="4553562" y="6534876"/>
                  <a:pt x="4558042" y="6534501"/>
                </a:cubicBezTo>
                <a:close/>
                <a:moveTo>
                  <a:pt x="4134716" y="6528342"/>
                </a:moveTo>
                <a:cubicBezTo>
                  <a:pt x="4131728" y="6528342"/>
                  <a:pt x="4130236" y="6531329"/>
                  <a:pt x="4130236" y="6537302"/>
                </a:cubicBezTo>
                <a:cubicBezTo>
                  <a:pt x="4130236" y="6543273"/>
                  <a:pt x="4133221" y="6546260"/>
                  <a:pt x="4139194" y="6546260"/>
                </a:cubicBezTo>
                <a:cubicBezTo>
                  <a:pt x="4145167" y="6546260"/>
                  <a:pt x="4146660" y="6543273"/>
                  <a:pt x="4143674" y="6537302"/>
                </a:cubicBezTo>
                <a:cubicBezTo>
                  <a:pt x="4140688" y="6531329"/>
                  <a:pt x="4137701" y="6528342"/>
                  <a:pt x="4134716" y="6528342"/>
                </a:cubicBezTo>
                <a:close/>
                <a:moveTo>
                  <a:pt x="3619556" y="6528342"/>
                </a:moveTo>
                <a:cubicBezTo>
                  <a:pt x="3613583" y="6528342"/>
                  <a:pt x="3612089" y="6531329"/>
                  <a:pt x="3615076" y="6537302"/>
                </a:cubicBezTo>
                <a:cubicBezTo>
                  <a:pt x="3618063" y="6543273"/>
                  <a:pt x="3621049" y="6546260"/>
                  <a:pt x="3624035" y="6546260"/>
                </a:cubicBezTo>
                <a:cubicBezTo>
                  <a:pt x="3627022" y="6546260"/>
                  <a:pt x="3628515" y="6543273"/>
                  <a:pt x="3628515" y="6537302"/>
                </a:cubicBezTo>
                <a:cubicBezTo>
                  <a:pt x="3628515" y="6531329"/>
                  <a:pt x="3625528" y="6528342"/>
                  <a:pt x="3619556" y="6528342"/>
                </a:cubicBezTo>
                <a:close/>
                <a:moveTo>
                  <a:pt x="3489645" y="6528342"/>
                </a:moveTo>
                <a:cubicBezTo>
                  <a:pt x="3486659" y="6528342"/>
                  <a:pt x="3483674" y="6531329"/>
                  <a:pt x="3480686" y="6537302"/>
                </a:cubicBezTo>
                <a:cubicBezTo>
                  <a:pt x="3477699" y="6543273"/>
                  <a:pt x="3479194" y="6546260"/>
                  <a:pt x="3485166" y="6546260"/>
                </a:cubicBezTo>
                <a:cubicBezTo>
                  <a:pt x="3491138" y="6546260"/>
                  <a:pt x="3494125" y="6543273"/>
                  <a:pt x="3494125" y="6537302"/>
                </a:cubicBezTo>
                <a:cubicBezTo>
                  <a:pt x="3494125" y="6531329"/>
                  <a:pt x="3492632" y="6528342"/>
                  <a:pt x="3489645" y="6528342"/>
                </a:cubicBezTo>
                <a:close/>
                <a:moveTo>
                  <a:pt x="2920730" y="6528342"/>
                </a:moveTo>
                <a:cubicBezTo>
                  <a:pt x="2926703" y="6528342"/>
                  <a:pt x="2929689" y="6531329"/>
                  <a:pt x="2929689" y="6537302"/>
                </a:cubicBezTo>
                <a:cubicBezTo>
                  <a:pt x="2929689" y="6543273"/>
                  <a:pt x="2929689" y="6546260"/>
                  <a:pt x="2929689" y="6546260"/>
                </a:cubicBezTo>
                <a:cubicBezTo>
                  <a:pt x="2917743" y="6546260"/>
                  <a:pt x="2911772" y="6543273"/>
                  <a:pt x="2911772" y="6537302"/>
                </a:cubicBezTo>
                <a:cubicBezTo>
                  <a:pt x="2911772" y="6537302"/>
                  <a:pt x="2913264" y="6535807"/>
                  <a:pt x="2916250" y="6532822"/>
                </a:cubicBezTo>
                <a:cubicBezTo>
                  <a:pt x="2919237" y="6529834"/>
                  <a:pt x="2920730" y="6528342"/>
                  <a:pt x="2920730" y="6528342"/>
                </a:cubicBezTo>
                <a:close/>
                <a:moveTo>
                  <a:pt x="2741545" y="6528342"/>
                </a:moveTo>
                <a:cubicBezTo>
                  <a:pt x="2741545" y="6528342"/>
                  <a:pt x="2744532" y="6528342"/>
                  <a:pt x="2750503" y="6528342"/>
                </a:cubicBezTo>
                <a:lnTo>
                  <a:pt x="2759463" y="6528342"/>
                </a:lnTo>
                <a:cubicBezTo>
                  <a:pt x="2759463" y="6534314"/>
                  <a:pt x="2756476" y="6537302"/>
                  <a:pt x="2750503" y="6537302"/>
                </a:cubicBezTo>
                <a:cubicBezTo>
                  <a:pt x="2750503" y="6537302"/>
                  <a:pt x="2749010" y="6537302"/>
                  <a:pt x="2746025" y="6537302"/>
                </a:cubicBezTo>
                <a:cubicBezTo>
                  <a:pt x="2743037" y="6537302"/>
                  <a:pt x="2741545" y="6534314"/>
                  <a:pt x="2741545" y="6528342"/>
                </a:cubicBezTo>
                <a:close/>
                <a:moveTo>
                  <a:pt x="4403494" y="6521622"/>
                </a:moveTo>
                <a:cubicBezTo>
                  <a:pt x="4400507" y="6520129"/>
                  <a:pt x="4396027" y="6522369"/>
                  <a:pt x="4390056" y="6528342"/>
                </a:cubicBezTo>
                <a:cubicBezTo>
                  <a:pt x="4384083" y="6528342"/>
                  <a:pt x="4384083" y="6531329"/>
                  <a:pt x="4390056" y="6537302"/>
                </a:cubicBezTo>
                <a:cubicBezTo>
                  <a:pt x="4402000" y="6543273"/>
                  <a:pt x="4407974" y="6543273"/>
                  <a:pt x="4407974" y="6537302"/>
                </a:cubicBezTo>
                <a:cubicBezTo>
                  <a:pt x="4407974" y="6528342"/>
                  <a:pt x="4406480" y="6523115"/>
                  <a:pt x="4403494" y="6521622"/>
                </a:cubicBezTo>
                <a:close/>
                <a:moveTo>
                  <a:pt x="5411414" y="6519383"/>
                </a:moveTo>
                <a:cubicBezTo>
                  <a:pt x="5411414" y="6525356"/>
                  <a:pt x="5411414" y="6531329"/>
                  <a:pt x="5411414" y="6537302"/>
                </a:cubicBezTo>
                <a:cubicBezTo>
                  <a:pt x="5411414" y="6543273"/>
                  <a:pt x="5408429" y="6546260"/>
                  <a:pt x="5402454" y="6546260"/>
                </a:cubicBezTo>
                <a:lnTo>
                  <a:pt x="5384537" y="6537302"/>
                </a:lnTo>
                <a:cubicBezTo>
                  <a:pt x="5384537" y="6531329"/>
                  <a:pt x="5387523" y="6528342"/>
                  <a:pt x="5393496" y="6528342"/>
                </a:cubicBezTo>
                <a:cubicBezTo>
                  <a:pt x="5399469" y="6528342"/>
                  <a:pt x="5402454" y="6528342"/>
                  <a:pt x="5402454" y="6528342"/>
                </a:cubicBezTo>
                <a:cubicBezTo>
                  <a:pt x="5402454" y="6528342"/>
                  <a:pt x="5405440" y="6525356"/>
                  <a:pt x="5411414" y="6519383"/>
                </a:cubicBezTo>
                <a:close/>
                <a:moveTo>
                  <a:pt x="4291503" y="6519383"/>
                </a:moveTo>
                <a:lnTo>
                  <a:pt x="4291503" y="6528342"/>
                </a:lnTo>
                <a:lnTo>
                  <a:pt x="4300463" y="6519383"/>
                </a:lnTo>
                <a:close/>
                <a:moveTo>
                  <a:pt x="4264625" y="6519383"/>
                </a:moveTo>
                <a:cubicBezTo>
                  <a:pt x="4252679" y="6519383"/>
                  <a:pt x="4240733" y="6522369"/>
                  <a:pt x="4228787" y="6528342"/>
                </a:cubicBezTo>
                <a:lnTo>
                  <a:pt x="4201910" y="6537302"/>
                </a:lnTo>
                <a:lnTo>
                  <a:pt x="4219829" y="6546260"/>
                </a:lnTo>
                <a:cubicBezTo>
                  <a:pt x="4225802" y="6546260"/>
                  <a:pt x="4231774" y="6546260"/>
                  <a:pt x="4237747" y="6546260"/>
                </a:cubicBezTo>
                <a:cubicBezTo>
                  <a:pt x="4243720" y="6546260"/>
                  <a:pt x="4246706" y="6546260"/>
                  <a:pt x="4246706" y="6546260"/>
                </a:cubicBezTo>
                <a:lnTo>
                  <a:pt x="4255666" y="6546260"/>
                </a:lnTo>
                <a:lnTo>
                  <a:pt x="4255666" y="6537302"/>
                </a:lnTo>
                <a:lnTo>
                  <a:pt x="4264625" y="6528342"/>
                </a:lnTo>
                <a:cubicBezTo>
                  <a:pt x="4270598" y="6522369"/>
                  <a:pt x="4273584" y="6519383"/>
                  <a:pt x="4273584" y="6519383"/>
                </a:cubicBezTo>
                <a:cubicBezTo>
                  <a:pt x="4273584" y="6519383"/>
                  <a:pt x="4270598" y="6519383"/>
                  <a:pt x="4264625" y="6519383"/>
                </a:cubicBezTo>
                <a:close/>
                <a:moveTo>
                  <a:pt x="4201910" y="6519383"/>
                </a:moveTo>
                <a:cubicBezTo>
                  <a:pt x="4201910" y="6525356"/>
                  <a:pt x="4203404" y="6528342"/>
                  <a:pt x="4206390" y="6528342"/>
                </a:cubicBezTo>
                <a:cubicBezTo>
                  <a:pt x="4209376" y="6528342"/>
                  <a:pt x="4210870" y="6525356"/>
                  <a:pt x="4210870" y="6519383"/>
                </a:cubicBezTo>
                <a:cubicBezTo>
                  <a:pt x="4210870" y="6519383"/>
                  <a:pt x="4207883" y="6519383"/>
                  <a:pt x="4201910" y="6519383"/>
                </a:cubicBezTo>
                <a:close/>
                <a:moveTo>
                  <a:pt x="4148154" y="6519383"/>
                </a:moveTo>
                <a:cubicBezTo>
                  <a:pt x="4142181" y="6519383"/>
                  <a:pt x="4139194" y="6520876"/>
                  <a:pt x="4139194" y="6523862"/>
                </a:cubicBezTo>
                <a:cubicBezTo>
                  <a:pt x="4139194" y="6526849"/>
                  <a:pt x="4145167" y="6528342"/>
                  <a:pt x="4157113" y="6528342"/>
                </a:cubicBezTo>
                <a:lnTo>
                  <a:pt x="4166073" y="6519383"/>
                </a:lnTo>
                <a:cubicBezTo>
                  <a:pt x="4160099" y="6519383"/>
                  <a:pt x="4154127" y="6519383"/>
                  <a:pt x="4148154" y="6519383"/>
                </a:cubicBezTo>
                <a:close/>
                <a:moveTo>
                  <a:pt x="3337337" y="6519383"/>
                </a:moveTo>
                <a:cubicBezTo>
                  <a:pt x="3334351" y="6519383"/>
                  <a:pt x="3332858" y="6522369"/>
                  <a:pt x="3332858" y="6528342"/>
                </a:cubicBezTo>
                <a:cubicBezTo>
                  <a:pt x="3326885" y="6534314"/>
                  <a:pt x="3317927" y="6537302"/>
                  <a:pt x="3305980" y="6537302"/>
                </a:cubicBezTo>
                <a:cubicBezTo>
                  <a:pt x="3294034" y="6537302"/>
                  <a:pt x="3288062" y="6540287"/>
                  <a:pt x="3288062" y="6546260"/>
                </a:cubicBezTo>
                <a:cubicBezTo>
                  <a:pt x="3288062" y="6546260"/>
                  <a:pt x="3297021" y="6546260"/>
                  <a:pt x="3314940" y="6546260"/>
                </a:cubicBezTo>
                <a:cubicBezTo>
                  <a:pt x="3332858" y="6546260"/>
                  <a:pt x="3349283" y="6546260"/>
                  <a:pt x="3364216" y="6546260"/>
                </a:cubicBezTo>
                <a:cubicBezTo>
                  <a:pt x="3379148" y="6546260"/>
                  <a:pt x="3386614" y="6543273"/>
                  <a:pt x="3386614" y="6537302"/>
                </a:cubicBezTo>
                <a:lnTo>
                  <a:pt x="3377655" y="6519383"/>
                </a:lnTo>
                <a:lnTo>
                  <a:pt x="3377655" y="6528342"/>
                </a:lnTo>
                <a:cubicBezTo>
                  <a:pt x="3377655" y="6534314"/>
                  <a:pt x="3374668" y="6537302"/>
                  <a:pt x="3368695" y="6537302"/>
                </a:cubicBezTo>
                <a:cubicBezTo>
                  <a:pt x="3362723" y="6537302"/>
                  <a:pt x="3362723" y="6534314"/>
                  <a:pt x="3368695" y="6528342"/>
                </a:cubicBezTo>
                <a:cubicBezTo>
                  <a:pt x="3368695" y="6528342"/>
                  <a:pt x="3367202" y="6526849"/>
                  <a:pt x="3364216" y="6523862"/>
                </a:cubicBezTo>
                <a:cubicBezTo>
                  <a:pt x="3361229" y="6520876"/>
                  <a:pt x="3356749" y="6519383"/>
                  <a:pt x="3350776" y="6519383"/>
                </a:cubicBezTo>
                <a:cubicBezTo>
                  <a:pt x="3344804" y="6519383"/>
                  <a:pt x="3340324" y="6519383"/>
                  <a:pt x="3337337" y="6519383"/>
                </a:cubicBezTo>
                <a:close/>
                <a:moveTo>
                  <a:pt x="3549001" y="6514903"/>
                </a:moveTo>
                <a:cubicBezTo>
                  <a:pt x="3548255" y="6514903"/>
                  <a:pt x="3547881" y="6516397"/>
                  <a:pt x="3547881" y="6519383"/>
                </a:cubicBezTo>
                <a:lnTo>
                  <a:pt x="3547881" y="6537302"/>
                </a:lnTo>
                <a:cubicBezTo>
                  <a:pt x="3553853" y="6543273"/>
                  <a:pt x="3562814" y="6543273"/>
                  <a:pt x="3574759" y="6537302"/>
                </a:cubicBezTo>
                <a:lnTo>
                  <a:pt x="3574759" y="6528342"/>
                </a:lnTo>
                <a:cubicBezTo>
                  <a:pt x="3562814" y="6528342"/>
                  <a:pt x="3555348" y="6525356"/>
                  <a:pt x="3552361" y="6519383"/>
                </a:cubicBezTo>
                <a:cubicBezTo>
                  <a:pt x="3550868" y="6516397"/>
                  <a:pt x="3549748" y="6514903"/>
                  <a:pt x="3549001" y="6514903"/>
                </a:cubicBezTo>
                <a:close/>
                <a:moveTo>
                  <a:pt x="3664352" y="6510423"/>
                </a:moveTo>
                <a:cubicBezTo>
                  <a:pt x="3664352" y="6516396"/>
                  <a:pt x="3664352" y="6519383"/>
                  <a:pt x="3664352" y="6519383"/>
                </a:cubicBezTo>
                <a:lnTo>
                  <a:pt x="3673311" y="6510423"/>
                </a:lnTo>
                <a:cubicBezTo>
                  <a:pt x="3673311" y="6510423"/>
                  <a:pt x="3670324" y="6510423"/>
                  <a:pt x="3664352" y="6510423"/>
                </a:cubicBezTo>
                <a:close/>
                <a:moveTo>
                  <a:pt x="3428611" y="6507623"/>
                </a:moveTo>
                <a:cubicBezTo>
                  <a:pt x="3418531" y="6506504"/>
                  <a:pt x="3413491" y="6510423"/>
                  <a:pt x="3413491" y="6519383"/>
                </a:cubicBezTo>
                <a:cubicBezTo>
                  <a:pt x="3413491" y="6525356"/>
                  <a:pt x="3422451" y="6525356"/>
                  <a:pt x="3440370" y="6519383"/>
                </a:cubicBezTo>
                <a:lnTo>
                  <a:pt x="3467248" y="6519383"/>
                </a:lnTo>
                <a:lnTo>
                  <a:pt x="3440370" y="6510423"/>
                </a:lnTo>
                <a:cubicBezTo>
                  <a:pt x="3435890" y="6508930"/>
                  <a:pt x="3431970" y="6507997"/>
                  <a:pt x="3428611" y="6507623"/>
                </a:cubicBezTo>
                <a:close/>
                <a:moveTo>
                  <a:pt x="5384537" y="6501464"/>
                </a:moveTo>
                <a:lnTo>
                  <a:pt x="5411414" y="6501464"/>
                </a:lnTo>
                <a:cubicBezTo>
                  <a:pt x="5411414" y="6507437"/>
                  <a:pt x="5411414" y="6513410"/>
                  <a:pt x="5411414" y="6519383"/>
                </a:cubicBezTo>
                <a:lnTo>
                  <a:pt x="5393496" y="6510423"/>
                </a:lnTo>
                <a:cubicBezTo>
                  <a:pt x="5387523" y="6504451"/>
                  <a:pt x="5384537" y="6501464"/>
                  <a:pt x="5384537" y="6501464"/>
                </a:cubicBezTo>
                <a:close/>
                <a:moveTo>
                  <a:pt x="4820101" y="6501464"/>
                </a:moveTo>
                <a:lnTo>
                  <a:pt x="4820101" y="6510423"/>
                </a:lnTo>
                <a:cubicBezTo>
                  <a:pt x="4838020" y="6516396"/>
                  <a:pt x="4846978" y="6513410"/>
                  <a:pt x="4846978" y="6501464"/>
                </a:cubicBezTo>
                <a:cubicBezTo>
                  <a:pt x="4846978" y="6501464"/>
                  <a:pt x="4843992" y="6501464"/>
                  <a:pt x="4838020" y="6501464"/>
                </a:cubicBezTo>
                <a:close/>
                <a:moveTo>
                  <a:pt x="3270143" y="6501464"/>
                </a:moveTo>
                <a:cubicBezTo>
                  <a:pt x="3264170" y="6501464"/>
                  <a:pt x="3259690" y="6502957"/>
                  <a:pt x="3256704" y="6505944"/>
                </a:cubicBezTo>
                <a:cubicBezTo>
                  <a:pt x="3253717" y="6508930"/>
                  <a:pt x="3252224" y="6513410"/>
                  <a:pt x="3252224" y="6519383"/>
                </a:cubicBezTo>
                <a:lnTo>
                  <a:pt x="3252224" y="6528342"/>
                </a:lnTo>
                <a:cubicBezTo>
                  <a:pt x="3246251" y="6522369"/>
                  <a:pt x="3241773" y="6519383"/>
                  <a:pt x="3238785" y="6519383"/>
                </a:cubicBezTo>
                <a:cubicBezTo>
                  <a:pt x="3235798" y="6519383"/>
                  <a:pt x="3234305" y="6522369"/>
                  <a:pt x="3234305" y="6528342"/>
                </a:cubicBezTo>
                <a:cubicBezTo>
                  <a:pt x="3234305" y="6534314"/>
                  <a:pt x="3237293" y="6537302"/>
                  <a:pt x="3243265" y="6537302"/>
                </a:cubicBezTo>
                <a:cubicBezTo>
                  <a:pt x="3261183" y="6543273"/>
                  <a:pt x="3267156" y="6540287"/>
                  <a:pt x="3261183" y="6528342"/>
                </a:cubicBezTo>
                <a:cubicBezTo>
                  <a:pt x="3261183" y="6522369"/>
                  <a:pt x="3264170" y="6516396"/>
                  <a:pt x="3270143" y="6510423"/>
                </a:cubicBezTo>
                <a:close/>
                <a:moveTo>
                  <a:pt x="4551323" y="6492505"/>
                </a:moveTo>
                <a:lnTo>
                  <a:pt x="4551323" y="6501464"/>
                </a:lnTo>
                <a:lnTo>
                  <a:pt x="4578200" y="6492505"/>
                </a:lnTo>
                <a:lnTo>
                  <a:pt x="4576521" y="6492505"/>
                </a:lnTo>
                <a:cubicBezTo>
                  <a:pt x="4574654" y="6492505"/>
                  <a:pt x="4572227" y="6492505"/>
                  <a:pt x="4569241" y="6492505"/>
                </a:cubicBezTo>
                <a:cubicBezTo>
                  <a:pt x="4569241" y="6492505"/>
                  <a:pt x="4566254" y="6492505"/>
                  <a:pt x="4560281" y="6492505"/>
                </a:cubicBezTo>
                <a:cubicBezTo>
                  <a:pt x="4554308" y="6492505"/>
                  <a:pt x="4551323" y="6492505"/>
                  <a:pt x="4551323" y="6492505"/>
                </a:cubicBezTo>
                <a:close/>
                <a:moveTo>
                  <a:pt x="3538922" y="6492505"/>
                </a:moveTo>
                <a:lnTo>
                  <a:pt x="3538922" y="6501464"/>
                </a:lnTo>
                <a:lnTo>
                  <a:pt x="3547881" y="6492505"/>
                </a:lnTo>
                <a:cubicBezTo>
                  <a:pt x="3547881" y="6492505"/>
                  <a:pt x="3544895" y="6492505"/>
                  <a:pt x="3538922" y="6492505"/>
                </a:cubicBezTo>
                <a:close/>
                <a:moveTo>
                  <a:pt x="3243265" y="6492505"/>
                </a:moveTo>
                <a:cubicBezTo>
                  <a:pt x="3237293" y="6492505"/>
                  <a:pt x="3234305" y="6493998"/>
                  <a:pt x="3234305" y="6496984"/>
                </a:cubicBezTo>
                <a:cubicBezTo>
                  <a:pt x="3234305" y="6499971"/>
                  <a:pt x="3235798" y="6501464"/>
                  <a:pt x="3238785" y="6501464"/>
                </a:cubicBezTo>
                <a:cubicBezTo>
                  <a:pt x="3241773" y="6501464"/>
                  <a:pt x="3244758" y="6499971"/>
                  <a:pt x="3247744" y="6496984"/>
                </a:cubicBezTo>
                <a:cubicBezTo>
                  <a:pt x="3250731" y="6493998"/>
                  <a:pt x="3249237" y="6492505"/>
                  <a:pt x="3243265" y="6492505"/>
                </a:cubicBezTo>
                <a:close/>
                <a:moveTo>
                  <a:pt x="3635234" y="6488025"/>
                </a:moveTo>
                <a:cubicBezTo>
                  <a:pt x="3630755" y="6488025"/>
                  <a:pt x="3625529" y="6489518"/>
                  <a:pt x="3619556" y="6492505"/>
                </a:cubicBezTo>
                <a:lnTo>
                  <a:pt x="3628515" y="6492505"/>
                </a:lnTo>
                <a:lnTo>
                  <a:pt x="3646433" y="6492505"/>
                </a:lnTo>
                <a:cubicBezTo>
                  <a:pt x="3643446" y="6489518"/>
                  <a:pt x="3639714" y="6488025"/>
                  <a:pt x="3635234" y="6488025"/>
                </a:cubicBezTo>
                <a:close/>
                <a:moveTo>
                  <a:pt x="5048563" y="6483545"/>
                </a:moveTo>
                <a:cubicBezTo>
                  <a:pt x="5051549" y="6483545"/>
                  <a:pt x="5051549" y="6486532"/>
                  <a:pt x="5048563" y="6492505"/>
                </a:cubicBezTo>
                <a:cubicBezTo>
                  <a:pt x="5045578" y="6498477"/>
                  <a:pt x="5044083" y="6501464"/>
                  <a:pt x="5044083" y="6501464"/>
                </a:cubicBezTo>
                <a:cubicBezTo>
                  <a:pt x="5044083" y="6501464"/>
                  <a:pt x="5044083" y="6498477"/>
                  <a:pt x="5044083" y="6492505"/>
                </a:cubicBezTo>
                <a:cubicBezTo>
                  <a:pt x="5044083" y="6486532"/>
                  <a:pt x="5045578" y="6483545"/>
                  <a:pt x="5048563" y="6483545"/>
                </a:cubicBezTo>
                <a:close/>
                <a:moveTo>
                  <a:pt x="4076479" y="6483545"/>
                </a:moveTo>
                <a:cubicBezTo>
                  <a:pt x="4070506" y="6489518"/>
                  <a:pt x="4070506" y="6495491"/>
                  <a:pt x="4076479" y="6501464"/>
                </a:cubicBezTo>
                <a:lnTo>
                  <a:pt x="4121276" y="6501464"/>
                </a:lnTo>
                <a:cubicBezTo>
                  <a:pt x="4115303" y="6501464"/>
                  <a:pt x="4109331" y="6498477"/>
                  <a:pt x="4103358" y="6492505"/>
                </a:cubicBezTo>
                <a:cubicBezTo>
                  <a:pt x="4097385" y="6486532"/>
                  <a:pt x="4092905" y="6483545"/>
                  <a:pt x="4089918" y="6483545"/>
                </a:cubicBezTo>
                <a:cubicBezTo>
                  <a:pt x="4086932" y="6483545"/>
                  <a:pt x="4082452" y="6483545"/>
                  <a:pt x="4076479" y="6483545"/>
                </a:cubicBezTo>
                <a:close/>
                <a:moveTo>
                  <a:pt x="2696748" y="6483545"/>
                </a:moveTo>
                <a:lnTo>
                  <a:pt x="2732585" y="6492505"/>
                </a:lnTo>
                <a:lnTo>
                  <a:pt x="2732585" y="6501464"/>
                </a:lnTo>
                <a:cubicBezTo>
                  <a:pt x="2732585" y="6501464"/>
                  <a:pt x="2726613" y="6499971"/>
                  <a:pt x="2714667" y="6496984"/>
                </a:cubicBezTo>
                <a:cubicBezTo>
                  <a:pt x="2702721" y="6493998"/>
                  <a:pt x="2696748" y="6489518"/>
                  <a:pt x="2696748" y="6483545"/>
                </a:cubicBezTo>
                <a:close/>
                <a:moveTo>
                  <a:pt x="3921932" y="6477666"/>
                </a:moveTo>
                <a:cubicBezTo>
                  <a:pt x="3918946" y="6477853"/>
                  <a:pt x="3916705" y="6478319"/>
                  <a:pt x="3915212" y="6479065"/>
                </a:cubicBezTo>
                <a:cubicBezTo>
                  <a:pt x="3909239" y="6482052"/>
                  <a:pt x="3903266" y="6486532"/>
                  <a:pt x="3897293" y="6492505"/>
                </a:cubicBezTo>
                <a:cubicBezTo>
                  <a:pt x="3891320" y="6498477"/>
                  <a:pt x="3891320" y="6501464"/>
                  <a:pt x="3897293" y="6501464"/>
                </a:cubicBezTo>
                <a:lnTo>
                  <a:pt x="3915212" y="6501464"/>
                </a:lnTo>
                <a:lnTo>
                  <a:pt x="3906253" y="6510423"/>
                </a:lnTo>
                <a:cubicBezTo>
                  <a:pt x="3894307" y="6510423"/>
                  <a:pt x="3888335" y="6513410"/>
                  <a:pt x="3888335" y="6519383"/>
                </a:cubicBezTo>
                <a:cubicBezTo>
                  <a:pt x="3888335" y="6525356"/>
                  <a:pt x="3891320" y="6526849"/>
                  <a:pt x="3897293" y="6523862"/>
                </a:cubicBezTo>
                <a:cubicBezTo>
                  <a:pt x="3903266" y="6520876"/>
                  <a:pt x="3909239" y="6519383"/>
                  <a:pt x="3915212" y="6519383"/>
                </a:cubicBezTo>
                <a:cubicBezTo>
                  <a:pt x="3915212" y="6525356"/>
                  <a:pt x="3916705" y="6528342"/>
                  <a:pt x="3919692" y="6528342"/>
                </a:cubicBezTo>
                <a:cubicBezTo>
                  <a:pt x="3922678" y="6528342"/>
                  <a:pt x="3927158" y="6525356"/>
                  <a:pt x="3933131" y="6519383"/>
                </a:cubicBezTo>
                <a:cubicBezTo>
                  <a:pt x="3945077" y="6519383"/>
                  <a:pt x="3954036" y="6519383"/>
                  <a:pt x="3960009" y="6519383"/>
                </a:cubicBezTo>
                <a:cubicBezTo>
                  <a:pt x="3965982" y="6519383"/>
                  <a:pt x="3968967" y="6516396"/>
                  <a:pt x="3968967" y="6510423"/>
                </a:cubicBezTo>
                <a:cubicBezTo>
                  <a:pt x="3968967" y="6504451"/>
                  <a:pt x="3968967" y="6501464"/>
                  <a:pt x="3968967" y="6501464"/>
                </a:cubicBezTo>
                <a:lnTo>
                  <a:pt x="3968967" y="6483545"/>
                </a:lnTo>
                <a:cubicBezTo>
                  <a:pt x="3946570" y="6479065"/>
                  <a:pt x="3930892" y="6477106"/>
                  <a:pt x="3921932" y="6477666"/>
                </a:cubicBezTo>
                <a:close/>
                <a:moveTo>
                  <a:pt x="2633192" y="6477666"/>
                </a:moveTo>
                <a:cubicBezTo>
                  <a:pt x="2634500" y="6477853"/>
                  <a:pt x="2636272" y="6478319"/>
                  <a:pt x="2638513" y="6479065"/>
                </a:cubicBezTo>
                <a:cubicBezTo>
                  <a:pt x="2647472" y="6482052"/>
                  <a:pt x="2651952" y="6483545"/>
                  <a:pt x="2651952" y="6483545"/>
                </a:cubicBezTo>
                <a:lnTo>
                  <a:pt x="2634033" y="6483545"/>
                </a:lnTo>
                <a:cubicBezTo>
                  <a:pt x="2629554" y="6479065"/>
                  <a:pt x="2629273" y="6477106"/>
                  <a:pt x="2633192" y="6477666"/>
                </a:cubicBezTo>
                <a:close/>
                <a:moveTo>
                  <a:pt x="5940014" y="6474586"/>
                </a:moveTo>
                <a:lnTo>
                  <a:pt x="5957932" y="6483545"/>
                </a:lnTo>
                <a:cubicBezTo>
                  <a:pt x="5957932" y="6489518"/>
                  <a:pt x="5960918" y="6493998"/>
                  <a:pt x="5966891" y="6496984"/>
                </a:cubicBezTo>
                <a:cubicBezTo>
                  <a:pt x="5972864" y="6499971"/>
                  <a:pt x="5972864" y="6501464"/>
                  <a:pt x="5966891" y="6501464"/>
                </a:cubicBezTo>
                <a:cubicBezTo>
                  <a:pt x="5966891" y="6501464"/>
                  <a:pt x="5965397" y="6501464"/>
                  <a:pt x="5962411" y="6501464"/>
                </a:cubicBezTo>
                <a:cubicBezTo>
                  <a:pt x="5959425" y="6501464"/>
                  <a:pt x="5954945" y="6498477"/>
                  <a:pt x="5948972" y="6492505"/>
                </a:cubicBezTo>
                <a:cubicBezTo>
                  <a:pt x="5942999" y="6486532"/>
                  <a:pt x="5940014" y="6480558"/>
                  <a:pt x="5940014" y="6474586"/>
                </a:cubicBezTo>
                <a:close/>
                <a:moveTo>
                  <a:pt x="5456211" y="6474586"/>
                </a:moveTo>
                <a:cubicBezTo>
                  <a:pt x="5462184" y="6474586"/>
                  <a:pt x="5465170" y="6474586"/>
                  <a:pt x="5465170" y="6474586"/>
                </a:cubicBezTo>
                <a:lnTo>
                  <a:pt x="5474130" y="6474586"/>
                </a:lnTo>
                <a:cubicBezTo>
                  <a:pt x="5474130" y="6480558"/>
                  <a:pt x="5471143" y="6483545"/>
                  <a:pt x="5465170" y="6483545"/>
                </a:cubicBezTo>
                <a:cubicBezTo>
                  <a:pt x="5459197" y="6483545"/>
                  <a:pt x="5456211" y="6480558"/>
                  <a:pt x="5456211" y="6474586"/>
                </a:cubicBezTo>
                <a:close/>
                <a:moveTo>
                  <a:pt x="5384537" y="6474586"/>
                </a:moveTo>
                <a:cubicBezTo>
                  <a:pt x="5390510" y="6474586"/>
                  <a:pt x="5393496" y="6474586"/>
                  <a:pt x="5393496" y="6474586"/>
                </a:cubicBezTo>
                <a:cubicBezTo>
                  <a:pt x="5393496" y="6480558"/>
                  <a:pt x="5392002" y="6483545"/>
                  <a:pt x="5389016" y="6483545"/>
                </a:cubicBezTo>
                <a:cubicBezTo>
                  <a:pt x="5386030" y="6483545"/>
                  <a:pt x="5384537" y="6480558"/>
                  <a:pt x="5384537" y="6474586"/>
                </a:cubicBezTo>
                <a:close/>
                <a:moveTo>
                  <a:pt x="4873858" y="6474586"/>
                </a:moveTo>
                <a:cubicBezTo>
                  <a:pt x="4867884" y="6474586"/>
                  <a:pt x="4864898" y="6477572"/>
                  <a:pt x="4864898" y="6483545"/>
                </a:cubicBezTo>
                <a:lnTo>
                  <a:pt x="4873858" y="6483545"/>
                </a:lnTo>
                <a:cubicBezTo>
                  <a:pt x="4879830" y="6483545"/>
                  <a:pt x="4882816" y="6483545"/>
                  <a:pt x="4882816" y="6483545"/>
                </a:cubicBezTo>
                <a:cubicBezTo>
                  <a:pt x="4882816" y="6477572"/>
                  <a:pt x="4879830" y="6474586"/>
                  <a:pt x="4873858" y="6474586"/>
                </a:cubicBezTo>
                <a:close/>
                <a:moveTo>
                  <a:pt x="4533404" y="6474586"/>
                </a:moveTo>
                <a:lnTo>
                  <a:pt x="4524445" y="6492505"/>
                </a:lnTo>
                <a:cubicBezTo>
                  <a:pt x="4536391" y="6492505"/>
                  <a:pt x="4542364" y="6489518"/>
                  <a:pt x="4542364" y="6483545"/>
                </a:cubicBezTo>
                <a:cubicBezTo>
                  <a:pt x="4542364" y="6483545"/>
                  <a:pt x="4540870" y="6482052"/>
                  <a:pt x="4537884" y="6479065"/>
                </a:cubicBezTo>
                <a:cubicBezTo>
                  <a:pt x="4534898" y="6476079"/>
                  <a:pt x="4533404" y="6474586"/>
                  <a:pt x="4533404" y="6474586"/>
                </a:cubicBezTo>
                <a:close/>
                <a:moveTo>
                  <a:pt x="4112317" y="6474586"/>
                </a:moveTo>
                <a:cubicBezTo>
                  <a:pt x="4112317" y="6480558"/>
                  <a:pt x="4112317" y="6483545"/>
                  <a:pt x="4112317" y="6483545"/>
                </a:cubicBezTo>
                <a:cubicBezTo>
                  <a:pt x="4112317" y="6483545"/>
                  <a:pt x="4115303" y="6483545"/>
                  <a:pt x="4121276" y="6483545"/>
                </a:cubicBezTo>
                <a:lnTo>
                  <a:pt x="4130236" y="6474586"/>
                </a:lnTo>
                <a:close/>
                <a:moveTo>
                  <a:pt x="3789782" y="6474586"/>
                </a:moveTo>
                <a:lnTo>
                  <a:pt x="3771864" y="6501464"/>
                </a:lnTo>
                <a:cubicBezTo>
                  <a:pt x="3771864" y="6501464"/>
                  <a:pt x="3771864" y="6498477"/>
                  <a:pt x="3771864" y="6492505"/>
                </a:cubicBezTo>
                <a:cubicBezTo>
                  <a:pt x="3771864" y="6486532"/>
                  <a:pt x="3773357" y="6482052"/>
                  <a:pt x="3776343" y="6479065"/>
                </a:cubicBezTo>
                <a:cubicBezTo>
                  <a:pt x="3779330" y="6476079"/>
                  <a:pt x="3783810" y="6474586"/>
                  <a:pt x="3789782" y="6474586"/>
                </a:cubicBezTo>
                <a:close/>
                <a:moveTo>
                  <a:pt x="3368695" y="6474586"/>
                </a:moveTo>
                <a:lnTo>
                  <a:pt x="3341817" y="6483545"/>
                </a:lnTo>
                <a:lnTo>
                  <a:pt x="3314940" y="6501464"/>
                </a:lnTo>
                <a:cubicBezTo>
                  <a:pt x="3297021" y="6501464"/>
                  <a:pt x="3288062" y="6504451"/>
                  <a:pt x="3288062" y="6510423"/>
                </a:cubicBezTo>
                <a:cubicBezTo>
                  <a:pt x="3288062" y="6516396"/>
                  <a:pt x="3294034" y="6516396"/>
                  <a:pt x="3305980" y="6510423"/>
                </a:cubicBezTo>
                <a:cubicBezTo>
                  <a:pt x="3311952" y="6510423"/>
                  <a:pt x="3316432" y="6508930"/>
                  <a:pt x="3319420" y="6505944"/>
                </a:cubicBezTo>
                <a:cubicBezTo>
                  <a:pt x="3322405" y="6502957"/>
                  <a:pt x="3325391" y="6501464"/>
                  <a:pt x="3328378" y="6501464"/>
                </a:cubicBezTo>
                <a:cubicBezTo>
                  <a:pt x="3331365" y="6501464"/>
                  <a:pt x="3334351" y="6501464"/>
                  <a:pt x="3337337" y="6501464"/>
                </a:cubicBezTo>
                <a:cubicBezTo>
                  <a:pt x="3340324" y="6501464"/>
                  <a:pt x="3344804" y="6501464"/>
                  <a:pt x="3350776" y="6501464"/>
                </a:cubicBezTo>
                <a:lnTo>
                  <a:pt x="3368695" y="6501464"/>
                </a:lnTo>
                <a:lnTo>
                  <a:pt x="3368695" y="6483545"/>
                </a:lnTo>
                <a:cubicBezTo>
                  <a:pt x="3374668" y="6489518"/>
                  <a:pt x="3380641" y="6489518"/>
                  <a:pt x="3386614" y="6483545"/>
                </a:cubicBezTo>
                <a:close/>
                <a:moveTo>
                  <a:pt x="3297021" y="6474586"/>
                </a:moveTo>
                <a:cubicBezTo>
                  <a:pt x="3291048" y="6474586"/>
                  <a:pt x="3286569" y="6476079"/>
                  <a:pt x="3283582" y="6479065"/>
                </a:cubicBezTo>
                <a:cubicBezTo>
                  <a:pt x="3280595" y="6482052"/>
                  <a:pt x="3279102" y="6483545"/>
                  <a:pt x="3279102" y="6483545"/>
                </a:cubicBezTo>
                <a:cubicBezTo>
                  <a:pt x="3279102" y="6483545"/>
                  <a:pt x="3291048" y="6483545"/>
                  <a:pt x="3314940" y="6483545"/>
                </a:cubicBezTo>
                <a:close/>
                <a:moveTo>
                  <a:pt x="3261183" y="6474586"/>
                </a:moveTo>
                <a:lnTo>
                  <a:pt x="3252224" y="6483545"/>
                </a:lnTo>
                <a:cubicBezTo>
                  <a:pt x="3258197" y="6489518"/>
                  <a:pt x="3262676" y="6491011"/>
                  <a:pt x="3265663" y="6488025"/>
                </a:cubicBezTo>
                <a:cubicBezTo>
                  <a:pt x="3268650" y="6485038"/>
                  <a:pt x="3267156" y="6480558"/>
                  <a:pt x="3261183" y="6474586"/>
                </a:cubicBezTo>
                <a:close/>
                <a:moveTo>
                  <a:pt x="3225347" y="6474586"/>
                </a:moveTo>
                <a:cubicBezTo>
                  <a:pt x="3219374" y="6474586"/>
                  <a:pt x="3217880" y="6476079"/>
                  <a:pt x="3220867" y="6479065"/>
                </a:cubicBezTo>
                <a:cubicBezTo>
                  <a:pt x="3223854" y="6482052"/>
                  <a:pt x="3228332" y="6483545"/>
                  <a:pt x="3234305" y="6483545"/>
                </a:cubicBezTo>
                <a:close/>
                <a:moveTo>
                  <a:pt x="4827940" y="6468987"/>
                </a:moveTo>
                <a:cubicBezTo>
                  <a:pt x="4825700" y="6469733"/>
                  <a:pt x="4823088" y="6471600"/>
                  <a:pt x="4820101" y="6474586"/>
                </a:cubicBezTo>
                <a:cubicBezTo>
                  <a:pt x="4814128" y="6474586"/>
                  <a:pt x="4811142" y="6474586"/>
                  <a:pt x="4811142" y="6474586"/>
                </a:cubicBezTo>
                <a:cubicBezTo>
                  <a:pt x="4811142" y="6474586"/>
                  <a:pt x="4811142" y="6477572"/>
                  <a:pt x="4811142" y="6483545"/>
                </a:cubicBezTo>
                <a:cubicBezTo>
                  <a:pt x="4823088" y="6489518"/>
                  <a:pt x="4832047" y="6486532"/>
                  <a:pt x="4838020" y="6474586"/>
                </a:cubicBezTo>
                <a:cubicBezTo>
                  <a:pt x="4838020" y="6474586"/>
                  <a:pt x="4836527" y="6473093"/>
                  <a:pt x="4833540" y="6470106"/>
                </a:cubicBezTo>
                <a:cubicBezTo>
                  <a:pt x="4832047" y="6468613"/>
                  <a:pt x="4830180" y="6468240"/>
                  <a:pt x="4827940" y="6468987"/>
                </a:cubicBezTo>
                <a:close/>
                <a:moveTo>
                  <a:pt x="4999286" y="6465626"/>
                </a:moveTo>
                <a:cubicBezTo>
                  <a:pt x="5005260" y="6465626"/>
                  <a:pt x="5009740" y="6467119"/>
                  <a:pt x="5012726" y="6470106"/>
                </a:cubicBezTo>
                <a:cubicBezTo>
                  <a:pt x="5015712" y="6473093"/>
                  <a:pt x="5017206" y="6474586"/>
                  <a:pt x="5017206" y="6474586"/>
                </a:cubicBezTo>
                <a:lnTo>
                  <a:pt x="5017206" y="6483545"/>
                </a:lnTo>
                <a:cubicBezTo>
                  <a:pt x="5011232" y="6483545"/>
                  <a:pt x="5005260" y="6480558"/>
                  <a:pt x="4999286" y="6474586"/>
                </a:cubicBezTo>
                <a:close/>
                <a:moveTo>
                  <a:pt x="3789782" y="6465626"/>
                </a:moveTo>
                <a:lnTo>
                  <a:pt x="3753945" y="6483545"/>
                </a:lnTo>
                <a:cubicBezTo>
                  <a:pt x="3753945" y="6489518"/>
                  <a:pt x="3752452" y="6492505"/>
                  <a:pt x="3749465" y="6492505"/>
                </a:cubicBezTo>
                <a:cubicBezTo>
                  <a:pt x="3746478" y="6492505"/>
                  <a:pt x="3743492" y="6492505"/>
                  <a:pt x="3740506" y="6492505"/>
                </a:cubicBezTo>
                <a:cubicBezTo>
                  <a:pt x="3737519" y="6492505"/>
                  <a:pt x="3734533" y="6493998"/>
                  <a:pt x="3731546" y="6496984"/>
                </a:cubicBezTo>
                <a:cubicBezTo>
                  <a:pt x="3728560" y="6499971"/>
                  <a:pt x="3728560" y="6501464"/>
                  <a:pt x="3731546" y="6501464"/>
                </a:cubicBezTo>
                <a:cubicBezTo>
                  <a:pt x="3734533" y="6501464"/>
                  <a:pt x="3734533" y="6502957"/>
                  <a:pt x="3731546" y="6505944"/>
                </a:cubicBezTo>
                <a:cubicBezTo>
                  <a:pt x="3728560" y="6508930"/>
                  <a:pt x="3727068" y="6513410"/>
                  <a:pt x="3727068" y="6519383"/>
                </a:cubicBezTo>
                <a:lnTo>
                  <a:pt x="3736026" y="6528342"/>
                </a:lnTo>
                <a:cubicBezTo>
                  <a:pt x="3747972" y="6522369"/>
                  <a:pt x="3759917" y="6522369"/>
                  <a:pt x="3771864" y="6528342"/>
                </a:cubicBezTo>
                <a:lnTo>
                  <a:pt x="3807700" y="6537302"/>
                </a:lnTo>
                <a:cubicBezTo>
                  <a:pt x="3813673" y="6537302"/>
                  <a:pt x="3816660" y="6540287"/>
                  <a:pt x="3816660" y="6546260"/>
                </a:cubicBezTo>
                <a:cubicBezTo>
                  <a:pt x="3816660" y="6546260"/>
                  <a:pt x="3822633" y="6546260"/>
                  <a:pt x="3834578" y="6546260"/>
                </a:cubicBezTo>
                <a:cubicBezTo>
                  <a:pt x="3834578" y="6546260"/>
                  <a:pt x="3837565" y="6547755"/>
                  <a:pt x="3843538" y="6550740"/>
                </a:cubicBezTo>
                <a:cubicBezTo>
                  <a:pt x="3849511" y="6553726"/>
                  <a:pt x="3855484" y="6555219"/>
                  <a:pt x="3861457" y="6555219"/>
                </a:cubicBezTo>
                <a:lnTo>
                  <a:pt x="3870416" y="6546260"/>
                </a:lnTo>
                <a:cubicBezTo>
                  <a:pt x="3876389" y="6546260"/>
                  <a:pt x="3885347" y="6546260"/>
                  <a:pt x="3897293" y="6546260"/>
                </a:cubicBezTo>
                <a:lnTo>
                  <a:pt x="3906253" y="6555219"/>
                </a:lnTo>
                <a:cubicBezTo>
                  <a:pt x="3906253" y="6555219"/>
                  <a:pt x="3904759" y="6558206"/>
                  <a:pt x="3901773" y="6564179"/>
                </a:cubicBezTo>
                <a:cubicBezTo>
                  <a:pt x="3898787" y="6570152"/>
                  <a:pt x="3897293" y="6576125"/>
                  <a:pt x="3897293" y="6582098"/>
                </a:cubicBezTo>
                <a:cubicBezTo>
                  <a:pt x="3897293" y="6588070"/>
                  <a:pt x="3898787" y="6592550"/>
                  <a:pt x="3901773" y="6595537"/>
                </a:cubicBezTo>
                <a:cubicBezTo>
                  <a:pt x="3904759" y="6598523"/>
                  <a:pt x="3912226" y="6600016"/>
                  <a:pt x="3924171" y="6600016"/>
                </a:cubicBezTo>
                <a:cubicBezTo>
                  <a:pt x="3942090" y="6594044"/>
                  <a:pt x="3954036" y="6591057"/>
                  <a:pt x="3960009" y="6591057"/>
                </a:cubicBezTo>
                <a:lnTo>
                  <a:pt x="3960009" y="6573138"/>
                </a:lnTo>
                <a:cubicBezTo>
                  <a:pt x="3965982" y="6567165"/>
                  <a:pt x="3968967" y="6564179"/>
                  <a:pt x="3968967" y="6564179"/>
                </a:cubicBezTo>
                <a:cubicBezTo>
                  <a:pt x="3968967" y="6564179"/>
                  <a:pt x="3971954" y="6567165"/>
                  <a:pt x="3977927" y="6573138"/>
                </a:cubicBezTo>
                <a:cubicBezTo>
                  <a:pt x="3983900" y="6579111"/>
                  <a:pt x="3986886" y="6588070"/>
                  <a:pt x="3986886" y="6600016"/>
                </a:cubicBezTo>
                <a:cubicBezTo>
                  <a:pt x="3992859" y="6611961"/>
                  <a:pt x="4001819" y="6617934"/>
                  <a:pt x="4013765" y="6617934"/>
                </a:cubicBezTo>
                <a:cubicBezTo>
                  <a:pt x="4025710" y="6611961"/>
                  <a:pt x="4037656" y="6608976"/>
                  <a:pt x="4049601" y="6608976"/>
                </a:cubicBezTo>
                <a:lnTo>
                  <a:pt x="4058561" y="6608976"/>
                </a:lnTo>
                <a:cubicBezTo>
                  <a:pt x="4058561" y="6608976"/>
                  <a:pt x="4060054" y="6605989"/>
                  <a:pt x="4063040" y="6600016"/>
                </a:cubicBezTo>
                <a:cubicBezTo>
                  <a:pt x="4066027" y="6594044"/>
                  <a:pt x="4070506" y="6591057"/>
                  <a:pt x="4076479" y="6591057"/>
                </a:cubicBezTo>
                <a:cubicBezTo>
                  <a:pt x="4082452" y="6585084"/>
                  <a:pt x="4085439" y="6580605"/>
                  <a:pt x="4085439" y="6577618"/>
                </a:cubicBezTo>
                <a:cubicBezTo>
                  <a:pt x="4085439" y="6574631"/>
                  <a:pt x="4082452" y="6570152"/>
                  <a:pt x="4076479" y="6564179"/>
                </a:cubicBezTo>
                <a:lnTo>
                  <a:pt x="4085439" y="6555219"/>
                </a:lnTo>
                <a:cubicBezTo>
                  <a:pt x="4091412" y="6561192"/>
                  <a:pt x="4095892" y="6564179"/>
                  <a:pt x="4098878" y="6564179"/>
                </a:cubicBezTo>
                <a:cubicBezTo>
                  <a:pt x="4101864" y="6564179"/>
                  <a:pt x="4103358" y="6564179"/>
                  <a:pt x="4103358" y="6564179"/>
                </a:cubicBezTo>
                <a:lnTo>
                  <a:pt x="4094398" y="6546260"/>
                </a:lnTo>
                <a:cubicBezTo>
                  <a:pt x="4088425" y="6534314"/>
                  <a:pt x="4082452" y="6531329"/>
                  <a:pt x="4076479" y="6537302"/>
                </a:cubicBezTo>
                <a:lnTo>
                  <a:pt x="4067520" y="6528342"/>
                </a:lnTo>
                <a:lnTo>
                  <a:pt x="4049601" y="6528342"/>
                </a:lnTo>
                <a:cubicBezTo>
                  <a:pt x="4031683" y="6534314"/>
                  <a:pt x="4022724" y="6537302"/>
                  <a:pt x="4022724" y="6537302"/>
                </a:cubicBezTo>
                <a:cubicBezTo>
                  <a:pt x="4022724" y="6543273"/>
                  <a:pt x="4025710" y="6546260"/>
                  <a:pt x="4031683" y="6546260"/>
                </a:cubicBezTo>
                <a:lnTo>
                  <a:pt x="3986886" y="6546260"/>
                </a:lnTo>
                <a:cubicBezTo>
                  <a:pt x="3986886" y="6540287"/>
                  <a:pt x="3960009" y="6537302"/>
                  <a:pt x="3906253" y="6537302"/>
                </a:cubicBezTo>
                <a:cubicBezTo>
                  <a:pt x="3870416" y="6537302"/>
                  <a:pt x="3846524" y="6535807"/>
                  <a:pt x="3834578" y="6532822"/>
                </a:cubicBezTo>
                <a:cubicBezTo>
                  <a:pt x="3822633" y="6529834"/>
                  <a:pt x="3816660" y="6528342"/>
                  <a:pt x="3816660" y="6528342"/>
                </a:cubicBezTo>
                <a:cubicBezTo>
                  <a:pt x="3798742" y="6510423"/>
                  <a:pt x="3795755" y="6501464"/>
                  <a:pt x="3807700" y="6501464"/>
                </a:cubicBezTo>
                <a:lnTo>
                  <a:pt x="3807700" y="6483545"/>
                </a:lnTo>
                <a:cubicBezTo>
                  <a:pt x="3801727" y="6483545"/>
                  <a:pt x="3798742" y="6480558"/>
                  <a:pt x="3798742" y="6474586"/>
                </a:cubicBezTo>
                <a:close/>
                <a:moveTo>
                  <a:pt x="3126794" y="6465626"/>
                </a:moveTo>
                <a:cubicBezTo>
                  <a:pt x="3126794" y="6465626"/>
                  <a:pt x="3123808" y="6468613"/>
                  <a:pt x="3117835" y="6474586"/>
                </a:cubicBezTo>
                <a:cubicBezTo>
                  <a:pt x="3117835" y="6480558"/>
                  <a:pt x="3116342" y="6485038"/>
                  <a:pt x="3113355" y="6488025"/>
                </a:cubicBezTo>
                <a:cubicBezTo>
                  <a:pt x="3110369" y="6491011"/>
                  <a:pt x="3108875" y="6492505"/>
                  <a:pt x="3108875" y="6492505"/>
                </a:cubicBezTo>
                <a:cubicBezTo>
                  <a:pt x="3102903" y="6498477"/>
                  <a:pt x="3102903" y="6504451"/>
                  <a:pt x="3108875" y="6510423"/>
                </a:cubicBezTo>
                <a:cubicBezTo>
                  <a:pt x="3114848" y="6516396"/>
                  <a:pt x="3125301" y="6519383"/>
                  <a:pt x="3140233" y="6519383"/>
                </a:cubicBezTo>
                <a:cubicBezTo>
                  <a:pt x="3155165" y="6519383"/>
                  <a:pt x="3165618" y="6522369"/>
                  <a:pt x="3171590" y="6528342"/>
                </a:cubicBezTo>
                <a:cubicBezTo>
                  <a:pt x="3177563" y="6540287"/>
                  <a:pt x="3183536" y="6540287"/>
                  <a:pt x="3189509" y="6528342"/>
                </a:cubicBezTo>
                <a:cubicBezTo>
                  <a:pt x="3189509" y="6528342"/>
                  <a:pt x="3189509" y="6525356"/>
                  <a:pt x="3189509" y="6519383"/>
                </a:cubicBezTo>
                <a:lnTo>
                  <a:pt x="3189509" y="6501464"/>
                </a:lnTo>
                <a:cubicBezTo>
                  <a:pt x="3195482" y="6501464"/>
                  <a:pt x="3199962" y="6502957"/>
                  <a:pt x="3202948" y="6505944"/>
                </a:cubicBezTo>
                <a:cubicBezTo>
                  <a:pt x="3205935" y="6508930"/>
                  <a:pt x="3210415" y="6510423"/>
                  <a:pt x="3216387" y="6510423"/>
                </a:cubicBezTo>
                <a:lnTo>
                  <a:pt x="3198469" y="6483545"/>
                </a:lnTo>
                <a:cubicBezTo>
                  <a:pt x="3180550" y="6477572"/>
                  <a:pt x="3171590" y="6474586"/>
                  <a:pt x="3171590" y="6474586"/>
                </a:cubicBezTo>
                <a:lnTo>
                  <a:pt x="3162631" y="6474586"/>
                </a:lnTo>
                <a:cubicBezTo>
                  <a:pt x="3156658" y="6474586"/>
                  <a:pt x="3153673" y="6476079"/>
                  <a:pt x="3153673" y="6479065"/>
                </a:cubicBezTo>
                <a:cubicBezTo>
                  <a:pt x="3153673" y="6482052"/>
                  <a:pt x="3155165" y="6485038"/>
                  <a:pt x="3158151" y="6488025"/>
                </a:cubicBezTo>
                <a:cubicBezTo>
                  <a:pt x="3161138" y="6491011"/>
                  <a:pt x="3162631" y="6493998"/>
                  <a:pt x="3162631" y="6496984"/>
                </a:cubicBezTo>
                <a:cubicBezTo>
                  <a:pt x="3162631" y="6499971"/>
                  <a:pt x="3161138" y="6501464"/>
                  <a:pt x="3158151" y="6501464"/>
                </a:cubicBezTo>
                <a:cubicBezTo>
                  <a:pt x="3155165" y="6501464"/>
                  <a:pt x="3152178" y="6501464"/>
                  <a:pt x="3149193" y="6501464"/>
                </a:cubicBezTo>
                <a:cubicBezTo>
                  <a:pt x="3146205" y="6501464"/>
                  <a:pt x="3141725" y="6501464"/>
                  <a:pt x="3135754" y="6501464"/>
                </a:cubicBezTo>
                <a:cubicBezTo>
                  <a:pt x="3135754" y="6501464"/>
                  <a:pt x="3134261" y="6496984"/>
                  <a:pt x="3131274" y="6488025"/>
                </a:cubicBezTo>
                <a:cubicBezTo>
                  <a:pt x="3128287" y="6479065"/>
                  <a:pt x="3129781" y="6471599"/>
                  <a:pt x="3135754" y="6465626"/>
                </a:cubicBezTo>
                <a:close/>
                <a:moveTo>
                  <a:pt x="3037201" y="6465626"/>
                </a:moveTo>
                <a:lnTo>
                  <a:pt x="3028242" y="6474586"/>
                </a:lnTo>
                <a:cubicBezTo>
                  <a:pt x="3040188" y="6480558"/>
                  <a:pt x="3049147" y="6483545"/>
                  <a:pt x="3055120" y="6483545"/>
                </a:cubicBezTo>
                <a:close/>
                <a:moveTo>
                  <a:pt x="2983446" y="6465626"/>
                </a:moveTo>
                <a:cubicBezTo>
                  <a:pt x="2983446" y="6471599"/>
                  <a:pt x="2986431" y="6474586"/>
                  <a:pt x="2992404" y="6474586"/>
                </a:cubicBezTo>
                <a:lnTo>
                  <a:pt x="3001364" y="6465626"/>
                </a:lnTo>
                <a:cubicBezTo>
                  <a:pt x="3001364" y="6465626"/>
                  <a:pt x="2998377" y="6465626"/>
                  <a:pt x="2992404" y="6465626"/>
                </a:cubicBezTo>
                <a:cubicBezTo>
                  <a:pt x="2986431" y="6465626"/>
                  <a:pt x="2983446" y="6465626"/>
                  <a:pt x="2983446" y="6465626"/>
                </a:cubicBezTo>
                <a:close/>
                <a:moveTo>
                  <a:pt x="5053042" y="6456667"/>
                </a:moveTo>
                <a:lnTo>
                  <a:pt x="5079921" y="6456667"/>
                </a:lnTo>
                <a:cubicBezTo>
                  <a:pt x="5079921" y="6456667"/>
                  <a:pt x="5073948" y="6459655"/>
                  <a:pt x="5062002" y="6465626"/>
                </a:cubicBezTo>
                <a:cubicBezTo>
                  <a:pt x="5062002" y="6465626"/>
                  <a:pt x="5060509" y="6465626"/>
                  <a:pt x="5057522" y="6465626"/>
                </a:cubicBezTo>
                <a:cubicBezTo>
                  <a:pt x="5054536" y="6465626"/>
                  <a:pt x="5053042" y="6462640"/>
                  <a:pt x="5053042" y="6456667"/>
                </a:cubicBezTo>
                <a:close/>
                <a:moveTo>
                  <a:pt x="4022724" y="6456667"/>
                </a:moveTo>
                <a:cubicBezTo>
                  <a:pt x="4022724" y="6456667"/>
                  <a:pt x="4022724" y="6462640"/>
                  <a:pt x="4022724" y="6474586"/>
                </a:cubicBezTo>
                <a:cubicBezTo>
                  <a:pt x="4028697" y="6480558"/>
                  <a:pt x="4028697" y="6486532"/>
                  <a:pt x="4022724" y="6492505"/>
                </a:cubicBezTo>
                <a:cubicBezTo>
                  <a:pt x="4016751" y="6498477"/>
                  <a:pt x="4013765" y="6501464"/>
                  <a:pt x="4013765" y="6501464"/>
                </a:cubicBezTo>
                <a:cubicBezTo>
                  <a:pt x="4025710" y="6501464"/>
                  <a:pt x="4034670" y="6501464"/>
                  <a:pt x="4040643" y="6501464"/>
                </a:cubicBezTo>
                <a:cubicBezTo>
                  <a:pt x="4046616" y="6495491"/>
                  <a:pt x="4049601" y="6492505"/>
                  <a:pt x="4049601" y="6492505"/>
                </a:cubicBezTo>
                <a:lnTo>
                  <a:pt x="4049601" y="6474586"/>
                </a:lnTo>
                <a:cubicBezTo>
                  <a:pt x="4055574" y="6474586"/>
                  <a:pt x="4061547" y="6473093"/>
                  <a:pt x="4067520" y="6470106"/>
                </a:cubicBezTo>
                <a:cubicBezTo>
                  <a:pt x="4073493" y="6467119"/>
                  <a:pt x="4076479" y="6462640"/>
                  <a:pt x="4076479" y="6456667"/>
                </a:cubicBezTo>
                <a:close/>
                <a:moveTo>
                  <a:pt x="4622409" y="6454758"/>
                </a:moveTo>
                <a:lnTo>
                  <a:pt x="4622997" y="6456667"/>
                </a:lnTo>
                <a:cubicBezTo>
                  <a:pt x="4622997" y="6462640"/>
                  <a:pt x="4625984" y="6465626"/>
                  <a:pt x="4631957" y="6465626"/>
                </a:cubicBezTo>
                <a:lnTo>
                  <a:pt x="4649874" y="6465626"/>
                </a:lnTo>
                <a:lnTo>
                  <a:pt x="4631957" y="6456667"/>
                </a:lnTo>
                <a:close/>
                <a:moveTo>
                  <a:pt x="3563560" y="6451068"/>
                </a:moveTo>
                <a:cubicBezTo>
                  <a:pt x="3562067" y="6451814"/>
                  <a:pt x="3559826" y="6453682"/>
                  <a:pt x="3556841" y="6456667"/>
                </a:cubicBezTo>
                <a:cubicBezTo>
                  <a:pt x="3562814" y="6456667"/>
                  <a:pt x="3565799" y="6456667"/>
                  <a:pt x="3565799" y="6456667"/>
                </a:cubicBezTo>
                <a:cubicBezTo>
                  <a:pt x="3565799" y="6456667"/>
                  <a:pt x="3565799" y="6455175"/>
                  <a:pt x="3565799" y="6452187"/>
                </a:cubicBezTo>
                <a:cubicBezTo>
                  <a:pt x="3565799" y="6450695"/>
                  <a:pt x="3565053" y="6450321"/>
                  <a:pt x="3563560" y="6451068"/>
                </a:cubicBezTo>
                <a:close/>
                <a:moveTo>
                  <a:pt x="5868338" y="6447707"/>
                </a:moveTo>
                <a:cubicBezTo>
                  <a:pt x="5874312" y="6447707"/>
                  <a:pt x="5878791" y="6447707"/>
                  <a:pt x="5881778" y="6447707"/>
                </a:cubicBezTo>
                <a:cubicBezTo>
                  <a:pt x="5884764" y="6447707"/>
                  <a:pt x="5886257" y="6449202"/>
                  <a:pt x="5886257" y="6452187"/>
                </a:cubicBezTo>
                <a:cubicBezTo>
                  <a:pt x="5886257" y="6455175"/>
                  <a:pt x="5883271" y="6456667"/>
                  <a:pt x="5877298" y="6456667"/>
                </a:cubicBezTo>
                <a:close/>
                <a:moveTo>
                  <a:pt x="4658834" y="6447707"/>
                </a:moveTo>
                <a:lnTo>
                  <a:pt x="4667793" y="6456667"/>
                </a:lnTo>
                <a:cubicBezTo>
                  <a:pt x="4667793" y="6456667"/>
                  <a:pt x="4667793" y="6455175"/>
                  <a:pt x="4667793" y="6452187"/>
                </a:cubicBezTo>
                <a:cubicBezTo>
                  <a:pt x="4667793" y="6449202"/>
                  <a:pt x="4664807" y="6447707"/>
                  <a:pt x="4658834" y="6447707"/>
                </a:cubicBezTo>
                <a:close/>
                <a:moveTo>
                  <a:pt x="4587160" y="6447707"/>
                </a:moveTo>
                <a:cubicBezTo>
                  <a:pt x="4587160" y="6453680"/>
                  <a:pt x="4593133" y="6455175"/>
                  <a:pt x="4605078" y="6452187"/>
                </a:cubicBezTo>
                <a:lnTo>
                  <a:pt x="4607445" y="6451765"/>
                </a:lnTo>
                <a:close/>
                <a:moveTo>
                  <a:pt x="4569241" y="6447707"/>
                </a:moveTo>
                <a:cubicBezTo>
                  <a:pt x="4563268" y="6447707"/>
                  <a:pt x="4558788" y="6449202"/>
                  <a:pt x="4555803" y="6452187"/>
                </a:cubicBezTo>
                <a:cubicBezTo>
                  <a:pt x="4552815" y="6455175"/>
                  <a:pt x="4551323" y="6458160"/>
                  <a:pt x="4551323" y="6461147"/>
                </a:cubicBezTo>
                <a:cubicBezTo>
                  <a:pt x="4551323" y="6464133"/>
                  <a:pt x="4552815" y="6465626"/>
                  <a:pt x="4555803" y="6465626"/>
                </a:cubicBezTo>
                <a:cubicBezTo>
                  <a:pt x="4558788" y="6465626"/>
                  <a:pt x="4563268" y="6465626"/>
                  <a:pt x="4569241" y="6465626"/>
                </a:cubicBezTo>
                <a:cubicBezTo>
                  <a:pt x="4575214" y="6465626"/>
                  <a:pt x="4578200" y="6462640"/>
                  <a:pt x="4578200" y="6456667"/>
                </a:cubicBezTo>
                <a:cubicBezTo>
                  <a:pt x="4572227" y="6450695"/>
                  <a:pt x="4569241" y="6447707"/>
                  <a:pt x="4569241" y="6447707"/>
                </a:cubicBezTo>
                <a:close/>
                <a:moveTo>
                  <a:pt x="4372137" y="6447707"/>
                </a:moveTo>
                <a:cubicBezTo>
                  <a:pt x="4354218" y="6447707"/>
                  <a:pt x="4345259" y="6450695"/>
                  <a:pt x="4345259" y="6456667"/>
                </a:cubicBezTo>
                <a:cubicBezTo>
                  <a:pt x="4333313" y="6462640"/>
                  <a:pt x="4327340" y="6465626"/>
                  <a:pt x="4327340" y="6465626"/>
                </a:cubicBezTo>
                <a:cubicBezTo>
                  <a:pt x="4315394" y="6465626"/>
                  <a:pt x="4304941" y="6467119"/>
                  <a:pt x="4295983" y="6470106"/>
                </a:cubicBezTo>
                <a:cubicBezTo>
                  <a:pt x="4287024" y="6473093"/>
                  <a:pt x="4282544" y="6474586"/>
                  <a:pt x="4282544" y="6474586"/>
                </a:cubicBezTo>
                <a:cubicBezTo>
                  <a:pt x="4270598" y="6480558"/>
                  <a:pt x="4261639" y="6485038"/>
                  <a:pt x="4255666" y="6488025"/>
                </a:cubicBezTo>
                <a:cubicBezTo>
                  <a:pt x="4249693" y="6491011"/>
                  <a:pt x="4248200" y="6493998"/>
                  <a:pt x="4251186" y="6496984"/>
                </a:cubicBezTo>
                <a:cubicBezTo>
                  <a:pt x="4254172" y="6499971"/>
                  <a:pt x="4255666" y="6501464"/>
                  <a:pt x="4255666" y="6501464"/>
                </a:cubicBezTo>
                <a:lnTo>
                  <a:pt x="4291503" y="6501464"/>
                </a:lnTo>
                <a:lnTo>
                  <a:pt x="4345259" y="6501464"/>
                </a:lnTo>
                <a:cubicBezTo>
                  <a:pt x="4351232" y="6507437"/>
                  <a:pt x="4355711" y="6510423"/>
                  <a:pt x="4358698" y="6510423"/>
                </a:cubicBezTo>
                <a:cubicBezTo>
                  <a:pt x="4361684" y="6510423"/>
                  <a:pt x="4366164" y="6507437"/>
                  <a:pt x="4372137" y="6501464"/>
                </a:cubicBezTo>
                <a:cubicBezTo>
                  <a:pt x="4378110" y="6501464"/>
                  <a:pt x="4385576" y="6501464"/>
                  <a:pt x="4394534" y="6501464"/>
                </a:cubicBezTo>
                <a:cubicBezTo>
                  <a:pt x="4403494" y="6501464"/>
                  <a:pt x="4412453" y="6499971"/>
                  <a:pt x="4421413" y="6496984"/>
                </a:cubicBezTo>
                <a:cubicBezTo>
                  <a:pt x="4430372" y="6493998"/>
                  <a:pt x="4434852" y="6489518"/>
                  <a:pt x="4434852" y="6483545"/>
                </a:cubicBezTo>
                <a:lnTo>
                  <a:pt x="4443811" y="6492505"/>
                </a:lnTo>
                <a:cubicBezTo>
                  <a:pt x="4443811" y="6504451"/>
                  <a:pt x="4440825" y="6513410"/>
                  <a:pt x="4434852" y="6519383"/>
                </a:cubicBezTo>
                <a:lnTo>
                  <a:pt x="4443811" y="6519383"/>
                </a:lnTo>
                <a:cubicBezTo>
                  <a:pt x="4449784" y="6519383"/>
                  <a:pt x="4455757" y="6520876"/>
                  <a:pt x="4461730" y="6523862"/>
                </a:cubicBezTo>
                <a:cubicBezTo>
                  <a:pt x="4467703" y="6526849"/>
                  <a:pt x="4470688" y="6528342"/>
                  <a:pt x="4470688" y="6528342"/>
                </a:cubicBezTo>
                <a:lnTo>
                  <a:pt x="4470688" y="6519383"/>
                </a:lnTo>
                <a:cubicBezTo>
                  <a:pt x="4470688" y="6519383"/>
                  <a:pt x="4472183" y="6517890"/>
                  <a:pt x="4475168" y="6514903"/>
                </a:cubicBezTo>
                <a:cubicBezTo>
                  <a:pt x="4478154" y="6511916"/>
                  <a:pt x="4479648" y="6510423"/>
                  <a:pt x="4479648" y="6510423"/>
                </a:cubicBezTo>
                <a:lnTo>
                  <a:pt x="4497567" y="6501464"/>
                </a:lnTo>
                <a:lnTo>
                  <a:pt x="4479648" y="6492505"/>
                </a:lnTo>
                <a:lnTo>
                  <a:pt x="4470688" y="6483545"/>
                </a:lnTo>
                <a:cubicBezTo>
                  <a:pt x="4464715" y="6471599"/>
                  <a:pt x="4455757" y="6462640"/>
                  <a:pt x="4443811" y="6456667"/>
                </a:cubicBezTo>
                <a:cubicBezTo>
                  <a:pt x="4437838" y="6456667"/>
                  <a:pt x="4431865" y="6456667"/>
                  <a:pt x="4425892" y="6456667"/>
                </a:cubicBezTo>
                <a:cubicBezTo>
                  <a:pt x="4419919" y="6456667"/>
                  <a:pt x="4413947" y="6459655"/>
                  <a:pt x="4407974" y="6465626"/>
                </a:cubicBezTo>
                <a:cubicBezTo>
                  <a:pt x="4402000" y="6477572"/>
                  <a:pt x="4396028" y="6483545"/>
                  <a:pt x="4390056" y="6483545"/>
                </a:cubicBezTo>
                <a:lnTo>
                  <a:pt x="4390056" y="6474586"/>
                </a:lnTo>
                <a:lnTo>
                  <a:pt x="4381096" y="6465626"/>
                </a:lnTo>
                <a:lnTo>
                  <a:pt x="4363177" y="6456667"/>
                </a:lnTo>
                <a:lnTo>
                  <a:pt x="4381096" y="6456667"/>
                </a:lnTo>
                <a:cubicBezTo>
                  <a:pt x="4399014" y="6456667"/>
                  <a:pt x="4407974" y="6455175"/>
                  <a:pt x="4407974" y="6452187"/>
                </a:cubicBezTo>
                <a:cubicBezTo>
                  <a:pt x="4407974" y="6449202"/>
                  <a:pt x="4396028" y="6447707"/>
                  <a:pt x="4372137" y="6447707"/>
                </a:cubicBezTo>
                <a:close/>
                <a:moveTo>
                  <a:pt x="4210870" y="6447707"/>
                </a:moveTo>
                <a:lnTo>
                  <a:pt x="4192951" y="6465626"/>
                </a:lnTo>
                <a:cubicBezTo>
                  <a:pt x="4198924" y="6465626"/>
                  <a:pt x="4203404" y="6465626"/>
                  <a:pt x="4206390" y="6465626"/>
                </a:cubicBezTo>
                <a:cubicBezTo>
                  <a:pt x="4209376" y="6465626"/>
                  <a:pt x="4213856" y="6462640"/>
                  <a:pt x="4219829" y="6456667"/>
                </a:cubicBezTo>
                <a:close/>
                <a:moveTo>
                  <a:pt x="3825619" y="6447707"/>
                </a:moveTo>
                <a:lnTo>
                  <a:pt x="3834578" y="6456667"/>
                </a:lnTo>
                <a:lnTo>
                  <a:pt x="3834578" y="6447707"/>
                </a:lnTo>
                <a:cubicBezTo>
                  <a:pt x="3834578" y="6447707"/>
                  <a:pt x="3831592" y="6447707"/>
                  <a:pt x="3825619" y="6447707"/>
                </a:cubicBezTo>
                <a:close/>
                <a:moveTo>
                  <a:pt x="3073038" y="6447707"/>
                </a:moveTo>
                <a:cubicBezTo>
                  <a:pt x="3067066" y="6447707"/>
                  <a:pt x="3065573" y="6449202"/>
                  <a:pt x="3068558" y="6452187"/>
                </a:cubicBezTo>
                <a:cubicBezTo>
                  <a:pt x="3071546" y="6455175"/>
                  <a:pt x="3073038" y="6456667"/>
                  <a:pt x="3073038" y="6456667"/>
                </a:cubicBezTo>
                <a:cubicBezTo>
                  <a:pt x="3073038" y="6456667"/>
                  <a:pt x="3076026" y="6453680"/>
                  <a:pt x="3081997" y="6447707"/>
                </a:cubicBezTo>
                <a:close/>
                <a:moveTo>
                  <a:pt x="2598195" y="6447707"/>
                </a:moveTo>
                <a:cubicBezTo>
                  <a:pt x="2598195" y="6447707"/>
                  <a:pt x="2602675" y="6447707"/>
                  <a:pt x="2611634" y="6447707"/>
                </a:cubicBezTo>
                <a:cubicBezTo>
                  <a:pt x="2620594" y="6447707"/>
                  <a:pt x="2625074" y="6450695"/>
                  <a:pt x="2625074" y="6456667"/>
                </a:cubicBezTo>
                <a:cubicBezTo>
                  <a:pt x="2625074" y="6462640"/>
                  <a:pt x="2622087" y="6467119"/>
                  <a:pt x="2616114" y="6470106"/>
                </a:cubicBezTo>
                <a:cubicBezTo>
                  <a:pt x="2610141" y="6473093"/>
                  <a:pt x="2604168" y="6471599"/>
                  <a:pt x="2598195" y="6465626"/>
                </a:cubicBezTo>
                <a:close/>
                <a:moveTo>
                  <a:pt x="3887215" y="6440988"/>
                </a:moveTo>
                <a:cubicBezTo>
                  <a:pt x="3881988" y="6440988"/>
                  <a:pt x="3876389" y="6441736"/>
                  <a:pt x="3870416" y="6443229"/>
                </a:cubicBezTo>
                <a:cubicBezTo>
                  <a:pt x="3858470" y="6446215"/>
                  <a:pt x="3852497" y="6452187"/>
                  <a:pt x="3852497" y="6461147"/>
                </a:cubicBezTo>
                <a:cubicBezTo>
                  <a:pt x="3852497" y="6470106"/>
                  <a:pt x="3852497" y="6474586"/>
                  <a:pt x="3852497" y="6474586"/>
                </a:cubicBezTo>
                <a:lnTo>
                  <a:pt x="3852497" y="6483545"/>
                </a:lnTo>
                <a:cubicBezTo>
                  <a:pt x="3858470" y="6489518"/>
                  <a:pt x="3867430" y="6489518"/>
                  <a:pt x="3879374" y="6483545"/>
                </a:cubicBezTo>
                <a:cubicBezTo>
                  <a:pt x="3885347" y="6483545"/>
                  <a:pt x="3888335" y="6482052"/>
                  <a:pt x="3888335" y="6479065"/>
                </a:cubicBezTo>
                <a:cubicBezTo>
                  <a:pt x="3888335" y="6476079"/>
                  <a:pt x="3885347" y="6474586"/>
                  <a:pt x="3879374" y="6474586"/>
                </a:cubicBezTo>
                <a:cubicBezTo>
                  <a:pt x="3873402" y="6468613"/>
                  <a:pt x="3870416" y="6465626"/>
                  <a:pt x="3870416" y="6465626"/>
                </a:cubicBezTo>
                <a:cubicBezTo>
                  <a:pt x="3876389" y="6459655"/>
                  <a:pt x="3880869" y="6456667"/>
                  <a:pt x="3883854" y="6456667"/>
                </a:cubicBezTo>
                <a:cubicBezTo>
                  <a:pt x="3886842" y="6456667"/>
                  <a:pt x="3891320" y="6456667"/>
                  <a:pt x="3897293" y="6456667"/>
                </a:cubicBezTo>
                <a:cubicBezTo>
                  <a:pt x="3909239" y="6450695"/>
                  <a:pt x="3910732" y="6446215"/>
                  <a:pt x="3901773" y="6443229"/>
                </a:cubicBezTo>
                <a:cubicBezTo>
                  <a:pt x="3897293" y="6441736"/>
                  <a:pt x="3892440" y="6440988"/>
                  <a:pt x="3887215" y="6440988"/>
                </a:cubicBezTo>
                <a:close/>
                <a:moveTo>
                  <a:pt x="4784265" y="6438749"/>
                </a:moveTo>
                <a:cubicBezTo>
                  <a:pt x="4784265" y="6438749"/>
                  <a:pt x="4782771" y="6440243"/>
                  <a:pt x="4779785" y="6443229"/>
                </a:cubicBezTo>
                <a:cubicBezTo>
                  <a:pt x="4776799" y="6446215"/>
                  <a:pt x="4778292" y="6447707"/>
                  <a:pt x="4784265" y="6447707"/>
                </a:cubicBezTo>
                <a:cubicBezTo>
                  <a:pt x="4784265" y="6441736"/>
                  <a:pt x="4784265" y="6438749"/>
                  <a:pt x="4784265" y="6438749"/>
                </a:cubicBezTo>
                <a:close/>
                <a:moveTo>
                  <a:pt x="5106798" y="6434269"/>
                </a:moveTo>
                <a:cubicBezTo>
                  <a:pt x="5109784" y="6434269"/>
                  <a:pt x="5112772" y="6435763"/>
                  <a:pt x="5115757" y="6438749"/>
                </a:cubicBezTo>
                <a:cubicBezTo>
                  <a:pt x="5121732" y="6444722"/>
                  <a:pt x="5124717" y="6447707"/>
                  <a:pt x="5124717" y="6447707"/>
                </a:cubicBezTo>
                <a:lnTo>
                  <a:pt x="5115757" y="6456667"/>
                </a:lnTo>
                <a:cubicBezTo>
                  <a:pt x="5115757" y="6450695"/>
                  <a:pt x="5114264" y="6449202"/>
                  <a:pt x="5111278" y="6452187"/>
                </a:cubicBezTo>
                <a:cubicBezTo>
                  <a:pt x="5108292" y="6455175"/>
                  <a:pt x="5106798" y="6456667"/>
                  <a:pt x="5106798" y="6456667"/>
                </a:cubicBezTo>
                <a:cubicBezTo>
                  <a:pt x="5100826" y="6456667"/>
                  <a:pt x="5096346" y="6455175"/>
                  <a:pt x="5093360" y="6452187"/>
                </a:cubicBezTo>
                <a:cubicBezTo>
                  <a:pt x="5090374" y="6449202"/>
                  <a:pt x="5091866" y="6444722"/>
                  <a:pt x="5097840" y="6438749"/>
                </a:cubicBezTo>
                <a:cubicBezTo>
                  <a:pt x="5100826" y="6435763"/>
                  <a:pt x="5103812" y="6434269"/>
                  <a:pt x="5106798" y="6434269"/>
                </a:cubicBezTo>
                <a:close/>
                <a:moveTo>
                  <a:pt x="2822177" y="6429790"/>
                </a:moveTo>
                <a:cubicBezTo>
                  <a:pt x="2816206" y="6429790"/>
                  <a:pt x="2816206" y="6432776"/>
                  <a:pt x="2822177" y="6438749"/>
                </a:cubicBezTo>
                <a:lnTo>
                  <a:pt x="2831137" y="6438749"/>
                </a:lnTo>
                <a:cubicBezTo>
                  <a:pt x="2831137" y="6432776"/>
                  <a:pt x="2828150" y="6429790"/>
                  <a:pt x="2822177" y="6429790"/>
                </a:cubicBezTo>
                <a:close/>
                <a:moveTo>
                  <a:pt x="4802182" y="6420830"/>
                </a:moveTo>
                <a:cubicBezTo>
                  <a:pt x="4802182" y="6420830"/>
                  <a:pt x="4802182" y="6423817"/>
                  <a:pt x="4802182" y="6429790"/>
                </a:cubicBezTo>
                <a:cubicBezTo>
                  <a:pt x="4802182" y="6429790"/>
                  <a:pt x="4805169" y="6429790"/>
                  <a:pt x="4811142" y="6429790"/>
                </a:cubicBezTo>
                <a:cubicBezTo>
                  <a:pt x="4817115" y="6429790"/>
                  <a:pt x="4820101" y="6429790"/>
                  <a:pt x="4820101" y="6429790"/>
                </a:cubicBezTo>
                <a:cubicBezTo>
                  <a:pt x="4820101" y="6423817"/>
                  <a:pt x="4817115" y="6420830"/>
                  <a:pt x="4811142" y="6420830"/>
                </a:cubicBezTo>
                <a:cubicBezTo>
                  <a:pt x="4805169" y="6420830"/>
                  <a:pt x="4802182" y="6420830"/>
                  <a:pt x="4802182" y="6420830"/>
                </a:cubicBezTo>
                <a:close/>
                <a:moveTo>
                  <a:pt x="4540123" y="6416351"/>
                </a:moveTo>
                <a:cubicBezTo>
                  <a:pt x="4538630" y="6416351"/>
                  <a:pt x="4536391" y="6417844"/>
                  <a:pt x="4533404" y="6420830"/>
                </a:cubicBezTo>
                <a:cubicBezTo>
                  <a:pt x="4527431" y="6426803"/>
                  <a:pt x="4521458" y="6426803"/>
                  <a:pt x="4515485" y="6420830"/>
                </a:cubicBezTo>
                <a:lnTo>
                  <a:pt x="4479648" y="6429790"/>
                </a:lnTo>
                <a:cubicBezTo>
                  <a:pt x="4479648" y="6429790"/>
                  <a:pt x="4482634" y="6429790"/>
                  <a:pt x="4488607" y="6429790"/>
                </a:cubicBezTo>
                <a:cubicBezTo>
                  <a:pt x="4494580" y="6429790"/>
                  <a:pt x="4500553" y="6431283"/>
                  <a:pt x="4506526" y="6434269"/>
                </a:cubicBezTo>
                <a:cubicBezTo>
                  <a:pt x="4512499" y="6437256"/>
                  <a:pt x="4512499" y="6441736"/>
                  <a:pt x="4506526" y="6447707"/>
                </a:cubicBezTo>
                <a:lnTo>
                  <a:pt x="4497567" y="6447707"/>
                </a:lnTo>
                <a:lnTo>
                  <a:pt x="4470688" y="6456667"/>
                </a:lnTo>
                <a:cubicBezTo>
                  <a:pt x="4470688" y="6462640"/>
                  <a:pt x="4475168" y="6465626"/>
                  <a:pt x="4484127" y="6465626"/>
                </a:cubicBezTo>
                <a:cubicBezTo>
                  <a:pt x="4493087" y="6465626"/>
                  <a:pt x="4497567" y="6464133"/>
                  <a:pt x="4497567" y="6461147"/>
                </a:cubicBezTo>
                <a:cubicBezTo>
                  <a:pt x="4497567" y="6458160"/>
                  <a:pt x="4503540" y="6456667"/>
                  <a:pt x="4515485" y="6456667"/>
                </a:cubicBezTo>
                <a:lnTo>
                  <a:pt x="4533404" y="6447707"/>
                </a:lnTo>
                <a:cubicBezTo>
                  <a:pt x="4533404" y="6441736"/>
                  <a:pt x="4533404" y="6435762"/>
                  <a:pt x="4533404" y="6429790"/>
                </a:cubicBezTo>
                <a:lnTo>
                  <a:pt x="4542364" y="6420830"/>
                </a:lnTo>
                <a:cubicBezTo>
                  <a:pt x="4542364" y="6417844"/>
                  <a:pt x="4541617" y="6416351"/>
                  <a:pt x="4540123" y="6416351"/>
                </a:cubicBezTo>
                <a:close/>
                <a:moveTo>
                  <a:pt x="4833540" y="6411871"/>
                </a:moveTo>
                <a:cubicBezTo>
                  <a:pt x="4830554" y="6411871"/>
                  <a:pt x="4829061" y="6416351"/>
                  <a:pt x="4829061" y="6425310"/>
                </a:cubicBezTo>
                <a:cubicBezTo>
                  <a:pt x="4829061" y="6434269"/>
                  <a:pt x="4830554" y="6440243"/>
                  <a:pt x="4833540" y="6443229"/>
                </a:cubicBezTo>
                <a:cubicBezTo>
                  <a:pt x="4836527" y="6446215"/>
                  <a:pt x="4842500" y="6447707"/>
                  <a:pt x="4851458" y="6447707"/>
                </a:cubicBezTo>
                <a:lnTo>
                  <a:pt x="4838020" y="6447707"/>
                </a:lnTo>
                <a:lnTo>
                  <a:pt x="4846978" y="6456667"/>
                </a:lnTo>
                <a:lnTo>
                  <a:pt x="4855938" y="6447707"/>
                </a:lnTo>
                <a:lnTo>
                  <a:pt x="4851458" y="6447707"/>
                </a:lnTo>
                <a:cubicBezTo>
                  <a:pt x="4860418" y="6447707"/>
                  <a:pt x="4861912" y="6444722"/>
                  <a:pt x="4855938" y="6438749"/>
                </a:cubicBezTo>
                <a:lnTo>
                  <a:pt x="4846978" y="6429790"/>
                </a:lnTo>
                <a:lnTo>
                  <a:pt x="4855938" y="6420830"/>
                </a:lnTo>
                <a:cubicBezTo>
                  <a:pt x="4855938" y="6414858"/>
                  <a:pt x="4855938" y="6411871"/>
                  <a:pt x="4855938" y="6411871"/>
                </a:cubicBezTo>
                <a:cubicBezTo>
                  <a:pt x="4855938" y="6411871"/>
                  <a:pt x="4852952" y="6411871"/>
                  <a:pt x="4846978" y="6411871"/>
                </a:cubicBezTo>
                <a:cubicBezTo>
                  <a:pt x="4841006" y="6411871"/>
                  <a:pt x="4836527" y="6411871"/>
                  <a:pt x="4833540" y="6411871"/>
                </a:cubicBezTo>
                <a:close/>
                <a:moveTo>
                  <a:pt x="4614038" y="6411871"/>
                </a:moveTo>
                <a:cubicBezTo>
                  <a:pt x="4608065" y="6411871"/>
                  <a:pt x="4599105" y="6414858"/>
                  <a:pt x="4587160" y="6420830"/>
                </a:cubicBezTo>
                <a:lnTo>
                  <a:pt x="4587160" y="6429790"/>
                </a:lnTo>
                <a:lnTo>
                  <a:pt x="4596119" y="6429790"/>
                </a:lnTo>
                <a:cubicBezTo>
                  <a:pt x="4596119" y="6423817"/>
                  <a:pt x="4599105" y="6420830"/>
                  <a:pt x="4605078" y="6420830"/>
                </a:cubicBezTo>
                <a:close/>
                <a:moveTo>
                  <a:pt x="3081997" y="6411871"/>
                </a:moveTo>
                <a:cubicBezTo>
                  <a:pt x="3076026" y="6411871"/>
                  <a:pt x="3073038" y="6413364"/>
                  <a:pt x="3073038" y="6416351"/>
                </a:cubicBezTo>
                <a:cubicBezTo>
                  <a:pt x="3073038" y="6419337"/>
                  <a:pt x="3076026" y="6422323"/>
                  <a:pt x="3081997" y="6425310"/>
                </a:cubicBezTo>
                <a:cubicBezTo>
                  <a:pt x="3087970" y="6428297"/>
                  <a:pt x="3090957" y="6429790"/>
                  <a:pt x="3090957" y="6429790"/>
                </a:cubicBezTo>
                <a:lnTo>
                  <a:pt x="3090957" y="6420830"/>
                </a:lnTo>
                <a:cubicBezTo>
                  <a:pt x="3090957" y="6414858"/>
                  <a:pt x="3087970" y="6411871"/>
                  <a:pt x="3081997" y="6411871"/>
                </a:cubicBezTo>
                <a:close/>
                <a:moveTo>
                  <a:pt x="2929689" y="6411871"/>
                </a:moveTo>
                <a:lnTo>
                  <a:pt x="2947608" y="6429790"/>
                </a:lnTo>
                <a:cubicBezTo>
                  <a:pt x="2959554" y="6429790"/>
                  <a:pt x="2968514" y="6429790"/>
                  <a:pt x="2974486" y="6429790"/>
                </a:cubicBezTo>
                <a:cubicBezTo>
                  <a:pt x="2980459" y="6423817"/>
                  <a:pt x="2983446" y="6419337"/>
                  <a:pt x="2983446" y="6416351"/>
                </a:cubicBezTo>
                <a:cubicBezTo>
                  <a:pt x="2983446" y="6413364"/>
                  <a:pt x="2980459" y="6411871"/>
                  <a:pt x="2974486" y="6411871"/>
                </a:cubicBezTo>
                <a:cubicBezTo>
                  <a:pt x="2968514" y="6411871"/>
                  <a:pt x="2959554" y="6411871"/>
                  <a:pt x="2947608" y="6411871"/>
                </a:cubicBezTo>
                <a:close/>
                <a:moveTo>
                  <a:pt x="2871454" y="6411871"/>
                </a:moveTo>
                <a:cubicBezTo>
                  <a:pt x="2868468" y="6411871"/>
                  <a:pt x="2866975" y="6417844"/>
                  <a:pt x="2866975" y="6429790"/>
                </a:cubicBezTo>
                <a:lnTo>
                  <a:pt x="2884893" y="6438749"/>
                </a:lnTo>
                <a:lnTo>
                  <a:pt x="2893853" y="6429790"/>
                </a:lnTo>
                <a:lnTo>
                  <a:pt x="2911772" y="6420830"/>
                </a:lnTo>
                <a:lnTo>
                  <a:pt x="2893853" y="6411871"/>
                </a:lnTo>
                <a:cubicBezTo>
                  <a:pt x="2881907" y="6411871"/>
                  <a:pt x="2874441" y="6411871"/>
                  <a:pt x="2871454" y="6411871"/>
                </a:cubicBezTo>
                <a:close/>
                <a:moveTo>
                  <a:pt x="2526521" y="6411871"/>
                </a:moveTo>
                <a:lnTo>
                  <a:pt x="2535480" y="6420830"/>
                </a:lnTo>
                <a:lnTo>
                  <a:pt x="2526521" y="6420830"/>
                </a:lnTo>
                <a:close/>
                <a:moveTo>
                  <a:pt x="5429334" y="6407391"/>
                </a:moveTo>
                <a:cubicBezTo>
                  <a:pt x="5429334" y="6410378"/>
                  <a:pt x="5432320" y="6411871"/>
                  <a:pt x="5438292" y="6411871"/>
                </a:cubicBezTo>
                <a:cubicBezTo>
                  <a:pt x="5438292" y="6417844"/>
                  <a:pt x="5435306" y="6420830"/>
                  <a:pt x="5429334" y="6420830"/>
                </a:cubicBezTo>
                <a:lnTo>
                  <a:pt x="5429334" y="6411871"/>
                </a:lnTo>
                <a:close/>
                <a:moveTo>
                  <a:pt x="2678829" y="6402911"/>
                </a:moveTo>
                <a:cubicBezTo>
                  <a:pt x="2672856" y="6402911"/>
                  <a:pt x="2669870" y="6404404"/>
                  <a:pt x="2669870" y="6407391"/>
                </a:cubicBezTo>
                <a:cubicBezTo>
                  <a:pt x="2669870" y="6410378"/>
                  <a:pt x="2669870" y="6411871"/>
                  <a:pt x="2669870" y="6411871"/>
                </a:cubicBezTo>
                <a:close/>
                <a:moveTo>
                  <a:pt x="4399014" y="6393952"/>
                </a:moveTo>
                <a:lnTo>
                  <a:pt x="4381096" y="6402911"/>
                </a:lnTo>
                <a:cubicBezTo>
                  <a:pt x="4381096" y="6408884"/>
                  <a:pt x="4375123" y="6411871"/>
                  <a:pt x="4363177" y="6411871"/>
                </a:cubicBezTo>
                <a:lnTo>
                  <a:pt x="4399014" y="6411871"/>
                </a:lnTo>
                <a:lnTo>
                  <a:pt x="4407974" y="6411871"/>
                </a:lnTo>
                <a:close/>
                <a:moveTo>
                  <a:pt x="2911772" y="6393952"/>
                </a:moveTo>
                <a:cubicBezTo>
                  <a:pt x="2899824" y="6393952"/>
                  <a:pt x="2896839" y="6396939"/>
                  <a:pt x="2902811" y="6402911"/>
                </a:cubicBezTo>
                <a:lnTo>
                  <a:pt x="2920730" y="6402911"/>
                </a:lnTo>
                <a:close/>
                <a:moveTo>
                  <a:pt x="2750503" y="6393952"/>
                </a:moveTo>
                <a:cubicBezTo>
                  <a:pt x="2744532" y="6399925"/>
                  <a:pt x="2741545" y="6402911"/>
                  <a:pt x="2741545" y="6402911"/>
                </a:cubicBezTo>
                <a:cubicBezTo>
                  <a:pt x="2741545" y="6402911"/>
                  <a:pt x="2744532" y="6402911"/>
                  <a:pt x="2750503" y="6402911"/>
                </a:cubicBezTo>
                <a:lnTo>
                  <a:pt x="2759463" y="6402911"/>
                </a:lnTo>
                <a:cubicBezTo>
                  <a:pt x="2753490" y="6396939"/>
                  <a:pt x="2750503" y="6393952"/>
                  <a:pt x="2750503" y="6393952"/>
                </a:cubicBezTo>
                <a:close/>
                <a:moveTo>
                  <a:pt x="2454847" y="6393952"/>
                </a:moveTo>
                <a:cubicBezTo>
                  <a:pt x="2460820" y="6399925"/>
                  <a:pt x="2463806" y="6402911"/>
                  <a:pt x="2463806" y="6402911"/>
                </a:cubicBezTo>
                <a:cubicBezTo>
                  <a:pt x="2463806" y="6414858"/>
                  <a:pt x="2457834" y="6417844"/>
                  <a:pt x="2445887" y="6411871"/>
                </a:cubicBezTo>
                <a:cubicBezTo>
                  <a:pt x="2445887" y="6411871"/>
                  <a:pt x="2447380" y="6408884"/>
                  <a:pt x="2450367" y="6402911"/>
                </a:cubicBezTo>
                <a:cubicBezTo>
                  <a:pt x="2453354" y="6396939"/>
                  <a:pt x="2454847" y="6393952"/>
                  <a:pt x="2454847" y="6393952"/>
                </a:cubicBezTo>
                <a:close/>
                <a:moveTo>
                  <a:pt x="2427969" y="6393952"/>
                </a:moveTo>
                <a:lnTo>
                  <a:pt x="2436928" y="6402911"/>
                </a:lnTo>
                <a:cubicBezTo>
                  <a:pt x="2430955" y="6402911"/>
                  <a:pt x="2426476" y="6401418"/>
                  <a:pt x="2423489" y="6398432"/>
                </a:cubicBezTo>
                <a:cubicBezTo>
                  <a:pt x="2420502" y="6395445"/>
                  <a:pt x="2421996" y="6393952"/>
                  <a:pt x="2427969" y="6393952"/>
                </a:cubicBezTo>
                <a:close/>
                <a:moveTo>
                  <a:pt x="4343018" y="6389472"/>
                </a:moveTo>
                <a:cubicBezTo>
                  <a:pt x="4341526" y="6389472"/>
                  <a:pt x="4339286" y="6390966"/>
                  <a:pt x="4336299" y="6393952"/>
                </a:cubicBezTo>
                <a:lnTo>
                  <a:pt x="4345259" y="6393952"/>
                </a:lnTo>
                <a:cubicBezTo>
                  <a:pt x="4345259" y="6390966"/>
                  <a:pt x="4344513" y="6389472"/>
                  <a:pt x="4343018" y="6389472"/>
                </a:cubicBezTo>
                <a:close/>
                <a:moveTo>
                  <a:pt x="3001364" y="6389472"/>
                </a:moveTo>
                <a:cubicBezTo>
                  <a:pt x="2998377" y="6389472"/>
                  <a:pt x="2995391" y="6390966"/>
                  <a:pt x="2992404" y="6393952"/>
                </a:cubicBezTo>
                <a:lnTo>
                  <a:pt x="3001364" y="6411871"/>
                </a:lnTo>
                <a:lnTo>
                  <a:pt x="3010323" y="6420830"/>
                </a:lnTo>
                <a:cubicBezTo>
                  <a:pt x="3022269" y="6414858"/>
                  <a:pt x="3025255" y="6410378"/>
                  <a:pt x="3019282" y="6407391"/>
                </a:cubicBezTo>
                <a:cubicBezTo>
                  <a:pt x="3013310" y="6404404"/>
                  <a:pt x="3010323" y="6399925"/>
                  <a:pt x="3010323" y="6393952"/>
                </a:cubicBezTo>
                <a:cubicBezTo>
                  <a:pt x="3007337" y="6390966"/>
                  <a:pt x="3004350" y="6389472"/>
                  <a:pt x="3001364" y="6389472"/>
                </a:cubicBezTo>
                <a:close/>
                <a:moveTo>
                  <a:pt x="4605078" y="6384993"/>
                </a:moveTo>
                <a:cubicBezTo>
                  <a:pt x="4605078" y="6390965"/>
                  <a:pt x="4605078" y="6393952"/>
                  <a:pt x="4605078" y="6393952"/>
                </a:cubicBezTo>
                <a:cubicBezTo>
                  <a:pt x="4605078" y="6393952"/>
                  <a:pt x="4608065" y="6393952"/>
                  <a:pt x="4614038" y="6393952"/>
                </a:cubicBezTo>
                <a:cubicBezTo>
                  <a:pt x="4620011" y="6393952"/>
                  <a:pt x="4622997" y="6392459"/>
                  <a:pt x="4622997" y="6389472"/>
                </a:cubicBezTo>
                <a:cubicBezTo>
                  <a:pt x="4622997" y="6386486"/>
                  <a:pt x="4620011" y="6384993"/>
                  <a:pt x="4614038" y="6384993"/>
                </a:cubicBezTo>
                <a:close/>
                <a:moveTo>
                  <a:pt x="4578200" y="6384993"/>
                </a:moveTo>
                <a:cubicBezTo>
                  <a:pt x="4572227" y="6384993"/>
                  <a:pt x="4569241" y="6387979"/>
                  <a:pt x="4569241" y="6393952"/>
                </a:cubicBezTo>
                <a:cubicBezTo>
                  <a:pt x="4569241" y="6393952"/>
                  <a:pt x="4570734" y="6395445"/>
                  <a:pt x="4573721" y="6398432"/>
                </a:cubicBezTo>
                <a:cubicBezTo>
                  <a:pt x="4576707" y="6401418"/>
                  <a:pt x="4578200" y="6402911"/>
                  <a:pt x="4578200" y="6402911"/>
                </a:cubicBezTo>
                <a:cubicBezTo>
                  <a:pt x="4584173" y="6402911"/>
                  <a:pt x="4587160" y="6399925"/>
                  <a:pt x="4587160" y="6393952"/>
                </a:cubicBezTo>
                <a:cubicBezTo>
                  <a:pt x="4587160" y="6387979"/>
                  <a:pt x="4584173" y="6384993"/>
                  <a:pt x="4578200" y="6384993"/>
                </a:cubicBezTo>
                <a:close/>
                <a:moveTo>
                  <a:pt x="4183991" y="6384993"/>
                </a:moveTo>
                <a:cubicBezTo>
                  <a:pt x="4178018" y="6390965"/>
                  <a:pt x="4178018" y="6393952"/>
                  <a:pt x="4183991" y="6393952"/>
                </a:cubicBezTo>
                <a:cubicBezTo>
                  <a:pt x="4189964" y="6393952"/>
                  <a:pt x="4192951" y="6392459"/>
                  <a:pt x="4192951" y="6389472"/>
                </a:cubicBezTo>
                <a:cubicBezTo>
                  <a:pt x="4192951" y="6386486"/>
                  <a:pt x="4189964" y="6384993"/>
                  <a:pt x="4183991" y="6384993"/>
                </a:cubicBezTo>
                <a:close/>
                <a:moveTo>
                  <a:pt x="3852497" y="6384993"/>
                </a:moveTo>
                <a:cubicBezTo>
                  <a:pt x="3846524" y="6384993"/>
                  <a:pt x="3842044" y="6386486"/>
                  <a:pt x="3839058" y="6389472"/>
                </a:cubicBezTo>
                <a:cubicBezTo>
                  <a:pt x="3836072" y="6392459"/>
                  <a:pt x="3834578" y="6393952"/>
                  <a:pt x="3834578" y="6393952"/>
                </a:cubicBezTo>
                <a:lnTo>
                  <a:pt x="3834578" y="6402911"/>
                </a:lnTo>
                <a:cubicBezTo>
                  <a:pt x="3834578" y="6402911"/>
                  <a:pt x="3836072" y="6401418"/>
                  <a:pt x="3839058" y="6398432"/>
                </a:cubicBezTo>
                <a:cubicBezTo>
                  <a:pt x="3842044" y="6395445"/>
                  <a:pt x="3843538" y="6393952"/>
                  <a:pt x="3843538" y="6393952"/>
                </a:cubicBezTo>
                <a:close/>
                <a:moveTo>
                  <a:pt x="5535724" y="6382193"/>
                </a:moveTo>
                <a:cubicBezTo>
                  <a:pt x="5542444" y="6381073"/>
                  <a:pt x="5545804" y="6384993"/>
                  <a:pt x="5545804" y="6393952"/>
                </a:cubicBezTo>
                <a:cubicBezTo>
                  <a:pt x="5551777" y="6399925"/>
                  <a:pt x="5550284" y="6405898"/>
                  <a:pt x="5541324" y="6411871"/>
                </a:cubicBezTo>
                <a:cubicBezTo>
                  <a:pt x="5532366" y="6417844"/>
                  <a:pt x="5523406" y="6417844"/>
                  <a:pt x="5514446" y="6411871"/>
                </a:cubicBezTo>
                <a:cubicBezTo>
                  <a:pt x="5505488" y="6405898"/>
                  <a:pt x="5502500" y="6401418"/>
                  <a:pt x="5505488" y="6398432"/>
                </a:cubicBezTo>
                <a:cubicBezTo>
                  <a:pt x="5508474" y="6395445"/>
                  <a:pt x="5515940" y="6390965"/>
                  <a:pt x="5527886" y="6384993"/>
                </a:cubicBezTo>
                <a:cubicBezTo>
                  <a:pt x="5530872" y="6383500"/>
                  <a:pt x="5533485" y="6382567"/>
                  <a:pt x="5535724" y="6382193"/>
                </a:cubicBezTo>
                <a:close/>
                <a:moveTo>
                  <a:pt x="2338377" y="6380513"/>
                </a:moveTo>
                <a:cubicBezTo>
                  <a:pt x="2341362" y="6380513"/>
                  <a:pt x="2344349" y="6382008"/>
                  <a:pt x="2347335" y="6384993"/>
                </a:cubicBezTo>
                <a:lnTo>
                  <a:pt x="2338377" y="6393952"/>
                </a:lnTo>
                <a:lnTo>
                  <a:pt x="2329417" y="6384993"/>
                </a:lnTo>
                <a:cubicBezTo>
                  <a:pt x="2332404" y="6382008"/>
                  <a:pt x="2335389" y="6380513"/>
                  <a:pt x="2338377" y="6380513"/>
                </a:cubicBezTo>
                <a:close/>
                <a:moveTo>
                  <a:pt x="3709149" y="6376033"/>
                </a:moveTo>
                <a:lnTo>
                  <a:pt x="3718108" y="6384993"/>
                </a:lnTo>
                <a:lnTo>
                  <a:pt x="3718108" y="6376033"/>
                </a:lnTo>
                <a:cubicBezTo>
                  <a:pt x="3718108" y="6376033"/>
                  <a:pt x="3715120" y="6376033"/>
                  <a:pt x="3709149" y="6376033"/>
                </a:cubicBezTo>
                <a:close/>
                <a:moveTo>
                  <a:pt x="2929689" y="6376033"/>
                </a:moveTo>
                <a:lnTo>
                  <a:pt x="2929689" y="6384993"/>
                </a:lnTo>
                <a:cubicBezTo>
                  <a:pt x="2941635" y="6390965"/>
                  <a:pt x="2947608" y="6390965"/>
                  <a:pt x="2947608" y="6384993"/>
                </a:cubicBezTo>
                <a:cubicBezTo>
                  <a:pt x="2947608" y="6379020"/>
                  <a:pt x="2941635" y="6376033"/>
                  <a:pt x="2929689" y="6376033"/>
                </a:cubicBezTo>
                <a:close/>
                <a:moveTo>
                  <a:pt x="2598195" y="6376033"/>
                </a:moveTo>
                <a:cubicBezTo>
                  <a:pt x="2592223" y="6376033"/>
                  <a:pt x="2589236" y="6377526"/>
                  <a:pt x="2589236" y="6380513"/>
                </a:cubicBezTo>
                <a:cubicBezTo>
                  <a:pt x="2589236" y="6383500"/>
                  <a:pt x="2592223" y="6384993"/>
                  <a:pt x="2598195" y="6384993"/>
                </a:cubicBezTo>
                <a:cubicBezTo>
                  <a:pt x="2604168" y="6384993"/>
                  <a:pt x="2607155" y="6383500"/>
                  <a:pt x="2607155" y="6380513"/>
                </a:cubicBezTo>
                <a:cubicBezTo>
                  <a:pt x="2607155" y="6377526"/>
                  <a:pt x="2604168" y="6376033"/>
                  <a:pt x="2598195" y="6376033"/>
                </a:cubicBezTo>
                <a:close/>
                <a:moveTo>
                  <a:pt x="2795110" y="6368409"/>
                </a:moveTo>
                <a:lnTo>
                  <a:pt x="2794180" y="6374914"/>
                </a:lnTo>
                <a:cubicBezTo>
                  <a:pt x="2793434" y="6377153"/>
                  <a:pt x="2792314" y="6379020"/>
                  <a:pt x="2790821" y="6380513"/>
                </a:cubicBezTo>
                <a:cubicBezTo>
                  <a:pt x="2787834" y="6383500"/>
                  <a:pt x="2786341" y="6387979"/>
                  <a:pt x="2786341" y="6393952"/>
                </a:cubicBezTo>
                <a:cubicBezTo>
                  <a:pt x="2804260" y="6417844"/>
                  <a:pt x="2810232" y="6414858"/>
                  <a:pt x="2804260" y="6384993"/>
                </a:cubicBezTo>
                <a:cubicBezTo>
                  <a:pt x="2804260" y="6380513"/>
                  <a:pt x="2803140" y="6376593"/>
                  <a:pt x="2800899" y="6373234"/>
                </a:cubicBezTo>
                <a:close/>
                <a:moveTo>
                  <a:pt x="4614038" y="6367075"/>
                </a:moveTo>
                <a:lnTo>
                  <a:pt x="4622997" y="6376033"/>
                </a:lnTo>
                <a:cubicBezTo>
                  <a:pt x="4628970" y="6376033"/>
                  <a:pt x="4633450" y="6377526"/>
                  <a:pt x="4636435" y="6380513"/>
                </a:cubicBezTo>
                <a:cubicBezTo>
                  <a:pt x="4639422" y="6383500"/>
                  <a:pt x="4640915" y="6384993"/>
                  <a:pt x="4640915" y="6384993"/>
                </a:cubicBezTo>
                <a:cubicBezTo>
                  <a:pt x="4640915" y="6390965"/>
                  <a:pt x="4648381" y="6392459"/>
                  <a:pt x="4663314" y="6389472"/>
                </a:cubicBezTo>
                <a:cubicBezTo>
                  <a:pt x="4678246" y="6386486"/>
                  <a:pt x="4690192" y="6386486"/>
                  <a:pt x="4699151" y="6389472"/>
                </a:cubicBezTo>
                <a:cubicBezTo>
                  <a:pt x="4708111" y="6392459"/>
                  <a:pt x="4712589" y="6396939"/>
                  <a:pt x="4712589" y="6402911"/>
                </a:cubicBezTo>
                <a:cubicBezTo>
                  <a:pt x="4712589" y="6408884"/>
                  <a:pt x="4714084" y="6410378"/>
                  <a:pt x="4717069" y="6407391"/>
                </a:cubicBezTo>
                <a:cubicBezTo>
                  <a:pt x="4720055" y="6404404"/>
                  <a:pt x="4721549" y="6399925"/>
                  <a:pt x="4721549" y="6393952"/>
                </a:cubicBezTo>
                <a:cubicBezTo>
                  <a:pt x="4721549" y="6376033"/>
                  <a:pt x="4712589" y="6370060"/>
                  <a:pt x="4694672" y="6376033"/>
                </a:cubicBezTo>
                <a:cubicBezTo>
                  <a:pt x="4682726" y="6382006"/>
                  <a:pt x="4673766" y="6382006"/>
                  <a:pt x="4667793" y="6376033"/>
                </a:cubicBezTo>
                <a:close/>
                <a:moveTo>
                  <a:pt x="4372137" y="6367075"/>
                </a:moveTo>
                <a:cubicBezTo>
                  <a:pt x="4372137" y="6373048"/>
                  <a:pt x="4373630" y="6376033"/>
                  <a:pt x="4376617" y="6376033"/>
                </a:cubicBezTo>
                <a:cubicBezTo>
                  <a:pt x="4379603" y="6376033"/>
                  <a:pt x="4381096" y="6376033"/>
                  <a:pt x="4381096" y="6376033"/>
                </a:cubicBezTo>
                <a:cubicBezTo>
                  <a:pt x="4381096" y="6376033"/>
                  <a:pt x="4382590" y="6376033"/>
                  <a:pt x="4385576" y="6376033"/>
                </a:cubicBezTo>
                <a:cubicBezTo>
                  <a:pt x="4388561" y="6376033"/>
                  <a:pt x="4390056" y="6374540"/>
                  <a:pt x="4390056" y="6371555"/>
                </a:cubicBezTo>
                <a:cubicBezTo>
                  <a:pt x="4390056" y="6368568"/>
                  <a:pt x="4387068" y="6367075"/>
                  <a:pt x="4381096" y="6367075"/>
                </a:cubicBezTo>
                <a:cubicBezTo>
                  <a:pt x="4375123" y="6367075"/>
                  <a:pt x="4372137" y="6367075"/>
                  <a:pt x="4372137" y="6367075"/>
                </a:cubicBezTo>
                <a:close/>
                <a:moveTo>
                  <a:pt x="2822177" y="6367075"/>
                </a:moveTo>
                <a:lnTo>
                  <a:pt x="2822177" y="6376033"/>
                </a:lnTo>
                <a:lnTo>
                  <a:pt x="2831137" y="6367075"/>
                </a:lnTo>
                <a:cubicBezTo>
                  <a:pt x="2825164" y="6367075"/>
                  <a:pt x="2822177" y="6367075"/>
                  <a:pt x="2822177" y="6367075"/>
                </a:cubicBezTo>
                <a:close/>
                <a:moveTo>
                  <a:pt x="2634033" y="6367075"/>
                </a:moveTo>
                <a:lnTo>
                  <a:pt x="2625074" y="6376033"/>
                </a:lnTo>
                <a:lnTo>
                  <a:pt x="2616114" y="6393952"/>
                </a:lnTo>
                <a:cubicBezTo>
                  <a:pt x="2610141" y="6393952"/>
                  <a:pt x="2610141" y="6395445"/>
                  <a:pt x="2616114" y="6398432"/>
                </a:cubicBezTo>
                <a:cubicBezTo>
                  <a:pt x="2622087" y="6401418"/>
                  <a:pt x="2625074" y="6405898"/>
                  <a:pt x="2625074" y="6411871"/>
                </a:cubicBezTo>
                <a:lnTo>
                  <a:pt x="2642992" y="6411871"/>
                </a:lnTo>
                <a:lnTo>
                  <a:pt x="2651952" y="6402911"/>
                </a:lnTo>
                <a:cubicBezTo>
                  <a:pt x="2645979" y="6402911"/>
                  <a:pt x="2642992" y="6396939"/>
                  <a:pt x="2642992" y="6384993"/>
                </a:cubicBezTo>
                <a:close/>
                <a:moveTo>
                  <a:pt x="5832502" y="6360355"/>
                </a:moveTo>
                <a:cubicBezTo>
                  <a:pt x="5833994" y="6360355"/>
                  <a:pt x="5835488" y="6361102"/>
                  <a:pt x="5836982" y="6362595"/>
                </a:cubicBezTo>
                <a:cubicBezTo>
                  <a:pt x="5839968" y="6365582"/>
                  <a:pt x="5841460" y="6370060"/>
                  <a:pt x="5841460" y="6376033"/>
                </a:cubicBezTo>
                <a:lnTo>
                  <a:pt x="5823542" y="6367075"/>
                </a:lnTo>
                <a:cubicBezTo>
                  <a:pt x="5823542" y="6367075"/>
                  <a:pt x="5825036" y="6365582"/>
                  <a:pt x="5828022" y="6362595"/>
                </a:cubicBezTo>
                <a:cubicBezTo>
                  <a:pt x="5829514" y="6361102"/>
                  <a:pt x="5831008" y="6360355"/>
                  <a:pt x="5832502" y="6360355"/>
                </a:cubicBezTo>
                <a:close/>
                <a:moveTo>
                  <a:pt x="4551323" y="6358115"/>
                </a:moveTo>
                <a:lnTo>
                  <a:pt x="4560281" y="6367075"/>
                </a:lnTo>
                <a:lnTo>
                  <a:pt x="4569241" y="6367075"/>
                </a:lnTo>
                <a:cubicBezTo>
                  <a:pt x="4563268" y="6361102"/>
                  <a:pt x="4557295" y="6358115"/>
                  <a:pt x="4551323" y="6358115"/>
                </a:cubicBezTo>
                <a:close/>
                <a:moveTo>
                  <a:pt x="4479648" y="6358115"/>
                </a:moveTo>
                <a:cubicBezTo>
                  <a:pt x="4479648" y="6364088"/>
                  <a:pt x="4482634" y="6367075"/>
                  <a:pt x="4488607" y="6367075"/>
                </a:cubicBezTo>
                <a:lnTo>
                  <a:pt x="4497567" y="6358115"/>
                </a:lnTo>
                <a:cubicBezTo>
                  <a:pt x="4491594" y="6358115"/>
                  <a:pt x="4485621" y="6358115"/>
                  <a:pt x="4479648" y="6358115"/>
                </a:cubicBezTo>
                <a:close/>
                <a:moveTo>
                  <a:pt x="2750503" y="6358115"/>
                </a:moveTo>
                <a:cubicBezTo>
                  <a:pt x="2738557" y="6364088"/>
                  <a:pt x="2732585" y="6367075"/>
                  <a:pt x="2732585" y="6367075"/>
                </a:cubicBezTo>
                <a:cubicBezTo>
                  <a:pt x="2738557" y="6373048"/>
                  <a:pt x="2747517" y="6376033"/>
                  <a:pt x="2759463" y="6376033"/>
                </a:cubicBezTo>
                <a:cubicBezTo>
                  <a:pt x="2771409" y="6376033"/>
                  <a:pt x="2777381" y="6373048"/>
                  <a:pt x="2777381" y="6367075"/>
                </a:cubicBezTo>
                <a:cubicBezTo>
                  <a:pt x="2783354" y="6367075"/>
                  <a:pt x="2786341" y="6367075"/>
                  <a:pt x="2786341" y="6367075"/>
                </a:cubicBezTo>
                <a:cubicBezTo>
                  <a:pt x="2786341" y="6367075"/>
                  <a:pt x="2787087" y="6367075"/>
                  <a:pt x="2788580" y="6367075"/>
                </a:cubicBezTo>
                <a:lnTo>
                  <a:pt x="2793508" y="6367075"/>
                </a:lnTo>
                <a:lnTo>
                  <a:pt x="2790821" y="6364834"/>
                </a:lnTo>
                <a:cubicBezTo>
                  <a:pt x="2781861" y="6360355"/>
                  <a:pt x="2768422" y="6358115"/>
                  <a:pt x="2750503" y="6358115"/>
                </a:cubicBezTo>
                <a:close/>
                <a:moveTo>
                  <a:pt x="5007126" y="6352516"/>
                </a:moveTo>
                <a:cubicBezTo>
                  <a:pt x="5007874" y="6353263"/>
                  <a:pt x="5008246" y="6355129"/>
                  <a:pt x="5008246" y="6358115"/>
                </a:cubicBezTo>
                <a:cubicBezTo>
                  <a:pt x="5008246" y="6358115"/>
                  <a:pt x="5008246" y="6361102"/>
                  <a:pt x="5008246" y="6367075"/>
                </a:cubicBezTo>
                <a:lnTo>
                  <a:pt x="4999286" y="6358115"/>
                </a:lnTo>
                <a:cubicBezTo>
                  <a:pt x="4999286" y="6358115"/>
                  <a:pt x="5000781" y="6356622"/>
                  <a:pt x="5003766" y="6353636"/>
                </a:cubicBezTo>
                <a:cubicBezTo>
                  <a:pt x="5005260" y="6352143"/>
                  <a:pt x="5006380" y="6351770"/>
                  <a:pt x="5007126" y="6352516"/>
                </a:cubicBezTo>
                <a:close/>
                <a:moveTo>
                  <a:pt x="5572682" y="6349156"/>
                </a:moveTo>
                <a:cubicBezTo>
                  <a:pt x="5578654" y="6355129"/>
                  <a:pt x="5575668" y="6358115"/>
                  <a:pt x="5563723" y="6358115"/>
                </a:cubicBezTo>
                <a:cubicBezTo>
                  <a:pt x="5545804" y="6364088"/>
                  <a:pt x="5536844" y="6365582"/>
                  <a:pt x="5536844" y="6362595"/>
                </a:cubicBezTo>
                <a:cubicBezTo>
                  <a:pt x="5536844" y="6359608"/>
                  <a:pt x="5541324" y="6356622"/>
                  <a:pt x="5550284" y="6353636"/>
                </a:cubicBezTo>
                <a:cubicBezTo>
                  <a:pt x="5559243" y="6350649"/>
                  <a:pt x="5566709" y="6349156"/>
                  <a:pt x="5572682" y="6349156"/>
                </a:cubicBezTo>
                <a:close/>
                <a:moveTo>
                  <a:pt x="2947608" y="6349156"/>
                </a:moveTo>
                <a:cubicBezTo>
                  <a:pt x="2941635" y="6349156"/>
                  <a:pt x="2940142" y="6350649"/>
                  <a:pt x="2943128" y="6353636"/>
                </a:cubicBezTo>
                <a:cubicBezTo>
                  <a:pt x="2946115" y="6356622"/>
                  <a:pt x="2950595" y="6358115"/>
                  <a:pt x="2956568" y="6358115"/>
                </a:cubicBezTo>
                <a:cubicBezTo>
                  <a:pt x="2962540" y="6358115"/>
                  <a:pt x="2964034" y="6356622"/>
                  <a:pt x="2961047" y="6353636"/>
                </a:cubicBezTo>
                <a:cubicBezTo>
                  <a:pt x="2958061" y="6350649"/>
                  <a:pt x="2953581" y="6349156"/>
                  <a:pt x="2947608" y="6349156"/>
                </a:cubicBezTo>
                <a:close/>
                <a:moveTo>
                  <a:pt x="4712589" y="6344676"/>
                </a:moveTo>
                <a:cubicBezTo>
                  <a:pt x="4709604" y="6344676"/>
                  <a:pt x="4706618" y="6346170"/>
                  <a:pt x="4703631" y="6349156"/>
                </a:cubicBezTo>
                <a:lnTo>
                  <a:pt x="4712589" y="6358115"/>
                </a:lnTo>
                <a:lnTo>
                  <a:pt x="4721549" y="6349156"/>
                </a:lnTo>
                <a:cubicBezTo>
                  <a:pt x="4718562" y="6346170"/>
                  <a:pt x="4715577" y="6344676"/>
                  <a:pt x="4712589" y="6344676"/>
                </a:cubicBezTo>
                <a:close/>
                <a:moveTo>
                  <a:pt x="5635397" y="6340197"/>
                </a:moveTo>
                <a:lnTo>
                  <a:pt x="5644356" y="6340197"/>
                </a:lnTo>
                <a:cubicBezTo>
                  <a:pt x="5650330" y="6340197"/>
                  <a:pt x="5653316" y="6340197"/>
                  <a:pt x="5653316" y="6340197"/>
                </a:cubicBezTo>
                <a:cubicBezTo>
                  <a:pt x="5653316" y="6340197"/>
                  <a:pt x="5650330" y="6343183"/>
                  <a:pt x="5644356" y="6349156"/>
                </a:cubicBezTo>
                <a:cubicBezTo>
                  <a:pt x="5638383" y="6349156"/>
                  <a:pt x="5635397" y="6346169"/>
                  <a:pt x="5635397" y="6340197"/>
                </a:cubicBezTo>
                <a:close/>
                <a:moveTo>
                  <a:pt x="5590600" y="6340197"/>
                </a:moveTo>
                <a:cubicBezTo>
                  <a:pt x="5596574" y="6340197"/>
                  <a:pt x="5602545" y="6340197"/>
                  <a:pt x="5608520" y="6340197"/>
                </a:cubicBezTo>
                <a:lnTo>
                  <a:pt x="5590600" y="6349156"/>
                </a:lnTo>
                <a:cubicBezTo>
                  <a:pt x="5584628" y="6349156"/>
                  <a:pt x="5581640" y="6347663"/>
                  <a:pt x="5581640" y="6344676"/>
                </a:cubicBezTo>
                <a:cubicBezTo>
                  <a:pt x="5581640" y="6341690"/>
                  <a:pt x="5584628" y="6340197"/>
                  <a:pt x="5590600" y="6340197"/>
                </a:cubicBezTo>
                <a:close/>
                <a:moveTo>
                  <a:pt x="5106798" y="6340197"/>
                </a:moveTo>
                <a:cubicBezTo>
                  <a:pt x="5112772" y="6340197"/>
                  <a:pt x="5117252" y="6341690"/>
                  <a:pt x="5120237" y="6344676"/>
                </a:cubicBezTo>
                <a:cubicBezTo>
                  <a:pt x="5123223" y="6347663"/>
                  <a:pt x="5124717" y="6352143"/>
                  <a:pt x="5124717" y="6358115"/>
                </a:cubicBezTo>
                <a:cubicBezTo>
                  <a:pt x="5124717" y="6358115"/>
                  <a:pt x="5123223" y="6359608"/>
                  <a:pt x="5120237" y="6362595"/>
                </a:cubicBezTo>
                <a:cubicBezTo>
                  <a:pt x="5117252" y="6365582"/>
                  <a:pt x="5115757" y="6370060"/>
                  <a:pt x="5115757" y="6376033"/>
                </a:cubicBezTo>
                <a:lnTo>
                  <a:pt x="5097840" y="6384993"/>
                </a:lnTo>
                <a:lnTo>
                  <a:pt x="5115757" y="6384993"/>
                </a:lnTo>
                <a:lnTo>
                  <a:pt x="5142636" y="6384993"/>
                </a:lnTo>
                <a:lnTo>
                  <a:pt x="5142636" y="6367075"/>
                </a:lnTo>
                <a:cubicBezTo>
                  <a:pt x="5148609" y="6367075"/>
                  <a:pt x="5151595" y="6365582"/>
                  <a:pt x="5151595" y="6362595"/>
                </a:cubicBezTo>
                <a:cubicBezTo>
                  <a:pt x="5151595" y="6359608"/>
                  <a:pt x="5150100" y="6355129"/>
                  <a:pt x="5147115" y="6349156"/>
                </a:cubicBezTo>
                <a:cubicBezTo>
                  <a:pt x="5144129" y="6343183"/>
                  <a:pt x="5145622" y="6340197"/>
                  <a:pt x="5151595" y="6340197"/>
                </a:cubicBezTo>
                <a:cubicBezTo>
                  <a:pt x="5157568" y="6340197"/>
                  <a:pt x="5163540" y="6343183"/>
                  <a:pt x="5169514" y="6349156"/>
                </a:cubicBezTo>
                <a:cubicBezTo>
                  <a:pt x="5175486" y="6355129"/>
                  <a:pt x="5176980" y="6361102"/>
                  <a:pt x="5173992" y="6367075"/>
                </a:cubicBezTo>
                <a:cubicBezTo>
                  <a:pt x="5171006" y="6373048"/>
                  <a:pt x="5176980" y="6374540"/>
                  <a:pt x="5191912" y="6371555"/>
                </a:cubicBezTo>
                <a:cubicBezTo>
                  <a:pt x="5206844" y="6368568"/>
                  <a:pt x="5217296" y="6368568"/>
                  <a:pt x="5223269" y="6371555"/>
                </a:cubicBezTo>
                <a:cubicBezTo>
                  <a:pt x="5229243" y="6374540"/>
                  <a:pt x="5226255" y="6379020"/>
                  <a:pt x="5214310" y="6384993"/>
                </a:cubicBezTo>
                <a:lnTo>
                  <a:pt x="5196392" y="6384993"/>
                </a:lnTo>
                <a:cubicBezTo>
                  <a:pt x="5166528" y="6390965"/>
                  <a:pt x="5148609" y="6395445"/>
                  <a:pt x="5142636" y="6398432"/>
                </a:cubicBezTo>
                <a:cubicBezTo>
                  <a:pt x="5136662" y="6401418"/>
                  <a:pt x="5133676" y="6405898"/>
                  <a:pt x="5133676" y="6411871"/>
                </a:cubicBezTo>
                <a:lnTo>
                  <a:pt x="5115757" y="6420830"/>
                </a:lnTo>
                <a:cubicBezTo>
                  <a:pt x="5115757" y="6414858"/>
                  <a:pt x="5117252" y="6410378"/>
                  <a:pt x="5120237" y="6407391"/>
                </a:cubicBezTo>
                <a:cubicBezTo>
                  <a:pt x="5123223" y="6404404"/>
                  <a:pt x="5124717" y="6399925"/>
                  <a:pt x="5124717" y="6393952"/>
                </a:cubicBezTo>
                <a:lnTo>
                  <a:pt x="5106798" y="6402911"/>
                </a:lnTo>
                <a:lnTo>
                  <a:pt x="5097840" y="6402911"/>
                </a:lnTo>
                <a:cubicBezTo>
                  <a:pt x="5091866" y="6396939"/>
                  <a:pt x="5085894" y="6390965"/>
                  <a:pt x="5079921" y="6384993"/>
                </a:cubicBezTo>
                <a:cubicBezTo>
                  <a:pt x="5079921" y="6384993"/>
                  <a:pt x="5081414" y="6383500"/>
                  <a:pt x="5084400" y="6380513"/>
                </a:cubicBezTo>
                <a:cubicBezTo>
                  <a:pt x="5087386" y="6377526"/>
                  <a:pt x="5085894" y="6376033"/>
                  <a:pt x="5079921" y="6376033"/>
                </a:cubicBezTo>
                <a:lnTo>
                  <a:pt x="5097840" y="6367075"/>
                </a:lnTo>
                <a:lnTo>
                  <a:pt x="5106798" y="6358115"/>
                </a:lnTo>
                <a:lnTo>
                  <a:pt x="5097840" y="6358115"/>
                </a:lnTo>
                <a:close/>
                <a:moveTo>
                  <a:pt x="4640915" y="6340197"/>
                </a:moveTo>
                <a:cubicBezTo>
                  <a:pt x="4640915" y="6346169"/>
                  <a:pt x="4640915" y="6349156"/>
                  <a:pt x="4640915" y="6349156"/>
                </a:cubicBezTo>
                <a:cubicBezTo>
                  <a:pt x="4640915" y="6349156"/>
                  <a:pt x="4643901" y="6349156"/>
                  <a:pt x="4649874" y="6349156"/>
                </a:cubicBezTo>
                <a:cubicBezTo>
                  <a:pt x="4655848" y="6349156"/>
                  <a:pt x="4657341" y="6347663"/>
                  <a:pt x="4654354" y="6344676"/>
                </a:cubicBezTo>
                <a:cubicBezTo>
                  <a:pt x="4651368" y="6341690"/>
                  <a:pt x="4646888" y="6340197"/>
                  <a:pt x="4640915" y="6340197"/>
                </a:cubicBezTo>
                <a:close/>
                <a:moveTo>
                  <a:pt x="4255666" y="6340197"/>
                </a:moveTo>
                <a:cubicBezTo>
                  <a:pt x="4249693" y="6340197"/>
                  <a:pt x="4246706" y="6343183"/>
                  <a:pt x="4246706" y="6349156"/>
                </a:cubicBezTo>
                <a:cubicBezTo>
                  <a:pt x="4246706" y="6349156"/>
                  <a:pt x="4248200" y="6350649"/>
                  <a:pt x="4251186" y="6353636"/>
                </a:cubicBezTo>
                <a:cubicBezTo>
                  <a:pt x="4254172" y="6356622"/>
                  <a:pt x="4255666" y="6358115"/>
                  <a:pt x="4255666" y="6358115"/>
                </a:cubicBezTo>
                <a:cubicBezTo>
                  <a:pt x="4261639" y="6358115"/>
                  <a:pt x="4264625" y="6355129"/>
                  <a:pt x="4264625" y="6349156"/>
                </a:cubicBezTo>
                <a:cubicBezTo>
                  <a:pt x="4264625" y="6343183"/>
                  <a:pt x="4261639" y="6340197"/>
                  <a:pt x="4255666" y="6340197"/>
                </a:cubicBezTo>
                <a:close/>
                <a:moveTo>
                  <a:pt x="4125756" y="6340197"/>
                </a:moveTo>
                <a:cubicBezTo>
                  <a:pt x="4122770" y="6340197"/>
                  <a:pt x="4118290" y="6343183"/>
                  <a:pt x="4112317" y="6349156"/>
                </a:cubicBezTo>
                <a:lnTo>
                  <a:pt x="4121276" y="6358115"/>
                </a:lnTo>
                <a:lnTo>
                  <a:pt x="4139194" y="6349156"/>
                </a:lnTo>
                <a:cubicBezTo>
                  <a:pt x="4133221" y="6343183"/>
                  <a:pt x="4128741" y="6340197"/>
                  <a:pt x="4125756" y="6340197"/>
                </a:cubicBezTo>
                <a:close/>
                <a:moveTo>
                  <a:pt x="2759463" y="6340197"/>
                </a:moveTo>
                <a:cubicBezTo>
                  <a:pt x="2759463" y="6346169"/>
                  <a:pt x="2759463" y="6349156"/>
                  <a:pt x="2759463" y="6349156"/>
                </a:cubicBezTo>
                <a:cubicBezTo>
                  <a:pt x="2765435" y="6349156"/>
                  <a:pt x="2768422" y="6347663"/>
                  <a:pt x="2768422" y="6344676"/>
                </a:cubicBezTo>
                <a:cubicBezTo>
                  <a:pt x="2768422" y="6341690"/>
                  <a:pt x="2765435" y="6340197"/>
                  <a:pt x="2759463" y="6340197"/>
                </a:cubicBezTo>
                <a:close/>
                <a:moveTo>
                  <a:pt x="2419009" y="6340197"/>
                </a:moveTo>
                <a:cubicBezTo>
                  <a:pt x="2413036" y="6340197"/>
                  <a:pt x="2410051" y="6343183"/>
                  <a:pt x="2410051" y="6349156"/>
                </a:cubicBezTo>
                <a:cubicBezTo>
                  <a:pt x="2410051" y="6355129"/>
                  <a:pt x="2411544" y="6358115"/>
                  <a:pt x="2414531" y="6358115"/>
                </a:cubicBezTo>
                <a:cubicBezTo>
                  <a:pt x="2417516" y="6358115"/>
                  <a:pt x="2420502" y="6355129"/>
                  <a:pt x="2423489" y="6349156"/>
                </a:cubicBezTo>
                <a:cubicBezTo>
                  <a:pt x="2426476" y="6343183"/>
                  <a:pt x="2424982" y="6340197"/>
                  <a:pt x="2419009" y="6340197"/>
                </a:cubicBezTo>
                <a:close/>
                <a:moveTo>
                  <a:pt x="5769786" y="6331237"/>
                </a:moveTo>
                <a:cubicBezTo>
                  <a:pt x="5769786" y="6337210"/>
                  <a:pt x="5769786" y="6340197"/>
                  <a:pt x="5769786" y="6340197"/>
                </a:cubicBezTo>
                <a:lnTo>
                  <a:pt x="5742908" y="6340197"/>
                </a:lnTo>
                <a:close/>
                <a:moveTo>
                  <a:pt x="5026164" y="6331237"/>
                </a:moveTo>
                <a:cubicBezTo>
                  <a:pt x="5026164" y="6331237"/>
                  <a:pt x="5029152" y="6331237"/>
                  <a:pt x="5035124" y="6331237"/>
                </a:cubicBezTo>
                <a:lnTo>
                  <a:pt x="5053042" y="6340197"/>
                </a:lnTo>
                <a:cubicBezTo>
                  <a:pt x="5059016" y="6346169"/>
                  <a:pt x="5059016" y="6349156"/>
                  <a:pt x="5053042" y="6349156"/>
                </a:cubicBezTo>
                <a:cubicBezTo>
                  <a:pt x="5047070" y="6349156"/>
                  <a:pt x="5044083" y="6352143"/>
                  <a:pt x="5044083" y="6358115"/>
                </a:cubicBezTo>
                <a:lnTo>
                  <a:pt x="5035124" y="6340197"/>
                </a:lnTo>
                <a:cubicBezTo>
                  <a:pt x="5029152" y="6334224"/>
                  <a:pt x="5026164" y="6331237"/>
                  <a:pt x="5026164" y="6331237"/>
                </a:cubicBezTo>
                <a:close/>
                <a:moveTo>
                  <a:pt x="4712589" y="6331237"/>
                </a:moveTo>
                <a:lnTo>
                  <a:pt x="4721549" y="6340197"/>
                </a:lnTo>
                <a:cubicBezTo>
                  <a:pt x="4727522" y="6340197"/>
                  <a:pt x="4729015" y="6338704"/>
                  <a:pt x="4726028" y="6335717"/>
                </a:cubicBezTo>
                <a:cubicBezTo>
                  <a:pt x="4723042" y="6332731"/>
                  <a:pt x="4718562" y="6331237"/>
                  <a:pt x="4712589" y="6331237"/>
                </a:cubicBezTo>
                <a:close/>
                <a:moveTo>
                  <a:pt x="2866975" y="6331237"/>
                </a:moveTo>
                <a:lnTo>
                  <a:pt x="2884893" y="6340197"/>
                </a:lnTo>
                <a:cubicBezTo>
                  <a:pt x="2890866" y="6334224"/>
                  <a:pt x="2896839" y="6331237"/>
                  <a:pt x="2902811" y="6331237"/>
                </a:cubicBezTo>
                <a:lnTo>
                  <a:pt x="2884893" y="6331237"/>
                </a:lnTo>
                <a:close/>
                <a:moveTo>
                  <a:pt x="5205350" y="6322278"/>
                </a:moveTo>
                <a:lnTo>
                  <a:pt x="5250146" y="6340197"/>
                </a:lnTo>
                <a:lnTo>
                  <a:pt x="5241188" y="6349156"/>
                </a:lnTo>
                <a:cubicBezTo>
                  <a:pt x="5235215" y="6349156"/>
                  <a:pt x="5230735" y="6349156"/>
                  <a:pt x="5227749" y="6349156"/>
                </a:cubicBezTo>
                <a:cubicBezTo>
                  <a:pt x="5224763" y="6349156"/>
                  <a:pt x="5226255" y="6346169"/>
                  <a:pt x="5232229" y="6340197"/>
                </a:cubicBezTo>
                <a:lnTo>
                  <a:pt x="5223269" y="6331237"/>
                </a:lnTo>
                <a:cubicBezTo>
                  <a:pt x="5217296" y="6331237"/>
                  <a:pt x="5214310" y="6334224"/>
                  <a:pt x="5214310" y="6340197"/>
                </a:cubicBezTo>
                <a:cubicBezTo>
                  <a:pt x="5214310" y="6346169"/>
                  <a:pt x="5214310" y="6349156"/>
                  <a:pt x="5214310" y="6349156"/>
                </a:cubicBezTo>
                <a:close/>
                <a:moveTo>
                  <a:pt x="4685712" y="6322278"/>
                </a:moveTo>
                <a:cubicBezTo>
                  <a:pt x="4685712" y="6322278"/>
                  <a:pt x="4682726" y="6323771"/>
                  <a:pt x="4676753" y="6326757"/>
                </a:cubicBezTo>
                <a:cubicBezTo>
                  <a:pt x="4670780" y="6329744"/>
                  <a:pt x="4667793" y="6331237"/>
                  <a:pt x="4667793" y="6331237"/>
                </a:cubicBezTo>
                <a:cubicBezTo>
                  <a:pt x="4667793" y="6331237"/>
                  <a:pt x="4669287" y="6332731"/>
                  <a:pt x="4672273" y="6335717"/>
                </a:cubicBezTo>
                <a:cubicBezTo>
                  <a:pt x="4675259" y="6338704"/>
                  <a:pt x="4676753" y="6337210"/>
                  <a:pt x="4676753" y="6331237"/>
                </a:cubicBezTo>
                <a:cubicBezTo>
                  <a:pt x="4682726" y="6331237"/>
                  <a:pt x="4685712" y="6328251"/>
                  <a:pt x="4685712" y="6322278"/>
                </a:cubicBezTo>
                <a:close/>
                <a:moveTo>
                  <a:pt x="2737065" y="6322278"/>
                </a:moveTo>
                <a:cubicBezTo>
                  <a:pt x="2734077" y="6322278"/>
                  <a:pt x="2732585" y="6325264"/>
                  <a:pt x="2732585" y="6331237"/>
                </a:cubicBezTo>
                <a:cubicBezTo>
                  <a:pt x="2732585" y="6331237"/>
                  <a:pt x="2734077" y="6331237"/>
                  <a:pt x="2737065" y="6331237"/>
                </a:cubicBezTo>
                <a:cubicBezTo>
                  <a:pt x="2740052" y="6331237"/>
                  <a:pt x="2741545" y="6331237"/>
                  <a:pt x="2741545" y="6331237"/>
                </a:cubicBezTo>
                <a:cubicBezTo>
                  <a:pt x="2741545" y="6325264"/>
                  <a:pt x="2740052" y="6322278"/>
                  <a:pt x="2737065" y="6322278"/>
                </a:cubicBezTo>
                <a:close/>
                <a:moveTo>
                  <a:pt x="2821058" y="6315559"/>
                </a:moveTo>
                <a:cubicBezTo>
                  <a:pt x="2818818" y="6315559"/>
                  <a:pt x="2816204" y="6316305"/>
                  <a:pt x="2813219" y="6317798"/>
                </a:cubicBezTo>
                <a:cubicBezTo>
                  <a:pt x="2807246" y="6320785"/>
                  <a:pt x="2798287" y="6322278"/>
                  <a:pt x="2786341" y="6322278"/>
                </a:cubicBezTo>
                <a:lnTo>
                  <a:pt x="2804260" y="6340197"/>
                </a:lnTo>
                <a:cubicBezTo>
                  <a:pt x="2822177" y="6334224"/>
                  <a:pt x="2831137" y="6329744"/>
                  <a:pt x="2831137" y="6326757"/>
                </a:cubicBezTo>
                <a:cubicBezTo>
                  <a:pt x="2831137" y="6323771"/>
                  <a:pt x="2829644" y="6320785"/>
                  <a:pt x="2826657" y="6317798"/>
                </a:cubicBezTo>
                <a:cubicBezTo>
                  <a:pt x="2825164" y="6316305"/>
                  <a:pt x="2823298" y="6315559"/>
                  <a:pt x="2821058" y="6315559"/>
                </a:cubicBezTo>
                <a:close/>
                <a:moveTo>
                  <a:pt x="6020646" y="6313318"/>
                </a:moveTo>
                <a:cubicBezTo>
                  <a:pt x="6020646" y="6313318"/>
                  <a:pt x="6023632" y="6313318"/>
                  <a:pt x="6029606" y="6313318"/>
                </a:cubicBezTo>
                <a:cubicBezTo>
                  <a:pt x="6035579" y="6313318"/>
                  <a:pt x="6038565" y="6314811"/>
                  <a:pt x="6038565" y="6317798"/>
                </a:cubicBezTo>
                <a:cubicBezTo>
                  <a:pt x="6038565" y="6320785"/>
                  <a:pt x="6035579" y="6322278"/>
                  <a:pt x="6029606" y="6322278"/>
                </a:cubicBezTo>
                <a:cubicBezTo>
                  <a:pt x="6023632" y="6322278"/>
                  <a:pt x="6020646" y="6319291"/>
                  <a:pt x="6020646" y="6313318"/>
                </a:cubicBezTo>
                <a:close/>
                <a:moveTo>
                  <a:pt x="5975850" y="6313318"/>
                </a:moveTo>
                <a:cubicBezTo>
                  <a:pt x="5975850" y="6319291"/>
                  <a:pt x="5974357" y="6322278"/>
                  <a:pt x="5971371" y="6322278"/>
                </a:cubicBezTo>
                <a:cubicBezTo>
                  <a:pt x="5968385" y="6322278"/>
                  <a:pt x="5966891" y="6320785"/>
                  <a:pt x="5966891" y="6317798"/>
                </a:cubicBezTo>
                <a:cubicBezTo>
                  <a:pt x="5966891" y="6314811"/>
                  <a:pt x="5969877" y="6313318"/>
                  <a:pt x="5975850" y="6313318"/>
                </a:cubicBezTo>
                <a:close/>
                <a:moveTo>
                  <a:pt x="5330780" y="6313318"/>
                </a:moveTo>
                <a:lnTo>
                  <a:pt x="5375577" y="6313318"/>
                </a:lnTo>
                <a:cubicBezTo>
                  <a:pt x="5369604" y="6313318"/>
                  <a:pt x="5366618" y="6314811"/>
                  <a:pt x="5366618" y="6317798"/>
                </a:cubicBezTo>
                <a:cubicBezTo>
                  <a:pt x="5366618" y="6320785"/>
                  <a:pt x="5366618" y="6322278"/>
                  <a:pt x="5366618" y="6322278"/>
                </a:cubicBezTo>
                <a:lnTo>
                  <a:pt x="5357658" y="6331237"/>
                </a:lnTo>
                <a:cubicBezTo>
                  <a:pt x="5357658" y="6331237"/>
                  <a:pt x="5354672" y="6331237"/>
                  <a:pt x="5348700" y="6331237"/>
                </a:cubicBezTo>
                <a:cubicBezTo>
                  <a:pt x="5342726" y="6331237"/>
                  <a:pt x="5339740" y="6331237"/>
                  <a:pt x="5339740" y="6331237"/>
                </a:cubicBezTo>
                <a:cubicBezTo>
                  <a:pt x="5327795" y="6325264"/>
                  <a:pt x="5324808" y="6319291"/>
                  <a:pt x="5330780" y="6313318"/>
                </a:cubicBezTo>
                <a:close/>
                <a:moveTo>
                  <a:pt x="4622997" y="6313318"/>
                </a:moveTo>
                <a:cubicBezTo>
                  <a:pt x="4622997" y="6313318"/>
                  <a:pt x="4621504" y="6314811"/>
                  <a:pt x="4618518" y="6317798"/>
                </a:cubicBezTo>
                <a:cubicBezTo>
                  <a:pt x="4615531" y="6320785"/>
                  <a:pt x="4615531" y="6322278"/>
                  <a:pt x="4618518" y="6322278"/>
                </a:cubicBezTo>
                <a:cubicBezTo>
                  <a:pt x="4621504" y="6322278"/>
                  <a:pt x="4622997" y="6319291"/>
                  <a:pt x="4622997" y="6313318"/>
                </a:cubicBezTo>
                <a:close/>
                <a:moveTo>
                  <a:pt x="2472766" y="6313318"/>
                </a:moveTo>
                <a:lnTo>
                  <a:pt x="2481725" y="6331237"/>
                </a:lnTo>
                <a:cubicBezTo>
                  <a:pt x="2481725" y="6337210"/>
                  <a:pt x="2478738" y="6340197"/>
                  <a:pt x="2472766" y="6340197"/>
                </a:cubicBezTo>
                <a:cubicBezTo>
                  <a:pt x="2466793" y="6346169"/>
                  <a:pt x="2466793" y="6349156"/>
                  <a:pt x="2472766" y="6349156"/>
                </a:cubicBezTo>
                <a:cubicBezTo>
                  <a:pt x="2478738" y="6349156"/>
                  <a:pt x="2487698" y="6349156"/>
                  <a:pt x="2499643" y="6349156"/>
                </a:cubicBezTo>
                <a:cubicBezTo>
                  <a:pt x="2511589" y="6349156"/>
                  <a:pt x="2520548" y="6352143"/>
                  <a:pt x="2526521" y="6358115"/>
                </a:cubicBezTo>
                <a:lnTo>
                  <a:pt x="2535480" y="6358115"/>
                </a:lnTo>
                <a:lnTo>
                  <a:pt x="2535480" y="6349156"/>
                </a:lnTo>
                <a:cubicBezTo>
                  <a:pt x="2529508" y="6349156"/>
                  <a:pt x="2526521" y="6347663"/>
                  <a:pt x="2526521" y="6344676"/>
                </a:cubicBezTo>
                <a:cubicBezTo>
                  <a:pt x="2526521" y="6341690"/>
                  <a:pt x="2523534" y="6337210"/>
                  <a:pt x="2517562" y="6331237"/>
                </a:cubicBezTo>
                <a:cubicBezTo>
                  <a:pt x="2517562" y="6325264"/>
                  <a:pt x="2514575" y="6323771"/>
                  <a:pt x="2508602" y="6326757"/>
                </a:cubicBezTo>
                <a:cubicBezTo>
                  <a:pt x="2502631" y="6329744"/>
                  <a:pt x="2496656" y="6328251"/>
                  <a:pt x="2490683" y="6322278"/>
                </a:cubicBezTo>
                <a:close/>
                <a:moveTo>
                  <a:pt x="2704587" y="6312198"/>
                </a:moveTo>
                <a:cubicBezTo>
                  <a:pt x="2702348" y="6312946"/>
                  <a:pt x="2699734" y="6316305"/>
                  <a:pt x="2696748" y="6322278"/>
                </a:cubicBezTo>
                <a:lnTo>
                  <a:pt x="2678829" y="6331237"/>
                </a:lnTo>
                <a:lnTo>
                  <a:pt x="2687788" y="6340197"/>
                </a:lnTo>
                <a:cubicBezTo>
                  <a:pt x="2705707" y="6346169"/>
                  <a:pt x="2714667" y="6343183"/>
                  <a:pt x="2714667" y="6331237"/>
                </a:cubicBezTo>
                <a:cubicBezTo>
                  <a:pt x="2714667" y="6331237"/>
                  <a:pt x="2713174" y="6326757"/>
                  <a:pt x="2710187" y="6317798"/>
                </a:cubicBezTo>
                <a:cubicBezTo>
                  <a:pt x="2708694" y="6313318"/>
                  <a:pt x="2706827" y="6311452"/>
                  <a:pt x="2704587" y="6312198"/>
                </a:cubicBezTo>
                <a:close/>
                <a:moveTo>
                  <a:pt x="4418613" y="6307720"/>
                </a:moveTo>
                <a:cubicBezTo>
                  <a:pt x="4415254" y="6307720"/>
                  <a:pt x="4410214" y="6311079"/>
                  <a:pt x="4403494" y="6317798"/>
                </a:cubicBezTo>
                <a:cubicBezTo>
                  <a:pt x="4394534" y="6326757"/>
                  <a:pt x="4388561" y="6328251"/>
                  <a:pt x="4385576" y="6322278"/>
                </a:cubicBezTo>
                <a:cubicBezTo>
                  <a:pt x="4382590" y="6316305"/>
                  <a:pt x="4372137" y="6313318"/>
                  <a:pt x="4354218" y="6313318"/>
                </a:cubicBezTo>
                <a:lnTo>
                  <a:pt x="4336299" y="6322278"/>
                </a:lnTo>
                <a:lnTo>
                  <a:pt x="4363177" y="6322278"/>
                </a:lnTo>
                <a:cubicBezTo>
                  <a:pt x="4375123" y="6322278"/>
                  <a:pt x="4384083" y="6325264"/>
                  <a:pt x="4390056" y="6331237"/>
                </a:cubicBezTo>
                <a:cubicBezTo>
                  <a:pt x="4402000" y="6331237"/>
                  <a:pt x="4410960" y="6328251"/>
                  <a:pt x="4416933" y="6322278"/>
                </a:cubicBezTo>
                <a:cubicBezTo>
                  <a:pt x="4422906" y="6316305"/>
                  <a:pt x="4424399" y="6311825"/>
                  <a:pt x="4421413" y="6308839"/>
                </a:cubicBezTo>
                <a:cubicBezTo>
                  <a:pt x="4420667" y="6308092"/>
                  <a:pt x="4419732" y="6307720"/>
                  <a:pt x="4418613" y="6307720"/>
                </a:cubicBezTo>
                <a:close/>
                <a:moveTo>
                  <a:pt x="5518926" y="6304359"/>
                </a:moveTo>
                <a:lnTo>
                  <a:pt x="5563723" y="6304359"/>
                </a:lnTo>
                <a:cubicBezTo>
                  <a:pt x="5569696" y="6310332"/>
                  <a:pt x="5572682" y="6313318"/>
                  <a:pt x="5572682" y="6313318"/>
                </a:cubicBezTo>
                <a:lnTo>
                  <a:pt x="5554763" y="6313318"/>
                </a:lnTo>
                <a:cubicBezTo>
                  <a:pt x="5554763" y="6313318"/>
                  <a:pt x="5550284" y="6313318"/>
                  <a:pt x="5541324" y="6313318"/>
                </a:cubicBezTo>
                <a:cubicBezTo>
                  <a:pt x="5532366" y="6313318"/>
                  <a:pt x="5524900" y="6310332"/>
                  <a:pt x="5518926" y="6304359"/>
                </a:cubicBezTo>
                <a:close/>
                <a:moveTo>
                  <a:pt x="4972409" y="6304359"/>
                </a:moveTo>
                <a:lnTo>
                  <a:pt x="4963450" y="6313318"/>
                </a:lnTo>
                <a:cubicBezTo>
                  <a:pt x="4957478" y="6319291"/>
                  <a:pt x="4951504" y="6323771"/>
                  <a:pt x="4945532" y="6326757"/>
                </a:cubicBezTo>
                <a:cubicBezTo>
                  <a:pt x="4939558" y="6329744"/>
                  <a:pt x="4933586" y="6328251"/>
                  <a:pt x="4927612" y="6322278"/>
                </a:cubicBezTo>
                <a:lnTo>
                  <a:pt x="4918654" y="6331237"/>
                </a:lnTo>
                <a:cubicBezTo>
                  <a:pt x="4918654" y="6331237"/>
                  <a:pt x="4921640" y="6331237"/>
                  <a:pt x="4927612" y="6331237"/>
                </a:cubicBezTo>
                <a:cubicBezTo>
                  <a:pt x="4933586" y="6331237"/>
                  <a:pt x="4936572" y="6334224"/>
                  <a:pt x="4936572" y="6340197"/>
                </a:cubicBezTo>
                <a:lnTo>
                  <a:pt x="4954490" y="6340197"/>
                </a:lnTo>
                <a:cubicBezTo>
                  <a:pt x="4954490" y="6334224"/>
                  <a:pt x="4957478" y="6331237"/>
                  <a:pt x="4963450" y="6331237"/>
                </a:cubicBezTo>
                <a:cubicBezTo>
                  <a:pt x="4969423" y="6331237"/>
                  <a:pt x="4972409" y="6325264"/>
                  <a:pt x="4972409" y="6313318"/>
                </a:cubicBezTo>
                <a:close/>
                <a:moveTo>
                  <a:pt x="2338377" y="6304359"/>
                </a:moveTo>
                <a:lnTo>
                  <a:pt x="2347335" y="6313318"/>
                </a:lnTo>
                <a:cubicBezTo>
                  <a:pt x="2353308" y="6313318"/>
                  <a:pt x="2356294" y="6311825"/>
                  <a:pt x="2356294" y="6308839"/>
                </a:cubicBezTo>
                <a:cubicBezTo>
                  <a:pt x="2356294" y="6305852"/>
                  <a:pt x="2353308" y="6304359"/>
                  <a:pt x="2347335" y="6304359"/>
                </a:cubicBezTo>
                <a:cubicBezTo>
                  <a:pt x="2341362" y="6304359"/>
                  <a:pt x="2338377" y="6304359"/>
                  <a:pt x="2338377" y="6304359"/>
                </a:cubicBezTo>
                <a:close/>
                <a:moveTo>
                  <a:pt x="5814582" y="6295401"/>
                </a:moveTo>
                <a:cubicBezTo>
                  <a:pt x="5814582" y="6301372"/>
                  <a:pt x="5817568" y="6307346"/>
                  <a:pt x="5823542" y="6313318"/>
                </a:cubicBezTo>
                <a:cubicBezTo>
                  <a:pt x="5823542" y="6313318"/>
                  <a:pt x="5820556" y="6313318"/>
                  <a:pt x="5814582" y="6313318"/>
                </a:cubicBezTo>
                <a:close/>
                <a:moveTo>
                  <a:pt x="5429334" y="6295401"/>
                </a:moveTo>
                <a:lnTo>
                  <a:pt x="5429334" y="6313318"/>
                </a:lnTo>
                <a:cubicBezTo>
                  <a:pt x="5423360" y="6313318"/>
                  <a:pt x="5420374" y="6310332"/>
                  <a:pt x="5420374" y="6304359"/>
                </a:cubicBezTo>
                <a:cubicBezTo>
                  <a:pt x="5420374" y="6298386"/>
                  <a:pt x="5423360" y="6295401"/>
                  <a:pt x="5429334" y="6295401"/>
                </a:cubicBezTo>
                <a:close/>
                <a:moveTo>
                  <a:pt x="2696748" y="6295401"/>
                </a:moveTo>
                <a:lnTo>
                  <a:pt x="2687788" y="6313318"/>
                </a:lnTo>
                <a:lnTo>
                  <a:pt x="2696748" y="6304359"/>
                </a:lnTo>
                <a:close/>
                <a:moveTo>
                  <a:pt x="2401091" y="6295401"/>
                </a:moveTo>
                <a:cubicBezTo>
                  <a:pt x="2401091" y="6301372"/>
                  <a:pt x="2407064" y="6304359"/>
                  <a:pt x="2419009" y="6304359"/>
                </a:cubicBezTo>
                <a:cubicBezTo>
                  <a:pt x="2424982" y="6304359"/>
                  <a:pt x="2427969" y="6304359"/>
                  <a:pt x="2427969" y="6304359"/>
                </a:cubicBezTo>
                <a:cubicBezTo>
                  <a:pt x="2427969" y="6304359"/>
                  <a:pt x="2427969" y="6307346"/>
                  <a:pt x="2427969" y="6313318"/>
                </a:cubicBezTo>
                <a:lnTo>
                  <a:pt x="2436928" y="6304359"/>
                </a:lnTo>
                <a:cubicBezTo>
                  <a:pt x="2436928" y="6298386"/>
                  <a:pt x="2430955" y="6295401"/>
                  <a:pt x="2419009" y="6295401"/>
                </a:cubicBezTo>
                <a:close/>
                <a:moveTo>
                  <a:pt x="5661155" y="6289801"/>
                </a:moveTo>
                <a:cubicBezTo>
                  <a:pt x="5661902" y="6290547"/>
                  <a:pt x="5662274" y="6292413"/>
                  <a:pt x="5662274" y="6295401"/>
                </a:cubicBezTo>
                <a:cubicBezTo>
                  <a:pt x="5656302" y="6295401"/>
                  <a:pt x="5654808" y="6293908"/>
                  <a:pt x="5657794" y="6290920"/>
                </a:cubicBezTo>
                <a:cubicBezTo>
                  <a:pt x="5659288" y="6289428"/>
                  <a:pt x="5660408" y="6289054"/>
                  <a:pt x="5661155" y="6289801"/>
                </a:cubicBezTo>
                <a:close/>
                <a:moveTo>
                  <a:pt x="5151595" y="6286440"/>
                </a:moveTo>
                <a:cubicBezTo>
                  <a:pt x="5115757" y="6286440"/>
                  <a:pt x="5097840" y="6292413"/>
                  <a:pt x="5097840" y="6304359"/>
                </a:cubicBezTo>
                <a:lnTo>
                  <a:pt x="5160554" y="6295401"/>
                </a:lnTo>
                <a:close/>
                <a:moveTo>
                  <a:pt x="5062002" y="6286440"/>
                </a:moveTo>
                <a:lnTo>
                  <a:pt x="5044083" y="6295401"/>
                </a:lnTo>
                <a:lnTo>
                  <a:pt x="5053042" y="6295401"/>
                </a:lnTo>
                <a:cubicBezTo>
                  <a:pt x="5064989" y="6289428"/>
                  <a:pt x="5067975" y="6286440"/>
                  <a:pt x="5062002" y="6286440"/>
                </a:cubicBezTo>
                <a:close/>
                <a:moveTo>
                  <a:pt x="4932092" y="6286440"/>
                </a:moveTo>
                <a:cubicBezTo>
                  <a:pt x="4917160" y="6286440"/>
                  <a:pt x="4909694" y="6289428"/>
                  <a:pt x="4909694" y="6295401"/>
                </a:cubicBezTo>
                <a:lnTo>
                  <a:pt x="4927612" y="6295401"/>
                </a:lnTo>
                <a:cubicBezTo>
                  <a:pt x="4945532" y="6295401"/>
                  <a:pt x="4954490" y="6293908"/>
                  <a:pt x="4954490" y="6290920"/>
                </a:cubicBezTo>
                <a:cubicBezTo>
                  <a:pt x="4954490" y="6287933"/>
                  <a:pt x="4947024" y="6286440"/>
                  <a:pt x="4932092" y="6286440"/>
                </a:cubicBezTo>
                <a:close/>
                <a:moveTo>
                  <a:pt x="4273584" y="6286440"/>
                </a:moveTo>
                <a:cubicBezTo>
                  <a:pt x="4273584" y="6286440"/>
                  <a:pt x="4273584" y="6289428"/>
                  <a:pt x="4273584" y="6295401"/>
                </a:cubicBezTo>
                <a:cubicBezTo>
                  <a:pt x="4273584" y="6295401"/>
                  <a:pt x="4276571" y="6292413"/>
                  <a:pt x="4282544" y="6286440"/>
                </a:cubicBezTo>
                <a:cubicBezTo>
                  <a:pt x="4276571" y="6286440"/>
                  <a:pt x="4273584" y="6286440"/>
                  <a:pt x="4273584" y="6286440"/>
                </a:cubicBezTo>
                <a:close/>
                <a:moveTo>
                  <a:pt x="2795300" y="6286440"/>
                </a:moveTo>
                <a:lnTo>
                  <a:pt x="2804260" y="6295401"/>
                </a:lnTo>
                <a:lnTo>
                  <a:pt x="2813219" y="6286440"/>
                </a:lnTo>
                <a:cubicBezTo>
                  <a:pt x="2807246" y="6286440"/>
                  <a:pt x="2801273" y="6286440"/>
                  <a:pt x="2795300" y="6286440"/>
                </a:cubicBezTo>
                <a:close/>
                <a:moveTo>
                  <a:pt x="2732585" y="6286440"/>
                </a:moveTo>
                <a:cubicBezTo>
                  <a:pt x="2714667" y="6286440"/>
                  <a:pt x="2708694" y="6292413"/>
                  <a:pt x="2714667" y="6304359"/>
                </a:cubicBezTo>
                <a:cubicBezTo>
                  <a:pt x="2720639" y="6310332"/>
                  <a:pt x="2725119" y="6313318"/>
                  <a:pt x="2728106" y="6313318"/>
                </a:cubicBezTo>
                <a:cubicBezTo>
                  <a:pt x="2731092" y="6313318"/>
                  <a:pt x="2732585" y="6310332"/>
                  <a:pt x="2732585" y="6304359"/>
                </a:cubicBezTo>
                <a:cubicBezTo>
                  <a:pt x="2732585" y="6298386"/>
                  <a:pt x="2735572" y="6295401"/>
                  <a:pt x="2741545" y="6295401"/>
                </a:cubicBezTo>
                <a:close/>
                <a:moveTo>
                  <a:pt x="5483089" y="6277482"/>
                </a:moveTo>
                <a:cubicBezTo>
                  <a:pt x="5483089" y="6277482"/>
                  <a:pt x="5483089" y="6280468"/>
                  <a:pt x="5483089" y="6286440"/>
                </a:cubicBezTo>
                <a:lnTo>
                  <a:pt x="5483089" y="6295401"/>
                </a:lnTo>
                <a:cubicBezTo>
                  <a:pt x="5477116" y="6301372"/>
                  <a:pt x="5474130" y="6301372"/>
                  <a:pt x="5474130" y="6295401"/>
                </a:cubicBezTo>
                <a:cubicBezTo>
                  <a:pt x="5474130" y="6289428"/>
                  <a:pt x="5474130" y="6284948"/>
                  <a:pt x="5474130" y="6281960"/>
                </a:cubicBezTo>
                <a:cubicBezTo>
                  <a:pt x="5474130" y="6278975"/>
                  <a:pt x="5477116" y="6277482"/>
                  <a:pt x="5483089" y="6277482"/>
                </a:cubicBezTo>
                <a:close/>
                <a:moveTo>
                  <a:pt x="4999286" y="6277482"/>
                </a:moveTo>
                <a:lnTo>
                  <a:pt x="4972409" y="6295401"/>
                </a:lnTo>
                <a:cubicBezTo>
                  <a:pt x="4984355" y="6295401"/>
                  <a:pt x="4993314" y="6292413"/>
                  <a:pt x="4999286" y="6286440"/>
                </a:cubicBezTo>
                <a:close/>
                <a:moveTo>
                  <a:pt x="2651952" y="6277482"/>
                </a:moveTo>
                <a:lnTo>
                  <a:pt x="2669870" y="6286440"/>
                </a:lnTo>
                <a:cubicBezTo>
                  <a:pt x="2681816" y="6292413"/>
                  <a:pt x="2687788" y="6292413"/>
                  <a:pt x="2687788" y="6286440"/>
                </a:cubicBezTo>
                <a:close/>
                <a:moveTo>
                  <a:pt x="5277026" y="6268522"/>
                </a:moveTo>
                <a:cubicBezTo>
                  <a:pt x="5288970" y="6274495"/>
                  <a:pt x="5293450" y="6278975"/>
                  <a:pt x="5290464" y="6281960"/>
                </a:cubicBezTo>
                <a:cubicBezTo>
                  <a:pt x="5287478" y="6284948"/>
                  <a:pt x="5285984" y="6289428"/>
                  <a:pt x="5285984" y="6295401"/>
                </a:cubicBezTo>
                <a:lnTo>
                  <a:pt x="5277026" y="6313318"/>
                </a:lnTo>
                <a:cubicBezTo>
                  <a:pt x="5271052" y="6313318"/>
                  <a:pt x="5268066" y="6304359"/>
                  <a:pt x="5268066" y="6286440"/>
                </a:cubicBezTo>
                <a:cubicBezTo>
                  <a:pt x="5268066" y="6280468"/>
                  <a:pt x="5269560" y="6275989"/>
                  <a:pt x="5272546" y="6273002"/>
                </a:cubicBezTo>
                <a:cubicBezTo>
                  <a:pt x="5275532" y="6270015"/>
                  <a:pt x="5277026" y="6268522"/>
                  <a:pt x="5277026" y="6268522"/>
                </a:cubicBezTo>
                <a:close/>
                <a:moveTo>
                  <a:pt x="2208466" y="6268522"/>
                </a:moveTo>
                <a:cubicBezTo>
                  <a:pt x="2211453" y="6268522"/>
                  <a:pt x="2212946" y="6271509"/>
                  <a:pt x="2212946" y="6277482"/>
                </a:cubicBezTo>
                <a:cubicBezTo>
                  <a:pt x="2206973" y="6277482"/>
                  <a:pt x="2203986" y="6275989"/>
                  <a:pt x="2203986" y="6273002"/>
                </a:cubicBezTo>
                <a:cubicBezTo>
                  <a:pt x="2203986" y="6270015"/>
                  <a:pt x="2205480" y="6268522"/>
                  <a:pt x="2208466" y="6268522"/>
                </a:cubicBezTo>
                <a:close/>
                <a:moveTo>
                  <a:pt x="2251023" y="6264043"/>
                </a:moveTo>
                <a:cubicBezTo>
                  <a:pt x="2255503" y="6264043"/>
                  <a:pt x="2260728" y="6265536"/>
                  <a:pt x="2266701" y="6268522"/>
                </a:cubicBezTo>
                <a:cubicBezTo>
                  <a:pt x="2278647" y="6274495"/>
                  <a:pt x="2284620" y="6280468"/>
                  <a:pt x="2284620" y="6286440"/>
                </a:cubicBezTo>
                <a:lnTo>
                  <a:pt x="2266701" y="6295401"/>
                </a:lnTo>
                <a:cubicBezTo>
                  <a:pt x="2254755" y="6289428"/>
                  <a:pt x="2248782" y="6292413"/>
                  <a:pt x="2248782" y="6304359"/>
                </a:cubicBezTo>
                <a:cubicBezTo>
                  <a:pt x="2248782" y="6316305"/>
                  <a:pt x="2247289" y="6322278"/>
                  <a:pt x="2244304" y="6322278"/>
                </a:cubicBezTo>
                <a:cubicBezTo>
                  <a:pt x="2241317" y="6322278"/>
                  <a:pt x="2236837" y="6317798"/>
                  <a:pt x="2230865" y="6308839"/>
                </a:cubicBezTo>
                <a:cubicBezTo>
                  <a:pt x="2224892" y="6299879"/>
                  <a:pt x="2217426" y="6296893"/>
                  <a:pt x="2208466" y="6299879"/>
                </a:cubicBezTo>
                <a:cubicBezTo>
                  <a:pt x="2199507" y="6302866"/>
                  <a:pt x="2195027" y="6302866"/>
                  <a:pt x="2195027" y="6299879"/>
                </a:cubicBezTo>
                <a:cubicBezTo>
                  <a:pt x="2195027" y="6296893"/>
                  <a:pt x="2201000" y="6295401"/>
                  <a:pt x="2212946" y="6295401"/>
                </a:cubicBezTo>
                <a:lnTo>
                  <a:pt x="2230865" y="6277482"/>
                </a:lnTo>
                <a:cubicBezTo>
                  <a:pt x="2230865" y="6277482"/>
                  <a:pt x="2233851" y="6274495"/>
                  <a:pt x="2239824" y="6268522"/>
                </a:cubicBezTo>
                <a:cubicBezTo>
                  <a:pt x="2242809" y="6265536"/>
                  <a:pt x="2246543" y="6264043"/>
                  <a:pt x="2251023" y="6264043"/>
                </a:cubicBezTo>
                <a:close/>
                <a:moveTo>
                  <a:pt x="6065442" y="6259563"/>
                </a:moveTo>
                <a:cubicBezTo>
                  <a:pt x="6071416" y="6259563"/>
                  <a:pt x="6074402" y="6265536"/>
                  <a:pt x="6074402" y="6277482"/>
                </a:cubicBezTo>
                <a:lnTo>
                  <a:pt x="6056484" y="6295401"/>
                </a:lnTo>
                <a:cubicBezTo>
                  <a:pt x="6050511" y="6277482"/>
                  <a:pt x="6053498" y="6265536"/>
                  <a:pt x="6065442" y="6259563"/>
                </a:cubicBezTo>
                <a:close/>
                <a:moveTo>
                  <a:pt x="4954490" y="6259563"/>
                </a:moveTo>
                <a:cubicBezTo>
                  <a:pt x="4954490" y="6265536"/>
                  <a:pt x="4954490" y="6268522"/>
                  <a:pt x="4954490" y="6268522"/>
                </a:cubicBezTo>
                <a:lnTo>
                  <a:pt x="4963450" y="6259563"/>
                </a:lnTo>
                <a:cubicBezTo>
                  <a:pt x="4963450" y="6259563"/>
                  <a:pt x="4960463" y="6259563"/>
                  <a:pt x="4954490" y="6259563"/>
                </a:cubicBezTo>
                <a:close/>
                <a:moveTo>
                  <a:pt x="4605078" y="6259563"/>
                </a:moveTo>
                <a:lnTo>
                  <a:pt x="4605078" y="6268522"/>
                </a:lnTo>
                <a:lnTo>
                  <a:pt x="4614038" y="6259563"/>
                </a:lnTo>
                <a:cubicBezTo>
                  <a:pt x="4614038" y="6259563"/>
                  <a:pt x="4611051" y="6259563"/>
                  <a:pt x="4605078" y="6259563"/>
                </a:cubicBezTo>
                <a:close/>
                <a:moveTo>
                  <a:pt x="2123353" y="6259563"/>
                </a:moveTo>
                <a:lnTo>
                  <a:pt x="2132312" y="6268522"/>
                </a:lnTo>
                <a:lnTo>
                  <a:pt x="2123353" y="6268522"/>
                </a:lnTo>
                <a:close/>
                <a:moveTo>
                  <a:pt x="5447251" y="6250604"/>
                </a:moveTo>
                <a:cubicBezTo>
                  <a:pt x="5453226" y="6250604"/>
                  <a:pt x="5457704" y="6252097"/>
                  <a:pt x="5460690" y="6255083"/>
                </a:cubicBezTo>
                <a:cubicBezTo>
                  <a:pt x="5463677" y="6258070"/>
                  <a:pt x="5465170" y="6261056"/>
                  <a:pt x="5465170" y="6264043"/>
                </a:cubicBezTo>
                <a:cubicBezTo>
                  <a:pt x="5465170" y="6267029"/>
                  <a:pt x="5462184" y="6268522"/>
                  <a:pt x="5456211" y="6268522"/>
                </a:cubicBezTo>
                <a:cubicBezTo>
                  <a:pt x="5450237" y="6268522"/>
                  <a:pt x="5447251" y="6265536"/>
                  <a:pt x="5447251" y="6259563"/>
                </a:cubicBezTo>
                <a:cubicBezTo>
                  <a:pt x="5447251" y="6253590"/>
                  <a:pt x="5447251" y="6250604"/>
                  <a:pt x="5447251" y="6250604"/>
                </a:cubicBezTo>
                <a:close/>
                <a:moveTo>
                  <a:pt x="5124717" y="6250604"/>
                </a:moveTo>
                <a:lnTo>
                  <a:pt x="5124717" y="6268522"/>
                </a:lnTo>
                <a:lnTo>
                  <a:pt x="5133676" y="6268522"/>
                </a:lnTo>
                <a:cubicBezTo>
                  <a:pt x="5133676" y="6262550"/>
                  <a:pt x="5133676" y="6259563"/>
                  <a:pt x="5133676" y="6259563"/>
                </a:cubicBezTo>
                <a:cubicBezTo>
                  <a:pt x="5133676" y="6259563"/>
                  <a:pt x="5130690" y="6256576"/>
                  <a:pt x="5124717" y="6250604"/>
                </a:cubicBezTo>
                <a:close/>
                <a:moveTo>
                  <a:pt x="4703631" y="6250604"/>
                </a:moveTo>
                <a:cubicBezTo>
                  <a:pt x="4697658" y="6250604"/>
                  <a:pt x="4694672" y="6253590"/>
                  <a:pt x="4694672" y="6259563"/>
                </a:cubicBezTo>
                <a:cubicBezTo>
                  <a:pt x="4694672" y="6259563"/>
                  <a:pt x="4697658" y="6259563"/>
                  <a:pt x="4703631" y="6259563"/>
                </a:cubicBezTo>
                <a:cubicBezTo>
                  <a:pt x="4709604" y="6259563"/>
                  <a:pt x="4712589" y="6259563"/>
                  <a:pt x="4712589" y="6259563"/>
                </a:cubicBezTo>
                <a:cubicBezTo>
                  <a:pt x="4712589" y="6253590"/>
                  <a:pt x="4709604" y="6250604"/>
                  <a:pt x="4703631" y="6250604"/>
                </a:cubicBezTo>
                <a:close/>
                <a:moveTo>
                  <a:pt x="5163914" y="6245004"/>
                </a:moveTo>
                <a:cubicBezTo>
                  <a:pt x="5160180" y="6244258"/>
                  <a:pt x="5157568" y="6244631"/>
                  <a:pt x="5156075" y="6246124"/>
                </a:cubicBezTo>
                <a:cubicBezTo>
                  <a:pt x="5153089" y="6249110"/>
                  <a:pt x="5151595" y="6253590"/>
                  <a:pt x="5151595" y="6259563"/>
                </a:cubicBezTo>
                <a:cubicBezTo>
                  <a:pt x="5151595" y="6265536"/>
                  <a:pt x="5151595" y="6268522"/>
                  <a:pt x="5151595" y="6268522"/>
                </a:cubicBezTo>
                <a:lnTo>
                  <a:pt x="5169514" y="6286440"/>
                </a:lnTo>
                <a:cubicBezTo>
                  <a:pt x="5181458" y="6286440"/>
                  <a:pt x="5190418" y="6286440"/>
                  <a:pt x="5196392" y="6286440"/>
                </a:cubicBezTo>
                <a:cubicBezTo>
                  <a:pt x="5202364" y="6280468"/>
                  <a:pt x="5205350" y="6280468"/>
                  <a:pt x="5205350" y="6286440"/>
                </a:cubicBezTo>
                <a:cubicBezTo>
                  <a:pt x="5211324" y="6292413"/>
                  <a:pt x="5214310" y="6295401"/>
                  <a:pt x="5214310" y="6295401"/>
                </a:cubicBezTo>
                <a:cubicBezTo>
                  <a:pt x="5214310" y="6295401"/>
                  <a:pt x="5217296" y="6292413"/>
                  <a:pt x="5223269" y="6286440"/>
                </a:cubicBezTo>
                <a:cubicBezTo>
                  <a:pt x="5223269" y="6280468"/>
                  <a:pt x="5220283" y="6277482"/>
                  <a:pt x="5214310" y="6277482"/>
                </a:cubicBezTo>
                <a:lnTo>
                  <a:pt x="5187432" y="6268522"/>
                </a:lnTo>
                <a:cubicBezTo>
                  <a:pt x="5181458" y="6262550"/>
                  <a:pt x="5178472" y="6256576"/>
                  <a:pt x="5178472" y="6250604"/>
                </a:cubicBezTo>
                <a:cubicBezTo>
                  <a:pt x="5172500" y="6247617"/>
                  <a:pt x="5167646" y="6245751"/>
                  <a:pt x="5163914" y="6245004"/>
                </a:cubicBezTo>
                <a:close/>
                <a:moveTo>
                  <a:pt x="5823542" y="6241644"/>
                </a:moveTo>
                <a:cubicBezTo>
                  <a:pt x="5829516" y="6241644"/>
                  <a:pt x="5832502" y="6241644"/>
                  <a:pt x="5832502" y="6241644"/>
                </a:cubicBezTo>
                <a:cubicBezTo>
                  <a:pt x="5838474" y="6241644"/>
                  <a:pt x="5841460" y="6241644"/>
                  <a:pt x="5841460" y="6241644"/>
                </a:cubicBezTo>
                <a:lnTo>
                  <a:pt x="5832502" y="6250604"/>
                </a:lnTo>
                <a:cubicBezTo>
                  <a:pt x="5826528" y="6250604"/>
                  <a:pt x="5823542" y="6247617"/>
                  <a:pt x="5823542" y="6241644"/>
                </a:cubicBezTo>
                <a:close/>
                <a:moveTo>
                  <a:pt x="5590600" y="6241644"/>
                </a:moveTo>
                <a:cubicBezTo>
                  <a:pt x="5590600" y="6241644"/>
                  <a:pt x="5590600" y="6244631"/>
                  <a:pt x="5590600" y="6250604"/>
                </a:cubicBezTo>
                <a:cubicBezTo>
                  <a:pt x="5590600" y="6256576"/>
                  <a:pt x="5590600" y="6259563"/>
                  <a:pt x="5590600" y="6259563"/>
                </a:cubicBezTo>
                <a:lnTo>
                  <a:pt x="5581640" y="6250604"/>
                </a:lnTo>
                <a:cubicBezTo>
                  <a:pt x="5587614" y="6244631"/>
                  <a:pt x="5590600" y="6241644"/>
                  <a:pt x="5590600" y="6241644"/>
                </a:cubicBezTo>
                <a:close/>
                <a:moveTo>
                  <a:pt x="5492048" y="6241644"/>
                </a:moveTo>
                <a:cubicBezTo>
                  <a:pt x="5492048" y="6241644"/>
                  <a:pt x="5495034" y="6241644"/>
                  <a:pt x="5501008" y="6241644"/>
                </a:cubicBezTo>
                <a:cubicBezTo>
                  <a:pt x="5501008" y="6241644"/>
                  <a:pt x="5501008" y="6244631"/>
                  <a:pt x="5501008" y="6250604"/>
                </a:cubicBezTo>
                <a:lnTo>
                  <a:pt x="5492048" y="6250604"/>
                </a:lnTo>
                <a:cubicBezTo>
                  <a:pt x="5492048" y="6244631"/>
                  <a:pt x="5492048" y="6241644"/>
                  <a:pt x="5492048" y="6241644"/>
                </a:cubicBezTo>
                <a:close/>
                <a:moveTo>
                  <a:pt x="5348700" y="6241644"/>
                </a:moveTo>
                <a:cubicBezTo>
                  <a:pt x="5348700" y="6247617"/>
                  <a:pt x="5351686" y="6250604"/>
                  <a:pt x="5357658" y="6250604"/>
                </a:cubicBezTo>
                <a:cubicBezTo>
                  <a:pt x="5357658" y="6250604"/>
                  <a:pt x="5357658" y="6247617"/>
                  <a:pt x="5357658" y="6241644"/>
                </a:cubicBezTo>
                <a:close/>
                <a:moveTo>
                  <a:pt x="2893853" y="6241644"/>
                </a:moveTo>
                <a:cubicBezTo>
                  <a:pt x="2893853" y="6247617"/>
                  <a:pt x="2896839" y="6250604"/>
                  <a:pt x="2902811" y="6250604"/>
                </a:cubicBezTo>
                <a:cubicBezTo>
                  <a:pt x="2908784" y="6250604"/>
                  <a:pt x="2911772" y="6247617"/>
                  <a:pt x="2911772" y="6241644"/>
                </a:cubicBezTo>
                <a:lnTo>
                  <a:pt x="2902811" y="6241644"/>
                </a:lnTo>
                <a:close/>
                <a:moveTo>
                  <a:pt x="2714667" y="6241644"/>
                </a:moveTo>
                <a:lnTo>
                  <a:pt x="2705707" y="6250604"/>
                </a:lnTo>
                <a:cubicBezTo>
                  <a:pt x="2705707" y="6256576"/>
                  <a:pt x="2708694" y="6258070"/>
                  <a:pt x="2714667" y="6255083"/>
                </a:cubicBezTo>
                <a:cubicBezTo>
                  <a:pt x="2720639" y="6252097"/>
                  <a:pt x="2723626" y="6249110"/>
                  <a:pt x="2723626" y="6246124"/>
                </a:cubicBezTo>
                <a:cubicBezTo>
                  <a:pt x="2723626" y="6243137"/>
                  <a:pt x="2720639" y="6241644"/>
                  <a:pt x="2714667" y="6241644"/>
                </a:cubicBezTo>
                <a:close/>
                <a:moveTo>
                  <a:pt x="1993444" y="6241644"/>
                </a:moveTo>
                <a:cubicBezTo>
                  <a:pt x="1990457" y="6241644"/>
                  <a:pt x="1988964" y="6244631"/>
                  <a:pt x="1988964" y="6250604"/>
                </a:cubicBezTo>
                <a:cubicBezTo>
                  <a:pt x="1988964" y="6256576"/>
                  <a:pt x="1990457" y="6259563"/>
                  <a:pt x="1993444" y="6259563"/>
                </a:cubicBezTo>
                <a:cubicBezTo>
                  <a:pt x="1996430" y="6259563"/>
                  <a:pt x="1997923" y="6256576"/>
                  <a:pt x="1997923" y="6250604"/>
                </a:cubicBezTo>
                <a:cubicBezTo>
                  <a:pt x="1997923" y="6244631"/>
                  <a:pt x="1996430" y="6241644"/>
                  <a:pt x="1993444" y="6241644"/>
                </a:cubicBezTo>
                <a:close/>
                <a:moveTo>
                  <a:pt x="5940014" y="6232685"/>
                </a:moveTo>
                <a:lnTo>
                  <a:pt x="5948972" y="6241644"/>
                </a:lnTo>
                <a:lnTo>
                  <a:pt x="5940014" y="6241644"/>
                </a:lnTo>
                <a:cubicBezTo>
                  <a:pt x="5940014" y="6235671"/>
                  <a:pt x="5940014" y="6232685"/>
                  <a:pt x="5940014" y="6232685"/>
                </a:cubicBezTo>
                <a:close/>
                <a:moveTo>
                  <a:pt x="5787705" y="6232685"/>
                </a:moveTo>
                <a:lnTo>
                  <a:pt x="5796664" y="6241644"/>
                </a:lnTo>
                <a:cubicBezTo>
                  <a:pt x="5796664" y="6247617"/>
                  <a:pt x="5793678" y="6247617"/>
                  <a:pt x="5787705" y="6241644"/>
                </a:cubicBezTo>
                <a:cubicBezTo>
                  <a:pt x="5787705" y="6241644"/>
                  <a:pt x="5787705" y="6238658"/>
                  <a:pt x="5787705" y="6232685"/>
                </a:cubicBezTo>
                <a:close/>
                <a:moveTo>
                  <a:pt x="5124717" y="6232685"/>
                </a:moveTo>
                <a:lnTo>
                  <a:pt x="5115757" y="6241644"/>
                </a:lnTo>
                <a:lnTo>
                  <a:pt x="5124717" y="6241644"/>
                </a:lnTo>
                <a:cubicBezTo>
                  <a:pt x="5136662" y="6235671"/>
                  <a:pt x="5142636" y="6232685"/>
                  <a:pt x="5142636" y="6232685"/>
                </a:cubicBezTo>
                <a:close/>
                <a:moveTo>
                  <a:pt x="4783144" y="6227086"/>
                </a:moveTo>
                <a:cubicBezTo>
                  <a:pt x="4782397" y="6226339"/>
                  <a:pt x="4781278" y="6226712"/>
                  <a:pt x="4779785" y="6228205"/>
                </a:cubicBezTo>
                <a:cubicBezTo>
                  <a:pt x="4776799" y="6231192"/>
                  <a:pt x="4775305" y="6232685"/>
                  <a:pt x="4775305" y="6232685"/>
                </a:cubicBezTo>
                <a:cubicBezTo>
                  <a:pt x="4775305" y="6232685"/>
                  <a:pt x="4775305" y="6234178"/>
                  <a:pt x="4775305" y="6237164"/>
                </a:cubicBezTo>
                <a:cubicBezTo>
                  <a:pt x="4775305" y="6240151"/>
                  <a:pt x="4775305" y="6244631"/>
                  <a:pt x="4775305" y="6250604"/>
                </a:cubicBezTo>
                <a:cubicBezTo>
                  <a:pt x="4781278" y="6244631"/>
                  <a:pt x="4784265" y="6238658"/>
                  <a:pt x="4784265" y="6232685"/>
                </a:cubicBezTo>
                <a:cubicBezTo>
                  <a:pt x="4784265" y="6229699"/>
                  <a:pt x="4783890" y="6227832"/>
                  <a:pt x="4783144" y="6227086"/>
                </a:cubicBezTo>
                <a:close/>
                <a:moveTo>
                  <a:pt x="5068722" y="6225966"/>
                </a:moveTo>
                <a:cubicBezTo>
                  <a:pt x="5064242" y="6227459"/>
                  <a:pt x="5062002" y="6232685"/>
                  <a:pt x="5062002" y="6241644"/>
                </a:cubicBezTo>
                <a:cubicBezTo>
                  <a:pt x="5062002" y="6247617"/>
                  <a:pt x="5067975" y="6247617"/>
                  <a:pt x="5079921" y="6241644"/>
                </a:cubicBezTo>
                <a:lnTo>
                  <a:pt x="5088880" y="6232685"/>
                </a:lnTo>
                <a:cubicBezTo>
                  <a:pt x="5079921" y="6226712"/>
                  <a:pt x="5073202" y="6224473"/>
                  <a:pt x="5068722" y="6225966"/>
                </a:cubicBezTo>
                <a:close/>
                <a:moveTo>
                  <a:pt x="5312364" y="6222232"/>
                </a:moveTo>
                <a:lnTo>
                  <a:pt x="5312862" y="6223725"/>
                </a:lnTo>
                <a:lnTo>
                  <a:pt x="5303903" y="6223725"/>
                </a:lnTo>
                <a:cubicBezTo>
                  <a:pt x="5306890" y="6223725"/>
                  <a:pt x="5309502" y="6223352"/>
                  <a:pt x="5311744" y="6222606"/>
                </a:cubicBezTo>
                <a:close/>
                <a:moveTo>
                  <a:pt x="2118313" y="6220926"/>
                </a:moveTo>
                <a:cubicBezTo>
                  <a:pt x="2120179" y="6221299"/>
                  <a:pt x="2121859" y="6222232"/>
                  <a:pt x="2123353" y="6223725"/>
                </a:cubicBezTo>
                <a:cubicBezTo>
                  <a:pt x="2129326" y="6229699"/>
                  <a:pt x="2132312" y="6235671"/>
                  <a:pt x="2132312" y="6241644"/>
                </a:cubicBezTo>
                <a:cubicBezTo>
                  <a:pt x="2126339" y="6241644"/>
                  <a:pt x="2123353" y="6241644"/>
                  <a:pt x="2123353" y="6241644"/>
                </a:cubicBezTo>
                <a:cubicBezTo>
                  <a:pt x="2123353" y="6235671"/>
                  <a:pt x="2120366" y="6232685"/>
                  <a:pt x="2114393" y="6232685"/>
                </a:cubicBezTo>
                <a:cubicBezTo>
                  <a:pt x="2108420" y="6232685"/>
                  <a:pt x="2105434" y="6235671"/>
                  <a:pt x="2105434" y="6241644"/>
                </a:cubicBezTo>
                <a:cubicBezTo>
                  <a:pt x="2105434" y="6247617"/>
                  <a:pt x="2100954" y="6250604"/>
                  <a:pt x="2091996" y="6250604"/>
                </a:cubicBezTo>
                <a:cubicBezTo>
                  <a:pt x="2083036" y="6250604"/>
                  <a:pt x="2078557" y="6252097"/>
                  <a:pt x="2078557" y="6255083"/>
                </a:cubicBezTo>
                <a:cubicBezTo>
                  <a:pt x="2078557" y="6258070"/>
                  <a:pt x="2072584" y="6259563"/>
                  <a:pt x="2060638" y="6259563"/>
                </a:cubicBezTo>
                <a:lnTo>
                  <a:pt x="2051679" y="6268522"/>
                </a:lnTo>
                <a:cubicBezTo>
                  <a:pt x="2051679" y="6268522"/>
                  <a:pt x="2053172" y="6268522"/>
                  <a:pt x="2056158" y="6268522"/>
                </a:cubicBezTo>
                <a:cubicBezTo>
                  <a:pt x="2059145" y="6268522"/>
                  <a:pt x="2063625" y="6268522"/>
                  <a:pt x="2069597" y="6268522"/>
                </a:cubicBezTo>
                <a:lnTo>
                  <a:pt x="2087516" y="6277482"/>
                </a:lnTo>
                <a:cubicBezTo>
                  <a:pt x="2099461" y="6283455"/>
                  <a:pt x="2102448" y="6292413"/>
                  <a:pt x="2096476" y="6304359"/>
                </a:cubicBezTo>
                <a:cubicBezTo>
                  <a:pt x="2090503" y="6316305"/>
                  <a:pt x="2084530" y="6316305"/>
                  <a:pt x="2078557" y="6304359"/>
                </a:cubicBezTo>
                <a:lnTo>
                  <a:pt x="2069597" y="6304359"/>
                </a:lnTo>
                <a:lnTo>
                  <a:pt x="2060638" y="6295401"/>
                </a:lnTo>
                <a:lnTo>
                  <a:pt x="2051679" y="6295401"/>
                </a:lnTo>
                <a:lnTo>
                  <a:pt x="2024800" y="6304359"/>
                </a:lnTo>
                <a:lnTo>
                  <a:pt x="2015841" y="6295401"/>
                </a:lnTo>
                <a:cubicBezTo>
                  <a:pt x="2027787" y="6289428"/>
                  <a:pt x="2024800" y="6286440"/>
                  <a:pt x="2006883" y="6286440"/>
                </a:cubicBezTo>
                <a:lnTo>
                  <a:pt x="1988964" y="6277482"/>
                </a:lnTo>
                <a:cubicBezTo>
                  <a:pt x="1988964" y="6271509"/>
                  <a:pt x="1985977" y="6268522"/>
                  <a:pt x="1980004" y="6268522"/>
                </a:cubicBezTo>
                <a:cubicBezTo>
                  <a:pt x="1962086" y="6268522"/>
                  <a:pt x="1953126" y="6259563"/>
                  <a:pt x="1953126" y="6241644"/>
                </a:cubicBezTo>
                <a:lnTo>
                  <a:pt x="1962086" y="6241644"/>
                </a:lnTo>
                <a:cubicBezTo>
                  <a:pt x="1968059" y="6241644"/>
                  <a:pt x="1978511" y="6240151"/>
                  <a:pt x="1993444" y="6237164"/>
                </a:cubicBezTo>
                <a:cubicBezTo>
                  <a:pt x="2008376" y="6234178"/>
                  <a:pt x="2015841" y="6232685"/>
                  <a:pt x="2015841" y="6232685"/>
                </a:cubicBezTo>
                <a:lnTo>
                  <a:pt x="2051679" y="6250604"/>
                </a:lnTo>
                <a:lnTo>
                  <a:pt x="2060638" y="6250604"/>
                </a:lnTo>
                <a:cubicBezTo>
                  <a:pt x="2066611" y="6250604"/>
                  <a:pt x="2072584" y="6249110"/>
                  <a:pt x="2078557" y="6246124"/>
                </a:cubicBezTo>
                <a:cubicBezTo>
                  <a:pt x="2084530" y="6243137"/>
                  <a:pt x="2090503" y="6238658"/>
                  <a:pt x="2096476" y="6232685"/>
                </a:cubicBezTo>
                <a:cubicBezTo>
                  <a:pt x="2105434" y="6223725"/>
                  <a:pt x="2112714" y="6219806"/>
                  <a:pt x="2118313" y="6220926"/>
                </a:cubicBezTo>
                <a:close/>
                <a:moveTo>
                  <a:pt x="5647508" y="6220573"/>
                </a:moveTo>
                <a:lnTo>
                  <a:pt x="5645476" y="6222606"/>
                </a:lnTo>
                <a:cubicBezTo>
                  <a:pt x="5644729" y="6223352"/>
                  <a:pt x="5644356" y="6223725"/>
                  <a:pt x="5644356" y="6223725"/>
                </a:cubicBezTo>
                <a:close/>
                <a:moveTo>
                  <a:pt x="5913134" y="6214766"/>
                </a:moveTo>
                <a:cubicBezTo>
                  <a:pt x="5919108" y="6220739"/>
                  <a:pt x="5922094" y="6223725"/>
                  <a:pt x="5922094" y="6223725"/>
                </a:cubicBezTo>
                <a:cubicBezTo>
                  <a:pt x="5922094" y="6223725"/>
                  <a:pt x="5919108" y="6223725"/>
                  <a:pt x="5913134" y="6223725"/>
                </a:cubicBezTo>
                <a:cubicBezTo>
                  <a:pt x="5907162" y="6223725"/>
                  <a:pt x="5904176" y="6223725"/>
                  <a:pt x="5904176" y="6223725"/>
                </a:cubicBezTo>
                <a:cubicBezTo>
                  <a:pt x="5904176" y="6217753"/>
                  <a:pt x="5907162" y="6214766"/>
                  <a:pt x="5913134" y="6214766"/>
                </a:cubicBezTo>
                <a:close/>
                <a:moveTo>
                  <a:pt x="5863859" y="6214766"/>
                </a:moveTo>
                <a:cubicBezTo>
                  <a:pt x="5872818" y="6214766"/>
                  <a:pt x="5877298" y="6216261"/>
                  <a:pt x="5877298" y="6219246"/>
                </a:cubicBezTo>
                <a:cubicBezTo>
                  <a:pt x="5877298" y="6222232"/>
                  <a:pt x="5874312" y="6223725"/>
                  <a:pt x="5868338" y="6223725"/>
                </a:cubicBezTo>
                <a:lnTo>
                  <a:pt x="5850420" y="6223725"/>
                </a:lnTo>
                <a:cubicBezTo>
                  <a:pt x="5850420" y="6217753"/>
                  <a:pt x="5854899" y="6214766"/>
                  <a:pt x="5863859" y="6214766"/>
                </a:cubicBezTo>
                <a:close/>
                <a:moveTo>
                  <a:pt x="5778745" y="6214766"/>
                </a:moveTo>
                <a:cubicBezTo>
                  <a:pt x="5784720" y="6214766"/>
                  <a:pt x="5787705" y="6214766"/>
                  <a:pt x="5787705" y="6214766"/>
                </a:cubicBezTo>
                <a:cubicBezTo>
                  <a:pt x="5787705" y="6214766"/>
                  <a:pt x="5787705" y="6217753"/>
                  <a:pt x="5787705" y="6223725"/>
                </a:cubicBezTo>
                <a:cubicBezTo>
                  <a:pt x="5781731" y="6223725"/>
                  <a:pt x="5778745" y="6220739"/>
                  <a:pt x="5778745" y="6214766"/>
                </a:cubicBezTo>
                <a:close/>
                <a:moveTo>
                  <a:pt x="5653316" y="6214766"/>
                </a:moveTo>
                <a:cubicBezTo>
                  <a:pt x="5653316" y="6214766"/>
                  <a:pt x="5651822" y="6216261"/>
                  <a:pt x="5648836" y="6219246"/>
                </a:cubicBezTo>
                <a:lnTo>
                  <a:pt x="5647508" y="6220573"/>
                </a:lnTo>
                <a:close/>
                <a:moveTo>
                  <a:pt x="4694672" y="6214766"/>
                </a:moveTo>
                <a:lnTo>
                  <a:pt x="4667793" y="6232685"/>
                </a:lnTo>
                <a:cubicBezTo>
                  <a:pt x="4667793" y="6232685"/>
                  <a:pt x="4670780" y="6235671"/>
                  <a:pt x="4676753" y="6241644"/>
                </a:cubicBezTo>
                <a:cubicBezTo>
                  <a:pt x="4682726" y="6241644"/>
                  <a:pt x="4685712" y="6238658"/>
                  <a:pt x="4685712" y="6232685"/>
                </a:cubicBezTo>
                <a:cubicBezTo>
                  <a:pt x="4685712" y="6226712"/>
                  <a:pt x="4688698" y="6223725"/>
                  <a:pt x="4694672" y="6223725"/>
                </a:cubicBezTo>
                <a:close/>
                <a:moveTo>
                  <a:pt x="5008246" y="6205808"/>
                </a:moveTo>
                <a:lnTo>
                  <a:pt x="5008246" y="6214766"/>
                </a:lnTo>
                <a:cubicBezTo>
                  <a:pt x="5008246" y="6220739"/>
                  <a:pt x="5009740" y="6225219"/>
                  <a:pt x="5012726" y="6228205"/>
                </a:cubicBezTo>
                <a:cubicBezTo>
                  <a:pt x="5015712" y="6231192"/>
                  <a:pt x="5020192" y="6231192"/>
                  <a:pt x="5026164" y="6228205"/>
                </a:cubicBezTo>
                <a:cubicBezTo>
                  <a:pt x="5032138" y="6225219"/>
                  <a:pt x="5032138" y="6223725"/>
                  <a:pt x="5026164" y="6223725"/>
                </a:cubicBezTo>
                <a:cubicBezTo>
                  <a:pt x="5020192" y="6223725"/>
                  <a:pt x="5020192" y="6217753"/>
                  <a:pt x="5026164" y="6205808"/>
                </a:cubicBezTo>
                <a:cubicBezTo>
                  <a:pt x="5026164" y="6205808"/>
                  <a:pt x="5024672" y="6205808"/>
                  <a:pt x="5021686" y="6205808"/>
                </a:cubicBezTo>
                <a:cubicBezTo>
                  <a:pt x="5018698" y="6205808"/>
                  <a:pt x="5014220" y="6205808"/>
                  <a:pt x="5008246" y="6205808"/>
                </a:cubicBezTo>
                <a:close/>
                <a:moveTo>
                  <a:pt x="2078557" y="6205808"/>
                </a:moveTo>
                <a:lnTo>
                  <a:pt x="2078557" y="6214766"/>
                </a:lnTo>
                <a:lnTo>
                  <a:pt x="2069597" y="6214766"/>
                </a:lnTo>
                <a:cubicBezTo>
                  <a:pt x="2069597" y="6208793"/>
                  <a:pt x="2072584" y="6205808"/>
                  <a:pt x="2078557" y="6205808"/>
                </a:cubicBezTo>
                <a:close/>
                <a:moveTo>
                  <a:pt x="5913134" y="6196848"/>
                </a:moveTo>
                <a:lnTo>
                  <a:pt x="5922094" y="6205808"/>
                </a:lnTo>
                <a:cubicBezTo>
                  <a:pt x="5922094" y="6211781"/>
                  <a:pt x="5919108" y="6214766"/>
                  <a:pt x="5913134" y="6214766"/>
                </a:cubicBezTo>
                <a:cubicBezTo>
                  <a:pt x="5907162" y="6214766"/>
                  <a:pt x="5904176" y="6211781"/>
                  <a:pt x="5904176" y="6205808"/>
                </a:cubicBezTo>
                <a:close/>
                <a:moveTo>
                  <a:pt x="5303903" y="6196848"/>
                </a:moveTo>
                <a:lnTo>
                  <a:pt x="5312862" y="6205808"/>
                </a:lnTo>
                <a:cubicBezTo>
                  <a:pt x="5318836" y="6205808"/>
                  <a:pt x="5321822" y="6202821"/>
                  <a:pt x="5321822" y="6196848"/>
                </a:cubicBezTo>
                <a:close/>
                <a:moveTo>
                  <a:pt x="5187432" y="6196848"/>
                </a:moveTo>
                <a:cubicBezTo>
                  <a:pt x="5175486" y="6202821"/>
                  <a:pt x="5169514" y="6205808"/>
                  <a:pt x="5169514" y="6205808"/>
                </a:cubicBezTo>
                <a:cubicBezTo>
                  <a:pt x="5169514" y="6205808"/>
                  <a:pt x="5169514" y="6208793"/>
                  <a:pt x="5169514" y="6214766"/>
                </a:cubicBezTo>
                <a:lnTo>
                  <a:pt x="5196392" y="6214766"/>
                </a:lnTo>
                <a:cubicBezTo>
                  <a:pt x="5196392" y="6202821"/>
                  <a:pt x="5193406" y="6196848"/>
                  <a:pt x="5187432" y="6196848"/>
                </a:cubicBezTo>
                <a:close/>
                <a:moveTo>
                  <a:pt x="5421493" y="6194048"/>
                </a:moveTo>
                <a:cubicBezTo>
                  <a:pt x="5423734" y="6194422"/>
                  <a:pt x="5426346" y="6195355"/>
                  <a:pt x="5429334" y="6196848"/>
                </a:cubicBezTo>
                <a:lnTo>
                  <a:pt x="5429334" y="6214766"/>
                </a:lnTo>
                <a:lnTo>
                  <a:pt x="5420374" y="6205808"/>
                </a:lnTo>
                <a:cubicBezTo>
                  <a:pt x="5414400" y="6211781"/>
                  <a:pt x="5411414" y="6211781"/>
                  <a:pt x="5411414" y="6205808"/>
                </a:cubicBezTo>
                <a:cubicBezTo>
                  <a:pt x="5411414" y="6196848"/>
                  <a:pt x="5414774" y="6192927"/>
                  <a:pt x="5421493" y="6194048"/>
                </a:cubicBezTo>
                <a:close/>
                <a:moveTo>
                  <a:pt x="5850420" y="6187889"/>
                </a:moveTo>
                <a:lnTo>
                  <a:pt x="5859379" y="6187889"/>
                </a:lnTo>
                <a:cubicBezTo>
                  <a:pt x="5859379" y="6193862"/>
                  <a:pt x="5857885" y="6196848"/>
                  <a:pt x="5854899" y="6196848"/>
                </a:cubicBezTo>
                <a:cubicBezTo>
                  <a:pt x="5851914" y="6196848"/>
                  <a:pt x="5850420" y="6199835"/>
                  <a:pt x="5850420" y="6205808"/>
                </a:cubicBezTo>
                <a:cubicBezTo>
                  <a:pt x="5850420" y="6211781"/>
                  <a:pt x="5847434" y="6214766"/>
                  <a:pt x="5841460" y="6214766"/>
                </a:cubicBezTo>
                <a:lnTo>
                  <a:pt x="5832502" y="6196848"/>
                </a:lnTo>
                <a:cubicBezTo>
                  <a:pt x="5832502" y="6190875"/>
                  <a:pt x="5838474" y="6187889"/>
                  <a:pt x="5850420" y="6187889"/>
                </a:cubicBezTo>
                <a:close/>
                <a:moveTo>
                  <a:pt x="5742908" y="6187889"/>
                </a:moveTo>
                <a:cubicBezTo>
                  <a:pt x="5748882" y="6193862"/>
                  <a:pt x="5754854" y="6195355"/>
                  <a:pt x="5760828" y="6192368"/>
                </a:cubicBezTo>
                <a:cubicBezTo>
                  <a:pt x="5766800" y="6189382"/>
                  <a:pt x="5772772" y="6189382"/>
                  <a:pt x="5778745" y="6192368"/>
                </a:cubicBezTo>
                <a:cubicBezTo>
                  <a:pt x="5784720" y="6195355"/>
                  <a:pt x="5787705" y="6196848"/>
                  <a:pt x="5787705" y="6196848"/>
                </a:cubicBezTo>
                <a:lnTo>
                  <a:pt x="5787705" y="6205808"/>
                </a:lnTo>
                <a:lnTo>
                  <a:pt x="5769786" y="6214766"/>
                </a:lnTo>
                <a:lnTo>
                  <a:pt x="5751868" y="6223725"/>
                </a:lnTo>
                <a:lnTo>
                  <a:pt x="5742908" y="6205808"/>
                </a:lnTo>
                <a:close/>
                <a:moveTo>
                  <a:pt x="5241188" y="6178929"/>
                </a:moveTo>
                <a:cubicBezTo>
                  <a:pt x="5241188" y="6178929"/>
                  <a:pt x="5238202" y="6181916"/>
                  <a:pt x="5232229" y="6187889"/>
                </a:cubicBezTo>
                <a:cubicBezTo>
                  <a:pt x="5226255" y="6187889"/>
                  <a:pt x="5226255" y="6190875"/>
                  <a:pt x="5232229" y="6196848"/>
                </a:cubicBezTo>
                <a:cubicBezTo>
                  <a:pt x="5238202" y="6196848"/>
                  <a:pt x="5242682" y="6193862"/>
                  <a:pt x="5245668" y="6187889"/>
                </a:cubicBezTo>
                <a:cubicBezTo>
                  <a:pt x="5248654" y="6181916"/>
                  <a:pt x="5247160" y="6178929"/>
                  <a:pt x="5241188" y="6178929"/>
                </a:cubicBezTo>
                <a:close/>
                <a:moveTo>
                  <a:pt x="2015841" y="6178929"/>
                </a:moveTo>
                <a:lnTo>
                  <a:pt x="2042719" y="6205808"/>
                </a:lnTo>
                <a:lnTo>
                  <a:pt x="2024800" y="6196848"/>
                </a:lnTo>
                <a:cubicBezTo>
                  <a:pt x="2000910" y="6184903"/>
                  <a:pt x="1997923" y="6178929"/>
                  <a:pt x="2015841" y="6178929"/>
                </a:cubicBezTo>
                <a:close/>
                <a:moveTo>
                  <a:pt x="6262547" y="6169970"/>
                </a:moveTo>
                <a:cubicBezTo>
                  <a:pt x="6268522" y="6169970"/>
                  <a:pt x="6270013" y="6171464"/>
                  <a:pt x="6267027" y="6174450"/>
                </a:cubicBezTo>
                <a:cubicBezTo>
                  <a:pt x="6264042" y="6177436"/>
                  <a:pt x="6259562" y="6178929"/>
                  <a:pt x="6253588" y="6178929"/>
                </a:cubicBezTo>
                <a:cubicBezTo>
                  <a:pt x="6247616" y="6178929"/>
                  <a:pt x="6241642" y="6178929"/>
                  <a:pt x="6235670" y="6178929"/>
                </a:cubicBezTo>
                <a:close/>
                <a:moveTo>
                  <a:pt x="5984810" y="6169970"/>
                </a:moveTo>
                <a:cubicBezTo>
                  <a:pt x="5984810" y="6175943"/>
                  <a:pt x="5978836" y="6178929"/>
                  <a:pt x="5966891" y="6178929"/>
                </a:cubicBezTo>
                <a:lnTo>
                  <a:pt x="5948972" y="6178929"/>
                </a:lnTo>
                <a:close/>
                <a:moveTo>
                  <a:pt x="5384537" y="6169970"/>
                </a:moveTo>
                <a:cubicBezTo>
                  <a:pt x="5390510" y="6169970"/>
                  <a:pt x="5394990" y="6171464"/>
                  <a:pt x="5397976" y="6174450"/>
                </a:cubicBezTo>
                <a:cubicBezTo>
                  <a:pt x="5400962" y="6177436"/>
                  <a:pt x="5400962" y="6183409"/>
                  <a:pt x="5397976" y="6192368"/>
                </a:cubicBezTo>
                <a:cubicBezTo>
                  <a:pt x="5394990" y="6201328"/>
                  <a:pt x="5393496" y="6208793"/>
                  <a:pt x="5393496" y="6214766"/>
                </a:cubicBezTo>
                <a:lnTo>
                  <a:pt x="5402454" y="6241644"/>
                </a:lnTo>
                <a:lnTo>
                  <a:pt x="5393496" y="6268522"/>
                </a:lnTo>
                <a:lnTo>
                  <a:pt x="5366618" y="6277482"/>
                </a:lnTo>
                <a:cubicBezTo>
                  <a:pt x="5366618" y="6283455"/>
                  <a:pt x="5360644" y="6286440"/>
                  <a:pt x="5348700" y="6286440"/>
                </a:cubicBezTo>
                <a:cubicBezTo>
                  <a:pt x="5336754" y="6286440"/>
                  <a:pt x="5329286" y="6287933"/>
                  <a:pt x="5326300" y="6290920"/>
                </a:cubicBezTo>
                <a:cubicBezTo>
                  <a:pt x="5323315" y="6293908"/>
                  <a:pt x="5318836" y="6295401"/>
                  <a:pt x="5312862" y="6295401"/>
                </a:cubicBezTo>
                <a:lnTo>
                  <a:pt x="5294943" y="6277482"/>
                </a:lnTo>
                <a:cubicBezTo>
                  <a:pt x="5294943" y="6265536"/>
                  <a:pt x="5296437" y="6259563"/>
                  <a:pt x="5299423" y="6259563"/>
                </a:cubicBezTo>
                <a:cubicBezTo>
                  <a:pt x="5302409" y="6259563"/>
                  <a:pt x="5306889" y="6262550"/>
                  <a:pt x="5312862" y="6268522"/>
                </a:cubicBezTo>
                <a:lnTo>
                  <a:pt x="5321822" y="6286440"/>
                </a:lnTo>
                <a:lnTo>
                  <a:pt x="5321822" y="6268522"/>
                </a:lnTo>
                <a:lnTo>
                  <a:pt x="5312862" y="6250604"/>
                </a:lnTo>
                <a:cubicBezTo>
                  <a:pt x="5306889" y="6244631"/>
                  <a:pt x="5306889" y="6241644"/>
                  <a:pt x="5312862" y="6241644"/>
                </a:cubicBezTo>
                <a:cubicBezTo>
                  <a:pt x="5342726" y="6241644"/>
                  <a:pt x="5357658" y="6232685"/>
                  <a:pt x="5357658" y="6214766"/>
                </a:cubicBezTo>
                <a:cubicBezTo>
                  <a:pt x="5363632" y="6220739"/>
                  <a:pt x="5366618" y="6223725"/>
                  <a:pt x="5366618" y="6223725"/>
                </a:cubicBezTo>
                <a:cubicBezTo>
                  <a:pt x="5372591" y="6229699"/>
                  <a:pt x="5375577" y="6232685"/>
                  <a:pt x="5375577" y="6232685"/>
                </a:cubicBezTo>
                <a:cubicBezTo>
                  <a:pt x="5369604" y="6238658"/>
                  <a:pt x="5369604" y="6241644"/>
                  <a:pt x="5375577" y="6241644"/>
                </a:cubicBezTo>
                <a:lnTo>
                  <a:pt x="5384537" y="6223725"/>
                </a:lnTo>
                <a:cubicBezTo>
                  <a:pt x="5384537" y="6211781"/>
                  <a:pt x="5378563" y="6205808"/>
                  <a:pt x="5366618" y="6205808"/>
                </a:cubicBezTo>
                <a:lnTo>
                  <a:pt x="5348700" y="6196848"/>
                </a:lnTo>
                <a:lnTo>
                  <a:pt x="5366618" y="6187889"/>
                </a:lnTo>
                <a:cubicBezTo>
                  <a:pt x="5372591" y="6187889"/>
                  <a:pt x="5377071" y="6186396"/>
                  <a:pt x="5380057" y="6183409"/>
                </a:cubicBezTo>
                <a:cubicBezTo>
                  <a:pt x="5383043" y="6180422"/>
                  <a:pt x="5384537" y="6175943"/>
                  <a:pt x="5384537" y="6169970"/>
                </a:cubicBezTo>
                <a:close/>
                <a:moveTo>
                  <a:pt x="5294943" y="6169970"/>
                </a:moveTo>
                <a:lnTo>
                  <a:pt x="5303903" y="6178929"/>
                </a:lnTo>
                <a:lnTo>
                  <a:pt x="5312862" y="6169970"/>
                </a:lnTo>
                <a:cubicBezTo>
                  <a:pt x="5306889" y="6169970"/>
                  <a:pt x="5300917" y="6169970"/>
                  <a:pt x="5294943" y="6169970"/>
                </a:cubicBezTo>
                <a:close/>
                <a:moveTo>
                  <a:pt x="5088880" y="6169970"/>
                </a:moveTo>
                <a:cubicBezTo>
                  <a:pt x="5088880" y="6175943"/>
                  <a:pt x="5090374" y="6178929"/>
                  <a:pt x="5093360" y="6178929"/>
                </a:cubicBezTo>
                <a:cubicBezTo>
                  <a:pt x="5096346" y="6178929"/>
                  <a:pt x="5097840" y="6175943"/>
                  <a:pt x="5097840" y="6169970"/>
                </a:cubicBezTo>
                <a:close/>
                <a:moveTo>
                  <a:pt x="2141272" y="6169970"/>
                </a:moveTo>
                <a:cubicBezTo>
                  <a:pt x="2135299" y="6169970"/>
                  <a:pt x="2132312" y="6172957"/>
                  <a:pt x="2132312" y="6178929"/>
                </a:cubicBezTo>
                <a:lnTo>
                  <a:pt x="2141272" y="6178929"/>
                </a:lnTo>
                <a:lnTo>
                  <a:pt x="2150231" y="6178929"/>
                </a:lnTo>
                <a:cubicBezTo>
                  <a:pt x="2150231" y="6178929"/>
                  <a:pt x="2150231" y="6177436"/>
                  <a:pt x="2150231" y="6174450"/>
                </a:cubicBezTo>
                <a:cubicBezTo>
                  <a:pt x="2150231" y="6171464"/>
                  <a:pt x="2147245" y="6169970"/>
                  <a:pt x="2141272" y="6169970"/>
                </a:cubicBezTo>
                <a:close/>
                <a:moveTo>
                  <a:pt x="2105434" y="6161010"/>
                </a:moveTo>
                <a:lnTo>
                  <a:pt x="2105434" y="6169970"/>
                </a:lnTo>
                <a:lnTo>
                  <a:pt x="2114393" y="6161010"/>
                </a:lnTo>
                <a:cubicBezTo>
                  <a:pt x="2108420" y="6161010"/>
                  <a:pt x="2105434" y="6161010"/>
                  <a:pt x="2105434" y="6161010"/>
                </a:cubicBezTo>
                <a:close/>
                <a:moveTo>
                  <a:pt x="5241188" y="6156531"/>
                </a:moveTo>
                <a:cubicBezTo>
                  <a:pt x="5238200" y="6156531"/>
                  <a:pt x="5235215" y="6158024"/>
                  <a:pt x="5232229" y="6161010"/>
                </a:cubicBezTo>
                <a:lnTo>
                  <a:pt x="5241188" y="6161010"/>
                </a:lnTo>
                <a:lnTo>
                  <a:pt x="5250146" y="6161010"/>
                </a:lnTo>
                <a:cubicBezTo>
                  <a:pt x="5247160" y="6158024"/>
                  <a:pt x="5244174" y="6156531"/>
                  <a:pt x="5241188" y="6156531"/>
                </a:cubicBezTo>
                <a:close/>
                <a:moveTo>
                  <a:pt x="5420374" y="6152051"/>
                </a:moveTo>
                <a:lnTo>
                  <a:pt x="5438292" y="6169970"/>
                </a:lnTo>
                <a:cubicBezTo>
                  <a:pt x="5426346" y="6181916"/>
                  <a:pt x="5420374" y="6181916"/>
                  <a:pt x="5420374" y="6169970"/>
                </a:cubicBezTo>
                <a:close/>
                <a:moveTo>
                  <a:pt x="5228868" y="6146451"/>
                </a:moveTo>
                <a:cubicBezTo>
                  <a:pt x="5228122" y="6145705"/>
                  <a:pt x="5226256" y="6146078"/>
                  <a:pt x="5223269" y="6147571"/>
                </a:cubicBezTo>
                <a:cubicBezTo>
                  <a:pt x="5217296" y="6150558"/>
                  <a:pt x="5206844" y="6152051"/>
                  <a:pt x="5191912" y="6152051"/>
                </a:cubicBezTo>
                <a:cubicBezTo>
                  <a:pt x="5176980" y="6152051"/>
                  <a:pt x="5169514" y="6152051"/>
                  <a:pt x="5169514" y="6152051"/>
                </a:cubicBezTo>
                <a:cubicBezTo>
                  <a:pt x="5169514" y="6158024"/>
                  <a:pt x="5172500" y="6161010"/>
                  <a:pt x="5178472" y="6161010"/>
                </a:cubicBezTo>
                <a:cubicBezTo>
                  <a:pt x="5184446" y="6161010"/>
                  <a:pt x="5190418" y="6161010"/>
                  <a:pt x="5196392" y="6161010"/>
                </a:cubicBezTo>
                <a:cubicBezTo>
                  <a:pt x="5214310" y="6161010"/>
                  <a:pt x="5224763" y="6158024"/>
                  <a:pt x="5227749" y="6152051"/>
                </a:cubicBezTo>
                <a:cubicBezTo>
                  <a:pt x="5229242" y="6149064"/>
                  <a:pt x="5229615" y="6147199"/>
                  <a:pt x="5228868" y="6146451"/>
                </a:cubicBezTo>
                <a:close/>
                <a:moveTo>
                  <a:pt x="5769786" y="6143092"/>
                </a:moveTo>
                <a:cubicBezTo>
                  <a:pt x="5775759" y="6143092"/>
                  <a:pt x="5778745" y="6143092"/>
                  <a:pt x="5778745" y="6143092"/>
                </a:cubicBezTo>
                <a:cubicBezTo>
                  <a:pt x="5784720" y="6143092"/>
                  <a:pt x="5786211" y="6144585"/>
                  <a:pt x="5783225" y="6147571"/>
                </a:cubicBezTo>
                <a:cubicBezTo>
                  <a:pt x="5780239" y="6150558"/>
                  <a:pt x="5778745" y="6152051"/>
                  <a:pt x="5778745" y="6152051"/>
                </a:cubicBezTo>
                <a:cubicBezTo>
                  <a:pt x="5778745" y="6152051"/>
                  <a:pt x="5775759" y="6149065"/>
                  <a:pt x="5769786" y="6143092"/>
                </a:cubicBezTo>
                <a:close/>
                <a:moveTo>
                  <a:pt x="5088880" y="6143092"/>
                </a:moveTo>
                <a:cubicBezTo>
                  <a:pt x="5088880" y="6149065"/>
                  <a:pt x="5088880" y="6152051"/>
                  <a:pt x="5088880" y="6152051"/>
                </a:cubicBezTo>
                <a:cubicBezTo>
                  <a:pt x="5088880" y="6152051"/>
                  <a:pt x="5090374" y="6150558"/>
                  <a:pt x="5093360" y="6147571"/>
                </a:cubicBezTo>
                <a:cubicBezTo>
                  <a:pt x="5096346" y="6144585"/>
                  <a:pt x="5094852" y="6143092"/>
                  <a:pt x="5088880" y="6143092"/>
                </a:cubicBezTo>
                <a:close/>
                <a:moveTo>
                  <a:pt x="5303903" y="6134132"/>
                </a:moveTo>
                <a:lnTo>
                  <a:pt x="5277026" y="6143092"/>
                </a:lnTo>
                <a:cubicBezTo>
                  <a:pt x="5271052" y="6155038"/>
                  <a:pt x="5269560" y="6161010"/>
                  <a:pt x="5272546" y="6161010"/>
                </a:cubicBezTo>
                <a:cubicBezTo>
                  <a:pt x="5275532" y="6161010"/>
                  <a:pt x="5282998" y="6158024"/>
                  <a:pt x="5294943" y="6152051"/>
                </a:cubicBezTo>
                <a:cubicBezTo>
                  <a:pt x="5300917" y="6146078"/>
                  <a:pt x="5306889" y="6143092"/>
                  <a:pt x="5312862" y="6143092"/>
                </a:cubicBezTo>
                <a:lnTo>
                  <a:pt x="5321822" y="6134132"/>
                </a:lnTo>
                <a:cubicBezTo>
                  <a:pt x="5321822" y="6134132"/>
                  <a:pt x="5318836" y="6135625"/>
                  <a:pt x="5312862" y="6138612"/>
                </a:cubicBezTo>
                <a:cubicBezTo>
                  <a:pt x="5306889" y="6141599"/>
                  <a:pt x="5303903" y="6140106"/>
                  <a:pt x="5303903" y="6134132"/>
                </a:cubicBezTo>
                <a:close/>
                <a:moveTo>
                  <a:pt x="2445887" y="6134132"/>
                </a:moveTo>
                <a:cubicBezTo>
                  <a:pt x="2445887" y="6134132"/>
                  <a:pt x="2445887" y="6137119"/>
                  <a:pt x="2445887" y="6143092"/>
                </a:cubicBezTo>
                <a:cubicBezTo>
                  <a:pt x="2451860" y="6143092"/>
                  <a:pt x="2454847" y="6143092"/>
                  <a:pt x="2454847" y="6143092"/>
                </a:cubicBezTo>
                <a:cubicBezTo>
                  <a:pt x="2454847" y="6137119"/>
                  <a:pt x="2454847" y="6134132"/>
                  <a:pt x="2454847" y="6134132"/>
                </a:cubicBezTo>
                <a:cubicBezTo>
                  <a:pt x="2454847" y="6134132"/>
                  <a:pt x="2451860" y="6134132"/>
                  <a:pt x="2445887" y="6134132"/>
                </a:cubicBezTo>
                <a:close/>
                <a:moveTo>
                  <a:pt x="5700352" y="6128533"/>
                </a:moveTo>
                <a:cubicBezTo>
                  <a:pt x="5703338" y="6129280"/>
                  <a:pt x="5707071" y="6131146"/>
                  <a:pt x="5711551" y="6134132"/>
                </a:cubicBezTo>
                <a:cubicBezTo>
                  <a:pt x="5720510" y="6140106"/>
                  <a:pt x="5727976" y="6143092"/>
                  <a:pt x="5733948" y="6143092"/>
                </a:cubicBezTo>
                <a:cubicBezTo>
                  <a:pt x="5739923" y="6143092"/>
                  <a:pt x="5742908" y="6144585"/>
                  <a:pt x="5742908" y="6147571"/>
                </a:cubicBezTo>
                <a:cubicBezTo>
                  <a:pt x="5742908" y="6150558"/>
                  <a:pt x="5739923" y="6155038"/>
                  <a:pt x="5733948" y="6161010"/>
                </a:cubicBezTo>
                <a:cubicBezTo>
                  <a:pt x="5722004" y="6155038"/>
                  <a:pt x="5713044" y="6149065"/>
                  <a:pt x="5707071" y="6143092"/>
                </a:cubicBezTo>
                <a:cubicBezTo>
                  <a:pt x="5695126" y="6137119"/>
                  <a:pt x="5690646" y="6132639"/>
                  <a:pt x="5693632" y="6129654"/>
                </a:cubicBezTo>
                <a:cubicBezTo>
                  <a:pt x="5695125" y="6128161"/>
                  <a:pt x="5697364" y="6127787"/>
                  <a:pt x="5700352" y="6128533"/>
                </a:cubicBezTo>
                <a:close/>
                <a:moveTo>
                  <a:pt x="5573802" y="6128533"/>
                </a:moveTo>
                <a:cubicBezTo>
                  <a:pt x="5574549" y="6127787"/>
                  <a:pt x="5575669" y="6128161"/>
                  <a:pt x="5577162" y="6129654"/>
                </a:cubicBezTo>
                <a:cubicBezTo>
                  <a:pt x="5580148" y="6132639"/>
                  <a:pt x="5584628" y="6134132"/>
                  <a:pt x="5590600" y="6134132"/>
                </a:cubicBezTo>
                <a:cubicBezTo>
                  <a:pt x="5608520" y="6152051"/>
                  <a:pt x="5608520" y="6161010"/>
                  <a:pt x="5590600" y="6161010"/>
                </a:cubicBezTo>
                <a:cubicBezTo>
                  <a:pt x="5584628" y="6161010"/>
                  <a:pt x="5584628" y="6158024"/>
                  <a:pt x="5590600" y="6152051"/>
                </a:cubicBezTo>
                <a:lnTo>
                  <a:pt x="5581640" y="6152051"/>
                </a:lnTo>
                <a:cubicBezTo>
                  <a:pt x="5569696" y="6152051"/>
                  <a:pt x="5563723" y="6155038"/>
                  <a:pt x="5563723" y="6161010"/>
                </a:cubicBezTo>
                <a:lnTo>
                  <a:pt x="5554763" y="6152051"/>
                </a:lnTo>
                <a:cubicBezTo>
                  <a:pt x="5554763" y="6152051"/>
                  <a:pt x="5556257" y="6150558"/>
                  <a:pt x="5559243" y="6147571"/>
                </a:cubicBezTo>
                <a:cubicBezTo>
                  <a:pt x="5562229" y="6144585"/>
                  <a:pt x="5566709" y="6140106"/>
                  <a:pt x="5572682" y="6134132"/>
                </a:cubicBezTo>
                <a:cubicBezTo>
                  <a:pt x="5572682" y="6131146"/>
                  <a:pt x="5573055" y="6129280"/>
                  <a:pt x="5573802" y="6128533"/>
                </a:cubicBezTo>
                <a:close/>
                <a:moveTo>
                  <a:pt x="6186393" y="6125174"/>
                </a:moveTo>
                <a:cubicBezTo>
                  <a:pt x="6195353" y="6125174"/>
                  <a:pt x="6199832" y="6128161"/>
                  <a:pt x="6199832" y="6134132"/>
                </a:cubicBezTo>
                <a:lnTo>
                  <a:pt x="6181914" y="6134132"/>
                </a:lnTo>
                <a:cubicBezTo>
                  <a:pt x="6175940" y="6128161"/>
                  <a:pt x="6177434" y="6125174"/>
                  <a:pt x="6186393" y="6125174"/>
                </a:cubicBezTo>
                <a:close/>
                <a:moveTo>
                  <a:pt x="5814582" y="6125174"/>
                </a:moveTo>
                <a:lnTo>
                  <a:pt x="5823542" y="6125174"/>
                </a:lnTo>
                <a:lnTo>
                  <a:pt x="5868338" y="6125174"/>
                </a:lnTo>
                <a:cubicBezTo>
                  <a:pt x="5868338" y="6125174"/>
                  <a:pt x="5866845" y="6129654"/>
                  <a:pt x="5863859" y="6138612"/>
                </a:cubicBezTo>
                <a:cubicBezTo>
                  <a:pt x="5860874" y="6147571"/>
                  <a:pt x="5857885" y="6152051"/>
                  <a:pt x="5854899" y="6152051"/>
                </a:cubicBezTo>
                <a:cubicBezTo>
                  <a:pt x="5851914" y="6152051"/>
                  <a:pt x="5850420" y="6147571"/>
                  <a:pt x="5850420" y="6138612"/>
                </a:cubicBezTo>
                <a:cubicBezTo>
                  <a:pt x="5850420" y="6129654"/>
                  <a:pt x="5844446" y="6128161"/>
                  <a:pt x="5832502" y="6134132"/>
                </a:cubicBezTo>
                <a:cubicBezTo>
                  <a:pt x="5820556" y="6140106"/>
                  <a:pt x="5814582" y="6143092"/>
                  <a:pt x="5814582" y="6143092"/>
                </a:cubicBezTo>
                <a:lnTo>
                  <a:pt x="5796664" y="6143092"/>
                </a:lnTo>
                <a:close/>
                <a:moveTo>
                  <a:pt x="2024800" y="6125174"/>
                </a:moveTo>
                <a:lnTo>
                  <a:pt x="2033760" y="6125174"/>
                </a:lnTo>
                <a:cubicBezTo>
                  <a:pt x="2033760" y="6131146"/>
                  <a:pt x="2030773" y="6134132"/>
                  <a:pt x="2024800" y="6134132"/>
                </a:cubicBezTo>
                <a:cubicBezTo>
                  <a:pt x="2018829" y="6134132"/>
                  <a:pt x="2015841" y="6132639"/>
                  <a:pt x="2015841" y="6129654"/>
                </a:cubicBezTo>
                <a:cubicBezTo>
                  <a:pt x="2015841" y="6126666"/>
                  <a:pt x="2018829" y="6125174"/>
                  <a:pt x="2024800" y="6125174"/>
                </a:cubicBezTo>
                <a:close/>
                <a:moveTo>
                  <a:pt x="6253588" y="6116214"/>
                </a:moveTo>
                <a:cubicBezTo>
                  <a:pt x="6253588" y="6122188"/>
                  <a:pt x="6253588" y="6125174"/>
                  <a:pt x="6253588" y="6125174"/>
                </a:cubicBezTo>
                <a:cubicBezTo>
                  <a:pt x="6247616" y="6125174"/>
                  <a:pt x="6244630" y="6128161"/>
                  <a:pt x="6244630" y="6134132"/>
                </a:cubicBezTo>
                <a:lnTo>
                  <a:pt x="6235670" y="6143092"/>
                </a:lnTo>
                <a:cubicBezTo>
                  <a:pt x="6223725" y="6131146"/>
                  <a:pt x="6223725" y="6125174"/>
                  <a:pt x="6235670" y="6125174"/>
                </a:cubicBezTo>
                <a:cubicBezTo>
                  <a:pt x="6241642" y="6125174"/>
                  <a:pt x="6246122" y="6123681"/>
                  <a:pt x="6249108" y="6120694"/>
                </a:cubicBezTo>
                <a:cubicBezTo>
                  <a:pt x="6252094" y="6117708"/>
                  <a:pt x="6253588" y="6116214"/>
                  <a:pt x="6253588" y="6116214"/>
                </a:cubicBezTo>
                <a:close/>
                <a:moveTo>
                  <a:pt x="5886257" y="6116214"/>
                </a:moveTo>
                <a:cubicBezTo>
                  <a:pt x="5886257" y="6116214"/>
                  <a:pt x="5886257" y="6119201"/>
                  <a:pt x="5886257" y="6125174"/>
                </a:cubicBezTo>
                <a:cubicBezTo>
                  <a:pt x="5886257" y="6125174"/>
                  <a:pt x="5883271" y="6125174"/>
                  <a:pt x="5877298" y="6125174"/>
                </a:cubicBezTo>
                <a:cubicBezTo>
                  <a:pt x="5877298" y="6119201"/>
                  <a:pt x="5880284" y="6116214"/>
                  <a:pt x="5886257" y="6116214"/>
                </a:cubicBezTo>
                <a:close/>
                <a:moveTo>
                  <a:pt x="5662274" y="6116214"/>
                </a:moveTo>
                <a:cubicBezTo>
                  <a:pt x="5662274" y="6116214"/>
                  <a:pt x="5663768" y="6116214"/>
                  <a:pt x="5666754" y="6116214"/>
                </a:cubicBezTo>
                <a:cubicBezTo>
                  <a:pt x="5669740" y="6116214"/>
                  <a:pt x="5671234" y="6119201"/>
                  <a:pt x="5671234" y="6125174"/>
                </a:cubicBezTo>
                <a:cubicBezTo>
                  <a:pt x="5665260" y="6125174"/>
                  <a:pt x="5660780" y="6123681"/>
                  <a:pt x="5657794" y="6120694"/>
                </a:cubicBezTo>
                <a:cubicBezTo>
                  <a:pt x="5654808" y="6117708"/>
                  <a:pt x="5656302" y="6116214"/>
                  <a:pt x="5662274" y="6116214"/>
                </a:cubicBezTo>
                <a:close/>
                <a:moveTo>
                  <a:pt x="5483089" y="6116214"/>
                </a:moveTo>
                <a:lnTo>
                  <a:pt x="5492048" y="6125174"/>
                </a:lnTo>
                <a:cubicBezTo>
                  <a:pt x="5498022" y="6125174"/>
                  <a:pt x="5498022" y="6122188"/>
                  <a:pt x="5492048" y="6116214"/>
                </a:cubicBezTo>
                <a:cubicBezTo>
                  <a:pt x="5492048" y="6116214"/>
                  <a:pt x="5489062" y="6116214"/>
                  <a:pt x="5483089" y="6116214"/>
                </a:cubicBezTo>
                <a:close/>
                <a:moveTo>
                  <a:pt x="1953126" y="6116214"/>
                </a:moveTo>
                <a:cubicBezTo>
                  <a:pt x="1959099" y="6116214"/>
                  <a:pt x="1965072" y="6119201"/>
                  <a:pt x="1971045" y="6125174"/>
                </a:cubicBezTo>
                <a:cubicBezTo>
                  <a:pt x="1977018" y="6131146"/>
                  <a:pt x="1980004" y="6134132"/>
                  <a:pt x="1980004" y="6134132"/>
                </a:cubicBezTo>
                <a:lnTo>
                  <a:pt x="1988964" y="6143092"/>
                </a:lnTo>
                <a:cubicBezTo>
                  <a:pt x="2000910" y="6143092"/>
                  <a:pt x="2006883" y="6146078"/>
                  <a:pt x="2006883" y="6152051"/>
                </a:cubicBezTo>
                <a:lnTo>
                  <a:pt x="1997923" y="6161010"/>
                </a:lnTo>
                <a:cubicBezTo>
                  <a:pt x="1985977" y="6155038"/>
                  <a:pt x="1980004" y="6155038"/>
                  <a:pt x="1980004" y="6161010"/>
                </a:cubicBezTo>
                <a:lnTo>
                  <a:pt x="1953126" y="6161010"/>
                </a:lnTo>
                <a:lnTo>
                  <a:pt x="1935207" y="6143092"/>
                </a:lnTo>
                <a:cubicBezTo>
                  <a:pt x="1941180" y="6137119"/>
                  <a:pt x="1947153" y="6134132"/>
                  <a:pt x="1953126" y="6134132"/>
                </a:cubicBezTo>
                <a:lnTo>
                  <a:pt x="1962086" y="6134132"/>
                </a:lnTo>
                <a:close/>
                <a:moveTo>
                  <a:pt x="1424528" y="6116214"/>
                </a:moveTo>
                <a:cubicBezTo>
                  <a:pt x="1424528" y="6116214"/>
                  <a:pt x="1426022" y="6116214"/>
                  <a:pt x="1429008" y="6116214"/>
                </a:cubicBezTo>
                <a:cubicBezTo>
                  <a:pt x="1431995" y="6116214"/>
                  <a:pt x="1436474" y="6122188"/>
                  <a:pt x="1442446" y="6134132"/>
                </a:cubicBezTo>
                <a:cubicBezTo>
                  <a:pt x="1472311" y="6158024"/>
                  <a:pt x="1481270" y="6169970"/>
                  <a:pt x="1469324" y="6169970"/>
                </a:cubicBezTo>
                <a:lnTo>
                  <a:pt x="1460365" y="6161010"/>
                </a:lnTo>
                <a:cubicBezTo>
                  <a:pt x="1460365" y="6155038"/>
                  <a:pt x="1454392" y="6149065"/>
                  <a:pt x="1442446" y="6143092"/>
                </a:cubicBezTo>
                <a:cubicBezTo>
                  <a:pt x="1418555" y="6137119"/>
                  <a:pt x="1412583" y="6128161"/>
                  <a:pt x="1424528" y="6116214"/>
                </a:cubicBezTo>
                <a:close/>
                <a:moveTo>
                  <a:pt x="5266946" y="6110615"/>
                </a:moveTo>
                <a:cubicBezTo>
                  <a:pt x="5266199" y="6109869"/>
                  <a:pt x="5265080" y="6110242"/>
                  <a:pt x="5263586" y="6111735"/>
                </a:cubicBezTo>
                <a:cubicBezTo>
                  <a:pt x="5260600" y="6114721"/>
                  <a:pt x="5259106" y="6116214"/>
                  <a:pt x="5259106" y="6116214"/>
                </a:cubicBezTo>
                <a:cubicBezTo>
                  <a:pt x="5259106" y="6116214"/>
                  <a:pt x="5259106" y="6119201"/>
                  <a:pt x="5259106" y="6125174"/>
                </a:cubicBezTo>
                <a:cubicBezTo>
                  <a:pt x="5265080" y="6125174"/>
                  <a:pt x="5268066" y="6122188"/>
                  <a:pt x="5268066" y="6116214"/>
                </a:cubicBezTo>
                <a:cubicBezTo>
                  <a:pt x="5268066" y="6113228"/>
                  <a:pt x="5267692" y="6111361"/>
                  <a:pt x="5266946" y="6110615"/>
                </a:cubicBezTo>
                <a:close/>
                <a:moveTo>
                  <a:pt x="5635397" y="6107255"/>
                </a:moveTo>
                <a:lnTo>
                  <a:pt x="5644356" y="6107255"/>
                </a:lnTo>
                <a:cubicBezTo>
                  <a:pt x="5644356" y="6113228"/>
                  <a:pt x="5642863" y="6117708"/>
                  <a:pt x="5639877" y="6120694"/>
                </a:cubicBezTo>
                <a:cubicBezTo>
                  <a:pt x="5636891" y="6123681"/>
                  <a:pt x="5636891" y="6126666"/>
                  <a:pt x="5639877" y="6129654"/>
                </a:cubicBezTo>
                <a:cubicBezTo>
                  <a:pt x="5642863" y="6132639"/>
                  <a:pt x="5641370" y="6134132"/>
                  <a:pt x="5635397" y="6134132"/>
                </a:cubicBezTo>
                <a:lnTo>
                  <a:pt x="5626437" y="6125174"/>
                </a:lnTo>
                <a:cubicBezTo>
                  <a:pt x="5626437" y="6119201"/>
                  <a:pt x="5627931" y="6114721"/>
                  <a:pt x="5630917" y="6111735"/>
                </a:cubicBezTo>
                <a:cubicBezTo>
                  <a:pt x="5633903" y="6108749"/>
                  <a:pt x="5635397" y="6107255"/>
                  <a:pt x="5635397" y="6107255"/>
                </a:cubicBezTo>
                <a:close/>
                <a:moveTo>
                  <a:pt x="5402454" y="6107255"/>
                </a:moveTo>
                <a:lnTo>
                  <a:pt x="5384537" y="6125174"/>
                </a:lnTo>
                <a:cubicBezTo>
                  <a:pt x="5402454" y="6137119"/>
                  <a:pt x="5411414" y="6134132"/>
                  <a:pt x="5411414" y="6116214"/>
                </a:cubicBezTo>
                <a:cubicBezTo>
                  <a:pt x="5411414" y="6110242"/>
                  <a:pt x="5411414" y="6107255"/>
                  <a:pt x="5411414" y="6107255"/>
                </a:cubicBezTo>
                <a:cubicBezTo>
                  <a:pt x="5411414" y="6107255"/>
                  <a:pt x="5408429" y="6107255"/>
                  <a:pt x="5402454" y="6107255"/>
                </a:cubicBezTo>
                <a:close/>
                <a:moveTo>
                  <a:pt x="5044083" y="6107255"/>
                </a:moveTo>
                <a:lnTo>
                  <a:pt x="5062002" y="6116214"/>
                </a:lnTo>
                <a:cubicBezTo>
                  <a:pt x="5067975" y="6116214"/>
                  <a:pt x="5073948" y="6116214"/>
                  <a:pt x="5079921" y="6116214"/>
                </a:cubicBezTo>
                <a:cubicBezTo>
                  <a:pt x="5085894" y="6116214"/>
                  <a:pt x="5088880" y="6113228"/>
                  <a:pt x="5088880" y="6107255"/>
                </a:cubicBezTo>
                <a:lnTo>
                  <a:pt x="5070961" y="6107255"/>
                </a:lnTo>
                <a:cubicBezTo>
                  <a:pt x="5053042" y="6107255"/>
                  <a:pt x="5044083" y="6107255"/>
                  <a:pt x="5044083" y="6107255"/>
                </a:cubicBezTo>
                <a:close/>
                <a:moveTo>
                  <a:pt x="2078557" y="6107255"/>
                </a:moveTo>
                <a:lnTo>
                  <a:pt x="2087516" y="6116214"/>
                </a:lnTo>
                <a:cubicBezTo>
                  <a:pt x="2099461" y="6116214"/>
                  <a:pt x="2105434" y="6116214"/>
                  <a:pt x="2105434" y="6116214"/>
                </a:cubicBezTo>
                <a:lnTo>
                  <a:pt x="2105434" y="6107255"/>
                </a:lnTo>
                <a:close/>
                <a:moveTo>
                  <a:pt x="5156075" y="6102775"/>
                </a:moveTo>
                <a:cubicBezTo>
                  <a:pt x="5153089" y="6102775"/>
                  <a:pt x="5151595" y="6104269"/>
                  <a:pt x="5151595" y="6107255"/>
                </a:cubicBezTo>
                <a:cubicBezTo>
                  <a:pt x="5151595" y="6113228"/>
                  <a:pt x="5157568" y="6116214"/>
                  <a:pt x="5169514" y="6116214"/>
                </a:cubicBezTo>
                <a:lnTo>
                  <a:pt x="5169514" y="6107255"/>
                </a:lnTo>
                <a:cubicBezTo>
                  <a:pt x="5163541" y="6104269"/>
                  <a:pt x="5159060" y="6102775"/>
                  <a:pt x="5156075" y="6102775"/>
                </a:cubicBezTo>
                <a:close/>
                <a:moveTo>
                  <a:pt x="5940014" y="6098296"/>
                </a:moveTo>
                <a:cubicBezTo>
                  <a:pt x="5945986" y="6098296"/>
                  <a:pt x="5948972" y="6098296"/>
                  <a:pt x="5948972" y="6098296"/>
                </a:cubicBezTo>
                <a:cubicBezTo>
                  <a:pt x="5948972" y="6098296"/>
                  <a:pt x="5951958" y="6101282"/>
                  <a:pt x="5957932" y="6107255"/>
                </a:cubicBezTo>
                <a:cubicBezTo>
                  <a:pt x="5957932" y="6113228"/>
                  <a:pt x="5957932" y="6117708"/>
                  <a:pt x="5957932" y="6120694"/>
                </a:cubicBezTo>
                <a:cubicBezTo>
                  <a:pt x="5957932" y="6123681"/>
                  <a:pt x="5954945" y="6122188"/>
                  <a:pt x="5948972" y="6116214"/>
                </a:cubicBezTo>
                <a:cubicBezTo>
                  <a:pt x="5942999" y="6110242"/>
                  <a:pt x="5940014" y="6104269"/>
                  <a:pt x="5940014" y="6098296"/>
                </a:cubicBezTo>
                <a:close/>
                <a:moveTo>
                  <a:pt x="5724990" y="6089336"/>
                </a:moveTo>
                <a:lnTo>
                  <a:pt x="5733948" y="6098296"/>
                </a:lnTo>
                <a:cubicBezTo>
                  <a:pt x="5733948" y="6098296"/>
                  <a:pt x="5733948" y="6099789"/>
                  <a:pt x="5733948" y="6102775"/>
                </a:cubicBezTo>
                <a:cubicBezTo>
                  <a:pt x="5733948" y="6105762"/>
                  <a:pt x="5736934" y="6107255"/>
                  <a:pt x="5742908" y="6107255"/>
                </a:cubicBezTo>
                <a:cubicBezTo>
                  <a:pt x="5742908" y="6113228"/>
                  <a:pt x="5742908" y="6119201"/>
                  <a:pt x="5742908" y="6125174"/>
                </a:cubicBezTo>
                <a:lnTo>
                  <a:pt x="5724990" y="6134132"/>
                </a:lnTo>
                <a:cubicBezTo>
                  <a:pt x="5730963" y="6128161"/>
                  <a:pt x="5730963" y="6120694"/>
                  <a:pt x="5724990" y="6111735"/>
                </a:cubicBezTo>
                <a:cubicBezTo>
                  <a:pt x="5719017" y="6102775"/>
                  <a:pt x="5719017" y="6095310"/>
                  <a:pt x="5724990" y="6089336"/>
                </a:cubicBezTo>
                <a:close/>
                <a:moveTo>
                  <a:pt x="5330780" y="6089336"/>
                </a:moveTo>
                <a:cubicBezTo>
                  <a:pt x="5324808" y="6089336"/>
                  <a:pt x="5321822" y="6090830"/>
                  <a:pt x="5321822" y="6093816"/>
                </a:cubicBezTo>
                <a:cubicBezTo>
                  <a:pt x="5321822" y="6096803"/>
                  <a:pt x="5324808" y="6098296"/>
                  <a:pt x="5330780" y="6098296"/>
                </a:cubicBezTo>
                <a:close/>
                <a:moveTo>
                  <a:pt x="5312862" y="6089336"/>
                </a:moveTo>
                <a:cubicBezTo>
                  <a:pt x="5306889" y="6089336"/>
                  <a:pt x="5300917" y="6092323"/>
                  <a:pt x="5294943" y="6098296"/>
                </a:cubicBezTo>
                <a:cubicBezTo>
                  <a:pt x="5288970" y="6104269"/>
                  <a:pt x="5285984" y="6110242"/>
                  <a:pt x="5285984" y="6116214"/>
                </a:cubicBezTo>
                <a:cubicBezTo>
                  <a:pt x="5285984" y="6122188"/>
                  <a:pt x="5288970" y="6125174"/>
                  <a:pt x="5294943" y="6125174"/>
                </a:cubicBezTo>
                <a:cubicBezTo>
                  <a:pt x="5300917" y="6125174"/>
                  <a:pt x="5303903" y="6122188"/>
                  <a:pt x="5303903" y="6116214"/>
                </a:cubicBezTo>
                <a:lnTo>
                  <a:pt x="5303903" y="6098296"/>
                </a:lnTo>
                <a:close/>
                <a:moveTo>
                  <a:pt x="5635397" y="6080377"/>
                </a:moveTo>
                <a:lnTo>
                  <a:pt x="5644356" y="6089336"/>
                </a:lnTo>
                <a:cubicBezTo>
                  <a:pt x="5644356" y="6095310"/>
                  <a:pt x="5642863" y="6098296"/>
                  <a:pt x="5639877" y="6098296"/>
                </a:cubicBezTo>
                <a:cubicBezTo>
                  <a:pt x="5636891" y="6098296"/>
                  <a:pt x="5633903" y="6095310"/>
                  <a:pt x="5630917" y="6089336"/>
                </a:cubicBezTo>
                <a:cubicBezTo>
                  <a:pt x="5627931" y="6083363"/>
                  <a:pt x="5629424" y="6080377"/>
                  <a:pt x="5635397" y="6080377"/>
                </a:cubicBezTo>
                <a:close/>
                <a:moveTo>
                  <a:pt x="5357658" y="6080377"/>
                </a:moveTo>
                <a:lnTo>
                  <a:pt x="5348700" y="6089336"/>
                </a:lnTo>
                <a:cubicBezTo>
                  <a:pt x="5342726" y="6095310"/>
                  <a:pt x="5342726" y="6098296"/>
                  <a:pt x="5348700" y="6098296"/>
                </a:cubicBezTo>
                <a:cubicBezTo>
                  <a:pt x="5354672" y="6098296"/>
                  <a:pt x="5357658" y="6095310"/>
                  <a:pt x="5357658" y="6089336"/>
                </a:cubicBezTo>
                <a:cubicBezTo>
                  <a:pt x="5357658" y="6083363"/>
                  <a:pt x="5357658" y="6080377"/>
                  <a:pt x="5357658" y="6080377"/>
                </a:cubicBezTo>
                <a:close/>
                <a:moveTo>
                  <a:pt x="5888498" y="6077017"/>
                </a:moveTo>
                <a:cubicBezTo>
                  <a:pt x="5892976" y="6077764"/>
                  <a:pt x="5895217" y="6080377"/>
                  <a:pt x="5895217" y="6084857"/>
                </a:cubicBezTo>
                <a:cubicBezTo>
                  <a:pt x="5895217" y="6093816"/>
                  <a:pt x="5898202" y="6095310"/>
                  <a:pt x="5904176" y="6089336"/>
                </a:cubicBezTo>
                <a:lnTo>
                  <a:pt x="5913134" y="6107255"/>
                </a:lnTo>
                <a:cubicBezTo>
                  <a:pt x="5901190" y="6113228"/>
                  <a:pt x="5892231" y="6113228"/>
                  <a:pt x="5886257" y="6107255"/>
                </a:cubicBezTo>
                <a:cubicBezTo>
                  <a:pt x="5880284" y="6107255"/>
                  <a:pt x="5880284" y="6104269"/>
                  <a:pt x="5886257" y="6098296"/>
                </a:cubicBezTo>
                <a:lnTo>
                  <a:pt x="5877298" y="6089336"/>
                </a:lnTo>
                <a:cubicBezTo>
                  <a:pt x="5877298" y="6095310"/>
                  <a:pt x="5874312" y="6095310"/>
                  <a:pt x="5868338" y="6089336"/>
                </a:cubicBezTo>
                <a:lnTo>
                  <a:pt x="5868338" y="6080377"/>
                </a:lnTo>
                <a:cubicBezTo>
                  <a:pt x="5877298" y="6077391"/>
                  <a:pt x="5884018" y="6076272"/>
                  <a:pt x="5888498" y="6077017"/>
                </a:cubicBezTo>
                <a:close/>
                <a:moveTo>
                  <a:pt x="5446132" y="6075057"/>
                </a:moveTo>
                <a:cubicBezTo>
                  <a:pt x="5443892" y="6074871"/>
                  <a:pt x="5441278" y="6075151"/>
                  <a:pt x="5438292" y="6075897"/>
                </a:cubicBezTo>
                <a:cubicBezTo>
                  <a:pt x="5426346" y="6078884"/>
                  <a:pt x="5426346" y="6089336"/>
                  <a:pt x="5438292" y="6107255"/>
                </a:cubicBezTo>
                <a:lnTo>
                  <a:pt x="5456211" y="6098296"/>
                </a:lnTo>
                <a:cubicBezTo>
                  <a:pt x="5456211" y="6110242"/>
                  <a:pt x="5456211" y="6116214"/>
                  <a:pt x="5456211" y="6116214"/>
                </a:cubicBezTo>
                <a:lnTo>
                  <a:pt x="5447251" y="6125174"/>
                </a:lnTo>
                <a:cubicBezTo>
                  <a:pt x="5453226" y="6125174"/>
                  <a:pt x="5456211" y="6128161"/>
                  <a:pt x="5456211" y="6134132"/>
                </a:cubicBezTo>
                <a:lnTo>
                  <a:pt x="5465170" y="6134132"/>
                </a:lnTo>
                <a:cubicBezTo>
                  <a:pt x="5471143" y="6122188"/>
                  <a:pt x="5471143" y="6113228"/>
                  <a:pt x="5465170" y="6107255"/>
                </a:cubicBezTo>
                <a:cubicBezTo>
                  <a:pt x="5459197" y="6101282"/>
                  <a:pt x="5456211" y="6095310"/>
                  <a:pt x="5456211" y="6089336"/>
                </a:cubicBezTo>
                <a:cubicBezTo>
                  <a:pt x="5456211" y="6080377"/>
                  <a:pt x="5452851" y="6075618"/>
                  <a:pt x="5446132" y="6075057"/>
                </a:cubicBezTo>
                <a:close/>
                <a:moveTo>
                  <a:pt x="5841460" y="6071417"/>
                </a:moveTo>
                <a:cubicBezTo>
                  <a:pt x="5847434" y="6071417"/>
                  <a:pt x="5850420" y="6072910"/>
                  <a:pt x="5850420" y="6075897"/>
                </a:cubicBezTo>
                <a:cubicBezTo>
                  <a:pt x="5850420" y="6078884"/>
                  <a:pt x="5847434" y="6080377"/>
                  <a:pt x="5841460" y="6080377"/>
                </a:cubicBezTo>
                <a:close/>
                <a:moveTo>
                  <a:pt x="5778745" y="6071417"/>
                </a:moveTo>
                <a:lnTo>
                  <a:pt x="5787705" y="6089336"/>
                </a:lnTo>
                <a:cubicBezTo>
                  <a:pt x="5781731" y="6089336"/>
                  <a:pt x="5778745" y="6092323"/>
                  <a:pt x="5778745" y="6098296"/>
                </a:cubicBezTo>
                <a:lnTo>
                  <a:pt x="5769786" y="6116214"/>
                </a:lnTo>
                <a:cubicBezTo>
                  <a:pt x="5763814" y="6098296"/>
                  <a:pt x="5762320" y="6086350"/>
                  <a:pt x="5765306" y="6080377"/>
                </a:cubicBezTo>
                <a:cubicBezTo>
                  <a:pt x="5768292" y="6074404"/>
                  <a:pt x="5772772" y="6071417"/>
                  <a:pt x="5778745" y="6071417"/>
                </a:cubicBezTo>
                <a:close/>
                <a:moveTo>
                  <a:pt x="5751868" y="6062458"/>
                </a:moveTo>
                <a:cubicBezTo>
                  <a:pt x="5757840" y="6068431"/>
                  <a:pt x="5754854" y="6071417"/>
                  <a:pt x="5742908" y="6071417"/>
                </a:cubicBezTo>
                <a:cubicBezTo>
                  <a:pt x="5742908" y="6077391"/>
                  <a:pt x="5736934" y="6077391"/>
                  <a:pt x="5724990" y="6071417"/>
                </a:cubicBezTo>
                <a:cubicBezTo>
                  <a:pt x="5701098" y="6071417"/>
                  <a:pt x="5689152" y="6077391"/>
                  <a:pt x="5689152" y="6089336"/>
                </a:cubicBezTo>
                <a:cubicBezTo>
                  <a:pt x="5689152" y="6095310"/>
                  <a:pt x="5695126" y="6098296"/>
                  <a:pt x="5707071" y="6098296"/>
                </a:cubicBezTo>
                <a:lnTo>
                  <a:pt x="5698112" y="6107255"/>
                </a:lnTo>
                <a:lnTo>
                  <a:pt x="5689152" y="6107255"/>
                </a:lnTo>
                <a:cubicBezTo>
                  <a:pt x="5689152" y="6101282"/>
                  <a:pt x="5686166" y="6096803"/>
                  <a:pt x="5680194" y="6093816"/>
                </a:cubicBezTo>
                <a:cubicBezTo>
                  <a:pt x="5674220" y="6090830"/>
                  <a:pt x="5677208" y="6083363"/>
                  <a:pt x="5689152" y="6071417"/>
                </a:cubicBezTo>
                <a:close/>
                <a:moveTo>
                  <a:pt x="5581640" y="6062458"/>
                </a:moveTo>
                <a:lnTo>
                  <a:pt x="5626437" y="6062458"/>
                </a:lnTo>
                <a:lnTo>
                  <a:pt x="5599560" y="6080377"/>
                </a:lnTo>
                <a:cubicBezTo>
                  <a:pt x="5593586" y="6074404"/>
                  <a:pt x="5587614" y="6072910"/>
                  <a:pt x="5581640" y="6075897"/>
                </a:cubicBezTo>
                <a:cubicBezTo>
                  <a:pt x="5575668" y="6078884"/>
                  <a:pt x="5572682" y="6080377"/>
                  <a:pt x="5572682" y="6080377"/>
                </a:cubicBezTo>
                <a:cubicBezTo>
                  <a:pt x="5572682" y="6092323"/>
                  <a:pt x="5566709" y="6092323"/>
                  <a:pt x="5554763" y="6080377"/>
                </a:cubicBezTo>
                <a:cubicBezTo>
                  <a:pt x="5548790" y="6074404"/>
                  <a:pt x="5550284" y="6071417"/>
                  <a:pt x="5559243" y="6071417"/>
                </a:cubicBezTo>
                <a:cubicBezTo>
                  <a:pt x="5568202" y="6071417"/>
                  <a:pt x="5575668" y="6068431"/>
                  <a:pt x="5581640" y="6062458"/>
                </a:cubicBezTo>
                <a:close/>
                <a:moveTo>
                  <a:pt x="5680194" y="6053499"/>
                </a:moveTo>
                <a:lnTo>
                  <a:pt x="5698112" y="6053499"/>
                </a:lnTo>
                <a:cubicBezTo>
                  <a:pt x="5698112" y="6053499"/>
                  <a:pt x="5695126" y="6054992"/>
                  <a:pt x="5689152" y="6057978"/>
                </a:cubicBezTo>
                <a:cubicBezTo>
                  <a:pt x="5683180" y="6060965"/>
                  <a:pt x="5680194" y="6059472"/>
                  <a:pt x="5680194" y="6053499"/>
                </a:cubicBezTo>
                <a:close/>
                <a:moveTo>
                  <a:pt x="5285984" y="6049019"/>
                </a:moveTo>
                <a:cubicBezTo>
                  <a:pt x="5282997" y="6049019"/>
                  <a:pt x="5280012" y="6050512"/>
                  <a:pt x="5277026" y="6053499"/>
                </a:cubicBezTo>
                <a:lnTo>
                  <a:pt x="5285984" y="6053499"/>
                </a:lnTo>
                <a:lnTo>
                  <a:pt x="5294943" y="6053499"/>
                </a:lnTo>
                <a:cubicBezTo>
                  <a:pt x="5294943" y="6059472"/>
                  <a:pt x="5297930" y="6062458"/>
                  <a:pt x="5303903" y="6062458"/>
                </a:cubicBezTo>
                <a:cubicBezTo>
                  <a:pt x="5309876" y="6062458"/>
                  <a:pt x="5312862" y="6062458"/>
                  <a:pt x="5312862" y="6062458"/>
                </a:cubicBezTo>
                <a:cubicBezTo>
                  <a:pt x="5312862" y="6062458"/>
                  <a:pt x="5312862" y="6059472"/>
                  <a:pt x="5312862" y="6053499"/>
                </a:cubicBezTo>
                <a:lnTo>
                  <a:pt x="5294943" y="6053499"/>
                </a:lnTo>
                <a:cubicBezTo>
                  <a:pt x="5291957" y="6050512"/>
                  <a:pt x="5288970" y="6049019"/>
                  <a:pt x="5285984" y="6049019"/>
                </a:cubicBezTo>
                <a:close/>
                <a:moveTo>
                  <a:pt x="6110239" y="6044539"/>
                </a:moveTo>
                <a:lnTo>
                  <a:pt x="6110239" y="6053499"/>
                </a:lnTo>
                <a:cubicBezTo>
                  <a:pt x="6104266" y="6053499"/>
                  <a:pt x="6101280" y="6053499"/>
                  <a:pt x="6101280" y="6053499"/>
                </a:cubicBezTo>
                <a:cubicBezTo>
                  <a:pt x="6101280" y="6059472"/>
                  <a:pt x="6101280" y="6062458"/>
                  <a:pt x="6101280" y="6062458"/>
                </a:cubicBezTo>
                <a:lnTo>
                  <a:pt x="6092322" y="6053499"/>
                </a:lnTo>
                <a:close/>
                <a:moveTo>
                  <a:pt x="5805624" y="6044539"/>
                </a:moveTo>
                <a:lnTo>
                  <a:pt x="5814582" y="6053499"/>
                </a:lnTo>
                <a:cubicBezTo>
                  <a:pt x="5802638" y="6059472"/>
                  <a:pt x="5796664" y="6059472"/>
                  <a:pt x="5796664" y="6053499"/>
                </a:cubicBezTo>
                <a:cubicBezTo>
                  <a:pt x="5796664" y="6047527"/>
                  <a:pt x="5799650" y="6044539"/>
                  <a:pt x="5805624" y="6044539"/>
                </a:cubicBezTo>
                <a:close/>
                <a:moveTo>
                  <a:pt x="5724990" y="6044539"/>
                </a:moveTo>
                <a:cubicBezTo>
                  <a:pt x="5730963" y="6044539"/>
                  <a:pt x="5733948" y="6046034"/>
                  <a:pt x="5733948" y="6049019"/>
                </a:cubicBezTo>
                <a:cubicBezTo>
                  <a:pt x="5733948" y="6052007"/>
                  <a:pt x="5730963" y="6053499"/>
                  <a:pt x="5724990" y="6053499"/>
                </a:cubicBezTo>
                <a:cubicBezTo>
                  <a:pt x="5719017" y="6053499"/>
                  <a:pt x="5716031" y="6052007"/>
                  <a:pt x="5716031" y="6049019"/>
                </a:cubicBezTo>
                <a:cubicBezTo>
                  <a:pt x="5716031" y="6046034"/>
                  <a:pt x="5719017" y="6044539"/>
                  <a:pt x="5724990" y="6044539"/>
                </a:cubicBezTo>
                <a:close/>
                <a:moveTo>
                  <a:pt x="5431573" y="6040059"/>
                </a:moveTo>
                <a:cubicBezTo>
                  <a:pt x="5427093" y="6040059"/>
                  <a:pt x="5423360" y="6041554"/>
                  <a:pt x="5420374" y="6044539"/>
                </a:cubicBezTo>
                <a:lnTo>
                  <a:pt x="5438292" y="6053499"/>
                </a:lnTo>
                <a:cubicBezTo>
                  <a:pt x="5444266" y="6053499"/>
                  <a:pt x="5447251" y="6056485"/>
                  <a:pt x="5447251" y="6062458"/>
                </a:cubicBezTo>
                <a:lnTo>
                  <a:pt x="5456211" y="6062458"/>
                </a:lnTo>
                <a:cubicBezTo>
                  <a:pt x="5456211" y="6062458"/>
                  <a:pt x="5456211" y="6059472"/>
                  <a:pt x="5456211" y="6053499"/>
                </a:cubicBezTo>
                <a:cubicBezTo>
                  <a:pt x="5456211" y="6047527"/>
                  <a:pt x="5453226" y="6044539"/>
                  <a:pt x="5447251" y="6044539"/>
                </a:cubicBezTo>
                <a:cubicBezTo>
                  <a:pt x="5441280" y="6041554"/>
                  <a:pt x="5436053" y="6040059"/>
                  <a:pt x="5431573" y="6040059"/>
                </a:cubicBezTo>
                <a:close/>
                <a:moveTo>
                  <a:pt x="5957932" y="6035581"/>
                </a:moveTo>
                <a:cubicBezTo>
                  <a:pt x="5963905" y="6035581"/>
                  <a:pt x="5968385" y="6037074"/>
                  <a:pt x="5971371" y="6040059"/>
                </a:cubicBezTo>
                <a:cubicBezTo>
                  <a:pt x="5974357" y="6043047"/>
                  <a:pt x="5981824" y="6044539"/>
                  <a:pt x="5993768" y="6044539"/>
                </a:cubicBezTo>
                <a:lnTo>
                  <a:pt x="5948972" y="6053499"/>
                </a:lnTo>
                <a:cubicBezTo>
                  <a:pt x="5948972" y="6047527"/>
                  <a:pt x="5950466" y="6044539"/>
                  <a:pt x="5953452" y="6044539"/>
                </a:cubicBezTo>
                <a:cubicBezTo>
                  <a:pt x="5956438" y="6044539"/>
                  <a:pt x="5957932" y="6041554"/>
                  <a:pt x="5957932" y="6035581"/>
                </a:cubicBezTo>
                <a:close/>
                <a:moveTo>
                  <a:pt x="5483089" y="6035581"/>
                </a:moveTo>
                <a:cubicBezTo>
                  <a:pt x="5483089" y="6035581"/>
                  <a:pt x="5483089" y="6038567"/>
                  <a:pt x="5483089" y="6044539"/>
                </a:cubicBezTo>
                <a:cubicBezTo>
                  <a:pt x="5483089" y="6050512"/>
                  <a:pt x="5486074" y="6053499"/>
                  <a:pt x="5492048" y="6053499"/>
                </a:cubicBezTo>
                <a:lnTo>
                  <a:pt x="5492048" y="6044539"/>
                </a:lnTo>
                <a:cubicBezTo>
                  <a:pt x="5492048" y="6038567"/>
                  <a:pt x="5489062" y="6035581"/>
                  <a:pt x="5483089" y="6035581"/>
                </a:cubicBezTo>
                <a:close/>
                <a:moveTo>
                  <a:pt x="1747063" y="6035581"/>
                </a:moveTo>
                <a:cubicBezTo>
                  <a:pt x="1753036" y="6035581"/>
                  <a:pt x="1759009" y="6041554"/>
                  <a:pt x="1764982" y="6053499"/>
                </a:cubicBezTo>
                <a:cubicBezTo>
                  <a:pt x="1770955" y="6071417"/>
                  <a:pt x="1764982" y="6074404"/>
                  <a:pt x="1747063" y="6062458"/>
                </a:cubicBezTo>
                <a:cubicBezTo>
                  <a:pt x="1729144" y="6050512"/>
                  <a:pt x="1729144" y="6041554"/>
                  <a:pt x="1747063" y="6035581"/>
                </a:cubicBezTo>
                <a:close/>
                <a:moveTo>
                  <a:pt x="6083362" y="6026621"/>
                </a:moveTo>
                <a:cubicBezTo>
                  <a:pt x="6089336" y="6026621"/>
                  <a:pt x="6092322" y="6028114"/>
                  <a:pt x="6092322" y="6031101"/>
                </a:cubicBezTo>
                <a:cubicBezTo>
                  <a:pt x="6092322" y="6034088"/>
                  <a:pt x="6089336" y="6035581"/>
                  <a:pt x="6083362" y="6035581"/>
                </a:cubicBezTo>
                <a:cubicBezTo>
                  <a:pt x="6077388" y="6035581"/>
                  <a:pt x="6074402" y="6034088"/>
                  <a:pt x="6074402" y="6031101"/>
                </a:cubicBezTo>
                <a:cubicBezTo>
                  <a:pt x="6074402" y="6028114"/>
                  <a:pt x="6077388" y="6026621"/>
                  <a:pt x="6083362" y="6026621"/>
                </a:cubicBezTo>
                <a:close/>
                <a:moveTo>
                  <a:pt x="5747388" y="6026621"/>
                </a:moveTo>
                <a:cubicBezTo>
                  <a:pt x="5756348" y="6026621"/>
                  <a:pt x="5760828" y="6032595"/>
                  <a:pt x="5760828" y="6044539"/>
                </a:cubicBezTo>
                <a:lnTo>
                  <a:pt x="5751868" y="6053499"/>
                </a:lnTo>
                <a:cubicBezTo>
                  <a:pt x="5751868" y="6047527"/>
                  <a:pt x="5750374" y="6043047"/>
                  <a:pt x="5747388" y="6040059"/>
                </a:cubicBezTo>
                <a:cubicBezTo>
                  <a:pt x="5744402" y="6037074"/>
                  <a:pt x="5739923" y="6035581"/>
                  <a:pt x="5733948" y="6035581"/>
                </a:cubicBezTo>
                <a:lnTo>
                  <a:pt x="5724990" y="6035581"/>
                </a:lnTo>
                <a:cubicBezTo>
                  <a:pt x="5730963" y="6029608"/>
                  <a:pt x="5738428" y="6026621"/>
                  <a:pt x="5747388" y="6026621"/>
                </a:cubicBezTo>
                <a:close/>
                <a:moveTo>
                  <a:pt x="5509966" y="6026621"/>
                </a:moveTo>
                <a:cubicBezTo>
                  <a:pt x="5509966" y="6026621"/>
                  <a:pt x="5508474" y="6028114"/>
                  <a:pt x="5505488" y="6031101"/>
                </a:cubicBezTo>
                <a:cubicBezTo>
                  <a:pt x="5502500" y="6034088"/>
                  <a:pt x="5501008" y="6035581"/>
                  <a:pt x="5501008" y="6035581"/>
                </a:cubicBezTo>
                <a:cubicBezTo>
                  <a:pt x="5501008" y="6035581"/>
                  <a:pt x="5503994" y="6035581"/>
                  <a:pt x="5509966" y="6035581"/>
                </a:cubicBezTo>
                <a:cubicBezTo>
                  <a:pt x="5509966" y="6029608"/>
                  <a:pt x="5509966" y="6026621"/>
                  <a:pt x="5509966" y="6026621"/>
                </a:cubicBezTo>
                <a:close/>
                <a:moveTo>
                  <a:pt x="1527561" y="6026621"/>
                </a:moveTo>
                <a:cubicBezTo>
                  <a:pt x="1530546" y="6026621"/>
                  <a:pt x="1532039" y="6029608"/>
                  <a:pt x="1532039" y="6035581"/>
                </a:cubicBezTo>
                <a:cubicBezTo>
                  <a:pt x="1526066" y="6035581"/>
                  <a:pt x="1523081" y="6034088"/>
                  <a:pt x="1523081" y="6031101"/>
                </a:cubicBezTo>
                <a:cubicBezTo>
                  <a:pt x="1523081" y="6028114"/>
                  <a:pt x="1524573" y="6026621"/>
                  <a:pt x="1527561" y="6026621"/>
                </a:cubicBezTo>
                <a:close/>
                <a:moveTo>
                  <a:pt x="6029606" y="6017662"/>
                </a:moveTo>
                <a:cubicBezTo>
                  <a:pt x="6035579" y="6017662"/>
                  <a:pt x="6041551" y="6020649"/>
                  <a:pt x="6047525" y="6026621"/>
                </a:cubicBezTo>
                <a:lnTo>
                  <a:pt x="6047525" y="6035581"/>
                </a:lnTo>
                <a:cubicBezTo>
                  <a:pt x="6041551" y="6035581"/>
                  <a:pt x="6035579" y="6032595"/>
                  <a:pt x="6029606" y="6026621"/>
                </a:cubicBezTo>
                <a:close/>
                <a:moveTo>
                  <a:pt x="5626437" y="6017662"/>
                </a:moveTo>
                <a:cubicBezTo>
                  <a:pt x="5626437" y="6023635"/>
                  <a:pt x="5629424" y="6026621"/>
                  <a:pt x="5635397" y="6026621"/>
                </a:cubicBezTo>
                <a:cubicBezTo>
                  <a:pt x="5641370" y="6026621"/>
                  <a:pt x="5644356" y="6023635"/>
                  <a:pt x="5644356" y="6017662"/>
                </a:cubicBezTo>
                <a:cubicBezTo>
                  <a:pt x="5638383" y="6017662"/>
                  <a:pt x="5635397" y="6017662"/>
                  <a:pt x="5635397" y="6017662"/>
                </a:cubicBezTo>
                <a:close/>
                <a:moveTo>
                  <a:pt x="5888498" y="6013182"/>
                </a:moveTo>
                <a:cubicBezTo>
                  <a:pt x="5891484" y="6013182"/>
                  <a:pt x="5895217" y="6014676"/>
                  <a:pt x="5899696" y="6017662"/>
                </a:cubicBezTo>
                <a:cubicBezTo>
                  <a:pt x="5908656" y="6023635"/>
                  <a:pt x="5916122" y="6023635"/>
                  <a:pt x="5922094" y="6017662"/>
                </a:cubicBezTo>
                <a:cubicBezTo>
                  <a:pt x="5928068" y="6017662"/>
                  <a:pt x="5932548" y="6017662"/>
                  <a:pt x="5935534" y="6017662"/>
                </a:cubicBezTo>
                <a:cubicBezTo>
                  <a:pt x="5938519" y="6017662"/>
                  <a:pt x="5940014" y="6020649"/>
                  <a:pt x="5940014" y="6026621"/>
                </a:cubicBezTo>
                <a:cubicBezTo>
                  <a:pt x="5945986" y="6032595"/>
                  <a:pt x="5945986" y="6037074"/>
                  <a:pt x="5940014" y="6040059"/>
                </a:cubicBezTo>
                <a:cubicBezTo>
                  <a:pt x="5934039" y="6043047"/>
                  <a:pt x="5928068" y="6041554"/>
                  <a:pt x="5922094" y="6035581"/>
                </a:cubicBezTo>
                <a:lnTo>
                  <a:pt x="5895217" y="6035581"/>
                </a:lnTo>
                <a:lnTo>
                  <a:pt x="5886257" y="6035581"/>
                </a:lnTo>
                <a:cubicBezTo>
                  <a:pt x="5880284" y="6029608"/>
                  <a:pt x="5878791" y="6023635"/>
                  <a:pt x="5881778" y="6017662"/>
                </a:cubicBezTo>
                <a:cubicBezTo>
                  <a:pt x="5883271" y="6014676"/>
                  <a:pt x="5885510" y="6013182"/>
                  <a:pt x="5888498" y="6013182"/>
                </a:cubicBezTo>
                <a:close/>
                <a:moveTo>
                  <a:pt x="5796664" y="6008703"/>
                </a:moveTo>
                <a:lnTo>
                  <a:pt x="5805624" y="6008703"/>
                </a:lnTo>
                <a:cubicBezTo>
                  <a:pt x="5811597" y="6014676"/>
                  <a:pt x="5814582" y="6020649"/>
                  <a:pt x="5814582" y="6026621"/>
                </a:cubicBezTo>
                <a:lnTo>
                  <a:pt x="5778745" y="6035581"/>
                </a:lnTo>
                <a:lnTo>
                  <a:pt x="5787705" y="6026621"/>
                </a:lnTo>
                <a:cubicBezTo>
                  <a:pt x="5793678" y="6026621"/>
                  <a:pt x="5796664" y="6025128"/>
                  <a:pt x="5796664" y="6022142"/>
                </a:cubicBezTo>
                <a:cubicBezTo>
                  <a:pt x="5796664" y="6019156"/>
                  <a:pt x="5796664" y="6014676"/>
                  <a:pt x="5796664" y="6008703"/>
                </a:cubicBezTo>
                <a:close/>
                <a:moveTo>
                  <a:pt x="5707071" y="6008703"/>
                </a:moveTo>
                <a:cubicBezTo>
                  <a:pt x="5707071" y="6008703"/>
                  <a:pt x="5710057" y="6008703"/>
                  <a:pt x="5716031" y="6008703"/>
                </a:cubicBezTo>
                <a:lnTo>
                  <a:pt x="5724990" y="6017662"/>
                </a:lnTo>
                <a:lnTo>
                  <a:pt x="5707071" y="6017662"/>
                </a:lnTo>
                <a:cubicBezTo>
                  <a:pt x="5707071" y="6011689"/>
                  <a:pt x="5707071" y="6008703"/>
                  <a:pt x="5707071" y="6008703"/>
                </a:cubicBezTo>
                <a:close/>
                <a:moveTo>
                  <a:pt x="5572682" y="5999743"/>
                </a:moveTo>
                <a:lnTo>
                  <a:pt x="5572682" y="6008703"/>
                </a:lnTo>
                <a:cubicBezTo>
                  <a:pt x="5572682" y="6014676"/>
                  <a:pt x="5572682" y="6017662"/>
                  <a:pt x="5572682" y="6017662"/>
                </a:cubicBezTo>
                <a:lnTo>
                  <a:pt x="5581640" y="6008703"/>
                </a:lnTo>
                <a:cubicBezTo>
                  <a:pt x="5581640" y="6008703"/>
                  <a:pt x="5581640" y="6007210"/>
                  <a:pt x="5581640" y="6004223"/>
                </a:cubicBezTo>
                <a:cubicBezTo>
                  <a:pt x="5581640" y="6001237"/>
                  <a:pt x="5578654" y="5999743"/>
                  <a:pt x="5572682" y="5999743"/>
                </a:cubicBezTo>
                <a:close/>
                <a:moveTo>
                  <a:pt x="5518926" y="5999743"/>
                </a:moveTo>
                <a:cubicBezTo>
                  <a:pt x="5512952" y="6011689"/>
                  <a:pt x="5515940" y="6020649"/>
                  <a:pt x="5527886" y="6026621"/>
                </a:cubicBezTo>
                <a:cubicBezTo>
                  <a:pt x="5539831" y="6032595"/>
                  <a:pt x="5545804" y="6035581"/>
                  <a:pt x="5545804" y="6035581"/>
                </a:cubicBezTo>
                <a:lnTo>
                  <a:pt x="5545804" y="6026621"/>
                </a:lnTo>
                <a:cubicBezTo>
                  <a:pt x="5539831" y="6014676"/>
                  <a:pt x="5536844" y="6008703"/>
                  <a:pt x="5536844" y="6008703"/>
                </a:cubicBezTo>
                <a:close/>
                <a:moveTo>
                  <a:pt x="1345014" y="5993024"/>
                </a:moveTo>
                <a:cubicBezTo>
                  <a:pt x="1345761" y="5993024"/>
                  <a:pt x="1346881" y="5993770"/>
                  <a:pt x="1348374" y="5995263"/>
                </a:cubicBezTo>
                <a:cubicBezTo>
                  <a:pt x="1351361" y="5998250"/>
                  <a:pt x="1352854" y="6002730"/>
                  <a:pt x="1352854" y="6008703"/>
                </a:cubicBezTo>
                <a:cubicBezTo>
                  <a:pt x="1352854" y="6008703"/>
                  <a:pt x="1349868" y="6008703"/>
                  <a:pt x="1343895" y="6008703"/>
                </a:cubicBezTo>
                <a:cubicBezTo>
                  <a:pt x="1343895" y="6002730"/>
                  <a:pt x="1343895" y="5998250"/>
                  <a:pt x="1343895" y="5995263"/>
                </a:cubicBezTo>
                <a:cubicBezTo>
                  <a:pt x="1343895" y="5993770"/>
                  <a:pt x="1344268" y="5993024"/>
                  <a:pt x="1345014" y="5993024"/>
                </a:cubicBezTo>
                <a:close/>
                <a:moveTo>
                  <a:pt x="5984810" y="5990784"/>
                </a:moveTo>
                <a:lnTo>
                  <a:pt x="5993768" y="5990784"/>
                </a:lnTo>
                <a:cubicBezTo>
                  <a:pt x="5999742" y="5990784"/>
                  <a:pt x="6005714" y="5990784"/>
                  <a:pt x="6011688" y="5990784"/>
                </a:cubicBezTo>
                <a:cubicBezTo>
                  <a:pt x="6011688" y="5990784"/>
                  <a:pt x="6011688" y="5993770"/>
                  <a:pt x="6011688" y="5999743"/>
                </a:cubicBezTo>
                <a:cubicBezTo>
                  <a:pt x="6011688" y="6005716"/>
                  <a:pt x="6005714" y="6005716"/>
                  <a:pt x="5993768" y="5999743"/>
                </a:cubicBezTo>
                <a:close/>
                <a:moveTo>
                  <a:pt x="1782900" y="5990784"/>
                </a:moveTo>
                <a:cubicBezTo>
                  <a:pt x="1788872" y="5990784"/>
                  <a:pt x="1791859" y="5993770"/>
                  <a:pt x="1791859" y="5999743"/>
                </a:cubicBezTo>
                <a:cubicBezTo>
                  <a:pt x="1779913" y="5999743"/>
                  <a:pt x="1770955" y="5999743"/>
                  <a:pt x="1764982" y="5999743"/>
                </a:cubicBezTo>
                <a:close/>
                <a:moveTo>
                  <a:pt x="5957932" y="5981824"/>
                </a:moveTo>
                <a:lnTo>
                  <a:pt x="5966891" y="5990784"/>
                </a:lnTo>
                <a:cubicBezTo>
                  <a:pt x="5960918" y="5996757"/>
                  <a:pt x="5960918" y="6002730"/>
                  <a:pt x="5966891" y="6008703"/>
                </a:cubicBezTo>
                <a:lnTo>
                  <a:pt x="5966891" y="6017662"/>
                </a:lnTo>
                <a:lnTo>
                  <a:pt x="5948972" y="6008703"/>
                </a:lnTo>
                <a:cubicBezTo>
                  <a:pt x="5937028" y="5996757"/>
                  <a:pt x="5940014" y="5987798"/>
                  <a:pt x="5957932" y="5981824"/>
                </a:cubicBezTo>
                <a:close/>
                <a:moveTo>
                  <a:pt x="5850420" y="5981824"/>
                </a:moveTo>
                <a:cubicBezTo>
                  <a:pt x="5856394" y="5987798"/>
                  <a:pt x="5856394" y="5993770"/>
                  <a:pt x="5850420" y="5999743"/>
                </a:cubicBezTo>
                <a:cubicBezTo>
                  <a:pt x="5850420" y="6005716"/>
                  <a:pt x="5844446" y="6002730"/>
                  <a:pt x="5832502" y="5990784"/>
                </a:cubicBezTo>
                <a:close/>
                <a:moveTo>
                  <a:pt x="5590600" y="5981824"/>
                </a:moveTo>
                <a:lnTo>
                  <a:pt x="5590600" y="5999743"/>
                </a:lnTo>
                <a:lnTo>
                  <a:pt x="5608520" y="5990784"/>
                </a:lnTo>
                <a:cubicBezTo>
                  <a:pt x="5602545" y="5990784"/>
                  <a:pt x="5599560" y="5990784"/>
                  <a:pt x="5599560" y="5990784"/>
                </a:cubicBezTo>
                <a:cubicBezTo>
                  <a:pt x="5599560" y="5990784"/>
                  <a:pt x="5598066" y="5989291"/>
                  <a:pt x="5595080" y="5986304"/>
                </a:cubicBezTo>
                <a:cubicBezTo>
                  <a:pt x="5592094" y="5983318"/>
                  <a:pt x="5590600" y="5981824"/>
                  <a:pt x="5590600" y="5981824"/>
                </a:cubicBezTo>
                <a:close/>
                <a:moveTo>
                  <a:pt x="1702266" y="5981824"/>
                </a:moveTo>
                <a:lnTo>
                  <a:pt x="1711225" y="5981824"/>
                </a:lnTo>
                <a:cubicBezTo>
                  <a:pt x="1717198" y="5981824"/>
                  <a:pt x="1717198" y="5984811"/>
                  <a:pt x="1711225" y="5990784"/>
                </a:cubicBezTo>
                <a:cubicBezTo>
                  <a:pt x="1705252" y="5990784"/>
                  <a:pt x="1702266" y="5989291"/>
                  <a:pt x="1702266" y="5986304"/>
                </a:cubicBezTo>
                <a:cubicBezTo>
                  <a:pt x="1702266" y="5983318"/>
                  <a:pt x="1702266" y="5981824"/>
                  <a:pt x="1702266" y="5981824"/>
                </a:cubicBezTo>
                <a:close/>
                <a:moveTo>
                  <a:pt x="6226711" y="5963907"/>
                </a:moveTo>
                <a:cubicBezTo>
                  <a:pt x="6238656" y="5963907"/>
                  <a:pt x="6244630" y="5965399"/>
                  <a:pt x="6244630" y="5968385"/>
                </a:cubicBezTo>
                <a:cubicBezTo>
                  <a:pt x="6244630" y="5971372"/>
                  <a:pt x="6241642" y="5972865"/>
                  <a:pt x="6235670" y="5972865"/>
                </a:cubicBezTo>
                <a:cubicBezTo>
                  <a:pt x="6229696" y="5972865"/>
                  <a:pt x="6223725" y="5972865"/>
                  <a:pt x="6217751" y="5972865"/>
                </a:cubicBezTo>
                <a:close/>
                <a:moveTo>
                  <a:pt x="5644356" y="5963907"/>
                </a:moveTo>
                <a:cubicBezTo>
                  <a:pt x="5644356" y="5963907"/>
                  <a:pt x="5642863" y="5965399"/>
                  <a:pt x="5639877" y="5968385"/>
                </a:cubicBezTo>
                <a:cubicBezTo>
                  <a:pt x="5636891" y="5971372"/>
                  <a:pt x="5635397" y="5975852"/>
                  <a:pt x="5635397" y="5981824"/>
                </a:cubicBezTo>
                <a:lnTo>
                  <a:pt x="5626437" y="5990784"/>
                </a:lnTo>
                <a:lnTo>
                  <a:pt x="5644356" y="5981824"/>
                </a:lnTo>
                <a:cubicBezTo>
                  <a:pt x="5650330" y="5975852"/>
                  <a:pt x="5650330" y="5969880"/>
                  <a:pt x="5644356" y="5963907"/>
                </a:cubicBezTo>
                <a:close/>
                <a:moveTo>
                  <a:pt x="1644031" y="5963907"/>
                </a:moveTo>
                <a:cubicBezTo>
                  <a:pt x="1647017" y="5963907"/>
                  <a:pt x="1648511" y="5966892"/>
                  <a:pt x="1648511" y="5972865"/>
                </a:cubicBezTo>
                <a:lnTo>
                  <a:pt x="1639551" y="5972865"/>
                </a:lnTo>
                <a:cubicBezTo>
                  <a:pt x="1639551" y="5966892"/>
                  <a:pt x="1641044" y="5963907"/>
                  <a:pt x="1644031" y="5963907"/>
                </a:cubicBezTo>
                <a:close/>
                <a:moveTo>
                  <a:pt x="1773940" y="5950467"/>
                </a:moveTo>
                <a:lnTo>
                  <a:pt x="1777525" y="5954947"/>
                </a:lnTo>
                <a:lnTo>
                  <a:pt x="1773940" y="5954947"/>
                </a:lnTo>
                <a:close/>
                <a:moveTo>
                  <a:pt x="5923724" y="5950060"/>
                </a:moveTo>
                <a:lnTo>
                  <a:pt x="5926574" y="5950467"/>
                </a:lnTo>
                <a:cubicBezTo>
                  <a:pt x="5929560" y="5953454"/>
                  <a:pt x="5931054" y="5954947"/>
                  <a:pt x="5931054" y="5954947"/>
                </a:cubicBezTo>
                <a:close/>
                <a:moveTo>
                  <a:pt x="5724990" y="5945988"/>
                </a:moveTo>
                <a:cubicBezTo>
                  <a:pt x="5724990" y="5945988"/>
                  <a:pt x="5723496" y="5947481"/>
                  <a:pt x="5720510" y="5950467"/>
                </a:cubicBezTo>
                <a:cubicBezTo>
                  <a:pt x="5717524" y="5953454"/>
                  <a:pt x="5719017" y="5957934"/>
                  <a:pt x="5724990" y="5963907"/>
                </a:cubicBezTo>
                <a:cubicBezTo>
                  <a:pt x="5724990" y="5957934"/>
                  <a:pt x="5724990" y="5954947"/>
                  <a:pt x="5724990" y="5954947"/>
                </a:cubicBezTo>
                <a:cubicBezTo>
                  <a:pt x="5724990" y="5954947"/>
                  <a:pt x="5727976" y="5951961"/>
                  <a:pt x="5733948" y="5945988"/>
                </a:cubicBezTo>
                <a:lnTo>
                  <a:pt x="5732269" y="5945988"/>
                </a:lnTo>
                <a:cubicBezTo>
                  <a:pt x="5730403" y="5945988"/>
                  <a:pt x="5727977" y="5945988"/>
                  <a:pt x="5724990" y="5945988"/>
                </a:cubicBezTo>
                <a:close/>
                <a:moveTo>
                  <a:pt x="1684348" y="5945988"/>
                </a:moveTo>
                <a:lnTo>
                  <a:pt x="1693306" y="5945988"/>
                </a:lnTo>
                <a:lnTo>
                  <a:pt x="1693306" y="5954947"/>
                </a:lnTo>
                <a:cubicBezTo>
                  <a:pt x="1693306" y="5954947"/>
                  <a:pt x="1690320" y="5951961"/>
                  <a:pt x="1684348" y="5945988"/>
                </a:cubicBezTo>
                <a:close/>
                <a:moveTo>
                  <a:pt x="5904176" y="5937028"/>
                </a:moveTo>
                <a:lnTo>
                  <a:pt x="5923724" y="5950060"/>
                </a:lnTo>
                <a:lnTo>
                  <a:pt x="5918734" y="5949347"/>
                </a:lnTo>
                <a:cubicBezTo>
                  <a:pt x="5915000" y="5950095"/>
                  <a:pt x="5910148" y="5951961"/>
                  <a:pt x="5904176" y="5954947"/>
                </a:cubicBezTo>
                <a:cubicBezTo>
                  <a:pt x="5892231" y="5960919"/>
                  <a:pt x="5883271" y="5966892"/>
                  <a:pt x="5877298" y="5972865"/>
                </a:cubicBezTo>
                <a:lnTo>
                  <a:pt x="5859379" y="5972865"/>
                </a:lnTo>
                <a:cubicBezTo>
                  <a:pt x="5859379" y="5954947"/>
                  <a:pt x="5868338" y="5948974"/>
                  <a:pt x="5886257" y="5954947"/>
                </a:cubicBezTo>
                <a:cubicBezTo>
                  <a:pt x="5892231" y="5954947"/>
                  <a:pt x="5895217" y="5951961"/>
                  <a:pt x="5895217" y="5945988"/>
                </a:cubicBezTo>
                <a:close/>
                <a:moveTo>
                  <a:pt x="5635397" y="5937028"/>
                </a:moveTo>
                <a:cubicBezTo>
                  <a:pt x="5617478" y="5937028"/>
                  <a:pt x="5608520" y="5940015"/>
                  <a:pt x="5608520" y="5945988"/>
                </a:cubicBezTo>
                <a:cubicBezTo>
                  <a:pt x="5608520" y="5945988"/>
                  <a:pt x="5612998" y="5947481"/>
                  <a:pt x="5621958" y="5950467"/>
                </a:cubicBezTo>
                <a:cubicBezTo>
                  <a:pt x="5630917" y="5953454"/>
                  <a:pt x="5638383" y="5951961"/>
                  <a:pt x="5644356" y="5945988"/>
                </a:cubicBezTo>
                <a:close/>
                <a:moveTo>
                  <a:pt x="1287899" y="5932549"/>
                </a:moveTo>
                <a:cubicBezTo>
                  <a:pt x="1289392" y="5932549"/>
                  <a:pt x="1290138" y="5934042"/>
                  <a:pt x="1290138" y="5937028"/>
                </a:cubicBezTo>
                <a:cubicBezTo>
                  <a:pt x="1296111" y="5943001"/>
                  <a:pt x="1297604" y="5945988"/>
                  <a:pt x="1294618" y="5945988"/>
                </a:cubicBezTo>
                <a:cubicBezTo>
                  <a:pt x="1291631" y="5945988"/>
                  <a:pt x="1290138" y="5948974"/>
                  <a:pt x="1290138" y="5954947"/>
                </a:cubicBezTo>
                <a:cubicBezTo>
                  <a:pt x="1290138" y="5954947"/>
                  <a:pt x="1287152" y="5954947"/>
                  <a:pt x="1281179" y="5954947"/>
                </a:cubicBezTo>
                <a:lnTo>
                  <a:pt x="1281179" y="5937028"/>
                </a:lnTo>
                <a:cubicBezTo>
                  <a:pt x="1284165" y="5934042"/>
                  <a:pt x="1286406" y="5932549"/>
                  <a:pt x="1287899" y="5932549"/>
                </a:cubicBezTo>
                <a:close/>
                <a:moveTo>
                  <a:pt x="1722425" y="5930308"/>
                </a:moveTo>
                <a:cubicBezTo>
                  <a:pt x="1723917" y="5930308"/>
                  <a:pt x="1726158" y="5931056"/>
                  <a:pt x="1729144" y="5932549"/>
                </a:cubicBezTo>
                <a:cubicBezTo>
                  <a:pt x="1735117" y="5935535"/>
                  <a:pt x="1738103" y="5937028"/>
                  <a:pt x="1738103" y="5937028"/>
                </a:cubicBezTo>
                <a:cubicBezTo>
                  <a:pt x="1738103" y="5937028"/>
                  <a:pt x="1735117" y="5937028"/>
                  <a:pt x="1729144" y="5937028"/>
                </a:cubicBezTo>
                <a:cubicBezTo>
                  <a:pt x="1723171" y="5937028"/>
                  <a:pt x="1720185" y="5935535"/>
                  <a:pt x="1720185" y="5932549"/>
                </a:cubicBezTo>
                <a:cubicBezTo>
                  <a:pt x="1720185" y="5931056"/>
                  <a:pt x="1720932" y="5930308"/>
                  <a:pt x="1722425" y="5930308"/>
                </a:cubicBezTo>
                <a:close/>
                <a:moveTo>
                  <a:pt x="5554763" y="5919110"/>
                </a:moveTo>
                <a:lnTo>
                  <a:pt x="5563723" y="5928069"/>
                </a:lnTo>
                <a:lnTo>
                  <a:pt x="5572682" y="5919110"/>
                </a:lnTo>
                <a:cubicBezTo>
                  <a:pt x="5566709" y="5919110"/>
                  <a:pt x="5560737" y="5919110"/>
                  <a:pt x="5554763" y="5919110"/>
                </a:cubicBezTo>
                <a:close/>
                <a:moveTo>
                  <a:pt x="6468612" y="5901191"/>
                </a:moveTo>
                <a:cubicBezTo>
                  <a:pt x="6474585" y="5901191"/>
                  <a:pt x="6477570" y="5904177"/>
                  <a:pt x="6477570" y="5910150"/>
                </a:cubicBezTo>
                <a:cubicBezTo>
                  <a:pt x="6471598" y="5910150"/>
                  <a:pt x="6468612" y="5910150"/>
                  <a:pt x="6468612" y="5910150"/>
                </a:cubicBezTo>
                <a:cubicBezTo>
                  <a:pt x="6462638" y="5904177"/>
                  <a:pt x="6462638" y="5901191"/>
                  <a:pt x="6468612" y="5901191"/>
                </a:cubicBezTo>
                <a:close/>
                <a:moveTo>
                  <a:pt x="5724990" y="5901191"/>
                </a:moveTo>
                <a:lnTo>
                  <a:pt x="5716031" y="5910150"/>
                </a:lnTo>
                <a:cubicBezTo>
                  <a:pt x="5710057" y="5916123"/>
                  <a:pt x="5704085" y="5919110"/>
                  <a:pt x="5698112" y="5919110"/>
                </a:cubicBezTo>
                <a:lnTo>
                  <a:pt x="5698112" y="5937028"/>
                </a:lnTo>
                <a:cubicBezTo>
                  <a:pt x="5704085" y="5937028"/>
                  <a:pt x="5714537" y="5937028"/>
                  <a:pt x="5729470" y="5937028"/>
                </a:cubicBezTo>
                <a:cubicBezTo>
                  <a:pt x="5744402" y="5937028"/>
                  <a:pt x="5751868" y="5934042"/>
                  <a:pt x="5751868" y="5928069"/>
                </a:cubicBezTo>
                <a:lnTo>
                  <a:pt x="5742908" y="5910150"/>
                </a:lnTo>
                <a:cubicBezTo>
                  <a:pt x="5736934" y="5910150"/>
                  <a:pt x="5730963" y="5907164"/>
                  <a:pt x="5724990" y="5901191"/>
                </a:cubicBezTo>
                <a:close/>
                <a:moveTo>
                  <a:pt x="5680194" y="5901191"/>
                </a:moveTo>
                <a:lnTo>
                  <a:pt x="5671234" y="5910150"/>
                </a:lnTo>
                <a:cubicBezTo>
                  <a:pt x="5677208" y="5916123"/>
                  <a:pt x="5683180" y="5916123"/>
                  <a:pt x="5689152" y="5910150"/>
                </a:cubicBezTo>
                <a:cubicBezTo>
                  <a:pt x="5689152" y="5910150"/>
                  <a:pt x="5686166" y="5907164"/>
                  <a:pt x="5680194" y="5901191"/>
                </a:cubicBezTo>
                <a:close/>
                <a:moveTo>
                  <a:pt x="1827697" y="5901191"/>
                </a:moveTo>
                <a:cubicBezTo>
                  <a:pt x="1821724" y="5901191"/>
                  <a:pt x="1818737" y="5904177"/>
                  <a:pt x="1818737" y="5910150"/>
                </a:cubicBezTo>
                <a:lnTo>
                  <a:pt x="1827697" y="5910150"/>
                </a:lnTo>
                <a:lnTo>
                  <a:pt x="1845614" y="5910150"/>
                </a:lnTo>
                <a:close/>
                <a:moveTo>
                  <a:pt x="1317017" y="5901191"/>
                </a:moveTo>
                <a:cubicBezTo>
                  <a:pt x="1317017" y="5901191"/>
                  <a:pt x="1318510" y="5902684"/>
                  <a:pt x="1321496" y="5905670"/>
                </a:cubicBezTo>
                <a:cubicBezTo>
                  <a:pt x="1324482" y="5908657"/>
                  <a:pt x="1325976" y="5910150"/>
                  <a:pt x="1325976" y="5910150"/>
                </a:cubicBezTo>
                <a:cubicBezTo>
                  <a:pt x="1325976" y="5910150"/>
                  <a:pt x="1324482" y="5910150"/>
                  <a:pt x="1321496" y="5910150"/>
                </a:cubicBezTo>
                <a:cubicBezTo>
                  <a:pt x="1318510" y="5910150"/>
                  <a:pt x="1317017" y="5907164"/>
                  <a:pt x="1317017" y="5901191"/>
                </a:cubicBezTo>
                <a:close/>
                <a:moveTo>
                  <a:pt x="5886257" y="5892231"/>
                </a:moveTo>
                <a:lnTo>
                  <a:pt x="5895217" y="5892231"/>
                </a:lnTo>
                <a:lnTo>
                  <a:pt x="5886257" y="5901191"/>
                </a:lnTo>
                <a:cubicBezTo>
                  <a:pt x="5880284" y="5901191"/>
                  <a:pt x="5880284" y="5898205"/>
                  <a:pt x="5886257" y="5892231"/>
                </a:cubicBezTo>
                <a:close/>
                <a:moveTo>
                  <a:pt x="1666429" y="5892231"/>
                </a:moveTo>
                <a:lnTo>
                  <a:pt x="1675389" y="5901191"/>
                </a:lnTo>
                <a:cubicBezTo>
                  <a:pt x="1669416" y="5913137"/>
                  <a:pt x="1663443" y="5916123"/>
                  <a:pt x="1657470" y="5910150"/>
                </a:cubicBezTo>
                <a:cubicBezTo>
                  <a:pt x="1657470" y="5904177"/>
                  <a:pt x="1654483" y="5901191"/>
                  <a:pt x="1648511" y="5901191"/>
                </a:cubicBezTo>
                <a:lnTo>
                  <a:pt x="1639551" y="5901191"/>
                </a:lnTo>
                <a:cubicBezTo>
                  <a:pt x="1645524" y="5895218"/>
                  <a:pt x="1654483" y="5892231"/>
                  <a:pt x="1666429" y="5892231"/>
                </a:cubicBezTo>
                <a:close/>
                <a:moveTo>
                  <a:pt x="1415569" y="5892231"/>
                </a:moveTo>
                <a:lnTo>
                  <a:pt x="1433488" y="5892231"/>
                </a:lnTo>
                <a:lnTo>
                  <a:pt x="1424528" y="5901191"/>
                </a:lnTo>
                <a:cubicBezTo>
                  <a:pt x="1418555" y="5895218"/>
                  <a:pt x="1415569" y="5892231"/>
                  <a:pt x="1415569" y="5892231"/>
                </a:cubicBezTo>
                <a:close/>
                <a:moveTo>
                  <a:pt x="1245342" y="5892231"/>
                </a:moveTo>
                <a:lnTo>
                  <a:pt x="1245342" y="5910150"/>
                </a:lnTo>
                <a:cubicBezTo>
                  <a:pt x="1245342" y="5910150"/>
                  <a:pt x="1242356" y="5907164"/>
                  <a:pt x="1236383" y="5901191"/>
                </a:cubicBezTo>
                <a:close/>
                <a:moveTo>
                  <a:pt x="6473090" y="5874312"/>
                </a:moveTo>
                <a:cubicBezTo>
                  <a:pt x="6476076" y="5874312"/>
                  <a:pt x="6477570" y="5877300"/>
                  <a:pt x="6477570" y="5883272"/>
                </a:cubicBezTo>
                <a:lnTo>
                  <a:pt x="6468612" y="5892231"/>
                </a:lnTo>
                <a:lnTo>
                  <a:pt x="6468612" y="5883272"/>
                </a:lnTo>
                <a:cubicBezTo>
                  <a:pt x="6468612" y="5877300"/>
                  <a:pt x="6470105" y="5874312"/>
                  <a:pt x="6473090" y="5874312"/>
                </a:cubicBezTo>
                <a:close/>
                <a:moveTo>
                  <a:pt x="1388691" y="5874312"/>
                </a:moveTo>
                <a:lnTo>
                  <a:pt x="1397650" y="5883272"/>
                </a:lnTo>
                <a:cubicBezTo>
                  <a:pt x="1391677" y="5895218"/>
                  <a:pt x="1388691" y="5895218"/>
                  <a:pt x="1388691" y="5883272"/>
                </a:cubicBezTo>
                <a:cubicBezTo>
                  <a:pt x="1388691" y="5877300"/>
                  <a:pt x="1388691" y="5874312"/>
                  <a:pt x="1388691" y="5874312"/>
                </a:cubicBezTo>
                <a:close/>
                <a:moveTo>
                  <a:pt x="5724990" y="5865354"/>
                </a:moveTo>
                <a:lnTo>
                  <a:pt x="5724990" y="5874312"/>
                </a:lnTo>
                <a:cubicBezTo>
                  <a:pt x="5730963" y="5874312"/>
                  <a:pt x="5732456" y="5872820"/>
                  <a:pt x="5729470" y="5869834"/>
                </a:cubicBezTo>
                <a:cubicBezTo>
                  <a:pt x="5726484" y="5866848"/>
                  <a:pt x="5724990" y="5865354"/>
                  <a:pt x="5724990" y="5865354"/>
                </a:cubicBezTo>
                <a:close/>
                <a:moveTo>
                  <a:pt x="5671234" y="5865354"/>
                </a:moveTo>
                <a:cubicBezTo>
                  <a:pt x="5665260" y="5865354"/>
                  <a:pt x="5660780" y="5866848"/>
                  <a:pt x="5657794" y="5869834"/>
                </a:cubicBezTo>
                <a:cubicBezTo>
                  <a:pt x="5654808" y="5872820"/>
                  <a:pt x="5653316" y="5874312"/>
                  <a:pt x="5653316" y="5874312"/>
                </a:cubicBezTo>
                <a:cubicBezTo>
                  <a:pt x="5659288" y="5874312"/>
                  <a:pt x="5662274" y="5874312"/>
                  <a:pt x="5662274" y="5874312"/>
                </a:cubicBezTo>
                <a:cubicBezTo>
                  <a:pt x="5668248" y="5874312"/>
                  <a:pt x="5671234" y="5872820"/>
                  <a:pt x="5671234" y="5869834"/>
                </a:cubicBezTo>
                <a:cubicBezTo>
                  <a:pt x="5671234" y="5866848"/>
                  <a:pt x="5671234" y="5865354"/>
                  <a:pt x="5671234" y="5865354"/>
                </a:cubicBezTo>
                <a:close/>
                <a:moveTo>
                  <a:pt x="5612998" y="5865354"/>
                </a:moveTo>
                <a:cubicBezTo>
                  <a:pt x="5604040" y="5865354"/>
                  <a:pt x="5596574" y="5868341"/>
                  <a:pt x="5590600" y="5874312"/>
                </a:cubicBezTo>
                <a:lnTo>
                  <a:pt x="5608520" y="5874312"/>
                </a:lnTo>
                <a:cubicBezTo>
                  <a:pt x="5620464" y="5868341"/>
                  <a:pt x="5621958" y="5865354"/>
                  <a:pt x="5612998" y="5865354"/>
                </a:cubicBezTo>
                <a:close/>
                <a:moveTo>
                  <a:pt x="1652990" y="5856395"/>
                </a:moveTo>
                <a:cubicBezTo>
                  <a:pt x="1655977" y="5856395"/>
                  <a:pt x="1657470" y="5859381"/>
                  <a:pt x="1657470" y="5865354"/>
                </a:cubicBezTo>
                <a:cubicBezTo>
                  <a:pt x="1657470" y="5877300"/>
                  <a:pt x="1657470" y="5883272"/>
                  <a:pt x="1657470" y="5883272"/>
                </a:cubicBezTo>
                <a:cubicBezTo>
                  <a:pt x="1651497" y="5883272"/>
                  <a:pt x="1647017" y="5883272"/>
                  <a:pt x="1644031" y="5883272"/>
                </a:cubicBezTo>
                <a:cubicBezTo>
                  <a:pt x="1641044" y="5883272"/>
                  <a:pt x="1639551" y="5880287"/>
                  <a:pt x="1639551" y="5874312"/>
                </a:cubicBezTo>
                <a:cubicBezTo>
                  <a:pt x="1645524" y="5862368"/>
                  <a:pt x="1650004" y="5856395"/>
                  <a:pt x="1652990" y="5856395"/>
                </a:cubicBezTo>
                <a:close/>
                <a:moveTo>
                  <a:pt x="6047525" y="5847435"/>
                </a:moveTo>
                <a:lnTo>
                  <a:pt x="6047525" y="5865354"/>
                </a:lnTo>
                <a:cubicBezTo>
                  <a:pt x="6035579" y="5865354"/>
                  <a:pt x="6026620" y="5865354"/>
                  <a:pt x="6020646" y="5865354"/>
                </a:cubicBezTo>
                <a:cubicBezTo>
                  <a:pt x="6020646" y="5865354"/>
                  <a:pt x="6026620" y="5862368"/>
                  <a:pt x="6038565" y="5856395"/>
                </a:cubicBezTo>
                <a:cubicBezTo>
                  <a:pt x="6044538" y="5856395"/>
                  <a:pt x="6047525" y="5853409"/>
                  <a:pt x="6047525" y="5847435"/>
                </a:cubicBezTo>
                <a:close/>
                <a:moveTo>
                  <a:pt x="5836982" y="5847435"/>
                </a:moveTo>
                <a:cubicBezTo>
                  <a:pt x="5833994" y="5847435"/>
                  <a:pt x="5832502" y="5850422"/>
                  <a:pt x="5832502" y="5856395"/>
                </a:cubicBezTo>
                <a:cubicBezTo>
                  <a:pt x="5832502" y="5862368"/>
                  <a:pt x="5832502" y="5865354"/>
                  <a:pt x="5832502" y="5865354"/>
                </a:cubicBezTo>
                <a:cubicBezTo>
                  <a:pt x="5832502" y="5865354"/>
                  <a:pt x="5833994" y="5862368"/>
                  <a:pt x="5836982" y="5856395"/>
                </a:cubicBezTo>
                <a:cubicBezTo>
                  <a:pt x="5839968" y="5850422"/>
                  <a:pt x="5839968" y="5847435"/>
                  <a:pt x="5836982" y="5847435"/>
                </a:cubicBezTo>
                <a:close/>
                <a:moveTo>
                  <a:pt x="1312537" y="5844636"/>
                </a:moveTo>
                <a:cubicBezTo>
                  <a:pt x="1314030" y="5845009"/>
                  <a:pt x="1315523" y="5845942"/>
                  <a:pt x="1317017" y="5847435"/>
                </a:cubicBezTo>
                <a:lnTo>
                  <a:pt x="1299098" y="5865354"/>
                </a:lnTo>
                <a:lnTo>
                  <a:pt x="1299098" y="5856395"/>
                </a:lnTo>
                <a:cubicBezTo>
                  <a:pt x="1303577" y="5847435"/>
                  <a:pt x="1308057" y="5843516"/>
                  <a:pt x="1312537" y="5844636"/>
                </a:cubicBezTo>
                <a:close/>
                <a:moveTo>
                  <a:pt x="1460365" y="5838476"/>
                </a:moveTo>
                <a:lnTo>
                  <a:pt x="1469324" y="5838476"/>
                </a:lnTo>
                <a:lnTo>
                  <a:pt x="1469324" y="5847435"/>
                </a:lnTo>
                <a:close/>
                <a:moveTo>
                  <a:pt x="5975850" y="5829516"/>
                </a:moveTo>
                <a:cubicBezTo>
                  <a:pt x="5975850" y="5835490"/>
                  <a:pt x="5972864" y="5838476"/>
                  <a:pt x="5966891" y="5838476"/>
                </a:cubicBezTo>
                <a:cubicBezTo>
                  <a:pt x="5960918" y="5838476"/>
                  <a:pt x="5957932" y="5839969"/>
                  <a:pt x="5957932" y="5842956"/>
                </a:cubicBezTo>
                <a:cubicBezTo>
                  <a:pt x="5957932" y="5845942"/>
                  <a:pt x="5960918" y="5847435"/>
                  <a:pt x="5966891" y="5847435"/>
                </a:cubicBezTo>
                <a:lnTo>
                  <a:pt x="5984810" y="5838476"/>
                </a:lnTo>
                <a:cubicBezTo>
                  <a:pt x="5990782" y="5838476"/>
                  <a:pt x="5993768" y="5835490"/>
                  <a:pt x="5993768" y="5829516"/>
                </a:cubicBezTo>
                <a:close/>
                <a:moveTo>
                  <a:pt x="6029606" y="5820557"/>
                </a:moveTo>
                <a:cubicBezTo>
                  <a:pt x="6035579" y="5820557"/>
                  <a:pt x="6038565" y="5822051"/>
                  <a:pt x="6038565" y="5825037"/>
                </a:cubicBezTo>
                <a:cubicBezTo>
                  <a:pt x="6038565" y="5828023"/>
                  <a:pt x="6035579" y="5829516"/>
                  <a:pt x="6029606" y="5829516"/>
                </a:cubicBezTo>
                <a:cubicBezTo>
                  <a:pt x="6023632" y="5829516"/>
                  <a:pt x="6020646" y="5829516"/>
                  <a:pt x="6020646" y="5829516"/>
                </a:cubicBezTo>
                <a:cubicBezTo>
                  <a:pt x="6020646" y="5829516"/>
                  <a:pt x="6023632" y="5826530"/>
                  <a:pt x="6029606" y="5820557"/>
                </a:cubicBezTo>
                <a:close/>
                <a:moveTo>
                  <a:pt x="1603713" y="5820557"/>
                </a:moveTo>
                <a:lnTo>
                  <a:pt x="1621632" y="5829516"/>
                </a:lnTo>
                <a:lnTo>
                  <a:pt x="1612673" y="5838476"/>
                </a:lnTo>
                <a:cubicBezTo>
                  <a:pt x="1612673" y="5844449"/>
                  <a:pt x="1609686" y="5845942"/>
                  <a:pt x="1603713" y="5842956"/>
                </a:cubicBezTo>
                <a:cubicBezTo>
                  <a:pt x="1597740" y="5839969"/>
                  <a:pt x="1594755" y="5835490"/>
                  <a:pt x="1594755" y="5829516"/>
                </a:cubicBezTo>
                <a:cubicBezTo>
                  <a:pt x="1594755" y="5823544"/>
                  <a:pt x="1597740" y="5820557"/>
                  <a:pt x="1603713" y="5820557"/>
                </a:cubicBezTo>
                <a:close/>
                <a:moveTo>
                  <a:pt x="1487243" y="5820557"/>
                </a:moveTo>
                <a:cubicBezTo>
                  <a:pt x="1487243" y="5820557"/>
                  <a:pt x="1487243" y="5822051"/>
                  <a:pt x="1487243" y="5825037"/>
                </a:cubicBezTo>
                <a:cubicBezTo>
                  <a:pt x="1487243" y="5828023"/>
                  <a:pt x="1484257" y="5829516"/>
                  <a:pt x="1478284" y="5829516"/>
                </a:cubicBezTo>
                <a:cubicBezTo>
                  <a:pt x="1478284" y="5829516"/>
                  <a:pt x="1478284" y="5828023"/>
                  <a:pt x="1478284" y="5825037"/>
                </a:cubicBezTo>
                <a:cubicBezTo>
                  <a:pt x="1478284" y="5822051"/>
                  <a:pt x="1481270" y="5820557"/>
                  <a:pt x="1487243" y="5820557"/>
                </a:cubicBezTo>
                <a:close/>
                <a:moveTo>
                  <a:pt x="1424528" y="5811598"/>
                </a:moveTo>
                <a:lnTo>
                  <a:pt x="1442446" y="5820557"/>
                </a:lnTo>
                <a:cubicBezTo>
                  <a:pt x="1436474" y="5820557"/>
                  <a:pt x="1430501" y="5820557"/>
                  <a:pt x="1424528" y="5820557"/>
                </a:cubicBezTo>
                <a:cubicBezTo>
                  <a:pt x="1418555" y="5820557"/>
                  <a:pt x="1418555" y="5817571"/>
                  <a:pt x="1424528" y="5811598"/>
                </a:cubicBezTo>
                <a:close/>
                <a:moveTo>
                  <a:pt x="6119199" y="5802638"/>
                </a:moveTo>
                <a:lnTo>
                  <a:pt x="6128158" y="5811598"/>
                </a:lnTo>
                <a:lnTo>
                  <a:pt x="6101280" y="5811598"/>
                </a:lnTo>
                <a:cubicBezTo>
                  <a:pt x="6101280" y="5805625"/>
                  <a:pt x="6107253" y="5802638"/>
                  <a:pt x="6119199" y="5802638"/>
                </a:cubicBezTo>
                <a:close/>
                <a:moveTo>
                  <a:pt x="6190873" y="5793680"/>
                </a:moveTo>
                <a:lnTo>
                  <a:pt x="6199832" y="5802638"/>
                </a:lnTo>
                <a:lnTo>
                  <a:pt x="6181914" y="5811598"/>
                </a:lnTo>
                <a:cubicBezTo>
                  <a:pt x="6187888" y="5805625"/>
                  <a:pt x="6190873" y="5802638"/>
                  <a:pt x="6190873" y="5802638"/>
                </a:cubicBezTo>
                <a:cubicBezTo>
                  <a:pt x="6184900" y="5796665"/>
                  <a:pt x="6184900" y="5793680"/>
                  <a:pt x="6190873" y="5793680"/>
                </a:cubicBezTo>
                <a:close/>
                <a:moveTo>
                  <a:pt x="6083362" y="5793680"/>
                </a:moveTo>
                <a:cubicBezTo>
                  <a:pt x="6089336" y="5793680"/>
                  <a:pt x="6092322" y="5793680"/>
                  <a:pt x="6092322" y="5793680"/>
                </a:cubicBezTo>
                <a:cubicBezTo>
                  <a:pt x="6092322" y="5799653"/>
                  <a:pt x="6090828" y="5802638"/>
                  <a:pt x="6087842" y="5802638"/>
                </a:cubicBezTo>
                <a:cubicBezTo>
                  <a:pt x="6084856" y="5802638"/>
                  <a:pt x="6083362" y="5799653"/>
                  <a:pt x="6083362" y="5793680"/>
                </a:cubicBezTo>
                <a:close/>
                <a:moveTo>
                  <a:pt x="5850420" y="5793680"/>
                </a:moveTo>
                <a:cubicBezTo>
                  <a:pt x="5850420" y="5793680"/>
                  <a:pt x="5850420" y="5796665"/>
                  <a:pt x="5850420" y="5802638"/>
                </a:cubicBezTo>
                <a:cubicBezTo>
                  <a:pt x="5856394" y="5802638"/>
                  <a:pt x="5859379" y="5799653"/>
                  <a:pt x="5859379" y="5793680"/>
                </a:cubicBezTo>
                <a:close/>
                <a:moveTo>
                  <a:pt x="1675389" y="5793680"/>
                </a:moveTo>
                <a:lnTo>
                  <a:pt x="1666429" y="5802638"/>
                </a:lnTo>
                <a:cubicBezTo>
                  <a:pt x="1678375" y="5802638"/>
                  <a:pt x="1684348" y="5805625"/>
                  <a:pt x="1684348" y="5811598"/>
                </a:cubicBezTo>
                <a:cubicBezTo>
                  <a:pt x="1684348" y="5817571"/>
                  <a:pt x="1690320" y="5820557"/>
                  <a:pt x="1702266" y="5820557"/>
                </a:cubicBezTo>
                <a:lnTo>
                  <a:pt x="1702266" y="5811598"/>
                </a:lnTo>
                <a:cubicBezTo>
                  <a:pt x="1696293" y="5799653"/>
                  <a:pt x="1687335" y="5793680"/>
                  <a:pt x="1675389" y="5793680"/>
                </a:cubicBezTo>
                <a:close/>
                <a:moveTo>
                  <a:pt x="1317017" y="5793680"/>
                </a:moveTo>
                <a:lnTo>
                  <a:pt x="1334935" y="5793680"/>
                </a:lnTo>
                <a:cubicBezTo>
                  <a:pt x="1340908" y="5799653"/>
                  <a:pt x="1340908" y="5802638"/>
                  <a:pt x="1334935" y="5802638"/>
                </a:cubicBezTo>
                <a:lnTo>
                  <a:pt x="1317017" y="5802638"/>
                </a:lnTo>
                <a:cubicBezTo>
                  <a:pt x="1305071" y="5796665"/>
                  <a:pt x="1305071" y="5793680"/>
                  <a:pt x="1317017" y="5793680"/>
                </a:cubicBezTo>
                <a:close/>
                <a:moveTo>
                  <a:pt x="1218464" y="5793680"/>
                </a:moveTo>
                <a:cubicBezTo>
                  <a:pt x="1224437" y="5793680"/>
                  <a:pt x="1228917" y="5795173"/>
                  <a:pt x="1231903" y="5798160"/>
                </a:cubicBezTo>
                <a:cubicBezTo>
                  <a:pt x="1234890" y="5801145"/>
                  <a:pt x="1239369" y="5802638"/>
                  <a:pt x="1245342" y="5802638"/>
                </a:cubicBezTo>
                <a:lnTo>
                  <a:pt x="1254302" y="5811598"/>
                </a:lnTo>
                <a:cubicBezTo>
                  <a:pt x="1242356" y="5811598"/>
                  <a:pt x="1236383" y="5814584"/>
                  <a:pt x="1236383" y="5820557"/>
                </a:cubicBezTo>
                <a:cubicBezTo>
                  <a:pt x="1236383" y="5826530"/>
                  <a:pt x="1233396" y="5828023"/>
                  <a:pt x="1227424" y="5825037"/>
                </a:cubicBezTo>
                <a:cubicBezTo>
                  <a:pt x="1221450" y="5822051"/>
                  <a:pt x="1218464" y="5816077"/>
                  <a:pt x="1218464" y="5807118"/>
                </a:cubicBezTo>
                <a:cubicBezTo>
                  <a:pt x="1218464" y="5798160"/>
                  <a:pt x="1218464" y="5793680"/>
                  <a:pt x="1218464" y="5793680"/>
                </a:cubicBezTo>
                <a:close/>
                <a:moveTo>
                  <a:pt x="6074402" y="5766802"/>
                </a:moveTo>
                <a:cubicBezTo>
                  <a:pt x="6074402" y="5772775"/>
                  <a:pt x="6074402" y="5783227"/>
                  <a:pt x="6074402" y="5798160"/>
                </a:cubicBezTo>
                <a:cubicBezTo>
                  <a:pt x="6074402" y="5813091"/>
                  <a:pt x="6068428" y="5820557"/>
                  <a:pt x="6056484" y="5820557"/>
                </a:cubicBezTo>
                <a:cubicBezTo>
                  <a:pt x="6050511" y="5820557"/>
                  <a:pt x="6046031" y="5819064"/>
                  <a:pt x="6043045" y="5816077"/>
                </a:cubicBezTo>
                <a:cubicBezTo>
                  <a:pt x="6040059" y="5813091"/>
                  <a:pt x="6038565" y="5811598"/>
                  <a:pt x="6038565" y="5811598"/>
                </a:cubicBezTo>
                <a:cubicBezTo>
                  <a:pt x="6038565" y="5805625"/>
                  <a:pt x="6041551" y="5802638"/>
                  <a:pt x="6047525" y="5802638"/>
                </a:cubicBezTo>
                <a:cubicBezTo>
                  <a:pt x="6053498" y="5802638"/>
                  <a:pt x="6056484" y="5802638"/>
                  <a:pt x="6056484" y="5802638"/>
                </a:cubicBezTo>
                <a:cubicBezTo>
                  <a:pt x="6056484" y="5802638"/>
                  <a:pt x="6056484" y="5799653"/>
                  <a:pt x="6056484" y="5793680"/>
                </a:cubicBezTo>
                <a:close/>
                <a:moveTo>
                  <a:pt x="5814582" y="5757842"/>
                </a:moveTo>
                <a:cubicBezTo>
                  <a:pt x="5814582" y="5757842"/>
                  <a:pt x="5814582" y="5760829"/>
                  <a:pt x="5814582" y="5766802"/>
                </a:cubicBezTo>
                <a:lnTo>
                  <a:pt x="5832502" y="5766802"/>
                </a:lnTo>
                <a:cubicBezTo>
                  <a:pt x="5832502" y="5760829"/>
                  <a:pt x="5829516" y="5757842"/>
                  <a:pt x="5823542" y="5757842"/>
                </a:cubicBezTo>
                <a:cubicBezTo>
                  <a:pt x="5817568" y="5757842"/>
                  <a:pt x="5814582" y="5757842"/>
                  <a:pt x="5814582" y="5757842"/>
                </a:cubicBezTo>
                <a:close/>
                <a:moveTo>
                  <a:pt x="1469324" y="5757842"/>
                </a:moveTo>
                <a:lnTo>
                  <a:pt x="1487243" y="5757842"/>
                </a:lnTo>
                <a:cubicBezTo>
                  <a:pt x="1499189" y="5763816"/>
                  <a:pt x="1511135" y="5769788"/>
                  <a:pt x="1523081" y="5775761"/>
                </a:cubicBezTo>
                <a:cubicBezTo>
                  <a:pt x="1540998" y="5793680"/>
                  <a:pt x="1549958" y="5796665"/>
                  <a:pt x="1549958" y="5784720"/>
                </a:cubicBezTo>
                <a:cubicBezTo>
                  <a:pt x="1549958" y="5778748"/>
                  <a:pt x="1540998" y="5772775"/>
                  <a:pt x="1523081" y="5766802"/>
                </a:cubicBezTo>
                <a:lnTo>
                  <a:pt x="1523081" y="5757842"/>
                </a:lnTo>
                <a:cubicBezTo>
                  <a:pt x="1558918" y="5769788"/>
                  <a:pt x="1576836" y="5784720"/>
                  <a:pt x="1576836" y="5802638"/>
                </a:cubicBezTo>
                <a:cubicBezTo>
                  <a:pt x="1576836" y="5802638"/>
                  <a:pt x="1572357" y="5802638"/>
                  <a:pt x="1563397" y="5802638"/>
                </a:cubicBezTo>
                <a:cubicBezTo>
                  <a:pt x="1554438" y="5802638"/>
                  <a:pt x="1549958" y="5805625"/>
                  <a:pt x="1549958" y="5811598"/>
                </a:cubicBezTo>
                <a:lnTo>
                  <a:pt x="1532039" y="5820557"/>
                </a:lnTo>
                <a:cubicBezTo>
                  <a:pt x="1532039" y="5814584"/>
                  <a:pt x="1526066" y="5808613"/>
                  <a:pt x="1514122" y="5802638"/>
                </a:cubicBezTo>
                <a:cubicBezTo>
                  <a:pt x="1508148" y="5802638"/>
                  <a:pt x="1505162" y="5801145"/>
                  <a:pt x="1505162" y="5798160"/>
                </a:cubicBezTo>
                <a:cubicBezTo>
                  <a:pt x="1505162" y="5795173"/>
                  <a:pt x="1505162" y="5793680"/>
                  <a:pt x="1505162" y="5793680"/>
                </a:cubicBezTo>
                <a:lnTo>
                  <a:pt x="1487243" y="5766802"/>
                </a:lnTo>
                <a:close/>
                <a:moveTo>
                  <a:pt x="6137118" y="5748883"/>
                </a:moveTo>
                <a:cubicBezTo>
                  <a:pt x="6143091" y="5748883"/>
                  <a:pt x="6146076" y="5750376"/>
                  <a:pt x="6146076" y="5753362"/>
                </a:cubicBezTo>
                <a:cubicBezTo>
                  <a:pt x="6146076" y="5756349"/>
                  <a:pt x="6146076" y="5757842"/>
                  <a:pt x="6146076" y="5757842"/>
                </a:cubicBezTo>
                <a:cubicBezTo>
                  <a:pt x="6146076" y="5757842"/>
                  <a:pt x="6143091" y="5757842"/>
                  <a:pt x="6137118" y="5757842"/>
                </a:cubicBezTo>
                <a:cubicBezTo>
                  <a:pt x="6137118" y="5751869"/>
                  <a:pt x="6137118" y="5748883"/>
                  <a:pt x="6137118" y="5748883"/>
                </a:cubicBezTo>
                <a:close/>
                <a:moveTo>
                  <a:pt x="1361814" y="5748883"/>
                </a:moveTo>
                <a:cubicBezTo>
                  <a:pt x="1361814" y="5754856"/>
                  <a:pt x="1360319" y="5760829"/>
                  <a:pt x="1357334" y="5766802"/>
                </a:cubicBezTo>
                <a:cubicBezTo>
                  <a:pt x="1354347" y="5772775"/>
                  <a:pt x="1352854" y="5772775"/>
                  <a:pt x="1352854" y="5766802"/>
                </a:cubicBezTo>
                <a:close/>
                <a:moveTo>
                  <a:pt x="1236383" y="5748883"/>
                </a:moveTo>
                <a:cubicBezTo>
                  <a:pt x="1242356" y="5748883"/>
                  <a:pt x="1245342" y="5750376"/>
                  <a:pt x="1245342" y="5753362"/>
                </a:cubicBezTo>
                <a:cubicBezTo>
                  <a:pt x="1245342" y="5756349"/>
                  <a:pt x="1245342" y="5757842"/>
                  <a:pt x="1245342" y="5757842"/>
                </a:cubicBezTo>
                <a:cubicBezTo>
                  <a:pt x="1239369" y="5757842"/>
                  <a:pt x="1236383" y="5756349"/>
                  <a:pt x="1236383" y="5753362"/>
                </a:cubicBezTo>
                <a:cubicBezTo>
                  <a:pt x="1236383" y="5750376"/>
                  <a:pt x="1236383" y="5748883"/>
                  <a:pt x="1236383" y="5748883"/>
                </a:cubicBezTo>
                <a:close/>
                <a:moveTo>
                  <a:pt x="6119199" y="5739923"/>
                </a:moveTo>
                <a:cubicBezTo>
                  <a:pt x="6119199" y="5751869"/>
                  <a:pt x="6113226" y="5760829"/>
                  <a:pt x="6101280" y="5766802"/>
                </a:cubicBezTo>
                <a:cubicBezTo>
                  <a:pt x="6101280" y="5760829"/>
                  <a:pt x="6104266" y="5754856"/>
                  <a:pt x="6110239" y="5748883"/>
                </a:cubicBezTo>
                <a:close/>
                <a:moveTo>
                  <a:pt x="1548838" y="5737124"/>
                </a:moveTo>
                <a:cubicBezTo>
                  <a:pt x="1555558" y="5736004"/>
                  <a:pt x="1558918" y="5739923"/>
                  <a:pt x="1558918" y="5748883"/>
                </a:cubicBezTo>
                <a:lnTo>
                  <a:pt x="1540998" y="5748883"/>
                </a:lnTo>
                <a:cubicBezTo>
                  <a:pt x="1535026" y="5742910"/>
                  <a:pt x="1535026" y="5739923"/>
                  <a:pt x="1540998" y="5739923"/>
                </a:cubicBezTo>
                <a:cubicBezTo>
                  <a:pt x="1543985" y="5738430"/>
                  <a:pt x="1546599" y="5737497"/>
                  <a:pt x="1548838" y="5737124"/>
                </a:cubicBezTo>
                <a:close/>
                <a:moveTo>
                  <a:pt x="5980330" y="5730964"/>
                </a:moveTo>
                <a:cubicBezTo>
                  <a:pt x="5977344" y="5730964"/>
                  <a:pt x="5975850" y="5733951"/>
                  <a:pt x="5975850" y="5739923"/>
                </a:cubicBezTo>
                <a:lnTo>
                  <a:pt x="5975850" y="5748883"/>
                </a:lnTo>
                <a:cubicBezTo>
                  <a:pt x="5981824" y="5748883"/>
                  <a:pt x="5984810" y="5745897"/>
                  <a:pt x="5984810" y="5739923"/>
                </a:cubicBezTo>
                <a:cubicBezTo>
                  <a:pt x="5984810" y="5733951"/>
                  <a:pt x="5983316" y="5730964"/>
                  <a:pt x="5980330" y="5730964"/>
                </a:cubicBezTo>
                <a:close/>
                <a:moveTo>
                  <a:pt x="1218464" y="5730964"/>
                </a:moveTo>
                <a:lnTo>
                  <a:pt x="1227424" y="5730964"/>
                </a:lnTo>
                <a:cubicBezTo>
                  <a:pt x="1227424" y="5736937"/>
                  <a:pt x="1227424" y="5739923"/>
                  <a:pt x="1227424" y="5739923"/>
                </a:cubicBezTo>
                <a:cubicBezTo>
                  <a:pt x="1227424" y="5739923"/>
                  <a:pt x="1224437" y="5736937"/>
                  <a:pt x="1218464" y="5730964"/>
                </a:cubicBezTo>
                <a:close/>
                <a:moveTo>
                  <a:pt x="5814582" y="5722006"/>
                </a:moveTo>
                <a:lnTo>
                  <a:pt x="5823542" y="5730964"/>
                </a:lnTo>
                <a:lnTo>
                  <a:pt x="5832502" y="5722006"/>
                </a:lnTo>
                <a:cubicBezTo>
                  <a:pt x="5826528" y="5722006"/>
                  <a:pt x="5820556" y="5722006"/>
                  <a:pt x="5814582" y="5722006"/>
                </a:cubicBezTo>
                <a:close/>
                <a:moveTo>
                  <a:pt x="1406609" y="5722006"/>
                </a:moveTo>
                <a:lnTo>
                  <a:pt x="1424528" y="5722006"/>
                </a:lnTo>
                <a:lnTo>
                  <a:pt x="1442446" y="5739923"/>
                </a:lnTo>
                <a:cubicBezTo>
                  <a:pt x="1436474" y="5745897"/>
                  <a:pt x="1430501" y="5742910"/>
                  <a:pt x="1424528" y="5730964"/>
                </a:cubicBezTo>
                <a:close/>
                <a:moveTo>
                  <a:pt x="6172954" y="5713046"/>
                </a:moveTo>
                <a:lnTo>
                  <a:pt x="6199832" y="5713046"/>
                </a:lnTo>
                <a:cubicBezTo>
                  <a:pt x="6199832" y="5719018"/>
                  <a:pt x="6202819" y="5722006"/>
                  <a:pt x="6208792" y="5722006"/>
                </a:cubicBezTo>
                <a:cubicBezTo>
                  <a:pt x="6214765" y="5722006"/>
                  <a:pt x="6217751" y="5719018"/>
                  <a:pt x="6217751" y="5713046"/>
                </a:cubicBezTo>
                <a:cubicBezTo>
                  <a:pt x="6217751" y="5713046"/>
                  <a:pt x="6220736" y="5713046"/>
                  <a:pt x="6226711" y="5713046"/>
                </a:cubicBezTo>
                <a:cubicBezTo>
                  <a:pt x="6232684" y="5719018"/>
                  <a:pt x="6226711" y="5727978"/>
                  <a:pt x="6208792" y="5739923"/>
                </a:cubicBezTo>
                <a:lnTo>
                  <a:pt x="6181914" y="5766802"/>
                </a:lnTo>
                <a:cubicBezTo>
                  <a:pt x="6181914" y="5772775"/>
                  <a:pt x="6178928" y="5775761"/>
                  <a:pt x="6172954" y="5775761"/>
                </a:cubicBezTo>
                <a:cubicBezTo>
                  <a:pt x="6166982" y="5775761"/>
                  <a:pt x="6163996" y="5772775"/>
                  <a:pt x="6163996" y="5766802"/>
                </a:cubicBezTo>
                <a:lnTo>
                  <a:pt x="6172954" y="5757842"/>
                </a:lnTo>
                <a:cubicBezTo>
                  <a:pt x="6172954" y="5757842"/>
                  <a:pt x="6172954" y="5754856"/>
                  <a:pt x="6172954" y="5748883"/>
                </a:cubicBezTo>
                <a:cubicBezTo>
                  <a:pt x="6166982" y="5742910"/>
                  <a:pt x="6166982" y="5736937"/>
                  <a:pt x="6172954" y="5730964"/>
                </a:cubicBezTo>
                <a:lnTo>
                  <a:pt x="6181914" y="5730964"/>
                </a:lnTo>
                <a:cubicBezTo>
                  <a:pt x="6169968" y="5730964"/>
                  <a:pt x="6166982" y="5724991"/>
                  <a:pt x="6172954" y="5713046"/>
                </a:cubicBezTo>
                <a:close/>
                <a:moveTo>
                  <a:pt x="1650750" y="5708565"/>
                </a:moveTo>
                <a:cubicBezTo>
                  <a:pt x="1649258" y="5708565"/>
                  <a:pt x="1648511" y="5710060"/>
                  <a:pt x="1648511" y="5713046"/>
                </a:cubicBezTo>
                <a:cubicBezTo>
                  <a:pt x="1648511" y="5713046"/>
                  <a:pt x="1648511" y="5716033"/>
                  <a:pt x="1648511" y="5722006"/>
                </a:cubicBezTo>
                <a:cubicBezTo>
                  <a:pt x="1654483" y="5722006"/>
                  <a:pt x="1657470" y="5722006"/>
                  <a:pt x="1657470" y="5722006"/>
                </a:cubicBezTo>
                <a:lnTo>
                  <a:pt x="1657470" y="5713046"/>
                </a:lnTo>
                <a:cubicBezTo>
                  <a:pt x="1654483" y="5710060"/>
                  <a:pt x="1652243" y="5708565"/>
                  <a:pt x="1650750" y="5708565"/>
                </a:cubicBezTo>
                <a:close/>
                <a:moveTo>
                  <a:pt x="6029606" y="5704087"/>
                </a:moveTo>
                <a:cubicBezTo>
                  <a:pt x="6029606" y="5704087"/>
                  <a:pt x="6035579" y="5707073"/>
                  <a:pt x="6047525" y="5713046"/>
                </a:cubicBezTo>
                <a:lnTo>
                  <a:pt x="6056484" y="5722006"/>
                </a:lnTo>
                <a:cubicBezTo>
                  <a:pt x="6050511" y="5722006"/>
                  <a:pt x="6047525" y="5722006"/>
                  <a:pt x="6047525" y="5722006"/>
                </a:cubicBezTo>
                <a:close/>
                <a:moveTo>
                  <a:pt x="1263261" y="5704087"/>
                </a:moveTo>
                <a:lnTo>
                  <a:pt x="1263261" y="5730964"/>
                </a:lnTo>
                <a:cubicBezTo>
                  <a:pt x="1257288" y="5730964"/>
                  <a:pt x="1254302" y="5730964"/>
                  <a:pt x="1254302" y="5730964"/>
                </a:cubicBezTo>
                <a:cubicBezTo>
                  <a:pt x="1254302" y="5719018"/>
                  <a:pt x="1257288" y="5710060"/>
                  <a:pt x="1263261" y="5704087"/>
                </a:cubicBezTo>
                <a:close/>
                <a:moveTo>
                  <a:pt x="1460365" y="5695127"/>
                </a:moveTo>
                <a:cubicBezTo>
                  <a:pt x="1472311" y="5695127"/>
                  <a:pt x="1481270" y="5698114"/>
                  <a:pt x="1487243" y="5704087"/>
                </a:cubicBezTo>
                <a:lnTo>
                  <a:pt x="1496203" y="5713046"/>
                </a:lnTo>
                <a:cubicBezTo>
                  <a:pt x="1496203" y="5713046"/>
                  <a:pt x="1491723" y="5713046"/>
                  <a:pt x="1482763" y="5713046"/>
                </a:cubicBezTo>
                <a:cubicBezTo>
                  <a:pt x="1473804" y="5713046"/>
                  <a:pt x="1464845" y="5710060"/>
                  <a:pt x="1455885" y="5704087"/>
                </a:cubicBezTo>
                <a:cubicBezTo>
                  <a:pt x="1446926" y="5698114"/>
                  <a:pt x="1448419" y="5695127"/>
                  <a:pt x="1460365" y="5695127"/>
                </a:cubicBezTo>
                <a:close/>
                <a:moveTo>
                  <a:pt x="1209504" y="5695127"/>
                </a:moveTo>
                <a:lnTo>
                  <a:pt x="1218464" y="5695127"/>
                </a:lnTo>
                <a:lnTo>
                  <a:pt x="1218464" y="5704087"/>
                </a:lnTo>
                <a:close/>
                <a:moveTo>
                  <a:pt x="5998248" y="5686168"/>
                </a:moveTo>
                <a:cubicBezTo>
                  <a:pt x="5995262" y="5686168"/>
                  <a:pt x="5992276" y="5689155"/>
                  <a:pt x="5989288" y="5695127"/>
                </a:cubicBezTo>
                <a:cubicBezTo>
                  <a:pt x="5986302" y="5701101"/>
                  <a:pt x="5987796" y="5704087"/>
                  <a:pt x="5993768" y="5704087"/>
                </a:cubicBezTo>
                <a:cubicBezTo>
                  <a:pt x="5993768" y="5704087"/>
                  <a:pt x="5993768" y="5702594"/>
                  <a:pt x="5993768" y="5699607"/>
                </a:cubicBezTo>
                <a:cubicBezTo>
                  <a:pt x="5993768" y="5696621"/>
                  <a:pt x="5996754" y="5695127"/>
                  <a:pt x="6002728" y="5695127"/>
                </a:cubicBezTo>
                <a:cubicBezTo>
                  <a:pt x="6002728" y="5689155"/>
                  <a:pt x="6001234" y="5686168"/>
                  <a:pt x="5998248" y="5686168"/>
                </a:cubicBezTo>
                <a:close/>
                <a:moveTo>
                  <a:pt x="1301338" y="5682808"/>
                </a:moveTo>
                <a:cubicBezTo>
                  <a:pt x="1302831" y="5683555"/>
                  <a:pt x="1305071" y="5686168"/>
                  <a:pt x="1308057" y="5690648"/>
                </a:cubicBezTo>
                <a:cubicBezTo>
                  <a:pt x="1314030" y="5699607"/>
                  <a:pt x="1315523" y="5704087"/>
                  <a:pt x="1312537" y="5704087"/>
                </a:cubicBezTo>
                <a:cubicBezTo>
                  <a:pt x="1309551" y="5704087"/>
                  <a:pt x="1305071" y="5701101"/>
                  <a:pt x="1299098" y="5695127"/>
                </a:cubicBezTo>
                <a:cubicBezTo>
                  <a:pt x="1299098" y="5695127"/>
                  <a:pt x="1297604" y="5693634"/>
                  <a:pt x="1294618" y="5690648"/>
                </a:cubicBezTo>
                <a:cubicBezTo>
                  <a:pt x="1291631" y="5687662"/>
                  <a:pt x="1293125" y="5686168"/>
                  <a:pt x="1299098" y="5686168"/>
                </a:cubicBezTo>
                <a:cubicBezTo>
                  <a:pt x="1299098" y="5683181"/>
                  <a:pt x="1299845" y="5682061"/>
                  <a:pt x="1301338" y="5682808"/>
                </a:cubicBezTo>
                <a:close/>
                <a:moveTo>
                  <a:pt x="6119199" y="5668249"/>
                </a:moveTo>
                <a:cubicBezTo>
                  <a:pt x="6131144" y="5668249"/>
                  <a:pt x="6140104" y="5669743"/>
                  <a:pt x="6146076" y="5672729"/>
                </a:cubicBezTo>
                <a:cubicBezTo>
                  <a:pt x="6152050" y="5675715"/>
                  <a:pt x="6152050" y="5680195"/>
                  <a:pt x="6146076" y="5686168"/>
                </a:cubicBezTo>
                <a:lnTo>
                  <a:pt x="6137118" y="5695127"/>
                </a:lnTo>
                <a:cubicBezTo>
                  <a:pt x="6131144" y="5695127"/>
                  <a:pt x="6125172" y="5698114"/>
                  <a:pt x="6119199" y="5704087"/>
                </a:cubicBezTo>
                <a:lnTo>
                  <a:pt x="6110239" y="5713046"/>
                </a:lnTo>
                <a:cubicBezTo>
                  <a:pt x="6110239" y="5719018"/>
                  <a:pt x="6107253" y="5724991"/>
                  <a:pt x="6101280" y="5730964"/>
                </a:cubicBezTo>
                <a:cubicBezTo>
                  <a:pt x="6095308" y="5742910"/>
                  <a:pt x="6089336" y="5745897"/>
                  <a:pt x="6083362" y="5739923"/>
                </a:cubicBezTo>
                <a:cubicBezTo>
                  <a:pt x="6083362" y="5739923"/>
                  <a:pt x="6083362" y="5738430"/>
                  <a:pt x="6083362" y="5735444"/>
                </a:cubicBezTo>
                <a:cubicBezTo>
                  <a:pt x="6083362" y="5732458"/>
                  <a:pt x="6083362" y="5727978"/>
                  <a:pt x="6083362" y="5722006"/>
                </a:cubicBezTo>
                <a:cubicBezTo>
                  <a:pt x="6089336" y="5716033"/>
                  <a:pt x="6089336" y="5713046"/>
                  <a:pt x="6083362" y="5713046"/>
                </a:cubicBezTo>
                <a:lnTo>
                  <a:pt x="6092322" y="5695127"/>
                </a:lnTo>
                <a:cubicBezTo>
                  <a:pt x="6104266" y="5689155"/>
                  <a:pt x="6111733" y="5686168"/>
                  <a:pt x="6114719" y="5686168"/>
                </a:cubicBezTo>
                <a:cubicBezTo>
                  <a:pt x="6117705" y="5686168"/>
                  <a:pt x="6119199" y="5686168"/>
                  <a:pt x="6119199" y="5686168"/>
                </a:cubicBezTo>
                <a:cubicBezTo>
                  <a:pt x="6119199" y="5686168"/>
                  <a:pt x="6119199" y="5684675"/>
                  <a:pt x="6119199" y="5681688"/>
                </a:cubicBezTo>
                <a:cubicBezTo>
                  <a:pt x="6119199" y="5678702"/>
                  <a:pt x="6116213" y="5677209"/>
                  <a:pt x="6110239" y="5677209"/>
                </a:cubicBezTo>
                <a:close/>
                <a:moveTo>
                  <a:pt x="1236383" y="5668249"/>
                </a:moveTo>
                <a:cubicBezTo>
                  <a:pt x="1239369" y="5671236"/>
                  <a:pt x="1240115" y="5672729"/>
                  <a:pt x="1238622" y="5672729"/>
                </a:cubicBezTo>
                <a:lnTo>
                  <a:pt x="1236383" y="5672089"/>
                </a:lnTo>
                <a:close/>
                <a:moveTo>
                  <a:pt x="1227424" y="5668249"/>
                </a:moveTo>
                <a:cubicBezTo>
                  <a:pt x="1230410" y="5669743"/>
                  <a:pt x="1232836" y="5670863"/>
                  <a:pt x="1234704" y="5671609"/>
                </a:cubicBezTo>
                <a:lnTo>
                  <a:pt x="1236383" y="5672089"/>
                </a:lnTo>
                <a:lnTo>
                  <a:pt x="1236383" y="5686168"/>
                </a:lnTo>
                <a:cubicBezTo>
                  <a:pt x="1236383" y="5686168"/>
                  <a:pt x="1233396" y="5686168"/>
                  <a:pt x="1227424" y="5686168"/>
                </a:cubicBezTo>
                <a:close/>
                <a:moveTo>
                  <a:pt x="6190873" y="5659290"/>
                </a:moveTo>
                <a:lnTo>
                  <a:pt x="6190873" y="5668249"/>
                </a:lnTo>
                <a:cubicBezTo>
                  <a:pt x="6184900" y="5674222"/>
                  <a:pt x="6181914" y="5678702"/>
                  <a:pt x="6181914" y="5681688"/>
                </a:cubicBezTo>
                <a:cubicBezTo>
                  <a:pt x="6181914" y="5684675"/>
                  <a:pt x="6181914" y="5689155"/>
                  <a:pt x="6181914" y="5695127"/>
                </a:cubicBezTo>
                <a:lnTo>
                  <a:pt x="6172954" y="5695127"/>
                </a:lnTo>
                <a:lnTo>
                  <a:pt x="6163996" y="5668249"/>
                </a:lnTo>
                <a:lnTo>
                  <a:pt x="6172954" y="5668249"/>
                </a:lnTo>
                <a:close/>
                <a:moveTo>
                  <a:pt x="5993768" y="5659290"/>
                </a:moveTo>
                <a:cubicBezTo>
                  <a:pt x="5993768" y="5665263"/>
                  <a:pt x="5993768" y="5668249"/>
                  <a:pt x="5993768" y="5668249"/>
                </a:cubicBezTo>
                <a:lnTo>
                  <a:pt x="6002728" y="5659290"/>
                </a:lnTo>
                <a:cubicBezTo>
                  <a:pt x="6002728" y="5659290"/>
                  <a:pt x="5999742" y="5659290"/>
                  <a:pt x="5993768" y="5659290"/>
                </a:cubicBezTo>
                <a:close/>
                <a:moveTo>
                  <a:pt x="1429008" y="5659290"/>
                </a:moveTo>
                <a:cubicBezTo>
                  <a:pt x="1431995" y="5659290"/>
                  <a:pt x="1433488" y="5662276"/>
                  <a:pt x="1433488" y="5668249"/>
                </a:cubicBezTo>
                <a:lnTo>
                  <a:pt x="1424528" y="5668249"/>
                </a:lnTo>
                <a:cubicBezTo>
                  <a:pt x="1424528" y="5662276"/>
                  <a:pt x="1426022" y="5659290"/>
                  <a:pt x="1429008" y="5659290"/>
                </a:cubicBezTo>
                <a:close/>
                <a:moveTo>
                  <a:pt x="1155749" y="5650330"/>
                </a:moveTo>
                <a:cubicBezTo>
                  <a:pt x="1173668" y="5650330"/>
                  <a:pt x="1182627" y="5653317"/>
                  <a:pt x="1182627" y="5659290"/>
                </a:cubicBezTo>
                <a:lnTo>
                  <a:pt x="1146790" y="5668249"/>
                </a:lnTo>
                <a:cubicBezTo>
                  <a:pt x="1140817" y="5662276"/>
                  <a:pt x="1139324" y="5657797"/>
                  <a:pt x="1142310" y="5654810"/>
                </a:cubicBezTo>
                <a:cubicBezTo>
                  <a:pt x="1145297" y="5651824"/>
                  <a:pt x="1149776" y="5650330"/>
                  <a:pt x="1155749" y="5650330"/>
                </a:cubicBezTo>
                <a:close/>
                <a:moveTo>
                  <a:pt x="6190873" y="5632413"/>
                </a:moveTo>
                <a:cubicBezTo>
                  <a:pt x="6196846" y="5632413"/>
                  <a:pt x="6201326" y="5635398"/>
                  <a:pt x="6204312" y="5641371"/>
                </a:cubicBezTo>
                <a:cubicBezTo>
                  <a:pt x="6207298" y="5647344"/>
                  <a:pt x="6205806" y="5650330"/>
                  <a:pt x="6199832" y="5650330"/>
                </a:cubicBezTo>
                <a:cubicBezTo>
                  <a:pt x="6193859" y="5656304"/>
                  <a:pt x="6189379" y="5654810"/>
                  <a:pt x="6186393" y="5645851"/>
                </a:cubicBezTo>
                <a:cubicBezTo>
                  <a:pt x="6183408" y="5636891"/>
                  <a:pt x="6184900" y="5632413"/>
                  <a:pt x="6190873" y="5632413"/>
                </a:cubicBezTo>
                <a:close/>
                <a:moveTo>
                  <a:pt x="6251349" y="5627933"/>
                </a:moveTo>
                <a:cubicBezTo>
                  <a:pt x="6252842" y="5627933"/>
                  <a:pt x="6253588" y="5629426"/>
                  <a:pt x="6253588" y="5632413"/>
                </a:cubicBezTo>
                <a:lnTo>
                  <a:pt x="6253588" y="5641371"/>
                </a:lnTo>
                <a:cubicBezTo>
                  <a:pt x="6253588" y="5647344"/>
                  <a:pt x="6259562" y="5653317"/>
                  <a:pt x="6271507" y="5659290"/>
                </a:cubicBezTo>
                <a:cubicBezTo>
                  <a:pt x="6277480" y="5659290"/>
                  <a:pt x="6280466" y="5662276"/>
                  <a:pt x="6280466" y="5668249"/>
                </a:cubicBezTo>
                <a:lnTo>
                  <a:pt x="6280466" y="5677209"/>
                </a:lnTo>
                <a:cubicBezTo>
                  <a:pt x="6274493" y="5677209"/>
                  <a:pt x="6268522" y="5680195"/>
                  <a:pt x="6262547" y="5686168"/>
                </a:cubicBezTo>
                <a:cubicBezTo>
                  <a:pt x="6256574" y="5692141"/>
                  <a:pt x="6247616" y="5692141"/>
                  <a:pt x="6235670" y="5686168"/>
                </a:cubicBezTo>
                <a:cubicBezTo>
                  <a:pt x="6235670" y="5686168"/>
                  <a:pt x="6237164" y="5684675"/>
                  <a:pt x="6240150" y="5681688"/>
                </a:cubicBezTo>
                <a:cubicBezTo>
                  <a:pt x="6243136" y="5678702"/>
                  <a:pt x="6241642" y="5669743"/>
                  <a:pt x="6235670" y="5654810"/>
                </a:cubicBezTo>
                <a:cubicBezTo>
                  <a:pt x="6229696" y="5639878"/>
                  <a:pt x="6229696" y="5632413"/>
                  <a:pt x="6235670" y="5632413"/>
                </a:cubicBezTo>
                <a:cubicBezTo>
                  <a:pt x="6235670" y="5638386"/>
                  <a:pt x="6237164" y="5639878"/>
                  <a:pt x="6240150" y="5636891"/>
                </a:cubicBezTo>
                <a:cubicBezTo>
                  <a:pt x="6243136" y="5633906"/>
                  <a:pt x="6244630" y="5632413"/>
                  <a:pt x="6244630" y="5632413"/>
                </a:cubicBezTo>
                <a:cubicBezTo>
                  <a:pt x="6247616" y="5629426"/>
                  <a:pt x="6249856" y="5627933"/>
                  <a:pt x="6251349" y="5627933"/>
                </a:cubicBezTo>
                <a:close/>
                <a:moveTo>
                  <a:pt x="1334935" y="5625692"/>
                </a:moveTo>
                <a:cubicBezTo>
                  <a:pt x="1336428" y="5625692"/>
                  <a:pt x="1337922" y="5626440"/>
                  <a:pt x="1339415" y="5627933"/>
                </a:cubicBezTo>
                <a:cubicBezTo>
                  <a:pt x="1342401" y="5630918"/>
                  <a:pt x="1343895" y="5633906"/>
                  <a:pt x="1343895" y="5636891"/>
                </a:cubicBezTo>
                <a:cubicBezTo>
                  <a:pt x="1343895" y="5639878"/>
                  <a:pt x="1340908" y="5641371"/>
                  <a:pt x="1334935" y="5641371"/>
                </a:cubicBezTo>
                <a:lnTo>
                  <a:pt x="1325976" y="5632413"/>
                </a:lnTo>
                <a:cubicBezTo>
                  <a:pt x="1325976" y="5632413"/>
                  <a:pt x="1327469" y="5630918"/>
                  <a:pt x="1330456" y="5627933"/>
                </a:cubicBezTo>
                <a:cubicBezTo>
                  <a:pt x="1331949" y="5626440"/>
                  <a:pt x="1333442" y="5625692"/>
                  <a:pt x="1334935" y="5625692"/>
                </a:cubicBezTo>
                <a:close/>
                <a:moveTo>
                  <a:pt x="6128158" y="5623453"/>
                </a:moveTo>
                <a:cubicBezTo>
                  <a:pt x="6128158" y="5623453"/>
                  <a:pt x="6131144" y="5623453"/>
                  <a:pt x="6137118" y="5623453"/>
                </a:cubicBezTo>
                <a:cubicBezTo>
                  <a:pt x="6137118" y="5623453"/>
                  <a:pt x="6137118" y="5626440"/>
                  <a:pt x="6137118" y="5632413"/>
                </a:cubicBezTo>
                <a:cubicBezTo>
                  <a:pt x="6131144" y="5632413"/>
                  <a:pt x="6128158" y="5632413"/>
                  <a:pt x="6128158" y="5632413"/>
                </a:cubicBezTo>
                <a:cubicBezTo>
                  <a:pt x="6128158" y="5626440"/>
                  <a:pt x="6128158" y="5623453"/>
                  <a:pt x="6128158" y="5623453"/>
                </a:cubicBezTo>
                <a:close/>
                <a:moveTo>
                  <a:pt x="1540998" y="5623453"/>
                </a:moveTo>
                <a:cubicBezTo>
                  <a:pt x="1540998" y="5623453"/>
                  <a:pt x="1542492" y="5624947"/>
                  <a:pt x="1545478" y="5627933"/>
                </a:cubicBezTo>
                <a:cubicBezTo>
                  <a:pt x="1548465" y="5630918"/>
                  <a:pt x="1549958" y="5632413"/>
                  <a:pt x="1549958" y="5632413"/>
                </a:cubicBezTo>
                <a:cubicBezTo>
                  <a:pt x="1549958" y="5626440"/>
                  <a:pt x="1549958" y="5623453"/>
                  <a:pt x="1549958" y="5623453"/>
                </a:cubicBezTo>
                <a:cubicBezTo>
                  <a:pt x="1549958" y="5623453"/>
                  <a:pt x="1546971" y="5623453"/>
                  <a:pt x="1540998" y="5623453"/>
                </a:cubicBezTo>
                <a:close/>
                <a:moveTo>
                  <a:pt x="1446926" y="5623453"/>
                </a:moveTo>
                <a:cubicBezTo>
                  <a:pt x="1449912" y="5623453"/>
                  <a:pt x="1451406" y="5623453"/>
                  <a:pt x="1451406" y="5623453"/>
                </a:cubicBezTo>
                <a:cubicBezTo>
                  <a:pt x="1451406" y="5623453"/>
                  <a:pt x="1451406" y="5626440"/>
                  <a:pt x="1451406" y="5632413"/>
                </a:cubicBezTo>
                <a:cubicBezTo>
                  <a:pt x="1451406" y="5632413"/>
                  <a:pt x="1448419" y="5632413"/>
                  <a:pt x="1442446" y="5632413"/>
                </a:cubicBezTo>
                <a:cubicBezTo>
                  <a:pt x="1442446" y="5626440"/>
                  <a:pt x="1443941" y="5623453"/>
                  <a:pt x="1446926" y="5623453"/>
                </a:cubicBezTo>
                <a:close/>
                <a:moveTo>
                  <a:pt x="1379731" y="5623453"/>
                </a:moveTo>
                <a:lnTo>
                  <a:pt x="1406609" y="5632413"/>
                </a:lnTo>
                <a:cubicBezTo>
                  <a:pt x="1406609" y="5638386"/>
                  <a:pt x="1403623" y="5641371"/>
                  <a:pt x="1397650" y="5641371"/>
                </a:cubicBezTo>
                <a:cubicBezTo>
                  <a:pt x="1397650" y="5641371"/>
                  <a:pt x="1394664" y="5641371"/>
                  <a:pt x="1388691" y="5641371"/>
                </a:cubicBezTo>
                <a:cubicBezTo>
                  <a:pt x="1388691" y="5653317"/>
                  <a:pt x="1381225" y="5654810"/>
                  <a:pt x="1366292" y="5645851"/>
                </a:cubicBezTo>
                <a:cubicBezTo>
                  <a:pt x="1351361" y="5636891"/>
                  <a:pt x="1355839" y="5629426"/>
                  <a:pt x="1379731" y="5623453"/>
                </a:cubicBezTo>
                <a:close/>
                <a:moveTo>
                  <a:pt x="1272219" y="5623453"/>
                </a:moveTo>
                <a:cubicBezTo>
                  <a:pt x="1284165" y="5635398"/>
                  <a:pt x="1293125" y="5644358"/>
                  <a:pt x="1299098" y="5650330"/>
                </a:cubicBezTo>
                <a:lnTo>
                  <a:pt x="1272219" y="5641371"/>
                </a:lnTo>
                <a:lnTo>
                  <a:pt x="1272219" y="5632413"/>
                </a:lnTo>
                <a:cubicBezTo>
                  <a:pt x="1266247" y="5632413"/>
                  <a:pt x="1263261" y="5635398"/>
                  <a:pt x="1263261" y="5641371"/>
                </a:cubicBezTo>
                <a:cubicBezTo>
                  <a:pt x="1263261" y="5641371"/>
                  <a:pt x="1260275" y="5641371"/>
                  <a:pt x="1254302" y="5641371"/>
                </a:cubicBezTo>
                <a:cubicBezTo>
                  <a:pt x="1254302" y="5641371"/>
                  <a:pt x="1254302" y="5638386"/>
                  <a:pt x="1254302" y="5632413"/>
                </a:cubicBezTo>
                <a:cubicBezTo>
                  <a:pt x="1254302" y="5626440"/>
                  <a:pt x="1260275" y="5623453"/>
                  <a:pt x="1272219" y="5623453"/>
                </a:cubicBezTo>
                <a:close/>
                <a:moveTo>
                  <a:pt x="5913134" y="5614494"/>
                </a:moveTo>
                <a:cubicBezTo>
                  <a:pt x="5907162" y="5620467"/>
                  <a:pt x="5904176" y="5624947"/>
                  <a:pt x="5904176" y="5627933"/>
                </a:cubicBezTo>
                <a:cubicBezTo>
                  <a:pt x="5904176" y="5630918"/>
                  <a:pt x="5907162" y="5632413"/>
                  <a:pt x="5913134" y="5632413"/>
                </a:cubicBezTo>
                <a:lnTo>
                  <a:pt x="5922094" y="5623453"/>
                </a:lnTo>
                <a:close/>
                <a:moveTo>
                  <a:pt x="6469730" y="5599934"/>
                </a:moveTo>
                <a:cubicBezTo>
                  <a:pt x="6471971" y="5600682"/>
                  <a:pt x="6474584" y="5602548"/>
                  <a:pt x="6477570" y="5605534"/>
                </a:cubicBezTo>
                <a:lnTo>
                  <a:pt x="6468612" y="5623453"/>
                </a:lnTo>
                <a:cubicBezTo>
                  <a:pt x="6462638" y="5617480"/>
                  <a:pt x="6459652" y="5614494"/>
                  <a:pt x="6459652" y="5614494"/>
                </a:cubicBezTo>
                <a:cubicBezTo>
                  <a:pt x="6459652" y="5608521"/>
                  <a:pt x="6461146" y="5604041"/>
                  <a:pt x="6464132" y="5601055"/>
                </a:cubicBezTo>
                <a:cubicBezTo>
                  <a:pt x="6465624" y="5599562"/>
                  <a:pt x="6467491" y="5599188"/>
                  <a:pt x="6469730" y="5599934"/>
                </a:cubicBezTo>
                <a:close/>
                <a:moveTo>
                  <a:pt x="6226711" y="5587615"/>
                </a:moveTo>
                <a:cubicBezTo>
                  <a:pt x="6232684" y="5587615"/>
                  <a:pt x="6235670" y="5587615"/>
                  <a:pt x="6235670" y="5587615"/>
                </a:cubicBezTo>
                <a:cubicBezTo>
                  <a:pt x="6241642" y="5593589"/>
                  <a:pt x="6241642" y="5596575"/>
                  <a:pt x="6235670" y="5596575"/>
                </a:cubicBezTo>
                <a:cubicBezTo>
                  <a:pt x="6229696" y="5596575"/>
                  <a:pt x="6226711" y="5593589"/>
                  <a:pt x="6226711" y="5587615"/>
                </a:cubicBezTo>
                <a:close/>
                <a:moveTo>
                  <a:pt x="6172954" y="5587615"/>
                </a:moveTo>
                <a:cubicBezTo>
                  <a:pt x="6178928" y="5587615"/>
                  <a:pt x="6181914" y="5590602"/>
                  <a:pt x="6181914" y="5596575"/>
                </a:cubicBezTo>
                <a:lnTo>
                  <a:pt x="6172954" y="5596575"/>
                </a:lnTo>
                <a:close/>
                <a:moveTo>
                  <a:pt x="6110239" y="5587615"/>
                </a:moveTo>
                <a:lnTo>
                  <a:pt x="6101280" y="5596575"/>
                </a:lnTo>
                <a:lnTo>
                  <a:pt x="6110239" y="5596575"/>
                </a:lnTo>
                <a:cubicBezTo>
                  <a:pt x="6116213" y="5590602"/>
                  <a:pt x="6116213" y="5587615"/>
                  <a:pt x="6110239" y="5587615"/>
                </a:cubicBezTo>
                <a:close/>
                <a:moveTo>
                  <a:pt x="1139623" y="5585823"/>
                </a:moveTo>
                <a:lnTo>
                  <a:pt x="1143532" y="5586801"/>
                </a:lnTo>
                <a:lnTo>
                  <a:pt x="1142310" y="5587615"/>
                </a:lnTo>
                <a:close/>
                <a:moveTo>
                  <a:pt x="6320782" y="5584256"/>
                </a:moveTo>
                <a:cubicBezTo>
                  <a:pt x="6323770" y="5585002"/>
                  <a:pt x="6325262" y="5587615"/>
                  <a:pt x="6325262" y="5592095"/>
                </a:cubicBezTo>
                <a:cubicBezTo>
                  <a:pt x="6325262" y="5601055"/>
                  <a:pt x="6322276" y="5605534"/>
                  <a:pt x="6316304" y="5605534"/>
                </a:cubicBezTo>
                <a:lnTo>
                  <a:pt x="6298385" y="5596575"/>
                </a:lnTo>
                <a:cubicBezTo>
                  <a:pt x="6298385" y="5590602"/>
                  <a:pt x="6301370" y="5587615"/>
                  <a:pt x="6307344" y="5587615"/>
                </a:cubicBezTo>
                <a:cubicBezTo>
                  <a:pt x="6313316" y="5584629"/>
                  <a:pt x="6317796" y="5583509"/>
                  <a:pt x="6320782" y="5584256"/>
                </a:cubicBezTo>
                <a:close/>
                <a:moveTo>
                  <a:pt x="1128871" y="5578656"/>
                </a:moveTo>
                <a:lnTo>
                  <a:pt x="1139623" y="5585823"/>
                </a:lnTo>
                <a:lnTo>
                  <a:pt x="1137830" y="5585376"/>
                </a:lnTo>
                <a:cubicBezTo>
                  <a:pt x="1134844" y="5583883"/>
                  <a:pt x="1131857" y="5581643"/>
                  <a:pt x="1128871" y="5578656"/>
                </a:cubicBezTo>
                <a:close/>
                <a:moveTo>
                  <a:pt x="6226711" y="5560737"/>
                </a:moveTo>
                <a:lnTo>
                  <a:pt x="6217751" y="5569697"/>
                </a:lnTo>
                <a:cubicBezTo>
                  <a:pt x="6211778" y="5575670"/>
                  <a:pt x="6205806" y="5578656"/>
                  <a:pt x="6199832" y="5578656"/>
                </a:cubicBezTo>
                <a:lnTo>
                  <a:pt x="6199832" y="5569697"/>
                </a:lnTo>
                <a:close/>
                <a:moveTo>
                  <a:pt x="6083362" y="5560737"/>
                </a:moveTo>
                <a:cubicBezTo>
                  <a:pt x="6083362" y="5560737"/>
                  <a:pt x="6083362" y="5563724"/>
                  <a:pt x="6083362" y="5569697"/>
                </a:cubicBezTo>
                <a:cubicBezTo>
                  <a:pt x="6089336" y="5569697"/>
                  <a:pt x="6092322" y="5566711"/>
                  <a:pt x="6092322" y="5560737"/>
                </a:cubicBezTo>
                <a:cubicBezTo>
                  <a:pt x="6086348" y="5560737"/>
                  <a:pt x="6083362" y="5560737"/>
                  <a:pt x="6083362" y="5560737"/>
                </a:cubicBezTo>
                <a:close/>
                <a:moveTo>
                  <a:pt x="5913134" y="5560737"/>
                </a:moveTo>
                <a:lnTo>
                  <a:pt x="5895217" y="5569697"/>
                </a:lnTo>
                <a:lnTo>
                  <a:pt x="5913134" y="5569697"/>
                </a:lnTo>
                <a:lnTo>
                  <a:pt x="5931054" y="5560737"/>
                </a:lnTo>
                <a:close/>
                <a:moveTo>
                  <a:pt x="6385738" y="5555138"/>
                </a:moveTo>
                <a:cubicBezTo>
                  <a:pt x="6387232" y="5554391"/>
                  <a:pt x="6387978" y="5554766"/>
                  <a:pt x="6387978" y="5556259"/>
                </a:cubicBezTo>
                <a:cubicBezTo>
                  <a:pt x="6387978" y="5559244"/>
                  <a:pt x="6387978" y="5563724"/>
                  <a:pt x="6387978" y="5569697"/>
                </a:cubicBezTo>
                <a:cubicBezTo>
                  <a:pt x="6382005" y="5575670"/>
                  <a:pt x="6376033" y="5575670"/>
                  <a:pt x="6370059" y="5569697"/>
                </a:cubicBezTo>
                <a:lnTo>
                  <a:pt x="6379019" y="5560737"/>
                </a:lnTo>
                <a:cubicBezTo>
                  <a:pt x="6382005" y="5557751"/>
                  <a:pt x="6384246" y="5555885"/>
                  <a:pt x="6385738" y="5555138"/>
                </a:cubicBezTo>
                <a:close/>
                <a:moveTo>
                  <a:pt x="6302865" y="5551779"/>
                </a:moveTo>
                <a:cubicBezTo>
                  <a:pt x="6305850" y="5551779"/>
                  <a:pt x="6310330" y="5554766"/>
                  <a:pt x="6316304" y="5560737"/>
                </a:cubicBezTo>
                <a:cubicBezTo>
                  <a:pt x="6328248" y="5566711"/>
                  <a:pt x="6328248" y="5572683"/>
                  <a:pt x="6316304" y="5578656"/>
                </a:cubicBezTo>
                <a:cubicBezTo>
                  <a:pt x="6304358" y="5584629"/>
                  <a:pt x="6295399" y="5584629"/>
                  <a:pt x="6289426" y="5578656"/>
                </a:cubicBezTo>
                <a:cubicBezTo>
                  <a:pt x="6289426" y="5572683"/>
                  <a:pt x="6292412" y="5566711"/>
                  <a:pt x="6298385" y="5560737"/>
                </a:cubicBezTo>
                <a:cubicBezTo>
                  <a:pt x="6298385" y="5554766"/>
                  <a:pt x="6299879" y="5551779"/>
                  <a:pt x="6302865" y="5551779"/>
                </a:cubicBezTo>
                <a:close/>
                <a:moveTo>
                  <a:pt x="6262547" y="5551779"/>
                </a:moveTo>
                <a:lnTo>
                  <a:pt x="6271507" y="5569697"/>
                </a:lnTo>
                <a:lnTo>
                  <a:pt x="6253588" y="5578656"/>
                </a:lnTo>
                <a:lnTo>
                  <a:pt x="6244630" y="5569697"/>
                </a:lnTo>
                <a:cubicBezTo>
                  <a:pt x="6238656" y="5563724"/>
                  <a:pt x="6240150" y="5560737"/>
                  <a:pt x="6249108" y="5560737"/>
                </a:cubicBezTo>
                <a:cubicBezTo>
                  <a:pt x="6258068" y="5560737"/>
                  <a:pt x="6262547" y="5557751"/>
                  <a:pt x="6262547" y="5551779"/>
                </a:cubicBezTo>
                <a:close/>
                <a:moveTo>
                  <a:pt x="6119199" y="5542819"/>
                </a:moveTo>
                <a:cubicBezTo>
                  <a:pt x="6119199" y="5548793"/>
                  <a:pt x="6119199" y="5551779"/>
                  <a:pt x="6119199" y="5551779"/>
                </a:cubicBezTo>
                <a:cubicBezTo>
                  <a:pt x="6119199" y="5551779"/>
                  <a:pt x="6122185" y="5548793"/>
                  <a:pt x="6128158" y="5542819"/>
                </a:cubicBezTo>
                <a:close/>
                <a:moveTo>
                  <a:pt x="1415569" y="5533860"/>
                </a:moveTo>
                <a:lnTo>
                  <a:pt x="1397650" y="5542819"/>
                </a:lnTo>
                <a:cubicBezTo>
                  <a:pt x="1397650" y="5548793"/>
                  <a:pt x="1400637" y="5551779"/>
                  <a:pt x="1406609" y="5551779"/>
                </a:cubicBezTo>
                <a:cubicBezTo>
                  <a:pt x="1412583" y="5551779"/>
                  <a:pt x="1417062" y="5550286"/>
                  <a:pt x="1420049" y="5547299"/>
                </a:cubicBezTo>
                <a:cubicBezTo>
                  <a:pt x="1423035" y="5544313"/>
                  <a:pt x="1421542" y="5539833"/>
                  <a:pt x="1415569" y="5533860"/>
                </a:cubicBezTo>
                <a:close/>
                <a:moveTo>
                  <a:pt x="1299098" y="5524901"/>
                </a:moveTo>
                <a:cubicBezTo>
                  <a:pt x="1299098" y="5524901"/>
                  <a:pt x="1299098" y="5527887"/>
                  <a:pt x="1299098" y="5533860"/>
                </a:cubicBezTo>
                <a:lnTo>
                  <a:pt x="1308057" y="5533860"/>
                </a:lnTo>
                <a:close/>
                <a:moveTo>
                  <a:pt x="1540159" y="5510062"/>
                </a:moveTo>
                <a:cubicBezTo>
                  <a:pt x="1536239" y="5509502"/>
                  <a:pt x="1536519" y="5511462"/>
                  <a:pt x="1540998" y="5515941"/>
                </a:cubicBezTo>
                <a:lnTo>
                  <a:pt x="1558918" y="5515941"/>
                </a:lnTo>
                <a:cubicBezTo>
                  <a:pt x="1558918" y="5515941"/>
                  <a:pt x="1554438" y="5514448"/>
                  <a:pt x="1545478" y="5511462"/>
                </a:cubicBezTo>
                <a:cubicBezTo>
                  <a:pt x="1543239" y="5510714"/>
                  <a:pt x="1541465" y="5510248"/>
                  <a:pt x="1540159" y="5510062"/>
                </a:cubicBezTo>
                <a:close/>
                <a:moveTo>
                  <a:pt x="1095274" y="5509221"/>
                </a:moveTo>
                <a:cubicBezTo>
                  <a:pt x="1096767" y="5509221"/>
                  <a:pt x="1099007" y="5509968"/>
                  <a:pt x="1101994" y="5511462"/>
                </a:cubicBezTo>
                <a:cubicBezTo>
                  <a:pt x="1107967" y="5514448"/>
                  <a:pt x="1110953" y="5518928"/>
                  <a:pt x="1110953" y="5524901"/>
                </a:cubicBezTo>
                <a:cubicBezTo>
                  <a:pt x="1110953" y="5524901"/>
                  <a:pt x="1107967" y="5523408"/>
                  <a:pt x="1101994" y="5520421"/>
                </a:cubicBezTo>
                <a:cubicBezTo>
                  <a:pt x="1096021" y="5517435"/>
                  <a:pt x="1093034" y="5514448"/>
                  <a:pt x="1093034" y="5511462"/>
                </a:cubicBezTo>
                <a:cubicBezTo>
                  <a:pt x="1093034" y="5509968"/>
                  <a:pt x="1093780" y="5509221"/>
                  <a:pt x="1095274" y="5509221"/>
                </a:cubicBezTo>
                <a:close/>
                <a:moveTo>
                  <a:pt x="6092322" y="5506982"/>
                </a:moveTo>
                <a:lnTo>
                  <a:pt x="6074402" y="5515941"/>
                </a:lnTo>
                <a:cubicBezTo>
                  <a:pt x="6080376" y="5515941"/>
                  <a:pt x="6086348" y="5515941"/>
                  <a:pt x="6092322" y="5515941"/>
                </a:cubicBezTo>
                <a:close/>
                <a:moveTo>
                  <a:pt x="6020646" y="5506982"/>
                </a:moveTo>
                <a:cubicBezTo>
                  <a:pt x="6020646" y="5506982"/>
                  <a:pt x="6020646" y="5509968"/>
                  <a:pt x="6020646" y="5515941"/>
                </a:cubicBezTo>
                <a:cubicBezTo>
                  <a:pt x="6020646" y="5515941"/>
                  <a:pt x="6022140" y="5515941"/>
                  <a:pt x="6025126" y="5515941"/>
                </a:cubicBezTo>
                <a:cubicBezTo>
                  <a:pt x="6028112" y="5515941"/>
                  <a:pt x="6029606" y="5515941"/>
                  <a:pt x="6029606" y="5515941"/>
                </a:cubicBezTo>
                <a:cubicBezTo>
                  <a:pt x="6029606" y="5509968"/>
                  <a:pt x="6026620" y="5506982"/>
                  <a:pt x="6020646" y="5506982"/>
                </a:cubicBezTo>
                <a:close/>
                <a:moveTo>
                  <a:pt x="6343182" y="5498022"/>
                </a:moveTo>
                <a:lnTo>
                  <a:pt x="6343182" y="5515941"/>
                </a:lnTo>
                <a:cubicBezTo>
                  <a:pt x="6343182" y="5515941"/>
                  <a:pt x="6343182" y="5517435"/>
                  <a:pt x="6343182" y="5520421"/>
                </a:cubicBezTo>
                <a:cubicBezTo>
                  <a:pt x="6343182" y="5523408"/>
                  <a:pt x="6343182" y="5527887"/>
                  <a:pt x="6343182" y="5533860"/>
                </a:cubicBezTo>
                <a:cubicBezTo>
                  <a:pt x="6337208" y="5533860"/>
                  <a:pt x="6334222" y="5532367"/>
                  <a:pt x="6334222" y="5529380"/>
                </a:cubicBezTo>
                <a:cubicBezTo>
                  <a:pt x="6334222" y="5526394"/>
                  <a:pt x="6331236" y="5524901"/>
                  <a:pt x="6325262" y="5524901"/>
                </a:cubicBezTo>
                <a:cubicBezTo>
                  <a:pt x="6319290" y="5506982"/>
                  <a:pt x="6325262" y="5498022"/>
                  <a:pt x="6343182" y="5498022"/>
                </a:cubicBezTo>
                <a:close/>
                <a:moveTo>
                  <a:pt x="6199832" y="5480104"/>
                </a:moveTo>
                <a:cubicBezTo>
                  <a:pt x="6199832" y="5486077"/>
                  <a:pt x="6201326" y="5489063"/>
                  <a:pt x="6204312" y="5489063"/>
                </a:cubicBezTo>
                <a:cubicBezTo>
                  <a:pt x="6207298" y="5489063"/>
                  <a:pt x="6208792" y="5489063"/>
                  <a:pt x="6208792" y="5489063"/>
                </a:cubicBezTo>
                <a:cubicBezTo>
                  <a:pt x="6202819" y="5483090"/>
                  <a:pt x="6199832" y="5480104"/>
                  <a:pt x="6199832" y="5480104"/>
                </a:cubicBezTo>
                <a:close/>
                <a:moveTo>
                  <a:pt x="6137118" y="5480104"/>
                </a:moveTo>
                <a:cubicBezTo>
                  <a:pt x="6131144" y="5486077"/>
                  <a:pt x="6125172" y="5487570"/>
                  <a:pt x="6119199" y="5484583"/>
                </a:cubicBezTo>
                <a:cubicBezTo>
                  <a:pt x="6113226" y="5481597"/>
                  <a:pt x="6110239" y="5483090"/>
                  <a:pt x="6110239" y="5489063"/>
                </a:cubicBezTo>
                <a:lnTo>
                  <a:pt x="6137118" y="5489063"/>
                </a:lnTo>
                <a:close/>
                <a:moveTo>
                  <a:pt x="1343895" y="5480104"/>
                </a:moveTo>
                <a:lnTo>
                  <a:pt x="1352854" y="5489063"/>
                </a:lnTo>
                <a:lnTo>
                  <a:pt x="1343895" y="5489063"/>
                </a:lnTo>
                <a:cubicBezTo>
                  <a:pt x="1337922" y="5483090"/>
                  <a:pt x="1337922" y="5480104"/>
                  <a:pt x="1343895" y="5480104"/>
                </a:cubicBezTo>
                <a:close/>
                <a:moveTo>
                  <a:pt x="1272219" y="5480104"/>
                </a:moveTo>
                <a:lnTo>
                  <a:pt x="1299098" y="5489063"/>
                </a:lnTo>
                <a:lnTo>
                  <a:pt x="1272219" y="5489063"/>
                </a:lnTo>
                <a:close/>
                <a:moveTo>
                  <a:pt x="6163996" y="5471144"/>
                </a:moveTo>
                <a:cubicBezTo>
                  <a:pt x="6163996" y="5471144"/>
                  <a:pt x="6162502" y="5472639"/>
                  <a:pt x="6159516" y="5475624"/>
                </a:cubicBezTo>
                <a:cubicBezTo>
                  <a:pt x="6156530" y="5478612"/>
                  <a:pt x="6155036" y="5480104"/>
                  <a:pt x="6155036" y="5480104"/>
                </a:cubicBezTo>
                <a:cubicBezTo>
                  <a:pt x="6155036" y="5486077"/>
                  <a:pt x="6158022" y="5489063"/>
                  <a:pt x="6163996" y="5489063"/>
                </a:cubicBezTo>
                <a:lnTo>
                  <a:pt x="6163996" y="5480104"/>
                </a:lnTo>
                <a:cubicBezTo>
                  <a:pt x="6163996" y="5474132"/>
                  <a:pt x="6163996" y="5471144"/>
                  <a:pt x="6163996" y="5471144"/>
                </a:cubicBezTo>
                <a:close/>
                <a:moveTo>
                  <a:pt x="6101280" y="5471144"/>
                </a:moveTo>
                <a:cubicBezTo>
                  <a:pt x="6101280" y="5477119"/>
                  <a:pt x="6104266" y="5480104"/>
                  <a:pt x="6110239" y="5480104"/>
                </a:cubicBezTo>
                <a:cubicBezTo>
                  <a:pt x="6116213" y="5480104"/>
                  <a:pt x="6119199" y="5477119"/>
                  <a:pt x="6119199" y="5471144"/>
                </a:cubicBezTo>
                <a:cubicBezTo>
                  <a:pt x="6113226" y="5471144"/>
                  <a:pt x="6110239" y="5471144"/>
                  <a:pt x="6110239" y="5471144"/>
                </a:cubicBezTo>
                <a:cubicBezTo>
                  <a:pt x="6110239" y="5471144"/>
                  <a:pt x="6107253" y="5471144"/>
                  <a:pt x="6101280" y="5471144"/>
                </a:cubicBezTo>
                <a:close/>
                <a:moveTo>
                  <a:pt x="1594755" y="5471144"/>
                </a:moveTo>
                <a:cubicBezTo>
                  <a:pt x="1588782" y="5471144"/>
                  <a:pt x="1588782" y="5474132"/>
                  <a:pt x="1594755" y="5480104"/>
                </a:cubicBezTo>
                <a:lnTo>
                  <a:pt x="1603713" y="5480104"/>
                </a:lnTo>
                <a:cubicBezTo>
                  <a:pt x="1603713" y="5474132"/>
                  <a:pt x="1600728" y="5471144"/>
                  <a:pt x="1594755" y="5471144"/>
                </a:cubicBezTo>
                <a:close/>
                <a:moveTo>
                  <a:pt x="1503761" y="5465825"/>
                </a:moveTo>
                <a:cubicBezTo>
                  <a:pt x="1502455" y="5465639"/>
                  <a:pt x="1501428" y="5465918"/>
                  <a:pt x="1500682" y="5466664"/>
                </a:cubicBezTo>
                <a:cubicBezTo>
                  <a:pt x="1497696" y="5469652"/>
                  <a:pt x="1499189" y="5474132"/>
                  <a:pt x="1505162" y="5480104"/>
                </a:cubicBezTo>
                <a:cubicBezTo>
                  <a:pt x="1511135" y="5486077"/>
                  <a:pt x="1517108" y="5489063"/>
                  <a:pt x="1523081" y="5489063"/>
                </a:cubicBezTo>
                <a:lnTo>
                  <a:pt x="1523081" y="5480104"/>
                </a:lnTo>
                <a:cubicBezTo>
                  <a:pt x="1514122" y="5471144"/>
                  <a:pt x="1507682" y="5466385"/>
                  <a:pt x="1503761" y="5465825"/>
                </a:cubicBezTo>
                <a:close/>
                <a:moveTo>
                  <a:pt x="6316304" y="5462186"/>
                </a:moveTo>
                <a:cubicBezTo>
                  <a:pt x="6322276" y="5462186"/>
                  <a:pt x="6325262" y="5465172"/>
                  <a:pt x="6325262" y="5471144"/>
                </a:cubicBezTo>
                <a:cubicBezTo>
                  <a:pt x="6325262" y="5477119"/>
                  <a:pt x="6323770" y="5480104"/>
                  <a:pt x="6320782" y="5480104"/>
                </a:cubicBezTo>
                <a:cubicBezTo>
                  <a:pt x="6317796" y="5480104"/>
                  <a:pt x="6313318" y="5477119"/>
                  <a:pt x="6307344" y="5471144"/>
                </a:cubicBezTo>
                <a:cubicBezTo>
                  <a:pt x="6301370" y="5465172"/>
                  <a:pt x="6304358" y="5462186"/>
                  <a:pt x="6316304" y="5462186"/>
                </a:cubicBezTo>
                <a:close/>
                <a:moveTo>
                  <a:pt x="1451406" y="5462186"/>
                </a:moveTo>
                <a:cubicBezTo>
                  <a:pt x="1451406" y="5468159"/>
                  <a:pt x="1454392" y="5471144"/>
                  <a:pt x="1460365" y="5471144"/>
                </a:cubicBezTo>
                <a:cubicBezTo>
                  <a:pt x="1460365" y="5471144"/>
                  <a:pt x="1463351" y="5468159"/>
                  <a:pt x="1469324" y="5462186"/>
                </a:cubicBezTo>
                <a:close/>
                <a:moveTo>
                  <a:pt x="6352140" y="5453226"/>
                </a:moveTo>
                <a:cubicBezTo>
                  <a:pt x="6364086" y="5459200"/>
                  <a:pt x="6367073" y="5465172"/>
                  <a:pt x="6361100" y="5471144"/>
                </a:cubicBezTo>
                <a:lnTo>
                  <a:pt x="6343182" y="5462186"/>
                </a:lnTo>
                <a:close/>
                <a:moveTo>
                  <a:pt x="1200545" y="5453226"/>
                </a:moveTo>
                <a:cubicBezTo>
                  <a:pt x="1206518" y="5459200"/>
                  <a:pt x="1209504" y="5462186"/>
                  <a:pt x="1209504" y="5462186"/>
                </a:cubicBezTo>
                <a:cubicBezTo>
                  <a:pt x="1209504" y="5462186"/>
                  <a:pt x="1209504" y="5459200"/>
                  <a:pt x="1209504" y="5453226"/>
                </a:cubicBezTo>
                <a:close/>
                <a:moveTo>
                  <a:pt x="1093034" y="5453226"/>
                </a:moveTo>
                <a:cubicBezTo>
                  <a:pt x="1099007" y="5453226"/>
                  <a:pt x="1101994" y="5456213"/>
                  <a:pt x="1101994" y="5462186"/>
                </a:cubicBezTo>
                <a:cubicBezTo>
                  <a:pt x="1101994" y="5468159"/>
                  <a:pt x="1103487" y="5471144"/>
                  <a:pt x="1106473" y="5471144"/>
                </a:cubicBezTo>
                <a:cubicBezTo>
                  <a:pt x="1109460" y="5471144"/>
                  <a:pt x="1110953" y="5471144"/>
                  <a:pt x="1110953" y="5471144"/>
                </a:cubicBezTo>
                <a:lnTo>
                  <a:pt x="1110953" y="5489063"/>
                </a:lnTo>
                <a:lnTo>
                  <a:pt x="1101994" y="5480104"/>
                </a:lnTo>
                <a:lnTo>
                  <a:pt x="1093034" y="5471144"/>
                </a:lnTo>
                <a:close/>
                <a:moveTo>
                  <a:pt x="1505162" y="5444267"/>
                </a:moveTo>
                <a:lnTo>
                  <a:pt x="1487243" y="5453226"/>
                </a:lnTo>
                <a:cubicBezTo>
                  <a:pt x="1487243" y="5453226"/>
                  <a:pt x="1491723" y="5451733"/>
                  <a:pt x="1500682" y="5448747"/>
                </a:cubicBezTo>
                <a:cubicBezTo>
                  <a:pt x="1509642" y="5445761"/>
                  <a:pt x="1515613" y="5448747"/>
                  <a:pt x="1518601" y="5457706"/>
                </a:cubicBezTo>
                <a:cubicBezTo>
                  <a:pt x="1521588" y="5466664"/>
                  <a:pt x="1524573" y="5471144"/>
                  <a:pt x="1527561" y="5471144"/>
                </a:cubicBezTo>
                <a:cubicBezTo>
                  <a:pt x="1530546" y="5471144"/>
                  <a:pt x="1529053" y="5468159"/>
                  <a:pt x="1523081" y="5462186"/>
                </a:cubicBezTo>
                <a:cubicBezTo>
                  <a:pt x="1523081" y="5456213"/>
                  <a:pt x="1523081" y="5451733"/>
                  <a:pt x="1523081" y="5448747"/>
                </a:cubicBezTo>
                <a:cubicBezTo>
                  <a:pt x="1523081" y="5445761"/>
                  <a:pt x="1523081" y="5444267"/>
                  <a:pt x="1523081" y="5444267"/>
                </a:cubicBezTo>
                <a:cubicBezTo>
                  <a:pt x="1523081" y="5444267"/>
                  <a:pt x="1517108" y="5444267"/>
                  <a:pt x="1505162" y="5444267"/>
                </a:cubicBezTo>
                <a:close/>
                <a:moveTo>
                  <a:pt x="6361100" y="5426348"/>
                </a:moveTo>
                <a:lnTo>
                  <a:pt x="6370059" y="5435308"/>
                </a:lnTo>
                <a:cubicBezTo>
                  <a:pt x="6370059" y="5435308"/>
                  <a:pt x="6368566" y="5436801"/>
                  <a:pt x="6365580" y="5439787"/>
                </a:cubicBezTo>
                <a:cubicBezTo>
                  <a:pt x="6362593" y="5442774"/>
                  <a:pt x="6361100" y="5444267"/>
                  <a:pt x="6361100" y="5444267"/>
                </a:cubicBezTo>
                <a:cubicBezTo>
                  <a:pt x="6355126" y="5444267"/>
                  <a:pt x="6352140" y="5441281"/>
                  <a:pt x="6352140" y="5435308"/>
                </a:cubicBezTo>
                <a:cubicBezTo>
                  <a:pt x="6352140" y="5435308"/>
                  <a:pt x="6353634" y="5433815"/>
                  <a:pt x="6356620" y="5430828"/>
                </a:cubicBezTo>
                <a:cubicBezTo>
                  <a:pt x="6359606" y="5427842"/>
                  <a:pt x="6361100" y="5426348"/>
                  <a:pt x="6361100" y="5426348"/>
                </a:cubicBezTo>
                <a:close/>
                <a:moveTo>
                  <a:pt x="6208792" y="5426348"/>
                </a:moveTo>
                <a:cubicBezTo>
                  <a:pt x="6214765" y="5426348"/>
                  <a:pt x="6217751" y="5426348"/>
                  <a:pt x="6217751" y="5426348"/>
                </a:cubicBezTo>
                <a:cubicBezTo>
                  <a:pt x="6211778" y="5432321"/>
                  <a:pt x="6208792" y="5435308"/>
                  <a:pt x="6208792" y="5435308"/>
                </a:cubicBezTo>
                <a:cubicBezTo>
                  <a:pt x="6208792" y="5435308"/>
                  <a:pt x="6208792" y="5432321"/>
                  <a:pt x="6208792" y="5426348"/>
                </a:cubicBezTo>
                <a:close/>
                <a:moveTo>
                  <a:pt x="1173668" y="5426348"/>
                </a:moveTo>
                <a:cubicBezTo>
                  <a:pt x="1173668" y="5426348"/>
                  <a:pt x="1176654" y="5429335"/>
                  <a:pt x="1182627" y="5435308"/>
                </a:cubicBezTo>
                <a:lnTo>
                  <a:pt x="1182627" y="5426348"/>
                </a:lnTo>
                <a:close/>
                <a:moveTo>
                  <a:pt x="1075115" y="5426348"/>
                </a:moveTo>
                <a:cubicBezTo>
                  <a:pt x="1075115" y="5432321"/>
                  <a:pt x="1075115" y="5435308"/>
                  <a:pt x="1075115" y="5435308"/>
                </a:cubicBezTo>
                <a:cubicBezTo>
                  <a:pt x="1075115" y="5435308"/>
                  <a:pt x="1075115" y="5438294"/>
                  <a:pt x="1075115" y="5444267"/>
                </a:cubicBezTo>
                <a:cubicBezTo>
                  <a:pt x="1069142" y="5444267"/>
                  <a:pt x="1066156" y="5441281"/>
                  <a:pt x="1066156" y="5435308"/>
                </a:cubicBezTo>
                <a:close/>
                <a:moveTo>
                  <a:pt x="6412616" y="5423549"/>
                </a:moveTo>
                <a:cubicBezTo>
                  <a:pt x="6415603" y="5423922"/>
                  <a:pt x="6419336" y="5424855"/>
                  <a:pt x="6423816" y="5426348"/>
                </a:cubicBezTo>
                <a:lnTo>
                  <a:pt x="6423816" y="5444267"/>
                </a:lnTo>
                <a:cubicBezTo>
                  <a:pt x="6405896" y="5462186"/>
                  <a:pt x="6396936" y="5465172"/>
                  <a:pt x="6396936" y="5453226"/>
                </a:cubicBezTo>
                <a:cubicBezTo>
                  <a:pt x="6396936" y="5453226"/>
                  <a:pt x="6396936" y="5450240"/>
                  <a:pt x="6396936" y="5444267"/>
                </a:cubicBezTo>
                <a:lnTo>
                  <a:pt x="6405896" y="5435308"/>
                </a:lnTo>
                <a:cubicBezTo>
                  <a:pt x="6401416" y="5426348"/>
                  <a:pt x="6403656" y="5422429"/>
                  <a:pt x="6412616" y="5423549"/>
                </a:cubicBezTo>
                <a:close/>
                <a:moveTo>
                  <a:pt x="6172954" y="5417389"/>
                </a:moveTo>
                <a:cubicBezTo>
                  <a:pt x="6172954" y="5417389"/>
                  <a:pt x="6169968" y="5420375"/>
                  <a:pt x="6163996" y="5426348"/>
                </a:cubicBezTo>
                <a:lnTo>
                  <a:pt x="6172954" y="5426348"/>
                </a:lnTo>
                <a:cubicBezTo>
                  <a:pt x="6172954" y="5420375"/>
                  <a:pt x="6172954" y="5417389"/>
                  <a:pt x="6172954" y="5417389"/>
                </a:cubicBezTo>
                <a:close/>
                <a:moveTo>
                  <a:pt x="1272219" y="5417389"/>
                </a:moveTo>
                <a:lnTo>
                  <a:pt x="1263261" y="5426348"/>
                </a:lnTo>
                <a:cubicBezTo>
                  <a:pt x="1251315" y="5426348"/>
                  <a:pt x="1248329" y="5435308"/>
                  <a:pt x="1254302" y="5453226"/>
                </a:cubicBezTo>
                <a:lnTo>
                  <a:pt x="1263261" y="5489063"/>
                </a:lnTo>
                <a:cubicBezTo>
                  <a:pt x="1257288" y="5489063"/>
                  <a:pt x="1254302" y="5492050"/>
                  <a:pt x="1254302" y="5498022"/>
                </a:cubicBezTo>
                <a:lnTo>
                  <a:pt x="1272219" y="5515941"/>
                </a:lnTo>
                <a:cubicBezTo>
                  <a:pt x="1284165" y="5521915"/>
                  <a:pt x="1293125" y="5521915"/>
                  <a:pt x="1299098" y="5515941"/>
                </a:cubicBezTo>
                <a:cubicBezTo>
                  <a:pt x="1299098" y="5515941"/>
                  <a:pt x="1302084" y="5517435"/>
                  <a:pt x="1308057" y="5520421"/>
                </a:cubicBezTo>
                <a:cubicBezTo>
                  <a:pt x="1314030" y="5523408"/>
                  <a:pt x="1317017" y="5523408"/>
                  <a:pt x="1317017" y="5520421"/>
                </a:cubicBezTo>
                <a:cubicBezTo>
                  <a:pt x="1317017" y="5517435"/>
                  <a:pt x="1320003" y="5515941"/>
                  <a:pt x="1325976" y="5515941"/>
                </a:cubicBezTo>
                <a:cubicBezTo>
                  <a:pt x="1331949" y="5509968"/>
                  <a:pt x="1336429" y="5506982"/>
                  <a:pt x="1339415" y="5506982"/>
                </a:cubicBezTo>
                <a:cubicBezTo>
                  <a:pt x="1342401" y="5506982"/>
                  <a:pt x="1343895" y="5512955"/>
                  <a:pt x="1343895" y="5524901"/>
                </a:cubicBezTo>
                <a:cubicBezTo>
                  <a:pt x="1355839" y="5524901"/>
                  <a:pt x="1364799" y="5524901"/>
                  <a:pt x="1370772" y="5524901"/>
                </a:cubicBezTo>
                <a:cubicBezTo>
                  <a:pt x="1370772" y="5518928"/>
                  <a:pt x="1373758" y="5515941"/>
                  <a:pt x="1379731" y="5515941"/>
                </a:cubicBezTo>
                <a:cubicBezTo>
                  <a:pt x="1379731" y="5515941"/>
                  <a:pt x="1382718" y="5515941"/>
                  <a:pt x="1388691" y="5515941"/>
                </a:cubicBezTo>
                <a:cubicBezTo>
                  <a:pt x="1388691" y="5509968"/>
                  <a:pt x="1378238" y="5498022"/>
                  <a:pt x="1357334" y="5480104"/>
                </a:cubicBezTo>
                <a:cubicBezTo>
                  <a:pt x="1336429" y="5462186"/>
                  <a:pt x="1325976" y="5453226"/>
                  <a:pt x="1325976" y="5453226"/>
                </a:cubicBezTo>
                <a:lnTo>
                  <a:pt x="1325976" y="5462186"/>
                </a:lnTo>
                <a:lnTo>
                  <a:pt x="1325976" y="5480104"/>
                </a:lnTo>
                <a:cubicBezTo>
                  <a:pt x="1320003" y="5480104"/>
                  <a:pt x="1317017" y="5477119"/>
                  <a:pt x="1317017" y="5471144"/>
                </a:cubicBezTo>
                <a:cubicBezTo>
                  <a:pt x="1317017" y="5465172"/>
                  <a:pt x="1314030" y="5462186"/>
                  <a:pt x="1308057" y="5462186"/>
                </a:cubicBezTo>
                <a:cubicBezTo>
                  <a:pt x="1302084" y="5462186"/>
                  <a:pt x="1297604" y="5457706"/>
                  <a:pt x="1294618" y="5448747"/>
                </a:cubicBezTo>
                <a:cubicBezTo>
                  <a:pt x="1291631" y="5439787"/>
                  <a:pt x="1293125" y="5435308"/>
                  <a:pt x="1299098" y="5435308"/>
                </a:cubicBezTo>
                <a:lnTo>
                  <a:pt x="1299098" y="5417389"/>
                </a:lnTo>
                <a:close/>
                <a:moveTo>
                  <a:pt x="1101994" y="5417389"/>
                </a:moveTo>
                <a:cubicBezTo>
                  <a:pt x="1107967" y="5417389"/>
                  <a:pt x="1110953" y="5420375"/>
                  <a:pt x="1110953" y="5426348"/>
                </a:cubicBezTo>
                <a:cubicBezTo>
                  <a:pt x="1104980" y="5432321"/>
                  <a:pt x="1099007" y="5435308"/>
                  <a:pt x="1093034" y="5435308"/>
                </a:cubicBezTo>
                <a:cubicBezTo>
                  <a:pt x="1093034" y="5435308"/>
                  <a:pt x="1093034" y="5432321"/>
                  <a:pt x="1093034" y="5426348"/>
                </a:cubicBezTo>
                <a:cubicBezTo>
                  <a:pt x="1093034" y="5420375"/>
                  <a:pt x="1096021" y="5417389"/>
                  <a:pt x="1101994" y="5417389"/>
                </a:cubicBezTo>
                <a:close/>
                <a:moveTo>
                  <a:pt x="1088555" y="5399470"/>
                </a:moveTo>
                <a:cubicBezTo>
                  <a:pt x="1091541" y="5399470"/>
                  <a:pt x="1093034" y="5400965"/>
                  <a:pt x="1093034" y="5403950"/>
                </a:cubicBezTo>
                <a:cubicBezTo>
                  <a:pt x="1093034" y="5406936"/>
                  <a:pt x="1093034" y="5408429"/>
                  <a:pt x="1093034" y="5408429"/>
                </a:cubicBezTo>
                <a:lnTo>
                  <a:pt x="1084075" y="5408429"/>
                </a:lnTo>
                <a:cubicBezTo>
                  <a:pt x="1084075" y="5402457"/>
                  <a:pt x="1085568" y="5399470"/>
                  <a:pt x="1088555" y="5399470"/>
                </a:cubicBezTo>
                <a:close/>
                <a:moveTo>
                  <a:pt x="6261428" y="5392751"/>
                </a:moveTo>
                <a:cubicBezTo>
                  <a:pt x="6259188" y="5392751"/>
                  <a:pt x="6256576" y="5393497"/>
                  <a:pt x="6253588" y="5394990"/>
                </a:cubicBezTo>
                <a:cubicBezTo>
                  <a:pt x="6247616" y="5397977"/>
                  <a:pt x="6244630" y="5400965"/>
                  <a:pt x="6244630" y="5403950"/>
                </a:cubicBezTo>
                <a:cubicBezTo>
                  <a:pt x="6244630" y="5406936"/>
                  <a:pt x="6246122" y="5408429"/>
                  <a:pt x="6249108" y="5408429"/>
                </a:cubicBezTo>
                <a:cubicBezTo>
                  <a:pt x="6252094" y="5408429"/>
                  <a:pt x="6256574" y="5406936"/>
                  <a:pt x="6262547" y="5403950"/>
                </a:cubicBezTo>
                <a:cubicBezTo>
                  <a:pt x="6268522" y="5400965"/>
                  <a:pt x="6270013" y="5397977"/>
                  <a:pt x="6267027" y="5394990"/>
                </a:cubicBezTo>
                <a:cubicBezTo>
                  <a:pt x="6265534" y="5393497"/>
                  <a:pt x="6263668" y="5392751"/>
                  <a:pt x="6261428" y="5392751"/>
                </a:cubicBezTo>
                <a:close/>
                <a:moveTo>
                  <a:pt x="6468612" y="5390512"/>
                </a:moveTo>
                <a:cubicBezTo>
                  <a:pt x="6474585" y="5390512"/>
                  <a:pt x="6477570" y="5392005"/>
                  <a:pt x="6477570" y="5394990"/>
                </a:cubicBezTo>
                <a:cubicBezTo>
                  <a:pt x="6477570" y="5397977"/>
                  <a:pt x="6477570" y="5402457"/>
                  <a:pt x="6477570" y="5408429"/>
                </a:cubicBezTo>
                <a:cubicBezTo>
                  <a:pt x="6477570" y="5420375"/>
                  <a:pt x="6474585" y="5426348"/>
                  <a:pt x="6468612" y="5426348"/>
                </a:cubicBezTo>
                <a:cubicBezTo>
                  <a:pt x="6462638" y="5426348"/>
                  <a:pt x="6459652" y="5423362"/>
                  <a:pt x="6459652" y="5417389"/>
                </a:cubicBezTo>
                <a:lnTo>
                  <a:pt x="6468612" y="5408429"/>
                </a:lnTo>
                <a:lnTo>
                  <a:pt x="6468612" y="5399470"/>
                </a:lnTo>
                <a:cubicBezTo>
                  <a:pt x="6468612" y="5393497"/>
                  <a:pt x="6468612" y="5390512"/>
                  <a:pt x="6468612" y="5390512"/>
                </a:cubicBezTo>
                <a:close/>
                <a:moveTo>
                  <a:pt x="6414856" y="5390512"/>
                </a:moveTo>
                <a:lnTo>
                  <a:pt x="6423816" y="5399470"/>
                </a:lnTo>
                <a:cubicBezTo>
                  <a:pt x="6423816" y="5405443"/>
                  <a:pt x="6423816" y="5408429"/>
                  <a:pt x="6423816" y="5408429"/>
                </a:cubicBezTo>
                <a:cubicBezTo>
                  <a:pt x="6423816" y="5408429"/>
                  <a:pt x="6420830" y="5406936"/>
                  <a:pt x="6414856" y="5403950"/>
                </a:cubicBezTo>
                <a:cubicBezTo>
                  <a:pt x="6408882" y="5400965"/>
                  <a:pt x="6405896" y="5402457"/>
                  <a:pt x="6405896" y="5408429"/>
                </a:cubicBezTo>
                <a:lnTo>
                  <a:pt x="6387978" y="5408429"/>
                </a:lnTo>
                <a:close/>
                <a:moveTo>
                  <a:pt x="6204312" y="5390512"/>
                </a:moveTo>
                <a:cubicBezTo>
                  <a:pt x="6201326" y="5390512"/>
                  <a:pt x="6196846" y="5393497"/>
                  <a:pt x="6190873" y="5399470"/>
                </a:cubicBezTo>
                <a:lnTo>
                  <a:pt x="6190873" y="5417389"/>
                </a:lnTo>
                <a:cubicBezTo>
                  <a:pt x="6196846" y="5417389"/>
                  <a:pt x="6199832" y="5420375"/>
                  <a:pt x="6199832" y="5426348"/>
                </a:cubicBezTo>
                <a:cubicBezTo>
                  <a:pt x="6199832" y="5432321"/>
                  <a:pt x="6196846" y="5438294"/>
                  <a:pt x="6190873" y="5444267"/>
                </a:cubicBezTo>
                <a:cubicBezTo>
                  <a:pt x="6184900" y="5450240"/>
                  <a:pt x="6184900" y="5453226"/>
                  <a:pt x="6190873" y="5453226"/>
                </a:cubicBezTo>
                <a:cubicBezTo>
                  <a:pt x="6202819" y="5453226"/>
                  <a:pt x="6217751" y="5444267"/>
                  <a:pt x="6235670" y="5426348"/>
                </a:cubicBezTo>
                <a:lnTo>
                  <a:pt x="6244630" y="5417389"/>
                </a:lnTo>
                <a:lnTo>
                  <a:pt x="6226711" y="5408429"/>
                </a:lnTo>
                <a:cubicBezTo>
                  <a:pt x="6214765" y="5408429"/>
                  <a:pt x="6208792" y="5405443"/>
                  <a:pt x="6208792" y="5399470"/>
                </a:cubicBezTo>
                <a:cubicBezTo>
                  <a:pt x="6208792" y="5393497"/>
                  <a:pt x="6207298" y="5390512"/>
                  <a:pt x="6204312" y="5390512"/>
                </a:cubicBezTo>
                <a:close/>
                <a:moveTo>
                  <a:pt x="6163996" y="5390512"/>
                </a:moveTo>
                <a:lnTo>
                  <a:pt x="6163996" y="5408429"/>
                </a:lnTo>
                <a:cubicBezTo>
                  <a:pt x="6169968" y="5408429"/>
                  <a:pt x="6172954" y="5405443"/>
                  <a:pt x="6172954" y="5399470"/>
                </a:cubicBezTo>
                <a:cubicBezTo>
                  <a:pt x="6172954" y="5393497"/>
                  <a:pt x="6169968" y="5390512"/>
                  <a:pt x="6163996" y="5390512"/>
                </a:cubicBezTo>
                <a:close/>
                <a:moveTo>
                  <a:pt x="1406609" y="5390512"/>
                </a:moveTo>
                <a:cubicBezTo>
                  <a:pt x="1400637" y="5390512"/>
                  <a:pt x="1397650" y="5393497"/>
                  <a:pt x="1397650" y="5399470"/>
                </a:cubicBezTo>
                <a:lnTo>
                  <a:pt x="1406609" y="5408429"/>
                </a:lnTo>
                <a:cubicBezTo>
                  <a:pt x="1406609" y="5408429"/>
                  <a:pt x="1409596" y="5405443"/>
                  <a:pt x="1415569" y="5399470"/>
                </a:cubicBezTo>
                <a:close/>
                <a:moveTo>
                  <a:pt x="1478284" y="5381552"/>
                </a:moveTo>
                <a:cubicBezTo>
                  <a:pt x="1472311" y="5387524"/>
                  <a:pt x="1469324" y="5392005"/>
                  <a:pt x="1469324" y="5394990"/>
                </a:cubicBezTo>
                <a:cubicBezTo>
                  <a:pt x="1469324" y="5397977"/>
                  <a:pt x="1472311" y="5399470"/>
                  <a:pt x="1478284" y="5399470"/>
                </a:cubicBezTo>
                <a:cubicBezTo>
                  <a:pt x="1484257" y="5399470"/>
                  <a:pt x="1487243" y="5399470"/>
                  <a:pt x="1487243" y="5399470"/>
                </a:cubicBezTo>
                <a:cubicBezTo>
                  <a:pt x="1487243" y="5399470"/>
                  <a:pt x="1487243" y="5396485"/>
                  <a:pt x="1487243" y="5390512"/>
                </a:cubicBezTo>
                <a:cubicBezTo>
                  <a:pt x="1487243" y="5384539"/>
                  <a:pt x="1484257" y="5381552"/>
                  <a:pt x="1478284" y="5381552"/>
                </a:cubicBezTo>
                <a:close/>
                <a:moveTo>
                  <a:pt x="1451406" y="5381552"/>
                </a:moveTo>
                <a:cubicBezTo>
                  <a:pt x="1445434" y="5381552"/>
                  <a:pt x="1442446" y="5384539"/>
                  <a:pt x="1442446" y="5390512"/>
                </a:cubicBezTo>
                <a:cubicBezTo>
                  <a:pt x="1442446" y="5396485"/>
                  <a:pt x="1443941" y="5399470"/>
                  <a:pt x="1446926" y="5399470"/>
                </a:cubicBezTo>
                <a:cubicBezTo>
                  <a:pt x="1449912" y="5399470"/>
                  <a:pt x="1454392" y="5399470"/>
                  <a:pt x="1460365" y="5399470"/>
                </a:cubicBezTo>
                <a:cubicBezTo>
                  <a:pt x="1460365" y="5393497"/>
                  <a:pt x="1460365" y="5390512"/>
                  <a:pt x="1460365" y="5390512"/>
                </a:cubicBezTo>
                <a:cubicBezTo>
                  <a:pt x="1460365" y="5390512"/>
                  <a:pt x="1457379" y="5387524"/>
                  <a:pt x="1451406" y="5381552"/>
                </a:cubicBezTo>
                <a:close/>
                <a:moveTo>
                  <a:pt x="6813544" y="5377072"/>
                </a:moveTo>
                <a:cubicBezTo>
                  <a:pt x="6816530" y="5377072"/>
                  <a:pt x="6818024" y="5378564"/>
                  <a:pt x="6818024" y="5381552"/>
                </a:cubicBezTo>
                <a:cubicBezTo>
                  <a:pt x="6818024" y="5387524"/>
                  <a:pt x="6812050" y="5390512"/>
                  <a:pt x="6800106" y="5390512"/>
                </a:cubicBezTo>
                <a:lnTo>
                  <a:pt x="6800106" y="5381552"/>
                </a:lnTo>
                <a:cubicBezTo>
                  <a:pt x="6806078" y="5378564"/>
                  <a:pt x="6810558" y="5377072"/>
                  <a:pt x="6813544" y="5377072"/>
                </a:cubicBezTo>
                <a:close/>
                <a:moveTo>
                  <a:pt x="6226711" y="5372593"/>
                </a:moveTo>
                <a:lnTo>
                  <a:pt x="6226711" y="5381552"/>
                </a:lnTo>
                <a:lnTo>
                  <a:pt x="6244630" y="5381552"/>
                </a:lnTo>
                <a:cubicBezTo>
                  <a:pt x="6244630" y="5375579"/>
                  <a:pt x="6238656" y="5372593"/>
                  <a:pt x="6226711" y="5372593"/>
                </a:cubicBezTo>
                <a:close/>
                <a:moveTo>
                  <a:pt x="1294618" y="5372593"/>
                </a:moveTo>
                <a:cubicBezTo>
                  <a:pt x="1291631" y="5372593"/>
                  <a:pt x="1288645" y="5374086"/>
                  <a:pt x="1285660" y="5377072"/>
                </a:cubicBezTo>
                <a:cubicBezTo>
                  <a:pt x="1282672" y="5380059"/>
                  <a:pt x="1282672" y="5383046"/>
                  <a:pt x="1285660" y="5386032"/>
                </a:cubicBezTo>
                <a:cubicBezTo>
                  <a:pt x="1288645" y="5389017"/>
                  <a:pt x="1290138" y="5390512"/>
                  <a:pt x="1290138" y="5390512"/>
                </a:cubicBezTo>
                <a:lnTo>
                  <a:pt x="1299098" y="5381552"/>
                </a:lnTo>
                <a:cubicBezTo>
                  <a:pt x="1299098" y="5375579"/>
                  <a:pt x="1297604" y="5372593"/>
                  <a:pt x="1294618" y="5372593"/>
                </a:cubicBezTo>
                <a:close/>
                <a:moveTo>
                  <a:pt x="1146790" y="5372593"/>
                </a:moveTo>
                <a:cubicBezTo>
                  <a:pt x="1146790" y="5378566"/>
                  <a:pt x="1146790" y="5381552"/>
                  <a:pt x="1146790" y="5381552"/>
                </a:cubicBezTo>
                <a:lnTo>
                  <a:pt x="1164709" y="5381552"/>
                </a:lnTo>
                <a:cubicBezTo>
                  <a:pt x="1164709" y="5375579"/>
                  <a:pt x="1163215" y="5372593"/>
                  <a:pt x="1160229" y="5372593"/>
                </a:cubicBezTo>
                <a:cubicBezTo>
                  <a:pt x="1157242" y="5372593"/>
                  <a:pt x="1152763" y="5372593"/>
                  <a:pt x="1146790" y="5372593"/>
                </a:cubicBezTo>
                <a:close/>
                <a:moveTo>
                  <a:pt x="1012400" y="5372593"/>
                </a:moveTo>
                <a:cubicBezTo>
                  <a:pt x="1024346" y="5372593"/>
                  <a:pt x="1027333" y="5378566"/>
                  <a:pt x="1021360" y="5390512"/>
                </a:cubicBezTo>
                <a:cubicBezTo>
                  <a:pt x="1015387" y="5396485"/>
                  <a:pt x="1010907" y="5397977"/>
                  <a:pt x="1007921" y="5394990"/>
                </a:cubicBezTo>
                <a:cubicBezTo>
                  <a:pt x="1004935" y="5392005"/>
                  <a:pt x="1003441" y="5387524"/>
                  <a:pt x="1003441" y="5381552"/>
                </a:cubicBezTo>
                <a:cubicBezTo>
                  <a:pt x="1003441" y="5375579"/>
                  <a:pt x="1006428" y="5372593"/>
                  <a:pt x="1012400" y="5372593"/>
                </a:cubicBezTo>
                <a:close/>
                <a:moveTo>
                  <a:pt x="6146076" y="5363633"/>
                </a:moveTo>
                <a:cubicBezTo>
                  <a:pt x="6146076" y="5363633"/>
                  <a:pt x="6146076" y="5366620"/>
                  <a:pt x="6146076" y="5372593"/>
                </a:cubicBezTo>
                <a:lnTo>
                  <a:pt x="6155036" y="5372593"/>
                </a:lnTo>
                <a:cubicBezTo>
                  <a:pt x="6155036" y="5366620"/>
                  <a:pt x="6152050" y="5363633"/>
                  <a:pt x="6146076" y="5363633"/>
                </a:cubicBezTo>
                <a:close/>
                <a:moveTo>
                  <a:pt x="1424528" y="5354674"/>
                </a:moveTo>
                <a:cubicBezTo>
                  <a:pt x="1424528" y="5354674"/>
                  <a:pt x="1424528" y="5357661"/>
                  <a:pt x="1424528" y="5363633"/>
                </a:cubicBezTo>
                <a:lnTo>
                  <a:pt x="1433488" y="5372593"/>
                </a:lnTo>
                <a:cubicBezTo>
                  <a:pt x="1433488" y="5372593"/>
                  <a:pt x="1433488" y="5369607"/>
                  <a:pt x="1433488" y="5363633"/>
                </a:cubicBezTo>
                <a:close/>
                <a:moveTo>
                  <a:pt x="985523" y="5354674"/>
                </a:moveTo>
                <a:cubicBezTo>
                  <a:pt x="991495" y="5354674"/>
                  <a:pt x="992988" y="5357661"/>
                  <a:pt x="990002" y="5363633"/>
                </a:cubicBezTo>
                <a:cubicBezTo>
                  <a:pt x="987016" y="5369607"/>
                  <a:pt x="985523" y="5372593"/>
                  <a:pt x="985523" y="5372593"/>
                </a:cubicBezTo>
                <a:cubicBezTo>
                  <a:pt x="985523" y="5372593"/>
                  <a:pt x="984029" y="5369607"/>
                  <a:pt x="981043" y="5363633"/>
                </a:cubicBezTo>
                <a:cubicBezTo>
                  <a:pt x="978056" y="5357661"/>
                  <a:pt x="979549" y="5354674"/>
                  <a:pt x="985523" y="5354674"/>
                </a:cubicBezTo>
                <a:close/>
                <a:moveTo>
                  <a:pt x="1146790" y="5345715"/>
                </a:moveTo>
                <a:cubicBezTo>
                  <a:pt x="1146790" y="5351688"/>
                  <a:pt x="1149776" y="5354674"/>
                  <a:pt x="1155749" y="5354674"/>
                </a:cubicBezTo>
                <a:lnTo>
                  <a:pt x="1164709" y="5345715"/>
                </a:lnTo>
                <a:cubicBezTo>
                  <a:pt x="1164709" y="5345715"/>
                  <a:pt x="1163215" y="5345715"/>
                  <a:pt x="1160229" y="5345715"/>
                </a:cubicBezTo>
                <a:cubicBezTo>
                  <a:pt x="1157242" y="5345715"/>
                  <a:pt x="1152763" y="5345715"/>
                  <a:pt x="1146790" y="5345715"/>
                </a:cubicBezTo>
                <a:close/>
                <a:moveTo>
                  <a:pt x="6217751" y="5336755"/>
                </a:moveTo>
                <a:cubicBezTo>
                  <a:pt x="6205806" y="5342728"/>
                  <a:pt x="6202819" y="5348701"/>
                  <a:pt x="6208792" y="5354674"/>
                </a:cubicBezTo>
                <a:cubicBezTo>
                  <a:pt x="6220736" y="5348701"/>
                  <a:pt x="6226711" y="5345715"/>
                  <a:pt x="6226711" y="5345715"/>
                </a:cubicBezTo>
                <a:cubicBezTo>
                  <a:pt x="6226711" y="5339742"/>
                  <a:pt x="6223725" y="5336755"/>
                  <a:pt x="6217751" y="5336755"/>
                </a:cubicBezTo>
                <a:close/>
                <a:moveTo>
                  <a:pt x="1388691" y="5336755"/>
                </a:moveTo>
                <a:lnTo>
                  <a:pt x="1397650" y="5345715"/>
                </a:lnTo>
                <a:cubicBezTo>
                  <a:pt x="1397650" y="5345715"/>
                  <a:pt x="1397650" y="5342728"/>
                  <a:pt x="1397650" y="5336755"/>
                </a:cubicBezTo>
                <a:cubicBezTo>
                  <a:pt x="1391677" y="5336755"/>
                  <a:pt x="1388691" y="5336755"/>
                  <a:pt x="1388691" y="5336755"/>
                </a:cubicBezTo>
                <a:close/>
                <a:moveTo>
                  <a:pt x="1227424" y="5336755"/>
                </a:moveTo>
                <a:lnTo>
                  <a:pt x="1218464" y="5345715"/>
                </a:lnTo>
                <a:cubicBezTo>
                  <a:pt x="1218464" y="5351688"/>
                  <a:pt x="1218464" y="5354674"/>
                  <a:pt x="1218464" y="5354674"/>
                </a:cubicBezTo>
                <a:cubicBezTo>
                  <a:pt x="1218464" y="5354674"/>
                  <a:pt x="1221450" y="5351688"/>
                  <a:pt x="1227424" y="5345715"/>
                </a:cubicBezTo>
                <a:cubicBezTo>
                  <a:pt x="1239369" y="5339742"/>
                  <a:pt x="1239369" y="5336755"/>
                  <a:pt x="1227424" y="5336755"/>
                </a:cubicBezTo>
                <a:close/>
                <a:moveTo>
                  <a:pt x="1039278" y="5336755"/>
                </a:moveTo>
                <a:lnTo>
                  <a:pt x="1048237" y="5345715"/>
                </a:lnTo>
                <a:cubicBezTo>
                  <a:pt x="1048237" y="5351688"/>
                  <a:pt x="1043758" y="5354674"/>
                  <a:pt x="1034798" y="5354674"/>
                </a:cubicBezTo>
                <a:cubicBezTo>
                  <a:pt x="1025840" y="5354674"/>
                  <a:pt x="1021360" y="5351688"/>
                  <a:pt x="1021360" y="5345715"/>
                </a:cubicBezTo>
                <a:cubicBezTo>
                  <a:pt x="1021360" y="5339742"/>
                  <a:pt x="1024346" y="5338249"/>
                  <a:pt x="1030320" y="5341235"/>
                </a:cubicBezTo>
                <a:cubicBezTo>
                  <a:pt x="1036291" y="5344221"/>
                  <a:pt x="1039278" y="5342728"/>
                  <a:pt x="1039278" y="5336755"/>
                </a:cubicBezTo>
                <a:close/>
                <a:moveTo>
                  <a:pt x="1451406" y="5327796"/>
                </a:moveTo>
                <a:cubicBezTo>
                  <a:pt x="1445434" y="5333769"/>
                  <a:pt x="1442446" y="5339742"/>
                  <a:pt x="1442446" y="5345715"/>
                </a:cubicBezTo>
                <a:cubicBezTo>
                  <a:pt x="1442446" y="5351688"/>
                  <a:pt x="1445434" y="5357661"/>
                  <a:pt x="1451406" y="5363633"/>
                </a:cubicBezTo>
                <a:lnTo>
                  <a:pt x="1478284" y="5354674"/>
                </a:lnTo>
                <a:close/>
                <a:moveTo>
                  <a:pt x="6302865" y="5318836"/>
                </a:moveTo>
                <a:cubicBezTo>
                  <a:pt x="6305850" y="5318836"/>
                  <a:pt x="6307344" y="5320330"/>
                  <a:pt x="6307344" y="5323316"/>
                </a:cubicBezTo>
                <a:cubicBezTo>
                  <a:pt x="6307344" y="5326303"/>
                  <a:pt x="6304358" y="5327796"/>
                  <a:pt x="6298385" y="5327796"/>
                </a:cubicBezTo>
                <a:cubicBezTo>
                  <a:pt x="6298385" y="5321823"/>
                  <a:pt x="6299879" y="5318836"/>
                  <a:pt x="6302865" y="5318836"/>
                </a:cubicBezTo>
                <a:close/>
                <a:moveTo>
                  <a:pt x="967604" y="5318836"/>
                </a:moveTo>
                <a:lnTo>
                  <a:pt x="976563" y="5336755"/>
                </a:lnTo>
                <a:lnTo>
                  <a:pt x="958644" y="5336755"/>
                </a:lnTo>
                <a:close/>
                <a:moveTo>
                  <a:pt x="1469324" y="5309877"/>
                </a:moveTo>
                <a:cubicBezTo>
                  <a:pt x="1463351" y="5315850"/>
                  <a:pt x="1463351" y="5321823"/>
                  <a:pt x="1469324" y="5327796"/>
                </a:cubicBezTo>
                <a:lnTo>
                  <a:pt x="1487243" y="5327796"/>
                </a:lnTo>
                <a:cubicBezTo>
                  <a:pt x="1487243" y="5321823"/>
                  <a:pt x="1484257" y="5315850"/>
                  <a:pt x="1478284" y="5309877"/>
                </a:cubicBezTo>
                <a:close/>
                <a:moveTo>
                  <a:pt x="1424528" y="5309877"/>
                </a:moveTo>
                <a:cubicBezTo>
                  <a:pt x="1418555" y="5309877"/>
                  <a:pt x="1418555" y="5312865"/>
                  <a:pt x="1424528" y="5318836"/>
                </a:cubicBezTo>
                <a:lnTo>
                  <a:pt x="1442446" y="5309877"/>
                </a:lnTo>
                <a:cubicBezTo>
                  <a:pt x="1436474" y="5309877"/>
                  <a:pt x="1430501" y="5309877"/>
                  <a:pt x="1424528" y="5309877"/>
                </a:cubicBezTo>
                <a:close/>
                <a:moveTo>
                  <a:pt x="1406609" y="5309877"/>
                </a:moveTo>
                <a:lnTo>
                  <a:pt x="1397650" y="5318836"/>
                </a:lnTo>
                <a:cubicBezTo>
                  <a:pt x="1397650" y="5324810"/>
                  <a:pt x="1399144" y="5327796"/>
                  <a:pt x="1402130" y="5327796"/>
                </a:cubicBezTo>
                <a:cubicBezTo>
                  <a:pt x="1405116" y="5327796"/>
                  <a:pt x="1406609" y="5326303"/>
                  <a:pt x="1406609" y="5323316"/>
                </a:cubicBezTo>
                <a:cubicBezTo>
                  <a:pt x="1406609" y="5320330"/>
                  <a:pt x="1406609" y="5315850"/>
                  <a:pt x="1406609" y="5309877"/>
                </a:cubicBezTo>
                <a:close/>
                <a:moveTo>
                  <a:pt x="6279346" y="5295319"/>
                </a:moveTo>
                <a:cubicBezTo>
                  <a:pt x="6277107" y="5296065"/>
                  <a:pt x="6274493" y="5297932"/>
                  <a:pt x="6271507" y="5300917"/>
                </a:cubicBezTo>
                <a:cubicBezTo>
                  <a:pt x="6265533" y="5300917"/>
                  <a:pt x="6262547" y="5302412"/>
                  <a:pt x="6262547" y="5305397"/>
                </a:cubicBezTo>
                <a:cubicBezTo>
                  <a:pt x="6262547" y="5308385"/>
                  <a:pt x="6262547" y="5309877"/>
                  <a:pt x="6262547" y="5309877"/>
                </a:cubicBezTo>
                <a:cubicBezTo>
                  <a:pt x="6268522" y="5315850"/>
                  <a:pt x="6268522" y="5318836"/>
                  <a:pt x="6262547" y="5318836"/>
                </a:cubicBezTo>
                <a:lnTo>
                  <a:pt x="6280466" y="5336755"/>
                </a:lnTo>
                <a:cubicBezTo>
                  <a:pt x="6286439" y="5336755"/>
                  <a:pt x="6289426" y="5342728"/>
                  <a:pt x="6289426" y="5354674"/>
                </a:cubicBezTo>
                <a:cubicBezTo>
                  <a:pt x="6295399" y="5360647"/>
                  <a:pt x="6299879" y="5363633"/>
                  <a:pt x="6302865" y="5363633"/>
                </a:cubicBezTo>
                <a:cubicBezTo>
                  <a:pt x="6305850" y="5363633"/>
                  <a:pt x="6307344" y="5360647"/>
                  <a:pt x="6307344" y="5354674"/>
                </a:cubicBezTo>
                <a:cubicBezTo>
                  <a:pt x="6307344" y="5348701"/>
                  <a:pt x="6310330" y="5339742"/>
                  <a:pt x="6316304" y="5327796"/>
                </a:cubicBezTo>
                <a:lnTo>
                  <a:pt x="6334222" y="5318836"/>
                </a:lnTo>
                <a:lnTo>
                  <a:pt x="6325262" y="5309877"/>
                </a:lnTo>
                <a:cubicBezTo>
                  <a:pt x="6313318" y="5303905"/>
                  <a:pt x="6301370" y="5303905"/>
                  <a:pt x="6289426" y="5309877"/>
                </a:cubicBezTo>
                <a:cubicBezTo>
                  <a:pt x="6283452" y="5315850"/>
                  <a:pt x="6278973" y="5318836"/>
                  <a:pt x="6275986" y="5318836"/>
                </a:cubicBezTo>
                <a:cubicBezTo>
                  <a:pt x="6273000" y="5318836"/>
                  <a:pt x="6271507" y="5315850"/>
                  <a:pt x="6271507" y="5309877"/>
                </a:cubicBezTo>
                <a:lnTo>
                  <a:pt x="6280466" y="5300917"/>
                </a:lnTo>
                <a:cubicBezTo>
                  <a:pt x="6286439" y="5300917"/>
                  <a:pt x="6287932" y="5299425"/>
                  <a:pt x="6284946" y="5296439"/>
                </a:cubicBezTo>
                <a:cubicBezTo>
                  <a:pt x="6283453" y="5294946"/>
                  <a:pt x="6281587" y="5294571"/>
                  <a:pt x="6279346" y="5295319"/>
                </a:cubicBezTo>
                <a:close/>
                <a:moveTo>
                  <a:pt x="1478284" y="5283000"/>
                </a:moveTo>
                <a:lnTo>
                  <a:pt x="1460365" y="5291959"/>
                </a:lnTo>
                <a:cubicBezTo>
                  <a:pt x="1466338" y="5291959"/>
                  <a:pt x="1469324" y="5291959"/>
                  <a:pt x="1469324" y="5291959"/>
                </a:cubicBezTo>
                <a:close/>
                <a:moveTo>
                  <a:pt x="1213984" y="5283000"/>
                </a:moveTo>
                <a:cubicBezTo>
                  <a:pt x="1210998" y="5283000"/>
                  <a:pt x="1209504" y="5284493"/>
                  <a:pt x="1209504" y="5287479"/>
                </a:cubicBezTo>
                <a:cubicBezTo>
                  <a:pt x="1209504" y="5290466"/>
                  <a:pt x="1212491" y="5291959"/>
                  <a:pt x="1218464" y="5291959"/>
                </a:cubicBezTo>
                <a:cubicBezTo>
                  <a:pt x="1218464" y="5285986"/>
                  <a:pt x="1216971" y="5283000"/>
                  <a:pt x="1213984" y="5283000"/>
                </a:cubicBezTo>
                <a:close/>
                <a:moveTo>
                  <a:pt x="1137830" y="5283000"/>
                </a:moveTo>
                <a:cubicBezTo>
                  <a:pt x="1137830" y="5288973"/>
                  <a:pt x="1140817" y="5291959"/>
                  <a:pt x="1146790" y="5291959"/>
                </a:cubicBezTo>
                <a:cubicBezTo>
                  <a:pt x="1152763" y="5291959"/>
                  <a:pt x="1155749" y="5290466"/>
                  <a:pt x="1155749" y="5287479"/>
                </a:cubicBezTo>
                <a:cubicBezTo>
                  <a:pt x="1155749" y="5284493"/>
                  <a:pt x="1152763" y="5283000"/>
                  <a:pt x="1146790" y="5283000"/>
                </a:cubicBezTo>
                <a:close/>
                <a:moveTo>
                  <a:pt x="1339415" y="5274040"/>
                </a:moveTo>
                <a:cubicBezTo>
                  <a:pt x="1336429" y="5274040"/>
                  <a:pt x="1334935" y="5277027"/>
                  <a:pt x="1334935" y="5283000"/>
                </a:cubicBezTo>
                <a:cubicBezTo>
                  <a:pt x="1334935" y="5283000"/>
                  <a:pt x="1337922" y="5283000"/>
                  <a:pt x="1343895" y="5283000"/>
                </a:cubicBezTo>
                <a:cubicBezTo>
                  <a:pt x="1343895" y="5283000"/>
                  <a:pt x="1343895" y="5281507"/>
                  <a:pt x="1343895" y="5278520"/>
                </a:cubicBezTo>
                <a:cubicBezTo>
                  <a:pt x="1343895" y="5275534"/>
                  <a:pt x="1342401" y="5274040"/>
                  <a:pt x="1339415" y="5274040"/>
                </a:cubicBezTo>
                <a:close/>
                <a:moveTo>
                  <a:pt x="1272219" y="5274040"/>
                </a:moveTo>
                <a:lnTo>
                  <a:pt x="1272219" y="5283000"/>
                </a:lnTo>
                <a:cubicBezTo>
                  <a:pt x="1278192" y="5283000"/>
                  <a:pt x="1281179" y="5280014"/>
                  <a:pt x="1281179" y="5274040"/>
                </a:cubicBezTo>
                <a:cubicBezTo>
                  <a:pt x="1275207" y="5274040"/>
                  <a:pt x="1272219" y="5274040"/>
                  <a:pt x="1272219" y="5274040"/>
                </a:cubicBezTo>
                <a:close/>
                <a:moveTo>
                  <a:pt x="6473090" y="5265081"/>
                </a:moveTo>
                <a:cubicBezTo>
                  <a:pt x="6476076" y="5265081"/>
                  <a:pt x="6482050" y="5268068"/>
                  <a:pt x="6491010" y="5274040"/>
                </a:cubicBezTo>
                <a:cubicBezTo>
                  <a:pt x="6499970" y="5280014"/>
                  <a:pt x="6504448" y="5283000"/>
                  <a:pt x="6504448" y="5283000"/>
                </a:cubicBezTo>
                <a:cubicBezTo>
                  <a:pt x="6498476" y="5288973"/>
                  <a:pt x="6489516" y="5288973"/>
                  <a:pt x="6477570" y="5283000"/>
                </a:cubicBezTo>
                <a:cubicBezTo>
                  <a:pt x="6471598" y="5271054"/>
                  <a:pt x="6470105" y="5265081"/>
                  <a:pt x="6473090" y="5265081"/>
                </a:cubicBezTo>
                <a:close/>
                <a:moveTo>
                  <a:pt x="6405896" y="5265081"/>
                </a:moveTo>
                <a:lnTo>
                  <a:pt x="6423816" y="5265081"/>
                </a:lnTo>
                <a:cubicBezTo>
                  <a:pt x="6423816" y="5271054"/>
                  <a:pt x="6422321" y="5274040"/>
                  <a:pt x="6419336" y="5274040"/>
                </a:cubicBezTo>
                <a:cubicBezTo>
                  <a:pt x="6416350" y="5274040"/>
                  <a:pt x="6414856" y="5274040"/>
                  <a:pt x="6414856" y="5274040"/>
                </a:cubicBezTo>
                <a:cubicBezTo>
                  <a:pt x="6408882" y="5274040"/>
                  <a:pt x="6405896" y="5271054"/>
                  <a:pt x="6405896" y="5265081"/>
                </a:cubicBezTo>
                <a:close/>
                <a:moveTo>
                  <a:pt x="1236383" y="5265081"/>
                </a:moveTo>
                <a:lnTo>
                  <a:pt x="1236383" y="5274040"/>
                </a:lnTo>
                <a:lnTo>
                  <a:pt x="1245342" y="5265081"/>
                </a:lnTo>
                <a:cubicBezTo>
                  <a:pt x="1239369" y="5265081"/>
                  <a:pt x="1236383" y="5265081"/>
                  <a:pt x="1236383" y="5265081"/>
                </a:cubicBezTo>
                <a:close/>
                <a:moveTo>
                  <a:pt x="1200545" y="5265081"/>
                </a:moveTo>
                <a:cubicBezTo>
                  <a:pt x="1194572" y="5265081"/>
                  <a:pt x="1193080" y="5268068"/>
                  <a:pt x="1196065" y="5274040"/>
                </a:cubicBezTo>
                <a:cubicBezTo>
                  <a:pt x="1199052" y="5280014"/>
                  <a:pt x="1202040" y="5283000"/>
                  <a:pt x="1205025" y="5283000"/>
                </a:cubicBezTo>
                <a:cubicBezTo>
                  <a:pt x="1208011" y="5283000"/>
                  <a:pt x="1209504" y="5280014"/>
                  <a:pt x="1209504" y="5274040"/>
                </a:cubicBezTo>
                <a:close/>
                <a:moveTo>
                  <a:pt x="6513408" y="5256121"/>
                </a:moveTo>
                <a:cubicBezTo>
                  <a:pt x="6519381" y="5256121"/>
                  <a:pt x="6520873" y="5257615"/>
                  <a:pt x="6517887" y="5260601"/>
                </a:cubicBezTo>
                <a:cubicBezTo>
                  <a:pt x="6514901" y="5263588"/>
                  <a:pt x="6513408" y="5265081"/>
                  <a:pt x="6513408" y="5265081"/>
                </a:cubicBezTo>
                <a:cubicBezTo>
                  <a:pt x="6513408" y="5259108"/>
                  <a:pt x="6513408" y="5256121"/>
                  <a:pt x="6513408" y="5256121"/>
                </a:cubicBezTo>
                <a:close/>
                <a:moveTo>
                  <a:pt x="1290138" y="5256121"/>
                </a:moveTo>
                <a:cubicBezTo>
                  <a:pt x="1284165" y="5274040"/>
                  <a:pt x="1290138" y="5283000"/>
                  <a:pt x="1308057" y="5283000"/>
                </a:cubicBezTo>
                <a:cubicBezTo>
                  <a:pt x="1314030" y="5283000"/>
                  <a:pt x="1314030" y="5280014"/>
                  <a:pt x="1308057" y="5274040"/>
                </a:cubicBezTo>
                <a:cubicBezTo>
                  <a:pt x="1308057" y="5268068"/>
                  <a:pt x="1306564" y="5263588"/>
                  <a:pt x="1303577" y="5260601"/>
                </a:cubicBezTo>
                <a:cubicBezTo>
                  <a:pt x="1300591" y="5257615"/>
                  <a:pt x="1302084" y="5256121"/>
                  <a:pt x="1308057" y="5256121"/>
                </a:cubicBezTo>
                <a:cubicBezTo>
                  <a:pt x="1308057" y="5256121"/>
                  <a:pt x="1305071" y="5256121"/>
                  <a:pt x="1299098" y="5256121"/>
                </a:cubicBezTo>
                <a:close/>
                <a:moveTo>
                  <a:pt x="6325262" y="5247162"/>
                </a:moveTo>
                <a:cubicBezTo>
                  <a:pt x="6319290" y="5259108"/>
                  <a:pt x="6313318" y="5265081"/>
                  <a:pt x="6307344" y="5265081"/>
                </a:cubicBezTo>
                <a:cubicBezTo>
                  <a:pt x="6295399" y="5265081"/>
                  <a:pt x="6292412" y="5271054"/>
                  <a:pt x="6298385" y="5283000"/>
                </a:cubicBezTo>
                <a:cubicBezTo>
                  <a:pt x="6304358" y="5288973"/>
                  <a:pt x="6308838" y="5291959"/>
                  <a:pt x="6311824" y="5291959"/>
                </a:cubicBezTo>
                <a:cubicBezTo>
                  <a:pt x="6314810" y="5291959"/>
                  <a:pt x="6322276" y="5285986"/>
                  <a:pt x="6334222" y="5274040"/>
                </a:cubicBezTo>
                <a:cubicBezTo>
                  <a:pt x="6352140" y="5262095"/>
                  <a:pt x="6355126" y="5256121"/>
                  <a:pt x="6343182" y="5256121"/>
                </a:cubicBezTo>
                <a:cubicBezTo>
                  <a:pt x="6331236" y="5256121"/>
                  <a:pt x="6325262" y="5253135"/>
                  <a:pt x="6325262" y="5247162"/>
                </a:cubicBezTo>
                <a:close/>
                <a:moveTo>
                  <a:pt x="1227424" y="5247162"/>
                </a:moveTo>
                <a:cubicBezTo>
                  <a:pt x="1227424" y="5253135"/>
                  <a:pt x="1227424" y="5256121"/>
                  <a:pt x="1227424" y="5256121"/>
                </a:cubicBezTo>
                <a:cubicBezTo>
                  <a:pt x="1233396" y="5256121"/>
                  <a:pt x="1236383" y="5253135"/>
                  <a:pt x="1236383" y="5247162"/>
                </a:cubicBezTo>
                <a:cubicBezTo>
                  <a:pt x="1236383" y="5247162"/>
                  <a:pt x="1233396" y="5247162"/>
                  <a:pt x="1227424" y="5247162"/>
                </a:cubicBezTo>
                <a:close/>
                <a:moveTo>
                  <a:pt x="1437966" y="5242682"/>
                </a:moveTo>
                <a:cubicBezTo>
                  <a:pt x="1434981" y="5242682"/>
                  <a:pt x="1433488" y="5244175"/>
                  <a:pt x="1433488" y="5247162"/>
                </a:cubicBezTo>
                <a:cubicBezTo>
                  <a:pt x="1433488" y="5253135"/>
                  <a:pt x="1436474" y="5256121"/>
                  <a:pt x="1442446" y="5256121"/>
                </a:cubicBezTo>
                <a:lnTo>
                  <a:pt x="1460365" y="5256121"/>
                </a:lnTo>
                <a:cubicBezTo>
                  <a:pt x="1466338" y="5268068"/>
                  <a:pt x="1472311" y="5271054"/>
                  <a:pt x="1478284" y="5265081"/>
                </a:cubicBezTo>
                <a:cubicBezTo>
                  <a:pt x="1478284" y="5265081"/>
                  <a:pt x="1478284" y="5263588"/>
                  <a:pt x="1478284" y="5260601"/>
                </a:cubicBezTo>
                <a:cubicBezTo>
                  <a:pt x="1478284" y="5257615"/>
                  <a:pt x="1475297" y="5256121"/>
                  <a:pt x="1469324" y="5256121"/>
                </a:cubicBezTo>
                <a:lnTo>
                  <a:pt x="1451406" y="5247162"/>
                </a:lnTo>
                <a:cubicBezTo>
                  <a:pt x="1445434" y="5244175"/>
                  <a:pt x="1440954" y="5242682"/>
                  <a:pt x="1437966" y="5242682"/>
                </a:cubicBezTo>
                <a:close/>
                <a:moveTo>
                  <a:pt x="6459652" y="5238203"/>
                </a:moveTo>
                <a:cubicBezTo>
                  <a:pt x="6477570" y="5238203"/>
                  <a:pt x="6488024" y="5238203"/>
                  <a:pt x="6491010" y="5238203"/>
                </a:cubicBezTo>
                <a:cubicBezTo>
                  <a:pt x="6493996" y="5238203"/>
                  <a:pt x="6495490" y="5241189"/>
                  <a:pt x="6495490" y="5247162"/>
                </a:cubicBezTo>
                <a:cubicBezTo>
                  <a:pt x="6495490" y="5253135"/>
                  <a:pt x="6486530" y="5253135"/>
                  <a:pt x="6468612" y="5247162"/>
                </a:cubicBezTo>
                <a:close/>
                <a:moveTo>
                  <a:pt x="1523081" y="5229243"/>
                </a:moveTo>
                <a:lnTo>
                  <a:pt x="1523081" y="5238203"/>
                </a:lnTo>
                <a:cubicBezTo>
                  <a:pt x="1529053" y="5244176"/>
                  <a:pt x="1532039" y="5247162"/>
                  <a:pt x="1532039" y="5247162"/>
                </a:cubicBezTo>
                <a:cubicBezTo>
                  <a:pt x="1532039" y="5247162"/>
                  <a:pt x="1532039" y="5244176"/>
                  <a:pt x="1532039" y="5238203"/>
                </a:cubicBezTo>
                <a:cubicBezTo>
                  <a:pt x="1532039" y="5232230"/>
                  <a:pt x="1529053" y="5229243"/>
                  <a:pt x="1523081" y="5229243"/>
                </a:cubicBezTo>
                <a:close/>
                <a:moveTo>
                  <a:pt x="1079595" y="5220285"/>
                </a:moveTo>
                <a:cubicBezTo>
                  <a:pt x="1076609" y="5220285"/>
                  <a:pt x="1075115" y="5223270"/>
                  <a:pt x="1075115" y="5229243"/>
                </a:cubicBezTo>
                <a:cubicBezTo>
                  <a:pt x="1075115" y="5235218"/>
                  <a:pt x="1075115" y="5238203"/>
                  <a:pt x="1075115" y="5238203"/>
                </a:cubicBezTo>
                <a:cubicBezTo>
                  <a:pt x="1075115" y="5238203"/>
                  <a:pt x="1076609" y="5235218"/>
                  <a:pt x="1079595" y="5229243"/>
                </a:cubicBezTo>
                <a:cubicBezTo>
                  <a:pt x="1082582" y="5223270"/>
                  <a:pt x="1082582" y="5220285"/>
                  <a:pt x="1079595" y="5220285"/>
                </a:cubicBezTo>
                <a:close/>
                <a:moveTo>
                  <a:pt x="1361814" y="5211325"/>
                </a:moveTo>
                <a:cubicBezTo>
                  <a:pt x="1355839" y="5211325"/>
                  <a:pt x="1354347" y="5212819"/>
                  <a:pt x="1357334" y="5215805"/>
                </a:cubicBezTo>
                <a:cubicBezTo>
                  <a:pt x="1360319" y="5218792"/>
                  <a:pt x="1363307" y="5220285"/>
                  <a:pt x="1366292" y="5220285"/>
                </a:cubicBezTo>
                <a:cubicBezTo>
                  <a:pt x="1369279" y="5220285"/>
                  <a:pt x="1370772" y="5218792"/>
                  <a:pt x="1370772" y="5215805"/>
                </a:cubicBezTo>
                <a:cubicBezTo>
                  <a:pt x="1370772" y="5212819"/>
                  <a:pt x="1367787" y="5211325"/>
                  <a:pt x="1361814" y="5211325"/>
                </a:cubicBezTo>
                <a:close/>
                <a:moveTo>
                  <a:pt x="1209504" y="5211325"/>
                </a:moveTo>
                <a:cubicBezTo>
                  <a:pt x="1203532" y="5211325"/>
                  <a:pt x="1200545" y="5214312"/>
                  <a:pt x="1200545" y="5220285"/>
                </a:cubicBezTo>
                <a:cubicBezTo>
                  <a:pt x="1200545" y="5220285"/>
                  <a:pt x="1199052" y="5223270"/>
                  <a:pt x="1196065" y="5229243"/>
                </a:cubicBezTo>
                <a:cubicBezTo>
                  <a:pt x="1193080" y="5235218"/>
                  <a:pt x="1191587" y="5238203"/>
                  <a:pt x="1191587" y="5238203"/>
                </a:cubicBezTo>
                <a:cubicBezTo>
                  <a:pt x="1191587" y="5244176"/>
                  <a:pt x="1194572" y="5247162"/>
                  <a:pt x="1200545" y="5247162"/>
                </a:cubicBezTo>
                <a:cubicBezTo>
                  <a:pt x="1206518" y="5247162"/>
                  <a:pt x="1209504" y="5244176"/>
                  <a:pt x="1209504" y="5238203"/>
                </a:cubicBezTo>
                <a:cubicBezTo>
                  <a:pt x="1209504" y="5232230"/>
                  <a:pt x="1209504" y="5227750"/>
                  <a:pt x="1209504" y="5224765"/>
                </a:cubicBezTo>
                <a:cubicBezTo>
                  <a:pt x="1209504" y="5221778"/>
                  <a:pt x="1209504" y="5220285"/>
                  <a:pt x="1209504" y="5220285"/>
                </a:cubicBezTo>
                <a:close/>
                <a:moveTo>
                  <a:pt x="1115433" y="5211325"/>
                </a:moveTo>
                <a:cubicBezTo>
                  <a:pt x="1112447" y="5211325"/>
                  <a:pt x="1112447" y="5212819"/>
                  <a:pt x="1115433" y="5215805"/>
                </a:cubicBezTo>
                <a:cubicBezTo>
                  <a:pt x="1118418" y="5218792"/>
                  <a:pt x="1119913" y="5220285"/>
                  <a:pt x="1119913" y="5220285"/>
                </a:cubicBezTo>
                <a:cubicBezTo>
                  <a:pt x="1119913" y="5214312"/>
                  <a:pt x="1118418" y="5211325"/>
                  <a:pt x="1115433" y="5211325"/>
                </a:cubicBezTo>
                <a:close/>
                <a:moveTo>
                  <a:pt x="1505162" y="5202366"/>
                </a:moveTo>
                <a:cubicBezTo>
                  <a:pt x="1505162" y="5208339"/>
                  <a:pt x="1506655" y="5211325"/>
                  <a:pt x="1509642" y="5211325"/>
                </a:cubicBezTo>
                <a:cubicBezTo>
                  <a:pt x="1512628" y="5211325"/>
                  <a:pt x="1514122" y="5211325"/>
                  <a:pt x="1514122" y="5211325"/>
                </a:cubicBezTo>
                <a:cubicBezTo>
                  <a:pt x="1514122" y="5205353"/>
                  <a:pt x="1514122" y="5202366"/>
                  <a:pt x="1514122" y="5202366"/>
                </a:cubicBezTo>
                <a:cubicBezTo>
                  <a:pt x="1514122" y="5202366"/>
                  <a:pt x="1511135" y="5202366"/>
                  <a:pt x="1505162" y="5202366"/>
                </a:cubicBezTo>
                <a:close/>
                <a:moveTo>
                  <a:pt x="1155749" y="5202366"/>
                </a:moveTo>
                <a:lnTo>
                  <a:pt x="1146790" y="5211325"/>
                </a:lnTo>
                <a:cubicBezTo>
                  <a:pt x="1152763" y="5211325"/>
                  <a:pt x="1155749" y="5209832"/>
                  <a:pt x="1155749" y="5206846"/>
                </a:cubicBezTo>
                <a:cubicBezTo>
                  <a:pt x="1155749" y="5203860"/>
                  <a:pt x="1155749" y="5202366"/>
                  <a:pt x="1155749" y="5202366"/>
                </a:cubicBezTo>
                <a:close/>
                <a:moveTo>
                  <a:pt x="1084075" y="5202366"/>
                </a:moveTo>
                <a:cubicBezTo>
                  <a:pt x="1084075" y="5202366"/>
                  <a:pt x="1084075" y="5203860"/>
                  <a:pt x="1084075" y="5206846"/>
                </a:cubicBezTo>
                <a:cubicBezTo>
                  <a:pt x="1084075" y="5209832"/>
                  <a:pt x="1084075" y="5211325"/>
                  <a:pt x="1084075" y="5211325"/>
                </a:cubicBezTo>
                <a:cubicBezTo>
                  <a:pt x="1090048" y="5205353"/>
                  <a:pt x="1091541" y="5202366"/>
                  <a:pt x="1088555" y="5202366"/>
                </a:cubicBezTo>
                <a:cubicBezTo>
                  <a:pt x="1085568" y="5202366"/>
                  <a:pt x="1084075" y="5202366"/>
                  <a:pt x="1084075" y="5202366"/>
                </a:cubicBezTo>
                <a:close/>
                <a:moveTo>
                  <a:pt x="1424528" y="5184447"/>
                </a:moveTo>
                <a:cubicBezTo>
                  <a:pt x="1424528" y="5190421"/>
                  <a:pt x="1430501" y="5196393"/>
                  <a:pt x="1442446" y="5202366"/>
                </a:cubicBezTo>
                <a:cubicBezTo>
                  <a:pt x="1454392" y="5208339"/>
                  <a:pt x="1463351" y="5211325"/>
                  <a:pt x="1469324" y="5211325"/>
                </a:cubicBezTo>
                <a:lnTo>
                  <a:pt x="1469324" y="5193407"/>
                </a:lnTo>
                <a:cubicBezTo>
                  <a:pt x="1463351" y="5187434"/>
                  <a:pt x="1454392" y="5184447"/>
                  <a:pt x="1442446" y="5184447"/>
                </a:cubicBezTo>
                <a:cubicBezTo>
                  <a:pt x="1436474" y="5184447"/>
                  <a:pt x="1431995" y="5184447"/>
                  <a:pt x="1429008" y="5184447"/>
                </a:cubicBezTo>
                <a:cubicBezTo>
                  <a:pt x="1426022" y="5184447"/>
                  <a:pt x="1424528" y="5184447"/>
                  <a:pt x="1424528" y="5184447"/>
                </a:cubicBezTo>
                <a:close/>
                <a:moveTo>
                  <a:pt x="1182627" y="5184447"/>
                </a:moveTo>
                <a:lnTo>
                  <a:pt x="1173668" y="5193407"/>
                </a:lnTo>
                <a:lnTo>
                  <a:pt x="1182627" y="5193407"/>
                </a:lnTo>
                <a:cubicBezTo>
                  <a:pt x="1182627" y="5187434"/>
                  <a:pt x="1182627" y="5184447"/>
                  <a:pt x="1182627" y="5184447"/>
                </a:cubicBezTo>
                <a:close/>
                <a:moveTo>
                  <a:pt x="967604" y="5184447"/>
                </a:moveTo>
                <a:lnTo>
                  <a:pt x="967604" y="5193407"/>
                </a:lnTo>
                <a:cubicBezTo>
                  <a:pt x="961631" y="5193407"/>
                  <a:pt x="958644" y="5191914"/>
                  <a:pt x="958644" y="5188927"/>
                </a:cubicBezTo>
                <a:cubicBezTo>
                  <a:pt x="958644" y="5185941"/>
                  <a:pt x="961631" y="5184447"/>
                  <a:pt x="967604" y="5184447"/>
                </a:cubicBezTo>
                <a:close/>
                <a:moveTo>
                  <a:pt x="949686" y="5166528"/>
                </a:moveTo>
                <a:lnTo>
                  <a:pt x="949686" y="5175488"/>
                </a:lnTo>
                <a:cubicBezTo>
                  <a:pt x="949686" y="5175488"/>
                  <a:pt x="948193" y="5173995"/>
                  <a:pt x="945206" y="5171008"/>
                </a:cubicBezTo>
                <a:cubicBezTo>
                  <a:pt x="942220" y="5168022"/>
                  <a:pt x="943713" y="5166528"/>
                  <a:pt x="949686" y="5166528"/>
                </a:cubicBezTo>
                <a:close/>
                <a:moveTo>
                  <a:pt x="6370059" y="5157569"/>
                </a:moveTo>
                <a:cubicBezTo>
                  <a:pt x="6358114" y="5163542"/>
                  <a:pt x="6349154" y="5172502"/>
                  <a:pt x="6343182" y="5184447"/>
                </a:cubicBezTo>
                <a:lnTo>
                  <a:pt x="6361100" y="5175488"/>
                </a:lnTo>
                <a:lnTo>
                  <a:pt x="6379019" y="5184447"/>
                </a:lnTo>
                <a:lnTo>
                  <a:pt x="6387978" y="5175488"/>
                </a:lnTo>
                <a:cubicBezTo>
                  <a:pt x="6382005" y="5169515"/>
                  <a:pt x="6376033" y="5163542"/>
                  <a:pt x="6370059" y="5157569"/>
                </a:cubicBezTo>
                <a:close/>
                <a:moveTo>
                  <a:pt x="1048237" y="5157569"/>
                </a:moveTo>
                <a:cubicBezTo>
                  <a:pt x="1048237" y="5169515"/>
                  <a:pt x="1045251" y="5176981"/>
                  <a:pt x="1039278" y="5179967"/>
                </a:cubicBezTo>
                <a:cubicBezTo>
                  <a:pt x="1033306" y="5182954"/>
                  <a:pt x="1039278" y="5187434"/>
                  <a:pt x="1057197" y="5193407"/>
                </a:cubicBezTo>
                <a:lnTo>
                  <a:pt x="1066156" y="5193407"/>
                </a:lnTo>
                <a:cubicBezTo>
                  <a:pt x="1060183" y="5181461"/>
                  <a:pt x="1060183" y="5175488"/>
                  <a:pt x="1066156" y="5175488"/>
                </a:cubicBezTo>
                <a:lnTo>
                  <a:pt x="1066156" y="5157569"/>
                </a:lnTo>
                <a:cubicBezTo>
                  <a:pt x="1054210" y="5157569"/>
                  <a:pt x="1048237" y="5157569"/>
                  <a:pt x="1048237" y="5157569"/>
                </a:cubicBezTo>
                <a:close/>
                <a:moveTo>
                  <a:pt x="1244222" y="5153089"/>
                </a:moveTo>
                <a:cubicBezTo>
                  <a:pt x="1243476" y="5153089"/>
                  <a:pt x="1242356" y="5154582"/>
                  <a:pt x="1240862" y="5157569"/>
                </a:cubicBezTo>
                <a:cubicBezTo>
                  <a:pt x="1237876" y="5163542"/>
                  <a:pt x="1239369" y="5169515"/>
                  <a:pt x="1245342" y="5175488"/>
                </a:cubicBezTo>
                <a:lnTo>
                  <a:pt x="1245342" y="5157569"/>
                </a:lnTo>
                <a:cubicBezTo>
                  <a:pt x="1245342" y="5154582"/>
                  <a:pt x="1244969" y="5153089"/>
                  <a:pt x="1244222" y="5153089"/>
                </a:cubicBezTo>
                <a:close/>
                <a:moveTo>
                  <a:pt x="6468612" y="5148611"/>
                </a:moveTo>
                <a:lnTo>
                  <a:pt x="6468612" y="5157569"/>
                </a:lnTo>
                <a:cubicBezTo>
                  <a:pt x="6468612" y="5163542"/>
                  <a:pt x="6465626" y="5166528"/>
                  <a:pt x="6459652" y="5166528"/>
                </a:cubicBezTo>
                <a:cubicBezTo>
                  <a:pt x="6453679" y="5166528"/>
                  <a:pt x="6450693" y="5163542"/>
                  <a:pt x="6450693" y="5157569"/>
                </a:cubicBezTo>
                <a:cubicBezTo>
                  <a:pt x="6450693" y="5151596"/>
                  <a:pt x="6456666" y="5148611"/>
                  <a:pt x="6468612" y="5148611"/>
                </a:cubicBezTo>
                <a:close/>
                <a:moveTo>
                  <a:pt x="1290138" y="5148611"/>
                </a:moveTo>
                <a:lnTo>
                  <a:pt x="1290138" y="5166528"/>
                </a:lnTo>
                <a:cubicBezTo>
                  <a:pt x="1290138" y="5178474"/>
                  <a:pt x="1290138" y="5184447"/>
                  <a:pt x="1290138" y="5184447"/>
                </a:cubicBezTo>
                <a:lnTo>
                  <a:pt x="1299098" y="5193407"/>
                </a:lnTo>
                <a:cubicBezTo>
                  <a:pt x="1299098" y="5187434"/>
                  <a:pt x="1302084" y="5184447"/>
                  <a:pt x="1308057" y="5184447"/>
                </a:cubicBezTo>
                <a:lnTo>
                  <a:pt x="1308057" y="5166528"/>
                </a:lnTo>
                <a:close/>
                <a:moveTo>
                  <a:pt x="1108713" y="5144131"/>
                </a:moveTo>
                <a:cubicBezTo>
                  <a:pt x="1107220" y="5144131"/>
                  <a:pt x="1104980" y="5145623"/>
                  <a:pt x="1101994" y="5148611"/>
                </a:cubicBezTo>
                <a:cubicBezTo>
                  <a:pt x="1096021" y="5154583"/>
                  <a:pt x="1096021" y="5157569"/>
                  <a:pt x="1101994" y="5157569"/>
                </a:cubicBezTo>
                <a:cubicBezTo>
                  <a:pt x="1101994" y="5163542"/>
                  <a:pt x="1103487" y="5168022"/>
                  <a:pt x="1106473" y="5171008"/>
                </a:cubicBezTo>
                <a:cubicBezTo>
                  <a:pt x="1109460" y="5173995"/>
                  <a:pt x="1110953" y="5175488"/>
                  <a:pt x="1110953" y="5175488"/>
                </a:cubicBezTo>
                <a:lnTo>
                  <a:pt x="1119913" y="5184447"/>
                </a:lnTo>
                <a:cubicBezTo>
                  <a:pt x="1125885" y="5178474"/>
                  <a:pt x="1125885" y="5172502"/>
                  <a:pt x="1119913" y="5166528"/>
                </a:cubicBezTo>
                <a:cubicBezTo>
                  <a:pt x="1113940" y="5160556"/>
                  <a:pt x="1110953" y="5154583"/>
                  <a:pt x="1110953" y="5148611"/>
                </a:cubicBezTo>
                <a:cubicBezTo>
                  <a:pt x="1110953" y="5145623"/>
                  <a:pt x="1110206" y="5144131"/>
                  <a:pt x="1108713" y="5144131"/>
                </a:cubicBezTo>
                <a:close/>
                <a:moveTo>
                  <a:pt x="1437966" y="5130692"/>
                </a:moveTo>
                <a:cubicBezTo>
                  <a:pt x="1434981" y="5130692"/>
                  <a:pt x="1433488" y="5133678"/>
                  <a:pt x="1433488" y="5139651"/>
                </a:cubicBezTo>
                <a:cubicBezTo>
                  <a:pt x="1439461" y="5139651"/>
                  <a:pt x="1442446" y="5139651"/>
                  <a:pt x="1442446" y="5139651"/>
                </a:cubicBezTo>
                <a:cubicBezTo>
                  <a:pt x="1442446" y="5133678"/>
                  <a:pt x="1440954" y="5130692"/>
                  <a:pt x="1437966" y="5130692"/>
                </a:cubicBezTo>
                <a:close/>
                <a:moveTo>
                  <a:pt x="449644" y="5127891"/>
                </a:moveTo>
                <a:cubicBezTo>
                  <a:pt x="453005" y="5126772"/>
                  <a:pt x="461403" y="5130692"/>
                  <a:pt x="474842" y="5139651"/>
                </a:cubicBezTo>
                <a:lnTo>
                  <a:pt x="492761" y="5184447"/>
                </a:lnTo>
                <a:lnTo>
                  <a:pt x="483802" y="5175488"/>
                </a:lnTo>
                <a:lnTo>
                  <a:pt x="465883" y="5157569"/>
                </a:lnTo>
                <a:cubicBezTo>
                  <a:pt x="441992" y="5151596"/>
                  <a:pt x="436019" y="5142638"/>
                  <a:pt x="447965" y="5130692"/>
                </a:cubicBezTo>
                <a:cubicBezTo>
                  <a:pt x="447965" y="5129199"/>
                  <a:pt x="448525" y="5128264"/>
                  <a:pt x="449644" y="5127891"/>
                </a:cubicBezTo>
                <a:close/>
                <a:moveTo>
                  <a:pt x="6379019" y="5121732"/>
                </a:moveTo>
                <a:cubicBezTo>
                  <a:pt x="6379019" y="5121732"/>
                  <a:pt x="6377525" y="5124719"/>
                  <a:pt x="6374539" y="5130692"/>
                </a:cubicBezTo>
                <a:cubicBezTo>
                  <a:pt x="6371553" y="5136665"/>
                  <a:pt x="6373045" y="5139651"/>
                  <a:pt x="6379019" y="5139651"/>
                </a:cubicBezTo>
                <a:cubicBezTo>
                  <a:pt x="6384992" y="5139651"/>
                  <a:pt x="6387978" y="5136665"/>
                  <a:pt x="6387978" y="5130692"/>
                </a:cubicBezTo>
                <a:close/>
                <a:moveTo>
                  <a:pt x="6547006" y="5115012"/>
                </a:moveTo>
                <a:cubicBezTo>
                  <a:pt x="6545512" y="5122479"/>
                  <a:pt x="6543273" y="5130692"/>
                  <a:pt x="6540286" y="5139651"/>
                </a:cubicBezTo>
                <a:cubicBezTo>
                  <a:pt x="6540286" y="5139651"/>
                  <a:pt x="6540286" y="5136665"/>
                  <a:pt x="6540286" y="5130692"/>
                </a:cubicBezTo>
                <a:cubicBezTo>
                  <a:pt x="6540286" y="5124719"/>
                  <a:pt x="6540286" y="5121732"/>
                  <a:pt x="6540286" y="5121732"/>
                </a:cubicBezTo>
                <a:cubicBezTo>
                  <a:pt x="6540286" y="5121732"/>
                  <a:pt x="6541032" y="5120985"/>
                  <a:pt x="6542526" y="5119492"/>
                </a:cubicBezTo>
                <a:close/>
                <a:moveTo>
                  <a:pt x="6405896" y="5112773"/>
                </a:moveTo>
                <a:cubicBezTo>
                  <a:pt x="6399924" y="5118746"/>
                  <a:pt x="6399924" y="5121732"/>
                  <a:pt x="6405896" y="5121732"/>
                </a:cubicBezTo>
                <a:cubicBezTo>
                  <a:pt x="6411870" y="5121732"/>
                  <a:pt x="6417841" y="5118746"/>
                  <a:pt x="6423816" y="5112773"/>
                </a:cubicBezTo>
                <a:close/>
                <a:moveTo>
                  <a:pt x="1110953" y="5112773"/>
                </a:moveTo>
                <a:lnTo>
                  <a:pt x="1101994" y="5121732"/>
                </a:lnTo>
                <a:cubicBezTo>
                  <a:pt x="1107967" y="5127706"/>
                  <a:pt x="1110953" y="5129199"/>
                  <a:pt x="1110953" y="5126212"/>
                </a:cubicBezTo>
                <a:cubicBezTo>
                  <a:pt x="1110953" y="5123226"/>
                  <a:pt x="1110953" y="5118746"/>
                  <a:pt x="1110953" y="5112773"/>
                </a:cubicBezTo>
                <a:close/>
                <a:moveTo>
                  <a:pt x="6547752" y="5108294"/>
                </a:moveTo>
                <a:lnTo>
                  <a:pt x="6548125" y="5109413"/>
                </a:lnTo>
                <a:cubicBezTo>
                  <a:pt x="6548872" y="5111653"/>
                  <a:pt x="6549244" y="5112773"/>
                  <a:pt x="6549244" y="5112773"/>
                </a:cubicBezTo>
                <a:lnTo>
                  <a:pt x="6547006" y="5115012"/>
                </a:lnTo>
                <a:close/>
                <a:moveTo>
                  <a:pt x="1021360" y="5103814"/>
                </a:moveTo>
                <a:lnTo>
                  <a:pt x="1030320" y="5121732"/>
                </a:lnTo>
                <a:cubicBezTo>
                  <a:pt x="1036291" y="5121732"/>
                  <a:pt x="1042264" y="5118746"/>
                  <a:pt x="1048237" y="5112773"/>
                </a:cubicBezTo>
                <a:cubicBezTo>
                  <a:pt x="1048237" y="5106800"/>
                  <a:pt x="1045251" y="5103814"/>
                  <a:pt x="1039278" y="5103814"/>
                </a:cubicBezTo>
                <a:lnTo>
                  <a:pt x="1030320" y="5103814"/>
                </a:lnTo>
                <a:close/>
                <a:moveTo>
                  <a:pt x="6594041" y="5094854"/>
                </a:moveTo>
                <a:cubicBezTo>
                  <a:pt x="6600016" y="5094854"/>
                  <a:pt x="6603001" y="5097841"/>
                  <a:pt x="6603001" y="5103814"/>
                </a:cubicBezTo>
                <a:cubicBezTo>
                  <a:pt x="6603001" y="5103814"/>
                  <a:pt x="6600016" y="5103814"/>
                  <a:pt x="6594041" y="5103814"/>
                </a:cubicBezTo>
                <a:lnTo>
                  <a:pt x="6585082" y="5103814"/>
                </a:lnTo>
                <a:cubicBezTo>
                  <a:pt x="6585082" y="5097841"/>
                  <a:pt x="6588068" y="5094854"/>
                  <a:pt x="6594041" y="5094854"/>
                </a:cubicBezTo>
                <a:close/>
                <a:moveTo>
                  <a:pt x="1299098" y="5094854"/>
                </a:moveTo>
                <a:lnTo>
                  <a:pt x="1299098" y="5103814"/>
                </a:lnTo>
                <a:lnTo>
                  <a:pt x="1308057" y="5094854"/>
                </a:lnTo>
                <a:cubicBezTo>
                  <a:pt x="1302084" y="5094854"/>
                  <a:pt x="1299098" y="5094854"/>
                  <a:pt x="1299098" y="5094854"/>
                </a:cubicBezTo>
                <a:close/>
                <a:moveTo>
                  <a:pt x="958644" y="5094854"/>
                </a:moveTo>
                <a:lnTo>
                  <a:pt x="967604" y="5094854"/>
                </a:lnTo>
                <a:cubicBezTo>
                  <a:pt x="967604" y="5100827"/>
                  <a:pt x="967604" y="5103814"/>
                  <a:pt x="967604" y="5103814"/>
                </a:cubicBezTo>
                <a:cubicBezTo>
                  <a:pt x="967604" y="5103814"/>
                  <a:pt x="966110" y="5103814"/>
                  <a:pt x="963124" y="5103814"/>
                </a:cubicBezTo>
                <a:cubicBezTo>
                  <a:pt x="960139" y="5103814"/>
                  <a:pt x="958644" y="5100827"/>
                  <a:pt x="958644" y="5094854"/>
                </a:cubicBezTo>
                <a:close/>
                <a:moveTo>
                  <a:pt x="6543645" y="5091495"/>
                </a:moveTo>
                <a:cubicBezTo>
                  <a:pt x="6544392" y="5090747"/>
                  <a:pt x="6546259" y="5091868"/>
                  <a:pt x="6549244" y="5094854"/>
                </a:cubicBezTo>
                <a:lnTo>
                  <a:pt x="6547752" y="5108294"/>
                </a:lnTo>
                <a:lnTo>
                  <a:pt x="6544766" y="5099334"/>
                </a:lnTo>
                <a:cubicBezTo>
                  <a:pt x="6543273" y="5094854"/>
                  <a:pt x="6542900" y="5092241"/>
                  <a:pt x="6543645" y="5091495"/>
                </a:cubicBezTo>
                <a:close/>
                <a:moveTo>
                  <a:pt x="895929" y="5059018"/>
                </a:moveTo>
                <a:cubicBezTo>
                  <a:pt x="901902" y="5059018"/>
                  <a:pt x="904889" y="5060511"/>
                  <a:pt x="904889" y="5063496"/>
                </a:cubicBezTo>
                <a:cubicBezTo>
                  <a:pt x="904889" y="5066483"/>
                  <a:pt x="901902" y="5067976"/>
                  <a:pt x="895929" y="5067976"/>
                </a:cubicBezTo>
                <a:cubicBezTo>
                  <a:pt x="895929" y="5067976"/>
                  <a:pt x="895929" y="5064989"/>
                  <a:pt x="895929" y="5059018"/>
                </a:cubicBezTo>
                <a:close/>
                <a:moveTo>
                  <a:pt x="1084075" y="5050058"/>
                </a:moveTo>
                <a:lnTo>
                  <a:pt x="1084075" y="5059018"/>
                </a:lnTo>
                <a:lnTo>
                  <a:pt x="1093034" y="5059018"/>
                </a:lnTo>
                <a:cubicBezTo>
                  <a:pt x="1093034" y="5053045"/>
                  <a:pt x="1090048" y="5050058"/>
                  <a:pt x="1084075" y="5050058"/>
                </a:cubicBezTo>
                <a:close/>
                <a:moveTo>
                  <a:pt x="770500" y="5050058"/>
                </a:moveTo>
                <a:lnTo>
                  <a:pt x="779459" y="5067976"/>
                </a:lnTo>
                <a:cubicBezTo>
                  <a:pt x="785432" y="5079922"/>
                  <a:pt x="782444" y="5079922"/>
                  <a:pt x="770500" y="5067976"/>
                </a:cubicBezTo>
                <a:close/>
                <a:moveTo>
                  <a:pt x="550996" y="5041099"/>
                </a:moveTo>
                <a:cubicBezTo>
                  <a:pt x="553984" y="5041099"/>
                  <a:pt x="555476" y="5044085"/>
                  <a:pt x="555476" y="5050058"/>
                </a:cubicBezTo>
                <a:cubicBezTo>
                  <a:pt x="555476" y="5050058"/>
                  <a:pt x="552489" y="5050058"/>
                  <a:pt x="546517" y="5050058"/>
                </a:cubicBezTo>
                <a:cubicBezTo>
                  <a:pt x="546517" y="5044085"/>
                  <a:pt x="548011" y="5041099"/>
                  <a:pt x="550996" y="5041099"/>
                </a:cubicBezTo>
                <a:close/>
                <a:moveTo>
                  <a:pt x="465883" y="5041099"/>
                </a:moveTo>
                <a:lnTo>
                  <a:pt x="474842" y="5041099"/>
                </a:lnTo>
                <a:cubicBezTo>
                  <a:pt x="474842" y="5047071"/>
                  <a:pt x="474842" y="5050058"/>
                  <a:pt x="474842" y="5050058"/>
                </a:cubicBezTo>
                <a:cubicBezTo>
                  <a:pt x="474842" y="5050058"/>
                  <a:pt x="471856" y="5047071"/>
                  <a:pt x="465883" y="5041099"/>
                </a:cubicBezTo>
                <a:close/>
                <a:moveTo>
                  <a:pt x="1043758" y="5032139"/>
                </a:moveTo>
                <a:cubicBezTo>
                  <a:pt x="1040771" y="5032139"/>
                  <a:pt x="1039278" y="5038112"/>
                  <a:pt x="1039278" y="5050058"/>
                </a:cubicBezTo>
                <a:lnTo>
                  <a:pt x="1048237" y="5059018"/>
                </a:lnTo>
                <a:cubicBezTo>
                  <a:pt x="1048237" y="5053045"/>
                  <a:pt x="1048237" y="5047071"/>
                  <a:pt x="1048237" y="5041099"/>
                </a:cubicBezTo>
                <a:cubicBezTo>
                  <a:pt x="1048237" y="5035126"/>
                  <a:pt x="1046744" y="5032139"/>
                  <a:pt x="1043758" y="5032139"/>
                </a:cubicBezTo>
                <a:close/>
                <a:moveTo>
                  <a:pt x="837694" y="5032139"/>
                </a:moveTo>
                <a:cubicBezTo>
                  <a:pt x="840681" y="5032139"/>
                  <a:pt x="845160" y="5032139"/>
                  <a:pt x="851133" y="5032139"/>
                </a:cubicBezTo>
                <a:lnTo>
                  <a:pt x="842174" y="5041099"/>
                </a:lnTo>
                <a:cubicBezTo>
                  <a:pt x="836201" y="5041099"/>
                  <a:pt x="833215" y="5039606"/>
                  <a:pt x="833215" y="5036619"/>
                </a:cubicBezTo>
                <a:cubicBezTo>
                  <a:pt x="833215" y="5033632"/>
                  <a:pt x="834708" y="5032139"/>
                  <a:pt x="837694" y="5032139"/>
                </a:cubicBezTo>
                <a:close/>
                <a:moveTo>
                  <a:pt x="6486530" y="5023180"/>
                </a:moveTo>
                <a:cubicBezTo>
                  <a:pt x="6462638" y="5023180"/>
                  <a:pt x="6456666" y="5032139"/>
                  <a:pt x="6468612" y="5050058"/>
                </a:cubicBezTo>
                <a:lnTo>
                  <a:pt x="6540286" y="5050058"/>
                </a:lnTo>
                <a:lnTo>
                  <a:pt x="6549244" y="5041099"/>
                </a:lnTo>
                <a:cubicBezTo>
                  <a:pt x="6561190" y="5035126"/>
                  <a:pt x="6565670" y="5030646"/>
                  <a:pt x="6562684" y="5027660"/>
                </a:cubicBezTo>
                <a:cubicBezTo>
                  <a:pt x="6559698" y="5024673"/>
                  <a:pt x="6552230" y="5026167"/>
                  <a:pt x="6540286" y="5032139"/>
                </a:cubicBezTo>
                <a:cubicBezTo>
                  <a:pt x="6528340" y="5032139"/>
                  <a:pt x="6519381" y="5032139"/>
                  <a:pt x="6513408" y="5032139"/>
                </a:cubicBezTo>
                <a:cubicBezTo>
                  <a:pt x="6525353" y="5026167"/>
                  <a:pt x="6525353" y="5023180"/>
                  <a:pt x="6513408" y="5023180"/>
                </a:cubicBezTo>
                <a:cubicBezTo>
                  <a:pt x="6507434" y="5023180"/>
                  <a:pt x="6498476" y="5023180"/>
                  <a:pt x="6486530" y="5023180"/>
                </a:cubicBezTo>
                <a:close/>
                <a:moveTo>
                  <a:pt x="855613" y="5014220"/>
                </a:moveTo>
                <a:cubicBezTo>
                  <a:pt x="858600" y="5014220"/>
                  <a:pt x="860093" y="5017207"/>
                  <a:pt x="860093" y="5023180"/>
                </a:cubicBezTo>
                <a:cubicBezTo>
                  <a:pt x="854120" y="5023180"/>
                  <a:pt x="851133" y="5023180"/>
                  <a:pt x="851133" y="5023180"/>
                </a:cubicBezTo>
                <a:cubicBezTo>
                  <a:pt x="851133" y="5017207"/>
                  <a:pt x="852627" y="5014220"/>
                  <a:pt x="855613" y="5014220"/>
                </a:cubicBezTo>
                <a:close/>
                <a:moveTo>
                  <a:pt x="6947932" y="5005261"/>
                </a:moveTo>
                <a:cubicBezTo>
                  <a:pt x="6950918" y="5005261"/>
                  <a:pt x="6952414" y="5008248"/>
                  <a:pt x="6952414" y="5014220"/>
                </a:cubicBezTo>
                <a:cubicBezTo>
                  <a:pt x="6952414" y="5020193"/>
                  <a:pt x="6949428" y="5023180"/>
                  <a:pt x="6943454" y="5023180"/>
                </a:cubicBezTo>
                <a:cubicBezTo>
                  <a:pt x="6937480" y="5023180"/>
                  <a:pt x="6935988" y="5020193"/>
                  <a:pt x="6938975" y="5014220"/>
                </a:cubicBezTo>
                <a:cubicBezTo>
                  <a:pt x="6941961" y="5008248"/>
                  <a:pt x="6944947" y="5005261"/>
                  <a:pt x="6947932" y="5005261"/>
                </a:cubicBezTo>
                <a:close/>
                <a:moveTo>
                  <a:pt x="376291" y="5005261"/>
                </a:moveTo>
                <a:cubicBezTo>
                  <a:pt x="376291" y="5005261"/>
                  <a:pt x="376291" y="5008248"/>
                  <a:pt x="376291" y="5014220"/>
                </a:cubicBezTo>
                <a:cubicBezTo>
                  <a:pt x="376291" y="5020193"/>
                  <a:pt x="374797" y="5021687"/>
                  <a:pt x="371811" y="5018700"/>
                </a:cubicBezTo>
                <a:cubicBezTo>
                  <a:pt x="368825" y="5015714"/>
                  <a:pt x="367331" y="5012727"/>
                  <a:pt x="367331" y="5009741"/>
                </a:cubicBezTo>
                <a:cubicBezTo>
                  <a:pt x="367331" y="5006754"/>
                  <a:pt x="370318" y="5005261"/>
                  <a:pt x="376291" y="5005261"/>
                </a:cubicBezTo>
                <a:close/>
                <a:moveTo>
                  <a:pt x="313575" y="4951506"/>
                </a:moveTo>
                <a:cubicBezTo>
                  <a:pt x="319548" y="4957478"/>
                  <a:pt x="321041" y="4961958"/>
                  <a:pt x="318055" y="4964945"/>
                </a:cubicBezTo>
                <a:cubicBezTo>
                  <a:pt x="315068" y="4967931"/>
                  <a:pt x="312083" y="4967931"/>
                  <a:pt x="309095" y="4964945"/>
                </a:cubicBezTo>
                <a:cubicBezTo>
                  <a:pt x="306110" y="4961958"/>
                  <a:pt x="307603" y="4957478"/>
                  <a:pt x="313575" y="4951506"/>
                </a:cubicBezTo>
                <a:close/>
                <a:moveTo>
                  <a:pt x="824255" y="4942546"/>
                </a:moveTo>
                <a:cubicBezTo>
                  <a:pt x="842174" y="4948519"/>
                  <a:pt x="851133" y="4951506"/>
                  <a:pt x="851133" y="4951506"/>
                </a:cubicBezTo>
                <a:lnTo>
                  <a:pt x="815296" y="4951506"/>
                </a:lnTo>
                <a:close/>
                <a:moveTo>
                  <a:pt x="6620920" y="4938067"/>
                </a:moveTo>
                <a:cubicBezTo>
                  <a:pt x="6617933" y="4938067"/>
                  <a:pt x="6614947" y="4939560"/>
                  <a:pt x="6611960" y="4942546"/>
                </a:cubicBezTo>
                <a:cubicBezTo>
                  <a:pt x="6611960" y="4942546"/>
                  <a:pt x="6608974" y="4944039"/>
                  <a:pt x="6603001" y="4947026"/>
                </a:cubicBezTo>
                <a:cubicBezTo>
                  <a:pt x="6597027" y="4950013"/>
                  <a:pt x="6591056" y="4951506"/>
                  <a:pt x="6585082" y="4951506"/>
                </a:cubicBezTo>
                <a:cubicBezTo>
                  <a:pt x="6579110" y="4957478"/>
                  <a:pt x="6573136" y="4964945"/>
                  <a:pt x="6567164" y="4973904"/>
                </a:cubicBezTo>
                <a:cubicBezTo>
                  <a:pt x="6561190" y="4982864"/>
                  <a:pt x="6552230" y="4987342"/>
                  <a:pt x="6540286" y="4987342"/>
                </a:cubicBezTo>
                <a:lnTo>
                  <a:pt x="6531327" y="5005261"/>
                </a:lnTo>
                <a:cubicBezTo>
                  <a:pt x="6531327" y="5011234"/>
                  <a:pt x="6543272" y="5008248"/>
                  <a:pt x="6567164" y="4996302"/>
                </a:cubicBezTo>
                <a:cubicBezTo>
                  <a:pt x="6579110" y="4990329"/>
                  <a:pt x="6588068" y="4984356"/>
                  <a:pt x="6594041" y="4978384"/>
                </a:cubicBezTo>
                <a:cubicBezTo>
                  <a:pt x="6600016" y="4972411"/>
                  <a:pt x="6608974" y="4969424"/>
                  <a:pt x="6620920" y="4969424"/>
                </a:cubicBezTo>
                <a:cubicBezTo>
                  <a:pt x="6632864" y="4963452"/>
                  <a:pt x="6635852" y="4954492"/>
                  <a:pt x="6629879" y="4942546"/>
                </a:cubicBezTo>
                <a:cubicBezTo>
                  <a:pt x="6626892" y="4939560"/>
                  <a:pt x="6623906" y="4938067"/>
                  <a:pt x="6620920" y="4938067"/>
                </a:cubicBezTo>
                <a:close/>
                <a:moveTo>
                  <a:pt x="6576124" y="4924627"/>
                </a:moveTo>
                <a:cubicBezTo>
                  <a:pt x="6576124" y="4930600"/>
                  <a:pt x="6577616" y="4933587"/>
                  <a:pt x="6580602" y="4933587"/>
                </a:cubicBezTo>
                <a:cubicBezTo>
                  <a:pt x="6583588" y="4933587"/>
                  <a:pt x="6585082" y="4933587"/>
                  <a:pt x="6585082" y="4933587"/>
                </a:cubicBezTo>
                <a:close/>
                <a:moveTo>
                  <a:pt x="1429008" y="4915668"/>
                </a:moveTo>
                <a:cubicBezTo>
                  <a:pt x="1426022" y="4915668"/>
                  <a:pt x="1426022" y="4918655"/>
                  <a:pt x="1429008" y="4924627"/>
                </a:cubicBezTo>
                <a:cubicBezTo>
                  <a:pt x="1431995" y="4930600"/>
                  <a:pt x="1434981" y="4932094"/>
                  <a:pt x="1437966" y="4929107"/>
                </a:cubicBezTo>
                <a:cubicBezTo>
                  <a:pt x="1440954" y="4926120"/>
                  <a:pt x="1440954" y="4923134"/>
                  <a:pt x="1437966" y="4920148"/>
                </a:cubicBezTo>
                <a:cubicBezTo>
                  <a:pt x="1434981" y="4917161"/>
                  <a:pt x="1431995" y="4915668"/>
                  <a:pt x="1429008" y="4915668"/>
                </a:cubicBezTo>
                <a:close/>
                <a:moveTo>
                  <a:pt x="1352854" y="4915668"/>
                </a:moveTo>
                <a:lnTo>
                  <a:pt x="1352854" y="4924627"/>
                </a:lnTo>
                <a:cubicBezTo>
                  <a:pt x="1358827" y="4924627"/>
                  <a:pt x="1361814" y="4923134"/>
                  <a:pt x="1361814" y="4920148"/>
                </a:cubicBezTo>
                <a:cubicBezTo>
                  <a:pt x="1361814" y="4917161"/>
                  <a:pt x="1358827" y="4915668"/>
                  <a:pt x="1352854" y="4915668"/>
                </a:cubicBezTo>
                <a:close/>
                <a:moveTo>
                  <a:pt x="344933" y="4915668"/>
                </a:moveTo>
                <a:cubicBezTo>
                  <a:pt x="347919" y="4915668"/>
                  <a:pt x="349412" y="4918655"/>
                  <a:pt x="349412" y="4924627"/>
                </a:cubicBezTo>
                <a:cubicBezTo>
                  <a:pt x="343440" y="4924627"/>
                  <a:pt x="340453" y="4923134"/>
                  <a:pt x="340453" y="4920148"/>
                </a:cubicBezTo>
                <a:cubicBezTo>
                  <a:pt x="340453" y="4917161"/>
                  <a:pt x="341946" y="4915668"/>
                  <a:pt x="344933" y="4915668"/>
                </a:cubicBezTo>
                <a:close/>
                <a:moveTo>
                  <a:pt x="1004841" y="4910349"/>
                </a:moveTo>
                <a:cubicBezTo>
                  <a:pt x="1003162" y="4910161"/>
                  <a:pt x="1001201" y="4910442"/>
                  <a:pt x="998962" y="4911188"/>
                </a:cubicBezTo>
                <a:cubicBezTo>
                  <a:pt x="990002" y="4914175"/>
                  <a:pt x="984029" y="4918655"/>
                  <a:pt x="981043" y="4924627"/>
                </a:cubicBezTo>
                <a:cubicBezTo>
                  <a:pt x="978056" y="4930600"/>
                  <a:pt x="982536" y="4936573"/>
                  <a:pt x="994482" y="4942546"/>
                </a:cubicBezTo>
                <a:cubicBezTo>
                  <a:pt x="1006428" y="4954492"/>
                  <a:pt x="1012400" y="4948519"/>
                  <a:pt x="1012400" y="4924627"/>
                </a:cubicBezTo>
                <a:cubicBezTo>
                  <a:pt x="1012400" y="4915668"/>
                  <a:pt x="1009881" y="4910909"/>
                  <a:pt x="1004841" y="4910349"/>
                </a:cubicBezTo>
                <a:close/>
                <a:moveTo>
                  <a:pt x="259819" y="4906709"/>
                </a:moveTo>
                <a:cubicBezTo>
                  <a:pt x="259819" y="4906709"/>
                  <a:pt x="262806" y="4906709"/>
                  <a:pt x="268779" y="4906709"/>
                </a:cubicBezTo>
                <a:lnTo>
                  <a:pt x="268779" y="4915668"/>
                </a:lnTo>
                <a:close/>
                <a:moveTo>
                  <a:pt x="978803" y="4899990"/>
                </a:moveTo>
                <a:cubicBezTo>
                  <a:pt x="977310" y="4899990"/>
                  <a:pt x="976563" y="4900737"/>
                  <a:pt x="976563" y="4902229"/>
                </a:cubicBezTo>
                <a:cubicBezTo>
                  <a:pt x="976563" y="4905217"/>
                  <a:pt x="979549" y="4906709"/>
                  <a:pt x="985523" y="4906709"/>
                </a:cubicBezTo>
                <a:cubicBezTo>
                  <a:pt x="991495" y="4906709"/>
                  <a:pt x="994482" y="4906709"/>
                  <a:pt x="994482" y="4906709"/>
                </a:cubicBezTo>
                <a:cubicBezTo>
                  <a:pt x="994482" y="4906709"/>
                  <a:pt x="991495" y="4905217"/>
                  <a:pt x="985523" y="4902229"/>
                </a:cubicBezTo>
                <a:cubicBezTo>
                  <a:pt x="982536" y="4900737"/>
                  <a:pt x="980297" y="4899990"/>
                  <a:pt x="978803" y="4899990"/>
                </a:cubicBezTo>
                <a:close/>
                <a:moveTo>
                  <a:pt x="1352854" y="4897749"/>
                </a:moveTo>
                <a:lnTo>
                  <a:pt x="1334935" y="4906709"/>
                </a:lnTo>
                <a:cubicBezTo>
                  <a:pt x="1334935" y="4912681"/>
                  <a:pt x="1337922" y="4912681"/>
                  <a:pt x="1343895" y="4906709"/>
                </a:cubicBezTo>
                <a:cubicBezTo>
                  <a:pt x="1349868" y="4906709"/>
                  <a:pt x="1352854" y="4903722"/>
                  <a:pt x="1352854" y="4897749"/>
                </a:cubicBezTo>
                <a:close/>
                <a:moveTo>
                  <a:pt x="6800106" y="4870872"/>
                </a:moveTo>
                <a:cubicBezTo>
                  <a:pt x="6806078" y="4870872"/>
                  <a:pt x="6809064" y="4878338"/>
                  <a:pt x="6809064" y="4893269"/>
                </a:cubicBezTo>
                <a:cubicBezTo>
                  <a:pt x="6809064" y="4908202"/>
                  <a:pt x="6806078" y="4918655"/>
                  <a:pt x="6800106" y="4924627"/>
                </a:cubicBezTo>
                <a:lnTo>
                  <a:pt x="6782186" y="4924627"/>
                </a:lnTo>
                <a:cubicBezTo>
                  <a:pt x="6788160" y="4918655"/>
                  <a:pt x="6791146" y="4908202"/>
                  <a:pt x="6791146" y="4893269"/>
                </a:cubicBezTo>
                <a:cubicBezTo>
                  <a:pt x="6791146" y="4878338"/>
                  <a:pt x="6794132" y="4870872"/>
                  <a:pt x="6800106" y="4870872"/>
                </a:cubicBezTo>
                <a:close/>
                <a:moveTo>
                  <a:pt x="1308057" y="4870872"/>
                </a:moveTo>
                <a:cubicBezTo>
                  <a:pt x="1302084" y="4876845"/>
                  <a:pt x="1299098" y="4879831"/>
                  <a:pt x="1299098" y="4879831"/>
                </a:cubicBezTo>
                <a:lnTo>
                  <a:pt x="1317017" y="4879831"/>
                </a:lnTo>
                <a:close/>
                <a:moveTo>
                  <a:pt x="1003441" y="4861913"/>
                </a:moveTo>
                <a:cubicBezTo>
                  <a:pt x="997468" y="4861913"/>
                  <a:pt x="995975" y="4863406"/>
                  <a:pt x="998962" y="4866392"/>
                </a:cubicBezTo>
                <a:cubicBezTo>
                  <a:pt x="1001948" y="4869379"/>
                  <a:pt x="1003441" y="4870872"/>
                  <a:pt x="1003441" y="4870872"/>
                </a:cubicBezTo>
                <a:cubicBezTo>
                  <a:pt x="1003441" y="4870872"/>
                  <a:pt x="1003441" y="4867885"/>
                  <a:pt x="1003441" y="4861913"/>
                </a:cubicBezTo>
                <a:close/>
                <a:moveTo>
                  <a:pt x="815296" y="4861913"/>
                </a:moveTo>
                <a:cubicBezTo>
                  <a:pt x="821269" y="4861913"/>
                  <a:pt x="824255" y="4863406"/>
                  <a:pt x="824255" y="4866392"/>
                </a:cubicBezTo>
                <a:cubicBezTo>
                  <a:pt x="824255" y="4869379"/>
                  <a:pt x="824255" y="4870872"/>
                  <a:pt x="824255" y="4870872"/>
                </a:cubicBezTo>
                <a:cubicBezTo>
                  <a:pt x="818282" y="4864899"/>
                  <a:pt x="815296" y="4861913"/>
                  <a:pt x="815296" y="4861913"/>
                </a:cubicBezTo>
                <a:close/>
                <a:moveTo>
                  <a:pt x="895929" y="4852953"/>
                </a:moveTo>
                <a:cubicBezTo>
                  <a:pt x="889956" y="4858926"/>
                  <a:pt x="889956" y="4866392"/>
                  <a:pt x="895929" y="4875352"/>
                </a:cubicBezTo>
                <a:cubicBezTo>
                  <a:pt x="901902" y="4884311"/>
                  <a:pt x="906382" y="4888791"/>
                  <a:pt x="909368" y="4888791"/>
                </a:cubicBezTo>
                <a:cubicBezTo>
                  <a:pt x="912355" y="4888791"/>
                  <a:pt x="919821" y="4891777"/>
                  <a:pt x="931767" y="4897749"/>
                </a:cubicBezTo>
                <a:lnTo>
                  <a:pt x="940726" y="4897749"/>
                </a:lnTo>
                <a:cubicBezTo>
                  <a:pt x="934753" y="4885804"/>
                  <a:pt x="934753" y="4879831"/>
                  <a:pt x="940726" y="4879831"/>
                </a:cubicBezTo>
                <a:lnTo>
                  <a:pt x="931767" y="4879831"/>
                </a:lnTo>
                <a:cubicBezTo>
                  <a:pt x="925794" y="4879831"/>
                  <a:pt x="919821" y="4876845"/>
                  <a:pt x="913848" y="4870872"/>
                </a:cubicBezTo>
                <a:lnTo>
                  <a:pt x="904889" y="4861913"/>
                </a:lnTo>
                <a:cubicBezTo>
                  <a:pt x="904889" y="4855940"/>
                  <a:pt x="901902" y="4852953"/>
                  <a:pt x="895929" y="4852953"/>
                </a:cubicBezTo>
                <a:close/>
                <a:moveTo>
                  <a:pt x="6656756" y="4843994"/>
                </a:moveTo>
                <a:lnTo>
                  <a:pt x="6603001" y="4897749"/>
                </a:lnTo>
                <a:cubicBezTo>
                  <a:pt x="6603001" y="4903722"/>
                  <a:pt x="6607480" y="4903722"/>
                  <a:pt x="6616440" y="4897749"/>
                </a:cubicBezTo>
                <a:cubicBezTo>
                  <a:pt x="6625399" y="4891777"/>
                  <a:pt x="6631373" y="4884311"/>
                  <a:pt x="6634359" y="4875352"/>
                </a:cubicBezTo>
                <a:cubicBezTo>
                  <a:pt x="6637344" y="4866392"/>
                  <a:pt x="6641824" y="4858926"/>
                  <a:pt x="6647798" y="4852953"/>
                </a:cubicBezTo>
                <a:cubicBezTo>
                  <a:pt x="6653770" y="4852953"/>
                  <a:pt x="6658250" y="4851460"/>
                  <a:pt x="6661236" y="4848473"/>
                </a:cubicBezTo>
                <a:cubicBezTo>
                  <a:pt x="6664222" y="4845487"/>
                  <a:pt x="6662730" y="4843994"/>
                  <a:pt x="6656756" y="4843994"/>
                </a:cubicBezTo>
                <a:close/>
                <a:moveTo>
                  <a:pt x="456923" y="4826075"/>
                </a:moveTo>
                <a:cubicBezTo>
                  <a:pt x="462897" y="4832048"/>
                  <a:pt x="465883" y="4835034"/>
                  <a:pt x="465883" y="4835034"/>
                </a:cubicBezTo>
                <a:cubicBezTo>
                  <a:pt x="459911" y="4841007"/>
                  <a:pt x="453938" y="4841007"/>
                  <a:pt x="447965" y="4835034"/>
                </a:cubicBezTo>
                <a:close/>
                <a:moveTo>
                  <a:pt x="1379731" y="4808157"/>
                </a:moveTo>
                <a:lnTo>
                  <a:pt x="1388691" y="4817117"/>
                </a:lnTo>
                <a:lnTo>
                  <a:pt x="1397650" y="4808157"/>
                </a:lnTo>
                <a:cubicBezTo>
                  <a:pt x="1391677" y="4808157"/>
                  <a:pt x="1385704" y="4808157"/>
                  <a:pt x="1379731" y="4808157"/>
                </a:cubicBezTo>
                <a:close/>
                <a:moveTo>
                  <a:pt x="878010" y="4808157"/>
                </a:moveTo>
                <a:lnTo>
                  <a:pt x="886970" y="4817117"/>
                </a:lnTo>
                <a:cubicBezTo>
                  <a:pt x="892943" y="4817117"/>
                  <a:pt x="895929" y="4817117"/>
                  <a:pt x="895929" y="4817117"/>
                </a:cubicBezTo>
                <a:close/>
                <a:moveTo>
                  <a:pt x="250860" y="4808157"/>
                </a:moveTo>
                <a:cubicBezTo>
                  <a:pt x="250860" y="4808157"/>
                  <a:pt x="256833" y="4811144"/>
                  <a:pt x="268779" y="4817117"/>
                </a:cubicBezTo>
                <a:lnTo>
                  <a:pt x="277738" y="4826075"/>
                </a:lnTo>
                <a:cubicBezTo>
                  <a:pt x="271765" y="4826075"/>
                  <a:pt x="267286" y="4826075"/>
                  <a:pt x="264299" y="4826075"/>
                </a:cubicBezTo>
                <a:cubicBezTo>
                  <a:pt x="261313" y="4826075"/>
                  <a:pt x="259819" y="4829062"/>
                  <a:pt x="259819" y="4835034"/>
                </a:cubicBezTo>
                <a:cubicBezTo>
                  <a:pt x="253847" y="4841007"/>
                  <a:pt x="250860" y="4841007"/>
                  <a:pt x="250860" y="4835034"/>
                </a:cubicBezTo>
                <a:close/>
                <a:moveTo>
                  <a:pt x="347172" y="4803677"/>
                </a:moveTo>
                <a:cubicBezTo>
                  <a:pt x="348665" y="4803677"/>
                  <a:pt x="349412" y="4805171"/>
                  <a:pt x="349412" y="4808157"/>
                </a:cubicBezTo>
                <a:lnTo>
                  <a:pt x="349412" y="4817117"/>
                </a:lnTo>
                <a:cubicBezTo>
                  <a:pt x="343440" y="4817117"/>
                  <a:pt x="340453" y="4814130"/>
                  <a:pt x="340453" y="4808157"/>
                </a:cubicBezTo>
                <a:cubicBezTo>
                  <a:pt x="343440" y="4805171"/>
                  <a:pt x="345679" y="4803677"/>
                  <a:pt x="347172" y="4803677"/>
                </a:cubicBezTo>
                <a:close/>
                <a:moveTo>
                  <a:pt x="537558" y="4799198"/>
                </a:moveTo>
                <a:cubicBezTo>
                  <a:pt x="543531" y="4799198"/>
                  <a:pt x="546517" y="4799198"/>
                  <a:pt x="546517" y="4799198"/>
                </a:cubicBezTo>
                <a:lnTo>
                  <a:pt x="537558" y="4808157"/>
                </a:lnTo>
                <a:cubicBezTo>
                  <a:pt x="531585" y="4808157"/>
                  <a:pt x="528599" y="4806664"/>
                  <a:pt x="528599" y="4803677"/>
                </a:cubicBezTo>
                <a:cubicBezTo>
                  <a:pt x="528599" y="4800691"/>
                  <a:pt x="531585" y="4799198"/>
                  <a:pt x="537558" y="4799198"/>
                </a:cubicBezTo>
                <a:close/>
                <a:moveTo>
                  <a:pt x="1272219" y="4790238"/>
                </a:moveTo>
                <a:lnTo>
                  <a:pt x="1263261" y="4799198"/>
                </a:lnTo>
                <a:cubicBezTo>
                  <a:pt x="1269234" y="4805169"/>
                  <a:pt x="1278192" y="4808157"/>
                  <a:pt x="1290138" y="4808157"/>
                </a:cubicBezTo>
                <a:cubicBezTo>
                  <a:pt x="1290138" y="4802184"/>
                  <a:pt x="1284165" y="4796211"/>
                  <a:pt x="1272219" y="4790238"/>
                </a:cubicBezTo>
                <a:close/>
                <a:moveTo>
                  <a:pt x="878010" y="4775679"/>
                </a:moveTo>
                <a:cubicBezTo>
                  <a:pt x="875024" y="4774933"/>
                  <a:pt x="872039" y="4775306"/>
                  <a:pt x="869052" y="4776799"/>
                </a:cubicBezTo>
                <a:cubicBezTo>
                  <a:pt x="863079" y="4779786"/>
                  <a:pt x="860093" y="4784266"/>
                  <a:pt x="860093" y="4790238"/>
                </a:cubicBezTo>
                <a:lnTo>
                  <a:pt x="886970" y="4790238"/>
                </a:lnTo>
                <a:lnTo>
                  <a:pt x="886970" y="4781279"/>
                </a:lnTo>
                <a:cubicBezTo>
                  <a:pt x="883984" y="4778292"/>
                  <a:pt x="880997" y="4776426"/>
                  <a:pt x="878010" y="4775679"/>
                </a:cubicBezTo>
                <a:close/>
                <a:moveTo>
                  <a:pt x="1290138" y="4772320"/>
                </a:moveTo>
                <a:lnTo>
                  <a:pt x="1290138" y="4781279"/>
                </a:lnTo>
                <a:cubicBezTo>
                  <a:pt x="1296111" y="4781279"/>
                  <a:pt x="1299098" y="4781279"/>
                  <a:pt x="1299098" y="4781279"/>
                </a:cubicBezTo>
                <a:cubicBezTo>
                  <a:pt x="1299098" y="4775306"/>
                  <a:pt x="1297604" y="4772320"/>
                  <a:pt x="1294618" y="4772320"/>
                </a:cubicBezTo>
                <a:cubicBezTo>
                  <a:pt x="1291631" y="4772320"/>
                  <a:pt x="1290138" y="4772320"/>
                  <a:pt x="1290138" y="4772320"/>
                </a:cubicBezTo>
                <a:close/>
                <a:moveTo>
                  <a:pt x="931767" y="4772320"/>
                </a:moveTo>
                <a:lnTo>
                  <a:pt x="931767" y="4799198"/>
                </a:lnTo>
                <a:cubicBezTo>
                  <a:pt x="937740" y="4799198"/>
                  <a:pt x="939233" y="4796211"/>
                  <a:pt x="936247" y="4790238"/>
                </a:cubicBezTo>
                <a:cubicBezTo>
                  <a:pt x="933260" y="4784266"/>
                  <a:pt x="934753" y="4779786"/>
                  <a:pt x="940726" y="4776799"/>
                </a:cubicBezTo>
                <a:cubicBezTo>
                  <a:pt x="946699" y="4773813"/>
                  <a:pt x="948193" y="4772320"/>
                  <a:pt x="945206" y="4772320"/>
                </a:cubicBezTo>
                <a:cubicBezTo>
                  <a:pt x="942220" y="4772320"/>
                  <a:pt x="937740" y="4772320"/>
                  <a:pt x="931767" y="4772320"/>
                </a:cubicBezTo>
                <a:close/>
                <a:moveTo>
                  <a:pt x="376291" y="4754401"/>
                </a:moveTo>
                <a:cubicBezTo>
                  <a:pt x="382263" y="4754401"/>
                  <a:pt x="385250" y="4757387"/>
                  <a:pt x="385250" y="4763360"/>
                </a:cubicBezTo>
                <a:cubicBezTo>
                  <a:pt x="385250" y="4769333"/>
                  <a:pt x="385250" y="4772320"/>
                  <a:pt x="385250" y="4772320"/>
                </a:cubicBezTo>
                <a:lnTo>
                  <a:pt x="376291" y="4772320"/>
                </a:lnTo>
                <a:close/>
                <a:moveTo>
                  <a:pt x="894044" y="4716206"/>
                </a:moveTo>
                <a:lnTo>
                  <a:pt x="894809" y="4716324"/>
                </a:lnTo>
                <a:cubicBezTo>
                  <a:pt x="897050" y="4717817"/>
                  <a:pt x="898916" y="4721551"/>
                  <a:pt x="900409" y="4727522"/>
                </a:cubicBezTo>
                <a:cubicBezTo>
                  <a:pt x="903396" y="4739470"/>
                  <a:pt x="907875" y="4745441"/>
                  <a:pt x="913848" y="4745441"/>
                </a:cubicBezTo>
                <a:lnTo>
                  <a:pt x="913848" y="4727522"/>
                </a:lnTo>
                <a:cubicBezTo>
                  <a:pt x="907875" y="4721551"/>
                  <a:pt x="901902" y="4717817"/>
                  <a:pt x="895929" y="4716324"/>
                </a:cubicBezTo>
                <a:close/>
                <a:moveTo>
                  <a:pt x="886970" y="4715764"/>
                </a:moveTo>
                <a:cubicBezTo>
                  <a:pt x="883984" y="4716136"/>
                  <a:pt x="880997" y="4717071"/>
                  <a:pt x="878010" y="4718564"/>
                </a:cubicBezTo>
                <a:cubicBezTo>
                  <a:pt x="883984" y="4718564"/>
                  <a:pt x="886970" y="4718564"/>
                  <a:pt x="886970" y="4718564"/>
                </a:cubicBezTo>
                <a:lnTo>
                  <a:pt x="890810" y="4716004"/>
                </a:lnTo>
                <a:close/>
                <a:moveTo>
                  <a:pt x="954166" y="4700645"/>
                </a:moveTo>
                <a:cubicBezTo>
                  <a:pt x="945206" y="4700645"/>
                  <a:pt x="943713" y="4702138"/>
                  <a:pt x="949686" y="4705125"/>
                </a:cubicBezTo>
                <a:cubicBezTo>
                  <a:pt x="955659" y="4708112"/>
                  <a:pt x="960139" y="4709605"/>
                  <a:pt x="963124" y="4709605"/>
                </a:cubicBezTo>
                <a:cubicBezTo>
                  <a:pt x="966110" y="4709605"/>
                  <a:pt x="967604" y="4708112"/>
                  <a:pt x="967604" y="4705125"/>
                </a:cubicBezTo>
                <a:cubicBezTo>
                  <a:pt x="967604" y="4702138"/>
                  <a:pt x="963124" y="4700645"/>
                  <a:pt x="954166" y="4700645"/>
                </a:cubicBezTo>
                <a:close/>
                <a:moveTo>
                  <a:pt x="864572" y="4700645"/>
                </a:moveTo>
                <a:cubicBezTo>
                  <a:pt x="861586" y="4700645"/>
                  <a:pt x="860093" y="4703632"/>
                  <a:pt x="860093" y="4709605"/>
                </a:cubicBezTo>
                <a:cubicBezTo>
                  <a:pt x="860093" y="4715577"/>
                  <a:pt x="860093" y="4718564"/>
                  <a:pt x="860093" y="4718564"/>
                </a:cubicBezTo>
                <a:lnTo>
                  <a:pt x="869052" y="4709605"/>
                </a:lnTo>
                <a:cubicBezTo>
                  <a:pt x="869052" y="4703632"/>
                  <a:pt x="867559" y="4700645"/>
                  <a:pt x="864572" y="4700645"/>
                </a:cubicBezTo>
                <a:close/>
                <a:moveTo>
                  <a:pt x="322534" y="4700645"/>
                </a:moveTo>
                <a:lnTo>
                  <a:pt x="331494" y="4709605"/>
                </a:lnTo>
                <a:lnTo>
                  <a:pt x="322534" y="4709605"/>
                </a:lnTo>
                <a:cubicBezTo>
                  <a:pt x="322534" y="4703632"/>
                  <a:pt x="322534" y="4700645"/>
                  <a:pt x="322534" y="4700645"/>
                </a:cubicBezTo>
                <a:close/>
                <a:moveTo>
                  <a:pt x="591313" y="4691686"/>
                </a:moveTo>
                <a:lnTo>
                  <a:pt x="600273" y="4691686"/>
                </a:lnTo>
                <a:cubicBezTo>
                  <a:pt x="606246" y="4697659"/>
                  <a:pt x="606246" y="4700645"/>
                  <a:pt x="600273" y="4700645"/>
                </a:cubicBezTo>
                <a:close/>
                <a:moveTo>
                  <a:pt x="888090" y="4686086"/>
                </a:moveTo>
                <a:cubicBezTo>
                  <a:pt x="887344" y="4686833"/>
                  <a:pt x="886970" y="4688699"/>
                  <a:pt x="886970" y="4691686"/>
                </a:cubicBezTo>
                <a:cubicBezTo>
                  <a:pt x="886970" y="4697659"/>
                  <a:pt x="889956" y="4700645"/>
                  <a:pt x="895929" y="4700645"/>
                </a:cubicBezTo>
                <a:cubicBezTo>
                  <a:pt x="895929" y="4700645"/>
                  <a:pt x="895929" y="4697659"/>
                  <a:pt x="895929" y="4691686"/>
                </a:cubicBezTo>
                <a:cubicBezTo>
                  <a:pt x="895929" y="4691686"/>
                  <a:pt x="894436" y="4690193"/>
                  <a:pt x="891450" y="4687206"/>
                </a:cubicBezTo>
                <a:cubicBezTo>
                  <a:pt x="889956" y="4685713"/>
                  <a:pt x="888836" y="4685340"/>
                  <a:pt x="888090" y="4686086"/>
                </a:cubicBezTo>
                <a:close/>
                <a:moveTo>
                  <a:pt x="780578" y="4668168"/>
                </a:moveTo>
                <a:cubicBezTo>
                  <a:pt x="781326" y="4667421"/>
                  <a:pt x="782446" y="4667794"/>
                  <a:pt x="783939" y="4669287"/>
                </a:cubicBezTo>
                <a:cubicBezTo>
                  <a:pt x="786924" y="4672274"/>
                  <a:pt x="788419" y="4673767"/>
                  <a:pt x="788419" y="4673767"/>
                </a:cubicBezTo>
                <a:cubicBezTo>
                  <a:pt x="782444" y="4673767"/>
                  <a:pt x="779459" y="4673767"/>
                  <a:pt x="779459" y="4673767"/>
                </a:cubicBezTo>
                <a:cubicBezTo>
                  <a:pt x="779459" y="4670780"/>
                  <a:pt x="779832" y="4668914"/>
                  <a:pt x="780578" y="4668168"/>
                </a:cubicBezTo>
                <a:close/>
                <a:moveTo>
                  <a:pt x="725703" y="4646890"/>
                </a:moveTo>
                <a:cubicBezTo>
                  <a:pt x="731676" y="4646890"/>
                  <a:pt x="742128" y="4655848"/>
                  <a:pt x="757061" y="4673767"/>
                </a:cubicBezTo>
                <a:cubicBezTo>
                  <a:pt x="771993" y="4691686"/>
                  <a:pt x="779459" y="4703632"/>
                  <a:pt x="779459" y="4709605"/>
                </a:cubicBezTo>
                <a:lnTo>
                  <a:pt x="761540" y="4700645"/>
                </a:lnTo>
                <a:lnTo>
                  <a:pt x="734662" y="4664808"/>
                </a:lnTo>
                <a:cubicBezTo>
                  <a:pt x="722716" y="4652863"/>
                  <a:pt x="719730" y="4646890"/>
                  <a:pt x="725703" y="4646890"/>
                </a:cubicBezTo>
                <a:close/>
                <a:moveTo>
                  <a:pt x="403168" y="4646890"/>
                </a:moveTo>
                <a:cubicBezTo>
                  <a:pt x="409141" y="4646890"/>
                  <a:pt x="412127" y="4648383"/>
                  <a:pt x="412127" y="4651370"/>
                </a:cubicBezTo>
                <a:cubicBezTo>
                  <a:pt x="412127" y="4654355"/>
                  <a:pt x="409141" y="4655848"/>
                  <a:pt x="403168" y="4655848"/>
                </a:cubicBezTo>
                <a:cubicBezTo>
                  <a:pt x="403168" y="4649875"/>
                  <a:pt x="403168" y="4646890"/>
                  <a:pt x="403168" y="4646890"/>
                </a:cubicBezTo>
                <a:close/>
                <a:moveTo>
                  <a:pt x="304615" y="4646890"/>
                </a:moveTo>
                <a:cubicBezTo>
                  <a:pt x="304615" y="4646890"/>
                  <a:pt x="307603" y="4646890"/>
                  <a:pt x="313575" y="4646890"/>
                </a:cubicBezTo>
                <a:cubicBezTo>
                  <a:pt x="319548" y="4652863"/>
                  <a:pt x="322534" y="4655848"/>
                  <a:pt x="322534" y="4655848"/>
                </a:cubicBezTo>
                <a:cubicBezTo>
                  <a:pt x="316561" y="4655848"/>
                  <a:pt x="313575" y="4655848"/>
                  <a:pt x="313575" y="4655848"/>
                </a:cubicBezTo>
                <a:close/>
                <a:moveTo>
                  <a:pt x="349412" y="4637930"/>
                </a:moveTo>
                <a:cubicBezTo>
                  <a:pt x="349412" y="4637930"/>
                  <a:pt x="352399" y="4637930"/>
                  <a:pt x="358372" y="4637930"/>
                </a:cubicBezTo>
                <a:lnTo>
                  <a:pt x="367331" y="4646890"/>
                </a:lnTo>
                <a:cubicBezTo>
                  <a:pt x="367331" y="4646890"/>
                  <a:pt x="364345" y="4646890"/>
                  <a:pt x="358372" y="4646890"/>
                </a:cubicBezTo>
                <a:cubicBezTo>
                  <a:pt x="352399" y="4646890"/>
                  <a:pt x="349412" y="4643903"/>
                  <a:pt x="349412" y="4637930"/>
                </a:cubicBezTo>
                <a:close/>
                <a:moveTo>
                  <a:pt x="843294" y="4633451"/>
                </a:moveTo>
                <a:cubicBezTo>
                  <a:pt x="841054" y="4633451"/>
                  <a:pt x="839188" y="4634944"/>
                  <a:pt x="837694" y="4637930"/>
                </a:cubicBezTo>
                <a:cubicBezTo>
                  <a:pt x="834708" y="4643903"/>
                  <a:pt x="836201" y="4649875"/>
                  <a:pt x="842174" y="4655848"/>
                </a:cubicBezTo>
                <a:lnTo>
                  <a:pt x="851133" y="4655848"/>
                </a:lnTo>
                <a:cubicBezTo>
                  <a:pt x="851133" y="4655848"/>
                  <a:pt x="851133" y="4654355"/>
                  <a:pt x="851133" y="4651370"/>
                </a:cubicBezTo>
                <a:cubicBezTo>
                  <a:pt x="851133" y="4648383"/>
                  <a:pt x="851133" y="4643903"/>
                  <a:pt x="851133" y="4637930"/>
                </a:cubicBezTo>
                <a:cubicBezTo>
                  <a:pt x="848147" y="4634944"/>
                  <a:pt x="845533" y="4633451"/>
                  <a:pt x="843294" y="4633451"/>
                </a:cubicBezTo>
                <a:close/>
                <a:moveTo>
                  <a:pt x="860093" y="4628971"/>
                </a:moveTo>
                <a:lnTo>
                  <a:pt x="860093" y="4637930"/>
                </a:lnTo>
                <a:lnTo>
                  <a:pt x="878010" y="4646890"/>
                </a:lnTo>
                <a:cubicBezTo>
                  <a:pt x="878010" y="4634944"/>
                  <a:pt x="872039" y="4628971"/>
                  <a:pt x="860093" y="4628971"/>
                </a:cubicBezTo>
                <a:close/>
                <a:moveTo>
                  <a:pt x="156787" y="4593133"/>
                </a:moveTo>
                <a:cubicBezTo>
                  <a:pt x="159774" y="4593133"/>
                  <a:pt x="161267" y="4594626"/>
                  <a:pt x="161267" y="4597613"/>
                </a:cubicBezTo>
                <a:cubicBezTo>
                  <a:pt x="161267" y="4600600"/>
                  <a:pt x="158281" y="4602093"/>
                  <a:pt x="152308" y="4602093"/>
                </a:cubicBezTo>
                <a:cubicBezTo>
                  <a:pt x="152308" y="4596120"/>
                  <a:pt x="153801" y="4593133"/>
                  <a:pt x="156787" y="4593133"/>
                </a:cubicBezTo>
                <a:close/>
                <a:moveTo>
                  <a:pt x="403168" y="4584174"/>
                </a:moveTo>
                <a:lnTo>
                  <a:pt x="421087" y="4584174"/>
                </a:lnTo>
                <a:lnTo>
                  <a:pt x="439005" y="4602093"/>
                </a:lnTo>
                <a:cubicBezTo>
                  <a:pt x="439005" y="4602093"/>
                  <a:pt x="436019" y="4600600"/>
                  <a:pt x="430046" y="4597613"/>
                </a:cubicBezTo>
                <a:cubicBezTo>
                  <a:pt x="424073" y="4594626"/>
                  <a:pt x="421087" y="4593133"/>
                  <a:pt x="421087" y="4593133"/>
                </a:cubicBezTo>
                <a:close/>
                <a:moveTo>
                  <a:pt x="6862821" y="4575216"/>
                </a:moveTo>
                <a:cubicBezTo>
                  <a:pt x="6868793" y="4575216"/>
                  <a:pt x="6870286" y="4578201"/>
                  <a:pt x="6867300" y="4584174"/>
                </a:cubicBezTo>
                <a:cubicBezTo>
                  <a:pt x="6864314" y="4590147"/>
                  <a:pt x="6868793" y="4593133"/>
                  <a:pt x="6880738" y="4593133"/>
                </a:cubicBezTo>
                <a:cubicBezTo>
                  <a:pt x="6892684" y="4593133"/>
                  <a:pt x="6898658" y="4590147"/>
                  <a:pt x="6898658" y="4584174"/>
                </a:cubicBezTo>
                <a:cubicBezTo>
                  <a:pt x="6904630" y="4584174"/>
                  <a:pt x="6907616" y="4584174"/>
                  <a:pt x="6907616" y="4584174"/>
                </a:cubicBezTo>
                <a:lnTo>
                  <a:pt x="6898658" y="4602093"/>
                </a:lnTo>
                <a:cubicBezTo>
                  <a:pt x="6898658" y="4602093"/>
                  <a:pt x="6897164" y="4603586"/>
                  <a:pt x="6894178" y="4606572"/>
                </a:cubicBezTo>
                <a:cubicBezTo>
                  <a:pt x="6891192" y="4609559"/>
                  <a:pt x="6888204" y="4612545"/>
                  <a:pt x="6885218" y="4615532"/>
                </a:cubicBezTo>
                <a:cubicBezTo>
                  <a:pt x="6882232" y="4618519"/>
                  <a:pt x="6877753" y="4622998"/>
                  <a:pt x="6871778" y="4628971"/>
                </a:cubicBezTo>
                <a:cubicBezTo>
                  <a:pt x="6853861" y="4634944"/>
                  <a:pt x="6835942" y="4637930"/>
                  <a:pt x="6818024" y="4637930"/>
                </a:cubicBezTo>
                <a:lnTo>
                  <a:pt x="6818024" y="4620012"/>
                </a:lnTo>
                <a:cubicBezTo>
                  <a:pt x="6823998" y="4620012"/>
                  <a:pt x="6826984" y="4617025"/>
                  <a:pt x="6826984" y="4611052"/>
                </a:cubicBezTo>
                <a:cubicBezTo>
                  <a:pt x="6826984" y="4605079"/>
                  <a:pt x="6829970" y="4602093"/>
                  <a:pt x="6835942" y="4602093"/>
                </a:cubicBezTo>
                <a:cubicBezTo>
                  <a:pt x="6841915" y="4602093"/>
                  <a:pt x="6844901" y="4605079"/>
                  <a:pt x="6844901" y="4611052"/>
                </a:cubicBezTo>
                <a:cubicBezTo>
                  <a:pt x="6844901" y="4611052"/>
                  <a:pt x="6846395" y="4611052"/>
                  <a:pt x="6849381" y="4611052"/>
                </a:cubicBezTo>
                <a:cubicBezTo>
                  <a:pt x="6852368" y="4611052"/>
                  <a:pt x="6856847" y="4611052"/>
                  <a:pt x="6862821" y="4611052"/>
                </a:cubicBezTo>
                <a:lnTo>
                  <a:pt x="6853861" y="4602093"/>
                </a:lnTo>
                <a:lnTo>
                  <a:pt x="6844901" y="4584174"/>
                </a:lnTo>
                <a:cubicBezTo>
                  <a:pt x="6850875" y="4584174"/>
                  <a:pt x="6855354" y="4582681"/>
                  <a:pt x="6858340" y="4579694"/>
                </a:cubicBezTo>
                <a:cubicBezTo>
                  <a:pt x="6861326" y="4576708"/>
                  <a:pt x="6862821" y="4575216"/>
                  <a:pt x="6862821" y="4575216"/>
                </a:cubicBezTo>
                <a:close/>
                <a:moveTo>
                  <a:pt x="716743" y="4575216"/>
                </a:moveTo>
                <a:cubicBezTo>
                  <a:pt x="722716" y="4575216"/>
                  <a:pt x="725703" y="4576708"/>
                  <a:pt x="725703" y="4579694"/>
                </a:cubicBezTo>
                <a:cubicBezTo>
                  <a:pt x="725703" y="4582681"/>
                  <a:pt x="724209" y="4584174"/>
                  <a:pt x="721223" y="4584174"/>
                </a:cubicBezTo>
                <a:cubicBezTo>
                  <a:pt x="718237" y="4584174"/>
                  <a:pt x="716743" y="4581187"/>
                  <a:pt x="716743" y="4575216"/>
                </a:cubicBezTo>
                <a:close/>
                <a:moveTo>
                  <a:pt x="824255" y="4566256"/>
                </a:moveTo>
                <a:lnTo>
                  <a:pt x="824255" y="4584174"/>
                </a:lnTo>
                <a:lnTo>
                  <a:pt x="842174" y="4584174"/>
                </a:lnTo>
                <a:close/>
                <a:moveTo>
                  <a:pt x="743622" y="4566256"/>
                </a:moveTo>
                <a:cubicBezTo>
                  <a:pt x="755567" y="4566256"/>
                  <a:pt x="764527" y="4572228"/>
                  <a:pt x="770500" y="4584174"/>
                </a:cubicBezTo>
                <a:cubicBezTo>
                  <a:pt x="776473" y="4596120"/>
                  <a:pt x="776473" y="4603586"/>
                  <a:pt x="770500" y="4606572"/>
                </a:cubicBezTo>
                <a:cubicBezTo>
                  <a:pt x="764527" y="4609559"/>
                  <a:pt x="755567" y="4611052"/>
                  <a:pt x="743622" y="4611052"/>
                </a:cubicBezTo>
                <a:lnTo>
                  <a:pt x="743622" y="4602093"/>
                </a:lnTo>
                <a:cubicBezTo>
                  <a:pt x="743622" y="4602093"/>
                  <a:pt x="743622" y="4599106"/>
                  <a:pt x="743622" y="4593133"/>
                </a:cubicBezTo>
                <a:cubicBezTo>
                  <a:pt x="743622" y="4587161"/>
                  <a:pt x="743622" y="4581187"/>
                  <a:pt x="743622" y="4575216"/>
                </a:cubicBezTo>
                <a:close/>
                <a:moveTo>
                  <a:pt x="447965" y="4566256"/>
                </a:moveTo>
                <a:lnTo>
                  <a:pt x="456923" y="4575216"/>
                </a:lnTo>
                <a:cubicBezTo>
                  <a:pt x="456923" y="4581187"/>
                  <a:pt x="453938" y="4581187"/>
                  <a:pt x="447965" y="4575216"/>
                </a:cubicBezTo>
                <a:close/>
                <a:moveTo>
                  <a:pt x="6992170" y="4551976"/>
                </a:moveTo>
                <a:cubicBezTo>
                  <a:pt x="6994036" y="4551790"/>
                  <a:pt x="6995716" y="4552070"/>
                  <a:pt x="6997209" y="4552817"/>
                </a:cubicBezTo>
                <a:cubicBezTo>
                  <a:pt x="7003184" y="4555804"/>
                  <a:pt x="7009155" y="4557297"/>
                  <a:pt x="7015128" y="4557297"/>
                </a:cubicBezTo>
                <a:lnTo>
                  <a:pt x="6979292" y="4575216"/>
                </a:lnTo>
                <a:cubicBezTo>
                  <a:pt x="6955400" y="4587161"/>
                  <a:pt x="6940468" y="4593133"/>
                  <a:pt x="6934494" y="4593133"/>
                </a:cubicBezTo>
                <a:lnTo>
                  <a:pt x="6934494" y="4584174"/>
                </a:lnTo>
                <a:cubicBezTo>
                  <a:pt x="6940468" y="4584174"/>
                  <a:pt x="6946440" y="4582681"/>
                  <a:pt x="6952414" y="4579694"/>
                </a:cubicBezTo>
                <a:cubicBezTo>
                  <a:pt x="6958386" y="4576708"/>
                  <a:pt x="6964358" y="4572228"/>
                  <a:pt x="6970332" y="4566256"/>
                </a:cubicBezTo>
                <a:cubicBezTo>
                  <a:pt x="6979292" y="4557297"/>
                  <a:pt x="6986570" y="4552537"/>
                  <a:pt x="6992170" y="4551976"/>
                </a:cubicBezTo>
                <a:close/>
                <a:moveTo>
                  <a:pt x="7042007" y="4548337"/>
                </a:moveTo>
                <a:cubicBezTo>
                  <a:pt x="7047978" y="4548337"/>
                  <a:pt x="7047978" y="4551324"/>
                  <a:pt x="7042007" y="4557297"/>
                </a:cubicBezTo>
                <a:lnTo>
                  <a:pt x="7033047" y="4557297"/>
                </a:lnTo>
                <a:cubicBezTo>
                  <a:pt x="7033047" y="4551324"/>
                  <a:pt x="7036032" y="4548337"/>
                  <a:pt x="7042007" y="4548337"/>
                </a:cubicBezTo>
                <a:close/>
                <a:moveTo>
                  <a:pt x="349412" y="4548337"/>
                </a:moveTo>
                <a:lnTo>
                  <a:pt x="367331" y="4548337"/>
                </a:lnTo>
                <a:cubicBezTo>
                  <a:pt x="367331" y="4554310"/>
                  <a:pt x="370318" y="4554310"/>
                  <a:pt x="376291" y="4548337"/>
                </a:cubicBezTo>
                <a:lnTo>
                  <a:pt x="394208" y="4557297"/>
                </a:lnTo>
                <a:cubicBezTo>
                  <a:pt x="400183" y="4557297"/>
                  <a:pt x="409141" y="4560283"/>
                  <a:pt x="421087" y="4566256"/>
                </a:cubicBezTo>
                <a:lnTo>
                  <a:pt x="412127" y="4566256"/>
                </a:lnTo>
                <a:cubicBezTo>
                  <a:pt x="400183" y="4566256"/>
                  <a:pt x="394208" y="4566256"/>
                  <a:pt x="394208" y="4566256"/>
                </a:cubicBezTo>
                <a:cubicBezTo>
                  <a:pt x="394208" y="4578201"/>
                  <a:pt x="388236" y="4578201"/>
                  <a:pt x="376291" y="4566256"/>
                </a:cubicBezTo>
                <a:close/>
                <a:moveTo>
                  <a:pt x="170226" y="4548337"/>
                </a:moveTo>
                <a:cubicBezTo>
                  <a:pt x="176199" y="4554310"/>
                  <a:pt x="179186" y="4554310"/>
                  <a:pt x="179186" y="4548337"/>
                </a:cubicBezTo>
                <a:lnTo>
                  <a:pt x="188145" y="4557297"/>
                </a:lnTo>
                <a:cubicBezTo>
                  <a:pt x="200091" y="4581187"/>
                  <a:pt x="212036" y="4593133"/>
                  <a:pt x="223983" y="4593133"/>
                </a:cubicBezTo>
                <a:lnTo>
                  <a:pt x="268779" y="4620012"/>
                </a:lnTo>
                <a:lnTo>
                  <a:pt x="232941" y="4611052"/>
                </a:lnTo>
                <a:lnTo>
                  <a:pt x="232941" y="4620012"/>
                </a:lnTo>
                <a:lnTo>
                  <a:pt x="223983" y="4620012"/>
                </a:lnTo>
                <a:cubicBezTo>
                  <a:pt x="206064" y="4608066"/>
                  <a:pt x="198598" y="4599106"/>
                  <a:pt x="201584" y="4593133"/>
                </a:cubicBezTo>
                <a:cubicBezTo>
                  <a:pt x="204571" y="4587161"/>
                  <a:pt x="201584" y="4584174"/>
                  <a:pt x="192625" y="4584174"/>
                </a:cubicBezTo>
                <a:cubicBezTo>
                  <a:pt x="183666" y="4584174"/>
                  <a:pt x="179186" y="4581187"/>
                  <a:pt x="179186" y="4575216"/>
                </a:cubicBezTo>
                <a:cubicBezTo>
                  <a:pt x="179186" y="4569243"/>
                  <a:pt x="179186" y="4566256"/>
                  <a:pt x="179186" y="4566256"/>
                </a:cubicBezTo>
                <a:cubicBezTo>
                  <a:pt x="179186" y="4566256"/>
                  <a:pt x="176199" y="4566256"/>
                  <a:pt x="170226" y="4566256"/>
                </a:cubicBezTo>
                <a:cubicBezTo>
                  <a:pt x="164254" y="4560283"/>
                  <a:pt x="161267" y="4557297"/>
                  <a:pt x="161267" y="4557297"/>
                </a:cubicBezTo>
                <a:close/>
                <a:moveTo>
                  <a:pt x="414368" y="4543858"/>
                </a:moveTo>
                <a:cubicBezTo>
                  <a:pt x="415860" y="4543858"/>
                  <a:pt x="418100" y="4545351"/>
                  <a:pt x="421087" y="4548337"/>
                </a:cubicBezTo>
                <a:lnTo>
                  <a:pt x="412127" y="4548337"/>
                </a:lnTo>
                <a:cubicBezTo>
                  <a:pt x="412127" y="4545351"/>
                  <a:pt x="412874" y="4543858"/>
                  <a:pt x="414368" y="4543858"/>
                </a:cubicBezTo>
                <a:close/>
                <a:moveTo>
                  <a:pt x="250860" y="4542737"/>
                </a:moveTo>
                <a:cubicBezTo>
                  <a:pt x="247873" y="4541991"/>
                  <a:pt x="244887" y="4542365"/>
                  <a:pt x="241901" y="4543858"/>
                </a:cubicBezTo>
                <a:cubicBezTo>
                  <a:pt x="235928" y="4546844"/>
                  <a:pt x="235928" y="4548337"/>
                  <a:pt x="241901" y="4548337"/>
                </a:cubicBezTo>
                <a:lnTo>
                  <a:pt x="259819" y="4548337"/>
                </a:lnTo>
                <a:cubicBezTo>
                  <a:pt x="256833" y="4545351"/>
                  <a:pt x="253847" y="4543485"/>
                  <a:pt x="250860" y="4542737"/>
                </a:cubicBezTo>
                <a:close/>
                <a:moveTo>
                  <a:pt x="6952414" y="4539378"/>
                </a:moveTo>
                <a:cubicBezTo>
                  <a:pt x="6952414" y="4539378"/>
                  <a:pt x="6952414" y="4542365"/>
                  <a:pt x="6952414" y="4548337"/>
                </a:cubicBezTo>
                <a:cubicBezTo>
                  <a:pt x="6952414" y="4554310"/>
                  <a:pt x="6950918" y="4557297"/>
                  <a:pt x="6947932" y="4557297"/>
                </a:cubicBezTo>
                <a:cubicBezTo>
                  <a:pt x="6944947" y="4557297"/>
                  <a:pt x="6944947" y="4554310"/>
                  <a:pt x="6947932" y="4548337"/>
                </a:cubicBezTo>
                <a:cubicBezTo>
                  <a:pt x="6950918" y="4542365"/>
                  <a:pt x="6952414" y="4539378"/>
                  <a:pt x="6952414" y="4539378"/>
                </a:cubicBezTo>
                <a:close/>
                <a:moveTo>
                  <a:pt x="6916576" y="4539378"/>
                </a:moveTo>
                <a:cubicBezTo>
                  <a:pt x="6916576" y="4539378"/>
                  <a:pt x="6919562" y="4539378"/>
                  <a:pt x="6925535" y="4539378"/>
                </a:cubicBezTo>
                <a:cubicBezTo>
                  <a:pt x="6931508" y="4539378"/>
                  <a:pt x="6931508" y="4542365"/>
                  <a:pt x="6925535" y="4548337"/>
                </a:cubicBezTo>
                <a:lnTo>
                  <a:pt x="6916576" y="4548337"/>
                </a:lnTo>
                <a:cubicBezTo>
                  <a:pt x="6916576" y="4542365"/>
                  <a:pt x="6916576" y="4539378"/>
                  <a:pt x="6916576" y="4539378"/>
                </a:cubicBezTo>
                <a:close/>
                <a:moveTo>
                  <a:pt x="6898658" y="4539378"/>
                </a:moveTo>
                <a:lnTo>
                  <a:pt x="6889698" y="4548337"/>
                </a:lnTo>
                <a:cubicBezTo>
                  <a:pt x="6889698" y="4560283"/>
                  <a:pt x="6886713" y="4567748"/>
                  <a:pt x="6880738" y="4570736"/>
                </a:cubicBezTo>
                <a:cubicBezTo>
                  <a:pt x="6874766" y="4573723"/>
                  <a:pt x="6868793" y="4572228"/>
                  <a:pt x="6862821" y="4566256"/>
                </a:cubicBezTo>
                <a:cubicBezTo>
                  <a:pt x="6862821" y="4566256"/>
                  <a:pt x="6868793" y="4560283"/>
                  <a:pt x="6880738" y="4548337"/>
                </a:cubicBezTo>
                <a:close/>
                <a:moveTo>
                  <a:pt x="188145" y="4521459"/>
                </a:moveTo>
                <a:lnTo>
                  <a:pt x="197105" y="4521459"/>
                </a:lnTo>
                <a:lnTo>
                  <a:pt x="197105" y="4530419"/>
                </a:lnTo>
                <a:cubicBezTo>
                  <a:pt x="191132" y="4530419"/>
                  <a:pt x="188145" y="4527432"/>
                  <a:pt x="188145" y="4521459"/>
                </a:cubicBezTo>
                <a:close/>
                <a:moveTo>
                  <a:pt x="492761" y="4512500"/>
                </a:moveTo>
                <a:cubicBezTo>
                  <a:pt x="498734" y="4512500"/>
                  <a:pt x="504707" y="4512500"/>
                  <a:pt x="510680" y="4512500"/>
                </a:cubicBezTo>
                <a:cubicBezTo>
                  <a:pt x="510680" y="4512500"/>
                  <a:pt x="513666" y="4512500"/>
                  <a:pt x="519639" y="4512500"/>
                </a:cubicBezTo>
                <a:cubicBezTo>
                  <a:pt x="519639" y="4518472"/>
                  <a:pt x="513666" y="4521459"/>
                  <a:pt x="501720" y="4521459"/>
                </a:cubicBezTo>
                <a:close/>
                <a:moveTo>
                  <a:pt x="6992730" y="4503540"/>
                </a:moveTo>
                <a:cubicBezTo>
                  <a:pt x="6995716" y="4503540"/>
                  <a:pt x="6997209" y="4505033"/>
                  <a:pt x="6997209" y="4508020"/>
                </a:cubicBezTo>
                <a:cubicBezTo>
                  <a:pt x="6997209" y="4511007"/>
                  <a:pt x="6994224" y="4512500"/>
                  <a:pt x="6988250" y="4512500"/>
                </a:cubicBezTo>
                <a:cubicBezTo>
                  <a:pt x="6988250" y="4506527"/>
                  <a:pt x="6989744" y="4503540"/>
                  <a:pt x="6992730" y="4503540"/>
                </a:cubicBezTo>
                <a:close/>
                <a:moveTo>
                  <a:pt x="6907616" y="4485623"/>
                </a:moveTo>
                <a:lnTo>
                  <a:pt x="6907616" y="4494581"/>
                </a:lnTo>
                <a:cubicBezTo>
                  <a:pt x="6901644" y="4494581"/>
                  <a:pt x="6898658" y="4494581"/>
                  <a:pt x="6898658" y="4494581"/>
                </a:cubicBezTo>
                <a:close/>
                <a:moveTo>
                  <a:pt x="846654" y="4467704"/>
                </a:moveTo>
                <a:cubicBezTo>
                  <a:pt x="843667" y="4467704"/>
                  <a:pt x="842174" y="4470690"/>
                  <a:pt x="842174" y="4476663"/>
                </a:cubicBezTo>
                <a:cubicBezTo>
                  <a:pt x="842174" y="4482636"/>
                  <a:pt x="845160" y="4485623"/>
                  <a:pt x="851133" y="4485623"/>
                </a:cubicBezTo>
                <a:cubicBezTo>
                  <a:pt x="851133" y="4485623"/>
                  <a:pt x="851133" y="4482636"/>
                  <a:pt x="851133" y="4476663"/>
                </a:cubicBezTo>
                <a:cubicBezTo>
                  <a:pt x="851133" y="4470690"/>
                  <a:pt x="849640" y="4467704"/>
                  <a:pt x="846654" y="4467704"/>
                </a:cubicBezTo>
                <a:close/>
                <a:moveTo>
                  <a:pt x="739142" y="4458744"/>
                </a:moveTo>
                <a:cubicBezTo>
                  <a:pt x="742128" y="4458744"/>
                  <a:pt x="740635" y="4461731"/>
                  <a:pt x="734662" y="4467704"/>
                </a:cubicBezTo>
                <a:cubicBezTo>
                  <a:pt x="734662" y="4467704"/>
                  <a:pt x="731676" y="4467704"/>
                  <a:pt x="725703" y="4467704"/>
                </a:cubicBezTo>
                <a:cubicBezTo>
                  <a:pt x="731676" y="4461731"/>
                  <a:pt x="736156" y="4458744"/>
                  <a:pt x="739142" y="4458744"/>
                </a:cubicBezTo>
                <a:close/>
                <a:moveTo>
                  <a:pt x="712265" y="4449785"/>
                </a:moveTo>
                <a:cubicBezTo>
                  <a:pt x="715250" y="4449785"/>
                  <a:pt x="716743" y="4452772"/>
                  <a:pt x="716743" y="4458744"/>
                </a:cubicBezTo>
                <a:cubicBezTo>
                  <a:pt x="716743" y="4464717"/>
                  <a:pt x="716743" y="4467704"/>
                  <a:pt x="716743" y="4467704"/>
                </a:cubicBezTo>
                <a:cubicBezTo>
                  <a:pt x="716743" y="4467704"/>
                  <a:pt x="715250" y="4464717"/>
                  <a:pt x="712265" y="4458744"/>
                </a:cubicBezTo>
                <a:cubicBezTo>
                  <a:pt x="709277" y="4452772"/>
                  <a:pt x="709277" y="4449785"/>
                  <a:pt x="712265" y="4449785"/>
                </a:cubicBezTo>
                <a:close/>
                <a:moveTo>
                  <a:pt x="680906" y="4449785"/>
                </a:moveTo>
                <a:lnTo>
                  <a:pt x="689866" y="4449785"/>
                </a:lnTo>
                <a:lnTo>
                  <a:pt x="698825" y="4458744"/>
                </a:lnTo>
                <a:cubicBezTo>
                  <a:pt x="692852" y="4458744"/>
                  <a:pt x="686880" y="4455758"/>
                  <a:pt x="680906" y="4449785"/>
                </a:cubicBezTo>
                <a:close/>
                <a:moveTo>
                  <a:pt x="734662" y="4434106"/>
                </a:moveTo>
                <a:cubicBezTo>
                  <a:pt x="736155" y="4434106"/>
                  <a:pt x="737649" y="4434853"/>
                  <a:pt x="739142" y="4436346"/>
                </a:cubicBezTo>
                <a:cubicBezTo>
                  <a:pt x="742128" y="4439332"/>
                  <a:pt x="742128" y="4443812"/>
                  <a:pt x="739142" y="4449785"/>
                </a:cubicBezTo>
                <a:cubicBezTo>
                  <a:pt x="736156" y="4455758"/>
                  <a:pt x="733169" y="4455758"/>
                  <a:pt x="730182" y="4449785"/>
                </a:cubicBezTo>
                <a:cubicBezTo>
                  <a:pt x="727196" y="4443812"/>
                  <a:pt x="727196" y="4439332"/>
                  <a:pt x="730182" y="4436346"/>
                </a:cubicBezTo>
                <a:cubicBezTo>
                  <a:pt x="731676" y="4434853"/>
                  <a:pt x="733169" y="4434106"/>
                  <a:pt x="734662" y="4434106"/>
                </a:cubicBezTo>
                <a:close/>
                <a:moveTo>
                  <a:pt x="6889698" y="4431866"/>
                </a:moveTo>
                <a:cubicBezTo>
                  <a:pt x="6895672" y="4431866"/>
                  <a:pt x="6898658" y="4433359"/>
                  <a:pt x="6898658" y="4436346"/>
                </a:cubicBezTo>
                <a:cubicBezTo>
                  <a:pt x="6898658" y="4439332"/>
                  <a:pt x="6895672" y="4440825"/>
                  <a:pt x="6889698" y="4440825"/>
                </a:cubicBezTo>
                <a:cubicBezTo>
                  <a:pt x="6883724" y="4440825"/>
                  <a:pt x="6880738" y="4439332"/>
                  <a:pt x="6880738" y="4436346"/>
                </a:cubicBezTo>
                <a:cubicBezTo>
                  <a:pt x="6880738" y="4433359"/>
                  <a:pt x="6883724" y="4431866"/>
                  <a:pt x="6889698" y="4431866"/>
                </a:cubicBezTo>
                <a:close/>
                <a:moveTo>
                  <a:pt x="275498" y="4427386"/>
                </a:moveTo>
                <a:cubicBezTo>
                  <a:pt x="276991" y="4427387"/>
                  <a:pt x="277738" y="4428880"/>
                  <a:pt x="277738" y="4431866"/>
                </a:cubicBezTo>
                <a:cubicBezTo>
                  <a:pt x="277738" y="4437839"/>
                  <a:pt x="274752" y="4440825"/>
                  <a:pt x="268779" y="4440825"/>
                </a:cubicBezTo>
                <a:lnTo>
                  <a:pt x="268779" y="4431866"/>
                </a:lnTo>
                <a:cubicBezTo>
                  <a:pt x="271765" y="4428880"/>
                  <a:pt x="274005" y="4427387"/>
                  <a:pt x="275498" y="4427386"/>
                </a:cubicBezTo>
                <a:close/>
                <a:moveTo>
                  <a:pt x="162387" y="4426266"/>
                </a:moveTo>
                <a:cubicBezTo>
                  <a:pt x="160147" y="4425520"/>
                  <a:pt x="158281" y="4425893"/>
                  <a:pt x="156787" y="4427386"/>
                </a:cubicBezTo>
                <a:cubicBezTo>
                  <a:pt x="153801" y="4430373"/>
                  <a:pt x="153801" y="4433359"/>
                  <a:pt x="156787" y="4436346"/>
                </a:cubicBezTo>
                <a:cubicBezTo>
                  <a:pt x="159774" y="4439332"/>
                  <a:pt x="164254" y="4440825"/>
                  <a:pt x="170226" y="4440825"/>
                </a:cubicBezTo>
                <a:lnTo>
                  <a:pt x="170226" y="4431866"/>
                </a:lnTo>
                <a:cubicBezTo>
                  <a:pt x="167240" y="4428880"/>
                  <a:pt x="164628" y="4427014"/>
                  <a:pt x="162387" y="4426266"/>
                </a:cubicBezTo>
                <a:close/>
                <a:moveTo>
                  <a:pt x="6916576" y="4422907"/>
                </a:moveTo>
                <a:lnTo>
                  <a:pt x="6925535" y="4422907"/>
                </a:lnTo>
                <a:cubicBezTo>
                  <a:pt x="6925535" y="4428879"/>
                  <a:pt x="6922549" y="4431866"/>
                  <a:pt x="6916576" y="4431866"/>
                </a:cubicBezTo>
                <a:cubicBezTo>
                  <a:pt x="6910602" y="4431866"/>
                  <a:pt x="6910602" y="4428879"/>
                  <a:pt x="6916576" y="4422907"/>
                </a:cubicBezTo>
                <a:close/>
                <a:moveTo>
                  <a:pt x="725703" y="4413947"/>
                </a:moveTo>
                <a:cubicBezTo>
                  <a:pt x="731676" y="4413947"/>
                  <a:pt x="734662" y="4416934"/>
                  <a:pt x="734662" y="4422907"/>
                </a:cubicBezTo>
                <a:lnTo>
                  <a:pt x="725703" y="4422907"/>
                </a:lnTo>
                <a:cubicBezTo>
                  <a:pt x="719730" y="4416934"/>
                  <a:pt x="719730" y="4413947"/>
                  <a:pt x="725703" y="4413947"/>
                </a:cubicBezTo>
                <a:close/>
                <a:moveTo>
                  <a:pt x="6916576" y="4404989"/>
                </a:moveTo>
                <a:cubicBezTo>
                  <a:pt x="6922549" y="4404989"/>
                  <a:pt x="6925535" y="4404989"/>
                  <a:pt x="6925535" y="4404989"/>
                </a:cubicBezTo>
                <a:lnTo>
                  <a:pt x="6916576" y="4413947"/>
                </a:lnTo>
                <a:cubicBezTo>
                  <a:pt x="6910602" y="4413947"/>
                  <a:pt x="6907616" y="4412454"/>
                  <a:pt x="6907616" y="4409469"/>
                </a:cubicBezTo>
                <a:cubicBezTo>
                  <a:pt x="6907616" y="4406481"/>
                  <a:pt x="6910602" y="4404989"/>
                  <a:pt x="6916576" y="4404989"/>
                </a:cubicBezTo>
                <a:close/>
                <a:moveTo>
                  <a:pt x="250860" y="4404989"/>
                </a:moveTo>
                <a:cubicBezTo>
                  <a:pt x="256833" y="4404989"/>
                  <a:pt x="261313" y="4406481"/>
                  <a:pt x="264299" y="4409469"/>
                </a:cubicBezTo>
                <a:cubicBezTo>
                  <a:pt x="267286" y="4412454"/>
                  <a:pt x="265792" y="4413947"/>
                  <a:pt x="259819" y="4413947"/>
                </a:cubicBezTo>
                <a:cubicBezTo>
                  <a:pt x="253847" y="4413947"/>
                  <a:pt x="250860" y="4410961"/>
                  <a:pt x="250860" y="4404989"/>
                </a:cubicBezTo>
                <a:close/>
                <a:moveTo>
                  <a:pt x="107511" y="4387070"/>
                </a:moveTo>
                <a:cubicBezTo>
                  <a:pt x="113485" y="4393043"/>
                  <a:pt x="119458" y="4396029"/>
                  <a:pt x="125430" y="4396029"/>
                </a:cubicBezTo>
                <a:lnTo>
                  <a:pt x="124310" y="4396029"/>
                </a:lnTo>
                <a:cubicBezTo>
                  <a:pt x="122071" y="4396029"/>
                  <a:pt x="119457" y="4396029"/>
                  <a:pt x="116471" y="4396029"/>
                </a:cubicBezTo>
                <a:cubicBezTo>
                  <a:pt x="110498" y="4396029"/>
                  <a:pt x="107511" y="4396029"/>
                  <a:pt x="107511" y="4396029"/>
                </a:cubicBezTo>
                <a:cubicBezTo>
                  <a:pt x="107511" y="4396029"/>
                  <a:pt x="107511" y="4393043"/>
                  <a:pt x="107511" y="4387070"/>
                </a:cubicBezTo>
                <a:close/>
                <a:moveTo>
                  <a:pt x="796382" y="4376120"/>
                </a:moveTo>
                <a:lnTo>
                  <a:pt x="795138" y="4379231"/>
                </a:lnTo>
                <a:cubicBezTo>
                  <a:pt x="793644" y="4381470"/>
                  <a:pt x="791404" y="4384084"/>
                  <a:pt x="788419" y="4387070"/>
                </a:cubicBezTo>
                <a:lnTo>
                  <a:pt x="797377" y="4396029"/>
                </a:lnTo>
                <a:cubicBezTo>
                  <a:pt x="803350" y="4396029"/>
                  <a:pt x="803350" y="4390057"/>
                  <a:pt x="797377" y="4378111"/>
                </a:cubicBezTo>
                <a:close/>
                <a:moveTo>
                  <a:pt x="181426" y="4373632"/>
                </a:moveTo>
                <a:cubicBezTo>
                  <a:pt x="182918" y="4373631"/>
                  <a:pt x="185159" y="4375125"/>
                  <a:pt x="188145" y="4378111"/>
                </a:cubicBezTo>
                <a:cubicBezTo>
                  <a:pt x="188145" y="4378111"/>
                  <a:pt x="185159" y="4378111"/>
                  <a:pt x="179186" y="4378111"/>
                </a:cubicBezTo>
                <a:cubicBezTo>
                  <a:pt x="179186" y="4375125"/>
                  <a:pt x="179932" y="4373631"/>
                  <a:pt x="181426" y="4373632"/>
                </a:cubicBezTo>
                <a:close/>
                <a:moveTo>
                  <a:pt x="1218464" y="4369151"/>
                </a:moveTo>
                <a:lnTo>
                  <a:pt x="1218464" y="4387070"/>
                </a:lnTo>
                <a:cubicBezTo>
                  <a:pt x="1230410" y="4387070"/>
                  <a:pt x="1236383" y="4390057"/>
                  <a:pt x="1236383" y="4396029"/>
                </a:cubicBezTo>
                <a:lnTo>
                  <a:pt x="1236383" y="4378111"/>
                </a:lnTo>
                <a:close/>
                <a:moveTo>
                  <a:pt x="788419" y="4360192"/>
                </a:moveTo>
                <a:cubicBezTo>
                  <a:pt x="782444" y="4366165"/>
                  <a:pt x="782444" y="4369151"/>
                  <a:pt x="788419" y="4369151"/>
                </a:cubicBezTo>
                <a:lnTo>
                  <a:pt x="793306" y="4369966"/>
                </a:lnTo>
                <a:close/>
                <a:moveTo>
                  <a:pt x="349412" y="4351232"/>
                </a:moveTo>
                <a:lnTo>
                  <a:pt x="358372" y="4351232"/>
                </a:lnTo>
                <a:lnTo>
                  <a:pt x="358372" y="4369151"/>
                </a:lnTo>
                <a:close/>
                <a:moveTo>
                  <a:pt x="385250" y="4342273"/>
                </a:moveTo>
                <a:cubicBezTo>
                  <a:pt x="385250" y="4342273"/>
                  <a:pt x="388236" y="4342273"/>
                  <a:pt x="394208" y="4342273"/>
                </a:cubicBezTo>
                <a:cubicBezTo>
                  <a:pt x="400183" y="4348246"/>
                  <a:pt x="403168" y="4348246"/>
                  <a:pt x="403168" y="4342273"/>
                </a:cubicBezTo>
                <a:lnTo>
                  <a:pt x="412127" y="4351232"/>
                </a:lnTo>
                <a:cubicBezTo>
                  <a:pt x="412127" y="4357205"/>
                  <a:pt x="409141" y="4361685"/>
                  <a:pt x="403168" y="4364672"/>
                </a:cubicBezTo>
                <a:cubicBezTo>
                  <a:pt x="397195" y="4367658"/>
                  <a:pt x="391222" y="4366165"/>
                  <a:pt x="385250" y="4360192"/>
                </a:cubicBezTo>
                <a:cubicBezTo>
                  <a:pt x="385250" y="4360192"/>
                  <a:pt x="385250" y="4358699"/>
                  <a:pt x="385250" y="4355712"/>
                </a:cubicBezTo>
                <a:cubicBezTo>
                  <a:pt x="385250" y="4352725"/>
                  <a:pt x="385250" y="4348246"/>
                  <a:pt x="385250" y="4342273"/>
                </a:cubicBezTo>
                <a:close/>
                <a:moveTo>
                  <a:pt x="179186" y="4333314"/>
                </a:moveTo>
                <a:cubicBezTo>
                  <a:pt x="179186" y="4339286"/>
                  <a:pt x="180679" y="4342273"/>
                  <a:pt x="183666" y="4342273"/>
                </a:cubicBezTo>
                <a:cubicBezTo>
                  <a:pt x="186652" y="4342273"/>
                  <a:pt x="188145" y="4340780"/>
                  <a:pt x="188145" y="4337793"/>
                </a:cubicBezTo>
                <a:cubicBezTo>
                  <a:pt x="188145" y="4334807"/>
                  <a:pt x="185159" y="4333314"/>
                  <a:pt x="179186" y="4333314"/>
                </a:cubicBezTo>
                <a:close/>
                <a:moveTo>
                  <a:pt x="107511" y="4333314"/>
                </a:moveTo>
                <a:cubicBezTo>
                  <a:pt x="125430" y="4345260"/>
                  <a:pt x="131402" y="4357205"/>
                  <a:pt x="125430" y="4369151"/>
                </a:cubicBezTo>
                <a:cubicBezTo>
                  <a:pt x="125430" y="4369151"/>
                  <a:pt x="119458" y="4363178"/>
                  <a:pt x="107511" y="4351232"/>
                </a:cubicBezTo>
                <a:close/>
                <a:moveTo>
                  <a:pt x="6988250" y="4324354"/>
                </a:moveTo>
                <a:lnTo>
                  <a:pt x="6988250" y="4351232"/>
                </a:lnTo>
                <a:cubicBezTo>
                  <a:pt x="6976306" y="4357205"/>
                  <a:pt x="6967346" y="4357205"/>
                  <a:pt x="6961372" y="4351232"/>
                </a:cubicBezTo>
                <a:cubicBezTo>
                  <a:pt x="6955400" y="4339286"/>
                  <a:pt x="6958386" y="4333314"/>
                  <a:pt x="6970332" y="4333314"/>
                </a:cubicBezTo>
                <a:cubicBezTo>
                  <a:pt x="6976306" y="4333314"/>
                  <a:pt x="6979292" y="4331822"/>
                  <a:pt x="6979292" y="4328834"/>
                </a:cubicBezTo>
                <a:cubicBezTo>
                  <a:pt x="6979292" y="4325847"/>
                  <a:pt x="6982278" y="4324354"/>
                  <a:pt x="6988250" y="4324354"/>
                </a:cubicBezTo>
                <a:close/>
                <a:moveTo>
                  <a:pt x="331494" y="4306436"/>
                </a:moveTo>
                <a:cubicBezTo>
                  <a:pt x="337466" y="4306436"/>
                  <a:pt x="340453" y="4307929"/>
                  <a:pt x="340453" y="4310916"/>
                </a:cubicBezTo>
                <a:cubicBezTo>
                  <a:pt x="340453" y="4313903"/>
                  <a:pt x="343440" y="4318382"/>
                  <a:pt x="349412" y="4324354"/>
                </a:cubicBezTo>
                <a:cubicBezTo>
                  <a:pt x="343440" y="4324354"/>
                  <a:pt x="337466" y="4321369"/>
                  <a:pt x="331494" y="4315396"/>
                </a:cubicBezTo>
                <a:cubicBezTo>
                  <a:pt x="325521" y="4309423"/>
                  <a:pt x="325521" y="4306436"/>
                  <a:pt x="331494" y="4306436"/>
                </a:cubicBezTo>
                <a:close/>
                <a:moveTo>
                  <a:pt x="304615" y="4306436"/>
                </a:moveTo>
                <a:cubicBezTo>
                  <a:pt x="304615" y="4312409"/>
                  <a:pt x="303123" y="4315396"/>
                  <a:pt x="300136" y="4315396"/>
                </a:cubicBezTo>
                <a:cubicBezTo>
                  <a:pt x="297150" y="4315396"/>
                  <a:pt x="295656" y="4313903"/>
                  <a:pt x="295656" y="4310916"/>
                </a:cubicBezTo>
                <a:cubicBezTo>
                  <a:pt x="295656" y="4307929"/>
                  <a:pt x="298644" y="4306436"/>
                  <a:pt x="304615" y="4306436"/>
                </a:cubicBezTo>
                <a:close/>
                <a:moveTo>
                  <a:pt x="188145" y="4297477"/>
                </a:moveTo>
                <a:cubicBezTo>
                  <a:pt x="194118" y="4297477"/>
                  <a:pt x="197105" y="4303450"/>
                  <a:pt x="197105" y="4315396"/>
                </a:cubicBezTo>
                <a:cubicBezTo>
                  <a:pt x="197105" y="4327342"/>
                  <a:pt x="197105" y="4333314"/>
                  <a:pt x="197105" y="4333314"/>
                </a:cubicBezTo>
                <a:cubicBezTo>
                  <a:pt x="197105" y="4333314"/>
                  <a:pt x="200091" y="4333314"/>
                  <a:pt x="206064" y="4333314"/>
                </a:cubicBezTo>
                <a:cubicBezTo>
                  <a:pt x="218010" y="4321369"/>
                  <a:pt x="226968" y="4321369"/>
                  <a:pt x="232941" y="4333314"/>
                </a:cubicBezTo>
                <a:cubicBezTo>
                  <a:pt x="238914" y="4339286"/>
                  <a:pt x="238914" y="4342273"/>
                  <a:pt x="232941" y="4342273"/>
                </a:cubicBezTo>
                <a:lnTo>
                  <a:pt x="241901" y="4387070"/>
                </a:lnTo>
                <a:lnTo>
                  <a:pt x="241901" y="4396029"/>
                </a:lnTo>
                <a:cubicBezTo>
                  <a:pt x="235928" y="4396029"/>
                  <a:pt x="232941" y="4397521"/>
                  <a:pt x="232941" y="4400509"/>
                </a:cubicBezTo>
                <a:cubicBezTo>
                  <a:pt x="232941" y="4403496"/>
                  <a:pt x="229955" y="4404989"/>
                  <a:pt x="223983" y="4404989"/>
                </a:cubicBezTo>
                <a:lnTo>
                  <a:pt x="223983" y="4396029"/>
                </a:lnTo>
                <a:lnTo>
                  <a:pt x="206064" y="4387070"/>
                </a:lnTo>
                <a:cubicBezTo>
                  <a:pt x="206064" y="4387070"/>
                  <a:pt x="204571" y="4385577"/>
                  <a:pt x="201584" y="4382590"/>
                </a:cubicBezTo>
                <a:cubicBezTo>
                  <a:pt x="198598" y="4379604"/>
                  <a:pt x="197105" y="4375124"/>
                  <a:pt x="197105" y="4369151"/>
                </a:cubicBezTo>
                <a:cubicBezTo>
                  <a:pt x="191132" y="4351232"/>
                  <a:pt x="182172" y="4348246"/>
                  <a:pt x="170226" y="4360192"/>
                </a:cubicBezTo>
                <a:cubicBezTo>
                  <a:pt x="164254" y="4366165"/>
                  <a:pt x="162760" y="4370644"/>
                  <a:pt x="165747" y="4373631"/>
                </a:cubicBezTo>
                <a:cubicBezTo>
                  <a:pt x="168733" y="4376618"/>
                  <a:pt x="173213" y="4378111"/>
                  <a:pt x="179186" y="4378111"/>
                </a:cubicBezTo>
                <a:cubicBezTo>
                  <a:pt x="173213" y="4378111"/>
                  <a:pt x="170226" y="4381097"/>
                  <a:pt x="170226" y="4387070"/>
                </a:cubicBezTo>
                <a:cubicBezTo>
                  <a:pt x="170226" y="4393043"/>
                  <a:pt x="173213" y="4399016"/>
                  <a:pt x="179186" y="4404989"/>
                </a:cubicBezTo>
                <a:cubicBezTo>
                  <a:pt x="185159" y="4410961"/>
                  <a:pt x="189638" y="4410961"/>
                  <a:pt x="192625" y="4404989"/>
                </a:cubicBezTo>
                <a:cubicBezTo>
                  <a:pt x="195611" y="4399016"/>
                  <a:pt x="198598" y="4399016"/>
                  <a:pt x="201584" y="4404989"/>
                </a:cubicBezTo>
                <a:cubicBezTo>
                  <a:pt x="204571" y="4410961"/>
                  <a:pt x="203077" y="4413947"/>
                  <a:pt x="197105" y="4413947"/>
                </a:cubicBezTo>
                <a:cubicBezTo>
                  <a:pt x="191132" y="4413947"/>
                  <a:pt x="191132" y="4416934"/>
                  <a:pt x="197105" y="4422907"/>
                </a:cubicBezTo>
                <a:lnTo>
                  <a:pt x="206064" y="4422907"/>
                </a:lnTo>
                <a:cubicBezTo>
                  <a:pt x="212036" y="4422907"/>
                  <a:pt x="218010" y="4427386"/>
                  <a:pt x="223983" y="4436346"/>
                </a:cubicBezTo>
                <a:cubicBezTo>
                  <a:pt x="229955" y="4445305"/>
                  <a:pt x="232941" y="4449785"/>
                  <a:pt x="232941" y="4449785"/>
                </a:cubicBezTo>
                <a:lnTo>
                  <a:pt x="215022" y="4440825"/>
                </a:lnTo>
                <a:lnTo>
                  <a:pt x="197105" y="4431866"/>
                </a:lnTo>
                <a:cubicBezTo>
                  <a:pt x="197105" y="4431866"/>
                  <a:pt x="195611" y="4431866"/>
                  <a:pt x="192625" y="4431866"/>
                </a:cubicBezTo>
                <a:cubicBezTo>
                  <a:pt x="189638" y="4431866"/>
                  <a:pt x="188145" y="4434853"/>
                  <a:pt x="188145" y="4440825"/>
                </a:cubicBezTo>
                <a:lnTo>
                  <a:pt x="197105" y="4458744"/>
                </a:lnTo>
                <a:cubicBezTo>
                  <a:pt x="197105" y="4458744"/>
                  <a:pt x="203077" y="4464717"/>
                  <a:pt x="215022" y="4476663"/>
                </a:cubicBezTo>
                <a:cubicBezTo>
                  <a:pt x="220995" y="4476663"/>
                  <a:pt x="226968" y="4478156"/>
                  <a:pt x="232941" y="4481143"/>
                </a:cubicBezTo>
                <a:cubicBezTo>
                  <a:pt x="238914" y="4484128"/>
                  <a:pt x="241901" y="4488608"/>
                  <a:pt x="241901" y="4494581"/>
                </a:cubicBezTo>
                <a:cubicBezTo>
                  <a:pt x="241901" y="4500554"/>
                  <a:pt x="243394" y="4505033"/>
                  <a:pt x="246380" y="4508020"/>
                </a:cubicBezTo>
                <a:cubicBezTo>
                  <a:pt x="249367" y="4511007"/>
                  <a:pt x="252353" y="4512500"/>
                  <a:pt x="255340" y="4512500"/>
                </a:cubicBezTo>
                <a:cubicBezTo>
                  <a:pt x="258326" y="4512500"/>
                  <a:pt x="261313" y="4508020"/>
                  <a:pt x="264299" y="4499061"/>
                </a:cubicBezTo>
                <a:cubicBezTo>
                  <a:pt x="267286" y="4490101"/>
                  <a:pt x="265792" y="4482636"/>
                  <a:pt x="259819" y="4476663"/>
                </a:cubicBezTo>
                <a:cubicBezTo>
                  <a:pt x="253847" y="4470690"/>
                  <a:pt x="250860" y="4467704"/>
                  <a:pt x="250860" y="4467704"/>
                </a:cubicBezTo>
                <a:lnTo>
                  <a:pt x="250860" y="4458744"/>
                </a:lnTo>
                <a:cubicBezTo>
                  <a:pt x="262806" y="4464717"/>
                  <a:pt x="268779" y="4467704"/>
                  <a:pt x="268779" y="4467704"/>
                </a:cubicBezTo>
                <a:lnTo>
                  <a:pt x="268779" y="4521459"/>
                </a:lnTo>
                <a:cubicBezTo>
                  <a:pt x="262806" y="4521459"/>
                  <a:pt x="259819" y="4527432"/>
                  <a:pt x="259819" y="4539378"/>
                </a:cubicBezTo>
                <a:lnTo>
                  <a:pt x="277738" y="4539378"/>
                </a:lnTo>
                <a:cubicBezTo>
                  <a:pt x="277738" y="4533405"/>
                  <a:pt x="283711" y="4533405"/>
                  <a:pt x="295656" y="4539378"/>
                </a:cubicBezTo>
                <a:lnTo>
                  <a:pt x="340453" y="4584174"/>
                </a:lnTo>
                <a:cubicBezTo>
                  <a:pt x="334480" y="4584174"/>
                  <a:pt x="328507" y="4579694"/>
                  <a:pt x="322534" y="4570736"/>
                </a:cubicBezTo>
                <a:cubicBezTo>
                  <a:pt x="316561" y="4561776"/>
                  <a:pt x="310588" y="4557297"/>
                  <a:pt x="304615" y="4557297"/>
                </a:cubicBezTo>
                <a:lnTo>
                  <a:pt x="304615" y="4575216"/>
                </a:lnTo>
                <a:lnTo>
                  <a:pt x="304615" y="4593133"/>
                </a:lnTo>
                <a:lnTo>
                  <a:pt x="295656" y="4602093"/>
                </a:lnTo>
                <a:lnTo>
                  <a:pt x="313575" y="4602093"/>
                </a:lnTo>
                <a:cubicBezTo>
                  <a:pt x="337466" y="4596120"/>
                  <a:pt x="349412" y="4590147"/>
                  <a:pt x="349412" y="4584174"/>
                </a:cubicBezTo>
                <a:lnTo>
                  <a:pt x="367331" y="4584174"/>
                </a:lnTo>
                <a:lnTo>
                  <a:pt x="358372" y="4602093"/>
                </a:lnTo>
                <a:cubicBezTo>
                  <a:pt x="352399" y="4596120"/>
                  <a:pt x="346426" y="4597613"/>
                  <a:pt x="340453" y="4606572"/>
                </a:cubicBezTo>
                <a:cubicBezTo>
                  <a:pt x="334480" y="4615532"/>
                  <a:pt x="331494" y="4617025"/>
                  <a:pt x="331494" y="4611052"/>
                </a:cubicBezTo>
                <a:lnTo>
                  <a:pt x="304615" y="4611052"/>
                </a:lnTo>
                <a:cubicBezTo>
                  <a:pt x="292671" y="4617025"/>
                  <a:pt x="283711" y="4620012"/>
                  <a:pt x="277738" y="4620012"/>
                </a:cubicBezTo>
                <a:cubicBezTo>
                  <a:pt x="277738" y="4614039"/>
                  <a:pt x="276245" y="4608066"/>
                  <a:pt x="273259" y="4602093"/>
                </a:cubicBezTo>
                <a:cubicBezTo>
                  <a:pt x="270272" y="4596120"/>
                  <a:pt x="265792" y="4587161"/>
                  <a:pt x="259819" y="4575216"/>
                </a:cubicBezTo>
                <a:cubicBezTo>
                  <a:pt x="259819" y="4569243"/>
                  <a:pt x="258326" y="4566256"/>
                  <a:pt x="255340" y="4566256"/>
                </a:cubicBezTo>
                <a:cubicBezTo>
                  <a:pt x="252353" y="4566256"/>
                  <a:pt x="247873" y="4566256"/>
                  <a:pt x="241901" y="4566256"/>
                </a:cubicBezTo>
                <a:cubicBezTo>
                  <a:pt x="241901" y="4572228"/>
                  <a:pt x="235928" y="4573723"/>
                  <a:pt x="223983" y="4570736"/>
                </a:cubicBezTo>
                <a:cubicBezTo>
                  <a:pt x="212036" y="4567748"/>
                  <a:pt x="209051" y="4563270"/>
                  <a:pt x="215022" y="4557297"/>
                </a:cubicBezTo>
                <a:cubicBezTo>
                  <a:pt x="226968" y="4533405"/>
                  <a:pt x="215022" y="4515486"/>
                  <a:pt x="179186" y="4503540"/>
                </a:cubicBezTo>
                <a:lnTo>
                  <a:pt x="179186" y="4494581"/>
                </a:lnTo>
                <a:cubicBezTo>
                  <a:pt x="179186" y="4494581"/>
                  <a:pt x="179186" y="4490101"/>
                  <a:pt x="179186" y="4481143"/>
                </a:cubicBezTo>
                <a:cubicBezTo>
                  <a:pt x="179186" y="4472183"/>
                  <a:pt x="174706" y="4466211"/>
                  <a:pt x="165747" y="4463224"/>
                </a:cubicBezTo>
                <a:cubicBezTo>
                  <a:pt x="156787" y="4460237"/>
                  <a:pt x="150814" y="4452772"/>
                  <a:pt x="147828" y="4440825"/>
                </a:cubicBezTo>
                <a:cubicBezTo>
                  <a:pt x="144841" y="4428879"/>
                  <a:pt x="146336" y="4421414"/>
                  <a:pt x="152308" y="4418427"/>
                </a:cubicBezTo>
                <a:cubicBezTo>
                  <a:pt x="158281" y="4415440"/>
                  <a:pt x="159774" y="4406481"/>
                  <a:pt x="156787" y="4391550"/>
                </a:cubicBezTo>
                <a:cubicBezTo>
                  <a:pt x="153801" y="4376618"/>
                  <a:pt x="149321" y="4369151"/>
                  <a:pt x="143348" y="4369151"/>
                </a:cubicBezTo>
                <a:cubicBezTo>
                  <a:pt x="143348" y="4369151"/>
                  <a:pt x="144841" y="4367658"/>
                  <a:pt x="147828" y="4364672"/>
                </a:cubicBezTo>
                <a:cubicBezTo>
                  <a:pt x="150814" y="4361685"/>
                  <a:pt x="155294" y="4357205"/>
                  <a:pt x="161267" y="4351232"/>
                </a:cubicBezTo>
                <a:cubicBezTo>
                  <a:pt x="179186" y="4327342"/>
                  <a:pt x="186652" y="4313903"/>
                  <a:pt x="183666" y="4310916"/>
                </a:cubicBezTo>
                <a:cubicBezTo>
                  <a:pt x="180679" y="4307929"/>
                  <a:pt x="179186" y="4304943"/>
                  <a:pt x="179186" y="4301957"/>
                </a:cubicBezTo>
                <a:cubicBezTo>
                  <a:pt x="179186" y="4298970"/>
                  <a:pt x="182172" y="4297477"/>
                  <a:pt x="188145" y="4297477"/>
                </a:cubicBezTo>
                <a:close/>
                <a:moveTo>
                  <a:pt x="7033047" y="4288518"/>
                </a:moveTo>
                <a:cubicBezTo>
                  <a:pt x="7033047" y="4288518"/>
                  <a:pt x="7036032" y="4288518"/>
                  <a:pt x="7042007" y="4288518"/>
                </a:cubicBezTo>
                <a:cubicBezTo>
                  <a:pt x="7042007" y="4288518"/>
                  <a:pt x="7044992" y="4288518"/>
                  <a:pt x="7050966" y="4288518"/>
                </a:cubicBezTo>
                <a:cubicBezTo>
                  <a:pt x="7050966" y="4288518"/>
                  <a:pt x="7047978" y="4291504"/>
                  <a:pt x="7042007" y="4297477"/>
                </a:cubicBezTo>
                <a:close/>
                <a:moveTo>
                  <a:pt x="152308" y="4288518"/>
                </a:moveTo>
                <a:cubicBezTo>
                  <a:pt x="158281" y="4288518"/>
                  <a:pt x="161267" y="4291504"/>
                  <a:pt x="161267" y="4297477"/>
                </a:cubicBezTo>
                <a:cubicBezTo>
                  <a:pt x="161267" y="4303450"/>
                  <a:pt x="164254" y="4306436"/>
                  <a:pt x="170226" y="4306436"/>
                </a:cubicBezTo>
                <a:lnTo>
                  <a:pt x="152308" y="4306436"/>
                </a:lnTo>
                <a:lnTo>
                  <a:pt x="152308" y="4297477"/>
                </a:lnTo>
                <a:cubicBezTo>
                  <a:pt x="152308" y="4291504"/>
                  <a:pt x="152308" y="4288518"/>
                  <a:pt x="152308" y="4288518"/>
                </a:cubicBezTo>
                <a:close/>
                <a:moveTo>
                  <a:pt x="107511" y="4279558"/>
                </a:moveTo>
                <a:cubicBezTo>
                  <a:pt x="113485" y="4279558"/>
                  <a:pt x="116471" y="4279558"/>
                  <a:pt x="116471" y="4279558"/>
                </a:cubicBezTo>
                <a:cubicBezTo>
                  <a:pt x="116471" y="4285531"/>
                  <a:pt x="116471" y="4288518"/>
                  <a:pt x="116471" y="4288518"/>
                </a:cubicBezTo>
                <a:cubicBezTo>
                  <a:pt x="110498" y="4288518"/>
                  <a:pt x="107511" y="4285531"/>
                  <a:pt x="107511" y="4279558"/>
                </a:cubicBezTo>
                <a:close/>
                <a:moveTo>
                  <a:pt x="349412" y="4270599"/>
                </a:moveTo>
                <a:cubicBezTo>
                  <a:pt x="361358" y="4270599"/>
                  <a:pt x="367331" y="4273585"/>
                  <a:pt x="367331" y="4279558"/>
                </a:cubicBezTo>
                <a:lnTo>
                  <a:pt x="340453" y="4279558"/>
                </a:lnTo>
                <a:close/>
                <a:moveTo>
                  <a:pt x="154548" y="4263880"/>
                </a:moveTo>
                <a:cubicBezTo>
                  <a:pt x="156041" y="4263880"/>
                  <a:pt x="158281" y="4264626"/>
                  <a:pt x="161267" y="4266119"/>
                </a:cubicBezTo>
                <a:cubicBezTo>
                  <a:pt x="167240" y="4269106"/>
                  <a:pt x="167240" y="4273585"/>
                  <a:pt x="161267" y="4279558"/>
                </a:cubicBezTo>
                <a:cubicBezTo>
                  <a:pt x="155294" y="4273585"/>
                  <a:pt x="152308" y="4269106"/>
                  <a:pt x="152308" y="4266119"/>
                </a:cubicBezTo>
                <a:cubicBezTo>
                  <a:pt x="152308" y="4264626"/>
                  <a:pt x="153055" y="4263880"/>
                  <a:pt x="154548" y="4263880"/>
                </a:cubicBezTo>
                <a:close/>
                <a:moveTo>
                  <a:pt x="129910" y="4261639"/>
                </a:moveTo>
                <a:cubicBezTo>
                  <a:pt x="132895" y="4261639"/>
                  <a:pt x="135883" y="4263132"/>
                  <a:pt x="138869" y="4266119"/>
                </a:cubicBezTo>
                <a:cubicBezTo>
                  <a:pt x="141855" y="4269106"/>
                  <a:pt x="143348" y="4270599"/>
                  <a:pt x="143348" y="4270599"/>
                </a:cubicBezTo>
                <a:lnTo>
                  <a:pt x="125430" y="4270599"/>
                </a:lnTo>
                <a:cubicBezTo>
                  <a:pt x="125430" y="4264626"/>
                  <a:pt x="126924" y="4261639"/>
                  <a:pt x="129910" y="4261639"/>
                </a:cubicBezTo>
                <a:close/>
                <a:moveTo>
                  <a:pt x="7122640" y="4252680"/>
                </a:moveTo>
                <a:lnTo>
                  <a:pt x="7140558" y="4252680"/>
                </a:lnTo>
                <a:cubicBezTo>
                  <a:pt x="7134586" y="4258653"/>
                  <a:pt x="7125626" y="4261639"/>
                  <a:pt x="7113680" y="4261639"/>
                </a:cubicBezTo>
                <a:close/>
                <a:moveTo>
                  <a:pt x="6988250" y="4243722"/>
                </a:moveTo>
                <a:cubicBezTo>
                  <a:pt x="6994224" y="4243722"/>
                  <a:pt x="6997209" y="4246707"/>
                  <a:pt x="6997209" y="4252680"/>
                </a:cubicBezTo>
                <a:lnTo>
                  <a:pt x="6988250" y="4252680"/>
                </a:lnTo>
                <a:cubicBezTo>
                  <a:pt x="6982278" y="4252680"/>
                  <a:pt x="6979292" y="4252680"/>
                  <a:pt x="6979292" y="4252680"/>
                </a:cubicBezTo>
                <a:close/>
                <a:moveTo>
                  <a:pt x="179186" y="4243722"/>
                </a:moveTo>
                <a:lnTo>
                  <a:pt x="188145" y="4261639"/>
                </a:lnTo>
                <a:lnTo>
                  <a:pt x="179186" y="4261639"/>
                </a:lnTo>
                <a:cubicBezTo>
                  <a:pt x="179186" y="4255667"/>
                  <a:pt x="179186" y="4249693"/>
                  <a:pt x="179186" y="4243722"/>
                </a:cubicBezTo>
                <a:close/>
                <a:moveTo>
                  <a:pt x="35837" y="4243722"/>
                </a:moveTo>
                <a:lnTo>
                  <a:pt x="53755" y="4243722"/>
                </a:lnTo>
                <a:cubicBezTo>
                  <a:pt x="59728" y="4255667"/>
                  <a:pt x="65702" y="4266119"/>
                  <a:pt x="71674" y="4275078"/>
                </a:cubicBezTo>
                <a:cubicBezTo>
                  <a:pt x="77647" y="4284038"/>
                  <a:pt x="80633" y="4290011"/>
                  <a:pt x="80633" y="4292997"/>
                </a:cubicBezTo>
                <a:cubicBezTo>
                  <a:pt x="80633" y="4295984"/>
                  <a:pt x="76154" y="4291504"/>
                  <a:pt x="67194" y="4279558"/>
                </a:cubicBezTo>
                <a:cubicBezTo>
                  <a:pt x="58235" y="4267612"/>
                  <a:pt x="47782" y="4255667"/>
                  <a:pt x="35837" y="4243722"/>
                </a:cubicBezTo>
                <a:close/>
                <a:moveTo>
                  <a:pt x="333734" y="4232522"/>
                </a:moveTo>
                <a:cubicBezTo>
                  <a:pt x="335226" y="4232522"/>
                  <a:pt x="337467" y="4234762"/>
                  <a:pt x="340453" y="4239242"/>
                </a:cubicBezTo>
                <a:cubicBezTo>
                  <a:pt x="346426" y="4248200"/>
                  <a:pt x="349412" y="4252680"/>
                  <a:pt x="349412" y="4252680"/>
                </a:cubicBezTo>
                <a:lnTo>
                  <a:pt x="331494" y="4252680"/>
                </a:lnTo>
                <a:cubicBezTo>
                  <a:pt x="331494" y="4252680"/>
                  <a:pt x="331494" y="4248200"/>
                  <a:pt x="331494" y="4239242"/>
                </a:cubicBezTo>
                <a:cubicBezTo>
                  <a:pt x="331494" y="4234762"/>
                  <a:pt x="332241" y="4232522"/>
                  <a:pt x="333734" y="4232522"/>
                </a:cubicBezTo>
                <a:close/>
                <a:moveTo>
                  <a:pt x="172467" y="4230282"/>
                </a:moveTo>
                <a:cubicBezTo>
                  <a:pt x="173959" y="4230283"/>
                  <a:pt x="176199" y="4231776"/>
                  <a:pt x="179186" y="4234762"/>
                </a:cubicBezTo>
                <a:lnTo>
                  <a:pt x="170226" y="4252680"/>
                </a:lnTo>
                <a:lnTo>
                  <a:pt x="170226" y="4234762"/>
                </a:lnTo>
                <a:cubicBezTo>
                  <a:pt x="170226" y="4231776"/>
                  <a:pt x="170973" y="4230283"/>
                  <a:pt x="172467" y="4230282"/>
                </a:cubicBezTo>
                <a:close/>
                <a:moveTo>
                  <a:pt x="277738" y="4225803"/>
                </a:moveTo>
                <a:cubicBezTo>
                  <a:pt x="283711" y="4231774"/>
                  <a:pt x="286698" y="4237749"/>
                  <a:pt x="286698" y="4243722"/>
                </a:cubicBezTo>
                <a:cubicBezTo>
                  <a:pt x="280725" y="4243722"/>
                  <a:pt x="277738" y="4240735"/>
                  <a:pt x="277738" y="4234762"/>
                </a:cubicBezTo>
                <a:close/>
                <a:moveTo>
                  <a:pt x="304615" y="4216843"/>
                </a:moveTo>
                <a:cubicBezTo>
                  <a:pt x="310588" y="4216843"/>
                  <a:pt x="315068" y="4219830"/>
                  <a:pt x="318055" y="4225803"/>
                </a:cubicBezTo>
                <a:cubicBezTo>
                  <a:pt x="321041" y="4231774"/>
                  <a:pt x="319548" y="4234762"/>
                  <a:pt x="313575" y="4234762"/>
                </a:cubicBezTo>
                <a:cubicBezTo>
                  <a:pt x="307603" y="4234762"/>
                  <a:pt x="304615" y="4231774"/>
                  <a:pt x="304615" y="4225803"/>
                </a:cubicBezTo>
                <a:cubicBezTo>
                  <a:pt x="304615" y="4219830"/>
                  <a:pt x="304615" y="4216843"/>
                  <a:pt x="304615" y="4216843"/>
                </a:cubicBezTo>
                <a:close/>
                <a:moveTo>
                  <a:pt x="761540" y="4207884"/>
                </a:moveTo>
                <a:cubicBezTo>
                  <a:pt x="749595" y="4207884"/>
                  <a:pt x="746608" y="4216843"/>
                  <a:pt x="752581" y="4234762"/>
                </a:cubicBezTo>
                <a:cubicBezTo>
                  <a:pt x="758554" y="4234762"/>
                  <a:pt x="767513" y="4231774"/>
                  <a:pt x="779459" y="4225803"/>
                </a:cubicBezTo>
                <a:cubicBezTo>
                  <a:pt x="791404" y="4213857"/>
                  <a:pt x="788419" y="4210871"/>
                  <a:pt x="770500" y="4216843"/>
                </a:cubicBezTo>
                <a:close/>
                <a:moveTo>
                  <a:pt x="215022" y="4207884"/>
                </a:moveTo>
                <a:cubicBezTo>
                  <a:pt x="215022" y="4207884"/>
                  <a:pt x="215022" y="4210871"/>
                  <a:pt x="215022" y="4216843"/>
                </a:cubicBezTo>
                <a:cubicBezTo>
                  <a:pt x="215022" y="4222816"/>
                  <a:pt x="215022" y="4228789"/>
                  <a:pt x="215022" y="4234762"/>
                </a:cubicBezTo>
                <a:cubicBezTo>
                  <a:pt x="215022" y="4246707"/>
                  <a:pt x="215022" y="4252680"/>
                  <a:pt x="215022" y="4252680"/>
                </a:cubicBezTo>
                <a:cubicBezTo>
                  <a:pt x="215022" y="4252680"/>
                  <a:pt x="213530" y="4251187"/>
                  <a:pt x="210544" y="4248200"/>
                </a:cubicBezTo>
                <a:cubicBezTo>
                  <a:pt x="207557" y="4245215"/>
                  <a:pt x="206064" y="4240735"/>
                  <a:pt x="206064" y="4234762"/>
                </a:cubicBezTo>
                <a:cubicBezTo>
                  <a:pt x="206064" y="4228789"/>
                  <a:pt x="206064" y="4225803"/>
                  <a:pt x="206064" y="4225803"/>
                </a:cubicBezTo>
                <a:close/>
                <a:moveTo>
                  <a:pt x="7157358" y="4201165"/>
                </a:moveTo>
                <a:cubicBezTo>
                  <a:pt x="7159597" y="4201165"/>
                  <a:pt x="7161463" y="4201911"/>
                  <a:pt x="7162956" y="4203404"/>
                </a:cubicBezTo>
                <a:cubicBezTo>
                  <a:pt x="7165942" y="4206391"/>
                  <a:pt x="7167436" y="4210871"/>
                  <a:pt x="7167436" y="4216843"/>
                </a:cubicBezTo>
                <a:cubicBezTo>
                  <a:pt x="7161463" y="4222816"/>
                  <a:pt x="7155492" y="4222816"/>
                  <a:pt x="7149518" y="4216843"/>
                </a:cubicBezTo>
                <a:cubicBezTo>
                  <a:pt x="7143544" y="4210871"/>
                  <a:pt x="7143544" y="4206391"/>
                  <a:pt x="7149518" y="4203404"/>
                </a:cubicBezTo>
                <a:cubicBezTo>
                  <a:pt x="7152504" y="4201911"/>
                  <a:pt x="7155118" y="4201165"/>
                  <a:pt x="7157358" y="4201165"/>
                </a:cubicBezTo>
                <a:close/>
                <a:moveTo>
                  <a:pt x="752581" y="4189965"/>
                </a:moveTo>
                <a:lnTo>
                  <a:pt x="734662" y="4198925"/>
                </a:lnTo>
                <a:cubicBezTo>
                  <a:pt x="740635" y="4198925"/>
                  <a:pt x="743622" y="4198925"/>
                  <a:pt x="743622" y="4198925"/>
                </a:cubicBezTo>
                <a:cubicBezTo>
                  <a:pt x="743622" y="4198925"/>
                  <a:pt x="745115" y="4198925"/>
                  <a:pt x="748101" y="4198925"/>
                </a:cubicBezTo>
                <a:cubicBezTo>
                  <a:pt x="751088" y="4198925"/>
                  <a:pt x="752581" y="4195938"/>
                  <a:pt x="752581" y="4189965"/>
                </a:cubicBezTo>
                <a:close/>
                <a:moveTo>
                  <a:pt x="353892" y="4163087"/>
                </a:moveTo>
                <a:cubicBezTo>
                  <a:pt x="356879" y="4163087"/>
                  <a:pt x="358372" y="4166074"/>
                  <a:pt x="358372" y="4172046"/>
                </a:cubicBezTo>
                <a:cubicBezTo>
                  <a:pt x="358372" y="4178019"/>
                  <a:pt x="356879" y="4178019"/>
                  <a:pt x="353892" y="4172046"/>
                </a:cubicBezTo>
                <a:cubicBezTo>
                  <a:pt x="350906" y="4166074"/>
                  <a:pt x="350906" y="4163087"/>
                  <a:pt x="353892" y="4163087"/>
                </a:cubicBezTo>
                <a:close/>
                <a:moveTo>
                  <a:pt x="152308" y="4154127"/>
                </a:moveTo>
                <a:cubicBezTo>
                  <a:pt x="158281" y="4160100"/>
                  <a:pt x="161267" y="4166074"/>
                  <a:pt x="161267" y="4172046"/>
                </a:cubicBezTo>
                <a:cubicBezTo>
                  <a:pt x="161267" y="4178019"/>
                  <a:pt x="161267" y="4182499"/>
                  <a:pt x="161267" y="4185485"/>
                </a:cubicBezTo>
                <a:cubicBezTo>
                  <a:pt x="161267" y="4188472"/>
                  <a:pt x="164254" y="4189965"/>
                  <a:pt x="170226" y="4189965"/>
                </a:cubicBezTo>
                <a:lnTo>
                  <a:pt x="179186" y="4189965"/>
                </a:lnTo>
                <a:cubicBezTo>
                  <a:pt x="179186" y="4178019"/>
                  <a:pt x="185159" y="4172046"/>
                  <a:pt x="197105" y="4172046"/>
                </a:cubicBezTo>
                <a:cubicBezTo>
                  <a:pt x="209051" y="4166074"/>
                  <a:pt x="209051" y="4172046"/>
                  <a:pt x="197105" y="4189965"/>
                </a:cubicBezTo>
                <a:cubicBezTo>
                  <a:pt x="197105" y="4201911"/>
                  <a:pt x="191132" y="4207884"/>
                  <a:pt x="179186" y="4207884"/>
                </a:cubicBezTo>
                <a:cubicBezTo>
                  <a:pt x="167240" y="4207884"/>
                  <a:pt x="158281" y="4201911"/>
                  <a:pt x="152308" y="4189965"/>
                </a:cubicBezTo>
                <a:close/>
                <a:moveTo>
                  <a:pt x="17918" y="4154127"/>
                </a:moveTo>
                <a:cubicBezTo>
                  <a:pt x="23892" y="4154127"/>
                  <a:pt x="26878" y="4154127"/>
                  <a:pt x="26878" y="4154127"/>
                </a:cubicBezTo>
                <a:lnTo>
                  <a:pt x="17918" y="4163087"/>
                </a:lnTo>
                <a:cubicBezTo>
                  <a:pt x="17918" y="4163087"/>
                  <a:pt x="17918" y="4160100"/>
                  <a:pt x="17918" y="4154127"/>
                </a:cubicBezTo>
                <a:close/>
                <a:moveTo>
                  <a:pt x="645069" y="4145169"/>
                </a:moveTo>
                <a:lnTo>
                  <a:pt x="654028" y="4145169"/>
                </a:lnTo>
                <a:lnTo>
                  <a:pt x="662988" y="4154127"/>
                </a:lnTo>
                <a:lnTo>
                  <a:pt x="671947" y="4181006"/>
                </a:lnTo>
                <a:cubicBezTo>
                  <a:pt x="671947" y="4186978"/>
                  <a:pt x="670454" y="4189965"/>
                  <a:pt x="667467" y="4189965"/>
                </a:cubicBezTo>
                <a:cubicBezTo>
                  <a:pt x="664481" y="4189965"/>
                  <a:pt x="662988" y="4186978"/>
                  <a:pt x="662988" y="4181006"/>
                </a:cubicBezTo>
                <a:lnTo>
                  <a:pt x="662988" y="4172046"/>
                </a:lnTo>
                <a:cubicBezTo>
                  <a:pt x="662988" y="4166074"/>
                  <a:pt x="660001" y="4160100"/>
                  <a:pt x="654028" y="4154127"/>
                </a:cubicBezTo>
                <a:cubicBezTo>
                  <a:pt x="648055" y="4148156"/>
                  <a:pt x="645069" y="4145169"/>
                  <a:pt x="645069" y="4145169"/>
                </a:cubicBezTo>
                <a:close/>
                <a:moveTo>
                  <a:pt x="35837" y="4145169"/>
                </a:moveTo>
                <a:lnTo>
                  <a:pt x="44797" y="4145169"/>
                </a:lnTo>
                <a:lnTo>
                  <a:pt x="53755" y="4154127"/>
                </a:lnTo>
                <a:lnTo>
                  <a:pt x="62714" y="4181006"/>
                </a:lnTo>
                <a:lnTo>
                  <a:pt x="53755" y="4181006"/>
                </a:lnTo>
                <a:cubicBezTo>
                  <a:pt x="47782" y="4181006"/>
                  <a:pt x="46290" y="4178019"/>
                  <a:pt x="49277" y="4172046"/>
                </a:cubicBezTo>
                <a:cubicBezTo>
                  <a:pt x="52263" y="4166074"/>
                  <a:pt x="50769" y="4160100"/>
                  <a:pt x="44797" y="4154127"/>
                </a:cubicBezTo>
                <a:cubicBezTo>
                  <a:pt x="38824" y="4154127"/>
                  <a:pt x="35837" y="4151141"/>
                  <a:pt x="35837" y="4145169"/>
                </a:cubicBezTo>
                <a:close/>
                <a:moveTo>
                  <a:pt x="403168" y="4136210"/>
                </a:moveTo>
                <a:lnTo>
                  <a:pt x="412127" y="4136210"/>
                </a:lnTo>
                <a:lnTo>
                  <a:pt x="412127" y="4145169"/>
                </a:lnTo>
                <a:cubicBezTo>
                  <a:pt x="412127" y="4145169"/>
                  <a:pt x="410634" y="4143676"/>
                  <a:pt x="407648" y="4140689"/>
                </a:cubicBezTo>
                <a:cubicBezTo>
                  <a:pt x="404661" y="4137703"/>
                  <a:pt x="403168" y="4136210"/>
                  <a:pt x="403168" y="4136210"/>
                </a:cubicBezTo>
                <a:close/>
                <a:moveTo>
                  <a:pt x="7230152" y="4127250"/>
                </a:moveTo>
                <a:cubicBezTo>
                  <a:pt x="7230152" y="4133223"/>
                  <a:pt x="7228658" y="4137703"/>
                  <a:pt x="7225672" y="4140689"/>
                </a:cubicBezTo>
                <a:cubicBezTo>
                  <a:pt x="7222686" y="4143676"/>
                  <a:pt x="7218206" y="4148156"/>
                  <a:pt x="7212232" y="4154127"/>
                </a:cubicBezTo>
                <a:cubicBezTo>
                  <a:pt x="7206260" y="4160100"/>
                  <a:pt x="7203272" y="4166074"/>
                  <a:pt x="7203272" y="4172046"/>
                </a:cubicBezTo>
                <a:lnTo>
                  <a:pt x="7203272" y="4181006"/>
                </a:lnTo>
                <a:cubicBezTo>
                  <a:pt x="7197301" y="4181006"/>
                  <a:pt x="7194315" y="4181006"/>
                  <a:pt x="7194315" y="4181006"/>
                </a:cubicBezTo>
                <a:cubicBezTo>
                  <a:pt x="7194315" y="4186978"/>
                  <a:pt x="7192820" y="4189965"/>
                  <a:pt x="7189834" y="4189965"/>
                </a:cubicBezTo>
                <a:cubicBezTo>
                  <a:pt x="7186848" y="4189965"/>
                  <a:pt x="7185355" y="4189965"/>
                  <a:pt x="7185355" y="4189965"/>
                </a:cubicBezTo>
                <a:cubicBezTo>
                  <a:pt x="7173409" y="4189965"/>
                  <a:pt x="7167436" y="4189965"/>
                  <a:pt x="7167436" y="4189965"/>
                </a:cubicBezTo>
                <a:lnTo>
                  <a:pt x="7185355" y="4181006"/>
                </a:lnTo>
                <a:cubicBezTo>
                  <a:pt x="7191328" y="4175033"/>
                  <a:pt x="7197301" y="4169060"/>
                  <a:pt x="7203272" y="4163087"/>
                </a:cubicBezTo>
                <a:cubicBezTo>
                  <a:pt x="7203272" y="4163087"/>
                  <a:pt x="7204768" y="4160100"/>
                  <a:pt x="7207754" y="4154127"/>
                </a:cubicBezTo>
                <a:cubicBezTo>
                  <a:pt x="7210740" y="4148156"/>
                  <a:pt x="7212232" y="4142181"/>
                  <a:pt x="7212232" y="4136210"/>
                </a:cubicBezTo>
                <a:close/>
                <a:moveTo>
                  <a:pt x="241901" y="4118291"/>
                </a:moveTo>
                <a:cubicBezTo>
                  <a:pt x="247873" y="4118291"/>
                  <a:pt x="250860" y="4121278"/>
                  <a:pt x="250860" y="4127250"/>
                </a:cubicBezTo>
                <a:cubicBezTo>
                  <a:pt x="244887" y="4139196"/>
                  <a:pt x="238914" y="4139196"/>
                  <a:pt x="232941" y="4127250"/>
                </a:cubicBezTo>
                <a:cubicBezTo>
                  <a:pt x="232941" y="4121278"/>
                  <a:pt x="235928" y="4118291"/>
                  <a:pt x="241901" y="4118291"/>
                </a:cubicBezTo>
                <a:close/>
                <a:moveTo>
                  <a:pt x="824255" y="4109331"/>
                </a:moveTo>
                <a:lnTo>
                  <a:pt x="815296" y="4127250"/>
                </a:lnTo>
                <a:lnTo>
                  <a:pt x="824255" y="4127250"/>
                </a:lnTo>
                <a:cubicBezTo>
                  <a:pt x="824255" y="4115304"/>
                  <a:pt x="824255" y="4109331"/>
                  <a:pt x="824255" y="4109331"/>
                </a:cubicBezTo>
                <a:close/>
                <a:moveTo>
                  <a:pt x="7191514" y="4107651"/>
                </a:moveTo>
                <a:cubicBezTo>
                  <a:pt x="7193380" y="4107278"/>
                  <a:pt x="7194315" y="4107838"/>
                  <a:pt x="7194315" y="4109331"/>
                </a:cubicBezTo>
                <a:cubicBezTo>
                  <a:pt x="7194315" y="4115304"/>
                  <a:pt x="7188341" y="4122771"/>
                  <a:pt x="7176395" y="4131730"/>
                </a:cubicBezTo>
                <a:cubicBezTo>
                  <a:pt x="7164450" y="4140689"/>
                  <a:pt x="7158478" y="4148156"/>
                  <a:pt x="7158478" y="4154127"/>
                </a:cubicBezTo>
                <a:lnTo>
                  <a:pt x="7140558" y="4163087"/>
                </a:lnTo>
                <a:cubicBezTo>
                  <a:pt x="7128614" y="4163087"/>
                  <a:pt x="7125626" y="4160100"/>
                  <a:pt x="7131600" y="4154127"/>
                </a:cubicBezTo>
                <a:cubicBezTo>
                  <a:pt x="7143544" y="4142181"/>
                  <a:pt x="7149518" y="4136210"/>
                  <a:pt x="7149518" y="4136210"/>
                </a:cubicBezTo>
                <a:cubicBezTo>
                  <a:pt x="7171915" y="4118291"/>
                  <a:pt x="7185915" y="4108772"/>
                  <a:pt x="7191514" y="4107651"/>
                </a:cubicBezTo>
                <a:close/>
                <a:moveTo>
                  <a:pt x="304615" y="4100372"/>
                </a:moveTo>
                <a:cubicBezTo>
                  <a:pt x="304615" y="4106345"/>
                  <a:pt x="303123" y="4109331"/>
                  <a:pt x="300136" y="4109331"/>
                </a:cubicBezTo>
                <a:cubicBezTo>
                  <a:pt x="297150" y="4109331"/>
                  <a:pt x="295656" y="4107838"/>
                  <a:pt x="295656" y="4104852"/>
                </a:cubicBezTo>
                <a:cubicBezTo>
                  <a:pt x="295656" y="4101865"/>
                  <a:pt x="298644" y="4100372"/>
                  <a:pt x="304615" y="4100372"/>
                </a:cubicBezTo>
                <a:close/>
                <a:moveTo>
                  <a:pt x="7257029" y="4091413"/>
                </a:moveTo>
                <a:lnTo>
                  <a:pt x="7239110" y="4109331"/>
                </a:lnTo>
                <a:lnTo>
                  <a:pt x="7239110" y="4100372"/>
                </a:lnTo>
                <a:cubicBezTo>
                  <a:pt x="7245084" y="4094399"/>
                  <a:pt x="7251056" y="4091413"/>
                  <a:pt x="7257029" y="4091413"/>
                </a:cubicBezTo>
                <a:close/>
                <a:moveTo>
                  <a:pt x="725703" y="4091413"/>
                </a:moveTo>
                <a:cubicBezTo>
                  <a:pt x="725703" y="4097385"/>
                  <a:pt x="725703" y="4101865"/>
                  <a:pt x="725703" y="4104852"/>
                </a:cubicBezTo>
                <a:cubicBezTo>
                  <a:pt x="725703" y="4107838"/>
                  <a:pt x="725703" y="4112318"/>
                  <a:pt x="725703" y="4118291"/>
                </a:cubicBezTo>
                <a:cubicBezTo>
                  <a:pt x="731676" y="4124264"/>
                  <a:pt x="734662" y="4136210"/>
                  <a:pt x="734662" y="4154127"/>
                </a:cubicBezTo>
                <a:cubicBezTo>
                  <a:pt x="734662" y="4172046"/>
                  <a:pt x="737648" y="4181006"/>
                  <a:pt x="743622" y="4181006"/>
                </a:cubicBezTo>
                <a:cubicBezTo>
                  <a:pt x="749595" y="4181006"/>
                  <a:pt x="752581" y="4178019"/>
                  <a:pt x="752581" y="4172046"/>
                </a:cubicBezTo>
                <a:cubicBezTo>
                  <a:pt x="752581" y="4166074"/>
                  <a:pt x="752581" y="4163087"/>
                  <a:pt x="752581" y="4163087"/>
                </a:cubicBezTo>
                <a:cubicBezTo>
                  <a:pt x="746608" y="4163087"/>
                  <a:pt x="743622" y="4154127"/>
                  <a:pt x="743622" y="4136210"/>
                </a:cubicBezTo>
                <a:cubicBezTo>
                  <a:pt x="743622" y="4112318"/>
                  <a:pt x="737648" y="4097385"/>
                  <a:pt x="725703" y="4091413"/>
                </a:cubicBezTo>
                <a:close/>
                <a:moveTo>
                  <a:pt x="277738" y="4082453"/>
                </a:moveTo>
                <a:cubicBezTo>
                  <a:pt x="277738" y="4088426"/>
                  <a:pt x="276245" y="4091413"/>
                  <a:pt x="273259" y="4091413"/>
                </a:cubicBezTo>
                <a:cubicBezTo>
                  <a:pt x="270272" y="4091413"/>
                  <a:pt x="268779" y="4089920"/>
                  <a:pt x="268779" y="4086933"/>
                </a:cubicBezTo>
                <a:cubicBezTo>
                  <a:pt x="268779" y="4083946"/>
                  <a:pt x="271765" y="4082453"/>
                  <a:pt x="277738" y="4082453"/>
                </a:cubicBezTo>
                <a:close/>
                <a:moveTo>
                  <a:pt x="7203272" y="4073494"/>
                </a:moveTo>
                <a:lnTo>
                  <a:pt x="7212232" y="4073494"/>
                </a:lnTo>
                <a:lnTo>
                  <a:pt x="7221192" y="4073494"/>
                </a:lnTo>
                <a:lnTo>
                  <a:pt x="7212232" y="4082453"/>
                </a:lnTo>
                <a:cubicBezTo>
                  <a:pt x="7206260" y="4082453"/>
                  <a:pt x="7203272" y="4079467"/>
                  <a:pt x="7203272" y="4073494"/>
                </a:cubicBezTo>
                <a:close/>
                <a:moveTo>
                  <a:pt x="376291" y="4073494"/>
                </a:moveTo>
                <a:cubicBezTo>
                  <a:pt x="382263" y="4073494"/>
                  <a:pt x="383756" y="4076480"/>
                  <a:pt x="380771" y="4082453"/>
                </a:cubicBezTo>
                <a:cubicBezTo>
                  <a:pt x="377783" y="4088426"/>
                  <a:pt x="379276" y="4094399"/>
                  <a:pt x="385250" y="4100372"/>
                </a:cubicBezTo>
                <a:cubicBezTo>
                  <a:pt x="391222" y="4106345"/>
                  <a:pt x="394208" y="4112318"/>
                  <a:pt x="394208" y="4118291"/>
                </a:cubicBezTo>
                <a:lnTo>
                  <a:pt x="376291" y="4109331"/>
                </a:lnTo>
                <a:cubicBezTo>
                  <a:pt x="358372" y="4085440"/>
                  <a:pt x="358372" y="4073494"/>
                  <a:pt x="376291" y="4073494"/>
                </a:cubicBezTo>
                <a:close/>
                <a:moveTo>
                  <a:pt x="241901" y="4073494"/>
                </a:moveTo>
                <a:cubicBezTo>
                  <a:pt x="247873" y="4073494"/>
                  <a:pt x="250860" y="4073494"/>
                  <a:pt x="250860" y="4073494"/>
                </a:cubicBezTo>
                <a:cubicBezTo>
                  <a:pt x="250860" y="4079467"/>
                  <a:pt x="250860" y="4082453"/>
                  <a:pt x="250860" y="4082453"/>
                </a:cubicBezTo>
                <a:cubicBezTo>
                  <a:pt x="250860" y="4082453"/>
                  <a:pt x="247873" y="4082453"/>
                  <a:pt x="241901" y="4082453"/>
                </a:cubicBezTo>
                <a:cubicBezTo>
                  <a:pt x="241901" y="4082453"/>
                  <a:pt x="241901" y="4079467"/>
                  <a:pt x="241901" y="4073494"/>
                </a:cubicBezTo>
                <a:close/>
                <a:moveTo>
                  <a:pt x="627150" y="4064534"/>
                </a:moveTo>
                <a:lnTo>
                  <a:pt x="636109" y="4064534"/>
                </a:lnTo>
                <a:lnTo>
                  <a:pt x="636109" y="4073494"/>
                </a:lnTo>
                <a:close/>
                <a:moveTo>
                  <a:pt x="277738" y="4046617"/>
                </a:moveTo>
                <a:lnTo>
                  <a:pt x="286698" y="4055576"/>
                </a:lnTo>
                <a:lnTo>
                  <a:pt x="273259" y="4055576"/>
                </a:lnTo>
                <a:cubicBezTo>
                  <a:pt x="276245" y="4055576"/>
                  <a:pt x="277738" y="4052589"/>
                  <a:pt x="277738" y="4046617"/>
                </a:cubicBezTo>
                <a:close/>
                <a:moveTo>
                  <a:pt x="349412" y="4037657"/>
                </a:moveTo>
                <a:cubicBezTo>
                  <a:pt x="349412" y="4037657"/>
                  <a:pt x="349412" y="4040644"/>
                  <a:pt x="349412" y="4046617"/>
                </a:cubicBezTo>
                <a:cubicBezTo>
                  <a:pt x="349412" y="4052589"/>
                  <a:pt x="346426" y="4052589"/>
                  <a:pt x="340453" y="4046617"/>
                </a:cubicBezTo>
                <a:cubicBezTo>
                  <a:pt x="340453" y="4046617"/>
                  <a:pt x="340453" y="4045124"/>
                  <a:pt x="340453" y="4042137"/>
                </a:cubicBezTo>
                <a:cubicBezTo>
                  <a:pt x="340453" y="4039150"/>
                  <a:pt x="343440" y="4037657"/>
                  <a:pt x="349412" y="4037657"/>
                </a:cubicBezTo>
                <a:close/>
                <a:moveTo>
                  <a:pt x="627150" y="4028698"/>
                </a:moveTo>
                <a:cubicBezTo>
                  <a:pt x="627150" y="4028698"/>
                  <a:pt x="627150" y="4034671"/>
                  <a:pt x="627150" y="4046617"/>
                </a:cubicBezTo>
                <a:cubicBezTo>
                  <a:pt x="627150" y="4046617"/>
                  <a:pt x="625658" y="4048110"/>
                  <a:pt x="622670" y="4051096"/>
                </a:cubicBezTo>
                <a:cubicBezTo>
                  <a:pt x="619685" y="4054083"/>
                  <a:pt x="618192" y="4055576"/>
                  <a:pt x="618192" y="4055576"/>
                </a:cubicBezTo>
                <a:cubicBezTo>
                  <a:pt x="618192" y="4055576"/>
                  <a:pt x="618192" y="4052589"/>
                  <a:pt x="618192" y="4046617"/>
                </a:cubicBezTo>
                <a:cubicBezTo>
                  <a:pt x="618192" y="4040644"/>
                  <a:pt x="619685" y="4036164"/>
                  <a:pt x="622670" y="4033177"/>
                </a:cubicBezTo>
                <a:cubicBezTo>
                  <a:pt x="625658" y="4030191"/>
                  <a:pt x="627150" y="4028698"/>
                  <a:pt x="627150" y="4028698"/>
                </a:cubicBezTo>
                <a:close/>
                <a:moveTo>
                  <a:pt x="591313" y="4028698"/>
                </a:moveTo>
                <a:cubicBezTo>
                  <a:pt x="591313" y="4028698"/>
                  <a:pt x="594300" y="4028698"/>
                  <a:pt x="600273" y="4028698"/>
                </a:cubicBezTo>
                <a:cubicBezTo>
                  <a:pt x="606246" y="4028698"/>
                  <a:pt x="609232" y="4030191"/>
                  <a:pt x="609232" y="4033177"/>
                </a:cubicBezTo>
                <a:cubicBezTo>
                  <a:pt x="609232" y="4036164"/>
                  <a:pt x="606246" y="4037657"/>
                  <a:pt x="600273" y="4037657"/>
                </a:cubicBezTo>
                <a:close/>
                <a:moveTo>
                  <a:pt x="403168" y="4019738"/>
                </a:moveTo>
                <a:cubicBezTo>
                  <a:pt x="409141" y="4019738"/>
                  <a:pt x="412127" y="4022725"/>
                  <a:pt x="412127" y="4028698"/>
                </a:cubicBezTo>
                <a:cubicBezTo>
                  <a:pt x="406154" y="4028698"/>
                  <a:pt x="403168" y="4028698"/>
                  <a:pt x="403168" y="4028698"/>
                </a:cubicBezTo>
                <a:cubicBezTo>
                  <a:pt x="397195" y="4028698"/>
                  <a:pt x="394208" y="4027205"/>
                  <a:pt x="394208" y="4024218"/>
                </a:cubicBezTo>
                <a:cubicBezTo>
                  <a:pt x="394208" y="4021231"/>
                  <a:pt x="397195" y="4019738"/>
                  <a:pt x="403168" y="4019738"/>
                </a:cubicBezTo>
                <a:close/>
                <a:moveTo>
                  <a:pt x="7219512" y="4016939"/>
                </a:moveTo>
                <a:cubicBezTo>
                  <a:pt x="7220632" y="4017312"/>
                  <a:pt x="7221192" y="4018245"/>
                  <a:pt x="7221192" y="4019738"/>
                </a:cubicBezTo>
                <a:cubicBezTo>
                  <a:pt x="7221192" y="4025711"/>
                  <a:pt x="7216712" y="4028698"/>
                  <a:pt x="7207754" y="4028698"/>
                </a:cubicBezTo>
                <a:cubicBezTo>
                  <a:pt x="7198794" y="4028698"/>
                  <a:pt x="7197301" y="4031684"/>
                  <a:pt x="7203272" y="4037657"/>
                </a:cubicBezTo>
                <a:cubicBezTo>
                  <a:pt x="7203272" y="4043630"/>
                  <a:pt x="7200286" y="4046617"/>
                  <a:pt x="7194315" y="4046617"/>
                </a:cubicBezTo>
                <a:cubicBezTo>
                  <a:pt x="7188341" y="4046617"/>
                  <a:pt x="7185355" y="4045124"/>
                  <a:pt x="7185355" y="4042137"/>
                </a:cubicBezTo>
                <a:cubicBezTo>
                  <a:pt x="7185355" y="4039150"/>
                  <a:pt x="7188341" y="4034671"/>
                  <a:pt x="7194315" y="4028698"/>
                </a:cubicBezTo>
                <a:cubicBezTo>
                  <a:pt x="7207754" y="4019738"/>
                  <a:pt x="7216152" y="4015819"/>
                  <a:pt x="7219512" y="4016939"/>
                </a:cubicBezTo>
                <a:close/>
                <a:moveTo>
                  <a:pt x="707785" y="4010779"/>
                </a:moveTo>
                <a:cubicBezTo>
                  <a:pt x="707785" y="4010779"/>
                  <a:pt x="706290" y="4013766"/>
                  <a:pt x="703305" y="4019738"/>
                </a:cubicBezTo>
                <a:cubicBezTo>
                  <a:pt x="700319" y="4025711"/>
                  <a:pt x="698825" y="4031684"/>
                  <a:pt x="698825" y="4037657"/>
                </a:cubicBezTo>
                <a:lnTo>
                  <a:pt x="707785" y="4073494"/>
                </a:lnTo>
                <a:cubicBezTo>
                  <a:pt x="725703" y="4079467"/>
                  <a:pt x="734662" y="4079467"/>
                  <a:pt x="734662" y="4073494"/>
                </a:cubicBezTo>
                <a:lnTo>
                  <a:pt x="725703" y="4046617"/>
                </a:lnTo>
                <a:cubicBezTo>
                  <a:pt x="719730" y="4046617"/>
                  <a:pt x="716743" y="4049603"/>
                  <a:pt x="716743" y="4055576"/>
                </a:cubicBezTo>
                <a:cubicBezTo>
                  <a:pt x="716743" y="4061549"/>
                  <a:pt x="715250" y="4063042"/>
                  <a:pt x="712265" y="4060056"/>
                </a:cubicBezTo>
                <a:cubicBezTo>
                  <a:pt x="709277" y="4057069"/>
                  <a:pt x="709277" y="4054083"/>
                  <a:pt x="712265" y="4051096"/>
                </a:cubicBezTo>
                <a:cubicBezTo>
                  <a:pt x="715250" y="4048110"/>
                  <a:pt x="716743" y="4042137"/>
                  <a:pt x="716743" y="4033177"/>
                </a:cubicBezTo>
                <a:cubicBezTo>
                  <a:pt x="716743" y="4024218"/>
                  <a:pt x="713757" y="4016752"/>
                  <a:pt x="707785" y="4010779"/>
                </a:cubicBezTo>
                <a:close/>
                <a:moveTo>
                  <a:pt x="627150" y="4001820"/>
                </a:moveTo>
                <a:cubicBezTo>
                  <a:pt x="627150" y="4007792"/>
                  <a:pt x="625658" y="4010779"/>
                  <a:pt x="622670" y="4010779"/>
                </a:cubicBezTo>
                <a:cubicBezTo>
                  <a:pt x="619685" y="4010779"/>
                  <a:pt x="618192" y="4009286"/>
                  <a:pt x="618192" y="4006299"/>
                </a:cubicBezTo>
                <a:cubicBezTo>
                  <a:pt x="618192" y="4003313"/>
                  <a:pt x="621178" y="4001820"/>
                  <a:pt x="627150" y="4001820"/>
                </a:cubicBezTo>
                <a:close/>
                <a:moveTo>
                  <a:pt x="770500" y="3992860"/>
                </a:moveTo>
                <a:lnTo>
                  <a:pt x="770500" y="4019738"/>
                </a:lnTo>
                <a:lnTo>
                  <a:pt x="779459" y="4010779"/>
                </a:lnTo>
                <a:close/>
                <a:moveTo>
                  <a:pt x="125430" y="3992860"/>
                </a:moveTo>
                <a:cubicBezTo>
                  <a:pt x="131402" y="3992860"/>
                  <a:pt x="131402" y="3995847"/>
                  <a:pt x="125430" y="4001820"/>
                </a:cubicBezTo>
                <a:cubicBezTo>
                  <a:pt x="125430" y="4001820"/>
                  <a:pt x="123937" y="4000327"/>
                  <a:pt x="120951" y="3997340"/>
                </a:cubicBezTo>
                <a:cubicBezTo>
                  <a:pt x="117964" y="3994353"/>
                  <a:pt x="119458" y="3992860"/>
                  <a:pt x="125430" y="3992860"/>
                </a:cubicBezTo>
                <a:close/>
                <a:moveTo>
                  <a:pt x="80633" y="3965983"/>
                </a:moveTo>
                <a:lnTo>
                  <a:pt x="89593" y="3974942"/>
                </a:lnTo>
                <a:lnTo>
                  <a:pt x="89593" y="4037657"/>
                </a:lnTo>
                <a:cubicBezTo>
                  <a:pt x="89593" y="4061549"/>
                  <a:pt x="94073" y="4074987"/>
                  <a:pt x="103032" y="4077974"/>
                </a:cubicBezTo>
                <a:cubicBezTo>
                  <a:pt x="111991" y="4080960"/>
                  <a:pt x="116471" y="4088426"/>
                  <a:pt x="116471" y="4100372"/>
                </a:cubicBezTo>
                <a:cubicBezTo>
                  <a:pt x="116471" y="4100372"/>
                  <a:pt x="116471" y="4103359"/>
                  <a:pt x="116471" y="4109331"/>
                </a:cubicBezTo>
                <a:cubicBezTo>
                  <a:pt x="116471" y="4115304"/>
                  <a:pt x="116471" y="4118291"/>
                  <a:pt x="116471" y="4118291"/>
                </a:cubicBezTo>
                <a:cubicBezTo>
                  <a:pt x="116471" y="4124264"/>
                  <a:pt x="117964" y="4133223"/>
                  <a:pt x="120951" y="4145169"/>
                </a:cubicBezTo>
                <a:cubicBezTo>
                  <a:pt x="123937" y="4157114"/>
                  <a:pt x="122444" y="4166074"/>
                  <a:pt x="116471" y="4172046"/>
                </a:cubicBezTo>
                <a:lnTo>
                  <a:pt x="116471" y="4181006"/>
                </a:lnTo>
                <a:cubicBezTo>
                  <a:pt x="122444" y="4181006"/>
                  <a:pt x="125430" y="4182499"/>
                  <a:pt x="125430" y="4185485"/>
                </a:cubicBezTo>
                <a:cubicBezTo>
                  <a:pt x="125430" y="4188472"/>
                  <a:pt x="125430" y="4192952"/>
                  <a:pt x="125430" y="4198925"/>
                </a:cubicBezTo>
                <a:cubicBezTo>
                  <a:pt x="125430" y="4204897"/>
                  <a:pt x="125430" y="4207884"/>
                  <a:pt x="125430" y="4207884"/>
                </a:cubicBezTo>
                <a:cubicBezTo>
                  <a:pt x="131402" y="4207884"/>
                  <a:pt x="134390" y="4210871"/>
                  <a:pt x="134390" y="4216843"/>
                </a:cubicBezTo>
                <a:lnTo>
                  <a:pt x="152308" y="4243722"/>
                </a:lnTo>
                <a:lnTo>
                  <a:pt x="134390" y="4252680"/>
                </a:lnTo>
                <a:cubicBezTo>
                  <a:pt x="116471" y="4252680"/>
                  <a:pt x="107511" y="4251187"/>
                  <a:pt x="107511" y="4248200"/>
                </a:cubicBezTo>
                <a:cubicBezTo>
                  <a:pt x="107511" y="4245215"/>
                  <a:pt x="109005" y="4243722"/>
                  <a:pt x="111991" y="4243722"/>
                </a:cubicBezTo>
                <a:cubicBezTo>
                  <a:pt x="114978" y="4243722"/>
                  <a:pt x="116471" y="4237749"/>
                  <a:pt x="116471" y="4225803"/>
                </a:cubicBezTo>
                <a:cubicBezTo>
                  <a:pt x="116471" y="4213857"/>
                  <a:pt x="113485" y="4207884"/>
                  <a:pt x="107511" y="4207884"/>
                </a:cubicBezTo>
                <a:lnTo>
                  <a:pt x="98552" y="4189965"/>
                </a:lnTo>
                <a:cubicBezTo>
                  <a:pt x="104525" y="4166074"/>
                  <a:pt x="101539" y="4154127"/>
                  <a:pt x="89593" y="4154127"/>
                </a:cubicBezTo>
                <a:lnTo>
                  <a:pt x="89593" y="4136210"/>
                </a:lnTo>
                <a:cubicBezTo>
                  <a:pt x="95566" y="4136210"/>
                  <a:pt x="94073" y="4128743"/>
                  <a:pt x="85113" y="4113811"/>
                </a:cubicBezTo>
                <a:cubicBezTo>
                  <a:pt x="76154" y="4098879"/>
                  <a:pt x="71674" y="4076480"/>
                  <a:pt x="71674" y="4046617"/>
                </a:cubicBezTo>
                <a:cubicBezTo>
                  <a:pt x="71674" y="4016752"/>
                  <a:pt x="73167" y="4001820"/>
                  <a:pt x="76154" y="4001820"/>
                </a:cubicBezTo>
                <a:cubicBezTo>
                  <a:pt x="79140" y="4001820"/>
                  <a:pt x="80633" y="3998833"/>
                  <a:pt x="80633" y="3992860"/>
                </a:cubicBezTo>
                <a:cubicBezTo>
                  <a:pt x="80633" y="3986887"/>
                  <a:pt x="77647" y="3983902"/>
                  <a:pt x="71674" y="3983902"/>
                </a:cubicBezTo>
                <a:lnTo>
                  <a:pt x="62714" y="3983902"/>
                </a:lnTo>
                <a:lnTo>
                  <a:pt x="71674" y="3974942"/>
                </a:lnTo>
                <a:cubicBezTo>
                  <a:pt x="71674" y="3974942"/>
                  <a:pt x="74660" y="3971956"/>
                  <a:pt x="80633" y="3965983"/>
                </a:cubicBezTo>
                <a:close/>
                <a:moveTo>
                  <a:pt x="116471" y="3957024"/>
                </a:moveTo>
                <a:cubicBezTo>
                  <a:pt x="122444" y="3957024"/>
                  <a:pt x="125430" y="3960010"/>
                  <a:pt x="125430" y="3965983"/>
                </a:cubicBezTo>
                <a:cubicBezTo>
                  <a:pt x="125430" y="3971956"/>
                  <a:pt x="122444" y="3974942"/>
                  <a:pt x="116471" y="3974942"/>
                </a:cubicBezTo>
                <a:cubicBezTo>
                  <a:pt x="116471" y="3974942"/>
                  <a:pt x="113485" y="3971956"/>
                  <a:pt x="107511" y="3965983"/>
                </a:cubicBezTo>
                <a:cubicBezTo>
                  <a:pt x="107511" y="3960010"/>
                  <a:pt x="110498" y="3957024"/>
                  <a:pt x="116471" y="3957024"/>
                </a:cubicBezTo>
                <a:close/>
                <a:moveTo>
                  <a:pt x="636109" y="3948064"/>
                </a:moveTo>
                <a:cubicBezTo>
                  <a:pt x="642083" y="3948064"/>
                  <a:pt x="645069" y="3949557"/>
                  <a:pt x="645069" y="3952544"/>
                </a:cubicBezTo>
                <a:cubicBezTo>
                  <a:pt x="645069" y="3955530"/>
                  <a:pt x="643576" y="3957024"/>
                  <a:pt x="640589" y="3957024"/>
                </a:cubicBezTo>
                <a:cubicBezTo>
                  <a:pt x="637603" y="3957024"/>
                  <a:pt x="636109" y="3954037"/>
                  <a:pt x="636109" y="3948064"/>
                </a:cubicBezTo>
                <a:close/>
                <a:moveTo>
                  <a:pt x="770500" y="3939105"/>
                </a:moveTo>
                <a:lnTo>
                  <a:pt x="779459" y="3974942"/>
                </a:lnTo>
                <a:cubicBezTo>
                  <a:pt x="779459" y="3980915"/>
                  <a:pt x="780953" y="3983902"/>
                  <a:pt x="783939" y="3983902"/>
                </a:cubicBezTo>
                <a:cubicBezTo>
                  <a:pt x="786924" y="3983902"/>
                  <a:pt x="788419" y="3982409"/>
                  <a:pt x="788419" y="3979422"/>
                </a:cubicBezTo>
                <a:cubicBezTo>
                  <a:pt x="788419" y="3976435"/>
                  <a:pt x="788419" y="3971956"/>
                  <a:pt x="788419" y="3965983"/>
                </a:cubicBezTo>
                <a:cubicBezTo>
                  <a:pt x="782444" y="3965983"/>
                  <a:pt x="779459" y="3964490"/>
                  <a:pt x="779459" y="3961503"/>
                </a:cubicBezTo>
                <a:cubicBezTo>
                  <a:pt x="779459" y="3958517"/>
                  <a:pt x="779459" y="3955530"/>
                  <a:pt x="779459" y="3952544"/>
                </a:cubicBezTo>
                <a:cubicBezTo>
                  <a:pt x="779459" y="3949557"/>
                  <a:pt x="779459" y="3946571"/>
                  <a:pt x="779459" y="3943584"/>
                </a:cubicBezTo>
                <a:cubicBezTo>
                  <a:pt x="779459" y="3940598"/>
                  <a:pt x="776473" y="3939105"/>
                  <a:pt x="770500" y="3939105"/>
                </a:cubicBezTo>
                <a:close/>
                <a:moveTo>
                  <a:pt x="188145" y="3939105"/>
                </a:moveTo>
                <a:cubicBezTo>
                  <a:pt x="194118" y="3939105"/>
                  <a:pt x="197105" y="3939105"/>
                  <a:pt x="197105" y="3939105"/>
                </a:cubicBezTo>
                <a:cubicBezTo>
                  <a:pt x="197105" y="3945077"/>
                  <a:pt x="194118" y="3949557"/>
                  <a:pt x="188145" y="3952544"/>
                </a:cubicBezTo>
                <a:cubicBezTo>
                  <a:pt x="182172" y="3955530"/>
                  <a:pt x="179186" y="3954037"/>
                  <a:pt x="179186" y="3948064"/>
                </a:cubicBezTo>
                <a:cubicBezTo>
                  <a:pt x="179186" y="3942091"/>
                  <a:pt x="182172" y="3939105"/>
                  <a:pt x="188145" y="3939105"/>
                </a:cubicBezTo>
                <a:close/>
                <a:moveTo>
                  <a:pt x="143348" y="3939105"/>
                </a:moveTo>
                <a:cubicBezTo>
                  <a:pt x="149321" y="3945077"/>
                  <a:pt x="152308" y="3955530"/>
                  <a:pt x="152308" y="3970463"/>
                </a:cubicBezTo>
                <a:cubicBezTo>
                  <a:pt x="152308" y="3985395"/>
                  <a:pt x="152308" y="3995847"/>
                  <a:pt x="152308" y="4001820"/>
                </a:cubicBezTo>
                <a:cubicBezTo>
                  <a:pt x="152308" y="4013766"/>
                  <a:pt x="153801" y="4024218"/>
                  <a:pt x="156787" y="4033177"/>
                </a:cubicBezTo>
                <a:cubicBezTo>
                  <a:pt x="159774" y="4042137"/>
                  <a:pt x="164254" y="4046617"/>
                  <a:pt x="170226" y="4046617"/>
                </a:cubicBezTo>
                <a:cubicBezTo>
                  <a:pt x="176199" y="4046617"/>
                  <a:pt x="179186" y="4040644"/>
                  <a:pt x="179186" y="4028698"/>
                </a:cubicBezTo>
                <a:cubicBezTo>
                  <a:pt x="173213" y="4028698"/>
                  <a:pt x="171720" y="4025711"/>
                  <a:pt x="174706" y="4019738"/>
                </a:cubicBezTo>
                <a:cubicBezTo>
                  <a:pt x="177693" y="4013766"/>
                  <a:pt x="179186" y="4007792"/>
                  <a:pt x="179186" y="4001820"/>
                </a:cubicBezTo>
                <a:cubicBezTo>
                  <a:pt x="185159" y="3989875"/>
                  <a:pt x="188145" y="3980915"/>
                  <a:pt x="188145" y="3974942"/>
                </a:cubicBezTo>
                <a:cubicBezTo>
                  <a:pt x="194118" y="3980915"/>
                  <a:pt x="200091" y="3980915"/>
                  <a:pt x="206064" y="3974942"/>
                </a:cubicBezTo>
                <a:cubicBezTo>
                  <a:pt x="206064" y="3974942"/>
                  <a:pt x="207557" y="3976435"/>
                  <a:pt x="210544" y="3979422"/>
                </a:cubicBezTo>
                <a:cubicBezTo>
                  <a:pt x="213530" y="3982409"/>
                  <a:pt x="215022" y="3983902"/>
                  <a:pt x="215022" y="3983902"/>
                </a:cubicBezTo>
                <a:lnTo>
                  <a:pt x="197105" y="3992860"/>
                </a:lnTo>
                <a:cubicBezTo>
                  <a:pt x="197105" y="3998833"/>
                  <a:pt x="197105" y="4003313"/>
                  <a:pt x="197105" y="4006299"/>
                </a:cubicBezTo>
                <a:cubicBezTo>
                  <a:pt x="197105" y="4009286"/>
                  <a:pt x="197105" y="4013766"/>
                  <a:pt x="197105" y="4019738"/>
                </a:cubicBezTo>
                <a:lnTo>
                  <a:pt x="206064" y="4028698"/>
                </a:lnTo>
                <a:cubicBezTo>
                  <a:pt x="200091" y="4040644"/>
                  <a:pt x="197105" y="4049603"/>
                  <a:pt x="197105" y="4055576"/>
                </a:cubicBezTo>
                <a:lnTo>
                  <a:pt x="197105" y="4064534"/>
                </a:lnTo>
                <a:cubicBezTo>
                  <a:pt x="203077" y="4076480"/>
                  <a:pt x="206064" y="4085440"/>
                  <a:pt x="206064" y="4091413"/>
                </a:cubicBezTo>
                <a:cubicBezTo>
                  <a:pt x="212036" y="4085440"/>
                  <a:pt x="215022" y="4085440"/>
                  <a:pt x="215022" y="4091413"/>
                </a:cubicBezTo>
                <a:lnTo>
                  <a:pt x="215022" y="4100372"/>
                </a:lnTo>
                <a:cubicBezTo>
                  <a:pt x="209051" y="4094399"/>
                  <a:pt x="206064" y="4094399"/>
                  <a:pt x="206064" y="4100372"/>
                </a:cubicBezTo>
                <a:lnTo>
                  <a:pt x="197105" y="4118291"/>
                </a:lnTo>
                <a:cubicBezTo>
                  <a:pt x="191132" y="4136210"/>
                  <a:pt x="185159" y="4145169"/>
                  <a:pt x="179186" y="4145169"/>
                </a:cubicBezTo>
                <a:cubicBezTo>
                  <a:pt x="179186" y="4139196"/>
                  <a:pt x="176199" y="4136210"/>
                  <a:pt x="170226" y="4136210"/>
                </a:cubicBezTo>
                <a:lnTo>
                  <a:pt x="170226" y="4145169"/>
                </a:lnTo>
                <a:cubicBezTo>
                  <a:pt x="164254" y="4145169"/>
                  <a:pt x="161267" y="4143676"/>
                  <a:pt x="161267" y="4140689"/>
                </a:cubicBezTo>
                <a:cubicBezTo>
                  <a:pt x="161267" y="4137703"/>
                  <a:pt x="161267" y="4133223"/>
                  <a:pt x="161267" y="4127250"/>
                </a:cubicBezTo>
                <a:lnTo>
                  <a:pt x="161267" y="4118291"/>
                </a:lnTo>
                <a:lnTo>
                  <a:pt x="152308" y="4100372"/>
                </a:lnTo>
                <a:lnTo>
                  <a:pt x="143348" y="4091413"/>
                </a:lnTo>
                <a:cubicBezTo>
                  <a:pt x="155294" y="4091413"/>
                  <a:pt x="161267" y="4085440"/>
                  <a:pt x="161267" y="4073494"/>
                </a:cubicBezTo>
                <a:cubicBezTo>
                  <a:pt x="155294" y="4061549"/>
                  <a:pt x="146336" y="4055576"/>
                  <a:pt x="134390" y="4055576"/>
                </a:cubicBezTo>
                <a:lnTo>
                  <a:pt x="125430" y="4046617"/>
                </a:lnTo>
                <a:cubicBezTo>
                  <a:pt x="113485" y="4046617"/>
                  <a:pt x="107511" y="4043630"/>
                  <a:pt x="107511" y="4037657"/>
                </a:cubicBezTo>
                <a:cubicBezTo>
                  <a:pt x="107511" y="4019738"/>
                  <a:pt x="116471" y="4016752"/>
                  <a:pt x="134390" y="4028698"/>
                </a:cubicBezTo>
                <a:lnTo>
                  <a:pt x="143348" y="4010779"/>
                </a:lnTo>
                <a:cubicBezTo>
                  <a:pt x="143348" y="4004806"/>
                  <a:pt x="141855" y="3998833"/>
                  <a:pt x="138869" y="3992860"/>
                </a:cubicBezTo>
                <a:cubicBezTo>
                  <a:pt x="135883" y="3986887"/>
                  <a:pt x="134390" y="3980915"/>
                  <a:pt x="134390" y="3974942"/>
                </a:cubicBezTo>
                <a:cubicBezTo>
                  <a:pt x="134390" y="3962996"/>
                  <a:pt x="134390" y="3957024"/>
                  <a:pt x="134390" y="3957024"/>
                </a:cubicBezTo>
                <a:cubicBezTo>
                  <a:pt x="134390" y="3951051"/>
                  <a:pt x="135883" y="3946571"/>
                  <a:pt x="138869" y="3943584"/>
                </a:cubicBezTo>
                <a:cubicBezTo>
                  <a:pt x="141855" y="3940598"/>
                  <a:pt x="143348" y="3939105"/>
                  <a:pt x="143348" y="3939105"/>
                </a:cubicBezTo>
                <a:close/>
                <a:moveTo>
                  <a:pt x="107511" y="3921186"/>
                </a:moveTo>
                <a:cubicBezTo>
                  <a:pt x="113485" y="3921186"/>
                  <a:pt x="116471" y="3924173"/>
                  <a:pt x="116471" y="3930145"/>
                </a:cubicBezTo>
                <a:lnTo>
                  <a:pt x="125430" y="3948064"/>
                </a:lnTo>
                <a:lnTo>
                  <a:pt x="107511" y="3939105"/>
                </a:lnTo>
                <a:cubicBezTo>
                  <a:pt x="101539" y="3927159"/>
                  <a:pt x="101539" y="3921186"/>
                  <a:pt x="107511" y="3921186"/>
                </a:cubicBezTo>
                <a:close/>
                <a:moveTo>
                  <a:pt x="188145" y="3912228"/>
                </a:moveTo>
                <a:lnTo>
                  <a:pt x="197105" y="3921186"/>
                </a:lnTo>
                <a:cubicBezTo>
                  <a:pt x="197105" y="3927159"/>
                  <a:pt x="194118" y="3930145"/>
                  <a:pt x="188145" y="3930145"/>
                </a:cubicBezTo>
                <a:lnTo>
                  <a:pt x="179186" y="3921186"/>
                </a:lnTo>
                <a:cubicBezTo>
                  <a:pt x="179186" y="3921186"/>
                  <a:pt x="182172" y="3918199"/>
                  <a:pt x="188145" y="3912228"/>
                </a:cubicBezTo>
                <a:close/>
                <a:moveTo>
                  <a:pt x="631630" y="3903268"/>
                </a:moveTo>
                <a:cubicBezTo>
                  <a:pt x="634616" y="3903268"/>
                  <a:pt x="636109" y="3906255"/>
                  <a:pt x="636109" y="3912228"/>
                </a:cubicBezTo>
                <a:cubicBezTo>
                  <a:pt x="636109" y="3912228"/>
                  <a:pt x="634616" y="3910733"/>
                  <a:pt x="631630" y="3907748"/>
                </a:cubicBezTo>
                <a:cubicBezTo>
                  <a:pt x="628643" y="3904760"/>
                  <a:pt x="628643" y="3903268"/>
                  <a:pt x="631630" y="3903268"/>
                </a:cubicBezTo>
                <a:close/>
                <a:moveTo>
                  <a:pt x="533078" y="3894309"/>
                </a:moveTo>
                <a:cubicBezTo>
                  <a:pt x="536065" y="3894309"/>
                  <a:pt x="537558" y="3895802"/>
                  <a:pt x="537558" y="3898787"/>
                </a:cubicBezTo>
                <a:cubicBezTo>
                  <a:pt x="537558" y="3901775"/>
                  <a:pt x="534572" y="3903268"/>
                  <a:pt x="528599" y="3903268"/>
                </a:cubicBezTo>
                <a:cubicBezTo>
                  <a:pt x="528599" y="3897295"/>
                  <a:pt x="530092" y="3894309"/>
                  <a:pt x="533078" y="3894309"/>
                </a:cubicBezTo>
                <a:close/>
                <a:moveTo>
                  <a:pt x="618647" y="3893701"/>
                </a:moveTo>
                <a:lnTo>
                  <a:pt x="618192" y="3903268"/>
                </a:lnTo>
                <a:lnTo>
                  <a:pt x="618192" y="3894309"/>
                </a:lnTo>
                <a:close/>
                <a:moveTo>
                  <a:pt x="7015128" y="3885349"/>
                </a:moveTo>
                <a:lnTo>
                  <a:pt x="7006169" y="3903268"/>
                </a:lnTo>
                <a:cubicBezTo>
                  <a:pt x="7006169" y="3909240"/>
                  <a:pt x="7003184" y="3912228"/>
                  <a:pt x="6997209" y="3912228"/>
                </a:cubicBezTo>
                <a:cubicBezTo>
                  <a:pt x="6985264" y="3918199"/>
                  <a:pt x="6985264" y="3924173"/>
                  <a:pt x="6997209" y="3930145"/>
                </a:cubicBezTo>
                <a:cubicBezTo>
                  <a:pt x="7003184" y="3930145"/>
                  <a:pt x="7009155" y="3930145"/>
                  <a:pt x="7015128" y="3930145"/>
                </a:cubicBezTo>
                <a:lnTo>
                  <a:pt x="7024087" y="3912228"/>
                </a:lnTo>
                <a:cubicBezTo>
                  <a:pt x="7018115" y="3912228"/>
                  <a:pt x="7016622" y="3907748"/>
                  <a:pt x="7019608" y="3898787"/>
                </a:cubicBezTo>
                <a:cubicBezTo>
                  <a:pt x="7022594" y="3889829"/>
                  <a:pt x="7021101" y="3885349"/>
                  <a:pt x="7015128" y="3885349"/>
                </a:cubicBezTo>
                <a:close/>
                <a:moveTo>
                  <a:pt x="627150" y="3876390"/>
                </a:moveTo>
                <a:cubicBezTo>
                  <a:pt x="627150" y="3879377"/>
                  <a:pt x="626404" y="3882363"/>
                  <a:pt x="624911" y="3885349"/>
                </a:cubicBezTo>
                <a:lnTo>
                  <a:pt x="618647" y="3893701"/>
                </a:lnTo>
                <a:lnTo>
                  <a:pt x="618752" y="3891508"/>
                </a:lnTo>
                <a:cubicBezTo>
                  <a:pt x="619871" y="3881430"/>
                  <a:pt x="622670" y="3876390"/>
                  <a:pt x="627150" y="3876390"/>
                </a:cubicBezTo>
                <a:close/>
                <a:moveTo>
                  <a:pt x="380771" y="3876390"/>
                </a:moveTo>
                <a:cubicBezTo>
                  <a:pt x="383756" y="3876390"/>
                  <a:pt x="385250" y="3879377"/>
                  <a:pt x="385250" y="3885349"/>
                </a:cubicBezTo>
                <a:cubicBezTo>
                  <a:pt x="385250" y="3885349"/>
                  <a:pt x="383756" y="3883856"/>
                  <a:pt x="380771" y="3880870"/>
                </a:cubicBezTo>
                <a:cubicBezTo>
                  <a:pt x="377783" y="3877883"/>
                  <a:pt x="377783" y="3876390"/>
                  <a:pt x="380771" y="3876390"/>
                </a:cubicBezTo>
                <a:close/>
                <a:moveTo>
                  <a:pt x="201584" y="3876390"/>
                </a:moveTo>
                <a:cubicBezTo>
                  <a:pt x="210544" y="3876390"/>
                  <a:pt x="212036" y="3879377"/>
                  <a:pt x="206064" y="3885349"/>
                </a:cubicBezTo>
                <a:lnTo>
                  <a:pt x="188145" y="3885349"/>
                </a:lnTo>
                <a:cubicBezTo>
                  <a:pt x="188145" y="3879377"/>
                  <a:pt x="192625" y="3876390"/>
                  <a:pt x="201584" y="3876390"/>
                </a:cubicBezTo>
                <a:close/>
                <a:moveTo>
                  <a:pt x="0" y="3876390"/>
                </a:moveTo>
                <a:lnTo>
                  <a:pt x="17918" y="3876390"/>
                </a:lnTo>
                <a:cubicBezTo>
                  <a:pt x="17918" y="3882363"/>
                  <a:pt x="17918" y="3885349"/>
                  <a:pt x="17918" y="3885349"/>
                </a:cubicBezTo>
                <a:cubicBezTo>
                  <a:pt x="17918" y="3885349"/>
                  <a:pt x="14932" y="3888336"/>
                  <a:pt x="8959" y="3894309"/>
                </a:cubicBezTo>
                <a:cubicBezTo>
                  <a:pt x="8959" y="3894309"/>
                  <a:pt x="8959" y="3892816"/>
                  <a:pt x="8959" y="3889829"/>
                </a:cubicBezTo>
                <a:cubicBezTo>
                  <a:pt x="8959" y="3886842"/>
                  <a:pt x="5972" y="3882363"/>
                  <a:pt x="0" y="3876390"/>
                </a:cubicBezTo>
                <a:close/>
                <a:moveTo>
                  <a:pt x="89593" y="3867430"/>
                </a:moveTo>
                <a:lnTo>
                  <a:pt x="98552" y="3876390"/>
                </a:lnTo>
                <a:cubicBezTo>
                  <a:pt x="98552" y="3882363"/>
                  <a:pt x="95566" y="3882363"/>
                  <a:pt x="89593" y="3876390"/>
                </a:cubicBezTo>
                <a:close/>
                <a:moveTo>
                  <a:pt x="7024087" y="3858471"/>
                </a:moveTo>
                <a:cubicBezTo>
                  <a:pt x="7012142" y="3870417"/>
                  <a:pt x="7012142" y="3876390"/>
                  <a:pt x="7024087" y="3876390"/>
                </a:cubicBezTo>
                <a:cubicBezTo>
                  <a:pt x="7036032" y="3876390"/>
                  <a:pt x="7044992" y="3876390"/>
                  <a:pt x="7050966" y="3876390"/>
                </a:cubicBezTo>
                <a:lnTo>
                  <a:pt x="7059924" y="3867430"/>
                </a:lnTo>
                <a:lnTo>
                  <a:pt x="7050966" y="3858471"/>
                </a:lnTo>
                <a:cubicBezTo>
                  <a:pt x="7039021" y="3858471"/>
                  <a:pt x="7030061" y="3858471"/>
                  <a:pt x="7024087" y="3858471"/>
                </a:cubicBezTo>
                <a:close/>
                <a:moveTo>
                  <a:pt x="7185355" y="3840552"/>
                </a:moveTo>
                <a:cubicBezTo>
                  <a:pt x="7185355" y="3840552"/>
                  <a:pt x="7185355" y="3843539"/>
                  <a:pt x="7185355" y="3849512"/>
                </a:cubicBezTo>
                <a:cubicBezTo>
                  <a:pt x="7185355" y="3855484"/>
                  <a:pt x="7183862" y="3858471"/>
                  <a:pt x="7180875" y="3858471"/>
                </a:cubicBezTo>
                <a:cubicBezTo>
                  <a:pt x="7177889" y="3858471"/>
                  <a:pt x="7177889" y="3855484"/>
                  <a:pt x="7180875" y="3849512"/>
                </a:cubicBezTo>
                <a:cubicBezTo>
                  <a:pt x="7183862" y="3843539"/>
                  <a:pt x="7185355" y="3840552"/>
                  <a:pt x="7185355" y="3840552"/>
                </a:cubicBezTo>
                <a:close/>
                <a:moveTo>
                  <a:pt x="716743" y="3840552"/>
                </a:moveTo>
                <a:cubicBezTo>
                  <a:pt x="710770" y="3846525"/>
                  <a:pt x="707785" y="3852498"/>
                  <a:pt x="707785" y="3858471"/>
                </a:cubicBezTo>
                <a:cubicBezTo>
                  <a:pt x="713757" y="3864444"/>
                  <a:pt x="713757" y="3870417"/>
                  <a:pt x="707785" y="3876390"/>
                </a:cubicBezTo>
                <a:cubicBezTo>
                  <a:pt x="707785" y="3882363"/>
                  <a:pt x="709277" y="3888336"/>
                  <a:pt x="712265" y="3894309"/>
                </a:cubicBezTo>
                <a:cubicBezTo>
                  <a:pt x="715250" y="3900280"/>
                  <a:pt x="719730" y="3903268"/>
                  <a:pt x="725703" y="3903268"/>
                </a:cubicBezTo>
                <a:cubicBezTo>
                  <a:pt x="731676" y="3903268"/>
                  <a:pt x="731676" y="3900280"/>
                  <a:pt x="725703" y="3894309"/>
                </a:cubicBezTo>
                <a:lnTo>
                  <a:pt x="734662" y="3876390"/>
                </a:lnTo>
                <a:cubicBezTo>
                  <a:pt x="734662" y="3870417"/>
                  <a:pt x="731676" y="3867430"/>
                  <a:pt x="725703" y="3867430"/>
                </a:cubicBezTo>
                <a:lnTo>
                  <a:pt x="716743" y="3849512"/>
                </a:lnTo>
                <a:cubicBezTo>
                  <a:pt x="716743" y="3843539"/>
                  <a:pt x="716743" y="3840552"/>
                  <a:pt x="716743" y="3840552"/>
                </a:cubicBezTo>
                <a:close/>
                <a:moveTo>
                  <a:pt x="654028" y="3840552"/>
                </a:moveTo>
                <a:cubicBezTo>
                  <a:pt x="660001" y="3840552"/>
                  <a:pt x="662988" y="3840552"/>
                  <a:pt x="662988" y="3840552"/>
                </a:cubicBezTo>
                <a:cubicBezTo>
                  <a:pt x="662988" y="3840552"/>
                  <a:pt x="662988" y="3843539"/>
                  <a:pt x="662988" y="3849512"/>
                </a:cubicBezTo>
                <a:cubicBezTo>
                  <a:pt x="662988" y="3849512"/>
                  <a:pt x="661495" y="3849512"/>
                  <a:pt x="658508" y="3849512"/>
                </a:cubicBezTo>
                <a:cubicBezTo>
                  <a:pt x="655522" y="3849512"/>
                  <a:pt x="651042" y="3852498"/>
                  <a:pt x="645069" y="3858471"/>
                </a:cubicBezTo>
                <a:lnTo>
                  <a:pt x="645069" y="3849512"/>
                </a:lnTo>
                <a:cubicBezTo>
                  <a:pt x="645069" y="3843539"/>
                  <a:pt x="648055" y="3840552"/>
                  <a:pt x="654028" y="3840552"/>
                </a:cubicBezTo>
                <a:close/>
                <a:moveTo>
                  <a:pt x="582354" y="3840552"/>
                </a:moveTo>
                <a:cubicBezTo>
                  <a:pt x="588327" y="3840552"/>
                  <a:pt x="591313" y="3843539"/>
                  <a:pt x="591313" y="3849512"/>
                </a:cubicBezTo>
                <a:lnTo>
                  <a:pt x="582354" y="3849512"/>
                </a:lnTo>
                <a:close/>
                <a:moveTo>
                  <a:pt x="362852" y="3840552"/>
                </a:moveTo>
                <a:cubicBezTo>
                  <a:pt x="365838" y="3840552"/>
                  <a:pt x="367331" y="3843539"/>
                  <a:pt x="367331" y="3849512"/>
                </a:cubicBezTo>
                <a:cubicBezTo>
                  <a:pt x="367331" y="3855484"/>
                  <a:pt x="368825" y="3859964"/>
                  <a:pt x="371811" y="3862951"/>
                </a:cubicBezTo>
                <a:cubicBezTo>
                  <a:pt x="374797" y="3865937"/>
                  <a:pt x="374797" y="3867430"/>
                  <a:pt x="371811" y="3867430"/>
                </a:cubicBezTo>
                <a:cubicBezTo>
                  <a:pt x="368825" y="3867430"/>
                  <a:pt x="365838" y="3862951"/>
                  <a:pt x="362852" y="3853991"/>
                </a:cubicBezTo>
                <a:cubicBezTo>
                  <a:pt x="359865" y="3845032"/>
                  <a:pt x="359865" y="3840552"/>
                  <a:pt x="362852" y="3840552"/>
                </a:cubicBezTo>
                <a:close/>
                <a:moveTo>
                  <a:pt x="788419" y="3831593"/>
                </a:moveTo>
                <a:cubicBezTo>
                  <a:pt x="782444" y="3831593"/>
                  <a:pt x="780953" y="3833086"/>
                  <a:pt x="783939" y="3836073"/>
                </a:cubicBezTo>
                <a:cubicBezTo>
                  <a:pt x="786924" y="3839059"/>
                  <a:pt x="788419" y="3840552"/>
                  <a:pt x="788419" y="3840552"/>
                </a:cubicBezTo>
                <a:cubicBezTo>
                  <a:pt x="788419" y="3840552"/>
                  <a:pt x="788419" y="3837566"/>
                  <a:pt x="788419" y="3831593"/>
                </a:cubicBezTo>
                <a:close/>
                <a:moveTo>
                  <a:pt x="313575" y="3831593"/>
                </a:moveTo>
                <a:cubicBezTo>
                  <a:pt x="313575" y="3831593"/>
                  <a:pt x="316561" y="3831593"/>
                  <a:pt x="322534" y="3831593"/>
                </a:cubicBezTo>
                <a:cubicBezTo>
                  <a:pt x="328507" y="3831593"/>
                  <a:pt x="332987" y="3833086"/>
                  <a:pt x="335973" y="3836073"/>
                </a:cubicBezTo>
                <a:cubicBezTo>
                  <a:pt x="338960" y="3839059"/>
                  <a:pt x="340453" y="3840552"/>
                  <a:pt x="340453" y="3840552"/>
                </a:cubicBezTo>
                <a:lnTo>
                  <a:pt x="322534" y="3840552"/>
                </a:lnTo>
                <a:cubicBezTo>
                  <a:pt x="316561" y="3834581"/>
                  <a:pt x="313575" y="3831593"/>
                  <a:pt x="313575" y="3831593"/>
                </a:cubicBezTo>
                <a:close/>
                <a:moveTo>
                  <a:pt x="501720" y="3813675"/>
                </a:moveTo>
                <a:cubicBezTo>
                  <a:pt x="501720" y="3813675"/>
                  <a:pt x="504707" y="3819648"/>
                  <a:pt x="510680" y="3831593"/>
                </a:cubicBezTo>
                <a:lnTo>
                  <a:pt x="510680" y="3876390"/>
                </a:lnTo>
                <a:close/>
                <a:moveTo>
                  <a:pt x="7100241" y="3804716"/>
                </a:moveTo>
                <a:cubicBezTo>
                  <a:pt x="7103226" y="3804716"/>
                  <a:pt x="7106215" y="3807702"/>
                  <a:pt x="7109201" y="3813675"/>
                </a:cubicBezTo>
                <a:cubicBezTo>
                  <a:pt x="7112186" y="3819648"/>
                  <a:pt x="7107708" y="3822633"/>
                  <a:pt x="7095762" y="3822633"/>
                </a:cubicBezTo>
                <a:lnTo>
                  <a:pt x="7095762" y="3831593"/>
                </a:lnTo>
                <a:cubicBezTo>
                  <a:pt x="7077843" y="3831593"/>
                  <a:pt x="7065898" y="3831593"/>
                  <a:pt x="7059924" y="3831593"/>
                </a:cubicBezTo>
                <a:lnTo>
                  <a:pt x="7059924" y="3822633"/>
                </a:lnTo>
                <a:cubicBezTo>
                  <a:pt x="7071870" y="3822633"/>
                  <a:pt x="7080829" y="3819648"/>
                  <a:pt x="7086802" y="3813675"/>
                </a:cubicBezTo>
                <a:cubicBezTo>
                  <a:pt x="7092776" y="3807702"/>
                  <a:pt x="7097255" y="3804716"/>
                  <a:pt x="7100241" y="3804716"/>
                </a:cubicBezTo>
                <a:close/>
                <a:moveTo>
                  <a:pt x="564435" y="3795756"/>
                </a:moveTo>
                <a:cubicBezTo>
                  <a:pt x="564435" y="3795756"/>
                  <a:pt x="565929" y="3797249"/>
                  <a:pt x="568915" y="3800236"/>
                </a:cubicBezTo>
                <a:cubicBezTo>
                  <a:pt x="571902" y="3803223"/>
                  <a:pt x="573395" y="3807702"/>
                  <a:pt x="573395" y="3813675"/>
                </a:cubicBezTo>
                <a:cubicBezTo>
                  <a:pt x="579368" y="3819648"/>
                  <a:pt x="580861" y="3824126"/>
                  <a:pt x="577874" y="3827113"/>
                </a:cubicBezTo>
                <a:cubicBezTo>
                  <a:pt x="574888" y="3830100"/>
                  <a:pt x="570408" y="3831593"/>
                  <a:pt x="564435" y="3831593"/>
                </a:cubicBezTo>
                <a:close/>
                <a:moveTo>
                  <a:pt x="134390" y="3795756"/>
                </a:moveTo>
                <a:lnTo>
                  <a:pt x="134390" y="3804716"/>
                </a:lnTo>
                <a:cubicBezTo>
                  <a:pt x="134390" y="3858471"/>
                  <a:pt x="135883" y="3886842"/>
                  <a:pt x="138869" y="3889829"/>
                </a:cubicBezTo>
                <a:cubicBezTo>
                  <a:pt x="141855" y="3892816"/>
                  <a:pt x="140363" y="3897295"/>
                  <a:pt x="134390" y="3903268"/>
                </a:cubicBezTo>
                <a:lnTo>
                  <a:pt x="134390" y="3912228"/>
                </a:lnTo>
                <a:lnTo>
                  <a:pt x="134390" y="3930145"/>
                </a:lnTo>
                <a:cubicBezTo>
                  <a:pt x="128417" y="3918199"/>
                  <a:pt x="125430" y="3909240"/>
                  <a:pt x="125430" y="3903268"/>
                </a:cubicBezTo>
                <a:cubicBezTo>
                  <a:pt x="119458" y="3891322"/>
                  <a:pt x="116471" y="3883856"/>
                  <a:pt x="116471" y="3880870"/>
                </a:cubicBezTo>
                <a:cubicBezTo>
                  <a:pt x="116471" y="3877883"/>
                  <a:pt x="119458" y="3876390"/>
                  <a:pt x="125430" y="3876390"/>
                </a:cubicBezTo>
                <a:cubicBezTo>
                  <a:pt x="131402" y="3870417"/>
                  <a:pt x="131402" y="3864444"/>
                  <a:pt x="125430" y="3858471"/>
                </a:cubicBezTo>
                <a:cubicBezTo>
                  <a:pt x="125430" y="3858471"/>
                  <a:pt x="123937" y="3859964"/>
                  <a:pt x="120951" y="3862951"/>
                </a:cubicBezTo>
                <a:cubicBezTo>
                  <a:pt x="117964" y="3865937"/>
                  <a:pt x="116471" y="3867430"/>
                  <a:pt x="116471" y="3867430"/>
                </a:cubicBezTo>
                <a:cubicBezTo>
                  <a:pt x="116471" y="3867430"/>
                  <a:pt x="116471" y="3864444"/>
                  <a:pt x="116471" y="3858471"/>
                </a:cubicBezTo>
                <a:cubicBezTo>
                  <a:pt x="116471" y="3846525"/>
                  <a:pt x="119458" y="3840552"/>
                  <a:pt x="125430" y="3840552"/>
                </a:cubicBezTo>
                <a:lnTo>
                  <a:pt x="125430" y="3831593"/>
                </a:lnTo>
                <a:cubicBezTo>
                  <a:pt x="125430" y="3825620"/>
                  <a:pt x="122444" y="3825620"/>
                  <a:pt x="116471" y="3831593"/>
                </a:cubicBezTo>
                <a:lnTo>
                  <a:pt x="125430" y="3804716"/>
                </a:lnTo>
                <a:close/>
                <a:moveTo>
                  <a:pt x="7355580" y="3786797"/>
                </a:moveTo>
                <a:cubicBezTo>
                  <a:pt x="7361555" y="3786797"/>
                  <a:pt x="7367526" y="3786797"/>
                  <a:pt x="7373500" y="3786797"/>
                </a:cubicBezTo>
                <a:lnTo>
                  <a:pt x="7364540" y="3795756"/>
                </a:lnTo>
                <a:close/>
                <a:moveTo>
                  <a:pt x="7006169" y="3786797"/>
                </a:moveTo>
                <a:cubicBezTo>
                  <a:pt x="7000195" y="3786797"/>
                  <a:pt x="6997209" y="3789783"/>
                  <a:pt x="6997209" y="3795756"/>
                </a:cubicBezTo>
                <a:lnTo>
                  <a:pt x="7006169" y="3795756"/>
                </a:lnTo>
                <a:close/>
                <a:moveTo>
                  <a:pt x="752581" y="3786797"/>
                </a:moveTo>
                <a:cubicBezTo>
                  <a:pt x="746608" y="3786797"/>
                  <a:pt x="743622" y="3795756"/>
                  <a:pt x="743622" y="3813675"/>
                </a:cubicBezTo>
                <a:cubicBezTo>
                  <a:pt x="749595" y="3843539"/>
                  <a:pt x="752581" y="3862951"/>
                  <a:pt x="752581" y="3871910"/>
                </a:cubicBezTo>
                <a:cubicBezTo>
                  <a:pt x="752581" y="3880870"/>
                  <a:pt x="752581" y="3885349"/>
                  <a:pt x="752581" y="3885349"/>
                </a:cubicBezTo>
                <a:cubicBezTo>
                  <a:pt x="752581" y="3885349"/>
                  <a:pt x="752581" y="3888336"/>
                  <a:pt x="752581" y="3894309"/>
                </a:cubicBezTo>
                <a:lnTo>
                  <a:pt x="761540" y="3930145"/>
                </a:lnTo>
                <a:lnTo>
                  <a:pt x="779459" y="3912228"/>
                </a:lnTo>
                <a:lnTo>
                  <a:pt x="779459" y="3903268"/>
                </a:lnTo>
                <a:cubicBezTo>
                  <a:pt x="773486" y="3903268"/>
                  <a:pt x="770500" y="3895802"/>
                  <a:pt x="770500" y="3880870"/>
                </a:cubicBezTo>
                <a:cubicBezTo>
                  <a:pt x="770500" y="3865937"/>
                  <a:pt x="770500" y="3852498"/>
                  <a:pt x="770500" y="3840552"/>
                </a:cubicBezTo>
                <a:cubicBezTo>
                  <a:pt x="770500" y="3828606"/>
                  <a:pt x="771993" y="3821140"/>
                  <a:pt x="774979" y="3818155"/>
                </a:cubicBezTo>
                <a:cubicBezTo>
                  <a:pt x="777966" y="3815168"/>
                  <a:pt x="776473" y="3812182"/>
                  <a:pt x="770500" y="3809195"/>
                </a:cubicBezTo>
                <a:cubicBezTo>
                  <a:pt x="764527" y="3806209"/>
                  <a:pt x="761540" y="3801729"/>
                  <a:pt x="761540" y="3795756"/>
                </a:cubicBezTo>
                <a:cubicBezTo>
                  <a:pt x="761540" y="3795756"/>
                  <a:pt x="758554" y="3792770"/>
                  <a:pt x="752581" y="3786797"/>
                </a:cubicBezTo>
                <a:close/>
                <a:moveTo>
                  <a:pt x="483802" y="3786797"/>
                </a:moveTo>
                <a:lnTo>
                  <a:pt x="492761" y="3786797"/>
                </a:lnTo>
                <a:lnTo>
                  <a:pt x="492761" y="3804716"/>
                </a:lnTo>
                <a:cubicBezTo>
                  <a:pt x="486788" y="3804716"/>
                  <a:pt x="483802" y="3801729"/>
                  <a:pt x="483802" y="3795756"/>
                </a:cubicBezTo>
                <a:cubicBezTo>
                  <a:pt x="483802" y="3789783"/>
                  <a:pt x="483802" y="3786797"/>
                  <a:pt x="483802" y="3786797"/>
                </a:cubicBezTo>
                <a:close/>
                <a:moveTo>
                  <a:pt x="277738" y="3786797"/>
                </a:moveTo>
                <a:lnTo>
                  <a:pt x="286698" y="3786797"/>
                </a:lnTo>
                <a:cubicBezTo>
                  <a:pt x="292671" y="3786797"/>
                  <a:pt x="295656" y="3788290"/>
                  <a:pt x="295656" y="3791277"/>
                </a:cubicBezTo>
                <a:cubicBezTo>
                  <a:pt x="295656" y="3794263"/>
                  <a:pt x="292671" y="3795756"/>
                  <a:pt x="286698" y="3795756"/>
                </a:cubicBezTo>
                <a:cubicBezTo>
                  <a:pt x="280725" y="3795756"/>
                  <a:pt x="277738" y="3792770"/>
                  <a:pt x="277738" y="3786797"/>
                </a:cubicBezTo>
                <a:close/>
                <a:moveTo>
                  <a:pt x="116471" y="3777837"/>
                </a:moveTo>
                <a:lnTo>
                  <a:pt x="134390" y="3786797"/>
                </a:lnTo>
                <a:lnTo>
                  <a:pt x="116471" y="3786797"/>
                </a:lnTo>
                <a:cubicBezTo>
                  <a:pt x="116471" y="3780824"/>
                  <a:pt x="116471" y="3777837"/>
                  <a:pt x="116471" y="3777837"/>
                </a:cubicBezTo>
                <a:close/>
                <a:moveTo>
                  <a:pt x="8959" y="3777837"/>
                </a:moveTo>
                <a:cubicBezTo>
                  <a:pt x="8959" y="3801729"/>
                  <a:pt x="8959" y="3819648"/>
                  <a:pt x="8959" y="3831593"/>
                </a:cubicBezTo>
                <a:cubicBezTo>
                  <a:pt x="8959" y="3843539"/>
                  <a:pt x="7466" y="3849512"/>
                  <a:pt x="4479" y="3849512"/>
                </a:cubicBezTo>
                <a:cubicBezTo>
                  <a:pt x="1493" y="3849512"/>
                  <a:pt x="0" y="3837566"/>
                  <a:pt x="0" y="3813675"/>
                </a:cubicBezTo>
                <a:cubicBezTo>
                  <a:pt x="0" y="3789783"/>
                  <a:pt x="2986" y="3777837"/>
                  <a:pt x="8959" y="3777837"/>
                </a:cubicBezTo>
                <a:close/>
                <a:moveTo>
                  <a:pt x="7050966" y="3759919"/>
                </a:moveTo>
                <a:cubicBezTo>
                  <a:pt x="7050966" y="3765891"/>
                  <a:pt x="7047978" y="3768878"/>
                  <a:pt x="7042007" y="3768878"/>
                </a:cubicBezTo>
                <a:cubicBezTo>
                  <a:pt x="7042007" y="3774851"/>
                  <a:pt x="7044992" y="3777837"/>
                  <a:pt x="7050966" y="3777837"/>
                </a:cubicBezTo>
                <a:cubicBezTo>
                  <a:pt x="7050966" y="3771865"/>
                  <a:pt x="7050966" y="3768878"/>
                  <a:pt x="7050966" y="3768878"/>
                </a:cubicBezTo>
                <a:close/>
                <a:moveTo>
                  <a:pt x="7165196" y="3755439"/>
                </a:moveTo>
                <a:cubicBezTo>
                  <a:pt x="7166691" y="3755439"/>
                  <a:pt x="7167436" y="3756933"/>
                  <a:pt x="7167436" y="3759919"/>
                </a:cubicBezTo>
                <a:lnTo>
                  <a:pt x="7158478" y="3759919"/>
                </a:lnTo>
                <a:cubicBezTo>
                  <a:pt x="7161463" y="3756933"/>
                  <a:pt x="7163702" y="3755439"/>
                  <a:pt x="7165196" y="3755439"/>
                </a:cubicBezTo>
                <a:close/>
                <a:moveTo>
                  <a:pt x="335974" y="3753200"/>
                </a:moveTo>
                <a:cubicBezTo>
                  <a:pt x="338960" y="3754693"/>
                  <a:pt x="340453" y="3759919"/>
                  <a:pt x="340453" y="3768878"/>
                </a:cubicBezTo>
                <a:cubicBezTo>
                  <a:pt x="340453" y="3774851"/>
                  <a:pt x="343440" y="3777837"/>
                  <a:pt x="349412" y="3777837"/>
                </a:cubicBezTo>
                <a:cubicBezTo>
                  <a:pt x="349412" y="3783810"/>
                  <a:pt x="349412" y="3786797"/>
                  <a:pt x="349412" y="3786797"/>
                </a:cubicBezTo>
                <a:cubicBezTo>
                  <a:pt x="349412" y="3786797"/>
                  <a:pt x="349412" y="3789783"/>
                  <a:pt x="349412" y="3795756"/>
                </a:cubicBezTo>
                <a:cubicBezTo>
                  <a:pt x="343440" y="3795756"/>
                  <a:pt x="340453" y="3798743"/>
                  <a:pt x="340453" y="3804716"/>
                </a:cubicBezTo>
                <a:cubicBezTo>
                  <a:pt x="340453" y="3804716"/>
                  <a:pt x="338960" y="3806209"/>
                  <a:pt x="335973" y="3809195"/>
                </a:cubicBezTo>
                <a:cubicBezTo>
                  <a:pt x="332987" y="3812182"/>
                  <a:pt x="331494" y="3813675"/>
                  <a:pt x="331494" y="3813675"/>
                </a:cubicBezTo>
                <a:cubicBezTo>
                  <a:pt x="325521" y="3813675"/>
                  <a:pt x="322534" y="3810688"/>
                  <a:pt x="322534" y="3804716"/>
                </a:cubicBezTo>
                <a:cubicBezTo>
                  <a:pt x="322534" y="3798743"/>
                  <a:pt x="325521" y="3794263"/>
                  <a:pt x="331494" y="3791277"/>
                </a:cubicBezTo>
                <a:cubicBezTo>
                  <a:pt x="337466" y="3788290"/>
                  <a:pt x="337466" y="3783810"/>
                  <a:pt x="331494" y="3777837"/>
                </a:cubicBezTo>
                <a:cubicBezTo>
                  <a:pt x="325521" y="3771865"/>
                  <a:pt x="322534" y="3765891"/>
                  <a:pt x="322534" y="3759919"/>
                </a:cubicBezTo>
                <a:cubicBezTo>
                  <a:pt x="328507" y="3753946"/>
                  <a:pt x="332987" y="3751707"/>
                  <a:pt x="335974" y="3753200"/>
                </a:cubicBezTo>
                <a:close/>
                <a:moveTo>
                  <a:pt x="537558" y="3750959"/>
                </a:moveTo>
                <a:cubicBezTo>
                  <a:pt x="543531" y="3756932"/>
                  <a:pt x="546517" y="3761412"/>
                  <a:pt x="546517" y="3764398"/>
                </a:cubicBezTo>
                <a:cubicBezTo>
                  <a:pt x="546517" y="3767385"/>
                  <a:pt x="543531" y="3768878"/>
                  <a:pt x="537558" y="3768878"/>
                </a:cubicBezTo>
                <a:cubicBezTo>
                  <a:pt x="537558" y="3768878"/>
                  <a:pt x="537558" y="3771865"/>
                  <a:pt x="537558" y="3777837"/>
                </a:cubicBezTo>
                <a:cubicBezTo>
                  <a:pt x="531585" y="3759919"/>
                  <a:pt x="531585" y="3750959"/>
                  <a:pt x="537558" y="3750959"/>
                </a:cubicBezTo>
                <a:close/>
                <a:moveTo>
                  <a:pt x="143348" y="3742001"/>
                </a:moveTo>
                <a:cubicBezTo>
                  <a:pt x="137375" y="3747973"/>
                  <a:pt x="134390" y="3753946"/>
                  <a:pt x="134390" y="3759919"/>
                </a:cubicBezTo>
                <a:cubicBezTo>
                  <a:pt x="134390" y="3765891"/>
                  <a:pt x="132895" y="3768878"/>
                  <a:pt x="129910" y="3768878"/>
                </a:cubicBezTo>
                <a:cubicBezTo>
                  <a:pt x="126924" y="3768878"/>
                  <a:pt x="128417" y="3762905"/>
                  <a:pt x="134390" y="3750959"/>
                </a:cubicBezTo>
                <a:close/>
                <a:moveTo>
                  <a:pt x="314695" y="3736401"/>
                </a:moveTo>
                <a:cubicBezTo>
                  <a:pt x="315442" y="3735654"/>
                  <a:pt x="316561" y="3736028"/>
                  <a:pt x="318055" y="3737521"/>
                </a:cubicBezTo>
                <a:cubicBezTo>
                  <a:pt x="321041" y="3740508"/>
                  <a:pt x="322534" y="3742001"/>
                  <a:pt x="322534" y="3742001"/>
                </a:cubicBezTo>
                <a:lnTo>
                  <a:pt x="313575" y="3742001"/>
                </a:lnTo>
                <a:cubicBezTo>
                  <a:pt x="313575" y="3739015"/>
                  <a:pt x="313948" y="3737147"/>
                  <a:pt x="314695" y="3736401"/>
                </a:cubicBezTo>
                <a:close/>
                <a:moveTo>
                  <a:pt x="125430" y="3724082"/>
                </a:moveTo>
                <a:cubicBezTo>
                  <a:pt x="131402" y="3724082"/>
                  <a:pt x="134390" y="3727069"/>
                  <a:pt x="134390" y="3733041"/>
                </a:cubicBezTo>
                <a:cubicBezTo>
                  <a:pt x="134390" y="3739013"/>
                  <a:pt x="132895" y="3742001"/>
                  <a:pt x="129910" y="3742001"/>
                </a:cubicBezTo>
                <a:cubicBezTo>
                  <a:pt x="126924" y="3742001"/>
                  <a:pt x="123937" y="3739013"/>
                  <a:pt x="120951" y="3733041"/>
                </a:cubicBezTo>
                <a:cubicBezTo>
                  <a:pt x="117964" y="3727069"/>
                  <a:pt x="119458" y="3724082"/>
                  <a:pt x="125430" y="3724082"/>
                </a:cubicBezTo>
                <a:close/>
                <a:moveTo>
                  <a:pt x="80633" y="3724082"/>
                </a:moveTo>
                <a:cubicBezTo>
                  <a:pt x="86606" y="3724082"/>
                  <a:pt x="89593" y="3730055"/>
                  <a:pt x="89593" y="3742001"/>
                </a:cubicBezTo>
                <a:cubicBezTo>
                  <a:pt x="83620" y="3747973"/>
                  <a:pt x="80633" y="3752452"/>
                  <a:pt x="80633" y="3755439"/>
                </a:cubicBezTo>
                <a:cubicBezTo>
                  <a:pt x="80633" y="3758426"/>
                  <a:pt x="83620" y="3759919"/>
                  <a:pt x="89593" y="3759919"/>
                </a:cubicBezTo>
                <a:lnTo>
                  <a:pt x="89593" y="3786797"/>
                </a:lnTo>
                <a:cubicBezTo>
                  <a:pt x="83620" y="3786797"/>
                  <a:pt x="77647" y="3780824"/>
                  <a:pt x="71674" y="3768878"/>
                </a:cubicBezTo>
                <a:cubicBezTo>
                  <a:pt x="65702" y="3739013"/>
                  <a:pt x="68687" y="3724082"/>
                  <a:pt x="80633" y="3724082"/>
                </a:cubicBezTo>
                <a:close/>
                <a:moveTo>
                  <a:pt x="680906" y="3706163"/>
                </a:moveTo>
                <a:cubicBezTo>
                  <a:pt x="686880" y="3706163"/>
                  <a:pt x="689866" y="3709150"/>
                  <a:pt x="689866" y="3715123"/>
                </a:cubicBezTo>
                <a:cubicBezTo>
                  <a:pt x="689866" y="3721095"/>
                  <a:pt x="691359" y="3724082"/>
                  <a:pt x="694346" y="3724082"/>
                </a:cubicBezTo>
                <a:cubicBezTo>
                  <a:pt x="697332" y="3724082"/>
                  <a:pt x="698825" y="3727069"/>
                  <a:pt x="698825" y="3733041"/>
                </a:cubicBezTo>
                <a:cubicBezTo>
                  <a:pt x="698825" y="3739013"/>
                  <a:pt x="698825" y="3744986"/>
                  <a:pt x="698825" y="3750959"/>
                </a:cubicBezTo>
                <a:lnTo>
                  <a:pt x="698825" y="3768878"/>
                </a:lnTo>
                <a:cubicBezTo>
                  <a:pt x="704797" y="3780824"/>
                  <a:pt x="707785" y="3789783"/>
                  <a:pt x="707785" y="3795756"/>
                </a:cubicBezTo>
                <a:lnTo>
                  <a:pt x="698825" y="3804716"/>
                </a:lnTo>
                <a:cubicBezTo>
                  <a:pt x="698825" y="3798743"/>
                  <a:pt x="698825" y="3792770"/>
                  <a:pt x="698825" y="3786797"/>
                </a:cubicBezTo>
                <a:lnTo>
                  <a:pt x="689866" y="3786797"/>
                </a:lnTo>
                <a:cubicBezTo>
                  <a:pt x="683893" y="3792770"/>
                  <a:pt x="680906" y="3794263"/>
                  <a:pt x="680906" y="3791277"/>
                </a:cubicBezTo>
                <a:cubicBezTo>
                  <a:pt x="680906" y="3788290"/>
                  <a:pt x="680906" y="3780824"/>
                  <a:pt x="680906" y="3768878"/>
                </a:cubicBezTo>
                <a:cubicBezTo>
                  <a:pt x="680906" y="3756932"/>
                  <a:pt x="679413" y="3749466"/>
                  <a:pt x="676427" y="3746479"/>
                </a:cubicBezTo>
                <a:cubicBezTo>
                  <a:pt x="673440" y="3743493"/>
                  <a:pt x="671947" y="3742001"/>
                  <a:pt x="671947" y="3742001"/>
                </a:cubicBezTo>
                <a:lnTo>
                  <a:pt x="671947" y="3724082"/>
                </a:lnTo>
                <a:cubicBezTo>
                  <a:pt x="671947" y="3712136"/>
                  <a:pt x="674934" y="3706163"/>
                  <a:pt x="680906" y="3706163"/>
                </a:cubicBezTo>
                <a:close/>
                <a:moveTo>
                  <a:pt x="591313" y="3706163"/>
                </a:moveTo>
                <a:cubicBezTo>
                  <a:pt x="597287" y="3706163"/>
                  <a:pt x="598780" y="3709150"/>
                  <a:pt x="595793" y="3715123"/>
                </a:cubicBezTo>
                <a:cubicBezTo>
                  <a:pt x="592807" y="3721095"/>
                  <a:pt x="594300" y="3725575"/>
                  <a:pt x="600273" y="3728562"/>
                </a:cubicBezTo>
                <a:cubicBezTo>
                  <a:pt x="606246" y="3731548"/>
                  <a:pt x="615205" y="3733041"/>
                  <a:pt x="627150" y="3733041"/>
                </a:cubicBezTo>
                <a:lnTo>
                  <a:pt x="636109" y="3733041"/>
                </a:lnTo>
                <a:cubicBezTo>
                  <a:pt x="636109" y="3733041"/>
                  <a:pt x="636109" y="3742001"/>
                  <a:pt x="636109" y="3759919"/>
                </a:cubicBezTo>
                <a:cubicBezTo>
                  <a:pt x="636109" y="3759919"/>
                  <a:pt x="634616" y="3762905"/>
                  <a:pt x="631630" y="3768878"/>
                </a:cubicBezTo>
                <a:cubicBezTo>
                  <a:pt x="628643" y="3774851"/>
                  <a:pt x="627150" y="3777837"/>
                  <a:pt x="627150" y="3777837"/>
                </a:cubicBezTo>
                <a:cubicBezTo>
                  <a:pt x="621178" y="3783810"/>
                  <a:pt x="618192" y="3789783"/>
                  <a:pt x="618192" y="3795756"/>
                </a:cubicBezTo>
                <a:cubicBezTo>
                  <a:pt x="618192" y="3831593"/>
                  <a:pt x="615205" y="3849512"/>
                  <a:pt x="609232" y="3849512"/>
                </a:cubicBezTo>
                <a:cubicBezTo>
                  <a:pt x="609232" y="3837566"/>
                  <a:pt x="609232" y="3822633"/>
                  <a:pt x="609232" y="3804716"/>
                </a:cubicBezTo>
                <a:cubicBezTo>
                  <a:pt x="609232" y="3774851"/>
                  <a:pt x="603259" y="3750959"/>
                  <a:pt x="591313" y="3733041"/>
                </a:cubicBezTo>
                <a:cubicBezTo>
                  <a:pt x="579368" y="3715123"/>
                  <a:pt x="579368" y="3706163"/>
                  <a:pt x="591313" y="3706163"/>
                </a:cubicBezTo>
                <a:close/>
                <a:moveTo>
                  <a:pt x="752581" y="3699443"/>
                </a:moveTo>
                <a:cubicBezTo>
                  <a:pt x="749594" y="3697951"/>
                  <a:pt x="746608" y="3700190"/>
                  <a:pt x="743622" y="3706163"/>
                </a:cubicBezTo>
                <a:cubicBezTo>
                  <a:pt x="749595" y="3718109"/>
                  <a:pt x="755567" y="3727069"/>
                  <a:pt x="761540" y="3733041"/>
                </a:cubicBezTo>
                <a:cubicBezTo>
                  <a:pt x="761540" y="3721095"/>
                  <a:pt x="761540" y="3715123"/>
                  <a:pt x="761540" y="3715123"/>
                </a:cubicBezTo>
                <a:cubicBezTo>
                  <a:pt x="758554" y="3706163"/>
                  <a:pt x="755567" y="3700938"/>
                  <a:pt x="752581" y="3699443"/>
                </a:cubicBezTo>
                <a:close/>
                <a:moveTo>
                  <a:pt x="7221192" y="3697204"/>
                </a:moveTo>
                <a:cubicBezTo>
                  <a:pt x="7221192" y="3697204"/>
                  <a:pt x="7221192" y="3701683"/>
                  <a:pt x="7221192" y="3710643"/>
                </a:cubicBezTo>
                <a:cubicBezTo>
                  <a:pt x="7221192" y="3719602"/>
                  <a:pt x="7216712" y="3724082"/>
                  <a:pt x="7207754" y="3724082"/>
                </a:cubicBezTo>
                <a:cubicBezTo>
                  <a:pt x="7198794" y="3724082"/>
                  <a:pt x="7198794" y="3719602"/>
                  <a:pt x="7207754" y="3710643"/>
                </a:cubicBezTo>
                <a:cubicBezTo>
                  <a:pt x="7216712" y="3701683"/>
                  <a:pt x="7221192" y="3697204"/>
                  <a:pt x="7221192" y="3697204"/>
                </a:cubicBezTo>
                <a:close/>
                <a:moveTo>
                  <a:pt x="707785" y="3697204"/>
                </a:moveTo>
                <a:lnTo>
                  <a:pt x="716743" y="3697204"/>
                </a:lnTo>
                <a:lnTo>
                  <a:pt x="707785" y="3706163"/>
                </a:lnTo>
                <a:close/>
                <a:moveTo>
                  <a:pt x="340453" y="3697204"/>
                </a:moveTo>
                <a:lnTo>
                  <a:pt x="340453" y="3706163"/>
                </a:lnTo>
                <a:cubicBezTo>
                  <a:pt x="340453" y="3712136"/>
                  <a:pt x="340453" y="3715123"/>
                  <a:pt x="340453" y="3715123"/>
                </a:cubicBezTo>
                <a:cubicBezTo>
                  <a:pt x="340453" y="3715123"/>
                  <a:pt x="338960" y="3712136"/>
                  <a:pt x="335973" y="3706163"/>
                </a:cubicBezTo>
                <a:cubicBezTo>
                  <a:pt x="332987" y="3700190"/>
                  <a:pt x="334480" y="3697204"/>
                  <a:pt x="340453" y="3697204"/>
                </a:cubicBezTo>
                <a:close/>
                <a:moveTo>
                  <a:pt x="7176395" y="3688244"/>
                </a:moveTo>
                <a:lnTo>
                  <a:pt x="7194315" y="3688244"/>
                </a:lnTo>
                <a:cubicBezTo>
                  <a:pt x="7188341" y="3694217"/>
                  <a:pt x="7185355" y="3697204"/>
                  <a:pt x="7185355" y="3697204"/>
                </a:cubicBezTo>
                <a:cubicBezTo>
                  <a:pt x="7179381" y="3697204"/>
                  <a:pt x="7176395" y="3694217"/>
                  <a:pt x="7176395" y="3688244"/>
                </a:cubicBezTo>
                <a:close/>
                <a:moveTo>
                  <a:pt x="195985" y="3683765"/>
                </a:moveTo>
                <a:cubicBezTo>
                  <a:pt x="193744" y="3683765"/>
                  <a:pt x="191132" y="3685258"/>
                  <a:pt x="188145" y="3688244"/>
                </a:cubicBezTo>
                <a:cubicBezTo>
                  <a:pt x="188145" y="3700190"/>
                  <a:pt x="194118" y="3709150"/>
                  <a:pt x="206064" y="3715123"/>
                </a:cubicBezTo>
                <a:cubicBezTo>
                  <a:pt x="212036" y="3715123"/>
                  <a:pt x="216516" y="3712136"/>
                  <a:pt x="219503" y="3706163"/>
                </a:cubicBezTo>
                <a:cubicBezTo>
                  <a:pt x="222489" y="3700190"/>
                  <a:pt x="222489" y="3694217"/>
                  <a:pt x="219503" y="3688244"/>
                </a:cubicBezTo>
                <a:cubicBezTo>
                  <a:pt x="216516" y="3682272"/>
                  <a:pt x="213530" y="3682272"/>
                  <a:pt x="210544" y="3688244"/>
                </a:cubicBezTo>
                <a:cubicBezTo>
                  <a:pt x="207557" y="3694217"/>
                  <a:pt x="204571" y="3694217"/>
                  <a:pt x="201584" y="3688244"/>
                </a:cubicBezTo>
                <a:cubicBezTo>
                  <a:pt x="200091" y="3685258"/>
                  <a:pt x="198224" y="3683765"/>
                  <a:pt x="195985" y="3683765"/>
                </a:cubicBezTo>
                <a:close/>
                <a:moveTo>
                  <a:pt x="878010" y="3679285"/>
                </a:moveTo>
                <a:cubicBezTo>
                  <a:pt x="878010" y="3679285"/>
                  <a:pt x="878010" y="3682272"/>
                  <a:pt x="878010" y="3688244"/>
                </a:cubicBezTo>
                <a:lnTo>
                  <a:pt x="886970" y="3697204"/>
                </a:lnTo>
                <a:close/>
                <a:moveTo>
                  <a:pt x="7418296" y="3670326"/>
                </a:moveTo>
                <a:cubicBezTo>
                  <a:pt x="7424270" y="3670326"/>
                  <a:pt x="7427256" y="3673312"/>
                  <a:pt x="7427256" y="3679285"/>
                </a:cubicBezTo>
                <a:lnTo>
                  <a:pt x="7418296" y="3679285"/>
                </a:lnTo>
                <a:cubicBezTo>
                  <a:pt x="7412323" y="3679285"/>
                  <a:pt x="7409337" y="3679285"/>
                  <a:pt x="7409337" y="3679285"/>
                </a:cubicBezTo>
                <a:close/>
                <a:moveTo>
                  <a:pt x="7319744" y="3670326"/>
                </a:moveTo>
                <a:cubicBezTo>
                  <a:pt x="7325717" y="3670326"/>
                  <a:pt x="7328703" y="3671819"/>
                  <a:pt x="7328703" y="3674805"/>
                </a:cubicBezTo>
                <a:cubicBezTo>
                  <a:pt x="7328703" y="3677792"/>
                  <a:pt x="7325717" y="3679285"/>
                  <a:pt x="7319744" y="3679285"/>
                </a:cubicBezTo>
                <a:cubicBezTo>
                  <a:pt x="7313772" y="3673312"/>
                  <a:pt x="7313772" y="3670326"/>
                  <a:pt x="7319744" y="3670326"/>
                </a:cubicBezTo>
                <a:close/>
                <a:moveTo>
                  <a:pt x="7225672" y="3670326"/>
                </a:moveTo>
                <a:cubicBezTo>
                  <a:pt x="7228658" y="3670326"/>
                  <a:pt x="7233138" y="3673312"/>
                  <a:pt x="7239110" y="3679285"/>
                </a:cubicBezTo>
                <a:lnTo>
                  <a:pt x="7239110" y="3688244"/>
                </a:lnTo>
                <a:cubicBezTo>
                  <a:pt x="7227166" y="3688244"/>
                  <a:pt x="7221192" y="3685258"/>
                  <a:pt x="7221192" y="3679285"/>
                </a:cubicBezTo>
                <a:cubicBezTo>
                  <a:pt x="7221192" y="3673312"/>
                  <a:pt x="7222686" y="3670326"/>
                  <a:pt x="7225672" y="3670326"/>
                </a:cubicBezTo>
                <a:close/>
                <a:moveTo>
                  <a:pt x="7212232" y="3661366"/>
                </a:moveTo>
                <a:cubicBezTo>
                  <a:pt x="7212232" y="3661366"/>
                  <a:pt x="7215218" y="3661366"/>
                  <a:pt x="7221192" y="3661366"/>
                </a:cubicBezTo>
                <a:lnTo>
                  <a:pt x="7230152" y="3661366"/>
                </a:lnTo>
                <a:cubicBezTo>
                  <a:pt x="7230152" y="3667339"/>
                  <a:pt x="7227166" y="3670326"/>
                  <a:pt x="7221192" y="3670326"/>
                </a:cubicBezTo>
                <a:cubicBezTo>
                  <a:pt x="7215218" y="3670326"/>
                  <a:pt x="7212232" y="3667339"/>
                  <a:pt x="7212232" y="3661366"/>
                </a:cubicBezTo>
                <a:close/>
                <a:moveTo>
                  <a:pt x="564435" y="3661366"/>
                </a:moveTo>
                <a:lnTo>
                  <a:pt x="573395" y="3670326"/>
                </a:lnTo>
                <a:lnTo>
                  <a:pt x="582354" y="3688244"/>
                </a:lnTo>
                <a:lnTo>
                  <a:pt x="564435" y="3688244"/>
                </a:lnTo>
                <a:cubicBezTo>
                  <a:pt x="564435" y="3682272"/>
                  <a:pt x="564435" y="3673312"/>
                  <a:pt x="564435" y="3661366"/>
                </a:cubicBezTo>
                <a:close/>
                <a:moveTo>
                  <a:pt x="304615" y="3661366"/>
                </a:moveTo>
                <a:lnTo>
                  <a:pt x="313575" y="3670326"/>
                </a:lnTo>
                <a:lnTo>
                  <a:pt x="304615" y="3679285"/>
                </a:lnTo>
                <a:cubicBezTo>
                  <a:pt x="304615" y="3673312"/>
                  <a:pt x="304615" y="3668832"/>
                  <a:pt x="304615" y="3665846"/>
                </a:cubicBezTo>
                <a:cubicBezTo>
                  <a:pt x="304615" y="3662859"/>
                  <a:pt x="304615" y="3661366"/>
                  <a:pt x="304615" y="3661366"/>
                </a:cubicBezTo>
                <a:close/>
                <a:moveTo>
                  <a:pt x="7086802" y="3658007"/>
                </a:moveTo>
                <a:cubicBezTo>
                  <a:pt x="7083816" y="3657261"/>
                  <a:pt x="7080830" y="3658381"/>
                  <a:pt x="7077843" y="3661366"/>
                </a:cubicBezTo>
                <a:cubicBezTo>
                  <a:pt x="7071870" y="3667339"/>
                  <a:pt x="7062910" y="3667339"/>
                  <a:pt x="7050966" y="3661366"/>
                </a:cubicBezTo>
                <a:lnTo>
                  <a:pt x="7042007" y="3670326"/>
                </a:lnTo>
                <a:cubicBezTo>
                  <a:pt x="7042007" y="3682272"/>
                  <a:pt x="7040512" y="3692724"/>
                  <a:pt x="7037526" y="3701683"/>
                </a:cubicBezTo>
                <a:cubicBezTo>
                  <a:pt x="7034540" y="3710643"/>
                  <a:pt x="7036032" y="3715123"/>
                  <a:pt x="7042007" y="3715123"/>
                </a:cubicBezTo>
                <a:cubicBezTo>
                  <a:pt x="7053952" y="3721095"/>
                  <a:pt x="7062910" y="3721095"/>
                  <a:pt x="7068884" y="3715123"/>
                </a:cubicBezTo>
                <a:cubicBezTo>
                  <a:pt x="7062910" y="3709150"/>
                  <a:pt x="7062910" y="3706163"/>
                  <a:pt x="7068884" y="3706163"/>
                </a:cubicBezTo>
                <a:cubicBezTo>
                  <a:pt x="7074858" y="3706163"/>
                  <a:pt x="7077843" y="3703177"/>
                  <a:pt x="7077843" y="3697204"/>
                </a:cubicBezTo>
                <a:cubicBezTo>
                  <a:pt x="7077843" y="3691231"/>
                  <a:pt x="7077843" y="3686751"/>
                  <a:pt x="7077843" y="3683765"/>
                </a:cubicBezTo>
                <a:cubicBezTo>
                  <a:pt x="7077843" y="3680778"/>
                  <a:pt x="7080829" y="3679285"/>
                  <a:pt x="7086802" y="3679285"/>
                </a:cubicBezTo>
                <a:cubicBezTo>
                  <a:pt x="7098748" y="3679285"/>
                  <a:pt x="7101735" y="3674805"/>
                  <a:pt x="7095762" y="3665846"/>
                </a:cubicBezTo>
                <a:cubicBezTo>
                  <a:pt x="7092775" y="3661366"/>
                  <a:pt x="7089789" y="3658754"/>
                  <a:pt x="7086802" y="3658007"/>
                </a:cubicBezTo>
                <a:close/>
                <a:moveTo>
                  <a:pt x="7203272" y="3652408"/>
                </a:moveTo>
                <a:cubicBezTo>
                  <a:pt x="7203272" y="3652408"/>
                  <a:pt x="7203272" y="3655394"/>
                  <a:pt x="7203272" y="3661366"/>
                </a:cubicBezTo>
                <a:cubicBezTo>
                  <a:pt x="7203272" y="3667339"/>
                  <a:pt x="7200286" y="3670326"/>
                  <a:pt x="7194315" y="3670326"/>
                </a:cubicBezTo>
                <a:cubicBezTo>
                  <a:pt x="7188341" y="3670326"/>
                  <a:pt x="7188341" y="3667339"/>
                  <a:pt x="7194315" y="3661366"/>
                </a:cubicBezTo>
                <a:cubicBezTo>
                  <a:pt x="7194315" y="3655394"/>
                  <a:pt x="7197301" y="3652408"/>
                  <a:pt x="7203272" y="3652408"/>
                </a:cubicBezTo>
                <a:close/>
                <a:moveTo>
                  <a:pt x="456923" y="3652408"/>
                </a:moveTo>
                <a:cubicBezTo>
                  <a:pt x="462897" y="3652408"/>
                  <a:pt x="465883" y="3652408"/>
                  <a:pt x="465883" y="3652408"/>
                </a:cubicBezTo>
                <a:cubicBezTo>
                  <a:pt x="465883" y="3652408"/>
                  <a:pt x="465883" y="3655394"/>
                  <a:pt x="465883" y="3661366"/>
                </a:cubicBezTo>
                <a:cubicBezTo>
                  <a:pt x="465883" y="3667339"/>
                  <a:pt x="468870" y="3673312"/>
                  <a:pt x="474842" y="3679285"/>
                </a:cubicBezTo>
                <a:cubicBezTo>
                  <a:pt x="480815" y="3685258"/>
                  <a:pt x="480815" y="3691231"/>
                  <a:pt x="474842" y="3697204"/>
                </a:cubicBezTo>
                <a:cubicBezTo>
                  <a:pt x="468870" y="3703177"/>
                  <a:pt x="464389" y="3697204"/>
                  <a:pt x="461403" y="3679285"/>
                </a:cubicBezTo>
                <a:cubicBezTo>
                  <a:pt x="458418" y="3661366"/>
                  <a:pt x="456923" y="3652408"/>
                  <a:pt x="456923" y="3652408"/>
                </a:cubicBezTo>
                <a:close/>
                <a:moveTo>
                  <a:pt x="6988250" y="3643448"/>
                </a:moveTo>
                <a:cubicBezTo>
                  <a:pt x="6970332" y="3643448"/>
                  <a:pt x="6964358" y="3646435"/>
                  <a:pt x="6970332" y="3652408"/>
                </a:cubicBezTo>
                <a:lnTo>
                  <a:pt x="6988250" y="3661366"/>
                </a:lnTo>
                <a:cubicBezTo>
                  <a:pt x="6994224" y="3655394"/>
                  <a:pt x="6997209" y="3650915"/>
                  <a:pt x="6997209" y="3647928"/>
                </a:cubicBezTo>
                <a:cubicBezTo>
                  <a:pt x="6997209" y="3644941"/>
                  <a:pt x="6994224" y="3643448"/>
                  <a:pt x="6988250" y="3643448"/>
                </a:cubicBezTo>
                <a:close/>
                <a:moveTo>
                  <a:pt x="394208" y="3643448"/>
                </a:moveTo>
                <a:cubicBezTo>
                  <a:pt x="400183" y="3643448"/>
                  <a:pt x="403168" y="3644941"/>
                  <a:pt x="403168" y="3647928"/>
                </a:cubicBezTo>
                <a:cubicBezTo>
                  <a:pt x="403168" y="3650915"/>
                  <a:pt x="400183" y="3652408"/>
                  <a:pt x="394208" y="3652408"/>
                </a:cubicBezTo>
                <a:cubicBezTo>
                  <a:pt x="388236" y="3652408"/>
                  <a:pt x="388236" y="3649421"/>
                  <a:pt x="394208" y="3643448"/>
                </a:cubicBezTo>
                <a:close/>
                <a:moveTo>
                  <a:pt x="7354461" y="3610970"/>
                </a:moveTo>
                <a:cubicBezTo>
                  <a:pt x="7355208" y="3611718"/>
                  <a:pt x="7355580" y="3613584"/>
                  <a:pt x="7355580" y="3616570"/>
                </a:cubicBezTo>
                <a:lnTo>
                  <a:pt x="7346622" y="3625530"/>
                </a:lnTo>
                <a:cubicBezTo>
                  <a:pt x="7346622" y="3619557"/>
                  <a:pt x="7348116" y="3615077"/>
                  <a:pt x="7351102" y="3612090"/>
                </a:cubicBezTo>
                <a:cubicBezTo>
                  <a:pt x="7352595" y="3610597"/>
                  <a:pt x="7353714" y="3610224"/>
                  <a:pt x="7354461" y="3610970"/>
                </a:cubicBezTo>
                <a:close/>
                <a:moveTo>
                  <a:pt x="277738" y="3607611"/>
                </a:moveTo>
                <a:cubicBezTo>
                  <a:pt x="283711" y="3607611"/>
                  <a:pt x="286698" y="3607611"/>
                  <a:pt x="286698" y="3607611"/>
                </a:cubicBezTo>
                <a:cubicBezTo>
                  <a:pt x="286698" y="3607611"/>
                  <a:pt x="286698" y="3610597"/>
                  <a:pt x="286698" y="3616570"/>
                </a:cubicBezTo>
                <a:cubicBezTo>
                  <a:pt x="286698" y="3622543"/>
                  <a:pt x="286698" y="3625530"/>
                  <a:pt x="286698" y="3625530"/>
                </a:cubicBezTo>
                <a:cubicBezTo>
                  <a:pt x="286698" y="3625530"/>
                  <a:pt x="285205" y="3624036"/>
                  <a:pt x="282218" y="3621050"/>
                </a:cubicBezTo>
                <a:cubicBezTo>
                  <a:pt x="279231" y="3618063"/>
                  <a:pt x="277738" y="3616570"/>
                  <a:pt x="277738" y="3616570"/>
                </a:cubicBezTo>
                <a:cubicBezTo>
                  <a:pt x="277738" y="3610597"/>
                  <a:pt x="277738" y="3607611"/>
                  <a:pt x="277738" y="3607611"/>
                </a:cubicBezTo>
                <a:close/>
                <a:moveTo>
                  <a:pt x="80633" y="3607611"/>
                </a:moveTo>
                <a:cubicBezTo>
                  <a:pt x="80633" y="3607611"/>
                  <a:pt x="82127" y="3607611"/>
                  <a:pt x="85113" y="3607611"/>
                </a:cubicBezTo>
                <a:cubicBezTo>
                  <a:pt x="88099" y="3607611"/>
                  <a:pt x="89593" y="3610597"/>
                  <a:pt x="89593" y="3616570"/>
                </a:cubicBezTo>
                <a:cubicBezTo>
                  <a:pt x="89593" y="3622543"/>
                  <a:pt x="86606" y="3625530"/>
                  <a:pt x="80633" y="3625530"/>
                </a:cubicBezTo>
                <a:cubicBezTo>
                  <a:pt x="80633" y="3625530"/>
                  <a:pt x="80633" y="3622543"/>
                  <a:pt x="80633" y="3616570"/>
                </a:cubicBezTo>
                <a:cubicBezTo>
                  <a:pt x="80633" y="3610597"/>
                  <a:pt x="80633" y="3607611"/>
                  <a:pt x="80633" y="3607611"/>
                </a:cubicBezTo>
                <a:close/>
                <a:moveTo>
                  <a:pt x="7360062" y="3589692"/>
                </a:moveTo>
                <a:cubicBezTo>
                  <a:pt x="7363048" y="3589692"/>
                  <a:pt x="7363048" y="3591185"/>
                  <a:pt x="7360062" y="3594172"/>
                </a:cubicBezTo>
                <a:cubicBezTo>
                  <a:pt x="7357076" y="3597158"/>
                  <a:pt x="7355580" y="3598651"/>
                  <a:pt x="7355580" y="3598651"/>
                </a:cubicBezTo>
                <a:cubicBezTo>
                  <a:pt x="7355580" y="3592679"/>
                  <a:pt x="7357076" y="3589692"/>
                  <a:pt x="7360062" y="3589692"/>
                </a:cubicBezTo>
                <a:close/>
                <a:moveTo>
                  <a:pt x="689866" y="3589692"/>
                </a:moveTo>
                <a:lnTo>
                  <a:pt x="698825" y="3607611"/>
                </a:lnTo>
                <a:cubicBezTo>
                  <a:pt x="698825" y="3619557"/>
                  <a:pt x="695839" y="3628516"/>
                  <a:pt x="689866" y="3634489"/>
                </a:cubicBezTo>
                <a:lnTo>
                  <a:pt x="689866" y="3616570"/>
                </a:lnTo>
                <a:cubicBezTo>
                  <a:pt x="689866" y="3604624"/>
                  <a:pt x="689866" y="3595665"/>
                  <a:pt x="689866" y="3589692"/>
                </a:cubicBezTo>
                <a:close/>
                <a:moveTo>
                  <a:pt x="241901" y="3589692"/>
                </a:moveTo>
                <a:lnTo>
                  <a:pt x="250860" y="3589692"/>
                </a:lnTo>
                <a:lnTo>
                  <a:pt x="250860" y="3616570"/>
                </a:lnTo>
                <a:cubicBezTo>
                  <a:pt x="244887" y="3610597"/>
                  <a:pt x="243394" y="3606118"/>
                  <a:pt x="246380" y="3603131"/>
                </a:cubicBezTo>
                <a:cubicBezTo>
                  <a:pt x="249367" y="3600144"/>
                  <a:pt x="249367" y="3598651"/>
                  <a:pt x="246380" y="3598651"/>
                </a:cubicBezTo>
                <a:cubicBezTo>
                  <a:pt x="243394" y="3598651"/>
                  <a:pt x="241901" y="3595665"/>
                  <a:pt x="241901" y="3589692"/>
                </a:cubicBezTo>
                <a:close/>
                <a:moveTo>
                  <a:pt x="282218" y="3562815"/>
                </a:moveTo>
                <a:cubicBezTo>
                  <a:pt x="285205" y="3562815"/>
                  <a:pt x="286698" y="3568786"/>
                  <a:pt x="286698" y="3580732"/>
                </a:cubicBezTo>
                <a:lnTo>
                  <a:pt x="277738" y="3589692"/>
                </a:lnTo>
                <a:cubicBezTo>
                  <a:pt x="277738" y="3583719"/>
                  <a:pt x="277738" y="3577746"/>
                  <a:pt x="277738" y="3571774"/>
                </a:cubicBezTo>
                <a:cubicBezTo>
                  <a:pt x="277738" y="3565801"/>
                  <a:pt x="279231" y="3562815"/>
                  <a:pt x="282218" y="3562815"/>
                </a:cubicBezTo>
                <a:close/>
                <a:moveTo>
                  <a:pt x="178066" y="3560014"/>
                </a:moveTo>
                <a:cubicBezTo>
                  <a:pt x="175826" y="3560389"/>
                  <a:pt x="173213" y="3561322"/>
                  <a:pt x="170226" y="3562815"/>
                </a:cubicBezTo>
                <a:cubicBezTo>
                  <a:pt x="170226" y="3562815"/>
                  <a:pt x="170226" y="3565801"/>
                  <a:pt x="170226" y="3571774"/>
                </a:cubicBezTo>
                <a:lnTo>
                  <a:pt x="188145" y="3571774"/>
                </a:lnTo>
                <a:cubicBezTo>
                  <a:pt x="188145" y="3562815"/>
                  <a:pt x="184786" y="3558895"/>
                  <a:pt x="178066" y="3560014"/>
                </a:cubicBezTo>
                <a:close/>
                <a:moveTo>
                  <a:pt x="528599" y="3553855"/>
                </a:moveTo>
                <a:cubicBezTo>
                  <a:pt x="534572" y="3553855"/>
                  <a:pt x="537558" y="3556842"/>
                  <a:pt x="537558" y="3562815"/>
                </a:cubicBezTo>
                <a:lnTo>
                  <a:pt x="528599" y="3562815"/>
                </a:lnTo>
                <a:close/>
                <a:moveTo>
                  <a:pt x="483802" y="3553855"/>
                </a:moveTo>
                <a:cubicBezTo>
                  <a:pt x="495748" y="3553855"/>
                  <a:pt x="504707" y="3558335"/>
                  <a:pt x="510680" y="3567294"/>
                </a:cubicBezTo>
                <a:cubicBezTo>
                  <a:pt x="516653" y="3576254"/>
                  <a:pt x="524119" y="3580732"/>
                  <a:pt x="533078" y="3580732"/>
                </a:cubicBezTo>
                <a:cubicBezTo>
                  <a:pt x="542038" y="3580732"/>
                  <a:pt x="546517" y="3583719"/>
                  <a:pt x="546517" y="3589692"/>
                </a:cubicBezTo>
                <a:cubicBezTo>
                  <a:pt x="546517" y="3595665"/>
                  <a:pt x="540545" y="3595665"/>
                  <a:pt x="528599" y="3589692"/>
                </a:cubicBezTo>
                <a:lnTo>
                  <a:pt x="510680" y="3580732"/>
                </a:lnTo>
                <a:cubicBezTo>
                  <a:pt x="504707" y="3580732"/>
                  <a:pt x="501720" y="3591185"/>
                  <a:pt x="501720" y="3612090"/>
                </a:cubicBezTo>
                <a:cubicBezTo>
                  <a:pt x="501720" y="3632996"/>
                  <a:pt x="504707" y="3649421"/>
                  <a:pt x="510680" y="3661366"/>
                </a:cubicBezTo>
                <a:cubicBezTo>
                  <a:pt x="516653" y="3673312"/>
                  <a:pt x="521132" y="3685258"/>
                  <a:pt x="524119" y="3697204"/>
                </a:cubicBezTo>
                <a:cubicBezTo>
                  <a:pt x="527105" y="3709150"/>
                  <a:pt x="528599" y="3718109"/>
                  <a:pt x="528599" y="3724082"/>
                </a:cubicBezTo>
                <a:cubicBezTo>
                  <a:pt x="522626" y="3724082"/>
                  <a:pt x="519639" y="3724082"/>
                  <a:pt x="519639" y="3724082"/>
                </a:cubicBezTo>
                <a:lnTo>
                  <a:pt x="519639" y="3715123"/>
                </a:lnTo>
                <a:lnTo>
                  <a:pt x="510680" y="3697204"/>
                </a:lnTo>
                <a:cubicBezTo>
                  <a:pt x="504707" y="3691231"/>
                  <a:pt x="500227" y="3674805"/>
                  <a:pt x="497241" y="3647928"/>
                </a:cubicBezTo>
                <a:cubicBezTo>
                  <a:pt x="494254" y="3621050"/>
                  <a:pt x="489775" y="3601638"/>
                  <a:pt x="483802" y="3589692"/>
                </a:cubicBezTo>
                <a:cubicBezTo>
                  <a:pt x="465883" y="3565801"/>
                  <a:pt x="465883" y="3553855"/>
                  <a:pt x="483802" y="3553855"/>
                </a:cubicBezTo>
                <a:close/>
                <a:moveTo>
                  <a:pt x="815296" y="3535936"/>
                </a:moveTo>
                <a:lnTo>
                  <a:pt x="824255" y="3544896"/>
                </a:lnTo>
                <a:cubicBezTo>
                  <a:pt x="830228" y="3544896"/>
                  <a:pt x="833215" y="3543403"/>
                  <a:pt x="833215" y="3540416"/>
                </a:cubicBezTo>
                <a:cubicBezTo>
                  <a:pt x="833215" y="3537429"/>
                  <a:pt x="830228" y="3535936"/>
                  <a:pt x="824255" y="3535936"/>
                </a:cubicBezTo>
                <a:cubicBezTo>
                  <a:pt x="818282" y="3535936"/>
                  <a:pt x="815296" y="3535936"/>
                  <a:pt x="815296" y="3535936"/>
                </a:cubicBezTo>
                <a:close/>
                <a:moveTo>
                  <a:pt x="116471" y="3526977"/>
                </a:moveTo>
                <a:cubicBezTo>
                  <a:pt x="116471" y="3526977"/>
                  <a:pt x="119458" y="3526977"/>
                  <a:pt x="125430" y="3526977"/>
                </a:cubicBezTo>
                <a:lnTo>
                  <a:pt x="125430" y="3535936"/>
                </a:lnTo>
                <a:cubicBezTo>
                  <a:pt x="119458" y="3535936"/>
                  <a:pt x="116471" y="3532950"/>
                  <a:pt x="116471" y="3526977"/>
                </a:cubicBezTo>
                <a:close/>
                <a:moveTo>
                  <a:pt x="273259" y="3520258"/>
                </a:moveTo>
                <a:cubicBezTo>
                  <a:pt x="276245" y="3518765"/>
                  <a:pt x="277738" y="3521004"/>
                  <a:pt x="277738" y="3526977"/>
                </a:cubicBezTo>
                <a:cubicBezTo>
                  <a:pt x="271765" y="3538923"/>
                  <a:pt x="265792" y="3544896"/>
                  <a:pt x="259819" y="3544896"/>
                </a:cubicBezTo>
                <a:lnTo>
                  <a:pt x="241901" y="3553855"/>
                </a:lnTo>
                <a:lnTo>
                  <a:pt x="259819" y="3535936"/>
                </a:lnTo>
                <a:cubicBezTo>
                  <a:pt x="265792" y="3526977"/>
                  <a:pt x="270272" y="3521752"/>
                  <a:pt x="273259" y="3520258"/>
                </a:cubicBezTo>
                <a:close/>
                <a:moveTo>
                  <a:pt x="7140558" y="3518018"/>
                </a:moveTo>
                <a:lnTo>
                  <a:pt x="7149518" y="3535936"/>
                </a:lnTo>
                <a:cubicBezTo>
                  <a:pt x="7155492" y="3535936"/>
                  <a:pt x="7155492" y="3532950"/>
                  <a:pt x="7149518" y="3526977"/>
                </a:cubicBezTo>
                <a:close/>
                <a:moveTo>
                  <a:pt x="591313" y="3509058"/>
                </a:moveTo>
                <a:cubicBezTo>
                  <a:pt x="591313" y="3509058"/>
                  <a:pt x="594300" y="3509058"/>
                  <a:pt x="600273" y="3509058"/>
                </a:cubicBezTo>
                <a:cubicBezTo>
                  <a:pt x="600273" y="3509058"/>
                  <a:pt x="603259" y="3512045"/>
                  <a:pt x="609232" y="3518018"/>
                </a:cubicBezTo>
                <a:cubicBezTo>
                  <a:pt x="603259" y="3523990"/>
                  <a:pt x="600273" y="3526977"/>
                  <a:pt x="600273" y="3526977"/>
                </a:cubicBezTo>
                <a:cubicBezTo>
                  <a:pt x="594300" y="3526977"/>
                  <a:pt x="591313" y="3523990"/>
                  <a:pt x="591313" y="3518018"/>
                </a:cubicBezTo>
                <a:cubicBezTo>
                  <a:pt x="591313" y="3512045"/>
                  <a:pt x="591313" y="3509058"/>
                  <a:pt x="591313" y="3509058"/>
                </a:cubicBezTo>
                <a:close/>
                <a:moveTo>
                  <a:pt x="237421" y="3509058"/>
                </a:moveTo>
                <a:cubicBezTo>
                  <a:pt x="240408" y="3509058"/>
                  <a:pt x="241901" y="3513538"/>
                  <a:pt x="241901" y="3522497"/>
                </a:cubicBezTo>
                <a:cubicBezTo>
                  <a:pt x="241901" y="3531457"/>
                  <a:pt x="240408" y="3535936"/>
                  <a:pt x="237421" y="3535936"/>
                </a:cubicBezTo>
                <a:cubicBezTo>
                  <a:pt x="234434" y="3535936"/>
                  <a:pt x="232941" y="3531457"/>
                  <a:pt x="232941" y="3522497"/>
                </a:cubicBezTo>
                <a:cubicBezTo>
                  <a:pt x="232941" y="3513538"/>
                  <a:pt x="234434" y="3509058"/>
                  <a:pt x="237421" y="3509058"/>
                </a:cubicBezTo>
                <a:close/>
                <a:moveTo>
                  <a:pt x="431166" y="3503459"/>
                </a:moveTo>
                <a:cubicBezTo>
                  <a:pt x="431912" y="3502713"/>
                  <a:pt x="433033" y="3503085"/>
                  <a:pt x="434526" y="3504579"/>
                </a:cubicBezTo>
                <a:cubicBezTo>
                  <a:pt x="437512" y="3507565"/>
                  <a:pt x="439005" y="3509058"/>
                  <a:pt x="439005" y="3509058"/>
                </a:cubicBezTo>
                <a:cubicBezTo>
                  <a:pt x="439005" y="3509058"/>
                  <a:pt x="436019" y="3509058"/>
                  <a:pt x="430046" y="3509058"/>
                </a:cubicBezTo>
                <a:cubicBezTo>
                  <a:pt x="430046" y="3506072"/>
                  <a:pt x="430419" y="3504206"/>
                  <a:pt x="431166" y="3503459"/>
                </a:cubicBezTo>
                <a:close/>
                <a:moveTo>
                  <a:pt x="344933" y="3500099"/>
                </a:moveTo>
                <a:cubicBezTo>
                  <a:pt x="341946" y="3500099"/>
                  <a:pt x="340453" y="3501592"/>
                  <a:pt x="340453" y="3504579"/>
                </a:cubicBezTo>
                <a:cubicBezTo>
                  <a:pt x="340453" y="3507565"/>
                  <a:pt x="343440" y="3509058"/>
                  <a:pt x="349412" y="3509058"/>
                </a:cubicBezTo>
                <a:cubicBezTo>
                  <a:pt x="349412" y="3503085"/>
                  <a:pt x="347919" y="3500099"/>
                  <a:pt x="344933" y="3500099"/>
                </a:cubicBezTo>
                <a:close/>
                <a:moveTo>
                  <a:pt x="505640" y="3485820"/>
                </a:moveTo>
                <a:cubicBezTo>
                  <a:pt x="508999" y="3486380"/>
                  <a:pt x="510680" y="3491139"/>
                  <a:pt x="510680" y="3500099"/>
                </a:cubicBezTo>
                <a:cubicBezTo>
                  <a:pt x="510680" y="3506072"/>
                  <a:pt x="510680" y="3512045"/>
                  <a:pt x="510680" y="3518018"/>
                </a:cubicBezTo>
                <a:cubicBezTo>
                  <a:pt x="510680" y="3523990"/>
                  <a:pt x="510680" y="3529964"/>
                  <a:pt x="510680" y="3535936"/>
                </a:cubicBezTo>
                <a:cubicBezTo>
                  <a:pt x="516653" y="3541909"/>
                  <a:pt x="516653" y="3544896"/>
                  <a:pt x="510680" y="3544896"/>
                </a:cubicBezTo>
                <a:cubicBezTo>
                  <a:pt x="504707" y="3544896"/>
                  <a:pt x="501720" y="3544896"/>
                  <a:pt x="501720" y="3544896"/>
                </a:cubicBezTo>
                <a:cubicBezTo>
                  <a:pt x="501720" y="3544896"/>
                  <a:pt x="501720" y="3541909"/>
                  <a:pt x="501720" y="3535936"/>
                </a:cubicBezTo>
                <a:cubicBezTo>
                  <a:pt x="501720" y="3529964"/>
                  <a:pt x="501720" y="3523990"/>
                  <a:pt x="501720" y="3518018"/>
                </a:cubicBezTo>
                <a:lnTo>
                  <a:pt x="492761" y="3491139"/>
                </a:lnTo>
                <a:cubicBezTo>
                  <a:pt x="492761" y="3491139"/>
                  <a:pt x="495748" y="3489647"/>
                  <a:pt x="501720" y="3486661"/>
                </a:cubicBezTo>
                <a:cubicBezTo>
                  <a:pt x="503214" y="3485914"/>
                  <a:pt x="504521" y="3485634"/>
                  <a:pt x="505640" y="3485820"/>
                </a:cubicBezTo>
                <a:close/>
                <a:moveTo>
                  <a:pt x="761540" y="3482181"/>
                </a:moveTo>
                <a:lnTo>
                  <a:pt x="752581" y="3491139"/>
                </a:lnTo>
                <a:cubicBezTo>
                  <a:pt x="758554" y="3497112"/>
                  <a:pt x="761540" y="3497112"/>
                  <a:pt x="761540" y="3491139"/>
                </a:cubicBezTo>
                <a:cubicBezTo>
                  <a:pt x="767513" y="3491139"/>
                  <a:pt x="770500" y="3489647"/>
                  <a:pt x="770500" y="3486661"/>
                </a:cubicBezTo>
                <a:cubicBezTo>
                  <a:pt x="770500" y="3483674"/>
                  <a:pt x="767513" y="3482181"/>
                  <a:pt x="761540" y="3482181"/>
                </a:cubicBezTo>
                <a:close/>
                <a:moveTo>
                  <a:pt x="250860" y="3473222"/>
                </a:moveTo>
                <a:cubicBezTo>
                  <a:pt x="250860" y="3479194"/>
                  <a:pt x="250860" y="3485168"/>
                  <a:pt x="250860" y="3491139"/>
                </a:cubicBezTo>
                <a:cubicBezTo>
                  <a:pt x="244887" y="3491139"/>
                  <a:pt x="241901" y="3491139"/>
                  <a:pt x="241901" y="3491139"/>
                </a:cubicBezTo>
                <a:close/>
                <a:moveTo>
                  <a:pt x="98552" y="3473222"/>
                </a:moveTo>
                <a:cubicBezTo>
                  <a:pt x="98552" y="3473222"/>
                  <a:pt x="100045" y="3474715"/>
                  <a:pt x="103032" y="3477701"/>
                </a:cubicBezTo>
                <a:cubicBezTo>
                  <a:pt x="106019" y="3480688"/>
                  <a:pt x="110498" y="3482181"/>
                  <a:pt x="116471" y="3482181"/>
                </a:cubicBezTo>
                <a:lnTo>
                  <a:pt x="125430" y="3491139"/>
                </a:lnTo>
                <a:lnTo>
                  <a:pt x="116471" y="3491139"/>
                </a:lnTo>
                <a:cubicBezTo>
                  <a:pt x="104525" y="3491139"/>
                  <a:pt x="98552" y="3488154"/>
                  <a:pt x="98552" y="3482181"/>
                </a:cubicBezTo>
                <a:cubicBezTo>
                  <a:pt x="98552" y="3476208"/>
                  <a:pt x="98552" y="3473222"/>
                  <a:pt x="98552" y="3473222"/>
                </a:cubicBezTo>
                <a:close/>
                <a:moveTo>
                  <a:pt x="645069" y="3464262"/>
                </a:moveTo>
                <a:cubicBezTo>
                  <a:pt x="645069" y="3470235"/>
                  <a:pt x="643576" y="3473222"/>
                  <a:pt x="640589" y="3473222"/>
                </a:cubicBezTo>
                <a:cubicBezTo>
                  <a:pt x="637603" y="3473222"/>
                  <a:pt x="636109" y="3471729"/>
                  <a:pt x="636109" y="3468742"/>
                </a:cubicBezTo>
                <a:cubicBezTo>
                  <a:pt x="636109" y="3465755"/>
                  <a:pt x="639096" y="3464262"/>
                  <a:pt x="645069" y="3464262"/>
                </a:cubicBezTo>
                <a:close/>
                <a:moveTo>
                  <a:pt x="488281" y="3452503"/>
                </a:moveTo>
                <a:cubicBezTo>
                  <a:pt x="489775" y="3452877"/>
                  <a:pt x="491268" y="3453810"/>
                  <a:pt x="492761" y="3455303"/>
                </a:cubicBezTo>
                <a:cubicBezTo>
                  <a:pt x="498734" y="3461276"/>
                  <a:pt x="501720" y="3464262"/>
                  <a:pt x="501720" y="3464262"/>
                </a:cubicBezTo>
                <a:cubicBezTo>
                  <a:pt x="501720" y="3464262"/>
                  <a:pt x="498734" y="3464262"/>
                  <a:pt x="492761" y="3464262"/>
                </a:cubicBezTo>
                <a:cubicBezTo>
                  <a:pt x="486788" y="3470235"/>
                  <a:pt x="483802" y="3477701"/>
                  <a:pt x="483802" y="3486661"/>
                </a:cubicBezTo>
                <a:cubicBezTo>
                  <a:pt x="483802" y="3495619"/>
                  <a:pt x="483802" y="3500099"/>
                  <a:pt x="483802" y="3500099"/>
                </a:cubicBezTo>
                <a:cubicBezTo>
                  <a:pt x="483802" y="3523990"/>
                  <a:pt x="480815" y="3535936"/>
                  <a:pt x="474842" y="3535936"/>
                </a:cubicBezTo>
                <a:cubicBezTo>
                  <a:pt x="468870" y="3535936"/>
                  <a:pt x="465883" y="3526977"/>
                  <a:pt x="465883" y="3509058"/>
                </a:cubicBezTo>
                <a:cubicBezTo>
                  <a:pt x="465883" y="3503085"/>
                  <a:pt x="465883" y="3498607"/>
                  <a:pt x="465883" y="3495619"/>
                </a:cubicBezTo>
                <a:cubicBezTo>
                  <a:pt x="465883" y="3492632"/>
                  <a:pt x="464389" y="3489647"/>
                  <a:pt x="461403" y="3486661"/>
                </a:cubicBezTo>
                <a:cubicBezTo>
                  <a:pt x="458418" y="3483674"/>
                  <a:pt x="458418" y="3480688"/>
                  <a:pt x="461403" y="3477701"/>
                </a:cubicBezTo>
                <a:cubicBezTo>
                  <a:pt x="464389" y="3474715"/>
                  <a:pt x="468870" y="3470235"/>
                  <a:pt x="474842" y="3464262"/>
                </a:cubicBezTo>
                <a:cubicBezTo>
                  <a:pt x="479322" y="3455303"/>
                  <a:pt x="483802" y="3451383"/>
                  <a:pt x="488281" y="3452503"/>
                </a:cubicBezTo>
                <a:close/>
                <a:moveTo>
                  <a:pt x="376291" y="3437384"/>
                </a:moveTo>
                <a:lnTo>
                  <a:pt x="376291" y="3473222"/>
                </a:lnTo>
                <a:lnTo>
                  <a:pt x="367331" y="3464262"/>
                </a:lnTo>
                <a:cubicBezTo>
                  <a:pt x="373303" y="3446343"/>
                  <a:pt x="376291" y="3437384"/>
                  <a:pt x="376291" y="3437384"/>
                </a:cubicBezTo>
                <a:close/>
                <a:moveTo>
                  <a:pt x="7265988" y="3428425"/>
                </a:moveTo>
                <a:lnTo>
                  <a:pt x="7265988" y="3437384"/>
                </a:lnTo>
                <a:cubicBezTo>
                  <a:pt x="7265988" y="3443357"/>
                  <a:pt x="7263002" y="3446343"/>
                  <a:pt x="7257029" y="3446343"/>
                </a:cubicBezTo>
                <a:cubicBezTo>
                  <a:pt x="7257029" y="3440371"/>
                  <a:pt x="7257029" y="3437384"/>
                  <a:pt x="7257029" y="3437384"/>
                </a:cubicBezTo>
                <a:cubicBezTo>
                  <a:pt x="7257029" y="3437384"/>
                  <a:pt x="7258523" y="3435891"/>
                  <a:pt x="7261509" y="3432904"/>
                </a:cubicBezTo>
                <a:cubicBezTo>
                  <a:pt x="7264495" y="3429918"/>
                  <a:pt x="7265988" y="3428425"/>
                  <a:pt x="7265988" y="3428425"/>
                </a:cubicBezTo>
                <a:close/>
                <a:moveTo>
                  <a:pt x="179186" y="3410507"/>
                </a:moveTo>
                <a:lnTo>
                  <a:pt x="179186" y="3446343"/>
                </a:lnTo>
                <a:lnTo>
                  <a:pt x="188145" y="3473222"/>
                </a:lnTo>
                <a:cubicBezTo>
                  <a:pt x="194118" y="3479194"/>
                  <a:pt x="195611" y="3483674"/>
                  <a:pt x="192625" y="3486661"/>
                </a:cubicBezTo>
                <a:cubicBezTo>
                  <a:pt x="189638" y="3489647"/>
                  <a:pt x="185159" y="3500099"/>
                  <a:pt x="179186" y="3518018"/>
                </a:cubicBezTo>
                <a:cubicBezTo>
                  <a:pt x="173213" y="3535936"/>
                  <a:pt x="176199" y="3544896"/>
                  <a:pt x="188145" y="3544896"/>
                </a:cubicBezTo>
                <a:lnTo>
                  <a:pt x="197105" y="3544896"/>
                </a:lnTo>
                <a:cubicBezTo>
                  <a:pt x="197105" y="3544896"/>
                  <a:pt x="197105" y="3547883"/>
                  <a:pt x="197105" y="3553855"/>
                </a:cubicBezTo>
                <a:cubicBezTo>
                  <a:pt x="197105" y="3559828"/>
                  <a:pt x="197105" y="3565801"/>
                  <a:pt x="197105" y="3571774"/>
                </a:cubicBezTo>
                <a:cubicBezTo>
                  <a:pt x="203077" y="3583719"/>
                  <a:pt x="203077" y="3589692"/>
                  <a:pt x="197105" y="3589692"/>
                </a:cubicBezTo>
                <a:cubicBezTo>
                  <a:pt x="191132" y="3589692"/>
                  <a:pt x="188145" y="3591185"/>
                  <a:pt x="188145" y="3594172"/>
                </a:cubicBezTo>
                <a:cubicBezTo>
                  <a:pt x="188145" y="3597158"/>
                  <a:pt x="191132" y="3598651"/>
                  <a:pt x="197105" y="3598651"/>
                </a:cubicBezTo>
                <a:lnTo>
                  <a:pt x="215022" y="3616570"/>
                </a:lnTo>
                <a:cubicBezTo>
                  <a:pt x="215022" y="3640462"/>
                  <a:pt x="220995" y="3652408"/>
                  <a:pt x="232941" y="3652408"/>
                </a:cubicBezTo>
                <a:cubicBezTo>
                  <a:pt x="232941" y="3652408"/>
                  <a:pt x="235928" y="3655394"/>
                  <a:pt x="241901" y="3661366"/>
                </a:cubicBezTo>
                <a:cubicBezTo>
                  <a:pt x="241901" y="3661366"/>
                  <a:pt x="243394" y="3664354"/>
                  <a:pt x="246380" y="3670326"/>
                </a:cubicBezTo>
                <a:cubicBezTo>
                  <a:pt x="249367" y="3676298"/>
                  <a:pt x="250860" y="3682272"/>
                  <a:pt x="250860" y="3688244"/>
                </a:cubicBezTo>
                <a:cubicBezTo>
                  <a:pt x="262806" y="3706163"/>
                  <a:pt x="268779" y="3715123"/>
                  <a:pt x="268779" y="3715123"/>
                </a:cubicBezTo>
                <a:lnTo>
                  <a:pt x="250860" y="3715123"/>
                </a:lnTo>
                <a:cubicBezTo>
                  <a:pt x="244887" y="3709150"/>
                  <a:pt x="241901" y="3709150"/>
                  <a:pt x="241901" y="3715123"/>
                </a:cubicBezTo>
                <a:cubicBezTo>
                  <a:pt x="241901" y="3721095"/>
                  <a:pt x="244887" y="3724082"/>
                  <a:pt x="250860" y="3724082"/>
                </a:cubicBezTo>
                <a:cubicBezTo>
                  <a:pt x="250860" y="3742001"/>
                  <a:pt x="259819" y="3750959"/>
                  <a:pt x="277738" y="3750959"/>
                </a:cubicBezTo>
                <a:cubicBezTo>
                  <a:pt x="277738" y="3756932"/>
                  <a:pt x="273259" y="3759919"/>
                  <a:pt x="264299" y="3759919"/>
                </a:cubicBezTo>
                <a:cubicBezTo>
                  <a:pt x="255340" y="3759919"/>
                  <a:pt x="250860" y="3756932"/>
                  <a:pt x="250860" y="3750959"/>
                </a:cubicBezTo>
                <a:cubicBezTo>
                  <a:pt x="244887" y="3750959"/>
                  <a:pt x="240408" y="3749466"/>
                  <a:pt x="237421" y="3746479"/>
                </a:cubicBezTo>
                <a:cubicBezTo>
                  <a:pt x="234434" y="3743493"/>
                  <a:pt x="229955" y="3742001"/>
                  <a:pt x="223983" y="3742001"/>
                </a:cubicBezTo>
                <a:cubicBezTo>
                  <a:pt x="218010" y="3747973"/>
                  <a:pt x="213530" y="3750959"/>
                  <a:pt x="210544" y="3750959"/>
                </a:cubicBezTo>
                <a:cubicBezTo>
                  <a:pt x="207557" y="3750959"/>
                  <a:pt x="209051" y="3753946"/>
                  <a:pt x="215022" y="3759919"/>
                </a:cubicBezTo>
                <a:cubicBezTo>
                  <a:pt x="232941" y="3789783"/>
                  <a:pt x="244887" y="3795756"/>
                  <a:pt x="250860" y="3777837"/>
                </a:cubicBezTo>
                <a:lnTo>
                  <a:pt x="250860" y="3795756"/>
                </a:lnTo>
                <a:cubicBezTo>
                  <a:pt x="250860" y="3813675"/>
                  <a:pt x="247873" y="3822633"/>
                  <a:pt x="241901" y="3822633"/>
                </a:cubicBezTo>
                <a:cubicBezTo>
                  <a:pt x="229955" y="3828606"/>
                  <a:pt x="232941" y="3837566"/>
                  <a:pt x="250860" y="3849512"/>
                </a:cubicBezTo>
                <a:cubicBezTo>
                  <a:pt x="256833" y="3855484"/>
                  <a:pt x="256833" y="3861458"/>
                  <a:pt x="250860" y="3867430"/>
                </a:cubicBezTo>
                <a:cubicBezTo>
                  <a:pt x="250860" y="3867430"/>
                  <a:pt x="250860" y="3870417"/>
                  <a:pt x="250860" y="3876390"/>
                </a:cubicBezTo>
                <a:cubicBezTo>
                  <a:pt x="256833" y="3876390"/>
                  <a:pt x="259819" y="3879377"/>
                  <a:pt x="259819" y="3885349"/>
                </a:cubicBezTo>
                <a:cubicBezTo>
                  <a:pt x="259819" y="3891322"/>
                  <a:pt x="256833" y="3894309"/>
                  <a:pt x="250860" y="3894309"/>
                </a:cubicBezTo>
                <a:cubicBezTo>
                  <a:pt x="244887" y="3894309"/>
                  <a:pt x="241901" y="3891322"/>
                  <a:pt x="241901" y="3885349"/>
                </a:cubicBezTo>
                <a:cubicBezTo>
                  <a:pt x="241901" y="3879377"/>
                  <a:pt x="238914" y="3876390"/>
                  <a:pt x="232941" y="3876390"/>
                </a:cubicBezTo>
                <a:cubicBezTo>
                  <a:pt x="232941" y="3870417"/>
                  <a:pt x="231448" y="3865937"/>
                  <a:pt x="228463" y="3862951"/>
                </a:cubicBezTo>
                <a:cubicBezTo>
                  <a:pt x="225475" y="3859964"/>
                  <a:pt x="223983" y="3855484"/>
                  <a:pt x="223983" y="3849512"/>
                </a:cubicBezTo>
                <a:lnTo>
                  <a:pt x="215022" y="3849512"/>
                </a:lnTo>
                <a:cubicBezTo>
                  <a:pt x="209051" y="3855484"/>
                  <a:pt x="203077" y="3858471"/>
                  <a:pt x="197105" y="3858471"/>
                </a:cubicBezTo>
                <a:cubicBezTo>
                  <a:pt x="191132" y="3858471"/>
                  <a:pt x="189638" y="3855484"/>
                  <a:pt x="192625" y="3849512"/>
                </a:cubicBezTo>
                <a:cubicBezTo>
                  <a:pt x="195611" y="3843539"/>
                  <a:pt x="195611" y="3839059"/>
                  <a:pt x="192625" y="3836073"/>
                </a:cubicBezTo>
                <a:cubicBezTo>
                  <a:pt x="189638" y="3833086"/>
                  <a:pt x="189638" y="3828606"/>
                  <a:pt x="192625" y="3822633"/>
                </a:cubicBezTo>
                <a:cubicBezTo>
                  <a:pt x="195611" y="3816662"/>
                  <a:pt x="191132" y="3813675"/>
                  <a:pt x="179186" y="3813675"/>
                </a:cubicBezTo>
                <a:cubicBezTo>
                  <a:pt x="173213" y="3813675"/>
                  <a:pt x="170226" y="3810688"/>
                  <a:pt x="170226" y="3804716"/>
                </a:cubicBezTo>
                <a:cubicBezTo>
                  <a:pt x="170226" y="3804716"/>
                  <a:pt x="167240" y="3804716"/>
                  <a:pt x="161267" y="3804716"/>
                </a:cubicBezTo>
                <a:cubicBezTo>
                  <a:pt x="155294" y="3804716"/>
                  <a:pt x="152308" y="3801729"/>
                  <a:pt x="152308" y="3795756"/>
                </a:cubicBezTo>
                <a:lnTo>
                  <a:pt x="161267" y="3795756"/>
                </a:lnTo>
                <a:cubicBezTo>
                  <a:pt x="173213" y="3795756"/>
                  <a:pt x="179186" y="3792770"/>
                  <a:pt x="179186" y="3786797"/>
                </a:cubicBezTo>
                <a:cubicBezTo>
                  <a:pt x="179186" y="3786797"/>
                  <a:pt x="179186" y="3783810"/>
                  <a:pt x="179186" y="3777837"/>
                </a:cubicBezTo>
                <a:cubicBezTo>
                  <a:pt x="173213" y="3777837"/>
                  <a:pt x="170226" y="3776344"/>
                  <a:pt x="170226" y="3773358"/>
                </a:cubicBezTo>
                <a:cubicBezTo>
                  <a:pt x="170226" y="3770371"/>
                  <a:pt x="170226" y="3765891"/>
                  <a:pt x="170226" y="3759919"/>
                </a:cubicBezTo>
                <a:cubicBezTo>
                  <a:pt x="176199" y="3759919"/>
                  <a:pt x="176199" y="3756932"/>
                  <a:pt x="170226" y="3750959"/>
                </a:cubicBezTo>
                <a:cubicBezTo>
                  <a:pt x="164254" y="3744986"/>
                  <a:pt x="161267" y="3739013"/>
                  <a:pt x="161267" y="3733041"/>
                </a:cubicBezTo>
                <a:cubicBezTo>
                  <a:pt x="161267" y="3727069"/>
                  <a:pt x="161267" y="3721095"/>
                  <a:pt x="161267" y="3715123"/>
                </a:cubicBezTo>
                <a:lnTo>
                  <a:pt x="152308" y="3697204"/>
                </a:lnTo>
                <a:cubicBezTo>
                  <a:pt x="146336" y="3697204"/>
                  <a:pt x="143348" y="3697204"/>
                  <a:pt x="143348" y="3697204"/>
                </a:cubicBezTo>
                <a:lnTo>
                  <a:pt x="134390" y="3679285"/>
                </a:lnTo>
                <a:cubicBezTo>
                  <a:pt x="134390" y="3661366"/>
                  <a:pt x="132895" y="3652408"/>
                  <a:pt x="129910" y="3652408"/>
                </a:cubicBezTo>
                <a:cubicBezTo>
                  <a:pt x="126924" y="3652408"/>
                  <a:pt x="125430" y="3646435"/>
                  <a:pt x="125430" y="3634489"/>
                </a:cubicBezTo>
                <a:cubicBezTo>
                  <a:pt x="125430" y="3622543"/>
                  <a:pt x="123937" y="3609104"/>
                  <a:pt x="120951" y="3594172"/>
                </a:cubicBezTo>
                <a:cubicBezTo>
                  <a:pt x="117964" y="3579239"/>
                  <a:pt x="116471" y="3568786"/>
                  <a:pt x="116471" y="3562815"/>
                </a:cubicBezTo>
                <a:lnTo>
                  <a:pt x="107511" y="3553855"/>
                </a:lnTo>
                <a:cubicBezTo>
                  <a:pt x="101539" y="3547883"/>
                  <a:pt x="100045" y="3543403"/>
                  <a:pt x="103032" y="3540416"/>
                </a:cubicBezTo>
                <a:cubicBezTo>
                  <a:pt x="106019" y="3537429"/>
                  <a:pt x="111991" y="3538923"/>
                  <a:pt x="120951" y="3544896"/>
                </a:cubicBezTo>
                <a:cubicBezTo>
                  <a:pt x="129910" y="3550869"/>
                  <a:pt x="132895" y="3555348"/>
                  <a:pt x="129910" y="3558335"/>
                </a:cubicBezTo>
                <a:cubicBezTo>
                  <a:pt x="126924" y="3561322"/>
                  <a:pt x="128417" y="3565801"/>
                  <a:pt x="134390" y="3571774"/>
                </a:cubicBezTo>
                <a:cubicBezTo>
                  <a:pt x="140363" y="3565801"/>
                  <a:pt x="143348" y="3553855"/>
                  <a:pt x="143348" y="3535936"/>
                </a:cubicBezTo>
                <a:cubicBezTo>
                  <a:pt x="143348" y="3529964"/>
                  <a:pt x="149321" y="3523990"/>
                  <a:pt x="161267" y="3518018"/>
                </a:cubicBezTo>
                <a:cubicBezTo>
                  <a:pt x="161267" y="3518018"/>
                  <a:pt x="162760" y="3516525"/>
                  <a:pt x="165747" y="3513538"/>
                </a:cubicBezTo>
                <a:cubicBezTo>
                  <a:pt x="168733" y="3510551"/>
                  <a:pt x="170226" y="3509058"/>
                  <a:pt x="170226" y="3509058"/>
                </a:cubicBezTo>
                <a:cubicBezTo>
                  <a:pt x="170226" y="3509058"/>
                  <a:pt x="170226" y="3506072"/>
                  <a:pt x="170226" y="3500099"/>
                </a:cubicBezTo>
                <a:cubicBezTo>
                  <a:pt x="164254" y="3500099"/>
                  <a:pt x="161267" y="3500099"/>
                  <a:pt x="161267" y="3500099"/>
                </a:cubicBezTo>
                <a:cubicBezTo>
                  <a:pt x="155294" y="3494127"/>
                  <a:pt x="155294" y="3489647"/>
                  <a:pt x="161267" y="3486661"/>
                </a:cubicBezTo>
                <a:cubicBezTo>
                  <a:pt x="167240" y="3483674"/>
                  <a:pt x="173213" y="3482181"/>
                  <a:pt x="179186" y="3482181"/>
                </a:cubicBezTo>
                <a:lnTo>
                  <a:pt x="170226" y="3464262"/>
                </a:lnTo>
                <a:cubicBezTo>
                  <a:pt x="164254" y="3464262"/>
                  <a:pt x="164254" y="3458289"/>
                  <a:pt x="170226" y="3446343"/>
                </a:cubicBezTo>
                <a:cubicBezTo>
                  <a:pt x="176199" y="3434397"/>
                  <a:pt x="179186" y="3422452"/>
                  <a:pt x="179186" y="3410507"/>
                </a:cubicBezTo>
                <a:close/>
                <a:moveTo>
                  <a:pt x="538117" y="3407706"/>
                </a:moveTo>
                <a:cubicBezTo>
                  <a:pt x="539237" y="3406586"/>
                  <a:pt x="542038" y="3410507"/>
                  <a:pt x="546517" y="3419465"/>
                </a:cubicBezTo>
                <a:lnTo>
                  <a:pt x="528599" y="3428425"/>
                </a:lnTo>
                <a:lnTo>
                  <a:pt x="537558" y="3410507"/>
                </a:lnTo>
                <a:cubicBezTo>
                  <a:pt x="537558" y="3409014"/>
                  <a:pt x="537744" y="3408081"/>
                  <a:pt x="538117" y="3407706"/>
                </a:cubicBezTo>
                <a:close/>
                <a:moveTo>
                  <a:pt x="662988" y="3401547"/>
                </a:moveTo>
                <a:cubicBezTo>
                  <a:pt x="668961" y="3407520"/>
                  <a:pt x="670454" y="3413492"/>
                  <a:pt x="667467" y="3419465"/>
                </a:cubicBezTo>
                <a:cubicBezTo>
                  <a:pt x="664481" y="3425438"/>
                  <a:pt x="661495" y="3428425"/>
                  <a:pt x="658508" y="3428425"/>
                </a:cubicBezTo>
                <a:cubicBezTo>
                  <a:pt x="655522" y="3428425"/>
                  <a:pt x="654028" y="3425438"/>
                  <a:pt x="654028" y="3419465"/>
                </a:cubicBezTo>
                <a:close/>
                <a:moveTo>
                  <a:pt x="7257029" y="3392588"/>
                </a:moveTo>
                <a:cubicBezTo>
                  <a:pt x="7257029" y="3392588"/>
                  <a:pt x="7260016" y="3395575"/>
                  <a:pt x="7265988" y="3401547"/>
                </a:cubicBezTo>
                <a:lnTo>
                  <a:pt x="7257029" y="3401547"/>
                </a:lnTo>
                <a:close/>
                <a:moveTo>
                  <a:pt x="721223" y="3392588"/>
                </a:moveTo>
                <a:cubicBezTo>
                  <a:pt x="718237" y="3392588"/>
                  <a:pt x="716743" y="3397068"/>
                  <a:pt x="716743" y="3406027"/>
                </a:cubicBezTo>
                <a:cubicBezTo>
                  <a:pt x="716743" y="3414985"/>
                  <a:pt x="715250" y="3419465"/>
                  <a:pt x="712265" y="3419465"/>
                </a:cubicBezTo>
                <a:cubicBezTo>
                  <a:pt x="709277" y="3419465"/>
                  <a:pt x="707785" y="3419465"/>
                  <a:pt x="707785" y="3419465"/>
                </a:cubicBezTo>
                <a:cubicBezTo>
                  <a:pt x="707785" y="3425438"/>
                  <a:pt x="709277" y="3428425"/>
                  <a:pt x="712265" y="3428425"/>
                </a:cubicBezTo>
                <a:cubicBezTo>
                  <a:pt x="715250" y="3428425"/>
                  <a:pt x="716743" y="3428425"/>
                  <a:pt x="716743" y="3428425"/>
                </a:cubicBezTo>
                <a:cubicBezTo>
                  <a:pt x="722716" y="3428425"/>
                  <a:pt x="728689" y="3431411"/>
                  <a:pt x="734662" y="3437384"/>
                </a:cubicBezTo>
                <a:lnTo>
                  <a:pt x="743622" y="3437384"/>
                </a:lnTo>
                <a:cubicBezTo>
                  <a:pt x="743622" y="3431411"/>
                  <a:pt x="742128" y="3426932"/>
                  <a:pt x="739142" y="3423945"/>
                </a:cubicBezTo>
                <a:cubicBezTo>
                  <a:pt x="736156" y="3420958"/>
                  <a:pt x="734662" y="3417972"/>
                  <a:pt x="734662" y="3414985"/>
                </a:cubicBezTo>
                <a:cubicBezTo>
                  <a:pt x="734662" y="3412000"/>
                  <a:pt x="734662" y="3410507"/>
                  <a:pt x="734662" y="3410507"/>
                </a:cubicBezTo>
                <a:cubicBezTo>
                  <a:pt x="734662" y="3404534"/>
                  <a:pt x="733169" y="3400054"/>
                  <a:pt x="730182" y="3397068"/>
                </a:cubicBezTo>
                <a:cubicBezTo>
                  <a:pt x="727196" y="3394081"/>
                  <a:pt x="724209" y="3392588"/>
                  <a:pt x="721223" y="3392588"/>
                </a:cubicBezTo>
                <a:close/>
                <a:moveTo>
                  <a:pt x="7319744" y="3383629"/>
                </a:moveTo>
                <a:cubicBezTo>
                  <a:pt x="7319744" y="3383629"/>
                  <a:pt x="7319744" y="3386615"/>
                  <a:pt x="7319744" y="3392588"/>
                </a:cubicBezTo>
                <a:cubicBezTo>
                  <a:pt x="7319744" y="3398561"/>
                  <a:pt x="7316758" y="3401547"/>
                  <a:pt x="7310786" y="3401547"/>
                </a:cubicBezTo>
                <a:cubicBezTo>
                  <a:pt x="7304812" y="3401547"/>
                  <a:pt x="7301826" y="3400054"/>
                  <a:pt x="7301826" y="3397068"/>
                </a:cubicBezTo>
                <a:cubicBezTo>
                  <a:pt x="7301826" y="3394081"/>
                  <a:pt x="7304812" y="3392588"/>
                  <a:pt x="7310786" y="3392588"/>
                </a:cubicBezTo>
                <a:cubicBezTo>
                  <a:pt x="7316758" y="3386615"/>
                  <a:pt x="7319744" y="3383629"/>
                  <a:pt x="7319744" y="3383629"/>
                </a:cubicBezTo>
                <a:close/>
                <a:moveTo>
                  <a:pt x="474842" y="3374669"/>
                </a:moveTo>
                <a:cubicBezTo>
                  <a:pt x="486788" y="3374669"/>
                  <a:pt x="489775" y="3380642"/>
                  <a:pt x="483802" y="3392588"/>
                </a:cubicBezTo>
                <a:cubicBezTo>
                  <a:pt x="483802" y="3392588"/>
                  <a:pt x="480815" y="3395575"/>
                  <a:pt x="474842" y="3401547"/>
                </a:cubicBezTo>
                <a:close/>
                <a:moveTo>
                  <a:pt x="125430" y="3374669"/>
                </a:moveTo>
                <a:cubicBezTo>
                  <a:pt x="131402" y="3374669"/>
                  <a:pt x="134390" y="3377656"/>
                  <a:pt x="134390" y="3383629"/>
                </a:cubicBezTo>
                <a:lnTo>
                  <a:pt x="143348" y="3401547"/>
                </a:lnTo>
                <a:cubicBezTo>
                  <a:pt x="149321" y="3407520"/>
                  <a:pt x="149321" y="3413492"/>
                  <a:pt x="143348" y="3419465"/>
                </a:cubicBezTo>
                <a:cubicBezTo>
                  <a:pt x="143348" y="3419465"/>
                  <a:pt x="141855" y="3419465"/>
                  <a:pt x="138869" y="3419465"/>
                </a:cubicBezTo>
                <a:cubicBezTo>
                  <a:pt x="135883" y="3419465"/>
                  <a:pt x="134390" y="3416480"/>
                  <a:pt x="134390" y="3410507"/>
                </a:cubicBezTo>
                <a:cubicBezTo>
                  <a:pt x="128417" y="3398561"/>
                  <a:pt x="122444" y="3392588"/>
                  <a:pt x="116471" y="3392588"/>
                </a:cubicBezTo>
                <a:close/>
                <a:moveTo>
                  <a:pt x="7086802" y="3369069"/>
                </a:moveTo>
                <a:cubicBezTo>
                  <a:pt x="7089789" y="3368324"/>
                  <a:pt x="7092775" y="3368696"/>
                  <a:pt x="7095762" y="3370189"/>
                </a:cubicBezTo>
                <a:cubicBezTo>
                  <a:pt x="7101735" y="3373176"/>
                  <a:pt x="7104722" y="3376162"/>
                  <a:pt x="7104722" y="3379149"/>
                </a:cubicBezTo>
                <a:cubicBezTo>
                  <a:pt x="7104722" y="3382135"/>
                  <a:pt x="7100241" y="3383629"/>
                  <a:pt x="7091282" y="3383629"/>
                </a:cubicBezTo>
                <a:cubicBezTo>
                  <a:pt x="7082323" y="3383629"/>
                  <a:pt x="7077843" y="3380642"/>
                  <a:pt x="7077843" y="3374669"/>
                </a:cubicBezTo>
                <a:cubicBezTo>
                  <a:pt x="7080830" y="3371683"/>
                  <a:pt x="7083816" y="3369817"/>
                  <a:pt x="7086802" y="3369069"/>
                </a:cubicBezTo>
                <a:close/>
                <a:moveTo>
                  <a:pt x="501720" y="3365710"/>
                </a:moveTo>
                <a:lnTo>
                  <a:pt x="501720" y="3374669"/>
                </a:lnTo>
                <a:cubicBezTo>
                  <a:pt x="495748" y="3374669"/>
                  <a:pt x="492761" y="3373176"/>
                  <a:pt x="492761" y="3370189"/>
                </a:cubicBezTo>
                <a:cubicBezTo>
                  <a:pt x="492761" y="3367203"/>
                  <a:pt x="495748" y="3365710"/>
                  <a:pt x="501720" y="3365710"/>
                </a:cubicBezTo>
                <a:close/>
                <a:moveTo>
                  <a:pt x="662988" y="3347791"/>
                </a:moveTo>
                <a:cubicBezTo>
                  <a:pt x="668961" y="3347791"/>
                  <a:pt x="671947" y="3349284"/>
                  <a:pt x="671947" y="3352271"/>
                </a:cubicBezTo>
                <a:cubicBezTo>
                  <a:pt x="671947" y="3355257"/>
                  <a:pt x="671947" y="3362723"/>
                  <a:pt x="671947" y="3374669"/>
                </a:cubicBezTo>
                <a:lnTo>
                  <a:pt x="671947" y="3392588"/>
                </a:lnTo>
                <a:lnTo>
                  <a:pt x="662988" y="3383629"/>
                </a:lnTo>
                <a:cubicBezTo>
                  <a:pt x="657015" y="3365710"/>
                  <a:pt x="657015" y="3353764"/>
                  <a:pt x="662988" y="3347791"/>
                </a:cubicBezTo>
                <a:close/>
                <a:moveTo>
                  <a:pt x="439005" y="3343311"/>
                </a:moveTo>
                <a:lnTo>
                  <a:pt x="439005" y="3383629"/>
                </a:lnTo>
                <a:cubicBezTo>
                  <a:pt x="439005" y="3383629"/>
                  <a:pt x="437512" y="3382135"/>
                  <a:pt x="434526" y="3379149"/>
                </a:cubicBezTo>
                <a:cubicBezTo>
                  <a:pt x="431539" y="3376162"/>
                  <a:pt x="430046" y="3374669"/>
                  <a:pt x="430046" y="3374669"/>
                </a:cubicBezTo>
                <a:cubicBezTo>
                  <a:pt x="430046" y="3368696"/>
                  <a:pt x="431539" y="3364217"/>
                  <a:pt x="434526" y="3361230"/>
                </a:cubicBezTo>
                <a:cubicBezTo>
                  <a:pt x="437512" y="3358243"/>
                  <a:pt x="439005" y="3352271"/>
                  <a:pt x="439005" y="3343311"/>
                </a:cubicBezTo>
                <a:close/>
                <a:moveTo>
                  <a:pt x="595793" y="3338833"/>
                </a:moveTo>
                <a:cubicBezTo>
                  <a:pt x="598780" y="3338833"/>
                  <a:pt x="600273" y="3340325"/>
                  <a:pt x="600273" y="3343311"/>
                </a:cubicBezTo>
                <a:cubicBezTo>
                  <a:pt x="600273" y="3346298"/>
                  <a:pt x="597287" y="3347791"/>
                  <a:pt x="591313" y="3347791"/>
                </a:cubicBezTo>
                <a:cubicBezTo>
                  <a:pt x="591313" y="3341818"/>
                  <a:pt x="592807" y="3338833"/>
                  <a:pt x="595793" y="3338833"/>
                </a:cubicBezTo>
                <a:close/>
                <a:moveTo>
                  <a:pt x="636109" y="3329873"/>
                </a:moveTo>
                <a:lnTo>
                  <a:pt x="645069" y="3338833"/>
                </a:lnTo>
                <a:lnTo>
                  <a:pt x="645069" y="3347791"/>
                </a:lnTo>
                <a:cubicBezTo>
                  <a:pt x="645069" y="3347791"/>
                  <a:pt x="642083" y="3344804"/>
                  <a:pt x="636109" y="3338833"/>
                </a:cubicBezTo>
                <a:close/>
                <a:moveTo>
                  <a:pt x="179186" y="3320914"/>
                </a:moveTo>
                <a:lnTo>
                  <a:pt x="188145" y="3320914"/>
                </a:lnTo>
                <a:cubicBezTo>
                  <a:pt x="188145" y="3326885"/>
                  <a:pt x="185159" y="3332860"/>
                  <a:pt x="179186" y="3338833"/>
                </a:cubicBezTo>
                <a:close/>
                <a:moveTo>
                  <a:pt x="7086802" y="3311954"/>
                </a:moveTo>
                <a:lnTo>
                  <a:pt x="7104722" y="3311954"/>
                </a:lnTo>
                <a:cubicBezTo>
                  <a:pt x="7104722" y="3317927"/>
                  <a:pt x="7104722" y="3320914"/>
                  <a:pt x="7104722" y="3320914"/>
                </a:cubicBezTo>
                <a:cubicBezTo>
                  <a:pt x="7104722" y="3320914"/>
                  <a:pt x="7101735" y="3320914"/>
                  <a:pt x="7095762" y="3320914"/>
                </a:cubicBezTo>
                <a:cubicBezTo>
                  <a:pt x="7089788" y="3320914"/>
                  <a:pt x="7086802" y="3317927"/>
                  <a:pt x="7086802" y="3311954"/>
                </a:cubicBezTo>
                <a:close/>
                <a:moveTo>
                  <a:pt x="107511" y="3294035"/>
                </a:moveTo>
                <a:cubicBezTo>
                  <a:pt x="113485" y="3294035"/>
                  <a:pt x="117964" y="3297022"/>
                  <a:pt x="120951" y="3302995"/>
                </a:cubicBezTo>
                <a:cubicBezTo>
                  <a:pt x="123937" y="3308968"/>
                  <a:pt x="125430" y="3314941"/>
                  <a:pt x="125430" y="3320914"/>
                </a:cubicBezTo>
                <a:cubicBezTo>
                  <a:pt x="125430" y="3326885"/>
                  <a:pt x="125430" y="3331365"/>
                  <a:pt x="125430" y="3334353"/>
                </a:cubicBezTo>
                <a:cubicBezTo>
                  <a:pt x="125430" y="3337338"/>
                  <a:pt x="125430" y="3341818"/>
                  <a:pt x="125430" y="3347791"/>
                </a:cubicBezTo>
                <a:cubicBezTo>
                  <a:pt x="131402" y="3359737"/>
                  <a:pt x="131402" y="3365710"/>
                  <a:pt x="125430" y="3365710"/>
                </a:cubicBezTo>
                <a:cubicBezTo>
                  <a:pt x="125430" y="3359737"/>
                  <a:pt x="122444" y="3356750"/>
                  <a:pt x="116471" y="3356750"/>
                </a:cubicBezTo>
                <a:cubicBezTo>
                  <a:pt x="110498" y="3356750"/>
                  <a:pt x="109005" y="3353764"/>
                  <a:pt x="111991" y="3347791"/>
                </a:cubicBezTo>
                <a:cubicBezTo>
                  <a:pt x="114978" y="3341818"/>
                  <a:pt x="113485" y="3332860"/>
                  <a:pt x="107511" y="3320914"/>
                </a:cubicBezTo>
                <a:cubicBezTo>
                  <a:pt x="101539" y="3308968"/>
                  <a:pt x="98552" y="3301502"/>
                  <a:pt x="98552" y="3298515"/>
                </a:cubicBezTo>
                <a:cubicBezTo>
                  <a:pt x="98552" y="3295529"/>
                  <a:pt x="101539" y="3294035"/>
                  <a:pt x="107511" y="3294035"/>
                </a:cubicBezTo>
                <a:close/>
                <a:moveTo>
                  <a:pt x="7230152" y="3276117"/>
                </a:moveTo>
                <a:lnTo>
                  <a:pt x="7239110" y="3276117"/>
                </a:lnTo>
                <a:cubicBezTo>
                  <a:pt x="7239110" y="3276117"/>
                  <a:pt x="7239110" y="3277610"/>
                  <a:pt x="7239110" y="3280596"/>
                </a:cubicBezTo>
                <a:cubicBezTo>
                  <a:pt x="7239110" y="3283583"/>
                  <a:pt x="7236124" y="3285076"/>
                  <a:pt x="7230152" y="3285076"/>
                </a:cubicBezTo>
                <a:lnTo>
                  <a:pt x="7221192" y="3285076"/>
                </a:lnTo>
                <a:close/>
                <a:moveTo>
                  <a:pt x="895929" y="3267157"/>
                </a:moveTo>
                <a:lnTo>
                  <a:pt x="895929" y="3276117"/>
                </a:lnTo>
                <a:lnTo>
                  <a:pt x="895929" y="3285076"/>
                </a:lnTo>
                <a:cubicBezTo>
                  <a:pt x="901902" y="3279103"/>
                  <a:pt x="904889" y="3274624"/>
                  <a:pt x="904889" y="3271637"/>
                </a:cubicBezTo>
                <a:cubicBezTo>
                  <a:pt x="904889" y="3268650"/>
                  <a:pt x="901902" y="3267157"/>
                  <a:pt x="895929" y="3267157"/>
                </a:cubicBezTo>
                <a:close/>
                <a:moveTo>
                  <a:pt x="555476" y="3267157"/>
                </a:moveTo>
                <a:cubicBezTo>
                  <a:pt x="555476" y="3267157"/>
                  <a:pt x="556969" y="3268650"/>
                  <a:pt x="559956" y="3271637"/>
                </a:cubicBezTo>
                <a:cubicBezTo>
                  <a:pt x="562942" y="3274624"/>
                  <a:pt x="567422" y="3276117"/>
                  <a:pt x="573395" y="3276117"/>
                </a:cubicBezTo>
                <a:lnTo>
                  <a:pt x="582354" y="3285076"/>
                </a:lnTo>
                <a:cubicBezTo>
                  <a:pt x="576381" y="3285076"/>
                  <a:pt x="570408" y="3282089"/>
                  <a:pt x="564435" y="3276117"/>
                </a:cubicBezTo>
                <a:close/>
                <a:moveTo>
                  <a:pt x="725703" y="3258198"/>
                </a:moveTo>
                <a:lnTo>
                  <a:pt x="734662" y="3285076"/>
                </a:lnTo>
                <a:cubicBezTo>
                  <a:pt x="734662" y="3285076"/>
                  <a:pt x="737648" y="3297022"/>
                  <a:pt x="743622" y="3320914"/>
                </a:cubicBezTo>
                <a:lnTo>
                  <a:pt x="761540" y="3374669"/>
                </a:lnTo>
                <a:lnTo>
                  <a:pt x="761540" y="3365710"/>
                </a:lnTo>
                <a:cubicBezTo>
                  <a:pt x="761540" y="3359737"/>
                  <a:pt x="760047" y="3349284"/>
                  <a:pt x="757061" y="3334353"/>
                </a:cubicBezTo>
                <a:cubicBezTo>
                  <a:pt x="754074" y="3319421"/>
                  <a:pt x="752581" y="3305982"/>
                  <a:pt x="752581" y="3294035"/>
                </a:cubicBezTo>
                <a:cubicBezTo>
                  <a:pt x="752581" y="3282089"/>
                  <a:pt x="749595" y="3273130"/>
                  <a:pt x="743622" y="3267157"/>
                </a:cubicBezTo>
                <a:cubicBezTo>
                  <a:pt x="737648" y="3261186"/>
                  <a:pt x="731676" y="3258198"/>
                  <a:pt x="725703" y="3258198"/>
                </a:cubicBezTo>
                <a:close/>
                <a:moveTo>
                  <a:pt x="7015128" y="3240280"/>
                </a:moveTo>
                <a:cubicBezTo>
                  <a:pt x="7021101" y="3240280"/>
                  <a:pt x="7022594" y="3241773"/>
                  <a:pt x="7019608" y="3244760"/>
                </a:cubicBezTo>
                <a:cubicBezTo>
                  <a:pt x="7016622" y="3247745"/>
                  <a:pt x="7012142" y="3249238"/>
                  <a:pt x="7006169" y="3249238"/>
                </a:cubicBezTo>
                <a:lnTo>
                  <a:pt x="6997209" y="3249238"/>
                </a:lnTo>
                <a:close/>
                <a:moveTo>
                  <a:pt x="483802" y="3240280"/>
                </a:moveTo>
                <a:cubicBezTo>
                  <a:pt x="489775" y="3240280"/>
                  <a:pt x="486788" y="3243267"/>
                  <a:pt x="474842" y="3249238"/>
                </a:cubicBezTo>
                <a:lnTo>
                  <a:pt x="465883" y="3249238"/>
                </a:lnTo>
                <a:close/>
                <a:moveTo>
                  <a:pt x="788419" y="3231321"/>
                </a:moveTo>
                <a:cubicBezTo>
                  <a:pt x="782444" y="3231321"/>
                  <a:pt x="782444" y="3237293"/>
                  <a:pt x="788419" y="3249238"/>
                </a:cubicBezTo>
                <a:cubicBezTo>
                  <a:pt x="788419" y="3249238"/>
                  <a:pt x="788419" y="3252225"/>
                  <a:pt x="788419" y="3258198"/>
                </a:cubicBezTo>
                <a:cubicBezTo>
                  <a:pt x="782444" y="3264171"/>
                  <a:pt x="780953" y="3268650"/>
                  <a:pt x="783939" y="3271637"/>
                </a:cubicBezTo>
                <a:cubicBezTo>
                  <a:pt x="786924" y="3274624"/>
                  <a:pt x="791404" y="3276117"/>
                  <a:pt x="797377" y="3276117"/>
                </a:cubicBezTo>
                <a:lnTo>
                  <a:pt x="806336" y="3276117"/>
                </a:lnTo>
                <a:lnTo>
                  <a:pt x="806336" y="3267157"/>
                </a:lnTo>
                <a:cubicBezTo>
                  <a:pt x="806336" y="3267157"/>
                  <a:pt x="806336" y="3264171"/>
                  <a:pt x="806336" y="3258198"/>
                </a:cubicBezTo>
                <a:close/>
                <a:moveTo>
                  <a:pt x="689866" y="3231321"/>
                </a:moveTo>
                <a:lnTo>
                  <a:pt x="671947" y="3240280"/>
                </a:lnTo>
                <a:cubicBezTo>
                  <a:pt x="671947" y="3246253"/>
                  <a:pt x="674934" y="3249238"/>
                  <a:pt x="680906" y="3249238"/>
                </a:cubicBezTo>
                <a:cubicBezTo>
                  <a:pt x="686880" y="3249238"/>
                  <a:pt x="688373" y="3252225"/>
                  <a:pt x="685386" y="3258198"/>
                </a:cubicBezTo>
                <a:cubicBezTo>
                  <a:pt x="682400" y="3264171"/>
                  <a:pt x="680906" y="3273130"/>
                  <a:pt x="680906" y="3285076"/>
                </a:cubicBezTo>
                <a:cubicBezTo>
                  <a:pt x="680906" y="3297022"/>
                  <a:pt x="683893" y="3302995"/>
                  <a:pt x="689866" y="3302995"/>
                </a:cubicBezTo>
                <a:lnTo>
                  <a:pt x="707785" y="3294035"/>
                </a:lnTo>
                <a:cubicBezTo>
                  <a:pt x="713757" y="3288063"/>
                  <a:pt x="713757" y="3285076"/>
                  <a:pt x="707785" y="3285076"/>
                </a:cubicBezTo>
                <a:lnTo>
                  <a:pt x="698825" y="3258198"/>
                </a:lnTo>
                <a:cubicBezTo>
                  <a:pt x="698825" y="3240280"/>
                  <a:pt x="695839" y="3231321"/>
                  <a:pt x="689866" y="3231321"/>
                </a:cubicBezTo>
                <a:close/>
                <a:moveTo>
                  <a:pt x="89593" y="3231321"/>
                </a:moveTo>
                <a:lnTo>
                  <a:pt x="98552" y="3240280"/>
                </a:lnTo>
                <a:cubicBezTo>
                  <a:pt x="104525" y="3258198"/>
                  <a:pt x="107511" y="3267157"/>
                  <a:pt x="107511" y="3267157"/>
                </a:cubicBezTo>
                <a:lnTo>
                  <a:pt x="98552" y="3276117"/>
                </a:lnTo>
                <a:lnTo>
                  <a:pt x="89593" y="3267157"/>
                </a:lnTo>
                <a:cubicBezTo>
                  <a:pt x="95566" y="3261186"/>
                  <a:pt x="97059" y="3258198"/>
                  <a:pt x="94073" y="3258198"/>
                </a:cubicBezTo>
                <a:cubicBezTo>
                  <a:pt x="91086" y="3258198"/>
                  <a:pt x="89593" y="3249238"/>
                  <a:pt x="89593" y="3231321"/>
                </a:cubicBezTo>
                <a:close/>
                <a:moveTo>
                  <a:pt x="250860" y="3222361"/>
                </a:moveTo>
                <a:cubicBezTo>
                  <a:pt x="256833" y="3222361"/>
                  <a:pt x="259819" y="3231321"/>
                  <a:pt x="259819" y="3249238"/>
                </a:cubicBezTo>
                <a:cubicBezTo>
                  <a:pt x="259819" y="3267157"/>
                  <a:pt x="261313" y="3276117"/>
                  <a:pt x="264299" y="3276117"/>
                </a:cubicBezTo>
                <a:cubicBezTo>
                  <a:pt x="267286" y="3276117"/>
                  <a:pt x="268779" y="3279103"/>
                  <a:pt x="268779" y="3285076"/>
                </a:cubicBezTo>
                <a:cubicBezTo>
                  <a:pt x="262806" y="3308968"/>
                  <a:pt x="265792" y="3320914"/>
                  <a:pt x="277738" y="3320914"/>
                </a:cubicBezTo>
                <a:cubicBezTo>
                  <a:pt x="277738" y="3320914"/>
                  <a:pt x="280725" y="3314941"/>
                  <a:pt x="286698" y="3302995"/>
                </a:cubicBezTo>
                <a:cubicBezTo>
                  <a:pt x="292671" y="3291049"/>
                  <a:pt x="298644" y="3285076"/>
                  <a:pt x="304615" y="3285076"/>
                </a:cubicBezTo>
                <a:lnTo>
                  <a:pt x="304615" y="3276117"/>
                </a:lnTo>
                <a:cubicBezTo>
                  <a:pt x="304615" y="3270144"/>
                  <a:pt x="306110" y="3265664"/>
                  <a:pt x="309095" y="3262678"/>
                </a:cubicBezTo>
                <a:cubicBezTo>
                  <a:pt x="312083" y="3259691"/>
                  <a:pt x="316561" y="3261186"/>
                  <a:pt x="322534" y="3267157"/>
                </a:cubicBezTo>
                <a:cubicBezTo>
                  <a:pt x="328507" y="3273130"/>
                  <a:pt x="334480" y="3273130"/>
                  <a:pt x="340453" y="3267157"/>
                </a:cubicBezTo>
                <a:lnTo>
                  <a:pt x="340453" y="3276117"/>
                </a:lnTo>
                <a:cubicBezTo>
                  <a:pt x="340453" y="3282089"/>
                  <a:pt x="337466" y="3285076"/>
                  <a:pt x="331494" y="3285076"/>
                </a:cubicBezTo>
                <a:cubicBezTo>
                  <a:pt x="325521" y="3285076"/>
                  <a:pt x="324028" y="3286569"/>
                  <a:pt x="327014" y="3289556"/>
                </a:cubicBezTo>
                <a:cubicBezTo>
                  <a:pt x="330001" y="3292542"/>
                  <a:pt x="334480" y="3294035"/>
                  <a:pt x="340453" y="3294035"/>
                </a:cubicBezTo>
                <a:cubicBezTo>
                  <a:pt x="346426" y="3294035"/>
                  <a:pt x="349412" y="3295529"/>
                  <a:pt x="349412" y="3298515"/>
                </a:cubicBezTo>
                <a:cubicBezTo>
                  <a:pt x="349412" y="3301502"/>
                  <a:pt x="349412" y="3302995"/>
                  <a:pt x="349412" y="3302995"/>
                </a:cubicBezTo>
                <a:lnTo>
                  <a:pt x="322534" y="3311954"/>
                </a:lnTo>
                <a:lnTo>
                  <a:pt x="304615" y="3311954"/>
                </a:lnTo>
                <a:lnTo>
                  <a:pt x="313575" y="3320914"/>
                </a:lnTo>
                <a:cubicBezTo>
                  <a:pt x="325521" y="3326885"/>
                  <a:pt x="330001" y="3334353"/>
                  <a:pt x="327014" y="3343311"/>
                </a:cubicBezTo>
                <a:cubicBezTo>
                  <a:pt x="324028" y="3352271"/>
                  <a:pt x="325521" y="3356750"/>
                  <a:pt x="331494" y="3356750"/>
                </a:cubicBezTo>
                <a:lnTo>
                  <a:pt x="331494" y="3365710"/>
                </a:lnTo>
                <a:lnTo>
                  <a:pt x="313575" y="3356750"/>
                </a:lnTo>
                <a:lnTo>
                  <a:pt x="304615" y="3365710"/>
                </a:lnTo>
                <a:cubicBezTo>
                  <a:pt x="304615" y="3365710"/>
                  <a:pt x="304615" y="3368696"/>
                  <a:pt x="304615" y="3374669"/>
                </a:cubicBezTo>
                <a:cubicBezTo>
                  <a:pt x="310588" y="3374669"/>
                  <a:pt x="313575" y="3376162"/>
                  <a:pt x="313575" y="3379149"/>
                </a:cubicBezTo>
                <a:cubicBezTo>
                  <a:pt x="313575" y="3382135"/>
                  <a:pt x="310588" y="3383629"/>
                  <a:pt x="304615" y="3383629"/>
                </a:cubicBezTo>
                <a:lnTo>
                  <a:pt x="313575" y="3401547"/>
                </a:lnTo>
                <a:lnTo>
                  <a:pt x="349412" y="3410507"/>
                </a:lnTo>
                <a:cubicBezTo>
                  <a:pt x="349412" y="3416480"/>
                  <a:pt x="347919" y="3419465"/>
                  <a:pt x="344933" y="3419465"/>
                </a:cubicBezTo>
                <a:cubicBezTo>
                  <a:pt x="341946" y="3419465"/>
                  <a:pt x="340453" y="3422452"/>
                  <a:pt x="340453" y="3428425"/>
                </a:cubicBezTo>
                <a:cubicBezTo>
                  <a:pt x="346426" y="3434397"/>
                  <a:pt x="347919" y="3438877"/>
                  <a:pt x="344933" y="3441864"/>
                </a:cubicBezTo>
                <a:cubicBezTo>
                  <a:pt x="341946" y="3444850"/>
                  <a:pt x="340453" y="3446343"/>
                  <a:pt x="340453" y="3446343"/>
                </a:cubicBezTo>
                <a:cubicBezTo>
                  <a:pt x="340453" y="3464262"/>
                  <a:pt x="349412" y="3482181"/>
                  <a:pt x="367331" y="3500099"/>
                </a:cubicBezTo>
                <a:lnTo>
                  <a:pt x="376291" y="3500099"/>
                </a:lnTo>
                <a:lnTo>
                  <a:pt x="367331" y="3509058"/>
                </a:lnTo>
                <a:cubicBezTo>
                  <a:pt x="355386" y="3515031"/>
                  <a:pt x="349412" y="3521004"/>
                  <a:pt x="349412" y="3526977"/>
                </a:cubicBezTo>
                <a:cubicBezTo>
                  <a:pt x="349412" y="3532950"/>
                  <a:pt x="346426" y="3538923"/>
                  <a:pt x="340453" y="3544896"/>
                </a:cubicBezTo>
                <a:cubicBezTo>
                  <a:pt x="334480" y="3550869"/>
                  <a:pt x="334480" y="3556842"/>
                  <a:pt x="340453" y="3562815"/>
                </a:cubicBezTo>
                <a:cubicBezTo>
                  <a:pt x="340453" y="3568786"/>
                  <a:pt x="340453" y="3571774"/>
                  <a:pt x="340453" y="3571774"/>
                </a:cubicBezTo>
                <a:cubicBezTo>
                  <a:pt x="334480" y="3577746"/>
                  <a:pt x="335973" y="3580732"/>
                  <a:pt x="344933" y="3580732"/>
                </a:cubicBezTo>
                <a:cubicBezTo>
                  <a:pt x="353892" y="3580732"/>
                  <a:pt x="358372" y="3583719"/>
                  <a:pt x="358372" y="3589692"/>
                </a:cubicBezTo>
                <a:lnTo>
                  <a:pt x="385250" y="3625530"/>
                </a:lnTo>
                <a:cubicBezTo>
                  <a:pt x="391222" y="3631502"/>
                  <a:pt x="391222" y="3634489"/>
                  <a:pt x="385250" y="3634489"/>
                </a:cubicBezTo>
                <a:cubicBezTo>
                  <a:pt x="373303" y="3634489"/>
                  <a:pt x="367331" y="3631502"/>
                  <a:pt x="367331" y="3625530"/>
                </a:cubicBezTo>
                <a:cubicBezTo>
                  <a:pt x="361358" y="3619557"/>
                  <a:pt x="355386" y="3613583"/>
                  <a:pt x="349412" y="3607611"/>
                </a:cubicBezTo>
                <a:cubicBezTo>
                  <a:pt x="343440" y="3601638"/>
                  <a:pt x="337466" y="3598651"/>
                  <a:pt x="331494" y="3598651"/>
                </a:cubicBezTo>
                <a:cubicBezTo>
                  <a:pt x="331494" y="3604624"/>
                  <a:pt x="331494" y="3607611"/>
                  <a:pt x="331494" y="3607611"/>
                </a:cubicBezTo>
                <a:cubicBezTo>
                  <a:pt x="331494" y="3607611"/>
                  <a:pt x="328507" y="3607611"/>
                  <a:pt x="322534" y="3607611"/>
                </a:cubicBezTo>
                <a:cubicBezTo>
                  <a:pt x="322534" y="3607611"/>
                  <a:pt x="321041" y="3604624"/>
                  <a:pt x="318055" y="3598651"/>
                </a:cubicBezTo>
                <a:cubicBezTo>
                  <a:pt x="315068" y="3592679"/>
                  <a:pt x="316561" y="3586705"/>
                  <a:pt x="322534" y="3580732"/>
                </a:cubicBezTo>
                <a:cubicBezTo>
                  <a:pt x="328507" y="3574761"/>
                  <a:pt x="330001" y="3567294"/>
                  <a:pt x="327014" y="3558335"/>
                </a:cubicBezTo>
                <a:cubicBezTo>
                  <a:pt x="324028" y="3549376"/>
                  <a:pt x="319548" y="3541909"/>
                  <a:pt x="313575" y="3535936"/>
                </a:cubicBezTo>
                <a:lnTo>
                  <a:pt x="304615" y="3535936"/>
                </a:lnTo>
                <a:lnTo>
                  <a:pt x="313575" y="3518018"/>
                </a:lnTo>
                <a:cubicBezTo>
                  <a:pt x="313575" y="3500099"/>
                  <a:pt x="316561" y="3491139"/>
                  <a:pt x="322534" y="3491139"/>
                </a:cubicBezTo>
                <a:cubicBezTo>
                  <a:pt x="328507" y="3491139"/>
                  <a:pt x="330001" y="3488154"/>
                  <a:pt x="327014" y="3482181"/>
                </a:cubicBezTo>
                <a:cubicBezTo>
                  <a:pt x="324028" y="3476208"/>
                  <a:pt x="322534" y="3467249"/>
                  <a:pt x="322534" y="3455303"/>
                </a:cubicBezTo>
                <a:cubicBezTo>
                  <a:pt x="322534" y="3443357"/>
                  <a:pt x="319548" y="3434397"/>
                  <a:pt x="313575" y="3428425"/>
                </a:cubicBezTo>
                <a:cubicBezTo>
                  <a:pt x="307603" y="3422452"/>
                  <a:pt x="303123" y="3420958"/>
                  <a:pt x="300136" y="3423945"/>
                </a:cubicBezTo>
                <a:cubicBezTo>
                  <a:pt x="297150" y="3426932"/>
                  <a:pt x="295656" y="3431411"/>
                  <a:pt x="295656" y="3437384"/>
                </a:cubicBezTo>
                <a:cubicBezTo>
                  <a:pt x="295656" y="3443357"/>
                  <a:pt x="294164" y="3449330"/>
                  <a:pt x="291177" y="3455303"/>
                </a:cubicBezTo>
                <a:cubicBezTo>
                  <a:pt x="288191" y="3461276"/>
                  <a:pt x="280725" y="3464262"/>
                  <a:pt x="268779" y="3464262"/>
                </a:cubicBezTo>
                <a:cubicBezTo>
                  <a:pt x="268779" y="3464262"/>
                  <a:pt x="267286" y="3462769"/>
                  <a:pt x="264299" y="3459782"/>
                </a:cubicBezTo>
                <a:cubicBezTo>
                  <a:pt x="261313" y="3456796"/>
                  <a:pt x="259819" y="3455303"/>
                  <a:pt x="259819" y="3455303"/>
                </a:cubicBezTo>
                <a:cubicBezTo>
                  <a:pt x="265792" y="3449330"/>
                  <a:pt x="268779" y="3449330"/>
                  <a:pt x="268779" y="3455303"/>
                </a:cubicBezTo>
                <a:cubicBezTo>
                  <a:pt x="268779" y="3455303"/>
                  <a:pt x="270272" y="3455303"/>
                  <a:pt x="273259" y="3455303"/>
                </a:cubicBezTo>
                <a:cubicBezTo>
                  <a:pt x="276245" y="3455303"/>
                  <a:pt x="277738" y="3452316"/>
                  <a:pt x="277738" y="3446343"/>
                </a:cubicBezTo>
                <a:cubicBezTo>
                  <a:pt x="283711" y="3440371"/>
                  <a:pt x="285205" y="3434397"/>
                  <a:pt x="282218" y="3428425"/>
                </a:cubicBezTo>
                <a:cubicBezTo>
                  <a:pt x="279231" y="3422452"/>
                  <a:pt x="274752" y="3419465"/>
                  <a:pt x="268779" y="3419465"/>
                </a:cubicBezTo>
                <a:cubicBezTo>
                  <a:pt x="262806" y="3419465"/>
                  <a:pt x="259819" y="3410507"/>
                  <a:pt x="259819" y="3392588"/>
                </a:cubicBezTo>
                <a:lnTo>
                  <a:pt x="250860" y="3365710"/>
                </a:lnTo>
                <a:cubicBezTo>
                  <a:pt x="250860" y="3365710"/>
                  <a:pt x="250860" y="3362723"/>
                  <a:pt x="250860" y="3356750"/>
                </a:cubicBezTo>
                <a:cubicBezTo>
                  <a:pt x="250860" y="3350778"/>
                  <a:pt x="249367" y="3347791"/>
                  <a:pt x="246380" y="3347791"/>
                </a:cubicBezTo>
                <a:cubicBezTo>
                  <a:pt x="243394" y="3347791"/>
                  <a:pt x="238914" y="3347791"/>
                  <a:pt x="232941" y="3347791"/>
                </a:cubicBezTo>
                <a:lnTo>
                  <a:pt x="232941" y="3374669"/>
                </a:lnTo>
                <a:cubicBezTo>
                  <a:pt x="232941" y="3398561"/>
                  <a:pt x="231448" y="3410507"/>
                  <a:pt x="228463" y="3410507"/>
                </a:cubicBezTo>
                <a:cubicBezTo>
                  <a:pt x="225475" y="3410507"/>
                  <a:pt x="223983" y="3413492"/>
                  <a:pt x="223983" y="3419465"/>
                </a:cubicBezTo>
                <a:lnTo>
                  <a:pt x="206064" y="3419465"/>
                </a:lnTo>
                <a:lnTo>
                  <a:pt x="206064" y="3401547"/>
                </a:lnTo>
                <a:cubicBezTo>
                  <a:pt x="212036" y="3407520"/>
                  <a:pt x="215022" y="3403040"/>
                  <a:pt x="215022" y="3388108"/>
                </a:cubicBezTo>
                <a:cubicBezTo>
                  <a:pt x="215022" y="3373176"/>
                  <a:pt x="210544" y="3367203"/>
                  <a:pt x="201584" y="3370189"/>
                </a:cubicBezTo>
                <a:cubicBezTo>
                  <a:pt x="192625" y="3373176"/>
                  <a:pt x="188145" y="3371682"/>
                  <a:pt x="188145" y="3365710"/>
                </a:cubicBezTo>
                <a:cubicBezTo>
                  <a:pt x="182172" y="3365710"/>
                  <a:pt x="179186" y="3365710"/>
                  <a:pt x="179186" y="3365710"/>
                </a:cubicBezTo>
                <a:lnTo>
                  <a:pt x="179186" y="3338833"/>
                </a:lnTo>
                <a:lnTo>
                  <a:pt x="188145" y="3347791"/>
                </a:lnTo>
                <a:cubicBezTo>
                  <a:pt x="194118" y="3347791"/>
                  <a:pt x="200091" y="3344804"/>
                  <a:pt x="206064" y="3338833"/>
                </a:cubicBezTo>
                <a:cubicBezTo>
                  <a:pt x="212036" y="3332860"/>
                  <a:pt x="212036" y="3329873"/>
                  <a:pt x="206064" y="3329873"/>
                </a:cubicBezTo>
                <a:cubicBezTo>
                  <a:pt x="200091" y="3329873"/>
                  <a:pt x="197105" y="3328380"/>
                  <a:pt x="197105" y="3325393"/>
                </a:cubicBezTo>
                <a:cubicBezTo>
                  <a:pt x="197105" y="3322407"/>
                  <a:pt x="200091" y="3317927"/>
                  <a:pt x="206064" y="3311954"/>
                </a:cubicBezTo>
                <a:cubicBezTo>
                  <a:pt x="212036" y="3305982"/>
                  <a:pt x="213530" y="3301502"/>
                  <a:pt x="210544" y="3298515"/>
                </a:cubicBezTo>
                <a:cubicBezTo>
                  <a:pt x="207557" y="3295529"/>
                  <a:pt x="209051" y="3294035"/>
                  <a:pt x="215022" y="3294035"/>
                </a:cubicBezTo>
                <a:cubicBezTo>
                  <a:pt x="220995" y="3294035"/>
                  <a:pt x="222489" y="3291049"/>
                  <a:pt x="219503" y="3285076"/>
                </a:cubicBezTo>
                <a:cubicBezTo>
                  <a:pt x="216516" y="3279103"/>
                  <a:pt x="218010" y="3276117"/>
                  <a:pt x="223983" y="3276117"/>
                </a:cubicBezTo>
                <a:lnTo>
                  <a:pt x="232941" y="3276117"/>
                </a:lnTo>
                <a:cubicBezTo>
                  <a:pt x="232941" y="3282089"/>
                  <a:pt x="232941" y="3285076"/>
                  <a:pt x="232941" y="3285076"/>
                </a:cubicBezTo>
                <a:cubicBezTo>
                  <a:pt x="232941" y="3285076"/>
                  <a:pt x="235928" y="3285076"/>
                  <a:pt x="241901" y="3285076"/>
                </a:cubicBezTo>
                <a:cubicBezTo>
                  <a:pt x="247873" y="3285076"/>
                  <a:pt x="250860" y="3282089"/>
                  <a:pt x="250860" y="3276117"/>
                </a:cubicBezTo>
                <a:cubicBezTo>
                  <a:pt x="250860" y="3270144"/>
                  <a:pt x="250860" y="3258198"/>
                  <a:pt x="250860" y="3240280"/>
                </a:cubicBezTo>
                <a:cubicBezTo>
                  <a:pt x="250860" y="3234307"/>
                  <a:pt x="250860" y="3229828"/>
                  <a:pt x="250860" y="3226841"/>
                </a:cubicBezTo>
                <a:cubicBezTo>
                  <a:pt x="250860" y="3223854"/>
                  <a:pt x="250860" y="3222361"/>
                  <a:pt x="250860" y="3222361"/>
                </a:cubicBezTo>
                <a:close/>
                <a:moveTo>
                  <a:pt x="341573" y="3216761"/>
                </a:moveTo>
                <a:cubicBezTo>
                  <a:pt x="342319" y="3217509"/>
                  <a:pt x="343440" y="3219375"/>
                  <a:pt x="344933" y="3222361"/>
                </a:cubicBezTo>
                <a:cubicBezTo>
                  <a:pt x="347919" y="3228334"/>
                  <a:pt x="352399" y="3228334"/>
                  <a:pt x="358372" y="3222361"/>
                </a:cubicBezTo>
                <a:lnTo>
                  <a:pt x="358372" y="3231321"/>
                </a:lnTo>
                <a:lnTo>
                  <a:pt x="349412" y="3231321"/>
                </a:lnTo>
                <a:lnTo>
                  <a:pt x="340453" y="3231321"/>
                </a:lnTo>
                <a:cubicBezTo>
                  <a:pt x="340453" y="3225348"/>
                  <a:pt x="340453" y="3220868"/>
                  <a:pt x="340453" y="3217882"/>
                </a:cubicBezTo>
                <a:cubicBezTo>
                  <a:pt x="340453" y="3216388"/>
                  <a:pt x="340826" y="3216016"/>
                  <a:pt x="341573" y="3216761"/>
                </a:cubicBezTo>
                <a:close/>
                <a:moveTo>
                  <a:pt x="232941" y="3213402"/>
                </a:moveTo>
                <a:lnTo>
                  <a:pt x="232941" y="3258198"/>
                </a:lnTo>
                <a:lnTo>
                  <a:pt x="223983" y="3249238"/>
                </a:lnTo>
                <a:cubicBezTo>
                  <a:pt x="223983" y="3225348"/>
                  <a:pt x="226968" y="3213402"/>
                  <a:pt x="232941" y="3213402"/>
                </a:cubicBezTo>
                <a:close/>
                <a:moveTo>
                  <a:pt x="642829" y="3211163"/>
                </a:moveTo>
                <a:cubicBezTo>
                  <a:pt x="638350" y="3209668"/>
                  <a:pt x="633123" y="3213402"/>
                  <a:pt x="627150" y="3222361"/>
                </a:cubicBezTo>
                <a:cubicBezTo>
                  <a:pt x="621178" y="3234307"/>
                  <a:pt x="621178" y="3240280"/>
                  <a:pt x="627150" y="3240280"/>
                </a:cubicBezTo>
                <a:cubicBezTo>
                  <a:pt x="633123" y="3240280"/>
                  <a:pt x="636109" y="3243267"/>
                  <a:pt x="636109" y="3249238"/>
                </a:cubicBezTo>
                <a:cubicBezTo>
                  <a:pt x="642083" y="3255211"/>
                  <a:pt x="648055" y="3258198"/>
                  <a:pt x="654028" y="3258198"/>
                </a:cubicBezTo>
                <a:cubicBezTo>
                  <a:pt x="654028" y="3252225"/>
                  <a:pt x="654028" y="3243267"/>
                  <a:pt x="654028" y="3231321"/>
                </a:cubicBezTo>
                <a:cubicBezTo>
                  <a:pt x="651042" y="3219375"/>
                  <a:pt x="647309" y="3212656"/>
                  <a:pt x="642829" y="3211163"/>
                </a:cubicBezTo>
                <a:close/>
                <a:moveTo>
                  <a:pt x="7310786" y="3195483"/>
                </a:moveTo>
                <a:lnTo>
                  <a:pt x="7319744" y="3195483"/>
                </a:lnTo>
                <a:cubicBezTo>
                  <a:pt x="7319744" y="3207429"/>
                  <a:pt x="7319744" y="3216388"/>
                  <a:pt x="7319744" y="3222361"/>
                </a:cubicBezTo>
                <a:lnTo>
                  <a:pt x="7328703" y="3213402"/>
                </a:lnTo>
                <a:cubicBezTo>
                  <a:pt x="7334677" y="3207429"/>
                  <a:pt x="7337663" y="3204442"/>
                  <a:pt x="7337663" y="3204442"/>
                </a:cubicBezTo>
                <a:lnTo>
                  <a:pt x="7337663" y="3231321"/>
                </a:lnTo>
                <a:cubicBezTo>
                  <a:pt x="7331689" y="3231321"/>
                  <a:pt x="7330197" y="3234307"/>
                  <a:pt x="7333183" y="3240280"/>
                </a:cubicBezTo>
                <a:cubicBezTo>
                  <a:pt x="7336169" y="3246253"/>
                  <a:pt x="7334677" y="3250731"/>
                  <a:pt x="7328703" y="3253718"/>
                </a:cubicBezTo>
                <a:cubicBezTo>
                  <a:pt x="7322730" y="3256706"/>
                  <a:pt x="7321238" y="3261186"/>
                  <a:pt x="7324224" y="3267157"/>
                </a:cubicBezTo>
                <a:cubicBezTo>
                  <a:pt x="7327210" y="3273130"/>
                  <a:pt x="7325717" y="3282089"/>
                  <a:pt x="7319744" y="3294035"/>
                </a:cubicBezTo>
                <a:lnTo>
                  <a:pt x="7310786" y="3302995"/>
                </a:lnTo>
                <a:cubicBezTo>
                  <a:pt x="7310786" y="3297022"/>
                  <a:pt x="7304812" y="3294035"/>
                  <a:pt x="7292866" y="3294035"/>
                </a:cubicBezTo>
                <a:lnTo>
                  <a:pt x="7283908" y="3294035"/>
                </a:lnTo>
                <a:lnTo>
                  <a:pt x="7292866" y="3285076"/>
                </a:lnTo>
                <a:cubicBezTo>
                  <a:pt x="7298840" y="3279103"/>
                  <a:pt x="7301826" y="3273130"/>
                  <a:pt x="7301826" y="3267157"/>
                </a:cubicBezTo>
                <a:cubicBezTo>
                  <a:pt x="7301826" y="3261186"/>
                  <a:pt x="7304812" y="3258198"/>
                  <a:pt x="7310786" y="3258198"/>
                </a:cubicBezTo>
                <a:cubicBezTo>
                  <a:pt x="7316758" y="3246253"/>
                  <a:pt x="7316758" y="3237293"/>
                  <a:pt x="7310786" y="3231321"/>
                </a:cubicBezTo>
                <a:close/>
                <a:moveTo>
                  <a:pt x="7149518" y="3186524"/>
                </a:moveTo>
                <a:cubicBezTo>
                  <a:pt x="7155492" y="3186524"/>
                  <a:pt x="7158478" y="3189510"/>
                  <a:pt x="7158478" y="3195483"/>
                </a:cubicBezTo>
                <a:lnTo>
                  <a:pt x="7149518" y="3204442"/>
                </a:lnTo>
                <a:cubicBezTo>
                  <a:pt x="7149518" y="3204442"/>
                  <a:pt x="7148024" y="3202949"/>
                  <a:pt x="7145038" y="3199963"/>
                </a:cubicBezTo>
                <a:cubicBezTo>
                  <a:pt x="7142052" y="3196976"/>
                  <a:pt x="7140558" y="3195483"/>
                  <a:pt x="7140558" y="3195483"/>
                </a:cubicBezTo>
                <a:cubicBezTo>
                  <a:pt x="7140558" y="3189510"/>
                  <a:pt x="7143544" y="3186524"/>
                  <a:pt x="7149518" y="3186524"/>
                </a:cubicBezTo>
                <a:close/>
                <a:moveTo>
                  <a:pt x="761540" y="3186524"/>
                </a:moveTo>
                <a:cubicBezTo>
                  <a:pt x="755567" y="3186524"/>
                  <a:pt x="752581" y="3191003"/>
                  <a:pt x="752581" y="3199963"/>
                </a:cubicBezTo>
                <a:cubicBezTo>
                  <a:pt x="752581" y="3208922"/>
                  <a:pt x="755567" y="3216388"/>
                  <a:pt x="761540" y="3222361"/>
                </a:cubicBezTo>
                <a:cubicBezTo>
                  <a:pt x="767513" y="3228334"/>
                  <a:pt x="773486" y="3231321"/>
                  <a:pt x="779459" y="3231321"/>
                </a:cubicBezTo>
                <a:cubicBezTo>
                  <a:pt x="779459" y="3225348"/>
                  <a:pt x="777966" y="3220868"/>
                  <a:pt x="774979" y="3217882"/>
                </a:cubicBezTo>
                <a:cubicBezTo>
                  <a:pt x="771993" y="3214895"/>
                  <a:pt x="770500" y="3213402"/>
                  <a:pt x="770500" y="3213402"/>
                </a:cubicBezTo>
                <a:lnTo>
                  <a:pt x="761540" y="3204442"/>
                </a:lnTo>
                <a:close/>
                <a:moveTo>
                  <a:pt x="367331" y="3186524"/>
                </a:moveTo>
                <a:cubicBezTo>
                  <a:pt x="367331" y="3186524"/>
                  <a:pt x="370318" y="3186524"/>
                  <a:pt x="376291" y="3186524"/>
                </a:cubicBezTo>
                <a:cubicBezTo>
                  <a:pt x="382263" y="3186524"/>
                  <a:pt x="383756" y="3189510"/>
                  <a:pt x="380771" y="3195483"/>
                </a:cubicBezTo>
                <a:cubicBezTo>
                  <a:pt x="377783" y="3201456"/>
                  <a:pt x="374797" y="3204442"/>
                  <a:pt x="371811" y="3204442"/>
                </a:cubicBezTo>
                <a:cubicBezTo>
                  <a:pt x="368825" y="3204442"/>
                  <a:pt x="367331" y="3198470"/>
                  <a:pt x="367331" y="3186524"/>
                </a:cubicBezTo>
                <a:close/>
                <a:moveTo>
                  <a:pt x="7337663" y="3177564"/>
                </a:moveTo>
                <a:lnTo>
                  <a:pt x="7346622" y="3186524"/>
                </a:lnTo>
                <a:cubicBezTo>
                  <a:pt x="7346622" y="3186524"/>
                  <a:pt x="7343636" y="3186524"/>
                  <a:pt x="7337663" y="3186524"/>
                </a:cubicBezTo>
                <a:cubicBezTo>
                  <a:pt x="7337663" y="3180551"/>
                  <a:pt x="7337663" y="3177564"/>
                  <a:pt x="7337663" y="3177564"/>
                </a:cubicBezTo>
                <a:close/>
                <a:moveTo>
                  <a:pt x="824255" y="3177564"/>
                </a:moveTo>
                <a:lnTo>
                  <a:pt x="815296" y="3186524"/>
                </a:lnTo>
                <a:cubicBezTo>
                  <a:pt x="821269" y="3186524"/>
                  <a:pt x="827242" y="3186524"/>
                  <a:pt x="833215" y="3186524"/>
                </a:cubicBezTo>
                <a:close/>
                <a:moveTo>
                  <a:pt x="707785" y="3168606"/>
                </a:moveTo>
                <a:lnTo>
                  <a:pt x="707785" y="3186524"/>
                </a:lnTo>
                <a:lnTo>
                  <a:pt x="698825" y="3177564"/>
                </a:lnTo>
                <a:cubicBezTo>
                  <a:pt x="704797" y="3171591"/>
                  <a:pt x="707785" y="3168606"/>
                  <a:pt x="707785" y="3168606"/>
                </a:cubicBezTo>
                <a:close/>
                <a:moveTo>
                  <a:pt x="501720" y="3168606"/>
                </a:moveTo>
                <a:cubicBezTo>
                  <a:pt x="507693" y="3168606"/>
                  <a:pt x="510680" y="3171591"/>
                  <a:pt x="510680" y="3177564"/>
                </a:cubicBezTo>
                <a:cubicBezTo>
                  <a:pt x="516653" y="3177564"/>
                  <a:pt x="521132" y="3179057"/>
                  <a:pt x="524119" y="3182044"/>
                </a:cubicBezTo>
                <a:cubicBezTo>
                  <a:pt x="527105" y="3185031"/>
                  <a:pt x="528599" y="3186524"/>
                  <a:pt x="528599" y="3186524"/>
                </a:cubicBezTo>
                <a:cubicBezTo>
                  <a:pt x="534572" y="3186524"/>
                  <a:pt x="537558" y="3189510"/>
                  <a:pt x="537558" y="3195483"/>
                </a:cubicBezTo>
                <a:lnTo>
                  <a:pt x="537558" y="3204442"/>
                </a:lnTo>
                <a:lnTo>
                  <a:pt x="546517" y="3204442"/>
                </a:lnTo>
                <a:cubicBezTo>
                  <a:pt x="558462" y="3204442"/>
                  <a:pt x="567422" y="3207429"/>
                  <a:pt x="573395" y="3213402"/>
                </a:cubicBezTo>
                <a:cubicBezTo>
                  <a:pt x="573395" y="3219375"/>
                  <a:pt x="568915" y="3226841"/>
                  <a:pt x="559956" y="3235800"/>
                </a:cubicBezTo>
                <a:cubicBezTo>
                  <a:pt x="550996" y="3244760"/>
                  <a:pt x="543531" y="3246253"/>
                  <a:pt x="537558" y="3240280"/>
                </a:cubicBezTo>
                <a:cubicBezTo>
                  <a:pt x="531585" y="3234307"/>
                  <a:pt x="522626" y="3228334"/>
                  <a:pt x="510680" y="3222361"/>
                </a:cubicBezTo>
                <a:cubicBezTo>
                  <a:pt x="498734" y="3210415"/>
                  <a:pt x="486788" y="3210415"/>
                  <a:pt x="474842" y="3222361"/>
                </a:cubicBezTo>
                <a:lnTo>
                  <a:pt x="465883" y="3231321"/>
                </a:lnTo>
                <a:lnTo>
                  <a:pt x="465883" y="3213402"/>
                </a:lnTo>
                <a:lnTo>
                  <a:pt x="474842" y="3204442"/>
                </a:lnTo>
                <a:cubicBezTo>
                  <a:pt x="474842" y="3210415"/>
                  <a:pt x="477829" y="3207429"/>
                  <a:pt x="483802" y="3195483"/>
                </a:cubicBezTo>
                <a:cubicBezTo>
                  <a:pt x="489775" y="3189510"/>
                  <a:pt x="492761" y="3183537"/>
                  <a:pt x="492761" y="3177564"/>
                </a:cubicBezTo>
                <a:cubicBezTo>
                  <a:pt x="492761" y="3171591"/>
                  <a:pt x="495748" y="3168606"/>
                  <a:pt x="501720" y="3168606"/>
                </a:cubicBezTo>
                <a:close/>
                <a:moveTo>
                  <a:pt x="250860" y="3164126"/>
                </a:moveTo>
                <a:cubicBezTo>
                  <a:pt x="250860" y="3173084"/>
                  <a:pt x="253847" y="3174578"/>
                  <a:pt x="259819" y="3168606"/>
                </a:cubicBezTo>
                <a:lnTo>
                  <a:pt x="268779" y="3177564"/>
                </a:lnTo>
                <a:cubicBezTo>
                  <a:pt x="274752" y="3183537"/>
                  <a:pt x="276245" y="3188017"/>
                  <a:pt x="273259" y="3191003"/>
                </a:cubicBezTo>
                <a:cubicBezTo>
                  <a:pt x="270272" y="3193990"/>
                  <a:pt x="268779" y="3195483"/>
                  <a:pt x="268779" y="3195483"/>
                </a:cubicBezTo>
                <a:lnTo>
                  <a:pt x="259819" y="3195483"/>
                </a:lnTo>
                <a:cubicBezTo>
                  <a:pt x="259819" y="3189510"/>
                  <a:pt x="259819" y="3186524"/>
                  <a:pt x="259819" y="3186524"/>
                </a:cubicBezTo>
                <a:cubicBezTo>
                  <a:pt x="259819" y="3186524"/>
                  <a:pt x="256833" y="3183537"/>
                  <a:pt x="250860" y="3177564"/>
                </a:cubicBezTo>
                <a:close/>
                <a:moveTo>
                  <a:pt x="397408" y="3152607"/>
                </a:moveTo>
                <a:lnTo>
                  <a:pt x="394208" y="3168606"/>
                </a:lnTo>
                <a:cubicBezTo>
                  <a:pt x="394208" y="3168606"/>
                  <a:pt x="394208" y="3165618"/>
                  <a:pt x="394208" y="3159646"/>
                </a:cubicBezTo>
                <a:cubicBezTo>
                  <a:pt x="394208" y="3156660"/>
                  <a:pt x="394956" y="3154420"/>
                  <a:pt x="396449" y="3152927"/>
                </a:cubicBezTo>
                <a:close/>
                <a:moveTo>
                  <a:pt x="7319744" y="3141728"/>
                </a:moveTo>
                <a:lnTo>
                  <a:pt x="7328703" y="3141728"/>
                </a:lnTo>
                <a:cubicBezTo>
                  <a:pt x="7328703" y="3147700"/>
                  <a:pt x="7328703" y="3150687"/>
                  <a:pt x="7328703" y="3150687"/>
                </a:cubicBezTo>
                <a:close/>
                <a:moveTo>
                  <a:pt x="783939" y="3114849"/>
                </a:moveTo>
                <a:cubicBezTo>
                  <a:pt x="780953" y="3114849"/>
                  <a:pt x="776473" y="3117836"/>
                  <a:pt x="770500" y="3123809"/>
                </a:cubicBezTo>
                <a:cubicBezTo>
                  <a:pt x="770500" y="3129782"/>
                  <a:pt x="773486" y="3132768"/>
                  <a:pt x="779459" y="3132768"/>
                </a:cubicBezTo>
                <a:cubicBezTo>
                  <a:pt x="785432" y="3132768"/>
                  <a:pt x="788419" y="3129782"/>
                  <a:pt x="788419" y="3123809"/>
                </a:cubicBezTo>
                <a:cubicBezTo>
                  <a:pt x="788419" y="3117836"/>
                  <a:pt x="786924" y="3114849"/>
                  <a:pt x="783939" y="3114849"/>
                </a:cubicBezTo>
                <a:close/>
                <a:moveTo>
                  <a:pt x="465883" y="3105890"/>
                </a:moveTo>
                <a:lnTo>
                  <a:pt x="474842" y="3141728"/>
                </a:lnTo>
                <a:lnTo>
                  <a:pt x="465883" y="3141728"/>
                </a:lnTo>
                <a:lnTo>
                  <a:pt x="465883" y="3114849"/>
                </a:lnTo>
                <a:close/>
                <a:moveTo>
                  <a:pt x="7328703" y="3096931"/>
                </a:moveTo>
                <a:lnTo>
                  <a:pt x="7328703" y="3105890"/>
                </a:lnTo>
                <a:cubicBezTo>
                  <a:pt x="7322730" y="3111863"/>
                  <a:pt x="7319744" y="3111863"/>
                  <a:pt x="7319744" y="3105890"/>
                </a:cubicBezTo>
                <a:cubicBezTo>
                  <a:pt x="7319744" y="3099917"/>
                  <a:pt x="7322730" y="3096931"/>
                  <a:pt x="7328703" y="3096931"/>
                </a:cubicBezTo>
                <a:close/>
                <a:moveTo>
                  <a:pt x="7113680" y="3087971"/>
                </a:moveTo>
                <a:cubicBezTo>
                  <a:pt x="7119654" y="3087971"/>
                  <a:pt x="7122640" y="3089464"/>
                  <a:pt x="7122640" y="3092451"/>
                </a:cubicBezTo>
                <a:cubicBezTo>
                  <a:pt x="7122640" y="3095437"/>
                  <a:pt x="7122640" y="3096931"/>
                  <a:pt x="7122640" y="3096931"/>
                </a:cubicBezTo>
                <a:cubicBezTo>
                  <a:pt x="7122640" y="3096931"/>
                  <a:pt x="7119654" y="3096931"/>
                  <a:pt x="7113680" y="3096931"/>
                </a:cubicBezTo>
                <a:cubicBezTo>
                  <a:pt x="7113680" y="3096931"/>
                  <a:pt x="7113680" y="3093944"/>
                  <a:pt x="7113680" y="3087971"/>
                </a:cubicBezTo>
                <a:close/>
                <a:moveTo>
                  <a:pt x="7131600" y="3061094"/>
                </a:moveTo>
                <a:lnTo>
                  <a:pt x="7140558" y="3061094"/>
                </a:lnTo>
                <a:cubicBezTo>
                  <a:pt x="7146532" y="3061094"/>
                  <a:pt x="7149518" y="3062587"/>
                  <a:pt x="7149518" y="3065574"/>
                </a:cubicBezTo>
                <a:cubicBezTo>
                  <a:pt x="7149518" y="3068560"/>
                  <a:pt x="7149518" y="3070053"/>
                  <a:pt x="7149518" y="3070053"/>
                </a:cubicBezTo>
                <a:cubicBezTo>
                  <a:pt x="7149518" y="3076026"/>
                  <a:pt x="7152503" y="3079013"/>
                  <a:pt x="7158478" y="3079013"/>
                </a:cubicBezTo>
                <a:lnTo>
                  <a:pt x="7140558" y="3087971"/>
                </a:lnTo>
                <a:cubicBezTo>
                  <a:pt x="7134586" y="3087971"/>
                  <a:pt x="7131600" y="3084984"/>
                  <a:pt x="7131600" y="3079013"/>
                </a:cubicBezTo>
                <a:close/>
                <a:moveTo>
                  <a:pt x="7113680" y="3043175"/>
                </a:moveTo>
                <a:cubicBezTo>
                  <a:pt x="7119654" y="3043175"/>
                  <a:pt x="7122640" y="3044668"/>
                  <a:pt x="7122640" y="3047655"/>
                </a:cubicBezTo>
                <a:cubicBezTo>
                  <a:pt x="7122640" y="3050641"/>
                  <a:pt x="7122640" y="3052135"/>
                  <a:pt x="7122640" y="3052135"/>
                </a:cubicBezTo>
                <a:cubicBezTo>
                  <a:pt x="7122640" y="3058107"/>
                  <a:pt x="7119654" y="3058107"/>
                  <a:pt x="7113680" y="3052135"/>
                </a:cubicBezTo>
                <a:cubicBezTo>
                  <a:pt x="7113680" y="3052135"/>
                  <a:pt x="7113680" y="3049148"/>
                  <a:pt x="7113680" y="3043175"/>
                </a:cubicBezTo>
                <a:close/>
                <a:moveTo>
                  <a:pt x="7042007" y="3043175"/>
                </a:moveTo>
                <a:lnTo>
                  <a:pt x="7050966" y="3052135"/>
                </a:lnTo>
                <a:cubicBezTo>
                  <a:pt x="7050966" y="3058107"/>
                  <a:pt x="7047978" y="3061094"/>
                  <a:pt x="7042007" y="3061094"/>
                </a:cubicBezTo>
                <a:lnTo>
                  <a:pt x="7033047" y="3052135"/>
                </a:lnTo>
                <a:cubicBezTo>
                  <a:pt x="7033047" y="3046162"/>
                  <a:pt x="7036032" y="3043175"/>
                  <a:pt x="7042007" y="3043175"/>
                </a:cubicBezTo>
                <a:close/>
                <a:moveTo>
                  <a:pt x="519639" y="3034216"/>
                </a:moveTo>
                <a:cubicBezTo>
                  <a:pt x="519639" y="3034216"/>
                  <a:pt x="519639" y="3037202"/>
                  <a:pt x="519639" y="3043175"/>
                </a:cubicBezTo>
                <a:cubicBezTo>
                  <a:pt x="525612" y="3043175"/>
                  <a:pt x="528599" y="3041682"/>
                  <a:pt x="528599" y="3038695"/>
                </a:cubicBezTo>
                <a:cubicBezTo>
                  <a:pt x="528599" y="3035709"/>
                  <a:pt x="525612" y="3034216"/>
                  <a:pt x="519639" y="3034216"/>
                </a:cubicBezTo>
                <a:close/>
                <a:moveTo>
                  <a:pt x="6877938" y="3005099"/>
                </a:moveTo>
                <a:cubicBezTo>
                  <a:pt x="6881298" y="3005099"/>
                  <a:pt x="6885218" y="3005844"/>
                  <a:pt x="6889698" y="3007337"/>
                </a:cubicBezTo>
                <a:cubicBezTo>
                  <a:pt x="6883724" y="3013310"/>
                  <a:pt x="6880738" y="3019284"/>
                  <a:pt x="6880738" y="3025256"/>
                </a:cubicBezTo>
                <a:cubicBezTo>
                  <a:pt x="6868793" y="3025256"/>
                  <a:pt x="6862821" y="3025256"/>
                  <a:pt x="6862821" y="3025256"/>
                </a:cubicBezTo>
                <a:cubicBezTo>
                  <a:pt x="6862821" y="3011817"/>
                  <a:pt x="6867860" y="3005099"/>
                  <a:pt x="6877938" y="3005099"/>
                </a:cubicBezTo>
                <a:close/>
                <a:moveTo>
                  <a:pt x="7328703" y="2998379"/>
                </a:moveTo>
                <a:lnTo>
                  <a:pt x="7328703" y="3007337"/>
                </a:lnTo>
                <a:cubicBezTo>
                  <a:pt x="7328703" y="3013310"/>
                  <a:pt x="7325717" y="3016297"/>
                  <a:pt x="7319744" y="3016297"/>
                </a:cubicBezTo>
                <a:cubicBezTo>
                  <a:pt x="7313772" y="3016297"/>
                  <a:pt x="7310786" y="3016297"/>
                  <a:pt x="7310786" y="3016297"/>
                </a:cubicBezTo>
                <a:close/>
                <a:moveTo>
                  <a:pt x="7158478" y="2971501"/>
                </a:moveTo>
                <a:cubicBezTo>
                  <a:pt x="7158478" y="2971501"/>
                  <a:pt x="7159970" y="2972994"/>
                  <a:pt x="7162956" y="2975981"/>
                </a:cubicBezTo>
                <a:cubicBezTo>
                  <a:pt x="7165942" y="2978967"/>
                  <a:pt x="7167436" y="2980460"/>
                  <a:pt x="7167436" y="2980460"/>
                </a:cubicBezTo>
                <a:cubicBezTo>
                  <a:pt x="7167436" y="2980460"/>
                  <a:pt x="7165942" y="2980460"/>
                  <a:pt x="7162956" y="2980460"/>
                </a:cubicBezTo>
                <a:cubicBezTo>
                  <a:pt x="7159970" y="2980460"/>
                  <a:pt x="7158478" y="2977474"/>
                  <a:pt x="7158478" y="2971501"/>
                </a:cubicBezTo>
                <a:close/>
                <a:moveTo>
                  <a:pt x="7149518" y="2953582"/>
                </a:moveTo>
                <a:cubicBezTo>
                  <a:pt x="7149518" y="2953582"/>
                  <a:pt x="7152503" y="2953582"/>
                  <a:pt x="7158478" y="2953582"/>
                </a:cubicBezTo>
                <a:lnTo>
                  <a:pt x="7158478" y="2962541"/>
                </a:lnTo>
                <a:close/>
                <a:moveTo>
                  <a:pt x="555476" y="2953582"/>
                </a:moveTo>
                <a:cubicBezTo>
                  <a:pt x="555476" y="2959555"/>
                  <a:pt x="558462" y="2962541"/>
                  <a:pt x="564435" y="2962541"/>
                </a:cubicBezTo>
                <a:lnTo>
                  <a:pt x="573395" y="2953582"/>
                </a:lnTo>
                <a:close/>
                <a:moveTo>
                  <a:pt x="660747" y="2947982"/>
                </a:moveTo>
                <a:cubicBezTo>
                  <a:pt x="662242" y="2948729"/>
                  <a:pt x="662988" y="2950596"/>
                  <a:pt x="662988" y="2953582"/>
                </a:cubicBezTo>
                <a:cubicBezTo>
                  <a:pt x="662988" y="2953582"/>
                  <a:pt x="662988" y="2959555"/>
                  <a:pt x="662988" y="2971501"/>
                </a:cubicBezTo>
                <a:cubicBezTo>
                  <a:pt x="662988" y="2977474"/>
                  <a:pt x="661495" y="2980460"/>
                  <a:pt x="658508" y="2980460"/>
                </a:cubicBezTo>
                <a:cubicBezTo>
                  <a:pt x="655522" y="2980460"/>
                  <a:pt x="651042" y="2983447"/>
                  <a:pt x="645069" y="2989420"/>
                </a:cubicBezTo>
                <a:lnTo>
                  <a:pt x="627150" y="2989420"/>
                </a:lnTo>
                <a:lnTo>
                  <a:pt x="645069" y="2980460"/>
                </a:lnTo>
                <a:cubicBezTo>
                  <a:pt x="645069" y="2974488"/>
                  <a:pt x="646562" y="2970008"/>
                  <a:pt x="649549" y="2967021"/>
                </a:cubicBezTo>
                <a:cubicBezTo>
                  <a:pt x="652535" y="2964034"/>
                  <a:pt x="654028" y="2962541"/>
                  <a:pt x="654028" y="2962541"/>
                </a:cubicBezTo>
                <a:cubicBezTo>
                  <a:pt x="648055" y="2956569"/>
                  <a:pt x="648055" y="2952089"/>
                  <a:pt x="654028" y="2949102"/>
                </a:cubicBezTo>
                <a:cubicBezTo>
                  <a:pt x="657015" y="2947609"/>
                  <a:pt x="659255" y="2947236"/>
                  <a:pt x="660747" y="2947982"/>
                </a:cubicBezTo>
                <a:close/>
                <a:moveTo>
                  <a:pt x="1093034" y="2944623"/>
                </a:moveTo>
                <a:cubicBezTo>
                  <a:pt x="1087061" y="2944623"/>
                  <a:pt x="1084075" y="2947609"/>
                  <a:pt x="1084075" y="2953582"/>
                </a:cubicBezTo>
                <a:lnTo>
                  <a:pt x="1093034" y="2953582"/>
                </a:lnTo>
                <a:cubicBezTo>
                  <a:pt x="1093034" y="2953582"/>
                  <a:pt x="1093034" y="2950595"/>
                  <a:pt x="1093034" y="2944623"/>
                </a:cubicBezTo>
                <a:close/>
                <a:moveTo>
                  <a:pt x="7033047" y="2908786"/>
                </a:moveTo>
                <a:lnTo>
                  <a:pt x="7042007" y="2917744"/>
                </a:lnTo>
                <a:cubicBezTo>
                  <a:pt x="7053952" y="2923717"/>
                  <a:pt x="7068884" y="2923717"/>
                  <a:pt x="7086802" y="2917744"/>
                </a:cubicBezTo>
                <a:cubicBezTo>
                  <a:pt x="7092776" y="2911773"/>
                  <a:pt x="7095762" y="2910279"/>
                  <a:pt x="7095762" y="2913266"/>
                </a:cubicBezTo>
                <a:cubicBezTo>
                  <a:pt x="7095762" y="2916252"/>
                  <a:pt x="7092776" y="2920732"/>
                  <a:pt x="7086802" y="2926704"/>
                </a:cubicBezTo>
                <a:cubicBezTo>
                  <a:pt x="7080829" y="2932677"/>
                  <a:pt x="7080829" y="2935663"/>
                  <a:pt x="7086802" y="2935663"/>
                </a:cubicBezTo>
                <a:cubicBezTo>
                  <a:pt x="7104722" y="2941636"/>
                  <a:pt x="7107708" y="2950595"/>
                  <a:pt x="7095762" y="2962541"/>
                </a:cubicBezTo>
                <a:cubicBezTo>
                  <a:pt x="7089788" y="2974488"/>
                  <a:pt x="7089788" y="2986433"/>
                  <a:pt x="7095762" y="2998379"/>
                </a:cubicBezTo>
                <a:cubicBezTo>
                  <a:pt x="7101735" y="2998379"/>
                  <a:pt x="7104722" y="2995391"/>
                  <a:pt x="7104722" y="2989420"/>
                </a:cubicBezTo>
                <a:lnTo>
                  <a:pt x="7131600" y="3016297"/>
                </a:lnTo>
                <a:cubicBezTo>
                  <a:pt x="7131600" y="3022270"/>
                  <a:pt x="7133092" y="3026749"/>
                  <a:pt x="7136078" y="3029736"/>
                </a:cubicBezTo>
                <a:cubicBezTo>
                  <a:pt x="7139064" y="3032723"/>
                  <a:pt x="7140558" y="3034216"/>
                  <a:pt x="7140558" y="3034216"/>
                </a:cubicBezTo>
                <a:cubicBezTo>
                  <a:pt x="7146532" y="3040188"/>
                  <a:pt x="7145038" y="3043175"/>
                  <a:pt x="7136078" y="3043175"/>
                </a:cubicBezTo>
                <a:cubicBezTo>
                  <a:pt x="7127120" y="3043175"/>
                  <a:pt x="7122640" y="3040188"/>
                  <a:pt x="7122640" y="3034216"/>
                </a:cubicBezTo>
                <a:lnTo>
                  <a:pt x="7095762" y="3025256"/>
                </a:lnTo>
                <a:lnTo>
                  <a:pt x="7068884" y="3016297"/>
                </a:lnTo>
                <a:lnTo>
                  <a:pt x="7033047" y="3007337"/>
                </a:lnTo>
                <a:cubicBezTo>
                  <a:pt x="7039021" y="3013310"/>
                  <a:pt x="7039021" y="3016297"/>
                  <a:pt x="7033047" y="3016297"/>
                </a:cubicBezTo>
                <a:cubicBezTo>
                  <a:pt x="7027072" y="3016297"/>
                  <a:pt x="7024087" y="3013310"/>
                  <a:pt x="7024087" y="3007337"/>
                </a:cubicBezTo>
                <a:cubicBezTo>
                  <a:pt x="7024087" y="3001366"/>
                  <a:pt x="7021101" y="2998379"/>
                  <a:pt x="7015128" y="2998379"/>
                </a:cubicBezTo>
                <a:lnTo>
                  <a:pt x="7015128" y="2989420"/>
                </a:lnTo>
                <a:cubicBezTo>
                  <a:pt x="7027072" y="2989420"/>
                  <a:pt x="7039021" y="2986433"/>
                  <a:pt x="7050966" y="2980460"/>
                </a:cubicBezTo>
                <a:lnTo>
                  <a:pt x="7068884" y="2980460"/>
                </a:lnTo>
                <a:lnTo>
                  <a:pt x="7059924" y="2971501"/>
                </a:lnTo>
                <a:cubicBezTo>
                  <a:pt x="7047978" y="2959555"/>
                  <a:pt x="7036032" y="2953582"/>
                  <a:pt x="7024087" y="2953582"/>
                </a:cubicBezTo>
                <a:cubicBezTo>
                  <a:pt x="7012142" y="2953582"/>
                  <a:pt x="7007662" y="2950595"/>
                  <a:pt x="7010648" y="2944623"/>
                </a:cubicBezTo>
                <a:cubicBezTo>
                  <a:pt x="7013634" y="2938650"/>
                  <a:pt x="7012142" y="2932677"/>
                  <a:pt x="7006169" y="2926704"/>
                </a:cubicBezTo>
                <a:close/>
                <a:moveTo>
                  <a:pt x="7185355" y="2899827"/>
                </a:moveTo>
                <a:cubicBezTo>
                  <a:pt x="7185355" y="2905799"/>
                  <a:pt x="7183862" y="2908786"/>
                  <a:pt x="7180875" y="2908786"/>
                </a:cubicBezTo>
                <a:cubicBezTo>
                  <a:pt x="7177889" y="2908786"/>
                  <a:pt x="7177889" y="2907293"/>
                  <a:pt x="7180875" y="2904306"/>
                </a:cubicBezTo>
                <a:cubicBezTo>
                  <a:pt x="7183862" y="2901320"/>
                  <a:pt x="7185355" y="2899827"/>
                  <a:pt x="7185355" y="2899827"/>
                </a:cubicBezTo>
                <a:close/>
                <a:moveTo>
                  <a:pt x="413248" y="2894227"/>
                </a:moveTo>
                <a:cubicBezTo>
                  <a:pt x="413995" y="2893481"/>
                  <a:pt x="415114" y="2893854"/>
                  <a:pt x="416607" y="2895347"/>
                </a:cubicBezTo>
                <a:cubicBezTo>
                  <a:pt x="419593" y="2898334"/>
                  <a:pt x="421087" y="2899827"/>
                  <a:pt x="421087" y="2899827"/>
                </a:cubicBezTo>
                <a:cubicBezTo>
                  <a:pt x="415114" y="2911773"/>
                  <a:pt x="412127" y="2911773"/>
                  <a:pt x="412127" y="2899827"/>
                </a:cubicBezTo>
                <a:cubicBezTo>
                  <a:pt x="412127" y="2896841"/>
                  <a:pt x="412500" y="2894974"/>
                  <a:pt x="413248" y="2894227"/>
                </a:cubicBezTo>
                <a:close/>
                <a:moveTo>
                  <a:pt x="815296" y="2881908"/>
                </a:moveTo>
                <a:cubicBezTo>
                  <a:pt x="815296" y="2881908"/>
                  <a:pt x="821269" y="2881908"/>
                  <a:pt x="833215" y="2881908"/>
                </a:cubicBezTo>
                <a:cubicBezTo>
                  <a:pt x="833215" y="2881908"/>
                  <a:pt x="836201" y="2881908"/>
                  <a:pt x="842174" y="2881908"/>
                </a:cubicBezTo>
                <a:cubicBezTo>
                  <a:pt x="842174" y="2887881"/>
                  <a:pt x="839188" y="2890867"/>
                  <a:pt x="833215" y="2890867"/>
                </a:cubicBezTo>
                <a:cubicBezTo>
                  <a:pt x="827242" y="2890867"/>
                  <a:pt x="822762" y="2890867"/>
                  <a:pt x="819775" y="2890867"/>
                </a:cubicBezTo>
                <a:cubicBezTo>
                  <a:pt x="816789" y="2890867"/>
                  <a:pt x="815296" y="2887881"/>
                  <a:pt x="815296" y="2881908"/>
                </a:cubicBezTo>
                <a:close/>
                <a:moveTo>
                  <a:pt x="7077843" y="2877429"/>
                </a:moveTo>
                <a:cubicBezTo>
                  <a:pt x="7080830" y="2877429"/>
                  <a:pt x="7083816" y="2878922"/>
                  <a:pt x="7086802" y="2881908"/>
                </a:cubicBezTo>
                <a:lnTo>
                  <a:pt x="7095762" y="2890867"/>
                </a:lnTo>
                <a:cubicBezTo>
                  <a:pt x="7095762" y="2896840"/>
                  <a:pt x="7086802" y="2896840"/>
                  <a:pt x="7068884" y="2890867"/>
                </a:cubicBezTo>
                <a:lnTo>
                  <a:pt x="7068884" y="2881908"/>
                </a:lnTo>
                <a:cubicBezTo>
                  <a:pt x="7071870" y="2878922"/>
                  <a:pt x="7074858" y="2877429"/>
                  <a:pt x="7077843" y="2877429"/>
                </a:cubicBezTo>
                <a:close/>
                <a:moveTo>
                  <a:pt x="6997209" y="2828152"/>
                </a:moveTo>
                <a:cubicBezTo>
                  <a:pt x="6997209" y="2834125"/>
                  <a:pt x="6994224" y="2837112"/>
                  <a:pt x="6988250" y="2837112"/>
                </a:cubicBezTo>
                <a:cubicBezTo>
                  <a:pt x="6982278" y="2837112"/>
                  <a:pt x="6980784" y="2835619"/>
                  <a:pt x="6983770" y="2832632"/>
                </a:cubicBezTo>
                <a:cubicBezTo>
                  <a:pt x="6986756" y="2829645"/>
                  <a:pt x="6991236" y="2828152"/>
                  <a:pt x="6997209" y="2828152"/>
                </a:cubicBezTo>
                <a:close/>
                <a:moveTo>
                  <a:pt x="7095762" y="2819193"/>
                </a:moveTo>
                <a:cubicBezTo>
                  <a:pt x="7095762" y="2825166"/>
                  <a:pt x="7098748" y="2828152"/>
                  <a:pt x="7104722" y="2828152"/>
                </a:cubicBezTo>
                <a:lnTo>
                  <a:pt x="7104722" y="2837112"/>
                </a:lnTo>
                <a:cubicBezTo>
                  <a:pt x="7098748" y="2837112"/>
                  <a:pt x="7095762" y="2834125"/>
                  <a:pt x="7095762" y="2828152"/>
                </a:cubicBezTo>
                <a:close/>
                <a:moveTo>
                  <a:pt x="806336" y="2810234"/>
                </a:moveTo>
                <a:cubicBezTo>
                  <a:pt x="818282" y="2810234"/>
                  <a:pt x="815296" y="2816206"/>
                  <a:pt x="797377" y="2828152"/>
                </a:cubicBezTo>
                <a:lnTo>
                  <a:pt x="788419" y="2837112"/>
                </a:lnTo>
                <a:cubicBezTo>
                  <a:pt x="788419" y="2819193"/>
                  <a:pt x="794390" y="2810234"/>
                  <a:pt x="806336" y="2810234"/>
                </a:cubicBezTo>
                <a:close/>
                <a:moveTo>
                  <a:pt x="864012" y="2807995"/>
                </a:moveTo>
                <a:cubicBezTo>
                  <a:pt x="867372" y="2807995"/>
                  <a:pt x="869052" y="2814713"/>
                  <a:pt x="869052" y="2828152"/>
                </a:cubicBezTo>
                <a:cubicBezTo>
                  <a:pt x="869052" y="2846070"/>
                  <a:pt x="863079" y="2849057"/>
                  <a:pt x="851133" y="2837112"/>
                </a:cubicBezTo>
                <a:cubicBezTo>
                  <a:pt x="845160" y="2831139"/>
                  <a:pt x="845160" y="2828152"/>
                  <a:pt x="851133" y="2828152"/>
                </a:cubicBezTo>
                <a:cubicBezTo>
                  <a:pt x="851133" y="2828152"/>
                  <a:pt x="851133" y="2826659"/>
                  <a:pt x="851133" y="2823673"/>
                </a:cubicBezTo>
                <a:cubicBezTo>
                  <a:pt x="851133" y="2820686"/>
                  <a:pt x="848147" y="2819193"/>
                  <a:pt x="842174" y="2819193"/>
                </a:cubicBezTo>
                <a:lnTo>
                  <a:pt x="860093" y="2810234"/>
                </a:lnTo>
                <a:cubicBezTo>
                  <a:pt x="861586" y="2808740"/>
                  <a:pt x="862892" y="2807995"/>
                  <a:pt x="864012" y="2807995"/>
                </a:cubicBezTo>
                <a:close/>
                <a:moveTo>
                  <a:pt x="689866" y="2801274"/>
                </a:moveTo>
                <a:cubicBezTo>
                  <a:pt x="695839" y="2801274"/>
                  <a:pt x="698825" y="2804261"/>
                  <a:pt x="698825" y="2810234"/>
                </a:cubicBezTo>
                <a:lnTo>
                  <a:pt x="698825" y="2819193"/>
                </a:lnTo>
                <a:lnTo>
                  <a:pt x="680906" y="2819193"/>
                </a:lnTo>
                <a:close/>
                <a:moveTo>
                  <a:pt x="806336" y="2792315"/>
                </a:moveTo>
                <a:cubicBezTo>
                  <a:pt x="812309" y="2792315"/>
                  <a:pt x="815296" y="2792315"/>
                  <a:pt x="815296" y="2792315"/>
                </a:cubicBezTo>
                <a:cubicBezTo>
                  <a:pt x="815296" y="2804261"/>
                  <a:pt x="812309" y="2807247"/>
                  <a:pt x="806336" y="2801274"/>
                </a:cubicBezTo>
                <a:cubicBezTo>
                  <a:pt x="800363" y="2801274"/>
                  <a:pt x="797377" y="2799781"/>
                  <a:pt x="797377" y="2796794"/>
                </a:cubicBezTo>
                <a:cubicBezTo>
                  <a:pt x="797377" y="2793808"/>
                  <a:pt x="800363" y="2792315"/>
                  <a:pt x="806336" y="2792315"/>
                </a:cubicBezTo>
                <a:close/>
                <a:moveTo>
                  <a:pt x="627150" y="2774396"/>
                </a:moveTo>
                <a:cubicBezTo>
                  <a:pt x="633123" y="2774396"/>
                  <a:pt x="636109" y="2777383"/>
                  <a:pt x="636109" y="2783355"/>
                </a:cubicBezTo>
                <a:cubicBezTo>
                  <a:pt x="636109" y="2789329"/>
                  <a:pt x="633123" y="2792315"/>
                  <a:pt x="627150" y="2792315"/>
                </a:cubicBezTo>
                <a:lnTo>
                  <a:pt x="627150" y="2783355"/>
                </a:lnTo>
                <a:cubicBezTo>
                  <a:pt x="621178" y="2777383"/>
                  <a:pt x="621178" y="2774396"/>
                  <a:pt x="627150" y="2774396"/>
                </a:cubicBezTo>
                <a:close/>
                <a:moveTo>
                  <a:pt x="6988250" y="2765438"/>
                </a:moveTo>
                <a:cubicBezTo>
                  <a:pt x="6988250" y="2765438"/>
                  <a:pt x="6989744" y="2766930"/>
                  <a:pt x="6992730" y="2769916"/>
                </a:cubicBezTo>
                <a:cubicBezTo>
                  <a:pt x="6995716" y="2772903"/>
                  <a:pt x="6997209" y="2774396"/>
                  <a:pt x="6997209" y="2774396"/>
                </a:cubicBezTo>
                <a:cubicBezTo>
                  <a:pt x="6991236" y="2780369"/>
                  <a:pt x="6988250" y="2783355"/>
                  <a:pt x="6988250" y="2783355"/>
                </a:cubicBezTo>
                <a:cubicBezTo>
                  <a:pt x="6988250" y="2783355"/>
                  <a:pt x="6988250" y="2780369"/>
                  <a:pt x="6988250" y="2774396"/>
                </a:cubicBezTo>
                <a:cubicBezTo>
                  <a:pt x="6988250" y="2768423"/>
                  <a:pt x="6988250" y="2765438"/>
                  <a:pt x="6988250" y="2765438"/>
                </a:cubicBezTo>
                <a:close/>
                <a:moveTo>
                  <a:pt x="6710513" y="2765438"/>
                </a:moveTo>
                <a:cubicBezTo>
                  <a:pt x="6710513" y="2765438"/>
                  <a:pt x="6709018" y="2766930"/>
                  <a:pt x="6706033" y="2769916"/>
                </a:cubicBezTo>
                <a:cubicBezTo>
                  <a:pt x="6703047" y="2772903"/>
                  <a:pt x="6701553" y="2774396"/>
                  <a:pt x="6701553" y="2774396"/>
                </a:cubicBezTo>
                <a:lnTo>
                  <a:pt x="6701553" y="2783355"/>
                </a:lnTo>
                <a:cubicBezTo>
                  <a:pt x="6707527" y="2783355"/>
                  <a:pt x="6710513" y="2780369"/>
                  <a:pt x="6710513" y="2774396"/>
                </a:cubicBezTo>
                <a:close/>
                <a:moveTo>
                  <a:pt x="712265" y="2765438"/>
                </a:moveTo>
                <a:cubicBezTo>
                  <a:pt x="715250" y="2765438"/>
                  <a:pt x="715250" y="2768423"/>
                  <a:pt x="712265" y="2774396"/>
                </a:cubicBezTo>
                <a:cubicBezTo>
                  <a:pt x="709277" y="2780369"/>
                  <a:pt x="706290" y="2783355"/>
                  <a:pt x="703305" y="2783355"/>
                </a:cubicBezTo>
                <a:cubicBezTo>
                  <a:pt x="700319" y="2783355"/>
                  <a:pt x="700319" y="2780369"/>
                  <a:pt x="703305" y="2774396"/>
                </a:cubicBezTo>
                <a:cubicBezTo>
                  <a:pt x="706290" y="2768423"/>
                  <a:pt x="709277" y="2765438"/>
                  <a:pt x="712265" y="2765438"/>
                </a:cubicBezTo>
                <a:close/>
                <a:moveTo>
                  <a:pt x="7283908" y="2756478"/>
                </a:moveTo>
                <a:cubicBezTo>
                  <a:pt x="7283908" y="2756478"/>
                  <a:pt x="7282414" y="2757972"/>
                  <a:pt x="7279426" y="2760958"/>
                </a:cubicBezTo>
                <a:cubicBezTo>
                  <a:pt x="7276441" y="2763943"/>
                  <a:pt x="7274948" y="2765438"/>
                  <a:pt x="7274948" y="2765438"/>
                </a:cubicBezTo>
                <a:cubicBezTo>
                  <a:pt x="7274948" y="2765438"/>
                  <a:pt x="7274948" y="2763943"/>
                  <a:pt x="7274948" y="2760958"/>
                </a:cubicBezTo>
                <a:cubicBezTo>
                  <a:pt x="7274948" y="2757972"/>
                  <a:pt x="7277934" y="2756478"/>
                  <a:pt x="7283908" y="2756478"/>
                </a:cubicBezTo>
                <a:close/>
                <a:moveTo>
                  <a:pt x="6764268" y="2729600"/>
                </a:moveTo>
                <a:lnTo>
                  <a:pt x="6746350" y="2738559"/>
                </a:lnTo>
                <a:cubicBezTo>
                  <a:pt x="6752322" y="2744533"/>
                  <a:pt x="6759788" y="2746026"/>
                  <a:pt x="6768747" y="2743039"/>
                </a:cubicBezTo>
                <a:cubicBezTo>
                  <a:pt x="6777707" y="2740053"/>
                  <a:pt x="6782186" y="2738559"/>
                  <a:pt x="6782186" y="2738559"/>
                </a:cubicBezTo>
                <a:cubicBezTo>
                  <a:pt x="6782186" y="2732587"/>
                  <a:pt x="6779200" y="2729600"/>
                  <a:pt x="6773227" y="2729600"/>
                </a:cubicBezTo>
                <a:cubicBezTo>
                  <a:pt x="6767254" y="2729600"/>
                  <a:pt x="6764268" y="2729600"/>
                  <a:pt x="6764268" y="2729600"/>
                </a:cubicBezTo>
                <a:close/>
                <a:moveTo>
                  <a:pt x="6988250" y="2720640"/>
                </a:moveTo>
                <a:cubicBezTo>
                  <a:pt x="6994224" y="2720640"/>
                  <a:pt x="6997209" y="2723627"/>
                  <a:pt x="6997209" y="2729600"/>
                </a:cubicBezTo>
                <a:cubicBezTo>
                  <a:pt x="6997209" y="2735573"/>
                  <a:pt x="6994224" y="2738559"/>
                  <a:pt x="6988250" y="2738559"/>
                </a:cubicBezTo>
                <a:lnTo>
                  <a:pt x="6988250" y="2729600"/>
                </a:lnTo>
                <a:close/>
                <a:moveTo>
                  <a:pt x="779459" y="2720640"/>
                </a:moveTo>
                <a:lnTo>
                  <a:pt x="797377" y="2729600"/>
                </a:lnTo>
                <a:lnTo>
                  <a:pt x="779459" y="2729600"/>
                </a:lnTo>
                <a:cubicBezTo>
                  <a:pt x="779459" y="2723627"/>
                  <a:pt x="779459" y="2720640"/>
                  <a:pt x="779459" y="2720640"/>
                </a:cubicBezTo>
                <a:close/>
                <a:moveTo>
                  <a:pt x="743622" y="2720640"/>
                </a:moveTo>
                <a:lnTo>
                  <a:pt x="770500" y="2720640"/>
                </a:lnTo>
                <a:cubicBezTo>
                  <a:pt x="752581" y="2726614"/>
                  <a:pt x="743622" y="2726614"/>
                  <a:pt x="743622" y="2720640"/>
                </a:cubicBezTo>
                <a:close/>
                <a:moveTo>
                  <a:pt x="7006169" y="2711681"/>
                </a:moveTo>
                <a:lnTo>
                  <a:pt x="7015128" y="2711681"/>
                </a:lnTo>
                <a:cubicBezTo>
                  <a:pt x="7021101" y="2717654"/>
                  <a:pt x="7024087" y="2725120"/>
                  <a:pt x="7024087" y="2734080"/>
                </a:cubicBezTo>
                <a:cubicBezTo>
                  <a:pt x="7024087" y="2743039"/>
                  <a:pt x="7027072" y="2747519"/>
                  <a:pt x="7033047" y="2747519"/>
                </a:cubicBezTo>
                <a:cubicBezTo>
                  <a:pt x="7039021" y="2747519"/>
                  <a:pt x="7040512" y="2750505"/>
                  <a:pt x="7037526" y="2756478"/>
                </a:cubicBezTo>
                <a:cubicBezTo>
                  <a:pt x="7034540" y="2762450"/>
                  <a:pt x="7036032" y="2768423"/>
                  <a:pt x="7042007" y="2774396"/>
                </a:cubicBezTo>
                <a:lnTo>
                  <a:pt x="7042007" y="2783355"/>
                </a:lnTo>
                <a:lnTo>
                  <a:pt x="7050966" y="2792315"/>
                </a:lnTo>
                <a:lnTo>
                  <a:pt x="7068884" y="2810234"/>
                </a:lnTo>
                <a:lnTo>
                  <a:pt x="7050966" y="2819193"/>
                </a:lnTo>
                <a:lnTo>
                  <a:pt x="7042007" y="2837112"/>
                </a:lnTo>
                <a:lnTo>
                  <a:pt x="7042007" y="2846070"/>
                </a:lnTo>
                <a:cubicBezTo>
                  <a:pt x="7036032" y="2846070"/>
                  <a:pt x="7033047" y="2849057"/>
                  <a:pt x="7033047" y="2855030"/>
                </a:cubicBezTo>
                <a:cubicBezTo>
                  <a:pt x="7033047" y="2861002"/>
                  <a:pt x="7033047" y="2863989"/>
                  <a:pt x="7033047" y="2863989"/>
                </a:cubicBezTo>
                <a:lnTo>
                  <a:pt x="7033047" y="2872948"/>
                </a:lnTo>
                <a:lnTo>
                  <a:pt x="7042007" y="2881908"/>
                </a:lnTo>
                <a:cubicBezTo>
                  <a:pt x="7047978" y="2881908"/>
                  <a:pt x="7049472" y="2884894"/>
                  <a:pt x="7046486" y="2890867"/>
                </a:cubicBezTo>
                <a:cubicBezTo>
                  <a:pt x="7043500" y="2896840"/>
                  <a:pt x="7036032" y="2899827"/>
                  <a:pt x="7024087" y="2899827"/>
                </a:cubicBezTo>
                <a:cubicBezTo>
                  <a:pt x="7012142" y="2899827"/>
                  <a:pt x="7003184" y="2899827"/>
                  <a:pt x="6997209" y="2899827"/>
                </a:cubicBezTo>
                <a:lnTo>
                  <a:pt x="6979292" y="2881908"/>
                </a:lnTo>
                <a:cubicBezTo>
                  <a:pt x="6979292" y="2881908"/>
                  <a:pt x="6985264" y="2881908"/>
                  <a:pt x="6997209" y="2881908"/>
                </a:cubicBezTo>
                <a:lnTo>
                  <a:pt x="7015128" y="2890867"/>
                </a:lnTo>
                <a:lnTo>
                  <a:pt x="7015128" y="2863989"/>
                </a:lnTo>
                <a:cubicBezTo>
                  <a:pt x="7015128" y="2858016"/>
                  <a:pt x="7015128" y="2853537"/>
                  <a:pt x="7015128" y="2850550"/>
                </a:cubicBezTo>
                <a:cubicBezTo>
                  <a:pt x="7015128" y="2847563"/>
                  <a:pt x="7018115" y="2843085"/>
                  <a:pt x="7024087" y="2837112"/>
                </a:cubicBezTo>
                <a:cubicBezTo>
                  <a:pt x="7036032" y="2831139"/>
                  <a:pt x="7039021" y="2825166"/>
                  <a:pt x="7033047" y="2819193"/>
                </a:cubicBezTo>
                <a:lnTo>
                  <a:pt x="7006169" y="2810234"/>
                </a:lnTo>
                <a:lnTo>
                  <a:pt x="7015128" y="2801274"/>
                </a:lnTo>
                <a:lnTo>
                  <a:pt x="7033047" y="2792315"/>
                </a:lnTo>
                <a:lnTo>
                  <a:pt x="7033047" y="2774396"/>
                </a:lnTo>
                <a:cubicBezTo>
                  <a:pt x="7027072" y="2762450"/>
                  <a:pt x="7021101" y="2753492"/>
                  <a:pt x="7015128" y="2747519"/>
                </a:cubicBezTo>
                <a:cubicBezTo>
                  <a:pt x="7009155" y="2741546"/>
                  <a:pt x="7006169" y="2735573"/>
                  <a:pt x="7006169" y="2729600"/>
                </a:cubicBezTo>
                <a:cubicBezTo>
                  <a:pt x="7006169" y="2723627"/>
                  <a:pt x="7006169" y="2719147"/>
                  <a:pt x="7006169" y="2716161"/>
                </a:cubicBezTo>
                <a:cubicBezTo>
                  <a:pt x="7006169" y="2713175"/>
                  <a:pt x="7006169" y="2711681"/>
                  <a:pt x="7006169" y="2711681"/>
                </a:cubicBezTo>
                <a:close/>
                <a:moveTo>
                  <a:pt x="6620920" y="2711681"/>
                </a:moveTo>
                <a:lnTo>
                  <a:pt x="6620920" y="2720640"/>
                </a:lnTo>
                <a:cubicBezTo>
                  <a:pt x="6626893" y="2720640"/>
                  <a:pt x="6631373" y="2719147"/>
                  <a:pt x="6634359" y="2716161"/>
                </a:cubicBezTo>
                <a:cubicBezTo>
                  <a:pt x="6637344" y="2713175"/>
                  <a:pt x="6635852" y="2711681"/>
                  <a:pt x="6629879" y="2711681"/>
                </a:cubicBezTo>
                <a:cubicBezTo>
                  <a:pt x="6629879" y="2711681"/>
                  <a:pt x="6626893" y="2711681"/>
                  <a:pt x="6620920" y="2711681"/>
                </a:cubicBezTo>
                <a:close/>
                <a:moveTo>
                  <a:pt x="6880738" y="2693762"/>
                </a:moveTo>
                <a:cubicBezTo>
                  <a:pt x="6880738" y="2693762"/>
                  <a:pt x="6883724" y="2696749"/>
                  <a:pt x="6889698" y="2702722"/>
                </a:cubicBezTo>
                <a:lnTo>
                  <a:pt x="6880738" y="2702722"/>
                </a:lnTo>
                <a:close/>
                <a:moveTo>
                  <a:pt x="394208" y="2693762"/>
                </a:moveTo>
                <a:cubicBezTo>
                  <a:pt x="394208" y="2693762"/>
                  <a:pt x="394208" y="2696749"/>
                  <a:pt x="394208" y="2702722"/>
                </a:cubicBezTo>
                <a:cubicBezTo>
                  <a:pt x="394208" y="2702722"/>
                  <a:pt x="392715" y="2704215"/>
                  <a:pt x="389730" y="2707201"/>
                </a:cubicBezTo>
                <a:cubicBezTo>
                  <a:pt x="386742" y="2710188"/>
                  <a:pt x="385250" y="2711681"/>
                  <a:pt x="385250" y="2711681"/>
                </a:cubicBezTo>
                <a:cubicBezTo>
                  <a:pt x="385250" y="2711681"/>
                  <a:pt x="385250" y="2708695"/>
                  <a:pt x="385250" y="2702722"/>
                </a:cubicBezTo>
                <a:cubicBezTo>
                  <a:pt x="385250" y="2696749"/>
                  <a:pt x="388236" y="2693762"/>
                  <a:pt x="394208" y="2693762"/>
                </a:cubicBezTo>
                <a:close/>
                <a:moveTo>
                  <a:pt x="7057685" y="2689283"/>
                </a:moveTo>
                <a:cubicBezTo>
                  <a:pt x="7062164" y="2689283"/>
                  <a:pt x="7065898" y="2690776"/>
                  <a:pt x="7068884" y="2693762"/>
                </a:cubicBezTo>
                <a:cubicBezTo>
                  <a:pt x="7068884" y="2699736"/>
                  <a:pt x="7062910" y="2705708"/>
                  <a:pt x="7050966" y="2711681"/>
                </a:cubicBezTo>
                <a:cubicBezTo>
                  <a:pt x="7039021" y="2711681"/>
                  <a:pt x="7033047" y="2711681"/>
                  <a:pt x="7033047" y="2711681"/>
                </a:cubicBezTo>
                <a:cubicBezTo>
                  <a:pt x="7033047" y="2711681"/>
                  <a:pt x="7034540" y="2710188"/>
                  <a:pt x="7037526" y="2707201"/>
                </a:cubicBezTo>
                <a:cubicBezTo>
                  <a:pt x="7040512" y="2704215"/>
                  <a:pt x="7042007" y="2699736"/>
                  <a:pt x="7042007" y="2693762"/>
                </a:cubicBezTo>
                <a:cubicBezTo>
                  <a:pt x="7047978" y="2690776"/>
                  <a:pt x="7053204" y="2689283"/>
                  <a:pt x="7057685" y="2689283"/>
                </a:cubicBezTo>
                <a:close/>
                <a:moveTo>
                  <a:pt x="7033047" y="2657926"/>
                </a:moveTo>
                <a:lnTo>
                  <a:pt x="7042007" y="2666885"/>
                </a:lnTo>
                <a:lnTo>
                  <a:pt x="7024087" y="2666885"/>
                </a:lnTo>
                <a:close/>
                <a:moveTo>
                  <a:pt x="6970332" y="2657926"/>
                </a:moveTo>
                <a:cubicBezTo>
                  <a:pt x="6976306" y="2657926"/>
                  <a:pt x="6982278" y="2660912"/>
                  <a:pt x="6988250" y="2666885"/>
                </a:cubicBezTo>
                <a:lnTo>
                  <a:pt x="6970332" y="2666885"/>
                </a:lnTo>
                <a:cubicBezTo>
                  <a:pt x="6964358" y="2660912"/>
                  <a:pt x="6964358" y="2657926"/>
                  <a:pt x="6970332" y="2657926"/>
                </a:cubicBezTo>
                <a:close/>
                <a:moveTo>
                  <a:pt x="1030320" y="2657926"/>
                </a:moveTo>
                <a:lnTo>
                  <a:pt x="1030320" y="2666885"/>
                </a:lnTo>
                <a:lnTo>
                  <a:pt x="1039278" y="2657926"/>
                </a:lnTo>
                <a:close/>
                <a:moveTo>
                  <a:pt x="6741870" y="2648966"/>
                </a:moveTo>
                <a:cubicBezTo>
                  <a:pt x="6738884" y="2648966"/>
                  <a:pt x="6737390" y="2651953"/>
                  <a:pt x="6737390" y="2657926"/>
                </a:cubicBezTo>
                <a:cubicBezTo>
                  <a:pt x="6743364" y="2693762"/>
                  <a:pt x="6749335" y="2711681"/>
                  <a:pt x="6755308" y="2711681"/>
                </a:cubicBezTo>
                <a:cubicBezTo>
                  <a:pt x="6761282" y="2699736"/>
                  <a:pt x="6764268" y="2690776"/>
                  <a:pt x="6764268" y="2684803"/>
                </a:cubicBezTo>
                <a:cubicBezTo>
                  <a:pt x="6764268" y="2666885"/>
                  <a:pt x="6761282" y="2657926"/>
                  <a:pt x="6755308" y="2657926"/>
                </a:cubicBezTo>
                <a:cubicBezTo>
                  <a:pt x="6749335" y="2651953"/>
                  <a:pt x="6744855" y="2648966"/>
                  <a:pt x="6741870" y="2648966"/>
                </a:cubicBezTo>
                <a:close/>
                <a:moveTo>
                  <a:pt x="537558" y="2648966"/>
                </a:moveTo>
                <a:cubicBezTo>
                  <a:pt x="537558" y="2660912"/>
                  <a:pt x="540545" y="2663899"/>
                  <a:pt x="546517" y="2657926"/>
                </a:cubicBezTo>
                <a:cubicBezTo>
                  <a:pt x="546517" y="2657926"/>
                  <a:pt x="546517" y="2654940"/>
                  <a:pt x="546517" y="2648966"/>
                </a:cubicBezTo>
                <a:close/>
                <a:moveTo>
                  <a:pt x="6826984" y="2640007"/>
                </a:moveTo>
                <a:cubicBezTo>
                  <a:pt x="6844901" y="2640007"/>
                  <a:pt x="6853861" y="2648966"/>
                  <a:pt x="6853861" y="2666885"/>
                </a:cubicBezTo>
                <a:cubicBezTo>
                  <a:pt x="6853861" y="2666885"/>
                  <a:pt x="6853861" y="2668379"/>
                  <a:pt x="6853861" y="2671365"/>
                </a:cubicBezTo>
                <a:cubicBezTo>
                  <a:pt x="6853861" y="2674350"/>
                  <a:pt x="6852368" y="2674350"/>
                  <a:pt x="6849381" y="2671365"/>
                </a:cubicBezTo>
                <a:cubicBezTo>
                  <a:pt x="6846395" y="2668379"/>
                  <a:pt x="6843408" y="2668379"/>
                  <a:pt x="6840422" y="2671365"/>
                </a:cubicBezTo>
                <a:cubicBezTo>
                  <a:pt x="6837436" y="2674350"/>
                  <a:pt x="6832956" y="2675843"/>
                  <a:pt x="6826984" y="2675843"/>
                </a:cubicBezTo>
                <a:cubicBezTo>
                  <a:pt x="6826984" y="2681818"/>
                  <a:pt x="6823998" y="2678831"/>
                  <a:pt x="6818024" y="2666885"/>
                </a:cubicBezTo>
                <a:cubicBezTo>
                  <a:pt x="6806078" y="2648966"/>
                  <a:pt x="6809064" y="2640007"/>
                  <a:pt x="6826984" y="2640007"/>
                </a:cubicBezTo>
                <a:close/>
                <a:moveTo>
                  <a:pt x="6634359" y="2640007"/>
                </a:moveTo>
                <a:cubicBezTo>
                  <a:pt x="6628386" y="2640007"/>
                  <a:pt x="6620920" y="2642993"/>
                  <a:pt x="6611960" y="2648966"/>
                </a:cubicBezTo>
                <a:cubicBezTo>
                  <a:pt x="6605987" y="2654940"/>
                  <a:pt x="6600016" y="2660912"/>
                  <a:pt x="6594041" y="2666885"/>
                </a:cubicBezTo>
                <a:lnTo>
                  <a:pt x="6603001" y="2684803"/>
                </a:lnTo>
                <a:lnTo>
                  <a:pt x="6620920" y="2684803"/>
                </a:lnTo>
                <a:cubicBezTo>
                  <a:pt x="6620920" y="2684803"/>
                  <a:pt x="6625399" y="2678831"/>
                  <a:pt x="6634359" y="2666885"/>
                </a:cubicBezTo>
                <a:cubicBezTo>
                  <a:pt x="6643318" y="2654940"/>
                  <a:pt x="6647798" y="2648966"/>
                  <a:pt x="6647798" y="2648966"/>
                </a:cubicBezTo>
                <a:cubicBezTo>
                  <a:pt x="6644810" y="2642993"/>
                  <a:pt x="6640330" y="2640007"/>
                  <a:pt x="6634359" y="2640007"/>
                </a:cubicBezTo>
                <a:close/>
                <a:moveTo>
                  <a:pt x="680907" y="2635527"/>
                </a:moveTo>
                <a:cubicBezTo>
                  <a:pt x="683893" y="2635527"/>
                  <a:pt x="686880" y="2637021"/>
                  <a:pt x="689866" y="2640007"/>
                </a:cubicBezTo>
                <a:lnTo>
                  <a:pt x="689866" y="2648966"/>
                </a:lnTo>
                <a:lnTo>
                  <a:pt x="698825" y="2675843"/>
                </a:lnTo>
                <a:cubicBezTo>
                  <a:pt x="704797" y="2681818"/>
                  <a:pt x="701812" y="2686296"/>
                  <a:pt x="689866" y="2689283"/>
                </a:cubicBezTo>
                <a:cubicBezTo>
                  <a:pt x="677920" y="2692269"/>
                  <a:pt x="674934" y="2699736"/>
                  <a:pt x="680906" y="2711681"/>
                </a:cubicBezTo>
                <a:cubicBezTo>
                  <a:pt x="686880" y="2723627"/>
                  <a:pt x="683893" y="2729600"/>
                  <a:pt x="671947" y="2729600"/>
                </a:cubicBezTo>
                <a:cubicBezTo>
                  <a:pt x="665974" y="2729600"/>
                  <a:pt x="660001" y="2731094"/>
                  <a:pt x="654028" y="2734080"/>
                </a:cubicBezTo>
                <a:cubicBezTo>
                  <a:pt x="648055" y="2737066"/>
                  <a:pt x="645069" y="2738559"/>
                  <a:pt x="645069" y="2738559"/>
                </a:cubicBezTo>
                <a:lnTo>
                  <a:pt x="627150" y="2738559"/>
                </a:lnTo>
                <a:cubicBezTo>
                  <a:pt x="627150" y="2732587"/>
                  <a:pt x="630138" y="2728107"/>
                  <a:pt x="636109" y="2725120"/>
                </a:cubicBezTo>
                <a:cubicBezTo>
                  <a:pt x="642083" y="2722134"/>
                  <a:pt x="645069" y="2719147"/>
                  <a:pt x="645069" y="2716161"/>
                </a:cubicBezTo>
                <a:cubicBezTo>
                  <a:pt x="645069" y="2713175"/>
                  <a:pt x="642083" y="2710188"/>
                  <a:pt x="636109" y="2707201"/>
                </a:cubicBezTo>
                <a:cubicBezTo>
                  <a:pt x="630138" y="2704215"/>
                  <a:pt x="627150" y="2701229"/>
                  <a:pt x="627150" y="2698242"/>
                </a:cubicBezTo>
                <a:cubicBezTo>
                  <a:pt x="627150" y="2695256"/>
                  <a:pt x="627150" y="2690776"/>
                  <a:pt x="627150" y="2684803"/>
                </a:cubicBezTo>
                <a:cubicBezTo>
                  <a:pt x="627150" y="2678831"/>
                  <a:pt x="628643" y="2675843"/>
                  <a:pt x="631630" y="2675843"/>
                </a:cubicBezTo>
                <a:cubicBezTo>
                  <a:pt x="634616" y="2675843"/>
                  <a:pt x="639096" y="2675843"/>
                  <a:pt x="645069" y="2675843"/>
                </a:cubicBezTo>
                <a:lnTo>
                  <a:pt x="654028" y="2657926"/>
                </a:lnTo>
                <a:cubicBezTo>
                  <a:pt x="654028" y="2657926"/>
                  <a:pt x="655522" y="2654940"/>
                  <a:pt x="658508" y="2648966"/>
                </a:cubicBezTo>
                <a:cubicBezTo>
                  <a:pt x="661495" y="2642993"/>
                  <a:pt x="665974" y="2640007"/>
                  <a:pt x="671947" y="2640007"/>
                </a:cubicBezTo>
                <a:cubicBezTo>
                  <a:pt x="674934" y="2637021"/>
                  <a:pt x="677920" y="2635527"/>
                  <a:pt x="680907" y="2635527"/>
                </a:cubicBezTo>
                <a:close/>
                <a:moveTo>
                  <a:pt x="6943454" y="2631047"/>
                </a:moveTo>
                <a:cubicBezTo>
                  <a:pt x="6955400" y="2631047"/>
                  <a:pt x="6958386" y="2637021"/>
                  <a:pt x="6952414" y="2648966"/>
                </a:cubicBezTo>
                <a:cubicBezTo>
                  <a:pt x="6952414" y="2648966"/>
                  <a:pt x="6949428" y="2648966"/>
                  <a:pt x="6943454" y="2648966"/>
                </a:cubicBezTo>
                <a:cubicBezTo>
                  <a:pt x="6937480" y="2642993"/>
                  <a:pt x="6935988" y="2638514"/>
                  <a:pt x="6938975" y="2635527"/>
                </a:cubicBezTo>
                <a:cubicBezTo>
                  <a:pt x="6941961" y="2632541"/>
                  <a:pt x="6943454" y="2631047"/>
                  <a:pt x="6943454" y="2631047"/>
                </a:cubicBezTo>
                <a:close/>
                <a:moveTo>
                  <a:pt x="6746350" y="2604170"/>
                </a:moveTo>
                <a:cubicBezTo>
                  <a:pt x="6740376" y="2604170"/>
                  <a:pt x="6737390" y="2607157"/>
                  <a:pt x="6737390" y="2613130"/>
                </a:cubicBezTo>
                <a:lnTo>
                  <a:pt x="6737390" y="2622088"/>
                </a:lnTo>
                <a:lnTo>
                  <a:pt x="6746350" y="2613130"/>
                </a:lnTo>
                <a:close/>
                <a:moveTo>
                  <a:pt x="427807" y="2600811"/>
                </a:moveTo>
                <a:cubicBezTo>
                  <a:pt x="430792" y="2600064"/>
                  <a:pt x="433033" y="2601183"/>
                  <a:pt x="434526" y="2604170"/>
                </a:cubicBezTo>
                <a:cubicBezTo>
                  <a:pt x="437512" y="2610144"/>
                  <a:pt x="436019" y="2614623"/>
                  <a:pt x="430046" y="2617608"/>
                </a:cubicBezTo>
                <a:cubicBezTo>
                  <a:pt x="424073" y="2620595"/>
                  <a:pt x="422580" y="2625075"/>
                  <a:pt x="425567" y="2631047"/>
                </a:cubicBezTo>
                <a:cubicBezTo>
                  <a:pt x="428553" y="2637021"/>
                  <a:pt x="427060" y="2642993"/>
                  <a:pt x="421087" y="2648966"/>
                </a:cubicBezTo>
                <a:cubicBezTo>
                  <a:pt x="415114" y="2654940"/>
                  <a:pt x="409141" y="2654940"/>
                  <a:pt x="403168" y="2648966"/>
                </a:cubicBezTo>
                <a:cubicBezTo>
                  <a:pt x="409141" y="2642993"/>
                  <a:pt x="410634" y="2637021"/>
                  <a:pt x="407648" y="2631047"/>
                </a:cubicBezTo>
                <a:cubicBezTo>
                  <a:pt x="404661" y="2625075"/>
                  <a:pt x="407648" y="2617608"/>
                  <a:pt x="416607" y="2608649"/>
                </a:cubicBezTo>
                <a:cubicBezTo>
                  <a:pt x="421087" y="2604170"/>
                  <a:pt x="424819" y="2601557"/>
                  <a:pt x="427807" y="2600811"/>
                </a:cubicBezTo>
                <a:close/>
                <a:moveTo>
                  <a:pt x="867932" y="2598570"/>
                </a:moveTo>
                <a:cubicBezTo>
                  <a:pt x="868678" y="2599317"/>
                  <a:pt x="869052" y="2601183"/>
                  <a:pt x="869052" y="2604170"/>
                </a:cubicBezTo>
                <a:cubicBezTo>
                  <a:pt x="863079" y="2604170"/>
                  <a:pt x="861586" y="2602676"/>
                  <a:pt x="864572" y="2599689"/>
                </a:cubicBezTo>
                <a:cubicBezTo>
                  <a:pt x="866064" y="2598197"/>
                  <a:pt x="867185" y="2597824"/>
                  <a:pt x="867932" y="2598570"/>
                </a:cubicBezTo>
                <a:close/>
                <a:moveTo>
                  <a:pt x="6916576" y="2595211"/>
                </a:moveTo>
                <a:lnTo>
                  <a:pt x="6934494" y="2604170"/>
                </a:lnTo>
                <a:cubicBezTo>
                  <a:pt x="6934494" y="2610144"/>
                  <a:pt x="6928521" y="2613130"/>
                  <a:pt x="6916576" y="2613130"/>
                </a:cubicBezTo>
                <a:close/>
                <a:moveTo>
                  <a:pt x="761540" y="2586251"/>
                </a:moveTo>
                <a:cubicBezTo>
                  <a:pt x="761540" y="2592225"/>
                  <a:pt x="761540" y="2595211"/>
                  <a:pt x="761540" y="2595211"/>
                </a:cubicBezTo>
                <a:lnTo>
                  <a:pt x="743622" y="2613130"/>
                </a:lnTo>
                <a:lnTo>
                  <a:pt x="734662" y="2613130"/>
                </a:lnTo>
                <a:cubicBezTo>
                  <a:pt x="746608" y="2595211"/>
                  <a:pt x="755567" y="2586251"/>
                  <a:pt x="761540" y="2586251"/>
                </a:cubicBezTo>
                <a:close/>
                <a:moveTo>
                  <a:pt x="723463" y="2581493"/>
                </a:moveTo>
                <a:cubicBezTo>
                  <a:pt x="724957" y="2580932"/>
                  <a:pt x="725703" y="2581025"/>
                  <a:pt x="725703" y="2581772"/>
                </a:cubicBezTo>
                <a:cubicBezTo>
                  <a:pt x="725703" y="2584758"/>
                  <a:pt x="722716" y="2592225"/>
                  <a:pt x="716743" y="2604170"/>
                </a:cubicBezTo>
                <a:cubicBezTo>
                  <a:pt x="710770" y="2616115"/>
                  <a:pt x="707785" y="2622088"/>
                  <a:pt x="707785" y="2622088"/>
                </a:cubicBezTo>
                <a:lnTo>
                  <a:pt x="689866" y="2613130"/>
                </a:lnTo>
                <a:cubicBezTo>
                  <a:pt x="683893" y="2607157"/>
                  <a:pt x="683893" y="2604170"/>
                  <a:pt x="689866" y="2604170"/>
                </a:cubicBezTo>
                <a:cubicBezTo>
                  <a:pt x="707785" y="2590731"/>
                  <a:pt x="718984" y="2583172"/>
                  <a:pt x="723463" y="2581493"/>
                </a:cubicBezTo>
                <a:close/>
                <a:moveTo>
                  <a:pt x="1210625" y="2571692"/>
                </a:moveTo>
                <a:cubicBezTo>
                  <a:pt x="1209879" y="2572438"/>
                  <a:pt x="1209504" y="2574306"/>
                  <a:pt x="1209504" y="2577292"/>
                </a:cubicBezTo>
                <a:cubicBezTo>
                  <a:pt x="1209504" y="2583265"/>
                  <a:pt x="1206518" y="2586251"/>
                  <a:pt x="1200545" y="2586251"/>
                </a:cubicBezTo>
                <a:cubicBezTo>
                  <a:pt x="1194572" y="2586251"/>
                  <a:pt x="1191587" y="2587745"/>
                  <a:pt x="1191587" y="2590731"/>
                </a:cubicBezTo>
                <a:cubicBezTo>
                  <a:pt x="1191587" y="2593718"/>
                  <a:pt x="1191587" y="2595211"/>
                  <a:pt x="1191587" y="2595211"/>
                </a:cubicBezTo>
                <a:cubicBezTo>
                  <a:pt x="1191587" y="2613130"/>
                  <a:pt x="1197560" y="2613130"/>
                  <a:pt x="1209504" y="2595211"/>
                </a:cubicBezTo>
                <a:cubicBezTo>
                  <a:pt x="1215478" y="2583265"/>
                  <a:pt x="1216971" y="2575799"/>
                  <a:pt x="1213984" y="2572812"/>
                </a:cubicBezTo>
                <a:cubicBezTo>
                  <a:pt x="1212491" y="2571319"/>
                  <a:pt x="1211372" y="2570946"/>
                  <a:pt x="1210625" y="2571692"/>
                </a:cubicBezTo>
                <a:close/>
                <a:moveTo>
                  <a:pt x="6898658" y="2559373"/>
                </a:moveTo>
                <a:lnTo>
                  <a:pt x="6907616" y="2559373"/>
                </a:lnTo>
                <a:cubicBezTo>
                  <a:pt x="6907616" y="2565346"/>
                  <a:pt x="6904630" y="2568333"/>
                  <a:pt x="6898658" y="2568333"/>
                </a:cubicBezTo>
                <a:cubicBezTo>
                  <a:pt x="6898658" y="2568333"/>
                  <a:pt x="6898658" y="2565346"/>
                  <a:pt x="6898658" y="2559373"/>
                </a:cubicBezTo>
                <a:close/>
                <a:moveTo>
                  <a:pt x="1084075" y="2559373"/>
                </a:moveTo>
                <a:lnTo>
                  <a:pt x="1066156" y="2577292"/>
                </a:lnTo>
                <a:cubicBezTo>
                  <a:pt x="1048237" y="2595211"/>
                  <a:pt x="1045251" y="2607157"/>
                  <a:pt x="1057197" y="2613130"/>
                </a:cubicBezTo>
                <a:cubicBezTo>
                  <a:pt x="1057197" y="2613130"/>
                  <a:pt x="1054210" y="2616115"/>
                  <a:pt x="1048237" y="2622088"/>
                </a:cubicBezTo>
                <a:cubicBezTo>
                  <a:pt x="1042264" y="2622088"/>
                  <a:pt x="1040771" y="2625075"/>
                  <a:pt x="1043758" y="2631047"/>
                </a:cubicBezTo>
                <a:cubicBezTo>
                  <a:pt x="1046744" y="2637021"/>
                  <a:pt x="1051224" y="2637021"/>
                  <a:pt x="1057197" y="2631047"/>
                </a:cubicBezTo>
                <a:cubicBezTo>
                  <a:pt x="1063170" y="2625075"/>
                  <a:pt x="1069142" y="2625075"/>
                  <a:pt x="1075115" y="2631047"/>
                </a:cubicBezTo>
                <a:lnTo>
                  <a:pt x="1084075" y="2622088"/>
                </a:lnTo>
                <a:cubicBezTo>
                  <a:pt x="1078102" y="2616115"/>
                  <a:pt x="1081089" y="2610144"/>
                  <a:pt x="1093034" y="2604170"/>
                </a:cubicBezTo>
                <a:cubicBezTo>
                  <a:pt x="1093034" y="2598197"/>
                  <a:pt x="1093034" y="2593718"/>
                  <a:pt x="1093034" y="2590731"/>
                </a:cubicBezTo>
                <a:cubicBezTo>
                  <a:pt x="1093034" y="2587745"/>
                  <a:pt x="1093034" y="2583265"/>
                  <a:pt x="1093034" y="2577292"/>
                </a:cubicBezTo>
                <a:close/>
                <a:moveTo>
                  <a:pt x="6791146" y="2550414"/>
                </a:moveTo>
                <a:lnTo>
                  <a:pt x="6791146" y="2559373"/>
                </a:lnTo>
                <a:cubicBezTo>
                  <a:pt x="6791146" y="2565346"/>
                  <a:pt x="6791146" y="2568333"/>
                  <a:pt x="6791146" y="2568333"/>
                </a:cubicBezTo>
                <a:cubicBezTo>
                  <a:pt x="6791146" y="2568333"/>
                  <a:pt x="6789653" y="2568333"/>
                  <a:pt x="6786667" y="2568333"/>
                </a:cubicBezTo>
                <a:cubicBezTo>
                  <a:pt x="6783681" y="2568333"/>
                  <a:pt x="6782186" y="2565346"/>
                  <a:pt x="6782186" y="2559373"/>
                </a:cubicBezTo>
                <a:close/>
                <a:moveTo>
                  <a:pt x="895929" y="2550414"/>
                </a:moveTo>
                <a:lnTo>
                  <a:pt x="922808" y="2559373"/>
                </a:lnTo>
                <a:cubicBezTo>
                  <a:pt x="922808" y="2565346"/>
                  <a:pt x="919821" y="2566840"/>
                  <a:pt x="913848" y="2563853"/>
                </a:cubicBezTo>
                <a:cubicBezTo>
                  <a:pt x="907875" y="2560867"/>
                  <a:pt x="901902" y="2562360"/>
                  <a:pt x="895929" y="2568333"/>
                </a:cubicBezTo>
                <a:cubicBezTo>
                  <a:pt x="883984" y="2580279"/>
                  <a:pt x="878010" y="2577292"/>
                  <a:pt x="878010" y="2559373"/>
                </a:cubicBezTo>
                <a:cubicBezTo>
                  <a:pt x="878010" y="2553400"/>
                  <a:pt x="883984" y="2550414"/>
                  <a:pt x="895929" y="2550414"/>
                </a:cubicBezTo>
                <a:close/>
                <a:moveTo>
                  <a:pt x="474842" y="2550414"/>
                </a:moveTo>
                <a:cubicBezTo>
                  <a:pt x="480815" y="2550414"/>
                  <a:pt x="486788" y="2551907"/>
                  <a:pt x="492761" y="2554893"/>
                </a:cubicBezTo>
                <a:cubicBezTo>
                  <a:pt x="498734" y="2557880"/>
                  <a:pt x="506200" y="2559373"/>
                  <a:pt x="515160" y="2559373"/>
                </a:cubicBezTo>
                <a:cubicBezTo>
                  <a:pt x="524119" y="2559373"/>
                  <a:pt x="524119" y="2566840"/>
                  <a:pt x="515160" y="2581772"/>
                </a:cubicBezTo>
                <a:cubicBezTo>
                  <a:pt x="506200" y="2596704"/>
                  <a:pt x="498734" y="2607157"/>
                  <a:pt x="492761" y="2613130"/>
                </a:cubicBezTo>
                <a:lnTo>
                  <a:pt x="483802" y="2622088"/>
                </a:lnTo>
                <a:cubicBezTo>
                  <a:pt x="483802" y="2622088"/>
                  <a:pt x="483802" y="2619102"/>
                  <a:pt x="483802" y="2613130"/>
                </a:cubicBezTo>
                <a:cubicBezTo>
                  <a:pt x="489775" y="2601183"/>
                  <a:pt x="492761" y="2590731"/>
                  <a:pt x="492761" y="2581772"/>
                </a:cubicBezTo>
                <a:cubicBezTo>
                  <a:pt x="492761" y="2572812"/>
                  <a:pt x="489775" y="2568333"/>
                  <a:pt x="483802" y="2568333"/>
                </a:cubicBezTo>
                <a:cubicBezTo>
                  <a:pt x="477829" y="2562360"/>
                  <a:pt x="474842" y="2559373"/>
                  <a:pt x="474842" y="2559373"/>
                </a:cubicBezTo>
                <a:cubicBezTo>
                  <a:pt x="474842" y="2559373"/>
                  <a:pt x="474842" y="2556387"/>
                  <a:pt x="474842" y="2550414"/>
                </a:cubicBezTo>
                <a:close/>
                <a:moveTo>
                  <a:pt x="1039278" y="2532496"/>
                </a:moveTo>
                <a:cubicBezTo>
                  <a:pt x="1033306" y="2532496"/>
                  <a:pt x="1027333" y="2535483"/>
                  <a:pt x="1021360" y="2541454"/>
                </a:cubicBezTo>
                <a:cubicBezTo>
                  <a:pt x="1009414" y="2541454"/>
                  <a:pt x="1000455" y="2541454"/>
                  <a:pt x="994482" y="2541454"/>
                </a:cubicBezTo>
                <a:close/>
                <a:moveTo>
                  <a:pt x="7005050" y="2526896"/>
                </a:moveTo>
                <a:cubicBezTo>
                  <a:pt x="7005796" y="2527642"/>
                  <a:pt x="7006169" y="2529509"/>
                  <a:pt x="7006169" y="2532496"/>
                </a:cubicBezTo>
                <a:cubicBezTo>
                  <a:pt x="7012142" y="2532496"/>
                  <a:pt x="7015128" y="2533989"/>
                  <a:pt x="7015128" y="2536975"/>
                </a:cubicBezTo>
                <a:cubicBezTo>
                  <a:pt x="7015128" y="2539961"/>
                  <a:pt x="7015128" y="2542948"/>
                  <a:pt x="7015128" y="2545934"/>
                </a:cubicBezTo>
                <a:cubicBezTo>
                  <a:pt x="7015128" y="2548921"/>
                  <a:pt x="7015128" y="2551907"/>
                  <a:pt x="7015128" y="2554893"/>
                </a:cubicBezTo>
                <a:cubicBezTo>
                  <a:pt x="7015128" y="2557880"/>
                  <a:pt x="7018115" y="2559373"/>
                  <a:pt x="7024087" y="2559373"/>
                </a:cubicBezTo>
                <a:lnTo>
                  <a:pt x="7015128" y="2586251"/>
                </a:lnTo>
                <a:lnTo>
                  <a:pt x="6997209" y="2577292"/>
                </a:lnTo>
                <a:cubicBezTo>
                  <a:pt x="6991236" y="2565346"/>
                  <a:pt x="6989744" y="2559373"/>
                  <a:pt x="6992730" y="2559373"/>
                </a:cubicBezTo>
                <a:cubicBezTo>
                  <a:pt x="6995716" y="2559373"/>
                  <a:pt x="6997209" y="2556387"/>
                  <a:pt x="6997209" y="2550414"/>
                </a:cubicBezTo>
                <a:cubicBezTo>
                  <a:pt x="6997209" y="2538468"/>
                  <a:pt x="6998704" y="2531002"/>
                  <a:pt x="7001689" y="2528015"/>
                </a:cubicBezTo>
                <a:cubicBezTo>
                  <a:pt x="7003182" y="2526523"/>
                  <a:pt x="7004303" y="2526149"/>
                  <a:pt x="7005050" y="2526896"/>
                </a:cubicBezTo>
                <a:close/>
                <a:moveTo>
                  <a:pt x="6550366" y="2517937"/>
                </a:moveTo>
                <a:cubicBezTo>
                  <a:pt x="6546632" y="2518683"/>
                  <a:pt x="6543273" y="2520549"/>
                  <a:pt x="6540286" y="2523536"/>
                </a:cubicBezTo>
                <a:lnTo>
                  <a:pt x="6531327" y="2532496"/>
                </a:lnTo>
                <a:cubicBezTo>
                  <a:pt x="6543272" y="2538468"/>
                  <a:pt x="6547752" y="2544441"/>
                  <a:pt x="6544766" y="2550414"/>
                </a:cubicBezTo>
                <a:cubicBezTo>
                  <a:pt x="6541780" y="2556387"/>
                  <a:pt x="6543272" y="2560867"/>
                  <a:pt x="6549244" y="2563853"/>
                </a:cubicBezTo>
                <a:cubicBezTo>
                  <a:pt x="6555219" y="2566840"/>
                  <a:pt x="6561190" y="2574306"/>
                  <a:pt x="6567164" y="2586251"/>
                </a:cubicBezTo>
                <a:lnTo>
                  <a:pt x="6576124" y="2595211"/>
                </a:lnTo>
                <a:cubicBezTo>
                  <a:pt x="6576124" y="2589238"/>
                  <a:pt x="6577616" y="2586251"/>
                  <a:pt x="6580602" y="2586251"/>
                </a:cubicBezTo>
                <a:cubicBezTo>
                  <a:pt x="6583588" y="2586251"/>
                  <a:pt x="6588068" y="2589238"/>
                  <a:pt x="6594041" y="2595211"/>
                </a:cubicBezTo>
                <a:cubicBezTo>
                  <a:pt x="6600016" y="2601183"/>
                  <a:pt x="6601507" y="2605663"/>
                  <a:pt x="6598521" y="2608649"/>
                </a:cubicBezTo>
                <a:cubicBezTo>
                  <a:pt x="6595536" y="2611636"/>
                  <a:pt x="6591056" y="2613130"/>
                  <a:pt x="6585082" y="2613130"/>
                </a:cubicBezTo>
                <a:cubicBezTo>
                  <a:pt x="6579110" y="2619102"/>
                  <a:pt x="6576124" y="2626568"/>
                  <a:pt x="6576124" y="2635527"/>
                </a:cubicBezTo>
                <a:cubicBezTo>
                  <a:pt x="6576124" y="2644487"/>
                  <a:pt x="6582096" y="2648966"/>
                  <a:pt x="6594041" y="2648966"/>
                </a:cubicBezTo>
                <a:cubicBezTo>
                  <a:pt x="6600016" y="2648966"/>
                  <a:pt x="6603001" y="2648966"/>
                  <a:pt x="6603001" y="2648966"/>
                </a:cubicBezTo>
                <a:cubicBezTo>
                  <a:pt x="6603001" y="2648966"/>
                  <a:pt x="6603001" y="2647473"/>
                  <a:pt x="6603001" y="2644487"/>
                </a:cubicBezTo>
                <a:cubicBezTo>
                  <a:pt x="6603001" y="2641500"/>
                  <a:pt x="6600016" y="2640007"/>
                  <a:pt x="6594041" y="2640007"/>
                </a:cubicBezTo>
                <a:cubicBezTo>
                  <a:pt x="6588068" y="2634034"/>
                  <a:pt x="6586576" y="2631047"/>
                  <a:pt x="6589562" y="2631047"/>
                </a:cubicBezTo>
                <a:cubicBezTo>
                  <a:pt x="6592548" y="2631047"/>
                  <a:pt x="6600016" y="2631047"/>
                  <a:pt x="6611960" y="2631047"/>
                </a:cubicBezTo>
                <a:cubicBezTo>
                  <a:pt x="6635852" y="2631047"/>
                  <a:pt x="6647798" y="2628061"/>
                  <a:pt x="6647798" y="2622088"/>
                </a:cubicBezTo>
                <a:cubicBezTo>
                  <a:pt x="6647798" y="2616115"/>
                  <a:pt x="6643318" y="2611636"/>
                  <a:pt x="6634359" y="2608649"/>
                </a:cubicBezTo>
                <a:cubicBezTo>
                  <a:pt x="6625399" y="2605663"/>
                  <a:pt x="6623906" y="2601183"/>
                  <a:pt x="6629879" y="2595211"/>
                </a:cubicBezTo>
                <a:cubicBezTo>
                  <a:pt x="6635852" y="2589238"/>
                  <a:pt x="6635852" y="2583265"/>
                  <a:pt x="6629879" y="2577292"/>
                </a:cubicBezTo>
                <a:cubicBezTo>
                  <a:pt x="6629879" y="2577292"/>
                  <a:pt x="6628384" y="2575799"/>
                  <a:pt x="6625399" y="2572812"/>
                </a:cubicBezTo>
                <a:cubicBezTo>
                  <a:pt x="6622413" y="2569826"/>
                  <a:pt x="6620920" y="2565346"/>
                  <a:pt x="6620920" y="2559373"/>
                </a:cubicBezTo>
                <a:cubicBezTo>
                  <a:pt x="6620920" y="2553400"/>
                  <a:pt x="6616440" y="2550414"/>
                  <a:pt x="6607480" y="2550414"/>
                </a:cubicBezTo>
                <a:cubicBezTo>
                  <a:pt x="6598521" y="2550414"/>
                  <a:pt x="6597027" y="2547428"/>
                  <a:pt x="6603001" y="2541454"/>
                </a:cubicBezTo>
                <a:cubicBezTo>
                  <a:pt x="6603001" y="2535483"/>
                  <a:pt x="6603001" y="2531002"/>
                  <a:pt x="6603001" y="2528015"/>
                </a:cubicBezTo>
                <a:cubicBezTo>
                  <a:pt x="6603001" y="2525030"/>
                  <a:pt x="6603001" y="2523536"/>
                  <a:pt x="6603001" y="2523536"/>
                </a:cubicBezTo>
                <a:cubicBezTo>
                  <a:pt x="6597027" y="2517564"/>
                  <a:pt x="6591056" y="2519057"/>
                  <a:pt x="6585082" y="2528015"/>
                </a:cubicBezTo>
                <a:cubicBezTo>
                  <a:pt x="6579110" y="2536975"/>
                  <a:pt x="6576124" y="2538468"/>
                  <a:pt x="6576124" y="2532496"/>
                </a:cubicBezTo>
                <a:cubicBezTo>
                  <a:pt x="6576124" y="2526523"/>
                  <a:pt x="6571644" y="2522042"/>
                  <a:pt x="6562684" y="2519057"/>
                </a:cubicBezTo>
                <a:cubicBezTo>
                  <a:pt x="6558204" y="2517564"/>
                  <a:pt x="6554098" y="2517190"/>
                  <a:pt x="6550366" y="2517937"/>
                </a:cubicBezTo>
                <a:close/>
                <a:moveTo>
                  <a:pt x="1084075" y="2514576"/>
                </a:moveTo>
                <a:lnTo>
                  <a:pt x="1084075" y="2532496"/>
                </a:lnTo>
                <a:lnTo>
                  <a:pt x="1084075" y="2541454"/>
                </a:lnTo>
                <a:cubicBezTo>
                  <a:pt x="1078102" y="2547428"/>
                  <a:pt x="1075115" y="2550414"/>
                  <a:pt x="1075115" y="2550414"/>
                </a:cubicBezTo>
                <a:cubicBezTo>
                  <a:pt x="1075115" y="2550414"/>
                  <a:pt x="1078102" y="2550414"/>
                  <a:pt x="1084075" y="2550414"/>
                </a:cubicBezTo>
                <a:cubicBezTo>
                  <a:pt x="1090048" y="2550414"/>
                  <a:pt x="1093034" y="2547428"/>
                  <a:pt x="1093034" y="2541454"/>
                </a:cubicBezTo>
                <a:cubicBezTo>
                  <a:pt x="1093034" y="2541454"/>
                  <a:pt x="1096021" y="2538468"/>
                  <a:pt x="1101994" y="2532496"/>
                </a:cubicBezTo>
                <a:close/>
                <a:moveTo>
                  <a:pt x="7068884" y="2505618"/>
                </a:moveTo>
                <a:cubicBezTo>
                  <a:pt x="7074858" y="2505618"/>
                  <a:pt x="7077843" y="2507111"/>
                  <a:pt x="7077843" y="2510096"/>
                </a:cubicBezTo>
                <a:cubicBezTo>
                  <a:pt x="7077843" y="2513084"/>
                  <a:pt x="7077843" y="2514576"/>
                  <a:pt x="7077843" y="2514576"/>
                </a:cubicBezTo>
                <a:lnTo>
                  <a:pt x="7068884" y="2523536"/>
                </a:lnTo>
                <a:cubicBezTo>
                  <a:pt x="7068884" y="2523536"/>
                  <a:pt x="7068884" y="2520549"/>
                  <a:pt x="7068884" y="2514576"/>
                </a:cubicBezTo>
                <a:cubicBezTo>
                  <a:pt x="7068884" y="2508604"/>
                  <a:pt x="7068884" y="2505618"/>
                  <a:pt x="7068884" y="2505618"/>
                </a:cubicBezTo>
                <a:close/>
                <a:moveTo>
                  <a:pt x="6692594" y="2505618"/>
                </a:moveTo>
                <a:cubicBezTo>
                  <a:pt x="6686621" y="2505618"/>
                  <a:pt x="6683634" y="2507111"/>
                  <a:pt x="6683634" y="2510096"/>
                </a:cubicBezTo>
                <a:cubicBezTo>
                  <a:pt x="6683634" y="2513084"/>
                  <a:pt x="6683634" y="2514576"/>
                  <a:pt x="6683634" y="2514576"/>
                </a:cubicBezTo>
                <a:lnTo>
                  <a:pt x="6665716" y="2523536"/>
                </a:lnTo>
                <a:cubicBezTo>
                  <a:pt x="6659742" y="2523536"/>
                  <a:pt x="6656756" y="2526523"/>
                  <a:pt x="6656756" y="2532496"/>
                </a:cubicBezTo>
                <a:cubicBezTo>
                  <a:pt x="6656756" y="2538468"/>
                  <a:pt x="6658250" y="2541454"/>
                  <a:pt x="6661236" y="2541454"/>
                </a:cubicBezTo>
                <a:cubicBezTo>
                  <a:pt x="6664222" y="2541454"/>
                  <a:pt x="6665716" y="2550414"/>
                  <a:pt x="6665716" y="2568333"/>
                </a:cubicBezTo>
                <a:cubicBezTo>
                  <a:pt x="6665716" y="2580279"/>
                  <a:pt x="6667210" y="2587745"/>
                  <a:pt x="6670195" y="2590731"/>
                </a:cubicBezTo>
                <a:cubicBezTo>
                  <a:pt x="6673181" y="2593718"/>
                  <a:pt x="6677661" y="2592225"/>
                  <a:pt x="6683634" y="2586251"/>
                </a:cubicBezTo>
                <a:cubicBezTo>
                  <a:pt x="6695580" y="2586251"/>
                  <a:pt x="6701553" y="2580279"/>
                  <a:pt x="6701553" y="2568333"/>
                </a:cubicBezTo>
                <a:lnTo>
                  <a:pt x="6701553" y="2550414"/>
                </a:lnTo>
                <a:cubicBezTo>
                  <a:pt x="6707527" y="2544441"/>
                  <a:pt x="6707527" y="2539961"/>
                  <a:pt x="6701553" y="2536975"/>
                </a:cubicBezTo>
                <a:cubicBezTo>
                  <a:pt x="6695580" y="2533989"/>
                  <a:pt x="6692594" y="2529509"/>
                  <a:pt x="6692594" y="2523536"/>
                </a:cubicBezTo>
                <a:close/>
                <a:moveTo>
                  <a:pt x="6665716" y="2505618"/>
                </a:moveTo>
                <a:cubicBezTo>
                  <a:pt x="6659742" y="2505618"/>
                  <a:pt x="6656756" y="2507111"/>
                  <a:pt x="6656756" y="2510096"/>
                </a:cubicBezTo>
                <a:cubicBezTo>
                  <a:pt x="6656756" y="2513084"/>
                  <a:pt x="6659742" y="2514576"/>
                  <a:pt x="6665716" y="2514576"/>
                </a:cubicBezTo>
                <a:cubicBezTo>
                  <a:pt x="6671690" y="2514576"/>
                  <a:pt x="6674675" y="2514576"/>
                  <a:pt x="6674675" y="2514576"/>
                </a:cubicBezTo>
                <a:cubicBezTo>
                  <a:pt x="6674675" y="2514576"/>
                  <a:pt x="6674675" y="2511591"/>
                  <a:pt x="6674675" y="2505618"/>
                </a:cubicBezTo>
                <a:cubicBezTo>
                  <a:pt x="6668702" y="2505618"/>
                  <a:pt x="6665716" y="2505618"/>
                  <a:pt x="6665716" y="2505618"/>
                </a:cubicBezTo>
                <a:close/>
                <a:moveTo>
                  <a:pt x="770500" y="2505618"/>
                </a:moveTo>
                <a:cubicBezTo>
                  <a:pt x="776473" y="2505618"/>
                  <a:pt x="782444" y="2508604"/>
                  <a:pt x="788419" y="2514576"/>
                </a:cubicBezTo>
                <a:lnTo>
                  <a:pt x="779459" y="2514576"/>
                </a:lnTo>
                <a:close/>
                <a:moveTo>
                  <a:pt x="7194315" y="2487699"/>
                </a:moveTo>
                <a:lnTo>
                  <a:pt x="7203272" y="2496658"/>
                </a:lnTo>
                <a:cubicBezTo>
                  <a:pt x="7203272" y="2502632"/>
                  <a:pt x="7200286" y="2502632"/>
                  <a:pt x="7194315" y="2496658"/>
                </a:cubicBezTo>
                <a:close/>
                <a:moveTo>
                  <a:pt x="6997209" y="2487699"/>
                </a:moveTo>
                <a:cubicBezTo>
                  <a:pt x="7003184" y="2487699"/>
                  <a:pt x="7007662" y="2487699"/>
                  <a:pt x="7010648" y="2487699"/>
                </a:cubicBezTo>
                <a:cubicBezTo>
                  <a:pt x="7013634" y="2487699"/>
                  <a:pt x="7015128" y="2489193"/>
                  <a:pt x="7015128" y="2492179"/>
                </a:cubicBezTo>
                <a:cubicBezTo>
                  <a:pt x="7015128" y="2495165"/>
                  <a:pt x="7015128" y="2496658"/>
                  <a:pt x="7015128" y="2496658"/>
                </a:cubicBezTo>
                <a:cubicBezTo>
                  <a:pt x="7015128" y="2496658"/>
                  <a:pt x="7012142" y="2496658"/>
                  <a:pt x="7006169" y="2496658"/>
                </a:cubicBezTo>
                <a:lnTo>
                  <a:pt x="6997209" y="2505618"/>
                </a:lnTo>
                <a:cubicBezTo>
                  <a:pt x="6997209" y="2505618"/>
                  <a:pt x="6995716" y="2505618"/>
                  <a:pt x="6992730" y="2505618"/>
                </a:cubicBezTo>
                <a:cubicBezTo>
                  <a:pt x="6989744" y="2505618"/>
                  <a:pt x="6985264" y="2505618"/>
                  <a:pt x="6979292" y="2505618"/>
                </a:cubicBezTo>
                <a:close/>
                <a:moveTo>
                  <a:pt x="1128871" y="2487699"/>
                </a:moveTo>
                <a:cubicBezTo>
                  <a:pt x="1116925" y="2499645"/>
                  <a:pt x="1119913" y="2505618"/>
                  <a:pt x="1137830" y="2505618"/>
                </a:cubicBezTo>
                <a:cubicBezTo>
                  <a:pt x="1143803" y="2505618"/>
                  <a:pt x="1148283" y="2505618"/>
                  <a:pt x="1151269" y="2505618"/>
                </a:cubicBezTo>
                <a:cubicBezTo>
                  <a:pt x="1154256" y="2505618"/>
                  <a:pt x="1155749" y="2502632"/>
                  <a:pt x="1155749" y="2496658"/>
                </a:cubicBezTo>
                <a:close/>
                <a:moveTo>
                  <a:pt x="492761" y="2487699"/>
                </a:moveTo>
                <a:cubicBezTo>
                  <a:pt x="492761" y="2493672"/>
                  <a:pt x="495748" y="2493672"/>
                  <a:pt x="501720" y="2487699"/>
                </a:cubicBezTo>
                <a:lnTo>
                  <a:pt x="501720" y="2496658"/>
                </a:lnTo>
                <a:lnTo>
                  <a:pt x="474842" y="2514576"/>
                </a:lnTo>
                <a:cubicBezTo>
                  <a:pt x="462897" y="2520549"/>
                  <a:pt x="456923" y="2532496"/>
                  <a:pt x="456923" y="2550414"/>
                </a:cubicBezTo>
                <a:cubicBezTo>
                  <a:pt x="462897" y="2556387"/>
                  <a:pt x="464389" y="2560867"/>
                  <a:pt x="461403" y="2563853"/>
                </a:cubicBezTo>
                <a:cubicBezTo>
                  <a:pt x="458418" y="2566840"/>
                  <a:pt x="453938" y="2571319"/>
                  <a:pt x="447965" y="2577292"/>
                </a:cubicBezTo>
                <a:cubicBezTo>
                  <a:pt x="441992" y="2583265"/>
                  <a:pt x="436019" y="2586251"/>
                  <a:pt x="430046" y="2586251"/>
                </a:cubicBezTo>
                <a:lnTo>
                  <a:pt x="430046" y="2577292"/>
                </a:lnTo>
                <a:cubicBezTo>
                  <a:pt x="441992" y="2571319"/>
                  <a:pt x="444979" y="2565346"/>
                  <a:pt x="439005" y="2559373"/>
                </a:cubicBezTo>
                <a:lnTo>
                  <a:pt x="447965" y="2550414"/>
                </a:lnTo>
                <a:lnTo>
                  <a:pt x="456923" y="2532496"/>
                </a:lnTo>
                <a:cubicBezTo>
                  <a:pt x="456923" y="2532496"/>
                  <a:pt x="456923" y="2529509"/>
                  <a:pt x="456923" y="2523536"/>
                </a:cubicBezTo>
                <a:cubicBezTo>
                  <a:pt x="456923" y="2517564"/>
                  <a:pt x="456923" y="2514576"/>
                  <a:pt x="456923" y="2514576"/>
                </a:cubicBezTo>
                <a:cubicBezTo>
                  <a:pt x="462897" y="2514576"/>
                  <a:pt x="465883" y="2511591"/>
                  <a:pt x="465883" y="2505618"/>
                </a:cubicBezTo>
                <a:close/>
                <a:moveTo>
                  <a:pt x="6961372" y="2478740"/>
                </a:moveTo>
                <a:cubicBezTo>
                  <a:pt x="6967346" y="2478740"/>
                  <a:pt x="6970332" y="2478740"/>
                  <a:pt x="6970332" y="2478740"/>
                </a:cubicBezTo>
                <a:lnTo>
                  <a:pt x="6961372" y="2487699"/>
                </a:lnTo>
                <a:cubicBezTo>
                  <a:pt x="6961372" y="2481726"/>
                  <a:pt x="6961372" y="2478740"/>
                  <a:pt x="6961372" y="2478740"/>
                </a:cubicBezTo>
                <a:close/>
                <a:moveTo>
                  <a:pt x="1068395" y="2474260"/>
                </a:moveTo>
                <a:cubicBezTo>
                  <a:pt x="1069890" y="2474260"/>
                  <a:pt x="1072129" y="2475753"/>
                  <a:pt x="1075115" y="2478740"/>
                </a:cubicBezTo>
                <a:lnTo>
                  <a:pt x="1066156" y="2478740"/>
                </a:lnTo>
                <a:cubicBezTo>
                  <a:pt x="1066156" y="2475753"/>
                  <a:pt x="1066903" y="2474260"/>
                  <a:pt x="1068395" y="2474260"/>
                </a:cubicBezTo>
                <a:close/>
                <a:moveTo>
                  <a:pt x="6531327" y="2460821"/>
                </a:moveTo>
                <a:lnTo>
                  <a:pt x="6513408" y="2469780"/>
                </a:lnTo>
                <a:cubicBezTo>
                  <a:pt x="6513408" y="2475753"/>
                  <a:pt x="6513408" y="2480233"/>
                  <a:pt x="6513408" y="2483219"/>
                </a:cubicBezTo>
                <a:cubicBezTo>
                  <a:pt x="6513408" y="2486206"/>
                  <a:pt x="6517887" y="2487699"/>
                  <a:pt x="6526847" y="2487699"/>
                </a:cubicBezTo>
                <a:cubicBezTo>
                  <a:pt x="6535806" y="2487699"/>
                  <a:pt x="6540286" y="2484713"/>
                  <a:pt x="6540286" y="2478740"/>
                </a:cubicBezTo>
                <a:lnTo>
                  <a:pt x="6540286" y="2469780"/>
                </a:lnTo>
                <a:close/>
                <a:moveTo>
                  <a:pt x="1155749" y="2460821"/>
                </a:moveTo>
                <a:cubicBezTo>
                  <a:pt x="1155749" y="2460821"/>
                  <a:pt x="1155749" y="2463807"/>
                  <a:pt x="1155749" y="2469780"/>
                </a:cubicBezTo>
                <a:cubicBezTo>
                  <a:pt x="1155749" y="2475753"/>
                  <a:pt x="1155749" y="2478740"/>
                  <a:pt x="1155749" y="2478740"/>
                </a:cubicBezTo>
                <a:cubicBezTo>
                  <a:pt x="1155749" y="2478740"/>
                  <a:pt x="1158735" y="2475753"/>
                  <a:pt x="1164709" y="2469780"/>
                </a:cubicBezTo>
                <a:close/>
                <a:moveTo>
                  <a:pt x="519639" y="2460821"/>
                </a:moveTo>
                <a:cubicBezTo>
                  <a:pt x="525612" y="2460821"/>
                  <a:pt x="528599" y="2463807"/>
                  <a:pt x="528599" y="2469780"/>
                </a:cubicBezTo>
                <a:cubicBezTo>
                  <a:pt x="528599" y="2475753"/>
                  <a:pt x="528599" y="2478740"/>
                  <a:pt x="528599" y="2478740"/>
                </a:cubicBezTo>
                <a:cubicBezTo>
                  <a:pt x="522626" y="2478740"/>
                  <a:pt x="519639" y="2475753"/>
                  <a:pt x="519639" y="2469780"/>
                </a:cubicBezTo>
                <a:close/>
                <a:moveTo>
                  <a:pt x="7068884" y="2451861"/>
                </a:moveTo>
                <a:cubicBezTo>
                  <a:pt x="7074858" y="2451861"/>
                  <a:pt x="7077843" y="2454848"/>
                  <a:pt x="7077843" y="2460821"/>
                </a:cubicBezTo>
                <a:cubicBezTo>
                  <a:pt x="7077843" y="2460821"/>
                  <a:pt x="7074858" y="2460821"/>
                  <a:pt x="7068884" y="2460821"/>
                </a:cubicBezTo>
                <a:close/>
                <a:moveTo>
                  <a:pt x="492761" y="2451861"/>
                </a:moveTo>
                <a:cubicBezTo>
                  <a:pt x="498734" y="2451861"/>
                  <a:pt x="501720" y="2454848"/>
                  <a:pt x="501720" y="2460821"/>
                </a:cubicBezTo>
                <a:cubicBezTo>
                  <a:pt x="501720" y="2466794"/>
                  <a:pt x="498734" y="2466794"/>
                  <a:pt x="492761" y="2460821"/>
                </a:cubicBezTo>
                <a:close/>
                <a:moveTo>
                  <a:pt x="967604" y="2442902"/>
                </a:moveTo>
                <a:lnTo>
                  <a:pt x="976563" y="2442902"/>
                </a:lnTo>
                <a:cubicBezTo>
                  <a:pt x="976563" y="2448875"/>
                  <a:pt x="973577" y="2451861"/>
                  <a:pt x="967604" y="2451861"/>
                </a:cubicBezTo>
                <a:cubicBezTo>
                  <a:pt x="967604" y="2451861"/>
                  <a:pt x="967604" y="2448875"/>
                  <a:pt x="967604" y="2442902"/>
                </a:cubicBezTo>
                <a:close/>
                <a:moveTo>
                  <a:pt x="1119913" y="2433943"/>
                </a:moveTo>
                <a:cubicBezTo>
                  <a:pt x="1119913" y="2433943"/>
                  <a:pt x="1122898" y="2436930"/>
                  <a:pt x="1128871" y="2442902"/>
                </a:cubicBezTo>
                <a:lnTo>
                  <a:pt x="1128871" y="2433943"/>
                </a:lnTo>
                <a:cubicBezTo>
                  <a:pt x="1122898" y="2433943"/>
                  <a:pt x="1119913" y="2433943"/>
                  <a:pt x="1119913" y="2433943"/>
                </a:cubicBezTo>
                <a:close/>
                <a:moveTo>
                  <a:pt x="628270" y="2427223"/>
                </a:moveTo>
                <a:cubicBezTo>
                  <a:pt x="626031" y="2427224"/>
                  <a:pt x="624165" y="2427971"/>
                  <a:pt x="622670" y="2429464"/>
                </a:cubicBezTo>
                <a:cubicBezTo>
                  <a:pt x="619685" y="2432449"/>
                  <a:pt x="619685" y="2435437"/>
                  <a:pt x="622670" y="2438422"/>
                </a:cubicBezTo>
                <a:cubicBezTo>
                  <a:pt x="625658" y="2441409"/>
                  <a:pt x="630138" y="2442902"/>
                  <a:pt x="636109" y="2442902"/>
                </a:cubicBezTo>
                <a:cubicBezTo>
                  <a:pt x="642083" y="2442902"/>
                  <a:pt x="645069" y="2441409"/>
                  <a:pt x="645069" y="2438422"/>
                </a:cubicBezTo>
                <a:cubicBezTo>
                  <a:pt x="645069" y="2435437"/>
                  <a:pt x="642083" y="2432449"/>
                  <a:pt x="636109" y="2429464"/>
                </a:cubicBezTo>
                <a:cubicBezTo>
                  <a:pt x="633123" y="2427971"/>
                  <a:pt x="630511" y="2427224"/>
                  <a:pt x="628270" y="2427223"/>
                </a:cubicBezTo>
                <a:close/>
                <a:moveTo>
                  <a:pt x="7140558" y="2416025"/>
                </a:moveTo>
                <a:cubicBezTo>
                  <a:pt x="7140558" y="2416025"/>
                  <a:pt x="7143544" y="2416025"/>
                  <a:pt x="7149518" y="2416025"/>
                </a:cubicBezTo>
                <a:cubicBezTo>
                  <a:pt x="7149518" y="2416025"/>
                  <a:pt x="7151012" y="2416025"/>
                  <a:pt x="7153998" y="2416025"/>
                </a:cubicBezTo>
                <a:cubicBezTo>
                  <a:pt x="7156983" y="2416025"/>
                  <a:pt x="7158478" y="2417518"/>
                  <a:pt x="7158478" y="2420504"/>
                </a:cubicBezTo>
                <a:cubicBezTo>
                  <a:pt x="7158478" y="2423491"/>
                  <a:pt x="7158478" y="2424984"/>
                  <a:pt x="7158478" y="2424984"/>
                </a:cubicBezTo>
                <a:cubicBezTo>
                  <a:pt x="7158478" y="2424984"/>
                  <a:pt x="7155492" y="2424984"/>
                  <a:pt x="7149518" y="2424984"/>
                </a:cubicBezTo>
                <a:cubicBezTo>
                  <a:pt x="7143544" y="2424984"/>
                  <a:pt x="7140558" y="2421998"/>
                  <a:pt x="7140558" y="2416025"/>
                </a:cubicBezTo>
                <a:close/>
                <a:moveTo>
                  <a:pt x="6844901" y="2407065"/>
                </a:moveTo>
                <a:cubicBezTo>
                  <a:pt x="6850875" y="2407065"/>
                  <a:pt x="6855354" y="2408559"/>
                  <a:pt x="6858340" y="2411545"/>
                </a:cubicBezTo>
                <a:cubicBezTo>
                  <a:pt x="6861326" y="2414531"/>
                  <a:pt x="6862821" y="2419011"/>
                  <a:pt x="6862821" y="2424984"/>
                </a:cubicBezTo>
                <a:lnTo>
                  <a:pt x="6844901" y="2424984"/>
                </a:lnTo>
                <a:cubicBezTo>
                  <a:pt x="6838928" y="2413038"/>
                  <a:pt x="6838928" y="2407065"/>
                  <a:pt x="6844901" y="2407065"/>
                </a:cubicBezTo>
                <a:close/>
                <a:moveTo>
                  <a:pt x="842174" y="2407065"/>
                </a:moveTo>
                <a:lnTo>
                  <a:pt x="833215" y="2416025"/>
                </a:lnTo>
                <a:cubicBezTo>
                  <a:pt x="833215" y="2416025"/>
                  <a:pt x="836201" y="2416025"/>
                  <a:pt x="842174" y="2416025"/>
                </a:cubicBezTo>
                <a:cubicBezTo>
                  <a:pt x="848147" y="2416025"/>
                  <a:pt x="851133" y="2414531"/>
                  <a:pt x="851133" y="2411545"/>
                </a:cubicBezTo>
                <a:cubicBezTo>
                  <a:pt x="851133" y="2408559"/>
                  <a:pt x="848147" y="2407065"/>
                  <a:pt x="842174" y="2407065"/>
                </a:cubicBezTo>
                <a:close/>
                <a:moveTo>
                  <a:pt x="7131600" y="2389146"/>
                </a:moveTo>
                <a:lnTo>
                  <a:pt x="7140558" y="2389146"/>
                </a:lnTo>
                <a:cubicBezTo>
                  <a:pt x="7140558" y="2395119"/>
                  <a:pt x="7137572" y="2398106"/>
                  <a:pt x="7131600" y="2398106"/>
                </a:cubicBezTo>
                <a:cubicBezTo>
                  <a:pt x="7125626" y="2398106"/>
                  <a:pt x="7125626" y="2395119"/>
                  <a:pt x="7131600" y="2389146"/>
                </a:cubicBezTo>
                <a:close/>
                <a:moveTo>
                  <a:pt x="6822504" y="2371228"/>
                </a:moveTo>
                <a:cubicBezTo>
                  <a:pt x="6825489" y="2371228"/>
                  <a:pt x="6826984" y="2374214"/>
                  <a:pt x="6826984" y="2380187"/>
                </a:cubicBezTo>
                <a:cubicBezTo>
                  <a:pt x="6826984" y="2386160"/>
                  <a:pt x="6823998" y="2389146"/>
                  <a:pt x="6818024" y="2389146"/>
                </a:cubicBezTo>
                <a:lnTo>
                  <a:pt x="6818024" y="2380187"/>
                </a:lnTo>
                <a:cubicBezTo>
                  <a:pt x="6818024" y="2374214"/>
                  <a:pt x="6819518" y="2371228"/>
                  <a:pt x="6822504" y="2371228"/>
                </a:cubicBezTo>
                <a:close/>
                <a:moveTo>
                  <a:pt x="1101994" y="2371228"/>
                </a:moveTo>
                <a:lnTo>
                  <a:pt x="1084075" y="2380187"/>
                </a:lnTo>
                <a:cubicBezTo>
                  <a:pt x="1078102" y="2392133"/>
                  <a:pt x="1075115" y="2401092"/>
                  <a:pt x="1075115" y="2407065"/>
                </a:cubicBezTo>
                <a:cubicBezTo>
                  <a:pt x="1081089" y="2407065"/>
                  <a:pt x="1090048" y="2404079"/>
                  <a:pt x="1101994" y="2398106"/>
                </a:cubicBezTo>
                <a:cubicBezTo>
                  <a:pt x="1107967" y="2392133"/>
                  <a:pt x="1110953" y="2387653"/>
                  <a:pt x="1110953" y="2384667"/>
                </a:cubicBezTo>
                <a:cubicBezTo>
                  <a:pt x="1110953" y="2381680"/>
                  <a:pt x="1107967" y="2377201"/>
                  <a:pt x="1101994" y="2371228"/>
                </a:cubicBezTo>
                <a:close/>
                <a:moveTo>
                  <a:pt x="7109201" y="2357790"/>
                </a:moveTo>
                <a:cubicBezTo>
                  <a:pt x="7112186" y="2357790"/>
                  <a:pt x="7116668" y="2359282"/>
                  <a:pt x="7122640" y="2362269"/>
                </a:cubicBezTo>
                <a:lnTo>
                  <a:pt x="7113680" y="2371228"/>
                </a:lnTo>
                <a:cubicBezTo>
                  <a:pt x="7113680" y="2371228"/>
                  <a:pt x="7112186" y="2369734"/>
                  <a:pt x="7109201" y="2366748"/>
                </a:cubicBezTo>
                <a:cubicBezTo>
                  <a:pt x="7106215" y="2363762"/>
                  <a:pt x="7104722" y="2362269"/>
                  <a:pt x="7104722" y="2362269"/>
                </a:cubicBezTo>
                <a:cubicBezTo>
                  <a:pt x="7104722" y="2359282"/>
                  <a:pt x="7106215" y="2357790"/>
                  <a:pt x="7109201" y="2357790"/>
                </a:cubicBezTo>
                <a:close/>
                <a:moveTo>
                  <a:pt x="6835942" y="2353309"/>
                </a:moveTo>
                <a:lnTo>
                  <a:pt x="6844901" y="2362269"/>
                </a:lnTo>
                <a:cubicBezTo>
                  <a:pt x="6844901" y="2362269"/>
                  <a:pt x="6841915" y="2362269"/>
                  <a:pt x="6835942" y="2362269"/>
                </a:cubicBezTo>
                <a:cubicBezTo>
                  <a:pt x="6835942" y="2356296"/>
                  <a:pt x="6835942" y="2353309"/>
                  <a:pt x="6835942" y="2353309"/>
                </a:cubicBezTo>
                <a:close/>
                <a:moveTo>
                  <a:pt x="1236383" y="2344349"/>
                </a:moveTo>
                <a:cubicBezTo>
                  <a:pt x="1236383" y="2350322"/>
                  <a:pt x="1245342" y="2353309"/>
                  <a:pt x="1263261" y="2353309"/>
                </a:cubicBezTo>
                <a:lnTo>
                  <a:pt x="1254302" y="2344349"/>
                </a:lnTo>
                <a:cubicBezTo>
                  <a:pt x="1242356" y="2344349"/>
                  <a:pt x="1236383" y="2344349"/>
                  <a:pt x="1236383" y="2344349"/>
                </a:cubicBezTo>
                <a:close/>
                <a:moveTo>
                  <a:pt x="1030320" y="2344349"/>
                </a:moveTo>
                <a:lnTo>
                  <a:pt x="1039278" y="2344349"/>
                </a:lnTo>
                <a:cubicBezTo>
                  <a:pt x="1039278" y="2350322"/>
                  <a:pt x="1039278" y="2353309"/>
                  <a:pt x="1039278" y="2353309"/>
                </a:cubicBezTo>
                <a:close/>
                <a:moveTo>
                  <a:pt x="1210484" y="2339031"/>
                </a:moveTo>
                <a:cubicBezTo>
                  <a:pt x="1205352" y="2338097"/>
                  <a:pt x="1199052" y="2348830"/>
                  <a:pt x="1191587" y="2371228"/>
                </a:cubicBezTo>
                <a:cubicBezTo>
                  <a:pt x="1185614" y="2389146"/>
                  <a:pt x="1178148" y="2399599"/>
                  <a:pt x="1169188" y="2402586"/>
                </a:cubicBezTo>
                <a:cubicBezTo>
                  <a:pt x="1160229" y="2405572"/>
                  <a:pt x="1155749" y="2407065"/>
                  <a:pt x="1155749" y="2407065"/>
                </a:cubicBezTo>
                <a:lnTo>
                  <a:pt x="1173668" y="2407065"/>
                </a:lnTo>
                <a:lnTo>
                  <a:pt x="1191587" y="2407065"/>
                </a:lnTo>
                <a:cubicBezTo>
                  <a:pt x="1191587" y="2407065"/>
                  <a:pt x="1197560" y="2401092"/>
                  <a:pt x="1209504" y="2389146"/>
                </a:cubicBezTo>
                <a:cubicBezTo>
                  <a:pt x="1221450" y="2377201"/>
                  <a:pt x="1230410" y="2371228"/>
                  <a:pt x="1236383" y="2371228"/>
                </a:cubicBezTo>
                <a:lnTo>
                  <a:pt x="1227424" y="2371228"/>
                </a:lnTo>
                <a:cubicBezTo>
                  <a:pt x="1221450" y="2365256"/>
                  <a:pt x="1218464" y="2359282"/>
                  <a:pt x="1218464" y="2353309"/>
                </a:cubicBezTo>
                <a:cubicBezTo>
                  <a:pt x="1216225" y="2344349"/>
                  <a:pt x="1213564" y="2339590"/>
                  <a:pt x="1210484" y="2339031"/>
                </a:cubicBezTo>
                <a:close/>
                <a:moveTo>
                  <a:pt x="6907616" y="2335391"/>
                </a:moveTo>
                <a:cubicBezTo>
                  <a:pt x="6913590" y="2335391"/>
                  <a:pt x="6916576" y="2335391"/>
                  <a:pt x="6916576" y="2335391"/>
                </a:cubicBezTo>
                <a:cubicBezTo>
                  <a:pt x="6916576" y="2335391"/>
                  <a:pt x="6916576" y="2336884"/>
                  <a:pt x="6916576" y="2339871"/>
                </a:cubicBezTo>
                <a:cubicBezTo>
                  <a:pt x="6916576" y="2342857"/>
                  <a:pt x="6913590" y="2344349"/>
                  <a:pt x="6907616" y="2344349"/>
                </a:cubicBezTo>
                <a:close/>
                <a:moveTo>
                  <a:pt x="671947" y="2335391"/>
                </a:moveTo>
                <a:cubicBezTo>
                  <a:pt x="677920" y="2335391"/>
                  <a:pt x="680906" y="2338377"/>
                  <a:pt x="680906" y="2344349"/>
                </a:cubicBezTo>
                <a:cubicBezTo>
                  <a:pt x="674934" y="2350322"/>
                  <a:pt x="671947" y="2347337"/>
                  <a:pt x="671947" y="2335391"/>
                </a:cubicBezTo>
                <a:close/>
                <a:moveTo>
                  <a:pt x="6665716" y="2326432"/>
                </a:moveTo>
                <a:cubicBezTo>
                  <a:pt x="6659742" y="2332405"/>
                  <a:pt x="6656756" y="2336884"/>
                  <a:pt x="6656756" y="2339871"/>
                </a:cubicBezTo>
                <a:cubicBezTo>
                  <a:pt x="6656756" y="2342857"/>
                  <a:pt x="6659742" y="2347337"/>
                  <a:pt x="6665716" y="2353309"/>
                </a:cubicBezTo>
                <a:cubicBezTo>
                  <a:pt x="6677661" y="2365256"/>
                  <a:pt x="6686621" y="2368241"/>
                  <a:pt x="6692594" y="2362269"/>
                </a:cubicBezTo>
                <a:cubicBezTo>
                  <a:pt x="6692594" y="2350322"/>
                  <a:pt x="6689608" y="2341364"/>
                  <a:pt x="6683634" y="2335391"/>
                </a:cubicBezTo>
                <a:cubicBezTo>
                  <a:pt x="6677661" y="2329418"/>
                  <a:pt x="6673181" y="2326432"/>
                  <a:pt x="6670195" y="2326432"/>
                </a:cubicBezTo>
                <a:cubicBezTo>
                  <a:pt x="6667210" y="2326432"/>
                  <a:pt x="6665716" y="2326432"/>
                  <a:pt x="6665716" y="2326432"/>
                </a:cubicBezTo>
                <a:close/>
                <a:moveTo>
                  <a:pt x="6786667" y="2308513"/>
                </a:moveTo>
                <a:cubicBezTo>
                  <a:pt x="6789653" y="2308513"/>
                  <a:pt x="6795626" y="2314486"/>
                  <a:pt x="6804584" y="2326432"/>
                </a:cubicBezTo>
                <a:cubicBezTo>
                  <a:pt x="6813544" y="2338377"/>
                  <a:pt x="6818024" y="2344349"/>
                  <a:pt x="6818024" y="2344349"/>
                </a:cubicBezTo>
                <a:lnTo>
                  <a:pt x="6800106" y="2344349"/>
                </a:lnTo>
                <a:cubicBezTo>
                  <a:pt x="6794132" y="2338377"/>
                  <a:pt x="6789653" y="2333898"/>
                  <a:pt x="6786667" y="2330911"/>
                </a:cubicBezTo>
                <a:cubicBezTo>
                  <a:pt x="6783681" y="2327925"/>
                  <a:pt x="6782186" y="2324938"/>
                  <a:pt x="6782186" y="2321952"/>
                </a:cubicBezTo>
                <a:cubicBezTo>
                  <a:pt x="6782186" y="2318966"/>
                  <a:pt x="6782186" y="2315979"/>
                  <a:pt x="6782186" y="2312992"/>
                </a:cubicBezTo>
                <a:cubicBezTo>
                  <a:pt x="6782186" y="2310006"/>
                  <a:pt x="6783681" y="2308513"/>
                  <a:pt x="6786667" y="2308513"/>
                </a:cubicBezTo>
                <a:close/>
                <a:moveTo>
                  <a:pt x="680906" y="2299553"/>
                </a:moveTo>
                <a:lnTo>
                  <a:pt x="671947" y="2317472"/>
                </a:lnTo>
                <a:cubicBezTo>
                  <a:pt x="665974" y="2323445"/>
                  <a:pt x="660001" y="2326432"/>
                  <a:pt x="654028" y="2326432"/>
                </a:cubicBezTo>
                <a:lnTo>
                  <a:pt x="654028" y="2317472"/>
                </a:lnTo>
                <a:lnTo>
                  <a:pt x="662988" y="2308513"/>
                </a:lnTo>
                <a:cubicBezTo>
                  <a:pt x="662988" y="2302540"/>
                  <a:pt x="668961" y="2299553"/>
                  <a:pt x="680906" y="2299553"/>
                </a:cubicBezTo>
                <a:close/>
                <a:moveTo>
                  <a:pt x="6840422" y="2254757"/>
                </a:moveTo>
                <a:cubicBezTo>
                  <a:pt x="6843408" y="2254757"/>
                  <a:pt x="6844901" y="2259237"/>
                  <a:pt x="6844901" y="2268195"/>
                </a:cubicBezTo>
                <a:cubicBezTo>
                  <a:pt x="6844901" y="2277156"/>
                  <a:pt x="6843408" y="2281635"/>
                  <a:pt x="6840422" y="2281635"/>
                </a:cubicBezTo>
                <a:cubicBezTo>
                  <a:pt x="6837436" y="2281635"/>
                  <a:pt x="6835942" y="2277156"/>
                  <a:pt x="6835942" y="2268195"/>
                </a:cubicBezTo>
                <a:cubicBezTo>
                  <a:pt x="6835942" y="2259237"/>
                  <a:pt x="6837436" y="2254757"/>
                  <a:pt x="6840422" y="2254757"/>
                </a:cubicBezTo>
                <a:close/>
                <a:moveTo>
                  <a:pt x="6800106" y="2254757"/>
                </a:moveTo>
                <a:cubicBezTo>
                  <a:pt x="6800106" y="2254757"/>
                  <a:pt x="6803092" y="2254757"/>
                  <a:pt x="6809064" y="2254757"/>
                </a:cubicBezTo>
                <a:cubicBezTo>
                  <a:pt x="6809064" y="2260730"/>
                  <a:pt x="6806078" y="2263717"/>
                  <a:pt x="6800106" y="2263717"/>
                </a:cubicBezTo>
                <a:cubicBezTo>
                  <a:pt x="6794132" y="2263717"/>
                  <a:pt x="6794132" y="2260730"/>
                  <a:pt x="6800106" y="2254757"/>
                </a:cubicBezTo>
                <a:close/>
                <a:moveTo>
                  <a:pt x="752581" y="2254757"/>
                </a:moveTo>
                <a:cubicBezTo>
                  <a:pt x="746608" y="2260730"/>
                  <a:pt x="740635" y="2269690"/>
                  <a:pt x="734662" y="2281635"/>
                </a:cubicBezTo>
                <a:cubicBezTo>
                  <a:pt x="740635" y="2293580"/>
                  <a:pt x="746608" y="2296567"/>
                  <a:pt x="752581" y="2290594"/>
                </a:cubicBezTo>
                <a:close/>
                <a:moveTo>
                  <a:pt x="6877380" y="2249718"/>
                </a:moveTo>
                <a:cubicBezTo>
                  <a:pt x="6884098" y="2248598"/>
                  <a:pt x="6894178" y="2259237"/>
                  <a:pt x="6907616" y="2281635"/>
                </a:cubicBezTo>
                <a:cubicBezTo>
                  <a:pt x="6919562" y="2299553"/>
                  <a:pt x="6922549" y="2308513"/>
                  <a:pt x="6916576" y="2308513"/>
                </a:cubicBezTo>
                <a:cubicBezTo>
                  <a:pt x="6910602" y="2308513"/>
                  <a:pt x="6907616" y="2305526"/>
                  <a:pt x="6907616" y="2299553"/>
                </a:cubicBezTo>
                <a:cubicBezTo>
                  <a:pt x="6907616" y="2293580"/>
                  <a:pt x="6904630" y="2289101"/>
                  <a:pt x="6898658" y="2286114"/>
                </a:cubicBezTo>
                <a:cubicBezTo>
                  <a:pt x="6892684" y="2283129"/>
                  <a:pt x="6889698" y="2278648"/>
                  <a:pt x="6889698" y="2272675"/>
                </a:cubicBezTo>
                <a:cubicBezTo>
                  <a:pt x="6889698" y="2272675"/>
                  <a:pt x="6888204" y="2271182"/>
                  <a:pt x="6885218" y="2268195"/>
                </a:cubicBezTo>
                <a:cubicBezTo>
                  <a:pt x="6882232" y="2265210"/>
                  <a:pt x="6880738" y="2263717"/>
                  <a:pt x="6880738" y="2263717"/>
                </a:cubicBezTo>
                <a:cubicBezTo>
                  <a:pt x="6868793" y="2263717"/>
                  <a:pt x="6865807" y="2260730"/>
                  <a:pt x="6871778" y="2254757"/>
                </a:cubicBezTo>
                <a:cubicBezTo>
                  <a:pt x="6873272" y="2251771"/>
                  <a:pt x="6875139" y="2250091"/>
                  <a:pt x="6877380" y="2249718"/>
                </a:cubicBezTo>
                <a:close/>
                <a:moveTo>
                  <a:pt x="1115433" y="2245798"/>
                </a:moveTo>
                <a:cubicBezTo>
                  <a:pt x="1112447" y="2245798"/>
                  <a:pt x="1110953" y="2250278"/>
                  <a:pt x="1110953" y="2259237"/>
                </a:cubicBezTo>
                <a:cubicBezTo>
                  <a:pt x="1110953" y="2268195"/>
                  <a:pt x="1112447" y="2272675"/>
                  <a:pt x="1115433" y="2272675"/>
                </a:cubicBezTo>
                <a:cubicBezTo>
                  <a:pt x="1118418" y="2272675"/>
                  <a:pt x="1119913" y="2268195"/>
                  <a:pt x="1119913" y="2259237"/>
                </a:cubicBezTo>
                <a:cubicBezTo>
                  <a:pt x="1119913" y="2250278"/>
                  <a:pt x="1118418" y="2245798"/>
                  <a:pt x="1115433" y="2245798"/>
                </a:cubicBezTo>
                <a:close/>
                <a:moveTo>
                  <a:pt x="886970" y="2236839"/>
                </a:moveTo>
                <a:cubicBezTo>
                  <a:pt x="880997" y="2236839"/>
                  <a:pt x="878010" y="2239825"/>
                  <a:pt x="878010" y="2245798"/>
                </a:cubicBezTo>
                <a:cubicBezTo>
                  <a:pt x="878010" y="2251771"/>
                  <a:pt x="876517" y="2256251"/>
                  <a:pt x="873532" y="2259237"/>
                </a:cubicBezTo>
                <a:cubicBezTo>
                  <a:pt x="870546" y="2262222"/>
                  <a:pt x="866066" y="2263717"/>
                  <a:pt x="860093" y="2263717"/>
                </a:cubicBezTo>
                <a:cubicBezTo>
                  <a:pt x="836201" y="2275663"/>
                  <a:pt x="824255" y="2290594"/>
                  <a:pt x="824255" y="2308513"/>
                </a:cubicBezTo>
                <a:cubicBezTo>
                  <a:pt x="818282" y="2308513"/>
                  <a:pt x="812309" y="2308513"/>
                  <a:pt x="806336" y="2308513"/>
                </a:cubicBezTo>
                <a:lnTo>
                  <a:pt x="797377" y="2326432"/>
                </a:lnTo>
                <a:cubicBezTo>
                  <a:pt x="797377" y="2332405"/>
                  <a:pt x="792897" y="2339871"/>
                  <a:pt x="783939" y="2348830"/>
                </a:cubicBezTo>
                <a:cubicBezTo>
                  <a:pt x="774979" y="2357790"/>
                  <a:pt x="767513" y="2362269"/>
                  <a:pt x="761540" y="2362269"/>
                </a:cubicBezTo>
                <a:cubicBezTo>
                  <a:pt x="761540" y="2368241"/>
                  <a:pt x="752581" y="2375707"/>
                  <a:pt x="734662" y="2384667"/>
                </a:cubicBezTo>
                <a:cubicBezTo>
                  <a:pt x="716743" y="2393626"/>
                  <a:pt x="712265" y="2401092"/>
                  <a:pt x="721223" y="2407065"/>
                </a:cubicBezTo>
                <a:cubicBezTo>
                  <a:pt x="730182" y="2413038"/>
                  <a:pt x="731676" y="2416025"/>
                  <a:pt x="725703" y="2416025"/>
                </a:cubicBezTo>
                <a:cubicBezTo>
                  <a:pt x="725703" y="2416025"/>
                  <a:pt x="724209" y="2417518"/>
                  <a:pt x="721223" y="2420504"/>
                </a:cubicBezTo>
                <a:cubicBezTo>
                  <a:pt x="718237" y="2423491"/>
                  <a:pt x="716743" y="2427970"/>
                  <a:pt x="716743" y="2433943"/>
                </a:cubicBezTo>
                <a:cubicBezTo>
                  <a:pt x="716743" y="2439917"/>
                  <a:pt x="713757" y="2445890"/>
                  <a:pt x="707785" y="2451861"/>
                </a:cubicBezTo>
                <a:cubicBezTo>
                  <a:pt x="701812" y="2457835"/>
                  <a:pt x="695839" y="2460821"/>
                  <a:pt x="689866" y="2460821"/>
                </a:cubicBezTo>
                <a:cubicBezTo>
                  <a:pt x="683893" y="2466794"/>
                  <a:pt x="677920" y="2475753"/>
                  <a:pt x="671947" y="2487699"/>
                </a:cubicBezTo>
                <a:lnTo>
                  <a:pt x="662988" y="2505618"/>
                </a:lnTo>
                <a:cubicBezTo>
                  <a:pt x="662988" y="2505618"/>
                  <a:pt x="660001" y="2505618"/>
                  <a:pt x="654028" y="2505618"/>
                </a:cubicBezTo>
                <a:lnTo>
                  <a:pt x="636109" y="2514576"/>
                </a:lnTo>
                <a:cubicBezTo>
                  <a:pt x="612219" y="2520549"/>
                  <a:pt x="603259" y="2529509"/>
                  <a:pt x="609232" y="2541454"/>
                </a:cubicBezTo>
                <a:lnTo>
                  <a:pt x="600273" y="2541454"/>
                </a:lnTo>
                <a:cubicBezTo>
                  <a:pt x="594300" y="2541454"/>
                  <a:pt x="589820" y="2542948"/>
                  <a:pt x="586834" y="2545934"/>
                </a:cubicBezTo>
                <a:cubicBezTo>
                  <a:pt x="583847" y="2548921"/>
                  <a:pt x="585341" y="2553400"/>
                  <a:pt x="591313" y="2559373"/>
                </a:cubicBezTo>
                <a:cubicBezTo>
                  <a:pt x="597287" y="2565346"/>
                  <a:pt x="598780" y="2571319"/>
                  <a:pt x="595793" y="2577292"/>
                </a:cubicBezTo>
                <a:cubicBezTo>
                  <a:pt x="592807" y="2583265"/>
                  <a:pt x="588327" y="2586251"/>
                  <a:pt x="582354" y="2586251"/>
                </a:cubicBezTo>
                <a:cubicBezTo>
                  <a:pt x="582354" y="2586251"/>
                  <a:pt x="582354" y="2587745"/>
                  <a:pt x="582354" y="2590731"/>
                </a:cubicBezTo>
                <a:cubicBezTo>
                  <a:pt x="582354" y="2593718"/>
                  <a:pt x="582354" y="2598197"/>
                  <a:pt x="582354" y="2604170"/>
                </a:cubicBezTo>
                <a:cubicBezTo>
                  <a:pt x="582354" y="2628061"/>
                  <a:pt x="591313" y="2631047"/>
                  <a:pt x="609232" y="2613130"/>
                </a:cubicBezTo>
                <a:lnTo>
                  <a:pt x="618192" y="2595211"/>
                </a:lnTo>
                <a:cubicBezTo>
                  <a:pt x="624165" y="2595211"/>
                  <a:pt x="627150" y="2595211"/>
                  <a:pt x="627150" y="2595211"/>
                </a:cubicBezTo>
                <a:cubicBezTo>
                  <a:pt x="627150" y="2595211"/>
                  <a:pt x="628643" y="2593718"/>
                  <a:pt x="631630" y="2590731"/>
                </a:cubicBezTo>
                <a:cubicBezTo>
                  <a:pt x="634616" y="2587745"/>
                  <a:pt x="636109" y="2586251"/>
                  <a:pt x="636109" y="2586251"/>
                </a:cubicBezTo>
                <a:lnTo>
                  <a:pt x="662988" y="2550414"/>
                </a:lnTo>
                <a:cubicBezTo>
                  <a:pt x="668961" y="2538468"/>
                  <a:pt x="673440" y="2531002"/>
                  <a:pt x="676427" y="2528015"/>
                </a:cubicBezTo>
                <a:cubicBezTo>
                  <a:pt x="679413" y="2525030"/>
                  <a:pt x="677920" y="2523536"/>
                  <a:pt x="671947" y="2523536"/>
                </a:cubicBezTo>
                <a:lnTo>
                  <a:pt x="689866" y="2505618"/>
                </a:lnTo>
                <a:lnTo>
                  <a:pt x="725703" y="2469780"/>
                </a:lnTo>
                <a:cubicBezTo>
                  <a:pt x="731676" y="2463807"/>
                  <a:pt x="740635" y="2457835"/>
                  <a:pt x="752581" y="2451861"/>
                </a:cubicBezTo>
                <a:cubicBezTo>
                  <a:pt x="758554" y="2445890"/>
                  <a:pt x="763033" y="2441409"/>
                  <a:pt x="766020" y="2438422"/>
                </a:cubicBezTo>
                <a:cubicBezTo>
                  <a:pt x="769006" y="2435437"/>
                  <a:pt x="769006" y="2433943"/>
                  <a:pt x="766020" y="2433943"/>
                </a:cubicBezTo>
                <a:cubicBezTo>
                  <a:pt x="763033" y="2433943"/>
                  <a:pt x="763033" y="2432449"/>
                  <a:pt x="766020" y="2429464"/>
                </a:cubicBezTo>
                <a:cubicBezTo>
                  <a:pt x="769006" y="2426477"/>
                  <a:pt x="770500" y="2424984"/>
                  <a:pt x="770500" y="2424984"/>
                </a:cubicBezTo>
                <a:cubicBezTo>
                  <a:pt x="782444" y="2424984"/>
                  <a:pt x="788419" y="2421998"/>
                  <a:pt x="788419" y="2416025"/>
                </a:cubicBezTo>
                <a:cubicBezTo>
                  <a:pt x="788419" y="2410052"/>
                  <a:pt x="788419" y="2405572"/>
                  <a:pt x="788419" y="2402586"/>
                </a:cubicBezTo>
                <a:cubicBezTo>
                  <a:pt x="788419" y="2399599"/>
                  <a:pt x="791404" y="2395119"/>
                  <a:pt x="797377" y="2389146"/>
                </a:cubicBezTo>
                <a:cubicBezTo>
                  <a:pt x="803350" y="2383173"/>
                  <a:pt x="806336" y="2377201"/>
                  <a:pt x="806336" y="2371228"/>
                </a:cubicBezTo>
                <a:cubicBezTo>
                  <a:pt x="806336" y="2365256"/>
                  <a:pt x="809323" y="2362269"/>
                  <a:pt x="815296" y="2362269"/>
                </a:cubicBezTo>
                <a:cubicBezTo>
                  <a:pt x="821269" y="2356296"/>
                  <a:pt x="825748" y="2351815"/>
                  <a:pt x="828735" y="2348830"/>
                </a:cubicBezTo>
                <a:cubicBezTo>
                  <a:pt x="831721" y="2345844"/>
                  <a:pt x="833215" y="2344349"/>
                  <a:pt x="833215" y="2344349"/>
                </a:cubicBezTo>
                <a:lnTo>
                  <a:pt x="851133" y="2326432"/>
                </a:lnTo>
                <a:cubicBezTo>
                  <a:pt x="869052" y="2314486"/>
                  <a:pt x="872039" y="2305526"/>
                  <a:pt x="860093" y="2299553"/>
                </a:cubicBezTo>
                <a:lnTo>
                  <a:pt x="869052" y="2290594"/>
                </a:lnTo>
                <a:cubicBezTo>
                  <a:pt x="875024" y="2284622"/>
                  <a:pt x="879504" y="2280141"/>
                  <a:pt x="882490" y="2277156"/>
                </a:cubicBezTo>
                <a:cubicBezTo>
                  <a:pt x="885477" y="2274169"/>
                  <a:pt x="889956" y="2272675"/>
                  <a:pt x="895929" y="2272675"/>
                </a:cubicBezTo>
                <a:cubicBezTo>
                  <a:pt x="901902" y="2272675"/>
                  <a:pt x="903396" y="2266703"/>
                  <a:pt x="900409" y="2254757"/>
                </a:cubicBezTo>
                <a:cubicBezTo>
                  <a:pt x="897423" y="2242812"/>
                  <a:pt x="892943" y="2236839"/>
                  <a:pt x="886970" y="2236839"/>
                </a:cubicBezTo>
                <a:close/>
                <a:moveTo>
                  <a:pt x="1227424" y="2227879"/>
                </a:moveTo>
                <a:cubicBezTo>
                  <a:pt x="1203532" y="2227879"/>
                  <a:pt x="1191587" y="2230866"/>
                  <a:pt x="1191587" y="2236839"/>
                </a:cubicBezTo>
                <a:cubicBezTo>
                  <a:pt x="1191587" y="2248784"/>
                  <a:pt x="1185614" y="2256251"/>
                  <a:pt x="1173668" y="2259237"/>
                </a:cubicBezTo>
                <a:cubicBezTo>
                  <a:pt x="1161722" y="2262222"/>
                  <a:pt x="1155749" y="2266703"/>
                  <a:pt x="1155749" y="2272675"/>
                </a:cubicBezTo>
                <a:cubicBezTo>
                  <a:pt x="1155749" y="2278648"/>
                  <a:pt x="1157242" y="2281635"/>
                  <a:pt x="1160229" y="2281635"/>
                </a:cubicBezTo>
                <a:cubicBezTo>
                  <a:pt x="1163215" y="2281635"/>
                  <a:pt x="1167695" y="2281635"/>
                  <a:pt x="1173668" y="2281635"/>
                </a:cubicBezTo>
                <a:cubicBezTo>
                  <a:pt x="1185614" y="2275663"/>
                  <a:pt x="1191587" y="2275663"/>
                  <a:pt x="1191587" y="2281635"/>
                </a:cubicBezTo>
                <a:cubicBezTo>
                  <a:pt x="1191587" y="2287608"/>
                  <a:pt x="1188600" y="2290594"/>
                  <a:pt x="1182627" y="2290594"/>
                </a:cubicBezTo>
                <a:cubicBezTo>
                  <a:pt x="1188600" y="2296567"/>
                  <a:pt x="1203532" y="2293580"/>
                  <a:pt x="1227424" y="2281635"/>
                </a:cubicBezTo>
                <a:cubicBezTo>
                  <a:pt x="1227424" y="2281635"/>
                  <a:pt x="1230410" y="2280141"/>
                  <a:pt x="1236383" y="2277156"/>
                </a:cubicBezTo>
                <a:cubicBezTo>
                  <a:pt x="1242356" y="2274169"/>
                  <a:pt x="1245342" y="2272675"/>
                  <a:pt x="1245342" y="2272675"/>
                </a:cubicBezTo>
                <a:lnTo>
                  <a:pt x="1254302" y="2272675"/>
                </a:lnTo>
                <a:cubicBezTo>
                  <a:pt x="1254302" y="2266703"/>
                  <a:pt x="1252808" y="2263717"/>
                  <a:pt x="1249822" y="2263717"/>
                </a:cubicBezTo>
                <a:cubicBezTo>
                  <a:pt x="1246836" y="2263717"/>
                  <a:pt x="1245342" y="2257744"/>
                  <a:pt x="1245342" y="2245798"/>
                </a:cubicBezTo>
                <a:cubicBezTo>
                  <a:pt x="1245342" y="2233852"/>
                  <a:pt x="1239369" y="2227879"/>
                  <a:pt x="1227424" y="2227879"/>
                </a:cubicBezTo>
                <a:close/>
                <a:moveTo>
                  <a:pt x="6854980" y="2222279"/>
                </a:moveTo>
                <a:cubicBezTo>
                  <a:pt x="6855727" y="2221533"/>
                  <a:pt x="6856847" y="2221906"/>
                  <a:pt x="6858340" y="2223399"/>
                </a:cubicBezTo>
                <a:cubicBezTo>
                  <a:pt x="6861326" y="2226386"/>
                  <a:pt x="6862821" y="2227879"/>
                  <a:pt x="6862821" y="2227879"/>
                </a:cubicBezTo>
                <a:cubicBezTo>
                  <a:pt x="6856847" y="2227879"/>
                  <a:pt x="6853861" y="2227879"/>
                  <a:pt x="6853861" y="2227879"/>
                </a:cubicBezTo>
                <a:cubicBezTo>
                  <a:pt x="6853861" y="2224893"/>
                  <a:pt x="6854234" y="2223027"/>
                  <a:pt x="6854980" y="2222279"/>
                </a:cubicBezTo>
                <a:close/>
                <a:moveTo>
                  <a:pt x="1290138" y="2218920"/>
                </a:moveTo>
                <a:cubicBezTo>
                  <a:pt x="1284165" y="2218920"/>
                  <a:pt x="1281179" y="2221906"/>
                  <a:pt x="1281179" y="2227879"/>
                </a:cubicBezTo>
                <a:lnTo>
                  <a:pt x="1290138" y="2227879"/>
                </a:lnTo>
                <a:cubicBezTo>
                  <a:pt x="1296111" y="2227879"/>
                  <a:pt x="1299098" y="2227879"/>
                  <a:pt x="1299098" y="2227879"/>
                </a:cubicBezTo>
                <a:close/>
                <a:moveTo>
                  <a:pt x="1150149" y="2213320"/>
                </a:moveTo>
                <a:cubicBezTo>
                  <a:pt x="1147910" y="2214067"/>
                  <a:pt x="1146790" y="2215933"/>
                  <a:pt x="1146790" y="2218920"/>
                </a:cubicBezTo>
                <a:lnTo>
                  <a:pt x="1146790" y="2227879"/>
                </a:lnTo>
                <a:lnTo>
                  <a:pt x="1164709" y="2227879"/>
                </a:lnTo>
                <a:cubicBezTo>
                  <a:pt x="1170682" y="2221906"/>
                  <a:pt x="1169188" y="2217426"/>
                  <a:pt x="1160229" y="2214440"/>
                </a:cubicBezTo>
                <a:cubicBezTo>
                  <a:pt x="1155749" y="2212947"/>
                  <a:pt x="1152390" y="2212574"/>
                  <a:pt x="1150149" y="2213320"/>
                </a:cubicBezTo>
                <a:close/>
                <a:moveTo>
                  <a:pt x="6925535" y="2209960"/>
                </a:moveTo>
                <a:lnTo>
                  <a:pt x="6934494" y="2227879"/>
                </a:lnTo>
                <a:cubicBezTo>
                  <a:pt x="6934494" y="2233852"/>
                  <a:pt x="6933001" y="2235345"/>
                  <a:pt x="6930015" y="2232359"/>
                </a:cubicBezTo>
                <a:cubicBezTo>
                  <a:pt x="6927029" y="2229372"/>
                  <a:pt x="6925535" y="2227879"/>
                  <a:pt x="6925535" y="2227879"/>
                </a:cubicBezTo>
                <a:cubicBezTo>
                  <a:pt x="6925535" y="2221906"/>
                  <a:pt x="6925535" y="2215933"/>
                  <a:pt x="6925535" y="2209960"/>
                </a:cubicBezTo>
                <a:close/>
                <a:moveTo>
                  <a:pt x="6504448" y="2209960"/>
                </a:moveTo>
                <a:cubicBezTo>
                  <a:pt x="6486530" y="2209960"/>
                  <a:pt x="6483544" y="2212947"/>
                  <a:pt x="6495490" y="2218920"/>
                </a:cubicBezTo>
                <a:cubicBezTo>
                  <a:pt x="6495490" y="2224893"/>
                  <a:pt x="6498476" y="2227879"/>
                  <a:pt x="6504448" y="2227879"/>
                </a:cubicBezTo>
                <a:cubicBezTo>
                  <a:pt x="6510422" y="2227879"/>
                  <a:pt x="6513408" y="2224893"/>
                  <a:pt x="6513408" y="2218920"/>
                </a:cubicBezTo>
                <a:cubicBezTo>
                  <a:pt x="6513408" y="2212947"/>
                  <a:pt x="6510422" y="2209960"/>
                  <a:pt x="6504448" y="2209960"/>
                </a:cubicBezTo>
                <a:close/>
                <a:moveTo>
                  <a:pt x="6970332" y="2201001"/>
                </a:moveTo>
                <a:cubicBezTo>
                  <a:pt x="6970332" y="2201001"/>
                  <a:pt x="6970332" y="2203987"/>
                  <a:pt x="6970332" y="2209960"/>
                </a:cubicBezTo>
                <a:lnTo>
                  <a:pt x="6961372" y="2218920"/>
                </a:lnTo>
                <a:cubicBezTo>
                  <a:pt x="6961372" y="2218920"/>
                  <a:pt x="6961372" y="2215933"/>
                  <a:pt x="6961372" y="2209960"/>
                </a:cubicBezTo>
                <a:cubicBezTo>
                  <a:pt x="6961372" y="2209960"/>
                  <a:pt x="6961372" y="2208467"/>
                  <a:pt x="6961372" y="2205482"/>
                </a:cubicBezTo>
                <a:cubicBezTo>
                  <a:pt x="6961372" y="2202495"/>
                  <a:pt x="6964358" y="2201001"/>
                  <a:pt x="6970332" y="2201001"/>
                </a:cubicBezTo>
                <a:close/>
                <a:moveTo>
                  <a:pt x="6594041" y="2201001"/>
                </a:moveTo>
                <a:lnTo>
                  <a:pt x="6594041" y="2218920"/>
                </a:lnTo>
                <a:cubicBezTo>
                  <a:pt x="6600016" y="2218920"/>
                  <a:pt x="6603001" y="2221906"/>
                  <a:pt x="6603001" y="2227879"/>
                </a:cubicBezTo>
                <a:cubicBezTo>
                  <a:pt x="6603001" y="2245798"/>
                  <a:pt x="6611960" y="2254757"/>
                  <a:pt x="6629879" y="2254757"/>
                </a:cubicBezTo>
                <a:lnTo>
                  <a:pt x="6638838" y="2254757"/>
                </a:lnTo>
                <a:cubicBezTo>
                  <a:pt x="6632864" y="2260730"/>
                  <a:pt x="6634359" y="2268195"/>
                  <a:pt x="6643318" y="2277156"/>
                </a:cubicBezTo>
                <a:cubicBezTo>
                  <a:pt x="6652278" y="2286114"/>
                  <a:pt x="6656756" y="2290594"/>
                  <a:pt x="6656756" y="2290594"/>
                </a:cubicBezTo>
                <a:cubicBezTo>
                  <a:pt x="6656756" y="2296567"/>
                  <a:pt x="6658250" y="2301047"/>
                  <a:pt x="6661236" y="2304033"/>
                </a:cubicBezTo>
                <a:cubicBezTo>
                  <a:pt x="6664222" y="2307019"/>
                  <a:pt x="6665716" y="2308513"/>
                  <a:pt x="6665716" y="2308513"/>
                </a:cubicBezTo>
                <a:cubicBezTo>
                  <a:pt x="6677661" y="2314486"/>
                  <a:pt x="6685128" y="2315979"/>
                  <a:pt x="6688114" y="2312992"/>
                </a:cubicBezTo>
                <a:cubicBezTo>
                  <a:pt x="6691100" y="2310006"/>
                  <a:pt x="6689608" y="2302540"/>
                  <a:pt x="6683634" y="2290594"/>
                </a:cubicBezTo>
                <a:cubicBezTo>
                  <a:pt x="6683634" y="2284622"/>
                  <a:pt x="6682141" y="2280141"/>
                  <a:pt x="6679155" y="2277156"/>
                </a:cubicBezTo>
                <a:cubicBezTo>
                  <a:pt x="6676170" y="2274169"/>
                  <a:pt x="6674675" y="2272675"/>
                  <a:pt x="6674675" y="2272675"/>
                </a:cubicBezTo>
                <a:lnTo>
                  <a:pt x="6656756" y="2263717"/>
                </a:lnTo>
                <a:cubicBezTo>
                  <a:pt x="6644812" y="2257744"/>
                  <a:pt x="6638838" y="2248784"/>
                  <a:pt x="6638838" y="2236839"/>
                </a:cubicBezTo>
                <a:cubicBezTo>
                  <a:pt x="6638838" y="2230866"/>
                  <a:pt x="6634359" y="2223399"/>
                  <a:pt x="6625399" y="2214440"/>
                </a:cubicBezTo>
                <a:cubicBezTo>
                  <a:pt x="6616440" y="2205482"/>
                  <a:pt x="6605987" y="2201001"/>
                  <a:pt x="6594041" y="2201001"/>
                </a:cubicBezTo>
                <a:close/>
                <a:moveTo>
                  <a:pt x="855053" y="2195402"/>
                </a:moveTo>
                <a:cubicBezTo>
                  <a:pt x="849453" y="2195402"/>
                  <a:pt x="842174" y="2198762"/>
                  <a:pt x="833215" y="2205482"/>
                </a:cubicBezTo>
                <a:cubicBezTo>
                  <a:pt x="821269" y="2214440"/>
                  <a:pt x="815296" y="2221906"/>
                  <a:pt x="815296" y="2227879"/>
                </a:cubicBezTo>
                <a:cubicBezTo>
                  <a:pt x="815296" y="2245798"/>
                  <a:pt x="824255" y="2251771"/>
                  <a:pt x="842174" y="2245798"/>
                </a:cubicBezTo>
                <a:lnTo>
                  <a:pt x="851133" y="2227879"/>
                </a:lnTo>
                <a:cubicBezTo>
                  <a:pt x="851133" y="2221906"/>
                  <a:pt x="854120" y="2217426"/>
                  <a:pt x="860093" y="2214440"/>
                </a:cubicBezTo>
                <a:cubicBezTo>
                  <a:pt x="866066" y="2211455"/>
                  <a:pt x="869052" y="2208467"/>
                  <a:pt x="869052" y="2205482"/>
                </a:cubicBezTo>
                <a:cubicBezTo>
                  <a:pt x="869052" y="2202495"/>
                  <a:pt x="866066" y="2199508"/>
                  <a:pt x="860093" y="2196521"/>
                </a:cubicBezTo>
                <a:cubicBezTo>
                  <a:pt x="858600" y="2195775"/>
                  <a:pt x="856919" y="2195402"/>
                  <a:pt x="855053" y="2195402"/>
                </a:cubicBezTo>
                <a:close/>
                <a:moveTo>
                  <a:pt x="7055446" y="2192043"/>
                </a:moveTo>
                <a:cubicBezTo>
                  <a:pt x="7058432" y="2192043"/>
                  <a:pt x="7059924" y="2196521"/>
                  <a:pt x="7059924" y="2205482"/>
                </a:cubicBezTo>
                <a:cubicBezTo>
                  <a:pt x="7059924" y="2214440"/>
                  <a:pt x="7055446" y="2218920"/>
                  <a:pt x="7046486" y="2218920"/>
                </a:cubicBezTo>
                <a:cubicBezTo>
                  <a:pt x="7037526" y="2218920"/>
                  <a:pt x="7036032" y="2215933"/>
                  <a:pt x="7042007" y="2209960"/>
                </a:cubicBezTo>
                <a:cubicBezTo>
                  <a:pt x="7042007" y="2209960"/>
                  <a:pt x="7044992" y="2206974"/>
                  <a:pt x="7050966" y="2201001"/>
                </a:cubicBezTo>
                <a:cubicBezTo>
                  <a:pt x="7050966" y="2195029"/>
                  <a:pt x="7052460" y="2192043"/>
                  <a:pt x="7055446" y="2192043"/>
                </a:cubicBezTo>
                <a:close/>
                <a:moveTo>
                  <a:pt x="6737390" y="2192043"/>
                </a:moveTo>
                <a:lnTo>
                  <a:pt x="6746350" y="2201001"/>
                </a:lnTo>
                <a:lnTo>
                  <a:pt x="6737390" y="2209960"/>
                </a:lnTo>
                <a:close/>
                <a:moveTo>
                  <a:pt x="1216225" y="2186443"/>
                </a:moveTo>
                <a:cubicBezTo>
                  <a:pt x="1211745" y="2185696"/>
                  <a:pt x="1206518" y="2186070"/>
                  <a:pt x="1200545" y="2187563"/>
                </a:cubicBezTo>
                <a:cubicBezTo>
                  <a:pt x="1188600" y="2190548"/>
                  <a:pt x="1182627" y="2192043"/>
                  <a:pt x="1182627" y="2192043"/>
                </a:cubicBezTo>
                <a:cubicBezTo>
                  <a:pt x="1182627" y="2198016"/>
                  <a:pt x="1184121" y="2201001"/>
                  <a:pt x="1187107" y="2201001"/>
                </a:cubicBezTo>
                <a:cubicBezTo>
                  <a:pt x="1190092" y="2201001"/>
                  <a:pt x="1191587" y="2201001"/>
                  <a:pt x="1191587" y="2201001"/>
                </a:cubicBezTo>
                <a:lnTo>
                  <a:pt x="1209504" y="2209960"/>
                </a:lnTo>
                <a:lnTo>
                  <a:pt x="1227424" y="2201001"/>
                </a:lnTo>
                <a:cubicBezTo>
                  <a:pt x="1233396" y="2201001"/>
                  <a:pt x="1233396" y="2198016"/>
                  <a:pt x="1227424" y="2192043"/>
                </a:cubicBezTo>
                <a:cubicBezTo>
                  <a:pt x="1224437" y="2189056"/>
                  <a:pt x="1220704" y="2187189"/>
                  <a:pt x="1216225" y="2186443"/>
                </a:cubicBezTo>
                <a:close/>
                <a:moveTo>
                  <a:pt x="6961372" y="2183083"/>
                </a:moveTo>
                <a:lnTo>
                  <a:pt x="6988250" y="2183083"/>
                </a:lnTo>
                <a:cubicBezTo>
                  <a:pt x="6994224" y="2183083"/>
                  <a:pt x="7000195" y="2184575"/>
                  <a:pt x="7006169" y="2187563"/>
                </a:cubicBezTo>
                <a:cubicBezTo>
                  <a:pt x="7012142" y="2190548"/>
                  <a:pt x="7015128" y="2192043"/>
                  <a:pt x="7015128" y="2192043"/>
                </a:cubicBezTo>
                <a:lnTo>
                  <a:pt x="7015128" y="2227879"/>
                </a:lnTo>
                <a:lnTo>
                  <a:pt x="7015128" y="2245798"/>
                </a:lnTo>
                <a:cubicBezTo>
                  <a:pt x="7021101" y="2245798"/>
                  <a:pt x="7024087" y="2248784"/>
                  <a:pt x="7024087" y="2254757"/>
                </a:cubicBezTo>
                <a:cubicBezTo>
                  <a:pt x="7024087" y="2254757"/>
                  <a:pt x="7025581" y="2256251"/>
                  <a:pt x="7028568" y="2259237"/>
                </a:cubicBezTo>
                <a:cubicBezTo>
                  <a:pt x="7031554" y="2262222"/>
                  <a:pt x="7036032" y="2263717"/>
                  <a:pt x="7042007" y="2263717"/>
                </a:cubicBezTo>
                <a:lnTo>
                  <a:pt x="7042007" y="2272675"/>
                </a:lnTo>
                <a:lnTo>
                  <a:pt x="7050966" y="2290594"/>
                </a:lnTo>
                <a:lnTo>
                  <a:pt x="7050966" y="2308513"/>
                </a:lnTo>
                <a:cubicBezTo>
                  <a:pt x="7039021" y="2302540"/>
                  <a:pt x="7033047" y="2296567"/>
                  <a:pt x="7033047" y="2290594"/>
                </a:cubicBezTo>
                <a:cubicBezTo>
                  <a:pt x="7033047" y="2278648"/>
                  <a:pt x="7028568" y="2269690"/>
                  <a:pt x="7019608" y="2263717"/>
                </a:cubicBezTo>
                <a:cubicBezTo>
                  <a:pt x="7010648" y="2257744"/>
                  <a:pt x="7000195" y="2254757"/>
                  <a:pt x="6988250" y="2254757"/>
                </a:cubicBezTo>
                <a:lnTo>
                  <a:pt x="6970332" y="2245798"/>
                </a:lnTo>
                <a:cubicBezTo>
                  <a:pt x="6976306" y="2245798"/>
                  <a:pt x="6979292" y="2244305"/>
                  <a:pt x="6979292" y="2241318"/>
                </a:cubicBezTo>
                <a:cubicBezTo>
                  <a:pt x="6979292" y="2238332"/>
                  <a:pt x="6979292" y="2233852"/>
                  <a:pt x="6979292" y="2227879"/>
                </a:cubicBezTo>
                <a:lnTo>
                  <a:pt x="6988250" y="2227879"/>
                </a:lnTo>
                <a:lnTo>
                  <a:pt x="6979292" y="2192043"/>
                </a:lnTo>
                <a:close/>
                <a:moveTo>
                  <a:pt x="886970" y="2183083"/>
                </a:moveTo>
                <a:cubicBezTo>
                  <a:pt x="880997" y="2183083"/>
                  <a:pt x="878010" y="2184575"/>
                  <a:pt x="878010" y="2187563"/>
                </a:cubicBezTo>
                <a:cubicBezTo>
                  <a:pt x="878010" y="2190548"/>
                  <a:pt x="880997" y="2192043"/>
                  <a:pt x="886970" y="2192043"/>
                </a:cubicBezTo>
                <a:cubicBezTo>
                  <a:pt x="892943" y="2192043"/>
                  <a:pt x="895929" y="2189056"/>
                  <a:pt x="895929" y="2183083"/>
                </a:cubicBezTo>
                <a:close/>
                <a:moveTo>
                  <a:pt x="1405489" y="2177483"/>
                </a:moveTo>
                <a:cubicBezTo>
                  <a:pt x="1403250" y="2178230"/>
                  <a:pt x="1400637" y="2180097"/>
                  <a:pt x="1397650" y="2183083"/>
                </a:cubicBezTo>
                <a:cubicBezTo>
                  <a:pt x="1385704" y="2183083"/>
                  <a:pt x="1376745" y="2195029"/>
                  <a:pt x="1370772" y="2218920"/>
                </a:cubicBezTo>
                <a:lnTo>
                  <a:pt x="1379731" y="2209960"/>
                </a:lnTo>
                <a:cubicBezTo>
                  <a:pt x="1385704" y="2209960"/>
                  <a:pt x="1388691" y="2208467"/>
                  <a:pt x="1388691" y="2205482"/>
                </a:cubicBezTo>
                <a:cubicBezTo>
                  <a:pt x="1388691" y="2202495"/>
                  <a:pt x="1391677" y="2201001"/>
                  <a:pt x="1397650" y="2201001"/>
                </a:cubicBezTo>
                <a:lnTo>
                  <a:pt x="1406609" y="2192043"/>
                </a:lnTo>
                <a:cubicBezTo>
                  <a:pt x="1412583" y="2186069"/>
                  <a:pt x="1414076" y="2181590"/>
                  <a:pt x="1411089" y="2178603"/>
                </a:cubicBezTo>
                <a:cubicBezTo>
                  <a:pt x="1409596" y="2177110"/>
                  <a:pt x="1407730" y="2176736"/>
                  <a:pt x="1405489" y="2177483"/>
                </a:cubicBezTo>
                <a:close/>
                <a:moveTo>
                  <a:pt x="7033047" y="2174124"/>
                </a:moveTo>
                <a:cubicBezTo>
                  <a:pt x="7039021" y="2180097"/>
                  <a:pt x="7039021" y="2183083"/>
                  <a:pt x="7033047" y="2183083"/>
                </a:cubicBezTo>
                <a:cubicBezTo>
                  <a:pt x="7027072" y="2183083"/>
                  <a:pt x="7024087" y="2181590"/>
                  <a:pt x="7024087" y="2178603"/>
                </a:cubicBezTo>
                <a:cubicBezTo>
                  <a:pt x="7024087" y="2175617"/>
                  <a:pt x="7027072" y="2174124"/>
                  <a:pt x="7033047" y="2174124"/>
                </a:cubicBezTo>
                <a:close/>
                <a:moveTo>
                  <a:pt x="725703" y="2156205"/>
                </a:moveTo>
                <a:cubicBezTo>
                  <a:pt x="725703" y="2156205"/>
                  <a:pt x="722716" y="2162178"/>
                  <a:pt x="716743" y="2174124"/>
                </a:cubicBezTo>
                <a:cubicBezTo>
                  <a:pt x="710770" y="2186069"/>
                  <a:pt x="706290" y="2192043"/>
                  <a:pt x="703305" y="2192043"/>
                </a:cubicBezTo>
                <a:cubicBezTo>
                  <a:pt x="700319" y="2192043"/>
                  <a:pt x="698825" y="2189056"/>
                  <a:pt x="698825" y="2183083"/>
                </a:cubicBezTo>
                <a:close/>
                <a:moveTo>
                  <a:pt x="735782" y="2150605"/>
                </a:moveTo>
                <a:cubicBezTo>
                  <a:pt x="736530" y="2149859"/>
                  <a:pt x="737649" y="2150232"/>
                  <a:pt x="739142" y="2151725"/>
                </a:cubicBezTo>
                <a:cubicBezTo>
                  <a:pt x="742128" y="2154712"/>
                  <a:pt x="743622" y="2156205"/>
                  <a:pt x="743622" y="2156205"/>
                </a:cubicBezTo>
                <a:lnTo>
                  <a:pt x="734662" y="2156205"/>
                </a:lnTo>
                <a:cubicBezTo>
                  <a:pt x="734662" y="2153219"/>
                  <a:pt x="735035" y="2151352"/>
                  <a:pt x="735782" y="2150605"/>
                </a:cubicBezTo>
                <a:close/>
                <a:moveTo>
                  <a:pt x="909368" y="2147245"/>
                </a:moveTo>
                <a:cubicBezTo>
                  <a:pt x="906382" y="2147245"/>
                  <a:pt x="904889" y="2148739"/>
                  <a:pt x="904889" y="2151725"/>
                </a:cubicBezTo>
                <a:cubicBezTo>
                  <a:pt x="904889" y="2154712"/>
                  <a:pt x="907875" y="2156205"/>
                  <a:pt x="913848" y="2156205"/>
                </a:cubicBezTo>
                <a:cubicBezTo>
                  <a:pt x="919821" y="2156205"/>
                  <a:pt x="922808" y="2156205"/>
                  <a:pt x="922808" y="2156205"/>
                </a:cubicBezTo>
                <a:cubicBezTo>
                  <a:pt x="922808" y="2150232"/>
                  <a:pt x="919821" y="2147245"/>
                  <a:pt x="913848" y="2147245"/>
                </a:cubicBezTo>
                <a:cubicBezTo>
                  <a:pt x="913848" y="2147245"/>
                  <a:pt x="912355" y="2147245"/>
                  <a:pt x="909368" y="2147245"/>
                </a:cubicBezTo>
                <a:close/>
                <a:moveTo>
                  <a:pt x="6853861" y="2138286"/>
                </a:moveTo>
                <a:cubicBezTo>
                  <a:pt x="6859834" y="2180097"/>
                  <a:pt x="6859834" y="2201001"/>
                  <a:pt x="6853861" y="2201001"/>
                </a:cubicBezTo>
                <a:cubicBezTo>
                  <a:pt x="6847887" y="2201001"/>
                  <a:pt x="6844901" y="2202495"/>
                  <a:pt x="6844901" y="2205482"/>
                </a:cubicBezTo>
                <a:cubicBezTo>
                  <a:pt x="6844901" y="2208467"/>
                  <a:pt x="6844901" y="2209960"/>
                  <a:pt x="6844901" y="2209960"/>
                </a:cubicBezTo>
                <a:lnTo>
                  <a:pt x="6835942" y="2209960"/>
                </a:lnTo>
                <a:cubicBezTo>
                  <a:pt x="6835942" y="2203987"/>
                  <a:pt x="6837436" y="2198016"/>
                  <a:pt x="6840422" y="2192043"/>
                </a:cubicBezTo>
                <a:cubicBezTo>
                  <a:pt x="6843408" y="2186069"/>
                  <a:pt x="6844901" y="2174124"/>
                  <a:pt x="6844901" y="2156205"/>
                </a:cubicBezTo>
                <a:close/>
                <a:moveTo>
                  <a:pt x="1303577" y="2138286"/>
                </a:moveTo>
                <a:cubicBezTo>
                  <a:pt x="1300591" y="2138286"/>
                  <a:pt x="1296111" y="2141272"/>
                  <a:pt x="1290138" y="2147245"/>
                </a:cubicBezTo>
                <a:cubicBezTo>
                  <a:pt x="1290138" y="2153219"/>
                  <a:pt x="1287152" y="2154712"/>
                  <a:pt x="1281179" y="2151725"/>
                </a:cubicBezTo>
                <a:cubicBezTo>
                  <a:pt x="1275207" y="2148739"/>
                  <a:pt x="1269234" y="2150232"/>
                  <a:pt x="1263261" y="2156205"/>
                </a:cubicBezTo>
                <a:cubicBezTo>
                  <a:pt x="1257288" y="2174124"/>
                  <a:pt x="1254302" y="2174124"/>
                  <a:pt x="1254302" y="2156205"/>
                </a:cubicBezTo>
                <a:cubicBezTo>
                  <a:pt x="1248329" y="2150232"/>
                  <a:pt x="1242356" y="2147245"/>
                  <a:pt x="1236383" y="2147245"/>
                </a:cubicBezTo>
                <a:lnTo>
                  <a:pt x="1236383" y="2165164"/>
                </a:lnTo>
                <a:cubicBezTo>
                  <a:pt x="1236383" y="2171137"/>
                  <a:pt x="1236383" y="2177110"/>
                  <a:pt x="1236383" y="2183083"/>
                </a:cubicBezTo>
                <a:cubicBezTo>
                  <a:pt x="1236383" y="2212947"/>
                  <a:pt x="1242356" y="2227879"/>
                  <a:pt x="1254302" y="2227879"/>
                </a:cubicBezTo>
                <a:cubicBezTo>
                  <a:pt x="1266247" y="2221906"/>
                  <a:pt x="1275207" y="2215933"/>
                  <a:pt x="1281179" y="2209960"/>
                </a:cubicBezTo>
                <a:cubicBezTo>
                  <a:pt x="1299098" y="2192043"/>
                  <a:pt x="1308057" y="2180097"/>
                  <a:pt x="1308057" y="2174124"/>
                </a:cubicBezTo>
                <a:lnTo>
                  <a:pt x="1317017" y="2165164"/>
                </a:lnTo>
                <a:cubicBezTo>
                  <a:pt x="1328962" y="2159191"/>
                  <a:pt x="1325976" y="2150232"/>
                  <a:pt x="1308057" y="2138286"/>
                </a:cubicBezTo>
                <a:cubicBezTo>
                  <a:pt x="1308057" y="2138286"/>
                  <a:pt x="1306564" y="2138286"/>
                  <a:pt x="1303577" y="2138286"/>
                </a:cubicBezTo>
                <a:close/>
                <a:moveTo>
                  <a:pt x="6746350" y="2129327"/>
                </a:moveTo>
                <a:lnTo>
                  <a:pt x="6746350" y="2138286"/>
                </a:lnTo>
                <a:cubicBezTo>
                  <a:pt x="6746350" y="2150232"/>
                  <a:pt x="6749335" y="2157698"/>
                  <a:pt x="6755308" y="2160685"/>
                </a:cubicBezTo>
                <a:cubicBezTo>
                  <a:pt x="6761282" y="2163671"/>
                  <a:pt x="6767254" y="2163671"/>
                  <a:pt x="6773227" y="2160685"/>
                </a:cubicBezTo>
                <a:cubicBezTo>
                  <a:pt x="6779200" y="2157698"/>
                  <a:pt x="6785172" y="2159191"/>
                  <a:pt x="6791146" y="2165164"/>
                </a:cubicBezTo>
                <a:cubicBezTo>
                  <a:pt x="6797120" y="2171137"/>
                  <a:pt x="6798612" y="2177110"/>
                  <a:pt x="6795626" y="2183083"/>
                </a:cubicBezTo>
                <a:cubicBezTo>
                  <a:pt x="6792638" y="2189056"/>
                  <a:pt x="6792638" y="2193535"/>
                  <a:pt x="6795626" y="2196521"/>
                </a:cubicBezTo>
                <a:cubicBezTo>
                  <a:pt x="6798612" y="2199508"/>
                  <a:pt x="6798612" y="2203987"/>
                  <a:pt x="6795626" y="2209960"/>
                </a:cubicBezTo>
                <a:cubicBezTo>
                  <a:pt x="6792638" y="2215933"/>
                  <a:pt x="6791146" y="2218920"/>
                  <a:pt x="6791146" y="2218920"/>
                </a:cubicBezTo>
                <a:lnTo>
                  <a:pt x="6782186" y="2201001"/>
                </a:lnTo>
                <a:cubicBezTo>
                  <a:pt x="6776214" y="2195029"/>
                  <a:pt x="6773227" y="2189056"/>
                  <a:pt x="6773227" y="2183083"/>
                </a:cubicBezTo>
                <a:cubicBezTo>
                  <a:pt x="6773227" y="2171137"/>
                  <a:pt x="6755308" y="2165164"/>
                  <a:pt x="6719472" y="2165164"/>
                </a:cubicBezTo>
                <a:cubicBezTo>
                  <a:pt x="6701553" y="2171137"/>
                  <a:pt x="6692594" y="2171137"/>
                  <a:pt x="6692594" y="2165164"/>
                </a:cubicBezTo>
                <a:cubicBezTo>
                  <a:pt x="6692594" y="2159191"/>
                  <a:pt x="6698567" y="2156205"/>
                  <a:pt x="6710513" y="2156205"/>
                </a:cubicBezTo>
                <a:lnTo>
                  <a:pt x="6719472" y="2156205"/>
                </a:lnTo>
                <a:close/>
                <a:moveTo>
                  <a:pt x="1420049" y="2120368"/>
                </a:moveTo>
                <a:cubicBezTo>
                  <a:pt x="1417062" y="2120368"/>
                  <a:pt x="1412583" y="2121861"/>
                  <a:pt x="1406609" y="2124847"/>
                </a:cubicBezTo>
                <a:cubicBezTo>
                  <a:pt x="1400637" y="2127833"/>
                  <a:pt x="1397650" y="2132313"/>
                  <a:pt x="1397650" y="2138286"/>
                </a:cubicBezTo>
                <a:cubicBezTo>
                  <a:pt x="1409596" y="2138286"/>
                  <a:pt x="1418555" y="2135300"/>
                  <a:pt x="1424528" y="2129327"/>
                </a:cubicBezTo>
                <a:cubicBezTo>
                  <a:pt x="1424528" y="2123355"/>
                  <a:pt x="1423035" y="2120368"/>
                  <a:pt x="1420049" y="2120368"/>
                </a:cubicBezTo>
                <a:close/>
                <a:moveTo>
                  <a:pt x="824255" y="2120368"/>
                </a:moveTo>
                <a:cubicBezTo>
                  <a:pt x="824255" y="2120368"/>
                  <a:pt x="825748" y="2120368"/>
                  <a:pt x="828735" y="2120368"/>
                </a:cubicBezTo>
                <a:cubicBezTo>
                  <a:pt x="831721" y="2120368"/>
                  <a:pt x="833215" y="2123355"/>
                  <a:pt x="833215" y="2129327"/>
                </a:cubicBezTo>
                <a:cubicBezTo>
                  <a:pt x="833215" y="2135300"/>
                  <a:pt x="831721" y="2138286"/>
                  <a:pt x="828735" y="2138286"/>
                </a:cubicBezTo>
                <a:cubicBezTo>
                  <a:pt x="825748" y="2138286"/>
                  <a:pt x="821269" y="2135300"/>
                  <a:pt x="815296" y="2129327"/>
                </a:cubicBezTo>
                <a:cubicBezTo>
                  <a:pt x="815296" y="2129327"/>
                  <a:pt x="818282" y="2126340"/>
                  <a:pt x="824255" y="2120368"/>
                </a:cubicBezTo>
                <a:close/>
                <a:moveTo>
                  <a:pt x="1460365" y="2111408"/>
                </a:moveTo>
                <a:cubicBezTo>
                  <a:pt x="1460365" y="2117381"/>
                  <a:pt x="1463351" y="2120368"/>
                  <a:pt x="1469324" y="2120368"/>
                </a:cubicBezTo>
                <a:cubicBezTo>
                  <a:pt x="1469324" y="2120368"/>
                  <a:pt x="1469324" y="2117381"/>
                  <a:pt x="1469324" y="2111408"/>
                </a:cubicBezTo>
                <a:close/>
                <a:moveTo>
                  <a:pt x="788419" y="2111408"/>
                </a:moveTo>
                <a:cubicBezTo>
                  <a:pt x="788419" y="2117381"/>
                  <a:pt x="788419" y="2126340"/>
                  <a:pt x="788419" y="2138286"/>
                </a:cubicBezTo>
                <a:cubicBezTo>
                  <a:pt x="788419" y="2150232"/>
                  <a:pt x="785432" y="2156205"/>
                  <a:pt x="779459" y="2156205"/>
                </a:cubicBezTo>
                <a:cubicBezTo>
                  <a:pt x="773486" y="2156205"/>
                  <a:pt x="770500" y="2156205"/>
                  <a:pt x="770500" y="2156205"/>
                </a:cubicBezTo>
                <a:cubicBezTo>
                  <a:pt x="770500" y="2156205"/>
                  <a:pt x="767513" y="2159191"/>
                  <a:pt x="761540" y="2165164"/>
                </a:cubicBezTo>
                <a:cubicBezTo>
                  <a:pt x="755567" y="2159191"/>
                  <a:pt x="754074" y="2151725"/>
                  <a:pt x="757061" y="2142766"/>
                </a:cubicBezTo>
                <a:cubicBezTo>
                  <a:pt x="760047" y="2133806"/>
                  <a:pt x="764527" y="2129327"/>
                  <a:pt x="770500" y="2129327"/>
                </a:cubicBezTo>
                <a:cubicBezTo>
                  <a:pt x="770500" y="2129327"/>
                  <a:pt x="771993" y="2127833"/>
                  <a:pt x="774979" y="2124847"/>
                </a:cubicBezTo>
                <a:cubicBezTo>
                  <a:pt x="777966" y="2121861"/>
                  <a:pt x="779459" y="2120368"/>
                  <a:pt x="779459" y="2120368"/>
                </a:cubicBezTo>
                <a:close/>
                <a:moveTo>
                  <a:pt x="1412768" y="2090691"/>
                </a:moveTo>
                <a:cubicBezTo>
                  <a:pt x="1402690" y="2089570"/>
                  <a:pt x="1397650" y="2093490"/>
                  <a:pt x="1397650" y="2102448"/>
                </a:cubicBezTo>
                <a:cubicBezTo>
                  <a:pt x="1397650" y="2108421"/>
                  <a:pt x="1403623" y="2111408"/>
                  <a:pt x="1415569" y="2111408"/>
                </a:cubicBezTo>
                <a:lnTo>
                  <a:pt x="1424528" y="2093490"/>
                </a:lnTo>
                <a:cubicBezTo>
                  <a:pt x="1420049" y="2091997"/>
                  <a:pt x="1416129" y="2091064"/>
                  <a:pt x="1412768" y="2090691"/>
                </a:cubicBezTo>
                <a:close/>
                <a:moveTo>
                  <a:pt x="808577" y="2071092"/>
                </a:moveTo>
                <a:cubicBezTo>
                  <a:pt x="813056" y="2071092"/>
                  <a:pt x="818282" y="2072585"/>
                  <a:pt x="824255" y="2075571"/>
                </a:cubicBezTo>
                <a:lnTo>
                  <a:pt x="833215" y="2093490"/>
                </a:lnTo>
                <a:cubicBezTo>
                  <a:pt x="833215" y="2099463"/>
                  <a:pt x="827242" y="2099463"/>
                  <a:pt x="815296" y="2093490"/>
                </a:cubicBezTo>
                <a:cubicBezTo>
                  <a:pt x="815296" y="2087517"/>
                  <a:pt x="809323" y="2084531"/>
                  <a:pt x="797377" y="2084531"/>
                </a:cubicBezTo>
                <a:lnTo>
                  <a:pt x="779459" y="2084531"/>
                </a:lnTo>
                <a:lnTo>
                  <a:pt x="797377" y="2075571"/>
                </a:lnTo>
                <a:cubicBezTo>
                  <a:pt x="800363" y="2072585"/>
                  <a:pt x="804097" y="2071092"/>
                  <a:pt x="808577" y="2071092"/>
                </a:cubicBezTo>
                <a:close/>
                <a:moveTo>
                  <a:pt x="6853861" y="2066612"/>
                </a:moveTo>
                <a:cubicBezTo>
                  <a:pt x="6853861" y="2066612"/>
                  <a:pt x="6858340" y="2066612"/>
                  <a:pt x="6867300" y="2066612"/>
                </a:cubicBezTo>
                <a:cubicBezTo>
                  <a:pt x="6876260" y="2066612"/>
                  <a:pt x="6882232" y="2069598"/>
                  <a:pt x="6885218" y="2075571"/>
                </a:cubicBezTo>
                <a:cubicBezTo>
                  <a:pt x="6888204" y="2081544"/>
                  <a:pt x="6892684" y="2083037"/>
                  <a:pt x="6898658" y="2080051"/>
                </a:cubicBezTo>
                <a:cubicBezTo>
                  <a:pt x="6904630" y="2077065"/>
                  <a:pt x="6907616" y="2078558"/>
                  <a:pt x="6907616" y="2084531"/>
                </a:cubicBezTo>
                <a:lnTo>
                  <a:pt x="6880738" y="2084531"/>
                </a:lnTo>
                <a:cubicBezTo>
                  <a:pt x="6880738" y="2078558"/>
                  <a:pt x="6874766" y="2075571"/>
                  <a:pt x="6862821" y="2075571"/>
                </a:cubicBezTo>
                <a:close/>
                <a:moveTo>
                  <a:pt x="6638838" y="2066612"/>
                </a:moveTo>
                <a:cubicBezTo>
                  <a:pt x="6644812" y="2066612"/>
                  <a:pt x="6647798" y="2069598"/>
                  <a:pt x="6647798" y="2075571"/>
                </a:cubicBezTo>
                <a:lnTo>
                  <a:pt x="6638838" y="2084531"/>
                </a:lnTo>
                <a:close/>
                <a:moveTo>
                  <a:pt x="600273" y="2066612"/>
                </a:moveTo>
                <a:lnTo>
                  <a:pt x="600273" y="2075571"/>
                </a:lnTo>
                <a:lnTo>
                  <a:pt x="591313" y="2075571"/>
                </a:lnTo>
                <a:cubicBezTo>
                  <a:pt x="591313" y="2075571"/>
                  <a:pt x="594300" y="2072585"/>
                  <a:pt x="600273" y="2066612"/>
                </a:cubicBezTo>
                <a:close/>
                <a:moveTo>
                  <a:pt x="6941773" y="2065492"/>
                </a:moveTo>
                <a:cubicBezTo>
                  <a:pt x="6947374" y="2067732"/>
                  <a:pt x="6947934" y="2080051"/>
                  <a:pt x="6943454" y="2102448"/>
                </a:cubicBezTo>
                <a:cubicBezTo>
                  <a:pt x="6943454" y="2114395"/>
                  <a:pt x="6944947" y="2124847"/>
                  <a:pt x="6947932" y="2133806"/>
                </a:cubicBezTo>
                <a:cubicBezTo>
                  <a:pt x="6950918" y="2142766"/>
                  <a:pt x="6958386" y="2147245"/>
                  <a:pt x="6970332" y="2147245"/>
                </a:cubicBezTo>
                <a:cubicBezTo>
                  <a:pt x="6988250" y="2147245"/>
                  <a:pt x="6997209" y="2156205"/>
                  <a:pt x="6997209" y="2174124"/>
                </a:cubicBezTo>
                <a:lnTo>
                  <a:pt x="6979292" y="2165164"/>
                </a:lnTo>
                <a:cubicBezTo>
                  <a:pt x="6973318" y="2147245"/>
                  <a:pt x="6967346" y="2147245"/>
                  <a:pt x="6961372" y="2165164"/>
                </a:cubicBezTo>
                <a:cubicBezTo>
                  <a:pt x="6961372" y="2165164"/>
                  <a:pt x="6958386" y="2166658"/>
                  <a:pt x="6952414" y="2169644"/>
                </a:cubicBezTo>
                <a:cubicBezTo>
                  <a:pt x="6946440" y="2172630"/>
                  <a:pt x="6943454" y="2177110"/>
                  <a:pt x="6943454" y="2183083"/>
                </a:cubicBezTo>
                <a:lnTo>
                  <a:pt x="6934494" y="2201001"/>
                </a:lnTo>
                <a:cubicBezTo>
                  <a:pt x="6934494" y="2201001"/>
                  <a:pt x="6934494" y="2193535"/>
                  <a:pt x="6934494" y="2178603"/>
                </a:cubicBezTo>
                <a:cubicBezTo>
                  <a:pt x="6934494" y="2163671"/>
                  <a:pt x="6928521" y="2153219"/>
                  <a:pt x="6916576" y="2147245"/>
                </a:cubicBezTo>
                <a:cubicBezTo>
                  <a:pt x="6910602" y="2147245"/>
                  <a:pt x="6906124" y="2147245"/>
                  <a:pt x="6903138" y="2147245"/>
                </a:cubicBezTo>
                <a:cubicBezTo>
                  <a:pt x="6900152" y="2147245"/>
                  <a:pt x="6898658" y="2144259"/>
                  <a:pt x="6898658" y="2138286"/>
                </a:cubicBezTo>
                <a:lnTo>
                  <a:pt x="6916576" y="2138286"/>
                </a:lnTo>
                <a:lnTo>
                  <a:pt x="6934494" y="2138286"/>
                </a:lnTo>
                <a:cubicBezTo>
                  <a:pt x="6934494" y="2132313"/>
                  <a:pt x="6931508" y="2129327"/>
                  <a:pt x="6925535" y="2129327"/>
                </a:cubicBezTo>
                <a:cubicBezTo>
                  <a:pt x="6919562" y="2129327"/>
                  <a:pt x="6916576" y="2127833"/>
                  <a:pt x="6916576" y="2124847"/>
                </a:cubicBezTo>
                <a:cubicBezTo>
                  <a:pt x="6916576" y="2121861"/>
                  <a:pt x="6916576" y="2120368"/>
                  <a:pt x="6916576" y="2120368"/>
                </a:cubicBezTo>
                <a:cubicBezTo>
                  <a:pt x="6922549" y="2114395"/>
                  <a:pt x="6922549" y="2111408"/>
                  <a:pt x="6916576" y="2111408"/>
                </a:cubicBezTo>
                <a:cubicBezTo>
                  <a:pt x="6910602" y="2111408"/>
                  <a:pt x="6907616" y="2108421"/>
                  <a:pt x="6907616" y="2102448"/>
                </a:cubicBezTo>
                <a:lnTo>
                  <a:pt x="6925535" y="2102448"/>
                </a:lnTo>
                <a:cubicBezTo>
                  <a:pt x="6931508" y="2102448"/>
                  <a:pt x="6935988" y="2100956"/>
                  <a:pt x="6938975" y="2097970"/>
                </a:cubicBezTo>
                <a:cubicBezTo>
                  <a:pt x="6941961" y="2094983"/>
                  <a:pt x="6940468" y="2090504"/>
                  <a:pt x="6934494" y="2084531"/>
                </a:cubicBezTo>
                <a:cubicBezTo>
                  <a:pt x="6928521" y="2078558"/>
                  <a:pt x="6928521" y="2072585"/>
                  <a:pt x="6934494" y="2066612"/>
                </a:cubicBezTo>
                <a:cubicBezTo>
                  <a:pt x="6937480" y="2065119"/>
                  <a:pt x="6939907" y="2064746"/>
                  <a:pt x="6941773" y="2065492"/>
                </a:cubicBezTo>
                <a:close/>
                <a:moveTo>
                  <a:pt x="6871778" y="2048693"/>
                </a:moveTo>
                <a:cubicBezTo>
                  <a:pt x="6883724" y="2054666"/>
                  <a:pt x="6883724" y="2057652"/>
                  <a:pt x="6871778" y="2057652"/>
                </a:cubicBezTo>
                <a:cubicBezTo>
                  <a:pt x="6865807" y="2057652"/>
                  <a:pt x="6862821" y="2057652"/>
                  <a:pt x="6862821" y="2057652"/>
                </a:cubicBezTo>
                <a:cubicBezTo>
                  <a:pt x="6868793" y="2051679"/>
                  <a:pt x="6871778" y="2048693"/>
                  <a:pt x="6871778" y="2048693"/>
                </a:cubicBezTo>
                <a:close/>
                <a:moveTo>
                  <a:pt x="1039278" y="2039734"/>
                </a:moveTo>
                <a:lnTo>
                  <a:pt x="1039278" y="2048693"/>
                </a:lnTo>
                <a:lnTo>
                  <a:pt x="1039278" y="2057652"/>
                </a:lnTo>
                <a:cubicBezTo>
                  <a:pt x="1039278" y="2057652"/>
                  <a:pt x="1042264" y="2054666"/>
                  <a:pt x="1048237" y="2048693"/>
                </a:cubicBezTo>
                <a:cubicBezTo>
                  <a:pt x="1048237" y="2042720"/>
                  <a:pt x="1045251" y="2039734"/>
                  <a:pt x="1039278" y="2039734"/>
                </a:cubicBezTo>
                <a:close/>
                <a:moveTo>
                  <a:pt x="6791146" y="2030774"/>
                </a:moveTo>
                <a:cubicBezTo>
                  <a:pt x="6797120" y="2030774"/>
                  <a:pt x="6800106" y="2033762"/>
                  <a:pt x="6800106" y="2039734"/>
                </a:cubicBezTo>
                <a:lnTo>
                  <a:pt x="6791146" y="2048693"/>
                </a:lnTo>
                <a:cubicBezTo>
                  <a:pt x="6785172" y="2036747"/>
                  <a:pt x="6785172" y="2030774"/>
                  <a:pt x="6791146" y="2030774"/>
                </a:cubicBezTo>
                <a:close/>
                <a:moveTo>
                  <a:pt x="1012400" y="2030774"/>
                </a:moveTo>
                <a:cubicBezTo>
                  <a:pt x="1012400" y="2030774"/>
                  <a:pt x="1009414" y="2036747"/>
                  <a:pt x="1003441" y="2048693"/>
                </a:cubicBezTo>
                <a:lnTo>
                  <a:pt x="976563" y="2066612"/>
                </a:lnTo>
                <a:cubicBezTo>
                  <a:pt x="964617" y="2072585"/>
                  <a:pt x="958644" y="2078558"/>
                  <a:pt x="958644" y="2084531"/>
                </a:cubicBezTo>
                <a:lnTo>
                  <a:pt x="949686" y="2111408"/>
                </a:lnTo>
                <a:cubicBezTo>
                  <a:pt x="943713" y="2129327"/>
                  <a:pt x="942220" y="2139779"/>
                  <a:pt x="945206" y="2142766"/>
                </a:cubicBezTo>
                <a:cubicBezTo>
                  <a:pt x="948193" y="2145752"/>
                  <a:pt x="955659" y="2141272"/>
                  <a:pt x="967604" y="2129327"/>
                </a:cubicBezTo>
                <a:cubicBezTo>
                  <a:pt x="973577" y="2123355"/>
                  <a:pt x="978056" y="2118874"/>
                  <a:pt x="981043" y="2115889"/>
                </a:cubicBezTo>
                <a:cubicBezTo>
                  <a:pt x="984029" y="2112902"/>
                  <a:pt x="985523" y="2109916"/>
                  <a:pt x="985523" y="2106929"/>
                </a:cubicBezTo>
                <a:cubicBezTo>
                  <a:pt x="985523" y="2103943"/>
                  <a:pt x="987016" y="2099463"/>
                  <a:pt x="990002" y="2093490"/>
                </a:cubicBezTo>
                <a:cubicBezTo>
                  <a:pt x="992988" y="2087517"/>
                  <a:pt x="997468" y="2081544"/>
                  <a:pt x="1003441" y="2075571"/>
                </a:cubicBezTo>
                <a:cubicBezTo>
                  <a:pt x="1027333" y="2051679"/>
                  <a:pt x="1030320" y="2036747"/>
                  <a:pt x="1012400" y="2030774"/>
                </a:cubicBezTo>
                <a:close/>
                <a:moveTo>
                  <a:pt x="6889698" y="2021816"/>
                </a:moveTo>
                <a:lnTo>
                  <a:pt x="6898658" y="2021816"/>
                </a:lnTo>
                <a:cubicBezTo>
                  <a:pt x="6898658" y="2027789"/>
                  <a:pt x="6898658" y="2030774"/>
                  <a:pt x="6898658" y="2030774"/>
                </a:cubicBezTo>
                <a:cubicBezTo>
                  <a:pt x="6892684" y="2030774"/>
                  <a:pt x="6889698" y="2030774"/>
                  <a:pt x="6889698" y="2030774"/>
                </a:cubicBezTo>
                <a:cubicBezTo>
                  <a:pt x="6889698" y="2030774"/>
                  <a:pt x="6889698" y="2027789"/>
                  <a:pt x="6889698" y="2021816"/>
                </a:cubicBezTo>
                <a:close/>
                <a:moveTo>
                  <a:pt x="6988250" y="2012856"/>
                </a:moveTo>
                <a:cubicBezTo>
                  <a:pt x="6994224" y="2012856"/>
                  <a:pt x="6997209" y="2012856"/>
                  <a:pt x="6997209" y="2012856"/>
                </a:cubicBezTo>
                <a:cubicBezTo>
                  <a:pt x="6997209" y="2012856"/>
                  <a:pt x="6995716" y="2014350"/>
                  <a:pt x="6992730" y="2017336"/>
                </a:cubicBezTo>
                <a:cubicBezTo>
                  <a:pt x="6989744" y="2020321"/>
                  <a:pt x="6988250" y="2021816"/>
                  <a:pt x="6988250" y="2021816"/>
                </a:cubicBezTo>
                <a:close/>
                <a:moveTo>
                  <a:pt x="842174" y="2003897"/>
                </a:moveTo>
                <a:lnTo>
                  <a:pt x="886970" y="2003897"/>
                </a:lnTo>
                <a:cubicBezTo>
                  <a:pt x="886970" y="2009870"/>
                  <a:pt x="885477" y="2012856"/>
                  <a:pt x="882490" y="2012856"/>
                </a:cubicBezTo>
                <a:cubicBezTo>
                  <a:pt x="879504" y="2012856"/>
                  <a:pt x="878010" y="2014350"/>
                  <a:pt x="878010" y="2017336"/>
                </a:cubicBezTo>
                <a:cubicBezTo>
                  <a:pt x="878010" y="2020321"/>
                  <a:pt x="876517" y="2024802"/>
                  <a:pt x="873532" y="2030774"/>
                </a:cubicBezTo>
                <a:cubicBezTo>
                  <a:pt x="870546" y="2036747"/>
                  <a:pt x="869052" y="2039734"/>
                  <a:pt x="869052" y="2039734"/>
                </a:cubicBezTo>
                <a:cubicBezTo>
                  <a:pt x="863079" y="2033762"/>
                  <a:pt x="860093" y="2029281"/>
                  <a:pt x="860093" y="2026294"/>
                </a:cubicBezTo>
                <a:cubicBezTo>
                  <a:pt x="860093" y="2023309"/>
                  <a:pt x="860093" y="2021816"/>
                  <a:pt x="860093" y="2021816"/>
                </a:cubicBezTo>
                <a:cubicBezTo>
                  <a:pt x="860093" y="2015843"/>
                  <a:pt x="854120" y="2012856"/>
                  <a:pt x="842174" y="2012856"/>
                </a:cubicBezTo>
                <a:lnTo>
                  <a:pt x="833215" y="2012856"/>
                </a:lnTo>
                <a:close/>
                <a:moveTo>
                  <a:pt x="6782186" y="1985978"/>
                </a:moveTo>
                <a:cubicBezTo>
                  <a:pt x="6788160" y="1985978"/>
                  <a:pt x="6794132" y="1988965"/>
                  <a:pt x="6800106" y="1994938"/>
                </a:cubicBezTo>
                <a:lnTo>
                  <a:pt x="6782186" y="1994938"/>
                </a:lnTo>
                <a:cubicBezTo>
                  <a:pt x="6776214" y="1988965"/>
                  <a:pt x="6776214" y="1985978"/>
                  <a:pt x="6782186" y="1985978"/>
                </a:cubicBezTo>
                <a:close/>
                <a:moveTo>
                  <a:pt x="788419" y="1985978"/>
                </a:moveTo>
                <a:lnTo>
                  <a:pt x="797377" y="1985978"/>
                </a:lnTo>
                <a:cubicBezTo>
                  <a:pt x="797377" y="1991951"/>
                  <a:pt x="794390" y="1994938"/>
                  <a:pt x="788419" y="1994938"/>
                </a:cubicBezTo>
                <a:cubicBezTo>
                  <a:pt x="788419" y="1988965"/>
                  <a:pt x="788419" y="1985978"/>
                  <a:pt x="788419" y="1985978"/>
                </a:cubicBezTo>
                <a:close/>
                <a:moveTo>
                  <a:pt x="187025" y="1980378"/>
                </a:moveTo>
                <a:cubicBezTo>
                  <a:pt x="187771" y="1981126"/>
                  <a:pt x="188145" y="1982992"/>
                  <a:pt x="188145" y="1985978"/>
                </a:cubicBezTo>
                <a:cubicBezTo>
                  <a:pt x="188145" y="1991951"/>
                  <a:pt x="185159" y="1994938"/>
                  <a:pt x="179186" y="1994938"/>
                </a:cubicBezTo>
                <a:cubicBezTo>
                  <a:pt x="179186" y="1988965"/>
                  <a:pt x="180679" y="1984485"/>
                  <a:pt x="183666" y="1981498"/>
                </a:cubicBezTo>
                <a:cubicBezTo>
                  <a:pt x="185159" y="1980005"/>
                  <a:pt x="186279" y="1979632"/>
                  <a:pt x="187025" y="1980378"/>
                </a:cubicBezTo>
                <a:close/>
                <a:moveTo>
                  <a:pt x="6764268" y="1968059"/>
                </a:moveTo>
                <a:cubicBezTo>
                  <a:pt x="6764268" y="1974032"/>
                  <a:pt x="6764268" y="1977019"/>
                  <a:pt x="6764268" y="1977019"/>
                </a:cubicBezTo>
                <a:cubicBezTo>
                  <a:pt x="6758294" y="1977019"/>
                  <a:pt x="6755308" y="1977019"/>
                  <a:pt x="6755308" y="1977019"/>
                </a:cubicBezTo>
                <a:cubicBezTo>
                  <a:pt x="6755308" y="1977019"/>
                  <a:pt x="6756802" y="1975525"/>
                  <a:pt x="6759788" y="1972539"/>
                </a:cubicBezTo>
                <a:cubicBezTo>
                  <a:pt x="6762774" y="1969553"/>
                  <a:pt x="6764268" y="1968059"/>
                  <a:pt x="6764268" y="1968059"/>
                </a:cubicBezTo>
                <a:close/>
                <a:moveTo>
                  <a:pt x="6710513" y="1968059"/>
                </a:moveTo>
                <a:cubicBezTo>
                  <a:pt x="6710513" y="1974032"/>
                  <a:pt x="6709018" y="1978512"/>
                  <a:pt x="6706033" y="1981498"/>
                </a:cubicBezTo>
                <a:cubicBezTo>
                  <a:pt x="6703047" y="1984485"/>
                  <a:pt x="6701553" y="1985978"/>
                  <a:pt x="6701553" y="1985978"/>
                </a:cubicBezTo>
                <a:cubicBezTo>
                  <a:pt x="6689608" y="1991951"/>
                  <a:pt x="6689608" y="1997924"/>
                  <a:pt x="6701553" y="2003897"/>
                </a:cubicBezTo>
                <a:cubicBezTo>
                  <a:pt x="6701553" y="1997924"/>
                  <a:pt x="6704538" y="1994938"/>
                  <a:pt x="6710513" y="1994938"/>
                </a:cubicBezTo>
                <a:cubicBezTo>
                  <a:pt x="6716486" y="1994938"/>
                  <a:pt x="6720966" y="1996431"/>
                  <a:pt x="6723952" y="1999417"/>
                </a:cubicBezTo>
                <a:cubicBezTo>
                  <a:pt x="6726938" y="2002404"/>
                  <a:pt x="6728430" y="2006883"/>
                  <a:pt x="6728430" y="2012856"/>
                </a:cubicBezTo>
                <a:cubicBezTo>
                  <a:pt x="6734404" y="2024802"/>
                  <a:pt x="6740376" y="2030774"/>
                  <a:pt x="6746350" y="2030774"/>
                </a:cubicBezTo>
                <a:lnTo>
                  <a:pt x="6755308" y="2039734"/>
                </a:lnTo>
                <a:lnTo>
                  <a:pt x="6746350" y="2066612"/>
                </a:lnTo>
                <a:cubicBezTo>
                  <a:pt x="6752322" y="2066612"/>
                  <a:pt x="6755308" y="2071092"/>
                  <a:pt x="6755308" y="2080051"/>
                </a:cubicBezTo>
                <a:cubicBezTo>
                  <a:pt x="6755308" y="2089010"/>
                  <a:pt x="6758294" y="2096476"/>
                  <a:pt x="6764268" y="2102448"/>
                </a:cubicBezTo>
                <a:lnTo>
                  <a:pt x="6773227" y="2138286"/>
                </a:lnTo>
                <a:cubicBezTo>
                  <a:pt x="6767254" y="2138286"/>
                  <a:pt x="6767254" y="2141272"/>
                  <a:pt x="6773227" y="2147245"/>
                </a:cubicBezTo>
                <a:cubicBezTo>
                  <a:pt x="6773227" y="2153219"/>
                  <a:pt x="6770241" y="2156205"/>
                  <a:pt x="6764268" y="2156205"/>
                </a:cubicBezTo>
                <a:lnTo>
                  <a:pt x="6764268" y="2138286"/>
                </a:lnTo>
                <a:cubicBezTo>
                  <a:pt x="6764268" y="2126340"/>
                  <a:pt x="6756802" y="2112902"/>
                  <a:pt x="6741870" y="2097970"/>
                </a:cubicBezTo>
                <a:cubicBezTo>
                  <a:pt x="6726938" y="2083037"/>
                  <a:pt x="6719472" y="2072585"/>
                  <a:pt x="6719472" y="2066612"/>
                </a:cubicBezTo>
                <a:cubicBezTo>
                  <a:pt x="6719472" y="2066612"/>
                  <a:pt x="6716486" y="2063625"/>
                  <a:pt x="6710513" y="2057652"/>
                </a:cubicBezTo>
                <a:lnTo>
                  <a:pt x="6701553" y="2057652"/>
                </a:lnTo>
                <a:cubicBezTo>
                  <a:pt x="6707527" y="2057652"/>
                  <a:pt x="6710513" y="2065118"/>
                  <a:pt x="6710513" y="2080051"/>
                </a:cubicBezTo>
                <a:cubicBezTo>
                  <a:pt x="6710513" y="2094983"/>
                  <a:pt x="6713498" y="2106929"/>
                  <a:pt x="6719472" y="2115889"/>
                </a:cubicBezTo>
                <a:cubicBezTo>
                  <a:pt x="6725444" y="2124847"/>
                  <a:pt x="6725444" y="2129327"/>
                  <a:pt x="6719472" y="2129327"/>
                </a:cubicBezTo>
                <a:cubicBezTo>
                  <a:pt x="6707527" y="2129327"/>
                  <a:pt x="6701553" y="2108421"/>
                  <a:pt x="6701553" y="2066612"/>
                </a:cubicBezTo>
                <a:cubicBezTo>
                  <a:pt x="6695580" y="2042720"/>
                  <a:pt x="6689608" y="2027789"/>
                  <a:pt x="6683634" y="2021816"/>
                </a:cubicBezTo>
                <a:cubicBezTo>
                  <a:pt x="6677661" y="2015843"/>
                  <a:pt x="6677661" y="2009870"/>
                  <a:pt x="6683634" y="2003897"/>
                </a:cubicBezTo>
                <a:lnTo>
                  <a:pt x="6674675" y="1985978"/>
                </a:lnTo>
                <a:cubicBezTo>
                  <a:pt x="6668702" y="1985978"/>
                  <a:pt x="6665716" y="1982992"/>
                  <a:pt x="6665716" y="1977019"/>
                </a:cubicBezTo>
                <a:cubicBezTo>
                  <a:pt x="6665716" y="1971046"/>
                  <a:pt x="6667210" y="1969553"/>
                  <a:pt x="6670195" y="1972539"/>
                </a:cubicBezTo>
                <a:cubicBezTo>
                  <a:pt x="6673181" y="1975525"/>
                  <a:pt x="6674675" y="1977019"/>
                  <a:pt x="6674675" y="1977019"/>
                </a:cubicBezTo>
                <a:cubicBezTo>
                  <a:pt x="6674675" y="1982992"/>
                  <a:pt x="6677661" y="1982992"/>
                  <a:pt x="6683634" y="1977019"/>
                </a:cubicBezTo>
                <a:close/>
                <a:moveTo>
                  <a:pt x="6656756" y="1932223"/>
                </a:moveTo>
                <a:lnTo>
                  <a:pt x="6647798" y="1950142"/>
                </a:lnTo>
                <a:lnTo>
                  <a:pt x="6647798" y="1959100"/>
                </a:lnTo>
                <a:lnTo>
                  <a:pt x="6629879" y="1950142"/>
                </a:lnTo>
                <a:cubicBezTo>
                  <a:pt x="6629879" y="1944169"/>
                  <a:pt x="6632864" y="1939689"/>
                  <a:pt x="6638838" y="1936702"/>
                </a:cubicBezTo>
                <a:cubicBezTo>
                  <a:pt x="6644812" y="1933716"/>
                  <a:pt x="6650784" y="1932223"/>
                  <a:pt x="6656756" y="1932223"/>
                </a:cubicBezTo>
                <a:close/>
                <a:moveTo>
                  <a:pt x="913848" y="1932223"/>
                </a:moveTo>
                <a:cubicBezTo>
                  <a:pt x="919821" y="1938196"/>
                  <a:pt x="919821" y="1942674"/>
                  <a:pt x="913848" y="1945662"/>
                </a:cubicBezTo>
                <a:cubicBezTo>
                  <a:pt x="907875" y="1948647"/>
                  <a:pt x="904889" y="1953128"/>
                  <a:pt x="904889" y="1959100"/>
                </a:cubicBezTo>
                <a:cubicBezTo>
                  <a:pt x="904889" y="1965073"/>
                  <a:pt x="904889" y="1968059"/>
                  <a:pt x="904889" y="1968059"/>
                </a:cubicBezTo>
                <a:lnTo>
                  <a:pt x="895929" y="1959100"/>
                </a:lnTo>
                <a:close/>
                <a:moveTo>
                  <a:pt x="931767" y="1923263"/>
                </a:moveTo>
                <a:cubicBezTo>
                  <a:pt x="931767" y="1923263"/>
                  <a:pt x="931767" y="1924757"/>
                  <a:pt x="931767" y="1927743"/>
                </a:cubicBezTo>
                <a:cubicBezTo>
                  <a:pt x="931767" y="1930729"/>
                  <a:pt x="931767" y="1932223"/>
                  <a:pt x="931767" y="1932223"/>
                </a:cubicBezTo>
                <a:cubicBezTo>
                  <a:pt x="931767" y="1932223"/>
                  <a:pt x="930274" y="1932223"/>
                  <a:pt x="927287" y="1932223"/>
                </a:cubicBezTo>
                <a:cubicBezTo>
                  <a:pt x="924301" y="1932223"/>
                  <a:pt x="925794" y="1929236"/>
                  <a:pt x="931767" y="1923263"/>
                </a:cubicBezTo>
                <a:close/>
                <a:moveTo>
                  <a:pt x="6710513" y="1914304"/>
                </a:moveTo>
                <a:lnTo>
                  <a:pt x="6719472" y="1923263"/>
                </a:lnTo>
                <a:cubicBezTo>
                  <a:pt x="6725444" y="1923263"/>
                  <a:pt x="6725444" y="1926250"/>
                  <a:pt x="6719472" y="1932223"/>
                </a:cubicBezTo>
                <a:cubicBezTo>
                  <a:pt x="6713498" y="1926250"/>
                  <a:pt x="6710513" y="1920277"/>
                  <a:pt x="6710513" y="1914304"/>
                </a:cubicBezTo>
                <a:close/>
                <a:moveTo>
                  <a:pt x="6925535" y="1905345"/>
                </a:moveTo>
                <a:cubicBezTo>
                  <a:pt x="6925535" y="1911318"/>
                  <a:pt x="6925535" y="1914304"/>
                  <a:pt x="6925535" y="1914304"/>
                </a:cubicBezTo>
                <a:lnTo>
                  <a:pt x="6934494" y="1941182"/>
                </a:lnTo>
                <a:cubicBezTo>
                  <a:pt x="6934494" y="1953128"/>
                  <a:pt x="6934494" y="1965073"/>
                  <a:pt x="6934494" y="1977019"/>
                </a:cubicBezTo>
                <a:lnTo>
                  <a:pt x="6934494" y="1985978"/>
                </a:lnTo>
                <a:cubicBezTo>
                  <a:pt x="6928521" y="1980005"/>
                  <a:pt x="6925535" y="1980005"/>
                  <a:pt x="6925535" y="1985978"/>
                </a:cubicBezTo>
                <a:cubicBezTo>
                  <a:pt x="6925535" y="1991951"/>
                  <a:pt x="6928521" y="1994938"/>
                  <a:pt x="6934494" y="1994938"/>
                </a:cubicBezTo>
                <a:cubicBezTo>
                  <a:pt x="6934494" y="1994938"/>
                  <a:pt x="6934494" y="1997924"/>
                  <a:pt x="6934494" y="2003897"/>
                </a:cubicBezTo>
                <a:lnTo>
                  <a:pt x="6934494" y="2012856"/>
                </a:lnTo>
                <a:cubicBezTo>
                  <a:pt x="6940468" y="2018829"/>
                  <a:pt x="6941961" y="2027789"/>
                  <a:pt x="6938975" y="2039734"/>
                </a:cubicBezTo>
                <a:cubicBezTo>
                  <a:pt x="6935988" y="2051679"/>
                  <a:pt x="6931508" y="2057652"/>
                  <a:pt x="6925535" y="2057652"/>
                </a:cubicBezTo>
                <a:lnTo>
                  <a:pt x="6916576" y="2048693"/>
                </a:lnTo>
                <a:lnTo>
                  <a:pt x="6916576" y="2012856"/>
                </a:lnTo>
                <a:cubicBezTo>
                  <a:pt x="6922549" y="2000911"/>
                  <a:pt x="6924041" y="1994938"/>
                  <a:pt x="6921055" y="1994938"/>
                </a:cubicBezTo>
                <a:cubicBezTo>
                  <a:pt x="6918069" y="1994938"/>
                  <a:pt x="6918069" y="1990458"/>
                  <a:pt x="6921055" y="1981498"/>
                </a:cubicBezTo>
                <a:cubicBezTo>
                  <a:pt x="6924041" y="1972539"/>
                  <a:pt x="6922549" y="1965073"/>
                  <a:pt x="6916576" y="1959100"/>
                </a:cubicBezTo>
                <a:cubicBezTo>
                  <a:pt x="6916576" y="1953128"/>
                  <a:pt x="6916576" y="1950142"/>
                  <a:pt x="6916576" y="1950142"/>
                </a:cubicBezTo>
                <a:cubicBezTo>
                  <a:pt x="6922549" y="1938196"/>
                  <a:pt x="6922549" y="1932223"/>
                  <a:pt x="6916576" y="1932223"/>
                </a:cubicBezTo>
                <a:cubicBezTo>
                  <a:pt x="6910602" y="1932223"/>
                  <a:pt x="6909110" y="1927743"/>
                  <a:pt x="6912096" y="1918784"/>
                </a:cubicBezTo>
                <a:cubicBezTo>
                  <a:pt x="6915082" y="1909824"/>
                  <a:pt x="6919562" y="1905345"/>
                  <a:pt x="6925535" y="1905345"/>
                </a:cubicBezTo>
                <a:close/>
                <a:moveTo>
                  <a:pt x="6665716" y="1905345"/>
                </a:moveTo>
                <a:lnTo>
                  <a:pt x="6674675" y="1905345"/>
                </a:lnTo>
                <a:cubicBezTo>
                  <a:pt x="6680648" y="1905345"/>
                  <a:pt x="6683634" y="1905345"/>
                  <a:pt x="6683634" y="1905345"/>
                </a:cubicBezTo>
                <a:lnTo>
                  <a:pt x="6674675" y="1914304"/>
                </a:lnTo>
                <a:cubicBezTo>
                  <a:pt x="6674675" y="1914304"/>
                  <a:pt x="6671690" y="1911318"/>
                  <a:pt x="6665716" y="1905345"/>
                </a:cubicBezTo>
                <a:close/>
                <a:moveTo>
                  <a:pt x="6634918" y="1899745"/>
                </a:moveTo>
                <a:cubicBezTo>
                  <a:pt x="6636038" y="1899745"/>
                  <a:pt x="6637344" y="1900119"/>
                  <a:pt x="6638838" y="1900865"/>
                </a:cubicBezTo>
                <a:cubicBezTo>
                  <a:pt x="6644812" y="1903851"/>
                  <a:pt x="6647798" y="1905345"/>
                  <a:pt x="6647798" y="1905345"/>
                </a:cubicBezTo>
                <a:lnTo>
                  <a:pt x="6647798" y="1923263"/>
                </a:lnTo>
                <a:lnTo>
                  <a:pt x="6638838" y="1923263"/>
                </a:lnTo>
                <a:cubicBezTo>
                  <a:pt x="6632864" y="1923263"/>
                  <a:pt x="6629879" y="1918784"/>
                  <a:pt x="6629879" y="1909824"/>
                </a:cubicBezTo>
                <a:cubicBezTo>
                  <a:pt x="6629879" y="1903104"/>
                  <a:pt x="6631558" y="1899745"/>
                  <a:pt x="6634918" y="1899745"/>
                </a:cubicBezTo>
                <a:close/>
                <a:moveTo>
                  <a:pt x="6903138" y="1869507"/>
                </a:moveTo>
                <a:cubicBezTo>
                  <a:pt x="6906124" y="1869507"/>
                  <a:pt x="6910602" y="1872493"/>
                  <a:pt x="6916576" y="1878466"/>
                </a:cubicBezTo>
                <a:cubicBezTo>
                  <a:pt x="6916576" y="1884439"/>
                  <a:pt x="6913590" y="1887426"/>
                  <a:pt x="6907616" y="1887426"/>
                </a:cubicBezTo>
                <a:cubicBezTo>
                  <a:pt x="6901644" y="1881453"/>
                  <a:pt x="6898658" y="1876973"/>
                  <a:pt x="6898658" y="1873988"/>
                </a:cubicBezTo>
                <a:cubicBezTo>
                  <a:pt x="6898658" y="1871001"/>
                  <a:pt x="6900152" y="1869507"/>
                  <a:pt x="6903138" y="1869507"/>
                </a:cubicBezTo>
                <a:close/>
                <a:moveTo>
                  <a:pt x="1110953" y="1860547"/>
                </a:moveTo>
                <a:cubicBezTo>
                  <a:pt x="1110953" y="1860547"/>
                  <a:pt x="1110953" y="1863535"/>
                  <a:pt x="1110953" y="1869507"/>
                </a:cubicBezTo>
                <a:lnTo>
                  <a:pt x="1119913" y="1869507"/>
                </a:lnTo>
                <a:cubicBezTo>
                  <a:pt x="1125885" y="1863535"/>
                  <a:pt x="1125885" y="1860547"/>
                  <a:pt x="1119913" y="1860547"/>
                </a:cubicBezTo>
                <a:cubicBezTo>
                  <a:pt x="1113940" y="1860547"/>
                  <a:pt x="1110953" y="1860547"/>
                  <a:pt x="1110953" y="1860547"/>
                </a:cubicBezTo>
                <a:close/>
                <a:moveTo>
                  <a:pt x="689866" y="1851589"/>
                </a:moveTo>
                <a:cubicBezTo>
                  <a:pt x="695839" y="1851589"/>
                  <a:pt x="697332" y="1854575"/>
                  <a:pt x="694346" y="1860547"/>
                </a:cubicBezTo>
                <a:cubicBezTo>
                  <a:pt x="691359" y="1866522"/>
                  <a:pt x="689866" y="1872493"/>
                  <a:pt x="689866" y="1878466"/>
                </a:cubicBezTo>
                <a:cubicBezTo>
                  <a:pt x="689866" y="1884439"/>
                  <a:pt x="686880" y="1887426"/>
                  <a:pt x="680906" y="1887426"/>
                </a:cubicBezTo>
                <a:cubicBezTo>
                  <a:pt x="680906" y="1881453"/>
                  <a:pt x="680906" y="1872493"/>
                  <a:pt x="680906" y="1860547"/>
                </a:cubicBezTo>
                <a:cubicBezTo>
                  <a:pt x="686880" y="1854575"/>
                  <a:pt x="689866" y="1851589"/>
                  <a:pt x="689866" y="1851589"/>
                </a:cubicBezTo>
                <a:close/>
                <a:moveTo>
                  <a:pt x="6549244" y="1842630"/>
                </a:moveTo>
                <a:cubicBezTo>
                  <a:pt x="6549244" y="1842630"/>
                  <a:pt x="6550739" y="1842630"/>
                  <a:pt x="6553724" y="1842630"/>
                </a:cubicBezTo>
                <a:cubicBezTo>
                  <a:pt x="6556710" y="1842630"/>
                  <a:pt x="6558204" y="1845616"/>
                  <a:pt x="6558204" y="1851589"/>
                </a:cubicBezTo>
                <a:lnTo>
                  <a:pt x="6549244" y="1851589"/>
                </a:lnTo>
                <a:cubicBezTo>
                  <a:pt x="6549244" y="1845616"/>
                  <a:pt x="6549244" y="1842630"/>
                  <a:pt x="6549244" y="1842630"/>
                </a:cubicBezTo>
                <a:close/>
                <a:moveTo>
                  <a:pt x="6585082" y="1833670"/>
                </a:moveTo>
                <a:cubicBezTo>
                  <a:pt x="6585082" y="1833670"/>
                  <a:pt x="6588068" y="1835164"/>
                  <a:pt x="6594041" y="1838150"/>
                </a:cubicBezTo>
                <a:cubicBezTo>
                  <a:pt x="6600016" y="1841136"/>
                  <a:pt x="6603001" y="1842630"/>
                  <a:pt x="6603001" y="1842630"/>
                </a:cubicBezTo>
                <a:cubicBezTo>
                  <a:pt x="6597027" y="1842630"/>
                  <a:pt x="6594041" y="1842630"/>
                  <a:pt x="6594041" y="1842630"/>
                </a:cubicBezTo>
                <a:close/>
                <a:moveTo>
                  <a:pt x="940726" y="1824711"/>
                </a:moveTo>
                <a:cubicBezTo>
                  <a:pt x="946699" y="1824711"/>
                  <a:pt x="949686" y="1826204"/>
                  <a:pt x="949686" y="1829191"/>
                </a:cubicBezTo>
                <a:cubicBezTo>
                  <a:pt x="949686" y="1832177"/>
                  <a:pt x="946699" y="1833670"/>
                  <a:pt x="940726" y="1833670"/>
                </a:cubicBezTo>
                <a:cubicBezTo>
                  <a:pt x="934753" y="1833670"/>
                  <a:pt x="931767" y="1832177"/>
                  <a:pt x="931767" y="1829191"/>
                </a:cubicBezTo>
                <a:cubicBezTo>
                  <a:pt x="931767" y="1826204"/>
                  <a:pt x="934753" y="1824711"/>
                  <a:pt x="940726" y="1824711"/>
                </a:cubicBezTo>
                <a:close/>
                <a:moveTo>
                  <a:pt x="6404217" y="1821911"/>
                </a:moveTo>
                <a:cubicBezTo>
                  <a:pt x="6406830" y="1822285"/>
                  <a:pt x="6410376" y="1823218"/>
                  <a:pt x="6414856" y="1824711"/>
                </a:cubicBezTo>
                <a:lnTo>
                  <a:pt x="6423816" y="1833670"/>
                </a:lnTo>
                <a:cubicBezTo>
                  <a:pt x="6423816" y="1845616"/>
                  <a:pt x="6426801" y="1853082"/>
                  <a:pt x="6432774" y="1856069"/>
                </a:cubicBezTo>
                <a:cubicBezTo>
                  <a:pt x="6438747" y="1859055"/>
                  <a:pt x="6447707" y="1860547"/>
                  <a:pt x="6459652" y="1860547"/>
                </a:cubicBezTo>
                <a:lnTo>
                  <a:pt x="6477570" y="1860547"/>
                </a:lnTo>
                <a:lnTo>
                  <a:pt x="6459652" y="1869507"/>
                </a:lnTo>
                <a:cubicBezTo>
                  <a:pt x="6453679" y="1875480"/>
                  <a:pt x="6450693" y="1881453"/>
                  <a:pt x="6450693" y="1887426"/>
                </a:cubicBezTo>
                <a:lnTo>
                  <a:pt x="6459652" y="1896385"/>
                </a:lnTo>
                <a:cubicBezTo>
                  <a:pt x="6447707" y="1890412"/>
                  <a:pt x="6438747" y="1887426"/>
                  <a:pt x="6432774" y="1887426"/>
                </a:cubicBezTo>
                <a:lnTo>
                  <a:pt x="6414856" y="1860547"/>
                </a:lnTo>
                <a:lnTo>
                  <a:pt x="6405896" y="1851589"/>
                </a:lnTo>
                <a:lnTo>
                  <a:pt x="6405896" y="1833670"/>
                </a:lnTo>
                <a:cubicBezTo>
                  <a:pt x="6396936" y="1824711"/>
                  <a:pt x="6396376" y="1820791"/>
                  <a:pt x="6404217" y="1821911"/>
                </a:cubicBezTo>
                <a:close/>
                <a:moveTo>
                  <a:pt x="1016880" y="1815752"/>
                </a:moveTo>
                <a:cubicBezTo>
                  <a:pt x="1022853" y="1815752"/>
                  <a:pt x="1027333" y="1818738"/>
                  <a:pt x="1030320" y="1824711"/>
                </a:cubicBezTo>
                <a:cubicBezTo>
                  <a:pt x="1030320" y="1830684"/>
                  <a:pt x="1028826" y="1833670"/>
                  <a:pt x="1025840" y="1833670"/>
                </a:cubicBezTo>
                <a:cubicBezTo>
                  <a:pt x="1022853" y="1833670"/>
                  <a:pt x="1015387" y="1839643"/>
                  <a:pt x="1003441" y="1851589"/>
                </a:cubicBezTo>
                <a:cubicBezTo>
                  <a:pt x="955659" y="1893399"/>
                  <a:pt x="928781" y="1911318"/>
                  <a:pt x="922808" y="1905345"/>
                </a:cubicBezTo>
                <a:cubicBezTo>
                  <a:pt x="922808" y="1905345"/>
                  <a:pt x="931767" y="1896385"/>
                  <a:pt x="949686" y="1878466"/>
                </a:cubicBezTo>
                <a:cubicBezTo>
                  <a:pt x="967604" y="1860547"/>
                  <a:pt x="978056" y="1851589"/>
                  <a:pt x="981043" y="1851589"/>
                </a:cubicBezTo>
                <a:cubicBezTo>
                  <a:pt x="984029" y="1851589"/>
                  <a:pt x="985523" y="1848603"/>
                  <a:pt x="985523" y="1842630"/>
                </a:cubicBezTo>
                <a:lnTo>
                  <a:pt x="994482" y="1824711"/>
                </a:lnTo>
                <a:cubicBezTo>
                  <a:pt x="1003441" y="1818738"/>
                  <a:pt x="1010907" y="1815752"/>
                  <a:pt x="1016880" y="1815752"/>
                </a:cubicBezTo>
                <a:close/>
                <a:moveTo>
                  <a:pt x="6540286" y="1815751"/>
                </a:moveTo>
                <a:lnTo>
                  <a:pt x="6558204" y="1815751"/>
                </a:lnTo>
                <a:cubicBezTo>
                  <a:pt x="6564178" y="1821724"/>
                  <a:pt x="6564178" y="1824711"/>
                  <a:pt x="6558204" y="1824711"/>
                </a:cubicBezTo>
                <a:cubicBezTo>
                  <a:pt x="6558204" y="1830684"/>
                  <a:pt x="6556710" y="1832177"/>
                  <a:pt x="6553724" y="1829191"/>
                </a:cubicBezTo>
                <a:cubicBezTo>
                  <a:pt x="6550739" y="1826204"/>
                  <a:pt x="6546259" y="1821724"/>
                  <a:pt x="6540286" y="1815751"/>
                </a:cubicBezTo>
                <a:close/>
                <a:moveTo>
                  <a:pt x="6809064" y="1797833"/>
                </a:moveTo>
                <a:lnTo>
                  <a:pt x="6835942" y="1824711"/>
                </a:lnTo>
                <a:cubicBezTo>
                  <a:pt x="6829970" y="1824711"/>
                  <a:pt x="6823998" y="1821724"/>
                  <a:pt x="6818024" y="1815751"/>
                </a:cubicBezTo>
                <a:close/>
                <a:moveTo>
                  <a:pt x="1048237" y="1797833"/>
                </a:moveTo>
                <a:cubicBezTo>
                  <a:pt x="1060183" y="1803806"/>
                  <a:pt x="1063170" y="1809778"/>
                  <a:pt x="1057197" y="1815751"/>
                </a:cubicBezTo>
                <a:lnTo>
                  <a:pt x="1048237" y="1815751"/>
                </a:lnTo>
                <a:lnTo>
                  <a:pt x="1048237" y="1806792"/>
                </a:lnTo>
                <a:close/>
                <a:moveTo>
                  <a:pt x="6513408" y="1779915"/>
                </a:moveTo>
                <a:lnTo>
                  <a:pt x="6522367" y="1788873"/>
                </a:lnTo>
                <a:lnTo>
                  <a:pt x="6513408" y="1788873"/>
                </a:lnTo>
                <a:cubicBezTo>
                  <a:pt x="6513408" y="1788873"/>
                  <a:pt x="6513408" y="1785888"/>
                  <a:pt x="6513408" y="1779915"/>
                </a:cubicBezTo>
                <a:close/>
                <a:moveTo>
                  <a:pt x="6379019" y="1779915"/>
                </a:moveTo>
                <a:cubicBezTo>
                  <a:pt x="6382005" y="1779915"/>
                  <a:pt x="6384990" y="1782901"/>
                  <a:pt x="6387978" y="1788873"/>
                </a:cubicBezTo>
                <a:cubicBezTo>
                  <a:pt x="6387978" y="1794846"/>
                  <a:pt x="6387978" y="1797833"/>
                  <a:pt x="6387978" y="1797833"/>
                </a:cubicBezTo>
                <a:cubicBezTo>
                  <a:pt x="6387978" y="1797833"/>
                  <a:pt x="6384992" y="1797833"/>
                  <a:pt x="6379019" y="1797833"/>
                </a:cubicBezTo>
                <a:cubicBezTo>
                  <a:pt x="6373045" y="1791860"/>
                  <a:pt x="6370059" y="1788873"/>
                  <a:pt x="6370059" y="1788873"/>
                </a:cubicBezTo>
                <a:cubicBezTo>
                  <a:pt x="6373046" y="1782901"/>
                  <a:pt x="6376033" y="1779915"/>
                  <a:pt x="6379019" y="1779915"/>
                </a:cubicBezTo>
                <a:close/>
                <a:moveTo>
                  <a:pt x="967604" y="1779915"/>
                </a:moveTo>
                <a:lnTo>
                  <a:pt x="967604" y="1788873"/>
                </a:lnTo>
                <a:cubicBezTo>
                  <a:pt x="961631" y="1800819"/>
                  <a:pt x="955659" y="1806792"/>
                  <a:pt x="949686" y="1806792"/>
                </a:cubicBezTo>
                <a:lnTo>
                  <a:pt x="949686" y="1788873"/>
                </a:lnTo>
                <a:cubicBezTo>
                  <a:pt x="955659" y="1782901"/>
                  <a:pt x="961631" y="1779915"/>
                  <a:pt x="967604" y="1779915"/>
                </a:cubicBezTo>
                <a:close/>
                <a:moveTo>
                  <a:pt x="6478690" y="1774315"/>
                </a:moveTo>
                <a:cubicBezTo>
                  <a:pt x="6479438" y="1773568"/>
                  <a:pt x="6480558" y="1773942"/>
                  <a:pt x="6482050" y="1775435"/>
                </a:cubicBezTo>
                <a:cubicBezTo>
                  <a:pt x="6485036" y="1778420"/>
                  <a:pt x="6486530" y="1779915"/>
                  <a:pt x="6486530" y="1779915"/>
                </a:cubicBezTo>
                <a:cubicBezTo>
                  <a:pt x="6486530" y="1779915"/>
                  <a:pt x="6485036" y="1779915"/>
                  <a:pt x="6482050" y="1779915"/>
                </a:cubicBezTo>
                <a:cubicBezTo>
                  <a:pt x="6479065" y="1779915"/>
                  <a:pt x="6477570" y="1779915"/>
                  <a:pt x="6477570" y="1779915"/>
                </a:cubicBezTo>
                <a:cubicBezTo>
                  <a:pt x="6477570" y="1776928"/>
                  <a:pt x="6477944" y="1775061"/>
                  <a:pt x="6478690" y="1774315"/>
                </a:cubicBezTo>
                <a:close/>
                <a:moveTo>
                  <a:pt x="6889698" y="1770955"/>
                </a:moveTo>
                <a:lnTo>
                  <a:pt x="6907616" y="1797833"/>
                </a:lnTo>
                <a:cubicBezTo>
                  <a:pt x="6901644" y="1797833"/>
                  <a:pt x="6895672" y="1791860"/>
                  <a:pt x="6889698" y="1779915"/>
                </a:cubicBezTo>
                <a:close/>
                <a:moveTo>
                  <a:pt x="994482" y="1770955"/>
                </a:moveTo>
                <a:cubicBezTo>
                  <a:pt x="994482" y="1770955"/>
                  <a:pt x="997468" y="1773942"/>
                  <a:pt x="1003441" y="1779915"/>
                </a:cubicBezTo>
                <a:cubicBezTo>
                  <a:pt x="1009414" y="1779915"/>
                  <a:pt x="1018374" y="1779915"/>
                  <a:pt x="1030320" y="1779915"/>
                </a:cubicBezTo>
                <a:lnTo>
                  <a:pt x="1048237" y="1779915"/>
                </a:lnTo>
                <a:lnTo>
                  <a:pt x="1030320" y="1788873"/>
                </a:lnTo>
                <a:cubicBezTo>
                  <a:pt x="1012400" y="1788873"/>
                  <a:pt x="1000455" y="1785888"/>
                  <a:pt x="994482" y="1779915"/>
                </a:cubicBezTo>
                <a:cubicBezTo>
                  <a:pt x="994482" y="1773942"/>
                  <a:pt x="994482" y="1770955"/>
                  <a:pt x="994482" y="1770955"/>
                </a:cubicBezTo>
                <a:close/>
                <a:moveTo>
                  <a:pt x="6387978" y="1761996"/>
                </a:moveTo>
                <a:lnTo>
                  <a:pt x="6405896" y="1770955"/>
                </a:lnTo>
                <a:cubicBezTo>
                  <a:pt x="6405896" y="1776928"/>
                  <a:pt x="6407390" y="1781408"/>
                  <a:pt x="6410376" y="1784395"/>
                </a:cubicBezTo>
                <a:cubicBezTo>
                  <a:pt x="6413362" y="1787380"/>
                  <a:pt x="6414856" y="1791860"/>
                  <a:pt x="6414856" y="1797833"/>
                </a:cubicBezTo>
                <a:lnTo>
                  <a:pt x="6396936" y="1779915"/>
                </a:lnTo>
                <a:close/>
                <a:moveTo>
                  <a:pt x="1084075" y="1761996"/>
                </a:moveTo>
                <a:cubicBezTo>
                  <a:pt x="1084075" y="1761996"/>
                  <a:pt x="1081089" y="1764982"/>
                  <a:pt x="1075115" y="1770955"/>
                </a:cubicBezTo>
                <a:cubicBezTo>
                  <a:pt x="1069142" y="1788873"/>
                  <a:pt x="1063170" y="1791860"/>
                  <a:pt x="1057197" y="1779915"/>
                </a:cubicBezTo>
                <a:close/>
                <a:moveTo>
                  <a:pt x="752581" y="1761996"/>
                </a:moveTo>
                <a:lnTo>
                  <a:pt x="725703" y="1797833"/>
                </a:lnTo>
                <a:cubicBezTo>
                  <a:pt x="725703" y="1797833"/>
                  <a:pt x="724209" y="1799326"/>
                  <a:pt x="721223" y="1802312"/>
                </a:cubicBezTo>
                <a:cubicBezTo>
                  <a:pt x="718237" y="1805299"/>
                  <a:pt x="718237" y="1809778"/>
                  <a:pt x="721223" y="1815751"/>
                </a:cubicBezTo>
                <a:cubicBezTo>
                  <a:pt x="724209" y="1821724"/>
                  <a:pt x="724209" y="1826204"/>
                  <a:pt x="721223" y="1829191"/>
                </a:cubicBezTo>
                <a:cubicBezTo>
                  <a:pt x="718237" y="1832177"/>
                  <a:pt x="713757" y="1833670"/>
                  <a:pt x="707785" y="1833670"/>
                </a:cubicBezTo>
                <a:lnTo>
                  <a:pt x="698825" y="1833670"/>
                </a:lnTo>
                <a:lnTo>
                  <a:pt x="707785" y="1824711"/>
                </a:lnTo>
                <a:lnTo>
                  <a:pt x="707785" y="1815751"/>
                </a:lnTo>
                <a:cubicBezTo>
                  <a:pt x="707785" y="1809778"/>
                  <a:pt x="712265" y="1803806"/>
                  <a:pt x="721223" y="1797833"/>
                </a:cubicBezTo>
                <a:cubicBezTo>
                  <a:pt x="730182" y="1791860"/>
                  <a:pt x="734662" y="1785888"/>
                  <a:pt x="734662" y="1779915"/>
                </a:cubicBezTo>
                <a:cubicBezTo>
                  <a:pt x="734662" y="1767969"/>
                  <a:pt x="740635" y="1761996"/>
                  <a:pt x="752581" y="1761996"/>
                </a:cubicBezTo>
                <a:close/>
                <a:moveTo>
                  <a:pt x="843294" y="1756396"/>
                </a:moveTo>
                <a:cubicBezTo>
                  <a:pt x="844040" y="1755650"/>
                  <a:pt x="845160" y="1756023"/>
                  <a:pt x="846654" y="1757516"/>
                </a:cubicBezTo>
                <a:cubicBezTo>
                  <a:pt x="849640" y="1760503"/>
                  <a:pt x="851133" y="1761996"/>
                  <a:pt x="851133" y="1761996"/>
                </a:cubicBezTo>
                <a:lnTo>
                  <a:pt x="842174" y="1761996"/>
                </a:lnTo>
                <a:cubicBezTo>
                  <a:pt x="842174" y="1759010"/>
                  <a:pt x="842547" y="1757143"/>
                  <a:pt x="843294" y="1756396"/>
                </a:cubicBezTo>
                <a:close/>
                <a:moveTo>
                  <a:pt x="6352140" y="1753037"/>
                </a:moveTo>
                <a:cubicBezTo>
                  <a:pt x="6358114" y="1753037"/>
                  <a:pt x="6362593" y="1753037"/>
                  <a:pt x="6365580" y="1753037"/>
                </a:cubicBezTo>
                <a:cubicBezTo>
                  <a:pt x="6368566" y="1753037"/>
                  <a:pt x="6370059" y="1753037"/>
                  <a:pt x="6370059" y="1753037"/>
                </a:cubicBezTo>
                <a:cubicBezTo>
                  <a:pt x="6370059" y="1764982"/>
                  <a:pt x="6364086" y="1770955"/>
                  <a:pt x="6352140" y="1770955"/>
                </a:cubicBezTo>
                <a:lnTo>
                  <a:pt x="6343182" y="1770955"/>
                </a:lnTo>
                <a:cubicBezTo>
                  <a:pt x="6349154" y="1764982"/>
                  <a:pt x="6349154" y="1760503"/>
                  <a:pt x="6343182" y="1757516"/>
                </a:cubicBezTo>
                <a:cubicBezTo>
                  <a:pt x="6337208" y="1754530"/>
                  <a:pt x="6340196" y="1753037"/>
                  <a:pt x="6352140" y="1753037"/>
                </a:cubicBezTo>
                <a:close/>
                <a:moveTo>
                  <a:pt x="6459652" y="1744077"/>
                </a:moveTo>
                <a:cubicBezTo>
                  <a:pt x="6459652" y="1744077"/>
                  <a:pt x="6459652" y="1747064"/>
                  <a:pt x="6459652" y="1753037"/>
                </a:cubicBezTo>
                <a:cubicBezTo>
                  <a:pt x="6453679" y="1753037"/>
                  <a:pt x="6450693" y="1753037"/>
                  <a:pt x="6450693" y="1753037"/>
                </a:cubicBezTo>
                <a:cubicBezTo>
                  <a:pt x="6450693" y="1747064"/>
                  <a:pt x="6453679" y="1744077"/>
                  <a:pt x="6459652" y="1744077"/>
                </a:cubicBezTo>
                <a:close/>
                <a:moveTo>
                  <a:pt x="770500" y="1744077"/>
                </a:moveTo>
                <a:cubicBezTo>
                  <a:pt x="776473" y="1744077"/>
                  <a:pt x="777966" y="1745571"/>
                  <a:pt x="774979" y="1748557"/>
                </a:cubicBezTo>
                <a:cubicBezTo>
                  <a:pt x="771993" y="1751543"/>
                  <a:pt x="770500" y="1753037"/>
                  <a:pt x="770500" y="1753037"/>
                </a:cubicBezTo>
                <a:close/>
                <a:moveTo>
                  <a:pt x="6610842" y="1738477"/>
                </a:moveTo>
                <a:cubicBezTo>
                  <a:pt x="6613080" y="1737731"/>
                  <a:pt x="6614947" y="1738104"/>
                  <a:pt x="6616440" y="1739597"/>
                </a:cubicBezTo>
                <a:cubicBezTo>
                  <a:pt x="6619426" y="1742584"/>
                  <a:pt x="6617933" y="1747064"/>
                  <a:pt x="6611960" y="1753037"/>
                </a:cubicBezTo>
                <a:lnTo>
                  <a:pt x="6594041" y="1753037"/>
                </a:lnTo>
                <a:cubicBezTo>
                  <a:pt x="6594041" y="1753037"/>
                  <a:pt x="6597027" y="1750050"/>
                  <a:pt x="6603001" y="1744077"/>
                </a:cubicBezTo>
                <a:cubicBezTo>
                  <a:pt x="6605987" y="1741091"/>
                  <a:pt x="6608601" y="1739225"/>
                  <a:pt x="6610842" y="1738477"/>
                </a:cubicBezTo>
                <a:close/>
                <a:moveTo>
                  <a:pt x="6643318" y="1735118"/>
                </a:moveTo>
                <a:cubicBezTo>
                  <a:pt x="6646304" y="1735118"/>
                  <a:pt x="6650784" y="1735118"/>
                  <a:pt x="6656756" y="1735118"/>
                </a:cubicBezTo>
                <a:cubicBezTo>
                  <a:pt x="6656756" y="1741091"/>
                  <a:pt x="6652278" y="1744077"/>
                  <a:pt x="6643318" y="1744077"/>
                </a:cubicBezTo>
                <a:cubicBezTo>
                  <a:pt x="6634359" y="1744077"/>
                  <a:pt x="6629879" y="1744077"/>
                  <a:pt x="6629879" y="1744077"/>
                </a:cubicBezTo>
                <a:cubicBezTo>
                  <a:pt x="6629879" y="1744077"/>
                  <a:pt x="6631373" y="1742584"/>
                  <a:pt x="6634359" y="1739597"/>
                </a:cubicBezTo>
                <a:cubicBezTo>
                  <a:pt x="6637344" y="1736611"/>
                  <a:pt x="6640332" y="1735118"/>
                  <a:pt x="6643318" y="1735118"/>
                </a:cubicBezTo>
                <a:close/>
                <a:moveTo>
                  <a:pt x="922808" y="1735118"/>
                </a:moveTo>
                <a:cubicBezTo>
                  <a:pt x="934753" y="1735118"/>
                  <a:pt x="934753" y="1741091"/>
                  <a:pt x="922808" y="1753037"/>
                </a:cubicBezTo>
                <a:cubicBezTo>
                  <a:pt x="916835" y="1759010"/>
                  <a:pt x="913848" y="1756023"/>
                  <a:pt x="913848" y="1744077"/>
                </a:cubicBezTo>
                <a:cubicBezTo>
                  <a:pt x="913848" y="1744077"/>
                  <a:pt x="913848" y="1742584"/>
                  <a:pt x="913848" y="1739597"/>
                </a:cubicBezTo>
                <a:cubicBezTo>
                  <a:pt x="913848" y="1736611"/>
                  <a:pt x="916835" y="1735118"/>
                  <a:pt x="922808" y="1735118"/>
                </a:cubicBezTo>
                <a:close/>
                <a:moveTo>
                  <a:pt x="786178" y="1721679"/>
                </a:moveTo>
                <a:cubicBezTo>
                  <a:pt x="787671" y="1721679"/>
                  <a:pt x="788419" y="1723172"/>
                  <a:pt x="788419" y="1726158"/>
                </a:cubicBezTo>
                <a:lnTo>
                  <a:pt x="779459" y="1726158"/>
                </a:lnTo>
                <a:cubicBezTo>
                  <a:pt x="782446" y="1723172"/>
                  <a:pt x="784685" y="1721679"/>
                  <a:pt x="786178" y="1721679"/>
                </a:cubicBezTo>
                <a:close/>
                <a:moveTo>
                  <a:pt x="6407576" y="1714400"/>
                </a:moveTo>
                <a:cubicBezTo>
                  <a:pt x="6409444" y="1714773"/>
                  <a:pt x="6411870" y="1715706"/>
                  <a:pt x="6414856" y="1717199"/>
                </a:cubicBezTo>
                <a:cubicBezTo>
                  <a:pt x="6420830" y="1729145"/>
                  <a:pt x="6423816" y="1735118"/>
                  <a:pt x="6423816" y="1735118"/>
                </a:cubicBezTo>
                <a:cubicBezTo>
                  <a:pt x="6417841" y="1735118"/>
                  <a:pt x="6411870" y="1732131"/>
                  <a:pt x="6405896" y="1726158"/>
                </a:cubicBezTo>
                <a:cubicBezTo>
                  <a:pt x="6401416" y="1717199"/>
                  <a:pt x="6401976" y="1713279"/>
                  <a:pt x="6407576" y="1714400"/>
                </a:cubicBezTo>
                <a:close/>
                <a:moveTo>
                  <a:pt x="6367820" y="1712719"/>
                </a:moveTo>
                <a:cubicBezTo>
                  <a:pt x="6372300" y="1712719"/>
                  <a:pt x="6376032" y="1714214"/>
                  <a:pt x="6379019" y="1717199"/>
                </a:cubicBezTo>
                <a:cubicBezTo>
                  <a:pt x="6384992" y="1729145"/>
                  <a:pt x="6384992" y="1738104"/>
                  <a:pt x="6379019" y="1744077"/>
                </a:cubicBezTo>
                <a:lnTo>
                  <a:pt x="6370059" y="1735118"/>
                </a:lnTo>
                <a:cubicBezTo>
                  <a:pt x="6370059" y="1735118"/>
                  <a:pt x="6367073" y="1732131"/>
                  <a:pt x="6361100" y="1726158"/>
                </a:cubicBezTo>
                <a:cubicBezTo>
                  <a:pt x="6343182" y="1720185"/>
                  <a:pt x="6340196" y="1717199"/>
                  <a:pt x="6352140" y="1717199"/>
                </a:cubicBezTo>
                <a:cubicBezTo>
                  <a:pt x="6358113" y="1714214"/>
                  <a:pt x="6363340" y="1712719"/>
                  <a:pt x="6367820" y="1712719"/>
                </a:cubicBezTo>
                <a:close/>
                <a:moveTo>
                  <a:pt x="963124" y="1708240"/>
                </a:moveTo>
                <a:cubicBezTo>
                  <a:pt x="966110" y="1708240"/>
                  <a:pt x="967604" y="1711226"/>
                  <a:pt x="967604" y="1717199"/>
                </a:cubicBezTo>
                <a:cubicBezTo>
                  <a:pt x="973577" y="1723172"/>
                  <a:pt x="975070" y="1726158"/>
                  <a:pt x="972083" y="1726158"/>
                </a:cubicBezTo>
                <a:cubicBezTo>
                  <a:pt x="969097" y="1726158"/>
                  <a:pt x="966110" y="1724665"/>
                  <a:pt x="963124" y="1721679"/>
                </a:cubicBezTo>
                <a:cubicBezTo>
                  <a:pt x="960139" y="1718692"/>
                  <a:pt x="958644" y="1715706"/>
                  <a:pt x="958644" y="1712719"/>
                </a:cubicBezTo>
                <a:cubicBezTo>
                  <a:pt x="958644" y="1709733"/>
                  <a:pt x="960139" y="1708240"/>
                  <a:pt x="963124" y="1708240"/>
                </a:cubicBezTo>
                <a:close/>
                <a:moveTo>
                  <a:pt x="1426768" y="1696481"/>
                </a:moveTo>
                <a:cubicBezTo>
                  <a:pt x="1423781" y="1696854"/>
                  <a:pt x="1420049" y="1697788"/>
                  <a:pt x="1415569" y="1699280"/>
                </a:cubicBezTo>
                <a:cubicBezTo>
                  <a:pt x="1403623" y="1705254"/>
                  <a:pt x="1396157" y="1708240"/>
                  <a:pt x="1393170" y="1708240"/>
                </a:cubicBezTo>
                <a:cubicBezTo>
                  <a:pt x="1390184" y="1708240"/>
                  <a:pt x="1385704" y="1711226"/>
                  <a:pt x="1379731" y="1717199"/>
                </a:cubicBezTo>
                <a:cubicBezTo>
                  <a:pt x="1379731" y="1723172"/>
                  <a:pt x="1378238" y="1726158"/>
                  <a:pt x="1375252" y="1726158"/>
                </a:cubicBezTo>
                <a:cubicBezTo>
                  <a:pt x="1372265" y="1726158"/>
                  <a:pt x="1367787" y="1726158"/>
                  <a:pt x="1361814" y="1726158"/>
                </a:cubicBezTo>
                <a:lnTo>
                  <a:pt x="1325976" y="1753037"/>
                </a:lnTo>
                <a:cubicBezTo>
                  <a:pt x="1325976" y="1764982"/>
                  <a:pt x="1334935" y="1764982"/>
                  <a:pt x="1352854" y="1753037"/>
                </a:cubicBezTo>
                <a:cubicBezTo>
                  <a:pt x="1358827" y="1747064"/>
                  <a:pt x="1364799" y="1741091"/>
                  <a:pt x="1370772" y="1735118"/>
                </a:cubicBezTo>
                <a:lnTo>
                  <a:pt x="1388691" y="1726158"/>
                </a:lnTo>
                <a:cubicBezTo>
                  <a:pt x="1388691" y="1720185"/>
                  <a:pt x="1391677" y="1717199"/>
                  <a:pt x="1397650" y="1717199"/>
                </a:cubicBezTo>
                <a:cubicBezTo>
                  <a:pt x="1415569" y="1723172"/>
                  <a:pt x="1426022" y="1724665"/>
                  <a:pt x="1429008" y="1721679"/>
                </a:cubicBezTo>
                <a:cubicBezTo>
                  <a:pt x="1431995" y="1718692"/>
                  <a:pt x="1433488" y="1714214"/>
                  <a:pt x="1433488" y="1708240"/>
                </a:cubicBezTo>
                <a:cubicBezTo>
                  <a:pt x="1437966" y="1699280"/>
                  <a:pt x="1435727" y="1695362"/>
                  <a:pt x="1426768" y="1696481"/>
                </a:cubicBezTo>
                <a:close/>
                <a:moveTo>
                  <a:pt x="6611960" y="1694801"/>
                </a:moveTo>
                <a:cubicBezTo>
                  <a:pt x="6614946" y="1694801"/>
                  <a:pt x="6617933" y="1696295"/>
                  <a:pt x="6620920" y="1699280"/>
                </a:cubicBezTo>
                <a:cubicBezTo>
                  <a:pt x="6626893" y="1705254"/>
                  <a:pt x="6625399" y="1708240"/>
                  <a:pt x="6616440" y="1708240"/>
                </a:cubicBezTo>
                <a:cubicBezTo>
                  <a:pt x="6607480" y="1708240"/>
                  <a:pt x="6605987" y="1711226"/>
                  <a:pt x="6611960" y="1717199"/>
                </a:cubicBezTo>
                <a:lnTo>
                  <a:pt x="6603001" y="1726158"/>
                </a:lnTo>
                <a:cubicBezTo>
                  <a:pt x="6603001" y="1720185"/>
                  <a:pt x="6603001" y="1715706"/>
                  <a:pt x="6603001" y="1712719"/>
                </a:cubicBezTo>
                <a:cubicBezTo>
                  <a:pt x="6603001" y="1709733"/>
                  <a:pt x="6603001" y="1705254"/>
                  <a:pt x="6603001" y="1699280"/>
                </a:cubicBezTo>
                <a:cubicBezTo>
                  <a:pt x="6605987" y="1696295"/>
                  <a:pt x="6608974" y="1694801"/>
                  <a:pt x="6611960" y="1694801"/>
                </a:cubicBezTo>
                <a:close/>
                <a:moveTo>
                  <a:pt x="6271507" y="1690322"/>
                </a:moveTo>
                <a:cubicBezTo>
                  <a:pt x="6277480" y="1690322"/>
                  <a:pt x="6280466" y="1693308"/>
                  <a:pt x="6280466" y="1699280"/>
                </a:cubicBezTo>
                <a:cubicBezTo>
                  <a:pt x="6280466" y="1705254"/>
                  <a:pt x="6281960" y="1708240"/>
                  <a:pt x="6284946" y="1708240"/>
                </a:cubicBezTo>
                <a:cubicBezTo>
                  <a:pt x="6287932" y="1708240"/>
                  <a:pt x="6289426" y="1708240"/>
                  <a:pt x="6289426" y="1708240"/>
                </a:cubicBezTo>
                <a:cubicBezTo>
                  <a:pt x="6295399" y="1708240"/>
                  <a:pt x="6302865" y="1711226"/>
                  <a:pt x="6311824" y="1717199"/>
                </a:cubicBezTo>
                <a:cubicBezTo>
                  <a:pt x="6320782" y="1723172"/>
                  <a:pt x="6325262" y="1726158"/>
                  <a:pt x="6325262" y="1726158"/>
                </a:cubicBezTo>
                <a:lnTo>
                  <a:pt x="6307344" y="1726158"/>
                </a:lnTo>
                <a:cubicBezTo>
                  <a:pt x="6295399" y="1720185"/>
                  <a:pt x="6289426" y="1720185"/>
                  <a:pt x="6289426" y="1726158"/>
                </a:cubicBezTo>
                <a:cubicBezTo>
                  <a:pt x="6283452" y="1726158"/>
                  <a:pt x="6277480" y="1723172"/>
                  <a:pt x="6271507" y="1717199"/>
                </a:cubicBezTo>
                <a:cubicBezTo>
                  <a:pt x="6259562" y="1699280"/>
                  <a:pt x="6259562" y="1690322"/>
                  <a:pt x="6271507" y="1690322"/>
                </a:cubicBezTo>
                <a:close/>
                <a:moveTo>
                  <a:pt x="1093034" y="1681362"/>
                </a:moveTo>
                <a:cubicBezTo>
                  <a:pt x="1099007" y="1681362"/>
                  <a:pt x="1101994" y="1684349"/>
                  <a:pt x="1101994" y="1690322"/>
                </a:cubicBezTo>
                <a:lnTo>
                  <a:pt x="1093034" y="1690322"/>
                </a:lnTo>
                <a:cubicBezTo>
                  <a:pt x="1093034" y="1684349"/>
                  <a:pt x="1093034" y="1681362"/>
                  <a:pt x="1093034" y="1681362"/>
                </a:cubicBezTo>
                <a:close/>
                <a:moveTo>
                  <a:pt x="1057197" y="1681362"/>
                </a:moveTo>
                <a:cubicBezTo>
                  <a:pt x="1063170" y="1687335"/>
                  <a:pt x="1066156" y="1690322"/>
                  <a:pt x="1066156" y="1690322"/>
                </a:cubicBezTo>
                <a:cubicBezTo>
                  <a:pt x="1072129" y="1690322"/>
                  <a:pt x="1075115" y="1690322"/>
                  <a:pt x="1075115" y="1690322"/>
                </a:cubicBezTo>
                <a:cubicBezTo>
                  <a:pt x="1069142" y="1696295"/>
                  <a:pt x="1066156" y="1699280"/>
                  <a:pt x="1066156" y="1699280"/>
                </a:cubicBezTo>
                <a:cubicBezTo>
                  <a:pt x="1060183" y="1699280"/>
                  <a:pt x="1057197" y="1699280"/>
                  <a:pt x="1057197" y="1699280"/>
                </a:cubicBezTo>
                <a:cubicBezTo>
                  <a:pt x="1057197" y="1699280"/>
                  <a:pt x="1055703" y="1700773"/>
                  <a:pt x="1052717" y="1703761"/>
                </a:cubicBezTo>
                <a:cubicBezTo>
                  <a:pt x="1049731" y="1706746"/>
                  <a:pt x="1046744" y="1709733"/>
                  <a:pt x="1043758" y="1712719"/>
                </a:cubicBezTo>
                <a:cubicBezTo>
                  <a:pt x="1040771" y="1715706"/>
                  <a:pt x="1036291" y="1717199"/>
                  <a:pt x="1030320" y="1717199"/>
                </a:cubicBezTo>
                <a:lnTo>
                  <a:pt x="1039278" y="1699280"/>
                </a:lnTo>
                <a:cubicBezTo>
                  <a:pt x="1039278" y="1693308"/>
                  <a:pt x="1042264" y="1688828"/>
                  <a:pt x="1048237" y="1685842"/>
                </a:cubicBezTo>
                <a:cubicBezTo>
                  <a:pt x="1054210" y="1682856"/>
                  <a:pt x="1057197" y="1681362"/>
                  <a:pt x="1057197" y="1681362"/>
                </a:cubicBezTo>
                <a:close/>
                <a:moveTo>
                  <a:pt x="1020240" y="1678003"/>
                </a:moveTo>
                <a:cubicBezTo>
                  <a:pt x="1020986" y="1677256"/>
                  <a:pt x="1021360" y="1678376"/>
                  <a:pt x="1021360" y="1681362"/>
                </a:cubicBezTo>
                <a:lnTo>
                  <a:pt x="1021360" y="1699280"/>
                </a:lnTo>
                <a:cubicBezTo>
                  <a:pt x="1021360" y="1699280"/>
                  <a:pt x="1019867" y="1700773"/>
                  <a:pt x="1016880" y="1703761"/>
                </a:cubicBezTo>
                <a:cubicBezTo>
                  <a:pt x="1013894" y="1706746"/>
                  <a:pt x="1015387" y="1711226"/>
                  <a:pt x="1021360" y="1717199"/>
                </a:cubicBezTo>
                <a:cubicBezTo>
                  <a:pt x="1021360" y="1717199"/>
                  <a:pt x="1019867" y="1721679"/>
                  <a:pt x="1016880" y="1730638"/>
                </a:cubicBezTo>
                <a:cubicBezTo>
                  <a:pt x="1013894" y="1739597"/>
                  <a:pt x="1009414" y="1747064"/>
                  <a:pt x="1003441" y="1753037"/>
                </a:cubicBezTo>
                <a:lnTo>
                  <a:pt x="1003441" y="1744077"/>
                </a:lnTo>
                <a:cubicBezTo>
                  <a:pt x="1003441" y="1744077"/>
                  <a:pt x="1003441" y="1742584"/>
                  <a:pt x="1003441" y="1739597"/>
                </a:cubicBezTo>
                <a:cubicBezTo>
                  <a:pt x="1003441" y="1736611"/>
                  <a:pt x="1003441" y="1732131"/>
                  <a:pt x="1003441" y="1726158"/>
                </a:cubicBezTo>
                <a:cubicBezTo>
                  <a:pt x="997468" y="1720185"/>
                  <a:pt x="994482" y="1715706"/>
                  <a:pt x="994482" y="1712719"/>
                </a:cubicBezTo>
                <a:cubicBezTo>
                  <a:pt x="994482" y="1709733"/>
                  <a:pt x="997468" y="1708240"/>
                  <a:pt x="1003441" y="1708240"/>
                </a:cubicBezTo>
                <a:cubicBezTo>
                  <a:pt x="1009414" y="1702268"/>
                  <a:pt x="1013894" y="1694801"/>
                  <a:pt x="1016880" y="1685842"/>
                </a:cubicBezTo>
                <a:cubicBezTo>
                  <a:pt x="1018374" y="1681362"/>
                  <a:pt x="1019493" y="1678749"/>
                  <a:pt x="1020240" y="1678003"/>
                </a:cubicBezTo>
                <a:close/>
                <a:moveTo>
                  <a:pt x="1137830" y="1674643"/>
                </a:moveTo>
                <a:cubicBezTo>
                  <a:pt x="1139324" y="1674643"/>
                  <a:pt x="1140817" y="1675390"/>
                  <a:pt x="1142310" y="1676883"/>
                </a:cubicBezTo>
                <a:cubicBezTo>
                  <a:pt x="1145297" y="1679869"/>
                  <a:pt x="1143803" y="1684349"/>
                  <a:pt x="1137830" y="1690322"/>
                </a:cubicBezTo>
                <a:lnTo>
                  <a:pt x="1128871" y="1690322"/>
                </a:lnTo>
                <a:cubicBezTo>
                  <a:pt x="1128871" y="1684349"/>
                  <a:pt x="1130364" y="1679869"/>
                  <a:pt x="1133351" y="1676883"/>
                </a:cubicBezTo>
                <a:cubicBezTo>
                  <a:pt x="1134844" y="1675390"/>
                  <a:pt x="1136337" y="1674643"/>
                  <a:pt x="1137830" y="1674643"/>
                </a:cubicBezTo>
                <a:close/>
                <a:moveTo>
                  <a:pt x="6334222" y="1663444"/>
                </a:moveTo>
                <a:cubicBezTo>
                  <a:pt x="6352140" y="1663444"/>
                  <a:pt x="6361100" y="1675389"/>
                  <a:pt x="6361100" y="1699280"/>
                </a:cubicBezTo>
                <a:lnTo>
                  <a:pt x="6343182" y="1690322"/>
                </a:lnTo>
                <a:close/>
                <a:moveTo>
                  <a:pt x="904889" y="1663444"/>
                </a:moveTo>
                <a:lnTo>
                  <a:pt x="913848" y="1672403"/>
                </a:lnTo>
                <a:lnTo>
                  <a:pt x="904889" y="1681362"/>
                </a:lnTo>
                <a:cubicBezTo>
                  <a:pt x="904889" y="1669417"/>
                  <a:pt x="904889" y="1663444"/>
                  <a:pt x="904889" y="1663444"/>
                </a:cubicBezTo>
                <a:close/>
                <a:moveTo>
                  <a:pt x="6234551" y="1648884"/>
                </a:moveTo>
                <a:cubicBezTo>
                  <a:pt x="6236790" y="1648138"/>
                  <a:pt x="6238656" y="1648511"/>
                  <a:pt x="6240150" y="1650004"/>
                </a:cubicBezTo>
                <a:cubicBezTo>
                  <a:pt x="6243136" y="1652991"/>
                  <a:pt x="6243136" y="1658964"/>
                  <a:pt x="6240150" y="1667923"/>
                </a:cubicBezTo>
                <a:cubicBezTo>
                  <a:pt x="6237164" y="1676883"/>
                  <a:pt x="6234176" y="1681362"/>
                  <a:pt x="6231190" y="1681362"/>
                </a:cubicBezTo>
                <a:cubicBezTo>
                  <a:pt x="6228204" y="1681362"/>
                  <a:pt x="6226711" y="1685842"/>
                  <a:pt x="6226711" y="1694801"/>
                </a:cubicBezTo>
                <a:cubicBezTo>
                  <a:pt x="6226711" y="1703761"/>
                  <a:pt x="6226711" y="1708240"/>
                  <a:pt x="6226711" y="1708240"/>
                </a:cubicBezTo>
                <a:cubicBezTo>
                  <a:pt x="6226711" y="1708240"/>
                  <a:pt x="6223725" y="1705254"/>
                  <a:pt x="6217751" y="1699280"/>
                </a:cubicBezTo>
                <a:cubicBezTo>
                  <a:pt x="6217751" y="1693308"/>
                  <a:pt x="6217751" y="1687335"/>
                  <a:pt x="6217751" y="1681362"/>
                </a:cubicBezTo>
                <a:cubicBezTo>
                  <a:pt x="6217751" y="1675389"/>
                  <a:pt x="6217751" y="1672403"/>
                  <a:pt x="6217751" y="1672403"/>
                </a:cubicBezTo>
                <a:cubicBezTo>
                  <a:pt x="6217751" y="1672403"/>
                  <a:pt x="6211778" y="1669417"/>
                  <a:pt x="6199832" y="1663444"/>
                </a:cubicBezTo>
                <a:lnTo>
                  <a:pt x="6181914" y="1663444"/>
                </a:lnTo>
                <a:cubicBezTo>
                  <a:pt x="6181914" y="1657471"/>
                  <a:pt x="6183408" y="1654484"/>
                  <a:pt x="6186393" y="1654484"/>
                </a:cubicBezTo>
                <a:cubicBezTo>
                  <a:pt x="6189379" y="1654484"/>
                  <a:pt x="6193859" y="1654484"/>
                  <a:pt x="6199832" y="1654484"/>
                </a:cubicBezTo>
                <a:cubicBezTo>
                  <a:pt x="6211778" y="1660457"/>
                  <a:pt x="6220736" y="1660457"/>
                  <a:pt x="6226711" y="1654484"/>
                </a:cubicBezTo>
                <a:cubicBezTo>
                  <a:pt x="6229696" y="1651498"/>
                  <a:pt x="6232310" y="1649632"/>
                  <a:pt x="6234551" y="1648884"/>
                </a:cubicBezTo>
                <a:close/>
                <a:moveTo>
                  <a:pt x="6343182" y="1645525"/>
                </a:moveTo>
                <a:cubicBezTo>
                  <a:pt x="6343182" y="1645525"/>
                  <a:pt x="6346167" y="1647018"/>
                  <a:pt x="6352140" y="1650004"/>
                </a:cubicBezTo>
                <a:cubicBezTo>
                  <a:pt x="6358114" y="1652991"/>
                  <a:pt x="6361100" y="1654484"/>
                  <a:pt x="6361100" y="1654484"/>
                </a:cubicBezTo>
                <a:cubicBezTo>
                  <a:pt x="6361100" y="1654484"/>
                  <a:pt x="6358114" y="1654484"/>
                  <a:pt x="6352140" y="1654484"/>
                </a:cubicBezTo>
                <a:cubicBezTo>
                  <a:pt x="6346167" y="1654484"/>
                  <a:pt x="6343182" y="1654484"/>
                  <a:pt x="6343182" y="1654484"/>
                </a:cubicBezTo>
                <a:cubicBezTo>
                  <a:pt x="6343182" y="1654484"/>
                  <a:pt x="6343182" y="1651498"/>
                  <a:pt x="6343182" y="1645525"/>
                </a:cubicBezTo>
                <a:close/>
                <a:moveTo>
                  <a:pt x="1514122" y="1645525"/>
                </a:moveTo>
                <a:cubicBezTo>
                  <a:pt x="1508148" y="1651498"/>
                  <a:pt x="1502176" y="1654484"/>
                  <a:pt x="1496203" y="1654484"/>
                </a:cubicBezTo>
                <a:cubicBezTo>
                  <a:pt x="1490230" y="1654484"/>
                  <a:pt x="1482763" y="1658964"/>
                  <a:pt x="1473804" y="1667923"/>
                </a:cubicBezTo>
                <a:cubicBezTo>
                  <a:pt x="1464845" y="1676883"/>
                  <a:pt x="1460365" y="1681362"/>
                  <a:pt x="1460365" y="1681362"/>
                </a:cubicBezTo>
                <a:cubicBezTo>
                  <a:pt x="1448419" y="1687335"/>
                  <a:pt x="1445434" y="1690322"/>
                  <a:pt x="1451406" y="1690322"/>
                </a:cubicBezTo>
                <a:cubicBezTo>
                  <a:pt x="1457379" y="1696295"/>
                  <a:pt x="1466338" y="1699280"/>
                  <a:pt x="1478284" y="1699280"/>
                </a:cubicBezTo>
                <a:cubicBezTo>
                  <a:pt x="1496203" y="1693308"/>
                  <a:pt x="1508148" y="1684349"/>
                  <a:pt x="1514122" y="1672403"/>
                </a:cubicBezTo>
                <a:cubicBezTo>
                  <a:pt x="1526066" y="1654484"/>
                  <a:pt x="1529053" y="1645525"/>
                  <a:pt x="1523081" y="1645525"/>
                </a:cubicBezTo>
                <a:close/>
                <a:moveTo>
                  <a:pt x="6611960" y="1636565"/>
                </a:moveTo>
                <a:cubicBezTo>
                  <a:pt x="6617933" y="1636565"/>
                  <a:pt x="6623906" y="1644031"/>
                  <a:pt x="6629879" y="1658964"/>
                </a:cubicBezTo>
                <a:cubicBezTo>
                  <a:pt x="6635852" y="1673896"/>
                  <a:pt x="6637344" y="1682856"/>
                  <a:pt x="6634359" y="1685842"/>
                </a:cubicBezTo>
                <a:cubicBezTo>
                  <a:pt x="6631373" y="1688828"/>
                  <a:pt x="6626893" y="1690322"/>
                  <a:pt x="6620920" y="1690322"/>
                </a:cubicBezTo>
                <a:close/>
                <a:moveTo>
                  <a:pt x="985523" y="1636565"/>
                </a:moveTo>
                <a:cubicBezTo>
                  <a:pt x="991495" y="1636565"/>
                  <a:pt x="994482" y="1636565"/>
                  <a:pt x="994482" y="1636565"/>
                </a:cubicBezTo>
                <a:lnTo>
                  <a:pt x="985523" y="1645525"/>
                </a:lnTo>
                <a:cubicBezTo>
                  <a:pt x="985523" y="1645525"/>
                  <a:pt x="985523" y="1642538"/>
                  <a:pt x="985523" y="1636565"/>
                </a:cubicBezTo>
                <a:close/>
                <a:moveTo>
                  <a:pt x="6446213" y="1627606"/>
                </a:moveTo>
                <a:cubicBezTo>
                  <a:pt x="6449199" y="1627606"/>
                  <a:pt x="6453679" y="1627606"/>
                  <a:pt x="6459652" y="1627606"/>
                </a:cubicBezTo>
                <a:cubicBezTo>
                  <a:pt x="6465626" y="1627606"/>
                  <a:pt x="6468612" y="1630592"/>
                  <a:pt x="6468612" y="1636565"/>
                </a:cubicBezTo>
                <a:cubicBezTo>
                  <a:pt x="6480556" y="1648511"/>
                  <a:pt x="6492504" y="1657471"/>
                  <a:pt x="6504448" y="1663444"/>
                </a:cubicBezTo>
                <a:cubicBezTo>
                  <a:pt x="6516394" y="1663444"/>
                  <a:pt x="6528340" y="1667923"/>
                  <a:pt x="6540286" y="1676883"/>
                </a:cubicBezTo>
                <a:cubicBezTo>
                  <a:pt x="6552230" y="1685842"/>
                  <a:pt x="6555219" y="1693308"/>
                  <a:pt x="6549244" y="1699280"/>
                </a:cubicBezTo>
                <a:cubicBezTo>
                  <a:pt x="6549244" y="1699280"/>
                  <a:pt x="6552230" y="1702268"/>
                  <a:pt x="6558204" y="1708240"/>
                </a:cubicBezTo>
                <a:cubicBezTo>
                  <a:pt x="6570150" y="1708240"/>
                  <a:pt x="6576124" y="1712719"/>
                  <a:pt x="6576124" y="1721679"/>
                </a:cubicBezTo>
                <a:cubicBezTo>
                  <a:pt x="6576124" y="1730638"/>
                  <a:pt x="6579110" y="1735118"/>
                  <a:pt x="6585082" y="1735118"/>
                </a:cubicBezTo>
                <a:lnTo>
                  <a:pt x="6585082" y="1744077"/>
                </a:lnTo>
                <a:cubicBezTo>
                  <a:pt x="6579110" y="1744077"/>
                  <a:pt x="6576124" y="1744077"/>
                  <a:pt x="6576124" y="1744077"/>
                </a:cubicBezTo>
                <a:cubicBezTo>
                  <a:pt x="6576124" y="1744077"/>
                  <a:pt x="6577616" y="1745571"/>
                  <a:pt x="6580602" y="1748557"/>
                </a:cubicBezTo>
                <a:cubicBezTo>
                  <a:pt x="6583588" y="1751543"/>
                  <a:pt x="6585082" y="1756023"/>
                  <a:pt x="6585082" y="1761996"/>
                </a:cubicBezTo>
                <a:cubicBezTo>
                  <a:pt x="6585082" y="1767969"/>
                  <a:pt x="6582096" y="1770955"/>
                  <a:pt x="6576124" y="1770955"/>
                </a:cubicBezTo>
                <a:cubicBezTo>
                  <a:pt x="6576124" y="1770955"/>
                  <a:pt x="6573136" y="1764982"/>
                  <a:pt x="6567164" y="1753037"/>
                </a:cubicBezTo>
                <a:cubicBezTo>
                  <a:pt x="6561190" y="1747064"/>
                  <a:pt x="6556710" y="1741091"/>
                  <a:pt x="6553724" y="1735118"/>
                </a:cubicBezTo>
                <a:cubicBezTo>
                  <a:pt x="6550739" y="1729145"/>
                  <a:pt x="6549244" y="1723172"/>
                  <a:pt x="6549244" y="1717199"/>
                </a:cubicBezTo>
                <a:cubicBezTo>
                  <a:pt x="6537300" y="1699280"/>
                  <a:pt x="6528340" y="1687335"/>
                  <a:pt x="6522367" y="1681362"/>
                </a:cubicBezTo>
                <a:cubicBezTo>
                  <a:pt x="6522367" y="1687335"/>
                  <a:pt x="6525353" y="1693308"/>
                  <a:pt x="6531327" y="1699280"/>
                </a:cubicBezTo>
                <a:cubicBezTo>
                  <a:pt x="6531327" y="1705254"/>
                  <a:pt x="6531327" y="1711226"/>
                  <a:pt x="6531327" y="1717199"/>
                </a:cubicBezTo>
                <a:cubicBezTo>
                  <a:pt x="6531327" y="1711226"/>
                  <a:pt x="6525353" y="1702268"/>
                  <a:pt x="6513408" y="1690322"/>
                </a:cubicBezTo>
                <a:cubicBezTo>
                  <a:pt x="6501462" y="1678376"/>
                  <a:pt x="6495490" y="1672403"/>
                  <a:pt x="6495490" y="1672403"/>
                </a:cubicBezTo>
                <a:cubicBezTo>
                  <a:pt x="6495490" y="1672403"/>
                  <a:pt x="6493996" y="1670910"/>
                  <a:pt x="6491010" y="1667923"/>
                </a:cubicBezTo>
                <a:cubicBezTo>
                  <a:pt x="6488024" y="1664937"/>
                  <a:pt x="6485036" y="1663444"/>
                  <a:pt x="6482050" y="1663444"/>
                </a:cubicBezTo>
                <a:cubicBezTo>
                  <a:pt x="6479065" y="1663444"/>
                  <a:pt x="6476076" y="1661950"/>
                  <a:pt x="6473090" y="1658964"/>
                </a:cubicBezTo>
                <a:cubicBezTo>
                  <a:pt x="6470105" y="1655977"/>
                  <a:pt x="6465626" y="1654484"/>
                  <a:pt x="6459652" y="1654484"/>
                </a:cubicBezTo>
                <a:lnTo>
                  <a:pt x="6450693" y="1645525"/>
                </a:lnTo>
                <a:lnTo>
                  <a:pt x="6450693" y="1663444"/>
                </a:lnTo>
                <a:lnTo>
                  <a:pt x="6441733" y="1654484"/>
                </a:lnTo>
                <a:lnTo>
                  <a:pt x="6432774" y="1636565"/>
                </a:lnTo>
                <a:lnTo>
                  <a:pt x="6441733" y="1636565"/>
                </a:lnTo>
                <a:cubicBezTo>
                  <a:pt x="6441733" y="1630592"/>
                  <a:pt x="6443227" y="1627606"/>
                  <a:pt x="6446213" y="1627606"/>
                </a:cubicBezTo>
                <a:close/>
                <a:moveTo>
                  <a:pt x="958644" y="1627606"/>
                </a:moveTo>
                <a:lnTo>
                  <a:pt x="967604" y="1627606"/>
                </a:lnTo>
                <a:cubicBezTo>
                  <a:pt x="967604" y="1633579"/>
                  <a:pt x="964617" y="1636565"/>
                  <a:pt x="958644" y="1636565"/>
                </a:cubicBezTo>
                <a:lnTo>
                  <a:pt x="958644" y="1663444"/>
                </a:lnTo>
                <a:lnTo>
                  <a:pt x="958644" y="1672403"/>
                </a:lnTo>
                <a:lnTo>
                  <a:pt x="949686" y="1672403"/>
                </a:lnTo>
                <a:cubicBezTo>
                  <a:pt x="949686" y="1660457"/>
                  <a:pt x="945206" y="1654484"/>
                  <a:pt x="936247" y="1654484"/>
                </a:cubicBezTo>
                <a:cubicBezTo>
                  <a:pt x="927287" y="1654484"/>
                  <a:pt x="925794" y="1651498"/>
                  <a:pt x="931767" y="1645525"/>
                </a:cubicBezTo>
                <a:close/>
                <a:moveTo>
                  <a:pt x="1487243" y="1618648"/>
                </a:moveTo>
                <a:cubicBezTo>
                  <a:pt x="1487243" y="1624621"/>
                  <a:pt x="1487243" y="1627606"/>
                  <a:pt x="1487243" y="1627606"/>
                </a:cubicBezTo>
                <a:cubicBezTo>
                  <a:pt x="1487243" y="1627606"/>
                  <a:pt x="1490230" y="1627606"/>
                  <a:pt x="1496203" y="1627606"/>
                </a:cubicBezTo>
                <a:cubicBezTo>
                  <a:pt x="1502176" y="1627606"/>
                  <a:pt x="1505162" y="1626114"/>
                  <a:pt x="1505162" y="1623127"/>
                </a:cubicBezTo>
                <a:cubicBezTo>
                  <a:pt x="1505162" y="1620141"/>
                  <a:pt x="1502176" y="1618648"/>
                  <a:pt x="1496203" y="1618648"/>
                </a:cubicBezTo>
                <a:close/>
                <a:moveTo>
                  <a:pt x="1030320" y="1609688"/>
                </a:moveTo>
                <a:cubicBezTo>
                  <a:pt x="1036291" y="1609688"/>
                  <a:pt x="1036291" y="1612674"/>
                  <a:pt x="1030320" y="1618648"/>
                </a:cubicBezTo>
                <a:lnTo>
                  <a:pt x="1021360" y="1627606"/>
                </a:lnTo>
                <a:close/>
                <a:moveTo>
                  <a:pt x="1010160" y="1605208"/>
                </a:moveTo>
                <a:cubicBezTo>
                  <a:pt x="1011654" y="1605208"/>
                  <a:pt x="1012400" y="1606702"/>
                  <a:pt x="1012400" y="1609688"/>
                </a:cubicBezTo>
                <a:cubicBezTo>
                  <a:pt x="1012400" y="1621633"/>
                  <a:pt x="1009414" y="1624621"/>
                  <a:pt x="1003441" y="1618648"/>
                </a:cubicBezTo>
                <a:lnTo>
                  <a:pt x="1003441" y="1609688"/>
                </a:lnTo>
                <a:cubicBezTo>
                  <a:pt x="1006428" y="1606702"/>
                  <a:pt x="1008667" y="1605208"/>
                  <a:pt x="1010160" y="1605208"/>
                </a:cubicBezTo>
                <a:close/>
                <a:moveTo>
                  <a:pt x="6334222" y="1600729"/>
                </a:moveTo>
                <a:cubicBezTo>
                  <a:pt x="6334222" y="1600729"/>
                  <a:pt x="6335716" y="1603715"/>
                  <a:pt x="6338702" y="1609688"/>
                </a:cubicBezTo>
                <a:cubicBezTo>
                  <a:pt x="6341687" y="1615661"/>
                  <a:pt x="6343182" y="1618648"/>
                  <a:pt x="6343182" y="1618648"/>
                </a:cubicBezTo>
                <a:cubicBezTo>
                  <a:pt x="6337208" y="1618648"/>
                  <a:pt x="6334222" y="1615661"/>
                  <a:pt x="6334222" y="1609688"/>
                </a:cubicBezTo>
                <a:close/>
                <a:moveTo>
                  <a:pt x="6226711" y="1591769"/>
                </a:moveTo>
                <a:cubicBezTo>
                  <a:pt x="6232684" y="1591769"/>
                  <a:pt x="6235670" y="1591769"/>
                  <a:pt x="6235670" y="1591769"/>
                </a:cubicBezTo>
                <a:cubicBezTo>
                  <a:pt x="6241642" y="1597742"/>
                  <a:pt x="6240150" y="1600729"/>
                  <a:pt x="6231190" y="1600729"/>
                </a:cubicBezTo>
                <a:cubicBezTo>
                  <a:pt x="6222231" y="1600729"/>
                  <a:pt x="6217751" y="1600729"/>
                  <a:pt x="6217751" y="1600729"/>
                </a:cubicBezTo>
                <a:cubicBezTo>
                  <a:pt x="6217751" y="1594756"/>
                  <a:pt x="6220736" y="1591769"/>
                  <a:pt x="6226711" y="1591769"/>
                </a:cubicBezTo>
                <a:close/>
                <a:moveTo>
                  <a:pt x="1361814" y="1591769"/>
                </a:moveTo>
                <a:lnTo>
                  <a:pt x="1361814" y="1609688"/>
                </a:lnTo>
                <a:cubicBezTo>
                  <a:pt x="1355839" y="1609688"/>
                  <a:pt x="1352854" y="1609688"/>
                  <a:pt x="1352854" y="1609688"/>
                </a:cubicBezTo>
                <a:cubicBezTo>
                  <a:pt x="1352854" y="1609688"/>
                  <a:pt x="1352854" y="1606702"/>
                  <a:pt x="1352854" y="1600729"/>
                </a:cubicBezTo>
                <a:close/>
                <a:moveTo>
                  <a:pt x="1173668" y="1591769"/>
                </a:moveTo>
                <a:cubicBezTo>
                  <a:pt x="1179641" y="1591769"/>
                  <a:pt x="1182627" y="1593262"/>
                  <a:pt x="1182627" y="1596249"/>
                </a:cubicBezTo>
                <a:cubicBezTo>
                  <a:pt x="1182627" y="1599235"/>
                  <a:pt x="1182627" y="1603715"/>
                  <a:pt x="1182627" y="1609688"/>
                </a:cubicBezTo>
                <a:cubicBezTo>
                  <a:pt x="1176654" y="1615661"/>
                  <a:pt x="1170682" y="1615661"/>
                  <a:pt x="1164709" y="1609688"/>
                </a:cubicBezTo>
                <a:cubicBezTo>
                  <a:pt x="1158735" y="1603715"/>
                  <a:pt x="1157242" y="1599235"/>
                  <a:pt x="1160229" y="1596249"/>
                </a:cubicBezTo>
                <a:cubicBezTo>
                  <a:pt x="1163215" y="1593262"/>
                  <a:pt x="1167695" y="1591769"/>
                  <a:pt x="1173668" y="1591769"/>
                </a:cubicBezTo>
                <a:close/>
                <a:moveTo>
                  <a:pt x="6289426" y="1587289"/>
                </a:moveTo>
                <a:cubicBezTo>
                  <a:pt x="6295398" y="1587289"/>
                  <a:pt x="6304358" y="1591769"/>
                  <a:pt x="6316304" y="1600729"/>
                </a:cubicBezTo>
                <a:cubicBezTo>
                  <a:pt x="6310330" y="1600729"/>
                  <a:pt x="6305850" y="1605208"/>
                  <a:pt x="6302865" y="1614168"/>
                </a:cubicBezTo>
                <a:cubicBezTo>
                  <a:pt x="6299879" y="1623127"/>
                  <a:pt x="6296890" y="1626114"/>
                  <a:pt x="6293905" y="1623127"/>
                </a:cubicBezTo>
                <a:cubicBezTo>
                  <a:pt x="6290919" y="1620141"/>
                  <a:pt x="6292412" y="1615661"/>
                  <a:pt x="6298385" y="1609688"/>
                </a:cubicBezTo>
                <a:cubicBezTo>
                  <a:pt x="6298385" y="1603715"/>
                  <a:pt x="6298385" y="1600729"/>
                  <a:pt x="6298385" y="1600729"/>
                </a:cubicBezTo>
                <a:cubicBezTo>
                  <a:pt x="6298385" y="1600729"/>
                  <a:pt x="6295399" y="1600729"/>
                  <a:pt x="6289426" y="1600729"/>
                </a:cubicBezTo>
                <a:cubicBezTo>
                  <a:pt x="6283452" y="1606702"/>
                  <a:pt x="6280466" y="1606702"/>
                  <a:pt x="6280466" y="1600729"/>
                </a:cubicBezTo>
                <a:cubicBezTo>
                  <a:pt x="6280466" y="1591769"/>
                  <a:pt x="6283452" y="1587289"/>
                  <a:pt x="6289426" y="1587289"/>
                </a:cubicBezTo>
                <a:close/>
                <a:moveTo>
                  <a:pt x="6638838" y="1582810"/>
                </a:moveTo>
                <a:lnTo>
                  <a:pt x="6647798" y="1582810"/>
                </a:lnTo>
                <a:cubicBezTo>
                  <a:pt x="6647798" y="1588783"/>
                  <a:pt x="6650784" y="1591769"/>
                  <a:pt x="6656756" y="1591769"/>
                </a:cubicBezTo>
                <a:cubicBezTo>
                  <a:pt x="6662730" y="1591769"/>
                  <a:pt x="6665716" y="1596249"/>
                  <a:pt x="6665716" y="1605208"/>
                </a:cubicBezTo>
                <a:cubicBezTo>
                  <a:pt x="6665716" y="1614168"/>
                  <a:pt x="6668702" y="1621633"/>
                  <a:pt x="6674675" y="1627606"/>
                </a:cubicBezTo>
                <a:cubicBezTo>
                  <a:pt x="6674675" y="1633579"/>
                  <a:pt x="6674675" y="1636565"/>
                  <a:pt x="6674675" y="1636565"/>
                </a:cubicBezTo>
                <a:cubicBezTo>
                  <a:pt x="6668702" y="1624621"/>
                  <a:pt x="6662730" y="1615661"/>
                  <a:pt x="6656756" y="1609688"/>
                </a:cubicBezTo>
                <a:cubicBezTo>
                  <a:pt x="6644812" y="1591769"/>
                  <a:pt x="6638838" y="1582810"/>
                  <a:pt x="6638838" y="1582810"/>
                </a:cubicBezTo>
                <a:close/>
                <a:moveTo>
                  <a:pt x="1406609" y="1582810"/>
                </a:moveTo>
                <a:cubicBezTo>
                  <a:pt x="1406609" y="1582810"/>
                  <a:pt x="1409596" y="1582810"/>
                  <a:pt x="1415569" y="1582810"/>
                </a:cubicBezTo>
                <a:lnTo>
                  <a:pt x="1424528" y="1582810"/>
                </a:lnTo>
                <a:cubicBezTo>
                  <a:pt x="1418555" y="1588783"/>
                  <a:pt x="1418555" y="1593262"/>
                  <a:pt x="1424528" y="1596249"/>
                </a:cubicBezTo>
                <a:cubicBezTo>
                  <a:pt x="1430501" y="1599235"/>
                  <a:pt x="1427515" y="1603715"/>
                  <a:pt x="1415569" y="1609688"/>
                </a:cubicBezTo>
                <a:lnTo>
                  <a:pt x="1397650" y="1618648"/>
                </a:lnTo>
                <a:lnTo>
                  <a:pt x="1397650" y="1600729"/>
                </a:lnTo>
                <a:cubicBezTo>
                  <a:pt x="1403623" y="1588783"/>
                  <a:pt x="1406609" y="1582810"/>
                  <a:pt x="1406609" y="1582810"/>
                </a:cubicBezTo>
                <a:close/>
                <a:moveTo>
                  <a:pt x="1119913" y="1573850"/>
                </a:moveTo>
                <a:lnTo>
                  <a:pt x="1119913" y="1591769"/>
                </a:lnTo>
                <a:cubicBezTo>
                  <a:pt x="1113940" y="1597742"/>
                  <a:pt x="1109460" y="1605208"/>
                  <a:pt x="1106473" y="1614168"/>
                </a:cubicBezTo>
                <a:cubicBezTo>
                  <a:pt x="1103487" y="1623127"/>
                  <a:pt x="1099007" y="1627606"/>
                  <a:pt x="1093034" y="1627606"/>
                </a:cubicBezTo>
                <a:cubicBezTo>
                  <a:pt x="1087061" y="1627606"/>
                  <a:pt x="1081089" y="1633579"/>
                  <a:pt x="1075115" y="1645525"/>
                </a:cubicBezTo>
                <a:cubicBezTo>
                  <a:pt x="1069142" y="1651498"/>
                  <a:pt x="1064663" y="1655977"/>
                  <a:pt x="1061676" y="1658964"/>
                </a:cubicBezTo>
                <a:cubicBezTo>
                  <a:pt x="1058690" y="1661950"/>
                  <a:pt x="1051224" y="1663444"/>
                  <a:pt x="1039278" y="1663444"/>
                </a:cubicBezTo>
                <a:cubicBezTo>
                  <a:pt x="1027333" y="1657471"/>
                  <a:pt x="1018374" y="1660457"/>
                  <a:pt x="1012400" y="1672403"/>
                </a:cubicBezTo>
                <a:cubicBezTo>
                  <a:pt x="1006428" y="1684349"/>
                  <a:pt x="997468" y="1684349"/>
                  <a:pt x="985523" y="1672403"/>
                </a:cubicBezTo>
                <a:lnTo>
                  <a:pt x="976563" y="1663444"/>
                </a:lnTo>
                <a:cubicBezTo>
                  <a:pt x="988509" y="1669417"/>
                  <a:pt x="997468" y="1670910"/>
                  <a:pt x="1003441" y="1667923"/>
                </a:cubicBezTo>
                <a:cubicBezTo>
                  <a:pt x="1009414" y="1664937"/>
                  <a:pt x="1012400" y="1660457"/>
                  <a:pt x="1012400" y="1654484"/>
                </a:cubicBezTo>
                <a:cubicBezTo>
                  <a:pt x="1012400" y="1648511"/>
                  <a:pt x="1015387" y="1645525"/>
                  <a:pt x="1021360" y="1645525"/>
                </a:cubicBezTo>
                <a:cubicBezTo>
                  <a:pt x="1027333" y="1645525"/>
                  <a:pt x="1039278" y="1639552"/>
                  <a:pt x="1057197" y="1627606"/>
                </a:cubicBezTo>
                <a:cubicBezTo>
                  <a:pt x="1063170" y="1615661"/>
                  <a:pt x="1075115" y="1603715"/>
                  <a:pt x="1093034" y="1591769"/>
                </a:cubicBezTo>
                <a:cubicBezTo>
                  <a:pt x="1110953" y="1579823"/>
                  <a:pt x="1119913" y="1573850"/>
                  <a:pt x="1119913" y="1573850"/>
                </a:cubicBezTo>
                <a:close/>
                <a:moveTo>
                  <a:pt x="6120319" y="1568250"/>
                </a:moveTo>
                <a:cubicBezTo>
                  <a:pt x="6124052" y="1567504"/>
                  <a:pt x="6128158" y="1567878"/>
                  <a:pt x="6132638" y="1569371"/>
                </a:cubicBezTo>
                <a:cubicBezTo>
                  <a:pt x="6141596" y="1572357"/>
                  <a:pt x="6152050" y="1576837"/>
                  <a:pt x="6163996" y="1582810"/>
                </a:cubicBezTo>
                <a:cubicBezTo>
                  <a:pt x="6169968" y="1588783"/>
                  <a:pt x="6175940" y="1594756"/>
                  <a:pt x="6181914" y="1600729"/>
                </a:cubicBezTo>
                <a:cubicBezTo>
                  <a:pt x="6187888" y="1606702"/>
                  <a:pt x="6193859" y="1609688"/>
                  <a:pt x="6199832" y="1609688"/>
                </a:cubicBezTo>
                <a:cubicBezTo>
                  <a:pt x="6217751" y="1615661"/>
                  <a:pt x="6226711" y="1624621"/>
                  <a:pt x="6226711" y="1636565"/>
                </a:cubicBezTo>
                <a:cubicBezTo>
                  <a:pt x="6226711" y="1642538"/>
                  <a:pt x="6222231" y="1644031"/>
                  <a:pt x="6213272" y="1641045"/>
                </a:cubicBezTo>
                <a:cubicBezTo>
                  <a:pt x="6204312" y="1638059"/>
                  <a:pt x="6199832" y="1633579"/>
                  <a:pt x="6199832" y="1627606"/>
                </a:cubicBezTo>
                <a:cubicBezTo>
                  <a:pt x="6199832" y="1621633"/>
                  <a:pt x="6199832" y="1618648"/>
                  <a:pt x="6199832" y="1618648"/>
                </a:cubicBezTo>
                <a:cubicBezTo>
                  <a:pt x="6193859" y="1618648"/>
                  <a:pt x="6190873" y="1620141"/>
                  <a:pt x="6190873" y="1623127"/>
                </a:cubicBezTo>
                <a:cubicBezTo>
                  <a:pt x="6190873" y="1626114"/>
                  <a:pt x="6190873" y="1627606"/>
                  <a:pt x="6190873" y="1627606"/>
                </a:cubicBezTo>
                <a:lnTo>
                  <a:pt x="6181914" y="1636565"/>
                </a:lnTo>
                <a:lnTo>
                  <a:pt x="6172954" y="1645525"/>
                </a:lnTo>
                <a:cubicBezTo>
                  <a:pt x="6166982" y="1645525"/>
                  <a:pt x="6162502" y="1645525"/>
                  <a:pt x="6159516" y="1645525"/>
                </a:cubicBezTo>
                <a:cubicBezTo>
                  <a:pt x="6156530" y="1645525"/>
                  <a:pt x="6158022" y="1642538"/>
                  <a:pt x="6163996" y="1636565"/>
                </a:cubicBezTo>
                <a:cubicBezTo>
                  <a:pt x="6169968" y="1630592"/>
                  <a:pt x="6169968" y="1621633"/>
                  <a:pt x="6163996" y="1609688"/>
                </a:cubicBezTo>
                <a:cubicBezTo>
                  <a:pt x="6152050" y="1597742"/>
                  <a:pt x="6143091" y="1597742"/>
                  <a:pt x="6137118" y="1609688"/>
                </a:cubicBezTo>
                <a:cubicBezTo>
                  <a:pt x="6131144" y="1615661"/>
                  <a:pt x="6125172" y="1615661"/>
                  <a:pt x="6119199" y="1609688"/>
                </a:cubicBezTo>
                <a:cubicBezTo>
                  <a:pt x="6113226" y="1603715"/>
                  <a:pt x="6119199" y="1597742"/>
                  <a:pt x="6137118" y="1591769"/>
                </a:cubicBezTo>
                <a:lnTo>
                  <a:pt x="6146076" y="1591769"/>
                </a:lnTo>
                <a:lnTo>
                  <a:pt x="6128158" y="1582810"/>
                </a:lnTo>
                <a:cubicBezTo>
                  <a:pt x="6122185" y="1582810"/>
                  <a:pt x="6117705" y="1581316"/>
                  <a:pt x="6114719" y="1578330"/>
                </a:cubicBezTo>
                <a:cubicBezTo>
                  <a:pt x="6111733" y="1575344"/>
                  <a:pt x="6110239" y="1573850"/>
                  <a:pt x="6110239" y="1573850"/>
                </a:cubicBezTo>
                <a:cubicBezTo>
                  <a:pt x="6113226" y="1570864"/>
                  <a:pt x="6116586" y="1568998"/>
                  <a:pt x="6120319" y="1568250"/>
                </a:cubicBezTo>
                <a:close/>
                <a:moveTo>
                  <a:pt x="6620920" y="1555932"/>
                </a:moveTo>
                <a:cubicBezTo>
                  <a:pt x="6620920" y="1555932"/>
                  <a:pt x="6622413" y="1555932"/>
                  <a:pt x="6625399" y="1555932"/>
                </a:cubicBezTo>
                <a:cubicBezTo>
                  <a:pt x="6628384" y="1555932"/>
                  <a:pt x="6629879" y="1558918"/>
                  <a:pt x="6629879" y="1564891"/>
                </a:cubicBezTo>
                <a:cubicBezTo>
                  <a:pt x="6629879" y="1564891"/>
                  <a:pt x="6628384" y="1564891"/>
                  <a:pt x="6625399" y="1564891"/>
                </a:cubicBezTo>
                <a:cubicBezTo>
                  <a:pt x="6622413" y="1564891"/>
                  <a:pt x="6620920" y="1564891"/>
                  <a:pt x="6620920" y="1564891"/>
                </a:cubicBezTo>
                <a:cubicBezTo>
                  <a:pt x="6620920" y="1558918"/>
                  <a:pt x="6620920" y="1555932"/>
                  <a:pt x="6620920" y="1555932"/>
                </a:cubicBezTo>
                <a:close/>
                <a:moveTo>
                  <a:pt x="5957932" y="1555932"/>
                </a:moveTo>
                <a:lnTo>
                  <a:pt x="5940014" y="1573850"/>
                </a:lnTo>
                <a:cubicBezTo>
                  <a:pt x="5934039" y="1573850"/>
                  <a:pt x="5929560" y="1573850"/>
                  <a:pt x="5926574" y="1573850"/>
                </a:cubicBezTo>
                <a:cubicBezTo>
                  <a:pt x="5923588" y="1573850"/>
                  <a:pt x="5922094" y="1573850"/>
                  <a:pt x="5922094" y="1573850"/>
                </a:cubicBezTo>
                <a:cubicBezTo>
                  <a:pt x="5910148" y="1591769"/>
                  <a:pt x="5913134" y="1600729"/>
                  <a:pt x="5931054" y="1600729"/>
                </a:cubicBezTo>
                <a:lnTo>
                  <a:pt x="5948972" y="1609688"/>
                </a:lnTo>
                <a:cubicBezTo>
                  <a:pt x="5960918" y="1609688"/>
                  <a:pt x="5969877" y="1606702"/>
                  <a:pt x="5975850" y="1600729"/>
                </a:cubicBezTo>
                <a:cubicBezTo>
                  <a:pt x="5969877" y="1594756"/>
                  <a:pt x="5969877" y="1591769"/>
                  <a:pt x="5975850" y="1591769"/>
                </a:cubicBezTo>
                <a:lnTo>
                  <a:pt x="5966891" y="1582810"/>
                </a:lnTo>
                <a:lnTo>
                  <a:pt x="5957932" y="1564891"/>
                </a:lnTo>
                <a:cubicBezTo>
                  <a:pt x="5963905" y="1564891"/>
                  <a:pt x="5966891" y="1563398"/>
                  <a:pt x="5966891" y="1560411"/>
                </a:cubicBezTo>
                <a:cubicBezTo>
                  <a:pt x="5966891" y="1557425"/>
                  <a:pt x="5963905" y="1555932"/>
                  <a:pt x="5957932" y="1555932"/>
                </a:cubicBezTo>
                <a:close/>
                <a:moveTo>
                  <a:pt x="6710513" y="1546972"/>
                </a:moveTo>
                <a:cubicBezTo>
                  <a:pt x="6710513" y="1546972"/>
                  <a:pt x="6713498" y="1546972"/>
                  <a:pt x="6719472" y="1546972"/>
                </a:cubicBezTo>
                <a:lnTo>
                  <a:pt x="6737390" y="1564891"/>
                </a:lnTo>
                <a:cubicBezTo>
                  <a:pt x="6737390" y="1588783"/>
                  <a:pt x="6731416" y="1588783"/>
                  <a:pt x="6719472" y="1564891"/>
                </a:cubicBezTo>
                <a:cubicBezTo>
                  <a:pt x="6713498" y="1552945"/>
                  <a:pt x="6710513" y="1546972"/>
                  <a:pt x="6710513" y="1546972"/>
                </a:cubicBezTo>
                <a:close/>
                <a:moveTo>
                  <a:pt x="1236383" y="1546972"/>
                </a:moveTo>
                <a:cubicBezTo>
                  <a:pt x="1236383" y="1546972"/>
                  <a:pt x="1236383" y="1549959"/>
                  <a:pt x="1236383" y="1555932"/>
                </a:cubicBezTo>
                <a:lnTo>
                  <a:pt x="1227424" y="1564891"/>
                </a:lnTo>
                <a:close/>
                <a:moveTo>
                  <a:pt x="6137118" y="1529054"/>
                </a:moveTo>
                <a:lnTo>
                  <a:pt x="6155036" y="1529054"/>
                </a:lnTo>
                <a:cubicBezTo>
                  <a:pt x="6155036" y="1529054"/>
                  <a:pt x="6158022" y="1532041"/>
                  <a:pt x="6163996" y="1538014"/>
                </a:cubicBezTo>
                <a:cubicBezTo>
                  <a:pt x="6169968" y="1543987"/>
                  <a:pt x="6175940" y="1549959"/>
                  <a:pt x="6181914" y="1555932"/>
                </a:cubicBezTo>
                <a:cubicBezTo>
                  <a:pt x="6193859" y="1567877"/>
                  <a:pt x="6211778" y="1573850"/>
                  <a:pt x="6235670" y="1573850"/>
                </a:cubicBezTo>
                <a:cubicBezTo>
                  <a:pt x="6241642" y="1567877"/>
                  <a:pt x="6244630" y="1567877"/>
                  <a:pt x="6244630" y="1573850"/>
                </a:cubicBezTo>
                <a:lnTo>
                  <a:pt x="6235670" y="1582810"/>
                </a:lnTo>
                <a:cubicBezTo>
                  <a:pt x="6229696" y="1582810"/>
                  <a:pt x="6226711" y="1582810"/>
                  <a:pt x="6226711" y="1582810"/>
                </a:cubicBezTo>
                <a:cubicBezTo>
                  <a:pt x="6220736" y="1588783"/>
                  <a:pt x="6199832" y="1585796"/>
                  <a:pt x="6163996" y="1573850"/>
                </a:cubicBezTo>
                <a:cubicBezTo>
                  <a:pt x="6152050" y="1567877"/>
                  <a:pt x="6143091" y="1561905"/>
                  <a:pt x="6137118" y="1555932"/>
                </a:cubicBezTo>
                <a:cubicBezTo>
                  <a:pt x="6131144" y="1549959"/>
                  <a:pt x="6128158" y="1543987"/>
                  <a:pt x="6128158" y="1538014"/>
                </a:cubicBezTo>
                <a:close/>
                <a:moveTo>
                  <a:pt x="5877298" y="1529054"/>
                </a:moveTo>
                <a:cubicBezTo>
                  <a:pt x="5877298" y="1529054"/>
                  <a:pt x="5880284" y="1532041"/>
                  <a:pt x="5886257" y="1538014"/>
                </a:cubicBezTo>
                <a:cubicBezTo>
                  <a:pt x="5898202" y="1538014"/>
                  <a:pt x="5904176" y="1538014"/>
                  <a:pt x="5904176" y="1538014"/>
                </a:cubicBezTo>
                <a:cubicBezTo>
                  <a:pt x="5904176" y="1538014"/>
                  <a:pt x="5904176" y="1535027"/>
                  <a:pt x="5904176" y="1529054"/>
                </a:cubicBezTo>
                <a:cubicBezTo>
                  <a:pt x="5892231" y="1529054"/>
                  <a:pt x="5883271" y="1529054"/>
                  <a:pt x="5877298" y="1529054"/>
                </a:cubicBezTo>
                <a:close/>
                <a:moveTo>
                  <a:pt x="1406609" y="1529054"/>
                </a:moveTo>
                <a:cubicBezTo>
                  <a:pt x="1406609" y="1529054"/>
                  <a:pt x="1409596" y="1532041"/>
                  <a:pt x="1415569" y="1538014"/>
                </a:cubicBezTo>
                <a:cubicBezTo>
                  <a:pt x="1415569" y="1543987"/>
                  <a:pt x="1409596" y="1543987"/>
                  <a:pt x="1397650" y="1538014"/>
                </a:cubicBezTo>
                <a:close/>
                <a:moveTo>
                  <a:pt x="960885" y="1522334"/>
                </a:moveTo>
                <a:cubicBezTo>
                  <a:pt x="965364" y="1520841"/>
                  <a:pt x="967604" y="1523082"/>
                  <a:pt x="967604" y="1529054"/>
                </a:cubicBezTo>
                <a:cubicBezTo>
                  <a:pt x="967604" y="1529054"/>
                  <a:pt x="964617" y="1530548"/>
                  <a:pt x="958644" y="1533534"/>
                </a:cubicBezTo>
                <a:cubicBezTo>
                  <a:pt x="952671" y="1536519"/>
                  <a:pt x="946699" y="1542492"/>
                  <a:pt x="940726" y="1551452"/>
                </a:cubicBezTo>
                <a:cubicBezTo>
                  <a:pt x="934753" y="1560411"/>
                  <a:pt x="931767" y="1564891"/>
                  <a:pt x="931767" y="1564891"/>
                </a:cubicBezTo>
                <a:lnTo>
                  <a:pt x="922808" y="1573850"/>
                </a:lnTo>
                <a:cubicBezTo>
                  <a:pt x="922808" y="1609688"/>
                  <a:pt x="916835" y="1627606"/>
                  <a:pt x="904889" y="1627606"/>
                </a:cubicBezTo>
                <a:cubicBezTo>
                  <a:pt x="898916" y="1621633"/>
                  <a:pt x="895929" y="1618648"/>
                  <a:pt x="895929" y="1618648"/>
                </a:cubicBezTo>
                <a:lnTo>
                  <a:pt x="904889" y="1582810"/>
                </a:lnTo>
                <a:cubicBezTo>
                  <a:pt x="916835" y="1558918"/>
                  <a:pt x="924301" y="1546972"/>
                  <a:pt x="927287" y="1546972"/>
                </a:cubicBezTo>
                <a:cubicBezTo>
                  <a:pt x="930274" y="1546972"/>
                  <a:pt x="934753" y="1543987"/>
                  <a:pt x="940726" y="1538014"/>
                </a:cubicBezTo>
                <a:cubicBezTo>
                  <a:pt x="949686" y="1529054"/>
                  <a:pt x="956405" y="1523828"/>
                  <a:pt x="960885" y="1522334"/>
                </a:cubicBezTo>
                <a:close/>
                <a:moveTo>
                  <a:pt x="6692594" y="1520095"/>
                </a:moveTo>
                <a:cubicBezTo>
                  <a:pt x="6692594" y="1520095"/>
                  <a:pt x="6692594" y="1523081"/>
                  <a:pt x="6692594" y="1529054"/>
                </a:cubicBezTo>
                <a:lnTo>
                  <a:pt x="6683634" y="1529054"/>
                </a:lnTo>
                <a:close/>
                <a:moveTo>
                  <a:pt x="6262547" y="1520095"/>
                </a:moveTo>
                <a:cubicBezTo>
                  <a:pt x="6262547" y="1520095"/>
                  <a:pt x="6265533" y="1520095"/>
                  <a:pt x="6271507" y="1520095"/>
                </a:cubicBezTo>
                <a:cubicBezTo>
                  <a:pt x="6277480" y="1520095"/>
                  <a:pt x="6281960" y="1521588"/>
                  <a:pt x="6284946" y="1524575"/>
                </a:cubicBezTo>
                <a:cubicBezTo>
                  <a:pt x="6287932" y="1527561"/>
                  <a:pt x="6286439" y="1529054"/>
                  <a:pt x="6280466" y="1529054"/>
                </a:cubicBezTo>
                <a:close/>
                <a:moveTo>
                  <a:pt x="1630592" y="1515615"/>
                </a:moveTo>
                <a:cubicBezTo>
                  <a:pt x="1627605" y="1515615"/>
                  <a:pt x="1624619" y="1517108"/>
                  <a:pt x="1621632" y="1520095"/>
                </a:cubicBezTo>
                <a:cubicBezTo>
                  <a:pt x="1615661" y="1526068"/>
                  <a:pt x="1609686" y="1532041"/>
                  <a:pt x="1603713" y="1538014"/>
                </a:cubicBezTo>
                <a:lnTo>
                  <a:pt x="1594755" y="1538014"/>
                </a:lnTo>
                <a:cubicBezTo>
                  <a:pt x="1594755" y="1532041"/>
                  <a:pt x="1591769" y="1526068"/>
                  <a:pt x="1585796" y="1520095"/>
                </a:cubicBezTo>
                <a:lnTo>
                  <a:pt x="1576836" y="1529054"/>
                </a:lnTo>
                <a:cubicBezTo>
                  <a:pt x="1570863" y="1541000"/>
                  <a:pt x="1567877" y="1546972"/>
                  <a:pt x="1567877" y="1546972"/>
                </a:cubicBezTo>
                <a:cubicBezTo>
                  <a:pt x="1543985" y="1546972"/>
                  <a:pt x="1532039" y="1558918"/>
                  <a:pt x="1532039" y="1582810"/>
                </a:cubicBezTo>
                <a:cubicBezTo>
                  <a:pt x="1532039" y="1594756"/>
                  <a:pt x="1543985" y="1591769"/>
                  <a:pt x="1567877" y="1573850"/>
                </a:cubicBezTo>
                <a:cubicBezTo>
                  <a:pt x="1591769" y="1561905"/>
                  <a:pt x="1603713" y="1561905"/>
                  <a:pt x="1603713" y="1573850"/>
                </a:cubicBezTo>
                <a:cubicBezTo>
                  <a:pt x="1609686" y="1573850"/>
                  <a:pt x="1612673" y="1573850"/>
                  <a:pt x="1612673" y="1573850"/>
                </a:cubicBezTo>
                <a:cubicBezTo>
                  <a:pt x="1612673" y="1573850"/>
                  <a:pt x="1614166" y="1573850"/>
                  <a:pt x="1617153" y="1573850"/>
                </a:cubicBezTo>
                <a:cubicBezTo>
                  <a:pt x="1620139" y="1573850"/>
                  <a:pt x="1621632" y="1570864"/>
                  <a:pt x="1621632" y="1564891"/>
                </a:cubicBezTo>
                <a:cubicBezTo>
                  <a:pt x="1621632" y="1558918"/>
                  <a:pt x="1626112" y="1551452"/>
                  <a:pt x="1635071" y="1542492"/>
                </a:cubicBezTo>
                <a:cubicBezTo>
                  <a:pt x="1644031" y="1533534"/>
                  <a:pt x="1645524" y="1526068"/>
                  <a:pt x="1639551" y="1520095"/>
                </a:cubicBezTo>
                <a:cubicBezTo>
                  <a:pt x="1636565" y="1517108"/>
                  <a:pt x="1633578" y="1515615"/>
                  <a:pt x="1630592" y="1515615"/>
                </a:cubicBezTo>
                <a:close/>
                <a:moveTo>
                  <a:pt x="976563" y="1511136"/>
                </a:moveTo>
                <a:cubicBezTo>
                  <a:pt x="982536" y="1511136"/>
                  <a:pt x="985523" y="1511136"/>
                  <a:pt x="985523" y="1511136"/>
                </a:cubicBezTo>
                <a:lnTo>
                  <a:pt x="985523" y="1520095"/>
                </a:lnTo>
                <a:close/>
                <a:moveTo>
                  <a:pt x="886970" y="1511136"/>
                </a:moveTo>
                <a:cubicBezTo>
                  <a:pt x="892943" y="1517109"/>
                  <a:pt x="895929" y="1523081"/>
                  <a:pt x="895929" y="1529054"/>
                </a:cubicBezTo>
                <a:lnTo>
                  <a:pt x="878010" y="1529054"/>
                </a:lnTo>
                <a:close/>
                <a:moveTo>
                  <a:pt x="1659709" y="1506656"/>
                </a:moveTo>
                <a:cubicBezTo>
                  <a:pt x="1658216" y="1506656"/>
                  <a:pt x="1657470" y="1508149"/>
                  <a:pt x="1657470" y="1511136"/>
                </a:cubicBezTo>
                <a:cubicBezTo>
                  <a:pt x="1651497" y="1511136"/>
                  <a:pt x="1650004" y="1514122"/>
                  <a:pt x="1652990" y="1520095"/>
                </a:cubicBezTo>
                <a:cubicBezTo>
                  <a:pt x="1655977" y="1526068"/>
                  <a:pt x="1660456" y="1529054"/>
                  <a:pt x="1666429" y="1529054"/>
                </a:cubicBezTo>
                <a:cubicBezTo>
                  <a:pt x="1672402" y="1529054"/>
                  <a:pt x="1675389" y="1527561"/>
                  <a:pt x="1675389" y="1524575"/>
                </a:cubicBezTo>
                <a:cubicBezTo>
                  <a:pt x="1675389" y="1521588"/>
                  <a:pt x="1675389" y="1520095"/>
                  <a:pt x="1675389" y="1520095"/>
                </a:cubicBezTo>
                <a:cubicBezTo>
                  <a:pt x="1675389" y="1520095"/>
                  <a:pt x="1672402" y="1517109"/>
                  <a:pt x="1666429" y="1511136"/>
                </a:cubicBezTo>
                <a:cubicBezTo>
                  <a:pt x="1663443" y="1508149"/>
                  <a:pt x="1661202" y="1506656"/>
                  <a:pt x="1659709" y="1506656"/>
                </a:cubicBezTo>
                <a:close/>
                <a:moveTo>
                  <a:pt x="1417808" y="1506656"/>
                </a:moveTo>
                <a:cubicBezTo>
                  <a:pt x="1419301" y="1506656"/>
                  <a:pt x="1421542" y="1508149"/>
                  <a:pt x="1424528" y="1511136"/>
                </a:cubicBezTo>
                <a:lnTo>
                  <a:pt x="1424528" y="1520095"/>
                </a:lnTo>
                <a:cubicBezTo>
                  <a:pt x="1418555" y="1520095"/>
                  <a:pt x="1415569" y="1517109"/>
                  <a:pt x="1415569" y="1511136"/>
                </a:cubicBezTo>
                <a:cubicBezTo>
                  <a:pt x="1415569" y="1508149"/>
                  <a:pt x="1416315" y="1506656"/>
                  <a:pt x="1417808" y="1506656"/>
                </a:cubicBezTo>
                <a:close/>
                <a:moveTo>
                  <a:pt x="6396936" y="1502176"/>
                </a:moveTo>
                <a:lnTo>
                  <a:pt x="6414856" y="1511136"/>
                </a:lnTo>
                <a:cubicBezTo>
                  <a:pt x="6420830" y="1517109"/>
                  <a:pt x="6422321" y="1521588"/>
                  <a:pt x="6419336" y="1524575"/>
                </a:cubicBezTo>
                <a:cubicBezTo>
                  <a:pt x="6416350" y="1527561"/>
                  <a:pt x="6411870" y="1526068"/>
                  <a:pt x="6405896" y="1520095"/>
                </a:cubicBezTo>
                <a:cubicBezTo>
                  <a:pt x="6399924" y="1514122"/>
                  <a:pt x="6396936" y="1508149"/>
                  <a:pt x="6396936" y="1502176"/>
                </a:cubicBezTo>
                <a:close/>
                <a:moveTo>
                  <a:pt x="6302865" y="1502176"/>
                </a:moveTo>
                <a:cubicBezTo>
                  <a:pt x="6305850" y="1502176"/>
                  <a:pt x="6307344" y="1505162"/>
                  <a:pt x="6307344" y="1511136"/>
                </a:cubicBezTo>
                <a:cubicBezTo>
                  <a:pt x="6313318" y="1517109"/>
                  <a:pt x="6313318" y="1520095"/>
                  <a:pt x="6307344" y="1520095"/>
                </a:cubicBezTo>
                <a:cubicBezTo>
                  <a:pt x="6301370" y="1520095"/>
                  <a:pt x="6298385" y="1517109"/>
                  <a:pt x="6298385" y="1511136"/>
                </a:cubicBezTo>
                <a:cubicBezTo>
                  <a:pt x="6298385" y="1505162"/>
                  <a:pt x="6299879" y="1502176"/>
                  <a:pt x="6302865" y="1502176"/>
                </a:cubicBezTo>
                <a:close/>
                <a:moveTo>
                  <a:pt x="890521" y="1498625"/>
                </a:moveTo>
                <a:lnTo>
                  <a:pt x="888090" y="1501056"/>
                </a:lnTo>
                <a:cubicBezTo>
                  <a:pt x="887344" y="1501803"/>
                  <a:pt x="886970" y="1502176"/>
                  <a:pt x="886970" y="1502176"/>
                </a:cubicBezTo>
                <a:close/>
                <a:moveTo>
                  <a:pt x="1451406" y="1493217"/>
                </a:moveTo>
                <a:cubicBezTo>
                  <a:pt x="1457379" y="1493217"/>
                  <a:pt x="1460365" y="1493217"/>
                  <a:pt x="1460365" y="1493217"/>
                </a:cubicBezTo>
                <a:cubicBezTo>
                  <a:pt x="1460365" y="1493217"/>
                  <a:pt x="1460365" y="1496203"/>
                  <a:pt x="1460365" y="1502176"/>
                </a:cubicBezTo>
                <a:close/>
                <a:moveTo>
                  <a:pt x="895929" y="1493217"/>
                </a:moveTo>
                <a:lnTo>
                  <a:pt x="890521" y="1498625"/>
                </a:lnTo>
                <a:lnTo>
                  <a:pt x="891450" y="1497696"/>
                </a:lnTo>
                <a:cubicBezTo>
                  <a:pt x="894436" y="1494710"/>
                  <a:pt x="895929" y="1493217"/>
                  <a:pt x="895929" y="1493217"/>
                </a:cubicBezTo>
                <a:close/>
                <a:moveTo>
                  <a:pt x="6702722" y="1491269"/>
                </a:moveTo>
                <a:lnTo>
                  <a:pt x="6708272" y="1503296"/>
                </a:lnTo>
                <a:cubicBezTo>
                  <a:pt x="6709766" y="1508522"/>
                  <a:pt x="6710513" y="1514122"/>
                  <a:pt x="6710513" y="1520095"/>
                </a:cubicBezTo>
                <a:cubicBezTo>
                  <a:pt x="6710513" y="1526068"/>
                  <a:pt x="6710513" y="1532041"/>
                  <a:pt x="6710513" y="1538014"/>
                </a:cubicBezTo>
                <a:close/>
                <a:moveTo>
                  <a:pt x="6165114" y="1487617"/>
                </a:moveTo>
                <a:cubicBezTo>
                  <a:pt x="6167354" y="1488364"/>
                  <a:pt x="6169968" y="1490230"/>
                  <a:pt x="6172954" y="1493217"/>
                </a:cubicBezTo>
                <a:lnTo>
                  <a:pt x="6172954" y="1502176"/>
                </a:lnTo>
                <a:lnTo>
                  <a:pt x="6163996" y="1502176"/>
                </a:lnTo>
                <a:cubicBezTo>
                  <a:pt x="6158022" y="1496203"/>
                  <a:pt x="6156530" y="1491723"/>
                  <a:pt x="6159516" y="1488737"/>
                </a:cubicBezTo>
                <a:cubicBezTo>
                  <a:pt x="6161008" y="1487244"/>
                  <a:pt x="6162876" y="1486871"/>
                  <a:pt x="6165114" y="1487617"/>
                </a:cubicBezTo>
                <a:close/>
                <a:moveTo>
                  <a:pt x="6567164" y="1484257"/>
                </a:moveTo>
                <a:cubicBezTo>
                  <a:pt x="6573136" y="1484257"/>
                  <a:pt x="6579110" y="1484257"/>
                  <a:pt x="6585082" y="1484257"/>
                </a:cubicBezTo>
                <a:lnTo>
                  <a:pt x="6594041" y="1484257"/>
                </a:lnTo>
                <a:cubicBezTo>
                  <a:pt x="6588068" y="1490231"/>
                  <a:pt x="6582096" y="1493217"/>
                  <a:pt x="6576124" y="1493217"/>
                </a:cubicBezTo>
                <a:close/>
                <a:moveTo>
                  <a:pt x="6692594" y="1475298"/>
                </a:moveTo>
                <a:cubicBezTo>
                  <a:pt x="6692594" y="1475298"/>
                  <a:pt x="6695580" y="1478284"/>
                  <a:pt x="6701553" y="1484257"/>
                </a:cubicBezTo>
                <a:lnTo>
                  <a:pt x="6702722" y="1491269"/>
                </a:lnTo>
                <a:lnTo>
                  <a:pt x="6701553" y="1488737"/>
                </a:lnTo>
                <a:cubicBezTo>
                  <a:pt x="6695580" y="1479778"/>
                  <a:pt x="6692594" y="1475298"/>
                  <a:pt x="6692594" y="1475298"/>
                </a:cubicBezTo>
                <a:close/>
                <a:moveTo>
                  <a:pt x="1101994" y="1475298"/>
                </a:moveTo>
                <a:lnTo>
                  <a:pt x="1101994" y="1484257"/>
                </a:lnTo>
                <a:lnTo>
                  <a:pt x="1093034" y="1484257"/>
                </a:lnTo>
                <a:cubicBezTo>
                  <a:pt x="1093034" y="1484257"/>
                  <a:pt x="1096021" y="1481271"/>
                  <a:pt x="1101994" y="1475298"/>
                </a:cubicBezTo>
                <a:close/>
                <a:moveTo>
                  <a:pt x="1048237" y="1475298"/>
                </a:moveTo>
                <a:cubicBezTo>
                  <a:pt x="1042264" y="1475298"/>
                  <a:pt x="1039278" y="1478284"/>
                  <a:pt x="1039278" y="1484257"/>
                </a:cubicBezTo>
                <a:cubicBezTo>
                  <a:pt x="1045251" y="1484257"/>
                  <a:pt x="1048237" y="1484257"/>
                  <a:pt x="1048237" y="1484257"/>
                </a:cubicBezTo>
                <a:cubicBezTo>
                  <a:pt x="1048237" y="1484257"/>
                  <a:pt x="1048237" y="1481271"/>
                  <a:pt x="1048237" y="1475298"/>
                </a:cubicBezTo>
                <a:close/>
                <a:moveTo>
                  <a:pt x="996721" y="1470818"/>
                </a:moveTo>
                <a:cubicBezTo>
                  <a:pt x="998214" y="1470818"/>
                  <a:pt x="1000455" y="1472311"/>
                  <a:pt x="1003441" y="1475298"/>
                </a:cubicBezTo>
                <a:lnTo>
                  <a:pt x="1003441" y="1484257"/>
                </a:lnTo>
                <a:cubicBezTo>
                  <a:pt x="997468" y="1484257"/>
                  <a:pt x="994482" y="1481271"/>
                  <a:pt x="994482" y="1475298"/>
                </a:cubicBezTo>
                <a:cubicBezTo>
                  <a:pt x="994482" y="1472311"/>
                  <a:pt x="995229" y="1470818"/>
                  <a:pt x="996721" y="1470818"/>
                </a:cubicBezTo>
                <a:close/>
                <a:moveTo>
                  <a:pt x="6953534" y="1469699"/>
                </a:moveTo>
                <a:cubicBezTo>
                  <a:pt x="6954280" y="1468952"/>
                  <a:pt x="6955400" y="1469325"/>
                  <a:pt x="6956892" y="1470818"/>
                </a:cubicBezTo>
                <a:cubicBezTo>
                  <a:pt x="6959878" y="1473804"/>
                  <a:pt x="6961372" y="1475298"/>
                  <a:pt x="6961372" y="1475298"/>
                </a:cubicBezTo>
                <a:cubicBezTo>
                  <a:pt x="6961372" y="1475298"/>
                  <a:pt x="6958386" y="1475298"/>
                  <a:pt x="6952414" y="1475298"/>
                </a:cubicBezTo>
                <a:cubicBezTo>
                  <a:pt x="6952414" y="1472311"/>
                  <a:pt x="6952787" y="1470445"/>
                  <a:pt x="6953534" y="1469699"/>
                </a:cubicBezTo>
                <a:close/>
                <a:moveTo>
                  <a:pt x="1328215" y="1469699"/>
                </a:moveTo>
                <a:cubicBezTo>
                  <a:pt x="1326722" y="1470445"/>
                  <a:pt x="1325976" y="1472311"/>
                  <a:pt x="1325976" y="1475298"/>
                </a:cubicBezTo>
                <a:cubicBezTo>
                  <a:pt x="1325976" y="1475298"/>
                  <a:pt x="1328962" y="1478284"/>
                  <a:pt x="1334935" y="1484257"/>
                </a:cubicBezTo>
                <a:lnTo>
                  <a:pt x="1343895" y="1475298"/>
                </a:lnTo>
                <a:cubicBezTo>
                  <a:pt x="1343895" y="1475298"/>
                  <a:pt x="1340908" y="1473804"/>
                  <a:pt x="1334935" y="1470818"/>
                </a:cubicBezTo>
                <a:cubicBezTo>
                  <a:pt x="1331949" y="1469325"/>
                  <a:pt x="1329708" y="1468952"/>
                  <a:pt x="1328215" y="1469699"/>
                </a:cubicBezTo>
                <a:close/>
                <a:moveTo>
                  <a:pt x="6638838" y="1466338"/>
                </a:moveTo>
                <a:lnTo>
                  <a:pt x="6647798" y="1475298"/>
                </a:lnTo>
                <a:cubicBezTo>
                  <a:pt x="6647798" y="1475298"/>
                  <a:pt x="6644812" y="1475298"/>
                  <a:pt x="6638838" y="1475298"/>
                </a:cubicBezTo>
                <a:cubicBezTo>
                  <a:pt x="6632864" y="1475298"/>
                  <a:pt x="6629879" y="1473804"/>
                  <a:pt x="6629879" y="1470818"/>
                </a:cubicBezTo>
                <a:cubicBezTo>
                  <a:pt x="6629879" y="1467832"/>
                  <a:pt x="6632864" y="1466338"/>
                  <a:pt x="6638838" y="1466338"/>
                </a:cubicBezTo>
                <a:close/>
                <a:moveTo>
                  <a:pt x="6034085" y="1466338"/>
                </a:moveTo>
                <a:cubicBezTo>
                  <a:pt x="6037072" y="1466338"/>
                  <a:pt x="6038565" y="1466338"/>
                  <a:pt x="6038565" y="1466338"/>
                </a:cubicBezTo>
                <a:lnTo>
                  <a:pt x="6047525" y="1475298"/>
                </a:lnTo>
                <a:cubicBezTo>
                  <a:pt x="6041551" y="1475298"/>
                  <a:pt x="6038565" y="1475298"/>
                  <a:pt x="6038565" y="1475298"/>
                </a:cubicBezTo>
                <a:cubicBezTo>
                  <a:pt x="6032592" y="1475298"/>
                  <a:pt x="6029606" y="1473804"/>
                  <a:pt x="6029606" y="1470818"/>
                </a:cubicBezTo>
                <a:cubicBezTo>
                  <a:pt x="6029606" y="1467832"/>
                  <a:pt x="6031099" y="1466338"/>
                  <a:pt x="6034085" y="1466338"/>
                </a:cubicBezTo>
                <a:close/>
                <a:moveTo>
                  <a:pt x="1061116" y="1460740"/>
                </a:moveTo>
                <a:cubicBezTo>
                  <a:pt x="1064477" y="1460740"/>
                  <a:pt x="1066156" y="1464099"/>
                  <a:pt x="1066156" y="1470818"/>
                </a:cubicBezTo>
                <a:cubicBezTo>
                  <a:pt x="1066156" y="1479778"/>
                  <a:pt x="1066156" y="1487243"/>
                  <a:pt x="1066156" y="1493217"/>
                </a:cubicBezTo>
                <a:cubicBezTo>
                  <a:pt x="1066156" y="1499190"/>
                  <a:pt x="1061676" y="1502176"/>
                  <a:pt x="1052717" y="1502176"/>
                </a:cubicBezTo>
                <a:cubicBezTo>
                  <a:pt x="1043758" y="1502176"/>
                  <a:pt x="1039278" y="1505162"/>
                  <a:pt x="1039278" y="1511136"/>
                </a:cubicBezTo>
                <a:lnTo>
                  <a:pt x="1021360" y="1502176"/>
                </a:lnTo>
                <a:cubicBezTo>
                  <a:pt x="1021360" y="1478284"/>
                  <a:pt x="1030320" y="1466338"/>
                  <a:pt x="1048237" y="1466338"/>
                </a:cubicBezTo>
                <a:cubicBezTo>
                  <a:pt x="1048237" y="1466338"/>
                  <a:pt x="1051224" y="1464845"/>
                  <a:pt x="1057197" y="1461860"/>
                </a:cubicBezTo>
                <a:cubicBezTo>
                  <a:pt x="1058690" y="1461113"/>
                  <a:pt x="1059997" y="1460740"/>
                  <a:pt x="1061116" y="1460740"/>
                </a:cubicBezTo>
                <a:close/>
                <a:moveTo>
                  <a:pt x="1482763" y="1459619"/>
                </a:moveTo>
                <a:cubicBezTo>
                  <a:pt x="1485750" y="1458126"/>
                  <a:pt x="1490230" y="1460367"/>
                  <a:pt x="1496203" y="1466338"/>
                </a:cubicBezTo>
                <a:cubicBezTo>
                  <a:pt x="1496203" y="1466338"/>
                  <a:pt x="1493216" y="1469325"/>
                  <a:pt x="1487243" y="1475298"/>
                </a:cubicBezTo>
                <a:lnTo>
                  <a:pt x="1478284" y="1475298"/>
                </a:lnTo>
                <a:cubicBezTo>
                  <a:pt x="1478284" y="1466338"/>
                  <a:pt x="1479777" y="1461113"/>
                  <a:pt x="1482763" y="1459619"/>
                </a:cubicBezTo>
                <a:close/>
                <a:moveTo>
                  <a:pt x="1532039" y="1457379"/>
                </a:moveTo>
                <a:cubicBezTo>
                  <a:pt x="1532039" y="1457379"/>
                  <a:pt x="1532039" y="1460365"/>
                  <a:pt x="1532039" y="1466338"/>
                </a:cubicBezTo>
                <a:cubicBezTo>
                  <a:pt x="1526066" y="1466338"/>
                  <a:pt x="1520093" y="1467832"/>
                  <a:pt x="1514122" y="1470818"/>
                </a:cubicBezTo>
                <a:cubicBezTo>
                  <a:pt x="1508148" y="1473804"/>
                  <a:pt x="1505162" y="1478284"/>
                  <a:pt x="1505162" y="1484257"/>
                </a:cubicBezTo>
                <a:cubicBezTo>
                  <a:pt x="1505162" y="1490231"/>
                  <a:pt x="1505162" y="1496203"/>
                  <a:pt x="1505162" y="1502176"/>
                </a:cubicBezTo>
                <a:lnTo>
                  <a:pt x="1523081" y="1502176"/>
                </a:lnTo>
                <a:cubicBezTo>
                  <a:pt x="1540998" y="1484257"/>
                  <a:pt x="1546971" y="1469325"/>
                  <a:pt x="1540998" y="1457379"/>
                </a:cubicBezTo>
                <a:cubicBezTo>
                  <a:pt x="1535026" y="1457379"/>
                  <a:pt x="1532039" y="1457379"/>
                  <a:pt x="1532039" y="1457379"/>
                </a:cubicBezTo>
                <a:close/>
                <a:moveTo>
                  <a:pt x="1254302" y="1457379"/>
                </a:moveTo>
                <a:lnTo>
                  <a:pt x="1263261" y="1484257"/>
                </a:lnTo>
                <a:cubicBezTo>
                  <a:pt x="1263261" y="1484257"/>
                  <a:pt x="1261768" y="1482764"/>
                  <a:pt x="1258781" y="1479778"/>
                </a:cubicBezTo>
                <a:cubicBezTo>
                  <a:pt x="1255795" y="1476792"/>
                  <a:pt x="1254302" y="1472313"/>
                  <a:pt x="1254302" y="1466338"/>
                </a:cubicBezTo>
                <a:close/>
                <a:moveTo>
                  <a:pt x="1012400" y="1457379"/>
                </a:moveTo>
                <a:lnTo>
                  <a:pt x="1021360" y="1466338"/>
                </a:lnTo>
                <a:cubicBezTo>
                  <a:pt x="1021360" y="1472313"/>
                  <a:pt x="1018374" y="1475298"/>
                  <a:pt x="1012400" y="1475298"/>
                </a:cubicBezTo>
                <a:lnTo>
                  <a:pt x="1012400" y="1466338"/>
                </a:lnTo>
                <a:cubicBezTo>
                  <a:pt x="1012400" y="1460365"/>
                  <a:pt x="1012400" y="1457379"/>
                  <a:pt x="1012400" y="1457379"/>
                </a:cubicBezTo>
                <a:close/>
                <a:moveTo>
                  <a:pt x="6568283" y="1450661"/>
                </a:moveTo>
                <a:cubicBezTo>
                  <a:pt x="6570524" y="1450661"/>
                  <a:pt x="6573136" y="1451406"/>
                  <a:pt x="6576124" y="1452900"/>
                </a:cubicBezTo>
                <a:cubicBezTo>
                  <a:pt x="6582096" y="1455885"/>
                  <a:pt x="6583588" y="1458874"/>
                  <a:pt x="6580602" y="1461860"/>
                </a:cubicBezTo>
                <a:cubicBezTo>
                  <a:pt x="6577616" y="1464845"/>
                  <a:pt x="6574630" y="1466338"/>
                  <a:pt x="6571644" y="1466338"/>
                </a:cubicBezTo>
                <a:cubicBezTo>
                  <a:pt x="6568658" y="1466338"/>
                  <a:pt x="6565670" y="1464845"/>
                  <a:pt x="6562684" y="1461860"/>
                </a:cubicBezTo>
                <a:cubicBezTo>
                  <a:pt x="6559698" y="1458874"/>
                  <a:pt x="6559698" y="1455885"/>
                  <a:pt x="6562684" y="1452900"/>
                </a:cubicBezTo>
                <a:cubicBezTo>
                  <a:pt x="6564176" y="1451406"/>
                  <a:pt x="6566042" y="1450661"/>
                  <a:pt x="6568283" y="1450661"/>
                </a:cubicBezTo>
                <a:close/>
                <a:moveTo>
                  <a:pt x="6647798" y="1448421"/>
                </a:moveTo>
                <a:cubicBezTo>
                  <a:pt x="6653770" y="1448421"/>
                  <a:pt x="6656756" y="1449914"/>
                  <a:pt x="6656756" y="1452900"/>
                </a:cubicBezTo>
                <a:cubicBezTo>
                  <a:pt x="6656756" y="1455885"/>
                  <a:pt x="6653770" y="1457379"/>
                  <a:pt x="6647798" y="1457379"/>
                </a:cubicBezTo>
                <a:cubicBezTo>
                  <a:pt x="6641824" y="1457379"/>
                  <a:pt x="6637344" y="1457379"/>
                  <a:pt x="6634359" y="1457379"/>
                </a:cubicBezTo>
                <a:cubicBezTo>
                  <a:pt x="6631373" y="1457379"/>
                  <a:pt x="6629879" y="1457379"/>
                  <a:pt x="6629879" y="1457379"/>
                </a:cubicBezTo>
                <a:cubicBezTo>
                  <a:pt x="6629879" y="1457379"/>
                  <a:pt x="6631373" y="1455885"/>
                  <a:pt x="6634359" y="1452900"/>
                </a:cubicBezTo>
                <a:cubicBezTo>
                  <a:pt x="6637344" y="1449914"/>
                  <a:pt x="6641824" y="1448421"/>
                  <a:pt x="6647798" y="1448421"/>
                </a:cubicBezTo>
                <a:close/>
                <a:moveTo>
                  <a:pt x="5993768" y="1448421"/>
                </a:moveTo>
                <a:lnTo>
                  <a:pt x="6002728" y="1448421"/>
                </a:lnTo>
                <a:lnTo>
                  <a:pt x="6002728" y="1457379"/>
                </a:lnTo>
                <a:close/>
                <a:moveTo>
                  <a:pt x="1110953" y="1448421"/>
                </a:moveTo>
                <a:cubicBezTo>
                  <a:pt x="1110953" y="1448421"/>
                  <a:pt x="1110953" y="1449914"/>
                  <a:pt x="1110953" y="1452900"/>
                </a:cubicBezTo>
                <a:cubicBezTo>
                  <a:pt x="1110953" y="1455885"/>
                  <a:pt x="1110953" y="1460365"/>
                  <a:pt x="1110953" y="1466338"/>
                </a:cubicBezTo>
                <a:lnTo>
                  <a:pt x="1101994" y="1457379"/>
                </a:lnTo>
                <a:cubicBezTo>
                  <a:pt x="1101994" y="1457379"/>
                  <a:pt x="1101994" y="1455885"/>
                  <a:pt x="1101994" y="1452900"/>
                </a:cubicBezTo>
                <a:cubicBezTo>
                  <a:pt x="1101994" y="1449914"/>
                  <a:pt x="1104980" y="1448421"/>
                  <a:pt x="1110953" y="1448421"/>
                </a:cubicBezTo>
                <a:close/>
                <a:moveTo>
                  <a:pt x="5778745" y="1439461"/>
                </a:moveTo>
                <a:cubicBezTo>
                  <a:pt x="5778745" y="1439461"/>
                  <a:pt x="5778745" y="1442447"/>
                  <a:pt x="5778745" y="1448421"/>
                </a:cubicBezTo>
                <a:lnTo>
                  <a:pt x="5787705" y="1448421"/>
                </a:lnTo>
                <a:cubicBezTo>
                  <a:pt x="5787705" y="1442447"/>
                  <a:pt x="5784720" y="1439461"/>
                  <a:pt x="5778745" y="1439461"/>
                </a:cubicBezTo>
                <a:close/>
                <a:moveTo>
                  <a:pt x="1467085" y="1434982"/>
                </a:moveTo>
                <a:cubicBezTo>
                  <a:pt x="1471565" y="1434982"/>
                  <a:pt x="1475297" y="1436475"/>
                  <a:pt x="1478284" y="1439461"/>
                </a:cubicBezTo>
                <a:cubicBezTo>
                  <a:pt x="1478284" y="1451406"/>
                  <a:pt x="1472311" y="1457379"/>
                  <a:pt x="1460365" y="1457379"/>
                </a:cubicBezTo>
                <a:cubicBezTo>
                  <a:pt x="1454392" y="1457379"/>
                  <a:pt x="1446926" y="1461860"/>
                  <a:pt x="1437966" y="1470818"/>
                </a:cubicBezTo>
                <a:cubicBezTo>
                  <a:pt x="1429008" y="1479778"/>
                  <a:pt x="1424528" y="1485751"/>
                  <a:pt x="1424528" y="1488737"/>
                </a:cubicBezTo>
                <a:cubicBezTo>
                  <a:pt x="1424528" y="1491723"/>
                  <a:pt x="1421542" y="1494710"/>
                  <a:pt x="1415569" y="1497696"/>
                </a:cubicBezTo>
                <a:cubicBezTo>
                  <a:pt x="1409596" y="1500682"/>
                  <a:pt x="1406609" y="1499190"/>
                  <a:pt x="1406609" y="1493217"/>
                </a:cubicBezTo>
                <a:lnTo>
                  <a:pt x="1406609" y="1484257"/>
                </a:lnTo>
                <a:cubicBezTo>
                  <a:pt x="1424528" y="1484257"/>
                  <a:pt x="1433488" y="1475298"/>
                  <a:pt x="1433488" y="1457379"/>
                </a:cubicBezTo>
                <a:cubicBezTo>
                  <a:pt x="1433488" y="1451406"/>
                  <a:pt x="1439461" y="1445435"/>
                  <a:pt x="1451406" y="1439461"/>
                </a:cubicBezTo>
                <a:cubicBezTo>
                  <a:pt x="1457379" y="1436475"/>
                  <a:pt x="1462605" y="1434982"/>
                  <a:pt x="1467085" y="1434982"/>
                </a:cubicBezTo>
                <a:close/>
                <a:moveTo>
                  <a:pt x="6504448" y="1430502"/>
                </a:moveTo>
                <a:cubicBezTo>
                  <a:pt x="6510422" y="1430502"/>
                  <a:pt x="6513408" y="1433488"/>
                  <a:pt x="6513408" y="1439461"/>
                </a:cubicBezTo>
                <a:lnTo>
                  <a:pt x="6513408" y="1448421"/>
                </a:lnTo>
                <a:cubicBezTo>
                  <a:pt x="6513408" y="1448421"/>
                  <a:pt x="6513408" y="1451406"/>
                  <a:pt x="6513408" y="1457379"/>
                </a:cubicBezTo>
                <a:cubicBezTo>
                  <a:pt x="6513408" y="1463352"/>
                  <a:pt x="6517887" y="1467832"/>
                  <a:pt x="6526847" y="1470818"/>
                </a:cubicBezTo>
                <a:cubicBezTo>
                  <a:pt x="6535806" y="1473804"/>
                  <a:pt x="6537300" y="1475298"/>
                  <a:pt x="6531327" y="1475298"/>
                </a:cubicBezTo>
                <a:lnTo>
                  <a:pt x="6531327" y="1493217"/>
                </a:lnTo>
                <a:cubicBezTo>
                  <a:pt x="6537300" y="1493217"/>
                  <a:pt x="6540286" y="1500682"/>
                  <a:pt x="6540286" y="1515615"/>
                </a:cubicBezTo>
                <a:cubicBezTo>
                  <a:pt x="6540286" y="1530548"/>
                  <a:pt x="6538792" y="1538014"/>
                  <a:pt x="6535806" y="1538014"/>
                </a:cubicBezTo>
                <a:cubicBezTo>
                  <a:pt x="6532820" y="1538014"/>
                  <a:pt x="6528340" y="1535027"/>
                  <a:pt x="6522367" y="1529054"/>
                </a:cubicBezTo>
                <a:cubicBezTo>
                  <a:pt x="6516394" y="1523081"/>
                  <a:pt x="6513408" y="1514122"/>
                  <a:pt x="6513408" y="1502176"/>
                </a:cubicBezTo>
                <a:cubicBezTo>
                  <a:pt x="6513408" y="1502176"/>
                  <a:pt x="6511914" y="1499190"/>
                  <a:pt x="6508928" y="1493217"/>
                </a:cubicBezTo>
                <a:cubicBezTo>
                  <a:pt x="6505942" y="1487243"/>
                  <a:pt x="6504448" y="1481271"/>
                  <a:pt x="6504448" y="1475298"/>
                </a:cubicBezTo>
                <a:close/>
                <a:moveTo>
                  <a:pt x="1782900" y="1430502"/>
                </a:moveTo>
                <a:cubicBezTo>
                  <a:pt x="1782900" y="1430502"/>
                  <a:pt x="1782900" y="1433488"/>
                  <a:pt x="1782900" y="1439461"/>
                </a:cubicBezTo>
                <a:cubicBezTo>
                  <a:pt x="1788872" y="1439461"/>
                  <a:pt x="1791859" y="1436475"/>
                  <a:pt x="1791859" y="1430502"/>
                </a:cubicBezTo>
                <a:close/>
                <a:moveTo>
                  <a:pt x="1334935" y="1430502"/>
                </a:moveTo>
                <a:lnTo>
                  <a:pt x="1325976" y="1439461"/>
                </a:lnTo>
                <a:lnTo>
                  <a:pt x="1334935" y="1448421"/>
                </a:lnTo>
                <a:cubicBezTo>
                  <a:pt x="1334935" y="1442447"/>
                  <a:pt x="1336429" y="1439461"/>
                  <a:pt x="1339415" y="1439461"/>
                </a:cubicBezTo>
                <a:cubicBezTo>
                  <a:pt x="1342401" y="1439461"/>
                  <a:pt x="1340908" y="1436475"/>
                  <a:pt x="1334935" y="1430502"/>
                </a:cubicBezTo>
                <a:close/>
                <a:moveTo>
                  <a:pt x="949686" y="1430502"/>
                </a:moveTo>
                <a:cubicBezTo>
                  <a:pt x="961631" y="1430502"/>
                  <a:pt x="961631" y="1439461"/>
                  <a:pt x="949686" y="1457379"/>
                </a:cubicBezTo>
                <a:cubicBezTo>
                  <a:pt x="943713" y="1463352"/>
                  <a:pt x="937740" y="1466338"/>
                  <a:pt x="931767" y="1466338"/>
                </a:cubicBezTo>
                <a:cubicBezTo>
                  <a:pt x="937740" y="1442447"/>
                  <a:pt x="943713" y="1430502"/>
                  <a:pt x="949686" y="1430502"/>
                </a:cubicBezTo>
                <a:close/>
                <a:moveTo>
                  <a:pt x="6629879" y="1421542"/>
                </a:moveTo>
                <a:lnTo>
                  <a:pt x="6647798" y="1421542"/>
                </a:lnTo>
                <a:cubicBezTo>
                  <a:pt x="6647798" y="1427516"/>
                  <a:pt x="6647798" y="1430502"/>
                  <a:pt x="6647798" y="1430502"/>
                </a:cubicBezTo>
                <a:cubicBezTo>
                  <a:pt x="6647798" y="1430502"/>
                  <a:pt x="6646304" y="1430502"/>
                  <a:pt x="6643318" y="1430502"/>
                </a:cubicBezTo>
                <a:cubicBezTo>
                  <a:pt x="6640332" y="1430502"/>
                  <a:pt x="6635852" y="1427516"/>
                  <a:pt x="6629879" y="1421542"/>
                </a:cubicBezTo>
                <a:close/>
                <a:moveTo>
                  <a:pt x="1675389" y="1421542"/>
                </a:moveTo>
                <a:cubicBezTo>
                  <a:pt x="1687335" y="1421542"/>
                  <a:pt x="1693306" y="1423036"/>
                  <a:pt x="1693306" y="1426022"/>
                </a:cubicBezTo>
                <a:cubicBezTo>
                  <a:pt x="1693306" y="1429008"/>
                  <a:pt x="1690320" y="1430502"/>
                  <a:pt x="1684348" y="1430502"/>
                </a:cubicBezTo>
                <a:lnTo>
                  <a:pt x="1666429" y="1430502"/>
                </a:lnTo>
                <a:close/>
                <a:moveTo>
                  <a:pt x="1397650" y="1421542"/>
                </a:moveTo>
                <a:cubicBezTo>
                  <a:pt x="1391677" y="1421542"/>
                  <a:pt x="1382718" y="1424529"/>
                  <a:pt x="1370772" y="1430502"/>
                </a:cubicBezTo>
                <a:lnTo>
                  <a:pt x="1379731" y="1439461"/>
                </a:lnTo>
                <a:cubicBezTo>
                  <a:pt x="1385704" y="1439461"/>
                  <a:pt x="1390184" y="1437968"/>
                  <a:pt x="1393170" y="1434982"/>
                </a:cubicBezTo>
                <a:cubicBezTo>
                  <a:pt x="1396157" y="1431995"/>
                  <a:pt x="1397650" y="1427516"/>
                  <a:pt x="1397650" y="1421542"/>
                </a:cubicBezTo>
                <a:close/>
                <a:moveTo>
                  <a:pt x="5984810" y="1412583"/>
                </a:moveTo>
                <a:cubicBezTo>
                  <a:pt x="5984810" y="1412583"/>
                  <a:pt x="5987796" y="1412583"/>
                  <a:pt x="5993768" y="1412583"/>
                </a:cubicBezTo>
                <a:cubicBezTo>
                  <a:pt x="5993768" y="1412583"/>
                  <a:pt x="5996754" y="1412583"/>
                  <a:pt x="6002728" y="1412583"/>
                </a:cubicBezTo>
                <a:lnTo>
                  <a:pt x="6002728" y="1421542"/>
                </a:lnTo>
                <a:close/>
                <a:moveTo>
                  <a:pt x="1209504" y="1412583"/>
                </a:moveTo>
                <a:lnTo>
                  <a:pt x="1227424" y="1412583"/>
                </a:lnTo>
                <a:lnTo>
                  <a:pt x="1191587" y="1430502"/>
                </a:lnTo>
                <a:cubicBezTo>
                  <a:pt x="1191587" y="1430502"/>
                  <a:pt x="1197560" y="1424529"/>
                  <a:pt x="1209504" y="1412583"/>
                </a:cubicBezTo>
                <a:close/>
                <a:moveTo>
                  <a:pt x="5941133" y="1406983"/>
                </a:moveTo>
                <a:cubicBezTo>
                  <a:pt x="5943372" y="1407730"/>
                  <a:pt x="5945985" y="1409596"/>
                  <a:pt x="5948972" y="1412583"/>
                </a:cubicBezTo>
                <a:lnTo>
                  <a:pt x="5948972" y="1421542"/>
                </a:lnTo>
                <a:cubicBezTo>
                  <a:pt x="5937028" y="1415569"/>
                  <a:pt x="5931054" y="1415569"/>
                  <a:pt x="5931054" y="1421542"/>
                </a:cubicBezTo>
                <a:cubicBezTo>
                  <a:pt x="5931054" y="1427516"/>
                  <a:pt x="5935534" y="1430502"/>
                  <a:pt x="5944492" y="1430502"/>
                </a:cubicBezTo>
                <a:cubicBezTo>
                  <a:pt x="5953452" y="1430502"/>
                  <a:pt x="5957932" y="1433488"/>
                  <a:pt x="5957932" y="1439461"/>
                </a:cubicBezTo>
                <a:cubicBezTo>
                  <a:pt x="5945986" y="1439461"/>
                  <a:pt x="5937028" y="1436475"/>
                  <a:pt x="5931054" y="1430502"/>
                </a:cubicBezTo>
                <a:cubicBezTo>
                  <a:pt x="5901190" y="1418556"/>
                  <a:pt x="5895217" y="1412583"/>
                  <a:pt x="5913134" y="1412583"/>
                </a:cubicBezTo>
                <a:cubicBezTo>
                  <a:pt x="5925080" y="1412583"/>
                  <a:pt x="5932548" y="1411089"/>
                  <a:pt x="5935534" y="1408103"/>
                </a:cubicBezTo>
                <a:cubicBezTo>
                  <a:pt x="5937026" y="1406610"/>
                  <a:pt x="5938894" y="1406237"/>
                  <a:pt x="5941133" y="1406983"/>
                </a:cubicBezTo>
                <a:close/>
                <a:moveTo>
                  <a:pt x="6486530" y="1403624"/>
                </a:moveTo>
                <a:cubicBezTo>
                  <a:pt x="6486530" y="1409597"/>
                  <a:pt x="6486530" y="1412583"/>
                  <a:pt x="6486530" y="1412583"/>
                </a:cubicBezTo>
                <a:cubicBezTo>
                  <a:pt x="6480556" y="1412583"/>
                  <a:pt x="6479065" y="1411089"/>
                  <a:pt x="6482050" y="1408103"/>
                </a:cubicBezTo>
                <a:cubicBezTo>
                  <a:pt x="6485036" y="1405117"/>
                  <a:pt x="6486530" y="1403624"/>
                  <a:pt x="6486530" y="1403624"/>
                </a:cubicBezTo>
                <a:close/>
                <a:moveTo>
                  <a:pt x="1469324" y="1403624"/>
                </a:moveTo>
                <a:cubicBezTo>
                  <a:pt x="1475297" y="1403624"/>
                  <a:pt x="1478284" y="1403624"/>
                  <a:pt x="1478284" y="1403624"/>
                </a:cubicBezTo>
                <a:cubicBezTo>
                  <a:pt x="1478284" y="1403624"/>
                  <a:pt x="1475297" y="1405117"/>
                  <a:pt x="1469324" y="1408103"/>
                </a:cubicBezTo>
                <a:cubicBezTo>
                  <a:pt x="1463351" y="1411089"/>
                  <a:pt x="1460365" y="1411089"/>
                  <a:pt x="1460365" y="1408103"/>
                </a:cubicBezTo>
                <a:cubicBezTo>
                  <a:pt x="1460365" y="1405117"/>
                  <a:pt x="1463351" y="1403624"/>
                  <a:pt x="1469324" y="1403624"/>
                </a:cubicBezTo>
                <a:close/>
                <a:moveTo>
                  <a:pt x="1245342" y="1403624"/>
                </a:moveTo>
                <a:cubicBezTo>
                  <a:pt x="1257288" y="1403624"/>
                  <a:pt x="1257288" y="1412583"/>
                  <a:pt x="1245342" y="1430502"/>
                </a:cubicBezTo>
                <a:lnTo>
                  <a:pt x="1236383" y="1439461"/>
                </a:lnTo>
                <a:cubicBezTo>
                  <a:pt x="1236383" y="1433488"/>
                  <a:pt x="1236383" y="1429008"/>
                  <a:pt x="1236383" y="1426022"/>
                </a:cubicBezTo>
                <a:cubicBezTo>
                  <a:pt x="1236383" y="1423036"/>
                  <a:pt x="1236383" y="1418556"/>
                  <a:pt x="1236383" y="1412583"/>
                </a:cubicBezTo>
                <a:cubicBezTo>
                  <a:pt x="1236383" y="1406610"/>
                  <a:pt x="1239369" y="1403624"/>
                  <a:pt x="1245342" y="1403624"/>
                </a:cubicBezTo>
                <a:close/>
                <a:moveTo>
                  <a:pt x="895929" y="1403624"/>
                </a:moveTo>
                <a:lnTo>
                  <a:pt x="904889" y="1403624"/>
                </a:lnTo>
                <a:cubicBezTo>
                  <a:pt x="904889" y="1409597"/>
                  <a:pt x="901902" y="1418556"/>
                  <a:pt x="895929" y="1430502"/>
                </a:cubicBezTo>
                <a:lnTo>
                  <a:pt x="886970" y="1430502"/>
                </a:lnTo>
                <a:cubicBezTo>
                  <a:pt x="886970" y="1424529"/>
                  <a:pt x="889956" y="1415569"/>
                  <a:pt x="895929" y="1403624"/>
                </a:cubicBezTo>
                <a:close/>
                <a:moveTo>
                  <a:pt x="6271507" y="1385705"/>
                </a:moveTo>
                <a:cubicBezTo>
                  <a:pt x="6283452" y="1391678"/>
                  <a:pt x="6301370" y="1406610"/>
                  <a:pt x="6325262" y="1430502"/>
                </a:cubicBezTo>
                <a:cubicBezTo>
                  <a:pt x="6325262" y="1436475"/>
                  <a:pt x="6328248" y="1439461"/>
                  <a:pt x="6334222" y="1439461"/>
                </a:cubicBezTo>
                <a:cubicBezTo>
                  <a:pt x="6340196" y="1439461"/>
                  <a:pt x="6343182" y="1439461"/>
                  <a:pt x="6343182" y="1439461"/>
                </a:cubicBezTo>
                <a:lnTo>
                  <a:pt x="6361100" y="1448421"/>
                </a:lnTo>
                <a:cubicBezTo>
                  <a:pt x="6355126" y="1454394"/>
                  <a:pt x="6352140" y="1458874"/>
                  <a:pt x="6352140" y="1461860"/>
                </a:cubicBezTo>
                <a:cubicBezTo>
                  <a:pt x="6352140" y="1464845"/>
                  <a:pt x="6355126" y="1466338"/>
                  <a:pt x="6361100" y="1466338"/>
                </a:cubicBezTo>
                <a:lnTo>
                  <a:pt x="6379019" y="1493217"/>
                </a:lnTo>
                <a:cubicBezTo>
                  <a:pt x="6379019" y="1493217"/>
                  <a:pt x="6376033" y="1496203"/>
                  <a:pt x="6370059" y="1502176"/>
                </a:cubicBezTo>
                <a:lnTo>
                  <a:pt x="6352140" y="1484257"/>
                </a:lnTo>
                <a:cubicBezTo>
                  <a:pt x="6346167" y="1472313"/>
                  <a:pt x="6338702" y="1464845"/>
                  <a:pt x="6329742" y="1461860"/>
                </a:cubicBezTo>
                <a:cubicBezTo>
                  <a:pt x="6320782" y="1458874"/>
                  <a:pt x="6319290" y="1454394"/>
                  <a:pt x="6325262" y="1448421"/>
                </a:cubicBezTo>
                <a:lnTo>
                  <a:pt x="6307344" y="1421542"/>
                </a:lnTo>
                <a:close/>
                <a:moveTo>
                  <a:pt x="5841460" y="1385705"/>
                </a:moveTo>
                <a:lnTo>
                  <a:pt x="5859379" y="1385705"/>
                </a:lnTo>
                <a:lnTo>
                  <a:pt x="5859379" y="1394664"/>
                </a:lnTo>
                <a:close/>
                <a:moveTo>
                  <a:pt x="5787705" y="1385705"/>
                </a:moveTo>
                <a:lnTo>
                  <a:pt x="5814582" y="1403624"/>
                </a:lnTo>
                <a:cubicBezTo>
                  <a:pt x="5814582" y="1403624"/>
                  <a:pt x="5811597" y="1403624"/>
                  <a:pt x="5805624" y="1403624"/>
                </a:cubicBezTo>
                <a:cubicBezTo>
                  <a:pt x="5799650" y="1403624"/>
                  <a:pt x="5796664" y="1403624"/>
                  <a:pt x="5796664" y="1403624"/>
                </a:cubicBezTo>
                <a:close/>
                <a:moveTo>
                  <a:pt x="1110953" y="1385705"/>
                </a:moveTo>
                <a:lnTo>
                  <a:pt x="1119913" y="1385705"/>
                </a:lnTo>
                <a:lnTo>
                  <a:pt x="1119913" y="1394664"/>
                </a:lnTo>
                <a:cubicBezTo>
                  <a:pt x="1119913" y="1394664"/>
                  <a:pt x="1116925" y="1391678"/>
                  <a:pt x="1110953" y="1385705"/>
                </a:cubicBezTo>
                <a:close/>
                <a:moveTo>
                  <a:pt x="1021360" y="1385705"/>
                </a:moveTo>
                <a:cubicBezTo>
                  <a:pt x="1021360" y="1385705"/>
                  <a:pt x="1024346" y="1385705"/>
                  <a:pt x="1030320" y="1385705"/>
                </a:cubicBezTo>
                <a:cubicBezTo>
                  <a:pt x="1030320" y="1391678"/>
                  <a:pt x="1021360" y="1400638"/>
                  <a:pt x="1003441" y="1412583"/>
                </a:cubicBezTo>
                <a:cubicBezTo>
                  <a:pt x="991495" y="1418556"/>
                  <a:pt x="982536" y="1423036"/>
                  <a:pt x="976563" y="1426022"/>
                </a:cubicBezTo>
                <a:cubicBezTo>
                  <a:pt x="970590" y="1429008"/>
                  <a:pt x="967604" y="1427516"/>
                  <a:pt x="967604" y="1421542"/>
                </a:cubicBezTo>
                <a:lnTo>
                  <a:pt x="994482" y="1403624"/>
                </a:lnTo>
                <a:cubicBezTo>
                  <a:pt x="1000455" y="1403624"/>
                  <a:pt x="1004935" y="1402130"/>
                  <a:pt x="1007921" y="1399144"/>
                </a:cubicBezTo>
                <a:cubicBezTo>
                  <a:pt x="1010907" y="1396158"/>
                  <a:pt x="1015387" y="1391678"/>
                  <a:pt x="1021360" y="1385705"/>
                </a:cubicBezTo>
                <a:close/>
                <a:moveTo>
                  <a:pt x="940726" y="1385705"/>
                </a:moveTo>
                <a:lnTo>
                  <a:pt x="940726" y="1403624"/>
                </a:lnTo>
                <a:lnTo>
                  <a:pt x="931767" y="1403624"/>
                </a:lnTo>
                <a:cubicBezTo>
                  <a:pt x="931767" y="1403624"/>
                  <a:pt x="933260" y="1400638"/>
                  <a:pt x="936247" y="1394664"/>
                </a:cubicBezTo>
                <a:cubicBezTo>
                  <a:pt x="939233" y="1388691"/>
                  <a:pt x="940726" y="1385705"/>
                  <a:pt x="940726" y="1385705"/>
                </a:cubicBezTo>
                <a:close/>
                <a:moveTo>
                  <a:pt x="1644438" y="1379352"/>
                </a:moveTo>
                <a:lnTo>
                  <a:pt x="1641792" y="1385705"/>
                </a:lnTo>
                <a:cubicBezTo>
                  <a:pt x="1640298" y="1391678"/>
                  <a:pt x="1639551" y="1400637"/>
                  <a:pt x="1639551" y="1412583"/>
                </a:cubicBezTo>
                <a:cubicBezTo>
                  <a:pt x="1639551" y="1418556"/>
                  <a:pt x="1638058" y="1423036"/>
                  <a:pt x="1635071" y="1426022"/>
                </a:cubicBezTo>
                <a:cubicBezTo>
                  <a:pt x="1632085" y="1429008"/>
                  <a:pt x="1627605" y="1433488"/>
                  <a:pt x="1621632" y="1439461"/>
                </a:cubicBezTo>
                <a:lnTo>
                  <a:pt x="1612673" y="1448421"/>
                </a:lnTo>
                <a:lnTo>
                  <a:pt x="1603713" y="1430502"/>
                </a:lnTo>
                <a:cubicBezTo>
                  <a:pt x="1597740" y="1424529"/>
                  <a:pt x="1590275" y="1424529"/>
                  <a:pt x="1581316" y="1430502"/>
                </a:cubicBezTo>
                <a:cubicBezTo>
                  <a:pt x="1572357" y="1436475"/>
                  <a:pt x="1567877" y="1442447"/>
                  <a:pt x="1567877" y="1448421"/>
                </a:cubicBezTo>
                <a:lnTo>
                  <a:pt x="1576836" y="1448421"/>
                </a:lnTo>
                <a:cubicBezTo>
                  <a:pt x="1582809" y="1442447"/>
                  <a:pt x="1588782" y="1440955"/>
                  <a:pt x="1594755" y="1443941"/>
                </a:cubicBezTo>
                <a:cubicBezTo>
                  <a:pt x="1600728" y="1446926"/>
                  <a:pt x="1603713" y="1451406"/>
                  <a:pt x="1603713" y="1457379"/>
                </a:cubicBezTo>
                <a:cubicBezTo>
                  <a:pt x="1603713" y="1475298"/>
                  <a:pt x="1609686" y="1475298"/>
                  <a:pt x="1621632" y="1457379"/>
                </a:cubicBezTo>
                <a:lnTo>
                  <a:pt x="1630592" y="1448421"/>
                </a:lnTo>
                <a:lnTo>
                  <a:pt x="1630592" y="1457379"/>
                </a:lnTo>
                <a:cubicBezTo>
                  <a:pt x="1630592" y="1463352"/>
                  <a:pt x="1632085" y="1467832"/>
                  <a:pt x="1635071" y="1470818"/>
                </a:cubicBezTo>
                <a:cubicBezTo>
                  <a:pt x="1638058" y="1473804"/>
                  <a:pt x="1639551" y="1475298"/>
                  <a:pt x="1639551" y="1475298"/>
                </a:cubicBezTo>
                <a:cubicBezTo>
                  <a:pt x="1639551" y="1475298"/>
                  <a:pt x="1636565" y="1475298"/>
                  <a:pt x="1630592" y="1475298"/>
                </a:cubicBezTo>
                <a:cubicBezTo>
                  <a:pt x="1624619" y="1475298"/>
                  <a:pt x="1621632" y="1478284"/>
                  <a:pt x="1621632" y="1484257"/>
                </a:cubicBezTo>
                <a:cubicBezTo>
                  <a:pt x="1609686" y="1484257"/>
                  <a:pt x="1603713" y="1482764"/>
                  <a:pt x="1603713" y="1479778"/>
                </a:cubicBezTo>
                <a:cubicBezTo>
                  <a:pt x="1603713" y="1476792"/>
                  <a:pt x="1599235" y="1475298"/>
                  <a:pt x="1590275" y="1475298"/>
                </a:cubicBezTo>
                <a:cubicBezTo>
                  <a:pt x="1581316" y="1475298"/>
                  <a:pt x="1576836" y="1476792"/>
                  <a:pt x="1576836" y="1479778"/>
                </a:cubicBezTo>
                <a:cubicBezTo>
                  <a:pt x="1576836" y="1482764"/>
                  <a:pt x="1569370" y="1490231"/>
                  <a:pt x="1554438" y="1502176"/>
                </a:cubicBezTo>
                <a:cubicBezTo>
                  <a:pt x="1539506" y="1514122"/>
                  <a:pt x="1529053" y="1520095"/>
                  <a:pt x="1523081" y="1520095"/>
                </a:cubicBezTo>
                <a:cubicBezTo>
                  <a:pt x="1517108" y="1520095"/>
                  <a:pt x="1511135" y="1524575"/>
                  <a:pt x="1505162" y="1533534"/>
                </a:cubicBezTo>
                <a:cubicBezTo>
                  <a:pt x="1499189" y="1542492"/>
                  <a:pt x="1493216" y="1546972"/>
                  <a:pt x="1487243" y="1546972"/>
                </a:cubicBezTo>
                <a:lnTo>
                  <a:pt x="1496203" y="1484257"/>
                </a:lnTo>
                <a:cubicBezTo>
                  <a:pt x="1502176" y="1478284"/>
                  <a:pt x="1505162" y="1473804"/>
                  <a:pt x="1505162" y="1470818"/>
                </a:cubicBezTo>
                <a:cubicBezTo>
                  <a:pt x="1505162" y="1467832"/>
                  <a:pt x="1502176" y="1460365"/>
                  <a:pt x="1496203" y="1448421"/>
                </a:cubicBezTo>
                <a:cubicBezTo>
                  <a:pt x="1490230" y="1430502"/>
                  <a:pt x="1493216" y="1415569"/>
                  <a:pt x="1505162" y="1403624"/>
                </a:cubicBezTo>
                <a:lnTo>
                  <a:pt x="1514122" y="1403624"/>
                </a:lnTo>
                <a:lnTo>
                  <a:pt x="1514122" y="1421542"/>
                </a:lnTo>
                <a:lnTo>
                  <a:pt x="1514122" y="1430502"/>
                </a:lnTo>
                <a:lnTo>
                  <a:pt x="1514122" y="1439461"/>
                </a:lnTo>
                <a:lnTo>
                  <a:pt x="1514122" y="1457379"/>
                </a:lnTo>
                <a:cubicBezTo>
                  <a:pt x="1526066" y="1457379"/>
                  <a:pt x="1538012" y="1448421"/>
                  <a:pt x="1549958" y="1430502"/>
                </a:cubicBezTo>
                <a:lnTo>
                  <a:pt x="1567877" y="1421542"/>
                </a:lnTo>
                <a:cubicBezTo>
                  <a:pt x="1567877" y="1421542"/>
                  <a:pt x="1569370" y="1420049"/>
                  <a:pt x="1572357" y="1417063"/>
                </a:cubicBezTo>
                <a:cubicBezTo>
                  <a:pt x="1575343" y="1414077"/>
                  <a:pt x="1576836" y="1412583"/>
                  <a:pt x="1576836" y="1412583"/>
                </a:cubicBezTo>
                <a:lnTo>
                  <a:pt x="1585796" y="1403624"/>
                </a:lnTo>
                <a:lnTo>
                  <a:pt x="1612673" y="1385705"/>
                </a:lnTo>
                <a:close/>
                <a:moveTo>
                  <a:pt x="6137118" y="1376745"/>
                </a:moveTo>
                <a:cubicBezTo>
                  <a:pt x="6137118" y="1376745"/>
                  <a:pt x="6140104" y="1376745"/>
                  <a:pt x="6146076" y="1376745"/>
                </a:cubicBezTo>
                <a:lnTo>
                  <a:pt x="6155036" y="1394664"/>
                </a:lnTo>
                <a:cubicBezTo>
                  <a:pt x="6149062" y="1394664"/>
                  <a:pt x="6143091" y="1391678"/>
                  <a:pt x="6137118" y="1385705"/>
                </a:cubicBezTo>
                <a:cubicBezTo>
                  <a:pt x="6137118" y="1379731"/>
                  <a:pt x="6137118" y="1376745"/>
                  <a:pt x="6137118" y="1376745"/>
                </a:cubicBezTo>
                <a:close/>
                <a:moveTo>
                  <a:pt x="5604040" y="1376745"/>
                </a:moveTo>
                <a:cubicBezTo>
                  <a:pt x="5601054" y="1376745"/>
                  <a:pt x="5599560" y="1379731"/>
                  <a:pt x="5599560" y="1385705"/>
                </a:cubicBezTo>
                <a:lnTo>
                  <a:pt x="5608520" y="1385705"/>
                </a:lnTo>
                <a:cubicBezTo>
                  <a:pt x="5614492" y="1385705"/>
                  <a:pt x="5617478" y="1385705"/>
                  <a:pt x="5617478" y="1385705"/>
                </a:cubicBezTo>
                <a:cubicBezTo>
                  <a:pt x="5617478" y="1379731"/>
                  <a:pt x="5614492" y="1376745"/>
                  <a:pt x="5608520" y="1376745"/>
                </a:cubicBezTo>
                <a:cubicBezTo>
                  <a:pt x="5608520" y="1376745"/>
                  <a:pt x="5607025" y="1376745"/>
                  <a:pt x="5604040" y="1376745"/>
                </a:cubicBezTo>
                <a:close/>
                <a:moveTo>
                  <a:pt x="1648511" y="1376745"/>
                </a:moveTo>
                <a:lnTo>
                  <a:pt x="1653736" y="1377493"/>
                </a:lnTo>
                <a:lnTo>
                  <a:pt x="1644438" y="1379352"/>
                </a:lnTo>
                <a:lnTo>
                  <a:pt x="1644591" y="1378986"/>
                </a:lnTo>
                <a:cubicBezTo>
                  <a:pt x="1645711" y="1377493"/>
                  <a:pt x="1647017" y="1376745"/>
                  <a:pt x="1648511" y="1376745"/>
                </a:cubicBezTo>
                <a:close/>
                <a:moveTo>
                  <a:pt x="1523081" y="1376745"/>
                </a:moveTo>
                <a:lnTo>
                  <a:pt x="1532039" y="1376745"/>
                </a:lnTo>
                <a:cubicBezTo>
                  <a:pt x="1520093" y="1388691"/>
                  <a:pt x="1514122" y="1391678"/>
                  <a:pt x="1514122" y="1385705"/>
                </a:cubicBezTo>
                <a:cubicBezTo>
                  <a:pt x="1508148" y="1385705"/>
                  <a:pt x="1511135" y="1382720"/>
                  <a:pt x="1523081" y="1376745"/>
                </a:cubicBezTo>
                <a:close/>
                <a:moveTo>
                  <a:pt x="904889" y="1376745"/>
                </a:moveTo>
                <a:cubicBezTo>
                  <a:pt x="904889" y="1376745"/>
                  <a:pt x="906382" y="1376745"/>
                  <a:pt x="909368" y="1376745"/>
                </a:cubicBezTo>
                <a:cubicBezTo>
                  <a:pt x="912355" y="1376745"/>
                  <a:pt x="913848" y="1379731"/>
                  <a:pt x="913848" y="1385705"/>
                </a:cubicBezTo>
                <a:cubicBezTo>
                  <a:pt x="913848" y="1385705"/>
                  <a:pt x="910862" y="1385705"/>
                  <a:pt x="904889" y="1385705"/>
                </a:cubicBezTo>
                <a:cubicBezTo>
                  <a:pt x="904889" y="1385705"/>
                  <a:pt x="903396" y="1384211"/>
                  <a:pt x="900409" y="1381225"/>
                </a:cubicBezTo>
                <a:cubicBezTo>
                  <a:pt x="897423" y="1378239"/>
                  <a:pt x="898916" y="1376745"/>
                  <a:pt x="904889" y="1376745"/>
                </a:cubicBezTo>
                <a:close/>
                <a:moveTo>
                  <a:pt x="5823243" y="1375850"/>
                </a:moveTo>
                <a:lnTo>
                  <a:pt x="5825502" y="1376466"/>
                </a:lnTo>
                <a:cubicBezTo>
                  <a:pt x="5825688" y="1376653"/>
                  <a:pt x="5825034" y="1376745"/>
                  <a:pt x="5823542" y="1376745"/>
                </a:cubicBezTo>
                <a:close/>
                <a:moveTo>
                  <a:pt x="6062644" y="1373946"/>
                </a:moveTo>
                <a:cubicBezTo>
                  <a:pt x="6066002" y="1374319"/>
                  <a:pt x="6069922" y="1375252"/>
                  <a:pt x="6074402" y="1376745"/>
                </a:cubicBezTo>
                <a:cubicBezTo>
                  <a:pt x="6086348" y="1382720"/>
                  <a:pt x="6092322" y="1394664"/>
                  <a:pt x="6092322" y="1412583"/>
                </a:cubicBezTo>
                <a:cubicBezTo>
                  <a:pt x="6086348" y="1424529"/>
                  <a:pt x="6083362" y="1433488"/>
                  <a:pt x="6083362" y="1439461"/>
                </a:cubicBezTo>
                <a:cubicBezTo>
                  <a:pt x="6083362" y="1445435"/>
                  <a:pt x="6083362" y="1448421"/>
                  <a:pt x="6083362" y="1448421"/>
                </a:cubicBezTo>
                <a:cubicBezTo>
                  <a:pt x="6077388" y="1454394"/>
                  <a:pt x="6072908" y="1457379"/>
                  <a:pt x="6069922" y="1457379"/>
                </a:cubicBezTo>
                <a:cubicBezTo>
                  <a:pt x="6066936" y="1457379"/>
                  <a:pt x="6065442" y="1454394"/>
                  <a:pt x="6065442" y="1448421"/>
                </a:cubicBezTo>
                <a:cubicBezTo>
                  <a:pt x="6065442" y="1424529"/>
                  <a:pt x="6050511" y="1412583"/>
                  <a:pt x="6020646" y="1412583"/>
                </a:cubicBezTo>
                <a:cubicBezTo>
                  <a:pt x="6014673" y="1412583"/>
                  <a:pt x="6011688" y="1409597"/>
                  <a:pt x="6011688" y="1403624"/>
                </a:cubicBezTo>
                <a:cubicBezTo>
                  <a:pt x="6011688" y="1397650"/>
                  <a:pt x="6014673" y="1393171"/>
                  <a:pt x="6020646" y="1390185"/>
                </a:cubicBezTo>
                <a:cubicBezTo>
                  <a:pt x="6026620" y="1387198"/>
                  <a:pt x="6029606" y="1388691"/>
                  <a:pt x="6029606" y="1394664"/>
                </a:cubicBezTo>
                <a:cubicBezTo>
                  <a:pt x="6035579" y="1394664"/>
                  <a:pt x="6041551" y="1391678"/>
                  <a:pt x="6047525" y="1385705"/>
                </a:cubicBezTo>
                <a:cubicBezTo>
                  <a:pt x="6047525" y="1376747"/>
                  <a:pt x="6052564" y="1372827"/>
                  <a:pt x="6062644" y="1373946"/>
                </a:cubicBezTo>
                <a:close/>
                <a:moveTo>
                  <a:pt x="6889698" y="1367787"/>
                </a:moveTo>
                <a:lnTo>
                  <a:pt x="6898658" y="1385705"/>
                </a:lnTo>
                <a:lnTo>
                  <a:pt x="6898658" y="1394664"/>
                </a:lnTo>
                <a:close/>
                <a:moveTo>
                  <a:pt x="6316304" y="1367787"/>
                </a:moveTo>
                <a:cubicBezTo>
                  <a:pt x="6316304" y="1367787"/>
                  <a:pt x="6319290" y="1370773"/>
                  <a:pt x="6325262" y="1376745"/>
                </a:cubicBezTo>
                <a:lnTo>
                  <a:pt x="6325262" y="1385705"/>
                </a:lnTo>
                <a:cubicBezTo>
                  <a:pt x="6319290" y="1385705"/>
                  <a:pt x="6314810" y="1382720"/>
                  <a:pt x="6311824" y="1376745"/>
                </a:cubicBezTo>
                <a:cubicBezTo>
                  <a:pt x="6308838" y="1370773"/>
                  <a:pt x="6310330" y="1367787"/>
                  <a:pt x="6316304" y="1367787"/>
                </a:cubicBezTo>
                <a:close/>
                <a:moveTo>
                  <a:pt x="1585796" y="1367787"/>
                </a:moveTo>
                <a:cubicBezTo>
                  <a:pt x="1591769" y="1379731"/>
                  <a:pt x="1585796" y="1388691"/>
                  <a:pt x="1567877" y="1394664"/>
                </a:cubicBezTo>
                <a:cubicBezTo>
                  <a:pt x="1555931" y="1400638"/>
                  <a:pt x="1549958" y="1406610"/>
                  <a:pt x="1549958" y="1412583"/>
                </a:cubicBezTo>
                <a:cubicBezTo>
                  <a:pt x="1543985" y="1418556"/>
                  <a:pt x="1535026" y="1421542"/>
                  <a:pt x="1523081" y="1421542"/>
                </a:cubicBezTo>
                <a:cubicBezTo>
                  <a:pt x="1523081" y="1421542"/>
                  <a:pt x="1527561" y="1415569"/>
                  <a:pt x="1536519" y="1403624"/>
                </a:cubicBezTo>
                <a:cubicBezTo>
                  <a:pt x="1545478" y="1391678"/>
                  <a:pt x="1551451" y="1385705"/>
                  <a:pt x="1554438" y="1385705"/>
                </a:cubicBezTo>
                <a:cubicBezTo>
                  <a:pt x="1557424" y="1385705"/>
                  <a:pt x="1561904" y="1382720"/>
                  <a:pt x="1567877" y="1376745"/>
                </a:cubicBezTo>
                <a:cubicBezTo>
                  <a:pt x="1573850" y="1370773"/>
                  <a:pt x="1579823" y="1367787"/>
                  <a:pt x="1585796" y="1367787"/>
                </a:cubicBezTo>
                <a:close/>
                <a:moveTo>
                  <a:pt x="967604" y="1367787"/>
                </a:moveTo>
                <a:cubicBezTo>
                  <a:pt x="967604" y="1367787"/>
                  <a:pt x="969097" y="1367787"/>
                  <a:pt x="972083" y="1367787"/>
                </a:cubicBezTo>
                <a:cubicBezTo>
                  <a:pt x="975070" y="1367787"/>
                  <a:pt x="975070" y="1369281"/>
                  <a:pt x="972083" y="1372267"/>
                </a:cubicBezTo>
                <a:cubicBezTo>
                  <a:pt x="969097" y="1375252"/>
                  <a:pt x="967604" y="1376745"/>
                  <a:pt x="967604" y="1376745"/>
                </a:cubicBezTo>
                <a:cubicBezTo>
                  <a:pt x="967604" y="1376745"/>
                  <a:pt x="967604" y="1373760"/>
                  <a:pt x="967604" y="1367787"/>
                </a:cubicBezTo>
                <a:close/>
                <a:moveTo>
                  <a:pt x="5868338" y="1358828"/>
                </a:moveTo>
                <a:cubicBezTo>
                  <a:pt x="5874312" y="1358828"/>
                  <a:pt x="5880284" y="1361814"/>
                  <a:pt x="5886257" y="1367787"/>
                </a:cubicBezTo>
                <a:cubicBezTo>
                  <a:pt x="5892231" y="1373760"/>
                  <a:pt x="5895217" y="1376745"/>
                  <a:pt x="5895217" y="1376745"/>
                </a:cubicBezTo>
                <a:lnTo>
                  <a:pt x="5877298" y="1376745"/>
                </a:lnTo>
                <a:cubicBezTo>
                  <a:pt x="5871325" y="1370773"/>
                  <a:pt x="5868338" y="1364801"/>
                  <a:pt x="5868338" y="1358828"/>
                </a:cubicBezTo>
                <a:close/>
                <a:moveTo>
                  <a:pt x="5724990" y="1358828"/>
                </a:moveTo>
                <a:cubicBezTo>
                  <a:pt x="5724990" y="1358828"/>
                  <a:pt x="5726484" y="1360321"/>
                  <a:pt x="5729470" y="1363307"/>
                </a:cubicBezTo>
                <a:cubicBezTo>
                  <a:pt x="5732456" y="1366292"/>
                  <a:pt x="5736934" y="1367787"/>
                  <a:pt x="5742908" y="1367787"/>
                </a:cubicBezTo>
                <a:lnTo>
                  <a:pt x="5733948" y="1358828"/>
                </a:lnTo>
                <a:close/>
                <a:moveTo>
                  <a:pt x="1325976" y="1358828"/>
                </a:moveTo>
                <a:cubicBezTo>
                  <a:pt x="1325976" y="1358828"/>
                  <a:pt x="1322989" y="1361814"/>
                  <a:pt x="1317017" y="1367787"/>
                </a:cubicBezTo>
                <a:lnTo>
                  <a:pt x="1308057" y="1367787"/>
                </a:lnTo>
                <a:close/>
                <a:moveTo>
                  <a:pt x="5975850" y="1331949"/>
                </a:moveTo>
                <a:cubicBezTo>
                  <a:pt x="5981824" y="1331949"/>
                  <a:pt x="5984810" y="1334935"/>
                  <a:pt x="5984810" y="1340909"/>
                </a:cubicBezTo>
                <a:lnTo>
                  <a:pt x="5984810" y="1349868"/>
                </a:lnTo>
                <a:cubicBezTo>
                  <a:pt x="5984810" y="1349868"/>
                  <a:pt x="5981824" y="1346882"/>
                  <a:pt x="5975850" y="1340909"/>
                </a:cubicBezTo>
                <a:close/>
                <a:moveTo>
                  <a:pt x="6343182" y="1330269"/>
                </a:moveTo>
                <a:cubicBezTo>
                  <a:pt x="6352140" y="1331389"/>
                  <a:pt x="6361100" y="1340909"/>
                  <a:pt x="6370059" y="1358828"/>
                </a:cubicBezTo>
                <a:cubicBezTo>
                  <a:pt x="6376033" y="1364801"/>
                  <a:pt x="6382005" y="1373760"/>
                  <a:pt x="6387978" y="1385705"/>
                </a:cubicBezTo>
                <a:cubicBezTo>
                  <a:pt x="6393950" y="1385705"/>
                  <a:pt x="6398430" y="1388691"/>
                  <a:pt x="6401416" y="1394664"/>
                </a:cubicBezTo>
                <a:cubicBezTo>
                  <a:pt x="6404402" y="1400638"/>
                  <a:pt x="6405896" y="1403624"/>
                  <a:pt x="6405896" y="1403624"/>
                </a:cubicBezTo>
                <a:cubicBezTo>
                  <a:pt x="6405896" y="1409597"/>
                  <a:pt x="6410376" y="1417063"/>
                  <a:pt x="6419336" y="1426022"/>
                </a:cubicBezTo>
                <a:cubicBezTo>
                  <a:pt x="6428294" y="1434982"/>
                  <a:pt x="6437254" y="1445435"/>
                  <a:pt x="6446213" y="1457379"/>
                </a:cubicBezTo>
                <a:cubicBezTo>
                  <a:pt x="6455173" y="1469325"/>
                  <a:pt x="6459652" y="1478284"/>
                  <a:pt x="6459652" y="1484257"/>
                </a:cubicBezTo>
                <a:cubicBezTo>
                  <a:pt x="6459652" y="1490231"/>
                  <a:pt x="6462638" y="1493217"/>
                  <a:pt x="6468612" y="1493217"/>
                </a:cubicBezTo>
                <a:cubicBezTo>
                  <a:pt x="6474585" y="1493217"/>
                  <a:pt x="6480556" y="1499190"/>
                  <a:pt x="6486530" y="1511136"/>
                </a:cubicBezTo>
                <a:cubicBezTo>
                  <a:pt x="6492504" y="1535027"/>
                  <a:pt x="6510422" y="1555932"/>
                  <a:pt x="6540286" y="1573850"/>
                </a:cubicBezTo>
                <a:lnTo>
                  <a:pt x="6540286" y="1582810"/>
                </a:lnTo>
                <a:lnTo>
                  <a:pt x="6531327" y="1591769"/>
                </a:lnTo>
                <a:lnTo>
                  <a:pt x="6522367" y="1591769"/>
                </a:lnTo>
                <a:cubicBezTo>
                  <a:pt x="6522367" y="1591769"/>
                  <a:pt x="6522367" y="1590276"/>
                  <a:pt x="6522367" y="1587289"/>
                </a:cubicBezTo>
                <a:cubicBezTo>
                  <a:pt x="6522367" y="1584303"/>
                  <a:pt x="6520873" y="1582810"/>
                  <a:pt x="6517887" y="1582810"/>
                </a:cubicBezTo>
                <a:cubicBezTo>
                  <a:pt x="6514901" y="1582810"/>
                  <a:pt x="6513408" y="1581316"/>
                  <a:pt x="6513408" y="1578330"/>
                </a:cubicBezTo>
                <a:cubicBezTo>
                  <a:pt x="6513408" y="1575344"/>
                  <a:pt x="6513408" y="1570864"/>
                  <a:pt x="6513408" y="1564891"/>
                </a:cubicBezTo>
                <a:cubicBezTo>
                  <a:pt x="6513408" y="1558918"/>
                  <a:pt x="6508928" y="1554438"/>
                  <a:pt x="6499970" y="1551452"/>
                </a:cubicBezTo>
                <a:cubicBezTo>
                  <a:pt x="6491010" y="1548465"/>
                  <a:pt x="6486530" y="1546972"/>
                  <a:pt x="6486530" y="1546972"/>
                </a:cubicBezTo>
                <a:lnTo>
                  <a:pt x="6477570" y="1546972"/>
                </a:lnTo>
                <a:lnTo>
                  <a:pt x="6468612" y="1529054"/>
                </a:lnTo>
                <a:cubicBezTo>
                  <a:pt x="6462638" y="1523081"/>
                  <a:pt x="6459652" y="1517109"/>
                  <a:pt x="6459652" y="1511136"/>
                </a:cubicBezTo>
                <a:cubicBezTo>
                  <a:pt x="6459652" y="1505162"/>
                  <a:pt x="6458159" y="1500682"/>
                  <a:pt x="6455173" y="1497696"/>
                </a:cubicBezTo>
                <a:cubicBezTo>
                  <a:pt x="6452186" y="1494710"/>
                  <a:pt x="6450693" y="1493217"/>
                  <a:pt x="6450693" y="1493217"/>
                </a:cubicBezTo>
                <a:cubicBezTo>
                  <a:pt x="6444720" y="1493217"/>
                  <a:pt x="6441733" y="1490231"/>
                  <a:pt x="6441733" y="1484257"/>
                </a:cubicBezTo>
                <a:cubicBezTo>
                  <a:pt x="6441733" y="1478284"/>
                  <a:pt x="6440240" y="1473804"/>
                  <a:pt x="6437254" y="1470818"/>
                </a:cubicBezTo>
                <a:cubicBezTo>
                  <a:pt x="6434268" y="1467832"/>
                  <a:pt x="6432774" y="1463352"/>
                  <a:pt x="6432774" y="1457379"/>
                </a:cubicBezTo>
                <a:lnTo>
                  <a:pt x="6423816" y="1448421"/>
                </a:lnTo>
                <a:lnTo>
                  <a:pt x="6405896" y="1421542"/>
                </a:lnTo>
                <a:lnTo>
                  <a:pt x="6387978" y="1394664"/>
                </a:lnTo>
                <a:lnTo>
                  <a:pt x="6379019" y="1385705"/>
                </a:lnTo>
                <a:cubicBezTo>
                  <a:pt x="6379019" y="1385705"/>
                  <a:pt x="6371553" y="1378239"/>
                  <a:pt x="6356620" y="1363307"/>
                </a:cubicBezTo>
                <a:cubicBezTo>
                  <a:pt x="6341687" y="1348375"/>
                  <a:pt x="6334222" y="1337923"/>
                  <a:pt x="6334222" y="1331949"/>
                </a:cubicBezTo>
                <a:cubicBezTo>
                  <a:pt x="6337208" y="1330456"/>
                  <a:pt x="6340194" y="1329896"/>
                  <a:pt x="6343182" y="1330269"/>
                </a:cubicBezTo>
                <a:close/>
                <a:moveTo>
                  <a:pt x="5635397" y="1322990"/>
                </a:moveTo>
                <a:cubicBezTo>
                  <a:pt x="5647342" y="1328963"/>
                  <a:pt x="5653316" y="1333443"/>
                  <a:pt x="5653316" y="1336429"/>
                </a:cubicBezTo>
                <a:cubicBezTo>
                  <a:pt x="5653316" y="1339415"/>
                  <a:pt x="5656302" y="1343895"/>
                  <a:pt x="5662274" y="1349868"/>
                </a:cubicBezTo>
                <a:cubicBezTo>
                  <a:pt x="5680194" y="1361814"/>
                  <a:pt x="5689152" y="1361814"/>
                  <a:pt x="5689152" y="1349868"/>
                </a:cubicBezTo>
                <a:cubicBezTo>
                  <a:pt x="5689152" y="1349868"/>
                  <a:pt x="5683180" y="1345388"/>
                  <a:pt x="5671234" y="1336429"/>
                </a:cubicBezTo>
                <a:cubicBezTo>
                  <a:pt x="5659288" y="1327470"/>
                  <a:pt x="5647342" y="1322990"/>
                  <a:pt x="5635397" y="1322990"/>
                </a:cubicBezTo>
                <a:close/>
                <a:moveTo>
                  <a:pt x="1128871" y="1322990"/>
                </a:moveTo>
                <a:lnTo>
                  <a:pt x="1128871" y="1349868"/>
                </a:lnTo>
                <a:lnTo>
                  <a:pt x="1119913" y="1367787"/>
                </a:lnTo>
                <a:lnTo>
                  <a:pt x="1119913" y="1349868"/>
                </a:lnTo>
                <a:close/>
                <a:moveTo>
                  <a:pt x="761540" y="1322990"/>
                </a:moveTo>
                <a:cubicBezTo>
                  <a:pt x="761540" y="1322990"/>
                  <a:pt x="761540" y="1325976"/>
                  <a:pt x="761540" y="1331949"/>
                </a:cubicBezTo>
                <a:lnTo>
                  <a:pt x="752581" y="1331949"/>
                </a:lnTo>
                <a:cubicBezTo>
                  <a:pt x="752581" y="1325976"/>
                  <a:pt x="755567" y="1322990"/>
                  <a:pt x="761540" y="1322990"/>
                </a:cubicBezTo>
                <a:close/>
                <a:moveTo>
                  <a:pt x="1202505" y="1317671"/>
                </a:moveTo>
                <a:cubicBezTo>
                  <a:pt x="1203439" y="1317484"/>
                  <a:pt x="1204279" y="1317765"/>
                  <a:pt x="1205025" y="1318510"/>
                </a:cubicBezTo>
                <a:cubicBezTo>
                  <a:pt x="1208011" y="1321496"/>
                  <a:pt x="1203532" y="1328963"/>
                  <a:pt x="1191587" y="1340909"/>
                </a:cubicBezTo>
                <a:cubicBezTo>
                  <a:pt x="1179641" y="1352854"/>
                  <a:pt x="1172175" y="1361814"/>
                  <a:pt x="1169188" y="1367787"/>
                </a:cubicBezTo>
                <a:cubicBezTo>
                  <a:pt x="1166202" y="1373760"/>
                  <a:pt x="1163215" y="1372267"/>
                  <a:pt x="1160229" y="1363307"/>
                </a:cubicBezTo>
                <a:cubicBezTo>
                  <a:pt x="1157242" y="1354348"/>
                  <a:pt x="1158735" y="1349868"/>
                  <a:pt x="1164709" y="1349868"/>
                </a:cubicBezTo>
                <a:lnTo>
                  <a:pt x="1191587" y="1331949"/>
                </a:lnTo>
                <a:cubicBezTo>
                  <a:pt x="1196065" y="1322991"/>
                  <a:pt x="1199706" y="1318231"/>
                  <a:pt x="1202505" y="1317671"/>
                </a:cubicBezTo>
                <a:close/>
                <a:moveTo>
                  <a:pt x="1747063" y="1314031"/>
                </a:moveTo>
                <a:lnTo>
                  <a:pt x="1756022" y="1322990"/>
                </a:lnTo>
                <a:cubicBezTo>
                  <a:pt x="1750049" y="1346882"/>
                  <a:pt x="1726158" y="1367787"/>
                  <a:pt x="1684348" y="1385705"/>
                </a:cubicBezTo>
                <a:cubicBezTo>
                  <a:pt x="1672402" y="1391678"/>
                  <a:pt x="1666429" y="1397650"/>
                  <a:pt x="1666429" y="1403624"/>
                </a:cubicBezTo>
                <a:cubicBezTo>
                  <a:pt x="1666429" y="1403624"/>
                  <a:pt x="1666429" y="1405117"/>
                  <a:pt x="1666429" y="1408103"/>
                </a:cubicBezTo>
                <a:cubicBezTo>
                  <a:pt x="1666429" y="1411089"/>
                  <a:pt x="1663443" y="1412583"/>
                  <a:pt x="1657470" y="1412583"/>
                </a:cubicBezTo>
                <a:cubicBezTo>
                  <a:pt x="1657470" y="1406610"/>
                  <a:pt x="1657470" y="1400638"/>
                  <a:pt x="1657470" y="1394664"/>
                </a:cubicBezTo>
                <a:cubicBezTo>
                  <a:pt x="1663443" y="1388691"/>
                  <a:pt x="1664936" y="1384211"/>
                  <a:pt x="1661950" y="1381225"/>
                </a:cubicBezTo>
                <a:cubicBezTo>
                  <a:pt x="1660456" y="1379732"/>
                  <a:pt x="1658590" y="1378613"/>
                  <a:pt x="1656350" y="1377866"/>
                </a:cubicBezTo>
                <a:lnTo>
                  <a:pt x="1653736" y="1377493"/>
                </a:lnTo>
                <a:lnTo>
                  <a:pt x="1657470" y="1376745"/>
                </a:lnTo>
                <a:lnTo>
                  <a:pt x="1675389" y="1358828"/>
                </a:lnTo>
                <a:cubicBezTo>
                  <a:pt x="1675389" y="1352854"/>
                  <a:pt x="1678375" y="1349868"/>
                  <a:pt x="1684348" y="1349868"/>
                </a:cubicBezTo>
                <a:cubicBezTo>
                  <a:pt x="1690320" y="1355842"/>
                  <a:pt x="1693306" y="1358828"/>
                  <a:pt x="1693306" y="1358828"/>
                </a:cubicBezTo>
                <a:cubicBezTo>
                  <a:pt x="1699279" y="1364801"/>
                  <a:pt x="1708239" y="1358828"/>
                  <a:pt x="1720185" y="1340909"/>
                </a:cubicBezTo>
                <a:close/>
                <a:moveTo>
                  <a:pt x="6289426" y="1296112"/>
                </a:moveTo>
                <a:lnTo>
                  <a:pt x="6316304" y="1296112"/>
                </a:lnTo>
                <a:lnTo>
                  <a:pt x="6298385" y="1314031"/>
                </a:lnTo>
                <a:cubicBezTo>
                  <a:pt x="6292412" y="1302086"/>
                  <a:pt x="6289426" y="1296112"/>
                  <a:pt x="6289426" y="1296112"/>
                </a:cubicBezTo>
                <a:close/>
                <a:moveTo>
                  <a:pt x="6396936" y="1287152"/>
                </a:moveTo>
                <a:cubicBezTo>
                  <a:pt x="6396936" y="1293127"/>
                  <a:pt x="6396936" y="1296112"/>
                  <a:pt x="6396936" y="1296112"/>
                </a:cubicBezTo>
                <a:cubicBezTo>
                  <a:pt x="6396936" y="1296112"/>
                  <a:pt x="6393950" y="1296112"/>
                  <a:pt x="6387978" y="1296112"/>
                </a:cubicBezTo>
                <a:cubicBezTo>
                  <a:pt x="6387978" y="1296112"/>
                  <a:pt x="6387978" y="1294618"/>
                  <a:pt x="6387978" y="1291633"/>
                </a:cubicBezTo>
                <a:cubicBezTo>
                  <a:pt x="6387978" y="1288647"/>
                  <a:pt x="6390964" y="1287152"/>
                  <a:pt x="6396936" y="1287152"/>
                </a:cubicBezTo>
                <a:close/>
                <a:moveTo>
                  <a:pt x="5608520" y="1287152"/>
                </a:moveTo>
                <a:cubicBezTo>
                  <a:pt x="5602545" y="1287152"/>
                  <a:pt x="5602545" y="1293127"/>
                  <a:pt x="5608520" y="1305071"/>
                </a:cubicBezTo>
                <a:cubicBezTo>
                  <a:pt x="5608520" y="1311044"/>
                  <a:pt x="5611505" y="1314031"/>
                  <a:pt x="5617478" y="1314031"/>
                </a:cubicBezTo>
                <a:cubicBezTo>
                  <a:pt x="5623451" y="1314031"/>
                  <a:pt x="5626437" y="1311044"/>
                  <a:pt x="5626437" y="1305071"/>
                </a:cubicBezTo>
                <a:cubicBezTo>
                  <a:pt x="5632411" y="1293127"/>
                  <a:pt x="5626437" y="1287152"/>
                  <a:pt x="5608520" y="1287152"/>
                </a:cubicBezTo>
                <a:close/>
                <a:moveTo>
                  <a:pt x="6432774" y="1278194"/>
                </a:moveTo>
                <a:cubicBezTo>
                  <a:pt x="6432774" y="1278194"/>
                  <a:pt x="6432774" y="1281180"/>
                  <a:pt x="6432774" y="1287152"/>
                </a:cubicBezTo>
                <a:cubicBezTo>
                  <a:pt x="6438747" y="1293127"/>
                  <a:pt x="6444720" y="1299098"/>
                  <a:pt x="6450693" y="1305071"/>
                </a:cubicBezTo>
                <a:lnTo>
                  <a:pt x="6450693" y="1314031"/>
                </a:lnTo>
                <a:cubicBezTo>
                  <a:pt x="6444720" y="1325976"/>
                  <a:pt x="6447707" y="1337923"/>
                  <a:pt x="6459652" y="1349868"/>
                </a:cubicBezTo>
                <a:cubicBezTo>
                  <a:pt x="6471598" y="1367787"/>
                  <a:pt x="6477570" y="1376745"/>
                  <a:pt x="6477570" y="1376745"/>
                </a:cubicBezTo>
                <a:cubicBezTo>
                  <a:pt x="6477570" y="1388691"/>
                  <a:pt x="6471598" y="1388691"/>
                  <a:pt x="6459652" y="1376745"/>
                </a:cubicBezTo>
                <a:lnTo>
                  <a:pt x="6432774" y="1340909"/>
                </a:lnTo>
                <a:cubicBezTo>
                  <a:pt x="6426801" y="1328963"/>
                  <a:pt x="6423816" y="1322990"/>
                  <a:pt x="6423816" y="1322990"/>
                </a:cubicBezTo>
                <a:cubicBezTo>
                  <a:pt x="6423816" y="1322990"/>
                  <a:pt x="6426801" y="1320004"/>
                  <a:pt x="6432774" y="1314031"/>
                </a:cubicBezTo>
                <a:lnTo>
                  <a:pt x="6432774" y="1305071"/>
                </a:lnTo>
                <a:cubicBezTo>
                  <a:pt x="6426801" y="1305071"/>
                  <a:pt x="6423816" y="1303578"/>
                  <a:pt x="6423816" y="1300591"/>
                </a:cubicBezTo>
                <a:cubicBezTo>
                  <a:pt x="6423816" y="1297605"/>
                  <a:pt x="6423816" y="1293127"/>
                  <a:pt x="6423816" y="1287152"/>
                </a:cubicBezTo>
                <a:cubicBezTo>
                  <a:pt x="6429788" y="1281180"/>
                  <a:pt x="6432774" y="1278194"/>
                  <a:pt x="6432774" y="1278194"/>
                </a:cubicBezTo>
                <a:close/>
                <a:moveTo>
                  <a:pt x="6343182" y="1278194"/>
                </a:moveTo>
                <a:lnTo>
                  <a:pt x="6361100" y="1278194"/>
                </a:lnTo>
                <a:lnTo>
                  <a:pt x="6361100" y="1287152"/>
                </a:lnTo>
                <a:close/>
                <a:moveTo>
                  <a:pt x="1487243" y="1278194"/>
                </a:moveTo>
                <a:lnTo>
                  <a:pt x="1478284" y="1296112"/>
                </a:lnTo>
                <a:cubicBezTo>
                  <a:pt x="1478284" y="1290138"/>
                  <a:pt x="1478284" y="1287152"/>
                  <a:pt x="1478284" y="1287152"/>
                </a:cubicBezTo>
                <a:cubicBezTo>
                  <a:pt x="1478284" y="1287152"/>
                  <a:pt x="1479777" y="1285660"/>
                  <a:pt x="1482763" y="1282674"/>
                </a:cubicBezTo>
                <a:cubicBezTo>
                  <a:pt x="1485750" y="1279688"/>
                  <a:pt x="1487243" y="1278194"/>
                  <a:pt x="1487243" y="1278194"/>
                </a:cubicBezTo>
                <a:close/>
                <a:moveTo>
                  <a:pt x="1413889" y="1275394"/>
                </a:moveTo>
                <a:cubicBezTo>
                  <a:pt x="1415009" y="1275766"/>
                  <a:pt x="1415569" y="1276701"/>
                  <a:pt x="1415569" y="1278194"/>
                </a:cubicBezTo>
                <a:lnTo>
                  <a:pt x="1415569" y="1287152"/>
                </a:lnTo>
                <a:cubicBezTo>
                  <a:pt x="1415569" y="1287152"/>
                  <a:pt x="1408103" y="1291633"/>
                  <a:pt x="1393170" y="1300591"/>
                </a:cubicBezTo>
                <a:cubicBezTo>
                  <a:pt x="1378238" y="1309551"/>
                  <a:pt x="1370772" y="1317017"/>
                  <a:pt x="1370772" y="1322990"/>
                </a:cubicBezTo>
                <a:cubicBezTo>
                  <a:pt x="1370772" y="1328963"/>
                  <a:pt x="1367787" y="1333443"/>
                  <a:pt x="1361814" y="1336429"/>
                </a:cubicBezTo>
                <a:cubicBezTo>
                  <a:pt x="1355839" y="1339415"/>
                  <a:pt x="1355839" y="1343895"/>
                  <a:pt x="1361814" y="1349868"/>
                </a:cubicBezTo>
                <a:cubicBezTo>
                  <a:pt x="1361814" y="1349868"/>
                  <a:pt x="1364799" y="1349868"/>
                  <a:pt x="1370772" y="1349868"/>
                </a:cubicBezTo>
                <a:cubicBezTo>
                  <a:pt x="1382718" y="1325976"/>
                  <a:pt x="1397650" y="1320004"/>
                  <a:pt x="1415569" y="1331949"/>
                </a:cubicBezTo>
                <a:cubicBezTo>
                  <a:pt x="1415569" y="1331949"/>
                  <a:pt x="1414076" y="1331949"/>
                  <a:pt x="1411089" y="1331949"/>
                </a:cubicBezTo>
                <a:cubicBezTo>
                  <a:pt x="1408103" y="1331949"/>
                  <a:pt x="1402130" y="1334935"/>
                  <a:pt x="1393170" y="1340909"/>
                </a:cubicBezTo>
                <a:cubicBezTo>
                  <a:pt x="1384211" y="1346882"/>
                  <a:pt x="1379731" y="1352854"/>
                  <a:pt x="1379731" y="1358828"/>
                </a:cubicBezTo>
                <a:lnTo>
                  <a:pt x="1370772" y="1358828"/>
                </a:lnTo>
                <a:lnTo>
                  <a:pt x="1352854" y="1394664"/>
                </a:lnTo>
                <a:lnTo>
                  <a:pt x="1352854" y="1403624"/>
                </a:lnTo>
                <a:lnTo>
                  <a:pt x="1334935" y="1412583"/>
                </a:lnTo>
                <a:cubicBezTo>
                  <a:pt x="1340908" y="1418556"/>
                  <a:pt x="1343895" y="1421542"/>
                  <a:pt x="1343895" y="1421542"/>
                </a:cubicBezTo>
                <a:cubicBezTo>
                  <a:pt x="1343895" y="1421542"/>
                  <a:pt x="1349868" y="1418556"/>
                  <a:pt x="1361814" y="1412583"/>
                </a:cubicBezTo>
                <a:cubicBezTo>
                  <a:pt x="1367787" y="1406610"/>
                  <a:pt x="1370772" y="1400638"/>
                  <a:pt x="1370772" y="1394664"/>
                </a:cubicBezTo>
                <a:cubicBezTo>
                  <a:pt x="1370772" y="1394664"/>
                  <a:pt x="1372265" y="1393171"/>
                  <a:pt x="1375252" y="1390185"/>
                </a:cubicBezTo>
                <a:cubicBezTo>
                  <a:pt x="1378238" y="1387198"/>
                  <a:pt x="1382718" y="1385705"/>
                  <a:pt x="1388691" y="1385705"/>
                </a:cubicBezTo>
                <a:cubicBezTo>
                  <a:pt x="1394664" y="1385705"/>
                  <a:pt x="1397650" y="1385705"/>
                  <a:pt x="1397650" y="1385705"/>
                </a:cubicBezTo>
                <a:lnTo>
                  <a:pt x="1424528" y="1376745"/>
                </a:lnTo>
                <a:lnTo>
                  <a:pt x="1442446" y="1367787"/>
                </a:lnTo>
                <a:cubicBezTo>
                  <a:pt x="1442446" y="1373760"/>
                  <a:pt x="1437966" y="1385705"/>
                  <a:pt x="1429008" y="1403624"/>
                </a:cubicBezTo>
                <a:cubicBezTo>
                  <a:pt x="1420049" y="1421542"/>
                  <a:pt x="1409596" y="1436475"/>
                  <a:pt x="1397650" y="1448421"/>
                </a:cubicBezTo>
                <a:cubicBezTo>
                  <a:pt x="1373758" y="1466338"/>
                  <a:pt x="1358827" y="1476792"/>
                  <a:pt x="1352854" y="1479778"/>
                </a:cubicBezTo>
                <a:cubicBezTo>
                  <a:pt x="1346881" y="1482764"/>
                  <a:pt x="1340908" y="1487243"/>
                  <a:pt x="1334935" y="1493217"/>
                </a:cubicBezTo>
                <a:lnTo>
                  <a:pt x="1343895" y="1511136"/>
                </a:lnTo>
                <a:lnTo>
                  <a:pt x="1343895" y="1520095"/>
                </a:lnTo>
                <a:lnTo>
                  <a:pt x="1325976" y="1511136"/>
                </a:lnTo>
                <a:cubicBezTo>
                  <a:pt x="1320003" y="1517109"/>
                  <a:pt x="1317017" y="1532041"/>
                  <a:pt x="1317017" y="1555932"/>
                </a:cubicBezTo>
                <a:cubicBezTo>
                  <a:pt x="1311043" y="1573850"/>
                  <a:pt x="1308057" y="1582810"/>
                  <a:pt x="1308057" y="1582810"/>
                </a:cubicBezTo>
                <a:cubicBezTo>
                  <a:pt x="1296111" y="1576837"/>
                  <a:pt x="1290138" y="1573850"/>
                  <a:pt x="1290138" y="1573850"/>
                </a:cubicBezTo>
                <a:cubicBezTo>
                  <a:pt x="1290138" y="1573850"/>
                  <a:pt x="1291631" y="1570864"/>
                  <a:pt x="1294618" y="1564891"/>
                </a:cubicBezTo>
                <a:cubicBezTo>
                  <a:pt x="1297604" y="1558918"/>
                  <a:pt x="1299098" y="1555932"/>
                  <a:pt x="1299098" y="1555932"/>
                </a:cubicBezTo>
                <a:cubicBezTo>
                  <a:pt x="1305071" y="1532041"/>
                  <a:pt x="1305071" y="1520095"/>
                  <a:pt x="1299098" y="1520095"/>
                </a:cubicBezTo>
                <a:cubicBezTo>
                  <a:pt x="1299098" y="1520095"/>
                  <a:pt x="1296111" y="1520095"/>
                  <a:pt x="1290138" y="1520095"/>
                </a:cubicBezTo>
                <a:cubicBezTo>
                  <a:pt x="1284165" y="1520095"/>
                  <a:pt x="1278192" y="1520095"/>
                  <a:pt x="1272219" y="1520095"/>
                </a:cubicBezTo>
                <a:lnTo>
                  <a:pt x="1263261" y="1520095"/>
                </a:lnTo>
                <a:cubicBezTo>
                  <a:pt x="1263261" y="1514122"/>
                  <a:pt x="1266247" y="1511136"/>
                  <a:pt x="1272219" y="1511136"/>
                </a:cubicBezTo>
                <a:cubicBezTo>
                  <a:pt x="1278192" y="1511136"/>
                  <a:pt x="1281179" y="1511136"/>
                  <a:pt x="1281179" y="1511136"/>
                </a:cubicBezTo>
                <a:cubicBezTo>
                  <a:pt x="1281179" y="1505162"/>
                  <a:pt x="1287152" y="1487243"/>
                  <a:pt x="1299098" y="1457379"/>
                </a:cubicBezTo>
                <a:cubicBezTo>
                  <a:pt x="1311043" y="1439461"/>
                  <a:pt x="1317017" y="1427516"/>
                  <a:pt x="1317017" y="1421542"/>
                </a:cubicBezTo>
                <a:cubicBezTo>
                  <a:pt x="1317017" y="1415569"/>
                  <a:pt x="1317017" y="1409597"/>
                  <a:pt x="1317017" y="1403624"/>
                </a:cubicBezTo>
                <a:cubicBezTo>
                  <a:pt x="1311043" y="1391678"/>
                  <a:pt x="1305071" y="1385705"/>
                  <a:pt x="1299098" y="1385705"/>
                </a:cubicBezTo>
                <a:cubicBezTo>
                  <a:pt x="1293125" y="1385705"/>
                  <a:pt x="1290138" y="1384211"/>
                  <a:pt x="1290138" y="1381225"/>
                </a:cubicBezTo>
                <a:cubicBezTo>
                  <a:pt x="1290138" y="1378239"/>
                  <a:pt x="1297604" y="1376745"/>
                  <a:pt x="1312537" y="1376745"/>
                </a:cubicBezTo>
                <a:cubicBezTo>
                  <a:pt x="1327469" y="1376745"/>
                  <a:pt x="1336429" y="1373760"/>
                  <a:pt x="1339415" y="1367787"/>
                </a:cubicBezTo>
                <a:cubicBezTo>
                  <a:pt x="1342401" y="1361814"/>
                  <a:pt x="1343895" y="1355842"/>
                  <a:pt x="1343895" y="1349868"/>
                </a:cubicBezTo>
                <a:cubicBezTo>
                  <a:pt x="1343895" y="1349868"/>
                  <a:pt x="1345388" y="1348375"/>
                  <a:pt x="1348374" y="1345388"/>
                </a:cubicBezTo>
                <a:cubicBezTo>
                  <a:pt x="1351361" y="1342402"/>
                  <a:pt x="1352854" y="1337923"/>
                  <a:pt x="1352854" y="1331949"/>
                </a:cubicBezTo>
                <a:cubicBezTo>
                  <a:pt x="1364799" y="1320004"/>
                  <a:pt x="1369279" y="1312537"/>
                  <a:pt x="1366292" y="1309551"/>
                </a:cubicBezTo>
                <a:cubicBezTo>
                  <a:pt x="1363307" y="1306565"/>
                  <a:pt x="1370772" y="1299098"/>
                  <a:pt x="1388691" y="1287152"/>
                </a:cubicBezTo>
                <a:cubicBezTo>
                  <a:pt x="1402130" y="1278195"/>
                  <a:pt x="1410529" y="1274274"/>
                  <a:pt x="1413889" y="1275394"/>
                </a:cubicBezTo>
                <a:close/>
                <a:moveTo>
                  <a:pt x="6056484" y="1269235"/>
                </a:moveTo>
                <a:lnTo>
                  <a:pt x="6083362" y="1278194"/>
                </a:lnTo>
                <a:cubicBezTo>
                  <a:pt x="6083362" y="1284167"/>
                  <a:pt x="6080376" y="1285660"/>
                  <a:pt x="6074402" y="1282674"/>
                </a:cubicBezTo>
                <a:cubicBezTo>
                  <a:pt x="6068428" y="1279688"/>
                  <a:pt x="6060964" y="1279688"/>
                  <a:pt x="6052004" y="1282674"/>
                </a:cubicBezTo>
                <a:cubicBezTo>
                  <a:pt x="6043045" y="1285660"/>
                  <a:pt x="6037072" y="1285660"/>
                  <a:pt x="6034085" y="1282674"/>
                </a:cubicBezTo>
                <a:cubicBezTo>
                  <a:pt x="6031099" y="1279688"/>
                  <a:pt x="6032592" y="1278194"/>
                  <a:pt x="6038565" y="1278194"/>
                </a:cubicBezTo>
                <a:cubicBezTo>
                  <a:pt x="6044538" y="1278194"/>
                  <a:pt x="6049018" y="1278194"/>
                  <a:pt x="6052004" y="1278194"/>
                </a:cubicBezTo>
                <a:cubicBezTo>
                  <a:pt x="6054990" y="1278194"/>
                  <a:pt x="6056484" y="1275208"/>
                  <a:pt x="6056484" y="1269235"/>
                </a:cubicBezTo>
                <a:close/>
                <a:moveTo>
                  <a:pt x="1585796" y="1269235"/>
                </a:moveTo>
                <a:lnTo>
                  <a:pt x="1594755" y="1269235"/>
                </a:lnTo>
                <a:lnTo>
                  <a:pt x="1594755" y="1278194"/>
                </a:lnTo>
                <a:close/>
                <a:moveTo>
                  <a:pt x="1576836" y="1260275"/>
                </a:moveTo>
                <a:lnTo>
                  <a:pt x="1567877" y="1269235"/>
                </a:lnTo>
                <a:cubicBezTo>
                  <a:pt x="1561904" y="1269235"/>
                  <a:pt x="1555931" y="1269235"/>
                  <a:pt x="1549958" y="1269235"/>
                </a:cubicBezTo>
                <a:close/>
                <a:moveTo>
                  <a:pt x="5769786" y="1251316"/>
                </a:moveTo>
                <a:cubicBezTo>
                  <a:pt x="5775759" y="1251316"/>
                  <a:pt x="5778745" y="1254302"/>
                  <a:pt x="5778745" y="1260275"/>
                </a:cubicBezTo>
                <a:lnTo>
                  <a:pt x="5751868" y="1269235"/>
                </a:lnTo>
                <a:cubicBezTo>
                  <a:pt x="5745894" y="1263261"/>
                  <a:pt x="5745894" y="1258782"/>
                  <a:pt x="5751868" y="1255795"/>
                </a:cubicBezTo>
                <a:cubicBezTo>
                  <a:pt x="5757840" y="1252809"/>
                  <a:pt x="5763814" y="1251316"/>
                  <a:pt x="5769786" y="1251316"/>
                </a:cubicBezTo>
                <a:close/>
                <a:moveTo>
                  <a:pt x="6063203" y="1245716"/>
                </a:moveTo>
                <a:cubicBezTo>
                  <a:pt x="6064698" y="1246463"/>
                  <a:pt x="6065442" y="1248329"/>
                  <a:pt x="6065442" y="1251316"/>
                </a:cubicBezTo>
                <a:cubicBezTo>
                  <a:pt x="6059470" y="1257289"/>
                  <a:pt x="6053498" y="1257289"/>
                  <a:pt x="6047525" y="1251316"/>
                </a:cubicBezTo>
                <a:cubicBezTo>
                  <a:pt x="6047525" y="1251316"/>
                  <a:pt x="6050511" y="1249822"/>
                  <a:pt x="6056484" y="1246836"/>
                </a:cubicBezTo>
                <a:cubicBezTo>
                  <a:pt x="6059471" y="1245343"/>
                  <a:pt x="6061710" y="1244970"/>
                  <a:pt x="6063203" y="1245716"/>
                </a:cubicBezTo>
                <a:close/>
                <a:moveTo>
                  <a:pt x="5892976" y="1245716"/>
                </a:moveTo>
                <a:cubicBezTo>
                  <a:pt x="5894469" y="1246463"/>
                  <a:pt x="5895217" y="1248329"/>
                  <a:pt x="5895217" y="1251316"/>
                </a:cubicBezTo>
                <a:cubicBezTo>
                  <a:pt x="5895217" y="1251316"/>
                  <a:pt x="5892231" y="1251316"/>
                  <a:pt x="5886257" y="1251316"/>
                </a:cubicBezTo>
                <a:lnTo>
                  <a:pt x="5877298" y="1251316"/>
                </a:lnTo>
                <a:cubicBezTo>
                  <a:pt x="5877298" y="1251316"/>
                  <a:pt x="5880284" y="1249822"/>
                  <a:pt x="5886257" y="1246836"/>
                </a:cubicBezTo>
                <a:cubicBezTo>
                  <a:pt x="5889244" y="1245343"/>
                  <a:pt x="5891484" y="1244970"/>
                  <a:pt x="5892976" y="1245716"/>
                </a:cubicBezTo>
                <a:close/>
                <a:moveTo>
                  <a:pt x="6387978" y="1242356"/>
                </a:moveTo>
                <a:lnTo>
                  <a:pt x="6405896" y="1260275"/>
                </a:lnTo>
                <a:lnTo>
                  <a:pt x="6396936" y="1260275"/>
                </a:lnTo>
                <a:close/>
                <a:moveTo>
                  <a:pt x="6226711" y="1242356"/>
                </a:moveTo>
                <a:lnTo>
                  <a:pt x="6244630" y="1251316"/>
                </a:lnTo>
                <a:cubicBezTo>
                  <a:pt x="6262547" y="1269235"/>
                  <a:pt x="6268522" y="1275208"/>
                  <a:pt x="6262547" y="1269235"/>
                </a:cubicBezTo>
                <a:cubicBezTo>
                  <a:pt x="6262547" y="1269235"/>
                  <a:pt x="6261054" y="1269235"/>
                  <a:pt x="6258068" y="1269235"/>
                </a:cubicBezTo>
                <a:cubicBezTo>
                  <a:pt x="6255082" y="1269235"/>
                  <a:pt x="6250602" y="1269235"/>
                  <a:pt x="6244630" y="1269235"/>
                </a:cubicBezTo>
                <a:cubicBezTo>
                  <a:pt x="6232684" y="1269235"/>
                  <a:pt x="6226711" y="1263261"/>
                  <a:pt x="6226711" y="1251316"/>
                </a:cubicBezTo>
                <a:close/>
                <a:moveTo>
                  <a:pt x="6414856" y="1233397"/>
                </a:moveTo>
                <a:cubicBezTo>
                  <a:pt x="6414856" y="1233397"/>
                  <a:pt x="6417841" y="1236383"/>
                  <a:pt x="6423816" y="1242356"/>
                </a:cubicBezTo>
                <a:lnTo>
                  <a:pt x="6432774" y="1251316"/>
                </a:lnTo>
                <a:cubicBezTo>
                  <a:pt x="6426801" y="1251316"/>
                  <a:pt x="6420830" y="1248330"/>
                  <a:pt x="6414856" y="1242356"/>
                </a:cubicBezTo>
                <a:close/>
                <a:moveTo>
                  <a:pt x="5787705" y="1224438"/>
                </a:moveTo>
                <a:cubicBezTo>
                  <a:pt x="5817568" y="1224438"/>
                  <a:pt x="5832502" y="1233397"/>
                  <a:pt x="5832502" y="1251316"/>
                </a:cubicBezTo>
                <a:cubicBezTo>
                  <a:pt x="5820556" y="1251316"/>
                  <a:pt x="5811597" y="1248330"/>
                  <a:pt x="5805624" y="1242356"/>
                </a:cubicBezTo>
                <a:close/>
                <a:moveTo>
                  <a:pt x="1756022" y="1224438"/>
                </a:moveTo>
                <a:lnTo>
                  <a:pt x="1773940" y="1224438"/>
                </a:lnTo>
                <a:cubicBezTo>
                  <a:pt x="1773940" y="1230411"/>
                  <a:pt x="1773940" y="1236383"/>
                  <a:pt x="1773940" y="1242356"/>
                </a:cubicBezTo>
                <a:cubicBezTo>
                  <a:pt x="1773940" y="1242356"/>
                  <a:pt x="1772447" y="1243850"/>
                  <a:pt x="1769460" y="1246836"/>
                </a:cubicBezTo>
                <a:cubicBezTo>
                  <a:pt x="1766475" y="1249822"/>
                  <a:pt x="1764982" y="1254302"/>
                  <a:pt x="1764982" y="1260275"/>
                </a:cubicBezTo>
                <a:cubicBezTo>
                  <a:pt x="1764982" y="1266248"/>
                  <a:pt x="1756022" y="1266248"/>
                  <a:pt x="1738103" y="1260275"/>
                </a:cubicBezTo>
                <a:cubicBezTo>
                  <a:pt x="1756022" y="1254302"/>
                  <a:pt x="1761995" y="1242356"/>
                  <a:pt x="1756022" y="1224438"/>
                </a:cubicBezTo>
                <a:close/>
                <a:moveTo>
                  <a:pt x="6195353" y="1215478"/>
                </a:moveTo>
                <a:cubicBezTo>
                  <a:pt x="6198339" y="1215478"/>
                  <a:pt x="6202819" y="1215478"/>
                  <a:pt x="6208792" y="1215478"/>
                </a:cubicBezTo>
                <a:lnTo>
                  <a:pt x="6208792" y="1224438"/>
                </a:lnTo>
                <a:cubicBezTo>
                  <a:pt x="6196846" y="1224438"/>
                  <a:pt x="6190873" y="1224438"/>
                  <a:pt x="6190873" y="1224438"/>
                </a:cubicBezTo>
                <a:cubicBezTo>
                  <a:pt x="6190873" y="1218464"/>
                  <a:pt x="6192368" y="1215478"/>
                  <a:pt x="6195353" y="1215478"/>
                </a:cubicBezTo>
                <a:close/>
                <a:moveTo>
                  <a:pt x="6361100" y="1206520"/>
                </a:moveTo>
                <a:lnTo>
                  <a:pt x="6370059" y="1215478"/>
                </a:lnTo>
                <a:cubicBezTo>
                  <a:pt x="6370059" y="1227424"/>
                  <a:pt x="6367073" y="1227424"/>
                  <a:pt x="6361100" y="1215478"/>
                </a:cubicBezTo>
                <a:close/>
                <a:moveTo>
                  <a:pt x="1576836" y="1197560"/>
                </a:moveTo>
                <a:cubicBezTo>
                  <a:pt x="1576836" y="1197560"/>
                  <a:pt x="1576836" y="1199054"/>
                  <a:pt x="1576836" y="1202040"/>
                </a:cubicBezTo>
                <a:cubicBezTo>
                  <a:pt x="1576836" y="1205026"/>
                  <a:pt x="1576836" y="1206520"/>
                  <a:pt x="1576836" y="1206520"/>
                </a:cubicBezTo>
                <a:cubicBezTo>
                  <a:pt x="1570863" y="1206520"/>
                  <a:pt x="1567877" y="1206520"/>
                  <a:pt x="1567877" y="1206520"/>
                </a:cubicBezTo>
                <a:cubicBezTo>
                  <a:pt x="1567877" y="1206520"/>
                  <a:pt x="1567877" y="1205026"/>
                  <a:pt x="1567877" y="1202040"/>
                </a:cubicBezTo>
                <a:cubicBezTo>
                  <a:pt x="1567877" y="1199054"/>
                  <a:pt x="1570863" y="1197560"/>
                  <a:pt x="1576836" y="1197560"/>
                </a:cubicBezTo>
                <a:close/>
                <a:moveTo>
                  <a:pt x="5552524" y="1191960"/>
                </a:moveTo>
                <a:cubicBezTo>
                  <a:pt x="5551777" y="1191960"/>
                  <a:pt x="5551030" y="1192334"/>
                  <a:pt x="5550284" y="1193081"/>
                </a:cubicBezTo>
                <a:cubicBezTo>
                  <a:pt x="5547297" y="1196067"/>
                  <a:pt x="5547297" y="1200545"/>
                  <a:pt x="5550284" y="1206520"/>
                </a:cubicBezTo>
                <a:cubicBezTo>
                  <a:pt x="5553270" y="1212493"/>
                  <a:pt x="5557749" y="1216973"/>
                  <a:pt x="5563723" y="1219959"/>
                </a:cubicBezTo>
                <a:cubicBezTo>
                  <a:pt x="5569696" y="1222944"/>
                  <a:pt x="5572682" y="1224438"/>
                  <a:pt x="5572682" y="1224438"/>
                </a:cubicBezTo>
                <a:cubicBezTo>
                  <a:pt x="5572682" y="1224438"/>
                  <a:pt x="5569696" y="1227424"/>
                  <a:pt x="5563723" y="1233397"/>
                </a:cubicBezTo>
                <a:cubicBezTo>
                  <a:pt x="5557749" y="1233397"/>
                  <a:pt x="5551777" y="1227424"/>
                  <a:pt x="5545804" y="1215478"/>
                </a:cubicBezTo>
                <a:cubicBezTo>
                  <a:pt x="5539831" y="1215478"/>
                  <a:pt x="5533858" y="1213984"/>
                  <a:pt x="5527886" y="1210998"/>
                </a:cubicBezTo>
                <a:cubicBezTo>
                  <a:pt x="5521912" y="1208013"/>
                  <a:pt x="5518926" y="1206520"/>
                  <a:pt x="5518926" y="1206520"/>
                </a:cubicBezTo>
                <a:lnTo>
                  <a:pt x="5518926" y="1215478"/>
                </a:lnTo>
                <a:cubicBezTo>
                  <a:pt x="5530871" y="1221451"/>
                  <a:pt x="5536844" y="1227424"/>
                  <a:pt x="5536844" y="1233397"/>
                </a:cubicBezTo>
                <a:cubicBezTo>
                  <a:pt x="5530871" y="1239370"/>
                  <a:pt x="5533858" y="1245342"/>
                  <a:pt x="5545804" y="1251316"/>
                </a:cubicBezTo>
                <a:cubicBezTo>
                  <a:pt x="5557749" y="1251316"/>
                  <a:pt x="5568202" y="1249822"/>
                  <a:pt x="5577162" y="1246836"/>
                </a:cubicBezTo>
                <a:cubicBezTo>
                  <a:pt x="5586120" y="1243850"/>
                  <a:pt x="5589106" y="1237877"/>
                  <a:pt x="5586120" y="1228917"/>
                </a:cubicBezTo>
                <a:cubicBezTo>
                  <a:pt x="5583134" y="1219959"/>
                  <a:pt x="5578654" y="1215478"/>
                  <a:pt x="5572682" y="1215478"/>
                </a:cubicBezTo>
                <a:cubicBezTo>
                  <a:pt x="5566709" y="1215478"/>
                  <a:pt x="5562229" y="1210998"/>
                  <a:pt x="5559243" y="1202040"/>
                </a:cubicBezTo>
                <a:cubicBezTo>
                  <a:pt x="5557004" y="1195320"/>
                  <a:pt x="5554763" y="1191960"/>
                  <a:pt x="5552524" y="1191960"/>
                </a:cubicBezTo>
                <a:close/>
                <a:moveTo>
                  <a:pt x="6181914" y="1188601"/>
                </a:moveTo>
                <a:cubicBezTo>
                  <a:pt x="6187888" y="1194574"/>
                  <a:pt x="6190873" y="1197560"/>
                  <a:pt x="6190873" y="1197560"/>
                </a:cubicBezTo>
                <a:cubicBezTo>
                  <a:pt x="6178928" y="1203534"/>
                  <a:pt x="6163996" y="1203534"/>
                  <a:pt x="6146076" y="1197560"/>
                </a:cubicBezTo>
                <a:close/>
                <a:moveTo>
                  <a:pt x="6122185" y="1174663"/>
                </a:moveTo>
                <a:lnTo>
                  <a:pt x="6121438" y="1175162"/>
                </a:lnTo>
                <a:cubicBezTo>
                  <a:pt x="6119946" y="1178148"/>
                  <a:pt x="6122185" y="1182628"/>
                  <a:pt x="6128158" y="1188601"/>
                </a:cubicBezTo>
                <a:lnTo>
                  <a:pt x="6110239" y="1188601"/>
                </a:lnTo>
                <a:cubicBezTo>
                  <a:pt x="6098294" y="1182628"/>
                  <a:pt x="6092322" y="1179641"/>
                  <a:pt x="6092322" y="1179641"/>
                </a:cubicBezTo>
                <a:close/>
                <a:moveTo>
                  <a:pt x="6137118" y="1170682"/>
                </a:moveTo>
                <a:lnTo>
                  <a:pt x="6146076" y="1170682"/>
                </a:lnTo>
                <a:lnTo>
                  <a:pt x="6122185" y="1174663"/>
                </a:lnTo>
                <a:lnTo>
                  <a:pt x="6126478" y="1171802"/>
                </a:lnTo>
                <a:cubicBezTo>
                  <a:pt x="6129091" y="1171056"/>
                  <a:pt x="6132638" y="1170682"/>
                  <a:pt x="6137118" y="1170682"/>
                </a:cubicBezTo>
                <a:close/>
                <a:moveTo>
                  <a:pt x="5465170" y="1170682"/>
                </a:moveTo>
                <a:lnTo>
                  <a:pt x="5447251" y="1179641"/>
                </a:lnTo>
                <a:cubicBezTo>
                  <a:pt x="5447251" y="1179641"/>
                  <a:pt x="5453226" y="1179641"/>
                  <a:pt x="5465170" y="1179641"/>
                </a:cubicBezTo>
                <a:cubicBezTo>
                  <a:pt x="5477116" y="1179641"/>
                  <a:pt x="5483089" y="1179641"/>
                  <a:pt x="5483089" y="1179641"/>
                </a:cubicBezTo>
                <a:close/>
                <a:moveTo>
                  <a:pt x="1442446" y="1170682"/>
                </a:moveTo>
                <a:cubicBezTo>
                  <a:pt x="1442446" y="1176655"/>
                  <a:pt x="1445434" y="1179641"/>
                  <a:pt x="1451406" y="1179641"/>
                </a:cubicBezTo>
                <a:cubicBezTo>
                  <a:pt x="1439461" y="1191587"/>
                  <a:pt x="1433488" y="1191587"/>
                  <a:pt x="1433488" y="1179641"/>
                </a:cubicBezTo>
                <a:close/>
                <a:moveTo>
                  <a:pt x="5931054" y="1161723"/>
                </a:moveTo>
                <a:cubicBezTo>
                  <a:pt x="5931054" y="1161723"/>
                  <a:pt x="5931054" y="1164709"/>
                  <a:pt x="5931054" y="1170682"/>
                </a:cubicBezTo>
                <a:cubicBezTo>
                  <a:pt x="5925080" y="1170682"/>
                  <a:pt x="5922094" y="1170682"/>
                  <a:pt x="5922094" y="1170682"/>
                </a:cubicBezTo>
                <a:close/>
                <a:moveTo>
                  <a:pt x="5850420" y="1152763"/>
                </a:moveTo>
                <a:lnTo>
                  <a:pt x="5859379" y="1152763"/>
                </a:lnTo>
                <a:cubicBezTo>
                  <a:pt x="5859379" y="1152763"/>
                  <a:pt x="5862365" y="1152763"/>
                  <a:pt x="5868338" y="1152763"/>
                </a:cubicBezTo>
                <a:cubicBezTo>
                  <a:pt x="5868338" y="1158737"/>
                  <a:pt x="5868338" y="1161723"/>
                  <a:pt x="5868338" y="1161723"/>
                </a:cubicBezTo>
                <a:cubicBezTo>
                  <a:pt x="5868338" y="1161723"/>
                  <a:pt x="5866845" y="1161723"/>
                  <a:pt x="5863859" y="1161723"/>
                </a:cubicBezTo>
                <a:cubicBezTo>
                  <a:pt x="5860874" y="1161723"/>
                  <a:pt x="5857885" y="1161723"/>
                  <a:pt x="5854899" y="1161723"/>
                </a:cubicBezTo>
                <a:cubicBezTo>
                  <a:pt x="5851914" y="1161723"/>
                  <a:pt x="5850420" y="1158737"/>
                  <a:pt x="5850420" y="1152763"/>
                </a:cubicBezTo>
                <a:close/>
                <a:moveTo>
                  <a:pt x="1572357" y="1134844"/>
                </a:moveTo>
                <a:cubicBezTo>
                  <a:pt x="1587289" y="1134844"/>
                  <a:pt x="1600728" y="1134844"/>
                  <a:pt x="1612673" y="1134844"/>
                </a:cubicBezTo>
                <a:cubicBezTo>
                  <a:pt x="1624619" y="1134844"/>
                  <a:pt x="1630592" y="1134844"/>
                  <a:pt x="1630592" y="1134844"/>
                </a:cubicBezTo>
                <a:lnTo>
                  <a:pt x="1621632" y="1143804"/>
                </a:lnTo>
                <a:cubicBezTo>
                  <a:pt x="1585796" y="1143804"/>
                  <a:pt x="1552945" y="1158737"/>
                  <a:pt x="1523081" y="1188601"/>
                </a:cubicBezTo>
                <a:cubicBezTo>
                  <a:pt x="1517108" y="1194574"/>
                  <a:pt x="1512628" y="1199054"/>
                  <a:pt x="1509642" y="1202040"/>
                </a:cubicBezTo>
                <a:cubicBezTo>
                  <a:pt x="1506655" y="1205026"/>
                  <a:pt x="1502176" y="1206520"/>
                  <a:pt x="1496203" y="1206520"/>
                </a:cubicBezTo>
                <a:cubicBezTo>
                  <a:pt x="1490230" y="1206520"/>
                  <a:pt x="1487243" y="1209505"/>
                  <a:pt x="1487243" y="1215478"/>
                </a:cubicBezTo>
                <a:cubicBezTo>
                  <a:pt x="1487243" y="1215478"/>
                  <a:pt x="1490230" y="1215478"/>
                  <a:pt x="1496203" y="1215478"/>
                </a:cubicBezTo>
                <a:cubicBezTo>
                  <a:pt x="1502176" y="1209505"/>
                  <a:pt x="1505162" y="1209505"/>
                  <a:pt x="1505162" y="1215478"/>
                </a:cubicBezTo>
                <a:cubicBezTo>
                  <a:pt x="1505162" y="1215478"/>
                  <a:pt x="1502176" y="1218464"/>
                  <a:pt x="1496203" y="1224438"/>
                </a:cubicBezTo>
                <a:cubicBezTo>
                  <a:pt x="1490230" y="1230411"/>
                  <a:pt x="1482763" y="1236383"/>
                  <a:pt x="1473804" y="1242356"/>
                </a:cubicBezTo>
                <a:cubicBezTo>
                  <a:pt x="1464845" y="1248330"/>
                  <a:pt x="1457379" y="1254302"/>
                  <a:pt x="1451406" y="1260275"/>
                </a:cubicBezTo>
                <a:cubicBezTo>
                  <a:pt x="1445434" y="1266248"/>
                  <a:pt x="1442446" y="1269235"/>
                  <a:pt x="1442446" y="1269235"/>
                </a:cubicBezTo>
                <a:lnTo>
                  <a:pt x="1424528" y="1269235"/>
                </a:lnTo>
                <a:cubicBezTo>
                  <a:pt x="1424528" y="1263261"/>
                  <a:pt x="1424528" y="1260275"/>
                  <a:pt x="1424528" y="1260275"/>
                </a:cubicBezTo>
                <a:cubicBezTo>
                  <a:pt x="1424528" y="1260275"/>
                  <a:pt x="1427515" y="1257289"/>
                  <a:pt x="1433488" y="1251316"/>
                </a:cubicBezTo>
                <a:cubicBezTo>
                  <a:pt x="1439461" y="1251316"/>
                  <a:pt x="1442446" y="1248330"/>
                  <a:pt x="1442446" y="1242356"/>
                </a:cubicBezTo>
                <a:cubicBezTo>
                  <a:pt x="1442446" y="1236383"/>
                  <a:pt x="1445434" y="1230411"/>
                  <a:pt x="1451406" y="1224438"/>
                </a:cubicBezTo>
                <a:cubicBezTo>
                  <a:pt x="1457379" y="1218464"/>
                  <a:pt x="1463351" y="1215478"/>
                  <a:pt x="1469324" y="1215478"/>
                </a:cubicBezTo>
                <a:cubicBezTo>
                  <a:pt x="1475297" y="1215478"/>
                  <a:pt x="1478284" y="1208013"/>
                  <a:pt x="1478284" y="1193081"/>
                </a:cubicBezTo>
                <a:cubicBezTo>
                  <a:pt x="1478284" y="1178148"/>
                  <a:pt x="1484257" y="1166202"/>
                  <a:pt x="1496203" y="1157243"/>
                </a:cubicBezTo>
                <a:cubicBezTo>
                  <a:pt x="1508148" y="1148284"/>
                  <a:pt x="1518601" y="1143804"/>
                  <a:pt x="1527561" y="1143804"/>
                </a:cubicBezTo>
                <a:cubicBezTo>
                  <a:pt x="1536519" y="1143804"/>
                  <a:pt x="1543985" y="1143804"/>
                  <a:pt x="1549958" y="1143804"/>
                </a:cubicBezTo>
                <a:cubicBezTo>
                  <a:pt x="1549958" y="1137831"/>
                  <a:pt x="1557424" y="1134844"/>
                  <a:pt x="1572357" y="1134844"/>
                </a:cubicBezTo>
                <a:close/>
                <a:moveTo>
                  <a:pt x="1352854" y="1134844"/>
                </a:moveTo>
                <a:lnTo>
                  <a:pt x="1352854" y="1152763"/>
                </a:lnTo>
                <a:lnTo>
                  <a:pt x="1343895" y="1143804"/>
                </a:lnTo>
                <a:cubicBezTo>
                  <a:pt x="1331949" y="1149777"/>
                  <a:pt x="1330456" y="1149777"/>
                  <a:pt x="1339415" y="1143804"/>
                </a:cubicBezTo>
                <a:cubicBezTo>
                  <a:pt x="1348374" y="1137831"/>
                  <a:pt x="1352854" y="1134844"/>
                  <a:pt x="1352854" y="1134844"/>
                </a:cubicBezTo>
                <a:close/>
                <a:moveTo>
                  <a:pt x="6163996" y="1116927"/>
                </a:moveTo>
                <a:cubicBezTo>
                  <a:pt x="6163996" y="1116927"/>
                  <a:pt x="6166982" y="1116927"/>
                  <a:pt x="6172954" y="1116927"/>
                </a:cubicBezTo>
                <a:cubicBezTo>
                  <a:pt x="6178928" y="1116927"/>
                  <a:pt x="6181914" y="1116927"/>
                  <a:pt x="6181914" y="1116927"/>
                </a:cubicBezTo>
                <a:lnTo>
                  <a:pt x="6181914" y="1125886"/>
                </a:lnTo>
                <a:cubicBezTo>
                  <a:pt x="6175940" y="1125886"/>
                  <a:pt x="6171462" y="1124391"/>
                  <a:pt x="6168476" y="1121405"/>
                </a:cubicBezTo>
                <a:cubicBezTo>
                  <a:pt x="6165488" y="1118420"/>
                  <a:pt x="6163996" y="1116927"/>
                  <a:pt x="6163996" y="1116927"/>
                </a:cubicBezTo>
                <a:close/>
                <a:moveTo>
                  <a:pt x="6056484" y="1116927"/>
                </a:moveTo>
                <a:lnTo>
                  <a:pt x="6065442" y="1116927"/>
                </a:lnTo>
                <a:lnTo>
                  <a:pt x="6065442" y="1121405"/>
                </a:lnTo>
                <a:cubicBezTo>
                  <a:pt x="6065442" y="1118420"/>
                  <a:pt x="6062456" y="1116927"/>
                  <a:pt x="6056484" y="1116927"/>
                </a:cubicBezTo>
                <a:close/>
                <a:moveTo>
                  <a:pt x="1370772" y="1116927"/>
                </a:moveTo>
                <a:lnTo>
                  <a:pt x="1379731" y="1116927"/>
                </a:lnTo>
                <a:lnTo>
                  <a:pt x="1370772" y="1125886"/>
                </a:lnTo>
                <a:close/>
                <a:moveTo>
                  <a:pt x="6271507" y="1107967"/>
                </a:moveTo>
                <a:cubicBezTo>
                  <a:pt x="6277480" y="1107967"/>
                  <a:pt x="6280466" y="1113941"/>
                  <a:pt x="6280466" y="1125886"/>
                </a:cubicBezTo>
                <a:lnTo>
                  <a:pt x="6280466" y="1134844"/>
                </a:lnTo>
                <a:cubicBezTo>
                  <a:pt x="6280466" y="1134844"/>
                  <a:pt x="6277480" y="1133351"/>
                  <a:pt x="6271507" y="1130365"/>
                </a:cubicBezTo>
                <a:cubicBezTo>
                  <a:pt x="6265533" y="1127380"/>
                  <a:pt x="6262547" y="1122900"/>
                  <a:pt x="6262547" y="1116927"/>
                </a:cubicBezTo>
                <a:cubicBezTo>
                  <a:pt x="6262547" y="1110953"/>
                  <a:pt x="6265533" y="1107967"/>
                  <a:pt x="6271507" y="1107967"/>
                </a:cubicBezTo>
                <a:close/>
                <a:moveTo>
                  <a:pt x="2033760" y="1099008"/>
                </a:moveTo>
                <a:cubicBezTo>
                  <a:pt x="2027787" y="1099008"/>
                  <a:pt x="2027787" y="1104981"/>
                  <a:pt x="2033760" y="1116927"/>
                </a:cubicBezTo>
                <a:cubicBezTo>
                  <a:pt x="2039733" y="1116927"/>
                  <a:pt x="2048692" y="1113941"/>
                  <a:pt x="2060638" y="1107967"/>
                </a:cubicBezTo>
                <a:cubicBezTo>
                  <a:pt x="2048692" y="1101994"/>
                  <a:pt x="2039733" y="1099008"/>
                  <a:pt x="2033760" y="1099008"/>
                </a:cubicBezTo>
                <a:close/>
                <a:moveTo>
                  <a:pt x="1818737" y="1090048"/>
                </a:moveTo>
                <a:lnTo>
                  <a:pt x="1818737" y="1099008"/>
                </a:lnTo>
                <a:cubicBezTo>
                  <a:pt x="1812764" y="1099008"/>
                  <a:pt x="1809778" y="1099008"/>
                  <a:pt x="1809778" y="1099008"/>
                </a:cubicBezTo>
                <a:close/>
                <a:moveTo>
                  <a:pt x="1182627" y="1090048"/>
                </a:moveTo>
                <a:cubicBezTo>
                  <a:pt x="1182627" y="1090048"/>
                  <a:pt x="1179641" y="1093034"/>
                  <a:pt x="1173668" y="1099008"/>
                </a:cubicBezTo>
                <a:lnTo>
                  <a:pt x="1164709" y="1107967"/>
                </a:lnTo>
                <a:close/>
                <a:moveTo>
                  <a:pt x="573395" y="1090048"/>
                </a:moveTo>
                <a:lnTo>
                  <a:pt x="555476" y="1107967"/>
                </a:lnTo>
                <a:lnTo>
                  <a:pt x="564435" y="1099008"/>
                </a:lnTo>
                <a:cubicBezTo>
                  <a:pt x="570408" y="1093034"/>
                  <a:pt x="573395" y="1090048"/>
                  <a:pt x="573395" y="1090048"/>
                </a:cubicBezTo>
                <a:close/>
                <a:moveTo>
                  <a:pt x="6076642" y="1083328"/>
                </a:moveTo>
                <a:cubicBezTo>
                  <a:pt x="6084109" y="1084823"/>
                  <a:pt x="6095308" y="1090048"/>
                  <a:pt x="6110239" y="1099008"/>
                </a:cubicBezTo>
                <a:lnTo>
                  <a:pt x="6101280" y="1116927"/>
                </a:lnTo>
                <a:cubicBezTo>
                  <a:pt x="6089336" y="1110953"/>
                  <a:pt x="6080376" y="1104981"/>
                  <a:pt x="6074402" y="1099008"/>
                </a:cubicBezTo>
                <a:cubicBezTo>
                  <a:pt x="6068428" y="1093034"/>
                  <a:pt x="6065442" y="1090048"/>
                  <a:pt x="6065442" y="1090048"/>
                </a:cubicBezTo>
                <a:cubicBezTo>
                  <a:pt x="6065442" y="1084076"/>
                  <a:pt x="6069176" y="1081836"/>
                  <a:pt x="6076642" y="1083328"/>
                </a:cubicBezTo>
                <a:close/>
                <a:moveTo>
                  <a:pt x="6128158" y="1081089"/>
                </a:moveTo>
                <a:lnTo>
                  <a:pt x="6137118" y="1090048"/>
                </a:lnTo>
                <a:lnTo>
                  <a:pt x="6146076" y="1099008"/>
                </a:lnTo>
                <a:close/>
                <a:moveTo>
                  <a:pt x="5662274" y="1081089"/>
                </a:moveTo>
                <a:cubicBezTo>
                  <a:pt x="5668248" y="1081089"/>
                  <a:pt x="5674220" y="1087062"/>
                  <a:pt x="5680194" y="1099008"/>
                </a:cubicBezTo>
                <a:cubicBezTo>
                  <a:pt x="5686166" y="1110953"/>
                  <a:pt x="5686166" y="1116927"/>
                  <a:pt x="5680194" y="1116927"/>
                </a:cubicBezTo>
                <a:cubicBezTo>
                  <a:pt x="5674220" y="1134844"/>
                  <a:pt x="5668248" y="1134844"/>
                  <a:pt x="5662274" y="1116927"/>
                </a:cubicBezTo>
                <a:close/>
                <a:moveTo>
                  <a:pt x="1397650" y="1081089"/>
                </a:moveTo>
                <a:lnTo>
                  <a:pt x="1397650" y="1090048"/>
                </a:lnTo>
                <a:lnTo>
                  <a:pt x="1388691" y="1099008"/>
                </a:lnTo>
                <a:cubicBezTo>
                  <a:pt x="1388691" y="1093034"/>
                  <a:pt x="1391677" y="1087062"/>
                  <a:pt x="1397650" y="1081089"/>
                </a:cubicBezTo>
                <a:close/>
                <a:moveTo>
                  <a:pt x="5406934" y="1072130"/>
                </a:moveTo>
                <a:cubicBezTo>
                  <a:pt x="5397976" y="1072130"/>
                  <a:pt x="5393496" y="1073623"/>
                  <a:pt x="5393496" y="1076609"/>
                </a:cubicBezTo>
                <a:cubicBezTo>
                  <a:pt x="5393496" y="1079595"/>
                  <a:pt x="5397976" y="1081089"/>
                  <a:pt x="5406934" y="1081089"/>
                </a:cubicBezTo>
                <a:cubicBezTo>
                  <a:pt x="5415894" y="1081089"/>
                  <a:pt x="5420374" y="1079595"/>
                  <a:pt x="5420374" y="1076609"/>
                </a:cubicBezTo>
                <a:cubicBezTo>
                  <a:pt x="5420374" y="1073623"/>
                  <a:pt x="5415894" y="1072130"/>
                  <a:pt x="5406934" y="1072130"/>
                </a:cubicBezTo>
                <a:close/>
                <a:moveTo>
                  <a:pt x="1603713" y="1072130"/>
                </a:moveTo>
                <a:lnTo>
                  <a:pt x="1612673" y="1072130"/>
                </a:lnTo>
                <a:cubicBezTo>
                  <a:pt x="1600728" y="1084075"/>
                  <a:pt x="1591769" y="1087062"/>
                  <a:pt x="1585796" y="1081089"/>
                </a:cubicBezTo>
                <a:close/>
                <a:moveTo>
                  <a:pt x="1208385" y="1066531"/>
                </a:moveTo>
                <a:cubicBezTo>
                  <a:pt x="1209132" y="1067277"/>
                  <a:pt x="1209504" y="1069143"/>
                  <a:pt x="1209504" y="1072130"/>
                </a:cubicBezTo>
                <a:cubicBezTo>
                  <a:pt x="1209504" y="1078103"/>
                  <a:pt x="1208011" y="1081089"/>
                  <a:pt x="1205025" y="1081089"/>
                </a:cubicBezTo>
                <a:cubicBezTo>
                  <a:pt x="1202040" y="1081089"/>
                  <a:pt x="1200545" y="1079595"/>
                  <a:pt x="1200545" y="1076609"/>
                </a:cubicBezTo>
                <a:cubicBezTo>
                  <a:pt x="1200545" y="1073623"/>
                  <a:pt x="1202040" y="1070636"/>
                  <a:pt x="1205025" y="1067650"/>
                </a:cubicBezTo>
                <a:cubicBezTo>
                  <a:pt x="1206518" y="1066157"/>
                  <a:pt x="1207638" y="1065784"/>
                  <a:pt x="1208385" y="1066531"/>
                </a:cubicBezTo>
                <a:close/>
                <a:moveTo>
                  <a:pt x="600273" y="1063170"/>
                </a:moveTo>
                <a:lnTo>
                  <a:pt x="600273" y="1072130"/>
                </a:lnTo>
                <a:cubicBezTo>
                  <a:pt x="600273" y="1078103"/>
                  <a:pt x="598780" y="1081089"/>
                  <a:pt x="595793" y="1081089"/>
                </a:cubicBezTo>
                <a:cubicBezTo>
                  <a:pt x="592807" y="1081089"/>
                  <a:pt x="591313" y="1079595"/>
                  <a:pt x="591313" y="1076609"/>
                </a:cubicBezTo>
                <a:cubicBezTo>
                  <a:pt x="591313" y="1073623"/>
                  <a:pt x="594300" y="1069144"/>
                  <a:pt x="600273" y="1063170"/>
                </a:cubicBezTo>
                <a:close/>
                <a:moveTo>
                  <a:pt x="1859053" y="1054212"/>
                </a:moveTo>
                <a:cubicBezTo>
                  <a:pt x="1862040" y="1054212"/>
                  <a:pt x="1863533" y="1057197"/>
                  <a:pt x="1863533" y="1063170"/>
                </a:cubicBezTo>
                <a:cubicBezTo>
                  <a:pt x="1863533" y="1075116"/>
                  <a:pt x="1854574" y="1081089"/>
                  <a:pt x="1836656" y="1081089"/>
                </a:cubicBezTo>
                <a:lnTo>
                  <a:pt x="1845614" y="1063170"/>
                </a:lnTo>
                <a:cubicBezTo>
                  <a:pt x="1851587" y="1057197"/>
                  <a:pt x="1856067" y="1054212"/>
                  <a:pt x="1859053" y="1054212"/>
                </a:cubicBezTo>
                <a:close/>
                <a:moveTo>
                  <a:pt x="1693306" y="1054212"/>
                </a:moveTo>
                <a:lnTo>
                  <a:pt x="1684348" y="1090048"/>
                </a:lnTo>
                <a:lnTo>
                  <a:pt x="1675389" y="1081089"/>
                </a:lnTo>
                <a:cubicBezTo>
                  <a:pt x="1669416" y="1081089"/>
                  <a:pt x="1661950" y="1081089"/>
                  <a:pt x="1652990" y="1081089"/>
                </a:cubicBezTo>
                <a:cubicBezTo>
                  <a:pt x="1644031" y="1081089"/>
                  <a:pt x="1642538" y="1084075"/>
                  <a:pt x="1648511" y="1090048"/>
                </a:cubicBezTo>
                <a:cubicBezTo>
                  <a:pt x="1654483" y="1096022"/>
                  <a:pt x="1654483" y="1099008"/>
                  <a:pt x="1648511" y="1099008"/>
                </a:cubicBezTo>
                <a:lnTo>
                  <a:pt x="1630592" y="1107967"/>
                </a:lnTo>
                <a:lnTo>
                  <a:pt x="1612673" y="1116927"/>
                </a:lnTo>
                <a:lnTo>
                  <a:pt x="1621632" y="1099008"/>
                </a:lnTo>
                <a:cubicBezTo>
                  <a:pt x="1627605" y="1099008"/>
                  <a:pt x="1632085" y="1097514"/>
                  <a:pt x="1635071" y="1094528"/>
                </a:cubicBezTo>
                <a:cubicBezTo>
                  <a:pt x="1638058" y="1091542"/>
                  <a:pt x="1639551" y="1088555"/>
                  <a:pt x="1639551" y="1085569"/>
                </a:cubicBezTo>
                <a:cubicBezTo>
                  <a:pt x="1639551" y="1082583"/>
                  <a:pt x="1642538" y="1079595"/>
                  <a:pt x="1648511" y="1076609"/>
                </a:cubicBezTo>
                <a:cubicBezTo>
                  <a:pt x="1654483" y="1073623"/>
                  <a:pt x="1660456" y="1072130"/>
                  <a:pt x="1666429" y="1072130"/>
                </a:cubicBezTo>
                <a:cubicBezTo>
                  <a:pt x="1678375" y="1066156"/>
                  <a:pt x="1687335" y="1060184"/>
                  <a:pt x="1693306" y="1054212"/>
                </a:cubicBezTo>
                <a:close/>
                <a:moveTo>
                  <a:pt x="5485328" y="1049731"/>
                </a:moveTo>
                <a:cubicBezTo>
                  <a:pt x="5483836" y="1049731"/>
                  <a:pt x="5483089" y="1051224"/>
                  <a:pt x="5483089" y="1054212"/>
                </a:cubicBezTo>
                <a:lnTo>
                  <a:pt x="5492048" y="1054212"/>
                </a:lnTo>
                <a:cubicBezTo>
                  <a:pt x="5489062" y="1051224"/>
                  <a:pt x="5486821" y="1049731"/>
                  <a:pt x="5485328" y="1049731"/>
                </a:cubicBezTo>
                <a:close/>
                <a:moveTo>
                  <a:pt x="6119199" y="1045251"/>
                </a:moveTo>
                <a:lnTo>
                  <a:pt x="6137118" y="1054212"/>
                </a:lnTo>
                <a:cubicBezTo>
                  <a:pt x="6149062" y="1054212"/>
                  <a:pt x="6158022" y="1055704"/>
                  <a:pt x="6163996" y="1058690"/>
                </a:cubicBezTo>
                <a:cubicBezTo>
                  <a:pt x="6169968" y="1061677"/>
                  <a:pt x="6175940" y="1066156"/>
                  <a:pt x="6181914" y="1072130"/>
                </a:cubicBezTo>
                <a:cubicBezTo>
                  <a:pt x="6187888" y="1072130"/>
                  <a:pt x="6193859" y="1069144"/>
                  <a:pt x="6199832" y="1063170"/>
                </a:cubicBezTo>
                <a:cubicBezTo>
                  <a:pt x="6193859" y="1057197"/>
                  <a:pt x="6193859" y="1054212"/>
                  <a:pt x="6199832" y="1054212"/>
                </a:cubicBezTo>
                <a:lnTo>
                  <a:pt x="6235670" y="1072130"/>
                </a:lnTo>
                <a:cubicBezTo>
                  <a:pt x="6229696" y="1072130"/>
                  <a:pt x="6229696" y="1075116"/>
                  <a:pt x="6235670" y="1081089"/>
                </a:cubicBezTo>
                <a:cubicBezTo>
                  <a:pt x="6247616" y="1081089"/>
                  <a:pt x="6252094" y="1085569"/>
                  <a:pt x="6249108" y="1094528"/>
                </a:cubicBezTo>
                <a:cubicBezTo>
                  <a:pt x="6246122" y="1103488"/>
                  <a:pt x="6238656" y="1104981"/>
                  <a:pt x="6226711" y="1099008"/>
                </a:cubicBezTo>
                <a:cubicBezTo>
                  <a:pt x="6220736" y="1099008"/>
                  <a:pt x="6214765" y="1099008"/>
                  <a:pt x="6208792" y="1099008"/>
                </a:cubicBezTo>
                <a:cubicBezTo>
                  <a:pt x="6190873" y="1093034"/>
                  <a:pt x="6178928" y="1087062"/>
                  <a:pt x="6172954" y="1081089"/>
                </a:cubicBezTo>
                <a:lnTo>
                  <a:pt x="6155036" y="1081089"/>
                </a:lnTo>
                <a:cubicBezTo>
                  <a:pt x="6149062" y="1081089"/>
                  <a:pt x="6140104" y="1075116"/>
                  <a:pt x="6128158" y="1063170"/>
                </a:cubicBezTo>
                <a:close/>
                <a:moveTo>
                  <a:pt x="626031" y="1039653"/>
                </a:moveTo>
                <a:cubicBezTo>
                  <a:pt x="626777" y="1040400"/>
                  <a:pt x="627150" y="1042266"/>
                  <a:pt x="627150" y="1045251"/>
                </a:cubicBezTo>
                <a:lnTo>
                  <a:pt x="618192" y="1045251"/>
                </a:lnTo>
                <a:cubicBezTo>
                  <a:pt x="618192" y="1045251"/>
                  <a:pt x="619685" y="1043759"/>
                  <a:pt x="622670" y="1040773"/>
                </a:cubicBezTo>
                <a:cubicBezTo>
                  <a:pt x="624165" y="1039280"/>
                  <a:pt x="625284" y="1038907"/>
                  <a:pt x="626031" y="1039653"/>
                </a:cubicBezTo>
                <a:close/>
                <a:moveTo>
                  <a:pt x="1239742" y="1039373"/>
                </a:moveTo>
                <a:cubicBezTo>
                  <a:pt x="1241983" y="1038812"/>
                  <a:pt x="1240863" y="1040773"/>
                  <a:pt x="1236383" y="1045251"/>
                </a:cubicBezTo>
                <a:lnTo>
                  <a:pt x="1227424" y="1045251"/>
                </a:lnTo>
                <a:cubicBezTo>
                  <a:pt x="1227424" y="1045251"/>
                  <a:pt x="1230410" y="1043759"/>
                  <a:pt x="1236383" y="1040773"/>
                </a:cubicBezTo>
                <a:cubicBezTo>
                  <a:pt x="1237876" y="1040026"/>
                  <a:pt x="1238996" y="1039559"/>
                  <a:pt x="1239742" y="1039373"/>
                </a:cubicBezTo>
                <a:close/>
                <a:moveTo>
                  <a:pt x="6199832" y="1036293"/>
                </a:moveTo>
                <a:cubicBezTo>
                  <a:pt x="6199832" y="1036293"/>
                  <a:pt x="6199832" y="1037787"/>
                  <a:pt x="6199832" y="1040773"/>
                </a:cubicBezTo>
                <a:cubicBezTo>
                  <a:pt x="6199832" y="1043759"/>
                  <a:pt x="6198339" y="1045251"/>
                  <a:pt x="6195353" y="1045251"/>
                </a:cubicBezTo>
                <a:cubicBezTo>
                  <a:pt x="6192368" y="1045251"/>
                  <a:pt x="6190873" y="1045251"/>
                  <a:pt x="6190873" y="1045251"/>
                </a:cubicBezTo>
                <a:cubicBezTo>
                  <a:pt x="6190873" y="1045251"/>
                  <a:pt x="6190873" y="1043759"/>
                  <a:pt x="6190873" y="1040773"/>
                </a:cubicBezTo>
                <a:cubicBezTo>
                  <a:pt x="6190873" y="1037787"/>
                  <a:pt x="6193859" y="1036293"/>
                  <a:pt x="6199832" y="1036293"/>
                </a:cubicBezTo>
                <a:close/>
                <a:moveTo>
                  <a:pt x="1791859" y="1036293"/>
                </a:moveTo>
                <a:cubicBezTo>
                  <a:pt x="1797832" y="1036293"/>
                  <a:pt x="1800818" y="1037787"/>
                  <a:pt x="1800818" y="1040773"/>
                </a:cubicBezTo>
                <a:cubicBezTo>
                  <a:pt x="1800818" y="1043759"/>
                  <a:pt x="1797832" y="1045251"/>
                  <a:pt x="1791859" y="1045251"/>
                </a:cubicBezTo>
                <a:lnTo>
                  <a:pt x="1782900" y="1045251"/>
                </a:lnTo>
                <a:cubicBezTo>
                  <a:pt x="1782900" y="1039278"/>
                  <a:pt x="1785886" y="1036293"/>
                  <a:pt x="1791859" y="1036293"/>
                </a:cubicBezTo>
                <a:close/>
                <a:moveTo>
                  <a:pt x="5975850" y="1027334"/>
                </a:moveTo>
                <a:lnTo>
                  <a:pt x="6038565" y="1027334"/>
                </a:lnTo>
                <a:cubicBezTo>
                  <a:pt x="6050511" y="1033307"/>
                  <a:pt x="6056484" y="1039278"/>
                  <a:pt x="6056484" y="1045251"/>
                </a:cubicBezTo>
                <a:cubicBezTo>
                  <a:pt x="6050511" y="1045251"/>
                  <a:pt x="6047525" y="1048237"/>
                  <a:pt x="6047525" y="1054212"/>
                </a:cubicBezTo>
                <a:lnTo>
                  <a:pt x="6020646" y="1063170"/>
                </a:lnTo>
                <a:cubicBezTo>
                  <a:pt x="6020646" y="1057197"/>
                  <a:pt x="6023632" y="1054212"/>
                  <a:pt x="6029606" y="1054212"/>
                </a:cubicBezTo>
                <a:lnTo>
                  <a:pt x="5975850" y="1045251"/>
                </a:lnTo>
                <a:close/>
                <a:moveTo>
                  <a:pt x="5536844" y="1027334"/>
                </a:moveTo>
                <a:cubicBezTo>
                  <a:pt x="5542818" y="1033307"/>
                  <a:pt x="5551777" y="1036293"/>
                  <a:pt x="5563723" y="1036293"/>
                </a:cubicBezTo>
                <a:lnTo>
                  <a:pt x="5572682" y="1036293"/>
                </a:lnTo>
                <a:lnTo>
                  <a:pt x="5545804" y="1027334"/>
                </a:lnTo>
                <a:close/>
                <a:moveTo>
                  <a:pt x="5259106" y="1027334"/>
                </a:moveTo>
                <a:lnTo>
                  <a:pt x="5268066" y="1036293"/>
                </a:lnTo>
                <a:cubicBezTo>
                  <a:pt x="5274040" y="1036293"/>
                  <a:pt x="5277026" y="1033307"/>
                  <a:pt x="5277026" y="1027334"/>
                </a:cubicBezTo>
                <a:cubicBezTo>
                  <a:pt x="5271052" y="1027334"/>
                  <a:pt x="5268066" y="1027334"/>
                  <a:pt x="5268066" y="1027334"/>
                </a:cubicBezTo>
                <a:close/>
                <a:moveTo>
                  <a:pt x="1478284" y="1027334"/>
                </a:moveTo>
                <a:cubicBezTo>
                  <a:pt x="1478284" y="1039278"/>
                  <a:pt x="1466338" y="1045251"/>
                  <a:pt x="1442446" y="1045251"/>
                </a:cubicBezTo>
                <a:lnTo>
                  <a:pt x="1460365" y="1036293"/>
                </a:lnTo>
                <a:close/>
                <a:moveTo>
                  <a:pt x="5504926" y="1024533"/>
                </a:moveTo>
                <a:cubicBezTo>
                  <a:pt x="5503807" y="1024907"/>
                  <a:pt x="5502500" y="1025841"/>
                  <a:pt x="5501008" y="1027334"/>
                </a:cubicBezTo>
                <a:cubicBezTo>
                  <a:pt x="5501008" y="1033307"/>
                  <a:pt x="5501008" y="1039278"/>
                  <a:pt x="5501008" y="1045251"/>
                </a:cubicBezTo>
                <a:lnTo>
                  <a:pt x="5509966" y="1036293"/>
                </a:lnTo>
                <a:cubicBezTo>
                  <a:pt x="5509966" y="1027334"/>
                  <a:pt x="5508287" y="1023414"/>
                  <a:pt x="5504926" y="1024533"/>
                </a:cubicBezTo>
                <a:close/>
                <a:moveTo>
                  <a:pt x="2150231" y="1018374"/>
                </a:moveTo>
                <a:cubicBezTo>
                  <a:pt x="2150231" y="1018374"/>
                  <a:pt x="2150231" y="1021360"/>
                  <a:pt x="2150231" y="1027334"/>
                </a:cubicBezTo>
                <a:cubicBezTo>
                  <a:pt x="2150231" y="1027334"/>
                  <a:pt x="2151724" y="1025840"/>
                  <a:pt x="2154711" y="1022854"/>
                </a:cubicBezTo>
                <a:cubicBezTo>
                  <a:pt x="2157697" y="1019868"/>
                  <a:pt x="2159190" y="1018374"/>
                  <a:pt x="2159190" y="1018374"/>
                </a:cubicBezTo>
                <a:cubicBezTo>
                  <a:pt x="2153218" y="1018374"/>
                  <a:pt x="2150231" y="1018374"/>
                  <a:pt x="2150231" y="1018374"/>
                </a:cubicBezTo>
                <a:close/>
                <a:moveTo>
                  <a:pt x="1684348" y="1018374"/>
                </a:moveTo>
                <a:lnTo>
                  <a:pt x="1693306" y="1027334"/>
                </a:lnTo>
                <a:lnTo>
                  <a:pt x="1675389" y="1027334"/>
                </a:lnTo>
                <a:cubicBezTo>
                  <a:pt x="1681360" y="1027334"/>
                  <a:pt x="1684348" y="1024347"/>
                  <a:pt x="1684348" y="1018374"/>
                </a:cubicBezTo>
                <a:close/>
                <a:moveTo>
                  <a:pt x="1646270" y="1011654"/>
                </a:moveTo>
                <a:cubicBezTo>
                  <a:pt x="1647765" y="1010161"/>
                  <a:pt x="1651497" y="1012401"/>
                  <a:pt x="1657470" y="1018374"/>
                </a:cubicBezTo>
                <a:cubicBezTo>
                  <a:pt x="1663443" y="1030320"/>
                  <a:pt x="1663443" y="1036293"/>
                  <a:pt x="1657470" y="1036293"/>
                </a:cubicBezTo>
                <a:lnTo>
                  <a:pt x="1648511" y="1027334"/>
                </a:lnTo>
                <a:cubicBezTo>
                  <a:pt x="1645524" y="1018374"/>
                  <a:pt x="1644778" y="1013148"/>
                  <a:pt x="1646270" y="1011654"/>
                </a:cubicBezTo>
                <a:close/>
                <a:moveTo>
                  <a:pt x="5742908" y="1009415"/>
                </a:moveTo>
                <a:cubicBezTo>
                  <a:pt x="5748882" y="1009415"/>
                  <a:pt x="5753362" y="1010908"/>
                  <a:pt x="5756348" y="1013894"/>
                </a:cubicBezTo>
                <a:cubicBezTo>
                  <a:pt x="5759334" y="1016881"/>
                  <a:pt x="5760828" y="1021360"/>
                  <a:pt x="5760828" y="1027334"/>
                </a:cubicBezTo>
                <a:cubicBezTo>
                  <a:pt x="5760828" y="1033307"/>
                  <a:pt x="5760828" y="1039278"/>
                  <a:pt x="5760828" y="1045251"/>
                </a:cubicBezTo>
                <a:cubicBezTo>
                  <a:pt x="5772772" y="1057197"/>
                  <a:pt x="5775759" y="1066156"/>
                  <a:pt x="5769786" y="1072130"/>
                </a:cubicBezTo>
                <a:lnTo>
                  <a:pt x="5751868" y="1063170"/>
                </a:lnTo>
                <a:cubicBezTo>
                  <a:pt x="5733948" y="1051226"/>
                  <a:pt x="5730963" y="1039278"/>
                  <a:pt x="5742908" y="1027334"/>
                </a:cubicBezTo>
                <a:close/>
                <a:moveTo>
                  <a:pt x="1881452" y="1009415"/>
                </a:moveTo>
                <a:cubicBezTo>
                  <a:pt x="1881452" y="1015388"/>
                  <a:pt x="1881452" y="1018374"/>
                  <a:pt x="1881452" y="1018374"/>
                </a:cubicBezTo>
                <a:lnTo>
                  <a:pt x="1881452" y="1027334"/>
                </a:lnTo>
                <a:cubicBezTo>
                  <a:pt x="1881452" y="1027334"/>
                  <a:pt x="1879959" y="1024347"/>
                  <a:pt x="1876972" y="1018374"/>
                </a:cubicBezTo>
                <a:cubicBezTo>
                  <a:pt x="1873986" y="1012401"/>
                  <a:pt x="1875479" y="1009415"/>
                  <a:pt x="1881452" y="1009415"/>
                </a:cubicBezTo>
                <a:close/>
                <a:moveTo>
                  <a:pt x="1540998" y="1009415"/>
                </a:moveTo>
                <a:cubicBezTo>
                  <a:pt x="1540998" y="1015388"/>
                  <a:pt x="1540998" y="1018374"/>
                  <a:pt x="1540998" y="1018374"/>
                </a:cubicBezTo>
                <a:cubicBezTo>
                  <a:pt x="1535026" y="1024347"/>
                  <a:pt x="1532039" y="1027334"/>
                  <a:pt x="1532039" y="1027334"/>
                </a:cubicBezTo>
                <a:cubicBezTo>
                  <a:pt x="1532039" y="1027334"/>
                  <a:pt x="1532039" y="1024347"/>
                  <a:pt x="1532039" y="1018374"/>
                </a:cubicBezTo>
                <a:cubicBezTo>
                  <a:pt x="1532039" y="1018374"/>
                  <a:pt x="1532039" y="1016881"/>
                  <a:pt x="1532039" y="1013894"/>
                </a:cubicBezTo>
                <a:cubicBezTo>
                  <a:pt x="1532039" y="1010908"/>
                  <a:pt x="1535026" y="1009415"/>
                  <a:pt x="1540998" y="1009415"/>
                </a:cubicBezTo>
                <a:close/>
                <a:moveTo>
                  <a:pt x="1263261" y="1009415"/>
                </a:moveTo>
                <a:lnTo>
                  <a:pt x="1263261" y="1018374"/>
                </a:lnTo>
                <a:lnTo>
                  <a:pt x="1254302" y="1018374"/>
                </a:lnTo>
                <a:cubicBezTo>
                  <a:pt x="1260275" y="1012401"/>
                  <a:pt x="1263261" y="1009415"/>
                  <a:pt x="1263261" y="1009415"/>
                </a:cubicBezTo>
                <a:close/>
                <a:moveTo>
                  <a:pt x="654028" y="1009415"/>
                </a:moveTo>
                <a:lnTo>
                  <a:pt x="654028" y="1018374"/>
                </a:lnTo>
                <a:lnTo>
                  <a:pt x="645069" y="1018374"/>
                </a:lnTo>
                <a:cubicBezTo>
                  <a:pt x="651042" y="1012401"/>
                  <a:pt x="654028" y="1009415"/>
                  <a:pt x="654028" y="1009415"/>
                </a:cubicBezTo>
                <a:close/>
                <a:moveTo>
                  <a:pt x="5966891" y="1000455"/>
                </a:moveTo>
                <a:cubicBezTo>
                  <a:pt x="5966891" y="1000455"/>
                  <a:pt x="5968385" y="1001949"/>
                  <a:pt x="5971371" y="1004935"/>
                </a:cubicBezTo>
                <a:cubicBezTo>
                  <a:pt x="5974357" y="1007921"/>
                  <a:pt x="5972864" y="1009415"/>
                  <a:pt x="5966891" y="1009415"/>
                </a:cubicBezTo>
                <a:cubicBezTo>
                  <a:pt x="5960918" y="1009415"/>
                  <a:pt x="5957932" y="1009415"/>
                  <a:pt x="5957932" y="1009415"/>
                </a:cubicBezTo>
                <a:close/>
                <a:moveTo>
                  <a:pt x="5178472" y="1000455"/>
                </a:moveTo>
                <a:cubicBezTo>
                  <a:pt x="5184446" y="1006429"/>
                  <a:pt x="5190418" y="1009415"/>
                  <a:pt x="5196392" y="1009415"/>
                </a:cubicBezTo>
                <a:lnTo>
                  <a:pt x="5196392" y="1000455"/>
                </a:lnTo>
                <a:close/>
                <a:moveTo>
                  <a:pt x="2141272" y="994855"/>
                </a:moveTo>
                <a:cubicBezTo>
                  <a:pt x="2138285" y="994110"/>
                  <a:pt x="2135299" y="994483"/>
                  <a:pt x="2132312" y="995976"/>
                </a:cubicBezTo>
                <a:cubicBezTo>
                  <a:pt x="2126339" y="998962"/>
                  <a:pt x="2123353" y="1003441"/>
                  <a:pt x="2123353" y="1009415"/>
                </a:cubicBezTo>
                <a:cubicBezTo>
                  <a:pt x="2117380" y="1021360"/>
                  <a:pt x="2111407" y="1021360"/>
                  <a:pt x="2105434" y="1009415"/>
                </a:cubicBezTo>
                <a:cubicBezTo>
                  <a:pt x="2099461" y="1009415"/>
                  <a:pt x="2093488" y="1009415"/>
                  <a:pt x="2087516" y="1009415"/>
                </a:cubicBezTo>
                <a:cubicBezTo>
                  <a:pt x="2081543" y="1009415"/>
                  <a:pt x="2078557" y="1012401"/>
                  <a:pt x="2078557" y="1018374"/>
                </a:cubicBezTo>
                <a:cubicBezTo>
                  <a:pt x="2078557" y="1024347"/>
                  <a:pt x="2072584" y="1027334"/>
                  <a:pt x="2060638" y="1027334"/>
                </a:cubicBezTo>
                <a:cubicBezTo>
                  <a:pt x="2060638" y="1027334"/>
                  <a:pt x="2057651" y="1028827"/>
                  <a:pt x="2051679" y="1031813"/>
                </a:cubicBezTo>
                <a:cubicBezTo>
                  <a:pt x="2045706" y="1034799"/>
                  <a:pt x="2042719" y="1036293"/>
                  <a:pt x="2042719" y="1036293"/>
                </a:cubicBezTo>
                <a:cubicBezTo>
                  <a:pt x="2036746" y="1036293"/>
                  <a:pt x="2033760" y="1042266"/>
                  <a:pt x="2033760" y="1054212"/>
                </a:cubicBezTo>
                <a:cubicBezTo>
                  <a:pt x="2033760" y="1066156"/>
                  <a:pt x="2036746" y="1072130"/>
                  <a:pt x="2042719" y="1072130"/>
                </a:cubicBezTo>
                <a:cubicBezTo>
                  <a:pt x="2054665" y="1078103"/>
                  <a:pt x="2069597" y="1072130"/>
                  <a:pt x="2087516" y="1054212"/>
                </a:cubicBezTo>
                <a:cubicBezTo>
                  <a:pt x="2105434" y="1036293"/>
                  <a:pt x="2117380" y="1024347"/>
                  <a:pt x="2123353" y="1018374"/>
                </a:cubicBezTo>
                <a:lnTo>
                  <a:pt x="2150231" y="1000455"/>
                </a:lnTo>
                <a:cubicBezTo>
                  <a:pt x="2147245" y="997469"/>
                  <a:pt x="2144258" y="995603"/>
                  <a:pt x="2141272" y="994855"/>
                </a:cubicBezTo>
                <a:close/>
                <a:moveTo>
                  <a:pt x="6101280" y="991496"/>
                </a:moveTo>
                <a:lnTo>
                  <a:pt x="6128158" y="1009415"/>
                </a:lnTo>
                <a:cubicBezTo>
                  <a:pt x="6140104" y="1021360"/>
                  <a:pt x="6146076" y="1028827"/>
                  <a:pt x="6146076" y="1031813"/>
                </a:cubicBezTo>
                <a:cubicBezTo>
                  <a:pt x="6146076" y="1034799"/>
                  <a:pt x="6137118" y="1033307"/>
                  <a:pt x="6119199" y="1027334"/>
                </a:cubicBezTo>
                <a:cubicBezTo>
                  <a:pt x="6107253" y="1027334"/>
                  <a:pt x="6101280" y="1021360"/>
                  <a:pt x="6101280" y="1009415"/>
                </a:cubicBezTo>
                <a:close/>
                <a:moveTo>
                  <a:pt x="5384537" y="991496"/>
                </a:moveTo>
                <a:lnTo>
                  <a:pt x="5384537" y="1009415"/>
                </a:lnTo>
                <a:cubicBezTo>
                  <a:pt x="5372591" y="1009415"/>
                  <a:pt x="5366618" y="1006429"/>
                  <a:pt x="5366618" y="1000455"/>
                </a:cubicBezTo>
                <a:close/>
                <a:moveTo>
                  <a:pt x="1818737" y="982537"/>
                </a:moveTo>
                <a:cubicBezTo>
                  <a:pt x="1824710" y="982537"/>
                  <a:pt x="1826203" y="984030"/>
                  <a:pt x="1823217" y="987016"/>
                </a:cubicBezTo>
                <a:cubicBezTo>
                  <a:pt x="1820230" y="990002"/>
                  <a:pt x="1818737" y="991496"/>
                  <a:pt x="1818737" y="991496"/>
                </a:cubicBezTo>
                <a:cubicBezTo>
                  <a:pt x="1818737" y="991496"/>
                  <a:pt x="1815751" y="991496"/>
                  <a:pt x="1809778" y="991496"/>
                </a:cubicBezTo>
                <a:close/>
                <a:moveTo>
                  <a:pt x="1315336" y="979737"/>
                </a:moveTo>
                <a:cubicBezTo>
                  <a:pt x="1316456" y="980110"/>
                  <a:pt x="1317017" y="981043"/>
                  <a:pt x="1317017" y="982537"/>
                </a:cubicBezTo>
                <a:cubicBezTo>
                  <a:pt x="1317017" y="994482"/>
                  <a:pt x="1305071" y="1000455"/>
                  <a:pt x="1281179" y="1000455"/>
                </a:cubicBezTo>
                <a:lnTo>
                  <a:pt x="1290138" y="991496"/>
                </a:lnTo>
                <a:cubicBezTo>
                  <a:pt x="1303577" y="982537"/>
                  <a:pt x="1311977" y="978617"/>
                  <a:pt x="1315336" y="979737"/>
                </a:cubicBezTo>
                <a:close/>
                <a:moveTo>
                  <a:pt x="697705" y="979737"/>
                </a:moveTo>
                <a:cubicBezTo>
                  <a:pt x="698451" y="980110"/>
                  <a:pt x="698825" y="981043"/>
                  <a:pt x="698825" y="982537"/>
                </a:cubicBezTo>
                <a:cubicBezTo>
                  <a:pt x="698825" y="982537"/>
                  <a:pt x="695839" y="985523"/>
                  <a:pt x="689866" y="991496"/>
                </a:cubicBezTo>
                <a:cubicBezTo>
                  <a:pt x="683893" y="997469"/>
                  <a:pt x="677920" y="1000455"/>
                  <a:pt x="671947" y="1000455"/>
                </a:cubicBezTo>
                <a:lnTo>
                  <a:pt x="680906" y="991496"/>
                </a:lnTo>
                <a:cubicBezTo>
                  <a:pt x="689866" y="982537"/>
                  <a:pt x="695465" y="978617"/>
                  <a:pt x="697705" y="979737"/>
                </a:cubicBezTo>
                <a:close/>
                <a:moveTo>
                  <a:pt x="5922094" y="976938"/>
                </a:moveTo>
                <a:cubicBezTo>
                  <a:pt x="5923588" y="976191"/>
                  <a:pt x="5925082" y="976564"/>
                  <a:pt x="5926574" y="978057"/>
                </a:cubicBezTo>
                <a:cubicBezTo>
                  <a:pt x="5929560" y="981043"/>
                  <a:pt x="5934039" y="982537"/>
                  <a:pt x="5940014" y="982537"/>
                </a:cubicBezTo>
                <a:lnTo>
                  <a:pt x="5922094" y="991496"/>
                </a:lnTo>
                <a:cubicBezTo>
                  <a:pt x="5916122" y="991496"/>
                  <a:pt x="5914628" y="988510"/>
                  <a:pt x="5917614" y="982537"/>
                </a:cubicBezTo>
                <a:cubicBezTo>
                  <a:pt x="5919108" y="979550"/>
                  <a:pt x="5920600" y="977684"/>
                  <a:pt x="5922094" y="976938"/>
                </a:cubicBezTo>
                <a:close/>
                <a:moveTo>
                  <a:pt x="6065442" y="973577"/>
                </a:moveTo>
                <a:cubicBezTo>
                  <a:pt x="6065442" y="973577"/>
                  <a:pt x="6065442" y="976563"/>
                  <a:pt x="6065442" y="982537"/>
                </a:cubicBezTo>
                <a:lnTo>
                  <a:pt x="6074402" y="982537"/>
                </a:lnTo>
                <a:cubicBezTo>
                  <a:pt x="6074402" y="976563"/>
                  <a:pt x="6071416" y="973577"/>
                  <a:pt x="6065442" y="973577"/>
                </a:cubicBezTo>
                <a:close/>
                <a:moveTo>
                  <a:pt x="5895217" y="973577"/>
                </a:moveTo>
                <a:lnTo>
                  <a:pt x="5904176" y="982537"/>
                </a:lnTo>
                <a:cubicBezTo>
                  <a:pt x="5904176" y="982537"/>
                  <a:pt x="5901190" y="982537"/>
                  <a:pt x="5895217" y="982537"/>
                </a:cubicBezTo>
                <a:cubicBezTo>
                  <a:pt x="5889242" y="976563"/>
                  <a:pt x="5889242" y="973577"/>
                  <a:pt x="5895217" y="973577"/>
                </a:cubicBezTo>
                <a:close/>
                <a:moveTo>
                  <a:pt x="5689152" y="973577"/>
                </a:moveTo>
                <a:cubicBezTo>
                  <a:pt x="5701098" y="973577"/>
                  <a:pt x="5713044" y="976563"/>
                  <a:pt x="5724990" y="982537"/>
                </a:cubicBezTo>
                <a:lnTo>
                  <a:pt x="5716031" y="982537"/>
                </a:lnTo>
                <a:cubicBezTo>
                  <a:pt x="5698112" y="982537"/>
                  <a:pt x="5686166" y="982537"/>
                  <a:pt x="5680194" y="982537"/>
                </a:cubicBezTo>
                <a:close/>
                <a:moveTo>
                  <a:pt x="5203110" y="969097"/>
                </a:moveTo>
                <a:cubicBezTo>
                  <a:pt x="5201618" y="969097"/>
                  <a:pt x="5199378" y="970590"/>
                  <a:pt x="5196392" y="973577"/>
                </a:cubicBezTo>
                <a:lnTo>
                  <a:pt x="5205350" y="973577"/>
                </a:lnTo>
                <a:cubicBezTo>
                  <a:pt x="5205350" y="970590"/>
                  <a:pt x="5204605" y="969097"/>
                  <a:pt x="5203110" y="969097"/>
                </a:cubicBezTo>
                <a:close/>
                <a:moveTo>
                  <a:pt x="5957932" y="964619"/>
                </a:moveTo>
                <a:cubicBezTo>
                  <a:pt x="5993768" y="964619"/>
                  <a:pt x="6011688" y="973577"/>
                  <a:pt x="6011688" y="991496"/>
                </a:cubicBezTo>
                <a:cubicBezTo>
                  <a:pt x="6011688" y="991496"/>
                  <a:pt x="6005714" y="991496"/>
                  <a:pt x="5993768" y="991496"/>
                </a:cubicBezTo>
                <a:lnTo>
                  <a:pt x="5984810" y="991496"/>
                </a:lnTo>
                <a:lnTo>
                  <a:pt x="5975850" y="982537"/>
                </a:lnTo>
                <a:cubicBezTo>
                  <a:pt x="5969877" y="982537"/>
                  <a:pt x="5963905" y="979550"/>
                  <a:pt x="5957932" y="973577"/>
                </a:cubicBezTo>
                <a:cubicBezTo>
                  <a:pt x="5951958" y="973577"/>
                  <a:pt x="5948972" y="972085"/>
                  <a:pt x="5948972" y="969097"/>
                </a:cubicBezTo>
                <a:cubicBezTo>
                  <a:pt x="5948972" y="966111"/>
                  <a:pt x="5951958" y="964619"/>
                  <a:pt x="5957932" y="964619"/>
                </a:cubicBezTo>
                <a:close/>
                <a:moveTo>
                  <a:pt x="5492048" y="964619"/>
                </a:moveTo>
                <a:cubicBezTo>
                  <a:pt x="5498022" y="964619"/>
                  <a:pt x="5501008" y="964619"/>
                  <a:pt x="5501008" y="964619"/>
                </a:cubicBezTo>
                <a:lnTo>
                  <a:pt x="5509966" y="964619"/>
                </a:lnTo>
                <a:cubicBezTo>
                  <a:pt x="5509966" y="970591"/>
                  <a:pt x="5509966" y="973577"/>
                  <a:pt x="5509966" y="973577"/>
                </a:cubicBezTo>
                <a:cubicBezTo>
                  <a:pt x="5503994" y="973577"/>
                  <a:pt x="5498022" y="970591"/>
                  <a:pt x="5492048" y="964619"/>
                </a:cubicBezTo>
                <a:close/>
                <a:moveTo>
                  <a:pt x="2177108" y="964619"/>
                </a:moveTo>
                <a:cubicBezTo>
                  <a:pt x="2159190" y="964619"/>
                  <a:pt x="2156204" y="970591"/>
                  <a:pt x="2168150" y="982537"/>
                </a:cubicBezTo>
                <a:cubicBezTo>
                  <a:pt x="2174122" y="982537"/>
                  <a:pt x="2180095" y="979550"/>
                  <a:pt x="2186068" y="973577"/>
                </a:cubicBezTo>
                <a:close/>
                <a:moveTo>
                  <a:pt x="5805027" y="956256"/>
                </a:moveTo>
                <a:lnTo>
                  <a:pt x="5796664" y="964619"/>
                </a:lnTo>
                <a:cubicBezTo>
                  <a:pt x="5784720" y="976563"/>
                  <a:pt x="5778745" y="982537"/>
                  <a:pt x="5778745" y="982537"/>
                </a:cubicBezTo>
                <a:lnTo>
                  <a:pt x="5787705" y="964619"/>
                </a:lnTo>
                <a:close/>
                <a:moveTo>
                  <a:pt x="5805624" y="955659"/>
                </a:moveTo>
                <a:lnTo>
                  <a:pt x="5805624" y="955968"/>
                </a:lnTo>
                <a:lnTo>
                  <a:pt x="5805027" y="956256"/>
                </a:lnTo>
                <a:close/>
                <a:moveTo>
                  <a:pt x="5366618" y="955659"/>
                </a:moveTo>
                <a:cubicBezTo>
                  <a:pt x="5372591" y="955659"/>
                  <a:pt x="5381550" y="958644"/>
                  <a:pt x="5393496" y="964619"/>
                </a:cubicBezTo>
                <a:lnTo>
                  <a:pt x="5393496" y="982537"/>
                </a:lnTo>
                <a:cubicBezTo>
                  <a:pt x="5375577" y="982537"/>
                  <a:pt x="5366618" y="979550"/>
                  <a:pt x="5366618" y="973577"/>
                </a:cubicBezTo>
                <a:close/>
                <a:moveTo>
                  <a:pt x="5812063" y="952859"/>
                </a:moveTo>
                <a:cubicBezTo>
                  <a:pt x="5814490" y="953233"/>
                  <a:pt x="5816822" y="954166"/>
                  <a:pt x="5819063" y="955659"/>
                </a:cubicBezTo>
                <a:cubicBezTo>
                  <a:pt x="5828022" y="961633"/>
                  <a:pt x="5832502" y="966111"/>
                  <a:pt x="5832502" y="969097"/>
                </a:cubicBezTo>
                <a:cubicBezTo>
                  <a:pt x="5832502" y="972085"/>
                  <a:pt x="5826528" y="976563"/>
                  <a:pt x="5814582" y="982537"/>
                </a:cubicBezTo>
                <a:cubicBezTo>
                  <a:pt x="5796664" y="1000455"/>
                  <a:pt x="5799650" y="1009415"/>
                  <a:pt x="5823542" y="1009415"/>
                </a:cubicBezTo>
                <a:cubicBezTo>
                  <a:pt x="5841460" y="1009415"/>
                  <a:pt x="5850420" y="994482"/>
                  <a:pt x="5850420" y="964619"/>
                </a:cubicBezTo>
                <a:cubicBezTo>
                  <a:pt x="5868338" y="964619"/>
                  <a:pt x="5877298" y="970591"/>
                  <a:pt x="5877298" y="982537"/>
                </a:cubicBezTo>
                <a:cubicBezTo>
                  <a:pt x="5877298" y="982537"/>
                  <a:pt x="5877298" y="984030"/>
                  <a:pt x="5877298" y="987016"/>
                </a:cubicBezTo>
                <a:cubicBezTo>
                  <a:pt x="5877298" y="990002"/>
                  <a:pt x="5878791" y="991496"/>
                  <a:pt x="5881778" y="991496"/>
                </a:cubicBezTo>
                <a:cubicBezTo>
                  <a:pt x="5884764" y="991496"/>
                  <a:pt x="5889242" y="992990"/>
                  <a:pt x="5895217" y="995976"/>
                </a:cubicBezTo>
                <a:cubicBezTo>
                  <a:pt x="5901190" y="998962"/>
                  <a:pt x="5907162" y="1000455"/>
                  <a:pt x="5913134" y="1000455"/>
                </a:cubicBezTo>
                <a:cubicBezTo>
                  <a:pt x="5925080" y="1012401"/>
                  <a:pt x="5934039" y="1018374"/>
                  <a:pt x="5940014" y="1018374"/>
                </a:cubicBezTo>
                <a:cubicBezTo>
                  <a:pt x="5951958" y="1030320"/>
                  <a:pt x="5951958" y="1033307"/>
                  <a:pt x="5940014" y="1027334"/>
                </a:cubicBezTo>
                <a:cubicBezTo>
                  <a:pt x="5934039" y="1027334"/>
                  <a:pt x="5925080" y="1027334"/>
                  <a:pt x="5913134" y="1027334"/>
                </a:cubicBezTo>
                <a:cubicBezTo>
                  <a:pt x="5895217" y="1021360"/>
                  <a:pt x="5886257" y="1018374"/>
                  <a:pt x="5886257" y="1018374"/>
                </a:cubicBezTo>
                <a:lnTo>
                  <a:pt x="5886257" y="1027334"/>
                </a:lnTo>
                <a:cubicBezTo>
                  <a:pt x="5886257" y="1027334"/>
                  <a:pt x="5889242" y="1027334"/>
                  <a:pt x="5895217" y="1027334"/>
                </a:cubicBezTo>
                <a:cubicBezTo>
                  <a:pt x="5901190" y="1027334"/>
                  <a:pt x="5908656" y="1031813"/>
                  <a:pt x="5917614" y="1040773"/>
                </a:cubicBezTo>
                <a:cubicBezTo>
                  <a:pt x="5926574" y="1049731"/>
                  <a:pt x="5937028" y="1054212"/>
                  <a:pt x="5948972" y="1054212"/>
                </a:cubicBezTo>
                <a:cubicBezTo>
                  <a:pt x="5954945" y="1054212"/>
                  <a:pt x="5957932" y="1055704"/>
                  <a:pt x="5957932" y="1058690"/>
                </a:cubicBezTo>
                <a:cubicBezTo>
                  <a:pt x="5957932" y="1061677"/>
                  <a:pt x="5957932" y="1063170"/>
                  <a:pt x="5957932" y="1063170"/>
                </a:cubicBezTo>
                <a:cubicBezTo>
                  <a:pt x="5951958" y="1081089"/>
                  <a:pt x="5940014" y="1081089"/>
                  <a:pt x="5922094" y="1063170"/>
                </a:cubicBezTo>
                <a:cubicBezTo>
                  <a:pt x="5916122" y="1057197"/>
                  <a:pt x="5910148" y="1054212"/>
                  <a:pt x="5904176" y="1054212"/>
                </a:cubicBezTo>
                <a:cubicBezTo>
                  <a:pt x="5898202" y="1048237"/>
                  <a:pt x="5893722" y="1045251"/>
                  <a:pt x="5890737" y="1045251"/>
                </a:cubicBezTo>
                <a:cubicBezTo>
                  <a:pt x="5887751" y="1045251"/>
                  <a:pt x="5883271" y="1048237"/>
                  <a:pt x="5877298" y="1054212"/>
                </a:cubicBezTo>
                <a:cubicBezTo>
                  <a:pt x="5877298" y="1060184"/>
                  <a:pt x="5878791" y="1066156"/>
                  <a:pt x="5881778" y="1072130"/>
                </a:cubicBezTo>
                <a:cubicBezTo>
                  <a:pt x="5884764" y="1078103"/>
                  <a:pt x="5890737" y="1081089"/>
                  <a:pt x="5899696" y="1081089"/>
                </a:cubicBezTo>
                <a:cubicBezTo>
                  <a:pt x="5908656" y="1081089"/>
                  <a:pt x="5922094" y="1084075"/>
                  <a:pt x="5940014" y="1090048"/>
                </a:cubicBezTo>
                <a:lnTo>
                  <a:pt x="5975850" y="1099008"/>
                </a:lnTo>
                <a:lnTo>
                  <a:pt x="5984810" y="1090048"/>
                </a:lnTo>
                <a:cubicBezTo>
                  <a:pt x="5990782" y="1084075"/>
                  <a:pt x="5996754" y="1081089"/>
                  <a:pt x="6002728" y="1081089"/>
                </a:cubicBezTo>
                <a:lnTo>
                  <a:pt x="5993768" y="1099008"/>
                </a:lnTo>
                <a:cubicBezTo>
                  <a:pt x="5981824" y="1110953"/>
                  <a:pt x="5969877" y="1113941"/>
                  <a:pt x="5957932" y="1107967"/>
                </a:cubicBezTo>
                <a:lnTo>
                  <a:pt x="5931054" y="1099008"/>
                </a:lnTo>
                <a:cubicBezTo>
                  <a:pt x="5925080" y="1099008"/>
                  <a:pt x="5916122" y="1096022"/>
                  <a:pt x="5904176" y="1090048"/>
                </a:cubicBezTo>
                <a:cubicBezTo>
                  <a:pt x="5898202" y="1090048"/>
                  <a:pt x="5893722" y="1090048"/>
                  <a:pt x="5890737" y="1090048"/>
                </a:cubicBezTo>
                <a:cubicBezTo>
                  <a:pt x="5887751" y="1090048"/>
                  <a:pt x="5887751" y="1093034"/>
                  <a:pt x="5890737" y="1099008"/>
                </a:cubicBezTo>
                <a:cubicBezTo>
                  <a:pt x="5893722" y="1104981"/>
                  <a:pt x="5893722" y="1107967"/>
                  <a:pt x="5890737" y="1107967"/>
                </a:cubicBezTo>
                <a:cubicBezTo>
                  <a:pt x="5887751" y="1107967"/>
                  <a:pt x="5880284" y="1107967"/>
                  <a:pt x="5868338" y="1107967"/>
                </a:cubicBezTo>
                <a:lnTo>
                  <a:pt x="5850420" y="1107967"/>
                </a:lnTo>
                <a:lnTo>
                  <a:pt x="5868338" y="1116927"/>
                </a:lnTo>
                <a:cubicBezTo>
                  <a:pt x="5874312" y="1116927"/>
                  <a:pt x="5880284" y="1119913"/>
                  <a:pt x="5886257" y="1125886"/>
                </a:cubicBezTo>
                <a:lnTo>
                  <a:pt x="5877298" y="1125886"/>
                </a:lnTo>
                <a:cubicBezTo>
                  <a:pt x="5871325" y="1131859"/>
                  <a:pt x="5862365" y="1133351"/>
                  <a:pt x="5850420" y="1130365"/>
                </a:cubicBezTo>
                <a:cubicBezTo>
                  <a:pt x="5838474" y="1127380"/>
                  <a:pt x="5832502" y="1122900"/>
                  <a:pt x="5832502" y="1116927"/>
                </a:cubicBezTo>
                <a:cubicBezTo>
                  <a:pt x="5832502" y="1104981"/>
                  <a:pt x="5820556" y="1101994"/>
                  <a:pt x="5796664" y="1107967"/>
                </a:cubicBezTo>
                <a:cubicBezTo>
                  <a:pt x="5790691" y="1107967"/>
                  <a:pt x="5786211" y="1109461"/>
                  <a:pt x="5783225" y="1112447"/>
                </a:cubicBezTo>
                <a:cubicBezTo>
                  <a:pt x="5780239" y="1115433"/>
                  <a:pt x="5781731" y="1119913"/>
                  <a:pt x="5787705" y="1125886"/>
                </a:cubicBezTo>
                <a:cubicBezTo>
                  <a:pt x="5793678" y="1131859"/>
                  <a:pt x="5796664" y="1134844"/>
                  <a:pt x="5796664" y="1134844"/>
                </a:cubicBezTo>
                <a:lnTo>
                  <a:pt x="5778745" y="1134844"/>
                </a:lnTo>
                <a:cubicBezTo>
                  <a:pt x="5778745" y="1128871"/>
                  <a:pt x="5774266" y="1125886"/>
                  <a:pt x="5765306" y="1125886"/>
                </a:cubicBezTo>
                <a:cubicBezTo>
                  <a:pt x="5756348" y="1125886"/>
                  <a:pt x="5754854" y="1124391"/>
                  <a:pt x="5760828" y="1121405"/>
                </a:cubicBezTo>
                <a:cubicBezTo>
                  <a:pt x="5766800" y="1118420"/>
                  <a:pt x="5769786" y="1110953"/>
                  <a:pt x="5769786" y="1099008"/>
                </a:cubicBezTo>
                <a:cubicBezTo>
                  <a:pt x="5769786" y="1093034"/>
                  <a:pt x="5771280" y="1090048"/>
                  <a:pt x="5774266" y="1090048"/>
                </a:cubicBezTo>
                <a:cubicBezTo>
                  <a:pt x="5777252" y="1090048"/>
                  <a:pt x="5784720" y="1090048"/>
                  <a:pt x="5796664" y="1090048"/>
                </a:cubicBezTo>
                <a:lnTo>
                  <a:pt x="5832502" y="1099008"/>
                </a:lnTo>
                <a:cubicBezTo>
                  <a:pt x="5838474" y="1099008"/>
                  <a:pt x="5841460" y="1097514"/>
                  <a:pt x="5841460" y="1094528"/>
                </a:cubicBezTo>
                <a:cubicBezTo>
                  <a:pt x="5841460" y="1091542"/>
                  <a:pt x="5845940" y="1090048"/>
                  <a:pt x="5854899" y="1090048"/>
                </a:cubicBezTo>
                <a:cubicBezTo>
                  <a:pt x="5863859" y="1090048"/>
                  <a:pt x="5868338" y="1087062"/>
                  <a:pt x="5868338" y="1081089"/>
                </a:cubicBezTo>
                <a:lnTo>
                  <a:pt x="5850420" y="1063170"/>
                </a:lnTo>
                <a:cubicBezTo>
                  <a:pt x="5850420" y="1069144"/>
                  <a:pt x="5845940" y="1070636"/>
                  <a:pt x="5836982" y="1067650"/>
                </a:cubicBezTo>
                <a:cubicBezTo>
                  <a:pt x="5828022" y="1064664"/>
                  <a:pt x="5820556" y="1063170"/>
                  <a:pt x="5814582" y="1063170"/>
                </a:cubicBezTo>
                <a:cubicBezTo>
                  <a:pt x="5808610" y="1063170"/>
                  <a:pt x="5805624" y="1061677"/>
                  <a:pt x="5805624" y="1058690"/>
                </a:cubicBezTo>
                <a:cubicBezTo>
                  <a:pt x="5805624" y="1055704"/>
                  <a:pt x="5805624" y="1051226"/>
                  <a:pt x="5805624" y="1045251"/>
                </a:cubicBezTo>
                <a:cubicBezTo>
                  <a:pt x="5805624" y="1039278"/>
                  <a:pt x="5801144" y="1034799"/>
                  <a:pt x="5792185" y="1031813"/>
                </a:cubicBezTo>
                <a:cubicBezTo>
                  <a:pt x="5783225" y="1028827"/>
                  <a:pt x="5778745" y="1024347"/>
                  <a:pt x="5778745" y="1018374"/>
                </a:cubicBezTo>
                <a:cubicBezTo>
                  <a:pt x="5778745" y="1012401"/>
                  <a:pt x="5778745" y="1007921"/>
                  <a:pt x="5778745" y="1004935"/>
                </a:cubicBezTo>
                <a:cubicBezTo>
                  <a:pt x="5778745" y="1001949"/>
                  <a:pt x="5781731" y="1000455"/>
                  <a:pt x="5787705" y="1000455"/>
                </a:cubicBezTo>
                <a:cubicBezTo>
                  <a:pt x="5793678" y="1006429"/>
                  <a:pt x="5796664" y="1007921"/>
                  <a:pt x="5796664" y="1004935"/>
                </a:cubicBezTo>
                <a:cubicBezTo>
                  <a:pt x="5796664" y="1001949"/>
                  <a:pt x="5799650" y="991496"/>
                  <a:pt x="5805624" y="973577"/>
                </a:cubicBezTo>
                <a:lnTo>
                  <a:pt x="5805624" y="955968"/>
                </a:lnTo>
                <a:close/>
                <a:moveTo>
                  <a:pt x="5546924" y="950059"/>
                </a:moveTo>
                <a:cubicBezTo>
                  <a:pt x="5549163" y="949314"/>
                  <a:pt x="5551777" y="949687"/>
                  <a:pt x="5554763" y="951180"/>
                </a:cubicBezTo>
                <a:cubicBezTo>
                  <a:pt x="5560737" y="954166"/>
                  <a:pt x="5563723" y="960138"/>
                  <a:pt x="5563723" y="969097"/>
                </a:cubicBezTo>
                <a:cubicBezTo>
                  <a:pt x="5563723" y="978057"/>
                  <a:pt x="5560737" y="982537"/>
                  <a:pt x="5554763" y="982537"/>
                </a:cubicBezTo>
                <a:cubicBezTo>
                  <a:pt x="5548790" y="982537"/>
                  <a:pt x="5544310" y="979550"/>
                  <a:pt x="5541324" y="973577"/>
                </a:cubicBezTo>
                <a:cubicBezTo>
                  <a:pt x="5538338" y="967604"/>
                  <a:pt x="5538338" y="961633"/>
                  <a:pt x="5541324" y="955659"/>
                </a:cubicBezTo>
                <a:cubicBezTo>
                  <a:pt x="5542817" y="952673"/>
                  <a:pt x="5544683" y="950807"/>
                  <a:pt x="5546924" y="950059"/>
                </a:cubicBezTo>
                <a:close/>
                <a:moveTo>
                  <a:pt x="4990328" y="950059"/>
                </a:moveTo>
                <a:cubicBezTo>
                  <a:pt x="4988835" y="949314"/>
                  <a:pt x="4987342" y="949687"/>
                  <a:pt x="4985848" y="951180"/>
                </a:cubicBezTo>
                <a:cubicBezTo>
                  <a:pt x="4982862" y="954166"/>
                  <a:pt x="4982862" y="957153"/>
                  <a:pt x="4985848" y="960138"/>
                </a:cubicBezTo>
                <a:cubicBezTo>
                  <a:pt x="4988835" y="963125"/>
                  <a:pt x="4991821" y="964619"/>
                  <a:pt x="4994806" y="964619"/>
                </a:cubicBezTo>
                <a:cubicBezTo>
                  <a:pt x="4997794" y="964619"/>
                  <a:pt x="4997794" y="961633"/>
                  <a:pt x="4994806" y="955659"/>
                </a:cubicBezTo>
                <a:cubicBezTo>
                  <a:pt x="4993314" y="952673"/>
                  <a:pt x="4991821" y="950807"/>
                  <a:pt x="4990328" y="950059"/>
                </a:cubicBezTo>
                <a:close/>
                <a:moveTo>
                  <a:pt x="5662274" y="946700"/>
                </a:moveTo>
                <a:lnTo>
                  <a:pt x="5671234" y="955659"/>
                </a:lnTo>
                <a:cubicBezTo>
                  <a:pt x="5671234" y="955659"/>
                  <a:pt x="5671234" y="957153"/>
                  <a:pt x="5671234" y="960138"/>
                </a:cubicBezTo>
                <a:cubicBezTo>
                  <a:pt x="5671234" y="963125"/>
                  <a:pt x="5668248" y="964619"/>
                  <a:pt x="5662274" y="964619"/>
                </a:cubicBezTo>
                <a:cubicBezTo>
                  <a:pt x="5662274" y="964619"/>
                  <a:pt x="5662274" y="961633"/>
                  <a:pt x="5662274" y="955659"/>
                </a:cubicBezTo>
                <a:close/>
                <a:moveTo>
                  <a:pt x="5035124" y="946700"/>
                </a:moveTo>
                <a:cubicBezTo>
                  <a:pt x="5029152" y="946700"/>
                  <a:pt x="5023178" y="952673"/>
                  <a:pt x="5017206" y="964619"/>
                </a:cubicBezTo>
                <a:cubicBezTo>
                  <a:pt x="5017206" y="976563"/>
                  <a:pt x="5026164" y="979550"/>
                  <a:pt x="5044083" y="973577"/>
                </a:cubicBezTo>
                <a:lnTo>
                  <a:pt x="5026164" y="955659"/>
                </a:lnTo>
                <a:cubicBezTo>
                  <a:pt x="5032138" y="955659"/>
                  <a:pt x="5035124" y="952673"/>
                  <a:pt x="5035124" y="946700"/>
                </a:cubicBezTo>
                <a:close/>
                <a:moveTo>
                  <a:pt x="4889536" y="942220"/>
                </a:moveTo>
                <a:cubicBezTo>
                  <a:pt x="4888042" y="942220"/>
                  <a:pt x="4885802" y="943713"/>
                  <a:pt x="4882816" y="946700"/>
                </a:cubicBezTo>
                <a:cubicBezTo>
                  <a:pt x="4876844" y="946700"/>
                  <a:pt x="4873858" y="946700"/>
                  <a:pt x="4873858" y="946700"/>
                </a:cubicBezTo>
                <a:cubicBezTo>
                  <a:pt x="4873858" y="946700"/>
                  <a:pt x="4873858" y="949686"/>
                  <a:pt x="4873858" y="955659"/>
                </a:cubicBezTo>
                <a:lnTo>
                  <a:pt x="4882816" y="955659"/>
                </a:lnTo>
                <a:cubicBezTo>
                  <a:pt x="4888789" y="955659"/>
                  <a:pt x="4891775" y="952673"/>
                  <a:pt x="4891775" y="946700"/>
                </a:cubicBezTo>
                <a:cubicBezTo>
                  <a:pt x="4891775" y="943713"/>
                  <a:pt x="4891028" y="942220"/>
                  <a:pt x="4889536" y="942220"/>
                </a:cubicBezTo>
                <a:close/>
                <a:moveTo>
                  <a:pt x="5948972" y="937741"/>
                </a:moveTo>
                <a:lnTo>
                  <a:pt x="5948972" y="946700"/>
                </a:lnTo>
                <a:cubicBezTo>
                  <a:pt x="5948972" y="946700"/>
                  <a:pt x="5947478" y="945206"/>
                  <a:pt x="5944492" y="942220"/>
                </a:cubicBezTo>
                <a:cubicBezTo>
                  <a:pt x="5941506" y="939234"/>
                  <a:pt x="5942999" y="937741"/>
                  <a:pt x="5948972" y="937741"/>
                </a:cubicBezTo>
                <a:close/>
                <a:moveTo>
                  <a:pt x="5724990" y="937741"/>
                </a:moveTo>
                <a:lnTo>
                  <a:pt x="5733948" y="946700"/>
                </a:lnTo>
                <a:lnTo>
                  <a:pt x="5724990" y="946700"/>
                </a:lnTo>
                <a:cubicBezTo>
                  <a:pt x="5719017" y="946700"/>
                  <a:pt x="5716031" y="946700"/>
                  <a:pt x="5716031" y="946700"/>
                </a:cubicBezTo>
                <a:cubicBezTo>
                  <a:pt x="5716031" y="946700"/>
                  <a:pt x="5716031" y="945206"/>
                  <a:pt x="5716031" y="942220"/>
                </a:cubicBezTo>
                <a:cubicBezTo>
                  <a:pt x="5716031" y="939234"/>
                  <a:pt x="5719017" y="937741"/>
                  <a:pt x="5724990" y="937741"/>
                </a:cubicBezTo>
                <a:close/>
                <a:moveTo>
                  <a:pt x="4963450" y="937741"/>
                </a:moveTo>
                <a:cubicBezTo>
                  <a:pt x="4963450" y="943714"/>
                  <a:pt x="4963450" y="948194"/>
                  <a:pt x="4963450" y="951180"/>
                </a:cubicBezTo>
                <a:cubicBezTo>
                  <a:pt x="4963450" y="954166"/>
                  <a:pt x="4963450" y="955659"/>
                  <a:pt x="4963450" y="955659"/>
                </a:cubicBezTo>
                <a:cubicBezTo>
                  <a:pt x="4963450" y="955659"/>
                  <a:pt x="4966436" y="955659"/>
                  <a:pt x="4972409" y="955659"/>
                </a:cubicBezTo>
                <a:cubicBezTo>
                  <a:pt x="4972409" y="955659"/>
                  <a:pt x="4972409" y="952673"/>
                  <a:pt x="4972409" y="946700"/>
                </a:cubicBezTo>
                <a:close/>
                <a:moveTo>
                  <a:pt x="5438292" y="928781"/>
                </a:moveTo>
                <a:cubicBezTo>
                  <a:pt x="5444266" y="928781"/>
                  <a:pt x="5447251" y="928781"/>
                  <a:pt x="5447251" y="928781"/>
                </a:cubicBezTo>
                <a:lnTo>
                  <a:pt x="5447251" y="937741"/>
                </a:lnTo>
                <a:close/>
                <a:moveTo>
                  <a:pt x="4918654" y="928781"/>
                </a:moveTo>
                <a:cubicBezTo>
                  <a:pt x="4924627" y="934754"/>
                  <a:pt x="4927612" y="940727"/>
                  <a:pt x="4927612" y="946700"/>
                </a:cubicBezTo>
                <a:lnTo>
                  <a:pt x="4936572" y="946700"/>
                </a:lnTo>
                <a:cubicBezTo>
                  <a:pt x="4936572" y="940727"/>
                  <a:pt x="4933586" y="934754"/>
                  <a:pt x="4927612" y="928781"/>
                </a:cubicBezTo>
                <a:close/>
                <a:moveTo>
                  <a:pt x="2069597" y="928781"/>
                </a:moveTo>
                <a:lnTo>
                  <a:pt x="2051679" y="937741"/>
                </a:lnTo>
                <a:cubicBezTo>
                  <a:pt x="2039733" y="937741"/>
                  <a:pt x="2024800" y="940727"/>
                  <a:pt x="2006883" y="946700"/>
                </a:cubicBezTo>
                <a:cubicBezTo>
                  <a:pt x="2006883" y="952673"/>
                  <a:pt x="2006883" y="958644"/>
                  <a:pt x="2006883" y="964619"/>
                </a:cubicBezTo>
                <a:lnTo>
                  <a:pt x="2015841" y="964619"/>
                </a:lnTo>
                <a:lnTo>
                  <a:pt x="2006883" y="973577"/>
                </a:lnTo>
                <a:cubicBezTo>
                  <a:pt x="2000910" y="979550"/>
                  <a:pt x="2000910" y="984030"/>
                  <a:pt x="2006883" y="987016"/>
                </a:cubicBezTo>
                <a:cubicBezTo>
                  <a:pt x="2012856" y="990002"/>
                  <a:pt x="2024800" y="991496"/>
                  <a:pt x="2042719" y="991496"/>
                </a:cubicBezTo>
                <a:lnTo>
                  <a:pt x="2060638" y="991496"/>
                </a:lnTo>
                <a:lnTo>
                  <a:pt x="2060638" y="964619"/>
                </a:lnTo>
                <a:close/>
                <a:moveTo>
                  <a:pt x="5691393" y="924301"/>
                </a:moveTo>
                <a:cubicBezTo>
                  <a:pt x="5692886" y="924301"/>
                  <a:pt x="5695125" y="925794"/>
                  <a:pt x="5698112" y="928781"/>
                </a:cubicBezTo>
                <a:lnTo>
                  <a:pt x="5689152" y="928781"/>
                </a:lnTo>
                <a:cubicBezTo>
                  <a:pt x="5689152" y="925794"/>
                  <a:pt x="5689898" y="924301"/>
                  <a:pt x="5691393" y="924301"/>
                </a:cubicBezTo>
                <a:close/>
                <a:moveTo>
                  <a:pt x="5724990" y="919822"/>
                </a:moveTo>
                <a:cubicBezTo>
                  <a:pt x="5724990" y="919822"/>
                  <a:pt x="5727976" y="919822"/>
                  <a:pt x="5733948" y="919822"/>
                </a:cubicBezTo>
                <a:cubicBezTo>
                  <a:pt x="5739923" y="919822"/>
                  <a:pt x="5742908" y="919822"/>
                  <a:pt x="5742908" y="919822"/>
                </a:cubicBezTo>
                <a:lnTo>
                  <a:pt x="5733948" y="928781"/>
                </a:lnTo>
                <a:cubicBezTo>
                  <a:pt x="5727976" y="928781"/>
                  <a:pt x="5724990" y="928781"/>
                  <a:pt x="5724990" y="928781"/>
                </a:cubicBezTo>
                <a:cubicBezTo>
                  <a:pt x="5724990" y="928781"/>
                  <a:pt x="5724990" y="925795"/>
                  <a:pt x="5724990" y="919822"/>
                </a:cubicBezTo>
                <a:close/>
                <a:moveTo>
                  <a:pt x="5070961" y="919822"/>
                </a:moveTo>
                <a:cubicBezTo>
                  <a:pt x="5064989" y="919822"/>
                  <a:pt x="5062002" y="922808"/>
                  <a:pt x="5062002" y="928781"/>
                </a:cubicBezTo>
                <a:cubicBezTo>
                  <a:pt x="5062002" y="934754"/>
                  <a:pt x="5064989" y="937741"/>
                  <a:pt x="5070961" y="937741"/>
                </a:cubicBezTo>
                <a:lnTo>
                  <a:pt x="5079921" y="928781"/>
                </a:lnTo>
                <a:cubicBezTo>
                  <a:pt x="5079921" y="928781"/>
                  <a:pt x="5078428" y="927287"/>
                  <a:pt x="5075441" y="924301"/>
                </a:cubicBezTo>
                <a:cubicBezTo>
                  <a:pt x="5072455" y="921315"/>
                  <a:pt x="5070961" y="919822"/>
                  <a:pt x="5070961" y="919822"/>
                </a:cubicBezTo>
                <a:close/>
                <a:moveTo>
                  <a:pt x="4784265" y="919822"/>
                </a:moveTo>
                <a:lnTo>
                  <a:pt x="4784265" y="928781"/>
                </a:lnTo>
                <a:lnTo>
                  <a:pt x="4820101" y="937741"/>
                </a:lnTo>
                <a:cubicBezTo>
                  <a:pt x="4820101" y="931767"/>
                  <a:pt x="4814128" y="928781"/>
                  <a:pt x="4802182" y="928781"/>
                </a:cubicBezTo>
                <a:cubicBezTo>
                  <a:pt x="4802182" y="922808"/>
                  <a:pt x="4799196" y="919822"/>
                  <a:pt x="4793224" y="919822"/>
                </a:cubicBezTo>
                <a:cubicBezTo>
                  <a:pt x="4787251" y="919822"/>
                  <a:pt x="4784265" y="919822"/>
                  <a:pt x="4784265" y="919822"/>
                </a:cubicBezTo>
                <a:close/>
                <a:moveTo>
                  <a:pt x="4811142" y="910862"/>
                </a:moveTo>
                <a:cubicBezTo>
                  <a:pt x="4811142" y="910862"/>
                  <a:pt x="4814128" y="913848"/>
                  <a:pt x="4820101" y="919822"/>
                </a:cubicBezTo>
                <a:lnTo>
                  <a:pt x="4820101" y="910862"/>
                </a:lnTo>
                <a:cubicBezTo>
                  <a:pt x="4814128" y="910862"/>
                  <a:pt x="4811142" y="910862"/>
                  <a:pt x="4811142" y="910862"/>
                </a:cubicBezTo>
                <a:close/>
                <a:moveTo>
                  <a:pt x="5922094" y="901903"/>
                </a:moveTo>
                <a:lnTo>
                  <a:pt x="5957932" y="910862"/>
                </a:lnTo>
                <a:cubicBezTo>
                  <a:pt x="5969877" y="916836"/>
                  <a:pt x="5980330" y="918328"/>
                  <a:pt x="5989288" y="915342"/>
                </a:cubicBezTo>
                <a:cubicBezTo>
                  <a:pt x="5998248" y="912356"/>
                  <a:pt x="6008702" y="913848"/>
                  <a:pt x="6020646" y="919822"/>
                </a:cubicBezTo>
                <a:cubicBezTo>
                  <a:pt x="6032592" y="925795"/>
                  <a:pt x="6041551" y="930275"/>
                  <a:pt x="6047525" y="933261"/>
                </a:cubicBezTo>
                <a:cubicBezTo>
                  <a:pt x="6053498" y="936247"/>
                  <a:pt x="6059470" y="934754"/>
                  <a:pt x="6065442" y="928781"/>
                </a:cubicBezTo>
                <a:lnTo>
                  <a:pt x="6074402" y="919822"/>
                </a:lnTo>
                <a:cubicBezTo>
                  <a:pt x="6080376" y="943714"/>
                  <a:pt x="6080376" y="955659"/>
                  <a:pt x="6074402" y="955659"/>
                </a:cubicBezTo>
                <a:lnTo>
                  <a:pt x="6065442" y="955659"/>
                </a:lnTo>
                <a:lnTo>
                  <a:pt x="6074402" y="964619"/>
                </a:lnTo>
                <a:cubicBezTo>
                  <a:pt x="6092322" y="970591"/>
                  <a:pt x="6092322" y="979550"/>
                  <a:pt x="6074402" y="991496"/>
                </a:cubicBezTo>
                <a:lnTo>
                  <a:pt x="6056484" y="1000455"/>
                </a:lnTo>
                <a:lnTo>
                  <a:pt x="6056484" y="1009415"/>
                </a:lnTo>
                <a:cubicBezTo>
                  <a:pt x="6056484" y="1015388"/>
                  <a:pt x="6054990" y="1019868"/>
                  <a:pt x="6052004" y="1022854"/>
                </a:cubicBezTo>
                <a:cubicBezTo>
                  <a:pt x="6049018" y="1025840"/>
                  <a:pt x="6044538" y="1024347"/>
                  <a:pt x="6038565" y="1018374"/>
                </a:cubicBezTo>
                <a:cubicBezTo>
                  <a:pt x="6032592" y="1012401"/>
                  <a:pt x="6029606" y="1006429"/>
                  <a:pt x="6029606" y="1000455"/>
                </a:cubicBezTo>
                <a:cubicBezTo>
                  <a:pt x="6041551" y="988510"/>
                  <a:pt x="6035579" y="973577"/>
                  <a:pt x="6011688" y="955659"/>
                </a:cubicBezTo>
                <a:cubicBezTo>
                  <a:pt x="6005714" y="949686"/>
                  <a:pt x="6002728" y="946700"/>
                  <a:pt x="6002728" y="946700"/>
                </a:cubicBezTo>
                <a:cubicBezTo>
                  <a:pt x="6002728" y="940727"/>
                  <a:pt x="6001234" y="939234"/>
                  <a:pt x="5998248" y="942220"/>
                </a:cubicBezTo>
                <a:cubicBezTo>
                  <a:pt x="5995262" y="945206"/>
                  <a:pt x="5987796" y="943714"/>
                  <a:pt x="5975850" y="937741"/>
                </a:cubicBezTo>
                <a:cubicBezTo>
                  <a:pt x="5963905" y="931767"/>
                  <a:pt x="5957932" y="927287"/>
                  <a:pt x="5957932" y="924301"/>
                </a:cubicBezTo>
                <a:cubicBezTo>
                  <a:pt x="5957932" y="921315"/>
                  <a:pt x="5948972" y="916836"/>
                  <a:pt x="5931054" y="910862"/>
                </a:cubicBezTo>
                <a:close/>
                <a:moveTo>
                  <a:pt x="5030644" y="897423"/>
                </a:moveTo>
                <a:cubicBezTo>
                  <a:pt x="5027658" y="897423"/>
                  <a:pt x="5023178" y="898916"/>
                  <a:pt x="5017206" y="901903"/>
                </a:cubicBezTo>
                <a:cubicBezTo>
                  <a:pt x="5011232" y="901903"/>
                  <a:pt x="5008246" y="901903"/>
                  <a:pt x="5008246" y="901903"/>
                </a:cubicBezTo>
                <a:cubicBezTo>
                  <a:pt x="5008246" y="901903"/>
                  <a:pt x="5011232" y="904889"/>
                  <a:pt x="5017206" y="910862"/>
                </a:cubicBezTo>
                <a:cubicBezTo>
                  <a:pt x="5023178" y="904889"/>
                  <a:pt x="5029152" y="901903"/>
                  <a:pt x="5035124" y="901903"/>
                </a:cubicBezTo>
                <a:cubicBezTo>
                  <a:pt x="5035124" y="898916"/>
                  <a:pt x="5033632" y="897423"/>
                  <a:pt x="5030644" y="897423"/>
                </a:cubicBezTo>
                <a:close/>
                <a:moveTo>
                  <a:pt x="6244630" y="892943"/>
                </a:moveTo>
                <a:cubicBezTo>
                  <a:pt x="6244630" y="892943"/>
                  <a:pt x="6246122" y="894437"/>
                  <a:pt x="6249108" y="897423"/>
                </a:cubicBezTo>
                <a:cubicBezTo>
                  <a:pt x="6252094" y="900409"/>
                  <a:pt x="6250602" y="901903"/>
                  <a:pt x="6244630" y="901903"/>
                </a:cubicBezTo>
                <a:cubicBezTo>
                  <a:pt x="6244630" y="895930"/>
                  <a:pt x="6244630" y="892943"/>
                  <a:pt x="6244630" y="892943"/>
                </a:cubicBezTo>
                <a:close/>
                <a:moveTo>
                  <a:pt x="5070961" y="892943"/>
                </a:moveTo>
                <a:cubicBezTo>
                  <a:pt x="5070961" y="892943"/>
                  <a:pt x="5070961" y="894437"/>
                  <a:pt x="5070961" y="897423"/>
                </a:cubicBezTo>
                <a:cubicBezTo>
                  <a:pt x="5070961" y="900409"/>
                  <a:pt x="5073948" y="901903"/>
                  <a:pt x="5079921" y="901903"/>
                </a:cubicBezTo>
                <a:lnTo>
                  <a:pt x="5088880" y="901903"/>
                </a:lnTo>
                <a:cubicBezTo>
                  <a:pt x="5082906" y="895930"/>
                  <a:pt x="5076935" y="892943"/>
                  <a:pt x="5070961" y="892943"/>
                </a:cubicBezTo>
                <a:close/>
                <a:moveTo>
                  <a:pt x="6056484" y="883985"/>
                </a:moveTo>
                <a:cubicBezTo>
                  <a:pt x="6062456" y="883985"/>
                  <a:pt x="6066936" y="883985"/>
                  <a:pt x="6069922" y="883985"/>
                </a:cubicBezTo>
                <a:cubicBezTo>
                  <a:pt x="6072908" y="883985"/>
                  <a:pt x="6074402" y="883985"/>
                  <a:pt x="6074402" y="883985"/>
                </a:cubicBezTo>
                <a:lnTo>
                  <a:pt x="6065442" y="892943"/>
                </a:lnTo>
                <a:close/>
                <a:moveTo>
                  <a:pt x="6038565" y="883985"/>
                </a:moveTo>
                <a:cubicBezTo>
                  <a:pt x="6038565" y="883985"/>
                  <a:pt x="6038565" y="885479"/>
                  <a:pt x="6038565" y="888464"/>
                </a:cubicBezTo>
                <a:cubicBezTo>
                  <a:pt x="6038565" y="891450"/>
                  <a:pt x="6041551" y="895930"/>
                  <a:pt x="6047525" y="901903"/>
                </a:cubicBezTo>
                <a:cubicBezTo>
                  <a:pt x="6047525" y="907876"/>
                  <a:pt x="6038565" y="907876"/>
                  <a:pt x="6020646" y="901903"/>
                </a:cubicBezTo>
                <a:lnTo>
                  <a:pt x="6011688" y="892943"/>
                </a:lnTo>
                <a:lnTo>
                  <a:pt x="6029606" y="892943"/>
                </a:lnTo>
                <a:close/>
                <a:moveTo>
                  <a:pt x="5707071" y="879504"/>
                </a:moveTo>
                <a:cubicBezTo>
                  <a:pt x="5710057" y="879504"/>
                  <a:pt x="5713044" y="880998"/>
                  <a:pt x="5716031" y="883985"/>
                </a:cubicBezTo>
                <a:cubicBezTo>
                  <a:pt x="5716031" y="883985"/>
                  <a:pt x="5716031" y="886970"/>
                  <a:pt x="5716031" y="892943"/>
                </a:cubicBezTo>
                <a:cubicBezTo>
                  <a:pt x="5704085" y="892943"/>
                  <a:pt x="5701098" y="895930"/>
                  <a:pt x="5707071" y="901903"/>
                </a:cubicBezTo>
                <a:lnTo>
                  <a:pt x="5698112" y="910862"/>
                </a:lnTo>
                <a:cubicBezTo>
                  <a:pt x="5686166" y="910862"/>
                  <a:pt x="5674220" y="910862"/>
                  <a:pt x="5662274" y="910862"/>
                </a:cubicBezTo>
                <a:lnTo>
                  <a:pt x="5662274" y="901903"/>
                </a:lnTo>
                <a:cubicBezTo>
                  <a:pt x="5668248" y="901903"/>
                  <a:pt x="5672728" y="900409"/>
                  <a:pt x="5675714" y="897423"/>
                </a:cubicBezTo>
                <a:cubicBezTo>
                  <a:pt x="5678700" y="894437"/>
                  <a:pt x="5681688" y="892943"/>
                  <a:pt x="5684674" y="892943"/>
                </a:cubicBezTo>
                <a:cubicBezTo>
                  <a:pt x="5687660" y="892943"/>
                  <a:pt x="5690646" y="892943"/>
                  <a:pt x="5693632" y="892943"/>
                </a:cubicBezTo>
                <a:cubicBezTo>
                  <a:pt x="5696618" y="892943"/>
                  <a:pt x="5698112" y="889958"/>
                  <a:pt x="5698112" y="883985"/>
                </a:cubicBezTo>
                <a:cubicBezTo>
                  <a:pt x="5701098" y="880998"/>
                  <a:pt x="5704084" y="879504"/>
                  <a:pt x="5707071" y="879504"/>
                </a:cubicBezTo>
                <a:close/>
                <a:moveTo>
                  <a:pt x="5205350" y="878385"/>
                </a:moveTo>
                <a:cubicBezTo>
                  <a:pt x="5202364" y="879133"/>
                  <a:pt x="5199378" y="880998"/>
                  <a:pt x="5196392" y="883985"/>
                </a:cubicBezTo>
                <a:cubicBezTo>
                  <a:pt x="5184446" y="895930"/>
                  <a:pt x="5184446" y="904889"/>
                  <a:pt x="5196392" y="910862"/>
                </a:cubicBezTo>
                <a:cubicBezTo>
                  <a:pt x="5208336" y="922808"/>
                  <a:pt x="5214310" y="919822"/>
                  <a:pt x="5214310" y="901903"/>
                </a:cubicBezTo>
                <a:cubicBezTo>
                  <a:pt x="5220283" y="889958"/>
                  <a:pt x="5220283" y="882490"/>
                  <a:pt x="5214310" y="879504"/>
                </a:cubicBezTo>
                <a:cubicBezTo>
                  <a:pt x="5211323" y="878011"/>
                  <a:pt x="5208337" y="877638"/>
                  <a:pt x="5205350" y="878385"/>
                </a:cubicBezTo>
                <a:close/>
                <a:moveTo>
                  <a:pt x="5904176" y="866066"/>
                </a:moveTo>
                <a:lnTo>
                  <a:pt x="5922094" y="875026"/>
                </a:lnTo>
                <a:cubicBezTo>
                  <a:pt x="5922094" y="886970"/>
                  <a:pt x="5910148" y="892943"/>
                  <a:pt x="5886257" y="892943"/>
                </a:cubicBezTo>
                <a:cubicBezTo>
                  <a:pt x="5880284" y="886970"/>
                  <a:pt x="5874312" y="883985"/>
                  <a:pt x="5868338" y="883985"/>
                </a:cubicBezTo>
                <a:cubicBezTo>
                  <a:pt x="5856394" y="883985"/>
                  <a:pt x="5850420" y="882490"/>
                  <a:pt x="5850420" y="879504"/>
                </a:cubicBezTo>
                <a:cubicBezTo>
                  <a:pt x="5850420" y="876519"/>
                  <a:pt x="5856394" y="875026"/>
                  <a:pt x="5868338" y="875026"/>
                </a:cubicBezTo>
                <a:close/>
                <a:moveTo>
                  <a:pt x="5993768" y="857107"/>
                </a:moveTo>
                <a:lnTo>
                  <a:pt x="6002728" y="857107"/>
                </a:lnTo>
                <a:cubicBezTo>
                  <a:pt x="6002728" y="863080"/>
                  <a:pt x="6001234" y="867560"/>
                  <a:pt x="5998248" y="870546"/>
                </a:cubicBezTo>
                <a:cubicBezTo>
                  <a:pt x="5995262" y="873532"/>
                  <a:pt x="5993768" y="875026"/>
                  <a:pt x="5993768" y="875026"/>
                </a:cubicBezTo>
                <a:lnTo>
                  <a:pt x="5993768" y="892943"/>
                </a:lnTo>
                <a:lnTo>
                  <a:pt x="5975850" y="875026"/>
                </a:lnTo>
                <a:lnTo>
                  <a:pt x="5966891" y="866066"/>
                </a:lnTo>
                <a:cubicBezTo>
                  <a:pt x="5972864" y="866066"/>
                  <a:pt x="5978836" y="864573"/>
                  <a:pt x="5984810" y="861587"/>
                </a:cubicBezTo>
                <a:cubicBezTo>
                  <a:pt x="5990782" y="858600"/>
                  <a:pt x="5993768" y="857107"/>
                  <a:pt x="5993768" y="857107"/>
                </a:cubicBezTo>
                <a:close/>
                <a:moveTo>
                  <a:pt x="5133676" y="857107"/>
                </a:moveTo>
                <a:cubicBezTo>
                  <a:pt x="5133676" y="857107"/>
                  <a:pt x="5133676" y="860093"/>
                  <a:pt x="5133676" y="866066"/>
                </a:cubicBezTo>
                <a:cubicBezTo>
                  <a:pt x="5133676" y="866066"/>
                  <a:pt x="5136662" y="866066"/>
                  <a:pt x="5142636" y="866066"/>
                </a:cubicBezTo>
                <a:cubicBezTo>
                  <a:pt x="5148609" y="866066"/>
                  <a:pt x="5151595" y="866066"/>
                  <a:pt x="5151595" y="866066"/>
                </a:cubicBezTo>
                <a:cubicBezTo>
                  <a:pt x="5151595" y="860093"/>
                  <a:pt x="5151595" y="857107"/>
                  <a:pt x="5151595" y="857107"/>
                </a:cubicBezTo>
                <a:cubicBezTo>
                  <a:pt x="5151595" y="857107"/>
                  <a:pt x="5148609" y="857107"/>
                  <a:pt x="5142636" y="857107"/>
                </a:cubicBezTo>
                <a:cubicBezTo>
                  <a:pt x="5136662" y="857107"/>
                  <a:pt x="5133676" y="857107"/>
                  <a:pt x="5133676" y="857107"/>
                </a:cubicBezTo>
                <a:close/>
                <a:moveTo>
                  <a:pt x="6046406" y="850387"/>
                </a:moveTo>
                <a:cubicBezTo>
                  <a:pt x="6048644" y="850387"/>
                  <a:pt x="6050511" y="851134"/>
                  <a:pt x="6052004" y="852627"/>
                </a:cubicBezTo>
                <a:cubicBezTo>
                  <a:pt x="6054990" y="855613"/>
                  <a:pt x="6056484" y="860093"/>
                  <a:pt x="6056484" y="866066"/>
                </a:cubicBezTo>
                <a:cubicBezTo>
                  <a:pt x="6056484" y="872040"/>
                  <a:pt x="6053498" y="875026"/>
                  <a:pt x="6047525" y="875026"/>
                </a:cubicBezTo>
                <a:cubicBezTo>
                  <a:pt x="6041551" y="875026"/>
                  <a:pt x="6037072" y="872040"/>
                  <a:pt x="6034085" y="866066"/>
                </a:cubicBezTo>
                <a:cubicBezTo>
                  <a:pt x="6031099" y="860093"/>
                  <a:pt x="6032592" y="855613"/>
                  <a:pt x="6038565" y="852627"/>
                </a:cubicBezTo>
                <a:cubicBezTo>
                  <a:pt x="6041552" y="851134"/>
                  <a:pt x="6044166" y="850387"/>
                  <a:pt x="6046406" y="850387"/>
                </a:cubicBezTo>
                <a:close/>
                <a:moveTo>
                  <a:pt x="1549958" y="834708"/>
                </a:moveTo>
                <a:cubicBezTo>
                  <a:pt x="1552944" y="834708"/>
                  <a:pt x="1555931" y="836201"/>
                  <a:pt x="1558918" y="839188"/>
                </a:cubicBezTo>
                <a:lnTo>
                  <a:pt x="1549958" y="839188"/>
                </a:lnTo>
                <a:lnTo>
                  <a:pt x="1540998" y="839188"/>
                </a:lnTo>
                <a:cubicBezTo>
                  <a:pt x="1543985" y="836201"/>
                  <a:pt x="1546972" y="834708"/>
                  <a:pt x="1549958" y="834708"/>
                </a:cubicBezTo>
                <a:close/>
                <a:moveTo>
                  <a:pt x="5303903" y="830229"/>
                </a:moveTo>
                <a:cubicBezTo>
                  <a:pt x="5315848" y="830229"/>
                  <a:pt x="5323315" y="831722"/>
                  <a:pt x="5326300" y="834708"/>
                </a:cubicBezTo>
                <a:cubicBezTo>
                  <a:pt x="5329286" y="837694"/>
                  <a:pt x="5327795" y="842174"/>
                  <a:pt x="5321822" y="848147"/>
                </a:cubicBezTo>
                <a:cubicBezTo>
                  <a:pt x="5315848" y="848147"/>
                  <a:pt x="5314356" y="849641"/>
                  <a:pt x="5317342" y="852627"/>
                </a:cubicBezTo>
                <a:cubicBezTo>
                  <a:pt x="5320328" y="855613"/>
                  <a:pt x="5321822" y="860093"/>
                  <a:pt x="5321822" y="866066"/>
                </a:cubicBezTo>
                <a:cubicBezTo>
                  <a:pt x="5339740" y="872040"/>
                  <a:pt x="5357658" y="869051"/>
                  <a:pt x="5375577" y="857107"/>
                </a:cubicBezTo>
                <a:cubicBezTo>
                  <a:pt x="5381550" y="851134"/>
                  <a:pt x="5386030" y="848147"/>
                  <a:pt x="5389016" y="848147"/>
                </a:cubicBezTo>
                <a:cubicBezTo>
                  <a:pt x="5392002" y="848147"/>
                  <a:pt x="5393496" y="848147"/>
                  <a:pt x="5393496" y="848147"/>
                </a:cubicBezTo>
                <a:lnTo>
                  <a:pt x="5393496" y="839188"/>
                </a:lnTo>
                <a:lnTo>
                  <a:pt x="5402454" y="830229"/>
                </a:lnTo>
                <a:cubicBezTo>
                  <a:pt x="5408429" y="836202"/>
                  <a:pt x="5417388" y="839188"/>
                  <a:pt x="5429334" y="839188"/>
                </a:cubicBezTo>
                <a:lnTo>
                  <a:pt x="5456211" y="857107"/>
                </a:lnTo>
                <a:lnTo>
                  <a:pt x="5420374" y="866066"/>
                </a:lnTo>
                <a:cubicBezTo>
                  <a:pt x="5414400" y="860093"/>
                  <a:pt x="5409920" y="857107"/>
                  <a:pt x="5406934" y="857107"/>
                </a:cubicBezTo>
                <a:cubicBezTo>
                  <a:pt x="5403949" y="857107"/>
                  <a:pt x="5400962" y="863080"/>
                  <a:pt x="5397976" y="875026"/>
                </a:cubicBezTo>
                <a:cubicBezTo>
                  <a:pt x="5394990" y="886970"/>
                  <a:pt x="5393496" y="895930"/>
                  <a:pt x="5393496" y="901903"/>
                </a:cubicBezTo>
                <a:cubicBezTo>
                  <a:pt x="5399469" y="907876"/>
                  <a:pt x="5399469" y="913848"/>
                  <a:pt x="5393496" y="919822"/>
                </a:cubicBezTo>
                <a:lnTo>
                  <a:pt x="5393496" y="928781"/>
                </a:lnTo>
                <a:cubicBezTo>
                  <a:pt x="5375577" y="940727"/>
                  <a:pt x="5360644" y="940727"/>
                  <a:pt x="5348700" y="928781"/>
                </a:cubicBezTo>
                <a:lnTo>
                  <a:pt x="5357658" y="919822"/>
                </a:lnTo>
                <a:cubicBezTo>
                  <a:pt x="5363632" y="925795"/>
                  <a:pt x="5368111" y="927287"/>
                  <a:pt x="5371097" y="924301"/>
                </a:cubicBezTo>
                <a:cubicBezTo>
                  <a:pt x="5374083" y="921315"/>
                  <a:pt x="5372591" y="913848"/>
                  <a:pt x="5366618" y="901903"/>
                </a:cubicBezTo>
                <a:cubicBezTo>
                  <a:pt x="5366618" y="901903"/>
                  <a:pt x="5365124" y="900409"/>
                  <a:pt x="5362138" y="897423"/>
                </a:cubicBezTo>
                <a:cubicBezTo>
                  <a:pt x="5359152" y="894437"/>
                  <a:pt x="5357658" y="892943"/>
                  <a:pt x="5357658" y="892943"/>
                </a:cubicBezTo>
                <a:lnTo>
                  <a:pt x="5339740" y="883985"/>
                </a:lnTo>
                <a:cubicBezTo>
                  <a:pt x="5333766" y="883985"/>
                  <a:pt x="5327795" y="880999"/>
                  <a:pt x="5321822" y="875026"/>
                </a:cubicBezTo>
                <a:cubicBezTo>
                  <a:pt x="5315848" y="875026"/>
                  <a:pt x="5306889" y="869051"/>
                  <a:pt x="5294943" y="857107"/>
                </a:cubicBezTo>
                <a:cubicBezTo>
                  <a:pt x="5282998" y="845161"/>
                  <a:pt x="5278518" y="837694"/>
                  <a:pt x="5281504" y="834708"/>
                </a:cubicBezTo>
                <a:cubicBezTo>
                  <a:pt x="5284490" y="831722"/>
                  <a:pt x="5291957" y="830229"/>
                  <a:pt x="5303903" y="830229"/>
                </a:cubicBezTo>
                <a:close/>
                <a:moveTo>
                  <a:pt x="4838020" y="830229"/>
                </a:moveTo>
                <a:cubicBezTo>
                  <a:pt x="4826074" y="830229"/>
                  <a:pt x="4823088" y="836202"/>
                  <a:pt x="4829061" y="848147"/>
                </a:cubicBezTo>
                <a:cubicBezTo>
                  <a:pt x="4835034" y="860093"/>
                  <a:pt x="4848472" y="866066"/>
                  <a:pt x="4869378" y="866066"/>
                </a:cubicBezTo>
                <a:cubicBezTo>
                  <a:pt x="4890282" y="866066"/>
                  <a:pt x="4900735" y="863080"/>
                  <a:pt x="4900735" y="857107"/>
                </a:cubicBezTo>
                <a:lnTo>
                  <a:pt x="4882816" y="848147"/>
                </a:lnTo>
                <a:lnTo>
                  <a:pt x="4846978" y="839188"/>
                </a:lnTo>
                <a:cubicBezTo>
                  <a:pt x="4846978" y="833215"/>
                  <a:pt x="4843992" y="830229"/>
                  <a:pt x="4838020" y="830229"/>
                </a:cubicBezTo>
                <a:close/>
                <a:moveTo>
                  <a:pt x="4739468" y="830229"/>
                </a:moveTo>
                <a:lnTo>
                  <a:pt x="4766346" y="848147"/>
                </a:lnTo>
                <a:cubicBezTo>
                  <a:pt x="4778292" y="848147"/>
                  <a:pt x="4784265" y="848147"/>
                  <a:pt x="4784265" y="848147"/>
                </a:cubicBezTo>
                <a:cubicBezTo>
                  <a:pt x="4784265" y="842174"/>
                  <a:pt x="4776799" y="837694"/>
                  <a:pt x="4761866" y="834708"/>
                </a:cubicBezTo>
                <a:cubicBezTo>
                  <a:pt x="4746934" y="831722"/>
                  <a:pt x="4739468" y="830229"/>
                  <a:pt x="4739468" y="830229"/>
                </a:cubicBezTo>
                <a:close/>
                <a:moveTo>
                  <a:pt x="4774717" y="825235"/>
                </a:moveTo>
                <a:lnTo>
                  <a:pt x="4775305" y="825749"/>
                </a:lnTo>
                <a:cubicBezTo>
                  <a:pt x="4775305" y="828735"/>
                  <a:pt x="4779785" y="830229"/>
                  <a:pt x="4788744" y="830229"/>
                </a:cubicBezTo>
                <a:cubicBezTo>
                  <a:pt x="4797704" y="830229"/>
                  <a:pt x="4802182" y="830229"/>
                  <a:pt x="4802182" y="830229"/>
                </a:cubicBezTo>
                <a:close/>
                <a:moveTo>
                  <a:pt x="5674594" y="824630"/>
                </a:moveTo>
                <a:cubicBezTo>
                  <a:pt x="5676833" y="823883"/>
                  <a:pt x="5680194" y="824256"/>
                  <a:pt x="5684674" y="825749"/>
                </a:cubicBezTo>
                <a:cubicBezTo>
                  <a:pt x="5693632" y="828735"/>
                  <a:pt x="5701098" y="830229"/>
                  <a:pt x="5707071" y="830229"/>
                </a:cubicBezTo>
                <a:cubicBezTo>
                  <a:pt x="5713044" y="830229"/>
                  <a:pt x="5720510" y="831722"/>
                  <a:pt x="5729470" y="834708"/>
                </a:cubicBezTo>
                <a:cubicBezTo>
                  <a:pt x="5738428" y="837694"/>
                  <a:pt x="5742908" y="839188"/>
                  <a:pt x="5742908" y="839188"/>
                </a:cubicBezTo>
                <a:cubicBezTo>
                  <a:pt x="5742908" y="845161"/>
                  <a:pt x="5739923" y="848147"/>
                  <a:pt x="5733948" y="848147"/>
                </a:cubicBezTo>
                <a:lnTo>
                  <a:pt x="5751868" y="866066"/>
                </a:lnTo>
                <a:cubicBezTo>
                  <a:pt x="5763814" y="866066"/>
                  <a:pt x="5771280" y="863080"/>
                  <a:pt x="5774266" y="857107"/>
                </a:cubicBezTo>
                <a:cubicBezTo>
                  <a:pt x="5777252" y="851134"/>
                  <a:pt x="5778745" y="845161"/>
                  <a:pt x="5778745" y="839188"/>
                </a:cubicBezTo>
                <a:cubicBezTo>
                  <a:pt x="5766800" y="827243"/>
                  <a:pt x="5769786" y="824255"/>
                  <a:pt x="5787705" y="830229"/>
                </a:cubicBezTo>
                <a:lnTo>
                  <a:pt x="5805624" y="839188"/>
                </a:lnTo>
                <a:cubicBezTo>
                  <a:pt x="5817568" y="845161"/>
                  <a:pt x="5817568" y="848147"/>
                  <a:pt x="5805624" y="848147"/>
                </a:cubicBezTo>
                <a:cubicBezTo>
                  <a:pt x="5793678" y="848147"/>
                  <a:pt x="5786211" y="852627"/>
                  <a:pt x="5783225" y="861587"/>
                </a:cubicBezTo>
                <a:cubicBezTo>
                  <a:pt x="5780239" y="870546"/>
                  <a:pt x="5772772" y="875026"/>
                  <a:pt x="5760828" y="875026"/>
                </a:cubicBezTo>
                <a:lnTo>
                  <a:pt x="5733948" y="866066"/>
                </a:lnTo>
                <a:cubicBezTo>
                  <a:pt x="5722004" y="860093"/>
                  <a:pt x="5716031" y="857107"/>
                  <a:pt x="5716031" y="857107"/>
                </a:cubicBezTo>
                <a:lnTo>
                  <a:pt x="5698112" y="839188"/>
                </a:lnTo>
                <a:cubicBezTo>
                  <a:pt x="5698112" y="845161"/>
                  <a:pt x="5701098" y="851134"/>
                  <a:pt x="5707071" y="857107"/>
                </a:cubicBezTo>
                <a:cubicBezTo>
                  <a:pt x="5713044" y="857107"/>
                  <a:pt x="5716031" y="858600"/>
                  <a:pt x="5716031" y="861587"/>
                </a:cubicBezTo>
                <a:cubicBezTo>
                  <a:pt x="5716031" y="864573"/>
                  <a:pt x="5713044" y="866066"/>
                  <a:pt x="5707071" y="866066"/>
                </a:cubicBezTo>
                <a:cubicBezTo>
                  <a:pt x="5689152" y="860093"/>
                  <a:pt x="5677208" y="848147"/>
                  <a:pt x="5671234" y="830229"/>
                </a:cubicBezTo>
                <a:cubicBezTo>
                  <a:pt x="5671234" y="827242"/>
                  <a:pt x="5672354" y="825376"/>
                  <a:pt x="5674594" y="824630"/>
                </a:cubicBezTo>
                <a:close/>
                <a:moveTo>
                  <a:pt x="5169514" y="812311"/>
                </a:moveTo>
                <a:lnTo>
                  <a:pt x="5169514" y="821269"/>
                </a:lnTo>
                <a:cubicBezTo>
                  <a:pt x="5157568" y="833215"/>
                  <a:pt x="5148609" y="833215"/>
                  <a:pt x="5142636" y="821269"/>
                </a:cubicBezTo>
                <a:cubicBezTo>
                  <a:pt x="5148609" y="815296"/>
                  <a:pt x="5157568" y="812311"/>
                  <a:pt x="5169514" y="812311"/>
                </a:cubicBezTo>
                <a:close/>
                <a:moveTo>
                  <a:pt x="4703631" y="812311"/>
                </a:moveTo>
                <a:cubicBezTo>
                  <a:pt x="4703631" y="818283"/>
                  <a:pt x="4706617" y="821269"/>
                  <a:pt x="4712589" y="821269"/>
                </a:cubicBezTo>
                <a:cubicBezTo>
                  <a:pt x="4718562" y="821269"/>
                  <a:pt x="4727522" y="821269"/>
                  <a:pt x="4739468" y="821269"/>
                </a:cubicBezTo>
                <a:lnTo>
                  <a:pt x="4754371" y="821535"/>
                </a:lnTo>
                <a:close/>
                <a:moveTo>
                  <a:pt x="1612673" y="812311"/>
                </a:moveTo>
                <a:lnTo>
                  <a:pt x="1621632" y="821269"/>
                </a:lnTo>
                <a:cubicBezTo>
                  <a:pt x="1621632" y="821269"/>
                  <a:pt x="1618646" y="822763"/>
                  <a:pt x="1612673" y="825749"/>
                </a:cubicBezTo>
                <a:cubicBezTo>
                  <a:pt x="1606700" y="828735"/>
                  <a:pt x="1600728" y="830229"/>
                  <a:pt x="1594755" y="830229"/>
                </a:cubicBezTo>
                <a:lnTo>
                  <a:pt x="1585796" y="821269"/>
                </a:lnTo>
                <a:close/>
                <a:moveTo>
                  <a:pt x="5413654" y="807830"/>
                </a:moveTo>
                <a:cubicBezTo>
                  <a:pt x="5415147" y="807830"/>
                  <a:pt x="5417386" y="809323"/>
                  <a:pt x="5420374" y="812311"/>
                </a:cubicBezTo>
                <a:cubicBezTo>
                  <a:pt x="5426346" y="812311"/>
                  <a:pt x="5429334" y="812311"/>
                  <a:pt x="5429334" y="812311"/>
                </a:cubicBezTo>
                <a:cubicBezTo>
                  <a:pt x="5429334" y="818283"/>
                  <a:pt x="5426346" y="821269"/>
                  <a:pt x="5420374" y="821269"/>
                </a:cubicBezTo>
                <a:cubicBezTo>
                  <a:pt x="5420374" y="821269"/>
                  <a:pt x="5418880" y="819776"/>
                  <a:pt x="5415894" y="816790"/>
                </a:cubicBezTo>
                <a:cubicBezTo>
                  <a:pt x="5412908" y="813803"/>
                  <a:pt x="5411414" y="812311"/>
                  <a:pt x="5411414" y="812311"/>
                </a:cubicBezTo>
                <a:cubicBezTo>
                  <a:pt x="5411414" y="809323"/>
                  <a:pt x="5412161" y="807830"/>
                  <a:pt x="5413654" y="807830"/>
                </a:cubicBezTo>
                <a:close/>
                <a:moveTo>
                  <a:pt x="5698112" y="803350"/>
                </a:moveTo>
                <a:cubicBezTo>
                  <a:pt x="5704085" y="803350"/>
                  <a:pt x="5708565" y="803350"/>
                  <a:pt x="5711551" y="803350"/>
                </a:cubicBezTo>
                <a:cubicBezTo>
                  <a:pt x="5714537" y="803350"/>
                  <a:pt x="5716031" y="803350"/>
                  <a:pt x="5716031" y="803350"/>
                </a:cubicBezTo>
                <a:cubicBezTo>
                  <a:pt x="5704085" y="809324"/>
                  <a:pt x="5695126" y="812311"/>
                  <a:pt x="5689152" y="812311"/>
                </a:cubicBezTo>
                <a:close/>
                <a:moveTo>
                  <a:pt x="5268066" y="803350"/>
                </a:moveTo>
                <a:lnTo>
                  <a:pt x="5294943" y="803350"/>
                </a:lnTo>
                <a:cubicBezTo>
                  <a:pt x="5294943" y="803350"/>
                  <a:pt x="5291957" y="806336"/>
                  <a:pt x="5285984" y="812311"/>
                </a:cubicBezTo>
                <a:close/>
                <a:moveTo>
                  <a:pt x="5644356" y="794392"/>
                </a:moveTo>
                <a:cubicBezTo>
                  <a:pt x="5650330" y="794392"/>
                  <a:pt x="5653316" y="795886"/>
                  <a:pt x="5653316" y="798872"/>
                </a:cubicBezTo>
                <a:cubicBezTo>
                  <a:pt x="5653316" y="801858"/>
                  <a:pt x="5653316" y="803350"/>
                  <a:pt x="5653316" y="803350"/>
                </a:cubicBezTo>
                <a:cubicBezTo>
                  <a:pt x="5653316" y="809324"/>
                  <a:pt x="5651822" y="812311"/>
                  <a:pt x="5648836" y="812311"/>
                </a:cubicBezTo>
                <a:cubicBezTo>
                  <a:pt x="5645850" y="812311"/>
                  <a:pt x="5644356" y="809324"/>
                  <a:pt x="5644356" y="803350"/>
                </a:cubicBezTo>
                <a:close/>
                <a:moveTo>
                  <a:pt x="5393496" y="794392"/>
                </a:moveTo>
                <a:lnTo>
                  <a:pt x="5402454" y="803350"/>
                </a:lnTo>
                <a:cubicBezTo>
                  <a:pt x="5396482" y="803350"/>
                  <a:pt x="5392002" y="803350"/>
                  <a:pt x="5389016" y="803350"/>
                </a:cubicBezTo>
                <a:cubicBezTo>
                  <a:pt x="5386030" y="803350"/>
                  <a:pt x="5381550" y="803350"/>
                  <a:pt x="5375577" y="803350"/>
                </a:cubicBezTo>
                <a:close/>
                <a:moveTo>
                  <a:pt x="2616114" y="794392"/>
                </a:moveTo>
                <a:lnTo>
                  <a:pt x="2616114" y="803350"/>
                </a:lnTo>
                <a:cubicBezTo>
                  <a:pt x="2622087" y="803350"/>
                  <a:pt x="2625074" y="800364"/>
                  <a:pt x="2625074" y="794392"/>
                </a:cubicBezTo>
                <a:close/>
                <a:moveTo>
                  <a:pt x="2114393" y="794392"/>
                </a:moveTo>
                <a:cubicBezTo>
                  <a:pt x="2120366" y="800364"/>
                  <a:pt x="2127833" y="803350"/>
                  <a:pt x="2136792" y="803350"/>
                </a:cubicBezTo>
                <a:cubicBezTo>
                  <a:pt x="2145751" y="803350"/>
                  <a:pt x="2159190" y="803350"/>
                  <a:pt x="2177108" y="803350"/>
                </a:cubicBezTo>
                <a:lnTo>
                  <a:pt x="2186068" y="812311"/>
                </a:lnTo>
                <a:cubicBezTo>
                  <a:pt x="2186068" y="818283"/>
                  <a:pt x="2184575" y="819776"/>
                  <a:pt x="2181588" y="816790"/>
                </a:cubicBezTo>
                <a:cubicBezTo>
                  <a:pt x="2178601" y="813803"/>
                  <a:pt x="2165162" y="815296"/>
                  <a:pt x="2141272" y="821269"/>
                </a:cubicBezTo>
                <a:lnTo>
                  <a:pt x="2105434" y="821269"/>
                </a:lnTo>
                <a:cubicBezTo>
                  <a:pt x="2105434" y="815296"/>
                  <a:pt x="2102448" y="812311"/>
                  <a:pt x="2096476" y="812311"/>
                </a:cubicBezTo>
                <a:close/>
                <a:moveTo>
                  <a:pt x="1666429" y="794392"/>
                </a:moveTo>
                <a:lnTo>
                  <a:pt x="1657470" y="803350"/>
                </a:lnTo>
                <a:cubicBezTo>
                  <a:pt x="1651497" y="809324"/>
                  <a:pt x="1645524" y="812311"/>
                  <a:pt x="1639551" y="812311"/>
                </a:cubicBezTo>
                <a:lnTo>
                  <a:pt x="1648511" y="803350"/>
                </a:lnTo>
                <a:cubicBezTo>
                  <a:pt x="1654483" y="797377"/>
                  <a:pt x="1660456" y="794392"/>
                  <a:pt x="1666429" y="794392"/>
                </a:cubicBezTo>
                <a:close/>
                <a:moveTo>
                  <a:pt x="5554763" y="785433"/>
                </a:moveTo>
                <a:cubicBezTo>
                  <a:pt x="5554763" y="785433"/>
                  <a:pt x="5556257" y="788419"/>
                  <a:pt x="5559243" y="794392"/>
                </a:cubicBezTo>
                <a:cubicBezTo>
                  <a:pt x="5562229" y="800364"/>
                  <a:pt x="5565216" y="803350"/>
                  <a:pt x="5568202" y="803350"/>
                </a:cubicBezTo>
                <a:cubicBezTo>
                  <a:pt x="5571188" y="803350"/>
                  <a:pt x="5572682" y="801858"/>
                  <a:pt x="5572682" y="798872"/>
                </a:cubicBezTo>
                <a:cubicBezTo>
                  <a:pt x="5572682" y="795886"/>
                  <a:pt x="5569696" y="792898"/>
                  <a:pt x="5563723" y="789912"/>
                </a:cubicBezTo>
                <a:cubicBezTo>
                  <a:pt x="5557749" y="786926"/>
                  <a:pt x="5554763" y="785433"/>
                  <a:pt x="5554763" y="785433"/>
                </a:cubicBezTo>
                <a:close/>
                <a:moveTo>
                  <a:pt x="5357658" y="785433"/>
                </a:moveTo>
                <a:cubicBezTo>
                  <a:pt x="5357658" y="785433"/>
                  <a:pt x="5357658" y="788419"/>
                  <a:pt x="5357658" y="794392"/>
                </a:cubicBezTo>
                <a:lnTo>
                  <a:pt x="5348700" y="794392"/>
                </a:lnTo>
                <a:close/>
                <a:moveTo>
                  <a:pt x="4999286" y="785433"/>
                </a:moveTo>
                <a:lnTo>
                  <a:pt x="4990328" y="794392"/>
                </a:lnTo>
                <a:cubicBezTo>
                  <a:pt x="4996301" y="794392"/>
                  <a:pt x="4999286" y="794392"/>
                  <a:pt x="4999286" y="794392"/>
                </a:cubicBezTo>
                <a:cubicBezTo>
                  <a:pt x="4999286" y="788419"/>
                  <a:pt x="4999286" y="785433"/>
                  <a:pt x="4999286" y="785433"/>
                </a:cubicBezTo>
                <a:close/>
                <a:moveTo>
                  <a:pt x="5151595" y="779833"/>
                </a:moveTo>
                <a:cubicBezTo>
                  <a:pt x="5154582" y="780580"/>
                  <a:pt x="5157568" y="782446"/>
                  <a:pt x="5160554" y="785433"/>
                </a:cubicBezTo>
                <a:lnTo>
                  <a:pt x="5169514" y="794392"/>
                </a:lnTo>
                <a:lnTo>
                  <a:pt x="5151595" y="794392"/>
                </a:lnTo>
                <a:cubicBezTo>
                  <a:pt x="5139649" y="794392"/>
                  <a:pt x="5133676" y="794392"/>
                  <a:pt x="5133676" y="794392"/>
                </a:cubicBezTo>
                <a:cubicBezTo>
                  <a:pt x="5133676" y="788419"/>
                  <a:pt x="5136662" y="783939"/>
                  <a:pt x="5142636" y="780953"/>
                </a:cubicBezTo>
                <a:cubicBezTo>
                  <a:pt x="5145622" y="779460"/>
                  <a:pt x="5148609" y="779087"/>
                  <a:pt x="5151595" y="779833"/>
                </a:cubicBezTo>
                <a:close/>
                <a:moveTo>
                  <a:pt x="4954490" y="776473"/>
                </a:moveTo>
                <a:lnTo>
                  <a:pt x="4954490" y="785433"/>
                </a:lnTo>
                <a:cubicBezTo>
                  <a:pt x="4966436" y="785433"/>
                  <a:pt x="4972409" y="782447"/>
                  <a:pt x="4972409" y="776473"/>
                </a:cubicBezTo>
                <a:close/>
                <a:moveTo>
                  <a:pt x="3377655" y="776473"/>
                </a:moveTo>
                <a:lnTo>
                  <a:pt x="3341817" y="785433"/>
                </a:lnTo>
                <a:cubicBezTo>
                  <a:pt x="3335844" y="791406"/>
                  <a:pt x="3329871" y="791406"/>
                  <a:pt x="3323898" y="785433"/>
                </a:cubicBezTo>
                <a:cubicBezTo>
                  <a:pt x="3317927" y="785433"/>
                  <a:pt x="3314940" y="786926"/>
                  <a:pt x="3314940" y="789912"/>
                </a:cubicBezTo>
                <a:cubicBezTo>
                  <a:pt x="3314940" y="792898"/>
                  <a:pt x="3316432" y="795886"/>
                  <a:pt x="3319420" y="798872"/>
                </a:cubicBezTo>
                <a:cubicBezTo>
                  <a:pt x="3322405" y="801858"/>
                  <a:pt x="3326885" y="803350"/>
                  <a:pt x="3332858" y="803350"/>
                </a:cubicBezTo>
                <a:cubicBezTo>
                  <a:pt x="3338830" y="797377"/>
                  <a:pt x="3344804" y="797377"/>
                  <a:pt x="3350776" y="803350"/>
                </a:cubicBezTo>
                <a:lnTo>
                  <a:pt x="3368695" y="794392"/>
                </a:lnTo>
                <a:cubicBezTo>
                  <a:pt x="3368695" y="788419"/>
                  <a:pt x="3370188" y="785433"/>
                  <a:pt x="3373175" y="785433"/>
                </a:cubicBezTo>
                <a:cubicBezTo>
                  <a:pt x="3376162" y="785433"/>
                  <a:pt x="3377655" y="782447"/>
                  <a:pt x="3377655" y="776473"/>
                </a:cubicBezTo>
                <a:close/>
                <a:moveTo>
                  <a:pt x="2701228" y="771993"/>
                </a:moveTo>
                <a:cubicBezTo>
                  <a:pt x="2698241" y="771993"/>
                  <a:pt x="2693761" y="773487"/>
                  <a:pt x="2687788" y="776473"/>
                </a:cubicBezTo>
                <a:cubicBezTo>
                  <a:pt x="2681816" y="776473"/>
                  <a:pt x="2681816" y="779459"/>
                  <a:pt x="2687788" y="785433"/>
                </a:cubicBezTo>
                <a:lnTo>
                  <a:pt x="2705707" y="776473"/>
                </a:lnTo>
                <a:cubicBezTo>
                  <a:pt x="2705707" y="773487"/>
                  <a:pt x="2704214" y="771993"/>
                  <a:pt x="2701228" y="771993"/>
                </a:cubicBezTo>
                <a:close/>
                <a:moveTo>
                  <a:pt x="4758507" y="769755"/>
                </a:moveTo>
                <a:cubicBezTo>
                  <a:pt x="4756266" y="769755"/>
                  <a:pt x="4754400" y="770500"/>
                  <a:pt x="4752907" y="771993"/>
                </a:cubicBezTo>
                <a:cubicBezTo>
                  <a:pt x="4749920" y="774980"/>
                  <a:pt x="4749920" y="779459"/>
                  <a:pt x="4752907" y="785433"/>
                </a:cubicBezTo>
                <a:cubicBezTo>
                  <a:pt x="4755893" y="791406"/>
                  <a:pt x="4760373" y="794392"/>
                  <a:pt x="4766346" y="794392"/>
                </a:cubicBezTo>
                <a:cubicBezTo>
                  <a:pt x="4772319" y="794392"/>
                  <a:pt x="4775305" y="791406"/>
                  <a:pt x="4775305" y="785433"/>
                </a:cubicBezTo>
                <a:cubicBezTo>
                  <a:pt x="4775305" y="779459"/>
                  <a:pt x="4772319" y="774980"/>
                  <a:pt x="4766346" y="771993"/>
                </a:cubicBezTo>
                <a:cubicBezTo>
                  <a:pt x="4763359" y="770500"/>
                  <a:pt x="4760746" y="769755"/>
                  <a:pt x="4758507" y="769755"/>
                </a:cubicBezTo>
                <a:close/>
                <a:moveTo>
                  <a:pt x="2472766" y="767514"/>
                </a:moveTo>
                <a:lnTo>
                  <a:pt x="2463806" y="776473"/>
                </a:lnTo>
                <a:cubicBezTo>
                  <a:pt x="2469779" y="776473"/>
                  <a:pt x="2474259" y="776473"/>
                  <a:pt x="2477245" y="776473"/>
                </a:cubicBezTo>
                <a:cubicBezTo>
                  <a:pt x="2480232" y="776473"/>
                  <a:pt x="2481725" y="776473"/>
                  <a:pt x="2481725" y="776473"/>
                </a:cubicBezTo>
                <a:cubicBezTo>
                  <a:pt x="2481725" y="770500"/>
                  <a:pt x="2478738" y="767514"/>
                  <a:pt x="2472766" y="767514"/>
                </a:cubicBezTo>
                <a:close/>
                <a:moveTo>
                  <a:pt x="6701553" y="758554"/>
                </a:moveTo>
                <a:cubicBezTo>
                  <a:pt x="6701553" y="758554"/>
                  <a:pt x="6707527" y="761540"/>
                  <a:pt x="6719472" y="767514"/>
                </a:cubicBezTo>
                <a:cubicBezTo>
                  <a:pt x="6731416" y="773487"/>
                  <a:pt x="6737390" y="776473"/>
                  <a:pt x="6737390" y="776473"/>
                </a:cubicBezTo>
                <a:lnTo>
                  <a:pt x="6719472" y="776473"/>
                </a:lnTo>
                <a:close/>
                <a:moveTo>
                  <a:pt x="5975850" y="758554"/>
                </a:moveTo>
                <a:lnTo>
                  <a:pt x="5966891" y="767514"/>
                </a:lnTo>
                <a:lnTo>
                  <a:pt x="5957932" y="767514"/>
                </a:lnTo>
                <a:cubicBezTo>
                  <a:pt x="5957932" y="767514"/>
                  <a:pt x="5960918" y="766020"/>
                  <a:pt x="5966891" y="763034"/>
                </a:cubicBezTo>
                <a:cubicBezTo>
                  <a:pt x="5972864" y="760048"/>
                  <a:pt x="5975850" y="758554"/>
                  <a:pt x="5975850" y="758554"/>
                </a:cubicBezTo>
                <a:close/>
                <a:moveTo>
                  <a:pt x="5312862" y="758554"/>
                </a:moveTo>
                <a:lnTo>
                  <a:pt x="5321822" y="758554"/>
                </a:lnTo>
                <a:cubicBezTo>
                  <a:pt x="5315848" y="764528"/>
                  <a:pt x="5314356" y="769007"/>
                  <a:pt x="5317342" y="771993"/>
                </a:cubicBezTo>
                <a:cubicBezTo>
                  <a:pt x="5320328" y="774980"/>
                  <a:pt x="5321822" y="776473"/>
                  <a:pt x="5321822" y="776473"/>
                </a:cubicBezTo>
                <a:cubicBezTo>
                  <a:pt x="5327795" y="782447"/>
                  <a:pt x="5332275" y="786926"/>
                  <a:pt x="5335260" y="789912"/>
                </a:cubicBezTo>
                <a:cubicBezTo>
                  <a:pt x="5338246" y="792898"/>
                  <a:pt x="5339740" y="797377"/>
                  <a:pt x="5339740" y="803350"/>
                </a:cubicBezTo>
                <a:cubicBezTo>
                  <a:pt x="5339740" y="803350"/>
                  <a:pt x="5344220" y="804845"/>
                  <a:pt x="5353180" y="807830"/>
                </a:cubicBezTo>
                <a:cubicBezTo>
                  <a:pt x="5362138" y="810816"/>
                  <a:pt x="5369604" y="818283"/>
                  <a:pt x="5375577" y="830229"/>
                </a:cubicBezTo>
                <a:cubicBezTo>
                  <a:pt x="5375577" y="830229"/>
                  <a:pt x="5375577" y="831722"/>
                  <a:pt x="5375577" y="834708"/>
                </a:cubicBezTo>
                <a:cubicBezTo>
                  <a:pt x="5375577" y="837694"/>
                  <a:pt x="5372591" y="839188"/>
                  <a:pt x="5366618" y="839188"/>
                </a:cubicBezTo>
                <a:cubicBezTo>
                  <a:pt x="5360644" y="839188"/>
                  <a:pt x="5354672" y="839188"/>
                  <a:pt x="5348700" y="839188"/>
                </a:cubicBezTo>
                <a:cubicBezTo>
                  <a:pt x="5348700" y="833215"/>
                  <a:pt x="5351686" y="830229"/>
                  <a:pt x="5357658" y="830229"/>
                </a:cubicBezTo>
                <a:cubicBezTo>
                  <a:pt x="5363632" y="830229"/>
                  <a:pt x="5363632" y="828735"/>
                  <a:pt x="5357658" y="825749"/>
                </a:cubicBezTo>
                <a:cubicBezTo>
                  <a:pt x="5351686" y="822763"/>
                  <a:pt x="5342726" y="818283"/>
                  <a:pt x="5330780" y="812311"/>
                </a:cubicBezTo>
                <a:cubicBezTo>
                  <a:pt x="5324808" y="812311"/>
                  <a:pt x="5320328" y="810816"/>
                  <a:pt x="5317342" y="807830"/>
                </a:cubicBezTo>
                <a:cubicBezTo>
                  <a:pt x="5314356" y="804845"/>
                  <a:pt x="5311369" y="801858"/>
                  <a:pt x="5308383" y="798872"/>
                </a:cubicBezTo>
                <a:cubicBezTo>
                  <a:pt x="5305396" y="795886"/>
                  <a:pt x="5303903" y="792898"/>
                  <a:pt x="5303903" y="789912"/>
                </a:cubicBezTo>
                <a:cubicBezTo>
                  <a:pt x="5303903" y="786926"/>
                  <a:pt x="5303903" y="782447"/>
                  <a:pt x="5303903" y="776473"/>
                </a:cubicBezTo>
                <a:cubicBezTo>
                  <a:pt x="5303903" y="770500"/>
                  <a:pt x="5306889" y="764528"/>
                  <a:pt x="5312862" y="758554"/>
                </a:cubicBezTo>
                <a:close/>
                <a:moveTo>
                  <a:pt x="4900735" y="758554"/>
                </a:moveTo>
                <a:lnTo>
                  <a:pt x="4918654" y="758554"/>
                </a:lnTo>
                <a:cubicBezTo>
                  <a:pt x="4918654" y="764528"/>
                  <a:pt x="4915667" y="767514"/>
                  <a:pt x="4909694" y="767514"/>
                </a:cubicBezTo>
                <a:cubicBezTo>
                  <a:pt x="4903721" y="767514"/>
                  <a:pt x="4900735" y="764528"/>
                  <a:pt x="4900735" y="758554"/>
                </a:cubicBezTo>
                <a:close/>
                <a:moveTo>
                  <a:pt x="4820101" y="758554"/>
                </a:moveTo>
                <a:cubicBezTo>
                  <a:pt x="4820101" y="758554"/>
                  <a:pt x="4820101" y="761540"/>
                  <a:pt x="4820101" y="767514"/>
                </a:cubicBezTo>
                <a:lnTo>
                  <a:pt x="4802182" y="767514"/>
                </a:lnTo>
                <a:cubicBezTo>
                  <a:pt x="4790238" y="767514"/>
                  <a:pt x="4784265" y="770500"/>
                  <a:pt x="4784265" y="776473"/>
                </a:cubicBezTo>
                <a:cubicBezTo>
                  <a:pt x="4790238" y="776473"/>
                  <a:pt x="4793224" y="776473"/>
                  <a:pt x="4793224" y="776473"/>
                </a:cubicBezTo>
                <a:cubicBezTo>
                  <a:pt x="4799196" y="782447"/>
                  <a:pt x="4806662" y="782447"/>
                  <a:pt x="4815622" y="776473"/>
                </a:cubicBezTo>
                <a:cubicBezTo>
                  <a:pt x="4824581" y="770500"/>
                  <a:pt x="4829061" y="766020"/>
                  <a:pt x="4829061" y="763034"/>
                </a:cubicBezTo>
                <a:cubicBezTo>
                  <a:pt x="4829061" y="760048"/>
                  <a:pt x="4826074" y="758554"/>
                  <a:pt x="4820101" y="758554"/>
                </a:cubicBezTo>
                <a:close/>
                <a:moveTo>
                  <a:pt x="5133676" y="749595"/>
                </a:moveTo>
                <a:cubicBezTo>
                  <a:pt x="5139649" y="749595"/>
                  <a:pt x="5142636" y="752581"/>
                  <a:pt x="5142636" y="758554"/>
                </a:cubicBezTo>
                <a:cubicBezTo>
                  <a:pt x="5142636" y="764528"/>
                  <a:pt x="5136662" y="767514"/>
                  <a:pt x="5124717" y="767514"/>
                </a:cubicBezTo>
                <a:close/>
                <a:moveTo>
                  <a:pt x="1791859" y="749595"/>
                </a:moveTo>
                <a:cubicBezTo>
                  <a:pt x="1797832" y="749595"/>
                  <a:pt x="1797832" y="751089"/>
                  <a:pt x="1791859" y="754075"/>
                </a:cubicBezTo>
                <a:cubicBezTo>
                  <a:pt x="1785886" y="757061"/>
                  <a:pt x="1779913" y="758554"/>
                  <a:pt x="1773940" y="758554"/>
                </a:cubicBezTo>
                <a:cubicBezTo>
                  <a:pt x="1779913" y="752581"/>
                  <a:pt x="1785886" y="749595"/>
                  <a:pt x="1791859" y="749595"/>
                </a:cubicBezTo>
                <a:close/>
                <a:moveTo>
                  <a:pt x="3537802" y="745115"/>
                </a:moveTo>
                <a:cubicBezTo>
                  <a:pt x="3535561" y="745115"/>
                  <a:pt x="3532949" y="746608"/>
                  <a:pt x="3529963" y="749595"/>
                </a:cubicBezTo>
                <a:cubicBezTo>
                  <a:pt x="3523990" y="755568"/>
                  <a:pt x="3518017" y="758554"/>
                  <a:pt x="3512044" y="758554"/>
                </a:cubicBezTo>
                <a:lnTo>
                  <a:pt x="3503084" y="767514"/>
                </a:lnTo>
                <a:lnTo>
                  <a:pt x="3538922" y="767514"/>
                </a:lnTo>
                <a:cubicBezTo>
                  <a:pt x="3544895" y="761540"/>
                  <a:pt x="3546388" y="755568"/>
                  <a:pt x="3543402" y="749595"/>
                </a:cubicBezTo>
                <a:cubicBezTo>
                  <a:pt x="3541908" y="746608"/>
                  <a:pt x="3540041" y="745115"/>
                  <a:pt x="3537802" y="745115"/>
                </a:cubicBezTo>
                <a:close/>
                <a:moveTo>
                  <a:pt x="3467248" y="740636"/>
                </a:moveTo>
                <a:cubicBezTo>
                  <a:pt x="3467248" y="740636"/>
                  <a:pt x="3467248" y="743622"/>
                  <a:pt x="3467248" y="749595"/>
                </a:cubicBezTo>
                <a:lnTo>
                  <a:pt x="3476206" y="740636"/>
                </a:lnTo>
                <a:cubicBezTo>
                  <a:pt x="3470234" y="740636"/>
                  <a:pt x="3467248" y="740636"/>
                  <a:pt x="3467248" y="740636"/>
                </a:cubicBezTo>
                <a:close/>
                <a:moveTo>
                  <a:pt x="1818737" y="740636"/>
                </a:moveTo>
                <a:cubicBezTo>
                  <a:pt x="1824710" y="740636"/>
                  <a:pt x="1827697" y="740636"/>
                  <a:pt x="1827697" y="740636"/>
                </a:cubicBezTo>
                <a:lnTo>
                  <a:pt x="1818737" y="749595"/>
                </a:lnTo>
                <a:close/>
                <a:moveTo>
                  <a:pt x="3438129" y="738396"/>
                </a:moveTo>
                <a:cubicBezTo>
                  <a:pt x="3430664" y="739889"/>
                  <a:pt x="3419464" y="746608"/>
                  <a:pt x="3404532" y="758554"/>
                </a:cubicBezTo>
                <a:lnTo>
                  <a:pt x="3395572" y="776473"/>
                </a:lnTo>
                <a:lnTo>
                  <a:pt x="3386614" y="794392"/>
                </a:lnTo>
                <a:cubicBezTo>
                  <a:pt x="3386614" y="800364"/>
                  <a:pt x="3395572" y="800364"/>
                  <a:pt x="3413491" y="794392"/>
                </a:cubicBezTo>
                <a:lnTo>
                  <a:pt x="3422451" y="785433"/>
                </a:lnTo>
                <a:lnTo>
                  <a:pt x="3413491" y="776473"/>
                </a:lnTo>
                <a:lnTo>
                  <a:pt x="3422451" y="758554"/>
                </a:lnTo>
                <a:cubicBezTo>
                  <a:pt x="3434397" y="752581"/>
                  <a:pt x="3441863" y="749595"/>
                  <a:pt x="3444849" y="749595"/>
                </a:cubicBezTo>
                <a:cubicBezTo>
                  <a:pt x="3447836" y="749595"/>
                  <a:pt x="3449329" y="749595"/>
                  <a:pt x="3449329" y="749595"/>
                </a:cubicBezTo>
                <a:cubicBezTo>
                  <a:pt x="3449329" y="740636"/>
                  <a:pt x="3445597" y="736903"/>
                  <a:pt x="3438129" y="738396"/>
                </a:cubicBezTo>
                <a:close/>
                <a:moveTo>
                  <a:pt x="2563478" y="735037"/>
                </a:moveTo>
                <a:cubicBezTo>
                  <a:pt x="2559745" y="735783"/>
                  <a:pt x="2556386" y="737649"/>
                  <a:pt x="2553399" y="740636"/>
                </a:cubicBezTo>
                <a:cubicBezTo>
                  <a:pt x="2553399" y="740636"/>
                  <a:pt x="2551906" y="742129"/>
                  <a:pt x="2548920" y="745115"/>
                </a:cubicBezTo>
                <a:cubicBezTo>
                  <a:pt x="2545933" y="748101"/>
                  <a:pt x="2541453" y="749595"/>
                  <a:pt x="2535480" y="749595"/>
                </a:cubicBezTo>
                <a:lnTo>
                  <a:pt x="2526521" y="749595"/>
                </a:lnTo>
                <a:cubicBezTo>
                  <a:pt x="2526521" y="749595"/>
                  <a:pt x="2526521" y="752581"/>
                  <a:pt x="2526521" y="758554"/>
                </a:cubicBezTo>
                <a:lnTo>
                  <a:pt x="2571318" y="776473"/>
                </a:lnTo>
                <a:lnTo>
                  <a:pt x="2580278" y="767514"/>
                </a:lnTo>
                <a:lnTo>
                  <a:pt x="2580278" y="749595"/>
                </a:lnTo>
                <a:cubicBezTo>
                  <a:pt x="2586249" y="743622"/>
                  <a:pt x="2584756" y="739142"/>
                  <a:pt x="2575798" y="736156"/>
                </a:cubicBezTo>
                <a:cubicBezTo>
                  <a:pt x="2571318" y="734663"/>
                  <a:pt x="2567212" y="734290"/>
                  <a:pt x="2563478" y="735037"/>
                </a:cubicBezTo>
                <a:close/>
                <a:moveTo>
                  <a:pt x="4899616" y="733917"/>
                </a:moveTo>
                <a:cubicBezTo>
                  <a:pt x="4900362" y="733917"/>
                  <a:pt x="4900735" y="734663"/>
                  <a:pt x="4900735" y="736156"/>
                </a:cubicBezTo>
                <a:cubicBezTo>
                  <a:pt x="4900735" y="739142"/>
                  <a:pt x="4900735" y="743622"/>
                  <a:pt x="4900735" y="749595"/>
                </a:cubicBezTo>
                <a:lnTo>
                  <a:pt x="4891775" y="749595"/>
                </a:lnTo>
                <a:cubicBezTo>
                  <a:pt x="4891775" y="743622"/>
                  <a:pt x="4893269" y="739142"/>
                  <a:pt x="4896255" y="736156"/>
                </a:cubicBezTo>
                <a:cubicBezTo>
                  <a:pt x="4897748" y="734663"/>
                  <a:pt x="4898868" y="733917"/>
                  <a:pt x="4899616" y="733917"/>
                </a:cubicBezTo>
                <a:close/>
                <a:moveTo>
                  <a:pt x="5062002" y="731676"/>
                </a:moveTo>
                <a:cubicBezTo>
                  <a:pt x="5067975" y="731676"/>
                  <a:pt x="5072455" y="734662"/>
                  <a:pt x="5075441" y="740636"/>
                </a:cubicBezTo>
                <a:cubicBezTo>
                  <a:pt x="5078428" y="746609"/>
                  <a:pt x="5076935" y="749595"/>
                  <a:pt x="5070961" y="749595"/>
                </a:cubicBezTo>
                <a:cubicBezTo>
                  <a:pt x="5070961" y="749595"/>
                  <a:pt x="5067975" y="746609"/>
                  <a:pt x="5062002" y="740636"/>
                </a:cubicBezTo>
                <a:cubicBezTo>
                  <a:pt x="5062002" y="734662"/>
                  <a:pt x="5062002" y="731676"/>
                  <a:pt x="5062002" y="731676"/>
                </a:cubicBezTo>
                <a:close/>
                <a:moveTo>
                  <a:pt x="2105434" y="731676"/>
                </a:moveTo>
                <a:cubicBezTo>
                  <a:pt x="2117380" y="731676"/>
                  <a:pt x="2126339" y="734662"/>
                  <a:pt x="2132312" y="740636"/>
                </a:cubicBezTo>
                <a:cubicBezTo>
                  <a:pt x="2138285" y="746609"/>
                  <a:pt x="2138285" y="749595"/>
                  <a:pt x="2132312" y="749595"/>
                </a:cubicBezTo>
                <a:lnTo>
                  <a:pt x="2123353" y="749595"/>
                </a:lnTo>
                <a:cubicBezTo>
                  <a:pt x="2123353" y="743622"/>
                  <a:pt x="2117380" y="740636"/>
                  <a:pt x="2105434" y="740636"/>
                </a:cubicBezTo>
                <a:close/>
                <a:moveTo>
                  <a:pt x="5707071" y="722718"/>
                </a:moveTo>
                <a:cubicBezTo>
                  <a:pt x="5701098" y="728690"/>
                  <a:pt x="5699605" y="733171"/>
                  <a:pt x="5702591" y="736156"/>
                </a:cubicBezTo>
                <a:cubicBezTo>
                  <a:pt x="5705578" y="739142"/>
                  <a:pt x="5710057" y="740636"/>
                  <a:pt x="5716031" y="740636"/>
                </a:cubicBezTo>
                <a:cubicBezTo>
                  <a:pt x="5722004" y="740636"/>
                  <a:pt x="5724990" y="737649"/>
                  <a:pt x="5724990" y="731676"/>
                </a:cubicBezTo>
                <a:close/>
                <a:moveTo>
                  <a:pt x="5563723" y="722718"/>
                </a:moveTo>
                <a:lnTo>
                  <a:pt x="5554763" y="740636"/>
                </a:lnTo>
                <a:lnTo>
                  <a:pt x="5554763" y="749595"/>
                </a:lnTo>
                <a:lnTo>
                  <a:pt x="5563723" y="758554"/>
                </a:lnTo>
                <a:cubicBezTo>
                  <a:pt x="5569696" y="758554"/>
                  <a:pt x="5575668" y="757061"/>
                  <a:pt x="5581640" y="754075"/>
                </a:cubicBezTo>
                <a:cubicBezTo>
                  <a:pt x="5587614" y="751089"/>
                  <a:pt x="5590600" y="749595"/>
                  <a:pt x="5590600" y="749595"/>
                </a:cubicBezTo>
                <a:cubicBezTo>
                  <a:pt x="5584628" y="743622"/>
                  <a:pt x="5575668" y="734662"/>
                  <a:pt x="5563723" y="722718"/>
                </a:cubicBezTo>
                <a:close/>
                <a:moveTo>
                  <a:pt x="4927612" y="722718"/>
                </a:moveTo>
                <a:cubicBezTo>
                  <a:pt x="4897748" y="728690"/>
                  <a:pt x="4879830" y="737649"/>
                  <a:pt x="4873858" y="749595"/>
                </a:cubicBezTo>
                <a:cubicBezTo>
                  <a:pt x="4873858" y="755568"/>
                  <a:pt x="4872364" y="757061"/>
                  <a:pt x="4869378" y="754075"/>
                </a:cubicBezTo>
                <a:cubicBezTo>
                  <a:pt x="4866392" y="751089"/>
                  <a:pt x="4863404" y="752581"/>
                  <a:pt x="4860418" y="758554"/>
                </a:cubicBezTo>
                <a:cubicBezTo>
                  <a:pt x="4857432" y="764528"/>
                  <a:pt x="4858924" y="767514"/>
                  <a:pt x="4864898" y="767514"/>
                </a:cubicBezTo>
                <a:cubicBezTo>
                  <a:pt x="4870870" y="767514"/>
                  <a:pt x="4876844" y="770500"/>
                  <a:pt x="4882816" y="776473"/>
                </a:cubicBezTo>
                <a:lnTo>
                  <a:pt x="4838020" y="785433"/>
                </a:lnTo>
                <a:cubicBezTo>
                  <a:pt x="4826074" y="791406"/>
                  <a:pt x="4820101" y="797377"/>
                  <a:pt x="4820101" y="803350"/>
                </a:cubicBezTo>
                <a:lnTo>
                  <a:pt x="4829061" y="812311"/>
                </a:lnTo>
                <a:lnTo>
                  <a:pt x="4838020" y="794392"/>
                </a:lnTo>
                <a:cubicBezTo>
                  <a:pt x="4843992" y="794392"/>
                  <a:pt x="4855938" y="794392"/>
                  <a:pt x="4873858" y="794392"/>
                </a:cubicBezTo>
                <a:cubicBezTo>
                  <a:pt x="4897748" y="794392"/>
                  <a:pt x="4909694" y="792898"/>
                  <a:pt x="4909694" y="789912"/>
                </a:cubicBezTo>
                <a:cubicBezTo>
                  <a:pt x="4909694" y="786926"/>
                  <a:pt x="4915667" y="785433"/>
                  <a:pt x="4927612" y="785433"/>
                </a:cubicBezTo>
                <a:lnTo>
                  <a:pt x="4936572" y="776473"/>
                </a:lnTo>
                <a:lnTo>
                  <a:pt x="4927612" y="767514"/>
                </a:lnTo>
                <a:cubicBezTo>
                  <a:pt x="4933586" y="767514"/>
                  <a:pt x="4936572" y="764528"/>
                  <a:pt x="4936572" y="758554"/>
                </a:cubicBezTo>
                <a:lnTo>
                  <a:pt x="4936572" y="731676"/>
                </a:lnTo>
                <a:cubicBezTo>
                  <a:pt x="4942546" y="737649"/>
                  <a:pt x="4945532" y="743622"/>
                  <a:pt x="4945532" y="749595"/>
                </a:cubicBezTo>
                <a:lnTo>
                  <a:pt x="4954490" y="749595"/>
                </a:lnTo>
                <a:cubicBezTo>
                  <a:pt x="4960463" y="731676"/>
                  <a:pt x="4951504" y="722718"/>
                  <a:pt x="4927612" y="722718"/>
                </a:cubicBezTo>
                <a:close/>
                <a:moveTo>
                  <a:pt x="3718108" y="722718"/>
                </a:moveTo>
                <a:cubicBezTo>
                  <a:pt x="3724080" y="722718"/>
                  <a:pt x="3725573" y="724210"/>
                  <a:pt x="3722588" y="727196"/>
                </a:cubicBezTo>
                <a:cubicBezTo>
                  <a:pt x="3719600" y="730184"/>
                  <a:pt x="3718108" y="731676"/>
                  <a:pt x="3718108" y="731676"/>
                </a:cubicBezTo>
                <a:cubicBezTo>
                  <a:pt x="3718108" y="731676"/>
                  <a:pt x="3718108" y="730184"/>
                  <a:pt x="3718108" y="727196"/>
                </a:cubicBezTo>
                <a:cubicBezTo>
                  <a:pt x="3718108" y="724210"/>
                  <a:pt x="3718108" y="722718"/>
                  <a:pt x="3718108" y="722718"/>
                </a:cubicBezTo>
                <a:close/>
                <a:moveTo>
                  <a:pt x="3521003" y="722718"/>
                </a:moveTo>
                <a:cubicBezTo>
                  <a:pt x="3521003" y="728690"/>
                  <a:pt x="3523990" y="731676"/>
                  <a:pt x="3529963" y="731676"/>
                </a:cubicBezTo>
                <a:cubicBezTo>
                  <a:pt x="3535935" y="731676"/>
                  <a:pt x="3538922" y="730184"/>
                  <a:pt x="3538922" y="727196"/>
                </a:cubicBezTo>
                <a:cubicBezTo>
                  <a:pt x="3538922" y="724210"/>
                  <a:pt x="3535935" y="722718"/>
                  <a:pt x="3529963" y="722718"/>
                </a:cubicBezTo>
                <a:close/>
                <a:moveTo>
                  <a:pt x="3442609" y="718237"/>
                </a:moveTo>
                <a:cubicBezTo>
                  <a:pt x="3441117" y="718237"/>
                  <a:pt x="3440370" y="719731"/>
                  <a:pt x="3440370" y="722718"/>
                </a:cubicBezTo>
                <a:cubicBezTo>
                  <a:pt x="3440370" y="728690"/>
                  <a:pt x="3441863" y="731676"/>
                  <a:pt x="3444849" y="731676"/>
                </a:cubicBezTo>
                <a:cubicBezTo>
                  <a:pt x="3447836" y="731676"/>
                  <a:pt x="3449329" y="728690"/>
                  <a:pt x="3449329" y="722718"/>
                </a:cubicBezTo>
                <a:cubicBezTo>
                  <a:pt x="3446343" y="719731"/>
                  <a:pt x="3444102" y="718237"/>
                  <a:pt x="3442609" y="718237"/>
                </a:cubicBezTo>
                <a:close/>
                <a:moveTo>
                  <a:pt x="5357658" y="713758"/>
                </a:moveTo>
                <a:cubicBezTo>
                  <a:pt x="5357658" y="713758"/>
                  <a:pt x="5357658" y="716743"/>
                  <a:pt x="5357658" y="722718"/>
                </a:cubicBezTo>
                <a:cubicBezTo>
                  <a:pt x="5357658" y="728690"/>
                  <a:pt x="5354672" y="731676"/>
                  <a:pt x="5348700" y="731676"/>
                </a:cubicBezTo>
                <a:cubicBezTo>
                  <a:pt x="5348700" y="725703"/>
                  <a:pt x="5348700" y="722718"/>
                  <a:pt x="5348700" y="722718"/>
                </a:cubicBezTo>
                <a:cubicBezTo>
                  <a:pt x="5348700" y="722718"/>
                  <a:pt x="5350194" y="721223"/>
                  <a:pt x="5353180" y="718237"/>
                </a:cubicBezTo>
                <a:cubicBezTo>
                  <a:pt x="5356166" y="715252"/>
                  <a:pt x="5357658" y="713758"/>
                  <a:pt x="5357658" y="713758"/>
                </a:cubicBezTo>
                <a:close/>
                <a:moveTo>
                  <a:pt x="4820101" y="713758"/>
                </a:moveTo>
                <a:lnTo>
                  <a:pt x="4811142" y="722718"/>
                </a:lnTo>
                <a:cubicBezTo>
                  <a:pt x="4817115" y="728690"/>
                  <a:pt x="4823088" y="731676"/>
                  <a:pt x="4829061" y="731676"/>
                </a:cubicBezTo>
                <a:lnTo>
                  <a:pt x="4838020" y="722718"/>
                </a:lnTo>
                <a:cubicBezTo>
                  <a:pt x="4832047" y="716743"/>
                  <a:pt x="4826074" y="713758"/>
                  <a:pt x="4820101" y="713758"/>
                </a:cubicBezTo>
                <a:close/>
                <a:moveTo>
                  <a:pt x="4658834" y="713758"/>
                </a:moveTo>
                <a:cubicBezTo>
                  <a:pt x="4652861" y="713758"/>
                  <a:pt x="4649874" y="716743"/>
                  <a:pt x="4649874" y="722718"/>
                </a:cubicBezTo>
                <a:lnTo>
                  <a:pt x="4658834" y="731676"/>
                </a:lnTo>
                <a:cubicBezTo>
                  <a:pt x="4658834" y="725703"/>
                  <a:pt x="4661820" y="722718"/>
                  <a:pt x="4667793" y="722718"/>
                </a:cubicBezTo>
                <a:close/>
                <a:moveTo>
                  <a:pt x="4515485" y="713758"/>
                </a:moveTo>
                <a:cubicBezTo>
                  <a:pt x="4497567" y="713758"/>
                  <a:pt x="4488607" y="716743"/>
                  <a:pt x="4488607" y="722718"/>
                </a:cubicBezTo>
                <a:cubicBezTo>
                  <a:pt x="4488607" y="728690"/>
                  <a:pt x="4497567" y="731676"/>
                  <a:pt x="4515485" y="731676"/>
                </a:cubicBezTo>
                <a:cubicBezTo>
                  <a:pt x="4518472" y="731676"/>
                  <a:pt x="4520898" y="731676"/>
                  <a:pt x="4522765" y="731676"/>
                </a:cubicBezTo>
                <a:lnTo>
                  <a:pt x="4524445" y="731676"/>
                </a:lnTo>
                <a:cubicBezTo>
                  <a:pt x="4512499" y="719732"/>
                  <a:pt x="4512499" y="713758"/>
                  <a:pt x="4524445" y="713758"/>
                </a:cubicBezTo>
                <a:close/>
                <a:moveTo>
                  <a:pt x="3332858" y="713758"/>
                </a:moveTo>
                <a:cubicBezTo>
                  <a:pt x="3326885" y="719732"/>
                  <a:pt x="3326885" y="722718"/>
                  <a:pt x="3332858" y="722718"/>
                </a:cubicBezTo>
                <a:cubicBezTo>
                  <a:pt x="3332858" y="722718"/>
                  <a:pt x="3334351" y="722718"/>
                  <a:pt x="3337337" y="722718"/>
                </a:cubicBezTo>
                <a:cubicBezTo>
                  <a:pt x="3340324" y="722718"/>
                  <a:pt x="3341817" y="719732"/>
                  <a:pt x="3341817" y="713758"/>
                </a:cubicBezTo>
                <a:close/>
                <a:moveTo>
                  <a:pt x="2571318" y="713758"/>
                </a:moveTo>
                <a:lnTo>
                  <a:pt x="2571318" y="731676"/>
                </a:lnTo>
                <a:cubicBezTo>
                  <a:pt x="2577290" y="731676"/>
                  <a:pt x="2581771" y="730184"/>
                  <a:pt x="2584756" y="727196"/>
                </a:cubicBezTo>
                <a:cubicBezTo>
                  <a:pt x="2587743" y="724210"/>
                  <a:pt x="2589236" y="722718"/>
                  <a:pt x="2589236" y="722718"/>
                </a:cubicBezTo>
                <a:cubicBezTo>
                  <a:pt x="2589236" y="716743"/>
                  <a:pt x="2583263" y="713758"/>
                  <a:pt x="2571318" y="713758"/>
                </a:cubicBezTo>
                <a:close/>
                <a:moveTo>
                  <a:pt x="5169514" y="708158"/>
                </a:moveTo>
                <a:cubicBezTo>
                  <a:pt x="5172500" y="707412"/>
                  <a:pt x="5175486" y="707786"/>
                  <a:pt x="5178472" y="709279"/>
                </a:cubicBezTo>
                <a:cubicBezTo>
                  <a:pt x="5184446" y="712265"/>
                  <a:pt x="5190418" y="716743"/>
                  <a:pt x="5196392" y="722718"/>
                </a:cubicBezTo>
                <a:lnTo>
                  <a:pt x="5178472" y="722718"/>
                </a:lnTo>
                <a:cubicBezTo>
                  <a:pt x="5178472" y="722718"/>
                  <a:pt x="5175486" y="721223"/>
                  <a:pt x="5169514" y="718237"/>
                </a:cubicBezTo>
                <a:cubicBezTo>
                  <a:pt x="5163540" y="715252"/>
                  <a:pt x="5160554" y="713758"/>
                  <a:pt x="5160554" y="713758"/>
                </a:cubicBezTo>
                <a:cubicBezTo>
                  <a:pt x="5163541" y="710772"/>
                  <a:pt x="5166526" y="708906"/>
                  <a:pt x="5169514" y="708158"/>
                </a:cubicBezTo>
                <a:close/>
                <a:moveTo>
                  <a:pt x="3291421" y="708158"/>
                </a:moveTo>
                <a:cubicBezTo>
                  <a:pt x="3289182" y="708906"/>
                  <a:pt x="3288062" y="710772"/>
                  <a:pt x="3288062" y="713758"/>
                </a:cubicBezTo>
                <a:lnTo>
                  <a:pt x="3297021" y="722718"/>
                </a:lnTo>
                <a:cubicBezTo>
                  <a:pt x="3308967" y="722718"/>
                  <a:pt x="3314940" y="721223"/>
                  <a:pt x="3314940" y="718237"/>
                </a:cubicBezTo>
                <a:cubicBezTo>
                  <a:pt x="3314940" y="715252"/>
                  <a:pt x="3310460" y="712265"/>
                  <a:pt x="3301501" y="709279"/>
                </a:cubicBezTo>
                <a:cubicBezTo>
                  <a:pt x="3297021" y="707786"/>
                  <a:pt x="3293660" y="707412"/>
                  <a:pt x="3291421" y="708158"/>
                </a:cubicBezTo>
                <a:close/>
                <a:moveTo>
                  <a:pt x="3739385" y="707039"/>
                </a:moveTo>
                <a:cubicBezTo>
                  <a:pt x="3735653" y="707039"/>
                  <a:pt x="3733040" y="707786"/>
                  <a:pt x="3731546" y="709279"/>
                </a:cubicBezTo>
                <a:cubicBezTo>
                  <a:pt x="3728560" y="712265"/>
                  <a:pt x="3721095" y="712265"/>
                  <a:pt x="3709149" y="709279"/>
                </a:cubicBezTo>
                <a:cubicBezTo>
                  <a:pt x="3697203" y="706293"/>
                  <a:pt x="3685257" y="707784"/>
                  <a:pt x="3673311" y="713758"/>
                </a:cubicBezTo>
                <a:lnTo>
                  <a:pt x="3682270" y="731676"/>
                </a:lnTo>
                <a:lnTo>
                  <a:pt x="3709149" y="731676"/>
                </a:lnTo>
                <a:lnTo>
                  <a:pt x="3691230" y="740636"/>
                </a:lnTo>
                <a:cubicBezTo>
                  <a:pt x="3691230" y="740636"/>
                  <a:pt x="3689737" y="740636"/>
                  <a:pt x="3686750" y="740636"/>
                </a:cubicBezTo>
                <a:cubicBezTo>
                  <a:pt x="3683764" y="740636"/>
                  <a:pt x="3679284" y="743622"/>
                  <a:pt x="3673311" y="749595"/>
                </a:cubicBezTo>
                <a:cubicBezTo>
                  <a:pt x="3673311" y="749595"/>
                  <a:pt x="3682270" y="749595"/>
                  <a:pt x="3700189" y="749595"/>
                </a:cubicBezTo>
                <a:cubicBezTo>
                  <a:pt x="3718108" y="749595"/>
                  <a:pt x="3733039" y="749595"/>
                  <a:pt x="3744985" y="749595"/>
                </a:cubicBezTo>
                <a:cubicBezTo>
                  <a:pt x="3756931" y="737649"/>
                  <a:pt x="3765891" y="728690"/>
                  <a:pt x="3771864" y="722718"/>
                </a:cubicBezTo>
                <a:cubicBezTo>
                  <a:pt x="3771864" y="716743"/>
                  <a:pt x="3765891" y="712265"/>
                  <a:pt x="3753945" y="709279"/>
                </a:cubicBezTo>
                <a:cubicBezTo>
                  <a:pt x="3747972" y="707786"/>
                  <a:pt x="3743119" y="707039"/>
                  <a:pt x="3739385" y="707039"/>
                </a:cubicBezTo>
                <a:close/>
                <a:moveTo>
                  <a:pt x="4605078" y="704799"/>
                </a:moveTo>
                <a:cubicBezTo>
                  <a:pt x="4605078" y="704799"/>
                  <a:pt x="4605078" y="706293"/>
                  <a:pt x="4605078" y="709279"/>
                </a:cubicBezTo>
                <a:cubicBezTo>
                  <a:pt x="4605078" y="712265"/>
                  <a:pt x="4608065" y="713758"/>
                  <a:pt x="4614038" y="713758"/>
                </a:cubicBezTo>
                <a:lnTo>
                  <a:pt x="4614038" y="704799"/>
                </a:lnTo>
                <a:cubicBezTo>
                  <a:pt x="4608065" y="704799"/>
                  <a:pt x="4605078" y="704799"/>
                  <a:pt x="4605078" y="704799"/>
                </a:cubicBezTo>
                <a:close/>
                <a:moveTo>
                  <a:pt x="3915212" y="704799"/>
                </a:moveTo>
                <a:lnTo>
                  <a:pt x="3924171" y="722718"/>
                </a:lnTo>
                <a:cubicBezTo>
                  <a:pt x="3930144" y="722718"/>
                  <a:pt x="3933131" y="721223"/>
                  <a:pt x="3933131" y="718237"/>
                </a:cubicBezTo>
                <a:cubicBezTo>
                  <a:pt x="3933131" y="715252"/>
                  <a:pt x="3930144" y="712265"/>
                  <a:pt x="3924171" y="709279"/>
                </a:cubicBezTo>
                <a:cubicBezTo>
                  <a:pt x="3918198" y="706293"/>
                  <a:pt x="3915212" y="704799"/>
                  <a:pt x="3915212" y="704799"/>
                </a:cubicBezTo>
                <a:close/>
                <a:moveTo>
                  <a:pt x="3807700" y="704799"/>
                </a:moveTo>
                <a:lnTo>
                  <a:pt x="3825619" y="713758"/>
                </a:lnTo>
                <a:lnTo>
                  <a:pt x="3852497" y="722718"/>
                </a:lnTo>
                <a:lnTo>
                  <a:pt x="3879374" y="722718"/>
                </a:lnTo>
                <a:cubicBezTo>
                  <a:pt x="3879374" y="722718"/>
                  <a:pt x="3868923" y="719732"/>
                  <a:pt x="3848018" y="713758"/>
                </a:cubicBezTo>
                <a:cubicBezTo>
                  <a:pt x="3827112" y="707784"/>
                  <a:pt x="3813673" y="704799"/>
                  <a:pt x="3807700" y="704799"/>
                </a:cubicBezTo>
                <a:close/>
                <a:moveTo>
                  <a:pt x="2831137" y="695840"/>
                </a:moveTo>
                <a:lnTo>
                  <a:pt x="2840096" y="704799"/>
                </a:lnTo>
                <a:lnTo>
                  <a:pt x="2831137" y="704799"/>
                </a:lnTo>
                <a:cubicBezTo>
                  <a:pt x="2825164" y="704799"/>
                  <a:pt x="2822177" y="703305"/>
                  <a:pt x="2822177" y="700319"/>
                </a:cubicBezTo>
                <a:cubicBezTo>
                  <a:pt x="2822177" y="697333"/>
                  <a:pt x="2825164" y="695840"/>
                  <a:pt x="2831137" y="695840"/>
                </a:cubicBezTo>
                <a:close/>
                <a:moveTo>
                  <a:pt x="6549244" y="686880"/>
                </a:moveTo>
                <a:cubicBezTo>
                  <a:pt x="6555219" y="686880"/>
                  <a:pt x="6558204" y="689866"/>
                  <a:pt x="6558204" y="695840"/>
                </a:cubicBezTo>
                <a:cubicBezTo>
                  <a:pt x="6552230" y="695840"/>
                  <a:pt x="6549244" y="695840"/>
                  <a:pt x="6549244" y="695840"/>
                </a:cubicBezTo>
                <a:close/>
                <a:moveTo>
                  <a:pt x="5348700" y="686880"/>
                </a:moveTo>
                <a:cubicBezTo>
                  <a:pt x="5360644" y="686880"/>
                  <a:pt x="5366618" y="689866"/>
                  <a:pt x="5366618" y="695840"/>
                </a:cubicBezTo>
                <a:lnTo>
                  <a:pt x="5348700" y="704799"/>
                </a:lnTo>
                <a:cubicBezTo>
                  <a:pt x="5342726" y="704799"/>
                  <a:pt x="5339740" y="701813"/>
                  <a:pt x="5339740" y="695840"/>
                </a:cubicBezTo>
                <a:close/>
                <a:moveTo>
                  <a:pt x="4381096" y="686880"/>
                </a:moveTo>
                <a:lnTo>
                  <a:pt x="4390056" y="695840"/>
                </a:lnTo>
                <a:lnTo>
                  <a:pt x="4399014" y="686880"/>
                </a:lnTo>
                <a:cubicBezTo>
                  <a:pt x="4399014" y="686880"/>
                  <a:pt x="4393041" y="686880"/>
                  <a:pt x="4381096" y="686880"/>
                </a:cubicBezTo>
                <a:close/>
                <a:moveTo>
                  <a:pt x="3711388" y="682400"/>
                </a:moveTo>
                <a:cubicBezTo>
                  <a:pt x="3706908" y="682400"/>
                  <a:pt x="3703176" y="683893"/>
                  <a:pt x="3700189" y="686880"/>
                </a:cubicBezTo>
                <a:lnTo>
                  <a:pt x="3718108" y="686880"/>
                </a:lnTo>
                <a:lnTo>
                  <a:pt x="3727068" y="686880"/>
                </a:lnTo>
                <a:cubicBezTo>
                  <a:pt x="3721093" y="683893"/>
                  <a:pt x="3715867" y="682400"/>
                  <a:pt x="3711388" y="682400"/>
                </a:cubicBezTo>
                <a:close/>
                <a:moveTo>
                  <a:pt x="4790984" y="677921"/>
                </a:moveTo>
                <a:cubicBezTo>
                  <a:pt x="4783518" y="677921"/>
                  <a:pt x="4778292" y="680907"/>
                  <a:pt x="4775305" y="686880"/>
                </a:cubicBezTo>
                <a:cubicBezTo>
                  <a:pt x="4775305" y="686880"/>
                  <a:pt x="4773812" y="686880"/>
                  <a:pt x="4770825" y="686880"/>
                </a:cubicBezTo>
                <a:cubicBezTo>
                  <a:pt x="4767839" y="686880"/>
                  <a:pt x="4763359" y="686880"/>
                  <a:pt x="4757386" y="686880"/>
                </a:cubicBezTo>
                <a:lnTo>
                  <a:pt x="4757386" y="695840"/>
                </a:lnTo>
                <a:cubicBezTo>
                  <a:pt x="4757386" y="695840"/>
                  <a:pt x="4757386" y="701813"/>
                  <a:pt x="4757386" y="713758"/>
                </a:cubicBezTo>
                <a:cubicBezTo>
                  <a:pt x="4763359" y="707784"/>
                  <a:pt x="4773812" y="704799"/>
                  <a:pt x="4788744" y="704799"/>
                </a:cubicBezTo>
                <a:cubicBezTo>
                  <a:pt x="4803677" y="704799"/>
                  <a:pt x="4814128" y="704799"/>
                  <a:pt x="4820101" y="704799"/>
                </a:cubicBezTo>
                <a:lnTo>
                  <a:pt x="4820101" y="686880"/>
                </a:lnTo>
                <a:cubicBezTo>
                  <a:pt x="4808155" y="680907"/>
                  <a:pt x="4798450" y="677921"/>
                  <a:pt x="4790984" y="677921"/>
                </a:cubicBezTo>
                <a:close/>
                <a:moveTo>
                  <a:pt x="3753945" y="677921"/>
                </a:moveTo>
                <a:cubicBezTo>
                  <a:pt x="3753945" y="683894"/>
                  <a:pt x="3759917" y="686880"/>
                  <a:pt x="3771864" y="686880"/>
                </a:cubicBezTo>
                <a:cubicBezTo>
                  <a:pt x="3777836" y="686880"/>
                  <a:pt x="3780823" y="686880"/>
                  <a:pt x="3780823" y="686880"/>
                </a:cubicBezTo>
                <a:close/>
                <a:moveTo>
                  <a:pt x="6522367" y="673441"/>
                </a:moveTo>
                <a:cubicBezTo>
                  <a:pt x="6525354" y="673441"/>
                  <a:pt x="6528340" y="674934"/>
                  <a:pt x="6531327" y="677921"/>
                </a:cubicBezTo>
                <a:lnTo>
                  <a:pt x="6522367" y="677921"/>
                </a:lnTo>
                <a:lnTo>
                  <a:pt x="6513408" y="677921"/>
                </a:lnTo>
                <a:cubicBezTo>
                  <a:pt x="6516394" y="674934"/>
                  <a:pt x="6519381" y="673441"/>
                  <a:pt x="6522367" y="673441"/>
                </a:cubicBezTo>
                <a:close/>
                <a:moveTo>
                  <a:pt x="3958889" y="663361"/>
                </a:moveTo>
                <a:cubicBezTo>
                  <a:pt x="3958142" y="662616"/>
                  <a:pt x="3957023" y="662989"/>
                  <a:pt x="3955529" y="664482"/>
                </a:cubicBezTo>
                <a:cubicBezTo>
                  <a:pt x="3952543" y="667468"/>
                  <a:pt x="3951050" y="668961"/>
                  <a:pt x="3951050" y="668961"/>
                </a:cubicBezTo>
                <a:cubicBezTo>
                  <a:pt x="3951050" y="674935"/>
                  <a:pt x="3949556" y="679414"/>
                  <a:pt x="3946570" y="682400"/>
                </a:cubicBezTo>
                <a:cubicBezTo>
                  <a:pt x="3943584" y="685387"/>
                  <a:pt x="3948063" y="692853"/>
                  <a:pt x="3960009" y="704799"/>
                </a:cubicBezTo>
                <a:cubicBezTo>
                  <a:pt x="3977927" y="710772"/>
                  <a:pt x="3986886" y="710772"/>
                  <a:pt x="3986886" y="704799"/>
                </a:cubicBezTo>
                <a:cubicBezTo>
                  <a:pt x="3986886" y="704799"/>
                  <a:pt x="3989873" y="704799"/>
                  <a:pt x="3995846" y="704799"/>
                </a:cubicBezTo>
                <a:lnTo>
                  <a:pt x="4013765" y="686880"/>
                </a:lnTo>
                <a:lnTo>
                  <a:pt x="3995846" y="677921"/>
                </a:lnTo>
                <a:cubicBezTo>
                  <a:pt x="3995846" y="683894"/>
                  <a:pt x="3994352" y="683894"/>
                  <a:pt x="3991366" y="677921"/>
                </a:cubicBezTo>
                <a:cubicBezTo>
                  <a:pt x="3988380" y="671947"/>
                  <a:pt x="3983900" y="671947"/>
                  <a:pt x="3977927" y="677921"/>
                </a:cubicBezTo>
                <a:cubicBezTo>
                  <a:pt x="3965982" y="689866"/>
                  <a:pt x="3960009" y="686880"/>
                  <a:pt x="3960009" y="668961"/>
                </a:cubicBezTo>
                <a:cubicBezTo>
                  <a:pt x="3960009" y="665975"/>
                  <a:pt x="3959635" y="664109"/>
                  <a:pt x="3958889" y="663361"/>
                </a:cubicBezTo>
                <a:close/>
                <a:moveTo>
                  <a:pt x="5384537" y="660002"/>
                </a:moveTo>
                <a:cubicBezTo>
                  <a:pt x="5390510" y="660002"/>
                  <a:pt x="5396482" y="662988"/>
                  <a:pt x="5402454" y="668961"/>
                </a:cubicBezTo>
                <a:cubicBezTo>
                  <a:pt x="5408429" y="674935"/>
                  <a:pt x="5408429" y="680907"/>
                  <a:pt x="5402454" y="686880"/>
                </a:cubicBezTo>
                <a:cubicBezTo>
                  <a:pt x="5402454" y="692853"/>
                  <a:pt x="5399469" y="692853"/>
                  <a:pt x="5393496" y="686880"/>
                </a:cubicBezTo>
                <a:close/>
                <a:moveTo>
                  <a:pt x="5115757" y="660002"/>
                </a:moveTo>
                <a:lnTo>
                  <a:pt x="5133676" y="660002"/>
                </a:lnTo>
                <a:lnTo>
                  <a:pt x="5151595" y="660002"/>
                </a:lnTo>
                <a:cubicBezTo>
                  <a:pt x="5145622" y="665975"/>
                  <a:pt x="5139649" y="668961"/>
                  <a:pt x="5133676" y="668961"/>
                </a:cubicBezTo>
                <a:cubicBezTo>
                  <a:pt x="5127703" y="668961"/>
                  <a:pt x="5126210" y="674935"/>
                  <a:pt x="5129196" y="686880"/>
                </a:cubicBezTo>
                <a:cubicBezTo>
                  <a:pt x="5132183" y="698826"/>
                  <a:pt x="5132183" y="704799"/>
                  <a:pt x="5129196" y="704799"/>
                </a:cubicBezTo>
                <a:cubicBezTo>
                  <a:pt x="5126210" y="704799"/>
                  <a:pt x="5124717" y="707784"/>
                  <a:pt x="5124717" y="713758"/>
                </a:cubicBezTo>
                <a:cubicBezTo>
                  <a:pt x="5118743" y="713758"/>
                  <a:pt x="5112772" y="713758"/>
                  <a:pt x="5106798" y="713758"/>
                </a:cubicBezTo>
                <a:cubicBezTo>
                  <a:pt x="5088880" y="701813"/>
                  <a:pt x="5088880" y="692853"/>
                  <a:pt x="5106798" y="686880"/>
                </a:cubicBezTo>
                <a:cubicBezTo>
                  <a:pt x="5118743" y="686880"/>
                  <a:pt x="5121732" y="683894"/>
                  <a:pt x="5115757" y="677921"/>
                </a:cubicBezTo>
                <a:cubicBezTo>
                  <a:pt x="5109784" y="671947"/>
                  <a:pt x="5109784" y="665975"/>
                  <a:pt x="5115757" y="660002"/>
                </a:cubicBezTo>
                <a:close/>
                <a:moveTo>
                  <a:pt x="3852497" y="660002"/>
                </a:moveTo>
                <a:cubicBezTo>
                  <a:pt x="3852497" y="660002"/>
                  <a:pt x="3852497" y="662988"/>
                  <a:pt x="3852497" y="668961"/>
                </a:cubicBezTo>
                <a:cubicBezTo>
                  <a:pt x="3852497" y="674935"/>
                  <a:pt x="3849511" y="677921"/>
                  <a:pt x="3843538" y="677921"/>
                </a:cubicBezTo>
                <a:lnTo>
                  <a:pt x="3834578" y="686880"/>
                </a:lnTo>
                <a:lnTo>
                  <a:pt x="3843538" y="686880"/>
                </a:lnTo>
                <a:lnTo>
                  <a:pt x="3852497" y="686880"/>
                </a:lnTo>
                <a:lnTo>
                  <a:pt x="3879374" y="677921"/>
                </a:lnTo>
                <a:lnTo>
                  <a:pt x="3861457" y="660002"/>
                </a:lnTo>
                <a:cubicBezTo>
                  <a:pt x="3855484" y="660002"/>
                  <a:pt x="3852497" y="660002"/>
                  <a:pt x="3852497" y="660002"/>
                </a:cubicBezTo>
                <a:close/>
                <a:moveTo>
                  <a:pt x="3494125" y="660002"/>
                </a:moveTo>
                <a:cubicBezTo>
                  <a:pt x="3494125" y="660002"/>
                  <a:pt x="3495618" y="660002"/>
                  <a:pt x="3498605" y="660002"/>
                </a:cubicBezTo>
                <a:cubicBezTo>
                  <a:pt x="3501591" y="660002"/>
                  <a:pt x="3503084" y="662988"/>
                  <a:pt x="3503084" y="668961"/>
                </a:cubicBezTo>
                <a:close/>
                <a:moveTo>
                  <a:pt x="2338377" y="660002"/>
                </a:moveTo>
                <a:lnTo>
                  <a:pt x="2338377" y="677921"/>
                </a:lnTo>
                <a:cubicBezTo>
                  <a:pt x="2326429" y="683894"/>
                  <a:pt x="2321951" y="682400"/>
                  <a:pt x="2324937" y="673441"/>
                </a:cubicBezTo>
                <a:cubicBezTo>
                  <a:pt x="2327924" y="664482"/>
                  <a:pt x="2332404" y="660002"/>
                  <a:pt x="2338377" y="660002"/>
                </a:cubicBezTo>
                <a:close/>
                <a:moveTo>
                  <a:pt x="5097840" y="642084"/>
                </a:moveTo>
                <a:cubicBezTo>
                  <a:pt x="5097840" y="642084"/>
                  <a:pt x="5099332" y="642084"/>
                  <a:pt x="5102318" y="642084"/>
                </a:cubicBezTo>
                <a:cubicBezTo>
                  <a:pt x="5105304" y="642084"/>
                  <a:pt x="5106798" y="645069"/>
                  <a:pt x="5106798" y="651044"/>
                </a:cubicBezTo>
                <a:cubicBezTo>
                  <a:pt x="5106798" y="662988"/>
                  <a:pt x="5100826" y="662988"/>
                  <a:pt x="5088880" y="651044"/>
                </a:cubicBezTo>
                <a:cubicBezTo>
                  <a:pt x="5088880" y="651044"/>
                  <a:pt x="5090374" y="649549"/>
                  <a:pt x="5093360" y="646563"/>
                </a:cubicBezTo>
                <a:cubicBezTo>
                  <a:pt x="5096346" y="643578"/>
                  <a:pt x="5097840" y="642084"/>
                  <a:pt x="5097840" y="642084"/>
                </a:cubicBezTo>
                <a:close/>
                <a:moveTo>
                  <a:pt x="4175032" y="642084"/>
                </a:moveTo>
                <a:lnTo>
                  <a:pt x="4175032" y="651044"/>
                </a:lnTo>
                <a:lnTo>
                  <a:pt x="4183991" y="642084"/>
                </a:lnTo>
                <a:cubicBezTo>
                  <a:pt x="4183991" y="642084"/>
                  <a:pt x="4181005" y="642084"/>
                  <a:pt x="4175032" y="642084"/>
                </a:cubicBezTo>
                <a:close/>
                <a:moveTo>
                  <a:pt x="5339740" y="636484"/>
                </a:moveTo>
                <a:cubicBezTo>
                  <a:pt x="5342726" y="637232"/>
                  <a:pt x="5345712" y="639096"/>
                  <a:pt x="5348700" y="642084"/>
                </a:cubicBezTo>
                <a:lnTo>
                  <a:pt x="5357658" y="651044"/>
                </a:lnTo>
                <a:lnTo>
                  <a:pt x="5357658" y="660002"/>
                </a:lnTo>
                <a:cubicBezTo>
                  <a:pt x="5345714" y="665975"/>
                  <a:pt x="5336754" y="667468"/>
                  <a:pt x="5330780" y="664482"/>
                </a:cubicBezTo>
                <a:cubicBezTo>
                  <a:pt x="5324808" y="661497"/>
                  <a:pt x="5321822" y="657016"/>
                  <a:pt x="5321822" y="651044"/>
                </a:cubicBezTo>
                <a:cubicBezTo>
                  <a:pt x="5321822" y="645069"/>
                  <a:pt x="5324808" y="640589"/>
                  <a:pt x="5330780" y="637603"/>
                </a:cubicBezTo>
                <a:cubicBezTo>
                  <a:pt x="5333768" y="636110"/>
                  <a:pt x="5336754" y="635737"/>
                  <a:pt x="5339740" y="636484"/>
                </a:cubicBezTo>
                <a:close/>
                <a:moveTo>
                  <a:pt x="5277026" y="633125"/>
                </a:moveTo>
                <a:lnTo>
                  <a:pt x="5259106" y="651044"/>
                </a:lnTo>
                <a:cubicBezTo>
                  <a:pt x="5253134" y="651044"/>
                  <a:pt x="5253134" y="648056"/>
                  <a:pt x="5259106" y="642084"/>
                </a:cubicBezTo>
                <a:cubicBezTo>
                  <a:pt x="5265080" y="636110"/>
                  <a:pt x="5271052" y="633125"/>
                  <a:pt x="5277026" y="633125"/>
                </a:cubicBezTo>
                <a:close/>
                <a:moveTo>
                  <a:pt x="3467248" y="624165"/>
                </a:moveTo>
                <a:cubicBezTo>
                  <a:pt x="3473219" y="624165"/>
                  <a:pt x="3474714" y="625659"/>
                  <a:pt x="3471726" y="628645"/>
                </a:cubicBezTo>
                <a:cubicBezTo>
                  <a:pt x="3468741" y="631631"/>
                  <a:pt x="3467248" y="636110"/>
                  <a:pt x="3467248" y="642084"/>
                </a:cubicBezTo>
                <a:cubicBezTo>
                  <a:pt x="3461275" y="648056"/>
                  <a:pt x="3458288" y="645069"/>
                  <a:pt x="3458288" y="633125"/>
                </a:cubicBezTo>
                <a:cubicBezTo>
                  <a:pt x="3464261" y="633125"/>
                  <a:pt x="3467248" y="630139"/>
                  <a:pt x="3467248" y="624165"/>
                </a:cubicBezTo>
                <a:close/>
                <a:moveTo>
                  <a:pt x="5567082" y="622485"/>
                </a:moveTo>
                <a:cubicBezTo>
                  <a:pt x="5587240" y="623605"/>
                  <a:pt x="5604040" y="633125"/>
                  <a:pt x="5617478" y="651044"/>
                </a:cubicBezTo>
                <a:cubicBezTo>
                  <a:pt x="5623451" y="657016"/>
                  <a:pt x="5623451" y="662988"/>
                  <a:pt x="5617478" y="668961"/>
                </a:cubicBezTo>
                <a:cubicBezTo>
                  <a:pt x="5605534" y="680907"/>
                  <a:pt x="5608520" y="695840"/>
                  <a:pt x="5626437" y="713758"/>
                </a:cubicBezTo>
                <a:lnTo>
                  <a:pt x="5635397" y="722718"/>
                </a:lnTo>
                <a:lnTo>
                  <a:pt x="5662274" y="731676"/>
                </a:lnTo>
                <a:cubicBezTo>
                  <a:pt x="5668248" y="731676"/>
                  <a:pt x="5671234" y="730184"/>
                  <a:pt x="5671234" y="727196"/>
                </a:cubicBezTo>
                <a:cubicBezTo>
                  <a:pt x="5671234" y="724210"/>
                  <a:pt x="5668248" y="722718"/>
                  <a:pt x="5662274" y="722718"/>
                </a:cubicBezTo>
                <a:cubicBezTo>
                  <a:pt x="5656302" y="716743"/>
                  <a:pt x="5653316" y="713758"/>
                  <a:pt x="5653316" y="713758"/>
                </a:cubicBezTo>
                <a:cubicBezTo>
                  <a:pt x="5653316" y="713758"/>
                  <a:pt x="5656302" y="713758"/>
                  <a:pt x="5662274" y="713758"/>
                </a:cubicBezTo>
                <a:lnTo>
                  <a:pt x="5680194" y="704799"/>
                </a:lnTo>
                <a:lnTo>
                  <a:pt x="5671234" y="686880"/>
                </a:lnTo>
                <a:lnTo>
                  <a:pt x="5662274" y="686880"/>
                </a:lnTo>
                <a:cubicBezTo>
                  <a:pt x="5656302" y="680907"/>
                  <a:pt x="5647342" y="680907"/>
                  <a:pt x="5635397" y="686880"/>
                </a:cubicBezTo>
                <a:lnTo>
                  <a:pt x="5626437" y="677921"/>
                </a:lnTo>
                <a:cubicBezTo>
                  <a:pt x="5638383" y="671947"/>
                  <a:pt x="5656302" y="671947"/>
                  <a:pt x="5680194" y="677921"/>
                </a:cubicBezTo>
                <a:cubicBezTo>
                  <a:pt x="5704085" y="683894"/>
                  <a:pt x="5716031" y="689866"/>
                  <a:pt x="5716031" y="695840"/>
                </a:cubicBezTo>
                <a:cubicBezTo>
                  <a:pt x="5722004" y="701813"/>
                  <a:pt x="5724990" y="704799"/>
                  <a:pt x="5724990" y="704799"/>
                </a:cubicBezTo>
                <a:cubicBezTo>
                  <a:pt x="5724990" y="704799"/>
                  <a:pt x="5727976" y="704799"/>
                  <a:pt x="5733948" y="704799"/>
                </a:cubicBezTo>
                <a:lnTo>
                  <a:pt x="5760828" y="740636"/>
                </a:lnTo>
                <a:cubicBezTo>
                  <a:pt x="5760828" y="740636"/>
                  <a:pt x="5759334" y="742129"/>
                  <a:pt x="5756348" y="745115"/>
                </a:cubicBezTo>
                <a:cubicBezTo>
                  <a:pt x="5753362" y="748101"/>
                  <a:pt x="5751868" y="752581"/>
                  <a:pt x="5751868" y="758554"/>
                </a:cubicBezTo>
                <a:cubicBezTo>
                  <a:pt x="5751868" y="758554"/>
                  <a:pt x="5751868" y="761540"/>
                  <a:pt x="5751868" y="767514"/>
                </a:cubicBezTo>
                <a:cubicBezTo>
                  <a:pt x="5763814" y="773487"/>
                  <a:pt x="5769786" y="776473"/>
                  <a:pt x="5769786" y="776473"/>
                </a:cubicBezTo>
                <a:cubicBezTo>
                  <a:pt x="5769786" y="782447"/>
                  <a:pt x="5768292" y="785433"/>
                  <a:pt x="5765306" y="785433"/>
                </a:cubicBezTo>
                <a:cubicBezTo>
                  <a:pt x="5762320" y="785433"/>
                  <a:pt x="5757840" y="785433"/>
                  <a:pt x="5751868" y="785433"/>
                </a:cubicBezTo>
                <a:cubicBezTo>
                  <a:pt x="5751868" y="791406"/>
                  <a:pt x="5748882" y="794392"/>
                  <a:pt x="5742908" y="794392"/>
                </a:cubicBezTo>
                <a:cubicBezTo>
                  <a:pt x="5736934" y="794392"/>
                  <a:pt x="5730963" y="791406"/>
                  <a:pt x="5724990" y="785433"/>
                </a:cubicBezTo>
                <a:lnTo>
                  <a:pt x="5689152" y="785433"/>
                </a:lnTo>
                <a:lnTo>
                  <a:pt x="5662274" y="785433"/>
                </a:lnTo>
                <a:lnTo>
                  <a:pt x="5671234" y="767514"/>
                </a:lnTo>
                <a:cubicBezTo>
                  <a:pt x="5671234" y="761540"/>
                  <a:pt x="5668248" y="758554"/>
                  <a:pt x="5662274" y="758554"/>
                </a:cubicBezTo>
                <a:cubicBezTo>
                  <a:pt x="5662274" y="758554"/>
                  <a:pt x="5660780" y="757061"/>
                  <a:pt x="5657794" y="754075"/>
                </a:cubicBezTo>
                <a:cubicBezTo>
                  <a:pt x="5654808" y="751089"/>
                  <a:pt x="5650330" y="749595"/>
                  <a:pt x="5644356" y="749595"/>
                </a:cubicBezTo>
                <a:lnTo>
                  <a:pt x="5626437" y="749595"/>
                </a:lnTo>
                <a:cubicBezTo>
                  <a:pt x="5626437" y="755568"/>
                  <a:pt x="5629424" y="761540"/>
                  <a:pt x="5635397" y="767514"/>
                </a:cubicBezTo>
                <a:cubicBezTo>
                  <a:pt x="5641370" y="773487"/>
                  <a:pt x="5641370" y="776473"/>
                  <a:pt x="5635397" y="776473"/>
                </a:cubicBezTo>
                <a:lnTo>
                  <a:pt x="5635397" y="785433"/>
                </a:lnTo>
                <a:lnTo>
                  <a:pt x="5635397" y="794392"/>
                </a:lnTo>
                <a:cubicBezTo>
                  <a:pt x="5629424" y="794392"/>
                  <a:pt x="5623451" y="791406"/>
                  <a:pt x="5617478" y="785433"/>
                </a:cubicBezTo>
                <a:cubicBezTo>
                  <a:pt x="5605534" y="791406"/>
                  <a:pt x="5596574" y="797377"/>
                  <a:pt x="5590600" y="803350"/>
                </a:cubicBezTo>
                <a:cubicBezTo>
                  <a:pt x="5590600" y="815296"/>
                  <a:pt x="5596574" y="815296"/>
                  <a:pt x="5608520" y="803350"/>
                </a:cubicBezTo>
                <a:lnTo>
                  <a:pt x="5617478" y="821269"/>
                </a:lnTo>
                <a:cubicBezTo>
                  <a:pt x="5611505" y="833215"/>
                  <a:pt x="5599560" y="836202"/>
                  <a:pt x="5581640" y="830229"/>
                </a:cubicBezTo>
                <a:lnTo>
                  <a:pt x="5536844" y="821269"/>
                </a:lnTo>
                <a:lnTo>
                  <a:pt x="5527886" y="830229"/>
                </a:lnTo>
                <a:cubicBezTo>
                  <a:pt x="5527886" y="842174"/>
                  <a:pt x="5530871" y="848147"/>
                  <a:pt x="5536844" y="848147"/>
                </a:cubicBezTo>
                <a:cubicBezTo>
                  <a:pt x="5536844" y="848147"/>
                  <a:pt x="5538338" y="849641"/>
                  <a:pt x="5541324" y="852627"/>
                </a:cubicBezTo>
                <a:cubicBezTo>
                  <a:pt x="5544310" y="855613"/>
                  <a:pt x="5547297" y="858600"/>
                  <a:pt x="5550284" y="861587"/>
                </a:cubicBezTo>
                <a:cubicBezTo>
                  <a:pt x="5553270" y="864573"/>
                  <a:pt x="5557749" y="867560"/>
                  <a:pt x="5563723" y="870546"/>
                </a:cubicBezTo>
                <a:cubicBezTo>
                  <a:pt x="5569696" y="873532"/>
                  <a:pt x="5572682" y="875026"/>
                  <a:pt x="5572682" y="875026"/>
                </a:cubicBezTo>
                <a:cubicBezTo>
                  <a:pt x="5584628" y="880999"/>
                  <a:pt x="5593586" y="886970"/>
                  <a:pt x="5599560" y="892943"/>
                </a:cubicBezTo>
                <a:cubicBezTo>
                  <a:pt x="5605534" y="898917"/>
                  <a:pt x="5608520" y="901903"/>
                  <a:pt x="5608520" y="901903"/>
                </a:cubicBezTo>
                <a:cubicBezTo>
                  <a:pt x="5608520" y="913848"/>
                  <a:pt x="5602545" y="913848"/>
                  <a:pt x="5590600" y="901903"/>
                </a:cubicBezTo>
                <a:cubicBezTo>
                  <a:pt x="5584628" y="901903"/>
                  <a:pt x="5578654" y="900409"/>
                  <a:pt x="5572682" y="897423"/>
                </a:cubicBezTo>
                <a:cubicBezTo>
                  <a:pt x="5566709" y="894437"/>
                  <a:pt x="5560737" y="892943"/>
                  <a:pt x="5554763" y="892943"/>
                </a:cubicBezTo>
                <a:cubicBezTo>
                  <a:pt x="5548790" y="892943"/>
                  <a:pt x="5542818" y="891450"/>
                  <a:pt x="5536844" y="888464"/>
                </a:cubicBezTo>
                <a:cubicBezTo>
                  <a:pt x="5530871" y="885479"/>
                  <a:pt x="5527886" y="883985"/>
                  <a:pt x="5527886" y="883985"/>
                </a:cubicBezTo>
                <a:cubicBezTo>
                  <a:pt x="5527886" y="889958"/>
                  <a:pt x="5527886" y="895930"/>
                  <a:pt x="5527886" y="901903"/>
                </a:cubicBezTo>
                <a:cubicBezTo>
                  <a:pt x="5527886" y="907876"/>
                  <a:pt x="5533858" y="913848"/>
                  <a:pt x="5545804" y="919822"/>
                </a:cubicBezTo>
                <a:cubicBezTo>
                  <a:pt x="5557749" y="931767"/>
                  <a:pt x="5560737" y="937741"/>
                  <a:pt x="5554763" y="937741"/>
                </a:cubicBezTo>
                <a:lnTo>
                  <a:pt x="5527886" y="937741"/>
                </a:lnTo>
                <a:lnTo>
                  <a:pt x="5509966" y="928781"/>
                </a:lnTo>
                <a:cubicBezTo>
                  <a:pt x="5509966" y="922808"/>
                  <a:pt x="5503994" y="916836"/>
                  <a:pt x="5492048" y="910862"/>
                </a:cubicBezTo>
                <a:cubicBezTo>
                  <a:pt x="5486074" y="904889"/>
                  <a:pt x="5483089" y="898917"/>
                  <a:pt x="5483089" y="892943"/>
                </a:cubicBezTo>
                <a:cubicBezTo>
                  <a:pt x="5489062" y="892943"/>
                  <a:pt x="5492048" y="889958"/>
                  <a:pt x="5492048" y="883985"/>
                </a:cubicBezTo>
                <a:cubicBezTo>
                  <a:pt x="5492048" y="878011"/>
                  <a:pt x="5495034" y="875026"/>
                  <a:pt x="5501008" y="875026"/>
                </a:cubicBezTo>
                <a:lnTo>
                  <a:pt x="5518926" y="875026"/>
                </a:lnTo>
                <a:cubicBezTo>
                  <a:pt x="5512952" y="869051"/>
                  <a:pt x="5506980" y="866066"/>
                  <a:pt x="5501008" y="866066"/>
                </a:cubicBezTo>
                <a:lnTo>
                  <a:pt x="5492048" y="857107"/>
                </a:lnTo>
                <a:cubicBezTo>
                  <a:pt x="5503994" y="845161"/>
                  <a:pt x="5501008" y="836202"/>
                  <a:pt x="5483089" y="830229"/>
                </a:cubicBezTo>
                <a:cubicBezTo>
                  <a:pt x="5489062" y="830229"/>
                  <a:pt x="5495034" y="830229"/>
                  <a:pt x="5501008" y="830229"/>
                </a:cubicBezTo>
                <a:cubicBezTo>
                  <a:pt x="5506980" y="830229"/>
                  <a:pt x="5509966" y="830229"/>
                  <a:pt x="5509966" y="830229"/>
                </a:cubicBezTo>
                <a:lnTo>
                  <a:pt x="5492048" y="821269"/>
                </a:lnTo>
                <a:lnTo>
                  <a:pt x="5483089" y="830229"/>
                </a:lnTo>
                <a:cubicBezTo>
                  <a:pt x="5471143" y="830229"/>
                  <a:pt x="5468156" y="827243"/>
                  <a:pt x="5474130" y="821269"/>
                </a:cubicBezTo>
                <a:cubicBezTo>
                  <a:pt x="5474130" y="815296"/>
                  <a:pt x="5474130" y="812311"/>
                  <a:pt x="5474130" y="812311"/>
                </a:cubicBezTo>
                <a:cubicBezTo>
                  <a:pt x="5474130" y="812311"/>
                  <a:pt x="5471143" y="809324"/>
                  <a:pt x="5465170" y="803350"/>
                </a:cubicBezTo>
                <a:cubicBezTo>
                  <a:pt x="5459197" y="797377"/>
                  <a:pt x="5459197" y="794392"/>
                  <a:pt x="5465170" y="794392"/>
                </a:cubicBezTo>
                <a:lnTo>
                  <a:pt x="5483089" y="794392"/>
                </a:lnTo>
                <a:cubicBezTo>
                  <a:pt x="5506980" y="794392"/>
                  <a:pt x="5518926" y="791406"/>
                  <a:pt x="5518926" y="785433"/>
                </a:cubicBezTo>
                <a:cubicBezTo>
                  <a:pt x="5518926" y="779459"/>
                  <a:pt x="5509966" y="776473"/>
                  <a:pt x="5492048" y="776473"/>
                </a:cubicBezTo>
                <a:lnTo>
                  <a:pt x="5492048" y="767514"/>
                </a:lnTo>
                <a:cubicBezTo>
                  <a:pt x="5492048" y="755568"/>
                  <a:pt x="5492048" y="749595"/>
                  <a:pt x="5492048" y="749595"/>
                </a:cubicBezTo>
                <a:lnTo>
                  <a:pt x="5474130" y="749595"/>
                </a:lnTo>
                <a:cubicBezTo>
                  <a:pt x="5474130" y="749595"/>
                  <a:pt x="5471143" y="749595"/>
                  <a:pt x="5465170" y="749595"/>
                </a:cubicBezTo>
                <a:cubicBezTo>
                  <a:pt x="5459197" y="743622"/>
                  <a:pt x="5456211" y="740636"/>
                  <a:pt x="5456211" y="740636"/>
                </a:cubicBezTo>
                <a:cubicBezTo>
                  <a:pt x="5456211" y="728690"/>
                  <a:pt x="5459197" y="722718"/>
                  <a:pt x="5465170" y="722718"/>
                </a:cubicBezTo>
                <a:cubicBezTo>
                  <a:pt x="5471143" y="722718"/>
                  <a:pt x="5474130" y="722718"/>
                  <a:pt x="5474130" y="722718"/>
                </a:cubicBezTo>
                <a:cubicBezTo>
                  <a:pt x="5474130" y="722718"/>
                  <a:pt x="5474130" y="725703"/>
                  <a:pt x="5474130" y="731676"/>
                </a:cubicBezTo>
                <a:lnTo>
                  <a:pt x="5509966" y="731676"/>
                </a:lnTo>
                <a:cubicBezTo>
                  <a:pt x="5509966" y="725703"/>
                  <a:pt x="5503994" y="716743"/>
                  <a:pt x="5492048" y="704799"/>
                </a:cubicBezTo>
                <a:cubicBezTo>
                  <a:pt x="5480103" y="692853"/>
                  <a:pt x="5480103" y="686880"/>
                  <a:pt x="5492048" y="686880"/>
                </a:cubicBezTo>
                <a:lnTo>
                  <a:pt x="5492048" y="677921"/>
                </a:lnTo>
                <a:lnTo>
                  <a:pt x="5465170" y="660002"/>
                </a:lnTo>
                <a:lnTo>
                  <a:pt x="5483089" y="651044"/>
                </a:lnTo>
                <a:cubicBezTo>
                  <a:pt x="5495034" y="651044"/>
                  <a:pt x="5505488" y="654029"/>
                  <a:pt x="5514446" y="660002"/>
                </a:cubicBezTo>
                <a:cubicBezTo>
                  <a:pt x="5523406" y="665975"/>
                  <a:pt x="5524900" y="671947"/>
                  <a:pt x="5518926" y="677921"/>
                </a:cubicBezTo>
                <a:lnTo>
                  <a:pt x="5527886" y="686880"/>
                </a:lnTo>
                <a:cubicBezTo>
                  <a:pt x="5539831" y="692853"/>
                  <a:pt x="5545804" y="698826"/>
                  <a:pt x="5545804" y="704799"/>
                </a:cubicBezTo>
                <a:cubicBezTo>
                  <a:pt x="5551777" y="710772"/>
                  <a:pt x="5560737" y="707784"/>
                  <a:pt x="5572682" y="695840"/>
                </a:cubicBezTo>
                <a:cubicBezTo>
                  <a:pt x="5572682" y="689866"/>
                  <a:pt x="5572682" y="685387"/>
                  <a:pt x="5572682" y="682400"/>
                </a:cubicBezTo>
                <a:cubicBezTo>
                  <a:pt x="5572682" y="679414"/>
                  <a:pt x="5569696" y="674935"/>
                  <a:pt x="5563723" y="668961"/>
                </a:cubicBezTo>
                <a:lnTo>
                  <a:pt x="5563723" y="660002"/>
                </a:lnTo>
                <a:lnTo>
                  <a:pt x="5554763" y="642084"/>
                </a:lnTo>
                <a:cubicBezTo>
                  <a:pt x="5548790" y="642084"/>
                  <a:pt x="5542818" y="639097"/>
                  <a:pt x="5536844" y="633125"/>
                </a:cubicBezTo>
                <a:lnTo>
                  <a:pt x="5545804" y="624165"/>
                </a:lnTo>
                <a:cubicBezTo>
                  <a:pt x="5553270" y="622672"/>
                  <a:pt x="5560362" y="622112"/>
                  <a:pt x="5567082" y="622485"/>
                </a:cubicBezTo>
                <a:close/>
                <a:moveTo>
                  <a:pt x="5823542" y="615206"/>
                </a:moveTo>
                <a:lnTo>
                  <a:pt x="5832502" y="615206"/>
                </a:lnTo>
                <a:cubicBezTo>
                  <a:pt x="5832502" y="621179"/>
                  <a:pt x="5835488" y="625659"/>
                  <a:pt x="5841460" y="628645"/>
                </a:cubicBezTo>
                <a:cubicBezTo>
                  <a:pt x="5847434" y="631631"/>
                  <a:pt x="5850420" y="633125"/>
                  <a:pt x="5850420" y="633125"/>
                </a:cubicBezTo>
                <a:lnTo>
                  <a:pt x="5845940" y="633125"/>
                </a:lnTo>
                <a:cubicBezTo>
                  <a:pt x="5842954" y="633125"/>
                  <a:pt x="5841460" y="633125"/>
                  <a:pt x="5841460" y="633125"/>
                </a:cubicBezTo>
                <a:close/>
                <a:moveTo>
                  <a:pt x="2392132" y="615206"/>
                </a:moveTo>
                <a:cubicBezTo>
                  <a:pt x="2392132" y="615206"/>
                  <a:pt x="2392132" y="618192"/>
                  <a:pt x="2392132" y="624165"/>
                </a:cubicBezTo>
                <a:lnTo>
                  <a:pt x="2374213" y="633125"/>
                </a:lnTo>
                <a:cubicBezTo>
                  <a:pt x="2374213" y="633125"/>
                  <a:pt x="2377200" y="630139"/>
                  <a:pt x="2383173" y="624165"/>
                </a:cubicBezTo>
                <a:cubicBezTo>
                  <a:pt x="2389145" y="618192"/>
                  <a:pt x="2392132" y="615206"/>
                  <a:pt x="2392132" y="615206"/>
                </a:cubicBezTo>
                <a:close/>
                <a:moveTo>
                  <a:pt x="5249027" y="612405"/>
                </a:moveTo>
                <a:cubicBezTo>
                  <a:pt x="5255746" y="611286"/>
                  <a:pt x="5259106" y="615206"/>
                  <a:pt x="5259106" y="624165"/>
                </a:cubicBezTo>
                <a:cubicBezTo>
                  <a:pt x="5259106" y="630139"/>
                  <a:pt x="5253134" y="633125"/>
                  <a:pt x="5241188" y="633125"/>
                </a:cubicBezTo>
                <a:cubicBezTo>
                  <a:pt x="5235215" y="633125"/>
                  <a:pt x="5230735" y="631631"/>
                  <a:pt x="5227749" y="628645"/>
                </a:cubicBezTo>
                <a:cubicBezTo>
                  <a:pt x="5224763" y="625659"/>
                  <a:pt x="5223269" y="624165"/>
                  <a:pt x="5223269" y="624165"/>
                </a:cubicBezTo>
                <a:lnTo>
                  <a:pt x="5241188" y="615206"/>
                </a:lnTo>
                <a:cubicBezTo>
                  <a:pt x="5244174" y="613713"/>
                  <a:pt x="5246788" y="612779"/>
                  <a:pt x="5249027" y="612405"/>
                </a:cubicBezTo>
                <a:close/>
                <a:moveTo>
                  <a:pt x="1865774" y="608486"/>
                </a:moveTo>
                <a:cubicBezTo>
                  <a:pt x="1867267" y="608486"/>
                  <a:pt x="1869506" y="609233"/>
                  <a:pt x="1872493" y="610726"/>
                </a:cubicBezTo>
                <a:cubicBezTo>
                  <a:pt x="1878465" y="613712"/>
                  <a:pt x="1881452" y="615206"/>
                  <a:pt x="1881452" y="615206"/>
                </a:cubicBezTo>
                <a:cubicBezTo>
                  <a:pt x="1881452" y="615206"/>
                  <a:pt x="1878465" y="615206"/>
                  <a:pt x="1872493" y="615206"/>
                </a:cubicBezTo>
                <a:cubicBezTo>
                  <a:pt x="1866520" y="615206"/>
                  <a:pt x="1863533" y="613712"/>
                  <a:pt x="1863533" y="610726"/>
                </a:cubicBezTo>
                <a:cubicBezTo>
                  <a:pt x="1863533" y="609233"/>
                  <a:pt x="1864280" y="608486"/>
                  <a:pt x="1865774" y="608486"/>
                </a:cubicBezTo>
                <a:close/>
                <a:moveTo>
                  <a:pt x="4273584" y="606246"/>
                </a:moveTo>
                <a:cubicBezTo>
                  <a:pt x="4261639" y="606246"/>
                  <a:pt x="4255666" y="607740"/>
                  <a:pt x="4255666" y="610726"/>
                </a:cubicBezTo>
                <a:cubicBezTo>
                  <a:pt x="4255666" y="613712"/>
                  <a:pt x="4255666" y="618192"/>
                  <a:pt x="4255666" y="624165"/>
                </a:cubicBezTo>
                <a:lnTo>
                  <a:pt x="4264625" y="633125"/>
                </a:lnTo>
                <a:cubicBezTo>
                  <a:pt x="4270598" y="633125"/>
                  <a:pt x="4273584" y="633125"/>
                  <a:pt x="4273584" y="633125"/>
                </a:cubicBezTo>
                <a:cubicBezTo>
                  <a:pt x="4273584" y="627150"/>
                  <a:pt x="4276571" y="621179"/>
                  <a:pt x="4282544" y="615206"/>
                </a:cubicBezTo>
                <a:lnTo>
                  <a:pt x="4300463" y="606246"/>
                </a:lnTo>
                <a:close/>
                <a:moveTo>
                  <a:pt x="3960009" y="606246"/>
                </a:moveTo>
                <a:cubicBezTo>
                  <a:pt x="3977927" y="606246"/>
                  <a:pt x="3980913" y="612220"/>
                  <a:pt x="3968967" y="624165"/>
                </a:cubicBezTo>
                <a:cubicBezTo>
                  <a:pt x="3962994" y="630139"/>
                  <a:pt x="3957023" y="636110"/>
                  <a:pt x="3951050" y="642084"/>
                </a:cubicBezTo>
                <a:lnTo>
                  <a:pt x="3942090" y="633125"/>
                </a:lnTo>
                <a:cubicBezTo>
                  <a:pt x="3936117" y="615206"/>
                  <a:pt x="3942090" y="606246"/>
                  <a:pt x="3960009" y="606246"/>
                </a:cubicBezTo>
                <a:close/>
                <a:moveTo>
                  <a:pt x="3355256" y="606246"/>
                </a:moveTo>
                <a:cubicBezTo>
                  <a:pt x="3358243" y="606246"/>
                  <a:pt x="3359736" y="607740"/>
                  <a:pt x="3359736" y="610726"/>
                </a:cubicBezTo>
                <a:cubicBezTo>
                  <a:pt x="3359736" y="613712"/>
                  <a:pt x="3356749" y="618192"/>
                  <a:pt x="3350776" y="624165"/>
                </a:cubicBezTo>
                <a:cubicBezTo>
                  <a:pt x="3350776" y="618192"/>
                  <a:pt x="3350776" y="615206"/>
                  <a:pt x="3350776" y="615206"/>
                </a:cubicBezTo>
                <a:cubicBezTo>
                  <a:pt x="3350776" y="609233"/>
                  <a:pt x="3352270" y="606246"/>
                  <a:pt x="3355256" y="606246"/>
                </a:cubicBezTo>
                <a:close/>
                <a:moveTo>
                  <a:pt x="2472766" y="606246"/>
                </a:moveTo>
                <a:lnTo>
                  <a:pt x="2481725" y="606246"/>
                </a:lnTo>
                <a:lnTo>
                  <a:pt x="2472766" y="615206"/>
                </a:lnTo>
                <a:cubicBezTo>
                  <a:pt x="2472766" y="609233"/>
                  <a:pt x="2472766" y="606246"/>
                  <a:pt x="2472766" y="606246"/>
                </a:cubicBezTo>
                <a:close/>
                <a:moveTo>
                  <a:pt x="2866975" y="601767"/>
                </a:moveTo>
                <a:cubicBezTo>
                  <a:pt x="2869961" y="601767"/>
                  <a:pt x="2872948" y="603260"/>
                  <a:pt x="2875934" y="606246"/>
                </a:cubicBezTo>
                <a:lnTo>
                  <a:pt x="2866975" y="606246"/>
                </a:lnTo>
                <a:lnTo>
                  <a:pt x="2858015" y="606246"/>
                </a:lnTo>
                <a:cubicBezTo>
                  <a:pt x="2861001" y="603260"/>
                  <a:pt x="2863988" y="601767"/>
                  <a:pt x="2866975" y="601767"/>
                </a:cubicBezTo>
                <a:close/>
                <a:moveTo>
                  <a:pt x="5662274" y="597287"/>
                </a:moveTo>
                <a:cubicBezTo>
                  <a:pt x="5668248" y="597287"/>
                  <a:pt x="5674220" y="601767"/>
                  <a:pt x="5680194" y="610726"/>
                </a:cubicBezTo>
                <a:cubicBezTo>
                  <a:pt x="5686166" y="619686"/>
                  <a:pt x="5689152" y="627150"/>
                  <a:pt x="5689152" y="633125"/>
                </a:cubicBezTo>
                <a:cubicBezTo>
                  <a:pt x="5677208" y="627150"/>
                  <a:pt x="5668248" y="621179"/>
                  <a:pt x="5662274" y="615206"/>
                </a:cubicBezTo>
                <a:cubicBezTo>
                  <a:pt x="5656302" y="609233"/>
                  <a:pt x="5653316" y="604753"/>
                  <a:pt x="5653316" y="601767"/>
                </a:cubicBezTo>
                <a:cubicBezTo>
                  <a:pt x="5653316" y="598781"/>
                  <a:pt x="5656302" y="597287"/>
                  <a:pt x="5662274" y="597287"/>
                </a:cubicBezTo>
                <a:close/>
                <a:moveTo>
                  <a:pt x="5518926" y="597287"/>
                </a:moveTo>
                <a:lnTo>
                  <a:pt x="5527886" y="606246"/>
                </a:lnTo>
                <a:cubicBezTo>
                  <a:pt x="5527886" y="612220"/>
                  <a:pt x="5524900" y="615206"/>
                  <a:pt x="5518926" y="615206"/>
                </a:cubicBezTo>
                <a:cubicBezTo>
                  <a:pt x="5512952" y="615206"/>
                  <a:pt x="5509966" y="612220"/>
                  <a:pt x="5509966" y="606246"/>
                </a:cubicBezTo>
                <a:close/>
                <a:moveTo>
                  <a:pt x="5339740" y="597287"/>
                </a:moveTo>
                <a:cubicBezTo>
                  <a:pt x="5339740" y="597287"/>
                  <a:pt x="5342726" y="597287"/>
                  <a:pt x="5348700" y="597287"/>
                </a:cubicBezTo>
                <a:lnTo>
                  <a:pt x="5357658" y="597287"/>
                </a:lnTo>
                <a:cubicBezTo>
                  <a:pt x="5351686" y="603260"/>
                  <a:pt x="5350194" y="609233"/>
                  <a:pt x="5353180" y="615206"/>
                </a:cubicBezTo>
                <a:cubicBezTo>
                  <a:pt x="5356166" y="621179"/>
                  <a:pt x="5363632" y="624165"/>
                  <a:pt x="5375577" y="624165"/>
                </a:cubicBezTo>
                <a:lnTo>
                  <a:pt x="5393496" y="633125"/>
                </a:lnTo>
                <a:cubicBezTo>
                  <a:pt x="5393496" y="639097"/>
                  <a:pt x="5381550" y="639097"/>
                  <a:pt x="5357658" y="633125"/>
                </a:cubicBezTo>
                <a:cubicBezTo>
                  <a:pt x="5345714" y="627150"/>
                  <a:pt x="5339740" y="618192"/>
                  <a:pt x="5339740" y="606246"/>
                </a:cubicBezTo>
                <a:cubicBezTo>
                  <a:pt x="5339740" y="600273"/>
                  <a:pt x="5339740" y="597287"/>
                  <a:pt x="5339740" y="597287"/>
                </a:cubicBezTo>
                <a:close/>
                <a:moveTo>
                  <a:pt x="4192951" y="590569"/>
                </a:moveTo>
                <a:cubicBezTo>
                  <a:pt x="4189964" y="590569"/>
                  <a:pt x="4186978" y="591314"/>
                  <a:pt x="4183991" y="592807"/>
                </a:cubicBezTo>
                <a:cubicBezTo>
                  <a:pt x="4178018" y="595793"/>
                  <a:pt x="4172046" y="600273"/>
                  <a:pt x="4166073" y="606246"/>
                </a:cubicBezTo>
                <a:lnTo>
                  <a:pt x="4148154" y="615206"/>
                </a:lnTo>
                <a:lnTo>
                  <a:pt x="4166073" y="615206"/>
                </a:lnTo>
                <a:cubicBezTo>
                  <a:pt x="4172046" y="615206"/>
                  <a:pt x="4175032" y="613712"/>
                  <a:pt x="4175032" y="610726"/>
                </a:cubicBezTo>
                <a:cubicBezTo>
                  <a:pt x="4175032" y="607740"/>
                  <a:pt x="4179512" y="607740"/>
                  <a:pt x="4188471" y="610726"/>
                </a:cubicBezTo>
                <a:cubicBezTo>
                  <a:pt x="4197430" y="613712"/>
                  <a:pt x="4203404" y="612220"/>
                  <a:pt x="4206390" y="606246"/>
                </a:cubicBezTo>
                <a:cubicBezTo>
                  <a:pt x="4209376" y="600273"/>
                  <a:pt x="4207883" y="595793"/>
                  <a:pt x="4201910" y="592807"/>
                </a:cubicBezTo>
                <a:cubicBezTo>
                  <a:pt x="4198924" y="591314"/>
                  <a:pt x="4195937" y="590569"/>
                  <a:pt x="4192951" y="590569"/>
                </a:cubicBezTo>
                <a:close/>
                <a:moveTo>
                  <a:pt x="5554763" y="588328"/>
                </a:moveTo>
                <a:cubicBezTo>
                  <a:pt x="5554763" y="588328"/>
                  <a:pt x="5556257" y="589821"/>
                  <a:pt x="5559243" y="592807"/>
                </a:cubicBezTo>
                <a:cubicBezTo>
                  <a:pt x="5562229" y="595793"/>
                  <a:pt x="5563723" y="597287"/>
                  <a:pt x="5563723" y="597287"/>
                </a:cubicBezTo>
                <a:lnTo>
                  <a:pt x="5554763" y="597287"/>
                </a:lnTo>
                <a:cubicBezTo>
                  <a:pt x="5554763" y="597287"/>
                  <a:pt x="5551777" y="597287"/>
                  <a:pt x="5545804" y="597287"/>
                </a:cubicBezTo>
                <a:cubicBezTo>
                  <a:pt x="5545804" y="597287"/>
                  <a:pt x="5548790" y="594301"/>
                  <a:pt x="5554763" y="588328"/>
                </a:cubicBezTo>
                <a:close/>
                <a:moveTo>
                  <a:pt x="4846978" y="588328"/>
                </a:moveTo>
                <a:cubicBezTo>
                  <a:pt x="4858924" y="600273"/>
                  <a:pt x="4858924" y="606246"/>
                  <a:pt x="4846978" y="606246"/>
                </a:cubicBezTo>
                <a:cubicBezTo>
                  <a:pt x="4835034" y="606246"/>
                  <a:pt x="4829061" y="603260"/>
                  <a:pt x="4829061" y="597287"/>
                </a:cubicBezTo>
                <a:close/>
                <a:moveTo>
                  <a:pt x="4416933" y="588328"/>
                </a:moveTo>
                <a:cubicBezTo>
                  <a:pt x="4416933" y="588328"/>
                  <a:pt x="4416933" y="591314"/>
                  <a:pt x="4416933" y="597287"/>
                </a:cubicBezTo>
                <a:lnTo>
                  <a:pt x="4425892" y="597287"/>
                </a:lnTo>
                <a:cubicBezTo>
                  <a:pt x="4431865" y="591314"/>
                  <a:pt x="4431865" y="588328"/>
                  <a:pt x="4425892" y="588328"/>
                </a:cubicBezTo>
                <a:cubicBezTo>
                  <a:pt x="4419919" y="588328"/>
                  <a:pt x="4416933" y="588328"/>
                  <a:pt x="4416933" y="588328"/>
                </a:cubicBezTo>
                <a:close/>
                <a:moveTo>
                  <a:pt x="4089918" y="588328"/>
                </a:moveTo>
                <a:cubicBezTo>
                  <a:pt x="4074986" y="588328"/>
                  <a:pt x="4067520" y="594301"/>
                  <a:pt x="4067520" y="606246"/>
                </a:cubicBezTo>
                <a:cubicBezTo>
                  <a:pt x="4073493" y="612220"/>
                  <a:pt x="4076479" y="618192"/>
                  <a:pt x="4076479" y="624165"/>
                </a:cubicBezTo>
                <a:lnTo>
                  <a:pt x="4094398" y="633125"/>
                </a:lnTo>
                <a:lnTo>
                  <a:pt x="4076479" y="633125"/>
                </a:lnTo>
                <a:cubicBezTo>
                  <a:pt x="4064534" y="633125"/>
                  <a:pt x="4061547" y="637603"/>
                  <a:pt x="4067520" y="646563"/>
                </a:cubicBezTo>
                <a:cubicBezTo>
                  <a:pt x="4073493" y="655522"/>
                  <a:pt x="4070506" y="660002"/>
                  <a:pt x="4058561" y="660002"/>
                </a:cubicBezTo>
                <a:cubicBezTo>
                  <a:pt x="4052589" y="660002"/>
                  <a:pt x="4052589" y="662988"/>
                  <a:pt x="4058561" y="668961"/>
                </a:cubicBezTo>
                <a:lnTo>
                  <a:pt x="4076479" y="668961"/>
                </a:lnTo>
                <a:lnTo>
                  <a:pt x="4121276" y="668961"/>
                </a:lnTo>
                <a:lnTo>
                  <a:pt x="4121276" y="615206"/>
                </a:lnTo>
                <a:lnTo>
                  <a:pt x="4121276" y="606246"/>
                </a:lnTo>
                <a:cubicBezTo>
                  <a:pt x="4115303" y="594301"/>
                  <a:pt x="4104851" y="588328"/>
                  <a:pt x="4089918" y="588328"/>
                </a:cubicBezTo>
                <a:close/>
                <a:moveTo>
                  <a:pt x="3695710" y="588328"/>
                </a:moveTo>
                <a:cubicBezTo>
                  <a:pt x="3698696" y="588328"/>
                  <a:pt x="3703176" y="591314"/>
                  <a:pt x="3709149" y="597287"/>
                </a:cubicBezTo>
                <a:cubicBezTo>
                  <a:pt x="3715120" y="597287"/>
                  <a:pt x="3715120" y="600273"/>
                  <a:pt x="3709149" y="606246"/>
                </a:cubicBezTo>
                <a:lnTo>
                  <a:pt x="3691230" y="597287"/>
                </a:lnTo>
                <a:cubicBezTo>
                  <a:pt x="3691230" y="591314"/>
                  <a:pt x="3692723" y="588328"/>
                  <a:pt x="3695710" y="588328"/>
                </a:cubicBezTo>
                <a:close/>
                <a:moveTo>
                  <a:pt x="2884893" y="574889"/>
                </a:moveTo>
                <a:cubicBezTo>
                  <a:pt x="2887880" y="574889"/>
                  <a:pt x="2890866" y="576382"/>
                  <a:pt x="2893853" y="579368"/>
                </a:cubicBezTo>
                <a:lnTo>
                  <a:pt x="2884893" y="579368"/>
                </a:lnTo>
                <a:lnTo>
                  <a:pt x="2875934" y="579368"/>
                </a:lnTo>
                <a:cubicBezTo>
                  <a:pt x="2878920" y="576382"/>
                  <a:pt x="2881907" y="574889"/>
                  <a:pt x="2884893" y="574889"/>
                </a:cubicBezTo>
                <a:close/>
                <a:moveTo>
                  <a:pt x="5563723" y="570409"/>
                </a:moveTo>
                <a:cubicBezTo>
                  <a:pt x="5563723" y="570409"/>
                  <a:pt x="5566709" y="570409"/>
                  <a:pt x="5572682" y="570409"/>
                </a:cubicBezTo>
                <a:cubicBezTo>
                  <a:pt x="5584628" y="570409"/>
                  <a:pt x="5590600" y="573395"/>
                  <a:pt x="5590600" y="579368"/>
                </a:cubicBezTo>
                <a:lnTo>
                  <a:pt x="5572682" y="579368"/>
                </a:lnTo>
                <a:cubicBezTo>
                  <a:pt x="5566709" y="573395"/>
                  <a:pt x="5563723" y="570409"/>
                  <a:pt x="5563723" y="570409"/>
                </a:cubicBezTo>
                <a:close/>
                <a:moveTo>
                  <a:pt x="4036163" y="570409"/>
                </a:moveTo>
                <a:cubicBezTo>
                  <a:pt x="4033177" y="570409"/>
                  <a:pt x="4031683" y="573395"/>
                  <a:pt x="4031683" y="579368"/>
                </a:cubicBezTo>
                <a:cubicBezTo>
                  <a:pt x="4031683" y="597287"/>
                  <a:pt x="4040643" y="600273"/>
                  <a:pt x="4058561" y="588328"/>
                </a:cubicBezTo>
                <a:cubicBezTo>
                  <a:pt x="4070506" y="582354"/>
                  <a:pt x="4067520" y="576382"/>
                  <a:pt x="4049601" y="570409"/>
                </a:cubicBezTo>
                <a:cubicBezTo>
                  <a:pt x="4043629" y="570409"/>
                  <a:pt x="4039149" y="570409"/>
                  <a:pt x="4036163" y="570409"/>
                </a:cubicBezTo>
                <a:close/>
                <a:moveTo>
                  <a:pt x="5545804" y="565929"/>
                </a:moveTo>
                <a:cubicBezTo>
                  <a:pt x="5551777" y="565929"/>
                  <a:pt x="5554763" y="567422"/>
                  <a:pt x="5554763" y="570409"/>
                </a:cubicBezTo>
                <a:cubicBezTo>
                  <a:pt x="5554763" y="576382"/>
                  <a:pt x="5545804" y="579368"/>
                  <a:pt x="5527886" y="579368"/>
                </a:cubicBezTo>
                <a:lnTo>
                  <a:pt x="5518926" y="570409"/>
                </a:lnTo>
                <a:cubicBezTo>
                  <a:pt x="5530872" y="567422"/>
                  <a:pt x="5539831" y="565929"/>
                  <a:pt x="5545804" y="565929"/>
                </a:cubicBezTo>
                <a:close/>
                <a:moveTo>
                  <a:pt x="4289263" y="563690"/>
                </a:moveTo>
                <a:cubicBezTo>
                  <a:pt x="4286277" y="563690"/>
                  <a:pt x="4282544" y="564436"/>
                  <a:pt x="4278064" y="565929"/>
                </a:cubicBezTo>
                <a:cubicBezTo>
                  <a:pt x="4269105" y="568915"/>
                  <a:pt x="4258652" y="570409"/>
                  <a:pt x="4246706" y="570409"/>
                </a:cubicBezTo>
                <a:cubicBezTo>
                  <a:pt x="4234760" y="570409"/>
                  <a:pt x="4228787" y="570409"/>
                  <a:pt x="4228787" y="570409"/>
                </a:cubicBezTo>
                <a:lnTo>
                  <a:pt x="4201910" y="570409"/>
                </a:lnTo>
                <a:cubicBezTo>
                  <a:pt x="4207883" y="576382"/>
                  <a:pt x="4219829" y="579368"/>
                  <a:pt x="4237747" y="579368"/>
                </a:cubicBezTo>
                <a:lnTo>
                  <a:pt x="4264625" y="588328"/>
                </a:lnTo>
                <a:cubicBezTo>
                  <a:pt x="4270598" y="594301"/>
                  <a:pt x="4276571" y="597287"/>
                  <a:pt x="4282544" y="597287"/>
                </a:cubicBezTo>
                <a:lnTo>
                  <a:pt x="4291503" y="588328"/>
                </a:lnTo>
                <a:cubicBezTo>
                  <a:pt x="4297476" y="576382"/>
                  <a:pt x="4298969" y="568915"/>
                  <a:pt x="4295983" y="565929"/>
                </a:cubicBezTo>
                <a:cubicBezTo>
                  <a:pt x="4294490" y="564436"/>
                  <a:pt x="4292249" y="563690"/>
                  <a:pt x="4289263" y="563690"/>
                </a:cubicBezTo>
                <a:close/>
                <a:moveTo>
                  <a:pt x="5501008" y="561449"/>
                </a:moveTo>
                <a:cubicBezTo>
                  <a:pt x="5506980" y="561449"/>
                  <a:pt x="5509966" y="561449"/>
                  <a:pt x="5509966" y="561449"/>
                </a:cubicBezTo>
                <a:cubicBezTo>
                  <a:pt x="5509966" y="567423"/>
                  <a:pt x="5508474" y="570409"/>
                  <a:pt x="5505488" y="570409"/>
                </a:cubicBezTo>
                <a:cubicBezTo>
                  <a:pt x="5502500" y="570409"/>
                  <a:pt x="5501008" y="567423"/>
                  <a:pt x="5501008" y="561449"/>
                </a:cubicBezTo>
                <a:close/>
                <a:moveTo>
                  <a:pt x="5339740" y="561449"/>
                </a:moveTo>
                <a:cubicBezTo>
                  <a:pt x="5345714" y="561449"/>
                  <a:pt x="5348700" y="564436"/>
                  <a:pt x="5348700" y="570409"/>
                </a:cubicBezTo>
                <a:lnTo>
                  <a:pt x="5339740" y="570409"/>
                </a:lnTo>
                <a:close/>
                <a:moveTo>
                  <a:pt x="5241188" y="561449"/>
                </a:moveTo>
                <a:lnTo>
                  <a:pt x="5250146" y="570409"/>
                </a:lnTo>
                <a:cubicBezTo>
                  <a:pt x="5250146" y="570409"/>
                  <a:pt x="5247160" y="570409"/>
                  <a:pt x="5241188" y="570409"/>
                </a:cubicBezTo>
                <a:cubicBezTo>
                  <a:pt x="5235215" y="570409"/>
                  <a:pt x="5232229" y="570409"/>
                  <a:pt x="5232229" y="570409"/>
                </a:cubicBezTo>
                <a:cubicBezTo>
                  <a:pt x="5232229" y="570409"/>
                  <a:pt x="5233722" y="568915"/>
                  <a:pt x="5236708" y="565929"/>
                </a:cubicBezTo>
                <a:cubicBezTo>
                  <a:pt x="5239694" y="562944"/>
                  <a:pt x="5241188" y="561449"/>
                  <a:pt x="5241188" y="561449"/>
                </a:cubicBezTo>
                <a:close/>
                <a:moveTo>
                  <a:pt x="4470688" y="561449"/>
                </a:moveTo>
                <a:lnTo>
                  <a:pt x="4452771" y="570409"/>
                </a:lnTo>
                <a:lnTo>
                  <a:pt x="4452771" y="597287"/>
                </a:lnTo>
                <a:lnTo>
                  <a:pt x="4470688" y="597287"/>
                </a:lnTo>
                <a:cubicBezTo>
                  <a:pt x="4488607" y="591314"/>
                  <a:pt x="4497567" y="588328"/>
                  <a:pt x="4497567" y="588328"/>
                </a:cubicBezTo>
                <a:lnTo>
                  <a:pt x="4488607" y="570409"/>
                </a:lnTo>
                <a:cubicBezTo>
                  <a:pt x="4476661" y="570409"/>
                  <a:pt x="4470688" y="567423"/>
                  <a:pt x="4470688" y="561449"/>
                </a:cubicBezTo>
                <a:close/>
                <a:moveTo>
                  <a:pt x="4416933" y="561449"/>
                </a:moveTo>
                <a:lnTo>
                  <a:pt x="4407974" y="570409"/>
                </a:lnTo>
                <a:cubicBezTo>
                  <a:pt x="4419919" y="576382"/>
                  <a:pt x="4427386" y="579368"/>
                  <a:pt x="4430372" y="579368"/>
                </a:cubicBezTo>
                <a:cubicBezTo>
                  <a:pt x="4433358" y="579368"/>
                  <a:pt x="4434852" y="576382"/>
                  <a:pt x="4434852" y="570409"/>
                </a:cubicBezTo>
                <a:close/>
                <a:moveTo>
                  <a:pt x="3547881" y="561449"/>
                </a:moveTo>
                <a:cubicBezTo>
                  <a:pt x="3553853" y="561449"/>
                  <a:pt x="3556841" y="562944"/>
                  <a:pt x="3556841" y="565929"/>
                </a:cubicBezTo>
                <a:cubicBezTo>
                  <a:pt x="3556841" y="568915"/>
                  <a:pt x="3556841" y="570409"/>
                  <a:pt x="3556841" y="570409"/>
                </a:cubicBezTo>
                <a:cubicBezTo>
                  <a:pt x="3556841" y="570409"/>
                  <a:pt x="3553853" y="570409"/>
                  <a:pt x="3547881" y="570409"/>
                </a:cubicBezTo>
                <a:close/>
                <a:moveTo>
                  <a:pt x="3323898" y="561449"/>
                </a:moveTo>
                <a:lnTo>
                  <a:pt x="3323898" y="570409"/>
                </a:lnTo>
                <a:lnTo>
                  <a:pt x="3305980" y="570409"/>
                </a:lnTo>
                <a:cubicBezTo>
                  <a:pt x="3311952" y="564436"/>
                  <a:pt x="3317927" y="561449"/>
                  <a:pt x="3323898" y="561449"/>
                </a:cubicBezTo>
                <a:close/>
                <a:moveTo>
                  <a:pt x="3887215" y="558650"/>
                </a:moveTo>
                <a:cubicBezTo>
                  <a:pt x="3893934" y="557531"/>
                  <a:pt x="3897293" y="561451"/>
                  <a:pt x="3897293" y="570409"/>
                </a:cubicBezTo>
                <a:lnTo>
                  <a:pt x="3888335" y="579368"/>
                </a:lnTo>
                <a:cubicBezTo>
                  <a:pt x="3888335" y="579368"/>
                  <a:pt x="3885347" y="580862"/>
                  <a:pt x="3879374" y="583848"/>
                </a:cubicBezTo>
                <a:cubicBezTo>
                  <a:pt x="3873402" y="586834"/>
                  <a:pt x="3870416" y="588328"/>
                  <a:pt x="3870416" y="588328"/>
                </a:cubicBezTo>
                <a:cubicBezTo>
                  <a:pt x="3864443" y="594301"/>
                  <a:pt x="3855484" y="597287"/>
                  <a:pt x="3843538" y="597287"/>
                </a:cubicBezTo>
                <a:cubicBezTo>
                  <a:pt x="3837565" y="597287"/>
                  <a:pt x="3833085" y="597287"/>
                  <a:pt x="3830099" y="597287"/>
                </a:cubicBezTo>
                <a:cubicBezTo>
                  <a:pt x="3827112" y="597287"/>
                  <a:pt x="3825619" y="597287"/>
                  <a:pt x="3825619" y="597287"/>
                </a:cubicBezTo>
                <a:cubicBezTo>
                  <a:pt x="3825619" y="597287"/>
                  <a:pt x="3824126" y="595793"/>
                  <a:pt x="3821139" y="592807"/>
                </a:cubicBezTo>
                <a:cubicBezTo>
                  <a:pt x="3818153" y="589821"/>
                  <a:pt x="3816660" y="588328"/>
                  <a:pt x="3816660" y="588328"/>
                </a:cubicBezTo>
                <a:cubicBezTo>
                  <a:pt x="3810687" y="588328"/>
                  <a:pt x="3807700" y="589821"/>
                  <a:pt x="3807700" y="592807"/>
                </a:cubicBezTo>
                <a:cubicBezTo>
                  <a:pt x="3807700" y="595793"/>
                  <a:pt x="3806207" y="598781"/>
                  <a:pt x="3803220" y="601767"/>
                </a:cubicBezTo>
                <a:cubicBezTo>
                  <a:pt x="3800235" y="604753"/>
                  <a:pt x="3795755" y="606246"/>
                  <a:pt x="3789782" y="606246"/>
                </a:cubicBezTo>
                <a:cubicBezTo>
                  <a:pt x="3783810" y="606246"/>
                  <a:pt x="3780823" y="609233"/>
                  <a:pt x="3780823" y="615206"/>
                </a:cubicBezTo>
                <a:cubicBezTo>
                  <a:pt x="3780823" y="621179"/>
                  <a:pt x="3777836" y="624165"/>
                  <a:pt x="3771864" y="624165"/>
                </a:cubicBezTo>
                <a:cubicBezTo>
                  <a:pt x="3765891" y="624165"/>
                  <a:pt x="3761411" y="625659"/>
                  <a:pt x="3758424" y="628645"/>
                </a:cubicBezTo>
                <a:cubicBezTo>
                  <a:pt x="3755438" y="631631"/>
                  <a:pt x="3753945" y="633125"/>
                  <a:pt x="3753945" y="633125"/>
                </a:cubicBezTo>
                <a:cubicBezTo>
                  <a:pt x="3741999" y="645069"/>
                  <a:pt x="3736026" y="645069"/>
                  <a:pt x="3736026" y="633125"/>
                </a:cubicBezTo>
                <a:cubicBezTo>
                  <a:pt x="3730053" y="633125"/>
                  <a:pt x="3728560" y="631631"/>
                  <a:pt x="3731546" y="628645"/>
                </a:cubicBezTo>
                <a:cubicBezTo>
                  <a:pt x="3734533" y="625659"/>
                  <a:pt x="3736026" y="621179"/>
                  <a:pt x="3736026" y="615206"/>
                </a:cubicBezTo>
                <a:cubicBezTo>
                  <a:pt x="3741999" y="597287"/>
                  <a:pt x="3739013" y="588328"/>
                  <a:pt x="3727068" y="588328"/>
                </a:cubicBezTo>
                <a:lnTo>
                  <a:pt x="3736026" y="588328"/>
                </a:lnTo>
                <a:cubicBezTo>
                  <a:pt x="3747972" y="582354"/>
                  <a:pt x="3756931" y="580862"/>
                  <a:pt x="3762904" y="583848"/>
                </a:cubicBezTo>
                <a:cubicBezTo>
                  <a:pt x="3768877" y="586834"/>
                  <a:pt x="3785303" y="585342"/>
                  <a:pt x="3812180" y="579368"/>
                </a:cubicBezTo>
                <a:cubicBezTo>
                  <a:pt x="3839058" y="573395"/>
                  <a:pt x="3852497" y="570409"/>
                  <a:pt x="3852497" y="570409"/>
                </a:cubicBezTo>
                <a:cubicBezTo>
                  <a:pt x="3852497" y="570409"/>
                  <a:pt x="3855484" y="568915"/>
                  <a:pt x="3861457" y="565929"/>
                </a:cubicBezTo>
                <a:cubicBezTo>
                  <a:pt x="3867430" y="562944"/>
                  <a:pt x="3873402" y="561449"/>
                  <a:pt x="3879374" y="561449"/>
                </a:cubicBezTo>
                <a:cubicBezTo>
                  <a:pt x="3882362" y="559957"/>
                  <a:pt x="3884974" y="559023"/>
                  <a:pt x="3887215" y="558650"/>
                </a:cubicBezTo>
                <a:close/>
                <a:moveTo>
                  <a:pt x="3276862" y="558650"/>
                </a:moveTo>
                <a:cubicBezTo>
                  <a:pt x="3279102" y="557531"/>
                  <a:pt x="3281342" y="561451"/>
                  <a:pt x="3283582" y="570409"/>
                </a:cubicBezTo>
                <a:cubicBezTo>
                  <a:pt x="3286569" y="582354"/>
                  <a:pt x="3283582" y="586834"/>
                  <a:pt x="3274623" y="583848"/>
                </a:cubicBezTo>
                <a:cubicBezTo>
                  <a:pt x="3265663" y="580862"/>
                  <a:pt x="3255211" y="580862"/>
                  <a:pt x="3243265" y="583848"/>
                </a:cubicBezTo>
                <a:cubicBezTo>
                  <a:pt x="3231320" y="586834"/>
                  <a:pt x="3225347" y="588328"/>
                  <a:pt x="3225347" y="588328"/>
                </a:cubicBezTo>
                <a:cubicBezTo>
                  <a:pt x="3225347" y="570409"/>
                  <a:pt x="3237293" y="564436"/>
                  <a:pt x="3261183" y="570409"/>
                </a:cubicBezTo>
                <a:cubicBezTo>
                  <a:pt x="3267156" y="570409"/>
                  <a:pt x="3271636" y="567423"/>
                  <a:pt x="3274623" y="561449"/>
                </a:cubicBezTo>
                <a:cubicBezTo>
                  <a:pt x="3275370" y="559957"/>
                  <a:pt x="3276116" y="559023"/>
                  <a:pt x="3276862" y="558650"/>
                </a:cubicBezTo>
                <a:close/>
                <a:moveTo>
                  <a:pt x="4497567" y="552491"/>
                </a:moveTo>
                <a:lnTo>
                  <a:pt x="4488607" y="561449"/>
                </a:lnTo>
                <a:cubicBezTo>
                  <a:pt x="4500553" y="561449"/>
                  <a:pt x="4509512" y="561449"/>
                  <a:pt x="4515485" y="561449"/>
                </a:cubicBezTo>
                <a:close/>
                <a:moveTo>
                  <a:pt x="5474130" y="543532"/>
                </a:moveTo>
                <a:cubicBezTo>
                  <a:pt x="5480103" y="543532"/>
                  <a:pt x="5483089" y="543532"/>
                  <a:pt x="5483089" y="543532"/>
                </a:cubicBezTo>
                <a:lnTo>
                  <a:pt x="5474130" y="552491"/>
                </a:lnTo>
                <a:cubicBezTo>
                  <a:pt x="5468156" y="552491"/>
                  <a:pt x="5468156" y="549505"/>
                  <a:pt x="5474130" y="543532"/>
                </a:cubicBezTo>
                <a:close/>
                <a:moveTo>
                  <a:pt x="2965527" y="543532"/>
                </a:moveTo>
                <a:lnTo>
                  <a:pt x="2992404" y="543532"/>
                </a:lnTo>
                <a:cubicBezTo>
                  <a:pt x="3004350" y="543532"/>
                  <a:pt x="3016296" y="543532"/>
                  <a:pt x="3028242" y="543532"/>
                </a:cubicBezTo>
                <a:lnTo>
                  <a:pt x="3010323" y="561449"/>
                </a:lnTo>
                <a:cubicBezTo>
                  <a:pt x="3004350" y="561449"/>
                  <a:pt x="3001364" y="564436"/>
                  <a:pt x="3001364" y="570409"/>
                </a:cubicBezTo>
                <a:lnTo>
                  <a:pt x="2992404" y="579368"/>
                </a:lnTo>
                <a:cubicBezTo>
                  <a:pt x="2986431" y="579368"/>
                  <a:pt x="2980459" y="582354"/>
                  <a:pt x="2974486" y="588328"/>
                </a:cubicBezTo>
                <a:cubicBezTo>
                  <a:pt x="2968514" y="588328"/>
                  <a:pt x="2965527" y="588328"/>
                  <a:pt x="2965527" y="588328"/>
                </a:cubicBezTo>
                <a:cubicBezTo>
                  <a:pt x="2965527" y="588328"/>
                  <a:pt x="2965527" y="582354"/>
                  <a:pt x="2965527" y="570409"/>
                </a:cubicBezTo>
                <a:close/>
                <a:moveTo>
                  <a:pt x="4123516" y="540731"/>
                </a:moveTo>
                <a:cubicBezTo>
                  <a:pt x="4127995" y="541105"/>
                  <a:pt x="4133221" y="542039"/>
                  <a:pt x="4139194" y="543532"/>
                </a:cubicBezTo>
                <a:lnTo>
                  <a:pt x="4148154" y="561449"/>
                </a:lnTo>
                <a:cubicBezTo>
                  <a:pt x="4142181" y="561449"/>
                  <a:pt x="4133221" y="559957"/>
                  <a:pt x="4121276" y="556970"/>
                </a:cubicBezTo>
                <a:cubicBezTo>
                  <a:pt x="4109331" y="553985"/>
                  <a:pt x="4103358" y="552491"/>
                  <a:pt x="4103358" y="552491"/>
                </a:cubicBezTo>
                <a:cubicBezTo>
                  <a:pt x="4103358" y="543532"/>
                  <a:pt x="4110077" y="539611"/>
                  <a:pt x="4123516" y="540731"/>
                </a:cubicBezTo>
                <a:close/>
                <a:moveTo>
                  <a:pt x="3039441" y="539052"/>
                </a:moveTo>
                <a:cubicBezTo>
                  <a:pt x="3041681" y="539052"/>
                  <a:pt x="3044107" y="539425"/>
                  <a:pt x="3046721" y="540171"/>
                </a:cubicBezTo>
                <a:lnTo>
                  <a:pt x="3047214" y="540369"/>
                </a:lnTo>
                <a:lnTo>
                  <a:pt x="3028242" y="543532"/>
                </a:lnTo>
                <a:cubicBezTo>
                  <a:pt x="3031228" y="540545"/>
                  <a:pt x="3034961" y="539052"/>
                  <a:pt x="3039441" y="539052"/>
                </a:cubicBezTo>
                <a:close/>
                <a:moveTo>
                  <a:pt x="5250146" y="534572"/>
                </a:moveTo>
                <a:lnTo>
                  <a:pt x="5268066" y="534572"/>
                </a:lnTo>
                <a:cubicBezTo>
                  <a:pt x="5262092" y="540546"/>
                  <a:pt x="5256120" y="543532"/>
                  <a:pt x="5250146" y="543532"/>
                </a:cubicBezTo>
                <a:cubicBezTo>
                  <a:pt x="5250146" y="537558"/>
                  <a:pt x="5250146" y="534572"/>
                  <a:pt x="5250146" y="534572"/>
                </a:cubicBezTo>
                <a:close/>
                <a:moveTo>
                  <a:pt x="3601637" y="534572"/>
                </a:moveTo>
                <a:cubicBezTo>
                  <a:pt x="3595664" y="534572"/>
                  <a:pt x="3592677" y="536066"/>
                  <a:pt x="3592677" y="539052"/>
                </a:cubicBezTo>
                <a:cubicBezTo>
                  <a:pt x="3592677" y="542038"/>
                  <a:pt x="3595664" y="543532"/>
                  <a:pt x="3601637" y="543532"/>
                </a:cubicBezTo>
                <a:close/>
                <a:moveTo>
                  <a:pt x="3081997" y="534572"/>
                </a:moveTo>
                <a:lnTo>
                  <a:pt x="3081997" y="543532"/>
                </a:lnTo>
                <a:cubicBezTo>
                  <a:pt x="3076026" y="549505"/>
                  <a:pt x="3067066" y="549505"/>
                  <a:pt x="3055120" y="543532"/>
                </a:cubicBezTo>
                <a:lnTo>
                  <a:pt x="3047214" y="540369"/>
                </a:lnTo>
                <a:close/>
                <a:moveTo>
                  <a:pt x="5647156" y="532332"/>
                </a:moveTo>
                <a:cubicBezTo>
                  <a:pt x="5657234" y="532332"/>
                  <a:pt x="5662274" y="539052"/>
                  <a:pt x="5662274" y="552491"/>
                </a:cubicBezTo>
                <a:lnTo>
                  <a:pt x="5635397" y="543532"/>
                </a:lnTo>
                <a:cubicBezTo>
                  <a:pt x="5629424" y="537558"/>
                  <a:pt x="5629424" y="534572"/>
                  <a:pt x="5635397" y="534572"/>
                </a:cubicBezTo>
                <a:cubicBezTo>
                  <a:pt x="5639877" y="533079"/>
                  <a:pt x="5643796" y="532332"/>
                  <a:pt x="5647156" y="532332"/>
                </a:cubicBezTo>
                <a:close/>
                <a:moveTo>
                  <a:pt x="3877135" y="530093"/>
                </a:moveTo>
                <a:cubicBezTo>
                  <a:pt x="3881615" y="530093"/>
                  <a:pt x="3888335" y="531586"/>
                  <a:pt x="3897293" y="534572"/>
                </a:cubicBezTo>
                <a:cubicBezTo>
                  <a:pt x="3915212" y="540546"/>
                  <a:pt x="3924171" y="543532"/>
                  <a:pt x="3924171" y="543532"/>
                </a:cubicBezTo>
                <a:cubicBezTo>
                  <a:pt x="3918198" y="549505"/>
                  <a:pt x="3912226" y="549505"/>
                  <a:pt x="3906253" y="543532"/>
                </a:cubicBezTo>
                <a:lnTo>
                  <a:pt x="3888335" y="543532"/>
                </a:lnTo>
                <a:cubicBezTo>
                  <a:pt x="3882362" y="543532"/>
                  <a:pt x="3877882" y="542038"/>
                  <a:pt x="3874896" y="539052"/>
                </a:cubicBezTo>
                <a:cubicBezTo>
                  <a:pt x="3871909" y="536066"/>
                  <a:pt x="3870416" y="534572"/>
                  <a:pt x="3870416" y="534572"/>
                </a:cubicBezTo>
                <a:cubicBezTo>
                  <a:pt x="3870416" y="531586"/>
                  <a:pt x="3872655" y="530093"/>
                  <a:pt x="3877135" y="530093"/>
                </a:cubicBezTo>
                <a:close/>
                <a:moveTo>
                  <a:pt x="5572682" y="525613"/>
                </a:moveTo>
                <a:cubicBezTo>
                  <a:pt x="5578654" y="531586"/>
                  <a:pt x="5581640" y="534572"/>
                  <a:pt x="5581640" y="534572"/>
                </a:cubicBezTo>
                <a:cubicBezTo>
                  <a:pt x="5581640" y="534572"/>
                  <a:pt x="5578654" y="534572"/>
                  <a:pt x="5572682" y="534572"/>
                </a:cubicBezTo>
                <a:close/>
                <a:moveTo>
                  <a:pt x="5308383" y="525613"/>
                </a:moveTo>
                <a:cubicBezTo>
                  <a:pt x="5311369" y="525613"/>
                  <a:pt x="5314356" y="527106"/>
                  <a:pt x="5317342" y="530093"/>
                </a:cubicBezTo>
                <a:cubicBezTo>
                  <a:pt x="5320328" y="533079"/>
                  <a:pt x="5321822" y="534572"/>
                  <a:pt x="5321822" y="534572"/>
                </a:cubicBezTo>
                <a:lnTo>
                  <a:pt x="5312862" y="543532"/>
                </a:lnTo>
                <a:cubicBezTo>
                  <a:pt x="5306889" y="543532"/>
                  <a:pt x="5303903" y="540546"/>
                  <a:pt x="5303903" y="534572"/>
                </a:cubicBezTo>
                <a:cubicBezTo>
                  <a:pt x="5303903" y="528599"/>
                  <a:pt x="5305396" y="525613"/>
                  <a:pt x="5308383" y="525613"/>
                </a:cubicBezTo>
                <a:close/>
                <a:moveTo>
                  <a:pt x="5187432" y="525613"/>
                </a:moveTo>
                <a:lnTo>
                  <a:pt x="5196392" y="525613"/>
                </a:lnTo>
                <a:cubicBezTo>
                  <a:pt x="5208336" y="531586"/>
                  <a:pt x="5223269" y="534572"/>
                  <a:pt x="5241188" y="534572"/>
                </a:cubicBezTo>
                <a:lnTo>
                  <a:pt x="5250146" y="534572"/>
                </a:lnTo>
                <a:cubicBezTo>
                  <a:pt x="5250146" y="534572"/>
                  <a:pt x="5248654" y="536066"/>
                  <a:pt x="5245668" y="539052"/>
                </a:cubicBezTo>
                <a:cubicBezTo>
                  <a:pt x="5242682" y="542038"/>
                  <a:pt x="5241188" y="546518"/>
                  <a:pt x="5241188" y="552491"/>
                </a:cubicBezTo>
                <a:lnTo>
                  <a:pt x="5223269" y="543532"/>
                </a:lnTo>
                <a:cubicBezTo>
                  <a:pt x="5211324" y="543532"/>
                  <a:pt x="5205350" y="542038"/>
                  <a:pt x="5205350" y="539052"/>
                </a:cubicBezTo>
                <a:cubicBezTo>
                  <a:pt x="5205350" y="536066"/>
                  <a:pt x="5202364" y="534572"/>
                  <a:pt x="5196392" y="534572"/>
                </a:cubicBezTo>
                <a:cubicBezTo>
                  <a:pt x="5190418" y="534572"/>
                  <a:pt x="5187432" y="531586"/>
                  <a:pt x="5187432" y="525613"/>
                </a:cubicBezTo>
                <a:close/>
                <a:moveTo>
                  <a:pt x="5088880" y="525613"/>
                </a:moveTo>
                <a:lnTo>
                  <a:pt x="5106798" y="543532"/>
                </a:lnTo>
                <a:cubicBezTo>
                  <a:pt x="5112772" y="555476"/>
                  <a:pt x="5109784" y="558463"/>
                  <a:pt x="5097840" y="552491"/>
                </a:cubicBezTo>
                <a:cubicBezTo>
                  <a:pt x="5091866" y="546518"/>
                  <a:pt x="5087386" y="540546"/>
                  <a:pt x="5084400" y="534572"/>
                </a:cubicBezTo>
                <a:cubicBezTo>
                  <a:pt x="5081414" y="528599"/>
                  <a:pt x="5082906" y="525613"/>
                  <a:pt x="5088880" y="525613"/>
                </a:cubicBezTo>
                <a:close/>
                <a:moveTo>
                  <a:pt x="4094398" y="525613"/>
                </a:moveTo>
                <a:cubicBezTo>
                  <a:pt x="4100371" y="525613"/>
                  <a:pt x="4103358" y="528599"/>
                  <a:pt x="4103358" y="534572"/>
                </a:cubicBezTo>
                <a:cubicBezTo>
                  <a:pt x="4103358" y="540546"/>
                  <a:pt x="4103358" y="543532"/>
                  <a:pt x="4103358" y="543532"/>
                </a:cubicBezTo>
                <a:cubicBezTo>
                  <a:pt x="4097385" y="543532"/>
                  <a:pt x="4094398" y="540546"/>
                  <a:pt x="4094398" y="534572"/>
                </a:cubicBezTo>
                <a:cubicBezTo>
                  <a:pt x="4094398" y="528599"/>
                  <a:pt x="4094398" y="525613"/>
                  <a:pt x="4094398" y="525613"/>
                </a:cubicBezTo>
                <a:close/>
                <a:moveTo>
                  <a:pt x="4031683" y="525613"/>
                </a:moveTo>
                <a:cubicBezTo>
                  <a:pt x="4031683" y="525613"/>
                  <a:pt x="4033177" y="528599"/>
                  <a:pt x="4036163" y="534572"/>
                </a:cubicBezTo>
                <a:cubicBezTo>
                  <a:pt x="4039149" y="540546"/>
                  <a:pt x="4036163" y="543532"/>
                  <a:pt x="4027204" y="543532"/>
                </a:cubicBezTo>
                <a:cubicBezTo>
                  <a:pt x="4018244" y="543532"/>
                  <a:pt x="4013765" y="546518"/>
                  <a:pt x="4013765" y="552491"/>
                </a:cubicBezTo>
                <a:cubicBezTo>
                  <a:pt x="4013765" y="564436"/>
                  <a:pt x="4022724" y="564436"/>
                  <a:pt x="4040643" y="552491"/>
                </a:cubicBezTo>
                <a:cubicBezTo>
                  <a:pt x="4046616" y="546518"/>
                  <a:pt x="4049601" y="540546"/>
                  <a:pt x="4049601" y="534572"/>
                </a:cubicBezTo>
                <a:cubicBezTo>
                  <a:pt x="4049601" y="528599"/>
                  <a:pt x="4043629" y="525613"/>
                  <a:pt x="4031683" y="525613"/>
                </a:cubicBezTo>
                <a:close/>
                <a:moveTo>
                  <a:pt x="5751868" y="516653"/>
                </a:moveTo>
                <a:cubicBezTo>
                  <a:pt x="5757840" y="516653"/>
                  <a:pt x="5760828" y="516653"/>
                  <a:pt x="5760828" y="516653"/>
                </a:cubicBezTo>
                <a:lnTo>
                  <a:pt x="5751868" y="525613"/>
                </a:lnTo>
                <a:cubicBezTo>
                  <a:pt x="5751868" y="519639"/>
                  <a:pt x="5751868" y="516653"/>
                  <a:pt x="5751868" y="516653"/>
                </a:cubicBezTo>
                <a:close/>
                <a:moveTo>
                  <a:pt x="5348700" y="516653"/>
                </a:moveTo>
                <a:cubicBezTo>
                  <a:pt x="5360644" y="516653"/>
                  <a:pt x="5372591" y="516653"/>
                  <a:pt x="5384537" y="516653"/>
                </a:cubicBezTo>
                <a:cubicBezTo>
                  <a:pt x="5396482" y="516653"/>
                  <a:pt x="5405440" y="518147"/>
                  <a:pt x="5411414" y="521133"/>
                </a:cubicBezTo>
                <a:cubicBezTo>
                  <a:pt x="5417388" y="524119"/>
                  <a:pt x="5418880" y="528599"/>
                  <a:pt x="5415894" y="534572"/>
                </a:cubicBezTo>
                <a:cubicBezTo>
                  <a:pt x="5412908" y="540546"/>
                  <a:pt x="5414400" y="546518"/>
                  <a:pt x="5420374" y="552491"/>
                </a:cubicBezTo>
                <a:cubicBezTo>
                  <a:pt x="5426346" y="558463"/>
                  <a:pt x="5426346" y="564436"/>
                  <a:pt x="5420374" y="570409"/>
                </a:cubicBezTo>
                <a:cubicBezTo>
                  <a:pt x="5414400" y="576382"/>
                  <a:pt x="5414400" y="588328"/>
                  <a:pt x="5420374" y="606246"/>
                </a:cubicBezTo>
                <a:cubicBezTo>
                  <a:pt x="5420374" y="606246"/>
                  <a:pt x="5421868" y="609233"/>
                  <a:pt x="5424854" y="615206"/>
                </a:cubicBezTo>
                <a:cubicBezTo>
                  <a:pt x="5427840" y="621179"/>
                  <a:pt x="5430826" y="624165"/>
                  <a:pt x="5433812" y="624165"/>
                </a:cubicBezTo>
                <a:cubicBezTo>
                  <a:pt x="5436798" y="624165"/>
                  <a:pt x="5438292" y="627150"/>
                  <a:pt x="5438292" y="633125"/>
                </a:cubicBezTo>
                <a:cubicBezTo>
                  <a:pt x="5426346" y="633125"/>
                  <a:pt x="5417388" y="633125"/>
                  <a:pt x="5411414" y="633125"/>
                </a:cubicBezTo>
                <a:cubicBezTo>
                  <a:pt x="5411414" y="633125"/>
                  <a:pt x="5411414" y="627150"/>
                  <a:pt x="5411414" y="615206"/>
                </a:cubicBezTo>
                <a:cubicBezTo>
                  <a:pt x="5411414" y="603260"/>
                  <a:pt x="5408429" y="592807"/>
                  <a:pt x="5402454" y="583848"/>
                </a:cubicBezTo>
                <a:cubicBezTo>
                  <a:pt x="5396482" y="574889"/>
                  <a:pt x="5387523" y="567423"/>
                  <a:pt x="5375577" y="561449"/>
                </a:cubicBezTo>
                <a:lnTo>
                  <a:pt x="5366618" y="543532"/>
                </a:lnTo>
                <a:cubicBezTo>
                  <a:pt x="5372591" y="543532"/>
                  <a:pt x="5377071" y="546518"/>
                  <a:pt x="5380057" y="552491"/>
                </a:cubicBezTo>
                <a:cubicBezTo>
                  <a:pt x="5383043" y="558463"/>
                  <a:pt x="5387523" y="558463"/>
                  <a:pt x="5393496" y="552491"/>
                </a:cubicBezTo>
                <a:cubicBezTo>
                  <a:pt x="5387523" y="540546"/>
                  <a:pt x="5372591" y="531586"/>
                  <a:pt x="5348700" y="525613"/>
                </a:cubicBezTo>
                <a:cubicBezTo>
                  <a:pt x="5342726" y="525613"/>
                  <a:pt x="5338246" y="525613"/>
                  <a:pt x="5335260" y="525613"/>
                </a:cubicBezTo>
                <a:cubicBezTo>
                  <a:pt x="5332275" y="525613"/>
                  <a:pt x="5330780" y="524119"/>
                  <a:pt x="5330780" y="521133"/>
                </a:cubicBezTo>
                <a:cubicBezTo>
                  <a:pt x="5330780" y="518147"/>
                  <a:pt x="5336754" y="516653"/>
                  <a:pt x="5348700" y="516653"/>
                </a:cubicBezTo>
                <a:close/>
                <a:moveTo>
                  <a:pt x="4148154" y="516653"/>
                </a:moveTo>
                <a:cubicBezTo>
                  <a:pt x="4154127" y="516653"/>
                  <a:pt x="4158606" y="518147"/>
                  <a:pt x="4161593" y="521133"/>
                </a:cubicBezTo>
                <a:cubicBezTo>
                  <a:pt x="4164579" y="524119"/>
                  <a:pt x="4163086" y="525613"/>
                  <a:pt x="4157113" y="525613"/>
                </a:cubicBezTo>
                <a:close/>
                <a:moveTo>
                  <a:pt x="3798742" y="516653"/>
                </a:moveTo>
                <a:lnTo>
                  <a:pt x="3816660" y="516653"/>
                </a:lnTo>
                <a:lnTo>
                  <a:pt x="3816660" y="525613"/>
                </a:lnTo>
                <a:close/>
                <a:moveTo>
                  <a:pt x="3158151" y="516653"/>
                </a:moveTo>
                <a:cubicBezTo>
                  <a:pt x="3161138" y="516653"/>
                  <a:pt x="3161138" y="518147"/>
                  <a:pt x="3158151" y="521133"/>
                </a:cubicBezTo>
                <a:cubicBezTo>
                  <a:pt x="3155165" y="524119"/>
                  <a:pt x="3150685" y="525613"/>
                  <a:pt x="3144713" y="525613"/>
                </a:cubicBezTo>
                <a:cubicBezTo>
                  <a:pt x="3150685" y="519639"/>
                  <a:pt x="3155165" y="516653"/>
                  <a:pt x="3158151" y="516653"/>
                </a:cubicBezTo>
                <a:close/>
                <a:moveTo>
                  <a:pt x="3099916" y="516653"/>
                </a:moveTo>
                <a:cubicBezTo>
                  <a:pt x="3105889" y="516653"/>
                  <a:pt x="3108875" y="516653"/>
                  <a:pt x="3108875" y="516653"/>
                </a:cubicBezTo>
                <a:lnTo>
                  <a:pt x="3108875" y="525613"/>
                </a:lnTo>
                <a:close/>
                <a:moveTo>
                  <a:pt x="6119199" y="507694"/>
                </a:moveTo>
                <a:cubicBezTo>
                  <a:pt x="6125172" y="507694"/>
                  <a:pt x="6131144" y="510680"/>
                  <a:pt x="6137118" y="516653"/>
                </a:cubicBezTo>
                <a:lnTo>
                  <a:pt x="6137118" y="525613"/>
                </a:lnTo>
                <a:cubicBezTo>
                  <a:pt x="6137118" y="525613"/>
                  <a:pt x="6135624" y="525613"/>
                  <a:pt x="6132638" y="525613"/>
                </a:cubicBezTo>
                <a:cubicBezTo>
                  <a:pt x="6129652" y="525613"/>
                  <a:pt x="6128158" y="522627"/>
                  <a:pt x="6128158" y="516653"/>
                </a:cubicBezTo>
                <a:close/>
                <a:moveTo>
                  <a:pt x="4954490" y="507694"/>
                </a:moveTo>
                <a:cubicBezTo>
                  <a:pt x="4960463" y="513667"/>
                  <a:pt x="4963450" y="521133"/>
                  <a:pt x="4963450" y="530093"/>
                </a:cubicBezTo>
                <a:cubicBezTo>
                  <a:pt x="4963450" y="539052"/>
                  <a:pt x="4961956" y="543532"/>
                  <a:pt x="4958970" y="543532"/>
                </a:cubicBezTo>
                <a:cubicBezTo>
                  <a:pt x="4955984" y="543532"/>
                  <a:pt x="4955984" y="548010"/>
                  <a:pt x="4958970" y="556970"/>
                </a:cubicBezTo>
                <a:cubicBezTo>
                  <a:pt x="4961956" y="565929"/>
                  <a:pt x="4960463" y="570409"/>
                  <a:pt x="4954490" y="570409"/>
                </a:cubicBezTo>
                <a:lnTo>
                  <a:pt x="4945532" y="552491"/>
                </a:lnTo>
                <a:cubicBezTo>
                  <a:pt x="4945532" y="540546"/>
                  <a:pt x="4947024" y="533079"/>
                  <a:pt x="4950012" y="530093"/>
                </a:cubicBezTo>
                <a:cubicBezTo>
                  <a:pt x="4952998" y="527106"/>
                  <a:pt x="4951504" y="522627"/>
                  <a:pt x="4945532" y="516653"/>
                </a:cubicBezTo>
                <a:close/>
                <a:moveTo>
                  <a:pt x="4578200" y="507694"/>
                </a:moveTo>
                <a:cubicBezTo>
                  <a:pt x="4572227" y="507694"/>
                  <a:pt x="4569241" y="509188"/>
                  <a:pt x="4569241" y="512174"/>
                </a:cubicBezTo>
                <a:cubicBezTo>
                  <a:pt x="4569241" y="515160"/>
                  <a:pt x="4572227" y="516653"/>
                  <a:pt x="4578200" y="516653"/>
                </a:cubicBezTo>
                <a:cubicBezTo>
                  <a:pt x="4578200" y="516653"/>
                  <a:pt x="4578200" y="515160"/>
                  <a:pt x="4578200" y="512174"/>
                </a:cubicBezTo>
                <a:cubicBezTo>
                  <a:pt x="4578200" y="509188"/>
                  <a:pt x="4578200" y="507694"/>
                  <a:pt x="4578200" y="507694"/>
                </a:cubicBezTo>
                <a:close/>
                <a:moveTo>
                  <a:pt x="3485166" y="507694"/>
                </a:moveTo>
                <a:lnTo>
                  <a:pt x="3485166" y="516653"/>
                </a:lnTo>
                <a:lnTo>
                  <a:pt x="3494125" y="507694"/>
                </a:lnTo>
                <a:cubicBezTo>
                  <a:pt x="3494125" y="507694"/>
                  <a:pt x="3491138" y="507694"/>
                  <a:pt x="3485166" y="507694"/>
                </a:cubicBezTo>
                <a:close/>
                <a:moveTo>
                  <a:pt x="2669870" y="507694"/>
                </a:moveTo>
                <a:cubicBezTo>
                  <a:pt x="2675842" y="507694"/>
                  <a:pt x="2678829" y="510680"/>
                  <a:pt x="2678829" y="516653"/>
                </a:cubicBezTo>
                <a:cubicBezTo>
                  <a:pt x="2678829" y="516653"/>
                  <a:pt x="2675842" y="516653"/>
                  <a:pt x="2669870" y="516653"/>
                </a:cubicBezTo>
                <a:cubicBezTo>
                  <a:pt x="2669870" y="510680"/>
                  <a:pt x="2669870" y="507694"/>
                  <a:pt x="2669870" y="507694"/>
                </a:cubicBezTo>
                <a:close/>
                <a:moveTo>
                  <a:pt x="2864734" y="503214"/>
                </a:moveTo>
                <a:cubicBezTo>
                  <a:pt x="2863242" y="503214"/>
                  <a:pt x="2861001" y="504707"/>
                  <a:pt x="2858015" y="507694"/>
                </a:cubicBezTo>
                <a:cubicBezTo>
                  <a:pt x="2858015" y="507694"/>
                  <a:pt x="2858015" y="510680"/>
                  <a:pt x="2858015" y="516653"/>
                </a:cubicBezTo>
                <a:lnTo>
                  <a:pt x="2866975" y="507694"/>
                </a:lnTo>
                <a:cubicBezTo>
                  <a:pt x="2866975" y="504707"/>
                  <a:pt x="2866229" y="503214"/>
                  <a:pt x="2864734" y="503214"/>
                </a:cubicBezTo>
                <a:close/>
                <a:moveTo>
                  <a:pt x="5259106" y="498735"/>
                </a:moveTo>
                <a:lnTo>
                  <a:pt x="5285984" y="498735"/>
                </a:lnTo>
                <a:lnTo>
                  <a:pt x="5312862" y="507694"/>
                </a:lnTo>
                <a:lnTo>
                  <a:pt x="5285984" y="507694"/>
                </a:lnTo>
                <a:cubicBezTo>
                  <a:pt x="5280012" y="501721"/>
                  <a:pt x="5271052" y="498735"/>
                  <a:pt x="5259106" y="498735"/>
                </a:cubicBezTo>
                <a:close/>
                <a:moveTo>
                  <a:pt x="4087119" y="495935"/>
                </a:moveTo>
                <a:cubicBezTo>
                  <a:pt x="4090479" y="494815"/>
                  <a:pt x="4098878" y="498735"/>
                  <a:pt x="4112317" y="507694"/>
                </a:cubicBezTo>
                <a:lnTo>
                  <a:pt x="4112317" y="516653"/>
                </a:lnTo>
                <a:cubicBezTo>
                  <a:pt x="4106344" y="516653"/>
                  <a:pt x="4100371" y="513667"/>
                  <a:pt x="4094398" y="507694"/>
                </a:cubicBezTo>
                <a:cubicBezTo>
                  <a:pt x="4088425" y="507694"/>
                  <a:pt x="4085439" y="506200"/>
                  <a:pt x="4085439" y="503214"/>
                </a:cubicBezTo>
                <a:cubicBezTo>
                  <a:pt x="4085439" y="500228"/>
                  <a:pt x="4085439" y="498735"/>
                  <a:pt x="4085439" y="498735"/>
                </a:cubicBezTo>
                <a:cubicBezTo>
                  <a:pt x="4085439" y="497242"/>
                  <a:pt x="4085999" y="496308"/>
                  <a:pt x="4087119" y="495935"/>
                </a:cubicBezTo>
                <a:close/>
                <a:moveTo>
                  <a:pt x="4702511" y="494255"/>
                </a:moveTo>
                <a:cubicBezTo>
                  <a:pt x="4704750" y="494255"/>
                  <a:pt x="4706618" y="495748"/>
                  <a:pt x="4708111" y="498735"/>
                </a:cubicBezTo>
                <a:cubicBezTo>
                  <a:pt x="4711097" y="504708"/>
                  <a:pt x="4711097" y="507694"/>
                  <a:pt x="4708111" y="507694"/>
                </a:cubicBezTo>
                <a:cubicBezTo>
                  <a:pt x="4705124" y="507694"/>
                  <a:pt x="4703631" y="507694"/>
                  <a:pt x="4703631" y="507694"/>
                </a:cubicBezTo>
                <a:cubicBezTo>
                  <a:pt x="4697658" y="507694"/>
                  <a:pt x="4694672" y="504708"/>
                  <a:pt x="4694672" y="498735"/>
                </a:cubicBezTo>
                <a:cubicBezTo>
                  <a:pt x="4697658" y="495748"/>
                  <a:pt x="4700270" y="494255"/>
                  <a:pt x="4702511" y="494255"/>
                </a:cubicBezTo>
                <a:close/>
                <a:moveTo>
                  <a:pt x="4345259" y="489775"/>
                </a:moveTo>
                <a:cubicBezTo>
                  <a:pt x="4345259" y="495749"/>
                  <a:pt x="4345259" y="498735"/>
                  <a:pt x="4345259" y="498735"/>
                </a:cubicBezTo>
                <a:cubicBezTo>
                  <a:pt x="4345259" y="498735"/>
                  <a:pt x="4345259" y="501721"/>
                  <a:pt x="4345259" y="507694"/>
                </a:cubicBezTo>
                <a:cubicBezTo>
                  <a:pt x="4339286" y="507694"/>
                  <a:pt x="4340779" y="510680"/>
                  <a:pt x="4349738" y="516653"/>
                </a:cubicBezTo>
                <a:cubicBezTo>
                  <a:pt x="4358698" y="522627"/>
                  <a:pt x="4360191" y="528599"/>
                  <a:pt x="4354218" y="534572"/>
                </a:cubicBezTo>
                <a:cubicBezTo>
                  <a:pt x="4342272" y="528599"/>
                  <a:pt x="4333313" y="525613"/>
                  <a:pt x="4327340" y="525613"/>
                </a:cubicBezTo>
                <a:lnTo>
                  <a:pt x="4318380" y="507694"/>
                </a:lnTo>
                <a:lnTo>
                  <a:pt x="4336299" y="498735"/>
                </a:lnTo>
                <a:cubicBezTo>
                  <a:pt x="4336299" y="492761"/>
                  <a:pt x="4339286" y="489775"/>
                  <a:pt x="4345259" y="489775"/>
                </a:cubicBezTo>
                <a:close/>
                <a:moveTo>
                  <a:pt x="4031683" y="489775"/>
                </a:moveTo>
                <a:cubicBezTo>
                  <a:pt x="4031683" y="489775"/>
                  <a:pt x="4034670" y="489775"/>
                  <a:pt x="4040643" y="489775"/>
                </a:cubicBezTo>
                <a:lnTo>
                  <a:pt x="4031683" y="498735"/>
                </a:lnTo>
                <a:close/>
                <a:moveTo>
                  <a:pt x="3494125" y="489775"/>
                </a:moveTo>
                <a:lnTo>
                  <a:pt x="3494125" y="498735"/>
                </a:lnTo>
                <a:cubicBezTo>
                  <a:pt x="3500098" y="498735"/>
                  <a:pt x="3503084" y="497241"/>
                  <a:pt x="3503084" y="494255"/>
                </a:cubicBezTo>
                <a:cubicBezTo>
                  <a:pt x="3503084" y="491269"/>
                  <a:pt x="3503084" y="489775"/>
                  <a:pt x="3503084" y="489775"/>
                </a:cubicBezTo>
                <a:cubicBezTo>
                  <a:pt x="3503084" y="489775"/>
                  <a:pt x="3500098" y="489775"/>
                  <a:pt x="3494125" y="489775"/>
                </a:cubicBezTo>
                <a:close/>
                <a:moveTo>
                  <a:pt x="5156075" y="486976"/>
                </a:moveTo>
                <a:cubicBezTo>
                  <a:pt x="5157568" y="487349"/>
                  <a:pt x="5159060" y="488282"/>
                  <a:pt x="5160554" y="489775"/>
                </a:cubicBezTo>
                <a:lnTo>
                  <a:pt x="5178472" y="489775"/>
                </a:lnTo>
                <a:lnTo>
                  <a:pt x="5187432" y="489775"/>
                </a:lnTo>
                <a:cubicBezTo>
                  <a:pt x="5187432" y="495749"/>
                  <a:pt x="5190418" y="501721"/>
                  <a:pt x="5196392" y="507694"/>
                </a:cubicBezTo>
                <a:lnTo>
                  <a:pt x="5187432" y="507694"/>
                </a:lnTo>
                <a:cubicBezTo>
                  <a:pt x="5181458" y="507694"/>
                  <a:pt x="5175486" y="507694"/>
                  <a:pt x="5169514" y="507694"/>
                </a:cubicBezTo>
                <a:cubicBezTo>
                  <a:pt x="5163540" y="507694"/>
                  <a:pt x="5160554" y="510680"/>
                  <a:pt x="5160554" y="516653"/>
                </a:cubicBezTo>
                <a:cubicBezTo>
                  <a:pt x="5154580" y="522627"/>
                  <a:pt x="5157568" y="531586"/>
                  <a:pt x="5169514" y="543532"/>
                </a:cubicBezTo>
                <a:cubicBezTo>
                  <a:pt x="5181458" y="561449"/>
                  <a:pt x="5181458" y="570409"/>
                  <a:pt x="5169514" y="570409"/>
                </a:cubicBezTo>
                <a:cubicBezTo>
                  <a:pt x="5169514" y="570409"/>
                  <a:pt x="5168020" y="568915"/>
                  <a:pt x="5165034" y="565929"/>
                </a:cubicBezTo>
                <a:cubicBezTo>
                  <a:pt x="5162048" y="562944"/>
                  <a:pt x="5157568" y="561449"/>
                  <a:pt x="5151595" y="561449"/>
                </a:cubicBezTo>
                <a:cubicBezTo>
                  <a:pt x="5151595" y="549505"/>
                  <a:pt x="5151595" y="540546"/>
                  <a:pt x="5151595" y="534572"/>
                </a:cubicBezTo>
                <a:cubicBezTo>
                  <a:pt x="5151595" y="528599"/>
                  <a:pt x="5148609" y="522627"/>
                  <a:pt x="5142636" y="516653"/>
                </a:cubicBezTo>
                <a:lnTo>
                  <a:pt x="5142636" y="498735"/>
                </a:lnTo>
                <a:cubicBezTo>
                  <a:pt x="5147116" y="489776"/>
                  <a:pt x="5151595" y="485856"/>
                  <a:pt x="5156075" y="486976"/>
                </a:cubicBezTo>
                <a:close/>
                <a:moveTo>
                  <a:pt x="3321659" y="485295"/>
                </a:moveTo>
                <a:cubicBezTo>
                  <a:pt x="3323152" y="485295"/>
                  <a:pt x="3323898" y="486789"/>
                  <a:pt x="3323898" y="489775"/>
                </a:cubicBezTo>
                <a:lnTo>
                  <a:pt x="3314940" y="489775"/>
                </a:lnTo>
                <a:cubicBezTo>
                  <a:pt x="3317925" y="486789"/>
                  <a:pt x="3320166" y="485295"/>
                  <a:pt x="3321659" y="485295"/>
                </a:cubicBezTo>
                <a:close/>
                <a:moveTo>
                  <a:pt x="2884893" y="484176"/>
                </a:moveTo>
                <a:cubicBezTo>
                  <a:pt x="2881907" y="483430"/>
                  <a:pt x="2878920" y="483802"/>
                  <a:pt x="2875934" y="485295"/>
                </a:cubicBezTo>
                <a:cubicBezTo>
                  <a:pt x="2869961" y="488282"/>
                  <a:pt x="2866975" y="492761"/>
                  <a:pt x="2866975" y="498735"/>
                </a:cubicBezTo>
                <a:cubicBezTo>
                  <a:pt x="2866975" y="516653"/>
                  <a:pt x="2875934" y="519639"/>
                  <a:pt x="2893853" y="507694"/>
                </a:cubicBezTo>
                <a:cubicBezTo>
                  <a:pt x="2905799" y="501721"/>
                  <a:pt x="2905799" y="495749"/>
                  <a:pt x="2893853" y="489775"/>
                </a:cubicBezTo>
                <a:cubicBezTo>
                  <a:pt x="2890866" y="486789"/>
                  <a:pt x="2887880" y="484923"/>
                  <a:pt x="2884893" y="484176"/>
                </a:cubicBezTo>
                <a:close/>
                <a:moveTo>
                  <a:pt x="5814582" y="480816"/>
                </a:moveTo>
                <a:cubicBezTo>
                  <a:pt x="5820556" y="480816"/>
                  <a:pt x="5823542" y="480816"/>
                  <a:pt x="5823542" y="480816"/>
                </a:cubicBezTo>
                <a:cubicBezTo>
                  <a:pt x="5823542" y="486789"/>
                  <a:pt x="5823542" y="489775"/>
                  <a:pt x="5823542" y="489775"/>
                </a:cubicBezTo>
                <a:cubicBezTo>
                  <a:pt x="5823542" y="489775"/>
                  <a:pt x="5820556" y="486789"/>
                  <a:pt x="5814582" y="480816"/>
                </a:cubicBezTo>
                <a:close/>
                <a:moveTo>
                  <a:pt x="5375577" y="480816"/>
                </a:moveTo>
                <a:lnTo>
                  <a:pt x="5411414" y="480816"/>
                </a:lnTo>
                <a:lnTo>
                  <a:pt x="5411414" y="489775"/>
                </a:lnTo>
                <a:cubicBezTo>
                  <a:pt x="5405440" y="489775"/>
                  <a:pt x="5400962" y="489775"/>
                  <a:pt x="5397976" y="489775"/>
                </a:cubicBezTo>
                <a:cubicBezTo>
                  <a:pt x="5394990" y="489775"/>
                  <a:pt x="5393496" y="492761"/>
                  <a:pt x="5393496" y="498735"/>
                </a:cubicBezTo>
                <a:cubicBezTo>
                  <a:pt x="5393496" y="498735"/>
                  <a:pt x="5387523" y="498735"/>
                  <a:pt x="5375577" y="498735"/>
                </a:cubicBezTo>
                <a:cubicBezTo>
                  <a:pt x="5363632" y="498735"/>
                  <a:pt x="5356166" y="495749"/>
                  <a:pt x="5353180" y="489775"/>
                </a:cubicBezTo>
                <a:cubicBezTo>
                  <a:pt x="5350194" y="483802"/>
                  <a:pt x="5357658" y="480816"/>
                  <a:pt x="5375577" y="480816"/>
                </a:cubicBezTo>
                <a:close/>
                <a:moveTo>
                  <a:pt x="4990328" y="480816"/>
                </a:moveTo>
                <a:cubicBezTo>
                  <a:pt x="4990328" y="480816"/>
                  <a:pt x="4993314" y="480816"/>
                  <a:pt x="4999286" y="480816"/>
                </a:cubicBezTo>
                <a:cubicBezTo>
                  <a:pt x="5005260" y="480816"/>
                  <a:pt x="5011232" y="480816"/>
                  <a:pt x="5017206" y="480816"/>
                </a:cubicBezTo>
                <a:lnTo>
                  <a:pt x="5026164" y="498735"/>
                </a:lnTo>
                <a:cubicBezTo>
                  <a:pt x="5026164" y="510680"/>
                  <a:pt x="5029152" y="519639"/>
                  <a:pt x="5035124" y="525613"/>
                </a:cubicBezTo>
                <a:lnTo>
                  <a:pt x="5035124" y="543532"/>
                </a:lnTo>
                <a:lnTo>
                  <a:pt x="5044083" y="579368"/>
                </a:lnTo>
                <a:cubicBezTo>
                  <a:pt x="5056029" y="585342"/>
                  <a:pt x="5059016" y="594301"/>
                  <a:pt x="5053042" y="606246"/>
                </a:cubicBezTo>
                <a:cubicBezTo>
                  <a:pt x="5047070" y="618192"/>
                  <a:pt x="5044083" y="624165"/>
                  <a:pt x="5044083" y="624165"/>
                </a:cubicBezTo>
                <a:cubicBezTo>
                  <a:pt x="5038110" y="618192"/>
                  <a:pt x="5032138" y="612220"/>
                  <a:pt x="5026164" y="606246"/>
                </a:cubicBezTo>
                <a:cubicBezTo>
                  <a:pt x="5014220" y="600273"/>
                  <a:pt x="5008246" y="597287"/>
                  <a:pt x="5008246" y="597287"/>
                </a:cubicBezTo>
                <a:cubicBezTo>
                  <a:pt x="5002274" y="609233"/>
                  <a:pt x="4990328" y="609233"/>
                  <a:pt x="4972409" y="597287"/>
                </a:cubicBezTo>
                <a:lnTo>
                  <a:pt x="4990328" y="588328"/>
                </a:lnTo>
                <a:lnTo>
                  <a:pt x="5017206" y="588328"/>
                </a:lnTo>
                <a:cubicBezTo>
                  <a:pt x="5017206" y="594301"/>
                  <a:pt x="5020192" y="597287"/>
                  <a:pt x="5026164" y="597287"/>
                </a:cubicBezTo>
                <a:cubicBezTo>
                  <a:pt x="5032138" y="597287"/>
                  <a:pt x="5032138" y="592807"/>
                  <a:pt x="5026164" y="583848"/>
                </a:cubicBezTo>
                <a:cubicBezTo>
                  <a:pt x="5020192" y="574889"/>
                  <a:pt x="5018698" y="568915"/>
                  <a:pt x="5021686" y="565929"/>
                </a:cubicBezTo>
                <a:cubicBezTo>
                  <a:pt x="5024672" y="562944"/>
                  <a:pt x="5023178" y="561449"/>
                  <a:pt x="5017206" y="561449"/>
                </a:cubicBezTo>
                <a:cubicBezTo>
                  <a:pt x="5017206" y="561449"/>
                  <a:pt x="5015712" y="559957"/>
                  <a:pt x="5012726" y="556970"/>
                </a:cubicBezTo>
                <a:cubicBezTo>
                  <a:pt x="5009740" y="553985"/>
                  <a:pt x="5008246" y="549505"/>
                  <a:pt x="5008246" y="543532"/>
                </a:cubicBezTo>
                <a:lnTo>
                  <a:pt x="5008246" y="534572"/>
                </a:lnTo>
                <a:cubicBezTo>
                  <a:pt x="4996301" y="528599"/>
                  <a:pt x="4991821" y="522627"/>
                  <a:pt x="4994806" y="516653"/>
                </a:cubicBezTo>
                <a:cubicBezTo>
                  <a:pt x="4997794" y="510680"/>
                  <a:pt x="4996301" y="504708"/>
                  <a:pt x="4990328" y="498735"/>
                </a:cubicBezTo>
                <a:lnTo>
                  <a:pt x="4972409" y="489775"/>
                </a:lnTo>
                <a:close/>
                <a:moveTo>
                  <a:pt x="4497567" y="480816"/>
                </a:moveTo>
                <a:cubicBezTo>
                  <a:pt x="4503540" y="480816"/>
                  <a:pt x="4512499" y="480816"/>
                  <a:pt x="4524445" y="480816"/>
                </a:cubicBezTo>
                <a:cubicBezTo>
                  <a:pt x="4530418" y="480816"/>
                  <a:pt x="4536391" y="480816"/>
                  <a:pt x="4542364" y="480816"/>
                </a:cubicBezTo>
                <a:cubicBezTo>
                  <a:pt x="4548337" y="480816"/>
                  <a:pt x="4551323" y="483802"/>
                  <a:pt x="4551323" y="489775"/>
                </a:cubicBezTo>
                <a:cubicBezTo>
                  <a:pt x="4551323" y="489775"/>
                  <a:pt x="4560281" y="489775"/>
                  <a:pt x="4578200" y="489775"/>
                </a:cubicBezTo>
                <a:cubicBezTo>
                  <a:pt x="4590146" y="501721"/>
                  <a:pt x="4596119" y="507694"/>
                  <a:pt x="4596119" y="507694"/>
                </a:cubicBezTo>
                <a:cubicBezTo>
                  <a:pt x="4584173" y="519639"/>
                  <a:pt x="4572227" y="528599"/>
                  <a:pt x="4560281" y="534572"/>
                </a:cubicBezTo>
                <a:cubicBezTo>
                  <a:pt x="4554308" y="528599"/>
                  <a:pt x="4548337" y="522627"/>
                  <a:pt x="4542364" y="516653"/>
                </a:cubicBezTo>
                <a:lnTo>
                  <a:pt x="4524445" y="507694"/>
                </a:lnTo>
                <a:cubicBezTo>
                  <a:pt x="4518472" y="513667"/>
                  <a:pt x="4515485" y="516653"/>
                  <a:pt x="4515485" y="516653"/>
                </a:cubicBezTo>
                <a:cubicBezTo>
                  <a:pt x="4509512" y="516653"/>
                  <a:pt x="4509512" y="513667"/>
                  <a:pt x="4515485" y="507694"/>
                </a:cubicBezTo>
                <a:lnTo>
                  <a:pt x="4506526" y="498735"/>
                </a:lnTo>
                <a:cubicBezTo>
                  <a:pt x="4506526" y="498735"/>
                  <a:pt x="4503540" y="498735"/>
                  <a:pt x="4497567" y="498735"/>
                </a:cubicBezTo>
                <a:lnTo>
                  <a:pt x="4488607" y="489775"/>
                </a:lnTo>
                <a:cubicBezTo>
                  <a:pt x="4488607" y="483802"/>
                  <a:pt x="4491594" y="480816"/>
                  <a:pt x="4497567" y="480816"/>
                </a:cubicBezTo>
                <a:close/>
                <a:moveTo>
                  <a:pt x="3350776" y="480816"/>
                </a:moveTo>
                <a:cubicBezTo>
                  <a:pt x="3356749" y="480816"/>
                  <a:pt x="3361229" y="480816"/>
                  <a:pt x="3364216" y="480816"/>
                </a:cubicBezTo>
                <a:cubicBezTo>
                  <a:pt x="3367202" y="480816"/>
                  <a:pt x="3365709" y="483802"/>
                  <a:pt x="3359736" y="489775"/>
                </a:cubicBezTo>
                <a:cubicBezTo>
                  <a:pt x="3353763" y="495749"/>
                  <a:pt x="3352270" y="498735"/>
                  <a:pt x="3355256" y="498735"/>
                </a:cubicBezTo>
                <a:cubicBezTo>
                  <a:pt x="3358243" y="498735"/>
                  <a:pt x="3362723" y="501721"/>
                  <a:pt x="3368695" y="507694"/>
                </a:cubicBezTo>
                <a:lnTo>
                  <a:pt x="3359736" y="507694"/>
                </a:lnTo>
                <a:cubicBezTo>
                  <a:pt x="3341817" y="507694"/>
                  <a:pt x="3332858" y="504708"/>
                  <a:pt x="3332858" y="498735"/>
                </a:cubicBezTo>
                <a:close/>
                <a:moveTo>
                  <a:pt x="3028242" y="480816"/>
                </a:moveTo>
                <a:cubicBezTo>
                  <a:pt x="3028242" y="480816"/>
                  <a:pt x="3031229" y="483802"/>
                  <a:pt x="3037201" y="489775"/>
                </a:cubicBezTo>
                <a:cubicBezTo>
                  <a:pt x="3031229" y="489775"/>
                  <a:pt x="3028242" y="492761"/>
                  <a:pt x="3028242" y="498735"/>
                </a:cubicBezTo>
                <a:cubicBezTo>
                  <a:pt x="3022269" y="498735"/>
                  <a:pt x="3019282" y="497241"/>
                  <a:pt x="3019282" y="494255"/>
                </a:cubicBezTo>
                <a:cubicBezTo>
                  <a:pt x="3019282" y="491269"/>
                  <a:pt x="3019282" y="489775"/>
                  <a:pt x="3019282" y="489775"/>
                </a:cubicBezTo>
                <a:cubicBezTo>
                  <a:pt x="3019282" y="483802"/>
                  <a:pt x="3022269" y="480816"/>
                  <a:pt x="3028242" y="480816"/>
                </a:cubicBezTo>
                <a:close/>
                <a:moveTo>
                  <a:pt x="6168476" y="471856"/>
                </a:moveTo>
                <a:cubicBezTo>
                  <a:pt x="6171462" y="471856"/>
                  <a:pt x="6172954" y="474842"/>
                  <a:pt x="6172954" y="480816"/>
                </a:cubicBezTo>
                <a:lnTo>
                  <a:pt x="6163996" y="480816"/>
                </a:lnTo>
                <a:cubicBezTo>
                  <a:pt x="6163996" y="474842"/>
                  <a:pt x="6165488" y="471856"/>
                  <a:pt x="6168476" y="471856"/>
                </a:cubicBezTo>
                <a:close/>
                <a:moveTo>
                  <a:pt x="6119199" y="471856"/>
                </a:moveTo>
                <a:lnTo>
                  <a:pt x="6137118" y="471856"/>
                </a:lnTo>
                <a:lnTo>
                  <a:pt x="6128158" y="480816"/>
                </a:lnTo>
                <a:lnTo>
                  <a:pt x="6110239" y="480816"/>
                </a:lnTo>
                <a:close/>
                <a:moveTo>
                  <a:pt x="4287024" y="471856"/>
                </a:moveTo>
                <a:cubicBezTo>
                  <a:pt x="4290010" y="471856"/>
                  <a:pt x="4294490" y="477831"/>
                  <a:pt x="4300463" y="489775"/>
                </a:cubicBezTo>
                <a:lnTo>
                  <a:pt x="4291503" y="489775"/>
                </a:lnTo>
                <a:cubicBezTo>
                  <a:pt x="4285530" y="489775"/>
                  <a:pt x="4281051" y="488282"/>
                  <a:pt x="4278064" y="485295"/>
                </a:cubicBezTo>
                <a:cubicBezTo>
                  <a:pt x="4275078" y="482309"/>
                  <a:pt x="4273584" y="480816"/>
                  <a:pt x="4273584" y="480816"/>
                </a:cubicBezTo>
                <a:cubicBezTo>
                  <a:pt x="4279557" y="474842"/>
                  <a:pt x="4284037" y="471856"/>
                  <a:pt x="4287024" y="471856"/>
                </a:cubicBezTo>
                <a:close/>
                <a:moveTo>
                  <a:pt x="3897293" y="471856"/>
                </a:moveTo>
                <a:lnTo>
                  <a:pt x="3906253" y="471856"/>
                </a:lnTo>
                <a:cubicBezTo>
                  <a:pt x="3900280" y="477831"/>
                  <a:pt x="3900280" y="482309"/>
                  <a:pt x="3906253" y="485295"/>
                </a:cubicBezTo>
                <a:cubicBezTo>
                  <a:pt x="3912226" y="488282"/>
                  <a:pt x="3912226" y="491269"/>
                  <a:pt x="3906253" y="494255"/>
                </a:cubicBezTo>
                <a:cubicBezTo>
                  <a:pt x="3900280" y="497241"/>
                  <a:pt x="3897293" y="501721"/>
                  <a:pt x="3897293" y="507694"/>
                </a:cubicBezTo>
                <a:cubicBezTo>
                  <a:pt x="3897293" y="507694"/>
                  <a:pt x="3895800" y="509188"/>
                  <a:pt x="3892815" y="512174"/>
                </a:cubicBezTo>
                <a:cubicBezTo>
                  <a:pt x="3889827" y="515160"/>
                  <a:pt x="3888335" y="516653"/>
                  <a:pt x="3888335" y="516653"/>
                </a:cubicBezTo>
                <a:lnTo>
                  <a:pt x="3879374" y="516653"/>
                </a:lnTo>
                <a:cubicBezTo>
                  <a:pt x="3879374" y="510680"/>
                  <a:pt x="3879374" y="501721"/>
                  <a:pt x="3879374" y="489775"/>
                </a:cubicBezTo>
                <a:cubicBezTo>
                  <a:pt x="3879374" y="477831"/>
                  <a:pt x="3885347" y="471856"/>
                  <a:pt x="3897293" y="471856"/>
                </a:cubicBezTo>
                <a:close/>
                <a:moveTo>
                  <a:pt x="3404532" y="471856"/>
                </a:moveTo>
                <a:lnTo>
                  <a:pt x="3431410" y="480816"/>
                </a:lnTo>
                <a:cubicBezTo>
                  <a:pt x="3437383" y="480816"/>
                  <a:pt x="3437383" y="477831"/>
                  <a:pt x="3431410" y="471856"/>
                </a:cubicBezTo>
                <a:close/>
                <a:moveTo>
                  <a:pt x="3288062" y="471856"/>
                </a:moveTo>
                <a:lnTo>
                  <a:pt x="3297021" y="471856"/>
                </a:lnTo>
                <a:cubicBezTo>
                  <a:pt x="3291048" y="471856"/>
                  <a:pt x="3291048" y="474842"/>
                  <a:pt x="3297021" y="480816"/>
                </a:cubicBezTo>
                <a:cubicBezTo>
                  <a:pt x="3302994" y="486789"/>
                  <a:pt x="3302994" y="491269"/>
                  <a:pt x="3297021" y="494255"/>
                </a:cubicBezTo>
                <a:cubicBezTo>
                  <a:pt x="3291048" y="497241"/>
                  <a:pt x="3288062" y="501721"/>
                  <a:pt x="3288062" y="507694"/>
                </a:cubicBezTo>
                <a:cubicBezTo>
                  <a:pt x="3300008" y="513667"/>
                  <a:pt x="3297021" y="516653"/>
                  <a:pt x="3279102" y="516653"/>
                </a:cubicBezTo>
                <a:cubicBezTo>
                  <a:pt x="3267156" y="522627"/>
                  <a:pt x="3261183" y="522627"/>
                  <a:pt x="3261183" y="516653"/>
                </a:cubicBezTo>
                <a:cubicBezTo>
                  <a:pt x="3261183" y="510680"/>
                  <a:pt x="3264170" y="507694"/>
                  <a:pt x="3270143" y="507694"/>
                </a:cubicBezTo>
                <a:lnTo>
                  <a:pt x="3261183" y="498735"/>
                </a:lnTo>
                <a:cubicBezTo>
                  <a:pt x="3255211" y="498735"/>
                  <a:pt x="3246251" y="498735"/>
                  <a:pt x="3234305" y="498735"/>
                </a:cubicBezTo>
                <a:cubicBezTo>
                  <a:pt x="3216387" y="492761"/>
                  <a:pt x="3208921" y="488282"/>
                  <a:pt x="3211908" y="485295"/>
                </a:cubicBezTo>
                <a:cubicBezTo>
                  <a:pt x="3214894" y="482309"/>
                  <a:pt x="3223854" y="480816"/>
                  <a:pt x="3238785" y="480816"/>
                </a:cubicBezTo>
                <a:cubicBezTo>
                  <a:pt x="3253717" y="480816"/>
                  <a:pt x="3264170" y="479322"/>
                  <a:pt x="3270143" y="476336"/>
                </a:cubicBezTo>
                <a:cubicBezTo>
                  <a:pt x="3276116" y="473351"/>
                  <a:pt x="3282089" y="471856"/>
                  <a:pt x="3288062" y="471856"/>
                </a:cubicBezTo>
                <a:close/>
                <a:moveTo>
                  <a:pt x="5478609" y="467378"/>
                </a:moveTo>
                <a:cubicBezTo>
                  <a:pt x="5481596" y="467378"/>
                  <a:pt x="5486076" y="468871"/>
                  <a:pt x="5492048" y="471856"/>
                </a:cubicBezTo>
                <a:cubicBezTo>
                  <a:pt x="5492048" y="477831"/>
                  <a:pt x="5492048" y="480816"/>
                  <a:pt x="5492048" y="480816"/>
                </a:cubicBezTo>
                <a:cubicBezTo>
                  <a:pt x="5492048" y="480816"/>
                  <a:pt x="5489062" y="483802"/>
                  <a:pt x="5483089" y="489775"/>
                </a:cubicBezTo>
                <a:cubicBezTo>
                  <a:pt x="5477116" y="495749"/>
                  <a:pt x="5474130" y="495749"/>
                  <a:pt x="5474130" y="489775"/>
                </a:cubicBezTo>
                <a:lnTo>
                  <a:pt x="5474130" y="471856"/>
                </a:lnTo>
                <a:cubicBezTo>
                  <a:pt x="5474130" y="468871"/>
                  <a:pt x="5475623" y="467378"/>
                  <a:pt x="5478609" y="467378"/>
                </a:cubicBezTo>
                <a:close/>
                <a:moveTo>
                  <a:pt x="4390056" y="462898"/>
                </a:moveTo>
                <a:cubicBezTo>
                  <a:pt x="4396028" y="462898"/>
                  <a:pt x="4402000" y="465883"/>
                  <a:pt x="4407974" y="471856"/>
                </a:cubicBezTo>
                <a:cubicBezTo>
                  <a:pt x="4413947" y="477831"/>
                  <a:pt x="4419919" y="480816"/>
                  <a:pt x="4425892" y="480816"/>
                </a:cubicBezTo>
                <a:lnTo>
                  <a:pt x="4434852" y="489775"/>
                </a:lnTo>
                <a:lnTo>
                  <a:pt x="4452771" y="498735"/>
                </a:lnTo>
                <a:lnTo>
                  <a:pt x="4461730" y="498735"/>
                </a:lnTo>
                <a:cubicBezTo>
                  <a:pt x="4461730" y="498735"/>
                  <a:pt x="4458744" y="497241"/>
                  <a:pt x="4452771" y="494255"/>
                </a:cubicBezTo>
                <a:cubicBezTo>
                  <a:pt x="4446798" y="491269"/>
                  <a:pt x="4445304" y="488282"/>
                  <a:pt x="4448291" y="485295"/>
                </a:cubicBezTo>
                <a:cubicBezTo>
                  <a:pt x="4451277" y="482309"/>
                  <a:pt x="4455757" y="483802"/>
                  <a:pt x="4461730" y="489775"/>
                </a:cubicBezTo>
                <a:cubicBezTo>
                  <a:pt x="4467703" y="495749"/>
                  <a:pt x="4472183" y="500228"/>
                  <a:pt x="4475168" y="503214"/>
                </a:cubicBezTo>
                <a:cubicBezTo>
                  <a:pt x="4478154" y="506200"/>
                  <a:pt x="4479648" y="507694"/>
                  <a:pt x="4479648" y="507694"/>
                </a:cubicBezTo>
                <a:cubicBezTo>
                  <a:pt x="4485621" y="507694"/>
                  <a:pt x="4488607" y="510680"/>
                  <a:pt x="4488607" y="516653"/>
                </a:cubicBezTo>
                <a:lnTo>
                  <a:pt x="4506526" y="534572"/>
                </a:lnTo>
                <a:cubicBezTo>
                  <a:pt x="4524445" y="540546"/>
                  <a:pt x="4533404" y="546518"/>
                  <a:pt x="4533404" y="552491"/>
                </a:cubicBezTo>
                <a:cubicBezTo>
                  <a:pt x="4533404" y="558463"/>
                  <a:pt x="4531911" y="562944"/>
                  <a:pt x="4528925" y="565929"/>
                </a:cubicBezTo>
                <a:cubicBezTo>
                  <a:pt x="4525938" y="568915"/>
                  <a:pt x="4524445" y="570409"/>
                  <a:pt x="4524445" y="570409"/>
                </a:cubicBezTo>
                <a:lnTo>
                  <a:pt x="4506526" y="570409"/>
                </a:lnTo>
                <a:cubicBezTo>
                  <a:pt x="4506526" y="576382"/>
                  <a:pt x="4513992" y="580862"/>
                  <a:pt x="4528925" y="583848"/>
                </a:cubicBezTo>
                <a:cubicBezTo>
                  <a:pt x="4543857" y="586834"/>
                  <a:pt x="4551323" y="586834"/>
                  <a:pt x="4551323" y="583848"/>
                </a:cubicBezTo>
                <a:cubicBezTo>
                  <a:pt x="4551323" y="580862"/>
                  <a:pt x="4552815" y="574889"/>
                  <a:pt x="4555803" y="565929"/>
                </a:cubicBezTo>
                <a:cubicBezTo>
                  <a:pt x="4558788" y="556970"/>
                  <a:pt x="4566254" y="558463"/>
                  <a:pt x="4578200" y="570409"/>
                </a:cubicBezTo>
                <a:lnTo>
                  <a:pt x="4587160" y="570409"/>
                </a:lnTo>
                <a:cubicBezTo>
                  <a:pt x="4587160" y="570409"/>
                  <a:pt x="4590146" y="570409"/>
                  <a:pt x="4596119" y="570409"/>
                </a:cubicBezTo>
                <a:lnTo>
                  <a:pt x="4622997" y="570409"/>
                </a:lnTo>
                <a:cubicBezTo>
                  <a:pt x="4628970" y="564436"/>
                  <a:pt x="4634942" y="564436"/>
                  <a:pt x="4640915" y="570409"/>
                </a:cubicBezTo>
                <a:lnTo>
                  <a:pt x="4703631" y="561449"/>
                </a:lnTo>
                <a:cubicBezTo>
                  <a:pt x="4703631" y="555476"/>
                  <a:pt x="4705124" y="555476"/>
                  <a:pt x="4708111" y="561449"/>
                </a:cubicBezTo>
                <a:cubicBezTo>
                  <a:pt x="4711097" y="567423"/>
                  <a:pt x="4717069" y="570409"/>
                  <a:pt x="4726028" y="570409"/>
                </a:cubicBezTo>
                <a:cubicBezTo>
                  <a:pt x="4734988" y="570409"/>
                  <a:pt x="4740961" y="571902"/>
                  <a:pt x="4743947" y="574889"/>
                </a:cubicBezTo>
                <a:cubicBezTo>
                  <a:pt x="4746934" y="577875"/>
                  <a:pt x="4743947" y="580862"/>
                  <a:pt x="4734988" y="583848"/>
                </a:cubicBezTo>
                <a:cubicBezTo>
                  <a:pt x="4726028" y="586834"/>
                  <a:pt x="4715577" y="589821"/>
                  <a:pt x="4703631" y="592807"/>
                </a:cubicBezTo>
                <a:cubicBezTo>
                  <a:pt x="4691685" y="595793"/>
                  <a:pt x="4679739" y="597287"/>
                  <a:pt x="4667793" y="597287"/>
                </a:cubicBezTo>
                <a:cubicBezTo>
                  <a:pt x="4643901" y="603260"/>
                  <a:pt x="4631957" y="609233"/>
                  <a:pt x="4631957" y="615206"/>
                </a:cubicBezTo>
                <a:cubicBezTo>
                  <a:pt x="4631957" y="621179"/>
                  <a:pt x="4640915" y="624165"/>
                  <a:pt x="4658834" y="624165"/>
                </a:cubicBezTo>
                <a:cubicBezTo>
                  <a:pt x="4694672" y="624165"/>
                  <a:pt x="4700645" y="627150"/>
                  <a:pt x="4676753" y="633125"/>
                </a:cubicBezTo>
                <a:cubicBezTo>
                  <a:pt x="4670780" y="639097"/>
                  <a:pt x="4667793" y="645069"/>
                  <a:pt x="4667793" y="651044"/>
                </a:cubicBezTo>
                <a:cubicBezTo>
                  <a:pt x="4667793" y="657016"/>
                  <a:pt x="4666300" y="660002"/>
                  <a:pt x="4663314" y="660002"/>
                </a:cubicBezTo>
                <a:cubicBezTo>
                  <a:pt x="4660327" y="660002"/>
                  <a:pt x="4655848" y="662988"/>
                  <a:pt x="4649874" y="668961"/>
                </a:cubicBezTo>
                <a:cubicBezTo>
                  <a:pt x="4625984" y="662988"/>
                  <a:pt x="4611051" y="654029"/>
                  <a:pt x="4605078" y="642084"/>
                </a:cubicBezTo>
                <a:cubicBezTo>
                  <a:pt x="4605078" y="636110"/>
                  <a:pt x="4602092" y="633125"/>
                  <a:pt x="4596119" y="633125"/>
                </a:cubicBezTo>
                <a:cubicBezTo>
                  <a:pt x="4590146" y="633125"/>
                  <a:pt x="4587160" y="636110"/>
                  <a:pt x="4587160" y="642084"/>
                </a:cubicBezTo>
                <a:cubicBezTo>
                  <a:pt x="4581187" y="642084"/>
                  <a:pt x="4575214" y="642084"/>
                  <a:pt x="4569241" y="642084"/>
                </a:cubicBezTo>
                <a:cubicBezTo>
                  <a:pt x="4557295" y="642084"/>
                  <a:pt x="4551323" y="639097"/>
                  <a:pt x="4551323" y="633125"/>
                </a:cubicBezTo>
                <a:cubicBezTo>
                  <a:pt x="4551323" y="627150"/>
                  <a:pt x="4549830" y="624165"/>
                  <a:pt x="4546843" y="624165"/>
                </a:cubicBezTo>
                <a:cubicBezTo>
                  <a:pt x="4543857" y="624165"/>
                  <a:pt x="4533404" y="627150"/>
                  <a:pt x="4515485" y="633125"/>
                </a:cubicBezTo>
                <a:cubicBezTo>
                  <a:pt x="4497567" y="633125"/>
                  <a:pt x="4484127" y="636110"/>
                  <a:pt x="4475168" y="642084"/>
                </a:cubicBezTo>
                <a:cubicBezTo>
                  <a:pt x="4466210" y="648056"/>
                  <a:pt x="4463223" y="654029"/>
                  <a:pt x="4466210" y="660002"/>
                </a:cubicBezTo>
                <a:cubicBezTo>
                  <a:pt x="4469195" y="665975"/>
                  <a:pt x="4464715" y="668961"/>
                  <a:pt x="4452771" y="668961"/>
                </a:cubicBezTo>
                <a:lnTo>
                  <a:pt x="4434852" y="677921"/>
                </a:lnTo>
                <a:cubicBezTo>
                  <a:pt x="4434852" y="683894"/>
                  <a:pt x="4431865" y="686880"/>
                  <a:pt x="4425892" y="686880"/>
                </a:cubicBezTo>
                <a:lnTo>
                  <a:pt x="4434852" y="695840"/>
                </a:lnTo>
                <a:cubicBezTo>
                  <a:pt x="4440825" y="695840"/>
                  <a:pt x="4445304" y="695840"/>
                  <a:pt x="4448291" y="695840"/>
                </a:cubicBezTo>
                <a:cubicBezTo>
                  <a:pt x="4451277" y="695840"/>
                  <a:pt x="4452771" y="695840"/>
                  <a:pt x="4452771" y="695840"/>
                </a:cubicBezTo>
                <a:lnTo>
                  <a:pt x="4461730" y="686880"/>
                </a:lnTo>
                <a:cubicBezTo>
                  <a:pt x="4461730" y="692853"/>
                  <a:pt x="4470688" y="695840"/>
                  <a:pt x="4488607" y="695840"/>
                </a:cubicBezTo>
                <a:cubicBezTo>
                  <a:pt x="4512499" y="695840"/>
                  <a:pt x="4518472" y="689866"/>
                  <a:pt x="4506526" y="677921"/>
                </a:cubicBezTo>
                <a:lnTo>
                  <a:pt x="4506526" y="668961"/>
                </a:lnTo>
                <a:cubicBezTo>
                  <a:pt x="4518472" y="674935"/>
                  <a:pt x="4528925" y="680907"/>
                  <a:pt x="4537884" y="686880"/>
                </a:cubicBezTo>
                <a:cubicBezTo>
                  <a:pt x="4546843" y="692853"/>
                  <a:pt x="4548337" y="695840"/>
                  <a:pt x="4542364" y="695840"/>
                </a:cubicBezTo>
                <a:lnTo>
                  <a:pt x="4560281" y="704799"/>
                </a:lnTo>
                <a:cubicBezTo>
                  <a:pt x="4566254" y="704799"/>
                  <a:pt x="4569241" y="701813"/>
                  <a:pt x="4569241" y="695840"/>
                </a:cubicBezTo>
                <a:cubicBezTo>
                  <a:pt x="4569241" y="689866"/>
                  <a:pt x="4578200" y="686880"/>
                  <a:pt x="4596119" y="686880"/>
                </a:cubicBezTo>
                <a:lnTo>
                  <a:pt x="4614038" y="677921"/>
                </a:lnTo>
                <a:cubicBezTo>
                  <a:pt x="4608065" y="671947"/>
                  <a:pt x="4614038" y="671947"/>
                  <a:pt x="4631957" y="677921"/>
                </a:cubicBezTo>
                <a:cubicBezTo>
                  <a:pt x="4643901" y="683894"/>
                  <a:pt x="4649874" y="683894"/>
                  <a:pt x="4649874" y="677921"/>
                </a:cubicBezTo>
                <a:cubicBezTo>
                  <a:pt x="4649874" y="677921"/>
                  <a:pt x="4652861" y="677921"/>
                  <a:pt x="4658834" y="677921"/>
                </a:cubicBezTo>
                <a:cubicBezTo>
                  <a:pt x="4664807" y="677921"/>
                  <a:pt x="4670780" y="677921"/>
                  <a:pt x="4676753" y="677921"/>
                </a:cubicBezTo>
                <a:lnTo>
                  <a:pt x="4703631" y="686880"/>
                </a:lnTo>
                <a:cubicBezTo>
                  <a:pt x="4703631" y="686880"/>
                  <a:pt x="4702138" y="688374"/>
                  <a:pt x="4699151" y="691360"/>
                </a:cubicBezTo>
                <a:cubicBezTo>
                  <a:pt x="4696165" y="694346"/>
                  <a:pt x="4691685" y="695840"/>
                  <a:pt x="4685712" y="695840"/>
                </a:cubicBezTo>
                <a:cubicBezTo>
                  <a:pt x="4679739" y="695840"/>
                  <a:pt x="4673766" y="695840"/>
                  <a:pt x="4667793" y="695840"/>
                </a:cubicBezTo>
                <a:cubicBezTo>
                  <a:pt x="4661820" y="695840"/>
                  <a:pt x="4658834" y="695840"/>
                  <a:pt x="4658834" y="695840"/>
                </a:cubicBezTo>
                <a:lnTo>
                  <a:pt x="4658834" y="704799"/>
                </a:lnTo>
                <a:lnTo>
                  <a:pt x="4676753" y="704799"/>
                </a:lnTo>
                <a:cubicBezTo>
                  <a:pt x="4682726" y="710772"/>
                  <a:pt x="4688698" y="713758"/>
                  <a:pt x="4694672" y="713758"/>
                </a:cubicBezTo>
                <a:cubicBezTo>
                  <a:pt x="4700645" y="713758"/>
                  <a:pt x="4708111" y="715252"/>
                  <a:pt x="4717069" y="718237"/>
                </a:cubicBezTo>
                <a:cubicBezTo>
                  <a:pt x="4726028" y="721223"/>
                  <a:pt x="4732001" y="721223"/>
                  <a:pt x="4734988" y="718237"/>
                </a:cubicBezTo>
                <a:cubicBezTo>
                  <a:pt x="4737974" y="715252"/>
                  <a:pt x="4736481" y="710772"/>
                  <a:pt x="4730508" y="704799"/>
                </a:cubicBezTo>
                <a:cubicBezTo>
                  <a:pt x="4712589" y="686880"/>
                  <a:pt x="4709604" y="674935"/>
                  <a:pt x="4721549" y="668961"/>
                </a:cubicBezTo>
                <a:cubicBezTo>
                  <a:pt x="4727522" y="668961"/>
                  <a:pt x="4730508" y="665975"/>
                  <a:pt x="4730508" y="660002"/>
                </a:cubicBezTo>
                <a:lnTo>
                  <a:pt x="4739468" y="651044"/>
                </a:lnTo>
                <a:lnTo>
                  <a:pt x="4757386" y="660002"/>
                </a:lnTo>
                <a:cubicBezTo>
                  <a:pt x="4757386" y="665975"/>
                  <a:pt x="4757386" y="668961"/>
                  <a:pt x="4757386" y="668961"/>
                </a:cubicBezTo>
                <a:cubicBezTo>
                  <a:pt x="4757386" y="668961"/>
                  <a:pt x="4763359" y="667468"/>
                  <a:pt x="4775305" y="664482"/>
                </a:cubicBezTo>
                <a:cubicBezTo>
                  <a:pt x="4787251" y="661497"/>
                  <a:pt x="4793224" y="657016"/>
                  <a:pt x="4793224" y="651044"/>
                </a:cubicBezTo>
                <a:cubicBezTo>
                  <a:pt x="4793224" y="645069"/>
                  <a:pt x="4793224" y="642084"/>
                  <a:pt x="4793224" y="642084"/>
                </a:cubicBezTo>
                <a:cubicBezTo>
                  <a:pt x="4799196" y="642084"/>
                  <a:pt x="4802182" y="645069"/>
                  <a:pt x="4802182" y="651044"/>
                </a:cubicBezTo>
                <a:lnTo>
                  <a:pt x="4820101" y="660002"/>
                </a:lnTo>
                <a:cubicBezTo>
                  <a:pt x="4832047" y="660002"/>
                  <a:pt x="4835034" y="661497"/>
                  <a:pt x="4829061" y="664482"/>
                </a:cubicBezTo>
                <a:cubicBezTo>
                  <a:pt x="4823088" y="667468"/>
                  <a:pt x="4823088" y="671947"/>
                  <a:pt x="4829061" y="677921"/>
                </a:cubicBezTo>
                <a:lnTo>
                  <a:pt x="4846978" y="651044"/>
                </a:lnTo>
                <a:lnTo>
                  <a:pt x="4855938" y="660002"/>
                </a:lnTo>
                <a:cubicBezTo>
                  <a:pt x="4861912" y="671947"/>
                  <a:pt x="4861912" y="680907"/>
                  <a:pt x="4855938" y="686880"/>
                </a:cubicBezTo>
                <a:lnTo>
                  <a:pt x="4864898" y="686880"/>
                </a:lnTo>
                <a:lnTo>
                  <a:pt x="4882816" y="695840"/>
                </a:lnTo>
                <a:cubicBezTo>
                  <a:pt x="4870870" y="701813"/>
                  <a:pt x="4870870" y="707784"/>
                  <a:pt x="4882816" y="713758"/>
                </a:cubicBezTo>
                <a:cubicBezTo>
                  <a:pt x="4882816" y="713758"/>
                  <a:pt x="4888789" y="710772"/>
                  <a:pt x="4900735" y="704799"/>
                </a:cubicBezTo>
                <a:cubicBezTo>
                  <a:pt x="4906708" y="704799"/>
                  <a:pt x="4912681" y="704799"/>
                  <a:pt x="4918654" y="704799"/>
                </a:cubicBezTo>
                <a:cubicBezTo>
                  <a:pt x="4924627" y="704799"/>
                  <a:pt x="4929106" y="704799"/>
                  <a:pt x="4932092" y="704799"/>
                </a:cubicBezTo>
                <a:cubicBezTo>
                  <a:pt x="4935078" y="704799"/>
                  <a:pt x="4939558" y="704799"/>
                  <a:pt x="4945532" y="704799"/>
                </a:cubicBezTo>
                <a:cubicBezTo>
                  <a:pt x="4951504" y="704799"/>
                  <a:pt x="4954490" y="701813"/>
                  <a:pt x="4954490" y="695840"/>
                </a:cubicBezTo>
                <a:lnTo>
                  <a:pt x="4945532" y="695840"/>
                </a:lnTo>
                <a:cubicBezTo>
                  <a:pt x="4939558" y="689866"/>
                  <a:pt x="4933586" y="686880"/>
                  <a:pt x="4927612" y="686880"/>
                </a:cubicBezTo>
                <a:cubicBezTo>
                  <a:pt x="4933586" y="680907"/>
                  <a:pt x="4933586" y="674935"/>
                  <a:pt x="4927612" y="668961"/>
                </a:cubicBezTo>
                <a:cubicBezTo>
                  <a:pt x="4921640" y="668961"/>
                  <a:pt x="4912681" y="668961"/>
                  <a:pt x="4900735" y="668961"/>
                </a:cubicBezTo>
                <a:cubicBezTo>
                  <a:pt x="4894762" y="668961"/>
                  <a:pt x="4890282" y="668961"/>
                  <a:pt x="4887296" y="668961"/>
                </a:cubicBezTo>
                <a:cubicBezTo>
                  <a:pt x="4884309" y="668961"/>
                  <a:pt x="4882816" y="668961"/>
                  <a:pt x="4882816" y="668961"/>
                </a:cubicBezTo>
                <a:cubicBezTo>
                  <a:pt x="4882816" y="657016"/>
                  <a:pt x="4894762" y="654029"/>
                  <a:pt x="4918654" y="660002"/>
                </a:cubicBezTo>
                <a:cubicBezTo>
                  <a:pt x="4936572" y="660002"/>
                  <a:pt x="4945532" y="657016"/>
                  <a:pt x="4945532" y="651044"/>
                </a:cubicBezTo>
                <a:cubicBezTo>
                  <a:pt x="4957478" y="662988"/>
                  <a:pt x="4969423" y="668961"/>
                  <a:pt x="4981369" y="668961"/>
                </a:cubicBezTo>
                <a:cubicBezTo>
                  <a:pt x="5005260" y="668961"/>
                  <a:pt x="5008246" y="660002"/>
                  <a:pt x="4990328" y="642084"/>
                </a:cubicBezTo>
                <a:cubicBezTo>
                  <a:pt x="4984355" y="636110"/>
                  <a:pt x="4982862" y="633125"/>
                  <a:pt x="4985848" y="633125"/>
                </a:cubicBezTo>
                <a:cubicBezTo>
                  <a:pt x="4988835" y="633125"/>
                  <a:pt x="4996301" y="633125"/>
                  <a:pt x="5008246" y="633125"/>
                </a:cubicBezTo>
                <a:cubicBezTo>
                  <a:pt x="5020192" y="633125"/>
                  <a:pt x="5029152" y="634618"/>
                  <a:pt x="5035124" y="637603"/>
                </a:cubicBezTo>
                <a:cubicBezTo>
                  <a:pt x="5041098" y="640589"/>
                  <a:pt x="5050056" y="639097"/>
                  <a:pt x="5062002" y="633125"/>
                </a:cubicBezTo>
                <a:cubicBezTo>
                  <a:pt x="5067975" y="633125"/>
                  <a:pt x="5072455" y="633125"/>
                  <a:pt x="5075441" y="633125"/>
                </a:cubicBezTo>
                <a:cubicBezTo>
                  <a:pt x="5078428" y="633125"/>
                  <a:pt x="5079921" y="633125"/>
                  <a:pt x="5079921" y="633125"/>
                </a:cubicBezTo>
                <a:lnTo>
                  <a:pt x="5079921" y="642084"/>
                </a:lnTo>
                <a:lnTo>
                  <a:pt x="5079921" y="651044"/>
                </a:lnTo>
                <a:cubicBezTo>
                  <a:pt x="5091866" y="662988"/>
                  <a:pt x="5091866" y="674935"/>
                  <a:pt x="5079921" y="686880"/>
                </a:cubicBezTo>
                <a:cubicBezTo>
                  <a:pt x="5073948" y="686880"/>
                  <a:pt x="5069468" y="685387"/>
                  <a:pt x="5066482" y="682400"/>
                </a:cubicBezTo>
                <a:cubicBezTo>
                  <a:pt x="5063496" y="679414"/>
                  <a:pt x="5062002" y="677921"/>
                  <a:pt x="5062002" y="677921"/>
                </a:cubicBezTo>
                <a:cubicBezTo>
                  <a:pt x="5062002" y="665975"/>
                  <a:pt x="5057522" y="658508"/>
                  <a:pt x="5048563" y="655522"/>
                </a:cubicBezTo>
                <a:cubicBezTo>
                  <a:pt x="5039603" y="652536"/>
                  <a:pt x="5032138" y="654029"/>
                  <a:pt x="5026164" y="660002"/>
                </a:cubicBezTo>
                <a:lnTo>
                  <a:pt x="5044083" y="677921"/>
                </a:lnTo>
                <a:cubicBezTo>
                  <a:pt x="5050056" y="677921"/>
                  <a:pt x="5053042" y="680907"/>
                  <a:pt x="5053042" y="686880"/>
                </a:cubicBezTo>
                <a:lnTo>
                  <a:pt x="5035124" y="695840"/>
                </a:lnTo>
                <a:lnTo>
                  <a:pt x="5017206" y="695840"/>
                </a:lnTo>
                <a:cubicBezTo>
                  <a:pt x="5023178" y="701813"/>
                  <a:pt x="5024672" y="709279"/>
                  <a:pt x="5021686" y="718237"/>
                </a:cubicBezTo>
                <a:cubicBezTo>
                  <a:pt x="5018698" y="727196"/>
                  <a:pt x="5015712" y="731676"/>
                  <a:pt x="5012726" y="731676"/>
                </a:cubicBezTo>
                <a:cubicBezTo>
                  <a:pt x="5009740" y="731676"/>
                  <a:pt x="5008246" y="733171"/>
                  <a:pt x="5008246" y="736156"/>
                </a:cubicBezTo>
                <a:cubicBezTo>
                  <a:pt x="5008246" y="739142"/>
                  <a:pt x="5011232" y="740636"/>
                  <a:pt x="5017206" y="740636"/>
                </a:cubicBezTo>
                <a:lnTo>
                  <a:pt x="5026164" y="740636"/>
                </a:lnTo>
                <a:cubicBezTo>
                  <a:pt x="5032138" y="746609"/>
                  <a:pt x="5032138" y="752581"/>
                  <a:pt x="5026164" y="758554"/>
                </a:cubicBezTo>
                <a:cubicBezTo>
                  <a:pt x="5008246" y="770500"/>
                  <a:pt x="5005260" y="776473"/>
                  <a:pt x="5017206" y="776473"/>
                </a:cubicBezTo>
                <a:cubicBezTo>
                  <a:pt x="5017206" y="782447"/>
                  <a:pt x="5017206" y="786926"/>
                  <a:pt x="5017206" y="789912"/>
                </a:cubicBezTo>
                <a:cubicBezTo>
                  <a:pt x="5017206" y="792898"/>
                  <a:pt x="5020192" y="797377"/>
                  <a:pt x="5026164" y="803350"/>
                </a:cubicBezTo>
                <a:cubicBezTo>
                  <a:pt x="5026164" y="809324"/>
                  <a:pt x="5027658" y="813803"/>
                  <a:pt x="5030644" y="816790"/>
                </a:cubicBezTo>
                <a:cubicBezTo>
                  <a:pt x="5033632" y="819776"/>
                  <a:pt x="5035124" y="824255"/>
                  <a:pt x="5035124" y="830229"/>
                </a:cubicBezTo>
                <a:cubicBezTo>
                  <a:pt x="5035124" y="836202"/>
                  <a:pt x="5023178" y="836202"/>
                  <a:pt x="4999286" y="830229"/>
                </a:cubicBezTo>
                <a:lnTo>
                  <a:pt x="4990328" y="839188"/>
                </a:lnTo>
                <a:cubicBezTo>
                  <a:pt x="4990328" y="845161"/>
                  <a:pt x="4993314" y="851134"/>
                  <a:pt x="4999286" y="857107"/>
                </a:cubicBezTo>
                <a:cubicBezTo>
                  <a:pt x="5005260" y="857107"/>
                  <a:pt x="5008246" y="858600"/>
                  <a:pt x="5008246" y="861587"/>
                </a:cubicBezTo>
                <a:cubicBezTo>
                  <a:pt x="5008246" y="864573"/>
                  <a:pt x="5008246" y="867560"/>
                  <a:pt x="5008246" y="870546"/>
                </a:cubicBezTo>
                <a:cubicBezTo>
                  <a:pt x="5008246" y="873532"/>
                  <a:pt x="5009740" y="875026"/>
                  <a:pt x="5012726" y="875026"/>
                </a:cubicBezTo>
                <a:cubicBezTo>
                  <a:pt x="5015712" y="875026"/>
                  <a:pt x="5020192" y="875026"/>
                  <a:pt x="5026164" y="875026"/>
                </a:cubicBezTo>
                <a:cubicBezTo>
                  <a:pt x="5032138" y="875026"/>
                  <a:pt x="5036618" y="876519"/>
                  <a:pt x="5039603" y="879504"/>
                </a:cubicBezTo>
                <a:cubicBezTo>
                  <a:pt x="5042590" y="882490"/>
                  <a:pt x="5044083" y="883985"/>
                  <a:pt x="5044083" y="883985"/>
                </a:cubicBezTo>
                <a:lnTo>
                  <a:pt x="5062002" y="883985"/>
                </a:lnTo>
                <a:lnTo>
                  <a:pt x="5070961" y="875026"/>
                </a:lnTo>
                <a:cubicBezTo>
                  <a:pt x="5076935" y="875026"/>
                  <a:pt x="5081414" y="875026"/>
                  <a:pt x="5084400" y="875026"/>
                </a:cubicBezTo>
                <a:cubicBezTo>
                  <a:pt x="5087386" y="875026"/>
                  <a:pt x="5091866" y="878011"/>
                  <a:pt x="5097840" y="883985"/>
                </a:cubicBezTo>
                <a:lnTo>
                  <a:pt x="5106798" y="875026"/>
                </a:lnTo>
                <a:cubicBezTo>
                  <a:pt x="5106798" y="869051"/>
                  <a:pt x="5105304" y="864573"/>
                  <a:pt x="5102318" y="861587"/>
                </a:cubicBezTo>
                <a:cubicBezTo>
                  <a:pt x="5099332" y="858600"/>
                  <a:pt x="5097840" y="857107"/>
                  <a:pt x="5097840" y="857107"/>
                </a:cubicBezTo>
                <a:lnTo>
                  <a:pt x="5079921" y="857107"/>
                </a:lnTo>
                <a:cubicBezTo>
                  <a:pt x="5073948" y="851134"/>
                  <a:pt x="5073948" y="848147"/>
                  <a:pt x="5079921" y="848147"/>
                </a:cubicBezTo>
                <a:cubicBezTo>
                  <a:pt x="5085894" y="836202"/>
                  <a:pt x="5085894" y="827243"/>
                  <a:pt x="5079921" y="821269"/>
                </a:cubicBezTo>
                <a:cubicBezTo>
                  <a:pt x="5073948" y="821269"/>
                  <a:pt x="5070961" y="818283"/>
                  <a:pt x="5070961" y="812311"/>
                </a:cubicBezTo>
                <a:cubicBezTo>
                  <a:pt x="5064989" y="800364"/>
                  <a:pt x="5067975" y="794392"/>
                  <a:pt x="5079921" y="794392"/>
                </a:cubicBezTo>
                <a:cubicBezTo>
                  <a:pt x="5097840" y="794392"/>
                  <a:pt x="5097840" y="791406"/>
                  <a:pt x="5079921" y="785433"/>
                </a:cubicBezTo>
                <a:cubicBezTo>
                  <a:pt x="5079921" y="779459"/>
                  <a:pt x="5079921" y="774980"/>
                  <a:pt x="5079921" y="771993"/>
                </a:cubicBezTo>
                <a:cubicBezTo>
                  <a:pt x="5079921" y="769007"/>
                  <a:pt x="5079921" y="767514"/>
                  <a:pt x="5079921" y="767514"/>
                </a:cubicBezTo>
                <a:cubicBezTo>
                  <a:pt x="5079921" y="761540"/>
                  <a:pt x="5081414" y="758554"/>
                  <a:pt x="5084400" y="758554"/>
                </a:cubicBezTo>
                <a:cubicBezTo>
                  <a:pt x="5087386" y="758554"/>
                  <a:pt x="5090374" y="761540"/>
                  <a:pt x="5093360" y="767514"/>
                </a:cubicBezTo>
                <a:cubicBezTo>
                  <a:pt x="5096346" y="773487"/>
                  <a:pt x="5100826" y="776473"/>
                  <a:pt x="5106798" y="776473"/>
                </a:cubicBezTo>
                <a:cubicBezTo>
                  <a:pt x="5112772" y="776473"/>
                  <a:pt x="5117252" y="777967"/>
                  <a:pt x="5120237" y="780953"/>
                </a:cubicBezTo>
                <a:cubicBezTo>
                  <a:pt x="5123223" y="783939"/>
                  <a:pt x="5121732" y="791406"/>
                  <a:pt x="5115757" y="803350"/>
                </a:cubicBezTo>
                <a:cubicBezTo>
                  <a:pt x="5097840" y="821269"/>
                  <a:pt x="5103812" y="830229"/>
                  <a:pt x="5133676" y="830229"/>
                </a:cubicBezTo>
                <a:cubicBezTo>
                  <a:pt x="5139649" y="830229"/>
                  <a:pt x="5145622" y="833215"/>
                  <a:pt x="5151595" y="839188"/>
                </a:cubicBezTo>
                <a:cubicBezTo>
                  <a:pt x="5151595" y="845161"/>
                  <a:pt x="5156075" y="848147"/>
                  <a:pt x="5165034" y="848147"/>
                </a:cubicBezTo>
                <a:cubicBezTo>
                  <a:pt x="5173992" y="848147"/>
                  <a:pt x="5181458" y="848147"/>
                  <a:pt x="5187432" y="848147"/>
                </a:cubicBezTo>
                <a:cubicBezTo>
                  <a:pt x="5187432" y="842174"/>
                  <a:pt x="5188926" y="839188"/>
                  <a:pt x="5191912" y="839188"/>
                </a:cubicBezTo>
                <a:cubicBezTo>
                  <a:pt x="5194897" y="839188"/>
                  <a:pt x="5196392" y="842174"/>
                  <a:pt x="5196392" y="848147"/>
                </a:cubicBezTo>
                <a:cubicBezTo>
                  <a:pt x="5196392" y="866066"/>
                  <a:pt x="5202364" y="872040"/>
                  <a:pt x="5214310" y="866066"/>
                </a:cubicBezTo>
                <a:lnTo>
                  <a:pt x="5205350" y="830229"/>
                </a:lnTo>
                <a:cubicBezTo>
                  <a:pt x="5199377" y="824255"/>
                  <a:pt x="5202364" y="821269"/>
                  <a:pt x="5214310" y="821269"/>
                </a:cubicBezTo>
                <a:cubicBezTo>
                  <a:pt x="5214310" y="821269"/>
                  <a:pt x="5217296" y="821269"/>
                  <a:pt x="5223269" y="821269"/>
                </a:cubicBezTo>
                <a:lnTo>
                  <a:pt x="5241188" y="821269"/>
                </a:lnTo>
                <a:cubicBezTo>
                  <a:pt x="5241188" y="809324"/>
                  <a:pt x="5235215" y="804845"/>
                  <a:pt x="5223269" y="807830"/>
                </a:cubicBezTo>
                <a:cubicBezTo>
                  <a:pt x="5211324" y="810816"/>
                  <a:pt x="5199377" y="809324"/>
                  <a:pt x="5187432" y="803350"/>
                </a:cubicBezTo>
                <a:lnTo>
                  <a:pt x="5178472" y="794392"/>
                </a:lnTo>
                <a:lnTo>
                  <a:pt x="5196392" y="785433"/>
                </a:lnTo>
                <a:cubicBezTo>
                  <a:pt x="5202364" y="773487"/>
                  <a:pt x="5202364" y="764528"/>
                  <a:pt x="5196392" y="758554"/>
                </a:cubicBezTo>
                <a:cubicBezTo>
                  <a:pt x="5196392" y="758554"/>
                  <a:pt x="5188926" y="760048"/>
                  <a:pt x="5173992" y="763034"/>
                </a:cubicBezTo>
                <a:cubicBezTo>
                  <a:pt x="5159060" y="766020"/>
                  <a:pt x="5148609" y="761540"/>
                  <a:pt x="5142636" y="749595"/>
                </a:cubicBezTo>
                <a:cubicBezTo>
                  <a:pt x="5142636" y="743622"/>
                  <a:pt x="5142636" y="739142"/>
                  <a:pt x="5142636" y="736156"/>
                </a:cubicBezTo>
                <a:cubicBezTo>
                  <a:pt x="5142636" y="733171"/>
                  <a:pt x="5145622" y="731676"/>
                  <a:pt x="5151595" y="731676"/>
                </a:cubicBezTo>
                <a:cubicBezTo>
                  <a:pt x="5157568" y="731676"/>
                  <a:pt x="5160554" y="734662"/>
                  <a:pt x="5160554" y="740636"/>
                </a:cubicBezTo>
                <a:lnTo>
                  <a:pt x="5178472" y="740636"/>
                </a:lnTo>
                <a:cubicBezTo>
                  <a:pt x="5190418" y="734662"/>
                  <a:pt x="5199377" y="728690"/>
                  <a:pt x="5205350" y="722718"/>
                </a:cubicBezTo>
                <a:lnTo>
                  <a:pt x="5196392" y="704799"/>
                </a:lnTo>
                <a:cubicBezTo>
                  <a:pt x="5196392" y="704799"/>
                  <a:pt x="5194897" y="703305"/>
                  <a:pt x="5191912" y="700319"/>
                </a:cubicBezTo>
                <a:cubicBezTo>
                  <a:pt x="5188926" y="697333"/>
                  <a:pt x="5187432" y="695840"/>
                  <a:pt x="5187432" y="695840"/>
                </a:cubicBezTo>
                <a:lnTo>
                  <a:pt x="5160554" y="686880"/>
                </a:lnTo>
                <a:cubicBezTo>
                  <a:pt x="5160554" y="680907"/>
                  <a:pt x="5163540" y="679414"/>
                  <a:pt x="5169514" y="682400"/>
                </a:cubicBezTo>
                <a:cubicBezTo>
                  <a:pt x="5175486" y="685387"/>
                  <a:pt x="5184446" y="686880"/>
                  <a:pt x="5196392" y="686880"/>
                </a:cubicBezTo>
                <a:lnTo>
                  <a:pt x="5259106" y="704799"/>
                </a:lnTo>
                <a:cubicBezTo>
                  <a:pt x="5247160" y="692853"/>
                  <a:pt x="5247160" y="680907"/>
                  <a:pt x="5259106" y="668961"/>
                </a:cubicBezTo>
                <a:cubicBezTo>
                  <a:pt x="5265080" y="662988"/>
                  <a:pt x="5274040" y="665975"/>
                  <a:pt x="5285984" y="677921"/>
                </a:cubicBezTo>
                <a:cubicBezTo>
                  <a:pt x="5291957" y="689866"/>
                  <a:pt x="5294943" y="695840"/>
                  <a:pt x="5294943" y="695840"/>
                </a:cubicBezTo>
                <a:cubicBezTo>
                  <a:pt x="5288970" y="695840"/>
                  <a:pt x="5288970" y="697333"/>
                  <a:pt x="5294943" y="700319"/>
                </a:cubicBezTo>
                <a:cubicBezTo>
                  <a:pt x="5300917" y="703305"/>
                  <a:pt x="5300917" y="706293"/>
                  <a:pt x="5294943" y="709279"/>
                </a:cubicBezTo>
                <a:cubicBezTo>
                  <a:pt x="5288970" y="712265"/>
                  <a:pt x="5288970" y="715252"/>
                  <a:pt x="5294943" y="718237"/>
                </a:cubicBezTo>
                <a:cubicBezTo>
                  <a:pt x="5300917" y="721223"/>
                  <a:pt x="5300917" y="725703"/>
                  <a:pt x="5294943" y="731676"/>
                </a:cubicBezTo>
                <a:lnTo>
                  <a:pt x="5294943" y="758554"/>
                </a:lnTo>
                <a:cubicBezTo>
                  <a:pt x="5288970" y="776473"/>
                  <a:pt x="5284490" y="785433"/>
                  <a:pt x="5281504" y="785433"/>
                </a:cubicBezTo>
                <a:cubicBezTo>
                  <a:pt x="5278518" y="785433"/>
                  <a:pt x="5277026" y="782447"/>
                  <a:pt x="5277026" y="776473"/>
                </a:cubicBezTo>
                <a:cubicBezTo>
                  <a:pt x="5277026" y="770500"/>
                  <a:pt x="5277026" y="758554"/>
                  <a:pt x="5277026" y="740636"/>
                </a:cubicBezTo>
                <a:cubicBezTo>
                  <a:pt x="5271052" y="728690"/>
                  <a:pt x="5268066" y="721223"/>
                  <a:pt x="5268066" y="718237"/>
                </a:cubicBezTo>
                <a:cubicBezTo>
                  <a:pt x="5268066" y="715252"/>
                  <a:pt x="5262092" y="713758"/>
                  <a:pt x="5250146" y="713758"/>
                </a:cubicBezTo>
                <a:cubicBezTo>
                  <a:pt x="5238202" y="713758"/>
                  <a:pt x="5232229" y="716743"/>
                  <a:pt x="5232229" y="722718"/>
                </a:cubicBezTo>
                <a:lnTo>
                  <a:pt x="5223269" y="731676"/>
                </a:lnTo>
                <a:lnTo>
                  <a:pt x="5205350" y="740636"/>
                </a:lnTo>
                <a:lnTo>
                  <a:pt x="5223269" y="740636"/>
                </a:lnTo>
                <a:cubicBezTo>
                  <a:pt x="5229243" y="746609"/>
                  <a:pt x="5238202" y="752581"/>
                  <a:pt x="5250146" y="758554"/>
                </a:cubicBezTo>
                <a:lnTo>
                  <a:pt x="5268066" y="776473"/>
                </a:lnTo>
                <a:lnTo>
                  <a:pt x="5241188" y="767514"/>
                </a:lnTo>
                <a:lnTo>
                  <a:pt x="5232229" y="785433"/>
                </a:lnTo>
                <a:cubicBezTo>
                  <a:pt x="5244174" y="785433"/>
                  <a:pt x="5250146" y="788419"/>
                  <a:pt x="5250146" y="794392"/>
                </a:cubicBezTo>
                <a:cubicBezTo>
                  <a:pt x="5244174" y="800364"/>
                  <a:pt x="5244174" y="803350"/>
                  <a:pt x="5250146" y="803350"/>
                </a:cubicBezTo>
                <a:lnTo>
                  <a:pt x="5259106" y="812311"/>
                </a:lnTo>
                <a:cubicBezTo>
                  <a:pt x="5259106" y="824255"/>
                  <a:pt x="5262092" y="833215"/>
                  <a:pt x="5268066" y="839188"/>
                </a:cubicBezTo>
                <a:cubicBezTo>
                  <a:pt x="5268066" y="845161"/>
                  <a:pt x="5265080" y="848147"/>
                  <a:pt x="5259106" y="848147"/>
                </a:cubicBezTo>
                <a:cubicBezTo>
                  <a:pt x="5253134" y="848147"/>
                  <a:pt x="5250146" y="849641"/>
                  <a:pt x="5250146" y="852627"/>
                </a:cubicBezTo>
                <a:cubicBezTo>
                  <a:pt x="5250146" y="855613"/>
                  <a:pt x="5256120" y="863080"/>
                  <a:pt x="5268066" y="875026"/>
                </a:cubicBezTo>
                <a:cubicBezTo>
                  <a:pt x="5280012" y="892943"/>
                  <a:pt x="5285984" y="901903"/>
                  <a:pt x="5285984" y="901903"/>
                </a:cubicBezTo>
                <a:cubicBezTo>
                  <a:pt x="5285984" y="907876"/>
                  <a:pt x="5287478" y="912356"/>
                  <a:pt x="5290464" y="915342"/>
                </a:cubicBezTo>
                <a:cubicBezTo>
                  <a:pt x="5293450" y="918328"/>
                  <a:pt x="5297930" y="919822"/>
                  <a:pt x="5303903" y="919822"/>
                </a:cubicBezTo>
                <a:cubicBezTo>
                  <a:pt x="5309876" y="919822"/>
                  <a:pt x="5317342" y="925795"/>
                  <a:pt x="5326300" y="937741"/>
                </a:cubicBezTo>
                <a:cubicBezTo>
                  <a:pt x="5335260" y="949686"/>
                  <a:pt x="5339740" y="958644"/>
                  <a:pt x="5339740" y="964619"/>
                </a:cubicBezTo>
                <a:cubicBezTo>
                  <a:pt x="5339740" y="964619"/>
                  <a:pt x="5339740" y="966111"/>
                  <a:pt x="5339740" y="969097"/>
                </a:cubicBezTo>
                <a:cubicBezTo>
                  <a:pt x="5339740" y="972085"/>
                  <a:pt x="5342726" y="976563"/>
                  <a:pt x="5348700" y="982537"/>
                </a:cubicBezTo>
                <a:cubicBezTo>
                  <a:pt x="5354672" y="988510"/>
                  <a:pt x="5354672" y="991496"/>
                  <a:pt x="5348700" y="991496"/>
                </a:cubicBezTo>
                <a:lnTo>
                  <a:pt x="5339740" y="1027334"/>
                </a:lnTo>
                <a:lnTo>
                  <a:pt x="5348700" y="1036293"/>
                </a:lnTo>
                <a:cubicBezTo>
                  <a:pt x="5348700" y="1036293"/>
                  <a:pt x="5351686" y="1037787"/>
                  <a:pt x="5357658" y="1040773"/>
                </a:cubicBezTo>
                <a:cubicBezTo>
                  <a:pt x="5363632" y="1043759"/>
                  <a:pt x="5368111" y="1045251"/>
                  <a:pt x="5371097" y="1045251"/>
                </a:cubicBezTo>
                <a:cubicBezTo>
                  <a:pt x="5374083" y="1045251"/>
                  <a:pt x="5378563" y="1046746"/>
                  <a:pt x="5384537" y="1049731"/>
                </a:cubicBezTo>
                <a:cubicBezTo>
                  <a:pt x="5390510" y="1052717"/>
                  <a:pt x="5396482" y="1054212"/>
                  <a:pt x="5402454" y="1054212"/>
                </a:cubicBezTo>
                <a:cubicBezTo>
                  <a:pt x="5408429" y="1054212"/>
                  <a:pt x="5411414" y="1054212"/>
                  <a:pt x="5411414" y="1054212"/>
                </a:cubicBezTo>
                <a:cubicBezTo>
                  <a:pt x="5411414" y="1048237"/>
                  <a:pt x="5399469" y="1042266"/>
                  <a:pt x="5375577" y="1036293"/>
                </a:cubicBezTo>
                <a:cubicBezTo>
                  <a:pt x="5369604" y="1030320"/>
                  <a:pt x="5363632" y="1025840"/>
                  <a:pt x="5357658" y="1022854"/>
                </a:cubicBezTo>
                <a:cubicBezTo>
                  <a:pt x="5351686" y="1019868"/>
                  <a:pt x="5348700" y="1018374"/>
                  <a:pt x="5348700" y="1018374"/>
                </a:cubicBezTo>
                <a:lnTo>
                  <a:pt x="5384537" y="1018374"/>
                </a:lnTo>
                <a:cubicBezTo>
                  <a:pt x="5384537" y="1024347"/>
                  <a:pt x="5387523" y="1027334"/>
                  <a:pt x="5393496" y="1027334"/>
                </a:cubicBezTo>
                <a:cubicBezTo>
                  <a:pt x="5399469" y="1027334"/>
                  <a:pt x="5406934" y="1031813"/>
                  <a:pt x="5415894" y="1040773"/>
                </a:cubicBezTo>
                <a:cubicBezTo>
                  <a:pt x="5424854" y="1049731"/>
                  <a:pt x="5432320" y="1054212"/>
                  <a:pt x="5438292" y="1054212"/>
                </a:cubicBezTo>
                <a:cubicBezTo>
                  <a:pt x="5444266" y="1054212"/>
                  <a:pt x="5447251" y="1054212"/>
                  <a:pt x="5447251" y="1054212"/>
                </a:cubicBezTo>
                <a:cubicBezTo>
                  <a:pt x="5447251" y="1054212"/>
                  <a:pt x="5447251" y="1057197"/>
                  <a:pt x="5447251" y="1063170"/>
                </a:cubicBezTo>
                <a:lnTo>
                  <a:pt x="5448932" y="1063170"/>
                </a:lnTo>
                <a:cubicBezTo>
                  <a:pt x="5450798" y="1063170"/>
                  <a:pt x="5453226" y="1063170"/>
                  <a:pt x="5456211" y="1063170"/>
                </a:cubicBezTo>
                <a:cubicBezTo>
                  <a:pt x="5468156" y="1063170"/>
                  <a:pt x="5474130" y="1061677"/>
                  <a:pt x="5474130" y="1058690"/>
                </a:cubicBezTo>
                <a:cubicBezTo>
                  <a:pt x="5474130" y="1055704"/>
                  <a:pt x="5471143" y="1054212"/>
                  <a:pt x="5465170" y="1054212"/>
                </a:cubicBezTo>
                <a:cubicBezTo>
                  <a:pt x="5459197" y="1054212"/>
                  <a:pt x="5453226" y="1049731"/>
                  <a:pt x="5447251" y="1040773"/>
                </a:cubicBezTo>
                <a:cubicBezTo>
                  <a:pt x="5441278" y="1031813"/>
                  <a:pt x="5435306" y="1024347"/>
                  <a:pt x="5429334" y="1018374"/>
                </a:cubicBezTo>
                <a:lnTo>
                  <a:pt x="5447251" y="1009415"/>
                </a:lnTo>
                <a:cubicBezTo>
                  <a:pt x="5459197" y="1009415"/>
                  <a:pt x="5465170" y="1003441"/>
                  <a:pt x="5465170" y="991496"/>
                </a:cubicBezTo>
                <a:lnTo>
                  <a:pt x="5465170" y="964619"/>
                </a:lnTo>
                <a:cubicBezTo>
                  <a:pt x="5465170" y="958644"/>
                  <a:pt x="5468156" y="955659"/>
                  <a:pt x="5474130" y="955659"/>
                </a:cubicBezTo>
                <a:lnTo>
                  <a:pt x="5501008" y="1000455"/>
                </a:lnTo>
                <a:cubicBezTo>
                  <a:pt x="5501008" y="1006429"/>
                  <a:pt x="5514446" y="1009415"/>
                  <a:pt x="5541324" y="1009415"/>
                </a:cubicBezTo>
                <a:cubicBezTo>
                  <a:pt x="5568202" y="1009415"/>
                  <a:pt x="5581640" y="1009415"/>
                  <a:pt x="5581640" y="1009415"/>
                </a:cubicBezTo>
                <a:cubicBezTo>
                  <a:pt x="5581640" y="1009415"/>
                  <a:pt x="5583134" y="1010908"/>
                  <a:pt x="5586120" y="1013894"/>
                </a:cubicBezTo>
                <a:cubicBezTo>
                  <a:pt x="5589106" y="1016881"/>
                  <a:pt x="5593586" y="1015388"/>
                  <a:pt x="5599560" y="1009415"/>
                </a:cubicBezTo>
                <a:cubicBezTo>
                  <a:pt x="5605534" y="1009415"/>
                  <a:pt x="5610012" y="1010908"/>
                  <a:pt x="5612998" y="1013894"/>
                </a:cubicBezTo>
                <a:cubicBezTo>
                  <a:pt x="5615984" y="1016881"/>
                  <a:pt x="5627931" y="1016881"/>
                  <a:pt x="5648836" y="1013894"/>
                </a:cubicBezTo>
                <a:cubicBezTo>
                  <a:pt x="5669740" y="1010908"/>
                  <a:pt x="5680194" y="1009415"/>
                  <a:pt x="5680194" y="1009415"/>
                </a:cubicBezTo>
                <a:cubicBezTo>
                  <a:pt x="5686166" y="1003441"/>
                  <a:pt x="5689152" y="1000455"/>
                  <a:pt x="5689152" y="1000455"/>
                </a:cubicBezTo>
                <a:cubicBezTo>
                  <a:pt x="5689152" y="1000455"/>
                  <a:pt x="5692138" y="1000455"/>
                  <a:pt x="5698112" y="1000455"/>
                </a:cubicBezTo>
                <a:lnTo>
                  <a:pt x="5698112" y="1009415"/>
                </a:lnTo>
                <a:cubicBezTo>
                  <a:pt x="5692138" y="1009415"/>
                  <a:pt x="5689152" y="1012401"/>
                  <a:pt x="5689152" y="1018374"/>
                </a:cubicBezTo>
                <a:cubicBezTo>
                  <a:pt x="5689152" y="1024347"/>
                  <a:pt x="5686166" y="1027334"/>
                  <a:pt x="5680194" y="1027334"/>
                </a:cubicBezTo>
                <a:cubicBezTo>
                  <a:pt x="5674220" y="1027334"/>
                  <a:pt x="5669740" y="1027334"/>
                  <a:pt x="5666754" y="1027334"/>
                </a:cubicBezTo>
                <a:cubicBezTo>
                  <a:pt x="5663768" y="1027334"/>
                  <a:pt x="5662274" y="1030320"/>
                  <a:pt x="5662274" y="1036293"/>
                </a:cubicBezTo>
                <a:cubicBezTo>
                  <a:pt x="5662274" y="1042266"/>
                  <a:pt x="5656302" y="1045251"/>
                  <a:pt x="5644356" y="1045251"/>
                </a:cubicBezTo>
                <a:cubicBezTo>
                  <a:pt x="5638383" y="1039278"/>
                  <a:pt x="5633903" y="1036293"/>
                  <a:pt x="5630917" y="1036293"/>
                </a:cubicBezTo>
                <a:cubicBezTo>
                  <a:pt x="5627931" y="1036293"/>
                  <a:pt x="5626437" y="1036293"/>
                  <a:pt x="5626437" y="1036293"/>
                </a:cubicBezTo>
                <a:lnTo>
                  <a:pt x="5581640" y="1045251"/>
                </a:lnTo>
                <a:cubicBezTo>
                  <a:pt x="5575668" y="1051226"/>
                  <a:pt x="5566709" y="1051226"/>
                  <a:pt x="5554763" y="1045251"/>
                </a:cubicBezTo>
                <a:cubicBezTo>
                  <a:pt x="5536844" y="1045251"/>
                  <a:pt x="5527886" y="1048237"/>
                  <a:pt x="5527886" y="1054212"/>
                </a:cubicBezTo>
                <a:cubicBezTo>
                  <a:pt x="5527886" y="1060184"/>
                  <a:pt x="5524900" y="1063170"/>
                  <a:pt x="5518926" y="1063170"/>
                </a:cubicBezTo>
                <a:cubicBezTo>
                  <a:pt x="5512952" y="1069144"/>
                  <a:pt x="5509966" y="1075116"/>
                  <a:pt x="5509966" y="1081089"/>
                </a:cubicBezTo>
                <a:cubicBezTo>
                  <a:pt x="5509966" y="1093034"/>
                  <a:pt x="5506980" y="1099008"/>
                  <a:pt x="5501008" y="1099008"/>
                </a:cubicBezTo>
                <a:cubicBezTo>
                  <a:pt x="5506980" y="1104981"/>
                  <a:pt x="5509966" y="1110953"/>
                  <a:pt x="5509966" y="1116927"/>
                </a:cubicBezTo>
                <a:lnTo>
                  <a:pt x="5518926" y="1125886"/>
                </a:lnTo>
                <a:lnTo>
                  <a:pt x="5509966" y="1125886"/>
                </a:lnTo>
                <a:cubicBezTo>
                  <a:pt x="5503994" y="1125886"/>
                  <a:pt x="5498022" y="1125886"/>
                  <a:pt x="5492048" y="1125886"/>
                </a:cubicBezTo>
                <a:cubicBezTo>
                  <a:pt x="5492048" y="1131859"/>
                  <a:pt x="5489062" y="1133351"/>
                  <a:pt x="5483089" y="1130365"/>
                </a:cubicBezTo>
                <a:cubicBezTo>
                  <a:pt x="5477116" y="1127380"/>
                  <a:pt x="5477116" y="1119913"/>
                  <a:pt x="5483089" y="1107967"/>
                </a:cubicBezTo>
                <a:lnTo>
                  <a:pt x="5474130" y="1081089"/>
                </a:lnTo>
                <a:cubicBezTo>
                  <a:pt x="5474130" y="1075116"/>
                  <a:pt x="5468156" y="1078103"/>
                  <a:pt x="5456211" y="1090048"/>
                </a:cubicBezTo>
                <a:lnTo>
                  <a:pt x="5456211" y="1107967"/>
                </a:lnTo>
                <a:cubicBezTo>
                  <a:pt x="5450237" y="1125886"/>
                  <a:pt x="5438292" y="1131859"/>
                  <a:pt x="5420374" y="1125886"/>
                </a:cubicBezTo>
                <a:cubicBezTo>
                  <a:pt x="5414400" y="1125886"/>
                  <a:pt x="5409920" y="1125886"/>
                  <a:pt x="5406934" y="1125886"/>
                </a:cubicBezTo>
                <a:cubicBezTo>
                  <a:pt x="5403949" y="1125886"/>
                  <a:pt x="5402454" y="1125886"/>
                  <a:pt x="5402454" y="1125886"/>
                </a:cubicBezTo>
                <a:cubicBezTo>
                  <a:pt x="5396482" y="1131859"/>
                  <a:pt x="5396482" y="1137831"/>
                  <a:pt x="5402454" y="1143804"/>
                </a:cubicBezTo>
                <a:lnTo>
                  <a:pt x="5456211" y="1143804"/>
                </a:lnTo>
                <a:lnTo>
                  <a:pt x="5518926" y="1152763"/>
                </a:lnTo>
                <a:lnTo>
                  <a:pt x="5554763" y="1161723"/>
                </a:lnTo>
                <a:cubicBezTo>
                  <a:pt x="5554763" y="1161723"/>
                  <a:pt x="5554763" y="1160229"/>
                  <a:pt x="5554763" y="1157243"/>
                </a:cubicBezTo>
                <a:cubicBezTo>
                  <a:pt x="5554763" y="1154257"/>
                  <a:pt x="5551777" y="1152763"/>
                  <a:pt x="5545804" y="1152763"/>
                </a:cubicBezTo>
                <a:lnTo>
                  <a:pt x="5527886" y="1099008"/>
                </a:lnTo>
                <a:cubicBezTo>
                  <a:pt x="5527886" y="1093034"/>
                  <a:pt x="5532366" y="1090048"/>
                  <a:pt x="5541324" y="1090048"/>
                </a:cubicBezTo>
                <a:cubicBezTo>
                  <a:pt x="5550284" y="1090048"/>
                  <a:pt x="5554763" y="1093034"/>
                  <a:pt x="5554763" y="1099008"/>
                </a:cubicBezTo>
                <a:cubicBezTo>
                  <a:pt x="5554763" y="1093034"/>
                  <a:pt x="5554763" y="1090048"/>
                  <a:pt x="5554763" y="1090048"/>
                </a:cubicBezTo>
                <a:lnTo>
                  <a:pt x="5563723" y="1072130"/>
                </a:lnTo>
                <a:cubicBezTo>
                  <a:pt x="5569696" y="1072130"/>
                  <a:pt x="5574176" y="1072130"/>
                  <a:pt x="5577162" y="1072130"/>
                </a:cubicBezTo>
                <a:cubicBezTo>
                  <a:pt x="5580148" y="1072130"/>
                  <a:pt x="5581640" y="1072130"/>
                  <a:pt x="5581640" y="1072130"/>
                </a:cubicBezTo>
                <a:cubicBezTo>
                  <a:pt x="5587614" y="1066156"/>
                  <a:pt x="5593586" y="1063170"/>
                  <a:pt x="5599560" y="1063170"/>
                </a:cubicBezTo>
                <a:lnTo>
                  <a:pt x="5608520" y="1072130"/>
                </a:lnTo>
                <a:cubicBezTo>
                  <a:pt x="5602545" y="1072130"/>
                  <a:pt x="5601054" y="1073623"/>
                  <a:pt x="5604040" y="1076609"/>
                </a:cubicBezTo>
                <a:cubicBezTo>
                  <a:pt x="5607025" y="1079595"/>
                  <a:pt x="5608520" y="1084075"/>
                  <a:pt x="5608520" y="1090048"/>
                </a:cubicBezTo>
                <a:lnTo>
                  <a:pt x="5590600" y="1099008"/>
                </a:lnTo>
                <a:cubicBezTo>
                  <a:pt x="5584628" y="1104981"/>
                  <a:pt x="5581640" y="1107967"/>
                  <a:pt x="5581640" y="1107967"/>
                </a:cubicBezTo>
                <a:cubicBezTo>
                  <a:pt x="5581640" y="1107967"/>
                  <a:pt x="5584628" y="1107967"/>
                  <a:pt x="5590600" y="1107967"/>
                </a:cubicBezTo>
                <a:cubicBezTo>
                  <a:pt x="5602545" y="1113941"/>
                  <a:pt x="5611505" y="1119913"/>
                  <a:pt x="5617478" y="1125886"/>
                </a:cubicBezTo>
                <a:cubicBezTo>
                  <a:pt x="5623451" y="1131859"/>
                  <a:pt x="5629424" y="1134844"/>
                  <a:pt x="5635397" y="1134844"/>
                </a:cubicBezTo>
                <a:lnTo>
                  <a:pt x="5644356" y="1134844"/>
                </a:lnTo>
                <a:lnTo>
                  <a:pt x="5644356" y="1152763"/>
                </a:lnTo>
                <a:cubicBezTo>
                  <a:pt x="5656302" y="1158737"/>
                  <a:pt x="5660780" y="1161723"/>
                  <a:pt x="5657794" y="1161723"/>
                </a:cubicBezTo>
                <a:cubicBezTo>
                  <a:pt x="5654808" y="1161723"/>
                  <a:pt x="5644356" y="1161723"/>
                  <a:pt x="5626437" y="1161723"/>
                </a:cubicBezTo>
                <a:cubicBezTo>
                  <a:pt x="5620464" y="1161723"/>
                  <a:pt x="5617478" y="1166202"/>
                  <a:pt x="5617478" y="1175162"/>
                </a:cubicBezTo>
                <a:cubicBezTo>
                  <a:pt x="5617478" y="1184121"/>
                  <a:pt x="5620464" y="1190095"/>
                  <a:pt x="5626437" y="1193081"/>
                </a:cubicBezTo>
                <a:cubicBezTo>
                  <a:pt x="5632411" y="1196067"/>
                  <a:pt x="5632411" y="1200545"/>
                  <a:pt x="5626437" y="1206520"/>
                </a:cubicBezTo>
                <a:cubicBezTo>
                  <a:pt x="5620464" y="1212493"/>
                  <a:pt x="5620464" y="1218464"/>
                  <a:pt x="5626437" y="1224438"/>
                </a:cubicBezTo>
                <a:cubicBezTo>
                  <a:pt x="5644356" y="1224438"/>
                  <a:pt x="5644356" y="1230411"/>
                  <a:pt x="5626437" y="1242356"/>
                </a:cubicBezTo>
                <a:cubicBezTo>
                  <a:pt x="5620464" y="1248330"/>
                  <a:pt x="5623451" y="1252809"/>
                  <a:pt x="5635397" y="1255795"/>
                </a:cubicBezTo>
                <a:cubicBezTo>
                  <a:pt x="5647342" y="1258782"/>
                  <a:pt x="5654808" y="1258782"/>
                  <a:pt x="5657794" y="1255795"/>
                </a:cubicBezTo>
                <a:cubicBezTo>
                  <a:pt x="5660780" y="1252809"/>
                  <a:pt x="5662274" y="1251316"/>
                  <a:pt x="5662274" y="1251316"/>
                </a:cubicBezTo>
                <a:lnTo>
                  <a:pt x="5662274" y="1242356"/>
                </a:lnTo>
                <a:lnTo>
                  <a:pt x="5671234" y="1233397"/>
                </a:lnTo>
                <a:lnTo>
                  <a:pt x="5662274" y="1215478"/>
                </a:lnTo>
                <a:cubicBezTo>
                  <a:pt x="5656302" y="1209505"/>
                  <a:pt x="5653316" y="1200545"/>
                  <a:pt x="5653316" y="1188601"/>
                </a:cubicBezTo>
                <a:cubicBezTo>
                  <a:pt x="5653316" y="1182628"/>
                  <a:pt x="5654808" y="1178148"/>
                  <a:pt x="5657794" y="1175162"/>
                </a:cubicBezTo>
                <a:cubicBezTo>
                  <a:pt x="5660780" y="1172176"/>
                  <a:pt x="5665260" y="1170682"/>
                  <a:pt x="5671234" y="1170682"/>
                </a:cubicBezTo>
                <a:cubicBezTo>
                  <a:pt x="5683180" y="1170682"/>
                  <a:pt x="5689152" y="1173668"/>
                  <a:pt x="5689152" y="1179641"/>
                </a:cubicBezTo>
                <a:lnTo>
                  <a:pt x="5724990" y="1197560"/>
                </a:lnTo>
                <a:lnTo>
                  <a:pt x="5751868" y="1215478"/>
                </a:lnTo>
                <a:cubicBezTo>
                  <a:pt x="5763814" y="1227424"/>
                  <a:pt x="5768292" y="1234891"/>
                  <a:pt x="5765306" y="1237877"/>
                </a:cubicBezTo>
                <a:cubicBezTo>
                  <a:pt x="5762320" y="1240863"/>
                  <a:pt x="5754854" y="1242356"/>
                  <a:pt x="5742908" y="1242356"/>
                </a:cubicBezTo>
                <a:cubicBezTo>
                  <a:pt x="5736934" y="1242356"/>
                  <a:pt x="5733948" y="1240863"/>
                  <a:pt x="5733948" y="1237877"/>
                </a:cubicBezTo>
                <a:cubicBezTo>
                  <a:pt x="5733948" y="1234891"/>
                  <a:pt x="5733948" y="1230411"/>
                  <a:pt x="5733948" y="1224438"/>
                </a:cubicBezTo>
                <a:lnTo>
                  <a:pt x="5716031" y="1206520"/>
                </a:lnTo>
                <a:lnTo>
                  <a:pt x="5698112" y="1215478"/>
                </a:lnTo>
                <a:cubicBezTo>
                  <a:pt x="5698112" y="1215478"/>
                  <a:pt x="5699605" y="1218464"/>
                  <a:pt x="5702591" y="1224438"/>
                </a:cubicBezTo>
                <a:cubicBezTo>
                  <a:pt x="5705578" y="1230411"/>
                  <a:pt x="5707071" y="1233397"/>
                  <a:pt x="5707071" y="1233397"/>
                </a:cubicBezTo>
                <a:cubicBezTo>
                  <a:pt x="5713044" y="1233397"/>
                  <a:pt x="5716031" y="1236383"/>
                  <a:pt x="5716031" y="1242356"/>
                </a:cubicBezTo>
                <a:cubicBezTo>
                  <a:pt x="5716031" y="1248330"/>
                  <a:pt x="5722004" y="1255795"/>
                  <a:pt x="5733948" y="1264755"/>
                </a:cubicBezTo>
                <a:cubicBezTo>
                  <a:pt x="5745894" y="1273714"/>
                  <a:pt x="5760828" y="1282674"/>
                  <a:pt x="5778745" y="1291633"/>
                </a:cubicBezTo>
                <a:cubicBezTo>
                  <a:pt x="5796664" y="1300591"/>
                  <a:pt x="5805624" y="1302086"/>
                  <a:pt x="5805624" y="1296112"/>
                </a:cubicBezTo>
                <a:cubicBezTo>
                  <a:pt x="5811597" y="1296112"/>
                  <a:pt x="5814582" y="1293127"/>
                  <a:pt x="5814582" y="1287152"/>
                </a:cubicBezTo>
                <a:cubicBezTo>
                  <a:pt x="5814582" y="1275208"/>
                  <a:pt x="5820556" y="1275208"/>
                  <a:pt x="5832502" y="1287152"/>
                </a:cubicBezTo>
                <a:cubicBezTo>
                  <a:pt x="5838474" y="1287152"/>
                  <a:pt x="5838474" y="1290138"/>
                  <a:pt x="5832502" y="1296112"/>
                </a:cubicBezTo>
                <a:cubicBezTo>
                  <a:pt x="5826528" y="1296112"/>
                  <a:pt x="5823542" y="1299098"/>
                  <a:pt x="5823542" y="1305071"/>
                </a:cubicBezTo>
                <a:cubicBezTo>
                  <a:pt x="5823542" y="1311044"/>
                  <a:pt x="5823542" y="1314031"/>
                  <a:pt x="5823542" y="1314031"/>
                </a:cubicBezTo>
                <a:cubicBezTo>
                  <a:pt x="5829516" y="1325976"/>
                  <a:pt x="5829516" y="1328963"/>
                  <a:pt x="5823542" y="1322990"/>
                </a:cubicBezTo>
                <a:cubicBezTo>
                  <a:pt x="5817568" y="1317017"/>
                  <a:pt x="5811597" y="1314031"/>
                  <a:pt x="5805624" y="1314031"/>
                </a:cubicBezTo>
                <a:cubicBezTo>
                  <a:pt x="5799650" y="1314031"/>
                  <a:pt x="5790691" y="1311044"/>
                  <a:pt x="5778745" y="1305071"/>
                </a:cubicBezTo>
                <a:cubicBezTo>
                  <a:pt x="5772772" y="1305071"/>
                  <a:pt x="5766800" y="1303578"/>
                  <a:pt x="5760828" y="1300591"/>
                </a:cubicBezTo>
                <a:cubicBezTo>
                  <a:pt x="5754854" y="1297605"/>
                  <a:pt x="5748882" y="1296112"/>
                  <a:pt x="5742908" y="1296112"/>
                </a:cubicBezTo>
                <a:cubicBezTo>
                  <a:pt x="5736934" y="1290138"/>
                  <a:pt x="5727976" y="1281180"/>
                  <a:pt x="5716031" y="1269235"/>
                </a:cubicBezTo>
                <a:cubicBezTo>
                  <a:pt x="5698112" y="1245342"/>
                  <a:pt x="5689152" y="1242356"/>
                  <a:pt x="5689152" y="1260275"/>
                </a:cubicBezTo>
                <a:cubicBezTo>
                  <a:pt x="5689152" y="1266248"/>
                  <a:pt x="5698112" y="1275208"/>
                  <a:pt x="5716031" y="1287152"/>
                </a:cubicBezTo>
                <a:lnTo>
                  <a:pt x="5751868" y="1314031"/>
                </a:lnTo>
                <a:cubicBezTo>
                  <a:pt x="5745894" y="1314031"/>
                  <a:pt x="5739923" y="1312537"/>
                  <a:pt x="5733948" y="1309551"/>
                </a:cubicBezTo>
                <a:cubicBezTo>
                  <a:pt x="5727976" y="1306565"/>
                  <a:pt x="5720510" y="1303578"/>
                  <a:pt x="5711551" y="1300591"/>
                </a:cubicBezTo>
                <a:cubicBezTo>
                  <a:pt x="5702591" y="1297605"/>
                  <a:pt x="5689152" y="1290138"/>
                  <a:pt x="5671234" y="1278194"/>
                </a:cubicBezTo>
                <a:cubicBezTo>
                  <a:pt x="5665260" y="1278194"/>
                  <a:pt x="5659288" y="1276700"/>
                  <a:pt x="5653316" y="1273714"/>
                </a:cubicBezTo>
                <a:cubicBezTo>
                  <a:pt x="5647342" y="1270728"/>
                  <a:pt x="5641370" y="1269235"/>
                  <a:pt x="5635397" y="1269235"/>
                </a:cubicBezTo>
                <a:lnTo>
                  <a:pt x="5644356" y="1278194"/>
                </a:lnTo>
                <a:cubicBezTo>
                  <a:pt x="5650330" y="1284167"/>
                  <a:pt x="5656302" y="1287152"/>
                  <a:pt x="5662274" y="1287152"/>
                </a:cubicBezTo>
                <a:lnTo>
                  <a:pt x="5662274" y="1296112"/>
                </a:lnTo>
                <a:cubicBezTo>
                  <a:pt x="5656302" y="1302086"/>
                  <a:pt x="5656302" y="1308057"/>
                  <a:pt x="5662274" y="1314031"/>
                </a:cubicBezTo>
                <a:lnTo>
                  <a:pt x="5689152" y="1314031"/>
                </a:lnTo>
                <a:lnTo>
                  <a:pt x="5716031" y="1322990"/>
                </a:lnTo>
                <a:cubicBezTo>
                  <a:pt x="5722004" y="1328963"/>
                  <a:pt x="5724990" y="1331949"/>
                  <a:pt x="5724990" y="1331949"/>
                </a:cubicBezTo>
                <a:lnTo>
                  <a:pt x="5733948" y="1340909"/>
                </a:lnTo>
                <a:cubicBezTo>
                  <a:pt x="5739923" y="1340909"/>
                  <a:pt x="5742908" y="1340909"/>
                  <a:pt x="5742908" y="1340909"/>
                </a:cubicBezTo>
                <a:lnTo>
                  <a:pt x="5751868" y="1340909"/>
                </a:lnTo>
                <a:cubicBezTo>
                  <a:pt x="5757840" y="1346882"/>
                  <a:pt x="5763814" y="1349868"/>
                  <a:pt x="5769786" y="1349868"/>
                </a:cubicBezTo>
                <a:lnTo>
                  <a:pt x="5778745" y="1358828"/>
                </a:lnTo>
                <a:lnTo>
                  <a:pt x="5796664" y="1367787"/>
                </a:lnTo>
                <a:cubicBezTo>
                  <a:pt x="5802638" y="1367787"/>
                  <a:pt x="5808610" y="1367787"/>
                  <a:pt x="5814582" y="1367787"/>
                </a:cubicBezTo>
                <a:cubicBezTo>
                  <a:pt x="5817570" y="1367787"/>
                  <a:pt x="5819809" y="1368533"/>
                  <a:pt x="5821302" y="1370026"/>
                </a:cubicBezTo>
                <a:lnTo>
                  <a:pt x="5823243" y="1375850"/>
                </a:lnTo>
                <a:lnTo>
                  <a:pt x="5822422" y="1375626"/>
                </a:lnTo>
                <a:cubicBezTo>
                  <a:pt x="5818690" y="1374879"/>
                  <a:pt x="5811596" y="1373760"/>
                  <a:pt x="5801144" y="1372267"/>
                </a:cubicBezTo>
                <a:cubicBezTo>
                  <a:pt x="5780239" y="1369281"/>
                  <a:pt x="5769786" y="1370773"/>
                  <a:pt x="5769786" y="1376745"/>
                </a:cubicBezTo>
                <a:lnTo>
                  <a:pt x="5751868" y="1385705"/>
                </a:lnTo>
                <a:cubicBezTo>
                  <a:pt x="5745894" y="1385705"/>
                  <a:pt x="5742908" y="1384211"/>
                  <a:pt x="5742908" y="1381225"/>
                </a:cubicBezTo>
                <a:cubicBezTo>
                  <a:pt x="5742908" y="1378239"/>
                  <a:pt x="5736934" y="1376745"/>
                  <a:pt x="5724990" y="1376745"/>
                </a:cubicBezTo>
                <a:cubicBezTo>
                  <a:pt x="5719017" y="1376745"/>
                  <a:pt x="5713044" y="1378239"/>
                  <a:pt x="5707071" y="1381225"/>
                </a:cubicBezTo>
                <a:cubicBezTo>
                  <a:pt x="5701098" y="1384211"/>
                  <a:pt x="5698112" y="1385705"/>
                  <a:pt x="5698112" y="1385705"/>
                </a:cubicBezTo>
                <a:cubicBezTo>
                  <a:pt x="5698112" y="1397650"/>
                  <a:pt x="5710057" y="1400638"/>
                  <a:pt x="5733948" y="1394664"/>
                </a:cubicBezTo>
                <a:cubicBezTo>
                  <a:pt x="5745894" y="1394664"/>
                  <a:pt x="5754854" y="1397650"/>
                  <a:pt x="5760828" y="1403624"/>
                </a:cubicBezTo>
                <a:cubicBezTo>
                  <a:pt x="5766800" y="1409597"/>
                  <a:pt x="5772772" y="1412583"/>
                  <a:pt x="5778745" y="1412583"/>
                </a:cubicBezTo>
                <a:lnTo>
                  <a:pt x="5796664" y="1430502"/>
                </a:lnTo>
                <a:cubicBezTo>
                  <a:pt x="5802638" y="1442447"/>
                  <a:pt x="5808610" y="1445435"/>
                  <a:pt x="5814582" y="1439461"/>
                </a:cubicBezTo>
                <a:cubicBezTo>
                  <a:pt x="5832502" y="1433488"/>
                  <a:pt x="5865352" y="1442447"/>
                  <a:pt x="5913134" y="1466338"/>
                </a:cubicBezTo>
                <a:cubicBezTo>
                  <a:pt x="5925080" y="1472313"/>
                  <a:pt x="5940014" y="1478284"/>
                  <a:pt x="5957932" y="1484257"/>
                </a:cubicBezTo>
                <a:lnTo>
                  <a:pt x="5993768" y="1502176"/>
                </a:lnTo>
                <a:lnTo>
                  <a:pt x="5931054" y="1484257"/>
                </a:lnTo>
                <a:cubicBezTo>
                  <a:pt x="5925080" y="1484257"/>
                  <a:pt x="5919108" y="1482764"/>
                  <a:pt x="5913134" y="1479778"/>
                </a:cubicBezTo>
                <a:cubicBezTo>
                  <a:pt x="5907162" y="1476792"/>
                  <a:pt x="5904176" y="1475298"/>
                  <a:pt x="5904176" y="1475298"/>
                </a:cubicBezTo>
                <a:cubicBezTo>
                  <a:pt x="5898202" y="1481271"/>
                  <a:pt x="5889242" y="1482764"/>
                  <a:pt x="5877298" y="1479778"/>
                </a:cubicBezTo>
                <a:cubicBezTo>
                  <a:pt x="5865352" y="1476792"/>
                  <a:pt x="5859379" y="1472313"/>
                  <a:pt x="5859379" y="1466338"/>
                </a:cubicBezTo>
                <a:cubicBezTo>
                  <a:pt x="5859379" y="1454394"/>
                  <a:pt x="5850420" y="1451406"/>
                  <a:pt x="5832502" y="1457379"/>
                </a:cubicBezTo>
                <a:lnTo>
                  <a:pt x="5841460" y="1475298"/>
                </a:lnTo>
                <a:lnTo>
                  <a:pt x="5850420" y="1484257"/>
                </a:lnTo>
                <a:cubicBezTo>
                  <a:pt x="5850420" y="1484257"/>
                  <a:pt x="5859379" y="1487243"/>
                  <a:pt x="5877298" y="1493217"/>
                </a:cubicBezTo>
                <a:cubicBezTo>
                  <a:pt x="5919108" y="1505162"/>
                  <a:pt x="5940014" y="1517109"/>
                  <a:pt x="5940014" y="1529054"/>
                </a:cubicBezTo>
                <a:cubicBezTo>
                  <a:pt x="5945986" y="1535027"/>
                  <a:pt x="5948972" y="1539506"/>
                  <a:pt x="5948972" y="1542492"/>
                </a:cubicBezTo>
                <a:cubicBezTo>
                  <a:pt x="5948972" y="1545479"/>
                  <a:pt x="5951958" y="1546972"/>
                  <a:pt x="5957932" y="1546972"/>
                </a:cubicBezTo>
                <a:cubicBezTo>
                  <a:pt x="5963905" y="1541000"/>
                  <a:pt x="5966891" y="1543987"/>
                  <a:pt x="5966891" y="1555932"/>
                </a:cubicBezTo>
                <a:cubicBezTo>
                  <a:pt x="5972864" y="1573850"/>
                  <a:pt x="5978836" y="1576837"/>
                  <a:pt x="5984810" y="1564891"/>
                </a:cubicBezTo>
                <a:cubicBezTo>
                  <a:pt x="5990782" y="1558918"/>
                  <a:pt x="5995262" y="1558918"/>
                  <a:pt x="5998248" y="1564891"/>
                </a:cubicBezTo>
                <a:cubicBezTo>
                  <a:pt x="6001234" y="1570864"/>
                  <a:pt x="6005714" y="1573850"/>
                  <a:pt x="6011688" y="1573850"/>
                </a:cubicBezTo>
                <a:cubicBezTo>
                  <a:pt x="6011688" y="1573850"/>
                  <a:pt x="6013182" y="1573850"/>
                  <a:pt x="6016168" y="1573850"/>
                </a:cubicBezTo>
                <a:cubicBezTo>
                  <a:pt x="6019153" y="1573850"/>
                  <a:pt x="6023632" y="1576837"/>
                  <a:pt x="6029606" y="1582810"/>
                </a:cubicBezTo>
                <a:cubicBezTo>
                  <a:pt x="6035579" y="1588783"/>
                  <a:pt x="6041551" y="1588783"/>
                  <a:pt x="6047525" y="1582810"/>
                </a:cubicBezTo>
                <a:cubicBezTo>
                  <a:pt x="6047525" y="1582810"/>
                  <a:pt x="6050511" y="1579823"/>
                  <a:pt x="6056484" y="1573850"/>
                </a:cubicBezTo>
                <a:cubicBezTo>
                  <a:pt x="6056484" y="1567877"/>
                  <a:pt x="6053498" y="1564891"/>
                  <a:pt x="6047525" y="1564891"/>
                </a:cubicBezTo>
                <a:lnTo>
                  <a:pt x="6047525" y="1555932"/>
                </a:lnTo>
                <a:cubicBezTo>
                  <a:pt x="6053498" y="1549959"/>
                  <a:pt x="6056484" y="1546972"/>
                  <a:pt x="6056484" y="1546972"/>
                </a:cubicBezTo>
                <a:cubicBezTo>
                  <a:pt x="6056484" y="1546972"/>
                  <a:pt x="6053498" y="1543987"/>
                  <a:pt x="6047525" y="1538014"/>
                </a:cubicBezTo>
                <a:cubicBezTo>
                  <a:pt x="6041551" y="1538014"/>
                  <a:pt x="6035579" y="1538014"/>
                  <a:pt x="6029606" y="1538014"/>
                </a:cubicBezTo>
                <a:cubicBezTo>
                  <a:pt x="6023632" y="1538014"/>
                  <a:pt x="6023632" y="1535027"/>
                  <a:pt x="6029606" y="1529054"/>
                </a:cubicBezTo>
                <a:cubicBezTo>
                  <a:pt x="6029606" y="1523081"/>
                  <a:pt x="6029606" y="1518602"/>
                  <a:pt x="6029606" y="1515615"/>
                </a:cubicBezTo>
                <a:cubicBezTo>
                  <a:pt x="6029606" y="1512629"/>
                  <a:pt x="6026620" y="1511136"/>
                  <a:pt x="6020646" y="1511136"/>
                </a:cubicBezTo>
                <a:cubicBezTo>
                  <a:pt x="6020646" y="1511136"/>
                  <a:pt x="6019153" y="1506656"/>
                  <a:pt x="6016168" y="1497696"/>
                </a:cubicBezTo>
                <a:cubicBezTo>
                  <a:pt x="6013182" y="1488737"/>
                  <a:pt x="6008702" y="1484257"/>
                  <a:pt x="6002728" y="1484257"/>
                </a:cubicBezTo>
                <a:cubicBezTo>
                  <a:pt x="5996754" y="1484257"/>
                  <a:pt x="5990782" y="1482764"/>
                  <a:pt x="5984810" y="1479778"/>
                </a:cubicBezTo>
                <a:cubicBezTo>
                  <a:pt x="5978836" y="1476792"/>
                  <a:pt x="5972864" y="1475298"/>
                  <a:pt x="5966891" y="1475298"/>
                </a:cubicBezTo>
                <a:lnTo>
                  <a:pt x="5940014" y="1457379"/>
                </a:lnTo>
                <a:cubicBezTo>
                  <a:pt x="5945986" y="1451406"/>
                  <a:pt x="5956438" y="1451406"/>
                  <a:pt x="5971371" y="1457379"/>
                </a:cubicBezTo>
                <a:cubicBezTo>
                  <a:pt x="5986302" y="1463352"/>
                  <a:pt x="5996754" y="1469325"/>
                  <a:pt x="6002728" y="1475298"/>
                </a:cubicBezTo>
                <a:cubicBezTo>
                  <a:pt x="6014673" y="1481271"/>
                  <a:pt x="6026620" y="1485751"/>
                  <a:pt x="6038565" y="1488737"/>
                </a:cubicBezTo>
                <a:cubicBezTo>
                  <a:pt x="6050511" y="1491723"/>
                  <a:pt x="6056484" y="1499190"/>
                  <a:pt x="6056484" y="1511136"/>
                </a:cubicBezTo>
                <a:cubicBezTo>
                  <a:pt x="6056484" y="1517109"/>
                  <a:pt x="6056484" y="1521588"/>
                  <a:pt x="6056484" y="1524575"/>
                </a:cubicBezTo>
                <a:cubicBezTo>
                  <a:pt x="6056484" y="1527561"/>
                  <a:pt x="6062456" y="1535027"/>
                  <a:pt x="6074402" y="1546972"/>
                </a:cubicBezTo>
                <a:cubicBezTo>
                  <a:pt x="6080376" y="1546972"/>
                  <a:pt x="6086348" y="1549959"/>
                  <a:pt x="6092322" y="1555932"/>
                </a:cubicBezTo>
                <a:cubicBezTo>
                  <a:pt x="6098294" y="1561905"/>
                  <a:pt x="6101280" y="1564891"/>
                  <a:pt x="6101280" y="1564891"/>
                </a:cubicBezTo>
                <a:cubicBezTo>
                  <a:pt x="6095308" y="1570864"/>
                  <a:pt x="6089336" y="1573850"/>
                  <a:pt x="6083362" y="1573850"/>
                </a:cubicBezTo>
                <a:cubicBezTo>
                  <a:pt x="6083362" y="1579823"/>
                  <a:pt x="6078882" y="1582810"/>
                  <a:pt x="6069922" y="1582810"/>
                </a:cubicBezTo>
                <a:cubicBezTo>
                  <a:pt x="6060964" y="1582810"/>
                  <a:pt x="6054990" y="1585796"/>
                  <a:pt x="6052004" y="1591769"/>
                </a:cubicBezTo>
                <a:cubicBezTo>
                  <a:pt x="6049018" y="1597742"/>
                  <a:pt x="6053498" y="1603715"/>
                  <a:pt x="6065442" y="1609688"/>
                </a:cubicBezTo>
                <a:cubicBezTo>
                  <a:pt x="6065442" y="1609688"/>
                  <a:pt x="6065442" y="1611181"/>
                  <a:pt x="6065442" y="1614168"/>
                </a:cubicBezTo>
                <a:cubicBezTo>
                  <a:pt x="6065442" y="1617153"/>
                  <a:pt x="6059470" y="1615661"/>
                  <a:pt x="6047525" y="1609688"/>
                </a:cubicBezTo>
                <a:lnTo>
                  <a:pt x="6011688" y="1609688"/>
                </a:lnTo>
                <a:lnTo>
                  <a:pt x="6029606" y="1618648"/>
                </a:lnTo>
                <a:lnTo>
                  <a:pt x="6038565" y="1636565"/>
                </a:lnTo>
                <a:cubicBezTo>
                  <a:pt x="6038565" y="1636565"/>
                  <a:pt x="6041551" y="1636565"/>
                  <a:pt x="6047525" y="1636565"/>
                </a:cubicBezTo>
                <a:cubicBezTo>
                  <a:pt x="6071416" y="1642538"/>
                  <a:pt x="6086348" y="1651498"/>
                  <a:pt x="6092322" y="1663444"/>
                </a:cubicBezTo>
                <a:cubicBezTo>
                  <a:pt x="6092322" y="1663444"/>
                  <a:pt x="6093814" y="1664937"/>
                  <a:pt x="6096800" y="1667923"/>
                </a:cubicBezTo>
                <a:cubicBezTo>
                  <a:pt x="6099786" y="1670910"/>
                  <a:pt x="6104266" y="1672403"/>
                  <a:pt x="6110239" y="1672403"/>
                </a:cubicBezTo>
                <a:lnTo>
                  <a:pt x="6146076" y="1681362"/>
                </a:lnTo>
                <a:cubicBezTo>
                  <a:pt x="6152050" y="1687335"/>
                  <a:pt x="6158022" y="1691815"/>
                  <a:pt x="6163996" y="1694801"/>
                </a:cubicBezTo>
                <a:cubicBezTo>
                  <a:pt x="6169968" y="1697788"/>
                  <a:pt x="6172954" y="1699280"/>
                  <a:pt x="6172954" y="1699280"/>
                </a:cubicBezTo>
                <a:cubicBezTo>
                  <a:pt x="6178928" y="1693308"/>
                  <a:pt x="6184900" y="1693308"/>
                  <a:pt x="6190873" y="1699280"/>
                </a:cubicBezTo>
                <a:cubicBezTo>
                  <a:pt x="6196846" y="1705254"/>
                  <a:pt x="6208792" y="1711226"/>
                  <a:pt x="6226711" y="1717199"/>
                </a:cubicBezTo>
                <a:lnTo>
                  <a:pt x="6253588" y="1726158"/>
                </a:lnTo>
                <a:cubicBezTo>
                  <a:pt x="6259562" y="1732131"/>
                  <a:pt x="6265533" y="1735118"/>
                  <a:pt x="6271507" y="1735118"/>
                </a:cubicBezTo>
                <a:cubicBezTo>
                  <a:pt x="6271507" y="1735118"/>
                  <a:pt x="6274493" y="1735118"/>
                  <a:pt x="6280466" y="1735118"/>
                </a:cubicBezTo>
                <a:cubicBezTo>
                  <a:pt x="6286439" y="1741091"/>
                  <a:pt x="6284946" y="1744077"/>
                  <a:pt x="6275986" y="1744077"/>
                </a:cubicBezTo>
                <a:cubicBezTo>
                  <a:pt x="6267027" y="1744077"/>
                  <a:pt x="6265533" y="1747064"/>
                  <a:pt x="6271507" y="1753037"/>
                </a:cubicBezTo>
                <a:cubicBezTo>
                  <a:pt x="6277480" y="1759010"/>
                  <a:pt x="6283452" y="1759010"/>
                  <a:pt x="6289426" y="1753037"/>
                </a:cubicBezTo>
                <a:lnTo>
                  <a:pt x="6307344" y="1753037"/>
                </a:lnTo>
                <a:cubicBezTo>
                  <a:pt x="6313318" y="1759010"/>
                  <a:pt x="6316304" y="1764982"/>
                  <a:pt x="6316304" y="1770955"/>
                </a:cubicBezTo>
                <a:cubicBezTo>
                  <a:pt x="6322276" y="1776928"/>
                  <a:pt x="6332728" y="1787380"/>
                  <a:pt x="6347662" y="1802312"/>
                </a:cubicBezTo>
                <a:cubicBezTo>
                  <a:pt x="6362593" y="1817245"/>
                  <a:pt x="6373045" y="1821724"/>
                  <a:pt x="6379019" y="1815751"/>
                </a:cubicBezTo>
                <a:cubicBezTo>
                  <a:pt x="6384992" y="1815751"/>
                  <a:pt x="6387978" y="1817245"/>
                  <a:pt x="6387978" y="1820231"/>
                </a:cubicBezTo>
                <a:cubicBezTo>
                  <a:pt x="6387978" y="1823218"/>
                  <a:pt x="6387978" y="1824711"/>
                  <a:pt x="6387978" y="1824711"/>
                </a:cubicBezTo>
                <a:cubicBezTo>
                  <a:pt x="6387978" y="1830684"/>
                  <a:pt x="6389472" y="1835164"/>
                  <a:pt x="6392458" y="1838150"/>
                </a:cubicBezTo>
                <a:cubicBezTo>
                  <a:pt x="6395444" y="1841136"/>
                  <a:pt x="6396936" y="1842630"/>
                  <a:pt x="6396936" y="1842630"/>
                </a:cubicBezTo>
                <a:lnTo>
                  <a:pt x="6396936" y="1860547"/>
                </a:lnTo>
                <a:cubicBezTo>
                  <a:pt x="6396936" y="1890412"/>
                  <a:pt x="6411870" y="1905345"/>
                  <a:pt x="6441733" y="1905345"/>
                </a:cubicBezTo>
                <a:cubicBezTo>
                  <a:pt x="6447707" y="1905345"/>
                  <a:pt x="6450693" y="1911318"/>
                  <a:pt x="6450693" y="1923263"/>
                </a:cubicBezTo>
                <a:cubicBezTo>
                  <a:pt x="6456666" y="1935209"/>
                  <a:pt x="6462638" y="1945662"/>
                  <a:pt x="6468612" y="1954620"/>
                </a:cubicBezTo>
                <a:cubicBezTo>
                  <a:pt x="6474585" y="1963580"/>
                  <a:pt x="6479065" y="1968059"/>
                  <a:pt x="6482050" y="1968059"/>
                </a:cubicBezTo>
                <a:cubicBezTo>
                  <a:pt x="6485036" y="1968059"/>
                  <a:pt x="6486530" y="1971046"/>
                  <a:pt x="6486530" y="1977019"/>
                </a:cubicBezTo>
                <a:lnTo>
                  <a:pt x="6486530" y="1959100"/>
                </a:lnTo>
                <a:cubicBezTo>
                  <a:pt x="6480556" y="1953128"/>
                  <a:pt x="6476076" y="1944169"/>
                  <a:pt x="6473090" y="1932223"/>
                </a:cubicBezTo>
                <a:cubicBezTo>
                  <a:pt x="6470105" y="1920277"/>
                  <a:pt x="6471598" y="1911318"/>
                  <a:pt x="6477570" y="1905345"/>
                </a:cubicBezTo>
                <a:cubicBezTo>
                  <a:pt x="6483544" y="1905345"/>
                  <a:pt x="6486530" y="1905345"/>
                  <a:pt x="6486530" y="1905345"/>
                </a:cubicBezTo>
                <a:cubicBezTo>
                  <a:pt x="6498476" y="1911318"/>
                  <a:pt x="6504448" y="1909824"/>
                  <a:pt x="6504448" y="1900865"/>
                </a:cubicBezTo>
                <a:cubicBezTo>
                  <a:pt x="6504448" y="1891905"/>
                  <a:pt x="6505942" y="1890412"/>
                  <a:pt x="6508928" y="1896385"/>
                </a:cubicBezTo>
                <a:cubicBezTo>
                  <a:pt x="6511914" y="1902358"/>
                  <a:pt x="6513408" y="1908331"/>
                  <a:pt x="6513408" y="1914304"/>
                </a:cubicBezTo>
                <a:cubicBezTo>
                  <a:pt x="6513408" y="1914304"/>
                  <a:pt x="6514901" y="1917290"/>
                  <a:pt x="6517887" y="1923263"/>
                </a:cubicBezTo>
                <a:cubicBezTo>
                  <a:pt x="6520873" y="1929236"/>
                  <a:pt x="6522367" y="1932223"/>
                  <a:pt x="6522367" y="1932223"/>
                </a:cubicBezTo>
                <a:lnTo>
                  <a:pt x="6513408" y="1932223"/>
                </a:lnTo>
                <a:cubicBezTo>
                  <a:pt x="6507434" y="1932223"/>
                  <a:pt x="6504448" y="1932223"/>
                  <a:pt x="6504448" y="1932223"/>
                </a:cubicBezTo>
                <a:cubicBezTo>
                  <a:pt x="6498476" y="1938196"/>
                  <a:pt x="6507434" y="1953128"/>
                  <a:pt x="6531327" y="1977019"/>
                </a:cubicBezTo>
                <a:cubicBezTo>
                  <a:pt x="6549244" y="1994938"/>
                  <a:pt x="6570150" y="2009870"/>
                  <a:pt x="6594041" y="2021816"/>
                </a:cubicBezTo>
                <a:lnTo>
                  <a:pt x="6603001" y="2030774"/>
                </a:lnTo>
                <a:lnTo>
                  <a:pt x="6585082" y="2021816"/>
                </a:lnTo>
                <a:cubicBezTo>
                  <a:pt x="6567164" y="2015843"/>
                  <a:pt x="6558204" y="2015843"/>
                  <a:pt x="6558204" y="2021816"/>
                </a:cubicBezTo>
                <a:cubicBezTo>
                  <a:pt x="6558204" y="2027789"/>
                  <a:pt x="6556710" y="2030774"/>
                  <a:pt x="6553724" y="2030774"/>
                </a:cubicBezTo>
                <a:cubicBezTo>
                  <a:pt x="6550739" y="2030774"/>
                  <a:pt x="6549244" y="2027789"/>
                  <a:pt x="6549244" y="2021816"/>
                </a:cubicBezTo>
                <a:cubicBezTo>
                  <a:pt x="6543272" y="2021816"/>
                  <a:pt x="6540286" y="2018829"/>
                  <a:pt x="6540286" y="2012856"/>
                </a:cubicBezTo>
                <a:cubicBezTo>
                  <a:pt x="6540286" y="2006883"/>
                  <a:pt x="6537300" y="2003897"/>
                  <a:pt x="6531327" y="2003897"/>
                </a:cubicBezTo>
                <a:cubicBezTo>
                  <a:pt x="6525353" y="2015843"/>
                  <a:pt x="6531327" y="2030774"/>
                  <a:pt x="6549244" y="2048693"/>
                </a:cubicBezTo>
                <a:lnTo>
                  <a:pt x="6576124" y="2084531"/>
                </a:lnTo>
                <a:lnTo>
                  <a:pt x="6585082" y="2093490"/>
                </a:lnTo>
                <a:cubicBezTo>
                  <a:pt x="6585082" y="2093490"/>
                  <a:pt x="6586576" y="2094983"/>
                  <a:pt x="6589562" y="2097970"/>
                </a:cubicBezTo>
                <a:cubicBezTo>
                  <a:pt x="6592548" y="2100956"/>
                  <a:pt x="6594041" y="2102448"/>
                  <a:pt x="6594041" y="2102448"/>
                </a:cubicBezTo>
                <a:cubicBezTo>
                  <a:pt x="6588068" y="2132313"/>
                  <a:pt x="6603001" y="2147245"/>
                  <a:pt x="6638838" y="2147245"/>
                </a:cubicBezTo>
                <a:cubicBezTo>
                  <a:pt x="6644812" y="2147245"/>
                  <a:pt x="6647798" y="2150232"/>
                  <a:pt x="6647798" y="2156205"/>
                </a:cubicBezTo>
                <a:cubicBezTo>
                  <a:pt x="6647798" y="2162178"/>
                  <a:pt x="6652278" y="2168151"/>
                  <a:pt x="6661236" y="2174124"/>
                </a:cubicBezTo>
                <a:cubicBezTo>
                  <a:pt x="6670195" y="2180097"/>
                  <a:pt x="6677661" y="2183083"/>
                  <a:pt x="6683634" y="2183083"/>
                </a:cubicBezTo>
                <a:cubicBezTo>
                  <a:pt x="6689608" y="2183083"/>
                  <a:pt x="6692594" y="2183083"/>
                  <a:pt x="6692594" y="2183083"/>
                </a:cubicBezTo>
                <a:cubicBezTo>
                  <a:pt x="6692594" y="2183083"/>
                  <a:pt x="6692594" y="2186069"/>
                  <a:pt x="6692594" y="2192043"/>
                </a:cubicBezTo>
                <a:cubicBezTo>
                  <a:pt x="6692594" y="2198016"/>
                  <a:pt x="6694087" y="2201001"/>
                  <a:pt x="6697074" y="2201001"/>
                </a:cubicBezTo>
                <a:cubicBezTo>
                  <a:pt x="6700060" y="2201001"/>
                  <a:pt x="6704538" y="2206974"/>
                  <a:pt x="6710513" y="2218920"/>
                </a:cubicBezTo>
                <a:lnTo>
                  <a:pt x="6737390" y="2236839"/>
                </a:lnTo>
                <a:cubicBezTo>
                  <a:pt x="6743364" y="2236839"/>
                  <a:pt x="6747844" y="2238332"/>
                  <a:pt x="6750830" y="2241318"/>
                </a:cubicBezTo>
                <a:cubicBezTo>
                  <a:pt x="6753815" y="2244305"/>
                  <a:pt x="6755308" y="2245798"/>
                  <a:pt x="6755308" y="2245798"/>
                </a:cubicBezTo>
                <a:lnTo>
                  <a:pt x="6764268" y="2236839"/>
                </a:lnTo>
                <a:lnTo>
                  <a:pt x="6773227" y="2218920"/>
                </a:lnTo>
                <a:lnTo>
                  <a:pt x="6764268" y="2254757"/>
                </a:lnTo>
                <a:lnTo>
                  <a:pt x="6764268" y="2272675"/>
                </a:lnTo>
                <a:cubicBezTo>
                  <a:pt x="6770241" y="2272675"/>
                  <a:pt x="6776214" y="2272675"/>
                  <a:pt x="6782186" y="2272675"/>
                </a:cubicBezTo>
                <a:cubicBezTo>
                  <a:pt x="6776214" y="2278648"/>
                  <a:pt x="6767254" y="2281635"/>
                  <a:pt x="6755308" y="2281635"/>
                </a:cubicBezTo>
                <a:cubicBezTo>
                  <a:pt x="6743364" y="2281635"/>
                  <a:pt x="6737390" y="2275663"/>
                  <a:pt x="6737390" y="2263717"/>
                </a:cubicBezTo>
                <a:cubicBezTo>
                  <a:pt x="6737390" y="2257744"/>
                  <a:pt x="6737390" y="2254757"/>
                  <a:pt x="6737390" y="2254757"/>
                </a:cubicBezTo>
                <a:cubicBezTo>
                  <a:pt x="6737390" y="2254757"/>
                  <a:pt x="6731416" y="2254757"/>
                  <a:pt x="6719472" y="2254757"/>
                </a:cubicBezTo>
                <a:cubicBezTo>
                  <a:pt x="6707527" y="2254757"/>
                  <a:pt x="6701553" y="2263717"/>
                  <a:pt x="6701553" y="2281635"/>
                </a:cubicBezTo>
                <a:cubicBezTo>
                  <a:pt x="6707527" y="2305526"/>
                  <a:pt x="6716486" y="2317472"/>
                  <a:pt x="6728430" y="2317472"/>
                </a:cubicBezTo>
                <a:lnTo>
                  <a:pt x="6719472" y="2326432"/>
                </a:lnTo>
                <a:cubicBezTo>
                  <a:pt x="6713498" y="2332405"/>
                  <a:pt x="6713498" y="2335391"/>
                  <a:pt x="6719472" y="2335391"/>
                </a:cubicBezTo>
                <a:cubicBezTo>
                  <a:pt x="6719472" y="2341364"/>
                  <a:pt x="6719472" y="2345844"/>
                  <a:pt x="6719472" y="2348830"/>
                </a:cubicBezTo>
                <a:cubicBezTo>
                  <a:pt x="6719472" y="2351815"/>
                  <a:pt x="6719472" y="2353309"/>
                  <a:pt x="6719472" y="2353309"/>
                </a:cubicBezTo>
                <a:cubicBezTo>
                  <a:pt x="6713498" y="2353309"/>
                  <a:pt x="6710513" y="2359282"/>
                  <a:pt x="6710513" y="2371228"/>
                </a:cubicBezTo>
                <a:lnTo>
                  <a:pt x="6728430" y="2371228"/>
                </a:lnTo>
                <a:lnTo>
                  <a:pt x="6737390" y="2371228"/>
                </a:lnTo>
                <a:cubicBezTo>
                  <a:pt x="6743364" y="2377201"/>
                  <a:pt x="6746350" y="2384667"/>
                  <a:pt x="6746350" y="2393626"/>
                </a:cubicBezTo>
                <a:cubicBezTo>
                  <a:pt x="6746350" y="2402586"/>
                  <a:pt x="6749335" y="2407065"/>
                  <a:pt x="6755308" y="2407065"/>
                </a:cubicBezTo>
                <a:lnTo>
                  <a:pt x="6773227" y="2407065"/>
                </a:lnTo>
                <a:cubicBezTo>
                  <a:pt x="6779200" y="2419011"/>
                  <a:pt x="6791146" y="2419011"/>
                  <a:pt x="6809064" y="2407065"/>
                </a:cubicBezTo>
                <a:lnTo>
                  <a:pt x="6826984" y="2407065"/>
                </a:lnTo>
                <a:cubicBezTo>
                  <a:pt x="6821009" y="2407065"/>
                  <a:pt x="6815038" y="2410052"/>
                  <a:pt x="6809064" y="2416025"/>
                </a:cubicBezTo>
                <a:lnTo>
                  <a:pt x="6818024" y="2424984"/>
                </a:lnTo>
                <a:lnTo>
                  <a:pt x="6835942" y="2424984"/>
                </a:lnTo>
                <a:cubicBezTo>
                  <a:pt x="6823998" y="2424984"/>
                  <a:pt x="6818024" y="2427970"/>
                  <a:pt x="6818024" y="2433943"/>
                </a:cubicBezTo>
                <a:cubicBezTo>
                  <a:pt x="6818024" y="2439917"/>
                  <a:pt x="6816530" y="2448875"/>
                  <a:pt x="6813544" y="2460821"/>
                </a:cubicBezTo>
                <a:cubicBezTo>
                  <a:pt x="6810558" y="2472767"/>
                  <a:pt x="6810558" y="2480233"/>
                  <a:pt x="6813544" y="2483219"/>
                </a:cubicBezTo>
                <a:cubicBezTo>
                  <a:pt x="6816530" y="2486206"/>
                  <a:pt x="6823998" y="2484713"/>
                  <a:pt x="6835942" y="2478740"/>
                </a:cubicBezTo>
                <a:cubicBezTo>
                  <a:pt x="6847887" y="2478740"/>
                  <a:pt x="6853861" y="2481726"/>
                  <a:pt x="6853861" y="2487699"/>
                </a:cubicBezTo>
                <a:lnTo>
                  <a:pt x="6800106" y="2487699"/>
                </a:lnTo>
                <a:cubicBezTo>
                  <a:pt x="6794132" y="2481726"/>
                  <a:pt x="6794132" y="2472767"/>
                  <a:pt x="6800106" y="2460821"/>
                </a:cubicBezTo>
                <a:cubicBezTo>
                  <a:pt x="6806078" y="2448875"/>
                  <a:pt x="6791146" y="2433943"/>
                  <a:pt x="6755308" y="2416025"/>
                </a:cubicBezTo>
                <a:cubicBezTo>
                  <a:pt x="6749335" y="2410052"/>
                  <a:pt x="6743364" y="2405572"/>
                  <a:pt x="6737390" y="2402586"/>
                </a:cubicBezTo>
                <a:cubicBezTo>
                  <a:pt x="6731416" y="2399599"/>
                  <a:pt x="6728430" y="2398106"/>
                  <a:pt x="6728430" y="2398106"/>
                </a:cubicBezTo>
                <a:cubicBezTo>
                  <a:pt x="6728430" y="2392133"/>
                  <a:pt x="6719472" y="2389146"/>
                  <a:pt x="6701553" y="2389146"/>
                </a:cubicBezTo>
                <a:lnTo>
                  <a:pt x="6692594" y="2398106"/>
                </a:lnTo>
                <a:cubicBezTo>
                  <a:pt x="6698567" y="2404079"/>
                  <a:pt x="6704538" y="2410052"/>
                  <a:pt x="6710513" y="2416025"/>
                </a:cubicBezTo>
                <a:cubicBezTo>
                  <a:pt x="6710513" y="2421998"/>
                  <a:pt x="6712006" y="2426477"/>
                  <a:pt x="6714992" y="2429464"/>
                </a:cubicBezTo>
                <a:cubicBezTo>
                  <a:pt x="6717978" y="2432449"/>
                  <a:pt x="6722458" y="2435437"/>
                  <a:pt x="6728430" y="2438422"/>
                </a:cubicBezTo>
                <a:cubicBezTo>
                  <a:pt x="6734404" y="2441409"/>
                  <a:pt x="6738884" y="2444397"/>
                  <a:pt x="6741870" y="2447383"/>
                </a:cubicBezTo>
                <a:cubicBezTo>
                  <a:pt x="6744855" y="2450369"/>
                  <a:pt x="6743364" y="2454848"/>
                  <a:pt x="6737390" y="2460821"/>
                </a:cubicBezTo>
                <a:cubicBezTo>
                  <a:pt x="6737390" y="2466794"/>
                  <a:pt x="6743364" y="2469780"/>
                  <a:pt x="6755308" y="2469780"/>
                </a:cubicBezTo>
                <a:cubicBezTo>
                  <a:pt x="6755308" y="2469780"/>
                  <a:pt x="6758294" y="2472767"/>
                  <a:pt x="6764268" y="2478740"/>
                </a:cubicBezTo>
                <a:cubicBezTo>
                  <a:pt x="6764268" y="2484713"/>
                  <a:pt x="6770241" y="2493672"/>
                  <a:pt x="6782186" y="2505618"/>
                </a:cubicBezTo>
                <a:cubicBezTo>
                  <a:pt x="6794132" y="2517564"/>
                  <a:pt x="6803092" y="2523536"/>
                  <a:pt x="6809064" y="2523536"/>
                </a:cubicBezTo>
                <a:lnTo>
                  <a:pt x="6791146" y="2532496"/>
                </a:lnTo>
                <a:cubicBezTo>
                  <a:pt x="6791146" y="2532496"/>
                  <a:pt x="6789653" y="2532496"/>
                  <a:pt x="6786667" y="2532496"/>
                </a:cubicBezTo>
                <a:cubicBezTo>
                  <a:pt x="6783681" y="2532496"/>
                  <a:pt x="6782186" y="2529509"/>
                  <a:pt x="6782186" y="2523536"/>
                </a:cubicBezTo>
                <a:cubicBezTo>
                  <a:pt x="6782186" y="2523536"/>
                  <a:pt x="6777707" y="2523536"/>
                  <a:pt x="6768747" y="2523536"/>
                </a:cubicBezTo>
                <a:cubicBezTo>
                  <a:pt x="6759788" y="2523536"/>
                  <a:pt x="6755308" y="2523536"/>
                  <a:pt x="6755308" y="2523536"/>
                </a:cubicBezTo>
                <a:lnTo>
                  <a:pt x="6755308" y="2541454"/>
                </a:lnTo>
                <a:lnTo>
                  <a:pt x="6746350" y="2550414"/>
                </a:lnTo>
                <a:cubicBezTo>
                  <a:pt x="6740376" y="2562360"/>
                  <a:pt x="6746350" y="2568333"/>
                  <a:pt x="6764268" y="2568333"/>
                </a:cubicBezTo>
                <a:lnTo>
                  <a:pt x="6755308" y="2577292"/>
                </a:lnTo>
                <a:cubicBezTo>
                  <a:pt x="6749335" y="2583265"/>
                  <a:pt x="6743364" y="2586251"/>
                  <a:pt x="6737390" y="2586251"/>
                </a:cubicBezTo>
                <a:cubicBezTo>
                  <a:pt x="6737390" y="2586251"/>
                  <a:pt x="6744855" y="2589238"/>
                  <a:pt x="6759788" y="2595211"/>
                </a:cubicBezTo>
                <a:cubicBezTo>
                  <a:pt x="6774721" y="2601183"/>
                  <a:pt x="6785172" y="2601183"/>
                  <a:pt x="6791146" y="2595211"/>
                </a:cubicBezTo>
                <a:lnTo>
                  <a:pt x="6782186" y="2613130"/>
                </a:lnTo>
                <a:cubicBezTo>
                  <a:pt x="6776214" y="2619102"/>
                  <a:pt x="6776214" y="2625075"/>
                  <a:pt x="6782186" y="2631047"/>
                </a:cubicBezTo>
                <a:cubicBezTo>
                  <a:pt x="6788160" y="2637021"/>
                  <a:pt x="6788160" y="2642993"/>
                  <a:pt x="6782186" y="2648966"/>
                </a:cubicBezTo>
                <a:cubicBezTo>
                  <a:pt x="6776214" y="2654940"/>
                  <a:pt x="6776214" y="2663899"/>
                  <a:pt x="6782186" y="2675843"/>
                </a:cubicBezTo>
                <a:cubicBezTo>
                  <a:pt x="6794132" y="2693762"/>
                  <a:pt x="6794132" y="2702722"/>
                  <a:pt x="6782186" y="2702722"/>
                </a:cubicBezTo>
                <a:lnTo>
                  <a:pt x="6782186" y="2711681"/>
                </a:lnTo>
                <a:cubicBezTo>
                  <a:pt x="6788160" y="2717654"/>
                  <a:pt x="6791146" y="2722134"/>
                  <a:pt x="6791146" y="2725120"/>
                </a:cubicBezTo>
                <a:cubicBezTo>
                  <a:pt x="6791146" y="2728107"/>
                  <a:pt x="6791146" y="2732587"/>
                  <a:pt x="6791146" y="2738559"/>
                </a:cubicBezTo>
                <a:cubicBezTo>
                  <a:pt x="6791146" y="2738559"/>
                  <a:pt x="6792638" y="2741546"/>
                  <a:pt x="6795626" y="2747519"/>
                </a:cubicBezTo>
                <a:cubicBezTo>
                  <a:pt x="6798612" y="2753492"/>
                  <a:pt x="6801598" y="2760958"/>
                  <a:pt x="6804584" y="2769916"/>
                </a:cubicBezTo>
                <a:cubicBezTo>
                  <a:pt x="6807570" y="2778876"/>
                  <a:pt x="6804584" y="2783355"/>
                  <a:pt x="6795626" y="2783355"/>
                </a:cubicBezTo>
                <a:cubicBezTo>
                  <a:pt x="6786667" y="2783355"/>
                  <a:pt x="6782186" y="2786342"/>
                  <a:pt x="6782186" y="2792315"/>
                </a:cubicBezTo>
                <a:cubicBezTo>
                  <a:pt x="6788160" y="2792315"/>
                  <a:pt x="6791146" y="2792315"/>
                  <a:pt x="6791146" y="2792315"/>
                </a:cubicBezTo>
                <a:cubicBezTo>
                  <a:pt x="6791146" y="2792315"/>
                  <a:pt x="6791146" y="2795301"/>
                  <a:pt x="6791146" y="2801274"/>
                </a:cubicBezTo>
                <a:cubicBezTo>
                  <a:pt x="6791146" y="2807247"/>
                  <a:pt x="6794132" y="2810234"/>
                  <a:pt x="6800106" y="2810234"/>
                </a:cubicBezTo>
                <a:cubicBezTo>
                  <a:pt x="6806078" y="2810234"/>
                  <a:pt x="6809064" y="2810234"/>
                  <a:pt x="6809064" y="2810234"/>
                </a:cubicBezTo>
                <a:lnTo>
                  <a:pt x="6818024" y="2810234"/>
                </a:lnTo>
                <a:cubicBezTo>
                  <a:pt x="6818024" y="2816206"/>
                  <a:pt x="6819518" y="2820686"/>
                  <a:pt x="6822504" y="2823673"/>
                </a:cubicBezTo>
                <a:cubicBezTo>
                  <a:pt x="6825489" y="2826659"/>
                  <a:pt x="6826984" y="2828152"/>
                  <a:pt x="6826984" y="2828152"/>
                </a:cubicBezTo>
                <a:lnTo>
                  <a:pt x="6800106" y="2846070"/>
                </a:lnTo>
                <a:cubicBezTo>
                  <a:pt x="6794132" y="2846070"/>
                  <a:pt x="6791146" y="2852043"/>
                  <a:pt x="6791146" y="2863989"/>
                </a:cubicBezTo>
                <a:lnTo>
                  <a:pt x="6782186" y="2890867"/>
                </a:lnTo>
                <a:lnTo>
                  <a:pt x="6782186" y="2908786"/>
                </a:lnTo>
                <a:cubicBezTo>
                  <a:pt x="6782186" y="2908786"/>
                  <a:pt x="6783681" y="2910279"/>
                  <a:pt x="6786667" y="2913266"/>
                </a:cubicBezTo>
                <a:cubicBezTo>
                  <a:pt x="6789653" y="2916252"/>
                  <a:pt x="6791146" y="2920732"/>
                  <a:pt x="6791146" y="2926704"/>
                </a:cubicBezTo>
                <a:cubicBezTo>
                  <a:pt x="6791146" y="2932677"/>
                  <a:pt x="6792638" y="2935663"/>
                  <a:pt x="6795626" y="2935663"/>
                </a:cubicBezTo>
                <a:cubicBezTo>
                  <a:pt x="6798612" y="2935663"/>
                  <a:pt x="6803092" y="2935663"/>
                  <a:pt x="6809064" y="2935663"/>
                </a:cubicBezTo>
                <a:lnTo>
                  <a:pt x="6818024" y="2935663"/>
                </a:lnTo>
                <a:cubicBezTo>
                  <a:pt x="6812050" y="2941636"/>
                  <a:pt x="6806078" y="2949102"/>
                  <a:pt x="6800106" y="2958062"/>
                </a:cubicBezTo>
                <a:cubicBezTo>
                  <a:pt x="6794132" y="2967021"/>
                  <a:pt x="6797120" y="2971501"/>
                  <a:pt x="6809064" y="2971501"/>
                </a:cubicBezTo>
                <a:lnTo>
                  <a:pt x="6818024" y="2989420"/>
                </a:lnTo>
                <a:cubicBezTo>
                  <a:pt x="6818024" y="2989420"/>
                  <a:pt x="6818024" y="2990913"/>
                  <a:pt x="6818024" y="2993899"/>
                </a:cubicBezTo>
                <a:cubicBezTo>
                  <a:pt x="6818024" y="2996886"/>
                  <a:pt x="6821009" y="3001366"/>
                  <a:pt x="6826984" y="3007337"/>
                </a:cubicBezTo>
                <a:cubicBezTo>
                  <a:pt x="6826984" y="3007337"/>
                  <a:pt x="6829970" y="3013310"/>
                  <a:pt x="6835942" y="3025256"/>
                </a:cubicBezTo>
                <a:cubicBezTo>
                  <a:pt x="6835942" y="3031229"/>
                  <a:pt x="6841915" y="3044668"/>
                  <a:pt x="6853861" y="3065574"/>
                </a:cubicBezTo>
                <a:cubicBezTo>
                  <a:pt x="6865807" y="3086479"/>
                  <a:pt x="6874766" y="3098424"/>
                  <a:pt x="6880738" y="3101410"/>
                </a:cubicBezTo>
                <a:cubicBezTo>
                  <a:pt x="6886713" y="3104397"/>
                  <a:pt x="6888204" y="3110370"/>
                  <a:pt x="6885218" y="3119329"/>
                </a:cubicBezTo>
                <a:cubicBezTo>
                  <a:pt x="6882232" y="3128288"/>
                  <a:pt x="6885218" y="3135755"/>
                  <a:pt x="6894178" y="3141728"/>
                </a:cubicBezTo>
                <a:cubicBezTo>
                  <a:pt x="6903138" y="3147700"/>
                  <a:pt x="6904630" y="3153674"/>
                  <a:pt x="6898658" y="3159646"/>
                </a:cubicBezTo>
                <a:lnTo>
                  <a:pt x="6907616" y="3159646"/>
                </a:lnTo>
                <a:cubicBezTo>
                  <a:pt x="6907616" y="3159646"/>
                  <a:pt x="6909110" y="3162633"/>
                  <a:pt x="6912096" y="3168606"/>
                </a:cubicBezTo>
                <a:cubicBezTo>
                  <a:pt x="6915082" y="3174578"/>
                  <a:pt x="6919562" y="3183537"/>
                  <a:pt x="6925535" y="3195483"/>
                </a:cubicBezTo>
                <a:cubicBezTo>
                  <a:pt x="6931508" y="3213402"/>
                  <a:pt x="6937480" y="3222361"/>
                  <a:pt x="6943454" y="3222361"/>
                </a:cubicBezTo>
                <a:cubicBezTo>
                  <a:pt x="6949428" y="3222361"/>
                  <a:pt x="6952414" y="3223854"/>
                  <a:pt x="6952414" y="3226841"/>
                </a:cubicBezTo>
                <a:cubicBezTo>
                  <a:pt x="6952414" y="3229828"/>
                  <a:pt x="6952414" y="3231321"/>
                  <a:pt x="6952414" y="3231321"/>
                </a:cubicBezTo>
                <a:cubicBezTo>
                  <a:pt x="6952414" y="3243267"/>
                  <a:pt x="6955400" y="3249238"/>
                  <a:pt x="6961372" y="3249238"/>
                </a:cubicBezTo>
                <a:cubicBezTo>
                  <a:pt x="6961372" y="3249238"/>
                  <a:pt x="6961372" y="3250731"/>
                  <a:pt x="6961372" y="3253718"/>
                </a:cubicBezTo>
                <a:cubicBezTo>
                  <a:pt x="6961372" y="3256706"/>
                  <a:pt x="6961372" y="3261186"/>
                  <a:pt x="6961372" y="3267157"/>
                </a:cubicBezTo>
                <a:cubicBezTo>
                  <a:pt x="6961372" y="3279103"/>
                  <a:pt x="6964358" y="3286569"/>
                  <a:pt x="6970332" y="3289556"/>
                </a:cubicBezTo>
                <a:cubicBezTo>
                  <a:pt x="6976306" y="3292542"/>
                  <a:pt x="6976306" y="3297022"/>
                  <a:pt x="6970332" y="3302995"/>
                </a:cubicBezTo>
                <a:cubicBezTo>
                  <a:pt x="6964358" y="3308968"/>
                  <a:pt x="6967346" y="3313447"/>
                  <a:pt x="6979292" y="3316434"/>
                </a:cubicBezTo>
                <a:cubicBezTo>
                  <a:pt x="6991236" y="3319421"/>
                  <a:pt x="6997209" y="3323900"/>
                  <a:pt x="6997209" y="3329873"/>
                </a:cubicBezTo>
                <a:lnTo>
                  <a:pt x="7015128" y="3329873"/>
                </a:lnTo>
                <a:cubicBezTo>
                  <a:pt x="7027072" y="3323900"/>
                  <a:pt x="7034540" y="3322407"/>
                  <a:pt x="7037526" y="3325393"/>
                </a:cubicBezTo>
                <a:cubicBezTo>
                  <a:pt x="7040512" y="3328380"/>
                  <a:pt x="7042007" y="3329873"/>
                  <a:pt x="7042007" y="3329873"/>
                </a:cubicBezTo>
                <a:cubicBezTo>
                  <a:pt x="7047978" y="3335845"/>
                  <a:pt x="7049472" y="3340325"/>
                  <a:pt x="7046486" y="3343311"/>
                </a:cubicBezTo>
                <a:cubicBezTo>
                  <a:pt x="7043500" y="3346298"/>
                  <a:pt x="7039021" y="3347791"/>
                  <a:pt x="7033047" y="3347791"/>
                </a:cubicBezTo>
                <a:cubicBezTo>
                  <a:pt x="7003184" y="3347791"/>
                  <a:pt x="6994224" y="3356750"/>
                  <a:pt x="7006169" y="3374669"/>
                </a:cubicBezTo>
                <a:cubicBezTo>
                  <a:pt x="7006169" y="3374669"/>
                  <a:pt x="7007662" y="3377656"/>
                  <a:pt x="7010648" y="3383629"/>
                </a:cubicBezTo>
                <a:cubicBezTo>
                  <a:pt x="7013634" y="3389601"/>
                  <a:pt x="7015128" y="3398561"/>
                  <a:pt x="7015128" y="3410507"/>
                </a:cubicBezTo>
                <a:cubicBezTo>
                  <a:pt x="7015128" y="3428425"/>
                  <a:pt x="7012142" y="3440371"/>
                  <a:pt x="7006169" y="3446343"/>
                </a:cubicBezTo>
                <a:lnTo>
                  <a:pt x="7006169" y="3464262"/>
                </a:lnTo>
                <a:lnTo>
                  <a:pt x="7024087" y="3473222"/>
                </a:lnTo>
                <a:lnTo>
                  <a:pt x="7024087" y="3482181"/>
                </a:lnTo>
                <a:cubicBezTo>
                  <a:pt x="7018115" y="3488154"/>
                  <a:pt x="7015128" y="3491139"/>
                  <a:pt x="7015128" y="3491139"/>
                </a:cubicBezTo>
                <a:cubicBezTo>
                  <a:pt x="7015128" y="3491139"/>
                  <a:pt x="7018115" y="3494127"/>
                  <a:pt x="7024087" y="3500099"/>
                </a:cubicBezTo>
                <a:cubicBezTo>
                  <a:pt x="7024087" y="3506072"/>
                  <a:pt x="7024087" y="3512045"/>
                  <a:pt x="7024087" y="3518018"/>
                </a:cubicBezTo>
                <a:cubicBezTo>
                  <a:pt x="7024087" y="3523990"/>
                  <a:pt x="7024087" y="3528470"/>
                  <a:pt x="7024087" y="3531457"/>
                </a:cubicBezTo>
                <a:cubicBezTo>
                  <a:pt x="7024087" y="3534443"/>
                  <a:pt x="7024087" y="3535936"/>
                  <a:pt x="7024087" y="3535936"/>
                </a:cubicBezTo>
                <a:lnTo>
                  <a:pt x="7024087" y="3571774"/>
                </a:lnTo>
                <a:lnTo>
                  <a:pt x="7033047" y="3580732"/>
                </a:lnTo>
                <a:cubicBezTo>
                  <a:pt x="7039021" y="3586705"/>
                  <a:pt x="7042007" y="3589692"/>
                  <a:pt x="7042007" y="3589692"/>
                </a:cubicBezTo>
                <a:cubicBezTo>
                  <a:pt x="7042007" y="3589692"/>
                  <a:pt x="7036032" y="3589692"/>
                  <a:pt x="7024087" y="3589692"/>
                </a:cubicBezTo>
                <a:lnTo>
                  <a:pt x="7015128" y="3598651"/>
                </a:lnTo>
                <a:lnTo>
                  <a:pt x="7024087" y="3598651"/>
                </a:lnTo>
                <a:lnTo>
                  <a:pt x="7042007" y="3625530"/>
                </a:lnTo>
                <a:cubicBezTo>
                  <a:pt x="7042007" y="3631502"/>
                  <a:pt x="7044992" y="3635982"/>
                  <a:pt x="7050966" y="3638969"/>
                </a:cubicBezTo>
                <a:cubicBezTo>
                  <a:pt x="7056938" y="3641955"/>
                  <a:pt x="7062910" y="3643448"/>
                  <a:pt x="7068884" y="3643448"/>
                </a:cubicBezTo>
                <a:lnTo>
                  <a:pt x="7077843" y="3625530"/>
                </a:lnTo>
                <a:cubicBezTo>
                  <a:pt x="7071870" y="3625530"/>
                  <a:pt x="7068884" y="3622543"/>
                  <a:pt x="7068884" y="3616570"/>
                </a:cubicBezTo>
                <a:cubicBezTo>
                  <a:pt x="7068884" y="3610597"/>
                  <a:pt x="7071870" y="3609104"/>
                  <a:pt x="7077843" y="3612090"/>
                </a:cubicBezTo>
                <a:cubicBezTo>
                  <a:pt x="7083816" y="3615077"/>
                  <a:pt x="7092776" y="3613583"/>
                  <a:pt x="7104722" y="3607611"/>
                </a:cubicBezTo>
                <a:cubicBezTo>
                  <a:pt x="7110694" y="3601638"/>
                  <a:pt x="7113680" y="3595665"/>
                  <a:pt x="7113680" y="3589692"/>
                </a:cubicBezTo>
                <a:cubicBezTo>
                  <a:pt x="7113680" y="3583719"/>
                  <a:pt x="7113680" y="3568786"/>
                  <a:pt x="7113680" y="3544896"/>
                </a:cubicBezTo>
                <a:cubicBezTo>
                  <a:pt x="7113680" y="3509058"/>
                  <a:pt x="7116666" y="3491139"/>
                  <a:pt x="7122640" y="3491139"/>
                </a:cubicBezTo>
                <a:cubicBezTo>
                  <a:pt x="7128614" y="3491139"/>
                  <a:pt x="7130106" y="3488154"/>
                  <a:pt x="7127120" y="3482181"/>
                </a:cubicBezTo>
                <a:cubicBezTo>
                  <a:pt x="7124132" y="3476208"/>
                  <a:pt x="7125626" y="3473222"/>
                  <a:pt x="7131600" y="3473222"/>
                </a:cubicBezTo>
                <a:cubicBezTo>
                  <a:pt x="7143544" y="3467249"/>
                  <a:pt x="7145038" y="3455303"/>
                  <a:pt x="7136078" y="3437384"/>
                </a:cubicBezTo>
                <a:cubicBezTo>
                  <a:pt x="7127120" y="3419465"/>
                  <a:pt x="7110694" y="3410507"/>
                  <a:pt x="7086802" y="3410507"/>
                </a:cubicBezTo>
                <a:lnTo>
                  <a:pt x="7077843" y="3401547"/>
                </a:lnTo>
                <a:cubicBezTo>
                  <a:pt x="7083816" y="3401547"/>
                  <a:pt x="7095762" y="3404534"/>
                  <a:pt x="7113680" y="3410507"/>
                </a:cubicBezTo>
                <a:cubicBezTo>
                  <a:pt x="7131600" y="3410507"/>
                  <a:pt x="7140558" y="3407520"/>
                  <a:pt x="7140558" y="3401547"/>
                </a:cubicBezTo>
                <a:cubicBezTo>
                  <a:pt x="7134586" y="3395575"/>
                  <a:pt x="7134586" y="3389601"/>
                  <a:pt x="7140558" y="3383629"/>
                </a:cubicBezTo>
                <a:cubicBezTo>
                  <a:pt x="7146532" y="3377656"/>
                  <a:pt x="7149518" y="3367203"/>
                  <a:pt x="7149518" y="3352271"/>
                </a:cubicBezTo>
                <a:cubicBezTo>
                  <a:pt x="7149518" y="3337338"/>
                  <a:pt x="7151012" y="3329873"/>
                  <a:pt x="7153998" y="3329873"/>
                </a:cubicBezTo>
                <a:cubicBezTo>
                  <a:pt x="7156983" y="3329873"/>
                  <a:pt x="7158478" y="3341818"/>
                  <a:pt x="7158478" y="3365710"/>
                </a:cubicBezTo>
                <a:lnTo>
                  <a:pt x="7167436" y="3401547"/>
                </a:lnTo>
                <a:cubicBezTo>
                  <a:pt x="7191328" y="3413492"/>
                  <a:pt x="7191328" y="3419465"/>
                  <a:pt x="7167436" y="3419465"/>
                </a:cubicBezTo>
                <a:lnTo>
                  <a:pt x="7149518" y="3428425"/>
                </a:lnTo>
                <a:cubicBezTo>
                  <a:pt x="7149518" y="3440371"/>
                  <a:pt x="7152503" y="3449330"/>
                  <a:pt x="7158478" y="3455303"/>
                </a:cubicBezTo>
                <a:lnTo>
                  <a:pt x="7176395" y="3464262"/>
                </a:lnTo>
                <a:lnTo>
                  <a:pt x="7158478" y="3464262"/>
                </a:lnTo>
                <a:cubicBezTo>
                  <a:pt x="7152503" y="3464262"/>
                  <a:pt x="7149518" y="3465755"/>
                  <a:pt x="7149518" y="3468742"/>
                </a:cubicBezTo>
                <a:cubicBezTo>
                  <a:pt x="7149518" y="3471729"/>
                  <a:pt x="7149518" y="3473222"/>
                  <a:pt x="7149518" y="3473222"/>
                </a:cubicBezTo>
                <a:lnTo>
                  <a:pt x="7140558" y="3482181"/>
                </a:lnTo>
                <a:cubicBezTo>
                  <a:pt x="7140558" y="3482181"/>
                  <a:pt x="7137572" y="3483674"/>
                  <a:pt x="7131600" y="3486661"/>
                </a:cubicBezTo>
                <a:cubicBezTo>
                  <a:pt x="7125626" y="3489647"/>
                  <a:pt x="7125626" y="3494127"/>
                  <a:pt x="7131600" y="3500099"/>
                </a:cubicBezTo>
                <a:cubicBezTo>
                  <a:pt x="7137572" y="3506072"/>
                  <a:pt x="7140558" y="3509058"/>
                  <a:pt x="7140558" y="3509058"/>
                </a:cubicBezTo>
                <a:cubicBezTo>
                  <a:pt x="7146532" y="3509058"/>
                  <a:pt x="7152503" y="3512045"/>
                  <a:pt x="7158478" y="3518018"/>
                </a:cubicBezTo>
                <a:cubicBezTo>
                  <a:pt x="7164450" y="3523990"/>
                  <a:pt x="7168930" y="3528470"/>
                  <a:pt x="7171916" y="3531457"/>
                </a:cubicBezTo>
                <a:cubicBezTo>
                  <a:pt x="7174902" y="3534443"/>
                  <a:pt x="7173409" y="3538923"/>
                  <a:pt x="7167436" y="3544896"/>
                </a:cubicBezTo>
                <a:cubicBezTo>
                  <a:pt x="7161463" y="3550869"/>
                  <a:pt x="7155492" y="3553855"/>
                  <a:pt x="7149518" y="3553855"/>
                </a:cubicBezTo>
                <a:lnTo>
                  <a:pt x="7149518" y="3562815"/>
                </a:lnTo>
                <a:cubicBezTo>
                  <a:pt x="7155492" y="3562815"/>
                  <a:pt x="7158478" y="3571774"/>
                  <a:pt x="7158478" y="3589692"/>
                </a:cubicBezTo>
                <a:lnTo>
                  <a:pt x="7149518" y="3616570"/>
                </a:lnTo>
                <a:cubicBezTo>
                  <a:pt x="7143544" y="3616570"/>
                  <a:pt x="7140558" y="3618063"/>
                  <a:pt x="7140558" y="3621050"/>
                </a:cubicBezTo>
                <a:cubicBezTo>
                  <a:pt x="7140558" y="3624036"/>
                  <a:pt x="7134586" y="3625530"/>
                  <a:pt x="7122640" y="3625530"/>
                </a:cubicBezTo>
                <a:cubicBezTo>
                  <a:pt x="7122640" y="3619557"/>
                  <a:pt x="7119654" y="3618063"/>
                  <a:pt x="7113680" y="3621050"/>
                </a:cubicBezTo>
                <a:cubicBezTo>
                  <a:pt x="7107708" y="3624036"/>
                  <a:pt x="7104722" y="3625530"/>
                  <a:pt x="7104722" y="3625530"/>
                </a:cubicBezTo>
                <a:cubicBezTo>
                  <a:pt x="7086802" y="3637476"/>
                  <a:pt x="7086802" y="3643448"/>
                  <a:pt x="7104722" y="3643448"/>
                </a:cubicBezTo>
                <a:cubicBezTo>
                  <a:pt x="7116666" y="3643448"/>
                  <a:pt x="7119654" y="3646435"/>
                  <a:pt x="7113680" y="3652408"/>
                </a:cubicBezTo>
                <a:lnTo>
                  <a:pt x="7131600" y="3652408"/>
                </a:lnTo>
                <a:cubicBezTo>
                  <a:pt x="7137572" y="3652408"/>
                  <a:pt x="7142052" y="3652408"/>
                  <a:pt x="7145038" y="3652408"/>
                </a:cubicBezTo>
                <a:cubicBezTo>
                  <a:pt x="7148024" y="3652408"/>
                  <a:pt x="7149518" y="3652408"/>
                  <a:pt x="7149518" y="3652408"/>
                </a:cubicBezTo>
                <a:cubicBezTo>
                  <a:pt x="7149518" y="3652408"/>
                  <a:pt x="7148024" y="3653901"/>
                  <a:pt x="7145038" y="3656886"/>
                </a:cubicBezTo>
                <a:cubicBezTo>
                  <a:pt x="7142052" y="3659874"/>
                  <a:pt x="7137572" y="3664354"/>
                  <a:pt x="7131600" y="3670326"/>
                </a:cubicBezTo>
                <a:cubicBezTo>
                  <a:pt x="7125626" y="3676298"/>
                  <a:pt x="7119654" y="3688244"/>
                  <a:pt x="7113680" y="3706163"/>
                </a:cubicBezTo>
                <a:cubicBezTo>
                  <a:pt x="7113680" y="3712136"/>
                  <a:pt x="7113680" y="3718109"/>
                  <a:pt x="7113680" y="3724082"/>
                </a:cubicBezTo>
                <a:cubicBezTo>
                  <a:pt x="7113680" y="3730055"/>
                  <a:pt x="7113680" y="3733041"/>
                  <a:pt x="7113680" y="3733041"/>
                </a:cubicBezTo>
                <a:cubicBezTo>
                  <a:pt x="7107708" y="3739013"/>
                  <a:pt x="7104722" y="3744986"/>
                  <a:pt x="7104722" y="3750959"/>
                </a:cubicBezTo>
                <a:cubicBezTo>
                  <a:pt x="7104722" y="3756932"/>
                  <a:pt x="7104722" y="3761412"/>
                  <a:pt x="7104722" y="3764398"/>
                </a:cubicBezTo>
                <a:cubicBezTo>
                  <a:pt x="7104722" y="3767385"/>
                  <a:pt x="7101735" y="3768878"/>
                  <a:pt x="7095762" y="3768878"/>
                </a:cubicBezTo>
                <a:cubicBezTo>
                  <a:pt x="7089788" y="3768878"/>
                  <a:pt x="7086802" y="3774851"/>
                  <a:pt x="7086802" y="3786797"/>
                </a:cubicBezTo>
                <a:cubicBezTo>
                  <a:pt x="7080829" y="3798743"/>
                  <a:pt x="7071870" y="3798743"/>
                  <a:pt x="7059924" y="3786797"/>
                </a:cubicBezTo>
                <a:cubicBezTo>
                  <a:pt x="7047978" y="3780824"/>
                  <a:pt x="7042007" y="3783810"/>
                  <a:pt x="7042007" y="3795756"/>
                </a:cubicBezTo>
                <a:lnTo>
                  <a:pt x="7042007" y="3813675"/>
                </a:lnTo>
                <a:cubicBezTo>
                  <a:pt x="7042007" y="3837566"/>
                  <a:pt x="7047978" y="3849512"/>
                  <a:pt x="7059924" y="3849512"/>
                </a:cubicBezTo>
                <a:cubicBezTo>
                  <a:pt x="7071870" y="3855484"/>
                  <a:pt x="7074858" y="3864444"/>
                  <a:pt x="7068884" y="3876390"/>
                </a:cubicBezTo>
                <a:cubicBezTo>
                  <a:pt x="7062910" y="3876390"/>
                  <a:pt x="7059924" y="3879377"/>
                  <a:pt x="7059924" y="3885349"/>
                </a:cubicBezTo>
                <a:lnTo>
                  <a:pt x="7059924" y="3903268"/>
                </a:lnTo>
                <a:lnTo>
                  <a:pt x="7042007" y="3912228"/>
                </a:lnTo>
                <a:cubicBezTo>
                  <a:pt x="7042007" y="3918199"/>
                  <a:pt x="7042007" y="3922679"/>
                  <a:pt x="7042007" y="3925666"/>
                </a:cubicBezTo>
                <a:cubicBezTo>
                  <a:pt x="7042007" y="3928652"/>
                  <a:pt x="7044992" y="3927159"/>
                  <a:pt x="7050966" y="3921186"/>
                </a:cubicBezTo>
                <a:cubicBezTo>
                  <a:pt x="7050966" y="3933132"/>
                  <a:pt x="7050966" y="3942091"/>
                  <a:pt x="7050966" y="3948064"/>
                </a:cubicBezTo>
                <a:lnTo>
                  <a:pt x="7042007" y="3974942"/>
                </a:lnTo>
                <a:cubicBezTo>
                  <a:pt x="7036032" y="3986887"/>
                  <a:pt x="7033047" y="3992860"/>
                  <a:pt x="7033047" y="3992860"/>
                </a:cubicBezTo>
                <a:lnTo>
                  <a:pt x="7033047" y="4001820"/>
                </a:lnTo>
                <a:cubicBezTo>
                  <a:pt x="7033047" y="4007792"/>
                  <a:pt x="7033047" y="4010779"/>
                  <a:pt x="7033047" y="4010779"/>
                </a:cubicBezTo>
                <a:cubicBezTo>
                  <a:pt x="7033047" y="4010779"/>
                  <a:pt x="7031554" y="4012272"/>
                  <a:pt x="7028568" y="4015259"/>
                </a:cubicBezTo>
                <a:cubicBezTo>
                  <a:pt x="7025581" y="4018245"/>
                  <a:pt x="7024087" y="4021231"/>
                  <a:pt x="7024087" y="4024218"/>
                </a:cubicBezTo>
                <a:cubicBezTo>
                  <a:pt x="7024087" y="4027205"/>
                  <a:pt x="7024087" y="4028698"/>
                  <a:pt x="7024087" y="4028698"/>
                </a:cubicBezTo>
                <a:cubicBezTo>
                  <a:pt x="7024087" y="4034671"/>
                  <a:pt x="7021101" y="4040644"/>
                  <a:pt x="7015128" y="4046617"/>
                </a:cubicBezTo>
                <a:lnTo>
                  <a:pt x="7024087" y="4064534"/>
                </a:lnTo>
                <a:cubicBezTo>
                  <a:pt x="7030061" y="4058563"/>
                  <a:pt x="7039021" y="4055576"/>
                  <a:pt x="7050966" y="4055576"/>
                </a:cubicBezTo>
                <a:cubicBezTo>
                  <a:pt x="7050966" y="4061549"/>
                  <a:pt x="7049472" y="4064534"/>
                  <a:pt x="7046486" y="4064534"/>
                </a:cubicBezTo>
                <a:cubicBezTo>
                  <a:pt x="7043500" y="4064534"/>
                  <a:pt x="7039021" y="4064534"/>
                  <a:pt x="7033047" y="4064534"/>
                </a:cubicBezTo>
                <a:cubicBezTo>
                  <a:pt x="7027072" y="4064534"/>
                  <a:pt x="7024087" y="4067522"/>
                  <a:pt x="7024087" y="4073494"/>
                </a:cubicBezTo>
                <a:lnTo>
                  <a:pt x="7024087" y="4082453"/>
                </a:lnTo>
                <a:cubicBezTo>
                  <a:pt x="7018115" y="4082453"/>
                  <a:pt x="7015128" y="4085440"/>
                  <a:pt x="7015128" y="4091413"/>
                </a:cubicBezTo>
                <a:lnTo>
                  <a:pt x="6979292" y="4118291"/>
                </a:lnTo>
                <a:cubicBezTo>
                  <a:pt x="6973318" y="4118291"/>
                  <a:pt x="6970332" y="4121278"/>
                  <a:pt x="6970332" y="4127250"/>
                </a:cubicBezTo>
                <a:cubicBezTo>
                  <a:pt x="6970332" y="4133223"/>
                  <a:pt x="6976306" y="4139196"/>
                  <a:pt x="6988250" y="4145169"/>
                </a:cubicBezTo>
                <a:lnTo>
                  <a:pt x="6988250" y="4154127"/>
                </a:lnTo>
                <a:cubicBezTo>
                  <a:pt x="6982278" y="4154127"/>
                  <a:pt x="6977798" y="4154127"/>
                  <a:pt x="6974812" y="4154127"/>
                </a:cubicBezTo>
                <a:cubicBezTo>
                  <a:pt x="6971826" y="4154127"/>
                  <a:pt x="6967346" y="4157114"/>
                  <a:pt x="6961372" y="4163087"/>
                </a:cubicBezTo>
                <a:lnTo>
                  <a:pt x="6952414" y="4172046"/>
                </a:lnTo>
                <a:cubicBezTo>
                  <a:pt x="6958386" y="4172046"/>
                  <a:pt x="6967346" y="4175033"/>
                  <a:pt x="6979292" y="4181006"/>
                </a:cubicBezTo>
                <a:cubicBezTo>
                  <a:pt x="6979292" y="4181006"/>
                  <a:pt x="6982278" y="4181006"/>
                  <a:pt x="6988250" y="4181006"/>
                </a:cubicBezTo>
                <a:cubicBezTo>
                  <a:pt x="6988250" y="4186978"/>
                  <a:pt x="6979292" y="4192952"/>
                  <a:pt x="6961372" y="4198925"/>
                </a:cubicBezTo>
                <a:cubicBezTo>
                  <a:pt x="6949428" y="4198925"/>
                  <a:pt x="6946440" y="4201911"/>
                  <a:pt x="6952414" y="4207884"/>
                </a:cubicBezTo>
                <a:lnTo>
                  <a:pt x="6952414" y="4216843"/>
                </a:lnTo>
                <a:lnTo>
                  <a:pt x="6943454" y="4243722"/>
                </a:lnTo>
                <a:cubicBezTo>
                  <a:pt x="6943454" y="4255667"/>
                  <a:pt x="6940468" y="4264626"/>
                  <a:pt x="6934494" y="4270599"/>
                </a:cubicBezTo>
                <a:cubicBezTo>
                  <a:pt x="6928521" y="4276572"/>
                  <a:pt x="6925535" y="4279558"/>
                  <a:pt x="6925535" y="4279558"/>
                </a:cubicBezTo>
                <a:cubicBezTo>
                  <a:pt x="6919562" y="4279558"/>
                  <a:pt x="6916576" y="4281051"/>
                  <a:pt x="6916576" y="4284038"/>
                </a:cubicBezTo>
                <a:cubicBezTo>
                  <a:pt x="6916576" y="4287025"/>
                  <a:pt x="6919562" y="4288518"/>
                  <a:pt x="6925535" y="4288518"/>
                </a:cubicBezTo>
                <a:lnTo>
                  <a:pt x="6916576" y="4333314"/>
                </a:lnTo>
                <a:cubicBezTo>
                  <a:pt x="6916576" y="4339286"/>
                  <a:pt x="6915082" y="4345260"/>
                  <a:pt x="6912096" y="4351232"/>
                </a:cubicBezTo>
                <a:cubicBezTo>
                  <a:pt x="6909110" y="4357205"/>
                  <a:pt x="6907616" y="4360192"/>
                  <a:pt x="6907616" y="4360192"/>
                </a:cubicBezTo>
                <a:cubicBezTo>
                  <a:pt x="6907616" y="4360192"/>
                  <a:pt x="6903138" y="4363178"/>
                  <a:pt x="6894178" y="4369151"/>
                </a:cubicBezTo>
                <a:cubicBezTo>
                  <a:pt x="6885218" y="4375124"/>
                  <a:pt x="6880738" y="4382590"/>
                  <a:pt x="6880738" y="4391550"/>
                </a:cubicBezTo>
                <a:cubicBezTo>
                  <a:pt x="6880738" y="4400509"/>
                  <a:pt x="6879246" y="4406481"/>
                  <a:pt x="6876260" y="4409469"/>
                </a:cubicBezTo>
                <a:cubicBezTo>
                  <a:pt x="6873274" y="4412454"/>
                  <a:pt x="6871778" y="4416934"/>
                  <a:pt x="6871778" y="4422907"/>
                </a:cubicBezTo>
                <a:cubicBezTo>
                  <a:pt x="6871778" y="4428879"/>
                  <a:pt x="6870286" y="4433359"/>
                  <a:pt x="6867300" y="4436346"/>
                </a:cubicBezTo>
                <a:cubicBezTo>
                  <a:pt x="6864314" y="4439332"/>
                  <a:pt x="6862821" y="4442319"/>
                  <a:pt x="6862821" y="4445305"/>
                </a:cubicBezTo>
                <a:cubicBezTo>
                  <a:pt x="6862821" y="4448292"/>
                  <a:pt x="6865807" y="4449785"/>
                  <a:pt x="6871778" y="4449785"/>
                </a:cubicBezTo>
                <a:cubicBezTo>
                  <a:pt x="6871778" y="4455758"/>
                  <a:pt x="6868793" y="4464717"/>
                  <a:pt x="6862821" y="4476663"/>
                </a:cubicBezTo>
                <a:cubicBezTo>
                  <a:pt x="6844901" y="4476663"/>
                  <a:pt x="6838928" y="4485623"/>
                  <a:pt x="6844901" y="4503540"/>
                </a:cubicBezTo>
                <a:lnTo>
                  <a:pt x="6844901" y="4521459"/>
                </a:lnTo>
                <a:cubicBezTo>
                  <a:pt x="6838928" y="4521459"/>
                  <a:pt x="6835942" y="4524446"/>
                  <a:pt x="6835942" y="4530419"/>
                </a:cubicBezTo>
                <a:cubicBezTo>
                  <a:pt x="6841915" y="4536391"/>
                  <a:pt x="6838928" y="4542365"/>
                  <a:pt x="6826984" y="4548337"/>
                </a:cubicBezTo>
                <a:lnTo>
                  <a:pt x="6818024" y="4557297"/>
                </a:lnTo>
                <a:lnTo>
                  <a:pt x="6826984" y="4566256"/>
                </a:lnTo>
                <a:lnTo>
                  <a:pt x="6844901" y="4584174"/>
                </a:lnTo>
                <a:lnTo>
                  <a:pt x="6818024" y="4593133"/>
                </a:lnTo>
                <a:cubicBezTo>
                  <a:pt x="6806078" y="4605079"/>
                  <a:pt x="6794132" y="4625984"/>
                  <a:pt x="6782186" y="4655848"/>
                </a:cubicBezTo>
                <a:cubicBezTo>
                  <a:pt x="6782186" y="4667794"/>
                  <a:pt x="6776214" y="4679740"/>
                  <a:pt x="6764268" y="4691686"/>
                </a:cubicBezTo>
                <a:lnTo>
                  <a:pt x="6764268" y="4709605"/>
                </a:lnTo>
                <a:cubicBezTo>
                  <a:pt x="6776214" y="4703632"/>
                  <a:pt x="6776214" y="4709605"/>
                  <a:pt x="6764268" y="4727522"/>
                </a:cubicBezTo>
                <a:cubicBezTo>
                  <a:pt x="6758294" y="4733495"/>
                  <a:pt x="6752322" y="4736482"/>
                  <a:pt x="6746350" y="4736482"/>
                </a:cubicBezTo>
                <a:lnTo>
                  <a:pt x="6746350" y="4754401"/>
                </a:lnTo>
                <a:lnTo>
                  <a:pt x="6764268" y="4763360"/>
                </a:lnTo>
                <a:lnTo>
                  <a:pt x="6746350" y="4763360"/>
                </a:lnTo>
                <a:cubicBezTo>
                  <a:pt x="6734404" y="4763360"/>
                  <a:pt x="6728430" y="4767840"/>
                  <a:pt x="6728430" y="4776799"/>
                </a:cubicBezTo>
                <a:cubicBezTo>
                  <a:pt x="6728430" y="4785759"/>
                  <a:pt x="6722458" y="4796211"/>
                  <a:pt x="6710513" y="4808157"/>
                </a:cubicBezTo>
                <a:cubicBezTo>
                  <a:pt x="6698567" y="4820102"/>
                  <a:pt x="6695580" y="4829062"/>
                  <a:pt x="6701553" y="4835034"/>
                </a:cubicBezTo>
                <a:cubicBezTo>
                  <a:pt x="6707527" y="4835034"/>
                  <a:pt x="6710513" y="4835034"/>
                  <a:pt x="6710513" y="4835034"/>
                </a:cubicBezTo>
                <a:lnTo>
                  <a:pt x="6714992" y="4835034"/>
                </a:lnTo>
                <a:cubicBezTo>
                  <a:pt x="6706033" y="4835034"/>
                  <a:pt x="6701553" y="4836527"/>
                  <a:pt x="6701553" y="4839514"/>
                </a:cubicBezTo>
                <a:cubicBezTo>
                  <a:pt x="6701553" y="4842501"/>
                  <a:pt x="6698567" y="4846980"/>
                  <a:pt x="6692594" y="4852953"/>
                </a:cubicBezTo>
                <a:cubicBezTo>
                  <a:pt x="6686621" y="4858926"/>
                  <a:pt x="6689608" y="4864899"/>
                  <a:pt x="6701553" y="4870872"/>
                </a:cubicBezTo>
                <a:cubicBezTo>
                  <a:pt x="6707527" y="4882818"/>
                  <a:pt x="6704538" y="4894764"/>
                  <a:pt x="6692594" y="4906709"/>
                </a:cubicBezTo>
                <a:cubicBezTo>
                  <a:pt x="6680648" y="4912681"/>
                  <a:pt x="6674675" y="4918655"/>
                  <a:pt x="6674675" y="4924627"/>
                </a:cubicBezTo>
                <a:lnTo>
                  <a:pt x="6665716" y="4951506"/>
                </a:lnTo>
                <a:cubicBezTo>
                  <a:pt x="6641824" y="4975396"/>
                  <a:pt x="6638838" y="4987342"/>
                  <a:pt x="6656756" y="4987342"/>
                </a:cubicBezTo>
                <a:lnTo>
                  <a:pt x="6638838" y="4987342"/>
                </a:lnTo>
                <a:cubicBezTo>
                  <a:pt x="6626893" y="4975396"/>
                  <a:pt x="6620920" y="4978384"/>
                  <a:pt x="6620920" y="4996302"/>
                </a:cubicBezTo>
                <a:cubicBezTo>
                  <a:pt x="6620920" y="5002274"/>
                  <a:pt x="6614946" y="5008248"/>
                  <a:pt x="6603001" y="5014220"/>
                </a:cubicBezTo>
                <a:cubicBezTo>
                  <a:pt x="6585082" y="5014220"/>
                  <a:pt x="6582096" y="5017207"/>
                  <a:pt x="6594041" y="5023180"/>
                </a:cubicBezTo>
                <a:cubicBezTo>
                  <a:pt x="6594041" y="5029153"/>
                  <a:pt x="6594041" y="5033632"/>
                  <a:pt x="6594041" y="5036619"/>
                </a:cubicBezTo>
                <a:cubicBezTo>
                  <a:pt x="6594041" y="5039606"/>
                  <a:pt x="6594041" y="5041099"/>
                  <a:pt x="6594041" y="5041099"/>
                </a:cubicBezTo>
                <a:lnTo>
                  <a:pt x="6611960" y="5050058"/>
                </a:lnTo>
                <a:cubicBezTo>
                  <a:pt x="6617933" y="5050058"/>
                  <a:pt x="6623906" y="5053045"/>
                  <a:pt x="6629879" y="5059018"/>
                </a:cubicBezTo>
                <a:cubicBezTo>
                  <a:pt x="6635852" y="5064989"/>
                  <a:pt x="6632864" y="5070964"/>
                  <a:pt x="6620920" y="5076935"/>
                </a:cubicBezTo>
                <a:lnTo>
                  <a:pt x="6603001" y="5067976"/>
                </a:lnTo>
                <a:lnTo>
                  <a:pt x="6558204" y="5059018"/>
                </a:lnTo>
                <a:lnTo>
                  <a:pt x="6540286" y="5059018"/>
                </a:lnTo>
                <a:lnTo>
                  <a:pt x="6504448" y="5076935"/>
                </a:lnTo>
                <a:cubicBezTo>
                  <a:pt x="6504448" y="5082908"/>
                  <a:pt x="6504448" y="5085895"/>
                  <a:pt x="6504448" y="5085895"/>
                </a:cubicBezTo>
                <a:cubicBezTo>
                  <a:pt x="6492504" y="5085895"/>
                  <a:pt x="6486530" y="5088881"/>
                  <a:pt x="6486530" y="5094854"/>
                </a:cubicBezTo>
                <a:lnTo>
                  <a:pt x="6477570" y="5094854"/>
                </a:lnTo>
                <a:lnTo>
                  <a:pt x="6468612" y="5112773"/>
                </a:lnTo>
                <a:cubicBezTo>
                  <a:pt x="6492504" y="5112773"/>
                  <a:pt x="6498476" y="5118746"/>
                  <a:pt x="6486530" y="5130692"/>
                </a:cubicBezTo>
                <a:cubicBezTo>
                  <a:pt x="6480556" y="5136665"/>
                  <a:pt x="6473090" y="5139651"/>
                  <a:pt x="6464132" y="5139651"/>
                </a:cubicBezTo>
                <a:cubicBezTo>
                  <a:pt x="6455173" y="5139651"/>
                  <a:pt x="6446213" y="5141145"/>
                  <a:pt x="6437254" y="5144131"/>
                </a:cubicBezTo>
                <a:cubicBezTo>
                  <a:pt x="6428294" y="5147118"/>
                  <a:pt x="6426801" y="5151596"/>
                  <a:pt x="6432774" y="5157569"/>
                </a:cubicBezTo>
                <a:cubicBezTo>
                  <a:pt x="6438747" y="5163542"/>
                  <a:pt x="6440240" y="5169515"/>
                  <a:pt x="6437254" y="5175488"/>
                </a:cubicBezTo>
                <a:cubicBezTo>
                  <a:pt x="6434268" y="5181461"/>
                  <a:pt x="6432774" y="5184447"/>
                  <a:pt x="6432774" y="5184447"/>
                </a:cubicBezTo>
                <a:cubicBezTo>
                  <a:pt x="6432774" y="5184447"/>
                  <a:pt x="6432774" y="5185941"/>
                  <a:pt x="6432774" y="5188927"/>
                </a:cubicBezTo>
                <a:cubicBezTo>
                  <a:pt x="6432774" y="5191914"/>
                  <a:pt x="6429788" y="5193407"/>
                  <a:pt x="6423816" y="5193407"/>
                </a:cubicBezTo>
                <a:lnTo>
                  <a:pt x="6405896" y="5211325"/>
                </a:lnTo>
                <a:cubicBezTo>
                  <a:pt x="6405896" y="5217299"/>
                  <a:pt x="6408882" y="5220285"/>
                  <a:pt x="6414856" y="5220285"/>
                </a:cubicBezTo>
                <a:cubicBezTo>
                  <a:pt x="6420830" y="5220285"/>
                  <a:pt x="6423816" y="5226258"/>
                  <a:pt x="6423816" y="5238203"/>
                </a:cubicBezTo>
                <a:cubicBezTo>
                  <a:pt x="6423816" y="5250149"/>
                  <a:pt x="6419336" y="5251642"/>
                  <a:pt x="6410376" y="5242682"/>
                </a:cubicBezTo>
                <a:cubicBezTo>
                  <a:pt x="6401416" y="5233723"/>
                  <a:pt x="6393950" y="5229243"/>
                  <a:pt x="6387978" y="5229243"/>
                </a:cubicBezTo>
                <a:lnTo>
                  <a:pt x="6361100" y="5229243"/>
                </a:lnTo>
                <a:cubicBezTo>
                  <a:pt x="6361100" y="5235218"/>
                  <a:pt x="6367073" y="5241189"/>
                  <a:pt x="6379019" y="5247162"/>
                </a:cubicBezTo>
                <a:lnTo>
                  <a:pt x="6387978" y="5256121"/>
                </a:lnTo>
                <a:cubicBezTo>
                  <a:pt x="6382005" y="5262095"/>
                  <a:pt x="6380512" y="5268068"/>
                  <a:pt x="6383498" y="5274040"/>
                </a:cubicBezTo>
                <a:cubicBezTo>
                  <a:pt x="6386484" y="5280014"/>
                  <a:pt x="6382005" y="5285986"/>
                  <a:pt x="6370059" y="5291959"/>
                </a:cubicBezTo>
                <a:cubicBezTo>
                  <a:pt x="6364086" y="5291959"/>
                  <a:pt x="6361100" y="5296439"/>
                  <a:pt x="6361100" y="5305397"/>
                </a:cubicBezTo>
                <a:cubicBezTo>
                  <a:pt x="6361100" y="5314357"/>
                  <a:pt x="6364086" y="5318836"/>
                  <a:pt x="6370059" y="5318836"/>
                </a:cubicBezTo>
                <a:lnTo>
                  <a:pt x="6370059" y="5336755"/>
                </a:lnTo>
                <a:lnTo>
                  <a:pt x="6387978" y="5336755"/>
                </a:lnTo>
                <a:cubicBezTo>
                  <a:pt x="6393950" y="5330782"/>
                  <a:pt x="6402910" y="5327796"/>
                  <a:pt x="6414856" y="5327796"/>
                </a:cubicBezTo>
                <a:lnTo>
                  <a:pt x="6441733" y="5327796"/>
                </a:lnTo>
                <a:lnTo>
                  <a:pt x="6459652" y="5336755"/>
                </a:lnTo>
                <a:cubicBezTo>
                  <a:pt x="6465626" y="5336755"/>
                  <a:pt x="6470105" y="5335262"/>
                  <a:pt x="6473090" y="5332275"/>
                </a:cubicBezTo>
                <a:cubicBezTo>
                  <a:pt x="6476076" y="5329289"/>
                  <a:pt x="6482050" y="5329289"/>
                  <a:pt x="6491010" y="5332275"/>
                </a:cubicBezTo>
                <a:cubicBezTo>
                  <a:pt x="6499970" y="5335262"/>
                  <a:pt x="6504448" y="5336755"/>
                  <a:pt x="6504448" y="5336755"/>
                </a:cubicBezTo>
                <a:cubicBezTo>
                  <a:pt x="6504448" y="5342728"/>
                  <a:pt x="6504448" y="5345715"/>
                  <a:pt x="6504448" y="5345715"/>
                </a:cubicBezTo>
                <a:cubicBezTo>
                  <a:pt x="6504448" y="5345715"/>
                  <a:pt x="6502956" y="5345715"/>
                  <a:pt x="6499970" y="5345715"/>
                </a:cubicBezTo>
                <a:cubicBezTo>
                  <a:pt x="6496984" y="5345715"/>
                  <a:pt x="6492504" y="5347208"/>
                  <a:pt x="6486530" y="5350194"/>
                </a:cubicBezTo>
                <a:cubicBezTo>
                  <a:pt x="6480556" y="5353181"/>
                  <a:pt x="6477570" y="5354674"/>
                  <a:pt x="6477570" y="5354674"/>
                </a:cubicBezTo>
                <a:cubicBezTo>
                  <a:pt x="6471598" y="5360647"/>
                  <a:pt x="6458159" y="5365127"/>
                  <a:pt x="6437254" y="5368113"/>
                </a:cubicBezTo>
                <a:cubicBezTo>
                  <a:pt x="6416350" y="5371100"/>
                  <a:pt x="6399924" y="5378566"/>
                  <a:pt x="6387978" y="5390512"/>
                </a:cubicBezTo>
                <a:lnTo>
                  <a:pt x="6352140" y="5399470"/>
                </a:lnTo>
                <a:lnTo>
                  <a:pt x="6334222" y="5408429"/>
                </a:lnTo>
                <a:lnTo>
                  <a:pt x="6343182" y="5417389"/>
                </a:lnTo>
                <a:cubicBezTo>
                  <a:pt x="6343182" y="5417389"/>
                  <a:pt x="6343182" y="5420375"/>
                  <a:pt x="6343182" y="5426348"/>
                </a:cubicBezTo>
                <a:cubicBezTo>
                  <a:pt x="6343182" y="5432321"/>
                  <a:pt x="6319290" y="5435308"/>
                  <a:pt x="6271507" y="5435308"/>
                </a:cubicBezTo>
                <a:lnTo>
                  <a:pt x="6253588" y="5444267"/>
                </a:lnTo>
                <a:cubicBezTo>
                  <a:pt x="6259562" y="5444267"/>
                  <a:pt x="6262547" y="5447254"/>
                  <a:pt x="6262547" y="5453226"/>
                </a:cubicBezTo>
                <a:cubicBezTo>
                  <a:pt x="6262547" y="5453226"/>
                  <a:pt x="6261054" y="5453226"/>
                  <a:pt x="6258068" y="5453226"/>
                </a:cubicBezTo>
                <a:cubicBezTo>
                  <a:pt x="6255082" y="5453226"/>
                  <a:pt x="6250602" y="5453226"/>
                  <a:pt x="6244630" y="5453226"/>
                </a:cubicBezTo>
                <a:lnTo>
                  <a:pt x="6226711" y="5462186"/>
                </a:lnTo>
                <a:cubicBezTo>
                  <a:pt x="6226711" y="5468159"/>
                  <a:pt x="6223725" y="5471144"/>
                  <a:pt x="6217751" y="5471144"/>
                </a:cubicBezTo>
                <a:lnTo>
                  <a:pt x="6226711" y="5471144"/>
                </a:lnTo>
                <a:lnTo>
                  <a:pt x="6244630" y="5471144"/>
                </a:lnTo>
                <a:cubicBezTo>
                  <a:pt x="6244630" y="5465172"/>
                  <a:pt x="6250602" y="5462186"/>
                  <a:pt x="6262547" y="5462186"/>
                </a:cubicBezTo>
                <a:cubicBezTo>
                  <a:pt x="6274493" y="5462186"/>
                  <a:pt x="6280466" y="5463679"/>
                  <a:pt x="6280466" y="5466664"/>
                </a:cubicBezTo>
                <a:cubicBezTo>
                  <a:pt x="6280466" y="5469652"/>
                  <a:pt x="6283452" y="5474132"/>
                  <a:pt x="6289426" y="5480104"/>
                </a:cubicBezTo>
                <a:cubicBezTo>
                  <a:pt x="6295399" y="5486077"/>
                  <a:pt x="6298385" y="5492050"/>
                  <a:pt x="6298385" y="5498022"/>
                </a:cubicBezTo>
                <a:cubicBezTo>
                  <a:pt x="6298385" y="5503996"/>
                  <a:pt x="6293905" y="5505489"/>
                  <a:pt x="6284946" y="5502502"/>
                </a:cubicBezTo>
                <a:cubicBezTo>
                  <a:pt x="6275986" y="5499516"/>
                  <a:pt x="6273000" y="5502502"/>
                  <a:pt x="6275986" y="5511462"/>
                </a:cubicBezTo>
                <a:cubicBezTo>
                  <a:pt x="6278973" y="5520421"/>
                  <a:pt x="6274493" y="5524901"/>
                  <a:pt x="6262547" y="5524901"/>
                </a:cubicBezTo>
                <a:cubicBezTo>
                  <a:pt x="6262547" y="5524901"/>
                  <a:pt x="6261054" y="5524901"/>
                  <a:pt x="6258068" y="5524901"/>
                </a:cubicBezTo>
                <a:cubicBezTo>
                  <a:pt x="6255082" y="5524901"/>
                  <a:pt x="6253588" y="5527887"/>
                  <a:pt x="6253588" y="5533860"/>
                </a:cubicBezTo>
                <a:cubicBezTo>
                  <a:pt x="6247616" y="5539833"/>
                  <a:pt x="6244630" y="5542819"/>
                  <a:pt x="6244630" y="5542819"/>
                </a:cubicBezTo>
                <a:lnTo>
                  <a:pt x="6244630" y="5524901"/>
                </a:lnTo>
                <a:lnTo>
                  <a:pt x="6244630" y="5515941"/>
                </a:lnTo>
                <a:cubicBezTo>
                  <a:pt x="6238656" y="5509968"/>
                  <a:pt x="6241642" y="5506982"/>
                  <a:pt x="6253588" y="5506982"/>
                </a:cubicBezTo>
                <a:cubicBezTo>
                  <a:pt x="6259562" y="5501009"/>
                  <a:pt x="6262547" y="5495036"/>
                  <a:pt x="6262547" y="5489063"/>
                </a:cubicBezTo>
                <a:cubicBezTo>
                  <a:pt x="6262547" y="5483090"/>
                  <a:pt x="6259562" y="5478612"/>
                  <a:pt x="6253588" y="5475624"/>
                </a:cubicBezTo>
                <a:cubicBezTo>
                  <a:pt x="6247616" y="5472639"/>
                  <a:pt x="6241642" y="5475624"/>
                  <a:pt x="6235670" y="5484583"/>
                </a:cubicBezTo>
                <a:cubicBezTo>
                  <a:pt x="6229696" y="5493543"/>
                  <a:pt x="6226711" y="5501009"/>
                  <a:pt x="6226711" y="5506982"/>
                </a:cubicBezTo>
                <a:cubicBezTo>
                  <a:pt x="6226711" y="5512955"/>
                  <a:pt x="6217751" y="5515941"/>
                  <a:pt x="6199832" y="5515941"/>
                </a:cubicBezTo>
                <a:lnTo>
                  <a:pt x="6146076" y="5533860"/>
                </a:lnTo>
                <a:cubicBezTo>
                  <a:pt x="6146076" y="5539833"/>
                  <a:pt x="6152050" y="5539833"/>
                  <a:pt x="6163996" y="5533860"/>
                </a:cubicBezTo>
                <a:cubicBezTo>
                  <a:pt x="6175940" y="5527887"/>
                  <a:pt x="6184900" y="5527887"/>
                  <a:pt x="6190873" y="5533860"/>
                </a:cubicBezTo>
                <a:lnTo>
                  <a:pt x="6199832" y="5542819"/>
                </a:lnTo>
                <a:lnTo>
                  <a:pt x="6208792" y="5551779"/>
                </a:lnTo>
                <a:cubicBezTo>
                  <a:pt x="6208792" y="5557751"/>
                  <a:pt x="6201326" y="5559244"/>
                  <a:pt x="6186393" y="5556259"/>
                </a:cubicBezTo>
                <a:cubicBezTo>
                  <a:pt x="6171462" y="5553271"/>
                  <a:pt x="6163996" y="5553271"/>
                  <a:pt x="6163996" y="5556259"/>
                </a:cubicBezTo>
                <a:cubicBezTo>
                  <a:pt x="6163996" y="5559244"/>
                  <a:pt x="6161010" y="5560737"/>
                  <a:pt x="6155036" y="5560737"/>
                </a:cubicBezTo>
                <a:lnTo>
                  <a:pt x="6163996" y="5569697"/>
                </a:lnTo>
                <a:cubicBezTo>
                  <a:pt x="6163996" y="5575670"/>
                  <a:pt x="6163996" y="5581643"/>
                  <a:pt x="6163996" y="5587615"/>
                </a:cubicBezTo>
                <a:cubicBezTo>
                  <a:pt x="6158022" y="5587615"/>
                  <a:pt x="6149062" y="5593589"/>
                  <a:pt x="6137118" y="5605534"/>
                </a:cubicBezTo>
                <a:cubicBezTo>
                  <a:pt x="6131144" y="5611508"/>
                  <a:pt x="6125172" y="5615987"/>
                  <a:pt x="6119199" y="5618973"/>
                </a:cubicBezTo>
                <a:cubicBezTo>
                  <a:pt x="6113226" y="5621960"/>
                  <a:pt x="6110239" y="5623453"/>
                  <a:pt x="6110239" y="5623453"/>
                </a:cubicBezTo>
                <a:lnTo>
                  <a:pt x="6092322" y="5632413"/>
                </a:lnTo>
                <a:lnTo>
                  <a:pt x="6092322" y="5641371"/>
                </a:lnTo>
                <a:cubicBezTo>
                  <a:pt x="6098294" y="5641371"/>
                  <a:pt x="6101280" y="5642866"/>
                  <a:pt x="6101280" y="5645851"/>
                </a:cubicBezTo>
                <a:cubicBezTo>
                  <a:pt x="6101280" y="5648837"/>
                  <a:pt x="6101280" y="5650330"/>
                  <a:pt x="6101280" y="5650330"/>
                </a:cubicBezTo>
                <a:cubicBezTo>
                  <a:pt x="6101280" y="5662276"/>
                  <a:pt x="6095308" y="5668249"/>
                  <a:pt x="6083362" y="5668249"/>
                </a:cubicBezTo>
                <a:lnTo>
                  <a:pt x="6074402" y="5659290"/>
                </a:lnTo>
                <a:cubicBezTo>
                  <a:pt x="6074402" y="5659290"/>
                  <a:pt x="6077388" y="5659290"/>
                  <a:pt x="6083362" y="5659290"/>
                </a:cubicBezTo>
                <a:cubicBezTo>
                  <a:pt x="6089336" y="5659290"/>
                  <a:pt x="6092322" y="5656304"/>
                  <a:pt x="6092322" y="5650330"/>
                </a:cubicBezTo>
                <a:lnTo>
                  <a:pt x="6074402" y="5650330"/>
                </a:lnTo>
                <a:cubicBezTo>
                  <a:pt x="6068428" y="5650330"/>
                  <a:pt x="6063950" y="5651824"/>
                  <a:pt x="6060964" y="5654810"/>
                </a:cubicBezTo>
                <a:cubicBezTo>
                  <a:pt x="6057978" y="5657797"/>
                  <a:pt x="6056484" y="5662276"/>
                  <a:pt x="6056484" y="5668249"/>
                </a:cubicBezTo>
                <a:cubicBezTo>
                  <a:pt x="6044538" y="5674222"/>
                  <a:pt x="6038565" y="5680195"/>
                  <a:pt x="6038565" y="5686168"/>
                </a:cubicBezTo>
                <a:cubicBezTo>
                  <a:pt x="6038565" y="5686168"/>
                  <a:pt x="6035579" y="5683182"/>
                  <a:pt x="6029606" y="5677209"/>
                </a:cubicBezTo>
                <a:cubicBezTo>
                  <a:pt x="6017660" y="5683182"/>
                  <a:pt x="6011688" y="5689155"/>
                  <a:pt x="6011688" y="5695127"/>
                </a:cubicBezTo>
                <a:lnTo>
                  <a:pt x="6011688" y="5722006"/>
                </a:lnTo>
                <a:lnTo>
                  <a:pt x="6011688" y="5730964"/>
                </a:lnTo>
                <a:lnTo>
                  <a:pt x="6002728" y="5739923"/>
                </a:lnTo>
                <a:cubicBezTo>
                  <a:pt x="5990782" y="5751869"/>
                  <a:pt x="5981824" y="5756349"/>
                  <a:pt x="5975850" y="5753362"/>
                </a:cubicBezTo>
                <a:cubicBezTo>
                  <a:pt x="5969877" y="5750376"/>
                  <a:pt x="5965397" y="5753362"/>
                  <a:pt x="5962411" y="5762322"/>
                </a:cubicBezTo>
                <a:cubicBezTo>
                  <a:pt x="5959425" y="5771281"/>
                  <a:pt x="5960918" y="5778748"/>
                  <a:pt x="5966891" y="5784720"/>
                </a:cubicBezTo>
                <a:cubicBezTo>
                  <a:pt x="5972864" y="5790694"/>
                  <a:pt x="5972864" y="5795173"/>
                  <a:pt x="5966891" y="5798160"/>
                </a:cubicBezTo>
                <a:cubicBezTo>
                  <a:pt x="5960918" y="5801145"/>
                  <a:pt x="5957932" y="5805625"/>
                  <a:pt x="5957932" y="5811598"/>
                </a:cubicBezTo>
                <a:cubicBezTo>
                  <a:pt x="5957932" y="5814584"/>
                  <a:pt x="5957932" y="5816825"/>
                  <a:pt x="5957932" y="5818318"/>
                </a:cubicBezTo>
                <a:lnTo>
                  <a:pt x="5957932" y="5820557"/>
                </a:lnTo>
                <a:lnTo>
                  <a:pt x="5951212" y="5818318"/>
                </a:lnTo>
                <a:cubicBezTo>
                  <a:pt x="5949718" y="5816825"/>
                  <a:pt x="5948972" y="5814584"/>
                  <a:pt x="5948972" y="5811598"/>
                </a:cubicBezTo>
                <a:lnTo>
                  <a:pt x="5931054" y="5811598"/>
                </a:lnTo>
                <a:cubicBezTo>
                  <a:pt x="5925080" y="5817571"/>
                  <a:pt x="5922094" y="5817571"/>
                  <a:pt x="5922094" y="5811598"/>
                </a:cubicBezTo>
                <a:cubicBezTo>
                  <a:pt x="5922094" y="5805625"/>
                  <a:pt x="5917614" y="5802638"/>
                  <a:pt x="5908656" y="5802638"/>
                </a:cubicBezTo>
                <a:cubicBezTo>
                  <a:pt x="5899696" y="5802638"/>
                  <a:pt x="5899696" y="5805625"/>
                  <a:pt x="5908656" y="5811598"/>
                </a:cubicBezTo>
                <a:cubicBezTo>
                  <a:pt x="5917614" y="5817571"/>
                  <a:pt x="5919108" y="5823544"/>
                  <a:pt x="5913134" y="5829516"/>
                </a:cubicBezTo>
                <a:lnTo>
                  <a:pt x="5913134" y="5838476"/>
                </a:lnTo>
                <a:lnTo>
                  <a:pt x="5922094" y="5829516"/>
                </a:lnTo>
                <a:cubicBezTo>
                  <a:pt x="5922094" y="5829516"/>
                  <a:pt x="5928068" y="5829516"/>
                  <a:pt x="5940014" y="5829516"/>
                </a:cubicBezTo>
                <a:lnTo>
                  <a:pt x="5957932" y="5820557"/>
                </a:lnTo>
                <a:lnTo>
                  <a:pt x="5975850" y="5811598"/>
                </a:lnTo>
                <a:cubicBezTo>
                  <a:pt x="5975850" y="5805625"/>
                  <a:pt x="5980330" y="5799653"/>
                  <a:pt x="5989288" y="5793680"/>
                </a:cubicBezTo>
                <a:cubicBezTo>
                  <a:pt x="5998248" y="5787707"/>
                  <a:pt x="6002728" y="5784720"/>
                  <a:pt x="6002728" y="5784720"/>
                </a:cubicBezTo>
                <a:cubicBezTo>
                  <a:pt x="6014673" y="5790694"/>
                  <a:pt x="6020646" y="5793680"/>
                  <a:pt x="6020646" y="5793680"/>
                </a:cubicBezTo>
                <a:cubicBezTo>
                  <a:pt x="6026620" y="5799653"/>
                  <a:pt x="6028112" y="5804133"/>
                  <a:pt x="6025126" y="5807118"/>
                </a:cubicBezTo>
                <a:cubicBezTo>
                  <a:pt x="6022140" y="5810105"/>
                  <a:pt x="6017660" y="5814584"/>
                  <a:pt x="6011688" y="5820557"/>
                </a:cubicBezTo>
                <a:cubicBezTo>
                  <a:pt x="6005714" y="5820557"/>
                  <a:pt x="6002728" y="5826530"/>
                  <a:pt x="6002728" y="5838476"/>
                </a:cubicBezTo>
                <a:cubicBezTo>
                  <a:pt x="6002728" y="5850422"/>
                  <a:pt x="5999742" y="5853409"/>
                  <a:pt x="5993768" y="5847435"/>
                </a:cubicBezTo>
                <a:cubicBezTo>
                  <a:pt x="5981824" y="5847435"/>
                  <a:pt x="5975850" y="5850422"/>
                  <a:pt x="5975850" y="5856395"/>
                </a:cubicBezTo>
                <a:lnTo>
                  <a:pt x="5993768" y="5874312"/>
                </a:lnTo>
                <a:cubicBezTo>
                  <a:pt x="6023632" y="5886260"/>
                  <a:pt x="6023632" y="5898205"/>
                  <a:pt x="5993768" y="5910150"/>
                </a:cubicBezTo>
                <a:cubicBezTo>
                  <a:pt x="5981824" y="5916123"/>
                  <a:pt x="5972864" y="5916123"/>
                  <a:pt x="5966891" y="5910150"/>
                </a:cubicBezTo>
                <a:lnTo>
                  <a:pt x="5975850" y="5892231"/>
                </a:lnTo>
                <a:cubicBezTo>
                  <a:pt x="5981824" y="5892231"/>
                  <a:pt x="5984810" y="5889245"/>
                  <a:pt x="5984810" y="5883272"/>
                </a:cubicBezTo>
                <a:cubicBezTo>
                  <a:pt x="5984810" y="5877300"/>
                  <a:pt x="5981824" y="5874312"/>
                  <a:pt x="5975850" y="5874312"/>
                </a:cubicBezTo>
                <a:lnTo>
                  <a:pt x="5948972" y="5865354"/>
                </a:lnTo>
                <a:lnTo>
                  <a:pt x="5940014" y="5847435"/>
                </a:lnTo>
                <a:lnTo>
                  <a:pt x="5931054" y="5865354"/>
                </a:lnTo>
                <a:cubicBezTo>
                  <a:pt x="5925080" y="5871327"/>
                  <a:pt x="5916122" y="5874312"/>
                  <a:pt x="5904176" y="5874312"/>
                </a:cubicBezTo>
                <a:cubicBezTo>
                  <a:pt x="5898202" y="5874312"/>
                  <a:pt x="5892231" y="5874312"/>
                  <a:pt x="5886257" y="5874312"/>
                </a:cubicBezTo>
                <a:cubicBezTo>
                  <a:pt x="5880284" y="5874312"/>
                  <a:pt x="5877298" y="5871327"/>
                  <a:pt x="5877298" y="5865354"/>
                </a:cubicBezTo>
                <a:lnTo>
                  <a:pt x="5868338" y="5874312"/>
                </a:lnTo>
                <a:lnTo>
                  <a:pt x="5823542" y="5910150"/>
                </a:lnTo>
                <a:cubicBezTo>
                  <a:pt x="5823542" y="5904177"/>
                  <a:pt x="5820556" y="5901191"/>
                  <a:pt x="5814582" y="5901191"/>
                </a:cubicBezTo>
                <a:cubicBezTo>
                  <a:pt x="5808610" y="5901191"/>
                  <a:pt x="5805624" y="5904177"/>
                  <a:pt x="5805624" y="5910150"/>
                </a:cubicBezTo>
                <a:cubicBezTo>
                  <a:pt x="5805624" y="5916123"/>
                  <a:pt x="5805624" y="5919110"/>
                  <a:pt x="5805624" y="5919110"/>
                </a:cubicBezTo>
                <a:lnTo>
                  <a:pt x="5796664" y="5892231"/>
                </a:lnTo>
                <a:lnTo>
                  <a:pt x="5787705" y="5874312"/>
                </a:lnTo>
                <a:lnTo>
                  <a:pt x="5778745" y="5883272"/>
                </a:lnTo>
                <a:cubicBezTo>
                  <a:pt x="5778745" y="5889245"/>
                  <a:pt x="5778745" y="5895218"/>
                  <a:pt x="5778745" y="5901191"/>
                </a:cubicBezTo>
                <a:cubicBezTo>
                  <a:pt x="5772772" y="5901191"/>
                  <a:pt x="5769786" y="5902684"/>
                  <a:pt x="5769786" y="5905670"/>
                </a:cubicBezTo>
                <a:cubicBezTo>
                  <a:pt x="5769786" y="5908657"/>
                  <a:pt x="5772772" y="5913137"/>
                  <a:pt x="5778745" y="5919110"/>
                </a:cubicBezTo>
                <a:lnTo>
                  <a:pt x="5769786" y="5954947"/>
                </a:lnTo>
                <a:lnTo>
                  <a:pt x="5769786" y="5972865"/>
                </a:lnTo>
                <a:cubicBezTo>
                  <a:pt x="5775759" y="5972865"/>
                  <a:pt x="5778745" y="5975852"/>
                  <a:pt x="5778745" y="5981824"/>
                </a:cubicBezTo>
                <a:cubicBezTo>
                  <a:pt x="5772772" y="5987798"/>
                  <a:pt x="5772772" y="5990784"/>
                  <a:pt x="5778745" y="5990784"/>
                </a:cubicBezTo>
                <a:cubicBezTo>
                  <a:pt x="5766800" y="5996757"/>
                  <a:pt x="5757840" y="5999743"/>
                  <a:pt x="5751868" y="5999743"/>
                </a:cubicBezTo>
                <a:cubicBezTo>
                  <a:pt x="5751868" y="6005716"/>
                  <a:pt x="5751868" y="6008703"/>
                  <a:pt x="5751868" y="6008703"/>
                </a:cubicBezTo>
                <a:cubicBezTo>
                  <a:pt x="5751868" y="6008703"/>
                  <a:pt x="5748882" y="6008703"/>
                  <a:pt x="5742908" y="6008703"/>
                </a:cubicBezTo>
                <a:cubicBezTo>
                  <a:pt x="5742908" y="6002730"/>
                  <a:pt x="5739923" y="5995263"/>
                  <a:pt x="5733948" y="5986304"/>
                </a:cubicBezTo>
                <a:cubicBezTo>
                  <a:pt x="5727976" y="5977345"/>
                  <a:pt x="5722004" y="5975852"/>
                  <a:pt x="5716031" y="5981824"/>
                </a:cubicBezTo>
                <a:cubicBezTo>
                  <a:pt x="5716031" y="5981824"/>
                  <a:pt x="5714537" y="5983318"/>
                  <a:pt x="5711551" y="5986304"/>
                </a:cubicBezTo>
                <a:cubicBezTo>
                  <a:pt x="5708565" y="5989291"/>
                  <a:pt x="5704085" y="5990784"/>
                  <a:pt x="5698112" y="5990784"/>
                </a:cubicBezTo>
                <a:cubicBezTo>
                  <a:pt x="5692138" y="5990784"/>
                  <a:pt x="5689152" y="5990784"/>
                  <a:pt x="5689152" y="5990784"/>
                </a:cubicBezTo>
                <a:cubicBezTo>
                  <a:pt x="5689152" y="5990784"/>
                  <a:pt x="5689152" y="5993770"/>
                  <a:pt x="5689152" y="5999743"/>
                </a:cubicBezTo>
                <a:cubicBezTo>
                  <a:pt x="5689152" y="6005716"/>
                  <a:pt x="5687660" y="6011689"/>
                  <a:pt x="5684674" y="6017662"/>
                </a:cubicBezTo>
                <a:cubicBezTo>
                  <a:pt x="5681688" y="6023635"/>
                  <a:pt x="5678700" y="6025128"/>
                  <a:pt x="5675714" y="6022142"/>
                </a:cubicBezTo>
                <a:cubicBezTo>
                  <a:pt x="5672728" y="6019156"/>
                  <a:pt x="5671234" y="6014676"/>
                  <a:pt x="5671234" y="6008703"/>
                </a:cubicBezTo>
                <a:cubicBezTo>
                  <a:pt x="5671234" y="6002730"/>
                  <a:pt x="5669740" y="6001237"/>
                  <a:pt x="5666754" y="6004223"/>
                </a:cubicBezTo>
                <a:cubicBezTo>
                  <a:pt x="5663768" y="6007210"/>
                  <a:pt x="5662274" y="6014676"/>
                  <a:pt x="5662274" y="6026621"/>
                </a:cubicBezTo>
                <a:lnTo>
                  <a:pt x="5644356" y="6035581"/>
                </a:lnTo>
                <a:lnTo>
                  <a:pt x="5653316" y="6044539"/>
                </a:lnTo>
                <a:cubicBezTo>
                  <a:pt x="5653316" y="6044539"/>
                  <a:pt x="5654808" y="6047527"/>
                  <a:pt x="5657794" y="6053499"/>
                </a:cubicBezTo>
                <a:cubicBezTo>
                  <a:pt x="5660780" y="6059472"/>
                  <a:pt x="5659288" y="6065445"/>
                  <a:pt x="5653316" y="6071417"/>
                </a:cubicBezTo>
                <a:cubicBezTo>
                  <a:pt x="5647342" y="6065445"/>
                  <a:pt x="5644356" y="6062458"/>
                  <a:pt x="5644356" y="6062458"/>
                </a:cubicBezTo>
                <a:lnTo>
                  <a:pt x="5626437" y="6053499"/>
                </a:lnTo>
                <a:cubicBezTo>
                  <a:pt x="5614492" y="6053499"/>
                  <a:pt x="5607025" y="6050512"/>
                  <a:pt x="5604040" y="6044539"/>
                </a:cubicBezTo>
                <a:cubicBezTo>
                  <a:pt x="5601054" y="6038567"/>
                  <a:pt x="5592094" y="6037074"/>
                  <a:pt x="5577162" y="6040059"/>
                </a:cubicBezTo>
                <a:cubicBezTo>
                  <a:pt x="5562229" y="6043047"/>
                  <a:pt x="5551777" y="6047527"/>
                  <a:pt x="5545804" y="6053499"/>
                </a:cubicBezTo>
                <a:cubicBezTo>
                  <a:pt x="5545804" y="6041554"/>
                  <a:pt x="5530871" y="6041554"/>
                  <a:pt x="5501008" y="6053499"/>
                </a:cubicBezTo>
                <a:lnTo>
                  <a:pt x="5492048" y="6071417"/>
                </a:lnTo>
                <a:cubicBezTo>
                  <a:pt x="5498022" y="6071417"/>
                  <a:pt x="5502500" y="6071417"/>
                  <a:pt x="5505488" y="6071417"/>
                </a:cubicBezTo>
                <a:cubicBezTo>
                  <a:pt x="5508474" y="6071417"/>
                  <a:pt x="5509966" y="6074404"/>
                  <a:pt x="5509966" y="6080377"/>
                </a:cubicBezTo>
                <a:cubicBezTo>
                  <a:pt x="5509966" y="6086350"/>
                  <a:pt x="5512952" y="6089336"/>
                  <a:pt x="5518926" y="6089336"/>
                </a:cubicBezTo>
                <a:cubicBezTo>
                  <a:pt x="5524900" y="6089336"/>
                  <a:pt x="5527886" y="6092323"/>
                  <a:pt x="5527886" y="6098296"/>
                </a:cubicBezTo>
                <a:cubicBezTo>
                  <a:pt x="5527886" y="6098296"/>
                  <a:pt x="5527886" y="6099789"/>
                  <a:pt x="5527886" y="6102775"/>
                </a:cubicBezTo>
                <a:cubicBezTo>
                  <a:pt x="5527886" y="6105762"/>
                  <a:pt x="5524900" y="6107255"/>
                  <a:pt x="5518926" y="6107255"/>
                </a:cubicBezTo>
                <a:lnTo>
                  <a:pt x="5509966" y="6116214"/>
                </a:lnTo>
                <a:cubicBezTo>
                  <a:pt x="5515940" y="6116214"/>
                  <a:pt x="5515940" y="6122188"/>
                  <a:pt x="5509966" y="6134132"/>
                </a:cubicBezTo>
                <a:lnTo>
                  <a:pt x="5518926" y="6152051"/>
                </a:lnTo>
                <a:lnTo>
                  <a:pt x="5536844" y="6152051"/>
                </a:lnTo>
                <a:cubicBezTo>
                  <a:pt x="5530871" y="6158024"/>
                  <a:pt x="5530871" y="6161010"/>
                  <a:pt x="5536844" y="6161010"/>
                </a:cubicBezTo>
                <a:lnTo>
                  <a:pt x="5527886" y="6178929"/>
                </a:lnTo>
                <a:cubicBezTo>
                  <a:pt x="5521912" y="6178929"/>
                  <a:pt x="5521912" y="6184903"/>
                  <a:pt x="5527886" y="6196848"/>
                </a:cubicBezTo>
                <a:cubicBezTo>
                  <a:pt x="5533858" y="6208793"/>
                  <a:pt x="5539831" y="6217753"/>
                  <a:pt x="5545804" y="6223725"/>
                </a:cubicBezTo>
                <a:lnTo>
                  <a:pt x="5536844" y="6223725"/>
                </a:lnTo>
                <a:lnTo>
                  <a:pt x="5527886" y="6223725"/>
                </a:lnTo>
                <a:cubicBezTo>
                  <a:pt x="5533858" y="6217753"/>
                  <a:pt x="5532366" y="6208793"/>
                  <a:pt x="5523406" y="6196848"/>
                </a:cubicBezTo>
                <a:cubicBezTo>
                  <a:pt x="5514446" y="6184903"/>
                  <a:pt x="5503994" y="6178929"/>
                  <a:pt x="5492048" y="6178929"/>
                </a:cubicBezTo>
                <a:lnTo>
                  <a:pt x="5465170" y="6169970"/>
                </a:lnTo>
                <a:lnTo>
                  <a:pt x="5456211" y="6169970"/>
                </a:lnTo>
                <a:cubicBezTo>
                  <a:pt x="5450237" y="6169970"/>
                  <a:pt x="5447251" y="6163997"/>
                  <a:pt x="5447251" y="6152051"/>
                </a:cubicBezTo>
                <a:lnTo>
                  <a:pt x="5447251" y="6143092"/>
                </a:lnTo>
                <a:lnTo>
                  <a:pt x="5411414" y="6143092"/>
                </a:lnTo>
                <a:cubicBezTo>
                  <a:pt x="5387523" y="6143092"/>
                  <a:pt x="5372591" y="6140106"/>
                  <a:pt x="5366618" y="6134132"/>
                </a:cubicBezTo>
                <a:cubicBezTo>
                  <a:pt x="5360644" y="6128161"/>
                  <a:pt x="5357658" y="6125174"/>
                  <a:pt x="5357658" y="6125174"/>
                </a:cubicBezTo>
                <a:cubicBezTo>
                  <a:pt x="5351686" y="6125174"/>
                  <a:pt x="5350194" y="6126666"/>
                  <a:pt x="5353180" y="6129654"/>
                </a:cubicBezTo>
                <a:cubicBezTo>
                  <a:pt x="5356166" y="6132639"/>
                  <a:pt x="5357658" y="6137119"/>
                  <a:pt x="5357658" y="6143092"/>
                </a:cubicBezTo>
                <a:cubicBezTo>
                  <a:pt x="5369604" y="6155038"/>
                  <a:pt x="5372591" y="6166984"/>
                  <a:pt x="5366618" y="6178929"/>
                </a:cubicBezTo>
                <a:cubicBezTo>
                  <a:pt x="5354672" y="6178929"/>
                  <a:pt x="5345714" y="6181916"/>
                  <a:pt x="5339740" y="6187889"/>
                </a:cubicBezTo>
                <a:cubicBezTo>
                  <a:pt x="5345714" y="6193862"/>
                  <a:pt x="5342726" y="6202821"/>
                  <a:pt x="5330780" y="6214766"/>
                </a:cubicBezTo>
                <a:cubicBezTo>
                  <a:pt x="5324808" y="6214766"/>
                  <a:pt x="5320328" y="6216261"/>
                  <a:pt x="5317342" y="6219246"/>
                </a:cubicBezTo>
                <a:lnTo>
                  <a:pt x="5312364" y="6222232"/>
                </a:lnTo>
                <a:lnTo>
                  <a:pt x="5310622" y="6217006"/>
                </a:lnTo>
                <a:cubicBezTo>
                  <a:pt x="5309130" y="6215513"/>
                  <a:pt x="5306890" y="6214766"/>
                  <a:pt x="5303903" y="6214766"/>
                </a:cubicBezTo>
                <a:cubicBezTo>
                  <a:pt x="5297930" y="6208793"/>
                  <a:pt x="5291957" y="6207301"/>
                  <a:pt x="5285984" y="6210286"/>
                </a:cubicBezTo>
                <a:cubicBezTo>
                  <a:pt x="5280012" y="6213273"/>
                  <a:pt x="5277026" y="6217753"/>
                  <a:pt x="5277026" y="6223725"/>
                </a:cubicBezTo>
                <a:cubicBezTo>
                  <a:pt x="5277026" y="6223725"/>
                  <a:pt x="5275532" y="6225219"/>
                  <a:pt x="5272546" y="6228205"/>
                </a:cubicBezTo>
                <a:cubicBezTo>
                  <a:pt x="5269560" y="6231192"/>
                  <a:pt x="5268066" y="6232685"/>
                  <a:pt x="5268066" y="6232685"/>
                </a:cubicBezTo>
                <a:cubicBezTo>
                  <a:pt x="5256120" y="6232685"/>
                  <a:pt x="5248654" y="6234178"/>
                  <a:pt x="5245668" y="6237164"/>
                </a:cubicBezTo>
                <a:cubicBezTo>
                  <a:pt x="5242682" y="6240151"/>
                  <a:pt x="5235215" y="6241644"/>
                  <a:pt x="5223269" y="6241644"/>
                </a:cubicBezTo>
                <a:lnTo>
                  <a:pt x="5214310" y="6250604"/>
                </a:lnTo>
                <a:lnTo>
                  <a:pt x="5277026" y="6250604"/>
                </a:lnTo>
                <a:lnTo>
                  <a:pt x="5285984" y="6250604"/>
                </a:lnTo>
                <a:cubicBezTo>
                  <a:pt x="5285984" y="6250604"/>
                  <a:pt x="5282998" y="6252097"/>
                  <a:pt x="5277026" y="6255083"/>
                </a:cubicBezTo>
                <a:cubicBezTo>
                  <a:pt x="5271052" y="6258070"/>
                  <a:pt x="5265080" y="6259563"/>
                  <a:pt x="5259106" y="6259563"/>
                </a:cubicBezTo>
                <a:cubicBezTo>
                  <a:pt x="5247160" y="6259563"/>
                  <a:pt x="5241188" y="6267029"/>
                  <a:pt x="5241188" y="6281960"/>
                </a:cubicBezTo>
                <a:cubicBezTo>
                  <a:pt x="5241188" y="6296893"/>
                  <a:pt x="5238202" y="6305852"/>
                  <a:pt x="5232229" y="6308839"/>
                </a:cubicBezTo>
                <a:cubicBezTo>
                  <a:pt x="5226255" y="6311825"/>
                  <a:pt x="5223269" y="6310332"/>
                  <a:pt x="5223269" y="6304359"/>
                </a:cubicBezTo>
                <a:lnTo>
                  <a:pt x="5205350" y="6304359"/>
                </a:lnTo>
                <a:cubicBezTo>
                  <a:pt x="5193406" y="6310332"/>
                  <a:pt x="5181458" y="6313318"/>
                  <a:pt x="5169514" y="6313318"/>
                </a:cubicBezTo>
                <a:cubicBezTo>
                  <a:pt x="5139649" y="6319291"/>
                  <a:pt x="5124717" y="6325264"/>
                  <a:pt x="5124717" y="6331237"/>
                </a:cubicBezTo>
                <a:lnTo>
                  <a:pt x="5115757" y="6331237"/>
                </a:lnTo>
                <a:cubicBezTo>
                  <a:pt x="5109784" y="6325264"/>
                  <a:pt x="5100826" y="6322278"/>
                  <a:pt x="5088880" y="6322278"/>
                </a:cubicBezTo>
                <a:cubicBezTo>
                  <a:pt x="5070961" y="6322278"/>
                  <a:pt x="5067975" y="6316305"/>
                  <a:pt x="5079921" y="6304359"/>
                </a:cubicBezTo>
                <a:lnTo>
                  <a:pt x="5062002" y="6304359"/>
                </a:lnTo>
                <a:cubicBezTo>
                  <a:pt x="5056029" y="6316305"/>
                  <a:pt x="5047070" y="6322278"/>
                  <a:pt x="5035124" y="6322278"/>
                </a:cubicBezTo>
                <a:cubicBezTo>
                  <a:pt x="5023178" y="6322278"/>
                  <a:pt x="5017206" y="6325264"/>
                  <a:pt x="5017206" y="6331237"/>
                </a:cubicBezTo>
                <a:cubicBezTo>
                  <a:pt x="5017206" y="6331237"/>
                  <a:pt x="5015712" y="6332731"/>
                  <a:pt x="5012726" y="6335717"/>
                </a:cubicBezTo>
                <a:cubicBezTo>
                  <a:pt x="5009740" y="6338704"/>
                  <a:pt x="5008246" y="6340197"/>
                  <a:pt x="5008246" y="6340197"/>
                </a:cubicBezTo>
                <a:cubicBezTo>
                  <a:pt x="4996301" y="6334224"/>
                  <a:pt x="4990328" y="6337210"/>
                  <a:pt x="4990328" y="6349156"/>
                </a:cubicBezTo>
                <a:cubicBezTo>
                  <a:pt x="4990328" y="6355129"/>
                  <a:pt x="4988835" y="6359608"/>
                  <a:pt x="4985848" y="6362595"/>
                </a:cubicBezTo>
                <a:cubicBezTo>
                  <a:pt x="4982862" y="6365582"/>
                  <a:pt x="4975395" y="6367075"/>
                  <a:pt x="4963450" y="6367075"/>
                </a:cubicBezTo>
                <a:cubicBezTo>
                  <a:pt x="4951504" y="6367075"/>
                  <a:pt x="4944038" y="6367075"/>
                  <a:pt x="4941052" y="6367075"/>
                </a:cubicBezTo>
                <a:cubicBezTo>
                  <a:pt x="4938066" y="6367075"/>
                  <a:pt x="4936572" y="6370060"/>
                  <a:pt x="4936572" y="6376033"/>
                </a:cubicBezTo>
                <a:cubicBezTo>
                  <a:pt x="4936572" y="6382006"/>
                  <a:pt x="4938066" y="6387979"/>
                  <a:pt x="4941052" y="6393952"/>
                </a:cubicBezTo>
                <a:cubicBezTo>
                  <a:pt x="4944038" y="6399925"/>
                  <a:pt x="4948518" y="6399925"/>
                  <a:pt x="4954490" y="6393952"/>
                </a:cubicBezTo>
                <a:lnTo>
                  <a:pt x="4990328" y="6393952"/>
                </a:lnTo>
                <a:cubicBezTo>
                  <a:pt x="4984355" y="6393952"/>
                  <a:pt x="4979875" y="6395445"/>
                  <a:pt x="4976889" y="6398432"/>
                </a:cubicBezTo>
                <a:cubicBezTo>
                  <a:pt x="4973902" y="6401418"/>
                  <a:pt x="4967929" y="6402911"/>
                  <a:pt x="4958970" y="6402911"/>
                </a:cubicBezTo>
                <a:cubicBezTo>
                  <a:pt x="4950012" y="6402911"/>
                  <a:pt x="4942546" y="6402911"/>
                  <a:pt x="4936572" y="6402911"/>
                </a:cubicBezTo>
                <a:cubicBezTo>
                  <a:pt x="4930598" y="6402911"/>
                  <a:pt x="4924627" y="6402911"/>
                  <a:pt x="4918654" y="6402911"/>
                </a:cubicBezTo>
                <a:lnTo>
                  <a:pt x="4909694" y="6411871"/>
                </a:lnTo>
                <a:cubicBezTo>
                  <a:pt x="4903721" y="6411871"/>
                  <a:pt x="4900735" y="6405898"/>
                  <a:pt x="4900735" y="6393952"/>
                </a:cubicBezTo>
                <a:cubicBezTo>
                  <a:pt x="4900735" y="6382006"/>
                  <a:pt x="4903721" y="6373048"/>
                  <a:pt x="4909694" y="6367075"/>
                </a:cubicBezTo>
                <a:cubicBezTo>
                  <a:pt x="4915667" y="6361102"/>
                  <a:pt x="4915667" y="6358115"/>
                  <a:pt x="4909694" y="6358115"/>
                </a:cubicBezTo>
                <a:cubicBezTo>
                  <a:pt x="4903721" y="6358115"/>
                  <a:pt x="4897748" y="6358115"/>
                  <a:pt x="4891775" y="6358115"/>
                </a:cubicBezTo>
                <a:cubicBezTo>
                  <a:pt x="4879830" y="6370060"/>
                  <a:pt x="4876844" y="6376033"/>
                  <a:pt x="4882816" y="6376033"/>
                </a:cubicBezTo>
                <a:cubicBezTo>
                  <a:pt x="4888789" y="6382006"/>
                  <a:pt x="4888789" y="6387979"/>
                  <a:pt x="4882816" y="6393952"/>
                </a:cubicBezTo>
                <a:lnTo>
                  <a:pt x="4882816" y="6402911"/>
                </a:lnTo>
                <a:cubicBezTo>
                  <a:pt x="4900735" y="6408884"/>
                  <a:pt x="4900735" y="6426803"/>
                  <a:pt x="4882816" y="6456667"/>
                </a:cubicBezTo>
                <a:lnTo>
                  <a:pt x="4900735" y="6456667"/>
                </a:lnTo>
                <a:cubicBezTo>
                  <a:pt x="4906708" y="6456667"/>
                  <a:pt x="4909694" y="6456667"/>
                  <a:pt x="4909694" y="6456667"/>
                </a:cubicBezTo>
                <a:cubicBezTo>
                  <a:pt x="4909694" y="6456667"/>
                  <a:pt x="4906708" y="6453680"/>
                  <a:pt x="4900735" y="6447707"/>
                </a:cubicBezTo>
                <a:cubicBezTo>
                  <a:pt x="4894762" y="6441736"/>
                  <a:pt x="4893269" y="6437256"/>
                  <a:pt x="4896255" y="6434269"/>
                </a:cubicBezTo>
                <a:cubicBezTo>
                  <a:pt x="4899242" y="6431283"/>
                  <a:pt x="4903721" y="6431283"/>
                  <a:pt x="4909694" y="6434269"/>
                </a:cubicBezTo>
                <a:cubicBezTo>
                  <a:pt x="4915667" y="6437256"/>
                  <a:pt x="4921640" y="6437256"/>
                  <a:pt x="4927612" y="6434269"/>
                </a:cubicBezTo>
                <a:cubicBezTo>
                  <a:pt x="4933586" y="6431283"/>
                  <a:pt x="4936572" y="6426803"/>
                  <a:pt x="4936572" y="6420830"/>
                </a:cubicBezTo>
                <a:cubicBezTo>
                  <a:pt x="4936572" y="6414858"/>
                  <a:pt x="4941052" y="6413364"/>
                  <a:pt x="4950012" y="6416351"/>
                </a:cubicBezTo>
                <a:cubicBezTo>
                  <a:pt x="4958970" y="6419337"/>
                  <a:pt x="4969423" y="6419337"/>
                  <a:pt x="4981369" y="6416351"/>
                </a:cubicBezTo>
                <a:cubicBezTo>
                  <a:pt x="4993314" y="6413364"/>
                  <a:pt x="5000781" y="6413364"/>
                  <a:pt x="5003766" y="6416351"/>
                </a:cubicBezTo>
                <a:cubicBezTo>
                  <a:pt x="5006752" y="6419337"/>
                  <a:pt x="5005260" y="6423817"/>
                  <a:pt x="4999286" y="6429790"/>
                </a:cubicBezTo>
                <a:lnTo>
                  <a:pt x="4990328" y="6429790"/>
                </a:lnTo>
                <a:lnTo>
                  <a:pt x="4981369" y="6447707"/>
                </a:lnTo>
                <a:lnTo>
                  <a:pt x="4981369" y="6456667"/>
                </a:lnTo>
                <a:lnTo>
                  <a:pt x="4972409" y="6465626"/>
                </a:lnTo>
                <a:lnTo>
                  <a:pt x="4954490" y="6465626"/>
                </a:lnTo>
                <a:lnTo>
                  <a:pt x="4927612" y="6456667"/>
                </a:lnTo>
                <a:cubicBezTo>
                  <a:pt x="4927612" y="6456667"/>
                  <a:pt x="4927612" y="6459655"/>
                  <a:pt x="4927612" y="6465626"/>
                </a:cubicBezTo>
                <a:cubicBezTo>
                  <a:pt x="4927612" y="6471599"/>
                  <a:pt x="4921640" y="6477572"/>
                  <a:pt x="4909694" y="6483545"/>
                </a:cubicBezTo>
                <a:cubicBezTo>
                  <a:pt x="4885802" y="6495491"/>
                  <a:pt x="4876844" y="6507437"/>
                  <a:pt x="4882816" y="6519383"/>
                </a:cubicBezTo>
                <a:cubicBezTo>
                  <a:pt x="4882816" y="6519383"/>
                  <a:pt x="4884309" y="6520876"/>
                  <a:pt x="4887296" y="6523862"/>
                </a:cubicBezTo>
                <a:cubicBezTo>
                  <a:pt x="4890282" y="6526849"/>
                  <a:pt x="4891775" y="6528342"/>
                  <a:pt x="4891775" y="6528342"/>
                </a:cubicBezTo>
                <a:lnTo>
                  <a:pt x="4891775" y="6537302"/>
                </a:lnTo>
                <a:cubicBezTo>
                  <a:pt x="4873858" y="6537302"/>
                  <a:pt x="4864898" y="6537302"/>
                  <a:pt x="4864898" y="6537302"/>
                </a:cubicBezTo>
                <a:lnTo>
                  <a:pt x="4846978" y="6528342"/>
                </a:lnTo>
                <a:cubicBezTo>
                  <a:pt x="4846978" y="6534314"/>
                  <a:pt x="4851458" y="6538794"/>
                  <a:pt x="4860418" y="6541780"/>
                </a:cubicBezTo>
                <a:cubicBezTo>
                  <a:pt x="4869378" y="6544767"/>
                  <a:pt x="4870870" y="6549247"/>
                  <a:pt x="4864898" y="6555219"/>
                </a:cubicBezTo>
                <a:lnTo>
                  <a:pt x="4820101" y="6537302"/>
                </a:lnTo>
                <a:cubicBezTo>
                  <a:pt x="4814128" y="6537302"/>
                  <a:pt x="4802182" y="6537302"/>
                  <a:pt x="4784265" y="6537302"/>
                </a:cubicBezTo>
                <a:cubicBezTo>
                  <a:pt x="4766346" y="6537302"/>
                  <a:pt x="4748427" y="6537302"/>
                  <a:pt x="4730508" y="6537302"/>
                </a:cubicBezTo>
                <a:cubicBezTo>
                  <a:pt x="4712589" y="6537302"/>
                  <a:pt x="4703631" y="6540287"/>
                  <a:pt x="4703631" y="6546260"/>
                </a:cubicBezTo>
                <a:lnTo>
                  <a:pt x="4721549" y="6546260"/>
                </a:lnTo>
                <a:cubicBezTo>
                  <a:pt x="4727522" y="6546260"/>
                  <a:pt x="4732001" y="6546260"/>
                  <a:pt x="4734988" y="6546260"/>
                </a:cubicBezTo>
                <a:cubicBezTo>
                  <a:pt x="4737974" y="6546260"/>
                  <a:pt x="4742454" y="6549247"/>
                  <a:pt x="4748427" y="6555219"/>
                </a:cubicBezTo>
                <a:lnTo>
                  <a:pt x="4766346" y="6564179"/>
                </a:lnTo>
                <a:cubicBezTo>
                  <a:pt x="4766346" y="6564179"/>
                  <a:pt x="4748427" y="6564179"/>
                  <a:pt x="4712589" y="6564179"/>
                </a:cubicBezTo>
                <a:lnTo>
                  <a:pt x="4658834" y="6555219"/>
                </a:lnTo>
                <a:cubicBezTo>
                  <a:pt x="4664807" y="6555219"/>
                  <a:pt x="4666300" y="6553726"/>
                  <a:pt x="4663314" y="6550740"/>
                </a:cubicBezTo>
                <a:cubicBezTo>
                  <a:pt x="4660327" y="6547755"/>
                  <a:pt x="4655848" y="6546260"/>
                  <a:pt x="4649874" y="6546260"/>
                </a:cubicBezTo>
                <a:lnTo>
                  <a:pt x="4640915" y="6537302"/>
                </a:lnTo>
                <a:lnTo>
                  <a:pt x="4658834" y="6537302"/>
                </a:lnTo>
                <a:cubicBezTo>
                  <a:pt x="4700645" y="6537302"/>
                  <a:pt x="4730508" y="6528342"/>
                  <a:pt x="4748427" y="6510423"/>
                </a:cubicBezTo>
                <a:cubicBezTo>
                  <a:pt x="4742454" y="6504451"/>
                  <a:pt x="4733495" y="6495491"/>
                  <a:pt x="4721549" y="6483545"/>
                </a:cubicBezTo>
                <a:cubicBezTo>
                  <a:pt x="4709604" y="6483545"/>
                  <a:pt x="4706617" y="6480558"/>
                  <a:pt x="4712589" y="6474586"/>
                </a:cubicBezTo>
                <a:lnTo>
                  <a:pt x="4703631" y="6474586"/>
                </a:lnTo>
                <a:cubicBezTo>
                  <a:pt x="4673766" y="6474586"/>
                  <a:pt x="4658834" y="6477572"/>
                  <a:pt x="4658834" y="6483545"/>
                </a:cubicBezTo>
                <a:lnTo>
                  <a:pt x="4658834" y="6492505"/>
                </a:lnTo>
                <a:cubicBezTo>
                  <a:pt x="4652861" y="6498477"/>
                  <a:pt x="4646888" y="6498477"/>
                  <a:pt x="4640915" y="6492505"/>
                </a:cubicBezTo>
                <a:lnTo>
                  <a:pt x="4622997" y="6492505"/>
                </a:lnTo>
                <a:lnTo>
                  <a:pt x="4614038" y="6501464"/>
                </a:lnTo>
                <a:lnTo>
                  <a:pt x="4596119" y="6510423"/>
                </a:lnTo>
                <a:lnTo>
                  <a:pt x="4614038" y="6519383"/>
                </a:lnTo>
                <a:lnTo>
                  <a:pt x="4631957" y="6519383"/>
                </a:lnTo>
                <a:lnTo>
                  <a:pt x="4614038" y="6528342"/>
                </a:lnTo>
                <a:cubicBezTo>
                  <a:pt x="4602092" y="6534314"/>
                  <a:pt x="4593133" y="6534314"/>
                  <a:pt x="4587160" y="6528342"/>
                </a:cubicBezTo>
                <a:cubicBezTo>
                  <a:pt x="4569241" y="6522369"/>
                  <a:pt x="4551323" y="6525356"/>
                  <a:pt x="4533404" y="6537302"/>
                </a:cubicBezTo>
                <a:cubicBezTo>
                  <a:pt x="4527431" y="6543273"/>
                  <a:pt x="4519965" y="6546260"/>
                  <a:pt x="4511006" y="6546260"/>
                </a:cubicBezTo>
                <a:cubicBezTo>
                  <a:pt x="4502046" y="6546260"/>
                  <a:pt x="4496073" y="6547755"/>
                  <a:pt x="4493087" y="6550740"/>
                </a:cubicBezTo>
                <a:cubicBezTo>
                  <a:pt x="4490101" y="6553726"/>
                  <a:pt x="4491594" y="6558206"/>
                  <a:pt x="4497567" y="6564179"/>
                </a:cubicBezTo>
                <a:cubicBezTo>
                  <a:pt x="4503540" y="6570152"/>
                  <a:pt x="4509512" y="6570152"/>
                  <a:pt x="4515485" y="6564179"/>
                </a:cubicBezTo>
                <a:cubicBezTo>
                  <a:pt x="4521458" y="6558206"/>
                  <a:pt x="4542364" y="6558206"/>
                  <a:pt x="4578200" y="6564179"/>
                </a:cubicBezTo>
                <a:cubicBezTo>
                  <a:pt x="4590146" y="6564179"/>
                  <a:pt x="4596119" y="6568658"/>
                  <a:pt x="4596119" y="6577618"/>
                </a:cubicBezTo>
                <a:cubicBezTo>
                  <a:pt x="4596119" y="6586577"/>
                  <a:pt x="4590146" y="6591057"/>
                  <a:pt x="4578200" y="6591057"/>
                </a:cubicBezTo>
                <a:cubicBezTo>
                  <a:pt x="4572227" y="6591057"/>
                  <a:pt x="4569241" y="6592550"/>
                  <a:pt x="4569241" y="6595537"/>
                </a:cubicBezTo>
                <a:cubicBezTo>
                  <a:pt x="4569241" y="6598523"/>
                  <a:pt x="4572227" y="6600016"/>
                  <a:pt x="4578200" y="6600016"/>
                </a:cubicBezTo>
                <a:cubicBezTo>
                  <a:pt x="4578200" y="6600016"/>
                  <a:pt x="4576707" y="6600016"/>
                  <a:pt x="4573721" y="6600016"/>
                </a:cubicBezTo>
                <a:cubicBezTo>
                  <a:pt x="4570734" y="6600016"/>
                  <a:pt x="4566254" y="6600016"/>
                  <a:pt x="4560281" y="6600016"/>
                </a:cubicBezTo>
                <a:cubicBezTo>
                  <a:pt x="4554308" y="6594044"/>
                  <a:pt x="4548337" y="6592550"/>
                  <a:pt x="4542364" y="6595537"/>
                </a:cubicBezTo>
                <a:cubicBezTo>
                  <a:pt x="4536391" y="6598523"/>
                  <a:pt x="4533404" y="6603003"/>
                  <a:pt x="4533404" y="6608976"/>
                </a:cubicBezTo>
                <a:cubicBezTo>
                  <a:pt x="4533404" y="6620922"/>
                  <a:pt x="4533404" y="6626894"/>
                  <a:pt x="4533404" y="6626894"/>
                </a:cubicBezTo>
                <a:cubicBezTo>
                  <a:pt x="4521458" y="6626894"/>
                  <a:pt x="4509512" y="6620922"/>
                  <a:pt x="4497567" y="6608976"/>
                </a:cubicBezTo>
                <a:cubicBezTo>
                  <a:pt x="4497567" y="6603003"/>
                  <a:pt x="4491594" y="6600016"/>
                  <a:pt x="4479648" y="6600016"/>
                </a:cubicBezTo>
                <a:lnTo>
                  <a:pt x="4470688" y="6600016"/>
                </a:lnTo>
                <a:cubicBezTo>
                  <a:pt x="4470688" y="6594044"/>
                  <a:pt x="4469195" y="6591057"/>
                  <a:pt x="4466210" y="6591057"/>
                </a:cubicBezTo>
                <a:cubicBezTo>
                  <a:pt x="4463223" y="6591057"/>
                  <a:pt x="4455757" y="6591057"/>
                  <a:pt x="4443811" y="6591057"/>
                </a:cubicBezTo>
                <a:lnTo>
                  <a:pt x="4434852" y="6600016"/>
                </a:lnTo>
                <a:lnTo>
                  <a:pt x="4461730" y="6626894"/>
                </a:lnTo>
                <a:cubicBezTo>
                  <a:pt x="4455757" y="6626894"/>
                  <a:pt x="4455757" y="6629880"/>
                  <a:pt x="4461730" y="6635853"/>
                </a:cubicBezTo>
                <a:lnTo>
                  <a:pt x="4434852" y="6635853"/>
                </a:lnTo>
                <a:cubicBezTo>
                  <a:pt x="4428879" y="6629880"/>
                  <a:pt x="4424399" y="6625402"/>
                  <a:pt x="4421413" y="6622414"/>
                </a:cubicBezTo>
                <a:cubicBezTo>
                  <a:pt x="4418426" y="6619427"/>
                  <a:pt x="4416933" y="6617934"/>
                  <a:pt x="4416933" y="6617934"/>
                </a:cubicBezTo>
                <a:lnTo>
                  <a:pt x="4407974" y="6608976"/>
                </a:lnTo>
                <a:cubicBezTo>
                  <a:pt x="4396028" y="6585084"/>
                  <a:pt x="4378110" y="6582098"/>
                  <a:pt x="4354218" y="6600016"/>
                </a:cubicBezTo>
                <a:cubicBezTo>
                  <a:pt x="4348245" y="6605989"/>
                  <a:pt x="4336299" y="6607483"/>
                  <a:pt x="4318380" y="6604496"/>
                </a:cubicBezTo>
                <a:cubicBezTo>
                  <a:pt x="4300463" y="6601509"/>
                  <a:pt x="4291503" y="6598523"/>
                  <a:pt x="4291503" y="6595537"/>
                </a:cubicBezTo>
                <a:cubicBezTo>
                  <a:pt x="4291503" y="6592550"/>
                  <a:pt x="4285530" y="6591057"/>
                  <a:pt x="4273584" y="6591057"/>
                </a:cubicBezTo>
                <a:cubicBezTo>
                  <a:pt x="4261639" y="6591057"/>
                  <a:pt x="4255666" y="6594044"/>
                  <a:pt x="4255666" y="6600016"/>
                </a:cubicBezTo>
                <a:lnTo>
                  <a:pt x="4246706" y="6600016"/>
                </a:lnTo>
                <a:cubicBezTo>
                  <a:pt x="4234760" y="6594044"/>
                  <a:pt x="4219829" y="6591057"/>
                  <a:pt x="4201910" y="6591057"/>
                </a:cubicBezTo>
                <a:lnTo>
                  <a:pt x="4175032" y="6582098"/>
                </a:lnTo>
                <a:cubicBezTo>
                  <a:pt x="4175032" y="6576125"/>
                  <a:pt x="4178018" y="6574631"/>
                  <a:pt x="4183991" y="6577618"/>
                </a:cubicBezTo>
                <a:cubicBezTo>
                  <a:pt x="4189964" y="6580605"/>
                  <a:pt x="4197430" y="6579111"/>
                  <a:pt x="4206390" y="6573138"/>
                </a:cubicBezTo>
                <a:cubicBezTo>
                  <a:pt x="4215349" y="6567165"/>
                  <a:pt x="4213856" y="6564179"/>
                  <a:pt x="4201910" y="6564179"/>
                </a:cubicBezTo>
                <a:cubicBezTo>
                  <a:pt x="4195937" y="6558206"/>
                  <a:pt x="4191457" y="6555219"/>
                  <a:pt x="4188471" y="6555219"/>
                </a:cubicBezTo>
                <a:cubicBezTo>
                  <a:pt x="4185485" y="6555219"/>
                  <a:pt x="4183991" y="6552233"/>
                  <a:pt x="4183991" y="6546260"/>
                </a:cubicBezTo>
                <a:cubicBezTo>
                  <a:pt x="4178018" y="6534314"/>
                  <a:pt x="4163086" y="6543273"/>
                  <a:pt x="4139194" y="6573138"/>
                </a:cubicBezTo>
                <a:cubicBezTo>
                  <a:pt x="4133221" y="6579111"/>
                  <a:pt x="4134716" y="6585084"/>
                  <a:pt x="4143674" y="6591057"/>
                </a:cubicBezTo>
                <a:cubicBezTo>
                  <a:pt x="4152633" y="6597030"/>
                  <a:pt x="4160099" y="6600016"/>
                  <a:pt x="4166073" y="6600016"/>
                </a:cubicBezTo>
                <a:cubicBezTo>
                  <a:pt x="4172046" y="6600016"/>
                  <a:pt x="4176525" y="6600016"/>
                  <a:pt x="4179512" y="6600016"/>
                </a:cubicBezTo>
                <a:cubicBezTo>
                  <a:pt x="4182498" y="6600016"/>
                  <a:pt x="4183991" y="6603003"/>
                  <a:pt x="4183991" y="6608976"/>
                </a:cubicBezTo>
                <a:cubicBezTo>
                  <a:pt x="4183991" y="6614949"/>
                  <a:pt x="4176525" y="6617934"/>
                  <a:pt x="4161593" y="6617934"/>
                </a:cubicBezTo>
                <a:cubicBezTo>
                  <a:pt x="4146660" y="6617934"/>
                  <a:pt x="4136208" y="6617934"/>
                  <a:pt x="4130236" y="6617934"/>
                </a:cubicBezTo>
                <a:lnTo>
                  <a:pt x="4112317" y="6608976"/>
                </a:lnTo>
                <a:cubicBezTo>
                  <a:pt x="4112317" y="6603003"/>
                  <a:pt x="4109331" y="6600016"/>
                  <a:pt x="4103358" y="6600016"/>
                </a:cubicBezTo>
                <a:cubicBezTo>
                  <a:pt x="4097385" y="6600016"/>
                  <a:pt x="4094398" y="6603003"/>
                  <a:pt x="4094398" y="6608976"/>
                </a:cubicBezTo>
                <a:lnTo>
                  <a:pt x="4067520" y="6626894"/>
                </a:lnTo>
                <a:cubicBezTo>
                  <a:pt x="4049601" y="6638840"/>
                  <a:pt x="4040643" y="6647799"/>
                  <a:pt x="4040643" y="6653772"/>
                </a:cubicBezTo>
                <a:cubicBezTo>
                  <a:pt x="4046616" y="6659745"/>
                  <a:pt x="4049601" y="6661238"/>
                  <a:pt x="4049601" y="6658252"/>
                </a:cubicBezTo>
                <a:cubicBezTo>
                  <a:pt x="4049601" y="6655265"/>
                  <a:pt x="4058561" y="6653772"/>
                  <a:pt x="4076479" y="6653772"/>
                </a:cubicBezTo>
                <a:cubicBezTo>
                  <a:pt x="4082452" y="6653772"/>
                  <a:pt x="4088425" y="6653772"/>
                  <a:pt x="4094398" y="6653772"/>
                </a:cubicBezTo>
                <a:cubicBezTo>
                  <a:pt x="4100371" y="6653772"/>
                  <a:pt x="4106344" y="6653772"/>
                  <a:pt x="4112317" y="6653772"/>
                </a:cubicBezTo>
                <a:cubicBezTo>
                  <a:pt x="4118290" y="6653772"/>
                  <a:pt x="4118290" y="6656758"/>
                  <a:pt x="4112317" y="6662731"/>
                </a:cubicBezTo>
                <a:cubicBezTo>
                  <a:pt x="4112317" y="6662731"/>
                  <a:pt x="4110824" y="6662731"/>
                  <a:pt x="4107837" y="6662731"/>
                </a:cubicBezTo>
                <a:cubicBezTo>
                  <a:pt x="4104851" y="6662731"/>
                  <a:pt x="4100371" y="6662731"/>
                  <a:pt x="4094398" y="6662731"/>
                </a:cubicBezTo>
                <a:cubicBezTo>
                  <a:pt x="4082452" y="6662731"/>
                  <a:pt x="4073493" y="6665718"/>
                  <a:pt x="4067520" y="6671690"/>
                </a:cubicBezTo>
                <a:lnTo>
                  <a:pt x="4067520" y="6689609"/>
                </a:lnTo>
                <a:cubicBezTo>
                  <a:pt x="4067520" y="6695583"/>
                  <a:pt x="4064534" y="6703047"/>
                  <a:pt x="4058561" y="6712007"/>
                </a:cubicBezTo>
                <a:cubicBezTo>
                  <a:pt x="4052589" y="6720966"/>
                  <a:pt x="4046616" y="6723953"/>
                  <a:pt x="4040643" y="6720966"/>
                </a:cubicBezTo>
                <a:cubicBezTo>
                  <a:pt x="4034670" y="6717980"/>
                  <a:pt x="4028697" y="6716486"/>
                  <a:pt x="4022724" y="6716486"/>
                </a:cubicBezTo>
                <a:lnTo>
                  <a:pt x="4031683" y="6734405"/>
                </a:lnTo>
                <a:cubicBezTo>
                  <a:pt x="4055574" y="6734405"/>
                  <a:pt x="4072000" y="6734405"/>
                  <a:pt x="4080959" y="6734405"/>
                </a:cubicBezTo>
                <a:cubicBezTo>
                  <a:pt x="4089918" y="6734405"/>
                  <a:pt x="4097385" y="6737392"/>
                  <a:pt x="4103358" y="6743365"/>
                </a:cubicBezTo>
                <a:lnTo>
                  <a:pt x="4031683" y="6752324"/>
                </a:lnTo>
                <a:cubicBezTo>
                  <a:pt x="4019738" y="6752324"/>
                  <a:pt x="4007791" y="6752324"/>
                  <a:pt x="3995846" y="6752324"/>
                </a:cubicBezTo>
                <a:cubicBezTo>
                  <a:pt x="3983900" y="6752324"/>
                  <a:pt x="3973447" y="6752324"/>
                  <a:pt x="3964489" y="6752324"/>
                </a:cubicBezTo>
                <a:cubicBezTo>
                  <a:pt x="3955529" y="6752324"/>
                  <a:pt x="3948063" y="6752324"/>
                  <a:pt x="3942090" y="6752324"/>
                </a:cubicBezTo>
                <a:cubicBezTo>
                  <a:pt x="3936117" y="6758297"/>
                  <a:pt x="3933131" y="6756804"/>
                  <a:pt x="3933131" y="6747844"/>
                </a:cubicBezTo>
                <a:cubicBezTo>
                  <a:pt x="3933131" y="6738885"/>
                  <a:pt x="3939104" y="6734405"/>
                  <a:pt x="3951050" y="6734405"/>
                </a:cubicBezTo>
                <a:lnTo>
                  <a:pt x="3977927" y="6707527"/>
                </a:lnTo>
                <a:lnTo>
                  <a:pt x="3986886" y="6698569"/>
                </a:lnTo>
                <a:cubicBezTo>
                  <a:pt x="4028697" y="6710514"/>
                  <a:pt x="4049601" y="6707527"/>
                  <a:pt x="4049601" y="6689609"/>
                </a:cubicBezTo>
                <a:cubicBezTo>
                  <a:pt x="4049601" y="6677664"/>
                  <a:pt x="4034670" y="6671690"/>
                  <a:pt x="4004805" y="6671690"/>
                </a:cubicBezTo>
                <a:cubicBezTo>
                  <a:pt x="3998832" y="6671690"/>
                  <a:pt x="3994352" y="6671690"/>
                  <a:pt x="3991366" y="6671690"/>
                </a:cubicBezTo>
                <a:cubicBezTo>
                  <a:pt x="3988380" y="6671690"/>
                  <a:pt x="3986886" y="6671690"/>
                  <a:pt x="3986886" y="6671690"/>
                </a:cubicBezTo>
                <a:lnTo>
                  <a:pt x="3968967" y="6662731"/>
                </a:lnTo>
                <a:cubicBezTo>
                  <a:pt x="3962994" y="6662731"/>
                  <a:pt x="3954036" y="6665718"/>
                  <a:pt x="3942090" y="6671690"/>
                </a:cubicBezTo>
                <a:cubicBezTo>
                  <a:pt x="3930144" y="6677664"/>
                  <a:pt x="3924171" y="6683636"/>
                  <a:pt x="3924171" y="6689609"/>
                </a:cubicBezTo>
                <a:cubicBezTo>
                  <a:pt x="3924171" y="6701554"/>
                  <a:pt x="3919692" y="6707527"/>
                  <a:pt x="3910732" y="6707527"/>
                </a:cubicBezTo>
                <a:cubicBezTo>
                  <a:pt x="3901773" y="6707527"/>
                  <a:pt x="3894307" y="6713500"/>
                  <a:pt x="3888335" y="6725446"/>
                </a:cubicBezTo>
                <a:cubicBezTo>
                  <a:pt x="3876389" y="6749338"/>
                  <a:pt x="3858470" y="6758297"/>
                  <a:pt x="3834578" y="6752324"/>
                </a:cubicBezTo>
                <a:cubicBezTo>
                  <a:pt x="3822633" y="6746351"/>
                  <a:pt x="3813673" y="6746351"/>
                  <a:pt x="3807700" y="6752324"/>
                </a:cubicBezTo>
                <a:cubicBezTo>
                  <a:pt x="3801727" y="6752324"/>
                  <a:pt x="3788289" y="6752324"/>
                  <a:pt x="3767384" y="6752324"/>
                </a:cubicBezTo>
                <a:cubicBezTo>
                  <a:pt x="3746478" y="6752324"/>
                  <a:pt x="3727068" y="6752324"/>
                  <a:pt x="3709149" y="6752324"/>
                </a:cubicBezTo>
                <a:cubicBezTo>
                  <a:pt x="3691230" y="6758297"/>
                  <a:pt x="3682270" y="6764270"/>
                  <a:pt x="3682270" y="6770243"/>
                </a:cubicBezTo>
                <a:cubicBezTo>
                  <a:pt x="3682270" y="6776216"/>
                  <a:pt x="3679284" y="6782188"/>
                  <a:pt x="3673311" y="6788161"/>
                </a:cubicBezTo>
                <a:cubicBezTo>
                  <a:pt x="3667338" y="6794133"/>
                  <a:pt x="3664352" y="6797120"/>
                  <a:pt x="3664352" y="6797120"/>
                </a:cubicBezTo>
                <a:cubicBezTo>
                  <a:pt x="3658379" y="6791147"/>
                  <a:pt x="3656885" y="6788161"/>
                  <a:pt x="3659872" y="6788161"/>
                </a:cubicBezTo>
                <a:cubicBezTo>
                  <a:pt x="3662859" y="6788161"/>
                  <a:pt x="3664352" y="6785176"/>
                  <a:pt x="3664352" y="6779201"/>
                </a:cubicBezTo>
                <a:cubicBezTo>
                  <a:pt x="3676298" y="6773230"/>
                  <a:pt x="3670324" y="6764270"/>
                  <a:pt x="3646433" y="6752324"/>
                </a:cubicBezTo>
                <a:cubicBezTo>
                  <a:pt x="3628515" y="6746351"/>
                  <a:pt x="3613583" y="6743365"/>
                  <a:pt x="3601637" y="6743365"/>
                </a:cubicBezTo>
                <a:cubicBezTo>
                  <a:pt x="3577745" y="6743365"/>
                  <a:pt x="3565799" y="6740379"/>
                  <a:pt x="3565799" y="6734405"/>
                </a:cubicBezTo>
                <a:cubicBezTo>
                  <a:pt x="3565799" y="6728432"/>
                  <a:pt x="3565799" y="6722460"/>
                  <a:pt x="3565799" y="6716486"/>
                </a:cubicBezTo>
                <a:lnTo>
                  <a:pt x="3538922" y="6716486"/>
                </a:lnTo>
                <a:cubicBezTo>
                  <a:pt x="3538922" y="6722460"/>
                  <a:pt x="3538922" y="6728432"/>
                  <a:pt x="3538922" y="6734405"/>
                </a:cubicBezTo>
                <a:cubicBezTo>
                  <a:pt x="3544895" y="6740379"/>
                  <a:pt x="3544895" y="6744858"/>
                  <a:pt x="3538922" y="6747844"/>
                </a:cubicBezTo>
                <a:cubicBezTo>
                  <a:pt x="3532949" y="6750831"/>
                  <a:pt x="3529963" y="6755311"/>
                  <a:pt x="3529963" y="6761283"/>
                </a:cubicBezTo>
                <a:cubicBezTo>
                  <a:pt x="3529963" y="6767257"/>
                  <a:pt x="3526976" y="6770243"/>
                  <a:pt x="3521003" y="6770243"/>
                </a:cubicBezTo>
                <a:cubicBezTo>
                  <a:pt x="3515030" y="6770243"/>
                  <a:pt x="3512044" y="6767257"/>
                  <a:pt x="3512044" y="6761283"/>
                </a:cubicBezTo>
                <a:lnTo>
                  <a:pt x="3494125" y="6743365"/>
                </a:lnTo>
                <a:cubicBezTo>
                  <a:pt x="3482179" y="6743365"/>
                  <a:pt x="3473219" y="6744858"/>
                  <a:pt x="3467248" y="6747844"/>
                </a:cubicBezTo>
                <a:cubicBezTo>
                  <a:pt x="3461275" y="6750831"/>
                  <a:pt x="3458288" y="6749338"/>
                  <a:pt x="3458288" y="6743365"/>
                </a:cubicBezTo>
                <a:lnTo>
                  <a:pt x="3440370" y="6725446"/>
                </a:lnTo>
                <a:cubicBezTo>
                  <a:pt x="3410505" y="6713500"/>
                  <a:pt x="3398559" y="6701554"/>
                  <a:pt x="3404532" y="6689609"/>
                </a:cubicBezTo>
                <a:cubicBezTo>
                  <a:pt x="3404532" y="6677664"/>
                  <a:pt x="3407519" y="6674677"/>
                  <a:pt x="3413491" y="6680650"/>
                </a:cubicBezTo>
                <a:lnTo>
                  <a:pt x="3431410" y="6671690"/>
                </a:lnTo>
                <a:cubicBezTo>
                  <a:pt x="3419464" y="6659745"/>
                  <a:pt x="3425437" y="6653772"/>
                  <a:pt x="3449329" y="6653772"/>
                </a:cubicBezTo>
                <a:lnTo>
                  <a:pt x="3458288" y="6671690"/>
                </a:lnTo>
                <a:cubicBezTo>
                  <a:pt x="3452316" y="6671690"/>
                  <a:pt x="3449329" y="6674677"/>
                  <a:pt x="3449329" y="6680650"/>
                </a:cubicBezTo>
                <a:cubicBezTo>
                  <a:pt x="3449329" y="6686623"/>
                  <a:pt x="3458288" y="6683636"/>
                  <a:pt x="3476206" y="6671690"/>
                </a:cubicBezTo>
                <a:cubicBezTo>
                  <a:pt x="3494125" y="6659745"/>
                  <a:pt x="3506071" y="6659745"/>
                  <a:pt x="3512044" y="6671690"/>
                </a:cubicBezTo>
                <a:cubicBezTo>
                  <a:pt x="3512044" y="6671690"/>
                  <a:pt x="3519510" y="6670197"/>
                  <a:pt x="3534442" y="6667211"/>
                </a:cubicBezTo>
                <a:cubicBezTo>
                  <a:pt x="3549373" y="6664225"/>
                  <a:pt x="3559826" y="6664225"/>
                  <a:pt x="3565799" y="6667211"/>
                </a:cubicBezTo>
                <a:cubicBezTo>
                  <a:pt x="3571772" y="6670197"/>
                  <a:pt x="3580731" y="6671690"/>
                  <a:pt x="3592677" y="6671690"/>
                </a:cubicBezTo>
                <a:lnTo>
                  <a:pt x="3610596" y="6680650"/>
                </a:lnTo>
                <a:cubicBezTo>
                  <a:pt x="3610596" y="6680650"/>
                  <a:pt x="3613583" y="6680650"/>
                  <a:pt x="3619556" y="6680650"/>
                </a:cubicBezTo>
                <a:lnTo>
                  <a:pt x="3637473" y="6689609"/>
                </a:lnTo>
                <a:cubicBezTo>
                  <a:pt x="3637473" y="6695583"/>
                  <a:pt x="3640461" y="6698569"/>
                  <a:pt x="3646433" y="6698569"/>
                </a:cubicBezTo>
                <a:cubicBezTo>
                  <a:pt x="3652406" y="6698569"/>
                  <a:pt x="3655392" y="6701554"/>
                  <a:pt x="3655392" y="6707527"/>
                </a:cubicBezTo>
                <a:cubicBezTo>
                  <a:pt x="3655392" y="6713500"/>
                  <a:pt x="3658379" y="6716486"/>
                  <a:pt x="3664352" y="6716486"/>
                </a:cubicBezTo>
                <a:cubicBezTo>
                  <a:pt x="3670324" y="6716486"/>
                  <a:pt x="3673311" y="6713500"/>
                  <a:pt x="3673311" y="6707527"/>
                </a:cubicBezTo>
                <a:cubicBezTo>
                  <a:pt x="3667338" y="6701554"/>
                  <a:pt x="3665845" y="6698569"/>
                  <a:pt x="3668831" y="6698569"/>
                </a:cubicBezTo>
                <a:cubicBezTo>
                  <a:pt x="3671818" y="6698569"/>
                  <a:pt x="3676298" y="6698569"/>
                  <a:pt x="3682270" y="6698569"/>
                </a:cubicBezTo>
                <a:lnTo>
                  <a:pt x="3691230" y="6680650"/>
                </a:lnTo>
                <a:cubicBezTo>
                  <a:pt x="3691230" y="6656758"/>
                  <a:pt x="3688243" y="6656758"/>
                  <a:pt x="3682270" y="6680650"/>
                </a:cubicBezTo>
                <a:lnTo>
                  <a:pt x="3664352" y="6689609"/>
                </a:lnTo>
                <a:cubicBezTo>
                  <a:pt x="3664352" y="6683636"/>
                  <a:pt x="3667338" y="6677664"/>
                  <a:pt x="3673311" y="6671690"/>
                </a:cubicBezTo>
                <a:lnTo>
                  <a:pt x="3664352" y="6662731"/>
                </a:lnTo>
                <a:cubicBezTo>
                  <a:pt x="3658379" y="6662731"/>
                  <a:pt x="3653899" y="6662731"/>
                  <a:pt x="3650913" y="6662731"/>
                </a:cubicBezTo>
                <a:cubicBezTo>
                  <a:pt x="3647926" y="6662731"/>
                  <a:pt x="3643446" y="6662731"/>
                  <a:pt x="3637473" y="6662731"/>
                </a:cubicBezTo>
                <a:cubicBezTo>
                  <a:pt x="3637473" y="6668704"/>
                  <a:pt x="3634488" y="6671690"/>
                  <a:pt x="3628515" y="6671690"/>
                </a:cubicBezTo>
                <a:cubicBezTo>
                  <a:pt x="3628515" y="6665718"/>
                  <a:pt x="3619556" y="6662731"/>
                  <a:pt x="3601637" y="6662731"/>
                </a:cubicBezTo>
                <a:cubicBezTo>
                  <a:pt x="3589691" y="6662731"/>
                  <a:pt x="3582225" y="6662731"/>
                  <a:pt x="3579238" y="6662731"/>
                </a:cubicBezTo>
                <a:cubicBezTo>
                  <a:pt x="3576252" y="6662731"/>
                  <a:pt x="3574759" y="6659745"/>
                  <a:pt x="3574759" y="6653772"/>
                </a:cubicBezTo>
                <a:cubicBezTo>
                  <a:pt x="3574759" y="6647799"/>
                  <a:pt x="3571772" y="6641826"/>
                  <a:pt x="3565799" y="6635853"/>
                </a:cubicBezTo>
                <a:lnTo>
                  <a:pt x="3574759" y="6635853"/>
                </a:lnTo>
                <a:lnTo>
                  <a:pt x="3583718" y="6626894"/>
                </a:lnTo>
                <a:cubicBezTo>
                  <a:pt x="3577745" y="6626894"/>
                  <a:pt x="3573266" y="6625402"/>
                  <a:pt x="3570279" y="6622414"/>
                </a:cubicBezTo>
                <a:cubicBezTo>
                  <a:pt x="3567292" y="6619427"/>
                  <a:pt x="3565799" y="6620922"/>
                  <a:pt x="3565799" y="6626894"/>
                </a:cubicBezTo>
                <a:cubicBezTo>
                  <a:pt x="3559826" y="6626894"/>
                  <a:pt x="3556841" y="6623907"/>
                  <a:pt x="3556841" y="6617934"/>
                </a:cubicBezTo>
                <a:cubicBezTo>
                  <a:pt x="3562814" y="6617934"/>
                  <a:pt x="3565799" y="6614949"/>
                  <a:pt x="3565799" y="6608976"/>
                </a:cubicBezTo>
                <a:cubicBezTo>
                  <a:pt x="3565799" y="6603003"/>
                  <a:pt x="3561321" y="6601509"/>
                  <a:pt x="3552361" y="6604496"/>
                </a:cubicBezTo>
                <a:cubicBezTo>
                  <a:pt x="3543402" y="6607483"/>
                  <a:pt x="3535935" y="6605989"/>
                  <a:pt x="3529963" y="6600016"/>
                </a:cubicBezTo>
                <a:cubicBezTo>
                  <a:pt x="3529963" y="6600016"/>
                  <a:pt x="3528470" y="6598523"/>
                  <a:pt x="3525483" y="6595537"/>
                </a:cubicBezTo>
                <a:cubicBezTo>
                  <a:pt x="3522496" y="6592550"/>
                  <a:pt x="3518017" y="6591057"/>
                  <a:pt x="3512044" y="6591057"/>
                </a:cubicBezTo>
                <a:lnTo>
                  <a:pt x="3494125" y="6591057"/>
                </a:lnTo>
                <a:cubicBezTo>
                  <a:pt x="3488152" y="6585084"/>
                  <a:pt x="3483674" y="6580605"/>
                  <a:pt x="3480686" y="6577618"/>
                </a:cubicBezTo>
                <a:cubicBezTo>
                  <a:pt x="3477699" y="6574631"/>
                  <a:pt x="3473219" y="6573138"/>
                  <a:pt x="3467248" y="6573138"/>
                </a:cubicBezTo>
                <a:cubicBezTo>
                  <a:pt x="3461275" y="6573138"/>
                  <a:pt x="3458288" y="6574631"/>
                  <a:pt x="3458288" y="6577618"/>
                </a:cubicBezTo>
                <a:cubicBezTo>
                  <a:pt x="3458288" y="6580605"/>
                  <a:pt x="3458288" y="6585084"/>
                  <a:pt x="3458288" y="6591057"/>
                </a:cubicBezTo>
                <a:lnTo>
                  <a:pt x="3449329" y="6600016"/>
                </a:lnTo>
                <a:lnTo>
                  <a:pt x="3440370" y="6617934"/>
                </a:lnTo>
                <a:cubicBezTo>
                  <a:pt x="3440370" y="6629880"/>
                  <a:pt x="3438876" y="6638840"/>
                  <a:pt x="3435890" y="6644812"/>
                </a:cubicBezTo>
                <a:cubicBezTo>
                  <a:pt x="3432903" y="6650785"/>
                  <a:pt x="3428423" y="6652279"/>
                  <a:pt x="3422451" y="6649292"/>
                </a:cubicBezTo>
                <a:cubicBezTo>
                  <a:pt x="3416478" y="6646305"/>
                  <a:pt x="3410505" y="6647799"/>
                  <a:pt x="3404532" y="6653772"/>
                </a:cubicBezTo>
                <a:cubicBezTo>
                  <a:pt x="3398559" y="6659745"/>
                  <a:pt x="3395572" y="6665718"/>
                  <a:pt x="3395572" y="6671690"/>
                </a:cubicBezTo>
                <a:cubicBezTo>
                  <a:pt x="3395572" y="6683636"/>
                  <a:pt x="3389601" y="6689609"/>
                  <a:pt x="3377655" y="6689609"/>
                </a:cubicBezTo>
                <a:cubicBezTo>
                  <a:pt x="3371682" y="6689609"/>
                  <a:pt x="3367202" y="6689609"/>
                  <a:pt x="3364216" y="6689609"/>
                </a:cubicBezTo>
                <a:cubicBezTo>
                  <a:pt x="3361229" y="6689609"/>
                  <a:pt x="3359736" y="6688116"/>
                  <a:pt x="3359736" y="6685129"/>
                </a:cubicBezTo>
                <a:cubicBezTo>
                  <a:pt x="3359736" y="6682143"/>
                  <a:pt x="3362723" y="6680650"/>
                  <a:pt x="3368695" y="6680650"/>
                </a:cubicBezTo>
                <a:cubicBezTo>
                  <a:pt x="3374668" y="6680650"/>
                  <a:pt x="3377655" y="6680650"/>
                  <a:pt x="3377655" y="6680650"/>
                </a:cubicBezTo>
                <a:cubicBezTo>
                  <a:pt x="3377655" y="6680650"/>
                  <a:pt x="3380641" y="6677664"/>
                  <a:pt x="3386614" y="6671690"/>
                </a:cubicBezTo>
                <a:cubicBezTo>
                  <a:pt x="3386614" y="6671690"/>
                  <a:pt x="3383627" y="6671690"/>
                  <a:pt x="3377655" y="6671690"/>
                </a:cubicBezTo>
                <a:lnTo>
                  <a:pt x="3386614" y="6644812"/>
                </a:lnTo>
                <a:cubicBezTo>
                  <a:pt x="3392587" y="6638840"/>
                  <a:pt x="3401545" y="6632867"/>
                  <a:pt x="3413491" y="6626894"/>
                </a:cubicBezTo>
                <a:lnTo>
                  <a:pt x="3431410" y="6626894"/>
                </a:lnTo>
                <a:lnTo>
                  <a:pt x="3413491" y="6617934"/>
                </a:lnTo>
                <a:lnTo>
                  <a:pt x="3395572" y="6600016"/>
                </a:lnTo>
                <a:cubicBezTo>
                  <a:pt x="3395572" y="6594044"/>
                  <a:pt x="3392587" y="6594044"/>
                  <a:pt x="3386614" y="6600016"/>
                </a:cubicBezTo>
                <a:cubicBezTo>
                  <a:pt x="3380641" y="6605989"/>
                  <a:pt x="3376162" y="6607483"/>
                  <a:pt x="3373175" y="6604496"/>
                </a:cubicBezTo>
                <a:cubicBezTo>
                  <a:pt x="3370188" y="6601509"/>
                  <a:pt x="3371682" y="6597030"/>
                  <a:pt x="3377655" y="6591057"/>
                </a:cubicBezTo>
                <a:cubicBezTo>
                  <a:pt x="3377655" y="6585084"/>
                  <a:pt x="3374668" y="6579111"/>
                  <a:pt x="3368695" y="6573138"/>
                </a:cubicBezTo>
                <a:cubicBezTo>
                  <a:pt x="3362723" y="6567165"/>
                  <a:pt x="3359736" y="6564179"/>
                  <a:pt x="3359736" y="6564179"/>
                </a:cubicBezTo>
                <a:lnTo>
                  <a:pt x="3332858" y="6564179"/>
                </a:lnTo>
                <a:cubicBezTo>
                  <a:pt x="3338830" y="6558206"/>
                  <a:pt x="3340324" y="6553726"/>
                  <a:pt x="3337337" y="6550740"/>
                </a:cubicBezTo>
                <a:cubicBezTo>
                  <a:pt x="3334351" y="6547755"/>
                  <a:pt x="3326885" y="6549247"/>
                  <a:pt x="3314940" y="6555219"/>
                </a:cubicBezTo>
                <a:cubicBezTo>
                  <a:pt x="3308967" y="6561192"/>
                  <a:pt x="3302994" y="6564179"/>
                  <a:pt x="3297021" y="6564179"/>
                </a:cubicBezTo>
                <a:cubicBezTo>
                  <a:pt x="3291048" y="6564179"/>
                  <a:pt x="3285075" y="6564179"/>
                  <a:pt x="3279102" y="6564179"/>
                </a:cubicBezTo>
                <a:lnTo>
                  <a:pt x="3270143" y="6564179"/>
                </a:lnTo>
                <a:cubicBezTo>
                  <a:pt x="3270143" y="6570152"/>
                  <a:pt x="3265663" y="6574631"/>
                  <a:pt x="3256704" y="6577618"/>
                </a:cubicBezTo>
                <a:cubicBezTo>
                  <a:pt x="3247744" y="6580605"/>
                  <a:pt x="3240278" y="6585084"/>
                  <a:pt x="3234305" y="6591057"/>
                </a:cubicBezTo>
                <a:lnTo>
                  <a:pt x="3225347" y="6600016"/>
                </a:lnTo>
                <a:cubicBezTo>
                  <a:pt x="3219374" y="6600016"/>
                  <a:pt x="3216387" y="6600016"/>
                  <a:pt x="3216387" y="6600016"/>
                </a:cubicBezTo>
                <a:cubicBezTo>
                  <a:pt x="3216387" y="6600016"/>
                  <a:pt x="3214894" y="6601509"/>
                  <a:pt x="3211908" y="6604496"/>
                </a:cubicBezTo>
                <a:cubicBezTo>
                  <a:pt x="3208921" y="6607483"/>
                  <a:pt x="3208921" y="6608976"/>
                  <a:pt x="3211908" y="6608976"/>
                </a:cubicBezTo>
                <a:cubicBezTo>
                  <a:pt x="3214894" y="6608976"/>
                  <a:pt x="3216387" y="6608976"/>
                  <a:pt x="3216387" y="6608976"/>
                </a:cubicBezTo>
                <a:cubicBezTo>
                  <a:pt x="3234305" y="6608976"/>
                  <a:pt x="3237293" y="6614949"/>
                  <a:pt x="3225347" y="6626894"/>
                </a:cubicBezTo>
                <a:cubicBezTo>
                  <a:pt x="3219374" y="6632867"/>
                  <a:pt x="3213401" y="6634360"/>
                  <a:pt x="3207428" y="6631373"/>
                </a:cubicBezTo>
                <a:cubicBezTo>
                  <a:pt x="3201455" y="6628387"/>
                  <a:pt x="3198469" y="6622414"/>
                  <a:pt x="3198469" y="6613454"/>
                </a:cubicBezTo>
                <a:cubicBezTo>
                  <a:pt x="3198469" y="6604496"/>
                  <a:pt x="3195482" y="6598523"/>
                  <a:pt x="3189509" y="6595537"/>
                </a:cubicBezTo>
                <a:cubicBezTo>
                  <a:pt x="3183536" y="6592550"/>
                  <a:pt x="3180550" y="6588070"/>
                  <a:pt x="3180550" y="6582098"/>
                </a:cubicBezTo>
                <a:cubicBezTo>
                  <a:pt x="3180550" y="6576125"/>
                  <a:pt x="3179057" y="6571645"/>
                  <a:pt x="3176070" y="6568658"/>
                </a:cubicBezTo>
                <a:cubicBezTo>
                  <a:pt x="3173083" y="6565672"/>
                  <a:pt x="3173083" y="6562686"/>
                  <a:pt x="3176070" y="6559699"/>
                </a:cubicBezTo>
                <a:cubicBezTo>
                  <a:pt x="3179057" y="6556712"/>
                  <a:pt x="3180550" y="6555219"/>
                  <a:pt x="3180550" y="6555219"/>
                </a:cubicBezTo>
                <a:lnTo>
                  <a:pt x="3216387" y="6582098"/>
                </a:lnTo>
                <a:cubicBezTo>
                  <a:pt x="3216387" y="6582098"/>
                  <a:pt x="3216387" y="6579111"/>
                  <a:pt x="3216387" y="6573138"/>
                </a:cubicBezTo>
                <a:cubicBezTo>
                  <a:pt x="3216387" y="6573138"/>
                  <a:pt x="3213401" y="6573138"/>
                  <a:pt x="3207428" y="6573138"/>
                </a:cubicBezTo>
                <a:lnTo>
                  <a:pt x="3216387" y="6555219"/>
                </a:lnTo>
                <a:cubicBezTo>
                  <a:pt x="3222360" y="6549247"/>
                  <a:pt x="3219374" y="6546260"/>
                  <a:pt x="3207428" y="6546260"/>
                </a:cubicBezTo>
                <a:cubicBezTo>
                  <a:pt x="3201455" y="6546260"/>
                  <a:pt x="3192496" y="6546260"/>
                  <a:pt x="3180550" y="6546260"/>
                </a:cubicBezTo>
                <a:cubicBezTo>
                  <a:pt x="3168604" y="6546260"/>
                  <a:pt x="3158151" y="6546260"/>
                  <a:pt x="3149193" y="6546260"/>
                </a:cubicBezTo>
                <a:cubicBezTo>
                  <a:pt x="3140233" y="6546260"/>
                  <a:pt x="3135754" y="6546260"/>
                  <a:pt x="3135754" y="6546260"/>
                </a:cubicBezTo>
                <a:cubicBezTo>
                  <a:pt x="3141725" y="6540287"/>
                  <a:pt x="3140233" y="6534314"/>
                  <a:pt x="3131274" y="6528342"/>
                </a:cubicBezTo>
                <a:cubicBezTo>
                  <a:pt x="3122315" y="6522369"/>
                  <a:pt x="3111862" y="6519383"/>
                  <a:pt x="3099916" y="6519383"/>
                </a:cubicBezTo>
                <a:lnTo>
                  <a:pt x="3081997" y="6528342"/>
                </a:lnTo>
                <a:cubicBezTo>
                  <a:pt x="3087970" y="6534314"/>
                  <a:pt x="3090957" y="6540287"/>
                  <a:pt x="3090957" y="6546260"/>
                </a:cubicBezTo>
                <a:lnTo>
                  <a:pt x="3081997" y="6546260"/>
                </a:lnTo>
                <a:cubicBezTo>
                  <a:pt x="3081997" y="6546260"/>
                  <a:pt x="3079011" y="6546260"/>
                  <a:pt x="3073038" y="6546260"/>
                </a:cubicBezTo>
                <a:lnTo>
                  <a:pt x="3064078" y="6528342"/>
                </a:lnTo>
                <a:lnTo>
                  <a:pt x="3064078" y="6510423"/>
                </a:lnTo>
                <a:cubicBezTo>
                  <a:pt x="3070051" y="6510423"/>
                  <a:pt x="3074531" y="6507437"/>
                  <a:pt x="3077518" y="6501464"/>
                </a:cubicBezTo>
                <a:cubicBezTo>
                  <a:pt x="3080504" y="6495491"/>
                  <a:pt x="3081997" y="6492505"/>
                  <a:pt x="3081997" y="6492505"/>
                </a:cubicBezTo>
                <a:cubicBezTo>
                  <a:pt x="3076026" y="6486532"/>
                  <a:pt x="3076026" y="6483545"/>
                  <a:pt x="3081997" y="6483545"/>
                </a:cubicBezTo>
                <a:cubicBezTo>
                  <a:pt x="3087970" y="6477572"/>
                  <a:pt x="3090957" y="6474586"/>
                  <a:pt x="3090957" y="6474586"/>
                </a:cubicBezTo>
                <a:cubicBezTo>
                  <a:pt x="3079011" y="6474586"/>
                  <a:pt x="3067066" y="6486532"/>
                  <a:pt x="3055120" y="6510423"/>
                </a:cubicBezTo>
                <a:cubicBezTo>
                  <a:pt x="3055120" y="6516396"/>
                  <a:pt x="3053627" y="6520876"/>
                  <a:pt x="3050640" y="6523862"/>
                </a:cubicBezTo>
                <a:cubicBezTo>
                  <a:pt x="3047654" y="6526849"/>
                  <a:pt x="3046161" y="6529834"/>
                  <a:pt x="3046161" y="6532822"/>
                </a:cubicBezTo>
                <a:cubicBezTo>
                  <a:pt x="3046161" y="6535807"/>
                  <a:pt x="3046161" y="6537302"/>
                  <a:pt x="3046161" y="6537302"/>
                </a:cubicBezTo>
                <a:lnTo>
                  <a:pt x="3046161" y="6555219"/>
                </a:lnTo>
                <a:cubicBezTo>
                  <a:pt x="3034215" y="6555219"/>
                  <a:pt x="3028242" y="6555219"/>
                  <a:pt x="3028242" y="6555219"/>
                </a:cubicBezTo>
                <a:lnTo>
                  <a:pt x="3001364" y="6564179"/>
                </a:lnTo>
                <a:cubicBezTo>
                  <a:pt x="3001364" y="6564179"/>
                  <a:pt x="3004350" y="6561192"/>
                  <a:pt x="3010323" y="6555219"/>
                </a:cubicBezTo>
                <a:cubicBezTo>
                  <a:pt x="3016296" y="6555219"/>
                  <a:pt x="3020775" y="6553726"/>
                  <a:pt x="3023762" y="6550740"/>
                </a:cubicBezTo>
                <a:cubicBezTo>
                  <a:pt x="3026749" y="6547755"/>
                  <a:pt x="3028242" y="6543273"/>
                  <a:pt x="3028242" y="6537302"/>
                </a:cubicBezTo>
                <a:cubicBezTo>
                  <a:pt x="3028242" y="6531329"/>
                  <a:pt x="3028242" y="6528342"/>
                  <a:pt x="3028242" y="6528342"/>
                </a:cubicBezTo>
                <a:lnTo>
                  <a:pt x="3019282" y="6528342"/>
                </a:lnTo>
                <a:cubicBezTo>
                  <a:pt x="3019282" y="6540287"/>
                  <a:pt x="3010323" y="6540287"/>
                  <a:pt x="2992404" y="6528342"/>
                </a:cubicBezTo>
                <a:cubicBezTo>
                  <a:pt x="2980459" y="6528342"/>
                  <a:pt x="2971500" y="6522369"/>
                  <a:pt x="2965527" y="6510423"/>
                </a:cubicBezTo>
                <a:cubicBezTo>
                  <a:pt x="2971500" y="6510423"/>
                  <a:pt x="2978966" y="6510423"/>
                  <a:pt x="2987926" y="6510423"/>
                </a:cubicBezTo>
                <a:cubicBezTo>
                  <a:pt x="2996884" y="6510423"/>
                  <a:pt x="3001364" y="6508930"/>
                  <a:pt x="3001364" y="6505944"/>
                </a:cubicBezTo>
                <a:cubicBezTo>
                  <a:pt x="3001364" y="6502957"/>
                  <a:pt x="2996884" y="6498477"/>
                  <a:pt x="2987926" y="6492505"/>
                </a:cubicBezTo>
                <a:cubicBezTo>
                  <a:pt x="2978966" y="6486532"/>
                  <a:pt x="2972993" y="6485038"/>
                  <a:pt x="2970007" y="6488025"/>
                </a:cubicBezTo>
                <a:cubicBezTo>
                  <a:pt x="2967020" y="6491011"/>
                  <a:pt x="2962540" y="6492505"/>
                  <a:pt x="2956568" y="6492505"/>
                </a:cubicBezTo>
                <a:lnTo>
                  <a:pt x="2965527" y="6474586"/>
                </a:lnTo>
                <a:lnTo>
                  <a:pt x="2974486" y="6465626"/>
                </a:lnTo>
                <a:lnTo>
                  <a:pt x="2947608" y="6465626"/>
                </a:lnTo>
                <a:cubicBezTo>
                  <a:pt x="2929689" y="6459655"/>
                  <a:pt x="2916250" y="6453680"/>
                  <a:pt x="2907291" y="6447707"/>
                </a:cubicBezTo>
                <a:cubicBezTo>
                  <a:pt x="2898331" y="6441736"/>
                  <a:pt x="2893853" y="6441736"/>
                  <a:pt x="2893853" y="6447707"/>
                </a:cubicBezTo>
                <a:cubicBezTo>
                  <a:pt x="2899824" y="6447707"/>
                  <a:pt x="2902811" y="6453680"/>
                  <a:pt x="2902811" y="6465626"/>
                </a:cubicBezTo>
                <a:cubicBezTo>
                  <a:pt x="2902811" y="6471599"/>
                  <a:pt x="2901319" y="6476079"/>
                  <a:pt x="2898331" y="6479065"/>
                </a:cubicBezTo>
                <a:cubicBezTo>
                  <a:pt x="2895346" y="6482052"/>
                  <a:pt x="2890866" y="6483545"/>
                  <a:pt x="2884893" y="6483545"/>
                </a:cubicBezTo>
                <a:cubicBezTo>
                  <a:pt x="2878921" y="6483545"/>
                  <a:pt x="2875934" y="6486532"/>
                  <a:pt x="2875934" y="6492505"/>
                </a:cubicBezTo>
                <a:lnTo>
                  <a:pt x="2893853" y="6510423"/>
                </a:lnTo>
                <a:lnTo>
                  <a:pt x="2902811" y="6492505"/>
                </a:lnTo>
                <a:cubicBezTo>
                  <a:pt x="2902811" y="6486532"/>
                  <a:pt x="2905799" y="6483545"/>
                  <a:pt x="2911772" y="6483545"/>
                </a:cubicBezTo>
                <a:cubicBezTo>
                  <a:pt x="2911772" y="6489518"/>
                  <a:pt x="2913264" y="6492505"/>
                  <a:pt x="2916250" y="6492505"/>
                </a:cubicBezTo>
                <a:cubicBezTo>
                  <a:pt x="2919237" y="6492505"/>
                  <a:pt x="2923717" y="6492505"/>
                  <a:pt x="2929689" y="6492505"/>
                </a:cubicBezTo>
                <a:lnTo>
                  <a:pt x="2938649" y="6501464"/>
                </a:lnTo>
                <a:cubicBezTo>
                  <a:pt x="2938649" y="6501464"/>
                  <a:pt x="2934169" y="6504451"/>
                  <a:pt x="2925210" y="6510423"/>
                </a:cubicBezTo>
                <a:cubicBezTo>
                  <a:pt x="2916250" y="6516396"/>
                  <a:pt x="2911772" y="6516396"/>
                  <a:pt x="2911772" y="6510423"/>
                </a:cubicBezTo>
                <a:cubicBezTo>
                  <a:pt x="2905799" y="6510423"/>
                  <a:pt x="2902811" y="6511916"/>
                  <a:pt x="2902811" y="6514903"/>
                </a:cubicBezTo>
                <a:cubicBezTo>
                  <a:pt x="2902811" y="6517890"/>
                  <a:pt x="2902811" y="6519383"/>
                  <a:pt x="2902811" y="6519383"/>
                </a:cubicBezTo>
                <a:cubicBezTo>
                  <a:pt x="2902811" y="6525356"/>
                  <a:pt x="2899824" y="6528342"/>
                  <a:pt x="2893853" y="6528342"/>
                </a:cubicBezTo>
                <a:lnTo>
                  <a:pt x="2875934" y="6528342"/>
                </a:lnTo>
                <a:cubicBezTo>
                  <a:pt x="2875934" y="6522369"/>
                  <a:pt x="2874441" y="6519383"/>
                  <a:pt x="2871454" y="6519383"/>
                </a:cubicBezTo>
                <a:cubicBezTo>
                  <a:pt x="2868468" y="6519383"/>
                  <a:pt x="2866975" y="6522369"/>
                  <a:pt x="2866975" y="6528342"/>
                </a:cubicBezTo>
                <a:cubicBezTo>
                  <a:pt x="2866975" y="6534314"/>
                  <a:pt x="2862495" y="6538794"/>
                  <a:pt x="2853535" y="6541780"/>
                </a:cubicBezTo>
                <a:cubicBezTo>
                  <a:pt x="2844576" y="6544767"/>
                  <a:pt x="2841589" y="6549247"/>
                  <a:pt x="2844576" y="6555219"/>
                </a:cubicBezTo>
                <a:cubicBezTo>
                  <a:pt x="2847563" y="6561192"/>
                  <a:pt x="2846069" y="6564179"/>
                  <a:pt x="2840096" y="6564179"/>
                </a:cubicBezTo>
                <a:cubicBezTo>
                  <a:pt x="2834124" y="6564179"/>
                  <a:pt x="2829644" y="6564179"/>
                  <a:pt x="2826657" y="6564179"/>
                </a:cubicBezTo>
                <a:cubicBezTo>
                  <a:pt x="2823672" y="6564179"/>
                  <a:pt x="2822177" y="6564179"/>
                  <a:pt x="2822177" y="6564179"/>
                </a:cubicBezTo>
                <a:cubicBezTo>
                  <a:pt x="2816206" y="6558206"/>
                  <a:pt x="2816206" y="6552233"/>
                  <a:pt x="2822177" y="6546260"/>
                </a:cubicBezTo>
                <a:cubicBezTo>
                  <a:pt x="2828150" y="6540287"/>
                  <a:pt x="2825164" y="6534314"/>
                  <a:pt x="2813219" y="6528342"/>
                </a:cubicBezTo>
                <a:lnTo>
                  <a:pt x="2813219" y="6519383"/>
                </a:lnTo>
                <a:cubicBezTo>
                  <a:pt x="2813219" y="6519383"/>
                  <a:pt x="2816206" y="6519383"/>
                  <a:pt x="2822177" y="6519383"/>
                </a:cubicBezTo>
                <a:cubicBezTo>
                  <a:pt x="2822177" y="6525356"/>
                  <a:pt x="2823672" y="6528342"/>
                  <a:pt x="2826657" y="6528342"/>
                </a:cubicBezTo>
                <a:cubicBezTo>
                  <a:pt x="2829644" y="6528342"/>
                  <a:pt x="2831137" y="6523862"/>
                  <a:pt x="2831137" y="6514903"/>
                </a:cubicBezTo>
                <a:cubicBezTo>
                  <a:pt x="2831137" y="6505944"/>
                  <a:pt x="2834124" y="6501464"/>
                  <a:pt x="2840096" y="6501464"/>
                </a:cubicBezTo>
                <a:lnTo>
                  <a:pt x="2840096" y="6483545"/>
                </a:lnTo>
                <a:cubicBezTo>
                  <a:pt x="2843083" y="6483545"/>
                  <a:pt x="2845509" y="6483545"/>
                  <a:pt x="2847375" y="6483545"/>
                </a:cubicBezTo>
                <a:lnTo>
                  <a:pt x="2849056" y="6483545"/>
                </a:lnTo>
                <a:cubicBezTo>
                  <a:pt x="2843083" y="6477572"/>
                  <a:pt x="2841589" y="6474586"/>
                  <a:pt x="2844576" y="6474586"/>
                </a:cubicBezTo>
                <a:cubicBezTo>
                  <a:pt x="2847563" y="6474586"/>
                  <a:pt x="2849056" y="6474586"/>
                  <a:pt x="2849056" y="6474586"/>
                </a:cubicBezTo>
                <a:cubicBezTo>
                  <a:pt x="2855028" y="6474586"/>
                  <a:pt x="2858015" y="6471599"/>
                  <a:pt x="2858015" y="6465626"/>
                </a:cubicBezTo>
                <a:cubicBezTo>
                  <a:pt x="2858015" y="6453680"/>
                  <a:pt x="2852042" y="6453680"/>
                  <a:pt x="2840096" y="6465626"/>
                </a:cubicBezTo>
                <a:lnTo>
                  <a:pt x="2822177" y="6474586"/>
                </a:lnTo>
                <a:cubicBezTo>
                  <a:pt x="2816206" y="6474586"/>
                  <a:pt x="2813219" y="6476079"/>
                  <a:pt x="2813219" y="6479065"/>
                </a:cubicBezTo>
                <a:cubicBezTo>
                  <a:pt x="2813219" y="6482052"/>
                  <a:pt x="2813219" y="6483545"/>
                  <a:pt x="2813219" y="6483545"/>
                </a:cubicBezTo>
                <a:cubicBezTo>
                  <a:pt x="2813219" y="6483545"/>
                  <a:pt x="2807246" y="6483545"/>
                  <a:pt x="2795300" y="6483545"/>
                </a:cubicBezTo>
                <a:cubicBezTo>
                  <a:pt x="2783354" y="6483545"/>
                  <a:pt x="2777381" y="6480558"/>
                  <a:pt x="2777381" y="6474586"/>
                </a:cubicBezTo>
                <a:cubicBezTo>
                  <a:pt x="2777381" y="6468613"/>
                  <a:pt x="2783354" y="6468613"/>
                  <a:pt x="2795300" y="6474586"/>
                </a:cubicBezTo>
                <a:cubicBezTo>
                  <a:pt x="2801273" y="6474586"/>
                  <a:pt x="2805753" y="6473093"/>
                  <a:pt x="2808739" y="6470106"/>
                </a:cubicBezTo>
                <a:cubicBezTo>
                  <a:pt x="2811726" y="6467119"/>
                  <a:pt x="2813219" y="6464133"/>
                  <a:pt x="2813219" y="6461147"/>
                </a:cubicBezTo>
                <a:cubicBezTo>
                  <a:pt x="2813219" y="6458160"/>
                  <a:pt x="2813219" y="6456667"/>
                  <a:pt x="2813219" y="6456667"/>
                </a:cubicBezTo>
                <a:lnTo>
                  <a:pt x="2759463" y="6438749"/>
                </a:lnTo>
                <a:lnTo>
                  <a:pt x="2741545" y="6429790"/>
                </a:lnTo>
                <a:cubicBezTo>
                  <a:pt x="2735572" y="6435762"/>
                  <a:pt x="2731092" y="6437256"/>
                  <a:pt x="2728106" y="6434269"/>
                </a:cubicBezTo>
                <a:cubicBezTo>
                  <a:pt x="2725119" y="6431283"/>
                  <a:pt x="2722133" y="6432776"/>
                  <a:pt x="2719146" y="6438749"/>
                </a:cubicBezTo>
                <a:cubicBezTo>
                  <a:pt x="2716160" y="6444722"/>
                  <a:pt x="2711680" y="6444722"/>
                  <a:pt x="2705707" y="6438749"/>
                </a:cubicBezTo>
                <a:lnTo>
                  <a:pt x="2714667" y="6420830"/>
                </a:lnTo>
                <a:cubicBezTo>
                  <a:pt x="2726613" y="6420830"/>
                  <a:pt x="2732585" y="6419337"/>
                  <a:pt x="2732585" y="6416351"/>
                </a:cubicBezTo>
                <a:cubicBezTo>
                  <a:pt x="2732585" y="6413364"/>
                  <a:pt x="2729599" y="6411871"/>
                  <a:pt x="2723626" y="6411871"/>
                </a:cubicBezTo>
                <a:lnTo>
                  <a:pt x="2714667" y="6402911"/>
                </a:lnTo>
                <a:cubicBezTo>
                  <a:pt x="2708694" y="6396939"/>
                  <a:pt x="2702721" y="6398432"/>
                  <a:pt x="2696748" y="6407391"/>
                </a:cubicBezTo>
                <a:cubicBezTo>
                  <a:pt x="2690775" y="6416351"/>
                  <a:pt x="2687788" y="6420830"/>
                  <a:pt x="2687788" y="6420830"/>
                </a:cubicBezTo>
                <a:lnTo>
                  <a:pt x="2651952" y="6429790"/>
                </a:lnTo>
                <a:cubicBezTo>
                  <a:pt x="2651952" y="6429790"/>
                  <a:pt x="2645979" y="6429790"/>
                  <a:pt x="2634033" y="6429790"/>
                </a:cubicBezTo>
                <a:cubicBezTo>
                  <a:pt x="2622087" y="6429790"/>
                  <a:pt x="2613127" y="6426803"/>
                  <a:pt x="2607155" y="6420830"/>
                </a:cubicBezTo>
                <a:lnTo>
                  <a:pt x="2580278" y="6411871"/>
                </a:lnTo>
                <a:cubicBezTo>
                  <a:pt x="2568330" y="6411871"/>
                  <a:pt x="2562359" y="6411871"/>
                  <a:pt x="2562359" y="6411871"/>
                </a:cubicBezTo>
                <a:lnTo>
                  <a:pt x="2553399" y="6402911"/>
                </a:lnTo>
                <a:cubicBezTo>
                  <a:pt x="2547427" y="6402911"/>
                  <a:pt x="2542947" y="6402911"/>
                  <a:pt x="2539960" y="6402911"/>
                </a:cubicBezTo>
                <a:cubicBezTo>
                  <a:pt x="2536974" y="6402911"/>
                  <a:pt x="2535480" y="6399925"/>
                  <a:pt x="2535480" y="6393952"/>
                </a:cubicBezTo>
                <a:lnTo>
                  <a:pt x="2517562" y="6393952"/>
                </a:lnTo>
                <a:lnTo>
                  <a:pt x="2499643" y="6402911"/>
                </a:lnTo>
                <a:lnTo>
                  <a:pt x="2490683" y="6393952"/>
                </a:lnTo>
                <a:lnTo>
                  <a:pt x="2499643" y="6384993"/>
                </a:lnTo>
                <a:cubicBezTo>
                  <a:pt x="2493671" y="6384993"/>
                  <a:pt x="2484712" y="6383500"/>
                  <a:pt x="2472766" y="6380513"/>
                </a:cubicBezTo>
                <a:cubicBezTo>
                  <a:pt x="2460820" y="6377526"/>
                  <a:pt x="2451860" y="6376033"/>
                  <a:pt x="2445887" y="6376033"/>
                </a:cubicBezTo>
                <a:lnTo>
                  <a:pt x="2419009" y="6367075"/>
                </a:lnTo>
                <a:cubicBezTo>
                  <a:pt x="2419009" y="6373048"/>
                  <a:pt x="2410051" y="6379020"/>
                  <a:pt x="2392132" y="6384993"/>
                </a:cubicBezTo>
                <a:lnTo>
                  <a:pt x="2356294" y="6376033"/>
                </a:lnTo>
                <a:cubicBezTo>
                  <a:pt x="2350322" y="6370060"/>
                  <a:pt x="2344348" y="6367075"/>
                  <a:pt x="2338377" y="6367075"/>
                </a:cubicBezTo>
                <a:lnTo>
                  <a:pt x="2329417" y="6367075"/>
                </a:lnTo>
                <a:cubicBezTo>
                  <a:pt x="2329417" y="6367075"/>
                  <a:pt x="2329417" y="6364088"/>
                  <a:pt x="2329417" y="6358115"/>
                </a:cubicBezTo>
                <a:lnTo>
                  <a:pt x="2338377" y="6349156"/>
                </a:lnTo>
                <a:cubicBezTo>
                  <a:pt x="2344348" y="6355129"/>
                  <a:pt x="2348828" y="6356622"/>
                  <a:pt x="2351815" y="6353636"/>
                </a:cubicBezTo>
                <a:cubicBezTo>
                  <a:pt x="2354801" y="6350649"/>
                  <a:pt x="2356294" y="6349156"/>
                  <a:pt x="2356294" y="6349156"/>
                </a:cubicBezTo>
                <a:cubicBezTo>
                  <a:pt x="2356294" y="6343183"/>
                  <a:pt x="2362267" y="6340197"/>
                  <a:pt x="2374213" y="6340197"/>
                </a:cubicBezTo>
                <a:lnTo>
                  <a:pt x="2383173" y="6331237"/>
                </a:lnTo>
                <a:cubicBezTo>
                  <a:pt x="2383173" y="6331237"/>
                  <a:pt x="2380186" y="6332731"/>
                  <a:pt x="2374213" y="6335717"/>
                </a:cubicBezTo>
                <a:cubicBezTo>
                  <a:pt x="2368240" y="6338704"/>
                  <a:pt x="2359281" y="6337210"/>
                  <a:pt x="2347335" y="6331237"/>
                </a:cubicBezTo>
                <a:lnTo>
                  <a:pt x="2338377" y="6331237"/>
                </a:lnTo>
                <a:cubicBezTo>
                  <a:pt x="2338377" y="6337210"/>
                  <a:pt x="2332404" y="6341690"/>
                  <a:pt x="2320458" y="6344676"/>
                </a:cubicBezTo>
                <a:cubicBezTo>
                  <a:pt x="2308512" y="6347663"/>
                  <a:pt x="2302539" y="6347663"/>
                  <a:pt x="2302539" y="6344676"/>
                </a:cubicBezTo>
                <a:cubicBezTo>
                  <a:pt x="2302539" y="6341690"/>
                  <a:pt x="2299552" y="6341690"/>
                  <a:pt x="2293580" y="6344676"/>
                </a:cubicBezTo>
                <a:cubicBezTo>
                  <a:pt x="2287607" y="6347663"/>
                  <a:pt x="2284620" y="6349156"/>
                  <a:pt x="2284620" y="6349156"/>
                </a:cubicBezTo>
                <a:cubicBezTo>
                  <a:pt x="2284620" y="6349156"/>
                  <a:pt x="2283127" y="6350649"/>
                  <a:pt x="2280140" y="6353636"/>
                </a:cubicBezTo>
                <a:cubicBezTo>
                  <a:pt x="2277154" y="6356622"/>
                  <a:pt x="2275661" y="6358115"/>
                  <a:pt x="2275661" y="6358115"/>
                </a:cubicBezTo>
                <a:cubicBezTo>
                  <a:pt x="2269688" y="6358115"/>
                  <a:pt x="2266701" y="6355129"/>
                  <a:pt x="2266701" y="6349156"/>
                </a:cubicBezTo>
                <a:cubicBezTo>
                  <a:pt x="2266701" y="6343183"/>
                  <a:pt x="2268194" y="6340197"/>
                  <a:pt x="2271181" y="6340197"/>
                </a:cubicBezTo>
                <a:cubicBezTo>
                  <a:pt x="2274168" y="6340197"/>
                  <a:pt x="2275661" y="6337210"/>
                  <a:pt x="2275661" y="6331237"/>
                </a:cubicBezTo>
                <a:lnTo>
                  <a:pt x="2284620" y="6331237"/>
                </a:lnTo>
                <a:lnTo>
                  <a:pt x="2302539" y="6322278"/>
                </a:lnTo>
                <a:lnTo>
                  <a:pt x="2293580" y="6304359"/>
                </a:lnTo>
                <a:cubicBezTo>
                  <a:pt x="2299552" y="6304359"/>
                  <a:pt x="2302539" y="6301372"/>
                  <a:pt x="2302539" y="6295401"/>
                </a:cubicBezTo>
                <a:cubicBezTo>
                  <a:pt x="2302539" y="6289428"/>
                  <a:pt x="2305526" y="6284948"/>
                  <a:pt x="2311498" y="6281960"/>
                </a:cubicBezTo>
                <a:cubicBezTo>
                  <a:pt x="2317471" y="6278975"/>
                  <a:pt x="2315978" y="6274495"/>
                  <a:pt x="2307019" y="6268522"/>
                </a:cubicBezTo>
                <a:cubicBezTo>
                  <a:pt x="2298059" y="6262550"/>
                  <a:pt x="2293580" y="6256576"/>
                  <a:pt x="2293580" y="6250604"/>
                </a:cubicBezTo>
                <a:lnTo>
                  <a:pt x="2239824" y="6250604"/>
                </a:lnTo>
                <a:cubicBezTo>
                  <a:pt x="2233851" y="6256576"/>
                  <a:pt x="2227878" y="6258070"/>
                  <a:pt x="2221905" y="6255083"/>
                </a:cubicBezTo>
                <a:cubicBezTo>
                  <a:pt x="2215933" y="6252097"/>
                  <a:pt x="2209959" y="6252097"/>
                  <a:pt x="2203986" y="6255083"/>
                </a:cubicBezTo>
                <a:cubicBezTo>
                  <a:pt x="2198014" y="6258070"/>
                  <a:pt x="2190547" y="6258070"/>
                  <a:pt x="2181588" y="6255083"/>
                </a:cubicBezTo>
                <a:cubicBezTo>
                  <a:pt x="2172630" y="6252097"/>
                  <a:pt x="2168150" y="6249110"/>
                  <a:pt x="2168150" y="6246124"/>
                </a:cubicBezTo>
                <a:cubicBezTo>
                  <a:pt x="2168150" y="6243137"/>
                  <a:pt x="2166657" y="6241644"/>
                  <a:pt x="2163670" y="6241644"/>
                </a:cubicBezTo>
                <a:cubicBezTo>
                  <a:pt x="2160682" y="6241644"/>
                  <a:pt x="2157697" y="6240151"/>
                  <a:pt x="2154711" y="6237164"/>
                </a:cubicBezTo>
                <a:cubicBezTo>
                  <a:pt x="2151724" y="6234178"/>
                  <a:pt x="2150231" y="6232685"/>
                  <a:pt x="2150231" y="6232685"/>
                </a:cubicBezTo>
                <a:lnTo>
                  <a:pt x="2195027" y="6241644"/>
                </a:lnTo>
                <a:cubicBezTo>
                  <a:pt x="2201000" y="6247617"/>
                  <a:pt x="2206973" y="6247617"/>
                  <a:pt x="2212946" y="6241644"/>
                </a:cubicBezTo>
                <a:lnTo>
                  <a:pt x="2212946" y="6232685"/>
                </a:lnTo>
                <a:cubicBezTo>
                  <a:pt x="2206973" y="6232685"/>
                  <a:pt x="2203986" y="6229699"/>
                  <a:pt x="2203986" y="6223725"/>
                </a:cubicBezTo>
                <a:lnTo>
                  <a:pt x="2186068" y="6214766"/>
                </a:lnTo>
                <a:cubicBezTo>
                  <a:pt x="2174122" y="6208793"/>
                  <a:pt x="2165162" y="6202821"/>
                  <a:pt x="2159190" y="6196848"/>
                </a:cubicBezTo>
                <a:lnTo>
                  <a:pt x="2150231" y="6196848"/>
                </a:lnTo>
                <a:lnTo>
                  <a:pt x="2132312" y="6196848"/>
                </a:lnTo>
                <a:cubicBezTo>
                  <a:pt x="2132312" y="6190875"/>
                  <a:pt x="2130819" y="6187889"/>
                  <a:pt x="2127833" y="6187889"/>
                </a:cubicBezTo>
                <a:cubicBezTo>
                  <a:pt x="2124846" y="6187889"/>
                  <a:pt x="2123353" y="6187889"/>
                  <a:pt x="2123353" y="6187889"/>
                </a:cubicBezTo>
                <a:cubicBezTo>
                  <a:pt x="2099461" y="6193862"/>
                  <a:pt x="2081543" y="6187889"/>
                  <a:pt x="2069597" y="6169970"/>
                </a:cubicBezTo>
                <a:cubicBezTo>
                  <a:pt x="2057651" y="6140106"/>
                  <a:pt x="2050186" y="6123681"/>
                  <a:pt x="2047199" y="6120694"/>
                </a:cubicBezTo>
                <a:cubicBezTo>
                  <a:pt x="2044212" y="6117708"/>
                  <a:pt x="2036746" y="6116214"/>
                  <a:pt x="2024800" y="6116214"/>
                </a:cubicBezTo>
                <a:cubicBezTo>
                  <a:pt x="2012856" y="6116214"/>
                  <a:pt x="2003896" y="6116214"/>
                  <a:pt x="1997923" y="6116214"/>
                </a:cubicBezTo>
                <a:cubicBezTo>
                  <a:pt x="1991950" y="6116214"/>
                  <a:pt x="1988964" y="6114721"/>
                  <a:pt x="1988964" y="6111735"/>
                </a:cubicBezTo>
                <a:cubicBezTo>
                  <a:pt x="1988964" y="6108749"/>
                  <a:pt x="1985977" y="6105762"/>
                  <a:pt x="1980004" y="6102775"/>
                </a:cubicBezTo>
                <a:cubicBezTo>
                  <a:pt x="1974031" y="6099789"/>
                  <a:pt x="1969552" y="6098296"/>
                  <a:pt x="1966565" y="6098296"/>
                </a:cubicBezTo>
                <a:cubicBezTo>
                  <a:pt x="1963579" y="6098296"/>
                  <a:pt x="1960592" y="6098296"/>
                  <a:pt x="1957606" y="6098296"/>
                </a:cubicBezTo>
                <a:cubicBezTo>
                  <a:pt x="1954619" y="6098296"/>
                  <a:pt x="1953126" y="6095310"/>
                  <a:pt x="1953126" y="6089336"/>
                </a:cubicBezTo>
                <a:lnTo>
                  <a:pt x="1899371" y="6098296"/>
                </a:lnTo>
                <a:cubicBezTo>
                  <a:pt x="1899371" y="6098296"/>
                  <a:pt x="1890411" y="6098296"/>
                  <a:pt x="1872493" y="6098296"/>
                </a:cubicBezTo>
                <a:cubicBezTo>
                  <a:pt x="1854574" y="6086350"/>
                  <a:pt x="1845614" y="6077391"/>
                  <a:pt x="1845614" y="6071417"/>
                </a:cubicBezTo>
                <a:cubicBezTo>
                  <a:pt x="1851587" y="6071417"/>
                  <a:pt x="1856067" y="6071417"/>
                  <a:pt x="1859053" y="6071417"/>
                </a:cubicBezTo>
                <a:cubicBezTo>
                  <a:pt x="1862040" y="6071417"/>
                  <a:pt x="1863533" y="6071417"/>
                  <a:pt x="1863533" y="6071417"/>
                </a:cubicBezTo>
                <a:lnTo>
                  <a:pt x="1926249" y="6080377"/>
                </a:lnTo>
                <a:cubicBezTo>
                  <a:pt x="1926249" y="6074404"/>
                  <a:pt x="1920276" y="6071417"/>
                  <a:pt x="1908330" y="6071417"/>
                </a:cubicBezTo>
                <a:cubicBezTo>
                  <a:pt x="1890411" y="6071417"/>
                  <a:pt x="1881452" y="6065445"/>
                  <a:pt x="1881452" y="6053499"/>
                </a:cubicBezTo>
                <a:cubicBezTo>
                  <a:pt x="1887425" y="6059472"/>
                  <a:pt x="1893398" y="6062458"/>
                  <a:pt x="1899371" y="6062458"/>
                </a:cubicBezTo>
                <a:lnTo>
                  <a:pt x="1899371" y="6053499"/>
                </a:lnTo>
                <a:cubicBezTo>
                  <a:pt x="1893398" y="6047527"/>
                  <a:pt x="1890411" y="6041554"/>
                  <a:pt x="1890411" y="6035581"/>
                </a:cubicBezTo>
                <a:cubicBezTo>
                  <a:pt x="1890411" y="6029608"/>
                  <a:pt x="1887425" y="6026621"/>
                  <a:pt x="1881452" y="6026621"/>
                </a:cubicBezTo>
                <a:cubicBezTo>
                  <a:pt x="1827697" y="6026621"/>
                  <a:pt x="1803805" y="6023635"/>
                  <a:pt x="1809778" y="6017662"/>
                </a:cubicBezTo>
                <a:cubicBezTo>
                  <a:pt x="1809778" y="6017662"/>
                  <a:pt x="1812764" y="6017662"/>
                  <a:pt x="1818737" y="6017662"/>
                </a:cubicBezTo>
                <a:lnTo>
                  <a:pt x="1827697" y="6008703"/>
                </a:lnTo>
                <a:lnTo>
                  <a:pt x="1872493" y="5999743"/>
                </a:lnTo>
                <a:lnTo>
                  <a:pt x="1872493" y="5990784"/>
                </a:lnTo>
                <a:cubicBezTo>
                  <a:pt x="1854574" y="5990784"/>
                  <a:pt x="1841136" y="5986304"/>
                  <a:pt x="1832176" y="5977345"/>
                </a:cubicBezTo>
                <a:cubicBezTo>
                  <a:pt x="1823217" y="5968385"/>
                  <a:pt x="1818737" y="5960919"/>
                  <a:pt x="1818737" y="5954947"/>
                </a:cubicBezTo>
                <a:lnTo>
                  <a:pt x="1818737" y="5963907"/>
                </a:lnTo>
                <a:lnTo>
                  <a:pt x="1809778" y="5981824"/>
                </a:lnTo>
                <a:cubicBezTo>
                  <a:pt x="1803805" y="5975852"/>
                  <a:pt x="1797832" y="5972865"/>
                  <a:pt x="1791859" y="5972865"/>
                </a:cubicBezTo>
                <a:lnTo>
                  <a:pt x="1777525" y="5954947"/>
                </a:lnTo>
                <a:lnTo>
                  <a:pt x="1782900" y="5954947"/>
                </a:lnTo>
                <a:cubicBezTo>
                  <a:pt x="1788872" y="5954947"/>
                  <a:pt x="1791859" y="5951961"/>
                  <a:pt x="1791859" y="5945988"/>
                </a:cubicBezTo>
                <a:cubicBezTo>
                  <a:pt x="1785886" y="5945988"/>
                  <a:pt x="1781406" y="5945988"/>
                  <a:pt x="1778420" y="5945988"/>
                </a:cubicBezTo>
                <a:cubicBezTo>
                  <a:pt x="1775433" y="5945988"/>
                  <a:pt x="1773940" y="5945988"/>
                  <a:pt x="1773940" y="5945988"/>
                </a:cubicBezTo>
                <a:lnTo>
                  <a:pt x="1773940" y="5950467"/>
                </a:lnTo>
                <a:lnTo>
                  <a:pt x="1756022" y="5928069"/>
                </a:lnTo>
                <a:cubicBezTo>
                  <a:pt x="1756022" y="5928069"/>
                  <a:pt x="1754529" y="5926576"/>
                  <a:pt x="1751542" y="5923589"/>
                </a:cubicBezTo>
                <a:cubicBezTo>
                  <a:pt x="1748556" y="5920603"/>
                  <a:pt x="1744076" y="5919110"/>
                  <a:pt x="1738103" y="5919110"/>
                </a:cubicBezTo>
                <a:cubicBezTo>
                  <a:pt x="1726158" y="5919110"/>
                  <a:pt x="1720185" y="5919110"/>
                  <a:pt x="1720185" y="5919110"/>
                </a:cubicBezTo>
                <a:lnTo>
                  <a:pt x="1711225" y="5928069"/>
                </a:lnTo>
                <a:cubicBezTo>
                  <a:pt x="1705252" y="5928069"/>
                  <a:pt x="1702266" y="5922096"/>
                  <a:pt x="1702266" y="5910150"/>
                </a:cubicBezTo>
                <a:lnTo>
                  <a:pt x="1711225" y="5883272"/>
                </a:lnTo>
                <a:cubicBezTo>
                  <a:pt x="1717198" y="5883272"/>
                  <a:pt x="1721678" y="5883272"/>
                  <a:pt x="1724664" y="5883272"/>
                </a:cubicBezTo>
                <a:cubicBezTo>
                  <a:pt x="1727651" y="5883272"/>
                  <a:pt x="1732131" y="5883272"/>
                  <a:pt x="1738103" y="5883272"/>
                </a:cubicBezTo>
                <a:cubicBezTo>
                  <a:pt x="1744076" y="5895218"/>
                  <a:pt x="1748556" y="5901191"/>
                  <a:pt x="1751542" y="5901191"/>
                </a:cubicBezTo>
                <a:cubicBezTo>
                  <a:pt x="1754529" y="5901191"/>
                  <a:pt x="1761995" y="5901191"/>
                  <a:pt x="1773940" y="5901191"/>
                </a:cubicBezTo>
                <a:cubicBezTo>
                  <a:pt x="1785886" y="5901191"/>
                  <a:pt x="1791859" y="5895218"/>
                  <a:pt x="1791859" y="5883272"/>
                </a:cubicBezTo>
                <a:cubicBezTo>
                  <a:pt x="1791859" y="5883272"/>
                  <a:pt x="1790366" y="5881780"/>
                  <a:pt x="1787379" y="5878792"/>
                </a:cubicBezTo>
                <a:cubicBezTo>
                  <a:pt x="1784393" y="5875807"/>
                  <a:pt x="1779913" y="5874312"/>
                  <a:pt x="1773940" y="5874312"/>
                </a:cubicBezTo>
                <a:lnTo>
                  <a:pt x="1747063" y="5874312"/>
                </a:lnTo>
                <a:cubicBezTo>
                  <a:pt x="1747063" y="5868341"/>
                  <a:pt x="1744076" y="5868341"/>
                  <a:pt x="1738103" y="5874312"/>
                </a:cubicBezTo>
                <a:lnTo>
                  <a:pt x="1720185" y="5865354"/>
                </a:lnTo>
                <a:cubicBezTo>
                  <a:pt x="1714212" y="5865354"/>
                  <a:pt x="1714212" y="5862368"/>
                  <a:pt x="1720185" y="5856395"/>
                </a:cubicBezTo>
                <a:lnTo>
                  <a:pt x="1720185" y="5847435"/>
                </a:lnTo>
                <a:cubicBezTo>
                  <a:pt x="1720185" y="5847435"/>
                  <a:pt x="1717198" y="5844449"/>
                  <a:pt x="1711225" y="5838476"/>
                </a:cubicBezTo>
                <a:lnTo>
                  <a:pt x="1693306" y="5829516"/>
                </a:lnTo>
                <a:cubicBezTo>
                  <a:pt x="1687335" y="5829516"/>
                  <a:pt x="1681360" y="5826530"/>
                  <a:pt x="1675389" y="5820557"/>
                </a:cubicBezTo>
                <a:cubicBezTo>
                  <a:pt x="1669416" y="5814584"/>
                  <a:pt x="1666429" y="5816077"/>
                  <a:pt x="1666429" y="5825037"/>
                </a:cubicBezTo>
                <a:cubicBezTo>
                  <a:pt x="1666429" y="5833996"/>
                  <a:pt x="1666429" y="5841463"/>
                  <a:pt x="1666429" y="5847435"/>
                </a:cubicBezTo>
                <a:lnTo>
                  <a:pt x="1621632" y="5802638"/>
                </a:lnTo>
                <a:cubicBezTo>
                  <a:pt x="1621632" y="5796665"/>
                  <a:pt x="1624619" y="5796665"/>
                  <a:pt x="1630592" y="5802638"/>
                </a:cubicBezTo>
                <a:lnTo>
                  <a:pt x="1648511" y="5793680"/>
                </a:lnTo>
                <a:cubicBezTo>
                  <a:pt x="1648511" y="5793680"/>
                  <a:pt x="1641044" y="5787707"/>
                  <a:pt x="1626112" y="5775761"/>
                </a:cubicBezTo>
                <a:cubicBezTo>
                  <a:pt x="1611181" y="5763816"/>
                  <a:pt x="1600728" y="5757842"/>
                  <a:pt x="1594755" y="5757842"/>
                </a:cubicBezTo>
                <a:cubicBezTo>
                  <a:pt x="1588782" y="5757842"/>
                  <a:pt x="1585796" y="5754856"/>
                  <a:pt x="1585796" y="5748883"/>
                </a:cubicBezTo>
                <a:cubicBezTo>
                  <a:pt x="1585796" y="5742910"/>
                  <a:pt x="1591769" y="5739923"/>
                  <a:pt x="1603713" y="5739923"/>
                </a:cubicBezTo>
                <a:cubicBezTo>
                  <a:pt x="1609686" y="5739923"/>
                  <a:pt x="1612673" y="5739923"/>
                  <a:pt x="1612673" y="5739923"/>
                </a:cubicBezTo>
                <a:cubicBezTo>
                  <a:pt x="1612673" y="5739923"/>
                  <a:pt x="1609686" y="5736937"/>
                  <a:pt x="1603713" y="5730964"/>
                </a:cubicBezTo>
                <a:cubicBezTo>
                  <a:pt x="1603713" y="5724991"/>
                  <a:pt x="1597740" y="5722006"/>
                  <a:pt x="1585796" y="5722006"/>
                </a:cubicBezTo>
                <a:lnTo>
                  <a:pt x="1585796" y="5713046"/>
                </a:lnTo>
                <a:cubicBezTo>
                  <a:pt x="1603713" y="5707073"/>
                  <a:pt x="1609686" y="5692141"/>
                  <a:pt x="1603713" y="5668249"/>
                </a:cubicBezTo>
                <a:cubicBezTo>
                  <a:pt x="1603713" y="5662276"/>
                  <a:pt x="1600728" y="5657797"/>
                  <a:pt x="1594755" y="5654810"/>
                </a:cubicBezTo>
                <a:cubicBezTo>
                  <a:pt x="1588782" y="5651824"/>
                  <a:pt x="1582809" y="5651824"/>
                  <a:pt x="1576836" y="5654810"/>
                </a:cubicBezTo>
                <a:cubicBezTo>
                  <a:pt x="1570863" y="5657797"/>
                  <a:pt x="1569370" y="5660783"/>
                  <a:pt x="1572357" y="5663769"/>
                </a:cubicBezTo>
                <a:cubicBezTo>
                  <a:pt x="1575343" y="5666756"/>
                  <a:pt x="1579823" y="5669743"/>
                  <a:pt x="1585796" y="5672729"/>
                </a:cubicBezTo>
                <a:cubicBezTo>
                  <a:pt x="1591769" y="5675715"/>
                  <a:pt x="1594755" y="5678702"/>
                  <a:pt x="1594755" y="5681688"/>
                </a:cubicBezTo>
                <a:cubicBezTo>
                  <a:pt x="1594755" y="5684675"/>
                  <a:pt x="1594755" y="5686168"/>
                  <a:pt x="1594755" y="5686168"/>
                </a:cubicBezTo>
                <a:cubicBezTo>
                  <a:pt x="1588782" y="5698114"/>
                  <a:pt x="1582809" y="5702594"/>
                  <a:pt x="1576836" y="5699607"/>
                </a:cubicBezTo>
                <a:cubicBezTo>
                  <a:pt x="1570863" y="5696621"/>
                  <a:pt x="1564890" y="5701101"/>
                  <a:pt x="1558918" y="5713046"/>
                </a:cubicBezTo>
                <a:cubicBezTo>
                  <a:pt x="1546971" y="5736937"/>
                  <a:pt x="1538012" y="5739923"/>
                  <a:pt x="1532039" y="5722006"/>
                </a:cubicBezTo>
                <a:cubicBezTo>
                  <a:pt x="1526066" y="5722006"/>
                  <a:pt x="1524573" y="5720513"/>
                  <a:pt x="1527561" y="5717526"/>
                </a:cubicBezTo>
                <a:cubicBezTo>
                  <a:pt x="1530546" y="5714540"/>
                  <a:pt x="1535026" y="5713046"/>
                  <a:pt x="1540998" y="5713046"/>
                </a:cubicBezTo>
                <a:cubicBezTo>
                  <a:pt x="1546971" y="5713046"/>
                  <a:pt x="1549958" y="5711553"/>
                  <a:pt x="1549958" y="5708565"/>
                </a:cubicBezTo>
                <a:cubicBezTo>
                  <a:pt x="1549958" y="5705580"/>
                  <a:pt x="1546971" y="5702594"/>
                  <a:pt x="1540998" y="5699607"/>
                </a:cubicBezTo>
                <a:cubicBezTo>
                  <a:pt x="1535026" y="5696621"/>
                  <a:pt x="1532039" y="5692141"/>
                  <a:pt x="1532039" y="5686168"/>
                </a:cubicBezTo>
                <a:lnTo>
                  <a:pt x="1523081" y="5686168"/>
                </a:lnTo>
                <a:cubicBezTo>
                  <a:pt x="1511135" y="5686168"/>
                  <a:pt x="1505162" y="5683182"/>
                  <a:pt x="1505162" y="5677209"/>
                </a:cubicBezTo>
                <a:lnTo>
                  <a:pt x="1496203" y="5677209"/>
                </a:lnTo>
                <a:cubicBezTo>
                  <a:pt x="1496203" y="5677209"/>
                  <a:pt x="1494709" y="5675715"/>
                  <a:pt x="1491723" y="5672729"/>
                </a:cubicBezTo>
                <a:cubicBezTo>
                  <a:pt x="1488736" y="5669743"/>
                  <a:pt x="1484257" y="5668249"/>
                  <a:pt x="1478284" y="5668249"/>
                </a:cubicBezTo>
                <a:cubicBezTo>
                  <a:pt x="1478284" y="5668249"/>
                  <a:pt x="1478284" y="5671236"/>
                  <a:pt x="1478284" y="5677209"/>
                </a:cubicBezTo>
                <a:lnTo>
                  <a:pt x="1460365" y="5668249"/>
                </a:lnTo>
                <a:lnTo>
                  <a:pt x="1469324" y="5650330"/>
                </a:lnTo>
                <a:cubicBezTo>
                  <a:pt x="1475297" y="5656304"/>
                  <a:pt x="1479777" y="5657797"/>
                  <a:pt x="1482763" y="5654810"/>
                </a:cubicBezTo>
                <a:cubicBezTo>
                  <a:pt x="1485750" y="5651824"/>
                  <a:pt x="1490230" y="5650330"/>
                  <a:pt x="1496203" y="5650330"/>
                </a:cubicBezTo>
                <a:cubicBezTo>
                  <a:pt x="1502176" y="5644358"/>
                  <a:pt x="1496203" y="5638386"/>
                  <a:pt x="1478284" y="5632413"/>
                </a:cubicBezTo>
                <a:cubicBezTo>
                  <a:pt x="1472311" y="5620467"/>
                  <a:pt x="1469324" y="5611508"/>
                  <a:pt x="1469324" y="5605534"/>
                </a:cubicBezTo>
                <a:cubicBezTo>
                  <a:pt x="1475297" y="5611508"/>
                  <a:pt x="1478284" y="5611508"/>
                  <a:pt x="1478284" y="5605534"/>
                </a:cubicBezTo>
                <a:cubicBezTo>
                  <a:pt x="1478284" y="5587615"/>
                  <a:pt x="1472311" y="5581643"/>
                  <a:pt x="1460365" y="5587615"/>
                </a:cubicBezTo>
                <a:cubicBezTo>
                  <a:pt x="1454392" y="5587615"/>
                  <a:pt x="1445434" y="5583136"/>
                  <a:pt x="1433488" y="5574176"/>
                </a:cubicBezTo>
                <a:cubicBezTo>
                  <a:pt x="1421542" y="5565217"/>
                  <a:pt x="1412583" y="5560737"/>
                  <a:pt x="1406609" y="5560737"/>
                </a:cubicBezTo>
                <a:lnTo>
                  <a:pt x="1397650" y="5569697"/>
                </a:lnTo>
                <a:lnTo>
                  <a:pt x="1433488" y="5614494"/>
                </a:lnTo>
                <a:lnTo>
                  <a:pt x="1406609" y="5605534"/>
                </a:lnTo>
                <a:cubicBezTo>
                  <a:pt x="1400637" y="5581643"/>
                  <a:pt x="1394664" y="5578656"/>
                  <a:pt x="1388691" y="5596575"/>
                </a:cubicBezTo>
                <a:cubicBezTo>
                  <a:pt x="1382718" y="5608521"/>
                  <a:pt x="1379731" y="5614494"/>
                  <a:pt x="1379731" y="5614494"/>
                </a:cubicBezTo>
                <a:lnTo>
                  <a:pt x="1379731" y="5596575"/>
                </a:lnTo>
                <a:lnTo>
                  <a:pt x="1343895" y="5560737"/>
                </a:lnTo>
                <a:cubicBezTo>
                  <a:pt x="1343895" y="5572683"/>
                  <a:pt x="1343895" y="5581643"/>
                  <a:pt x="1343895" y="5587615"/>
                </a:cubicBezTo>
                <a:cubicBezTo>
                  <a:pt x="1337922" y="5587615"/>
                  <a:pt x="1330456" y="5590602"/>
                  <a:pt x="1321496" y="5596575"/>
                </a:cubicBezTo>
                <a:cubicBezTo>
                  <a:pt x="1312537" y="5602548"/>
                  <a:pt x="1305071" y="5605534"/>
                  <a:pt x="1299098" y="5605534"/>
                </a:cubicBezTo>
                <a:cubicBezTo>
                  <a:pt x="1305071" y="5611508"/>
                  <a:pt x="1305071" y="5614494"/>
                  <a:pt x="1299098" y="5614494"/>
                </a:cubicBezTo>
                <a:cubicBezTo>
                  <a:pt x="1293125" y="5614494"/>
                  <a:pt x="1290138" y="5614494"/>
                  <a:pt x="1290138" y="5614494"/>
                </a:cubicBezTo>
                <a:cubicBezTo>
                  <a:pt x="1284165" y="5608521"/>
                  <a:pt x="1278192" y="5605534"/>
                  <a:pt x="1272219" y="5605534"/>
                </a:cubicBezTo>
                <a:cubicBezTo>
                  <a:pt x="1266247" y="5605534"/>
                  <a:pt x="1257288" y="5605534"/>
                  <a:pt x="1245342" y="5605534"/>
                </a:cubicBezTo>
                <a:lnTo>
                  <a:pt x="1236383" y="5614494"/>
                </a:lnTo>
                <a:cubicBezTo>
                  <a:pt x="1236383" y="5608521"/>
                  <a:pt x="1231903" y="5605534"/>
                  <a:pt x="1222944" y="5605534"/>
                </a:cubicBezTo>
                <a:cubicBezTo>
                  <a:pt x="1213984" y="5605534"/>
                  <a:pt x="1212491" y="5611508"/>
                  <a:pt x="1218464" y="5623453"/>
                </a:cubicBezTo>
                <a:lnTo>
                  <a:pt x="1200545" y="5623453"/>
                </a:lnTo>
                <a:cubicBezTo>
                  <a:pt x="1182627" y="5605534"/>
                  <a:pt x="1173668" y="5605534"/>
                  <a:pt x="1173668" y="5623453"/>
                </a:cubicBezTo>
                <a:lnTo>
                  <a:pt x="1164709" y="5614494"/>
                </a:lnTo>
                <a:cubicBezTo>
                  <a:pt x="1158735" y="5608521"/>
                  <a:pt x="1161722" y="5605534"/>
                  <a:pt x="1173668" y="5605534"/>
                </a:cubicBezTo>
                <a:cubicBezTo>
                  <a:pt x="1173668" y="5605534"/>
                  <a:pt x="1173668" y="5604041"/>
                  <a:pt x="1173668" y="5601055"/>
                </a:cubicBezTo>
                <a:cubicBezTo>
                  <a:pt x="1173668" y="5598069"/>
                  <a:pt x="1173668" y="5593589"/>
                  <a:pt x="1173668" y="5587615"/>
                </a:cubicBezTo>
                <a:cubicBezTo>
                  <a:pt x="1167695" y="5569697"/>
                  <a:pt x="1158735" y="5569697"/>
                  <a:pt x="1146790" y="5587615"/>
                </a:cubicBezTo>
                <a:lnTo>
                  <a:pt x="1143532" y="5586801"/>
                </a:lnTo>
                <a:lnTo>
                  <a:pt x="1145670" y="5585376"/>
                </a:lnTo>
                <a:cubicBezTo>
                  <a:pt x="1146417" y="5583883"/>
                  <a:pt x="1146790" y="5581643"/>
                  <a:pt x="1146790" y="5578656"/>
                </a:cubicBezTo>
                <a:cubicBezTo>
                  <a:pt x="1146790" y="5572683"/>
                  <a:pt x="1143803" y="5563724"/>
                  <a:pt x="1137830" y="5551779"/>
                </a:cubicBezTo>
                <a:cubicBezTo>
                  <a:pt x="1131857" y="5539833"/>
                  <a:pt x="1128871" y="5530874"/>
                  <a:pt x="1128871" y="5524901"/>
                </a:cubicBezTo>
                <a:cubicBezTo>
                  <a:pt x="1134844" y="5518928"/>
                  <a:pt x="1134844" y="5512955"/>
                  <a:pt x="1128871" y="5506982"/>
                </a:cubicBezTo>
                <a:cubicBezTo>
                  <a:pt x="1122898" y="5501009"/>
                  <a:pt x="1122898" y="5498022"/>
                  <a:pt x="1128871" y="5498022"/>
                </a:cubicBezTo>
                <a:lnTo>
                  <a:pt x="1137830" y="5506982"/>
                </a:lnTo>
                <a:cubicBezTo>
                  <a:pt x="1137830" y="5512955"/>
                  <a:pt x="1143803" y="5518928"/>
                  <a:pt x="1155749" y="5524901"/>
                </a:cubicBezTo>
                <a:lnTo>
                  <a:pt x="1164709" y="5542819"/>
                </a:lnTo>
                <a:lnTo>
                  <a:pt x="1227424" y="5596575"/>
                </a:lnTo>
                <a:lnTo>
                  <a:pt x="1236383" y="5587615"/>
                </a:lnTo>
                <a:cubicBezTo>
                  <a:pt x="1236383" y="5581643"/>
                  <a:pt x="1236383" y="5575670"/>
                  <a:pt x="1236383" y="5569697"/>
                </a:cubicBezTo>
                <a:lnTo>
                  <a:pt x="1209504" y="5560737"/>
                </a:lnTo>
                <a:cubicBezTo>
                  <a:pt x="1197560" y="5554766"/>
                  <a:pt x="1191587" y="5548793"/>
                  <a:pt x="1191587" y="5542819"/>
                </a:cubicBezTo>
                <a:cubicBezTo>
                  <a:pt x="1191587" y="5536847"/>
                  <a:pt x="1188600" y="5533860"/>
                  <a:pt x="1182627" y="5533860"/>
                </a:cubicBezTo>
                <a:lnTo>
                  <a:pt x="1182627" y="5515941"/>
                </a:lnTo>
                <a:lnTo>
                  <a:pt x="1173668" y="5515941"/>
                </a:lnTo>
                <a:cubicBezTo>
                  <a:pt x="1173668" y="5521915"/>
                  <a:pt x="1172175" y="5524901"/>
                  <a:pt x="1169188" y="5524901"/>
                </a:cubicBezTo>
                <a:cubicBezTo>
                  <a:pt x="1166202" y="5524901"/>
                  <a:pt x="1164709" y="5521915"/>
                  <a:pt x="1164709" y="5515941"/>
                </a:cubicBezTo>
                <a:cubicBezTo>
                  <a:pt x="1158735" y="5509968"/>
                  <a:pt x="1157242" y="5505489"/>
                  <a:pt x="1160229" y="5502502"/>
                </a:cubicBezTo>
                <a:cubicBezTo>
                  <a:pt x="1163215" y="5499516"/>
                  <a:pt x="1167695" y="5501009"/>
                  <a:pt x="1173668" y="5506982"/>
                </a:cubicBezTo>
                <a:lnTo>
                  <a:pt x="1173668" y="5498022"/>
                </a:lnTo>
                <a:cubicBezTo>
                  <a:pt x="1173668" y="5498022"/>
                  <a:pt x="1170682" y="5496529"/>
                  <a:pt x="1164709" y="5493543"/>
                </a:cubicBezTo>
                <a:cubicBezTo>
                  <a:pt x="1158735" y="5490557"/>
                  <a:pt x="1155749" y="5489063"/>
                  <a:pt x="1155749" y="5489063"/>
                </a:cubicBezTo>
                <a:cubicBezTo>
                  <a:pt x="1149776" y="5489063"/>
                  <a:pt x="1148283" y="5484583"/>
                  <a:pt x="1151269" y="5475624"/>
                </a:cubicBezTo>
                <a:cubicBezTo>
                  <a:pt x="1154256" y="5466664"/>
                  <a:pt x="1152763" y="5459200"/>
                  <a:pt x="1146790" y="5453226"/>
                </a:cubicBezTo>
                <a:cubicBezTo>
                  <a:pt x="1128871" y="5441281"/>
                  <a:pt x="1119913" y="5429335"/>
                  <a:pt x="1119913" y="5417389"/>
                </a:cubicBezTo>
                <a:cubicBezTo>
                  <a:pt x="1119913" y="5393497"/>
                  <a:pt x="1107967" y="5381552"/>
                  <a:pt x="1084075" y="5381552"/>
                </a:cubicBezTo>
                <a:cubicBezTo>
                  <a:pt x="1078102" y="5381552"/>
                  <a:pt x="1075115" y="5381552"/>
                  <a:pt x="1075115" y="5381552"/>
                </a:cubicBezTo>
                <a:cubicBezTo>
                  <a:pt x="1075115" y="5381552"/>
                  <a:pt x="1075115" y="5378566"/>
                  <a:pt x="1075115" y="5372593"/>
                </a:cubicBezTo>
                <a:cubicBezTo>
                  <a:pt x="1075115" y="5366620"/>
                  <a:pt x="1075115" y="5362140"/>
                  <a:pt x="1075115" y="5359154"/>
                </a:cubicBezTo>
                <a:cubicBezTo>
                  <a:pt x="1075115" y="5356168"/>
                  <a:pt x="1078102" y="5357661"/>
                  <a:pt x="1084075" y="5363633"/>
                </a:cubicBezTo>
                <a:lnTo>
                  <a:pt x="1093034" y="5363633"/>
                </a:lnTo>
                <a:cubicBezTo>
                  <a:pt x="1093034" y="5357661"/>
                  <a:pt x="1090048" y="5351688"/>
                  <a:pt x="1084075" y="5345715"/>
                </a:cubicBezTo>
                <a:lnTo>
                  <a:pt x="1048237" y="5318836"/>
                </a:lnTo>
                <a:lnTo>
                  <a:pt x="1039278" y="5309877"/>
                </a:lnTo>
                <a:cubicBezTo>
                  <a:pt x="1045251" y="5309877"/>
                  <a:pt x="1048237" y="5306892"/>
                  <a:pt x="1048237" y="5300917"/>
                </a:cubicBezTo>
                <a:cubicBezTo>
                  <a:pt x="1048237" y="5294946"/>
                  <a:pt x="1045251" y="5294946"/>
                  <a:pt x="1039278" y="5300917"/>
                </a:cubicBezTo>
                <a:cubicBezTo>
                  <a:pt x="1021360" y="5306892"/>
                  <a:pt x="1012400" y="5303905"/>
                  <a:pt x="1012400" y="5291959"/>
                </a:cubicBezTo>
                <a:cubicBezTo>
                  <a:pt x="1012400" y="5285986"/>
                  <a:pt x="1003441" y="5277027"/>
                  <a:pt x="985523" y="5265081"/>
                </a:cubicBezTo>
                <a:cubicBezTo>
                  <a:pt x="967604" y="5253135"/>
                  <a:pt x="958644" y="5250149"/>
                  <a:pt x="958644" y="5256121"/>
                </a:cubicBezTo>
                <a:lnTo>
                  <a:pt x="940726" y="5247162"/>
                </a:lnTo>
                <a:cubicBezTo>
                  <a:pt x="934753" y="5241189"/>
                  <a:pt x="934753" y="5235218"/>
                  <a:pt x="940726" y="5229243"/>
                </a:cubicBezTo>
                <a:cubicBezTo>
                  <a:pt x="946699" y="5223270"/>
                  <a:pt x="949686" y="5220285"/>
                  <a:pt x="949686" y="5220285"/>
                </a:cubicBezTo>
                <a:cubicBezTo>
                  <a:pt x="949686" y="5220285"/>
                  <a:pt x="952671" y="5223270"/>
                  <a:pt x="958644" y="5229243"/>
                </a:cubicBezTo>
                <a:cubicBezTo>
                  <a:pt x="964617" y="5235218"/>
                  <a:pt x="969097" y="5238203"/>
                  <a:pt x="972083" y="5238203"/>
                </a:cubicBezTo>
                <a:cubicBezTo>
                  <a:pt x="975070" y="5238203"/>
                  <a:pt x="979549" y="5238203"/>
                  <a:pt x="985523" y="5238203"/>
                </a:cubicBezTo>
                <a:cubicBezTo>
                  <a:pt x="991495" y="5244176"/>
                  <a:pt x="994482" y="5247162"/>
                  <a:pt x="994482" y="5247162"/>
                </a:cubicBezTo>
                <a:cubicBezTo>
                  <a:pt x="994482" y="5253135"/>
                  <a:pt x="997468" y="5256121"/>
                  <a:pt x="1003441" y="5256121"/>
                </a:cubicBezTo>
                <a:cubicBezTo>
                  <a:pt x="1009414" y="5256121"/>
                  <a:pt x="1013894" y="5253135"/>
                  <a:pt x="1016880" y="5247162"/>
                </a:cubicBezTo>
                <a:cubicBezTo>
                  <a:pt x="1019867" y="5241189"/>
                  <a:pt x="1018374" y="5238203"/>
                  <a:pt x="1012400" y="5238203"/>
                </a:cubicBezTo>
                <a:cubicBezTo>
                  <a:pt x="1006428" y="5238203"/>
                  <a:pt x="1001948" y="5235218"/>
                  <a:pt x="998962" y="5229243"/>
                </a:cubicBezTo>
                <a:cubicBezTo>
                  <a:pt x="995975" y="5223270"/>
                  <a:pt x="994482" y="5217299"/>
                  <a:pt x="994482" y="5211325"/>
                </a:cubicBezTo>
                <a:lnTo>
                  <a:pt x="1021360" y="5220285"/>
                </a:lnTo>
                <a:cubicBezTo>
                  <a:pt x="1027333" y="5232230"/>
                  <a:pt x="1033306" y="5235218"/>
                  <a:pt x="1039278" y="5229243"/>
                </a:cubicBezTo>
                <a:cubicBezTo>
                  <a:pt x="1045251" y="5223270"/>
                  <a:pt x="1040771" y="5214312"/>
                  <a:pt x="1025840" y="5202366"/>
                </a:cubicBezTo>
                <a:cubicBezTo>
                  <a:pt x="1010907" y="5190421"/>
                  <a:pt x="995975" y="5181461"/>
                  <a:pt x="981043" y="5175488"/>
                </a:cubicBezTo>
                <a:cubicBezTo>
                  <a:pt x="966110" y="5169515"/>
                  <a:pt x="958644" y="5163542"/>
                  <a:pt x="958644" y="5157569"/>
                </a:cubicBezTo>
                <a:cubicBezTo>
                  <a:pt x="958644" y="5151596"/>
                  <a:pt x="958644" y="5148611"/>
                  <a:pt x="958644" y="5148611"/>
                </a:cubicBezTo>
                <a:cubicBezTo>
                  <a:pt x="958644" y="5148611"/>
                  <a:pt x="961631" y="5148611"/>
                  <a:pt x="967604" y="5148611"/>
                </a:cubicBezTo>
                <a:cubicBezTo>
                  <a:pt x="973577" y="5148611"/>
                  <a:pt x="979549" y="5142638"/>
                  <a:pt x="985523" y="5130692"/>
                </a:cubicBezTo>
                <a:lnTo>
                  <a:pt x="994482" y="5112773"/>
                </a:lnTo>
                <a:cubicBezTo>
                  <a:pt x="1000455" y="5118746"/>
                  <a:pt x="1003441" y="5118746"/>
                  <a:pt x="1003441" y="5112773"/>
                </a:cubicBezTo>
                <a:lnTo>
                  <a:pt x="976563" y="5085895"/>
                </a:lnTo>
                <a:cubicBezTo>
                  <a:pt x="970590" y="5085895"/>
                  <a:pt x="967604" y="5079922"/>
                  <a:pt x="967604" y="5067976"/>
                </a:cubicBezTo>
                <a:cubicBezTo>
                  <a:pt x="973577" y="5056031"/>
                  <a:pt x="982536" y="5053045"/>
                  <a:pt x="994482" y="5059018"/>
                </a:cubicBezTo>
                <a:cubicBezTo>
                  <a:pt x="1006428" y="5059018"/>
                  <a:pt x="1012400" y="5062003"/>
                  <a:pt x="1012400" y="5067976"/>
                </a:cubicBezTo>
                <a:lnTo>
                  <a:pt x="1030320" y="5085895"/>
                </a:lnTo>
                <a:lnTo>
                  <a:pt x="1030320" y="5067976"/>
                </a:lnTo>
                <a:lnTo>
                  <a:pt x="1012400" y="5050058"/>
                </a:lnTo>
                <a:cubicBezTo>
                  <a:pt x="1006428" y="5050058"/>
                  <a:pt x="1003441" y="5048565"/>
                  <a:pt x="1003441" y="5045578"/>
                </a:cubicBezTo>
                <a:cubicBezTo>
                  <a:pt x="1003441" y="5042592"/>
                  <a:pt x="1000455" y="5041099"/>
                  <a:pt x="994482" y="5041099"/>
                </a:cubicBezTo>
                <a:cubicBezTo>
                  <a:pt x="994482" y="5041099"/>
                  <a:pt x="991495" y="5041099"/>
                  <a:pt x="985523" y="5041099"/>
                </a:cubicBezTo>
                <a:lnTo>
                  <a:pt x="967604" y="5041099"/>
                </a:lnTo>
                <a:cubicBezTo>
                  <a:pt x="967604" y="5047071"/>
                  <a:pt x="964617" y="5050058"/>
                  <a:pt x="958644" y="5050058"/>
                </a:cubicBezTo>
                <a:cubicBezTo>
                  <a:pt x="952671" y="5050058"/>
                  <a:pt x="948193" y="5050058"/>
                  <a:pt x="945206" y="5050058"/>
                </a:cubicBezTo>
                <a:cubicBezTo>
                  <a:pt x="942220" y="5050058"/>
                  <a:pt x="943713" y="5053045"/>
                  <a:pt x="949686" y="5059018"/>
                </a:cubicBezTo>
                <a:cubicBezTo>
                  <a:pt x="949686" y="5064989"/>
                  <a:pt x="946699" y="5067976"/>
                  <a:pt x="940726" y="5067976"/>
                </a:cubicBezTo>
                <a:cubicBezTo>
                  <a:pt x="934753" y="5067976"/>
                  <a:pt x="931767" y="5064989"/>
                  <a:pt x="931767" y="5059018"/>
                </a:cubicBezTo>
                <a:cubicBezTo>
                  <a:pt x="931767" y="5053045"/>
                  <a:pt x="931767" y="5050058"/>
                  <a:pt x="931767" y="5050058"/>
                </a:cubicBezTo>
                <a:cubicBezTo>
                  <a:pt x="925794" y="5050058"/>
                  <a:pt x="919821" y="5047071"/>
                  <a:pt x="913848" y="5041099"/>
                </a:cubicBezTo>
                <a:cubicBezTo>
                  <a:pt x="913848" y="5035126"/>
                  <a:pt x="912355" y="5030646"/>
                  <a:pt x="909368" y="5027660"/>
                </a:cubicBezTo>
                <a:cubicBezTo>
                  <a:pt x="906382" y="5024673"/>
                  <a:pt x="904889" y="5023180"/>
                  <a:pt x="904889" y="5023180"/>
                </a:cubicBezTo>
                <a:cubicBezTo>
                  <a:pt x="898916" y="5023180"/>
                  <a:pt x="897423" y="5020193"/>
                  <a:pt x="900409" y="5014220"/>
                </a:cubicBezTo>
                <a:cubicBezTo>
                  <a:pt x="903396" y="5008248"/>
                  <a:pt x="901902" y="5005261"/>
                  <a:pt x="895929" y="5005261"/>
                </a:cubicBezTo>
                <a:cubicBezTo>
                  <a:pt x="866066" y="4993315"/>
                  <a:pt x="851133" y="4978384"/>
                  <a:pt x="851133" y="4960465"/>
                </a:cubicBezTo>
                <a:lnTo>
                  <a:pt x="860093" y="4960465"/>
                </a:lnTo>
                <a:lnTo>
                  <a:pt x="869052" y="4969424"/>
                </a:lnTo>
                <a:cubicBezTo>
                  <a:pt x="869052" y="4963452"/>
                  <a:pt x="872039" y="4961958"/>
                  <a:pt x="878010" y="4964945"/>
                </a:cubicBezTo>
                <a:cubicBezTo>
                  <a:pt x="883984" y="4967931"/>
                  <a:pt x="886970" y="4972411"/>
                  <a:pt x="886970" y="4978384"/>
                </a:cubicBezTo>
                <a:cubicBezTo>
                  <a:pt x="892943" y="4996302"/>
                  <a:pt x="907875" y="5008248"/>
                  <a:pt x="931767" y="5014220"/>
                </a:cubicBezTo>
                <a:cubicBezTo>
                  <a:pt x="943713" y="5020193"/>
                  <a:pt x="949686" y="5023180"/>
                  <a:pt x="949686" y="5023180"/>
                </a:cubicBezTo>
                <a:cubicBezTo>
                  <a:pt x="949686" y="5023180"/>
                  <a:pt x="949686" y="5020193"/>
                  <a:pt x="949686" y="5014220"/>
                </a:cubicBezTo>
                <a:lnTo>
                  <a:pt x="940726" y="4996302"/>
                </a:lnTo>
                <a:cubicBezTo>
                  <a:pt x="940726" y="5002274"/>
                  <a:pt x="936247" y="5002274"/>
                  <a:pt x="927287" y="4996302"/>
                </a:cubicBezTo>
                <a:cubicBezTo>
                  <a:pt x="918328" y="4990329"/>
                  <a:pt x="913848" y="4984356"/>
                  <a:pt x="913848" y="4978384"/>
                </a:cubicBezTo>
                <a:cubicBezTo>
                  <a:pt x="913848" y="4978384"/>
                  <a:pt x="913848" y="4976891"/>
                  <a:pt x="913848" y="4973904"/>
                </a:cubicBezTo>
                <a:cubicBezTo>
                  <a:pt x="913848" y="4970916"/>
                  <a:pt x="910862" y="4969424"/>
                  <a:pt x="904889" y="4969424"/>
                </a:cubicBezTo>
                <a:cubicBezTo>
                  <a:pt x="904889" y="4963452"/>
                  <a:pt x="904889" y="4960465"/>
                  <a:pt x="904889" y="4960465"/>
                </a:cubicBezTo>
                <a:lnTo>
                  <a:pt x="904889" y="4951506"/>
                </a:lnTo>
                <a:cubicBezTo>
                  <a:pt x="898916" y="4957478"/>
                  <a:pt x="892943" y="4957478"/>
                  <a:pt x="886970" y="4951506"/>
                </a:cubicBezTo>
                <a:cubicBezTo>
                  <a:pt x="880997" y="4945533"/>
                  <a:pt x="879504" y="4941053"/>
                  <a:pt x="882490" y="4938067"/>
                </a:cubicBezTo>
                <a:cubicBezTo>
                  <a:pt x="885477" y="4935080"/>
                  <a:pt x="883984" y="4932094"/>
                  <a:pt x="878010" y="4929107"/>
                </a:cubicBezTo>
                <a:cubicBezTo>
                  <a:pt x="872039" y="4926120"/>
                  <a:pt x="869052" y="4921641"/>
                  <a:pt x="869052" y="4915668"/>
                </a:cubicBezTo>
                <a:cubicBezTo>
                  <a:pt x="869052" y="4909695"/>
                  <a:pt x="869052" y="4903722"/>
                  <a:pt x="869052" y="4897749"/>
                </a:cubicBezTo>
                <a:cubicBezTo>
                  <a:pt x="875024" y="4891777"/>
                  <a:pt x="878010" y="4888791"/>
                  <a:pt x="878010" y="4888791"/>
                </a:cubicBezTo>
                <a:cubicBezTo>
                  <a:pt x="878010" y="4888791"/>
                  <a:pt x="875024" y="4888791"/>
                  <a:pt x="869052" y="4888791"/>
                </a:cubicBezTo>
                <a:cubicBezTo>
                  <a:pt x="857106" y="4882818"/>
                  <a:pt x="849640" y="4875352"/>
                  <a:pt x="846654" y="4866392"/>
                </a:cubicBezTo>
                <a:cubicBezTo>
                  <a:pt x="843667" y="4857433"/>
                  <a:pt x="845160" y="4849967"/>
                  <a:pt x="851133" y="4843994"/>
                </a:cubicBezTo>
                <a:cubicBezTo>
                  <a:pt x="851133" y="4838021"/>
                  <a:pt x="848147" y="4832048"/>
                  <a:pt x="842174" y="4826075"/>
                </a:cubicBezTo>
                <a:lnTo>
                  <a:pt x="833215" y="4826075"/>
                </a:lnTo>
                <a:cubicBezTo>
                  <a:pt x="827242" y="4826075"/>
                  <a:pt x="822762" y="4824582"/>
                  <a:pt x="819775" y="4821595"/>
                </a:cubicBezTo>
                <a:cubicBezTo>
                  <a:pt x="816789" y="4818610"/>
                  <a:pt x="813802" y="4817117"/>
                  <a:pt x="810816" y="4817117"/>
                </a:cubicBezTo>
                <a:cubicBezTo>
                  <a:pt x="807830" y="4817117"/>
                  <a:pt x="806336" y="4817117"/>
                  <a:pt x="806336" y="4817117"/>
                </a:cubicBezTo>
                <a:cubicBezTo>
                  <a:pt x="806336" y="4817117"/>
                  <a:pt x="806336" y="4814130"/>
                  <a:pt x="806336" y="4808157"/>
                </a:cubicBezTo>
                <a:lnTo>
                  <a:pt x="815296" y="4808157"/>
                </a:lnTo>
                <a:lnTo>
                  <a:pt x="815296" y="4799198"/>
                </a:lnTo>
                <a:lnTo>
                  <a:pt x="806336" y="4772320"/>
                </a:lnTo>
                <a:lnTo>
                  <a:pt x="788419" y="4745441"/>
                </a:lnTo>
                <a:lnTo>
                  <a:pt x="797377" y="4736482"/>
                </a:lnTo>
                <a:cubicBezTo>
                  <a:pt x="791404" y="4730510"/>
                  <a:pt x="789912" y="4724537"/>
                  <a:pt x="792897" y="4718564"/>
                </a:cubicBezTo>
                <a:cubicBezTo>
                  <a:pt x="795885" y="4712591"/>
                  <a:pt x="798870" y="4714084"/>
                  <a:pt x="801857" y="4723044"/>
                </a:cubicBezTo>
                <a:cubicBezTo>
                  <a:pt x="804843" y="4732002"/>
                  <a:pt x="812309" y="4736482"/>
                  <a:pt x="824255" y="4736482"/>
                </a:cubicBezTo>
                <a:cubicBezTo>
                  <a:pt x="830228" y="4736482"/>
                  <a:pt x="836201" y="4736482"/>
                  <a:pt x="842174" y="4736482"/>
                </a:cubicBezTo>
                <a:cubicBezTo>
                  <a:pt x="836201" y="4730510"/>
                  <a:pt x="833215" y="4724537"/>
                  <a:pt x="833215" y="4718564"/>
                </a:cubicBezTo>
                <a:cubicBezTo>
                  <a:pt x="833215" y="4712591"/>
                  <a:pt x="833215" y="4709605"/>
                  <a:pt x="833215" y="4709605"/>
                </a:cubicBezTo>
                <a:cubicBezTo>
                  <a:pt x="821269" y="4709605"/>
                  <a:pt x="812309" y="4706618"/>
                  <a:pt x="806336" y="4700645"/>
                </a:cubicBezTo>
                <a:cubicBezTo>
                  <a:pt x="818282" y="4706618"/>
                  <a:pt x="824255" y="4703632"/>
                  <a:pt x="824255" y="4691686"/>
                </a:cubicBezTo>
                <a:cubicBezTo>
                  <a:pt x="824255" y="4685713"/>
                  <a:pt x="819775" y="4681233"/>
                  <a:pt x="810816" y="4678247"/>
                </a:cubicBezTo>
                <a:cubicBezTo>
                  <a:pt x="801857" y="4675260"/>
                  <a:pt x="800363" y="4672274"/>
                  <a:pt x="806336" y="4669287"/>
                </a:cubicBezTo>
                <a:cubicBezTo>
                  <a:pt x="812309" y="4666301"/>
                  <a:pt x="812309" y="4658835"/>
                  <a:pt x="806336" y="4646890"/>
                </a:cubicBezTo>
                <a:cubicBezTo>
                  <a:pt x="800363" y="4634944"/>
                  <a:pt x="795885" y="4627478"/>
                  <a:pt x="792897" y="4624491"/>
                </a:cubicBezTo>
                <a:cubicBezTo>
                  <a:pt x="789912" y="4621505"/>
                  <a:pt x="789912" y="4615532"/>
                  <a:pt x="792897" y="4606572"/>
                </a:cubicBezTo>
                <a:cubicBezTo>
                  <a:pt x="795885" y="4597613"/>
                  <a:pt x="791404" y="4587161"/>
                  <a:pt x="779459" y="4575216"/>
                </a:cubicBezTo>
                <a:lnTo>
                  <a:pt x="761540" y="4530419"/>
                </a:lnTo>
                <a:lnTo>
                  <a:pt x="761540" y="4458744"/>
                </a:lnTo>
                <a:cubicBezTo>
                  <a:pt x="755567" y="4446798"/>
                  <a:pt x="752581" y="4437839"/>
                  <a:pt x="752581" y="4431866"/>
                </a:cubicBezTo>
                <a:cubicBezTo>
                  <a:pt x="752581" y="4425893"/>
                  <a:pt x="748101" y="4418427"/>
                  <a:pt x="739142" y="4409469"/>
                </a:cubicBezTo>
                <a:cubicBezTo>
                  <a:pt x="730182" y="4400509"/>
                  <a:pt x="724209" y="4396029"/>
                  <a:pt x="721223" y="4396029"/>
                </a:cubicBezTo>
                <a:cubicBezTo>
                  <a:pt x="718237" y="4396029"/>
                  <a:pt x="716743" y="4393043"/>
                  <a:pt x="716743" y="4387070"/>
                </a:cubicBezTo>
                <a:cubicBezTo>
                  <a:pt x="716743" y="4381097"/>
                  <a:pt x="719730" y="4381097"/>
                  <a:pt x="725703" y="4387070"/>
                </a:cubicBezTo>
                <a:cubicBezTo>
                  <a:pt x="731676" y="4393043"/>
                  <a:pt x="736156" y="4396029"/>
                  <a:pt x="739142" y="4396029"/>
                </a:cubicBezTo>
                <a:cubicBezTo>
                  <a:pt x="742128" y="4396029"/>
                  <a:pt x="746608" y="4396029"/>
                  <a:pt x="752581" y="4396029"/>
                </a:cubicBezTo>
                <a:lnTo>
                  <a:pt x="752581" y="4387070"/>
                </a:lnTo>
                <a:cubicBezTo>
                  <a:pt x="752581" y="4381097"/>
                  <a:pt x="752581" y="4378111"/>
                  <a:pt x="752581" y="4378111"/>
                </a:cubicBezTo>
                <a:cubicBezTo>
                  <a:pt x="752581" y="4378111"/>
                  <a:pt x="749595" y="4378111"/>
                  <a:pt x="743622" y="4378111"/>
                </a:cubicBezTo>
                <a:cubicBezTo>
                  <a:pt x="737648" y="4378111"/>
                  <a:pt x="734662" y="4378111"/>
                  <a:pt x="734662" y="4378111"/>
                </a:cubicBezTo>
                <a:lnTo>
                  <a:pt x="716743" y="4351232"/>
                </a:lnTo>
                <a:cubicBezTo>
                  <a:pt x="710770" y="4345260"/>
                  <a:pt x="706290" y="4339286"/>
                  <a:pt x="703305" y="4333314"/>
                </a:cubicBezTo>
                <a:cubicBezTo>
                  <a:pt x="700319" y="4327342"/>
                  <a:pt x="698825" y="4324354"/>
                  <a:pt x="698825" y="4324354"/>
                </a:cubicBezTo>
                <a:cubicBezTo>
                  <a:pt x="692852" y="4312409"/>
                  <a:pt x="686880" y="4300464"/>
                  <a:pt x="680906" y="4288518"/>
                </a:cubicBezTo>
                <a:cubicBezTo>
                  <a:pt x="674934" y="4282545"/>
                  <a:pt x="670454" y="4276572"/>
                  <a:pt x="667467" y="4270599"/>
                </a:cubicBezTo>
                <a:cubicBezTo>
                  <a:pt x="664481" y="4264626"/>
                  <a:pt x="662988" y="4261639"/>
                  <a:pt x="662988" y="4261639"/>
                </a:cubicBezTo>
                <a:cubicBezTo>
                  <a:pt x="662988" y="4261639"/>
                  <a:pt x="657015" y="4255667"/>
                  <a:pt x="645069" y="4243722"/>
                </a:cubicBezTo>
                <a:lnTo>
                  <a:pt x="636109" y="4225803"/>
                </a:lnTo>
                <a:cubicBezTo>
                  <a:pt x="636109" y="4225803"/>
                  <a:pt x="645069" y="4234762"/>
                  <a:pt x="662988" y="4252680"/>
                </a:cubicBezTo>
                <a:cubicBezTo>
                  <a:pt x="680906" y="4270599"/>
                  <a:pt x="689866" y="4281051"/>
                  <a:pt x="689866" y="4284038"/>
                </a:cubicBezTo>
                <a:cubicBezTo>
                  <a:pt x="689866" y="4287025"/>
                  <a:pt x="692852" y="4285531"/>
                  <a:pt x="698825" y="4279558"/>
                </a:cubicBezTo>
                <a:lnTo>
                  <a:pt x="716743" y="4279558"/>
                </a:lnTo>
                <a:cubicBezTo>
                  <a:pt x="710770" y="4273585"/>
                  <a:pt x="710770" y="4270599"/>
                  <a:pt x="716743" y="4270599"/>
                </a:cubicBezTo>
                <a:lnTo>
                  <a:pt x="725703" y="4270599"/>
                </a:lnTo>
                <a:lnTo>
                  <a:pt x="734662" y="4261639"/>
                </a:lnTo>
                <a:cubicBezTo>
                  <a:pt x="740635" y="4255667"/>
                  <a:pt x="740635" y="4252680"/>
                  <a:pt x="734662" y="4252680"/>
                </a:cubicBezTo>
                <a:cubicBezTo>
                  <a:pt x="728689" y="4252680"/>
                  <a:pt x="724209" y="4251187"/>
                  <a:pt x="721223" y="4248200"/>
                </a:cubicBezTo>
                <a:cubicBezTo>
                  <a:pt x="718237" y="4245215"/>
                  <a:pt x="718237" y="4242227"/>
                  <a:pt x="721223" y="4239242"/>
                </a:cubicBezTo>
                <a:cubicBezTo>
                  <a:pt x="724209" y="4236255"/>
                  <a:pt x="725703" y="4230282"/>
                  <a:pt x="725703" y="4221323"/>
                </a:cubicBezTo>
                <a:cubicBezTo>
                  <a:pt x="725703" y="4212364"/>
                  <a:pt x="722716" y="4207884"/>
                  <a:pt x="716743" y="4207884"/>
                </a:cubicBezTo>
                <a:cubicBezTo>
                  <a:pt x="710770" y="4207884"/>
                  <a:pt x="707785" y="4212364"/>
                  <a:pt x="707785" y="4221323"/>
                </a:cubicBezTo>
                <a:cubicBezTo>
                  <a:pt x="707785" y="4230282"/>
                  <a:pt x="706290" y="4240735"/>
                  <a:pt x="703305" y="4252680"/>
                </a:cubicBezTo>
                <a:cubicBezTo>
                  <a:pt x="700319" y="4264626"/>
                  <a:pt x="697332" y="4270599"/>
                  <a:pt x="694346" y="4270599"/>
                </a:cubicBezTo>
                <a:cubicBezTo>
                  <a:pt x="691359" y="4270599"/>
                  <a:pt x="691359" y="4255667"/>
                  <a:pt x="694346" y="4225803"/>
                </a:cubicBezTo>
                <a:cubicBezTo>
                  <a:pt x="697332" y="4195938"/>
                  <a:pt x="698825" y="4183992"/>
                  <a:pt x="698825" y="4189965"/>
                </a:cubicBezTo>
                <a:lnTo>
                  <a:pt x="698825" y="4163087"/>
                </a:lnTo>
                <a:cubicBezTo>
                  <a:pt x="692852" y="4151141"/>
                  <a:pt x="692852" y="4145169"/>
                  <a:pt x="698825" y="4145169"/>
                </a:cubicBezTo>
                <a:cubicBezTo>
                  <a:pt x="710770" y="4139196"/>
                  <a:pt x="707785" y="4127250"/>
                  <a:pt x="689866" y="4109331"/>
                </a:cubicBezTo>
                <a:cubicBezTo>
                  <a:pt x="689866" y="4103359"/>
                  <a:pt x="688373" y="4085440"/>
                  <a:pt x="685386" y="4055576"/>
                </a:cubicBezTo>
                <a:cubicBezTo>
                  <a:pt x="682400" y="4025711"/>
                  <a:pt x="683893" y="4007792"/>
                  <a:pt x="689866" y="4001820"/>
                </a:cubicBezTo>
                <a:cubicBezTo>
                  <a:pt x="689866" y="3995847"/>
                  <a:pt x="689866" y="3991367"/>
                  <a:pt x="689866" y="3988380"/>
                </a:cubicBezTo>
                <a:cubicBezTo>
                  <a:pt x="689866" y="3985395"/>
                  <a:pt x="686880" y="3983902"/>
                  <a:pt x="680906" y="3983902"/>
                </a:cubicBezTo>
                <a:cubicBezTo>
                  <a:pt x="674934" y="3983902"/>
                  <a:pt x="665974" y="3980915"/>
                  <a:pt x="654028" y="3974942"/>
                </a:cubicBezTo>
                <a:lnTo>
                  <a:pt x="645069" y="3965983"/>
                </a:lnTo>
                <a:lnTo>
                  <a:pt x="654028" y="3965983"/>
                </a:lnTo>
                <a:cubicBezTo>
                  <a:pt x="665974" y="3960010"/>
                  <a:pt x="671947" y="3954037"/>
                  <a:pt x="671947" y="3948064"/>
                </a:cubicBezTo>
                <a:cubicBezTo>
                  <a:pt x="671947" y="3948064"/>
                  <a:pt x="673440" y="3948064"/>
                  <a:pt x="676427" y="3948064"/>
                </a:cubicBezTo>
                <a:cubicBezTo>
                  <a:pt x="679413" y="3948064"/>
                  <a:pt x="680906" y="3948064"/>
                  <a:pt x="680906" y="3948064"/>
                </a:cubicBezTo>
                <a:cubicBezTo>
                  <a:pt x="680906" y="3948064"/>
                  <a:pt x="680906" y="3951051"/>
                  <a:pt x="680906" y="3957024"/>
                </a:cubicBezTo>
                <a:cubicBezTo>
                  <a:pt x="680906" y="3962996"/>
                  <a:pt x="683893" y="3964490"/>
                  <a:pt x="689866" y="3961503"/>
                </a:cubicBezTo>
                <a:cubicBezTo>
                  <a:pt x="695839" y="3958517"/>
                  <a:pt x="698825" y="3958517"/>
                  <a:pt x="698825" y="3961503"/>
                </a:cubicBezTo>
                <a:cubicBezTo>
                  <a:pt x="698825" y="3964490"/>
                  <a:pt x="698825" y="3967476"/>
                  <a:pt x="698825" y="3970463"/>
                </a:cubicBezTo>
                <a:cubicBezTo>
                  <a:pt x="698825" y="3973449"/>
                  <a:pt x="698825" y="3979422"/>
                  <a:pt x="698825" y="3988380"/>
                </a:cubicBezTo>
                <a:cubicBezTo>
                  <a:pt x="698825" y="3997340"/>
                  <a:pt x="701812" y="4001820"/>
                  <a:pt x="707785" y="4001820"/>
                </a:cubicBezTo>
                <a:cubicBezTo>
                  <a:pt x="713757" y="4001820"/>
                  <a:pt x="716743" y="3992860"/>
                  <a:pt x="716743" y="3974942"/>
                </a:cubicBezTo>
                <a:cubicBezTo>
                  <a:pt x="716743" y="3957024"/>
                  <a:pt x="713757" y="3946571"/>
                  <a:pt x="707785" y="3943584"/>
                </a:cubicBezTo>
                <a:cubicBezTo>
                  <a:pt x="701812" y="3940598"/>
                  <a:pt x="700319" y="3933132"/>
                  <a:pt x="703305" y="3921186"/>
                </a:cubicBezTo>
                <a:cubicBezTo>
                  <a:pt x="706290" y="3909240"/>
                  <a:pt x="706290" y="3903268"/>
                  <a:pt x="703305" y="3903268"/>
                </a:cubicBezTo>
                <a:cubicBezTo>
                  <a:pt x="700319" y="3903268"/>
                  <a:pt x="698825" y="3906255"/>
                  <a:pt x="698825" y="3912228"/>
                </a:cubicBezTo>
                <a:lnTo>
                  <a:pt x="680906" y="3912228"/>
                </a:lnTo>
                <a:cubicBezTo>
                  <a:pt x="680906" y="3906255"/>
                  <a:pt x="679413" y="3901775"/>
                  <a:pt x="676427" y="3898787"/>
                </a:cubicBezTo>
                <a:cubicBezTo>
                  <a:pt x="673440" y="3895802"/>
                  <a:pt x="671947" y="3891322"/>
                  <a:pt x="671947" y="3885349"/>
                </a:cubicBezTo>
                <a:cubicBezTo>
                  <a:pt x="671947" y="3873403"/>
                  <a:pt x="674934" y="3870417"/>
                  <a:pt x="680906" y="3876390"/>
                </a:cubicBezTo>
                <a:cubicBezTo>
                  <a:pt x="686880" y="3882363"/>
                  <a:pt x="689866" y="3885349"/>
                  <a:pt x="689866" y="3885349"/>
                </a:cubicBezTo>
                <a:lnTo>
                  <a:pt x="689866" y="3849512"/>
                </a:lnTo>
                <a:cubicBezTo>
                  <a:pt x="695839" y="3837566"/>
                  <a:pt x="698825" y="3828606"/>
                  <a:pt x="698825" y="3822633"/>
                </a:cubicBezTo>
                <a:lnTo>
                  <a:pt x="707785" y="3822633"/>
                </a:lnTo>
                <a:cubicBezTo>
                  <a:pt x="707785" y="3816662"/>
                  <a:pt x="710770" y="3813675"/>
                  <a:pt x="716743" y="3813675"/>
                </a:cubicBezTo>
                <a:cubicBezTo>
                  <a:pt x="722716" y="3813675"/>
                  <a:pt x="728689" y="3810688"/>
                  <a:pt x="734662" y="3804716"/>
                </a:cubicBezTo>
                <a:cubicBezTo>
                  <a:pt x="740635" y="3792770"/>
                  <a:pt x="737648" y="3786797"/>
                  <a:pt x="725703" y="3786797"/>
                </a:cubicBezTo>
                <a:cubicBezTo>
                  <a:pt x="719730" y="3786797"/>
                  <a:pt x="718237" y="3783810"/>
                  <a:pt x="721223" y="3777837"/>
                </a:cubicBezTo>
                <a:cubicBezTo>
                  <a:pt x="724209" y="3771865"/>
                  <a:pt x="725703" y="3764398"/>
                  <a:pt x="725703" y="3755439"/>
                </a:cubicBezTo>
                <a:cubicBezTo>
                  <a:pt x="725703" y="3746479"/>
                  <a:pt x="730182" y="3742001"/>
                  <a:pt x="739142" y="3742001"/>
                </a:cubicBezTo>
                <a:cubicBezTo>
                  <a:pt x="748101" y="3742001"/>
                  <a:pt x="749595" y="3740508"/>
                  <a:pt x="743622" y="3737521"/>
                </a:cubicBezTo>
                <a:cubicBezTo>
                  <a:pt x="737648" y="3734533"/>
                  <a:pt x="734662" y="3727069"/>
                  <a:pt x="734662" y="3715123"/>
                </a:cubicBezTo>
                <a:cubicBezTo>
                  <a:pt x="734662" y="3703177"/>
                  <a:pt x="737648" y="3694217"/>
                  <a:pt x="743622" y="3688244"/>
                </a:cubicBezTo>
                <a:cubicBezTo>
                  <a:pt x="755567" y="3676298"/>
                  <a:pt x="752581" y="3661366"/>
                  <a:pt x="734662" y="3643448"/>
                </a:cubicBezTo>
                <a:cubicBezTo>
                  <a:pt x="728689" y="3643448"/>
                  <a:pt x="725703" y="3640462"/>
                  <a:pt x="725703" y="3634489"/>
                </a:cubicBezTo>
                <a:cubicBezTo>
                  <a:pt x="725703" y="3628516"/>
                  <a:pt x="725703" y="3622543"/>
                  <a:pt x="725703" y="3616570"/>
                </a:cubicBezTo>
                <a:cubicBezTo>
                  <a:pt x="725703" y="3604624"/>
                  <a:pt x="724209" y="3598651"/>
                  <a:pt x="721223" y="3598651"/>
                </a:cubicBezTo>
                <a:cubicBezTo>
                  <a:pt x="718237" y="3598651"/>
                  <a:pt x="716743" y="3598651"/>
                  <a:pt x="716743" y="3598651"/>
                </a:cubicBezTo>
                <a:cubicBezTo>
                  <a:pt x="710770" y="3598651"/>
                  <a:pt x="707785" y="3595665"/>
                  <a:pt x="707785" y="3589692"/>
                </a:cubicBezTo>
                <a:lnTo>
                  <a:pt x="707785" y="3544896"/>
                </a:lnTo>
                <a:cubicBezTo>
                  <a:pt x="701812" y="3538923"/>
                  <a:pt x="698825" y="3532950"/>
                  <a:pt x="698825" y="3526977"/>
                </a:cubicBezTo>
                <a:lnTo>
                  <a:pt x="680906" y="3491139"/>
                </a:lnTo>
                <a:lnTo>
                  <a:pt x="680906" y="3482181"/>
                </a:lnTo>
                <a:lnTo>
                  <a:pt x="680906" y="3455303"/>
                </a:lnTo>
                <a:cubicBezTo>
                  <a:pt x="674934" y="3455303"/>
                  <a:pt x="674934" y="3449330"/>
                  <a:pt x="680906" y="3437384"/>
                </a:cubicBezTo>
                <a:cubicBezTo>
                  <a:pt x="686880" y="3431411"/>
                  <a:pt x="689866" y="3425438"/>
                  <a:pt x="689866" y="3419465"/>
                </a:cubicBezTo>
                <a:lnTo>
                  <a:pt x="698825" y="3401547"/>
                </a:lnTo>
                <a:cubicBezTo>
                  <a:pt x="704797" y="3389601"/>
                  <a:pt x="704797" y="3379149"/>
                  <a:pt x="698825" y="3370189"/>
                </a:cubicBezTo>
                <a:cubicBezTo>
                  <a:pt x="692852" y="3361230"/>
                  <a:pt x="691359" y="3350778"/>
                  <a:pt x="694346" y="3338833"/>
                </a:cubicBezTo>
                <a:cubicBezTo>
                  <a:pt x="697332" y="3326885"/>
                  <a:pt x="701812" y="3320914"/>
                  <a:pt x="707785" y="3320914"/>
                </a:cubicBezTo>
                <a:cubicBezTo>
                  <a:pt x="707785" y="3320914"/>
                  <a:pt x="709277" y="3319421"/>
                  <a:pt x="712265" y="3316434"/>
                </a:cubicBezTo>
                <a:cubicBezTo>
                  <a:pt x="715250" y="3313447"/>
                  <a:pt x="715250" y="3310461"/>
                  <a:pt x="712265" y="3307475"/>
                </a:cubicBezTo>
                <a:cubicBezTo>
                  <a:pt x="709277" y="3304488"/>
                  <a:pt x="703305" y="3304488"/>
                  <a:pt x="694346" y="3307475"/>
                </a:cubicBezTo>
                <a:cubicBezTo>
                  <a:pt x="685386" y="3310461"/>
                  <a:pt x="680906" y="3313447"/>
                  <a:pt x="680906" y="3316434"/>
                </a:cubicBezTo>
                <a:cubicBezTo>
                  <a:pt x="680906" y="3319421"/>
                  <a:pt x="677920" y="3323900"/>
                  <a:pt x="671947" y="3329873"/>
                </a:cubicBezTo>
                <a:cubicBezTo>
                  <a:pt x="665974" y="3335845"/>
                  <a:pt x="662988" y="3334353"/>
                  <a:pt x="662988" y="3325393"/>
                </a:cubicBezTo>
                <a:cubicBezTo>
                  <a:pt x="662988" y="3316434"/>
                  <a:pt x="655522" y="3311954"/>
                  <a:pt x="640589" y="3311954"/>
                </a:cubicBezTo>
                <a:cubicBezTo>
                  <a:pt x="625658" y="3311954"/>
                  <a:pt x="615205" y="3305982"/>
                  <a:pt x="609232" y="3294035"/>
                </a:cubicBezTo>
                <a:cubicBezTo>
                  <a:pt x="603259" y="3282089"/>
                  <a:pt x="603259" y="3276117"/>
                  <a:pt x="609232" y="3276117"/>
                </a:cubicBezTo>
                <a:cubicBezTo>
                  <a:pt x="615205" y="3276117"/>
                  <a:pt x="618192" y="3279103"/>
                  <a:pt x="618192" y="3285076"/>
                </a:cubicBezTo>
                <a:cubicBezTo>
                  <a:pt x="618192" y="3291049"/>
                  <a:pt x="618192" y="3294035"/>
                  <a:pt x="618192" y="3294035"/>
                </a:cubicBezTo>
                <a:cubicBezTo>
                  <a:pt x="618192" y="3294035"/>
                  <a:pt x="621178" y="3294035"/>
                  <a:pt x="627150" y="3294035"/>
                </a:cubicBezTo>
                <a:cubicBezTo>
                  <a:pt x="633123" y="3294035"/>
                  <a:pt x="636109" y="3294035"/>
                  <a:pt x="636109" y="3294035"/>
                </a:cubicBezTo>
                <a:cubicBezTo>
                  <a:pt x="636109" y="3294035"/>
                  <a:pt x="636109" y="3292542"/>
                  <a:pt x="636109" y="3289556"/>
                </a:cubicBezTo>
                <a:cubicBezTo>
                  <a:pt x="636109" y="3286569"/>
                  <a:pt x="634616" y="3282089"/>
                  <a:pt x="631630" y="3276117"/>
                </a:cubicBezTo>
                <a:cubicBezTo>
                  <a:pt x="628643" y="3270144"/>
                  <a:pt x="627150" y="3264171"/>
                  <a:pt x="627150" y="3258198"/>
                </a:cubicBezTo>
                <a:cubicBezTo>
                  <a:pt x="615205" y="3258198"/>
                  <a:pt x="606246" y="3258198"/>
                  <a:pt x="600273" y="3258198"/>
                </a:cubicBezTo>
                <a:cubicBezTo>
                  <a:pt x="600273" y="3264171"/>
                  <a:pt x="597287" y="3264171"/>
                  <a:pt x="591313" y="3258198"/>
                </a:cubicBezTo>
                <a:cubicBezTo>
                  <a:pt x="585341" y="3252225"/>
                  <a:pt x="582354" y="3244760"/>
                  <a:pt x="582354" y="3235800"/>
                </a:cubicBezTo>
                <a:cubicBezTo>
                  <a:pt x="582354" y="3226841"/>
                  <a:pt x="580861" y="3222361"/>
                  <a:pt x="577874" y="3222361"/>
                </a:cubicBezTo>
                <a:cubicBezTo>
                  <a:pt x="574888" y="3222361"/>
                  <a:pt x="576381" y="3216388"/>
                  <a:pt x="582354" y="3204442"/>
                </a:cubicBezTo>
                <a:lnTo>
                  <a:pt x="591313" y="3195483"/>
                </a:lnTo>
                <a:cubicBezTo>
                  <a:pt x="591313" y="3195483"/>
                  <a:pt x="592807" y="3196976"/>
                  <a:pt x="595793" y="3199963"/>
                </a:cubicBezTo>
                <a:cubicBezTo>
                  <a:pt x="598780" y="3202949"/>
                  <a:pt x="603259" y="3204442"/>
                  <a:pt x="609232" y="3204442"/>
                </a:cubicBezTo>
                <a:lnTo>
                  <a:pt x="618192" y="3204442"/>
                </a:lnTo>
                <a:lnTo>
                  <a:pt x="627150" y="3168606"/>
                </a:lnTo>
                <a:cubicBezTo>
                  <a:pt x="633123" y="3162633"/>
                  <a:pt x="634616" y="3156660"/>
                  <a:pt x="631630" y="3150687"/>
                </a:cubicBezTo>
                <a:cubicBezTo>
                  <a:pt x="628643" y="3144714"/>
                  <a:pt x="627150" y="3141728"/>
                  <a:pt x="627150" y="3141728"/>
                </a:cubicBezTo>
                <a:cubicBezTo>
                  <a:pt x="633123" y="3135755"/>
                  <a:pt x="636109" y="3129782"/>
                  <a:pt x="636109" y="3123809"/>
                </a:cubicBezTo>
                <a:cubicBezTo>
                  <a:pt x="636109" y="3117836"/>
                  <a:pt x="636109" y="3111863"/>
                  <a:pt x="636109" y="3105890"/>
                </a:cubicBezTo>
                <a:cubicBezTo>
                  <a:pt x="630138" y="3087971"/>
                  <a:pt x="630138" y="3079013"/>
                  <a:pt x="636109" y="3079013"/>
                </a:cubicBezTo>
                <a:lnTo>
                  <a:pt x="645069" y="3061094"/>
                </a:lnTo>
                <a:lnTo>
                  <a:pt x="654028" y="3052135"/>
                </a:lnTo>
                <a:cubicBezTo>
                  <a:pt x="665974" y="3046162"/>
                  <a:pt x="671947" y="3047655"/>
                  <a:pt x="671947" y="3056614"/>
                </a:cubicBezTo>
                <a:cubicBezTo>
                  <a:pt x="671947" y="3065574"/>
                  <a:pt x="674934" y="3071546"/>
                  <a:pt x="680906" y="3074533"/>
                </a:cubicBezTo>
                <a:cubicBezTo>
                  <a:pt x="686880" y="3077520"/>
                  <a:pt x="689866" y="3079013"/>
                  <a:pt x="689866" y="3079013"/>
                </a:cubicBezTo>
                <a:lnTo>
                  <a:pt x="689866" y="3114849"/>
                </a:lnTo>
                <a:lnTo>
                  <a:pt x="680906" y="3114849"/>
                </a:lnTo>
                <a:cubicBezTo>
                  <a:pt x="662988" y="3114849"/>
                  <a:pt x="660001" y="3120822"/>
                  <a:pt x="671947" y="3132768"/>
                </a:cubicBezTo>
                <a:cubicBezTo>
                  <a:pt x="677920" y="3138741"/>
                  <a:pt x="677920" y="3141728"/>
                  <a:pt x="671947" y="3141728"/>
                </a:cubicBezTo>
                <a:cubicBezTo>
                  <a:pt x="671947" y="3141728"/>
                  <a:pt x="670454" y="3144714"/>
                  <a:pt x="667467" y="3150687"/>
                </a:cubicBezTo>
                <a:cubicBezTo>
                  <a:pt x="664481" y="3156660"/>
                  <a:pt x="662988" y="3165618"/>
                  <a:pt x="662988" y="3177564"/>
                </a:cubicBezTo>
                <a:cubicBezTo>
                  <a:pt x="662988" y="3201456"/>
                  <a:pt x="668961" y="3213402"/>
                  <a:pt x="680906" y="3213402"/>
                </a:cubicBezTo>
                <a:cubicBezTo>
                  <a:pt x="704797" y="3225348"/>
                  <a:pt x="719730" y="3216388"/>
                  <a:pt x="725703" y="3186524"/>
                </a:cubicBezTo>
                <a:cubicBezTo>
                  <a:pt x="725703" y="3180551"/>
                  <a:pt x="725703" y="3176071"/>
                  <a:pt x="725703" y="3173084"/>
                </a:cubicBezTo>
                <a:cubicBezTo>
                  <a:pt x="725703" y="3170098"/>
                  <a:pt x="722716" y="3165618"/>
                  <a:pt x="716743" y="3159646"/>
                </a:cubicBezTo>
                <a:cubicBezTo>
                  <a:pt x="722716" y="3153674"/>
                  <a:pt x="728689" y="3147700"/>
                  <a:pt x="734662" y="3141728"/>
                </a:cubicBezTo>
                <a:cubicBezTo>
                  <a:pt x="740635" y="3141728"/>
                  <a:pt x="743622" y="3147700"/>
                  <a:pt x="743622" y="3159646"/>
                </a:cubicBezTo>
                <a:cubicBezTo>
                  <a:pt x="743622" y="3159646"/>
                  <a:pt x="745115" y="3161138"/>
                  <a:pt x="748101" y="3164126"/>
                </a:cubicBezTo>
                <a:cubicBezTo>
                  <a:pt x="751088" y="3167113"/>
                  <a:pt x="755567" y="3168606"/>
                  <a:pt x="761540" y="3168606"/>
                </a:cubicBezTo>
                <a:cubicBezTo>
                  <a:pt x="767513" y="3168606"/>
                  <a:pt x="770500" y="3165618"/>
                  <a:pt x="770500" y="3159646"/>
                </a:cubicBezTo>
                <a:lnTo>
                  <a:pt x="743622" y="3141728"/>
                </a:lnTo>
                <a:cubicBezTo>
                  <a:pt x="743622" y="3141728"/>
                  <a:pt x="745115" y="3138741"/>
                  <a:pt x="748101" y="3132768"/>
                </a:cubicBezTo>
                <a:cubicBezTo>
                  <a:pt x="751088" y="3126795"/>
                  <a:pt x="749595" y="3123809"/>
                  <a:pt x="743622" y="3123809"/>
                </a:cubicBezTo>
                <a:cubicBezTo>
                  <a:pt x="737648" y="3117836"/>
                  <a:pt x="734662" y="3113356"/>
                  <a:pt x="734662" y="3110370"/>
                </a:cubicBezTo>
                <a:cubicBezTo>
                  <a:pt x="734662" y="3107383"/>
                  <a:pt x="734662" y="3102903"/>
                  <a:pt x="734662" y="3096931"/>
                </a:cubicBezTo>
                <a:cubicBezTo>
                  <a:pt x="734662" y="3090959"/>
                  <a:pt x="734662" y="3084984"/>
                  <a:pt x="734662" y="3079013"/>
                </a:cubicBezTo>
                <a:cubicBezTo>
                  <a:pt x="734662" y="3073040"/>
                  <a:pt x="734662" y="3070053"/>
                  <a:pt x="734662" y="3070053"/>
                </a:cubicBezTo>
                <a:cubicBezTo>
                  <a:pt x="728689" y="3070053"/>
                  <a:pt x="727196" y="3062587"/>
                  <a:pt x="730182" y="3047655"/>
                </a:cubicBezTo>
                <a:cubicBezTo>
                  <a:pt x="733169" y="3032723"/>
                  <a:pt x="736156" y="3025256"/>
                  <a:pt x="739142" y="3025256"/>
                </a:cubicBezTo>
                <a:cubicBezTo>
                  <a:pt x="742128" y="3025256"/>
                  <a:pt x="743622" y="3037202"/>
                  <a:pt x="743622" y="3061094"/>
                </a:cubicBezTo>
                <a:cubicBezTo>
                  <a:pt x="743622" y="3073040"/>
                  <a:pt x="746608" y="3080506"/>
                  <a:pt x="752581" y="3083491"/>
                </a:cubicBezTo>
                <a:cubicBezTo>
                  <a:pt x="758554" y="3086479"/>
                  <a:pt x="767513" y="3084984"/>
                  <a:pt x="779459" y="3079013"/>
                </a:cubicBezTo>
                <a:cubicBezTo>
                  <a:pt x="785432" y="3073040"/>
                  <a:pt x="786924" y="3067067"/>
                  <a:pt x="783939" y="3061094"/>
                </a:cubicBezTo>
                <a:cubicBezTo>
                  <a:pt x="780953" y="3055121"/>
                  <a:pt x="780953" y="3049148"/>
                  <a:pt x="783939" y="3043175"/>
                </a:cubicBezTo>
                <a:cubicBezTo>
                  <a:pt x="786924" y="3037202"/>
                  <a:pt x="788419" y="3029736"/>
                  <a:pt x="788419" y="3020777"/>
                </a:cubicBezTo>
                <a:cubicBezTo>
                  <a:pt x="788419" y="3011817"/>
                  <a:pt x="785432" y="3004352"/>
                  <a:pt x="779459" y="2998379"/>
                </a:cubicBezTo>
                <a:lnTo>
                  <a:pt x="779459" y="2953582"/>
                </a:lnTo>
                <a:cubicBezTo>
                  <a:pt x="785432" y="2953582"/>
                  <a:pt x="788419" y="2953582"/>
                  <a:pt x="788419" y="2953582"/>
                </a:cubicBezTo>
                <a:cubicBezTo>
                  <a:pt x="788419" y="2953582"/>
                  <a:pt x="788419" y="2956569"/>
                  <a:pt x="788419" y="2962541"/>
                </a:cubicBezTo>
                <a:lnTo>
                  <a:pt x="806336" y="2980460"/>
                </a:lnTo>
                <a:cubicBezTo>
                  <a:pt x="812309" y="2980460"/>
                  <a:pt x="815296" y="2986433"/>
                  <a:pt x="815296" y="2998379"/>
                </a:cubicBezTo>
                <a:lnTo>
                  <a:pt x="815296" y="3025256"/>
                </a:lnTo>
                <a:cubicBezTo>
                  <a:pt x="809323" y="3025256"/>
                  <a:pt x="807830" y="3026749"/>
                  <a:pt x="810816" y="3029736"/>
                </a:cubicBezTo>
                <a:cubicBezTo>
                  <a:pt x="813802" y="3032723"/>
                  <a:pt x="815296" y="3037202"/>
                  <a:pt x="815296" y="3043175"/>
                </a:cubicBezTo>
                <a:cubicBezTo>
                  <a:pt x="821269" y="3049148"/>
                  <a:pt x="821269" y="3052135"/>
                  <a:pt x="815296" y="3052135"/>
                </a:cubicBezTo>
                <a:cubicBezTo>
                  <a:pt x="803350" y="3058107"/>
                  <a:pt x="806336" y="3064081"/>
                  <a:pt x="824255" y="3070053"/>
                </a:cubicBezTo>
                <a:cubicBezTo>
                  <a:pt x="830228" y="3070053"/>
                  <a:pt x="833215" y="3073040"/>
                  <a:pt x="833215" y="3079013"/>
                </a:cubicBezTo>
                <a:lnTo>
                  <a:pt x="833215" y="3123809"/>
                </a:lnTo>
                <a:lnTo>
                  <a:pt x="842174" y="3105890"/>
                </a:lnTo>
                <a:lnTo>
                  <a:pt x="842174" y="3079013"/>
                </a:lnTo>
                <a:cubicBezTo>
                  <a:pt x="848147" y="3067067"/>
                  <a:pt x="851133" y="3061094"/>
                  <a:pt x="851133" y="3061094"/>
                </a:cubicBezTo>
                <a:cubicBezTo>
                  <a:pt x="851133" y="3061094"/>
                  <a:pt x="854120" y="3061094"/>
                  <a:pt x="860093" y="3061094"/>
                </a:cubicBezTo>
                <a:cubicBezTo>
                  <a:pt x="866066" y="3061094"/>
                  <a:pt x="869052" y="3056614"/>
                  <a:pt x="869052" y="3047655"/>
                </a:cubicBezTo>
                <a:cubicBezTo>
                  <a:pt x="869052" y="3038695"/>
                  <a:pt x="870546" y="3034216"/>
                  <a:pt x="873532" y="3034216"/>
                </a:cubicBezTo>
                <a:cubicBezTo>
                  <a:pt x="876517" y="3034216"/>
                  <a:pt x="878010" y="3028243"/>
                  <a:pt x="878010" y="3016297"/>
                </a:cubicBezTo>
                <a:cubicBezTo>
                  <a:pt x="878010" y="3004352"/>
                  <a:pt x="872039" y="2998379"/>
                  <a:pt x="860093" y="2998379"/>
                </a:cubicBezTo>
                <a:cubicBezTo>
                  <a:pt x="854120" y="2998379"/>
                  <a:pt x="851133" y="2998379"/>
                  <a:pt x="851133" y="2998379"/>
                </a:cubicBezTo>
                <a:cubicBezTo>
                  <a:pt x="851133" y="2992406"/>
                  <a:pt x="854120" y="2989420"/>
                  <a:pt x="860093" y="2989420"/>
                </a:cubicBezTo>
                <a:cubicBezTo>
                  <a:pt x="872039" y="2989420"/>
                  <a:pt x="878010" y="2977474"/>
                  <a:pt x="878010" y="2953582"/>
                </a:cubicBezTo>
                <a:cubicBezTo>
                  <a:pt x="872039" y="2941636"/>
                  <a:pt x="867559" y="2935663"/>
                  <a:pt x="864572" y="2935663"/>
                </a:cubicBezTo>
                <a:cubicBezTo>
                  <a:pt x="861586" y="2935663"/>
                  <a:pt x="857106" y="2934170"/>
                  <a:pt x="851133" y="2931184"/>
                </a:cubicBezTo>
                <a:cubicBezTo>
                  <a:pt x="845160" y="2928197"/>
                  <a:pt x="848147" y="2920732"/>
                  <a:pt x="860093" y="2908786"/>
                </a:cubicBezTo>
                <a:cubicBezTo>
                  <a:pt x="866066" y="2902813"/>
                  <a:pt x="869052" y="2898334"/>
                  <a:pt x="869052" y="2895347"/>
                </a:cubicBezTo>
                <a:cubicBezTo>
                  <a:pt x="869052" y="2892360"/>
                  <a:pt x="866066" y="2887881"/>
                  <a:pt x="860093" y="2881908"/>
                </a:cubicBezTo>
                <a:lnTo>
                  <a:pt x="878010" y="2872948"/>
                </a:lnTo>
                <a:cubicBezTo>
                  <a:pt x="883984" y="2872948"/>
                  <a:pt x="888463" y="2872948"/>
                  <a:pt x="891450" y="2872948"/>
                </a:cubicBezTo>
                <a:cubicBezTo>
                  <a:pt x="894436" y="2872948"/>
                  <a:pt x="895929" y="2869962"/>
                  <a:pt x="895929" y="2863989"/>
                </a:cubicBezTo>
                <a:cubicBezTo>
                  <a:pt x="889956" y="2863989"/>
                  <a:pt x="886970" y="2861002"/>
                  <a:pt x="886970" y="2855030"/>
                </a:cubicBezTo>
                <a:cubicBezTo>
                  <a:pt x="886970" y="2849057"/>
                  <a:pt x="888463" y="2844577"/>
                  <a:pt x="891450" y="2841590"/>
                </a:cubicBezTo>
                <a:cubicBezTo>
                  <a:pt x="894436" y="2838605"/>
                  <a:pt x="898916" y="2840097"/>
                  <a:pt x="904889" y="2846070"/>
                </a:cubicBezTo>
                <a:lnTo>
                  <a:pt x="913848" y="2837112"/>
                </a:lnTo>
                <a:cubicBezTo>
                  <a:pt x="913848" y="2831139"/>
                  <a:pt x="913848" y="2826659"/>
                  <a:pt x="913848" y="2823673"/>
                </a:cubicBezTo>
                <a:cubicBezTo>
                  <a:pt x="913848" y="2820686"/>
                  <a:pt x="910862" y="2813220"/>
                  <a:pt x="904889" y="2801274"/>
                </a:cubicBezTo>
                <a:cubicBezTo>
                  <a:pt x="904889" y="2801274"/>
                  <a:pt x="904889" y="2799781"/>
                  <a:pt x="904889" y="2796794"/>
                </a:cubicBezTo>
                <a:cubicBezTo>
                  <a:pt x="904889" y="2793808"/>
                  <a:pt x="901902" y="2792315"/>
                  <a:pt x="895929" y="2792315"/>
                </a:cubicBezTo>
                <a:lnTo>
                  <a:pt x="895929" y="2774396"/>
                </a:lnTo>
                <a:lnTo>
                  <a:pt x="895929" y="2756478"/>
                </a:lnTo>
                <a:cubicBezTo>
                  <a:pt x="889956" y="2756478"/>
                  <a:pt x="883984" y="2753492"/>
                  <a:pt x="878010" y="2747519"/>
                </a:cubicBezTo>
                <a:lnTo>
                  <a:pt x="860093" y="2738559"/>
                </a:lnTo>
                <a:cubicBezTo>
                  <a:pt x="848147" y="2738559"/>
                  <a:pt x="842174" y="2737066"/>
                  <a:pt x="842174" y="2734080"/>
                </a:cubicBezTo>
                <a:cubicBezTo>
                  <a:pt x="842174" y="2731094"/>
                  <a:pt x="845160" y="2726614"/>
                  <a:pt x="851133" y="2720640"/>
                </a:cubicBezTo>
                <a:cubicBezTo>
                  <a:pt x="863079" y="2702722"/>
                  <a:pt x="863079" y="2687791"/>
                  <a:pt x="851133" y="2675843"/>
                </a:cubicBezTo>
                <a:cubicBezTo>
                  <a:pt x="839188" y="2663899"/>
                  <a:pt x="833215" y="2657926"/>
                  <a:pt x="833215" y="2657926"/>
                </a:cubicBezTo>
                <a:cubicBezTo>
                  <a:pt x="833215" y="2651953"/>
                  <a:pt x="830228" y="2645980"/>
                  <a:pt x="824255" y="2640007"/>
                </a:cubicBezTo>
                <a:cubicBezTo>
                  <a:pt x="818282" y="2640007"/>
                  <a:pt x="810816" y="2641500"/>
                  <a:pt x="801857" y="2644487"/>
                </a:cubicBezTo>
                <a:cubicBezTo>
                  <a:pt x="792897" y="2647473"/>
                  <a:pt x="788419" y="2651953"/>
                  <a:pt x="788419" y="2657926"/>
                </a:cubicBezTo>
                <a:cubicBezTo>
                  <a:pt x="788419" y="2663899"/>
                  <a:pt x="788419" y="2668379"/>
                  <a:pt x="788419" y="2671365"/>
                </a:cubicBezTo>
                <a:cubicBezTo>
                  <a:pt x="788419" y="2674350"/>
                  <a:pt x="785432" y="2675843"/>
                  <a:pt x="779459" y="2675843"/>
                </a:cubicBezTo>
                <a:cubicBezTo>
                  <a:pt x="773486" y="2681818"/>
                  <a:pt x="773486" y="2684803"/>
                  <a:pt x="779459" y="2684803"/>
                </a:cubicBezTo>
                <a:lnTo>
                  <a:pt x="761540" y="2702722"/>
                </a:lnTo>
                <a:lnTo>
                  <a:pt x="752581" y="2693762"/>
                </a:lnTo>
                <a:lnTo>
                  <a:pt x="752581" y="2675843"/>
                </a:lnTo>
                <a:cubicBezTo>
                  <a:pt x="746608" y="2675843"/>
                  <a:pt x="743622" y="2674350"/>
                  <a:pt x="743622" y="2671365"/>
                </a:cubicBezTo>
                <a:cubicBezTo>
                  <a:pt x="743622" y="2668379"/>
                  <a:pt x="746608" y="2663899"/>
                  <a:pt x="752581" y="2657926"/>
                </a:cubicBezTo>
                <a:lnTo>
                  <a:pt x="761540" y="2657926"/>
                </a:lnTo>
                <a:cubicBezTo>
                  <a:pt x="761540" y="2657926"/>
                  <a:pt x="764527" y="2657926"/>
                  <a:pt x="770500" y="2657926"/>
                </a:cubicBezTo>
                <a:cubicBezTo>
                  <a:pt x="770500" y="2651953"/>
                  <a:pt x="770500" y="2647473"/>
                  <a:pt x="770500" y="2644487"/>
                </a:cubicBezTo>
                <a:cubicBezTo>
                  <a:pt x="770500" y="2641500"/>
                  <a:pt x="770500" y="2638514"/>
                  <a:pt x="770500" y="2635527"/>
                </a:cubicBezTo>
                <a:cubicBezTo>
                  <a:pt x="770500" y="2632541"/>
                  <a:pt x="770500" y="2631047"/>
                  <a:pt x="770500" y="2631047"/>
                </a:cubicBezTo>
                <a:cubicBezTo>
                  <a:pt x="770500" y="2631047"/>
                  <a:pt x="771993" y="2629554"/>
                  <a:pt x="774979" y="2626568"/>
                </a:cubicBezTo>
                <a:cubicBezTo>
                  <a:pt x="777966" y="2623583"/>
                  <a:pt x="779459" y="2619102"/>
                  <a:pt x="779459" y="2613130"/>
                </a:cubicBezTo>
                <a:cubicBezTo>
                  <a:pt x="779459" y="2607157"/>
                  <a:pt x="779459" y="2602676"/>
                  <a:pt x="779459" y="2599689"/>
                </a:cubicBezTo>
                <a:cubicBezTo>
                  <a:pt x="779459" y="2596704"/>
                  <a:pt x="782444" y="2595211"/>
                  <a:pt x="788419" y="2595211"/>
                </a:cubicBezTo>
                <a:cubicBezTo>
                  <a:pt x="794390" y="2595211"/>
                  <a:pt x="795885" y="2590731"/>
                  <a:pt x="792897" y="2581772"/>
                </a:cubicBezTo>
                <a:cubicBezTo>
                  <a:pt x="789912" y="2572812"/>
                  <a:pt x="785432" y="2568333"/>
                  <a:pt x="779459" y="2568333"/>
                </a:cubicBezTo>
                <a:cubicBezTo>
                  <a:pt x="779459" y="2562360"/>
                  <a:pt x="786924" y="2559373"/>
                  <a:pt x="801857" y="2559373"/>
                </a:cubicBezTo>
                <a:cubicBezTo>
                  <a:pt x="816789" y="2559373"/>
                  <a:pt x="824255" y="2553400"/>
                  <a:pt x="824255" y="2541454"/>
                </a:cubicBezTo>
                <a:lnTo>
                  <a:pt x="824255" y="2568333"/>
                </a:lnTo>
                <a:cubicBezTo>
                  <a:pt x="818282" y="2574306"/>
                  <a:pt x="815296" y="2577292"/>
                  <a:pt x="815296" y="2577292"/>
                </a:cubicBezTo>
                <a:cubicBezTo>
                  <a:pt x="827242" y="2583265"/>
                  <a:pt x="836201" y="2583265"/>
                  <a:pt x="842174" y="2577292"/>
                </a:cubicBezTo>
                <a:cubicBezTo>
                  <a:pt x="842174" y="2577292"/>
                  <a:pt x="845160" y="2577292"/>
                  <a:pt x="851133" y="2577292"/>
                </a:cubicBezTo>
                <a:cubicBezTo>
                  <a:pt x="857106" y="2577292"/>
                  <a:pt x="857106" y="2580279"/>
                  <a:pt x="851133" y="2586251"/>
                </a:cubicBezTo>
                <a:cubicBezTo>
                  <a:pt x="851133" y="2610144"/>
                  <a:pt x="848147" y="2622088"/>
                  <a:pt x="842174" y="2622088"/>
                </a:cubicBezTo>
                <a:lnTo>
                  <a:pt x="833215" y="2631047"/>
                </a:lnTo>
                <a:cubicBezTo>
                  <a:pt x="839188" y="2637021"/>
                  <a:pt x="842174" y="2640007"/>
                  <a:pt x="842174" y="2640007"/>
                </a:cubicBezTo>
                <a:cubicBezTo>
                  <a:pt x="848147" y="2640007"/>
                  <a:pt x="851133" y="2642993"/>
                  <a:pt x="851133" y="2648966"/>
                </a:cubicBezTo>
                <a:cubicBezTo>
                  <a:pt x="851133" y="2654940"/>
                  <a:pt x="852627" y="2657926"/>
                  <a:pt x="855613" y="2657926"/>
                </a:cubicBezTo>
                <a:cubicBezTo>
                  <a:pt x="858600" y="2657926"/>
                  <a:pt x="863079" y="2660912"/>
                  <a:pt x="869052" y="2666885"/>
                </a:cubicBezTo>
                <a:lnTo>
                  <a:pt x="886970" y="2675843"/>
                </a:lnTo>
                <a:cubicBezTo>
                  <a:pt x="880997" y="2675843"/>
                  <a:pt x="882490" y="2680323"/>
                  <a:pt x="891450" y="2689283"/>
                </a:cubicBezTo>
                <a:cubicBezTo>
                  <a:pt x="900409" y="2698242"/>
                  <a:pt x="907875" y="2705708"/>
                  <a:pt x="913848" y="2711681"/>
                </a:cubicBezTo>
                <a:lnTo>
                  <a:pt x="931767" y="2693762"/>
                </a:lnTo>
                <a:cubicBezTo>
                  <a:pt x="925794" y="2693762"/>
                  <a:pt x="922808" y="2683311"/>
                  <a:pt x="922808" y="2662405"/>
                </a:cubicBezTo>
                <a:cubicBezTo>
                  <a:pt x="922808" y="2641500"/>
                  <a:pt x="922808" y="2631047"/>
                  <a:pt x="922808" y="2631047"/>
                </a:cubicBezTo>
                <a:lnTo>
                  <a:pt x="931767" y="2613130"/>
                </a:lnTo>
                <a:cubicBezTo>
                  <a:pt x="931767" y="2607157"/>
                  <a:pt x="931767" y="2604170"/>
                  <a:pt x="931767" y="2604170"/>
                </a:cubicBezTo>
                <a:cubicBezTo>
                  <a:pt x="931767" y="2604170"/>
                  <a:pt x="934753" y="2604170"/>
                  <a:pt x="940726" y="2604170"/>
                </a:cubicBezTo>
                <a:cubicBezTo>
                  <a:pt x="958644" y="2604170"/>
                  <a:pt x="961631" y="2610144"/>
                  <a:pt x="949686" y="2622088"/>
                </a:cubicBezTo>
                <a:cubicBezTo>
                  <a:pt x="943713" y="2622088"/>
                  <a:pt x="945206" y="2625075"/>
                  <a:pt x="954166" y="2631047"/>
                </a:cubicBezTo>
                <a:cubicBezTo>
                  <a:pt x="963124" y="2637021"/>
                  <a:pt x="964617" y="2641500"/>
                  <a:pt x="958644" y="2644487"/>
                </a:cubicBezTo>
                <a:cubicBezTo>
                  <a:pt x="952671" y="2647473"/>
                  <a:pt x="949686" y="2657926"/>
                  <a:pt x="949686" y="2675843"/>
                </a:cubicBezTo>
                <a:cubicBezTo>
                  <a:pt x="949686" y="2681818"/>
                  <a:pt x="951179" y="2686296"/>
                  <a:pt x="954166" y="2689283"/>
                </a:cubicBezTo>
                <a:cubicBezTo>
                  <a:pt x="957151" y="2692269"/>
                  <a:pt x="961631" y="2693762"/>
                  <a:pt x="967604" y="2693762"/>
                </a:cubicBezTo>
                <a:cubicBezTo>
                  <a:pt x="973577" y="2693762"/>
                  <a:pt x="976563" y="2692269"/>
                  <a:pt x="976563" y="2689283"/>
                </a:cubicBezTo>
                <a:cubicBezTo>
                  <a:pt x="976563" y="2686296"/>
                  <a:pt x="979549" y="2684803"/>
                  <a:pt x="985523" y="2684803"/>
                </a:cubicBezTo>
                <a:lnTo>
                  <a:pt x="994482" y="2675843"/>
                </a:lnTo>
                <a:cubicBezTo>
                  <a:pt x="994482" y="2675843"/>
                  <a:pt x="997468" y="2672858"/>
                  <a:pt x="1003441" y="2666885"/>
                </a:cubicBezTo>
                <a:lnTo>
                  <a:pt x="1012400" y="2640007"/>
                </a:lnTo>
                <a:cubicBezTo>
                  <a:pt x="1012400" y="2634034"/>
                  <a:pt x="1013894" y="2628061"/>
                  <a:pt x="1016880" y="2622088"/>
                </a:cubicBezTo>
                <a:cubicBezTo>
                  <a:pt x="1019867" y="2616115"/>
                  <a:pt x="1024346" y="2610144"/>
                  <a:pt x="1030320" y="2604170"/>
                </a:cubicBezTo>
                <a:cubicBezTo>
                  <a:pt x="1036291" y="2598197"/>
                  <a:pt x="1037786" y="2592225"/>
                  <a:pt x="1034798" y="2586251"/>
                </a:cubicBezTo>
                <a:cubicBezTo>
                  <a:pt x="1031813" y="2580279"/>
                  <a:pt x="1033306" y="2574306"/>
                  <a:pt x="1039278" y="2568333"/>
                </a:cubicBezTo>
                <a:lnTo>
                  <a:pt x="1030320" y="2568333"/>
                </a:lnTo>
                <a:cubicBezTo>
                  <a:pt x="1030320" y="2574306"/>
                  <a:pt x="1024346" y="2577292"/>
                  <a:pt x="1012400" y="2577292"/>
                </a:cubicBezTo>
                <a:cubicBezTo>
                  <a:pt x="1012400" y="2577292"/>
                  <a:pt x="1009414" y="2577292"/>
                  <a:pt x="1003441" y="2577292"/>
                </a:cubicBezTo>
                <a:cubicBezTo>
                  <a:pt x="997468" y="2577292"/>
                  <a:pt x="991495" y="2580279"/>
                  <a:pt x="985523" y="2586251"/>
                </a:cubicBezTo>
                <a:cubicBezTo>
                  <a:pt x="979549" y="2586251"/>
                  <a:pt x="976563" y="2583265"/>
                  <a:pt x="976563" y="2577292"/>
                </a:cubicBezTo>
                <a:lnTo>
                  <a:pt x="994482" y="2559373"/>
                </a:lnTo>
                <a:cubicBezTo>
                  <a:pt x="1012400" y="2553400"/>
                  <a:pt x="1027333" y="2550414"/>
                  <a:pt x="1039278" y="2550414"/>
                </a:cubicBezTo>
                <a:cubicBezTo>
                  <a:pt x="1045251" y="2550414"/>
                  <a:pt x="1049731" y="2548921"/>
                  <a:pt x="1052717" y="2545934"/>
                </a:cubicBezTo>
                <a:cubicBezTo>
                  <a:pt x="1055703" y="2542948"/>
                  <a:pt x="1057197" y="2538468"/>
                  <a:pt x="1057197" y="2532496"/>
                </a:cubicBezTo>
                <a:cubicBezTo>
                  <a:pt x="1057197" y="2526523"/>
                  <a:pt x="1060183" y="2523536"/>
                  <a:pt x="1066156" y="2523536"/>
                </a:cubicBezTo>
                <a:cubicBezTo>
                  <a:pt x="1066156" y="2523536"/>
                  <a:pt x="1066156" y="2520549"/>
                  <a:pt x="1066156" y="2514576"/>
                </a:cubicBezTo>
                <a:cubicBezTo>
                  <a:pt x="1066156" y="2508604"/>
                  <a:pt x="1072129" y="2502632"/>
                  <a:pt x="1084075" y="2496658"/>
                </a:cubicBezTo>
                <a:lnTo>
                  <a:pt x="1093034" y="2460821"/>
                </a:lnTo>
                <a:lnTo>
                  <a:pt x="1084075" y="2442902"/>
                </a:lnTo>
                <a:cubicBezTo>
                  <a:pt x="1078102" y="2442902"/>
                  <a:pt x="1075115" y="2445890"/>
                  <a:pt x="1075115" y="2451861"/>
                </a:cubicBezTo>
                <a:lnTo>
                  <a:pt x="1048237" y="2442902"/>
                </a:lnTo>
                <a:cubicBezTo>
                  <a:pt x="1048237" y="2436930"/>
                  <a:pt x="1045251" y="2435437"/>
                  <a:pt x="1039278" y="2438422"/>
                </a:cubicBezTo>
                <a:cubicBezTo>
                  <a:pt x="1033306" y="2441409"/>
                  <a:pt x="1030320" y="2448875"/>
                  <a:pt x="1030320" y="2460821"/>
                </a:cubicBezTo>
                <a:cubicBezTo>
                  <a:pt x="1024346" y="2484713"/>
                  <a:pt x="1012400" y="2499645"/>
                  <a:pt x="994482" y="2505618"/>
                </a:cubicBezTo>
                <a:cubicBezTo>
                  <a:pt x="976563" y="2517564"/>
                  <a:pt x="967604" y="2526523"/>
                  <a:pt x="967604" y="2532496"/>
                </a:cubicBezTo>
                <a:cubicBezTo>
                  <a:pt x="967604" y="2538468"/>
                  <a:pt x="967604" y="2542948"/>
                  <a:pt x="967604" y="2545934"/>
                </a:cubicBezTo>
                <a:cubicBezTo>
                  <a:pt x="967604" y="2548921"/>
                  <a:pt x="967604" y="2550414"/>
                  <a:pt x="967604" y="2550414"/>
                </a:cubicBezTo>
                <a:lnTo>
                  <a:pt x="958644" y="2514576"/>
                </a:lnTo>
                <a:cubicBezTo>
                  <a:pt x="964617" y="2514576"/>
                  <a:pt x="967604" y="2511591"/>
                  <a:pt x="967604" y="2505618"/>
                </a:cubicBezTo>
                <a:cubicBezTo>
                  <a:pt x="967604" y="2499645"/>
                  <a:pt x="973577" y="2496658"/>
                  <a:pt x="985523" y="2496658"/>
                </a:cubicBezTo>
                <a:lnTo>
                  <a:pt x="985523" y="2487699"/>
                </a:lnTo>
                <a:cubicBezTo>
                  <a:pt x="985523" y="2481726"/>
                  <a:pt x="988509" y="2478740"/>
                  <a:pt x="994482" y="2478740"/>
                </a:cubicBezTo>
                <a:cubicBezTo>
                  <a:pt x="994482" y="2472767"/>
                  <a:pt x="994482" y="2466794"/>
                  <a:pt x="994482" y="2460821"/>
                </a:cubicBezTo>
                <a:cubicBezTo>
                  <a:pt x="988509" y="2460821"/>
                  <a:pt x="985523" y="2459328"/>
                  <a:pt x="985523" y="2456341"/>
                </a:cubicBezTo>
                <a:cubicBezTo>
                  <a:pt x="985523" y="2453356"/>
                  <a:pt x="988509" y="2445890"/>
                  <a:pt x="994482" y="2433943"/>
                </a:cubicBezTo>
                <a:cubicBezTo>
                  <a:pt x="994482" y="2433943"/>
                  <a:pt x="997468" y="2430957"/>
                  <a:pt x="1003441" y="2424984"/>
                </a:cubicBezTo>
                <a:cubicBezTo>
                  <a:pt x="1009414" y="2424984"/>
                  <a:pt x="1013894" y="2423491"/>
                  <a:pt x="1016880" y="2420504"/>
                </a:cubicBezTo>
                <a:cubicBezTo>
                  <a:pt x="1019867" y="2417518"/>
                  <a:pt x="1021360" y="2413038"/>
                  <a:pt x="1021360" y="2407065"/>
                </a:cubicBezTo>
                <a:cubicBezTo>
                  <a:pt x="1021360" y="2395119"/>
                  <a:pt x="1030320" y="2392133"/>
                  <a:pt x="1048237" y="2398106"/>
                </a:cubicBezTo>
                <a:lnTo>
                  <a:pt x="1057197" y="2398106"/>
                </a:lnTo>
                <a:cubicBezTo>
                  <a:pt x="1057197" y="2392133"/>
                  <a:pt x="1060183" y="2386160"/>
                  <a:pt x="1066156" y="2380187"/>
                </a:cubicBezTo>
                <a:cubicBezTo>
                  <a:pt x="1072129" y="2374214"/>
                  <a:pt x="1078102" y="2365256"/>
                  <a:pt x="1084075" y="2353309"/>
                </a:cubicBezTo>
                <a:lnTo>
                  <a:pt x="1093034" y="2335391"/>
                </a:lnTo>
                <a:cubicBezTo>
                  <a:pt x="1099007" y="2341364"/>
                  <a:pt x="1101994" y="2344349"/>
                  <a:pt x="1101994" y="2344349"/>
                </a:cubicBezTo>
                <a:cubicBezTo>
                  <a:pt x="1101994" y="2344349"/>
                  <a:pt x="1107967" y="2341364"/>
                  <a:pt x="1119913" y="2335391"/>
                </a:cubicBezTo>
                <a:cubicBezTo>
                  <a:pt x="1125885" y="2329418"/>
                  <a:pt x="1127377" y="2323445"/>
                  <a:pt x="1124391" y="2317472"/>
                </a:cubicBezTo>
                <a:cubicBezTo>
                  <a:pt x="1121405" y="2311499"/>
                  <a:pt x="1119913" y="2302540"/>
                  <a:pt x="1119913" y="2290594"/>
                </a:cubicBezTo>
                <a:cubicBezTo>
                  <a:pt x="1119913" y="2284622"/>
                  <a:pt x="1116925" y="2281635"/>
                  <a:pt x="1110953" y="2281635"/>
                </a:cubicBezTo>
                <a:cubicBezTo>
                  <a:pt x="1104980" y="2281635"/>
                  <a:pt x="1099007" y="2284622"/>
                  <a:pt x="1093034" y="2290594"/>
                </a:cubicBezTo>
                <a:cubicBezTo>
                  <a:pt x="1093034" y="2290594"/>
                  <a:pt x="1091541" y="2292087"/>
                  <a:pt x="1088555" y="2295074"/>
                </a:cubicBezTo>
                <a:cubicBezTo>
                  <a:pt x="1085568" y="2298060"/>
                  <a:pt x="1075115" y="2299553"/>
                  <a:pt x="1057197" y="2299553"/>
                </a:cubicBezTo>
                <a:cubicBezTo>
                  <a:pt x="1051224" y="2299553"/>
                  <a:pt x="1046744" y="2299553"/>
                  <a:pt x="1043758" y="2299553"/>
                </a:cubicBezTo>
                <a:cubicBezTo>
                  <a:pt x="1040771" y="2299553"/>
                  <a:pt x="1040771" y="2302540"/>
                  <a:pt x="1043758" y="2308513"/>
                </a:cubicBezTo>
                <a:cubicBezTo>
                  <a:pt x="1046744" y="2314486"/>
                  <a:pt x="1046744" y="2318966"/>
                  <a:pt x="1043758" y="2321952"/>
                </a:cubicBezTo>
                <a:cubicBezTo>
                  <a:pt x="1040771" y="2324938"/>
                  <a:pt x="1036291" y="2326432"/>
                  <a:pt x="1030320" y="2326432"/>
                </a:cubicBezTo>
                <a:lnTo>
                  <a:pt x="1003441" y="2344349"/>
                </a:lnTo>
                <a:cubicBezTo>
                  <a:pt x="997468" y="2356296"/>
                  <a:pt x="988509" y="2363762"/>
                  <a:pt x="976563" y="2366748"/>
                </a:cubicBezTo>
                <a:cubicBezTo>
                  <a:pt x="964617" y="2369734"/>
                  <a:pt x="958644" y="2377201"/>
                  <a:pt x="958644" y="2389146"/>
                </a:cubicBezTo>
                <a:cubicBezTo>
                  <a:pt x="958644" y="2413038"/>
                  <a:pt x="949686" y="2424984"/>
                  <a:pt x="931767" y="2424984"/>
                </a:cubicBezTo>
                <a:cubicBezTo>
                  <a:pt x="925794" y="2424984"/>
                  <a:pt x="922808" y="2427970"/>
                  <a:pt x="922808" y="2433943"/>
                </a:cubicBezTo>
                <a:cubicBezTo>
                  <a:pt x="916835" y="2439917"/>
                  <a:pt x="912355" y="2444397"/>
                  <a:pt x="909368" y="2447383"/>
                </a:cubicBezTo>
                <a:cubicBezTo>
                  <a:pt x="906382" y="2450369"/>
                  <a:pt x="903396" y="2451861"/>
                  <a:pt x="900409" y="2451861"/>
                </a:cubicBezTo>
                <a:cubicBezTo>
                  <a:pt x="897423" y="2451861"/>
                  <a:pt x="895929" y="2451861"/>
                  <a:pt x="895929" y="2451861"/>
                </a:cubicBezTo>
                <a:cubicBezTo>
                  <a:pt x="895929" y="2451861"/>
                  <a:pt x="895929" y="2453356"/>
                  <a:pt x="895929" y="2456341"/>
                </a:cubicBezTo>
                <a:cubicBezTo>
                  <a:pt x="895929" y="2459328"/>
                  <a:pt x="894436" y="2462314"/>
                  <a:pt x="891450" y="2465300"/>
                </a:cubicBezTo>
                <a:cubicBezTo>
                  <a:pt x="888463" y="2468287"/>
                  <a:pt x="886970" y="2469780"/>
                  <a:pt x="886970" y="2469780"/>
                </a:cubicBezTo>
                <a:cubicBezTo>
                  <a:pt x="863079" y="2475753"/>
                  <a:pt x="863079" y="2484713"/>
                  <a:pt x="886970" y="2496658"/>
                </a:cubicBezTo>
                <a:cubicBezTo>
                  <a:pt x="904889" y="2508604"/>
                  <a:pt x="915342" y="2508604"/>
                  <a:pt x="918328" y="2496658"/>
                </a:cubicBezTo>
                <a:cubicBezTo>
                  <a:pt x="921314" y="2484713"/>
                  <a:pt x="925794" y="2475753"/>
                  <a:pt x="931767" y="2469780"/>
                </a:cubicBezTo>
                <a:lnTo>
                  <a:pt x="949686" y="2478740"/>
                </a:lnTo>
                <a:lnTo>
                  <a:pt x="949686" y="2487699"/>
                </a:lnTo>
                <a:lnTo>
                  <a:pt x="940726" y="2496658"/>
                </a:lnTo>
                <a:cubicBezTo>
                  <a:pt x="934753" y="2502632"/>
                  <a:pt x="930274" y="2505618"/>
                  <a:pt x="927287" y="2505618"/>
                </a:cubicBezTo>
                <a:cubicBezTo>
                  <a:pt x="924301" y="2505618"/>
                  <a:pt x="922808" y="2511591"/>
                  <a:pt x="922808" y="2523536"/>
                </a:cubicBezTo>
                <a:cubicBezTo>
                  <a:pt x="910862" y="2511591"/>
                  <a:pt x="892943" y="2508604"/>
                  <a:pt x="869052" y="2514576"/>
                </a:cubicBezTo>
                <a:cubicBezTo>
                  <a:pt x="863079" y="2514576"/>
                  <a:pt x="857106" y="2514576"/>
                  <a:pt x="851133" y="2514576"/>
                </a:cubicBezTo>
                <a:cubicBezTo>
                  <a:pt x="845160" y="2514576"/>
                  <a:pt x="839188" y="2511591"/>
                  <a:pt x="833215" y="2505618"/>
                </a:cubicBezTo>
                <a:lnTo>
                  <a:pt x="815296" y="2496658"/>
                </a:lnTo>
                <a:cubicBezTo>
                  <a:pt x="809323" y="2496658"/>
                  <a:pt x="806336" y="2496658"/>
                  <a:pt x="806336" y="2496658"/>
                </a:cubicBezTo>
                <a:cubicBezTo>
                  <a:pt x="806336" y="2496658"/>
                  <a:pt x="806336" y="2493672"/>
                  <a:pt x="806336" y="2487699"/>
                </a:cubicBezTo>
                <a:cubicBezTo>
                  <a:pt x="806336" y="2481726"/>
                  <a:pt x="807830" y="2478740"/>
                  <a:pt x="810816" y="2478740"/>
                </a:cubicBezTo>
                <a:cubicBezTo>
                  <a:pt x="813802" y="2478740"/>
                  <a:pt x="818282" y="2472767"/>
                  <a:pt x="824255" y="2460821"/>
                </a:cubicBezTo>
                <a:cubicBezTo>
                  <a:pt x="824255" y="2454848"/>
                  <a:pt x="825748" y="2448875"/>
                  <a:pt x="828735" y="2442902"/>
                </a:cubicBezTo>
                <a:cubicBezTo>
                  <a:pt x="831721" y="2436930"/>
                  <a:pt x="833215" y="2432449"/>
                  <a:pt x="833215" y="2429464"/>
                </a:cubicBezTo>
                <a:cubicBezTo>
                  <a:pt x="833215" y="2426477"/>
                  <a:pt x="833215" y="2424984"/>
                  <a:pt x="833215" y="2424984"/>
                </a:cubicBezTo>
                <a:cubicBezTo>
                  <a:pt x="833215" y="2424984"/>
                  <a:pt x="830228" y="2424984"/>
                  <a:pt x="824255" y="2424984"/>
                </a:cubicBezTo>
                <a:lnTo>
                  <a:pt x="806336" y="2433943"/>
                </a:lnTo>
                <a:cubicBezTo>
                  <a:pt x="806336" y="2439917"/>
                  <a:pt x="797377" y="2448875"/>
                  <a:pt x="779459" y="2460821"/>
                </a:cubicBezTo>
                <a:cubicBezTo>
                  <a:pt x="773486" y="2460821"/>
                  <a:pt x="769006" y="2463807"/>
                  <a:pt x="766020" y="2469780"/>
                </a:cubicBezTo>
                <a:cubicBezTo>
                  <a:pt x="763033" y="2475753"/>
                  <a:pt x="761540" y="2481726"/>
                  <a:pt x="761540" y="2487699"/>
                </a:cubicBezTo>
                <a:lnTo>
                  <a:pt x="752581" y="2505618"/>
                </a:lnTo>
                <a:cubicBezTo>
                  <a:pt x="746608" y="2505618"/>
                  <a:pt x="743622" y="2507111"/>
                  <a:pt x="743622" y="2510096"/>
                </a:cubicBezTo>
                <a:cubicBezTo>
                  <a:pt x="743622" y="2513084"/>
                  <a:pt x="743622" y="2514576"/>
                  <a:pt x="743622" y="2514576"/>
                </a:cubicBezTo>
                <a:cubicBezTo>
                  <a:pt x="749595" y="2520549"/>
                  <a:pt x="751088" y="2526523"/>
                  <a:pt x="748101" y="2532496"/>
                </a:cubicBezTo>
                <a:cubicBezTo>
                  <a:pt x="745115" y="2538468"/>
                  <a:pt x="746608" y="2541454"/>
                  <a:pt x="752581" y="2541454"/>
                </a:cubicBezTo>
                <a:cubicBezTo>
                  <a:pt x="758554" y="2541454"/>
                  <a:pt x="758554" y="2544441"/>
                  <a:pt x="752581" y="2550414"/>
                </a:cubicBezTo>
                <a:lnTo>
                  <a:pt x="734662" y="2568333"/>
                </a:lnTo>
                <a:cubicBezTo>
                  <a:pt x="734662" y="2574306"/>
                  <a:pt x="731676" y="2575799"/>
                  <a:pt x="725703" y="2572812"/>
                </a:cubicBezTo>
                <a:cubicBezTo>
                  <a:pt x="719730" y="2569826"/>
                  <a:pt x="716743" y="2565346"/>
                  <a:pt x="716743" y="2559373"/>
                </a:cubicBezTo>
                <a:cubicBezTo>
                  <a:pt x="716743" y="2553400"/>
                  <a:pt x="713757" y="2550414"/>
                  <a:pt x="707785" y="2550414"/>
                </a:cubicBezTo>
                <a:cubicBezTo>
                  <a:pt x="701812" y="2556387"/>
                  <a:pt x="698825" y="2559373"/>
                  <a:pt x="698825" y="2559373"/>
                </a:cubicBezTo>
                <a:cubicBezTo>
                  <a:pt x="692852" y="2559373"/>
                  <a:pt x="685386" y="2560867"/>
                  <a:pt x="676427" y="2563853"/>
                </a:cubicBezTo>
                <a:cubicBezTo>
                  <a:pt x="667467" y="2566840"/>
                  <a:pt x="662988" y="2574306"/>
                  <a:pt x="662988" y="2586251"/>
                </a:cubicBezTo>
                <a:cubicBezTo>
                  <a:pt x="662988" y="2592225"/>
                  <a:pt x="664481" y="2596704"/>
                  <a:pt x="667467" y="2599689"/>
                </a:cubicBezTo>
                <a:cubicBezTo>
                  <a:pt x="670454" y="2602676"/>
                  <a:pt x="671947" y="2607157"/>
                  <a:pt x="671947" y="2613130"/>
                </a:cubicBezTo>
                <a:lnTo>
                  <a:pt x="662988" y="2613130"/>
                </a:lnTo>
                <a:cubicBezTo>
                  <a:pt x="639096" y="2613130"/>
                  <a:pt x="627150" y="2616115"/>
                  <a:pt x="627150" y="2622088"/>
                </a:cubicBezTo>
                <a:cubicBezTo>
                  <a:pt x="627150" y="2634034"/>
                  <a:pt x="625658" y="2640007"/>
                  <a:pt x="622670" y="2640007"/>
                </a:cubicBezTo>
                <a:cubicBezTo>
                  <a:pt x="619685" y="2640007"/>
                  <a:pt x="618192" y="2640007"/>
                  <a:pt x="618192" y="2640007"/>
                </a:cubicBezTo>
                <a:lnTo>
                  <a:pt x="609232" y="2648966"/>
                </a:lnTo>
                <a:cubicBezTo>
                  <a:pt x="603259" y="2642993"/>
                  <a:pt x="597287" y="2645980"/>
                  <a:pt x="591313" y="2657926"/>
                </a:cubicBezTo>
                <a:lnTo>
                  <a:pt x="582354" y="2675843"/>
                </a:lnTo>
                <a:cubicBezTo>
                  <a:pt x="582354" y="2675843"/>
                  <a:pt x="585341" y="2675843"/>
                  <a:pt x="591313" y="2675843"/>
                </a:cubicBezTo>
                <a:cubicBezTo>
                  <a:pt x="597287" y="2675843"/>
                  <a:pt x="594300" y="2684803"/>
                  <a:pt x="582354" y="2702722"/>
                </a:cubicBezTo>
                <a:lnTo>
                  <a:pt x="564435" y="2738559"/>
                </a:lnTo>
                <a:cubicBezTo>
                  <a:pt x="564435" y="2750505"/>
                  <a:pt x="567422" y="2756478"/>
                  <a:pt x="573395" y="2756478"/>
                </a:cubicBezTo>
                <a:cubicBezTo>
                  <a:pt x="579368" y="2756478"/>
                  <a:pt x="582354" y="2757972"/>
                  <a:pt x="582354" y="2760958"/>
                </a:cubicBezTo>
                <a:cubicBezTo>
                  <a:pt x="582354" y="2763943"/>
                  <a:pt x="582354" y="2765438"/>
                  <a:pt x="582354" y="2765438"/>
                </a:cubicBezTo>
                <a:cubicBezTo>
                  <a:pt x="582354" y="2771410"/>
                  <a:pt x="579368" y="2774396"/>
                  <a:pt x="573395" y="2774396"/>
                </a:cubicBezTo>
                <a:cubicBezTo>
                  <a:pt x="573395" y="2774396"/>
                  <a:pt x="570408" y="2774396"/>
                  <a:pt x="564435" y="2774396"/>
                </a:cubicBezTo>
                <a:cubicBezTo>
                  <a:pt x="564435" y="2780369"/>
                  <a:pt x="567422" y="2783355"/>
                  <a:pt x="573395" y="2783355"/>
                </a:cubicBezTo>
                <a:cubicBezTo>
                  <a:pt x="567422" y="2789329"/>
                  <a:pt x="564435" y="2793808"/>
                  <a:pt x="564435" y="2796794"/>
                </a:cubicBezTo>
                <a:cubicBezTo>
                  <a:pt x="564435" y="2799781"/>
                  <a:pt x="564435" y="2804261"/>
                  <a:pt x="564435" y="2810234"/>
                </a:cubicBezTo>
                <a:cubicBezTo>
                  <a:pt x="564435" y="2816206"/>
                  <a:pt x="555476" y="2819193"/>
                  <a:pt x="537558" y="2819193"/>
                </a:cubicBezTo>
                <a:lnTo>
                  <a:pt x="519639" y="2837112"/>
                </a:lnTo>
                <a:lnTo>
                  <a:pt x="528599" y="2855030"/>
                </a:lnTo>
                <a:cubicBezTo>
                  <a:pt x="534572" y="2861002"/>
                  <a:pt x="537558" y="2866976"/>
                  <a:pt x="537558" y="2872948"/>
                </a:cubicBezTo>
                <a:lnTo>
                  <a:pt x="546517" y="2881908"/>
                </a:lnTo>
                <a:cubicBezTo>
                  <a:pt x="552489" y="2881908"/>
                  <a:pt x="556969" y="2881908"/>
                  <a:pt x="559956" y="2881908"/>
                </a:cubicBezTo>
                <a:cubicBezTo>
                  <a:pt x="562942" y="2881908"/>
                  <a:pt x="564435" y="2875935"/>
                  <a:pt x="564435" y="2863989"/>
                </a:cubicBezTo>
                <a:cubicBezTo>
                  <a:pt x="564435" y="2858016"/>
                  <a:pt x="565929" y="2852043"/>
                  <a:pt x="568915" y="2846070"/>
                </a:cubicBezTo>
                <a:cubicBezTo>
                  <a:pt x="571902" y="2840097"/>
                  <a:pt x="576381" y="2840097"/>
                  <a:pt x="582354" y="2846070"/>
                </a:cubicBezTo>
                <a:cubicBezTo>
                  <a:pt x="588327" y="2846070"/>
                  <a:pt x="589820" y="2849057"/>
                  <a:pt x="586834" y="2855030"/>
                </a:cubicBezTo>
                <a:cubicBezTo>
                  <a:pt x="583847" y="2861002"/>
                  <a:pt x="579368" y="2866976"/>
                  <a:pt x="573395" y="2872948"/>
                </a:cubicBezTo>
                <a:cubicBezTo>
                  <a:pt x="573395" y="2872948"/>
                  <a:pt x="573395" y="2874441"/>
                  <a:pt x="573395" y="2877428"/>
                </a:cubicBezTo>
                <a:cubicBezTo>
                  <a:pt x="573395" y="2880415"/>
                  <a:pt x="576381" y="2881908"/>
                  <a:pt x="582354" y="2881908"/>
                </a:cubicBezTo>
                <a:cubicBezTo>
                  <a:pt x="582354" y="2893854"/>
                  <a:pt x="582354" y="2902813"/>
                  <a:pt x="582354" y="2908786"/>
                </a:cubicBezTo>
                <a:cubicBezTo>
                  <a:pt x="576381" y="2908786"/>
                  <a:pt x="573395" y="2908786"/>
                  <a:pt x="573395" y="2908786"/>
                </a:cubicBezTo>
                <a:lnTo>
                  <a:pt x="591313" y="2935663"/>
                </a:lnTo>
                <a:lnTo>
                  <a:pt x="582354" y="2962541"/>
                </a:lnTo>
                <a:cubicBezTo>
                  <a:pt x="582354" y="2968514"/>
                  <a:pt x="582354" y="2971501"/>
                  <a:pt x="582354" y="2971501"/>
                </a:cubicBezTo>
                <a:cubicBezTo>
                  <a:pt x="588327" y="2971501"/>
                  <a:pt x="589820" y="2975981"/>
                  <a:pt x="586834" y="2984940"/>
                </a:cubicBezTo>
                <a:cubicBezTo>
                  <a:pt x="583847" y="2993899"/>
                  <a:pt x="579368" y="3001366"/>
                  <a:pt x="573395" y="3007337"/>
                </a:cubicBezTo>
                <a:cubicBezTo>
                  <a:pt x="567422" y="3007337"/>
                  <a:pt x="564435" y="3008832"/>
                  <a:pt x="564435" y="3011817"/>
                </a:cubicBezTo>
                <a:cubicBezTo>
                  <a:pt x="564435" y="3014804"/>
                  <a:pt x="565929" y="3016297"/>
                  <a:pt x="568915" y="3016297"/>
                </a:cubicBezTo>
                <a:cubicBezTo>
                  <a:pt x="571902" y="3016297"/>
                  <a:pt x="576381" y="3016297"/>
                  <a:pt x="582354" y="3016297"/>
                </a:cubicBezTo>
                <a:cubicBezTo>
                  <a:pt x="576381" y="3016297"/>
                  <a:pt x="573395" y="3019284"/>
                  <a:pt x="573395" y="3025256"/>
                </a:cubicBezTo>
                <a:cubicBezTo>
                  <a:pt x="579368" y="3031229"/>
                  <a:pt x="579368" y="3034216"/>
                  <a:pt x="573395" y="3034216"/>
                </a:cubicBezTo>
                <a:cubicBezTo>
                  <a:pt x="567422" y="3034216"/>
                  <a:pt x="565929" y="3038695"/>
                  <a:pt x="568915" y="3047655"/>
                </a:cubicBezTo>
                <a:cubicBezTo>
                  <a:pt x="571902" y="3056614"/>
                  <a:pt x="576381" y="3064081"/>
                  <a:pt x="582354" y="3070053"/>
                </a:cubicBezTo>
                <a:cubicBezTo>
                  <a:pt x="594300" y="3087971"/>
                  <a:pt x="591313" y="3102903"/>
                  <a:pt x="573395" y="3114849"/>
                </a:cubicBezTo>
                <a:cubicBezTo>
                  <a:pt x="567422" y="3120822"/>
                  <a:pt x="567422" y="3126795"/>
                  <a:pt x="573395" y="3132768"/>
                </a:cubicBezTo>
                <a:cubicBezTo>
                  <a:pt x="579368" y="3138741"/>
                  <a:pt x="573395" y="3144714"/>
                  <a:pt x="555476" y="3150687"/>
                </a:cubicBezTo>
                <a:lnTo>
                  <a:pt x="546517" y="3132768"/>
                </a:lnTo>
                <a:cubicBezTo>
                  <a:pt x="546517" y="3132768"/>
                  <a:pt x="546517" y="3134261"/>
                  <a:pt x="546517" y="3137248"/>
                </a:cubicBezTo>
                <a:cubicBezTo>
                  <a:pt x="546517" y="3140235"/>
                  <a:pt x="543531" y="3141728"/>
                  <a:pt x="537558" y="3141728"/>
                </a:cubicBezTo>
                <a:cubicBezTo>
                  <a:pt x="531585" y="3141728"/>
                  <a:pt x="531585" y="3138741"/>
                  <a:pt x="537558" y="3132768"/>
                </a:cubicBezTo>
                <a:cubicBezTo>
                  <a:pt x="537558" y="3132768"/>
                  <a:pt x="536065" y="3131275"/>
                  <a:pt x="533078" y="3128288"/>
                </a:cubicBezTo>
                <a:cubicBezTo>
                  <a:pt x="530092" y="3125302"/>
                  <a:pt x="525612" y="3123809"/>
                  <a:pt x="519639" y="3123809"/>
                </a:cubicBezTo>
                <a:cubicBezTo>
                  <a:pt x="513666" y="3117836"/>
                  <a:pt x="510680" y="3108877"/>
                  <a:pt x="510680" y="3096931"/>
                </a:cubicBezTo>
                <a:cubicBezTo>
                  <a:pt x="510680" y="3096931"/>
                  <a:pt x="510680" y="3095437"/>
                  <a:pt x="510680" y="3092451"/>
                </a:cubicBezTo>
                <a:cubicBezTo>
                  <a:pt x="510680" y="3089464"/>
                  <a:pt x="509187" y="3086479"/>
                  <a:pt x="506200" y="3083491"/>
                </a:cubicBezTo>
                <a:cubicBezTo>
                  <a:pt x="503214" y="3080506"/>
                  <a:pt x="501720" y="3073040"/>
                  <a:pt x="501720" y="3061094"/>
                </a:cubicBezTo>
                <a:cubicBezTo>
                  <a:pt x="501720" y="3049148"/>
                  <a:pt x="497241" y="3040188"/>
                  <a:pt x="488281" y="3034216"/>
                </a:cubicBezTo>
                <a:cubicBezTo>
                  <a:pt x="479322" y="3028243"/>
                  <a:pt x="473350" y="3028243"/>
                  <a:pt x="470364" y="3034216"/>
                </a:cubicBezTo>
                <a:cubicBezTo>
                  <a:pt x="467376" y="3040188"/>
                  <a:pt x="468870" y="3049148"/>
                  <a:pt x="474842" y="3061094"/>
                </a:cubicBezTo>
                <a:lnTo>
                  <a:pt x="474842" y="3087971"/>
                </a:lnTo>
                <a:cubicBezTo>
                  <a:pt x="468870" y="3093944"/>
                  <a:pt x="465883" y="3096931"/>
                  <a:pt x="465883" y="3096931"/>
                </a:cubicBezTo>
                <a:cubicBezTo>
                  <a:pt x="465883" y="3096931"/>
                  <a:pt x="465883" y="3090959"/>
                  <a:pt x="465883" y="3079013"/>
                </a:cubicBezTo>
                <a:cubicBezTo>
                  <a:pt x="465883" y="3073040"/>
                  <a:pt x="461403" y="3070053"/>
                  <a:pt x="452445" y="3070053"/>
                </a:cubicBezTo>
                <a:cubicBezTo>
                  <a:pt x="443485" y="3070053"/>
                  <a:pt x="440499" y="3073040"/>
                  <a:pt x="443485" y="3079013"/>
                </a:cubicBezTo>
                <a:cubicBezTo>
                  <a:pt x="446472" y="3084984"/>
                  <a:pt x="446472" y="3087971"/>
                  <a:pt x="443485" y="3087971"/>
                </a:cubicBezTo>
                <a:cubicBezTo>
                  <a:pt x="440499" y="3087971"/>
                  <a:pt x="439005" y="3092451"/>
                  <a:pt x="439005" y="3101410"/>
                </a:cubicBezTo>
                <a:cubicBezTo>
                  <a:pt x="439005" y="3110370"/>
                  <a:pt x="437512" y="3116342"/>
                  <a:pt x="434526" y="3119329"/>
                </a:cubicBezTo>
                <a:cubicBezTo>
                  <a:pt x="431539" y="3122316"/>
                  <a:pt x="433033" y="3126795"/>
                  <a:pt x="439005" y="3132768"/>
                </a:cubicBezTo>
                <a:lnTo>
                  <a:pt x="447965" y="3141728"/>
                </a:lnTo>
                <a:lnTo>
                  <a:pt x="447965" y="3150687"/>
                </a:lnTo>
                <a:cubicBezTo>
                  <a:pt x="453938" y="3162633"/>
                  <a:pt x="453938" y="3171591"/>
                  <a:pt x="447965" y="3177564"/>
                </a:cubicBezTo>
                <a:cubicBezTo>
                  <a:pt x="447965" y="3183537"/>
                  <a:pt x="447965" y="3189510"/>
                  <a:pt x="447965" y="3195483"/>
                </a:cubicBezTo>
                <a:cubicBezTo>
                  <a:pt x="453938" y="3201456"/>
                  <a:pt x="453938" y="3204442"/>
                  <a:pt x="447965" y="3204442"/>
                </a:cubicBezTo>
                <a:lnTo>
                  <a:pt x="447965" y="3240280"/>
                </a:lnTo>
                <a:cubicBezTo>
                  <a:pt x="453938" y="3246253"/>
                  <a:pt x="452445" y="3250731"/>
                  <a:pt x="443485" y="3253718"/>
                </a:cubicBezTo>
                <a:cubicBezTo>
                  <a:pt x="434526" y="3256706"/>
                  <a:pt x="430046" y="3255211"/>
                  <a:pt x="430046" y="3249238"/>
                </a:cubicBezTo>
                <a:lnTo>
                  <a:pt x="412127" y="3231321"/>
                </a:lnTo>
                <a:lnTo>
                  <a:pt x="412127" y="3222361"/>
                </a:lnTo>
                <a:cubicBezTo>
                  <a:pt x="418100" y="3222361"/>
                  <a:pt x="421087" y="3220868"/>
                  <a:pt x="421087" y="3217882"/>
                </a:cubicBezTo>
                <a:cubicBezTo>
                  <a:pt x="421087" y="3214895"/>
                  <a:pt x="421087" y="3210415"/>
                  <a:pt x="421087" y="3204442"/>
                </a:cubicBezTo>
                <a:lnTo>
                  <a:pt x="412127" y="3177564"/>
                </a:lnTo>
                <a:cubicBezTo>
                  <a:pt x="406154" y="3177564"/>
                  <a:pt x="404661" y="3173084"/>
                  <a:pt x="407648" y="3164126"/>
                </a:cubicBezTo>
                <a:cubicBezTo>
                  <a:pt x="410634" y="3155167"/>
                  <a:pt x="409141" y="3150687"/>
                  <a:pt x="403168" y="3150687"/>
                </a:cubicBezTo>
                <a:lnTo>
                  <a:pt x="397408" y="3152607"/>
                </a:lnTo>
                <a:lnTo>
                  <a:pt x="403168" y="3123809"/>
                </a:lnTo>
                <a:lnTo>
                  <a:pt x="403168" y="3096931"/>
                </a:lnTo>
                <a:cubicBezTo>
                  <a:pt x="403168" y="3096931"/>
                  <a:pt x="403168" y="3093944"/>
                  <a:pt x="403168" y="3087971"/>
                </a:cubicBezTo>
                <a:cubicBezTo>
                  <a:pt x="403168" y="3081999"/>
                  <a:pt x="403168" y="3077520"/>
                  <a:pt x="403168" y="3074533"/>
                </a:cubicBezTo>
                <a:cubicBezTo>
                  <a:pt x="403168" y="3071546"/>
                  <a:pt x="400183" y="3070053"/>
                  <a:pt x="394208" y="3070053"/>
                </a:cubicBezTo>
                <a:cubicBezTo>
                  <a:pt x="388236" y="3064081"/>
                  <a:pt x="388236" y="3055121"/>
                  <a:pt x="394208" y="3043175"/>
                </a:cubicBezTo>
                <a:cubicBezTo>
                  <a:pt x="394208" y="3043175"/>
                  <a:pt x="397195" y="3046162"/>
                  <a:pt x="403168" y="3052135"/>
                </a:cubicBezTo>
                <a:cubicBezTo>
                  <a:pt x="409141" y="3058107"/>
                  <a:pt x="415114" y="3058107"/>
                  <a:pt x="421087" y="3052135"/>
                </a:cubicBezTo>
                <a:cubicBezTo>
                  <a:pt x="427060" y="3046162"/>
                  <a:pt x="433033" y="3046162"/>
                  <a:pt x="439005" y="3052135"/>
                </a:cubicBezTo>
                <a:cubicBezTo>
                  <a:pt x="444979" y="3052135"/>
                  <a:pt x="449458" y="3052135"/>
                  <a:pt x="452445" y="3052135"/>
                </a:cubicBezTo>
                <a:cubicBezTo>
                  <a:pt x="455431" y="3052135"/>
                  <a:pt x="456923" y="3049148"/>
                  <a:pt x="456923" y="3043175"/>
                </a:cubicBezTo>
                <a:cubicBezTo>
                  <a:pt x="456923" y="3037202"/>
                  <a:pt x="452445" y="3035709"/>
                  <a:pt x="443485" y="3038695"/>
                </a:cubicBezTo>
                <a:cubicBezTo>
                  <a:pt x="434526" y="3041682"/>
                  <a:pt x="430046" y="3040188"/>
                  <a:pt x="430046" y="3034216"/>
                </a:cubicBezTo>
                <a:lnTo>
                  <a:pt x="412127" y="3034216"/>
                </a:lnTo>
                <a:cubicBezTo>
                  <a:pt x="406154" y="3034216"/>
                  <a:pt x="401675" y="3032723"/>
                  <a:pt x="398688" y="3029736"/>
                </a:cubicBezTo>
                <a:cubicBezTo>
                  <a:pt x="395702" y="3026749"/>
                  <a:pt x="400183" y="3016297"/>
                  <a:pt x="412127" y="2998379"/>
                </a:cubicBezTo>
                <a:cubicBezTo>
                  <a:pt x="424073" y="2980460"/>
                  <a:pt x="428553" y="2970008"/>
                  <a:pt x="425567" y="2967021"/>
                </a:cubicBezTo>
                <a:cubicBezTo>
                  <a:pt x="422580" y="2964034"/>
                  <a:pt x="424073" y="2959555"/>
                  <a:pt x="430046" y="2953582"/>
                </a:cubicBezTo>
                <a:lnTo>
                  <a:pt x="456923" y="2953582"/>
                </a:lnTo>
                <a:cubicBezTo>
                  <a:pt x="456923" y="2959555"/>
                  <a:pt x="459911" y="2965528"/>
                  <a:pt x="465883" y="2971501"/>
                </a:cubicBezTo>
                <a:lnTo>
                  <a:pt x="447965" y="2980460"/>
                </a:lnTo>
                <a:lnTo>
                  <a:pt x="439005" y="2989420"/>
                </a:lnTo>
                <a:cubicBezTo>
                  <a:pt x="439005" y="2995391"/>
                  <a:pt x="441992" y="2998379"/>
                  <a:pt x="447965" y="2998379"/>
                </a:cubicBezTo>
                <a:lnTo>
                  <a:pt x="456923" y="3007337"/>
                </a:lnTo>
                <a:cubicBezTo>
                  <a:pt x="456923" y="3007337"/>
                  <a:pt x="458418" y="3008832"/>
                  <a:pt x="461403" y="3011817"/>
                </a:cubicBezTo>
                <a:cubicBezTo>
                  <a:pt x="464389" y="3014804"/>
                  <a:pt x="465883" y="3016297"/>
                  <a:pt x="465883" y="3016297"/>
                </a:cubicBezTo>
                <a:cubicBezTo>
                  <a:pt x="489775" y="3016297"/>
                  <a:pt x="495748" y="3007337"/>
                  <a:pt x="483802" y="2989420"/>
                </a:cubicBezTo>
                <a:cubicBezTo>
                  <a:pt x="483802" y="2989420"/>
                  <a:pt x="483802" y="2986433"/>
                  <a:pt x="483802" y="2980460"/>
                </a:cubicBezTo>
                <a:cubicBezTo>
                  <a:pt x="489775" y="2980460"/>
                  <a:pt x="492761" y="2980460"/>
                  <a:pt x="492761" y="2980460"/>
                </a:cubicBezTo>
                <a:cubicBezTo>
                  <a:pt x="492761" y="2980460"/>
                  <a:pt x="492761" y="2983447"/>
                  <a:pt x="492761" y="2989420"/>
                </a:cubicBezTo>
                <a:lnTo>
                  <a:pt x="501720" y="2998379"/>
                </a:lnTo>
                <a:cubicBezTo>
                  <a:pt x="501720" y="2986433"/>
                  <a:pt x="501720" y="2977474"/>
                  <a:pt x="501720" y="2971501"/>
                </a:cubicBezTo>
                <a:cubicBezTo>
                  <a:pt x="495748" y="2965528"/>
                  <a:pt x="492761" y="2959555"/>
                  <a:pt x="492761" y="2953582"/>
                </a:cubicBezTo>
                <a:cubicBezTo>
                  <a:pt x="492761" y="2947609"/>
                  <a:pt x="489775" y="2943130"/>
                  <a:pt x="483802" y="2940143"/>
                </a:cubicBezTo>
                <a:cubicBezTo>
                  <a:pt x="477829" y="2937156"/>
                  <a:pt x="474842" y="2929690"/>
                  <a:pt x="474842" y="2917744"/>
                </a:cubicBezTo>
                <a:cubicBezTo>
                  <a:pt x="474842" y="2911773"/>
                  <a:pt x="471856" y="2905799"/>
                  <a:pt x="465883" y="2899827"/>
                </a:cubicBezTo>
                <a:cubicBezTo>
                  <a:pt x="453938" y="2929690"/>
                  <a:pt x="446472" y="2943130"/>
                  <a:pt x="443485" y="2940143"/>
                </a:cubicBezTo>
                <a:cubicBezTo>
                  <a:pt x="440499" y="2937156"/>
                  <a:pt x="440499" y="2932677"/>
                  <a:pt x="443485" y="2926704"/>
                </a:cubicBezTo>
                <a:cubicBezTo>
                  <a:pt x="446472" y="2920732"/>
                  <a:pt x="447965" y="2914759"/>
                  <a:pt x="447965" y="2908786"/>
                </a:cubicBezTo>
                <a:lnTo>
                  <a:pt x="474842" y="2863989"/>
                </a:lnTo>
                <a:lnTo>
                  <a:pt x="474842" y="2846070"/>
                </a:lnTo>
                <a:cubicBezTo>
                  <a:pt x="474842" y="2834125"/>
                  <a:pt x="477829" y="2825166"/>
                  <a:pt x="483802" y="2819193"/>
                </a:cubicBezTo>
                <a:cubicBezTo>
                  <a:pt x="489775" y="2813220"/>
                  <a:pt x="489775" y="2810234"/>
                  <a:pt x="483802" y="2810234"/>
                </a:cubicBezTo>
                <a:cubicBezTo>
                  <a:pt x="477829" y="2804261"/>
                  <a:pt x="473350" y="2796794"/>
                  <a:pt x="470364" y="2787835"/>
                </a:cubicBezTo>
                <a:cubicBezTo>
                  <a:pt x="467376" y="2778876"/>
                  <a:pt x="468870" y="2774396"/>
                  <a:pt x="474842" y="2774396"/>
                </a:cubicBezTo>
                <a:lnTo>
                  <a:pt x="474842" y="2765438"/>
                </a:lnTo>
                <a:cubicBezTo>
                  <a:pt x="474842" y="2765438"/>
                  <a:pt x="471856" y="2762450"/>
                  <a:pt x="465883" y="2756478"/>
                </a:cubicBezTo>
                <a:cubicBezTo>
                  <a:pt x="459911" y="2750505"/>
                  <a:pt x="450950" y="2753492"/>
                  <a:pt x="439005" y="2765438"/>
                </a:cubicBezTo>
                <a:lnTo>
                  <a:pt x="430046" y="2774396"/>
                </a:lnTo>
                <a:cubicBezTo>
                  <a:pt x="424073" y="2774396"/>
                  <a:pt x="421087" y="2780369"/>
                  <a:pt x="421087" y="2792315"/>
                </a:cubicBezTo>
                <a:lnTo>
                  <a:pt x="412127" y="2810234"/>
                </a:lnTo>
                <a:cubicBezTo>
                  <a:pt x="406154" y="2816206"/>
                  <a:pt x="404661" y="2823673"/>
                  <a:pt x="407648" y="2832632"/>
                </a:cubicBezTo>
                <a:cubicBezTo>
                  <a:pt x="410634" y="2841590"/>
                  <a:pt x="410634" y="2847563"/>
                  <a:pt x="407648" y="2850550"/>
                </a:cubicBezTo>
                <a:cubicBezTo>
                  <a:pt x="404661" y="2853537"/>
                  <a:pt x="404661" y="2858016"/>
                  <a:pt x="407648" y="2863989"/>
                </a:cubicBezTo>
                <a:cubicBezTo>
                  <a:pt x="410634" y="2869962"/>
                  <a:pt x="406154" y="2877428"/>
                  <a:pt x="394208" y="2886387"/>
                </a:cubicBezTo>
                <a:cubicBezTo>
                  <a:pt x="382263" y="2895347"/>
                  <a:pt x="376291" y="2911773"/>
                  <a:pt x="376291" y="2935663"/>
                </a:cubicBezTo>
                <a:cubicBezTo>
                  <a:pt x="376291" y="2953582"/>
                  <a:pt x="376291" y="2964034"/>
                  <a:pt x="376291" y="2967021"/>
                </a:cubicBezTo>
                <a:cubicBezTo>
                  <a:pt x="376291" y="2970008"/>
                  <a:pt x="373303" y="2971501"/>
                  <a:pt x="367331" y="2971501"/>
                </a:cubicBezTo>
                <a:cubicBezTo>
                  <a:pt x="361358" y="2971501"/>
                  <a:pt x="356879" y="2972994"/>
                  <a:pt x="353892" y="2975981"/>
                </a:cubicBezTo>
                <a:cubicBezTo>
                  <a:pt x="350906" y="2978967"/>
                  <a:pt x="349412" y="2983447"/>
                  <a:pt x="349412" y="2989420"/>
                </a:cubicBezTo>
                <a:cubicBezTo>
                  <a:pt x="343440" y="3019284"/>
                  <a:pt x="334480" y="3034216"/>
                  <a:pt x="322534" y="3034216"/>
                </a:cubicBezTo>
                <a:cubicBezTo>
                  <a:pt x="304615" y="3034216"/>
                  <a:pt x="304615" y="3040188"/>
                  <a:pt x="322534" y="3052135"/>
                </a:cubicBezTo>
                <a:cubicBezTo>
                  <a:pt x="328507" y="3052135"/>
                  <a:pt x="330001" y="3056614"/>
                  <a:pt x="327014" y="3065574"/>
                </a:cubicBezTo>
                <a:cubicBezTo>
                  <a:pt x="324028" y="3074533"/>
                  <a:pt x="319548" y="3076026"/>
                  <a:pt x="313575" y="3070053"/>
                </a:cubicBezTo>
                <a:cubicBezTo>
                  <a:pt x="301630" y="3058107"/>
                  <a:pt x="295656" y="3061094"/>
                  <a:pt x="295656" y="3079013"/>
                </a:cubicBezTo>
                <a:cubicBezTo>
                  <a:pt x="295656" y="3084984"/>
                  <a:pt x="298644" y="3087971"/>
                  <a:pt x="304615" y="3087971"/>
                </a:cubicBezTo>
                <a:cubicBezTo>
                  <a:pt x="304615" y="3087971"/>
                  <a:pt x="306110" y="3089464"/>
                  <a:pt x="309095" y="3092451"/>
                </a:cubicBezTo>
                <a:cubicBezTo>
                  <a:pt x="312083" y="3095437"/>
                  <a:pt x="313575" y="3096931"/>
                  <a:pt x="313575" y="3096931"/>
                </a:cubicBezTo>
                <a:cubicBezTo>
                  <a:pt x="313575" y="3102903"/>
                  <a:pt x="310588" y="3105890"/>
                  <a:pt x="304615" y="3105890"/>
                </a:cubicBezTo>
                <a:cubicBezTo>
                  <a:pt x="304615" y="3105890"/>
                  <a:pt x="301630" y="3107383"/>
                  <a:pt x="295656" y="3110370"/>
                </a:cubicBezTo>
                <a:cubicBezTo>
                  <a:pt x="289684" y="3113356"/>
                  <a:pt x="289684" y="3117836"/>
                  <a:pt x="295656" y="3123809"/>
                </a:cubicBezTo>
                <a:lnTo>
                  <a:pt x="286698" y="3132768"/>
                </a:lnTo>
                <a:cubicBezTo>
                  <a:pt x="286698" y="3132768"/>
                  <a:pt x="285205" y="3131275"/>
                  <a:pt x="282218" y="3128288"/>
                </a:cubicBezTo>
                <a:cubicBezTo>
                  <a:pt x="279231" y="3125302"/>
                  <a:pt x="277738" y="3123809"/>
                  <a:pt x="277738" y="3123809"/>
                </a:cubicBezTo>
                <a:cubicBezTo>
                  <a:pt x="271765" y="3093944"/>
                  <a:pt x="274752" y="3073040"/>
                  <a:pt x="286698" y="3061094"/>
                </a:cubicBezTo>
                <a:cubicBezTo>
                  <a:pt x="292671" y="3061094"/>
                  <a:pt x="297150" y="3058107"/>
                  <a:pt x="300136" y="3052135"/>
                </a:cubicBezTo>
                <a:cubicBezTo>
                  <a:pt x="303123" y="3046162"/>
                  <a:pt x="303123" y="3041682"/>
                  <a:pt x="300136" y="3038695"/>
                </a:cubicBezTo>
                <a:cubicBezTo>
                  <a:pt x="297150" y="3035709"/>
                  <a:pt x="298644" y="3028243"/>
                  <a:pt x="304615" y="3016297"/>
                </a:cubicBezTo>
                <a:lnTo>
                  <a:pt x="313575" y="2998379"/>
                </a:lnTo>
                <a:cubicBezTo>
                  <a:pt x="313575" y="2992406"/>
                  <a:pt x="316561" y="2989420"/>
                  <a:pt x="322534" y="2989420"/>
                </a:cubicBezTo>
                <a:lnTo>
                  <a:pt x="322534" y="2980460"/>
                </a:lnTo>
                <a:cubicBezTo>
                  <a:pt x="316561" y="2974488"/>
                  <a:pt x="316561" y="2971501"/>
                  <a:pt x="322534" y="2971501"/>
                </a:cubicBezTo>
                <a:cubicBezTo>
                  <a:pt x="328507" y="2971501"/>
                  <a:pt x="334480" y="2971501"/>
                  <a:pt x="340453" y="2971501"/>
                </a:cubicBezTo>
                <a:cubicBezTo>
                  <a:pt x="346426" y="2971501"/>
                  <a:pt x="349412" y="2968514"/>
                  <a:pt x="349412" y="2962541"/>
                </a:cubicBezTo>
                <a:cubicBezTo>
                  <a:pt x="349412" y="2956569"/>
                  <a:pt x="349412" y="2953582"/>
                  <a:pt x="349412" y="2953582"/>
                </a:cubicBezTo>
                <a:cubicBezTo>
                  <a:pt x="343440" y="2953582"/>
                  <a:pt x="340453" y="2953582"/>
                  <a:pt x="340453" y="2953582"/>
                </a:cubicBezTo>
                <a:cubicBezTo>
                  <a:pt x="340453" y="2953582"/>
                  <a:pt x="340453" y="2950595"/>
                  <a:pt x="340453" y="2944623"/>
                </a:cubicBezTo>
                <a:cubicBezTo>
                  <a:pt x="346426" y="2944623"/>
                  <a:pt x="352399" y="2944623"/>
                  <a:pt x="358372" y="2944623"/>
                </a:cubicBezTo>
                <a:cubicBezTo>
                  <a:pt x="364345" y="2944623"/>
                  <a:pt x="367331" y="2941636"/>
                  <a:pt x="367331" y="2935663"/>
                </a:cubicBezTo>
                <a:cubicBezTo>
                  <a:pt x="367331" y="2935663"/>
                  <a:pt x="367331" y="2934170"/>
                  <a:pt x="367331" y="2931184"/>
                </a:cubicBezTo>
                <a:cubicBezTo>
                  <a:pt x="367331" y="2928197"/>
                  <a:pt x="364345" y="2926704"/>
                  <a:pt x="358372" y="2926704"/>
                </a:cubicBezTo>
                <a:cubicBezTo>
                  <a:pt x="352399" y="2926704"/>
                  <a:pt x="349412" y="2926704"/>
                  <a:pt x="349412" y="2926704"/>
                </a:cubicBezTo>
                <a:cubicBezTo>
                  <a:pt x="349412" y="2926704"/>
                  <a:pt x="349412" y="2923717"/>
                  <a:pt x="349412" y="2917744"/>
                </a:cubicBezTo>
                <a:cubicBezTo>
                  <a:pt x="373303" y="2875935"/>
                  <a:pt x="385250" y="2846070"/>
                  <a:pt x="385250" y="2828152"/>
                </a:cubicBezTo>
                <a:cubicBezTo>
                  <a:pt x="385250" y="2816206"/>
                  <a:pt x="388236" y="2807247"/>
                  <a:pt x="394208" y="2801274"/>
                </a:cubicBezTo>
                <a:cubicBezTo>
                  <a:pt x="394208" y="2801274"/>
                  <a:pt x="394208" y="2799781"/>
                  <a:pt x="394208" y="2796794"/>
                </a:cubicBezTo>
                <a:cubicBezTo>
                  <a:pt x="394208" y="2793808"/>
                  <a:pt x="391222" y="2789329"/>
                  <a:pt x="385250" y="2783355"/>
                </a:cubicBezTo>
                <a:cubicBezTo>
                  <a:pt x="373303" y="2777383"/>
                  <a:pt x="367331" y="2771410"/>
                  <a:pt x="367331" y="2765438"/>
                </a:cubicBezTo>
                <a:lnTo>
                  <a:pt x="376291" y="2774396"/>
                </a:lnTo>
                <a:cubicBezTo>
                  <a:pt x="388236" y="2780369"/>
                  <a:pt x="397195" y="2781862"/>
                  <a:pt x="403168" y="2778876"/>
                </a:cubicBezTo>
                <a:cubicBezTo>
                  <a:pt x="409141" y="2775890"/>
                  <a:pt x="412127" y="2768423"/>
                  <a:pt x="412127" y="2756478"/>
                </a:cubicBezTo>
                <a:cubicBezTo>
                  <a:pt x="412127" y="2750505"/>
                  <a:pt x="415114" y="2746026"/>
                  <a:pt x="421087" y="2743039"/>
                </a:cubicBezTo>
                <a:cubicBezTo>
                  <a:pt x="427060" y="2740053"/>
                  <a:pt x="430046" y="2735573"/>
                  <a:pt x="430046" y="2729600"/>
                </a:cubicBezTo>
                <a:cubicBezTo>
                  <a:pt x="436019" y="2729600"/>
                  <a:pt x="439005" y="2731094"/>
                  <a:pt x="439005" y="2734080"/>
                </a:cubicBezTo>
                <a:lnTo>
                  <a:pt x="439005" y="2729600"/>
                </a:lnTo>
                <a:cubicBezTo>
                  <a:pt x="439005" y="2723627"/>
                  <a:pt x="439005" y="2720640"/>
                  <a:pt x="439005" y="2720640"/>
                </a:cubicBezTo>
                <a:cubicBezTo>
                  <a:pt x="433033" y="2720640"/>
                  <a:pt x="430046" y="2723627"/>
                  <a:pt x="430046" y="2729600"/>
                </a:cubicBezTo>
                <a:cubicBezTo>
                  <a:pt x="430046" y="2723627"/>
                  <a:pt x="430046" y="2720640"/>
                  <a:pt x="430046" y="2720640"/>
                </a:cubicBezTo>
                <a:lnTo>
                  <a:pt x="439005" y="2702722"/>
                </a:lnTo>
                <a:cubicBezTo>
                  <a:pt x="439005" y="2696749"/>
                  <a:pt x="441992" y="2692269"/>
                  <a:pt x="447965" y="2689283"/>
                </a:cubicBezTo>
                <a:cubicBezTo>
                  <a:pt x="453938" y="2686296"/>
                  <a:pt x="459911" y="2678831"/>
                  <a:pt x="465883" y="2666885"/>
                </a:cubicBezTo>
                <a:lnTo>
                  <a:pt x="474842" y="2640007"/>
                </a:lnTo>
                <a:cubicBezTo>
                  <a:pt x="480815" y="2640007"/>
                  <a:pt x="483802" y="2644487"/>
                  <a:pt x="483802" y="2653446"/>
                </a:cubicBezTo>
                <a:cubicBezTo>
                  <a:pt x="483802" y="2662405"/>
                  <a:pt x="482308" y="2666885"/>
                  <a:pt x="479322" y="2666885"/>
                </a:cubicBezTo>
                <a:cubicBezTo>
                  <a:pt x="476335" y="2666885"/>
                  <a:pt x="476335" y="2669872"/>
                  <a:pt x="479322" y="2675843"/>
                </a:cubicBezTo>
                <a:cubicBezTo>
                  <a:pt x="482308" y="2681818"/>
                  <a:pt x="482308" y="2689283"/>
                  <a:pt x="479322" y="2698242"/>
                </a:cubicBezTo>
                <a:cubicBezTo>
                  <a:pt x="476335" y="2707201"/>
                  <a:pt x="471856" y="2711681"/>
                  <a:pt x="465883" y="2711681"/>
                </a:cubicBezTo>
                <a:cubicBezTo>
                  <a:pt x="453938" y="2717654"/>
                  <a:pt x="450950" y="2720640"/>
                  <a:pt x="456923" y="2720640"/>
                </a:cubicBezTo>
                <a:cubicBezTo>
                  <a:pt x="462897" y="2726614"/>
                  <a:pt x="471856" y="2729600"/>
                  <a:pt x="483802" y="2729600"/>
                </a:cubicBezTo>
                <a:lnTo>
                  <a:pt x="501720" y="2738559"/>
                </a:lnTo>
                <a:cubicBezTo>
                  <a:pt x="501720" y="2744533"/>
                  <a:pt x="506200" y="2747519"/>
                  <a:pt x="515160" y="2747519"/>
                </a:cubicBezTo>
                <a:cubicBezTo>
                  <a:pt x="524119" y="2747519"/>
                  <a:pt x="531585" y="2744533"/>
                  <a:pt x="537558" y="2738559"/>
                </a:cubicBezTo>
                <a:lnTo>
                  <a:pt x="528599" y="2711681"/>
                </a:lnTo>
                <a:cubicBezTo>
                  <a:pt x="522626" y="2711681"/>
                  <a:pt x="519639" y="2710188"/>
                  <a:pt x="519639" y="2707201"/>
                </a:cubicBezTo>
                <a:cubicBezTo>
                  <a:pt x="519639" y="2704215"/>
                  <a:pt x="522626" y="2699736"/>
                  <a:pt x="528599" y="2693762"/>
                </a:cubicBezTo>
                <a:lnTo>
                  <a:pt x="519639" y="2675843"/>
                </a:lnTo>
                <a:cubicBezTo>
                  <a:pt x="513666" y="2669872"/>
                  <a:pt x="512173" y="2663899"/>
                  <a:pt x="515160" y="2657926"/>
                </a:cubicBezTo>
                <a:cubicBezTo>
                  <a:pt x="518146" y="2651953"/>
                  <a:pt x="519639" y="2642993"/>
                  <a:pt x="519639" y="2631047"/>
                </a:cubicBezTo>
                <a:lnTo>
                  <a:pt x="528599" y="2613130"/>
                </a:lnTo>
                <a:lnTo>
                  <a:pt x="537558" y="2604170"/>
                </a:lnTo>
                <a:cubicBezTo>
                  <a:pt x="537558" y="2604170"/>
                  <a:pt x="540545" y="2604170"/>
                  <a:pt x="546517" y="2604170"/>
                </a:cubicBezTo>
                <a:cubicBezTo>
                  <a:pt x="552489" y="2604170"/>
                  <a:pt x="555476" y="2601183"/>
                  <a:pt x="555476" y="2595211"/>
                </a:cubicBezTo>
                <a:cubicBezTo>
                  <a:pt x="555476" y="2589238"/>
                  <a:pt x="556969" y="2586251"/>
                  <a:pt x="559956" y="2586251"/>
                </a:cubicBezTo>
                <a:cubicBezTo>
                  <a:pt x="562942" y="2586251"/>
                  <a:pt x="564435" y="2580279"/>
                  <a:pt x="564435" y="2568333"/>
                </a:cubicBezTo>
                <a:cubicBezTo>
                  <a:pt x="558462" y="2562360"/>
                  <a:pt x="555476" y="2557880"/>
                  <a:pt x="555476" y="2554893"/>
                </a:cubicBezTo>
                <a:cubicBezTo>
                  <a:pt x="555476" y="2551907"/>
                  <a:pt x="549503" y="2550414"/>
                  <a:pt x="537558" y="2550414"/>
                </a:cubicBezTo>
                <a:cubicBezTo>
                  <a:pt x="519639" y="2550414"/>
                  <a:pt x="519639" y="2544441"/>
                  <a:pt x="537558" y="2532496"/>
                </a:cubicBezTo>
                <a:cubicBezTo>
                  <a:pt x="543531" y="2526523"/>
                  <a:pt x="546517" y="2522042"/>
                  <a:pt x="546517" y="2519057"/>
                </a:cubicBezTo>
                <a:cubicBezTo>
                  <a:pt x="546517" y="2516071"/>
                  <a:pt x="546517" y="2511591"/>
                  <a:pt x="546517" y="2505618"/>
                </a:cubicBezTo>
                <a:cubicBezTo>
                  <a:pt x="546517" y="2481726"/>
                  <a:pt x="561449" y="2466794"/>
                  <a:pt x="591313" y="2460821"/>
                </a:cubicBezTo>
                <a:cubicBezTo>
                  <a:pt x="603259" y="2460821"/>
                  <a:pt x="610726" y="2457835"/>
                  <a:pt x="613712" y="2451861"/>
                </a:cubicBezTo>
                <a:cubicBezTo>
                  <a:pt x="616699" y="2445890"/>
                  <a:pt x="615205" y="2436930"/>
                  <a:pt x="609232" y="2424984"/>
                </a:cubicBezTo>
                <a:lnTo>
                  <a:pt x="609232" y="2407065"/>
                </a:lnTo>
                <a:cubicBezTo>
                  <a:pt x="615205" y="2407065"/>
                  <a:pt x="619685" y="2404079"/>
                  <a:pt x="622670" y="2398106"/>
                </a:cubicBezTo>
                <a:cubicBezTo>
                  <a:pt x="625658" y="2392133"/>
                  <a:pt x="627150" y="2392133"/>
                  <a:pt x="627150" y="2398106"/>
                </a:cubicBezTo>
                <a:lnTo>
                  <a:pt x="636109" y="2416025"/>
                </a:lnTo>
                <a:lnTo>
                  <a:pt x="662988" y="2398106"/>
                </a:lnTo>
                <a:lnTo>
                  <a:pt x="645069" y="2389146"/>
                </a:lnTo>
                <a:lnTo>
                  <a:pt x="654028" y="2380187"/>
                </a:lnTo>
                <a:cubicBezTo>
                  <a:pt x="660001" y="2380187"/>
                  <a:pt x="667467" y="2375707"/>
                  <a:pt x="676427" y="2366748"/>
                </a:cubicBezTo>
                <a:cubicBezTo>
                  <a:pt x="685386" y="2357790"/>
                  <a:pt x="692852" y="2350322"/>
                  <a:pt x="698825" y="2344349"/>
                </a:cubicBezTo>
                <a:lnTo>
                  <a:pt x="698825" y="2335391"/>
                </a:lnTo>
                <a:cubicBezTo>
                  <a:pt x="692852" y="2335391"/>
                  <a:pt x="689866" y="2329418"/>
                  <a:pt x="689866" y="2317472"/>
                </a:cubicBezTo>
                <a:lnTo>
                  <a:pt x="698825" y="2299553"/>
                </a:lnTo>
                <a:cubicBezTo>
                  <a:pt x="698825" y="2293580"/>
                  <a:pt x="706290" y="2283129"/>
                  <a:pt x="721223" y="2268195"/>
                </a:cubicBezTo>
                <a:cubicBezTo>
                  <a:pt x="736156" y="2253264"/>
                  <a:pt x="743622" y="2244305"/>
                  <a:pt x="743622" y="2241318"/>
                </a:cubicBezTo>
                <a:cubicBezTo>
                  <a:pt x="743622" y="2238332"/>
                  <a:pt x="749595" y="2235345"/>
                  <a:pt x="761540" y="2232359"/>
                </a:cubicBezTo>
                <a:cubicBezTo>
                  <a:pt x="773486" y="2229372"/>
                  <a:pt x="780953" y="2223399"/>
                  <a:pt x="783939" y="2214440"/>
                </a:cubicBezTo>
                <a:cubicBezTo>
                  <a:pt x="786924" y="2205482"/>
                  <a:pt x="791404" y="2201001"/>
                  <a:pt x="797377" y="2201001"/>
                </a:cubicBezTo>
                <a:cubicBezTo>
                  <a:pt x="803350" y="2195029"/>
                  <a:pt x="806336" y="2189056"/>
                  <a:pt x="806336" y="2183083"/>
                </a:cubicBezTo>
                <a:lnTo>
                  <a:pt x="815296" y="2174124"/>
                </a:lnTo>
                <a:cubicBezTo>
                  <a:pt x="815296" y="2174124"/>
                  <a:pt x="822762" y="2166658"/>
                  <a:pt x="837694" y="2151725"/>
                </a:cubicBezTo>
                <a:cubicBezTo>
                  <a:pt x="852627" y="2136793"/>
                  <a:pt x="866066" y="2123355"/>
                  <a:pt x="878010" y="2111408"/>
                </a:cubicBezTo>
                <a:cubicBezTo>
                  <a:pt x="889956" y="2099463"/>
                  <a:pt x="895929" y="2090504"/>
                  <a:pt x="895929" y="2084531"/>
                </a:cubicBezTo>
                <a:lnTo>
                  <a:pt x="949686" y="2030774"/>
                </a:lnTo>
                <a:cubicBezTo>
                  <a:pt x="955659" y="2018829"/>
                  <a:pt x="961631" y="2014350"/>
                  <a:pt x="967604" y="2017336"/>
                </a:cubicBezTo>
                <a:cubicBezTo>
                  <a:pt x="973577" y="2020321"/>
                  <a:pt x="981043" y="2017336"/>
                  <a:pt x="990002" y="2008377"/>
                </a:cubicBezTo>
                <a:cubicBezTo>
                  <a:pt x="998962" y="1999417"/>
                  <a:pt x="1004935" y="1994938"/>
                  <a:pt x="1007921" y="1994938"/>
                </a:cubicBezTo>
                <a:cubicBezTo>
                  <a:pt x="1010907" y="1994938"/>
                  <a:pt x="1021360" y="1987471"/>
                  <a:pt x="1039278" y="1972539"/>
                </a:cubicBezTo>
                <a:cubicBezTo>
                  <a:pt x="1057197" y="1957607"/>
                  <a:pt x="1066156" y="1942674"/>
                  <a:pt x="1066156" y="1927743"/>
                </a:cubicBezTo>
                <a:cubicBezTo>
                  <a:pt x="1066156" y="1912811"/>
                  <a:pt x="1063170" y="1905345"/>
                  <a:pt x="1057197" y="1905345"/>
                </a:cubicBezTo>
                <a:cubicBezTo>
                  <a:pt x="1051224" y="1905345"/>
                  <a:pt x="1049731" y="1903851"/>
                  <a:pt x="1052717" y="1900865"/>
                </a:cubicBezTo>
                <a:cubicBezTo>
                  <a:pt x="1055703" y="1897878"/>
                  <a:pt x="1061676" y="1896385"/>
                  <a:pt x="1070636" y="1896385"/>
                </a:cubicBezTo>
                <a:cubicBezTo>
                  <a:pt x="1079595" y="1896385"/>
                  <a:pt x="1084075" y="1893399"/>
                  <a:pt x="1084075" y="1887426"/>
                </a:cubicBezTo>
                <a:cubicBezTo>
                  <a:pt x="1084075" y="1881453"/>
                  <a:pt x="1087061" y="1878466"/>
                  <a:pt x="1093034" y="1878466"/>
                </a:cubicBezTo>
                <a:cubicBezTo>
                  <a:pt x="1093034" y="1878466"/>
                  <a:pt x="1094527" y="1878466"/>
                  <a:pt x="1097514" y="1878466"/>
                </a:cubicBezTo>
                <a:cubicBezTo>
                  <a:pt x="1100500" y="1878466"/>
                  <a:pt x="1101994" y="1875480"/>
                  <a:pt x="1101994" y="1869507"/>
                </a:cubicBezTo>
                <a:cubicBezTo>
                  <a:pt x="1101994" y="1869507"/>
                  <a:pt x="1099007" y="1869507"/>
                  <a:pt x="1093034" y="1869507"/>
                </a:cubicBezTo>
                <a:cubicBezTo>
                  <a:pt x="1087061" y="1869507"/>
                  <a:pt x="1087061" y="1866522"/>
                  <a:pt x="1093034" y="1860547"/>
                </a:cubicBezTo>
                <a:lnTo>
                  <a:pt x="1119913" y="1842630"/>
                </a:lnTo>
                <a:cubicBezTo>
                  <a:pt x="1131857" y="1842630"/>
                  <a:pt x="1140817" y="1842630"/>
                  <a:pt x="1146790" y="1842630"/>
                </a:cubicBezTo>
                <a:cubicBezTo>
                  <a:pt x="1152763" y="1842630"/>
                  <a:pt x="1155749" y="1839643"/>
                  <a:pt x="1155749" y="1833670"/>
                </a:cubicBezTo>
                <a:cubicBezTo>
                  <a:pt x="1155749" y="1833670"/>
                  <a:pt x="1155749" y="1830684"/>
                  <a:pt x="1155749" y="1824711"/>
                </a:cubicBezTo>
                <a:cubicBezTo>
                  <a:pt x="1149776" y="1824711"/>
                  <a:pt x="1146790" y="1821724"/>
                  <a:pt x="1146790" y="1815751"/>
                </a:cubicBezTo>
                <a:cubicBezTo>
                  <a:pt x="1146790" y="1809778"/>
                  <a:pt x="1149776" y="1806792"/>
                  <a:pt x="1155749" y="1806792"/>
                </a:cubicBezTo>
                <a:cubicBezTo>
                  <a:pt x="1155749" y="1806792"/>
                  <a:pt x="1155749" y="1809778"/>
                  <a:pt x="1155749" y="1815751"/>
                </a:cubicBezTo>
                <a:lnTo>
                  <a:pt x="1173668" y="1815751"/>
                </a:lnTo>
                <a:cubicBezTo>
                  <a:pt x="1179641" y="1809778"/>
                  <a:pt x="1181134" y="1803806"/>
                  <a:pt x="1178148" y="1797833"/>
                </a:cubicBezTo>
                <a:cubicBezTo>
                  <a:pt x="1175161" y="1791860"/>
                  <a:pt x="1175161" y="1785888"/>
                  <a:pt x="1178148" y="1779915"/>
                </a:cubicBezTo>
                <a:cubicBezTo>
                  <a:pt x="1181134" y="1773942"/>
                  <a:pt x="1185614" y="1770955"/>
                  <a:pt x="1191587" y="1770955"/>
                </a:cubicBezTo>
                <a:lnTo>
                  <a:pt x="1200545" y="1761996"/>
                </a:lnTo>
                <a:cubicBezTo>
                  <a:pt x="1200545" y="1756023"/>
                  <a:pt x="1200545" y="1751543"/>
                  <a:pt x="1200545" y="1748557"/>
                </a:cubicBezTo>
                <a:cubicBezTo>
                  <a:pt x="1200545" y="1745571"/>
                  <a:pt x="1200545" y="1741091"/>
                  <a:pt x="1200545" y="1735118"/>
                </a:cubicBezTo>
                <a:cubicBezTo>
                  <a:pt x="1206518" y="1729145"/>
                  <a:pt x="1209504" y="1726158"/>
                  <a:pt x="1209504" y="1726158"/>
                </a:cubicBezTo>
                <a:cubicBezTo>
                  <a:pt x="1209504" y="1726158"/>
                  <a:pt x="1206518" y="1726158"/>
                  <a:pt x="1200545" y="1726158"/>
                </a:cubicBezTo>
                <a:lnTo>
                  <a:pt x="1191587" y="1717199"/>
                </a:lnTo>
                <a:cubicBezTo>
                  <a:pt x="1167695" y="1723172"/>
                  <a:pt x="1155749" y="1729145"/>
                  <a:pt x="1155749" y="1735118"/>
                </a:cubicBezTo>
                <a:cubicBezTo>
                  <a:pt x="1155749" y="1741091"/>
                  <a:pt x="1152763" y="1744077"/>
                  <a:pt x="1146790" y="1744077"/>
                </a:cubicBezTo>
                <a:cubicBezTo>
                  <a:pt x="1134844" y="1744077"/>
                  <a:pt x="1128871" y="1745571"/>
                  <a:pt x="1128871" y="1748557"/>
                </a:cubicBezTo>
                <a:cubicBezTo>
                  <a:pt x="1128871" y="1751543"/>
                  <a:pt x="1128871" y="1759010"/>
                  <a:pt x="1128871" y="1770955"/>
                </a:cubicBezTo>
                <a:cubicBezTo>
                  <a:pt x="1128871" y="1788873"/>
                  <a:pt x="1125885" y="1800819"/>
                  <a:pt x="1119913" y="1806792"/>
                </a:cubicBezTo>
                <a:lnTo>
                  <a:pt x="1101994" y="1779915"/>
                </a:lnTo>
                <a:cubicBezTo>
                  <a:pt x="1101994" y="1773942"/>
                  <a:pt x="1100500" y="1767969"/>
                  <a:pt x="1097514" y="1761996"/>
                </a:cubicBezTo>
                <a:cubicBezTo>
                  <a:pt x="1094527" y="1756023"/>
                  <a:pt x="1093034" y="1753037"/>
                  <a:pt x="1093034" y="1753037"/>
                </a:cubicBezTo>
                <a:cubicBezTo>
                  <a:pt x="1104980" y="1753037"/>
                  <a:pt x="1110953" y="1747064"/>
                  <a:pt x="1110953" y="1735118"/>
                </a:cubicBezTo>
                <a:cubicBezTo>
                  <a:pt x="1116925" y="1741091"/>
                  <a:pt x="1122898" y="1741091"/>
                  <a:pt x="1128871" y="1735118"/>
                </a:cubicBezTo>
                <a:cubicBezTo>
                  <a:pt x="1128871" y="1735118"/>
                  <a:pt x="1130364" y="1733624"/>
                  <a:pt x="1133351" y="1730638"/>
                </a:cubicBezTo>
                <a:cubicBezTo>
                  <a:pt x="1136337" y="1727652"/>
                  <a:pt x="1137830" y="1723172"/>
                  <a:pt x="1137830" y="1717199"/>
                </a:cubicBezTo>
                <a:cubicBezTo>
                  <a:pt x="1143803" y="1711226"/>
                  <a:pt x="1146790" y="1708240"/>
                  <a:pt x="1146790" y="1708240"/>
                </a:cubicBezTo>
                <a:cubicBezTo>
                  <a:pt x="1146790" y="1702268"/>
                  <a:pt x="1148283" y="1699280"/>
                  <a:pt x="1151269" y="1699280"/>
                </a:cubicBezTo>
                <a:cubicBezTo>
                  <a:pt x="1154256" y="1699280"/>
                  <a:pt x="1155749" y="1699280"/>
                  <a:pt x="1155749" y="1699280"/>
                </a:cubicBezTo>
                <a:cubicBezTo>
                  <a:pt x="1161722" y="1699280"/>
                  <a:pt x="1164709" y="1696295"/>
                  <a:pt x="1164709" y="1690322"/>
                </a:cubicBezTo>
                <a:lnTo>
                  <a:pt x="1182627" y="1690322"/>
                </a:lnTo>
                <a:cubicBezTo>
                  <a:pt x="1200545" y="1690322"/>
                  <a:pt x="1203532" y="1684349"/>
                  <a:pt x="1191587" y="1672403"/>
                </a:cubicBezTo>
                <a:cubicBezTo>
                  <a:pt x="1191587" y="1666430"/>
                  <a:pt x="1191587" y="1663444"/>
                  <a:pt x="1191587" y="1663444"/>
                </a:cubicBezTo>
                <a:lnTo>
                  <a:pt x="1200545" y="1663444"/>
                </a:lnTo>
                <a:cubicBezTo>
                  <a:pt x="1200545" y="1657471"/>
                  <a:pt x="1202040" y="1652991"/>
                  <a:pt x="1205025" y="1650004"/>
                </a:cubicBezTo>
                <a:cubicBezTo>
                  <a:pt x="1208011" y="1647018"/>
                  <a:pt x="1209504" y="1642538"/>
                  <a:pt x="1209504" y="1636565"/>
                </a:cubicBezTo>
                <a:cubicBezTo>
                  <a:pt x="1221450" y="1630592"/>
                  <a:pt x="1227424" y="1621633"/>
                  <a:pt x="1227424" y="1609688"/>
                </a:cubicBezTo>
                <a:cubicBezTo>
                  <a:pt x="1233396" y="1615661"/>
                  <a:pt x="1236383" y="1618648"/>
                  <a:pt x="1236383" y="1618648"/>
                </a:cubicBezTo>
                <a:cubicBezTo>
                  <a:pt x="1236383" y="1618648"/>
                  <a:pt x="1239369" y="1618648"/>
                  <a:pt x="1245342" y="1618648"/>
                </a:cubicBezTo>
                <a:cubicBezTo>
                  <a:pt x="1245342" y="1630592"/>
                  <a:pt x="1245342" y="1636565"/>
                  <a:pt x="1245342" y="1636565"/>
                </a:cubicBezTo>
                <a:cubicBezTo>
                  <a:pt x="1233396" y="1642538"/>
                  <a:pt x="1228917" y="1648511"/>
                  <a:pt x="1231903" y="1654484"/>
                </a:cubicBezTo>
                <a:cubicBezTo>
                  <a:pt x="1234890" y="1660457"/>
                  <a:pt x="1242356" y="1660457"/>
                  <a:pt x="1254302" y="1654484"/>
                </a:cubicBezTo>
                <a:cubicBezTo>
                  <a:pt x="1272219" y="1654484"/>
                  <a:pt x="1285660" y="1650004"/>
                  <a:pt x="1294618" y="1641045"/>
                </a:cubicBezTo>
                <a:cubicBezTo>
                  <a:pt x="1303577" y="1632087"/>
                  <a:pt x="1308057" y="1629099"/>
                  <a:pt x="1308057" y="1632087"/>
                </a:cubicBezTo>
                <a:cubicBezTo>
                  <a:pt x="1308057" y="1635072"/>
                  <a:pt x="1305071" y="1642538"/>
                  <a:pt x="1299098" y="1654484"/>
                </a:cubicBezTo>
                <a:cubicBezTo>
                  <a:pt x="1287152" y="1678376"/>
                  <a:pt x="1278192" y="1690322"/>
                  <a:pt x="1272219" y="1690322"/>
                </a:cubicBezTo>
                <a:lnTo>
                  <a:pt x="1254302" y="1708240"/>
                </a:lnTo>
                <a:cubicBezTo>
                  <a:pt x="1236383" y="1732131"/>
                  <a:pt x="1233396" y="1750050"/>
                  <a:pt x="1245342" y="1761996"/>
                </a:cubicBezTo>
                <a:cubicBezTo>
                  <a:pt x="1251315" y="1761996"/>
                  <a:pt x="1257288" y="1760503"/>
                  <a:pt x="1263261" y="1757516"/>
                </a:cubicBezTo>
                <a:cubicBezTo>
                  <a:pt x="1269234" y="1754530"/>
                  <a:pt x="1272219" y="1750050"/>
                  <a:pt x="1272219" y="1744077"/>
                </a:cubicBezTo>
                <a:cubicBezTo>
                  <a:pt x="1278192" y="1738104"/>
                  <a:pt x="1287152" y="1735118"/>
                  <a:pt x="1299098" y="1735118"/>
                </a:cubicBezTo>
                <a:lnTo>
                  <a:pt x="1308057" y="1744077"/>
                </a:lnTo>
                <a:lnTo>
                  <a:pt x="1299098" y="1744077"/>
                </a:lnTo>
                <a:cubicBezTo>
                  <a:pt x="1293125" y="1744077"/>
                  <a:pt x="1288645" y="1744077"/>
                  <a:pt x="1285660" y="1744077"/>
                </a:cubicBezTo>
                <a:cubicBezTo>
                  <a:pt x="1282672" y="1744077"/>
                  <a:pt x="1284165" y="1747064"/>
                  <a:pt x="1290138" y="1753037"/>
                </a:cubicBezTo>
                <a:cubicBezTo>
                  <a:pt x="1296111" y="1759010"/>
                  <a:pt x="1305071" y="1759010"/>
                  <a:pt x="1317017" y="1753037"/>
                </a:cubicBezTo>
                <a:cubicBezTo>
                  <a:pt x="1317017" y="1735118"/>
                  <a:pt x="1324482" y="1720185"/>
                  <a:pt x="1339415" y="1708240"/>
                </a:cubicBezTo>
                <a:cubicBezTo>
                  <a:pt x="1354347" y="1696295"/>
                  <a:pt x="1367787" y="1690322"/>
                  <a:pt x="1379731" y="1690322"/>
                </a:cubicBezTo>
                <a:cubicBezTo>
                  <a:pt x="1385704" y="1690322"/>
                  <a:pt x="1393170" y="1685842"/>
                  <a:pt x="1402130" y="1676883"/>
                </a:cubicBezTo>
                <a:cubicBezTo>
                  <a:pt x="1411089" y="1667923"/>
                  <a:pt x="1412583" y="1660457"/>
                  <a:pt x="1406609" y="1654484"/>
                </a:cubicBezTo>
                <a:lnTo>
                  <a:pt x="1415569" y="1654484"/>
                </a:lnTo>
                <a:cubicBezTo>
                  <a:pt x="1421542" y="1660457"/>
                  <a:pt x="1430501" y="1657471"/>
                  <a:pt x="1442446" y="1645525"/>
                </a:cubicBezTo>
                <a:cubicBezTo>
                  <a:pt x="1448419" y="1633579"/>
                  <a:pt x="1448419" y="1624621"/>
                  <a:pt x="1442446" y="1618648"/>
                </a:cubicBezTo>
                <a:cubicBezTo>
                  <a:pt x="1442446" y="1612674"/>
                  <a:pt x="1442446" y="1606702"/>
                  <a:pt x="1442446" y="1600729"/>
                </a:cubicBezTo>
                <a:cubicBezTo>
                  <a:pt x="1436474" y="1600729"/>
                  <a:pt x="1433488" y="1599235"/>
                  <a:pt x="1433488" y="1596249"/>
                </a:cubicBezTo>
                <a:cubicBezTo>
                  <a:pt x="1433488" y="1593262"/>
                  <a:pt x="1436474" y="1591769"/>
                  <a:pt x="1442446" y="1591769"/>
                </a:cubicBezTo>
                <a:cubicBezTo>
                  <a:pt x="1448419" y="1585796"/>
                  <a:pt x="1454392" y="1585796"/>
                  <a:pt x="1460365" y="1591769"/>
                </a:cubicBezTo>
                <a:cubicBezTo>
                  <a:pt x="1460365" y="1597742"/>
                  <a:pt x="1463351" y="1600729"/>
                  <a:pt x="1469324" y="1600729"/>
                </a:cubicBezTo>
                <a:cubicBezTo>
                  <a:pt x="1475297" y="1600729"/>
                  <a:pt x="1478284" y="1600729"/>
                  <a:pt x="1478284" y="1600729"/>
                </a:cubicBezTo>
                <a:cubicBezTo>
                  <a:pt x="1490230" y="1600729"/>
                  <a:pt x="1502176" y="1594756"/>
                  <a:pt x="1514122" y="1582810"/>
                </a:cubicBezTo>
                <a:cubicBezTo>
                  <a:pt x="1514122" y="1576837"/>
                  <a:pt x="1517108" y="1570864"/>
                  <a:pt x="1523081" y="1564891"/>
                </a:cubicBezTo>
                <a:cubicBezTo>
                  <a:pt x="1529053" y="1558918"/>
                  <a:pt x="1532039" y="1555932"/>
                  <a:pt x="1532039" y="1555932"/>
                </a:cubicBezTo>
                <a:lnTo>
                  <a:pt x="1523081" y="1546972"/>
                </a:lnTo>
                <a:lnTo>
                  <a:pt x="1505162" y="1546972"/>
                </a:lnTo>
                <a:cubicBezTo>
                  <a:pt x="1505162" y="1546972"/>
                  <a:pt x="1508148" y="1545479"/>
                  <a:pt x="1514122" y="1542492"/>
                </a:cubicBezTo>
                <a:cubicBezTo>
                  <a:pt x="1520093" y="1539506"/>
                  <a:pt x="1527561" y="1533534"/>
                  <a:pt x="1536519" y="1524575"/>
                </a:cubicBezTo>
                <a:cubicBezTo>
                  <a:pt x="1545478" y="1515615"/>
                  <a:pt x="1557424" y="1511136"/>
                  <a:pt x="1572357" y="1511136"/>
                </a:cubicBezTo>
                <a:cubicBezTo>
                  <a:pt x="1587289" y="1511136"/>
                  <a:pt x="1597740" y="1506656"/>
                  <a:pt x="1603713" y="1497696"/>
                </a:cubicBezTo>
                <a:cubicBezTo>
                  <a:pt x="1609686" y="1488737"/>
                  <a:pt x="1615661" y="1487243"/>
                  <a:pt x="1621632" y="1493217"/>
                </a:cubicBezTo>
                <a:lnTo>
                  <a:pt x="1639551" y="1475298"/>
                </a:lnTo>
                <a:cubicBezTo>
                  <a:pt x="1645524" y="1475298"/>
                  <a:pt x="1651497" y="1470818"/>
                  <a:pt x="1657470" y="1461860"/>
                </a:cubicBezTo>
                <a:cubicBezTo>
                  <a:pt x="1663443" y="1452900"/>
                  <a:pt x="1666429" y="1448421"/>
                  <a:pt x="1666429" y="1448421"/>
                </a:cubicBezTo>
                <a:lnTo>
                  <a:pt x="1684348" y="1448421"/>
                </a:lnTo>
                <a:lnTo>
                  <a:pt x="1684348" y="1466338"/>
                </a:lnTo>
                <a:cubicBezTo>
                  <a:pt x="1678375" y="1472313"/>
                  <a:pt x="1676882" y="1475298"/>
                  <a:pt x="1679868" y="1475298"/>
                </a:cubicBezTo>
                <a:cubicBezTo>
                  <a:pt x="1682855" y="1475298"/>
                  <a:pt x="1682855" y="1478284"/>
                  <a:pt x="1679868" y="1484257"/>
                </a:cubicBezTo>
                <a:cubicBezTo>
                  <a:pt x="1676882" y="1490231"/>
                  <a:pt x="1675389" y="1496203"/>
                  <a:pt x="1675389" y="1502176"/>
                </a:cubicBezTo>
                <a:lnTo>
                  <a:pt x="1693306" y="1502176"/>
                </a:lnTo>
                <a:lnTo>
                  <a:pt x="1702266" y="1493217"/>
                </a:lnTo>
                <a:lnTo>
                  <a:pt x="1702266" y="1484257"/>
                </a:lnTo>
                <a:lnTo>
                  <a:pt x="1702266" y="1430502"/>
                </a:lnTo>
                <a:lnTo>
                  <a:pt x="1702266" y="1421542"/>
                </a:lnTo>
                <a:cubicBezTo>
                  <a:pt x="1708239" y="1421542"/>
                  <a:pt x="1711225" y="1421542"/>
                  <a:pt x="1711225" y="1421542"/>
                </a:cubicBezTo>
                <a:lnTo>
                  <a:pt x="1738103" y="1376745"/>
                </a:lnTo>
                <a:cubicBezTo>
                  <a:pt x="1738103" y="1382720"/>
                  <a:pt x="1735117" y="1388691"/>
                  <a:pt x="1729144" y="1394664"/>
                </a:cubicBezTo>
                <a:lnTo>
                  <a:pt x="1738103" y="1403624"/>
                </a:lnTo>
                <a:cubicBezTo>
                  <a:pt x="1744076" y="1397650"/>
                  <a:pt x="1748556" y="1397650"/>
                  <a:pt x="1751542" y="1403624"/>
                </a:cubicBezTo>
                <a:cubicBezTo>
                  <a:pt x="1754529" y="1409597"/>
                  <a:pt x="1750049" y="1418556"/>
                  <a:pt x="1738103" y="1430502"/>
                </a:cubicBezTo>
                <a:cubicBezTo>
                  <a:pt x="1720185" y="1448421"/>
                  <a:pt x="1717198" y="1457379"/>
                  <a:pt x="1729144" y="1457379"/>
                </a:cubicBezTo>
                <a:cubicBezTo>
                  <a:pt x="1729144" y="1457379"/>
                  <a:pt x="1736610" y="1454394"/>
                  <a:pt x="1751542" y="1448421"/>
                </a:cubicBezTo>
                <a:cubicBezTo>
                  <a:pt x="1766475" y="1442447"/>
                  <a:pt x="1772447" y="1436475"/>
                  <a:pt x="1769460" y="1430502"/>
                </a:cubicBezTo>
                <a:cubicBezTo>
                  <a:pt x="1766475" y="1424529"/>
                  <a:pt x="1767967" y="1418556"/>
                  <a:pt x="1773940" y="1412583"/>
                </a:cubicBezTo>
                <a:cubicBezTo>
                  <a:pt x="1779913" y="1406610"/>
                  <a:pt x="1779913" y="1403624"/>
                  <a:pt x="1773940" y="1403624"/>
                </a:cubicBezTo>
                <a:cubicBezTo>
                  <a:pt x="1773940" y="1403624"/>
                  <a:pt x="1773940" y="1402130"/>
                  <a:pt x="1773940" y="1399144"/>
                </a:cubicBezTo>
                <a:cubicBezTo>
                  <a:pt x="1773940" y="1396158"/>
                  <a:pt x="1776926" y="1391678"/>
                  <a:pt x="1782900" y="1385705"/>
                </a:cubicBezTo>
                <a:cubicBezTo>
                  <a:pt x="1794845" y="1373760"/>
                  <a:pt x="1799325" y="1366292"/>
                  <a:pt x="1796339" y="1363307"/>
                </a:cubicBezTo>
                <a:cubicBezTo>
                  <a:pt x="1793352" y="1360321"/>
                  <a:pt x="1790366" y="1361814"/>
                  <a:pt x="1787379" y="1367787"/>
                </a:cubicBezTo>
                <a:cubicBezTo>
                  <a:pt x="1784393" y="1373760"/>
                  <a:pt x="1779913" y="1375252"/>
                  <a:pt x="1773940" y="1372267"/>
                </a:cubicBezTo>
                <a:cubicBezTo>
                  <a:pt x="1767967" y="1369281"/>
                  <a:pt x="1764982" y="1364801"/>
                  <a:pt x="1764982" y="1358828"/>
                </a:cubicBezTo>
                <a:cubicBezTo>
                  <a:pt x="1764982" y="1352854"/>
                  <a:pt x="1770955" y="1346882"/>
                  <a:pt x="1782900" y="1340909"/>
                </a:cubicBezTo>
                <a:lnTo>
                  <a:pt x="1800818" y="1314031"/>
                </a:lnTo>
                <a:cubicBezTo>
                  <a:pt x="1806791" y="1296112"/>
                  <a:pt x="1812764" y="1287152"/>
                  <a:pt x="1818737" y="1287152"/>
                </a:cubicBezTo>
                <a:cubicBezTo>
                  <a:pt x="1824710" y="1287152"/>
                  <a:pt x="1827697" y="1284167"/>
                  <a:pt x="1827697" y="1278194"/>
                </a:cubicBezTo>
                <a:cubicBezTo>
                  <a:pt x="1827697" y="1272221"/>
                  <a:pt x="1824710" y="1267741"/>
                  <a:pt x="1818737" y="1264755"/>
                </a:cubicBezTo>
                <a:cubicBezTo>
                  <a:pt x="1812764" y="1261769"/>
                  <a:pt x="1809778" y="1258782"/>
                  <a:pt x="1809778" y="1255795"/>
                </a:cubicBezTo>
                <a:cubicBezTo>
                  <a:pt x="1809778" y="1252809"/>
                  <a:pt x="1812764" y="1251316"/>
                  <a:pt x="1818737" y="1251316"/>
                </a:cubicBezTo>
                <a:lnTo>
                  <a:pt x="1818737" y="1242356"/>
                </a:lnTo>
                <a:cubicBezTo>
                  <a:pt x="1812764" y="1242356"/>
                  <a:pt x="1809778" y="1239370"/>
                  <a:pt x="1809778" y="1233397"/>
                </a:cubicBezTo>
                <a:lnTo>
                  <a:pt x="1800818" y="1224438"/>
                </a:lnTo>
                <a:cubicBezTo>
                  <a:pt x="1794845" y="1224438"/>
                  <a:pt x="1791859" y="1221451"/>
                  <a:pt x="1791859" y="1215478"/>
                </a:cubicBezTo>
                <a:cubicBezTo>
                  <a:pt x="1791859" y="1209505"/>
                  <a:pt x="1793352" y="1208013"/>
                  <a:pt x="1796339" y="1210998"/>
                </a:cubicBezTo>
                <a:cubicBezTo>
                  <a:pt x="1799325" y="1213984"/>
                  <a:pt x="1802312" y="1213984"/>
                  <a:pt x="1805298" y="1210998"/>
                </a:cubicBezTo>
                <a:cubicBezTo>
                  <a:pt x="1808284" y="1208013"/>
                  <a:pt x="1806791" y="1200545"/>
                  <a:pt x="1800818" y="1188601"/>
                </a:cubicBezTo>
                <a:cubicBezTo>
                  <a:pt x="1782900" y="1176655"/>
                  <a:pt x="1773940" y="1176655"/>
                  <a:pt x="1773940" y="1188601"/>
                </a:cubicBezTo>
                <a:lnTo>
                  <a:pt x="1738103" y="1188601"/>
                </a:lnTo>
                <a:cubicBezTo>
                  <a:pt x="1738103" y="1182628"/>
                  <a:pt x="1732131" y="1179641"/>
                  <a:pt x="1720185" y="1179641"/>
                </a:cubicBezTo>
                <a:lnTo>
                  <a:pt x="1729144" y="1179641"/>
                </a:lnTo>
                <a:cubicBezTo>
                  <a:pt x="1729144" y="1173668"/>
                  <a:pt x="1730637" y="1170682"/>
                  <a:pt x="1733624" y="1170682"/>
                </a:cubicBezTo>
                <a:cubicBezTo>
                  <a:pt x="1736610" y="1170682"/>
                  <a:pt x="1741090" y="1170682"/>
                  <a:pt x="1747063" y="1170682"/>
                </a:cubicBezTo>
                <a:lnTo>
                  <a:pt x="1747063" y="1161723"/>
                </a:lnTo>
                <a:cubicBezTo>
                  <a:pt x="1747063" y="1161723"/>
                  <a:pt x="1750049" y="1155749"/>
                  <a:pt x="1756022" y="1143804"/>
                </a:cubicBezTo>
                <a:cubicBezTo>
                  <a:pt x="1761995" y="1131859"/>
                  <a:pt x="1763489" y="1121405"/>
                  <a:pt x="1760502" y="1112447"/>
                </a:cubicBezTo>
                <a:cubicBezTo>
                  <a:pt x="1757515" y="1103488"/>
                  <a:pt x="1761995" y="1099008"/>
                  <a:pt x="1773940" y="1099008"/>
                </a:cubicBezTo>
                <a:cubicBezTo>
                  <a:pt x="1803805" y="1104981"/>
                  <a:pt x="1809778" y="1113941"/>
                  <a:pt x="1791859" y="1125886"/>
                </a:cubicBezTo>
                <a:cubicBezTo>
                  <a:pt x="1785886" y="1131859"/>
                  <a:pt x="1785886" y="1134844"/>
                  <a:pt x="1791859" y="1134844"/>
                </a:cubicBezTo>
                <a:cubicBezTo>
                  <a:pt x="1791859" y="1134844"/>
                  <a:pt x="1793352" y="1134844"/>
                  <a:pt x="1796339" y="1134844"/>
                </a:cubicBezTo>
                <a:cubicBezTo>
                  <a:pt x="1799325" y="1134844"/>
                  <a:pt x="1803805" y="1134844"/>
                  <a:pt x="1809778" y="1134844"/>
                </a:cubicBezTo>
                <a:cubicBezTo>
                  <a:pt x="1809778" y="1128871"/>
                  <a:pt x="1812764" y="1125886"/>
                  <a:pt x="1818737" y="1125886"/>
                </a:cubicBezTo>
                <a:lnTo>
                  <a:pt x="1854574" y="1107967"/>
                </a:lnTo>
                <a:cubicBezTo>
                  <a:pt x="1854574" y="1101994"/>
                  <a:pt x="1857560" y="1099008"/>
                  <a:pt x="1863533" y="1099008"/>
                </a:cubicBezTo>
                <a:cubicBezTo>
                  <a:pt x="1863533" y="1104981"/>
                  <a:pt x="1863533" y="1107967"/>
                  <a:pt x="1863533" y="1107967"/>
                </a:cubicBezTo>
                <a:lnTo>
                  <a:pt x="1872493" y="1107967"/>
                </a:lnTo>
                <a:lnTo>
                  <a:pt x="1881452" y="1090048"/>
                </a:lnTo>
                <a:cubicBezTo>
                  <a:pt x="1887425" y="1072130"/>
                  <a:pt x="1894891" y="1063170"/>
                  <a:pt x="1903851" y="1063170"/>
                </a:cubicBezTo>
                <a:cubicBezTo>
                  <a:pt x="1912810" y="1063170"/>
                  <a:pt x="1917289" y="1060184"/>
                  <a:pt x="1917289" y="1054212"/>
                </a:cubicBezTo>
                <a:cubicBezTo>
                  <a:pt x="1917289" y="1048237"/>
                  <a:pt x="1914303" y="1043759"/>
                  <a:pt x="1908330" y="1040773"/>
                </a:cubicBezTo>
                <a:cubicBezTo>
                  <a:pt x="1902357" y="1037787"/>
                  <a:pt x="1897878" y="1039278"/>
                  <a:pt x="1894891" y="1045251"/>
                </a:cubicBezTo>
                <a:cubicBezTo>
                  <a:pt x="1891904" y="1051226"/>
                  <a:pt x="1888918" y="1052717"/>
                  <a:pt x="1885932" y="1049731"/>
                </a:cubicBezTo>
                <a:cubicBezTo>
                  <a:pt x="1882945" y="1046746"/>
                  <a:pt x="1881452" y="1042266"/>
                  <a:pt x="1881452" y="1036293"/>
                </a:cubicBezTo>
                <a:cubicBezTo>
                  <a:pt x="1881452" y="1030320"/>
                  <a:pt x="1881452" y="1027334"/>
                  <a:pt x="1881452" y="1027334"/>
                </a:cubicBezTo>
                <a:cubicBezTo>
                  <a:pt x="1887425" y="1027334"/>
                  <a:pt x="1893398" y="1027334"/>
                  <a:pt x="1899371" y="1027334"/>
                </a:cubicBezTo>
                <a:cubicBezTo>
                  <a:pt x="1905344" y="1027334"/>
                  <a:pt x="1905344" y="1024347"/>
                  <a:pt x="1899371" y="1018374"/>
                </a:cubicBezTo>
                <a:cubicBezTo>
                  <a:pt x="1899371" y="1012401"/>
                  <a:pt x="1899371" y="1007921"/>
                  <a:pt x="1899371" y="1004935"/>
                </a:cubicBezTo>
                <a:cubicBezTo>
                  <a:pt x="1899371" y="1001949"/>
                  <a:pt x="1902357" y="997469"/>
                  <a:pt x="1908330" y="991496"/>
                </a:cubicBezTo>
                <a:cubicBezTo>
                  <a:pt x="1914303" y="985523"/>
                  <a:pt x="1911317" y="979550"/>
                  <a:pt x="1899371" y="973577"/>
                </a:cubicBezTo>
                <a:cubicBezTo>
                  <a:pt x="1899371" y="973577"/>
                  <a:pt x="1893398" y="973577"/>
                  <a:pt x="1881452" y="973577"/>
                </a:cubicBezTo>
                <a:cubicBezTo>
                  <a:pt x="1869506" y="973577"/>
                  <a:pt x="1866520" y="967604"/>
                  <a:pt x="1872493" y="955659"/>
                </a:cubicBezTo>
                <a:cubicBezTo>
                  <a:pt x="1872493" y="949686"/>
                  <a:pt x="1872493" y="945206"/>
                  <a:pt x="1872493" y="942220"/>
                </a:cubicBezTo>
                <a:cubicBezTo>
                  <a:pt x="1872493" y="939234"/>
                  <a:pt x="1869506" y="937741"/>
                  <a:pt x="1863533" y="937741"/>
                </a:cubicBezTo>
                <a:cubicBezTo>
                  <a:pt x="1857560" y="931767"/>
                  <a:pt x="1856067" y="925795"/>
                  <a:pt x="1859053" y="919822"/>
                </a:cubicBezTo>
                <a:cubicBezTo>
                  <a:pt x="1862040" y="913848"/>
                  <a:pt x="1866520" y="910862"/>
                  <a:pt x="1872493" y="910862"/>
                </a:cubicBezTo>
                <a:cubicBezTo>
                  <a:pt x="1872493" y="910862"/>
                  <a:pt x="1873986" y="912356"/>
                  <a:pt x="1876972" y="915342"/>
                </a:cubicBezTo>
                <a:cubicBezTo>
                  <a:pt x="1879959" y="918328"/>
                  <a:pt x="1881452" y="922808"/>
                  <a:pt x="1881452" y="928781"/>
                </a:cubicBezTo>
                <a:lnTo>
                  <a:pt x="1890411" y="946700"/>
                </a:lnTo>
                <a:cubicBezTo>
                  <a:pt x="1890411" y="946700"/>
                  <a:pt x="1891904" y="943714"/>
                  <a:pt x="1894891" y="937741"/>
                </a:cubicBezTo>
                <a:cubicBezTo>
                  <a:pt x="1897878" y="931767"/>
                  <a:pt x="1899371" y="925795"/>
                  <a:pt x="1899371" y="919822"/>
                </a:cubicBezTo>
                <a:lnTo>
                  <a:pt x="1899371" y="883985"/>
                </a:lnTo>
                <a:lnTo>
                  <a:pt x="1872493" y="892943"/>
                </a:lnTo>
                <a:cubicBezTo>
                  <a:pt x="1860547" y="892943"/>
                  <a:pt x="1851587" y="892943"/>
                  <a:pt x="1845614" y="892943"/>
                </a:cubicBezTo>
                <a:cubicBezTo>
                  <a:pt x="1827697" y="910862"/>
                  <a:pt x="1818737" y="931767"/>
                  <a:pt x="1818737" y="955659"/>
                </a:cubicBezTo>
                <a:cubicBezTo>
                  <a:pt x="1818737" y="961633"/>
                  <a:pt x="1815751" y="964619"/>
                  <a:pt x="1809778" y="964619"/>
                </a:cubicBezTo>
                <a:lnTo>
                  <a:pt x="1809778" y="901903"/>
                </a:lnTo>
                <a:lnTo>
                  <a:pt x="1827697" y="892943"/>
                </a:lnTo>
                <a:cubicBezTo>
                  <a:pt x="1839642" y="892943"/>
                  <a:pt x="1847109" y="891450"/>
                  <a:pt x="1850094" y="888464"/>
                </a:cubicBezTo>
                <a:cubicBezTo>
                  <a:pt x="1853082" y="885479"/>
                  <a:pt x="1857560" y="883985"/>
                  <a:pt x="1863533" y="883985"/>
                </a:cubicBezTo>
                <a:lnTo>
                  <a:pt x="1881452" y="875026"/>
                </a:lnTo>
                <a:cubicBezTo>
                  <a:pt x="1881452" y="869051"/>
                  <a:pt x="1878465" y="864573"/>
                  <a:pt x="1872493" y="861587"/>
                </a:cubicBezTo>
                <a:cubicBezTo>
                  <a:pt x="1866520" y="858600"/>
                  <a:pt x="1860547" y="858600"/>
                  <a:pt x="1854574" y="861587"/>
                </a:cubicBezTo>
                <a:cubicBezTo>
                  <a:pt x="1848602" y="864573"/>
                  <a:pt x="1844122" y="864573"/>
                  <a:pt x="1841136" y="861587"/>
                </a:cubicBezTo>
                <a:cubicBezTo>
                  <a:pt x="1838149" y="858600"/>
                  <a:pt x="1842629" y="854121"/>
                  <a:pt x="1854574" y="848147"/>
                </a:cubicBezTo>
                <a:cubicBezTo>
                  <a:pt x="1860547" y="836202"/>
                  <a:pt x="1863533" y="827243"/>
                  <a:pt x="1863533" y="821269"/>
                </a:cubicBezTo>
                <a:lnTo>
                  <a:pt x="1863533" y="812311"/>
                </a:lnTo>
                <a:cubicBezTo>
                  <a:pt x="1869506" y="812311"/>
                  <a:pt x="1872493" y="807830"/>
                  <a:pt x="1872493" y="798872"/>
                </a:cubicBezTo>
                <a:cubicBezTo>
                  <a:pt x="1872493" y="789912"/>
                  <a:pt x="1872493" y="779459"/>
                  <a:pt x="1872493" y="767514"/>
                </a:cubicBezTo>
                <a:lnTo>
                  <a:pt x="1881452" y="731676"/>
                </a:lnTo>
                <a:cubicBezTo>
                  <a:pt x="1887425" y="731676"/>
                  <a:pt x="1893398" y="737649"/>
                  <a:pt x="1899371" y="749595"/>
                </a:cubicBezTo>
                <a:cubicBezTo>
                  <a:pt x="1905344" y="761540"/>
                  <a:pt x="1911317" y="767514"/>
                  <a:pt x="1917289" y="767514"/>
                </a:cubicBezTo>
                <a:lnTo>
                  <a:pt x="1908330" y="776473"/>
                </a:lnTo>
                <a:cubicBezTo>
                  <a:pt x="1902357" y="776473"/>
                  <a:pt x="1897878" y="771993"/>
                  <a:pt x="1894891" y="763034"/>
                </a:cubicBezTo>
                <a:cubicBezTo>
                  <a:pt x="1891904" y="754075"/>
                  <a:pt x="1888918" y="754075"/>
                  <a:pt x="1885932" y="763034"/>
                </a:cubicBezTo>
                <a:cubicBezTo>
                  <a:pt x="1882945" y="771993"/>
                  <a:pt x="1881452" y="777967"/>
                  <a:pt x="1881452" y="780953"/>
                </a:cubicBezTo>
                <a:cubicBezTo>
                  <a:pt x="1881452" y="783939"/>
                  <a:pt x="1884439" y="785433"/>
                  <a:pt x="1890411" y="785433"/>
                </a:cubicBezTo>
                <a:cubicBezTo>
                  <a:pt x="1896384" y="785433"/>
                  <a:pt x="1897878" y="786926"/>
                  <a:pt x="1894891" y="789912"/>
                </a:cubicBezTo>
                <a:cubicBezTo>
                  <a:pt x="1891904" y="792898"/>
                  <a:pt x="1890411" y="803350"/>
                  <a:pt x="1890411" y="821269"/>
                </a:cubicBezTo>
                <a:lnTo>
                  <a:pt x="1881452" y="839188"/>
                </a:lnTo>
                <a:lnTo>
                  <a:pt x="1890411" y="848147"/>
                </a:lnTo>
                <a:cubicBezTo>
                  <a:pt x="1890411" y="848147"/>
                  <a:pt x="1891904" y="848147"/>
                  <a:pt x="1894891" y="848147"/>
                </a:cubicBezTo>
                <a:cubicBezTo>
                  <a:pt x="1897878" y="848147"/>
                  <a:pt x="1899371" y="845161"/>
                  <a:pt x="1899371" y="839188"/>
                </a:cubicBezTo>
                <a:cubicBezTo>
                  <a:pt x="1905344" y="827243"/>
                  <a:pt x="1912810" y="821269"/>
                  <a:pt x="1921769" y="821269"/>
                </a:cubicBezTo>
                <a:cubicBezTo>
                  <a:pt x="1930729" y="821269"/>
                  <a:pt x="1933714" y="816790"/>
                  <a:pt x="1930729" y="807830"/>
                </a:cubicBezTo>
                <a:cubicBezTo>
                  <a:pt x="1927741" y="798872"/>
                  <a:pt x="1929236" y="797377"/>
                  <a:pt x="1935207" y="803350"/>
                </a:cubicBezTo>
                <a:cubicBezTo>
                  <a:pt x="1941180" y="803350"/>
                  <a:pt x="1944167" y="804845"/>
                  <a:pt x="1944167" y="807830"/>
                </a:cubicBezTo>
                <a:cubicBezTo>
                  <a:pt x="1944167" y="810816"/>
                  <a:pt x="1944167" y="815296"/>
                  <a:pt x="1944167" y="821269"/>
                </a:cubicBezTo>
                <a:cubicBezTo>
                  <a:pt x="1950140" y="839188"/>
                  <a:pt x="1953126" y="848147"/>
                  <a:pt x="1953126" y="848147"/>
                </a:cubicBezTo>
                <a:cubicBezTo>
                  <a:pt x="1959099" y="848147"/>
                  <a:pt x="1963579" y="848147"/>
                  <a:pt x="1966565" y="848147"/>
                </a:cubicBezTo>
                <a:cubicBezTo>
                  <a:pt x="1969552" y="848147"/>
                  <a:pt x="1974031" y="845161"/>
                  <a:pt x="1980004" y="839188"/>
                </a:cubicBezTo>
                <a:cubicBezTo>
                  <a:pt x="1991950" y="809324"/>
                  <a:pt x="1985977" y="794392"/>
                  <a:pt x="1962086" y="794392"/>
                </a:cubicBezTo>
                <a:cubicBezTo>
                  <a:pt x="1956113" y="794392"/>
                  <a:pt x="1953126" y="794392"/>
                  <a:pt x="1953126" y="794392"/>
                </a:cubicBezTo>
                <a:cubicBezTo>
                  <a:pt x="1953126" y="794392"/>
                  <a:pt x="1953126" y="791406"/>
                  <a:pt x="1953126" y="785433"/>
                </a:cubicBezTo>
                <a:cubicBezTo>
                  <a:pt x="1953126" y="779459"/>
                  <a:pt x="1956113" y="776473"/>
                  <a:pt x="1962086" y="776473"/>
                </a:cubicBezTo>
                <a:cubicBezTo>
                  <a:pt x="1968059" y="776473"/>
                  <a:pt x="1972538" y="774980"/>
                  <a:pt x="1975525" y="771993"/>
                </a:cubicBezTo>
                <a:cubicBezTo>
                  <a:pt x="1978511" y="769007"/>
                  <a:pt x="1980004" y="764528"/>
                  <a:pt x="1980004" y="758554"/>
                </a:cubicBezTo>
                <a:cubicBezTo>
                  <a:pt x="1980004" y="740636"/>
                  <a:pt x="1974031" y="731676"/>
                  <a:pt x="1962086" y="731676"/>
                </a:cubicBezTo>
                <a:lnTo>
                  <a:pt x="1971045" y="731676"/>
                </a:lnTo>
                <a:cubicBezTo>
                  <a:pt x="1971045" y="725703"/>
                  <a:pt x="1972538" y="722718"/>
                  <a:pt x="1975525" y="722718"/>
                </a:cubicBezTo>
                <a:cubicBezTo>
                  <a:pt x="1978511" y="722718"/>
                  <a:pt x="1980004" y="716743"/>
                  <a:pt x="1980004" y="704799"/>
                </a:cubicBezTo>
                <a:cubicBezTo>
                  <a:pt x="1980004" y="698826"/>
                  <a:pt x="1980004" y="694346"/>
                  <a:pt x="1980004" y="691360"/>
                </a:cubicBezTo>
                <a:cubicBezTo>
                  <a:pt x="1980004" y="688374"/>
                  <a:pt x="1985977" y="692853"/>
                  <a:pt x="1997923" y="704799"/>
                </a:cubicBezTo>
                <a:lnTo>
                  <a:pt x="1997923" y="713758"/>
                </a:lnTo>
                <a:lnTo>
                  <a:pt x="1997923" y="722718"/>
                </a:lnTo>
                <a:cubicBezTo>
                  <a:pt x="2003896" y="722718"/>
                  <a:pt x="2009869" y="728690"/>
                  <a:pt x="2015841" y="740636"/>
                </a:cubicBezTo>
                <a:cubicBezTo>
                  <a:pt x="2021814" y="752581"/>
                  <a:pt x="2024800" y="761540"/>
                  <a:pt x="2024800" y="767514"/>
                </a:cubicBezTo>
                <a:cubicBezTo>
                  <a:pt x="2024800" y="773487"/>
                  <a:pt x="2018829" y="776473"/>
                  <a:pt x="2006883" y="776473"/>
                </a:cubicBezTo>
                <a:cubicBezTo>
                  <a:pt x="2006883" y="782447"/>
                  <a:pt x="2009869" y="791406"/>
                  <a:pt x="2015841" y="803350"/>
                </a:cubicBezTo>
                <a:cubicBezTo>
                  <a:pt x="2039733" y="809324"/>
                  <a:pt x="2051679" y="803350"/>
                  <a:pt x="2051679" y="785433"/>
                </a:cubicBezTo>
                <a:lnTo>
                  <a:pt x="2060638" y="785433"/>
                </a:lnTo>
                <a:cubicBezTo>
                  <a:pt x="2066611" y="803350"/>
                  <a:pt x="2063625" y="812311"/>
                  <a:pt x="2051679" y="812311"/>
                </a:cubicBezTo>
                <a:cubicBezTo>
                  <a:pt x="2045706" y="812311"/>
                  <a:pt x="2039733" y="813803"/>
                  <a:pt x="2033760" y="816790"/>
                </a:cubicBezTo>
                <a:cubicBezTo>
                  <a:pt x="2027787" y="819776"/>
                  <a:pt x="2024800" y="824255"/>
                  <a:pt x="2024800" y="830229"/>
                </a:cubicBezTo>
                <a:cubicBezTo>
                  <a:pt x="2024800" y="836202"/>
                  <a:pt x="2032267" y="837694"/>
                  <a:pt x="2047199" y="834708"/>
                </a:cubicBezTo>
                <a:cubicBezTo>
                  <a:pt x="2062131" y="831722"/>
                  <a:pt x="2069597" y="833215"/>
                  <a:pt x="2069597" y="839188"/>
                </a:cubicBezTo>
                <a:cubicBezTo>
                  <a:pt x="2069597" y="839188"/>
                  <a:pt x="2071091" y="840682"/>
                  <a:pt x="2074077" y="843668"/>
                </a:cubicBezTo>
                <a:cubicBezTo>
                  <a:pt x="2077063" y="846654"/>
                  <a:pt x="2081543" y="848147"/>
                  <a:pt x="2087516" y="848147"/>
                </a:cubicBezTo>
                <a:cubicBezTo>
                  <a:pt x="2093488" y="848147"/>
                  <a:pt x="2097968" y="848147"/>
                  <a:pt x="2100954" y="848147"/>
                </a:cubicBezTo>
                <a:cubicBezTo>
                  <a:pt x="2103941" y="848147"/>
                  <a:pt x="2105434" y="848147"/>
                  <a:pt x="2105434" y="848147"/>
                </a:cubicBezTo>
                <a:cubicBezTo>
                  <a:pt x="2105434" y="854121"/>
                  <a:pt x="2111407" y="858600"/>
                  <a:pt x="2123353" y="861587"/>
                </a:cubicBezTo>
                <a:cubicBezTo>
                  <a:pt x="2135299" y="864573"/>
                  <a:pt x="2141272" y="860093"/>
                  <a:pt x="2141272" y="848147"/>
                </a:cubicBezTo>
                <a:lnTo>
                  <a:pt x="2150231" y="830229"/>
                </a:lnTo>
                <a:cubicBezTo>
                  <a:pt x="2162177" y="830229"/>
                  <a:pt x="2169642" y="831722"/>
                  <a:pt x="2172630" y="834708"/>
                </a:cubicBezTo>
                <a:cubicBezTo>
                  <a:pt x="2175615" y="837694"/>
                  <a:pt x="2174122" y="842174"/>
                  <a:pt x="2168150" y="848147"/>
                </a:cubicBezTo>
                <a:cubicBezTo>
                  <a:pt x="2162177" y="854121"/>
                  <a:pt x="2160682" y="858600"/>
                  <a:pt x="2163670" y="861587"/>
                </a:cubicBezTo>
                <a:cubicBezTo>
                  <a:pt x="2166657" y="864573"/>
                  <a:pt x="2168150" y="869051"/>
                  <a:pt x="2168150" y="875026"/>
                </a:cubicBezTo>
                <a:lnTo>
                  <a:pt x="2186068" y="875026"/>
                </a:lnTo>
                <a:cubicBezTo>
                  <a:pt x="2192040" y="875026"/>
                  <a:pt x="2196520" y="867560"/>
                  <a:pt x="2199507" y="852627"/>
                </a:cubicBezTo>
                <a:cubicBezTo>
                  <a:pt x="2202493" y="837694"/>
                  <a:pt x="2201000" y="830229"/>
                  <a:pt x="2195027" y="830229"/>
                </a:cubicBezTo>
                <a:lnTo>
                  <a:pt x="2212946" y="812311"/>
                </a:lnTo>
                <a:cubicBezTo>
                  <a:pt x="2224892" y="812311"/>
                  <a:pt x="2227878" y="809324"/>
                  <a:pt x="2221905" y="803350"/>
                </a:cubicBezTo>
                <a:cubicBezTo>
                  <a:pt x="2221905" y="797377"/>
                  <a:pt x="2223398" y="792898"/>
                  <a:pt x="2226385" y="789912"/>
                </a:cubicBezTo>
                <a:cubicBezTo>
                  <a:pt x="2229372" y="786926"/>
                  <a:pt x="2230865" y="785433"/>
                  <a:pt x="2230865" y="785433"/>
                </a:cubicBezTo>
                <a:cubicBezTo>
                  <a:pt x="2242811" y="779459"/>
                  <a:pt x="2242811" y="770500"/>
                  <a:pt x="2230865" y="758554"/>
                </a:cubicBezTo>
                <a:cubicBezTo>
                  <a:pt x="2230865" y="758554"/>
                  <a:pt x="2229372" y="755568"/>
                  <a:pt x="2226385" y="749595"/>
                </a:cubicBezTo>
                <a:cubicBezTo>
                  <a:pt x="2223398" y="743622"/>
                  <a:pt x="2221905" y="737649"/>
                  <a:pt x="2221905" y="731676"/>
                </a:cubicBezTo>
                <a:lnTo>
                  <a:pt x="2221905" y="713758"/>
                </a:lnTo>
                <a:lnTo>
                  <a:pt x="2239824" y="731676"/>
                </a:lnTo>
                <a:lnTo>
                  <a:pt x="2275661" y="731676"/>
                </a:lnTo>
                <a:cubicBezTo>
                  <a:pt x="2275661" y="731676"/>
                  <a:pt x="2278647" y="725703"/>
                  <a:pt x="2284620" y="713758"/>
                </a:cubicBezTo>
                <a:cubicBezTo>
                  <a:pt x="2290593" y="701813"/>
                  <a:pt x="2296566" y="694346"/>
                  <a:pt x="2302539" y="691360"/>
                </a:cubicBezTo>
                <a:cubicBezTo>
                  <a:pt x="2308512" y="688374"/>
                  <a:pt x="2311498" y="692853"/>
                  <a:pt x="2311498" y="704799"/>
                </a:cubicBezTo>
                <a:cubicBezTo>
                  <a:pt x="2329417" y="710772"/>
                  <a:pt x="2350322" y="710772"/>
                  <a:pt x="2374213" y="704799"/>
                </a:cubicBezTo>
                <a:cubicBezTo>
                  <a:pt x="2374213" y="698826"/>
                  <a:pt x="2377200" y="692853"/>
                  <a:pt x="2383173" y="686880"/>
                </a:cubicBezTo>
                <a:lnTo>
                  <a:pt x="2401091" y="668961"/>
                </a:lnTo>
                <a:cubicBezTo>
                  <a:pt x="2401091" y="668961"/>
                  <a:pt x="2401091" y="665975"/>
                  <a:pt x="2401091" y="660002"/>
                </a:cubicBezTo>
                <a:cubicBezTo>
                  <a:pt x="2401091" y="654029"/>
                  <a:pt x="2404078" y="651044"/>
                  <a:pt x="2410051" y="651044"/>
                </a:cubicBezTo>
                <a:lnTo>
                  <a:pt x="2410051" y="633125"/>
                </a:lnTo>
                <a:cubicBezTo>
                  <a:pt x="2404078" y="633125"/>
                  <a:pt x="2404078" y="630139"/>
                  <a:pt x="2410051" y="624165"/>
                </a:cubicBezTo>
                <a:cubicBezTo>
                  <a:pt x="2410051" y="618192"/>
                  <a:pt x="2411544" y="615206"/>
                  <a:pt x="2414531" y="615206"/>
                </a:cubicBezTo>
                <a:cubicBezTo>
                  <a:pt x="2417516" y="615206"/>
                  <a:pt x="2419009" y="618192"/>
                  <a:pt x="2419009" y="624165"/>
                </a:cubicBezTo>
                <a:cubicBezTo>
                  <a:pt x="2424982" y="630139"/>
                  <a:pt x="2436928" y="633125"/>
                  <a:pt x="2454847" y="633125"/>
                </a:cubicBezTo>
                <a:cubicBezTo>
                  <a:pt x="2466793" y="633125"/>
                  <a:pt x="2475752" y="633125"/>
                  <a:pt x="2481725" y="633125"/>
                </a:cubicBezTo>
                <a:cubicBezTo>
                  <a:pt x="2487698" y="639097"/>
                  <a:pt x="2493671" y="645069"/>
                  <a:pt x="2499643" y="651044"/>
                </a:cubicBezTo>
                <a:lnTo>
                  <a:pt x="2508602" y="660002"/>
                </a:lnTo>
                <a:cubicBezTo>
                  <a:pt x="2508602" y="660002"/>
                  <a:pt x="2508602" y="662988"/>
                  <a:pt x="2508602" y="668961"/>
                </a:cubicBezTo>
                <a:cubicBezTo>
                  <a:pt x="2508602" y="674935"/>
                  <a:pt x="2510095" y="677921"/>
                  <a:pt x="2513082" y="677921"/>
                </a:cubicBezTo>
                <a:cubicBezTo>
                  <a:pt x="2516069" y="677921"/>
                  <a:pt x="2523534" y="677921"/>
                  <a:pt x="2535480" y="677921"/>
                </a:cubicBezTo>
                <a:cubicBezTo>
                  <a:pt x="2553399" y="677921"/>
                  <a:pt x="2563852" y="676427"/>
                  <a:pt x="2566838" y="673441"/>
                </a:cubicBezTo>
                <a:cubicBezTo>
                  <a:pt x="2569825" y="670455"/>
                  <a:pt x="2575798" y="670455"/>
                  <a:pt x="2584756" y="673441"/>
                </a:cubicBezTo>
                <a:cubicBezTo>
                  <a:pt x="2593716" y="676427"/>
                  <a:pt x="2598195" y="674935"/>
                  <a:pt x="2598195" y="668961"/>
                </a:cubicBezTo>
                <a:cubicBezTo>
                  <a:pt x="2598195" y="668961"/>
                  <a:pt x="2601182" y="667468"/>
                  <a:pt x="2607155" y="664482"/>
                </a:cubicBezTo>
                <a:cubicBezTo>
                  <a:pt x="2613127" y="661497"/>
                  <a:pt x="2616114" y="660002"/>
                  <a:pt x="2616114" y="660002"/>
                </a:cubicBezTo>
                <a:lnTo>
                  <a:pt x="2642992" y="651044"/>
                </a:lnTo>
                <a:cubicBezTo>
                  <a:pt x="2642992" y="651044"/>
                  <a:pt x="2645979" y="649549"/>
                  <a:pt x="2651952" y="646563"/>
                </a:cubicBezTo>
                <a:cubicBezTo>
                  <a:pt x="2657925" y="643578"/>
                  <a:pt x="2662403" y="645069"/>
                  <a:pt x="2665390" y="651044"/>
                </a:cubicBezTo>
                <a:cubicBezTo>
                  <a:pt x="2668378" y="657016"/>
                  <a:pt x="2675842" y="660002"/>
                  <a:pt x="2687788" y="660002"/>
                </a:cubicBezTo>
                <a:cubicBezTo>
                  <a:pt x="2699734" y="660002"/>
                  <a:pt x="2710187" y="657016"/>
                  <a:pt x="2719146" y="651044"/>
                </a:cubicBezTo>
                <a:cubicBezTo>
                  <a:pt x="2728106" y="645069"/>
                  <a:pt x="2737065" y="645069"/>
                  <a:pt x="2746025" y="651044"/>
                </a:cubicBezTo>
                <a:cubicBezTo>
                  <a:pt x="2754983" y="657016"/>
                  <a:pt x="2759463" y="657016"/>
                  <a:pt x="2759463" y="651044"/>
                </a:cubicBezTo>
                <a:lnTo>
                  <a:pt x="2804260" y="642084"/>
                </a:lnTo>
                <a:cubicBezTo>
                  <a:pt x="2828150" y="642084"/>
                  <a:pt x="2840096" y="645069"/>
                  <a:pt x="2840096" y="651044"/>
                </a:cubicBezTo>
                <a:lnTo>
                  <a:pt x="2822177" y="668961"/>
                </a:lnTo>
                <a:cubicBezTo>
                  <a:pt x="2810232" y="674935"/>
                  <a:pt x="2790821" y="677921"/>
                  <a:pt x="2763942" y="677921"/>
                </a:cubicBezTo>
                <a:cubicBezTo>
                  <a:pt x="2737065" y="677921"/>
                  <a:pt x="2723626" y="677921"/>
                  <a:pt x="2723626" y="677921"/>
                </a:cubicBezTo>
                <a:lnTo>
                  <a:pt x="2696748" y="695840"/>
                </a:lnTo>
                <a:lnTo>
                  <a:pt x="2669870" y="686880"/>
                </a:lnTo>
                <a:cubicBezTo>
                  <a:pt x="2675842" y="680907"/>
                  <a:pt x="2675842" y="677921"/>
                  <a:pt x="2669870" y="677921"/>
                </a:cubicBezTo>
                <a:lnTo>
                  <a:pt x="2660910" y="686880"/>
                </a:lnTo>
                <a:cubicBezTo>
                  <a:pt x="2660910" y="686880"/>
                  <a:pt x="2659418" y="688374"/>
                  <a:pt x="2656430" y="691360"/>
                </a:cubicBezTo>
                <a:cubicBezTo>
                  <a:pt x="2653445" y="694346"/>
                  <a:pt x="2648965" y="695840"/>
                  <a:pt x="2642992" y="695840"/>
                </a:cubicBezTo>
                <a:cubicBezTo>
                  <a:pt x="2637020" y="695840"/>
                  <a:pt x="2631046" y="698826"/>
                  <a:pt x="2625074" y="704799"/>
                </a:cubicBezTo>
                <a:cubicBezTo>
                  <a:pt x="2625074" y="704799"/>
                  <a:pt x="2623581" y="706293"/>
                  <a:pt x="2620594" y="709279"/>
                </a:cubicBezTo>
                <a:cubicBezTo>
                  <a:pt x="2617607" y="712265"/>
                  <a:pt x="2616114" y="713758"/>
                  <a:pt x="2616114" y="713758"/>
                </a:cubicBezTo>
                <a:lnTo>
                  <a:pt x="2625074" y="731676"/>
                </a:lnTo>
                <a:cubicBezTo>
                  <a:pt x="2631046" y="737649"/>
                  <a:pt x="2634033" y="743622"/>
                  <a:pt x="2634033" y="749595"/>
                </a:cubicBezTo>
                <a:cubicBezTo>
                  <a:pt x="2640006" y="767514"/>
                  <a:pt x="2651952" y="770500"/>
                  <a:pt x="2669870" y="758554"/>
                </a:cubicBezTo>
                <a:cubicBezTo>
                  <a:pt x="2669870" y="752581"/>
                  <a:pt x="2671363" y="748101"/>
                  <a:pt x="2674349" y="745115"/>
                </a:cubicBezTo>
                <a:cubicBezTo>
                  <a:pt x="2677336" y="742129"/>
                  <a:pt x="2681816" y="740636"/>
                  <a:pt x="2687788" y="740636"/>
                </a:cubicBezTo>
                <a:lnTo>
                  <a:pt x="2678829" y="749595"/>
                </a:lnTo>
                <a:lnTo>
                  <a:pt x="2669870" y="767514"/>
                </a:lnTo>
                <a:lnTo>
                  <a:pt x="2687788" y="767514"/>
                </a:lnTo>
                <a:cubicBezTo>
                  <a:pt x="2699734" y="767514"/>
                  <a:pt x="2711680" y="764528"/>
                  <a:pt x="2723626" y="758554"/>
                </a:cubicBezTo>
                <a:lnTo>
                  <a:pt x="2732585" y="749595"/>
                </a:lnTo>
                <a:lnTo>
                  <a:pt x="2714667" y="749595"/>
                </a:lnTo>
                <a:lnTo>
                  <a:pt x="2696748" y="740636"/>
                </a:lnTo>
                <a:lnTo>
                  <a:pt x="2714667" y="740636"/>
                </a:lnTo>
                <a:cubicBezTo>
                  <a:pt x="2726613" y="734662"/>
                  <a:pt x="2734077" y="733171"/>
                  <a:pt x="2737065" y="736156"/>
                </a:cubicBezTo>
                <a:cubicBezTo>
                  <a:pt x="2740052" y="739142"/>
                  <a:pt x="2744532" y="739142"/>
                  <a:pt x="2750503" y="736156"/>
                </a:cubicBezTo>
                <a:cubicBezTo>
                  <a:pt x="2756476" y="733171"/>
                  <a:pt x="2760956" y="734662"/>
                  <a:pt x="2763942" y="740636"/>
                </a:cubicBezTo>
                <a:cubicBezTo>
                  <a:pt x="2766929" y="746609"/>
                  <a:pt x="2774395" y="749595"/>
                  <a:pt x="2786341" y="749595"/>
                </a:cubicBezTo>
                <a:lnTo>
                  <a:pt x="2795300" y="758554"/>
                </a:lnTo>
                <a:lnTo>
                  <a:pt x="2813219" y="794392"/>
                </a:lnTo>
                <a:cubicBezTo>
                  <a:pt x="2813219" y="794392"/>
                  <a:pt x="2816206" y="797377"/>
                  <a:pt x="2822177" y="803350"/>
                </a:cubicBezTo>
                <a:lnTo>
                  <a:pt x="2831137" y="794392"/>
                </a:lnTo>
                <a:cubicBezTo>
                  <a:pt x="2831137" y="794392"/>
                  <a:pt x="2832630" y="792898"/>
                  <a:pt x="2835617" y="789912"/>
                </a:cubicBezTo>
                <a:cubicBezTo>
                  <a:pt x="2838603" y="786926"/>
                  <a:pt x="2840096" y="785433"/>
                  <a:pt x="2840096" y="785433"/>
                </a:cubicBezTo>
                <a:lnTo>
                  <a:pt x="2849056" y="776473"/>
                </a:lnTo>
                <a:cubicBezTo>
                  <a:pt x="2849056" y="770500"/>
                  <a:pt x="2843083" y="769007"/>
                  <a:pt x="2831137" y="771993"/>
                </a:cubicBezTo>
                <a:cubicBezTo>
                  <a:pt x="2819192" y="774980"/>
                  <a:pt x="2813219" y="773487"/>
                  <a:pt x="2813219" y="767514"/>
                </a:cubicBezTo>
                <a:cubicBezTo>
                  <a:pt x="2813219" y="761540"/>
                  <a:pt x="2816206" y="755568"/>
                  <a:pt x="2822177" y="749595"/>
                </a:cubicBezTo>
                <a:cubicBezTo>
                  <a:pt x="2822177" y="749595"/>
                  <a:pt x="2823672" y="748101"/>
                  <a:pt x="2826657" y="745115"/>
                </a:cubicBezTo>
                <a:cubicBezTo>
                  <a:pt x="2829644" y="742129"/>
                  <a:pt x="2831137" y="737649"/>
                  <a:pt x="2831137" y="731676"/>
                </a:cubicBezTo>
                <a:lnTo>
                  <a:pt x="2831137" y="713758"/>
                </a:lnTo>
                <a:lnTo>
                  <a:pt x="2849056" y="731676"/>
                </a:lnTo>
                <a:cubicBezTo>
                  <a:pt x="2861002" y="731676"/>
                  <a:pt x="2869961" y="731676"/>
                  <a:pt x="2875934" y="731676"/>
                </a:cubicBezTo>
                <a:cubicBezTo>
                  <a:pt x="2875934" y="725703"/>
                  <a:pt x="2878921" y="719732"/>
                  <a:pt x="2884893" y="713758"/>
                </a:cubicBezTo>
                <a:cubicBezTo>
                  <a:pt x="2890866" y="707784"/>
                  <a:pt x="2893853" y="701813"/>
                  <a:pt x="2893853" y="695840"/>
                </a:cubicBezTo>
                <a:cubicBezTo>
                  <a:pt x="2893853" y="689866"/>
                  <a:pt x="2899824" y="686880"/>
                  <a:pt x="2911772" y="686880"/>
                </a:cubicBezTo>
                <a:lnTo>
                  <a:pt x="2929689" y="677921"/>
                </a:lnTo>
                <a:cubicBezTo>
                  <a:pt x="2941635" y="665975"/>
                  <a:pt x="2947608" y="660002"/>
                  <a:pt x="2947608" y="660002"/>
                </a:cubicBezTo>
                <a:lnTo>
                  <a:pt x="2947608" y="677921"/>
                </a:lnTo>
                <a:cubicBezTo>
                  <a:pt x="2935662" y="683894"/>
                  <a:pt x="2934169" y="691360"/>
                  <a:pt x="2943128" y="700319"/>
                </a:cubicBezTo>
                <a:cubicBezTo>
                  <a:pt x="2952088" y="709279"/>
                  <a:pt x="2956568" y="715252"/>
                  <a:pt x="2956568" y="718237"/>
                </a:cubicBezTo>
                <a:cubicBezTo>
                  <a:pt x="2956568" y="721223"/>
                  <a:pt x="2956568" y="722718"/>
                  <a:pt x="2956568" y="722718"/>
                </a:cubicBezTo>
                <a:lnTo>
                  <a:pt x="2974486" y="704799"/>
                </a:lnTo>
                <a:cubicBezTo>
                  <a:pt x="2974486" y="704799"/>
                  <a:pt x="2978966" y="700319"/>
                  <a:pt x="2987926" y="691360"/>
                </a:cubicBezTo>
                <a:cubicBezTo>
                  <a:pt x="2996884" y="682400"/>
                  <a:pt x="3001364" y="671947"/>
                  <a:pt x="3001364" y="660002"/>
                </a:cubicBezTo>
                <a:cubicBezTo>
                  <a:pt x="3001364" y="648056"/>
                  <a:pt x="2998377" y="642084"/>
                  <a:pt x="2992404" y="642084"/>
                </a:cubicBezTo>
                <a:cubicBezTo>
                  <a:pt x="2992404" y="630139"/>
                  <a:pt x="2992404" y="624165"/>
                  <a:pt x="2992404" y="624165"/>
                </a:cubicBezTo>
                <a:lnTo>
                  <a:pt x="3001364" y="615206"/>
                </a:lnTo>
                <a:cubicBezTo>
                  <a:pt x="3001364" y="621179"/>
                  <a:pt x="3004350" y="624165"/>
                  <a:pt x="3010323" y="624165"/>
                </a:cubicBezTo>
                <a:lnTo>
                  <a:pt x="3028242" y="624165"/>
                </a:lnTo>
                <a:cubicBezTo>
                  <a:pt x="3034215" y="624165"/>
                  <a:pt x="3038694" y="624165"/>
                  <a:pt x="3041681" y="624165"/>
                </a:cubicBezTo>
                <a:cubicBezTo>
                  <a:pt x="3044668" y="624165"/>
                  <a:pt x="3046161" y="621179"/>
                  <a:pt x="3046161" y="615206"/>
                </a:cubicBezTo>
                <a:cubicBezTo>
                  <a:pt x="3046161" y="621179"/>
                  <a:pt x="3047654" y="625659"/>
                  <a:pt x="3050640" y="628645"/>
                </a:cubicBezTo>
                <a:cubicBezTo>
                  <a:pt x="3053627" y="631631"/>
                  <a:pt x="3061093" y="633125"/>
                  <a:pt x="3073038" y="633125"/>
                </a:cubicBezTo>
                <a:cubicBezTo>
                  <a:pt x="3084984" y="633125"/>
                  <a:pt x="3092450" y="633125"/>
                  <a:pt x="3095436" y="633125"/>
                </a:cubicBezTo>
                <a:cubicBezTo>
                  <a:pt x="3098423" y="633125"/>
                  <a:pt x="3099916" y="636110"/>
                  <a:pt x="3099916" y="642084"/>
                </a:cubicBezTo>
                <a:cubicBezTo>
                  <a:pt x="3099916" y="648056"/>
                  <a:pt x="3105889" y="651044"/>
                  <a:pt x="3117835" y="651044"/>
                </a:cubicBezTo>
                <a:lnTo>
                  <a:pt x="3126794" y="660002"/>
                </a:lnTo>
                <a:cubicBezTo>
                  <a:pt x="3108875" y="665975"/>
                  <a:pt x="3108875" y="671947"/>
                  <a:pt x="3126794" y="677921"/>
                </a:cubicBezTo>
                <a:cubicBezTo>
                  <a:pt x="3138740" y="683894"/>
                  <a:pt x="3150685" y="677921"/>
                  <a:pt x="3162631" y="660002"/>
                </a:cubicBezTo>
                <a:lnTo>
                  <a:pt x="3171590" y="660002"/>
                </a:lnTo>
                <a:cubicBezTo>
                  <a:pt x="3171590" y="665975"/>
                  <a:pt x="3192496" y="665975"/>
                  <a:pt x="3234305" y="660002"/>
                </a:cubicBezTo>
                <a:lnTo>
                  <a:pt x="3252224" y="651044"/>
                </a:lnTo>
                <a:cubicBezTo>
                  <a:pt x="3264170" y="651044"/>
                  <a:pt x="3270143" y="651044"/>
                  <a:pt x="3270143" y="651044"/>
                </a:cubicBezTo>
                <a:cubicBezTo>
                  <a:pt x="3282089" y="657016"/>
                  <a:pt x="3302994" y="657016"/>
                  <a:pt x="3332858" y="651044"/>
                </a:cubicBezTo>
                <a:lnTo>
                  <a:pt x="3359736" y="651044"/>
                </a:lnTo>
                <a:cubicBezTo>
                  <a:pt x="3365709" y="657016"/>
                  <a:pt x="3368695" y="657016"/>
                  <a:pt x="3368695" y="651044"/>
                </a:cubicBezTo>
                <a:lnTo>
                  <a:pt x="3422451" y="642084"/>
                </a:lnTo>
                <a:cubicBezTo>
                  <a:pt x="3458288" y="648056"/>
                  <a:pt x="3458288" y="657016"/>
                  <a:pt x="3422451" y="668961"/>
                </a:cubicBezTo>
                <a:lnTo>
                  <a:pt x="3368695" y="677921"/>
                </a:lnTo>
                <a:cubicBezTo>
                  <a:pt x="3320912" y="677921"/>
                  <a:pt x="3314940" y="686880"/>
                  <a:pt x="3350776" y="704799"/>
                </a:cubicBezTo>
                <a:cubicBezTo>
                  <a:pt x="3362723" y="710772"/>
                  <a:pt x="3370188" y="710772"/>
                  <a:pt x="3373175" y="704799"/>
                </a:cubicBezTo>
                <a:cubicBezTo>
                  <a:pt x="3376162" y="698826"/>
                  <a:pt x="3383627" y="698826"/>
                  <a:pt x="3395572" y="704799"/>
                </a:cubicBezTo>
                <a:cubicBezTo>
                  <a:pt x="3407519" y="704799"/>
                  <a:pt x="3414984" y="704799"/>
                  <a:pt x="3417971" y="704799"/>
                </a:cubicBezTo>
                <a:cubicBezTo>
                  <a:pt x="3420958" y="704799"/>
                  <a:pt x="3422451" y="701813"/>
                  <a:pt x="3422451" y="695840"/>
                </a:cubicBezTo>
                <a:lnTo>
                  <a:pt x="3431410" y="677921"/>
                </a:lnTo>
                <a:lnTo>
                  <a:pt x="3449329" y="686880"/>
                </a:lnTo>
                <a:cubicBezTo>
                  <a:pt x="3455302" y="698826"/>
                  <a:pt x="3467248" y="701813"/>
                  <a:pt x="3485166" y="695840"/>
                </a:cubicBezTo>
                <a:cubicBezTo>
                  <a:pt x="3485166" y="695840"/>
                  <a:pt x="3489645" y="695840"/>
                  <a:pt x="3498605" y="695840"/>
                </a:cubicBezTo>
                <a:cubicBezTo>
                  <a:pt x="3507564" y="695840"/>
                  <a:pt x="3515030" y="695840"/>
                  <a:pt x="3521003" y="695840"/>
                </a:cubicBezTo>
                <a:cubicBezTo>
                  <a:pt x="3526976" y="695840"/>
                  <a:pt x="3532949" y="694346"/>
                  <a:pt x="3538922" y="691360"/>
                </a:cubicBezTo>
                <a:cubicBezTo>
                  <a:pt x="3544895" y="688374"/>
                  <a:pt x="3550868" y="686880"/>
                  <a:pt x="3556841" y="686880"/>
                </a:cubicBezTo>
                <a:cubicBezTo>
                  <a:pt x="3568786" y="674935"/>
                  <a:pt x="3577745" y="671947"/>
                  <a:pt x="3583718" y="677921"/>
                </a:cubicBezTo>
                <a:cubicBezTo>
                  <a:pt x="3583718" y="683894"/>
                  <a:pt x="3585211" y="686880"/>
                  <a:pt x="3588198" y="686880"/>
                </a:cubicBezTo>
                <a:cubicBezTo>
                  <a:pt x="3591184" y="686880"/>
                  <a:pt x="3592677" y="686880"/>
                  <a:pt x="3592677" y="686880"/>
                </a:cubicBezTo>
                <a:lnTo>
                  <a:pt x="3610596" y="677921"/>
                </a:lnTo>
                <a:cubicBezTo>
                  <a:pt x="3616569" y="677921"/>
                  <a:pt x="3619556" y="677921"/>
                  <a:pt x="3619556" y="677921"/>
                </a:cubicBezTo>
                <a:cubicBezTo>
                  <a:pt x="3619556" y="683894"/>
                  <a:pt x="3622542" y="683894"/>
                  <a:pt x="3628515" y="677921"/>
                </a:cubicBezTo>
                <a:lnTo>
                  <a:pt x="3637473" y="677921"/>
                </a:lnTo>
                <a:cubicBezTo>
                  <a:pt x="3637473" y="683894"/>
                  <a:pt x="3640461" y="686880"/>
                  <a:pt x="3646433" y="686880"/>
                </a:cubicBezTo>
                <a:cubicBezTo>
                  <a:pt x="3652406" y="686880"/>
                  <a:pt x="3658379" y="689866"/>
                  <a:pt x="3664352" y="695840"/>
                </a:cubicBezTo>
                <a:cubicBezTo>
                  <a:pt x="3670324" y="701813"/>
                  <a:pt x="3676298" y="701813"/>
                  <a:pt x="3682270" y="695840"/>
                </a:cubicBezTo>
                <a:lnTo>
                  <a:pt x="3664352" y="686880"/>
                </a:lnTo>
                <a:lnTo>
                  <a:pt x="3664352" y="677921"/>
                </a:lnTo>
                <a:lnTo>
                  <a:pt x="3664352" y="668961"/>
                </a:lnTo>
                <a:lnTo>
                  <a:pt x="3664352" y="660002"/>
                </a:lnTo>
                <a:lnTo>
                  <a:pt x="3691230" y="660002"/>
                </a:lnTo>
                <a:cubicBezTo>
                  <a:pt x="3697203" y="660002"/>
                  <a:pt x="3701682" y="660002"/>
                  <a:pt x="3704669" y="660002"/>
                </a:cubicBezTo>
                <a:cubicBezTo>
                  <a:pt x="3707656" y="660002"/>
                  <a:pt x="3709149" y="657016"/>
                  <a:pt x="3709149" y="651044"/>
                </a:cubicBezTo>
                <a:lnTo>
                  <a:pt x="3718108" y="642084"/>
                </a:lnTo>
                <a:lnTo>
                  <a:pt x="3727068" y="642084"/>
                </a:lnTo>
                <a:cubicBezTo>
                  <a:pt x="3727068" y="648056"/>
                  <a:pt x="3737519" y="651044"/>
                  <a:pt x="3758424" y="651044"/>
                </a:cubicBezTo>
                <a:cubicBezTo>
                  <a:pt x="3779330" y="651044"/>
                  <a:pt x="3798742" y="651044"/>
                  <a:pt x="3816660" y="651044"/>
                </a:cubicBezTo>
                <a:lnTo>
                  <a:pt x="3870416" y="651044"/>
                </a:lnTo>
                <a:cubicBezTo>
                  <a:pt x="3882362" y="645069"/>
                  <a:pt x="3885347" y="636110"/>
                  <a:pt x="3879374" y="624165"/>
                </a:cubicBezTo>
                <a:cubicBezTo>
                  <a:pt x="3879374" y="618192"/>
                  <a:pt x="3880869" y="613712"/>
                  <a:pt x="3883854" y="610726"/>
                </a:cubicBezTo>
                <a:cubicBezTo>
                  <a:pt x="3886842" y="607740"/>
                  <a:pt x="3894307" y="606246"/>
                  <a:pt x="3906253" y="606246"/>
                </a:cubicBezTo>
                <a:cubicBezTo>
                  <a:pt x="3912226" y="600273"/>
                  <a:pt x="3918198" y="597287"/>
                  <a:pt x="3924171" y="597287"/>
                </a:cubicBezTo>
                <a:cubicBezTo>
                  <a:pt x="3930144" y="597287"/>
                  <a:pt x="3936117" y="597287"/>
                  <a:pt x="3942090" y="597287"/>
                </a:cubicBezTo>
                <a:lnTo>
                  <a:pt x="3924171" y="606246"/>
                </a:lnTo>
                <a:lnTo>
                  <a:pt x="3906253" y="624165"/>
                </a:lnTo>
                <a:cubicBezTo>
                  <a:pt x="3912226" y="630139"/>
                  <a:pt x="3915212" y="634618"/>
                  <a:pt x="3915212" y="637603"/>
                </a:cubicBezTo>
                <a:cubicBezTo>
                  <a:pt x="3915212" y="640589"/>
                  <a:pt x="3916705" y="643578"/>
                  <a:pt x="3919692" y="646563"/>
                </a:cubicBezTo>
                <a:cubicBezTo>
                  <a:pt x="3922678" y="649549"/>
                  <a:pt x="3933131" y="651044"/>
                  <a:pt x="3951050" y="651044"/>
                </a:cubicBezTo>
                <a:cubicBezTo>
                  <a:pt x="3974942" y="657016"/>
                  <a:pt x="3986886" y="654029"/>
                  <a:pt x="3986886" y="642084"/>
                </a:cubicBezTo>
                <a:cubicBezTo>
                  <a:pt x="3986886" y="636110"/>
                  <a:pt x="3986886" y="633125"/>
                  <a:pt x="3986886" y="633125"/>
                </a:cubicBezTo>
                <a:cubicBezTo>
                  <a:pt x="3986886" y="627150"/>
                  <a:pt x="3986886" y="618192"/>
                  <a:pt x="3986886" y="606246"/>
                </a:cubicBezTo>
                <a:cubicBezTo>
                  <a:pt x="3986886" y="600273"/>
                  <a:pt x="3985393" y="597287"/>
                  <a:pt x="3982407" y="597287"/>
                </a:cubicBezTo>
                <a:cubicBezTo>
                  <a:pt x="3979420" y="597287"/>
                  <a:pt x="3974942" y="597287"/>
                  <a:pt x="3968967" y="597287"/>
                </a:cubicBezTo>
                <a:cubicBezTo>
                  <a:pt x="3962994" y="597287"/>
                  <a:pt x="3960009" y="595793"/>
                  <a:pt x="3960009" y="592807"/>
                </a:cubicBezTo>
                <a:cubicBezTo>
                  <a:pt x="3960009" y="589821"/>
                  <a:pt x="3962994" y="588328"/>
                  <a:pt x="3968967" y="588328"/>
                </a:cubicBezTo>
                <a:cubicBezTo>
                  <a:pt x="3980913" y="576382"/>
                  <a:pt x="3986886" y="567423"/>
                  <a:pt x="3986886" y="561449"/>
                </a:cubicBezTo>
                <a:cubicBezTo>
                  <a:pt x="3980913" y="549505"/>
                  <a:pt x="3971954" y="546518"/>
                  <a:pt x="3960009" y="552491"/>
                </a:cubicBezTo>
                <a:cubicBezTo>
                  <a:pt x="3954036" y="546518"/>
                  <a:pt x="3952543" y="543532"/>
                  <a:pt x="3955529" y="543532"/>
                </a:cubicBezTo>
                <a:cubicBezTo>
                  <a:pt x="3958516" y="543532"/>
                  <a:pt x="3957023" y="537558"/>
                  <a:pt x="3951050" y="525613"/>
                </a:cubicBezTo>
                <a:cubicBezTo>
                  <a:pt x="3957023" y="525613"/>
                  <a:pt x="3960009" y="525613"/>
                  <a:pt x="3960009" y="525613"/>
                </a:cubicBezTo>
                <a:lnTo>
                  <a:pt x="3968967" y="525613"/>
                </a:lnTo>
                <a:lnTo>
                  <a:pt x="3977927" y="525613"/>
                </a:lnTo>
                <a:cubicBezTo>
                  <a:pt x="3983900" y="513667"/>
                  <a:pt x="3974942" y="507694"/>
                  <a:pt x="3951050" y="507694"/>
                </a:cubicBezTo>
                <a:lnTo>
                  <a:pt x="3942090" y="507694"/>
                </a:lnTo>
                <a:cubicBezTo>
                  <a:pt x="3942090" y="501721"/>
                  <a:pt x="3948063" y="498735"/>
                  <a:pt x="3960009" y="498735"/>
                </a:cubicBezTo>
                <a:cubicBezTo>
                  <a:pt x="3960009" y="498735"/>
                  <a:pt x="3962994" y="501721"/>
                  <a:pt x="3968967" y="507694"/>
                </a:cubicBezTo>
                <a:cubicBezTo>
                  <a:pt x="3974942" y="507694"/>
                  <a:pt x="3977927" y="507694"/>
                  <a:pt x="3977927" y="507694"/>
                </a:cubicBezTo>
                <a:cubicBezTo>
                  <a:pt x="3983900" y="507694"/>
                  <a:pt x="3986886" y="510680"/>
                  <a:pt x="3986886" y="516653"/>
                </a:cubicBezTo>
                <a:cubicBezTo>
                  <a:pt x="3986886" y="522627"/>
                  <a:pt x="3989873" y="528599"/>
                  <a:pt x="3995846" y="534572"/>
                </a:cubicBezTo>
                <a:cubicBezTo>
                  <a:pt x="4007791" y="534572"/>
                  <a:pt x="4013765" y="531586"/>
                  <a:pt x="4013765" y="525613"/>
                </a:cubicBezTo>
                <a:cubicBezTo>
                  <a:pt x="4013765" y="519639"/>
                  <a:pt x="4019738" y="516653"/>
                  <a:pt x="4031683" y="516653"/>
                </a:cubicBezTo>
                <a:cubicBezTo>
                  <a:pt x="4049601" y="510680"/>
                  <a:pt x="4060054" y="509188"/>
                  <a:pt x="4063040" y="512174"/>
                </a:cubicBezTo>
                <a:cubicBezTo>
                  <a:pt x="4066027" y="515160"/>
                  <a:pt x="4067520" y="522627"/>
                  <a:pt x="4067520" y="534572"/>
                </a:cubicBezTo>
                <a:cubicBezTo>
                  <a:pt x="4067520" y="546518"/>
                  <a:pt x="4070506" y="555476"/>
                  <a:pt x="4076479" y="561449"/>
                </a:cubicBezTo>
                <a:cubicBezTo>
                  <a:pt x="4082452" y="567423"/>
                  <a:pt x="4092905" y="570409"/>
                  <a:pt x="4107837" y="570409"/>
                </a:cubicBezTo>
                <a:cubicBezTo>
                  <a:pt x="4122770" y="570409"/>
                  <a:pt x="4136208" y="570409"/>
                  <a:pt x="4148154" y="570409"/>
                </a:cubicBezTo>
                <a:cubicBezTo>
                  <a:pt x="4166073" y="576382"/>
                  <a:pt x="4175032" y="576382"/>
                  <a:pt x="4175032" y="570409"/>
                </a:cubicBezTo>
                <a:cubicBezTo>
                  <a:pt x="4175032" y="570409"/>
                  <a:pt x="4176525" y="568915"/>
                  <a:pt x="4179512" y="565929"/>
                </a:cubicBezTo>
                <a:cubicBezTo>
                  <a:pt x="4182498" y="562944"/>
                  <a:pt x="4186978" y="561449"/>
                  <a:pt x="4192951" y="561449"/>
                </a:cubicBezTo>
                <a:cubicBezTo>
                  <a:pt x="4198924" y="561449"/>
                  <a:pt x="4197430" y="558463"/>
                  <a:pt x="4188471" y="552491"/>
                </a:cubicBezTo>
                <a:cubicBezTo>
                  <a:pt x="4179512" y="546518"/>
                  <a:pt x="4175032" y="542038"/>
                  <a:pt x="4175032" y="539052"/>
                </a:cubicBezTo>
                <a:cubicBezTo>
                  <a:pt x="4175032" y="536066"/>
                  <a:pt x="4181005" y="531586"/>
                  <a:pt x="4192951" y="525613"/>
                </a:cubicBezTo>
                <a:cubicBezTo>
                  <a:pt x="4204897" y="519639"/>
                  <a:pt x="4216843" y="513667"/>
                  <a:pt x="4228787" y="507694"/>
                </a:cubicBezTo>
                <a:cubicBezTo>
                  <a:pt x="4240733" y="501721"/>
                  <a:pt x="4249693" y="504708"/>
                  <a:pt x="4255666" y="516653"/>
                </a:cubicBezTo>
                <a:cubicBezTo>
                  <a:pt x="4261639" y="516653"/>
                  <a:pt x="4266118" y="518147"/>
                  <a:pt x="4269105" y="521133"/>
                </a:cubicBezTo>
                <a:cubicBezTo>
                  <a:pt x="4272091" y="524119"/>
                  <a:pt x="4273584" y="525613"/>
                  <a:pt x="4273584" y="525613"/>
                </a:cubicBezTo>
                <a:cubicBezTo>
                  <a:pt x="4279557" y="525613"/>
                  <a:pt x="4285530" y="525613"/>
                  <a:pt x="4291503" y="525613"/>
                </a:cubicBezTo>
                <a:lnTo>
                  <a:pt x="4327340" y="543532"/>
                </a:lnTo>
                <a:lnTo>
                  <a:pt x="4372137" y="552491"/>
                </a:lnTo>
                <a:cubicBezTo>
                  <a:pt x="4390056" y="546518"/>
                  <a:pt x="4403494" y="542038"/>
                  <a:pt x="4412453" y="539052"/>
                </a:cubicBezTo>
                <a:cubicBezTo>
                  <a:pt x="4421413" y="536066"/>
                  <a:pt x="4425892" y="533079"/>
                  <a:pt x="4425892" y="530093"/>
                </a:cubicBezTo>
                <a:cubicBezTo>
                  <a:pt x="4425892" y="527106"/>
                  <a:pt x="4425892" y="525613"/>
                  <a:pt x="4425892" y="525613"/>
                </a:cubicBezTo>
                <a:cubicBezTo>
                  <a:pt x="4431865" y="525613"/>
                  <a:pt x="4434852" y="524119"/>
                  <a:pt x="4434852" y="521133"/>
                </a:cubicBezTo>
                <a:cubicBezTo>
                  <a:pt x="4434852" y="518147"/>
                  <a:pt x="4434852" y="516653"/>
                  <a:pt x="4434852" y="516653"/>
                </a:cubicBezTo>
                <a:lnTo>
                  <a:pt x="4416933" y="516653"/>
                </a:lnTo>
                <a:cubicBezTo>
                  <a:pt x="4416933" y="522627"/>
                  <a:pt x="4415440" y="525613"/>
                  <a:pt x="4412453" y="525613"/>
                </a:cubicBezTo>
                <a:cubicBezTo>
                  <a:pt x="4409467" y="525613"/>
                  <a:pt x="4404987" y="528599"/>
                  <a:pt x="4399014" y="534572"/>
                </a:cubicBezTo>
                <a:cubicBezTo>
                  <a:pt x="4387068" y="534572"/>
                  <a:pt x="4381096" y="528599"/>
                  <a:pt x="4381096" y="516653"/>
                </a:cubicBezTo>
                <a:cubicBezTo>
                  <a:pt x="4375123" y="504708"/>
                  <a:pt x="4369151" y="498735"/>
                  <a:pt x="4363177" y="498735"/>
                </a:cubicBezTo>
                <a:lnTo>
                  <a:pt x="4381096" y="489775"/>
                </a:lnTo>
                <a:lnTo>
                  <a:pt x="4407974" y="489775"/>
                </a:lnTo>
                <a:lnTo>
                  <a:pt x="4399014" y="480816"/>
                </a:lnTo>
                <a:cubicBezTo>
                  <a:pt x="4393041" y="474842"/>
                  <a:pt x="4390056" y="471856"/>
                  <a:pt x="4390056" y="471856"/>
                </a:cubicBezTo>
                <a:cubicBezTo>
                  <a:pt x="4390056" y="471856"/>
                  <a:pt x="4390056" y="468871"/>
                  <a:pt x="4390056" y="462898"/>
                </a:cubicBezTo>
                <a:close/>
                <a:moveTo>
                  <a:pt x="3657073" y="460098"/>
                </a:moveTo>
                <a:cubicBezTo>
                  <a:pt x="3673871" y="458977"/>
                  <a:pt x="3682270" y="462899"/>
                  <a:pt x="3682270" y="471856"/>
                </a:cubicBezTo>
                <a:cubicBezTo>
                  <a:pt x="3676298" y="471856"/>
                  <a:pt x="3673311" y="471856"/>
                  <a:pt x="3673311" y="471856"/>
                </a:cubicBezTo>
                <a:cubicBezTo>
                  <a:pt x="3673311" y="465883"/>
                  <a:pt x="3670324" y="462898"/>
                  <a:pt x="3664352" y="462898"/>
                </a:cubicBezTo>
                <a:cubicBezTo>
                  <a:pt x="3658379" y="462898"/>
                  <a:pt x="3652406" y="462898"/>
                  <a:pt x="3646433" y="462898"/>
                </a:cubicBezTo>
                <a:lnTo>
                  <a:pt x="3637473" y="462898"/>
                </a:lnTo>
                <a:cubicBezTo>
                  <a:pt x="3644941" y="461405"/>
                  <a:pt x="3651473" y="460470"/>
                  <a:pt x="3657073" y="460098"/>
                </a:cubicBezTo>
                <a:close/>
                <a:moveTo>
                  <a:pt x="3314940" y="453939"/>
                </a:moveTo>
                <a:lnTo>
                  <a:pt x="3317179" y="453939"/>
                </a:lnTo>
                <a:cubicBezTo>
                  <a:pt x="3321659" y="453939"/>
                  <a:pt x="3329871" y="453939"/>
                  <a:pt x="3341817" y="453939"/>
                </a:cubicBezTo>
                <a:cubicBezTo>
                  <a:pt x="3365709" y="459912"/>
                  <a:pt x="3374668" y="465883"/>
                  <a:pt x="3368695" y="471856"/>
                </a:cubicBezTo>
                <a:cubicBezTo>
                  <a:pt x="3362723" y="471856"/>
                  <a:pt x="3356749" y="471856"/>
                  <a:pt x="3350776" y="471856"/>
                </a:cubicBezTo>
                <a:lnTo>
                  <a:pt x="3332858" y="462898"/>
                </a:lnTo>
                <a:cubicBezTo>
                  <a:pt x="3332858" y="462898"/>
                  <a:pt x="3329871" y="462898"/>
                  <a:pt x="3323898" y="462898"/>
                </a:cubicBezTo>
                <a:cubicBezTo>
                  <a:pt x="3317927" y="462898"/>
                  <a:pt x="3314940" y="459912"/>
                  <a:pt x="3314940" y="453939"/>
                </a:cubicBezTo>
                <a:close/>
                <a:moveTo>
                  <a:pt x="2705707" y="453939"/>
                </a:moveTo>
                <a:lnTo>
                  <a:pt x="2777381" y="462898"/>
                </a:lnTo>
                <a:lnTo>
                  <a:pt x="2732585" y="462898"/>
                </a:lnTo>
                <a:cubicBezTo>
                  <a:pt x="2720639" y="462898"/>
                  <a:pt x="2711680" y="459912"/>
                  <a:pt x="2705707" y="453939"/>
                </a:cubicBezTo>
                <a:close/>
                <a:moveTo>
                  <a:pt x="4540123" y="449459"/>
                </a:moveTo>
                <a:cubicBezTo>
                  <a:pt x="4541617" y="449459"/>
                  <a:pt x="4542364" y="450952"/>
                  <a:pt x="4542364" y="453939"/>
                </a:cubicBezTo>
                <a:cubicBezTo>
                  <a:pt x="4542364" y="459912"/>
                  <a:pt x="4542364" y="464392"/>
                  <a:pt x="4542364" y="467378"/>
                </a:cubicBezTo>
                <a:cubicBezTo>
                  <a:pt x="4542364" y="470363"/>
                  <a:pt x="4539377" y="470363"/>
                  <a:pt x="4533404" y="467378"/>
                </a:cubicBezTo>
                <a:cubicBezTo>
                  <a:pt x="4527431" y="464392"/>
                  <a:pt x="4527431" y="459912"/>
                  <a:pt x="4533404" y="453939"/>
                </a:cubicBezTo>
                <a:cubicBezTo>
                  <a:pt x="4536391" y="450952"/>
                  <a:pt x="4538630" y="449459"/>
                  <a:pt x="4540123" y="449459"/>
                </a:cubicBezTo>
                <a:close/>
                <a:moveTo>
                  <a:pt x="3925292" y="449459"/>
                </a:moveTo>
                <a:cubicBezTo>
                  <a:pt x="3926038" y="449459"/>
                  <a:pt x="3927158" y="450952"/>
                  <a:pt x="3928651" y="453939"/>
                </a:cubicBezTo>
                <a:cubicBezTo>
                  <a:pt x="3931638" y="459912"/>
                  <a:pt x="3933131" y="464392"/>
                  <a:pt x="3933131" y="467378"/>
                </a:cubicBezTo>
                <a:cubicBezTo>
                  <a:pt x="3933131" y="470363"/>
                  <a:pt x="3930144" y="468871"/>
                  <a:pt x="3924171" y="462898"/>
                </a:cubicBezTo>
                <a:cubicBezTo>
                  <a:pt x="3918198" y="462898"/>
                  <a:pt x="3915212" y="461403"/>
                  <a:pt x="3915212" y="458418"/>
                </a:cubicBezTo>
                <a:cubicBezTo>
                  <a:pt x="3915212" y="455432"/>
                  <a:pt x="3918198" y="453939"/>
                  <a:pt x="3924171" y="453939"/>
                </a:cubicBezTo>
                <a:cubicBezTo>
                  <a:pt x="3924171" y="450952"/>
                  <a:pt x="3924545" y="449459"/>
                  <a:pt x="3925292" y="449459"/>
                </a:cubicBezTo>
                <a:close/>
                <a:moveTo>
                  <a:pt x="6156156" y="448339"/>
                </a:moveTo>
                <a:cubicBezTo>
                  <a:pt x="6156903" y="447593"/>
                  <a:pt x="6158022" y="447966"/>
                  <a:pt x="6159516" y="449459"/>
                </a:cubicBezTo>
                <a:cubicBezTo>
                  <a:pt x="6162502" y="452445"/>
                  <a:pt x="6163996" y="453939"/>
                  <a:pt x="6163996" y="453939"/>
                </a:cubicBezTo>
                <a:cubicBezTo>
                  <a:pt x="6163996" y="453939"/>
                  <a:pt x="6161010" y="453939"/>
                  <a:pt x="6155036" y="453939"/>
                </a:cubicBezTo>
                <a:cubicBezTo>
                  <a:pt x="6155036" y="450952"/>
                  <a:pt x="6155408" y="449086"/>
                  <a:pt x="6156156" y="448339"/>
                </a:cubicBezTo>
                <a:close/>
                <a:moveTo>
                  <a:pt x="5312862" y="444979"/>
                </a:moveTo>
                <a:cubicBezTo>
                  <a:pt x="5312862" y="444979"/>
                  <a:pt x="5315848" y="444979"/>
                  <a:pt x="5321822" y="444979"/>
                </a:cubicBezTo>
                <a:lnTo>
                  <a:pt x="5330780" y="444979"/>
                </a:lnTo>
                <a:cubicBezTo>
                  <a:pt x="5324808" y="450952"/>
                  <a:pt x="5324808" y="453939"/>
                  <a:pt x="5330780" y="453939"/>
                </a:cubicBezTo>
                <a:lnTo>
                  <a:pt x="5303903" y="462898"/>
                </a:lnTo>
                <a:lnTo>
                  <a:pt x="5294943" y="462898"/>
                </a:lnTo>
                <a:cubicBezTo>
                  <a:pt x="5300917" y="456925"/>
                  <a:pt x="5305396" y="453939"/>
                  <a:pt x="5308383" y="453939"/>
                </a:cubicBezTo>
                <a:cubicBezTo>
                  <a:pt x="5311369" y="453939"/>
                  <a:pt x="5312862" y="450952"/>
                  <a:pt x="5312862" y="444979"/>
                </a:cubicBezTo>
                <a:close/>
                <a:moveTo>
                  <a:pt x="4683472" y="440499"/>
                </a:moveTo>
                <a:cubicBezTo>
                  <a:pt x="4684965" y="440499"/>
                  <a:pt x="4685712" y="441993"/>
                  <a:pt x="4685712" y="444979"/>
                </a:cubicBezTo>
                <a:lnTo>
                  <a:pt x="4676753" y="444979"/>
                </a:lnTo>
                <a:cubicBezTo>
                  <a:pt x="4679739" y="441993"/>
                  <a:pt x="4681980" y="440499"/>
                  <a:pt x="4683472" y="440499"/>
                </a:cubicBezTo>
                <a:close/>
                <a:moveTo>
                  <a:pt x="4225428" y="439660"/>
                </a:moveTo>
                <a:cubicBezTo>
                  <a:pt x="4232148" y="440219"/>
                  <a:pt x="4242227" y="444980"/>
                  <a:pt x="4255666" y="453939"/>
                </a:cubicBezTo>
                <a:lnTo>
                  <a:pt x="4264625" y="462898"/>
                </a:lnTo>
                <a:cubicBezTo>
                  <a:pt x="4264625" y="462898"/>
                  <a:pt x="4263132" y="462898"/>
                  <a:pt x="4260145" y="462898"/>
                </a:cubicBezTo>
                <a:cubicBezTo>
                  <a:pt x="4257159" y="462898"/>
                  <a:pt x="4252679" y="462898"/>
                  <a:pt x="4246706" y="462898"/>
                </a:cubicBezTo>
                <a:cubicBezTo>
                  <a:pt x="4240733" y="468871"/>
                  <a:pt x="4240733" y="471856"/>
                  <a:pt x="4246706" y="471856"/>
                </a:cubicBezTo>
                <a:cubicBezTo>
                  <a:pt x="4258652" y="477831"/>
                  <a:pt x="4264625" y="483802"/>
                  <a:pt x="4264625" y="489775"/>
                </a:cubicBezTo>
                <a:cubicBezTo>
                  <a:pt x="4258652" y="489775"/>
                  <a:pt x="4246706" y="489775"/>
                  <a:pt x="4228787" y="489775"/>
                </a:cubicBezTo>
                <a:lnTo>
                  <a:pt x="4228787" y="471856"/>
                </a:lnTo>
                <a:cubicBezTo>
                  <a:pt x="4228787" y="471856"/>
                  <a:pt x="4227294" y="470363"/>
                  <a:pt x="4224309" y="467378"/>
                </a:cubicBezTo>
                <a:cubicBezTo>
                  <a:pt x="4221322" y="464392"/>
                  <a:pt x="4219829" y="459912"/>
                  <a:pt x="4219829" y="453939"/>
                </a:cubicBezTo>
                <a:cubicBezTo>
                  <a:pt x="4213856" y="447965"/>
                  <a:pt x="4213856" y="443486"/>
                  <a:pt x="4219829" y="440499"/>
                </a:cubicBezTo>
                <a:cubicBezTo>
                  <a:pt x="4221322" y="439753"/>
                  <a:pt x="4223189" y="439473"/>
                  <a:pt x="4225428" y="439660"/>
                </a:cubicBezTo>
                <a:close/>
                <a:moveTo>
                  <a:pt x="6298385" y="436020"/>
                </a:moveTo>
                <a:cubicBezTo>
                  <a:pt x="6310330" y="441993"/>
                  <a:pt x="6310330" y="444979"/>
                  <a:pt x="6298385" y="444979"/>
                </a:cubicBezTo>
                <a:cubicBezTo>
                  <a:pt x="6292412" y="444979"/>
                  <a:pt x="6290919" y="443486"/>
                  <a:pt x="6293905" y="440499"/>
                </a:cubicBezTo>
                <a:cubicBezTo>
                  <a:pt x="6296890" y="437513"/>
                  <a:pt x="6298385" y="436020"/>
                  <a:pt x="6298385" y="436020"/>
                </a:cubicBezTo>
                <a:close/>
                <a:moveTo>
                  <a:pt x="5091119" y="436020"/>
                </a:moveTo>
                <a:cubicBezTo>
                  <a:pt x="5092613" y="436020"/>
                  <a:pt x="5094852" y="439006"/>
                  <a:pt x="5097840" y="444979"/>
                </a:cubicBezTo>
                <a:cubicBezTo>
                  <a:pt x="5103812" y="450952"/>
                  <a:pt x="5103812" y="453939"/>
                  <a:pt x="5097840" y="453939"/>
                </a:cubicBezTo>
                <a:lnTo>
                  <a:pt x="5088880" y="444979"/>
                </a:lnTo>
                <a:cubicBezTo>
                  <a:pt x="5088880" y="439006"/>
                  <a:pt x="5089626" y="436020"/>
                  <a:pt x="5091119" y="436020"/>
                </a:cubicBezTo>
                <a:close/>
                <a:moveTo>
                  <a:pt x="3431410" y="436020"/>
                </a:moveTo>
                <a:lnTo>
                  <a:pt x="3440370" y="444979"/>
                </a:lnTo>
                <a:cubicBezTo>
                  <a:pt x="3440370" y="450952"/>
                  <a:pt x="3444849" y="455432"/>
                  <a:pt x="3453809" y="458418"/>
                </a:cubicBezTo>
                <a:cubicBezTo>
                  <a:pt x="3462768" y="461403"/>
                  <a:pt x="3467248" y="465883"/>
                  <a:pt x="3467248" y="471856"/>
                </a:cubicBezTo>
                <a:cubicBezTo>
                  <a:pt x="3467248" y="477831"/>
                  <a:pt x="3471726" y="479322"/>
                  <a:pt x="3480686" y="476336"/>
                </a:cubicBezTo>
                <a:cubicBezTo>
                  <a:pt x="3489645" y="473351"/>
                  <a:pt x="3501591" y="474842"/>
                  <a:pt x="3516523" y="480816"/>
                </a:cubicBezTo>
                <a:cubicBezTo>
                  <a:pt x="3531456" y="486789"/>
                  <a:pt x="3541909" y="489775"/>
                  <a:pt x="3547881" y="489775"/>
                </a:cubicBezTo>
                <a:lnTo>
                  <a:pt x="3565799" y="489775"/>
                </a:lnTo>
                <a:lnTo>
                  <a:pt x="3592677" y="489775"/>
                </a:lnTo>
                <a:lnTo>
                  <a:pt x="3601637" y="480816"/>
                </a:lnTo>
                <a:cubicBezTo>
                  <a:pt x="3607610" y="486789"/>
                  <a:pt x="3616569" y="492761"/>
                  <a:pt x="3628515" y="498735"/>
                </a:cubicBezTo>
                <a:lnTo>
                  <a:pt x="3646433" y="507694"/>
                </a:lnTo>
                <a:lnTo>
                  <a:pt x="3682270" y="516653"/>
                </a:lnTo>
                <a:cubicBezTo>
                  <a:pt x="3682270" y="522627"/>
                  <a:pt x="3685257" y="525613"/>
                  <a:pt x="3691230" y="525613"/>
                </a:cubicBezTo>
                <a:cubicBezTo>
                  <a:pt x="3697203" y="531586"/>
                  <a:pt x="3701682" y="534572"/>
                  <a:pt x="3704669" y="534572"/>
                </a:cubicBezTo>
                <a:cubicBezTo>
                  <a:pt x="3707656" y="534572"/>
                  <a:pt x="3712135" y="534572"/>
                  <a:pt x="3718108" y="534572"/>
                </a:cubicBezTo>
                <a:lnTo>
                  <a:pt x="3709149" y="525613"/>
                </a:lnTo>
                <a:cubicBezTo>
                  <a:pt x="3703176" y="519639"/>
                  <a:pt x="3700189" y="516653"/>
                  <a:pt x="3700189" y="516653"/>
                </a:cubicBezTo>
                <a:lnTo>
                  <a:pt x="3727068" y="516653"/>
                </a:lnTo>
                <a:lnTo>
                  <a:pt x="3736026" y="525613"/>
                </a:lnTo>
                <a:cubicBezTo>
                  <a:pt x="3730053" y="531586"/>
                  <a:pt x="3727068" y="534572"/>
                  <a:pt x="3727068" y="534572"/>
                </a:cubicBezTo>
                <a:lnTo>
                  <a:pt x="3771864" y="534572"/>
                </a:lnTo>
                <a:lnTo>
                  <a:pt x="3780823" y="525613"/>
                </a:lnTo>
                <a:cubicBezTo>
                  <a:pt x="3786796" y="531586"/>
                  <a:pt x="3786796" y="534572"/>
                  <a:pt x="3780823" y="534572"/>
                </a:cubicBezTo>
                <a:lnTo>
                  <a:pt x="3789782" y="552491"/>
                </a:lnTo>
                <a:lnTo>
                  <a:pt x="3789782" y="561449"/>
                </a:lnTo>
                <a:cubicBezTo>
                  <a:pt x="3765891" y="573395"/>
                  <a:pt x="3747972" y="573395"/>
                  <a:pt x="3736026" y="561449"/>
                </a:cubicBezTo>
                <a:cubicBezTo>
                  <a:pt x="3712135" y="555476"/>
                  <a:pt x="3688243" y="555476"/>
                  <a:pt x="3664352" y="561449"/>
                </a:cubicBezTo>
                <a:lnTo>
                  <a:pt x="3655393" y="565929"/>
                </a:lnTo>
                <a:lnTo>
                  <a:pt x="3664352" y="552491"/>
                </a:lnTo>
                <a:cubicBezTo>
                  <a:pt x="3664352" y="546518"/>
                  <a:pt x="3662859" y="543532"/>
                  <a:pt x="3659872" y="543532"/>
                </a:cubicBezTo>
                <a:cubicBezTo>
                  <a:pt x="3656885" y="543532"/>
                  <a:pt x="3653899" y="543532"/>
                  <a:pt x="3650913" y="543532"/>
                </a:cubicBezTo>
                <a:cubicBezTo>
                  <a:pt x="3647926" y="543532"/>
                  <a:pt x="3646433" y="546518"/>
                  <a:pt x="3646433" y="552491"/>
                </a:cubicBezTo>
                <a:lnTo>
                  <a:pt x="3655392" y="565929"/>
                </a:lnTo>
                <a:lnTo>
                  <a:pt x="3646433" y="570409"/>
                </a:lnTo>
                <a:lnTo>
                  <a:pt x="3655392" y="588328"/>
                </a:lnTo>
                <a:cubicBezTo>
                  <a:pt x="3667338" y="594301"/>
                  <a:pt x="3673311" y="600273"/>
                  <a:pt x="3673311" y="606246"/>
                </a:cubicBezTo>
                <a:cubicBezTo>
                  <a:pt x="3673311" y="612220"/>
                  <a:pt x="3673311" y="616700"/>
                  <a:pt x="3673311" y="619686"/>
                </a:cubicBezTo>
                <a:cubicBezTo>
                  <a:pt x="3673311" y="622672"/>
                  <a:pt x="3670324" y="624165"/>
                  <a:pt x="3664352" y="624165"/>
                </a:cubicBezTo>
                <a:cubicBezTo>
                  <a:pt x="3664352" y="630139"/>
                  <a:pt x="3664352" y="633125"/>
                  <a:pt x="3664352" y="633125"/>
                </a:cubicBezTo>
                <a:cubicBezTo>
                  <a:pt x="3664352" y="645069"/>
                  <a:pt x="3658379" y="651044"/>
                  <a:pt x="3646433" y="651044"/>
                </a:cubicBezTo>
                <a:lnTo>
                  <a:pt x="3628515" y="642084"/>
                </a:lnTo>
                <a:lnTo>
                  <a:pt x="3637473" y="633125"/>
                </a:lnTo>
                <a:lnTo>
                  <a:pt x="3646433" y="642084"/>
                </a:lnTo>
                <a:cubicBezTo>
                  <a:pt x="3652406" y="636110"/>
                  <a:pt x="3650913" y="628645"/>
                  <a:pt x="3641953" y="619686"/>
                </a:cubicBezTo>
                <a:cubicBezTo>
                  <a:pt x="3632995" y="610726"/>
                  <a:pt x="3628515" y="609233"/>
                  <a:pt x="3628515" y="615206"/>
                </a:cubicBezTo>
                <a:lnTo>
                  <a:pt x="3619556" y="633125"/>
                </a:lnTo>
                <a:lnTo>
                  <a:pt x="3610596" y="642084"/>
                </a:lnTo>
                <a:cubicBezTo>
                  <a:pt x="3604624" y="636110"/>
                  <a:pt x="3601637" y="631631"/>
                  <a:pt x="3601637" y="628645"/>
                </a:cubicBezTo>
                <a:cubicBezTo>
                  <a:pt x="3601637" y="625659"/>
                  <a:pt x="3601637" y="621179"/>
                  <a:pt x="3601637" y="615206"/>
                </a:cubicBezTo>
                <a:cubicBezTo>
                  <a:pt x="3607610" y="609233"/>
                  <a:pt x="3607610" y="601767"/>
                  <a:pt x="3601637" y="592807"/>
                </a:cubicBezTo>
                <a:cubicBezTo>
                  <a:pt x="3595664" y="583848"/>
                  <a:pt x="3589691" y="582354"/>
                  <a:pt x="3583718" y="588328"/>
                </a:cubicBezTo>
                <a:cubicBezTo>
                  <a:pt x="3577745" y="594301"/>
                  <a:pt x="3571772" y="588328"/>
                  <a:pt x="3565799" y="570409"/>
                </a:cubicBezTo>
                <a:cubicBezTo>
                  <a:pt x="3565799" y="552491"/>
                  <a:pt x="3568786" y="543532"/>
                  <a:pt x="3574759" y="543532"/>
                </a:cubicBezTo>
                <a:cubicBezTo>
                  <a:pt x="3580731" y="543532"/>
                  <a:pt x="3583718" y="542038"/>
                  <a:pt x="3583718" y="539052"/>
                </a:cubicBezTo>
                <a:cubicBezTo>
                  <a:pt x="3583718" y="536066"/>
                  <a:pt x="3583718" y="534572"/>
                  <a:pt x="3583718" y="534572"/>
                </a:cubicBezTo>
                <a:lnTo>
                  <a:pt x="3538922" y="516653"/>
                </a:lnTo>
                <a:cubicBezTo>
                  <a:pt x="3532949" y="516653"/>
                  <a:pt x="3526976" y="516653"/>
                  <a:pt x="3521003" y="516653"/>
                </a:cubicBezTo>
                <a:cubicBezTo>
                  <a:pt x="3515030" y="516653"/>
                  <a:pt x="3509057" y="519639"/>
                  <a:pt x="3503084" y="525613"/>
                </a:cubicBezTo>
                <a:cubicBezTo>
                  <a:pt x="3503084" y="525613"/>
                  <a:pt x="3501591" y="525613"/>
                  <a:pt x="3498605" y="525613"/>
                </a:cubicBezTo>
                <a:cubicBezTo>
                  <a:pt x="3495618" y="525613"/>
                  <a:pt x="3491138" y="525613"/>
                  <a:pt x="3485166" y="525613"/>
                </a:cubicBezTo>
                <a:lnTo>
                  <a:pt x="3476206" y="534572"/>
                </a:lnTo>
                <a:cubicBezTo>
                  <a:pt x="3488152" y="540546"/>
                  <a:pt x="3503084" y="543532"/>
                  <a:pt x="3521003" y="543532"/>
                </a:cubicBezTo>
                <a:lnTo>
                  <a:pt x="3529963" y="552491"/>
                </a:lnTo>
                <a:lnTo>
                  <a:pt x="3521003" y="561449"/>
                </a:lnTo>
                <a:cubicBezTo>
                  <a:pt x="3515030" y="561449"/>
                  <a:pt x="3509057" y="561449"/>
                  <a:pt x="3503084" y="561449"/>
                </a:cubicBezTo>
                <a:lnTo>
                  <a:pt x="3494125" y="570409"/>
                </a:lnTo>
                <a:cubicBezTo>
                  <a:pt x="3500098" y="570409"/>
                  <a:pt x="3503084" y="573395"/>
                  <a:pt x="3503084" y="579368"/>
                </a:cubicBezTo>
                <a:cubicBezTo>
                  <a:pt x="3503084" y="579368"/>
                  <a:pt x="3498605" y="579368"/>
                  <a:pt x="3489645" y="579368"/>
                </a:cubicBezTo>
                <a:cubicBezTo>
                  <a:pt x="3480686" y="579368"/>
                  <a:pt x="3476206" y="576382"/>
                  <a:pt x="3476206" y="570409"/>
                </a:cubicBezTo>
                <a:lnTo>
                  <a:pt x="3467248" y="570409"/>
                </a:lnTo>
                <a:cubicBezTo>
                  <a:pt x="3461275" y="570409"/>
                  <a:pt x="3456795" y="573395"/>
                  <a:pt x="3453809" y="579368"/>
                </a:cubicBezTo>
                <a:cubicBezTo>
                  <a:pt x="3450822" y="585342"/>
                  <a:pt x="3449329" y="591314"/>
                  <a:pt x="3449329" y="597287"/>
                </a:cubicBezTo>
                <a:lnTo>
                  <a:pt x="3440370" y="588328"/>
                </a:lnTo>
                <a:cubicBezTo>
                  <a:pt x="3434397" y="576382"/>
                  <a:pt x="3431410" y="567423"/>
                  <a:pt x="3431410" y="561449"/>
                </a:cubicBezTo>
                <a:lnTo>
                  <a:pt x="3431410" y="552491"/>
                </a:lnTo>
                <a:lnTo>
                  <a:pt x="3431410" y="534572"/>
                </a:lnTo>
                <a:cubicBezTo>
                  <a:pt x="3431410" y="528599"/>
                  <a:pt x="3431410" y="525613"/>
                  <a:pt x="3431410" y="525613"/>
                </a:cubicBezTo>
                <a:cubicBezTo>
                  <a:pt x="3431410" y="525613"/>
                  <a:pt x="3429917" y="525613"/>
                  <a:pt x="3426930" y="525613"/>
                </a:cubicBezTo>
                <a:cubicBezTo>
                  <a:pt x="3423944" y="525613"/>
                  <a:pt x="3422451" y="528599"/>
                  <a:pt x="3422451" y="534572"/>
                </a:cubicBezTo>
                <a:lnTo>
                  <a:pt x="3404532" y="543532"/>
                </a:lnTo>
                <a:lnTo>
                  <a:pt x="3386614" y="534572"/>
                </a:lnTo>
                <a:cubicBezTo>
                  <a:pt x="3398559" y="534572"/>
                  <a:pt x="3404532" y="528599"/>
                  <a:pt x="3404532" y="516653"/>
                </a:cubicBezTo>
                <a:lnTo>
                  <a:pt x="3422451" y="507694"/>
                </a:lnTo>
                <a:lnTo>
                  <a:pt x="3413491" y="489775"/>
                </a:lnTo>
                <a:cubicBezTo>
                  <a:pt x="3407519" y="477831"/>
                  <a:pt x="3401545" y="471856"/>
                  <a:pt x="3395572" y="471856"/>
                </a:cubicBezTo>
                <a:cubicBezTo>
                  <a:pt x="3401545" y="459912"/>
                  <a:pt x="3409012" y="453939"/>
                  <a:pt x="3417971" y="453939"/>
                </a:cubicBezTo>
                <a:cubicBezTo>
                  <a:pt x="3426930" y="453939"/>
                  <a:pt x="3429917" y="452445"/>
                  <a:pt x="3426930" y="449459"/>
                </a:cubicBezTo>
                <a:cubicBezTo>
                  <a:pt x="3423944" y="446473"/>
                  <a:pt x="3425437" y="441993"/>
                  <a:pt x="3431410" y="436020"/>
                </a:cubicBezTo>
                <a:close/>
                <a:moveTo>
                  <a:pt x="3198469" y="436020"/>
                </a:moveTo>
                <a:lnTo>
                  <a:pt x="3180550" y="453939"/>
                </a:lnTo>
                <a:cubicBezTo>
                  <a:pt x="3174577" y="453939"/>
                  <a:pt x="3171590" y="452445"/>
                  <a:pt x="3171590" y="449459"/>
                </a:cubicBezTo>
                <a:cubicBezTo>
                  <a:pt x="3171590" y="446473"/>
                  <a:pt x="3174577" y="443486"/>
                  <a:pt x="3180550" y="440499"/>
                </a:cubicBezTo>
                <a:cubicBezTo>
                  <a:pt x="3186522" y="437513"/>
                  <a:pt x="3192496" y="436020"/>
                  <a:pt x="3198469" y="436020"/>
                </a:cubicBezTo>
                <a:close/>
                <a:moveTo>
                  <a:pt x="3090957" y="436020"/>
                </a:moveTo>
                <a:cubicBezTo>
                  <a:pt x="3102903" y="441993"/>
                  <a:pt x="3102903" y="444979"/>
                  <a:pt x="3090957" y="444979"/>
                </a:cubicBezTo>
                <a:cubicBezTo>
                  <a:pt x="3084984" y="450952"/>
                  <a:pt x="3076026" y="453939"/>
                  <a:pt x="3064078" y="453939"/>
                </a:cubicBezTo>
                <a:cubicBezTo>
                  <a:pt x="3046161" y="447965"/>
                  <a:pt x="3038694" y="444979"/>
                  <a:pt x="3041681" y="444979"/>
                </a:cubicBezTo>
                <a:cubicBezTo>
                  <a:pt x="3044668" y="444979"/>
                  <a:pt x="3052133" y="443486"/>
                  <a:pt x="3064078" y="440499"/>
                </a:cubicBezTo>
                <a:cubicBezTo>
                  <a:pt x="3076026" y="437513"/>
                  <a:pt x="3084984" y="436020"/>
                  <a:pt x="3090957" y="436020"/>
                </a:cubicBezTo>
                <a:close/>
                <a:moveTo>
                  <a:pt x="2822177" y="436020"/>
                </a:moveTo>
                <a:cubicBezTo>
                  <a:pt x="2822177" y="436020"/>
                  <a:pt x="2822177" y="439006"/>
                  <a:pt x="2822177" y="444979"/>
                </a:cubicBezTo>
                <a:cubicBezTo>
                  <a:pt x="2822177" y="450952"/>
                  <a:pt x="2828150" y="456925"/>
                  <a:pt x="2840096" y="462898"/>
                </a:cubicBezTo>
                <a:cubicBezTo>
                  <a:pt x="2852042" y="468871"/>
                  <a:pt x="2858015" y="474842"/>
                  <a:pt x="2858015" y="480816"/>
                </a:cubicBezTo>
                <a:cubicBezTo>
                  <a:pt x="2858015" y="486789"/>
                  <a:pt x="2861002" y="486789"/>
                  <a:pt x="2866975" y="480816"/>
                </a:cubicBezTo>
                <a:lnTo>
                  <a:pt x="2902811" y="480816"/>
                </a:lnTo>
                <a:cubicBezTo>
                  <a:pt x="2914757" y="486789"/>
                  <a:pt x="2934169" y="491269"/>
                  <a:pt x="2961047" y="494255"/>
                </a:cubicBezTo>
                <a:cubicBezTo>
                  <a:pt x="2987926" y="497241"/>
                  <a:pt x="3001364" y="501721"/>
                  <a:pt x="3001364" y="507694"/>
                </a:cubicBezTo>
                <a:cubicBezTo>
                  <a:pt x="3001364" y="513667"/>
                  <a:pt x="3004350" y="513667"/>
                  <a:pt x="3010323" y="507694"/>
                </a:cubicBezTo>
                <a:cubicBezTo>
                  <a:pt x="3016296" y="507694"/>
                  <a:pt x="3019282" y="507694"/>
                  <a:pt x="3019282" y="507694"/>
                </a:cubicBezTo>
                <a:lnTo>
                  <a:pt x="3010323" y="516653"/>
                </a:lnTo>
                <a:cubicBezTo>
                  <a:pt x="2992404" y="528599"/>
                  <a:pt x="2977473" y="528599"/>
                  <a:pt x="2965527" y="516653"/>
                </a:cubicBezTo>
                <a:cubicBezTo>
                  <a:pt x="2947608" y="510680"/>
                  <a:pt x="2920730" y="513667"/>
                  <a:pt x="2884893" y="525613"/>
                </a:cubicBezTo>
                <a:cubicBezTo>
                  <a:pt x="2872947" y="525613"/>
                  <a:pt x="2866975" y="528599"/>
                  <a:pt x="2866975" y="534572"/>
                </a:cubicBezTo>
                <a:cubicBezTo>
                  <a:pt x="2866975" y="540546"/>
                  <a:pt x="2869961" y="543532"/>
                  <a:pt x="2875934" y="543532"/>
                </a:cubicBezTo>
                <a:lnTo>
                  <a:pt x="2866975" y="561449"/>
                </a:lnTo>
                <a:cubicBezTo>
                  <a:pt x="2861002" y="561449"/>
                  <a:pt x="2856522" y="562944"/>
                  <a:pt x="2853535" y="565929"/>
                </a:cubicBezTo>
                <a:cubicBezTo>
                  <a:pt x="2850549" y="568915"/>
                  <a:pt x="2849056" y="570409"/>
                  <a:pt x="2849056" y="570409"/>
                </a:cubicBezTo>
                <a:lnTo>
                  <a:pt x="2831137" y="597287"/>
                </a:lnTo>
                <a:cubicBezTo>
                  <a:pt x="2831137" y="597287"/>
                  <a:pt x="2831137" y="585342"/>
                  <a:pt x="2831137" y="561449"/>
                </a:cubicBezTo>
                <a:cubicBezTo>
                  <a:pt x="2831137" y="537558"/>
                  <a:pt x="2829644" y="524119"/>
                  <a:pt x="2826657" y="521133"/>
                </a:cubicBezTo>
                <a:cubicBezTo>
                  <a:pt x="2823672" y="518147"/>
                  <a:pt x="2817699" y="516653"/>
                  <a:pt x="2808739" y="516653"/>
                </a:cubicBezTo>
                <a:cubicBezTo>
                  <a:pt x="2799780" y="516653"/>
                  <a:pt x="2795300" y="516653"/>
                  <a:pt x="2795300" y="516653"/>
                </a:cubicBezTo>
                <a:lnTo>
                  <a:pt x="2813219" y="507694"/>
                </a:lnTo>
                <a:cubicBezTo>
                  <a:pt x="2825164" y="507694"/>
                  <a:pt x="2831137" y="501721"/>
                  <a:pt x="2831137" y="489775"/>
                </a:cubicBezTo>
                <a:lnTo>
                  <a:pt x="2822177" y="462898"/>
                </a:lnTo>
                <a:lnTo>
                  <a:pt x="2795300" y="471856"/>
                </a:lnTo>
                <a:lnTo>
                  <a:pt x="2795300" y="462898"/>
                </a:lnTo>
                <a:cubicBezTo>
                  <a:pt x="2795300" y="456925"/>
                  <a:pt x="2798287" y="453939"/>
                  <a:pt x="2804260" y="453939"/>
                </a:cubicBezTo>
                <a:lnTo>
                  <a:pt x="2813219" y="453939"/>
                </a:lnTo>
                <a:close/>
                <a:moveTo>
                  <a:pt x="2589236" y="436020"/>
                </a:moveTo>
                <a:cubicBezTo>
                  <a:pt x="2589236" y="447965"/>
                  <a:pt x="2580278" y="453939"/>
                  <a:pt x="2562359" y="453939"/>
                </a:cubicBezTo>
                <a:lnTo>
                  <a:pt x="2571318" y="444979"/>
                </a:lnTo>
                <a:close/>
                <a:moveTo>
                  <a:pt x="2481725" y="436020"/>
                </a:moveTo>
                <a:cubicBezTo>
                  <a:pt x="2493671" y="441993"/>
                  <a:pt x="2493671" y="444979"/>
                  <a:pt x="2481725" y="444979"/>
                </a:cubicBezTo>
                <a:lnTo>
                  <a:pt x="2454847" y="453939"/>
                </a:lnTo>
                <a:cubicBezTo>
                  <a:pt x="2436928" y="447965"/>
                  <a:pt x="2427969" y="444979"/>
                  <a:pt x="2427969" y="444979"/>
                </a:cubicBezTo>
                <a:close/>
                <a:moveTo>
                  <a:pt x="5241188" y="427060"/>
                </a:moveTo>
                <a:lnTo>
                  <a:pt x="5277026" y="427060"/>
                </a:lnTo>
                <a:lnTo>
                  <a:pt x="5259106" y="436020"/>
                </a:lnTo>
                <a:cubicBezTo>
                  <a:pt x="5247160" y="436020"/>
                  <a:pt x="5241188" y="433034"/>
                  <a:pt x="5241188" y="427060"/>
                </a:cubicBezTo>
                <a:close/>
                <a:moveTo>
                  <a:pt x="4578200" y="427060"/>
                </a:moveTo>
                <a:cubicBezTo>
                  <a:pt x="4584173" y="427060"/>
                  <a:pt x="4587160" y="427060"/>
                  <a:pt x="4587160" y="427060"/>
                </a:cubicBezTo>
                <a:lnTo>
                  <a:pt x="4605078" y="427060"/>
                </a:lnTo>
                <a:lnTo>
                  <a:pt x="4614038" y="444979"/>
                </a:lnTo>
                <a:cubicBezTo>
                  <a:pt x="4608065" y="444979"/>
                  <a:pt x="4605078" y="444979"/>
                  <a:pt x="4605078" y="444979"/>
                </a:cubicBezTo>
                <a:cubicBezTo>
                  <a:pt x="4605078" y="444979"/>
                  <a:pt x="4602092" y="444979"/>
                  <a:pt x="4596119" y="444979"/>
                </a:cubicBezTo>
                <a:cubicBezTo>
                  <a:pt x="4590146" y="444979"/>
                  <a:pt x="4584173" y="441993"/>
                  <a:pt x="4578200" y="436020"/>
                </a:cubicBezTo>
                <a:close/>
                <a:moveTo>
                  <a:pt x="3982407" y="418101"/>
                </a:moveTo>
                <a:cubicBezTo>
                  <a:pt x="3985393" y="418101"/>
                  <a:pt x="3986886" y="419595"/>
                  <a:pt x="3986886" y="422581"/>
                </a:cubicBezTo>
                <a:cubicBezTo>
                  <a:pt x="3986886" y="425567"/>
                  <a:pt x="3986886" y="430046"/>
                  <a:pt x="3986886" y="436020"/>
                </a:cubicBezTo>
                <a:cubicBezTo>
                  <a:pt x="3986886" y="441993"/>
                  <a:pt x="3985393" y="444979"/>
                  <a:pt x="3982407" y="444979"/>
                </a:cubicBezTo>
                <a:cubicBezTo>
                  <a:pt x="3979420" y="444979"/>
                  <a:pt x="3977927" y="441993"/>
                  <a:pt x="3977927" y="436020"/>
                </a:cubicBezTo>
                <a:cubicBezTo>
                  <a:pt x="3977927" y="430046"/>
                  <a:pt x="3977927" y="425567"/>
                  <a:pt x="3977927" y="422581"/>
                </a:cubicBezTo>
                <a:cubicBezTo>
                  <a:pt x="3977927" y="419595"/>
                  <a:pt x="3979420" y="418101"/>
                  <a:pt x="3982407" y="418101"/>
                </a:cubicBezTo>
                <a:close/>
                <a:moveTo>
                  <a:pt x="4793224" y="409142"/>
                </a:moveTo>
                <a:cubicBezTo>
                  <a:pt x="4781278" y="409142"/>
                  <a:pt x="4775305" y="415115"/>
                  <a:pt x="4775305" y="427060"/>
                </a:cubicBezTo>
                <a:cubicBezTo>
                  <a:pt x="4775305" y="433034"/>
                  <a:pt x="4781278" y="433034"/>
                  <a:pt x="4793224" y="427060"/>
                </a:cubicBezTo>
                <a:cubicBezTo>
                  <a:pt x="4805169" y="415115"/>
                  <a:pt x="4805169" y="409142"/>
                  <a:pt x="4793224" y="409142"/>
                </a:cubicBezTo>
                <a:close/>
                <a:moveTo>
                  <a:pt x="3718108" y="409142"/>
                </a:moveTo>
                <a:cubicBezTo>
                  <a:pt x="3724080" y="409142"/>
                  <a:pt x="3730053" y="412128"/>
                  <a:pt x="3736026" y="418101"/>
                </a:cubicBezTo>
                <a:lnTo>
                  <a:pt x="3736026" y="427060"/>
                </a:lnTo>
                <a:cubicBezTo>
                  <a:pt x="3736026" y="427060"/>
                  <a:pt x="3733039" y="424074"/>
                  <a:pt x="3727068" y="418101"/>
                </a:cubicBezTo>
                <a:close/>
                <a:moveTo>
                  <a:pt x="4927612" y="400182"/>
                </a:moveTo>
                <a:cubicBezTo>
                  <a:pt x="4927612" y="400182"/>
                  <a:pt x="4929106" y="400182"/>
                  <a:pt x="4932092" y="400182"/>
                </a:cubicBezTo>
                <a:cubicBezTo>
                  <a:pt x="4935078" y="400182"/>
                  <a:pt x="4936572" y="403168"/>
                  <a:pt x="4936572" y="409142"/>
                </a:cubicBezTo>
                <a:cubicBezTo>
                  <a:pt x="4930598" y="409142"/>
                  <a:pt x="4927612" y="407648"/>
                  <a:pt x="4927612" y="404662"/>
                </a:cubicBezTo>
                <a:cubicBezTo>
                  <a:pt x="4927612" y="401676"/>
                  <a:pt x="4927612" y="400182"/>
                  <a:pt x="4927612" y="400182"/>
                </a:cubicBezTo>
                <a:close/>
                <a:moveTo>
                  <a:pt x="4201910" y="400182"/>
                </a:moveTo>
                <a:cubicBezTo>
                  <a:pt x="4213856" y="400182"/>
                  <a:pt x="4219829" y="401676"/>
                  <a:pt x="4219829" y="404662"/>
                </a:cubicBezTo>
                <a:cubicBezTo>
                  <a:pt x="4219829" y="407648"/>
                  <a:pt x="4213856" y="409142"/>
                  <a:pt x="4201910" y="409142"/>
                </a:cubicBezTo>
                <a:lnTo>
                  <a:pt x="4192951" y="409142"/>
                </a:lnTo>
                <a:cubicBezTo>
                  <a:pt x="4192951" y="409142"/>
                  <a:pt x="4194444" y="407648"/>
                  <a:pt x="4197430" y="404662"/>
                </a:cubicBezTo>
                <a:cubicBezTo>
                  <a:pt x="4200417" y="401676"/>
                  <a:pt x="4201910" y="400182"/>
                  <a:pt x="4201910" y="400182"/>
                </a:cubicBezTo>
                <a:close/>
                <a:moveTo>
                  <a:pt x="5456211" y="391224"/>
                </a:moveTo>
                <a:cubicBezTo>
                  <a:pt x="5462184" y="391224"/>
                  <a:pt x="5465170" y="394209"/>
                  <a:pt x="5465170" y="400182"/>
                </a:cubicBezTo>
                <a:lnTo>
                  <a:pt x="5456211" y="400182"/>
                </a:lnTo>
                <a:cubicBezTo>
                  <a:pt x="5456211" y="394209"/>
                  <a:pt x="5456211" y="391224"/>
                  <a:pt x="5456211" y="391224"/>
                </a:cubicBezTo>
                <a:close/>
                <a:moveTo>
                  <a:pt x="5187432" y="391224"/>
                </a:moveTo>
                <a:cubicBezTo>
                  <a:pt x="5199377" y="391224"/>
                  <a:pt x="5203857" y="395702"/>
                  <a:pt x="5200872" y="404662"/>
                </a:cubicBezTo>
                <a:cubicBezTo>
                  <a:pt x="5197886" y="413621"/>
                  <a:pt x="5196392" y="418101"/>
                  <a:pt x="5196392" y="418101"/>
                </a:cubicBezTo>
                <a:lnTo>
                  <a:pt x="5196392" y="427060"/>
                </a:lnTo>
                <a:cubicBezTo>
                  <a:pt x="5196392" y="433034"/>
                  <a:pt x="5190418" y="436020"/>
                  <a:pt x="5178472" y="436020"/>
                </a:cubicBezTo>
                <a:cubicBezTo>
                  <a:pt x="5184446" y="430046"/>
                  <a:pt x="5184446" y="424074"/>
                  <a:pt x="5178472" y="418101"/>
                </a:cubicBezTo>
                <a:cubicBezTo>
                  <a:pt x="5178472" y="406155"/>
                  <a:pt x="5181458" y="397196"/>
                  <a:pt x="5187432" y="391224"/>
                </a:cubicBezTo>
                <a:close/>
                <a:moveTo>
                  <a:pt x="4918654" y="382264"/>
                </a:moveTo>
                <a:cubicBezTo>
                  <a:pt x="4924627" y="382264"/>
                  <a:pt x="4927612" y="382264"/>
                  <a:pt x="4927612" y="382264"/>
                </a:cubicBezTo>
                <a:lnTo>
                  <a:pt x="4927612" y="391224"/>
                </a:lnTo>
                <a:cubicBezTo>
                  <a:pt x="4921640" y="391224"/>
                  <a:pt x="4918654" y="388238"/>
                  <a:pt x="4918654" y="382264"/>
                </a:cubicBezTo>
                <a:close/>
                <a:moveTo>
                  <a:pt x="5832502" y="373305"/>
                </a:moveTo>
                <a:lnTo>
                  <a:pt x="5841460" y="382264"/>
                </a:lnTo>
                <a:cubicBezTo>
                  <a:pt x="5841460" y="388238"/>
                  <a:pt x="5839968" y="389729"/>
                  <a:pt x="5836982" y="386743"/>
                </a:cubicBezTo>
                <a:cubicBezTo>
                  <a:pt x="5833994" y="383758"/>
                  <a:pt x="5832502" y="379278"/>
                  <a:pt x="5832502" y="373305"/>
                </a:cubicBezTo>
                <a:close/>
                <a:moveTo>
                  <a:pt x="4640915" y="373305"/>
                </a:moveTo>
                <a:cubicBezTo>
                  <a:pt x="4658834" y="379278"/>
                  <a:pt x="4667793" y="385249"/>
                  <a:pt x="4667793" y="391224"/>
                </a:cubicBezTo>
                <a:cubicBezTo>
                  <a:pt x="4655848" y="391224"/>
                  <a:pt x="4643901" y="388238"/>
                  <a:pt x="4631957" y="382264"/>
                </a:cubicBezTo>
                <a:close/>
                <a:moveTo>
                  <a:pt x="6128158" y="364346"/>
                </a:moveTo>
                <a:cubicBezTo>
                  <a:pt x="6134132" y="364346"/>
                  <a:pt x="6138611" y="365839"/>
                  <a:pt x="6141596" y="368825"/>
                </a:cubicBezTo>
                <a:cubicBezTo>
                  <a:pt x="6144582" y="371811"/>
                  <a:pt x="6149062" y="373305"/>
                  <a:pt x="6155036" y="373305"/>
                </a:cubicBezTo>
                <a:cubicBezTo>
                  <a:pt x="6149062" y="385249"/>
                  <a:pt x="6146076" y="394209"/>
                  <a:pt x="6146076" y="400182"/>
                </a:cubicBezTo>
                <a:cubicBezTo>
                  <a:pt x="6152050" y="400182"/>
                  <a:pt x="6158022" y="401676"/>
                  <a:pt x="6163996" y="404662"/>
                </a:cubicBezTo>
                <a:cubicBezTo>
                  <a:pt x="6169968" y="407648"/>
                  <a:pt x="6168476" y="409142"/>
                  <a:pt x="6159516" y="409142"/>
                </a:cubicBezTo>
                <a:cubicBezTo>
                  <a:pt x="6150556" y="409142"/>
                  <a:pt x="6143091" y="407648"/>
                  <a:pt x="6137118" y="404662"/>
                </a:cubicBezTo>
                <a:cubicBezTo>
                  <a:pt x="6131144" y="401676"/>
                  <a:pt x="6129652" y="397196"/>
                  <a:pt x="6132638" y="391224"/>
                </a:cubicBezTo>
                <a:cubicBezTo>
                  <a:pt x="6135624" y="385249"/>
                  <a:pt x="6134132" y="379278"/>
                  <a:pt x="6128158" y="373305"/>
                </a:cubicBezTo>
                <a:cubicBezTo>
                  <a:pt x="6122185" y="367332"/>
                  <a:pt x="6122185" y="364346"/>
                  <a:pt x="6128158" y="364346"/>
                </a:cubicBezTo>
                <a:close/>
                <a:moveTo>
                  <a:pt x="4488607" y="359866"/>
                </a:moveTo>
                <a:cubicBezTo>
                  <a:pt x="4491594" y="359866"/>
                  <a:pt x="4491594" y="361359"/>
                  <a:pt x="4488607" y="364346"/>
                </a:cubicBezTo>
                <a:cubicBezTo>
                  <a:pt x="4488607" y="370319"/>
                  <a:pt x="4484127" y="373305"/>
                  <a:pt x="4475168" y="373305"/>
                </a:cubicBezTo>
                <a:cubicBezTo>
                  <a:pt x="4466210" y="373305"/>
                  <a:pt x="4461730" y="373305"/>
                  <a:pt x="4461730" y="373305"/>
                </a:cubicBezTo>
                <a:lnTo>
                  <a:pt x="4470688" y="364346"/>
                </a:lnTo>
                <a:cubicBezTo>
                  <a:pt x="4479648" y="361359"/>
                  <a:pt x="4485621" y="359866"/>
                  <a:pt x="4488607" y="359866"/>
                </a:cubicBezTo>
                <a:close/>
                <a:moveTo>
                  <a:pt x="4210870" y="358746"/>
                </a:moveTo>
                <a:cubicBezTo>
                  <a:pt x="4212363" y="359493"/>
                  <a:pt x="4213856" y="361359"/>
                  <a:pt x="4215349" y="364346"/>
                </a:cubicBezTo>
                <a:cubicBezTo>
                  <a:pt x="4218336" y="370319"/>
                  <a:pt x="4218336" y="373305"/>
                  <a:pt x="4215349" y="373305"/>
                </a:cubicBezTo>
                <a:cubicBezTo>
                  <a:pt x="4212363" y="373305"/>
                  <a:pt x="4209376" y="371811"/>
                  <a:pt x="4206390" y="368825"/>
                </a:cubicBezTo>
                <a:cubicBezTo>
                  <a:pt x="4203404" y="365839"/>
                  <a:pt x="4203404" y="362852"/>
                  <a:pt x="4206390" y="359866"/>
                </a:cubicBezTo>
                <a:cubicBezTo>
                  <a:pt x="4207883" y="358373"/>
                  <a:pt x="4209376" y="358000"/>
                  <a:pt x="4210870" y="358746"/>
                </a:cubicBezTo>
                <a:close/>
                <a:moveTo>
                  <a:pt x="5070961" y="355386"/>
                </a:moveTo>
                <a:cubicBezTo>
                  <a:pt x="5076935" y="355386"/>
                  <a:pt x="5079921" y="358372"/>
                  <a:pt x="5079921" y="364346"/>
                </a:cubicBezTo>
                <a:cubicBezTo>
                  <a:pt x="5079921" y="364346"/>
                  <a:pt x="5076935" y="364346"/>
                  <a:pt x="5070961" y="364346"/>
                </a:cubicBezTo>
                <a:cubicBezTo>
                  <a:pt x="5064989" y="364346"/>
                  <a:pt x="5062002" y="364346"/>
                  <a:pt x="5062002" y="364346"/>
                </a:cubicBezTo>
                <a:close/>
                <a:moveTo>
                  <a:pt x="4237747" y="355386"/>
                </a:moveTo>
                <a:cubicBezTo>
                  <a:pt x="4285530" y="355386"/>
                  <a:pt x="4310914" y="356880"/>
                  <a:pt x="4313901" y="359866"/>
                </a:cubicBezTo>
                <a:cubicBezTo>
                  <a:pt x="4316887" y="362852"/>
                  <a:pt x="4327340" y="364346"/>
                  <a:pt x="4345259" y="364346"/>
                </a:cubicBezTo>
                <a:cubicBezTo>
                  <a:pt x="4363177" y="358372"/>
                  <a:pt x="4375123" y="356880"/>
                  <a:pt x="4381096" y="359866"/>
                </a:cubicBezTo>
                <a:cubicBezTo>
                  <a:pt x="4387068" y="362852"/>
                  <a:pt x="4390056" y="365839"/>
                  <a:pt x="4390056" y="368825"/>
                </a:cubicBezTo>
                <a:cubicBezTo>
                  <a:pt x="4390056" y="371811"/>
                  <a:pt x="4382590" y="371811"/>
                  <a:pt x="4367657" y="368825"/>
                </a:cubicBezTo>
                <a:cubicBezTo>
                  <a:pt x="4352725" y="365839"/>
                  <a:pt x="4345259" y="367332"/>
                  <a:pt x="4345259" y="373305"/>
                </a:cubicBezTo>
                <a:cubicBezTo>
                  <a:pt x="4357204" y="385249"/>
                  <a:pt x="4354218" y="397196"/>
                  <a:pt x="4336299" y="409142"/>
                </a:cubicBezTo>
                <a:cubicBezTo>
                  <a:pt x="4330326" y="415115"/>
                  <a:pt x="4324353" y="421087"/>
                  <a:pt x="4318380" y="427060"/>
                </a:cubicBezTo>
                <a:lnTo>
                  <a:pt x="4309421" y="418101"/>
                </a:lnTo>
                <a:cubicBezTo>
                  <a:pt x="4315394" y="418101"/>
                  <a:pt x="4318380" y="416607"/>
                  <a:pt x="4318380" y="413621"/>
                </a:cubicBezTo>
                <a:cubicBezTo>
                  <a:pt x="4318380" y="410635"/>
                  <a:pt x="4315394" y="409142"/>
                  <a:pt x="4309421" y="409142"/>
                </a:cubicBezTo>
                <a:cubicBezTo>
                  <a:pt x="4309421" y="409142"/>
                  <a:pt x="4306436" y="403168"/>
                  <a:pt x="4300463" y="391224"/>
                </a:cubicBezTo>
                <a:lnTo>
                  <a:pt x="4282544" y="382264"/>
                </a:lnTo>
                <a:cubicBezTo>
                  <a:pt x="4282544" y="388238"/>
                  <a:pt x="4279557" y="391224"/>
                  <a:pt x="4273584" y="391224"/>
                </a:cubicBezTo>
                <a:cubicBezTo>
                  <a:pt x="4267611" y="391224"/>
                  <a:pt x="4267611" y="388238"/>
                  <a:pt x="4273584" y="382264"/>
                </a:cubicBezTo>
                <a:lnTo>
                  <a:pt x="4255666" y="382264"/>
                </a:lnTo>
                <a:cubicBezTo>
                  <a:pt x="4255666" y="388238"/>
                  <a:pt x="4249693" y="385249"/>
                  <a:pt x="4237747" y="373305"/>
                </a:cubicBezTo>
                <a:cubicBezTo>
                  <a:pt x="4225802" y="361359"/>
                  <a:pt x="4225802" y="355386"/>
                  <a:pt x="4237747" y="355386"/>
                </a:cubicBezTo>
                <a:close/>
                <a:moveTo>
                  <a:pt x="4811142" y="346427"/>
                </a:moveTo>
                <a:cubicBezTo>
                  <a:pt x="4829061" y="346427"/>
                  <a:pt x="4841006" y="349413"/>
                  <a:pt x="4846978" y="355386"/>
                </a:cubicBezTo>
                <a:cubicBezTo>
                  <a:pt x="4846978" y="361359"/>
                  <a:pt x="4849966" y="364346"/>
                  <a:pt x="4855938" y="364346"/>
                </a:cubicBezTo>
                <a:cubicBezTo>
                  <a:pt x="4867884" y="358372"/>
                  <a:pt x="4876844" y="358372"/>
                  <a:pt x="4882816" y="364346"/>
                </a:cubicBezTo>
                <a:cubicBezTo>
                  <a:pt x="4888789" y="370319"/>
                  <a:pt x="4891775" y="376291"/>
                  <a:pt x="4891775" y="382264"/>
                </a:cubicBezTo>
                <a:cubicBezTo>
                  <a:pt x="4891775" y="388238"/>
                  <a:pt x="4888789" y="391224"/>
                  <a:pt x="4882816" y="391224"/>
                </a:cubicBezTo>
                <a:lnTo>
                  <a:pt x="4864898" y="400182"/>
                </a:lnTo>
                <a:cubicBezTo>
                  <a:pt x="4858924" y="406155"/>
                  <a:pt x="4846978" y="403168"/>
                  <a:pt x="4829061" y="391224"/>
                </a:cubicBezTo>
                <a:cubicBezTo>
                  <a:pt x="4823088" y="379278"/>
                  <a:pt x="4815622" y="374799"/>
                  <a:pt x="4806662" y="377785"/>
                </a:cubicBezTo>
                <a:cubicBezTo>
                  <a:pt x="4797704" y="380771"/>
                  <a:pt x="4787251" y="379278"/>
                  <a:pt x="4775305" y="373305"/>
                </a:cubicBezTo>
                <a:lnTo>
                  <a:pt x="4766346" y="364346"/>
                </a:lnTo>
                <a:lnTo>
                  <a:pt x="4775305" y="355386"/>
                </a:lnTo>
                <a:cubicBezTo>
                  <a:pt x="4781278" y="349413"/>
                  <a:pt x="4793224" y="346427"/>
                  <a:pt x="4811142" y="346427"/>
                </a:cubicBezTo>
                <a:close/>
                <a:moveTo>
                  <a:pt x="4739468" y="346427"/>
                </a:moveTo>
                <a:lnTo>
                  <a:pt x="4748427" y="355386"/>
                </a:lnTo>
                <a:cubicBezTo>
                  <a:pt x="4754400" y="361359"/>
                  <a:pt x="4751413" y="364346"/>
                  <a:pt x="4739468" y="364346"/>
                </a:cubicBezTo>
                <a:cubicBezTo>
                  <a:pt x="4721549" y="364346"/>
                  <a:pt x="4724535" y="370319"/>
                  <a:pt x="4748427" y="382264"/>
                </a:cubicBezTo>
                <a:cubicBezTo>
                  <a:pt x="4754400" y="388238"/>
                  <a:pt x="4757386" y="394209"/>
                  <a:pt x="4757386" y="400182"/>
                </a:cubicBezTo>
                <a:cubicBezTo>
                  <a:pt x="4757386" y="406155"/>
                  <a:pt x="4763359" y="406155"/>
                  <a:pt x="4775305" y="400182"/>
                </a:cubicBezTo>
                <a:lnTo>
                  <a:pt x="4820101" y="400182"/>
                </a:lnTo>
                <a:cubicBezTo>
                  <a:pt x="4843992" y="412128"/>
                  <a:pt x="4864898" y="418101"/>
                  <a:pt x="4882816" y="418101"/>
                </a:cubicBezTo>
                <a:lnTo>
                  <a:pt x="4900735" y="427060"/>
                </a:lnTo>
                <a:cubicBezTo>
                  <a:pt x="4900735" y="427060"/>
                  <a:pt x="4902228" y="428554"/>
                  <a:pt x="4905215" y="431540"/>
                </a:cubicBezTo>
                <a:cubicBezTo>
                  <a:pt x="4908201" y="434526"/>
                  <a:pt x="4912681" y="433034"/>
                  <a:pt x="4918654" y="427060"/>
                </a:cubicBezTo>
                <a:cubicBezTo>
                  <a:pt x="4924627" y="427060"/>
                  <a:pt x="4930598" y="427060"/>
                  <a:pt x="4936572" y="427060"/>
                </a:cubicBezTo>
                <a:cubicBezTo>
                  <a:pt x="4936572" y="433034"/>
                  <a:pt x="4936572" y="436020"/>
                  <a:pt x="4936572" y="436020"/>
                </a:cubicBezTo>
                <a:cubicBezTo>
                  <a:pt x="4936572" y="436020"/>
                  <a:pt x="4933586" y="436020"/>
                  <a:pt x="4927612" y="436020"/>
                </a:cubicBezTo>
                <a:cubicBezTo>
                  <a:pt x="4927612" y="436020"/>
                  <a:pt x="4921640" y="439006"/>
                  <a:pt x="4909694" y="444979"/>
                </a:cubicBezTo>
                <a:cubicBezTo>
                  <a:pt x="4903721" y="450952"/>
                  <a:pt x="4899242" y="455432"/>
                  <a:pt x="4896255" y="458418"/>
                </a:cubicBezTo>
                <a:cubicBezTo>
                  <a:pt x="4893269" y="461403"/>
                  <a:pt x="4894762" y="462898"/>
                  <a:pt x="4900735" y="462898"/>
                </a:cubicBezTo>
                <a:lnTo>
                  <a:pt x="4954490" y="453939"/>
                </a:lnTo>
                <a:lnTo>
                  <a:pt x="4999286" y="453939"/>
                </a:lnTo>
                <a:cubicBezTo>
                  <a:pt x="5005260" y="459912"/>
                  <a:pt x="5006752" y="464392"/>
                  <a:pt x="5003766" y="467378"/>
                </a:cubicBezTo>
                <a:cubicBezTo>
                  <a:pt x="5000781" y="470363"/>
                  <a:pt x="4996301" y="471856"/>
                  <a:pt x="4990328" y="471856"/>
                </a:cubicBezTo>
                <a:lnTo>
                  <a:pt x="4963450" y="471856"/>
                </a:lnTo>
                <a:cubicBezTo>
                  <a:pt x="4945532" y="459912"/>
                  <a:pt x="4936572" y="459912"/>
                  <a:pt x="4936572" y="471856"/>
                </a:cubicBezTo>
                <a:cubicBezTo>
                  <a:pt x="4930598" y="483802"/>
                  <a:pt x="4924627" y="488282"/>
                  <a:pt x="4918654" y="485295"/>
                </a:cubicBezTo>
                <a:cubicBezTo>
                  <a:pt x="4912681" y="482309"/>
                  <a:pt x="4909694" y="483802"/>
                  <a:pt x="4909694" y="489775"/>
                </a:cubicBezTo>
                <a:lnTo>
                  <a:pt x="4900735" y="498735"/>
                </a:lnTo>
                <a:cubicBezTo>
                  <a:pt x="4894762" y="498735"/>
                  <a:pt x="4888789" y="501721"/>
                  <a:pt x="4882816" y="507694"/>
                </a:cubicBezTo>
                <a:cubicBezTo>
                  <a:pt x="4876844" y="513667"/>
                  <a:pt x="4873858" y="519639"/>
                  <a:pt x="4873858" y="525613"/>
                </a:cubicBezTo>
                <a:cubicBezTo>
                  <a:pt x="4873858" y="537558"/>
                  <a:pt x="4876844" y="543532"/>
                  <a:pt x="4882816" y="543532"/>
                </a:cubicBezTo>
                <a:lnTo>
                  <a:pt x="4873858" y="561449"/>
                </a:lnTo>
                <a:cubicBezTo>
                  <a:pt x="4867884" y="561449"/>
                  <a:pt x="4863404" y="558463"/>
                  <a:pt x="4860418" y="552491"/>
                </a:cubicBezTo>
                <a:cubicBezTo>
                  <a:pt x="4857432" y="546518"/>
                  <a:pt x="4852952" y="546518"/>
                  <a:pt x="4846978" y="552491"/>
                </a:cubicBezTo>
                <a:cubicBezTo>
                  <a:pt x="4841006" y="564436"/>
                  <a:pt x="4826074" y="564436"/>
                  <a:pt x="4802182" y="552491"/>
                </a:cubicBezTo>
                <a:lnTo>
                  <a:pt x="4784265" y="534572"/>
                </a:lnTo>
                <a:lnTo>
                  <a:pt x="4766346" y="525613"/>
                </a:lnTo>
                <a:lnTo>
                  <a:pt x="4757386" y="516653"/>
                </a:lnTo>
                <a:cubicBezTo>
                  <a:pt x="4763359" y="510680"/>
                  <a:pt x="4769332" y="510680"/>
                  <a:pt x="4775305" y="516653"/>
                </a:cubicBezTo>
                <a:lnTo>
                  <a:pt x="4811142" y="525613"/>
                </a:lnTo>
                <a:cubicBezTo>
                  <a:pt x="4829061" y="531586"/>
                  <a:pt x="4841006" y="536066"/>
                  <a:pt x="4846978" y="539052"/>
                </a:cubicBezTo>
                <a:cubicBezTo>
                  <a:pt x="4852952" y="542038"/>
                  <a:pt x="4858924" y="540546"/>
                  <a:pt x="4864898" y="534572"/>
                </a:cubicBezTo>
                <a:cubicBezTo>
                  <a:pt x="4864898" y="522627"/>
                  <a:pt x="4855938" y="507694"/>
                  <a:pt x="4838020" y="489775"/>
                </a:cubicBezTo>
                <a:cubicBezTo>
                  <a:pt x="4826074" y="477831"/>
                  <a:pt x="4823088" y="471856"/>
                  <a:pt x="4829061" y="471856"/>
                </a:cubicBezTo>
                <a:lnTo>
                  <a:pt x="4820101" y="453939"/>
                </a:lnTo>
                <a:cubicBezTo>
                  <a:pt x="4814128" y="453939"/>
                  <a:pt x="4811142" y="453939"/>
                  <a:pt x="4811142" y="453939"/>
                </a:cubicBezTo>
                <a:lnTo>
                  <a:pt x="4775305" y="453939"/>
                </a:lnTo>
                <a:lnTo>
                  <a:pt x="4793224" y="462898"/>
                </a:lnTo>
                <a:lnTo>
                  <a:pt x="4802182" y="480816"/>
                </a:lnTo>
                <a:cubicBezTo>
                  <a:pt x="4802182" y="492761"/>
                  <a:pt x="4797704" y="498735"/>
                  <a:pt x="4788744" y="498735"/>
                </a:cubicBezTo>
                <a:cubicBezTo>
                  <a:pt x="4779785" y="498735"/>
                  <a:pt x="4772319" y="498735"/>
                  <a:pt x="4766346" y="498735"/>
                </a:cubicBezTo>
                <a:cubicBezTo>
                  <a:pt x="4766346" y="492761"/>
                  <a:pt x="4763359" y="491269"/>
                  <a:pt x="4757386" y="494255"/>
                </a:cubicBezTo>
                <a:cubicBezTo>
                  <a:pt x="4751413" y="497241"/>
                  <a:pt x="4748427" y="501721"/>
                  <a:pt x="4748427" y="507694"/>
                </a:cubicBezTo>
                <a:cubicBezTo>
                  <a:pt x="4742454" y="525613"/>
                  <a:pt x="4739468" y="528599"/>
                  <a:pt x="4739468" y="516653"/>
                </a:cubicBezTo>
                <a:cubicBezTo>
                  <a:pt x="4739468" y="510680"/>
                  <a:pt x="4739468" y="498735"/>
                  <a:pt x="4739468" y="480816"/>
                </a:cubicBezTo>
                <a:cubicBezTo>
                  <a:pt x="4733495" y="462898"/>
                  <a:pt x="4730508" y="450952"/>
                  <a:pt x="4730508" y="444979"/>
                </a:cubicBezTo>
                <a:cubicBezTo>
                  <a:pt x="4730508" y="439006"/>
                  <a:pt x="4727522" y="436020"/>
                  <a:pt x="4721549" y="436020"/>
                </a:cubicBezTo>
                <a:lnTo>
                  <a:pt x="4694672" y="427060"/>
                </a:lnTo>
                <a:lnTo>
                  <a:pt x="4703631" y="418101"/>
                </a:lnTo>
                <a:cubicBezTo>
                  <a:pt x="4709604" y="418101"/>
                  <a:pt x="4714084" y="419595"/>
                  <a:pt x="4717069" y="422581"/>
                </a:cubicBezTo>
                <a:cubicBezTo>
                  <a:pt x="4720055" y="425567"/>
                  <a:pt x="4724535" y="427060"/>
                  <a:pt x="4730508" y="427060"/>
                </a:cubicBezTo>
                <a:cubicBezTo>
                  <a:pt x="4736481" y="427060"/>
                  <a:pt x="4739468" y="427060"/>
                  <a:pt x="4739468" y="427060"/>
                </a:cubicBezTo>
                <a:cubicBezTo>
                  <a:pt x="4739468" y="427060"/>
                  <a:pt x="4739468" y="421087"/>
                  <a:pt x="4739468" y="409142"/>
                </a:cubicBezTo>
                <a:cubicBezTo>
                  <a:pt x="4733495" y="397196"/>
                  <a:pt x="4729015" y="389729"/>
                  <a:pt x="4726028" y="386743"/>
                </a:cubicBezTo>
                <a:cubicBezTo>
                  <a:pt x="4723042" y="383758"/>
                  <a:pt x="4718562" y="382264"/>
                  <a:pt x="4712589" y="382264"/>
                </a:cubicBezTo>
                <a:lnTo>
                  <a:pt x="4721549" y="373305"/>
                </a:lnTo>
                <a:cubicBezTo>
                  <a:pt x="4721549" y="367332"/>
                  <a:pt x="4723042" y="361359"/>
                  <a:pt x="4726028" y="355386"/>
                </a:cubicBezTo>
                <a:cubicBezTo>
                  <a:pt x="4729015" y="349413"/>
                  <a:pt x="4733495" y="346427"/>
                  <a:pt x="4739468" y="346427"/>
                </a:cubicBezTo>
                <a:close/>
                <a:moveTo>
                  <a:pt x="4148154" y="346427"/>
                </a:moveTo>
                <a:cubicBezTo>
                  <a:pt x="4154127" y="346427"/>
                  <a:pt x="4160099" y="349413"/>
                  <a:pt x="4166073" y="355386"/>
                </a:cubicBezTo>
                <a:lnTo>
                  <a:pt x="4166073" y="364346"/>
                </a:lnTo>
                <a:cubicBezTo>
                  <a:pt x="4160099" y="364346"/>
                  <a:pt x="4154127" y="361359"/>
                  <a:pt x="4148154" y="355386"/>
                </a:cubicBezTo>
                <a:cubicBezTo>
                  <a:pt x="4142181" y="349413"/>
                  <a:pt x="4142181" y="346427"/>
                  <a:pt x="4148154" y="346427"/>
                </a:cubicBezTo>
                <a:close/>
                <a:moveTo>
                  <a:pt x="5890737" y="337467"/>
                </a:moveTo>
                <a:cubicBezTo>
                  <a:pt x="5893722" y="337467"/>
                  <a:pt x="5895217" y="343441"/>
                  <a:pt x="5895217" y="355386"/>
                </a:cubicBezTo>
                <a:cubicBezTo>
                  <a:pt x="5895217" y="361359"/>
                  <a:pt x="5895217" y="364346"/>
                  <a:pt x="5895217" y="364346"/>
                </a:cubicBezTo>
                <a:cubicBezTo>
                  <a:pt x="5889242" y="364346"/>
                  <a:pt x="5886257" y="364346"/>
                  <a:pt x="5886257" y="364346"/>
                </a:cubicBezTo>
                <a:cubicBezTo>
                  <a:pt x="5886257" y="364346"/>
                  <a:pt x="5886257" y="361359"/>
                  <a:pt x="5886257" y="355386"/>
                </a:cubicBezTo>
                <a:cubicBezTo>
                  <a:pt x="5886257" y="343441"/>
                  <a:pt x="5887751" y="337467"/>
                  <a:pt x="5890737" y="337467"/>
                </a:cubicBezTo>
                <a:close/>
                <a:moveTo>
                  <a:pt x="4685712" y="332988"/>
                </a:moveTo>
                <a:cubicBezTo>
                  <a:pt x="4691685" y="332988"/>
                  <a:pt x="4697658" y="334481"/>
                  <a:pt x="4703631" y="337467"/>
                </a:cubicBezTo>
                <a:lnTo>
                  <a:pt x="4685712" y="346427"/>
                </a:lnTo>
                <a:lnTo>
                  <a:pt x="4658834" y="337467"/>
                </a:lnTo>
                <a:lnTo>
                  <a:pt x="4667793" y="337467"/>
                </a:lnTo>
                <a:cubicBezTo>
                  <a:pt x="4673766" y="334481"/>
                  <a:pt x="4679739" y="332988"/>
                  <a:pt x="4685712" y="332988"/>
                </a:cubicBezTo>
                <a:close/>
                <a:moveTo>
                  <a:pt x="6092322" y="328508"/>
                </a:moveTo>
                <a:lnTo>
                  <a:pt x="6110239" y="328508"/>
                </a:lnTo>
                <a:cubicBezTo>
                  <a:pt x="6122185" y="328508"/>
                  <a:pt x="6128158" y="330002"/>
                  <a:pt x="6128158" y="332988"/>
                </a:cubicBezTo>
                <a:cubicBezTo>
                  <a:pt x="6128158" y="335974"/>
                  <a:pt x="6122185" y="337467"/>
                  <a:pt x="6110239" y="337467"/>
                </a:cubicBezTo>
                <a:cubicBezTo>
                  <a:pt x="6104266" y="337467"/>
                  <a:pt x="6099786" y="335974"/>
                  <a:pt x="6096800" y="332988"/>
                </a:cubicBezTo>
                <a:cubicBezTo>
                  <a:pt x="6093814" y="330002"/>
                  <a:pt x="6092322" y="328508"/>
                  <a:pt x="6092322" y="328508"/>
                </a:cubicBezTo>
                <a:close/>
                <a:moveTo>
                  <a:pt x="5626437" y="328508"/>
                </a:moveTo>
                <a:lnTo>
                  <a:pt x="5635397" y="337467"/>
                </a:lnTo>
                <a:cubicBezTo>
                  <a:pt x="5635397" y="337467"/>
                  <a:pt x="5632411" y="337467"/>
                  <a:pt x="5626437" y="337467"/>
                </a:cubicBezTo>
                <a:cubicBezTo>
                  <a:pt x="5626437" y="337467"/>
                  <a:pt x="5626437" y="334481"/>
                  <a:pt x="5626437" y="328508"/>
                </a:cubicBezTo>
                <a:close/>
                <a:moveTo>
                  <a:pt x="6226711" y="319548"/>
                </a:moveTo>
                <a:cubicBezTo>
                  <a:pt x="6232684" y="319548"/>
                  <a:pt x="6235670" y="322535"/>
                  <a:pt x="6235670" y="328508"/>
                </a:cubicBezTo>
                <a:cubicBezTo>
                  <a:pt x="6235670" y="328508"/>
                  <a:pt x="6232684" y="328508"/>
                  <a:pt x="6226711" y="328508"/>
                </a:cubicBezTo>
                <a:cubicBezTo>
                  <a:pt x="6226711" y="322535"/>
                  <a:pt x="6226711" y="319548"/>
                  <a:pt x="6226711" y="319548"/>
                </a:cubicBezTo>
                <a:close/>
                <a:moveTo>
                  <a:pt x="4291503" y="319548"/>
                </a:moveTo>
                <a:cubicBezTo>
                  <a:pt x="4297476" y="319548"/>
                  <a:pt x="4300463" y="319548"/>
                  <a:pt x="4300463" y="319548"/>
                </a:cubicBezTo>
                <a:cubicBezTo>
                  <a:pt x="4300463" y="325522"/>
                  <a:pt x="4297476" y="328508"/>
                  <a:pt x="4291503" y="328508"/>
                </a:cubicBezTo>
                <a:close/>
                <a:moveTo>
                  <a:pt x="4829061" y="310589"/>
                </a:moveTo>
                <a:lnTo>
                  <a:pt x="4838020" y="310589"/>
                </a:lnTo>
                <a:cubicBezTo>
                  <a:pt x="4838020" y="316562"/>
                  <a:pt x="4838020" y="319548"/>
                  <a:pt x="4838020" y="319548"/>
                </a:cubicBezTo>
                <a:cubicBezTo>
                  <a:pt x="4838020" y="319548"/>
                  <a:pt x="4835034" y="319548"/>
                  <a:pt x="4829061" y="319548"/>
                </a:cubicBezTo>
                <a:cubicBezTo>
                  <a:pt x="4829061" y="319548"/>
                  <a:pt x="4827567" y="318055"/>
                  <a:pt x="4824581" y="315069"/>
                </a:cubicBezTo>
                <a:cubicBezTo>
                  <a:pt x="4821595" y="312084"/>
                  <a:pt x="4823088" y="310589"/>
                  <a:pt x="4829061" y="310589"/>
                </a:cubicBezTo>
                <a:close/>
                <a:moveTo>
                  <a:pt x="4811142" y="310589"/>
                </a:moveTo>
                <a:cubicBezTo>
                  <a:pt x="4811142" y="310589"/>
                  <a:pt x="4812635" y="312084"/>
                  <a:pt x="4815622" y="315069"/>
                </a:cubicBezTo>
                <a:cubicBezTo>
                  <a:pt x="4818608" y="318055"/>
                  <a:pt x="4820101" y="319548"/>
                  <a:pt x="4820101" y="319548"/>
                </a:cubicBezTo>
                <a:cubicBezTo>
                  <a:pt x="4820101" y="331494"/>
                  <a:pt x="4814128" y="334481"/>
                  <a:pt x="4802182" y="328508"/>
                </a:cubicBezTo>
                <a:cubicBezTo>
                  <a:pt x="4802182" y="322535"/>
                  <a:pt x="4802182" y="318055"/>
                  <a:pt x="4802182" y="315069"/>
                </a:cubicBezTo>
                <a:cubicBezTo>
                  <a:pt x="4802182" y="312084"/>
                  <a:pt x="4805169" y="310589"/>
                  <a:pt x="4811142" y="310589"/>
                </a:cubicBezTo>
                <a:close/>
                <a:moveTo>
                  <a:pt x="4869937" y="308350"/>
                </a:moveTo>
                <a:cubicBezTo>
                  <a:pt x="4874044" y="308350"/>
                  <a:pt x="4878336" y="309096"/>
                  <a:pt x="4882816" y="310589"/>
                </a:cubicBezTo>
                <a:cubicBezTo>
                  <a:pt x="4888789" y="310589"/>
                  <a:pt x="4894762" y="312084"/>
                  <a:pt x="4900735" y="315069"/>
                </a:cubicBezTo>
                <a:cubicBezTo>
                  <a:pt x="4906708" y="318055"/>
                  <a:pt x="4909694" y="319548"/>
                  <a:pt x="4909694" y="319548"/>
                </a:cubicBezTo>
                <a:lnTo>
                  <a:pt x="4927612" y="328508"/>
                </a:lnTo>
                <a:cubicBezTo>
                  <a:pt x="4927612" y="328508"/>
                  <a:pt x="4929106" y="328508"/>
                  <a:pt x="4932092" y="328508"/>
                </a:cubicBezTo>
                <a:cubicBezTo>
                  <a:pt x="4935078" y="328508"/>
                  <a:pt x="4939558" y="328508"/>
                  <a:pt x="4945532" y="328508"/>
                </a:cubicBezTo>
                <a:cubicBezTo>
                  <a:pt x="4951504" y="334481"/>
                  <a:pt x="4951504" y="346427"/>
                  <a:pt x="4945532" y="364346"/>
                </a:cubicBezTo>
                <a:cubicBezTo>
                  <a:pt x="4939558" y="364346"/>
                  <a:pt x="4930598" y="364346"/>
                  <a:pt x="4918654" y="364346"/>
                </a:cubicBezTo>
                <a:cubicBezTo>
                  <a:pt x="4906708" y="364346"/>
                  <a:pt x="4900735" y="361359"/>
                  <a:pt x="4900735" y="355386"/>
                </a:cubicBezTo>
                <a:cubicBezTo>
                  <a:pt x="4888789" y="349413"/>
                  <a:pt x="4879830" y="346427"/>
                  <a:pt x="4873858" y="346427"/>
                </a:cubicBezTo>
                <a:lnTo>
                  <a:pt x="4846978" y="346427"/>
                </a:lnTo>
                <a:cubicBezTo>
                  <a:pt x="4841006" y="340453"/>
                  <a:pt x="4838020" y="335974"/>
                  <a:pt x="4838020" y="332988"/>
                </a:cubicBezTo>
                <a:cubicBezTo>
                  <a:pt x="4838020" y="330002"/>
                  <a:pt x="4838020" y="328508"/>
                  <a:pt x="4838020" y="328508"/>
                </a:cubicBezTo>
                <a:cubicBezTo>
                  <a:pt x="4846978" y="315069"/>
                  <a:pt x="4857618" y="308350"/>
                  <a:pt x="4869937" y="308350"/>
                </a:cubicBezTo>
                <a:close/>
                <a:moveTo>
                  <a:pt x="4739468" y="301631"/>
                </a:moveTo>
                <a:lnTo>
                  <a:pt x="4775305" y="319548"/>
                </a:lnTo>
                <a:lnTo>
                  <a:pt x="4757386" y="319548"/>
                </a:lnTo>
                <a:cubicBezTo>
                  <a:pt x="4745441" y="313575"/>
                  <a:pt x="4736481" y="310589"/>
                  <a:pt x="4730508" y="310589"/>
                </a:cubicBezTo>
                <a:close/>
                <a:moveTo>
                  <a:pt x="4515485" y="256834"/>
                </a:moveTo>
                <a:lnTo>
                  <a:pt x="4524445" y="256834"/>
                </a:lnTo>
                <a:cubicBezTo>
                  <a:pt x="4530418" y="262807"/>
                  <a:pt x="4533404" y="265793"/>
                  <a:pt x="4533404" y="265793"/>
                </a:cubicBezTo>
                <a:cubicBezTo>
                  <a:pt x="4533404" y="265793"/>
                  <a:pt x="4530418" y="265793"/>
                  <a:pt x="4524445" y="265793"/>
                </a:cubicBezTo>
                <a:cubicBezTo>
                  <a:pt x="4518472" y="265793"/>
                  <a:pt x="4515485" y="262807"/>
                  <a:pt x="4515485" y="256834"/>
                </a:cubicBezTo>
                <a:close/>
                <a:moveTo>
                  <a:pt x="6199832" y="238915"/>
                </a:moveTo>
                <a:cubicBezTo>
                  <a:pt x="6205806" y="238915"/>
                  <a:pt x="6208792" y="241901"/>
                  <a:pt x="6208792" y="247874"/>
                </a:cubicBezTo>
                <a:cubicBezTo>
                  <a:pt x="6202819" y="247874"/>
                  <a:pt x="6199832" y="247874"/>
                  <a:pt x="6199832" y="247874"/>
                </a:cubicBezTo>
                <a:close/>
                <a:moveTo>
                  <a:pt x="4685712" y="185159"/>
                </a:moveTo>
                <a:cubicBezTo>
                  <a:pt x="4685712" y="185159"/>
                  <a:pt x="4685712" y="188145"/>
                  <a:pt x="4685712" y="194119"/>
                </a:cubicBezTo>
                <a:cubicBezTo>
                  <a:pt x="4685712" y="200092"/>
                  <a:pt x="4685712" y="203078"/>
                  <a:pt x="4685712" y="203078"/>
                </a:cubicBezTo>
                <a:cubicBezTo>
                  <a:pt x="4679739" y="203078"/>
                  <a:pt x="4676753" y="201585"/>
                  <a:pt x="4676753" y="198598"/>
                </a:cubicBezTo>
                <a:cubicBezTo>
                  <a:pt x="4676753" y="195612"/>
                  <a:pt x="4676753" y="194119"/>
                  <a:pt x="4676753" y="194119"/>
                </a:cubicBezTo>
                <a:close/>
                <a:moveTo>
                  <a:pt x="4621877" y="170600"/>
                </a:moveTo>
                <a:cubicBezTo>
                  <a:pt x="4622623" y="171347"/>
                  <a:pt x="4622997" y="173213"/>
                  <a:pt x="4622997" y="176200"/>
                </a:cubicBezTo>
                <a:lnTo>
                  <a:pt x="4614038" y="176200"/>
                </a:lnTo>
                <a:cubicBezTo>
                  <a:pt x="4614038" y="176200"/>
                  <a:pt x="4615531" y="174706"/>
                  <a:pt x="4618518" y="171720"/>
                </a:cubicBezTo>
                <a:cubicBezTo>
                  <a:pt x="4620011" y="170227"/>
                  <a:pt x="4621130" y="169854"/>
                  <a:pt x="4621877" y="170600"/>
                </a:cubicBezTo>
                <a:close/>
                <a:moveTo>
                  <a:pt x="4690192" y="167241"/>
                </a:moveTo>
                <a:cubicBezTo>
                  <a:pt x="4705124" y="167241"/>
                  <a:pt x="4715577" y="170227"/>
                  <a:pt x="4721549" y="176200"/>
                </a:cubicBezTo>
                <a:cubicBezTo>
                  <a:pt x="4721549" y="176200"/>
                  <a:pt x="4723042" y="177694"/>
                  <a:pt x="4726028" y="180680"/>
                </a:cubicBezTo>
                <a:cubicBezTo>
                  <a:pt x="4729015" y="183666"/>
                  <a:pt x="4733495" y="185159"/>
                  <a:pt x="4739468" y="185159"/>
                </a:cubicBezTo>
                <a:cubicBezTo>
                  <a:pt x="4751413" y="185159"/>
                  <a:pt x="4758880" y="186653"/>
                  <a:pt x="4761866" y="189639"/>
                </a:cubicBezTo>
                <a:cubicBezTo>
                  <a:pt x="4764852" y="192625"/>
                  <a:pt x="4763359" y="197105"/>
                  <a:pt x="4757386" y="203078"/>
                </a:cubicBezTo>
                <a:cubicBezTo>
                  <a:pt x="4757386" y="209052"/>
                  <a:pt x="4757386" y="212038"/>
                  <a:pt x="4757386" y="212038"/>
                </a:cubicBezTo>
                <a:cubicBezTo>
                  <a:pt x="4757386" y="212038"/>
                  <a:pt x="4751413" y="213531"/>
                  <a:pt x="4739468" y="216517"/>
                </a:cubicBezTo>
                <a:cubicBezTo>
                  <a:pt x="4727522" y="219502"/>
                  <a:pt x="4718562" y="218011"/>
                  <a:pt x="4712589" y="212038"/>
                </a:cubicBezTo>
                <a:lnTo>
                  <a:pt x="4730508" y="203078"/>
                </a:lnTo>
                <a:cubicBezTo>
                  <a:pt x="4736481" y="209052"/>
                  <a:pt x="4742454" y="209052"/>
                  <a:pt x="4748427" y="203078"/>
                </a:cubicBezTo>
                <a:lnTo>
                  <a:pt x="4721549" y="194119"/>
                </a:lnTo>
                <a:lnTo>
                  <a:pt x="4703631" y="185159"/>
                </a:lnTo>
                <a:lnTo>
                  <a:pt x="4685712" y="185159"/>
                </a:lnTo>
                <a:cubicBezTo>
                  <a:pt x="4673766" y="185159"/>
                  <a:pt x="4667793" y="188145"/>
                  <a:pt x="4667793" y="194119"/>
                </a:cubicBezTo>
                <a:cubicBezTo>
                  <a:pt x="4667793" y="194119"/>
                  <a:pt x="4664807" y="194119"/>
                  <a:pt x="4658834" y="194119"/>
                </a:cubicBezTo>
                <a:cubicBezTo>
                  <a:pt x="4652861" y="194119"/>
                  <a:pt x="4652861" y="189639"/>
                  <a:pt x="4658834" y="180680"/>
                </a:cubicBezTo>
                <a:cubicBezTo>
                  <a:pt x="4664807" y="171720"/>
                  <a:pt x="4675259" y="167241"/>
                  <a:pt x="4690192" y="167241"/>
                </a:cubicBezTo>
                <a:close/>
                <a:moveTo>
                  <a:pt x="4555803" y="158281"/>
                </a:moveTo>
                <a:cubicBezTo>
                  <a:pt x="4558788" y="158281"/>
                  <a:pt x="4566254" y="161267"/>
                  <a:pt x="4578200" y="167241"/>
                </a:cubicBezTo>
                <a:lnTo>
                  <a:pt x="4578200" y="176200"/>
                </a:lnTo>
                <a:cubicBezTo>
                  <a:pt x="4572227" y="176200"/>
                  <a:pt x="4566254" y="173214"/>
                  <a:pt x="4560281" y="167241"/>
                </a:cubicBezTo>
                <a:cubicBezTo>
                  <a:pt x="4554308" y="161267"/>
                  <a:pt x="4552815" y="158281"/>
                  <a:pt x="4555803" y="158281"/>
                </a:cubicBezTo>
                <a:close/>
                <a:moveTo>
                  <a:pt x="4228787" y="140362"/>
                </a:moveTo>
                <a:cubicBezTo>
                  <a:pt x="4228787" y="140362"/>
                  <a:pt x="4231774" y="140362"/>
                  <a:pt x="4237747" y="140362"/>
                </a:cubicBezTo>
                <a:cubicBezTo>
                  <a:pt x="4243720" y="146337"/>
                  <a:pt x="4240733" y="149322"/>
                  <a:pt x="4228787" y="149322"/>
                </a:cubicBezTo>
                <a:cubicBezTo>
                  <a:pt x="4222814" y="149322"/>
                  <a:pt x="4222814" y="146337"/>
                  <a:pt x="4228787" y="140362"/>
                </a:cubicBezTo>
                <a:close/>
                <a:moveTo>
                  <a:pt x="4314741" y="134483"/>
                </a:moveTo>
                <a:cubicBezTo>
                  <a:pt x="4323141" y="133924"/>
                  <a:pt x="4327340" y="135884"/>
                  <a:pt x="4327340" y="140362"/>
                </a:cubicBezTo>
                <a:cubicBezTo>
                  <a:pt x="4327340" y="146337"/>
                  <a:pt x="4330326" y="149322"/>
                  <a:pt x="4336299" y="149322"/>
                </a:cubicBezTo>
                <a:cubicBezTo>
                  <a:pt x="4342272" y="149322"/>
                  <a:pt x="4348245" y="149322"/>
                  <a:pt x="4354218" y="149322"/>
                </a:cubicBezTo>
                <a:cubicBezTo>
                  <a:pt x="4372137" y="149322"/>
                  <a:pt x="4378110" y="155295"/>
                  <a:pt x="4372137" y="167241"/>
                </a:cubicBezTo>
                <a:lnTo>
                  <a:pt x="4372137" y="176200"/>
                </a:lnTo>
                <a:cubicBezTo>
                  <a:pt x="4372137" y="176200"/>
                  <a:pt x="4367657" y="179186"/>
                  <a:pt x="4358698" y="185159"/>
                </a:cubicBezTo>
                <a:cubicBezTo>
                  <a:pt x="4349738" y="191133"/>
                  <a:pt x="4342272" y="191133"/>
                  <a:pt x="4336299" y="185159"/>
                </a:cubicBezTo>
                <a:lnTo>
                  <a:pt x="4345259" y="176200"/>
                </a:lnTo>
                <a:cubicBezTo>
                  <a:pt x="4351232" y="176200"/>
                  <a:pt x="4354218" y="173214"/>
                  <a:pt x="4354218" y="167241"/>
                </a:cubicBezTo>
                <a:lnTo>
                  <a:pt x="4336299" y="158281"/>
                </a:lnTo>
                <a:lnTo>
                  <a:pt x="4318380" y="149322"/>
                </a:lnTo>
                <a:lnTo>
                  <a:pt x="4309421" y="149322"/>
                </a:lnTo>
                <a:cubicBezTo>
                  <a:pt x="4303449" y="155295"/>
                  <a:pt x="4300463" y="159775"/>
                  <a:pt x="4300463" y="162761"/>
                </a:cubicBezTo>
                <a:cubicBezTo>
                  <a:pt x="4300463" y="165747"/>
                  <a:pt x="4298969" y="167241"/>
                  <a:pt x="4295983" y="167241"/>
                </a:cubicBezTo>
                <a:cubicBezTo>
                  <a:pt x="4292997" y="167241"/>
                  <a:pt x="4291503" y="164254"/>
                  <a:pt x="4291503" y="158281"/>
                </a:cubicBezTo>
                <a:lnTo>
                  <a:pt x="4282544" y="158281"/>
                </a:lnTo>
                <a:cubicBezTo>
                  <a:pt x="4276571" y="164254"/>
                  <a:pt x="4270598" y="164254"/>
                  <a:pt x="4264625" y="158281"/>
                </a:cubicBezTo>
                <a:cubicBezTo>
                  <a:pt x="4264625" y="152308"/>
                  <a:pt x="4267611" y="149322"/>
                  <a:pt x="4273584" y="149322"/>
                </a:cubicBezTo>
                <a:cubicBezTo>
                  <a:pt x="4279557" y="143348"/>
                  <a:pt x="4290010" y="138870"/>
                  <a:pt x="4304941" y="135884"/>
                </a:cubicBezTo>
                <a:cubicBezTo>
                  <a:pt x="4308675" y="135137"/>
                  <a:pt x="4311941" y="134670"/>
                  <a:pt x="4314741" y="134483"/>
                </a:cubicBezTo>
                <a:close/>
                <a:moveTo>
                  <a:pt x="3521003" y="113485"/>
                </a:moveTo>
                <a:cubicBezTo>
                  <a:pt x="3521003" y="119458"/>
                  <a:pt x="3521003" y="122445"/>
                  <a:pt x="3521003" y="122445"/>
                </a:cubicBezTo>
                <a:cubicBezTo>
                  <a:pt x="3521003" y="122445"/>
                  <a:pt x="3519510" y="122445"/>
                  <a:pt x="3516523" y="122445"/>
                </a:cubicBezTo>
                <a:cubicBezTo>
                  <a:pt x="3513537" y="122445"/>
                  <a:pt x="3515030" y="119458"/>
                  <a:pt x="3521003" y="113485"/>
                </a:cubicBezTo>
                <a:close/>
                <a:moveTo>
                  <a:pt x="4058561" y="95566"/>
                </a:moveTo>
                <a:cubicBezTo>
                  <a:pt x="4058561" y="95566"/>
                  <a:pt x="4061547" y="95566"/>
                  <a:pt x="4067520" y="95566"/>
                </a:cubicBezTo>
                <a:cubicBezTo>
                  <a:pt x="4073493" y="101540"/>
                  <a:pt x="4073493" y="104526"/>
                  <a:pt x="4067520" y="104526"/>
                </a:cubicBezTo>
                <a:cubicBezTo>
                  <a:pt x="4061547" y="104526"/>
                  <a:pt x="4058561" y="103032"/>
                  <a:pt x="4058561" y="100046"/>
                </a:cubicBezTo>
                <a:cubicBezTo>
                  <a:pt x="4058561" y="97060"/>
                  <a:pt x="4058561" y="95566"/>
                  <a:pt x="4058561" y="95566"/>
                </a:cubicBezTo>
                <a:close/>
                <a:moveTo>
                  <a:pt x="3449329" y="95566"/>
                </a:moveTo>
                <a:cubicBezTo>
                  <a:pt x="3455302" y="95566"/>
                  <a:pt x="3458288" y="95566"/>
                  <a:pt x="3458288" y="95566"/>
                </a:cubicBezTo>
                <a:cubicBezTo>
                  <a:pt x="3464261" y="101540"/>
                  <a:pt x="3464261" y="104526"/>
                  <a:pt x="3458288" y="104526"/>
                </a:cubicBezTo>
                <a:cubicBezTo>
                  <a:pt x="3452316" y="104526"/>
                  <a:pt x="3449329" y="103032"/>
                  <a:pt x="3449329" y="100046"/>
                </a:cubicBezTo>
                <a:cubicBezTo>
                  <a:pt x="3449329" y="97060"/>
                  <a:pt x="3449329" y="95566"/>
                  <a:pt x="3449329" y="95566"/>
                </a:cubicBezTo>
                <a:close/>
                <a:moveTo>
                  <a:pt x="4153753" y="89966"/>
                </a:moveTo>
                <a:cubicBezTo>
                  <a:pt x="4158979" y="90714"/>
                  <a:pt x="4163086" y="92580"/>
                  <a:pt x="4166073" y="95566"/>
                </a:cubicBezTo>
                <a:cubicBezTo>
                  <a:pt x="4166073" y="101540"/>
                  <a:pt x="4167566" y="104526"/>
                  <a:pt x="4170552" y="104526"/>
                </a:cubicBezTo>
                <a:cubicBezTo>
                  <a:pt x="4173539" y="104526"/>
                  <a:pt x="4178018" y="104526"/>
                  <a:pt x="4183991" y="104526"/>
                </a:cubicBezTo>
                <a:cubicBezTo>
                  <a:pt x="4195937" y="104526"/>
                  <a:pt x="4203404" y="106019"/>
                  <a:pt x="4206390" y="109005"/>
                </a:cubicBezTo>
                <a:cubicBezTo>
                  <a:pt x="4209376" y="111992"/>
                  <a:pt x="4209376" y="117965"/>
                  <a:pt x="4206390" y="126924"/>
                </a:cubicBezTo>
                <a:cubicBezTo>
                  <a:pt x="4203404" y="135884"/>
                  <a:pt x="4197430" y="141857"/>
                  <a:pt x="4188471" y="144842"/>
                </a:cubicBezTo>
                <a:cubicBezTo>
                  <a:pt x="4179512" y="147828"/>
                  <a:pt x="4170552" y="146337"/>
                  <a:pt x="4161593" y="140362"/>
                </a:cubicBezTo>
                <a:cubicBezTo>
                  <a:pt x="4152633" y="134390"/>
                  <a:pt x="4148154" y="129910"/>
                  <a:pt x="4148154" y="126924"/>
                </a:cubicBezTo>
                <a:cubicBezTo>
                  <a:pt x="4148154" y="123938"/>
                  <a:pt x="4151140" y="122445"/>
                  <a:pt x="4157113" y="122445"/>
                </a:cubicBezTo>
                <a:lnTo>
                  <a:pt x="4166073" y="113485"/>
                </a:lnTo>
                <a:lnTo>
                  <a:pt x="4157113" y="113485"/>
                </a:lnTo>
                <a:lnTo>
                  <a:pt x="4148154" y="113485"/>
                </a:lnTo>
                <a:lnTo>
                  <a:pt x="4130236" y="104526"/>
                </a:lnTo>
                <a:cubicBezTo>
                  <a:pt x="4124263" y="104526"/>
                  <a:pt x="4118290" y="107512"/>
                  <a:pt x="4112317" y="113485"/>
                </a:cubicBezTo>
                <a:cubicBezTo>
                  <a:pt x="4106344" y="119458"/>
                  <a:pt x="4101864" y="120951"/>
                  <a:pt x="4098878" y="117965"/>
                </a:cubicBezTo>
                <a:cubicBezTo>
                  <a:pt x="4095892" y="114979"/>
                  <a:pt x="4097385" y="110499"/>
                  <a:pt x="4103358" y="104526"/>
                </a:cubicBezTo>
                <a:cubicBezTo>
                  <a:pt x="4109331" y="98552"/>
                  <a:pt x="4119783" y="94073"/>
                  <a:pt x="4134716" y="91087"/>
                </a:cubicBezTo>
                <a:cubicBezTo>
                  <a:pt x="4142181" y="89594"/>
                  <a:pt x="4148528" y="89221"/>
                  <a:pt x="4153753" y="89966"/>
                </a:cubicBezTo>
                <a:close/>
                <a:moveTo>
                  <a:pt x="3535561" y="89687"/>
                </a:moveTo>
                <a:cubicBezTo>
                  <a:pt x="3544521" y="89127"/>
                  <a:pt x="3550121" y="91087"/>
                  <a:pt x="3552361" y="95566"/>
                </a:cubicBezTo>
                <a:cubicBezTo>
                  <a:pt x="3555348" y="101540"/>
                  <a:pt x="3562814" y="107512"/>
                  <a:pt x="3574759" y="113485"/>
                </a:cubicBezTo>
                <a:cubicBezTo>
                  <a:pt x="3586705" y="113485"/>
                  <a:pt x="3594170" y="113485"/>
                  <a:pt x="3597157" y="113485"/>
                </a:cubicBezTo>
                <a:cubicBezTo>
                  <a:pt x="3600144" y="113485"/>
                  <a:pt x="3601637" y="116471"/>
                  <a:pt x="3601637" y="122445"/>
                </a:cubicBezTo>
                <a:cubicBezTo>
                  <a:pt x="3595664" y="128418"/>
                  <a:pt x="3592677" y="132898"/>
                  <a:pt x="3592677" y="135884"/>
                </a:cubicBezTo>
                <a:cubicBezTo>
                  <a:pt x="3592677" y="138870"/>
                  <a:pt x="3586705" y="140362"/>
                  <a:pt x="3574759" y="140362"/>
                </a:cubicBezTo>
                <a:cubicBezTo>
                  <a:pt x="3562814" y="140362"/>
                  <a:pt x="3553853" y="140362"/>
                  <a:pt x="3547881" y="140362"/>
                </a:cubicBezTo>
                <a:lnTo>
                  <a:pt x="3565799" y="131404"/>
                </a:lnTo>
                <a:lnTo>
                  <a:pt x="3583718" y="122445"/>
                </a:lnTo>
                <a:lnTo>
                  <a:pt x="3556841" y="113485"/>
                </a:lnTo>
                <a:lnTo>
                  <a:pt x="3538922" y="104526"/>
                </a:lnTo>
                <a:lnTo>
                  <a:pt x="3521003" y="104526"/>
                </a:lnTo>
                <a:lnTo>
                  <a:pt x="3503084" y="113485"/>
                </a:lnTo>
                <a:cubicBezTo>
                  <a:pt x="3497112" y="119458"/>
                  <a:pt x="3492632" y="120951"/>
                  <a:pt x="3489645" y="117965"/>
                </a:cubicBezTo>
                <a:cubicBezTo>
                  <a:pt x="3486659" y="114979"/>
                  <a:pt x="3488152" y="110499"/>
                  <a:pt x="3494125" y="104526"/>
                </a:cubicBezTo>
                <a:cubicBezTo>
                  <a:pt x="3500098" y="98552"/>
                  <a:pt x="3510551" y="94073"/>
                  <a:pt x="3525483" y="91087"/>
                </a:cubicBezTo>
                <a:cubicBezTo>
                  <a:pt x="3529216" y="90341"/>
                  <a:pt x="3532576" y="89874"/>
                  <a:pt x="3535561" y="89687"/>
                </a:cubicBezTo>
                <a:close/>
                <a:moveTo>
                  <a:pt x="4004805" y="77648"/>
                </a:moveTo>
                <a:cubicBezTo>
                  <a:pt x="4010778" y="77648"/>
                  <a:pt x="4016751" y="80634"/>
                  <a:pt x="4022724" y="86607"/>
                </a:cubicBezTo>
                <a:lnTo>
                  <a:pt x="4022724" y="95566"/>
                </a:lnTo>
                <a:cubicBezTo>
                  <a:pt x="4016751" y="95566"/>
                  <a:pt x="4010778" y="92580"/>
                  <a:pt x="4004805" y="86607"/>
                </a:cubicBezTo>
                <a:cubicBezTo>
                  <a:pt x="3998832" y="80634"/>
                  <a:pt x="3998832" y="77648"/>
                  <a:pt x="4004805" y="77648"/>
                </a:cubicBezTo>
                <a:close/>
                <a:moveTo>
                  <a:pt x="3391094" y="77648"/>
                </a:moveTo>
                <a:cubicBezTo>
                  <a:pt x="3394079" y="77648"/>
                  <a:pt x="3401545" y="80634"/>
                  <a:pt x="3413491" y="86607"/>
                </a:cubicBezTo>
                <a:lnTo>
                  <a:pt x="3413491" y="95566"/>
                </a:lnTo>
                <a:lnTo>
                  <a:pt x="3395572" y="86607"/>
                </a:lnTo>
                <a:cubicBezTo>
                  <a:pt x="3389601" y="80634"/>
                  <a:pt x="3388107" y="77648"/>
                  <a:pt x="3391094" y="77648"/>
                </a:cubicBezTo>
                <a:close/>
                <a:moveTo>
                  <a:pt x="5429334" y="32851"/>
                </a:moveTo>
                <a:cubicBezTo>
                  <a:pt x="5429334" y="32851"/>
                  <a:pt x="5429334" y="35838"/>
                  <a:pt x="5429334" y="41811"/>
                </a:cubicBezTo>
                <a:cubicBezTo>
                  <a:pt x="5429334" y="47784"/>
                  <a:pt x="5429334" y="50770"/>
                  <a:pt x="5429334" y="50770"/>
                </a:cubicBezTo>
                <a:cubicBezTo>
                  <a:pt x="5423360" y="50770"/>
                  <a:pt x="5420374" y="47784"/>
                  <a:pt x="5420374" y="41811"/>
                </a:cubicBezTo>
                <a:cubicBezTo>
                  <a:pt x="5420374" y="35838"/>
                  <a:pt x="5423360" y="32851"/>
                  <a:pt x="5429334" y="32851"/>
                </a:cubicBezTo>
                <a:close/>
                <a:moveTo>
                  <a:pt x="5429334" y="14933"/>
                </a:moveTo>
                <a:cubicBezTo>
                  <a:pt x="5438292" y="14933"/>
                  <a:pt x="5447251" y="17919"/>
                  <a:pt x="5456211" y="23892"/>
                </a:cubicBezTo>
                <a:cubicBezTo>
                  <a:pt x="5462184" y="23892"/>
                  <a:pt x="5466664" y="25386"/>
                  <a:pt x="5469650" y="28372"/>
                </a:cubicBezTo>
                <a:cubicBezTo>
                  <a:pt x="5472636" y="31358"/>
                  <a:pt x="5477116" y="32851"/>
                  <a:pt x="5483089" y="32851"/>
                </a:cubicBezTo>
                <a:cubicBezTo>
                  <a:pt x="5495034" y="32851"/>
                  <a:pt x="5501008" y="34345"/>
                  <a:pt x="5501008" y="37331"/>
                </a:cubicBezTo>
                <a:cubicBezTo>
                  <a:pt x="5501008" y="40317"/>
                  <a:pt x="5501008" y="41811"/>
                  <a:pt x="5501008" y="41811"/>
                </a:cubicBezTo>
                <a:cubicBezTo>
                  <a:pt x="5501008" y="53755"/>
                  <a:pt x="5501008" y="59730"/>
                  <a:pt x="5501008" y="59730"/>
                </a:cubicBezTo>
                <a:cubicBezTo>
                  <a:pt x="5501008" y="59730"/>
                  <a:pt x="5493542" y="59730"/>
                  <a:pt x="5478609" y="59730"/>
                </a:cubicBezTo>
                <a:cubicBezTo>
                  <a:pt x="5463677" y="59730"/>
                  <a:pt x="5456211" y="59730"/>
                  <a:pt x="5456211" y="59730"/>
                </a:cubicBezTo>
                <a:lnTo>
                  <a:pt x="5474130" y="50770"/>
                </a:lnTo>
                <a:cubicBezTo>
                  <a:pt x="5480103" y="50770"/>
                  <a:pt x="5486074" y="50770"/>
                  <a:pt x="5492048" y="50770"/>
                </a:cubicBezTo>
                <a:lnTo>
                  <a:pt x="5465170" y="41811"/>
                </a:lnTo>
                <a:lnTo>
                  <a:pt x="5447251" y="32851"/>
                </a:lnTo>
                <a:lnTo>
                  <a:pt x="5429334" y="23892"/>
                </a:lnTo>
                <a:cubicBezTo>
                  <a:pt x="5417388" y="23892"/>
                  <a:pt x="5409920" y="26878"/>
                  <a:pt x="5406934" y="32851"/>
                </a:cubicBezTo>
                <a:cubicBezTo>
                  <a:pt x="5403949" y="38825"/>
                  <a:pt x="5400962" y="40317"/>
                  <a:pt x="5397976" y="37331"/>
                </a:cubicBezTo>
                <a:cubicBezTo>
                  <a:pt x="5394990" y="34345"/>
                  <a:pt x="5396482" y="29865"/>
                  <a:pt x="5402454" y="23892"/>
                </a:cubicBezTo>
                <a:cubicBezTo>
                  <a:pt x="5411414" y="17919"/>
                  <a:pt x="5420374" y="14933"/>
                  <a:pt x="5429334" y="14933"/>
                </a:cubicBezTo>
                <a:close/>
                <a:moveTo>
                  <a:pt x="5366618" y="14933"/>
                </a:moveTo>
                <a:cubicBezTo>
                  <a:pt x="5372591" y="20906"/>
                  <a:pt x="5369604" y="23892"/>
                  <a:pt x="5357658" y="23892"/>
                </a:cubicBezTo>
                <a:cubicBezTo>
                  <a:pt x="5357658" y="17919"/>
                  <a:pt x="5360644" y="14933"/>
                  <a:pt x="5366618" y="14933"/>
                </a:cubicBezTo>
                <a:close/>
                <a:moveTo>
                  <a:pt x="5307262" y="373"/>
                </a:moveTo>
                <a:cubicBezTo>
                  <a:pt x="5310996" y="1121"/>
                  <a:pt x="5315849" y="2987"/>
                  <a:pt x="5321822" y="5973"/>
                </a:cubicBezTo>
                <a:lnTo>
                  <a:pt x="5321822" y="23892"/>
                </a:lnTo>
                <a:cubicBezTo>
                  <a:pt x="5315848" y="17919"/>
                  <a:pt x="5309876" y="13439"/>
                  <a:pt x="5303903" y="10453"/>
                </a:cubicBezTo>
                <a:cubicBezTo>
                  <a:pt x="5297930" y="7467"/>
                  <a:pt x="5296437" y="4480"/>
                  <a:pt x="5299423" y="1494"/>
                </a:cubicBezTo>
                <a:cubicBezTo>
                  <a:pt x="5300916" y="1"/>
                  <a:pt x="5303530" y="-372"/>
                  <a:pt x="5307262" y="373"/>
                </a:cubicBezTo>
                <a:close/>
              </a:path>
            </a:pathLst>
          </a:custGeom>
          <a:solidFill>
            <a:schemeClr val="tx1">
              <a:lumMod val="60000"/>
              <a:lumOff val="40000"/>
            </a:schemeClr>
          </a:solidFill>
        </p:spPr>
        <p:txBody>
          <a:bodyPr wrap="square">
            <a:noAutofit/>
          </a:bodyPr>
          <a:lstStyle>
            <a:lvl1pPr>
              <a:defRPr>
                <a:solidFill>
                  <a:schemeClr val="bg1"/>
                </a:solidFill>
              </a:defRPr>
            </a:lvl1pPr>
          </a:lstStyle>
          <a:p>
            <a:r>
              <a:rPr kumimoji="1" lang="en-US" altLang="ja-JP" dirty="0"/>
              <a:t>Click icon to add picture</a:t>
            </a:r>
            <a:endParaRPr kumimoji="1" lang="ja-JP" altLang="en-US" dirty="0"/>
          </a:p>
        </p:txBody>
      </p:sp>
      <p:sp>
        <p:nvSpPr>
          <p:cNvPr id="6" name="Title 1"/>
          <p:cNvSpPr>
            <a:spLocks noGrp="1"/>
          </p:cNvSpPr>
          <p:nvPr>
            <p:ph type="title" hasCustomPrompt="1"/>
          </p:nvPr>
        </p:nvSpPr>
        <p:spPr>
          <a:xfrm>
            <a:off x="9540715" y="1727466"/>
            <a:ext cx="7300050" cy="2972259"/>
          </a:xfrm>
        </p:spPr>
        <p:txBody>
          <a:bodyPr anchor="b"/>
          <a:lstStyle>
            <a:lvl1pPr algn="l">
              <a:lnSpc>
                <a:spcPct val="80000"/>
              </a:lnSpc>
              <a:defRPr sz="9600" baseline="0">
                <a:solidFill>
                  <a:schemeClr val="bg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sp>
        <p:nvSpPr>
          <p:cNvPr id="7" name="Text Placeholder 3"/>
          <p:cNvSpPr>
            <a:spLocks noGrp="1"/>
          </p:cNvSpPr>
          <p:nvPr>
            <p:ph type="body" sz="quarter" idx="14" hasCustomPrompt="1"/>
          </p:nvPr>
        </p:nvSpPr>
        <p:spPr>
          <a:xfrm>
            <a:off x="9540714" y="4961022"/>
            <a:ext cx="7300050" cy="1529680"/>
          </a:xfrm>
        </p:spPr>
        <p:txBody>
          <a:bodyPr anchor="t">
            <a:normAutofit/>
          </a:bodyPr>
          <a:lstStyle>
            <a:lvl1pPr marL="285750" indent="-285750">
              <a:spcBef>
                <a:spcPts val="0"/>
              </a:spcBef>
              <a:buFont typeface="Wingdings" panose="05000000000000000000" pitchFamily="2" charset="2"/>
              <a:buChar char="n"/>
              <a:defRPr sz="1800">
                <a:solidFill>
                  <a:schemeClr val="bg1"/>
                </a:solidFill>
              </a:defRPr>
            </a:lvl1pPr>
          </a:lstStyle>
          <a:p>
            <a:pPr lvl="0"/>
            <a:r>
              <a:rPr kumimoji="1" lang="en-US" altLang="ja-JP" dirty="0"/>
              <a:t>Text goes here</a:t>
            </a:r>
            <a:endParaRPr kumimoji="1" lang="ja-JP" altLang="en-US" dirty="0"/>
          </a:p>
        </p:txBody>
      </p:sp>
      <p:sp>
        <p:nvSpPr>
          <p:cNvPr id="8" name="Text Placeholder 3"/>
          <p:cNvSpPr>
            <a:spLocks noGrp="1"/>
          </p:cNvSpPr>
          <p:nvPr>
            <p:ph type="body" sz="quarter" idx="15" hasCustomPrompt="1"/>
          </p:nvPr>
        </p:nvSpPr>
        <p:spPr>
          <a:xfrm>
            <a:off x="9540714" y="6490702"/>
            <a:ext cx="7300050" cy="1529680"/>
          </a:xfrm>
        </p:spPr>
        <p:txBody>
          <a:bodyPr anchor="b">
            <a:normAutofit/>
          </a:bodyPr>
          <a:lstStyle>
            <a:lvl1pPr marL="285750" indent="-285750">
              <a:spcBef>
                <a:spcPts val="0"/>
              </a:spcBef>
              <a:buFont typeface="Wingdings" panose="05000000000000000000" pitchFamily="2" charset="2"/>
              <a:buChar char="n"/>
              <a:defRPr sz="1800">
                <a:solidFill>
                  <a:schemeClr val="tx1">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117515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16" presetClass="entr" presetSubtype="37" fill="hold" nodeType="withEffect">
                                  <p:stCondLst>
                                    <p:cond delay="250"/>
                                  </p:stCondLst>
                                  <p:childTnLst>
                                    <p:set>
                                      <p:cBhvr>
                                        <p:cTn id="12" dur="1" fill="hold">
                                          <p:stCondLst>
                                            <p:cond delay="0"/>
                                          </p:stCondLst>
                                        </p:cTn>
                                        <p:tgtEl>
                                          <p:spTgt spid="9"/>
                                        </p:tgtEl>
                                        <p:attrNameLst>
                                          <p:attrName>style.visibility</p:attrName>
                                        </p:attrNameLst>
                                      </p:cBhvr>
                                      <p:to>
                                        <p:strVal val="visible"/>
                                      </p:to>
                                    </p:set>
                                    <p:animEffect transition="in" filter="barn(outVertical)">
                                      <p:cBhvr>
                                        <p:cTn id="13" dur="750"/>
                                        <p:tgtEl>
                                          <p:spTgt spid="9"/>
                                        </p:tgtEl>
                                      </p:cBhvr>
                                    </p:animEffect>
                                  </p:childTnLst>
                                </p:cTn>
                              </p:par>
                              <p:par>
                                <p:cTn id="14" presetID="2" presetClass="entr" presetSubtype="1" decel="100000" fill="hold" grpId="0" nodeType="withEffect">
                                  <p:stCondLst>
                                    <p:cond delay="250"/>
                                  </p:stCondLst>
                                  <p:iterate type="wd">
                                    <p:tmPct val="10000"/>
                                  </p:iterate>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25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2" decel="100000" fill="hold" grpId="0" nodeType="withEffect">
                                  <p:stCondLst>
                                    <p:cond delay="50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1000" fill="hold"/>
                                        <p:tgtEl>
                                          <p:spTgt spid="7"/>
                                        </p:tgtEl>
                                        <p:attrNameLst>
                                          <p:attrName>ppt_x</p:attrName>
                                        </p:attrNameLst>
                                      </p:cBhvr>
                                      <p:tavLst>
                                        <p:tav tm="0">
                                          <p:val>
                                            <p:strVal val="1+#ppt_w/2"/>
                                          </p:val>
                                        </p:tav>
                                        <p:tav tm="100000">
                                          <p:val>
                                            <p:strVal val="#ppt_x"/>
                                          </p:val>
                                        </p:tav>
                                      </p:tavLst>
                                    </p:anim>
                                    <p:anim calcmode="lin" valueType="num">
                                      <p:cBhvr additive="base">
                                        <p:cTn id="25"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tmplLst>
          <p:tmpl>
            <p:tnLst>
              <p:par>
                <p:cTn presetID="2" presetClass="entr" presetSubtype="2" decel="100000" fill="hold" nodeType="withEffect">
                  <p:stCondLst>
                    <p:cond delay="50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1+#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P spid="8" grpId="0">
        <p:tmplLst>
          <p:tmpl>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000" fill="hold"/>
                        <p:tgtEl>
                          <p:spTgt spid="8"/>
                        </p:tgtEl>
                        <p:attrNameLst>
                          <p:attrName>ppt_x</p:attrName>
                        </p:attrNameLst>
                      </p:cBhvr>
                      <p:tavLst>
                        <p:tav tm="0">
                          <p:val>
                            <p:strVal val="#ppt_x"/>
                          </p:val>
                        </p:tav>
                        <p:tav tm="100000">
                          <p:val>
                            <p:strVal val="#ppt_x"/>
                          </p:val>
                        </p:tav>
                      </p:tavLst>
                    </p:anim>
                    <p:anim calcmode="lin" valueType="num">
                      <p:cBhvr additive="base">
                        <p:cTn dur="1000" fill="hold"/>
                        <p:tgtEl>
                          <p:spTgt spid="8"/>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accent1"/>
        </a:solidFill>
        <a:effectLst/>
      </p:bgPr>
    </p:bg>
    <p:spTree>
      <p:nvGrpSpPr>
        <p:cNvPr id="1" name=""/>
        <p:cNvGrpSpPr/>
        <p:nvPr/>
      </p:nvGrpSpPr>
      <p:grpSpPr>
        <a:xfrm>
          <a:off x="0" y="0"/>
          <a:ext cx="0" cy="0"/>
          <a:chOff x="0" y="0"/>
          <a:chExt cx="0" cy="0"/>
        </a:xfrm>
      </p:grpSpPr>
      <p:sp>
        <p:nvSpPr>
          <p:cNvPr id="11" name="Freeform 6" title="scalloped circle"/>
          <p:cNvSpPr/>
          <p:nvPr/>
        </p:nvSpPr>
        <p:spPr bwMode="auto">
          <a:xfrm>
            <a:off x="5335062" y="946405"/>
            <a:ext cx="7852681" cy="7843838"/>
          </a:xfrm>
          <a:custGeom>
            <a:avLst/>
            <a:gdLst/>
            <a:ahLst/>
            <a:cxnLst/>
            <a:rect l="0" t="0" r="r" b="b"/>
            <a:pathLst>
              <a:path w="3298" h="3294">
                <a:moveTo>
                  <a:pt x="1649" y="0"/>
                </a:moveTo>
                <a:lnTo>
                  <a:pt x="1681" y="3"/>
                </a:lnTo>
                <a:lnTo>
                  <a:pt x="1712" y="11"/>
                </a:lnTo>
                <a:lnTo>
                  <a:pt x="1742" y="23"/>
                </a:lnTo>
                <a:lnTo>
                  <a:pt x="1773" y="38"/>
                </a:lnTo>
                <a:lnTo>
                  <a:pt x="1802" y="55"/>
                </a:lnTo>
                <a:lnTo>
                  <a:pt x="1832" y="73"/>
                </a:lnTo>
                <a:lnTo>
                  <a:pt x="1862" y="89"/>
                </a:lnTo>
                <a:lnTo>
                  <a:pt x="1892" y="105"/>
                </a:lnTo>
                <a:lnTo>
                  <a:pt x="1921" y="117"/>
                </a:lnTo>
                <a:lnTo>
                  <a:pt x="1953" y="125"/>
                </a:lnTo>
                <a:lnTo>
                  <a:pt x="1984" y="129"/>
                </a:lnTo>
                <a:lnTo>
                  <a:pt x="2017" y="129"/>
                </a:lnTo>
                <a:lnTo>
                  <a:pt x="2051" y="127"/>
                </a:lnTo>
                <a:lnTo>
                  <a:pt x="2085" y="123"/>
                </a:lnTo>
                <a:lnTo>
                  <a:pt x="2119" y="118"/>
                </a:lnTo>
                <a:lnTo>
                  <a:pt x="2153" y="114"/>
                </a:lnTo>
                <a:lnTo>
                  <a:pt x="2187" y="111"/>
                </a:lnTo>
                <a:lnTo>
                  <a:pt x="2219" y="112"/>
                </a:lnTo>
                <a:lnTo>
                  <a:pt x="2250" y="116"/>
                </a:lnTo>
                <a:lnTo>
                  <a:pt x="2280" y="125"/>
                </a:lnTo>
                <a:lnTo>
                  <a:pt x="2305" y="138"/>
                </a:lnTo>
                <a:lnTo>
                  <a:pt x="2329" y="155"/>
                </a:lnTo>
                <a:lnTo>
                  <a:pt x="2350" y="175"/>
                </a:lnTo>
                <a:lnTo>
                  <a:pt x="2371" y="198"/>
                </a:lnTo>
                <a:lnTo>
                  <a:pt x="2390" y="222"/>
                </a:lnTo>
                <a:lnTo>
                  <a:pt x="2409" y="247"/>
                </a:lnTo>
                <a:lnTo>
                  <a:pt x="2428" y="272"/>
                </a:lnTo>
                <a:lnTo>
                  <a:pt x="2447" y="296"/>
                </a:lnTo>
                <a:lnTo>
                  <a:pt x="2467" y="319"/>
                </a:lnTo>
                <a:lnTo>
                  <a:pt x="2490" y="339"/>
                </a:lnTo>
                <a:lnTo>
                  <a:pt x="2512" y="357"/>
                </a:lnTo>
                <a:lnTo>
                  <a:pt x="2537" y="371"/>
                </a:lnTo>
                <a:lnTo>
                  <a:pt x="2564" y="383"/>
                </a:lnTo>
                <a:lnTo>
                  <a:pt x="2593" y="393"/>
                </a:lnTo>
                <a:lnTo>
                  <a:pt x="2623" y="402"/>
                </a:lnTo>
                <a:lnTo>
                  <a:pt x="2653" y="410"/>
                </a:lnTo>
                <a:lnTo>
                  <a:pt x="2684" y="418"/>
                </a:lnTo>
                <a:lnTo>
                  <a:pt x="2713" y="427"/>
                </a:lnTo>
                <a:lnTo>
                  <a:pt x="2742" y="437"/>
                </a:lnTo>
                <a:lnTo>
                  <a:pt x="2769" y="449"/>
                </a:lnTo>
                <a:lnTo>
                  <a:pt x="2793" y="464"/>
                </a:lnTo>
                <a:lnTo>
                  <a:pt x="2815" y="482"/>
                </a:lnTo>
                <a:lnTo>
                  <a:pt x="2833" y="504"/>
                </a:lnTo>
                <a:lnTo>
                  <a:pt x="2848" y="528"/>
                </a:lnTo>
                <a:lnTo>
                  <a:pt x="2860" y="555"/>
                </a:lnTo>
                <a:lnTo>
                  <a:pt x="2870" y="584"/>
                </a:lnTo>
                <a:lnTo>
                  <a:pt x="2879" y="613"/>
                </a:lnTo>
                <a:lnTo>
                  <a:pt x="2887" y="644"/>
                </a:lnTo>
                <a:lnTo>
                  <a:pt x="2895" y="674"/>
                </a:lnTo>
                <a:lnTo>
                  <a:pt x="2904" y="704"/>
                </a:lnTo>
                <a:lnTo>
                  <a:pt x="2914" y="733"/>
                </a:lnTo>
                <a:lnTo>
                  <a:pt x="2926" y="760"/>
                </a:lnTo>
                <a:lnTo>
                  <a:pt x="2940" y="785"/>
                </a:lnTo>
                <a:lnTo>
                  <a:pt x="2958" y="807"/>
                </a:lnTo>
                <a:lnTo>
                  <a:pt x="2978" y="830"/>
                </a:lnTo>
                <a:lnTo>
                  <a:pt x="3001" y="850"/>
                </a:lnTo>
                <a:lnTo>
                  <a:pt x="3025" y="869"/>
                </a:lnTo>
                <a:lnTo>
                  <a:pt x="3051" y="888"/>
                </a:lnTo>
                <a:lnTo>
                  <a:pt x="3076" y="907"/>
                </a:lnTo>
                <a:lnTo>
                  <a:pt x="3100" y="926"/>
                </a:lnTo>
                <a:lnTo>
                  <a:pt x="3123" y="947"/>
                </a:lnTo>
                <a:lnTo>
                  <a:pt x="3143" y="968"/>
                </a:lnTo>
                <a:lnTo>
                  <a:pt x="3160" y="992"/>
                </a:lnTo>
                <a:lnTo>
                  <a:pt x="3173" y="1017"/>
                </a:lnTo>
                <a:lnTo>
                  <a:pt x="3182" y="1047"/>
                </a:lnTo>
                <a:lnTo>
                  <a:pt x="3186" y="1078"/>
                </a:lnTo>
                <a:lnTo>
                  <a:pt x="3187" y="1110"/>
                </a:lnTo>
                <a:lnTo>
                  <a:pt x="3184" y="1144"/>
                </a:lnTo>
                <a:lnTo>
                  <a:pt x="3180" y="1178"/>
                </a:lnTo>
                <a:lnTo>
                  <a:pt x="3175" y="1212"/>
                </a:lnTo>
                <a:lnTo>
                  <a:pt x="3171" y="1246"/>
                </a:lnTo>
                <a:lnTo>
                  <a:pt x="3169" y="1280"/>
                </a:lnTo>
                <a:lnTo>
                  <a:pt x="3169" y="1313"/>
                </a:lnTo>
                <a:lnTo>
                  <a:pt x="3173" y="1344"/>
                </a:lnTo>
                <a:lnTo>
                  <a:pt x="3181" y="1375"/>
                </a:lnTo>
                <a:lnTo>
                  <a:pt x="3193" y="1404"/>
                </a:lnTo>
                <a:lnTo>
                  <a:pt x="3209" y="1434"/>
                </a:lnTo>
                <a:lnTo>
                  <a:pt x="3225" y="1464"/>
                </a:lnTo>
                <a:lnTo>
                  <a:pt x="3243" y="1494"/>
                </a:lnTo>
                <a:lnTo>
                  <a:pt x="3260" y="1523"/>
                </a:lnTo>
                <a:lnTo>
                  <a:pt x="3275" y="1554"/>
                </a:lnTo>
                <a:lnTo>
                  <a:pt x="3287" y="1584"/>
                </a:lnTo>
                <a:lnTo>
                  <a:pt x="3295" y="1615"/>
                </a:lnTo>
                <a:lnTo>
                  <a:pt x="3298" y="1647"/>
                </a:lnTo>
                <a:lnTo>
                  <a:pt x="3295" y="1679"/>
                </a:lnTo>
                <a:lnTo>
                  <a:pt x="3287" y="1710"/>
                </a:lnTo>
                <a:lnTo>
                  <a:pt x="3275" y="1740"/>
                </a:lnTo>
                <a:lnTo>
                  <a:pt x="3260" y="1771"/>
                </a:lnTo>
                <a:lnTo>
                  <a:pt x="3243" y="1800"/>
                </a:lnTo>
                <a:lnTo>
                  <a:pt x="3225" y="1830"/>
                </a:lnTo>
                <a:lnTo>
                  <a:pt x="3209" y="1860"/>
                </a:lnTo>
                <a:lnTo>
                  <a:pt x="3193" y="1890"/>
                </a:lnTo>
                <a:lnTo>
                  <a:pt x="3181" y="1919"/>
                </a:lnTo>
                <a:lnTo>
                  <a:pt x="3173" y="1950"/>
                </a:lnTo>
                <a:lnTo>
                  <a:pt x="3169" y="1981"/>
                </a:lnTo>
                <a:lnTo>
                  <a:pt x="3169" y="2014"/>
                </a:lnTo>
                <a:lnTo>
                  <a:pt x="3171" y="2048"/>
                </a:lnTo>
                <a:lnTo>
                  <a:pt x="3175" y="2082"/>
                </a:lnTo>
                <a:lnTo>
                  <a:pt x="3180" y="2116"/>
                </a:lnTo>
                <a:lnTo>
                  <a:pt x="3184" y="2150"/>
                </a:lnTo>
                <a:lnTo>
                  <a:pt x="3187" y="2184"/>
                </a:lnTo>
                <a:lnTo>
                  <a:pt x="3186" y="2216"/>
                </a:lnTo>
                <a:lnTo>
                  <a:pt x="3182" y="2247"/>
                </a:lnTo>
                <a:lnTo>
                  <a:pt x="3173" y="2277"/>
                </a:lnTo>
                <a:lnTo>
                  <a:pt x="3160" y="2302"/>
                </a:lnTo>
                <a:lnTo>
                  <a:pt x="3143" y="2326"/>
                </a:lnTo>
                <a:lnTo>
                  <a:pt x="3123" y="2347"/>
                </a:lnTo>
                <a:lnTo>
                  <a:pt x="3100" y="2368"/>
                </a:lnTo>
                <a:lnTo>
                  <a:pt x="3076" y="2387"/>
                </a:lnTo>
                <a:lnTo>
                  <a:pt x="3051" y="2406"/>
                </a:lnTo>
                <a:lnTo>
                  <a:pt x="3025" y="2425"/>
                </a:lnTo>
                <a:lnTo>
                  <a:pt x="3001" y="2444"/>
                </a:lnTo>
                <a:lnTo>
                  <a:pt x="2978" y="2464"/>
                </a:lnTo>
                <a:lnTo>
                  <a:pt x="2958" y="2487"/>
                </a:lnTo>
                <a:lnTo>
                  <a:pt x="2940" y="2509"/>
                </a:lnTo>
                <a:lnTo>
                  <a:pt x="2926" y="2534"/>
                </a:lnTo>
                <a:lnTo>
                  <a:pt x="2914" y="2561"/>
                </a:lnTo>
                <a:lnTo>
                  <a:pt x="2904" y="2590"/>
                </a:lnTo>
                <a:lnTo>
                  <a:pt x="2895" y="2620"/>
                </a:lnTo>
                <a:lnTo>
                  <a:pt x="2887" y="2650"/>
                </a:lnTo>
                <a:lnTo>
                  <a:pt x="2879" y="2681"/>
                </a:lnTo>
                <a:lnTo>
                  <a:pt x="2870" y="2710"/>
                </a:lnTo>
                <a:lnTo>
                  <a:pt x="2860" y="2739"/>
                </a:lnTo>
                <a:lnTo>
                  <a:pt x="2848" y="2766"/>
                </a:lnTo>
                <a:lnTo>
                  <a:pt x="2833" y="2790"/>
                </a:lnTo>
                <a:lnTo>
                  <a:pt x="2815" y="2812"/>
                </a:lnTo>
                <a:lnTo>
                  <a:pt x="2793" y="2830"/>
                </a:lnTo>
                <a:lnTo>
                  <a:pt x="2769" y="2845"/>
                </a:lnTo>
                <a:lnTo>
                  <a:pt x="2742" y="2857"/>
                </a:lnTo>
                <a:lnTo>
                  <a:pt x="2713" y="2867"/>
                </a:lnTo>
                <a:lnTo>
                  <a:pt x="2684" y="2876"/>
                </a:lnTo>
                <a:lnTo>
                  <a:pt x="2653" y="2884"/>
                </a:lnTo>
                <a:lnTo>
                  <a:pt x="2623" y="2892"/>
                </a:lnTo>
                <a:lnTo>
                  <a:pt x="2593" y="2901"/>
                </a:lnTo>
                <a:lnTo>
                  <a:pt x="2564" y="2911"/>
                </a:lnTo>
                <a:lnTo>
                  <a:pt x="2537" y="2923"/>
                </a:lnTo>
                <a:lnTo>
                  <a:pt x="2512" y="2937"/>
                </a:lnTo>
                <a:lnTo>
                  <a:pt x="2490" y="2955"/>
                </a:lnTo>
                <a:lnTo>
                  <a:pt x="2467" y="2975"/>
                </a:lnTo>
                <a:lnTo>
                  <a:pt x="2447" y="2998"/>
                </a:lnTo>
                <a:lnTo>
                  <a:pt x="2428" y="3022"/>
                </a:lnTo>
                <a:lnTo>
                  <a:pt x="2409" y="3047"/>
                </a:lnTo>
                <a:lnTo>
                  <a:pt x="2390" y="3072"/>
                </a:lnTo>
                <a:lnTo>
                  <a:pt x="2371" y="3096"/>
                </a:lnTo>
                <a:lnTo>
                  <a:pt x="2350" y="3119"/>
                </a:lnTo>
                <a:lnTo>
                  <a:pt x="2329" y="3139"/>
                </a:lnTo>
                <a:lnTo>
                  <a:pt x="2305" y="3156"/>
                </a:lnTo>
                <a:lnTo>
                  <a:pt x="2280" y="3169"/>
                </a:lnTo>
                <a:lnTo>
                  <a:pt x="2250" y="3178"/>
                </a:lnTo>
                <a:lnTo>
                  <a:pt x="2219" y="3182"/>
                </a:lnTo>
                <a:lnTo>
                  <a:pt x="2187" y="3183"/>
                </a:lnTo>
                <a:lnTo>
                  <a:pt x="2153" y="3180"/>
                </a:lnTo>
                <a:lnTo>
                  <a:pt x="2119" y="3176"/>
                </a:lnTo>
                <a:lnTo>
                  <a:pt x="2085" y="3171"/>
                </a:lnTo>
                <a:lnTo>
                  <a:pt x="2051" y="3167"/>
                </a:lnTo>
                <a:lnTo>
                  <a:pt x="2017" y="3165"/>
                </a:lnTo>
                <a:lnTo>
                  <a:pt x="1984" y="3165"/>
                </a:lnTo>
                <a:lnTo>
                  <a:pt x="1953" y="3169"/>
                </a:lnTo>
                <a:lnTo>
                  <a:pt x="1921" y="3177"/>
                </a:lnTo>
                <a:lnTo>
                  <a:pt x="1892" y="3189"/>
                </a:lnTo>
                <a:lnTo>
                  <a:pt x="1862" y="3205"/>
                </a:lnTo>
                <a:lnTo>
                  <a:pt x="1832" y="3221"/>
                </a:lnTo>
                <a:lnTo>
                  <a:pt x="1802" y="3239"/>
                </a:lnTo>
                <a:lnTo>
                  <a:pt x="1773" y="3256"/>
                </a:lnTo>
                <a:lnTo>
                  <a:pt x="1742" y="3271"/>
                </a:lnTo>
                <a:lnTo>
                  <a:pt x="1712" y="3283"/>
                </a:lnTo>
                <a:lnTo>
                  <a:pt x="1681" y="3291"/>
                </a:lnTo>
                <a:lnTo>
                  <a:pt x="1649" y="3294"/>
                </a:lnTo>
                <a:lnTo>
                  <a:pt x="1617" y="3291"/>
                </a:lnTo>
                <a:lnTo>
                  <a:pt x="1586" y="3283"/>
                </a:lnTo>
                <a:lnTo>
                  <a:pt x="1556" y="3271"/>
                </a:lnTo>
                <a:lnTo>
                  <a:pt x="1525" y="3256"/>
                </a:lnTo>
                <a:lnTo>
                  <a:pt x="1496" y="3239"/>
                </a:lnTo>
                <a:lnTo>
                  <a:pt x="1466" y="3221"/>
                </a:lnTo>
                <a:lnTo>
                  <a:pt x="1436" y="3205"/>
                </a:lnTo>
                <a:lnTo>
                  <a:pt x="1406" y="3189"/>
                </a:lnTo>
                <a:lnTo>
                  <a:pt x="1376" y="3177"/>
                </a:lnTo>
                <a:lnTo>
                  <a:pt x="1345" y="3169"/>
                </a:lnTo>
                <a:lnTo>
                  <a:pt x="1314" y="3165"/>
                </a:lnTo>
                <a:lnTo>
                  <a:pt x="1281" y="3165"/>
                </a:lnTo>
                <a:lnTo>
                  <a:pt x="1247" y="3167"/>
                </a:lnTo>
                <a:lnTo>
                  <a:pt x="1213" y="3171"/>
                </a:lnTo>
                <a:lnTo>
                  <a:pt x="1179" y="3176"/>
                </a:lnTo>
                <a:lnTo>
                  <a:pt x="1145" y="3180"/>
                </a:lnTo>
                <a:lnTo>
                  <a:pt x="1111" y="3183"/>
                </a:lnTo>
                <a:lnTo>
                  <a:pt x="1079" y="3182"/>
                </a:lnTo>
                <a:lnTo>
                  <a:pt x="1048" y="3178"/>
                </a:lnTo>
                <a:lnTo>
                  <a:pt x="1018" y="3169"/>
                </a:lnTo>
                <a:lnTo>
                  <a:pt x="993" y="3156"/>
                </a:lnTo>
                <a:lnTo>
                  <a:pt x="969" y="3139"/>
                </a:lnTo>
                <a:lnTo>
                  <a:pt x="948" y="3119"/>
                </a:lnTo>
                <a:lnTo>
                  <a:pt x="927" y="3096"/>
                </a:lnTo>
                <a:lnTo>
                  <a:pt x="908" y="3072"/>
                </a:lnTo>
                <a:lnTo>
                  <a:pt x="889" y="3047"/>
                </a:lnTo>
                <a:lnTo>
                  <a:pt x="870" y="3022"/>
                </a:lnTo>
                <a:lnTo>
                  <a:pt x="851" y="2998"/>
                </a:lnTo>
                <a:lnTo>
                  <a:pt x="831" y="2975"/>
                </a:lnTo>
                <a:lnTo>
                  <a:pt x="808" y="2955"/>
                </a:lnTo>
                <a:lnTo>
                  <a:pt x="786" y="2937"/>
                </a:lnTo>
                <a:lnTo>
                  <a:pt x="761" y="2923"/>
                </a:lnTo>
                <a:lnTo>
                  <a:pt x="734" y="2911"/>
                </a:lnTo>
                <a:lnTo>
                  <a:pt x="705" y="2901"/>
                </a:lnTo>
                <a:lnTo>
                  <a:pt x="675" y="2892"/>
                </a:lnTo>
                <a:lnTo>
                  <a:pt x="645" y="2884"/>
                </a:lnTo>
                <a:lnTo>
                  <a:pt x="614" y="2876"/>
                </a:lnTo>
                <a:lnTo>
                  <a:pt x="585" y="2867"/>
                </a:lnTo>
                <a:lnTo>
                  <a:pt x="556" y="2857"/>
                </a:lnTo>
                <a:lnTo>
                  <a:pt x="529" y="2845"/>
                </a:lnTo>
                <a:lnTo>
                  <a:pt x="505" y="2830"/>
                </a:lnTo>
                <a:lnTo>
                  <a:pt x="483" y="2812"/>
                </a:lnTo>
                <a:lnTo>
                  <a:pt x="465" y="2790"/>
                </a:lnTo>
                <a:lnTo>
                  <a:pt x="450" y="2766"/>
                </a:lnTo>
                <a:lnTo>
                  <a:pt x="438" y="2739"/>
                </a:lnTo>
                <a:lnTo>
                  <a:pt x="428" y="2710"/>
                </a:lnTo>
                <a:lnTo>
                  <a:pt x="419" y="2681"/>
                </a:lnTo>
                <a:lnTo>
                  <a:pt x="411" y="2650"/>
                </a:lnTo>
                <a:lnTo>
                  <a:pt x="403" y="2620"/>
                </a:lnTo>
                <a:lnTo>
                  <a:pt x="394" y="2590"/>
                </a:lnTo>
                <a:lnTo>
                  <a:pt x="384" y="2561"/>
                </a:lnTo>
                <a:lnTo>
                  <a:pt x="372" y="2534"/>
                </a:lnTo>
                <a:lnTo>
                  <a:pt x="358" y="2509"/>
                </a:lnTo>
                <a:lnTo>
                  <a:pt x="340" y="2487"/>
                </a:lnTo>
                <a:lnTo>
                  <a:pt x="320" y="2464"/>
                </a:lnTo>
                <a:lnTo>
                  <a:pt x="297" y="2444"/>
                </a:lnTo>
                <a:lnTo>
                  <a:pt x="272" y="2425"/>
                </a:lnTo>
                <a:lnTo>
                  <a:pt x="247" y="2406"/>
                </a:lnTo>
                <a:lnTo>
                  <a:pt x="222" y="2387"/>
                </a:lnTo>
                <a:lnTo>
                  <a:pt x="198" y="2368"/>
                </a:lnTo>
                <a:lnTo>
                  <a:pt x="175" y="2347"/>
                </a:lnTo>
                <a:lnTo>
                  <a:pt x="155" y="2326"/>
                </a:lnTo>
                <a:lnTo>
                  <a:pt x="138" y="2302"/>
                </a:lnTo>
                <a:lnTo>
                  <a:pt x="125" y="2277"/>
                </a:lnTo>
                <a:lnTo>
                  <a:pt x="116" y="2247"/>
                </a:lnTo>
                <a:lnTo>
                  <a:pt x="112" y="2216"/>
                </a:lnTo>
                <a:lnTo>
                  <a:pt x="111" y="2184"/>
                </a:lnTo>
                <a:lnTo>
                  <a:pt x="114" y="2150"/>
                </a:lnTo>
                <a:lnTo>
                  <a:pt x="118" y="2116"/>
                </a:lnTo>
                <a:lnTo>
                  <a:pt x="123" y="2082"/>
                </a:lnTo>
                <a:lnTo>
                  <a:pt x="127" y="2048"/>
                </a:lnTo>
                <a:lnTo>
                  <a:pt x="129" y="2014"/>
                </a:lnTo>
                <a:lnTo>
                  <a:pt x="129" y="1981"/>
                </a:lnTo>
                <a:lnTo>
                  <a:pt x="125" y="1950"/>
                </a:lnTo>
                <a:lnTo>
                  <a:pt x="117" y="1919"/>
                </a:lnTo>
                <a:lnTo>
                  <a:pt x="105" y="1890"/>
                </a:lnTo>
                <a:lnTo>
                  <a:pt x="90" y="1860"/>
                </a:lnTo>
                <a:lnTo>
                  <a:pt x="73" y="1830"/>
                </a:lnTo>
                <a:lnTo>
                  <a:pt x="55" y="1800"/>
                </a:lnTo>
                <a:lnTo>
                  <a:pt x="38" y="1771"/>
                </a:lnTo>
                <a:lnTo>
                  <a:pt x="23" y="1740"/>
                </a:lnTo>
                <a:lnTo>
                  <a:pt x="11" y="1710"/>
                </a:lnTo>
                <a:lnTo>
                  <a:pt x="3" y="1679"/>
                </a:lnTo>
                <a:lnTo>
                  <a:pt x="0" y="1647"/>
                </a:lnTo>
                <a:lnTo>
                  <a:pt x="3" y="1615"/>
                </a:lnTo>
                <a:lnTo>
                  <a:pt x="11" y="1584"/>
                </a:lnTo>
                <a:lnTo>
                  <a:pt x="23" y="1554"/>
                </a:lnTo>
                <a:lnTo>
                  <a:pt x="38" y="1523"/>
                </a:lnTo>
                <a:lnTo>
                  <a:pt x="55" y="1494"/>
                </a:lnTo>
                <a:lnTo>
                  <a:pt x="73" y="1464"/>
                </a:lnTo>
                <a:lnTo>
                  <a:pt x="90" y="1434"/>
                </a:lnTo>
                <a:lnTo>
                  <a:pt x="105" y="1404"/>
                </a:lnTo>
                <a:lnTo>
                  <a:pt x="117" y="1375"/>
                </a:lnTo>
                <a:lnTo>
                  <a:pt x="125" y="1344"/>
                </a:lnTo>
                <a:lnTo>
                  <a:pt x="129" y="1313"/>
                </a:lnTo>
                <a:lnTo>
                  <a:pt x="129" y="1280"/>
                </a:lnTo>
                <a:lnTo>
                  <a:pt x="127" y="1246"/>
                </a:lnTo>
                <a:lnTo>
                  <a:pt x="123" y="1212"/>
                </a:lnTo>
                <a:lnTo>
                  <a:pt x="118" y="1178"/>
                </a:lnTo>
                <a:lnTo>
                  <a:pt x="114" y="1144"/>
                </a:lnTo>
                <a:lnTo>
                  <a:pt x="111" y="1110"/>
                </a:lnTo>
                <a:lnTo>
                  <a:pt x="112" y="1078"/>
                </a:lnTo>
                <a:lnTo>
                  <a:pt x="116" y="1047"/>
                </a:lnTo>
                <a:lnTo>
                  <a:pt x="125" y="1017"/>
                </a:lnTo>
                <a:lnTo>
                  <a:pt x="138" y="992"/>
                </a:lnTo>
                <a:lnTo>
                  <a:pt x="155" y="968"/>
                </a:lnTo>
                <a:lnTo>
                  <a:pt x="175" y="947"/>
                </a:lnTo>
                <a:lnTo>
                  <a:pt x="198" y="926"/>
                </a:lnTo>
                <a:lnTo>
                  <a:pt x="222" y="907"/>
                </a:lnTo>
                <a:lnTo>
                  <a:pt x="247" y="888"/>
                </a:lnTo>
                <a:lnTo>
                  <a:pt x="272" y="869"/>
                </a:lnTo>
                <a:lnTo>
                  <a:pt x="297" y="850"/>
                </a:lnTo>
                <a:lnTo>
                  <a:pt x="320" y="830"/>
                </a:lnTo>
                <a:lnTo>
                  <a:pt x="340" y="807"/>
                </a:lnTo>
                <a:lnTo>
                  <a:pt x="358" y="785"/>
                </a:lnTo>
                <a:lnTo>
                  <a:pt x="372" y="760"/>
                </a:lnTo>
                <a:lnTo>
                  <a:pt x="384" y="733"/>
                </a:lnTo>
                <a:lnTo>
                  <a:pt x="394" y="704"/>
                </a:lnTo>
                <a:lnTo>
                  <a:pt x="403" y="674"/>
                </a:lnTo>
                <a:lnTo>
                  <a:pt x="411" y="644"/>
                </a:lnTo>
                <a:lnTo>
                  <a:pt x="419" y="613"/>
                </a:lnTo>
                <a:lnTo>
                  <a:pt x="428" y="584"/>
                </a:lnTo>
                <a:lnTo>
                  <a:pt x="438" y="555"/>
                </a:lnTo>
                <a:lnTo>
                  <a:pt x="450" y="528"/>
                </a:lnTo>
                <a:lnTo>
                  <a:pt x="465" y="504"/>
                </a:lnTo>
                <a:lnTo>
                  <a:pt x="483" y="482"/>
                </a:lnTo>
                <a:lnTo>
                  <a:pt x="505" y="464"/>
                </a:lnTo>
                <a:lnTo>
                  <a:pt x="529" y="449"/>
                </a:lnTo>
                <a:lnTo>
                  <a:pt x="556" y="437"/>
                </a:lnTo>
                <a:lnTo>
                  <a:pt x="585" y="427"/>
                </a:lnTo>
                <a:lnTo>
                  <a:pt x="614" y="418"/>
                </a:lnTo>
                <a:lnTo>
                  <a:pt x="645" y="410"/>
                </a:lnTo>
                <a:lnTo>
                  <a:pt x="675" y="402"/>
                </a:lnTo>
                <a:lnTo>
                  <a:pt x="705" y="393"/>
                </a:lnTo>
                <a:lnTo>
                  <a:pt x="734" y="383"/>
                </a:lnTo>
                <a:lnTo>
                  <a:pt x="761" y="371"/>
                </a:lnTo>
                <a:lnTo>
                  <a:pt x="786" y="357"/>
                </a:lnTo>
                <a:lnTo>
                  <a:pt x="808" y="339"/>
                </a:lnTo>
                <a:lnTo>
                  <a:pt x="831" y="319"/>
                </a:lnTo>
                <a:lnTo>
                  <a:pt x="851" y="296"/>
                </a:lnTo>
                <a:lnTo>
                  <a:pt x="870" y="272"/>
                </a:lnTo>
                <a:lnTo>
                  <a:pt x="889" y="247"/>
                </a:lnTo>
                <a:lnTo>
                  <a:pt x="908" y="222"/>
                </a:lnTo>
                <a:lnTo>
                  <a:pt x="927" y="198"/>
                </a:lnTo>
                <a:lnTo>
                  <a:pt x="948" y="175"/>
                </a:lnTo>
                <a:lnTo>
                  <a:pt x="969" y="155"/>
                </a:lnTo>
                <a:lnTo>
                  <a:pt x="993" y="138"/>
                </a:lnTo>
                <a:lnTo>
                  <a:pt x="1018" y="125"/>
                </a:lnTo>
                <a:lnTo>
                  <a:pt x="1048" y="116"/>
                </a:lnTo>
                <a:lnTo>
                  <a:pt x="1079" y="112"/>
                </a:lnTo>
                <a:lnTo>
                  <a:pt x="1111" y="111"/>
                </a:lnTo>
                <a:lnTo>
                  <a:pt x="1145" y="114"/>
                </a:lnTo>
                <a:lnTo>
                  <a:pt x="1179" y="118"/>
                </a:lnTo>
                <a:lnTo>
                  <a:pt x="1213" y="123"/>
                </a:lnTo>
                <a:lnTo>
                  <a:pt x="1247" y="127"/>
                </a:lnTo>
                <a:lnTo>
                  <a:pt x="1281" y="129"/>
                </a:lnTo>
                <a:lnTo>
                  <a:pt x="1314" y="129"/>
                </a:lnTo>
                <a:lnTo>
                  <a:pt x="1345" y="125"/>
                </a:lnTo>
                <a:lnTo>
                  <a:pt x="1376" y="117"/>
                </a:lnTo>
                <a:lnTo>
                  <a:pt x="1406" y="105"/>
                </a:lnTo>
                <a:lnTo>
                  <a:pt x="1436" y="89"/>
                </a:lnTo>
                <a:lnTo>
                  <a:pt x="1466" y="73"/>
                </a:lnTo>
                <a:lnTo>
                  <a:pt x="1496" y="55"/>
                </a:lnTo>
                <a:lnTo>
                  <a:pt x="1525" y="38"/>
                </a:lnTo>
                <a:lnTo>
                  <a:pt x="1556" y="23"/>
                </a:lnTo>
                <a:lnTo>
                  <a:pt x="1586" y="11"/>
                </a:lnTo>
                <a:lnTo>
                  <a:pt x="1617" y="3"/>
                </a:lnTo>
                <a:lnTo>
                  <a:pt x="1649" y="0"/>
                </a:lnTo>
                <a:close/>
              </a:path>
            </a:pathLst>
          </a:custGeom>
          <a:solidFill>
            <a:schemeClr val="bg2"/>
          </a:solidFill>
          <a:ln w="0">
            <a:noFill/>
            <a:prstDash val="solid"/>
            <a:round/>
            <a:headEnd/>
            <a:tailEnd/>
          </a:ln>
        </p:spPr>
      </p:sp>
      <p:sp>
        <p:nvSpPr>
          <p:cNvPr id="2" name="Title 1"/>
          <p:cNvSpPr>
            <a:spLocks noGrp="1"/>
          </p:cNvSpPr>
          <p:nvPr>
            <p:ph type="ctrTitle"/>
          </p:nvPr>
        </p:nvSpPr>
        <p:spPr>
          <a:xfrm>
            <a:off x="1617644" y="1647582"/>
            <a:ext cx="15476284" cy="6592482"/>
          </a:xfrm>
        </p:spPr>
        <p:txBody>
          <a:bodyPr anchor="ctr">
            <a:noAutofit/>
          </a:bodyPr>
          <a:lstStyle>
            <a:lvl1pPr algn="ctr">
              <a:defRPr sz="14999" spc="1200" baseline="0"/>
            </a:lvl1pPr>
          </a:lstStyle>
          <a:p>
            <a:r>
              <a:rPr lang="en-US"/>
              <a:t>Click to edit Master title style</a:t>
            </a:r>
            <a:endParaRPr lang="en-US" dirty="0"/>
          </a:p>
        </p:txBody>
      </p:sp>
      <p:sp>
        <p:nvSpPr>
          <p:cNvPr id="3" name="Subtitle 2"/>
          <p:cNvSpPr>
            <a:spLocks noGrp="1"/>
          </p:cNvSpPr>
          <p:nvPr>
            <p:ph type="subTitle" idx="1"/>
          </p:nvPr>
        </p:nvSpPr>
        <p:spPr>
          <a:xfrm>
            <a:off x="3322280" y="8968795"/>
            <a:ext cx="12067012" cy="1113419"/>
          </a:xfrm>
        </p:spPr>
        <p:txBody>
          <a:bodyPr anchor="t">
            <a:normAutofit/>
          </a:bodyPr>
          <a:lstStyle>
            <a:lvl1pPr marL="0" indent="0" algn="ctr">
              <a:lnSpc>
                <a:spcPct val="100000"/>
              </a:lnSpc>
              <a:buNone/>
              <a:defRPr sz="3000" b="1" i="0" cap="all" spc="600" baseline="0">
                <a:solidFill>
                  <a:schemeClr val="tx2"/>
                </a:solidFill>
              </a:defRPr>
            </a:lvl1pPr>
            <a:lvl2pPr marL="685754" indent="0" algn="ctr">
              <a:buNone/>
              <a:defRPr sz="3000"/>
            </a:lvl2pPr>
            <a:lvl3pPr marL="1371509" indent="0" algn="ctr">
              <a:buNone/>
              <a:defRPr sz="2700"/>
            </a:lvl3pPr>
            <a:lvl4pPr marL="2057263" indent="0" algn="ctr">
              <a:buNone/>
              <a:defRPr sz="2400"/>
            </a:lvl4pPr>
            <a:lvl5pPr marL="2743017" indent="0" algn="ctr">
              <a:buNone/>
              <a:defRPr sz="2400"/>
            </a:lvl5pPr>
            <a:lvl6pPr marL="3428771" indent="0" algn="ctr">
              <a:buNone/>
              <a:defRPr sz="2400"/>
            </a:lvl6pPr>
            <a:lvl7pPr marL="4114526" indent="0" algn="ctr">
              <a:buNone/>
              <a:defRPr sz="2400"/>
            </a:lvl7pPr>
            <a:lvl8pPr marL="4800280" indent="0" algn="ctr">
              <a:buNone/>
              <a:defRPr sz="2400"/>
            </a:lvl8pPr>
            <a:lvl9pPr marL="5486034" indent="0" algn="ctr">
              <a:buNone/>
              <a:defRPr sz="2400"/>
            </a:lvl9pPr>
          </a:lstStyle>
          <a:p>
            <a:r>
              <a:rPr lang="en-US"/>
              <a:t>Click to edit Master subtitle style</a:t>
            </a:r>
            <a:endParaRPr lang="en-US" dirty="0"/>
          </a:p>
        </p:txBody>
      </p:sp>
      <p:sp>
        <p:nvSpPr>
          <p:cNvPr id="4" name="Date Placeholder 3"/>
          <p:cNvSpPr>
            <a:spLocks noGrp="1"/>
          </p:cNvSpPr>
          <p:nvPr>
            <p:ph type="dt" sz="half" idx="10"/>
          </p:nvPr>
        </p:nvSpPr>
        <p:spPr>
          <a:xfrm>
            <a:off x="1617644" y="9563519"/>
            <a:ext cx="3494280" cy="522693"/>
          </a:xfrm>
        </p:spPr>
        <p:txBody>
          <a:bodyPr/>
          <a:lstStyle>
            <a:lvl1pPr>
              <a:defRPr baseline="0">
                <a:solidFill>
                  <a:schemeClr val="accent1">
                    <a:lumMod val="50000"/>
                  </a:schemeClr>
                </a:solidFill>
              </a:defRPr>
            </a:lvl1pPr>
          </a:lstStyle>
          <a:p>
            <a:fld id="{08B9EBBA-996F-894A-B54A-D6246ED52CEA}" type="datetimeFigureOut">
              <a:rPr lang="en-US" smtClean="0"/>
              <a:pPr/>
              <a:t>3/10/2020</a:t>
            </a:fld>
            <a:endParaRPr lang="en-US" dirty="0"/>
          </a:p>
        </p:txBody>
      </p:sp>
      <p:sp>
        <p:nvSpPr>
          <p:cNvPr id="5" name="Footer Placeholder 4"/>
          <p:cNvSpPr>
            <a:spLocks noGrp="1"/>
          </p:cNvSpPr>
          <p:nvPr>
            <p:ph type="ftr" sz="quarter" idx="11"/>
          </p:nvPr>
        </p:nvSpPr>
        <p:spPr>
          <a:xfrm>
            <a:off x="6269954" y="9563519"/>
            <a:ext cx="6171664" cy="518694"/>
          </a:xfrm>
        </p:spPr>
        <p:txBody>
          <a:bodyPr/>
          <a:lstStyle>
            <a:lvl1pPr>
              <a:defRPr baseline="0">
                <a:solidFill>
                  <a:schemeClr val="accent1">
                    <a:lumMod val="50000"/>
                  </a:schemeClr>
                </a:solidFill>
              </a:defRPr>
            </a:lvl1pPr>
          </a:lstStyle>
          <a:p>
            <a:endParaRPr lang="en-US" dirty="0"/>
          </a:p>
        </p:txBody>
      </p:sp>
      <p:sp>
        <p:nvSpPr>
          <p:cNvPr id="6" name="Slide Number Placeholder 5"/>
          <p:cNvSpPr>
            <a:spLocks noGrp="1"/>
          </p:cNvSpPr>
          <p:nvPr>
            <p:ph type="sldNum" sz="quarter" idx="12"/>
          </p:nvPr>
        </p:nvSpPr>
        <p:spPr>
          <a:xfrm>
            <a:off x="13599648" y="9563519"/>
            <a:ext cx="3494281" cy="518694"/>
          </a:xfrm>
        </p:spPr>
        <p:txBody>
          <a:bodyPr/>
          <a:lstStyle>
            <a:lvl1pPr>
              <a:defRPr baseline="0">
                <a:solidFill>
                  <a:schemeClr val="accent1">
                    <a:lumMod val="50000"/>
                  </a:schemeClr>
                </a:solidFill>
              </a:defRPr>
            </a:lvl1pPr>
          </a:lstStyle>
          <a:p>
            <a:fld id="{D57F1E4F-1CFF-5643-939E-217C01CDF565}" type="slidenum">
              <a:rPr lang="en-US" smtClean="0"/>
              <a:pPr/>
              <a:t>‹#›</a:t>
            </a:fld>
            <a:endParaRPr lang="en-US" dirty="0"/>
          </a:p>
        </p:txBody>
      </p:sp>
      <p:sp>
        <p:nvSpPr>
          <p:cNvPr id="13" name="Rectangle 12" title="left edge border"/>
          <p:cNvSpPr/>
          <p:nvPr/>
        </p:nvSpPr>
        <p:spPr>
          <a:xfrm>
            <a:off x="0" y="0"/>
            <a:ext cx="425159" cy="10287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736639000"/>
      </p:ext>
    </p:extLst>
  </p:cSld>
  <p:clrMapOvr>
    <a:masterClrMapping/>
  </p:clrMapOvr>
  <p:hf hdr="0" dt="0"/>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9B3A1323-8D79-1946-B0D7-40001CF92E9D}" type="datetimeFigureOut">
              <a:rPr lang="en-US" smtClean="0"/>
              <a:pPr/>
              <a:t>3/10/2020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866632155"/>
      </p:ext>
    </p:extLst>
  </p:cSld>
  <p:clrMapOvr>
    <a:masterClrMapping/>
  </p:clrMapOvr>
  <p:hf hdr="0" dt="0"/>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3972" y="1610833"/>
            <a:ext cx="12279541" cy="6096941"/>
          </a:xfrm>
        </p:spPr>
        <p:txBody>
          <a:bodyPr anchor="b">
            <a:normAutofit/>
          </a:bodyPr>
          <a:lstStyle>
            <a:lvl1pPr>
              <a:defRPr sz="12599" spc="1200" baseline="0">
                <a:solidFill>
                  <a:schemeClr val="tx2"/>
                </a:solidFill>
              </a:defRPr>
            </a:lvl1pPr>
          </a:lstStyle>
          <a:p>
            <a:r>
              <a:rPr lang="en-US"/>
              <a:t>Click to edit Master title style</a:t>
            </a:r>
            <a:endParaRPr lang="en-US" dirty="0"/>
          </a:p>
        </p:txBody>
      </p:sp>
      <p:sp>
        <p:nvSpPr>
          <p:cNvPr id="3" name="Text Placeholder 2"/>
          <p:cNvSpPr>
            <a:spLocks noGrp="1"/>
          </p:cNvSpPr>
          <p:nvPr>
            <p:ph type="body" idx="1"/>
          </p:nvPr>
        </p:nvSpPr>
        <p:spPr>
          <a:xfrm>
            <a:off x="4863973" y="7739672"/>
            <a:ext cx="10525319" cy="1426703"/>
          </a:xfrm>
        </p:spPr>
        <p:txBody>
          <a:bodyPr>
            <a:normAutofit/>
          </a:bodyPr>
          <a:lstStyle>
            <a:lvl1pPr marL="0" indent="0">
              <a:lnSpc>
                <a:spcPct val="100000"/>
              </a:lnSpc>
              <a:buNone/>
              <a:defRPr sz="3000" b="1" i="0" cap="all" spc="600" baseline="0">
                <a:solidFill>
                  <a:schemeClr val="accent1"/>
                </a:solidFill>
              </a:defRPr>
            </a:lvl1pPr>
            <a:lvl2pPr marL="685754" indent="0">
              <a:buNone/>
              <a:defRPr sz="3000">
                <a:solidFill>
                  <a:schemeClr val="tx1">
                    <a:tint val="75000"/>
                  </a:schemeClr>
                </a:solidFill>
              </a:defRPr>
            </a:lvl2pPr>
            <a:lvl3pPr marL="1371509" indent="0">
              <a:buNone/>
              <a:defRPr sz="2700">
                <a:solidFill>
                  <a:schemeClr val="tx1">
                    <a:tint val="75000"/>
                  </a:schemeClr>
                </a:solidFill>
              </a:defRPr>
            </a:lvl3pPr>
            <a:lvl4pPr marL="2057263" indent="0">
              <a:buNone/>
              <a:defRPr sz="2400">
                <a:solidFill>
                  <a:schemeClr val="tx1">
                    <a:tint val="75000"/>
                  </a:schemeClr>
                </a:solidFill>
              </a:defRPr>
            </a:lvl4pPr>
            <a:lvl5pPr marL="2743017" indent="0">
              <a:buNone/>
              <a:defRPr sz="2400">
                <a:solidFill>
                  <a:schemeClr val="tx1">
                    <a:tint val="75000"/>
                  </a:schemeClr>
                </a:solidFill>
              </a:defRPr>
            </a:lvl5pPr>
            <a:lvl6pPr marL="3428771" indent="0">
              <a:buNone/>
              <a:defRPr sz="2400">
                <a:solidFill>
                  <a:schemeClr val="tx1">
                    <a:tint val="75000"/>
                  </a:schemeClr>
                </a:solidFill>
              </a:defRPr>
            </a:lvl6pPr>
            <a:lvl7pPr marL="4114526" indent="0">
              <a:buNone/>
              <a:defRPr sz="2400">
                <a:solidFill>
                  <a:schemeClr val="tx1">
                    <a:tint val="75000"/>
                  </a:schemeClr>
                </a:solidFill>
              </a:defRPr>
            </a:lvl7pPr>
            <a:lvl8pPr marL="4800280" indent="0">
              <a:buNone/>
              <a:defRPr sz="2400">
                <a:solidFill>
                  <a:schemeClr val="tx1">
                    <a:tint val="75000"/>
                  </a:schemeClr>
                </a:solidFill>
              </a:defRPr>
            </a:lvl8pPr>
            <a:lvl9pPr marL="5486034" indent="0">
              <a:buNone/>
              <a:defRPr sz="2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854398" y="9563519"/>
            <a:ext cx="2240726" cy="522693"/>
          </a:xfrm>
        </p:spPr>
        <p:txBody>
          <a:bodyPr/>
          <a:lstStyle>
            <a:lvl1pPr>
              <a:defRPr baseline="0">
                <a:solidFill>
                  <a:schemeClr val="tx2"/>
                </a:solidFill>
              </a:defRPr>
            </a:lvl1pPr>
          </a:lstStyle>
          <a:p>
            <a:fld id="{8DFA1846-DA80-1C48-A609-854EA85C59AD}" type="datetimeFigureOut">
              <a:rPr lang="en-US" smtClean="0"/>
              <a:pPr/>
              <a:t>3/10/2020</a:t>
            </a:fld>
            <a:endParaRPr lang="en-US" dirty="0"/>
          </a:p>
        </p:txBody>
      </p:sp>
      <p:sp>
        <p:nvSpPr>
          <p:cNvPr id="5" name="Footer Placeholder 4"/>
          <p:cNvSpPr>
            <a:spLocks noGrp="1"/>
          </p:cNvSpPr>
          <p:nvPr>
            <p:ph type="ftr" sz="quarter" idx="11"/>
          </p:nvPr>
        </p:nvSpPr>
        <p:spPr>
          <a:xfrm>
            <a:off x="7917909" y="9563519"/>
            <a:ext cx="6171664" cy="518694"/>
          </a:xfrm>
        </p:spPr>
        <p:txBody>
          <a:bodyPr/>
          <a:lstStyle>
            <a:lvl1pPr>
              <a:defRPr baseline="0">
                <a:solidFill>
                  <a:schemeClr val="tx2"/>
                </a:solidFill>
              </a:defRPr>
            </a:lvl1pPr>
          </a:lstStyle>
          <a:p>
            <a:endParaRPr lang="en-US" dirty="0"/>
          </a:p>
        </p:txBody>
      </p:sp>
      <p:sp>
        <p:nvSpPr>
          <p:cNvPr id="6" name="Slide Number Placeholder 5"/>
          <p:cNvSpPr>
            <a:spLocks noGrp="1"/>
          </p:cNvSpPr>
          <p:nvPr>
            <p:ph type="sldNum" sz="quarter" idx="12"/>
          </p:nvPr>
        </p:nvSpPr>
        <p:spPr>
          <a:xfrm>
            <a:off x="14912357" y="9563519"/>
            <a:ext cx="2231155" cy="518694"/>
          </a:xfrm>
        </p:spPr>
        <p:txBody>
          <a:bodyPr/>
          <a:lstStyle>
            <a:lvl1pPr>
              <a:defRPr baseline="0">
                <a:solidFill>
                  <a:schemeClr val="tx2"/>
                </a:solidFill>
              </a:defRPr>
            </a:lvl1pPr>
          </a:lstStyle>
          <a:p>
            <a:fld id="{D57F1E4F-1CFF-5643-939E-217C01CDF565}" type="slidenum">
              <a:rPr lang="en-US" smtClean="0"/>
              <a:pPr/>
              <a:t>‹#›</a:t>
            </a:fld>
            <a:endParaRPr lang="en-US" dirty="0"/>
          </a:p>
        </p:txBody>
      </p:sp>
      <p:grpSp>
        <p:nvGrpSpPr>
          <p:cNvPr id="7" name="Group 6" title="left scallop shape"/>
          <p:cNvGrpSpPr/>
          <p:nvPr/>
        </p:nvGrpSpPr>
        <p:grpSpPr>
          <a:xfrm>
            <a:off x="0" y="0"/>
            <a:ext cx="4221591" cy="10287000"/>
            <a:chOff x="0" y="0"/>
            <a:chExt cx="2814638" cy="6858000"/>
          </a:xfrm>
        </p:grpSpPr>
        <p:sp>
          <p:nvSpPr>
            <p:cNvPr id="11" name="Freeform 6" title="left scallop shape"/>
            <p:cNvSpPr/>
            <p:nvPr/>
          </p:nvSpPr>
          <p:spPr bwMode="auto">
            <a:xfrm>
              <a:off x="0" y="0"/>
              <a:ext cx="2814638" cy="6858000"/>
            </a:xfrm>
            <a:custGeom>
              <a:avLst/>
              <a:gdLst/>
              <a:ahLst/>
              <a:cxnLst/>
              <a:rect l="0" t="0" r="r" b="b"/>
              <a:pathLst>
                <a:path w="1773" h="4320">
                  <a:moveTo>
                    <a:pt x="0" y="0"/>
                  </a:moveTo>
                  <a:lnTo>
                    <a:pt x="891" y="0"/>
                  </a:lnTo>
                  <a:lnTo>
                    <a:pt x="906" y="56"/>
                  </a:lnTo>
                  <a:lnTo>
                    <a:pt x="921" y="111"/>
                  </a:lnTo>
                  <a:lnTo>
                    <a:pt x="938" y="165"/>
                  </a:lnTo>
                  <a:lnTo>
                    <a:pt x="957" y="217"/>
                  </a:lnTo>
                  <a:lnTo>
                    <a:pt x="980" y="266"/>
                  </a:lnTo>
                  <a:lnTo>
                    <a:pt x="1007" y="312"/>
                  </a:lnTo>
                  <a:lnTo>
                    <a:pt x="1036" y="351"/>
                  </a:lnTo>
                  <a:lnTo>
                    <a:pt x="1069" y="387"/>
                  </a:lnTo>
                  <a:lnTo>
                    <a:pt x="1105" y="422"/>
                  </a:lnTo>
                  <a:lnTo>
                    <a:pt x="1145" y="456"/>
                  </a:lnTo>
                  <a:lnTo>
                    <a:pt x="1185" y="487"/>
                  </a:lnTo>
                  <a:lnTo>
                    <a:pt x="1227" y="520"/>
                  </a:lnTo>
                  <a:lnTo>
                    <a:pt x="1270" y="551"/>
                  </a:lnTo>
                  <a:lnTo>
                    <a:pt x="1311" y="584"/>
                  </a:lnTo>
                  <a:lnTo>
                    <a:pt x="1352" y="617"/>
                  </a:lnTo>
                  <a:lnTo>
                    <a:pt x="1390" y="651"/>
                  </a:lnTo>
                  <a:lnTo>
                    <a:pt x="1425" y="687"/>
                  </a:lnTo>
                  <a:lnTo>
                    <a:pt x="1456" y="725"/>
                  </a:lnTo>
                  <a:lnTo>
                    <a:pt x="1484" y="765"/>
                  </a:lnTo>
                  <a:lnTo>
                    <a:pt x="1505" y="808"/>
                  </a:lnTo>
                  <a:lnTo>
                    <a:pt x="1521" y="856"/>
                  </a:lnTo>
                  <a:lnTo>
                    <a:pt x="1530" y="907"/>
                  </a:lnTo>
                  <a:lnTo>
                    <a:pt x="1534" y="960"/>
                  </a:lnTo>
                  <a:lnTo>
                    <a:pt x="1534" y="1013"/>
                  </a:lnTo>
                  <a:lnTo>
                    <a:pt x="1530" y="1068"/>
                  </a:lnTo>
                  <a:lnTo>
                    <a:pt x="1523" y="1125"/>
                  </a:lnTo>
                  <a:lnTo>
                    <a:pt x="1515" y="1181"/>
                  </a:lnTo>
                  <a:lnTo>
                    <a:pt x="1508" y="1237"/>
                  </a:lnTo>
                  <a:lnTo>
                    <a:pt x="1501" y="1293"/>
                  </a:lnTo>
                  <a:lnTo>
                    <a:pt x="1496" y="1350"/>
                  </a:lnTo>
                  <a:lnTo>
                    <a:pt x="1494" y="1405"/>
                  </a:lnTo>
                  <a:lnTo>
                    <a:pt x="1497" y="1458"/>
                  </a:lnTo>
                  <a:lnTo>
                    <a:pt x="1504" y="1511"/>
                  </a:lnTo>
                  <a:lnTo>
                    <a:pt x="1517" y="1560"/>
                  </a:lnTo>
                  <a:lnTo>
                    <a:pt x="1535" y="1610"/>
                  </a:lnTo>
                  <a:lnTo>
                    <a:pt x="1557" y="1659"/>
                  </a:lnTo>
                  <a:lnTo>
                    <a:pt x="1583" y="1708"/>
                  </a:lnTo>
                  <a:lnTo>
                    <a:pt x="1611" y="1757"/>
                  </a:lnTo>
                  <a:lnTo>
                    <a:pt x="1640" y="1807"/>
                  </a:lnTo>
                  <a:lnTo>
                    <a:pt x="1669" y="1855"/>
                  </a:lnTo>
                  <a:lnTo>
                    <a:pt x="1696" y="1905"/>
                  </a:lnTo>
                  <a:lnTo>
                    <a:pt x="1721" y="1954"/>
                  </a:lnTo>
                  <a:lnTo>
                    <a:pt x="1742" y="2006"/>
                  </a:lnTo>
                  <a:lnTo>
                    <a:pt x="1759" y="2057"/>
                  </a:lnTo>
                  <a:lnTo>
                    <a:pt x="1769" y="2108"/>
                  </a:lnTo>
                  <a:lnTo>
                    <a:pt x="1773" y="2160"/>
                  </a:lnTo>
                  <a:lnTo>
                    <a:pt x="1769" y="2212"/>
                  </a:lnTo>
                  <a:lnTo>
                    <a:pt x="1759" y="2263"/>
                  </a:lnTo>
                  <a:lnTo>
                    <a:pt x="1742" y="2314"/>
                  </a:lnTo>
                  <a:lnTo>
                    <a:pt x="1721" y="2366"/>
                  </a:lnTo>
                  <a:lnTo>
                    <a:pt x="1696" y="2415"/>
                  </a:lnTo>
                  <a:lnTo>
                    <a:pt x="1669" y="2465"/>
                  </a:lnTo>
                  <a:lnTo>
                    <a:pt x="1640" y="2513"/>
                  </a:lnTo>
                  <a:lnTo>
                    <a:pt x="1611" y="2563"/>
                  </a:lnTo>
                  <a:lnTo>
                    <a:pt x="1583" y="2612"/>
                  </a:lnTo>
                  <a:lnTo>
                    <a:pt x="1557" y="2661"/>
                  </a:lnTo>
                  <a:lnTo>
                    <a:pt x="1535" y="2710"/>
                  </a:lnTo>
                  <a:lnTo>
                    <a:pt x="1517" y="2760"/>
                  </a:lnTo>
                  <a:lnTo>
                    <a:pt x="1504" y="2809"/>
                  </a:lnTo>
                  <a:lnTo>
                    <a:pt x="1497" y="2862"/>
                  </a:lnTo>
                  <a:lnTo>
                    <a:pt x="1494" y="2915"/>
                  </a:lnTo>
                  <a:lnTo>
                    <a:pt x="1496" y="2970"/>
                  </a:lnTo>
                  <a:lnTo>
                    <a:pt x="1501" y="3027"/>
                  </a:lnTo>
                  <a:lnTo>
                    <a:pt x="1508" y="3083"/>
                  </a:lnTo>
                  <a:lnTo>
                    <a:pt x="1515" y="3139"/>
                  </a:lnTo>
                  <a:lnTo>
                    <a:pt x="1523" y="3195"/>
                  </a:lnTo>
                  <a:lnTo>
                    <a:pt x="1530" y="3252"/>
                  </a:lnTo>
                  <a:lnTo>
                    <a:pt x="1534" y="3307"/>
                  </a:lnTo>
                  <a:lnTo>
                    <a:pt x="1534" y="3360"/>
                  </a:lnTo>
                  <a:lnTo>
                    <a:pt x="1530" y="3413"/>
                  </a:lnTo>
                  <a:lnTo>
                    <a:pt x="1521" y="3464"/>
                  </a:lnTo>
                  <a:lnTo>
                    <a:pt x="1505" y="3512"/>
                  </a:lnTo>
                  <a:lnTo>
                    <a:pt x="1484" y="3555"/>
                  </a:lnTo>
                  <a:lnTo>
                    <a:pt x="1456" y="3595"/>
                  </a:lnTo>
                  <a:lnTo>
                    <a:pt x="1425" y="3633"/>
                  </a:lnTo>
                  <a:lnTo>
                    <a:pt x="1390" y="3669"/>
                  </a:lnTo>
                  <a:lnTo>
                    <a:pt x="1352" y="3703"/>
                  </a:lnTo>
                  <a:lnTo>
                    <a:pt x="1311" y="3736"/>
                  </a:lnTo>
                  <a:lnTo>
                    <a:pt x="1270" y="3769"/>
                  </a:lnTo>
                  <a:lnTo>
                    <a:pt x="1227" y="3800"/>
                  </a:lnTo>
                  <a:lnTo>
                    <a:pt x="1185" y="3833"/>
                  </a:lnTo>
                  <a:lnTo>
                    <a:pt x="1145" y="3864"/>
                  </a:lnTo>
                  <a:lnTo>
                    <a:pt x="1105" y="3898"/>
                  </a:lnTo>
                  <a:lnTo>
                    <a:pt x="1069" y="3933"/>
                  </a:lnTo>
                  <a:lnTo>
                    <a:pt x="1036" y="3969"/>
                  </a:lnTo>
                  <a:lnTo>
                    <a:pt x="1007" y="4008"/>
                  </a:lnTo>
                  <a:lnTo>
                    <a:pt x="980" y="4054"/>
                  </a:lnTo>
                  <a:lnTo>
                    <a:pt x="957" y="4103"/>
                  </a:lnTo>
                  <a:lnTo>
                    <a:pt x="938" y="4155"/>
                  </a:lnTo>
                  <a:lnTo>
                    <a:pt x="921" y="4209"/>
                  </a:lnTo>
                  <a:lnTo>
                    <a:pt x="906" y="4264"/>
                  </a:lnTo>
                  <a:lnTo>
                    <a:pt x="891" y="4320"/>
                  </a:lnTo>
                  <a:lnTo>
                    <a:pt x="0" y="4320"/>
                  </a:lnTo>
                  <a:lnTo>
                    <a:pt x="0" y="0"/>
                  </a:lnTo>
                  <a:close/>
                </a:path>
              </a:pathLst>
            </a:custGeom>
            <a:solidFill>
              <a:schemeClr val="tx2"/>
            </a:solidFill>
            <a:ln w="0">
              <a:noFill/>
              <a:prstDash val="solid"/>
              <a:round/>
              <a:headEnd/>
              <a:tailEnd/>
            </a:ln>
          </p:spPr>
        </p:sp>
        <p:sp>
          <p:nvSpPr>
            <p:cNvPr id="16" name="Freeform 11" title="left scallop inline"/>
            <p:cNvSpPr/>
            <p:nvPr/>
          </p:nvSpPr>
          <p:spPr bwMode="auto">
            <a:xfrm>
              <a:off x="874382" y="0"/>
              <a:ext cx="1646238" cy="6858000"/>
            </a:xfrm>
            <a:custGeom>
              <a:avLst/>
              <a:gdLst/>
              <a:ahLst/>
              <a:cxnLst/>
              <a:rect l="0" t="0" r="r" b="b"/>
              <a:pathLst>
                <a:path w="1037" h="4320">
                  <a:moveTo>
                    <a:pt x="0" y="0"/>
                  </a:moveTo>
                  <a:lnTo>
                    <a:pt x="171" y="0"/>
                  </a:lnTo>
                  <a:lnTo>
                    <a:pt x="188" y="55"/>
                  </a:lnTo>
                  <a:lnTo>
                    <a:pt x="204" y="110"/>
                  </a:lnTo>
                  <a:lnTo>
                    <a:pt x="220" y="166"/>
                  </a:lnTo>
                  <a:lnTo>
                    <a:pt x="234" y="223"/>
                  </a:lnTo>
                  <a:lnTo>
                    <a:pt x="251" y="278"/>
                  </a:lnTo>
                  <a:lnTo>
                    <a:pt x="269" y="331"/>
                  </a:lnTo>
                  <a:lnTo>
                    <a:pt x="292" y="381"/>
                  </a:lnTo>
                  <a:lnTo>
                    <a:pt x="319" y="427"/>
                  </a:lnTo>
                  <a:lnTo>
                    <a:pt x="349" y="466"/>
                  </a:lnTo>
                  <a:lnTo>
                    <a:pt x="382" y="503"/>
                  </a:lnTo>
                  <a:lnTo>
                    <a:pt x="420" y="537"/>
                  </a:lnTo>
                  <a:lnTo>
                    <a:pt x="460" y="571"/>
                  </a:lnTo>
                  <a:lnTo>
                    <a:pt x="502" y="603"/>
                  </a:lnTo>
                  <a:lnTo>
                    <a:pt x="544" y="635"/>
                  </a:lnTo>
                  <a:lnTo>
                    <a:pt x="587" y="668"/>
                  </a:lnTo>
                  <a:lnTo>
                    <a:pt x="628" y="700"/>
                  </a:lnTo>
                  <a:lnTo>
                    <a:pt x="667" y="734"/>
                  </a:lnTo>
                  <a:lnTo>
                    <a:pt x="703" y="771"/>
                  </a:lnTo>
                  <a:lnTo>
                    <a:pt x="736" y="808"/>
                  </a:lnTo>
                  <a:lnTo>
                    <a:pt x="763" y="848"/>
                  </a:lnTo>
                  <a:lnTo>
                    <a:pt x="786" y="893"/>
                  </a:lnTo>
                  <a:lnTo>
                    <a:pt x="800" y="937"/>
                  </a:lnTo>
                  <a:lnTo>
                    <a:pt x="809" y="986"/>
                  </a:lnTo>
                  <a:lnTo>
                    <a:pt x="813" y="1034"/>
                  </a:lnTo>
                  <a:lnTo>
                    <a:pt x="812" y="1085"/>
                  </a:lnTo>
                  <a:lnTo>
                    <a:pt x="808" y="1136"/>
                  </a:lnTo>
                  <a:lnTo>
                    <a:pt x="803" y="1189"/>
                  </a:lnTo>
                  <a:lnTo>
                    <a:pt x="796" y="1242"/>
                  </a:lnTo>
                  <a:lnTo>
                    <a:pt x="788" y="1295"/>
                  </a:lnTo>
                  <a:lnTo>
                    <a:pt x="782" y="1348"/>
                  </a:lnTo>
                  <a:lnTo>
                    <a:pt x="778" y="1401"/>
                  </a:lnTo>
                  <a:lnTo>
                    <a:pt x="775" y="1452"/>
                  </a:lnTo>
                  <a:lnTo>
                    <a:pt x="778" y="1502"/>
                  </a:lnTo>
                  <a:lnTo>
                    <a:pt x="784" y="1551"/>
                  </a:lnTo>
                  <a:lnTo>
                    <a:pt x="797" y="1602"/>
                  </a:lnTo>
                  <a:lnTo>
                    <a:pt x="817" y="1652"/>
                  </a:lnTo>
                  <a:lnTo>
                    <a:pt x="841" y="1702"/>
                  </a:lnTo>
                  <a:lnTo>
                    <a:pt x="868" y="1752"/>
                  </a:lnTo>
                  <a:lnTo>
                    <a:pt x="896" y="1801"/>
                  </a:lnTo>
                  <a:lnTo>
                    <a:pt x="926" y="1851"/>
                  </a:lnTo>
                  <a:lnTo>
                    <a:pt x="953" y="1901"/>
                  </a:lnTo>
                  <a:lnTo>
                    <a:pt x="980" y="1952"/>
                  </a:lnTo>
                  <a:lnTo>
                    <a:pt x="1003" y="2003"/>
                  </a:lnTo>
                  <a:lnTo>
                    <a:pt x="1021" y="2054"/>
                  </a:lnTo>
                  <a:lnTo>
                    <a:pt x="1031" y="2106"/>
                  </a:lnTo>
                  <a:lnTo>
                    <a:pt x="1037" y="2160"/>
                  </a:lnTo>
                  <a:lnTo>
                    <a:pt x="1031" y="2214"/>
                  </a:lnTo>
                  <a:lnTo>
                    <a:pt x="1021" y="2266"/>
                  </a:lnTo>
                  <a:lnTo>
                    <a:pt x="1003" y="2317"/>
                  </a:lnTo>
                  <a:lnTo>
                    <a:pt x="980" y="2368"/>
                  </a:lnTo>
                  <a:lnTo>
                    <a:pt x="953" y="2419"/>
                  </a:lnTo>
                  <a:lnTo>
                    <a:pt x="926" y="2469"/>
                  </a:lnTo>
                  <a:lnTo>
                    <a:pt x="896" y="2519"/>
                  </a:lnTo>
                  <a:lnTo>
                    <a:pt x="868" y="2568"/>
                  </a:lnTo>
                  <a:lnTo>
                    <a:pt x="841" y="2618"/>
                  </a:lnTo>
                  <a:lnTo>
                    <a:pt x="817" y="2668"/>
                  </a:lnTo>
                  <a:lnTo>
                    <a:pt x="797" y="2718"/>
                  </a:lnTo>
                  <a:lnTo>
                    <a:pt x="784" y="2769"/>
                  </a:lnTo>
                  <a:lnTo>
                    <a:pt x="778" y="2818"/>
                  </a:lnTo>
                  <a:lnTo>
                    <a:pt x="775" y="2868"/>
                  </a:lnTo>
                  <a:lnTo>
                    <a:pt x="778" y="2919"/>
                  </a:lnTo>
                  <a:lnTo>
                    <a:pt x="782" y="2972"/>
                  </a:lnTo>
                  <a:lnTo>
                    <a:pt x="788" y="3025"/>
                  </a:lnTo>
                  <a:lnTo>
                    <a:pt x="796" y="3078"/>
                  </a:lnTo>
                  <a:lnTo>
                    <a:pt x="803" y="3131"/>
                  </a:lnTo>
                  <a:lnTo>
                    <a:pt x="808" y="3184"/>
                  </a:lnTo>
                  <a:lnTo>
                    <a:pt x="812" y="3235"/>
                  </a:lnTo>
                  <a:lnTo>
                    <a:pt x="813" y="3286"/>
                  </a:lnTo>
                  <a:lnTo>
                    <a:pt x="809" y="3334"/>
                  </a:lnTo>
                  <a:lnTo>
                    <a:pt x="800" y="3383"/>
                  </a:lnTo>
                  <a:lnTo>
                    <a:pt x="786" y="3427"/>
                  </a:lnTo>
                  <a:lnTo>
                    <a:pt x="763" y="3472"/>
                  </a:lnTo>
                  <a:lnTo>
                    <a:pt x="736" y="3512"/>
                  </a:lnTo>
                  <a:lnTo>
                    <a:pt x="703" y="3549"/>
                  </a:lnTo>
                  <a:lnTo>
                    <a:pt x="667" y="3586"/>
                  </a:lnTo>
                  <a:lnTo>
                    <a:pt x="628" y="3620"/>
                  </a:lnTo>
                  <a:lnTo>
                    <a:pt x="587" y="3652"/>
                  </a:lnTo>
                  <a:lnTo>
                    <a:pt x="544" y="3685"/>
                  </a:lnTo>
                  <a:lnTo>
                    <a:pt x="502" y="3717"/>
                  </a:lnTo>
                  <a:lnTo>
                    <a:pt x="460" y="3749"/>
                  </a:lnTo>
                  <a:lnTo>
                    <a:pt x="420" y="3783"/>
                  </a:lnTo>
                  <a:lnTo>
                    <a:pt x="382" y="3817"/>
                  </a:lnTo>
                  <a:lnTo>
                    <a:pt x="349" y="3854"/>
                  </a:lnTo>
                  <a:lnTo>
                    <a:pt x="319" y="3893"/>
                  </a:lnTo>
                  <a:lnTo>
                    <a:pt x="292" y="3939"/>
                  </a:lnTo>
                  <a:lnTo>
                    <a:pt x="269" y="3989"/>
                  </a:lnTo>
                  <a:lnTo>
                    <a:pt x="251" y="4042"/>
                  </a:lnTo>
                  <a:lnTo>
                    <a:pt x="234" y="4097"/>
                  </a:lnTo>
                  <a:lnTo>
                    <a:pt x="220" y="4154"/>
                  </a:lnTo>
                  <a:lnTo>
                    <a:pt x="204" y="4210"/>
                  </a:lnTo>
                  <a:lnTo>
                    <a:pt x="188" y="4265"/>
                  </a:lnTo>
                  <a:lnTo>
                    <a:pt x="171" y="4320"/>
                  </a:lnTo>
                  <a:lnTo>
                    <a:pt x="0" y="4320"/>
                  </a:lnTo>
                  <a:lnTo>
                    <a:pt x="17" y="4278"/>
                  </a:lnTo>
                  <a:lnTo>
                    <a:pt x="33" y="4232"/>
                  </a:lnTo>
                  <a:lnTo>
                    <a:pt x="46" y="4183"/>
                  </a:lnTo>
                  <a:lnTo>
                    <a:pt x="60" y="4131"/>
                  </a:lnTo>
                  <a:lnTo>
                    <a:pt x="75" y="4075"/>
                  </a:lnTo>
                  <a:lnTo>
                    <a:pt x="90" y="4019"/>
                  </a:lnTo>
                  <a:lnTo>
                    <a:pt x="109" y="3964"/>
                  </a:lnTo>
                  <a:lnTo>
                    <a:pt x="129" y="3909"/>
                  </a:lnTo>
                  <a:lnTo>
                    <a:pt x="156" y="3855"/>
                  </a:lnTo>
                  <a:lnTo>
                    <a:pt x="186" y="3804"/>
                  </a:lnTo>
                  <a:lnTo>
                    <a:pt x="222" y="3756"/>
                  </a:lnTo>
                  <a:lnTo>
                    <a:pt x="261" y="3713"/>
                  </a:lnTo>
                  <a:lnTo>
                    <a:pt x="303" y="3672"/>
                  </a:lnTo>
                  <a:lnTo>
                    <a:pt x="348" y="3634"/>
                  </a:lnTo>
                  <a:lnTo>
                    <a:pt x="392" y="3599"/>
                  </a:lnTo>
                  <a:lnTo>
                    <a:pt x="438" y="3565"/>
                  </a:lnTo>
                  <a:lnTo>
                    <a:pt x="482" y="3531"/>
                  </a:lnTo>
                  <a:lnTo>
                    <a:pt x="523" y="3499"/>
                  </a:lnTo>
                  <a:lnTo>
                    <a:pt x="561" y="3466"/>
                  </a:lnTo>
                  <a:lnTo>
                    <a:pt x="594" y="3434"/>
                  </a:lnTo>
                  <a:lnTo>
                    <a:pt x="620" y="3400"/>
                  </a:lnTo>
                  <a:lnTo>
                    <a:pt x="638" y="3367"/>
                  </a:lnTo>
                  <a:lnTo>
                    <a:pt x="647" y="3336"/>
                  </a:lnTo>
                  <a:lnTo>
                    <a:pt x="652" y="3302"/>
                  </a:lnTo>
                  <a:lnTo>
                    <a:pt x="654" y="3265"/>
                  </a:lnTo>
                  <a:lnTo>
                    <a:pt x="651" y="3224"/>
                  </a:lnTo>
                  <a:lnTo>
                    <a:pt x="647" y="3181"/>
                  </a:lnTo>
                  <a:lnTo>
                    <a:pt x="642" y="3137"/>
                  </a:lnTo>
                  <a:lnTo>
                    <a:pt x="637" y="3091"/>
                  </a:lnTo>
                  <a:lnTo>
                    <a:pt x="626" y="3021"/>
                  </a:lnTo>
                  <a:lnTo>
                    <a:pt x="620" y="2952"/>
                  </a:lnTo>
                  <a:lnTo>
                    <a:pt x="616" y="2881"/>
                  </a:lnTo>
                  <a:lnTo>
                    <a:pt x="618" y="2809"/>
                  </a:lnTo>
                  <a:lnTo>
                    <a:pt x="628" y="2737"/>
                  </a:lnTo>
                  <a:lnTo>
                    <a:pt x="642" y="2681"/>
                  </a:lnTo>
                  <a:lnTo>
                    <a:pt x="661" y="2626"/>
                  </a:lnTo>
                  <a:lnTo>
                    <a:pt x="685" y="2574"/>
                  </a:lnTo>
                  <a:lnTo>
                    <a:pt x="711" y="2521"/>
                  </a:lnTo>
                  <a:lnTo>
                    <a:pt x="739" y="2472"/>
                  </a:lnTo>
                  <a:lnTo>
                    <a:pt x="767" y="2423"/>
                  </a:lnTo>
                  <a:lnTo>
                    <a:pt x="791" y="2381"/>
                  </a:lnTo>
                  <a:lnTo>
                    <a:pt x="813" y="2342"/>
                  </a:lnTo>
                  <a:lnTo>
                    <a:pt x="834" y="2303"/>
                  </a:lnTo>
                  <a:lnTo>
                    <a:pt x="851" y="2265"/>
                  </a:lnTo>
                  <a:lnTo>
                    <a:pt x="864" y="2228"/>
                  </a:lnTo>
                  <a:lnTo>
                    <a:pt x="873" y="2194"/>
                  </a:lnTo>
                  <a:lnTo>
                    <a:pt x="876" y="2160"/>
                  </a:lnTo>
                  <a:lnTo>
                    <a:pt x="873" y="2126"/>
                  </a:lnTo>
                  <a:lnTo>
                    <a:pt x="864" y="2092"/>
                  </a:lnTo>
                  <a:lnTo>
                    <a:pt x="851" y="2055"/>
                  </a:lnTo>
                  <a:lnTo>
                    <a:pt x="834" y="2017"/>
                  </a:lnTo>
                  <a:lnTo>
                    <a:pt x="813" y="1978"/>
                  </a:lnTo>
                  <a:lnTo>
                    <a:pt x="791" y="1939"/>
                  </a:lnTo>
                  <a:lnTo>
                    <a:pt x="767" y="1897"/>
                  </a:lnTo>
                  <a:lnTo>
                    <a:pt x="739" y="1848"/>
                  </a:lnTo>
                  <a:lnTo>
                    <a:pt x="711" y="1799"/>
                  </a:lnTo>
                  <a:lnTo>
                    <a:pt x="685" y="1746"/>
                  </a:lnTo>
                  <a:lnTo>
                    <a:pt x="661" y="1694"/>
                  </a:lnTo>
                  <a:lnTo>
                    <a:pt x="642" y="1639"/>
                  </a:lnTo>
                  <a:lnTo>
                    <a:pt x="628" y="1583"/>
                  </a:lnTo>
                  <a:lnTo>
                    <a:pt x="618" y="1511"/>
                  </a:lnTo>
                  <a:lnTo>
                    <a:pt x="616" y="1439"/>
                  </a:lnTo>
                  <a:lnTo>
                    <a:pt x="620" y="1368"/>
                  </a:lnTo>
                  <a:lnTo>
                    <a:pt x="626" y="1299"/>
                  </a:lnTo>
                  <a:lnTo>
                    <a:pt x="637" y="1229"/>
                  </a:lnTo>
                  <a:lnTo>
                    <a:pt x="642" y="1183"/>
                  </a:lnTo>
                  <a:lnTo>
                    <a:pt x="647" y="1139"/>
                  </a:lnTo>
                  <a:lnTo>
                    <a:pt x="651" y="1096"/>
                  </a:lnTo>
                  <a:lnTo>
                    <a:pt x="654" y="1055"/>
                  </a:lnTo>
                  <a:lnTo>
                    <a:pt x="652" y="1018"/>
                  </a:lnTo>
                  <a:lnTo>
                    <a:pt x="647" y="984"/>
                  </a:lnTo>
                  <a:lnTo>
                    <a:pt x="638" y="953"/>
                  </a:lnTo>
                  <a:lnTo>
                    <a:pt x="620" y="920"/>
                  </a:lnTo>
                  <a:lnTo>
                    <a:pt x="594" y="886"/>
                  </a:lnTo>
                  <a:lnTo>
                    <a:pt x="561" y="854"/>
                  </a:lnTo>
                  <a:lnTo>
                    <a:pt x="523" y="822"/>
                  </a:lnTo>
                  <a:lnTo>
                    <a:pt x="482" y="789"/>
                  </a:lnTo>
                  <a:lnTo>
                    <a:pt x="438" y="755"/>
                  </a:lnTo>
                  <a:lnTo>
                    <a:pt x="392" y="721"/>
                  </a:lnTo>
                  <a:lnTo>
                    <a:pt x="348" y="686"/>
                  </a:lnTo>
                  <a:lnTo>
                    <a:pt x="303" y="648"/>
                  </a:lnTo>
                  <a:lnTo>
                    <a:pt x="261" y="607"/>
                  </a:lnTo>
                  <a:lnTo>
                    <a:pt x="222" y="564"/>
                  </a:lnTo>
                  <a:lnTo>
                    <a:pt x="186" y="516"/>
                  </a:lnTo>
                  <a:lnTo>
                    <a:pt x="156" y="465"/>
                  </a:lnTo>
                  <a:lnTo>
                    <a:pt x="129" y="411"/>
                  </a:lnTo>
                  <a:lnTo>
                    <a:pt x="109" y="356"/>
                  </a:lnTo>
                  <a:lnTo>
                    <a:pt x="90" y="301"/>
                  </a:lnTo>
                  <a:lnTo>
                    <a:pt x="75" y="245"/>
                  </a:lnTo>
                  <a:lnTo>
                    <a:pt x="60" y="189"/>
                  </a:lnTo>
                  <a:lnTo>
                    <a:pt x="46" y="137"/>
                  </a:lnTo>
                  <a:lnTo>
                    <a:pt x="33" y="88"/>
                  </a:lnTo>
                  <a:lnTo>
                    <a:pt x="17" y="42"/>
                  </a:lnTo>
                  <a:lnTo>
                    <a:pt x="0" y="0"/>
                  </a:lnTo>
                  <a:lnTo>
                    <a:pt x="0" y="0"/>
                  </a:lnTo>
                  <a:close/>
                </a:path>
              </a:pathLst>
            </a:custGeom>
            <a:solidFill>
              <a:schemeClr val="accent1"/>
            </a:solidFill>
            <a:ln w="0">
              <a:noFill/>
              <a:prstDash val="solid"/>
              <a:round/>
              <a:headEnd/>
              <a:tailEnd/>
            </a:ln>
          </p:spPr>
        </p:sp>
      </p:grpSp>
    </p:spTree>
    <p:extLst>
      <p:ext uri="{BB962C8B-B14F-4D97-AF65-F5344CB8AC3E}">
        <p14:creationId xmlns:p14="http://schemas.microsoft.com/office/powerpoint/2010/main" val="3259768925"/>
      </p:ext>
    </p:extLst>
  </p:cSld>
  <p:clrMapOvr>
    <a:overrideClrMapping bg1="dk1" tx1="lt1" bg2="dk2" tx2="lt2" accent1="accent1" accent2="accent2" accent3="accent3" accent4="accent4" accent5="accent5" accent6="accent6" hlink="hlink" folHlink="folHlink"/>
  </p:clrMapOvr>
  <p:hf hdr="0" dt="0"/>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5786" y="3429000"/>
            <a:ext cx="7200275" cy="54292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9970829" y="3429000"/>
            <a:ext cx="7200275" cy="54292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7302355-E14B-8545-A8F8-0FE83CC9D524}" type="datetimeFigureOut">
              <a:rPr lang="en-US" smtClean="0"/>
              <a:pPr/>
              <a:t>3/10/2020</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45527381"/>
      </p:ext>
    </p:extLst>
  </p:cSld>
  <p:clrMapOvr>
    <a:masterClrMapping/>
  </p:clrMapOvr>
  <p:hf hdr="0" dt="0"/>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1878929" y="571500"/>
            <a:ext cx="15257726" cy="2240276"/>
          </a:xfrm>
        </p:spPr>
        <p:txBody>
          <a:bodyPr/>
          <a:lstStyle/>
          <a:p>
            <a:r>
              <a:rPr lang="en-US"/>
              <a:t>Click to edit Master title style</a:t>
            </a:r>
            <a:endParaRPr lang="en-US" dirty="0"/>
          </a:p>
        </p:txBody>
      </p:sp>
      <p:sp>
        <p:nvSpPr>
          <p:cNvPr id="3" name="Text Placeholder 2"/>
          <p:cNvSpPr>
            <a:spLocks noGrp="1"/>
          </p:cNvSpPr>
          <p:nvPr>
            <p:ph type="body" idx="1"/>
          </p:nvPr>
        </p:nvSpPr>
        <p:spPr>
          <a:xfrm>
            <a:off x="1877354" y="3299450"/>
            <a:ext cx="7200275" cy="948794"/>
          </a:xfrm>
        </p:spPr>
        <p:txBody>
          <a:bodyPr anchor="b">
            <a:noAutofit/>
          </a:bodyPr>
          <a:lstStyle>
            <a:lvl1pPr marL="0" indent="0">
              <a:lnSpc>
                <a:spcPct val="100000"/>
              </a:lnSpc>
              <a:buNone/>
              <a:defRPr sz="2850" b="1" cap="all" spc="300" baseline="0">
                <a:solidFill>
                  <a:schemeClr val="tx2"/>
                </a:solidFill>
              </a:defRPr>
            </a:lvl1pPr>
            <a:lvl2pPr marL="685754" indent="0">
              <a:buNone/>
              <a:defRPr sz="2850" b="1"/>
            </a:lvl2pPr>
            <a:lvl3pPr marL="1371509" indent="0">
              <a:buNone/>
              <a:defRPr sz="2700" b="1"/>
            </a:lvl3pPr>
            <a:lvl4pPr marL="2057263" indent="0">
              <a:buNone/>
              <a:defRPr sz="2400" b="1"/>
            </a:lvl4pPr>
            <a:lvl5pPr marL="2743017" indent="0">
              <a:buNone/>
              <a:defRPr sz="2400" b="1"/>
            </a:lvl5pPr>
            <a:lvl6pPr marL="3428771" indent="0">
              <a:buNone/>
              <a:defRPr sz="2400" b="1"/>
            </a:lvl6pPr>
            <a:lvl7pPr marL="4114526" indent="0">
              <a:buNone/>
              <a:defRPr sz="2400" b="1"/>
            </a:lvl7pPr>
            <a:lvl8pPr marL="4800280" indent="0">
              <a:buNone/>
              <a:defRPr sz="2400" b="1"/>
            </a:lvl8pPr>
            <a:lvl9pPr marL="5486034" indent="0">
              <a:buNone/>
              <a:defRPr sz="2400" b="1"/>
            </a:lvl9pPr>
          </a:lstStyle>
          <a:p>
            <a:pPr lvl="0"/>
            <a:r>
              <a:rPr lang="en-US"/>
              <a:t>Click to edit Master text styles</a:t>
            </a:r>
          </a:p>
        </p:txBody>
      </p:sp>
      <p:sp>
        <p:nvSpPr>
          <p:cNvPr id="4" name="Content Placeholder 3"/>
          <p:cNvSpPr>
            <a:spLocks noGrp="1"/>
          </p:cNvSpPr>
          <p:nvPr>
            <p:ph sz="half" idx="2"/>
          </p:nvPr>
        </p:nvSpPr>
        <p:spPr>
          <a:xfrm>
            <a:off x="1885786" y="4363653"/>
            <a:ext cx="7200275" cy="449459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9949933" y="3299450"/>
            <a:ext cx="7200275" cy="948794"/>
          </a:xfrm>
        </p:spPr>
        <p:txBody>
          <a:bodyPr anchor="b">
            <a:noAutofit/>
          </a:bodyPr>
          <a:lstStyle>
            <a:lvl1pPr marL="0" indent="0">
              <a:lnSpc>
                <a:spcPct val="100000"/>
              </a:lnSpc>
              <a:buNone/>
              <a:defRPr sz="2850" b="1" cap="all" spc="300" baseline="0">
                <a:solidFill>
                  <a:schemeClr val="tx2"/>
                </a:solidFill>
              </a:defRPr>
            </a:lvl1pPr>
            <a:lvl2pPr marL="685754" indent="0">
              <a:buNone/>
              <a:defRPr sz="2850" b="1"/>
            </a:lvl2pPr>
            <a:lvl3pPr marL="1371509" indent="0">
              <a:buNone/>
              <a:defRPr sz="2700" b="1"/>
            </a:lvl3pPr>
            <a:lvl4pPr marL="2057263" indent="0">
              <a:buNone/>
              <a:defRPr sz="2400" b="1"/>
            </a:lvl4pPr>
            <a:lvl5pPr marL="2743017" indent="0">
              <a:buNone/>
              <a:defRPr sz="2400" b="1"/>
            </a:lvl5pPr>
            <a:lvl6pPr marL="3428771" indent="0">
              <a:buNone/>
              <a:defRPr sz="2400" b="1"/>
            </a:lvl6pPr>
            <a:lvl7pPr marL="4114526" indent="0">
              <a:buNone/>
              <a:defRPr sz="2400" b="1"/>
            </a:lvl7pPr>
            <a:lvl8pPr marL="4800280" indent="0">
              <a:buNone/>
              <a:defRPr sz="2400" b="1"/>
            </a:lvl8pPr>
            <a:lvl9pPr marL="5486034" indent="0">
              <a:buNone/>
              <a:defRPr sz="2400" b="1"/>
            </a:lvl9pPr>
          </a:lstStyle>
          <a:p>
            <a:pPr lvl="0"/>
            <a:r>
              <a:rPr lang="en-US"/>
              <a:t>Click to edit Master text styles</a:t>
            </a:r>
          </a:p>
        </p:txBody>
      </p:sp>
      <p:sp>
        <p:nvSpPr>
          <p:cNvPr id="6" name="Content Placeholder 5"/>
          <p:cNvSpPr>
            <a:spLocks noGrp="1"/>
          </p:cNvSpPr>
          <p:nvPr>
            <p:ph sz="quarter" idx="4"/>
          </p:nvPr>
        </p:nvSpPr>
        <p:spPr>
          <a:xfrm>
            <a:off x="9949933" y="4363653"/>
            <a:ext cx="7200275" cy="449459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02640F58-564D-2B4F-AE67-E407BA4FCF45}" type="datetimeFigureOut">
              <a:rPr lang="en-US" smtClean="0"/>
              <a:pPr/>
              <a:t>3/10/2020</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785517615"/>
      </p:ext>
    </p:extLst>
  </p:cSld>
  <p:clrMapOvr>
    <a:masterClrMapping/>
  </p:clrMapOvr>
  <p:hf hdr="0" dt="0"/>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mages, Icons and Description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dirty="0"/>
          </a:p>
        </p:txBody>
      </p:sp>
      <p:sp>
        <p:nvSpPr>
          <p:cNvPr id="5" name="図プレースホルダー 5"/>
          <p:cNvSpPr>
            <a:spLocks noGrp="1"/>
          </p:cNvSpPr>
          <p:nvPr>
            <p:ph type="pic" sz="quarter" idx="12" hasCustomPrompt="1"/>
          </p:nvPr>
        </p:nvSpPr>
        <p:spPr>
          <a:xfrm>
            <a:off x="38182" y="43542"/>
            <a:ext cx="3600000" cy="4615544"/>
          </a:xfrm>
        </p:spPr>
        <p:txBody>
          <a:bodyPr/>
          <a:lstStyle>
            <a:lvl1pPr>
              <a:defRPr sz="1800"/>
            </a:lvl1pPr>
          </a:lstStyle>
          <a:p>
            <a:r>
              <a:rPr kumimoji="1" lang="en-US" altLang="ja-JP" dirty="0"/>
              <a:t>Add an image</a:t>
            </a:r>
            <a:endParaRPr kumimoji="1" lang="ja-JP" altLang="en-US" dirty="0"/>
          </a:p>
        </p:txBody>
      </p:sp>
      <p:sp>
        <p:nvSpPr>
          <p:cNvPr id="6" name="図プレースホルダー 5"/>
          <p:cNvSpPr>
            <a:spLocks noGrp="1"/>
          </p:cNvSpPr>
          <p:nvPr>
            <p:ph type="pic" sz="quarter" idx="13" hasCustomPrompt="1"/>
          </p:nvPr>
        </p:nvSpPr>
        <p:spPr>
          <a:xfrm>
            <a:off x="3687753" y="4706599"/>
            <a:ext cx="3600000" cy="4615544"/>
          </a:xfrm>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7" name="図プレースホルダー 5"/>
          <p:cNvSpPr>
            <a:spLocks noGrp="1"/>
          </p:cNvSpPr>
          <p:nvPr>
            <p:ph type="pic" sz="quarter" idx="14" hasCustomPrompt="1"/>
          </p:nvPr>
        </p:nvSpPr>
        <p:spPr>
          <a:xfrm>
            <a:off x="7337324" y="43542"/>
            <a:ext cx="3600000" cy="4615544"/>
          </a:xfrm>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8" name="図プレースホルダー 5"/>
          <p:cNvSpPr>
            <a:spLocks noGrp="1"/>
          </p:cNvSpPr>
          <p:nvPr>
            <p:ph type="pic" sz="quarter" idx="15" hasCustomPrompt="1"/>
          </p:nvPr>
        </p:nvSpPr>
        <p:spPr>
          <a:xfrm>
            <a:off x="10988185" y="4706943"/>
            <a:ext cx="3600000" cy="4615544"/>
          </a:xfrm>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9" name="図プレースホルダー 5"/>
          <p:cNvSpPr>
            <a:spLocks noGrp="1"/>
          </p:cNvSpPr>
          <p:nvPr>
            <p:ph type="pic" sz="quarter" idx="16" hasCustomPrompt="1"/>
          </p:nvPr>
        </p:nvSpPr>
        <p:spPr>
          <a:xfrm>
            <a:off x="14636467" y="43542"/>
            <a:ext cx="3600000" cy="4615544"/>
          </a:xfrm>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10" name="正方形/長方形 9"/>
          <p:cNvSpPr/>
          <p:nvPr userDrawn="1"/>
        </p:nvSpPr>
        <p:spPr>
          <a:xfrm>
            <a:off x="38182" y="4706943"/>
            <a:ext cx="3600000" cy="4615200"/>
          </a:xfrm>
          <a:prstGeom prst="rect">
            <a:avLst/>
          </a:prstGeom>
          <a:solidFill>
            <a:schemeClr val="accent2"/>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1" name="正方形/長方形 10"/>
          <p:cNvSpPr/>
          <p:nvPr userDrawn="1"/>
        </p:nvSpPr>
        <p:spPr>
          <a:xfrm>
            <a:off x="3687753" y="43886"/>
            <a:ext cx="3600000" cy="4615200"/>
          </a:xfrm>
          <a:prstGeom prst="rect">
            <a:avLst/>
          </a:prstGeom>
          <a:solidFill>
            <a:schemeClr val="accent3"/>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2" name="正方形/長方形 11"/>
          <p:cNvSpPr/>
          <p:nvPr userDrawn="1"/>
        </p:nvSpPr>
        <p:spPr>
          <a:xfrm>
            <a:off x="7337324" y="4706943"/>
            <a:ext cx="3600000" cy="4615200"/>
          </a:xfrm>
          <a:prstGeom prst="rect">
            <a:avLst/>
          </a:prstGeom>
          <a:solidFill>
            <a:schemeClr val="accent1"/>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3" name="正方形/長方形 12"/>
          <p:cNvSpPr/>
          <p:nvPr userDrawn="1"/>
        </p:nvSpPr>
        <p:spPr>
          <a:xfrm>
            <a:off x="10988185" y="43886"/>
            <a:ext cx="3600000" cy="4615200"/>
          </a:xfrm>
          <a:prstGeom prst="rect">
            <a:avLst/>
          </a:prstGeom>
          <a:solidFill>
            <a:schemeClr val="accent4"/>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4" name="正方形/長方形 13"/>
          <p:cNvSpPr/>
          <p:nvPr userDrawn="1"/>
        </p:nvSpPr>
        <p:spPr>
          <a:xfrm>
            <a:off x="14636467" y="4707287"/>
            <a:ext cx="3600000" cy="4615200"/>
          </a:xfrm>
          <a:prstGeom prst="rect">
            <a:avLst/>
          </a:prstGeom>
          <a:solidFill>
            <a:schemeClr val="accent5"/>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5" name="図プレースホルダー 7"/>
          <p:cNvSpPr>
            <a:spLocks noGrp="1"/>
          </p:cNvSpPr>
          <p:nvPr>
            <p:ph type="pic" sz="quarter" idx="17" hasCustomPrompt="1"/>
          </p:nvPr>
        </p:nvSpPr>
        <p:spPr>
          <a:xfrm>
            <a:off x="1454109" y="5122780"/>
            <a:ext cx="784532" cy="784532"/>
          </a:xfrm>
        </p:spPr>
        <p:txBody>
          <a:bodyPr>
            <a:normAutofit/>
          </a:bodyPr>
          <a:lstStyle>
            <a:lvl1pPr>
              <a:defRPr sz="1200"/>
            </a:lvl1pPr>
          </a:lstStyle>
          <a:p>
            <a:r>
              <a:rPr kumimoji="1" lang="en-US" altLang="ja-JP" dirty="0"/>
              <a:t>ICON</a:t>
            </a:r>
            <a:endParaRPr kumimoji="1" lang="ja-JP" altLang="en-US" dirty="0"/>
          </a:p>
        </p:txBody>
      </p:sp>
      <p:sp>
        <p:nvSpPr>
          <p:cNvPr id="16" name="図プレースホルダー 7"/>
          <p:cNvSpPr>
            <a:spLocks noGrp="1"/>
          </p:cNvSpPr>
          <p:nvPr>
            <p:ph type="pic" sz="quarter" idx="18" hasCustomPrompt="1"/>
          </p:nvPr>
        </p:nvSpPr>
        <p:spPr>
          <a:xfrm>
            <a:off x="5103679" y="510178"/>
            <a:ext cx="784532" cy="784532"/>
          </a:xfrm>
        </p:spPr>
        <p:txBody>
          <a:bodyPr>
            <a:normAutofit/>
          </a:bodyPr>
          <a:lstStyle>
            <a:lvl1pPr>
              <a:defRPr sz="1200"/>
            </a:lvl1pPr>
          </a:lstStyle>
          <a:p>
            <a:r>
              <a:rPr kumimoji="1" lang="en-US" altLang="ja-JP" dirty="0"/>
              <a:t>ICON</a:t>
            </a:r>
            <a:endParaRPr kumimoji="1" lang="ja-JP" altLang="en-US" dirty="0"/>
          </a:p>
        </p:txBody>
      </p:sp>
      <p:sp>
        <p:nvSpPr>
          <p:cNvPr id="17" name="図プレースホルダー 7"/>
          <p:cNvSpPr>
            <a:spLocks noGrp="1"/>
          </p:cNvSpPr>
          <p:nvPr>
            <p:ph type="pic" sz="quarter" idx="19" hasCustomPrompt="1"/>
          </p:nvPr>
        </p:nvSpPr>
        <p:spPr>
          <a:xfrm>
            <a:off x="8753250" y="5122780"/>
            <a:ext cx="784532" cy="784532"/>
          </a:xfrm>
        </p:spPr>
        <p:txBody>
          <a:bodyPr>
            <a:normAutofit/>
          </a:bodyPr>
          <a:lstStyle>
            <a:lvl1pPr>
              <a:defRPr sz="1200"/>
            </a:lvl1pPr>
          </a:lstStyle>
          <a:p>
            <a:r>
              <a:rPr kumimoji="1" lang="en-US" altLang="ja-JP" dirty="0"/>
              <a:t>ICON</a:t>
            </a:r>
            <a:endParaRPr kumimoji="1" lang="ja-JP" altLang="en-US" dirty="0"/>
          </a:p>
        </p:txBody>
      </p:sp>
      <p:sp>
        <p:nvSpPr>
          <p:cNvPr id="18" name="図プレースホルダー 7"/>
          <p:cNvSpPr>
            <a:spLocks noGrp="1"/>
          </p:cNvSpPr>
          <p:nvPr>
            <p:ph type="pic" sz="quarter" idx="20" hasCustomPrompt="1"/>
          </p:nvPr>
        </p:nvSpPr>
        <p:spPr>
          <a:xfrm>
            <a:off x="16052393" y="5122780"/>
            <a:ext cx="784532" cy="784532"/>
          </a:xfrm>
        </p:spPr>
        <p:txBody>
          <a:bodyPr>
            <a:normAutofit/>
          </a:bodyPr>
          <a:lstStyle>
            <a:lvl1pPr>
              <a:defRPr sz="1200"/>
            </a:lvl1pPr>
          </a:lstStyle>
          <a:p>
            <a:r>
              <a:rPr kumimoji="1" lang="en-US" altLang="ja-JP" dirty="0"/>
              <a:t>ICON</a:t>
            </a:r>
            <a:endParaRPr kumimoji="1" lang="ja-JP" altLang="en-US" dirty="0"/>
          </a:p>
        </p:txBody>
      </p:sp>
      <p:sp>
        <p:nvSpPr>
          <p:cNvPr id="19" name="図プレースホルダー 7"/>
          <p:cNvSpPr>
            <a:spLocks noGrp="1"/>
          </p:cNvSpPr>
          <p:nvPr>
            <p:ph type="pic" sz="quarter" idx="21" hasCustomPrompt="1"/>
          </p:nvPr>
        </p:nvSpPr>
        <p:spPr>
          <a:xfrm>
            <a:off x="12404112" y="510178"/>
            <a:ext cx="784532" cy="784532"/>
          </a:xfrm>
        </p:spPr>
        <p:txBody>
          <a:bodyPr>
            <a:normAutofit/>
          </a:bodyPr>
          <a:lstStyle>
            <a:lvl1pPr>
              <a:defRPr sz="1200"/>
            </a:lvl1pPr>
          </a:lstStyle>
          <a:p>
            <a:r>
              <a:rPr kumimoji="1" lang="en-US" altLang="ja-JP" dirty="0"/>
              <a:t>ICON</a:t>
            </a:r>
            <a:endParaRPr kumimoji="1" lang="ja-JP" altLang="en-US" dirty="0"/>
          </a:p>
        </p:txBody>
      </p:sp>
      <p:sp>
        <p:nvSpPr>
          <p:cNvPr id="20" name="テキスト プレースホルダー 11"/>
          <p:cNvSpPr>
            <a:spLocks noGrp="1"/>
          </p:cNvSpPr>
          <p:nvPr>
            <p:ph type="body" sz="quarter" idx="22" hasCustomPrompt="1"/>
          </p:nvPr>
        </p:nvSpPr>
        <p:spPr>
          <a:xfrm>
            <a:off x="41589" y="5908320"/>
            <a:ext cx="3538537" cy="598397"/>
          </a:xfrm>
        </p:spPr>
        <p:txBody>
          <a:bodyPr anchor="t">
            <a:noAutofit/>
          </a:bodyPr>
          <a:lstStyle>
            <a:lvl1pPr algn="ctr">
              <a:lnSpc>
                <a:spcPct val="100000"/>
              </a:lnSpc>
              <a:spcBef>
                <a:spcPts val="0"/>
              </a:spcBef>
              <a:defRPr sz="2800" spc="0" baseline="0">
                <a:solidFill>
                  <a:schemeClr val="bg1"/>
                </a:solidFill>
                <a:latin typeface="Route 159 SemiBold" pitchFamily="50" charset="0"/>
              </a:defRPr>
            </a:lvl1pPr>
          </a:lstStyle>
          <a:p>
            <a:pPr lvl="0"/>
            <a:r>
              <a:rPr lang="en-US" altLang="ja-JP" dirty="0"/>
              <a:t>Text Here</a:t>
            </a:r>
            <a:endParaRPr lang="en-US" dirty="0"/>
          </a:p>
        </p:txBody>
      </p:sp>
      <p:sp>
        <p:nvSpPr>
          <p:cNvPr id="21" name="テキスト プレースホルダー 11"/>
          <p:cNvSpPr>
            <a:spLocks noGrp="1"/>
          </p:cNvSpPr>
          <p:nvPr>
            <p:ph type="body" sz="quarter" idx="23" hasCustomPrompt="1"/>
          </p:nvPr>
        </p:nvSpPr>
        <p:spPr>
          <a:xfrm>
            <a:off x="213781" y="6535743"/>
            <a:ext cx="3182561" cy="2438400"/>
          </a:xfrm>
        </p:spPr>
        <p:txBody>
          <a:bodyPr anchor="t">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2" name="テキスト プレースホルダー 11"/>
          <p:cNvSpPr>
            <a:spLocks noGrp="1"/>
          </p:cNvSpPr>
          <p:nvPr>
            <p:ph type="body" sz="quarter" idx="24" hasCustomPrompt="1"/>
          </p:nvPr>
        </p:nvSpPr>
        <p:spPr>
          <a:xfrm>
            <a:off x="3734702" y="1281205"/>
            <a:ext cx="3538537" cy="598397"/>
          </a:xfrm>
        </p:spPr>
        <p:txBody>
          <a:bodyPr anchor="t">
            <a:noAutofit/>
          </a:bodyPr>
          <a:lstStyle>
            <a:lvl1pPr algn="ctr">
              <a:lnSpc>
                <a:spcPct val="100000"/>
              </a:lnSpc>
              <a:spcBef>
                <a:spcPts val="0"/>
              </a:spcBef>
              <a:defRPr sz="2800" spc="0" baseline="0">
                <a:solidFill>
                  <a:schemeClr val="bg1"/>
                </a:solidFill>
                <a:latin typeface="Route 159 SemiBold" pitchFamily="50" charset="0"/>
              </a:defRPr>
            </a:lvl1pPr>
          </a:lstStyle>
          <a:p>
            <a:pPr lvl="0"/>
            <a:r>
              <a:rPr lang="en-US" altLang="ja-JP" dirty="0"/>
              <a:t>Text Here</a:t>
            </a:r>
            <a:endParaRPr lang="en-US" dirty="0"/>
          </a:p>
        </p:txBody>
      </p:sp>
      <p:sp>
        <p:nvSpPr>
          <p:cNvPr id="23" name="テキスト プレースホルダー 11"/>
          <p:cNvSpPr>
            <a:spLocks noGrp="1"/>
          </p:cNvSpPr>
          <p:nvPr>
            <p:ph type="body" sz="quarter" idx="25" hasCustomPrompt="1"/>
          </p:nvPr>
        </p:nvSpPr>
        <p:spPr>
          <a:xfrm>
            <a:off x="3906894" y="1908628"/>
            <a:ext cx="3182561" cy="2438400"/>
          </a:xfrm>
        </p:spPr>
        <p:txBody>
          <a:bodyPr anchor="t">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4" name="テキスト プレースホルダー 11"/>
          <p:cNvSpPr>
            <a:spLocks noGrp="1"/>
          </p:cNvSpPr>
          <p:nvPr>
            <p:ph type="body" sz="quarter" idx="26" hasCustomPrompt="1"/>
          </p:nvPr>
        </p:nvSpPr>
        <p:spPr>
          <a:xfrm>
            <a:off x="11035134" y="1281206"/>
            <a:ext cx="3538537" cy="598397"/>
          </a:xfrm>
        </p:spPr>
        <p:txBody>
          <a:bodyPr anchor="t">
            <a:noAutofit/>
          </a:bodyPr>
          <a:lstStyle>
            <a:lvl1pPr algn="ctr">
              <a:lnSpc>
                <a:spcPct val="100000"/>
              </a:lnSpc>
              <a:spcBef>
                <a:spcPts val="0"/>
              </a:spcBef>
              <a:defRPr sz="2800" spc="0" baseline="0">
                <a:solidFill>
                  <a:schemeClr val="bg1"/>
                </a:solidFill>
                <a:latin typeface="Route 159 SemiBold" pitchFamily="50" charset="0"/>
              </a:defRPr>
            </a:lvl1pPr>
          </a:lstStyle>
          <a:p>
            <a:pPr lvl="0"/>
            <a:r>
              <a:rPr lang="en-US" altLang="ja-JP" dirty="0"/>
              <a:t>Text Here</a:t>
            </a:r>
            <a:endParaRPr lang="en-US" dirty="0"/>
          </a:p>
        </p:txBody>
      </p:sp>
      <p:sp>
        <p:nvSpPr>
          <p:cNvPr id="25" name="テキスト プレースホルダー 11"/>
          <p:cNvSpPr>
            <a:spLocks noGrp="1"/>
          </p:cNvSpPr>
          <p:nvPr>
            <p:ph type="body" sz="quarter" idx="27" hasCustomPrompt="1"/>
          </p:nvPr>
        </p:nvSpPr>
        <p:spPr>
          <a:xfrm>
            <a:off x="11207326" y="1908629"/>
            <a:ext cx="3182561" cy="2438400"/>
          </a:xfrm>
        </p:spPr>
        <p:txBody>
          <a:bodyPr anchor="t">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6" name="テキスト プレースホルダー 11"/>
          <p:cNvSpPr>
            <a:spLocks noGrp="1"/>
          </p:cNvSpPr>
          <p:nvPr>
            <p:ph type="body" sz="quarter" idx="28" hasCustomPrompt="1"/>
          </p:nvPr>
        </p:nvSpPr>
        <p:spPr>
          <a:xfrm>
            <a:off x="7367934" y="5908320"/>
            <a:ext cx="3538537" cy="598397"/>
          </a:xfrm>
        </p:spPr>
        <p:txBody>
          <a:bodyPr anchor="t">
            <a:noAutofit/>
          </a:bodyPr>
          <a:lstStyle>
            <a:lvl1pPr algn="ctr">
              <a:lnSpc>
                <a:spcPct val="100000"/>
              </a:lnSpc>
              <a:spcBef>
                <a:spcPts val="0"/>
              </a:spcBef>
              <a:defRPr sz="2800" spc="0" baseline="0">
                <a:solidFill>
                  <a:schemeClr val="bg1"/>
                </a:solidFill>
                <a:latin typeface="Route 159 SemiBold" pitchFamily="50" charset="0"/>
              </a:defRPr>
            </a:lvl1pPr>
          </a:lstStyle>
          <a:p>
            <a:pPr lvl="0"/>
            <a:r>
              <a:rPr lang="en-US" altLang="ja-JP" dirty="0"/>
              <a:t>Text Here</a:t>
            </a:r>
            <a:endParaRPr lang="en-US" dirty="0"/>
          </a:p>
        </p:txBody>
      </p:sp>
      <p:sp>
        <p:nvSpPr>
          <p:cNvPr id="27" name="テキスト プレースホルダー 11"/>
          <p:cNvSpPr>
            <a:spLocks noGrp="1"/>
          </p:cNvSpPr>
          <p:nvPr>
            <p:ph type="body" sz="quarter" idx="29" hasCustomPrompt="1"/>
          </p:nvPr>
        </p:nvSpPr>
        <p:spPr>
          <a:xfrm>
            <a:off x="7540126" y="6535743"/>
            <a:ext cx="3182561" cy="2438400"/>
          </a:xfrm>
        </p:spPr>
        <p:txBody>
          <a:bodyPr anchor="t">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8" name="テキスト プレースホルダー 11"/>
          <p:cNvSpPr>
            <a:spLocks noGrp="1"/>
          </p:cNvSpPr>
          <p:nvPr>
            <p:ph type="body" sz="quarter" idx="30" hasCustomPrompt="1"/>
          </p:nvPr>
        </p:nvSpPr>
        <p:spPr>
          <a:xfrm>
            <a:off x="14668366" y="5908321"/>
            <a:ext cx="3538537" cy="598397"/>
          </a:xfrm>
        </p:spPr>
        <p:txBody>
          <a:bodyPr anchor="t">
            <a:noAutofit/>
          </a:bodyPr>
          <a:lstStyle>
            <a:lvl1pPr algn="ctr">
              <a:lnSpc>
                <a:spcPct val="100000"/>
              </a:lnSpc>
              <a:spcBef>
                <a:spcPts val="0"/>
              </a:spcBef>
              <a:defRPr sz="2800" spc="0" baseline="0">
                <a:solidFill>
                  <a:schemeClr val="bg1"/>
                </a:solidFill>
                <a:latin typeface="Route 159 SemiBold" pitchFamily="50" charset="0"/>
              </a:defRPr>
            </a:lvl1pPr>
          </a:lstStyle>
          <a:p>
            <a:pPr lvl="0"/>
            <a:r>
              <a:rPr lang="en-US" altLang="ja-JP" dirty="0"/>
              <a:t>Text Here</a:t>
            </a:r>
            <a:endParaRPr lang="en-US" dirty="0"/>
          </a:p>
        </p:txBody>
      </p:sp>
      <p:sp>
        <p:nvSpPr>
          <p:cNvPr id="29" name="テキスト プレースホルダー 11"/>
          <p:cNvSpPr>
            <a:spLocks noGrp="1"/>
          </p:cNvSpPr>
          <p:nvPr>
            <p:ph type="body" sz="quarter" idx="31" hasCustomPrompt="1"/>
          </p:nvPr>
        </p:nvSpPr>
        <p:spPr>
          <a:xfrm>
            <a:off x="14840558" y="6535744"/>
            <a:ext cx="3182561" cy="2438400"/>
          </a:xfrm>
        </p:spPr>
        <p:txBody>
          <a:bodyPr anchor="t">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30" name="図プレースホルダー 37"/>
          <p:cNvSpPr>
            <a:spLocks noGrp="1"/>
          </p:cNvSpPr>
          <p:nvPr>
            <p:ph type="pic" sz="quarter" idx="32" hasCustomPrompt="1"/>
          </p:nvPr>
        </p:nvSpPr>
        <p:spPr>
          <a:xfrm>
            <a:off x="1574657" y="4401558"/>
            <a:ext cx="451795" cy="451795"/>
          </a:xfrm>
          <a:prstGeom prst="triangle">
            <a:avLst/>
          </a:prstGeom>
          <a:solidFill>
            <a:schemeClr val="accent2"/>
          </a:solidFill>
        </p:spPr>
        <p:txBody>
          <a:bodyPr/>
          <a:lstStyle/>
          <a:p>
            <a:r>
              <a:rPr kumimoji="1" lang="en-US" altLang="ja-JP" dirty="0"/>
              <a:t> </a:t>
            </a:r>
            <a:endParaRPr kumimoji="1" lang="ja-JP" altLang="en-US" dirty="0"/>
          </a:p>
        </p:txBody>
      </p:sp>
      <p:sp>
        <p:nvSpPr>
          <p:cNvPr id="31" name="図プレースホルダー 37"/>
          <p:cNvSpPr>
            <a:spLocks noGrp="1"/>
          </p:cNvSpPr>
          <p:nvPr>
            <p:ph type="pic" sz="quarter" idx="33" hasCustomPrompt="1"/>
          </p:nvPr>
        </p:nvSpPr>
        <p:spPr>
          <a:xfrm>
            <a:off x="8878888" y="4401558"/>
            <a:ext cx="451795" cy="451795"/>
          </a:xfrm>
          <a:prstGeom prst="triangle">
            <a:avLst/>
          </a:prstGeom>
          <a:solidFill>
            <a:schemeClr val="accent1"/>
          </a:solidFill>
        </p:spPr>
        <p:txBody>
          <a:bodyPr/>
          <a:lstStyle/>
          <a:p>
            <a:r>
              <a:rPr kumimoji="1" lang="en-US" altLang="ja-JP" dirty="0"/>
              <a:t> </a:t>
            </a:r>
            <a:endParaRPr kumimoji="1" lang="ja-JP" altLang="en-US" dirty="0"/>
          </a:p>
        </p:txBody>
      </p:sp>
      <p:sp>
        <p:nvSpPr>
          <p:cNvPr id="32" name="図プレースホルダー 37"/>
          <p:cNvSpPr>
            <a:spLocks noGrp="1"/>
          </p:cNvSpPr>
          <p:nvPr>
            <p:ph type="pic" sz="quarter" idx="34" hasCustomPrompt="1"/>
          </p:nvPr>
        </p:nvSpPr>
        <p:spPr>
          <a:xfrm>
            <a:off x="16172942" y="4401558"/>
            <a:ext cx="451795" cy="451795"/>
          </a:xfrm>
          <a:prstGeom prst="triangle">
            <a:avLst/>
          </a:prstGeom>
          <a:solidFill>
            <a:schemeClr val="accent5"/>
          </a:solidFill>
        </p:spPr>
        <p:txBody>
          <a:bodyPr/>
          <a:lstStyle/>
          <a:p>
            <a:r>
              <a:rPr kumimoji="1" lang="en-US" altLang="ja-JP" dirty="0"/>
              <a:t> </a:t>
            </a:r>
            <a:endParaRPr kumimoji="1" lang="ja-JP" altLang="en-US" dirty="0"/>
          </a:p>
        </p:txBody>
      </p:sp>
      <p:sp>
        <p:nvSpPr>
          <p:cNvPr id="33" name="図プレースホルダー 37"/>
          <p:cNvSpPr>
            <a:spLocks noGrp="1"/>
          </p:cNvSpPr>
          <p:nvPr>
            <p:ph type="pic" sz="quarter" idx="35" hasCustomPrompt="1"/>
          </p:nvPr>
        </p:nvSpPr>
        <p:spPr>
          <a:xfrm rot="10800000">
            <a:off x="5261856" y="4505027"/>
            <a:ext cx="451795" cy="451795"/>
          </a:xfrm>
          <a:prstGeom prst="triangle">
            <a:avLst/>
          </a:prstGeom>
          <a:solidFill>
            <a:schemeClr val="accent3"/>
          </a:solidFill>
        </p:spPr>
        <p:txBody>
          <a:bodyPr/>
          <a:lstStyle/>
          <a:p>
            <a:r>
              <a:rPr kumimoji="1" lang="en-US" altLang="ja-JP" dirty="0"/>
              <a:t> </a:t>
            </a:r>
            <a:endParaRPr kumimoji="1" lang="ja-JP" altLang="en-US" dirty="0"/>
          </a:p>
        </p:txBody>
      </p:sp>
      <p:sp>
        <p:nvSpPr>
          <p:cNvPr id="34" name="図プレースホルダー 37"/>
          <p:cNvSpPr>
            <a:spLocks noGrp="1"/>
          </p:cNvSpPr>
          <p:nvPr>
            <p:ph type="pic" sz="quarter" idx="36" hasCustomPrompt="1"/>
          </p:nvPr>
        </p:nvSpPr>
        <p:spPr>
          <a:xfrm rot="10800000">
            <a:off x="12524660" y="4505027"/>
            <a:ext cx="451795" cy="451795"/>
          </a:xfrm>
          <a:prstGeom prst="triangle">
            <a:avLst/>
          </a:prstGeom>
          <a:solidFill>
            <a:schemeClr val="accent4"/>
          </a:solidFill>
        </p:spPr>
        <p:txBody>
          <a:bodyPr/>
          <a:lstStyle/>
          <a:p>
            <a:r>
              <a:rPr kumimoji="1" lang="en-US" altLang="ja-JP" dirty="0"/>
              <a:t> </a:t>
            </a:r>
            <a:endParaRPr kumimoji="1" lang="ja-JP" altLang="en-US" dirty="0"/>
          </a:p>
        </p:txBody>
      </p:sp>
    </p:spTree>
    <p:extLst>
      <p:ext uri="{BB962C8B-B14F-4D97-AF65-F5344CB8AC3E}">
        <p14:creationId xmlns:p14="http://schemas.microsoft.com/office/powerpoint/2010/main" val="3153786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down)">
                                      <p:cBhvr>
                                        <p:cTn id="11" dur="500"/>
                                        <p:tgtEl>
                                          <p:spTgt spid="10"/>
                                        </p:tgtEl>
                                      </p:cBhvr>
                                    </p:animEffect>
                                  </p:childTnLst>
                                </p:cTn>
                              </p:par>
                              <p:par>
                                <p:cTn id="12" presetID="22" presetClass="entr" presetSubtype="4" fill="hold" grpId="0" nodeType="withEffect">
                                  <p:stCondLst>
                                    <p:cond delay="500"/>
                                  </p:stCondLst>
                                  <p:childTnLst>
                                    <p:set>
                                      <p:cBhvr>
                                        <p:cTn id="13" dur="1" fill="hold">
                                          <p:stCondLst>
                                            <p:cond delay="0"/>
                                          </p:stCondLst>
                                        </p:cTn>
                                        <p:tgtEl>
                                          <p:spTgt spid="30"/>
                                        </p:tgtEl>
                                        <p:attrNameLst>
                                          <p:attrName>style.visibility</p:attrName>
                                        </p:attrNameLst>
                                      </p:cBhvr>
                                      <p:to>
                                        <p:strVal val="visible"/>
                                      </p:to>
                                    </p:set>
                                    <p:animEffect transition="in" filter="wipe(down)">
                                      <p:cBhvr>
                                        <p:cTn id="14" dur="100"/>
                                        <p:tgtEl>
                                          <p:spTgt spid="30"/>
                                        </p:tgtEl>
                                      </p:cBhvr>
                                    </p:animEffect>
                                  </p:childTnLst>
                                </p:cTn>
                              </p:par>
                              <p:par>
                                <p:cTn id="15" presetID="10" presetClass="entr" presetSubtype="0" fill="hold" grpId="0" nodeType="withEffect">
                                  <p:stCondLst>
                                    <p:cond delay="50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par>
                                <p:cTn id="18" presetID="10" presetClass="entr" presetSubtype="0" fill="hold" grpId="0" nodeType="withEffect">
                                  <p:stCondLst>
                                    <p:cond delay="50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1500"/>
                            </p:stCondLst>
                            <p:childTnLst>
                              <p:par>
                                <p:cTn id="25" presetID="22" presetClass="entr" presetSubtype="4" fill="hold" grpId="0" nodeType="afterEffect">
                                  <p:stCondLst>
                                    <p:cond delay="250"/>
                                  </p:stCondLst>
                                  <p:childTnLst>
                                    <p:set>
                                      <p:cBhvr>
                                        <p:cTn id="26" dur="1" fill="hold">
                                          <p:stCondLst>
                                            <p:cond delay="0"/>
                                          </p:stCondLst>
                                        </p:cTn>
                                        <p:tgtEl>
                                          <p:spTgt spid="6"/>
                                        </p:tgtEl>
                                        <p:attrNameLst>
                                          <p:attrName>style.visibility</p:attrName>
                                        </p:attrNameLst>
                                      </p:cBhvr>
                                      <p:to>
                                        <p:strVal val="visible"/>
                                      </p:to>
                                    </p:set>
                                    <p:animEffect transition="in" filter="wipe(down)">
                                      <p:cBhvr>
                                        <p:cTn id="27" dur="500"/>
                                        <p:tgtEl>
                                          <p:spTgt spid="6"/>
                                        </p:tgtEl>
                                      </p:cBhvr>
                                    </p:animEffect>
                                  </p:childTnLst>
                                </p:cTn>
                              </p:par>
                            </p:childTnLst>
                          </p:cTn>
                        </p:par>
                        <p:par>
                          <p:cTn id="28" fill="hold">
                            <p:stCondLst>
                              <p:cond delay="2250"/>
                            </p:stCondLst>
                            <p:childTnLst>
                              <p:par>
                                <p:cTn id="29" presetID="22" presetClass="entr" presetSubtype="1"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up)">
                                      <p:cBhvr>
                                        <p:cTn id="31" dur="500"/>
                                        <p:tgtEl>
                                          <p:spTgt spid="11"/>
                                        </p:tgtEl>
                                      </p:cBhvr>
                                    </p:animEffect>
                                  </p:childTnLst>
                                </p:cTn>
                              </p:par>
                            </p:childTnLst>
                          </p:cTn>
                        </p:par>
                        <p:par>
                          <p:cTn id="32" fill="hold">
                            <p:stCondLst>
                              <p:cond delay="2750"/>
                            </p:stCondLst>
                            <p:childTnLst>
                              <p:par>
                                <p:cTn id="33" presetID="22" presetClass="entr" presetSubtype="1"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up)">
                                      <p:cBhvr>
                                        <p:cTn id="35" dur="100"/>
                                        <p:tgtEl>
                                          <p:spTgt spid="3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500"/>
                                        <p:tgtEl>
                                          <p:spTgt spid="2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fade">
                                      <p:cBhvr>
                                        <p:cTn id="41" dur="500"/>
                                        <p:tgtEl>
                                          <p:spTgt spid="22"/>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fade">
                                      <p:cBhvr>
                                        <p:cTn id="44" dur="500"/>
                                        <p:tgtEl>
                                          <p:spTgt spid="16"/>
                                        </p:tgtEl>
                                      </p:cBhvr>
                                    </p:animEffect>
                                  </p:childTnLst>
                                </p:cTn>
                              </p:par>
                            </p:childTnLst>
                          </p:cTn>
                        </p:par>
                        <p:par>
                          <p:cTn id="45" fill="hold">
                            <p:stCondLst>
                              <p:cond delay="3250"/>
                            </p:stCondLst>
                            <p:childTnLst>
                              <p:par>
                                <p:cTn id="46" presetID="22" presetClass="entr" presetSubtype="1" fill="hold" grpId="0" nodeType="afterEffect">
                                  <p:stCondLst>
                                    <p:cond delay="250"/>
                                  </p:stCondLst>
                                  <p:childTnLst>
                                    <p:set>
                                      <p:cBhvr>
                                        <p:cTn id="47" dur="1" fill="hold">
                                          <p:stCondLst>
                                            <p:cond delay="0"/>
                                          </p:stCondLst>
                                        </p:cTn>
                                        <p:tgtEl>
                                          <p:spTgt spid="7"/>
                                        </p:tgtEl>
                                        <p:attrNameLst>
                                          <p:attrName>style.visibility</p:attrName>
                                        </p:attrNameLst>
                                      </p:cBhvr>
                                      <p:to>
                                        <p:strVal val="visible"/>
                                      </p:to>
                                    </p:set>
                                    <p:animEffect transition="in" filter="wipe(up)">
                                      <p:cBhvr>
                                        <p:cTn id="48" dur="500"/>
                                        <p:tgtEl>
                                          <p:spTgt spid="7"/>
                                        </p:tgtEl>
                                      </p:cBhvr>
                                    </p:animEffect>
                                  </p:childTnLst>
                                </p:cTn>
                              </p:par>
                            </p:childTnLst>
                          </p:cTn>
                        </p:par>
                        <p:par>
                          <p:cTn id="49" fill="hold">
                            <p:stCondLst>
                              <p:cond delay="4000"/>
                            </p:stCondLst>
                            <p:childTnLst>
                              <p:par>
                                <p:cTn id="50" presetID="22" presetClass="entr" presetSubtype="4"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wipe(down)">
                                      <p:cBhvr>
                                        <p:cTn id="52" dur="500"/>
                                        <p:tgtEl>
                                          <p:spTgt spid="12"/>
                                        </p:tgtEl>
                                      </p:cBhvr>
                                    </p:animEffect>
                                  </p:childTnLst>
                                </p:cTn>
                              </p:par>
                            </p:childTnLst>
                          </p:cTn>
                        </p:par>
                        <p:par>
                          <p:cTn id="53" fill="hold">
                            <p:stCondLst>
                              <p:cond delay="4500"/>
                            </p:stCondLst>
                            <p:childTnLst>
                              <p:par>
                                <p:cTn id="54" presetID="22" presetClass="entr" presetSubtype="4" fill="hold" grpId="0" nodeType="afterEffect">
                                  <p:stCondLst>
                                    <p:cond delay="0"/>
                                  </p:stCondLst>
                                  <p:childTnLst>
                                    <p:set>
                                      <p:cBhvr>
                                        <p:cTn id="55" dur="1" fill="hold">
                                          <p:stCondLst>
                                            <p:cond delay="0"/>
                                          </p:stCondLst>
                                        </p:cTn>
                                        <p:tgtEl>
                                          <p:spTgt spid="31"/>
                                        </p:tgtEl>
                                        <p:attrNameLst>
                                          <p:attrName>style.visibility</p:attrName>
                                        </p:attrNameLst>
                                      </p:cBhvr>
                                      <p:to>
                                        <p:strVal val="visible"/>
                                      </p:to>
                                    </p:set>
                                    <p:animEffect transition="in" filter="wipe(down)">
                                      <p:cBhvr>
                                        <p:cTn id="56" dur="100"/>
                                        <p:tgtEl>
                                          <p:spTgt spid="31"/>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fade">
                                      <p:cBhvr>
                                        <p:cTn id="59" dur="500"/>
                                        <p:tgtEl>
                                          <p:spTgt spid="1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500"/>
                                        <p:tgtEl>
                                          <p:spTgt spid="26"/>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childTnLst>
                          </p:cTn>
                        </p:par>
                        <p:par>
                          <p:cTn id="66" fill="hold">
                            <p:stCondLst>
                              <p:cond delay="5000"/>
                            </p:stCondLst>
                            <p:childTnLst>
                              <p:par>
                                <p:cTn id="67" presetID="22" presetClass="entr" presetSubtype="4" fill="hold" grpId="0" nodeType="afterEffect">
                                  <p:stCondLst>
                                    <p:cond delay="250"/>
                                  </p:stCondLst>
                                  <p:childTnLst>
                                    <p:set>
                                      <p:cBhvr>
                                        <p:cTn id="68" dur="1" fill="hold">
                                          <p:stCondLst>
                                            <p:cond delay="0"/>
                                          </p:stCondLst>
                                        </p:cTn>
                                        <p:tgtEl>
                                          <p:spTgt spid="8"/>
                                        </p:tgtEl>
                                        <p:attrNameLst>
                                          <p:attrName>style.visibility</p:attrName>
                                        </p:attrNameLst>
                                      </p:cBhvr>
                                      <p:to>
                                        <p:strVal val="visible"/>
                                      </p:to>
                                    </p:set>
                                    <p:animEffect transition="in" filter="wipe(down)">
                                      <p:cBhvr>
                                        <p:cTn id="69" dur="500"/>
                                        <p:tgtEl>
                                          <p:spTgt spid="8"/>
                                        </p:tgtEl>
                                      </p:cBhvr>
                                    </p:animEffect>
                                  </p:childTnLst>
                                </p:cTn>
                              </p:par>
                            </p:childTnLst>
                          </p:cTn>
                        </p:par>
                        <p:par>
                          <p:cTn id="70" fill="hold">
                            <p:stCondLst>
                              <p:cond delay="5750"/>
                            </p:stCondLst>
                            <p:childTnLst>
                              <p:par>
                                <p:cTn id="71" presetID="22" presetClass="entr" presetSubtype="1" fill="hold" grpId="0" nodeType="after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wipe(up)">
                                      <p:cBhvr>
                                        <p:cTn id="73" dur="500"/>
                                        <p:tgtEl>
                                          <p:spTgt spid="13"/>
                                        </p:tgtEl>
                                      </p:cBhvr>
                                    </p:animEffect>
                                  </p:childTnLst>
                                </p:cTn>
                              </p:par>
                            </p:childTnLst>
                          </p:cTn>
                        </p:par>
                        <p:par>
                          <p:cTn id="74" fill="hold">
                            <p:stCondLst>
                              <p:cond delay="6250"/>
                            </p:stCondLst>
                            <p:childTnLst>
                              <p:par>
                                <p:cTn id="75" presetID="22" presetClass="entr" presetSubtype="1" fill="hold" grpId="0" nodeType="afterEffect">
                                  <p:stCondLst>
                                    <p:cond delay="0"/>
                                  </p:stCondLst>
                                  <p:childTnLst>
                                    <p:set>
                                      <p:cBhvr>
                                        <p:cTn id="76" dur="1" fill="hold">
                                          <p:stCondLst>
                                            <p:cond delay="0"/>
                                          </p:stCondLst>
                                        </p:cTn>
                                        <p:tgtEl>
                                          <p:spTgt spid="34"/>
                                        </p:tgtEl>
                                        <p:attrNameLst>
                                          <p:attrName>style.visibility</p:attrName>
                                        </p:attrNameLst>
                                      </p:cBhvr>
                                      <p:to>
                                        <p:strVal val="visible"/>
                                      </p:to>
                                    </p:set>
                                    <p:animEffect transition="in" filter="wipe(up)">
                                      <p:cBhvr>
                                        <p:cTn id="77" dur="100"/>
                                        <p:tgtEl>
                                          <p:spTgt spid="34"/>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fade">
                                      <p:cBhvr>
                                        <p:cTn id="80" dur="500"/>
                                        <p:tgtEl>
                                          <p:spTgt spid="1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500"/>
                                        <p:tgtEl>
                                          <p:spTgt spid="2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5"/>
                                        </p:tgtEl>
                                        <p:attrNameLst>
                                          <p:attrName>style.visibility</p:attrName>
                                        </p:attrNameLst>
                                      </p:cBhvr>
                                      <p:to>
                                        <p:strVal val="visible"/>
                                      </p:to>
                                    </p:set>
                                    <p:animEffect transition="in" filter="fade">
                                      <p:cBhvr>
                                        <p:cTn id="86" dur="500"/>
                                        <p:tgtEl>
                                          <p:spTgt spid="25"/>
                                        </p:tgtEl>
                                      </p:cBhvr>
                                    </p:animEffect>
                                  </p:childTnLst>
                                </p:cTn>
                              </p:par>
                            </p:childTnLst>
                          </p:cTn>
                        </p:par>
                        <p:par>
                          <p:cTn id="87" fill="hold">
                            <p:stCondLst>
                              <p:cond delay="6750"/>
                            </p:stCondLst>
                            <p:childTnLst>
                              <p:par>
                                <p:cTn id="88" presetID="22" presetClass="entr" presetSubtype="1" fill="hold" grpId="0" nodeType="afterEffect">
                                  <p:stCondLst>
                                    <p:cond delay="250"/>
                                  </p:stCondLst>
                                  <p:childTnLst>
                                    <p:set>
                                      <p:cBhvr>
                                        <p:cTn id="89" dur="1" fill="hold">
                                          <p:stCondLst>
                                            <p:cond delay="0"/>
                                          </p:stCondLst>
                                        </p:cTn>
                                        <p:tgtEl>
                                          <p:spTgt spid="9"/>
                                        </p:tgtEl>
                                        <p:attrNameLst>
                                          <p:attrName>style.visibility</p:attrName>
                                        </p:attrNameLst>
                                      </p:cBhvr>
                                      <p:to>
                                        <p:strVal val="visible"/>
                                      </p:to>
                                    </p:set>
                                    <p:animEffect transition="in" filter="wipe(up)">
                                      <p:cBhvr>
                                        <p:cTn id="90" dur="500"/>
                                        <p:tgtEl>
                                          <p:spTgt spid="9"/>
                                        </p:tgtEl>
                                      </p:cBhvr>
                                    </p:animEffect>
                                  </p:childTnLst>
                                </p:cTn>
                              </p:par>
                            </p:childTnLst>
                          </p:cTn>
                        </p:par>
                        <p:par>
                          <p:cTn id="91" fill="hold">
                            <p:stCondLst>
                              <p:cond delay="7500"/>
                            </p:stCondLst>
                            <p:childTnLst>
                              <p:par>
                                <p:cTn id="92" presetID="22" presetClass="entr" presetSubtype="4" fill="hold" grpId="0" nodeType="afterEffect">
                                  <p:stCondLst>
                                    <p:cond delay="0"/>
                                  </p:stCondLst>
                                  <p:childTnLst>
                                    <p:set>
                                      <p:cBhvr>
                                        <p:cTn id="93" dur="1" fill="hold">
                                          <p:stCondLst>
                                            <p:cond delay="0"/>
                                          </p:stCondLst>
                                        </p:cTn>
                                        <p:tgtEl>
                                          <p:spTgt spid="14"/>
                                        </p:tgtEl>
                                        <p:attrNameLst>
                                          <p:attrName>style.visibility</p:attrName>
                                        </p:attrNameLst>
                                      </p:cBhvr>
                                      <p:to>
                                        <p:strVal val="visible"/>
                                      </p:to>
                                    </p:set>
                                    <p:animEffect transition="in" filter="wipe(down)">
                                      <p:cBhvr>
                                        <p:cTn id="94" dur="500"/>
                                        <p:tgtEl>
                                          <p:spTgt spid="14"/>
                                        </p:tgtEl>
                                      </p:cBhvr>
                                    </p:animEffect>
                                  </p:childTnLst>
                                </p:cTn>
                              </p:par>
                            </p:childTnLst>
                          </p:cTn>
                        </p:par>
                        <p:par>
                          <p:cTn id="95" fill="hold">
                            <p:stCondLst>
                              <p:cond delay="8000"/>
                            </p:stCondLst>
                            <p:childTnLst>
                              <p:par>
                                <p:cTn id="96" presetID="22" presetClass="entr" presetSubtype="4" fill="hold" grpId="0"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wipe(down)">
                                      <p:cBhvr>
                                        <p:cTn id="98" dur="100"/>
                                        <p:tgtEl>
                                          <p:spTgt spid="3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8"/>
                                        </p:tgtEl>
                                        <p:attrNameLst>
                                          <p:attrName>style.visibility</p:attrName>
                                        </p:attrNameLst>
                                      </p:cBhvr>
                                      <p:to>
                                        <p:strVal val="visible"/>
                                      </p:to>
                                    </p:set>
                                    <p:animEffect transition="in" filter="fade">
                                      <p:cBhvr>
                                        <p:cTn id="101" dur="500"/>
                                        <p:tgtEl>
                                          <p:spTgt spid="18"/>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28"/>
                                        </p:tgtEl>
                                        <p:attrNameLst>
                                          <p:attrName>style.visibility</p:attrName>
                                        </p:attrNameLst>
                                      </p:cBhvr>
                                      <p:to>
                                        <p:strVal val="visible"/>
                                      </p:to>
                                    </p:set>
                                    <p:animEffect transition="in" filter="fade">
                                      <p:cBhvr>
                                        <p:cTn id="104" dur="500"/>
                                        <p:tgtEl>
                                          <p:spTgt spid="2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fade">
                                      <p:cBhvr>
                                        <p:cTn id="10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animBg="1"/>
      <p:bldP spid="11" grpId="0" animBg="1"/>
      <p:bldP spid="12" grpId="0" animBg="1"/>
      <p:bldP spid="13" grpId="0" animBg="1"/>
      <p:bldP spid="14" grpId="0" animBg="1"/>
      <p:bldP spid="15" grpId="0"/>
      <p:bldP spid="16" grpId="0"/>
      <p:bldP spid="17" grpId="0"/>
      <p:bldP spid="18" grpId="0"/>
      <p:bldP spid="19" grpId="0"/>
      <p:bldP spid="20" grpId="0">
        <p:tmplLst>
          <p:tmpl>
            <p:tnLst>
              <p:par>
                <p:cTn presetID="10" presetClass="entr" presetSubtype="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p:tmplLst>
          <p:tmpl>
            <p:tnLst>
              <p:par>
                <p:cTn presetID="10" presetClass="entr" presetSubtype="0" fill="hold" nodeType="withEffect">
                  <p:stCondLst>
                    <p:cond delay="50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p:tmplLst>
          <p:tmpl>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p:tmplLst>
          <p:tmpl>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p:tmplLst>
          <p:tmpl>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p:tmplLst>
          <p:tmpl>
            <p:tnLst>
              <p:par>
                <p:cTn presetID="10" presetClass="entr" presetSubtype="0"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P spid="26" grpId="0">
        <p:tmplLst>
          <p:tmpl>
            <p:tnLst>
              <p:par>
                <p:cTn presetID="10" presetClass="entr" presetSubtype="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fade">
                      <p:cBhvr>
                        <p:cTn dur="500"/>
                        <p:tgtEl>
                          <p:spTgt spid="26"/>
                        </p:tgtEl>
                      </p:cBhvr>
                    </p:animEffect>
                  </p:childTnLst>
                </p:cTn>
              </p:par>
            </p:tnLst>
          </p:tmpl>
        </p:tmplLst>
      </p:bldP>
      <p:bldP spid="27" grpId="0">
        <p:tmplLst>
          <p:tmpl>
            <p:tnLst>
              <p:par>
                <p:cTn presetID="10"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fade">
                      <p:cBhvr>
                        <p:cTn dur="500"/>
                        <p:tgtEl>
                          <p:spTgt spid="27"/>
                        </p:tgtEl>
                      </p:cBhvr>
                    </p:animEffect>
                  </p:childTnLst>
                </p:cTn>
              </p:par>
            </p:tnLst>
          </p:tmpl>
        </p:tmplLst>
      </p:bldP>
      <p:bldP spid="28" grpId="0">
        <p:tmplLst>
          <p:tmpl>
            <p:tnLst>
              <p:par>
                <p:cTn presetID="10"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p:tmplLst>
          <p:tmpl>
            <p:tnLst>
              <p:par>
                <p:cTn presetID="10"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P spid="30" grpId="0" animBg="1"/>
      <p:bldP spid="31" grpId="0" animBg="1"/>
      <p:bldP spid="32" grpId="0" animBg="1"/>
      <p:bldP spid="33" grpId="0" animBg="1"/>
      <p:bldP spid="34" grpId="0" animBg="1"/>
    </p:bld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F13A34C8-038E-2045-AF43-DF7DBB8E0E9E}" type="datetimeFigureOut">
              <a:rPr lang="en-US" smtClean="0"/>
              <a:pPr/>
              <a:t>3/10/2020</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3594492454"/>
      </p:ext>
    </p:extLst>
  </p:cSld>
  <p:clrMapOvr>
    <a:masterClrMapping/>
  </p:clrMapOvr>
  <p:hf hdr="0" dt="0"/>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818C68F-D26B-8F47-958C-23B49CF8A634}" type="datetimeFigureOut">
              <a:rPr lang="en-US" smtClean="0"/>
              <a:pPr/>
              <a:t>3/10/2020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2580198783"/>
      </p:ext>
    </p:extLst>
  </p:cSld>
  <p:clrMapOvr>
    <a:masterClrMapping/>
  </p:clrMapOvr>
  <p:hf hdr="0" dt="0"/>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7" name="Freeform 11" title="right scallop background shape"/>
          <p:cNvSpPr/>
          <p:nvPr/>
        </p:nvSpPr>
        <p:spPr bwMode="auto">
          <a:xfrm>
            <a:off x="11083756" y="0"/>
            <a:ext cx="7202657" cy="10287000"/>
          </a:xfrm>
          <a:custGeom>
            <a:avLst/>
            <a:gdLst/>
            <a:ahLst/>
            <a:cxnLst/>
            <a:rect l="0" t="0" r="r" b="b"/>
            <a:pathLst>
              <a:path w="3025" h="4320">
                <a:moveTo>
                  <a:pt x="0" y="0"/>
                </a:moveTo>
                <a:lnTo>
                  <a:pt x="3025" y="0"/>
                </a:lnTo>
                <a:lnTo>
                  <a:pt x="3025" y="4320"/>
                </a:lnTo>
                <a:lnTo>
                  <a:pt x="0" y="4320"/>
                </a:lnTo>
                <a:lnTo>
                  <a:pt x="3" y="4278"/>
                </a:lnTo>
                <a:lnTo>
                  <a:pt x="8" y="4243"/>
                </a:lnTo>
                <a:lnTo>
                  <a:pt x="14" y="4210"/>
                </a:lnTo>
                <a:lnTo>
                  <a:pt x="24" y="4183"/>
                </a:lnTo>
                <a:lnTo>
                  <a:pt x="34" y="4156"/>
                </a:lnTo>
                <a:lnTo>
                  <a:pt x="46" y="4133"/>
                </a:lnTo>
                <a:lnTo>
                  <a:pt x="58" y="4109"/>
                </a:lnTo>
                <a:lnTo>
                  <a:pt x="69" y="4087"/>
                </a:lnTo>
                <a:lnTo>
                  <a:pt x="80" y="4062"/>
                </a:lnTo>
                <a:lnTo>
                  <a:pt x="90" y="4036"/>
                </a:lnTo>
                <a:lnTo>
                  <a:pt x="99" y="4007"/>
                </a:lnTo>
                <a:lnTo>
                  <a:pt x="106" y="3976"/>
                </a:lnTo>
                <a:lnTo>
                  <a:pt x="111" y="3938"/>
                </a:lnTo>
                <a:lnTo>
                  <a:pt x="113" y="3895"/>
                </a:lnTo>
                <a:lnTo>
                  <a:pt x="111" y="3851"/>
                </a:lnTo>
                <a:lnTo>
                  <a:pt x="106" y="3815"/>
                </a:lnTo>
                <a:lnTo>
                  <a:pt x="99" y="3782"/>
                </a:lnTo>
                <a:lnTo>
                  <a:pt x="90" y="3752"/>
                </a:lnTo>
                <a:lnTo>
                  <a:pt x="80" y="3726"/>
                </a:lnTo>
                <a:lnTo>
                  <a:pt x="68" y="3702"/>
                </a:lnTo>
                <a:lnTo>
                  <a:pt x="56" y="3679"/>
                </a:lnTo>
                <a:lnTo>
                  <a:pt x="44" y="3655"/>
                </a:lnTo>
                <a:lnTo>
                  <a:pt x="33" y="3630"/>
                </a:lnTo>
                <a:lnTo>
                  <a:pt x="22" y="3604"/>
                </a:lnTo>
                <a:lnTo>
                  <a:pt x="13" y="3575"/>
                </a:lnTo>
                <a:lnTo>
                  <a:pt x="7" y="3542"/>
                </a:lnTo>
                <a:lnTo>
                  <a:pt x="1" y="3504"/>
                </a:lnTo>
                <a:lnTo>
                  <a:pt x="0" y="3461"/>
                </a:lnTo>
                <a:lnTo>
                  <a:pt x="1" y="3418"/>
                </a:lnTo>
                <a:lnTo>
                  <a:pt x="7" y="3380"/>
                </a:lnTo>
                <a:lnTo>
                  <a:pt x="13" y="3347"/>
                </a:lnTo>
                <a:lnTo>
                  <a:pt x="22" y="3319"/>
                </a:lnTo>
                <a:lnTo>
                  <a:pt x="33" y="3292"/>
                </a:lnTo>
                <a:lnTo>
                  <a:pt x="44" y="3267"/>
                </a:lnTo>
                <a:lnTo>
                  <a:pt x="56" y="3244"/>
                </a:lnTo>
                <a:lnTo>
                  <a:pt x="68" y="3222"/>
                </a:lnTo>
                <a:lnTo>
                  <a:pt x="80" y="3197"/>
                </a:lnTo>
                <a:lnTo>
                  <a:pt x="90" y="3171"/>
                </a:lnTo>
                <a:lnTo>
                  <a:pt x="99" y="3142"/>
                </a:lnTo>
                <a:lnTo>
                  <a:pt x="106" y="3109"/>
                </a:lnTo>
                <a:lnTo>
                  <a:pt x="111" y="3071"/>
                </a:lnTo>
                <a:lnTo>
                  <a:pt x="113" y="3028"/>
                </a:lnTo>
                <a:lnTo>
                  <a:pt x="111" y="2985"/>
                </a:lnTo>
                <a:lnTo>
                  <a:pt x="106" y="2947"/>
                </a:lnTo>
                <a:lnTo>
                  <a:pt x="99" y="2914"/>
                </a:lnTo>
                <a:lnTo>
                  <a:pt x="90" y="2885"/>
                </a:lnTo>
                <a:lnTo>
                  <a:pt x="80" y="2858"/>
                </a:lnTo>
                <a:lnTo>
                  <a:pt x="68" y="2834"/>
                </a:lnTo>
                <a:lnTo>
                  <a:pt x="44" y="2787"/>
                </a:lnTo>
                <a:lnTo>
                  <a:pt x="33" y="2763"/>
                </a:lnTo>
                <a:lnTo>
                  <a:pt x="22" y="2736"/>
                </a:lnTo>
                <a:lnTo>
                  <a:pt x="13" y="2707"/>
                </a:lnTo>
                <a:lnTo>
                  <a:pt x="7" y="2674"/>
                </a:lnTo>
                <a:lnTo>
                  <a:pt x="1" y="2637"/>
                </a:lnTo>
                <a:lnTo>
                  <a:pt x="0" y="2593"/>
                </a:lnTo>
                <a:lnTo>
                  <a:pt x="1" y="2550"/>
                </a:lnTo>
                <a:lnTo>
                  <a:pt x="7" y="2512"/>
                </a:lnTo>
                <a:lnTo>
                  <a:pt x="13" y="2479"/>
                </a:lnTo>
                <a:lnTo>
                  <a:pt x="22" y="2451"/>
                </a:lnTo>
                <a:lnTo>
                  <a:pt x="33" y="2424"/>
                </a:lnTo>
                <a:lnTo>
                  <a:pt x="44" y="2401"/>
                </a:lnTo>
                <a:lnTo>
                  <a:pt x="68" y="2354"/>
                </a:lnTo>
                <a:lnTo>
                  <a:pt x="80" y="2329"/>
                </a:lnTo>
                <a:lnTo>
                  <a:pt x="90" y="2303"/>
                </a:lnTo>
                <a:lnTo>
                  <a:pt x="99" y="2274"/>
                </a:lnTo>
                <a:lnTo>
                  <a:pt x="106" y="2241"/>
                </a:lnTo>
                <a:lnTo>
                  <a:pt x="111" y="2203"/>
                </a:lnTo>
                <a:lnTo>
                  <a:pt x="113" y="2159"/>
                </a:lnTo>
                <a:lnTo>
                  <a:pt x="111" y="2117"/>
                </a:lnTo>
                <a:lnTo>
                  <a:pt x="106" y="2079"/>
                </a:lnTo>
                <a:lnTo>
                  <a:pt x="99" y="2046"/>
                </a:lnTo>
                <a:lnTo>
                  <a:pt x="90" y="2017"/>
                </a:lnTo>
                <a:lnTo>
                  <a:pt x="80" y="1991"/>
                </a:lnTo>
                <a:lnTo>
                  <a:pt x="68" y="1966"/>
                </a:lnTo>
                <a:lnTo>
                  <a:pt x="56" y="1943"/>
                </a:lnTo>
                <a:lnTo>
                  <a:pt x="44" y="1919"/>
                </a:lnTo>
                <a:lnTo>
                  <a:pt x="33" y="1896"/>
                </a:lnTo>
                <a:lnTo>
                  <a:pt x="22" y="1869"/>
                </a:lnTo>
                <a:lnTo>
                  <a:pt x="13" y="1841"/>
                </a:lnTo>
                <a:lnTo>
                  <a:pt x="7" y="1807"/>
                </a:lnTo>
                <a:lnTo>
                  <a:pt x="1" y="1770"/>
                </a:lnTo>
                <a:lnTo>
                  <a:pt x="0" y="1727"/>
                </a:lnTo>
                <a:lnTo>
                  <a:pt x="1" y="1683"/>
                </a:lnTo>
                <a:lnTo>
                  <a:pt x="7" y="1646"/>
                </a:lnTo>
                <a:lnTo>
                  <a:pt x="13" y="1613"/>
                </a:lnTo>
                <a:lnTo>
                  <a:pt x="22" y="1583"/>
                </a:lnTo>
                <a:lnTo>
                  <a:pt x="33" y="1557"/>
                </a:lnTo>
                <a:lnTo>
                  <a:pt x="44" y="1533"/>
                </a:lnTo>
                <a:lnTo>
                  <a:pt x="56" y="1509"/>
                </a:lnTo>
                <a:lnTo>
                  <a:pt x="68" y="1486"/>
                </a:lnTo>
                <a:lnTo>
                  <a:pt x="80" y="1461"/>
                </a:lnTo>
                <a:lnTo>
                  <a:pt x="90" y="1435"/>
                </a:lnTo>
                <a:lnTo>
                  <a:pt x="99" y="1406"/>
                </a:lnTo>
                <a:lnTo>
                  <a:pt x="106" y="1373"/>
                </a:lnTo>
                <a:lnTo>
                  <a:pt x="111" y="1335"/>
                </a:lnTo>
                <a:lnTo>
                  <a:pt x="113" y="1292"/>
                </a:lnTo>
                <a:lnTo>
                  <a:pt x="111" y="1249"/>
                </a:lnTo>
                <a:lnTo>
                  <a:pt x="106" y="1211"/>
                </a:lnTo>
                <a:lnTo>
                  <a:pt x="99" y="1178"/>
                </a:lnTo>
                <a:lnTo>
                  <a:pt x="90" y="1149"/>
                </a:lnTo>
                <a:lnTo>
                  <a:pt x="80" y="1123"/>
                </a:lnTo>
                <a:lnTo>
                  <a:pt x="68" y="1098"/>
                </a:lnTo>
                <a:lnTo>
                  <a:pt x="56" y="1076"/>
                </a:lnTo>
                <a:lnTo>
                  <a:pt x="44" y="1053"/>
                </a:lnTo>
                <a:lnTo>
                  <a:pt x="33" y="1028"/>
                </a:lnTo>
                <a:lnTo>
                  <a:pt x="22" y="1001"/>
                </a:lnTo>
                <a:lnTo>
                  <a:pt x="13" y="973"/>
                </a:lnTo>
                <a:lnTo>
                  <a:pt x="7" y="940"/>
                </a:lnTo>
                <a:lnTo>
                  <a:pt x="1" y="902"/>
                </a:lnTo>
                <a:lnTo>
                  <a:pt x="0" y="859"/>
                </a:lnTo>
                <a:lnTo>
                  <a:pt x="1" y="816"/>
                </a:lnTo>
                <a:lnTo>
                  <a:pt x="7" y="778"/>
                </a:lnTo>
                <a:lnTo>
                  <a:pt x="13" y="745"/>
                </a:lnTo>
                <a:lnTo>
                  <a:pt x="22" y="716"/>
                </a:lnTo>
                <a:lnTo>
                  <a:pt x="33" y="690"/>
                </a:lnTo>
                <a:lnTo>
                  <a:pt x="44" y="665"/>
                </a:lnTo>
                <a:lnTo>
                  <a:pt x="56" y="641"/>
                </a:lnTo>
                <a:lnTo>
                  <a:pt x="68" y="618"/>
                </a:lnTo>
                <a:lnTo>
                  <a:pt x="80" y="594"/>
                </a:lnTo>
                <a:lnTo>
                  <a:pt x="90" y="568"/>
                </a:lnTo>
                <a:lnTo>
                  <a:pt x="99" y="538"/>
                </a:lnTo>
                <a:lnTo>
                  <a:pt x="106" y="505"/>
                </a:lnTo>
                <a:lnTo>
                  <a:pt x="111" y="469"/>
                </a:lnTo>
                <a:lnTo>
                  <a:pt x="113" y="424"/>
                </a:lnTo>
                <a:lnTo>
                  <a:pt x="111" y="382"/>
                </a:lnTo>
                <a:lnTo>
                  <a:pt x="106" y="344"/>
                </a:lnTo>
                <a:lnTo>
                  <a:pt x="99" y="313"/>
                </a:lnTo>
                <a:lnTo>
                  <a:pt x="90" y="284"/>
                </a:lnTo>
                <a:lnTo>
                  <a:pt x="80" y="258"/>
                </a:lnTo>
                <a:lnTo>
                  <a:pt x="69" y="233"/>
                </a:lnTo>
                <a:lnTo>
                  <a:pt x="58" y="211"/>
                </a:lnTo>
                <a:lnTo>
                  <a:pt x="46" y="187"/>
                </a:lnTo>
                <a:lnTo>
                  <a:pt x="34" y="164"/>
                </a:lnTo>
                <a:lnTo>
                  <a:pt x="24" y="137"/>
                </a:lnTo>
                <a:lnTo>
                  <a:pt x="14" y="110"/>
                </a:lnTo>
                <a:lnTo>
                  <a:pt x="8" y="77"/>
                </a:lnTo>
                <a:lnTo>
                  <a:pt x="3" y="42"/>
                </a:lnTo>
                <a:lnTo>
                  <a:pt x="0" y="0"/>
                </a:lnTo>
                <a:close/>
              </a:path>
            </a:pathLst>
          </a:custGeom>
          <a:solidFill>
            <a:schemeClr val="tx2"/>
          </a:solidFill>
          <a:ln w="0">
            <a:noFill/>
            <a:prstDash val="solid"/>
            <a:round/>
            <a:headEnd/>
            <a:tailEnd/>
          </a:ln>
        </p:spPr>
      </p:sp>
      <p:sp>
        <p:nvSpPr>
          <p:cNvPr id="2" name="Title 1"/>
          <p:cNvSpPr>
            <a:spLocks noGrp="1"/>
          </p:cNvSpPr>
          <p:nvPr>
            <p:ph type="title"/>
          </p:nvPr>
        </p:nvSpPr>
        <p:spPr>
          <a:xfrm>
            <a:off x="12505741" y="685799"/>
            <a:ext cx="4637770" cy="1795007"/>
          </a:xfrm>
        </p:spPr>
        <p:txBody>
          <a:bodyPr anchor="b">
            <a:normAutofit/>
          </a:bodyPr>
          <a:lstStyle>
            <a:lvl1pPr>
              <a:lnSpc>
                <a:spcPct val="100000"/>
              </a:lnSpc>
              <a:defRPr sz="2850" b="1" i="0" cap="all" spc="450" baseline="0">
                <a:solidFill>
                  <a:schemeClr val="accent1"/>
                </a:solidFill>
                <a:latin typeface="+mn-lt"/>
              </a:defRPr>
            </a:lvl1pPr>
          </a:lstStyle>
          <a:p>
            <a:r>
              <a:rPr lang="en-US"/>
              <a:t>Click to edit Master title style</a:t>
            </a:r>
            <a:endParaRPr lang="en-US" dirty="0"/>
          </a:p>
        </p:txBody>
      </p:sp>
      <p:sp>
        <p:nvSpPr>
          <p:cNvPr id="3" name="Content Placeholder 2"/>
          <p:cNvSpPr>
            <a:spLocks noGrp="1"/>
          </p:cNvSpPr>
          <p:nvPr>
            <p:ph idx="1"/>
          </p:nvPr>
        </p:nvSpPr>
        <p:spPr>
          <a:xfrm>
            <a:off x="1147477" y="1380566"/>
            <a:ext cx="9236825" cy="7477686"/>
          </a:xfrm>
        </p:spPr>
        <p:txBody>
          <a:bodyPr/>
          <a:lstStyle>
            <a:lvl1pPr>
              <a:defRPr sz="4800"/>
            </a:lvl1pPr>
            <a:lvl2pPr>
              <a:defRPr sz="4200"/>
            </a:lvl2pPr>
            <a:lvl3pPr>
              <a:defRPr sz="3600"/>
            </a:lvl3pPr>
            <a:lvl4pPr>
              <a:defRPr sz="3000"/>
            </a:lvl4pPr>
            <a:lvl5pPr>
              <a:defRPr sz="3000"/>
            </a:lvl5pPr>
            <a:lvl6pPr>
              <a:defRPr sz="3000"/>
            </a:lvl6pPr>
            <a:lvl7pPr>
              <a:defRPr sz="3000"/>
            </a:lvl7pPr>
            <a:lvl8pPr>
              <a:defRPr sz="3000"/>
            </a:lvl8pPr>
            <a:lvl9pPr>
              <a:defRPr sz="3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2505743" y="2612004"/>
            <a:ext cx="4637770" cy="6246246"/>
          </a:xfrm>
        </p:spPr>
        <p:txBody>
          <a:bodyPr/>
          <a:lstStyle>
            <a:lvl1pPr marL="0" indent="0">
              <a:lnSpc>
                <a:spcPct val="120000"/>
              </a:lnSpc>
              <a:spcBef>
                <a:spcPts val="1800"/>
              </a:spcBef>
              <a:buNone/>
              <a:defRPr sz="2400" baseline="0">
                <a:solidFill>
                  <a:schemeClr val="bg2"/>
                </a:solidFill>
              </a:defRPr>
            </a:lvl1pPr>
            <a:lvl2pPr marL="685754" indent="0">
              <a:buNone/>
              <a:defRPr sz="2100"/>
            </a:lvl2pPr>
            <a:lvl3pPr marL="1371509" indent="0">
              <a:buNone/>
              <a:defRPr sz="1800"/>
            </a:lvl3pPr>
            <a:lvl4pPr marL="2057263" indent="0">
              <a:buNone/>
              <a:defRPr sz="1500"/>
            </a:lvl4pPr>
            <a:lvl5pPr marL="2743017" indent="0">
              <a:buNone/>
              <a:defRPr sz="1500"/>
            </a:lvl5pPr>
            <a:lvl6pPr marL="3428771" indent="0">
              <a:buNone/>
              <a:defRPr sz="1500"/>
            </a:lvl6pPr>
            <a:lvl7pPr marL="4114526" indent="0">
              <a:buNone/>
              <a:defRPr sz="1500"/>
            </a:lvl7pPr>
            <a:lvl8pPr marL="4800280" indent="0">
              <a:buNone/>
              <a:defRPr sz="1500"/>
            </a:lvl8pPr>
            <a:lvl9pPr marL="5486034" indent="0">
              <a:buNone/>
              <a:defRPr sz="1500"/>
            </a:lvl9pPr>
          </a:lstStyle>
          <a:p>
            <a:pPr lvl="0"/>
            <a:r>
              <a:rPr lang="en-US"/>
              <a:t>Click to edit Master text styles</a:t>
            </a:r>
          </a:p>
        </p:txBody>
      </p:sp>
      <p:sp>
        <p:nvSpPr>
          <p:cNvPr id="5" name="Date Placeholder 4"/>
          <p:cNvSpPr>
            <a:spLocks noGrp="1"/>
          </p:cNvSpPr>
          <p:nvPr>
            <p:ph type="dt" sz="half" idx="10"/>
          </p:nvPr>
        </p:nvSpPr>
        <p:spPr>
          <a:xfrm>
            <a:off x="1147478" y="9563519"/>
            <a:ext cx="1849872" cy="522693"/>
          </a:xfrm>
        </p:spPr>
        <p:txBody>
          <a:bodyPr/>
          <a:lstStyle/>
          <a:p>
            <a:fld id="{D0DF5E60-9974-AC48-9591-99C2BB44B7CF}" type="datetimeFigureOut">
              <a:rPr lang="en-US" smtClean="0"/>
              <a:pPr/>
              <a:t>3/10/2020</a:t>
            </a:fld>
            <a:endParaRPr lang="en-US" dirty="0"/>
          </a:p>
        </p:txBody>
      </p:sp>
      <p:sp>
        <p:nvSpPr>
          <p:cNvPr id="6" name="Footer Placeholder 5"/>
          <p:cNvSpPr>
            <a:spLocks noGrp="1"/>
          </p:cNvSpPr>
          <p:nvPr>
            <p:ph type="ftr" sz="quarter" idx="11"/>
          </p:nvPr>
        </p:nvSpPr>
        <p:spPr>
          <a:xfrm>
            <a:off x="3155157" y="9563519"/>
            <a:ext cx="5222815" cy="518694"/>
          </a:xfrm>
        </p:spPr>
        <p:txBody>
          <a:bodyPr/>
          <a:lstStyle/>
          <a:p>
            <a:endParaRPr lang="en-US" dirty="0"/>
          </a:p>
        </p:txBody>
      </p:sp>
      <p:sp>
        <p:nvSpPr>
          <p:cNvPr id="7" name="Slide Number Placeholder 6"/>
          <p:cNvSpPr>
            <a:spLocks noGrp="1"/>
          </p:cNvSpPr>
          <p:nvPr>
            <p:ph type="sldNum" sz="quarter" idx="12"/>
          </p:nvPr>
        </p:nvSpPr>
        <p:spPr>
          <a:xfrm>
            <a:off x="8535780" y="9563519"/>
            <a:ext cx="1848524" cy="518694"/>
          </a:xfrm>
        </p:spPr>
        <p:txBody>
          <a:bodyPr/>
          <a:lstStyle/>
          <a:p>
            <a:fld id="{D57F1E4F-1CFF-5643-939E-217C01CDF565}" type="slidenum">
              <a:rPr lang="en-US" smtClean="0"/>
              <a:pPr/>
              <a:t>‹#›</a:t>
            </a:fld>
            <a:endParaRPr lang="en-US" dirty="0"/>
          </a:p>
        </p:txBody>
      </p:sp>
      <p:sp>
        <p:nvSpPr>
          <p:cNvPr id="8" name="Rectangle 7" title="left edge border"/>
          <p:cNvSpPr/>
          <p:nvPr/>
        </p:nvSpPr>
        <p:spPr>
          <a:xfrm>
            <a:off x="0" y="0"/>
            <a:ext cx="425159"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3354660244"/>
      </p:ext>
    </p:extLst>
  </p:cSld>
  <p:clrMapOvr>
    <a:masterClrMapping/>
  </p:clrMapOvr>
  <p:hf hdr="0" dt="0"/>
  <p:extLst>
    <p:ext uri="{DCECCB84-F9BA-43D5-87BE-67443E8EF086}">
      <p15:sldGuideLst xmlns:p15="http://schemas.microsoft.com/office/powerpoint/2012/main">
        <p15:guide id="1" orient="horz" pos="696">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3" name="Picture Placeholder 2"/>
          <p:cNvSpPr>
            <a:spLocks noGrp="1" noChangeAspect="1"/>
          </p:cNvSpPr>
          <p:nvPr>
            <p:ph type="pic" idx="1"/>
          </p:nvPr>
        </p:nvSpPr>
        <p:spPr>
          <a:xfrm>
            <a:off x="425160" y="1"/>
            <a:ext cx="11032420" cy="10286999"/>
          </a:xfrm>
        </p:spPr>
        <p:txBody>
          <a:bodyPr anchor="t"/>
          <a:lstStyle>
            <a:lvl1pPr marL="0" indent="0">
              <a:buNone/>
              <a:defRPr sz="4800"/>
            </a:lvl1pPr>
            <a:lvl2pPr marL="685754" indent="0">
              <a:buNone/>
              <a:defRPr sz="4200"/>
            </a:lvl2pPr>
            <a:lvl3pPr marL="1371509" indent="0">
              <a:buNone/>
              <a:defRPr sz="3600"/>
            </a:lvl3pPr>
            <a:lvl4pPr marL="2057263" indent="0">
              <a:buNone/>
              <a:defRPr sz="3000"/>
            </a:lvl4pPr>
            <a:lvl5pPr marL="2743017" indent="0">
              <a:buNone/>
              <a:defRPr sz="3000"/>
            </a:lvl5pPr>
            <a:lvl6pPr marL="3428771" indent="0">
              <a:buNone/>
              <a:defRPr sz="3000"/>
            </a:lvl6pPr>
            <a:lvl7pPr marL="4114526" indent="0">
              <a:buNone/>
              <a:defRPr sz="3000"/>
            </a:lvl7pPr>
            <a:lvl8pPr marL="4800280" indent="0">
              <a:buNone/>
              <a:defRPr sz="3000"/>
            </a:lvl8pPr>
            <a:lvl9pPr marL="5486034" indent="0">
              <a:buNone/>
              <a:defRPr sz="3000"/>
            </a:lvl9pPr>
          </a:lstStyle>
          <a:p>
            <a:r>
              <a:rPr lang="en-US"/>
              <a:t>Click icon to add picture</a:t>
            </a:r>
            <a:endParaRPr lang="en-US" dirty="0"/>
          </a:p>
        </p:txBody>
      </p:sp>
      <p:sp>
        <p:nvSpPr>
          <p:cNvPr id="11" name="Freeform 11" title="right scallop background shape"/>
          <p:cNvSpPr/>
          <p:nvPr/>
        </p:nvSpPr>
        <p:spPr bwMode="auto">
          <a:xfrm>
            <a:off x="11083756" y="0"/>
            <a:ext cx="7202657" cy="10287000"/>
          </a:xfrm>
          <a:custGeom>
            <a:avLst/>
            <a:gdLst/>
            <a:ahLst/>
            <a:cxnLst/>
            <a:rect l="0" t="0" r="r" b="b"/>
            <a:pathLst>
              <a:path w="3025" h="4320">
                <a:moveTo>
                  <a:pt x="0" y="0"/>
                </a:moveTo>
                <a:lnTo>
                  <a:pt x="3025" y="0"/>
                </a:lnTo>
                <a:lnTo>
                  <a:pt x="3025" y="4320"/>
                </a:lnTo>
                <a:lnTo>
                  <a:pt x="0" y="4320"/>
                </a:lnTo>
                <a:lnTo>
                  <a:pt x="3" y="4278"/>
                </a:lnTo>
                <a:lnTo>
                  <a:pt x="8" y="4243"/>
                </a:lnTo>
                <a:lnTo>
                  <a:pt x="14" y="4210"/>
                </a:lnTo>
                <a:lnTo>
                  <a:pt x="24" y="4183"/>
                </a:lnTo>
                <a:lnTo>
                  <a:pt x="34" y="4156"/>
                </a:lnTo>
                <a:lnTo>
                  <a:pt x="46" y="4133"/>
                </a:lnTo>
                <a:lnTo>
                  <a:pt x="58" y="4109"/>
                </a:lnTo>
                <a:lnTo>
                  <a:pt x="69" y="4087"/>
                </a:lnTo>
                <a:lnTo>
                  <a:pt x="80" y="4062"/>
                </a:lnTo>
                <a:lnTo>
                  <a:pt x="90" y="4036"/>
                </a:lnTo>
                <a:lnTo>
                  <a:pt x="99" y="4007"/>
                </a:lnTo>
                <a:lnTo>
                  <a:pt x="106" y="3976"/>
                </a:lnTo>
                <a:lnTo>
                  <a:pt x="111" y="3938"/>
                </a:lnTo>
                <a:lnTo>
                  <a:pt x="113" y="3895"/>
                </a:lnTo>
                <a:lnTo>
                  <a:pt x="111" y="3851"/>
                </a:lnTo>
                <a:lnTo>
                  <a:pt x="106" y="3815"/>
                </a:lnTo>
                <a:lnTo>
                  <a:pt x="99" y="3782"/>
                </a:lnTo>
                <a:lnTo>
                  <a:pt x="90" y="3752"/>
                </a:lnTo>
                <a:lnTo>
                  <a:pt x="80" y="3726"/>
                </a:lnTo>
                <a:lnTo>
                  <a:pt x="68" y="3702"/>
                </a:lnTo>
                <a:lnTo>
                  <a:pt x="56" y="3679"/>
                </a:lnTo>
                <a:lnTo>
                  <a:pt x="44" y="3655"/>
                </a:lnTo>
                <a:lnTo>
                  <a:pt x="33" y="3630"/>
                </a:lnTo>
                <a:lnTo>
                  <a:pt x="22" y="3604"/>
                </a:lnTo>
                <a:lnTo>
                  <a:pt x="13" y="3575"/>
                </a:lnTo>
                <a:lnTo>
                  <a:pt x="7" y="3542"/>
                </a:lnTo>
                <a:lnTo>
                  <a:pt x="1" y="3504"/>
                </a:lnTo>
                <a:lnTo>
                  <a:pt x="0" y="3461"/>
                </a:lnTo>
                <a:lnTo>
                  <a:pt x="1" y="3418"/>
                </a:lnTo>
                <a:lnTo>
                  <a:pt x="7" y="3380"/>
                </a:lnTo>
                <a:lnTo>
                  <a:pt x="13" y="3347"/>
                </a:lnTo>
                <a:lnTo>
                  <a:pt x="22" y="3319"/>
                </a:lnTo>
                <a:lnTo>
                  <a:pt x="33" y="3292"/>
                </a:lnTo>
                <a:lnTo>
                  <a:pt x="44" y="3267"/>
                </a:lnTo>
                <a:lnTo>
                  <a:pt x="56" y="3244"/>
                </a:lnTo>
                <a:lnTo>
                  <a:pt x="68" y="3222"/>
                </a:lnTo>
                <a:lnTo>
                  <a:pt x="80" y="3197"/>
                </a:lnTo>
                <a:lnTo>
                  <a:pt x="90" y="3171"/>
                </a:lnTo>
                <a:lnTo>
                  <a:pt x="99" y="3142"/>
                </a:lnTo>
                <a:lnTo>
                  <a:pt x="106" y="3109"/>
                </a:lnTo>
                <a:lnTo>
                  <a:pt x="111" y="3071"/>
                </a:lnTo>
                <a:lnTo>
                  <a:pt x="113" y="3028"/>
                </a:lnTo>
                <a:lnTo>
                  <a:pt x="111" y="2985"/>
                </a:lnTo>
                <a:lnTo>
                  <a:pt x="106" y="2947"/>
                </a:lnTo>
                <a:lnTo>
                  <a:pt x="99" y="2914"/>
                </a:lnTo>
                <a:lnTo>
                  <a:pt x="90" y="2885"/>
                </a:lnTo>
                <a:lnTo>
                  <a:pt x="80" y="2858"/>
                </a:lnTo>
                <a:lnTo>
                  <a:pt x="68" y="2834"/>
                </a:lnTo>
                <a:lnTo>
                  <a:pt x="44" y="2787"/>
                </a:lnTo>
                <a:lnTo>
                  <a:pt x="33" y="2763"/>
                </a:lnTo>
                <a:lnTo>
                  <a:pt x="22" y="2736"/>
                </a:lnTo>
                <a:lnTo>
                  <a:pt x="13" y="2707"/>
                </a:lnTo>
                <a:lnTo>
                  <a:pt x="7" y="2674"/>
                </a:lnTo>
                <a:lnTo>
                  <a:pt x="1" y="2637"/>
                </a:lnTo>
                <a:lnTo>
                  <a:pt x="0" y="2593"/>
                </a:lnTo>
                <a:lnTo>
                  <a:pt x="1" y="2550"/>
                </a:lnTo>
                <a:lnTo>
                  <a:pt x="7" y="2512"/>
                </a:lnTo>
                <a:lnTo>
                  <a:pt x="13" y="2479"/>
                </a:lnTo>
                <a:lnTo>
                  <a:pt x="22" y="2451"/>
                </a:lnTo>
                <a:lnTo>
                  <a:pt x="33" y="2424"/>
                </a:lnTo>
                <a:lnTo>
                  <a:pt x="44" y="2401"/>
                </a:lnTo>
                <a:lnTo>
                  <a:pt x="68" y="2354"/>
                </a:lnTo>
                <a:lnTo>
                  <a:pt x="80" y="2329"/>
                </a:lnTo>
                <a:lnTo>
                  <a:pt x="90" y="2303"/>
                </a:lnTo>
                <a:lnTo>
                  <a:pt x="99" y="2274"/>
                </a:lnTo>
                <a:lnTo>
                  <a:pt x="106" y="2241"/>
                </a:lnTo>
                <a:lnTo>
                  <a:pt x="111" y="2203"/>
                </a:lnTo>
                <a:lnTo>
                  <a:pt x="113" y="2159"/>
                </a:lnTo>
                <a:lnTo>
                  <a:pt x="111" y="2117"/>
                </a:lnTo>
                <a:lnTo>
                  <a:pt x="106" y="2079"/>
                </a:lnTo>
                <a:lnTo>
                  <a:pt x="99" y="2046"/>
                </a:lnTo>
                <a:lnTo>
                  <a:pt x="90" y="2017"/>
                </a:lnTo>
                <a:lnTo>
                  <a:pt x="80" y="1991"/>
                </a:lnTo>
                <a:lnTo>
                  <a:pt x="68" y="1966"/>
                </a:lnTo>
                <a:lnTo>
                  <a:pt x="56" y="1943"/>
                </a:lnTo>
                <a:lnTo>
                  <a:pt x="44" y="1919"/>
                </a:lnTo>
                <a:lnTo>
                  <a:pt x="33" y="1896"/>
                </a:lnTo>
                <a:lnTo>
                  <a:pt x="22" y="1869"/>
                </a:lnTo>
                <a:lnTo>
                  <a:pt x="13" y="1841"/>
                </a:lnTo>
                <a:lnTo>
                  <a:pt x="7" y="1807"/>
                </a:lnTo>
                <a:lnTo>
                  <a:pt x="1" y="1770"/>
                </a:lnTo>
                <a:lnTo>
                  <a:pt x="0" y="1727"/>
                </a:lnTo>
                <a:lnTo>
                  <a:pt x="1" y="1683"/>
                </a:lnTo>
                <a:lnTo>
                  <a:pt x="7" y="1646"/>
                </a:lnTo>
                <a:lnTo>
                  <a:pt x="13" y="1613"/>
                </a:lnTo>
                <a:lnTo>
                  <a:pt x="22" y="1583"/>
                </a:lnTo>
                <a:lnTo>
                  <a:pt x="33" y="1557"/>
                </a:lnTo>
                <a:lnTo>
                  <a:pt x="44" y="1533"/>
                </a:lnTo>
                <a:lnTo>
                  <a:pt x="56" y="1509"/>
                </a:lnTo>
                <a:lnTo>
                  <a:pt x="68" y="1486"/>
                </a:lnTo>
                <a:lnTo>
                  <a:pt x="80" y="1461"/>
                </a:lnTo>
                <a:lnTo>
                  <a:pt x="90" y="1435"/>
                </a:lnTo>
                <a:lnTo>
                  <a:pt x="99" y="1406"/>
                </a:lnTo>
                <a:lnTo>
                  <a:pt x="106" y="1373"/>
                </a:lnTo>
                <a:lnTo>
                  <a:pt x="111" y="1335"/>
                </a:lnTo>
                <a:lnTo>
                  <a:pt x="113" y="1292"/>
                </a:lnTo>
                <a:lnTo>
                  <a:pt x="111" y="1249"/>
                </a:lnTo>
                <a:lnTo>
                  <a:pt x="106" y="1211"/>
                </a:lnTo>
                <a:lnTo>
                  <a:pt x="99" y="1178"/>
                </a:lnTo>
                <a:lnTo>
                  <a:pt x="90" y="1149"/>
                </a:lnTo>
                <a:lnTo>
                  <a:pt x="80" y="1123"/>
                </a:lnTo>
                <a:lnTo>
                  <a:pt x="68" y="1098"/>
                </a:lnTo>
                <a:lnTo>
                  <a:pt x="56" y="1076"/>
                </a:lnTo>
                <a:lnTo>
                  <a:pt x="44" y="1053"/>
                </a:lnTo>
                <a:lnTo>
                  <a:pt x="33" y="1028"/>
                </a:lnTo>
                <a:lnTo>
                  <a:pt x="22" y="1001"/>
                </a:lnTo>
                <a:lnTo>
                  <a:pt x="13" y="973"/>
                </a:lnTo>
                <a:lnTo>
                  <a:pt x="7" y="940"/>
                </a:lnTo>
                <a:lnTo>
                  <a:pt x="1" y="902"/>
                </a:lnTo>
                <a:lnTo>
                  <a:pt x="0" y="859"/>
                </a:lnTo>
                <a:lnTo>
                  <a:pt x="1" y="816"/>
                </a:lnTo>
                <a:lnTo>
                  <a:pt x="7" y="778"/>
                </a:lnTo>
                <a:lnTo>
                  <a:pt x="13" y="745"/>
                </a:lnTo>
                <a:lnTo>
                  <a:pt x="22" y="716"/>
                </a:lnTo>
                <a:lnTo>
                  <a:pt x="33" y="690"/>
                </a:lnTo>
                <a:lnTo>
                  <a:pt x="44" y="665"/>
                </a:lnTo>
                <a:lnTo>
                  <a:pt x="56" y="641"/>
                </a:lnTo>
                <a:lnTo>
                  <a:pt x="68" y="618"/>
                </a:lnTo>
                <a:lnTo>
                  <a:pt x="80" y="594"/>
                </a:lnTo>
                <a:lnTo>
                  <a:pt x="90" y="568"/>
                </a:lnTo>
                <a:lnTo>
                  <a:pt x="99" y="538"/>
                </a:lnTo>
                <a:lnTo>
                  <a:pt x="106" y="505"/>
                </a:lnTo>
                <a:lnTo>
                  <a:pt x="111" y="469"/>
                </a:lnTo>
                <a:lnTo>
                  <a:pt x="113" y="424"/>
                </a:lnTo>
                <a:lnTo>
                  <a:pt x="111" y="382"/>
                </a:lnTo>
                <a:lnTo>
                  <a:pt x="106" y="344"/>
                </a:lnTo>
                <a:lnTo>
                  <a:pt x="99" y="313"/>
                </a:lnTo>
                <a:lnTo>
                  <a:pt x="90" y="284"/>
                </a:lnTo>
                <a:lnTo>
                  <a:pt x="80" y="258"/>
                </a:lnTo>
                <a:lnTo>
                  <a:pt x="69" y="233"/>
                </a:lnTo>
                <a:lnTo>
                  <a:pt x="58" y="211"/>
                </a:lnTo>
                <a:lnTo>
                  <a:pt x="46" y="187"/>
                </a:lnTo>
                <a:lnTo>
                  <a:pt x="34" y="164"/>
                </a:lnTo>
                <a:lnTo>
                  <a:pt x="24" y="137"/>
                </a:lnTo>
                <a:lnTo>
                  <a:pt x="14" y="110"/>
                </a:lnTo>
                <a:lnTo>
                  <a:pt x="8" y="77"/>
                </a:lnTo>
                <a:lnTo>
                  <a:pt x="3" y="42"/>
                </a:lnTo>
                <a:lnTo>
                  <a:pt x="0" y="0"/>
                </a:lnTo>
                <a:close/>
              </a:path>
            </a:pathLst>
          </a:custGeom>
          <a:solidFill>
            <a:schemeClr val="tx2"/>
          </a:solidFill>
          <a:ln w="0">
            <a:noFill/>
            <a:prstDash val="solid"/>
            <a:round/>
            <a:headEnd/>
            <a:tailEnd/>
          </a:ln>
        </p:spPr>
      </p:sp>
      <p:sp>
        <p:nvSpPr>
          <p:cNvPr id="12" name="Rectangle 11" title="left edge border"/>
          <p:cNvSpPr/>
          <p:nvPr/>
        </p:nvSpPr>
        <p:spPr>
          <a:xfrm>
            <a:off x="0" y="0"/>
            <a:ext cx="425159"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12505740" y="685800"/>
            <a:ext cx="4637773" cy="1795005"/>
          </a:xfrm>
        </p:spPr>
        <p:txBody>
          <a:bodyPr anchor="b">
            <a:normAutofit/>
          </a:bodyPr>
          <a:lstStyle>
            <a:lvl1pPr>
              <a:lnSpc>
                <a:spcPct val="100000"/>
              </a:lnSpc>
              <a:defRPr sz="2850" b="1" i="0" spc="450" baseline="0">
                <a:solidFill>
                  <a:schemeClr val="accent1"/>
                </a:solidFill>
                <a:latin typeface="+mn-lt"/>
              </a:defRPr>
            </a:lvl1pPr>
          </a:lstStyle>
          <a:p>
            <a:r>
              <a:rPr lang="en-US"/>
              <a:t>Click to edit Master title style</a:t>
            </a:r>
            <a:endParaRPr lang="en-US" dirty="0"/>
          </a:p>
        </p:txBody>
      </p:sp>
      <p:sp>
        <p:nvSpPr>
          <p:cNvPr id="4" name="Text Placeholder 3"/>
          <p:cNvSpPr>
            <a:spLocks noGrp="1"/>
          </p:cNvSpPr>
          <p:nvPr>
            <p:ph type="body" sz="half" idx="2"/>
          </p:nvPr>
        </p:nvSpPr>
        <p:spPr>
          <a:xfrm>
            <a:off x="12505740" y="2612004"/>
            <a:ext cx="4637773" cy="6246246"/>
          </a:xfrm>
        </p:spPr>
        <p:txBody>
          <a:bodyPr/>
          <a:lstStyle>
            <a:lvl1pPr marL="0" indent="0">
              <a:lnSpc>
                <a:spcPct val="120000"/>
              </a:lnSpc>
              <a:spcBef>
                <a:spcPts val="1800"/>
              </a:spcBef>
              <a:buNone/>
              <a:defRPr sz="2400" baseline="0">
                <a:solidFill>
                  <a:schemeClr val="bg2"/>
                </a:solidFill>
              </a:defRPr>
            </a:lvl1pPr>
            <a:lvl2pPr marL="685754" indent="0">
              <a:buNone/>
              <a:defRPr sz="2100"/>
            </a:lvl2pPr>
            <a:lvl3pPr marL="1371509" indent="0">
              <a:buNone/>
              <a:defRPr sz="1800"/>
            </a:lvl3pPr>
            <a:lvl4pPr marL="2057263" indent="0">
              <a:buNone/>
              <a:defRPr sz="1500"/>
            </a:lvl4pPr>
            <a:lvl5pPr marL="2743017" indent="0">
              <a:buNone/>
              <a:defRPr sz="1500"/>
            </a:lvl5pPr>
            <a:lvl6pPr marL="3428771" indent="0">
              <a:buNone/>
              <a:defRPr sz="1500"/>
            </a:lvl6pPr>
            <a:lvl7pPr marL="4114526" indent="0">
              <a:buNone/>
              <a:defRPr sz="1500"/>
            </a:lvl7pPr>
            <a:lvl8pPr marL="4800280" indent="0">
              <a:buNone/>
              <a:defRPr sz="1500"/>
            </a:lvl8pPr>
            <a:lvl9pPr marL="5486034" indent="0">
              <a:buNone/>
              <a:defRPr sz="1500"/>
            </a:lvl9pPr>
          </a:lstStyle>
          <a:p>
            <a:pPr lvl="0"/>
            <a:r>
              <a:rPr lang="en-US"/>
              <a:t>Click to edit Master text styles</a:t>
            </a:r>
          </a:p>
        </p:txBody>
      </p:sp>
      <p:sp>
        <p:nvSpPr>
          <p:cNvPr id="5" name="Date Placeholder 4"/>
          <p:cNvSpPr>
            <a:spLocks noGrp="1"/>
          </p:cNvSpPr>
          <p:nvPr>
            <p:ph type="dt" sz="half" idx="10"/>
          </p:nvPr>
        </p:nvSpPr>
        <p:spPr>
          <a:xfrm>
            <a:off x="1148825" y="9563519"/>
            <a:ext cx="1848524" cy="522693"/>
          </a:xfrm>
        </p:spPr>
        <p:txBody>
          <a:bodyPr/>
          <a:lstStyle/>
          <a:p>
            <a:fld id="{09B482E8-6E0E-1B4F-B1FD-C69DB9E858D9}" type="datetimeFigureOut">
              <a:rPr lang="en-US" smtClean="0"/>
              <a:pPr/>
              <a:t>3/10/2020</a:t>
            </a:fld>
            <a:endParaRPr lang="en-US" dirty="0"/>
          </a:p>
        </p:txBody>
      </p:sp>
      <p:sp>
        <p:nvSpPr>
          <p:cNvPr id="6" name="Footer Placeholder 5"/>
          <p:cNvSpPr>
            <a:spLocks noGrp="1"/>
          </p:cNvSpPr>
          <p:nvPr>
            <p:ph type="ftr" sz="quarter" idx="11"/>
          </p:nvPr>
        </p:nvSpPr>
        <p:spPr>
          <a:xfrm>
            <a:off x="3155158" y="9563519"/>
            <a:ext cx="5222814" cy="518694"/>
          </a:xfrm>
        </p:spPr>
        <p:txBody>
          <a:bodyPr/>
          <a:lstStyle/>
          <a:p>
            <a:r>
              <a:rPr lang="en-US" altLang="ja-JP"/>
              <a:t>The Power of PowerPoint | thepopp.com</a:t>
            </a:r>
            <a:endParaRPr lang="ja-JP" altLang="en-US" dirty="0"/>
          </a:p>
        </p:txBody>
      </p:sp>
      <p:sp>
        <p:nvSpPr>
          <p:cNvPr id="7" name="Slide Number Placeholder 6"/>
          <p:cNvSpPr>
            <a:spLocks noGrp="1"/>
          </p:cNvSpPr>
          <p:nvPr>
            <p:ph type="sldNum" sz="quarter" idx="12"/>
          </p:nvPr>
        </p:nvSpPr>
        <p:spPr>
          <a:xfrm>
            <a:off x="8530612" y="9563519"/>
            <a:ext cx="1851499" cy="518694"/>
          </a:xfrm>
        </p:spPr>
        <p:txBody>
          <a:body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830367379"/>
      </p:ext>
    </p:extLst>
  </p:cSld>
  <p:clrMapOvr>
    <a:masterClrMapping/>
  </p:clrMapOvr>
  <p:hf hdr="0" dt="0"/>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6C52C72-DE31-F449-A4ED-4C594FD91407}" type="datetimeFigureOut">
              <a:rPr lang="en-US" smtClean="0"/>
              <a:pPr/>
              <a:t>3/10/2020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4189145025"/>
      </p:ext>
    </p:extLst>
  </p:cSld>
  <p:clrMapOvr>
    <a:masterClrMapping/>
  </p:clrMapOvr>
  <p:hf hdr="0" dt="0"/>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5098171" y="573579"/>
            <a:ext cx="2238004" cy="8400606"/>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885787" y="573578"/>
            <a:ext cx="12587785" cy="840060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D62726E-379B-B349-9EED-81ED093FA806}" type="datetimeFigureOut">
              <a:rPr lang="en-US" smtClean="0"/>
              <a:pPr/>
              <a:t>3/10/2020</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a:t>
            </a:fld>
            <a:endParaRPr lang="en-US" dirty="0"/>
          </a:p>
        </p:txBody>
      </p:sp>
    </p:spTree>
    <p:extLst>
      <p:ext uri="{BB962C8B-B14F-4D97-AF65-F5344CB8AC3E}">
        <p14:creationId xmlns:p14="http://schemas.microsoft.com/office/powerpoint/2010/main" val="720712163"/>
      </p:ext>
    </p:extLst>
  </p:cSld>
  <p:clrMapOvr>
    <a:masterClrMapping/>
  </p:clrMapOvr>
  <p:hf hdr="0" dt="0"/>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1 Column">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テキスト プレースホルダー 6"/>
          <p:cNvSpPr>
            <a:spLocks noGrp="1"/>
          </p:cNvSpPr>
          <p:nvPr>
            <p:ph type="body" sz="quarter" idx="15" hasCustomPrompt="1"/>
          </p:nvPr>
        </p:nvSpPr>
        <p:spPr>
          <a:xfrm>
            <a:off x="2023050" y="3745801"/>
            <a:ext cx="7426863"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2709065" y="4451978"/>
            <a:ext cx="13938025" cy="3227826"/>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561655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par>
                                <p:cTn id="12" presetID="2" presetClass="entr" presetSubtype="9" decel="100000" fill="hold" grpId="0" nodeType="withEffect">
                                  <p:stCondLst>
                                    <p:cond delay="500"/>
                                  </p:stCondLst>
                                  <p:iterate type="wd">
                                    <p:tmPct val="10000"/>
                                  </p:iterate>
                                  <p:childTnLst>
                                    <p:set>
                                      <p:cBhvr>
                                        <p:cTn id="13" dur="1" fill="hold">
                                          <p:stCondLst>
                                            <p:cond delay="0"/>
                                          </p:stCondLst>
                                        </p:cTn>
                                        <p:tgtEl>
                                          <p:spTgt spid="15">
                                            <p:txEl>
                                              <p:pRg st="0" end="0"/>
                                            </p:txEl>
                                          </p:spTgt>
                                        </p:tgtEl>
                                        <p:attrNameLst>
                                          <p:attrName>style.visibility</p:attrName>
                                        </p:attrNameLst>
                                      </p:cBhvr>
                                      <p:to>
                                        <p:strVal val="visible"/>
                                      </p:to>
                                    </p:set>
                                    <p:anim calcmode="lin" valueType="num">
                                      <p:cBhvr additive="base">
                                        <p:cTn id="14"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15"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par>
                          <p:cTn id="16" fill="hold">
                            <p:stCondLst>
                              <p:cond delay="1100"/>
                            </p:stCondLst>
                            <p:childTnLst>
                              <p:par>
                                <p:cTn id="17" presetID="2" presetClass="entr" presetSubtype="2" decel="100000" fill="hold" grpId="0" nodeType="afterEffect">
                                  <p:stCondLst>
                                    <p:cond delay="250"/>
                                  </p:stCondLst>
                                  <p:childTnLst>
                                    <p:set>
                                      <p:cBhvr>
                                        <p:cTn id="18" dur="1" fill="hold">
                                          <p:stCondLst>
                                            <p:cond delay="0"/>
                                          </p:stCondLst>
                                        </p:cTn>
                                        <p:tgtEl>
                                          <p:spTgt spid="17">
                                            <p:txEl>
                                              <p:pRg st="0" end="0"/>
                                            </p:txEl>
                                          </p:spTgt>
                                        </p:tgtEl>
                                        <p:attrNameLst>
                                          <p:attrName>style.visibility</p:attrName>
                                        </p:attrNameLst>
                                      </p:cBhvr>
                                      <p:to>
                                        <p:strVal val="visible"/>
                                      </p:to>
                                    </p:set>
                                    <p:anim calcmode="lin" valueType="num">
                                      <p:cBhvr additive="base">
                                        <p:cTn id="19"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5"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0-#ppt_w/2"/>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P spid="1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1+#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4 Points 2">
    <p:spTree>
      <p:nvGrpSpPr>
        <p:cNvPr id="1" name=""/>
        <p:cNvGrpSpPr/>
        <p:nvPr/>
      </p:nvGrpSpPr>
      <p:grpSpPr>
        <a:xfrm>
          <a:off x="0" y="0"/>
          <a:ext cx="0" cy="0"/>
          <a:chOff x="0" y="0"/>
          <a:chExt cx="0" cy="0"/>
        </a:xfrm>
      </p:grpSpPr>
      <p:grpSp>
        <p:nvGrpSpPr>
          <p:cNvPr id="5" name="グループ化 4"/>
          <p:cNvGrpSpPr/>
          <p:nvPr userDrawn="1"/>
        </p:nvGrpSpPr>
        <p:grpSpPr>
          <a:xfrm>
            <a:off x="725872" y="2982872"/>
            <a:ext cx="17560541" cy="2475756"/>
            <a:chOff x="725872" y="2982872"/>
            <a:chExt cx="17560541" cy="2475756"/>
          </a:xfrm>
        </p:grpSpPr>
        <p:sp>
          <p:nvSpPr>
            <p:cNvPr id="25" name="正方形/長方形 24"/>
            <p:cNvSpPr/>
            <p:nvPr userDrawn="1"/>
          </p:nvSpPr>
          <p:spPr>
            <a:xfrm>
              <a:off x="10548745" y="2982873"/>
              <a:ext cx="7737668" cy="1332289"/>
            </a:xfrm>
            <a:prstGeom prst="rect">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4"/>
            <p:cNvSpPr/>
            <p:nvPr userDrawn="1"/>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正方形/長方形 24"/>
            <p:cNvSpPr/>
            <p:nvPr userDrawn="1"/>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6" name="グループ化 5"/>
          <p:cNvGrpSpPr/>
          <p:nvPr userDrawn="1"/>
        </p:nvGrpSpPr>
        <p:grpSpPr>
          <a:xfrm>
            <a:off x="487876" y="4364335"/>
            <a:ext cx="17798537" cy="1332290"/>
            <a:chOff x="487876" y="4364335"/>
            <a:chExt cx="17798537" cy="1332290"/>
          </a:xfrm>
        </p:grpSpPr>
        <p:sp>
          <p:nvSpPr>
            <p:cNvPr id="24" name="正方形/長方形 23"/>
            <p:cNvSpPr/>
            <p:nvPr userDrawn="1"/>
          </p:nvSpPr>
          <p:spPr>
            <a:xfrm>
              <a:off x="10548745" y="4364335"/>
              <a:ext cx="7737668" cy="1332289"/>
            </a:xfrm>
            <a:prstGeom prst="rect">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正方形/長方形 25"/>
            <p:cNvSpPr/>
            <p:nvPr userDrawn="1"/>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直角三角形 31"/>
            <p:cNvSpPr/>
            <p:nvPr userDrawn="1"/>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37" name="グループ化 36"/>
          <p:cNvGrpSpPr/>
          <p:nvPr userDrawn="1"/>
        </p:nvGrpSpPr>
        <p:grpSpPr>
          <a:xfrm>
            <a:off x="725872" y="5984782"/>
            <a:ext cx="17560541" cy="2475756"/>
            <a:chOff x="725872" y="5984782"/>
            <a:chExt cx="17560541" cy="2475756"/>
          </a:xfrm>
        </p:grpSpPr>
        <p:sp>
          <p:nvSpPr>
            <p:cNvPr id="31" name="正方形/長方形 30"/>
            <p:cNvSpPr/>
            <p:nvPr userDrawn="1"/>
          </p:nvSpPr>
          <p:spPr>
            <a:xfrm flipV="1">
              <a:off x="10548745" y="7128248"/>
              <a:ext cx="7737668" cy="1332289"/>
            </a:xfrm>
            <a:prstGeom prst="rect">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2" name="正方形/長方形 4"/>
            <p:cNvSpPr/>
            <p:nvPr userDrawn="1"/>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正方形/長方形 24"/>
            <p:cNvSpPr/>
            <p:nvPr userDrawn="1"/>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36" name="グループ化 35"/>
          <p:cNvGrpSpPr/>
          <p:nvPr userDrawn="1"/>
        </p:nvGrpSpPr>
        <p:grpSpPr>
          <a:xfrm>
            <a:off x="487876" y="5746786"/>
            <a:ext cx="17798537" cy="1332289"/>
            <a:chOff x="487876" y="5746786"/>
            <a:chExt cx="17798537" cy="1332289"/>
          </a:xfrm>
        </p:grpSpPr>
        <p:sp>
          <p:nvSpPr>
            <p:cNvPr id="30" name="正方形/長方形 29"/>
            <p:cNvSpPr/>
            <p:nvPr userDrawn="1"/>
          </p:nvSpPr>
          <p:spPr>
            <a:xfrm flipV="1">
              <a:off x="10548745" y="5746786"/>
              <a:ext cx="7737668" cy="1332289"/>
            </a:xfrm>
            <a:prstGeom prst="rect">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正方形/長方形 25"/>
            <p:cNvSpPr/>
            <p:nvPr userDrawn="1"/>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直角三角形 31"/>
            <p:cNvSpPr/>
            <p:nvPr userDrawn="1"/>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userDrawn="1">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図プレースホルダー 7"/>
          <p:cNvSpPr>
            <a:spLocks noGrp="1"/>
          </p:cNvSpPr>
          <p:nvPr userDrawn="1">
            <p:ph type="pic" sz="quarter" idx="16" hasCustomPrompt="1"/>
          </p:nvPr>
        </p:nvSpPr>
        <p:spPr>
          <a:xfrm>
            <a:off x="10798684" y="3330403"/>
            <a:ext cx="629562" cy="629562"/>
          </a:xfrm>
        </p:spPr>
        <p:txBody>
          <a:bodyPr>
            <a:normAutofit/>
          </a:bodyPr>
          <a:lstStyle>
            <a:lvl1pPr>
              <a:defRPr sz="1100"/>
            </a:lvl1pPr>
          </a:lstStyle>
          <a:p>
            <a:r>
              <a:rPr kumimoji="1" lang="en-US" altLang="ja-JP" dirty="0"/>
              <a:t>ICON</a:t>
            </a:r>
            <a:endParaRPr kumimoji="1" lang="ja-JP" altLang="en-US" dirty="0"/>
          </a:p>
        </p:txBody>
      </p:sp>
      <p:sp>
        <p:nvSpPr>
          <p:cNvPr id="14" name="図プレースホルダー 7"/>
          <p:cNvSpPr>
            <a:spLocks noGrp="1"/>
          </p:cNvSpPr>
          <p:nvPr userDrawn="1">
            <p:ph type="pic" sz="quarter" idx="17" hasCustomPrompt="1"/>
          </p:nvPr>
        </p:nvSpPr>
        <p:spPr>
          <a:xfrm>
            <a:off x="10798684" y="4707315"/>
            <a:ext cx="629562" cy="629562"/>
          </a:xfrm>
        </p:spPr>
        <p:txBody>
          <a:bodyPr>
            <a:normAutofit/>
          </a:bodyPr>
          <a:lstStyle>
            <a:lvl1pPr>
              <a:defRPr sz="1100"/>
            </a:lvl1pPr>
          </a:lstStyle>
          <a:p>
            <a:r>
              <a:rPr kumimoji="1" lang="en-US" altLang="ja-JP" dirty="0"/>
              <a:t>ICON</a:t>
            </a:r>
            <a:endParaRPr kumimoji="1" lang="ja-JP" altLang="en-US" dirty="0"/>
          </a:p>
        </p:txBody>
      </p:sp>
      <p:sp>
        <p:nvSpPr>
          <p:cNvPr id="15" name="図プレースホルダー 7"/>
          <p:cNvSpPr>
            <a:spLocks noGrp="1"/>
          </p:cNvSpPr>
          <p:nvPr userDrawn="1">
            <p:ph type="pic" sz="quarter" idx="18" hasCustomPrompt="1"/>
          </p:nvPr>
        </p:nvSpPr>
        <p:spPr>
          <a:xfrm>
            <a:off x="10798684" y="6071701"/>
            <a:ext cx="629562" cy="629562"/>
          </a:xfrm>
        </p:spPr>
        <p:txBody>
          <a:bodyPr>
            <a:normAutofit/>
          </a:bodyPr>
          <a:lstStyle>
            <a:lvl1pPr>
              <a:defRPr sz="1100"/>
            </a:lvl1pPr>
          </a:lstStyle>
          <a:p>
            <a:r>
              <a:rPr kumimoji="1" lang="en-US" altLang="ja-JP" dirty="0"/>
              <a:t>ICON</a:t>
            </a:r>
            <a:endParaRPr kumimoji="1" lang="ja-JP" altLang="en-US" dirty="0"/>
          </a:p>
        </p:txBody>
      </p:sp>
      <p:sp>
        <p:nvSpPr>
          <p:cNvPr id="16" name="図プレースホルダー 7"/>
          <p:cNvSpPr>
            <a:spLocks noGrp="1"/>
          </p:cNvSpPr>
          <p:nvPr userDrawn="1">
            <p:ph type="pic" sz="quarter" idx="19" hasCustomPrompt="1"/>
          </p:nvPr>
        </p:nvSpPr>
        <p:spPr>
          <a:xfrm>
            <a:off x="10798684" y="7436088"/>
            <a:ext cx="629562" cy="629562"/>
          </a:xfrm>
        </p:spPr>
        <p:txBody>
          <a:bodyPr>
            <a:normAutofit/>
          </a:bodyPr>
          <a:lstStyle>
            <a:lvl1pPr>
              <a:defRPr sz="1100"/>
            </a:lvl1pPr>
          </a:lstStyle>
          <a:p>
            <a:r>
              <a:rPr kumimoji="1" lang="en-US" altLang="ja-JP" dirty="0"/>
              <a:t>ICON</a:t>
            </a:r>
            <a:endParaRPr kumimoji="1" lang="ja-JP" altLang="en-US" dirty="0"/>
          </a:p>
        </p:txBody>
      </p:sp>
      <p:sp>
        <p:nvSpPr>
          <p:cNvPr id="17" name="テキスト プレースホルダー 11"/>
          <p:cNvSpPr>
            <a:spLocks noGrp="1"/>
          </p:cNvSpPr>
          <p:nvPr userDrawn="1">
            <p:ph type="body" sz="quarter" idx="31" hasCustomPrompt="1"/>
          </p:nvPr>
        </p:nvSpPr>
        <p:spPr>
          <a:xfrm>
            <a:off x="11572026" y="3048998"/>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18" name="テキスト プレースホルダー 11"/>
          <p:cNvSpPr>
            <a:spLocks noGrp="1"/>
          </p:cNvSpPr>
          <p:nvPr userDrawn="1">
            <p:ph type="body" sz="quarter" idx="32" hasCustomPrompt="1"/>
          </p:nvPr>
        </p:nvSpPr>
        <p:spPr>
          <a:xfrm>
            <a:off x="11572026" y="4443163"/>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userDrawn="1">
            <p:ph type="body" sz="quarter" idx="33" hasCustomPrompt="1"/>
          </p:nvPr>
        </p:nvSpPr>
        <p:spPr>
          <a:xfrm>
            <a:off x="11572026" y="5818609"/>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0" name="テキスト プレースホルダー 11"/>
          <p:cNvSpPr>
            <a:spLocks noGrp="1"/>
          </p:cNvSpPr>
          <p:nvPr userDrawn="1">
            <p:ph type="body" sz="quarter" idx="34" hasCustomPrompt="1"/>
          </p:nvPr>
        </p:nvSpPr>
        <p:spPr>
          <a:xfrm>
            <a:off x="11572026" y="7194559"/>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userDrawn="1">
            <p:ph type="body" sz="quarter" idx="14" hasCustomPrompt="1"/>
          </p:nvPr>
        </p:nvSpPr>
        <p:spPr>
          <a:xfrm>
            <a:off x="1042306" y="3021842"/>
            <a:ext cx="6840760" cy="2213144"/>
          </a:xfrm>
        </p:spPr>
        <p:txBody>
          <a:bodyPr anchor="b">
            <a:noAutofit/>
          </a:bodyPr>
          <a:lstStyle>
            <a:lvl1pPr algn="l">
              <a:lnSpc>
                <a:spcPct val="100000"/>
              </a:lnSpc>
              <a:spcBef>
                <a:spcPts val="0"/>
              </a:spcBef>
              <a:defRPr sz="4400" spc="0" baseline="0">
                <a:solidFill>
                  <a:schemeClr val="tx2"/>
                </a:solidFill>
                <a:latin typeface="Route 159 Light" pitchFamily="50" charset="0"/>
              </a:defRPr>
            </a:lvl1pPr>
          </a:lstStyle>
          <a:p>
            <a:pPr lvl="0"/>
            <a:r>
              <a:rPr lang="en-US" altLang="ja-JP" dirty="0"/>
              <a:t>Text Here</a:t>
            </a:r>
            <a:endParaRPr lang="en-US" dirty="0"/>
          </a:p>
        </p:txBody>
      </p:sp>
      <p:sp>
        <p:nvSpPr>
          <p:cNvPr id="22" name="テキスト プレースホルダー 11"/>
          <p:cNvSpPr>
            <a:spLocks noGrp="1"/>
          </p:cNvSpPr>
          <p:nvPr userDrawn="1">
            <p:ph type="body" sz="quarter" idx="15" hasCustomPrompt="1"/>
          </p:nvPr>
        </p:nvSpPr>
        <p:spPr>
          <a:xfrm>
            <a:off x="1042306" y="6316961"/>
            <a:ext cx="6840760" cy="2554850"/>
          </a:xfrm>
        </p:spPr>
        <p:txBody>
          <a:bodyPr anchor="t">
            <a:noAutofit/>
          </a:bodyPr>
          <a:lstStyle>
            <a:lvl1pPr algn="l">
              <a:lnSpc>
                <a:spcPct val="120000"/>
              </a:lnSpc>
              <a:defRPr sz="2000">
                <a:solidFill>
                  <a:schemeClr val="tx2"/>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3058244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10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animEffect transition="in" filter="fade">
                                      <p:cBhvr>
                                        <p:cTn id="22" dur="500"/>
                                        <p:tgtEl>
                                          <p:spTgt spid="17">
                                            <p:txEl>
                                              <p:pRg st="0" end="0"/>
                                            </p:txEl>
                                          </p:spTgt>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1000"/>
                                        <p:tgtEl>
                                          <p:spTgt spid="6"/>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fade">
                                      <p:cBhvr>
                                        <p:cTn id="33" dur="500"/>
                                        <p:tgtEl>
                                          <p:spTgt spid="18">
                                            <p:txEl>
                                              <p:pRg st="0" end="0"/>
                                            </p:txEl>
                                          </p:spTgt>
                                        </p:tgtEl>
                                      </p:cBhvr>
                                    </p:animEffect>
                                  </p:childTnLst>
                                </p:cTn>
                              </p:par>
                            </p:childTnLst>
                          </p:cTn>
                        </p:par>
                        <p:par>
                          <p:cTn id="34" fill="hold">
                            <p:stCondLst>
                              <p:cond delay="3500"/>
                            </p:stCondLst>
                            <p:childTnLst>
                              <p:par>
                                <p:cTn id="35" presetID="22" presetClass="entr" presetSubtype="8"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left)">
                                      <p:cBhvr>
                                        <p:cTn id="37" dur="1000"/>
                                        <p:tgtEl>
                                          <p:spTgt spid="3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9">
                                            <p:txEl>
                                              <p:pRg st="0" end="0"/>
                                            </p:txEl>
                                          </p:spTgt>
                                        </p:tgtEl>
                                        <p:attrNameLst>
                                          <p:attrName>style.visibility</p:attrName>
                                        </p:attrNameLst>
                                      </p:cBhvr>
                                      <p:to>
                                        <p:strVal val="visible"/>
                                      </p:to>
                                    </p:set>
                                    <p:animEffect transition="in" filter="fade">
                                      <p:cBhvr>
                                        <p:cTn id="44" dur="500"/>
                                        <p:tgtEl>
                                          <p:spTgt spid="19">
                                            <p:txEl>
                                              <p:pRg st="0" end="0"/>
                                            </p:txEl>
                                          </p:spTgt>
                                        </p:tgtEl>
                                      </p:cBhvr>
                                    </p:animEffect>
                                  </p:childTnLst>
                                </p:cTn>
                              </p:par>
                            </p:childTnLst>
                          </p:cTn>
                        </p:par>
                        <p:par>
                          <p:cTn id="45" fill="hold">
                            <p:stCondLst>
                              <p:cond delay="5000"/>
                            </p:stCondLst>
                            <p:childTnLst>
                              <p:par>
                                <p:cTn id="46" presetID="22" presetClass="entr" presetSubtype="8" fill="hold" nodeType="after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wipe(left)">
                                      <p:cBhvr>
                                        <p:cTn id="48" dur="1000"/>
                                        <p:tgtEl>
                                          <p:spTgt spid="37"/>
                                        </p:tgtEl>
                                      </p:cBhvr>
                                    </p:animEffect>
                                  </p:childTnLst>
                                </p:cTn>
                              </p:par>
                            </p:childTnLst>
                          </p:cTn>
                        </p:par>
                        <p:par>
                          <p:cTn id="49" fill="hold">
                            <p:stCondLst>
                              <p:cond delay="6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0">
                                            <p:txEl>
                                              <p:pRg st="0" end="0"/>
                                            </p:txEl>
                                          </p:spTgt>
                                        </p:tgtEl>
                                        <p:attrNameLst>
                                          <p:attrName>style.visibility</p:attrName>
                                        </p:attrNameLst>
                                      </p:cBhvr>
                                      <p:to>
                                        <p:strVal val="visible"/>
                                      </p:to>
                                    </p:set>
                                    <p:animEffect transition="in" filter="fade">
                                      <p:cBhvr>
                                        <p:cTn id="55" dur="500"/>
                                        <p:tgtEl>
                                          <p:spTgt spid="20">
                                            <p:txEl>
                                              <p:pRg st="0" end="0"/>
                                            </p:txEl>
                                          </p:spTgt>
                                        </p:tgtEl>
                                      </p:cBhvr>
                                    </p:animEffect>
                                  </p:childTnLst>
                                </p:cTn>
                              </p:par>
                            </p:childTnLst>
                          </p:cTn>
                        </p:par>
                        <p:par>
                          <p:cTn id="56" fill="hold">
                            <p:stCondLst>
                              <p:cond delay="6500"/>
                            </p:stCondLst>
                            <p:childTnLst>
                              <p:par>
                                <p:cTn id="57" presetID="2" presetClass="entr" presetSubtype="9" decel="100000" fill="hold" grpId="0" nodeType="afterEffect">
                                  <p:stCondLst>
                                    <p:cond delay="0"/>
                                  </p:stCondLst>
                                  <p:iterate type="wd">
                                    <p:tmPct val="10000"/>
                                  </p:iterate>
                                  <p:childTnLst>
                                    <p:set>
                                      <p:cBhvr>
                                        <p:cTn id="58" dur="1" fill="hold">
                                          <p:stCondLst>
                                            <p:cond delay="0"/>
                                          </p:stCondLst>
                                        </p:cTn>
                                        <p:tgtEl>
                                          <p:spTgt spid="21">
                                            <p:txEl>
                                              <p:pRg st="0" end="0"/>
                                            </p:txEl>
                                          </p:spTgt>
                                        </p:tgtEl>
                                        <p:attrNameLst>
                                          <p:attrName>style.visibility</p:attrName>
                                        </p:attrNameLst>
                                      </p:cBhvr>
                                      <p:to>
                                        <p:strVal val="visible"/>
                                      </p:to>
                                    </p:set>
                                    <p:anim calcmode="lin" valueType="num">
                                      <p:cBhvr additive="base">
                                        <p:cTn id="5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61" fill="hold">
                            <p:stCondLst>
                              <p:cond delay="7050"/>
                            </p:stCondLst>
                            <p:childTnLst>
                              <p:par>
                                <p:cTn id="62" presetID="2" presetClass="entr" presetSubtype="8" decel="100000" fill="hold" grpId="0" nodeType="afterEffect">
                                  <p:stCondLst>
                                    <p:cond delay="500"/>
                                  </p:stCondLst>
                                  <p:childTnLst>
                                    <p:set>
                                      <p:cBhvr>
                                        <p:cTn id="63" dur="1" fill="hold">
                                          <p:stCondLst>
                                            <p:cond delay="0"/>
                                          </p:stCondLst>
                                        </p:cTn>
                                        <p:tgtEl>
                                          <p:spTgt spid="22"/>
                                        </p:tgtEl>
                                        <p:attrNameLst>
                                          <p:attrName>style.visibility</p:attrName>
                                        </p:attrNameLst>
                                      </p:cBhvr>
                                      <p:to>
                                        <p:strVal val="visible"/>
                                      </p:to>
                                    </p:set>
                                    <p:anim calcmode="lin" valueType="num">
                                      <p:cBhvr additive="base">
                                        <p:cTn id="64" dur="500" fill="hold"/>
                                        <p:tgtEl>
                                          <p:spTgt spid="22"/>
                                        </p:tgtEl>
                                        <p:attrNameLst>
                                          <p:attrName>ppt_x</p:attrName>
                                        </p:attrNameLst>
                                      </p:cBhvr>
                                      <p:tavLst>
                                        <p:tav tm="0">
                                          <p:val>
                                            <p:strVal val="0-#ppt_w/2"/>
                                          </p:val>
                                        </p:tav>
                                        <p:tav tm="100000">
                                          <p:val>
                                            <p:strVal val="#ppt_x"/>
                                          </p:val>
                                        </p:tav>
                                      </p:tavLst>
                                    </p:anim>
                                    <p:anim calcmode="lin" valueType="num">
                                      <p:cBhvr additive="base">
                                        <p:cTn id="65"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3" grpId="0"/>
      <p:bldP spid="14" grpId="0"/>
      <p:bldP spid="15" grpId="0"/>
      <p:bldP spid="16" grpId="0"/>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p">
        <p:tmplLst>
          <p:tmpl lvl="1">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p:tmplLst>
          <p:tmpl>
            <p:tnLst>
              <p:par>
                <p:cTn presetID="2" presetClass="entr" presetSubtype="8" decel="100000" fill="hold" nodeType="afterEffect">
                  <p:stCondLst>
                    <p:cond delay="50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Image and text 6">
    <p:spTree>
      <p:nvGrpSpPr>
        <p:cNvPr id="1" name=""/>
        <p:cNvGrpSpPr/>
        <p:nvPr/>
      </p:nvGrpSpPr>
      <p:grpSpPr>
        <a:xfrm>
          <a:off x="0" y="0"/>
          <a:ext cx="0" cy="0"/>
          <a:chOff x="0" y="0"/>
          <a:chExt cx="0" cy="0"/>
        </a:xfrm>
      </p:grpSpPr>
      <p:sp>
        <p:nvSpPr>
          <p:cNvPr id="21" name="Freeform: Shape 20"/>
          <p:cNvSpPr/>
          <p:nvPr userDrawn="1"/>
        </p:nvSpPr>
        <p:spPr>
          <a:xfrm>
            <a:off x="598372" y="1"/>
            <a:ext cx="9636827" cy="10296924"/>
          </a:xfrm>
          <a:custGeom>
            <a:avLst/>
            <a:gdLst>
              <a:gd name="connsiteX0" fmla="*/ 5937757 w 9637663"/>
              <a:gd name="connsiteY0" fmla="*/ 10289755 h 10295335"/>
              <a:gd name="connsiteX1" fmla="*/ 5952675 w 9637663"/>
              <a:gd name="connsiteY1" fmla="*/ 10289755 h 10295335"/>
              <a:gd name="connsiteX2" fmla="*/ 5954535 w 9637663"/>
              <a:gd name="connsiteY2" fmla="*/ 10295335 h 10295335"/>
              <a:gd name="connsiteX3" fmla="*/ 5943337 w 9637663"/>
              <a:gd name="connsiteY3" fmla="*/ 10295335 h 10295335"/>
              <a:gd name="connsiteX4" fmla="*/ 7041761 w 9637663"/>
              <a:gd name="connsiteY4" fmla="*/ 10274837 h 10295335"/>
              <a:gd name="connsiteX5" fmla="*/ 7034301 w 9637663"/>
              <a:gd name="connsiteY5" fmla="*/ 10289755 h 10295335"/>
              <a:gd name="connsiteX6" fmla="*/ 7026841 w 9637663"/>
              <a:gd name="connsiteY6" fmla="*/ 10282295 h 10295335"/>
              <a:gd name="connsiteX7" fmla="*/ 7041761 w 9637663"/>
              <a:gd name="connsiteY7" fmla="*/ 10274837 h 10295335"/>
              <a:gd name="connsiteX8" fmla="*/ 5564782 w 9637663"/>
              <a:gd name="connsiteY8" fmla="*/ 10274837 h 10295335"/>
              <a:gd name="connsiteX9" fmla="*/ 5579701 w 9637663"/>
              <a:gd name="connsiteY9" fmla="*/ 10274837 h 10295335"/>
              <a:gd name="connsiteX10" fmla="*/ 5594621 w 9637663"/>
              <a:gd name="connsiteY10" fmla="*/ 10289755 h 10295335"/>
              <a:gd name="connsiteX11" fmla="*/ 5594621 w 9637663"/>
              <a:gd name="connsiteY11" fmla="*/ 10295335 h 10295335"/>
              <a:gd name="connsiteX12" fmla="*/ 5578448 w 9637663"/>
              <a:gd name="connsiteY12" fmla="*/ 10295335 h 10295335"/>
              <a:gd name="connsiteX13" fmla="*/ 4692020 w 9637663"/>
              <a:gd name="connsiteY13" fmla="*/ 10274837 h 10295335"/>
              <a:gd name="connsiteX14" fmla="*/ 4699481 w 9637663"/>
              <a:gd name="connsiteY14" fmla="*/ 10274837 h 10295335"/>
              <a:gd name="connsiteX15" fmla="*/ 4684563 w 9637663"/>
              <a:gd name="connsiteY15" fmla="*/ 10289755 h 10295335"/>
              <a:gd name="connsiteX16" fmla="*/ 4692020 w 9637663"/>
              <a:gd name="connsiteY16" fmla="*/ 10274837 h 10295335"/>
              <a:gd name="connsiteX17" fmla="*/ 3435097 w 9637663"/>
              <a:gd name="connsiteY17" fmla="*/ 10250592 h 10295335"/>
              <a:gd name="connsiteX18" fmla="*/ 3446286 w 9637663"/>
              <a:gd name="connsiteY18" fmla="*/ 10259917 h 10295335"/>
              <a:gd name="connsiteX19" fmla="*/ 3431368 w 9637663"/>
              <a:gd name="connsiteY19" fmla="*/ 10259917 h 10295335"/>
              <a:gd name="connsiteX20" fmla="*/ 3431368 w 9637663"/>
              <a:gd name="connsiteY20" fmla="*/ 10252459 h 10295335"/>
              <a:gd name="connsiteX21" fmla="*/ 3435097 w 9637663"/>
              <a:gd name="connsiteY21" fmla="*/ 10250592 h 10295335"/>
              <a:gd name="connsiteX22" fmla="*/ 6922410 w 9637663"/>
              <a:gd name="connsiteY22" fmla="*/ 10244999 h 10295335"/>
              <a:gd name="connsiteX23" fmla="*/ 6937328 w 9637663"/>
              <a:gd name="connsiteY23" fmla="*/ 10267377 h 10295335"/>
              <a:gd name="connsiteX24" fmla="*/ 6952248 w 9637663"/>
              <a:gd name="connsiteY24" fmla="*/ 10274837 h 10295335"/>
              <a:gd name="connsiteX25" fmla="*/ 6952248 w 9637663"/>
              <a:gd name="connsiteY25" fmla="*/ 10259917 h 10295335"/>
              <a:gd name="connsiteX26" fmla="*/ 5713973 w 9637663"/>
              <a:gd name="connsiteY26" fmla="*/ 10244999 h 10295335"/>
              <a:gd name="connsiteX27" fmla="*/ 5713973 w 9637663"/>
              <a:gd name="connsiteY27" fmla="*/ 10259917 h 10295335"/>
              <a:gd name="connsiteX28" fmla="*/ 5728891 w 9637663"/>
              <a:gd name="connsiteY28" fmla="*/ 10274837 h 10295335"/>
              <a:gd name="connsiteX29" fmla="*/ 5728891 w 9637663"/>
              <a:gd name="connsiteY29" fmla="*/ 10259917 h 10295335"/>
              <a:gd name="connsiteX30" fmla="*/ 5721433 w 9637663"/>
              <a:gd name="connsiteY30" fmla="*/ 10252459 h 10295335"/>
              <a:gd name="connsiteX31" fmla="*/ 5713973 w 9637663"/>
              <a:gd name="connsiteY31" fmla="*/ 10244999 h 10295335"/>
              <a:gd name="connsiteX32" fmla="*/ 5326078 w 9637663"/>
              <a:gd name="connsiteY32" fmla="*/ 10244999 h 10295335"/>
              <a:gd name="connsiteX33" fmla="*/ 5340998 w 9637663"/>
              <a:gd name="connsiteY33" fmla="*/ 10274837 h 10295335"/>
              <a:gd name="connsiteX34" fmla="*/ 5349783 w 9637663"/>
              <a:gd name="connsiteY34" fmla="*/ 10295335 h 10295335"/>
              <a:gd name="connsiteX35" fmla="*/ 5346578 w 9637663"/>
              <a:gd name="connsiteY35" fmla="*/ 10295335 h 10295335"/>
              <a:gd name="connsiteX36" fmla="*/ 5340998 w 9637663"/>
              <a:gd name="connsiteY36" fmla="*/ 10289755 h 10295335"/>
              <a:gd name="connsiteX37" fmla="*/ 5326078 w 9637663"/>
              <a:gd name="connsiteY37" fmla="*/ 10289755 h 10295335"/>
              <a:gd name="connsiteX38" fmla="*/ 5329798 w 9637663"/>
              <a:gd name="connsiteY38" fmla="*/ 10295335 h 10295335"/>
              <a:gd name="connsiteX39" fmla="*/ 5315829 w 9637663"/>
              <a:gd name="connsiteY39" fmla="*/ 10295335 h 10295335"/>
              <a:gd name="connsiteX40" fmla="*/ 5326078 w 9637663"/>
              <a:gd name="connsiteY40" fmla="*/ 10274837 h 10295335"/>
              <a:gd name="connsiteX41" fmla="*/ 5833323 w 9637663"/>
              <a:gd name="connsiteY41" fmla="*/ 10230078 h 10295335"/>
              <a:gd name="connsiteX42" fmla="*/ 5833323 w 9637663"/>
              <a:gd name="connsiteY42" fmla="*/ 10244999 h 10295335"/>
              <a:gd name="connsiteX43" fmla="*/ 5848242 w 9637663"/>
              <a:gd name="connsiteY43" fmla="*/ 10244999 h 10295335"/>
              <a:gd name="connsiteX44" fmla="*/ 5848242 w 9637663"/>
              <a:gd name="connsiteY44" fmla="*/ 10230078 h 10295335"/>
              <a:gd name="connsiteX45" fmla="*/ 5833323 w 9637663"/>
              <a:gd name="connsiteY45" fmla="*/ 10230078 h 10295335"/>
              <a:gd name="connsiteX46" fmla="*/ 5370834 w 9637663"/>
              <a:gd name="connsiteY46" fmla="*/ 10230078 h 10295335"/>
              <a:gd name="connsiteX47" fmla="*/ 5370834 w 9637663"/>
              <a:gd name="connsiteY47" fmla="*/ 10244999 h 10295335"/>
              <a:gd name="connsiteX48" fmla="*/ 5385754 w 9637663"/>
              <a:gd name="connsiteY48" fmla="*/ 10259917 h 10295335"/>
              <a:gd name="connsiteX49" fmla="*/ 5385754 w 9637663"/>
              <a:gd name="connsiteY49" fmla="*/ 10244999 h 10295335"/>
              <a:gd name="connsiteX50" fmla="*/ 5370834 w 9637663"/>
              <a:gd name="connsiteY50" fmla="*/ 10230078 h 10295335"/>
              <a:gd name="connsiteX51" fmla="*/ 5236565 w 9637663"/>
              <a:gd name="connsiteY51" fmla="*/ 10230078 h 10295335"/>
              <a:gd name="connsiteX52" fmla="*/ 5236565 w 9637663"/>
              <a:gd name="connsiteY52" fmla="*/ 10244999 h 10295335"/>
              <a:gd name="connsiteX53" fmla="*/ 5244023 w 9637663"/>
              <a:gd name="connsiteY53" fmla="*/ 10252459 h 10295335"/>
              <a:gd name="connsiteX54" fmla="*/ 5251483 w 9637663"/>
              <a:gd name="connsiteY54" fmla="*/ 10259917 h 10295335"/>
              <a:gd name="connsiteX55" fmla="*/ 5251483 w 9637663"/>
              <a:gd name="connsiteY55" fmla="*/ 10244999 h 10295335"/>
              <a:gd name="connsiteX56" fmla="*/ 5236565 w 9637663"/>
              <a:gd name="connsiteY56" fmla="*/ 10230078 h 10295335"/>
              <a:gd name="connsiteX57" fmla="*/ 5952675 w 9637663"/>
              <a:gd name="connsiteY57" fmla="*/ 10215160 h 10295335"/>
              <a:gd name="connsiteX58" fmla="*/ 5967595 w 9637663"/>
              <a:gd name="connsiteY58" fmla="*/ 10230078 h 10295335"/>
              <a:gd name="connsiteX59" fmla="*/ 5967595 w 9637663"/>
              <a:gd name="connsiteY59" fmla="*/ 10215160 h 10295335"/>
              <a:gd name="connsiteX60" fmla="*/ 5311159 w 9637663"/>
              <a:gd name="connsiteY60" fmla="*/ 10215160 h 10295335"/>
              <a:gd name="connsiteX61" fmla="*/ 5326078 w 9637663"/>
              <a:gd name="connsiteY61" fmla="*/ 10230078 h 10295335"/>
              <a:gd name="connsiteX62" fmla="*/ 5311159 w 9637663"/>
              <a:gd name="connsiteY62" fmla="*/ 10230078 h 10295335"/>
              <a:gd name="connsiteX63" fmla="*/ 4401101 w 9637663"/>
              <a:gd name="connsiteY63" fmla="*/ 10215160 h 10295335"/>
              <a:gd name="connsiteX64" fmla="*/ 4416019 w 9637663"/>
              <a:gd name="connsiteY64" fmla="*/ 10230078 h 10295335"/>
              <a:gd name="connsiteX65" fmla="*/ 4430940 w 9637663"/>
              <a:gd name="connsiteY65" fmla="*/ 10267377 h 10295335"/>
              <a:gd name="connsiteX66" fmla="*/ 4438397 w 9637663"/>
              <a:gd name="connsiteY66" fmla="*/ 10274837 h 10295335"/>
              <a:gd name="connsiteX67" fmla="*/ 4430940 w 9637663"/>
              <a:gd name="connsiteY67" fmla="*/ 10244999 h 10295335"/>
              <a:gd name="connsiteX68" fmla="*/ 4401101 w 9637663"/>
              <a:gd name="connsiteY68" fmla="*/ 10215160 h 10295335"/>
              <a:gd name="connsiteX69" fmla="*/ 5143320 w 9637663"/>
              <a:gd name="connsiteY69" fmla="*/ 10207700 h 10295335"/>
              <a:gd name="connsiteX70" fmla="*/ 5132131 w 9637663"/>
              <a:gd name="connsiteY70" fmla="*/ 10215160 h 10295335"/>
              <a:gd name="connsiteX71" fmla="*/ 5147050 w 9637663"/>
              <a:gd name="connsiteY71" fmla="*/ 10215160 h 10295335"/>
              <a:gd name="connsiteX72" fmla="*/ 5143320 w 9637663"/>
              <a:gd name="connsiteY72" fmla="*/ 10207700 h 10295335"/>
              <a:gd name="connsiteX73" fmla="*/ 5818405 w 9637663"/>
              <a:gd name="connsiteY73" fmla="*/ 10200242 h 10295335"/>
              <a:gd name="connsiteX74" fmla="*/ 5803485 w 9637663"/>
              <a:gd name="connsiteY74" fmla="*/ 10215160 h 10295335"/>
              <a:gd name="connsiteX75" fmla="*/ 5803485 w 9637663"/>
              <a:gd name="connsiteY75" fmla="*/ 10230078 h 10295335"/>
              <a:gd name="connsiteX76" fmla="*/ 4923265 w 9637663"/>
              <a:gd name="connsiteY76" fmla="*/ 10200242 h 10295335"/>
              <a:gd name="connsiteX77" fmla="*/ 4923265 w 9637663"/>
              <a:gd name="connsiteY77" fmla="*/ 10215160 h 10295335"/>
              <a:gd name="connsiteX78" fmla="*/ 4938186 w 9637663"/>
              <a:gd name="connsiteY78" fmla="*/ 10215160 h 10295335"/>
              <a:gd name="connsiteX79" fmla="*/ 4923265 w 9637663"/>
              <a:gd name="connsiteY79" fmla="*/ 10200242 h 10295335"/>
              <a:gd name="connsiteX80" fmla="*/ 4639804 w 9637663"/>
              <a:gd name="connsiteY80" fmla="*/ 10185322 h 10295335"/>
              <a:gd name="connsiteX81" fmla="*/ 4654724 w 9637663"/>
              <a:gd name="connsiteY81" fmla="*/ 10185322 h 10295335"/>
              <a:gd name="connsiteX82" fmla="*/ 4654724 w 9637663"/>
              <a:gd name="connsiteY82" fmla="*/ 10200242 h 10295335"/>
              <a:gd name="connsiteX83" fmla="*/ 4654724 w 9637663"/>
              <a:gd name="connsiteY83" fmla="*/ 10215160 h 10295335"/>
              <a:gd name="connsiteX84" fmla="*/ 4639804 w 9637663"/>
              <a:gd name="connsiteY84" fmla="*/ 10200242 h 10295335"/>
              <a:gd name="connsiteX85" fmla="*/ 4639804 w 9637663"/>
              <a:gd name="connsiteY85" fmla="*/ 10185322 h 10295335"/>
              <a:gd name="connsiteX86" fmla="*/ 3550719 w 9637663"/>
              <a:gd name="connsiteY86" fmla="*/ 10185322 h 10295335"/>
              <a:gd name="connsiteX87" fmla="*/ 3565637 w 9637663"/>
              <a:gd name="connsiteY87" fmla="*/ 10200242 h 10295335"/>
              <a:gd name="connsiteX88" fmla="*/ 3565637 w 9637663"/>
              <a:gd name="connsiteY88" fmla="*/ 10185322 h 10295335"/>
              <a:gd name="connsiteX89" fmla="*/ 3341853 w 9637663"/>
              <a:gd name="connsiteY89" fmla="*/ 10170404 h 10295335"/>
              <a:gd name="connsiteX90" fmla="*/ 3356771 w 9637663"/>
              <a:gd name="connsiteY90" fmla="*/ 10170404 h 10295335"/>
              <a:gd name="connsiteX91" fmla="*/ 3341853 w 9637663"/>
              <a:gd name="connsiteY91" fmla="*/ 10185322 h 10295335"/>
              <a:gd name="connsiteX92" fmla="*/ 4624886 w 9637663"/>
              <a:gd name="connsiteY92" fmla="*/ 10155483 h 10295335"/>
              <a:gd name="connsiteX93" fmla="*/ 4639804 w 9637663"/>
              <a:gd name="connsiteY93" fmla="*/ 10170404 h 10295335"/>
              <a:gd name="connsiteX94" fmla="*/ 4624886 w 9637663"/>
              <a:gd name="connsiteY94" fmla="*/ 10170404 h 10295335"/>
              <a:gd name="connsiteX95" fmla="*/ 3194528 w 9637663"/>
              <a:gd name="connsiteY95" fmla="*/ 10146161 h 10295335"/>
              <a:gd name="connsiteX96" fmla="*/ 3200123 w 9637663"/>
              <a:gd name="connsiteY96" fmla="*/ 10148025 h 10295335"/>
              <a:gd name="connsiteX97" fmla="*/ 3207581 w 9637663"/>
              <a:gd name="connsiteY97" fmla="*/ 10155483 h 10295335"/>
              <a:gd name="connsiteX98" fmla="*/ 3192663 w 9637663"/>
              <a:gd name="connsiteY98" fmla="*/ 10155483 h 10295335"/>
              <a:gd name="connsiteX99" fmla="*/ 3194528 w 9637663"/>
              <a:gd name="connsiteY99" fmla="*/ 10146161 h 10295335"/>
              <a:gd name="connsiteX100" fmla="*/ 5773647 w 9637663"/>
              <a:gd name="connsiteY100" fmla="*/ 10140565 h 10295335"/>
              <a:gd name="connsiteX101" fmla="*/ 5773647 w 9637663"/>
              <a:gd name="connsiteY101" fmla="*/ 10155483 h 10295335"/>
              <a:gd name="connsiteX102" fmla="*/ 5803485 w 9637663"/>
              <a:gd name="connsiteY102" fmla="*/ 10170404 h 10295335"/>
              <a:gd name="connsiteX103" fmla="*/ 5773647 w 9637663"/>
              <a:gd name="connsiteY103" fmla="*/ 10140565 h 10295335"/>
              <a:gd name="connsiteX104" fmla="*/ 3461204 w 9637663"/>
              <a:gd name="connsiteY104" fmla="*/ 10140565 h 10295335"/>
              <a:gd name="connsiteX105" fmla="*/ 3476124 w 9637663"/>
              <a:gd name="connsiteY105" fmla="*/ 10155483 h 10295335"/>
              <a:gd name="connsiteX106" fmla="*/ 3476124 w 9637663"/>
              <a:gd name="connsiteY106" fmla="*/ 10140565 h 10295335"/>
              <a:gd name="connsiteX107" fmla="*/ 3461204 w 9637663"/>
              <a:gd name="connsiteY107" fmla="*/ 10140565 h 10295335"/>
              <a:gd name="connsiteX108" fmla="*/ 5176888 w 9637663"/>
              <a:gd name="connsiteY108" fmla="*/ 10125647 h 10295335"/>
              <a:gd name="connsiteX109" fmla="*/ 5176888 w 9637663"/>
              <a:gd name="connsiteY109" fmla="*/ 10140565 h 10295335"/>
              <a:gd name="connsiteX110" fmla="*/ 5191806 w 9637663"/>
              <a:gd name="connsiteY110" fmla="*/ 10125647 h 10295335"/>
              <a:gd name="connsiteX111" fmla="*/ 4609967 w 9637663"/>
              <a:gd name="connsiteY111" fmla="*/ 10110727 h 10295335"/>
              <a:gd name="connsiteX112" fmla="*/ 4624886 w 9637663"/>
              <a:gd name="connsiteY112" fmla="*/ 10140565 h 10295335"/>
              <a:gd name="connsiteX113" fmla="*/ 4595047 w 9637663"/>
              <a:gd name="connsiteY113" fmla="*/ 10125647 h 10295335"/>
              <a:gd name="connsiteX114" fmla="*/ 5639378 w 9637663"/>
              <a:gd name="connsiteY114" fmla="*/ 10095809 h 10295335"/>
              <a:gd name="connsiteX115" fmla="*/ 5654296 w 9637663"/>
              <a:gd name="connsiteY115" fmla="*/ 10140565 h 10295335"/>
              <a:gd name="connsiteX116" fmla="*/ 5654296 w 9637663"/>
              <a:gd name="connsiteY116" fmla="*/ 10170404 h 10295335"/>
              <a:gd name="connsiteX117" fmla="*/ 5669216 w 9637663"/>
              <a:gd name="connsiteY117" fmla="*/ 10185322 h 10295335"/>
              <a:gd name="connsiteX118" fmla="*/ 5684134 w 9637663"/>
              <a:gd name="connsiteY118" fmla="*/ 10200242 h 10295335"/>
              <a:gd name="connsiteX119" fmla="*/ 5684134 w 9637663"/>
              <a:gd name="connsiteY119" fmla="*/ 10185322 h 10295335"/>
              <a:gd name="connsiteX120" fmla="*/ 5684134 w 9637663"/>
              <a:gd name="connsiteY120" fmla="*/ 10170404 h 10295335"/>
              <a:gd name="connsiteX121" fmla="*/ 5669216 w 9637663"/>
              <a:gd name="connsiteY121" fmla="*/ 10133105 h 10295335"/>
              <a:gd name="connsiteX122" fmla="*/ 5654296 w 9637663"/>
              <a:gd name="connsiteY122" fmla="*/ 10103267 h 10295335"/>
              <a:gd name="connsiteX123" fmla="*/ 5639378 w 9637663"/>
              <a:gd name="connsiteY123" fmla="*/ 10095809 h 10295335"/>
              <a:gd name="connsiteX124" fmla="*/ 4655871 w 9637663"/>
              <a:gd name="connsiteY124" fmla="*/ 10082035 h 10295335"/>
              <a:gd name="connsiteX125" fmla="*/ 4656588 w 9637663"/>
              <a:gd name="connsiteY125" fmla="*/ 10083687 h 10295335"/>
              <a:gd name="connsiteX126" fmla="*/ 4669642 w 9637663"/>
              <a:gd name="connsiteY126" fmla="*/ 10110727 h 10295335"/>
              <a:gd name="connsiteX127" fmla="*/ 4706941 w 9637663"/>
              <a:gd name="connsiteY127" fmla="*/ 10170404 h 10295335"/>
              <a:gd name="connsiteX128" fmla="*/ 4714399 w 9637663"/>
              <a:gd name="connsiteY128" fmla="*/ 10155483 h 10295335"/>
              <a:gd name="connsiteX129" fmla="*/ 4706941 w 9637663"/>
              <a:gd name="connsiteY129" fmla="*/ 10140565 h 10295335"/>
              <a:gd name="connsiteX130" fmla="*/ 4684563 w 9637663"/>
              <a:gd name="connsiteY130" fmla="*/ 10110727 h 10295335"/>
              <a:gd name="connsiteX131" fmla="*/ 5147050 w 9637663"/>
              <a:gd name="connsiteY131" fmla="*/ 10080889 h 10295335"/>
              <a:gd name="connsiteX132" fmla="*/ 5161970 w 9637663"/>
              <a:gd name="connsiteY132" fmla="*/ 10095809 h 10295335"/>
              <a:gd name="connsiteX133" fmla="*/ 5161970 w 9637663"/>
              <a:gd name="connsiteY133" fmla="*/ 10080889 h 10295335"/>
              <a:gd name="connsiteX134" fmla="*/ 4746104 w 9637663"/>
              <a:gd name="connsiteY134" fmla="*/ 10073431 h 10295335"/>
              <a:gd name="connsiteX135" fmla="*/ 4736779 w 9637663"/>
              <a:gd name="connsiteY135" fmla="*/ 10080889 h 10295335"/>
              <a:gd name="connsiteX136" fmla="*/ 4736779 w 9637663"/>
              <a:gd name="connsiteY136" fmla="*/ 10110727 h 10295335"/>
              <a:gd name="connsiteX137" fmla="*/ 4751697 w 9637663"/>
              <a:gd name="connsiteY137" fmla="*/ 10133105 h 10295335"/>
              <a:gd name="connsiteX138" fmla="*/ 4766616 w 9637663"/>
              <a:gd name="connsiteY138" fmla="*/ 10140565 h 10295335"/>
              <a:gd name="connsiteX139" fmla="*/ 4759158 w 9637663"/>
              <a:gd name="connsiteY139" fmla="*/ 10125647 h 10295335"/>
              <a:gd name="connsiteX140" fmla="*/ 4759158 w 9637663"/>
              <a:gd name="connsiteY140" fmla="*/ 10103267 h 10295335"/>
              <a:gd name="connsiteX141" fmla="*/ 4759158 w 9637663"/>
              <a:gd name="connsiteY141" fmla="*/ 10080889 h 10295335"/>
              <a:gd name="connsiteX142" fmla="*/ 4746104 w 9637663"/>
              <a:gd name="connsiteY142" fmla="*/ 10073431 h 10295335"/>
              <a:gd name="connsiteX143" fmla="*/ 4430940 w 9637663"/>
              <a:gd name="connsiteY143" fmla="*/ 10065970 h 10295335"/>
              <a:gd name="connsiteX144" fmla="*/ 4445858 w 9637663"/>
              <a:gd name="connsiteY144" fmla="*/ 10110727 h 10295335"/>
              <a:gd name="connsiteX145" fmla="*/ 4445858 w 9637663"/>
              <a:gd name="connsiteY145" fmla="*/ 10095809 h 10295335"/>
              <a:gd name="connsiteX146" fmla="*/ 4430940 w 9637663"/>
              <a:gd name="connsiteY146" fmla="*/ 10065970 h 10295335"/>
              <a:gd name="connsiteX147" fmla="*/ 7026841 w 9637663"/>
              <a:gd name="connsiteY147" fmla="*/ 10051052 h 10295335"/>
              <a:gd name="connsiteX148" fmla="*/ 7041761 w 9637663"/>
              <a:gd name="connsiteY148" fmla="*/ 10080889 h 10295335"/>
              <a:gd name="connsiteX149" fmla="*/ 7026841 w 9637663"/>
              <a:gd name="connsiteY149" fmla="*/ 10051052 h 10295335"/>
              <a:gd name="connsiteX150" fmla="*/ 7071598 w 9637663"/>
              <a:gd name="connsiteY150" fmla="*/ 10036132 h 10295335"/>
              <a:gd name="connsiteX151" fmla="*/ 7086518 w 9637663"/>
              <a:gd name="connsiteY151" fmla="*/ 10036132 h 10295335"/>
              <a:gd name="connsiteX152" fmla="*/ 7071598 w 9637663"/>
              <a:gd name="connsiteY152" fmla="*/ 10051052 h 10295335"/>
              <a:gd name="connsiteX153" fmla="*/ 7071598 w 9637663"/>
              <a:gd name="connsiteY153" fmla="*/ 10036132 h 10295335"/>
              <a:gd name="connsiteX154" fmla="*/ 5594621 w 9637663"/>
              <a:gd name="connsiteY154" fmla="*/ 10036132 h 10295335"/>
              <a:gd name="connsiteX155" fmla="*/ 5609539 w 9637663"/>
              <a:gd name="connsiteY155" fmla="*/ 10051052 h 10295335"/>
              <a:gd name="connsiteX156" fmla="*/ 5609539 w 9637663"/>
              <a:gd name="connsiteY156" fmla="*/ 10036132 h 10295335"/>
              <a:gd name="connsiteX157" fmla="*/ 5475268 w 9637663"/>
              <a:gd name="connsiteY157" fmla="*/ 10036132 h 10295335"/>
              <a:gd name="connsiteX158" fmla="*/ 5490187 w 9637663"/>
              <a:gd name="connsiteY158" fmla="*/ 10095809 h 10295335"/>
              <a:gd name="connsiteX159" fmla="*/ 5505106 w 9637663"/>
              <a:gd name="connsiteY159" fmla="*/ 10095809 h 10295335"/>
              <a:gd name="connsiteX160" fmla="*/ 5490187 w 9637663"/>
              <a:gd name="connsiteY160" fmla="*/ 10065970 h 10295335"/>
              <a:gd name="connsiteX161" fmla="*/ 5490187 w 9637663"/>
              <a:gd name="connsiteY161" fmla="*/ 10051052 h 10295335"/>
              <a:gd name="connsiteX162" fmla="*/ 5475268 w 9637663"/>
              <a:gd name="connsiteY162" fmla="*/ 10036132 h 10295335"/>
              <a:gd name="connsiteX163" fmla="*/ 4639804 w 9637663"/>
              <a:gd name="connsiteY163" fmla="*/ 10036132 h 10295335"/>
              <a:gd name="connsiteX164" fmla="*/ 4647264 w 9637663"/>
              <a:gd name="connsiteY164" fmla="*/ 10062241 h 10295335"/>
              <a:gd name="connsiteX165" fmla="*/ 4654724 w 9637663"/>
              <a:gd name="connsiteY165" fmla="*/ 10079399 h 10295335"/>
              <a:gd name="connsiteX166" fmla="*/ 4654724 w 9637663"/>
              <a:gd name="connsiteY166" fmla="*/ 10051052 h 10295335"/>
              <a:gd name="connsiteX167" fmla="*/ 4639804 w 9637663"/>
              <a:gd name="connsiteY167" fmla="*/ 10036132 h 10295335"/>
              <a:gd name="connsiteX168" fmla="*/ 6908446 w 9637663"/>
              <a:gd name="connsiteY168" fmla="*/ 10022361 h 10295335"/>
              <a:gd name="connsiteX169" fmla="*/ 6916814 w 9637663"/>
              <a:gd name="connsiteY169" fmla="*/ 10032403 h 10295335"/>
              <a:gd name="connsiteX170" fmla="*/ 6914950 w 9637663"/>
              <a:gd name="connsiteY170" fmla="*/ 10036132 h 10295335"/>
              <a:gd name="connsiteX171" fmla="*/ 6909354 w 9637663"/>
              <a:gd name="connsiteY171" fmla="*/ 10030539 h 10295335"/>
              <a:gd name="connsiteX172" fmla="*/ 6908236 w 9637663"/>
              <a:gd name="connsiteY172" fmla="*/ 10020468 h 10295335"/>
              <a:gd name="connsiteX173" fmla="*/ 6908446 w 9637663"/>
              <a:gd name="connsiteY173" fmla="*/ 10022361 h 10295335"/>
              <a:gd name="connsiteX174" fmla="*/ 6907490 w 9637663"/>
              <a:gd name="connsiteY174" fmla="*/ 10021214 h 10295335"/>
              <a:gd name="connsiteX175" fmla="*/ 5594621 w 9637663"/>
              <a:gd name="connsiteY175" fmla="*/ 10006294 h 10295335"/>
              <a:gd name="connsiteX176" fmla="*/ 5594621 w 9637663"/>
              <a:gd name="connsiteY176" fmla="*/ 10021214 h 10295335"/>
              <a:gd name="connsiteX177" fmla="*/ 5609539 w 9637663"/>
              <a:gd name="connsiteY177" fmla="*/ 10021214 h 10295335"/>
              <a:gd name="connsiteX178" fmla="*/ 5609539 w 9637663"/>
              <a:gd name="connsiteY178" fmla="*/ 10006294 h 10295335"/>
              <a:gd name="connsiteX179" fmla="*/ 5594621 w 9637663"/>
              <a:gd name="connsiteY179" fmla="*/ 10006294 h 10295335"/>
              <a:gd name="connsiteX180" fmla="*/ 3326934 w 9637663"/>
              <a:gd name="connsiteY180" fmla="*/ 10006294 h 10295335"/>
              <a:gd name="connsiteX181" fmla="*/ 3356771 w 9637663"/>
              <a:gd name="connsiteY181" fmla="*/ 10036132 h 10295335"/>
              <a:gd name="connsiteX182" fmla="*/ 3356771 w 9637663"/>
              <a:gd name="connsiteY182" fmla="*/ 10051052 h 10295335"/>
              <a:gd name="connsiteX183" fmla="*/ 3356771 w 9637663"/>
              <a:gd name="connsiteY183" fmla="*/ 10065970 h 10295335"/>
              <a:gd name="connsiteX184" fmla="*/ 3356771 w 9637663"/>
              <a:gd name="connsiteY184" fmla="*/ 10095809 h 10295335"/>
              <a:gd name="connsiteX185" fmla="*/ 3371691 w 9637663"/>
              <a:gd name="connsiteY185" fmla="*/ 10110727 h 10295335"/>
              <a:gd name="connsiteX186" fmla="*/ 3371691 w 9637663"/>
              <a:gd name="connsiteY186" fmla="*/ 10125647 h 10295335"/>
              <a:gd name="connsiteX187" fmla="*/ 3379151 w 9637663"/>
              <a:gd name="connsiteY187" fmla="*/ 10133105 h 10295335"/>
              <a:gd name="connsiteX188" fmla="*/ 3394069 w 9637663"/>
              <a:gd name="connsiteY188" fmla="*/ 10140565 h 10295335"/>
              <a:gd name="connsiteX189" fmla="*/ 3401530 w 9637663"/>
              <a:gd name="connsiteY189" fmla="*/ 10155483 h 10295335"/>
              <a:gd name="connsiteX190" fmla="*/ 3416448 w 9637663"/>
              <a:gd name="connsiteY190" fmla="*/ 10155483 h 10295335"/>
              <a:gd name="connsiteX191" fmla="*/ 3401530 w 9637663"/>
              <a:gd name="connsiteY191" fmla="*/ 10170404 h 10295335"/>
              <a:gd name="connsiteX192" fmla="*/ 3371691 w 9637663"/>
              <a:gd name="connsiteY192" fmla="*/ 10140565 h 10295335"/>
              <a:gd name="connsiteX193" fmla="*/ 3356771 w 9637663"/>
              <a:gd name="connsiteY193" fmla="*/ 10110727 h 10295335"/>
              <a:gd name="connsiteX194" fmla="*/ 3349313 w 9637663"/>
              <a:gd name="connsiteY194" fmla="*/ 10095809 h 10295335"/>
              <a:gd name="connsiteX195" fmla="*/ 3341853 w 9637663"/>
              <a:gd name="connsiteY195" fmla="*/ 10080889 h 10295335"/>
              <a:gd name="connsiteX196" fmla="*/ 3341853 w 9637663"/>
              <a:gd name="connsiteY196" fmla="*/ 10065970 h 10295335"/>
              <a:gd name="connsiteX197" fmla="*/ 3326934 w 9637663"/>
              <a:gd name="connsiteY197" fmla="*/ 10021214 h 10295335"/>
              <a:gd name="connsiteX198" fmla="*/ 3326934 w 9637663"/>
              <a:gd name="connsiteY198" fmla="*/ 10006294 h 10295335"/>
              <a:gd name="connsiteX199" fmla="*/ 7086518 w 9637663"/>
              <a:gd name="connsiteY199" fmla="*/ 9991376 h 10295335"/>
              <a:gd name="connsiteX200" fmla="*/ 7101436 w 9637663"/>
              <a:gd name="connsiteY200" fmla="*/ 10006294 h 10295335"/>
              <a:gd name="connsiteX201" fmla="*/ 7086518 w 9637663"/>
              <a:gd name="connsiteY201" fmla="*/ 10006294 h 10295335"/>
              <a:gd name="connsiteX202" fmla="*/ 7086518 w 9637663"/>
              <a:gd name="connsiteY202" fmla="*/ 9991376 h 10295335"/>
              <a:gd name="connsiteX203" fmla="*/ 7041761 w 9637663"/>
              <a:gd name="connsiteY203" fmla="*/ 9991376 h 10295335"/>
              <a:gd name="connsiteX204" fmla="*/ 7056680 w 9637663"/>
              <a:gd name="connsiteY204" fmla="*/ 9991376 h 10295335"/>
              <a:gd name="connsiteX205" fmla="*/ 7056680 w 9637663"/>
              <a:gd name="connsiteY205" fmla="*/ 10006294 h 10295335"/>
              <a:gd name="connsiteX206" fmla="*/ 7041761 w 9637663"/>
              <a:gd name="connsiteY206" fmla="*/ 10006294 h 10295335"/>
              <a:gd name="connsiteX207" fmla="*/ 7041761 w 9637663"/>
              <a:gd name="connsiteY207" fmla="*/ 9991376 h 10295335"/>
              <a:gd name="connsiteX208" fmla="*/ 4684563 w 9637663"/>
              <a:gd name="connsiteY208" fmla="*/ 9976457 h 10295335"/>
              <a:gd name="connsiteX209" fmla="*/ 4684563 w 9637663"/>
              <a:gd name="connsiteY209" fmla="*/ 9991376 h 10295335"/>
              <a:gd name="connsiteX210" fmla="*/ 4699481 w 9637663"/>
              <a:gd name="connsiteY210" fmla="*/ 9991376 h 10295335"/>
              <a:gd name="connsiteX211" fmla="*/ 4699481 w 9637663"/>
              <a:gd name="connsiteY211" fmla="*/ 9976457 h 10295335"/>
              <a:gd name="connsiteX212" fmla="*/ 4684563 w 9637663"/>
              <a:gd name="connsiteY212" fmla="*/ 9976457 h 10295335"/>
              <a:gd name="connsiteX213" fmla="*/ 3371691 w 9637663"/>
              <a:gd name="connsiteY213" fmla="*/ 9976457 h 10295335"/>
              <a:gd name="connsiteX214" fmla="*/ 3401530 w 9637663"/>
              <a:gd name="connsiteY214" fmla="*/ 10021214 h 10295335"/>
              <a:gd name="connsiteX215" fmla="*/ 3401530 w 9637663"/>
              <a:gd name="connsiteY215" fmla="*/ 10006294 h 10295335"/>
              <a:gd name="connsiteX216" fmla="*/ 4416019 w 9637663"/>
              <a:gd name="connsiteY216" fmla="*/ 9886942 h 10295335"/>
              <a:gd name="connsiteX217" fmla="*/ 4445858 w 9637663"/>
              <a:gd name="connsiteY217" fmla="*/ 9916781 h 10295335"/>
              <a:gd name="connsiteX218" fmla="*/ 4475696 w 9637663"/>
              <a:gd name="connsiteY218" fmla="*/ 9961537 h 10295335"/>
              <a:gd name="connsiteX219" fmla="*/ 4475696 w 9637663"/>
              <a:gd name="connsiteY219" fmla="*/ 9976457 h 10295335"/>
              <a:gd name="connsiteX220" fmla="*/ 4468236 w 9637663"/>
              <a:gd name="connsiteY220" fmla="*/ 9968997 h 10295335"/>
              <a:gd name="connsiteX221" fmla="*/ 4445858 w 9637663"/>
              <a:gd name="connsiteY221" fmla="*/ 9931699 h 10295335"/>
              <a:gd name="connsiteX222" fmla="*/ 4356344 w 9637663"/>
              <a:gd name="connsiteY222" fmla="*/ 9886942 h 10295335"/>
              <a:gd name="connsiteX223" fmla="*/ 4363803 w 9637663"/>
              <a:gd name="connsiteY223" fmla="*/ 9886942 h 10295335"/>
              <a:gd name="connsiteX224" fmla="*/ 4371263 w 9637663"/>
              <a:gd name="connsiteY224" fmla="*/ 9901861 h 10295335"/>
              <a:gd name="connsiteX225" fmla="*/ 4356344 w 9637663"/>
              <a:gd name="connsiteY225" fmla="*/ 9894402 h 10295335"/>
              <a:gd name="connsiteX226" fmla="*/ 4356344 w 9637663"/>
              <a:gd name="connsiteY226" fmla="*/ 9886942 h 10295335"/>
              <a:gd name="connsiteX227" fmla="*/ 3267258 w 9637663"/>
              <a:gd name="connsiteY227" fmla="*/ 9886942 h 10295335"/>
              <a:gd name="connsiteX228" fmla="*/ 3274718 w 9637663"/>
              <a:gd name="connsiteY228" fmla="*/ 9894402 h 10295335"/>
              <a:gd name="connsiteX229" fmla="*/ 3282176 w 9637663"/>
              <a:gd name="connsiteY229" fmla="*/ 9901861 h 10295335"/>
              <a:gd name="connsiteX230" fmla="*/ 3252340 w 9637663"/>
              <a:gd name="connsiteY230" fmla="*/ 9901861 h 10295335"/>
              <a:gd name="connsiteX231" fmla="*/ 7015652 w 9637663"/>
              <a:gd name="connsiteY231" fmla="*/ 9879482 h 10295335"/>
              <a:gd name="connsiteX232" fmla="*/ 7026841 w 9637663"/>
              <a:gd name="connsiteY232" fmla="*/ 9886942 h 10295335"/>
              <a:gd name="connsiteX233" fmla="*/ 7026841 w 9637663"/>
              <a:gd name="connsiteY233" fmla="*/ 9901861 h 10295335"/>
              <a:gd name="connsiteX234" fmla="*/ 7019383 w 9637663"/>
              <a:gd name="connsiteY234" fmla="*/ 9901861 h 10295335"/>
              <a:gd name="connsiteX235" fmla="*/ 7011923 w 9637663"/>
              <a:gd name="connsiteY235" fmla="*/ 9886942 h 10295335"/>
              <a:gd name="connsiteX236" fmla="*/ 7015652 w 9637663"/>
              <a:gd name="connsiteY236" fmla="*/ 9879482 h 10295335"/>
              <a:gd name="connsiteX237" fmla="*/ 4460778 w 9637663"/>
              <a:gd name="connsiteY237" fmla="*/ 9872024 h 10295335"/>
              <a:gd name="connsiteX238" fmla="*/ 4475696 w 9637663"/>
              <a:gd name="connsiteY238" fmla="*/ 9894402 h 10295335"/>
              <a:gd name="connsiteX239" fmla="*/ 4475696 w 9637663"/>
              <a:gd name="connsiteY239" fmla="*/ 9916781 h 10295335"/>
              <a:gd name="connsiteX240" fmla="*/ 4505535 w 9637663"/>
              <a:gd name="connsiteY240" fmla="*/ 9946619 h 10295335"/>
              <a:gd name="connsiteX241" fmla="*/ 4475696 w 9637663"/>
              <a:gd name="connsiteY241" fmla="*/ 9931699 h 10295335"/>
              <a:gd name="connsiteX242" fmla="*/ 4460778 w 9637663"/>
              <a:gd name="connsiteY242" fmla="*/ 9901861 h 10295335"/>
              <a:gd name="connsiteX243" fmla="*/ 4453318 w 9637663"/>
              <a:gd name="connsiteY243" fmla="*/ 9879482 h 10295335"/>
              <a:gd name="connsiteX244" fmla="*/ 4460778 w 9637663"/>
              <a:gd name="connsiteY244" fmla="*/ 9872024 h 10295335"/>
              <a:gd name="connsiteX245" fmla="*/ 6967166 w 9637663"/>
              <a:gd name="connsiteY245" fmla="*/ 9857104 h 10295335"/>
              <a:gd name="connsiteX246" fmla="*/ 6982085 w 9637663"/>
              <a:gd name="connsiteY246" fmla="*/ 9872024 h 10295335"/>
              <a:gd name="connsiteX247" fmla="*/ 6967166 w 9637663"/>
              <a:gd name="connsiteY247" fmla="*/ 9872024 h 10295335"/>
              <a:gd name="connsiteX248" fmla="*/ 6624031 w 9637663"/>
              <a:gd name="connsiteY248" fmla="*/ 9857104 h 10295335"/>
              <a:gd name="connsiteX249" fmla="*/ 6609110 w 9637663"/>
              <a:gd name="connsiteY249" fmla="*/ 9872024 h 10295335"/>
              <a:gd name="connsiteX250" fmla="*/ 6624031 w 9637663"/>
              <a:gd name="connsiteY250" fmla="*/ 9872024 h 10295335"/>
              <a:gd name="connsiteX251" fmla="*/ 6624031 w 9637663"/>
              <a:gd name="connsiteY251" fmla="*/ 9857104 h 10295335"/>
              <a:gd name="connsiteX252" fmla="*/ 7011923 w 9637663"/>
              <a:gd name="connsiteY252" fmla="*/ 9842186 h 10295335"/>
              <a:gd name="connsiteX253" fmla="*/ 7041761 w 9637663"/>
              <a:gd name="connsiteY253" fmla="*/ 9886942 h 10295335"/>
              <a:gd name="connsiteX254" fmla="*/ 7026841 w 9637663"/>
              <a:gd name="connsiteY254" fmla="*/ 9872024 h 10295335"/>
              <a:gd name="connsiteX255" fmla="*/ 6803057 w 9637663"/>
              <a:gd name="connsiteY255" fmla="*/ 9842186 h 10295335"/>
              <a:gd name="connsiteX256" fmla="*/ 6817977 w 9637663"/>
              <a:gd name="connsiteY256" fmla="*/ 9857104 h 10295335"/>
              <a:gd name="connsiteX257" fmla="*/ 6817977 w 9637663"/>
              <a:gd name="connsiteY257" fmla="*/ 9872024 h 10295335"/>
              <a:gd name="connsiteX258" fmla="*/ 6847815 w 9637663"/>
              <a:gd name="connsiteY258" fmla="*/ 9901861 h 10295335"/>
              <a:gd name="connsiteX259" fmla="*/ 6855273 w 9637663"/>
              <a:gd name="connsiteY259" fmla="*/ 9924241 h 10295335"/>
              <a:gd name="connsiteX260" fmla="*/ 6862733 w 9637663"/>
              <a:gd name="connsiteY260" fmla="*/ 9931699 h 10295335"/>
              <a:gd name="connsiteX261" fmla="*/ 6877651 w 9637663"/>
              <a:gd name="connsiteY261" fmla="*/ 9961537 h 10295335"/>
              <a:gd name="connsiteX262" fmla="*/ 6862733 w 9637663"/>
              <a:gd name="connsiteY262" fmla="*/ 9946619 h 10295335"/>
              <a:gd name="connsiteX263" fmla="*/ 6847815 w 9637663"/>
              <a:gd name="connsiteY263" fmla="*/ 9931699 h 10295335"/>
              <a:gd name="connsiteX264" fmla="*/ 6847815 w 9637663"/>
              <a:gd name="connsiteY264" fmla="*/ 9946619 h 10295335"/>
              <a:gd name="connsiteX265" fmla="*/ 6855273 w 9637663"/>
              <a:gd name="connsiteY265" fmla="*/ 9976457 h 10295335"/>
              <a:gd name="connsiteX266" fmla="*/ 6877651 w 9637663"/>
              <a:gd name="connsiteY266" fmla="*/ 10006294 h 10295335"/>
              <a:gd name="connsiteX267" fmla="*/ 6892572 w 9637663"/>
              <a:gd name="connsiteY267" fmla="*/ 10065970 h 10295335"/>
              <a:gd name="connsiteX268" fmla="*/ 6907490 w 9637663"/>
              <a:gd name="connsiteY268" fmla="*/ 10088349 h 10295335"/>
              <a:gd name="connsiteX269" fmla="*/ 6922410 w 9637663"/>
              <a:gd name="connsiteY269" fmla="*/ 10095809 h 10295335"/>
              <a:gd name="connsiteX270" fmla="*/ 6922410 w 9637663"/>
              <a:gd name="connsiteY270" fmla="*/ 10110727 h 10295335"/>
              <a:gd name="connsiteX271" fmla="*/ 6937328 w 9637663"/>
              <a:gd name="connsiteY271" fmla="*/ 10103267 h 10295335"/>
              <a:gd name="connsiteX272" fmla="*/ 6922410 w 9637663"/>
              <a:gd name="connsiteY272" fmla="*/ 10080889 h 10295335"/>
              <a:gd name="connsiteX273" fmla="*/ 6907490 w 9637663"/>
              <a:gd name="connsiteY273" fmla="*/ 10080889 h 10295335"/>
              <a:gd name="connsiteX274" fmla="*/ 6907490 w 9637663"/>
              <a:gd name="connsiteY274" fmla="*/ 10065970 h 10295335"/>
              <a:gd name="connsiteX275" fmla="*/ 6922410 w 9637663"/>
              <a:gd name="connsiteY275" fmla="*/ 10051052 h 10295335"/>
              <a:gd name="connsiteX276" fmla="*/ 6937328 w 9637663"/>
              <a:gd name="connsiteY276" fmla="*/ 10065970 h 10295335"/>
              <a:gd name="connsiteX277" fmla="*/ 6937328 w 9637663"/>
              <a:gd name="connsiteY277" fmla="*/ 10088349 h 10295335"/>
              <a:gd name="connsiteX278" fmla="*/ 6952248 w 9637663"/>
              <a:gd name="connsiteY278" fmla="*/ 10125647 h 10295335"/>
              <a:gd name="connsiteX279" fmla="*/ 6967166 w 9637663"/>
              <a:gd name="connsiteY279" fmla="*/ 10133105 h 10295335"/>
              <a:gd name="connsiteX280" fmla="*/ 6967166 w 9637663"/>
              <a:gd name="connsiteY280" fmla="*/ 10155483 h 10295335"/>
              <a:gd name="connsiteX281" fmla="*/ 6952248 w 9637663"/>
              <a:gd name="connsiteY281" fmla="*/ 10170404 h 10295335"/>
              <a:gd name="connsiteX282" fmla="*/ 6967166 w 9637663"/>
              <a:gd name="connsiteY282" fmla="*/ 10185322 h 10295335"/>
              <a:gd name="connsiteX283" fmla="*/ 6967166 w 9637663"/>
              <a:gd name="connsiteY283" fmla="*/ 10170404 h 10295335"/>
              <a:gd name="connsiteX284" fmla="*/ 6967166 w 9637663"/>
              <a:gd name="connsiteY284" fmla="*/ 10155483 h 10295335"/>
              <a:gd name="connsiteX285" fmla="*/ 6982085 w 9637663"/>
              <a:gd name="connsiteY285" fmla="*/ 10155483 h 10295335"/>
              <a:gd name="connsiteX286" fmla="*/ 6937328 w 9637663"/>
              <a:gd name="connsiteY286" fmla="*/ 10051052 h 10295335"/>
              <a:gd name="connsiteX287" fmla="*/ 6922410 w 9637663"/>
              <a:gd name="connsiteY287" fmla="*/ 10021214 h 10295335"/>
              <a:gd name="connsiteX288" fmla="*/ 6922410 w 9637663"/>
              <a:gd name="connsiteY288" fmla="*/ 10006294 h 10295335"/>
              <a:gd name="connsiteX289" fmla="*/ 6908236 w 9637663"/>
              <a:gd name="connsiteY289" fmla="*/ 10020468 h 10295335"/>
              <a:gd name="connsiteX290" fmla="*/ 6907490 w 9637663"/>
              <a:gd name="connsiteY290" fmla="*/ 10013754 h 10295335"/>
              <a:gd name="connsiteX291" fmla="*/ 6892572 w 9637663"/>
              <a:gd name="connsiteY291" fmla="*/ 9991376 h 10295335"/>
              <a:gd name="connsiteX292" fmla="*/ 6892572 w 9637663"/>
              <a:gd name="connsiteY292" fmla="*/ 9976457 h 10295335"/>
              <a:gd name="connsiteX293" fmla="*/ 6877651 w 9637663"/>
              <a:gd name="connsiteY293" fmla="*/ 9961537 h 10295335"/>
              <a:gd name="connsiteX294" fmla="*/ 6877651 w 9637663"/>
              <a:gd name="connsiteY294" fmla="*/ 9946619 h 10295335"/>
              <a:gd name="connsiteX295" fmla="*/ 6847815 w 9637663"/>
              <a:gd name="connsiteY295" fmla="*/ 9872024 h 10295335"/>
              <a:gd name="connsiteX296" fmla="*/ 6817977 w 9637663"/>
              <a:gd name="connsiteY296" fmla="*/ 9842186 h 10295335"/>
              <a:gd name="connsiteX297" fmla="*/ 6803057 w 9637663"/>
              <a:gd name="connsiteY297" fmla="*/ 9842186 h 10295335"/>
              <a:gd name="connsiteX298" fmla="*/ 4445858 w 9637663"/>
              <a:gd name="connsiteY298" fmla="*/ 9842186 h 10295335"/>
              <a:gd name="connsiteX299" fmla="*/ 4445858 w 9637663"/>
              <a:gd name="connsiteY299" fmla="*/ 9857104 h 10295335"/>
              <a:gd name="connsiteX300" fmla="*/ 4430940 w 9637663"/>
              <a:gd name="connsiteY300" fmla="*/ 9857104 h 10295335"/>
              <a:gd name="connsiteX301" fmla="*/ 4445858 w 9637663"/>
              <a:gd name="connsiteY301" fmla="*/ 9842186 h 10295335"/>
              <a:gd name="connsiteX302" fmla="*/ 6980220 w 9637663"/>
              <a:gd name="connsiteY302" fmla="*/ 9817943 h 10295335"/>
              <a:gd name="connsiteX303" fmla="*/ 6982085 w 9637663"/>
              <a:gd name="connsiteY303" fmla="*/ 9827266 h 10295335"/>
              <a:gd name="connsiteX304" fmla="*/ 6974625 w 9637663"/>
              <a:gd name="connsiteY304" fmla="*/ 9819808 h 10295335"/>
              <a:gd name="connsiteX305" fmla="*/ 6980220 w 9637663"/>
              <a:gd name="connsiteY305" fmla="*/ 9817943 h 10295335"/>
              <a:gd name="connsiteX306" fmla="*/ 4609967 w 9637663"/>
              <a:gd name="connsiteY306" fmla="*/ 9812348 h 10295335"/>
              <a:gd name="connsiteX307" fmla="*/ 4609967 w 9637663"/>
              <a:gd name="connsiteY307" fmla="*/ 9827266 h 10295335"/>
              <a:gd name="connsiteX308" fmla="*/ 4617425 w 9637663"/>
              <a:gd name="connsiteY308" fmla="*/ 9842186 h 10295335"/>
              <a:gd name="connsiteX309" fmla="*/ 4632346 w 9637663"/>
              <a:gd name="connsiteY309" fmla="*/ 9864564 h 10295335"/>
              <a:gd name="connsiteX310" fmla="*/ 4639804 w 9637663"/>
              <a:gd name="connsiteY310" fmla="*/ 9901861 h 10295335"/>
              <a:gd name="connsiteX311" fmla="*/ 4654724 w 9637663"/>
              <a:gd name="connsiteY311" fmla="*/ 9916781 h 10295335"/>
              <a:gd name="connsiteX312" fmla="*/ 4669642 w 9637663"/>
              <a:gd name="connsiteY312" fmla="*/ 9916781 h 10295335"/>
              <a:gd name="connsiteX313" fmla="*/ 4669642 w 9637663"/>
              <a:gd name="connsiteY313" fmla="*/ 9901861 h 10295335"/>
              <a:gd name="connsiteX314" fmla="*/ 4654724 w 9637663"/>
              <a:gd name="connsiteY314" fmla="*/ 9901861 h 10295335"/>
              <a:gd name="connsiteX315" fmla="*/ 4654724 w 9637663"/>
              <a:gd name="connsiteY315" fmla="*/ 9886942 h 10295335"/>
              <a:gd name="connsiteX316" fmla="*/ 4639804 w 9637663"/>
              <a:gd name="connsiteY316" fmla="*/ 9857104 h 10295335"/>
              <a:gd name="connsiteX317" fmla="*/ 4624886 w 9637663"/>
              <a:gd name="connsiteY317" fmla="*/ 9827266 h 10295335"/>
              <a:gd name="connsiteX318" fmla="*/ 6803057 w 9637663"/>
              <a:gd name="connsiteY318" fmla="*/ 9797429 h 10295335"/>
              <a:gd name="connsiteX319" fmla="*/ 6832895 w 9637663"/>
              <a:gd name="connsiteY319" fmla="*/ 9827266 h 10295335"/>
              <a:gd name="connsiteX320" fmla="*/ 6817977 w 9637663"/>
              <a:gd name="connsiteY320" fmla="*/ 9812348 h 10295335"/>
              <a:gd name="connsiteX321" fmla="*/ 6758300 w 9637663"/>
              <a:gd name="connsiteY321" fmla="*/ 9767591 h 10295335"/>
              <a:gd name="connsiteX322" fmla="*/ 6773220 w 9637663"/>
              <a:gd name="connsiteY322" fmla="*/ 9782509 h 10295335"/>
              <a:gd name="connsiteX323" fmla="*/ 6788138 w 9637663"/>
              <a:gd name="connsiteY323" fmla="*/ 9782509 h 10295335"/>
              <a:gd name="connsiteX324" fmla="*/ 4300399 w 9637663"/>
              <a:gd name="connsiteY324" fmla="*/ 9743348 h 10295335"/>
              <a:gd name="connsiteX325" fmla="*/ 4296668 w 9637663"/>
              <a:gd name="connsiteY325" fmla="*/ 9745213 h 10295335"/>
              <a:gd name="connsiteX326" fmla="*/ 4296668 w 9637663"/>
              <a:gd name="connsiteY326" fmla="*/ 9752671 h 10295335"/>
              <a:gd name="connsiteX327" fmla="*/ 4296668 w 9637663"/>
              <a:gd name="connsiteY327" fmla="*/ 9767591 h 10295335"/>
              <a:gd name="connsiteX328" fmla="*/ 4296668 w 9637663"/>
              <a:gd name="connsiteY328" fmla="*/ 9782509 h 10295335"/>
              <a:gd name="connsiteX329" fmla="*/ 4304128 w 9637663"/>
              <a:gd name="connsiteY329" fmla="*/ 9789969 h 10295335"/>
              <a:gd name="connsiteX330" fmla="*/ 4311586 w 9637663"/>
              <a:gd name="connsiteY330" fmla="*/ 9797429 h 10295335"/>
              <a:gd name="connsiteX331" fmla="*/ 4304128 w 9637663"/>
              <a:gd name="connsiteY331" fmla="*/ 9804887 h 10295335"/>
              <a:gd name="connsiteX332" fmla="*/ 4304128 w 9637663"/>
              <a:gd name="connsiteY332" fmla="*/ 9819808 h 10295335"/>
              <a:gd name="connsiteX333" fmla="*/ 4311586 w 9637663"/>
              <a:gd name="connsiteY333" fmla="*/ 9842186 h 10295335"/>
              <a:gd name="connsiteX334" fmla="*/ 4311586 w 9637663"/>
              <a:gd name="connsiteY334" fmla="*/ 9857104 h 10295335"/>
              <a:gd name="connsiteX335" fmla="*/ 4319046 w 9637663"/>
              <a:gd name="connsiteY335" fmla="*/ 9842186 h 10295335"/>
              <a:gd name="connsiteX336" fmla="*/ 4333966 w 9637663"/>
              <a:gd name="connsiteY336" fmla="*/ 9857104 h 10295335"/>
              <a:gd name="connsiteX337" fmla="*/ 4341424 w 9637663"/>
              <a:gd name="connsiteY337" fmla="*/ 9886942 h 10295335"/>
              <a:gd name="connsiteX338" fmla="*/ 4326506 w 9637663"/>
              <a:gd name="connsiteY338" fmla="*/ 9886942 h 10295335"/>
              <a:gd name="connsiteX339" fmla="*/ 4341424 w 9637663"/>
              <a:gd name="connsiteY339" fmla="*/ 9916781 h 10295335"/>
              <a:gd name="connsiteX340" fmla="*/ 4363803 w 9637663"/>
              <a:gd name="connsiteY340" fmla="*/ 9939159 h 10295335"/>
              <a:gd name="connsiteX341" fmla="*/ 4371263 w 9637663"/>
              <a:gd name="connsiteY341" fmla="*/ 9946619 h 10295335"/>
              <a:gd name="connsiteX342" fmla="*/ 4393641 w 9637663"/>
              <a:gd name="connsiteY342" fmla="*/ 9998836 h 10295335"/>
              <a:gd name="connsiteX343" fmla="*/ 4416019 w 9637663"/>
              <a:gd name="connsiteY343" fmla="*/ 10036132 h 10295335"/>
              <a:gd name="connsiteX344" fmla="*/ 4430940 w 9637663"/>
              <a:gd name="connsiteY344" fmla="*/ 10051052 h 10295335"/>
              <a:gd name="connsiteX345" fmla="*/ 4430940 w 9637663"/>
              <a:gd name="connsiteY345" fmla="*/ 10006294 h 10295335"/>
              <a:gd name="connsiteX346" fmla="*/ 4371263 w 9637663"/>
              <a:gd name="connsiteY346" fmla="*/ 9886942 h 10295335"/>
              <a:gd name="connsiteX347" fmla="*/ 4363803 w 9637663"/>
              <a:gd name="connsiteY347" fmla="*/ 9872024 h 10295335"/>
              <a:gd name="connsiteX348" fmla="*/ 4356344 w 9637663"/>
              <a:gd name="connsiteY348" fmla="*/ 9842186 h 10295335"/>
              <a:gd name="connsiteX349" fmla="*/ 4319046 w 9637663"/>
              <a:gd name="connsiteY349" fmla="*/ 9789969 h 10295335"/>
              <a:gd name="connsiteX350" fmla="*/ 4311586 w 9637663"/>
              <a:gd name="connsiteY350" fmla="*/ 9767591 h 10295335"/>
              <a:gd name="connsiteX351" fmla="*/ 4311586 w 9637663"/>
              <a:gd name="connsiteY351" fmla="*/ 9752671 h 10295335"/>
              <a:gd name="connsiteX352" fmla="*/ 4300399 w 9637663"/>
              <a:gd name="connsiteY352" fmla="*/ 9743348 h 10295335"/>
              <a:gd name="connsiteX353" fmla="*/ 4266830 w 9637663"/>
              <a:gd name="connsiteY353" fmla="*/ 9737753 h 10295335"/>
              <a:gd name="connsiteX354" fmla="*/ 4274290 w 9637663"/>
              <a:gd name="connsiteY354" fmla="*/ 9752671 h 10295335"/>
              <a:gd name="connsiteX355" fmla="*/ 4281750 w 9637663"/>
              <a:gd name="connsiteY355" fmla="*/ 9767591 h 10295335"/>
              <a:gd name="connsiteX356" fmla="*/ 4281750 w 9637663"/>
              <a:gd name="connsiteY356" fmla="*/ 9752671 h 10295335"/>
              <a:gd name="connsiteX357" fmla="*/ 4266830 w 9637663"/>
              <a:gd name="connsiteY357" fmla="*/ 9737753 h 10295335"/>
              <a:gd name="connsiteX358" fmla="*/ 6832895 w 9637663"/>
              <a:gd name="connsiteY358" fmla="*/ 9722834 h 10295335"/>
              <a:gd name="connsiteX359" fmla="*/ 6847815 w 9637663"/>
              <a:gd name="connsiteY359" fmla="*/ 9752671 h 10295335"/>
              <a:gd name="connsiteX360" fmla="*/ 6847815 w 9637663"/>
              <a:gd name="connsiteY360" fmla="*/ 9737753 h 10295335"/>
              <a:gd name="connsiteX361" fmla="*/ 6840355 w 9637663"/>
              <a:gd name="connsiteY361" fmla="*/ 9722834 h 10295335"/>
              <a:gd name="connsiteX362" fmla="*/ 6832895 w 9637663"/>
              <a:gd name="connsiteY362" fmla="*/ 9722834 h 10295335"/>
              <a:gd name="connsiteX363" fmla="*/ 3058392 w 9637663"/>
              <a:gd name="connsiteY363" fmla="*/ 9678076 h 10295335"/>
              <a:gd name="connsiteX364" fmla="*/ 3088230 w 9637663"/>
              <a:gd name="connsiteY364" fmla="*/ 9722834 h 10295335"/>
              <a:gd name="connsiteX365" fmla="*/ 3095690 w 9637663"/>
              <a:gd name="connsiteY365" fmla="*/ 9782509 h 10295335"/>
              <a:gd name="connsiteX366" fmla="*/ 3103150 w 9637663"/>
              <a:gd name="connsiteY366" fmla="*/ 9834726 h 10295335"/>
              <a:gd name="connsiteX367" fmla="*/ 3103150 w 9637663"/>
              <a:gd name="connsiteY367" fmla="*/ 9857104 h 10295335"/>
              <a:gd name="connsiteX368" fmla="*/ 3073312 w 9637663"/>
              <a:gd name="connsiteY368" fmla="*/ 9782509 h 10295335"/>
              <a:gd name="connsiteX369" fmla="*/ 3058392 w 9637663"/>
              <a:gd name="connsiteY369" fmla="*/ 9692996 h 10295335"/>
              <a:gd name="connsiteX370" fmla="*/ 4349817 w 9637663"/>
              <a:gd name="connsiteY370" fmla="*/ 9643576 h 10295335"/>
              <a:gd name="connsiteX371" fmla="*/ 4356344 w 9637663"/>
              <a:gd name="connsiteY371" fmla="*/ 9648240 h 10295335"/>
              <a:gd name="connsiteX372" fmla="*/ 4356344 w 9637663"/>
              <a:gd name="connsiteY372" fmla="*/ 9663158 h 10295335"/>
              <a:gd name="connsiteX373" fmla="*/ 4341424 w 9637663"/>
              <a:gd name="connsiteY373" fmla="*/ 9663158 h 10295335"/>
              <a:gd name="connsiteX374" fmla="*/ 4349817 w 9637663"/>
              <a:gd name="connsiteY374" fmla="*/ 9643576 h 10295335"/>
              <a:gd name="connsiteX375" fmla="*/ 6683705 w 9637663"/>
              <a:gd name="connsiteY375" fmla="*/ 9618401 h 10295335"/>
              <a:gd name="connsiteX376" fmla="*/ 6698625 w 9637663"/>
              <a:gd name="connsiteY376" fmla="*/ 9633319 h 10295335"/>
              <a:gd name="connsiteX377" fmla="*/ 6698625 w 9637663"/>
              <a:gd name="connsiteY377" fmla="*/ 9618401 h 10295335"/>
              <a:gd name="connsiteX378" fmla="*/ 6698625 w 9637663"/>
              <a:gd name="connsiteY378" fmla="*/ 9573645 h 10295335"/>
              <a:gd name="connsiteX379" fmla="*/ 6713544 w 9637663"/>
              <a:gd name="connsiteY379" fmla="*/ 9588563 h 10295335"/>
              <a:gd name="connsiteX380" fmla="*/ 6713544 w 9637663"/>
              <a:gd name="connsiteY380" fmla="*/ 9573645 h 10295335"/>
              <a:gd name="connsiteX381" fmla="*/ 6780678 w 9637663"/>
              <a:gd name="connsiteY381" fmla="*/ 9568981 h 10295335"/>
              <a:gd name="connsiteX382" fmla="*/ 6773220 w 9637663"/>
              <a:gd name="connsiteY382" fmla="*/ 9573645 h 10295335"/>
              <a:gd name="connsiteX383" fmla="*/ 6780678 w 9637663"/>
              <a:gd name="connsiteY383" fmla="*/ 9581103 h 10295335"/>
              <a:gd name="connsiteX384" fmla="*/ 6788138 w 9637663"/>
              <a:gd name="connsiteY384" fmla="*/ 9588563 h 10295335"/>
              <a:gd name="connsiteX385" fmla="*/ 6803057 w 9637663"/>
              <a:gd name="connsiteY385" fmla="*/ 9588563 h 10295335"/>
              <a:gd name="connsiteX386" fmla="*/ 6780678 w 9637663"/>
              <a:gd name="connsiteY386" fmla="*/ 9568981 h 10295335"/>
              <a:gd name="connsiteX387" fmla="*/ 6683705 w 9637663"/>
              <a:gd name="connsiteY387" fmla="*/ 9543806 h 10295335"/>
              <a:gd name="connsiteX388" fmla="*/ 6698625 w 9637663"/>
              <a:gd name="connsiteY388" fmla="*/ 9558725 h 10295335"/>
              <a:gd name="connsiteX389" fmla="*/ 6698625 w 9637663"/>
              <a:gd name="connsiteY389" fmla="*/ 9543806 h 10295335"/>
              <a:gd name="connsiteX390" fmla="*/ 6653867 w 9637663"/>
              <a:gd name="connsiteY390" fmla="*/ 9499050 h 10295335"/>
              <a:gd name="connsiteX391" fmla="*/ 6653867 w 9637663"/>
              <a:gd name="connsiteY391" fmla="*/ 9528886 h 10295335"/>
              <a:gd name="connsiteX392" fmla="*/ 6668787 w 9637663"/>
              <a:gd name="connsiteY392" fmla="*/ 9528886 h 10295335"/>
              <a:gd name="connsiteX393" fmla="*/ 6668787 w 9637663"/>
              <a:gd name="connsiteY393" fmla="*/ 9513968 h 10295335"/>
              <a:gd name="connsiteX394" fmla="*/ 6653867 w 9637663"/>
              <a:gd name="connsiteY394" fmla="*/ 9499050 h 10295335"/>
              <a:gd name="connsiteX395" fmla="*/ 2998717 w 9637663"/>
              <a:gd name="connsiteY395" fmla="*/ 9469212 h 10295335"/>
              <a:gd name="connsiteX396" fmla="*/ 3013635 w 9637663"/>
              <a:gd name="connsiteY396" fmla="*/ 9484130 h 10295335"/>
              <a:gd name="connsiteX397" fmla="*/ 3028555 w 9637663"/>
              <a:gd name="connsiteY397" fmla="*/ 9499050 h 10295335"/>
              <a:gd name="connsiteX398" fmla="*/ 3043473 w 9637663"/>
              <a:gd name="connsiteY398" fmla="*/ 9536346 h 10295335"/>
              <a:gd name="connsiteX399" fmla="*/ 3043473 w 9637663"/>
              <a:gd name="connsiteY399" fmla="*/ 9558725 h 10295335"/>
              <a:gd name="connsiteX400" fmla="*/ 3058392 w 9637663"/>
              <a:gd name="connsiteY400" fmla="*/ 9573645 h 10295335"/>
              <a:gd name="connsiteX401" fmla="*/ 3058392 w 9637663"/>
              <a:gd name="connsiteY401" fmla="*/ 9618401 h 10295335"/>
              <a:gd name="connsiteX402" fmla="*/ 3043473 w 9637663"/>
              <a:gd name="connsiteY402" fmla="*/ 9648240 h 10295335"/>
              <a:gd name="connsiteX403" fmla="*/ 3050934 w 9637663"/>
              <a:gd name="connsiteY403" fmla="*/ 9610941 h 10295335"/>
              <a:gd name="connsiteX404" fmla="*/ 3028555 w 9637663"/>
              <a:gd name="connsiteY404" fmla="*/ 9573645 h 10295335"/>
              <a:gd name="connsiteX405" fmla="*/ 3013635 w 9637663"/>
              <a:gd name="connsiteY405" fmla="*/ 9543806 h 10295335"/>
              <a:gd name="connsiteX406" fmla="*/ 2998717 w 9637663"/>
              <a:gd name="connsiteY406" fmla="*/ 9513968 h 10295335"/>
              <a:gd name="connsiteX407" fmla="*/ 2998717 w 9637663"/>
              <a:gd name="connsiteY407" fmla="*/ 9499050 h 10295335"/>
              <a:gd name="connsiteX408" fmla="*/ 2998717 w 9637663"/>
              <a:gd name="connsiteY408" fmla="*/ 9484130 h 10295335"/>
              <a:gd name="connsiteX409" fmla="*/ 2970743 w 9637663"/>
              <a:gd name="connsiteY409" fmla="*/ 9459887 h 10295335"/>
              <a:gd name="connsiteX410" fmla="*/ 2983797 w 9637663"/>
              <a:gd name="connsiteY410" fmla="*/ 9469212 h 10295335"/>
              <a:gd name="connsiteX411" fmla="*/ 2968879 w 9637663"/>
              <a:gd name="connsiteY411" fmla="*/ 9469212 h 10295335"/>
              <a:gd name="connsiteX412" fmla="*/ 2961418 w 9637663"/>
              <a:gd name="connsiteY412" fmla="*/ 9461751 h 10295335"/>
              <a:gd name="connsiteX413" fmla="*/ 2970743 w 9637663"/>
              <a:gd name="connsiteY413" fmla="*/ 9459887 h 10295335"/>
              <a:gd name="connsiteX414" fmla="*/ 6609110 w 9637663"/>
              <a:gd name="connsiteY414" fmla="*/ 9439373 h 10295335"/>
              <a:gd name="connsiteX415" fmla="*/ 6609110 w 9637663"/>
              <a:gd name="connsiteY415" fmla="*/ 9454291 h 10295335"/>
              <a:gd name="connsiteX416" fmla="*/ 6638949 w 9637663"/>
              <a:gd name="connsiteY416" fmla="*/ 9469212 h 10295335"/>
              <a:gd name="connsiteX417" fmla="*/ 6638949 w 9637663"/>
              <a:gd name="connsiteY417" fmla="*/ 9454291 h 10295335"/>
              <a:gd name="connsiteX418" fmla="*/ 6653867 w 9637663"/>
              <a:gd name="connsiteY418" fmla="*/ 9454291 h 10295335"/>
              <a:gd name="connsiteX419" fmla="*/ 6638949 w 9637663"/>
              <a:gd name="connsiteY419" fmla="*/ 9439373 h 10295335"/>
              <a:gd name="connsiteX420" fmla="*/ 6609110 w 9637663"/>
              <a:gd name="connsiteY420" fmla="*/ 9439373 h 10295335"/>
              <a:gd name="connsiteX421" fmla="*/ 4266830 w 9637663"/>
              <a:gd name="connsiteY421" fmla="*/ 9409535 h 10295335"/>
              <a:gd name="connsiteX422" fmla="*/ 4266830 w 9637663"/>
              <a:gd name="connsiteY422" fmla="*/ 9454291 h 10295335"/>
              <a:gd name="connsiteX423" fmla="*/ 4289208 w 9637663"/>
              <a:gd name="connsiteY423" fmla="*/ 9506508 h 10295335"/>
              <a:gd name="connsiteX424" fmla="*/ 4311586 w 9637663"/>
              <a:gd name="connsiteY424" fmla="*/ 9528886 h 10295335"/>
              <a:gd name="connsiteX425" fmla="*/ 4311586 w 9637663"/>
              <a:gd name="connsiteY425" fmla="*/ 9506508 h 10295335"/>
              <a:gd name="connsiteX426" fmla="*/ 4311586 w 9637663"/>
              <a:gd name="connsiteY426" fmla="*/ 9499050 h 10295335"/>
              <a:gd name="connsiteX427" fmla="*/ 4296668 w 9637663"/>
              <a:gd name="connsiteY427" fmla="*/ 9469212 h 10295335"/>
              <a:gd name="connsiteX428" fmla="*/ 4274290 w 9637663"/>
              <a:gd name="connsiteY428" fmla="*/ 9439373 h 10295335"/>
              <a:gd name="connsiteX429" fmla="*/ 4266830 w 9637663"/>
              <a:gd name="connsiteY429" fmla="*/ 9424453 h 10295335"/>
              <a:gd name="connsiteX430" fmla="*/ 6758300 w 9637663"/>
              <a:gd name="connsiteY430" fmla="*/ 9379697 h 10295335"/>
              <a:gd name="connsiteX431" fmla="*/ 6743382 w 9637663"/>
              <a:gd name="connsiteY431" fmla="*/ 9394617 h 10295335"/>
              <a:gd name="connsiteX432" fmla="*/ 6758300 w 9637663"/>
              <a:gd name="connsiteY432" fmla="*/ 9402075 h 10295335"/>
              <a:gd name="connsiteX433" fmla="*/ 6743382 w 9637663"/>
              <a:gd name="connsiteY433" fmla="*/ 9409535 h 10295335"/>
              <a:gd name="connsiteX434" fmla="*/ 6758300 w 9637663"/>
              <a:gd name="connsiteY434" fmla="*/ 9413264 h 10295335"/>
              <a:gd name="connsiteX435" fmla="*/ 6771975 w 9637663"/>
              <a:gd name="connsiteY435" fmla="*/ 9423521 h 10295335"/>
              <a:gd name="connsiteX436" fmla="*/ 6769489 w 9637663"/>
              <a:gd name="connsiteY436" fmla="*/ 9414198 h 10295335"/>
              <a:gd name="connsiteX437" fmla="*/ 6773220 w 9637663"/>
              <a:gd name="connsiteY437" fmla="*/ 9394617 h 10295335"/>
              <a:gd name="connsiteX438" fmla="*/ 2983797 w 9637663"/>
              <a:gd name="connsiteY438" fmla="*/ 9334940 h 10295335"/>
              <a:gd name="connsiteX439" fmla="*/ 2976339 w 9637663"/>
              <a:gd name="connsiteY439" fmla="*/ 9342400 h 10295335"/>
              <a:gd name="connsiteX440" fmla="*/ 2968879 w 9637663"/>
              <a:gd name="connsiteY440" fmla="*/ 9349858 h 10295335"/>
              <a:gd name="connsiteX441" fmla="*/ 2983797 w 9637663"/>
              <a:gd name="connsiteY441" fmla="*/ 9349858 h 10295335"/>
              <a:gd name="connsiteX442" fmla="*/ 6728462 w 9637663"/>
              <a:gd name="connsiteY442" fmla="*/ 9320022 h 10295335"/>
              <a:gd name="connsiteX443" fmla="*/ 6743382 w 9637663"/>
              <a:gd name="connsiteY443" fmla="*/ 9327480 h 10295335"/>
              <a:gd name="connsiteX444" fmla="*/ 6758300 w 9637663"/>
              <a:gd name="connsiteY444" fmla="*/ 9334940 h 10295335"/>
              <a:gd name="connsiteX445" fmla="*/ 6743382 w 9637663"/>
              <a:gd name="connsiteY445" fmla="*/ 9334940 h 10295335"/>
              <a:gd name="connsiteX446" fmla="*/ 6728462 w 9637663"/>
              <a:gd name="connsiteY446" fmla="*/ 9320022 h 10295335"/>
              <a:gd name="connsiteX447" fmla="*/ 6678733 w 9637663"/>
              <a:gd name="connsiteY447" fmla="*/ 9306760 h 10295335"/>
              <a:gd name="connsiteX448" fmla="*/ 6681841 w 9637663"/>
              <a:gd name="connsiteY448" fmla="*/ 9308833 h 10295335"/>
              <a:gd name="connsiteX449" fmla="*/ 6682558 w 9637663"/>
              <a:gd name="connsiteY449" fmla="*/ 9313135 h 10295335"/>
              <a:gd name="connsiteX450" fmla="*/ 4177316 w 9637663"/>
              <a:gd name="connsiteY450" fmla="*/ 9305102 h 10295335"/>
              <a:gd name="connsiteX451" fmla="*/ 4207155 w 9637663"/>
              <a:gd name="connsiteY451" fmla="*/ 9409535 h 10295335"/>
              <a:gd name="connsiteX452" fmla="*/ 4222073 w 9637663"/>
              <a:gd name="connsiteY452" fmla="*/ 9454291 h 10295335"/>
              <a:gd name="connsiteX453" fmla="*/ 4222073 w 9637663"/>
              <a:gd name="connsiteY453" fmla="*/ 9469212 h 10295335"/>
              <a:gd name="connsiteX454" fmla="*/ 4229533 w 9637663"/>
              <a:gd name="connsiteY454" fmla="*/ 9491590 h 10295335"/>
              <a:gd name="connsiteX455" fmla="*/ 4244452 w 9637663"/>
              <a:gd name="connsiteY455" fmla="*/ 9499050 h 10295335"/>
              <a:gd name="connsiteX456" fmla="*/ 4236991 w 9637663"/>
              <a:gd name="connsiteY456" fmla="*/ 9469212 h 10295335"/>
              <a:gd name="connsiteX457" fmla="*/ 4236991 w 9637663"/>
              <a:gd name="connsiteY457" fmla="*/ 9454291 h 10295335"/>
              <a:gd name="connsiteX458" fmla="*/ 4222073 w 9637663"/>
              <a:gd name="connsiteY458" fmla="*/ 9424453 h 10295335"/>
              <a:gd name="connsiteX459" fmla="*/ 4177316 w 9637663"/>
              <a:gd name="connsiteY459" fmla="*/ 9305102 h 10295335"/>
              <a:gd name="connsiteX460" fmla="*/ 6549436 w 9637663"/>
              <a:gd name="connsiteY460" fmla="*/ 9275263 h 10295335"/>
              <a:gd name="connsiteX461" fmla="*/ 6534516 w 9637663"/>
              <a:gd name="connsiteY461" fmla="*/ 9290183 h 10295335"/>
              <a:gd name="connsiteX462" fmla="*/ 6549436 w 9637663"/>
              <a:gd name="connsiteY462" fmla="*/ 9290183 h 10295335"/>
              <a:gd name="connsiteX463" fmla="*/ 6549436 w 9637663"/>
              <a:gd name="connsiteY463" fmla="*/ 9275263 h 10295335"/>
              <a:gd name="connsiteX464" fmla="*/ 4162396 w 9637663"/>
              <a:gd name="connsiteY464" fmla="*/ 9230507 h 10295335"/>
              <a:gd name="connsiteX465" fmla="*/ 4162396 w 9637663"/>
              <a:gd name="connsiteY465" fmla="*/ 9245427 h 10295335"/>
              <a:gd name="connsiteX466" fmla="*/ 4169856 w 9637663"/>
              <a:gd name="connsiteY466" fmla="*/ 9260345 h 10295335"/>
              <a:gd name="connsiteX467" fmla="*/ 4177316 w 9637663"/>
              <a:gd name="connsiteY467" fmla="*/ 9260345 h 10295335"/>
              <a:gd name="connsiteX468" fmla="*/ 2625743 w 9637663"/>
              <a:gd name="connsiteY468" fmla="*/ 9200668 h 10295335"/>
              <a:gd name="connsiteX469" fmla="*/ 2655579 w 9637663"/>
              <a:gd name="connsiteY469" fmla="*/ 9275263 h 10295335"/>
              <a:gd name="connsiteX470" fmla="*/ 2640661 w 9637663"/>
              <a:gd name="connsiteY470" fmla="*/ 9260345 h 10295335"/>
              <a:gd name="connsiteX471" fmla="*/ 2536228 w 9637663"/>
              <a:gd name="connsiteY471" fmla="*/ 8827694 h 10295335"/>
              <a:gd name="connsiteX472" fmla="*/ 2551148 w 9637663"/>
              <a:gd name="connsiteY472" fmla="*/ 8827694 h 10295335"/>
              <a:gd name="connsiteX473" fmla="*/ 2551148 w 9637663"/>
              <a:gd name="connsiteY473" fmla="*/ 8842614 h 10295335"/>
              <a:gd name="connsiteX474" fmla="*/ 6430082 w 9637663"/>
              <a:gd name="connsiteY474" fmla="*/ 8708343 h 10295335"/>
              <a:gd name="connsiteX475" fmla="*/ 6415164 w 9637663"/>
              <a:gd name="connsiteY475" fmla="*/ 8723261 h 10295335"/>
              <a:gd name="connsiteX476" fmla="*/ 6415164 w 9637663"/>
              <a:gd name="connsiteY476" fmla="*/ 8738181 h 10295335"/>
              <a:gd name="connsiteX477" fmla="*/ 6415164 w 9637663"/>
              <a:gd name="connsiteY477" fmla="*/ 8753099 h 10295335"/>
              <a:gd name="connsiteX478" fmla="*/ 6430082 w 9637663"/>
              <a:gd name="connsiteY478" fmla="*/ 8738181 h 10295335"/>
              <a:gd name="connsiteX479" fmla="*/ 6430082 w 9637663"/>
              <a:gd name="connsiteY479" fmla="*/ 8723261 h 10295335"/>
              <a:gd name="connsiteX480" fmla="*/ 6430082 w 9637663"/>
              <a:gd name="connsiteY480" fmla="*/ 8708343 h 10295335"/>
              <a:gd name="connsiteX481" fmla="*/ 6385326 w 9637663"/>
              <a:gd name="connsiteY481" fmla="*/ 8708343 h 10295335"/>
              <a:gd name="connsiteX482" fmla="*/ 6392786 w 9637663"/>
              <a:gd name="connsiteY482" fmla="*/ 8723261 h 10295335"/>
              <a:gd name="connsiteX483" fmla="*/ 6400244 w 9637663"/>
              <a:gd name="connsiteY483" fmla="*/ 8708343 h 10295335"/>
              <a:gd name="connsiteX484" fmla="*/ 6385326 w 9637663"/>
              <a:gd name="connsiteY484" fmla="*/ 8708343 h 10295335"/>
              <a:gd name="connsiteX485" fmla="*/ 2446715 w 9637663"/>
              <a:gd name="connsiteY485" fmla="*/ 8499476 h 10295335"/>
              <a:gd name="connsiteX486" fmla="*/ 2446715 w 9637663"/>
              <a:gd name="connsiteY486" fmla="*/ 8514397 h 10295335"/>
              <a:gd name="connsiteX487" fmla="*/ 2461633 w 9637663"/>
              <a:gd name="connsiteY487" fmla="*/ 8529315 h 10295335"/>
              <a:gd name="connsiteX488" fmla="*/ 6400244 w 9637663"/>
              <a:gd name="connsiteY488" fmla="*/ 8454720 h 10295335"/>
              <a:gd name="connsiteX489" fmla="*/ 6400244 w 9637663"/>
              <a:gd name="connsiteY489" fmla="*/ 8484558 h 10295335"/>
              <a:gd name="connsiteX490" fmla="*/ 6385326 w 9637663"/>
              <a:gd name="connsiteY490" fmla="*/ 8469638 h 10295335"/>
              <a:gd name="connsiteX491" fmla="*/ 6430082 w 9637663"/>
              <a:gd name="connsiteY491" fmla="*/ 8365207 h 10295335"/>
              <a:gd name="connsiteX492" fmla="*/ 6415164 w 9637663"/>
              <a:gd name="connsiteY492" fmla="*/ 8380125 h 10295335"/>
              <a:gd name="connsiteX493" fmla="*/ 6415164 w 9637663"/>
              <a:gd name="connsiteY493" fmla="*/ 8372665 h 10295335"/>
              <a:gd name="connsiteX494" fmla="*/ 6430082 w 9637663"/>
              <a:gd name="connsiteY494" fmla="*/ 8365207 h 10295335"/>
              <a:gd name="connsiteX495" fmla="*/ 7429654 w 9637663"/>
              <a:gd name="connsiteY495" fmla="*/ 8245853 h 10295335"/>
              <a:gd name="connsiteX496" fmla="*/ 7437114 w 9637663"/>
              <a:gd name="connsiteY496" fmla="*/ 8253313 h 10295335"/>
              <a:gd name="connsiteX497" fmla="*/ 7444574 w 9637663"/>
              <a:gd name="connsiteY497" fmla="*/ 8260774 h 10295335"/>
              <a:gd name="connsiteX498" fmla="*/ 7414736 w 9637663"/>
              <a:gd name="connsiteY498" fmla="*/ 8260774 h 10295335"/>
              <a:gd name="connsiteX499" fmla="*/ 7414736 w 9637663"/>
              <a:gd name="connsiteY499" fmla="*/ 8253313 h 10295335"/>
              <a:gd name="connsiteX500" fmla="*/ 7429654 w 9637663"/>
              <a:gd name="connsiteY500" fmla="*/ 8245853 h 10295335"/>
              <a:gd name="connsiteX501" fmla="*/ 7679548 w 9637663"/>
              <a:gd name="connsiteY501" fmla="*/ 8238395 h 10295335"/>
              <a:gd name="connsiteX502" fmla="*/ 7683277 w 9637663"/>
              <a:gd name="connsiteY502" fmla="*/ 8245853 h 10295335"/>
              <a:gd name="connsiteX503" fmla="*/ 7683277 w 9637663"/>
              <a:gd name="connsiteY503" fmla="*/ 8260774 h 10295335"/>
              <a:gd name="connsiteX504" fmla="*/ 7698197 w 9637663"/>
              <a:gd name="connsiteY504" fmla="*/ 8253313 h 10295335"/>
              <a:gd name="connsiteX505" fmla="*/ 7720575 w 9637663"/>
              <a:gd name="connsiteY505" fmla="*/ 8253313 h 10295335"/>
              <a:gd name="connsiteX506" fmla="*/ 7728033 w 9637663"/>
              <a:gd name="connsiteY506" fmla="*/ 8275692 h 10295335"/>
              <a:gd name="connsiteX507" fmla="*/ 7713115 w 9637663"/>
              <a:gd name="connsiteY507" fmla="*/ 8275692 h 10295335"/>
              <a:gd name="connsiteX508" fmla="*/ 7668359 w 9637663"/>
              <a:gd name="connsiteY508" fmla="*/ 8245853 h 10295335"/>
              <a:gd name="connsiteX509" fmla="*/ 7679548 w 9637663"/>
              <a:gd name="connsiteY509" fmla="*/ 8238395 h 10295335"/>
              <a:gd name="connsiteX510" fmla="*/ 7519169 w 9637663"/>
              <a:gd name="connsiteY510" fmla="*/ 8230935 h 10295335"/>
              <a:gd name="connsiteX511" fmla="*/ 7534087 w 9637663"/>
              <a:gd name="connsiteY511" fmla="*/ 8245853 h 10295335"/>
              <a:gd name="connsiteX512" fmla="*/ 7504249 w 9637663"/>
              <a:gd name="connsiteY512" fmla="*/ 8245853 h 10295335"/>
              <a:gd name="connsiteX513" fmla="*/ 7519169 w 9637663"/>
              <a:gd name="connsiteY513" fmla="*/ 8230935 h 10295335"/>
              <a:gd name="connsiteX514" fmla="*/ 7720575 w 9637663"/>
              <a:gd name="connsiteY514" fmla="*/ 8216017 h 10295335"/>
              <a:gd name="connsiteX515" fmla="*/ 7728033 w 9637663"/>
              <a:gd name="connsiteY515" fmla="*/ 8230935 h 10295335"/>
              <a:gd name="connsiteX516" fmla="*/ 7728033 w 9637663"/>
              <a:gd name="connsiteY516" fmla="*/ 8223475 h 10295335"/>
              <a:gd name="connsiteX517" fmla="*/ 7720575 w 9637663"/>
              <a:gd name="connsiteY517" fmla="*/ 8216017 h 10295335"/>
              <a:gd name="connsiteX518" fmla="*/ 7668359 w 9637663"/>
              <a:gd name="connsiteY518" fmla="*/ 8216017 h 10295335"/>
              <a:gd name="connsiteX519" fmla="*/ 7683277 w 9637663"/>
              <a:gd name="connsiteY519" fmla="*/ 8216017 h 10295335"/>
              <a:gd name="connsiteX520" fmla="*/ 7668359 w 9637663"/>
              <a:gd name="connsiteY520" fmla="*/ 8223475 h 10295335"/>
              <a:gd name="connsiteX521" fmla="*/ 7653438 w 9637663"/>
              <a:gd name="connsiteY521" fmla="*/ 8223475 h 10295335"/>
              <a:gd name="connsiteX522" fmla="*/ 7668359 w 9637663"/>
              <a:gd name="connsiteY522" fmla="*/ 8216017 h 10295335"/>
              <a:gd name="connsiteX523" fmla="*/ 7504249 w 9637663"/>
              <a:gd name="connsiteY523" fmla="*/ 8216017 h 10295335"/>
              <a:gd name="connsiteX524" fmla="*/ 7504249 w 9637663"/>
              <a:gd name="connsiteY524" fmla="*/ 8230935 h 10295335"/>
              <a:gd name="connsiteX525" fmla="*/ 7489331 w 9637663"/>
              <a:gd name="connsiteY525" fmla="*/ 8245853 h 10295335"/>
              <a:gd name="connsiteX526" fmla="*/ 7474410 w 9637663"/>
              <a:gd name="connsiteY526" fmla="*/ 8260774 h 10295335"/>
              <a:gd name="connsiteX527" fmla="*/ 7459492 w 9637663"/>
              <a:gd name="connsiteY527" fmla="*/ 8260774 h 10295335"/>
              <a:gd name="connsiteX528" fmla="*/ 7474410 w 9637663"/>
              <a:gd name="connsiteY528" fmla="*/ 8230935 h 10295335"/>
              <a:gd name="connsiteX529" fmla="*/ 7504249 w 9637663"/>
              <a:gd name="connsiteY529" fmla="*/ 8216017 h 10295335"/>
              <a:gd name="connsiteX530" fmla="*/ 2178171 w 9637663"/>
              <a:gd name="connsiteY530" fmla="*/ 8204828 h 10295335"/>
              <a:gd name="connsiteX531" fmla="*/ 2185632 w 9637663"/>
              <a:gd name="connsiteY531" fmla="*/ 8208557 h 10295335"/>
              <a:gd name="connsiteX532" fmla="*/ 2193092 w 9637663"/>
              <a:gd name="connsiteY532" fmla="*/ 8230935 h 10295335"/>
              <a:gd name="connsiteX533" fmla="*/ 2208010 w 9637663"/>
              <a:gd name="connsiteY533" fmla="*/ 8260774 h 10295335"/>
              <a:gd name="connsiteX534" fmla="*/ 2208010 w 9637663"/>
              <a:gd name="connsiteY534" fmla="*/ 8290612 h 10295335"/>
              <a:gd name="connsiteX535" fmla="*/ 2200552 w 9637663"/>
              <a:gd name="connsiteY535" fmla="*/ 8283152 h 10295335"/>
              <a:gd name="connsiteX536" fmla="*/ 2178171 w 9637663"/>
              <a:gd name="connsiteY536" fmla="*/ 8245853 h 10295335"/>
              <a:gd name="connsiteX537" fmla="*/ 2170713 w 9637663"/>
              <a:gd name="connsiteY537" fmla="*/ 8208557 h 10295335"/>
              <a:gd name="connsiteX538" fmla="*/ 2178171 w 9637663"/>
              <a:gd name="connsiteY538" fmla="*/ 8204828 h 10295335"/>
              <a:gd name="connsiteX539" fmla="*/ 6265974 w 9637663"/>
              <a:gd name="connsiteY539" fmla="*/ 8201097 h 10295335"/>
              <a:gd name="connsiteX540" fmla="*/ 6273435 w 9637663"/>
              <a:gd name="connsiteY540" fmla="*/ 8212286 h 10295335"/>
              <a:gd name="connsiteX541" fmla="*/ 6272368 w 9637663"/>
              <a:gd name="connsiteY541" fmla="*/ 8213886 h 10295335"/>
              <a:gd name="connsiteX542" fmla="*/ 7504249 w 9637663"/>
              <a:gd name="connsiteY542" fmla="*/ 8171259 h 10295335"/>
              <a:gd name="connsiteX543" fmla="*/ 7504249 w 9637663"/>
              <a:gd name="connsiteY543" fmla="*/ 8186179 h 10295335"/>
              <a:gd name="connsiteX544" fmla="*/ 7519169 w 9637663"/>
              <a:gd name="connsiteY544" fmla="*/ 8186179 h 10295335"/>
              <a:gd name="connsiteX545" fmla="*/ 7519169 w 9637663"/>
              <a:gd name="connsiteY545" fmla="*/ 8178719 h 10295335"/>
              <a:gd name="connsiteX546" fmla="*/ 7504249 w 9637663"/>
              <a:gd name="connsiteY546" fmla="*/ 8171259 h 10295335"/>
              <a:gd name="connsiteX547" fmla="*/ 7190951 w 9637663"/>
              <a:gd name="connsiteY547" fmla="*/ 8141422 h 10295335"/>
              <a:gd name="connsiteX548" fmla="*/ 7176031 w 9637663"/>
              <a:gd name="connsiteY548" fmla="*/ 8156340 h 10295335"/>
              <a:gd name="connsiteX549" fmla="*/ 7161113 w 9637663"/>
              <a:gd name="connsiteY549" fmla="*/ 8156340 h 10295335"/>
              <a:gd name="connsiteX550" fmla="*/ 7190951 w 9637663"/>
              <a:gd name="connsiteY550" fmla="*/ 8141422 h 10295335"/>
              <a:gd name="connsiteX551" fmla="*/ 7131274 w 9637663"/>
              <a:gd name="connsiteY551" fmla="*/ 8141422 h 10295335"/>
              <a:gd name="connsiteX552" fmla="*/ 7146195 w 9637663"/>
              <a:gd name="connsiteY552" fmla="*/ 8156340 h 10295335"/>
              <a:gd name="connsiteX553" fmla="*/ 7116356 w 9637663"/>
              <a:gd name="connsiteY553" fmla="*/ 8156340 h 10295335"/>
              <a:gd name="connsiteX554" fmla="*/ 6251054 w 9637663"/>
              <a:gd name="connsiteY554" fmla="*/ 8141422 h 10295335"/>
              <a:gd name="connsiteX555" fmla="*/ 6258514 w 9637663"/>
              <a:gd name="connsiteY555" fmla="*/ 8156340 h 10295335"/>
              <a:gd name="connsiteX556" fmla="*/ 6251054 w 9637663"/>
              <a:gd name="connsiteY556" fmla="*/ 8171259 h 10295335"/>
              <a:gd name="connsiteX557" fmla="*/ 6251054 w 9637663"/>
              <a:gd name="connsiteY557" fmla="*/ 8156340 h 10295335"/>
              <a:gd name="connsiteX558" fmla="*/ 6377866 w 9637663"/>
              <a:gd name="connsiteY558" fmla="*/ 8126502 h 10295335"/>
              <a:gd name="connsiteX559" fmla="*/ 6377866 w 9637663"/>
              <a:gd name="connsiteY559" fmla="*/ 8133962 h 10295335"/>
              <a:gd name="connsiteX560" fmla="*/ 6370408 w 9637663"/>
              <a:gd name="connsiteY560" fmla="*/ 8141422 h 10295335"/>
              <a:gd name="connsiteX561" fmla="*/ 6377866 w 9637663"/>
              <a:gd name="connsiteY561" fmla="*/ 8126502 h 10295335"/>
              <a:gd name="connsiteX562" fmla="*/ 7131274 w 9637663"/>
              <a:gd name="connsiteY562" fmla="*/ 8111584 h 10295335"/>
              <a:gd name="connsiteX563" fmla="*/ 7138734 w 9637663"/>
              <a:gd name="connsiteY563" fmla="*/ 8111584 h 10295335"/>
              <a:gd name="connsiteX564" fmla="*/ 7146195 w 9637663"/>
              <a:gd name="connsiteY564" fmla="*/ 8126502 h 10295335"/>
              <a:gd name="connsiteX565" fmla="*/ 7131274 w 9637663"/>
              <a:gd name="connsiteY565" fmla="*/ 8126502 h 10295335"/>
              <a:gd name="connsiteX566" fmla="*/ 7116356 w 9637663"/>
              <a:gd name="connsiteY566" fmla="*/ 8126502 h 10295335"/>
              <a:gd name="connsiteX567" fmla="*/ 7131274 w 9637663"/>
              <a:gd name="connsiteY567" fmla="*/ 8111584 h 10295335"/>
              <a:gd name="connsiteX568" fmla="*/ 6847815 w 9637663"/>
              <a:gd name="connsiteY568" fmla="*/ 8111584 h 10295335"/>
              <a:gd name="connsiteX569" fmla="*/ 6862733 w 9637663"/>
              <a:gd name="connsiteY569" fmla="*/ 8111584 h 10295335"/>
              <a:gd name="connsiteX570" fmla="*/ 6862733 w 9637663"/>
              <a:gd name="connsiteY570" fmla="*/ 8126502 h 10295335"/>
              <a:gd name="connsiteX571" fmla="*/ 7011923 w 9637663"/>
              <a:gd name="connsiteY571" fmla="*/ 8096664 h 10295335"/>
              <a:gd name="connsiteX572" fmla="*/ 7026841 w 9637663"/>
              <a:gd name="connsiteY572" fmla="*/ 8096664 h 10295335"/>
              <a:gd name="connsiteX573" fmla="*/ 7026841 w 9637663"/>
              <a:gd name="connsiteY573" fmla="*/ 8111584 h 10295335"/>
              <a:gd name="connsiteX574" fmla="*/ 6997003 w 9637663"/>
              <a:gd name="connsiteY574" fmla="*/ 8081746 h 10295335"/>
              <a:gd name="connsiteX575" fmla="*/ 7011923 w 9637663"/>
              <a:gd name="connsiteY575" fmla="*/ 8081746 h 10295335"/>
              <a:gd name="connsiteX576" fmla="*/ 6997003 w 9637663"/>
              <a:gd name="connsiteY576" fmla="*/ 8096664 h 10295335"/>
              <a:gd name="connsiteX577" fmla="*/ 6997003 w 9637663"/>
              <a:gd name="connsiteY577" fmla="*/ 8081746 h 10295335"/>
              <a:gd name="connsiteX578" fmla="*/ 7101436 w 9637663"/>
              <a:gd name="connsiteY578" fmla="*/ 8066827 h 10295335"/>
              <a:gd name="connsiteX579" fmla="*/ 7146195 w 9637663"/>
              <a:gd name="connsiteY579" fmla="*/ 8066827 h 10295335"/>
              <a:gd name="connsiteX580" fmla="*/ 7101436 w 9637663"/>
              <a:gd name="connsiteY580" fmla="*/ 8096664 h 10295335"/>
              <a:gd name="connsiteX581" fmla="*/ 7086518 w 9637663"/>
              <a:gd name="connsiteY581" fmla="*/ 8096664 h 10295335"/>
              <a:gd name="connsiteX582" fmla="*/ 7086518 w 9637663"/>
              <a:gd name="connsiteY582" fmla="*/ 8081746 h 10295335"/>
              <a:gd name="connsiteX583" fmla="*/ 7101436 w 9637663"/>
              <a:gd name="connsiteY583" fmla="*/ 8066827 h 10295335"/>
              <a:gd name="connsiteX584" fmla="*/ 6877651 w 9637663"/>
              <a:gd name="connsiteY584" fmla="*/ 8066827 h 10295335"/>
              <a:gd name="connsiteX585" fmla="*/ 6862733 w 9637663"/>
              <a:gd name="connsiteY585" fmla="*/ 8081746 h 10295335"/>
              <a:gd name="connsiteX586" fmla="*/ 6847815 w 9637663"/>
              <a:gd name="connsiteY586" fmla="*/ 8096664 h 10295335"/>
              <a:gd name="connsiteX587" fmla="*/ 6847815 w 9637663"/>
              <a:gd name="connsiteY587" fmla="*/ 8081746 h 10295335"/>
              <a:gd name="connsiteX588" fmla="*/ 6877651 w 9637663"/>
              <a:gd name="connsiteY588" fmla="*/ 8066827 h 10295335"/>
              <a:gd name="connsiteX589" fmla="*/ 6206298 w 9637663"/>
              <a:gd name="connsiteY589" fmla="*/ 8066827 h 10295335"/>
              <a:gd name="connsiteX590" fmla="*/ 6206298 w 9637663"/>
              <a:gd name="connsiteY590" fmla="*/ 8081746 h 10295335"/>
              <a:gd name="connsiteX591" fmla="*/ 6221218 w 9637663"/>
              <a:gd name="connsiteY591" fmla="*/ 8111584 h 10295335"/>
              <a:gd name="connsiteX592" fmla="*/ 6221218 w 9637663"/>
              <a:gd name="connsiteY592" fmla="*/ 8081746 h 10295335"/>
              <a:gd name="connsiteX593" fmla="*/ 6206298 w 9637663"/>
              <a:gd name="connsiteY593" fmla="*/ 8066827 h 10295335"/>
              <a:gd name="connsiteX594" fmla="*/ 7235708 w 9637663"/>
              <a:gd name="connsiteY594" fmla="*/ 8051907 h 10295335"/>
              <a:gd name="connsiteX595" fmla="*/ 7220789 w 9637663"/>
              <a:gd name="connsiteY595" fmla="*/ 8066827 h 10295335"/>
              <a:gd name="connsiteX596" fmla="*/ 7235708 w 9637663"/>
              <a:gd name="connsiteY596" fmla="*/ 8066827 h 10295335"/>
              <a:gd name="connsiteX597" fmla="*/ 7235708 w 9637663"/>
              <a:gd name="connsiteY597" fmla="*/ 8051907 h 10295335"/>
              <a:gd name="connsiteX598" fmla="*/ 6803057 w 9637663"/>
              <a:gd name="connsiteY598" fmla="*/ 8051907 h 10295335"/>
              <a:gd name="connsiteX599" fmla="*/ 6817977 w 9637663"/>
              <a:gd name="connsiteY599" fmla="*/ 8066827 h 10295335"/>
              <a:gd name="connsiteX600" fmla="*/ 6788138 w 9637663"/>
              <a:gd name="connsiteY600" fmla="*/ 8066827 h 10295335"/>
              <a:gd name="connsiteX601" fmla="*/ 6803057 w 9637663"/>
              <a:gd name="connsiteY601" fmla="*/ 8051907 h 10295335"/>
              <a:gd name="connsiteX602" fmla="*/ 7295384 w 9637663"/>
              <a:gd name="connsiteY602" fmla="*/ 8007151 h 10295335"/>
              <a:gd name="connsiteX603" fmla="*/ 7280464 w 9637663"/>
              <a:gd name="connsiteY603" fmla="*/ 8022069 h 10295335"/>
              <a:gd name="connsiteX604" fmla="*/ 7280464 w 9637663"/>
              <a:gd name="connsiteY604" fmla="*/ 8036989 h 10295335"/>
              <a:gd name="connsiteX605" fmla="*/ 7295384 w 9637663"/>
              <a:gd name="connsiteY605" fmla="*/ 8022069 h 10295335"/>
              <a:gd name="connsiteX606" fmla="*/ 7295384 w 9637663"/>
              <a:gd name="connsiteY606" fmla="*/ 8007151 h 10295335"/>
              <a:gd name="connsiteX607" fmla="*/ 7340141 w 9637663"/>
              <a:gd name="connsiteY607" fmla="*/ 7992230 h 10295335"/>
              <a:gd name="connsiteX608" fmla="*/ 7369979 w 9637663"/>
              <a:gd name="connsiteY608" fmla="*/ 8007151 h 10295335"/>
              <a:gd name="connsiteX609" fmla="*/ 7369979 w 9637663"/>
              <a:gd name="connsiteY609" fmla="*/ 7992230 h 10295335"/>
              <a:gd name="connsiteX610" fmla="*/ 7355059 w 9637663"/>
              <a:gd name="connsiteY610" fmla="*/ 7992230 h 10295335"/>
              <a:gd name="connsiteX611" fmla="*/ 7340141 w 9637663"/>
              <a:gd name="connsiteY611" fmla="*/ 7992230 h 10295335"/>
              <a:gd name="connsiteX612" fmla="*/ 6982085 w 9637663"/>
              <a:gd name="connsiteY612" fmla="*/ 7962394 h 10295335"/>
              <a:gd name="connsiteX613" fmla="*/ 6982085 w 9637663"/>
              <a:gd name="connsiteY613" fmla="*/ 7977312 h 10295335"/>
              <a:gd name="connsiteX614" fmla="*/ 6967166 w 9637663"/>
              <a:gd name="connsiteY614" fmla="*/ 7977312 h 10295335"/>
              <a:gd name="connsiteX615" fmla="*/ 6773220 w 9637663"/>
              <a:gd name="connsiteY615" fmla="*/ 7947474 h 10295335"/>
              <a:gd name="connsiteX616" fmla="*/ 6780678 w 9637663"/>
              <a:gd name="connsiteY616" fmla="*/ 7947474 h 10295335"/>
              <a:gd name="connsiteX617" fmla="*/ 6788138 w 9637663"/>
              <a:gd name="connsiteY617" fmla="*/ 7962394 h 10295335"/>
              <a:gd name="connsiteX618" fmla="*/ 6780678 w 9637663"/>
              <a:gd name="connsiteY618" fmla="*/ 7954934 h 10295335"/>
              <a:gd name="connsiteX619" fmla="*/ 6773220 w 9637663"/>
              <a:gd name="connsiteY619" fmla="*/ 7947474 h 10295335"/>
              <a:gd name="connsiteX620" fmla="*/ 6982085 w 9637663"/>
              <a:gd name="connsiteY620" fmla="*/ 7932556 h 10295335"/>
              <a:gd name="connsiteX621" fmla="*/ 6982085 w 9637663"/>
              <a:gd name="connsiteY621" fmla="*/ 7947474 h 10295335"/>
              <a:gd name="connsiteX622" fmla="*/ 6967166 w 9637663"/>
              <a:gd name="connsiteY622" fmla="*/ 7947474 h 10295335"/>
              <a:gd name="connsiteX623" fmla="*/ 7056680 w 9637663"/>
              <a:gd name="connsiteY623" fmla="*/ 7917636 h 10295335"/>
              <a:gd name="connsiteX624" fmla="*/ 7041761 w 9637663"/>
              <a:gd name="connsiteY624" fmla="*/ 7932556 h 10295335"/>
              <a:gd name="connsiteX625" fmla="*/ 7041761 w 9637663"/>
              <a:gd name="connsiteY625" fmla="*/ 7947474 h 10295335"/>
              <a:gd name="connsiteX626" fmla="*/ 7056680 w 9637663"/>
              <a:gd name="connsiteY626" fmla="*/ 7947474 h 10295335"/>
              <a:gd name="connsiteX627" fmla="*/ 7056680 w 9637663"/>
              <a:gd name="connsiteY627" fmla="*/ 7932556 h 10295335"/>
              <a:gd name="connsiteX628" fmla="*/ 7056680 w 9637663"/>
              <a:gd name="connsiteY628" fmla="*/ 7917636 h 10295335"/>
              <a:gd name="connsiteX629" fmla="*/ 2058820 w 9637663"/>
              <a:gd name="connsiteY629" fmla="*/ 7887799 h 10295335"/>
              <a:gd name="connsiteX630" fmla="*/ 2073740 w 9637663"/>
              <a:gd name="connsiteY630" fmla="*/ 7887799 h 10295335"/>
              <a:gd name="connsiteX631" fmla="*/ 2073740 w 9637663"/>
              <a:gd name="connsiteY631" fmla="*/ 7902717 h 10295335"/>
              <a:gd name="connsiteX632" fmla="*/ 6862733 w 9637663"/>
              <a:gd name="connsiteY632" fmla="*/ 7872879 h 10295335"/>
              <a:gd name="connsiteX633" fmla="*/ 6862733 w 9637663"/>
              <a:gd name="connsiteY633" fmla="*/ 7880339 h 10295335"/>
              <a:gd name="connsiteX634" fmla="*/ 6877651 w 9637663"/>
              <a:gd name="connsiteY634" fmla="*/ 7887799 h 10295335"/>
              <a:gd name="connsiteX635" fmla="*/ 6892572 w 9637663"/>
              <a:gd name="connsiteY635" fmla="*/ 7872879 h 10295335"/>
              <a:gd name="connsiteX636" fmla="*/ 6877651 w 9637663"/>
              <a:gd name="connsiteY636" fmla="*/ 7872879 h 10295335"/>
              <a:gd name="connsiteX637" fmla="*/ 6862733 w 9637663"/>
              <a:gd name="connsiteY637" fmla="*/ 7872879 h 10295335"/>
              <a:gd name="connsiteX638" fmla="*/ 2028982 w 9637663"/>
              <a:gd name="connsiteY638" fmla="*/ 7753528 h 10295335"/>
              <a:gd name="connsiteX639" fmla="*/ 2043902 w 9637663"/>
              <a:gd name="connsiteY639" fmla="*/ 7753528 h 10295335"/>
              <a:gd name="connsiteX640" fmla="*/ 2043902 w 9637663"/>
              <a:gd name="connsiteY640" fmla="*/ 7768446 h 10295335"/>
              <a:gd name="connsiteX641" fmla="*/ 6773220 w 9637663"/>
              <a:gd name="connsiteY641" fmla="*/ 7693851 h 10295335"/>
              <a:gd name="connsiteX642" fmla="*/ 6758300 w 9637663"/>
              <a:gd name="connsiteY642" fmla="*/ 7708771 h 10295335"/>
              <a:gd name="connsiteX643" fmla="*/ 6773220 w 9637663"/>
              <a:gd name="connsiteY643" fmla="*/ 7708771 h 10295335"/>
              <a:gd name="connsiteX644" fmla="*/ 6773220 w 9637663"/>
              <a:gd name="connsiteY644" fmla="*/ 7693851 h 10295335"/>
              <a:gd name="connsiteX645" fmla="*/ 6788138 w 9637663"/>
              <a:gd name="connsiteY645" fmla="*/ 7678933 h 10295335"/>
              <a:gd name="connsiteX646" fmla="*/ 6788138 w 9637663"/>
              <a:gd name="connsiteY646" fmla="*/ 7693851 h 10295335"/>
              <a:gd name="connsiteX647" fmla="*/ 6803057 w 9637663"/>
              <a:gd name="connsiteY647" fmla="*/ 7693851 h 10295335"/>
              <a:gd name="connsiteX648" fmla="*/ 6803057 w 9637663"/>
              <a:gd name="connsiteY648" fmla="*/ 7678933 h 10295335"/>
              <a:gd name="connsiteX649" fmla="*/ 8414307 w 9637663"/>
              <a:gd name="connsiteY649" fmla="*/ 7455148 h 10295335"/>
              <a:gd name="connsiteX650" fmla="*/ 8429225 w 9637663"/>
              <a:gd name="connsiteY650" fmla="*/ 7470066 h 10295335"/>
              <a:gd name="connsiteX651" fmla="*/ 8414307 w 9637663"/>
              <a:gd name="connsiteY651" fmla="*/ 7470066 h 10295335"/>
              <a:gd name="connsiteX652" fmla="*/ 8414307 w 9637663"/>
              <a:gd name="connsiteY652" fmla="*/ 7455148 h 10295335"/>
              <a:gd name="connsiteX653" fmla="*/ 8682848 w 9637663"/>
              <a:gd name="connsiteY653" fmla="*/ 7440228 h 10295335"/>
              <a:gd name="connsiteX654" fmla="*/ 8682848 w 9637663"/>
              <a:gd name="connsiteY654" fmla="*/ 7455148 h 10295335"/>
              <a:gd name="connsiteX655" fmla="*/ 8675390 w 9637663"/>
              <a:gd name="connsiteY655" fmla="*/ 7462608 h 10295335"/>
              <a:gd name="connsiteX656" fmla="*/ 8690308 w 9637663"/>
              <a:gd name="connsiteY656" fmla="*/ 7462608 h 10295335"/>
              <a:gd name="connsiteX657" fmla="*/ 8712686 w 9637663"/>
              <a:gd name="connsiteY657" fmla="*/ 7462608 h 10295335"/>
              <a:gd name="connsiteX658" fmla="*/ 8712686 w 9637663"/>
              <a:gd name="connsiteY658" fmla="*/ 7484987 h 10295335"/>
              <a:gd name="connsiteX659" fmla="*/ 8697768 w 9637663"/>
              <a:gd name="connsiteY659" fmla="*/ 7484987 h 10295335"/>
              <a:gd name="connsiteX660" fmla="*/ 8682848 w 9637663"/>
              <a:gd name="connsiteY660" fmla="*/ 7477527 h 10295335"/>
              <a:gd name="connsiteX661" fmla="*/ 8667930 w 9637663"/>
              <a:gd name="connsiteY661" fmla="*/ 7455148 h 10295335"/>
              <a:gd name="connsiteX662" fmla="*/ 8682848 w 9637663"/>
              <a:gd name="connsiteY662" fmla="*/ 7440228 h 10295335"/>
              <a:gd name="connsiteX663" fmla="*/ 8511280 w 9637663"/>
              <a:gd name="connsiteY663" fmla="*/ 7440228 h 10295335"/>
              <a:gd name="connsiteX664" fmla="*/ 8533658 w 9637663"/>
              <a:gd name="connsiteY664" fmla="*/ 7440228 h 10295335"/>
              <a:gd name="connsiteX665" fmla="*/ 8518740 w 9637663"/>
              <a:gd name="connsiteY665" fmla="*/ 7455148 h 10295335"/>
              <a:gd name="connsiteX666" fmla="*/ 8503820 w 9637663"/>
              <a:gd name="connsiteY666" fmla="*/ 7447688 h 10295335"/>
              <a:gd name="connsiteX667" fmla="*/ 8511280 w 9637663"/>
              <a:gd name="connsiteY667" fmla="*/ 7440228 h 10295335"/>
              <a:gd name="connsiteX668" fmla="*/ 8653012 w 9637663"/>
              <a:gd name="connsiteY668" fmla="*/ 7425310 h 10295335"/>
              <a:gd name="connsiteX669" fmla="*/ 8667930 w 9637663"/>
              <a:gd name="connsiteY669" fmla="*/ 7425310 h 10295335"/>
              <a:gd name="connsiteX670" fmla="*/ 8660470 w 9637663"/>
              <a:gd name="connsiteY670" fmla="*/ 7432770 h 10295335"/>
              <a:gd name="connsiteX671" fmla="*/ 8653012 w 9637663"/>
              <a:gd name="connsiteY671" fmla="*/ 7425310 h 10295335"/>
              <a:gd name="connsiteX672" fmla="*/ 8488902 w 9637663"/>
              <a:gd name="connsiteY672" fmla="*/ 7425310 h 10295335"/>
              <a:gd name="connsiteX673" fmla="*/ 8488902 w 9637663"/>
              <a:gd name="connsiteY673" fmla="*/ 7440228 h 10295335"/>
              <a:gd name="connsiteX674" fmla="*/ 8488902 w 9637663"/>
              <a:gd name="connsiteY674" fmla="*/ 7455148 h 10295335"/>
              <a:gd name="connsiteX675" fmla="*/ 8459063 w 9637663"/>
              <a:gd name="connsiteY675" fmla="*/ 7470066 h 10295335"/>
              <a:gd name="connsiteX676" fmla="*/ 8488902 w 9637663"/>
              <a:gd name="connsiteY676" fmla="*/ 7425310 h 10295335"/>
              <a:gd name="connsiteX677" fmla="*/ 8496362 w 9637663"/>
              <a:gd name="connsiteY677" fmla="*/ 7380553 h 10295335"/>
              <a:gd name="connsiteX678" fmla="*/ 8503820 w 9637663"/>
              <a:gd name="connsiteY678" fmla="*/ 7395472 h 10295335"/>
              <a:gd name="connsiteX679" fmla="*/ 8518740 w 9637663"/>
              <a:gd name="connsiteY679" fmla="*/ 7395472 h 10295335"/>
              <a:gd name="connsiteX680" fmla="*/ 8503820 w 9637663"/>
              <a:gd name="connsiteY680" fmla="*/ 7380553 h 10295335"/>
              <a:gd name="connsiteX681" fmla="*/ 8496362 w 9637663"/>
              <a:gd name="connsiteY681" fmla="*/ 7380553 h 10295335"/>
              <a:gd name="connsiteX682" fmla="*/ 8865387 w 9637663"/>
              <a:gd name="connsiteY682" fmla="*/ 7338429 h 10295335"/>
              <a:gd name="connsiteX683" fmla="*/ 8861876 w 9637663"/>
              <a:gd name="connsiteY683" fmla="*/ 7350715 h 10295335"/>
              <a:gd name="connsiteX684" fmla="*/ 8863741 w 9637663"/>
              <a:gd name="connsiteY684" fmla="*/ 7339526 h 10295335"/>
              <a:gd name="connsiteX685" fmla="*/ 8175604 w 9637663"/>
              <a:gd name="connsiteY685" fmla="*/ 7335797 h 10295335"/>
              <a:gd name="connsiteX686" fmla="*/ 8190522 w 9637663"/>
              <a:gd name="connsiteY686" fmla="*/ 7350715 h 10295335"/>
              <a:gd name="connsiteX687" fmla="*/ 8205440 w 9637663"/>
              <a:gd name="connsiteY687" fmla="*/ 7335797 h 10295335"/>
              <a:gd name="connsiteX688" fmla="*/ 8875351 w 9637663"/>
              <a:gd name="connsiteY688" fmla="*/ 7329540 h 10295335"/>
              <a:gd name="connsiteX689" fmla="*/ 8874930 w 9637663"/>
              <a:gd name="connsiteY689" fmla="*/ 7332066 h 10295335"/>
              <a:gd name="connsiteX690" fmla="*/ 8869336 w 9637663"/>
              <a:gd name="connsiteY690" fmla="*/ 7335797 h 10295335"/>
              <a:gd name="connsiteX691" fmla="*/ 8865387 w 9637663"/>
              <a:gd name="connsiteY691" fmla="*/ 7338429 h 10295335"/>
              <a:gd name="connsiteX692" fmla="*/ 8865607 w 9637663"/>
              <a:gd name="connsiteY692" fmla="*/ 7337661 h 10295335"/>
              <a:gd name="connsiteX693" fmla="*/ 9249771 w 9637663"/>
              <a:gd name="connsiteY693" fmla="*/ 7305959 h 10295335"/>
              <a:gd name="connsiteX694" fmla="*/ 9264689 w 9637663"/>
              <a:gd name="connsiteY694" fmla="*/ 7320877 h 10295335"/>
              <a:gd name="connsiteX695" fmla="*/ 9249771 w 9637663"/>
              <a:gd name="connsiteY695" fmla="*/ 7320877 h 10295335"/>
              <a:gd name="connsiteX696" fmla="*/ 9249771 w 9637663"/>
              <a:gd name="connsiteY696" fmla="*/ 7305959 h 10295335"/>
              <a:gd name="connsiteX697" fmla="*/ 8845093 w 9637663"/>
              <a:gd name="connsiteY697" fmla="*/ 7296634 h 10295335"/>
              <a:gd name="connsiteX698" fmla="*/ 8839498 w 9637663"/>
              <a:gd name="connsiteY698" fmla="*/ 7298498 h 10295335"/>
              <a:gd name="connsiteX699" fmla="*/ 8832038 w 9637663"/>
              <a:gd name="connsiteY699" fmla="*/ 7313417 h 10295335"/>
              <a:gd name="connsiteX700" fmla="*/ 8846958 w 9637663"/>
              <a:gd name="connsiteY700" fmla="*/ 7305959 h 10295335"/>
              <a:gd name="connsiteX701" fmla="*/ 8845093 w 9637663"/>
              <a:gd name="connsiteY701" fmla="*/ 7296634 h 10295335"/>
              <a:gd name="connsiteX702" fmla="*/ 1685846 w 9637663"/>
              <a:gd name="connsiteY702" fmla="*/ 7082174 h 10295335"/>
              <a:gd name="connsiteX703" fmla="*/ 1685846 w 9637663"/>
              <a:gd name="connsiteY703" fmla="*/ 7097092 h 10295335"/>
              <a:gd name="connsiteX704" fmla="*/ 1700766 w 9637663"/>
              <a:gd name="connsiteY704" fmla="*/ 7082174 h 10295335"/>
              <a:gd name="connsiteX705" fmla="*/ 1685846 w 9637663"/>
              <a:gd name="connsiteY705" fmla="*/ 7082174 h 10295335"/>
              <a:gd name="connsiteX706" fmla="*/ 1089087 w 9637663"/>
              <a:gd name="connsiteY706" fmla="*/ 6739036 h 10295335"/>
              <a:gd name="connsiteX707" fmla="*/ 1111465 w 9637663"/>
              <a:gd name="connsiteY707" fmla="*/ 6768874 h 10295335"/>
              <a:gd name="connsiteX708" fmla="*/ 1126383 w 9637663"/>
              <a:gd name="connsiteY708" fmla="*/ 6806173 h 10295335"/>
              <a:gd name="connsiteX709" fmla="*/ 1133843 w 9637663"/>
              <a:gd name="connsiteY709" fmla="*/ 6821091 h 10295335"/>
              <a:gd name="connsiteX710" fmla="*/ 1126383 w 9637663"/>
              <a:gd name="connsiteY710" fmla="*/ 6821091 h 10295335"/>
              <a:gd name="connsiteX711" fmla="*/ 1118925 w 9637663"/>
              <a:gd name="connsiteY711" fmla="*/ 6813631 h 10295335"/>
              <a:gd name="connsiteX712" fmla="*/ 1104005 w 9637663"/>
              <a:gd name="connsiteY712" fmla="*/ 6768874 h 10295335"/>
              <a:gd name="connsiteX713" fmla="*/ 1089087 w 9637663"/>
              <a:gd name="connsiteY713" fmla="*/ 6753956 h 10295335"/>
              <a:gd name="connsiteX714" fmla="*/ 969735 w 9637663"/>
              <a:gd name="connsiteY714" fmla="*/ 6269089 h 10295335"/>
              <a:gd name="connsiteX715" fmla="*/ 977196 w 9637663"/>
              <a:gd name="connsiteY715" fmla="*/ 6321305 h 10295335"/>
              <a:gd name="connsiteX716" fmla="*/ 977196 w 9637663"/>
              <a:gd name="connsiteY716" fmla="*/ 6380982 h 10295335"/>
              <a:gd name="connsiteX717" fmla="*/ 969735 w 9637663"/>
              <a:gd name="connsiteY717" fmla="*/ 6366062 h 10295335"/>
              <a:gd name="connsiteX718" fmla="*/ 969735 w 9637663"/>
              <a:gd name="connsiteY718" fmla="*/ 6336224 h 10295335"/>
              <a:gd name="connsiteX719" fmla="*/ 969735 w 9637663"/>
              <a:gd name="connsiteY719" fmla="*/ 6269089 h 10295335"/>
              <a:gd name="connsiteX720" fmla="*/ 954815 w 9637663"/>
              <a:gd name="connsiteY720" fmla="*/ 6037844 h 10295335"/>
              <a:gd name="connsiteX721" fmla="*/ 954815 w 9637663"/>
              <a:gd name="connsiteY721" fmla="*/ 6052764 h 10295335"/>
              <a:gd name="connsiteX722" fmla="*/ 969735 w 9637663"/>
              <a:gd name="connsiteY722" fmla="*/ 6067682 h 10295335"/>
              <a:gd name="connsiteX723" fmla="*/ 954815 w 9637663"/>
              <a:gd name="connsiteY723" fmla="*/ 6037844 h 10295335"/>
              <a:gd name="connsiteX724" fmla="*/ 641518 w 9637663"/>
              <a:gd name="connsiteY724" fmla="*/ 5485842 h 10295335"/>
              <a:gd name="connsiteX725" fmla="*/ 641518 w 9637663"/>
              <a:gd name="connsiteY725" fmla="*/ 5500762 h 10295335"/>
              <a:gd name="connsiteX726" fmla="*/ 626598 w 9637663"/>
              <a:gd name="connsiteY726" fmla="*/ 5500762 h 10295335"/>
              <a:gd name="connsiteX727" fmla="*/ 402813 w 9637663"/>
              <a:gd name="connsiteY727" fmla="*/ 4844326 h 10295335"/>
              <a:gd name="connsiteX728" fmla="*/ 417733 w 9637663"/>
              <a:gd name="connsiteY728" fmla="*/ 4859244 h 10295335"/>
              <a:gd name="connsiteX729" fmla="*/ 417733 w 9637663"/>
              <a:gd name="connsiteY729" fmla="*/ 4874165 h 10295335"/>
              <a:gd name="connsiteX730" fmla="*/ 402813 w 9637663"/>
              <a:gd name="connsiteY730" fmla="*/ 4859244 h 10295335"/>
              <a:gd name="connsiteX731" fmla="*/ 372975 w 9637663"/>
              <a:gd name="connsiteY731" fmla="*/ 4799570 h 10295335"/>
              <a:gd name="connsiteX732" fmla="*/ 387895 w 9637663"/>
              <a:gd name="connsiteY732" fmla="*/ 4829408 h 10295335"/>
              <a:gd name="connsiteX733" fmla="*/ 372975 w 9637663"/>
              <a:gd name="connsiteY733" fmla="*/ 4814488 h 10295335"/>
              <a:gd name="connsiteX734" fmla="*/ 372975 w 9637663"/>
              <a:gd name="connsiteY734" fmla="*/ 4799570 h 10295335"/>
              <a:gd name="connsiteX735" fmla="*/ 9577988 w 9637663"/>
              <a:gd name="connsiteY735" fmla="*/ 3919350 h 10295335"/>
              <a:gd name="connsiteX736" fmla="*/ 9592906 w 9637663"/>
              <a:gd name="connsiteY736" fmla="*/ 3919350 h 10295335"/>
              <a:gd name="connsiteX737" fmla="*/ 9577988 w 9637663"/>
              <a:gd name="connsiteY737" fmla="*/ 3934268 h 10295335"/>
              <a:gd name="connsiteX738" fmla="*/ 9577988 w 9637663"/>
              <a:gd name="connsiteY738" fmla="*/ 3919350 h 10295335"/>
              <a:gd name="connsiteX739" fmla="*/ 149190 w 9637663"/>
              <a:gd name="connsiteY739" fmla="*/ 3441942 h 10295335"/>
              <a:gd name="connsiteX740" fmla="*/ 149190 w 9637663"/>
              <a:gd name="connsiteY740" fmla="*/ 3456860 h 10295335"/>
              <a:gd name="connsiteX741" fmla="*/ 134272 w 9637663"/>
              <a:gd name="connsiteY741" fmla="*/ 3456860 h 10295335"/>
              <a:gd name="connsiteX742" fmla="*/ 104434 w 9637663"/>
              <a:gd name="connsiteY742" fmla="*/ 3337509 h 10295335"/>
              <a:gd name="connsiteX743" fmla="*/ 119354 w 9637663"/>
              <a:gd name="connsiteY743" fmla="*/ 3352427 h 10295335"/>
              <a:gd name="connsiteX744" fmla="*/ 104434 w 9637663"/>
              <a:gd name="connsiteY744" fmla="*/ 3352427 h 10295335"/>
              <a:gd name="connsiteX745" fmla="*/ 104434 w 9637663"/>
              <a:gd name="connsiteY745" fmla="*/ 3337509 h 10295335"/>
              <a:gd name="connsiteX746" fmla="*/ 89515 w 9637663"/>
              <a:gd name="connsiteY746" fmla="*/ 3277832 h 10295335"/>
              <a:gd name="connsiteX747" fmla="*/ 104434 w 9637663"/>
              <a:gd name="connsiteY747" fmla="*/ 3285292 h 10295335"/>
              <a:gd name="connsiteX748" fmla="*/ 104434 w 9637663"/>
              <a:gd name="connsiteY748" fmla="*/ 3307671 h 10295335"/>
              <a:gd name="connsiteX749" fmla="*/ 89515 w 9637663"/>
              <a:gd name="connsiteY749" fmla="*/ 3292752 h 10295335"/>
              <a:gd name="connsiteX750" fmla="*/ 89515 w 9637663"/>
              <a:gd name="connsiteY750" fmla="*/ 3285292 h 10295335"/>
              <a:gd name="connsiteX751" fmla="*/ 9637663 w 9637663"/>
              <a:gd name="connsiteY751" fmla="*/ 3068966 h 10295335"/>
              <a:gd name="connsiteX752" fmla="*/ 9622745 w 9637663"/>
              <a:gd name="connsiteY752" fmla="*/ 3143561 h 10295335"/>
              <a:gd name="connsiteX753" fmla="*/ 9622745 w 9637663"/>
              <a:gd name="connsiteY753" fmla="*/ 3098804 h 10295335"/>
              <a:gd name="connsiteX754" fmla="*/ 9547787 w 9637663"/>
              <a:gd name="connsiteY754" fmla="*/ 2636680 h 10295335"/>
              <a:gd name="connsiteX755" fmla="*/ 9547683 w 9637663"/>
              <a:gd name="connsiteY755" fmla="*/ 2640978 h 10295335"/>
              <a:gd name="connsiteX756" fmla="*/ 9540690 w 9637663"/>
              <a:gd name="connsiteY756" fmla="*/ 2666153 h 10295335"/>
              <a:gd name="connsiteX757" fmla="*/ 9533232 w 9637663"/>
              <a:gd name="connsiteY757" fmla="*/ 2651235 h 10295335"/>
              <a:gd name="connsiteX758" fmla="*/ 9547827 w 9637663"/>
              <a:gd name="connsiteY758" fmla="*/ 2634929 h 10295335"/>
              <a:gd name="connsiteX759" fmla="*/ 9548150 w 9637663"/>
              <a:gd name="connsiteY759" fmla="*/ 2636317 h 10295335"/>
              <a:gd name="connsiteX760" fmla="*/ 9547787 w 9637663"/>
              <a:gd name="connsiteY760" fmla="*/ 2636680 h 10295335"/>
              <a:gd name="connsiteX761" fmla="*/ 9540690 w 9637663"/>
              <a:gd name="connsiteY761" fmla="*/ 2576640 h 10295335"/>
              <a:gd name="connsiteX762" fmla="*/ 9548150 w 9637663"/>
              <a:gd name="connsiteY762" fmla="*/ 2621397 h 10295335"/>
              <a:gd name="connsiteX763" fmla="*/ 9547827 w 9637663"/>
              <a:gd name="connsiteY763" fmla="*/ 2634929 h 10295335"/>
              <a:gd name="connsiteX764" fmla="*/ 9542089 w 9637663"/>
              <a:gd name="connsiteY764" fmla="*/ 2610207 h 10295335"/>
              <a:gd name="connsiteX765" fmla="*/ 9540690 w 9637663"/>
              <a:gd name="connsiteY765" fmla="*/ 2576640 h 10295335"/>
              <a:gd name="connsiteX766" fmla="*/ 5057537 w 9637663"/>
              <a:gd name="connsiteY766" fmla="*/ 1606905 h 10295335"/>
              <a:gd name="connsiteX767" fmla="*/ 5027699 w 9637663"/>
              <a:gd name="connsiteY767" fmla="*/ 1681502 h 10295335"/>
              <a:gd name="connsiteX768" fmla="*/ 5057537 w 9637663"/>
              <a:gd name="connsiteY768" fmla="*/ 1621825 h 10295335"/>
              <a:gd name="connsiteX769" fmla="*/ 5057537 w 9637663"/>
              <a:gd name="connsiteY769" fmla="*/ 1606905 h 10295335"/>
              <a:gd name="connsiteX770" fmla="*/ 5085508 w 9637663"/>
              <a:gd name="connsiteY770" fmla="*/ 1582662 h 10295335"/>
              <a:gd name="connsiteX771" fmla="*/ 5079915 w 9637663"/>
              <a:gd name="connsiteY771" fmla="*/ 1584526 h 10295335"/>
              <a:gd name="connsiteX772" fmla="*/ 5087375 w 9637663"/>
              <a:gd name="connsiteY772" fmla="*/ 1606905 h 10295335"/>
              <a:gd name="connsiteX773" fmla="*/ 5102293 w 9637663"/>
              <a:gd name="connsiteY773" fmla="*/ 1621825 h 10295335"/>
              <a:gd name="connsiteX774" fmla="*/ 5102293 w 9637663"/>
              <a:gd name="connsiteY774" fmla="*/ 1606905 h 10295335"/>
              <a:gd name="connsiteX775" fmla="*/ 5087375 w 9637663"/>
              <a:gd name="connsiteY775" fmla="*/ 1591987 h 10295335"/>
              <a:gd name="connsiteX776" fmla="*/ 5085508 w 9637663"/>
              <a:gd name="connsiteY776" fmla="*/ 1582662 h 10295335"/>
              <a:gd name="connsiteX777" fmla="*/ 9577988 w 9637663"/>
              <a:gd name="connsiteY777" fmla="*/ 1547230 h 10295335"/>
              <a:gd name="connsiteX778" fmla="*/ 9592906 w 9637663"/>
              <a:gd name="connsiteY778" fmla="*/ 1636743 h 10295335"/>
              <a:gd name="connsiteX779" fmla="*/ 9577988 w 9637663"/>
              <a:gd name="connsiteY779" fmla="*/ 1621825 h 10295335"/>
              <a:gd name="connsiteX780" fmla="*/ 5161970 w 9637663"/>
              <a:gd name="connsiteY780" fmla="*/ 1487553 h 10295335"/>
              <a:gd name="connsiteX781" fmla="*/ 5161970 w 9637663"/>
              <a:gd name="connsiteY781" fmla="*/ 1502474 h 10295335"/>
              <a:gd name="connsiteX782" fmla="*/ 5147050 w 9637663"/>
              <a:gd name="connsiteY782" fmla="*/ 1495013 h 10295335"/>
              <a:gd name="connsiteX783" fmla="*/ 5161970 w 9637663"/>
              <a:gd name="connsiteY783" fmla="*/ 1487553 h 10295335"/>
              <a:gd name="connsiteX784" fmla="*/ 9592906 w 9637663"/>
              <a:gd name="connsiteY784" fmla="*/ 1457715 h 10295335"/>
              <a:gd name="connsiteX785" fmla="*/ 9592906 w 9637663"/>
              <a:gd name="connsiteY785" fmla="*/ 1472635 h 10295335"/>
              <a:gd name="connsiteX786" fmla="*/ 9577988 w 9637663"/>
              <a:gd name="connsiteY786" fmla="*/ 1472635 h 10295335"/>
              <a:gd name="connsiteX787" fmla="*/ 5184348 w 9637663"/>
              <a:gd name="connsiteY787" fmla="*/ 1442797 h 10295335"/>
              <a:gd name="connsiteX788" fmla="*/ 5191806 w 9637663"/>
              <a:gd name="connsiteY788" fmla="*/ 1450257 h 10295335"/>
              <a:gd name="connsiteX789" fmla="*/ 5184348 w 9637663"/>
              <a:gd name="connsiteY789" fmla="*/ 1457715 h 10295335"/>
              <a:gd name="connsiteX790" fmla="*/ 5176888 w 9637663"/>
              <a:gd name="connsiteY790" fmla="*/ 1450257 h 10295335"/>
              <a:gd name="connsiteX791" fmla="*/ 5184348 w 9637663"/>
              <a:gd name="connsiteY791" fmla="*/ 1442797 h 10295335"/>
              <a:gd name="connsiteX792" fmla="*/ 9563068 w 9637663"/>
              <a:gd name="connsiteY792" fmla="*/ 1219012 h 10295335"/>
              <a:gd name="connsiteX793" fmla="*/ 9577988 w 9637663"/>
              <a:gd name="connsiteY793" fmla="*/ 1219012 h 10295335"/>
              <a:gd name="connsiteX794" fmla="*/ 9577988 w 9637663"/>
              <a:gd name="connsiteY794" fmla="*/ 1233930 h 10295335"/>
              <a:gd name="connsiteX795" fmla="*/ 9563068 w 9637663"/>
              <a:gd name="connsiteY795" fmla="*/ 1233930 h 10295335"/>
              <a:gd name="connsiteX796" fmla="*/ 9563068 w 9637663"/>
              <a:gd name="connsiteY796" fmla="*/ 1219012 h 10295335"/>
              <a:gd name="connsiteX797" fmla="*/ 5326078 w 9637663"/>
              <a:gd name="connsiteY797" fmla="*/ 1159336 h 10295335"/>
              <a:gd name="connsiteX798" fmla="*/ 5340998 w 9637663"/>
              <a:gd name="connsiteY798" fmla="*/ 1174256 h 10295335"/>
              <a:gd name="connsiteX799" fmla="*/ 5340998 w 9637663"/>
              <a:gd name="connsiteY799" fmla="*/ 1159336 h 10295335"/>
              <a:gd name="connsiteX800" fmla="*/ 9566799 w 9637663"/>
              <a:gd name="connsiteY800" fmla="*/ 1150011 h 10295335"/>
              <a:gd name="connsiteX801" fmla="*/ 9577988 w 9637663"/>
              <a:gd name="connsiteY801" fmla="*/ 1159336 h 10295335"/>
              <a:gd name="connsiteX802" fmla="*/ 9563068 w 9637663"/>
              <a:gd name="connsiteY802" fmla="*/ 1151878 h 10295335"/>
              <a:gd name="connsiteX803" fmla="*/ 9566799 w 9637663"/>
              <a:gd name="connsiteY803" fmla="*/ 1150011 h 10295335"/>
              <a:gd name="connsiteX804" fmla="*/ 5281321 w 9637663"/>
              <a:gd name="connsiteY804" fmla="*/ 1129497 h 10295335"/>
              <a:gd name="connsiteX805" fmla="*/ 5288781 w 9637663"/>
              <a:gd name="connsiteY805" fmla="*/ 1144417 h 10295335"/>
              <a:gd name="connsiteX806" fmla="*/ 5288781 w 9637663"/>
              <a:gd name="connsiteY806" fmla="*/ 1136957 h 10295335"/>
              <a:gd name="connsiteX807" fmla="*/ 5281321 w 9637663"/>
              <a:gd name="connsiteY807" fmla="*/ 1129497 h 10295335"/>
              <a:gd name="connsiteX808" fmla="*/ 5057537 w 9637663"/>
              <a:gd name="connsiteY808" fmla="*/ 1099661 h 10295335"/>
              <a:gd name="connsiteX809" fmla="*/ 5057537 w 9637663"/>
              <a:gd name="connsiteY809" fmla="*/ 1129497 h 10295335"/>
              <a:gd name="connsiteX810" fmla="*/ 5064997 w 9637663"/>
              <a:gd name="connsiteY810" fmla="*/ 1144417 h 10295335"/>
              <a:gd name="connsiteX811" fmla="*/ 5072455 w 9637663"/>
              <a:gd name="connsiteY811" fmla="*/ 1174256 h 10295335"/>
              <a:gd name="connsiteX812" fmla="*/ 5087375 w 9637663"/>
              <a:gd name="connsiteY812" fmla="*/ 1211552 h 10295335"/>
              <a:gd name="connsiteX813" fmla="*/ 5087375 w 9637663"/>
              <a:gd name="connsiteY813" fmla="*/ 1263769 h 10295335"/>
              <a:gd name="connsiteX814" fmla="*/ 5087375 w 9637663"/>
              <a:gd name="connsiteY814" fmla="*/ 1308526 h 10295335"/>
              <a:gd name="connsiteX815" fmla="*/ 5102293 w 9637663"/>
              <a:gd name="connsiteY815" fmla="*/ 1323446 h 10295335"/>
              <a:gd name="connsiteX816" fmla="*/ 5102293 w 9637663"/>
              <a:gd name="connsiteY816" fmla="*/ 1338364 h 10295335"/>
              <a:gd name="connsiteX817" fmla="*/ 5072455 w 9637663"/>
              <a:gd name="connsiteY817" fmla="*/ 1338364 h 10295335"/>
              <a:gd name="connsiteX818" fmla="*/ 5072455 w 9637663"/>
              <a:gd name="connsiteY818" fmla="*/ 1315985 h 10295335"/>
              <a:gd name="connsiteX819" fmla="*/ 5072455 w 9637663"/>
              <a:gd name="connsiteY819" fmla="*/ 1308526 h 10295335"/>
              <a:gd name="connsiteX820" fmla="*/ 5079915 w 9637663"/>
              <a:gd name="connsiteY820" fmla="*/ 1293607 h 10295335"/>
              <a:gd name="connsiteX821" fmla="*/ 5072455 w 9637663"/>
              <a:gd name="connsiteY821" fmla="*/ 1248851 h 10295335"/>
              <a:gd name="connsiteX822" fmla="*/ 5027699 w 9637663"/>
              <a:gd name="connsiteY822" fmla="*/ 1159336 h 10295335"/>
              <a:gd name="connsiteX823" fmla="*/ 5042616 w 9637663"/>
              <a:gd name="connsiteY823" fmla="*/ 1136957 h 10295335"/>
              <a:gd name="connsiteX824" fmla="*/ 5042616 w 9637663"/>
              <a:gd name="connsiteY824" fmla="*/ 1114579 h 10295335"/>
              <a:gd name="connsiteX825" fmla="*/ 5372701 w 9637663"/>
              <a:gd name="connsiteY825" fmla="*/ 1095930 h 10295335"/>
              <a:gd name="connsiteX826" fmla="*/ 5355916 w 9637663"/>
              <a:gd name="connsiteY826" fmla="*/ 1129497 h 10295335"/>
              <a:gd name="connsiteX827" fmla="*/ 5355916 w 9637663"/>
              <a:gd name="connsiteY827" fmla="*/ 1189174 h 10295335"/>
              <a:gd name="connsiteX828" fmla="*/ 5355916 w 9637663"/>
              <a:gd name="connsiteY828" fmla="*/ 1204094 h 10295335"/>
              <a:gd name="connsiteX829" fmla="*/ 5370834 w 9637663"/>
              <a:gd name="connsiteY829" fmla="*/ 1189174 h 10295335"/>
              <a:gd name="connsiteX830" fmla="*/ 5370834 w 9637663"/>
              <a:gd name="connsiteY830" fmla="*/ 1204094 h 10295335"/>
              <a:gd name="connsiteX831" fmla="*/ 5400673 w 9637663"/>
              <a:gd name="connsiteY831" fmla="*/ 1219012 h 10295335"/>
              <a:gd name="connsiteX832" fmla="*/ 5415593 w 9637663"/>
              <a:gd name="connsiteY832" fmla="*/ 1144417 h 10295335"/>
              <a:gd name="connsiteX833" fmla="*/ 5385754 w 9637663"/>
              <a:gd name="connsiteY833" fmla="*/ 1099661 h 10295335"/>
              <a:gd name="connsiteX834" fmla="*/ 5372701 w 9637663"/>
              <a:gd name="connsiteY834" fmla="*/ 1095930 h 10295335"/>
              <a:gd name="connsiteX835" fmla="*/ 5072455 w 9637663"/>
              <a:gd name="connsiteY835" fmla="*/ 1054903 h 10295335"/>
              <a:gd name="connsiteX836" fmla="*/ 5094833 w 9637663"/>
              <a:gd name="connsiteY836" fmla="*/ 1069823 h 10295335"/>
              <a:gd name="connsiteX837" fmla="*/ 5117211 w 9637663"/>
              <a:gd name="connsiteY837" fmla="*/ 1099661 h 10295335"/>
              <a:gd name="connsiteX838" fmla="*/ 5102293 w 9637663"/>
              <a:gd name="connsiteY838" fmla="*/ 1084741 h 10295335"/>
              <a:gd name="connsiteX839" fmla="*/ 969735 w 9637663"/>
              <a:gd name="connsiteY839" fmla="*/ 1025066 h 10295335"/>
              <a:gd name="connsiteX840" fmla="*/ 954815 w 9637663"/>
              <a:gd name="connsiteY840" fmla="*/ 1039984 h 10295335"/>
              <a:gd name="connsiteX841" fmla="*/ 932437 w 9637663"/>
              <a:gd name="connsiteY841" fmla="*/ 1054903 h 10295335"/>
              <a:gd name="connsiteX842" fmla="*/ 924977 w 9637663"/>
              <a:gd name="connsiteY842" fmla="*/ 1084741 h 10295335"/>
              <a:gd name="connsiteX843" fmla="*/ 924977 w 9637663"/>
              <a:gd name="connsiteY843" fmla="*/ 1099661 h 10295335"/>
              <a:gd name="connsiteX844" fmla="*/ 939897 w 9637663"/>
              <a:gd name="connsiteY844" fmla="*/ 1084741 h 10295335"/>
              <a:gd name="connsiteX845" fmla="*/ 969735 w 9637663"/>
              <a:gd name="connsiteY845" fmla="*/ 1054903 h 10295335"/>
              <a:gd name="connsiteX846" fmla="*/ 1432223 w 9637663"/>
              <a:gd name="connsiteY846" fmla="*/ 1010146 h 10295335"/>
              <a:gd name="connsiteX847" fmla="*/ 1447141 w 9637663"/>
              <a:gd name="connsiteY847" fmla="*/ 1039984 h 10295335"/>
              <a:gd name="connsiteX848" fmla="*/ 1447141 w 9637663"/>
              <a:gd name="connsiteY848" fmla="*/ 1054903 h 10295335"/>
              <a:gd name="connsiteX849" fmla="*/ 1432223 w 9637663"/>
              <a:gd name="connsiteY849" fmla="*/ 1039984 h 10295335"/>
              <a:gd name="connsiteX850" fmla="*/ 1432223 w 9637663"/>
              <a:gd name="connsiteY850" fmla="*/ 1017606 h 10295335"/>
              <a:gd name="connsiteX851" fmla="*/ 1432223 w 9637663"/>
              <a:gd name="connsiteY851" fmla="*/ 1010146 h 10295335"/>
              <a:gd name="connsiteX852" fmla="*/ 5057537 w 9637663"/>
              <a:gd name="connsiteY852" fmla="*/ 995228 h 10295335"/>
              <a:gd name="connsiteX853" fmla="*/ 5057537 w 9637663"/>
              <a:gd name="connsiteY853" fmla="*/ 1017606 h 10295335"/>
              <a:gd name="connsiteX854" fmla="*/ 5057537 w 9637663"/>
              <a:gd name="connsiteY854" fmla="*/ 1025066 h 10295335"/>
              <a:gd name="connsiteX855" fmla="*/ 5042616 w 9637663"/>
              <a:gd name="connsiteY855" fmla="*/ 1025066 h 10295335"/>
              <a:gd name="connsiteX856" fmla="*/ 5355916 w 9637663"/>
              <a:gd name="connsiteY856" fmla="*/ 965389 h 10295335"/>
              <a:gd name="connsiteX857" fmla="*/ 5355916 w 9637663"/>
              <a:gd name="connsiteY857" fmla="*/ 980308 h 10295335"/>
              <a:gd name="connsiteX858" fmla="*/ 5355916 w 9637663"/>
              <a:gd name="connsiteY858" fmla="*/ 995228 h 10295335"/>
              <a:gd name="connsiteX859" fmla="*/ 5370834 w 9637663"/>
              <a:gd name="connsiteY859" fmla="*/ 980308 h 10295335"/>
              <a:gd name="connsiteX860" fmla="*/ 5378294 w 9637663"/>
              <a:gd name="connsiteY860" fmla="*/ 995228 h 10295335"/>
              <a:gd name="connsiteX861" fmla="*/ 5385754 w 9637663"/>
              <a:gd name="connsiteY861" fmla="*/ 980308 h 10295335"/>
              <a:gd name="connsiteX862" fmla="*/ 5385754 w 9637663"/>
              <a:gd name="connsiteY862" fmla="*/ 965389 h 10295335"/>
              <a:gd name="connsiteX863" fmla="*/ 5370834 w 9637663"/>
              <a:gd name="connsiteY863" fmla="*/ 980308 h 10295335"/>
              <a:gd name="connsiteX864" fmla="*/ 5370834 w 9637663"/>
              <a:gd name="connsiteY864" fmla="*/ 965389 h 10295335"/>
              <a:gd name="connsiteX865" fmla="*/ 5355916 w 9637663"/>
              <a:gd name="connsiteY865" fmla="*/ 965389 h 10295335"/>
              <a:gd name="connsiteX866" fmla="*/ 1521738 w 9637663"/>
              <a:gd name="connsiteY866" fmla="*/ 935551 h 10295335"/>
              <a:gd name="connsiteX867" fmla="*/ 1536656 w 9637663"/>
              <a:gd name="connsiteY867" fmla="*/ 935551 h 10295335"/>
              <a:gd name="connsiteX868" fmla="*/ 1536656 w 9637663"/>
              <a:gd name="connsiteY868" fmla="*/ 950471 h 10295335"/>
              <a:gd name="connsiteX869" fmla="*/ 1521738 w 9637663"/>
              <a:gd name="connsiteY869" fmla="*/ 950471 h 10295335"/>
              <a:gd name="connsiteX870" fmla="*/ 1521738 w 9637663"/>
              <a:gd name="connsiteY870" fmla="*/ 935551 h 10295335"/>
              <a:gd name="connsiteX871" fmla="*/ 1715684 w 9637663"/>
              <a:gd name="connsiteY871" fmla="*/ 890794 h 10295335"/>
              <a:gd name="connsiteX872" fmla="*/ 1670928 w 9637663"/>
              <a:gd name="connsiteY872" fmla="*/ 935551 h 10295335"/>
              <a:gd name="connsiteX873" fmla="*/ 1700766 w 9637663"/>
              <a:gd name="connsiteY873" fmla="*/ 935551 h 10295335"/>
              <a:gd name="connsiteX874" fmla="*/ 1715684 w 9637663"/>
              <a:gd name="connsiteY874" fmla="*/ 890794 h 10295335"/>
              <a:gd name="connsiteX875" fmla="*/ 5057537 w 9637663"/>
              <a:gd name="connsiteY875" fmla="*/ 860956 h 10295335"/>
              <a:gd name="connsiteX876" fmla="*/ 5064997 w 9637663"/>
              <a:gd name="connsiteY876" fmla="*/ 875876 h 10295335"/>
              <a:gd name="connsiteX877" fmla="*/ 5064997 w 9637663"/>
              <a:gd name="connsiteY877" fmla="*/ 890794 h 10295335"/>
              <a:gd name="connsiteX878" fmla="*/ 5057537 w 9637663"/>
              <a:gd name="connsiteY878" fmla="*/ 875876 h 10295335"/>
              <a:gd name="connsiteX879" fmla="*/ 5057537 w 9637663"/>
              <a:gd name="connsiteY879" fmla="*/ 860956 h 10295335"/>
              <a:gd name="connsiteX880" fmla="*/ 5258943 w 9637663"/>
              <a:gd name="connsiteY880" fmla="*/ 607335 h 10295335"/>
              <a:gd name="connsiteX881" fmla="*/ 5273861 w 9637663"/>
              <a:gd name="connsiteY881" fmla="*/ 622253 h 10295335"/>
              <a:gd name="connsiteX882" fmla="*/ 5273861 w 9637663"/>
              <a:gd name="connsiteY882" fmla="*/ 637171 h 10295335"/>
              <a:gd name="connsiteX883" fmla="*/ 5258943 w 9637663"/>
              <a:gd name="connsiteY883" fmla="*/ 622253 h 10295335"/>
              <a:gd name="connsiteX884" fmla="*/ 5258943 w 9637663"/>
              <a:gd name="connsiteY884" fmla="*/ 607335 h 10295335"/>
              <a:gd name="connsiteX885" fmla="*/ 5266401 w 9637663"/>
              <a:gd name="connsiteY885" fmla="*/ 562577 h 10295335"/>
              <a:gd name="connsiteX886" fmla="*/ 5281321 w 9637663"/>
              <a:gd name="connsiteY886" fmla="*/ 577495 h 10295335"/>
              <a:gd name="connsiteX887" fmla="*/ 5281321 w 9637663"/>
              <a:gd name="connsiteY887" fmla="*/ 592415 h 10295335"/>
              <a:gd name="connsiteX888" fmla="*/ 5266401 w 9637663"/>
              <a:gd name="connsiteY888" fmla="*/ 577495 h 10295335"/>
              <a:gd name="connsiteX889" fmla="*/ 5251483 w 9637663"/>
              <a:gd name="connsiteY889" fmla="*/ 473064 h 10295335"/>
              <a:gd name="connsiteX890" fmla="*/ 5266401 w 9637663"/>
              <a:gd name="connsiteY890" fmla="*/ 480522 h 10295335"/>
              <a:gd name="connsiteX891" fmla="*/ 5258943 w 9637663"/>
              <a:gd name="connsiteY891" fmla="*/ 487982 h 10295335"/>
              <a:gd name="connsiteX892" fmla="*/ 5251483 w 9637663"/>
              <a:gd name="connsiteY892" fmla="*/ 473064 h 10295335"/>
              <a:gd name="connsiteX893" fmla="*/ 5385754 w 9637663"/>
              <a:gd name="connsiteY893" fmla="*/ 458144 h 10295335"/>
              <a:gd name="connsiteX894" fmla="*/ 5385754 w 9637663"/>
              <a:gd name="connsiteY894" fmla="*/ 473064 h 10295335"/>
              <a:gd name="connsiteX895" fmla="*/ 5400673 w 9637663"/>
              <a:gd name="connsiteY895" fmla="*/ 465604 h 10295335"/>
              <a:gd name="connsiteX896" fmla="*/ 5385754 w 9637663"/>
              <a:gd name="connsiteY896" fmla="*/ 458144 h 10295335"/>
              <a:gd name="connsiteX897" fmla="*/ 5318618 w 9637663"/>
              <a:gd name="connsiteY897" fmla="*/ 323874 h 10295335"/>
              <a:gd name="connsiteX898" fmla="*/ 5311159 w 9637663"/>
              <a:gd name="connsiteY898" fmla="*/ 338792 h 10295335"/>
              <a:gd name="connsiteX899" fmla="*/ 5326078 w 9637663"/>
              <a:gd name="connsiteY899" fmla="*/ 331332 h 10295335"/>
              <a:gd name="connsiteX900" fmla="*/ 5318618 w 9637663"/>
              <a:gd name="connsiteY900" fmla="*/ 323874 h 10295335"/>
              <a:gd name="connsiteX901" fmla="*/ 5340998 w 9637663"/>
              <a:gd name="connsiteY901" fmla="*/ 294036 h 10295335"/>
              <a:gd name="connsiteX902" fmla="*/ 5333538 w 9637663"/>
              <a:gd name="connsiteY902" fmla="*/ 308954 h 10295335"/>
              <a:gd name="connsiteX903" fmla="*/ 5340998 w 9637663"/>
              <a:gd name="connsiteY903" fmla="*/ 323874 h 10295335"/>
              <a:gd name="connsiteX904" fmla="*/ 5348456 w 9637663"/>
              <a:gd name="connsiteY904" fmla="*/ 338792 h 10295335"/>
              <a:gd name="connsiteX905" fmla="*/ 5355916 w 9637663"/>
              <a:gd name="connsiteY905" fmla="*/ 368630 h 10295335"/>
              <a:gd name="connsiteX906" fmla="*/ 5385754 w 9637663"/>
              <a:gd name="connsiteY906" fmla="*/ 398469 h 10295335"/>
              <a:gd name="connsiteX907" fmla="*/ 5370834 w 9637663"/>
              <a:gd name="connsiteY907" fmla="*/ 368630 h 10295335"/>
              <a:gd name="connsiteX908" fmla="*/ 5206727 w 9637663"/>
              <a:gd name="connsiteY908" fmla="*/ 234359 h 10295335"/>
              <a:gd name="connsiteX909" fmla="*/ 5206727 w 9637663"/>
              <a:gd name="connsiteY909" fmla="*/ 249279 h 10295335"/>
              <a:gd name="connsiteX910" fmla="*/ 5221645 w 9637663"/>
              <a:gd name="connsiteY910" fmla="*/ 264197 h 10295335"/>
              <a:gd name="connsiteX911" fmla="*/ 5221645 w 9637663"/>
              <a:gd name="connsiteY911" fmla="*/ 234359 h 10295335"/>
              <a:gd name="connsiteX912" fmla="*/ 5206727 w 9637663"/>
              <a:gd name="connsiteY912" fmla="*/ 234359 h 10295335"/>
              <a:gd name="connsiteX913" fmla="*/ 5296239 w 9637663"/>
              <a:gd name="connsiteY913" fmla="*/ 189602 h 10295335"/>
              <a:gd name="connsiteX914" fmla="*/ 5281321 w 9637663"/>
              <a:gd name="connsiteY914" fmla="*/ 197062 h 10295335"/>
              <a:gd name="connsiteX915" fmla="*/ 5288781 w 9637663"/>
              <a:gd name="connsiteY915" fmla="*/ 204521 h 10295335"/>
              <a:gd name="connsiteX916" fmla="*/ 5296239 w 9637663"/>
              <a:gd name="connsiteY916" fmla="*/ 189602 h 10295335"/>
              <a:gd name="connsiteX917" fmla="*/ 5236565 w 9637663"/>
              <a:gd name="connsiteY917" fmla="*/ 182142 h 10295335"/>
              <a:gd name="connsiteX918" fmla="*/ 5221645 w 9637663"/>
              <a:gd name="connsiteY918" fmla="*/ 189602 h 10295335"/>
              <a:gd name="connsiteX919" fmla="*/ 5221645 w 9637663"/>
              <a:gd name="connsiteY919" fmla="*/ 204521 h 10295335"/>
              <a:gd name="connsiteX920" fmla="*/ 5236565 w 9637663"/>
              <a:gd name="connsiteY920" fmla="*/ 204521 h 10295335"/>
              <a:gd name="connsiteX921" fmla="*/ 5251483 w 9637663"/>
              <a:gd name="connsiteY921" fmla="*/ 189602 h 10295335"/>
              <a:gd name="connsiteX922" fmla="*/ 5236565 w 9637663"/>
              <a:gd name="connsiteY922" fmla="*/ 182142 h 10295335"/>
              <a:gd name="connsiteX923" fmla="*/ 5206727 w 9637663"/>
              <a:gd name="connsiteY923" fmla="*/ 174682 h 10295335"/>
              <a:gd name="connsiteX924" fmla="*/ 5202464 w 9637663"/>
              <a:gd name="connsiteY924" fmla="*/ 187471 h 10295335"/>
              <a:gd name="connsiteX925" fmla="*/ 5199267 w 9637663"/>
              <a:gd name="connsiteY925" fmla="*/ 189602 h 10295335"/>
              <a:gd name="connsiteX926" fmla="*/ 5206727 w 9637663"/>
              <a:gd name="connsiteY926" fmla="*/ 174682 h 10295335"/>
              <a:gd name="connsiteX927" fmla="*/ 5355916 w 9637663"/>
              <a:gd name="connsiteY927" fmla="*/ 129926 h 10295335"/>
              <a:gd name="connsiteX928" fmla="*/ 5370834 w 9637663"/>
              <a:gd name="connsiteY928" fmla="*/ 129926 h 10295335"/>
              <a:gd name="connsiteX929" fmla="*/ 5370834 w 9637663"/>
              <a:gd name="connsiteY929" fmla="*/ 144846 h 10295335"/>
              <a:gd name="connsiteX930" fmla="*/ 5355916 w 9637663"/>
              <a:gd name="connsiteY930" fmla="*/ 144846 h 10295335"/>
              <a:gd name="connsiteX931" fmla="*/ 5355916 w 9637663"/>
              <a:gd name="connsiteY931" fmla="*/ 129926 h 10295335"/>
              <a:gd name="connsiteX932" fmla="*/ 5296239 w 9637663"/>
              <a:gd name="connsiteY932" fmla="*/ 100087 h 10295335"/>
              <a:gd name="connsiteX933" fmla="*/ 5311159 w 9637663"/>
              <a:gd name="connsiteY933" fmla="*/ 100087 h 10295335"/>
              <a:gd name="connsiteX934" fmla="*/ 5311159 w 9637663"/>
              <a:gd name="connsiteY934" fmla="*/ 129926 h 10295335"/>
              <a:gd name="connsiteX935" fmla="*/ 5296239 w 9637663"/>
              <a:gd name="connsiteY935" fmla="*/ 129926 h 10295335"/>
              <a:gd name="connsiteX936" fmla="*/ 5296239 w 9637663"/>
              <a:gd name="connsiteY936" fmla="*/ 115007 h 10295335"/>
              <a:gd name="connsiteX937" fmla="*/ 5296239 w 9637663"/>
              <a:gd name="connsiteY937" fmla="*/ 100087 h 10295335"/>
              <a:gd name="connsiteX938" fmla="*/ 5355916 w 9637663"/>
              <a:gd name="connsiteY938" fmla="*/ 85169 h 10295335"/>
              <a:gd name="connsiteX939" fmla="*/ 5370834 w 9637663"/>
              <a:gd name="connsiteY939" fmla="*/ 92629 h 10295335"/>
              <a:gd name="connsiteX940" fmla="*/ 5370834 w 9637663"/>
              <a:gd name="connsiteY940" fmla="*/ 100087 h 10295335"/>
              <a:gd name="connsiteX941" fmla="*/ 5378294 w 9637663"/>
              <a:gd name="connsiteY941" fmla="*/ 100087 h 10295335"/>
              <a:gd name="connsiteX942" fmla="*/ 5400673 w 9637663"/>
              <a:gd name="connsiteY942" fmla="*/ 115007 h 10295335"/>
              <a:gd name="connsiteX943" fmla="*/ 5370834 w 9637663"/>
              <a:gd name="connsiteY943" fmla="*/ 115007 h 10295335"/>
              <a:gd name="connsiteX944" fmla="*/ 5380467 w 9637663"/>
              <a:gd name="connsiteY944" fmla="*/ 0 h 10295335"/>
              <a:gd name="connsiteX945" fmla="*/ 8439800 w 9637663"/>
              <a:gd name="connsiteY945" fmla="*/ 0 h 10295335"/>
              <a:gd name="connsiteX946" fmla="*/ 8429225 w 9637663"/>
              <a:gd name="connsiteY946" fmla="*/ 10574 h 10295335"/>
              <a:gd name="connsiteX947" fmla="*/ 8444145 w 9637663"/>
              <a:gd name="connsiteY947" fmla="*/ 25493 h 10295335"/>
              <a:gd name="connsiteX948" fmla="*/ 8444145 w 9637663"/>
              <a:gd name="connsiteY948" fmla="*/ 0 h 10295335"/>
              <a:gd name="connsiteX949" fmla="*/ 8636770 w 9637663"/>
              <a:gd name="connsiteY949" fmla="*/ 0 h 10295335"/>
              <a:gd name="connsiteX950" fmla="*/ 8667930 w 9637663"/>
              <a:gd name="connsiteY950" fmla="*/ 249279 h 10295335"/>
              <a:gd name="connsiteX951" fmla="*/ 8677517 w 9637663"/>
              <a:gd name="connsiteY951" fmla="*/ 0 h 10295335"/>
              <a:gd name="connsiteX952" fmla="*/ 8727607 w 9637663"/>
              <a:gd name="connsiteY952" fmla="*/ 0 h 10295335"/>
              <a:gd name="connsiteX953" fmla="*/ 8727607 w 9637663"/>
              <a:gd name="connsiteY953" fmla="*/ 10574 h 10295335"/>
              <a:gd name="connsiteX954" fmla="*/ 8727607 w 9637663"/>
              <a:gd name="connsiteY954" fmla="*/ 85169 h 10295335"/>
              <a:gd name="connsiteX955" fmla="*/ 8738796 w 9637663"/>
              <a:gd name="connsiteY955" fmla="*/ 16169 h 10295335"/>
              <a:gd name="connsiteX956" fmla="*/ 8739475 w 9637663"/>
              <a:gd name="connsiteY956" fmla="*/ 0 h 10295335"/>
              <a:gd name="connsiteX957" fmla="*/ 9443717 w 9637663"/>
              <a:gd name="connsiteY957" fmla="*/ 0 h 10295335"/>
              <a:gd name="connsiteX958" fmla="*/ 9443717 w 9637663"/>
              <a:gd name="connsiteY958" fmla="*/ 115007 h 10295335"/>
              <a:gd name="connsiteX959" fmla="*/ 9443717 w 9637663"/>
              <a:gd name="connsiteY959" fmla="*/ 129926 h 10295335"/>
              <a:gd name="connsiteX960" fmla="*/ 9473555 w 9637663"/>
              <a:gd name="connsiteY960" fmla="*/ 637171 h 10295335"/>
              <a:gd name="connsiteX961" fmla="*/ 9473555 w 9637663"/>
              <a:gd name="connsiteY961" fmla="*/ 681930 h 10295335"/>
              <a:gd name="connsiteX962" fmla="*/ 9503393 w 9637663"/>
              <a:gd name="connsiteY962" fmla="*/ 875876 h 10295335"/>
              <a:gd name="connsiteX963" fmla="*/ 9518312 w 9637663"/>
              <a:gd name="connsiteY963" fmla="*/ 1144417 h 10295335"/>
              <a:gd name="connsiteX964" fmla="*/ 9518312 w 9637663"/>
              <a:gd name="connsiteY964" fmla="*/ 1338364 h 10295335"/>
              <a:gd name="connsiteX965" fmla="*/ 9518312 w 9637663"/>
              <a:gd name="connsiteY965" fmla="*/ 1442797 h 10295335"/>
              <a:gd name="connsiteX966" fmla="*/ 9518312 w 9637663"/>
              <a:gd name="connsiteY966" fmla="*/ 1950043 h 10295335"/>
              <a:gd name="connsiteX967" fmla="*/ 9518312 w 9637663"/>
              <a:gd name="connsiteY967" fmla="*/ 2061936 h 10295335"/>
              <a:gd name="connsiteX968" fmla="*/ 9503393 w 9637663"/>
              <a:gd name="connsiteY968" fmla="*/ 2143989 h 10295335"/>
              <a:gd name="connsiteX969" fmla="*/ 9510852 w 9637663"/>
              <a:gd name="connsiteY969" fmla="*/ 2218584 h 10295335"/>
              <a:gd name="connsiteX970" fmla="*/ 9503393 w 9637663"/>
              <a:gd name="connsiteY970" fmla="*/ 2248422 h 10295335"/>
              <a:gd name="connsiteX971" fmla="*/ 9495933 w 9637663"/>
              <a:gd name="connsiteY971" fmla="*/ 2278261 h 10295335"/>
              <a:gd name="connsiteX972" fmla="*/ 9495933 w 9637663"/>
              <a:gd name="connsiteY972" fmla="*/ 2300639 h 10295335"/>
              <a:gd name="connsiteX973" fmla="*/ 9503393 w 9637663"/>
              <a:gd name="connsiteY973" fmla="*/ 2352855 h 10295335"/>
              <a:gd name="connsiteX974" fmla="*/ 9503393 w 9637663"/>
              <a:gd name="connsiteY974" fmla="*/ 2457289 h 10295335"/>
              <a:gd name="connsiteX975" fmla="*/ 9510852 w 9637663"/>
              <a:gd name="connsiteY975" fmla="*/ 2643777 h 10295335"/>
              <a:gd name="connsiteX976" fmla="*/ 9518312 w 9637663"/>
              <a:gd name="connsiteY976" fmla="*/ 2695991 h 10295335"/>
              <a:gd name="connsiteX977" fmla="*/ 9533232 w 9637663"/>
              <a:gd name="connsiteY977" fmla="*/ 2695991 h 10295335"/>
              <a:gd name="connsiteX978" fmla="*/ 9533232 w 9637663"/>
              <a:gd name="connsiteY978" fmla="*/ 2681073 h 10295335"/>
              <a:gd name="connsiteX979" fmla="*/ 9548150 w 9637663"/>
              <a:gd name="connsiteY979" fmla="*/ 2666153 h 10295335"/>
              <a:gd name="connsiteX980" fmla="*/ 9563068 w 9637663"/>
              <a:gd name="connsiteY980" fmla="*/ 2785506 h 10295335"/>
              <a:gd name="connsiteX981" fmla="*/ 9563068 w 9637663"/>
              <a:gd name="connsiteY981" fmla="*/ 2889940 h 10295335"/>
              <a:gd name="connsiteX982" fmla="*/ 9577988 w 9637663"/>
              <a:gd name="connsiteY982" fmla="*/ 3009291 h 10295335"/>
              <a:gd name="connsiteX983" fmla="*/ 9570528 w 9637663"/>
              <a:gd name="connsiteY983" fmla="*/ 3307671 h 10295335"/>
              <a:gd name="connsiteX984" fmla="*/ 9577988 w 9637663"/>
              <a:gd name="connsiteY984" fmla="*/ 3486699 h 10295335"/>
              <a:gd name="connsiteX985" fmla="*/ 9592906 w 9637663"/>
              <a:gd name="connsiteY985" fmla="*/ 3486699 h 10295335"/>
              <a:gd name="connsiteX986" fmla="*/ 9592906 w 9637663"/>
              <a:gd name="connsiteY986" fmla="*/ 3471778 h 10295335"/>
              <a:gd name="connsiteX987" fmla="*/ 9607827 w 9637663"/>
              <a:gd name="connsiteY987" fmla="*/ 3456860 h 10295335"/>
              <a:gd name="connsiteX988" fmla="*/ 9607827 w 9637663"/>
              <a:gd name="connsiteY988" fmla="*/ 3501617 h 10295335"/>
              <a:gd name="connsiteX989" fmla="*/ 9607827 w 9637663"/>
              <a:gd name="connsiteY989" fmla="*/ 3568754 h 10295335"/>
              <a:gd name="connsiteX990" fmla="*/ 9607827 w 9637663"/>
              <a:gd name="connsiteY990" fmla="*/ 3598590 h 10295335"/>
              <a:gd name="connsiteX991" fmla="*/ 9592906 w 9637663"/>
              <a:gd name="connsiteY991" fmla="*/ 3606050 h 10295335"/>
              <a:gd name="connsiteX992" fmla="*/ 9592906 w 9637663"/>
              <a:gd name="connsiteY992" fmla="*/ 3620968 h 10295335"/>
              <a:gd name="connsiteX993" fmla="*/ 9577988 w 9637663"/>
              <a:gd name="connsiteY993" fmla="*/ 3650808 h 10295335"/>
              <a:gd name="connsiteX994" fmla="*/ 9570528 w 9637663"/>
              <a:gd name="connsiteY994" fmla="*/ 3658267 h 10295335"/>
              <a:gd name="connsiteX995" fmla="*/ 9563068 w 9637663"/>
              <a:gd name="connsiteY995" fmla="*/ 3665727 h 10295335"/>
              <a:gd name="connsiteX996" fmla="*/ 9563068 w 9637663"/>
              <a:gd name="connsiteY996" fmla="*/ 3673185 h 10295335"/>
              <a:gd name="connsiteX997" fmla="*/ 9548150 w 9637663"/>
              <a:gd name="connsiteY997" fmla="*/ 3680645 h 10295335"/>
              <a:gd name="connsiteX998" fmla="*/ 9533232 w 9637663"/>
              <a:gd name="connsiteY998" fmla="*/ 3717943 h 10295335"/>
              <a:gd name="connsiteX999" fmla="*/ 9518312 w 9637663"/>
              <a:gd name="connsiteY999" fmla="*/ 3755240 h 10295335"/>
              <a:gd name="connsiteX1000" fmla="*/ 9503393 w 9637663"/>
              <a:gd name="connsiteY1000" fmla="*/ 3770160 h 10295335"/>
              <a:gd name="connsiteX1001" fmla="*/ 9488473 w 9637663"/>
              <a:gd name="connsiteY1001" fmla="*/ 3799996 h 10295335"/>
              <a:gd name="connsiteX1002" fmla="*/ 9488473 w 9637663"/>
              <a:gd name="connsiteY1002" fmla="*/ 3844755 h 10295335"/>
              <a:gd name="connsiteX1003" fmla="*/ 9503393 w 9637663"/>
              <a:gd name="connsiteY1003" fmla="*/ 3964106 h 10295335"/>
              <a:gd name="connsiteX1004" fmla="*/ 9525772 w 9637663"/>
              <a:gd name="connsiteY1004" fmla="*/ 4090918 h 10295335"/>
              <a:gd name="connsiteX1005" fmla="*/ 9533232 w 9637663"/>
              <a:gd name="connsiteY1005" fmla="*/ 4202809 h 10295335"/>
              <a:gd name="connsiteX1006" fmla="*/ 9533232 w 9637663"/>
              <a:gd name="connsiteY1006" fmla="*/ 4255026 h 10295335"/>
              <a:gd name="connsiteX1007" fmla="*/ 9533232 w 9637663"/>
              <a:gd name="connsiteY1007" fmla="*/ 4389298 h 10295335"/>
              <a:gd name="connsiteX1008" fmla="*/ 9548150 w 9637663"/>
              <a:gd name="connsiteY1008" fmla="*/ 4650378 h 10295335"/>
              <a:gd name="connsiteX1009" fmla="*/ 9548150 w 9637663"/>
              <a:gd name="connsiteY1009" fmla="*/ 4814488 h 10295335"/>
              <a:gd name="connsiteX1010" fmla="*/ 9548150 w 9637663"/>
              <a:gd name="connsiteY1010" fmla="*/ 4926380 h 10295335"/>
              <a:gd name="connsiteX1011" fmla="*/ 9548150 w 9637663"/>
              <a:gd name="connsiteY1011" fmla="*/ 5053191 h 10295335"/>
              <a:gd name="connsiteX1012" fmla="*/ 9577988 w 9637663"/>
              <a:gd name="connsiteY1012" fmla="*/ 5038273 h 10295335"/>
              <a:gd name="connsiteX1013" fmla="*/ 9577988 w 9637663"/>
              <a:gd name="connsiteY1013" fmla="*/ 5008435 h 10295335"/>
              <a:gd name="connsiteX1014" fmla="*/ 9592906 w 9637663"/>
              <a:gd name="connsiteY1014" fmla="*/ 5053191 h 10295335"/>
              <a:gd name="connsiteX1015" fmla="*/ 9563068 w 9637663"/>
              <a:gd name="connsiteY1015" fmla="*/ 5157624 h 10295335"/>
              <a:gd name="connsiteX1016" fmla="*/ 9563068 w 9637663"/>
              <a:gd name="connsiteY1016" fmla="*/ 5172544 h 10295335"/>
              <a:gd name="connsiteX1017" fmla="*/ 9533232 w 9637663"/>
              <a:gd name="connsiteY1017" fmla="*/ 5217301 h 10295335"/>
              <a:gd name="connsiteX1018" fmla="*/ 9488473 w 9637663"/>
              <a:gd name="connsiteY1018" fmla="*/ 5306814 h 10295335"/>
              <a:gd name="connsiteX1019" fmla="*/ 9481015 w 9637663"/>
              <a:gd name="connsiteY1019" fmla="*/ 5321734 h 10295335"/>
              <a:gd name="connsiteX1020" fmla="*/ 9473555 w 9637663"/>
              <a:gd name="connsiteY1020" fmla="*/ 5306814 h 10295335"/>
              <a:gd name="connsiteX1021" fmla="*/ 9473555 w 9637663"/>
              <a:gd name="connsiteY1021" fmla="*/ 5321734 h 10295335"/>
              <a:gd name="connsiteX1022" fmla="*/ 9458635 w 9637663"/>
              <a:gd name="connsiteY1022" fmla="*/ 5411247 h 10295335"/>
              <a:gd name="connsiteX1023" fmla="*/ 9443717 w 9637663"/>
              <a:gd name="connsiteY1023" fmla="*/ 5456003 h 10295335"/>
              <a:gd name="connsiteX1024" fmla="*/ 9436257 w 9637663"/>
              <a:gd name="connsiteY1024" fmla="*/ 5500762 h 10295335"/>
              <a:gd name="connsiteX1025" fmla="*/ 9428799 w 9637663"/>
              <a:gd name="connsiteY1025" fmla="*/ 5530598 h 10295335"/>
              <a:gd name="connsiteX1026" fmla="*/ 9413878 w 9637663"/>
              <a:gd name="connsiteY1026" fmla="*/ 5620113 h 10295335"/>
              <a:gd name="connsiteX1027" fmla="*/ 9413878 w 9637663"/>
              <a:gd name="connsiteY1027" fmla="*/ 5679790 h 10295335"/>
              <a:gd name="connsiteX1028" fmla="*/ 9428799 w 9637663"/>
              <a:gd name="connsiteY1028" fmla="*/ 5664870 h 10295335"/>
              <a:gd name="connsiteX1029" fmla="*/ 9443717 w 9637663"/>
              <a:gd name="connsiteY1029" fmla="*/ 5679790 h 10295335"/>
              <a:gd name="connsiteX1030" fmla="*/ 9443717 w 9637663"/>
              <a:gd name="connsiteY1030" fmla="*/ 5694708 h 10295335"/>
              <a:gd name="connsiteX1031" fmla="*/ 9428799 w 9637663"/>
              <a:gd name="connsiteY1031" fmla="*/ 5709626 h 10295335"/>
              <a:gd name="connsiteX1032" fmla="*/ 9428799 w 9637663"/>
              <a:gd name="connsiteY1032" fmla="*/ 5739465 h 10295335"/>
              <a:gd name="connsiteX1033" fmla="*/ 9413878 w 9637663"/>
              <a:gd name="connsiteY1033" fmla="*/ 5754385 h 10295335"/>
              <a:gd name="connsiteX1034" fmla="*/ 9413878 w 9637663"/>
              <a:gd name="connsiteY1034" fmla="*/ 5769303 h 10295335"/>
              <a:gd name="connsiteX1035" fmla="*/ 9428799 w 9637663"/>
              <a:gd name="connsiteY1035" fmla="*/ 5769303 h 10295335"/>
              <a:gd name="connsiteX1036" fmla="*/ 9428799 w 9637663"/>
              <a:gd name="connsiteY1036" fmla="*/ 5784221 h 10295335"/>
              <a:gd name="connsiteX1037" fmla="*/ 9413878 w 9637663"/>
              <a:gd name="connsiteY1037" fmla="*/ 5799141 h 10295335"/>
              <a:gd name="connsiteX1038" fmla="*/ 9413878 w 9637663"/>
              <a:gd name="connsiteY1038" fmla="*/ 5814060 h 10295335"/>
              <a:gd name="connsiteX1039" fmla="*/ 9391500 w 9637663"/>
              <a:gd name="connsiteY1039" fmla="*/ 5851358 h 10295335"/>
              <a:gd name="connsiteX1040" fmla="*/ 9391500 w 9637663"/>
              <a:gd name="connsiteY1040" fmla="*/ 5903575 h 10295335"/>
              <a:gd name="connsiteX1041" fmla="*/ 9398960 w 9637663"/>
              <a:gd name="connsiteY1041" fmla="*/ 5933411 h 10295335"/>
              <a:gd name="connsiteX1042" fmla="*/ 9398960 w 9637663"/>
              <a:gd name="connsiteY1042" fmla="*/ 5948331 h 10295335"/>
              <a:gd name="connsiteX1043" fmla="*/ 9384040 w 9637663"/>
              <a:gd name="connsiteY1043" fmla="*/ 5978169 h 10295335"/>
              <a:gd name="connsiteX1044" fmla="*/ 9369122 w 9637663"/>
              <a:gd name="connsiteY1044" fmla="*/ 6037844 h 10295335"/>
              <a:gd name="connsiteX1045" fmla="*/ 9384040 w 9637663"/>
              <a:gd name="connsiteY1045" fmla="*/ 6052764 h 10295335"/>
              <a:gd name="connsiteX1046" fmla="*/ 9384040 w 9637663"/>
              <a:gd name="connsiteY1046" fmla="*/ 6127359 h 10295335"/>
              <a:gd name="connsiteX1047" fmla="*/ 9384040 w 9637663"/>
              <a:gd name="connsiteY1047" fmla="*/ 6231792 h 10295335"/>
              <a:gd name="connsiteX1048" fmla="*/ 9398960 w 9637663"/>
              <a:gd name="connsiteY1048" fmla="*/ 6261629 h 10295335"/>
              <a:gd name="connsiteX1049" fmla="*/ 9398960 w 9637663"/>
              <a:gd name="connsiteY1049" fmla="*/ 6276549 h 10295335"/>
              <a:gd name="connsiteX1050" fmla="*/ 9398960 w 9637663"/>
              <a:gd name="connsiteY1050" fmla="*/ 6291467 h 10295335"/>
              <a:gd name="connsiteX1051" fmla="*/ 9376582 w 9637663"/>
              <a:gd name="connsiteY1051" fmla="*/ 6298927 h 10295335"/>
              <a:gd name="connsiteX1052" fmla="*/ 9369122 w 9637663"/>
              <a:gd name="connsiteY1052" fmla="*/ 6321305 h 10295335"/>
              <a:gd name="connsiteX1053" fmla="*/ 9384040 w 9637663"/>
              <a:gd name="connsiteY1053" fmla="*/ 6351144 h 10295335"/>
              <a:gd name="connsiteX1054" fmla="*/ 9384040 w 9637663"/>
              <a:gd name="connsiteY1054" fmla="*/ 6366062 h 10295335"/>
              <a:gd name="connsiteX1055" fmla="*/ 9369122 w 9637663"/>
              <a:gd name="connsiteY1055" fmla="*/ 6410818 h 10295335"/>
              <a:gd name="connsiteX1056" fmla="*/ 9354204 w 9637663"/>
              <a:gd name="connsiteY1056" fmla="*/ 6485413 h 10295335"/>
              <a:gd name="connsiteX1057" fmla="*/ 9346744 w 9637663"/>
              <a:gd name="connsiteY1057" fmla="*/ 6500333 h 10295335"/>
              <a:gd name="connsiteX1058" fmla="*/ 9354204 w 9637663"/>
              <a:gd name="connsiteY1058" fmla="*/ 6507793 h 10295335"/>
              <a:gd name="connsiteX1059" fmla="*/ 9339284 w 9637663"/>
              <a:gd name="connsiteY1059" fmla="*/ 6530172 h 10295335"/>
              <a:gd name="connsiteX1060" fmla="*/ 9339284 w 9637663"/>
              <a:gd name="connsiteY1060" fmla="*/ 6604766 h 10295335"/>
              <a:gd name="connsiteX1061" fmla="*/ 9369122 w 9637663"/>
              <a:gd name="connsiteY1061" fmla="*/ 6619685 h 10295335"/>
              <a:gd name="connsiteX1062" fmla="*/ 9369122 w 9637663"/>
              <a:gd name="connsiteY1062" fmla="*/ 6634605 h 10295335"/>
              <a:gd name="connsiteX1063" fmla="*/ 9354204 w 9637663"/>
              <a:gd name="connsiteY1063" fmla="*/ 6664441 h 10295335"/>
              <a:gd name="connsiteX1064" fmla="*/ 9354204 w 9637663"/>
              <a:gd name="connsiteY1064" fmla="*/ 6679361 h 10295335"/>
              <a:gd name="connsiteX1065" fmla="*/ 9339284 w 9637663"/>
              <a:gd name="connsiteY1065" fmla="*/ 6694279 h 10295335"/>
              <a:gd name="connsiteX1066" fmla="*/ 9339284 w 9637663"/>
              <a:gd name="connsiteY1066" fmla="*/ 6724118 h 10295335"/>
              <a:gd name="connsiteX1067" fmla="*/ 9339284 w 9637663"/>
              <a:gd name="connsiteY1067" fmla="*/ 6739036 h 10295335"/>
              <a:gd name="connsiteX1068" fmla="*/ 9339284 w 9637663"/>
              <a:gd name="connsiteY1068" fmla="*/ 6753956 h 10295335"/>
              <a:gd name="connsiteX1069" fmla="*/ 9339284 w 9637663"/>
              <a:gd name="connsiteY1069" fmla="*/ 6768874 h 10295335"/>
              <a:gd name="connsiteX1070" fmla="*/ 9331825 w 9637663"/>
              <a:gd name="connsiteY1070" fmla="*/ 6776334 h 10295335"/>
              <a:gd name="connsiteX1071" fmla="*/ 9324365 w 9637663"/>
              <a:gd name="connsiteY1071" fmla="*/ 6798713 h 10295335"/>
              <a:gd name="connsiteX1072" fmla="*/ 9324365 w 9637663"/>
              <a:gd name="connsiteY1072" fmla="*/ 6821091 h 10295335"/>
              <a:gd name="connsiteX1073" fmla="*/ 9324365 w 9637663"/>
              <a:gd name="connsiteY1073" fmla="*/ 6836009 h 10295335"/>
              <a:gd name="connsiteX1074" fmla="*/ 9309445 w 9637663"/>
              <a:gd name="connsiteY1074" fmla="*/ 6843469 h 10295335"/>
              <a:gd name="connsiteX1075" fmla="*/ 9309445 w 9637663"/>
              <a:gd name="connsiteY1075" fmla="*/ 6888226 h 10295335"/>
              <a:gd name="connsiteX1076" fmla="*/ 9294527 w 9637663"/>
              <a:gd name="connsiteY1076" fmla="*/ 6932984 h 10295335"/>
              <a:gd name="connsiteX1077" fmla="*/ 9279609 w 9637663"/>
              <a:gd name="connsiteY1077" fmla="*/ 6947902 h 10295335"/>
              <a:gd name="connsiteX1078" fmla="*/ 9287067 w 9637663"/>
              <a:gd name="connsiteY1078" fmla="*/ 6977741 h 10295335"/>
              <a:gd name="connsiteX1079" fmla="*/ 9324365 w 9637663"/>
              <a:gd name="connsiteY1079" fmla="*/ 6992659 h 10295335"/>
              <a:gd name="connsiteX1080" fmla="*/ 9324365 w 9637663"/>
              <a:gd name="connsiteY1080" fmla="*/ 7007579 h 10295335"/>
              <a:gd name="connsiteX1081" fmla="*/ 9324365 w 9637663"/>
              <a:gd name="connsiteY1081" fmla="*/ 7022497 h 10295335"/>
              <a:gd name="connsiteX1082" fmla="*/ 9294527 w 9637663"/>
              <a:gd name="connsiteY1082" fmla="*/ 7037415 h 10295335"/>
              <a:gd name="connsiteX1083" fmla="*/ 9294527 w 9637663"/>
              <a:gd name="connsiteY1083" fmla="*/ 7067254 h 10295335"/>
              <a:gd name="connsiteX1084" fmla="*/ 9309445 w 9637663"/>
              <a:gd name="connsiteY1084" fmla="*/ 7067254 h 10295335"/>
              <a:gd name="connsiteX1085" fmla="*/ 9301987 w 9637663"/>
              <a:gd name="connsiteY1085" fmla="*/ 7089632 h 10295335"/>
              <a:gd name="connsiteX1086" fmla="*/ 9294527 w 9637663"/>
              <a:gd name="connsiteY1086" fmla="*/ 7097092 h 10295335"/>
              <a:gd name="connsiteX1087" fmla="*/ 9309445 w 9637663"/>
              <a:gd name="connsiteY1087" fmla="*/ 7097092 h 10295335"/>
              <a:gd name="connsiteX1088" fmla="*/ 9309445 w 9637663"/>
              <a:gd name="connsiteY1088" fmla="*/ 7112012 h 10295335"/>
              <a:gd name="connsiteX1089" fmla="*/ 9294527 w 9637663"/>
              <a:gd name="connsiteY1089" fmla="*/ 7112012 h 10295335"/>
              <a:gd name="connsiteX1090" fmla="*/ 9294527 w 9637663"/>
              <a:gd name="connsiteY1090" fmla="*/ 7141849 h 10295335"/>
              <a:gd name="connsiteX1091" fmla="*/ 9309445 w 9637663"/>
              <a:gd name="connsiteY1091" fmla="*/ 7141849 h 10295335"/>
              <a:gd name="connsiteX1092" fmla="*/ 9294527 w 9637663"/>
              <a:gd name="connsiteY1092" fmla="*/ 7156769 h 10295335"/>
              <a:gd name="connsiteX1093" fmla="*/ 9279609 w 9637663"/>
              <a:gd name="connsiteY1093" fmla="*/ 7186607 h 10295335"/>
              <a:gd name="connsiteX1094" fmla="*/ 9264689 w 9637663"/>
              <a:gd name="connsiteY1094" fmla="*/ 7231364 h 10295335"/>
              <a:gd name="connsiteX1095" fmla="*/ 9264689 w 9637663"/>
              <a:gd name="connsiteY1095" fmla="*/ 7246282 h 10295335"/>
              <a:gd name="connsiteX1096" fmla="*/ 9279609 w 9637663"/>
              <a:gd name="connsiteY1096" fmla="*/ 7261202 h 10295335"/>
              <a:gd name="connsiteX1097" fmla="*/ 9264689 w 9637663"/>
              <a:gd name="connsiteY1097" fmla="*/ 7276120 h 10295335"/>
              <a:gd name="connsiteX1098" fmla="*/ 9234850 w 9637663"/>
              <a:gd name="connsiteY1098" fmla="*/ 7298498 h 10295335"/>
              <a:gd name="connsiteX1099" fmla="*/ 9219932 w 9637663"/>
              <a:gd name="connsiteY1099" fmla="*/ 7320877 h 10295335"/>
              <a:gd name="connsiteX1100" fmla="*/ 9205014 w 9637663"/>
              <a:gd name="connsiteY1100" fmla="*/ 7335797 h 10295335"/>
              <a:gd name="connsiteX1101" fmla="*/ 9205014 w 9637663"/>
              <a:gd name="connsiteY1101" fmla="*/ 7350715 h 10295335"/>
              <a:gd name="connsiteX1102" fmla="*/ 9190094 w 9637663"/>
              <a:gd name="connsiteY1102" fmla="*/ 7380553 h 10295335"/>
              <a:gd name="connsiteX1103" fmla="*/ 9160256 w 9637663"/>
              <a:gd name="connsiteY1103" fmla="*/ 7380553 h 10295335"/>
              <a:gd name="connsiteX1104" fmla="*/ 9160256 w 9637663"/>
              <a:gd name="connsiteY1104" fmla="*/ 7395472 h 10295335"/>
              <a:gd name="connsiteX1105" fmla="*/ 9160256 w 9637663"/>
              <a:gd name="connsiteY1105" fmla="*/ 7410392 h 10295335"/>
              <a:gd name="connsiteX1106" fmla="*/ 9175176 w 9637663"/>
              <a:gd name="connsiteY1106" fmla="*/ 7455148 h 10295335"/>
              <a:gd name="connsiteX1107" fmla="*/ 9160256 w 9637663"/>
              <a:gd name="connsiteY1107" fmla="*/ 7470066 h 10295335"/>
              <a:gd name="connsiteX1108" fmla="*/ 9145337 w 9637663"/>
              <a:gd name="connsiteY1108" fmla="*/ 7484987 h 10295335"/>
              <a:gd name="connsiteX1109" fmla="*/ 9070742 w 9637663"/>
              <a:gd name="connsiteY1109" fmla="*/ 7440228 h 10295335"/>
              <a:gd name="connsiteX1110" fmla="*/ 8921553 w 9637663"/>
              <a:gd name="connsiteY1110" fmla="*/ 7335797 h 10295335"/>
              <a:gd name="connsiteX1111" fmla="*/ 8906633 w 9637663"/>
              <a:gd name="connsiteY1111" fmla="*/ 7335797 h 10295335"/>
              <a:gd name="connsiteX1112" fmla="*/ 8906633 w 9637663"/>
              <a:gd name="connsiteY1112" fmla="*/ 7320877 h 10295335"/>
              <a:gd name="connsiteX1113" fmla="*/ 8891714 w 9637663"/>
              <a:gd name="connsiteY1113" fmla="*/ 7335797 h 10295335"/>
              <a:gd name="connsiteX1114" fmla="*/ 8876796 w 9637663"/>
              <a:gd name="connsiteY1114" fmla="*/ 7328337 h 10295335"/>
              <a:gd name="connsiteX1115" fmla="*/ 8875351 w 9637663"/>
              <a:gd name="connsiteY1115" fmla="*/ 7329540 h 10295335"/>
              <a:gd name="connsiteX1116" fmla="*/ 8876796 w 9637663"/>
              <a:gd name="connsiteY1116" fmla="*/ 7320877 h 10295335"/>
              <a:gd name="connsiteX1117" fmla="*/ 8861876 w 9637663"/>
              <a:gd name="connsiteY1117" fmla="*/ 7335797 h 10295335"/>
              <a:gd name="connsiteX1118" fmla="*/ 8832038 w 9637663"/>
              <a:gd name="connsiteY1118" fmla="*/ 7335797 h 10295335"/>
              <a:gd name="connsiteX1119" fmla="*/ 8832038 w 9637663"/>
              <a:gd name="connsiteY1119" fmla="*/ 7350715 h 10295335"/>
              <a:gd name="connsiteX1120" fmla="*/ 8832038 w 9637663"/>
              <a:gd name="connsiteY1120" fmla="*/ 7365633 h 10295335"/>
              <a:gd name="connsiteX1121" fmla="*/ 8817120 w 9637663"/>
              <a:gd name="connsiteY1121" fmla="*/ 7350715 h 10295335"/>
              <a:gd name="connsiteX1122" fmla="*/ 8787281 w 9637663"/>
              <a:gd name="connsiteY1122" fmla="*/ 7365633 h 10295335"/>
              <a:gd name="connsiteX1123" fmla="*/ 8757443 w 9637663"/>
              <a:gd name="connsiteY1123" fmla="*/ 7395472 h 10295335"/>
              <a:gd name="connsiteX1124" fmla="*/ 8742525 w 9637663"/>
              <a:gd name="connsiteY1124" fmla="*/ 7410392 h 10295335"/>
              <a:gd name="connsiteX1125" fmla="*/ 8712686 w 9637663"/>
              <a:gd name="connsiteY1125" fmla="*/ 7402932 h 10295335"/>
              <a:gd name="connsiteX1126" fmla="*/ 8727607 w 9637663"/>
              <a:gd name="connsiteY1126" fmla="*/ 7425310 h 10295335"/>
              <a:gd name="connsiteX1127" fmla="*/ 8727607 w 9637663"/>
              <a:gd name="connsiteY1127" fmla="*/ 7440228 h 10295335"/>
              <a:gd name="connsiteX1128" fmla="*/ 8712686 w 9637663"/>
              <a:gd name="connsiteY1128" fmla="*/ 7425310 h 10295335"/>
              <a:gd name="connsiteX1129" fmla="*/ 8720146 w 9637663"/>
              <a:gd name="connsiteY1129" fmla="*/ 7432770 h 10295335"/>
              <a:gd name="connsiteX1130" fmla="*/ 8727607 w 9637663"/>
              <a:gd name="connsiteY1130" fmla="*/ 7440228 h 10295335"/>
              <a:gd name="connsiteX1131" fmla="*/ 8697768 w 9637663"/>
              <a:gd name="connsiteY1131" fmla="*/ 7440228 h 10295335"/>
              <a:gd name="connsiteX1132" fmla="*/ 8697768 w 9637663"/>
              <a:gd name="connsiteY1132" fmla="*/ 7425310 h 10295335"/>
              <a:gd name="connsiteX1133" fmla="*/ 8667930 w 9637663"/>
              <a:gd name="connsiteY1133" fmla="*/ 7410392 h 10295335"/>
              <a:gd name="connsiteX1134" fmla="*/ 8638091 w 9637663"/>
              <a:gd name="connsiteY1134" fmla="*/ 7425310 h 10295335"/>
              <a:gd name="connsiteX1135" fmla="*/ 8593335 w 9637663"/>
              <a:gd name="connsiteY1135" fmla="*/ 7425310 h 10295335"/>
              <a:gd name="connsiteX1136" fmla="*/ 8608253 w 9637663"/>
              <a:gd name="connsiteY1136" fmla="*/ 7417850 h 10295335"/>
              <a:gd name="connsiteX1137" fmla="*/ 8593335 w 9637663"/>
              <a:gd name="connsiteY1137" fmla="*/ 7410392 h 10295335"/>
              <a:gd name="connsiteX1138" fmla="*/ 8548578 w 9637663"/>
              <a:gd name="connsiteY1138" fmla="*/ 7410392 h 10295335"/>
              <a:gd name="connsiteX1139" fmla="*/ 8533658 w 9637663"/>
              <a:gd name="connsiteY1139" fmla="*/ 7425310 h 10295335"/>
              <a:gd name="connsiteX1140" fmla="*/ 8503820 w 9637663"/>
              <a:gd name="connsiteY1140" fmla="*/ 7425310 h 10295335"/>
              <a:gd name="connsiteX1141" fmla="*/ 8481442 w 9637663"/>
              <a:gd name="connsiteY1141" fmla="*/ 7417850 h 10295335"/>
              <a:gd name="connsiteX1142" fmla="*/ 8459063 w 9637663"/>
              <a:gd name="connsiteY1142" fmla="*/ 7425310 h 10295335"/>
              <a:gd name="connsiteX1143" fmla="*/ 8444145 w 9637663"/>
              <a:gd name="connsiteY1143" fmla="*/ 7410392 h 10295335"/>
              <a:gd name="connsiteX1144" fmla="*/ 8444145 w 9637663"/>
              <a:gd name="connsiteY1144" fmla="*/ 7395472 h 10295335"/>
              <a:gd name="connsiteX1145" fmla="*/ 8429225 w 9637663"/>
              <a:gd name="connsiteY1145" fmla="*/ 7410392 h 10295335"/>
              <a:gd name="connsiteX1146" fmla="*/ 8429225 w 9637663"/>
              <a:gd name="connsiteY1146" fmla="*/ 7425310 h 10295335"/>
              <a:gd name="connsiteX1147" fmla="*/ 8459063 w 9637663"/>
              <a:gd name="connsiteY1147" fmla="*/ 7425310 h 10295335"/>
              <a:gd name="connsiteX1148" fmla="*/ 8459063 w 9637663"/>
              <a:gd name="connsiteY1148" fmla="*/ 7440228 h 10295335"/>
              <a:gd name="connsiteX1149" fmla="*/ 8414307 w 9637663"/>
              <a:gd name="connsiteY1149" fmla="*/ 7440228 h 10295335"/>
              <a:gd name="connsiteX1150" fmla="*/ 8399389 w 9637663"/>
              <a:gd name="connsiteY1150" fmla="*/ 7455148 h 10295335"/>
              <a:gd name="connsiteX1151" fmla="*/ 8384468 w 9637663"/>
              <a:gd name="connsiteY1151" fmla="*/ 7470066 h 10295335"/>
              <a:gd name="connsiteX1152" fmla="*/ 8384468 w 9637663"/>
              <a:gd name="connsiteY1152" fmla="*/ 7455148 h 10295335"/>
              <a:gd name="connsiteX1153" fmla="*/ 8391929 w 9637663"/>
              <a:gd name="connsiteY1153" fmla="*/ 7447688 h 10295335"/>
              <a:gd name="connsiteX1154" fmla="*/ 8384468 w 9637663"/>
              <a:gd name="connsiteY1154" fmla="*/ 7440228 h 10295335"/>
              <a:gd name="connsiteX1155" fmla="*/ 8369550 w 9637663"/>
              <a:gd name="connsiteY1155" fmla="*/ 7440228 h 10295335"/>
              <a:gd name="connsiteX1156" fmla="*/ 8369550 w 9637663"/>
              <a:gd name="connsiteY1156" fmla="*/ 7455148 h 10295335"/>
              <a:gd name="connsiteX1157" fmla="*/ 8369550 w 9637663"/>
              <a:gd name="connsiteY1157" fmla="*/ 7470066 h 10295335"/>
              <a:gd name="connsiteX1158" fmla="*/ 8354630 w 9637663"/>
              <a:gd name="connsiteY1158" fmla="*/ 7499905 h 10295335"/>
              <a:gd name="connsiteX1159" fmla="*/ 8339712 w 9637663"/>
              <a:gd name="connsiteY1159" fmla="*/ 7514823 h 10295335"/>
              <a:gd name="connsiteX1160" fmla="*/ 8339712 w 9637663"/>
              <a:gd name="connsiteY1160" fmla="*/ 7499905 h 10295335"/>
              <a:gd name="connsiteX1161" fmla="*/ 8339712 w 9637663"/>
              <a:gd name="connsiteY1161" fmla="*/ 7484987 h 10295335"/>
              <a:gd name="connsiteX1162" fmla="*/ 8324794 w 9637663"/>
              <a:gd name="connsiteY1162" fmla="*/ 7484987 h 10295335"/>
              <a:gd name="connsiteX1163" fmla="*/ 8354630 w 9637663"/>
              <a:gd name="connsiteY1163" fmla="*/ 7440228 h 10295335"/>
              <a:gd name="connsiteX1164" fmla="*/ 8324794 w 9637663"/>
              <a:gd name="connsiteY1164" fmla="*/ 7440228 h 10295335"/>
              <a:gd name="connsiteX1165" fmla="*/ 8250199 w 9637663"/>
              <a:gd name="connsiteY1165" fmla="*/ 7410392 h 10295335"/>
              <a:gd name="connsiteX1166" fmla="*/ 8235279 w 9637663"/>
              <a:gd name="connsiteY1166" fmla="*/ 7365633 h 10295335"/>
              <a:gd name="connsiteX1167" fmla="*/ 8227819 w 9637663"/>
              <a:gd name="connsiteY1167" fmla="*/ 7365633 h 10295335"/>
              <a:gd name="connsiteX1168" fmla="*/ 8212900 w 9637663"/>
              <a:gd name="connsiteY1168" fmla="*/ 7365633 h 10295335"/>
              <a:gd name="connsiteX1169" fmla="*/ 8197982 w 9637663"/>
              <a:gd name="connsiteY1169" fmla="*/ 7365633 h 10295335"/>
              <a:gd name="connsiteX1170" fmla="*/ 8190522 w 9637663"/>
              <a:gd name="connsiteY1170" fmla="*/ 7380553 h 10295335"/>
              <a:gd name="connsiteX1171" fmla="*/ 8160684 w 9637663"/>
              <a:gd name="connsiteY1171" fmla="*/ 7380553 h 10295335"/>
              <a:gd name="connsiteX1172" fmla="*/ 8153224 w 9637663"/>
              <a:gd name="connsiteY1172" fmla="*/ 7395472 h 10295335"/>
              <a:gd name="connsiteX1173" fmla="*/ 8145766 w 9637663"/>
              <a:gd name="connsiteY1173" fmla="*/ 7380553 h 10295335"/>
              <a:gd name="connsiteX1174" fmla="*/ 8115928 w 9637663"/>
              <a:gd name="connsiteY1174" fmla="*/ 7395472 h 10295335"/>
              <a:gd name="connsiteX1175" fmla="*/ 8160684 w 9637663"/>
              <a:gd name="connsiteY1175" fmla="*/ 7410392 h 10295335"/>
              <a:gd name="connsiteX1176" fmla="*/ 8175604 w 9637663"/>
              <a:gd name="connsiteY1176" fmla="*/ 7410392 h 10295335"/>
              <a:gd name="connsiteX1177" fmla="*/ 8160684 w 9637663"/>
              <a:gd name="connsiteY1177" fmla="*/ 7425310 h 10295335"/>
              <a:gd name="connsiteX1178" fmla="*/ 8160684 w 9637663"/>
              <a:gd name="connsiteY1178" fmla="*/ 7440228 h 10295335"/>
              <a:gd name="connsiteX1179" fmla="*/ 8130846 w 9637663"/>
              <a:gd name="connsiteY1179" fmla="*/ 7455148 h 10295335"/>
              <a:gd name="connsiteX1180" fmla="*/ 8130846 w 9637663"/>
              <a:gd name="connsiteY1180" fmla="*/ 7484987 h 10295335"/>
              <a:gd name="connsiteX1181" fmla="*/ 8145766 w 9637663"/>
              <a:gd name="connsiteY1181" fmla="*/ 7484987 h 10295335"/>
              <a:gd name="connsiteX1182" fmla="*/ 8115928 w 9637663"/>
              <a:gd name="connsiteY1182" fmla="*/ 7514823 h 10295335"/>
              <a:gd name="connsiteX1183" fmla="*/ 8115928 w 9637663"/>
              <a:gd name="connsiteY1183" fmla="*/ 7544661 h 10295335"/>
              <a:gd name="connsiteX1184" fmla="*/ 8071171 w 9637663"/>
              <a:gd name="connsiteY1184" fmla="*/ 7559581 h 10295335"/>
              <a:gd name="connsiteX1185" fmla="*/ 8130846 w 9637663"/>
              <a:gd name="connsiteY1185" fmla="*/ 7559581 h 10295335"/>
              <a:gd name="connsiteX1186" fmla="*/ 8115928 w 9637663"/>
              <a:gd name="connsiteY1186" fmla="*/ 7574500 h 10295335"/>
              <a:gd name="connsiteX1187" fmla="*/ 8071171 w 9637663"/>
              <a:gd name="connsiteY1187" fmla="*/ 7589420 h 10295335"/>
              <a:gd name="connsiteX1188" fmla="*/ 8041332 w 9637663"/>
              <a:gd name="connsiteY1188" fmla="*/ 7604338 h 10295335"/>
              <a:gd name="connsiteX1189" fmla="*/ 8071171 w 9637663"/>
              <a:gd name="connsiteY1189" fmla="*/ 7619256 h 10295335"/>
              <a:gd name="connsiteX1190" fmla="*/ 8086089 w 9637663"/>
              <a:gd name="connsiteY1190" fmla="*/ 7619256 h 10295335"/>
              <a:gd name="connsiteX1191" fmla="*/ 8071171 w 9637663"/>
              <a:gd name="connsiteY1191" fmla="*/ 7634176 h 10295335"/>
              <a:gd name="connsiteX1192" fmla="*/ 8056251 w 9637663"/>
              <a:gd name="connsiteY1192" fmla="*/ 7634176 h 10295335"/>
              <a:gd name="connsiteX1193" fmla="*/ 8018954 w 9637663"/>
              <a:gd name="connsiteY1193" fmla="*/ 7656555 h 10295335"/>
              <a:gd name="connsiteX1194" fmla="*/ 8004034 w 9637663"/>
              <a:gd name="connsiteY1194" fmla="*/ 7693851 h 10295335"/>
              <a:gd name="connsiteX1195" fmla="*/ 7996576 w 9637663"/>
              <a:gd name="connsiteY1195" fmla="*/ 7708771 h 10295335"/>
              <a:gd name="connsiteX1196" fmla="*/ 7981656 w 9637663"/>
              <a:gd name="connsiteY1196" fmla="*/ 7723689 h 10295335"/>
              <a:gd name="connsiteX1197" fmla="*/ 7951818 w 9637663"/>
              <a:gd name="connsiteY1197" fmla="*/ 7708771 h 10295335"/>
              <a:gd name="connsiteX1198" fmla="*/ 7951818 w 9637663"/>
              <a:gd name="connsiteY1198" fmla="*/ 7723689 h 10295335"/>
              <a:gd name="connsiteX1199" fmla="*/ 7966738 w 9637663"/>
              <a:gd name="connsiteY1199" fmla="*/ 7753528 h 10295335"/>
              <a:gd name="connsiteX1200" fmla="*/ 7966738 w 9637663"/>
              <a:gd name="connsiteY1200" fmla="*/ 7738610 h 10295335"/>
              <a:gd name="connsiteX1201" fmla="*/ 7951818 w 9637663"/>
              <a:gd name="connsiteY1201" fmla="*/ 7738610 h 10295335"/>
              <a:gd name="connsiteX1202" fmla="*/ 7966738 w 9637663"/>
              <a:gd name="connsiteY1202" fmla="*/ 7753528 h 10295335"/>
              <a:gd name="connsiteX1203" fmla="*/ 7936900 w 9637663"/>
              <a:gd name="connsiteY1203" fmla="*/ 7753528 h 10295335"/>
              <a:gd name="connsiteX1204" fmla="*/ 7936900 w 9637663"/>
              <a:gd name="connsiteY1204" fmla="*/ 7768446 h 10295335"/>
              <a:gd name="connsiteX1205" fmla="*/ 7959278 w 9637663"/>
              <a:gd name="connsiteY1205" fmla="*/ 7775906 h 10295335"/>
              <a:gd name="connsiteX1206" fmla="*/ 7951818 w 9637663"/>
              <a:gd name="connsiteY1206" fmla="*/ 7783366 h 10295335"/>
              <a:gd name="connsiteX1207" fmla="*/ 7951818 w 9637663"/>
              <a:gd name="connsiteY1207" fmla="*/ 7798284 h 10295335"/>
              <a:gd name="connsiteX1208" fmla="*/ 7944360 w 9637663"/>
              <a:gd name="connsiteY1208" fmla="*/ 7783366 h 10295335"/>
              <a:gd name="connsiteX1209" fmla="*/ 7921981 w 9637663"/>
              <a:gd name="connsiteY1209" fmla="*/ 7783366 h 10295335"/>
              <a:gd name="connsiteX1210" fmla="*/ 7907061 w 9637663"/>
              <a:gd name="connsiteY1210" fmla="*/ 7783366 h 10295335"/>
              <a:gd name="connsiteX1211" fmla="*/ 7907061 w 9637663"/>
              <a:gd name="connsiteY1211" fmla="*/ 7805744 h 10295335"/>
              <a:gd name="connsiteX1212" fmla="*/ 7907061 w 9637663"/>
              <a:gd name="connsiteY1212" fmla="*/ 7813204 h 10295335"/>
              <a:gd name="connsiteX1213" fmla="*/ 7892143 w 9637663"/>
              <a:gd name="connsiteY1213" fmla="*/ 7850501 h 10295335"/>
              <a:gd name="connsiteX1214" fmla="*/ 7877222 w 9637663"/>
              <a:gd name="connsiteY1214" fmla="*/ 7857961 h 10295335"/>
              <a:gd name="connsiteX1215" fmla="*/ 7892143 w 9637663"/>
              <a:gd name="connsiteY1215" fmla="*/ 7887799 h 10295335"/>
              <a:gd name="connsiteX1216" fmla="*/ 7921981 w 9637663"/>
              <a:gd name="connsiteY1216" fmla="*/ 7902717 h 10295335"/>
              <a:gd name="connsiteX1217" fmla="*/ 7936900 w 9637663"/>
              <a:gd name="connsiteY1217" fmla="*/ 7902717 h 10295335"/>
              <a:gd name="connsiteX1218" fmla="*/ 7921981 w 9637663"/>
              <a:gd name="connsiteY1218" fmla="*/ 7917636 h 10295335"/>
              <a:gd name="connsiteX1219" fmla="*/ 7907061 w 9637663"/>
              <a:gd name="connsiteY1219" fmla="*/ 7947474 h 10295335"/>
              <a:gd name="connsiteX1220" fmla="*/ 7892143 w 9637663"/>
              <a:gd name="connsiteY1220" fmla="*/ 7977312 h 10295335"/>
              <a:gd name="connsiteX1221" fmla="*/ 7907061 w 9637663"/>
              <a:gd name="connsiteY1221" fmla="*/ 7977312 h 10295335"/>
              <a:gd name="connsiteX1222" fmla="*/ 7877222 w 9637663"/>
              <a:gd name="connsiteY1222" fmla="*/ 8007151 h 10295335"/>
              <a:gd name="connsiteX1223" fmla="*/ 7892143 w 9637663"/>
              <a:gd name="connsiteY1223" fmla="*/ 8007151 h 10295335"/>
              <a:gd name="connsiteX1224" fmla="*/ 7877222 w 9637663"/>
              <a:gd name="connsiteY1224" fmla="*/ 8022069 h 10295335"/>
              <a:gd name="connsiteX1225" fmla="*/ 7832466 w 9637663"/>
              <a:gd name="connsiteY1225" fmla="*/ 8036989 h 10295335"/>
              <a:gd name="connsiteX1226" fmla="*/ 7817548 w 9637663"/>
              <a:gd name="connsiteY1226" fmla="*/ 8051907 h 10295335"/>
              <a:gd name="connsiteX1227" fmla="*/ 7892143 w 9637663"/>
              <a:gd name="connsiteY1227" fmla="*/ 8051907 h 10295335"/>
              <a:gd name="connsiteX1228" fmla="*/ 7847386 w 9637663"/>
              <a:gd name="connsiteY1228" fmla="*/ 8081746 h 10295335"/>
              <a:gd name="connsiteX1229" fmla="*/ 7832466 w 9637663"/>
              <a:gd name="connsiteY1229" fmla="*/ 8081746 h 10295335"/>
              <a:gd name="connsiteX1230" fmla="*/ 7802628 w 9637663"/>
              <a:gd name="connsiteY1230" fmla="*/ 8096664 h 10295335"/>
              <a:gd name="connsiteX1231" fmla="*/ 7832466 w 9637663"/>
              <a:gd name="connsiteY1231" fmla="*/ 8096664 h 10295335"/>
              <a:gd name="connsiteX1232" fmla="*/ 7877222 w 9637663"/>
              <a:gd name="connsiteY1232" fmla="*/ 8111584 h 10295335"/>
              <a:gd name="connsiteX1233" fmla="*/ 7847386 w 9637663"/>
              <a:gd name="connsiteY1233" fmla="*/ 8111584 h 10295335"/>
              <a:gd name="connsiteX1234" fmla="*/ 7832466 w 9637663"/>
              <a:gd name="connsiteY1234" fmla="*/ 8126502 h 10295335"/>
              <a:gd name="connsiteX1235" fmla="*/ 7817548 w 9637663"/>
              <a:gd name="connsiteY1235" fmla="*/ 8126502 h 10295335"/>
              <a:gd name="connsiteX1236" fmla="*/ 7787710 w 9637663"/>
              <a:gd name="connsiteY1236" fmla="*/ 8148880 h 10295335"/>
              <a:gd name="connsiteX1237" fmla="*/ 7772792 w 9637663"/>
              <a:gd name="connsiteY1237" fmla="*/ 8186179 h 10295335"/>
              <a:gd name="connsiteX1238" fmla="*/ 7757872 w 9637663"/>
              <a:gd name="connsiteY1238" fmla="*/ 8186179 h 10295335"/>
              <a:gd name="connsiteX1239" fmla="*/ 7757872 w 9637663"/>
              <a:gd name="connsiteY1239" fmla="*/ 8201097 h 10295335"/>
              <a:gd name="connsiteX1240" fmla="*/ 7742953 w 9637663"/>
              <a:gd name="connsiteY1240" fmla="*/ 8201097 h 10295335"/>
              <a:gd name="connsiteX1241" fmla="*/ 7713115 w 9637663"/>
              <a:gd name="connsiteY1241" fmla="*/ 8186179 h 10295335"/>
              <a:gd name="connsiteX1242" fmla="*/ 7713115 w 9637663"/>
              <a:gd name="connsiteY1242" fmla="*/ 8201097 h 10295335"/>
              <a:gd name="connsiteX1243" fmla="*/ 7728033 w 9637663"/>
              <a:gd name="connsiteY1243" fmla="*/ 8245853 h 10295335"/>
              <a:gd name="connsiteX1244" fmla="*/ 7713115 w 9637663"/>
              <a:gd name="connsiteY1244" fmla="*/ 8245853 h 10295335"/>
              <a:gd name="connsiteX1245" fmla="*/ 7698197 w 9637663"/>
              <a:gd name="connsiteY1245" fmla="*/ 8216017 h 10295335"/>
              <a:gd name="connsiteX1246" fmla="*/ 7683277 w 9637663"/>
              <a:gd name="connsiteY1246" fmla="*/ 8201097 h 10295335"/>
              <a:gd name="connsiteX1247" fmla="*/ 7638520 w 9637663"/>
              <a:gd name="connsiteY1247" fmla="*/ 8216017 h 10295335"/>
              <a:gd name="connsiteX1248" fmla="*/ 7608682 w 9637663"/>
              <a:gd name="connsiteY1248" fmla="*/ 8216017 h 10295335"/>
              <a:gd name="connsiteX1249" fmla="*/ 7623602 w 9637663"/>
              <a:gd name="connsiteY1249" fmla="*/ 8208557 h 10295335"/>
              <a:gd name="connsiteX1250" fmla="*/ 7608682 w 9637663"/>
              <a:gd name="connsiteY1250" fmla="*/ 8201097 h 10295335"/>
              <a:gd name="connsiteX1251" fmla="*/ 7563925 w 9637663"/>
              <a:gd name="connsiteY1251" fmla="*/ 8201097 h 10295335"/>
              <a:gd name="connsiteX1252" fmla="*/ 7549005 w 9637663"/>
              <a:gd name="connsiteY1252" fmla="*/ 8216017 h 10295335"/>
              <a:gd name="connsiteX1253" fmla="*/ 7504249 w 9637663"/>
              <a:gd name="connsiteY1253" fmla="*/ 8216017 h 10295335"/>
              <a:gd name="connsiteX1254" fmla="*/ 7489331 w 9637663"/>
              <a:gd name="connsiteY1254" fmla="*/ 8208557 h 10295335"/>
              <a:gd name="connsiteX1255" fmla="*/ 7474410 w 9637663"/>
              <a:gd name="connsiteY1255" fmla="*/ 8216017 h 10295335"/>
              <a:gd name="connsiteX1256" fmla="*/ 7459492 w 9637663"/>
              <a:gd name="connsiteY1256" fmla="*/ 8201097 h 10295335"/>
              <a:gd name="connsiteX1257" fmla="*/ 7452032 w 9637663"/>
              <a:gd name="connsiteY1257" fmla="*/ 8186179 h 10295335"/>
              <a:gd name="connsiteX1258" fmla="*/ 7444574 w 9637663"/>
              <a:gd name="connsiteY1258" fmla="*/ 8201097 h 10295335"/>
              <a:gd name="connsiteX1259" fmla="*/ 7444574 w 9637663"/>
              <a:gd name="connsiteY1259" fmla="*/ 8216017 h 10295335"/>
              <a:gd name="connsiteX1260" fmla="*/ 7474410 w 9637663"/>
              <a:gd name="connsiteY1260" fmla="*/ 8216017 h 10295335"/>
              <a:gd name="connsiteX1261" fmla="*/ 7459492 w 9637663"/>
              <a:gd name="connsiteY1261" fmla="*/ 8230935 h 10295335"/>
              <a:gd name="connsiteX1262" fmla="*/ 7429654 w 9637663"/>
              <a:gd name="connsiteY1262" fmla="*/ 8230935 h 10295335"/>
              <a:gd name="connsiteX1263" fmla="*/ 7414736 w 9637663"/>
              <a:gd name="connsiteY1263" fmla="*/ 8245853 h 10295335"/>
              <a:gd name="connsiteX1264" fmla="*/ 7399815 w 9637663"/>
              <a:gd name="connsiteY1264" fmla="*/ 8253313 h 10295335"/>
              <a:gd name="connsiteX1265" fmla="*/ 7384897 w 9637663"/>
              <a:gd name="connsiteY1265" fmla="*/ 8260774 h 10295335"/>
              <a:gd name="connsiteX1266" fmla="*/ 7384897 w 9637663"/>
              <a:gd name="connsiteY1266" fmla="*/ 8245853 h 10295335"/>
              <a:gd name="connsiteX1267" fmla="*/ 7369979 w 9637663"/>
              <a:gd name="connsiteY1267" fmla="*/ 8260774 h 10295335"/>
              <a:gd name="connsiteX1268" fmla="*/ 7362519 w 9637663"/>
              <a:gd name="connsiteY1268" fmla="*/ 8290612 h 10295335"/>
              <a:gd name="connsiteX1269" fmla="*/ 7340141 w 9637663"/>
              <a:gd name="connsiteY1269" fmla="*/ 8305530 h 10295335"/>
              <a:gd name="connsiteX1270" fmla="*/ 7340141 w 9637663"/>
              <a:gd name="connsiteY1270" fmla="*/ 8290612 h 10295335"/>
              <a:gd name="connsiteX1271" fmla="*/ 7340141 w 9637663"/>
              <a:gd name="connsiteY1271" fmla="*/ 8275692 h 10295335"/>
              <a:gd name="connsiteX1272" fmla="*/ 7325221 w 9637663"/>
              <a:gd name="connsiteY1272" fmla="*/ 8275692 h 10295335"/>
              <a:gd name="connsiteX1273" fmla="*/ 7355059 w 9637663"/>
              <a:gd name="connsiteY1273" fmla="*/ 8230935 h 10295335"/>
              <a:gd name="connsiteX1274" fmla="*/ 7325221 w 9637663"/>
              <a:gd name="connsiteY1274" fmla="*/ 8230935 h 10295335"/>
              <a:gd name="connsiteX1275" fmla="*/ 7265546 w 9637663"/>
              <a:gd name="connsiteY1275" fmla="*/ 8201097 h 10295335"/>
              <a:gd name="connsiteX1276" fmla="*/ 7235708 w 9637663"/>
              <a:gd name="connsiteY1276" fmla="*/ 8156340 h 10295335"/>
              <a:gd name="connsiteX1277" fmla="*/ 7220789 w 9637663"/>
              <a:gd name="connsiteY1277" fmla="*/ 8156340 h 10295335"/>
              <a:gd name="connsiteX1278" fmla="*/ 7205869 w 9637663"/>
              <a:gd name="connsiteY1278" fmla="*/ 8141422 h 10295335"/>
              <a:gd name="connsiteX1279" fmla="*/ 7220789 w 9637663"/>
              <a:gd name="connsiteY1279" fmla="*/ 8126502 h 10295335"/>
              <a:gd name="connsiteX1280" fmla="*/ 7235708 w 9637663"/>
              <a:gd name="connsiteY1280" fmla="*/ 8096664 h 10295335"/>
              <a:gd name="connsiteX1281" fmla="*/ 7220789 w 9637663"/>
              <a:gd name="connsiteY1281" fmla="*/ 8096664 h 10295335"/>
              <a:gd name="connsiteX1282" fmla="*/ 7205869 w 9637663"/>
              <a:gd name="connsiteY1282" fmla="*/ 8096664 h 10295335"/>
              <a:gd name="connsiteX1283" fmla="*/ 7205869 w 9637663"/>
              <a:gd name="connsiteY1283" fmla="*/ 8111584 h 10295335"/>
              <a:gd name="connsiteX1284" fmla="*/ 7146195 w 9637663"/>
              <a:gd name="connsiteY1284" fmla="*/ 8126502 h 10295335"/>
              <a:gd name="connsiteX1285" fmla="*/ 7161113 w 9637663"/>
              <a:gd name="connsiteY1285" fmla="*/ 8111584 h 10295335"/>
              <a:gd name="connsiteX1286" fmla="*/ 7176031 w 9637663"/>
              <a:gd name="connsiteY1286" fmla="*/ 8096664 h 10295335"/>
              <a:gd name="connsiteX1287" fmla="*/ 7183491 w 9637663"/>
              <a:gd name="connsiteY1287" fmla="*/ 8074285 h 10295335"/>
              <a:gd name="connsiteX1288" fmla="*/ 7146195 w 9637663"/>
              <a:gd name="connsiteY1288" fmla="*/ 8066827 h 10295335"/>
              <a:gd name="connsiteX1289" fmla="*/ 7176031 w 9637663"/>
              <a:gd name="connsiteY1289" fmla="*/ 8051907 h 10295335"/>
              <a:gd name="connsiteX1290" fmla="*/ 7086518 w 9637663"/>
              <a:gd name="connsiteY1290" fmla="*/ 8007151 h 10295335"/>
              <a:gd name="connsiteX1291" fmla="*/ 7071598 w 9637663"/>
              <a:gd name="connsiteY1291" fmla="*/ 7992230 h 10295335"/>
              <a:gd name="connsiteX1292" fmla="*/ 7071598 w 9637663"/>
              <a:gd name="connsiteY1292" fmla="*/ 7977312 h 10295335"/>
              <a:gd name="connsiteX1293" fmla="*/ 7041761 w 9637663"/>
              <a:gd name="connsiteY1293" fmla="*/ 7977312 h 10295335"/>
              <a:gd name="connsiteX1294" fmla="*/ 7026841 w 9637663"/>
              <a:gd name="connsiteY1294" fmla="*/ 7992230 h 10295335"/>
              <a:gd name="connsiteX1295" fmla="*/ 7011923 w 9637663"/>
              <a:gd name="connsiteY1295" fmla="*/ 7977312 h 10295335"/>
              <a:gd name="connsiteX1296" fmla="*/ 7026841 w 9637663"/>
              <a:gd name="connsiteY1296" fmla="*/ 7962394 h 10295335"/>
              <a:gd name="connsiteX1297" fmla="*/ 7011923 w 9637663"/>
              <a:gd name="connsiteY1297" fmla="*/ 7947474 h 10295335"/>
              <a:gd name="connsiteX1298" fmla="*/ 6997003 w 9637663"/>
              <a:gd name="connsiteY1298" fmla="*/ 7947474 h 10295335"/>
              <a:gd name="connsiteX1299" fmla="*/ 7004463 w 9637663"/>
              <a:gd name="connsiteY1299" fmla="*/ 7932556 h 10295335"/>
              <a:gd name="connsiteX1300" fmla="*/ 7011923 w 9637663"/>
              <a:gd name="connsiteY1300" fmla="*/ 7917636 h 10295335"/>
              <a:gd name="connsiteX1301" fmla="*/ 6982085 w 9637663"/>
              <a:gd name="connsiteY1301" fmla="*/ 7917636 h 10295335"/>
              <a:gd name="connsiteX1302" fmla="*/ 6967166 w 9637663"/>
              <a:gd name="connsiteY1302" fmla="*/ 7917636 h 10295335"/>
              <a:gd name="connsiteX1303" fmla="*/ 6967166 w 9637663"/>
              <a:gd name="connsiteY1303" fmla="*/ 7902717 h 10295335"/>
              <a:gd name="connsiteX1304" fmla="*/ 6952248 w 9637663"/>
              <a:gd name="connsiteY1304" fmla="*/ 7902717 h 10295335"/>
              <a:gd name="connsiteX1305" fmla="*/ 6967166 w 9637663"/>
              <a:gd name="connsiteY1305" fmla="*/ 7917636 h 10295335"/>
              <a:gd name="connsiteX1306" fmla="*/ 6937328 w 9637663"/>
              <a:gd name="connsiteY1306" fmla="*/ 7917636 h 10295335"/>
              <a:gd name="connsiteX1307" fmla="*/ 6892572 w 9637663"/>
              <a:gd name="connsiteY1307" fmla="*/ 7932556 h 10295335"/>
              <a:gd name="connsiteX1308" fmla="*/ 6877651 w 9637663"/>
              <a:gd name="connsiteY1308" fmla="*/ 7947474 h 10295335"/>
              <a:gd name="connsiteX1309" fmla="*/ 6877651 w 9637663"/>
              <a:gd name="connsiteY1309" fmla="*/ 7932556 h 10295335"/>
              <a:gd name="connsiteX1310" fmla="*/ 6862733 w 9637663"/>
              <a:gd name="connsiteY1310" fmla="*/ 7932556 h 10295335"/>
              <a:gd name="connsiteX1311" fmla="*/ 6847815 w 9637663"/>
              <a:gd name="connsiteY1311" fmla="*/ 7932556 h 10295335"/>
              <a:gd name="connsiteX1312" fmla="*/ 6817977 w 9637663"/>
              <a:gd name="connsiteY1312" fmla="*/ 7962394 h 10295335"/>
              <a:gd name="connsiteX1313" fmla="*/ 6840355 w 9637663"/>
              <a:gd name="connsiteY1313" fmla="*/ 7932556 h 10295335"/>
              <a:gd name="connsiteX1314" fmla="*/ 6847815 w 9637663"/>
              <a:gd name="connsiteY1314" fmla="*/ 7910178 h 10295335"/>
              <a:gd name="connsiteX1315" fmla="*/ 6817977 w 9637663"/>
              <a:gd name="connsiteY1315" fmla="*/ 7910178 h 10295335"/>
              <a:gd name="connsiteX1316" fmla="*/ 6803057 w 9637663"/>
              <a:gd name="connsiteY1316" fmla="*/ 7902717 h 10295335"/>
              <a:gd name="connsiteX1317" fmla="*/ 6803057 w 9637663"/>
              <a:gd name="connsiteY1317" fmla="*/ 7887799 h 10295335"/>
              <a:gd name="connsiteX1318" fmla="*/ 6795599 w 9637663"/>
              <a:gd name="connsiteY1318" fmla="*/ 7902717 h 10295335"/>
              <a:gd name="connsiteX1319" fmla="*/ 6803057 w 9637663"/>
              <a:gd name="connsiteY1319" fmla="*/ 7925096 h 10295335"/>
              <a:gd name="connsiteX1320" fmla="*/ 6832895 w 9637663"/>
              <a:gd name="connsiteY1320" fmla="*/ 7917636 h 10295335"/>
              <a:gd name="connsiteX1321" fmla="*/ 6817977 w 9637663"/>
              <a:gd name="connsiteY1321" fmla="*/ 7932556 h 10295335"/>
              <a:gd name="connsiteX1322" fmla="*/ 6773220 w 9637663"/>
              <a:gd name="connsiteY1322" fmla="*/ 7932556 h 10295335"/>
              <a:gd name="connsiteX1323" fmla="*/ 6773220 w 9637663"/>
              <a:gd name="connsiteY1323" fmla="*/ 7947474 h 10295335"/>
              <a:gd name="connsiteX1324" fmla="*/ 6743382 w 9637663"/>
              <a:gd name="connsiteY1324" fmla="*/ 7962394 h 10295335"/>
              <a:gd name="connsiteX1325" fmla="*/ 6743382 w 9637663"/>
              <a:gd name="connsiteY1325" fmla="*/ 7947474 h 10295335"/>
              <a:gd name="connsiteX1326" fmla="*/ 6743382 w 9637663"/>
              <a:gd name="connsiteY1326" fmla="*/ 7932556 h 10295335"/>
              <a:gd name="connsiteX1327" fmla="*/ 6728462 w 9637663"/>
              <a:gd name="connsiteY1327" fmla="*/ 7962394 h 10295335"/>
              <a:gd name="connsiteX1328" fmla="*/ 6713544 w 9637663"/>
              <a:gd name="connsiteY1328" fmla="*/ 7992230 h 10295335"/>
              <a:gd name="connsiteX1329" fmla="*/ 6698625 w 9637663"/>
              <a:gd name="connsiteY1329" fmla="*/ 8007151 h 10295335"/>
              <a:gd name="connsiteX1330" fmla="*/ 6698625 w 9637663"/>
              <a:gd name="connsiteY1330" fmla="*/ 7992230 h 10295335"/>
              <a:gd name="connsiteX1331" fmla="*/ 6698625 w 9637663"/>
              <a:gd name="connsiteY1331" fmla="*/ 7977312 h 10295335"/>
              <a:gd name="connsiteX1332" fmla="*/ 6683705 w 9637663"/>
              <a:gd name="connsiteY1332" fmla="*/ 7969852 h 10295335"/>
              <a:gd name="connsiteX1333" fmla="*/ 6698625 w 9637663"/>
              <a:gd name="connsiteY1333" fmla="*/ 7947474 h 10295335"/>
              <a:gd name="connsiteX1334" fmla="*/ 6713544 w 9637663"/>
              <a:gd name="connsiteY1334" fmla="*/ 7932556 h 10295335"/>
              <a:gd name="connsiteX1335" fmla="*/ 6683705 w 9637663"/>
              <a:gd name="connsiteY1335" fmla="*/ 7917636 h 10295335"/>
              <a:gd name="connsiteX1336" fmla="*/ 6609110 w 9637663"/>
              <a:gd name="connsiteY1336" fmla="*/ 7887799 h 10295335"/>
              <a:gd name="connsiteX1337" fmla="*/ 6594192 w 9637663"/>
              <a:gd name="connsiteY1337" fmla="*/ 7872879 h 10295335"/>
              <a:gd name="connsiteX1338" fmla="*/ 6579272 w 9637663"/>
              <a:gd name="connsiteY1338" fmla="*/ 7857961 h 10295335"/>
              <a:gd name="connsiteX1339" fmla="*/ 6564354 w 9637663"/>
              <a:gd name="connsiteY1339" fmla="*/ 7843041 h 10295335"/>
              <a:gd name="connsiteX1340" fmla="*/ 6549436 w 9637663"/>
              <a:gd name="connsiteY1340" fmla="*/ 7843041 h 10295335"/>
              <a:gd name="connsiteX1341" fmla="*/ 6534516 w 9637663"/>
              <a:gd name="connsiteY1341" fmla="*/ 7828123 h 10295335"/>
              <a:gd name="connsiteX1342" fmla="*/ 6534516 w 9637663"/>
              <a:gd name="connsiteY1342" fmla="*/ 7843041 h 10295335"/>
              <a:gd name="connsiteX1343" fmla="*/ 6512137 w 9637663"/>
              <a:gd name="connsiteY1343" fmla="*/ 7857961 h 10295335"/>
              <a:gd name="connsiteX1344" fmla="*/ 6504677 w 9637663"/>
              <a:gd name="connsiteY1344" fmla="*/ 7857961 h 10295335"/>
              <a:gd name="connsiteX1345" fmla="*/ 6474841 w 9637663"/>
              <a:gd name="connsiteY1345" fmla="*/ 7872879 h 10295335"/>
              <a:gd name="connsiteX1346" fmla="*/ 6467381 w 9637663"/>
              <a:gd name="connsiteY1346" fmla="*/ 7865421 h 10295335"/>
              <a:gd name="connsiteX1347" fmla="*/ 6459921 w 9637663"/>
              <a:gd name="connsiteY1347" fmla="*/ 7857961 h 10295335"/>
              <a:gd name="connsiteX1348" fmla="*/ 6452461 w 9637663"/>
              <a:gd name="connsiteY1348" fmla="*/ 7857961 h 10295335"/>
              <a:gd name="connsiteX1349" fmla="*/ 6430082 w 9637663"/>
              <a:gd name="connsiteY1349" fmla="*/ 7872879 h 10295335"/>
              <a:gd name="connsiteX1350" fmla="*/ 6415164 w 9637663"/>
              <a:gd name="connsiteY1350" fmla="*/ 7887799 h 10295335"/>
              <a:gd name="connsiteX1351" fmla="*/ 6400244 w 9637663"/>
              <a:gd name="connsiteY1351" fmla="*/ 7887799 h 10295335"/>
              <a:gd name="connsiteX1352" fmla="*/ 6385326 w 9637663"/>
              <a:gd name="connsiteY1352" fmla="*/ 7887799 h 10295335"/>
              <a:gd name="connsiteX1353" fmla="*/ 6370408 w 9637663"/>
              <a:gd name="connsiteY1353" fmla="*/ 7887799 h 10295335"/>
              <a:gd name="connsiteX1354" fmla="*/ 6370408 w 9637663"/>
              <a:gd name="connsiteY1354" fmla="*/ 7872879 h 10295335"/>
              <a:gd name="connsiteX1355" fmla="*/ 6355488 w 9637663"/>
              <a:gd name="connsiteY1355" fmla="*/ 7865421 h 10295335"/>
              <a:gd name="connsiteX1356" fmla="*/ 6340569 w 9637663"/>
              <a:gd name="connsiteY1356" fmla="*/ 7857961 h 10295335"/>
              <a:gd name="connsiteX1357" fmla="*/ 6325649 w 9637663"/>
              <a:gd name="connsiteY1357" fmla="*/ 7857961 h 10295335"/>
              <a:gd name="connsiteX1358" fmla="*/ 6280893 w 9637663"/>
              <a:gd name="connsiteY1358" fmla="*/ 7843041 h 10295335"/>
              <a:gd name="connsiteX1359" fmla="*/ 6273435 w 9637663"/>
              <a:gd name="connsiteY1359" fmla="*/ 7828123 h 10295335"/>
              <a:gd name="connsiteX1360" fmla="*/ 6258514 w 9637663"/>
              <a:gd name="connsiteY1360" fmla="*/ 7828123 h 10295335"/>
              <a:gd name="connsiteX1361" fmla="*/ 6243596 w 9637663"/>
              <a:gd name="connsiteY1361" fmla="*/ 7828123 h 10295335"/>
              <a:gd name="connsiteX1362" fmla="*/ 6236136 w 9637663"/>
              <a:gd name="connsiteY1362" fmla="*/ 7843041 h 10295335"/>
              <a:gd name="connsiteX1363" fmla="*/ 6236136 w 9637663"/>
              <a:gd name="connsiteY1363" fmla="*/ 7872879 h 10295335"/>
              <a:gd name="connsiteX1364" fmla="*/ 6221218 w 9637663"/>
              <a:gd name="connsiteY1364" fmla="*/ 7857961 h 10295335"/>
              <a:gd name="connsiteX1365" fmla="*/ 6221218 w 9637663"/>
              <a:gd name="connsiteY1365" fmla="*/ 7843041 h 10295335"/>
              <a:gd name="connsiteX1366" fmla="*/ 6206298 w 9637663"/>
              <a:gd name="connsiteY1366" fmla="*/ 7843041 h 10295335"/>
              <a:gd name="connsiteX1367" fmla="*/ 6191380 w 9637663"/>
              <a:gd name="connsiteY1367" fmla="*/ 7865421 h 10295335"/>
              <a:gd name="connsiteX1368" fmla="*/ 6206298 w 9637663"/>
              <a:gd name="connsiteY1368" fmla="*/ 7902717 h 10295335"/>
              <a:gd name="connsiteX1369" fmla="*/ 6176460 w 9637663"/>
              <a:gd name="connsiteY1369" fmla="*/ 7887799 h 10295335"/>
              <a:gd name="connsiteX1370" fmla="*/ 6154082 w 9637663"/>
              <a:gd name="connsiteY1370" fmla="*/ 7835583 h 10295335"/>
              <a:gd name="connsiteX1371" fmla="*/ 6131703 w 9637663"/>
              <a:gd name="connsiteY1371" fmla="*/ 7813204 h 10295335"/>
              <a:gd name="connsiteX1372" fmla="*/ 6139163 w 9637663"/>
              <a:gd name="connsiteY1372" fmla="*/ 7865421 h 10295335"/>
              <a:gd name="connsiteX1373" fmla="*/ 6169002 w 9637663"/>
              <a:gd name="connsiteY1373" fmla="*/ 7940016 h 10295335"/>
              <a:gd name="connsiteX1374" fmla="*/ 6176460 w 9637663"/>
              <a:gd name="connsiteY1374" fmla="*/ 7992230 h 10295335"/>
              <a:gd name="connsiteX1375" fmla="*/ 6176460 w 9637663"/>
              <a:gd name="connsiteY1375" fmla="*/ 8007151 h 10295335"/>
              <a:gd name="connsiteX1376" fmla="*/ 6198840 w 9637663"/>
              <a:gd name="connsiteY1376" fmla="*/ 8029529 h 10295335"/>
              <a:gd name="connsiteX1377" fmla="*/ 6228676 w 9637663"/>
              <a:gd name="connsiteY1377" fmla="*/ 8089206 h 10295335"/>
              <a:gd name="connsiteX1378" fmla="*/ 6236136 w 9637663"/>
              <a:gd name="connsiteY1378" fmla="*/ 8126502 h 10295335"/>
              <a:gd name="connsiteX1379" fmla="*/ 6221218 w 9637663"/>
              <a:gd name="connsiteY1379" fmla="*/ 8126502 h 10295335"/>
              <a:gd name="connsiteX1380" fmla="*/ 6236136 w 9637663"/>
              <a:gd name="connsiteY1380" fmla="*/ 8156340 h 10295335"/>
              <a:gd name="connsiteX1381" fmla="*/ 6221218 w 9637663"/>
              <a:gd name="connsiteY1381" fmla="*/ 8171259 h 10295335"/>
              <a:gd name="connsiteX1382" fmla="*/ 6236136 w 9637663"/>
              <a:gd name="connsiteY1382" fmla="*/ 8186179 h 10295335"/>
              <a:gd name="connsiteX1383" fmla="*/ 6221218 w 9637663"/>
              <a:gd name="connsiteY1383" fmla="*/ 8216017 h 10295335"/>
              <a:gd name="connsiteX1384" fmla="*/ 6221218 w 9637663"/>
              <a:gd name="connsiteY1384" fmla="*/ 8230935 h 10295335"/>
              <a:gd name="connsiteX1385" fmla="*/ 6221218 w 9637663"/>
              <a:gd name="connsiteY1385" fmla="*/ 8245853 h 10295335"/>
              <a:gd name="connsiteX1386" fmla="*/ 6236136 w 9637663"/>
              <a:gd name="connsiteY1386" fmla="*/ 8230935 h 10295335"/>
              <a:gd name="connsiteX1387" fmla="*/ 6265974 w 9637663"/>
              <a:gd name="connsiteY1387" fmla="*/ 8216017 h 10295335"/>
              <a:gd name="connsiteX1388" fmla="*/ 6271568 w 9637663"/>
              <a:gd name="connsiteY1388" fmla="*/ 8215083 h 10295335"/>
              <a:gd name="connsiteX1389" fmla="*/ 6272368 w 9637663"/>
              <a:gd name="connsiteY1389" fmla="*/ 8213886 h 10295335"/>
              <a:gd name="connsiteX1390" fmla="*/ 6280893 w 9637663"/>
              <a:gd name="connsiteY1390" fmla="*/ 8230935 h 10295335"/>
              <a:gd name="connsiteX1391" fmla="*/ 6295813 w 9637663"/>
              <a:gd name="connsiteY1391" fmla="*/ 8245853 h 10295335"/>
              <a:gd name="connsiteX1392" fmla="*/ 6280893 w 9637663"/>
              <a:gd name="connsiteY1392" fmla="*/ 8245853 h 10295335"/>
              <a:gd name="connsiteX1393" fmla="*/ 6288353 w 9637663"/>
              <a:gd name="connsiteY1393" fmla="*/ 8260774 h 10295335"/>
              <a:gd name="connsiteX1394" fmla="*/ 6295813 w 9637663"/>
              <a:gd name="connsiteY1394" fmla="*/ 8260774 h 10295335"/>
              <a:gd name="connsiteX1395" fmla="*/ 6310731 w 9637663"/>
              <a:gd name="connsiteY1395" fmla="*/ 8275692 h 10295335"/>
              <a:gd name="connsiteX1396" fmla="*/ 6280893 w 9637663"/>
              <a:gd name="connsiteY1396" fmla="*/ 8260774 h 10295335"/>
              <a:gd name="connsiteX1397" fmla="*/ 6251054 w 9637663"/>
              <a:gd name="connsiteY1397" fmla="*/ 8230935 h 10295335"/>
              <a:gd name="connsiteX1398" fmla="*/ 6265974 w 9637663"/>
              <a:gd name="connsiteY1398" fmla="*/ 8275692 h 10295335"/>
              <a:gd name="connsiteX1399" fmla="*/ 6280893 w 9637663"/>
              <a:gd name="connsiteY1399" fmla="*/ 8305530 h 10295335"/>
              <a:gd name="connsiteX1400" fmla="*/ 6280893 w 9637663"/>
              <a:gd name="connsiteY1400" fmla="*/ 8320448 h 10295335"/>
              <a:gd name="connsiteX1401" fmla="*/ 6265974 w 9637663"/>
              <a:gd name="connsiteY1401" fmla="*/ 8335368 h 10295335"/>
              <a:gd name="connsiteX1402" fmla="*/ 6280893 w 9637663"/>
              <a:gd name="connsiteY1402" fmla="*/ 8350287 h 10295335"/>
              <a:gd name="connsiteX1403" fmla="*/ 6295813 w 9637663"/>
              <a:gd name="connsiteY1403" fmla="*/ 8365207 h 10295335"/>
              <a:gd name="connsiteX1404" fmla="*/ 6310731 w 9637663"/>
              <a:gd name="connsiteY1404" fmla="*/ 8380125 h 10295335"/>
              <a:gd name="connsiteX1405" fmla="*/ 6325649 w 9637663"/>
              <a:gd name="connsiteY1405" fmla="*/ 8409963 h 10295335"/>
              <a:gd name="connsiteX1406" fmla="*/ 6325649 w 9637663"/>
              <a:gd name="connsiteY1406" fmla="*/ 8424881 h 10295335"/>
              <a:gd name="connsiteX1407" fmla="*/ 6333109 w 9637663"/>
              <a:gd name="connsiteY1407" fmla="*/ 8432342 h 10295335"/>
              <a:gd name="connsiteX1408" fmla="*/ 6318191 w 9637663"/>
              <a:gd name="connsiteY1408" fmla="*/ 8447260 h 10295335"/>
              <a:gd name="connsiteX1409" fmla="*/ 6318191 w 9637663"/>
              <a:gd name="connsiteY1409" fmla="*/ 8462180 h 10295335"/>
              <a:gd name="connsiteX1410" fmla="*/ 6340569 w 9637663"/>
              <a:gd name="connsiteY1410" fmla="*/ 8454720 h 10295335"/>
              <a:gd name="connsiteX1411" fmla="*/ 6355488 w 9637663"/>
              <a:gd name="connsiteY1411" fmla="*/ 8514397 h 10295335"/>
              <a:gd name="connsiteX1412" fmla="*/ 6357352 w 9637663"/>
              <a:gd name="connsiteY1412" fmla="*/ 8519990 h 10295335"/>
              <a:gd name="connsiteX1413" fmla="*/ 6359632 w 9637663"/>
              <a:gd name="connsiteY1413" fmla="*/ 8526829 h 10295335"/>
              <a:gd name="connsiteX1414" fmla="*/ 6362948 w 9637663"/>
              <a:gd name="connsiteY1414" fmla="*/ 8521855 h 10295335"/>
              <a:gd name="connsiteX1415" fmla="*/ 6370408 w 9637663"/>
              <a:gd name="connsiteY1415" fmla="*/ 8514397 h 10295335"/>
              <a:gd name="connsiteX1416" fmla="*/ 6362948 w 9637663"/>
              <a:gd name="connsiteY1416" fmla="*/ 8529315 h 10295335"/>
              <a:gd name="connsiteX1417" fmla="*/ 6359964 w 9637663"/>
              <a:gd name="connsiteY1417" fmla="*/ 8527823 h 10295335"/>
              <a:gd name="connsiteX1418" fmla="*/ 6362948 w 9637663"/>
              <a:gd name="connsiteY1418" fmla="*/ 8536775 h 10295335"/>
              <a:gd name="connsiteX1419" fmla="*/ 6385326 w 9637663"/>
              <a:gd name="connsiteY1419" fmla="*/ 8559153 h 10295335"/>
              <a:gd name="connsiteX1420" fmla="*/ 6400244 w 9637663"/>
              <a:gd name="connsiteY1420" fmla="*/ 8574071 h 10295335"/>
              <a:gd name="connsiteX1421" fmla="*/ 6400244 w 9637663"/>
              <a:gd name="connsiteY1421" fmla="*/ 8596449 h 10295335"/>
              <a:gd name="connsiteX1422" fmla="*/ 6400244 w 9637663"/>
              <a:gd name="connsiteY1422" fmla="*/ 8603910 h 10295335"/>
              <a:gd name="connsiteX1423" fmla="*/ 6415164 w 9637663"/>
              <a:gd name="connsiteY1423" fmla="*/ 8618830 h 10295335"/>
              <a:gd name="connsiteX1424" fmla="*/ 6407705 w 9637663"/>
              <a:gd name="connsiteY1424" fmla="*/ 8633748 h 10295335"/>
              <a:gd name="connsiteX1425" fmla="*/ 6430082 w 9637663"/>
              <a:gd name="connsiteY1425" fmla="*/ 8648666 h 10295335"/>
              <a:gd name="connsiteX1426" fmla="*/ 6430082 w 9637663"/>
              <a:gd name="connsiteY1426" fmla="*/ 8663586 h 10295335"/>
              <a:gd name="connsiteX1427" fmla="*/ 6430082 w 9637663"/>
              <a:gd name="connsiteY1427" fmla="*/ 8693425 h 10295335"/>
              <a:gd name="connsiteX1428" fmla="*/ 6452461 w 9637663"/>
              <a:gd name="connsiteY1428" fmla="*/ 8723261 h 10295335"/>
              <a:gd name="connsiteX1429" fmla="*/ 6474841 w 9637663"/>
              <a:gd name="connsiteY1429" fmla="*/ 8753099 h 10295335"/>
              <a:gd name="connsiteX1430" fmla="*/ 6474841 w 9637663"/>
              <a:gd name="connsiteY1430" fmla="*/ 8768019 h 10295335"/>
              <a:gd name="connsiteX1431" fmla="*/ 6489759 w 9637663"/>
              <a:gd name="connsiteY1431" fmla="*/ 8782938 h 10295335"/>
              <a:gd name="connsiteX1432" fmla="*/ 6489759 w 9637663"/>
              <a:gd name="connsiteY1432" fmla="*/ 8812776 h 10295335"/>
              <a:gd name="connsiteX1433" fmla="*/ 6459921 w 9637663"/>
              <a:gd name="connsiteY1433" fmla="*/ 8753099 h 10295335"/>
              <a:gd name="connsiteX1434" fmla="*/ 6445002 w 9637663"/>
              <a:gd name="connsiteY1434" fmla="*/ 8745639 h 10295335"/>
              <a:gd name="connsiteX1435" fmla="*/ 6437542 w 9637663"/>
              <a:gd name="connsiteY1435" fmla="*/ 8768019 h 10295335"/>
              <a:gd name="connsiteX1436" fmla="*/ 6474841 w 9637663"/>
              <a:gd name="connsiteY1436" fmla="*/ 8827694 h 10295335"/>
              <a:gd name="connsiteX1437" fmla="*/ 6504677 w 9637663"/>
              <a:gd name="connsiteY1437" fmla="*/ 8887371 h 10295335"/>
              <a:gd name="connsiteX1438" fmla="*/ 6519597 w 9637663"/>
              <a:gd name="connsiteY1438" fmla="*/ 8902289 h 10295335"/>
              <a:gd name="connsiteX1439" fmla="*/ 6534516 w 9637663"/>
              <a:gd name="connsiteY1439" fmla="*/ 8902289 h 10295335"/>
              <a:gd name="connsiteX1440" fmla="*/ 6534516 w 9637663"/>
              <a:gd name="connsiteY1440" fmla="*/ 8932127 h 10295335"/>
              <a:gd name="connsiteX1441" fmla="*/ 6549436 w 9637663"/>
              <a:gd name="connsiteY1441" fmla="*/ 8947046 h 10295335"/>
              <a:gd name="connsiteX1442" fmla="*/ 6564354 w 9637663"/>
              <a:gd name="connsiteY1442" fmla="*/ 8976884 h 10295335"/>
              <a:gd name="connsiteX1443" fmla="*/ 6564354 w 9637663"/>
              <a:gd name="connsiteY1443" fmla="*/ 8991804 h 10295335"/>
              <a:gd name="connsiteX1444" fmla="*/ 6579272 w 9637663"/>
              <a:gd name="connsiteY1444" fmla="*/ 9021642 h 10295335"/>
              <a:gd name="connsiteX1445" fmla="*/ 6601650 w 9637663"/>
              <a:gd name="connsiteY1445" fmla="*/ 9051479 h 10295335"/>
              <a:gd name="connsiteX1446" fmla="*/ 6624031 w 9637663"/>
              <a:gd name="connsiteY1446" fmla="*/ 9081317 h 10295335"/>
              <a:gd name="connsiteX1447" fmla="*/ 6653867 w 9637663"/>
              <a:gd name="connsiteY1447" fmla="*/ 9126074 h 10295335"/>
              <a:gd name="connsiteX1448" fmla="*/ 6653867 w 9637663"/>
              <a:gd name="connsiteY1448" fmla="*/ 9140994 h 10295335"/>
              <a:gd name="connsiteX1449" fmla="*/ 6683705 w 9637663"/>
              <a:gd name="connsiteY1449" fmla="*/ 9185750 h 10295335"/>
              <a:gd name="connsiteX1450" fmla="*/ 6698625 w 9637663"/>
              <a:gd name="connsiteY1450" fmla="*/ 9230507 h 10295335"/>
              <a:gd name="connsiteX1451" fmla="*/ 6698625 w 9637663"/>
              <a:gd name="connsiteY1451" fmla="*/ 9245427 h 10295335"/>
              <a:gd name="connsiteX1452" fmla="*/ 6713544 w 9637663"/>
              <a:gd name="connsiteY1452" fmla="*/ 9245427 h 10295335"/>
              <a:gd name="connsiteX1453" fmla="*/ 6728462 w 9637663"/>
              <a:gd name="connsiteY1453" fmla="*/ 9275263 h 10295335"/>
              <a:gd name="connsiteX1454" fmla="*/ 6728462 w 9637663"/>
              <a:gd name="connsiteY1454" fmla="*/ 9290183 h 10295335"/>
              <a:gd name="connsiteX1455" fmla="*/ 6728462 w 9637663"/>
              <a:gd name="connsiteY1455" fmla="*/ 9305102 h 10295335"/>
              <a:gd name="connsiteX1456" fmla="*/ 6728462 w 9637663"/>
              <a:gd name="connsiteY1456" fmla="*/ 9320022 h 10295335"/>
              <a:gd name="connsiteX1457" fmla="*/ 6706083 w 9637663"/>
              <a:gd name="connsiteY1457" fmla="*/ 9297644 h 10295335"/>
              <a:gd name="connsiteX1458" fmla="*/ 6676247 w 9637663"/>
              <a:gd name="connsiteY1458" fmla="*/ 9252885 h 10295335"/>
              <a:gd name="connsiteX1459" fmla="*/ 6653867 w 9637663"/>
              <a:gd name="connsiteY1459" fmla="*/ 9230507 h 10295335"/>
              <a:gd name="connsiteX1460" fmla="*/ 6638949 w 9637663"/>
              <a:gd name="connsiteY1460" fmla="*/ 9215589 h 10295335"/>
              <a:gd name="connsiteX1461" fmla="*/ 6609110 w 9637663"/>
              <a:gd name="connsiteY1461" fmla="*/ 9170832 h 10295335"/>
              <a:gd name="connsiteX1462" fmla="*/ 6624031 w 9637663"/>
              <a:gd name="connsiteY1462" fmla="*/ 9200668 h 10295335"/>
              <a:gd name="connsiteX1463" fmla="*/ 6631489 w 9637663"/>
              <a:gd name="connsiteY1463" fmla="*/ 9230507 h 10295335"/>
              <a:gd name="connsiteX1464" fmla="*/ 6653867 w 9637663"/>
              <a:gd name="connsiteY1464" fmla="*/ 9260345 h 10295335"/>
              <a:gd name="connsiteX1465" fmla="*/ 6668787 w 9637663"/>
              <a:gd name="connsiteY1465" fmla="*/ 9290183 h 10295335"/>
              <a:gd name="connsiteX1466" fmla="*/ 6678733 w 9637663"/>
              <a:gd name="connsiteY1466" fmla="*/ 9306760 h 10295335"/>
              <a:gd name="connsiteX1467" fmla="*/ 6676247 w 9637663"/>
              <a:gd name="connsiteY1467" fmla="*/ 9305102 h 10295335"/>
              <a:gd name="connsiteX1468" fmla="*/ 6676247 w 9637663"/>
              <a:gd name="connsiteY1468" fmla="*/ 9312562 h 10295335"/>
              <a:gd name="connsiteX1469" fmla="*/ 6683705 w 9637663"/>
              <a:gd name="connsiteY1469" fmla="*/ 9320022 h 10295335"/>
              <a:gd name="connsiteX1470" fmla="*/ 6682558 w 9637663"/>
              <a:gd name="connsiteY1470" fmla="*/ 9313135 h 10295335"/>
              <a:gd name="connsiteX1471" fmla="*/ 6713544 w 9637663"/>
              <a:gd name="connsiteY1471" fmla="*/ 9364778 h 10295335"/>
              <a:gd name="connsiteX1472" fmla="*/ 6728462 w 9637663"/>
              <a:gd name="connsiteY1472" fmla="*/ 9364778 h 10295335"/>
              <a:gd name="connsiteX1473" fmla="*/ 6743382 w 9637663"/>
              <a:gd name="connsiteY1473" fmla="*/ 9372238 h 10295335"/>
              <a:gd name="connsiteX1474" fmla="*/ 6765760 w 9637663"/>
              <a:gd name="connsiteY1474" fmla="*/ 9372238 h 10295335"/>
              <a:gd name="connsiteX1475" fmla="*/ 6773220 w 9637663"/>
              <a:gd name="connsiteY1475" fmla="*/ 9364778 h 10295335"/>
              <a:gd name="connsiteX1476" fmla="*/ 6788138 w 9637663"/>
              <a:gd name="connsiteY1476" fmla="*/ 9364778 h 10295335"/>
              <a:gd name="connsiteX1477" fmla="*/ 6803057 w 9637663"/>
              <a:gd name="connsiteY1477" fmla="*/ 9379697 h 10295335"/>
              <a:gd name="connsiteX1478" fmla="*/ 6803057 w 9637663"/>
              <a:gd name="connsiteY1478" fmla="*/ 9409535 h 10295335"/>
              <a:gd name="connsiteX1479" fmla="*/ 6803057 w 9637663"/>
              <a:gd name="connsiteY1479" fmla="*/ 9439373 h 10295335"/>
              <a:gd name="connsiteX1480" fmla="*/ 6773220 w 9637663"/>
              <a:gd name="connsiteY1480" fmla="*/ 9428184 h 10295335"/>
              <a:gd name="connsiteX1481" fmla="*/ 6772224 w 9637663"/>
              <a:gd name="connsiteY1481" fmla="*/ 9424453 h 10295335"/>
              <a:gd name="connsiteX1482" fmla="*/ 6758300 w 9637663"/>
              <a:gd name="connsiteY1482" fmla="*/ 9424453 h 10295335"/>
              <a:gd name="connsiteX1483" fmla="*/ 6773220 w 9637663"/>
              <a:gd name="connsiteY1483" fmla="*/ 9454291 h 10295335"/>
              <a:gd name="connsiteX1484" fmla="*/ 6780678 w 9637663"/>
              <a:gd name="connsiteY1484" fmla="*/ 9476670 h 10295335"/>
              <a:gd name="connsiteX1485" fmla="*/ 6788138 w 9637663"/>
              <a:gd name="connsiteY1485" fmla="*/ 9484130 h 10295335"/>
              <a:gd name="connsiteX1486" fmla="*/ 6803057 w 9637663"/>
              <a:gd name="connsiteY1486" fmla="*/ 9499050 h 10295335"/>
              <a:gd name="connsiteX1487" fmla="*/ 6803057 w 9637663"/>
              <a:gd name="connsiteY1487" fmla="*/ 9513968 h 10295335"/>
              <a:gd name="connsiteX1488" fmla="*/ 6817977 w 9637663"/>
              <a:gd name="connsiteY1488" fmla="*/ 9506508 h 10295335"/>
              <a:gd name="connsiteX1489" fmla="*/ 6832895 w 9637663"/>
              <a:gd name="connsiteY1489" fmla="*/ 9513968 h 10295335"/>
              <a:gd name="connsiteX1490" fmla="*/ 6825437 w 9637663"/>
              <a:gd name="connsiteY1490" fmla="*/ 9551264 h 10295335"/>
              <a:gd name="connsiteX1491" fmla="*/ 6862733 w 9637663"/>
              <a:gd name="connsiteY1491" fmla="*/ 9588563 h 10295335"/>
              <a:gd name="connsiteX1492" fmla="*/ 6870193 w 9637663"/>
              <a:gd name="connsiteY1492" fmla="*/ 9596023 h 10295335"/>
              <a:gd name="connsiteX1493" fmla="*/ 6877651 w 9637663"/>
              <a:gd name="connsiteY1493" fmla="*/ 9618401 h 10295335"/>
              <a:gd name="connsiteX1494" fmla="*/ 6922410 w 9637663"/>
              <a:gd name="connsiteY1494" fmla="*/ 9692996 h 10295335"/>
              <a:gd name="connsiteX1495" fmla="*/ 6937328 w 9637663"/>
              <a:gd name="connsiteY1495" fmla="*/ 9722834 h 10295335"/>
              <a:gd name="connsiteX1496" fmla="*/ 6937328 w 9637663"/>
              <a:gd name="connsiteY1496" fmla="*/ 9737753 h 10295335"/>
              <a:gd name="connsiteX1497" fmla="*/ 6967166 w 9637663"/>
              <a:gd name="connsiteY1497" fmla="*/ 9767591 h 10295335"/>
              <a:gd name="connsiteX1498" fmla="*/ 6952248 w 9637663"/>
              <a:gd name="connsiteY1498" fmla="*/ 9767591 h 10295335"/>
              <a:gd name="connsiteX1499" fmla="*/ 6982085 w 9637663"/>
              <a:gd name="connsiteY1499" fmla="*/ 9797429 h 10295335"/>
              <a:gd name="connsiteX1500" fmla="*/ 6997003 w 9637663"/>
              <a:gd name="connsiteY1500" fmla="*/ 9797429 h 10295335"/>
              <a:gd name="connsiteX1501" fmla="*/ 6982085 w 9637663"/>
              <a:gd name="connsiteY1501" fmla="*/ 9812348 h 10295335"/>
              <a:gd name="connsiteX1502" fmla="*/ 6974625 w 9637663"/>
              <a:gd name="connsiteY1502" fmla="*/ 9797429 h 10295335"/>
              <a:gd name="connsiteX1503" fmla="*/ 6967166 w 9637663"/>
              <a:gd name="connsiteY1503" fmla="*/ 9797429 h 10295335"/>
              <a:gd name="connsiteX1504" fmla="*/ 6937328 w 9637663"/>
              <a:gd name="connsiteY1504" fmla="*/ 9782509 h 10295335"/>
              <a:gd name="connsiteX1505" fmla="*/ 6892572 w 9637663"/>
              <a:gd name="connsiteY1505" fmla="*/ 9722834 h 10295335"/>
              <a:gd name="connsiteX1506" fmla="*/ 6877651 w 9637663"/>
              <a:gd name="connsiteY1506" fmla="*/ 9707914 h 10295335"/>
              <a:gd name="connsiteX1507" fmla="*/ 6832895 w 9637663"/>
              <a:gd name="connsiteY1507" fmla="*/ 9663158 h 10295335"/>
              <a:gd name="connsiteX1508" fmla="*/ 6847815 w 9637663"/>
              <a:gd name="connsiteY1508" fmla="*/ 9692996 h 10295335"/>
              <a:gd name="connsiteX1509" fmla="*/ 6862733 w 9637663"/>
              <a:gd name="connsiteY1509" fmla="*/ 9707914 h 10295335"/>
              <a:gd name="connsiteX1510" fmla="*/ 6862733 w 9637663"/>
              <a:gd name="connsiteY1510" fmla="*/ 9737753 h 10295335"/>
              <a:gd name="connsiteX1511" fmla="*/ 6877651 w 9637663"/>
              <a:gd name="connsiteY1511" fmla="*/ 9730293 h 10295335"/>
              <a:gd name="connsiteX1512" fmla="*/ 6892572 w 9637663"/>
              <a:gd name="connsiteY1512" fmla="*/ 9745213 h 10295335"/>
              <a:gd name="connsiteX1513" fmla="*/ 6877651 w 9637663"/>
              <a:gd name="connsiteY1513" fmla="*/ 9752671 h 10295335"/>
              <a:gd name="connsiteX1514" fmla="*/ 6877651 w 9637663"/>
              <a:gd name="connsiteY1514" fmla="*/ 9782509 h 10295335"/>
              <a:gd name="connsiteX1515" fmla="*/ 6900032 w 9637663"/>
              <a:gd name="connsiteY1515" fmla="*/ 9812348 h 10295335"/>
              <a:gd name="connsiteX1516" fmla="*/ 6922410 w 9637663"/>
              <a:gd name="connsiteY1516" fmla="*/ 9857104 h 10295335"/>
              <a:gd name="connsiteX1517" fmla="*/ 6967166 w 9637663"/>
              <a:gd name="connsiteY1517" fmla="*/ 9931699 h 10295335"/>
              <a:gd name="connsiteX1518" fmla="*/ 6967166 w 9637663"/>
              <a:gd name="connsiteY1518" fmla="*/ 9946619 h 10295335"/>
              <a:gd name="connsiteX1519" fmla="*/ 6997003 w 9637663"/>
              <a:gd name="connsiteY1519" fmla="*/ 9991376 h 10295335"/>
              <a:gd name="connsiteX1520" fmla="*/ 6982085 w 9637663"/>
              <a:gd name="connsiteY1520" fmla="*/ 10021214 h 10295335"/>
              <a:gd name="connsiteX1521" fmla="*/ 6967166 w 9637663"/>
              <a:gd name="connsiteY1521" fmla="*/ 10006294 h 10295335"/>
              <a:gd name="connsiteX1522" fmla="*/ 6982085 w 9637663"/>
              <a:gd name="connsiteY1522" fmla="*/ 10036132 h 10295335"/>
              <a:gd name="connsiteX1523" fmla="*/ 7011923 w 9637663"/>
              <a:gd name="connsiteY1523" fmla="*/ 10065970 h 10295335"/>
              <a:gd name="connsiteX1524" fmla="*/ 7011923 w 9637663"/>
              <a:gd name="connsiteY1524" fmla="*/ 10080889 h 10295335"/>
              <a:gd name="connsiteX1525" fmla="*/ 7056680 w 9637663"/>
              <a:gd name="connsiteY1525" fmla="*/ 10155483 h 10295335"/>
              <a:gd name="connsiteX1526" fmla="*/ 7131274 w 9637663"/>
              <a:gd name="connsiteY1526" fmla="*/ 10274837 h 10295335"/>
              <a:gd name="connsiteX1527" fmla="*/ 7139474 w 9637663"/>
              <a:gd name="connsiteY1527" fmla="*/ 10295335 h 10295335"/>
              <a:gd name="connsiteX1528" fmla="*/ 7063200 w 9637663"/>
              <a:gd name="connsiteY1528" fmla="*/ 10295335 h 10295335"/>
              <a:gd name="connsiteX1529" fmla="*/ 7056680 w 9637663"/>
              <a:gd name="connsiteY1529" fmla="*/ 10282295 h 10295335"/>
              <a:gd name="connsiteX1530" fmla="*/ 7041761 w 9637663"/>
              <a:gd name="connsiteY1530" fmla="*/ 10259917 h 10295335"/>
              <a:gd name="connsiteX1531" fmla="*/ 7011923 w 9637663"/>
              <a:gd name="connsiteY1531" fmla="*/ 10244999 h 10295335"/>
              <a:gd name="connsiteX1532" fmla="*/ 6997003 w 9637663"/>
              <a:gd name="connsiteY1532" fmla="*/ 10230078 h 10295335"/>
              <a:gd name="connsiteX1533" fmla="*/ 7011923 w 9637663"/>
              <a:gd name="connsiteY1533" fmla="*/ 10200242 h 10295335"/>
              <a:gd name="connsiteX1534" fmla="*/ 6997003 w 9637663"/>
              <a:gd name="connsiteY1534" fmla="*/ 10170404 h 10295335"/>
              <a:gd name="connsiteX1535" fmla="*/ 6982085 w 9637663"/>
              <a:gd name="connsiteY1535" fmla="*/ 10185322 h 10295335"/>
              <a:gd name="connsiteX1536" fmla="*/ 6952248 w 9637663"/>
              <a:gd name="connsiteY1536" fmla="*/ 10185322 h 10295335"/>
              <a:gd name="connsiteX1537" fmla="*/ 6952248 w 9637663"/>
              <a:gd name="connsiteY1537" fmla="*/ 10200242 h 10295335"/>
              <a:gd name="connsiteX1538" fmla="*/ 6959706 w 9637663"/>
              <a:gd name="connsiteY1538" fmla="*/ 10207700 h 10295335"/>
              <a:gd name="connsiteX1539" fmla="*/ 6967166 w 9637663"/>
              <a:gd name="connsiteY1539" fmla="*/ 10215160 h 10295335"/>
              <a:gd name="connsiteX1540" fmla="*/ 6982085 w 9637663"/>
              <a:gd name="connsiteY1540" fmla="*/ 10230078 h 10295335"/>
              <a:gd name="connsiteX1541" fmla="*/ 6997003 w 9637663"/>
              <a:gd name="connsiteY1541" fmla="*/ 10259917 h 10295335"/>
              <a:gd name="connsiteX1542" fmla="*/ 6997003 w 9637663"/>
              <a:gd name="connsiteY1542" fmla="*/ 10274837 h 10295335"/>
              <a:gd name="connsiteX1543" fmla="*/ 7006794 w 9637663"/>
              <a:gd name="connsiteY1543" fmla="*/ 10280431 h 10295335"/>
              <a:gd name="connsiteX1544" fmla="*/ 7019629 w 9637663"/>
              <a:gd name="connsiteY1544" fmla="*/ 10295335 h 10295335"/>
              <a:gd name="connsiteX1545" fmla="*/ 7002583 w 9637663"/>
              <a:gd name="connsiteY1545" fmla="*/ 10295335 h 10295335"/>
              <a:gd name="connsiteX1546" fmla="*/ 6997003 w 9637663"/>
              <a:gd name="connsiteY1546" fmla="*/ 10289755 h 10295335"/>
              <a:gd name="connsiteX1547" fmla="*/ 6997003 w 9637663"/>
              <a:gd name="connsiteY1547" fmla="*/ 10295335 h 10295335"/>
              <a:gd name="connsiteX1548" fmla="*/ 6753631 w 9637663"/>
              <a:gd name="connsiteY1548" fmla="*/ 10295335 h 10295335"/>
              <a:gd name="connsiteX1549" fmla="*/ 6743382 w 9637663"/>
              <a:gd name="connsiteY1549" fmla="*/ 10274837 h 10295335"/>
              <a:gd name="connsiteX1550" fmla="*/ 6713544 w 9637663"/>
              <a:gd name="connsiteY1550" fmla="*/ 10244999 h 10295335"/>
              <a:gd name="connsiteX1551" fmla="*/ 6743745 w 9637663"/>
              <a:gd name="connsiteY1551" fmla="*/ 10295335 h 10295335"/>
              <a:gd name="connsiteX1552" fmla="*/ 6704205 w 9637663"/>
              <a:gd name="connsiteY1552" fmla="*/ 10295335 h 10295335"/>
              <a:gd name="connsiteX1553" fmla="*/ 6698625 w 9637663"/>
              <a:gd name="connsiteY1553" fmla="*/ 10289755 h 10295335"/>
              <a:gd name="connsiteX1554" fmla="*/ 6700219 w 9637663"/>
              <a:gd name="connsiteY1554" fmla="*/ 10295335 h 10295335"/>
              <a:gd name="connsiteX1555" fmla="*/ 6071144 w 9637663"/>
              <a:gd name="connsiteY1555" fmla="*/ 10295335 h 10295335"/>
              <a:gd name="connsiteX1556" fmla="*/ 6057109 w 9637663"/>
              <a:gd name="connsiteY1556" fmla="*/ 10265512 h 10295335"/>
              <a:gd name="connsiteX1557" fmla="*/ 6042190 w 9637663"/>
              <a:gd name="connsiteY1557" fmla="*/ 10244999 h 10295335"/>
              <a:gd name="connsiteX1558" fmla="*/ 5997433 w 9637663"/>
              <a:gd name="connsiteY1558" fmla="*/ 10215160 h 10295335"/>
              <a:gd name="connsiteX1559" fmla="*/ 6012351 w 9637663"/>
              <a:gd name="connsiteY1559" fmla="*/ 10289755 h 10295335"/>
              <a:gd name="connsiteX1560" fmla="*/ 6015141 w 9637663"/>
              <a:gd name="connsiteY1560" fmla="*/ 10295335 h 10295335"/>
              <a:gd name="connsiteX1561" fmla="*/ 6003013 w 9637663"/>
              <a:gd name="connsiteY1561" fmla="*/ 10295335 h 10295335"/>
              <a:gd name="connsiteX1562" fmla="*/ 5997433 w 9637663"/>
              <a:gd name="connsiteY1562" fmla="*/ 10289755 h 10295335"/>
              <a:gd name="connsiteX1563" fmla="*/ 5997433 w 9637663"/>
              <a:gd name="connsiteY1563" fmla="*/ 10295335 h 10295335"/>
              <a:gd name="connsiteX1564" fmla="*/ 5976380 w 9637663"/>
              <a:gd name="connsiteY1564" fmla="*/ 10295335 h 10295335"/>
              <a:gd name="connsiteX1565" fmla="*/ 5967595 w 9637663"/>
              <a:gd name="connsiteY1565" fmla="*/ 10274837 h 10295335"/>
              <a:gd name="connsiteX1566" fmla="*/ 5952675 w 9637663"/>
              <a:gd name="connsiteY1566" fmla="*/ 10259917 h 10295335"/>
              <a:gd name="connsiteX1567" fmla="*/ 5937757 w 9637663"/>
              <a:gd name="connsiteY1567" fmla="*/ 10244999 h 10295335"/>
              <a:gd name="connsiteX1568" fmla="*/ 5922837 w 9637663"/>
              <a:gd name="connsiteY1568" fmla="*/ 10230078 h 10295335"/>
              <a:gd name="connsiteX1569" fmla="*/ 5915379 w 9637663"/>
              <a:gd name="connsiteY1569" fmla="*/ 10207700 h 10295335"/>
              <a:gd name="connsiteX1570" fmla="*/ 5907919 w 9637663"/>
              <a:gd name="connsiteY1570" fmla="*/ 10185322 h 10295335"/>
              <a:gd name="connsiteX1571" fmla="*/ 5907919 w 9637663"/>
              <a:gd name="connsiteY1571" fmla="*/ 10170404 h 10295335"/>
              <a:gd name="connsiteX1572" fmla="*/ 5893001 w 9637663"/>
              <a:gd name="connsiteY1572" fmla="*/ 10170404 h 10295335"/>
              <a:gd name="connsiteX1573" fmla="*/ 5893001 w 9637663"/>
              <a:gd name="connsiteY1573" fmla="*/ 10155483 h 10295335"/>
              <a:gd name="connsiteX1574" fmla="*/ 5885540 w 9637663"/>
              <a:gd name="connsiteY1574" fmla="*/ 10140565 h 10295335"/>
              <a:gd name="connsiteX1575" fmla="*/ 5863162 w 9637663"/>
              <a:gd name="connsiteY1575" fmla="*/ 10125647 h 10295335"/>
              <a:gd name="connsiteX1576" fmla="*/ 5833323 w 9637663"/>
              <a:gd name="connsiteY1576" fmla="*/ 10110727 h 10295335"/>
              <a:gd name="connsiteX1577" fmla="*/ 5833323 w 9637663"/>
              <a:gd name="connsiteY1577" fmla="*/ 10095809 h 10295335"/>
              <a:gd name="connsiteX1578" fmla="*/ 5803485 w 9637663"/>
              <a:gd name="connsiteY1578" fmla="*/ 10095809 h 10295335"/>
              <a:gd name="connsiteX1579" fmla="*/ 5833323 w 9637663"/>
              <a:gd name="connsiteY1579" fmla="*/ 10110727 h 10295335"/>
              <a:gd name="connsiteX1580" fmla="*/ 5848242 w 9637663"/>
              <a:gd name="connsiteY1580" fmla="*/ 10125647 h 10295335"/>
              <a:gd name="connsiteX1581" fmla="*/ 5833323 w 9637663"/>
              <a:gd name="connsiteY1581" fmla="*/ 10140565 h 10295335"/>
              <a:gd name="connsiteX1582" fmla="*/ 5825863 w 9637663"/>
              <a:gd name="connsiteY1582" fmla="*/ 10133105 h 10295335"/>
              <a:gd name="connsiteX1583" fmla="*/ 5818405 w 9637663"/>
              <a:gd name="connsiteY1583" fmla="*/ 10125647 h 10295335"/>
              <a:gd name="connsiteX1584" fmla="*/ 5803485 w 9637663"/>
              <a:gd name="connsiteY1584" fmla="*/ 10125647 h 10295335"/>
              <a:gd name="connsiteX1585" fmla="*/ 5803485 w 9637663"/>
              <a:gd name="connsiteY1585" fmla="*/ 10140565 h 10295335"/>
              <a:gd name="connsiteX1586" fmla="*/ 5818405 w 9637663"/>
              <a:gd name="connsiteY1586" fmla="*/ 10155483 h 10295335"/>
              <a:gd name="connsiteX1587" fmla="*/ 5833323 w 9637663"/>
              <a:gd name="connsiteY1587" fmla="*/ 10185322 h 10295335"/>
              <a:gd name="connsiteX1588" fmla="*/ 5833323 w 9637663"/>
              <a:gd name="connsiteY1588" fmla="*/ 10170404 h 10295335"/>
              <a:gd name="connsiteX1589" fmla="*/ 5878080 w 9637663"/>
              <a:gd name="connsiteY1589" fmla="*/ 10185322 h 10295335"/>
              <a:gd name="connsiteX1590" fmla="*/ 5863162 w 9637663"/>
              <a:gd name="connsiteY1590" fmla="*/ 10185322 h 10295335"/>
              <a:gd name="connsiteX1591" fmla="*/ 5848242 w 9637663"/>
              <a:gd name="connsiteY1591" fmla="*/ 10185322 h 10295335"/>
              <a:gd name="connsiteX1592" fmla="*/ 5863162 w 9637663"/>
              <a:gd name="connsiteY1592" fmla="*/ 10230078 h 10295335"/>
              <a:gd name="connsiteX1593" fmla="*/ 5893001 w 9637663"/>
              <a:gd name="connsiteY1593" fmla="*/ 10244999 h 10295335"/>
              <a:gd name="connsiteX1594" fmla="*/ 5893001 w 9637663"/>
              <a:gd name="connsiteY1594" fmla="*/ 10259917 h 10295335"/>
              <a:gd name="connsiteX1595" fmla="*/ 5907919 w 9637663"/>
              <a:gd name="connsiteY1595" fmla="*/ 10274837 h 10295335"/>
              <a:gd name="connsiteX1596" fmla="*/ 5917243 w 9637663"/>
              <a:gd name="connsiteY1596" fmla="*/ 10287891 h 10295335"/>
              <a:gd name="connsiteX1597" fmla="*/ 5915754 w 9637663"/>
              <a:gd name="connsiteY1597" fmla="*/ 10295335 h 10295335"/>
              <a:gd name="connsiteX1598" fmla="*/ 5909034 w 9637663"/>
              <a:gd name="connsiteY1598" fmla="*/ 10295335 h 10295335"/>
              <a:gd name="connsiteX1599" fmla="*/ 5907919 w 9637663"/>
              <a:gd name="connsiteY1599" fmla="*/ 10289755 h 10295335"/>
              <a:gd name="connsiteX1600" fmla="*/ 5907919 w 9637663"/>
              <a:gd name="connsiteY1600" fmla="*/ 10295335 h 10295335"/>
              <a:gd name="connsiteX1601" fmla="*/ 5621295 w 9637663"/>
              <a:gd name="connsiteY1601" fmla="*/ 10295335 h 10295335"/>
              <a:gd name="connsiteX1602" fmla="*/ 5616999 w 9637663"/>
              <a:gd name="connsiteY1602" fmla="*/ 10286026 h 10295335"/>
              <a:gd name="connsiteX1603" fmla="*/ 5609539 w 9637663"/>
              <a:gd name="connsiteY1603" fmla="*/ 10259917 h 10295335"/>
              <a:gd name="connsiteX1604" fmla="*/ 5579701 w 9637663"/>
              <a:gd name="connsiteY1604" fmla="*/ 10207700 h 10295335"/>
              <a:gd name="connsiteX1605" fmla="*/ 5549862 w 9637663"/>
              <a:gd name="connsiteY1605" fmla="*/ 10148025 h 10295335"/>
              <a:gd name="connsiteX1606" fmla="*/ 5534944 w 9637663"/>
              <a:gd name="connsiteY1606" fmla="*/ 10140565 h 10295335"/>
              <a:gd name="connsiteX1607" fmla="*/ 5534944 w 9637663"/>
              <a:gd name="connsiteY1607" fmla="*/ 10125647 h 10295335"/>
              <a:gd name="connsiteX1608" fmla="*/ 5520024 w 9637663"/>
              <a:gd name="connsiteY1608" fmla="*/ 10125647 h 10295335"/>
              <a:gd name="connsiteX1609" fmla="*/ 5520024 w 9637663"/>
              <a:gd name="connsiteY1609" fmla="*/ 10140565 h 10295335"/>
              <a:gd name="connsiteX1610" fmla="*/ 5520024 w 9637663"/>
              <a:gd name="connsiteY1610" fmla="*/ 10155483 h 10295335"/>
              <a:gd name="connsiteX1611" fmla="*/ 5549862 w 9637663"/>
              <a:gd name="connsiteY1611" fmla="*/ 10192782 h 10295335"/>
              <a:gd name="connsiteX1612" fmla="*/ 5572240 w 9637663"/>
              <a:gd name="connsiteY1612" fmla="*/ 10222620 h 10295335"/>
              <a:gd name="connsiteX1613" fmla="*/ 5557322 w 9637663"/>
              <a:gd name="connsiteY1613" fmla="*/ 10215160 h 10295335"/>
              <a:gd name="connsiteX1614" fmla="*/ 5549862 w 9637663"/>
              <a:gd name="connsiteY1614" fmla="*/ 10215160 h 10295335"/>
              <a:gd name="connsiteX1615" fmla="*/ 5534944 w 9637663"/>
              <a:gd name="connsiteY1615" fmla="*/ 10215160 h 10295335"/>
              <a:gd name="connsiteX1616" fmla="*/ 5527484 w 9637663"/>
              <a:gd name="connsiteY1616" fmla="*/ 10192782 h 10295335"/>
              <a:gd name="connsiteX1617" fmla="*/ 5512566 w 9637663"/>
              <a:gd name="connsiteY1617" fmla="*/ 10177862 h 10295335"/>
              <a:gd name="connsiteX1618" fmla="*/ 5497646 w 9637663"/>
              <a:gd name="connsiteY1618" fmla="*/ 10155483 h 10295335"/>
              <a:gd name="connsiteX1619" fmla="*/ 5490187 w 9637663"/>
              <a:gd name="connsiteY1619" fmla="*/ 10125647 h 10295335"/>
              <a:gd name="connsiteX1620" fmla="*/ 5475268 w 9637663"/>
              <a:gd name="connsiteY1620" fmla="*/ 10125647 h 10295335"/>
              <a:gd name="connsiteX1621" fmla="*/ 5497646 w 9637663"/>
              <a:gd name="connsiteY1621" fmla="*/ 10170404 h 10295335"/>
              <a:gd name="connsiteX1622" fmla="*/ 5527484 w 9637663"/>
              <a:gd name="connsiteY1622" fmla="*/ 10222620 h 10295335"/>
              <a:gd name="connsiteX1623" fmla="*/ 5534944 w 9637663"/>
              <a:gd name="connsiteY1623" fmla="*/ 10230078 h 10295335"/>
              <a:gd name="connsiteX1624" fmla="*/ 5505106 w 9637663"/>
              <a:gd name="connsiteY1624" fmla="*/ 10215160 h 10295335"/>
              <a:gd name="connsiteX1625" fmla="*/ 5490187 w 9637663"/>
              <a:gd name="connsiteY1625" fmla="*/ 10192782 h 10295335"/>
              <a:gd name="connsiteX1626" fmla="*/ 5475268 w 9637663"/>
              <a:gd name="connsiteY1626" fmla="*/ 10170404 h 10295335"/>
              <a:gd name="connsiteX1627" fmla="*/ 5475268 w 9637663"/>
              <a:gd name="connsiteY1627" fmla="*/ 10185322 h 10295335"/>
              <a:gd name="connsiteX1628" fmla="*/ 5475268 w 9637663"/>
              <a:gd name="connsiteY1628" fmla="*/ 10230078 h 10295335"/>
              <a:gd name="connsiteX1629" fmla="*/ 5445429 w 9637663"/>
              <a:gd name="connsiteY1629" fmla="*/ 10230078 h 10295335"/>
              <a:gd name="connsiteX1630" fmla="*/ 5355916 w 9637663"/>
              <a:gd name="connsiteY1630" fmla="*/ 10140565 h 10295335"/>
              <a:gd name="connsiteX1631" fmla="*/ 5340998 w 9637663"/>
              <a:gd name="connsiteY1631" fmla="*/ 10155483 h 10295335"/>
              <a:gd name="connsiteX1632" fmla="*/ 5400673 w 9637663"/>
              <a:gd name="connsiteY1632" fmla="*/ 10259917 h 10295335"/>
              <a:gd name="connsiteX1633" fmla="*/ 5415593 w 9637663"/>
              <a:gd name="connsiteY1633" fmla="*/ 10274837 h 10295335"/>
              <a:gd name="connsiteX1634" fmla="*/ 5415593 w 9637663"/>
              <a:gd name="connsiteY1634" fmla="*/ 10259917 h 10295335"/>
              <a:gd name="connsiteX1635" fmla="*/ 5415593 w 9637663"/>
              <a:gd name="connsiteY1635" fmla="*/ 10244999 h 10295335"/>
              <a:gd name="connsiteX1636" fmla="*/ 5430511 w 9637663"/>
              <a:gd name="connsiteY1636" fmla="*/ 10274837 h 10295335"/>
              <a:gd name="connsiteX1637" fmla="*/ 5437344 w 9637663"/>
              <a:gd name="connsiteY1637" fmla="*/ 10295335 h 10295335"/>
              <a:gd name="connsiteX1638" fmla="*/ 5373625 w 9637663"/>
              <a:gd name="connsiteY1638" fmla="*/ 10295335 h 10295335"/>
              <a:gd name="connsiteX1639" fmla="*/ 5311159 w 9637663"/>
              <a:gd name="connsiteY1639" fmla="*/ 10170404 h 10295335"/>
              <a:gd name="connsiteX1640" fmla="*/ 5296239 w 9637663"/>
              <a:gd name="connsiteY1640" fmla="*/ 10170404 h 10295335"/>
              <a:gd name="connsiteX1641" fmla="*/ 5281321 w 9637663"/>
              <a:gd name="connsiteY1641" fmla="*/ 10155483 h 10295335"/>
              <a:gd name="connsiteX1642" fmla="*/ 5281321 w 9637663"/>
              <a:gd name="connsiteY1642" fmla="*/ 10185322 h 10295335"/>
              <a:gd name="connsiteX1643" fmla="*/ 5281321 w 9637663"/>
              <a:gd name="connsiteY1643" fmla="*/ 10200242 h 10295335"/>
              <a:gd name="connsiteX1644" fmla="*/ 5281321 w 9637663"/>
              <a:gd name="connsiteY1644" fmla="*/ 10230078 h 10295335"/>
              <a:gd name="connsiteX1645" fmla="*/ 5296239 w 9637663"/>
              <a:gd name="connsiteY1645" fmla="*/ 10244999 h 10295335"/>
              <a:gd name="connsiteX1646" fmla="*/ 5311159 w 9637663"/>
              <a:gd name="connsiteY1646" fmla="*/ 10274837 h 10295335"/>
              <a:gd name="connsiteX1647" fmla="*/ 5311159 w 9637663"/>
              <a:gd name="connsiteY1647" fmla="*/ 10295335 h 10295335"/>
              <a:gd name="connsiteX1648" fmla="*/ 4847418 w 9637663"/>
              <a:gd name="connsiteY1648" fmla="*/ 10295335 h 10295335"/>
              <a:gd name="connsiteX1649" fmla="*/ 4833752 w 9637663"/>
              <a:gd name="connsiteY1649" fmla="*/ 10274837 h 10295335"/>
              <a:gd name="connsiteX1650" fmla="*/ 4833752 w 9637663"/>
              <a:gd name="connsiteY1650" fmla="*/ 10295335 h 10295335"/>
              <a:gd name="connsiteX1651" fmla="*/ 4776865 w 9637663"/>
              <a:gd name="connsiteY1651" fmla="*/ 10295335 h 10295335"/>
              <a:gd name="connsiteX1652" fmla="*/ 4774076 w 9637663"/>
              <a:gd name="connsiteY1652" fmla="*/ 10289755 h 10295335"/>
              <a:gd name="connsiteX1653" fmla="*/ 4744237 w 9637663"/>
              <a:gd name="connsiteY1653" fmla="*/ 10230078 h 10295335"/>
              <a:gd name="connsiteX1654" fmla="*/ 4736779 w 9637663"/>
              <a:gd name="connsiteY1654" fmla="*/ 10215160 h 10295335"/>
              <a:gd name="connsiteX1655" fmla="*/ 4729319 w 9637663"/>
              <a:gd name="connsiteY1655" fmla="*/ 10200242 h 10295335"/>
              <a:gd name="connsiteX1656" fmla="*/ 4729319 w 9637663"/>
              <a:gd name="connsiteY1656" fmla="*/ 10192782 h 10295335"/>
              <a:gd name="connsiteX1657" fmla="*/ 4714399 w 9637663"/>
              <a:gd name="connsiteY1657" fmla="*/ 10185322 h 10295335"/>
              <a:gd name="connsiteX1658" fmla="*/ 4714399 w 9637663"/>
              <a:gd name="connsiteY1658" fmla="*/ 10192782 h 10295335"/>
              <a:gd name="connsiteX1659" fmla="*/ 4721859 w 9637663"/>
              <a:gd name="connsiteY1659" fmla="*/ 10215160 h 10295335"/>
              <a:gd name="connsiteX1660" fmla="*/ 4736779 w 9637663"/>
              <a:gd name="connsiteY1660" fmla="*/ 10252459 h 10295335"/>
              <a:gd name="connsiteX1661" fmla="*/ 4749832 w 9637663"/>
              <a:gd name="connsiteY1661" fmla="*/ 10280431 h 10295335"/>
              <a:gd name="connsiteX1662" fmla="*/ 4759059 w 9637663"/>
              <a:gd name="connsiteY1662" fmla="*/ 10295335 h 10295335"/>
              <a:gd name="connsiteX1663" fmla="*/ 4735839 w 9637663"/>
              <a:gd name="connsiteY1663" fmla="*/ 10295335 h 10295335"/>
              <a:gd name="connsiteX1664" fmla="*/ 4699481 w 9637663"/>
              <a:gd name="connsiteY1664" fmla="*/ 10222620 h 10295335"/>
              <a:gd name="connsiteX1665" fmla="*/ 4677102 w 9637663"/>
              <a:gd name="connsiteY1665" fmla="*/ 10162944 h 10295335"/>
              <a:gd name="connsiteX1666" fmla="*/ 4669642 w 9637663"/>
              <a:gd name="connsiteY1666" fmla="*/ 10140565 h 10295335"/>
              <a:gd name="connsiteX1667" fmla="*/ 4662184 w 9637663"/>
              <a:gd name="connsiteY1667" fmla="*/ 10110727 h 10295335"/>
              <a:gd name="connsiteX1668" fmla="*/ 4639804 w 9637663"/>
              <a:gd name="connsiteY1668" fmla="*/ 10080889 h 10295335"/>
              <a:gd name="connsiteX1669" fmla="*/ 4617425 w 9637663"/>
              <a:gd name="connsiteY1669" fmla="*/ 10058510 h 10295335"/>
              <a:gd name="connsiteX1670" fmla="*/ 4609967 w 9637663"/>
              <a:gd name="connsiteY1670" fmla="*/ 10051052 h 10295335"/>
              <a:gd name="connsiteX1671" fmla="*/ 4595047 w 9637663"/>
              <a:gd name="connsiteY1671" fmla="*/ 10021214 h 10295335"/>
              <a:gd name="connsiteX1672" fmla="*/ 4587589 w 9637663"/>
              <a:gd name="connsiteY1672" fmla="*/ 9998836 h 10295335"/>
              <a:gd name="connsiteX1673" fmla="*/ 4580129 w 9637663"/>
              <a:gd name="connsiteY1673" fmla="*/ 9968997 h 10295335"/>
              <a:gd name="connsiteX1674" fmla="*/ 4580129 w 9637663"/>
              <a:gd name="connsiteY1674" fmla="*/ 9961537 h 10295335"/>
              <a:gd name="connsiteX1675" fmla="*/ 4565209 w 9637663"/>
              <a:gd name="connsiteY1675" fmla="*/ 10006294 h 10295335"/>
              <a:gd name="connsiteX1676" fmla="*/ 4572669 w 9637663"/>
              <a:gd name="connsiteY1676" fmla="*/ 10028672 h 10295335"/>
              <a:gd name="connsiteX1677" fmla="*/ 4595047 w 9637663"/>
              <a:gd name="connsiteY1677" fmla="*/ 10036132 h 10295335"/>
              <a:gd name="connsiteX1678" fmla="*/ 4580129 w 9637663"/>
              <a:gd name="connsiteY1678" fmla="*/ 10036132 h 10295335"/>
              <a:gd name="connsiteX1679" fmla="*/ 4609967 w 9637663"/>
              <a:gd name="connsiteY1679" fmla="*/ 10065970 h 10295335"/>
              <a:gd name="connsiteX1680" fmla="*/ 4595047 w 9637663"/>
              <a:gd name="connsiteY1680" fmla="*/ 10095809 h 10295335"/>
              <a:gd name="connsiteX1681" fmla="*/ 4595047 w 9637663"/>
              <a:gd name="connsiteY1681" fmla="*/ 10080889 h 10295335"/>
              <a:gd name="connsiteX1682" fmla="*/ 4580129 w 9637663"/>
              <a:gd name="connsiteY1682" fmla="*/ 10065970 h 10295335"/>
              <a:gd name="connsiteX1683" fmla="*/ 4580129 w 9637663"/>
              <a:gd name="connsiteY1683" fmla="*/ 10095809 h 10295335"/>
              <a:gd name="connsiteX1684" fmla="*/ 4580129 w 9637663"/>
              <a:gd name="connsiteY1684" fmla="*/ 10110727 h 10295335"/>
              <a:gd name="connsiteX1685" fmla="*/ 4535372 w 9637663"/>
              <a:gd name="connsiteY1685" fmla="*/ 10021214 h 10295335"/>
              <a:gd name="connsiteX1686" fmla="*/ 4490614 w 9637663"/>
              <a:gd name="connsiteY1686" fmla="*/ 9886942 h 10295335"/>
              <a:gd name="connsiteX1687" fmla="*/ 4483156 w 9637663"/>
              <a:gd name="connsiteY1687" fmla="*/ 9872024 h 10295335"/>
              <a:gd name="connsiteX1688" fmla="*/ 4475696 w 9637663"/>
              <a:gd name="connsiteY1688" fmla="*/ 9857104 h 10295335"/>
              <a:gd name="connsiteX1689" fmla="*/ 4460778 w 9637663"/>
              <a:gd name="connsiteY1689" fmla="*/ 9827266 h 10295335"/>
              <a:gd name="connsiteX1690" fmla="*/ 4460778 w 9637663"/>
              <a:gd name="connsiteY1690" fmla="*/ 9812348 h 10295335"/>
              <a:gd name="connsiteX1691" fmla="*/ 4475696 w 9637663"/>
              <a:gd name="connsiteY1691" fmla="*/ 9812348 h 10295335"/>
              <a:gd name="connsiteX1692" fmla="*/ 4460778 w 9637663"/>
              <a:gd name="connsiteY1692" fmla="*/ 9797429 h 10295335"/>
              <a:gd name="connsiteX1693" fmla="*/ 4453318 w 9637663"/>
              <a:gd name="connsiteY1693" fmla="*/ 9775051 h 10295335"/>
              <a:gd name="connsiteX1694" fmla="*/ 4445858 w 9637663"/>
              <a:gd name="connsiteY1694" fmla="*/ 9767591 h 10295335"/>
              <a:gd name="connsiteX1695" fmla="*/ 4416019 w 9637663"/>
              <a:gd name="connsiteY1695" fmla="*/ 9737753 h 10295335"/>
              <a:gd name="connsiteX1696" fmla="*/ 4430940 w 9637663"/>
              <a:gd name="connsiteY1696" fmla="*/ 9737753 h 10295335"/>
              <a:gd name="connsiteX1697" fmla="*/ 4430940 w 9637663"/>
              <a:gd name="connsiteY1697" fmla="*/ 9745213 h 10295335"/>
              <a:gd name="connsiteX1698" fmla="*/ 4445858 w 9637663"/>
              <a:gd name="connsiteY1698" fmla="*/ 9752671 h 10295335"/>
              <a:gd name="connsiteX1699" fmla="*/ 4445858 w 9637663"/>
              <a:gd name="connsiteY1699" fmla="*/ 9737753 h 10295335"/>
              <a:gd name="connsiteX1700" fmla="*/ 4430940 w 9637663"/>
              <a:gd name="connsiteY1700" fmla="*/ 9707914 h 10295335"/>
              <a:gd name="connsiteX1701" fmla="*/ 4416019 w 9637663"/>
              <a:gd name="connsiteY1701" fmla="*/ 9722834 h 10295335"/>
              <a:gd name="connsiteX1702" fmla="*/ 4401101 w 9637663"/>
              <a:gd name="connsiteY1702" fmla="*/ 9707914 h 10295335"/>
              <a:gd name="connsiteX1703" fmla="*/ 4386183 w 9637663"/>
              <a:gd name="connsiteY1703" fmla="*/ 9678076 h 10295335"/>
              <a:gd name="connsiteX1704" fmla="*/ 4401101 w 9637663"/>
              <a:gd name="connsiteY1704" fmla="*/ 9678076 h 10295335"/>
              <a:gd name="connsiteX1705" fmla="*/ 4393641 w 9637663"/>
              <a:gd name="connsiteY1705" fmla="*/ 9648240 h 10295335"/>
              <a:gd name="connsiteX1706" fmla="*/ 4371263 w 9637663"/>
              <a:gd name="connsiteY1706" fmla="*/ 9648240 h 10295335"/>
              <a:gd name="connsiteX1707" fmla="*/ 4341424 w 9637663"/>
              <a:gd name="connsiteY1707" fmla="*/ 9618401 h 10295335"/>
              <a:gd name="connsiteX1708" fmla="*/ 4356344 w 9637663"/>
              <a:gd name="connsiteY1708" fmla="*/ 9603481 h 10295335"/>
              <a:gd name="connsiteX1709" fmla="*/ 4386183 w 9637663"/>
              <a:gd name="connsiteY1709" fmla="*/ 9618401 h 10295335"/>
              <a:gd name="connsiteX1710" fmla="*/ 4371263 w 9637663"/>
              <a:gd name="connsiteY1710" fmla="*/ 9596023 h 10295335"/>
              <a:gd name="connsiteX1711" fmla="*/ 4356344 w 9637663"/>
              <a:gd name="connsiteY1711" fmla="*/ 9588563 h 10295335"/>
              <a:gd name="connsiteX1712" fmla="*/ 4341424 w 9637663"/>
              <a:gd name="connsiteY1712" fmla="*/ 9588563 h 10295335"/>
              <a:gd name="connsiteX1713" fmla="*/ 4348884 w 9637663"/>
              <a:gd name="connsiteY1713" fmla="*/ 9581103 h 10295335"/>
              <a:gd name="connsiteX1714" fmla="*/ 4341424 w 9637663"/>
              <a:gd name="connsiteY1714" fmla="*/ 9573645 h 10295335"/>
              <a:gd name="connsiteX1715" fmla="*/ 4326506 w 9637663"/>
              <a:gd name="connsiteY1715" fmla="*/ 9558725 h 10295335"/>
              <a:gd name="connsiteX1716" fmla="*/ 4296668 w 9637663"/>
              <a:gd name="connsiteY1716" fmla="*/ 9558725 h 10295335"/>
              <a:gd name="connsiteX1717" fmla="*/ 4326506 w 9637663"/>
              <a:gd name="connsiteY1717" fmla="*/ 9678076 h 10295335"/>
              <a:gd name="connsiteX1718" fmla="*/ 4356344 w 9637663"/>
              <a:gd name="connsiteY1718" fmla="*/ 9707914 h 10295335"/>
              <a:gd name="connsiteX1719" fmla="*/ 4371263 w 9637663"/>
              <a:gd name="connsiteY1719" fmla="*/ 9737753 h 10295335"/>
              <a:gd name="connsiteX1720" fmla="*/ 4378723 w 9637663"/>
              <a:gd name="connsiteY1720" fmla="*/ 9760131 h 10295335"/>
              <a:gd name="connsiteX1721" fmla="*/ 4386183 w 9637663"/>
              <a:gd name="connsiteY1721" fmla="*/ 9767591 h 10295335"/>
              <a:gd name="connsiteX1722" fmla="*/ 4401101 w 9637663"/>
              <a:gd name="connsiteY1722" fmla="*/ 9827266 h 10295335"/>
              <a:gd name="connsiteX1723" fmla="*/ 4401101 w 9637663"/>
              <a:gd name="connsiteY1723" fmla="*/ 9812348 h 10295335"/>
              <a:gd name="connsiteX1724" fmla="*/ 4393641 w 9637663"/>
              <a:gd name="connsiteY1724" fmla="*/ 9827266 h 10295335"/>
              <a:gd name="connsiteX1725" fmla="*/ 4401101 w 9637663"/>
              <a:gd name="connsiteY1725" fmla="*/ 9872024 h 10295335"/>
              <a:gd name="connsiteX1726" fmla="*/ 4445858 w 9637663"/>
              <a:gd name="connsiteY1726" fmla="*/ 9946619 h 10295335"/>
              <a:gd name="connsiteX1727" fmla="*/ 4430940 w 9637663"/>
              <a:gd name="connsiteY1727" fmla="*/ 9976457 h 10295335"/>
              <a:gd name="connsiteX1728" fmla="*/ 4430940 w 9637663"/>
              <a:gd name="connsiteY1728" fmla="*/ 9991376 h 10295335"/>
              <a:gd name="connsiteX1729" fmla="*/ 4475696 w 9637663"/>
              <a:gd name="connsiteY1729" fmla="*/ 10125647 h 10295335"/>
              <a:gd name="connsiteX1730" fmla="*/ 4483156 w 9637663"/>
              <a:gd name="connsiteY1730" fmla="*/ 10140565 h 10295335"/>
              <a:gd name="connsiteX1731" fmla="*/ 4490614 w 9637663"/>
              <a:gd name="connsiteY1731" fmla="*/ 10200242 h 10295335"/>
              <a:gd name="connsiteX1732" fmla="*/ 4498075 w 9637663"/>
              <a:gd name="connsiteY1732" fmla="*/ 10230078 h 10295335"/>
              <a:gd name="connsiteX1733" fmla="*/ 4520453 w 9637663"/>
              <a:gd name="connsiteY1733" fmla="*/ 10244999 h 10295335"/>
              <a:gd name="connsiteX1734" fmla="*/ 4520453 w 9637663"/>
              <a:gd name="connsiteY1734" fmla="*/ 10259917 h 10295335"/>
              <a:gd name="connsiteX1735" fmla="*/ 4522317 w 9637663"/>
              <a:gd name="connsiteY1735" fmla="*/ 10279498 h 10295335"/>
              <a:gd name="connsiteX1736" fmla="*/ 4529731 w 9637663"/>
              <a:gd name="connsiteY1736" fmla="*/ 10295335 h 10295335"/>
              <a:gd name="connsiteX1737" fmla="*/ 4460778 w 9637663"/>
              <a:gd name="connsiteY1737" fmla="*/ 10295335 h 10295335"/>
              <a:gd name="connsiteX1738" fmla="*/ 4460778 w 9637663"/>
              <a:gd name="connsiteY1738" fmla="*/ 10289755 h 10295335"/>
              <a:gd name="connsiteX1739" fmla="*/ 4457988 w 9637663"/>
              <a:gd name="connsiteY1739" fmla="*/ 10295335 h 10295335"/>
              <a:gd name="connsiteX1740" fmla="*/ 4454228 w 9637663"/>
              <a:gd name="connsiteY1740" fmla="*/ 10295335 h 10295335"/>
              <a:gd name="connsiteX1741" fmla="*/ 4445858 w 9637663"/>
              <a:gd name="connsiteY1741" fmla="*/ 10289755 h 10295335"/>
              <a:gd name="connsiteX1742" fmla="*/ 4434668 w 9637663"/>
              <a:gd name="connsiteY1742" fmla="*/ 10286026 h 10295335"/>
              <a:gd name="connsiteX1743" fmla="*/ 4431871 w 9637663"/>
              <a:gd name="connsiteY1743" fmla="*/ 10294418 h 10295335"/>
              <a:gd name="connsiteX1744" fmla="*/ 4432381 w 9637663"/>
              <a:gd name="connsiteY1744" fmla="*/ 10295335 h 10295335"/>
              <a:gd name="connsiteX1745" fmla="*/ 3565637 w 9637663"/>
              <a:gd name="connsiteY1745" fmla="*/ 10295335 h 10295335"/>
              <a:gd name="connsiteX1746" fmla="*/ 3565637 w 9637663"/>
              <a:gd name="connsiteY1746" fmla="*/ 10271107 h 10295335"/>
              <a:gd name="connsiteX1747" fmla="*/ 3535799 w 9637663"/>
              <a:gd name="connsiteY1747" fmla="*/ 10259917 h 10295335"/>
              <a:gd name="connsiteX1748" fmla="*/ 3535799 w 9637663"/>
              <a:gd name="connsiteY1748" fmla="*/ 10244999 h 10295335"/>
              <a:gd name="connsiteX1749" fmla="*/ 3520881 w 9637663"/>
              <a:gd name="connsiteY1749" fmla="*/ 10244999 h 10295335"/>
              <a:gd name="connsiteX1750" fmla="*/ 3535799 w 9637663"/>
              <a:gd name="connsiteY1750" fmla="*/ 10259917 h 10295335"/>
              <a:gd name="connsiteX1751" fmla="*/ 3535799 w 9637663"/>
              <a:gd name="connsiteY1751" fmla="*/ 10289755 h 10295335"/>
              <a:gd name="connsiteX1752" fmla="*/ 3538589 w 9637663"/>
              <a:gd name="connsiteY1752" fmla="*/ 10295335 h 10295335"/>
              <a:gd name="connsiteX1753" fmla="*/ 3518819 w 9637663"/>
              <a:gd name="connsiteY1753" fmla="*/ 10295335 h 10295335"/>
              <a:gd name="connsiteX1754" fmla="*/ 3509691 w 9637663"/>
              <a:gd name="connsiteY1754" fmla="*/ 10282295 h 10295335"/>
              <a:gd name="connsiteX1755" fmla="*/ 3491043 w 9637663"/>
              <a:gd name="connsiteY1755" fmla="*/ 10259917 h 10295335"/>
              <a:gd name="connsiteX1756" fmla="*/ 3505963 w 9637663"/>
              <a:gd name="connsiteY1756" fmla="*/ 10259917 h 10295335"/>
              <a:gd name="connsiteX1757" fmla="*/ 3505963 w 9637663"/>
              <a:gd name="connsiteY1757" fmla="*/ 10244999 h 10295335"/>
              <a:gd name="connsiteX1758" fmla="*/ 3491043 w 9637663"/>
              <a:gd name="connsiteY1758" fmla="*/ 10259917 h 10295335"/>
              <a:gd name="connsiteX1759" fmla="*/ 3476124 w 9637663"/>
              <a:gd name="connsiteY1759" fmla="*/ 10230078 h 10295335"/>
              <a:gd name="connsiteX1760" fmla="*/ 3476124 w 9637663"/>
              <a:gd name="connsiteY1760" fmla="*/ 10215160 h 10295335"/>
              <a:gd name="connsiteX1761" fmla="*/ 3468664 w 9637663"/>
              <a:gd name="connsiteY1761" fmla="*/ 10207700 h 10295335"/>
              <a:gd name="connsiteX1762" fmla="*/ 3461204 w 9637663"/>
              <a:gd name="connsiteY1762" fmla="*/ 10200242 h 10295335"/>
              <a:gd name="connsiteX1763" fmla="*/ 3431368 w 9637663"/>
              <a:gd name="connsiteY1763" fmla="*/ 10215160 h 10295335"/>
              <a:gd name="connsiteX1764" fmla="*/ 3408988 w 9637663"/>
              <a:gd name="connsiteY1764" fmla="*/ 10215160 h 10295335"/>
              <a:gd name="connsiteX1765" fmla="*/ 3401530 w 9637663"/>
              <a:gd name="connsiteY1765" fmla="*/ 10215160 h 10295335"/>
              <a:gd name="connsiteX1766" fmla="*/ 3401530 w 9637663"/>
              <a:gd name="connsiteY1766" fmla="*/ 10200242 h 10295335"/>
              <a:gd name="connsiteX1767" fmla="*/ 3386609 w 9637663"/>
              <a:gd name="connsiteY1767" fmla="*/ 10185322 h 10295335"/>
              <a:gd name="connsiteX1768" fmla="*/ 3416448 w 9637663"/>
              <a:gd name="connsiteY1768" fmla="*/ 10185322 h 10295335"/>
              <a:gd name="connsiteX1769" fmla="*/ 3431368 w 9637663"/>
              <a:gd name="connsiteY1769" fmla="*/ 10185322 h 10295335"/>
              <a:gd name="connsiteX1770" fmla="*/ 3431368 w 9637663"/>
              <a:gd name="connsiteY1770" fmla="*/ 10177862 h 10295335"/>
              <a:gd name="connsiteX1771" fmla="*/ 3431368 w 9637663"/>
              <a:gd name="connsiteY1771" fmla="*/ 10170404 h 10295335"/>
              <a:gd name="connsiteX1772" fmla="*/ 3416448 w 9637663"/>
              <a:gd name="connsiteY1772" fmla="*/ 10155483 h 10295335"/>
              <a:gd name="connsiteX1773" fmla="*/ 3401530 w 9637663"/>
              <a:gd name="connsiteY1773" fmla="*/ 10110727 h 10295335"/>
              <a:gd name="connsiteX1774" fmla="*/ 3371691 w 9637663"/>
              <a:gd name="connsiteY1774" fmla="*/ 10080889 h 10295335"/>
              <a:gd name="connsiteX1775" fmla="*/ 3379151 w 9637663"/>
              <a:gd name="connsiteY1775" fmla="*/ 10058510 h 10295335"/>
              <a:gd name="connsiteX1776" fmla="*/ 3356771 w 9637663"/>
              <a:gd name="connsiteY1776" fmla="*/ 10021214 h 10295335"/>
              <a:gd name="connsiteX1777" fmla="*/ 3326934 w 9637663"/>
              <a:gd name="connsiteY1777" fmla="*/ 9976457 h 10295335"/>
              <a:gd name="connsiteX1778" fmla="*/ 3312015 w 9637663"/>
              <a:gd name="connsiteY1778" fmla="*/ 9983916 h 10295335"/>
              <a:gd name="connsiteX1779" fmla="*/ 3297096 w 9637663"/>
              <a:gd name="connsiteY1779" fmla="*/ 9976457 h 10295335"/>
              <a:gd name="connsiteX1780" fmla="*/ 3282176 w 9637663"/>
              <a:gd name="connsiteY1780" fmla="*/ 9961537 h 10295335"/>
              <a:gd name="connsiteX1781" fmla="*/ 3282176 w 9637663"/>
              <a:gd name="connsiteY1781" fmla="*/ 9946619 h 10295335"/>
              <a:gd name="connsiteX1782" fmla="*/ 3267258 w 9637663"/>
              <a:gd name="connsiteY1782" fmla="*/ 9939159 h 10295335"/>
              <a:gd name="connsiteX1783" fmla="*/ 3267258 w 9637663"/>
              <a:gd name="connsiteY1783" fmla="*/ 9931699 h 10295335"/>
              <a:gd name="connsiteX1784" fmla="*/ 3282176 w 9637663"/>
              <a:gd name="connsiteY1784" fmla="*/ 9916781 h 10295335"/>
              <a:gd name="connsiteX1785" fmla="*/ 3282176 w 9637663"/>
              <a:gd name="connsiteY1785" fmla="*/ 9931699 h 10295335"/>
              <a:gd name="connsiteX1786" fmla="*/ 3312015 w 9637663"/>
              <a:gd name="connsiteY1786" fmla="*/ 9976457 h 10295335"/>
              <a:gd name="connsiteX1787" fmla="*/ 3312015 w 9637663"/>
              <a:gd name="connsiteY1787" fmla="*/ 9961537 h 10295335"/>
              <a:gd name="connsiteX1788" fmla="*/ 3312015 w 9637663"/>
              <a:gd name="connsiteY1788" fmla="*/ 9946619 h 10295335"/>
              <a:gd name="connsiteX1789" fmla="*/ 3312015 w 9637663"/>
              <a:gd name="connsiteY1789" fmla="*/ 9916781 h 10295335"/>
              <a:gd name="connsiteX1790" fmla="*/ 3297096 w 9637663"/>
              <a:gd name="connsiteY1790" fmla="*/ 9886942 h 10295335"/>
              <a:gd name="connsiteX1791" fmla="*/ 3267258 w 9637663"/>
              <a:gd name="connsiteY1791" fmla="*/ 9857104 h 10295335"/>
              <a:gd name="connsiteX1792" fmla="*/ 3252340 w 9637663"/>
              <a:gd name="connsiteY1792" fmla="*/ 9857104 h 10295335"/>
              <a:gd name="connsiteX1793" fmla="*/ 3237420 w 9637663"/>
              <a:gd name="connsiteY1793" fmla="*/ 9931699 h 10295335"/>
              <a:gd name="connsiteX1794" fmla="*/ 3229962 w 9637663"/>
              <a:gd name="connsiteY1794" fmla="*/ 9998836 h 10295335"/>
              <a:gd name="connsiteX1795" fmla="*/ 3215041 w 9637663"/>
              <a:gd name="connsiteY1795" fmla="*/ 9991376 h 10295335"/>
              <a:gd name="connsiteX1796" fmla="*/ 3200123 w 9637663"/>
              <a:gd name="connsiteY1796" fmla="*/ 9961537 h 10295335"/>
              <a:gd name="connsiteX1797" fmla="*/ 3200123 w 9637663"/>
              <a:gd name="connsiteY1797" fmla="*/ 9939159 h 10295335"/>
              <a:gd name="connsiteX1798" fmla="*/ 3200123 w 9637663"/>
              <a:gd name="connsiteY1798" fmla="*/ 9901861 h 10295335"/>
              <a:gd name="connsiteX1799" fmla="*/ 3192663 w 9637663"/>
              <a:gd name="connsiteY1799" fmla="*/ 9857104 h 10295335"/>
              <a:gd name="connsiteX1800" fmla="*/ 3177745 w 9637663"/>
              <a:gd name="connsiteY1800" fmla="*/ 9842186 h 10295335"/>
              <a:gd name="connsiteX1801" fmla="*/ 3147907 w 9637663"/>
              <a:gd name="connsiteY1801" fmla="*/ 9767591 h 10295335"/>
              <a:gd name="connsiteX1802" fmla="*/ 3118068 w 9637663"/>
              <a:gd name="connsiteY1802" fmla="*/ 9685536 h 10295335"/>
              <a:gd name="connsiteX1803" fmla="*/ 3110608 w 9637663"/>
              <a:gd name="connsiteY1803" fmla="*/ 9625859 h 10295335"/>
              <a:gd name="connsiteX1804" fmla="*/ 3103150 w 9637663"/>
              <a:gd name="connsiteY1804" fmla="*/ 9588563 h 10295335"/>
              <a:gd name="connsiteX1805" fmla="*/ 3095690 w 9637663"/>
              <a:gd name="connsiteY1805" fmla="*/ 9581103 h 10295335"/>
              <a:gd name="connsiteX1806" fmla="*/ 3088230 w 9637663"/>
              <a:gd name="connsiteY1806" fmla="*/ 9558725 h 10295335"/>
              <a:gd name="connsiteX1807" fmla="*/ 3073312 w 9637663"/>
              <a:gd name="connsiteY1807" fmla="*/ 9528886 h 10295335"/>
              <a:gd name="connsiteX1808" fmla="*/ 3073312 w 9637663"/>
              <a:gd name="connsiteY1808" fmla="*/ 9513968 h 10295335"/>
              <a:gd name="connsiteX1809" fmla="*/ 3043473 w 9637663"/>
              <a:gd name="connsiteY1809" fmla="*/ 9469212 h 10295335"/>
              <a:gd name="connsiteX1810" fmla="*/ 3013635 w 9637663"/>
              <a:gd name="connsiteY1810" fmla="*/ 9454291 h 10295335"/>
              <a:gd name="connsiteX1811" fmla="*/ 2953960 w 9637663"/>
              <a:gd name="connsiteY1811" fmla="*/ 9334940 h 10295335"/>
              <a:gd name="connsiteX1812" fmla="*/ 2946500 w 9637663"/>
              <a:gd name="connsiteY1812" fmla="*/ 9312562 h 10295335"/>
              <a:gd name="connsiteX1813" fmla="*/ 2924122 w 9637663"/>
              <a:gd name="connsiteY1813" fmla="*/ 9290183 h 10295335"/>
              <a:gd name="connsiteX1814" fmla="*/ 2894284 w 9637663"/>
              <a:gd name="connsiteY1814" fmla="*/ 9305102 h 10295335"/>
              <a:gd name="connsiteX1815" fmla="*/ 2879364 w 9637663"/>
              <a:gd name="connsiteY1815" fmla="*/ 9305102 h 10295335"/>
              <a:gd name="connsiteX1816" fmla="*/ 2864445 w 9637663"/>
              <a:gd name="connsiteY1816" fmla="*/ 9320022 h 10295335"/>
              <a:gd name="connsiteX1817" fmla="*/ 2849527 w 9637663"/>
              <a:gd name="connsiteY1817" fmla="*/ 9334940 h 10295335"/>
              <a:gd name="connsiteX1818" fmla="*/ 2864445 w 9637663"/>
              <a:gd name="connsiteY1818" fmla="*/ 9424453 h 10295335"/>
              <a:gd name="connsiteX1819" fmla="*/ 2894284 w 9637663"/>
              <a:gd name="connsiteY1819" fmla="*/ 9528886 h 10295335"/>
              <a:gd name="connsiteX1820" fmla="*/ 2894284 w 9637663"/>
              <a:gd name="connsiteY1820" fmla="*/ 9551264 h 10295335"/>
              <a:gd name="connsiteX1821" fmla="*/ 2894284 w 9637663"/>
              <a:gd name="connsiteY1821" fmla="*/ 9558725 h 10295335"/>
              <a:gd name="connsiteX1822" fmla="*/ 2834607 w 9637663"/>
              <a:gd name="connsiteY1822" fmla="*/ 9424453 h 10295335"/>
              <a:gd name="connsiteX1823" fmla="*/ 2774932 w 9637663"/>
              <a:gd name="connsiteY1823" fmla="*/ 9305102 h 10295335"/>
              <a:gd name="connsiteX1824" fmla="*/ 2804769 w 9637663"/>
              <a:gd name="connsiteY1824" fmla="*/ 9499050 h 10295335"/>
              <a:gd name="connsiteX1825" fmla="*/ 2849527 w 9637663"/>
              <a:gd name="connsiteY1825" fmla="*/ 9678076 h 10295335"/>
              <a:gd name="connsiteX1826" fmla="*/ 2834607 w 9637663"/>
              <a:gd name="connsiteY1826" fmla="*/ 9692996 h 10295335"/>
              <a:gd name="connsiteX1827" fmla="*/ 2834607 w 9637663"/>
              <a:gd name="connsiteY1827" fmla="*/ 9648240 h 10295335"/>
              <a:gd name="connsiteX1828" fmla="*/ 2760012 w 9637663"/>
              <a:gd name="connsiteY1828" fmla="*/ 9379697 h 10295335"/>
              <a:gd name="connsiteX1829" fmla="*/ 2730174 w 9637663"/>
              <a:gd name="connsiteY1829" fmla="*/ 9245427 h 10295335"/>
              <a:gd name="connsiteX1830" fmla="*/ 2700337 w 9637663"/>
              <a:gd name="connsiteY1830" fmla="*/ 9163372 h 10295335"/>
              <a:gd name="connsiteX1831" fmla="*/ 2670499 w 9637663"/>
              <a:gd name="connsiteY1831" fmla="*/ 9103695 h 10295335"/>
              <a:gd name="connsiteX1832" fmla="*/ 2640661 w 9637663"/>
              <a:gd name="connsiteY1832" fmla="*/ 9081317 h 10295335"/>
              <a:gd name="connsiteX1833" fmla="*/ 2618283 w 9637663"/>
              <a:gd name="connsiteY1833" fmla="*/ 9058939 h 10295335"/>
              <a:gd name="connsiteX1834" fmla="*/ 2625743 w 9637663"/>
              <a:gd name="connsiteY1834" fmla="*/ 9021642 h 10295335"/>
              <a:gd name="connsiteX1835" fmla="*/ 2595904 w 9637663"/>
              <a:gd name="connsiteY1835" fmla="*/ 8932127 h 10295335"/>
              <a:gd name="connsiteX1836" fmla="*/ 2536228 w 9637663"/>
              <a:gd name="connsiteY1836" fmla="*/ 8693425 h 10295335"/>
              <a:gd name="connsiteX1837" fmla="*/ 2476553 w 9637663"/>
              <a:gd name="connsiteY1837" fmla="*/ 8424881 h 10295335"/>
              <a:gd name="connsiteX1838" fmla="*/ 2461633 w 9637663"/>
              <a:gd name="connsiteY1838" fmla="*/ 8395043 h 10295335"/>
              <a:gd name="connsiteX1839" fmla="*/ 2416876 w 9637663"/>
              <a:gd name="connsiteY1839" fmla="*/ 8335368 h 10295335"/>
              <a:gd name="connsiteX1840" fmla="*/ 2424336 w 9637663"/>
              <a:gd name="connsiteY1840" fmla="*/ 8357747 h 10295335"/>
              <a:gd name="connsiteX1841" fmla="*/ 2431794 w 9637663"/>
              <a:gd name="connsiteY1841" fmla="*/ 8395043 h 10295335"/>
              <a:gd name="connsiteX1842" fmla="*/ 2424336 w 9637663"/>
              <a:gd name="connsiteY1842" fmla="*/ 8387585 h 10295335"/>
              <a:gd name="connsiteX1843" fmla="*/ 2431794 w 9637663"/>
              <a:gd name="connsiteY1843" fmla="*/ 8409963 h 10295335"/>
              <a:gd name="connsiteX1844" fmla="*/ 2431794 w 9637663"/>
              <a:gd name="connsiteY1844" fmla="*/ 8439802 h 10295335"/>
              <a:gd name="connsiteX1845" fmla="*/ 2446715 w 9637663"/>
              <a:gd name="connsiteY1845" fmla="*/ 8484558 h 10295335"/>
              <a:gd name="connsiteX1846" fmla="*/ 2476553 w 9637663"/>
              <a:gd name="connsiteY1846" fmla="*/ 8514397 h 10295335"/>
              <a:gd name="connsiteX1847" fmla="*/ 2476553 w 9637663"/>
              <a:gd name="connsiteY1847" fmla="*/ 8536775 h 10295335"/>
              <a:gd name="connsiteX1848" fmla="*/ 2484011 w 9637663"/>
              <a:gd name="connsiteY1848" fmla="*/ 8536775 h 10295335"/>
              <a:gd name="connsiteX1849" fmla="*/ 2491471 w 9637663"/>
              <a:gd name="connsiteY1849" fmla="*/ 8536775 h 10295335"/>
              <a:gd name="connsiteX1850" fmla="*/ 2491471 w 9637663"/>
              <a:gd name="connsiteY1850" fmla="*/ 8544235 h 10295335"/>
              <a:gd name="connsiteX1851" fmla="*/ 2476553 w 9637663"/>
              <a:gd name="connsiteY1851" fmla="*/ 8559153 h 10295335"/>
              <a:gd name="connsiteX1852" fmla="*/ 2446715 w 9637663"/>
              <a:gd name="connsiteY1852" fmla="*/ 8559153 h 10295335"/>
              <a:gd name="connsiteX1853" fmla="*/ 2461633 w 9637663"/>
              <a:gd name="connsiteY1853" fmla="*/ 8618830 h 10295335"/>
              <a:gd name="connsiteX1854" fmla="*/ 2461633 w 9637663"/>
              <a:gd name="connsiteY1854" fmla="*/ 8633748 h 10295335"/>
              <a:gd name="connsiteX1855" fmla="*/ 2476553 w 9637663"/>
              <a:gd name="connsiteY1855" fmla="*/ 8693425 h 10295335"/>
              <a:gd name="connsiteX1856" fmla="*/ 2431794 w 9637663"/>
              <a:gd name="connsiteY1856" fmla="*/ 8588991 h 10295335"/>
              <a:gd name="connsiteX1857" fmla="*/ 2409416 w 9637663"/>
              <a:gd name="connsiteY1857" fmla="*/ 8544235 h 10295335"/>
              <a:gd name="connsiteX1858" fmla="*/ 2401956 w 9637663"/>
              <a:gd name="connsiteY1858" fmla="*/ 8499476 h 10295335"/>
              <a:gd name="connsiteX1859" fmla="*/ 2342281 w 9637663"/>
              <a:gd name="connsiteY1859" fmla="*/ 8320448 h 10295335"/>
              <a:gd name="connsiteX1860" fmla="*/ 2334821 w 9637663"/>
              <a:gd name="connsiteY1860" fmla="*/ 8312990 h 10295335"/>
              <a:gd name="connsiteX1861" fmla="*/ 2372120 w 9637663"/>
              <a:gd name="connsiteY1861" fmla="*/ 8514397 h 10295335"/>
              <a:gd name="connsiteX1862" fmla="*/ 2394498 w 9637663"/>
              <a:gd name="connsiteY1862" fmla="*/ 8656126 h 10295335"/>
              <a:gd name="connsiteX1863" fmla="*/ 2416876 w 9637663"/>
              <a:gd name="connsiteY1863" fmla="*/ 8782938 h 10295335"/>
              <a:gd name="connsiteX1864" fmla="*/ 2416876 w 9637663"/>
              <a:gd name="connsiteY1864" fmla="*/ 8812776 h 10295335"/>
              <a:gd name="connsiteX1865" fmla="*/ 2401956 w 9637663"/>
              <a:gd name="connsiteY1865" fmla="*/ 8797856 h 10295335"/>
              <a:gd name="connsiteX1866" fmla="*/ 2379578 w 9637663"/>
              <a:gd name="connsiteY1866" fmla="*/ 8633748 h 10295335"/>
              <a:gd name="connsiteX1867" fmla="*/ 2312443 w 9637663"/>
              <a:gd name="connsiteY1867" fmla="*/ 8365207 h 10295335"/>
              <a:gd name="connsiteX1868" fmla="*/ 2282605 w 9637663"/>
              <a:gd name="connsiteY1868" fmla="*/ 8253313 h 10295335"/>
              <a:gd name="connsiteX1869" fmla="*/ 2252766 w 9637663"/>
              <a:gd name="connsiteY1869" fmla="*/ 8186179 h 10295335"/>
              <a:gd name="connsiteX1870" fmla="*/ 2230388 w 9637663"/>
              <a:gd name="connsiteY1870" fmla="*/ 8119042 h 10295335"/>
              <a:gd name="connsiteX1871" fmla="*/ 2208010 w 9637663"/>
              <a:gd name="connsiteY1871" fmla="*/ 8096664 h 10295335"/>
              <a:gd name="connsiteX1872" fmla="*/ 2178171 w 9637663"/>
              <a:gd name="connsiteY1872" fmla="*/ 8022069 h 10295335"/>
              <a:gd name="connsiteX1873" fmla="*/ 2178171 w 9637663"/>
              <a:gd name="connsiteY1873" fmla="*/ 8007151 h 10295335"/>
              <a:gd name="connsiteX1874" fmla="*/ 2163253 w 9637663"/>
              <a:gd name="connsiteY1874" fmla="*/ 7992230 h 10295335"/>
              <a:gd name="connsiteX1875" fmla="*/ 2155793 w 9637663"/>
              <a:gd name="connsiteY1875" fmla="*/ 7932556 h 10295335"/>
              <a:gd name="connsiteX1876" fmla="*/ 2125955 w 9637663"/>
              <a:gd name="connsiteY1876" fmla="*/ 7865421 h 10295335"/>
              <a:gd name="connsiteX1877" fmla="*/ 2103577 w 9637663"/>
              <a:gd name="connsiteY1877" fmla="*/ 7813204 h 10295335"/>
              <a:gd name="connsiteX1878" fmla="*/ 2088658 w 9637663"/>
              <a:gd name="connsiteY1878" fmla="*/ 7798284 h 10295335"/>
              <a:gd name="connsiteX1879" fmla="*/ 2081198 w 9637663"/>
              <a:gd name="connsiteY1879" fmla="*/ 7760988 h 10295335"/>
              <a:gd name="connsiteX1880" fmla="*/ 2058820 w 9637663"/>
              <a:gd name="connsiteY1880" fmla="*/ 7723689 h 10295335"/>
              <a:gd name="connsiteX1881" fmla="*/ 2043902 w 9637663"/>
              <a:gd name="connsiteY1881" fmla="*/ 7708771 h 10295335"/>
              <a:gd name="connsiteX1882" fmla="*/ 2028982 w 9637663"/>
              <a:gd name="connsiteY1882" fmla="*/ 7708771 h 10295335"/>
              <a:gd name="connsiteX1883" fmla="*/ 2014064 w 9637663"/>
              <a:gd name="connsiteY1883" fmla="*/ 7686393 h 10295335"/>
              <a:gd name="connsiteX1884" fmla="*/ 2014064 w 9637663"/>
              <a:gd name="connsiteY1884" fmla="*/ 7678933 h 10295335"/>
              <a:gd name="connsiteX1885" fmla="*/ 1984225 w 9637663"/>
              <a:gd name="connsiteY1885" fmla="*/ 7634176 h 10295335"/>
              <a:gd name="connsiteX1886" fmla="*/ 1976765 w 9637663"/>
              <a:gd name="connsiteY1886" fmla="*/ 7589420 h 10295335"/>
              <a:gd name="connsiteX1887" fmla="*/ 1984225 w 9637663"/>
              <a:gd name="connsiteY1887" fmla="*/ 7693851 h 10295335"/>
              <a:gd name="connsiteX1888" fmla="*/ 1999145 w 9637663"/>
              <a:gd name="connsiteY1888" fmla="*/ 7813204 h 10295335"/>
              <a:gd name="connsiteX1889" fmla="*/ 1991685 w 9637663"/>
              <a:gd name="connsiteY1889" fmla="*/ 7798284 h 10295335"/>
              <a:gd name="connsiteX1890" fmla="*/ 1984225 w 9637663"/>
              <a:gd name="connsiteY1890" fmla="*/ 7768446 h 10295335"/>
              <a:gd name="connsiteX1891" fmla="*/ 1969307 w 9637663"/>
              <a:gd name="connsiteY1891" fmla="*/ 7693851 h 10295335"/>
              <a:gd name="connsiteX1892" fmla="*/ 1954387 w 9637663"/>
              <a:gd name="connsiteY1892" fmla="*/ 7604338 h 10295335"/>
              <a:gd name="connsiteX1893" fmla="*/ 1946929 w 9637663"/>
              <a:gd name="connsiteY1893" fmla="*/ 7567040 h 10295335"/>
              <a:gd name="connsiteX1894" fmla="*/ 1939469 w 9637663"/>
              <a:gd name="connsiteY1894" fmla="*/ 7529743 h 10295335"/>
              <a:gd name="connsiteX1895" fmla="*/ 1924548 w 9637663"/>
              <a:gd name="connsiteY1895" fmla="*/ 7514823 h 10295335"/>
              <a:gd name="connsiteX1896" fmla="*/ 1924548 w 9637663"/>
              <a:gd name="connsiteY1896" fmla="*/ 7544661 h 10295335"/>
              <a:gd name="connsiteX1897" fmla="*/ 1939469 w 9637663"/>
              <a:gd name="connsiteY1897" fmla="*/ 7559581 h 10295335"/>
              <a:gd name="connsiteX1898" fmla="*/ 1924548 w 9637663"/>
              <a:gd name="connsiteY1898" fmla="*/ 7559581 h 10295335"/>
              <a:gd name="connsiteX1899" fmla="*/ 1924548 w 9637663"/>
              <a:gd name="connsiteY1899" fmla="*/ 7574500 h 10295335"/>
              <a:gd name="connsiteX1900" fmla="*/ 1894712 w 9637663"/>
              <a:gd name="connsiteY1900" fmla="*/ 7470066 h 10295335"/>
              <a:gd name="connsiteX1901" fmla="*/ 1864874 w 9637663"/>
              <a:gd name="connsiteY1901" fmla="*/ 7410392 h 10295335"/>
              <a:gd name="connsiteX1902" fmla="*/ 1835035 w 9637663"/>
              <a:gd name="connsiteY1902" fmla="*/ 7373093 h 10295335"/>
              <a:gd name="connsiteX1903" fmla="*/ 1820117 w 9637663"/>
              <a:gd name="connsiteY1903" fmla="*/ 7365633 h 10295335"/>
              <a:gd name="connsiteX1904" fmla="*/ 1820117 w 9637663"/>
              <a:gd name="connsiteY1904" fmla="*/ 7350715 h 10295335"/>
              <a:gd name="connsiteX1905" fmla="*/ 1849956 w 9637663"/>
              <a:gd name="connsiteY1905" fmla="*/ 7365633 h 10295335"/>
              <a:gd name="connsiteX1906" fmla="*/ 1864874 w 9637663"/>
              <a:gd name="connsiteY1906" fmla="*/ 7395472 h 10295335"/>
              <a:gd name="connsiteX1907" fmla="*/ 1864874 w 9637663"/>
              <a:gd name="connsiteY1907" fmla="*/ 7365633 h 10295335"/>
              <a:gd name="connsiteX1908" fmla="*/ 1835035 w 9637663"/>
              <a:gd name="connsiteY1908" fmla="*/ 7328337 h 10295335"/>
              <a:gd name="connsiteX1909" fmla="*/ 1805199 w 9637663"/>
              <a:gd name="connsiteY1909" fmla="*/ 7305959 h 10295335"/>
              <a:gd name="connsiteX1910" fmla="*/ 1820117 w 9637663"/>
              <a:gd name="connsiteY1910" fmla="*/ 7320877 h 10295335"/>
              <a:gd name="connsiteX1911" fmla="*/ 1820117 w 9637663"/>
              <a:gd name="connsiteY1911" fmla="*/ 7350715 h 10295335"/>
              <a:gd name="connsiteX1912" fmla="*/ 1805199 w 9637663"/>
              <a:gd name="connsiteY1912" fmla="*/ 7335797 h 10295335"/>
              <a:gd name="connsiteX1913" fmla="*/ 1745522 w 9637663"/>
              <a:gd name="connsiteY1913" fmla="*/ 7261202 h 10295335"/>
              <a:gd name="connsiteX1914" fmla="*/ 1730602 w 9637663"/>
              <a:gd name="connsiteY1914" fmla="*/ 7246282 h 10295335"/>
              <a:gd name="connsiteX1915" fmla="*/ 1715684 w 9637663"/>
              <a:gd name="connsiteY1915" fmla="*/ 7201525 h 10295335"/>
              <a:gd name="connsiteX1916" fmla="*/ 1670928 w 9637663"/>
              <a:gd name="connsiteY1916" fmla="*/ 7149309 h 10295335"/>
              <a:gd name="connsiteX1917" fmla="*/ 1656009 w 9637663"/>
              <a:gd name="connsiteY1917" fmla="*/ 7126930 h 10295335"/>
              <a:gd name="connsiteX1918" fmla="*/ 1626169 w 9637663"/>
              <a:gd name="connsiteY1918" fmla="*/ 7097092 h 10295335"/>
              <a:gd name="connsiteX1919" fmla="*/ 1641089 w 9637663"/>
              <a:gd name="connsiteY1919" fmla="*/ 7126930 h 10295335"/>
              <a:gd name="connsiteX1920" fmla="*/ 1656009 w 9637663"/>
              <a:gd name="connsiteY1920" fmla="*/ 7156769 h 10295335"/>
              <a:gd name="connsiteX1921" fmla="*/ 1641089 w 9637663"/>
              <a:gd name="connsiteY1921" fmla="*/ 7156769 h 10295335"/>
              <a:gd name="connsiteX1922" fmla="*/ 1670928 w 9637663"/>
              <a:gd name="connsiteY1922" fmla="*/ 7283580 h 10295335"/>
              <a:gd name="connsiteX1923" fmla="*/ 1700766 w 9637663"/>
              <a:gd name="connsiteY1923" fmla="*/ 7440228 h 10295335"/>
              <a:gd name="connsiteX1924" fmla="*/ 1670928 w 9637663"/>
              <a:gd name="connsiteY1924" fmla="*/ 7335797 h 10295335"/>
              <a:gd name="connsiteX1925" fmla="*/ 1641089 w 9637663"/>
              <a:gd name="connsiteY1925" fmla="*/ 7253742 h 10295335"/>
              <a:gd name="connsiteX1926" fmla="*/ 1626169 w 9637663"/>
              <a:gd name="connsiteY1926" fmla="*/ 7201525 h 10295335"/>
              <a:gd name="connsiteX1927" fmla="*/ 1611251 w 9637663"/>
              <a:gd name="connsiteY1927" fmla="*/ 7082174 h 10295335"/>
              <a:gd name="connsiteX1928" fmla="*/ 1596333 w 9637663"/>
              <a:gd name="connsiteY1928" fmla="*/ 7082174 h 10295335"/>
              <a:gd name="connsiteX1929" fmla="*/ 1611251 w 9637663"/>
              <a:gd name="connsiteY1929" fmla="*/ 7126930 h 10295335"/>
              <a:gd name="connsiteX1930" fmla="*/ 1596333 w 9637663"/>
              <a:gd name="connsiteY1930" fmla="*/ 7126930 h 10295335"/>
              <a:gd name="connsiteX1931" fmla="*/ 1581413 w 9637663"/>
              <a:gd name="connsiteY1931" fmla="*/ 7097092 h 10295335"/>
              <a:gd name="connsiteX1932" fmla="*/ 1521738 w 9637663"/>
              <a:gd name="connsiteY1932" fmla="*/ 6992659 h 10295335"/>
              <a:gd name="connsiteX1933" fmla="*/ 1506818 w 9637663"/>
              <a:gd name="connsiteY1933" fmla="*/ 6977741 h 10295335"/>
              <a:gd name="connsiteX1934" fmla="*/ 1506818 w 9637663"/>
              <a:gd name="connsiteY1934" fmla="*/ 6992659 h 10295335"/>
              <a:gd name="connsiteX1935" fmla="*/ 1491900 w 9637663"/>
              <a:gd name="connsiteY1935" fmla="*/ 6947902 h 10295335"/>
              <a:gd name="connsiteX1936" fmla="*/ 1469521 w 9637663"/>
              <a:gd name="connsiteY1936" fmla="*/ 6918064 h 10295335"/>
              <a:gd name="connsiteX1937" fmla="*/ 1462061 w 9637663"/>
              <a:gd name="connsiteY1937" fmla="*/ 6888226 h 10295335"/>
              <a:gd name="connsiteX1938" fmla="*/ 1447141 w 9637663"/>
              <a:gd name="connsiteY1938" fmla="*/ 6873308 h 10295335"/>
              <a:gd name="connsiteX1939" fmla="*/ 1432223 w 9637663"/>
              <a:gd name="connsiteY1939" fmla="*/ 6858389 h 10295335"/>
              <a:gd name="connsiteX1940" fmla="*/ 1424765 w 9637663"/>
              <a:gd name="connsiteY1940" fmla="*/ 6858389 h 10295335"/>
              <a:gd name="connsiteX1941" fmla="*/ 1417305 w 9637663"/>
              <a:gd name="connsiteY1941" fmla="*/ 6873308 h 10295335"/>
              <a:gd name="connsiteX1942" fmla="*/ 1409845 w 9637663"/>
              <a:gd name="connsiteY1942" fmla="*/ 6828551 h 10295335"/>
              <a:gd name="connsiteX1943" fmla="*/ 1387466 w 9637663"/>
              <a:gd name="connsiteY1943" fmla="*/ 6813631 h 10295335"/>
              <a:gd name="connsiteX1944" fmla="*/ 1365088 w 9637663"/>
              <a:gd name="connsiteY1944" fmla="*/ 6828551 h 10295335"/>
              <a:gd name="connsiteX1945" fmla="*/ 1342710 w 9637663"/>
              <a:gd name="connsiteY1945" fmla="*/ 6858389 h 10295335"/>
              <a:gd name="connsiteX1946" fmla="*/ 1327790 w 9637663"/>
              <a:gd name="connsiteY1946" fmla="*/ 6888226 h 10295335"/>
              <a:gd name="connsiteX1947" fmla="*/ 1342710 w 9637663"/>
              <a:gd name="connsiteY1947" fmla="*/ 6947902 h 10295335"/>
              <a:gd name="connsiteX1948" fmla="*/ 1350168 w 9637663"/>
              <a:gd name="connsiteY1948" fmla="*/ 6992659 h 10295335"/>
              <a:gd name="connsiteX1949" fmla="*/ 1372548 w 9637663"/>
              <a:gd name="connsiteY1949" fmla="*/ 7052336 h 10295335"/>
              <a:gd name="connsiteX1950" fmla="*/ 1372548 w 9637663"/>
              <a:gd name="connsiteY1950" fmla="*/ 7097092 h 10295335"/>
              <a:gd name="connsiteX1951" fmla="*/ 1357628 w 9637663"/>
              <a:gd name="connsiteY1951" fmla="*/ 7082174 h 10295335"/>
              <a:gd name="connsiteX1952" fmla="*/ 1312871 w 9637663"/>
              <a:gd name="connsiteY1952" fmla="*/ 6962821 h 10295335"/>
              <a:gd name="connsiteX1953" fmla="*/ 1283033 w 9637663"/>
              <a:gd name="connsiteY1953" fmla="*/ 6880768 h 10295335"/>
              <a:gd name="connsiteX1954" fmla="*/ 1268115 w 9637663"/>
              <a:gd name="connsiteY1954" fmla="*/ 6843469 h 10295335"/>
              <a:gd name="connsiteX1955" fmla="*/ 1268115 w 9637663"/>
              <a:gd name="connsiteY1955" fmla="*/ 6932984 h 10295335"/>
              <a:gd name="connsiteX1956" fmla="*/ 1297953 w 9637663"/>
              <a:gd name="connsiteY1956" fmla="*/ 7052336 h 10295335"/>
              <a:gd name="connsiteX1957" fmla="*/ 1342710 w 9637663"/>
              <a:gd name="connsiteY1957" fmla="*/ 7320877 h 10295335"/>
              <a:gd name="connsiteX1958" fmla="*/ 1342710 w 9637663"/>
              <a:gd name="connsiteY1958" fmla="*/ 7343255 h 10295335"/>
              <a:gd name="connsiteX1959" fmla="*/ 1327790 w 9637663"/>
              <a:gd name="connsiteY1959" fmla="*/ 7350715 h 10295335"/>
              <a:gd name="connsiteX1960" fmla="*/ 1327790 w 9637663"/>
              <a:gd name="connsiteY1960" fmla="*/ 7335797 h 10295335"/>
              <a:gd name="connsiteX1961" fmla="*/ 1305411 w 9637663"/>
              <a:gd name="connsiteY1961" fmla="*/ 7171687 h 10295335"/>
              <a:gd name="connsiteX1962" fmla="*/ 1238276 w 9637663"/>
              <a:gd name="connsiteY1962" fmla="*/ 6903146 h 10295335"/>
              <a:gd name="connsiteX1963" fmla="*/ 1208438 w 9637663"/>
              <a:gd name="connsiteY1963" fmla="*/ 6783794 h 10295335"/>
              <a:gd name="connsiteX1964" fmla="*/ 1186060 w 9637663"/>
              <a:gd name="connsiteY1964" fmla="*/ 6716658 h 10295335"/>
              <a:gd name="connsiteX1965" fmla="*/ 1171142 w 9637663"/>
              <a:gd name="connsiteY1965" fmla="*/ 6671901 h 10295335"/>
              <a:gd name="connsiteX1966" fmla="*/ 1148762 w 9637663"/>
              <a:gd name="connsiteY1966" fmla="*/ 6642063 h 10295335"/>
              <a:gd name="connsiteX1967" fmla="*/ 1118925 w 9637663"/>
              <a:gd name="connsiteY1967" fmla="*/ 6619685 h 10295335"/>
              <a:gd name="connsiteX1968" fmla="*/ 1104005 w 9637663"/>
              <a:gd name="connsiteY1968" fmla="*/ 6560008 h 10295335"/>
              <a:gd name="connsiteX1969" fmla="*/ 1104005 w 9637663"/>
              <a:gd name="connsiteY1969" fmla="*/ 6530172 h 10295335"/>
              <a:gd name="connsiteX1970" fmla="*/ 1089087 w 9637663"/>
              <a:gd name="connsiteY1970" fmla="*/ 6500333 h 10295335"/>
              <a:gd name="connsiteX1971" fmla="*/ 1089087 w 9637663"/>
              <a:gd name="connsiteY1971" fmla="*/ 6485413 h 10295335"/>
              <a:gd name="connsiteX1972" fmla="*/ 1074169 w 9637663"/>
              <a:gd name="connsiteY1972" fmla="*/ 6470495 h 10295335"/>
              <a:gd name="connsiteX1973" fmla="*/ 1074169 w 9637663"/>
              <a:gd name="connsiteY1973" fmla="*/ 6455577 h 10295335"/>
              <a:gd name="connsiteX1974" fmla="*/ 1074169 w 9637663"/>
              <a:gd name="connsiteY1974" fmla="*/ 6589846 h 10295335"/>
              <a:gd name="connsiteX1975" fmla="*/ 1059249 w 9637663"/>
              <a:gd name="connsiteY1975" fmla="*/ 6694279 h 10295335"/>
              <a:gd name="connsiteX1976" fmla="*/ 1044330 w 9637663"/>
              <a:gd name="connsiteY1976" fmla="*/ 6530172 h 10295335"/>
              <a:gd name="connsiteX1977" fmla="*/ 1014492 w 9637663"/>
              <a:gd name="connsiteY1977" fmla="*/ 6306387 h 10295335"/>
              <a:gd name="connsiteX1978" fmla="*/ 999572 w 9637663"/>
              <a:gd name="connsiteY1978" fmla="*/ 6291467 h 10295335"/>
              <a:gd name="connsiteX1979" fmla="*/ 999572 w 9637663"/>
              <a:gd name="connsiteY1979" fmla="*/ 6261629 h 10295335"/>
              <a:gd name="connsiteX1980" fmla="*/ 969735 w 9637663"/>
              <a:gd name="connsiteY1980" fmla="*/ 6246711 h 10295335"/>
              <a:gd name="connsiteX1981" fmla="*/ 969735 w 9637663"/>
              <a:gd name="connsiteY1981" fmla="*/ 6239250 h 10295335"/>
              <a:gd name="connsiteX1982" fmla="*/ 984653 w 9637663"/>
              <a:gd name="connsiteY1982" fmla="*/ 6231792 h 10295335"/>
              <a:gd name="connsiteX1983" fmla="*/ 984653 w 9637663"/>
              <a:gd name="connsiteY1983" fmla="*/ 6216872 h 10295335"/>
              <a:gd name="connsiteX1984" fmla="*/ 969735 w 9637663"/>
              <a:gd name="connsiteY1984" fmla="*/ 6157197 h 10295335"/>
              <a:gd name="connsiteX1985" fmla="*/ 962275 w 9637663"/>
              <a:gd name="connsiteY1985" fmla="*/ 6119899 h 10295335"/>
              <a:gd name="connsiteX1986" fmla="*/ 939897 w 9637663"/>
              <a:gd name="connsiteY1986" fmla="*/ 6082601 h 10295335"/>
              <a:gd name="connsiteX1987" fmla="*/ 910059 w 9637663"/>
              <a:gd name="connsiteY1987" fmla="*/ 6060222 h 10295335"/>
              <a:gd name="connsiteX1988" fmla="*/ 895141 w 9637663"/>
              <a:gd name="connsiteY1988" fmla="*/ 6052764 h 10295335"/>
              <a:gd name="connsiteX1989" fmla="*/ 880220 w 9637663"/>
              <a:gd name="connsiteY1989" fmla="*/ 6037844 h 10295335"/>
              <a:gd name="connsiteX1990" fmla="*/ 865302 w 9637663"/>
              <a:gd name="connsiteY1990" fmla="*/ 6022926 h 10295335"/>
              <a:gd name="connsiteX1991" fmla="*/ 850384 w 9637663"/>
              <a:gd name="connsiteY1991" fmla="*/ 6008006 h 10295335"/>
              <a:gd name="connsiteX1992" fmla="*/ 842924 w 9637663"/>
              <a:gd name="connsiteY1992" fmla="*/ 6075143 h 10295335"/>
              <a:gd name="connsiteX1993" fmla="*/ 835464 w 9637663"/>
              <a:gd name="connsiteY1993" fmla="*/ 6172116 h 10295335"/>
              <a:gd name="connsiteX1994" fmla="*/ 835464 w 9637663"/>
              <a:gd name="connsiteY1994" fmla="*/ 6231792 h 10295335"/>
              <a:gd name="connsiteX1995" fmla="*/ 820546 w 9637663"/>
              <a:gd name="connsiteY1995" fmla="*/ 6216872 h 10295335"/>
              <a:gd name="connsiteX1996" fmla="*/ 805626 w 9637663"/>
              <a:gd name="connsiteY1996" fmla="*/ 6112439 h 10295335"/>
              <a:gd name="connsiteX1997" fmla="*/ 783247 w 9637663"/>
              <a:gd name="connsiteY1997" fmla="*/ 5978169 h 10295335"/>
              <a:gd name="connsiteX1998" fmla="*/ 760869 w 9637663"/>
              <a:gd name="connsiteY1998" fmla="*/ 6157197 h 10295335"/>
              <a:gd name="connsiteX1999" fmla="*/ 731031 w 9637663"/>
              <a:gd name="connsiteY1999" fmla="*/ 6470495 h 10295335"/>
              <a:gd name="connsiteX2000" fmla="*/ 731031 w 9637663"/>
              <a:gd name="connsiteY2000" fmla="*/ 6455577 h 10295335"/>
              <a:gd name="connsiteX2001" fmla="*/ 738491 w 9637663"/>
              <a:gd name="connsiteY2001" fmla="*/ 6284007 h 10295335"/>
              <a:gd name="connsiteX2002" fmla="*/ 745951 w 9637663"/>
              <a:gd name="connsiteY2002" fmla="*/ 6022926 h 10295335"/>
              <a:gd name="connsiteX2003" fmla="*/ 716112 w 9637663"/>
              <a:gd name="connsiteY2003" fmla="*/ 5724546 h 10295335"/>
              <a:gd name="connsiteX2004" fmla="*/ 693734 w 9637663"/>
              <a:gd name="connsiteY2004" fmla="*/ 5687248 h 10295335"/>
              <a:gd name="connsiteX2005" fmla="*/ 701192 w 9637663"/>
              <a:gd name="connsiteY2005" fmla="*/ 5664870 h 10295335"/>
              <a:gd name="connsiteX2006" fmla="*/ 701192 w 9637663"/>
              <a:gd name="connsiteY2006" fmla="*/ 5635031 h 10295335"/>
              <a:gd name="connsiteX2007" fmla="*/ 686274 w 9637663"/>
              <a:gd name="connsiteY2007" fmla="*/ 5620113 h 10295335"/>
              <a:gd name="connsiteX2008" fmla="*/ 701192 w 9637663"/>
              <a:gd name="connsiteY2008" fmla="*/ 5620113 h 10295335"/>
              <a:gd name="connsiteX2009" fmla="*/ 701192 w 9637663"/>
              <a:gd name="connsiteY2009" fmla="*/ 5582815 h 10295335"/>
              <a:gd name="connsiteX2010" fmla="*/ 693734 w 9637663"/>
              <a:gd name="connsiteY2010" fmla="*/ 5515680 h 10295335"/>
              <a:gd name="connsiteX2011" fmla="*/ 678814 w 9637663"/>
              <a:gd name="connsiteY2011" fmla="*/ 5456003 h 10295335"/>
              <a:gd name="connsiteX2012" fmla="*/ 671356 w 9637663"/>
              <a:gd name="connsiteY2012" fmla="*/ 5426167 h 10295335"/>
              <a:gd name="connsiteX2013" fmla="*/ 641518 w 9637663"/>
              <a:gd name="connsiteY2013" fmla="*/ 5351572 h 10295335"/>
              <a:gd name="connsiteX2014" fmla="*/ 641518 w 9637663"/>
              <a:gd name="connsiteY2014" fmla="*/ 5321734 h 10295335"/>
              <a:gd name="connsiteX2015" fmla="*/ 626598 w 9637663"/>
              <a:gd name="connsiteY2015" fmla="*/ 5291895 h 10295335"/>
              <a:gd name="connsiteX2016" fmla="*/ 611679 w 9637663"/>
              <a:gd name="connsiteY2016" fmla="*/ 5247139 h 10295335"/>
              <a:gd name="connsiteX2017" fmla="*/ 581841 w 9637663"/>
              <a:gd name="connsiteY2017" fmla="*/ 5142706 h 10295335"/>
              <a:gd name="connsiteX2018" fmla="*/ 552003 w 9637663"/>
              <a:gd name="connsiteY2018" fmla="*/ 5053191 h 10295335"/>
              <a:gd name="connsiteX2019" fmla="*/ 522164 w 9637663"/>
              <a:gd name="connsiteY2019" fmla="*/ 4948760 h 10295335"/>
              <a:gd name="connsiteX2020" fmla="*/ 507246 w 9637663"/>
              <a:gd name="connsiteY2020" fmla="*/ 4904001 h 10295335"/>
              <a:gd name="connsiteX2021" fmla="*/ 447571 w 9637663"/>
              <a:gd name="connsiteY2021" fmla="*/ 4635460 h 10295335"/>
              <a:gd name="connsiteX2022" fmla="*/ 425191 w 9637663"/>
              <a:gd name="connsiteY2022" fmla="*/ 4583244 h 10295335"/>
              <a:gd name="connsiteX2023" fmla="*/ 417733 w 9637663"/>
              <a:gd name="connsiteY2023" fmla="*/ 4545947 h 10295335"/>
              <a:gd name="connsiteX2024" fmla="*/ 343136 w 9637663"/>
              <a:gd name="connsiteY2024" fmla="*/ 4277404 h 10295335"/>
              <a:gd name="connsiteX2025" fmla="*/ 343136 w 9637663"/>
              <a:gd name="connsiteY2025" fmla="*/ 4255026 h 10295335"/>
              <a:gd name="connsiteX2026" fmla="*/ 343136 w 9637663"/>
              <a:gd name="connsiteY2026" fmla="*/ 4247567 h 10295335"/>
              <a:gd name="connsiteX2027" fmla="*/ 328218 w 9637663"/>
              <a:gd name="connsiteY2027" fmla="*/ 4202809 h 10295335"/>
              <a:gd name="connsiteX2028" fmla="*/ 268543 w 9637663"/>
              <a:gd name="connsiteY2028" fmla="*/ 4038701 h 10295335"/>
              <a:gd name="connsiteX2029" fmla="*/ 231245 w 9637663"/>
              <a:gd name="connsiteY2029" fmla="*/ 3926808 h 10295335"/>
              <a:gd name="connsiteX2030" fmla="*/ 193948 w 9637663"/>
              <a:gd name="connsiteY2030" fmla="*/ 3785078 h 10295335"/>
              <a:gd name="connsiteX2031" fmla="*/ 186488 w 9637663"/>
              <a:gd name="connsiteY2031" fmla="*/ 3717943 h 10295335"/>
              <a:gd name="connsiteX2032" fmla="*/ 179028 w 9637663"/>
              <a:gd name="connsiteY2032" fmla="*/ 3650808 h 10295335"/>
              <a:gd name="connsiteX2033" fmla="*/ 171570 w 9637663"/>
              <a:gd name="connsiteY2033" fmla="*/ 3591132 h 10295335"/>
              <a:gd name="connsiteX2034" fmla="*/ 164110 w 9637663"/>
              <a:gd name="connsiteY2034" fmla="*/ 3576212 h 10295335"/>
              <a:gd name="connsiteX2035" fmla="*/ 156650 w 9637663"/>
              <a:gd name="connsiteY2035" fmla="*/ 3568754 h 10295335"/>
              <a:gd name="connsiteX2036" fmla="*/ 149190 w 9637663"/>
              <a:gd name="connsiteY2036" fmla="*/ 3561293 h 10295335"/>
              <a:gd name="connsiteX2037" fmla="*/ 164110 w 9637663"/>
              <a:gd name="connsiteY2037" fmla="*/ 3561293 h 10295335"/>
              <a:gd name="connsiteX2038" fmla="*/ 164110 w 9637663"/>
              <a:gd name="connsiteY2038" fmla="*/ 3531455 h 10295335"/>
              <a:gd name="connsiteX2039" fmla="*/ 179028 w 9637663"/>
              <a:gd name="connsiteY2039" fmla="*/ 3546373 h 10295335"/>
              <a:gd name="connsiteX2040" fmla="*/ 179028 w 9637663"/>
              <a:gd name="connsiteY2040" fmla="*/ 3561293 h 10295335"/>
              <a:gd name="connsiteX2041" fmla="*/ 193948 w 9637663"/>
              <a:gd name="connsiteY2041" fmla="*/ 3546373 h 10295335"/>
              <a:gd name="connsiteX2042" fmla="*/ 193948 w 9637663"/>
              <a:gd name="connsiteY2042" fmla="*/ 3523995 h 10295335"/>
              <a:gd name="connsiteX2043" fmla="*/ 193948 w 9637663"/>
              <a:gd name="connsiteY2043" fmla="*/ 3471778 h 10295335"/>
              <a:gd name="connsiteX2044" fmla="*/ 164110 w 9637663"/>
              <a:gd name="connsiteY2044" fmla="*/ 3307671 h 10295335"/>
              <a:gd name="connsiteX2045" fmla="*/ 104434 w 9637663"/>
              <a:gd name="connsiteY2045" fmla="*/ 3098804 h 10295335"/>
              <a:gd name="connsiteX2046" fmla="*/ 82055 w 9637663"/>
              <a:gd name="connsiteY2046" fmla="*/ 2979453 h 10295335"/>
              <a:gd name="connsiteX2047" fmla="*/ 52217 w 9637663"/>
              <a:gd name="connsiteY2047" fmla="*/ 2889940 h 10295335"/>
              <a:gd name="connsiteX2048" fmla="*/ 44757 w 9637663"/>
              <a:gd name="connsiteY2048" fmla="*/ 2904858 h 10295335"/>
              <a:gd name="connsiteX2049" fmla="*/ 14920 w 9637663"/>
              <a:gd name="connsiteY2049" fmla="*/ 2904858 h 10295335"/>
              <a:gd name="connsiteX2050" fmla="*/ 14920 w 9637663"/>
              <a:gd name="connsiteY2050" fmla="*/ 2875020 h 10295335"/>
              <a:gd name="connsiteX2051" fmla="*/ 14920 w 9637663"/>
              <a:gd name="connsiteY2051" fmla="*/ 2785506 h 10295335"/>
              <a:gd name="connsiteX2052" fmla="*/ 14920 w 9637663"/>
              <a:gd name="connsiteY2052" fmla="*/ 2755668 h 10295335"/>
              <a:gd name="connsiteX2053" fmla="*/ 0 w 9637663"/>
              <a:gd name="connsiteY2053" fmla="*/ 2748208 h 10295335"/>
              <a:gd name="connsiteX2054" fmla="*/ 14920 w 9637663"/>
              <a:gd name="connsiteY2054" fmla="*/ 2725830 h 10295335"/>
              <a:gd name="connsiteX2055" fmla="*/ 29839 w 9637663"/>
              <a:gd name="connsiteY2055" fmla="*/ 2710912 h 10295335"/>
              <a:gd name="connsiteX2056" fmla="*/ 44757 w 9637663"/>
              <a:gd name="connsiteY2056" fmla="*/ 2710912 h 10295335"/>
              <a:gd name="connsiteX2057" fmla="*/ 44757 w 9637663"/>
              <a:gd name="connsiteY2057" fmla="*/ 2695991 h 10295335"/>
              <a:gd name="connsiteX2058" fmla="*/ 52217 w 9637663"/>
              <a:gd name="connsiteY2058" fmla="*/ 2643777 h 10295335"/>
              <a:gd name="connsiteX2059" fmla="*/ 59677 w 9637663"/>
              <a:gd name="connsiteY2059" fmla="*/ 2606478 h 10295335"/>
              <a:gd name="connsiteX2060" fmla="*/ 59677 w 9637663"/>
              <a:gd name="connsiteY2060" fmla="*/ 2561722 h 10295335"/>
              <a:gd name="connsiteX2061" fmla="*/ 59677 w 9637663"/>
              <a:gd name="connsiteY2061" fmla="*/ 2516963 h 10295335"/>
              <a:gd name="connsiteX2062" fmla="*/ 74595 w 9637663"/>
              <a:gd name="connsiteY2062" fmla="*/ 2487127 h 10295335"/>
              <a:gd name="connsiteX2063" fmla="*/ 67137 w 9637663"/>
              <a:gd name="connsiteY2063" fmla="*/ 2442371 h 10295335"/>
              <a:gd name="connsiteX2064" fmla="*/ 74595 w 9637663"/>
              <a:gd name="connsiteY2064" fmla="*/ 2412532 h 10295335"/>
              <a:gd name="connsiteX2065" fmla="*/ 74595 w 9637663"/>
              <a:gd name="connsiteY2065" fmla="*/ 2390152 h 10295335"/>
              <a:gd name="connsiteX2066" fmla="*/ 74595 w 9637663"/>
              <a:gd name="connsiteY2066" fmla="*/ 2382694 h 10295335"/>
              <a:gd name="connsiteX2067" fmla="*/ 104434 w 9637663"/>
              <a:gd name="connsiteY2067" fmla="*/ 2143989 h 10295335"/>
              <a:gd name="connsiteX2068" fmla="*/ 111894 w 9637663"/>
              <a:gd name="connsiteY2068" fmla="*/ 2039556 h 10295335"/>
              <a:gd name="connsiteX2069" fmla="*/ 149190 w 9637663"/>
              <a:gd name="connsiteY2069" fmla="*/ 2009720 h 10295335"/>
              <a:gd name="connsiteX2070" fmla="*/ 156650 w 9637663"/>
              <a:gd name="connsiteY2070" fmla="*/ 2024638 h 10295335"/>
              <a:gd name="connsiteX2071" fmla="*/ 141732 w 9637663"/>
              <a:gd name="connsiteY2071" fmla="*/ 2039556 h 10295335"/>
              <a:gd name="connsiteX2072" fmla="*/ 126812 w 9637663"/>
              <a:gd name="connsiteY2072" fmla="*/ 2061936 h 10295335"/>
              <a:gd name="connsiteX2073" fmla="*/ 119354 w 9637663"/>
              <a:gd name="connsiteY2073" fmla="*/ 2099233 h 10295335"/>
              <a:gd name="connsiteX2074" fmla="*/ 179028 w 9637663"/>
              <a:gd name="connsiteY2074" fmla="*/ 2039556 h 10295335"/>
              <a:gd name="connsiteX2075" fmla="*/ 193948 w 9637663"/>
              <a:gd name="connsiteY2075" fmla="*/ 2039556 h 10295335"/>
              <a:gd name="connsiteX2076" fmla="*/ 208867 w 9637663"/>
              <a:gd name="connsiteY2076" fmla="*/ 2054476 h 10295335"/>
              <a:gd name="connsiteX2077" fmla="*/ 223787 w 9637663"/>
              <a:gd name="connsiteY2077" fmla="*/ 2024638 h 10295335"/>
              <a:gd name="connsiteX2078" fmla="*/ 268543 w 9637663"/>
              <a:gd name="connsiteY2078" fmla="*/ 2024638 h 10295335"/>
              <a:gd name="connsiteX2079" fmla="*/ 298380 w 9637663"/>
              <a:gd name="connsiteY2079" fmla="*/ 2054476 h 10295335"/>
              <a:gd name="connsiteX2080" fmla="*/ 328218 w 9637663"/>
              <a:gd name="connsiteY2080" fmla="*/ 2054476 h 10295335"/>
              <a:gd name="connsiteX2081" fmla="*/ 372975 w 9637663"/>
              <a:gd name="connsiteY2081" fmla="*/ 2069394 h 10295335"/>
              <a:gd name="connsiteX2082" fmla="*/ 402813 w 9637663"/>
              <a:gd name="connsiteY2082" fmla="*/ 2039556 h 10295335"/>
              <a:gd name="connsiteX2083" fmla="*/ 432651 w 9637663"/>
              <a:gd name="connsiteY2083" fmla="*/ 2017177 h 10295335"/>
              <a:gd name="connsiteX2084" fmla="*/ 477408 w 9637663"/>
              <a:gd name="connsiteY2084" fmla="*/ 2009720 h 10295335"/>
              <a:gd name="connsiteX2085" fmla="*/ 507246 w 9637663"/>
              <a:gd name="connsiteY2085" fmla="*/ 1994799 h 10295335"/>
              <a:gd name="connsiteX2086" fmla="*/ 537085 w 9637663"/>
              <a:gd name="connsiteY2086" fmla="*/ 2009720 h 10295335"/>
              <a:gd name="connsiteX2087" fmla="*/ 559463 w 9637663"/>
              <a:gd name="connsiteY2087" fmla="*/ 2017177 h 10295335"/>
              <a:gd name="connsiteX2088" fmla="*/ 581841 w 9637663"/>
              <a:gd name="connsiteY2088" fmla="*/ 2009720 h 10295335"/>
              <a:gd name="connsiteX2089" fmla="*/ 596761 w 9637663"/>
              <a:gd name="connsiteY2089" fmla="*/ 2024638 h 10295335"/>
              <a:gd name="connsiteX2090" fmla="*/ 641518 w 9637663"/>
              <a:gd name="connsiteY2090" fmla="*/ 2039556 h 10295335"/>
              <a:gd name="connsiteX2091" fmla="*/ 641518 w 9637663"/>
              <a:gd name="connsiteY2091" fmla="*/ 1935125 h 10295335"/>
              <a:gd name="connsiteX2092" fmla="*/ 634058 w 9637663"/>
              <a:gd name="connsiteY2092" fmla="*/ 1830692 h 10295335"/>
              <a:gd name="connsiteX2093" fmla="*/ 626598 w 9637663"/>
              <a:gd name="connsiteY2093" fmla="*/ 1845610 h 10295335"/>
              <a:gd name="connsiteX2094" fmla="*/ 611679 w 9637663"/>
              <a:gd name="connsiteY2094" fmla="*/ 1867988 h 10295335"/>
              <a:gd name="connsiteX2095" fmla="*/ 611679 w 9637663"/>
              <a:gd name="connsiteY2095" fmla="*/ 1882906 h 10295335"/>
              <a:gd name="connsiteX2096" fmla="*/ 611679 w 9637663"/>
              <a:gd name="connsiteY2096" fmla="*/ 1890366 h 10295335"/>
              <a:gd name="connsiteX2097" fmla="*/ 626598 w 9637663"/>
              <a:gd name="connsiteY2097" fmla="*/ 1905286 h 10295335"/>
              <a:gd name="connsiteX2098" fmla="*/ 611679 w 9637663"/>
              <a:gd name="connsiteY2098" fmla="*/ 1912747 h 10295335"/>
              <a:gd name="connsiteX2099" fmla="*/ 611679 w 9637663"/>
              <a:gd name="connsiteY2099" fmla="*/ 1860528 h 10295335"/>
              <a:gd name="connsiteX2100" fmla="*/ 611679 w 9637663"/>
              <a:gd name="connsiteY2100" fmla="*/ 1800853 h 10295335"/>
              <a:gd name="connsiteX2101" fmla="*/ 596761 w 9637663"/>
              <a:gd name="connsiteY2101" fmla="*/ 1793393 h 10295335"/>
              <a:gd name="connsiteX2102" fmla="*/ 611679 w 9637663"/>
              <a:gd name="connsiteY2102" fmla="*/ 1771015 h 10295335"/>
              <a:gd name="connsiteX2103" fmla="*/ 611679 w 9637663"/>
              <a:gd name="connsiteY2103" fmla="*/ 1733716 h 10295335"/>
              <a:gd name="connsiteX2104" fmla="*/ 626598 w 9637663"/>
              <a:gd name="connsiteY2104" fmla="*/ 1711338 h 10295335"/>
              <a:gd name="connsiteX2105" fmla="*/ 641518 w 9637663"/>
              <a:gd name="connsiteY2105" fmla="*/ 1711338 h 10295335"/>
              <a:gd name="connsiteX2106" fmla="*/ 641518 w 9637663"/>
              <a:gd name="connsiteY2106" fmla="*/ 1696420 h 10295335"/>
              <a:gd name="connsiteX2107" fmla="*/ 626598 w 9637663"/>
              <a:gd name="connsiteY2107" fmla="*/ 1666581 h 10295335"/>
              <a:gd name="connsiteX2108" fmla="*/ 641518 w 9637663"/>
              <a:gd name="connsiteY2108" fmla="*/ 1666581 h 10295335"/>
              <a:gd name="connsiteX2109" fmla="*/ 656436 w 9637663"/>
              <a:gd name="connsiteY2109" fmla="*/ 1666581 h 10295335"/>
              <a:gd name="connsiteX2110" fmla="*/ 671356 w 9637663"/>
              <a:gd name="connsiteY2110" fmla="*/ 1651663 h 10295335"/>
              <a:gd name="connsiteX2111" fmla="*/ 701192 w 9637663"/>
              <a:gd name="connsiteY2111" fmla="*/ 1591987 h 10295335"/>
              <a:gd name="connsiteX2112" fmla="*/ 708652 w 9637663"/>
              <a:gd name="connsiteY2112" fmla="*/ 1569608 h 10295335"/>
              <a:gd name="connsiteX2113" fmla="*/ 731031 w 9637663"/>
              <a:gd name="connsiteY2113" fmla="*/ 1562148 h 10295335"/>
              <a:gd name="connsiteX2114" fmla="*/ 731031 w 9637663"/>
              <a:gd name="connsiteY2114" fmla="*/ 1532310 h 10295335"/>
              <a:gd name="connsiteX2115" fmla="*/ 745951 w 9637663"/>
              <a:gd name="connsiteY2115" fmla="*/ 1472635 h 10295335"/>
              <a:gd name="connsiteX2116" fmla="*/ 760869 w 9637663"/>
              <a:gd name="connsiteY2116" fmla="*/ 1465175 h 10295335"/>
              <a:gd name="connsiteX2117" fmla="*/ 760869 w 9637663"/>
              <a:gd name="connsiteY2117" fmla="*/ 1442797 h 10295335"/>
              <a:gd name="connsiteX2118" fmla="*/ 775787 w 9637663"/>
              <a:gd name="connsiteY2118" fmla="*/ 1420419 h 10295335"/>
              <a:gd name="connsiteX2119" fmla="*/ 790708 w 9637663"/>
              <a:gd name="connsiteY2119" fmla="*/ 1383120 h 10295335"/>
              <a:gd name="connsiteX2120" fmla="*/ 805626 w 9637663"/>
              <a:gd name="connsiteY2120" fmla="*/ 1353284 h 10295335"/>
              <a:gd name="connsiteX2121" fmla="*/ 813086 w 9637663"/>
              <a:gd name="connsiteY2121" fmla="*/ 1330904 h 10295335"/>
              <a:gd name="connsiteX2122" fmla="*/ 820546 w 9637663"/>
              <a:gd name="connsiteY2122" fmla="*/ 1308526 h 10295335"/>
              <a:gd name="connsiteX2123" fmla="*/ 828004 w 9637663"/>
              <a:gd name="connsiteY2123" fmla="*/ 1278689 h 10295335"/>
              <a:gd name="connsiteX2124" fmla="*/ 850384 w 9637663"/>
              <a:gd name="connsiteY2124" fmla="*/ 1219012 h 10295335"/>
              <a:gd name="connsiteX2125" fmla="*/ 910059 w 9637663"/>
              <a:gd name="connsiteY2125" fmla="*/ 1039984 h 10295335"/>
              <a:gd name="connsiteX2126" fmla="*/ 954815 w 9637663"/>
              <a:gd name="connsiteY2126" fmla="*/ 1010146 h 10295335"/>
              <a:gd name="connsiteX2127" fmla="*/ 999572 w 9637663"/>
              <a:gd name="connsiteY2127" fmla="*/ 1039984 h 10295335"/>
              <a:gd name="connsiteX2128" fmla="*/ 1029410 w 9637663"/>
              <a:gd name="connsiteY2128" fmla="*/ 1039984 h 10295335"/>
              <a:gd name="connsiteX2129" fmla="*/ 1074169 w 9637663"/>
              <a:gd name="connsiteY2129" fmla="*/ 1069823 h 10295335"/>
              <a:gd name="connsiteX2130" fmla="*/ 1089087 w 9637663"/>
              <a:gd name="connsiteY2130" fmla="*/ 1077283 h 10295335"/>
              <a:gd name="connsiteX2131" fmla="*/ 1104005 w 9637663"/>
              <a:gd name="connsiteY2131" fmla="*/ 1084741 h 10295335"/>
              <a:gd name="connsiteX2132" fmla="*/ 1118925 w 9637663"/>
              <a:gd name="connsiteY2132" fmla="*/ 1114579 h 10295335"/>
              <a:gd name="connsiteX2133" fmla="*/ 1163682 w 9637663"/>
              <a:gd name="connsiteY2133" fmla="*/ 1114579 h 10295335"/>
              <a:gd name="connsiteX2134" fmla="*/ 1178602 w 9637663"/>
              <a:gd name="connsiteY2134" fmla="*/ 1129497 h 10295335"/>
              <a:gd name="connsiteX2135" fmla="*/ 1208438 w 9637663"/>
              <a:gd name="connsiteY2135" fmla="*/ 1114579 h 10295335"/>
              <a:gd name="connsiteX2136" fmla="*/ 1245737 w 9637663"/>
              <a:gd name="connsiteY2136" fmla="*/ 1084741 h 10295335"/>
              <a:gd name="connsiteX2137" fmla="*/ 1283033 w 9637663"/>
              <a:gd name="connsiteY2137" fmla="*/ 1092201 h 10295335"/>
              <a:gd name="connsiteX2138" fmla="*/ 1312871 w 9637663"/>
              <a:gd name="connsiteY2138" fmla="*/ 1099661 h 10295335"/>
              <a:gd name="connsiteX2139" fmla="*/ 1342710 w 9637663"/>
              <a:gd name="connsiteY2139" fmla="*/ 1114579 h 10295335"/>
              <a:gd name="connsiteX2140" fmla="*/ 1372548 w 9637663"/>
              <a:gd name="connsiteY2140" fmla="*/ 1129497 h 10295335"/>
              <a:gd name="connsiteX2141" fmla="*/ 1402386 w 9637663"/>
              <a:gd name="connsiteY2141" fmla="*/ 1174256 h 10295335"/>
              <a:gd name="connsiteX2142" fmla="*/ 1424765 w 9637663"/>
              <a:gd name="connsiteY2142" fmla="*/ 1181714 h 10295335"/>
              <a:gd name="connsiteX2143" fmla="*/ 1447141 w 9637663"/>
              <a:gd name="connsiteY2143" fmla="*/ 1159336 h 10295335"/>
              <a:gd name="connsiteX2144" fmla="*/ 1462061 w 9637663"/>
              <a:gd name="connsiteY2144" fmla="*/ 1159336 h 10295335"/>
              <a:gd name="connsiteX2145" fmla="*/ 1476981 w 9637663"/>
              <a:gd name="connsiteY2145" fmla="*/ 1204094 h 10295335"/>
              <a:gd name="connsiteX2146" fmla="*/ 1499360 w 9637663"/>
              <a:gd name="connsiteY2146" fmla="*/ 1226473 h 10295335"/>
              <a:gd name="connsiteX2147" fmla="*/ 1521738 w 9637663"/>
              <a:gd name="connsiteY2147" fmla="*/ 1204094 h 10295335"/>
              <a:gd name="connsiteX2148" fmla="*/ 1529196 w 9637663"/>
              <a:gd name="connsiteY2148" fmla="*/ 1181714 h 10295335"/>
              <a:gd name="connsiteX2149" fmla="*/ 1536656 w 9637663"/>
              <a:gd name="connsiteY2149" fmla="*/ 1174256 h 10295335"/>
              <a:gd name="connsiteX2150" fmla="*/ 1551574 w 9637663"/>
              <a:gd name="connsiteY2150" fmla="*/ 1159336 h 10295335"/>
              <a:gd name="connsiteX2151" fmla="*/ 1566494 w 9637663"/>
              <a:gd name="connsiteY2151" fmla="*/ 1159336 h 10295335"/>
              <a:gd name="connsiteX2152" fmla="*/ 1596333 w 9637663"/>
              <a:gd name="connsiteY2152" fmla="*/ 1114579 h 10295335"/>
              <a:gd name="connsiteX2153" fmla="*/ 1656009 w 9637663"/>
              <a:gd name="connsiteY2153" fmla="*/ 950471 h 10295335"/>
              <a:gd name="connsiteX2154" fmla="*/ 1715684 w 9637663"/>
              <a:gd name="connsiteY2154" fmla="*/ 860956 h 10295335"/>
              <a:gd name="connsiteX2155" fmla="*/ 1760441 w 9637663"/>
              <a:gd name="connsiteY2155" fmla="*/ 890794 h 10295335"/>
              <a:gd name="connsiteX2156" fmla="*/ 1767901 w 9637663"/>
              <a:gd name="connsiteY2156" fmla="*/ 913173 h 10295335"/>
              <a:gd name="connsiteX2157" fmla="*/ 1790279 w 9637663"/>
              <a:gd name="connsiteY2157" fmla="*/ 898255 h 10295335"/>
              <a:gd name="connsiteX2158" fmla="*/ 1820117 w 9637663"/>
              <a:gd name="connsiteY2158" fmla="*/ 890794 h 10295335"/>
              <a:gd name="connsiteX2159" fmla="*/ 1835035 w 9637663"/>
              <a:gd name="connsiteY2159" fmla="*/ 920633 h 10295335"/>
              <a:gd name="connsiteX2160" fmla="*/ 1849956 w 9637663"/>
              <a:gd name="connsiteY2160" fmla="*/ 935551 h 10295335"/>
              <a:gd name="connsiteX2161" fmla="*/ 1857416 w 9637663"/>
              <a:gd name="connsiteY2161" fmla="*/ 935551 h 10295335"/>
              <a:gd name="connsiteX2162" fmla="*/ 1872334 w 9637663"/>
              <a:gd name="connsiteY2162" fmla="*/ 943011 h 10295335"/>
              <a:gd name="connsiteX2163" fmla="*/ 1879792 w 9637663"/>
              <a:gd name="connsiteY2163" fmla="*/ 965389 h 10295335"/>
              <a:gd name="connsiteX2164" fmla="*/ 1924548 w 9637663"/>
              <a:gd name="connsiteY2164" fmla="*/ 935551 h 10295335"/>
              <a:gd name="connsiteX2165" fmla="*/ 1984225 w 9637663"/>
              <a:gd name="connsiteY2165" fmla="*/ 846038 h 10295335"/>
              <a:gd name="connsiteX2166" fmla="*/ 2028982 w 9637663"/>
              <a:gd name="connsiteY2166" fmla="*/ 801281 h 10295335"/>
              <a:gd name="connsiteX2167" fmla="*/ 2043902 w 9637663"/>
              <a:gd name="connsiteY2167" fmla="*/ 786361 h 10295335"/>
              <a:gd name="connsiteX2168" fmla="*/ 2088658 w 9637663"/>
              <a:gd name="connsiteY2168" fmla="*/ 801281 h 10295335"/>
              <a:gd name="connsiteX2169" fmla="*/ 2148335 w 9637663"/>
              <a:gd name="connsiteY2169" fmla="*/ 875876 h 10295335"/>
              <a:gd name="connsiteX2170" fmla="*/ 2170713 w 9637663"/>
              <a:gd name="connsiteY2170" fmla="*/ 898255 h 10295335"/>
              <a:gd name="connsiteX2171" fmla="*/ 2178171 w 9637663"/>
              <a:gd name="connsiteY2171" fmla="*/ 905715 h 10295335"/>
              <a:gd name="connsiteX2172" fmla="*/ 2178171 w 9637663"/>
              <a:gd name="connsiteY2172" fmla="*/ 846038 h 10295335"/>
              <a:gd name="connsiteX2173" fmla="*/ 2155793 w 9637663"/>
              <a:gd name="connsiteY2173" fmla="*/ 846038 h 10295335"/>
              <a:gd name="connsiteX2174" fmla="*/ 2148335 w 9637663"/>
              <a:gd name="connsiteY2174" fmla="*/ 846038 h 10295335"/>
              <a:gd name="connsiteX2175" fmla="*/ 2148335 w 9637663"/>
              <a:gd name="connsiteY2175" fmla="*/ 831120 h 10295335"/>
              <a:gd name="connsiteX2176" fmla="*/ 2163253 w 9637663"/>
              <a:gd name="connsiteY2176" fmla="*/ 823660 h 10295335"/>
              <a:gd name="connsiteX2177" fmla="*/ 2178171 w 9637663"/>
              <a:gd name="connsiteY2177" fmla="*/ 816200 h 10295335"/>
              <a:gd name="connsiteX2178" fmla="*/ 2193092 w 9637663"/>
              <a:gd name="connsiteY2178" fmla="*/ 801281 h 10295335"/>
              <a:gd name="connsiteX2179" fmla="*/ 2222930 w 9637663"/>
              <a:gd name="connsiteY2179" fmla="*/ 786361 h 10295335"/>
              <a:gd name="connsiteX2180" fmla="*/ 2222930 w 9637663"/>
              <a:gd name="connsiteY2180" fmla="*/ 756525 h 10295335"/>
              <a:gd name="connsiteX2181" fmla="*/ 2357200 w 9637663"/>
              <a:gd name="connsiteY2181" fmla="*/ 756525 h 10295335"/>
              <a:gd name="connsiteX2182" fmla="*/ 2625743 w 9637663"/>
              <a:gd name="connsiteY2182" fmla="*/ 756525 h 10295335"/>
              <a:gd name="connsiteX2183" fmla="*/ 2767472 w 9637663"/>
              <a:gd name="connsiteY2183" fmla="*/ 749065 h 10295335"/>
              <a:gd name="connsiteX2184" fmla="*/ 2909202 w 9637663"/>
              <a:gd name="connsiteY2184" fmla="*/ 726687 h 10295335"/>
              <a:gd name="connsiteX2185" fmla="*/ 2924122 w 9637663"/>
              <a:gd name="connsiteY2185" fmla="*/ 711766 h 10295335"/>
              <a:gd name="connsiteX2186" fmla="*/ 2909202 w 9637663"/>
              <a:gd name="connsiteY2186" fmla="*/ 711766 h 10295335"/>
              <a:gd name="connsiteX2187" fmla="*/ 2909202 w 9637663"/>
              <a:gd name="connsiteY2187" fmla="*/ 696848 h 10295335"/>
              <a:gd name="connsiteX2188" fmla="*/ 2909202 w 9637663"/>
              <a:gd name="connsiteY2188" fmla="*/ 681930 h 10295335"/>
              <a:gd name="connsiteX2189" fmla="*/ 2924122 w 9637663"/>
              <a:gd name="connsiteY2189" fmla="*/ 681930 h 10295335"/>
              <a:gd name="connsiteX2190" fmla="*/ 2953960 w 9637663"/>
              <a:gd name="connsiteY2190" fmla="*/ 659550 h 10295335"/>
              <a:gd name="connsiteX2191" fmla="*/ 2983797 w 9637663"/>
              <a:gd name="connsiteY2191" fmla="*/ 667010 h 10295335"/>
              <a:gd name="connsiteX2192" fmla="*/ 2983797 w 9637663"/>
              <a:gd name="connsiteY2192" fmla="*/ 652090 h 10295335"/>
              <a:gd name="connsiteX2193" fmla="*/ 2998717 w 9637663"/>
              <a:gd name="connsiteY2193" fmla="*/ 652090 h 10295335"/>
              <a:gd name="connsiteX2194" fmla="*/ 3013635 w 9637663"/>
              <a:gd name="connsiteY2194" fmla="*/ 637171 h 10295335"/>
              <a:gd name="connsiteX2195" fmla="*/ 2998717 w 9637663"/>
              <a:gd name="connsiteY2195" fmla="*/ 637171 h 10295335"/>
              <a:gd name="connsiteX2196" fmla="*/ 2983797 w 9637663"/>
              <a:gd name="connsiteY2196" fmla="*/ 629712 h 10295335"/>
              <a:gd name="connsiteX2197" fmla="*/ 3043473 w 9637663"/>
              <a:gd name="connsiteY2197" fmla="*/ 622253 h 10295335"/>
              <a:gd name="connsiteX2198" fmla="*/ 3103150 w 9637663"/>
              <a:gd name="connsiteY2198" fmla="*/ 614793 h 10295335"/>
              <a:gd name="connsiteX2199" fmla="*/ 3125528 w 9637663"/>
              <a:gd name="connsiteY2199" fmla="*/ 607335 h 10295335"/>
              <a:gd name="connsiteX2200" fmla="*/ 3147907 w 9637663"/>
              <a:gd name="connsiteY2200" fmla="*/ 607335 h 10295335"/>
              <a:gd name="connsiteX2201" fmla="*/ 3349313 w 9637663"/>
              <a:gd name="connsiteY2201" fmla="*/ 607335 h 10295335"/>
              <a:gd name="connsiteX2202" fmla="*/ 3580558 w 9637663"/>
              <a:gd name="connsiteY2202" fmla="*/ 607335 h 10295335"/>
              <a:gd name="connsiteX2203" fmla="*/ 3893855 w 9637663"/>
              <a:gd name="connsiteY2203" fmla="*/ 458144 h 10295335"/>
              <a:gd name="connsiteX2204" fmla="*/ 3908775 w 9637663"/>
              <a:gd name="connsiteY2204" fmla="*/ 458144 h 10295335"/>
              <a:gd name="connsiteX2205" fmla="*/ 3893855 w 9637663"/>
              <a:gd name="connsiteY2205" fmla="*/ 502900 h 10295335"/>
              <a:gd name="connsiteX2206" fmla="*/ 3878937 w 9637663"/>
              <a:gd name="connsiteY2206" fmla="*/ 577495 h 10295335"/>
              <a:gd name="connsiteX2207" fmla="*/ 3878937 w 9637663"/>
              <a:gd name="connsiteY2207" fmla="*/ 614793 h 10295335"/>
              <a:gd name="connsiteX2208" fmla="*/ 3893855 w 9637663"/>
              <a:gd name="connsiteY2208" fmla="*/ 607335 h 10295335"/>
              <a:gd name="connsiteX2209" fmla="*/ 3938611 w 9637663"/>
              <a:gd name="connsiteY2209" fmla="*/ 607335 h 10295335"/>
              <a:gd name="connsiteX2210" fmla="*/ 3968450 w 9637663"/>
              <a:gd name="connsiteY2210" fmla="*/ 607335 h 10295335"/>
              <a:gd name="connsiteX2211" fmla="*/ 3968450 w 9637663"/>
              <a:gd name="connsiteY2211" fmla="*/ 637171 h 10295335"/>
              <a:gd name="connsiteX2212" fmla="*/ 3983371 w 9637663"/>
              <a:gd name="connsiteY2212" fmla="*/ 681930 h 10295335"/>
              <a:gd name="connsiteX2213" fmla="*/ 4013207 w 9637663"/>
              <a:gd name="connsiteY2213" fmla="*/ 726687 h 10295335"/>
              <a:gd name="connsiteX2214" fmla="*/ 4013207 w 9637663"/>
              <a:gd name="connsiteY2214" fmla="*/ 741605 h 10295335"/>
              <a:gd name="connsiteX2215" fmla="*/ 4057966 w 9637663"/>
              <a:gd name="connsiteY2215" fmla="*/ 741605 h 10295335"/>
              <a:gd name="connsiteX2216" fmla="*/ 4125100 w 9637663"/>
              <a:gd name="connsiteY2216" fmla="*/ 711766 h 10295335"/>
              <a:gd name="connsiteX2217" fmla="*/ 4177316 w 9637663"/>
              <a:gd name="connsiteY2217" fmla="*/ 652090 h 10295335"/>
              <a:gd name="connsiteX2218" fmla="*/ 4192235 w 9637663"/>
              <a:gd name="connsiteY2218" fmla="*/ 637171 h 10295335"/>
              <a:gd name="connsiteX2219" fmla="*/ 4177316 w 9637663"/>
              <a:gd name="connsiteY2219" fmla="*/ 681930 h 10295335"/>
              <a:gd name="connsiteX2220" fmla="*/ 4169856 w 9637663"/>
              <a:gd name="connsiteY2220" fmla="*/ 719226 h 10295335"/>
              <a:gd name="connsiteX2221" fmla="*/ 4162396 w 9637663"/>
              <a:gd name="connsiteY2221" fmla="*/ 756525 h 10295335"/>
              <a:gd name="connsiteX2222" fmla="*/ 4169856 w 9637663"/>
              <a:gd name="connsiteY2222" fmla="*/ 793821 h 10295335"/>
              <a:gd name="connsiteX2223" fmla="*/ 4192235 w 9637663"/>
              <a:gd name="connsiteY2223" fmla="*/ 786361 h 10295335"/>
              <a:gd name="connsiteX2224" fmla="*/ 4222073 w 9637663"/>
              <a:gd name="connsiteY2224" fmla="*/ 778901 h 10295335"/>
              <a:gd name="connsiteX2225" fmla="*/ 4251912 w 9637663"/>
              <a:gd name="connsiteY2225" fmla="*/ 786361 h 10295335"/>
              <a:gd name="connsiteX2226" fmla="*/ 4259372 w 9637663"/>
              <a:gd name="connsiteY2226" fmla="*/ 823660 h 10295335"/>
              <a:gd name="connsiteX2227" fmla="*/ 4266830 w 9637663"/>
              <a:gd name="connsiteY2227" fmla="*/ 860956 h 10295335"/>
              <a:gd name="connsiteX2228" fmla="*/ 4281750 w 9637663"/>
              <a:gd name="connsiteY2228" fmla="*/ 875876 h 10295335"/>
              <a:gd name="connsiteX2229" fmla="*/ 4296668 w 9637663"/>
              <a:gd name="connsiteY2229" fmla="*/ 890794 h 10295335"/>
              <a:gd name="connsiteX2230" fmla="*/ 4296668 w 9637663"/>
              <a:gd name="connsiteY2230" fmla="*/ 935551 h 10295335"/>
              <a:gd name="connsiteX2231" fmla="*/ 4326506 w 9637663"/>
              <a:gd name="connsiteY2231" fmla="*/ 935551 h 10295335"/>
              <a:gd name="connsiteX2232" fmla="*/ 4356344 w 9637663"/>
              <a:gd name="connsiteY2232" fmla="*/ 928091 h 10295335"/>
              <a:gd name="connsiteX2233" fmla="*/ 4371263 w 9637663"/>
              <a:gd name="connsiteY2233" fmla="*/ 950471 h 10295335"/>
              <a:gd name="connsiteX2234" fmla="*/ 4341424 w 9637663"/>
              <a:gd name="connsiteY2234" fmla="*/ 965389 h 10295335"/>
              <a:gd name="connsiteX2235" fmla="*/ 4311586 w 9637663"/>
              <a:gd name="connsiteY2235" fmla="*/ 965389 h 10295335"/>
              <a:gd name="connsiteX2236" fmla="*/ 4326506 w 9637663"/>
              <a:gd name="connsiteY2236" fmla="*/ 1025066 h 10295335"/>
              <a:gd name="connsiteX2237" fmla="*/ 4356344 w 9637663"/>
              <a:gd name="connsiteY2237" fmla="*/ 1099661 h 10295335"/>
              <a:gd name="connsiteX2238" fmla="*/ 4371263 w 9637663"/>
              <a:gd name="connsiteY2238" fmla="*/ 1144417 h 10295335"/>
              <a:gd name="connsiteX2239" fmla="*/ 4416019 w 9637663"/>
              <a:gd name="connsiteY2239" fmla="*/ 1204094 h 10295335"/>
              <a:gd name="connsiteX2240" fmla="*/ 4430940 w 9637663"/>
              <a:gd name="connsiteY2240" fmla="*/ 1233930 h 10295335"/>
              <a:gd name="connsiteX2241" fmla="*/ 4438397 w 9637663"/>
              <a:gd name="connsiteY2241" fmla="*/ 1315985 h 10295335"/>
              <a:gd name="connsiteX2242" fmla="*/ 4460778 w 9637663"/>
              <a:gd name="connsiteY2242" fmla="*/ 1323446 h 10295335"/>
              <a:gd name="connsiteX2243" fmla="*/ 4565209 w 9637663"/>
              <a:gd name="connsiteY2243" fmla="*/ 1308526 h 10295335"/>
              <a:gd name="connsiteX2244" fmla="*/ 4595047 w 9637663"/>
              <a:gd name="connsiteY2244" fmla="*/ 1293607 h 10295335"/>
              <a:gd name="connsiteX2245" fmla="*/ 4639804 w 9637663"/>
              <a:gd name="connsiteY2245" fmla="*/ 1233930 h 10295335"/>
              <a:gd name="connsiteX2246" fmla="*/ 4647264 w 9637663"/>
              <a:gd name="connsiteY2246" fmla="*/ 1211552 h 10295335"/>
              <a:gd name="connsiteX2247" fmla="*/ 4654724 w 9637663"/>
              <a:gd name="connsiteY2247" fmla="*/ 1204094 h 10295335"/>
              <a:gd name="connsiteX2248" fmla="*/ 4654724 w 9637663"/>
              <a:gd name="connsiteY2248" fmla="*/ 1233930 h 10295335"/>
              <a:gd name="connsiteX2249" fmla="*/ 4639804 w 9637663"/>
              <a:gd name="connsiteY2249" fmla="*/ 1293607 h 10295335"/>
              <a:gd name="connsiteX2250" fmla="*/ 4639804 w 9637663"/>
              <a:gd name="connsiteY2250" fmla="*/ 1338364 h 10295335"/>
              <a:gd name="connsiteX2251" fmla="*/ 4684563 w 9637663"/>
              <a:gd name="connsiteY2251" fmla="*/ 1353284 h 10295335"/>
              <a:gd name="connsiteX2252" fmla="*/ 4729319 w 9637663"/>
              <a:gd name="connsiteY2252" fmla="*/ 1368202 h 10295335"/>
              <a:gd name="connsiteX2253" fmla="*/ 4729319 w 9637663"/>
              <a:gd name="connsiteY2253" fmla="*/ 1398040 h 10295335"/>
              <a:gd name="connsiteX2254" fmla="*/ 4729319 w 9637663"/>
              <a:gd name="connsiteY2254" fmla="*/ 1420419 h 10295335"/>
              <a:gd name="connsiteX2255" fmla="*/ 4744237 w 9637663"/>
              <a:gd name="connsiteY2255" fmla="*/ 1442797 h 10295335"/>
              <a:gd name="connsiteX2256" fmla="*/ 4759158 w 9637663"/>
              <a:gd name="connsiteY2256" fmla="*/ 1472635 h 10295335"/>
              <a:gd name="connsiteX2257" fmla="*/ 4766616 w 9637663"/>
              <a:gd name="connsiteY2257" fmla="*/ 1509932 h 10295335"/>
              <a:gd name="connsiteX2258" fmla="*/ 4796453 w 9637663"/>
              <a:gd name="connsiteY2258" fmla="*/ 1502474 h 10295335"/>
              <a:gd name="connsiteX2259" fmla="*/ 4818832 w 9637663"/>
              <a:gd name="connsiteY2259" fmla="*/ 1502474 h 10295335"/>
              <a:gd name="connsiteX2260" fmla="*/ 4863590 w 9637663"/>
              <a:gd name="connsiteY2260" fmla="*/ 1472635 h 10295335"/>
              <a:gd name="connsiteX2261" fmla="*/ 4893427 w 9637663"/>
              <a:gd name="connsiteY2261" fmla="*/ 1457715 h 10295335"/>
              <a:gd name="connsiteX2262" fmla="*/ 4885969 w 9637663"/>
              <a:gd name="connsiteY2262" fmla="*/ 1472635 h 10295335"/>
              <a:gd name="connsiteX2263" fmla="*/ 4878508 w 9637663"/>
              <a:gd name="connsiteY2263" fmla="*/ 1487553 h 10295335"/>
              <a:gd name="connsiteX2264" fmla="*/ 4878508 w 9637663"/>
              <a:gd name="connsiteY2264" fmla="*/ 1591987 h 10295335"/>
              <a:gd name="connsiteX2265" fmla="*/ 4885969 w 9637663"/>
              <a:gd name="connsiteY2265" fmla="*/ 1591987 h 10295335"/>
              <a:gd name="connsiteX2266" fmla="*/ 4908347 w 9637663"/>
              <a:gd name="connsiteY2266" fmla="*/ 1591987 h 10295335"/>
              <a:gd name="connsiteX2267" fmla="*/ 4968022 w 9637663"/>
              <a:gd name="connsiteY2267" fmla="*/ 1621825 h 10295335"/>
              <a:gd name="connsiteX2268" fmla="*/ 4968022 w 9637663"/>
              <a:gd name="connsiteY2268" fmla="*/ 1651663 h 10295335"/>
              <a:gd name="connsiteX2269" fmla="*/ 5012780 w 9637663"/>
              <a:gd name="connsiteY2269" fmla="*/ 1636743 h 10295335"/>
              <a:gd name="connsiteX2270" fmla="*/ 5027699 w 9637663"/>
              <a:gd name="connsiteY2270" fmla="*/ 1606905 h 10295335"/>
              <a:gd name="connsiteX2271" fmla="*/ 5057537 w 9637663"/>
              <a:gd name="connsiteY2271" fmla="*/ 1591987 h 10295335"/>
              <a:gd name="connsiteX2272" fmla="*/ 5072455 w 9637663"/>
              <a:gd name="connsiteY2272" fmla="*/ 1517392 h 10295335"/>
              <a:gd name="connsiteX2273" fmla="*/ 5087375 w 9637663"/>
              <a:gd name="connsiteY2273" fmla="*/ 1517392 h 10295335"/>
              <a:gd name="connsiteX2274" fmla="*/ 5087375 w 9637663"/>
              <a:gd name="connsiteY2274" fmla="*/ 1532310 h 10295335"/>
              <a:gd name="connsiteX2275" fmla="*/ 5102293 w 9637663"/>
              <a:gd name="connsiteY2275" fmla="*/ 1547230 h 10295335"/>
              <a:gd name="connsiteX2276" fmla="*/ 5087375 w 9637663"/>
              <a:gd name="connsiteY2276" fmla="*/ 1547230 h 10295335"/>
              <a:gd name="connsiteX2277" fmla="*/ 5087375 w 9637663"/>
              <a:gd name="connsiteY2277" fmla="*/ 1562148 h 10295335"/>
              <a:gd name="connsiteX2278" fmla="*/ 5087375 w 9637663"/>
              <a:gd name="connsiteY2278" fmla="*/ 1569608 h 10295335"/>
              <a:gd name="connsiteX2279" fmla="*/ 5102293 w 9637663"/>
              <a:gd name="connsiteY2279" fmla="*/ 1591987 h 10295335"/>
              <a:gd name="connsiteX2280" fmla="*/ 5132131 w 9637663"/>
              <a:gd name="connsiteY2280" fmla="*/ 1606905 h 10295335"/>
              <a:gd name="connsiteX2281" fmla="*/ 5147050 w 9637663"/>
              <a:gd name="connsiteY2281" fmla="*/ 1621825 h 10295335"/>
              <a:gd name="connsiteX2282" fmla="*/ 5132131 w 9637663"/>
              <a:gd name="connsiteY2282" fmla="*/ 1636743 h 10295335"/>
              <a:gd name="connsiteX2283" fmla="*/ 5161970 w 9637663"/>
              <a:gd name="connsiteY2283" fmla="*/ 1621825 h 10295335"/>
              <a:gd name="connsiteX2284" fmla="*/ 5176888 w 9637663"/>
              <a:gd name="connsiteY2284" fmla="*/ 1591987 h 10295335"/>
              <a:gd name="connsiteX2285" fmla="*/ 5191806 w 9637663"/>
              <a:gd name="connsiteY2285" fmla="*/ 1577069 h 10295335"/>
              <a:gd name="connsiteX2286" fmla="*/ 5221645 w 9637663"/>
              <a:gd name="connsiteY2286" fmla="*/ 1591987 h 10295335"/>
              <a:gd name="connsiteX2287" fmla="*/ 5206727 w 9637663"/>
              <a:gd name="connsiteY2287" fmla="*/ 1547230 h 10295335"/>
              <a:gd name="connsiteX2288" fmla="*/ 5191806 w 9637663"/>
              <a:gd name="connsiteY2288" fmla="*/ 1532310 h 10295335"/>
              <a:gd name="connsiteX2289" fmla="*/ 5221645 w 9637663"/>
              <a:gd name="connsiteY2289" fmla="*/ 1547230 h 10295335"/>
              <a:gd name="connsiteX2290" fmla="*/ 5221645 w 9637663"/>
              <a:gd name="connsiteY2290" fmla="*/ 1502474 h 10295335"/>
              <a:gd name="connsiteX2291" fmla="*/ 5221645 w 9637663"/>
              <a:gd name="connsiteY2291" fmla="*/ 1487553 h 10295335"/>
              <a:gd name="connsiteX2292" fmla="*/ 5221645 w 9637663"/>
              <a:gd name="connsiteY2292" fmla="*/ 1457715 h 10295335"/>
              <a:gd name="connsiteX2293" fmla="*/ 5221645 w 9637663"/>
              <a:gd name="connsiteY2293" fmla="*/ 1442797 h 10295335"/>
              <a:gd name="connsiteX2294" fmla="*/ 5221645 w 9637663"/>
              <a:gd name="connsiteY2294" fmla="*/ 1427879 h 10295335"/>
              <a:gd name="connsiteX2295" fmla="*/ 5206727 w 9637663"/>
              <a:gd name="connsiteY2295" fmla="*/ 1398040 h 10295335"/>
              <a:gd name="connsiteX2296" fmla="*/ 5221645 w 9637663"/>
              <a:gd name="connsiteY2296" fmla="*/ 1405499 h 10295335"/>
              <a:gd name="connsiteX2297" fmla="*/ 5236565 w 9637663"/>
              <a:gd name="connsiteY2297" fmla="*/ 1412958 h 10295335"/>
              <a:gd name="connsiteX2298" fmla="*/ 5236565 w 9637663"/>
              <a:gd name="connsiteY2298" fmla="*/ 1398040 h 10295335"/>
              <a:gd name="connsiteX2299" fmla="*/ 5221645 w 9637663"/>
              <a:gd name="connsiteY2299" fmla="*/ 1383120 h 10295335"/>
              <a:gd name="connsiteX2300" fmla="*/ 5221645 w 9637663"/>
              <a:gd name="connsiteY2300" fmla="*/ 1368202 h 10295335"/>
              <a:gd name="connsiteX2301" fmla="*/ 5206727 w 9637663"/>
              <a:gd name="connsiteY2301" fmla="*/ 1368202 h 10295335"/>
              <a:gd name="connsiteX2302" fmla="*/ 5176888 w 9637663"/>
              <a:gd name="connsiteY2302" fmla="*/ 1368202 h 10295335"/>
              <a:gd name="connsiteX2303" fmla="*/ 5184348 w 9637663"/>
              <a:gd name="connsiteY2303" fmla="*/ 1353284 h 10295335"/>
              <a:gd name="connsiteX2304" fmla="*/ 5206727 w 9637663"/>
              <a:gd name="connsiteY2304" fmla="*/ 1353284 h 10295335"/>
              <a:gd name="connsiteX2305" fmla="*/ 5229105 w 9637663"/>
              <a:gd name="connsiteY2305" fmla="*/ 1360742 h 10295335"/>
              <a:gd name="connsiteX2306" fmla="*/ 5236565 w 9637663"/>
              <a:gd name="connsiteY2306" fmla="*/ 1368202 h 10295335"/>
              <a:gd name="connsiteX2307" fmla="*/ 5236565 w 9637663"/>
              <a:gd name="connsiteY2307" fmla="*/ 1353284 h 10295335"/>
              <a:gd name="connsiteX2308" fmla="*/ 5236565 w 9637663"/>
              <a:gd name="connsiteY2308" fmla="*/ 1338364 h 10295335"/>
              <a:gd name="connsiteX2309" fmla="*/ 5236565 w 9637663"/>
              <a:gd name="connsiteY2309" fmla="*/ 1323446 h 10295335"/>
              <a:gd name="connsiteX2310" fmla="*/ 5221645 w 9637663"/>
              <a:gd name="connsiteY2310" fmla="*/ 1293607 h 10295335"/>
              <a:gd name="connsiteX2311" fmla="*/ 5206727 w 9637663"/>
              <a:gd name="connsiteY2311" fmla="*/ 1278689 h 10295335"/>
              <a:gd name="connsiteX2312" fmla="*/ 5206727 w 9637663"/>
              <a:gd name="connsiteY2312" fmla="*/ 1248851 h 10295335"/>
              <a:gd name="connsiteX2313" fmla="*/ 5206727 w 9637663"/>
              <a:gd name="connsiteY2313" fmla="*/ 1233930 h 10295335"/>
              <a:gd name="connsiteX2314" fmla="*/ 5191806 w 9637663"/>
              <a:gd name="connsiteY2314" fmla="*/ 1233930 h 10295335"/>
              <a:gd name="connsiteX2315" fmla="*/ 5191806 w 9637663"/>
              <a:gd name="connsiteY2315" fmla="*/ 1219012 h 10295335"/>
              <a:gd name="connsiteX2316" fmla="*/ 5176888 w 9637663"/>
              <a:gd name="connsiteY2316" fmla="*/ 1204094 h 10295335"/>
              <a:gd name="connsiteX2317" fmla="*/ 5191806 w 9637663"/>
              <a:gd name="connsiteY2317" fmla="*/ 1174256 h 10295335"/>
              <a:gd name="connsiteX2318" fmla="*/ 5191806 w 9637663"/>
              <a:gd name="connsiteY2318" fmla="*/ 1099661 h 10295335"/>
              <a:gd name="connsiteX2319" fmla="*/ 5206727 w 9637663"/>
              <a:gd name="connsiteY2319" fmla="*/ 1099661 h 10295335"/>
              <a:gd name="connsiteX2320" fmla="*/ 5191806 w 9637663"/>
              <a:gd name="connsiteY2320" fmla="*/ 1054903 h 10295335"/>
              <a:gd name="connsiteX2321" fmla="*/ 5184348 w 9637663"/>
              <a:gd name="connsiteY2321" fmla="*/ 1032524 h 10295335"/>
              <a:gd name="connsiteX2322" fmla="*/ 5191806 w 9637663"/>
              <a:gd name="connsiteY2322" fmla="*/ 1017606 h 10295335"/>
              <a:gd name="connsiteX2323" fmla="*/ 5191806 w 9637663"/>
              <a:gd name="connsiteY2323" fmla="*/ 995228 h 10295335"/>
              <a:gd name="connsiteX2324" fmla="*/ 5191806 w 9637663"/>
              <a:gd name="connsiteY2324" fmla="*/ 950471 h 10295335"/>
              <a:gd name="connsiteX2325" fmla="*/ 5206727 w 9637663"/>
              <a:gd name="connsiteY2325" fmla="*/ 875876 h 10295335"/>
              <a:gd name="connsiteX2326" fmla="*/ 5206727 w 9637663"/>
              <a:gd name="connsiteY2326" fmla="*/ 808739 h 10295335"/>
              <a:gd name="connsiteX2327" fmla="*/ 5214187 w 9637663"/>
              <a:gd name="connsiteY2327" fmla="*/ 741605 h 10295335"/>
              <a:gd name="connsiteX2328" fmla="*/ 5221645 w 9637663"/>
              <a:gd name="connsiteY2328" fmla="*/ 696848 h 10295335"/>
              <a:gd name="connsiteX2329" fmla="*/ 5236565 w 9637663"/>
              <a:gd name="connsiteY2329" fmla="*/ 681930 h 10295335"/>
              <a:gd name="connsiteX2330" fmla="*/ 5258943 w 9637663"/>
              <a:gd name="connsiteY2330" fmla="*/ 689388 h 10295335"/>
              <a:gd name="connsiteX2331" fmla="*/ 5266401 w 9637663"/>
              <a:gd name="connsiteY2331" fmla="*/ 681930 h 10295335"/>
              <a:gd name="connsiteX2332" fmla="*/ 5251483 w 9637663"/>
              <a:gd name="connsiteY2332" fmla="*/ 681930 h 10295335"/>
              <a:gd name="connsiteX2333" fmla="*/ 5236565 w 9637663"/>
              <a:gd name="connsiteY2333" fmla="*/ 652090 h 10295335"/>
              <a:gd name="connsiteX2334" fmla="*/ 5236565 w 9637663"/>
              <a:gd name="connsiteY2334" fmla="*/ 637171 h 10295335"/>
              <a:gd name="connsiteX2335" fmla="*/ 5236565 w 9637663"/>
              <a:gd name="connsiteY2335" fmla="*/ 622253 h 10295335"/>
              <a:gd name="connsiteX2336" fmla="*/ 5251483 w 9637663"/>
              <a:gd name="connsiteY2336" fmla="*/ 622253 h 10295335"/>
              <a:gd name="connsiteX2337" fmla="*/ 5251483 w 9637663"/>
              <a:gd name="connsiteY2337" fmla="*/ 629712 h 10295335"/>
              <a:gd name="connsiteX2338" fmla="*/ 5251483 w 9637663"/>
              <a:gd name="connsiteY2338" fmla="*/ 652090 h 10295335"/>
              <a:gd name="connsiteX2339" fmla="*/ 5281321 w 9637663"/>
              <a:gd name="connsiteY2339" fmla="*/ 667010 h 10295335"/>
              <a:gd name="connsiteX2340" fmla="*/ 5326078 w 9637663"/>
              <a:gd name="connsiteY2340" fmla="*/ 681930 h 10295335"/>
              <a:gd name="connsiteX2341" fmla="*/ 5333538 w 9637663"/>
              <a:gd name="connsiteY2341" fmla="*/ 667010 h 10295335"/>
              <a:gd name="connsiteX2342" fmla="*/ 5326078 w 9637663"/>
              <a:gd name="connsiteY2342" fmla="*/ 637171 h 10295335"/>
              <a:gd name="connsiteX2343" fmla="*/ 5355916 w 9637663"/>
              <a:gd name="connsiteY2343" fmla="*/ 667010 h 10295335"/>
              <a:gd name="connsiteX2344" fmla="*/ 5355916 w 9637663"/>
              <a:gd name="connsiteY2344" fmla="*/ 681930 h 10295335"/>
              <a:gd name="connsiteX2345" fmla="*/ 5370834 w 9637663"/>
              <a:gd name="connsiteY2345" fmla="*/ 667010 h 10295335"/>
              <a:gd name="connsiteX2346" fmla="*/ 5370834 w 9637663"/>
              <a:gd name="connsiteY2346" fmla="*/ 652090 h 10295335"/>
              <a:gd name="connsiteX2347" fmla="*/ 5370834 w 9637663"/>
              <a:gd name="connsiteY2347" fmla="*/ 637171 h 10295335"/>
              <a:gd name="connsiteX2348" fmla="*/ 5378294 w 9637663"/>
              <a:gd name="connsiteY2348" fmla="*/ 644632 h 10295335"/>
              <a:gd name="connsiteX2349" fmla="*/ 5385754 w 9637663"/>
              <a:gd name="connsiteY2349" fmla="*/ 637171 h 10295335"/>
              <a:gd name="connsiteX2350" fmla="*/ 5400673 w 9637663"/>
              <a:gd name="connsiteY2350" fmla="*/ 614793 h 10295335"/>
              <a:gd name="connsiteX2351" fmla="*/ 5423051 w 9637663"/>
              <a:gd name="connsiteY2351" fmla="*/ 592415 h 10295335"/>
              <a:gd name="connsiteX2352" fmla="*/ 5415593 w 9637663"/>
              <a:gd name="connsiteY2352" fmla="*/ 577495 h 10295335"/>
              <a:gd name="connsiteX2353" fmla="*/ 5400673 w 9637663"/>
              <a:gd name="connsiteY2353" fmla="*/ 562577 h 10295335"/>
              <a:gd name="connsiteX2354" fmla="*/ 5385754 w 9637663"/>
              <a:gd name="connsiteY2354" fmla="*/ 547658 h 10295335"/>
              <a:gd name="connsiteX2355" fmla="*/ 5385754 w 9637663"/>
              <a:gd name="connsiteY2355" fmla="*/ 532739 h 10295335"/>
              <a:gd name="connsiteX2356" fmla="*/ 5385754 w 9637663"/>
              <a:gd name="connsiteY2356" fmla="*/ 517820 h 10295335"/>
              <a:gd name="connsiteX2357" fmla="*/ 5378294 w 9637663"/>
              <a:gd name="connsiteY2357" fmla="*/ 502900 h 10295335"/>
              <a:gd name="connsiteX2358" fmla="*/ 5370834 w 9637663"/>
              <a:gd name="connsiteY2358" fmla="*/ 487982 h 10295335"/>
              <a:gd name="connsiteX2359" fmla="*/ 5385754 w 9637663"/>
              <a:gd name="connsiteY2359" fmla="*/ 443225 h 10295335"/>
              <a:gd name="connsiteX2360" fmla="*/ 5370834 w 9637663"/>
              <a:gd name="connsiteY2360" fmla="*/ 443225 h 10295335"/>
              <a:gd name="connsiteX2361" fmla="*/ 5370834 w 9637663"/>
              <a:gd name="connsiteY2361" fmla="*/ 428305 h 10295335"/>
              <a:gd name="connsiteX2362" fmla="*/ 5355916 w 9637663"/>
              <a:gd name="connsiteY2362" fmla="*/ 443225 h 10295335"/>
              <a:gd name="connsiteX2363" fmla="*/ 5355916 w 9637663"/>
              <a:gd name="connsiteY2363" fmla="*/ 428305 h 10295335"/>
              <a:gd name="connsiteX2364" fmla="*/ 5326078 w 9637663"/>
              <a:gd name="connsiteY2364" fmla="*/ 413387 h 10295335"/>
              <a:gd name="connsiteX2365" fmla="*/ 5303699 w 9637663"/>
              <a:gd name="connsiteY2365" fmla="*/ 420847 h 10295335"/>
              <a:gd name="connsiteX2366" fmla="*/ 5281321 w 9637663"/>
              <a:gd name="connsiteY2366" fmla="*/ 428305 h 10295335"/>
              <a:gd name="connsiteX2367" fmla="*/ 5266401 w 9637663"/>
              <a:gd name="connsiteY2367" fmla="*/ 458144 h 10295335"/>
              <a:gd name="connsiteX2368" fmla="*/ 5266401 w 9637663"/>
              <a:gd name="connsiteY2368" fmla="*/ 443225 h 10295335"/>
              <a:gd name="connsiteX2369" fmla="*/ 5258943 w 9637663"/>
              <a:gd name="connsiteY2369" fmla="*/ 405927 h 10295335"/>
              <a:gd name="connsiteX2370" fmla="*/ 5251483 w 9637663"/>
              <a:gd name="connsiteY2370" fmla="*/ 383549 h 10295335"/>
              <a:gd name="connsiteX2371" fmla="*/ 5266401 w 9637663"/>
              <a:gd name="connsiteY2371" fmla="*/ 368630 h 10295335"/>
              <a:gd name="connsiteX2372" fmla="*/ 5236565 w 9637663"/>
              <a:gd name="connsiteY2372" fmla="*/ 383549 h 10295335"/>
              <a:gd name="connsiteX2373" fmla="*/ 5236565 w 9637663"/>
              <a:gd name="connsiteY2373" fmla="*/ 398469 h 10295335"/>
              <a:gd name="connsiteX2374" fmla="*/ 5206727 w 9637663"/>
              <a:gd name="connsiteY2374" fmla="*/ 398469 h 10295335"/>
              <a:gd name="connsiteX2375" fmla="*/ 5206727 w 9637663"/>
              <a:gd name="connsiteY2375" fmla="*/ 391009 h 10295335"/>
              <a:gd name="connsiteX2376" fmla="*/ 5221645 w 9637663"/>
              <a:gd name="connsiteY2376" fmla="*/ 368630 h 10295335"/>
              <a:gd name="connsiteX2377" fmla="*/ 5221645 w 9637663"/>
              <a:gd name="connsiteY2377" fmla="*/ 353710 h 10295335"/>
              <a:gd name="connsiteX2378" fmla="*/ 5221645 w 9637663"/>
              <a:gd name="connsiteY2378" fmla="*/ 338792 h 10295335"/>
              <a:gd name="connsiteX2379" fmla="*/ 5206727 w 9637663"/>
              <a:gd name="connsiteY2379" fmla="*/ 323874 h 10295335"/>
              <a:gd name="connsiteX2380" fmla="*/ 5199267 w 9637663"/>
              <a:gd name="connsiteY2380" fmla="*/ 301494 h 10295335"/>
              <a:gd name="connsiteX2381" fmla="*/ 5191806 w 9637663"/>
              <a:gd name="connsiteY2381" fmla="*/ 294036 h 10295335"/>
              <a:gd name="connsiteX2382" fmla="*/ 5184348 w 9637663"/>
              <a:gd name="connsiteY2382" fmla="*/ 279116 h 10295335"/>
              <a:gd name="connsiteX2383" fmla="*/ 5191806 w 9637663"/>
              <a:gd name="connsiteY2383" fmla="*/ 219441 h 10295335"/>
              <a:gd name="connsiteX2384" fmla="*/ 5202464 w 9637663"/>
              <a:gd name="connsiteY2384" fmla="*/ 187471 h 10295335"/>
              <a:gd name="connsiteX2385" fmla="*/ 5204862 w 9637663"/>
              <a:gd name="connsiteY2385" fmla="*/ 185874 h 10295335"/>
              <a:gd name="connsiteX2386" fmla="*/ 5206727 w 9637663"/>
              <a:gd name="connsiteY2386" fmla="*/ 174682 h 10295335"/>
              <a:gd name="connsiteX2387" fmla="*/ 5229105 w 9637663"/>
              <a:gd name="connsiteY2387" fmla="*/ 159764 h 10295335"/>
              <a:gd name="connsiteX2388" fmla="*/ 5244023 w 9637663"/>
              <a:gd name="connsiteY2388" fmla="*/ 152304 h 10295335"/>
              <a:gd name="connsiteX2389" fmla="*/ 5251483 w 9637663"/>
              <a:gd name="connsiteY2389" fmla="*/ 159764 h 10295335"/>
              <a:gd name="connsiteX2390" fmla="*/ 5355916 w 9637663"/>
              <a:gd name="connsiteY2390" fmla="*/ 159764 h 10295335"/>
              <a:gd name="connsiteX2391" fmla="*/ 5370834 w 9637663"/>
              <a:gd name="connsiteY2391" fmla="*/ 159764 h 10295335"/>
              <a:gd name="connsiteX2392" fmla="*/ 5385754 w 9637663"/>
              <a:gd name="connsiteY2392" fmla="*/ 159764 h 10295335"/>
              <a:gd name="connsiteX2393" fmla="*/ 5400673 w 9637663"/>
              <a:gd name="connsiteY2393" fmla="*/ 174682 h 10295335"/>
              <a:gd name="connsiteX2394" fmla="*/ 5385754 w 9637663"/>
              <a:gd name="connsiteY2394" fmla="*/ 189602 h 10295335"/>
              <a:gd name="connsiteX2395" fmla="*/ 5385754 w 9637663"/>
              <a:gd name="connsiteY2395" fmla="*/ 174682 h 10295335"/>
              <a:gd name="connsiteX2396" fmla="*/ 5370834 w 9637663"/>
              <a:gd name="connsiteY2396" fmla="*/ 182142 h 10295335"/>
              <a:gd name="connsiteX2397" fmla="*/ 5370834 w 9637663"/>
              <a:gd name="connsiteY2397" fmla="*/ 219441 h 10295335"/>
              <a:gd name="connsiteX2398" fmla="*/ 5378294 w 9637663"/>
              <a:gd name="connsiteY2398" fmla="*/ 249279 h 10295335"/>
              <a:gd name="connsiteX2399" fmla="*/ 5385754 w 9637663"/>
              <a:gd name="connsiteY2399" fmla="*/ 264197 h 10295335"/>
              <a:gd name="connsiteX2400" fmla="*/ 5385754 w 9637663"/>
              <a:gd name="connsiteY2400" fmla="*/ 279116 h 10295335"/>
              <a:gd name="connsiteX2401" fmla="*/ 5400673 w 9637663"/>
              <a:gd name="connsiteY2401" fmla="*/ 308954 h 10295335"/>
              <a:gd name="connsiteX2402" fmla="*/ 5400673 w 9637663"/>
              <a:gd name="connsiteY2402" fmla="*/ 338792 h 10295335"/>
              <a:gd name="connsiteX2403" fmla="*/ 5385754 w 9637663"/>
              <a:gd name="connsiteY2403" fmla="*/ 368630 h 10295335"/>
              <a:gd name="connsiteX2404" fmla="*/ 5415593 w 9637663"/>
              <a:gd name="connsiteY2404" fmla="*/ 383549 h 10295335"/>
              <a:gd name="connsiteX2405" fmla="*/ 5430511 w 9637663"/>
              <a:gd name="connsiteY2405" fmla="*/ 368630 h 10295335"/>
              <a:gd name="connsiteX2406" fmla="*/ 5430511 w 9637663"/>
              <a:gd name="connsiteY2406" fmla="*/ 353710 h 10295335"/>
              <a:gd name="connsiteX2407" fmla="*/ 5423051 w 9637663"/>
              <a:gd name="connsiteY2407" fmla="*/ 316414 h 10295335"/>
              <a:gd name="connsiteX2408" fmla="*/ 5408133 w 9637663"/>
              <a:gd name="connsiteY2408" fmla="*/ 279116 h 10295335"/>
              <a:gd name="connsiteX2409" fmla="*/ 5408133 w 9637663"/>
              <a:gd name="connsiteY2409" fmla="*/ 271657 h 10295335"/>
              <a:gd name="connsiteX2410" fmla="*/ 5430511 w 9637663"/>
              <a:gd name="connsiteY2410" fmla="*/ 279116 h 10295335"/>
              <a:gd name="connsiteX2411" fmla="*/ 5445429 w 9637663"/>
              <a:gd name="connsiteY2411" fmla="*/ 249279 h 10295335"/>
              <a:gd name="connsiteX2412" fmla="*/ 5437971 w 9637663"/>
              <a:gd name="connsiteY2412" fmla="*/ 204521 h 10295335"/>
              <a:gd name="connsiteX2413" fmla="*/ 5415593 w 9637663"/>
              <a:gd name="connsiteY2413" fmla="*/ 189602 h 10295335"/>
              <a:gd name="connsiteX2414" fmla="*/ 5400673 w 9637663"/>
              <a:gd name="connsiteY2414" fmla="*/ 174682 h 10295335"/>
              <a:gd name="connsiteX2415" fmla="*/ 5415593 w 9637663"/>
              <a:gd name="connsiteY2415" fmla="*/ 174682 h 10295335"/>
              <a:gd name="connsiteX2416" fmla="*/ 5430511 w 9637663"/>
              <a:gd name="connsiteY2416" fmla="*/ 144846 h 10295335"/>
              <a:gd name="connsiteX2417" fmla="*/ 5415593 w 9637663"/>
              <a:gd name="connsiteY2417" fmla="*/ 144846 h 10295335"/>
              <a:gd name="connsiteX2418" fmla="*/ 5408133 w 9637663"/>
              <a:gd name="connsiteY2418" fmla="*/ 122468 h 10295335"/>
              <a:gd name="connsiteX2419" fmla="*/ 5400673 w 9637663"/>
              <a:gd name="connsiteY2419" fmla="*/ 85169 h 10295335"/>
              <a:gd name="connsiteX2420" fmla="*/ 5400673 w 9637663"/>
              <a:gd name="connsiteY2420" fmla="*/ 70251 h 10295335"/>
              <a:gd name="connsiteX2421" fmla="*/ 5415593 w 9637663"/>
              <a:gd name="connsiteY2421" fmla="*/ 55331 h 10295335"/>
              <a:gd name="connsiteX2422" fmla="*/ 5415593 w 9637663"/>
              <a:gd name="connsiteY2422" fmla="*/ 40413 h 10295335"/>
              <a:gd name="connsiteX2423" fmla="*/ 5430511 w 9637663"/>
              <a:gd name="connsiteY2423" fmla="*/ 25493 h 10295335"/>
              <a:gd name="connsiteX2424" fmla="*/ 5445429 w 9637663"/>
              <a:gd name="connsiteY2424" fmla="*/ 25493 h 10295335"/>
              <a:gd name="connsiteX2425" fmla="*/ 5415593 w 9637663"/>
              <a:gd name="connsiteY2425" fmla="*/ 10574 h 10295335"/>
              <a:gd name="connsiteX2426" fmla="*/ 5382024 w 9637663"/>
              <a:gd name="connsiteY2426" fmla="*/ 3115 h 1029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Lst>
            <a:rect l="l" t="t" r="r" b="b"/>
            <a:pathLst>
              <a:path w="9637663" h="10295335">
                <a:moveTo>
                  <a:pt x="5937757" y="10289755"/>
                </a:moveTo>
                <a:lnTo>
                  <a:pt x="5952675" y="10289755"/>
                </a:lnTo>
                <a:lnTo>
                  <a:pt x="5954535" y="10295335"/>
                </a:lnTo>
                <a:lnTo>
                  <a:pt x="5943337" y="10295335"/>
                </a:lnTo>
                <a:close/>
                <a:moveTo>
                  <a:pt x="7041761" y="10274837"/>
                </a:moveTo>
                <a:cubicBezTo>
                  <a:pt x="7041761" y="10284783"/>
                  <a:pt x="7039275" y="10289755"/>
                  <a:pt x="7034301" y="10289755"/>
                </a:cubicBezTo>
                <a:cubicBezTo>
                  <a:pt x="7029329" y="10289755"/>
                  <a:pt x="7026841" y="10287269"/>
                  <a:pt x="7026841" y="10282295"/>
                </a:cubicBezTo>
                <a:cubicBezTo>
                  <a:pt x="7026841" y="10277323"/>
                  <a:pt x="7031815" y="10274837"/>
                  <a:pt x="7041761" y="10274837"/>
                </a:cubicBezTo>
                <a:close/>
                <a:moveTo>
                  <a:pt x="5564782" y="10274837"/>
                </a:moveTo>
                <a:lnTo>
                  <a:pt x="5579701" y="10274837"/>
                </a:lnTo>
                <a:lnTo>
                  <a:pt x="5594621" y="10289755"/>
                </a:lnTo>
                <a:lnTo>
                  <a:pt x="5594621" y="10295335"/>
                </a:lnTo>
                <a:lnTo>
                  <a:pt x="5578448" y="10295335"/>
                </a:lnTo>
                <a:close/>
                <a:moveTo>
                  <a:pt x="4692020" y="10274837"/>
                </a:moveTo>
                <a:cubicBezTo>
                  <a:pt x="4696995" y="10274837"/>
                  <a:pt x="4699481" y="10274837"/>
                  <a:pt x="4699481" y="10274837"/>
                </a:cubicBezTo>
                <a:lnTo>
                  <a:pt x="4684563" y="10289755"/>
                </a:lnTo>
                <a:cubicBezTo>
                  <a:pt x="4684563" y="10279809"/>
                  <a:pt x="4687049" y="10274837"/>
                  <a:pt x="4692020" y="10274837"/>
                </a:cubicBezTo>
                <a:close/>
                <a:moveTo>
                  <a:pt x="3435097" y="10250592"/>
                </a:moveTo>
                <a:cubicBezTo>
                  <a:pt x="3437583" y="10251837"/>
                  <a:pt x="3441314" y="10254945"/>
                  <a:pt x="3446286" y="10259917"/>
                </a:cubicBezTo>
                <a:lnTo>
                  <a:pt x="3431368" y="10259917"/>
                </a:lnTo>
                <a:cubicBezTo>
                  <a:pt x="3431368" y="10259917"/>
                  <a:pt x="3431368" y="10257431"/>
                  <a:pt x="3431368" y="10252459"/>
                </a:cubicBezTo>
                <a:cubicBezTo>
                  <a:pt x="3431368" y="10249971"/>
                  <a:pt x="3432611" y="10249351"/>
                  <a:pt x="3435097" y="10250592"/>
                </a:cubicBezTo>
                <a:close/>
                <a:moveTo>
                  <a:pt x="6922410" y="10244999"/>
                </a:moveTo>
                <a:cubicBezTo>
                  <a:pt x="6922410" y="10254945"/>
                  <a:pt x="6927382" y="10262403"/>
                  <a:pt x="6937328" y="10267377"/>
                </a:cubicBezTo>
                <a:cubicBezTo>
                  <a:pt x="6947274" y="10272351"/>
                  <a:pt x="6952248" y="10274837"/>
                  <a:pt x="6952248" y="10274837"/>
                </a:cubicBezTo>
                <a:lnTo>
                  <a:pt x="6952248" y="10259917"/>
                </a:lnTo>
                <a:close/>
                <a:moveTo>
                  <a:pt x="5713973" y="10244999"/>
                </a:moveTo>
                <a:cubicBezTo>
                  <a:pt x="5713973" y="10254945"/>
                  <a:pt x="5713973" y="10259917"/>
                  <a:pt x="5713973" y="10259917"/>
                </a:cubicBezTo>
                <a:lnTo>
                  <a:pt x="5728891" y="10274837"/>
                </a:lnTo>
                <a:lnTo>
                  <a:pt x="5728891" y="10259917"/>
                </a:lnTo>
                <a:cubicBezTo>
                  <a:pt x="5728891" y="10259917"/>
                  <a:pt x="5726405" y="10257431"/>
                  <a:pt x="5721433" y="10252459"/>
                </a:cubicBezTo>
                <a:cubicBezTo>
                  <a:pt x="5716459" y="10247485"/>
                  <a:pt x="5713973" y="10244999"/>
                  <a:pt x="5713973" y="10244999"/>
                </a:cubicBezTo>
                <a:close/>
                <a:moveTo>
                  <a:pt x="5326078" y="10244999"/>
                </a:moveTo>
                <a:lnTo>
                  <a:pt x="5340998" y="10274837"/>
                </a:lnTo>
                <a:lnTo>
                  <a:pt x="5349783" y="10295335"/>
                </a:lnTo>
                <a:lnTo>
                  <a:pt x="5346578" y="10295335"/>
                </a:lnTo>
                <a:lnTo>
                  <a:pt x="5340998" y="10289755"/>
                </a:lnTo>
                <a:cubicBezTo>
                  <a:pt x="5331050" y="10289755"/>
                  <a:pt x="5326078" y="10289755"/>
                  <a:pt x="5326078" y="10289755"/>
                </a:cubicBezTo>
                <a:lnTo>
                  <a:pt x="5329798" y="10295335"/>
                </a:lnTo>
                <a:lnTo>
                  <a:pt x="5315829" y="10295335"/>
                </a:lnTo>
                <a:lnTo>
                  <a:pt x="5326078" y="10274837"/>
                </a:lnTo>
                <a:close/>
                <a:moveTo>
                  <a:pt x="5833323" y="10230078"/>
                </a:moveTo>
                <a:cubicBezTo>
                  <a:pt x="5833323" y="10230078"/>
                  <a:pt x="5833323" y="10235052"/>
                  <a:pt x="5833323" y="10244999"/>
                </a:cubicBezTo>
                <a:lnTo>
                  <a:pt x="5848242" y="10244999"/>
                </a:lnTo>
                <a:cubicBezTo>
                  <a:pt x="5848242" y="10235052"/>
                  <a:pt x="5848242" y="10230078"/>
                  <a:pt x="5848242" y="10230078"/>
                </a:cubicBezTo>
                <a:cubicBezTo>
                  <a:pt x="5848242" y="10230078"/>
                  <a:pt x="5843270" y="10230078"/>
                  <a:pt x="5833323" y="10230078"/>
                </a:cubicBezTo>
                <a:close/>
                <a:moveTo>
                  <a:pt x="5370834" y="10230078"/>
                </a:moveTo>
                <a:lnTo>
                  <a:pt x="5370834" y="10244999"/>
                </a:lnTo>
                <a:cubicBezTo>
                  <a:pt x="5380780" y="10254945"/>
                  <a:pt x="5385754" y="10259917"/>
                  <a:pt x="5385754" y="10259917"/>
                </a:cubicBezTo>
                <a:lnTo>
                  <a:pt x="5385754" y="10244999"/>
                </a:lnTo>
                <a:cubicBezTo>
                  <a:pt x="5375808" y="10235052"/>
                  <a:pt x="5370834" y="10230078"/>
                  <a:pt x="5370834" y="10230078"/>
                </a:cubicBezTo>
                <a:close/>
                <a:moveTo>
                  <a:pt x="5236565" y="10230078"/>
                </a:moveTo>
                <a:lnTo>
                  <a:pt x="5236565" y="10244999"/>
                </a:lnTo>
                <a:cubicBezTo>
                  <a:pt x="5236565" y="10244999"/>
                  <a:pt x="5239051" y="10247485"/>
                  <a:pt x="5244023" y="10252459"/>
                </a:cubicBezTo>
                <a:cubicBezTo>
                  <a:pt x="5248997" y="10257431"/>
                  <a:pt x="5251483" y="10259917"/>
                  <a:pt x="5251483" y="10259917"/>
                </a:cubicBezTo>
                <a:lnTo>
                  <a:pt x="5251483" y="10244999"/>
                </a:lnTo>
                <a:cubicBezTo>
                  <a:pt x="5241537" y="10235052"/>
                  <a:pt x="5236565" y="10230078"/>
                  <a:pt x="5236565" y="10230078"/>
                </a:cubicBezTo>
                <a:close/>
                <a:moveTo>
                  <a:pt x="5952675" y="10215160"/>
                </a:moveTo>
                <a:lnTo>
                  <a:pt x="5967595" y="10230078"/>
                </a:lnTo>
                <a:lnTo>
                  <a:pt x="5967595" y="10215160"/>
                </a:lnTo>
                <a:close/>
                <a:moveTo>
                  <a:pt x="5311159" y="10215160"/>
                </a:moveTo>
                <a:cubicBezTo>
                  <a:pt x="5321106" y="10215160"/>
                  <a:pt x="5326078" y="10220134"/>
                  <a:pt x="5326078" y="10230078"/>
                </a:cubicBezTo>
                <a:lnTo>
                  <a:pt x="5311159" y="10230078"/>
                </a:lnTo>
                <a:close/>
                <a:moveTo>
                  <a:pt x="4401101" y="10215160"/>
                </a:moveTo>
                <a:lnTo>
                  <a:pt x="4416019" y="10230078"/>
                </a:lnTo>
                <a:cubicBezTo>
                  <a:pt x="4425965" y="10249971"/>
                  <a:pt x="4430940" y="10262403"/>
                  <a:pt x="4430940" y="10267377"/>
                </a:cubicBezTo>
                <a:cubicBezTo>
                  <a:pt x="4430940" y="10272351"/>
                  <a:pt x="4433425" y="10274837"/>
                  <a:pt x="4438397" y="10274837"/>
                </a:cubicBezTo>
                <a:cubicBezTo>
                  <a:pt x="4443372" y="10274837"/>
                  <a:pt x="4440883" y="10264891"/>
                  <a:pt x="4430940" y="10244999"/>
                </a:cubicBezTo>
                <a:cubicBezTo>
                  <a:pt x="4420993" y="10225106"/>
                  <a:pt x="4411047" y="10215160"/>
                  <a:pt x="4401101" y="10215160"/>
                </a:cubicBezTo>
                <a:close/>
                <a:moveTo>
                  <a:pt x="5143320" y="10207700"/>
                </a:moveTo>
                <a:cubicBezTo>
                  <a:pt x="5140834" y="10207700"/>
                  <a:pt x="5137106" y="10210188"/>
                  <a:pt x="5132131" y="10215160"/>
                </a:cubicBezTo>
                <a:lnTo>
                  <a:pt x="5147050" y="10215160"/>
                </a:lnTo>
                <a:cubicBezTo>
                  <a:pt x="5147050" y="10210188"/>
                  <a:pt x="5145807" y="10207700"/>
                  <a:pt x="5143320" y="10207700"/>
                </a:cubicBezTo>
                <a:close/>
                <a:moveTo>
                  <a:pt x="5818405" y="10200242"/>
                </a:moveTo>
                <a:lnTo>
                  <a:pt x="5803485" y="10215160"/>
                </a:lnTo>
                <a:lnTo>
                  <a:pt x="5803485" y="10230078"/>
                </a:lnTo>
                <a:close/>
                <a:moveTo>
                  <a:pt x="4923265" y="10200242"/>
                </a:moveTo>
                <a:lnTo>
                  <a:pt x="4923265" y="10215160"/>
                </a:lnTo>
                <a:lnTo>
                  <a:pt x="4938186" y="10215160"/>
                </a:lnTo>
                <a:cubicBezTo>
                  <a:pt x="4938186" y="10205214"/>
                  <a:pt x="4933211" y="10200242"/>
                  <a:pt x="4923265" y="10200242"/>
                </a:cubicBezTo>
                <a:close/>
                <a:moveTo>
                  <a:pt x="4639804" y="10185322"/>
                </a:moveTo>
                <a:lnTo>
                  <a:pt x="4654724" y="10185322"/>
                </a:lnTo>
                <a:cubicBezTo>
                  <a:pt x="4654724" y="10185322"/>
                  <a:pt x="4654724" y="10190296"/>
                  <a:pt x="4654724" y="10200242"/>
                </a:cubicBezTo>
                <a:cubicBezTo>
                  <a:pt x="4654724" y="10210186"/>
                  <a:pt x="4654724" y="10215160"/>
                  <a:pt x="4654724" y="10215160"/>
                </a:cubicBezTo>
                <a:lnTo>
                  <a:pt x="4639804" y="10200242"/>
                </a:lnTo>
                <a:cubicBezTo>
                  <a:pt x="4639804" y="10190296"/>
                  <a:pt x="4639804" y="10185322"/>
                  <a:pt x="4639804" y="10185322"/>
                </a:cubicBezTo>
                <a:close/>
                <a:moveTo>
                  <a:pt x="3550719" y="10185322"/>
                </a:moveTo>
                <a:cubicBezTo>
                  <a:pt x="3550719" y="10205214"/>
                  <a:pt x="3555691" y="10210186"/>
                  <a:pt x="3565637" y="10200242"/>
                </a:cubicBezTo>
                <a:lnTo>
                  <a:pt x="3565637" y="10185322"/>
                </a:lnTo>
                <a:close/>
                <a:moveTo>
                  <a:pt x="3341853" y="10170404"/>
                </a:moveTo>
                <a:lnTo>
                  <a:pt x="3356771" y="10170404"/>
                </a:lnTo>
                <a:lnTo>
                  <a:pt x="3341853" y="10185322"/>
                </a:lnTo>
                <a:close/>
                <a:moveTo>
                  <a:pt x="4624886" y="10155483"/>
                </a:moveTo>
                <a:cubicBezTo>
                  <a:pt x="4624886" y="10155483"/>
                  <a:pt x="4629860" y="10160458"/>
                  <a:pt x="4639804" y="10170404"/>
                </a:cubicBezTo>
                <a:cubicBezTo>
                  <a:pt x="4639804" y="10170404"/>
                  <a:pt x="4634832" y="10170404"/>
                  <a:pt x="4624886" y="10170404"/>
                </a:cubicBezTo>
                <a:close/>
                <a:moveTo>
                  <a:pt x="3194528" y="10146161"/>
                </a:moveTo>
                <a:cubicBezTo>
                  <a:pt x="3195771" y="10144916"/>
                  <a:pt x="3197635" y="10145539"/>
                  <a:pt x="3200123" y="10148025"/>
                </a:cubicBezTo>
                <a:cubicBezTo>
                  <a:pt x="3205095" y="10152997"/>
                  <a:pt x="3207581" y="10155483"/>
                  <a:pt x="3207581" y="10155483"/>
                </a:cubicBezTo>
                <a:cubicBezTo>
                  <a:pt x="3207581" y="10155483"/>
                  <a:pt x="3202609" y="10155483"/>
                  <a:pt x="3192663" y="10155483"/>
                </a:cubicBezTo>
                <a:cubicBezTo>
                  <a:pt x="3192663" y="10150511"/>
                  <a:pt x="3193285" y="10147404"/>
                  <a:pt x="3194528" y="10146161"/>
                </a:cubicBezTo>
                <a:close/>
                <a:moveTo>
                  <a:pt x="5773647" y="10140565"/>
                </a:moveTo>
                <a:cubicBezTo>
                  <a:pt x="5763701" y="10140565"/>
                  <a:pt x="5763701" y="10145539"/>
                  <a:pt x="5773647" y="10155483"/>
                </a:cubicBezTo>
                <a:lnTo>
                  <a:pt x="5803485" y="10170404"/>
                </a:lnTo>
                <a:cubicBezTo>
                  <a:pt x="5803485" y="10150511"/>
                  <a:pt x="5793539" y="10140565"/>
                  <a:pt x="5773647" y="10140565"/>
                </a:cubicBezTo>
                <a:close/>
                <a:moveTo>
                  <a:pt x="3461204" y="10140565"/>
                </a:moveTo>
                <a:lnTo>
                  <a:pt x="3476124" y="10155483"/>
                </a:lnTo>
                <a:cubicBezTo>
                  <a:pt x="3476124" y="10155483"/>
                  <a:pt x="3476124" y="10150511"/>
                  <a:pt x="3476124" y="10140565"/>
                </a:cubicBezTo>
                <a:cubicBezTo>
                  <a:pt x="3466178" y="10140565"/>
                  <a:pt x="3461204" y="10140565"/>
                  <a:pt x="3461204" y="10140565"/>
                </a:cubicBezTo>
                <a:close/>
                <a:moveTo>
                  <a:pt x="5176888" y="10125647"/>
                </a:moveTo>
                <a:lnTo>
                  <a:pt x="5176888" y="10140565"/>
                </a:lnTo>
                <a:lnTo>
                  <a:pt x="5191806" y="10125647"/>
                </a:lnTo>
                <a:close/>
                <a:moveTo>
                  <a:pt x="4609967" y="10110727"/>
                </a:moveTo>
                <a:lnTo>
                  <a:pt x="4624886" y="10140565"/>
                </a:lnTo>
                <a:cubicBezTo>
                  <a:pt x="4614939" y="10140565"/>
                  <a:pt x="4604993" y="10135591"/>
                  <a:pt x="4595047" y="10125647"/>
                </a:cubicBezTo>
                <a:close/>
                <a:moveTo>
                  <a:pt x="5639378" y="10095809"/>
                </a:moveTo>
                <a:cubicBezTo>
                  <a:pt x="5629431" y="10095809"/>
                  <a:pt x="5634403" y="10110727"/>
                  <a:pt x="5654296" y="10140565"/>
                </a:cubicBezTo>
                <a:cubicBezTo>
                  <a:pt x="5664242" y="10150511"/>
                  <a:pt x="5664242" y="10160458"/>
                  <a:pt x="5654296" y="10170404"/>
                </a:cubicBezTo>
                <a:lnTo>
                  <a:pt x="5669216" y="10185322"/>
                </a:lnTo>
                <a:lnTo>
                  <a:pt x="5684134" y="10200242"/>
                </a:lnTo>
                <a:lnTo>
                  <a:pt x="5684134" y="10185322"/>
                </a:lnTo>
                <a:cubicBezTo>
                  <a:pt x="5684134" y="10185322"/>
                  <a:pt x="5684134" y="10180350"/>
                  <a:pt x="5684134" y="10170404"/>
                </a:cubicBezTo>
                <a:cubicBezTo>
                  <a:pt x="5684134" y="10160458"/>
                  <a:pt x="5679162" y="10148025"/>
                  <a:pt x="5669216" y="10133105"/>
                </a:cubicBezTo>
                <a:cubicBezTo>
                  <a:pt x="5659270" y="10118187"/>
                  <a:pt x="5654296" y="10108241"/>
                  <a:pt x="5654296" y="10103267"/>
                </a:cubicBezTo>
                <a:cubicBezTo>
                  <a:pt x="5654296" y="10098295"/>
                  <a:pt x="5649324" y="10095809"/>
                  <a:pt x="5639378" y="10095809"/>
                </a:cubicBezTo>
                <a:close/>
                <a:moveTo>
                  <a:pt x="4655871" y="10082035"/>
                </a:moveTo>
                <a:lnTo>
                  <a:pt x="4656588" y="10083687"/>
                </a:lnTo>
                <a:cubicBezTo>
                  <a:pt x="4660318" y="10091769"/>
                  <a:pt x="4664670" y="10100781"/>
                  <a:pt x="4669642" y="10110727"/>
                </a:cubicBezTo>
                <a:cubicBezTo>
                  <a:pt x="4689535" y="10150511"/>
                  <a:pt x="4701967" y="10170404"/>
                  <a:pt x="4706941" y="10170404"/>
                </a:cubicBezTo>
                <a:cubicBezTo>
                  <a:pt x="4711913" y="10170404"/>
                  <a:pt x="4714399" y="10165430"/>
                  <a:pt x="4714399" y="10155483"/>
                </a:cubicBezTo>
                <a:cubicBezTo>
                  <a:pt x="4714399" y="10145539"/>
                  <a:pt x="4711913" y="10140565"/>
                  <a:pt x="4706941" y="10140565"/>
                </a:cubicBezTo>
                <a:cubicBezTo>
                  <a:pt x="4701967" y="10140565"/>
                  <a:pt x="4694506" y="10130619"/>
                  <a:pt x="4684563" y="10110727"/>
                </a:cubicBezTo>
                <a:close/>
                <a:moveTo>
                  <a:pt x="5147050" y="10080889"/>
                </a:moveTo>
                <a:lnTo>
                  <a:pt x="5161970" y="10095809"/>
                </a:lnTo>
                <a:cubicBezTo>
                  <a:pt x="5161970" y="10085863"/>
                  <a:pt x="5161970" y="10080889"/>
                  <a:pt x="5161970" y="10080889"/>
                </a:cubicBezTo>
                <a:close/>
                <a:moveTo>
                  <a:pt x="4746104" y="10073431"/>
                </a:moveTo>
                <a:cubicBezTo>
                  <a:pt x="4742372" y="10073431"/>
                  <a:pt x="4739265" y="10075917"/>
                  <a:pt x="4736779" y="10080889"/>
                </a:cubicBezTo>
                <a:cubicBezTo>
                  <a:pt x="4731805" y="10090835"/>
                  <a:pt x="4731805" y="10100781"/>
                  <a:pt x="4736779" y="10110727"/>
                </a:cubicBezTo>
                <a:cubicBezTo>
                  <a:pt x="4741751" y="10120673"/>
                  <a:pt x="4746723" y="10128133"/>
                  <a:pt x="4751697" y="10133105"/>
                </a:cubicBezTo>
                <a:cubicBezTo>
                  <a:pt x="4756672" y="10138079"/>
                  <a:pt x="4761644" y="10140565"/>
                  <a:pt x="4766616" y="10140565"/>
                </a:cubicBezTo>
                <a:cubicBezTo>
                  <a:pt x="4771590" y="10140565"/>
                  <a:pt x="4769102" y="10135591"/>
                  <a:pt x="4759158" y="10125647"/>
                </a:cubicBezTo>
                <a:cubicBezTo>
                  <a:pt x="4759158" y="10115701"/>
                  <a:pt x="4759158" y="10108241"/>
                  <a:pt x="4759158" y="10103267"/>
                </a:cubicBezTo>
                <a:cubicBezTo>
                  <a:pt x="4759158" y="10098295"/>
                  <a:pt x="4759158" y="10090835"/>
                  <a:pt x="4759158" y="10080889"/>
                </a:cubicBezTo>
                <a:cubicBezTo>
                  <a:pt x="4754184" y="10075917"/>
                  <a:pt x="4749832" y="10073431"/>
                  <a:pt x="4746104" y="10073431"/>
                </a:cubicBezTo>
                <a:close/>
                <a:moveTo>
                  <a:pt x="4430940" y="10065970"/>
                </a:moveTo>
                <a:cubicBezTo>
                  <a:pt x="4420993" y="10065970"/>
                  <a:pt x="4425965" y="10080889"/>
                  <a:pt x="4445858" y="10110727"/>
                </a:cubicBezTo>
                <a:lnTo>
                  <a:pt x="4445858" y="10095809"/>
                </a:lnTo>
                <a:cubicBezTo>
                  <a:pt x="4445858" y="10075917"/>
                  <a:pt x="4440883" y="10065970"/>
                  <a:pt x="4430940" y="10065970"/>
                </a:cubicBezTo>
                <a:close/>
                <a:moveTo>
                  <a:pt x="7026841" y="10051052"/>
                </a:moveTo>
                <a:lnTo>
                  <a:pt x="7041761" y="10080889"/>
                </a:lnTo>
                <a:cubicBezTo>
                  <a:pt x="7021869" y="10070945"/>
                  <a:pt x="7016897" y="10060996"/>
                  <a:pt x="7026841" y="10051052"/>
                </a:cubicBezTo>
                <a:close/>
                <a:moveTo>
                  <a:pt x="7071598" y="10036132"/>
                </a:moveTo>
                <a:lnTo>
                  <a:pt x="7086518" y="10036132"/>
                </a:lnTo>
                <a:lnTo>
                  <a:pt x="7071598" y="10051052"/>
                </a:lnTo>
                <a:cubicBezTo>
                  <a:pt x="7071598" y="10051052"/>
                  <a:pt x="7071598" y="10046078"/>
                  <a:pt x="7071598" y="10036132"/>
                </a:cubicBezTo>
                <a:close/>
                <a:moveTo>
                  <a:pt x="5594621" y="10036132"/>
                </a:moveTo>
                <a:lnTo>
                  <a:pt x="5609539" y="10051052"/>
                </a:lnTo>
                <a:lnTo>
                  <a:pt x="5609539" y="10036132"/>
                </a:lnTo>
                <a:close/>
                <a:moveTo>
                  <a:pt x="5475268" y="10036132"/>
                </a:moveTo>
                <a:lnTo>
                  <a:pt x="5490187" y="10095809"/>
                </a:lnTo>
                <a:lnTo>
                  <a:pt x="5505106" y="10095809"/>
                </a:lnTo>
                <a:cubicBezTo>
                  <a:pt x="5505106" y="10085863"/>
                  <a:pt x="5500134" y="10075917"/>
                  <a:pt x="5490187" y="10065970"/>
                </a:cubicBezTo>
                <a:cubicBezTo>
                  <a:pt x="5490187" y="10065970"/>
                  <a:pt x="5490187" y="10060996"/>
                  <a:pt x="5490187" y="10051052"/>
                </a:cubicBezTo>
                <a:cubicBezTo>
                  <a:pt x="5490187" y="10051052"/>
                  <a:pt x="5485214" y="10046078"/>
                  <a:pt x="5475268" y="10036132"/>
                </a:cubicBezTo>
                <a:close/>
                <a:moveTo>
                  <a:pt x="4639804" y="10036132"/>
                </a:moveTo>
                <a:cubicBezTo>
                  <a:pt x="4639804" y="10041106"/>
                  <a:pt x="4642292" y="10049809"/>
                  <a:pt x="4647264" y="10062241"/>
                </a:cubicBezTo>
                <a:lnTo>
                  <a:pt x="4654724" y="10079399"/>
                </a:lnTo>
                <a:lnTo>
                  <a:pt x="4654724" y="10051052"/>
                </a:lnTo>
                <a:cubicBezTo>
                  <a:pt x="4654724" y="10051052"/>
                  <a:pt x="4649750" y="10046078"/>
                  <a:pt x="4639804" y="10036132"/>
                </a:cubicBezTo>
                <a:close/>
                <a:moveTo>
                  <a:pt x="6908446" y="10022361"/>
                </a:moveTo>
                <a:lnTo>
                  <a:pt x="6916814" y="10032403"/>
                </a:lnTo>
                <a:cubicBezTo>
                  <a:pt x="6918057" y="10034889"/>
                  <a:pt x="6917436" y="10036132"/>
                  <a:pt x="6914950" y="10036132"/>
                </a:cubicBezTo>
                <a:cubicBezTo>
                  <a:pt x="6912464" y="10036132"/>
                  <a:pt x="6910599" y="10034268"/>
                  <a:pt x="6909354" y="10030539"/>
                </a:cubicBezTo>
                <a:close/>
                <a:moveTo>
                  <a:pt x="6908236" y="10020468"/>
                </a:moveTo>
                <a:lnTo>
                  <a:pt x="6908446" y="10022361"/>
                </a:lnTo>
                <a:lnTo>
                  <a:pt x="6907490" y="10021214"/>
                </a:lnTo>
                <a:close/>
                <a:moveTo>
                  <a:pt x="5594621" y="10006294"/>
                </a:moveTo>
                <a:cubicBezTo>
                  <a:pt x="5594621" y="10016242"/>
                  <a:pt x="5594621" y="10021214"/>
                  <a:pt x="5594621" y="10021214"/>
                </a:cubicBezTo>
                <a:cubicBezTo>
                  <a:pt x="5604567" y="10021214"/>
                  <a:pt x="5609539" y="10021214"/>
                  <a:pt x="5609539" y="10021214"/>
                </a:cubicBezTo>
                <a:cubicBezTo>
                  <a:pt x="5609539" y="10021214"/>
                  <a:pt x="5609539" y="10016242"/>
                  <a:pt x="5609539" y="10006294"/>
                </a:cubicBezTo>
                <a:cubicBezTo>
                  <a:pt x="5609539" y="10006294"/>
                  <a:pt x="5604567" y="10006294"/>
                  <a:pt x="5594621" y="10006294"/>
                </a:cubicBezTo>
                <a:close/>
                <a:moveTo>
                  <a:pt x="3326934" y="10006294"/>
                </a:moveTo>
                <a:lnTo>
                  <a:pt x="3356771" y="10036132"/>
                </a:lnTo>
                <a:lnTo>
                  <a:pt x="3356771" y="10051052"/>
                </a:lnTo>
                <a:cubicBezTo>
                  <a:pt x="3366717" y="10051052"/>
                  <a:pt x="3366717" y="10056024"/>
                  <a:pt x="3356771" y="10065970"/>
                </a:cubicBezTo>
                <a:cubicBezTo>
                  <a:pt x="3346827" y="10075917"/>
                  <a:pt x="3346827" y="10085863"/>
                  <a:pt x="3356771" y="10095809"/>
                </a:cubicBezTo>
                <a:cubicBezTo>
                  <a:pt x="3356771" y="10105755"/>
                  <a:pt x="3361745" y="10110727"/>
                  <a:pt x="3371691" y="10110727"/>
                </a:cubicBezTo>
                <a:cubicBezTo>
                  <a:pt x="3371691" y="10120673"/>
                  <a:pt x="3371691" y="10125647"/>
                  <a:pt x="3371691" y="10125647"/>
                </a:cubicBezTo>
                <a:cubicBezTo>
                  <a:pt x="3371691" y="10125647"/>
                  <a:pt x="3374177" y="10128133"/>
                  <a:pt x="3379151" y="10133105"/>
                </a:cubicBezTo>
                <a:cubicBezTo>
                  <a:pt x="3384123" y="10138079"/>
                  <a:pt x="3389095" y="10140565"/>
                  <a:pt x="3394069" y="10140565"/>
                </a:cubicBezTo>
                <a:cubicBezTo>
                  <a:pt x="3399044" y="10140565"/>
                  <a:pt x="3401530" y="10145539"/>
                  <a:pt x="3401530" y="10155483"/>
                </a:cubicBezTo>
                <a:lnTo>
                  <a:pt x="3416448" y="10155483"/>
                </a:lnTo>
                <a:cubicBezTo>
                  <a:pt x="3416448" y="10165430"/>
                  <a:pt x="3411474" y="10170404"/>
                  <a:pt x="3401530" y="10170404"/>
                </a:cubicBezTo>
                <a:cubicBezTo>
                  <a:pt x="3391583" y="10170404"/>
                  <a:pt x="3381637" y="10160458"/>
                  <a:pt x="3371691" y="10140565"/>
                </a:cubicBezTo>
                <a:lnTo>
                  <a:pt x="3356771" y="10110727"/>
                </a:lnTo>
                <a:cubicBezTo>
                  <a:pt x="3356771" y="10100781"/>
                  <a:pt x="3354285" y="10095809"/>
                  <a:pt x="3349313" y="10095809"/>
                </a:cubicBezTo>
                <a:cubicBezTo>
                  <a:pt x="3344339" y="10095809"/>
                  <a:pt x="3341853" y="10090835"/>
                  <a:pt x="3341853" y="10080889"/>
                </a:cubicBezTo>
                <a:lnTo>
                  <a:pt x="3341853" y="10065970"/>
                </a:lnTo>
                <a:lnTo>
                  <a:pt x="3326934" y="10021214"/>
                </a:lnTo>
                <a:cubicBezTo>
                  <a:pt x="3326934" y="10011268"/>
                  <a:pt x="3326934" y="10006294"/>
                  <a:pt x="3326934" y="10006294"/>
                </a:cubicBezTo>
                <a:close/>
                <a:moveTo>
                  <a:pt x="7086518" y="9991376"/>
                </a:moveTo>
                <a:cubicBezTo>
                  <a:pt x="7096464" y="10001322"/>
                  <a:pt x="7101436" y="10006294"/>
                  <a:pt x="7101436" y="10006294"/>
                </a:cubicBezTo>
                <a:lnTo>
                  <a:pt x="7086518" y="10006294"/>
                </a:lnTo>
                <a:cubicBezTo>
                  <a:pt x="7086518" y="10006294"/>
                  <a:pt x="7086518" y="10001322"/>
                  <a:pt x="7086518" y="9991376"/>
                </a:cubicBezTo>
                <a:close/>
                <a:moveTo>
                  <a:pt x="7041761" y="9991376"/>
                </a:moveTo>
                <a:lnTo>
                  <a:pt x="7056680" y="9991376"/>
                </a:lnTo>
                <a:cubicBezTo>
                  <a:pt x="7056680" y="10001322"/>
                  <a:pt x="7056680" y="10006294"/>
                  <a:pt x="7056680" y="10006294"/>
                </a:cubicBezTo>
                <a:lnTo>
                  <a:pt x="7041761" y="10006294"/>
                </a:lnTo>
                <a:cubicBezTo>
                  <a:pt x="7041761" y="9996350"/>
                  <a:pt x="7041761" y="9991376"/>
                  <a:pt x="7041761" y="9991376"/>
                </a:cubicBezTo>
                <a:close/>
                <a:moveTo>
                  <a:pt x="4684563" y="9976457"/>
                </a:moveTo>
                <a:lnTo>
                  <a:pt x="4684563" y="9991376"/>
                </a:lnTo>
                <a:lnTo>
                  <a:pt x="4699481" y="9991376"/>
                </a:lnTo>
                <a:lnTo>
                  <a:pt x="4699481" y="9976457"/>
                </a:lnTo>
                <a:cubicBezTo>
                  <a:pt x="4699481" y="9976457"/>
                  <a:pt x="4694506" y="9976457"/>
                  <a:pt x="4684563" y="9976457"/>
                </a:cubicBezTo>
                <a:close/>
                <a:moveTo>
                  <a:pt x="3371691" y="9976457"/>
                </a:moveTo>
                <a:lnTo>
                  <a:pt x="3401530" y="10021214"/>
                </a:lnTo>
                <a:lnTo>
                  <a:pt x="3401530" y="10006294"/>
                </a:lnTo>
                <a:close/>
                <a:moveTo>
                  <a:pt x="4416019" y="9886942"/>
                </a:moveTo>
                <a:cubicBezTo>
                  <a:pt x="4425965" y="9886942"/>
                  <a:pt x="4435911" y="9896889"/>
                  <a:pt x="4445858" y="9916781"/>
                </a:cubicBezTo>
                <a:cubicBezTo>
                  <a:pt x="4455804" y="9936673"/>
                  <a:pt x="4465750" y="9951591"/>
                  <a:pt x="4475696" y="9961537"/>
                </a:cubicBezTo>
                <a:lnTo>
                  <a:pt x="4475696" y="9976457"/>
                </a:lnTo>
                <a:cubicBezTo>
                  <a:pt x="4475696" y="9976457"/>
                  <a:pt x="4473210" y="9973969"/>
                  <a:pt x="4468236" y="9968997"/>
                </a:cubicBezTo>
                <a:cubicBezTo>
                  <a:pt x="4463264" y="9964025"/>
                  <a:pt x="4455804" y="9951591"/>
                  <a:pt x="4445858" y="9931699"/>
                </a:cubicBezTo>
                <a:close/>
                <a:moveTo>
                  <a:pt x="4356344" y="9886942"/>
                </a:moveTo>
                <a:cubicBezTo>
                  <a:pt x="4356344" y="9886942"/>
                  <a:pt x="4358830" y="9886942"/>
                  <a:pt x="4363803" y="9886942"/>
                </a:cubicBezTo>
                <a:cubicBezTo>
                  <a:pt x="4368777" y="9886942"/>
                  <a:pt x="4371263" y="9891916"/>
                  <a:pt x="4371263" y="9901861"/>
                </a:cubicBezTo>
                <a:cubicBezTo>
                  <a:pt x="4361316" y="9901861"/>
                  <a:pt x="4356344" y="9899375"/>
                  <a:pt x="4356344" y="9894402"/>
                </a:cubicBezTo>
                <a:cubicBezTo>
                  <a:pt x="4356344" y="9889430"/>
                  <a:pt x="4356344" y="9886942"/>
                  <a:pt x="4356344" y="9886942"/>
                </a:cubicBezTo>
                <a:close/>
                <a:moveTo>
                  <a:pt x="3267258" y="9886942"/>
                </a:moveTo>
                <a:cubicBezTo>
                  <a:pt x="3267258" y="9886942"/>
                  <a:pt x="3269744" y="9889430"/>
                  <a:pt x="3274718" y="9894402"/>
                </a:cubicBezTo>
                <a:cubicBezTo>
                  <a:pt x="3279690" y="9899375"/>
                  <a:pt x="3282176" y="9901861"/>
                  <a:pt x="3282176" y="9901861"/>
                </a:cubicBezTo>
                <a:lnTo>
                  <a:pt x="3252340" y="9901861"/>
                </a:lnTo>
                <a:close/>
                <a:moveTo>
                  <a:pt x="7015652" y="9879482"/>
                </a:moveTo>
                <a:cubicBezTo>
                  <a:pt x="7018138" y="9879482"/>
                  <a:pt x="7021869" y="9881970"/>
                  <a:pt x="7026841" y="9886942"/>
                </a:cubicBezTo>
                <a:cubicBezTo>
                  <a:pt x="7026841" y="9886942"/>
                  <a:pt x="7026841" y="9891916"/>
                  <a:pt x="7026841" y="9901861"/>
                </a:cubicBezTo>
                <a:cubicBezTo>
                  <a:pt x="7026841" y="9901861"/>
                  <a:pt x="7024355" y="9901861"/>
                  <a:pt x="7019383" y="9901861"/>
                </a:cubicBezTo>
                <a:cubicBezTo>
                  <a:pt x="7014409" y="9901861"/>
                  <a:pt x="7011923" y="9896889"/>
                  <a:pt x="7011923" y="9886942"/>
                </a:cubicBezTo>
                <a:cubicBezTo>
                  <a:pt x="7011923" y="9881970"/>
                  <a:pt x="7013166" y="9879482"/>
                  <a:pt x="7015652" y="9879482"/>
                </a:cubicBezTo>
                <a:close/>
                <a:moveTo>
                  <a:pt x="4460778" y="9872024"/>
                </a:moveTo>
                <a:cubicBezTo>
                  <a:pt x="4470722" y="9872024"/>
                  <a:pt x="4475696" y="9879482"/>
                  <a:pt x="4475696" y="9894402"/>
                </a:cubicBezTo>
                <a:cubicBezTo>
                  <a:pt x="4475696" y="9909321"/>
                  <a:pt x="4475696" y="9916781"/>
                  <a:pt x="4475696" y="9916781"/>
                </a:cubicBezTo>
                <a:lnTo>
                  <a:pt x="4505535" y="9946619"/>
                </a:lnTo>
                <a:lnTo>
                  <a:pt x="4475696" y="9931699"/>
                </a:lnTo>
                <a:lnTo>
                  <a:pt x="4460778" y="9901861"/>
                </a:lnTo>
                <a:cubicBezTo>
                  <a:pt x="4460778" y="9891916"/>
                  <a:pt x="4458292" y="9884456"/>
                  <a:pt x="4453318" y="9879482"/>
                </a:cubicBezTo>
                <a:cubicBezTo>
                  <a:pt x="4448344" y="9874510"/>
                  <a:pt x="4450832" y="9872024"/>
                  <a:pt x="4460778" y="9872024"/>
                </a:cubicBezTo>
                <a:close/>
                <a:moveTo>
                  <a:pt x="6967166" y="9857104"/>
                </a:moveTo>
                <a:lnTo>
                  <a:pt x="6982085" y="9872024"/>
                </a:lnTo>
                <a:lnTo>
                  <a:pt x="6967166" y="9872024"/>
                </a:lnTo>
                <a:close/>
                <a:moveTo>
                  <a:pt x="6624031" y="9857104"/>
                </a:moveTo>
                <a:lnTo>
                  <a:pt x="6609110" y="9872024"/>
                </a:lnTo>
                <a:cubicBezTo>
                  <a:pt x="6609110" y="9872024"/>
                  <a:pt x="6614084" y="9872024"/>
                  <a:pt x="6624031" y="9872024"/>
                </a:cubicBezTo>
                <a:cubicBezTo>
                  <a:pt x="6624031" y="9872024"/>
                  <a:pt x="6624031" y="9867052"/>
                  <a:pt x="6624031" y="9857104"/>
                </a:cubicBezTo>
                <a:close/>
                <a:moveTo>
                  <a:pt x="7011923" y="9842186"/>
                </a:moveTo>
                <a:lnTo>
                  <a:pt x="7041761" y="9886942"/>
                </a:lnTo>
                <a:cubicBezTo>
                  <a:pt x="7041761" y="9886942"/>
                  <a:pt x="7036789" y="9881970"/>
                  <a:pt x="7026841" y="9872024"/>
                </a:cubicBezTo>
                <a:close/>
                <a:moveTo>
                  <a:pt x="6803057" y="9842186"/>
                </a:moveTo>
                <a:lnTo>
                  <a:pt x="6817977" y="9857104"/>
                </a:lnTo>
                <a:cubicBezTo>
                  <a:pt x="6817977" y="9867052"/>
                  <a:pt x="6817977" y="9872024"/>
                  <a:pt x="6817977" y="9872024"/>
                </a:cubicBezTo>
                <a:cubicBezTo>
                  <a:pt x="6817977" y="9872024"/>
                  <a:pt x="6827923" y="9881970"/>
                  <a:pt x="6847815" y="9901861"/>
                </a:cubicBezTo>
                <a:cubicBezTo>
                  <a:pt x="6847815" y="9911807"/>
                  <a:pt x="6850301" y="9919269"/>
                  <a:pt x="6855273" y="9924241"/>
                </a:cubicBezTo>
                <a:cubicBezTo>
                  <a:pt x="6860247" y="9929213"/>
                  <a:pt x="6862733" y="9931699"/>
                  <a:pt x="6862733" y="9931699"/>
                </a:cubicBezTo>
                <a:cubicBezTo>
                  <a:pt x="6862733" y="9941645"/>
                  <a:pt x="6867705" y="9951591"/>
                  <a:pt x="6877651" y="9961537"/>
                </a:cubicBezTo>
                <a:lnTo>
                  <a:pt x="6862733" y="9946619"/>
                </a:lnTo>
                <a:lnTo>
                  <a:pt x="6847815" y="9931699"/>
                </a:lnTo>
                <a:lnTo>
                  <a:pt x="6847815" y="9946619"/>
                </a:lnTo>
                <a:cubicBezTo>
                  <a:pt x="6847815" y="9956565"/>
                  <a:pt x="6850301" y="9966511"/>
                  <a:pt x="6855273" y="9976457"/>
                </a:cubicBezTo>
                <a:cubicBezTo>
                  <a:pt x="6860247" y="9986404"/>
                  <a:pt x="6867705" y="9996350"/>
                  <a:pt x="6877651" y="10006294"/>
                </a:cubicBezTo>
                <a:lnTo>
                  <a:pt x="6892572" y="10065970"/>
                </a:lnTo>
                <a:cubicBezTo>
                  <a:pt x="6892572" y="10075917"/>
                  <a:pt x="6897544" y="10083377"/>
                  <a:pt x="6907490" y="10088349"/>
                </a:cubicBezTo>
                <a:cubicBezTo>
                  <a:pt x="6917436" y="10093323"/>
                  <a:pt x="6922410" y="10095809"/>
                  <a:pt x="6922410" y="10095809"/>
                </a:cubicBezTo>
                <a:lnTo>
                  <a:pt x="6922410" y="10110727"/>
                </a:lnTo>
                <a:cubicBezTo>
                  <a:pt x="6932356" y="10110727"/>
                  <a:pt x="6937328" y="10108241"/>
                  <a:pt x="6937328" y="10103267"/>
                </a:cubicBezTo>
                <a:cubicBezTo>
                  <a:pt x="6937328" y="10098295"/>
                  <a:pt x="6932356" y="10090835"/>
                  <a:pt x="6922410" y="10080889"/>
                </a:cubicBezTo>
                <a:cubicBezTo>
                  <a:pt x="6912464" y="10070945"/>
                  <a:pt x="6907490" y="10070945"/>
                  <a:pt x="6907490" y="10080889"/>
                </a:cubicBezTo>
                <a:lnTo>
                  <a:pt x="6907490" y="10065970"/>
                </a:lnTo>
                <a:cubicBezTo>
                  <a:pt x="6917436" y="10056024"/>
                  <a:pt x="6922410" y="10051052"/>
                  <a:pt x="6922410" y="10051052"/>
                </a:cubicBezTo>
                <a:cubicBezTo>
                  <a:pt x="6922410" y="10051052"/>
                  <a:pt x="6927382" y="10056024"/>
                  <a:pt x="6937328" y="10065970"/>
                </a:cubicBezTo>
                <a:cubicBezTo>
                  <a:pt x="6937328" y="10075917"/>
                  <a:pt x="6937328" y="10083377"/>
                  <a:pt x="6937328" y="10088349"/>
                </a:cubicBezTo>
                <a:cubicBezTo>
                  <a:pt x="6937328" y="10093323"/>
                  <a:pt x="6942300" y="10105755"/>
                  <a:pt x="6952248" y="10125647"/>
                </a:cubicBezTo>
                <a:cubicBezTo>
                  <a:pt x="6962194" y="10125647"/>
                  <a:pt x="6967166" y="10128133"/>
                  <a:pt x="6967166" y="10133105"/>
                </a:cubicBezTo>
                <a:cubicBezTo>
                  <a:pt x="6967166" y="10138079"/>
                  <a:pt x="6967166" y="10145539"/>
                  <a:pt x="6967166" y="10155483"/>
                </a:cubicBezTo>
                <a:cubicBezTo>
                  <a:pt x="6957220" y="10155483"/>
                  <a:pt x="6952248" y="10160458"/>
                  <a:pt x="6952248" y="10170404"/>
                </a:cubicBezTo>
                <a:cubicBezTo>
                  <a:pt x="6952248" y="10180350"/>
                  <a:pt x="6957220" y="10185322"/>
                  <a:pt x="6967166" y="10185322"/>
                </a:cubicBezTo>
                <a:cubicBezTo>
                  <a:pt x="6977113" y="10185322"/>
                  <a:pt x="6977113" y="10180350"/>
                  <a:pt x="6967166" y="10170404"/>
                </a:cubicBezTo>
                <a:cubicBezTo>
                  <a:pt x="6967166" y="10160458"/>
                  <a:pt x="6967166" y="10155483"/>
                  <a:pt x="6967166" y="10155483"/>
                </a:cubicBezTo>
                <a:cubicBezTo>
                  <a:pt x="6967166" y="10155483"/>
                  <a:pt x="6972139" y="10155483"/>
                  <a:pt x="6982085" y="10155483"/>
                </a:cubicBezTo>
                <a:lnTo>
                  <a:pt x="6937328" y="10051052"/>
                </a:lnTo>
                <a:cubicBezTo>
                  <a:pt x="6927382" y="10031160"/>
                  <a:pt x="6922410" y="10021214"/>
                  <a:pt x="6922410" y="10021214"/>
                </a:cubicBezTo>
                <a:cubicBezTo>
                  <a:pt x="6922410" y="10021214"/>
                  <a:pt x="6922410" y="10016242"/>
                  <a:pt x="6922410" y="10006294"/>
                </a:cubicBezTo>
                <a:lnTo>
                  <a:pt x="6908236" y="10020468"/>
                </a:lnTo>
                <a:lnTo>
                  <a:pt x="6907490" y="10013754"/>
                </a:lnTo>
                <a:cubicBezTo>
                  <a:pt x="6907490" y="9998836"/>
                  <a:pt x="6902518" y="9991376"/>
                  <a:pt x="6892572" y="9991376"/>
                </a:cubicBezTo>
                <a:cubicBezTo>
                  <a:pt x="6882626" y="9991376"/>
                  <a:pt x="6882626" y="9986404"/>
                  <a:pt x="6892572" y="9976457"/>
                </a:cubicBezTo>
                <a:cubicBezTo>
                  <a:pt x="6892572" y="9966511"/>
                  <a:pt x="6887600" y="9961537"/>
                  <a:pt x="6877651" y="9961537"/>
                </a:cubicBezTo>
                <a:lnTo>
                  <a:pt x="6877651" y="9946619"/>
                </a:lnTo>
                <a:lnTo>
                  <a:pt x="6847815" y="9872024"/>
                </a:lnTo>
                <a:cubicBezTo>
                  <a:pt x="6827923" y="9852132"/>
                  <a:pt x="6817977" y="9842186"/>
                  <a:pt x="6817977" y="9842186"/>
                </a:cubicBezTo>
                <a:cubicBezTo>
                  <a:pt x="6817977" y="9842186"/>
                  <a:pt x="6813003" y="9842186"/>
                  <a:pt x="6803057" y="9842186"/>
                </a:cubicBezTo>
                <a:close/>
                <a:moveTo>
                  <a:pt x="4445858" y="9842186"/>
                </a:moveTo>
                <a:cubicBezTo>
                  <a:pt x="4445858" y="9842186"/>
                  <a:pt x="4445858" y="9847160"/>
                  <a:pt x="4445858" y="9857104"/>
                </a:cubicBezTo>
                <a:lnTo>
                  <a:pt x="4430940" y="9857104"/>
                </a:lnTo>
                <a:cubicBezTo>
                  <a:pt x="4440883" y="9847160"/>
                  <a:pt x="4445858" y="9842186"/>
                  <a:pt x="4445858" y="9842186"/>
                </a:cubicBezTo>
                <a:close/>
                <a:moveTo>
                  <a:pt x="6980220" y="9817943"/>
                </a:moveTo>
                <a:cubicBezTo>
                  <a:pt x="6981463" y="9819186"/>
                  <a:pt x="6982085" y="9822294"/>
                  <a:pt x="6982085" y="9827266"/>
                </a:cubicBezTo>
                <a:cubicBezTo>
                  <a:pt x="6972139" y="9827266"/>
                  <a:pt x="6969653" y="9824780"/>
                  <a:pt x="6974625" y="9819808"/>
                </a:cubicBezTo>
                <a:cubicBezTo>
                  <a:pt x="6977111" y="9817322"/>
                  <a:pt x="6978977" y="9816698"/>
                  <a:pt x="6980220" y="9817943"/>
                </a:cubicBezTo>
                <a:close/>
                <a:moveTo>
                  <a:pt x="4609967" y="9812348"/>
                </a:moveTo>
                <a:cubicBezTo>
                  <a:pt x="4609967" y="9812348"/>
                  <a:pt x="4609967" y="9817322"/>
                  <a:pt x="4609967" y="9827266"/>
                </a:cubicBezTo>
                <a:cubicBezTo>
                  <a:pt x="4609967" y="9837214"/>
                  <a:pt x="4612453" y="9842186"/>
                  <a:pt x="4617425" y="9842186"/>
                </a:cubicBezTo>
                <a:cubicBezTo>
                  <a:pt x="4622399" y="9842186"/>
                  <a:pt x="4627372" y="9849646"/>
                  <a:pt x="4632346" y="9864564"/>
                </a:cubicBezTo>
                <a:cubicBezTo>
                  <a:pt x="4637318" y="9879482"/>
                  <a:pt x="4639804" y="9891916"/>
                  <a:pt x="4639804" y="9901861"/>
                </a:cubicBezTo>
                <a:cubicBezTo>
                  <a:pt x="4649750" y="9901861"/>
                  <a:pt x="4654724" y="9906835"/>
                  <a:pt x="4654724" y="9916781"/>
                </a:cubicBezTo>
                <a:cubicBezTo>
                  <a:pt x="4654724" y="9916781"/>
                  <a:pt x="4659698" y="9916781"/>
                  <a:pt x="4669642" y="9916781"/>
                </a:cubicBezTo>
                <a:cubicBezTo>
                  <a:pt x="4669642" y="9916781"/>
                  <a:pt x="4669642" y="9911807"/>
                  <a:pt x="4669642" y="9901861"/>
                </a:cubicBezTo>
                <a:cubicBezTo>
                  <a:pt x="4659698" y="9901861"/>
                  <a:pt x="4654724" y="9901861"/>
                  <a:pt x="4654724" y="9901861"/>
                </a:cubicBezTo>
                <a:cubicBezTo>
                  <a:pt x="4654724" y="9901861"/>
                  <a:pt x="4654724" y="9896889"/>
                  <a:pt x="4654724" y="9886942"/>
                </a:cubicBezTo>
                <a:cubicBezTo>
                  <a:pt x="4654724" y="9876996"/>
                  <a:pt x="4649750" y="9867052"/>
                  <a:pt x="4639804" y="9857104"/>
                </a:cubicBezTo>
                <a:lnTo>
                  <a:pt x="4624886" y="9827266"/>
                </a:lnTo>
                <a:close/>
                <a:moveTo>
                  <a:pt x="6803057" y="9797429"/>
                </a:moveTo>
                <a:cubicBezTo>
                  <a:pt x="6803057" y="9817322"/>
                  <a:pt x="6813003" y="9827266"/>
                  <a:pt x="6832895" y="9827266"/>
                </a:cubicBezTo>
                <a:lnTo>
                  <a:pt x="6817977" y="9812348"/>
                </a:lnTo>
                <a:close/>
                <a:moveTo>
                  <a:pt x="6758300" y="9767591"/>
                </a:moveTo>
                <a:lnTo>
                  <a:pt x="6773220" y="9782509"/>
                </a:lnTo>
                <a:lnTo>
                  <a:pt x="6788138" y="9782509"/>
                </a:lnTo>
                <a:close/>
                <a:moveTo>
                  <a:pt x="4300399" y="9743348"/>
                </a:moveTo>
                <a:cubicBezTo>
                  <a:pt x="4297911" y="9742103"/>
                  <a:pt x="4296668" y="9742727"/>
                  <a:pt x="4296668" y="9745213"/>
                </a:cubicBezTo>
                <a:cubicBezTo>
                  <a:pt x="4296668" y="9750185"/>
                  <a:pt x="4296668" y="9752671"/>
                  <a:pt x="4296668" y="9752671"/>
                </a:cubicBezTo>
                <a:lnTo>
                  <a:pt x="4296668" y="9767591"/>
                </a:lnTo>
                <a:lnTo>
                  <a:pt x="4296668" y="9782509"/>
                </a:lnTo>
                <a:cubicBezTo>
                  <a:pt x="4296668" y="9792457"/>
                  <a:pt x="4299154" y="9794943"/>
                  <a:pt x="4304128" y="9789969"/>
                </a:cubicBezTo>
                <a:cubicBezTo>
                  <a:pt x="4309100" y="9784997"/>
                  <a:pt x="4311586" y="9787483"/>
                  <a:pt x="4311586" y="9797429"/>
                </a:cubicBezTo>
                <a:cubicBezTo>
                  <a:pt x="4311586" y="9797429"/>
                  <a:pt x="4309100" y="9799915"/>
                  <a:pt x="4304128" y="9804887"/>
                </a:cubicBezTo>
                <a:cubicBezTo>
                  <a:pt x="4299154" y="9809861"/>
                  <a:pt x="4299154" y="9814836"/>
                  <a:pt x="4304128" y="9819808"/>
                </a:cubicBezTo>
                <a:cubicBezTo>
                  <a:pt x="4309100" y="9824780"/>
                  <a:pt x="4311586" y="9832240"/>
                  <a:pt x="4311586" y="9842186"/>
                </a:cubicBezTo>
                <a:lnTo>
                  <a:pt x="4311586" y="9857104"/>
                </a:lnTo>
                <a:cubicBezTo>
                  <a:pt x="4311586" y="9847160"/>
                  <a:pt x="4314074" y="9842186"/>
                  <a:pt x="4319046" y="9842186"/>
                </a:cubicBezTo>
                <a:cubicBezTo>
                  <a:pt x="4324020" y="9842186"/>
                  <a:pt x="4328992" y="9847160"/>
                  <a:pt x="4333966" y="9857104"/>
                </a:cubicBezTo>
                <a:cubicBezTo>
                  <a:pt x="4338938" y="9867052"/>
                  <a:pt x="4341424" y="9876996"/>
                  <a:pt x="4341424" y="9886942"/>
                </a:cubicBezTo>
                <a:lnTo>
                  <a:pt x="4326506" y="9886942"/>
                </a:lnTo>
                <a:lnTo>
                  <a:pt x="4341424" y="9916781"/>
                </a:lnTo>
                <a:cubicBezTo>
                  <a:pt x="4351370" y="9926727"/>
                  <a:pt x="4358830" y="9934187"/>
                  <a:pt x="4363803" y="9939159"/>
                </a:cubicBezTo>
                <a:cubicBezTo>
                  <a:pt x="4368777" y="9944133"/>
                  <a:pt x="4371263" y="9946619"/>
                  <a:pt x="4371263" y="9946619"/>
                </a:cubicBezTo>
                <a:cubicBezTo>
                  <a:pt x="4371263" y="9956565"/>
                  <a:pt x="4378723" y="9973969"/>
                  <a:pt x="4393641" y="9998836"/>
                </a:cubicBezTo>
                <a:cubicBezTo>
                  <a:pt x="4408561" y="10023700"/>
                  <a:pt x="4416019" y="10036132"/>
                  <a:pt x="4416019" y="10036132"/>
                </a:cubicBezTo>
                <a:lnTo>
                  <a:pt x="4430940" y="10051052"/>
                </a:lnTo>
                <a:cubicBezTo>
                  <a:pt x="4430940" y="10041106"/>
                  <a:pt x="4430940" y="10026186"/>
                  <a:pt x="4430940" y="10006294"/>
                </a:cubicBezTo>
                <a:cubicBezTo>
                  <a:pt x="4401101" y="9916781"/>
                  <a:pt x="4381209" y="9876996"/>
                  <a:pt x="4371263" y="9886942"/>
                </a:cubicBezTo>
                <a:cubicBezTo>
                  <a:pt x="4371263" y="9886942"/>
                  <a:pt x="4368777" y="9881970"/>
                  <a:pt x="4363803" y="9872024"/>
                </a:cubicBezTo>
                <a:cubicBezTo>
                  <a:pt x="4358830" y="9862078"/>
                  <a:pt x="4356344" y="9852132"/>
                  <a:pt x="4356344" y="9842186"/>
                </a:cubicBezTo>
                <a:cubicBezTo>
                  <a:pt x="4336452" y="9812348"/>
                  <a:pt x="4324020" y="9794943"/>
                  <a:pt x="4319046" y="9789969"/>
                </a:cubicBezTo>
                <a:cubicBezTo>
                  <a:pt x="4314074" y="9784997"/>
                  <a:pt x="4311586" y="9777537"/>
                  <a:pt x="4311586" y="9767591"/>
                </a:cubicBezTo>
                <a:lnTo>
                  <a:pt x="4311586" y="9752671"/>
                </a:lnTo>
                <a:cubicBezTo>
                  <a:pt x="4306614" y="9747699"/>
                  <a:pt x="4302885" y="9744591"/>
                  <a:pt x="4300399" y="9743348"/>
                </a:cubicBezTo>
                <a:close/>
                <a:moveTo>
                  <a:pt x="4266830" y="9737753"/>
                </a:moveTo>
                <a:cubicBezTo>
                  <a:pt x="4266830" y="9737753"/>
                  <a:pt x="4269316" y="9742727"/>
                  <a:pt x="4274290" y="9752671"/>
                </a:cubicBezTo>
                <a:cubicBezTo>
                  <a:pt x="4279264" y="9762619"/>
                  <a:pt x="4281750" y="9767591"/>
                  <a:pt x="4281750" y="9767591"/>
                </a:cubicBezTo>
                <a:cubicBezTo>
                  <a:pt x="4281750" y="9767591"/>
                  <a:pt x="4281750" y="9762619"/>
                  <a:pt x="4281750" y="9752671"/>
                </a:cubicBezTo>
                <a:cubicBezTo>
                  <a:pt x="4281750" y="9742727"/>
                  <a:pt x="4276776" y="9737753"/>
                  <a:pt x="4266830" y="9737753"/>
                </a:cubicBezTo>
                <a:close/>
                <a:moveTo>
                  <a:pt x="6832895" y="9722834"/>
                </a:moveTo>
                <a:lnTo>
                  <a:pt x="6847815" y="9752671"/>
                </a:lnTo>
                <a:lnTo>
                  <a:pt x="6847815" y="9737753"/>
                </a:lnTo>
                <a:cubicBezTo>
                  <a:pt x="6847815" y="9727807"/>
                  <a:pt x="6845327" y="9722834"/>
                  <a:pt x="6840355" y="9722834"/>
                </a:cubicBezTo>
                <a:cubicBezTo>
                  <a:pt x="6835383" y="9722834"/>
                  <a:pt x="6832895" y="9722834"/>
                  <a:pt x="6832895" y="9722834"/>
                </a:cubicBezTo>
                <a:close/>
                <a:moveTo>
                  <a:pt x="3058392" y="9678076"/>
                </a:moveTo>
                <a:lnTo>
                  <a:pt x="3088230" y="9722834"/>
                </a:lnTo>
                <a:cubicBezTo>
                  <a:pt x="3088230" y="9742727"/>
                  <a:pt x="3090716" y="9762619"/>
                  <a:pt x="3095690" y="9782509"/>
                </a:cubicBezTo>
                <a:cubicBezTo>
                  <a:pt x="3100664" y="9802401"/>
                  <a:pt x="3103150" y="9819808"/>
                  <a:pt x="3103150" y="9834726"/>
                </a:cubicBezTo>
                <a:cubicBezTo>
                  <a:pt x="3103150" y="9849646"/>
                  <a:pt x="3103150" y="9857104"/>
                  <a:pt x="3103150" y="9857104"/>
                </a:cubicBezTo>
                <a:lnTo>
                  <a:pt x="3073312" y="9782509"/>
                </a:lnTo>
                <a:lnTo>
                  <a:pt x="3058392" y="9692996"/>
                </a:lnTo>
                <a:close/>
                <a:moveTo>
                  <a:pt x="4349817" y="9643576"/>
                </a:moveTo>
                <a:cubicBezTo>
                  <a:pt x="4351684" y="9644198"/>
                  <a:pt x="4353858" y="9645754"/>
                  <a:pt x="4356344" y="9648240"/>
                </a:cubicBezTo>
                <a:lnTo>
                  <a:pt x="4356344" y="9663158"/>
                </a:lnTo>
                <a:cubicBezTo>
                  <a:pt x="4346398" y="9663158"/>
                  <a:pt x="4341424" y="9663158"/>
                  <a:pt x="4341424" y="9663158"/>
                </a:cubicBezTo>
                <a:cubicBezTo>
                  <a:pt x="4341424" y="9648240"/>
                  <a:pt x="4344224" y="9641712"/>
                  <a:pt x="4349817" y="9643576"/>
                </a:cubicBezTo>
                <a:close/>
                <a:moveTo>
                  <a:pt x="6683705" y="9618401"/>
                </a:moveTo>
                <a:cubicBezTo>
                  <a:pt x="6683705" y="9638294"/>
                  <a:pt x="6688679" y="9643266"/>
                  <a:pt x="6698625" y="9633319"/>
                </a:cubicBezTo>
                <a:lnTo>
                  <a:pt x="6698625" y="9618401"/>
                </a:lnTo>
                <a:close/>
                <a:moveTo>
                  <a:pt x="6698625" y="9573645"/>
                </a:moveTo>
                <a:cubicBezTo>
                  <a:pt x="6698625" y="9593537"/>
                  <a:pt x="6703597" y="9598509"/>
                  <a:pt x="6713544" y="9588563"/>
                </a:cubicBezTo>
                <a:lnTo>
                  <a:pt x="6713544" y="9573645"/>
                </a:lnTo>
                <a:close/>
                <a:moveTo>
                  <a:pt x="6780678" y="9568981"/>
                </a:moveTo>
                <a:cubicBezTo>
                  <a:pt x="6778192" y="9569605"/>
                  <a:pt x="6775706" y="9571157"/>
                  <a:pt x="6773220" y="9573645"/>
                </a:cubicBezTo>
                <a:cubicBezTo>
                  <a:pt x="6773220" y="9573645"/>
                  <a:pt x="6775706" y="9576131"/>
                  <a:pt x="6780678" y="9581103"/>
                </a:cubicBezTo>
                <a:cubicBezTo>
                  <a:pt x="6785652" y="9586077"/>
                  <a:pt x="6788138" y="9588563"/>
                  <a:pt x="6788138" y="9588563"/>
                </a:cubicBezTo>
                <a:lnTo>
                  <a:pt x="6803057" y="9588563"/>
                </a:lnTo>
                <a:cubicBezTo>
                  <a:pt x="6795599" y="9573645"/>
                  <a:pt x="6788138" y="9567117"/>
                  <a:pt x="6780678" y="9568981"/>
                </a:cubicBezTo>
                <a:close/>
                <a:moveTo>
                  <a:pt x="6683705" y="9543806"/>
                </a:moveTo>
                <a:lnTo>
                  <a:pt x="6698625" y="9558725"/>
                </a:lnTo>
                <a:cubicBezTo>
                  <a:pt x="6698625" y="9548778"/>
                  <a:pt x="6698625" y="9543806"/>
                  <a:pt x="6698625" y="9543806"/>
                </a:cubicBezTo>
                <a:close/>
                <a:moveTo>
                  <a:pt x="6653867" y="9499050"/>
                </a:moveTo>
                <a:lnTo>
                  <a:pt x="6653867" y="9528886"/>
                </a:lnTo>
                <a:cubicBezTo>
                  <a:pt x="6653867" y="9528886"/>
                  <a:pt x="6658841" y="9528886"/>
                  <a:pt x="6668787" y="9528886"/>
                </a:cubicBezTo>
                <a:lnTo>
                  <a:pt x="6668787" y="9513968"/>
                </a:lnTo>
                <a:cubicBezTo>
                  <a:pt x="6658841" y="9504022"/>
                  <a:pt x="6653867" y="9499050"/>
                  <a:pt x="6653867" y="9499050"/>
                </a:cubicBezTo>
                <a:close/>
                <a:moveTo>
                  <a:pt x="2998717" y="9469212"/>
                </a:moveTo>
                <a:lnTo>
                  <a:pt x="3013635" y="9484130"/>
                </a:lnTo>
                <a:lnTo>
                  <a:pt x="3028555" y="9499050"/>
                </a:lnTo>
                <a:cubicBezTo>
                  <a:pt x="3038499" y="9518942"/>
                  <a:pt x="3043473" y="9531374"/>
                  <a:pt x="3043473" y="9536346"/>
                </a:cubicBezTo>
                <a:cubicBezTo>
                  <a:pt x="3043473" y="9541320"/>
                  <a:pt x="3043473" y="9548778"/>
                  <a:pt x="3043473" y="9558725"/>
                </a:cubicBezTo>
                <a:cubicBezTo>
                  <a:pt x="3053420" y="9558725"/>
                  <a:pt x="3058392" y="9563699"/>
                  <a:pt x="3058392" y="9573645"/>
                </a:cubicBezTo>
                <a:lnTo>
                  <a:pt x="3058392" y="9618401"/>
                </a:lnTo>
                <a:lnTo>
                  <a:pt x="3043473" y="9648240"/>
                </a:lnTo>
                <a:cubicBezTo>
                  <a:pt x="3043473" y="9638294"/>
                  <a:pt x="3045959" y="9625859"/>
                  <a:pt x="3050934" y="9610941"/>
                </a:cubicBezTo>
                <a:cubicBezTo>
                  <a:pt x="3055906" y="9596023"/>
                  <a:pt x="3048447" y="9583591"/>
                  <a:pt x="3028555" y="9573645"/>
                </a:cubicBezTo>
                <a:lnTo>
                  <a:pt x="3013635" y="9543806"/>
                </a:lnTo>
                <a:lnTo>
                  <a:pt x="2998717" y="9513968"/>
                </a:lnTo>
                <a:cubicBezTo>
                  <a:pt x="2998717" y="9513968"/>
                  <a:pt x="2998717" y="9508996"/>
                  <a:pt x="2998717" y="9499050"/>
                </a:cubicBezTo>
                <a:cubicBezTo>
                  <a:pt x="2998717" y="9499050"/>
                  <a:pt x="2998717" y="9494076"/>
                  <a:pt x="2998717" y="9484130"/>
                </a:cubicBezTo>
                <a:close/>
                <a:moveTo>
                  <a:pt x="2970743" y="9459887"/>
                </a:moveTo>
                <a:cubicBezTo>
                  <a:pt x="2974474" y="9461130"/>
                  <a:pt x="2978825" y="9464237"/>
                  <a:pt x="2983797" y="9469212"/>
                </a:cubicBezTo>
                <a:lnTo>
                  <a:pt x="2968879" y="9469212"/>
                </a:lnTo>
                <a:cubicBezTo>
                  <a:pt x="2958932" y="9469212"/>
                  <a:pt x="2956446" y="9466726"/>
                  <a:pt x="2961418" y="9461751"/>
                </a:cubicBezTo>
                <a:cubicBezTo>
                  <a:pt x="2963907" y="9459265"/>
                  <a:pt x="2967014" y="9458644"/>
                  <a:pt x="2970743" y="9459887"/>
                </a:cubicBezTo>
                <a:close/>
                <a:moveTo>
                  <a:pt x="6609110" y="9439373"/>
                </a:moveTo>
                <a:lnTo>
                  <a:pt x="6609110" y="9454291"/>
                </a:lnTo>
                <a:lnTo>
                  <a:pt x="6638949" y="9469212"/>
                </a:lnTo>
                <a:cubicBezTo>
                  <a:pt x="6638949" y="9459265"/>
                  <a:pt x="6638949" y="9454291"/>
                  <a:pt x="6638949" y="9454291"/>
                </a:cubicBezTo>
                <a:cubicBezTo>
                  <a:pt x="6648895" y="9454291"/>
                  <a:pt x="6653867" y="9454291"/>
                  <a:pt x="6653867" y="9454291"/>
                </a:cubicBezTo>
                <a:lnTo>
                  <a:pt x="6638949" y="9439373"/>
                </a:lnTo>
                <a:cubicBezTo>
                  <a:pt x="6638949" y="9439373"/>
                  <a:pt x="6629003" y="9439373"/>
                  <a:pt x="6609110" y="9439373"/>
                </a:cubicBezTo>
                <a:close/>
                <a:moveTo>
                  <a:pt x="4266830" y="9409535"/>
                </a:moveTo>
                <a:cubicBezTo>
                  <a:pt x="4256886" y="9409535"/>
                  <a:pt x="4256886" y="9424453"/>
                  <a:pt x="4266830" y="9454291"/>
                </a:cubicBezTo>
                <a:cubicBezTo>
                  <a:pt x="4276776" y="9484130"/>
                  <a:pt x="4284236" y="9501536"/>
                  <a:pt x="4289208" y="9506508"/>
                </a:cubicBezTo>
                <a:cubicBezTo>
                  <a:pt x="4294182" y="9511482"/>
                  <a:pt x="4301642" y="9518942"/>
                  <a:pt x="4311586" y="9528886"/>
                </a:cubicBezTo>
                <a:cubicBezTo>
                  <a:pt x="4311586" y="9518942"/>
                  <a:pt x="4311586" y="9511482"/>
                  <a:pt x="4311586" y="9506508"/>
                </a:cubicBezTo>
                <a:cubicBezTo>
                  <a:pt x="4311586" y="9501536"/>
                  <a:pt x="4311586" y="9499050"/>
                  <a:pt x="4311586" y="9499050"/>
                </a:cubicBezTo>
                <a:cubicBezTo>
                  <a:pt x="4311586" y="9499050"/>
                  <a:pt x="4306614" y="9489104"/>
                  <a:pt x="4296668" y="9469212"/>
                </a:cubicBezTo>
                <a:cubicBezTo>
                  <a:pt x="4286722" y="9459265"/>
                  <a:pt x="4279264" y="9449319"/>
                  <a:pt x="4274290" y="9439373"/>
                </a:cubicBezTo>
                <a:cubicBezTo>
                  <a:pt x="4269316" y="9429427"/>
                  <a:pt x="4266830" y="9424453"/>
                  <a:pt x="4266830" y="9424453"/>
                </a:cubicBezTo>
                <a:close/>
                <a:moveTo>
                  <a:pt x="6758300" y="9379697"/>
                </a:moveTo>
                <a:lnTo>
                  <a:pt x="6743382" y="9394617"/>
                </a:lnTo>
                <a:cubicBezTo>
                  <a:pt x="6753328" y="9394617"/>
                  <a:pt x="6758300" y="9397103"/>
                  <a:pt x="6758300" y="9402075"/>
                </a:cubicBezTo>
                <a:cubicBezTo>
                  <a:pt x="6758300" y="9407049"/>
                  <a:pt x="6753328" y="9409535"/>
                  <a:pt x="6743382" y="9409535"/>
                </a:cubicBezTo>
                <a:cubicBezTo>
                  <a:pt x="6748354" y="9409535"/>
                  <a:pt x="6753328" y="9410778"/>
                  <a:pt x="6758300" y="9413264"/>
                </a:cubicBezTo>
                <a:lnTo>
                  <a:pt x="6771975" y="9423521"/>
                </a:lnTo>
                <a:lnTo>
                  <a:pt x="6769489" y="9414198"/>
                </a:lnTo>
                <a:cubicBezTo>
                  <a:pt x="6769489" y="9408603"/>
                  <a:pt x="6770732" y="9402075"/>
                  <a:pt x="6773220" y="9394617"/>
                </a:cubicBezTo>
                <a:close/>
                <a:moveTo>
                  <a:pt x="2983797" y="9334940"/>
                </a:moveTo>
                <a:cubicBezTo>
                  <a:pt x="2983797" y="9334940"/>
                  <a:pt x="2981311" y="9337428"/>
                  <a:pt x="2976339" y="9342400"/>
                </a:cubicBezTo>
                <a:cubicBezTo>
                  <a:pt x="2971365" y="9347372"/>
                  <a:pt x="2968879" y="9349858"/>
                  <a:pt x="2968879" y="9349858"/>
                </a:cubicBezTo>
                <a:cubicBezTo>
                  <a:pt x="2968879" y="9349858"/>
                  <a:pt x="2973853" y="9349858"/>
                  <a:pt x="2983797" y="9349858"/>
                </a:cubicBezTo>
                <a:close/>
                <a:moveTo>
                  <a:pt x="6728462" y="9320022"/>
                </a:moveTo>
                <a:cubicBezTo>
                  <a:pt x="6738408" y="9320022"/>
                  <a:pt x="6743382" y="9322508"/>
                  <a:pt x="6743382" y="9327480"/>
                </a:cubicBezTo>
                <a:cubicBezTo>
                  <a:pt x="6743382" y="9332454"/>
                  <a:pt x="6748354" y="9334940"/>
                  <a:pt x="6758300" y="9334940"/>
                </a:cubicBezTo>
                <a:lnTo>
                  <a:pt x="6743382" y="9334940"/>
                </a:lnTo>
                <a:cubicBezTo>
                  <a:pt x="6733436" y="9334940"/>
                  <a:pt x="6728462" y="9329968"/>
                  <a:pt x="6728462" y="9320022"/>
                </a:cubicBezTo>
                <a:close/>
                <a:moveTo>
                  <a:pt x="6678733" y="9306760"/>
                </a:moveTo>
                <a:lnTo>
                  <a:pt x="6681841" y="9308833"/>
                </a:lnTo>
                <a:lnTo>
                  <a:pt x="6682558" y="9313135"/>
                </a:lnTo>
                <a:close/>
                <a:moveTo>
                  <a:pt x="4177316" y="9305102"/>
                </a:moveTo>
                <a:lnTo>
                  <a:pt x="4207155" y="9409535"/>
                </a:lnTo>
                <a:lnTo>
                  <a:pt x="4222073" y="9454291"/>
                </a:lnTo>
                <a:lnTo>
                  <a:pt x="4222073" y="9469212"/>
                </a:lnTo>
                <a:cubicBezTo>
                  <a:pt x="4222073" y="9479158"/>
                  <a:pt x="4224559" y="9486618"/>
                  <a:pt x="4229533" y="9491590"/>
                </a:cubicBezTo>
                <a:cubicBezTo>
                  <a:pt x="4234505" y="9496562"/>
                  <a:pt x="4239480" y="9499050"/>
                  <a:pt x="4244452" y="9499050"/>
                </a:cubicBezTo>
                <a:cubicBezTo>
                  <a:pt x="4249426" y="9499050"/>
                  <a:pt x="4246938" y="9489104"/>
                  <a:pt x="4236991" y="9469212"/>
                </a:cubicBezTo>
                <a:cubicBezTo>
                  <a:pt x="4236991" y="9469212"/>
                  <a:pt x="4236991" y="9464239"/>
                  <a:pt x="4236991" y="9454291"/>
                </a:cubicBezTo>
                <a:cubicBezTo>
                  <a:pt x="4236991" y="9444347"/>
                  <a:pt x="4232019" y="9434401"/>
                  <a:pt x="4222073" y="9424453"/>
                </a:cubicBezTo>
                <a:cubicBezTo>
                  <a:pt x="4212127" y="9344886"/>
                  <a:pt x="4197209" y="9305102"/>
                  <a:pt x="4177316" y="9305102"/>
                </a:cubicBezTo>
                <a:close/>
                <a:moveTo>
                  <a:pt x="6549436" y="9275263"/>
                </a:moveTo>
                <a:lnTo>
                  <a:pt x="6534516" y="9290183"/>
                </a:lnTo>
                <a:lnTo>
                  <a:pt x="6549436" y="9290183"/>
                </a:lnTo>
                <a:cubicBezTo>
                  <a:pt x="6549436" y="9290183"/>
                  <a:pt x="6549436" y="9285211"/>
                  <a:pt x="6549436" y="9275263"/>
                </a:cubicBezTo>
                <a:close/>
                <a:moveTo>
                  <a:pt x="4162396" y="9230507"/>
                </a:moveTo>
                <a:lnTo>
                  <a:pt x="4162396" y="9245427"/>
                </a:lnTo>
                <a:cubicBezTo>
                  <a:pt x="4162396" y="9255373"/>
                  <a:pt x="4164882" y="9260345"/>
                  <a:pt x="4169856" y="9260345"/>
                </a:cubicBezTo>
                <a:cubicBezTo>
                  <a:pt x="4174830" y="9260345"/>
                  <a:pt x="4177316" y="9260345"/>
                  <a:pt x="4177316" y="9260345"/>
                </a:cubicBezTo>
                <a:close/>
                <a:moveTo>
                  <a:pt x="2625743" y="9200668"/>
                </a:moveTo>
                <a:lnTo>
                  <a:pt x="2655579" y="9275263"/>
                </a:lnTo>
                <a:cubicBezTo>
                  <a:pt x="2645635" y="9275263"/>
                  <a:pt x="2640661" y="9270291"/>
                  <a:pt x="2640661" y="9260345"/>
                </a:cubicBezTo>
                <a:close/>
                <a:moveTo>
                  <a:pt x="2536228" y="8827694"/>
                </a:moveTo>
                <a:lnTo>
                  <a:pt x="2551148" y="8827694"/>
                </a:lnTo>
                <a:cubicBezTo>
                  <a:pt x="2551148" y="8827694"/>
                  <a:pt x="2551148" y="8832668"/>
                  <a:pt x="2551148" y="8842614"/>
                </a:cubicBezTo>
                <a:close/>
                <a:moveTo>
                  <a:pt x="6430082" y="8708343"/>
                </a:moveTo>
                <a:cubicBezTo>
                  <a:pt x="6420136" y="8718289"/>
                  <a:pt x="6415164" y="8723261"/>
                  <a:pt x="6415164" y="8723261"/>
                </a:cubicBezTo>
                <a:cubicBezTo>
                  <a:pt x="6425110" y="8733209"/>
                  <a:pt x="6425110" y="8738181"/>
                  <a:pt x="6415164" y="8738181"/>
                </a:cubicBezTo>
                <a:cubicBezTo>
                  <a:pt x="6405219" y="8738181"/>
                  <a:pt x="6405219" y="8743153"/>
                  <a:pt x="6415164" y="8753099"/>
                </a:cubicBezTo>
                <a:cubicBezTo>
                  <a:pt x="6425110" y="8743153"/>
                  <a:pt x="6430082" y="8738181"/>
                  <a:pt x="6430082" y="8738181"/>
                </a:cubicBezTo>
                <a:cubicBezTo>
                  <a:pt x="6430082" y="8728235"/>
                  <a:pt x="6430082" y="8723261"/>
                  <a:pt x="6430082" y="8723261"/>
                </a:cubicBezTo>
                <a:cubicBezTo>
                  <a:pt x="6430082" y="8723261"/>
                  <a:pt x="6430082" y="8718289"/>
                  <a:pt x="6430082" y="8708343"/>
                </a:cubicBezTo>
                <a:close/>
                <a:moveTo>
                  <a:pt x="6385326" y="8708343"/>
                </a:moveTo>
                <a:cubicBezTo>
                  <a:pt x="6385326" y="8718289"/>
                  <a:pt x="6387812" y="8723261"/>
                  <a:pt x="6392786" y="8723261"/>
                </a:cubicBezTo>
                <a:cubicBezTo>
                  <a:pt x="6397758" y="8723261"/>
                  <a:pt x="6400244" y="8718289"/>
                  <a:pt x="6400244" y="8708343"/>
                </a:cubicBezTo>
                <a:cubicBezTo>
                  <a:pt x="6400244" y="8708343"/>
                  <a:pt x="6395272" y="8708343"/>
                  <a:pt x="6385326" y="8708343"/>
                </a:cubicBezTo>
                <a:close/>
                <a:moveTo>
                  <a:pt x="2446715" y="8499476"/>
                </a:moveTo>
                <a:lnTo>
                  <a:pt x="2446715" y="8514397"/>
                </a:lnTo>
                <a:lnTo>
                  <a:pt x="2461633" y="8529315"/>
                </a:lnTo>
                <a:close/>
                <a:moveTo>
                  <a:pt x="6400244" y="8454720"/>
                </a:moveTo>
                <a:cubicBezTo>
                  <a:pt x="6400244" y="8464666"/>
                  <a:pt x="6400244" y="8474612"/>
                  <a:pt x="6400244" y="8484558"/>
                </a:cubicBezTo>
                <a:lnTo>
                  <a:pt x="6385326" y="8469638"/>
                </a:lnTo>
                <a:close/>
                <a:moveTo>
                  <a:pt x="6430082" y="8365207"/>
                </a:moveTo>
                <a:cubicBezTo>
                  <a:pt x="6420136" y="8375153"/>
                  <a:pt x="6415164" y="8380125"/>
                  <a:pt x="6415164" y="8380125"/>
                </a:cubicBezTo>
                <a:cubicBezTo>
                  <a:pt x="6415164" y="8380125"/>
                  <a:pt x="6415164" y="8377639"/>
                  <a:pt x="6415164" y="8372665"/>
                </a:cubicBezTo>
                <a:cubicBezTo>
                  <a:pt x="6415164" y="8367693"/>
                  <a:pt x="6420136" y="8365207"/>
                  <a:pt x="6430082" y="8365207"/>
                </a:cubicBezTo>
                <a:close/>
                <a:moveTo>
                  <a:pt x="7429654" y="8245853"/>
                </a:moveTo>
                <a:cubicBezTo>
                  <a:pt x="7429654" y="8245853"/>
                  <a:pt x="7432142" y="8248341"/>
                  <a:pt x="7437114" y="8253313"/>
                </a:cubicBezTo>
                <a:cubicBezTo>
                  <a:pt x="7442086" y="8258288"/>
                  <a:pt x="7444574" y="8260774"/>
                  <a:pt x="7444574" y="8260774"/>
                </a:cubicBezTo>
                <a:lnTo>
                  <a:pt x="7414736" y="8260774"/>
                </a:lnTo>
                <a:cubicBezTo>
                  <a:pt x="7414736" y="8260774"/>
                  <a:pt x="7414736" y="8258288"/>
                  <a:pt x="7414736" y="8253313"/>
                </a:cubicBezTo>
                <a:cubicBezTo>
                  <a:pt x="7414736" y="8248341"/>
                  <a:pt x="7419708" y="8245853"/>
                  <a:pt x="7429654" y="8245853"/>
                </a:cubicBezTo>
                <a:close/>
                <a:moveTo>
                  <a:pt x="7679548" y="8238395"/>
                </a:moveTo>
                <a:cubicBezTo>
                  <a:pt x="7682034" y="8238395"/>
                  <a:pt x="7683277" y="8240881"/>
                  <a:pt x="7683277" y="8245853"/>
                </a:cubicBezTo>
                <a:cubicBezTo>
                  <a:pt x="7683277" y="8245853"/>
                  <a:pt x="7683277" y="8250827"/>
                  <a:pt x="7683277" y="8260774"/>
                </a:cubicBezTo>
                <a:cubicBezTo>
                  <a:pt x="7683277" y="8260774"/>
                  <a:pt x="7688249" y="8258288"/>
                  <a:pt x="7698197" y="8253313"/>
                </a:cubicBezTo>
                <a:cubicBezTo>
                  <a:pt x="7708143" y="8248341"/>
                  <a:pt x="7715603" y="8248341"/>
                  <a:pt x="7720575" y="8253313"/>
                </a:cubicBezTo>
                <a:cubicBezTo>
                  <a:pt x="7725547" y="8258288"/>
                  <a:pt x="7728033" y="8265746"/>
                  <a:pt x="7728033" y="8275692"/>
                </a:cubicBezTo>
                <a:lnTo>
                  <a:pt x="7713115" y="8275692"/>
                </a:lnTo>
                <a:cubicBezTo>
                  <a:pt x="7683277" y="8285640"/>
                  <a:pt x="7668359" y="8275692"/>
                  <a:pt x="7668359" y="8245853"/>
                </a:cubicBezTo>
                <a:cubicBezTo>
                  <a:pt x="7673331" y="8240881"/>
                  <a:pt x="7677062" y="8238395"/>
                  <a:pt x="7679548" y="8238395"/>
                </a:cubicBezTo>
                <a:close/>
                <a:moveTo>
                  <a:pt x="7519169" y="8230935"/>
                </a:moveTo>
                <a:cubicBezTo>
                  <a:pt x="7529115" y="8230935"/>
                  <a:pt x="7534087" y="8235909"/>
                  <a:pt x="7534087" y="8245853"/>
                </a:cubicBezTo>
                <a:lnTo>
                  <a:pt x="7504249" y="8245853"/>
                </a:lnTo>
                <a:cubicBezTo>
                  <a:pt x="7504249" y="8235909"/>
                  <a:pt x="7509221" y="8230935"/>
                  <a:pt x="7519169" y="8230935"/>
                </a:cubicBezTo>
                <a:close/>
                <a:moveTo>
                  <a:pt x="7720575" y="8216017"/>
                </a:moveTo>
                <a:cubicBezTo>
                  <a:pt x="7715603" y="8216017"/>
                  <a:pt x="7718087" y="8220989"/>
                  <a:pt x="7728033" y="8230935"/>
                </a:cubicBezTo>
                <a:cubicBezTo>
                  <a:pt x="7728033" y="8230935"/>
                  <a:pt x="7728033" y="8228449"/>
                  <a:pt x="7728033" y="8223475"/>
                </a:cubicBezTo>
                <a:cubicBezTo>
                  <a:pt x="7728033" y="8218503"/>
                  <a:pt x="7725547" y="8216017"/>
                  <a:pt x="7720575" y="8216017"/>
                </a:cubicBezTo>
                <a:close/>
                <a:moveTo>
                  <a:pt x="7668359" y="8216017"/>
                </a:moveTo>
                <a:cubicBezTo>
                  <a:pt x="7668359" y="8216017"/>
                  <a:pt x="7673331" y="8216017"/>
                  <a:pt x="7683277" y="8216017"/>
                </a:cubicBezTo>
                <a:cubicBezTo>
                  <a:pt x="7683277" y="8216017"/>
                  <a:pt x="7678305" y="8218503"/>
                  <a:pt x="7668359" y="8223475"/>
                </a:cubicBezTo>
                <a:cubicBezTo>
                  <a:pt x="7658410" y="8228449"/>
                  <a:pt x="7653438" y="8228449"/>
                  <a:pt x="7653438" y="8223475"/>
                </a:cubicBezTo>
                <a:cubicBezTo>
                  <a:pt x="7653438" y="8218503"/>
                  <a:pt x="7658410" y="8216017"/>
                  <a:pt x="7668359" y="8216017"/>
                </a:cubicBezTo>
                <a:close/>
                <a:moveTo>
                  <a:pt x="7504249" y="8216017"/>
                </a:moveTo>
                <a:cubicBezTo>
                  <a:pt x="7504249" y="8216017"/>
                  <a:pt x="7504249" y="8220989"/>
                  <a:pt x="7504249" y="8230935"/>
                </a:cubicBezTo>
                <a:lnTo>
                  <a:pt x="7489331" y="8245853"/>
                </a:lnTo>
                <a:lnTo>
                  <a:pt x="7474410" y="8260774"/>
                </a:lnTo>
                <a:lnTo>
                  <a:pt x="7459492" y="8260774"/>
                </a:lnTo>
                <a:cubicBezTo>
                  <a:pt x="7459492" y="8250827"/>
                  <a:pt x="7464464" y="8240881"/>
                  <a:pt x="7474410" y="8230935"/>
                </a:cubicBezTo>
                <a:cubicBezTo>
                  <a:pt x="7484358" y="8220989"/>
                  <a:pt x="7494303" y="8216017"/>
                  <a:pt x="7504249" y="8216017"/>
                </a:cubicBezTo>
                <a:close/>
                <a:moveTo>
                  <a:pt x="2178171" y="8204828"/>
                </a:moveTo>
                <a:cubicBezTo>
                  <a:pt x="2180659" y="8204828"/>
                  <a:pt x="2183146" y="8206071"/>
                  <a:pt x="2185632" y="8208557"/>
                </a:cubicBezTo>
                <a:cubicBezTo>
                  <a:pt x="2190604" y="8213531"/>
                  <a:pt x="2193092" y="8220989"/>
                  <a:pt x="2193092" y="8230935"/>
                </a:cubicBezTo>
                <a:cubicBezTo>
                  <a:pt x="2193092" y="8240881"/>
                  <a:pt x="2198064" y="8250827"/>
                  <a:pt x="2208010" y="8260774"/>
                </a:cubicBezTo>
                <a:lnTo>
                  <a:pt x="2208010" y="8290612"/>
                </a:lnTo>
                <a:cubicBezTo>
                  <a:pt x="2208010" y="8290612"/>
                  <a:pt x="2205524" y="8288126"/>
                  <a:pt x="2200552" y="8283152"/>
                </a:cubicBezTo>
                <a:cubicBezTo>
                  <a:pt x="2195578" y="8278180"/>
                  <a:pt x="2188118" y="8265746"/>
                  <a:pt x="2178171" y="8245853"/>
                </a:cubicBezTo>
                <a:cubicBezTo>
                  <a:pt x="2168227" y="8225963"/>
                  <a:pt x="2165739" y="8213531"/>
                  <a:pt x="2170713" y="8208557"/>
                </a:cubicBezTo>
                <a:cubicBezTo>
                  <a:pt x="2173199" y="8206071"/>
                  <a:pt x="2175685" y="8204828"/>
                  <a:pt x="2178171" y="8204828"/>
                </a:cubicBezTo>
                <a:close/>
                <a:moveTo>
                  <a:pt x="6265974" y="8201097"/>
                </a:moveTo>
                <a:cubicBezTo>
                  <a:pt x="6270946" y="8206071"/>
                  <a:pt x="6273435" y="8209800"/>
                  <a:pt x="6273435" y="8212286"/>
                </a:cubicBezTo>
                <a:lnTo>
                  <a:pt x="6272368" y="8213886"/>
                </a:lnTo>
                <a:close/>
                <a:moveTo>
                  <a:pt x="7504249" y="8171259"/>
                </a:moveTo>
                <a:cubicBezTo>
                  <a:pt x="7504249" y="8171259"/>
                  <a:pt x="7504249" y="8176233"/>
                  <a:pt x="7504249" y="8186179"/>
                </a:cubicBezTo>
                <a:cubicBezTo>
                  <a:pt x="7514197" y="8186179"/>
                  <a:pt x="7519169" y="8186179"/>
                  <a:pt x="7519169" y="8186179"/>
                </a:cubicBezTo>
                <a:cubicBezTo>
                  <a:pt x="7529115" y="8186179"/>
                  <a:pt x="7529115" y="8183693"/>
                  <a:pt x="7519169" y="8178719"/>
                </a:cubicBezTo>
                <a:cubicBezTo>
                  <a:pt x="7509221" y="8173747"/>
                  <a:pt x="7504249" y="8171259"/>
                  <a:pt x="7504249" y="8171259"/>
                </a:cubicBezTo>
                <a:close/>
                <a:moveTo>
                  <a:pt x="7190951" y="8141422"/>
                </a:moveTo>
                <a:lnTo>
                  <a:pt x="7176031" y="8156340"/>
                </a:lnTo>
                <a:lnTo>
                  <a:pt x="7161113" y="8156340"/>
                </a:lnTo>
                <a:cubicBezTo>
                  <a:pt x="7171059" y="8146394"/>
                  <a:pt x="7181003" y="8141422"/>
                  <a:pt x="7190951" y="8141422"/>
                </a:cubicBezTo>
                <a:close/>
                <a:moveTo>
                  <a:pt x="7131274" y="8141422"/>
                </a:moveTo>
                <a:lnTo>
                  <a:pt x="7146195" y="8156340"/>
                </a:lnTo>
                <a:cubicBezTo>
                  <a:pt x="7136248" y="8166286"/>
                  <a:pt x="7126302" y="8166286"/>
                  <a:pt x="7116356" y="8156340"/>
                </a:cubicBezTo>
                <a:close/>
                <a:moveTo>
                  <a:pt x="6251054" y="8141422"/>
                </a:moveTo>
                <a:cubicBezTo>
                  <a:pt x="6251054" y="8141422"/>
                  <a:pt x="6253542" y="8146394"/>
                  <a:pt x="6258514" y="8156340"/>
                </a:cubicBezTo>
                <a:cubicBezTo>
                  <a:pt x="6263488" y="8166286"/>
                  <a:pt x="6261000" y="8171259"/>
                  <a:pt x="6251054" y="8171259"/>
                </a:cubicBezTo>
                <a:lnTo>
                  <a:pt x="6251054" y="8156340"/>
                </a:lnTo>
                <a:close/>
                <a:moveTo>
                  <a:pt x="6377866" y="8126502"/>
                </a:moveTo>
                <a:cubicBezTo>
                  <a:pt x="6382840" y="8126502"/>
                  <a:pt x="6382840" y="8128990"/>
                  <a:pt x="6377866" y="8133962"/>
                </a:cubicBezTo>
                <a:cubicBezTo>
                  <a:pt x="6372894" y="8138934"/>
                  <a:pt x="6370408" y="8141422"/>
                  <a:pt x="6370408" y="8141422"/>
                </a:cubicBezTo>
                <a:cubicBezTo>
                  <a:pt x="6370408" y="8131476"/>
                  <a:pt x="6372894" y="8126502"/>
                  <a:pt x="6377866" y="8126502"/>
                </a:cubicBezTo>
                <a:close/>
                <a:moveTo>
                  <a:pt x="7131274" y="8111584"/>
                </a:moveTo>
                <a:cubicBezTo>
                  <a:pt x="7131274" y="8111584"/>
                  <a:pt x="7133762" y="8111584"/>
                  <a:pt x="7138734" y="8111584"/>
                </a:cubicBezTo>
                <a:cubicBezTo>
                  <a:pt x="7143707" y="8111584"/>
                  <a:pt x="7146195" y="8116556"/>
                  <a:pt x="7146195" y="8126502"/>
                </a:cubicBezTo>
                <a:cubicBezTo>
                  <a:pt x="7146195" y="8126502"/>
                  <a:pt x="7141220" y="8126502"/>
                  <a:pt x="7131274" y="8126502"/>
                </a:cubicBezTo>
                <a:cubicBezTo>
                  <a:pt x="7121328" y="8126502"/>
                  <a:pt x="7116356" y="8126502"/>
                  <a:pt x="7116356" y="8126502"/>
                </a:cubicBezTo>
                <a:cubicBezTo>
                  <a:pt x="7116356" y="8116556"/>
                  <a:pt x="7121328" y="8111584"/>
                  <a:pt x="7131274" y="8111584"/>
                </a:cubicBezTo>
                <a:close/>
                <a:moveTo>
                  <a:pt x="6847815" y="8111584"/>
                </a:moveTo>
                <a:lnTo>
                  <a:pt x="6862733" y="8111584"/>
                </a:lnTo>
                <a:lnTo>
                  <a:pt x="6862733" y="8126502"/>
                </a:lnTo>
                <a:close/>
                <a:moveTo>
                  <a:pt x="7011923" y="8096664"/>
                </a:moveTo>
                <a:lnTo>
                  <a:pt x="7026841" y="8096664"/>
                </a:lnTo>
                <a:lnTo>
                  <a:pt x="7026841" y="8111584"/>
                </a:lnTo>
                <a:close/>
                <a:moveTo>
                  <a:pt x="6997003" y="8081746"/>
                </a:moveTo>
                <a:cubicBezTo>
                  <a:pt x="6997003" y="8081746"/>
                  <a:pt x="7001977" y="8081746"/>
                  <a:pt x="7011923" y="8081746"/>
                </a:cubicBezTo>
                <a:lnTo>
                  <a:pt x="6997003" y="8096664"/>
                </a:lnTo>
                <a:cubicBezTo>
                  <a:pt x="6997003" y="8096664"/>
                  <a:pt x="6997003" y="8091692"/>
                  <a:pt x="6997003" y="8081746"/>
                </a:cubicBezTo>
                <a:close/>
                <a:moveTo>
                  <a:pt x="7101436" y="8066827"/>
                </a:moveTo>
                <a:cubicBezTo>
                  <a:pt x="7101436" y="8066827"/>
                  <a:pt x="7116356" y="8066827"/>
                  <a:pt x="7146195" y="8066827"/>
                </a:cubicBezTo>
                <a:cubicBezTo>
                  <a:pt x="7116356" y="8066827"/>
                  <a:pt x="7101436" y="8076771"/>
                  <a:pt x="7101436" y="8096664"/>
                </a:cubicBezTo>
                <a:lnTo>
                  <a:pt x="7086518" y="8096664"/>
                </a:lnTo>
                <a:lnTo>
                  <a:pt x="7086518" y="8081746"/>
                </a:lnTo>
                <a:cubicBezTo>
                  <a:pt x="7096464" y="8071799"/>
                  <a:pt x="7101436" y="8066827"/>
                  <a:pt x="7101436" y="8066827"/>
                </a:cubicBezTo>
                <a:close/>
                <a:moveTo>
                  <a:pt x="6877651" y="8066827"/>
                </a:moveTo>
                <a:lnTo>
                  <a:pt x="6862733" y="8081746"/>
                </a:lnTo>
                <a:cubicBezTo>
                  <a:pt x="6852787" y="8091692"/>
                  <a:pt x="6847815" y="8096664"/>
                  <a:pt x="6847815" y="8096664"/>
                </a:cubicBezTo>
                <a:lnTo>
                  <a:pt x="6847815" y="8081746"/>
                </a:lnTo>
                <a:cubicBezTo>
                  <a:pt x="6857761" y="8071799"/>
                  <a:pt x="6867705" y="8066827"/>
                  <a:pt x="6877651" y="8066827"/>
                </a:cubicBezTo>
                <a:close/>
                <a:moveTo>
                  <a:pt x="6206298" y="8066827"/>
                </a:moveTo>
                <a:lnTo>
                  <a:pt x="6206298" y="8081746"/>
                </a:lnTo>
                <a:lnTo>
                  <a:pt x="6221218" y="8111584"/>
                </a:lnTo>
                <a:lnTo>
                  <a:pt x="6221218" y="8081746"/>
                </a:lnTo>
                <a:cubicBezTo>
                  <a:pt x="6211272" y="8071799"/>
                  <a:pt x="6206298" y="8066827"/>
                  <a:pt x="6206298" y="8066827"/>
                </a:cubicBezTo>
                <a:close/>
                <a:moveTo>
                  <a:pt x="7235708" y="8051907"/>
                </a:moveTo>
                <a:lnTo>
                  <a:pt x="7220789" y="8066827"/>
                </a:lnTo>
                <a:cubicBezTo>
                  <a:pt x="7220789" y="8066827"/>
                  <a:pt x="7225761" y="8066827"/>
                  <a:pt x="7235708" y="8066827"/>
                </a:cubicBezTo>
                <a:cubicBezTo>
                  <a:pt x="7235708" y="8056881"/>
                  <a:pt x="7235708" y="8051907"/>
                  <a:pt x="7235708" y="8051907"/>
                </a:cubicBezTo>
                <a:close/>
                <a:moveTo>
                  <a:pt x="6803057" y="8051907"/>
                </a:moveTo>
                <a:lnTo>
                  <a:pt x="6817977" y="8066827"/>
                </a:lnTo>
                <a:lnTo>
                  <a:pt x="6788138" y="8066827"/>
                </a:lnTo>
                <a:cubicBezTo>
                  <a:pt x="6788138" y="8066827"/>
                  <a:pt x="6793110" y="8061853"/>
                  <a:pt x="6803057" y="8051907"/>
                </a:cubicBezTo>
                <a:close/>
                <a:moveTo>
                  <a:pt x="7295384" y="8007151"/>
                </a:moveTo>
                <a:cubicBezTo>
                  <a:pt x="7295384" y="8007151"/>
                  <a:pt x="7290410" y="8012125"/>
                  <a:pt x="7280464" y="8022069"/>
                </a:cubicBezTo>
                <a:lnTo>
                  <a:pt x="7280464" y="8036989"/>
                </a:lnTo>
                <a:cubicBezTo>
                  <a:pt x="7290410" y="8036989"/>
                  <a:pt x="7295384" y="8032015"/>
                  <a:pt x="7295384" y="8022069"/>
                </a:cubicBezTo>
                <a:cubicBezTo>
                  <a:pt x="7295384" y="8012125"/>
                  <a:pt x="7295384" y="8007151"/>
                  <a:pt x="7295384" y="8007151"/>
                </a:cubicBezTo>
                <a:close/>
                <a:moveTo>
                  <a:pt x="7340141" y="7992230"/>
                </a:moveTo>
                <a:lnTo>
                  <a:pt x="7369979" y="8007151"/>
                </a:lnTo>
                <a:lnTo>
                  <a:pt x="7369979" y="7992230"/>
                </a:lnTo>
                <a:cubicBezTo>
                  <a:pt x="7360031" y="7992230"/>
                  <a:pt x="7355059" y="7992230"/>
                  <a:pt x="7355059" y="7992230"/>
                </a:cubicBezTo>
                <a:cubicBezTo>
                  <a:pt x="7355059" y="7992230"/>
                  <a:pt x="7350087" y="7992230"/>
                  <a:pt x="7340141" y="7992230"/>
                </a:cubicBezTo>
                <a:close/>
                <a:moveTo>
                  <a:pt x="6982085" y="7962394"/>
                </a:moveTo>
                <a:lnTo>
                  <a:pt x="6982085" y="7977312"/>
                </a:lnTo>
                <a:cubicBezTo>
                  <a:pt x="6982085" y="7977312"/>
                  <a:pt x="6977113" y="7977312"/>
                  <a:pt x="6967166" y="7977312"/>
                </a:cubicBezTo>
                <a:close/>
                <a:moveTo>
                  <a:pt x="6773220" y="7947474"/>
                </a:moveTo>
                <a:cubicBezTo>
                  <a:pt x="6773220" y="7947474"/>
                  <a:pt x="6775706" y="7947474"/>
                  <a:pt x="6780678" y="7947474"/>
                </a:cubicBezTo>
                <a:cubicBezTo>
                  <a:pt x="6785652" y="7947474"/>
                  <a:pt x="6788138" y="7952448"/>
                  <a:pt x="6788138" y="7962394"/>
                </a:cubicBezTo>
                <a:cubicBezTo>
                  <a:pt x="6788138" y="7962394"/>
                  <a:pt x="6785652" y="7959908"/>
                  <a:pt x="6780678" y="7954934"/>
                </a:cubicBezTo>
                <a:cubicBezTo>
                  <a:pt x="6775706" y="7949960"/>
                  <a:pt x="6773220" y="7947474"/>
                  <a:pt x="6773220" y="7947474"/>
                </a:cubicBezTo>
                <a:close/>
                <a:moveTo>
                  <a:pt x="6982085" y="7932556"/>
                </a:moveTo>
                <a:cubicBezTo>
                  <a:pt x="6982085" y="7942502"/>
                  <a:pt x="6982085" y="7947474"/>
                  <a:pt x="6982085" y="7947474"/>
                </a:cubicBezTo>
                <a:lnTo>
                  <a:pt x="6967166" y="7947474"/>
                </a:lnTo>
                <a:close/>
                <a:moveTo>
                  <a:pt x="7056680" y="7917636"/>
                </a:moveTo>
                <a:cubicBezTo>
                  <a:pt x="7036789" y="7917636"/>
                  <a:pt x="7031815" y="7922610"/>
                  <a:pt x="7041761" y="7932556"/>
                </a:cubicBezTo>
                <a:cubicBezTo>
                  <a:pt x="7051707" y="7942502"/>
                  <a:pt x="7051707" y="7947474"/>
                  <a:pt x="7041761" y="7947474"/>
                </a:cubicBezTo>
                <a:cubicBezTo>
                  <a:pt x="7041761" y="7957420"/>
                  <a:pt x="7046733" y="7957420"/>
                  <a:pt x="7056680" y="7947474"/>
                </a:cubicBezTo>
                <a:lnTo>
                  <a:pt x="7056680" y="7932556"/>
                </a:lnTo>
                <a:cubicBezTo>
                  <a:pt x="7046733" y="7922610"/>
                  <a:pt x="7046733" y="7917636"/>
                  <a:pt x="7056680" y="7917636"/>
                </a:cubicBezTo>
                <a:close/>
                <a:moveTo>
                  <a:pt x="2058820" y="7887799"/>
                </a:moveTo>
                <a:lnTo>
                  <a:pt x="2073740" y="7887799"/>
                </a:lnTo>
                <a:lnTo>
                  <a:pt x="2073740" y="7902717"/>
                </a:lnTo>
                <a:close/>
                <a:moveTo>
                  <a:pt x="6862733" y="7872879"/>
                </a:moveTo>
                <a:cubicBezTo>
                  <a:pt x="6862733" y="7872879"/>
                  <a:pt x="6862733" y="7875365"/>
                  <a:pt x="6862733" y="7880339"/>
                </a:cubicBezTo>
                <a:cubicBezTo>
                  <a:pt x="6862733" y="7885313"/>
                  <a:pt x="6867705" y="7887799"/>
                  <a:pt x="6877651" y="7887799"/>
                </a:cubicBezTo>
                <a:cubicBezTo>
                  <a:pt x="6887600" y="7877853"/>
                  <a:pt x="6892572" y="7872879"/>
                  <a:pt x="6892572" y="7872879"/>
                </a:cubicBezTo>
                <a:lnTo>
                  <a:pt x="6877651" y="7872879"/>
                </a:lnTo>
                <a:cubicBezTo>
                  <a:pt x="6867705" y="7872879"/>
                  <a:pt x="6862733" y="7872879"/>
                  <a:pt x="6862733" y="7872879"/>
                </a:cubicBezTo>
                <a:close/>
                <a:moveTo>
                  <a:pt x="2028982" y="7753528"/>
                </a:moveTo>
                <a:lnTo>
                  <a:pt x="2043902" y="7753528"/>
                </a:lnTo>
                <a:cubicBezTo>
                  <a:pt x="2043902" y="7753528"/>
                  <a:pt x="2043902" y="7758502"/>
                  <a:pt x="2043902" y="7768446"/>
                </a:cubicBezTo>
                <a:close/>
                <a:moveTo>
                  <a:pt x="6773220" y="7693851"/>
                </a:moveTo>
                <a:lnTo>
                  <a:pt x="6758300" y="7708771"/>
                </a:lnTo>
                <a:lnTo>
                  <a:pt x="6773220" y="7708771"/>
                </a:lnTo>
                <a:cubicBezTo>
                  <a:pt x="6773220" y="7698825"/>
                  <a:pt x="6773220" y="7693851"/>
                  <a:pt x="6773220" y="7693851"/>
                </a:cubicBezTo>
                <a:close/>
                <a:moveTo>
                  <a:pt x="6788138" y="7678933"/>
                </a:moveTo>
                <a:cubicBezTo>
                  <a:pt x="6788138" y="7678933"/>
                  <a:pt x="6788138" y="7683907"/>
                  <a:pt x="6788138" y="7693851"/>
                </a:cubicBezTo>
                <a:cubicBezTo>
                  <a:pt x="6788138" y="7703797"/>
                  <a:pt x="6793110" y="7703797"/>
                  <a:pt x="6803057" y="7693851"/>
                </a:cubicBezTo>
                <a:lnTo>
                  <a:pt x="6803057" y="7678933"/>
                </a:lnTo>
                <a:close/>
                <a:moveTo>
                  <a:pt x="8414307" y="7455148"/>
                </a:moveTo>
                <a:cubicBezTo>
                  <a:pt x="8424253" y="7465094"/>
                  <a:pt x="8429225" y="7470066"/>
                  <a:pt x="8429225" y="7470066"/>
                </a:cubicBezTo>
                <a:lnTo>
                  <a:pt x="8414307" y="7470066"/>
                </a:lnTo>
                <a:cubicBezTo>
                  <a:pt x="8404361" y="7470066"/>
                  <a:pt x="8404361" y="7465094"/>
                  <a:pt x="8414307" y="7455148"/>
                </a:cubicBezTo>
                <a:close/>
                <a:moveTo>
                  <a:pt x="8682848" y="7440228"/>
                </a:moveTo>
                <a:lnTo>
                  <a:pt x="8682848" y="7455148"/>
                </a:lnTo>
                <a:cubicBezTo>
                  <a:pt x="8672902" y="7455148"/>
                  <a:pt x="8670418" y="7457634"/>
                  <a:pt x="8675390" y="7462608"/>
                </a:cubicBezTo>
                <a:cubicBezTo>
                  <a:pt x="8680362" y="7467580"/>
                  <a:pt x="8685336" y="7467580"/>
                  <a:pt x="8690308" y="7462608"/>
                </a:cubicBezTo>
                <a:cubicBezTo>
                  <a:pt x="8695280" y="7457634"/>
                  <a:pt x="8702740" y="7457634"/>
                  <a:pt x="8712686" y="7462608"/>
                </a:cubicBezTo>
                <a:cubicBezTo>
                  <a:pt x="8722632" y="7467580"/>
                  <a:pt x="8722632" y="7475040"/>
                  <a:pt x="8712686" y="7484987"/>
                </a:cubicBezTo>
                <a:cubicBezTo>
                  <a:pt x="8702740" y="7484987"/>
                  <a:pt x="8697768" y="7484987"/>
                  <a:pt x="8697768" y="7484987"/>
                </a:cubicBezTo>
                <a:cubicBezTo>
                  <a:pt x="8697768" y="7484987"/>
                  <a:pt x="8692796" y="7482501"/>
                  <a:pt x="8682848" y="7477527"/>
                </a:cubicBezTo>
                <a:cubicBezTo>
                  <a:pt x="8672902" y="7472552"/>
                  <a:pt x="8667930" y="7465094"/>
                  <a:pt x="8667930" y="7455148"/>
                </a:cubicBezTo>
                <a:cubicBezTo>
                  <a:pt x="8667930" y="7445202"/>
                  <a:pt x="8672902" y="7440228"/>
                  <a:pt x="8682848" y="7440228"/>
                </a:cubicBezTo>
                <a:close/>
                <a:moveTo>
                  <a:pt x="8511280" y="7440228"/>
                </a:moveTo>
                <a:cubicBezTo>
                  <a:pt x="8516252" y="7440228"/>
                  <a:pt x="8523712" y="7440228"/>
                  <a:pt x="8533658" y="7440228"/>
                </a:cubicBezTo>
                <a:lnTo>
                  <a:pt x="8518740" y="7455148"/>
                </a:lnTo>
                <a:cubicBezTo>
                  <a:pt x="8508794" y="7455148"/>
                  <a:pt x="8503820" y="7452662"/>
                  <a:pt x="8503820" y="7447688"/>
                </a:cubicBezTo>
                <a:cubicBezTo>
                  <a:pt x="8503820" y="7442714"/>
                  <a:pt x="8506308" y="7440228"/>
                  <a:pt x="8511280" y="7440228"/>
                </a:cubicBezTo>
                <a:close/>
                <a:moveTo>
                  <a:pt x="8653012" y="7425310"/>
                </a:moveTo>
                <a:cubicBezTo>
                  <a:pt x="8662958" y="7425310"/>
                  <a:pt x="8667930" y="7425310"/>
                  <a:pt x="8667930" y="7425310"/>
                </a:cubicBezTo>
                <a:cubicBezTo>
                  <a:pt x="8667930" y="7425310"/>
                  <a:pt x="8665442" y="7427796"/>
                  <a:pt x="8660470" y="7432770"/>
                </a:cubicBezTo>
                <a:cubicBezTo>
                  <a:pt x="8655498" y="7437742"/>
                  <a:pt x="8653012" y="7435256"/>
                  <a:pt x="8653012" y="7425310"/>
                </a:cubicBezTo>
                <a:close/>
                <a:moveTo>
                  <a:pt x="8488902" y="7425310"/>
                </a:moveTo>
                <a:cubicBezTo>
                  <a:pt x="8498848" y="7425310"/>
                  <a:pt x="8498848" y="7430284"/>
                  <a:pt x="8488902" y="7440228"/>
                </a:cubicBezTo>
                <a:lnTo>
                  <a:pt x="8488902" y="7455148"/>
                </a:lnTo>
                <a:lnTo>
                  <a:pt x="8459063" y="7470066"/>
                </a:lnTo>
                <a:cubicBezTo>
                  <a:pt x="8459063" y="7440228"/>
                  <a:pt x="8469012" y="7425310"/>
                  <a:pt x="8488902" y="7425310"/>
                </a:cubicBezTo>
                <a:close/>
                <a:moveTo>
                  <a:pt x="8496362" y="7380553"/>
                </a:moveTo>
                <a:cubicBezTo>
                  <a:pt x="8491390" y="7380553"/>
                  <a:pt x="8493874" y="7385525"/>
                  <a:pt x="8503820" y="7395472"/>
                </a:cubicBezTo>
                <a:cubicBezTo>
                  <a:pt x="8503820" y="7395472"/>
                  <a:pt x="8508794" y="7395472"/>
                  <a:pt x="8518740" y="7395472"/>
                </a:cubicBezTo>
                <a:lnTo>
                  <a:pt x="8503820" y="7380553"/>
                </a:lnTo>
                <a:cubicBezTo>
                  <a:pt x="8503820" y="7380553"/>
                  <a:pt x="8501334" y="7380553"/>
                  <a:pt x="8496362" y="7380553"/>
                </a:cubicBezTo>
                <a:close/>
                <a:moveTo>
                  <a:pt x="8865387" y="7338429"/>
                </a:moveTo>
                <a:lnTo>
                  <a:pt x="8861876" y="7350715"/>
                </a:lnTo>
                <a:cubicBezTo>
                  <a:pt x="8861876" y="7345743"/>
                  <a:pt x="8862498" y="7342014"/>
                  <a:pt x="8863741" y="7339526"/>
                </a:cubicBezTo>
                <a:close/>
                <a:moveTo>
                  <a:pt x="8175604" y="7335797"/>
                </a:moveTo>
                <a:lnTo>
                  <a:pt x="8190522" y="7350715"/>
                </a:lnTo>
                <a:lnTo>
                  <a:pt x="8205440" y="7335797"/>
                </a:lnTo>
                <a:close/>
                <a:moveTo>
                  <a:pt x="8875351" y="7329540"/>
                </a:moveTo>
                <a:lnTo>
                  <a:pt x="8874930" y="7332066"/>
                </a:lnTo>
                <a:cubicBezTo>
                  <a:pt x="8873687" y="7334552"/>
                  <a:pt x="8871822" y="7335797"/>
                  <a:pt x="8869336" y="7335797"/>
                </a:cubicBezTo>
                <a:lnTo>
                  <a:pt x="8865387" y="7338429"/>
                </a:lnTo>
                <a:lnTo>
                  <a:pt x="8865607" y="7337661"/>
                </a:lnTo>
                <a:close/>
                <a:moveTo>
                  <a:pt x="9249771" y="7305959"/>
                </a:moveTo>
                <a:cubicBezTo>
                  <a:pt x="9249771" y="7305959"/>
                  <a:pt x="9254743" y="7310931"/>
                  <a:pt x="9264689" y="7320877"/>
                </a:cubicBezTo>
                <a:cubicBezTo>
                  <a:pt x="9264689" y="7320877"/>
                  <a:pt x="9259717" y="7320877"/>
                  <a:pt x="9249771" y="7320877"/>
                </a:cubicBezTo>
                <a:cubicBezTo>
                  <a:pt x="9249771" y="7310931"/>
                  <a:pt x="9249771" y="7305959"/>
                  <a:pt x="9249771" y="7305959"/>
                </a:cubicBezTo>
                <a:close/>
                <a:moveTo>
                  <a:pt x="8845093" y="7296634"/>
                </a:moveTo>
                <a:cubicBezTo>
                  <a:pt x="8843848" y="7295391"/>
                  <a:pt x="8841984" y="7296012"/>
                  <a:pt x="8839498" y="7298498"/>
                </a:cubicBezTo>
                <a:cubicBezTo>
                  <a:pt x="8834526" y="7303472"/>
                  <a:pt x="8832038" y="7308445"/>
                  <a:pt x="8832038" y="7313417"/>
                </a:cubicBezTo>
                <a:cubicBezTo>
                  <a:pt x="8832038" y="7318391"/>
                  <a:pt x="8837012" y="7315905"/>
                  <a:pt x="8846958" y="7305959"/>
                </a:cubicBezTo>
                <a:cubicBezTo>
                  <a:pt x="8846958" y="7300986"/>
                  <a:pt x="8846336" y="7297877"/>
                  <a:pt x="8845093" y="7296634"/>
                </a:cubicBezTo>
                <a:close/>
                <a:moveTo>
                  <a:pt x="1685846" y="7082174"/>
                </a:moveTo>
                <a:cubicBezTo>
                  <a:pt x="1675900" y="7082174"/>
                  <a:pt x="1675900" y="7087146"/>
                  <a:pt x="1685846" y="7097092"/>
                </a:cubicBezTo>
                <a:lnTo>
                  <a:pt x="1700766" y="7082174"/>
                </a:lnTo>
                <a:cubicBezTo>
                  <a:pt x="1700766" y="7082174"/>
                  <a:pt x="1695792" y="7082174"/>
                  <a:pt x="1685846" y="7082174"/>
                </a:cubicBezTo>
                <a:close/>
                <a:moveTo>
                  <a:pt x="1089087" y="6739036"/>
                </a:moveTo>
                <a:cubicBezTo>
                  <a:pt x="1099033" y="6739036"/>
                  <a:pt x="1106493" y="6748982"/>
                  <a:pt x="1111465" y="6768874"/>
                </a:cubicBezTo>
                <a:cubicBezTo>
                  <a:pt x="1116439" y="6788767"/>
                  <a:pt x="1121411" y="6801199"/>
                  <a:pt x="1126383" y="6806173"/>
                </a:cubicBezTo>
                <a:cubicBezTo>
                  <a:pt x="1131357" y="6811145"/>
                  <a:pt x="1133843" y="6816117"/>
                  <a:pt x="1133843" y="6821091"/>
                </a:cubicBezTo>
                <a:cubicBezTo>
                  <a:pt x="1133843" y="6826065"/>
                  <a:pt x="1131357" y="6826065"/>
                  <a:pt x="1126383" y="6821091"/>
                </a:cubicBezTo>
                <a:cubicBezTo>
                  <a:pt x="1121411" y="6816117"/>
                  <a:pt x="1118925" y="6813631"/>
                  <a:pt x="1118925" y="6813631"/>
                </a:cubicBezTo>
                <a:lnTo>
                  <a:pt x="1104005" y="6768874"/>
                </a:lnTo>
                <a:cubicBezTo>
                  <a:pt x="1104005" y="6758928"/>
                  <a:pt x="1099033" y="6753956"/>
                  <a:pt x="1089087" y="6753956"/>
                </a:cubicBezTo>
                <a:close/>
                <a:moveTo>
                  <a:pt x="969735" y="6269089"/>
                </a:moveTo>
                <a:cubicBezTo>
                  <a:pt x="969735" y="6274063"/>
                  <a:pt x="972221" y="6291467"/>
                  <a:pt x="977196" y="6321305"/>
                </a:cubicBezTo>
                <a:cubicBezTo>
                  <a:pt x="982167" y="6351144"/>
                  <a:pt x="982167" y="6371036"/>
                  <a:pt x="977196" y="6380982"/>
                </a:cubicBezTo>
                <a:cubicBezTo>
                  <a:pt x="972221" y="6390926"/>
                  <a:pt x="969735" y="6385954"/>
                  <a:pt x="969735" y="6366062"/>
                </a:cubicBezTo>
                <a:cubicBezTo>
                  <a:pt x="969735" y="6366062"/>
                  <a:pt x="969735" y="6356116"/>
                  <a:pt x="969735" y="6336224"/>
                </a:cubicBezTo>
                <a:cubicBezTo>
                  <a:pt x="969735" y="6286495"/>
                  <a:pt x="969735" y="6264115"/>
                  <a:pt x="969735" y="6269089"/>
                </a:cubicBezTo>
                <a:close/>
                <a:moveTo>
                  <a:pt x="954815" y="6037844"/>
                </a:moveTo>
                <a:lnTo>
                  <a:pt x="954815" y="6052764"/>
                </a:lnTo>
                <a:lnTo>
                  <a:pt x="969735" y="6067682"/>
                </a:lnTo>
                <a:cubicBezTo>
                  <a:pt x="969735" y="6057736"/>
                  <a:pt x="964761" y="6047790"/>
                  <a:pt x="954815" y="6037844"/>
                </a:cubicBezTo>
                <a:close/>
                <a:moveTo>
                  <a:pt x="641518" y="5485842"/>
                </a:moveTo>
                <a:cubicBezTo>
                  <a:pt x="641518" y="5495788"/>
                  <a:pt x="641518" y="5500762"/>
                  <a:pt x="641518" y="5500762"/>
                </a:cubicBezTo>
                <a:lnTo>
                  <a:pt x="626598" y="5500762"/>
                </a:lnTo>
                <a:close/>
                <a:moveTo>
                  <a:pt x="402813" y="4844326"/>
                </a:moveTo>
                <a:cubicBezTo>
                  <a:pt x="412759" y="4844326"/>
                  <a:pt x="417733" y="4849299"/>
                  <a:pt x="417733" y="4859244"/>
                </a:cubicBezTo>
                <a:lnTo>
                  <a:pt x="417733" y="4874165"/>
                </a:lnTo>
                <a:cubicBezTo>
                  <a:pt x="407785" y="4864219"/>
                  <a:pt x="402813" y="4859244"/>
                  <a:pt x="402813" y="4859244"/>
                </a:cubicBezTo>
                <a:close/>
                <a:moveTo>
                  <a:pt x="372975" y="4799570"/>
                </a:moveTo>
                <a:cubicBezTo>
                  <a:pt x="382923" y="4809514"/>
                  <a:pt x="387895" y="4819462"/>
                  <a:pt x="387895" y="4829408"/>
                </a:cubicBezTo>
                <a:lnTo>
                  <a:pt x="372975" y="4814488"/>
                </a:lnTo>
                <a:cubicBezTo>
                  <a:pt x="372975" y="4814488"/>
                  <a:pt x="372975" y="4809514"/>
                  <a:pt x="372975" y="4799570"/>
                </a:cubicBezTo>
                <a:close/>
                <a:moveTo>
                  <a:pt x="9577988" y="3919350"/>
                </a:moveTo>
                <a:cubicBezTo>
                  <a:pt x="9587934" y="3919350"/>
                  <a:pt x="9592906" y="3919350"/>
                  <a:pt x="9592906" y="3919350"/>
                </a:cubicBezTo>
                <a:cubicBezTo>
                  <a:pt x="9592906" y="3929296"/>
                  <a:pt x="9587934" y="3934268"/>
                  <a:pt x="9577988" y="3934268"/>
                </a:cubicBezTo>
                <a:cubicBezTo>
                  <a:pt x="9577988" y="3934268"/>
                  <a:pt x="9577988" y="3929296"/>
                  <a:pt x="9577988" y="3919350"/>
                </a:cubicBezTo>
                <a:close/>
                <a:moveTo>
                  <a:pt x="149190" y="3441942"/>
                </a:moveTo>
                <a:cubicBezTo>
                  <a:pt x="149190" y="3451888"/>
                  <a:pt x="149190" y="3456860"/>
                  <a:pt x="149190" y="3456860"/>
                </a:cubicBezTo>
                <a:lnTo>
                  <a:pt x="134272" y="3456860"/>
                </a:lnTo>
                <a:close/>
                <a:moveTo>
                  <a:pt x="104434" y="3337509"/>
                </a:moveTo>
                <a:lnTo>
                  <a:pt x="119354" y="3352427"/>
                </a:lnTo>
                <a:lnTo>
                  <a:pt x="104434" y="3352427"/>
                </a:lnTo>
                <a:cubicBezTo>
                  <a:pt x="104434" y="3342481"/>
                  <a:pt x="104434" y="3337509"/>
                  <a:pt x="104434" y="3337509"/>
                </a:cubicBezTo>
                <a:close/>
                <a:moveTo>
                  <a:pt x="89515" y="3277832"/>
                </a:moveTo>
                <a:cubicBezTo>
                  <a:pt x="99461" y="3277832"/>
                  <a:pt x="104434" y="3280318"/>
                  <a:pt x="104434" y="3285292"/>
                </a:cubicBezTo>
                <a:cubicBezTo>
                  <a:pt x="104434" y="3290264"/>
                  <a:pt x="104434" y="3297724"/>
                  <a:pt x="104434" y="3307671"/>
                </a:cubicBezTo>
                <a:lnTo>
                  <a:pt x="89515" y="3292752"/>
                </a:lnTo>
                <a:cubicBezTo>
                  <a:pt x="89515" y="3292752"/>
                  <a:pt x="89515" y="3290264"/>
                  <a:pt x="89515" y="3285292"/>
                </a:cubicBezTo>
                <a:close/>
                <a:moveTo>
                  <a:pt x="9637663" y="3068966"/>
                </a:moveTo>
                <a:lnTo>
                  <a:pt x="9622745" y="3143561"/>
                </a:lnTo>
                <a:lnTo>
                  <a:pt x="9622745" y="3098804"/>
                </a:lnTo>
                <a:close/>
                <a:moveTo>
                  <a:pt x="9547787" y="2636680"/>
                </a:moveTo>
                <a:lnTo>
                  <a:pt x="9547683" y="2640978"/>
                </a:lnTo>
                <a:cubicBezTo>
                  <a:pt x="9546751" y="2657763"/>
                  <a:pt x="9544421" y="2666153"/>
                  <a:pt x="9540690" y="2666153"/>
                </a:cubicBezTo>
                <a:cubicBezTo>
                  <a:pt x="9535718" y="2666153"/>
                  <a:pt x="9533232" y="2661181"/>
                  <a:pt x="9533232" y="2651235"/>
                </a:cubicBezTo>
                <a:close/>
                <a:moveTo>
                  <a:pt x="9547827" y="2634929"/>
                </a:moveTo>
                <a:lnTo>
                  <a:pt x="9548150" y="2636317"/>
                </a:lnTo>
                <a:lnTo>
                  <a:pt x="9547787" y="2636680"/>
                </a:lnTo>
                <a:close/>
                <a:moveTo>
                  <a:pt x="9540690" y="2576640"/>
                </a:moveTo>
                <a:cubicBezTo>
                  <a:pt x="9545662" y="2576640"/>
                  <a:pt x="9548150" y="2591558"/>
                  <a:pt x="9548150" y="2621397"/>
                </a:cubicBezTo>
                <a:lnTo>
                  <a:pt x="9547827" y="2634929"/>
                </a:lnTo>
                <a:lnTo>
                  <a:pt x="9542089" y="2610207"/>
                </a:lnTo>
                <a:cubicBezTo>
                  <a:pt x="9537426" y="2587829"/>
                  <a:pt x="9536961" y="2576640"/>
                  <a:pt x="9540690" y="2576640"/>
                </a:cubicBezTo>
                <a:close/>
                <a:moveTo>
                  <a:pt x="5057537" y="1606905"/>
                </a:moveTo>
                <a:lnTo>
                  <a:pt x="5027699" y="1681502"/>
                </a:lnTo>
                <a:lnTo>
                  <a:pt x="5057537" y="1621825"/>
                </a:lnTo>
                <a:cubicBezTo>
                  <a:pt x="5057537" y="1621825"/>
                  <a:pt x="5057537" y="1616853"/>
                  <a:pt x="5057537" y="1606905"/>
                </a:cubicBezTo>
                <a:close/>
                <a:moveTo>
                  <a:pt x="5085508" y="1582662"/>
                </a:moveTo>
                <a:cubicBezTo>
                  <a:pt x="5084266" y="1581419"/>
                  <a:pt x="5082401" y="1582040"/>
                  <a:pt x="5079915" y="1584526"/>
                </a:cubicBezTo>
                <a:cubicBezTo>
                  <a:pt x="5074943" y="1589501"/>
                  <a:pt x="5077429" y="1596959"/>
                  <a:pt x="5087375" y="1606905"/>
                </a:cubicBezTo>
                <a:cubicBezTo>
                  <a:pt x="5097321" y="1616853"/>
                  <a:pt x="5102293" y="1621825"/>
                  <a:pt x="5102293" y="1621825"/>
                </a:cubicBezTo>
                <a:lnTo>
                  <a:pt x="5102293" y="1606905"/>
                </a:lnTo>
                <a:cubicBezTo>
                  <a:pt x="5092347" y="1606905"/>
                  <a:pt x="5087375" y="1601933"/>
                  <a:pt x="5087375" y="1591987"/>
                </a:cubicBezTo>
                <a:cubicBezTo>
                  <a:pt x="5087375" y="1587012"/>
                  <a:pt x="5086752" y="1583907"/>
                  <a:pt x="5085508" y="1582662"/>
                </a:cubicBezTo>
                <a:close/>
                <a:moveTo>
                  <a:pt x="9577988" y="1547230"/>
                </a:moveTo>
                <a:lnTo>
                  <a:pt x="9592906" y="1636743"/>
                </a:lnTo>
                <a:cubicBezTo>
                  <a:pt x="9592906" y="1636743"/>
                  <a:pt x="9587934" y="1631771"/>
                  <a:pt x="9577988" y="1621825"/>
                </a:cubicBezTo>
                <a:close/>
                <a:moveTo>
                  <a:pt x="5161970" y="1487553"/>
                </a:moveTo>
                <a:cubicBezTo>
                  <a:pt x="5161970" y="1497502"/>
                  <a:pt x="5161970" y="1502474"/>
                  <a:pt x="5161970" y="1502474"/>
                </a:cubicBezTo>
                <a:cubicBezTo>
                  <a:pt x="5152024" y="1502474"/>
                  <a:pt x="5147050" y="1499985"/>
                  <a:pt x="5147050" y="1495013"/>
                </a:cubicBezTo>
                <a:cubicBezTo>
                  <a:pt x="5147050" y="1490042"/>
                  <a:pt x="5152024" y="1487553"/>
                  <a:pt x="5161970" y="1487553"/>
                </a:cubicBezTo>
                <a:close/>
                <a:moveTo>
                  <a:pt x="9592906" y="1457715"/>
                </a:moveTo>
                <a:cubicBezTo>
                  <a:pt x="9592906" y="1467663"/>
                  <a:pt x="9592906" y="1472635"/>
                  <a:pt x="9592906" y="1472635"/>
                </a:cubicBezTo>
                <a:lnTo>
                  <a:pt x="9577988" y="1472635"/>
                </a:lnTo>
                <a:close/>
                <a:moveTo>
                  <a:pt x="5184348" y="1442797"/>
                </a:moveTo>
                <a:cubicBezTo>
                  <a:pt x="5189320" y="1442797"/>
                  <a:pt x="5191806" y="1445285"/>
                  <a:pt x="5191806" y="1450257"/>
                </a:cubicBezTo>
                <a:cubicBezTo>
                  <a:pt x="5191806" y="1455229"/>
                  <a:pt x="5189320" y="1457715"/>
                  <a:pt x="5184348" y="1457715"/>
                </a:cubicBezTo>
                <a:cubicBezTo>
                  <a:pt x="5179374" y="1457715"/>
                  <a:pt x="5176888" y="1455229"/>
                  <a:pt x="5176888" y="1450257"/>
                </a:cubicBezTo>
                <a:cubicBezTo>
                  <a:pt x="5176888" y="1445285"/>
                  <a:pt x="5179374" y="1442797"/>
                  <a:pt x="5184348" y="1442797"/>
                </a:cubicBezTo>
                <a:close/>
                <a:moveTo>
                  <a:pt x="9563068" y="1219012"/>
                </a:moveTo>
                <a:cubicBezTo>
                  <a:pt x="9563068" y="1219012"/>
                  <a:pt x="9568040" y="1219012"/>
                  <a:pt x="9577988" y="1219012"/>
                </a:cubicBezTo>
                <a:cubicBezTo>
                  <a:pt x="9577988" y="1219012"/>
                  <a:pt x="9577988" y="1223985"/>
                  <a:pt x="9577988" y="1233930"/>
                </a:cubicBezTo>
                <a:cubicBezTo>
                  <a:pt x="9568040" y="1233930"/>
                  <a:pt x="9563068" y="1233930"/>
                  <a:pt x="9563068" y="1233930"/>
                </a:cubicBezTo>
                <a:cubicBezTo>
                  <a:pt x="9563068" y="1223985"/>
                  <a:pt x="9563068" y="1219012"/>
                  <a:pt x="9563068" y="1219012"/>
                </a:cubicBezTo>
                <a:close/>
                <a:moveTo>
                  <a:pt x="5326078" y="1159336"/>
                </a:moveTo>
                <a:lnTo>
                  <a:pt x="5340998" y="1174256"/>
                </a:lnTo>
                <a:cubicBezTo>
                  <a:pt x="5340998" y="1174256"/>
                  <a:pt x="5340998" y="1169284"/>
                  <a:pt x="5340998" y="1159336"/>
                </a:cubicBezTo>
                <a:close/>
                <a:moveTo>
                  <a:pt x="9566799" y="1150011"/>
                </a:moveTo>
                <a:cubicBezTo>
                  <a:pt x="9569285" y="1151256"/>
                  <a:pt x="9573014" y="1154364"/>
                  <a:pt x="9577988" y="1159336"/>
                </a:cubicBezTo>
                <a:cubicBezTo>
                  <a:pt x="9568040" y="1159336"/>
                  <a:pt x="9563068" y="1156850"/>
                  <a:pt x="9563068" y="1151878"/>
                </a:cubicBezTo>
                <a:cubicBezTo>
                  <a:pt x="9563068" y="1149392"/>
                  <a:pt x="9564313" y="1148770"/>
                  <a:pt x="9566799" y="1150011"/>
                </a:cubicBezTo>
                <a:close/>
                <a:moveTo>
                  <a:pt x="5281321" y="1129497"/>
                </a:moveTo>
                <a:cubicBezTo>
                  <a:pt x="5281321" y="1139446"/>
                  <a:pt x="5283807" y="1144417"/>
                  <a:pt x="5288781" y="1144417"/>
                </a:cubicBezTo>
                <a:cubicBezTo>
                  <a:pt x="5293753" y="1144417"/>
                  <a:pt x="5293753" y="1141930"/>
                  <a:pt x="5288781" y="1136957"/>
                </a:cubicBezTo>
                <a:cubicBezTo>
                  <a:pt x="5283807" y="1131985"/>
                  <a:pt x="5281321" y="1129497"/>
                  <a:pt x="5281321" y="1129497"/>
                </a:cubicBezTo>
                <a:close/>
                <a:moveTo>
                  <a:pt x="5057537" y="1099661"/>
                </a:moveTo>
                <a:cubicBezTo>
                  <a:pt x="5057537" y="1109607"/>
                  <a:pt x="5057537" y="1119551"/>
                  <a:pt x="5057537" y="1129497"/>
                </a:cubicBezTo>
                <a:cubicBezTo>
                  <a:pt x="5057537" y="1139446"/>
                  <a:pt x="5060023" y="1144417"/>
                  <a:pt x="5064997" y="1144417"/>
                </a:cubicBezTo>
                <a:cubicBezTo>
                  <a:pt x="5069969" y="1144417"/>
                  <a:pt x="5072455" y="1154364"/>
                  <a:pt x="5072455" y="1174256"/>
                </a:cubicBezTo>
                <a:cubicBezTo>
                  <a:pt x="5082401" y="1184202"/>
                  <a:pt x="5087375" y="1196634"/>
                  <a:pt x="5087375" y="1211552"/>
                </a:cubicBezTo>
                <a:cubicBezTo>
                  <a:pt x="5087375" y="1226473"/>
                  <a:pt x="5087375" y="1243879"/>
                  <a:pt x="5087375" y="1263769"/>
                </a:cubicBezTo>
                <a:cubicBezTo>
                  <a:pt x="5087375" y="1293607"/>
                  <a:pt x="5087375" y="1308526"/>
                  <a:pt x="5087375" y="1308526"/>
                </a:cubicBezTo>
                <a:lnTo>
                  <a:pt x="5102293" y="1323446"/>
                </a:lnTo>
                <a:lnTo>
                  <a:pt x="5102293" y="1338364"/>
                </a:lnTo>
                <a:lnTo>
                  <a:pt x="5072455" y="1338364"/>
                </a:lnTo>
                <a:cubicBezTo>
                  <a:pt x="5072455" y="1328417"/>
                  <a:pt x="5072455" y="1320958"/>
                  <a:pt x="5072455" y="1315985"/>
                </a:cubicBezTo>
                <a:cubicBezTo>
                  <a:pt x="5072455" y="1311014"/>
                  <a:pt x="5072455" y="1308526"/>
                  <a:pt x="5072455" y="1308526"/>
                </a:cubicBezTo>
                <a:cubicBezTo>
                  <a:pt x="5082401" y="1298579"/>
                  <a:pt x="5084887" y="1293607"/>
                  <a:pt x="5079915" y="1293607"/>
                </a:cubicBezTo>
                <a:cubicBezTo>
                  <a:pt x="5074943" y="1293607"/>
                  <a:pt x="5072455" y="1278689"/>
                  <a:pt x="5072455" y="1248851"/>
                </a:cubicBezTo>
                <a:cubicBezTo>
                  <a:pt x="5072455" y="1189174"/>
                  <a:pt x="5057537" y="1159336"/>
                  <a:pt x="5027699" y="1159336"/>
                </a:cubicBezTo>
                <a:cubicBezTo>
                  <a:pt x="5037644" y="1149389"/>
                  <a:pt x="5042616" y="1141930"/>
                  <a:pt x="5042616" y="1136957"/>
                </a:cubicBezTo>
                <a:cubicBezTo>
                  <a:pt x="5042616" y="1131985"/>
                  <a:pt x="5042616" y="1124525"/>
                  <a:pt x="5042616" y="1114579"/>
                </a:cubicBezTo>
                <a:close/>
                <a:moveTo>
                  <a:pt x="5372701" y="1095930"/>
                </a:moveTo>
                <a:cubicBezTo>
                  <a:pt x="5361510" y="1095930"/>
                  <a:pt x="5355916" y="1107119"/>
                  <a:pt x="5355916" y="1129497"/>
                </a:cubicBezTo>
                <a:cubicBezTo>
                  <a:pt x="5355916" y="1139446"/>
                  <a:pt x="5355916" y="1159336"/>
                  <a:pt x="5355916" y="1189174"/>
                </a:cubicBezTo>
                <a:lnTo>
                  <a:pt x="5355916" y="1204094"/>
                </a:lnTo>
                <a:cubicBezTo>
                  <a:pt x="5365862" y="1194146"/>
                  <a:pt x="5370834" y="1189174"/>
                  <a:pt x="5370834" y="1189174"/>
                </a:cubicBezTo>
                <a:cubicBezTo>
                  <a:pt x="5370834" y="1189174"/>
                  <a:pt x="5370834" y="1194146"/>
                  <a:pt x="5370834" y="1204094"/>
                </a:cubicBezTo>
                <a:lnTo>
                  <a:pt x="5400673" y="1219012"/>
                </a:lnTo>
                <a:cubicBezTo>
                  <a:pt x="5410619" y="1199120"/>
                  <a:pt x="5415593" y="1174256"/>
                  <a:pt x="5415593" y="1144417"/>
                </a:cubicBezTo>
                <a:cubicBezTo>
                  <a:pt x="5415593" y="1114579"/>
                  <a:pt x="5405647" y="1099661"/>
                  <a:pt x="5385754" y="1099661"/>
                </a:cubicBezTo>
                <a:cubicBezTo>
                  <a:pt x="5380780" y="1097175"/>
                  <a:pt x="5376430" y="1095930"/>
                  <a:pt x="5372701" y="1095930"/>
                </a:cubicBezTo>
                <a:close/>
                <a:moveTo>
                  <a:pt x="5072455" y="1054903"/>
                </a:moveTo>
                <a:cubicBezTo>
                  <a:pt x="5072455" y="1054903"/>
                  <a:pt x="5079915" y="1059876"/>
                  <a:pt x="5094833" y="1069823"/>
                </a:cubicBezTo>
                <a:cubicBezTo>
                  <a:pt x="5109753" y="1079769"/>
                  <a:pt x="5117211" y="1089713"/>
                  <a:pt x="5117211" y="1099661"/>
                </a:cubicBezTo>
                <a:lnTo>
                  <a:pt x="5102293" y="1084741"/>
                </a:lnTo>
                <a:close/>
                <a:moveTo>
                  <a:pt x="969735" y="1025066"/>
                </a:moveTo>
                <a:cubicBezTo>
                  <a:pt x="969735" y="1035012"/>
                  <a:pt x="964761" y="1039984"/>
                  <a:pt x="954815" y="1039984"/>
                </a:cubicBezTo>
                <a:cubicBezTo>
                  <a:pt x="944869" y="1039984"/>
                  <a:pt x="937411" y="1044956"/>
                  <a:pt x="932437" y="1054903"/>
                </a:cubicBezTo>
                <a:cubicBezTo>
                  <a:pt x="927465" y="1064851"/>
                  <a:pt x="924977" y="1074795"/>
                  <a:pt x="924977" y="1084741"/>
                </a:cubicBezTo>
                <a:cubicBezTo>
                  <a:pt x="924977" y="1094689"/>
                  <a:pt x="924977" y="1099661"/>
                  <a:pt x="924977" y="1099661"/>
                </a:cubicBezTo>
                <a:cubicBezTo>
                  <a:pt x="924977" y="1099661"/>
                  <a:pt x="929951" y="1094689"/>
                  <a:pt x="939897" y="1084741"/>
                </a:cubicBezTo>
                <a:lnTo>
                  <a:pt x="969735" y="1054903"/>
                </a:lnTo>
                <a:close/>
                <a:moveTo>
                  <a:pt x="1432223" y="1010146"/>
                </a:moveTo>
                <a:lnTo>
                  <a:pt x="1447141" y="1039984"/>
                </a:lnTo>
                <a:lnTo>
                  <a:pt x="1447141" y="1054903"/>
                </a:lnTo>
                <a:lnTo>
                  <a:pt x="1432223" y="1039984"/>
                </a:lnTo>
                <a:cubicBezTo>
                  <a:pt x="1432223" y="1030038"/>
                  <a:pt x="1432223" y="1022578"/>
                  <a:pt x="1432223" y="1017606"/>
                </a:cubicBezTo>
                <a:cubicBezTo>
                  <a:pt x="1432223" y="1012634"/>
                  <a:pt x="1432223" y="1010146"/>
                  <a:pt x="1432223" y="1010146"/>
                </a:cubicBezTo>
                <a:close/>
                <a:moveTo>
                  <a:pt x="5057537" y="995228"/>
                </a:moveTo>
                <a:cubicBezTo>
                  <a:pt x="5057537" y="1005174"/>
                  <a:pt x="5057537" y="1012634"/>
                  <a:pt x="5057537" y="1017606"/>
                </a:cubicBezTo>
                <a:cubicBezTo>
                  <a:pt x="5057537" y="1022578"/>
                  <a:pt x="5057537" y="1025066"/>
                  <a:pt x="5057537" y="1025066"/>
                </a:cubicBezTo>
                <a:cubicBezTo>
                  <a:pt x="5057537" y="1025066"/>
                  <a:pt x="5052562" y="1025066"/>
                  <a:pt x="5042616" y="1025066"/>
                </a:cubicBezTo>
                <a:close/>
                <a:moveTo>
                  <a:pt x="5355916" y="965389"/>
                </a:moveTo>
                <a:cubicBezTo>
                  <a:pt x="5355916" y="965389"/>
                  <a:pt x="5355916" y="970362"/>
                  <a:pt x="5355916" y="980308"/>
                </a:cubicBezTo>
                <a:cubicBezTo>
                  <a:pt x="5355916" y="980308"/>
                  <a:pt x="5355916" y="985280"/>
                  <a:pt x="5355916" y="995228"/>
                </a:cubicBezTo>
                <a:lnTo>
                  <a:pt x="5370834" y="980308"/>
                </a:lnTo>
                <a:cubicBezTo>
                  <a:pt x="5370834" y="990256"/>
                  <a:pt x="5373322" y="995228"/>
                  <a:pt x="5378294" y="995228"/>
                </a:cubicBezTo>
                <a:cubicBezTo>
                  <a:pt x="5383266" y="995228"/>
                  <a:pt x="5385754" y="990256"/>
                  <a:pt x="5385754" y="980308"/>
                </a:cubicBezTo>
                <a:lnTo>
                  <a:pt x="5385754" y="965389"/>
                </a:lnTo>
                <a:cubicBezTo>
                  <a:pt x="5385754" y="965389"/>
                  <a:pt x="5380780" y="970362"/>
                  <a:pt x="5370834" y="980308"/>
                </a:cubicBezTo>
                <a:cubicBezTo>
                  <a:pt x="5370834" y="970362"/>
                  <a:pt x="5370834" y="965389"/>
                  <a:pt x="5370834" y="965389"/>
                </a:cubicBezTo>
                <a:cubicBezTo>
                  <a:pt x="5370834" y="965389"/>
                  <a:pt x="5365862" y="965389"/>
                  <a:pt x="5355916" y="965389"/>
                </a:cubicBezTo>
                <a:close/>
                <a:moveTo>
                  <a:pt x="1521738" y="935551"/>
                </a:moveTo>
                <a:lnTo>
                  <a:pt x="1536656" y="935551"/>
                </a:lnTo>
                <a:cubicBezTo>
                  <a:pt x="1536656" y="945499"/>
                  <a:pt x="1536656" y="950471"/>
                  <a:pt x="1536656" y="950471"/>
                </a:cubicBezTo>
                <a:lnTo>
                  <a:pt x="1521738" y="950471"/>
                </a:lnTo>
                <a:cubicBezTo>
                  <a:pt x="1521738" y="950471"/>
                  <a:pt x="1521738" y="945499"/>
                  <a:pt x="1521738" y="935551"/>
                </a:cubicBezTo>
                <a:close/>
                <a:moveTo>
                  <a:pt x="1715684" y="890794"/>
                </a:moveTo>
                <a:cubicBezTo>
                  <a:pt x="1685846" y="890794"/>
                  <a:pt x="1670928" y="905715"/>
                  <a:pt x="1670928" y="935551"/>
                </a:cubicBezTo>
                <a:lnTo>
                  <a:pt x="1700766" y="935551"/>
                </a:lnTo>
                <a:cubicBezTo>
                  <a:pt x="1710712" y="925605"/>
                  <a:pt x="1715684" y="910685"/>
                  <a:pt x="1715684" y="890794"/>
                </a:cubicBezTo>
                <a:close/>
                <a:moveTo>
                  <a:pt x="5057537" y="860956"/>
                </a:moveTo>
                <a:cubicBezTo>
                  <a:pt x="5057537" y="860956"/>
                  <a:pt x="5060023" y="865928"/>
                  <a:pt x="5064997" y="875876"/>
                </a:cubicBezTo>
                <a:cubicBezTo>
                  <a:pt x="5069969" y="885822"/>
                  <a:pt x="5069969" y="890794"/>
                  <a:pt x="5064997" y="890794"/>
                </a:cubicBezTo>
                <a:cubicBezTo>
                  <a:pt x="5060023" y="890794"/>
                  <a:pt x="5057537" y="885822"/>
                  <a:pt x="5057537" y="875876"/>
                </a:cubicBezTo>
                <a:cubicBezTo>
                  <a:pt x="5057537" y="865928"/>
                  <a:pt x="5057537" y="860956"/>
                  <a:pt x="5057537" y="860956"/>
                </a:cubicBezTo>
                <a:close/>
                <a:moveTo>
                  <a:pt x="5258943" y="607335"/>
                </a:moveTo>
                <a:cubicBezTo>
                  <a:pt x="5263915" y="607335"/>
                  <a:pt x="5268889" y="612305"/>
                  <a:pt x="5273861" y="622253"/>
                </a:cubicBezTo>
                <a:cubicBezTo>
                  <a:pt x="5278835" y="632199"/>
                  <a:pt x="5278835" y="637171"/>
                  <a:pt x="5273861" y="637171"/>
                </a:cubicBezTo>
                <a:cubicBezTo>
                  <a:pt x="5268889" y="637171"/>
                  <a:pt x="5263915" y="632199"/>
                  <a:pt x="5258943" y="622253"/>
                </a:cubicBezTo>
                <a:cubicBezTo>
                  <a:pt x="5253969" y="612305"/>
                  <a:pt x="5253969" y="607335"/>
                  <a:pt x="5258943" y="607335"/>
                </a:cubicBezTo>
                <a:close/>
                <a:moveTo>
                  <a:pt x="5266401" y="562577"/>
                </a:moveTo>
                <a:lnTo>
                  <a:pt x="5281321" y="577495"/>
                </a:lnTo>
                <a:lnTo>
                  <a:pt x="5281321" y="592415"/>
                </a:lnTo>
                <a:cubicBezTo>
                  <a:pt x="5271375" y="582469"/>
                  <a:pt x="5266401" y="577495"/>
                  <a:pt x="5266401" y="577495"/>
                </a:cubicBezTo>
                <a:close/>
                <a:moveTo>
                  <a:pt x="5251483" y="473064"/>
                </a:moveTo>
                <a:cubicBezTo>
                  <a:pt x="5261429" y="473064"/>
                  <a:pt x="5266401" y="475550"/>
                  <a:pt x="5266401" y="480522"/>
                </a:cubicBezTo>
                <a:cubicBezTo>
                  <a:pt x="5266401" y="485494"/>
                  <a:pt x="5263915" y="487982"/>
                  <a:pt x="5258943" y="487982"/>
                </a:cubicBezTo>
                <a:cubicBezTo>
                  <a:pt x="5253969" y="487982"/>
                  <a:pt x="5251483" y="483010"/>
                  <a:pt x="5251483" y="473064"/>
                </a:cubicBezTo>
                <a:close/>
                <a:moveTo>
                  <a:pt x="5385754" y="458144"/>
                </a:moveTo>
                <a:cubicBezTo>
                  <a:pt x="5385754" y="458144"/>
                  <a:pt x="5385754" y="463116"/>
                  <a:pt x="5385754" y="473064"/>
                </a:cubicBezTo>
                <a:cubicBezTo>
                  <a:pt x="5395701" y="473064"/>
                  <a:pt x="5400673" y="470576"/>
                  <a:pt x="5400673" y="465604"/>
                </a:cubicBezTo>
                <a:cubicBezTo>
                  <a:pt x="5400673" y="460631"/>
                  <a:pt x="5395701" y="458144"/>
                  <a:pt x="5385754" y="458144"/>
                </a:cubicBezTo>
                <a:close/>
                <a:moveTo>
                  <a:pt x="5318618" y="323874"/>
                </a:moveTo>
                <a:cubicBezTo>
                  <a:pt x="5313645" y="323874"/>
                  <a:pt x="5311159" y="328846"/>
                  <a:pt x="5311159" y="338792"/>
                </a:cubicBezTo>
                <a:cubicBezTo>
                  <a:pt x="5321106" y="338792"/>
                  <a:pt x="5326078" y="336304"/>
                  <a:pt x="5326078" y="331332"/>
                </a:cubicBezTo>
                <a:cubicBezTo>
                  <a:pt x="5326078" y="326360"/>
                  <a:pt x="5323592" y="323874"/>
                  <a:pt x="5318618" y="323874"/>
                </a:cubicBezTo>
                <a:close/>
                <a:moveTo>
                  <a:pt x="5340998" y="294036"/>
                </a:moveTo>
                <a:cubicBezTo>
                  <a:pt x="5331050" y="303982"/>
                  <a:pt x="5328564" y="308954"/>
                  <a:pt x="5333538" y="308954"/>
                </a:cubicBezTo>
                <a:cubicBezTo>
                  <a:pt x="5338510" y="308954"/>
                  <a:pt x="5340998" y="313926"/>
                  <a:pt x="5340998" y="323874"/>
                </a:cubicBezTo>
                <a:cubicBezTo>
                  <a:pt x="5340998" y="333820"/>
                  <a:pt x="5343484" y="338792"/>
                  <a:pt x="5348456" y="338792"/>
                </a:cubicBezTo>
                <a:cubicBezTo>
                  <a:pt x="5353430" y="338792"/>
                  <a:pt x="5355916" y="348738"/>
                  <a:pt x="5355916" y="368630"/>
                </a:cubicBezTo>
                <a:cubicBezTo>
                  <a:pt x="5355916" y="388521"/>
                  <a:pt x="5365862" y="398469"/>
                  <a:pt x="5385754" y="398469"/>
                </a:cubicBezTo>
                <a:cubicBezTo>
                  <a:pt x="5375808" y="388521"/>
                  <a:pt x="5370834" y="378577"/>
                  <a:pt x="5370834" y="368630"/>
                </a:cubicBezTo>
                <a:close/>
                <a:moveTo>
                  <a:pt x="5206727" y="234359"/>
                </a:moveTo>
                <a:lnTo>
                  <a:pt x="5206727" y="249279"/>
                </a:lnTo>
                <a:lnTo>
                  <a:pt x="5221645" y="264197"/>
                </a:lnTo>
                <a:cubicBezTo>
                  <a:pt x="5221645" y="254251"/>
                  <a:pt x="5221645" y="244305"/>
                  <a:pt x="5221645" y="234359"/>
                </a:cubicBezTo>
                <a:cubicBezTo>
                  <a:pt x="5221645" y="244305"/>
                  <a:pt x="5216673" y="244305"/>
                  <a:pt x="5206727" y="234359"/>
                </a:cubicBezTo>
                <a:close/>
                <a:moveTo>
                  <a:pt x="5296239" y="189602"/>
                </a:moveTo>
                <a:cubicBezTo>
                  <a:pt x="5286294" y="189602"/>
                  <a:pt x="5281321" y="192090"/>
                  <a:pt x="5281321" y="197062"/>
                </a:cubicBezTo>
                <a:cubicBezTo>
                  <a:pt x="5281321" y="202034"/>
                  <a:pt x="5283807" y="204521"/>
                  <a:pt x="5288781" y="204521"/>
                </a:cubicBezTo>
                <a:cubicBezTo>
                  <a:pt x="5293753" y="204521"/>
                  <a:pt x="5296239" y="199548"/>
                  <a:pt x="5296239" y="189602"/>
                </a:cubicBezTo>
                <a:close/>
                <a:moveTo>
                  <a:pt x="5236565" y="182142"/>
                </a:moveTo>
                <a:cubicBezTo>
                  <a:pt x="5231591" y="182142"/>
                  <a:pt x="5226619" y="184629"/>
                  <a:pt x="5221645" y="189602"/>
                </a:cubicBezTo>
                <a:lnTo>
                  <a:pt x="5221645" y="204521"/>
                </a:lnTo>
                <a:cubicBezTo>
                  <a:pt x="5221645" y="204521"/>
                  <a:pt x="5226619" y="204521"/>
                  <a:pt x="5236565" y="204521"/>
                </a:cubicBezTo>
                <a:lnTo>
                  <a:pt x="5251483" y="189602"/>
                </a:lnTo>
                <a:cubicBezTo>
                  <a:pt x="5246509" y="184629"/>
                  <a:pt x="5241537" y="182142"/>
                  <a:pt x="5236565" y="182142"/>
                </a:cubicBezTo>
                <a:close/>
                <a:moveTo>
                  <a:pt x="5206727" y="174682"/>
                </a:moveTo>
                <a:lnTo>
                  <a:pt x="5202464" y="187471"/>
                </a:lnTo>
                <a:lnTo>
                  <a:pt x="5199267" y="189602"/>
                </a:lnTo>
                <a:cubicBezTo>
                  <a:pt x="5194295" y="189602"/>
                  <a:pt x="5196781" y="184630"/>
                  <a:pt x="5206727" y="174682"/>
                </a:cubicBezTo>
                <a:close/>
                <a:moveTo>
                  <a:pt x="5355916" y="129926"/>
                </a:moveTo>
                <a:lnTo>
                  <a:pt x="5370834" y="129926"/>
                </a:lnTo>
                <a:cubicBezTo>
                  <a:pt x="5370834" y="139874"/>
                  <a:pt x="5370834" y="144846"/>
                  <a:pt x="5370834" y="144846"/>
                </a:cubicBezTo>
                <a:cubicBezTo>
                  <a:pt x="5370834" y="144846"/>
                  <a:pt x="5365862" y="144846"/>
                  <a:pt x="5355916" y="144846"/>
                </a:cubicBezTo>
                <a:cubicBezTo>
                  <a:pt x="5355916" y="144846"/>
                  <a:pt x="5355916" y="139874"/>
                  <a:pt x="5355916" y="129926"/>
                </a:cubicBezTo>
                <a:close/>
                <a:moveTo>
                  <a:pt x="5296239" y="100087"/>
                </a:moveTo>
                <a:lnTo>
                  <a:pt x="5311159" y="100087"/>
                </a:lnTo>
                <a:cubicBezTo>
                  <a:pt x="5321106" y="110035"/>
                  <a:pt x="5321106" y="119980"/>
                  <a:pt x="5311159" y="129926"/>
                </a:cubicBezTo>
                <a:lnTo>
                  <a:pt x="5296239" y="129926"/>
                </a:lnTo>
                <a:lnTo>
                  <a:pt x="5296239" y="115007"/>
                </a:lnTo>
                <a:cubicBezTo>
                  <a:pt x="5296239" y="115007"/>
                  <a:pt x="5296239" y="110035"/>
                  <a:pt x="5296239" y="100087"/>
                </a:cubicBezTo>
                <a:close/>
                <a:moveTo>
                  <a:pt x="5355916" y="85169"/>
                </a:moveTo>
                <a:cubicBezTo>
                  <a:pt x="5365862" y="85169"/>
                  <a:pt x="5370834" y="87657"/>
                  <a:pt x="5370834" y="92629"/>
                </a:cubicBezTo>
                <a:cubicBezTo>
                  <a:pt x="5370834" y="97601"/>
                  <a:pt x="5370834" y="100087"/>
                  <a:pt x="5370834" y="100087"/>
                </a:cubicBezTo>
                <a:cubicBezTo>
                  <a:pt x="5370834" y="100087"/>
                  <a:pt x="5373322" y="100087"/>
                  <a:pt x="5378294" y="100087"/>
                </a:cubicBezTo>
                <a:cubicBezTo>
                  <a:pt x="5383266" y="100087"/>
                  <a:pt x="5390726" y="105061"/>
                  <a:pt x="5400673" y="115007"/>
                </a:cubicBezTo>
                <a:lnTo>
                  <a:pt x="5370834" y="115007"/>
                </a:lnTo>
                <a:close/>
                <a:moveTo>
                  <a:pt x="5380467" y="0"/>
                </a:moveTo>
                <a:lnTo>
                  <a:pt x="8439800" y="0"/>
                </a:lnTo>
                <a:lnTo>
                  <a:pt x="8429225" y="10574"/>
                </a:lnTo>
                <a:lnTo>
                  <a:pt x="8444145" y="25493"/>
                </a:lnTo>
                <a:lnTo>
                  <a:pt x="8444145" y="0"/>
                </a:lnTo>
                <a:lnTo>
                  <a:pt x="8636770" y="0"/>
                </a:lnTo>
                <a:lnTo>
                  <a:pt x="8667930" y="249279"/>
                </a:lnTo>
                <a:lnTo>
                  <a:pt x="8677517" y="0"/>
                </a:lnTo>
                <a:lnTo>
                  <a:pt x="8727607" y="0"/>
                </a:lnTo>
                <a:lnTo>
                  <a:pt x="8727607" y="10574"/>
                </a:lnTo>
                <a:lnTo>
                  <a:pt x="8727607" y="85169"/>
                </a:lnTo>
                <a:cubicBezTo>
                  <a:pt x="8732580" y="85169"/>
                  <a:pt x="8736309" y="62169"/>
                  <a:pt x="8738796" y="16169"/>
                </a:cubicBezTo>
                <a:lnTo>
                  <a:pt x="8739475" y="0"/>
                </a:lnTo>
                <a:lnTo>
                  <a:pt x="9443717" y="0"/>
                </a:lnTo>
                <a:lnTo>
                  <a:pt x="9443717" y="115007"/>
                </a:lnTo>
                <a:lnTo>
                  <a:pt x="9443717" y="129926"/>
                </a:lnTo>
                <a:cubicBezTo>
                  <a:pt x="9453663" y="438253"/>
                  <a:pt x="9463609" y="607335"/>
                  <a:pt x="9473555" y="637171"/>
                </a:cubicBezTo>
                <a:cubicBezTo>
                  <a:pt x="9473555" y="637171"/>
                  <a:pt x="9473555" y="652090"/>
                  <a:pt x="9473555" y="681930"/>
                </a:cubicBezTo>
                <a:cubicBezTo>
                  <a:pt x="9463609" y="781389"/>
                  <a:pt x="9473555" y="846038"/>
                  <a:pt x="9503393" y="875876"/>
                </a:cubicBezTo>
                <a:cubicBezTo>
                  <a:pt x="9503393" y="875876"/>
                  <a:pt x="9508366" y="965389"/>
                  <a:pt x="9518312" y="1144417"/>
                </a:cubicBezTo>
                <a:cubicBezTo>
                  <a:pt x="9518312" y="1214040"/>
                  <a:pt x="9518312" y="1278689"/>
                  <a:pt x="9518312" y="1338364"/>
                </a:cubicBezTo>
                <a:cubicBezTo>
                  <a:pt x="9518312" y="1398040"/>
                  <a:pt x="9518312" y="1432851"/>
                  <a:pt x="9518312" y="1442797"/>
                </a:cubicBezTo>
                <a:cubicBezTo>
                  <a:pt x="9528258" y="1542258"/>
                  <a:pt x="9528258" y="1711338"/>
                  <a:pt x="9518312" y="1950043"/>
                </a:cubicBezTo>
                <a:cubicBezTo>
                  <a:pt x="9518312" y="1989827"/>
                  <a:pt x="9518312" y="2027126"/>
                  <a:pt x="9518312" y="2061936"/>
                </a:cubicBezTo>
                <a:cubicBezTo>
                  <a:pt x="9518312" y="2096747"/>
                  <a:pt x="9513340" y="2124099"/>
                  <a:pt x="9503393" y="2143989"/>
                </a:cubicBezTo>
                <a:cubicBezTo>
                  <a:pt x="9503393" y="2193720"/>
                  <a:pt x="9505879" y="2218584"/>
                  <a:pt x="9510852" y="2218584"/>
                </a:cubicBezTo>
                <a:cubicBezTo>
                  <a:pt x="9515824" y="2218584"/>
                  <a:pt x="9513340" y="2228530"/>
                  <a:pt x="9503393" y="2248422"/>
                </a:cubicBezTo>
                <a:cubicBezTo>
                  <a:pt x="9503393" y="2258370"/>
                  <a:pt x="9500905" y="2268314"/>
                  <a:pt x="9495933" y="2278261"/>
                </a:cubicBezTo>
                <a:cubicBezTo>
                  <a:pt x="9490961" y="2288207"/>
                  <a:pt x="9490961" y="2295665"/>
                  <a:pt x="9495933" y="2300639"/>
                </a:cubicBezTo>
                <a:cubicBezTo>
                  <a:pt x="9500905" y="2305611"/>
                  <a:pt x="9503393" y="2323017"/>
                  <a:pt x="9503393" y="2352855"/>
                </a:cubicBezTo>
                <a:cubicBezTo>
                  <a:pt x="9503393" y="2382694"/>
                  <a:pt x="9503393" y="2417504"/>
                  <a:pt x="9503393" y="2457289"/>
                </a:cubicBezTo>
                <a:cubicBezTo>
                  <a:pt x="9503393" y="2546802"/>
                  <a:pt x="9505879" y="2608964"/>
                  <a:pt x="9510852" y="2643777"/>
                </a:cubicBezTo>
                <a:cubicBezTo>
                  <a:pt x="9515824" y="2678587"/>
                  <a:pt x="9518312" y="2695991"/>
                  <a:pt x="9518312" y="2695991"/>
                </a:cubicBezTo>
                <a:cubicBezTo>
                  <a:pt x="9528258" y="2695991"/>
                  <a:pt x="9533232" y="2695991"/>
                  <a:pt x="9533232" y="2695991"/>
                </a:cubicBezTo>
                <a:cubicBezTo>
                  <a:pt x="9533232" y="2695991"/>
                  <a:pt x="9533232" y="2691019"/>
                  <a:pt x="9533232" y="2681073"/>
                </a:cubicBezTo>
                <a:lnTo>
                  <a:pt x="9548150" y="2666153"/>
                </a:lnTo>
                <a:lnTo>
                  <a:pt x="9563068" y="2785506"/>
                </a:lnTo>
                <a:cubicBezTo>
                  <a:pt x="9563068" y="2815345"/>
                  <a:pt x="9563068" y="2850155"/>
                  <a:pt x="9563068" y="2889940"/>
                </a:cubicBezTo>
                <a:cubicBezTo>
                  <a:pt x="9563068" y="2929724"/>
                  <a:pt x="9568040" y="2969507"/>
                  <a:pt x="9577988" y="3009291"/>
                </a:cubicBezTo>
                <a:cubicBezTo>
                  <a:pt x="9577988" y="3088858"/>
                  <a:pt x="9575500" y="3188319"/>
                  <a:pt x="9570528" y="3307671"/>
                </a:cubicBezTo>
                <a:cubicBezTo>
                  <a:pt x="9565556" y="3427022"/>
                  <a:pt x="9568040" y="3486699"/>
                  <a:pt x="9577988" y="3486699"/>
                </a:cubicBezTo>
                <a:cubicBezTo>
                  <a:pt x="9587934" y="3486699"/>
                  <a:pt x="9592906" y="3486699"/>
                  <a:pt x="9592906" y="3486699"/>
                </a:cubicBezTo>
                <a:cubicBezTo>
                  <a:pt x="9592906" y="3486699"/>
                  <a:pt x="9592906" y="3481725"/>
                  <a:pt x="9592906" y="3471778"/>
                </a:cubicBezTo>
                <a:cubicBezTo>
                  <a:pt x="9592906" y="3471778"/>
                  <a:pt x="9597879" y="3466806"/>
                  <a:pt x="9607827" y="3456860"/>
                </a:cubicBezTo>
                <a:lnTo>
                  <a:pt x="9607827" y="3501617"/>
                </a:lnTo>
                <a:cubicBezTo>
                  <a:pt x="9607827" y="3531455"/>
                  <a:pt x="9607827" y="3553833"/>
                  <a:pt x="9607827" y="3568754"/>
                </a:cubicBezTo>
                <a:cubicBezTo>
                  <a:pt x="9607827" y="3583672"/>
                  <a:pt x="9607827" y="3593618"/>
                  <a:pt x="9607827" y="3598590"/>
                </a:cubicBezTo>
                <a:cubicBezTo>
                  <a:pt x="9607827" y="3603564"/>
                  <a:pt x="9602853" y="3606050"/>
                  <a:pt x="9592906" y="3606050"/>
                </a:cubicBezTo>
                <a:lnTo>
                  <a:pt x="9592906" y="3620968"/>
                </a:lnTo>
                <a:cubicBezTo>
                  <a:pt x="9592906" y="3630914"/>
                  <a:pt x="9587934" y="3640860"/>
                  <a:pt x="9577988" y="3650808"/>
                </a:cubicBezTo>
                <a:cubicBezTo>
                  <a:pt x="9577988" y="3650808"/>
                  <a:pt x="9575500" y="3653295"/>
                  <a:pt x="9570528" y="3658267"/>
                </a:cubicBezTo>
                <a:cubicBezTo>
                  <a:pt x="9565556" y="3663239"/>
                  <a:pt x="9563068" y="3665727"/>
                  <a:pt x="9563068" y="3665727"/>
                </a:cubicBezTo>
                <a:cubicBezTo>
                  <a:pt x="9563068" y="3665727"/>
                  <a:pt x="9563068" y="3668213"/>
                  <a:pt x="9563068" y="3673185"/>
                </a:cubicBezTo>
                <a:cubicBezTo>
                  <a:pt x="9563068" y="3678159"/>
                  <a:pt x="9558096" y="3680645"/>
                  <a:pt x="9548150" y="3680645"/>
                </a:cubicBezTo>
                <a:cubicBezTo>
                  <a:pt x="9548150" y="3680645"/>
                  <a:pt x="9543178" y="3693077"/>
                  <a:pt x="9533232" y="3717943"/>
                </a:cubicBezTo>
                <a:cubicBezTo>
                  <a:pt x="9523284" y="3742808"/>
                  <a:pt x="9518312" y="3755240"/>
                  <a:pt x="9518312" y="3755240"/>
                </a:cubicBezTo>
                <a:cubicBezTo>
                  <a:pt x="9508366" y="3765186"/>
                  <a:pt x="9503393" y="3770160"/>
                  <a:pt x="9503393" y="3770160"/>
                </a:cubicBezTo>
                <a:cubicBezTo>
                  <a:pt x="9483501" y="3770160"/>
                  <a:pt x="9478527" y="3780106"/>
                  <a:pt x="9488473" y="3799996"/>
                </a:cubicBezTo>
                <a:cubicBezTo>
                  <a:pt x="9498421" y="3809944"/>
                  <a:pt x="9498421" y="3824863"/>
                  <a:pt x="9488473" y="3844755"/>
                </a:cubicBezTo>
                <a:cubicBezTo>
                  <a:pt x="9478527" y="3874591"/>
                  <a:pt x="9483501" y="3914376"/>
                  <a:pt x="9503393" y="3964106"/>
                </a:cubicBezTo>
                <a:cubicBezTo>
                  <a:pt x="9513340" y="4003891"/>
                  <a:pt x="9520800" y="4046161"/>
                  <a:pt x="9525772" y="4090918"/>
                </a:cubicBezTo>
                <a:cubicBezTo>
                  <a:pt x="9530744" y="4135674"/>
                  <a:pt x="9533232" y="4172971"/>
                  <a:pt x="9533232" y="4202809"/>
                </a:cubicBezTo>
                <a:cubicBezTo>
                  <a:pt x="9533232" y="4232648"/>
                  <a:pt x="9533232" y="4250053"/>
                  <a:pt x="9533232" y="4255026"/>
                </a:cubicBezTo>
                <a:cubicBezTo>
                  <a:pt x="9533232" y="4260000"/>
                  <a:pt x="9533232" y="4304757"/>
                  <a:pt x="9533232" y="4389298"/>
                </a:cubicBezTo>
                <a:cubicBezTo>
                  <a:pt x="9533232" y="4473839"/>
                  <a:pt x="9538204" y="4560867"/>
                  <a:pt x="9548150" y="4650378"/>
                </a:cubicBezTo>
                <a:cubicBezTo>
                  <a:pt x="9558096" y="4739894"/>
                  <a:pt x="9558096" y="4794596"/>
                  <a:pt x="9548150" y="4814488"/>
                </a:cubicBezTo>
                <a:cubicBezTo>
                  <a:pt x="9548150" y="4824435"/>
                  <a:pt x="9548150" y="4861731"/>
                  <a:pt x="9548150" y="4926380"/>
                </a:cubicBezTo>
                <a:cubicBezTo>
                  <a:pt x="9548150" y="4991030"/>
                  <a:pt x="9548150" y="5033299"/>
                  <a:pt x="9548150" y="5053191"/>
                </a:cubicBezTo>
                <a:lnTo>
                  <a:pt x="9577988" y="5038273"/>
                </a:lnTo>
                <a:cubicBezTo>
                  <a:pt x="9577988" y="5028326"/>
                  <a:pt x="9577988" y="5018381"/>
                  <a:pt x="9577988" y="5008435"/>
                </a:cubicBezTo>
                <a:lnTo>
                  <a:pt x="9592906" y="5053191"/>
                </a:lnTo>
                <a:cubicBezTo>
                  <a:pt x="9592906" y="5132760"/>
                  <a:pt x="9582960" y="5167570"/>
                  <a:pt x="9563068" y="5157624"/>
                </a:cubicBezTo>
                <a:lnTo>
                  <a:pt x="9563068" y="5172544"/>
                </a:lnTo>
                <a:lnTo>
                  <a:pt x="9533232" y="5217301"/>
                </a:lnTo>
                <a:cubicBezTo>
                  <a:pt x="9503393" y="5247139"/>
                  <a:pt x="9488473" y="5276977"/>
                  <a:pt x="9488473" y="5306814"/>
                </a:cubicBezTo>
                <a:cubicBezTo>
                  <a:pt x="9488473" y="5316760"/>
                  <a:pt x="9485987" y="5321734"/>
                  <a:pt x="9481015" y="5321734"/>
                </a:cubicBezTo>
                <a:cubicBezTo>
                  <a:pt x="9476043" y="5321734"/>
                  <a:pt x="9473555" y="5316760"/>
                  <a:pt x="9473555" y="5306814"/>
                </a:cubicBezTo>
                <a:lnTo>
                  <a:pt x="9473555" y="5321734"/>
                </a:lnTo>
                <a:lnTo>
                  <a:pt x="9458635" y="5411247"/>
                </a:lnTo>
                <a:lnTo>
                  <a:pt x="9443717" y="5456003"/>
                </a:lnTo>
                <a:cubicBezTo>
                  <a:pt x="9443717" y="5465949"/>
                  <a:pt x="9441229" y="5480870"/>
                  <a:pt x="9436257" y="5500762"/>
                </a:cubicBezTo>
                <a:cubicBezTo>
                  <a:pt x="9431285" y="5520654"/>
                  <a:pt x="9428799" y="5530598"/>
                  <a:pt x="9428799" y="5530598"/>
                </a:cubicBezTo>
                <a:cubicBezTo>
                  <a:pt x="9428799" y="5530598"/>
                  <a:pt x="9423827" y="5560437"/>
                  <a:pt x="9413878" y="5620113"/>
                </a:cubicBezTo>
                <a:lnTo>
                  <a:pt x="9413878" y="5679790"/>
                </a:lnTo>
                <a:lnTo>
                  <a:pt x="9428799" y="5664870"/>
                </a:lnTo>
                <a:lnTo>
                  <a:pt x="9443717" y="5679790"/>
                </a:lnTo>
                <a:cubicBezTo>
                  <a:pt x="9433771" y="5689734"/>
                  <a:pt x="9433771" y="5694708"/>
                  <a:pt x="9443717" y="5694708"/>
                </a:cubicBezTo>
                <a:lnTo>
                  <a:pt x="9428799" y="5709626"/>
                </a:lnTo>
                <a:lnTo>
                  <a:pt x="9428799" y="5739465"/>
                </a:lnTo>
                <a:lnTo>
                  <a:pt x="9413878" y="5754385"/>
                </a:lnTo>
                <a:lnTo>
                  <a:pt x="9413878" y="5769303"/>
                </a:lnTo>
                <a:cubicBezTo>
                  <a:pt x="9423827" y="5769303"/>
                  <a:pt x="9428799" y="5769303"/>
                  <a:pt x="9428799" y="5769303"/>
                </a:cubicBezTo>
                <a:cubicBezTo>
                  <a:pt x="9428799" y="5769303"/>
                  <a:pt x="9428799" y="5774277"/>
                  <a:pt x="9428799" y="5784221"/>
                </a:cubicBezTo>
                <a:lnTo>
                  <a:pt x="9413878" y="5799141"/>
                </a:lnTo>
                <a:lnTo>
                  <a:pt x="9413878" y="5814060"/>
                </a:lnTo>
                <a:cubicBezTo>
                  <a:pt x="9393988" y="5824006"/>
                  <a:pt x="9386528" y="5836438"/>
                  <a:pt x="9391500" y="5851358"/>
                </a:cubicBezTo>
                <a:cubicBezTo>
                  <a:pt x="9396472" y="5866276"/>
                  <a:pt x="9396472" y="5883682"/>
                  <a:pt x="9391500" y="5903575"/>
                </a:cubicBezTo>
                <a:cubicBezTo>
                  <a:pt x="9386528" y="5923467"/>
                  <a:pt x="9389014" y="5933411"/>
                  <a:pt x="9398960" y="5933411"/>
                </a:cubicBezTo>
                <a:lnTo>
                  <a:pt x="9398960" y="5948331"/>
                </a:lnTo>
                <a:cubicBezTo>
                  <a:pt x="9389014" y="5948331"/>
                  <a:pt x="9384040" y="5958277"/>
                  <a:pt x="9384040" y="5978169"/>
                </a:cubicBezTo>
                <a:cubicBezTo>
                  <a:pt x="9384040" y="5998062"/>
                  <a:pt x="9379068" y="6017952"/>
                  <a:pt x="9369122" y="6037844"/>
                </a:cubicBezTo>
                <a:lnTo>
                  <a:pt x="9384040" y="6052764"/>
                </a:lnTo>
                <a:lnTo>
                  <a:pt x="9384040" y="6127359"/>
                </a:lnTo>
                <a:cubicBezTo>
                  <a:pt x="9384040" y="6177090"/>
                  <a:pt x="9384040" y="6211898"/>
                  <a:pt x="9384040" y="6231792"/>
                </a:cubicBezTo>
                <a:cubicBezTo>
                  <a:pt x="9384040" y="6251685"/>
                  <a:pt x="9389014" y="6261629"/>
                  <a:pt x="9398960" y="6261629"/>
                </a:cubicBezTo>
                <a:lnTo>
                  <a:pt x="9398960" y="6276549"/>
                </a:lnTo>
                <a:cubicBezTo>
                  <a:pt x="9398960" y="6286495"/>
                  <a:pt x="9398960" y="6291467"/>
                  <a:pt x="9398960" y="6291467"/>
                </a:cubicBezTo>
                <a:cubicBezTo>
                  <a:pt x="9389014" y="6291467"/>
                  <a:pt x="9381554" y="6293953"/>
                  <a:pt x="9376582" y="6298927"/>
                </a:cubicBezTo>
                <a:cubicBezTo>
                  <a:pt x="9371610" y="6303901"/>
                  <a:pt x="9369122" y="6311359"/>
                  <a:pt x="9369122" y="6321305"/>
                </a:cubicBezTo>
                <a:cubicBezTo>
                  <a:pt x="9369122" y="6341198"/>
                  <a:pt x="9374094" y="6351144"/>
                  <a:pt x="9384040" y="6351144"/>
                </a:cubicBezTo>
                <a:lnTo>
                  <a:pt x="9384040" y="6366062"/>
                </a:lnTo>
                <a:cubicBezTo>
                  <a:pt x="9374094" y="6366062"/>
                  <a:pt x="9369122" y="6380982"/>
                  <a:pt x="9369122" y="6410818"/>
                </a:cubicBezTo>
                <a:lnTo>
                  <a:pt x="9354204" y="6485413"/>
                </a:lnTo>
                <a:cubicBezTo>
                  <a:pt x="9344256" y="6495359"/>
                  <a:pt x="9341772" y="6500333"/>
                  <a:pt x="9346744" y="6500333"/>
                </a:cubicBezTo>
                <a:cubicBezTo>
                  <a:pt x="9351716" y="6500333"/>
                  <a:pt x="9354204" y="6502819"/>
                  <a:pt x="9354204" y="6507793"/>
                </a:cubicBezTo>
                <a:cubicBezTo>
                  <a:pt x="9354204" y="6512765"/>
                  <a:pt x="9349232" y="6520225"/>
                  <a:pt x="9339284" y="6530172"/>
                </a:cubicBezTo>
                <a:cubicBezTo>
                  <a:pt x="9329337" y="6560008"/>
                  <a:pt x="9329337" y="6584874"/>
                  <a:pt x="9339284" y="6604766"/>
                </a:cubicBezTo>
                <a:cubicBezTo>
                  <a:pt x="9349232" y="6614711"/>
                  <a:pt x="9359176" y="6619685"/>
                  <a:pt x="9369122" y="6619685"/>
                </a:cubicBezTo>
                <a:cubicBezTo>
                  <a:pt x="9369122" y="6629631"/>
                  <a:pt x="9369122" y="6634605"/>
                  <a:pt x="9369122" y="6634605"/>
                </a:cubicBezTo>
                <a:lnTo>
                  <a:pt x="9354204" y="6664441"/>
                </a:lnTo>
                <a:lnTo>
                  <a:pt x="9354204" y="6679361"/>
                </a:lnTo>
                <a:lnTo>
                  <a:pt x="9339284" y="6694279"/>
                </a:lnTo>
                <a:lnTo>
                  <a:pt x="9339284" y="6724118"/>
                </a:lnTo>
                <a:lnTo>
                  <a:pt x="9339284" y="6739036"/>
                </a:lnTo>
                <a:lnTo>
                  <a:pt x="9339284" y="6753956"/>
                </a:lnTo>
                <a:lnTo>
                  <a:pt x="9339284" y="6768874"/>
                </a:lnTo>
                <a:cubicBezTo>
                  <a:pt x="9339284" y="6768874"/>
                  <a:pt x="9336798" y="6771360"/>
                  <a:pt x="9331825" y="6776334"/>
                </a:cubicBezTo>
                <a:cubicBezTo>
                  <a:pt x="9326851" y="6781308"/>
                  <a:pt x="9324365" y="6788767"/>
                  <a:pt x="9324365" y="6798713"/>
                </a:cubicBezTo>
                <a:cubicBezTo>
                  <a:pt x="9324365" y="6808659"/>
                  <a:pt x="9324365" y="6816117"/>
                  <a:pt x="9324365" y="6821091"/>
                </a:cubicBezTo>
                <a:cubicBezTo>
                  <a:pt x="9324365" y="6826065"/>
                  <a:pt x="9324365" y="6831037"/>
                  <a:pt x="9324365" y="6836009"/>
                </a:cubicBezTo>
                <a:cubicBezTo>
                  <a:pt x="9324365" y="6840983"/>
                  <a:pt x="9319393" y="6843469"/>
                  <a:pt x="9309445" y="6843469"/>
                </a:cubicBezTo>
                <a:cubicBezTo>
                  <a:pt x="9309445" y="6873308"/>
                  <a:pt x="9309445" y="6888226"/>
                  <a:pt x="9309445" y="6888226"/>
                </a:cubicBezTo>
                <a:lnTo>
                  <a:pt x="9294527" y="6932984"/>
                </a:lnTo>
                <a:lnTo>
                  <a:pt x="9279609" y="6947902"/>
                </a:lnTo>
                <a:cubicBezTo>
                  <a:pt x="9279609" y="6957848"/>
                  <a:pt x="9282095" y="6967795"/>
                  <a:pt x="9287067" y="6977741"/>
                </a:cubicBezTo>
                <a:cubicBezTo>
                  <a:pt x="9292039" y="6987687"/>
                  <a:pt x="9304473" y="6992659"/>
                  <a:pt x="9324365" y="6992659"/>
                </a:cubicBezTo>
                <a:lnTo>
                  <a:pt x="9324365" y="7007579"/>
                </a:lnTo>
                <a:cubicBezTo>
                  <a:pt x="9314419" y="7017523"/>
                  <a:pt x="9314419" y="7022497"/>
                  <a:pt x="9324365" y="7022497"/>
                </a:cubicBezTo>
                <a:lnTo>
                  <a:pt x="9294527" y="7037415"/>
                </a:lnTo>
                <a:lnTo>
                  <a:pt x="9294527" y="7067254"/>
                </a:lnTo>
                <a:cubicBezTo>
                  <a:pt x="9314419" y="7057310"/>
                  <a:pt x="9319393" y="7057310"/>
                  <a:pt x="9309445" y="7067254"/>
                </a:cubicBezTo>
                <a:cubicBezTo>
                  <a:pt x="9309445" y="7077200"/>
                  <a:pt x="9306959" y="7084660"/>
                  <a:pt x="9301987" y="7089632"/>
                </a:cubicBezTo>
                <a:cubicBezTo>
                  <a:pt x="9297015" y="7094606"/>
                  <a:pt x="9294527" y="7097092"/>
                  <a:pt x="9294527" y="7097092"/>
                </a:cubicBezTo>
                <a:lnTo>
                  <a:pt x="9309445" y="7097092"/>
                </a:lnTo>
                <a:cubicBezTo>
                  <a:pt x="9309445" y="7107038"/>
                  <a:pt x="9309445" y="7112012"/>
                  <a:pt x="9309445" y="7112012"/>
                </a:cubicBezTo>
                <a:cubicBezTo>
                  <a:pt x="9309445" y="7112012"/>
                  <a:pt x="9304473" y="7112012"/>
                  <a:pt x="9294527" y="7112012"/>
                </a:cubicBezTo>
                <a:lnTo>
                  <a:pt x="9294527" y="7141849"/>
                </a:lnTo>
                <a:lnTo>
                  <a:pt x="9309445" y="7141849"/>
                </a:lnTo>
                <a:cubicBezTo>
                  <a:pt x="9299499" y="7141849"/>
                  <a:pt x="9294527" y="7146823"/>
                  <a:pt x="9294527" y="7156769"/>
                </a:cubicBezTo>
                <a:cubicBezTo>
                  <a:pt x="9294527" y="7166713"/>
                  <a:pt x="9289555" y="7176661"/>
                  <a:pt x="9279609" y="7186607"/>
                </a:cubicBezTo>
                <a:lnTo>
                  <a:pt x="9264689" y="7231364"/>
                </a:lnTo>
                <a:cubicBezTo>
                  <a:pt x="9264689" y="7231364"/>
                  <a:pt x="9264689" y="7236336"/>
                  <a:pt x="9264689" y="7246282"/>
                </a:cubicBezTo>
                <a:lnTo>
                  <a:pt x="9279609" y="7261202"/>
                </a:lnTo>
                <a:lnTo>
                  <a:pt x="9264689" y="7276120"/>
                </a:lnTo>
                <a:cubicBezTo>
                  <a:pt x="9254743" y="7276120"/>
                  <a:pt x="9244798" y="7283580"/>
                  <a:pt x="9234850" y="7298498"/>
                </a:cubicBezTo>
                <a:cubicBezTo>
                  <a:pt x="9224904" y="7313417"/>
                  <a:pt x="9219932" y="7320877"/>
                  <a:pt x="9219932" y="7320877"/>
                </a:cubicBezTo>
                <a:lnTo>
                  <a:pt x="9205014" y="7335797"/>
                </a:lnTo>
                <a:lnTo>
                  <a:pt x="9205014" y="7350715"/>
                </a:lnTo>
                <a:cubicBezTo>
                  <a:pt x="9195066" y="7360661"/>
                  <a:pt x="9190094" y="7370607"/>
                  <a:pt x="9190094" y="7380553"/>
                </a:cubicBezTo>
                <a:lnTo>
                  <a:pt x="9160256" y="7380553"/>
                </a:lnTo>
                <a:lnTo>
                  <a:pt x="9160256" y="7395472"/>
                </a:lnTo>
                <a:cubicBezTo>
                  <a:pt x="9160256" y="7405418"/>
                  <a:pt x="9160256" y="7410392"/>
                  <a:pt x="9160256" y="7410392"/>
                </a:cubicBezTo>
                <a:cubicBezTo>
                  <a:pt x="9170204" y="7420336"/>
                  <a:pt x="9175176" y="7435256"/>
                  <a:pt x="9175176" y="7455148"/>
                </a:cubicBezTo>
                <a:lnTo>
                  <a:pt x="9160256" y="7470066"/>
                </a:lnTo>
                <a:cubicBezTo>
                  <a:pt x="9150309" y="7470066"/>
                  <a:pt x="9145337" y="7475040"/>
                  <a:pt x="9145337" y="7484987"/>
                </a:cubicBezTo>
                <a:cubicBezTo>
                  <a:pt x="9135391" y="7484987"/>
                  <a:pt x="9110527" y="7470066"/>
                  <a:pt x="9070742" y="7440228"/>
                </a:cubicBezTo>
                <a:cubicBezTo>
                  <a:pt x="9001120" y="7370607"/>
                  <a:pt x="8951391" y="7335797"/>
                  <a:pt x="8921553" y="7335797"/>
                </a:cubicBezTo>
                <a:lnTo>
                  <a:pt x="8906633" y="7335797"/>
                </a:lnTo>
                <a:cubicBezTo>
                  <a:pt x="8906633" y="7325851"/>
                  <a:pt x="8906633" y="7320877"/>
                  <a:pt x="8906633" y="7320877"/>
                </a:cubicBezTo>
                <a:cubicBezTo>
                  <a:pt x="8896686" y="7320877"/>
                  <a:pt x="8891714" y="7325851"/>
                  <a:pt x="8891714" y="7335797"/>
                </a:cubicBezTo>
                <a:cubicBezTo>
                  <a:pt x="8891714" y="7325851"/>
                  <a:pt x="8886742" y="7323363"/>
                  <a:pt x="8876796" y="7328337"/>
                </a:cubicBezTo>
                <a:lnTo>
                  <a:pt x="8875351" y="7329540"/>
                </a:lnTo>
                <a:lnTo>
                  <a:pt x="8876796" y="7320877"/>
                </a:lnTo>
                <a:lnTo>
                  <a:pt x="8861876" y="7335797"/>
                </a:lnTo>
                <a:cubicBezTo>
                  <a:pt x="8841986" y="7345741"/>
                  <a:pt x="8832038" y="7345741"/>
                  <a:pt x="8832038" y="7335797"/>
                </a:cubicBezTo>
                <a:lnTo>
                  <a:pt x="8832038" y="7350715"/>
                </a:lnTo>
                <a:lnTo>
                  <a:pt x="8832038" y="7365633"/>
                </a:lnTo>
                <a:cubicBezTo>
                  <a:pt x="8822092" y="7355689"/>
                  <a:pt x="8817120" y="7350715"/>
                  <a:pt x="8817120" y="7350715"/>
                </a:cubicBezTo>
                <a:lnTo>
                  <a:pt x="8787281" y="7365633"/>
                </a:lnTo>
                <a:cubicBezTo>
                  <a:pt x="8767391" y="7375579"/>
                  <a:pt x="8757443" y="7385525"/>
                  <a:pt x="8757443" y="7395472"/>
                </a:cubicBezTo>
                <a:cubicBezTo>
                  <a:pt x="8747497" y="7395472"/>
                  <a:pt x="8742525" y="7400446"/>
                  <a:pt x="8742525" y="7410392"/>
                </a:cubicBezTo>
                <a:cubicBezTo>
                  <a:pt x="8722632" y="7400446"/>
                  <a:pt x="8712686" y="7397958"/>
                  <a:pt x="8712686" y="7402932"/>
                </a:cubicBezTo>
                <a:cubicBezTo>
                  <a:pt x="8712686" y="7407906"/>
                  <a:pt x="8717658" y="7415364"/>
                  <a:pt x="8727607" y="7425310"/>
                </a:cubicBezTo>
                <a:cubicBezTo>
                  <a:pt x="8727607" y="7435256"/>
                  <a:pt x="8727607" y="7440228"/>
                  <a:pt x="8727607" y="7440228"/>
                </a:cubicBezTo>
                <a:cubicBezTo>
                  <a:pt x="8727607" y="7430284"/>
                  <a:pt x="8722632" y="7425310"/>
                  <a:pt x="8712686" y="7425310"/>
                </a:cubicBezTo>
                <a:cubicBezTo>
                  <a:pt x="8712686" y="7425310"/>
                  <a:pt x="8715174" y="7427796"/>
                  <a:pt x="8720146" y="7432770"/>
                </a:cubicBezTo>
                <a:cubicBezTo>
                  <a:pt x="8725118" y="7437742"/>
                  <a:pt x="8727607" y="7440228"/>
                  <a:pt x="8727607" y="7440228"/>
                </a:cubicBezTo>
                <a:cubicBezTo>
                  <a:pt x="8727607" y="7460122"/>
                  <a:pt x="8717658" y="7460122"/>
                  <a:pt x="8697768" y="7440228"/>
                </a:cubicBezTo>
                <a:lnTo>
                  <a:pt x="8697768" y="7425310"/>
                </a:lnTo>
                <a:lnTo>
                  <a:pt x="8667930" y="7410392"/>
                </a:lnTo>
                <a:cubicBezTo>
                  <a:pt x="8657984" y="7410392"/>
                  <a:pt x="8648038" y="7415364"/>
                  <a:pt x="8638091" y="7425310"/>
                </a:cubicBezTo>
                <a:lnTo>
                  <a:pt x="8593335" y="7425310"/>
                </a:lnTo>
                <a:cubicBezTo>
                  <a:pt x="8603281" y="7425310"/>
                  <a:pt x="8608253" y="7422824"/>
                  <a:pt x="8608253" y="7417850"/>
                </a:cubicBezTo>
                <a:cubicBezTo>
                  <a:pt x="8608253" y="7412878"/>
                  <a:pt x="8603281" y="7410392"/>
                  <a:pt x="8593335" y="7410392"/>
                </a:cubicBezTo>
                <a:lnTo>
                  <a:pt x="8548578" y="7410392"/>
                </a:lnTo>
                <a:lnTo>
                  <a:pt x="8533658" y="7425310"/>
                </a:lnTo>
                <a:cubicBezTo>
                  <a:pt x="8523712" y="7425310"/>
                  <a:pt x="8513768" y="7425310"/>
                  <a:pt x="8503820" y="7425310"/>
                </a:cubicBezTo>
                <a:cubicBezTo>
                  <a:pt x="8493874" y="7425310"/>
                  <a:pt x="8486414" y="7422824"/>
                  <a:pt x="8481442" y="7417850"/>
                </a:cubicBezTo>
                <a:cubicBezTo>
                  <a:pt x="8476470" y="7412878"/>
                  <a:pt x="8469012" y="7415364"/>
                  <a:pt x="8459063" y="7425310"/>
                </a:cubicBezTo>
                <a:cubicBezTo>
                  <a:pt x="8449117" y="7425310"/>
                  <a:pt x="8444145" y="7420336"/>
                  <a:pt x="8444145" y="7410392"/>
                </a:cubicBezTo>
                <a:cubicBezTo>
                  <a:pt x="8444145" y="7400446"/>
                  <a:pt x="8444145" y="7395472"/>
                  <a:pt x="8444145" y="7395472"/>
                </a:cubicBezTo>
                <a:lnTo>
                  <a:pt x="8429225" y="7410392"/>
                </a:lnTo>
                <a:lnTo>
                  <a:pt x="8429225" y="7425310"/>
                </a:lnTo>
                <a:cubicBezTo>
                  <a:pt x="8439173" y="7435256"/>
                  <a:pt x="8449117" y="7435256"/>
                  <a:pt x="8459063" y="7425310"/>
                </a:cubicBezTo>
                <a:lnTo>
                  <a:pt x="8459063" y="7440228"/>
                </a:lnTo>
                <a:lnTo>
                  <a:pt x="8414307" y="7440228"/>
                </a:lnTo>
                <a:lnTo>
                  <a:pt x="8399389" y="7455148"/>
                </a:lnTo>
                <a:cubicBezTo>
                  <a:pt x="8389441" y="7465094"/>
                  <a:pt x="8384468" y="7470066"/>
                  <a:pt x="8384468" y="7470066"/>
                </a:cubicBezTo>
                <a:lnTo>
                  <a:pt x="8384468" y="7455148"/>
                </a:lnTo>
                <a:cubicBezTo>
                  <a:pt x="8394417" y="7455148"/>
                  <a:pt x="8396901" y="7452662"/>
                  <a:pt x="8391929" y="7447688"/>
                </a:cubicBezTo>
                <a:cubicBezTo>
                  <a:pt x="8386956" y="7442714"/>
                  <a:pt x="8384468" y="7440228"/>
                  <a:pt x="8384468" y="7440228"/>
                </a:cubicBezTo>
                <a:cubicBezTo>
                  <a:pt x="8374522" y="7440228"/>
                  <a:pt x="8369550" y="7440228"/>
                  <a:pt x="8369550" y="7440228"/>
                </a:cubicBezTo>
                <a:cubicBezTo>
                  <a:pt x="8369550" y="7440228"/>
                  <a:pt x="8369550" y="7445202"/>
                  <a:pt x="8369550" y="7455148"/>
                </a:cubicBezTo>
                <a:cubicBezTo>
                  <a:pt x="8379496" y="7455148"/>
                  <a:pt x="8379496" y="7460122"/>
                  <a:pt x="8369550" y="7470066"/>
                </a:cubicBezTo>
                <a:cubicBezTo>
                  <a:pt x="8359604" y="7480013"/>
                  <a:pt x="8354630" y="7489959"/>
                  <a:pt x="8354630" y="7499905"/>
                </a:cubicBezTo>
                <a:cubicBezTo>
                  <a:pt x="8354630" y="7509851"/>
                  <a:pt x="8349658" y="7514823"/>
                  <a:pt x="8339712" y="7514823"/>
                </a:cubicBezTo>
                <a:lnTo>
                  <a:pt x="8339712" y="7499905"/>
                </a:lnTo>
                <a:lnTo>
                  <a:pt x="8339712" y="7484987"/>
                </a:lnTo>
                <a:lnTo>
                  <a:pt x="8324794" y="7484987"/>
                </a:lnTo>
                <a:lnTo>
                  <a:pt x="8354630" y="7440228"/>
                </a:lnTo>
                <a:cubicBezTo>
                  <a:pt x="8344684" y="7440228"/>
                  <a:pt x="8334740" y="7440228"/>
                  <a:pt x="8324794" y="7440228"/>
                </a:cubicBezTo>
                <a:cubicBezTo>
                  <a:pt x="8294956" y="7430284"/>
                  <a:pt x="8270089" y="7420336"/>
                  <a:pt x="8250199" y="7410392"/>
                </a:cubicBezTo>
                <a:cubicBezTo>
                  <a:pt x="8230307" y="7400446"/>
                  <a:pt x="8225332" y="7385525"/>
                  <a:pt x="8235279" y="7365633"/>
                </a:cubicBezTo>
                <a:cubicBezTo>
                  <a:pt x="8235279" y="7365633"/>
                  <a:pt x="8232793" y="7365633"/>
                  <a:pt x="8227819" y="7365633"/>
                </a:cubicBezTo>
                <a:cubicBezTo>
                  <a:pt x="8222846" y="7365633"/>
                  <a:pt x="8217872" y="7365633"/>
                  <a:pt x="8212900" y="7365633"/>
                </a:cubicBezTo>
                <a:cubicBezTo>
                  <a:pt x="8207928" y="7365633"/>
                  <a:pt x="8202954" y="7365633"/>
                  <a:pt x="8197982" y="7365633"/>
                </a:cubicBezTo>
                <a:cubicBezTo>
                  <a:pt x="8193010" y="7365633"/>
                  <a:pt x="8190522" y="7370607"/>
                  <a:pt x="8190522" y="7380553"/>
                </a:cubicBezTo>
                <a:lnTo>
                  <a:pt x="8160684" y="7380553"/>
                </a:lnTo>
                <a:cubicBezTo>
                  <a:pt x="8160684" y="7390500"/>
                  <a:pt x="8158198" y="7395472"/>
                  <a:pt x="8153224" y="7395472"/>
                </a:cubicBezTo>
                <a:cubicBezTo>
                  <a:pt x="8148252" y="7395472"/>
                  <a:pt x="8145766" y="7390500"/>
                  <a:pt x="8145766" y="7380553"/>
                </a:cubicBezTo>
                <a:lnTo>
                  <a:pt x="8115928" y="7395472"/>
                </a:lnTo>
                <a:lnTo>
                  <a:pt x="8160684" y="7410392"/>
                </a:lnTo>
                <a:cubicBezTo>
                  <a:pt x="8160684" y="7400446"/>
                  <a:pt x="8165656" y="7400446"/>
                  <a:pt x="8175604" y="7410392"/>
                </a:cubicBezTo>
                <a:cubicBezTo>
                  <a:pt x="8175604" y="7410392"/>
                  <a:pt x="8170630" y="7415364"/>
                  <a:pt x="8160684" y="7425310"/>
                </a:cubicBezTo>
                <a:cubicBezTo>
                  <a:pt x="8150738" y="7435256"/>
                  <a:pt x="8150738" y="7440228"/>
                  <a:pt x="8160684" y="7440228"/>
                </a:cubicBezTo>
                <a:lnTo>
                  <a:pt x="8130846" y="7455148"/>
                </a:lnTo>
                <a:lnTo>
                  <a:pt x="8130846" y="7484987"/>
                </a:lnTo>
                <a:lnTo>
                  <a:pt x="8145766" y="7484987"/>
                </a:lnTo>
                <a:cubicBezTo>
                  <a:pt x="8125874" y="7494931"/>
                  <a:pt x="8115928" y="7504879"/>
                  <a:pt x="8115928" y="7514823"/>
                </a:cubicBezTo>
                <a:lnTo>
                  <a:pt x="8115928" y="7544661"/>
                </a:lnTo>
                <a:cubicBezTo>
                  <a:pt x="8096035" y="7544661"/>
                  <a:pt x="8081117" y="7549635"/>
                  <a:pt x="8071171" y="7559581"/>
                </a:cubicBezTo>
                <a:lnTo>
                  <a:pt x="8130846" y="7559581"/>
                </a:lnTo>
                <a:lnTo>
                  <a:pt x="8115928" y="7574500"/>
                </a:lnTo>
                <a:cubicBezTo>
                  <a:pt x="8096035" y="7584446"/>
                  <a:pt x="8081117" y="7589420"/>
                  <a:pt x="8071171" y="7589420"/>
                </a:cubicBezTo>
                <a:lnTo>
                  <a:pt x="8041332" y="7604338"/>
                </a:lnTo>
                <a:lnTo>
                  <a:pt x="8071171" y="7619256"/>
                </a:lnTo>
                <a:lnTo>
                  <a:pt x="8086089" y="7619256"/>
                </a:lnTo>
                <a:cubicBezTo>
                  <a:pt x="8076143" y="7619256"/>
                  <a:pt x="8071171" y="7624230"/>
                  <a:pt x="8071171" y="7634176"/>
                </a:cubicBezTo>
                <a:cubicBezTo>
                  <a:pt x="8071171" y="7634176"/>
                  <a:pt x="8066199" y="7634176"/>
                  <a:pt x="8056251" y="7634176"/>
                </a:cubicBezTo>
                <a:cubicBezTo>
                  <a:pt x="8046304" y="7634176"/>
                  <a:pt x="8033872" y="7641634"/>
                  <a:pt x="8018954" y="7656555"/>
                </a:cubicBezTo>
                <a:cubicBezTo>
                  <a:pt x="8004034" y="7671473"/>
                  <a:pt x="7999062" y="7683907"/>
                  <a:pt x="8004034" y="7693851"/>
                </a:cubicBezTo>
                <a:cubicBezTo>
                  <a:pt x="8009006" y="7703797"/>
                  <a:pt x="8006522" y="7708771"/>
                  <a:pt x="7996576" y="7708771"/>
                </a:cubicBezTo>
                <a:cubicBezTo>
                  <a:pt x="7986628" y="7708771"/>
                  <a:pt x="7981656" y="7713743"/>
                  <a:pt x="7981656" y="7723689"/>
                </a:cubicBezTo>
                <a:cubicBezTo>
                  <a:pt x="7971710" y="7713743"/>
                  <a:pt x="7961766" y="7708771"/>
                  <a:pt x="7951818" y="7708771"/>
                </a:cubicBezTo>
                <a:lnTo>
                  <a:pt x="7951818" y="7723689"/>
                </a:lnTo>
                <a:cubicBezTo>
                  <a:pt x="7971710" y="7733635"/>
                  <a:pt x="7976684" y="7743582"/>
                  <a:pt x="7966738" y="7753528"/>
                </a:cubicBezTo>
                <a:cubicBezTo>
                  <a:pt x="7966738" y="7743582"/>
                  <a:pt x="7966738" y="7738610"/>
                  <a:pt x="7966738" y="7738610"/>
                </a:cubicBezTo>
                <a:cubicBezTo>
                  <a:pt x="7966738" y="7738610"/>
                  <a:pt x="7961766" y="7738610"/>
                  <a:pt x="7951818" y="7738610"/>
                </a:cubicBezTo>
                <a:cubicBezTo>
                  <a:pt x="7961766" y="7748554"/>
                  <a:pt x="7966738" y="7753528"/>
                  <a:pt x="7966738" y="7753528"/>
                </a:cubicBezTo>
                <a:lnTo>
                  <a:pt x="7936900" y="7753528"/>
                </a:lnTo>
                <a:lnTo>
                  <a:pt x="7936900" y="7768446"/>
                </a:lnTo>
                <a:cubicBezTo>
                  <a:pt x="7946846" y="7768446"/>
                  <a:pt x="7954306" y="7770932"/>
                  <a:pt x="7959278" y="7775906"/>
                </a:cubicBezTo>
                <a:cubicBezTo>
                  <a:pt x="7964250" y="7780880"/>
                  <a:pt x="7961766" y="7783366"/>
                  <a:pt x="7951818" y="7783366"/>
                </a:cubicBezTo>
                <a:lnTo>
                  <a:pt x="7951818" y="7798284"/>
                </a:lnTo>
                <a:cubicBezTo>
                  <a:pt x="7951818" y="7788338"/>
                  <a:pt x="7949332" y="7783366"/>
                  <a:pt x="7944360" y="7783366"/>
                </a:cubicBezTo>
                <a:cubicBezTo>
                  <a:pt x="7939388" y="7783366"/>
                  <a:pt x="7931928" y="7783366"/>
                  <a:pt x="7921981" y="7783366"/>
                </a:cubicBezTo>
                <a:lnTo>
                  <a:pt x="7907061" y="7783366"/>
                </a:lnTo>
                <a:cubicBezTo>
                  <a:pt x="7907061" y="7793312"/>
                  <a:pt x="7907061" y="7800770"/>
                  <a:pt x="7907061" y="7805744"/>
                </a:cubicBezTo>
                <a:cubicBezTo>
                  <a:pt x="7907061" y="7810718"/>
                  <a:pt x="7907061" y="7813204"/>
                  <a:pt x="7907061" y="7813204"/>
                </a:cubicBezTo>
                <a:cubicBezTo>
                  <a:pt x="7897115" y="7833097"/>
                  <a:pt x="7892143" y="7845527"/>
                  <a:pt x="7892143" y="7850501"/>
                </a:cubicBezTo>
                <a:cubicBezTo>
                  <a:pt x="7892143" y="7855475"/>
                  <a:pt x="7887171" y="7857961"/>
                  <a:pt x="7877222" y="7857961"/>
                </a:cubicBezTo>
                <a:lnTo>
                  <a:pt x="7892143" y="7887799"/>
                </a:lnTo>
                <a:cubicBezTo>
                  <a:pt x="7892143" y="7897743"/>
                  <a:pt x="7902089" y="7902717"/>
                  <a:pt x="7921981" y="7902717"/>
                </a:cubicBezTo>
                <a:lnTo>
                  <a:pt x="7936900" y="7902717"/>
                </a:lnTo>
                <a:cubicBezTo>
                  <a:pt x="7926954" y="7912664"/>
                  <a:pt x="7921981" y="7917636"/>
                  <a:pt x="7921981" y="7917636"/>
                </a:cubicBezTo>
                <a:lnTo>
                  <a:pt x="7907061" y="7947474"/>
                </a:lnTo>
                <a:lnTo>
                  <a:pt x="7892143" y="7977312"/>
                </a:lnTo>
                <a:lnTo>
                  <a:pt x="7907061" y="7977312"/>
                </a:lnTo>
                <a:cubicBezTo>
                  <a:pt x="7897115" y="7987258"/>
                  <a:pt x="7887171" y="7997205"/>
                  <a:pt x="7877222" y="8007151"/>
                </a:cubicBezTo>
                <a:lnTo>
                  <a:pt x="7892143" y="8007151"/>
                </a:lnTo>
                <a:lnTo>
                  <a:pt x="7877222" y="8022069"/>
                </a:lnTo>
                <a:cubicBezTo>
                  <a:pt x="7857332" y="8032015"/>
                  <a:pt x="7842414" y="8036989"/>
                  <a:pt x="7832466" y="8036989"/>
                </a:cubicBezTo>
                <a:lnTo>
                  <a:pt x="7817548" y="8051907"/>
                </a:lnTo>
                <a:lnTo>
                  <a:pt x="7892143" y="8051907"/>
                </a:lnTo>
                <a:lnTo>
                  <a:pt x="7847386" y="8081746"/>
                </a:lnTo>
                <a:cubicBezTo>
                  <a:pt x="7847386" y="8081746"/>
                  <a:pt x="7842414" y="8081746"/>
                  <a:pt x="7832466" y="8081746"/>
                </a:cubicBezTo>
                <a:cubicBezTo>
                  <a:pt x="7822520" y="8081746"/>
                  <a:pt x="7812576" y="8086720"/>
                  <a:pt x="7802628" y="8096664"/>
                </a:cubicBezTo>
                <a:lnTo>
                  <a:pt x="7832466" y="8096664"/>
                </a:lnTo>
                <a:lnTo>
                  <a:pt x="7877222" y="8111584"/>
                </a:lnTo>
                <a:cubicBezTo>
                  <a:pt x="7877222" y="8111584"/>
                  <a:pt x="7867276" y="8111584"/>
                  <a:pt x="7847386" y="8111584"/>
                </a:cubicBezTo>
                <a:cubicBezTo>
                  <a:pt x="7837438" y="8111584"/>
                  <a:pt x="7832466" y="8116556"/>
                  <a:pt x="7832466" y="8126502"/>
                </a:cubicBezTo>
                <a:cubicBezTo>
                  <a:pt x="7832466" y="8126502"/>
                  <a:pt x="7827494" y="8126502"/>
                  <a:pt x="7817548" y="8126502"/>
                </a:cubicBezTo>
                <a:cubicBezTo>
                  <a:pt x="7807600" y="8126502"/>
                  <a:pt x="7797656" y="8133962"/>
                  <a:pt x="7787710" y="8148880"/>
                </a:cubicBezTo>
                <a:cubicBezTo>
                  <a:pt x="7777764" y="8163800"/>
                  <a:pt x="7772792" y="8176233"/>
                  <a:pt x="7772792" y="8186179"/>
                </a:cubicBezTo>
                <a:lnTo>
                  <a:pt x="7757872" y="8186179"/>
                </a:lnTo>
                <a:lnTo>
                  <a:pt x="7757872" y="8201097"/>
                </a:lnTo>
                <a:lnTo>
                  <a:pt x="7742953" y="8201097"/>
                </a:lnTo>
                <a:cubicBezTo>
                  <a:pt x="7733005" y="8191151"/>
                  <a:pt x="7723061" y="8186179"/>
                  <a:pt x="7713115" y="8186179"/>
                </a:cubicBezTo>
                <a:lnTo>
                  <a:pt x="7713115" y="8201097"/>
                </a:lnTo>
                <a:cubicBezTo>
                  <a:pt x="7733005" y="8211043"/>
                  <a:pt x="7737981" y="8225963"/>
                  <a:pt x="7728033" y="8245853"/>
                </a:cubicBezTo>
                <a:cubicBezTo>
                  <a:pt x="7728033" y="8255802"/>
                  <a:pt x="7723061" y="8255802"/>
                  <a:pt x="7713115" y="8245853"/>
                </a:cubicBezTo>
                <a:lnTo>
                  <a:pt x="7698197" y="8216017"/>
                </a:lnTo>
                <a:lnTo>
                  <a:pt x="7683277" y="8201097"/>
                </a:lnTo>
                <a:cubicBezTo>
                  <a:pt x="7673331" y="8201097"/>
                  <a:pt x="7658410" y="8206071"/>
                  <a:pt x="7638520" y="8216017"/>
                </a:cubicBezTo>
                <a:lnTo>
                  <a:pt x="7608682" y="8216017"/>
                </a:lnTo>
                <a:cubicBezTo>
                  <a:pt x="7618628" y="8216017"/>
                  <a:pt x="7623602" y="8213531"/>
                  <a:pt x="7623602" y="8208557"/>
                </a:cubicBezTo>
                <a:cubicBezTo>
                  <a:pt x="7623602" y="8203585"/>
                  <a:pt x="7618628" y="8201097"/>
                  <a:pt x="7608682" y="8201097"/>
                </a:cubicBezTo>
                <a:lnTo>
                  <a:pt x="7563925" y="8201097"/>
                </a:lnTo>
                <a:lnTo>
                  <a:pt x="7549005" y="8216017"/>
                </a:lnTo>
                <a:cubicBezTo>
                  <a:pt x="7529115" y="8216017"/>
                  <a:pt x="7514197" y="8216017"/>
                  <a:pt x="7504249" y="8216017"/>
                </a:cubicBezTo>
                <a:cubicBezTo>
                  <a:pt x="7504249" y="8216017"/>
                  <a:pt x="7499277" y="8213531"/>
                  <a:pt x="7489331" y="8208557"/>
                </a:cubicBezTo>
                <a:cubicBezTo>
                  <a:pt x="7479384" y="8203585"/>
                  <a:pt x="7474410" y="8206071"/>
                  <a:pt x="7474410" y="8216017"/>
                </a:cubicBezTo>
                <a:lnTo>
                  <a:pt x="7459492" y="8201097"/>
                </a:lnTo>
                <a:cubicBezTo>
                  <a:pt x="7459492" y="8191151"/>
                  <a:pt x="7457004" y="8186179"/>
                  <a:pt x="7452032" y="8186179"/>
                </a:cubicBezTo>
                <a:cubicBezTo>
                  <a:pt x="7447060" y="8186179"/>
                  <a:pt x="7444574" y="8191151"/>
                  <a:pt x="7444574" y="8201097"/>
                </a:cubicBezTo>
                <a:lnTo>
                  <a:pt x="7444574" y="8216017"/>
                </a:lnTo>
                <a:cubicBezTo>
                  <a:pt x="7454520" y="8225963"/>
                  <a:pt x="7464464" y="8225963"/>
                  <a:pt x="7474410" y="8216017"/>
                </a:cubicBezTo>
                <a:lnTo>
                  <a:pt x="7459492" y="8230935"/>
                </a:lnTo>
                <a:lnTo>
                  <a:pt x="7429654" y="8230935"/>
                </a:lnTo>
                <a:lnTo>
                  <a:pt x="7414736" y="8245853"/>
                </a:lnTo>
                <a:cubicBezTo>
                  <a:pt x="7404790" y="8245853"/>
                  <a:pt x="7399815" y="8248341"/>
                  <a:pt x="7399815" y="8253313"/>
                </a:cubicBezTo>
                <a:cubicBezTo>
                  <a:pt x="7399815" y="8258288"/>
                  <a:pt x="7394843" y="8260774"/>
                  <a:pt x="7384897" y="8260774"/>
                </a:cubicBezTo>
                <a:lnTo>
                  <a:pt x="7384897" y="8245853"/>
                </a:lnTo>
                <a:lnTo>
                  <a:pt x="7369979" y="8260774"/>
                </a:lnTo>
                <a:cubicBezTo>
                  <a:pt x="7369979" y="8270720"/>
                  <a:pt x="7367491" y="8280666"/>
                  <a:pt x="7362519" y="8290612"/>
                </a:cubicBezTo>
                <a:cubicBezTo>
                  <a:pt x="7357547" y="8300558"/>
                  <a:pt x="7350087" y="8305530"/>
                  <a:pt x="7340141" y="8305530"/>
                </a:cubicBezTo>
                <a:lnTo>
                  <a:pt x="7340141" y="8290612"/>
                </a:lnTo>
                <a:lnTo>
                  <a:pt x="7340141" y="8275692"/>
                </a:lnTo>
                <a:lnTo>
                  <a:pt x="7325221" y="8275692"/>
                </a:lnTo>
                <a:lnTo>
                  <a:pt x="7355059" y="8230935"/>
                </a:lnTo>
                <a:lnTo>
                  <a:pt x="7325221" y="8230935"/>
                </a:lnTo>
                <a:cubicBezTo>
                  <a:pt x="7305330" y="8220989"/>
                  <a:pt x="7285436" y="8211043"/>
                  <a:pt x="7265546" y="8201097"/>
                </a:cubicBezTo>
                <a:cubicBezTo>
                  <a:pt x="7245654" y="8191151"/>
                  <a:pt x="7235708" y="8176233"/>
                  <a:pt x="7235708" y="8156340"/>
                </a:cubicBezTo>
                <a:cubicBezTo>
                  <a:pt x="7225761" y="8156340"/>
                  <a:pt x="7220789" y="8156340"/>
                  <a:pt x="7220789" y="8156340"/>
                </a:cubicBezTo>
                <a:lnTo>
                  <a:pt x="7205869" y="8141422"/>
                </a:lnTo>
                <a:cubicBezTo>
                  <a:pt x="7215815" y="8141422"/>
                  <a:pt x="7220789" y="8136448"/>
                  <a:pt x="7220789" y="8126502"/>
                </a:cubicBezTo>
                <a:cubicBezTo>
                  <a:pt x="7220789" y="8116556"/>
                  <a:pt x="7225761" y="8106610"/>
                  <a:pt x="7235708" y="8096664"/>
                </a:cubicBezTo>
                <a:lnTo>
                  <a:pt x="7220789" y="8096664"/>
                </a:lnTo>
                <a:lnTo>
                  <a:pt x="7205869" y="8096664"/>
                </a:lnTo>
                <a:cubicBezTo>
                  <a:pt x="7215815" y="8096664"/>
                  <a:pt x="7215815" y="8101638"/>
                  <a:pt x="7205869" y="8111584"/>
                </a:cubicBezTo>
                <a:lnTo>
                  <a:pt x="7146195" y="8126502"/>
                </a:lnTo>
                <a:cubicBezTo>
                  <a:pt x="7146195" y="8116556"/>
                  <a:pt x="7151167" y="8111584"/>
                  <a:pt x="7161113" y="8111584"/>
                </a:cubicBezTo>
                <a:cubicBezTo>
                  <a:pt x="7171059" y="8111584"/>
                  <a:pt x="7176031" y="8106610"/>
                  <a:pt x="7176031" y="8096664"/>
                </a:cubicBezTo>
                <a:cubicBezTo>
                  <a:pt x="7176031" y="8086720"/>
                  <a:pt x="7178519" y="8079259"/>
                  <a:pt x="7183491" y="8074285"/>
                </a:cubicBezTo>
                <a:cubicBezTo>
                  <a:pt x="7188463" y="8069313"/>
                  <a:pt x="7176031" y="8066827"/>
                  <a:pt x="7146195" y="8066827"/>
                </a:cubicBezTo>
                <a:lnTo>
                  <a:pt x="7176031" y="8051907"/>
                </a:lnTo>
                <a:lnTo>
                  <a:pt x="7086518" y="8007151"/>
                </a:lnTo>
                <a:cubicBezTo>
                  <a:pt x="7086518" y="7997205"/>
                  <a:pt x="7081546" y="7992230"/>
                  <a:pt x="7071598" y="7992230"/>
                </a:cubicBezTo>
                <a:cubicBezTo>
                  <a:pt x="7081546" y="7982286"/>
                  <a:pt x="7081546" y="7977312"/>
                  <a:pt x="7071598" y="7977312"/>
                </a:cubicBezTo>
                <a:lnTo>
                  <a:pt x="7041761" y="7977312"/>
                </a:lnTo>
                <a:lnTo>
                  <a:pt x="7026841" y="7992230"/>
                </a:lnTo>
                <a:cubicBezTo>
                  <a:pt x="7026841" y="7982286"/>
                  <a:pt x="7021869" y="7977312"/>
                  <a:pt x="7011923" y="7977312"/>
                </a:cubicBezTo>
                <a:lnTo>
                  <a:pt x="7026841" y="7962394"/>
                </a:lnTo>
                <a:lnTo>
                  <a:pt x="7011923" y="7947474"/>
                </a:lnTo>
                <a:lnTo>
                  <a:pt x="6997003" y="7947474"/>
                </a:lnTo>
                <a:cubicBezTo>
                  <a:pt x="6997003" y="7937530"/>
                  <a:pt x="6999491" y="7932556"/>
                  <a:pt x="7004463" y="7932556"/>
                </a:cubicBezTo>
                <a:cubicBezTo>
                  <a:pt x="7009437" y="7932556"/>
                  <a:pt x="7011923" y="7927582"/>
                  <a:pt x="7011923" y="7917636"/>
                </a:cubicBezTo>
                <a:cubicBezTo>
                  <a:pt x="7011923" y="7907691"/>
                  <a:pt x="7001977" y="7907691"/>
                  <a:pt x="6982085" y="7917636"/>
                </a:cubicBezTo>
                <a:lnTo>
                  <a:pt x="6967166" y="7917636"/>
                </a:lnTo>
                <a:lnTo>
                  <a:pt x="6967166" y="7902717"/>
                </a:lnTo>
                <a:cubicBezTo>
                  <a:pt x="6957220" y="7902717"/>
                  <a:pt x="6952248" y="7902717"/>
                  <a:pt x="6952248" y="7902717"/>
                </a:cubicBezTo>
                <a:lnTo>
                  <a:pt x="6967166" y="7917636"/>
                </a:lnTo>
                <a:lnTo>
                  <a:pt x="6937328" y="7917636"/>
                </a:lnTo>
                <a:cubicBezTo>
                  <a:pt x="6917436" y="7917636"/>
                  <a:pt x="6902518" y="7922610"/>
                  <a:pt x="6892572" y="7932556"/>
                </a:cubicBezTo>
                <a:lnTo>
                  <a:pt x="6877651" y="7947474"/>
                </a:lnTo>
                <a:lnTo>
                  <a:pt x="6877651" y="7932556"/>
                </a:lnTo>
                <a:lnTo>
                  <a:pt x="6862733" y="7932556"/>
                </a:lnTo>
                <a:cubicBezTo>
                  <a:pt x="6852787" y="7942502"/>
                  <a:pt x="6847815" y="7942502"/>
                  <a:pt x="6847815" y="7932556"/>
                </a:cubicBezTo>
                <a:lnTo>
                  <a:pt x="6817977" y="7962394"/>
                </a:lnTo>
                <a:cubicBezTo>
                  <a:pt x="6817977" y="7952448"/>
                  <a:pt x="6825437" y="7942502"/>
                  <a:pt x="6840355" y="7932556"/>
                </a:cubicBezTo>
                <a:cubicBezTo>
                  <a:pt x="6855273" y="7922610"/>
                  <a:pt x="6857761" y="7915150"/>
                  <a:pt x="6847815" y="7910178"/>
                </a:cubicBezTo>
                <a:cubicBezTo>
                  <a:pt x="6837869" y="7905203"/>
                  <a:pt x="6827923" y="7905203"/>
                  <a:pt x="6817977" y="7910178"/>
                </a:cubicBezTo>
                <a:cubicBezTo>
                  <a:pt x="6808031" y="7915150"/>
                  <a:pt x="6803057" y="7912664"/>
                  <a:pt x="6803057" y="7902717"/>
                </a:cubicBezTo>
                <a:cubicBezTo>
                  <a:pt x="6803057" y="7902717"/>
                  <a:pt x="6803057" y="7897743"/>
                  <a:pt x="6803057" y="7887799"/>
                </a:cubicBezTo>
                <a:cubicBezTo>
                  <a:pt x="6803057" y="7887799"/>
                  <a:pt x="6800571" y="7892771"/>
                  <a:pt x="6795599" y="7902717"/>
                </a:cubicBezTo>
                <a:cubicBezTo>
                  <a:pt x="6790624" y="7912664"/>
                  <a:pt x="6793110" y="7920122"/>
                  <a:pt x="6803057" y="7925096"/>
                </a:cubicBezTo>
                <a:cubicBezTo>
                  <a:pt x="6813003" y="7930070"/>
                  <a:pt x="6822949" y="7927582"/>
                  <a:pt x="6832895" y="7917636"/>
                </a:cubicBezTo>
                <a:lnTo>
                  <a:pt x="6817977" y="7932556"/>
                </a:lnTo>
                <a:lnTo>
                  <a:pt x="6773220" y="7932556"/>
                </a:lnTo>
                <a:lnTo>
                  <a:pt x="6773220" y="7947474"/>
                </a:lnTo>
                <a:cubicBezTo>
                  <a:pt x="6763274" y="7957420"/>
                  <a:pt x="6753328" y="7962394"/>
                  <a:pt x="6743382" y="7962394"/>
                </a:cubicBezTo>
                <a:lnTo>
                  <a:pt x="6743382" y="7947474"/>
                </a:lnTo>
                <a:cubicBezTo>
                  <a:pt x="6763274" y="7937530"/>
                  <a:pt x="6763274" y="7932556"/>
                  <a:pt x="6743382" y="7932556"/>
                </a:cubicBezTo>
                <a:lnTo>
                  <a:pt x="6728462" y="7962394"/>
                </a:lnTo>
                <a:cubicBezTo>
                  <a:pt x="6718516" y="7972338"/>
                  <a:pt x="6713544" y="7982286"/>
                  <a:pt x="6713544" y="7992230"/>
                </a:cubicBezTo>
                <a:cubicBezTo>
                  <a:pt x="6713544" y="8002177"/>
                  <a:pt x="6708572" y="8007151"/>
                  <a:pt x="6698625" y="8007151"/>
                </a:cubicBezTo>
                <a:lnTo>
                  <a:pt x="6698625" y="7992230"/>
                </a:lnTo>
                <a:cubicBezTo>
                  <a:pt x="6698625" y="7992230"/>
                  <a:pt x="6698625" y="7987258"/>
                  <a:pt x="6698625" y="7977312"/>
                </a:cubicBezTo>
                <a:cubicBezTo>
                  <a:pt x="6688679" y="7977312"/>
                  <a:pt x="6683705" y="7974826"/>
                  <a:pt x="6683705" y="7969852"/>
                </a:cubicBezTo>
                <a:cubicBezTo>
                  <a:pt x="6683705" y="7964880"/>
                  <a:pt x="6688679" y="7957420"/>
                  <a:pt x="6698625" y="7947474"/>
                </a:cubicBezTo>
                <a:lnTo>
                  <a:pt x="6713544" y="7932556"/>
                </a:lnTo>
                <a:lnTo>
                  <a:pt x="6683705" y="7917636"/>
                </a:lnTo>
                <a:lnTo>
                  <a:pt x="6609110" y="7887799"/>
                </a:lnTo>
                <a:cubicBezTo>
                  <a:pt x="6599164" y="7877853"/>
                  <a:pt x="6594192" y="7872879"/>
                  <a:pt x="6594192" y="7872879"/>
                </a:cubicBezTo>
                <a:lnTo>
                  <a:pt x="6579272" y="7857961"/>
                </a:lnTo>
                <a:cubicBezTo>
                  <a:pt x="6579272" y="7848015"/>
                  <a:pt x="6574300" y="7843041"/>
                  <a:pt x="6564354" y="7843041"/>
                </a:cubicBezTo>
                <a:lnTo>
                  <a:pt x="6549436" y="7843041"/>
                </a:lnTo>
                <a:cubicBezTo>
                  <a:pt x="6549436" y="7833097"/>
                  <a:pt x="6544462" y="7828123"/>
                  <a:pt x="6534516" y="7828123"/>
                </a:cubicBezTo>
                <a:lnTo>
                  <a:pt x="6534516" y="7843041"/>
                </a:lnTo>
                <a:cubicBezTo>
                  <a:pt x="6524569" y="7843041"/>
                  <a:pt x="6517109" y="7848015"/>
                  <a:pt x="6512137" y="7857961"/>
                </a:cubicBezTo>
                <a:cubicBezTo>
                  <a:pt x="6507165" y="7867907"/>
                  <a:pt x="6504677" y="7867907"/>
                  <a:pt x="6504677" y="7857961"/>
                </a:cubicBezTo>
                <a:lnTo>
                  <a:pt x="6474841" y="7872879"/>
                </a:lnTo>
                <a:cubicBezTo>
                  <a:pt x="6474841" y="7872879"/>
                  <a:pt x="6472353" y="7870393"/>
                  <a:pt x="6467381" y="7865421"/>
                </a:cubicBezTo>
                <a:cubicBezTo>
                  <a:pt x="6462407" y="7860447"/>
                  <a:pt x="6459921" y="7857961"/>
                  <a:pt x="6459921" y="7857961"/>
                </a:cubicBezTo>
                <a:cubicBezTo>
                  <a:pt x="6459921" y="7857961"/>
                  <a:pt x="6457435" y="7857961"/>
                  <a:pt x="6452461" y="7857961"/>
                </a:cubicBezTo>
                <a:cubicBezTo>
                  <a:pt x="6447489" y="7857961"/>
                  <a:pt x="6440028" y="7862933"/>
                  <a:pt x="6430082" y="7872879"/>
                </a:cubicBezTo>
                <a:lnTo>
                  <a:pt x="6415164" y="7887799"/>
                </a:lnTo>
                <a:cubicBezTo>
                  <a:pt x="6415164" y="7887799"/>
                  <a:pt x="6410193" y="7887799"/>
                  <a:pt x="6400244" y="7887799"/>
                </a:cubicBezTo>
                <a:cubicBezTo>
                  <a:pt x="6390298" y="7887799"/>
                  <a:pt x="6385326" y="7887799"/>
                  <a:pt x="6385326" y="7887799"/>
                </a:cubicBezTo>
                <a:lnTo>
                  <a:pt x="6370408" y="7887799"/>
                </a:lnTo>
                <a:cubicBezTo>
                  <a:pt x="6370408" y="7877853"/>
                  <a:pt x="6370408" y="7872879"/>
                  <a:pt x="6370408" y="7872879"/>
                </a:cubicBezTo>
                <a:cubicBezTo>
                  <a:pt x="6360462" y="7872879"/>
                  <a:pt x="6355488" y="7870393"/>
                  <a:pt x="6355488" y="7865421"/>
                </a:cubicBezTo>
                <a:cubicBezTo>
                  <a:pt x="6355488" y="7860447"/>
                  <a:pt x="6350516" y="7857961"/>
                  <a:pt x="6340569" y="7857961"/>
                </a:cubicBezTo>
                <a:lnTo>
                  <a:pt x="6325649" y="7857961"/>
                </a:lnTo>
                <a:cubicBezTo>
                  <a:pt x="6305759" y="7877853"/>
                  <a:pt x="6290839" y="7872879"/>
                  <a:pt x="6280893" y="7843041"/>
                </a:cubicBezTo>
                <a:cubicBezTo>
                  <a:pt x="6280893" y="7833097"/>
                  <a:pt x="6278407" y="7828123"/>
                  <a:pt x="6273435" y="7828123"/>
                </a:cubicBezTo>
                <a:cubicBezTo>
                  <a:pt x="6268460" y="7828123"/>
                  <a:pt x="6263488" y="7828123"/>
                  <a:pt x="6258514" y="7828123"/>
                </a:cubicBezTo>
                <a:cubicBezTo>
                  <a:pt x="6253542" y="7828123"/>
                  <a:pt x="6248568" y="7828123"/>
                  <a:pt x="6243596" y="7828123"/>
                </a:cubicBezTo>
                <a:cubicBezTo>
                  <a:pt x="6238623" y="7828123"/>
                  <a:pt x="6236136" y="7833097"/>
                  <a:pt x="6236136" y="7843041"/>
                </a:cubicBezTo>
                <a:cubicBezTo>
                  <a:pt x="6236136" y="7852987"/>
                  <a:pt x="6236136" y="7862933"/>
                  <a:pt x="6236136" y="7872879"/>
                </a:cubicBezTo>
                <a:lnTo>
                  <a:pt x="6221218" y="7857961"/>
                </a:lnTo>
                <a:cubicBezTo>
                  <a:pt x="6211272" y="7848015"/>
                  <a:pt x="6211272" y="7843041"/>
                  <a:pt x="6221218" y="7843041"/>
                </a:cubicBezTo>
                <a:lnTo>
                  <a:pt x="6206298" y="7843041"/>
                </a:lnTo>
                <a:cubicBezTo>
                  <a:pt x="6196352" y="7852987"/>
                  <a:pt x="6191380" y="7860447"/>
                  <a:pt x="6191380" y="7865421"/>
                </a:cubicBezTo>
                <a:cubicBezTo>
                  <a:pt x="6191380" y="7870393"/>
                  <a:pt x="6196352" y="7882825"/>
                  <a:pt x="6206298" y="7902717"/>
                </a:cubicBezTo>
                <a:lnTo>
                  <a:pt x="6176460" y="7887799"/>
                </a:lnTo>
                <a:cubicBezTo>
                  <a:pt x="6166514" y="7857961"/>
                  <a:pt x="6159056" y="7840555"/>
                  <a:pt x="6154082" y="7835583"/>
                </a:cubicBezTo>
                <a:cubicBezTo>
                  <a:pt x="6149110" y="7830609"/>
                  <a:pt x="6141649" y="7823149"/>
                  <a:pt x="6131703" y="7813204"/>
                </a:cubicBezTo>
                <a:cubicBezTo>
                  <a:pt x="6131703" y="7833097"/>
                  <a:pt x="6134191" y="7850501"/>
                  <a:pt x="6139163" y="7865421"/>
                </a:cubicBezTo>
                <a:cubicBezTo>
                  <a:pt x="6144135" y="7880339"/>
                  <a:pt x="6154082" y="7905203"/>
                  <a:pt x="6169002" y="7940016"/>
                </a:cubicBezTo>
                <a:cubicBezTo>
                  <a:pt x="6183920" y="7974826"/>
                  <a:pt x="6186406" y="7992230"/>
                  <a:pt x="6176460" y="7992230"/>
                </a:cubicBezTo>
                <a:lnTo>
                  <a:pt x="6176460" y="8007151"/>
                </a:lnTo>
                <a:cubicBezTo>
                  <a:pt x="6186406" y="8007151"/>
                  <a:pt x="6193866" y="8014611"/>
                  <a:pt x="6198840" y="8029529"/>
                </a:cubicBezTo>
                <a:cubicBezTo>
                  <a:pt x="6203812" y="8044447"/>
                  <a:pt x="6213758" y="8064339"/>
                  <a:pt x="6228676" y="8089206"/>
                </a:cubicBezTo>
                <a:cubicBezTo>
                  <a:pt x="6243596" y="8114070"/>
                  <a:pt x="6246082" y="8126502"/>
                  <a:pt x="6236136" y="8126502"/>
                </a:cubicBezTo>
                <a:cubicBezTo>
                  <a:pt x="6236136" y="8126502"/>
                  <a:pt x="6231164" y="8126502"/>
                  <a:pt x="6221218" y="8126502"/>
                </a:cubicBezTo>
                <a:lnTo>
                  <a:pt x="6236136" y="8156340"/>
                </a:lnTo>
                <a:lnTo>
                  <a:pt x="6221218" y="8171259"/>
                </a:lnTo>
                <a:lnTo>
                  <a:pt x="6236136" y="8186179"/>
                </a:lnTo>
                <a:lnTo>
                  <a:pt x="6221218" y="8216017"/>
                </a:lnTo>
                <a:cubicBezTo>
                  <a:pt x="6211272" y="8216017"/>
                  <a:pt x="6211272" y="8220989"/>
                  <a:pt x="6221218" y="8230935"/>
                </a:cubicBezTo>
                <a:cubicBezTo>
                  <a:pt x="6221218" y="8240881"/>
                  <a:pt x="6221218" y="8245853"/>
                  <a:pt x="6221218" y="8245853"/>
                </a:cubicBezTo>
                <a:lnTo>
                  <a:pt x="6236136" y="8230935"/>
                </a:lnTo>
                <a:cubicBezTo>
                  <a:pt x="6246082" y="8220989"/>
                  <a:pt x="6256028" y="8216017"/>
                  <a:pt x="6265974" y="8216017"/>
                </a:cubicBezTo>
                <a:cubicBezTo>
                  <a:pt x="6268460" y="8216017"/>
                  <a:pt x="6270325" y="8215704"/>
                  <a:pt x="6271568" y="8215083"/>
                </a:cubicBezTo>
                <a:lnTo>
                  <a:pt x="6272368" y="8213886"/>
                </a:lnTo>
                <a:lnTo>
                  <a:pt x="6280893" y="8230935"/>
                </a:lnTo>
                <a:lnTo>
                  <a:pt x="6295813" y="8245853"/>
                </a:lnTo>
                <a:cubicBezTo>
                  <a:pt x="6285867" y="8245853"/>
                  <a:pt x="6280893" y="8245853"/>
                  <a:pt x="6280893" y="8245853"/>
                </a:cubicBezTo>
                <a:cubicBezTo>
                  <a:pt x="6280893" y="8255802"/>
                  <a:pt x="6283381" y="8260774"/>
                  <a:pt x="6288353" y="8260774"/>
                </a:cubicBezTo>
                <a:cubicBezTo>
                  <a:pt x="6293325" y="8260774"/>
                  <a:pt x="6295813" y="8260774"/>
                  <a:pt x="6295813" y="8260774"/>
                </a:cubicBezTo>
                <a:cubicBezTo>
                  <a:pt x="6305759" y="8270720"/>
                  <a:pt x="6310731" y="8275692"/>
                  <a:pt x="6310731" y="8275692"/>
                </a:cubicBezTo>
                <a:lnTo>
                  <a:pt x="6280893" y="8260774"/>
                </a:lnTo>
                <a:cubicBezTo>
                  <a:pt x="6270946" y="8240881"/>
                  <a:pt x="6261000" y="8230935"/>
                  <a:pt x="6251054" y="8230935"/>
                </a:cubicBezTo>
                <a:lnTo>
                  <a:pt x="6265974" y="8275692"/>
                </a:lnTo>
                <a:cubicBezTo>
                  <a:pt x="6275921" y="8275692"/>
                  <a:pt x="6280893" y="8285640"/>
                  <a:pt x="6280893" y="8305530"/>
                </a:cubicBezTo>
                <a:lnTo>
                  <a:pt x="6280893" y="8320448"/>
                </a:lnTo>
                <a:cubicBezTo>
                  <a:pt x="6270946" y="8320448"/>
                  <a:pt x="6265974" y="8325422"/>
                  <a:pt x="6265974" y="8335368"/>
                </a:cubicBezTo>
                <a:lnTo>
                  <a:pt x="6280893" y="8350287"/>
                </a:lnTo>
                <a:lnTo>
                  <a:pt x="6295813" y="8365207"/>
                </a:lnTo>
                <a:cubicBezTo>
                  <a:pt x="6305759" y="8365207"/>
                  <a:pt x="6310731" y="8370179"/>
                  <a:pt x="6310731" y="8380125"/>
                </a:cubicBezTo>
                <a:lnTo>
                  <a:pt x="6325649" y="8409963"/>
                </a:lnTo>
                <a:lnTo>
                  <a:pt x="6325649" y="8424881"/>
                </a:lnTo>
                <a:cubicBezTo>
                  <a:pt x="6325649" y="8424881"/>
                  <a:pt x="6328137" y="8427370"/>
                  <a:pt x="6333109" y="8432342"/>
                </a:cubicBezTo>
                <a:cubicBezTo>
                  <a:pt x="6338083" y="8437316"/>
                  <a:pt x="6333109" y="8442288"/>
                  <a:pt x="6318191" y="8447260"/>
                </a:cubicBezTo>
                <a:cubicBezTo>
                  <a:pt x="6303271" y="8452234"/>
                  <a:pt x="6303271" y="8457208"/>
                  <a:pt x="6318191" y="8462180"/>
                </a:cubicBezTo>
                <a:cubicBezTo>
                  <a:pt x="6333109" y="8467152"/>
                  <a:pt x="6340569" y="8464666"/>
                  <a:pt x="6340569" y="8454720"/>
                </a:cubicBezTo>
                <a:lnTo>
                  <a:pt x="6355488" y="8514397"/>
                </a:lnTo>
                <a:cubicBezTo>
                  <a:pt x="6355488" y="8514397"/>
                  <a:pt x="6356109" y="8516261"/>
                  <a:pt x="6357352" y="8519990"/>
                </a:cubicBezTo>
                <a:lnTo>
                  <a:pt x="6359632" y="8526829"/>
                </a:lnTo>
                <a:lnTo>
                  <a:pt x="6362948" y="8521855"/>
                </a:lnTo>
                <a:cubicBezTo>
                  <a:pt x="6367920" y="8516883"/>
                  <a:pt x="6370408" y="8514397"/>
                  <a:pt x="6370408" y="8514397"/>
                </a:cubicBezTo>
                <a:cubicBezTo>
                  <a:pt x="6370408" y="8524343"/>
                  <a:pt x="6367920" y="8529315"/>
                  <a:pt x="6362948" y="8529315"/>
                </a:cubicBezTo>
                <a:lnTo>
                  <a:pt x="6359964" y="8527823"/>
                </a:lnTo>
                <a:lnTo>
                  <a:pt x="6362948" y="8536775"/>
                </a:lnTo>
                <a:cubicBezTo>
                  <a:pt x="6367920" y="8551693"/>
                  <a:pt x="6375380" y="8559153"/>
                  <a:pt x="6385326" y="8559153"/>
                </a:cubicBezTo>
                <a:cubicBezTo>
                  <a:pt x="6395272" y="8559153"/>
                  <a:pt x="6400244" y="8564127"/>
                  <a:pt x="6400244" y="8574071"/>
                </a:cubicBezTo>
                <a:cubicBezTo>
                  <a:pt x="6400244" y="8584019"/>
                  <a:pt x="6400244" y="8591477"/>
                  <a:pt x="6400244" y="8596449"/>
                </a:cubicBezTo>
                <a:cubicBezTo>
                  <a:pt x="6400244" y="8601424"/>
                  <a:pt x="6400244" y="8603910"/>
                  <a:pt x="6400244" y="8603910"/>
                </a:cubicBezTo>
                <a:lnTo>
                  <a:pt x="6415164" y="8618830"/>
                </a:lnTo>
                <a:cubicBezTo>
                  <a:pt x="6405219" y="8618830"/>
                  <a:pt x="6402732" y="8623802"/>
                  <a:pt x="6407705" y="8633748"/>
                </a:cubicBezTo>
                <a:cubicBezTo>
                  <a:pt x="6412678" y="8643694"/>
                  <a:pt x="6420136" y="8648666"/>
                  <a:pt x="6430082" y="8648666"/>
                </a:cubicBezTo>
                <a:lnTo>
                  <a:pt x="6430082" y="8663586"/>
                </a:lnTo>
                <a:lnTo>
                  <a:pt x="6430082" y="8693425"/>
                </a:lnTo>
                <a:cubicBezTo>
                  <a:pt x="6440028" y="8693425"/>
                  <a:pt x="6447489" y="8703371"/>
                  <a:pt x="6452461" y="8723261"/>
                </a:cubicBezTo>
                <a:cubicBezTo>
                  <a:pt x="6457435" y="8743153"/>
                  <a:pt x="6464893" y="8753099"/>
                  <a:pt x="6474841" y="8753099"/>
                </a:cubicBezTo>
                <a:cubicBezTo>
                  <a:pt x="6474841" y="8763047"/>
                  <a:pt x="6474841" y="8768019"/>
                  <a:pt x="6474841" y="8768019"/>
                </a:cubicBezTo>
                <a:lnTo>
                  <a:pt x="6489759" y="8782938"/>
                </a:lnTo>
                <a:cubicBezTo>
                  <a:pt x="6499705" y="8792884"/>
                  <a:pt x="6499705" y="8802830"/>
                  <a:pt x="6489759" y="8812776"/>
                </a:cubicBezTo>
                <a:lnTo>
                  <a:pt x="6459921" y="8753099"/>
                </a:lnTo>
                <a:cubicBezTo>
                  <a:pt x="6459921" y="8743153"/>
                  <a:pt x="6454949" y="8740667"/>
                  <a:pt x="6445002" y="8745639"/>
                </a:cubicBezTo>
                <a:cubicBezTo>
                  <a:pt x="6435056" y="8750613"/>
                  <a:pt x="6432570" y="8758073"/>
                  <a:pt x="6437542" y="8768019"/>
                </a:cubicBezTo>
                <a:cubicBezTo>
                  <a:pt x="6442514" y="8777966"/>
                  <a:pt x="6454949" y="8797856"/>
                  <a:pt x="6474841" y="8827694"/>
                </a:cubicBezTo>
                <a:cubicBezTo>
                  <a:pt x="6484787" y="8857532"/>
                  <a:pt x="6494731" y="8877425"/>
                  <a:pt x="6504677" y="8887371"/>
                </a:cubicBezTo>
                <a:lnTo>
                  <a:pt x="6519597" y="8902289"/>
                </a:lnTo>
                <a:lnTo>
                  <a:pt x="6534516" y="8902289"/>
                </a:lnTo>
                <a:cubicBezTo>
                  <a:pt x="6544462" y="8912237"/>
                  <a:pt x="6544462" y="8922181"/>
                  <a:pt x="6534516" y="8932127"/>
                </a:cubicBezTo>
                <a:cubicBezTo>
                  <a:pt x="6534516" y="8942073"/>
                  <a:pt x="6539490" y="8947046"/>
                  <a:pt x="6549436" y="8947046"/>
                </a:cubicBezTo>
                <a:cubicBezTo>
                  <a:pt x="6559382" y="8966940"/>
                  <a:pt x="6564354" y="8976884"/>
                  <a:pt x="6564354" y="8976884"/>
                </a:cubicBezTo>
                <a:lnTo>
                  <a:pt x="6564354" y="8991804"/>
                </a:lnTo>
                <a:lnTo>
                  <a:pt x="6579272" y="9021642"/>
                </a:lnTo>
                <a:cubicBezTo>
                  <a:pt x="6589218" y="9031588"/>
                  <a:pt x="6596678" y="9041535"/>
                  <a:pt x="6601650" y="9051479"/>
                </a:cubicBezTo>
                <a:cubicBezTo>
                  <a:pt x="6606624" y="9061427"/>
                  <a:pt x="6614084" y="9071371"/>
                  <a:pt x="6624031" y="9081317"/>
                </a:cubicBezTo>
                <a:lnTo>
                  <a:pt x="6653867" y="9126074"/>
                </a:lnTo>
                <a:cubicBezTo>
                  <a:pt x="6653867" y="9126074"/>
                  <a:pt x="6653867" y="9131048"/>
                  <a:pt x="6653867" y="9140994"/>
                </a:cubicBezTo>
                <a:lnTo>
                  <a:pt x="6683705" y="9185750"/>
                </a:lnTo>
                <a:cubicBezTo>
                  <a:pt x="6693651" y="9205643"/>
                  <a:pt x="6698625" y="9220561"/>
                  <a:pt x="6698625" y="9230507"/>
                </a:cubicBezTo>
                <a:lnTo>
                  <a:pt x="6698625" y="9245427"/>
                </a:lnTo>
                <a:lnTo>
                  <a:pt x="6713544" y="9245427"/>
                </a:lnTo>
                <a:lnTo>
                  <a:pt x="6728462" y="9275263"/>
                </a:lnTo>
                <a:lnTo>
                  <a:pt x="6728462" y="9290183"/>
                </a:lnTo>
                <a:cubicBezTo>
                  <a:pt x="6728462" y="9300130"/>
                  <a:pt x="6728462" y="9305102"/>
                  <a:pt x="6728462" y="9305102"/>
                </a:cubicBezTo>
                <a:cubicBezTo>
                  <a:pt x="6738408" y="9315050"/>
                  <a:pt x="6738408" y="9320022"/>
                  <a:pt x="6728462" y="9320022"/>
                </a:cubicBezTo>
                <a:cubicBezTo>
                  <a:pt x="6718516" y="9320022"/>
                  <a:pt x="6711058" y="9312562"/>
                  <a:pt x="6706083" y="9297644"/>
                </a:cubicBezTo>
                <a:cubicBezTo>
                  <a:pt x="6701111" y="9282723"/>
                  <a:pt x="6691165" y="9267805"/>
                  <a:pt x="6676247" y="9252885"/>
                </a:cubicBezTo>
                <a:cubicBezTo>
                  <a:pt x="6661327" y="9237967"/>
                  <a:pt x="6653867" y="9230507"/>
                  <a:pt x="6653867" y="9230507"/>
                </a:cubicBezTo>
                <a:cubicBezTo>
                  <a:pt x="6643921" y="9220561"/>
                  <a:pt x="6638949" y="9215589"/>
                  <a:pt x="6638949" y="9215589"/>
                </a:cubicBezTo>
                <a:lnTo>
                  <a:pt x="6609110" y="9170832"/>
                </a:lnTo>
                <a:cubicBezTo>
                  <a:pt x="6609110" y="9180778"/>
                  <a:pt x="6614084" y="9190724"/>
                  <a:pt x="6624031" y="9200668"/>
                </a:cubicBezTo>
                <a:cubicBezTo>
                  <a:pt x="6624031" y="9210617"/>
                  <a:pt x="6626517" y="9220561"/>
                  <a:pt x="6631489" y="9230507"/>
                </a:cubicBezTo>
                <a:cubicBezTo>
                  <a:pt x="6636463" y="9240455"/>
                  <a:pt x="6643921" y="9250399"/>
                  <a:pt x="6653867" y="9260345"/>
                </a:cubicBezTo>
                <a:lnTo>
                  <a:pt x="6668787" y="9290183"/>
                </a:lnTo>
                <a:lnTo>
                  <a:pt x="6678733" y="9306760"/>
                </a:lnTo>
                <a:lnTo>
                  <a:pt x="6676247" y="9305102"/>
                </a:lnTo>
                <a:cubicBezTo>
                  <a:pt x="6671273" y="9305102"/>
                  <a:pt x="6671273" y="9307590"/>
                  <a:pt x="6676247" y="9312562"/>
                </a:cubicBezTo>
                <a:cubicBezTo>
                  <a:pt x="6681219" y="9317536"/>
                  <a:pt x="6683705" y="9320022"/>
                  <a:pt x="6683705" y="9320022"/>
                </a:cubicBezTo>
                <a:lnTo>
                  <a:pt x="6682558" y="9313135"/>
                </a:lnTo>
                <a:lnTo>
                  <a:pt x="6713544" y="9364778"/>
                </a:lnTo>
                <a:lnTo>
                  <a:pt x="6728462" y="9364778"/>
                </a:lnTo>
                <a:cubicBezTo>
                  <a:pt x="6728462" y="9364778"/>
                  <a:pt x="6733436" y="9367264"/>
                  <a:pt x="6743382" y="9372238"/>
                </a:cubicBezTo>
                <a:cubicBezTo>
                  <a:pt x="6753328" y="9377210"/>
                  <a:pt x="6760788" y="9377210"/>
                  <a:pt x="6765760" y="9372238"/>
                </a:cubicBezTo>
                <a:cubicBezTo>
                  <a:pt x="6770732" y="9367264"/>
                  <a:pt x="6773220" y="9364778"/>
                  <a:pt x="6773220" y="9364778"/>
                </a:cubicBezTo>
                <a:lnTo>
                  <a:pt x="6788138" y="9364778"/>
                </a:lnTo>
                <a:lnTo>
                  <a:pt x="6803057" y="9379697"/>
                </a:lnTo>
                <a:lnTo>
                  <a:pt x="6803057" y="9409535"/>
                </a:lnTo>
                <a:lnTo>
                  <a:pt x="6803057" y="9439373"/>
                </a:lnTo>
                <a:cubicBezTo>
                  <a:pt x="6788138" y="9439373"/>
                  <a:pt x="6778192" y="9435644"/>
                  <a:pt x="6773220" y="9428184"/>
                </a:cubicBezTo>
                <a:lnTo>
                  <a:pt x="6772224" y="9424453"/>
                </a:lnTo>
                <a:lnTo>
                  <a:pt x="6758300" y="9424453"/>
                </a:lnTo>
                <a:lnTo>
                  <a:pt x="6773220" y="9454291"/>
                </a:lnTo>
                <a:cubicBezTo>
                  <a:pt x="6773220" y="9464239"/>
                  <a:pt x="6775706" y="9471698"/>
                  <a:pt x="6780678" y="9476670"/>
                </a:cubicBezTo>
                <a:cubicBezTo>
                  <a:pt x="6785652" y="9481644"/>
                  <a:pt x="6788138" y="9484130"/>
                  <a:pt x="6788138" y="9484130"/>
                </a:cubicBezTo>
                <a:cubicBezTo>
                  <a:pt x="6788138" y="9484130"/>
                  <a:pt x="6793110" y="9489104"/>
                  <a:pt x="6803057" y="9499050"/>
                </a:cubicBezTo>
                <a:lnTo>
                  <a:pt x="6803057" y="9513968"/>
                </a:lnTo>
                <a:cubicBezTo>
                  <a:pt x="6803057" y="9504022"/>
                  <a:pt x="6808031" y="9501536"/>
                  <a:pt x="6817977" y="9506508"/>
                </a:cubicBezTo>
                <a:cubicBezTo>
                  <a:pt x="6827923" y="9511482"/>
                  <a:pt x="6832895" y="9513968"/>
                  <a:pt x="6832895" y="9513968"/>
                </a:cubicBezTo>
                <a:cubicBezTo>
                  <a:pt x="6822949" y="9523914"/>
                  <a:pt x="6820463" y="9536346"/>
                  <a:pt x="6825437" y="9551264"/>
                </a:cubicBezTo>
                <a:cubicBezTo>
                  <a:pt x="6830409" y="9566185"/>
                  <a:pt x="6842841" y="9578617"/>
                  <a:pt x="6862733" y="9588563"/>
                </a:cubicBezTo>
                <a:cubicBezTo>
                  <a:pt x="6862733" y="9588563"/>
                  <a:pt x="6865219" y="9591051"/>
                  <a:pt x="6870193" y="9596023"/>
                </a:cubicBezTo>
                <a:cubicBezTo>
                  <a:pt x="6875165" y="9600995"/>
                  <a:pt x="6877651" y="9608455"/>
                  <a:pt x="6877651" y="9618401"/>
                </a:cubicBezTo>
                <a:cubicBezTo>
                  <a:pt x="6887600" y="9648240"/>
                  <a:pt x="6902518" y="9673104"/>
                  <a:pt x="6922410" y="9692996"/>
                </a:cubicBezTo>
                <a:cubicBezTo>
                  <a:pt x="6932356" y="9692996"/>
                  <a:pt x="6937328" y="9702942"/>
                  <a:pt x="6937328" y="9722834"/>
                </a:cubicBezTo>
                <a:cubicBezTo>
                  <a:pt x="6927382" y="9722834"/>
                  <a:pt x="6927382" y="9727807"/>
                  <a:pt x="6937328" y="9737753"/>
                </a:cubicBezTo>
                <a:cubicBezTo>
                  <a:pt x="6947274" y="9747699"/>
                  <a:pt x="6957220" y="9757645"/>
                  <a:pt x="6967166" y="9767591"/>
                </a:cubicBezTo>
                <a:lnTo>
                  <a:pt x="6952248" y="9767591"/>
                </a:lnTo>
                <a:cubicBezTo>
                  <a:pt x="6952248" y="9787483"/>
                  <a:pt x="6962194" y="9797429"/>
                  <a:pt x="6982085" y="9797429"/>
                </a:cubicBezTo>
                <a:cubicBezTo>
                  <a:pt x="6982085" y="9787483"/>
                  <a:pt x="6987059" y="9787483"/>
                  <a:pt x="6997003" y="9797429"/>
                </a:cubicBezTo>
                <a:lnTo>
                  <a:pt x="6982085" y="9812348"/>
                </a:lnTo>
                <a:cubicBezTo>
                  <a:pt x="6982085" y="9802401"/>
                  <a:pt x="6979599" y="9797429"/>
                  <a:pt x="6974625" y="9797429"/>
                </a:cubicBezTo>
                <a:cubicBezTo>
                  <a:pt x="6969653" y="9797429"/>
                  <a:pt x="6967166" y="9797429"/>
                  <a:pt x="6967166" y="9797429"/>
                </a:cubicBezTo>
                <a:cubicBezTo>
                  <a:pt x="6957220" y="9797429"/>
                  <a:pt x="6947274" y="9792457"/>
                  <a:pt x="6937328" y="9782509"/>
                </a:cubicBezTo>
                <a:cubicBezTo>
                  <a:pt x="6927382" y="9742727"/>
                  <a:pt x="6912464" y="9722834"/>
                  <a:pt x="6892572" y="9722834"/>
                </a:cubicBezTo>
                <a:cubicBezTo>
                  <a:pt x="6882626" y="9722834"/>
                  <a:pt x="6877651" y="9717862"/>
                  <a:pt x="6877651" y="9707914"/>
                </a:cubicBezTo>
                <a:cubicBezTo>
                  <a:pt x="6877651" y="9678076"/>
                  <a:pt x="6862733" y="9663158"/>
                  <a:pt x="6832895" y="9663158"/>
                </a:cubicBezTo>
                <a:lnTo>
                  <a:pt x="6847815" y="9692996"/>
                </a:lnTo>
                <a:lnTo>
                  <a:pt x="6862733" y="9707914"/>
                </a:lnTo>
                <a:lnTo>
                  <a:pt x="6862733" y="9737753"/>
                </a:lnTo>
                <a:cubicBezTo>
                  <a:pt x="6862733" y="9727807"/>
                  <a:pt x="6867705" y="9725321"/>
                  <a:pt x="6877651" y="9730293"/>
                </a:cubicBezTo>
                <a:cubicBezTo>
                  <a:pt x="6887600" y="9735267"/>
                  <a:pt x="6892572" y="9740239"/>
                  <a:pt x="6892572" y="9745213"/>
                </a:cubicBezTo>
                <a:cubicBezTo>
                  <a:pt x="6892572" y="9750185"/>
                  <a:pt x="6887600" y="9752671"/>
                  <a:pt x="6877651" y="9752671"/>
                </a:cubicBezTo>
                <a:lnTo>
                  <a:pt x="6877651" y="9782509"/>
                </a:lnTo>
                <a:cubicBezTo>
                  <a:pt x="6887600" y="9782509"/>
                  <a:pt x="6895058" y="9792457"/>
                  <a:pt x="6900032" y="9812348"/>
                </a:cubicBezTo>
                <a:cubicBezTo>
                  <a:pt x="6905004" y="9832240"/>
                  <a:pt x="6912464" y="9847160"/>
                  <a:pt x="6922410" y="9857104"/>
                </a:cubicBezTo>
                <a:cubicBezTo>
                  <a:pt x="6942300" y="9906835"/>
                  <a:pt x="6957220" y="9931699"/>
                  <a:pt x="6967166" y="9931699"/>
                </a:cubicBezTo>
                <a:cubicBezTo>
                  <a:pt x="6967166" y="9931699"/>
                  <a:pt x="6967166" y="9936673"/>
                  <a:pt x="6967166" y="9946619"/>
                </a:cubicBezTo>
                <a:cubicBezTo>
                  <a:pt x="6967166" y="9956565"/>
                  <a:pt x="6977113" y="9971483"/>
                  <a:pt x="6997003" y="9991376"/>
                </a:cubicBezTo>
                <a:cubicBezTo>
                  <a:pt x="6997003" y="10011268"/>
                  <a:pt x="6992031" y="10021214"/>
                  <a:pt x="6982085" y="10021214"/>
                </a:cubicBezTo>
                <a:lnTo>
                  <a:pt x="6967166" y="10006294"/>
                </a:lnTo>
                <a:lnTo>
                  <a:pt x="6982085" y="10036132"/>
                </a:lnTo>
                <a:lnTo>
                  <a:pt x="7011923" y="10065970"/>
                </a:lnTo>
                <a:lnTo>
                  <a:pt x="7011923" y="10080889"/>
                </a:lnTo>
                <a:cubicBezTo>
                  <a:pt x="7021869" y="10090835"/>
                  <a:pt x="7036789" y="10115701"/>
                  <a:pt x="7056680" y="10155483"/>
                </a:cubicBezTo>
                <a:cubicBezTo>
                  <a:pt x="7076572" y="10195268"/>
                  <a:pt x="7101436" y="10235052"/>
                  <a:pt x="7131274" y="10274837"/>
                </a:cubicBezTo>
                <a:lnTo>
                  <a:pt x="7139474" y="10295335"/>
                </a:lnTo>
                <a:lnTo>
                  <a:pt x="7063200" y="10295335"/>
                </a:lnTo>
                <a:lnTo>
                  <a:pt x="7056680" y="10282295"/>
                </a:lnTo>
                <a:cubicBezTo>
                  <a:pt x="7056680" y="10277323"/>
                  <a:pt x="7051707" y="10269863"/>
                  <a:pt x="7041761" y="10259917"/>
                </a:cubicBezTo>
                <a:cubicBezTo>
                  <a:pt x="7031815" y="10249971"/>
                  <a:pt x="7021869" y="10244999"/>
                  <a:pt x="7011923" y="10244999"/>
                </a:cubicBezTo>
                <a:lnTo>
                  <a:pt x="6997003" y="10230078"/>
                </a:lnTo>
                <a:lnTo>
                  <a:pt x="7011923" y="10200242"/>
                </a:lnTo>
                <a:cubicBezTo>
                  <a:pt x="7001977" y="10180350"/>
                  <a:pt x="6997003" y="10170404"/>
                  <a:pt x="6997003" y="10170404"/>
                </a:cubicBezTo>
                <a:cubicBezTo>
                  <a:pt x="6997003" y="10170404"/>
                  <a:pt x="6992031" y="10175376"/>
                  <a:pt x="6982085" y="10185322"/>
                </a:cubicBezTo>
                <a:cubicBezTo>
                  <a:pt x="6972139" y="10205214"/>
                  <a:pt x="6962194" y="10205214"/>
                  <a:pt x="6952248" y="10185322"/>
                </a:cubicBezTo>
                <a:lnTo>
                  <a:pt x="6952248" y="10200242"/>
                </a:lnTo>
                <a:cubicBezTo>
                  <a:pt x="6952248" y="10200242"/>
                  <a:pt x="6954734" y="10202728"/>
                  <a:pt x="6959706" y="10207700"/>
                </a:cubicBezTo>
                <a:cubicBezTo>
                  <a:pt x="6964680" y="10212674"/>
                  <a:pt x="6967166" y="10215160"/>
                  <a:pt x="6967166" y="10215160"/>
                </a:cubicBezTo>
                <a:cubicBezTo>
                  <a:pt x="6967166" y="10215160"/>
                  <a:pt x="6972139" y="10220134"/>
                  <a:pt x="6982085" y="10230078"/>
                </a:cubicBezTo>
                <a:cubicBezTo>
                  <a:pt x="6992031" y="10240024"/>
                  <a:pt x="6997003" y="10249971"/>
                  <a:pt x="6997003" y="10259917"/>
                </a:cubicBezTo>
                <a:cubicBezTo>
                  <a:pt x="6997003" y="10269863"/>
                  <a:pt x="6997003" y="10274837"/>
                  <a:pt x="6997003" y="10274837"/>
                </a:cubicBezTo>
                <a:cubicBezTo>
                  <a:pt x="6999490" y="10274837"/>
                  <a:pt x="7002754" y="10276702"/>
                  <a:pt x="7006794" y="10280431"/>
                </a:cubicBezTo>
                <a:lnTo>
                  <a:pt x="7019629" y="10295335"/>
                </a:lnTo>
                <a:lnTo>
                  <a:pt x="7002583" y="10295335"/>
                </a:lnTo>
                <a:lnTo>
                  <a:pt x="6997003" y="10289755"/>
                </a:lnTo>
                <a:lnTo>
                  <a:pt x="6997003" y="10295335"/>
                </a:lnTo>
                <a:lnTo>
                  <a:pt x="6753631" y="10295335"/>
                </a:lnTo>
                <a:lnTo>
                  <a:pt x="6743382" y="10274837"/>
                </a:lnTo>
                <a:lnTo>
                  <a:pt x="6713544" y="10244999"/>
                </a:lnTo>
                <a:lnTo>
                  <a:pt x="6743745" y="10295335"/>
                </a:lnTo>
                <a:lnTo>
                  <a:pt x="6704205" y="10295335"/>
                </a:lnTo>
                <a:lnTo>
                  <a:pt x="6698625" y="10289755"/>
                </a:lnTo>
                <a:lnTo>
                  <a:pt x="6700219" y="10295335"/>
                </a:lnTo>
                <a:lnTo>
                  <a:pt x="6071144" y="10295335"/>
                </a:lnTo>
                <a:lnTo>
                  <a:pt x="6057109" y="10265512"/>
                </a:lnTo>
                <a:cubicBezTo>
                  <a:pt x="6052136" y="10256810"/>
                  <a:pt x="6047163" y="10249972"/>
                  <a:pt x="6042190" y="10244999"/>
                </a:cubicBezTo>
                <a:cubicBezTo>
                  <a:pt x="6022298" y="10225106"/>
                  <a:pt x="6007379" y="10215160"/>
                  <a:pt x="5997433" y="10215160"/>
                </a:cubicBezTo>
                <a:cubicBezTo>
                  <a:pt x="5987486" y="10225106"/>
                  <a:pt x="5992459" y="10249971"/>
                  <a:pt x="6012351" y="10289755"/>
                </a:cubicBezTo>
                <a:lnTo>
                  <a:pt x="6015141" y="10295335"/>
                </a:lnTo>
                <a:lnTo>
                  <a:pt x="6003013" y="10295335"/>
                </a:lnTo>
                <a:lnTo>
                  <a:pt x="5997433" y="10289755"/>
                </a:lnTo>
                <a:lnTo>
                  <a:pt x="5997433" y="10295335"/>
                </a:lnTo>
                <a:lnTo>
                  <a:pt x="5976380" y="10295335"/>
                </a:lnTo>
                <a:lnTo>
                  <a:pt x="5967595" y="10274837"/>
                </a:lnTo>
                <a:cubicBezTo>
                  <a:pt x="5957649" y="10274837"/>
                  <a:pt x="5952675" y="10269863"/>
                  <a:pt x="5952675" y="10259917"/>
                </a:cubicBezTo>
                <a:lnTo>
                  <a:pt x="5937757" y="10244999"/>
                </a:lnTo>
                <a:lnTo>
                  <a:pt x="5922837" y="10230078"/>
                </a:lnTo>
                <a:cubicBezTo>
                  <a:pt x="5922837" y="10220134"/>
                  <a:pt x="5920351" y="10212674"/>
                  <a:pt x="5915379" y="10207700"/>
                </a:cubicBezTo>
                <a:cubicBezTo>
                  <a:pt x="5910405" y="10202728"/>
                  <a:pt x="5907919" y="10195268"/>
                  <a:pt x="5907919" y="10185322"/>
                </a:cubicBezTo>
                <a:cubicBezTo>
                  <a:pt x="5897973" y="10175376"/>
                  <a:pt x="5897973" y="10170404"/>
                  <a:pt x="5907919" y="10170404"/>
                </a:cubicBezTo>
                <a:cubicBezTo>
                  <a:pt x="5907919" y="10160458"/>
                  <a:pt x="5902947" y="10160458"/>
                  <a:pt x="5893001" y="10170404"/>
                </a:cubicBezTo>
                <a:cubicBezTo>
                  <a:pt x="5893001" y="10160458"/>
                  <a:pt x="5893001" y="10155483"/>
                  <a:pt x="5893001" y="10155483"/>
                </a:cubicBezTo>
                <a:cubicBezTo>
                  <a:pt x="5893001" y="10145539"/>
                  <a:pt x="5890512" y="10140565"/>
                  <a:pt x="5885540" y="10140565"/>
                </a:cubicBezTo>
                <a:cubicBezTo>
                  <a:pt x="5880568" y="10140565"/>
                  <a:pt x="5873108" y="10135591"/>
                  <a:pt x="5863162" y="10125647"/>
                </a:cubicBezTo>
                <a:lnTo>
                  <a:pt x="5833323" y="10110727"/>
                </a:lnTo>
                <a:cubicBezTo>
                  <a:pt x="5833323" y="10110727"/>
                  <a:pt x="5833323" y="10105755"/>
                  <a:pt x="5833323" y="10095809"/>
                </a:cubicBezTo>
                <a:cubicBezTo>
                  <a:pt x="5823377" y="10095809"/>
                  <a:pt x="5813431" y="10095809"/>
                  <a:pt x="5803485" y="10095809"/>
                </a:cubicBezTo>
                <a:lnTo>
                  <a:pt x="5833323" y="10110727"/>
                </a:lnTo>
                <a:lnTo>
                  <a:pt x="5848242" y="10125647"/>
                </a:lnTo>
                <a:cubicBezTo>
                  <a:pt x="5848242" y="10145539"/>
                  <a:pt x="5843270" y="10150511"/>
                  <a:pt x="5833323" y="10140565"/>
                </a:cubicBezTo>
                <a:cubicBezTo>
                  <a:pt x="5833323" y="10140565"/>
                  <a:pt x="5830837" y="10138079"/>
                  <a:pt x="5825863" y="10133105"/>
                </a:cubicBezTo>
                <a:cubicBezTo>
                  <a:pt x="5820891" y="10128133"/>
                  <a:pt x="5818405" y="10125647"/>
                  <a:pt x="5818405" y="10125647"/>
                </a:cubicBezTo>
                <a:cubicBezTo>
                  <a:pt x="5818405" y="10125647"/>
                  <a:pt x="5813431" y="10125647"/>
                  <a:pt x="5803485" y="10125647"/>
                </a:cubicBezTo>
                <a:lnTo>
                  <a:pt x="5803485" y="10140565"/>
                </a:lnTo>
                <a:cubicBezTo>
                  <a:pt x="5803485" y="10140565"/>
                  <a:pt x="5808459" y="10145539"/>
                  <a:pt x="5818405" y="10155483"/>
                </a:cubicBezTo>
                <a:lnTo>
                  <a:pt x="5833323" y="10185322"/>
                </a:lnTo>
                <a:lnTo>
                  <a:pt x="5833323" y="10170404"/>
                </a:lnTo>
                <a:cubicBezTo>
                  <a:pt x="5863162" y="10150511"/>
                  <a:pt x="5878080" y="10155483"/>
                  <a:pt x="5878080" y="10185322"/>
                </a:cubicBezTo>
                <a:lnTo>
                  <a:pt x="5863162" y="10185322"/>
                </a:lnTo>
                <a:cubicBezTo>
                  <a:pt x="5853216" y="10185322"/>
                  <a:pt x="5848242" y="10185322"/>
                  <a:pt x="5848242" y="10185322"/>
                </a:cubicBezTo>
                <a:cubicBezTo>
                  <a:pt x="5848242" y="10195268"/>
                  <a:pt x="5853216" y="10210186"/>
                  <a:pt x="5863162" y="10230078"/>
                </a:cubicBezTo>
                <a:lnTo>
                  <a:pt x="5893001" y="10244999"/>
                </a:lnTo>
                <a:cubicBezTo>
                  <a:pt x="5902947" y="10244999"/>
                  <a:pt x="5902947" y="10249971"/>
                  <a:pt x="5893001" y="10259917"/>
                </a:cubicBezTo>
                <a:cubicBezTo>
                  <a:pt x="5883054" y="10269863"/>
                  <a:pt x="5888026" y="10274837"/>
                  <a:pt x="5907919" y="10274837"/>
                </a:cubicBezTo>
                <a:cubicBezTo>
                  <a:pt x="5912892" y="10279810"/>
                  <a:pt x="5916000" y="10284161"/>
                  <a:pt x="5917243" y="10287891"/>
                </a:cubicBezTo>
                <a:lnTo>
                  <a:pt x="5915754" y="10295335"/>
                </a:lnTo>
                <a:lnTo>
                  <a:pt x="5909034" y="10295335"/>
                </a:lnTo>
                <a:lnTo>
                  <a:pt x="5907919" y="10289755"/>
                </a:lnTo>
                <a:lnTo>
                  <a:pt x="5907919" y="10295335"/>
                </a:lnTo>
                <a:lnTo>
                  <a:pt x="5621295" y="10295335"/>
                </a:lnTo>
                <a:lnTo>
                  <a:pt x="5616999" y="10286026"/>
                </a:lnTo>
                <a:cubicBezTo>
                  <a:pt x="5612025" y="10273593"/>
                  <a:pt x="5609539" y="10264890"/>
                  <a:pt x="5609539" y="10259917"/>
                </a:cubicBezTo>
                <a:cubicBezTo>
                  <a:pt x="5609539" y="10259917"/>
                  <a:pt x="5599593" y="10242513"/>
                  <a:pt x="5579701" y="10207700"/>
                </a:cubicBezTo>
                <a:cubicBezTo>
                  <a:pt x="5559808" y="10172890"/>
                  <a:pt x="5549862" y="10152997"/>
                  <a:pt x="5549862" y="10148025"/>
                </a:cubicBezTo>
                <a:cubicBezTo>
                  <a:pt x="5549862" y="10143051"/>
                  <a:pt x="5544890" y="10140565"/>
                  <a:pt x="5534944" y="10140565"/>
                </a:cubicBezTo>
                <a:lnTo>
                  <a:pt x="5534944" y="10125647"/>
                </a:lnTo>
                <a:lnTo>
                  <a:pt x="5520024" y="10125647"/>
                </a:lnTo>
                <a:cubicBezTo>
                  <a:pt x="5520024" y="10135591"/>
                  <a:pt x="5520024" y="10140565"/>
                  <a:pt x="5520024" y="10140565"/>
                </a:cubicBezTo>
                <a:cubicBezTo>
                  <a:pt x="5520024" y="10140565"/>
                  <a:pt x="5520024" y="10145539"/>
                  <a:pt x="5520024" y="10155483"/>
                </a:cubicBezTo>
                <a:cubicBezTo>
                  <a:pt x="5520024" y="10165430"/>
                  <a:pt x="5529970" y="10177862"/>
                  <a:pt x="5549862" y="10192782"/>
                </a:cubicBezTo>
                <a:cubicBezTo>
                  <a:pt x="5569754" y="10207700"/>
                  <a:pt x="5577214" y="10217648"/>
                  <a:pt x="5572240" y="10222620"/>
                </a:cubicBezTo>
                <a:cubicBezTo>
                  <a:pt x="5567268" y="10227592"/>
                  <a:pt x="5562294" y="10225106"/>
                  <a:pt x="5557322" y="10215160"/>
                </a:cubicBezTo>
                <a:cubicBezTo>
                  <a:pt x="5552350" y="10205214"/>
                  <a:pt x="5549862" y="10205214"/>
                  <a:pt x="5549862" y="10215160"/>
                </a:cubicBezTo>
                <a:lnTo>
                  <a:pt x="5534944" y="10215160"/>
                </a:lnTo>
                <a:cubicBezTo>
                  <a:pt x="5534944" y="10205214"/>
                  <a:pt x="5532456" y="10197756"/>
                  <a:pt x="5527484" y="10192782"/>
                </a:cubicBezTo>
                <a:cubicBezTo>
                  <a:pt x="5522512" y="10187808"/>
                  <a:pt x="5517538" y="10182836"/>
                  <a:pt x="5512566" y="10177862"/>
                </a:cubicBezTo>
                <a:cubicBezTo>
                  <a:pt x="5507592" y="10172890"/>
                  <a:pt x="5502620" y="10165430"/>
                  <a:pt x="5497646" y="10155483"/>
                </a:cubicBezTo>
                <a:cubicBezTo>
                  <a:pt x="5492674" y="10145539"/>
                  <a:pt x="5490187" y="10135591"/>
                  <a:pt x="5490187" y="10125647"/>
                </a:cubicBezTo>
                <a:lnTo>
                  <a:pt x="5475268" y="10125647"/>
                </a:lnTo>
                <a:cubicBezTo>
                  <a:pt x="5475268" y="10125647"/>
                  <a:pt x="5482727" y="10140565"/>
                  <a:pt x="5497646" y="10170404"/>
                </a:cubicBezTo>
                <a:cubicBezTo>
                  <a:pt x="5512566" y="10200242"/>
                  <a:pt x="5522512" y="10217648"/>
                  <a:pt x="5527484" y="10222620"/>
                </a:cubicBezTo>
                <a:cubicBezTo>
                  <a:pt x="5532456" y="10227592"/>
                  <a:pt x="5534944" y="10230078"/>
                  <a:pt x="5534944" y="10230078"/>
                </a:cubicBezTo>
                <a:lnTo>
                  <a:pt x="5505106" y="10215160"/>
                </a:lnTo>
                <a:cubicBezTo>
                  <a:pt x="5495160" y="10205214"/>
                  <a:pt x="5490187" y="10197756"/>
                  <a:pt x="5490187" y="10192782"/>
                </a:cubicBezTo>
                <a:cubicBezTo>
                  <a:pt x="5490187" y="10187808"/>
                  <a:pt x="5485214" y="10180350"/>
                  <a:pt x="5475268" y="10170404"/>
                </a:cubicBezTo>
                <a:lnTo>
                  <a:pt x="5475268" y="10185322"/>
                </a:lnTo>
                <a:cubicBezTo>
                  <a:pt x="5475268" y="10215160"/>
                  <a:pt x="5475268" y="10230078"/>
                  <a:pt x="5475268" y="10230078"/>
                </a:cubicBezTo>
                <a:cubicBezTo>
                  <a:pt x="5485214" y="10240024"/>
                  <a:pt x="5475268" y="10240024"/>
                  <a:pt x="5445429" y="10230078"/>
                </a:cubicBezTo>
                <a:cubicBezTo>
                  <a:pt x="5415593" y="10220134"/>
                  <a:pt x="5385754" y="10190296"/>
                  <a:pt x="5355916" y="10140565"/>
                </a:cubicBezTo>
                <a:lnTo>
                  <a:pt x="5340998" y="10155483"/>
                </a:lnTo>
                <a:lnTo>
                  <a:pt x="5400673" y="10259917"/>
                </a:lnTo>
                <a:lnTo>
                  <a:pt x="5415593" y="10274837"/>
                </a:lnTo>
                <a:lnTo>
                  <a:pt x="5415593" y="10259917"/>
                </a:lnTo>
                <a:cubicBezTo>
                  <a:pt x="5405647" y="10249971"/>
                  <a:pt x="5405647" y="10244999"/>
                  <a:pt x="5415593" y="10244999"/>
                </a:cubicBezTo>
                <a:lnTo>
                  <a:pt x="5430511" y="10274837"/>
                </a:lnTo>
                <a:lnTo>
                  <a:pt x="5437344" y="10295335"/>
                </a:lnTo>
                <a:lnTo>
                  <a:pt x="5373625" y="10295335"/>
                </a:lnTo>
                <a:lnTo>
                  <a:pt x="5311159" y="10170404"/>
                </a:lnTo>
                <a:lnTo>
                  <a:pt x="5296239" y="10170404"/>
                </a:lnTo>
                <a:cubicBezTo>
                  <a:pt x="5286294" y="10160458"/>
                  <a:pt x="5281321" y="10155483"/>
                  <a:pt x="5281321" y="10155483"/>
                </a:cubicBezTo>
                <a:cubicBezTo>
                  <a:pt x="5281321" y="10165430"/>
                  <a:pt x="5281321" y="10175376"/>
                  <a:pt x="5281321" y="10185322"/>
                </a:cubicBezTo>
                <a:cubicBezTo>
                  <a:pt x="5281321" y="10195268"/>
                  <a:pt x="5281321" y="10200242"/>
                  <a:pt x="5281321" y="10200242"/>
                </a:cubicBezTo>
                <a:cubicBezTo>
                  <a:pt x="5281321" y="10210186"/>
                  <a:pt x="5281321" y="10220134"/>
                  <a:pt x="5281321" y="10230078"/>
                </a:cubicBezTo>
                <a:cubicBezTo>
                  <a:pt x="5281321" y="10240024"/>
                  <a:pt x="5286294" y="10244999"/>
                  <a:pt x="5296239" y="10244999"/>
                </a:cubicBezTo>
                <a:lnTo>
                  <a:pt x="5311159" y="10274837"/>
                </a:lnTo>
                <a:lnTo>
                  <a:pt x="5311159" y="10295335"/>
                </a:lnTo>
                <a:lnTo>
                  <a:pt x="4847418" y="10295335"/>
                </a:lnTo>
                <a:lnTo>
                  <a:pt x="4833752" y="10274837"/>
                </a:lnTo>
                <a:lnTo>
                  <a:pt x="4833752" y="10295335"/>
                </a:lnTo>
                <a:lnTo>
                  <a:pt x="4776865" y="10295335"/>
                </a:lnTo>
                <a:lnTo>
                  <a:pt x="4774076" y="10289755"/>
                </a:lnTo>
                <a:cubicBezTo>
                  <a:pt x="4754184" y="10269863"/>
                  <a:pt x="4744237" y="10249971"/>
                  <a:pt x="4744237" y="10230078"/>
                </a:cubicBezTo>
                <a:cubicBezTo>
                  <a:pt x="4744237" y="10230078"/>
                  <a:pt x="4741751" y="10225106"/>
                  <a:pt x="4736779" y="10215160"/>
                </a:cubicBezTo>
                <a:cubicBezTo>
                  <a:pt x="4731805" y="10205214"/>
                  <a:pt x="4729319" y="10200242"/>
                  <a:pt x="4729319" y="10200242"/>
                </a:cubicBezTo>
                <a:cubicBezTo>
                  <a:pt x="4729319" y="10200242"/>
                  <a:pt x="4729319" y="10197756"/>
                  <a:pt x="4729319" y="10192782"/>
                </a:cubicBezTo>
                <a:cubicBezTo>
                  <a:pt x="4729319" y="10187808"/>
                  <a:pt x="4724345" y="10185322"/>
                  <a:pt x="4714399" y="10185322"/>
                </a:cubicBezTo>
                <a:cubicBezTo>
                  <a:pt x="4714399" y="10185322"/>
                  <a:pt x="4714399" y="10187808"/>
                  <a:pt x="4714399" y="10192782"/>
                </a:cubicBezTo>
                <a:cubicBezTo>
                  <a:pt x="4714399" y="10197756"/>
                  <a:pt x="4716887" y="10205214"/>
                  <a:pt x="4721859" y="10215160"/>
                </a:cubicBezTo>
                <a:cubicBezTo>
                  <a:pt x="4726833" y="10225106"/>
                  <a:pt x="4731805" y="10237538"/>
                  <a:pt x="4736779" y="10252459"/>
                </a:cubicBezTo>
                <a:cubicBezTo>
                  <a:pt x="4739265" y="10259918"/>
                  <a:pt x="4743616" y="10269242"/>
                  <a:pt x="4749832" y="10280431"/>
                </a:cubicBezTo>
                <a:lnTo>
                  <a:pt x="4759059" y="10295335"/>
                </a:lnTo>
                <a:lnTo>
                  <a:pt x="4735839" y="10295335"/>
                </a:lnTo>
                <a:lnTo>
                  <a:pt x="4699481" y="10222620"/>
                </a:lnTo>
                <a:cubicBezTo>
                  <a:pt x="4689535" y="10197756"/>
                  <a:pt x="4682077" y="10177862"/>
                  <a:pt x="4677102" y="10162944"/>
                </a:cubicBezTo>
                <a:cubicBezTo>
                  <a:pt x="4672128" y="10148025"/>
                  <a:pt x="4669642" y="10140565"/>
                  <a:pt x="4669642" y="10140565"/>
                </a:cubicBezTo>
                <a:cubicBezTo>
                  <a:pt x="4669642" y="10120673"/>
                  <a:pt x="4667156" y="10110727"/>
                  <a:pt x="4662184" y="10110727"/>
                </a:cubicBezTo>
                <a:cubicBezTo>
                  <a:pt x="4657210" y="10110727"/>
                  <a:pt x="4649750" y="10100781"/>
                  <a:pt x="4639804" y="10080889"/>
                </a:cubicBezTo>
                <a:cubicBezTo>
                  <a:pt x="4629860" y="10070945"/>
                  <a:pt x="4622399" y="10063484"/>
                  <a:pt x="4617425" y="10058510"/>
                </a:cubicBezTo>
                <a:cubicBezTo>
                  <a:pt x="4612453" y="10053538"/>
                  <a:pt x="4609967" y="10051052"/>
                  <a:pt x="4609967" y="10051052"/>
                </a:cubicBezTo>
                <a:lnTo>
                  <a:pt x="4595047" y="10021214"/>
                </a:lnTo>
                <a:cubicBezTo>
                  <a:pt x="4595047" y="10021214"/>
                  <a:pt x="4592561" y="10013754"/>
                  <a:pt x="4587589" y="9998836"/>
                </a:cubicBezTo>
                <a:cubicBezTo>
                  <a:pt x="4582615" y="9983916"/>
                  <a:pt x="4580129" y="9973969"/>
                  <a:pt x="4580129" y="9968997"/>
                </a:cubicBezTo>
                <a:cubicBezTo>
                  <a:pt x="4580129" y="9964025"/>
                  <a:pt x="4580129" y="9961537"/>
                  <a:pt x="4580129" y="9961537"/>
                </a:cubicBezTo>
                <a:lnTo>
                  <a:pt x="4565209" y="10006294"/>
                </a:lnTo>
                <a:cubicBezTo>
                  <a:pt x="4565209" y="10016242"/>
                  <a:pt x="4567695" y="10023700"/>
                  <a:pt x="4572669" y="10028672"/>
                </a:cubicBezTo>
                <a:cubicBezTo>
                  <a:pt x="4577643" y="10033646"/>
                  <a:pt x="4585101" y="10036132"/>
                  <a:pt x="4595047" y="10036132"/>
                </a:cubicBezTo>
                <a:lnTo>
                  <a:pt x="4580129" y="10036132"/>
                </a:lnTo>
                <a:lnTo>
                  <a:pt x="4609967" y="10065970"/>
                </a:lnTo>
                <a:lnTo>
                  <a:pt x="4595047" y="10095809"/>
                </a:lnTo>
                <a:lnTo>
                  <a:pt x="4595047" y="10080889"/>
                </a:lnTo>
                <a:lnTo>
                  <a:pt x="4580129" y="10065970"/>
                </a:lnTo>
                <a:cubicBezTo>
                  <a:pt x="4570183" y="10065970"/>
                  <a:pt x="4570183" y="10075917"/>
                  <a:pt x="4580129" y="10095809"/>
                </a:cubicBezTo>
                <a:lnTo>
                  <a:pt x="4580129" y="10110727"/>
                </a:lnTo>
                <a:cubicBezTo>
                  <a:pt x="4570183" y="10110727"/>
                  <a:pt x="4555265" y="10080889"/>
                  <a:pt x="4535372" y="10021214"/>
                </a:cubicBezTo>
                <a:cubicBezTo>
                  <a:pt x="4515481" y="9961537"/>
                  <a:pt x="4500561" y="9916781"/>
                  <a:pt x="4490614" y="9886942"/>
                </a:cubicBezTo>
                <a:cubicBezTo>
                  <a:pt x="4490614" y="9886942"/>
                  <a:pt x="4488128" y="9881970"/>
                  <a:pt x="4483156" y="9872024"/>
                </a:cubicBezTo>
                <a:cubicBezTo>
                  <a:pt x="4478182" y="9862078"/>
                  <a:pt x="4475696" y="9857104"/>
                  <a:pt x="4475696" y="9857104"/>
                </a:cubicBezTo>
                <a:cubicBezTo>
                  <a:pt x="4475696" y="9847160"/>
                  <a:pt x="4470722" y="9837214"/>
                  <a:pt x="4460778" y="9827266"/>
                </a:cubicBezTo>
                <a:lnTo>
                  <a:pt x="4460778" y="9812348"/>
                </a:lnTo>
                <a:lnTo>
                  <a:pt x="4475696" y="9812348"/>
                </a:lnTo>
                <a:lnTo>
                  <a:pt x="4460778" y="9797429"/>
                </a:lnTo>
                <a:cubicBezTo>
                  <a:pt x="4460778" y="9787483"/>
                  <a:pt x="4458292" y="9780023"/>
                  <a:pt x="4453318" y="9775051"/>
                </a:cubicBezTo>
                <a:cubicBezTo>
                  <a:pt x="4448344" y="9770077"/>
                  <a:pt x="4445858" y="9767591"/>
                  <a:pt x="4445858" y="9767591"/>
                </a:cubicBezTo>
                <a:cubicBezTo>
                  <a:pt x="4425965" y="9767591"/>
                  <a:pt x="4416019" y="9757645"/>
                  <a:pt x="4416019" y="9737753"/>
                </a:cubicBezTo>
                <a:lnTo>
                  <a:pt x="4430940" y="9737753"/>
                </a:lnTo>
                <a:cubicBezTo>
                  <a:pt x="4430940" y="9737753"/>
                  <a:pt x="4430940" y="9740239"/>
                  <a:pt x="4430940" y="9745213"/>
                </a:cubicBezTo>
                <a:cubicBezTo>
                  <a:pt x="4430940" y="9750185"/>
                  <a:pt x="4435911" y="9752671"/>
                  <a:pt x="4445858" y="9752671"/>
                </a:cubicBezTo>
                <a:lnTo>
                  <a:pt x="4445858" y="9737753"/>
                </a:lnTo>
                <a:lnTo>
                  <a:pt x="4430940" y="9707914"/>
                </a:lnTo>
                <a:lnTo>
                  <a:pt x="4416019" y="9722834"/>
                </a:lnTo>
                <a:lnTo>
                  <a:pt x="4401101" y="9707914"/>
                </a:lnTo>
                <a:cubicBezTo>
                  <a:pt x="4391155" y="9697968"/>
                  <a:pt x="4386183" y="9688024"/>
                  <a:pt x="4386183" y="9678076"/>
                </a:cubicBezTo>
                <a:lnTo>
                  <a:pt x="4401101" y="9678076"/>
                </a:lnTo>
                <a:cubicBezTo>
                  <a:pt x="4401101" y="9668132"/>
                  <a:pt x="4398615" y="9658186"/>
                  <a:pt x="4393641" y="9648240"/>
                </a:cubicBezTo>
                <a:cubicBezTo>
                  <a:pt x="4388669" y="9638294"/>
                  <a:pt x="4381209" y="9638294"/>
                  <a:pt x="4371263" y="9648240"/>
                </a:cubicBezTo>
                <a:lnTo>
                  <a:pt x="4341424" y="9618401"/>
                </a:lnTo>
                <a:lnTo>
                  <a:pt x="4356344" y="9603481"/>
                </a:lnTo>
                <a:cubicBezTo>
                  <a:pt x="4376237" y="9623373"/>
                  <a:pt x="4386183" y="9628347"/>
                  <a:pt x="4386183" y="9618401"/>
                </a:cubicBezTo>
                <a:cubicBezTo>
                  <a:pt x="4386183" y="9608455"/>
                  <a:pt x="4381209" y="9600995"/>
                  <a:pt x="4371263" y="9596023"/>
                </a:cubicBezTo>
                <a:cubicBezTo>
                  <a:pt x="4361316" y="9591051"/>
                  <a:pt x="4356344" y="9588563"/>
                  <a:pt x="4356344" y="9588563"/>
                </a:cubicBezTo>
                <a:lnTo>
                  <a:pt x="4341424" y="9588563"/>
                </a:lnTo>
                <a:cubicBezTo>
                  <a:pt x="4351370" y="9588563"/>
                  <a:pt x="4353858" y="9586077"/>
                  <a:pt x="4348884" y="9581103"/>
                </a:cubicBezTo>
                <a:cubicBezTo>
                  <a:pt x="4343910" y="9576131"/>
                  <a:pt x="4341424" y="9573645"/>
                  <a:pt x="4341424" y="9573645"/>
                </a:cubicBezTo>
                <a:cubicBezTo>
                  <a:pt x="4341424" y="9563699"/>
                  <a:pt x="4336452" y="9558725"/>
                  <a:pt x="4326506" y="9558725"/>
                </a:cubicBezTo>
                <a:cubicBezTo>
                  <a:pt x="4316560" y="9558725"/>
                  <a:pt x="4306614" y="9558725"/>
                  <a:pt x="4296668" y="9558725"/>
                </a:cubicBezTo>
                <a:cubicBezTo>
                  <a:pt x="4306614" y="9578617"/>
                  <a:pt x="4316560" y="9618401"/>
                  <a:pt x="4326506" y="9678076"/>
                </a:cubicBezTo>
                <a:cubicBezTo>
                  <a:pt x="4336452" y="9688024"/>
                  <a:pt x="4346398" y="9697968"/>
                  <a:pt x="4356344" y="9707914"/>
                </a:cubicBezTo>
                <a:cubicBezTo>
                  <a:pt x="4366289" y="9717862"/>
                  <a:pt x="4371263" y="9727807"/>
                  <a:pt x="4371263" y="9737753"/>
                </a:cubicBezTo>
                <a:cubicBezTo>
                  <a:pt x="4371263" y="9747699"/>
                  <a:pt x="4373749" y="9755159"/>
                  <a:pt x="4378723" y="9760131"/>
                </a:cubicBezTo>
                <a:cubicBezTo>
                  <a:pt x="4383695" y="9765105"/>
                  <a:pt x="4386183" y="9767591"/>
                  <a:pt x="4386183" y="9767591"/>
                </a:cubicBezTo>
                <a:cubicBezTo>
                  <a:pt x="4416019" y="9807373"/>
                  <a:pt x="4420993" y="9827266"/>
                  <a:pt x="4401101" y="9827266"/>
                </a:cubicBezTo>
                <a:lnTo>
                  <a:pt x="4401101" y="9812348"/>
                </a:lnTo>
                <a:cubicBezTo>
                  <a:pt x="4391155" y="9812348"/>
                  <a:pt x="4388669" y="9817322"/>
                  <a:pt x="4393641" y="9827266"/>
                </a:cubicBezTo>
                <a:cubicBezTo>
                  <a:pt x="4398615" y="9837214"/>
                  <a:pt x="4401101" y="9852132"/>
                  <a:pt x="4401101" y="9872024"/>
                </a:cubicBezTo>
                <a:cubicBezTo>
                  <a:pt x="4411047" y="9891916"/>
                  <a:pt x="4425965" y="9916781"/>
                  <a:pt x="4445858" y="9946619"/>
                </a:cubicBezTo>
                <a:lnTo>
                  <a:pt x="4430940" y="9976457"/>
                </a:lnTo>
                <a:lnTo>
                  <a:pt x="4430940" y="9991376"/>
                </a:lnTo>
                <a:cubicBezTo>
                  <a:pt x="4450832" y="10070945"/>
                  <a:pt x="4465750" y="10115701"/>
                  <a:pt x="4475696" y="10125647"/>
                </a:cubicBezTo>
                <a:cubicBezTo>
                  <a:pt x="4475696" y="10125647"/>
                  <a:pt x="4478182" y="10130619"/>
                  <a:pt x="4483156" y="10140565"/>
                </a:cubicBezTo>
                <a:cubicBezTo>
                  <a:pt x="4488128" y="10150511"/>
                  <a:pt x="4490614" y="10170404"/>
                  <a:pt x="4490614" y="10200242"/>
                </a:cubicBezTo>
                <a:cubicBezTo>
                  <a:pt x="4490614" y="10210186"/>
                  <a:pt x="4493100" y="10220134"/>
                  <a:pt x="4498075" y="10230078"/>
                </a:cubicBezTo>
                <a:cubicBezTo>
                  <a:pt x="4503049" y="10240024"/>
                  <a:pt x="4510507" y="10244999"/>
                  <a:pt x="4520453" y="10244999"/>
                </a:cubicBezTo>
                <a:cubicBezTo>
                  <a:pt x="4520453" y="10254945"/>
                  <a:pt x="4520453" y="10259917"/>
                  <a:pt x="4520453" y="10259917"/>
                </a:cubicBezTo>
                <a:cubicBezTo>
                  <a:pt x="4517966" y="10262404"/>
                  <a:pt x="4518588" y="10268931"/>
                  <a:pt x="4522317" y="10279498"/>
                </a:cubicBezTo>
                <a:lnTo>
                  <a:pt x="4529731" y="10295335"/>
                </a:lnTo>
                <a:lnTo>
                  <a:pt x="4460778" y="10295335"/>
                </a:lnTo>
                <a:lnTo>
                  <a:pt x="4460778" y="10289755"/>
                </a:lnTo>
                <a:lnTo>
                  <a:pt x="4457988" y="10295335"/>
                </a:lnTo>
                <a:lnTo>
                  <a:pt x="4454228" y="10295335"/>
                </a:lnTo>
                <a:lnTo>
                  <a:pt x="4445858" y="10289755"/>
                </a:lnTo>
                <a:cubicBezTo>
                  <a:pt x="4440886" y="10287269"/>
                  <a:pt x="4437154" y="10286026"/>
                  <a:pt x="4434668" y="10286026"/>
                </a:cubicBezTo>
                <a:cubicBezTo>
                  <a:pt x="4430938" y="10286026"/>
                  <a:pt x="4430006" y="10288823"/>
                  <a:pt x="4431871" y="10294418"/>
                </a:cubicBezTo>
                <a:lnTo>
                  <a:pt x="4432381" y="10295335"/>
                </a:lnTo>
                <a:lnTo>
                  <a:pt x="3565637" y="10295335"/>
                </a:lnTo>
                <a:lnTo>
                  <a:pt x="3565637" y="10271107"/>
                </a:lnTo>
                <a:cubicBezTo>
                  <a:pt x="3560664" y="10263647"/>
                  <a:pt x="3550718" y="10259917"/>
                  <a:pt x="3535799" y="10259917"/>
                </a:cubicBezTo>
                <a:cubicBezTo>
                  <a:pt x="3535799" y="10259917"/>
                  <a:pt x="3535799" y="10254945"/>
                  <a:pt x="3535799" y="10244999"/>
                </a:cubicBezTo>
                <a:cubicBezTo>
                  <a:pt x="3525855" y="10244999"/>
                  <a:pt x="3520881" y="10244999"/>
                  <a:pt x="3520881" y="10244999"/>
                </a:cubicBezTo>
                <a:cubicBezTo>
                  <a:pt x="3520881" y="10254945"/>
                  <a:pt x="3525855" y="10259917"/>
                  <a:pt x="3535799" y="10259917"/>
                </a:cubicBezTo>
                <a:lnTo>
                  <a:pt x="3535799" y="10289755"/>
                </a:lnTo>
                <a:lnTo>
                  <a:pt x="3538589" y="10295335"/>
                </a:lnTo>
                <a:lnTo>
                  <a:pt x="3518819" y="10295335"/>
                </a:lnTo>
                <a:lnTo>
                  <a:pt x="3509691" y="10282295"/>
                </a:lnTo>
                <a:cubicBezTo>
                  <a:pt x="3502232" y="10272350"/>
                  <a:pt x="3496016" y="10264890"/>
                  <a:pt x="3491043" y="10259917"/>
                </a:cubicBezTo>
                <a:cubicBezTo>
                  <a:pt x="3500989" y="10259917"/>
                  <a:pt x="3505963" y="10259917"/>
                  <a:pt x="3505963" y="10259917"/>
                </a:cubicBezTo>
                <a:cubicBezTo>
                  <a:pt x="3505963" y="10259917"/>
                  <a:pt x="3505963" y="10254945"/>
                  <a:pt x="3505963" y="10244999"/>
                </a:cubicBezTo>
                <a:lnTo>
                  <a:pt x="3491043" y="10259917"/>
                </a:lnTo>
                <a:lnTo>
                  <a:pt x="3476124" y="10230078"/>
                </a:lnTo>
                <a:lnTo>
                  <a:pt x="3476124" y="10215160"/>
                </a:lnTo>
                <a:cubicBezTo>
                  <a:pt x="3476124" y="10215160"/>
                  <a:pt x="3473638" y="10212674"/>
                  <a:pt x="3468664" y="10207700"/>
                </a:cubicBezTo>
                <a:cubicBezTo>
                  <a:pt x="3463690" y="10202728"/>
                  <a:pt x="3461204" y="10200242"/>
                  <a:pt x="3461204" y="10200242"/>
                </a:cubicBezTo>
                <a:cubicBezTo>
                  <a:pt x="3441312" y="10190296"/>
                  <a:pt x="3431368" y="10195268"/>
                  <a:pt x="3431368" y="10215160"/>
                </a:cubicBezTo>
                <a:cubicBezTo>
                  <a:pt x="3421422" y="10215160"/>
                  <a:pt x="3413962" y="10215160"/>
                  <a:pt x="3408988" y="10215160"/>
                </a:cubicBezTo>
                <a:cubicBezTo>
                  <a:pt x="3404016" y="10215160"/>
                  <a:pt x="3401530" y="10215160"/>
                  <a:pt x="3401530" y="10215160"/>
                </a:cubicBezTo>
                <a:cubicBezTo>
                  <a:pt x="3401530" y="10215160"/>
                  <a:pt x="3401530" y="10210186"/>
                  <a:pt x="3401530" y="10200242"/>
                </a:cubicBezTo>
                <a:cubicBezTo>
                  <a:pt x="3401530" y="10190296"/>
                  <a:pt x="3396555" y="10185322"/>
                  <a:pt x="3386609" y="10185322"/>
                </a:cubicBezTo>
                <a:lnTo>
                  <a:pt x="3416448" y="10185322"/>
                </a:lnTo>
                <a:cubicBezTo>
                  <a:pt x="3416448" y="10185322"/>
                  <a:pt x="3421422" y="10185322"/>
                  <a:pt x="3431368" y="10185322"/>
                </a:cubicBezTo>
                <a:cubicBezTo>
                  <a:pt x="3431368" y="10180350"/>
                  <a:pt x="3431368" y="10177862"/>
                  <a:pt x="3431368" y="10177862"/>
                </a:cubicBezTo>
                <a:lnTo>
                  <a:pt x="3431368" y="10170404"/>
                </a:lnTo>
                <a:lnTo>
                  <a:pt x="3416448" y="10155483"/>
                </a:lnTo>
                <a:cubicBezTo>
                  <a:pt x="3416448" y="10145539"/>
                  <a:pt x="3411474" y="10130619"/>
                  <a:pt x="3401530" y="10110727"/>
                </a:cubicBezTo>
                <a:cubicBezTo>
                  <a:pt x="3391583" y="10090835"/>
                  <a:pt x="3381637" y="10080889"/>
                  <a:pt x="3371691" y="10080889"/>
                </a:cubicBezTo>
                <a:cubicBezTo>
                  <a:pt x="3381637" y="10070945"/>
                  <a:pt x="3384123" y="10063484"/>
                  <a:pt x="3379151" y="10058510"/>
                </a:cubicBezTo>
                <a:cubicBezTo>
                  <a:pt x="3374177" y="10053538"/>
                  <a:pt x="3366717" y="10041106"/>
                  <a:pt x="3356771" y="10021214"/>
                </a:cubicBezTo>
                <a:cubicBezTo>
                  <a:pt x="3346827" y="9991376"/>
                  <a:pt x="3336879" y="9976457"/>
                  <a:pt x="3326934" y="9976457"/>
                </a:cubicBezTo>
                <a:cubicBezTo>
                  <a:pt x="3316989" y="9976457"/>
                  <a:pt x="3312015" y="9978943"/>
                  <a:pt x="3312015" y="9983916"/>
                </a:cubicBezTo>
                <a:cubicBezTo>
                  <a:pt x="3312015" y="9988890"/>
                  <a:pt x="3307042" y="9986404"/>
                  <a:pt x="3297096" y="9976457"/>
                </a:cubicBezTo>
                <a:lnTo>
                  <a:pt x="3282176" y="9961537"/>
                </a:lnTo>
                <a:cubicBezTo>
                  <a:pt x="3282176" y="9961537"/>
                  <a:pt x="3282176" y="9956565"/>
                  <a:pt x="3282176" y="9946619"/>
                </a:cubicBezTo>
                <a:cubicBezTo>
                  <a:pt x="3272232" y="9946619"/>
                  <a:pt x="3267258" y="9944133"/>
                  <a:pt x="3267258" y="9939159"/>
                </a:cubicBezTo>
                <a:cubicBezTo>
                  <a:pt x="3267258" y="9934187"/>
                  <a:pt x="3267258" y="9931699"/>
                  <a:pt x="3267258" y="9931699"/>
                </a:cubicBezTo>
                <a:cubicBezTo>
                  <a:pt x="3267258" y="9921755"/>
                  <a:pt x="3272232" y="9916781"/>
                  <a:pt x="3282176" y="9916781"/>
                </a:cubicBezTo>
                <a:cubicBezTo>
                  <a:pt x="3292122" y="9916781"/>
                  <a:pt x="3292122" y="9921755"/>
                  <a:pt x="3282176" y="9931699"/>
                </a:cubicBezTo>
                <a:lnTo>
                  <a:pt x="3312015" y="9976457"/>
                </a:lnTo>
                <a:cubicBezTo>
                  <a:pt x="3321961" y="9976457"/>
                  <a:pt x="3321961" y="9971483"/>
                  <a:pt x="3312015" y="9961537"/>
                </a:cubicBezTo>
                <a:cubicBezTo>
                  <a:pt x="3312015" y="9961537"/>
                  <a:pt x="3312015" y="9956565"/>
                  <a:pt x="3312015" y="9946619"/>
                </a:cubicBezTo>
                <a:cubicBezTo>
                  <a:pt x="3312015" y="9936673"/>
                  <a:pt x="3312015" y="9926727"/>
                  <a:pt x="3312015" y="9916781"/>
                </a:cubicBezTo>
                <a:lnTo>
                  <a:pt x="3297096" y="9886942"/>
                </a:lnTo>
                <a:cubicBezTo>
                  <a:pt x="3277204" y="9896889"/>
                  <a:pt x="3267258" y="9886942"/>
                  <a:pt x="3267258" y="9857104"/>
                </a:cubicBezTo>
                <a:lnTo>
                  <a:pt x="3252340" y="9857104"/>
                </a:lnTo>
                <a:cubicBezTo>
                  <a:pt x="3242394" y="9867052"/>
                  <a:pt x="3237420" y="9891916"/>
                  <a:pt x="3237420" y="9931699"/>
                </a:cubicBezTo>
                <a:cubicBezTo>
                  <a:pt x="3237420" y="9971483"/>
                  <a:pt x="3234934" y="9993864"/>
                  <a:pt x="3229962" y="9998836"/>
                </a:cubicBezTo>
                <a:cubicBezTo>
                  <a:pt x="3224988" y="10003808"/>
                  <a:pt x="3220015" y="10001322"/>
                  <a:pt x="3215041" y="9991376"/>
                </a:cubicBezTo>
                <a:cubicBezTo>
                  <a:pt x="3210067" y="9981429"/>
                  <a:pt x="3205095" y="9971483"/>
                  <a:pt x="3200123" y="9961537"/>
                </a:cubicBezTo>
                <a:cubicBezTo>
                  <a:pt x="3195149" y="9951591"/>
                  <a:pt x="3195149" y="9944133"/>
                  <a:pt x="3200123" y="9939159"/>
                </a:cubicBezTo>
                <a:cubicBezTo>
                  <a:pt x="3205095" y="9934187"/>
                  <a:pt x="3205095" y="9921755"/>
                  <a:pt x="3200123" y="9901861"/>
                </a:cubicBezTo>
                <a:cubicBezTo>
                  <a:pt x="3195149" y="9881970"/>
                  <a:pt x="3192663" y="9867052"/>
                  <a:pt x="3192663" y="9857104"/>
                </a:cubicBezTo>
                <a:lnTo>
                  <a:pt x="3177745" y="9842186"/>
                </a:lnTo>
                <a:lnTo>
                  <a:pt x="3147907" y="9767591"/>
                </a:lnTo>
                <a:cubicBezTo>
                  <a:pt x="3137961" y="9737753"/>
                  <a:pt x="3128014" y="9710400"/>
                  <a:pt x="3118068" y="9685536"/>
                </a:cubicBezTo>
                <a:cubicBezTo>
                  <a:pt x="3108122" y="9660672"/>
                  <a:pt x="3105636" y="9640780"/>
                  <a:pt x="3110608" y="9625859"/>
                </a:cubicBezTo>
                <a:cubicBezTo>
                  <a:pt x="3115582" y="9610941"/>
                  <a:pt x="3113094" y="9598509"/>
                  <a:pt x="3103150" y="9588563"/>
                </a:cubicBezTo>
                <a:cubicBezTo>
                  <a:pt x="3103150" y="9588563"/>
                  <a:pt x="3100664" y="9586077"/>
                  <a:pt x="3095690" y="9581103"/>
                </a:cubicBezTo>
                <a:cubicBezTo>
                  <a:pt x="3090716" y="9576131"/>
                  <a:pt x="3088230" y="9568671"/>
                  <a:pt x="3088230" y="9558725"/>
                </a:cubicBezTo>
                <a:lnTo>
                  <a:pt x="3073312" y="9528886"/>
                </a:lnTo>
                <a:lnTo>
                  <a:pt x="3073312" y="9513968"/>
                </a:lnTo>
                <a:cubicBezTo>
                  <a:pt x="3083258" y="9513968"/>
                  <a:pt x="3073312" y="9499050"/>
                  <a:pt x="3043473" y="9469212"/>
                </a:cubicBezTo>
                <a:cubicBezTo>
                  <a:pt x="3023581" y="9449319"/>
                  <a:pt x="3013635" y="9444347"/>
                  <a:pt x="3013635" y="9454291"/>
                </a:cubicBezTo>
                <a:cubicBezTo>
                  <a:pt x="2973853" y="9384671"/>
                  <a:pt x="2953960" y="9344886"/>
                  <a:pt x="2953960" y="9334940"/>
                </a:cubicBezTo>
                <a:cubicBezTo>
                  <a:pt x="2953960" y="9324994"/>
                  <a:pt x="2951472" y="9317536"/>
                  <a:pt x="2946500" y="9312562"/>
                </a:cubicBezTo>
                <a:cubicBezTo>
                  <a:pt x="2941526" y="9307590"/>
                  <a:pt x="2934066" y="9300130"/>
                  <a:pt x="2924122" y="9290183"/>
                </a:cubicBezTo>
                <a:cubicBezTo>
                  <a:pt x="2914176" y="9290183"/>
                  <a:pt x="2904230" y="9295156"/>
                  <a:pt x="2894284" y="9305102"/>
                </a:cubicBezTo>
                <a:lnTo>
                  <a:pt x="2879364" y="9305102"/>
                </a:lnTo>
                <a:lnTo>
                  <a:pt x="2864445" y="9320022"/>
                </a:lnTo>
                <a:lnTo>
                  <a:pt x="2849527" y="9334940"/>
                </a:lnTo>
                <a:lnTo>
                  <a:pt x="2864445" y="9424453"/>
                </a:lnTo>
                <a:cubicBezTo>
                  <a:pt x="2874391" y="9484130"/>
                  <a:pt x="2884338" y="9518942"/>
                  <a:pt x="2894284" y="9528886"/>
                </a:cubicBezTo>
                <a:cubicBezTo>
                  <a:pt x="2894284" y="9538832"/>
                  <a:pt x="2894284" y="9546292"/>
                  <a:pt x="2894284" y="9551264"/>
                </a:cubicBezTo>
                <a:cubicBezTo>
                  <a:pt x="2894284" y="9556239"/>
                  <a:pt x="2894284" y="9558725"/>
                  <a:pt x="2894284" y="9558725"/>
                </a:cubicBezTo>
                <a:lnTo>
                  <a:pt x="2834607" y="9424453"/>
                </a:lnTo>
                <a:lnTo>
                  <a:pt x="2774932" y="9305102"/>
                </a:lnTo>
                <a:cubicBezTo>
                  <a:pt x="2764986" y="9305102"/>
                  <a:pt x="2774932" y="9369752"/>
                  <a:pt x="2804769" y="9499050"/>
                </a:cubicBezTo>
                <a:cubicBezTo>
                  <a:pt x="2824663" y="9588563"/>
                  <a:pt x="2839581" y="9648240"/>
                  <a:pt x="2849527" y="9678076"/>
                </a:cubicBezTo>
                <a:cubicBezTo>
                  <a:pt x="2849527" y="9707914"/>
                  <a:pt x="2844553" y="9712888"/>
                  <a:pt x="2834607" y="9692996"/>
                </a:cubicBezTo>
                <a:lnTo>
                  <a:pt x="2834607" y="9648240"/>
                </a:lnTo>
                <a:cubicBezTo>
                  <a:pt x="2814715" y="9558725"/>
                  <a:pt x="2789851" y="9469212"/>
                  <a:pt x="2760012" y="9379697"/>
                </a:cubicBezTo>
                <a:lnTo>
                  <a:pt x="2730174" y="9245427"/>
                </a:lnTo>
                <a:cubicBezTo>
                  <a:pt x="2720230" y="9215589"/>
                  <a:pt x="2710282" y="9188238"/>
                  <a:pt x="2700337" y="9163372"/>
                </a:cubicBezTo>
                <a:cubicBezTo>
                  <a:pt x="2690391" y="9138508"/>
                  <a:pt x="2680445" y="9118615"/>
                  <a:pt x="2670499" y="9103695"/>
                </a:cubicBezTo>
                <a:cubicBezTo>
                  <a:pt x="2660553" y="9088777"/>
                  <a:pt x="2650607" y="9081317"/>
                  <a:pt x="2640661" y="9081317"/>
                </a:cubicBezTo>
                <a:cubicBezTo>
                  <a:pt x="2630715" y="9081317"/>
                  <a:pt x="2623257" y="9073857"/>
                  <a:pt x="2618283" y="9058939"/>
                </a:cubicBezTo>
                <a:cubicBezTo>
                  <a:pt x="2613308" y="9044021"/>
                  <a:pt x="2615796" y="9031588"/>
                  <a:pt x="2625743" y="9021642"/>
                </a:cubicBezTo>
                <a:cubicBezTo>
                  <a:pt x="2635686" y="9011696"/>
                  <a:pt x="2625743" y="8981858"/>
                  <a:pt x="2595904" y="8932127"/>
                </a:cubicBezTo>
                <a:cubicBezTo>
                  <a:pt x="2566066" y="8872451"/>
                  <a:pt x="2546174" y="8792884"/>
                  <a:pt x="2536228" y="8693425"/>
                </a:cubicBezTo>
                <a:cubicBezTo>
                  <a:pt x="2526281" y="8593963"/>
                  <a:pt x="2506389" y="8504450"/>
                  <a:pt x="2476553" y="8424881"/>
                </a:cubicBezTo>
                <a:cubicBezTo>
                  <a:pt x="2466607" y="8414937"/>
                  <a:pt x="2461633" y="8404991"/>
                  <a:pt x="2461633" y="8395043"/>
                </a:cubicBezTo>
                <a:lnTo>
                  <a:pt x="2416876" y="8335368"/>
                </a:lnTo>
                <a:cubicBezTo>
                  <a:pt x="2416876" y="8335368"/>
                  <a:pt x="2419362" y="8342829"/>
                  <a:pt x="2424336" y="8357747"/>
                </a:cubicBezTo>
                <a:cubicBezTo>
                  <a:pt x="2429308" y="8372665"/>
                  <a:pt x="2431794" y="8385099"/>
                  <a:pt x="2431794" y="8395043"/>
                </a:cubicBezTo>
                <a:lnTo>
                  <a:pt x="2424336" y="8387585"/>
                </a:lnTo>
                <a:lnTo>
                  <a:pt x="2431794" y="8409963"/>
                </a:lnTo>
                <a:lnTo>
                  <a:pt x="2431794" y="8439802"/>
                </a:lnTo>
                <a:cubicBezTo>
                  <a:pt x="2431794" y="8459694"/>
                  <a:pt x="2436768" y="8474612"/>
                  <a:pt x="2446715" y="8484558"/>
                </a:cubicBezTo>
                <a:cubicBezTo>
                  <a:pt x="2456659" y="8494504"/>
                  <a:pt x="2466607" y="8504450"/>
                  <a:pt x="2476553" y="8514397"/>
                </a:cubicBezTo>
                <a:cubicBezTo>
                  <a:pt x="2476553" y="8524343"/>
                  <a:pt x="2476553" y="8531803"/>
                  <a:pt x="2476553" y="8536775"/>
                </a:cubicBezTo>
                <a:cubicBezTo>
                  <a:pt x="2476553" y="8541747"/>
                  <a:pt x="2479039" y="8541747"/>
                  <a:pt x="2484011" y="8536775"/>
                </a:cubicBezTo>
                <a:cubicBezTo>
                  <a:pt x="2488985" y="8531803"/>
                  <a:pt x="2491471" y="8531803"/>
                  <a:pt x="2491471" y="8536775"/>
                </a:cubicBezTo>
                <a:cubicBezTo>
                  <a:pt x="2491471" y="8541747"/>
                  <a:pt x="2491471" y="8544235"/>
                  <a:pt x="2491471" y="8544235"/>
                </a:cubicBezTo>
                <a:lnTo>
                  <a:pt x="2476553" y="8559153"/>
                </a:lnTo>
                <a:cubicBezTo>
                  <a:pt x="2466607" y="8569099"/>
                  <a:pt x="2456659" y="8569099"/>
                  <a:pt x="2446715" y="8559153"/>
                </a:cubicBezTo>
                <a:lnTo>
                  <a:pt x="2461633" y="8618830"/>
                </a:lnTo>
                <a:lnTo>
                  <a:pt x="2461633" y="8633748"/>
                </a:lnTo>
                <a:cubicBezTo>
                  <a:pt x="2471579" y="8663586"/>
                  <a:pt x="2476553" y="8683478"/>
                  <a:pt x="2476553" y="8693425"/>
                </a:cubicBezTo>
                <a:lnTo>
                  <a:pt x="2431794" y="8588991"/>
                </a:lnTo>
                <a:cubicBezTo>
                  <a:pt x="2421850" y="8559153"/>
                  <a:pt x="2414390" y="8544235"/>
                  <a:pt x="2409416" y="8544235"/>
                </a:cubicBezTo>
                <a:cubicBezTo>
                  <a:pt x="2404444" y="8544235"/>
                  <a:pt x="2401956" y="8529315"/>
                  <a:pt x="2401956" y="8499476"/>
                </a:cubicBezTo>
                <a:cubicBezTo>
                  <a:pt x="2382064" y="8400017"/>
                  <a:pt x="2362174" y="8340340"/>
                  <a:pt x="2342281" y="8320448"/>
                </a:cubicBezTo>
                <a:cubicBezTo>
                  <a:pt x="2342281" y="8310504"/>
                  <a:pt x="2339795" y="8308018"/>
                  <a:pt x="2334821" y="8312990"/>
                </a:cubicBezTo>
                <a:cubicBezTo>
                  <a:pt x="2329849" y="8317962"/>
                  <a:pt x="2342281" y="8385099"/>
                  <a:pt x="2372120" y="8514397"/>
                </a:cubicBezTo>
                <a:cubicBezTo>
                  <a:pt x="2372120" y="8554181"/>
                  <a:pt x="2379578" y="8601424"/>
                  <a:pt x="2394498" y="8656126"/>
                </a:cubicBezTo>
                <a:cubicBezTo>
                  <a:pt x="2409416" y="8710831"/>
                  <a:pt x="2416876" y="8753099"/>
                  <a:pt x="2416876" y="8782938"/>
                </a:cubicBezTo>
                <a:lnTo>
                  <a:pt x="2416876" y="8812776"/>
                </a:lnTo>
                <a:lnTo>
                  <a:pt x="2401956" y="8797856"/>
                </a:lnTo>
                <a:cubicBezTo>
                  <a:pt x="2401956" y="8768019"/>
                  <a:pt x="2394498" y="8713317"/>
                  <a:pt x="2379578" y="8633748"/>
                </a:cubicBezTo>
                <a:cubicBezTo>
                  <a:pt x="2364660" y="8554181"/>
                  <a:pt x="2342281" y="8464666"/>
                  <a:pt x="2312443" y="8365207"/>
                </a:cubicBezTo>
                <a:cubicBezTo>
                  <a:pt x="2302497" y="8325422"/>
                  <a:pt x="2292551" y="8288126"/>
                  <a:pt x="2282605" y="8253313"/>
                </a:cubicBezTo>
                <a:cubicBezTo>
                  <a:pt x="2272661" y="8218503"/>
                  <a:pt x="2262712" y="8196125"/>
                  <a:pt x="2252766" y="8186179"/>
                </a:cubicBezTo>
                <a:cubicBezTo>
                  <a:pt x="2242820" y="8146394"/>
                  <a:pt x="2235362" y="8124016"/>
                  <a:pt x="2230388" y="8119042"/>
                </a:cubicBezTo>
                <a:cubicBezTo>
                  <a:pt x="2225416" y="8114070"/>
                  <a:pt x="2217956" y="8106610"/>
                  <a:pt x="2208010" y="8096664"/>
                </a:cubicBezTo>
                <a:cubicBezTo>
                  <a:pt x="2178171" y="8086720"/>
                  <a:pt x="2168227" y="8061853"/>
                  <a:pt x="2178171" y="8022069"/>
                </a:cubicBezTo>
                <a:lnTo>
                  <a:pt x="2178171" y="8007151"/>
                </a:lnTo>
                <a:lnTo>
                  <a:pt x="2163253" y="7992230"/>
                </a:lnTo>
                <a:cubicBezTo>
                  <a:pt x="2173199" y="7982286"/>
                  <a:pt x="2170713" y="7962394"/>
                  <a:pt x="2155793" y="7932556"/>
                </a:cubicBezTo>
                <a:cubicBezTo>
                  <a:pt x="2140875" y="7902717"/>
                  <a:pt x="2130929" y="7880339"/>
                  <a:pt x="2125955" y="7865421"/>
                </a:cubicBezTo>
                <a:cubicBezTo>
                  <a:pt x="2120983" y="7850501"/>
                  <a:pt x="2113523" y="7833097"/>
                  <a:pt x="2103577" y="7813204"/>
                </a:cubicBezTo>
                <a:cubicBezTo>
                  <a:pt x="2103577" y="7813204"/>
                  <a:pt x="2098605" y="7808230"/>
                  <a:pt x="2088658" y="7798284"/>
                </a:cubicBezTo>
                <a:cubicBezTo>
                  <a:pt x="2098605" y="7788338"/>
                  <a:pt x="2096118" y="7775906"/>
                  <a:pt x="2081198" y="7760988"/>
                </a:cubicBezTo>
                <a:cubicBezTo>
                  <a:pt x="2066280" y="7746068"/>
                  <a:pt x="2058820" y="7733635"/>
                  <a:pt x="2058820" y="7723689"/>
                </a:cubicBezTo>
                <a:cubicBezTo>
                  <a:pt x="2058820" y="7723689"/>
                  <a:pt x="2053848" y="7718717"/>
                  <a:pt x="2043902" y="7708771"/>
                </a:cubicBezTo>
                <a:lnTo>
                  <a:pt x="2028982" y="7708771"/>
                </a:lnTo>
                <a:cubicBezTo>
                  <a:pt x="2019038" y="7698825"/>
                  <a:pt x="2014064" y="7691365"/>
                  <a:pt x="2014064" y="7686393"/>
                </a:cubicBezTo>
                <a:cubicBezTo>
                  <a:pt x="2014064" y="7681419"/>
                  <a:pt x="2014064" y="7678933"/>
                  <a:pt x="2014064" y="7678933"/>
                </a:cubicBezTo>
                <a:lnTo>
                  <a:pt x="1984225" y="7634176"/>
                </a:lnTo>
                <a:cubicBezTo>
                  <a:pt x="1984225" y="7604338"/>
                  <a:pt x="1981739" y="7589420"/>
                  <a:pt x="1976765" y="7589420"/>
                </a:cubicBezTo>
                <a:cubicBezTo>
                  <a:pt x="1971793" y="7589420"/>
                  <a:pt x="1974279" y="7624230"/>
                  <a:pt x="1984225" y="7693851"/>
                </a:cubicBezTo>
                <a:lnTo>
                  <a:pt x="1999145" y="7813204"/>
                </a:lnTo>
                <a:cubicBezTo>
                  <a:pt x="1999145" y="7813204"/>
                  <a:pt x="1996657" y="7808230"/>
                  <a:pt x="1991685" y="7798284"/>
                </a:cubicBezTo>
                <a:cubicBezTo>
                  <a:pt x="1986711" y="7788338"/>
                  <a:pt x="1984225" y="7778392"/>
                  <a:pt x="1984225" y="7768446"/>
                </a:cubicBezTo>
                <a:cubicBezTo>
                  <a:pt x="1984225" y="7748554"/>
                  <a:pt x="1979253" y="7723689"/>
                  <a:pt x="1969307" y="7693851"/>
                </a:cubicBezTo>
                <a:lnTo>
                  <a:pt x="1954387" y="7604338"/>
                </a:lnTo>
                <a:cubicBezTo>
                  <a:pt x="1954387" y="7594392"/>
                  <a:pt x="1951901" y="7581960"/>
                  <a:pt x="1946929" y="7567040"/>
                </a:cubicBezTo>
                <a:cubicBezTo>
                  <a:pt x="1941955" y="7552121"/>
                  <a:pt x="1939469" y="7539689"/>
                  <a:pt x="1939469" y="7529743"/>
                </a:cubicBezTo>
                <a:lnTo>
                  <a:pt x="1924548" y="7514823"/>
                </a:lnTo>
                <a:lnTo>
                  <a:pt x="1924548" y="7544661"/>
                </a:lnTo>
                <a:cubicBezTo>
                  <a:pt x="1934495" y="7554607"/>
                  <a:pt x="1939469" y="7559581"/>
                  <a:pt x="1939469" y="7559581"/>
                </a:cubicBezTo>
                <a:cubicBezTo>
                  <a:pt x="1939469" y="7559581"/>
                  <a:pt x="1934495" y="7559581"/>
                  <a:pt x="1924548" y="7559581"/>
                </a:cubicBezTo>
                <a:cubicBezTo>
                  <a:pt x="1924548" y="7559581"/>
                  <a:pt x="1924548" y="7564554"/>
                  <a:pt x="1924548" y="7574500"/>
                </a:cubicBezTo>
                <a:lnTo>
                  <a:pt x="1894712" y="7470066"/>
                </a:lnTo>
                <a:cubicBezTo>
                  <a:pt x="1894712" y="7450174"/>
                  <a:pt x="1884766" y="7430284"/>
                  <a:pt x="1864874" y="7410392"/>
                </a:cubicBezTo>
                <a:cubicBezTo>
                  <a:pt x="1844982" y="7390500"/>
                  <a:pt x="1835035" y="7378067"/>
                  <a:pt x="1835035" y="7373093"/>
                </a:cubicBezTo>
                <a:cubicBezTo>
                  <a:pt x="1835035" y="7368119"/>
                  <a:pt x="1830063" y="7365633"/>
                  <a:pt x="1820117" y="7365633"/>
                </a:cubicBezTo>
                <a:lnTo>
                  <a:pt x="1820117" y="7350715"/>
                </a:lnTo>
                <a:cubicBezTo>
                  <a:pt x="1830063" y="7350715"/>
                  <a:pt x="1840010" y="7355689"/>
                  <a:pt x="1849956" y="7365633"/>
                </a:cubicBezTo>
                <a:lnTo>
                  <a:pt x="1864874" y="7395472"/>
                </a:lnTo>
                <a:lnTo>
                  <a:pt x="1864874" y="7365633"/>
                </a:lnTo>
                <a:cubicBezTo>
                  <a:pt x="1854928" y="7355689"/>
                  <a:pt x="1844982" y="7343255"/>
                  <a:pt x="1835035" y="7328337"/>
                </a:cubicBezTo>
                <a:cubicBezTo>
                  <a:pt x="1825089" y="7313417"/>
                  <a:pt x="1815145" y="7305959"/>
                  <a:pt x="1805199" y="7305959"/>
                </a:cubicBezTo>
                <a:lnTo>
                  <a:pt x="1820117" y="7320877"/>
                </a:lnTo>
                <a:cubicBezTo>
                  <a:pt x="1820117" y="7330823"/>
                  <a:pt x="1820117" y="7340769"/>
                  <a:pt x="1820117" y="7350715"/>
                </a:cubicBezTo>
                <a:lnTo>
                  <a:pt x="1805199" y="7335797"/>
                </a:lnTo>
                <a:lnTo>
                  <a:pt x="1745522" y="7261202"/>
                </a:lnTo>
                <a:cubicBezTo>
                  <a:pt x="1745522" y="7261202"/>
                  <a:pt x="1740548" y="7256228"/>
                  <a:pt x="1730602" y="7246282"/>
                </a:cubicBezTo>
                <a:cubicBezTo>
                  <a:pt x="1720658" y="7236336"/>
                  <a:pt x="1715684" y="7221418"/>
                  <a:pt x="1715684" y="7201525"/>
                </a:cubicBezTo>
                <a:cubicBezTo>
                  <a:pt x="1685846" y="7171687"/>
                  <a:pt x="1670928" y="7154283"/>
                  <a:pt x="1670928" y="7149309"/>
                </a:cubicBezTo>
                <a:cubicBezTo>
                  <a:pt x="1670928" y="7144335"/>
                  <a:pt x="1665953" y="7136877"/>
                  <a:pt x="1656009" y="7126930"/>
                </a:cubicBezTo>
                <a:lnTo>
                  <a:pt x="1626169" y="7097092"/>
                </a:lnTo>
                <a:cubicBezTo>
                  <a:pt x="1626169" y="7107038"/>
                  <a:pt x="1631143" y="7116984"/>
                  <a:pt x="1641089" y="7126930"/>
                </a:cubicBezTo>
                <a:cubicBezTo>
                  <a:pt x="1651035" y="7136877"/>
                  <a:pt x="1656009" y="7146823"/>
                  <a:pt x="1656009" y="7156769"/>
                </a:cubicBezTo>
                <a:lnTo>
                  <a:pt x="1641089" y="7156769"/>
                </a:lnTo>
                <a:cubicBezTo>
                  <a:pt x="1641089" y="7156769"/>
                  <a:pt x="1651035" y="7199039"/>
                  <a:pt x="1670928" y="7283580"/>
                </a:cubicBezTo>
                <a:cubicBezTo>
                  <a:pt x="1690820" y="7368119"/>
                  <a:pt x="1700766" y="7420336"/>
                  <a:pt x="1700766" y="7440228"/>
                </a:cubicBezTo>
                <a:lnTo>
                  <a:pt x="1670928" y="7335797"/>
                </a:lnTo>
                <a:cubicBezTo>
                  <a:pt x="1660981" y="7305959"/>
                  <a:pt x="1651035" y="7278606"/>
                  <a:pt x="1641089" y="7253742"/>
                </a:cubicBezTo>
                <a:cubicBezTo>
                  <a:pt x="1631143" y="7228878"/>
                  <a:pt x="1626169" y="7211471"/>
                  <a:pt x="1626169" y="7201525"/>
                </a:cubicBezTo>
                <a:cubicBezTo>
                  <a:pt x="1616223" y="7171687"/>
                  <a:pt x="1611251" y="7131905"/>
                  <a:pt x="1611251" y="7082174"/>
                </a:cubicBezTo>
                <a:cubicBezTo>
                  <a:pt x="1611251" y="7082174"/>
                  <a:pt x="1606279" y="7082174"/>
                  <a:pt x="1596333" y="7082174"/>
                </a:cubicBezTo>
                <a:cubicBezTo>
                  <a:pt x="1586387" y="7082174"/>
                  <a:pt x="1591359" y="7097092"/>
                  <a:pt x="1611251" y="7126930"/>
                </a:cubicBezTo>
                <a:lnTo>
                  <a:pt x="1596333" y="7126930"/>
                </a:lnTo>
                <a:cubicBezTo>
                  <a:pt x="1586387" y="7116984"/>
                  <a:pt x="1581413" y="7107038"/>
                  <a:pt x="1581413" y="7097092"/>
                </a:cubicBezTo>
                <a:cubicBezTo>
                  <a:pt x="1571466" y="7047362"/>
                  <a:pt x="1551574" y="7012551"/>
                  <a:pt x="1521738" y="6992659"/>
                </a:cubicBezTo>
                <a:lnTo>
                  <a:pt x="1506818" y="6977741"/>
                </a:lnTo>
                <a:lnTo>
                  <a:pt x="1506818" y="6992659"/>
                </a:lnTo>
                <a:lnTo>
                  <a:pt x="1491900" y="6947902"/>
                </a:lnTo>
                <a:cubicBezTo>
                  <a:pt x="1481953" y="6937956"/>
                  <a:pt x="1474493" y="6928010"/>
                  <a:pt x="1469521" y="6918064"/>
                </a:cubicBezTo>
                <a:cubicBezTo>
                  <a:pt x="1464547" y="6908118"/>
                  <a:pt x="1462061" y="6898172"/>
                  <a:pt x="1462061" y="6888226"/>
                </a:cubicBezTo>
                <a:cubicBezTo>
                  <a:pt x="1452115" y="6878282"/>
                  <a:pt x="1447141" y="6873308"/>
                  <a:pt x="1447141" y="6873308"/>
                </a:cubicBezTo>
                <a:cubicBezTo>
                  <a:pt x="1447141" y="6873308"/>
                  <a:pt x="1442169" y="6868333"/>
                  <a:pt x="1432223" y="6858389"/>
                </a:cubicBezTo>
                <a:cubicBezTo>
                  <a:pt x="1432223" y="6858389"/>
                  <a:pt x="1429737" y="6858389"/>
                  <a:pt x="1424765" y="6858389"/>
                </a:cubicBezTo>
                <a:cubicBezTo>
                  <a:pt x="1419791" y="6858389"/>
                  <a:pt x="1417305" y="6863361"/>
                  <a:pt x="1417305" y="6873308"/>
                </a:cubicBezTo>
                <a:cubicBezTo>
                  <a:pt x="1417305" y="6853415"/>
                  <a:pt x="1414818" y="6838497"/>
                  <a:pt x="1409845" y="6828551"/>
                </a:cubicBezTo>
                <a:cubicBezTo>
                  <a:pt x="1404870" y="6818605"/>
                  <a:pt x="1397412" y="6813631"/>
                  <a:pt x="1387466" y="6813631"/>
                </a:cubicBezTo>
                <a:cubicBezTo>
                  <a:pt x="1377520" y="6813631"/>
                  <a:pt x="1370060" y="6818605"/>
                  <a:pt x="1365088" y="6828551"/>
                </a:cubicBezTo>
                <a:cubicBezTo>
                  <a:pt x="1360114" y="6838497"/>
                  <a:pt x="1352656" y="6848443"/>
                  <a:pt x="1342710" y="6858389"/>
                </a:cubicBezTo>
                <a:lnTo>
                  <a:pt x="1327790" y="6888226"/>
                </a:lnTo>
                <a:lnTo>
                  <a:pt x="1342710" y="6947902"/>
                </a:lnTo>
                <a:cubicBezTo>
                  <a:pt x="1342710" y="6957848"/>
                  <a:pt x="1345196" y="6972767"/>
                  <a:pt x="1350168" y="6992659"/>
                </a:cubicBezTo>
                <a:cubicBezTo>
                  <a:pt x="1355142" y="7012551"/>
                  <a:pt x="1362602" y="7032443"/>
                  <a:pt x="1372548" y="7052336"/>
                </a:cubicBezTo>
                <a:cubicBezTo>
                  <a:pt x="1382492" y="7082174"/>
                  <a:pt x="1382492" y="7097092"/>
                  <a:pt x="1372548" y="7097092"/>
                </a:cubicBezTo>
                <a:cubicBezTo>
                  <a:pt x="1362602" y="7097092"/>
                  <a:pt x="1357628" y="7092118"/>
                  <a:pt x="1357628" y="7082174"/>
                </a:cubicBezTo>
                <a:cubicBezTo>
                  <a:pt x="1347684" y="7082174"/>
                  <a:pt x="1332764" y="7042389"/>
                  <a:pt x="1312871" y="6962821"/>
                </a:cubicBezTo>
                <a:cubicBezTo>
                  <a:pt x="1302925" y="6932984"/>
                  <a:pt x="1292979" y="6905632"/>
                  <a:pt x="1283033" y="6880768"/>
                </a:cubicBezTo>
                <a:cubicBezTo>
                  <a:pt x="1273087" y="6855903"/>
                  <a:pt x="1268115" y="6843469"/>
                  <a:pt x="1268115" y="6843469"/>
                </a:cubicBezTo>
                <a:lnTo>
                  <a:pt x="1268115" y="6932984"/>
                </a:lnTo>
                <a:cubicBezTo>
                  <a:pt x="1268115" y="6972767"/>
                  <a:pt x="1278061" y="7012551"/>
                  <a:pt x="1297953" y="7052336"/>
                </a:cubicBezTo>
                <a:cubicBezTo>
                  <a:pt x="1317845" y="7151795"/>
                  <a:pt x="1332764" y="7241310"/>
                  <a:pt x="1342710" y="7320877"/>
                </a:cubicBezTo>
                <a:cubicBezTo>
                  <a:pt x="1342710" y="7330823"/>
                  <a:pt x="1342710" y="7338283"/>
                  <a:pt x="1342710" y="7343255"/>
                </a:cubicBezTo>
                <a:cubicBezTo>
                  <a:pt x="1342710" y="7348229"/>
                  <a:pt x="1337736" y="7350715"/>
                  <a:pt x="1327790" y="7350715"/>
                </a:cubicBezTo>
                <a:lnTo>
                  <a:pt x="1327790" y="7335797"/>
                </a:lnTo>
                <a:cubicBezTo>
                  <a:pt x="1327790" y="7305959"/>
                  <a:pt x="1320332" y="7251256"/>
                  <a:pt x="1305411" y="7171687"/>
                </a:cubicBezTo>
                <a:cubicBezTo>
                  <a:pt x="1290493" y="7092118"/>
                  <a:pt x="1268115" y="7002605"/>
                  <a:pt x="1238276" y="6903146"/>
                </a:cubicBezTo>
                <a:cubicBezTo>
                  <a:pt x="1228330" y="6863361"/>
                  <a:pt x="1218384" y="6823577"/>
                  <a:pt x="1208438" y="6783794"/>
                </a:cubicBezTo>
                <a:cubicBezTo>
                  <a:pt x="1198492" y="6753956"/>
                  <a:pt x="1191032" y="6731578"/>
                  <a:pt x="1186060" y="6716658"/>
                </a:cubicBezTo>
                <a:cubicBezTo>
                  <a:pt x="1181086" y="6701740"/>
                  <a:pt x="1176114" y="6686819"/>
                  <a:pt x="1171142" y="6671901"/>
                </a:cubicBezTo>
                <a:cubicBezTo>
                  <a:pt x="1166168" y="6656983"/>
                  <a:pt x="1158710" y="6647037"/>
                  <a:pt x="1148762" y="6642063"/>
                </a:cubicBezTo>
                <a:cubicBezTo>
                  <a:pt x="1138817" y="6637091"/>
                  <a:pt x="1128871" y="6629631"/>
                  <a:pt x="1118925" y="6619685"/>
                </a:cubicBezTo>
                <a:cubicBezTo>
                  <a:pt x="1089087" y="6609738"/>
                  <a:pt x="1084115" y="6589846"/>
                  <a:pt x="1104005" y="6560008"/>
                </a:cubicBezTo>
                <a:cubicBezTo>
                  <a:pt x="1113951" y="6550064"/>
                  <a:pt x="1113951" y="6540116"/>
                  <a:pt x="1104005" y="6530172"/>
                </a:cubicBezTo>
                <a:cubicBezTo>
                  <a:pt x="1094059" y="6520225"/>
                  <a:pt x="1089087" y="6510279"/>
                  <a:pt x="1089087" y="6500333"/>
                </a:cubicBezTo>
                <a:lnTo>
                  <a:pt x="1089087" y="6485413"/>
                </a:lnTo>
                <a:cubicBezTo>
                  <a:pt x="1079141" y="6485413"/>
                  <a:pt x="1074169" y="6480441"/>
                  <a:pt x="1074169" y="6470495"/>
                </a:cubicBezTo>
                <a:cubicBezTo>
                  <a:pt x="1074169" y="6460549"/>
                  <a:pt x="1074169" y="6455577"/>
                  <a:pt x="1074169" y="6455577"/>
                </a:cubicBezTo>
                <a:cubicBezTo>
                  <a:pt x="1064223" y="6455577"/>
                  <a:pt x="1064223" y="6500333"/>
                  <a:pt x="1074169" y="6589846"/>
                </a:cubicBezTo>
                <a:lnTo>
                  <a:pt x="1059249" y="6694279"/>
                </a:lnTo>
                <a:cubicBezTo>
                  <a:pt x="1049303" y="6674387"/>
                  <a:pt x="1044330" y="6619685"/>
                  <a:pt x="1044330" y="6530172"/>
                </a:cubicBezTo>
                <a:cubicBezTo>
                  <a:pt x="1044330" y="6380982"/>
                  <a:pt x="1034384" y="6306387"/>
                  <a:pt x="1014492" y="6306387"/>
                </a:cubicBezTo>
                <a:lnTo>
                  <a:pt x="999572" y="6291467"/>
                </a:lnTo>
                <a:cubicBezTo>
                  <a:pt x="1009520" y="6281521"/>
                  <a:pt x="1009520" y="6271575"/>
                  <a:pt x="999572" y="6261629"/>
                </a:cubicBezTo>
                <a:cubicBezTo>
                  <a:pt x="989626" y="6251685"/>
                  <a:pt x="979681" y="6246711"/>
                  <a:pt x="969735" y="6246711"/>
                </a:cubicBezTo>
                <a:cubicBezTo>
                  <a:pt x="969735" y="6246711"/>
                  <a:pt x="969735" y="6244224"/>
                  <a:pt x="969735" y="6239250"/>
                </a:cubicBezTo>
                <a:cubicBezTo>
                  <a:pt x="969735" y="6234278"/>
                  <a:pt x="974707" y="6231792"/>
                  <a:pt x="984653" y="6231792"/>
                </a:cubicBezTo>
                <a:lnTo>
                  <a:pt x="984653" y="6216872"/>
                </a:lnTo>
                <a:cubicBezTo>
                  <a:pt x="974707" y="6206926"/>
                  <a:pt x="969735" y="6187034"/>
                  <a:pt x="969735" y="6157197"/>
                </a:cubicBezTo>
                <a:cubicBezTo>
                  <a:pt x="969735" y="6137303"/>
                  <a:pt x="967247" y="6124873"/>
                  <a:pt x="962275" y="6119899"/>
                </a:cubicBezTo>
                <a:cubicBezTo>
                  <a:pt x="957303" y="6114925"/>
                  <a:pt x="949843" y="6102495"/>
                  <a:pt x="939897" y="6082601"/>
                </a:cubicBezTo>
                <a:cubicBezTo>
                  <a:pt x="920005" y="6062708"/>
                  <a:pt x="910059" y="6055250"/>
                  <a:pt x="910059" y="6060222"/>
                </a:cubicBezTo>
                <a:cubicBezTo>
                  <a:pt x="910059" y="6065196"/>
                  <a:pt x="905087" y="6062708"/>
                  <a:pt x="895141" y="6052764"/>
                </a:cubicBezTo>
                <a:cubicBezTo>
                  <a:pt x="885195" y="6042818"/>
                  <a:pt x="880220" y="6037844"/>
                  <a:pt x="880220" y="6037844"/>
                </a:cubicBezTo>
                <a:cubicBezTo>
                  <a:pt x="880220" y="6037844"/>
                  <a:pt x="875248" y="6032872"/>
                  <a:pt x="865302" y="6022926"/>
                </a:cubicBezTo>
                <a:cubicBezTo>
                  <a:pt x="865302" y="6012980"/>
                  <a:pt x="860330" y="6008006"/>
                  <a:pt x="850384" y="6008006"/>
                </a:cubicBezTo>
                <a:cubicBezTo>
                  <a:pt x="850384" y="6017952"/>
                  <a:pt x="847896" y="6040330"/>
                  <a:pt x="842924" y="6075143"/>
                </a:cubicBezTo>
                <a:cubicBezTo>
                  <a:pt x="837950" y="6109953"/>
                  <a:pt x="835464" y="6142277"/>
                  <a:pt x="835464" y="6172116"/>
                </a:cubicBezTo>
                <a:cubicBezTo>
                  <a:pt x="835464" y="6201954"/>
                  <a:pt x="835464" y="6221846"/>
                  <a:pt x="835464" y="6231792"/>
                </a:cubicBezTo>
                <a:lnTo>
                  <a:pt x="820546" y="6216872"/>
                </a:lnTo>
                <a:cubicBezTo>
                  <a:pt x="810598" y="6206926"/>
                  <a:pt x="805626" y="6172116"/>
                  <a:pt x="805626" y="6112439"/>
                </a:cubicBezTo>
                <a:cubicBezTo>
                  <a:pt x="805626" y="6022926"/>
                  <a:pt x="798168" y="5978169"/>
                  <a:pt x="783247" y="5978169"/>
                </a:cubicBezTo>
                <a:cubicBezTo>
                  <a:pt x="768329" y="5978169"/>
                  <a:pt x="760869" y="6037844"/>
                  <a:pt x="760869" y="6157197"/>
                </a:cubicBezTo>
                <a:cubicBezTo>
                  <a:pt x="750923" y="6356116"/>
                  <a:pt x="740977" y="6460549"/>
                  <a:pt x="731031" y="6470495"/>
                </a:cubicBezTo>
                <a:lnTo>
                  <a:pt x="731031" y="6455577"/>
                </a:lnTo>
                <a:cubicBezTo>
                  <a:pt x="731031" y="6415792"/>
                  <a:pt x="733517" y="6358602"/>
                  <a:pt x="738491" y="6284007"/>
                </a:cubicBezTo>
                <a:cubicBezTo>
                  <a:pt x="743463" y="6209412"/>
                  <a:pt x="745951" y="6122385"/>
                  <a:pt x="745951" y="6022926"/>
                </a:cubicBezTo>
                <a:cubicBezTo>
                  <a:pt x="745951" y="5843898"/>
                  <a:pt x="736005" y="5744439"/>
                  <a:pt x="716112" y="5724546"/>
                </a:cubicBezTo>
                <a:cubicBezTo>
                  <a:pt x="706166" y="5714600"/>
                  <a:pt x="698706" y="5702168"/>
                  <a:pt x="693734" y="5687248"/>
                </a:cubicBezTo>
                <a:cubicBezTo>
                  <a:pt x="688760" y="5672330"/>
                  <a:pt x="691246" y="5664870"/>
                  <a:pt x="701192" y="5664870"/>
                </a:cubicBezTo>
                <a:cubicBezTo>
                  <a:pt x="721084" y="5644978"/>
                  <a:pt x="721084" y="5635031"/>
                  <a:pt x="701192" y="5635031"/>
                </a:cubicBezTo>
                <a:cubicBezTo>
                  <a:pt x="691246" y="5635031"/>
                  <a:pt x="686274" y="5630059"/>
                  <a:pt x="686274" y="5620113"/>
                </a:cubicBezTo>
                <a:cubicBezTo>
                  <a:pt x="686274" y="5620113"/>
                  <a:pt x="691246" y="5620113"/>
                  <a:pt x="701192" y="5620113"/>
                </a:cubicBezTo>
                <a:cubicBezTo>
                  <a:pt x="701192" y="5610167"/>
                  <a:pt x="701192" y="5597735"/>
                  <a:pt x="701192" y="5582815"/>
                </a:cubicBezTo>
                <a:cubicBezTo>
                  <a:pt x="701192" y="5567897"/>
                  <a:pt x="698706" y="5545518"/>
                  <a:pt x="693734" y="5515680"/>
                </a:cubicBezTo>
                <a:cubicBezTo>
                  <a:pt x="688760" y="5485842"/>
                  <a:pt x="683788" y="5465949"/>
                  <a:pt x="678814" y="5456003"/>
                </a:cubicBezTo>
                <a:cubicBezTo>
                  <a:pt x="673842" y="5446059"/>
                  <a:pt x="671356" y="5436111"/>
                  <a:pt x="671356" y="5426167"/>
                </a:cubicBezTo>
                <a:cubicBezTo>
                  <a:pt x="671356" y="5376436"/>
                  <a:pt x="661410" y="5351572"/>
                  <a:pt x="641518" y="5351572"/>
                </a:cubicBezTo>
                <a:lnTo>
                  <a:pt x="641518" y="5321734"/>
                </a:lnTo>
                <a:cubicBezTo>
                  <a:pt x="631572" y="5311788"/>
                  <a:pt x="626598" y="5301842"/>
                  <a:pt x="626598" y="5291895"/>
                </a:cubicBezTo>
                <a:cubicBezTo>
                  <a:pt x="626598" y="5281949"/>
                  <a:pt x="621626" y="5267031"/>
                  <a:pt x="611679" y="5247139"/>
                </a:cubicBezTo>
                <a:cubicBezTo>
                  <a:pt x="601733" y="5227247"/>
                  <a:pt x="591787" y="5192436"/>
                  <a:pt x="581841" y="5142706"/>
                </a:cubicBezTo>
                <a:lnTo>
                  <a:pt x="552003" y="5053191"/>
                </a:lnTo>
                <a:cubicBezTo>
                  <a:pt x="542057" y="5013408"/>
                  <a:pt x="532113" y="4978596"/>
                  <a:pt x="522164" y="4948760"/>
                </a:cubicBezTo>
                <a:cubicBezTo>
                  <a:pt x="522164" y="4948760"/>
                  <a:pt x="517192" y="4933840"/>
                  <a:pt x="507246" y="4904001"/>
                </a:cubicBezTo>
                <a:cubicBezTo>
                  <a:pt x="477408" y="4794596"/>
                  <a:pt x="457516" y="4705081"/>
                  <a:pt x="447571" y="4635460"/>
                </a:cubicBezTo>
                <a:cubicBezTo>
                  <a:pt x="437625" y="4615568"/>
                  <a:pt x="430165" y="4598163"/>
                  <a:pt x="425191" y="4583244"/>
                </a:cubicBezTo>
                <a:cubicBezTo>
                  <a:pt x="420219" y="4568326"/>
                  <a:pt x="417733" y="4555893"/>
                  <a:pt x="417733" y="4545947"/>
                </a:cubicBezTo>
                <a:cubicBezTo>
                  <a:pt x="377949" y="4446486"/>
                  <a:pt x="353084" y="4356973"/>
                  <a:pt x="343136" y="4277404"/>
                </a:cubicBezTo>
                <a:cubicBezTo>
                  <a:pt x="343136" y="4267460"/>
                  <a:pt x="343136" y="4260000"/>
                  <a:pt x="343136" y="4255026"/>
                </a:cubicBezTo>
                <a:cubicBezTo>
                  <a:pt x="343136" y="4250053"/>
                  <a:pt x="343136" y="4247567"/>
                  <a:pt x="343136" y="4247567"/>
                </a:cubicBezTo>
                <a:cubicBezTo>
                  <a:pt x="343136" y="4247567"/>
                  <a:pt x="338164" y="4232648"/>
                  <a:pt x="328218" y="4202809"/>
                </a:cubicBezTo>
                <a:cubicBezTo>
                  <a:pt x="308326" y="4153080"/>
                  <a:pt x="288433" y="4098376"/>
                  <a:pt x="268543" y="4038701"/>
                </a:cubicBezTo>
                <a:cubicBezTo>
                  <a:pt x="258597" y="4018809"/>
                  <a:pt x="246163" y="3981512"/>
                  <a:pt x="231245" y="3926808"/>
                </a:cubicBezTo>
                <a:cubicBezTo>
                  <a:pt x="216327" y="3872105"/>
                  <a:pt x="203895" y="3824863"/>
                  <a:pt x="193948" y="3785078"/>
                </a:cubicBezTo>
                <a:cubicBezTo>
                  <a:pt x="193948" y="3765186"/>
                  <a:pt x="191460" y="3742808"/>
                  <a:pt x="186488" y="3717943"/>
                </a:cubicBezTo>
                <a:cubicBezTo>
                  <a:pt x="181516" y="3693077"/>
                  <a:pt x="179028" y="3670699"/>
                  <a:pt x="179028" y="3650808"/>
                </a:cubicBezTo>
                <a:cubicBezTo>
                  <a:pt x="179028" y="3620968"/>
                  <a:pt x="176542" y="3601078"/>
                  <a:pt x="171570" y="3591132"/>
                </a:cubicBezTo>
                <a:cubicBezTo>
                  <a:pt x="166596" y="3581186"/>
                  <a:pt x="164110" y="3576212"/>
                  <a:pt x="164110" y="3576212"/>
                </a:cubicBezTo>
                <a:cubicBezTo>
                  <a:pt x="164110" y="3576212"/>
                  <a:pt x="161622" y="3573726"/>
                  <a:pt x="156650" y="3568754"/>
                </a:cubicBezTo>
                <a:cubicBezTo>
                  <a:pt x="151678" y="3563779"/>
                  <a:pt x="149190" y="3561293"/>
                  <a:pt x="149190" y="3561293"/>
                </a:cubicBezTo>
                <a:lnTo>
                  <a:pt x="164110" y="3561293"/>
                </a:lnTo>
                <a:lnTo>
                  <a:pt x="164110" y="3531455"/>
                </a:lnTo>
                <a:lnTo>
                  <a:pt x="179028" y="3546373"/>
                </a:lnTo>
                <a:cubicBezTo>
                  <a:pt x="179028" y="3556319"/>
                  <a:pt x="179028" y="3561293"/>
                  <a:pt x="179028" y="3561293"/>
                </a:cubicBezTo>
                <a:cubicBezTo>
                  <a:pt x="179028" y="3561293"/>
                  <a:pt x="184002" y="3556319"/>
                  <a:pt x="193948" y="3546373"/>
                </a:cubicBezTo>
                <a:cubicBezTo>
                  <a:pt x="193948" y="3546373"/>
                  <a:pt x="193948" y="3538915"/>
                  <a:pt x="193948" y="3523995"/>
                </a:cubicBezTo>
                <a:cubicBezTo>
                  <a:pt x="193948" y="3509077"/>
                  <a:pt x="193948" y="3491671"/>
                  <a:pt x="193948" y="3471778"/>
                </a:cubicBezTo>
                <a:cubicBezTo>
                  <a:pt x="193948" y="3431996"/>
                  <a:pt x="184002" y="3377293"/>
                  <a:pt x="164110" y="3307671"/>
                </a:cubicBezTo>
                <a:cubicBezTo>
                  <a:pt x="124326" y="3188319"/>
                  <a:pt x="104434" y="3118696"/>
                  <a:pt x="104434" y="3098804"/>
                </a:cubicBezTo>
                <a:cubicBezTo>
                  <a:pt x="104434" y="3078912"/>
                  <a:pt x="96973" y="3039129"/>
                  <a:pt x="82055" y="2979453"/>
                </a:cubicBezTo>
                <a:cubicBezTo>
                  <a:pt x="67137" y="2919776"/>
                  <a:pt x="57191" y="2889940"/>
                  <a:pt x="52217" y="2889940"/>
                </a:cubicBezTo>
                <a:cubicBezTo>
                  <a:pt x="47245" y="2889940"/>
                  <a:pt x="44757" y="2894912"/>
                  <a:pt x="44757" y="2904858"/>
                </a:cubicBezTo>
                <a:lnTo>
                  <a:pt x="14920" y="2904858"/>
                </a:lnTo>
                <a:cubicBezTo>
                  <a:pt x="14920" y="2884966"/>
                  <a:pt x="14920" y="2875020"/>
                  <a:pt x="14920" y="2875020"/>
                </a:cubicBezTo>
                <a:lnTo>
                  <a:pt x="14920" y="2785506"/>
                </a:lnTo>
                <a:lnTo>
                  <a:pt x="14920" y="2755668"/>
                </a:lnTo>
                <a:cubicBezTo>
                  <a:pt x="4974" y="2755668"/>
                  <a:pt x="0" y="2753182"/>
                  <a:pt x="0" y="2748208"/>
                </a:cubicBezTo>
                <a:cubicBezTo>
                  <a:pt x="0" y="2743236"/>
                  <a:pt x="4974" y="2735776"/>
                  <a:pt x="14920" y="2725830"/>
                </a:cubicBezTo>
                <a:cubicBezTo>
                  <a:pt x="24866" y="2715884"/>
                  <a:pt x="29839" y="2710912"/>
                  <a:pt x="29839" y="2710912"/>
                </a:cubicBezTo>
                <a:cubicBezTo>
                  <a:pt x="39785" y="2710912"/>
                  <a:pt x="44757" y="2710912"/>
                  <a:pt x="44757" y="2710912"/>
                </a:cubicBezTo>
                <a:cubicBezTo>
                  <a:pt x="44757" y="2710912"/>
                  <a:pt x="44757" y="2705938"/>
                  <a:pt x="44757" y="2695991"/>
                </a:cubicBezTo>
                <a:cubicBezTo>
                  <a:pt x="44757" y="2686045"/>
                  <a:pt x="47245" y="2668641"/>
                  <a:pt x="52217" y="2643777"/>
                </a:cubicBezTo>
                <a:cubicBezTo>
                  <a:pt x="57191" y="2618911"/>
                  <a:pt x="59677" y="2606478"/>
                  <a:pt x="59677" y="2606478"/>
                </a:cubicBezTo>
                <a:lnTo>
                  <a:pt x="59677" y="2561722"/>
                </a:lnTo>
                <a:lnTo>
                  <a:pt x="59677" y="2516963"/>
                </a:lnTo>
                <a:cubicBezTo>
                  <a:pt x="79569" y="2516963"/>
                  <a:pt x="84541" y="2507017"/>
                  <a:pt x="74595" y="2487127"/>
                </a:cubicBezTo>
                <a:cubicBezTo>
                  <a:pt x="64649" y="2477181"/>
                  <a:pt x="62163" y="2462261"/>
                  <a:pt x="67137" y="2442371"/>
                </a:cubicBezTo>
                <a:cubicBezTo>
                  <a:pt x="72109" y="2422478"/>
                  <a:pt x="74595" y="2412532"/>
                  <a:pt x="74595" y="2412532"/>
                </a:cubicBezTo>
                <a:cubicBezTo>
                  <a:pt x="74595" y="2402586"/>
                  <a:pt x="74595" y="2395126"/>
                  <a:pt x="74595" y="2390152"/>
                </a:cubicBezTo>
                <a:cubicBezTo>
                  <a:pt x="74595" y="2385180"/>
                  <a:pt x="74595" y="2382694"/>
                  <a:pt x="74595" y="2382694"/>
                </a:cubicBezTo>
                <a:cubicBezTo>
                  <a:pt x="94487" y="2362802"/>
                  <a:pt x="104434" y="2283233"/>
                  <a:pt x="104434" y="2143989"/>
                </a:cubicBezTo>
                <a:cubicBezTo>
                  <a:pt x="104434" y="2094261"/>
                  <a:pt x="106920" y="2059448"/>
                  <a:pt x="111894" y="2039556"/>
                </a:cubicBezTo>
                <a:cubicBezTo>
                  <a:pt x="116866" y="2019666"/>
                  <a:pt x="129300" y="2009720"/>
                  <a:pt x="149190" y="2009720"/>
                </a:cubicBezTo>
                <a:cubicBezTo>
                  <a:pt x="159136" y="2009720"/>
                  <a:pt x="161622" y="2014692"/>
                  <a:pt x="156650" y="2024638"/>
                </a:cubicBezTo>
                <a:cubicBezTo>
                  <a:pt x="151678" y="2034584"/>
                  <a:pt x="146704" y="2039556"/>
                  <a:pt x="141732" y="2039556"/>
                </a:cubicBezTo>
                <a:cubicBezTo>
                  <a:pt x="136758" y="2039556"/>
                  <a:pt x="131786" y="2047016"/>
                  <a:pt x="126812" y="2061936"/>
                </a:cubicBezTo>
                <a:cubicBezTo>
                  <a:pt x="121840" y="2076854"/>
                  <a:pt x="119354" y="2089286"/>
                  <a:pt x="119354" y="2099233"/>
                </a:cubicBezTo>
                <a:cubicBezTo>
                  <a:pt x="139244" y="2099233"/>
                  <a:pt x="159136" y="2079340"/>
                  <a:pt x="179028" y="2039556"/>
                </a:cubicBezTo>
                <a:cubicBezTo>
                  <a:pt x="169082" y="2019666"/>
                  <a:pt x="174056" y="2019666"/>
                  <a:pt x="193948" y="2039556"/>
                </a:cubicBezTo>
                <a:lnTo>
                  <a:pt x="208867" y="2054476"/>
                </a:lnTo>
                <a:lnTo>
                  <a:pt x="223787" y="2024638"/>
                </a:lnTo>
                <a:cubicBezTo>
                  <a:pt x="233731" y="1994799"/>
                  <a:pt x="248651" y="1994799"/>
                  <a:pt x="268543" y="2024638"/>
                </a:cubicBezTo>
                <a:cubicBezTo>
                  <a:pt x="278489" y="2044530"/>
                  <a:pt x="288433" y="2054476"/>
                  <a:pt x="298380" y="2054476"/>
                </a:cubicBezTo>
                <a:lnTo>
                  <a:pt x="328218" y="2054476"/>
                </a:lnTo>
                <a:cubicBezTo>
                  <a:pt x="338164" y="2064422"/>
                  <a:pt x="353084" y="2069394"/>
                  <a:pt x="372975" y="2069394"/>
                </a:cubicBezTo>
                <a:lnTo>
                  <a:pt x="402813" y="2039556"/>
                </a:lnTo>
                <a:cubicBezTo>
                  <a:pt x="412759" y="2029610"/>
                  <a:pt x="422705" y="2022150"/>
                  <a:pt x="432651" y="2017177"/>
                </a:cubicBezTo>
                <a:cubicBezTo>
                  <a:pt x="442597" y="2012206"/>
                  <a:pt x="457516" y="2009720"/>
                  <a:pt x="477408" y="2009720"/>
                </a:cubicBezTo>
                <a:lnTo>
                  <a:pt x="507246" y="1994799"/>
                </a:lnTo>
                <a:lnTo>
                  <a:pt x="537085" y="2009720"/>
                </a:lnTo>
                <a:cubicBezTo>
                  <a:pt x="547031" y="2009720"/>
                  <a:pt x="554491" y="2012206"/>
                  <a:pt x="559463" y="2017177"/>
                </a:cubicBezTo>
                <a:cubicBezTo>
                  <a:pt x="564435" y="2022150"/>
                  <a:pt x="571895" y="2019666"/>
                  <a:pt x="581841" y="2009720"/>
                </a:cubicBezTo>
                <a:cubicBezTo>
                  <a:pt x="591787" y="2009720"/>
                  <a:pt x="596761" y="2014692"/>
                  <a:pt x="596761" y="2024638"/>
                </a:cubicBezTo>
                <a:cubicBezTo>
                  <a:pt x="616651" y="2054476"/>
                  <a:pt x="631572" y="2059448"/>
                  <a:pt x="641518" y="2039556"/>
                </a:cubicBezTo>
                <a:cubicBezTo>
                  <a:pt x="641518" y="2039556"/>
                  <a:pt x="641518" y="2004745"/>
                  <a:pt x="641518" y="1935125"/>
                </a:cubicBezTo>
                <a:cubicBezTo>
                  <a:pt x="641518" y="1865500"/>
                  <a:pt x="639032" y="1830692"/>
                  <a:pt x="634058" y="1830692"/>
                </a:cubicBezTo>
                <a:cubicBezTo>
                  <a:pt x="629086" y="1830692"/>
                  <a:pt x="626598" y="1835663"/>
                  <a:pt x="626598" y="1845610"/>
                </a:cubicBezTo>
                <a:cubicBezTo>
                  <a:pt x="616651" y="1855556"/>
                  <a:pt x="611679" y="1863016"/>
                  <a:pt x="611679" y="1867988"/>
                </a:cubicBezTo>
                <a:cubicBezTo>
                  <a:pt x="611679" y="1872960"/>
                  <a:pt x="611679" y="1877934"/>
                  <a:pt x="611679" y="1882906"/>
                </a:cubicBezTo>
                <a:cubicBezTo>
                  <a:pt x="611679" y="1887880"/>
                  <a:pt x="611679" y="1890366"/>
                  <a:pt x="611679" y="1890366"/>
                </a:cubicBezTo>
                <a:cubicBezTo>
                  <a:pt x="611679" y="1890366"/>
                  <a:pt x="616651" y="1895338"/>
                  <a:pt x="626598" y="1905286"/>
                </a:cubicBezTo>
                <a:cubicBezTo>
                  <a:pt x="626598" y="1915233"/>
                  <a:pt x="621626" y="1917717"/>
                  <a:pt x="611679" y="1912747"/>
                </a:cubicBezTo>
                <a:cubicBezTo>
                  <a:pt x="601733" y="1907772"/>
                  <a:pt x="601733" y="1890366"/>
                  <a:pt x="611679" y="1860528"/>
                </a:cubicBezTo>
                <a:lnTo>
                  <a:pt x="611679" y="1800853"/>
                </a:lnTo>
                <a:cubicBezTo>
                  <a:pt x="601733" y="1800853"/>
                  <a:pt x="596761" y="1798365"/>
                  <a:pt x="596761" y="1793393"/>
                </a:cubicBezTo>
                <a:cubicBezTo>
                  <a:pt x="596761" y="1788421"/>
                  <a:pt x="601733" y="1780961"/>
                  <a:pt x="611679" y="1771015"/>
                </a:cubicBezTo>
                <a:cubicBezTo>
                  <a:pt x="611679" y="1761069"/>
                  <a:pt x="611679" y="1748637"/>
                  <a:pt x="611679" y="1733716"/>
                </a:cubicBezTo>
                <a:cubicBezTo>
                  <a:pt x="611679" y="1718798"/>
                  <a:pt x="616651" y="1711338"/>
                  <a:pt x="626598" y="1711338"/>
                </a:cubicBezTo>
                <a:cubicBezTo>
                  <a:pt x="626598" y="1711338"/>
                  <a:pt x="631572" y="1711338"/>
                  <a:pt x="641518" y="1711338"/>
                </a:cubicBezTo>
                <a:lnTo>
                  <a:pt x="641518" y="1696420"/>
                </a:lnTo>
                <a:lnTo>
                  <a:pt x="626598" y="1666581"/>
                </a:lnTo>
                <a:lnTo>
                  <a:pt x="641518" y="1666581"/>
                </a:lnTo>
                <a:lnTo>
                  <a:pt x="656436" y="1666581"/>
                </a:lnTo>
                <a:cubicBezTo>
                  <a:pt x="656436" y="1666581"/>
                  <a:pt x="661410" y="1661610"/>
                  <a:pt x="671356" y="1651663"/>
                </a:cubicBezTo>
                <a:lnTo>
                  <a:pt x="701192" y="1591987"/>
                </a:lnTo>
                <a:cubicBezTo>
                  <a:pt x="701192" y="1582040"/>
                  <a:pt x="703680" y="1574580"/>
                  <a:pt x="708652" y="1569608"/>
                </a:cubicBezTo>
                <a:cubicBezTo>
                  <a:pt x="713624" y="1564636"/>
                  <a:pt x="721084" y="1562148"/>
                  <a:pt x="731031" y="1562148"/>
                </a:cubicBezTo>
                <a:cubicBezTo>
                  <a:pt x="740977" y="1572097"/>
                  <a:pt x="740977" y="1562148"/>
                  <a:pt x="731031" y="1532310"/>
                </a:cubicBezTo>
                <a:cubicBezTo>
                  <a:pt x="721084" y="1492526"/>
                  <a:pt x="726059" y="1472635"/>
                  <a:pt x="745951" y="1472635"/>
                </a:cubicBezTo>
                <a:cubicBezTo>
                  <a:pt x="755897" y="1472635"/>
                  <a:pt x="760869" y="1470147"/>
                  <a:pt x="760869" y="1465175"/>
                </a:cubicBezTo>
                <a:cubicBezTo>
                  <a:pt x="760869" y="1460203"/>
                  <a:pt x="760869" y="1452743"/>
                  <a:pt x="760869" y="1442797"/>
                </a:cubicBezTo>
                <a:cubicBezTo>
                  <a:pt x="760869" y="1442797"/>
                  <a:pt x="765843" y="1435337"/>
                  <a:pt x="775787" y="1420419"/>
                </a:cubicBezTo>
                <a:cubicBezTo>
                  <a:pt x="785733" y="1405499"/>
                  <a:pt x="790708" y="1393068"/>
                  <a:pt x="790708" y="1383120"/>
                </a:cubicBezTo>
                <a:cubicBezTo>
                  <a:pt x="790708" y="1373174"/>
                  <a:pt x="795680" y="1363230"/>
                  <a:pt x="805626" y="1353284"/>
                </a:cubicBezTo>
                <a:cubicBezTo>
                  <a:pt x="805626" y="1343336"/>
                  <a:pt x="808114" y="1335878"/>
                  <a:pt x="813086" y="1330904"/>
                </a:cubicBezTo>
                <a:cubicBezTo>
                  <a:pt x="818058" y="1325931"/>
                  <a:pt x="820546" y="1318474"/>
                  <a:pt x="820546" y="1308526"/>
                </a:cubicBezTo>
                <a:cubicBezTo>
                  <a:pt x="820546" y="1288635"/>
                  <a:pt x="823032" y="1278689"/>
                  <a:pt x="828004" y="1278689"/>
                </a:cubicBezTo>
                <a:cubicBezTo>
                  <a:pt x="832978" y="1278689"/>
                  <a:pt x="840436" y="1258797"/>
                  <a:pt x="850384" y="1219012"/>
                </a:cubicBezTo>
                <a:cubicBezTo>
                  <a:pt x="880220" y="1119551"/>
                  <a:pt x="900113" y="1059876"/>
                  <a:pt x="910059" y="1039984"/>
                </a:cubicBezTo>
                <a:cubicBezTo>
                  <a:pt x="920005" y="1020094"/>
                  <a:pt x="934923" y="1010146"/>
                  <a:pt x="954815" y="1010146"/>
                </a:cubicBezTo>
                <a:lnTo>
                  <a:pt x="999572" y="1039984"/>
                </a:lnTo>
                <a:cubicBezTo>
                  <a:pt x="1009520" y="1059876"/>
                  <a:pt x="1019464" y="1059876"/>
                  <a:pt x="1029410" y="1039984"/>
                </a:cubicBezTo>
                <a:cubicBezTo>
                  <a:pt x="1049303" y="1020094"/>
                  <a:pt x="1064223" y="1030038"/>
                  <a:pt x="1074169" y="1069823"/>
                </a:cubicBezTo>
                <a:cubicBezTo>
                  <a:pt x="1084115" y="1069823"/>
                  <a:pt x="1089087" y="1072309"/>
                  <a:pt x="1089087" y="1077283"/>
                </a:cubicBezTo>
                <a:cubicBezTo>
                  <a:pt x="1089087" y="1082255"/>
                  <a:pt x="1094059" y="1084741"/>
                  <a:pt x="1104005" y="1084741"/>
                </a:cubicBezTo>
                <a:cubicBezTo>
                  <a:pt x="1113951" y="1084741"/>
                  <a:pt x="1118925" y="1094689"/>
                  <a:pt x="1118925" y="1114579"/>
                </a:cubicBezTo>
                <a:cubicBezTo>
                  <a:pt x="1128871" y="1134471"/>
                  <a:pt x="1143789" y="1134471"/>
                  <a:pt x="1163682" y="1114579"/>
                </a:cubicBezTo>
                <a:lnTo>
                  <a:pt x="1178602" y="1129497"/>
                </a:lnTo>
                <a:cubicBezTo>
                  <a:pt x="1178602" y="1139446"/>
                  <a:pt x="1188546" y="1134471"/>
                  <a:pt x="1208438" y="1114579"/>
                </a:cubicBezTo>
                <a:cubicBezTo>
                  <a:pt x="1218384" y="1094689"/>
                  <a:pt x="1230816" y="1084741"/>
                  <a:pt x="1245737" y="1084741"/>
                </a:cubicBezTo>
                <a:cubicBezTo>
                  <a:pt x="1260655" y="1084741"/>
                  <a:pt x="1273087" y="1087229"/>
                  <a:pt x="1283033" y="1092201"/>
                </a:cubicBezTo>
                <a:cubicBezTo>
                  <a:pt x="1292979" y="1097173"/>
                  <a:pt x="1302925" y="1099661"/>
                  <a:pt x="1312871" y="1099661"/>
                </a:cubicBezTo>
                <a:lnTo>
                  <a:pt x="1342710" y="1114579"/>
                </a:lnTo>
                <a:cubicBezTo>
                  <a:pt x="1352656" y="1124525"/>
                  <a:pt x="1362602" y="1129497"/>
                  <a:pt x="1372548" y="1129497"/>
                </a:cubicBezTo>
                <a:cubicBezTo>
                  <a:pt x="1382492" y="1129497"/>
                  <a:pt x="1392440" y="1144417"/>
                  <a:pt x="1402386" y="1174256"/>
                </a:cubicBezTo>
                <a:cubicBezTo>
                  <a:pt x="1402386" y="1174256"/>
                  <a:pt x="1409845" y="1176742"/>
                  <a:pt x="1424765" y="1181714"/>
                </a:cubicBezTo>
                <a:cubicBezTo>
                  <a:pt x="1439683" y="1186686"/>
                  <a:pt x="1447141" y="1179228"/>
                  <a:pt x="1447141" y="1159336"/>
                </a:cubicBezTo>
                <a:lnTo>
                  <a:pt x="1462061" y="1159336"/>
                </a:lnTo>
                <a:cubicBezTo>
                  <a:pt x="1462061" y="1169284"/>
                  <a:pt x="1467035" y="1184202"/>
                  <a:pt x="1476981" y="1204094"/>
                </a:cubicBezTo>
                <a:cubicBezTo>
                  <a:pt x="1486928" y="1223985"/>
                  <a:pt x="1494386" y="1231444"/>
                  <a:pt x="1499360" y="1226473"/>
                </a:cubicBezTo>
                <a:cubicBezTo>
                  <a:pt x="1504332" y="1221501"/>
                  <a:pt x="1511792" y="1214040"/>
                  <a:pt x="1521738" y="1204094"/>
                </a:cubicBezTo>
                <a:cubicBezTo>
                  <a:pt x="1521738" y="1194146"/>
                  <a:pt x="1524224" y="1186686"/>
                  <a:pt x="1529196" y="1181714"/>
                </a:cubicBezTo>
                <a:cubicBezTo>
                  <a:pt x="1534170" y="1176742"/>
                  <a:pt x="1536656" y="1174256"/>
                  <a:pt x="1536656" y="1174256"/>
                </a:cubicBezTo>
                <a:cubicBezTo>
                  <a:pt x="1546602" y="1184202"/>
                  <a:pt x="1551574" y="1179228"/>
                  <a:pt x="1551574" y="1159336"/>
                </a:cubicBezTo>
                <a:lnTo>
                  <a:pt x="1566494" y="1159336"/>
                </a:lnTo>
                <a:lnTo>
                  <a:pt x="1596333" y="1114579"/>
                </a:lnTo>
                <a:cubicBezTo>
                  <a:pt x="1606279" y="1084741"/>
                  <a:pt x="1626169" y="1030038"/>
                  <a:pt x="1656009" y="950471"/>
                </a:cubicBezTo>
                <a:cubicBezTo>
                  <a:pt x="1675900" y="900741"/>
                  <a:pt x="1695792" y="870904"/>
                  <a:pt x="1715684" y="860956"/>
                </a:cubicBezTo>
                <a:cubicBezTo>
                  <a:pt x="1745522" y="860956"/>
                  <a:pt x="1760441" y="870904"/>
                  <a:pt x="1760441" y="890794"/>
                </a:cubicBezTo>
                <a:cubicBezTo>
                  <a:pt x="1760441" y="900741"/>
                  <a:pt x="1762927" y="908201"/>
                  <a:pt x="1767901" y="913173"/>
                </a:cubicBezTo>
                <a:cubicBezTo>
                  <a:pt x="1772873" y="918145"/>
                  <a:pt x="1780333" y="913173"/>
                  <a:pt x="1790279" y="898255"/>
                </a:cubicBezTo>
                <a:cubicBezTo>
                  <a:pt x="1800225" y="883335"/>
                  <a:pt x="1810171" y="880848"/>
                  <a:pt x="1820117" y="890794"/>
                </a:cubicBezTo>
                <a:cubicBezTo>
                  <a:pt x="1830063" y="900741"/>
                  <a:pt x="1835035" y="910685"/>
                  <a:pt x="1835035" y="920633"/>
                </a:cubicBezTo>
                <a:cubicBezTo>
                  <a:pt x="1844982" y="930579"/>
                  <a:pt x="1849956" y="935551"/>
                  <a:pt x="1849956" y="935551"/>
                </a:cubicBezTo>
                <a:cubicBezTo>
                  <a:pt x="1849956" y="935551"/>
                  <a:pt x="1852442" y="935551"/>
                  <a:pt x="1857416" y="935551"/>
                </a:cubicBezTo>
                <a:cubicBezTo>
                  <a:pt x="1862388" y="935551"/>
                  <a:pt x="1867360" y="938039"/>
                  <a:pt x="1872334" y="943011"/>
                </a:cubicBezTo>
                <a:cubicBezTo>
                  <a:pt x="1877306" y="947983"/>
                  <a:pt x="1879792" y="955443"/>
                  <a:pt x="1879792" y="965389"/>
                </a:cubicBezTo>
                <a:cubicBezTo>
                  <a:pt x="1909630" y="1005174"/>
                  <a:pt x="1924548" y="995228"/>
                  <a:pt x="1924548" y="935551"/>
                </a:cubicBezTo>
                <a:lnTo>
                  <a:pt x="1984225" y="846038"/>
                </a:lnTo>
                <a:cubicBezTo>
                  <a:pt x="1994171" y="836090"/>
                  <a:pt x="2009091" y="821172"/>
                  <a:pt x="2028982" y="801281"/>
                </a:cubicBezTo>
                <a:lnTo>
                  <a:pt x="2043902" y="786361"/>
                </a:lnTo>
                <a:lnTo>
                  <a:pt x="2088658" y="801281"/>
                </a:lnTo>
                <a:cubicBezTo>
                  <a:pt x="2108551" y="821172"/>
                  <a:pt x="2128443" y="846038"/>
                  <a:pt x="2148335" y="875876"/>
                </a:cubicBezTo>
                <a:cubicBezTo>
                  <a:pt x="2158281" y="885822"/>
                  <a:pt x="2165739" y="893283"/>
                  <a:pt x="2170713" y="898255"/>
                </a:cubicBezTo>
                <a:cubicBezTo>
                  <a:pt x="2175685" y="903227"/>
                  <a:pt x="2178171" y="905715"/>
                  <a:pt x="2178171" y="905715"/>
                </a:cubicBezTo>
                <a:lnTo>
                  <a:pt x="2178171" y="846038"/>
                </a:lnTo>
                <a:cubicBezTo>
                  <a:pt x="2168227" y="846038"/>
                  <a:pt x="2160767" y="846038"/>
                  <a:pt x="2155793" y="846038"/>
                </a:cubicBezTo>
                <a:cubicBezTo>
                  <a:pt x="2150821" y="846038"/>
                  <a:pt x="2148335" y="846038"/>
                  <a:pt x="2148335" y="846038"/>
                </a:cubicBezTo>
                <a:lnTo>
                  <a:pt x="2148335" y="831120"/>
                </a:lnTo>
                <a:cubicBezTo>
                  <a:pt x="2158281" y="831120"/>
                  <a:pt x="2163253" y="828632"/>
                  <a:pt x="2163253" y="823660"/>
                </a:cubicBezTo>
                <a:cubicBezTo>
                  <a:pt x="2163253" y="818688"/>
                  <a:pt x="2168227" y="816200"/>
                  <a:pt x="2178171" y="816200"/>
                </a:cubicBezTo>
                <a:lnTo>
                  <a:pt x="2193092" y="801281"/>
                </a:lnTo>
                <a:cubicBezTo>
                  <a:pt x="2212984" y="801281"/>
                  <a:pt x="2222930" y="796310"/>
                  <a:pt x="2222930" y="786361"/>
                </a:cubicBezTo>
                <a:lnTo>
                  <a:pt x="2222930" y="756525"/>
                </a:lnTo>
                <a:lnTo>
                  <a:pt x="2357200" y="756525"/>
                </a:lnTo>
                <a:cubicBezTo>
                  <a:pt x="2446715" y="756525"/>
                  <a:pt x="2536228" y="756525"/>
                  <a:pt x="2625743" y="756525"/>
                </a:cubicBezTo>
                <a:cubicBezTo>
                  <a:pt x="2695363" y="756525"/>
                  <a:pt x="2742608" y="754037"/>
                  <a:pt x="2767472" y="749065"/>
                </a:cubicBezTo>
                <a:cubicBezTo>
                  <a:pt x="2792337" y="744093"/>
                  <a:pt x="2839581" y="736633"/>
                  <a:pt x="2909202" y="726687"/>
                </a:cubicBezTo>
                <a:lnTo>
                  <a:pt x="2924122" y="711766"/>
                </a:lnTo>
                <a:cubicBezTo>
                  <a:pt x="2914176" y="711766"/>
                  <a:pt x="2909202" y="711766"/>
                  <a:pt x="2909202" y="711766"/>
                </a:cubicBezTo>
                <a:cubicBezTo>
                  <a:pt x="2909202" y="701820"/>
                  <a:pt x="2909202" y="696848"/>
                  <a:pt x="2909202" y="696848"/>
                </a:cubicBezTo>
                <a:cubicBezTo>
                  <a:pt x="2909202" y="686900"/>
                  <a:pt x="2909202" y="681930"/>
                  <a:pt x="2909202" y="681930"/>
                </a:cubicBezTo>
                <a:cubicBezTo>
                  <a:pt x="2919148" y="681930"/>
                  <a:pt x="2924122" y="681930"/>
                  <a:pt x="2924122" y="681930"/>
                </a:cubicBezTo>
                <a:cubicBezTo>
                  <a:pt x="2934066" y="671982"/>
                  <a:pt x="2944014" y="664522"/>
                  <a:pt x="2953960" y="659550"/>
                </a:cubicBezTo>
                <a:cubicBezTo>
                  <a:pt x="2963905" y="654578"/>
                  <a:pt x="2973853" y="657064"/>
                  <a:pt x="2983797" y="667010"/>
                </a:cubicBezTo>
                <a:cubicBezTo>
                  <a:pt x="2983797" y="667010"/>
                  <a:pt x="2983797" y="662038"/>
                  <a:pt x="2983797" y="652090"/>
                </a:cubicBezTo>
                <a:cubicBezTo>
                  <a:pt x="2983797" y="652090"/>
                  <a:pt x="2988771" y="652090"/>
                  <a:pt x="2998717" y="652090"/>
                </a:cubicBezTo>
                <a:lnTo>
                  <a:pt x="3013635" y="637171"/>
                </a:lnTo>
                <a:lnTo>
                  <a:pt x="2998717" y="637171"/>
                </a:lnTo>
                <a:cubicBezTo>
                  <a:pt x="2988771" y="637171"/>
                  <a:pt x="2983797" y="634684"/>
                  <a:pt x="2983797" y="629712"/>
                </a:cubicBezTo>
                <a:cubicBezTo>
                  <a:pt x="2983797" y="624739"/>
                  <a:pt x="3003689" y="622253"/>
                  <a:pt x="3043473" y="622253"/>
                </a:cubicBezTo>
                <a:cubicBezTo>
                  <a:pt x="3073312" y="622253"/>
                  <a:pt x="3093204" y="619766"/>
                  <a:pt x="3103150" y="614793"/>
                </a:cubicBezTo>
                <a:cubicBezTo>
                  <a:pt x="3113094" y="609821"/>
                  <a:pt x="3120554" y="607335"/>
                  <a:pt x="3125528" y="607335"/>
                </a:cubicBezTo>
                <a:cubicBezTo>
                  <a:pt x="3130500" y="607335"/>
                  <a:pt x="3137961" y="607335"/>
                  <a:pt x="3147907" y="607335"/>
                </a:cubicBezTo>
                <a:cubicBezTo>
                  <a:pt x="3157853" y="607335"/>
                  <a:pt x="3224988" y="607335"/>
                  <a:pt x="3349313" y="607335"/>
                </a:cubicBezTo>
                <a:cubicBezTo>
                  <a:pt x="3473638" y="607335"/>
                  <a:pt x="3550719" y="607335"/>
                  <a:pt x="3580558" y="607335"/>
                </a:cubicBezTo>
                <a:cubicBezTo>
                  <a:pt x="3769530" y="567549"/>
                  <a:pt x="3873963" y="517820"/>
                  <a:pt x="3893855" y="458144"/>
                </a:cubicBezTo>
                <a:cubicBezTo>
                  <a:pt x="3893855" y="448198"/>
                  <a:pt x="3898829" y="448198"/>
                  <a:pt x="3908775" y="458144"/>
                </a:cubicBezTo>
                <a:lnTo>
                  <a:pt x="3893855" y="502900"/>
                </a:lnTo>
                <a:cubicBezTo>
                  <a:pt x="3883909" y="522792"/>
                  <a:pt x="3878937" y="547658"/>
                  <a:pt x="3878937" y="577495"/>
                </a:cubicBezTo>
                <a:cubicBezTo>
                  <a:pt x="3878937" y="597387"/>
                  <a:pt x="3878937" y="609821"/>
                  <a:pt x="3878937" y="614793"/>
                </a:cubicBezTo>
                <a:cubicBezTo>
                  <a:pt x="3878937" y="619766"/>
                  <a:pt x="3883909" y="617281"/>
                  <a:pt x="3893855" y="607335"/>
                </a:cubicBezTo>
                <a:lnTo>
                  <a:pt x="3938611" y="607335"/>
                </a:lnTo>
                <a:cubicBezTo>
                  <a:pt x="3948558" y="597387"/>
                  <a:pt x="3958504" y="597387"/>
                  <a:pt x="3968450" y="607335"/>
                </a:cubicBezTo>
                <a:cubicBezTo>
                  <a:pt x="3978396" y="617281"/>
                  <a:pt x="3978396" y="627225"/>
                  <a:pt x="3968450" y="637171"/>
                </a:cubicBezTo>
                <a:cubicBezTo>
                  <a:pt x="3978396" y="667010"/>
                  <a:pt x="3983371" y="681930"/>
                  <a:pt x="3983371" y="681930"/>
                </a:cubicBezTo>
                <a:cubicBezTo>
                  <a:pt x="4003263" y="691876"/>
                  <a:pt x="4013207" y="706794"/>
                  <a:pt x="4013207" y="726687"/>
                </a:cubicBezTo>
                <a:cubicBezTo>
                  <a:pt x="4013207" y="736633"/>
                  <a:pt x="4013207" y="741605"/>
                  <a:pt x="4013207" y="741605"/>
                </a:cubicBezTo>
                <a:lnTo>
                  <a:pt x="4057966" y="741605"/>
                </a:lnTo>
                <a:cubicBezTo>
                  <a:pt x="4077857" y="741605"/>
                  <a:pt x="4100235" y="731659"/>
                  <a:pt x="4125100" y="711766"/>
                </a:cubicBezTo>
                <a:cubicBezTo>
                  <a:pt x="4149964" y="691876"/>
                  <a:pt x="4167370" y="671982"/>
                  <a:pt x="4177316" y="652090"/>
                </a:cubicBezTo>
                <a:lnTo>
                  <a:pt x="4192235" y="637171"/>
                </a:lnTo>
                <a:cubicBezTo>
                  <a:pt x="4192235" y="647118"/>
                  <a:pt x="4187263" y="662038"/>
                  <a:pt x="4177316" y="681930"/>
                </a:cubicBezTo>
                <a:cubicBezTo>
                  <a:pt x="4177316" y="691876"/>
                  <a:pt x="4174830" y="704307"/>
                  <a:pt x="4169856" y="719226"/>
                </a:cubicBezTo>
                <a:cubicBezTo>
                  <a:pt x="4164882" y="734145"/>
                  <a:pt x="4162396" y="746577"/>
                  <a:pt x="4162396" y="756525"/>
                </a:cubicBezTo>
                <a:cubicBezTo>
                  <a:pt x="4162396" y="776415"/>
                  <a:pt x="4164882" y="788849"/>
                  <a:pt x="4169856" y="793821"/>
                </a:cubicBezTo>
                <a:cubicBezTo>
                  <a:pt x="4174830" y="798794"/>
                  <a:pt x="4182291" y="796310"/>
                  <a:pt x="4192235" y="786361"/>
                </a:cubicBezTo>
                <a:cubicBezTo>
                  <a:pt x="4202181" y="786361"/>
                  <a:pt x="4212127" y="783875"/>
                  <a:pt x="4222073" y="778901"/>
                </a:cubicBezTo>
                <a:cubicBezTo>
                  <a:pt x="4232019" y="773929"/>
                  <a:pt x="4241966" y="776415"/>
                  <a:pt x="4251912" y="786361"/>
                </a:cubicBezTo>
                <a:cubicBezTo>
                  <a:pt x="4261858" y="796310"/>
                  <a:pt x="4264344" y="808739"/>
                  <a:pt x="4259372" y="823660"/>
                </a:cubicBezTo>
                <a:cubicBezTo>
                  <a:pt x="4254398" y="838578"/>
                  <a:pt x="4256886" y="851010"/>
                  <a:pt x="4266830" y="860956"/>
                </a:cubicBezTo>
                <a:cubicBezTo>
                  <a:pt x="4276776" y="870904"/>
                  <a:pt x="4281750" y="875876"/>
                  <a:pt x="4281750" y="875876"/>
                </a:cubicBezTo>
                <a:lnTo>
                  <a:pt x="4296668" y="890794"/>
                </a:lnTo>
                <a:lnTo>
                  <a:pt x="4296668" y="935551"/>
                </a:lnTo>
                <a:cubicBezTo>
                  <a:pt x="4296668" y="945499"/>
                  <a:pt x="4306614" y="945499"/>
                  <a:pt x="4326506" y="935551"/>
                </a:cubicBezTo>
                <a:cubicBezTo>
                  <a:pt x="4336452" y="925605"/>
                  <a:pt x="4346398" y="923119"/>
                  <a:pt x="4356344" y="928091"/>
                </a:cubicBezTo>
                <a:cubicBezTo>
                  <a:pt x="4366289" y="933065"/>
                  <a:pt x="4371263" y="940523"/>
                  <a:pt x="4371263" y="950471"/>
                </a:cubicBezTo>
                <a:cubicBezTo>
                  <a:pt x="4371263" y="960417"/>
                  <a:pt x="4361316" y="965389"/>
                  <a:pt x="4341424" y="965389"/>
                </a:cubicBezTo>
                <a:cubicBezTo>
                  <a:pt x="4321533" y="955443"/>
                  <a:pt x="4311586" y="955443"/>
                  <a:pt x="4311586" y="965389"/>
                </a:cubicBezTo>
                <a:cubicBezTo>
                  <a:pt x="4311586" y="975335"/>
                  <a:pt x="4316560" y="995228"/>
                  <a:pt x="4326506" y="1025066"/>
                </a:cubicBezTo>
                <a:lnTo>
                  <a:pt x="4356344" y="1099661"/>
                </a:lnTo>
                <a:cubicBezTo>
                  <a:pt x="4366289" y="1119551"/>
                  <a:pt x="4371263" y="1134471"/>
                  <a:pt x="4371263" y="1144417"/>
                </a:cubicBezTo>
                <a:cubicBezTo>
                  <a:pt x="4371263" y="1174256"/>
                  <a:pt x="4386183" y="1194146"/>
                  <a:pt x="4416019" y="1204094"/>
                </a:cubicBezTo>
                <a:cubicBezTo>
                  <a:pt x="4416019" y="1204094"/>
                  <a:pt x="4420993" y="1214040"/>
                  <a:pt x="4430940" y="1233930"/>
                </a:cubicBezTo>
                <a:cubicBezTo>
                  <a:pt x="4430940" y="1283661"/>
                  <a:pt x="4433425" y="1311014"/>
                  <a:pt x="4438397" y="1315985"/>
                </a:cubicBezTo>
                <a:cubicBezTo>
                  <a:pt x="4443372" y="1320958"/>
                  <a:pt x="4450832" y="1323446"/>
                  <a:pt x="4460778" y="1323446"/>
                </a:cubicBezTo>
                <a:cubicBezTo>
                  <a:pt x="4510507" y="1323446"/>
                  <a:pt x="4545317" y="1318474"/>
                  <a:pt x="4565209" y="1308526"/>
                </a:cubicBezTo>
                <a:lnTo>
                  <a:pt x="4595047" y="1293607"/>
                </a:lnTo>
                <a:lnTo>
                  <a:pt x="4639804" y="1233930"/>
                </a:lnTo>
                <a:cubicBezTo>
                  <a:pt x="4639804" y="1223985"/>
                  <a:pt x="4642290" y="1216524"/>
                  <a:pt x="4647264" y="1211552"/>
                </a:cubicBezTo>
                <a:cubicBezTo>
                  <a:pt x="4652238" y="1206580"/>
                  <a:pt x="4654724" y="1204094"/>
                  <a:pt x="4654724" y="1204094"/>
                </a:cubicBezTo>
                <a:lnTo>
                  <a:pt x="4654724" y="1233930"/>
                </a:lnTo>
                <a:cubicBezTo>
                  <a:pt x="4644778" y="1253823"/>
                  <a:pt x="4639804" y="1273715"/>
                  <a:pt x="4639804" y="1293607"/>
                </a:cubicBezTo>
                <a:cubicBezTo>
                  <a:pt x="4639804" y="1313498"/>
                  <a:pt x="4639804" y="1328417"/>
                  <a:pt x="4639804" y="1338364"/>
                </a:cubicBezTo>
                <a:cubicBezTo>
                  <a:pt x="4639804" y="1358256"/>
                  <a:pt x="4654724" y="1363230"/>
                  <a:pt x="4684563" y="1353284"/>
                </a:cubicBezTo>
                <a:cubicBezTo>
                  <a:pt x="4704455" y="1343336"/>
                  <a:pt x="4719373" y="1348310"/>
                  <a:pt x="4729319" y="1368202"/>
                </a:cubicBezTo>
                <a:cubicBezTo>
                  <a:pt x="4729319" y="1378150"/>
                  <a:pt x="4729319" y="1388092"/>
                  <a:pt x="4729319" y="1398040"/>
                </a:cubicBezTo>
                <a:cubicBezTo>
                  <a:pt x="4729319" y="1407987"/>
                  <a:pt x="4729319" y="1415447"/>
                  <a:pt x="4729319" y="1420419"/>
                </a:cubicBezTo>
                <a:cubicBezTo>
                  <a:pt x="4729319" y="1425391"/>
                  <a:pt x="4734293" y="1432851"/>
                  <a:pt x="4744237" y="1442797"/>
                </a:cubicBezTo>
                <a:cubicBezTo>
                  <a:pt x="4754184" y="1442797"/>
                  <a:pt x="4759158" y="1452743"/>
                  <a:pt x="4759158" y="1472635"/>
                </a:cubicBezTo>
                <a:cubicBezTo>
                  <a:pt x="4759158" y="1492526"/>
                  <a:pt x="4761644" y="1504960"/>
                  <a:pt x="4766616" y="1509932"/>
                </a:cubicBezTo>
                <a:cubicBezTo>
                  <a:pt x="4771590" y="1514906"/>
                  <a:pt x="4781535" y="1512420"/>
                  <a:pt x="4796453" y="1502474"/>
                </a:cubicBezTo>
                <a:cubicBezTo>
                  <a:pt x="4811374" y="1492526"/>
                  <a:pt x="4818832" y="1492526"/>
                  <a:pt x="4818832" y="1502474"/>
                </a:cubicBezTo>
                <a:cubicBezTo>
                  <a:pt x="4838724" y="1512420"/>
                  <a:pt x="4853644" y="1502474"/>
                  <a:pt x="4863590" y="1472635"/>
                </a:cubicBezTo>
                <a:lnTo>
                  <a:pt x="4893427" y="1457715"/>
                </a:lnTo>
                <a:cubicBezTo>
                  <a:pt x="4893427" y="1457715"/>
                  <a:pt x="4890941" y="1462687"/>
                  <a:pt x="4885969" y="1472635"/>
                </a:cubicBezTo>
                <a:cubicBezTo>
                  <a:pt x="4880994" y="1482581"/>
                  <a:pt x="4878508" y="1487553"/>
                  <a:pt x="4878508" y="1487553"/>
                </a:cubicBezTo>
                <a:lnTo>
                  <a:pt x="4878508" y="1591987"/>
                </a:lnTo>
                <a:cubicBezTo>
                  <a:pt x="4878508" y="1591987"/>
                  <a:pt x="4880994" y="1591987"/>
                  <a:pt x="4885969" y="1591987"/>
                </a:cubicBezTo>
                <a:cubicBezTo>
                  <a:pt x="4890941" y="1591987"/>
                  <a:pt x="4898401" y="1591987"/>
                  <a:pt x="4908347" y="1591987"/>
                </a:cubicBezTo>
                <a:cubicBezTo>
                  <a:pt x="4938186" y="1601933"/>
                  <a:pt x="4958078" y="1611879"/>
                  <a:pt x="4968022" y="1621825"/>
                </a:cubicBezTo>
                <a:cubicBezTo>
                  <a:pt x="4958078" y="1641715"/>
                  <a:pt x="4958078" y="1651663"/>
                  <a:pt x="4968022" y="1651663"/>
                </a:cubicBezTo>
                <a:cubicBezTo>
                  <a:pt x="4987914" y="1671553"/>
                  <a:pt x="5002834" y="1666581"/>
                  <a:pt x="5012780" y="1636743"/>
                </a:cubicBezTo>
                <a:cubicBezTo>
                  <a:pt x="5012780" y="1626797"/>
                  <a:pt x="5017753" y="1616853"/>
                  <a:pt x="5027699" y="1606905"/>
                </a:cubicBezTo>
                <a:cubicBezTo>
                  <a:pt x="5037644" y="1596959"/>
                  <a:pt x="5047590" y="1591987"/>
                  <a:pt x="5057537" y="1591987"/>
                </a:cubicBezTo>
                <a:lnTo>
                  <a:pt x="5072455" y="1517392"/>
                </a:lnTo>
                <a:lnTo>
                  <a:pt x="5087375" y="1517392"/>
                </a:lnTo>
                <a:lnTo>
                  <a:pt x="5087375" y="1532310"/>
                </a:lnTo>
                <a:cubicBezTo>
                  <a:pt x="5097321" y="1532310"/>
                  <a:pt x="5102293" y="1537284"/>
                  <a:pt x="5102293" y="1547230"/>
                </a:cubicBezTo>
                <a:lnTo>
                  <a:pt x="5087375" y="1547230"/>
                </a:lnTo>
                <a:lnTo>
                  <a:pt x="5087375" y="1562148"/>
                </a:lnTo>
                <a:cubicBezTo>
                  <a:pt x="5087375" y="1562148"/>
                  <a:pt x="5087375" y="1564636"/>
                  <a:pt x="5087375" y="1569608"/>
                </a:cubicBezTo>
                <a:cubicBezTo>
                  <a:pt x="5087375" y="1574580"/>
                  <a:pt x="5092347" y="1582040"/>
                  <a:pt x="5102293" y="1591987"/>
                </a:cubicBezTo>
                <a:lnTo>
                  <a:pt x="5132131" y="1606905"/>
                </a:lnTo>
                <a:lnTo>
                  <a:pt x="5147050" y="1621825"/>
                </a:lnTo>
                <a:lnTo>
                  <a:pt x="5132131" y="1636743"/>
                </a:lnTo>
                <a:cubicBezTo>
                  <a:pt x="5142078" y="1656635"/>
                  <a:pt x="5152024" y="1651663"/>
                  <a:pt x="5161970" y="1621825"/>
                </a:cubicBezTo>
                <a:cubicBezTo>
                  <a:pt x="5171916" y="1611879"/>
                  <a:pt x="5176888" y="1601933"/>
                  <a:pt x="5176888" y="1591987"/>
                </a:cubicBezTo>
                <a:lnTo>
                  <a:pt x="5191806" y="1577069"/>
                </a:lnTo>
                <a:lnTo>
                  <a:pt x="5221645" y="1591987"/>
                </a:lnTo>
                <a:lnTo>
                  <a:pt x="5206727" y="1547230"/>
                </a:lnTo>
                <a:cubicBezTo>
                  <a:pt x="5196781" y="1547230"/>
                  <a:pt x="5191806" y="1542258"/>
                  <a:pt x="5191806" y="1532310"/>
                </a:cubicBezTo>
                <a:lnTo>
                  <a:pt x="5221645" y="1547230"/>
                </a:lnTo>
                <a:lnTo>
                  <a:pt x="5221645" y="1502474"/>
                </a:lnTo>
                <a:cubicBezTo>
                  <a:pt x="5231591" y="1492526"/>
                  <a:pt x="5231591" y="1487553"/>
                  <a:pt x="5221645" y="1487553"/>
                </a:cubicBezTo>
                <a:lnTo>
                  <a:pt x="5221645" y="1457715"/>
                </a:lnTo>
                <a:lnTo>
                  <a:pt x="5221645" y="1442797"/>
                </a:lnTo>
                <a:lnTo>
                  <a:pt x="5221645" y="1427879"/>
                </a:lnTo>
                <a:lnTo>
                  <a:pt x="5206727" y="1398040"/>
                </a:lnTo>
                <a:cubicBezTo>
                  <a:pt x="5216673" y="1398040"/>
                  <a:pt x="5221645" y="1400526"/>
                  <a:pt x="5221645" y="1405499"/>
                </a:cubicBezTo>
                <a:cubicBezTo>
                  <a:pt x="5221645" y="1410472"/>
                  <a:pt x="5226619" y="1412958"/>
                  <a:pt x="5236565" y="1412958"/>
                </a:cubicBezTo>
                <a:lnTo>
                  <a:pt x="5236565" y="1398040"/>
                </a:lnTo>
                <a:cubicBezTo>
                  <a:pt x="5236565" y="1388092"/>
                  <a:pt x="5231591" y="1383120"/>
                  <a:pt x="5221645" y="1383120"/>
                </a:cubicBezTo>
                <a:cubicBezTo>
                  <a:pt x="5211699" y="1383120"/>
                  <a:pt x="5211699" y="1378150"/>
                  <a:pt x="5221645" y="1368202"/>
                </a:cubicBezTo>
                <a:lnTo>
                  <a:pt x="5206727" y="1368202"/>
                </a:lnTo>
                <a:cubicBezTo>
                  <a:pt x="5186834" y="1368202"/>
                  <a:pt x="5176888" y="1368202"/>
                  <a:pt x="5176888" y="1368202"/>
                </a:cubicBezTo>
                <a:cubicBezTo>
                  <a:pt x="5176888" y="1358256"/>
                  <a:pt x="5179374" y="1353284"/>
                  <a:pt x="5184348" y="1353284"/>
                </a:cubicBezTo>
                <a:cubicBezTo>
                  <a:pt x="5189320" y="1353284"/>
                  <a:pt x="5196781" y="1353284"/>
                  <a:pt x="5206727" y="1353284"/>
                </a:cubicBezTo>
                <a:cubicBezTo>
                  <a:pt x="5226619" y="1353284"/>
                  <a:pt x="5234077" y="1355770"/>
                  <a:pt x="5229105" y="1360742"/>
                </a:cubicBezTo>
                <a:cubicBezTo>
                  <a:pt x="5224132" y="1365716"/>
                  <a:pt x="5226619" y="1368202"/>
                  <a:pt x="5236565" y="1368202"/>
                </a:cubicBezTo>
                <a:cubicBezTo>
                  <a:pt x="5246511" y="1368202"/>
                  <a:pt x="5246511" y="1363230"/>
                  <a:pt x="5236565" y="1353284"/>
                </a:cubicBezTo>
                <a:cubicBezTo>
                  <a:pt x="5236565" y="1343336"/>
                  <a:pt x="5236565" y="1338364"/>
                  <a:pt x="5236565" y="1338364"/>
                </a:cubicBezTo>
                <a:cubicBezTo>
                  <a:pt x="5236565" y="1338364"/>
                  <a:pt x="5236565" y="1333392"/>
                  <a:pt x="5236565" y="1323446"/>
                </a:cubicBezTo>
                <a:cubicBezTo>
                  <a:pt x="5226619" y="1313498"/>
                  <a:pt x="5221645" y="1303555"/>
                  <a:pt x="5221645" y="1293607"/>
                </a:cubicBezTo>
                <a:cubicBezTo>
                  <a:pt x="5221645" y="1283661"/>
                  <a:pt x="5216673" y="1278689"/>
                  <a:pt x="5206727" y="1278689"/>
                </a:cubicBezTo>
                <a:cubicBezTo>
                  <a:pt x="5216673" y="1268741"/>
                  <a:pt x="5216673" y="1258797"/>
                  <a:pt x="5206727" y="1248851"/>
                </a:cubicBezTo>
                <a:lnTo>
                  <a:pt x="5206727" y="1233930"/>
                </a:lnTo>
                <a:cubicBezTo>
                  <a:pt x="5196781" y="1243879"/>
                  <a:pt x="5191806" y="1243879"/>
                  <a:pt x="5191806" y="1233930"/>
                </a:cubicBezTo>
                <a:lnTo>
                  <a:pt x="5191806" y="1219012"/>
                </a:lnTo>
                <a:cubicBezTo>
                  <a:pt x="5191806" y="1209066"/>
                  <a:pt x="5186834" y="1204094"/>
                  <a:pt x="5176888" y="1204094"/>
                </a:cubicBezTo>
                <a:cubicBezTo>
                  <a:pt x="5196781" y="1194146"/>
                  <a:pt x="5201753" y="1184202"/>
                  <a:pt x="5191806" y="1174256"/>
                </a:cubicBezTo>
                <a:lnTo>
                  <a:pt x="5191806" y="1099661"/>
                </a:lnTo>
                <a:cubicBezTo>
                  <a:pt x="5201753" y="1099661"/>
                  <a:pt x="5206727" y="1099661"/>
                  <a:pt x="5206727" y="1099661"/>
                </a:cubicBezTo>
                <a:lnTo>
                  <a:pt x="5191806" y="1054903"/>
                </a:lnTo>
                <a:cubicBezTo>
                  <a:pt x="5191806" y="1044956"/>
                  <a:pt x="5189320" y="1037496"/>
                  <a:pt x="5184348" y="1032524"/>
                </a:cubicBezTo>
                <a:cubicBezTo>
                  <a:pt x="5179374" y="1027552"/>
                  <a:pt x="5181860" y="1022578"/>
                  <a:pt x="5191806" y="1017606"/>
                </a:cubicBezTo>
                <a:cubicBezTo>
                  <a:pt x="5201753" y="1012634"/>
                  <a:pt x="5201753" y="1005174"/>
                  <a:pt x="5191806" y="995228"/>
                </a:cubicBezTo>
                <a:cubicBezTo>
                  <a:pt x="5191806" y="985280"/>
                  <a:pt x="5191806" y="970362"/>
                  <a:pt x="5191806" y="950471"/>
                </a:cubicBezTo>
                <a:cubicBezTo>
                  <a:pt x="5191806" y="930579"/>
                  <a:pt x="5196781" y="905715"/>
                  <a:pt x="5206727" y="875876"/>
                </a:cubicBezTo>
                <a:cubicBezTo>
                  <a:pt x="5206727" y="855984"/>
                  <a:pt x="5206727" y="833606"/>
                  <a:pt x="5206727" y="808739"/>
                </a:cubicBezTo>
                <a:cubicBezTo>
                  <a:pt x="5206727" y="783875"/>
                  <a:pt x="5209213" y="761495"/>
                  <a:pt x="5214187" y="741605"/>
                </a:cubicBezTo>
                <a:cubicBezTo>
                  <a:pt x="5219159" y="721715"/>
                  <a:pt x="5221645" y="706794"/>
                  <a:pt x="5221645" y="696848"/>
                </a:cubicBezTo>
                <a:cubicBezTo>
                  <a:pt x="5221645" y="686900"/>
                  <a:pt x="5226619" y="681930"/>
                  <a:pt x="5236565" y="681930"/>
                </a:cubicBezTo>
                <a:cubicBezTo>
                  <a:pt x="5246511" y="681930"/>
                  <a:pt x="5253969" y="684416"/>
                  <a:pt x="5258943" y="689388"/>
                </a:cubicBezTo>
                <a:cubicBezTo>
                  <a:pt x="5263915" y="694360"/>
                  <a:pt x="5266401" y="691876"/>
                  <a:pt x="5266401" y="681930"/>
                </a:cubicBezTo>
                <a:cubicBezTo>
                  <a:pt x="5266401" y="671982"/>
                  <a:pt x="5261429" y="671982"/>
                  <a:pt x="5251483" y="681930"/>
                </a:cubicBezTo>
                <a:lnTo>
                  <a:pt x="5236565" y="652090"/>
                </a:lnTo>
                <a:cubicBezTo>
                  <a:pt x="5246511" y="652090"/>
                  <a:pt x="5246511" y="647118"/>
                  <a:pt x="5236565" y="637171"/>
                </a:cubicBezTo>
                <a:lnTo>
                  <a:pt x="5236565" y="622253"/>
                </a:lnTo>
                <a:lnTo>
                  <a:pt x="5251483" y="622253"/>
                </a:lnTo>
                <a:cubicBezTo>
                  <a:pt x="5251483" y="622253"/>
                  <a:pt x="5251483" y="624739"/>
                  <a:pt x="5251483" y="629712"/>
                </a:cubicBezTo>
                <a:cubicBezTo>
                  <a:pt x="5251483" y="634684"/>
                  <a:pt x="5251483" y="642144"/>
                  <a:pt x="5251483" y="652090"/>
                </a:cubicBezTo>
                <a:cubicBezTo>
                  <a:pt x="5271375" y="662038"/>
                  <a:pt x="5281321" y="667010"/>
                  <a:pt x="5281321" y="667010"/>
                </a:cubicBezTo>
                <a:cubicBezTo>
                  <a:pt x="5291267" y="686900"/>
                  <a:pt x="5306185" y="691876"/>
                  <a:pt x="5326078" y="681930"/>
                </a:cubicBezTo>
                <a:cubicBezTo>
                  <a:pt x="5336024" y="681930"/>
                  <a:pt x="5338510" y="676956"/>
                  <a:pt x="5333538" y="667010"/>
                </a:cubicBezTo>
                <a:cubicBezTo>
                  <a:pt x="5328564" y="657064"/>
                  <a:pt x="5326078" y="647118"/>
                  <a:pt x="5326078" y="637171"/>
                </a:cubicBezTo>
                <a:cubicBezTo>
                  <a:pt x="5336024" y="627225"/>
                  <a:pt x="5345970" y="637171"/>
                  <a:pt x="5355916" y="667010"/>
                </a:cubicBezTo>
                <a:cubicBezTo>
                  <a:pt x="5355916" y="676956"/>
                  <a:pt x="5355916" y="681930"/>
                  <a:pt x="5355916" y="681930"/>
                </a:cubicBezTo>
                <a:cubicBezTo>
                  <a:pt x="5355916" y="681930"/>
                  <a:pt x="5360888" y="676956"/>
                  <a:pt x="5370834" y="667010"/>
                </a:cubicBezTo>
                <a:cubicBezTo>
                  <a:pt x="5380780" y="667010"/>
                  <a:pt x="5380780" y="662038"/>
                  <a:pt x="5370834" y="652090"/>
                </a:cubicBezTo>
                <a:lnTo>
                  <a:pt x="5370834" y="637171"/>
                </a:lnTo>
                <a:cubicBezTo>
                  <a:pt x="5370834" y="647118"/>
                  <a:pt x="5373322" y="649604"/>
                  <a:pt x="5378294" y="644632"/>
                </a:cubicBezTo>
                <a:cubicBezTo>
                  <a:pt x="5383266" y="639660"/>
                  <a:pt x="5385754" y="637171"/>
                  <a:pt x="5385754" y="637171"/>
                </a:cubicBezTo>
                <a:cubicBezTo>
                  <a:pt x="5385754" y="627225"/>
                  <a:pt x="5390726" y="619766"/>
                  <a:pt x="5400673" y="614793"/>
                </a:cubicBezTo>
                <a:cubicBezTo>
                  <a:pt x="5410619" y="609821"/>
                  <a:pt x="5418079" y="602361"/>
                  <a:pt x="5423051" y="592415"/>
                </a:cubicBezTo>
                <a:cubicBezTo>
                  <a:pt x="5428025" y="582469"/>
                  <a:pt x="5425539" y="577495"/>
                  <a:pt x="5415593" y="577495"/>
                </a:cubicBezTo>
                <a:lnTo>
                  <a:pt x="5400673" y="562577"/>
                </a:lnTo>
                <a:lnTo>
                  <a:pt x="5385754" y="547658"/>
                </a:lnTo>
                <a:lnTo>
                  <a:pt x="5385754" y="532739"/>
                </a:lnTo>
                <a:cubicBezTo>
                  <a:pt x="5395701" y="522792"/>
                  <a:pt x="5395701" y="517820"/>
                  <a:pt x="5385754" y="517820"/>
                </a:cubicBezTo>
                <a:cubicBezTo>
                  <a:pt x="5375808" y="517820"/>
                  <a:pt x="5373322" y="512848"/>
                  <a:pt x="5378294" y="502900"/>
                </a:cubicBezTo>
                <a:cubicBezTo>
                  <a:pt x="5383266" y="492954"/>
                  <a:pt x="5380780" y="487982"/>
                  <a:pt x="5370834" y="487982"/>
                </a:cubicBezTo>
                <a:cubicBezTo>
                  <a:pt x="5380780" y="468092"/>
                  <a:pt x="5385754" y="453171"/>
                  <a:pt x="5385754" y="443225"/>
                </a:cubicBezTo>
                <a:lnTo>
                  <a:pt x="5370834" y="443225"/>
                </a:lnTo>
                <a:lnTo>
                  <a:pt x="5370834" y="428305"/>
                </a:lnTo>
                <a:cubicBezTo>
                  <a:pt x="5370834" y="428305"/>
                  <a:pt x="5365862" y="433279"/>
                  <a:pt x="5355916" y="443225"/>
                </a:cubicBezTo>
                <a:lnTo>
                  <a:pt x="5355916" y="428305"/>
                </a:lnTo>
                <a:lnTo>
                  <a:pt x="5326078" y="413387"/>
                </a:lnTo>
                <a:cubicBezTo>
                  <a:pt x="5326078" y="423333"/>
                  <a:pt x="5318618" y="425819"/>
                  <a:pt x="5303699" y="420847"/>
                </a:cubicBezTo>
                <a:cubicBezTo>
                  <a:pt x="5288781" y="415875"/>
                  <a:pt x="5281321" y="418359"/>
                  <a:pt x="5281321" y="428305"/>
                </a:cubicBezTo>
                <a:lnTo>
                  <a:pt x="5266401" y="458144"/>
                </a:lnTo>
                <a:cubicBezTo>
                  <a:pt x="5266401" y="458144"/>
                  <a:pt x="5266401" y="453171"/>
                  <a:pt x="5266401" y="443225"/>
                </a:cubicBezTo>
                <a:cubicBezTo>
                  <a:pt x="5256455" y="433279"/>
                  <a:pt x="5253969" y="420847"/>
                  <a:pt x="5258943" y="405927"/>
                </a:cubicBezTo>
                <a:cubicBezTo>
                  <a:pt x="5263915" y="391009"/>
                  <a:pt x="5261429" y="383549"/>
                  <a:pt x="5251483" y="383549"/>
                </a:cubicBezTo>
                <a:lnTo>
                  <a:pt x="5266401" y="368630"/>
                </a:lnTo>
                <a:cubicBezTo>
                  <a:pt x="5246511" y="368630"/>
                  <a:pt x="5236565" y="373603"/>
                  <a:pt x="5236565" y="383549"/>
                </a:cubicBezTo>
                <a:lnTo>
                  <a:pt x="5236565" y="398469"/>
                </a:lnTo>
                <a:lnTo>
                  <a:pt x="5206727" y="398469"/>
                </a:lnTo>
                <a:cubicBezTo>
                  <a:pt x="5206727" y="398469"/>
                  <a:pt x="5206727" y="395981"/>
                  <a:pt x="5206727" y="391009"/>
                </a:cubicBezTo>
                <a:cubicBezTo>
                  <a:pt x="5206727" y="386037"/>
                  <a:pt x="5211699" y="378577"/>
                  <a:pt x="5221645" y="368630"/>
                </a:cubicBezTo>
                <a:lnTo>
                  <a:pt x="5221645" y="353710"/>
                </a:lnTo>
                <a:lnTo>
                  <a:pt x="5221645" y="338792"/>
                </a:lnTo>
                <a:cubicBezTo>
                  <a:pt x="5221645" y="338792"/>
                  <a:pt x="5216673" y="333820"/>
                  <a:pt x="5206727" y="323874"/>
                </a:cubicBezTo>
                <a:cubicBezTo>
                  <a:pt x="5196781" y="313926"/>
                  <a:pt x="5194295" y="306468"/>
                  <a:pt x="5199267" y="301494"/>
                </a:cubicBezTo>
                <a:cubicBezTo>
                  <a:pt x="5204241" y="296522"/>
                  <a:pt x="5201753" y="294036"/>
                  <a:pt x="5191806" y="294036"/>
                </a:cubicBezTo>
                <a:cubicBezTo>
                  <a:pt x="5181860" y="294036"/>
                  <a:pt x="5179374" y="289063"/>
                  <a:pt x="5184348" y="279116"/>
                </a:cubicBezTo>
                <a:cubicBezTo>
                  <a:pt x="5189320" y="269169"/>
                  <a:pt x="5191806" y="249279"/>
                  <a:pt x="5191806" y="219441"/>
                </a:cubicBezTo>
                <a:lnTo>
                  <a:pt x="5202464" y="187471"/>
                </a:lnTo>
                <a:lnTo>
                  <a:pt x="5204862" y="185874"/>
                </a:lnTo>
                <a:cubicBezTo>
                  <a:pt x="5206105" y="183385"/>
                  <a:pt x="5206727" y="179656"/>
                  <a:pt x="5206727" y="174682"/>
                </a:cubicBezTo>
                <a:cubicBezTo>
                  <a:pt x="5216673" y="174682"/>
                  <a:pt x="5224132" y="169710"/>
                  <a:pt x="5229105" y="159764"/>
                </a:cubicBezTo>
                <a:cubicBezTo>
                  <a:pt x="5234077" y="149818"/>
                  <a:pt x="5239051" y="147334"/>
                  <a:pt x="5244023" y="152304"/>
                </a:cubicBezTo>
                <a:cubicBezTo>
                  <a:pt x="5248997" y="157276"/>
                  <a:pt x="5251483" y="159764"/>
                  <a:pt x="5251483" y="159764"/>
                </a:cubicBezTo>
                <a:lnTo>
                  <a:pt x="5355916" y="159764"/>
                </a:lnTo>
                <a:lnTo>
                  <a:pt x="5370834" y="159764"/>
                </a:lnTo>
                <a:cubicBezTo>
                  <a:pt x="5370834" y="159764"/>
                  <a:pt x="5375808" y="159764"/>
                  <a:pt x="5385754" y="159764"/>
                </a:cubicBezTo>
                <a:cubicBezTo>
                  <a:pt x="5395701" y="159764"/>
                  <a:pt x="5400673" y="164736"/>
                  <a:pt x="5400673" y="174682"/>
                </a:cubicBezTo>
                <a:cubicBezTo>
                  <a:pt x="5400673" y="184630"/>
                  <a:pt x="5395701" y="189602"/>
                  <a:pt x="5385754" y="189602"/>
                </a:cubicBezTo>
                <a:lnTo>
                  <a:pt x="5385754" y="174682"/>
                </a:lnTo>
                <a:cubicBezTo>
                  <a:pt x="5375808" y="174682"/>
                  <a:pt x="5370834" y="177170"/>
                  <a:pt x="5370834" y="182142"/>
                </a:cubicBezTo>
                <a:cubicBezTo>
                  <a:pt x="5370834" y="187114"/>
                  <a:pt x="5370834" y="199548"/>
                  <a:pt x="5370834" y="219441"/>
                </a:cubicBezTo>
                <a:cubicBezTo>
                  <a:pt x="5370834" y="229387"/>
                  <a:pt x="5373322" y="239331"/>
                  <a:pt x="5378294" y="249279"/>
                </a:cubicBezTo>
                <a:cubicBezTo>
                  <a:pt x="5383266" y="259225"/>
                  <a:pt x="5385754" y="264197"/>
                  <a:pt x="5385754" y="264197"/>
                </a:cubicBezTo>
                <a:cubicBezTo>
                  <a:pt x="5385754" y="274143"/>
                  <a:pt x="5385754" y="279116"/>
                  <a:pt x="5385754" y="279116"/>
                </a:cubicBezTo>
                <a:cubicBezTo>
                  <a:pt x="5385754" y="279116"/>
                  <a:pt x="5390726" y="289063"/>
                  <a:pt x="5400673" y="308954"/>
                </a:cubicBezTo>
                <a:lnTo>
                  <a:pt x="5400673" y="338792"/>
                </a:lnTo>
                <a:cubicBezTo>
                  <a:pt x="5380780" y="338792"/>
                  <a:pt x="5375808" y="348738"/>
                  <a:pt x="5385754" y="368630"/>
                </a:cubicBezTo>
                <a:cubicBezTo>
                  <a:pt x="5395701" y="388521"/>
                  <a:pt x="5405647" y="393495"/>
                  <a:pt x="5415593" y="383549"/>
                </a:cubicBezTo>
                <a:lnTo>
                  <a:pt x="5430511" y="368630"/>
                </a:lnTo>
                <a:lnTo>
                  <a:pt x="5430511" y="353710"/>
                </a:lnTo>
                <a:cubicBezTo>
                  <a:pt x="5430511" y="353710"/>
                  <a:pt x="5428025" y="341280"/>
                  <a:pt x="5423051" y="316414"/>
                </a:cubicBezTo>
                <a:cubicBezTo>
                  <a:pt x="5418079" y="291548"/>
                  <a:pt x="5413105" y="279116"/>
                  <a:pt x="5408133" y="279116"/>
                </a:cubicBezTo>
                <a:cubicBezTo>
                  <a:pt x="5403159" y="279116"/>
                  <a:pt x="5403159" y="276630"/>
                  <a:pt x="5408133" y="271657"/>
                </a:cubicBezTo>
                <a:cubicBezTo>
                  <a:pt x="5413105" y="266685"/>
                  <a:pt x="5420565" y="269169"/>
                  <a:pt x="5430511" y="279116"/>
                </a:cubicBezTo>
                <a:lnTo>
                  <a:pt x="5445429" y="249279"/>
                </a:lnTo>
                <a:cubicBezTo>
                  <a:pt x="5445429" y="229387"/>
                  <a:pt x="5442943" y="214469"/>
                  <a:pt x="5437971" y="204521"/>
                </a:cubicBezTo>
                <a:cubicBezTo>
                  <a:pt x="5432997" y="194575"/>
                  <a:pt x="5425539" y="189602"/>
                  <a:pt x="5415593" y="189602"/>
                </a:cubicBezTo>
                <a:lnTo>
                  <a:pt x="5400673" y="174682"/>
                </a:lnTo>
                <a:lnTo>
                  <a:pt x="5415593" y="174682"/>
                </a:lnTo>
                <a:cubicBezTo>
                  <a:pt x="5435483" y="164736"/>
                  <a:pt x="5440457" y="154792"/>
                  <a:pt x="5430511" y="144846"/>
                </a:cubicBezTo>
                <a:cubicBezTo>
                  <a:pt x="5420565" y="144846"/>
                  <a:pt x="5415593" y="144846"/>
                  <a:pt x="5415593" y="144846"/>
                </a:cubicBezTo>
                <a:cubicBezTo>
                  <a:pt x="5405647" y="144846"/>
                  <a:pt x="5403159" y="137386"/>
                  <a:pt x="5408133" y="122468"/>
                </a:cubicBezTo>
                <a:cubicBezTo>
                  <a:pt x="5413105" y="107548"/>
                  <a:pt x="5410619" y="95115"/>
                  <a:pt x="5400673" y="85169"/>
                </a:cubicBezTo>
                <a:lnTo>
                  <a:pt x="5400673" y="70251"/>
                </a:lnTo>
                <a:cubicBezTo>
                  <a:pt x="5410619" y="70251"/>
                  <a:pt x="5415593" y="65279"/>
                  <a:pt x="5415593" y="55331"/>
                </a:cubicBezTo>
                <a:lnTo>
                  <a:pt x="5415593" y="40413"/>
                </a:lnTo>
                <a:cubicBezTo>
                  <a:pt x="5415593" y="30465"/>
                  <a:pt x="5420565" y="25493"/>
                  <a:pt x="5430511" y="25493"/>
                </a:cubicBezTo>
                <a:lnTo>
                  <a:pt x="5445429" y="25493"/>
                </a:lnTo>
                <a:lnTo>
                  <a:pt x="5415593" y="10574"/>
                </a:lnTo>
                <a:cubicBezTo>
                  <a:pt x="5400674" y="10574"/>
                  <a:pt x="5389484" y="8088"/>
                  <a:pt x="5382024" y="311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10" name="Picture Placeholder 9"/>
          <p:cNvSpPr>
            <a:spLocks noGrp="1"/>
          </p:cNvSpPr>
          <p:nvPr>
            <p:ph type="pic" sz="quarter" idx="12"/>
          </p:nvPr>
        </p:nvSpPr>
        <p:spPr>
          <a:xfrm>
            <a:off x="1132016" y="2"/>
            <a:ext cx="7496403" cy="10287000"/>
          </a:xfrm>
          <a:custGeom>
            <a:avLst/>
            <a:gdLst>
              <a:gd name="connsiteX0" fmla="*/ 5663409 w 7497054"/>
              <a:gd name="connsiteY0" fmla="*/ 10282115 h 10285413"/>
              <a:gd name="connsiteX1" fmla="*/ 5663409 w 7497054"/>
              <a:gd name="connsiteY1" fmla="*/ 10285413 h 10285413"/>
              <a:gd name="connsiteX2" fmla="*/ 5656222 w 7497054"/>
              <a:gd name="connsiteY2" fmla="*/ 10285413 h 10285413"/>
              <a:gd name="connsiteX3" fmla="*/ 5656156 w 7497054"/>
              <a:gd name="connsiteY3" fmla="*/ 10285016 h 10285413"/>
              <a:gd name="connsiteX4" fmla="*/ 5663409 w 7497054"/>
              <a:gd name="connsiteY4" fmla="*/ 10282115 h 10285413"/>
              <a:gd name="connsiteX5" fmla="*/ 5616990 w 7497054"/>
              <a:gd name="connsiteY5" fmla="*/ 10282115 h 10285413"/>
              <a:gd name="connsiteX6" fmla="*/ 5621937 w 7497054"/>
              <a:gd name="connsiteY6" fmla="*/ 10285413 h 10285413"/>
              <a:gd name="connsiteX7" fmla="*/ 5620288 w 7497054"/>
              <a:gd name="connsiteY7" fmla="*/ 10285413 h 10285413"/>
              <a:gd name="connsiteX8" fmla="*/ 5558963 w 7497054"/>
              <a:gd name="connsiteY8" fmla="*/ 10282115 h 10285413"/>
              <a:gd name="connsiteX9" fmla="*/ 5564765 w 7497054"/>
              <a:gd name="connsiteY9" fmla="*/ 10282115 h 10285413"/>
              <a:gd name="connsiteX10" fmla="*/ 5566415 w 7497054"/>
              <a:gd name="connsiteY10" fmla="*/ 10285413 h 10285413"/>
              <a:gd name="connsiteX11" fmla="*/ 5558963 w 7497054"/>
              <a:gd name="connsiteY11" fmla="*/ 10285413 h 10285413"/>
              <a:gd name="connsiteX12" fmla="*/ 4003845 w 7497054"/>
              <a:gd name="connsiteY12" fmla="*/ 10282115 h 10285413"/>
              <a:gd name="connsiteX13" fmla="*/ 4015451 w 7497054"/>
              <a:gd name="connsiteY13" fmla="*/ 10282115 h 10285413"/>
              <a:gd name="connsiteX14" fmla="*/ 4017650 w 7497054"/>
              <a:gd name="connsiteY14" fmla="*/ 10285413 h 10285413"/>
              <a:gd name="connsiteX15" fmla="*/ 4007144 w 7497054"/>
              <a:gd name="connsiteY15" fmla="*/ 10285413 h 10285413"/>
              <a:gd name="connsiteX16" fmla="*/ 3748528 w 7497054"/>
              <a:gd name="connsiteY16" fmla="*/ 10270509 h 10285413"/>
              <a:gd name="connsiteX17" fmla="*/ 3755981 w 7497054"/>
              <a:gd name="connsiteY17" fmla="*/ 10285413 h 10285413"/>
              <a:gd name="connsiteX18" fmla="*/ 3751825 w 7497054"/>
              <a:gd name="connsiteY18" fmla="*/ 10285413 h 10285413"/>
              <a:gd name="connsiteX19" fmla="*/ 3748528 w 7497054"/>
              <a:gd name="connsiteY19" fmla="*/ 10282115 h 10285413"/>
              <a:gd name="connsiteX20" fmla="*/ 3748528 w 7497054"/>
              <a:gd name="connsiteY20" fmla="*/ 10270509 h 10285413"/>
              <a:gd name="connsiteX21" fmla="*/ 5500935 w 7497054"/>
              <a:gd name="connsiteY21" fmla="*/ 10258904 h 10285413"/>
              <a:gd name="connsiteX22" fmla="*/ 5512541 w 7497054"/>
              <a:gd name="connsiteY22" fmla="*/ 10258904 h 10285413"/>
              <a:gd name="connsiteX23" fmla="*/ 5512541 w 7497054"/>
              <a:gd name="connsiteY23" fmla="*/ 10270509 h 10285413"/>
              <a:gd name="connsiteX24" fmla="*/ 5524145 w 7497054"/>
              <a:gd name="connsiteY24" fmla="*/ 10282115 h 10285413"/>
              <a:gd name="connsiteX25" fmla="*/ 5520847 w 7497054"/>
              <a:gd name="connsiteY25" fmla="*/ 10285413 h 10285413"/>
              <a:gd name="connsiteX26" fmla="*/ 5504234 w 7497054"/>
              <a:gd name="connsiteY26" fmla="*/ 10285413 h 10285413"/>
              <a:gd name="connsiteX27" fmla="*/ 5500935 w 7497054"/>
              <a:gd name="connsiteY27" fmla="*/ 10282115 h 10285413"/>
              <a:gd name="connsiteX28" fmla="*/ 5506738 w 7497054"/>
              <a:gd name="connsiteY28" fmla="*/ 10270509 h 10285413"/>
              <a:gd name="connsiteX29" fmla="*/ 5500935 w 7497054"/>
              <a:gd name="connsiteY29" fmla="*/ 10258904 h 10285413"/>
              <a:gd name="connsiteX30" fmla="*/ 3551237 w 7497054"/>
              <a:gd name="connsiteY30" fmla="*/ 10258904 h 10285413"/>
              <a:gd name="connsiteX31" fmla="*/ 3562844 w 7497054"/>
              <a:gd name="connsiteY31" fmla="*/ 10270509 h 10285413"/>
              <a:gd name="connsiteX32" fmla="*/ 3565327 w 7497054"/>
              <a:gd name="connsiteY32" fmla="*/ 10285413 h 10285413"/>
              <a:gd name="connsiteX33" fmla="*/ 3554064 w 7497054"/>
              <a:gd name="connsiteY33" fmla="*/ 10285413 h 10285413"/>
              <a:gd name="connsiteX34" fmla="*/ 3551237 w 7497054"/>
              <a:gd name="connsiteY34" fmla="*/ 10282115 h 10285413"/>
              <a:gd name="connsiteX35" fmla="*/ 5941939 w 7497054"/>
              <a:gd name="connsiteY35" fmla="*/ 10247298 h 10285413"/>
              <a:gd name="connsiteX36" fmla="*/ 5953543 w 7497054"/>
              <a:gd name="connsiteY36" fmla="*/ 10247298 h 10285413"/>
              <a:gd name="connsiteX37" fmla="*/ 5953543 w 7497054"/>
              <a:gd name="connsiteY37" fmla="*/ 10258904 h 10285413"/>
              <a:gd name="connsiteX38" fmla="*/ 5524145 w 7497054"/>
              <a:gd name="connsiteY38" fmla="*/ 10247298 h 10285413"/>
              <a:gd name="connsiteX39" fmla="*/ 5529948 w 7497054"/>
              <a:gd name="connsiteY39" fmla="*/ 10247298 h 10285413"/>
              <a:gd name="connsiteX40" fmla="*/ 5541553 w 7497054"/>
              <a:gd name="connsiteY40" fmla="*/ 10253101 h 10285413"/>
              <a:gd name="connsiteX41" fmla="*/ 5547356 w 7497054"/>
              <a:gd name="connsiteY41" fmla="*/ 10270509 h 10285413"/>
              <a:gd name="connsiteX42" fmla="*/ 5535751 w 7497054"/>
              <a:gd name="connsiteY42" fmla="*/ 10258904 h 10285413"/>
              <a:gd name="connsiteX43" fmla="*/ 5524145 w 7497054"/>
              <a:gd name="connsiteY43" fmla="*/ 10247298 h 10285413"/>
              <a:gd name="connsiteX44" fmla="*/ 4584114 w 7497054"/>
              <a:gd name="connsiteY44" fmla="*/ 10247298 h 10285413"/>
              <a:gd name="connsiteX45" fmla="*/ 4595720 w 7497054"/>
              <a:gd name="connsiteY45" fmla="*/ 10258904 h 10285413"/>
              <a:gd name="connsiteX46" fmla="*/ 4595720 w 7497054"/>
              <a:gd name="connsiteY46" fmla="*/ 10282115 h 10285413"/>
              <a:gd name="connsiteX47" fmla="*/ 4589915 w 7497054"/>
              <a:gd name="connsiteY47" fmla="*/ 10276312 h 10285413"/>
              <a:gd name="connsiteX48" fmla="*/ 4584114 w 7497054"/>
              <a:gd name="connsiteY48" fmla="*/ 10258904 h 10285413"/>
              <a:gd name="connsiteX49" fmla="*/ 3815097 w 7497054"/>
              <a:gd name="connsiteY49" fmla="*/ 10244234 h 10285413"/>
              <a:gd name="connsiteX50" fmla="*/ 3817215 w 7497054"/>
              <a:gd name="connsiteY50" fmla="*/ 10246353 h 10285413"/>
              <a:gd name="connsiteX51" fmla="*/ 3816710 w 7497054"/>
              <a:gd name="connsiteY51" fmla="*/ 10245847 h 10285413"/>
              <a:gd name="connsiteX52" fmla="*/ 5663409 w 7497054"/>
              <a:gd name="connsiteY52" fmla="*/ 10235692 h 10285413"/>
              <a:gd name="connsiteX53" fmla="*/ 5669212 w 7497054"/>
              <a:gd name="connsiteY53" fmla="*/ 10247298 h 10285413"/>
              <a:gd name="connsiteX54" fmla="*/ 5675017 w 7497054"/>
              <a:gd name="connsiteY54" fmla="*/ 10258904 h 10285413"/>
              <a:gd name="connsiteX55" fmla="*/ 5663409 w 7497054"/>
              <a:gd name="connsiteY55" fmla="*/ 10247298 h 10285413"/>
              <a:gd name="connsiteX56" fmla="*/ 5036723 w 7497054"/>
              <a:gd name="connsiteY56" fmla="*/ 10235692 h 10285413"/>
              <a:gd name="connsiteX57" fmla="*/ 5048328 w 7497054"/>
              <a:gd name="connsiteY57" fmla="*/ 10247298 h 10285413"/>
              <a:gd name="connsiteX58" fmla="*/ 5048328 w 7497054"/>
              <a:gd name="connsiteY58" fmla="*/ 10258904 h 10285413"/>
              <a:gd name="connsiteX59" fmla="*/ 5059932 w 7497054"/>
              <a:gd name="connsiteY59" fmla="*/ 10282115 h 10285413"/>
              <a:gd name="connsiteX60" fmla="*/ 5048328 w 7497054"/>
              <a:gd name="connsiteY60" fmla="*/ 10270509 h 10285413"/>
              <a:gd name="connsiteX61" fmla="*/ 5042525 w 7497054"/>
              <a:gd name="connsiteY61" fmla="*/ 10258904 h 10285413"/>
              <a:gd name="connsiteX62" fmla="*/ 5036723 w 7497054"/>
              <a:gd name="connsiteY62" fmla="*/ 10247298 h 10285413"/>
              <a:gd name="connsiteX63" fmla="*/ 5686621 w 7497054"/>
              <a:gd name="connsiteY63" fmla="*/ 10224088 h 10285413"/>
              <a:gd name="connsiteX64" fmla="*/ 5709832 w 7497054"/>
              <a:gd name="connsiteY64" fmla="*/ 10247298 h 10285413"/>
              <a:gd name="connsiteX65" fmla="*/ 5715635 w 7497054"/>
              <a:gd name="connsiteY65" fmla="*/ 10258904 h 10285413"/>
              <a:gd name="connsiteX66" fmla="*/ 5733042 w 7497054"/>
              <a:gd name="connsiteY66" fmla="*/ 10276312 h 10285413"/>
              <a:gd name="connsiteX67" fmla="*/ 5736683 w 7497054"/>
              <a:gd name="connsiteY67" fmla="*/ 10285413 h 10285413"/>
              <a:gd name="connsiteX68" fmla="*/ 5721436 w 7497054"/>
              <a:gd name="connsiteY68" fmla="*/ 10285413 h 10285413"/>
              <a:gd name="connsiteX69" fmla="*/ 5721436 w 7497054"/>
              <a:gd name="connsiteY69" fmla="*/ 10276312 h 10285413"/>
              <a:gd name="connsiteX70" fmla="*/ 5709832 w 7497054"/>
              <a:gd name="connsiteY70" fmla="*/ 10258904 h 10285413"/>
              <a:gd name="connsiteX71" fmla="*/ 5686621 w 7497054"/>
              <a:gd name="connsiteY71" fmla="*/ 10224088 h 10285413"/>
              <a:gd name="connsiteX72" fmla="*/ 3887791 w 7497054"/>
              <a:gd name="connsiteY72" fmla="*/ 10224088 h 10285413"/>
              <a:gd name="connsiteX73" fmla="*/ 3887791 w 7497054"/>
              <a:gd name="connsiteY73" fmla="*/ 10229889 h 10285413"/>
              <a:gd name="connsiteX74" fmla="*/ 3893594 w 7497054"/>
              <a:gd name="connsiteY74" fmla="*/ 10235692 h 10285413"/>
              <a:gd name="connsiteX75" fmla="*/ 3899399 w 7497054"/>
              <a:gd name="connsiteY75" fmla="*/ 10235692 h 10285413"/>
              <a:gd name="connsiteX76" fmla="*/ 3899399 w 7497054"/>
              <a:gd name="connsiteY76" fmla="*/ 10229889 h 10285413"/>
              <a:gd name="connsiteX77" fmla="*/ 3887791 w 7497054"/>
              <a:gd name="connsiteY77" fmla="*/ 10224088 h 10285413"/>
              <a:gd name="connsiteX78" fmla="*/ 3702106 w 7497054"/>
              <a:gd name="connsiteY78" fmla="*/ 10224088 h 10285413"/>
              <a:gd name="connsiteX79" fmla="*/ 3711537 w 7497054"/>
              <a:gd name="connsiteY79" fmla="*/ 10234242 h 10285413"/>
              <a:gd name="connsiteX80" fmla="*/ 3714767 w 7497054"/>
              <a:gd name="connsiteY80" fmla="*/ 10238859 h 10285413"/>
              <a:gd name="connsiteX81" fmla="*/ 3713713 w 7497054"/>
              <a:gd name="connsiteY81" fmla="*/ 10235692 h 10285413"/>
              <a:gd name="connsiteX82" fmla="*/ 3702106 w 7497054"/>
              <a:gd name="connsiteY82" fmla="*/ 10224088 h 10285413"/>
              <a:gd name="connsiteX83" fmla="*/ 5651805 w 7497054"/>
              <a:gd name="connsiteY83" fmla="*/ 10212482 h 10285413"/>
              <a:gd name="connsiteX84" fmla="*/ 5651805 w 7497054"/>
              <a:gd name="connsiteY84" fmla="*/ 10224088 h 10285413"/>
              <a:gd name="connsiteX85" fmla="*/ 5646002 w 7497054"/>
              <a:gd name="connsiteY85" fmla="*/ 10218285 h 10285413"/>
              <a:gd name="connsiteX86" fmla="*/ 5651805 w 7497054"/>
              <a:gd name="connsiteY86" fmla="*/ 10212482 h 10285413"/>
              <a:gd name="connsiteX87" fmla="*/ 5059932 w 7497054"/>
              <a:gd name="connsiteY87" fmla="*/ 10212482 h 10285413"/>
              <a:gd name="connsiteX88" fmla="*/ 5059932 w 7497054"/>
              <a:gd name="connsiteY88" fmla="*/ 10224088 h 10285413"/>
              <a:gd name="connsiteX89" fmla="*/ 5054131 w 7497054"/>
              <a:gd name="connsiteY89" fmla="*/ 10218285 h 10285413"/>
              <a:gd name="connsiteX90" fmla="*/ 5059932 w 7497054"/>
              <a:gd name="connsiteY90" fmla="*/ 10212482 h 10285413"/>
              <a:gd name="connsiteX91" fmla="*/ 4386822 w 7497054"/>
              <a:gd name="connsiteY91" fmla="*/ 10212482 h 10285413"/>
              <a:gd name="connsiteX92" fmla="*/ 4398427 w 7497054"/>
              <a:gd name="connsiteY92" fmla="*/ 10212482 h 10285413"/>
              <a:gd name="connsiteX93" fmla="*/ 4398427 w 7497054"/>
              <a:gd name="connsiteY93" fmla="*/ 10218285 h 10285413"/>
              <a:gd name="connsiteX94" fmla="*/ 4386822 w 7497054"/>
              <a:gd name="connsiteY94" fmla="*/ 10212482 h 10285413"/>
              <a:gd name="connsiteX95" fmla="*/ 5570568 w 7497054"/>
              <a:gd name="connsiteY95" fmla="*/ 10200877 h 10285413"/>
              <a:gd name="connsiteX96" fmla="*/ 5582172 w 7497054"/>
              <a:gd name="connsiteY96" fmla="*/ 10200877 h 10285413"/>
              <a:gd name="connsiteX97" fmla="*/ 5605383 w 7497054"/>
              <a:gd name="connsiteY97" fmla="*/ 10212482 h 10285413"/>
              <a:gd name="connsiteX98" fmla="*/ 5605383 w 7497054"/>
              <a:gd name="connsiteY98" fmla="*/ 10224088 h 10285413"/>
              <a:gd name="connsiteX99" fmla="*/ 5616990 w 7497054"/>
              <a:gd name="connsiteY99" fmla="*/ 10235692 h 10285413"/>
              <a:gd name="connsiteX100" fmla="*/ 5628594 w 7497054"/>
              <a:gd name="connsiteY100" fmla="*/ 10247298 h 10285413"/>
              <a:gd name="connsiteX101" fmla="*/ 5628594 w 7497054"/>
              <a:gd name="connsiteY101" fmla="*/ 10270509 h 10285413"/>
              <a:gd name="connsiteX102" fmla="*/ 5622791 w 7497054"/>
              <a:gd name="connsiteY102" fmla="*/ 10258904 h 10285413"/>
              <a:gd name="connsiteX103" fmla="*/ 5605383 w 7497054"/>
              <a:gd name="connsiteY103" fmla="*/ 10258904 h 10285413"/>
              <a:gd name="connsiteX104" fmla="*/ 5593778 w 7497054"/>
              <a:gd name="connsiteY104" fmla="*/ 10247298 h 10285413"/>
              <a:gd name="connsiteX105" fmla="*/ 5593778 w 7497054"/>
              <a:gd name="connsiteY105" fmla="*/ 10229889 h 10285413"/>
              <a:gd name="connsiteX106" fmla="*/ 5582172 w 7497054"/>
              <a:gd name="connsiteY106" fmla="*/ 10224088 h 10285413"/>
              <a:gd name="connsiteX107" fmla="*/ 5576371 w 7497054"/>
              <a:gd name="connsiteY107" fmla="*/ 10212482 h 10285413"/>
              <a:gd name="connsiteX108" fmla="*/ 5570568 w 7497054"/>
              <a:gd name="connsiteY108" fmla="*/ 10200877 h 10285413"/>
              <a:gd name="connsiteX109" fmla="*/ 5466118 w 7497054"/>
              <a:gd name="connsiteY109" fmla="*/ 10200877 h 10285413"/>
              <a:gd name="connsiteX110" fmla="*/ 5489330 w 7497054"/>
              <a:gd name="connsiteY110" fmla="*/ 10212482 h 10285413"/>
              <a:gd name="connsiteX111" fmla="*/ 5500935 w 7497054"/>
              <a:gd name="connsiteY111" fmla="*/ 10247298 h 10285413"/>
              <a:gd name="connsiteX112" fmla="*/ 5477724 w 7497054"/>
              <a:gd name="connsiteY112" fmla="*/ 10229889 h 10285413"/>
              <a:gd name="connsiteX113" fmla="*/ 5466118 w 7497054"/>
              <a:gd name="connsiteY113" fmla="*/ 10200877 h 10285413"/>
              <a:gd name="connsiteX114" fmla="*/ 5094749 w 7497054"/>
              <a:gd name="connsiteY114" fmla="*/ 10200877 h 10285413"/>
              <a:gd name="connsiteX115" fmla="*/ 5106354 w 7497054"/>
              <a:gd name="connsiteY115" fmla="*/ 10200877 h 10285413"/>
              <a:gd name="connsiteX116" fmla="*/ 5106354 w 7497054"/>
              <a:gd name="connsiteY116" fmla="*/ 10224088 h 10285413"/>
              <a:gd name="connsiteX117" fmla="*/ 5094749 w 7497054"/>
              <a:gd name="connsiteY117" fmla="*/ 10200877 h 10285413"/>
              <a:gd name="connsiteX118" fmla="*/ 3957424 w 7497054"/>
              <a:gd name="connsiteY118" fmla="*/ 10200877 h 10285413"/>
              <a:gd name="connsiteX119" fmla="*/ 3969030 w 7497054"/>
              <a:gd name="connsiteY119" fmla="*/ 10206680 h 10285413"/>
              <a:gd name="connsiteX120" fmla="*/ 3957424 w 7497054"/>
              <a:gd name="connsiteY120" fmla="*/ 10212482 h 10285413"/>
              <a:gd name="connsiteX121" fmla="*/ 3537310 w 7497054"/>
              <a:gd name="connsiteY121" fmla="*/ 10193914 h 10285413"/>
              <a:gd name="connsiteX122" fmla="*/ 3551237 w 7497054"/>
              <a:gd name="connsiteY122" fmla="*/ 10200877 h 10285413"/>
              <a:gd name="connsiteX123" fmla="*/ 3539632 w 7497054"/>
              <a:gd name="connsiteY123" fmla="*/ 10196524 h 10285413"/>
              <a:gd name="connsiteX124" fmla="*/ 4549297 w 7497054"/>
              <a:gd name="connsiteY124" fmla="*/ 10189271 h 10285413"/>
              <a:gd name="connsiteX125" fmla="*/ 4560903 w 7497054"/>
              <a:gd name="connsiteY125" fmla="*/ 10200877 h 10285413"/>
              <a:gd name="connsiteX126" fmla="*/ 4572508 w 7497054"/>
              <a:gd name="connsiteY126" fmla="*/ 10218285 h 10285413"/>
              <a:gd name="connsiteX127" fmla="*/ 4572508 w 7497054"/>
              <a:gd name="connsiteY127" fmla="*/ 10224088 h 10285413"/>
              <a:gd name="connsiteX128" fmla="*/ 4549297 w 7497054"/>
              <a:gd name="connsiteY128" fmla="*/ 10212482 h 10285413"/>
              <a:gd name="connsiteX129" fmla="*/ 3876187 w 7497054"/>
              <a:gd name="connsiteY129" fmla="*/ 10189271 h 10285413"/>
              <a:gd name="connsiteX130" fmla="*/ 3887791 w 7497054"/>
              <a:gd name="connsiteY130" fmla="*/ 10212482 h 10285413"/>
              <a:gd name="connsiteX131" fmla="*/ 3922608 w 7497054"/>
              <a:gd name="connsiteY131" fmla="*/ 10247298 h 10285413"/>
              <a:gd name="connsiteX132" fmla="*/ 3922608 w 7497054"/>
              <a:gd name="connsiteY132" fmla="*/ 10258904 h 10285413"/>
              <a:gd name="connsiteX133" fmla="*/ 3911003 w 7497054"/>
              <a:gd name="connsiteY133" fmla="*/ 10270509 h 10285413"/>
              <a:gd name="connsiteX134" fmla="*/ 3922608 w 7497054"/>
              <a:gd name="connsiteY134" fmla="*/ 10270509 h 10285413"/>
              <a:gd name="connsiteX135" fmla="*/ 3934213 w 7497054"/>
              <a:gd name="connsiteY135" fmla="*/ 10270509 h 10285413"/>
              <a:gd name="connsiteX136" fmla="*/ 3945818 w 7497054"/>
              <a:gd name="connsiteY136" fmla="*/ 10270509 h 10285413"/>
              <a:gd name="connsiteX137" fmla="*/ 3934213 w 7497054"/>
              <a:gd name="connsiteY137" fmla="*/ 10258904 h 10285413"/>
              <a:gd name="connsiteX138" fmla="*/ 3911003 w 7497054"/>
              <a:gd name="connsiteY138" fmla="*/ 10224088 h 10285413"/>
              <a:gd name="connsiteX139" fmla="*/ 3899399 w 7497054"/>
              <a:gd name="connsiteY139" fmla="*/ 10212482 h 10285413"/>
              <a:gd name="connsiteX140" fmla="*/ 3887791 w 7497054"/>
              <a:gd name="connsiteY140" fmla="*/ 10200877 h 10285413"/>
              <a:gd name="connsiteX141" fmla="*/ 5918727 w 7497054"/>
              <a:gd name="connsiteY141" fmla="*/ 10177666 h 10285413"/>
              <a:gd name="connsiteX142" fmla="*/ 5907123 w 7497054"/>
              <a:gd name="connsiteY142" fmla="*/ 10189271 h 10285413"/>
              <a:gd name="connsiteX143" fmla="*/ 5918727 w 7497054"/>
              <a:gd name="connsiteY143" fmla="*/ 10177666 h 10285413"/>
              <a:gd name="connsiteX144" fmla="*/ 3713713 w 7497054"/>
              <a:gd name="connsiteY144" fmla="*/ 10177666 h 10285413"/>
              <a:gd name="connsiteX145" fmla="*/ 3707908 w 7497054"/>
              <a:gd name="connsiteY145" fmla="*/ 10195074 h 10285413"/>
              <a:gd name="connsiteX146" fmla="*/ 3725318 w 7497054"/>
              <a:gd name="connsiteY146" fmla="*/ 10224088 h 10285413"/>
              <a:gd name="connsiteX147" fmla="*/ 3748528 w 7497054"/>
              <a:gd name="connsiteY147" fmla="*/ 10224088 h 10285413"/>
              <a:gd name="connsiteX148" fmla="*/ 3742726 w 7497054"/>
              <a:gd name="connsiteY148" fmla="*/ 10224088 h 10285413"/>
              <a:gd name="connsiteX149" fmla="*/ 3731120 w 7497054"/>
              <a:gd name="connsiteY149" fmla="*/ 10212482 h 10285413"/>
              <a:gd name="connsiteX150" fmla="*/ 3725318 w 7497054"/>
              <a:gd name="connsiteY150" fmla="*/ 10200877 h 10285413"/>
              <a:gd name="connsiteX151" fmla="*/ 3713713 w 7497054"/>
              <a:gd name="connsiteY151" fmla="*/ 10189271 h 10285413"/>
              <a:gd name="connsiteX152" fmla="*/ 3713713 w 7497054"/>
              <a:gd name="connsiteY152" fmla="*/ 10177666 h 10285413"/>
              <a:gd name="connsiteX153" fmla="*/ 3458395 w 7497054"/>
              <a:gd name="connsiteY153" fmla="*/ 10177666 h 10285413"/>
              <a:gd name="connsiteX154" fmla="*/ 3470002 w 7497054"/>
              <a:gd name="connsiteY154" fmla="*/ 10183469 h 10285413"/>
              <a:gd name="connsiteX155" fmla="*/ 3470002 w 7497054"/>
              <a:gd name="connsiteY155" fmla="*/ 10189271 h 10285413"/>
              <a:gd name="connsiteX156" fmla="*/ 3464198 w 7497054"/>
              <a:gd name="connsiteY156" fmla="*/ 10183469 h 10285413"/>
              <a:gd name="connsiteX157" fmla="*/ 3458395 w 7497054"/>
              <a:gd name="connsiteY157" fmla="*/ 10177666 h 10285413"/>
              <a:gd name="connsiteX158" fmla="*/ 5651805 w 7497054"/>
              <a:gd name="connsiteY158" fmla="*/ 10154455 h 10285413"/>
              <a:gd name="connsiteX159" fmla="*/ 5663409 w 7497054"/>
              <a:gd name="connsiteY159" fmla="*/ 10160258 h 10285413"/>
              <a:gd name="connsiteX160" fmla="*/ 5657606 w 7497054"/>
              <a:gd name="connsiteY160" fmla="*/ 10166062 h 10285413"/>
              <a:gd name="connsiteX161" fmla="*/ 5651805 w 7497054"/>
              <a:gd name="connsiteY161" fmla="*/ 10154455 h 10285413"/>
              <a:gd name="connsiteX162" fmla="*/ 3748528 w 7497054"/>
              <a:gd name="connsiteY162" fmla="*/ 10154455 h 10285413"/>
              <a:gd name="connsiteX163" fmla="*/ 3760135 w 7497054"/>
              <a:gd name="connsiteY163" fmla="*/ 10177666 h 10285413"/>
              <a:gd name="connsiteX164" fmla="*/ 3771740 w 7497054"/>
              <a:gd name="connsiteY164" fmla="*/ 10189271 h 10285413"/>
              <a:gd name="connsiteX165" fmla="*/ 3783346 w 7497054"/>
              <a:gd name="connsiteY165" fmla="*/ 10200877 h 10285413"/>
              <a:gd name="connsiteX166" fmla="*/ 3794950 w 7497054"/>
              <a:gd name="connsiteY166" fmla="*/ 10200877 h 10285413"/>
              <a:gd name="connsiteX167" fmla="*/ 3771740 w 7497054"/>
              <a:gd name="connsiteY167" fmla="*/ 10177666 h 10285413"/>
              <a:gd name="connsiteX168" fmla="*/ 5071538 w 7497054"/>
              <a:gd name="connsiteY168" fmla="*/ 10154454 h 10285413"/>
              <a:gd name="connsiteX169" fmla="*/ 5083143 w 7497054"/>
              <a:gd name="connsiteY169" fmla="*/ 10177666 h 10285413"/>
              <a:gd name="connsiteX170" fmla="*/ 5071538 w 7497054"/>
              <a:gd name="connsiteY170" fmla="*/ 10154455 h 10285413"/>
              <a:gd name="connsiteX171" fmla="*/ 3699206 w 7497054"/>
              <a:gd name="connsiteY171" fmla="*/ 10148654 h 10285413"/>
              <a:gd name="connsiteX172" fmla="*/ 3690501 w 7497054"/>
              <a:gd name="connsiteY172" fmla="*/ 10154455 h 10285413"/>
              <a:gd name="connsiteX173" fmla="*/ 3690501 w 7497054"/>
              <a:gd name="connsiteY173" fmla="*/ 10166062 h 10285413"/>
              <a:gd name="connsiteX174" fmla="*/ 3702106 w 7497054"/>
              <a:gd name="connsiteY174" fmla="*/ 10154455 h 10285413"/>
              <a:gd name="connsiteX175" fmla="*/ 3699206 w 7497054"/>
              <a:gd name="connsiteY175" fmla="*/ 10148654 h 10285413"/>
              <a:gd name="connsiteX176" fmla="*/ 5965149 w 7497054"/>
              <a:gd name="connsiteY176" fmla="*/ 10142851 h 10285413"/>
              <a:gd name="connsiteX177" fmla="*/ 5976754 w 7497054"/>
              <a:gd name="connsiteY177" fmla="*/ 10142851 h 10285413"/>
              <a:gd name="connsiteX178" fmla="*/ 5970951 w 7497054"/>
              <a:gd name="connsiteY178" fmla="*/ 10154455 h 10285413"/>
              <a:gd name="connsiteX179" fmla="*/ 5965149 w 7497054"/>
              <a:gd name="connsiteY179" fmla="*/ 10142851 h 10285413"/>
              <a:gd name="connsiteX180" fmla="*/ 5500935 w 7497054"/>
              <a:gd name="connsiteY180" fmla="*/ 10142851 h 10285413"/>
              <a:gd name="connsiteX181" fmla="*/ 5506738 w 7497054"/>
              <a:gd name="connsiteY181" fmla="*/ 10154455 h 10285413"/>
              <a:gd name="connsiteX182" fmla="*/ 5518344 w 7497054"/>
              <a:gd name="connsiteY182" fmla="*/ 10166062 h 10285413"/>
              <a:gd name="connsiteX183" fmla="*/ 5512541 w 7497054"/>
              <a:gd name="connsiteY183" fmla="*/ 10154455 h 10285413"/>
              <a:gd name="connsiteX184" fmla="*/ 5506738 w 7497054"/>
              <a:gd name="connsiteY184" fmla="*/ 10142851 h 10285413"/>
              <a:gd name="connsiteX185" fmla="*/ 5500935 w 7497054"/>
              <a:gd name="connsiteY185" fmla="*/ 10142851 h 10285413"/>
              <a:gd name="connsiteX186" fmla="*/ 4352007 w 7497054"/>
              <a:gd name="connsiteY186" fmla="*/ 10142851 h 10285413"/>
              <a:gd name="connsiteX187" fmla="*/ 4363612 w 7497054"/>
              <a:gd name="connsiteY187" fmla="*/ 10142851 h 10285413"/>
              <a:gd name="connsiteX188" fmla="*/ 4363612 w 7497054"/>
              <a:gd name="connsiteY188" fmla="*/ 10154455 h 10285413"/>
              <a:gd name="connsiteX189" fmla="*/ 4357809 w 7497054"/>
              <a:gd name="connsiteY189" fmla="*/ 10148654 h 10285413"/>
              <a:gd name="connsiteX190" fmla="*/ 4352007 w 7497054"/>
              <a:gd name="connsiteY190" fmla="*/ 10142851 h 10285413"/>
              <a:gd name="connsiteX191" fmla="*/ 3655686 w 7497054"/>
              <a:gd name="connsiteY191" fmla="*/ 10142851 h 10285413"/>
              <a:gd name="connsiteX192" fmla="*/ 3655686 w 7497054"/>
              <a:gd name="connsiteY192" fmla="*/ 10154455 h 10285413"/>
              <a:gd name="connsiteX193" fmla="*/ 3667291 w 7497054"/>
              <a:gd name="connsiteY193" fmla="*/ 10166062 h 10285413"/>
              <a:gd name="connsiteX194" fmla="*/ 3899399 w 7497054"/>
              <a:gd name="connsiteY194" fmla="*/ 10140531 h 10285413"/>
              <a:gd name="connsiteX195" fmla="*/ 3900849 w 7497054"/>
              <a:gd name="connsiteY195" fmla="*/ 10141399 h 10285413"/>
              <a:gd name="connsiteX196" fmla="*/ 3911003 w 7497054"/>
              <a:gd name="connsiteY196" fmla="*/ 10142851 h 10285413"/>
              <a:gd name="connsiteX197" fmla="*/ 3899399 w 7497054"/>
              <a:gd name="connsiteY197" fmla="*/ 10142851 h 10285413"/>
              <a:gd name="connsiteX198" fmla="*/ 3678896 w 7497054"/>
              <a:gd name="connsiteY198" fmla="*/ 10131246 h 10285413"/>
              <a:gd name="connsiteX199" fmla="*/ 3678896 w 7497054"/>
              <a:gd name="connsiteY199" fmla="*/ 10142851 h 10285413"/>
              <a:gd name="connsiteX200" fmla="*/ 3684699 w 7497054"/>
              <a:gd name="connsiteY200" fmla="*/ 10154455 h 10285413"/>
              <a:gd name="connsiteX201" fmla="*/ 3690501 w 7497054"/>
              <a:gd name="connsiteY201" fmla="*/ 10142851 h 10285413"/>
              <a:gd name="connsiteX202" fmla="*/ 3678896 w 7497054"/>
              <a:gd name="connsiteY202" fmla="*/ 10131246 h 10285413"/>
              <a:gd name="connsiteX203" fmla="*/ 5580722 w 7497054"/>
              <a:gd name="connsiteY203" fmla="*/ 10122540 h 10285413"/>
              <a:gd name="connsiteX204" fmla="*/ 5582172 w 7497054"/>
              <a:gd name="connsiteY204" fmla="*/ 10125442 h 10285413"/>
              <a:gd name="connsiteX205" fmla="*/ 5576371 w 7497054"/>
              <a:gd name="connsiteY205" fmla="*/ 10137048 h 10285413"/>
              <a:gd name="connsiteX206" fmla="*/ 5570568 w 7497054"/>
              <a:gd name="connsiteY206" fmla="*/ 10137048 h 10285413"/>
              <a:gd name="connsiteX207" fmla="*/ 5576371 w 7497054"/>
              <a:gd name="connsiteY207" fmla="*/ 10125442 h 10285413"/>
              <a:gd name="connsiteX208" fmla="*/ 5580722 w 7497054"/>
              <a:gd name="connsiteY208" fmla="*/ 10122540 h 10285413"/>
              <a:gd name="connsiteX209" fmla="*/ 4967089 w 7497054"/>
              <a:gd name="connsiteY209" fmla="*/ 10119639 h 10285413"/>
              <a:gd name="connsiteX210" fmla="*/ 4984498 w 7497054"/>
              <a:gd name="connsiteY210" fmla="*/ 10119639 h 10285413"/>
              <a:gd name="connsiteX211" fmla="*/ 4990301 w 7497054"/>
              <a:gd name="connsiteY211" fmla="*/ 10131246 h 10285413"/>
              <a:gd name="connsiteX212" fmla="*/ 4990301 w 7497054"/>
              <a:gd name="connsiteY212" fmla="*/ 10142851 h 10285413"/>
              <a:gd name="connsiteX213" fmla="*/ 5001905 w 7497054"/>
              <a:gd name="connsiteY213" fmla="*/ 10142851 h 10285413"/>
              <a:gd name="connsiteX214" fmla="*/ 5001905 w 7497054"/>
              <a:gd name="connsiteY214" fmla="*/ 10154455 h 10285413"/>
              <a:gd name="connsiteX215" fmla="*/ 4990301 w 7497054"/>
              <a:gd name="connsiteY215" fmla="*/ 10154455 h 10285413"/>
              <a:gd name="connsiteX216" fmla="*/ 4978694 w 7497054"/>
              <a:gd name="connsiteY216" fmla="*/ 10142851 h 10285413"/>
              <a:gd name="connsiteX217" fmla="*/ 4967089 w 7497054"/>
              <a:gd name="connsiteY217" fmla="*/ 10119639 h 10285413"/>
              <a:gd name="connsiteX218" fmla="*/ 4920668 w 7497054"/>
              <a:gd name="connsiteY218" fmla="*/ 10119639 h 10285413"/>
              <a:gd name="connsiteX219" fmla="*/ 4932274 w 7497054"/>
              <a:gd name="connsiteY219" fmla="*/ 10119639 h 10285413"/>
              <a:gd name="connsiteX220" fmla="*/ 4932274 w 7497054"/>
              <a:gd name="connsiteY220" fmla="*/ 10131246 h 10285413"/>
              <a:gd name="connsiteX221" fmla="*/ 3934213 w 7497054"/>
              <a:gd name="connsiteY221" fmla="*/ 10119639 h 10285413"/>
              <a:gd name="connsiteX222" fmla="*/ 3945818 w 7497054"/>
              <a:gd name="connsiteY222" fmla="*/ 10119639 h 10285413"/>
              <a:gd name="connsiteX223" fmla="*/ 3945818 w 7497054"/>
              <a:gd name="connsiteY223" fmla="*/ 10142851 h 10285413"/>
              <a:gd name="connsiteX224" fmla="*/ 3725318 w 7497054"/>
              <a:gd name="connsiteY224" fmla="*/ 10119639 h 10285413"/>
              <a:gd name="connsiteX225" fmla="*/ 3736923 w 7497054"/>
              <a:gd name="connsiteY225" fmla="*/ 10131246 h 10285413"/>
              <a:gd name="connsiteX226" fmla="*/ 3736923 w 7497054"/>
              <a:gd name="connsiteY226" fmla="*/ 10119639 h 10285413"/>
              <a:gd name="connsiteX227" fmla="*/ 5860700 w 7497054"/>
              <a:gd name="connsiteY227" fmla="*/ 10108036 h 10285413"/>
              <a:gd name="connsiteX228" fmla="*/ 5872306 w 7497054"/>
              <a:gd name="connsiteY228" fmla="*/ 10119639 h 10285413"/>
              <a:gd name="connsiteX229" fmla="*/ 5860700 w 7497054"/>
              <a:gd name="connsiteY229" fmla="*/ 10119639 h 10285413"/>
              <a:gd name="connsiteX230" fmla="*/ 3388763 w 7497054"/>
              <a:gd name="connsiteY230" fmla="*/ 10108036 h 10285413"/>
              <a:gd name="connsiteX231" fmla="*/ 3400368 w 7497054"/>
              <a:gd name="connsiteY231" fmla="*/ 10108036 h 10285413"/>
              <a:gd name="connsiteX232" fmla="*/ 3400368 w 7497054"/>
              <a:gd name="connsiteY232" fmla="*/ 10119639 h 10285413"/>
              <a:gd name="connsiteX233" fmla="*/ 3388763 w 7497054"/>
              <a:gd name="connsiteY233" fmla="*/ 10108036 h 10285413"/>
              <a:gd name="connsiteX234" fmla="*/ 3635560 w 7497054"/>
              <a:gd name="connsiteY234" fmla="*/ 10102600 h 10285413"/>
              <a:gd name="connsiteX235" fmla="*/ 3638276 w 7497054"/>
              <a:gd name="connsiteY235" fmla="*/ 10108036 h 10285413"/>
              <a:gd name="connsiteX236" fmla="*/ 3644081 w 7497054"/>
              <a:gd name="connsiteY236" fmla="*/ 10119639 h 10285413"/>
              <a:gd name="connsiteX237" fmla="*/ 3880056 w 7497054"/>
              <a:gd name="connsiteY237" fmla="*/ 10100298 h 10285413"/>
              <a:gd name="connsiteX238" fmla="*/ 3881988 w 7497054"/>
              <a:gd name="connsiteY238" fmla="*/ 10102233 h 10285413"/>
              <a:gd name="connsiteX239" fmla="*/ 3887791 w 7497054"/>
              <a:gd name="connsiteY239" fmla="*/ 10108036 h 10285413"/>
              <a:gd name="connsiteX240" fmla="*/ 3899399 w 7497054"/>
              <a:gd name="connsiteY240" fmla="*/ 10119639 h 10285413"/>
              <a:gd name="connsiteX241" fmla="*/ 3899399 w 7497054"/>
              <a:gd name="connsiteY241" fmla="*/ 10125442 h 10285413"/>
              <a:gd name="connsiteX242" fmla="*/ 3899399 w 7497054"/>
              <a:gd name="connsiteY242" fmla="*/ 10140531 h 10285413"/>
              <a:gd name="connsiteX243" fmla="*/ 3893594 w 7497054"/>
              <a:gd name="connsiteY243" fmla="*/ 10137048 h 10285413"/>
              <a:gd name="connsiteX244" fmla="*/ 3887791 w 7497054"/>
              <a:gd name="connsiteY244" fmla="*/ 10137048 h 10285413"/>
              <a:gd name="connsiteX245" fmla="*/ 3876187 w 7497054"/>
              <a:gd name="connsiteY245" fmla="*/ 10142851 h 10285413"/>
              <a:gd name="connsiteX246" fmla="*/ 3876187 w 7497054"/>
              <a:gd name="connsiteY246" fmla="*/ 10131246 h 10285413"/>
              <a:gd name="connsiteX247" fmla="*/ 3887791 w 7497054"/>
              <a:gd name="connsiteY247" fmla="*/ 10131246 h 10285413"/>
              <a:gd name="connsiteX248" fmla="*/ 5605383 w 7497054"/>
              <a:gd name="connsiteY248" fmla="*/ 10096428 h 10285413"/>
              <a:gd name="connsiteX249" fmla="*/ 5616990 w 7497054"/>
              <a:gd name="connsiteY249" fmla="*/ 10102233 h 10285413"/>
              <a:gd name="connsiteX250" fmla="*/ 5605383 w 7497054"/>
              <a:gd name="connsiteY250" fmla="*/ 10108036 h 10285413"/>
              <a:gd name="connsiteX251" fmla="*/ 5605383 w 7497054"/>
              <a:gd name="connsiteY251" fmla="*/ 10096428 h 10285413"/>
              <a:gd name="connsiteX252" fmla="*/ 4967089 w 7497054"/>
              <a:gd name="connsiteY252" fmla="*/ 10096428 h 10285413"/>
              <a:gd name="connsiteX253" fmla="*/ 4961286 w 7497054"/>
              <a:gd name="connsiteY253" fmla="*/ 10102233 h 10285413"/>
              <a:gd name="connsiteX254" fmla="*/ 4955484 w 7497054"/>
              <a:gd name="connsiteY254" fmla="*/ 10102233 h 10285413"/>
              <a:gd name="connsiteX255" fmla="*/ 4967089 w 7497054"/>
              <a:gd name="connsiteY255" fmla="*/ 10096428 h 10285413"/>
              <a:gd name="connsiteX256" fmla="*/ 4607324 w 7497054"/>
              <a:gd name="connsiteY256" fmla="*/ 10096428 h 10285413"/>
              <a:gd name="connsiteX257" fmla="*/ 4618929 w 7497054"/>
              <a:gd name="connsiteY257" fmla="*/ 10108036 h 10285413"/>
              <a:gd name="connsiteX258" fmla="*/ 4618929 w 7497054"/>
              <a:gd name="connsiteY258" fmla="*/ 10119639 h 10285413"/>
              <a:gd name="connsiteX259" fmla="*/ 4584114 w 7497054"/>
              <a:gd name="connsiteY259" fmla="*/ 10096428 h 10285413"/>
              <a:gd name="connsiteX260" fmla="*/ 4607324 w 7497054"/>
              <a:gd name="connsiteY260" fmla="*/ 10131246 h 10285413"/>
              <a:gd name="connsiteX261" fmla="*/ 4618929 w 7497054"/>
              <a:gd name="connsiteY261" fmla="*/ 10166062 h 10285413"/>
              <a:gd name="connsiteX262" fmla="*/ 4607324 w 7497054"/>
              <a:gd name="connsiteY262" fmla="*/ 10142851 h 10285413"/>
              <a:gd name="connsiteX263" fmla="*/ 4584114 w 7497054"/>
              <a:gd name="connsiteY263" fmla="*/ 10119639 h 10285413"/>
              <a:gd name="connsiteX264" fmla="*/ 4584114 w 7497054"/>
              <a:gd name="connsiteY264" fmla="*/ 10113836 h 10285413"/>
              <a:gd name="connsiteX265" fmla="*/ 4584114 w 7497054"/>
              <a:gd name="connsiteY265" fmla="*/ 10096428 h 10285413"/>
              <a:gd name="connsiteX266" fmla="*/ 3411975 w 7497054"/>
              <a:gd name="connsiteY266" fmla="*/ 10096428 h 10285413"/>
              <a:gd name="connsiteX267" fmla="*/ 3423578 w 7497054"/>
              <a:gd name="connsiteY267" fmla="*/ 10096428 h 10285413"/>
              <a:gd name="connsiteX268" fmla="*/ 3423578 w 7497054"/>
              <a:gd name="connsiteY268" fmla="*/ 10119639 h 10285413"/>
              <a:gd name="connsiteX269" fmla="*/ 3411975 w 7497054"/>
              <a:gd name="connsiteY269" fmla="*/ 10108036 h 10285413"/>
              <a:gd name="connsiteX270" fmla="*/ 3411975 w 7497054"/>
              <a:gd name="connsiteY270" fmla="*/ 10096428 h 10285413"/>
              <a:gd name="connsiteX271" fmla="*/ 5384883 w 7497054"/>
              <a:gd name="connsiteY271" fmla="*/ 10084824 h 10285413"/>
              <a:gd name="connsiteX272" fmla="*/ 5396487 w 7497054"/>
              <a:gd name="connsiteY272" fmla="*/ 10084824 h 10285413"/>
              <a:gd name="connsiteX273" fmla="*/ 5413895 w 7497054"/>
              <a:gd name="connsiteY273" fmla="*/ 10084824 h 10285413"/>
              <a:gd name="connsiteX274" fmla="*/ 5431304 w 7497054"/>
              <a:gd name="connsiteY274" fmla="*/ 10096428 h 10285413"/>
              <a:gd name="connsiteX275" fmla="*/ 5442908 w 7497054"/>
              <a:gd name="connsiteY275" fmla="*/ 10108036 h 10285413"/>
              <a:gd name="connsiteX276" fmla="*/ 5442908 w 7497054"/>
              <a:gd name="connsiteY276" fmla="*/ 10119639 h 10285413"/>
              <a:gd name="connsiteX277" fmla="*/ 5454514 w 7497054"/>
              <a:gd name="connsiteY277" fmla="*/ 10131246 h 10285413"/>
              <a:gd name="connsiteX278" fmla="*/ 5454514 w 7497054"/>
              <a:gd name="connsiteY278" fmla="*/ 10142851 h 10285413"/>
              <a:gd name="connsiteX279" fmla="*/ 5442908 w 7497054"/>
              <a:gd name="connsiteY279" fmla="*/ 10142851 h 10285413"/>
              <a:gd name="connsiteX280" fmla="*/ 5442908 w 7497054"/>
              <a:gd name="connsiteY280" fmla="*/ 10131246 h 10285413"/>
              <a:gd name="connsiteX281" fmla="*/ 5408093 w 7497054"/>
              <a:gd name="connsiteY281" fmla="*/ 10108036 h 10285413"/>
              <a:gd name="connsiteX282" fmla="*/ 5350065 w 7497054"/>
              <a:gd name="connsiteY282" fmla="*/ 10084824 h 10285413"/>
              <a:gd name="connsiteX283" fmla="*/ 5361672 w 7497054"/>
              <a:gd name="connsiteY283" fmla="*/ 10084824 h 10285413"/>
              <a:gd name="connsiteX284" fmla="*/ 5361672 w 7497054"/>
              <a:gd name="connsiteY284" fmla="*/ 10096428 h 10285413"/>
              <a:gd name="connsiteX285" fmla="*/ 5350065 w 7497054"/>
              <a:gd name="connsiteY285" fmla="*/ 10084824 h 10285413"/>
              <a:gd name="connsiteX286" fmla="*/ 5001905 w 7497054"/>
              <a:gd name="connsiteY286" fmla="*/ 10084824 h 10285413"/>
              <a:gd name="connsiteX287" fmla="*/ 5013511 w 7497054"/>
              <a:gd name="connsiteY287" fmla="*/ 10096428 h 10285413"/>
              <a:gd name="connsiteX288" fmla="*/ 5013511 w 7497054"/>
              <a:gd name="connsiteY288" fmla="*/ 10084824 h 10285413"/>
              <a:gd name="connsiteX289" fmla="*/ 4502876 w 7497054"/>
              <a:gd name="connsiteY289" fmla="*/ 10084824 h 10285413"/>
              <a:gd name="connsiteX290" fmla="*/ 4514480 w 7497054"/>
              <a:gd name="connsiteY290" fmla="*/ 10096428 h 10285413"/>
              <a:gd name="connsiteX291" fmla="*/ 4526087 w 7497054"/>
              <a:gd name="connsiteY291" fmla="*/ 10108036 h 10285413"/>
              <a:gd name="connsiteX292" fmla="*/ 3911003 w 7497054"/>
              <a:gd name="connsiteY292" fmla="*/ 10084824 h 10285413"/>
              <a:gd name="connsiteX293" fmla="*/ 3922608 w 7497054"/>
              <a:gd name="connsiteY293" fmla="*/ 10084824 h 10285413"/>
              <a:gd name="connsiteX294" fmla="*/ 3911003 w 7497054"/>
              <a:gd name="connsiteY294" fmla="*/ 10096428 h 10285413"/>
              <a:gd name="connsiteX295" fmla="*/ 3911003 w 7497054"/>
              <a:gd name="connsiteY295" fmla="*/ 10084824 h 10285413"/>
              <a:gd name="connsiteX296" fmla="*/ 3876187 w 7497054"/>
              <a:gd name="connsiteY296" fmla="*/ 10084824 h 10285413"/>
              <a:gd name="connsiteX297" fmla="*/ 3880056 w 7497054"/>
              <a:gd name="connsiteY297" fmla="*/ 10100298 h 10285413"/>
              <a:gd name="connsiteX298" fmla="*/ 3877637 w 7497054"/>
              <a:gd name="connsiteY298" fmla="*/ 10097878 h 10285413"/>
              <a:gd name="connsiteX299" fmla="*/ 3876187 w 7497054"/>
              <a:gd name="connsiteY299" fmla="*/ 10096428 h 10285413"/>
              <a:gd name="connsiteX300" fmla="*/ 3876187 w 7497054"/>
              <a:gd name="connsiteY300" fmla="*/ 10084824 h 10285413"/>
              <a:gd name="connsiteX301" fmla="*/ 3472902 w 7497054"/>
              <a:gd name="connsiteY301" fmla="*/ 10079021 h 10285413"/>
              <a:gd name="connsiteX302" fmla="*/ 3481605 w 7497054"/>
              <a:gd name="connsiteY302" fmla="*/ 10096428 h 10285413"/>
              <a:gd name="connsiteX303" fmla="*/ 3481605 w 7497054"/>
              <a:gd name="connsiteY303" fmla="*/ 10084824 h 10285413"/>
              <a:gd name="connsiteX304" fmla="*/ 5059932 w 7497054"/>
              <a:gd name="connsiteY304" fmla="*/ 10073219 h 10285413"/>
              <a:gd name="connsiteX305" fmla="*/ 5071538 w 7497054"/>
              <a:gd name="connsiteY305" fmla="*/ 10084824 h 10285413"/>
              <a:gd name="connsiteX306" fmla="*/ 5071538 w 7497054"/>
              <a:gd name="connsiteY306" fmla="*/ 10096428 h 10285413"/>
              <a:gd name="connsiteX307" fmla="*/ 5059932 w 7497054"/>
              <a:gd name="connsiteY307" fmla="*/ 10096428 h 10285413"/>
              <a:gd name="connsiteX308" fmla="*/ 5059932 w 7497054"/>
              <a:gd name="connsiteY308" fmla="*/ 10073219 h 10285413"/>
              <a:gd name="connsiteX309" fmla="*/ 4305585 w 7497054"/>
              <a:gd name="connsiteY309" fmla="*/ 10073219 h 10285413"/>
              <a:gd name="connsiteX310" fmla="*/ 4317190 w 7497054"/>
              <a:gd name="connsiteY310" fmla="*/ 10084824 h 10285413"/>
              <a:gd name="connsiteX311" fmla="*/ 4305585 w 7497054"/>
              <a:gd name="connsiteY311" fmla="*/ 10084824 h 10285413"/>
              <a:gd name="connsiteX312" fmla="*/ 4953913 w 7497054"/>
              <a:gd name="connsiteY312" fmla="*/ 10071722 h 10285413"/>
              <a:gd name="connsiteX313" fmla="*/ 4955484 w 7497054"/>
              <a:gd name="connsiteY313" fmla="*/ 10073219 h 10285413"/>
              <a:gd name="connsiteX314" fmla="*/ 4955484 w 7497054"/>
              <a:gd name="connsiteY314" fmla="*/ 10084824 h 10285413"/>
              <a:gd name="connsiteX315" fmla="*/ 5791069 w 7497054"/>
              <a:gd name="connsiteY315" fmla="*/ 10061612 h 10285413"/>
              <a:gd name="connsiteX316" fmla="*/ 5802673 w 7497054"/>
              <a:gd name="connsiteY316" fmla="*/ 10061612 h 10285413"/>
              <a:gd name="connsiteX317" fmla="*/ 5802673 w 7497054"/>
              <a:gd name="connsiteY317" fmla="*/ 10073219 h 10285413"/>
              <a:gd name="connsiteX318" fmla="*/ 5814279 w 7497054"/>
              <a:gd name="connsiteY318" fmla="*/ 10084824 h 10285413"/>
              <a:gd name="connsiteX319" fmla="*/ 5814279 w 7497054"/>
              <a:gd name="connsiteY319" fmla="*/ 10096428 h 10285413"/>
              <a:gd name="connsiteX320" fmla="*/ 5802673 w 7497054"/>
              <a:gd name="connsiteY320" fmla="*/ 10084824 h 10285413"/>
              <a:gd name="connsiteX321" fmla="*/ 5796870 w 7497054"/>
              <a:gd name="connsiteY321" fmla="*/ 10073219 h 10285413"/>
              <a:gd name="connsiteX322" fmla="*/ 5791069 w 7497054"/>
              <a:gd name="connsiteY322" fmla="*/ 10073219 h 10285413"/>
              <a:gd name="connsiteX323" fmla="*/ 5791069 w 7497054"/>
              <a:gd name="connsiteY323" fmla="*/ 10061612 h 10285413"/>
              <a:gd name="connsiteX324" fmla="*/ 5582172 w 7497054"/>
              <a:gd name="connsiteY324" fmla="*/ 10061612 h 10285413"/>
              <a:gd name="connsiteX325" fmla="*/ 5605383 w 7497054"/>
              <a:gd name="connsiteY325" fmla="*/ 10084824 h 10285413"/>
              <a:gd name="connsiteX326" fmla="*/ 5582172 w 7497054"/>
              <a:gd name="connsiteY326" fmla="*/ 10073219 h 10285413"/>
              <a:gd name="connsiteX327" fmla="*/ 4479665 w 7497054"/>
              <a:gd name="connsiteY327" fmla="*/ 10061612 h 10285413"/>
              <a:gd name="connsiteX328" fmla="*/ 4502876 w 7497054"/>
              <a:gd name="connsiteY328" fmla="*/ 10073219 h 10285413"/>
              <a:gd name="connsiteX329" fmla="*/ 4502876 w 7497054"/>
              <a:gd name="connsiteY329" fmla="*/ 10084824 h 10285413"/>
              <a:gd name="connsiteX330" fmla="*/ 4502876 w 7497054"/>
              <a:gd name="connsiteY330" fmla="*/ 10096428 h 10285413"/>
              <a:gd name="connsiteX331" fmla="*/ 4479665 w 7497054"/>
              <a:gd name="connsiteY331" fmla="*/ 10084824 h 10285413"/>
              <a:gd name="connsiteX332" fmla="*/ 4479665 w 7497054"/>
              <a:gd name="connsiteY332" fmla="*/ 10061612 h 10285413"/>
              <a:gd name="connsiteX333" fmla="*/ 4433243 w 7497054"/>
              <a:gd name="connsiteY333" fmla="*/ 10061612 h 10285413"/>
              <a:gd name="connsiteX334" fmla="*/ 4444849 w 7497054"/>
              <a:gd name="connsiteY334" fmla="*/ 10073219 h 10285413"/>
              <a:gd name="connsiteX335" fmla="*/ 4444849 w 7497054"/>
              <a:gd name="connsiteY335" fmla="*/ 10084824 h 10285413"/>
              <a:gd name="connsiteX336" fmla="*/ 4433243 w 7497054"/>
              <a:gd name="connsiteY336" fmla="*/ 10073219 h 10285413"/>
              <a:gd name="connsiteX337" fmla="*/ 4433243 w 7497054"/>
              <a:gd name="connsiteY337" fmla="*/ 10061612 h 10285413"/>
              <a:gd name="connsiteX338" fmla="*/ 3388763 w 7497054"/>
              <a:gd name="connsiteY338" fmla="*/ 10061612 h 10285413"/>
              <a:gd name="connsiteX339" fmla="*/ 3394565 w 7497054"/>
              <a:gd name="connsiteY339" fmla="*/ 10067416 h 10285413"/>
              <a:gd name="connsiteX340" fmla="*/ 3400368 w 7497054"/>
              <a:gd name="connsiteY340" fmla="*/ 10073219 h 10285413"/>
              <a:gd name="connsiteX341" fmla="*/ 3394565 w 7497054"/>
              <a:gd name="connsiteY341" fmla="*/ 10073219 h 10285413"/>
              <a:gd name="connsiteX342" fmla="*/ 3388763 w 7497054"/>
              <a:gd name="connsiteY342" fmla="*/ 10061612 h 10285413"/>
              <a:gd name="connsiteX343" fmla="*/ 5157749 w 7497054"/>
              <a:gd name="connsiteY343" fmla="*/ 10048350 h 10285413"/>
              <a:gd name="connsiteX344" fmla="*/ 5161480 w 7497054"/>
              <a:gd name="connsiteY344" fmla="*/ 10051457 h 10285413"/>
              <a:gd name="connsiteX345" fmla="*/ 5164380 w 7497054"/>
              <a:gd name="connsiteY345" fmla="*/ 10061612 h 10285413"/>
              <a:gd name="connsiteX346" fmla="*/ 5477724 w 7497054"/>
              <a:gd name="connsiteY346" fmla="*/ 10038401 h 10285413"/>
              <a:gd name="connsiteX347" fmla="*/ 5477724 w 7497054"/>
              <a:gd name="connsiteY347" fmla="*/ 10050009 h 10285413"/>
              <a:gd name="connsiteX348" fmla="*/ 5489330 w 7497054"/>
              <a:gd name="connsiteY348" fmla="*/ 10061612 h 10285413"/>
              <a:gd name="connsiteX349" fmla="*/ 5489330 w 7497054"/>
              <a:gd name="connsiteY349" fmla="*/ 10050009 h 10285413"/>
              <a:gd name="connsiteX350" fmla="*/ 5477724 w 7497054"/>
              <a:gd name="connsiteY350" fmla="*/ 10038401 h 10285413"/>
              <a:gd name="connsiteX351" fmla="*/ 5152775 w 7497054"/>
              <a:gd name="connsiteY351" fmla="*/ 10038401 h 10285413"/>
              <a:gd name="connsiteX352" fmla="*/ 5157749 w 7497054"/>
              <a:gd name="connsiteY352" fmla="*/ 10048350 h 10285413"/>
              <a:gd name="connsiteX353" fmla="*/ 5152775 w 7497054"/>
              <a:gd name="connsiteY353" fmla="*/ 10044206 h 10285413"/>
              <a:gd name="connsiteX354" fmla="*/ 5152775 w 7497054"/>
              <a:gd name="connsiteY354" fmla="*/ 10038401 h 10285413"/>
              <a:gd name="connsiteX355" fmla="*/ 4479665 w 7497054"/>
              <a:gd name="connsiteY355" fmla="*/ 10038401 h 10285413"/>
              <a:gd name="connsiteX356" fmla="*/ 4479665 w 7497054"/>
              <a:gd name="connsiteY356" fmla="*/ 10050009 h 10285413"/>
              <a:gd name="connsiteX357" fmla="*/ 4468061 w 7497054"/>
              <a:gd name="connsiteY357" fmla="*/ 10044206 h 10285413"/>
              <a:gd name="connsiteX358" fmla="*/ 4479665 w 7497054"/>
              <a:gd name="connsiteY358" fmla="*/ 10038401 h 10285413"/>
              <a:gd name="connsiteX359" fmla="*/ 4540592 w 7497054"/>
              <a:gd name="connsiteY359" fmla="*/ 10032600 h 10285413"/>
              <a:gd name="connsiteX360" fmla="*/ 4537693 w 7497054"/>
              <a:gd name="connsiteY360" fmla="*/ 10038401 h 10285413"/>
              <a:gd name="connsiteX361" fmla="*/ 4543496 w 7497054"/>
              <a:gd name="connsiteY361" fmla="*/ 10050009 h 10285413"/>
              <a:gd name="connsiteX362" fmla="*/ 4549297 w 7497054"/>
              <a:gd name="connsiteY362" fmla="*/ 10038401 h 10285413"/>
              <a:gd name="connsiteX363" fmla="*/ 4540592 w 7497054"/>
              <a:gd name="connsiteY363" fmla="*/ 10032600 h 10285413"/>
              <a:gd name="connsiteX364" fmla="*/ 5338460 w 7497054"/>
              <a:gd name="connsiteY364" fmla="*/ 10026797 h 10285413"/>
              <a:gd name="connsiteX365" fmla="*/ 5338460 w 7497054"/>
              <a:gd name="connsiteY365" fmla="*/ 10038401 h 10285413"/>
              <a:gd name="connsiteX366" fmla="*/ 5326856 w 7497054"/>
              <a:gd name="connsiteY366" fmla="*/ 10050009 h 10285413"/>
              <a:gd name="connsiteX367" fmla="*/ 5326856 w 7497054"/>
              <a:gd name="connsiteY367" fmla="*/ 10038401 h 10285413"/>
              <a:gd name="connsiteX368" fmla="*/ 5036723 w 7497054"/>
              <a:gd name="connsiteY368" fmla="*/ 10026797 h 10285413"/>
              <a:gd name="connsiteX369" fmla="*/ 5042525 w 7497054"/>
              <a:gd name="connsiteY369" fmla="*/ 10032600 h 10285413"/>
              <a:gd name="connsiteX370" fmla="*/ 5048328 w 7497054"/>
              <a:gd name="connsiteY370" fmla="*/ 10038401 h 10285413"/>
              <a:gd name="connsiteX371" fmla="*/ 5036723 w 7497054"/>
              <a:gd name="connsiteY371" fmla="*/ 10038401 h 10285413"/>
              <a:gd name="connsiteX372" fmla="*/ 4572508 w 7497054"/>
              <a:gd name="connsiteY372" fmla="*/ 10026797 h 10285413"/>
              <a:gd name="connsiteX373" fmla="*/ 4584114 w 7497054"/>
              <a:gd name="connsiteY373" fmla="*/ 10032600 h 10285413"/>
              <a:gd name="connsiteX374" fmla="*/ 4572508 w 7497054"/>
              <a:gd name="connsiteY374" fmla="*/ 10038401 h 10285413"/>
              <a:gd name="connsiteX375" fmla="*/ 4514480 w 7497054"/>
              <a:gd name="connsiteY375" fmla="*/ 10026797 h 10285413"/>
              <a:gd name="connsiteX376" fmla="*/ 4520283 w 7497054"/>
              <a:gd name="connsiteY376" fmla="*/ 10038401 h 10285413"/>
              <a:gd name="connsiteX377" fmla="*/ 4526087 w 7497054"/>
              <a:gd name="connsiteY377" fmla="*/ 10032600 h 10285413"/>
              <a:gd name="connsiteX378" fmla="*/ 4514480 w 7497054"/>
              <a:gd name="connsiteY378" fmla="*/ 10026797 h 10285413"/>
              <a:gd name="connsiteX379" fmla="*/ 4247558 w 7497054"/>
              <a:gd name="connsiteY379" fmla="*/ 10026797 h 10285413"/>
              <a:gd name="connsiteX380" fmla="*/ 4259163 w 7497054"/>
              <a:gd name="connsiteY380" fmla="*/ 10050009 h 10285413"/>
              <a:gd name="connsiteX381" fmla="*/ 4259163 w 7497054"/>
              <a:gd name="connsiteY381" fmla="*/ 10061612 h 10285413"/>
              <a:gd name="connsiteX382" fmla="*/ 4247558 w 7497054"/>
              <a:gd name="connsiteY382" fmla="*/ 10050009 h 10285413"/>
              <a:gd name="connsiteX383" fmla="*/ 4247558 w 7497054"/>
              <a:gd name="connsiteY383" fmla="*/ 10038401 h 10285413"/>
              <a:gd name="connsiteX384" fmla="*/ 4235952 w 7497054"/>
              <a:gd name="connsiteY384" fmla="*/ 10032600 h 10285413"/>
              <a:gd name="connsiteX385" fmla="*/ 4247558 w 7497054"/>
              <a:gd name="connsiteY385" fmla="*/ 10026797 h 10285413"/>
              <a:gd name="connsiteX386" fmla="*/ 3841372 w 7497054"/>
              <a:gd name="connsiteY386" fmla="*/ 10026797 h 10285413"/>
              <a:gd name="connsiteX387" fmla="*/ 3847173 w 7497054"/>
              <a:gd name="connsiteY387" fmla="*/ 10038401 h 10285413"/>
              <a:gd name="connsiteX388" fmla="*/ 3852976 w 7497054"/>
              <a:gd name="connsiteY388" fmla="*/ 10050009 h 10285413"/>
              <a:gd name="connsiteX389" fmla="*/ 3841372 w 7497054"/>
              <a:gd name="connsiteY389" fmla="*/ 10038401 h 10285413"/>
              <a:gd name="connsiteX390" fmla="*/ 3794950 w 7497054"/>
              <a:gd name="connsiteY390" fmla="*/ 10026797 h 10285413"/>
              <a:gd name="connsiteX391" fmla="*/ 3783346 w 7497054"/>
              <a:gd name="connsiteY391" fmla="*/ 10038401 h 10285413"/>
              <a:gd name="connsiteX392" fmla="*/ 3794950 w 7497054"/>
              <a:gd name="connsiteY392" fmla="*/ 10038401 h 10285413"/>
              <a:gd name="connsiteX393" fmla="*/ 3806555 w 7497054"/>
              <a:gd name="connsiteY393" fmla="*/ 10032600 h 10285413"/>
              <a:gd name="connsiteX394" fmla="*/ 3794950 w 7497054"/>
              <a:gd name="connsiteY394" fmla="*/ 10026797 h 10285413"/>
              <a:gd name="connsiteX395" fmla="*/ 3330736 w 7497054"/>
              <a:gd name="connsiteY395" fmla="*/ 10015191 h 10285413"/>
              <a:gd name="connsiteX396" fmla="*/ 3342343 w 7497054"/>
              <a:gd name="connsiteY396" fmla="*/ 10015191 h 10285413"/>
              <a:gd name="connsiteX397" fmla="*/ 3353945 w 7497054"/>
              <a:gd name="connsiteY397" fmla="*/ 10038401 h 10285413"/>
              <a:gd name="connsiteX398" fmla="*/ 3365551 w 7497054"/>
              <a:gd name="connsiteY398" fmla="*/ 10061612 h 10285413"/>
              <a:gd name="connsiteX399" fmla="*/ 3342343 w 7497054"/>
              <a:gd name="connsiteY399" fmla="*/ 10038401 h 10285413"/>
              <a:gd name="connsiteX400" fmla="*/ 3330736 w 7497054"/>
              <a:gd name="connsiteY400" fmla="*/ 10026797 h 10285413"/>
              <a:gd name="connsiteX401" fmla="*/ 3330736 w 7497054"/>
              <a:gd name="connsiteY401" fmla="*/ 10015191 h 10285413"/>
              <a:gd name="connsiteX402" fmla="*/ 5587975 w 7497054"/>
              <a:gd name="connsiteY402" fmla="*/ 10003585 h 10285413"/>
              <a:gd name="connsiteX403" fmla="*/ 5605383 w 7497054"/>
              <a:gd name="connsiteY403" fmla="*/ 10038401 h 10285413"/>
              <a:gd name="connsiteX404" fmla="*/ 5622791 w 7497054"/>
              <a:gd name="connsiteY404" fmla="*/ 10061612 h 10285413"/>
              <a:gd name="connsiteX405" fmla="*/ 5628594 w 7497054"/>
              <a:gd name="connsiteY405" fmla="*/ 10073219 h 10285413"/>
              <a:gd name="connsiteX406" fmla="*/ 5628594 w 7497054"/>
              <a:gd name="connsiteY406" fmla="*/ 10084824 h 10285413"/>
              <a:gd name="connsiteX407" fmla="*/ 5616990 w 7497054"/>
              <a:gd name="connsiteY407" fmla="*/ 10084824 h 10285413"/>
              <a:gd name="connsiteX408" fmla="*/ 5605383 w 7497054"/>
              <a:gd name="connsiteY408" fmla="*/ 10055809 h 10285413"/>
              <a:gd name="connsiteX409" fmla="*/ 5593778 w 7497054"/>
              <a:gd name="connsiteY409" fmla="*/ 10038401 h 10285413"/>
              <a:gd name="connsiteX410" fmla="*/ 5582172 w 7497054"/>
              <a:gd name="connsiteY410" fmla="*/ 10015191 h 10285413"/>
              <a:gd name="connsiteX411" fmla="*/ 5576371 w 7497054"/>
              <a:gd name="connsiteY411" fmla="*/ 10009389 h 10285413"/>
              <a:gd name="connsiteX412" fmla="*/ 5587975 w 7497054"/>
              <a:gd name="connsiteY412" fmla="*/ 10003585 h 10285413"/>
              <a:gd name="connsiteX413" fmla="*/ 5384883 w 7497054"/>
              <a:gd name="connsiteY413" fmla="*/ 10003585 h 10285413"/>
              <a:gd name="connsiteX414" fmla="*/ 5384883 w 7497054"/>
              <a:gd name="connsiteY414" fmla="*/ 10015191 h 10285413"/>
              <a:gd name="connsiteX415" fmla="*/ 5408093 w 7497054"/>
              <a:gd name="connsiteY415" fmla="*/ 10026797 h 10285413"/>
              <a:gd name="connsiteX416" fmla="*/ 5396487 w 7497054"/>
              <a:gd name="connsiteY416" fmla="*/ 10015191 h 10285413"/>
              <a:gd name="connsiteX417" fmla="*/ 5390684 w 7497054"/>
              <a:gd name="connsiteY417" fmla="*/ 10009389 h 10285413"/>
              <a:gd name="connsiteX418" fmla="*/ 5384883 w 7497054"/>
              <a:gd name="connsiteY418" fmla="*/ 10003585 h 10285413"/>
              <a:gd name="connsiteX419" fmla="*/ 4259163 w 7497054"/>
              <a:gd name="connsiteY419" fmla="*/ 10003585 h 10285413"/>
              <a:gd name="connsiteX420" fmla="*/ 4270769 w 7497054"/>
              <a:gd name="connsiteY420" fmla="*/ 10009389 h 10285413"/>
              <a:gd name="connsiteX421" fmla="*/ 4264966 w 7497054"/>
              <a:gd name="connsiteY421" fmla="*/ 10015191 h 10285413"/>
              <a:gd name="connsiteX422" fmla="*/ 4259163 w 7497054"/>
              <a:gd name="connsiteY422" fmla="*/ 10003585 h 10285413"/>
              <a:gd name="connsiteX423" fmla="*/ 3365551 w 7497054"/>
              <a:gd name="connsiteY423" fmla="*/ 10003585 h 10285413"/>
              <a:gd name="connsiteX424" fmla="*/ 3377158 w 7497054"/>
              <a:gd name="connsiteY424" fmla="*/ 10003585 h 10285413"/>
              <a:gd name="connsiteX425" fmla="*/ 3388763 w 7497054"/>
              <a:gd name="connsiteY425" fmla="*/ 10015191 h 10285413"/>
              <a:gd name="connsiteX426" fmla="*/ 3382960 w 7497054"/>
              <a:gd name="connsiteY426" fmla="*/ 10026797 h 10285413"/>
              <a:gd name="connsiteX427" fmla="*/ 3365551 w 7497054"/>
              <a:gd name="connsiteY427" fmla="*/ 10015191 h 10285413"/>
              <a:gd name="connsiteX428" fmla="*/ 3501914 w 7497054"/>
              <a:gd name="connsiteY428" fmla="*/ 9997782 h 10285413"/>
              <a:gd name="connsiteX429" fmla="*/ 3504817 w 7497054"/>
              <a:gd name="connsiteY429" fmla="*/ 10003585 h 10285413"/>
              <a:gd name="connsiteX430" fmla="*/ 3528029 w 7497054"/>
              <a:gd name="connsiteY430" fmla="*/ 10050009 h 10285413"/>
              <a:gd name="connsiteX431" fmla="*/ 3562844 w 7497054"/>
              <a:gd name="connsiteY431" fmla="*/ 10108036 h 10285413"/>
              <a:gd name="connsiteX432" fmla="*/ 3562844 w 7497054"/>
              <a:gd name="connsiteY432" fmla="*/ 10096428 h 10285413"/>
              <a:gd name="connsiteX433" fmla="*/ 3557040 w 7497054"/>
              <a:gd name="connsiteY433" fmla="*/ 10084824 h 10285413"/>
              <a:gd name="connsiteX434" fmla="*/ 3539632 w 7497054"/>
              <a:gd name="connsiteY434" fmla="*/ 10061612 h 10285413"/>
              <a:gd name="connsiteX435" fmla="*/ 3533829 w 7497054"/>
              <a:gd name="connsiteY435" fmla="*/ 10032600 h 10285413"/>
              <a:gd name="connsiteX436" fmla="*/ 3516420 w 7497054"/>
              <a:gd name="connsiteY436" fmla="*/ 10003585 h 10285413"/>
              <a:gd name="connsiteX437" fmla="*/ 3501914 w 7497054"/>
              <a:gd name="connsiteY437" fmla="*/ 9997782 h 10285413"/>
              <a:gd name="connsiteX438" fmla="*/ 5303645 w 7497054"/>
              <a:gd name="connsiteY438" fmla="*/ 9991982 h 10285413"/>
              <a:gd name="connsiteX439" fmla="*/ 5315250 w 7497054"/>
              <a:gd name="connsiteY439" fmla="*/ 9991982 h 10285413"/>
              <a:gd name="connsiteX440" fmla="*/ 5315250 w 7497054"/>
              <a:gd name="connsiteY440" fmla="*/ 10003585 h 10285413"/>
              <a:gd name="connsiteX441" fmla="*/ 5303645 w 7497054"/>
              <a:gd name="connsiteY441" fmla="*/ 9991982 h 10285413"/>
              <a:gd name="connsiteX442" fmla="*/ 4851037 w 7497054"/>
              <a:gd name="connsiteY442" fmla="*/ 9991982 h 10285413"/>
              <a:gd name="connsiteX443" fmla="*/ 4862641 w 7497054"/>
              <a:gd name="connsiteY443" fmla="*/ 9991982 h 10285413"/>
              <a:gd name="connsiteX444" fmla="*/ 4862641 w 7497054"/>
              <a:gd name="connsiteY444" fmla="*/ 10003585 h 10285413"/>
              <a:gd name="connsiteX445" fmla="*/ 4851037 w 7497054"/>
              <a:gd name="connsiteY445" fmla="*/ 9991982 h 10285413"/>
              <a:gd name="connsiteX446" fmla="*/ 4549297 w 7497054"/>
              <a:gd name="connsiteY446" fmla="*/ 9991982 h 10285413"/>
              <a:gd name="connsiteX447" fmla="*/ 4560903 w 7497054"/>
              <a:gd name="connsiteY447" fmla="*/ 9991982 h 10285413"/>
              <a:gd name="connsiteX448" fmla="*/ 4560903 w 7497054"/>
              <a:gd name="connsiteY448" fmla="*/ 10003585 h 10285413"/>
              <a:gd name="connsiteX449" fmla="*/ 4555100 w 7497054"/>
              <a:gd name="connsiteY449" fmla="*/ 9997782 h 10285413"/>
              <a:gd name="connsiteX450" fmla="*/ 4549297 w 7497054"/>
              <a:gd name="connsiteY450" fmla="*/ 9991982 h 10285413"/>
              <a:gd name="connsiteX451" fmla="*/ 4293979 w 7497054"/>
              <a:gd name="connsiteY451" fmla="*/ 9991982 h 10285413"/>
              <a:gd name="connsiteX452" fmla="*/ 4305585 w 7497054"/>
              <a:gd name="connsiteY452" fmla="*/ 9991982 h 10285413"/>
              <a:gd name="connsiteX453" fmla="*/ 4305585 w 7497054"/>
              <a:gd name="connsiteY453" fmla="*/ 10003585 h 10285413"/>
              <a:gd name="connsiteX454" fmla="*/ 4293979 w 7497054"/>
              <a:gd name="connsiteY454" fmla="*/ 9991982 h 10285413"/>
              <a:gd name="connsiteX455" fmla="*/ 3317679 w 7497054"/>
              <a:gd name="connsiteY455" fmla="*/ 9983278 h 10285413"/>
              <a:gd name="connsiteX456" fmla="*/ 3324933 w 7497054"/>
              <a:gd name="connsiteY456" fmla="*/ 9986179 h 10285413"/>
              <a:gd name="connsiteX457" fmla="*/ 3319131 w 7497054"/>
              <a:gd name="connsiteY457" fmla="*/ 9991982 h 10285413"/>
              <a:gd name="connsiteX458" fmla="*/ 3295919 w 7497054"/>
              <a:gd name="connsiteY458" fmla="*/ 9991982 h 10285413"/>
              <a:gd name="connsiteX459" fmla="*/ 3307524 w 7497054"/>
              <a:gd name="connsiteY459" fmla="*/ 9986179 h 10285413"/>
              <a:gd name="connsiteX460" fmla="*/ 3317679 w 7497054"/>
              <a:gd name="connsiteY460" fmla="*/ 9983278 h 10285413"/>
              <a:gd name="connsiteX461" fmla="*/ 5767858 w 7497054"/>
              <a:gd name="connsiteY461" fmla="*/ 9980376 h 10285413"/>
              <a:gd name="connsiteX462" fmla="*/ 5773661 w 7497054"/>
              <a:gd name="connsiteY462" fmla="*/ 9986179 h 10285413"/>
              <a:gd name="connsiteX463" fmla="*/ 5779463 w 7497054"/>
              <a:gd name="connsiteY463" fmla="*/ 9991982 h 10285413"/>
              <a:gd name="connsiteX464" fmla="*/ 5767858 w 7497054"/>
              <a:gd name="connsiteY464" fmla="*/ 9991982 h 10285413"/>
              <a:gd name="connsiteX465" fmla="*/ 4665352 w 7497054"/>
              <a:gd name="connsiteY465" fmla="*/ 9980376 h 10285413"/>
              <a:gd name="connsiteX466" fmla="*/ 4688561 w 7497054"/>
              <a:gd name="connsiteY466" fmla="*/ 10026797 h 10285413"/>
              <a:gd name="connsiteX467" fmla="*/ 4676956 w 7497054"/>
              <a:gd name="connsiteY467" fmla="*/ 10026797 h 10285413"/>
              <a:gd name="connsiteX468" fmla="*/ 4665352 w 7497054"/>
              <a:gd name="connsiteY468" fmla="*/ 10015191 h 10285413"/>
              <a:gd name="connsiteX469" fmla="*/ 4665352 w 7497054"/>
              <a:gd name="connsiteY469" fmla="*/ 9991982 h 10285413"/>
              <a:gd name="connsiteX470" fmla="*/ 5476273 w 7497054"/>
              <a:gd name="connsiteY470" fmla="*/ 9961517 h 10285413"/>
              <a:gd name="connsiteX471" fmla="*/ 5471921 w 7497054"/>
              <a:gd name="connsiteY471" fmla="*/ 9962967 h 10285413"/>
              <a:gd name="connsiteX472" fmla="*/ 5466118 w 7497054"/>
              <a:gd name="connsiteY472" fmla="*/ 9968770 h 10285413"/>
              <a:gd name="connsiteX473" fmla="*/ 5477724 w 7497054"/>
              <a:gd name="connsiteY473" fmla="*/ 9968770 h 10285413"/>
              <a:gd name="connsiteX474" fmla="*/ 5476273 w 7497054"/>
              <a:gd name="connsiteY474" fmla="*/ 9961517 h 10285413"/>
              <a:gd name="connsiteX475" fmla="*/ 3854426 w 7497054"/>
              <a:gd name="connsiteY475" fmla="*/ 9961517 h 10285413"/>
              <a:gd name="connsiteX476" fmla="*/ 3864582 w 7497054"/>
              <a:gd name="connsiteY476" fmla="*/ 9968770 h 10285413"/>
              <a:gd name="connsiteX477" fmla="*/ 3876187 w 7497054"/>
              <a:gd name="connsiteY477" fmla="*/ 9991982 h 10285413"/>
              <a:gd name="connsiteX478" fmla="*/ 3887791 w 7497054"/>
              <a:gd name="connsiteY478" fmla="*/ 10026797 h 10285413"/>
              <a:gd name="connsiteX479" fmla="*/ 3899399 w 7497054"/>
              <a:gd name="connsiteY479" fmla="*/ 10061612 h 10285413"/>
              <a:gd name="connsiteX480" fmla="*/ 3881988 w 7497054"/>
              <a:gd name="connsiteY480" fmla="*/ 10050009 h 10285413"/>
              <a:gd name="connsiteX481" fmla="*/ 3876187 w 7497054"/>
              <a:gd name="connsiteY481" fmla="*/ 10038401 h 10285413"/>
              <a:gd name="connsiteX482" fmla="*/ 3876187 w 7497054"/>
              <a:gd name="connsiteY482" fmla="*/ 10026797 h 10285413"/>
              <a:gd name="connsiteX483" fmla="*/ 3864582 w 7497054"/>
              <a:gd name="connsiteY483" fmla="*/ 10026797 h 10285413"/>
              <a:gd name="connsiteX484" fmla="*/ 3864582 w 7497054"/>
              <a:gd name="connsiteY484" fmla="*/ 10015191 h 10285413"/>
              <a:gd name="connsiteX485" fmla="*/ 3852976 w 7497054"/>
              <a:gd name="connsiteY485" fmla="*/ 9991982 h 10285413"/>
              <a:gd name="connsiteX486" fmla="*/ 3847173 w 7497054"/>
              <a:gd name="connsiteY486" fmla="*/ 9962967 h 10285413"/>
              <a:gd name="connsiteX487" fmla="*/ 3854426 w 7497054"/>
              <a:gd name="connsiteY487" fmla="*/ 9961517 h 10285413"/>
              <a:gd name="connsiteX488" fmla="*/ 4549297 w 7497054"/>
              <a:gd name="connsiteY488" fmla="*/ 9957164 h 10285413"/>
              <a:gd name="connsiteX489" fmla="*/ 4549297 w 7497054"/>
              <a:gd name="connsiteY489" fmla="*/ 9968770 h 10285413"/>
              <a:gd name="connsiteX490" fmla="*/ 4537693 w 7497054"/>
              <a:gd name="connsiteY490" fmla="*/ 9968770 h 10285413"/>
              <a:gd name="connsiteX491" fmla="*/ 4549297 w 7497054"/>
              <a:gd name="connsiteY491" fmla="*/ 9957164 h 10285413"/>
              <a:gd name="connsiteX492" fmla="*/ 3411975 w 7497054"/>
              <a:gd name="connsiteY492" fmla="*/ 9957164 h 10285413"/>
              <a:gd name="connsiteX493" fmla="*/ 3423578 w 7497054"/>
              <a:gd name="connsiteY493" fmla="*/ 9980376 h 10285413"/>
              <a:gd name="connsiteX494" fmla="*/ 3446790 w 7497054"/>
              <a:gd name="connsiteY494" fmla="*/ 10038401 h 10285413"/>
              <a:gd name="connsiteX495" fmla="*/ 3470002 w 7497054"/>
              <a:gd name="connsiteY495" fmla="*/ 10073219 h 10285413"/>
              <a:gd name="connsiteX496" fmla="*/ 3472902 w 7497054"/>
              <a:gd name="connsiteY496" fmla="*/ 10079019 h 10285413"/>
              <a:gd name="connsiteX497" fmla="*/ 3470002 w 7497054"/>
              <a:gd name="connsiteY497" fmla="*/ 10061612 h 10285413"/>
              <a:gd name="connsiteX498" fmla="*/ 3446790 w 7497054"/>
              <a:gd name="connsiteY498" fmla="*/ 10026797 h 10285413"/>
              <a:gd name="connsiteX499" fmla="*/ 3446790 w 7497054"/>
              <a:gd name="connsiteY499" fmla="*/ 10015191 h 10285413"/>
              <a:gd name="connsiteX500" fmla="*/ 3446790 w 7497054"/>
              <a:gd name="connsiteY500" fmla="*/ 10009389 h 10285413"/>
              <a:gd name="connsiteX501" fmla="*/ 3440987 w 7497054"/>
              <a:gd name="connsiteY501" fmla="*/ 9997782 h 10285413"/>
              <a:gd name="connsiteX502" fmla="*/ 3435183 w 7497054"/>
              <a:gd name="connsiteY502" fmla="*/ 9991982 h 10285413"/>
              <a:gd name="connsiteX503" fmla="*/ 3423578 w 7497054"/>
              <a:gd name="connsiteY503" fmla="*/ 9968770 h 10285413"/>
              <a:gd name="connsiteX504" fmla="*/ 3307524 w 7497054"/>
              <a:gd name="connsiteY504" fmla="*/ 9957164 h 10285413"/>
              <a:gd name="connsiteX505" fmla="*/ 3319131 w 7497054"/>
              <a:gd name="connsiteY505" fmla="*/ 9968770 h 10285413"/>
              <a:gd name="connsiteX506" fmla="*/ 3307524 w 7497054"/>
              <a:gd name="connsiteY506" fmla="*/ 9968770 h 10285413"/>
              <a:gd name="connsiteX507" fmla="*/ 5292038 w 7497054"/>
              <a:gd name="connsiteY507" fmla="*/ 9945560 h 10285413"/>
              <a:gd name="connsiteX508" fmla="*/ 5303645 w 7497054"/>
              <a:gd name="connsiteY508" fmla="*/ 9951363 h 10285413"/>
              <a:gd name="connsiteX509" fmla="*/ 5303645 w 7497054"/>
              <a:gd name="connsiteY509" fmla="*/ 9957164 h 10285413"/>
              <a:gd name="connsiteX510" fmla="*/ 5280434 w 7497054"/>
              <a:gd name="connsiteY510" fmla="*/ 9957164 h 10285413"/>
              <a:gd name="connsiteX511" fmla="*/ 5280434 w 7497054"/>
              <a:gd name="connsiteY511" fmla="*/ 9951363 h 10285413"/>
              <a:gd name="connsiteX512" fmla="*/ 5292038 w 7497054"/>
              <a:gd name="connsiteY512" fmla="*/ 9945560 h 10285413"/>
              <a:gd name="connsiteX513" fmla="*/ 5245619 w 7497054"/>
              <a:gd name="connsiteY513" fmla="*/ 9945560 h 10285413"/>
              <a:gd name="connsiteX514" fmla="*/ 5257223 w 7497054"/>
              <a:gd name="connsiteY514" fmla="*/ 9945560 h 10285413"/>
              <a:gd name="connsiteX515" fmla="*/ 5257223 w 7497054"/>
              <a:gd name="connsiteY515" fmla="*/ 9957164 h 10285413"/>
              <a:gd name="connsiteX516" fmla="*/ 5245619 w 7497054"/>
              <a:gd name="connsiteY516" fmla="*/ 9945560 h 10285413"/>
              <a:gd name="connsiteX517" fmla="*/ 5025116 w 7497054"/>
              <a:gd name="connsiteY517" fmla="*/ 9945560 h 10285413"/>
              <a:gd name="connsiteX518" fmla="*/ 5025116 w 7497054"/>
              <a:gd name="connsiteY518" fmla="*/ 9957164 h 10285413"/>
              <a:gd name="connsiteX519" fmla="*/ 5013511 w 7497054"/>
              <a:gd name="connsiteY519" fmla="*/ 9957164 h 10285413"/>
              <a:gd name="connsiteX520" fmla="*/ 5025116 w 7497054"/>
              <a:gd name="connsiteY520" fmla="*/ 9945560 h 10285413"/>
              <a:gd name="connsiteX521" fmla="*/ 5735944 w 7497054"/>
              <a:gd name="connsiteY521" fmla="*/ 9938307 h 10285413"/>
              <a:gd name="connsiteX522" fmla="*/ 5744648 w 7497054"/>
              <a:gd name="connsiteY522" fmla="*/ 9939755 h 10285413"/>
              <a:gd name="connsiteX523" fmla="*/ 5744648 w 7497054"/>
              <a:gd name="connsiteY523" fmla="*/ 9945560 h 10285413"/>
              <a:gd name="connsiteX524" fmla="*/ 5756253 w 7497054"/>
              <a:gd name="connsiteY524" fmla="*/ 9957164 h 10285413"/>
              <a:gd name="connsiteX525" fmla="*/ 5756253 w 7497054"/>
              <a:gd name="connsiteY525" fmla="*/ 9968770 h 10285413"/>
              <a:gd name="connsiteX526" fmla="*/ 5756253 w 7497054"/>
              <a:gd name="connsiteY526" fmla="*/ 9980376 h 10285413"/>
              <a:gd name="connsiteX527" fmla="*/ 5733042 w 7497054"/>
              <a:gd name="connsiteY527" fmla="*/ 9968770 h 10285413"/>
              <a:gd name="connsiteX528" fmla="*/ 5733042 w 7497054"/>
              <a:gd name="connsiteY528" fmla="*/ 9945560 h 10285413"/>
              <a:gd name="connsiteX529" fmla="*/ 5735944 w 7497054"/>
              <a:gd name="connsiteY529" fmla="*/ 9938307 h 10285413"/>
              <a:gd name="connsiteX530" fmla="*/ 5837490 w 7497054"/>
              <a:gd name="connsiteY530" fmla="*/ 9933955 h 10285413"/>
              <a:gd name="connsiteX531" fmla="*/ 5849096 w 7497054"/>
              <a:gd name="connsiteY531" fmla="*/ 9945560 h 10285413"/>
              <a:gd name="connsiteX532" fmla="*/ 5872306 w 7497054"/>
              <a:gd name="connsiteY532" fmla="*/ 9991982 h 10285413"/>
              <a:gd name="connsiteX533" fmla="*/ 5860700 w 7497054"/>
              <a:gd name="connsiteY533" fmla="*/ 9991982 h 10285413"/>
              <a:gd name="connsiteX534" fmla="*/ 5843293 w 7497054"/>
              <a:gd name="connsiteY534" fmla="*/ 9957164 h 10285413"/>
              <a:gd name="connsiteX535" fmla="*/ 5837490 w 7497054"/>
              <a:gd name="connsiteY535" fmla="*/ 9933955 h 10285413"/>
              <a:gd name="connsiteX536" fmla="*/ 5106354 w 7497054"/>
              <a:gd name="connsiteY536" fmla="*/ 9933955 h 10285413"/>
              <a:gd name="connsiteX537" fmla="*/ 5141169 w 7497054"/>
              <a:gd name="connsiteY537" fmla="*/ 10003585 h 10285413"/>
              <a:gd name="connsiteX538" fmla="*/ 5129565 w 7497054"/>
              <a:gd name="connsiteY538" fmla="*/ 9991982 h 10285413"/>
              <a:gd name="connsiteX539" fmla="*/ 5106354 w 7497054"/>
              <a:gd name="connsiteY539" fmla="*/ 9968770 h 10285413"/>
              <a:gd name="connsiteX540" fmla="*/ 5106354 w 7497054"/>
              <a:gd name="connsiteY540" fmla="*/ 9945560 h 10285413"/>
              <a:gd name="connsiteX541" fmla="*/ 4978694 w 7497054"/>
              <a:gd name="connsiteY541" fmla="*/ 9922349 h 10285413"/>
              <a:gd name="connsiteX542" fmla="*/ 4996104 w 7497054"/>
              <a:gd name="connsiteY542" fmla="*/ 9939755 h 10285413"/>
              <a:gd name="connsiteX543" fmla="*/ 4990301 w 7497054"/>
              <a:gd name="connsiteY543" fmla="*/ 9945560 h 10285413"/>
              <a:gd name="connsiteX544" fmla="*/ 4978694 w 7497054"/>
              <a:gd name="connsiteY544" fmla="*/ 9933955 h 10285413"/>
              <a:gd name="connsiteX545" fmla="*/ 4978694 w 7497054"/>
              <a:gd name="connsiteY545" fmla="*/ 9922349 h 10285413"/>
              <a:gd name="connsiteX546" fmla="*/ 4363612 w 7497054"/>
              <a:gd name="connsiteY546" fmla="*/ 9922349 h 10285413"/>
              <a:gd name="connsiteX547" fmla="*/ 4375217 w 7497054"/>
              <a:gd name="connsiteY547" fmla="*/ 9933955 h 10285413"/>
              <a:gd name="connsiteX548" fmla="*/ 4363612 w 7497054"/>
              <a:gd name="connsiteY548" fmla="*/ 9933955 h 10285413"/>
              <a:gd name="connsiteX549" fmla="*/ 3284316 w 7497054"/>
              <a:gd name="connsiteY549" fmla="*/ 9922349 h 10285413"/>
              <a:gd name="connsiteX550" fmla="*/ 3295919 w 7497054"/>
              <a:gd name="connsiteY550" fmla="*/ 9922349 h 10285413"/>
              <a:gd name="connsiteX551" fmla="*/ 3295919 w 7497054"/>
              <a:gd name="connsiteY551" fmla="*/ 9933955 h 10285413"/>
              <a:gd name="connsiteX552" fmla="*/ 3284316 w 7497054"/>
              <a:gd name="connsiteY552" fmla="*/ 9922349 h 10285413"/>
              <a:gd name="connsiteX553" fmla="*/ 3321065 w 7497054"/>
              <a:gd name="connsiteY553" fmla="*/ 9917513 h 10285413"/>
              <a:gd name="connsiteX554" fmla="*/ 3330736 w 7497054"/>
              <a:gd name="connsiteY554" fmla="*/ 9922349 h 10285413"/>
              <a:gd name="connsiteX555" fmla="*/ 3342343 w 7497054"/>
              <a:gd name="connsiteY555" fmla="*/ 9957164 h 10285413"/>
              <a:gd name="connsiteX556" fmla="*/ 3330736 w 7497054"/>
              <a:gd name="connsiteY556" fmla="*/ 9945560 h 10285413"/>
              <a:gd name="connsiteX557" fmla="*/ 3324933 w 7497054"/>
              <a:gd name="connsiteY557" fmla="*/ 9922349 h 10285413"/>
              <a:gd name="connsiteX558" fmla="*/ 3319131 w 7497054"/>
              <a:gd name="connsiteY558" fmla="*/ 9915095 h 10285413"/>
              <a:gd name="connsiteX559" fmla="*/ 3321065 w 7497054"/>
              <a:gd name="connsiteY559" fmla="*/ 9917513 h 10285413"/>
              <a:gd name="connsiteX560" fmla="*/ 3317196 w 7497054"/>
              <a:gd name="connsiteY560" fmla="*/ 9915580 h 10285413"/>
              <a:gd name="connsiteX561" fmla="*/ 5796870 w 7497054"/>
              <a:gd name="connsiteY561" fmla="*/ 9910743 h 10285413"/>
              <a:gd name="connsiteX562" fmla="*/ 5791069 w 7497054"/>
              <a:gd name="connsiteY562" fmla="*/ 9922349 h 10285413"/>
              <a:gd name="connsiteX563" fmla="*/ 5796870 w 7497054"/>
              <a:gd name="connsiteY563" fmla="*/ 9916546 h 10285413"/>
              <a:gd name="connsiteX564" fmla="*/ 5796870 w 7497054"/>
              <a:gd name="connsiteY564" fmla="*/ 9910743 h 10285413"/>
              <a:gd name="connsiteX565" fmla="*/ 5721436 w 7497054"/>
              <a:gd name="connsiteY565" fmla="*/ 9910743 h 10285413"/>
              <a:gd name="connsiteX566" fmla="*/ 5733042 w 7497054"/>
              <a:gd name="connsiteY566" fmla="*/ 9910743 h 10285413"/>
              <a:gd name="connsiteX567" fmla="*/ 5721436 w 7497054"/>
              <a:gd name="connsiteY567" fmla="*/ 9922349 h 10285413"/>
              <a:gd name="connsiteX568" fmla="*/ 5721436 w 7497054"/>
              <a:gd name="connsiteY568" fmla="*/ 9910743 h 10285413"/>
              <a:gd name="connsiteX569" fmla="*/ 5338460 w 7497054"/>
              <a:gd name="connsiteY569" fmla="*/ 9910743 h 10285413"/>
              <a:gd name="connsiteX570" fmla="*/ 5350065 w 7497054"/>
              <a:gd name="connsiteY570" fmla="*/ 9945560 h 10285413"/>
              <a:gd name="connsiteX571" fmla="*/ 5361672 w 7497054"/>
              <a:gd name="connsiteY571" fmla="*/ 9974573 h 10285413"/>
              <a:gd name="connsiteX572" fmla="*/ 5373277 w 7497054"/>
              <a:gd name="connsiteY572" fmla="*/ 9980376 h 10285413"/>
              <a:gd name="connsiteX573" fmla="*/ 5373277 w 7497054"/>
              <a:gd name="connsiteY573" fmla="*/ 9968770 h 10285413"/>
              <a:gd name="connsiteX574" fmla="*/ 5367475 w 7497054"/>
              <a:gd name="connsiteY574" fmla="*/ 9957164 h 10285413"/>
              <a:gd name="connsiteX575" fmla="*/ 5361672 w 7497054"/>
              <a:gd name="connsiteY575" fmla="*/ 9933955 h 10285413"/>
              <a:gd name="connsiteX576" fmla="*/ 5268829 w 7497054"/>
              <a:gd name="connsiteY576" fmla="*/ 9910743 h 10285413"/>
              <a:gd name="connsiteX577" fmla="*/ 5280434 w 7497054"/>
              <a:gd name="connsiteY577" fmla="*/ 9916546 h 10285413"/>
              <a:gd name="connsiteX578" fmla="*/ 5274631 w 7497054"/>
              <a:gd name="connsiteY578" fmla="*/ 9922349 h 10285413"/>
              <a:gd name="connsiteX579" fmla="*/ 5268829 w 7497054"/>
              <a:gd name="connsiteY579" fmla="*/ 9910743 h 10285413"/>
              <a:gd name="connsiteX580" fmla="*/ 3470002 w 7497054"/>
              <a:gd name="connsiteY580" fmla="*/ 9910743 h 10285413"/>
              <a:gd name="connsiteX581" fmla="*/ 3470002 w 7497054"/>
              <a:gd name="connsiteY581" fmla="*/ 9939755 h 10285413"/>
              <a:gd name="connsiteX582" fmla="*/ 3487408 w 7497054"/>
              <a:gd name="connsiteY582" fmla="*/ 9957164 h 10285413"/>
              <a:gd name="connsiteX583" fmla="*/ 3481605 w 7497054"/>
              <a:gd name="connsiteY583" fmla="*/ 9933955 h 10285413"/>
              <a:gd name="connsiteX584" fmla="*/ 3388763 w 7497054"/>
              <a:gd name="connsiteY584" fmla="*/ 9910743 h 10285413"/>
              <a:gd name="connsiteX585" fmla="*/ 3394565 w 7497054"/>
              <a:gd name="connsiteY585" fmla="*/ 9916546 h 10285413"/>
              <a:gd name="connsiteX586" fmla="*/ 3400368 w 7497054"/>
              <a:gd name="connsiteY586" fmla="*/ 9910743 h 10285413"/>
              <a:gd name="connsiteX587" fmla="*/ 3307524 w 7497054"/>
              <a:gd name="connsiteY587" fmla="*/ 9910743 h 10285413"/>
              <a:gd name="connsiteX588" fmla="*/ 3317196 w 7497054"/>
              <a:gd name="connsiteY588" fmla="*/ 9915580 h 10285413"/>
              <a:gd name="connsiteX589" fmla="*/ 3313329 w 7497054"/>
              <a:gd name="connsiteY589" fmla="*/ 9916546 h 10285413"/>
              <a:gd name="connsiteX590" fmla="*/ 3307524 w 7497054"/>
              <a:gd name="connsiteY590" fmla="*/ 9910743 h 10285413"/>
              <a:gd name="connsiteX591" fmla="*/ 3226289 w 7497054"/>
              <a:gd name="connsiteY591" fmla="*/ 9910743 h 10285413"/>
              <a:gd name="connsiteX592" fmla="*/ 3237892 w 7497054"/>
              <a:gd name="connsiteY592" fmla="*/ 9922349 h 10285413"/>
              <a:gd name="connsiteX593" fmla="*/ 3226289 w 7497054"/>
              <a:gd name="connsiteY593" fmla="*/ 9922349 h 10285413"/>
              <a:gd name="connsiteX594" fmla="*/ 5509639 w 7497054"/>
              <a:gd name="connsiteY594" fmla="*/ 9904940 h 10285413"/>
              <a:gd name="connsiteX595" fmla="*/ 5512541 w 7497054"/>
              <a:gd name="connsiteY595" fmla="*/ 9910743 h 10285413"/>
              <a:gd name="connsiteX596" fmla="*/ 5500935 w 7497054"/>
              <a:gd name="connsiteY596" fmla="*/ 9910743 h 10285413"/>
              <a:gd name="connsiteX597" fmla="*/ 5509639 w 7497054"/>
              <a:gd name="connsiteY597" fmla="*/ 9904940 h 10285413"/>
              <a:gd name="connsiteX598" fmla="*/ 4192433 w 7497054"/>
              <a:gd name="connsiteY598" fmla="*/ 9904940 h 10285413"/>
              <a:gd name="connsiteX599" fmla="*/ 4189531 w 7497054"/>
              <a:gd name="connsiteY599" fmla="*/ 9910743 h 10285413"/>
              <a:gd name="connsiteX600" fmla="*/ 4189531 w 7497054"/>
              <a:gd name="connsiteY600" fmla="*/ 9922349 h 10285413"/>
              <a:gd name="connsiteX601" fmla="*/ 4201136 w 7497054"/>
              <a:gd name="connsiteY601" fmla="*/ 9922349 h 10285413"/>
              <a:gd name="connsiteX602" fmla="*/ 4201136 w 7497054"/>
              <a:gd name="connsiteY602" fmla="*/ 9933955 h 10285413"/>
              <a:gd name="connsiteX603" fmla="*/ 4201136 w 7497054"/>
              <a:gd name="connsiteY603" fmla="*/ 9945560 h 10285413"/>
              <a:gd name="connsiteX604" fmla="*/ 4177925 w 7497054"/>
              <a:gd name="connsiteY604" fmla="*/ 9933955 h 10285413"/>
              <a:gd name="connsiteX605" fmla="*/ 4166321 w 7497054"/>
              <a:gd name="connsiteY605" fmla="*/ 9910743 h 10285413"/>
              <a:gd name="connsiteX606" fmla="*/ 4177925 w 7497054"/>
              <a:gd name="connsiteY606" fmla="*/ 9910743 h 10285413"/>
              <a:gd name="connsiteX607" fmla="*/ 4192433 w 7497054"/>
              <a:gd name="connsiteY607" fmla="*/ 9904940 h 10285413"/>
              <a:gd name="connsiteX608" fmla="*/ 5223858 w 7497054"/>
              <a:gd name="connsiteY608" fmla="*/ 9902040 h 10285413"/>
              <a:gd name="connsiteX609" fmla="*/ 5228211 w 7497054"/>
              <a:gd name="connsiteY609" fmla="*/ 9904940 h 10285413"/>
              <a:gd name="connsiteX610" fmla="*/ 5234013 w 7497054"/>
              <a:gd name="connsiteY610" fmla="*/ 9910743 h 10285413"/>
              <a:gd name="connsiteX611" fmla="*/ 5222407 w 7497054"/>
              <a:gd name="connsiteY611" fmla="*/ 9904940 h 10285413"/>
              <a:gd name="connsiteX612" fmla="*/ 5223858 w 7497054"/>
              <a:gd name="connsiteY612" fmla="*/ 9902040 h 10285413"/>
              <a:gd name="connsiteX613" fmla="*/ 5814279 w 7497054"/>
              <a:gd name="connsiteY613" fmla="*/ 9899137 h 10285413"/>
              <a:gd name="connsiteX614" fmla="*/ 5825885 w 7497054"/>
              <a:gd name="connsiteY614" fmla="*/ 9899137 h 10285413"/>
              <a:gd name="connsiteX615" fmla="*/ 5825885 w 7497054"/>
              <a:gd name="connsiteY615" fmla="*/ 9910743 h 10285413"/>
              <a:gd name="connsiteX616" fmla="*/ 5814279 w 7497054"/>
              <a:gd name="connsiteY616" fmla="*/ 9899137 h 10285413"/>
              <a:gd name="connsiteX617" fmla="*/ 3295919 w 7497054"/>
              <a:gd name="connsiteY617" fmla="*/ 9899137 h 10285413"/>
              <a:gd name="connsiteX618" fmla="*/ 3295919 w 7497054"/>
              <a:gd name="connsiteY618" fmla="*/ 9910743 h 10285413"/>
              <a:gd name="connsiteX619" fmla="*/ 3284316 w 7497054"/>
              <a:gd name="connsiteY619" fmla="*/ 9910743 h 10285413"/>
              <a:gd name="connsiteX620" fmla="*/ 4909062 w 7497054"/>
              <a:gd name="connsiteY620" fmla="*/ 9887533 h 10285413"/>
              <a:gd name="connsiteX621" fmla="*/ 4920668 w 7497054"/>
              <a:gd name="connsiteY621" fmla="*/ 9899137 h 10285413"/>
              <a:gd name="connsiteX622" fmla="*/ 4804615 w 7497054"/>
              <a:gd name="connsiteY622" fmla="*/ 9887533 h 10285413"/>
              <a:gd name="connsiteX623" fmla="*/ 4816221 w 7497054"/>
              <a:gd name="connsiteY623" fmla="*/ 9899137 h 10285413"/>
              <a:gd name="connsiteX624" fmla="*/ 4804615 w 7497054"/>
              <a:gd name="connsiteY624" fmla="*/ 9899137 h 10285413"/>
              <a:gd name="connsiteX625" fmla="*/ 5524145 w 7497054"/>
              <a:gd name="connsiteY625" fmla="*/ 9875928 h 10285413"/>
              <a:gd name="connsiteX626" fmla="*/ 5541553 w 7497054"/>
              <a:gd name="connsiteY626" fmla="*/ 9899137 h 10285413"/>
              <a:gd name="connsiteX627" fmla="*/ 5570568 w 7497054"/>
              <a:gd name="connsiteY627" fmla="*/ 9951363 h 10285413"/>
              <a:gd name="connsiteX628" fmla="*/ 5582172 w 7497054"/>
              <a:gd name="connsiteY628" fmla="*/ 9980376 h 10285413"/>
              <a:gd name="connsiteX629" fmla="*/ 5570568 w 7497054"/>
              <a:gd name="connsiteY629" fmla="*/ 9968770 h 10285413"/>
              <a:gd name="connsiteX630" fmla="*/ 5558963 w 7497054"/>
              <a:gd name="connsiteY630" fmla="*/ 9968770 h 10285413"/>
              <a:gd name="connsiteX631" fmla="*/ 5547356 w 7497054"/>
              <a:gd name="connsiteY631" fmla="*/ 9968770 h 10285413"/>
              <a:gd name="connsiteX632" fmla="*/ 5512541 w 7497054"/>
              <a:gd name="connsiteY632" fmla="*/ 9933955 h 10285413"/>
              <a:gd name="connsiteX633" fmla="*/ 5524145 w 7497054"/>
              <a:gd name="connsiteY633" fmla="*/ 9922349 h 10285413"/>
              <a:gd name="connsiteX634" fmla="*/ 5524145 w 7497054"/>
              <a:gd name="connsiteY634" fmla="*/ 9910743 h 10285413"/>
              <a:gd name="connsiteX635" fmla="*/ 5280434 w 7497054"/>
              <a:gd name="connsiteY635" fmla="*/ 9875928 h 10285413"/>
              <a:gd name="connsiteX636" fmla="*/ 5292038 w 7497054"/>
              <a:gd name="connsiteY636" fmla="*/ 9887533 h 10285413"/>
              <a:gd name="connsiteX637" fmla="*/ 5280434 w 7497054"/>
              <a:gd name="connsiteY637" fmla="*/ 9887533 h 10285413"/>
              <a:gd name="connsiteX638" fmla="*/ 5280434 w 7497054"/>
              <a:gd name="connsiteY638" fmla="*/ 9875928 h 10285413"/>
              <a:gd name="connsiteX639" fmla="*/ 4955484 w 7497054"/>
              <a:gd name="connsiteY639" fmla="*/ 9875928 h 10285413"/>
              <a:gd name="connsiteX640" fmla="*/ 4967089 w 7497054"/>
              <a:gd name="connsiteY640" fmla="*/ 9887533 h 10285413"/>
              <a:gd name="connsiteX641" fmla="*/ 4967089 w 7497054"/>
              <a:gd name="connsiteY641" fmla="*/ 9899137 h 10285413"/>
              <a:gd name="connsiteX642" fmla="*/ 4955484 w 7497054"/>
              <a:gd name="connsiteY642" fmla="*/ 9875928 h 10285413"/>
              <a:gd name="connsiteX643" fmla="*/ 4618929 w 7497054"/>
              <a:gd name="connsiteY643" fmla="*/ 9875928 h 10285413"/>
              <a:gd name="connsiteX644" fmla="*/ 4636337 w 7497054"/>
              <a:gd name="connsiteY644" fmla="*/ 9916546 h 10285413"/>
              <a:gd name="connsiteX645" fmla="*/ 4653744 w 7497054"/>
              <a:gd name="connsiteY645" fmla="*/ 9957164 h 10285413"/>
              <a:gd name="connsiteX646" fmla="*/ 4630535 w 7497054"/>
              <a:gd name="connsiteY646" fmla="*/ 9933955 h 10285413"/>
              <a:gd name="connsiteX647" fmla="*/ 4618929 w 7497054"/>
              <a:gd name="connsiteY647" fmla="*/ 9910743 h 10285413"/>
              <a:gd name="connsiteX648" fmla="*/ 4607324 w 7497054"/>
              <a:gd name="connsiteY648" fmla="*/ 9899137 h 10285413"/>
              <a:gd name="connsiteX649" fmla="*/ 4618929 w 7497054"/>
              <a:gd name="connsiteY649" fmla="*/ 9881730 h 10285413"/>
              <a:gd name="connsiteX650" fmla="*/ 4618929 w 7497054"/>
              <a:gd name="connsiteY650" fmla="*/ 9875928 h 10285413"/>
              <a:gd name="connsiteX651" fmla="*/ 4235952 w 7497054"/>
              <a:gd name="connsiteY651" fmla="*/ 9875928 h 10285413"/>
              <a:gd name="connsiteX652" fmla="*/ 4235952 w 7497054"/>
              <a:gd name="connsiteY652" fmla="*/ 9881730 h 10285413"/>
              <a:gd name="connsiteX653" fmla="*/ 4235952 w 7497054"/>
              <a:gd name="connsiteY653" fmla="*/ 9887533 h 10285413"/>
              <a:gd name="connsiteX654" fmla="*/ 4247558 w 7497054"/>
              <a:gd name="connsiteY654" fmla="*/ 9875928 h 10285413"/>
              <a:gd name="connsiteX655" fmla="*/ 4235952 w 7497054"/>
              <a:gd name="connsiteY655" fmla="*/ 9875928 h 10285413"/>
              <a:gd name="connsiteX656" fmla="*/ 4172124 w 7497054"/>
              <a:gd name="connsiteY656" fmla="*/ 9875928 h 10285413"/>
              <a:gd name="connsiteX657" fmla="*/ 4177925 w 7497054"/>
              <a:gd name="connsiteY657" fmla="*/ 9875928 h 10285413"/>
              <a:gd name="connsiteX658" fmla="*/ 4177925 w 7497054"/>
              <a:gd name="connsiteY658" fmla="*/ 9881730 h 10285413"/>
              <a:gd name="connsiteX659" fmla="*/ 4166321 w 7497054"/>
              <a:gd name="connsiteY659" fmla="*/ 9887533 h 10285413"/>
              <a:gd name="connsiteX660" fmla="*/ 4172124 w 7497054"/>
              <a:gd name="connsiteY660" fmla="*/ 9875928 h 10285413"/>
              <a:gd name="connsiteX661" fmla="*/ 5802673 w 7497054"/>
              <a:gd name="connsiteY661" fmla="*/ 9866643 h 10285413"/>
              <a:gd name="connsiteX662" fmla="*/ 5808478 w 7497054"/>
              <a:gd name="connsiteY662" fmla="*/ 9870125 h 10285413"/>
              <a:gd name="connsiteX663" fmla="*/ 5814279 w 7497054"/>
              <a:gd name="connsiteY663" fmla="*/ 9875928 h 10285413"/>
              <a:gd name="connsiteX664" fmla="*/ 5802673 w 7497054"/>
              <a:gd name="connsiteY664" fmla="*/ 9870125 h 10285413"/>
              <a:gd name="connsiteX665" fmla="*/ 5210802 w 7497054"/>
              <a:gd name="connsiteY665" fmla="*/ 9864322 h 10285413"/>
              <a:gd name="connsiteX666" fmla="*/ 5222407 w 7497054"/>
              <a:gd name="connsiteY666" fmla="*/ 9864322 h 10285413"/>
              <a:gd name="connsiteX667" fmla="*/ 5222407 w 7497054"/>
              <a:gd name="connsiteY667" fmla="*/ 9875928 h 10285413"/>
              <a:gd name="connsiteX668" fmla="*/ 5210802 w 7497054"/>
              <a:gd name="connsiteY668" fmla="*/ 9875928 h 10285413"/>
              <a:gd name="connsiteX669" fmla="*/ 5210802 w 7497054"/>
              <a:gd name="connsiteY669" fmla="*/ 9864322 h 10285413"/>
              <a:gd name="connsiteX670" fmla="*/ 4491270 w 7497054"/>
              <a:gd name="connsiteY670" fmla="*/ 9864322 h 10285413"/>
              <a:gd name="connsiteX671" fmla="*/ 4508679 w 7497054"/>
              <a:gd name="connsiteY671" fmla="*/ 9881730 h 10285413"/>
              <a:gd name="connsiteX672" fmla="*/ 4502876 w 7497054"/>
              <a:gd name="connsiteY672" fmla="*/ 9887533 h 10285413"/>
              <a:gd name="connsiteX673" fmla="*/ 4491270 w 7497054"/>
              <a:gd name="connsiteY673" fmla="*/ 9875928 h 10285413"/>
              <a:gd name="connsiteX674" fmla="*/ 4270769 w 7497054"/>
              <a:gd name="connsiteY674" fmla="*/ 9864322 h 10285413"/>
              <a:gd name="connsiteX675" fmla="*/ 4270769 w 7497054"/>
              <a:gd name="connsiteY675" fmla="*/ 9875928 h 10285413"/>
              <a:gd name="connsiteX676" fmla="*/ 4264966 w 7497054"/>
              <a:gd name="connsiteY676" fmla="*/ 9875928 h 10285413"/>
              <a:gd name="connsiteX677" fmla="*/ 4270769 w 7497054"/>
              <a:gd name="connsiteY677" fmla="*/ 9864322 h 10285413"/>
              <a:gd name="connsiteX678" fmla="*/ 4201136 w 7497054"/>
              <a:gd name="connsiteY678" fmla="*/ 9864322 h 10285413"/>
              <a:gd name="connsiteX679" fmla="*/ 4212743 w 7497054"/>
              <a:gd name="connsiteY679" fmla="*/ 9875928 h 10285413"/>
              <a:gd name="connsiteX680" fmla="*/ 4212743 w 7497054"/>
              <a:gd name="connsiteY680" fmla="*/ 9864322 h 10285413"/>
              <a:gd name="connsiteX681" fmla="*/ 5907123 w 7497054"/>
              <a:gd name="connsiteY681" fmla="*/ 9852717 h 10285413"/>
              <a:gd name="connsiteX682" fmla="*/ 5930334 w 7497054"/>
              <a:gd name="connsiteY682" fmla="*/ 9887533 h 10285413"/>
              <a:gd name="connsiteX683" fmla="*/ 5930334 w 7497054"/>
              <a:gd name="connsiteY683" fmla="*/ 9910743 h 10285413"/>
              <a:gd name="connsiteX684" fmla="*/ 5918727 w 7497054"/>
              <a:gd name="connsiteY684" fmla="*/ 9881730 h 10285413"/>
              <a:gd name="connsiteX685" fmla="*/ 5912924 w 7497054"/>
              <a:gd name="connsiteY685" fmla="*/ 9870125 h 10285413"/>
              <a:gd name="connsiteX686" fmla="*/ 5907123 w 7497054"/>
              <a:gd name="connsiteY686" fmla="*/ 9852717 h 10285413"/>
              <a:gd name="connsiteX687" fmla="*/ 4978694 w 7497054"/>
              <a:gd name="connsiteY687" fmla="*/ 9852717 h 10285413"/>
              <a:gd name="connsiteX688" fmla="*/ 4990301 w 7497054"/>
              <a:gd name="connsiteY688" fmla="*/ 9852717 h 10285413"/>
              <a:gd name="connsiteX689" fmla="*/ 4990301 w 7497054"/>
              <a:gd name="connsiteY689" fmla="*/ 9864322 h 10285413"/>
              <a:gd name="connsiteX690" fmla="*/ 4978694 w 7497054"/>
              <a:gd name="connsiteY690" fmla="*/ 9864322 h 10285413"/>
              <a:gd name="connsiteX691" fmla="*/ 4978694 w 7497054"/>
              <a:gd name="connsiteY691" fmla="*/ 9852717 h 10285413"/>
              <a:gd name="connsiteX692" fmla="*/ 3353945 w 7497054"/>
              <a:gd name="connsiteY692" fmla="*/ 9846914 h 10285413"/>
              <a:gd name="connsiteX693" fmla="*/ 3353945 w 7497054"/>
              <a:gd name="connsiteY693" fmla="*/ 9864322 h 10285413"/>
              <a:gd name="connsiteX694" fmla="*/ 3365551 w 7497054"/>
              <a:gd name="connsiteY694" fmla="*/ 9887533 h 10285413"/>
              <a:gd name="connsiteX695" fmla="*/ 3377158 w 7497054"/>
              <a:gd name="connsiteY695" fmla="*/ 9899137 h 10285413"/>
              <a:gd name="connsiteX696" fmla="*/ 3365551 w 7497054"/>
              <a:gd name="connsiteY696" fmla="*/ 9875928 h 10285413"/>
              <a:gd name="connsiteX697" fmla="*/ 3359748 w 7497054"/>
              <a:gd name="connsiteY697" fmla="*/ 9864322 h 10285413"/>
              <a:gd name="connsiteX698" fmla="*/ 3353945 w 7497054"/>
              <a:gd name="connsiteY698" fmla="*/ 9846914 h 10285413"/>
              <a:gd name="connsiteX699" fmla="*/ 5802673 w 7497054"/>
              <a:gd name="connsiteY699" fmla="*/ 9841111 h 10285413"/>
              <a:gd name="connsiteX700" fmla="*/ 5802673 w 7497054"/>
              <a:gd name="connsiteY700" fmla="*/ 9858519 h 10285413"/>
              <a:gd name="connsiteX701" fmla="*/ 5802673 w 7497054"/>
              <a:gd name="connsiteY701" fmla="*/ 9866643 h 10285413"/>
              <a:gd name="connsiteX702" fmla="*/ 5801223 w 7497054"/>
              <a:gd name="connsiteY702" fmla="*/ 9865772 h 10285413"/>
              <a:gd name="connsiteX703" fmla="*/ 5791069 w 7497054"/>
              <a:gd name="connsiteY703" fmla="*/ 9864322 h 10285413"/>
              <a:gd name="connsiteX704" fmla="*/ 5744648 w 7497054"/>
              <a:gd name="connsiteY704" fmla="*/ 9841111 h 10285413"/>
              <a:gd name="connsiteX705" fmla="*/ 5744648 w 7497054"/>
              <a:gd name="connsiteY705" fmla="*/ 9852717 h 10285413"/>
              <a:gd name="connsiteX706" fmla="*/ 5756253 w 7497054"/>
              <a:gd name="connsiteY706" fmla="*/ 9846914 h 10285413"/>
              <a:gd name="connsiteX707" fmla="*/ 5744648 w 7497054"/>
              <a:gd name="connsiteY707" fmla="*/ 9841111 h 10285413"/>
              <a:gd name="connsiteX708" fmla="*/ 5303645 w 7497054"/>
              <a:gd name="connsiteY708" fmla="*/ 9841111 h 10285413"/>
              <a:gd name="connsiteX709" fmla="*/ 5315250 w 7497054"/>
              <a:gd name="connsiteY709" fmla="*/ 9875928 h 10285413"/>
              <a:gd name="connsiteX710" fmla="*/ 5326856 w 7497054"/>
              <a:gd name="connsiteY710" fmla="*/ 9899137 h 10285413"/>
              <a:gd name="connsiteX711" fmla="*/ 5326856 w 7497054"/>
              <a:gd name="connsiteY711" fmla="*/ 9875928 h 10285413"/>
              <a:gd name="connsiteX712" fmla="*/ 3191474 w 7497054"/>
              <a:gd name="connsiteY712" fmla="*/ 9841111 h 10285413"/>
              <a:gd name="connsiteX713" fmla="*/ 3203077 w 7497054"/>
              <a:gd name="connsiteY713" fmla="*/ 9852717 h 10285413"/>
              <a:gd name="connsiteX714" fmla="*/ 3203077 w 7497054"/>
              <a:gd name="connsiteY714" fmla="*/ 9864322 h 10285413"/>
              <a:gd name="connsiteX715" fmla="*/ 3214684 w 7497054"/>
              <a:gd name="connsiteY715" fmla="*/ 9887533 h 10285413"/>
              <a:gd name="connsiteX716" fmla="*/ 3203077 w 7497054"/>
              <a:gd name="connsiteY716" fmla="*/ 9875928 h 10285413"/>
              <a:gd name="connsiteX717" fmla="*/ 3191474 w 7497054"/>
              <a:gd name="connsiteY717" fmla="*/ 9864322 h 10285413"/>
              <a:gd name="connsiteX718" fmla="*/ 3191474 w 7497054"/>
              <a:gd name="connsiteY718" fmla="*/ 9852717 h 10285413"/>
              <a:gd name="connsiteX719" fmla="*/ 3191474 w 7497054"/>
              <a:gd name="connsiteY719" fmla="*/ 9841111 h 10285413"/>
              <a:gd name="connsiteX720" fmla="*/ 4584114 w 7497054"/>
              <a:gd name="connsiteY720" fmla="*/ 9829506 h 10285413"/>
              <a:gd name="connsiteX721" fmla="*/ 4595720 w 7497054"/>
              <a:gd name="connsiteY721" fmla="*/ 9841111 h 10285413"/>
              <a:gd name="connsiteX722" fmla="*/ 4584114 w 7497054"/>
              <a:gd name="connsiteY722" fmla="*/ 9841111 h 10285413"/>
              <a:gd name="connsiteX723" fmla="*/ 4584114 w 7497054"/>
              <a:gd name="connsiteY723" fmla="*/ 9829506 h 10285413"/>
              <a:gd name="connsiteX724" fmla="*/ 5553160 w 7497054"/>
              <a:gd name="connsiteY724" fmla="*/ 9817902 h 10285413"/>
              <a:gd name="connsiteX725" fmla="*/ 5570568 w 7497054"/>
              <a:gd name="connsiteY725" fmla="*/ 9852717 h 10285413"/>
              <a:gd name="connsiteX726" fmla="*/ 5593778 w 7497054"/>
              <a:gd name="connsiteY726" fmla="*/ 9910743 h 10285413"/>
              <a:gd name="connsiteX727" fmla="*/ 5582172 w 7497054"/>
              <a:gd name="connsiteY727" fmla="*/ 9899137 h 10285413"/>
              <a:gd name="connsiteX728" fmla="*/ 5570568 w 7497054"/>
              <a:gd name="connsiteY728" fmla="*/ 9881730 h 10285413"/>
              <a:gd name="connsiteX729" fmla="*/ 5570568 w 7497054"/>
              <a:gd name="connsiteY729" fmla="*/ 9875928 h 10285413"/>
              <a:gd name="connsiteX730" fmla="*/ 5564765 w 7497054"/>
              <a:gd name="connsiteY730" fmla="*/ 9870125 h 10285413"/>
              <a:gd name="connsiteX731" fmla="*/ 5553160 w 7497054"/>
              <a:gd name="connsiteY731" fmla="*/ 9858519 h 10285413"/>
              <a:gd name="connsiteX732" fmla="*/ 5547356 w 7497054"/>
              <a:gd name="connsiteY732" fmla="*/ 9846914 h 10285413"/>
              <a:gd name="connsiteX733" fmla="*/ 5547356 w 7497054"/>
              <a:gd name="connsiteY733" fmla="*/ 9835309 h 10285413"/>
              <a:gd name="connsiteX734" fmla="*/ 5547356 w 7497054"/>
              <a:gd name="connsiteY734" fmla="*/ 9829506 h 10285413"/>
              <a:gd name="connsiteX735" fmla="*/ 5541553 w 7497054"/>
              <a:gd name="connsiteY735" fmla="*/ 9823703 h 10285413"/>
              <a:gd name="connsiteX736" fmla="*/ 5553160 w 7497054"/>
              <a:gd name="connsiteY736" fmla="*/ 9817902 h 10285413"/>
              <a:gd name="connsiteX737" fmla="*/ 5297842 w 7497054"/>
              <a:gd name="connsiteY737" fmla="*/ 9817902 h 10285413"/>
              <a:gd name="connsiteX738" fmla="*/ 5292038 w 7497054"/>
              <a:gd name="connsiteY738" fmla="*/ 9829506 h 10285413"/>
              <a:gd name="connsiteX739" fmla="*/ 5292038 w 7497054"/>
              <a:gd name="connsiteY739" fmla="*/ 9841111 h 10285413"/>
              <a:gd name="connsiteX740" fmla="*/ 5303645 w 7497054"/>
              <a:gd name="connsiteY740" fmla="*/ 9829506 h 10285413"/>
              <a:gd name="connsiteX741" fmla="*/ 5297842 w 7497054"/>
              <a:gd name="connsiteY741" fmla="*/ 9817902 h 10285413"/>
              <a:gd name="connsiteX742" fmla="*/ 5036723 w 7497054"/>
              <a:gd name="connsiteY742" fmla="*/ 9817902 h 10285413"/>
              <a:gd name="connsiteX743" fmla="*/ 5036723 w 7497054"/>
              <a:gd name="connsiteY743" fmla="*/ 9829506 h 10285413"/>
              <a:gd name="connsiteX744" fmla="*/ 5025116 w 7497054"/>
              <a:gd name="connsiteY744" fmla="*/ 9829506 h 10285413"/>
              <a:gd name="connsiteX745" fmla="*/ 4769798 w 7497054"/>
              <a:gd name="connsiteY745" fmla="*/ 9817902 h 10285413"/>
              <a:gd name="connsiteX746" fmla="*/ 4781404 w 7497054"/>
              <a:gd name="connsiteY746" fmla="*/ 9829506 h 10285413"/>
              <a:gd name="connsiteX747" fmla="*/ 4781404 w 7497054"/>
              <a:gd name="connsiteY747" fmla="*/ 9841111 h 10285413"/>
              <a:gd name="connsiteX748" fmla="*/ 4793010 w 7497054"/>
              <a:gd name="connsiteY748" fmla="*/ 9852717 h 10285413"/>
              <a:gd name="connsiteX749" fmla="*/ 4793010 w 7497054"/>
              <a:gd name="connsiteY749" fmla="*/ 9864322 h 10285413"/>
              <a:gd name="connsiteX750" fmla="*/ 4781404 w 7497054"/>
              <a:gd name="connsiteY750" fmla="*/ 9852717 h 10285413"/>
              <a:gd name="connsiteX751" fmla="*/ 4769798 w 7497054"/>
              <a:gd name="connsiteY751" fmla="*/ 9829506 h 10285413"/>
              <a:gd name="connsiteX752" fmla="*/ 3214684 w 7497054"/>
              <a:gd name="connsiteY752" fmla="*/ 9817902 h 10285413"/>
              <a:gd name="connsiteX753" fmla="*/ 3214684 w 7497054"/>
              <a:gd name="connsiteY753" fmla="*/ 9829506 h 10285413"/>
              <a:gd name="connsiteX754" fmla="*/ 3208880 w 7497054"/>
              <a:gd name="connsiteY754" fmla="*/ 9823703 h 10285413"/>
              <a:gd name="connsiteX755" fmla="*/ 3214684 w 7497054"/>
              <a:gd name="connsiteY755" fmla="*/ 9817902 h 10285413"/>
              <a:gd name="connsiteX756" fmla="*/ 5616990 w 7497054"/>
              <a:gd name="connsiteY756" fmla="*/ 9806296 h 10285413"/>
              <a:gd name="connsiteX757" fmla="*/ 5628594 w 7497054"/>
              <a:gd name="connsiteY757" fmla="*/ 9812099 h 10285413"/>
              <a:gd name="connsiteX758" fmla="*/ 5622791 w 7497054"/>
              <a:gd name="connsiteY758" fmla="*/ 9817902 h 10285413"/>
              <a:gd name="connsiteX759" fmla="*/ 5616990 w 7497054"/>
              <a:gd name="connsiteY759" fmla="*/ 9806296 h 10285413"/>
              <a:gd name="connsiteX760" fmla="*/ 4572508 w 7497054"/>
              <a:gd name="connsiteY760" fmla="*/ 9806296 h 10285413"/>
              <a:gd name="connsiteX761" fmla="*/ 4584114 w 7497054"/>
              <a:gd name="connsiteY761" fmla="*/ 9812099 h 10285413"/>
              <a:gd name="connsiteX762" fmla="*/ 4578311 w 7497054"/>
              <a:gd name="connsiteY762" fmla="*/ 9817902 h 10285413"/>
              <a:gd name="connsiteX763" fmla="*/ 4572508 w 7497054"/>
              <a:gd name="connsiteY763" fmla="*/ 9806296 h 10285413"/>
              <a:gd name="connsiteX764" fmla="*/ 4456454 w 7497054"/>
              <a:gd name="connsiteY764" fmla="*/ 9806296 h 10285413"/>
              <a:gd name="connsiteX765" fmla="*/ 4468061 w 7497054"/>
              <a:gd name="connsiteY765" fmla="*/ 9817902 h 10285413"/>
              <a:gd name="connsiteX766" fmla="*/ 4479665 w 7497054"/>
              <a:gd name="connsiteY766" fmla="*/ 9841111 h 10285413"/>
              <a:gd name="connsiteX767" fmla="*/ 4235952 w 7497054"/>
              <a:gd name="connsiteY767" fmla="*/ 9806296 h 10285413"/>
              <a:gd name="connsiteX768" fmla="*/ 4241755 w 7497054"/>
              <a:gd name="connsiteY768" fmla="*/ 9806296 h 10285413"/>
              <a:gd name="connsiteX769" fmla="*/ 4247558 w 7497054"/>
              <a:gd name="connsiteY769" fmla="*/ 9817902 h 10285413"/>
              <a:gd name="connsiteX770" fmla="*/ 4235952 w 7497054"/>
              <a:gd name="connsiteY770" fmla="*/ 9817902 h 10285413"/>
              <a:gd name="connsiteX771" fmla="*/ 4235952 w 7497054"/>
              <a:gd name="connsiteY771" fmla="*/ 9806296 h 10285413"/>
              <a:gd name="connsiteX772" fmla="*/ 3852976 w 7497054"/>
              <a:gd name="connsiteY772" fmla="*/ 9806296 h 10285413"/>
              <a:gd name="connsiteX773" fmla="*/ 3876187 w 7497054"/>
              <a:gd name="connsiteY773" fmla="*/ 9841111 h 10285413"/>
              <a:gd name="connsiteX774" fmla="*/ 3887791 w 7497054"/>
              <a:gd name="connsiteY774" fmla="*/ 9864322 h 10285413"/>
              <a:gd name="connsiteX775" fmla="*/ 3870384 w 7497054"/>
              <a:gd name="connsiteY775" fmla="*/ 9841111 h 10285413"/>
              <a:gd name="connsiteX776" fmla="*/ 3864582 w 7497054"/>
              <a:gd name="connsiteY776" fmla="*/ 9835309 h 10285413"/>
              <a:gd name="connsiteX777" fmla="*/ 3858779 w 7497054"/>
              <a:gd name="connsiteY777" fmla="*/ 9817902 h 10285413"/>
              <a:gd name="connsiteX778" fmla="*/ 3852976 w 7497054"/>
              <a:gd name="connsiteY778" fmla="*/ 9806296 h 10285413"/>
              <a:gd name="connsiteX779" fmla="*/ 4491270 w 7497054"/>
              <a:gd name="connsiteY779" fmla="*/ 9794690 h 10285413"/>
              <a:gd name="connsiteX780" fmla="*/ 4497073 w 7497054"/>
              <a:gd name="connsiteY780" fmla="*/ 9794690 h 10285413"/>
              <a:gd name="connsiteX781" fmla="*/ 4491270 w 7497054"/>
              <a:gd name="connsiteY781" fmla="*/ 9806296 h 10285413"/>
              <a:gd name="connsiteX782" fmla="*/ 3330736 w 7497054"/>
              <a:gd name="connsiteY782" fmla="*/ 9794690 h 10285413"/>
              <a:gd name="connsiteX783" fmla="*/ 3319131 w 7497054"/>
              <a:gd name="connsiteY783" fmla="*/ 9806296 h 10285413"/>
              <a:gd name="connsiteX784" fmla="*/ 3330736 w 7497054"/>
              <a:gd name="connsiteY784" fmla="*/ 9806296 h 10285413"/>
              <a:gd name="connsiteX785" fmla="*/ 3330736 w 7497054"/>
              <a:gd name="connsiteY785" fmla="*/ 9794690 h 10285413"/>
              <a:gd name="connsiteX786" fmla="*/ 5812828 w 7497054"/>
              <a:gd name="connsiteY786" fmla="*/ 9787437 h 10285413"/>
              <a:gd name="connsiteX787" fmla="*/ 5814279 w 7497054"/>
              <a:gd name="connsiteY787" fmla="*/ 9794690 h 10285413"/>
              <a:gd name="connsiteX788" fmla="*/ 5814279 w 7497054"/>
              <a:gd name="connsiteY788" fmla="*/ 9806296 h 10285413"/>
              <a:gd name="connsiteX789" fmla="*/ 5802673 w 7497054"/>
              <a:gd name="connsiteY789" fmla="*/ 9800493 h 10285413"/>
              <a:gd name="connsiteX790" fmla="*/ 5808478 w 7497054"/>
              <a:gd name="connsiteY790" fmla="*/ 9788887 h 10285413"/>
              <a:gd name="connsiteX791" fmla="*/ 5812828 w 7497054"/>
              <a:gd name="connsiteY791" fmla="*/ 9787437 h 10285413"/>
              <a:gd name="connsiteX792" fmla="*/ 5268829 w 7497054"/>
              <a:gd name="connsiteY792" fmla="*/ 9783084 h 10285413"/>
              <a:gd name="connsiteX793" fmla="*/ 5268829 w 7497054"/>
              <a:gd name="connsiteY793" fmla="*/ 9794690 h 10285413"/>
              <a:gd name="connsiteX794" fmla="*/ 5280434 w 7497054"/>
              <a:gd name="connsiteY794" fmla="*/ 9794690 h 10285413"/>
              <a:gd name="connsiteX795" fmla="*/ 5199196 w 7497054"/>
              <a:gd name="connsiteY795" fmla="*/ 9783084 h 10285413"/>
              <a:gd name="connsiteX796" fmla="*/ 5210802 w 7497054"/>
              <a:gd name="connsiteY796" fmla="*/ 9788887 h 10285413"/>
              <a:gd name="connsiteX797" fmla="*/ 5210802 w 7497054"/>
              <a:gd name="connsiteY797" fmla="*/ 9794690 h 10285413"/>
              <a:gd name="connsiteX798" fmla="*/ 5222407 w 7497054"/>
              <a:gd name="connsiteY798" fmla="*/ 9806296 h 10285413"/>
              <a:gd name="connsiteX799" fmla="*/ 5234013 w 7497054"/>
              <a:gd name="connsiteY799" fmla="*/ 9829506 h 10285413"/>
              <a:gd name="connsiteX800" fmla="*/ 5245619 w 7497054"/>
              <a:gd name="connsiteY800" fmla="*/ 9841111 h 10285413"/>
              <a:gd name="connsiteX801" fmla="*/ 5268829 w 7497054"/>
              <a:gd name="connsiteY801" fmla="*/ 9864322 h 10285413"/>
              <a:gd name="connsiteX802" fmla="*/ 5257223 w 7497054"/>
              <a:gd name="connsiteY802" fmla="*/ 9875928 h 10285413"/>
              <a:gd name="connsiteX803" fmla="*/ 5245619 w 7497054"/>
              <a:gd name="connsiteY803" fmla="*/ 9875928 h 10285413"/>
              <a:gd name="connsiteX804" fmla="*/ 5199196 w 7497054"/>
              <a:gd name="connsiteY804" fmla="*/ 9783084 h 10285413"/>
              <a:gd name="connsiteX805" fmla="*/ 4746588 w 7497054"/>
              <a:gd name="connsiteY805" fmla="*/ 9783084 h 10285413"/>
              <a:gd name="connsiteX806" fmla="*/ 4758194 w 7497054"/>
              <a:gd name="connsiteY806" fmla="*/ 9794690 h 10285413"/>
              <a:gd name="connsiteX807" fmla="*/ 4746588 w 7497054"/>
              <a:gd name="connsiteY807" fmla="*/ 9794690 h 10285413"/>
              <a:gd name="connsiteX808" fmla="*/ 5663409 w 7497054"/>
              <a:gd name="connsiteY808" fmla="*/ 9771479 h 10285413"/>
              <a:gd name="connsiteX809" fmla="*/ 5675017 w 7497054"/>
              <a:gd name="connsiteY809" fmla="*/ 9817902 h 10285413"/>
              <a:gd name="connsiteX810" fmla="*/ 5698226 w 7497054"/>
              <a:gd name="connsiteY810" fmla="*/ 9852717 h 10285413"/>
              <a:gd name="connsiteX811" fmla="*/ 5721436 w 7497054"/>
              <a:gd name="connsiteY811" fmla="*/ 9887533 h 10285413"/>
              <a:gd name="connsiteX812" fmla="*/ 5733042 w 7497054"/>
              <a:gd name="connsiteY812" fmla="*/ 9887533 h 10285413"/>
              <a:gd name="connsiteX813" fmla="*/ 5698226 w 7497054"/>
              <a:gd name="connsiteY813" fmla="*/ 9829506 h 10285413"/>
              <a:gd name="connsiteX814" fmla="*/ 5692424 w 7497054"/>
              <a:gd name="connsiteY814" fmla="*/ 9806296 h 10285413"/>
              <a:gd name="connsiteX815" fmla="*/ 5680818 w 7497054"/>
              <a:gd name="connsiteY815" fmla="*/ 9788887 h 10285413"/>
              <a:gd name="connsiteX816" fmla="*/ 5675017 w 7497054"/>
              <a:gd name="connsiteY816" fmla="*/ 9771479 h 10285413"/>
              <a:gd name="connsiteX817" fmla="*/ 4909062 w 7497054"/>
              <a:gd name="connsiteY817" fmla="*/ 9771479 h 10285413"/>
              <a:gd name="connsiteX818" fmla="*/ 4932274 w 7497054"/>
              <a:gd name="connsiteY818" fmla="*/ 9806296 h 10285413"/>
              <a:gd name="connsiteX819" fmla="*/ 4932274 w 7497054"/>
              <a:gd name="connsiteY819" fmla="*/ 9841111 h 10285413"/>
              <a:gd name="connsiteX820" fmla="*/ 4061872 w 7497054"/>
              <a:gd name="connsiteY820" fmla="*/ 9771479 h 10285413"/>
              <a:gd name="connsiteX821" fmla="*/ 4073478 w 7497054"/>
              <a:gd name="connsiteY821" fmla="*/ 9771479 h 10285413"/>
              <a:gd name="connsiteX822" fmla="*/ 4073478 w 7497054"/>
              <a:gd name="connsiteY822" fmla="*/ 9783084 h 10285413"/>
              <a:gd name="connsiteX823" fmla="*/ 4061872 w 7497054"/>
              <a:gd name="connsiteY823" fmla="*/ 9771479 h 10285413"/>
              <a:gd name="connsiteX824" fmla="*/ 5791069 w 7497054"/>
              <a:gd name="connsiteY824" fmla="*/ 9759875 h 10285413"/>
              <a:gd name="connsiteX825" fmla="*/ 5802673 w 7497054"/>
              <a:gd name="connsiteY825" fmla="*/ 9771479 h 10285413"/>
              <a:gd name="connsiteX826" fmla="*/ 5791069 w 7497054"/>
              <a:gd name="connsiteY826" fmla="*/ 9771479 h 10285413"/>
              <a:gd name="connsiteX827" fmla="*/ 5779463 w 7497054"/>
              <a:gd name="connsiteY827" fmla="*/ 9771479 h 10285413"/>
              <a:gd name="connsiteX828" fmla="*/ 5791069 w 7497054"/>
              <a:gd name="connsiteY828" fmla="*/ 9759875 h 10285413"/>
              <a:gd name="connsiteX829" fmla="*/ 4549297 w 7497054"/>
              <a:gd name="connsiteY829" fmla="*/ 9759875 h 10285413"/>
              <a:gd name="connsiteX830" fmla="*/ 4560903 w 7497054"/>
              <a:gd name="connsiteY830" fmla="*/ 9771479 h 10285413"/>
              <a:gd name="connsiteX831" fmla="*/ 4549297 w 7497054"/>
              <a:gd name="connsiteY831" fmla="*/ 9771479 h 10285413"/>
              <a:gd name="connsiteX832" fmla="*/ 4433243 w 7497054"/>
              <a:gd name="connsiteY832" fmla="*/ 9759875 h 10285413"/>
              <a:gd name="connsiteX833" fmla="*/ 4444849 w 7497054"/>
              <a:gd name="connsiteY833" fmla="*/ 9759875 h 10285413"/>
              <a:gd name="connsiteX834" fmla="*/ 4450652 w 7497054"/>
              <a:gd name="connsiteY834" fmla="*/ 9783084 h 10285413"/>
              <a:gd name="connsiteX835" fmla="*/ 4433243 w 7497054"/>
              <a:gd name="connsiteY835" fmla="*/ 9759875 h 10285413"/>
              <a:gd name="connsiteX836" fmla="*/ 4282375 w 7497054"/>
              <a:gd name="connsiteY836" fmla="*/ 9759875 h 10285413"/>
              <a:gd name="connsiteX837" fmla="*/ 4293979 w 7497054"/>
              <a:gd name="connsiteY837" fmla="*/ 9771479 h 10285413"/>
              <a:gd name="connsiteX838" fmla="*/ 4305585 w 7497054"/>
              <a:gd name="connsiteY838" fmla="*/ 9794690 h 10285413"/>
              <a:gd name="connsiteX839" fmla="*/ 4305585 w 7497054"/>
              <a:gd name="connsiteY839" fmla="*/ 9806296 h 10285413"/>
              <a:gd name="connsiteX840" fmla="*/ 4293979 w 7497054"/>
              <a:gd name="connsiteY840" fmla="*/ 9806296 h 10285413"/>
              <a:gd name="connsiteX841" fmla="*/ 4293979 w 7497054"/>
              <a:gd name="connsiteY841" fmla="*/ 9794690 h 10285413"/>
              <a:gd name="connsiteX842" fmla="*/ 4282375 w 7497054"/>
              <a:gd name="connsiteY842" fmla="*/ 9783084 h 10285413"/>
              <a:gd name="connsiteX843" fmla="*/ 3736923 w 7497054"/>
              <a:gd name="connsiteY843" fmla="*/ 9759875 h 10285413"/>
              <a:gd name="connsiteX844" fmla="*/ 3736923 w 7497054"/>
              <a:gd name="connsiteY844" fmla="*/ 9771479 h 10285413"/>
              <a:gd name="connsiteX845" fmla="*/ 3748528 w 7497054"/>
              <a:gd name="connsiteY845" fmla="*/ 9771479 h 10285413"/>
              <a:gd name="connsiteX846" fmla="*/ 3736923 w 7497054"/>
              <a:gd name="connsiteY846" fmla="*/ 9759875 h 10285413"/>
              <a:gd name="connsiteX847" fmla="*/ 3713713 w 7497054"/>
              <a:gd name="connsiteY847" fmla="*/ 9759875 h 10285413"/>
              <a:gd name="connsiteX848" fmla="*/ 3748528 w 7497054"/>
              <a:gd name="connsiteY848" fmla="*/ 9841111 h 10285413"/>
              <a:gd name="connsiteX849" fmla="*/ 3771740 w 7497054"/>
              <a:gd name="connsiteY849" fmla="*/ 9887533 h 10285413"/>
              <a:gd name="connsiteX850" fmla="*/ 3783346 w 7497054"/>
              <a:gd name="connsiteY850" fmla="*/ 9910743 h 10285413"/>
              <a:gd name="connsiteX851" fmla="*/ 3794950 w 7497054"/>
              <a:gd name="connsiteY851" fmla="*/ 9922349 h 10285413"/>
              <a:gd name="connsiteX852" fmla="*/ 3794950 w 7497054"/>
              <a:gd name="connsiteY852" fmla="*/ 9899137 h 10285413"/>
              <a:gd name="connsiteX853" fmla="*/ 3794950 w 7497054"/>
              <a:gd name="connsiteY853" fmla="*/ 9875928 h 10285413"/>
              <a:gd name="connsiteX854" fmla="*/ 3806555 w 7497054"/>
              <a:gd name="connsiteY854" fmla="*/ 9887533 h 10285413"/>
              <a:gd name="connsiteX855" fmla="*/ 3783346 w 7497054"/>
              <a:gd name="connsiteY855" fmla="*/ 9864322 h 10285413"/>
              <a:gd name="connsiteX856" fmla="*/ 3771740 w 7497054"/>
              <a:gd name="connsiteY856" fmla="*/ 9852717 h 10285413"/>
              <a:gd name="connsiteX857" fmla="*/ 3771740 w 7497054"/>
              <a:gd name="connsiteY857" fmla="*/ 9841111 h 10285413"/>
              <a:gd name="connsiteX858" fmla="*/ 3760135 w 7497054"/>
              <a:gd name="connsiteY858" fmla="*/ 9829506 h 10285413"/>
              <a:gd name="connsiteX859" fmla="*/ 3748528 w 7497054"/>
              <a:gd name="connsiteY859" fmla="*/ 9817902 h 10285413"/>
              <a:gd name="connsiteX860" fmla="*/ 3742726 w 7497054"/>
              <a:gd name="connsiteY860" fmla="*/ 9812099 h 10285413"/>
              <a:gd name="connsiteX861" fmla="*/ 3736923 w 7497054"/>
              <a:gd name="connsiteY861" fmla="*/ 9794690 h 10285413"/>
              <a:gd name="connsiteX862" fmla="*/ 3725318 w 7497054"/>
              <a:gd name="connsiteY862" fmla="*/ 9783084 h 10285413"/>
              <a:gd name="connsiteX863" fmla="*/ 3156657 w 7497054"/>
              <a:gd name="connsiteY863" fmla="*/ 9759875 h 10285413"/>
              <a:gd name="connsiteX864" fmla="*/ 3168260 w 7497054"/>
              <a:gd name="connsiteY864" fmla="*/ 9759875 h 10285413"/>
              <a:gd name="connsiteX865" fmla="*/ 3168260 w 7497054"/>
              <a:gd name="connsiteY865" fmla="*/ 9771479 h 10285413"/>
              <a:gd name="connsiteX866" fmla="*/ 5860700 w 7497054"/>
              <a:gd name="connsiteY866" fmla="*/ 9748269 h 10285413"/>
              <a:gd name="connsiteX867" fmla="*/ 5872306 w 7497054"/>
              <a:gd name="connsiteY867" fmla="*/ 9771479 h 10285413"/>
              <a:gd name="connsiteX868" fmla="*/ 5895517 w 7497054"/>
              <a:gd name="connsiteY868" fmla="*/ 9817902 h 10285413"/>
              <a:gd name="connsiteX869" fmla="*/ 5883912 w 7497054"/>
              <a:gd name="connsiteY869" fmla="*/ 9806296 h 10285413"/>
              <a:gd name="connsiteX870" fmla="*/ 5860700 w 7497054"/>
              <a:gd name="connsiteY870" fmla="*/ 9783084 h 10285413"/>
              <a:gd name="connsiteX871" fmla="*/ 5860700 w 7497054"/>
              <a:gd name="connsiteY871" fmla="*/ 9771479 h 10285413"/>
              <a:gd name="connsiteX872" fmla="*/ 5860700 w 7497054"/>
              <a:gd name="connsiteY872" fmla="*/ 9754072 h 10285413"/>
              <a:gd name="connsiteX873" fmla="*/ 5860700 w 7497054"/>
              <a:gd name="connsiteY873" fmla="*/ 9748269 h 10285413"/>
              <a:gd name="connsiteX874" fmla="*/ 3294471 w 7497054"/>
              <a:gd name="connsiteY874" fmla="*/ 9741014 h 10285413"/>
              <a:gd name="connsiteX875" fmla="*/ 3290118 w 7497054"/>
              <a:gd name="connsiteY875" fmla="*/ 9742466 h 10285413"/>
              <a:gd name="connsiteX876" fmla="*/ 3295919 w 7497054"/>
              <a:gd name="connsiteY876" fmla="*/ 9759875 h 10285413"/>
              <a:gd name="connsiteX877" fmla="*/ 3295919 w 7497054"/>
              <a:gd name="connsiteY877" fmla="*/ 9748269 h 10285413"/>
              <a:gd name="connsiteX878" fmla="*/ 3294471 w 7497054"/>
              <a:gd name="connsiteY878" fmla="*/ 9741014 h 10285413"/>
              <a:gd name="connsiteX879" fmla="*/ 5756253 w 7497054"/>
              <a:gd name="connsiteY879" fmla="*/ 9736663 h 10285413"/>
              <a:gd name="connsiteX880" fmla="*/ 5767858 w 7497054"/>
              <a:gd name="connsiteY880" fmla="*/ 9736663 h 10285413"/>
              <a:gd name="connsiteX881" fmla="*/ 5779463 w 7497054"/>
              <a:gd name="connsiteY881" fmla="*/ 9736663 h 10285413"/>
              <a:gd name="connsiteX882" fmla="*/ 5779463 w 7497054"/>
              <a:gd name="connsiteY882" fmla="*/ 9748269 h 10285413"/>
              <a:gd name="connsiteX883" fmla="*/ 5767858 w 7497054"/>
              <a:gd name="connsiteY883" fmla="*/ 9748269 h 10285413"/>
              <a:gd name="connsiteX884" fmla="*/ 5175986 w 7497054"/>
              <a:gd name="connsiteY884" fmla="*/ 9736663 h 10285413"/>
              <a:gd name="connsiteX885" fmla="*/ 5199196 w 7497054"/>
              <a:gd name="connsiteY885" fmla="*/ 9759875 h 10285413"/>
              <a:gd name="connsiteX886" fmla="*/ 5175986 w 7497054"/>
              <a:gd name="connsiteY886" fmla="*/ 9759875 h 10285413"/>
              <a:gd name="connsiteX887" fmla="*/ 4225798 w 7497054"/>
              <a:gd name="connsiteY887" fmla="*/ 9729410 h 10285413"/>
              <a:gd name="connsiteX888" fmla="*/ 4230151 w 7497054"/>
              <a:gd name="connsiteY888" fmla="*/ 9730860 h 10285413"/>
              <a:gd name="connsiteX889" fmla="*/ 4224348 w 7497054"/>
              <a:gd name="connsiteY889" fmla="*/ 9736663 h 10285413"/>
              <a:gd name="connsiteX890" fmla="*/ 4225798 w 7497054"/>
              <a:gd name="connsiteY890" fmla="*/ 9729410 h 10285413"/>
              <a:gd name="connsiteX891" fmla="*/ 4259163 w 7497054"/>
              <a:gd name="connsiteY891" fmla="*/ 9725057 h 10285413"/>
              <a:gd name="connsiteX892" fmla="*/ 4270769 w 7497054"/>
              <a:gd name="connsiteY892" fmla="*/ 9748269 h 10285413"/>
              <a:gd name="connsiteX893" fmla="*/ 4259163 w 7497054"/>
              <a:gd name="connsiteY893" fmla="*/ 9736663 h 10285413"/>
              <a:gd name="connsiteX894" fmla="*/ 4259163 w 7497054"/>
              <a:gd name="connsiteY894" fmla="*/ 9725057 h 10285413"/>
              <a:gd name="connsiteX895" fmla="*/ 3121838 w 7497054"/>
              <a:gd name="connsiteY895" fmla="*/ 9725057 h 10285413"/>
              <a:gd name="connsiteX896" fmla="*/ 3145050 w 7497054"/>
              <a:gd name="connsiteY896" fmla="*/ 9736663 h 10285413"/>
              <a:gd name="connsiteX897" fmla="*/ 3145050 w 7497054"/>
              <a:gd name="connsiteY897" fmla="*/ 9748269 h 10285413"/>
              <a:gd name="connsiteX898" fmla="*/ 3156657 w 7497054"/>
              <a:gd name="connsiteY898" fmla="*/ 9748269 h 10285413"/>
              <a:gd name="connsiteX899" fmla="*/ 3145050 w 7497054"/>
              <a:gd name="connsiteY899" fmla="*/ 9759875 h 10285413"/>
              <a:gd name="connsiteX900" fmla="*/ 3133447 w 7497054"/>
              <a:gd name="connsiteY900" fmla="*/ 9748269 h 10285413"/>
              <a:gd name="connsiteX901" fmla="*/ 3075420 w 7497054"/>
              <a:gd name="connsiteY901" fmla="*/ 9725057 h 10285413"/>
              <a:gd name="connsiteX902" fmla="*/ 3087023 w 7497054"/>
              <a:gd name="connsiteY902" fmla="*/ 9725057 h 10285413"/>
              <a:gd name="connsiteX903" fmla="*/ 3087023 w 7497054"/>
              <a:gd name="connsiteY903" fmla="*/ 9736663 h 10285413"/>
              <a:gd name="connsiteX904" fmla="*/ 3075420 w 7497054"/>
              <a:gd name="connsiteY904" fmla="*/ 9725057 h 10285413"/>
              <a:gd name="connsiteX905" fmla="*/ 5396487 w 7497054"/>
              <a:gd name="connsiteY905" fmla="*/ 9713452 h 10285413"/>
              <a:gd name="connsiteX906" fmla="*/ 5396487 w 7497054"/>
              <a:gd name="connsiteY906" fmla="*/ 9730860 h 10285413"/>
              <a:gd name="connsiteX907" fmla="*/ 5384883 w 7497054"/>
              <a:gd name="connsiteY907" fmla="*/ 9736663 h 10285413"/>
              <a:gd name="connsiteX908" fmla="*/ 5396487 w 7497054"/>
              <a:gd name="connsiteY908" fmla="*/ 9771479 h 10285413"/>
              <a:gd name="connsiteX909" fmla="*/ 5402290 w 7497054"/>
              <a:gd name="connsiteY909" fmla="*/ 9788887 h 10285413"/>
              <a:gd name="connsiteX910" fmla="*/ 5408093 w 7497054"/>
              <a:gd name="connsiteY910" fmla="*/ 9794690 h 10285413"/>
              <a:gd name="connsiteX911" fmla="*/ 5413895 w 7497054"/>
              <a:gd name="connsiteY911" fmla="*/ 9806296 h 10285413"/>
              <a:gd name="connsiteX912" fmla="*/ 5413895 w 7497054"/>
              <a:gd name="connsiteY912" fmla="*/ 9788887 h 10285413"/>
              <a:gd name="connsiteX913" fmla="*/ 5396487 w 7497054"/>
              <a:gd name="connsiteY913" fmla="*/ 9759875 h 10285413"/>
              <a:gd name="connsiteX914" fmla="*/ 5396487 w 7497054"/>
              <a:gd name="connsiteY914" fmla="*/ 9736663 h 10285413"/>
              <a:gd name="connsiteX915" fmla="*/ 5408093 w 7497054"/>
              <a:gd name="connsiteY915" fmla="*/ 9736663 h 10285413"/>
              <a:gd name="connsiteX916" fmla="*/ 3295919 w 7497054"/>
              <a:gd name="connsiteY916" fmla="*/ 9713452 h 10285413"/>
              <a:gd name="connsiteX917" fmla="*/ 3295919 w 7497054"/>
              <a:gd name="connsiteY917" fmla="*/ 9725057 h 10285413"/>
              <a:gd name="connsiteX918" fmla="*/ 3295919 w 7497054"/>
              <a:gd name="connsiteY918" fmla="*/ 9736663 h 10285413"/>
              <a:gd name="connsiteX919" fmla="*/ 3307524 w 7497054"/>
              <a:gd name="connsiteY919" fmla="*/ 9725057 h 10285413"/>
              <a:gd name="connsiteX920" fmla="*/ 3295919 w 7497054"/>
              <a:gd name="connsiteY920" fmla="*/ 9713452 h 10285413"/>
              <a:gd name="connsiteX921" fmla="*/ 5664861 w 7497054"/>
              <a:gd name="connsiteY921" fmla="*/ 9704748 h 10285413"/>
              <a:gd name="connsiteX922" fmla="*/ 5663409 w 7497054"/>
              <a:gd name="connsiteY922" fmla="*/ 9707649 h 10285413"/>
              <a:gd name="connsiteX923" fmla="*/ 5663409 w 7497054"/>
              <a:gd name="connsiteY923" fmla="*/ 9713452 h 10285413"/>
              <a:gd name="connsiteX924" fmla="*/ 5675017 w 7497054"/>
              <a:gd name="connsiteY924" fmla="*/ 9713452 h 10285413"/>
              <a:gd name="connsiteX925" fmla="*/ 5669212 w 7497054"/>
              <a:gd name="connsiteY925" fmla="*/ 9707649 h 10285413"/>
              <a:gd name="connsiteX926" fmla="*/ 5664861 w 7497054"/>
              <a:gd name="connsiteY926" fmla="*/ 9704748 h 10285413"/>
              <a:gd name="connsiteX927" fmla="*/ 5825885 w 7497054"/>
              <a:gd name="connsiteY927" fmla="*/ 9701848 h 10285413"/>
              <a:gd name="connsiteX928" fmla="*/ 5837490 w 7497054"/>
              <a:gd name="connsiteY928" fmla="*/ 9701848 h 10285413"/>
              <a:gd name="connsiteX929" fmla="*/ 5837490 w 7497054"/>
              <a:gd name="connsiteY929" fmla="*/ 9713452 h 10285413"/>
              <a:gd name="connsiteX930" fmla="*/ 5831688 w 7497054"/>
              <a:gd name="connsiteY930" fmla="*/ 9707649 h 10285413"/>
              <a:gd name="connsiteX931" fmla="*/ 5825885 w 7497054"/>
              <a:gd name="connsiteY931" fmla="*/ 9701848 h 10285413"/>
              <a:gd name="connsiteX932" fmla="*/ 5756253 w 7497054"/>
              <a:gd name="connsiteY932" fmla="*/ 9701848 h 10285413"/>
              <a:gd name="connsiteX933" fmla="*/ 5767858 w 7497054"/>
              <a:gd name="connsiteY933" fmla="*/ 9713452 h 10285413"/>
              <a:gd name="connsiteX934" fmla="*/ 5756253 w 7497054"/>
              <a:gd name="connsiteY934" fmla="*/ 9713452 h 10285413"/>
              <a:gd name="connsiteX935" fmla="*/ 5466118 w 7497054"/>
              <a:gd name="connsiteY935" fmla="*/ 9701848 h 10285413"/>
              <a:gd name="connsiteX936" fmla="*/ 5466118 w 7497054"/>
              <a:gd name="connsiteY936" fmla="*/ 9713452 h 10285413"/>
              <a:gd name="connsiteX937" fmla="*/ 5454514 w 7497054"/>
              <a:gd name="connsiteY937" fmla="*/ 9713452 h 10285413"/>
              <a:gd name="connsiteX938" fmla="*/ 4514480 w 7497054"/>
              <a:gd name="connsiteY938" fmla="*/ 9701848 h 10285413"/>
              <a:gd name="connsiteX939" fmla="*/ 4526087 w 7497054"/>
              <a:gd name="connsiteY939" fmla="*/ 9713452 h 10285413"/>
              <a:gd name="connsiteX940" fmla="*/ 4514480 w 7497054"/>
              <a:gd name="connsiteY940" fmla="*/ 9713452 h 10285413"/>
              <a:gd name="connsiteX941" fmla="*/ 4514480 w 7497054"/>
              <a:gd name="connsiteY941" fmla="*/ 9701848 h 10285413"/>
              <a:gd name="connsiteX942" fmla="*/ 3181318 w 7497054"/>
              <a:gd name="connsiteY942" fmla="*/ 9694594 h 10285413"/>
              <a:gd name="connsiteX943" fmla="*/ 3179865 w 7497054"/>
              <a:gd name="connsiteY943" fmla="*/ 9701848 h 10285413"/>
              <a:gd name="connsiteX944" fmla="*/ 3185668 w 7497054"/>
              <a:gd name="connsiteY944" fmla="*/ 9713452 h 10285413"/>
              <a:gd name="connsiteX945" fmla="*/ 3191474 w 7497054"/>
              <a:gd name="connsiteY945" fmla="*/ 9707649 h 10285413"/>
              <a:gd name="connsiteX946" fmla="*/ 3185668 w 7497054"/>
              <a:gd name="connsiteY946" fmla="*/ 9696045 h 10285413"/>
              <a:gd name="connsiteX947" fmla="*/ 3181318 w 7497054"/>
              <a:gd name="connsiteY947" fmla="*/ 9694594 h 10285413"/>
              <a:gd name="connsiteX948" fmla="*/ 5628594 w 7497054"/>
              <a:gd name="connsiteY948" fmla="*/ 9690242 h 10285413"/>
              <a:gd name="connsiteX949" fmla="*/ 5634397 w 7497054"/>
              <a:gd name="connsiteY949" fmla="*/ 9713452 h 10285413"/>
              <a:gd name="connsiteX950" fmla="*/ 5640199 w 7497054"/>
              <a:gd name="connsiteY950" fmla="*/ 9725057 h 10285413"/>
              <a:gd name="connsiteX951" fmla="*/ 5651805 w 7497054"/>
              <a:gd name="connsiteY951" fmla="*/ 9748269 h 10285413"/>
              <a:gd name="connsiteX952" fmla="*/ 5651805 w 7497054"/>
              <a:gd name="connsiteY952" fmla="*/ 9736663 h 10285413"/>
              <a:gd name="connsiteX953" fmla="*/ 5651805 w 7497054"/>
              <a:gd name="connsiteY953" fmla="*/ 9707649 h 10285413"/>
              <a:gd name="connsiteX954" fmla="*/ 5628594 w 7497054"/>
              <a:gd name="connsiteY954" fmla="*/ 9690242 h 10285413"/>
              <a:gd name="connsiteX955" fmla="*/ 5489330 w 7497054"/>
              <a:gd name="connsiteY955" fmla="*/ 9690242 h 10285413"/>
              <a:gd name="connsiteX956" fmla="*/ 5500935 w 7497054"/>
              <a:gd name="connsiteY956" fmla="*/ 9707649 h 10285413"/>
              <a:gd name="connsiteX957" fmla="*/ 5512541 w 7497054"/>
              <a:gd name="connsiteY957" fmla="*/ 9736663 h 10285413"/>
              <a:gd name="connsiteX958" fmla="*/ 5547356 w 7497054"/>
              <a:gd name="connsiteY958" fmla="*/ 9794690 h 10285413"/>
              <a:gd name="connsiteX959" fmla="*/ 5535751 w 7497054"/>
              <a:gd name="connsiteY959" fmla="*/ 9794690 h 10285413"/>
              <a:gd name="connsiteX960" fmla="*/ 5518344 w 7497054"/>
              <a:gd name="connsiteY960" fmla="*/ 9788887 h 10285413"/>
              <a:gd name="connsiteX961" fmla="*/ 5500935 w 7497054"/>
              <a:gd name="connsiteY961" fmla="*/ 9794690 h 10285413"/>
              <a:gd name="connsiteX962" fmla="*/ 5500935 w 7497054"/>
              <a:gd name="connsiteY962" fmla="*/ 9783084 h 10285413"/>
              <a:gd name="connsiteX963" fmla="*/ 5500935 w 7497054"/>
              <a:gd name="connsiteY963" fmla="*/ 9759875 h 10285413"/>
              <a:gd name="connsiteX964" fmla="*/ 5489330 w 7497054"/>
              <a:gd name="connsiteY964" fmla="*/ 9754072 h 10285413"/>
              <a:gd name="connsiteX965" fmla="*/ 5489330 w 7497054"/>
              <a:gd name="connsiteY965" fmla="*/ 9736663 h 10285413"/>
              <a:gd name="connsiteX966" fmla="*/ 5489330 w 7497054"/>
              <a:gd name="connsiteY966" fmla="*/ 9713452 h 10285413"/>
              <a:gd name="connsiteX967" fmla="*/ 5489330 w 7497054"/>
              <a:gd name="connsiteY967" fmla="*/ 9690242 h 10285413"/>
              <a:gd name="connsiteX968" fmla="*/ 3121838 w 7497054"/>
              <a:gd name="connsiteY968" fmla="*/ 9690242 h 10285413"/>
              <a:gd name="connsiteX969" fmla="*/ 3121838 w 7497054"/>
              <a:gd name="connsiteY969" fmla="*/ 9701848 h 10285413"/>
              <a:gd name="connsiteX970" fmla="*/ 3110235 w 7497054"/>
              <a:gd name="connsiteY970" fmla="*/ 9701848 h 10285413"/>
              <a:gd name="connsiteX971" fmla="*/ 3121838 w 7497054"/>
              <a:gd name="connsiteY971" fmla="*/ 9690242 h 10285413"/>
              <a:gd name="connsiteX972" fmla="*/ 5350065 w 7497054"/>
              <a:gd name="connsiteY972" fmla="*/ 9678636 h 10285413"/>
              <a:gd name="connsiteX973" fmla="*/ 5355868 w 7497054"/>
              <a:gd name="connsiteY973" fmla="*/ 9696045 h 10285413"/>
              <a:gd name="connsiteX974" fmla="*/ 5361672 w 7497054"/>
              <a:gd name="connsiteY974" fmla="*/ 9701848 h 10285413"/>
              <a:gd name="connsiteX975" fmla="*/ 5361672 w 7497054"/>
              <a:gd name="connsiteY975" fmla="*/ 9690242 h 10285413"/>
              <a:gd name="connsiteX976" fmla="*/ 5106354 w 7497054"/>
              <a:gd name="connsiteY976" fmla="*/ 9678636 h 10285413"/>
              <a:gd name="connsiteX977" fmla="*/ 5100550 w 7497054"/>
              <a:gd name="connsiteY977" fmla="*/ 9690242 h 10285413"/>
              <a:gd name="connsiteX978" fmla="*/ 5094749 w 7497054"/>
              <a:gd name="connsiteY978" fmla="*/ 9684439 h 10285413"/>
              <a:gd name="connsiteX979" fmla="*/ 5106354 w 7497054"/>
              <a:gd name="connsiteY979" fmla="*/ 9678636 h 10285413"/>
              <a:gd name="connsiteX980" fmla="*/ 3156657 w 7497054"/>
              <a:gd name="connsiteY980" fmla="*/ 9678636 h 10285413"/>
              <a:gd name="connsiteX981" fmla="*/ 3168260 w 7497054"/>
              <a:gd name="connsiteY981" fmla="*/ 9690242 h 10285413"/>
              <a:gd name="connsiteX982" fmla="*/ 3168260 w 7497054"/>
              <a:gd name="connsiteY982" fmla="*/ 9678636 h 10285413"/>
              <a:gd name="connsiteX983" fmla="*/ 4009648 w 7497054"/>
              <a:gd name="connsiteY983" fmla="*/ 9672836 h 10285413"/>
              <a:gd name="connsiteX984" fmla="*/ 4015451 w 7497054"/>
              <a:gd name="connsiteY984" fmla="*/ 9678636 h 10285413"/>
              <a:gd name="connsiteX985" fmla="*/ 4015451 w 7497054"/>
              <a:gd name="connsiteY985" fmla="*/ 9684439 h 10285413"/>
              <a:gd name="connsiteX986" fmla="*/ 5222407 w 7497054"/>
              <a:gd name="connsiteY986" fmla="*/ 9667030 h 10285413"/>
              <a:gd name="connsiteX987" fmla="*/ 5210802 w 7497054"/>
              <a:gd name="connsiteY987" fmla="*/ 9678636 h 10285413"/>
              <a:gd name="connsiteX988" fmla="*/ 5222407 w 7497054"/>
              <a:gd name="connsiteY988" fmla="*/ 9678636 h 10285413"/>
              <a:gd name="connsiteX989" fmla="*/ 5222407 w 7497054"/>
              <a:gd name="connsiteY989" fmla="*/ 9667030 h 10285413"/>
              <a:gd name="connsiteX990" fmla="*/ 4880050 w 7497054"/>
              <a:gd name="connsiteY990" fmla="*/ 9667030 h 10285413"/>
              <a:gd name="connsiteX991" fmla="*/ 4885852 w 7497054"/>
              <a:gd name="connsiteY991" fmla="*/ 9678636 h 10285413"/>
              <a:gd name="connsiteX992" fmla="*/ 4874247 w 7497054"/>
              <a:gd name="connsiteY992" fmla="*/ 9678636 h 10285413"/>
              <a:gd name="connsiteX993" fmla="*/ 4874247 w 7497054"/>
              <a:gd name="connsiteY993" fmla="*/ 9672833 h 10285413"/>
              <a:gd name="connsiteX994" fmla="*/ 4880050 w 7497054"/>
              <a:gd name="connsiteY994" fmla="*/ 9667030 h 10285413"/>
              <a:gd name="connsiteX995" fmla="*/ 4688561 w 7497054"/>
              <a:gd name="connsiteY995" fmla="*/ 9667030 h 10285413"/>
              <a:gd name="connsiteX996" fmla="*/ 4711771 w 7497054"/>
              <a:gd name="connsiteY996" fmla="*/ 9713452 h 10285413"/>
              <a:gd name="connsiteX997" fmla="*/ 4688561 w 7497054"/>
              <a:gd name="connsiteY997" fmla="*/ 9701848 h 10285413"/>
              <a:gd name="connsiteX998" fmla="*/ 4688561 w 7497054"/>
              <a:gd name="connsiteY998" fmla="*/ 9667030 h 10285413"/>
              <a:gd name="connsiteX999" fmla="*/ 4386822 w 7497054"/>
              <a:gd name="connsiteY999" fmla="*/ 9667030 h 10285413"/>
              <a:gd name="connsiteX1000" fmla="*/ 4398427 w 7497054"/>
              <a:gd name="connsiteY1000" fmla="*/ 9678636 h 10285413"/>
              <a:gd name="connsiteX1001" fmla="*/ 4398427 w 7497054"/>
              <a:gd name="connsiteY1001" fmla="*/ 9690242 h 10285413"/>
              <a:gd name="connsiteX1002" fmla="*/ 4386822 w 7497054"/>
              <a:gd name="connsiteY1002" fmla="*/ 9678636 h 10285413"/>
              <a:gd name="connsiteX1003" fmla="*/ 4386822 w 7497054"/>
              <a:gd name="connsiteY1003" fmla="*/ 9667030 h 10285413"/>
              <a:gd name="connsiteX1004" fmla="*/ 4108295 w 7497054"/>
              <a:gd name="connsiteY1004" fmla="*/ 9667030 h 10285413"/>
              <a:gd name="connsiteX1005" fmla="*/ 4119898 w 7497054"/>
              <a:gd name="connsiteY1005" fmla="*/ 9678636 h 10285413"/>
              <a:gd name="connsiteX1006" fmla="*/ 4119898 w 7497054"/>
              <a:gd name="connsiteY1006" fmla="*/ 9667030 h 10285413"/>
              <a:gd name="connsiteX1007" fmla="*/ 4003845 w 7497054"/>
              <a:gd name="connsiteY1007" fmla="*/ 9667030 h 10285413"/>
              <a:gd name="connsiteX1008" fmla="*/ 4009648 w 7497054"/>
              <a:gd name="connsiteY1008" fmla="*/ 9672833 h 10285413"/>
              <a:gd name="connsiteX1009" fmla="*/ 4009648 w 7497054"/>
              <a:gd name="connsiteY1009" fmla="*/ 9672836 h 10285413"/>
              <a:gd name="connsiteX1010" fmla="*/ 5466118 w 7497054"/>
              <a:gd name="connsiteY1010" fmla="*/ 9655426 h 10285413"/>
              <a:gd name="connsiteX1011" fmla="*/ 5483526 w 7497054"/>
              <a:gd name="connsiteY1011" fmla="*/ 9667030 h 10285413"/>
              <a:gd name="connsiteX1012" fmla="*/ 5489330 w 7497054"/>
              <a:gd name="connsiteY1012" fmla="*/ 9678636 h 10285413"/>
              <a:gd name="connsiteX1013" fmla="*/ 5466118 w 7497054"/>
              <a:gd name="connsiteY1013" fmla="*/ 9678636 h 10285413"/>
              <a:gd name="connsiteX1014" fmla="*/ 5466118 w 7497054"/>
              <a:gd name="connsiteY1014" fmla="*/ 9667030 h 10285413"/>
              <a:gd name="connsiteX1015" fmla="*/ 5466118 w 7497054"/>
              <a:gd name="connsiteY1015" fmla="*/ 9655426 h 10285413"/>
              <a:gd name="connsiteX1016" fmla="*/ 5338460 w 7497054"/>
              <a:gd name="connsiteY1016" fmla="*/ 9655426 h 10285413"/>
              <a:gd name="connsiteX1017" fmla="*/ 5350065 w 7497054"/>
              <a:gd name="connsiteY1017" fmla="*/ 9667030 h 10285413"/>
              <a:gd name="connsiteX1018" fmla="*/ 5350065 w 7497054"/>
              <a:gd name="connsiteY1018" fmla="*/ 9655426 h 10285413"/>
              <a:gd name="connsiteX1019" fmla="*/ 5338460 w 7497054"/>
              <a:gd name="connsiteY1019" fmla="*/ 9655426 h 10285413"/>
              <a:gd name="connsiteX1020" fmla="*/ 4154716 w 7497054"/>
              <a:gd name="connsiteY1020" fmla="*/ 9655426 h 10285413"/>
              <a:gd name="connsiteX1021" fmla="*/ 4177925 w 7497054"/>
              <a:gd name="connsiteY1021" fmla="*/ 9690242 h 10285413"/>
              <a:gd name="connsiteX1022" fmla="*/ 4195333 w 7497054"/>
              <a:gd name="connsiteY1022" fmla="*/ 9713452 h 10285413"/>
              <a:gd name="connsiteX1023" fmla="*/ 4201136 w 7497054"/>
              <a:gd name="connsiteY1023" fmla="*/ 9713452 h 10285413"/>
              <a:gd name="connsiteX1024" fmla="*/ 4201136 w 7497054"/>
              <a:gd name="connsiteY1024" fmla="*/ 9725057 h 10285413"/>
              <a:gd name="connsiteX1025" fmla="*/ 4189531 w 7497054"/>
              <a:gd name="connsiteY1025" fmla="*/ 9725057 h 10285413"/>
              <a:gd name="connsiteX1026" fmla="*/ 4177925 w 7497054"/>
              <a:gd name="connsiteY1026" fmla="*/ 9713452 h 10285413"/>
              <a:gd name="connsiteX1027" fmla="*/ 4166321 w 7497054"/>
              <a:gd name="connsiteY1027" fmla="*/ 9678636 h 10285413"/>
              <a:gd name="connsiteX1028" fmla="*/ 4154716 w 7497054"/>
              <a:gd name="connsiteY1028" fmla="*/ 9655426 h 10285413"/>
              <a:gd name="connsiteX1029" fmla="*/ 3249501 w 7497054"/>
              <a:gd name="connsiteY1029" fmla="*/ 9655426 h 10285413"/>
              <a:gd name="connsiteX1030" fmla="*/ 3249501 w 7497054"/>
              <a:gd name="connsiteY1030" fmla="*/ 9667030 h 10285413"/>
              <a:gd name="connsiteX1031" fmla="*/ 3261104 w 7497054"/>
              <a:gd name="connsiteY1031" fmla="*/ 9655426 h 10285413"/>
              <a:gd name="connsiteX1032" fmla="*/ 3249501 w 7497054"/>
              <a:gd name="connsiteY1032" fmla="*/ 9655426 h 10285413"/>
              <a:gd name="connsiteX1033" fmla="*/ 5715635 w 7497054"/>
              <a:gd name="connsiteY1033" fmla="*/ 9643820 h 10285413"/>
              <a:gd name="connsiteX1034" fmla="*/ 5721436 w 7497054"/>
              <a:gd name="connsiteY1034" fmla="*/ 9643820 h 10285413"/>
              <a:gd name="connsiteX1035" fmla="*/ 5733042 w 7497054"/>
              <a:gd name="connsiteY1035" fmla="*/ 9655426 h 10285413"/>
              <a:gd name="connsiteX1036" fmla="*/ 5721436 w 7497054"/>
              <a:gd name="connsiteY1036" fmla="*/ 9655426 h 10285413"/>
              <a:gd name="connsiteX1037" fmla="*/ 5715635 w 7497054"/>
              <a:gd name="connsiteY1037" fmla="*/ 9643820 h 10285413"/>
              <a:gd name="connsiteX1038" fmla="*/ 5524145 w 7497054"/>
              <a:gd name="connsiteY1038" fmla="*/ 9643820 h 10285413"/>
              <a:gd name="connsiteX1039" fmla="*/ 5535751 w 7497054"/>
              <a:gd name="connsiteY1039" fmla="*/ 9655426 h 10285413"/>
              <a:gd name="connsiteX1040" fmla="*/ 5547356 w 7497054"/>
              <a:gd name="connsiteY1040" fmla="*/ 9667030 h 10285413"/>
              <a:gd name="connsiteX1041" fmla="*/ 5547356 w 7497054"/>
              <a:gd name="connsiteY1041" fmla="*/ 9678636 h 10285413"/>
              <a:gd name="connsiteX1042" fmla="*/ 5524145 w 7497054"/>
              <a:gd name="connsiteY1042" fmla="*/ 9655426 h 10285413"/>
              <a:gd name="connsiteX1043" fmla="*/ 5454514 w 7497054"/>
              <a:gd name="connsiteY1043" fmla="*/ 9643820 h 10285413"/>
              <a:gd name="connsiteX1044" fmla="*/ 5466118 w 7497054"/>
              <a:gd name="connsiteY1044" fmla="*/ 9655426 h 10285413"/>
              <a:gd name="connsiteX1045" fmla="*/ 5454514 w 7497054"/>
              <a:gd name="connsiteY1045" fmla="*/ 9655426 h 10285413"/>
              <a:gd name="connsiteX1046" fmla="*/ 5454514 w 7497054"/>
              <a:gd name="connsiteY1046" fmla="*/ 9643820 h 10285413"/>
              <a:gd name="connsiteX1047" fmla="*/ 3179865 w 7497054"/>
              <a:gd name="connsiteY1047" fmla="*/ 9643820 h 10285413"/>
              <a:gd name="connsiteX1048" fmla="*/ 3203077 w 7497054"/>
              <a:gd name="connsiteY1048" fmla="*/ 9667030 h 10285413"/>
              <a:gd name="connsiteX1049" fmla="*/ 3191474 w 7497054"/>
              <a:gd name="connsiteY1049" fmla="*/ 9655426 h 10285413"/>
              <a:gd name="connsiteX1050" fmla="*/ 4827825 w 7497054"/>
              <a:gd name="connsiteY1050" fmla="*/ 9632215 h 10285413"/>
              <a:gd name="connsiteX1051" fmla="*/ 4839431 w 7497054"/>
              <a:gd name="connsiteY1051" fmla="*/ 9643820 h 10285413"/>
              <a:gd name="connsiteX1052" fmla="*/ 4851037 w 7497054"/>
              <a:gd name="connsiteY1052" fmla="*/ 9667030 h 10285413"/>
              <a:gd name="connsiteX1053" fmla="*/ 4885852 w 7497054"/>
              <a:gd name="connsiteY1053" fmla="*/ 9748269 h 10285413"/>
              <a:gd name="connsiteX1054" fmla="*/ 4874247 w 7497054"/>
              <a:gd name="connsiteY1054" fmla="*/ 9725057 h 10285413"/>
              <a:gd name="connsiteX1055" fmla="*/ 4874247 w 7497054"/>
              <a:gd name="connsiteY1055" fmla="*/ 9713452 h 10285413"/>
              <a:gd name="connsiteX1056" fmla="*/ 4862641 w 7497054"/>
              <a:gd name="connsiteY1056" fmla="*/ 9701848 h 10285413"/>
              <a:gd name="connsiteX1057" fmla="*/ 4827825 w 7497054"/>
              <a:gd name="connsiteY1057" fmla="*/ 9655426 h 10285413"/>
              <a:gd name="connsiteX1058" fmla="*/ 4827825 w 7497054"/>
              <a:gd name="connsiteY1058" fmla="*/ 9632215 h 10285413"/>
              <a:gd name="connsiteX1059" fmla="*/ 4665352 w 7497054"/>
              <a:gd name="connsiteY1059" fmla="*/ 9632215 h 10285413"/>
              <a:gd name="connsiteX1060" fmla="*/ 4676956 w 7497054"/>
              <a:gd name="connsiteY1060" fmla="*/ 9643820 h 10285413"/>
              <a:gd name="connsiteX1061" fmla="*/ 4665352 w 7497054"/>
              <a:gd name="connsiteY1061" fmla="*/ 9643820 h 10285413"/>
              <a:gd name="connsiteX1062" fmla="*/ 4154716 w 7497054"/>
              <a:gd name="connsiteY1062" fmla="*/ 9632215 h 10285413"/>
              <a:gd name="connsiteX1063" fmla="*/ 4154716 w 7497054"/>
              <a:gd name="connsiteY1063" fmla="*/ 9643820 h 10285413"/>
              <a:gd name="connsiteX1064" fmla="*/ 4143110 w 7497054"/>
              <a:gd name="connsiteY1064" fmla="*/ 9643820 h 10285413"/>
              <a:gd name="connsiteX1065" fmla="*/ 4154716 w 7497054"/>
              <a:gd name="connsiteY1065" fmla="*/ 9632215 h 10285413"/>
              <a:gd name="connsiteX1066" fmla="*/ 5582172 w 7497054"/>
              <a:gd name="connsiteY1066" fmla="*/ 9620609 h 10285413"/>
              <a:gd name="connsiteX1067" fmla="*/ 5582172 w 7497054"/>
              <a:gd name="connsiteY1067" fmla="*/ 9632215 h 10285413"/>
              <a:gd name="connsiteX1068" fmla="*/ 5593778 w 7497054"/>
              <a:gd name="connsiteY1068" fmla="*/ 9638018 h 10285413"/>
              <a:gd name="connsiteX1069" fmla="*/ 5593778 w 7497054"/>
              <a:gd name="connsiteY1069" fmla="*/ 9643820 h 10285413"/>
              <a:gd name="connsiteX1070" fmla="*/ 5605383 w 7497054"/>
              <a:gd name="connsiteY1070" fmla="*/ 9667030 h 10285413"/>
              <a:gd name="connsiteX1071" fmla="*/ 5616990 w 7497054"/>
              <a:gd name="connsiteY1071" fmla="*/ 9655426 h 10285413"/>
              <a:gd name="connsiteX1072" fmla="*/ 5605383 w 7497054"/>
              <a:gd name="connsiteY1072" fmla="*/ 9643820 h 10285413"/>
              <a:gd name="connsiteX1073" fmla="*/ 5593778 w 7497054"/>
              <a:gd name="connsiteY1073" fmla="*/ 9626412 h 10285413"/>
              <a:gd name="connsiteX1074" fmla="*/ 5582172 w 7497054"/>
              <a:gd name="connsiteY1074" fmla="*/ 9620609 h 10285413"/>
              <a:gd name="connsiteX1075" fmla="*/ 3133447 w 7497054"/>
              <a:gd name="connsiteY1075" fmla="*/ 9620609 h 10285413"/>
              <a:gd name="connsiteX1076" fmla="*/ 3133447 w 7497054"/>
              <a:gd name="connsiteY1076" fmla="*/ 9632215 h 10285413"/>
              <a:gd name="connsiteX1077" fmla="*/ 3145050 w 7497054"/>
              <a:gd name="connsiteY1077" fmla="*/ 9632215 h 10285413"/>
              <a:gd name="connsiteX1078" fmla="*/ 5315250 w 7497054"/>
              <a:gd name="connsiteY1078" fmla="*/ 9609003 h 10285413"/>
              <a:gd name="connsiteX1079" fmla="*/ 5338460 w 7497054"/>
              <a:gd name="connsiteY1079" fmla="*/ 9643820 h 10285413"/>
              <a:gd name="connsiteX1080" fmla="*/ 5326856 w 7497054"/>
              <a:gd name="connsiteY1080" fmla="*/ 9620609 h 10285413"/>
              <a:gd name="connsiteX1081" fmla="*/ 4920668 w 7497054"/>
              <a:gd name="connsiteY1081" fmla="*/ 9609003 h 10285413"/>
              <a:gd name="connsiteX1082" fmla="*/ 4943879 w 7497054"/>
              <a:gd name="connsiteY1082" fmla="*/ 9632215 h 10285413"/>
              <a:gd name="connsiteX1083" fmla="*/ 4967089 w 7497054"/>
              <a:gd name="connsiteY1083" fmla="*/ 9678636 h 10285413"/>
              <a:gd name="connsiteX1084" fmla="*/ 4978694 w 7497054"/>
              <a:gd name="connsiteY1084" fmla="*/ 9701848 h 10285413"/>
              <a:gd name="connsiteX1085" fmla="*/ 4984498 w 7497054"/>
              <a:gd name="connsiteY1085" fmla="*/ 9707649 h 10285413"/>
              <a:gd name="connsiteX1086" fmla="*/ 4990301 w 7497054"/>
              <a:gd name="connsiteY1086" fmla="*/ 9725057 h 10285413"/>
              <a:gd name="connsiteX1087" fmla="*/ 4978694 w 7497054"/>
              <a:gd name="connsiteY1087" fmla="*/ 9725057 h 10285413"/>
              <a:gd name="connsiteX1088" fmla="*/ 4972892 w 7497054"/>
              <a:gd name="connsiteY1088" fmla="*/ 9707649 h 10285413"/>
              <a:gd name="connsiteX1089" fmla="*/ 4967089 w 7497054"/>
              <a:gd name="connsiteY1089" fmla="*/ 9696045 h 10285413"/>
              <a:gd name="connsiteX1090" fmla="*/ 4949682 w 7497054"/>
              <a:gd name="connsiteY1090" fmla="*/ 9672833 h 10285413"/>
              <a:gd name="connsiteX1091" fmla="*/ 4943879 w 7497054"/>
              <a:gd name="connsiteY1091" fmla="*/ 9655426 h 10285413"/>
              <a:gd name="connsiteX1092" fmla="*/ 4938077 w 7497054"/>
              <a:gd name="connsiteY1092" fmla="*/ 9638018 h 10285413"/>
              <a:gd name="connsiteX1093" fmla="*/ 4920668 w 7497054"/>
              <a:gd name="connsiteY1093" fmla="*/ 9632215 h 10285413"/>
              <a:gd name="connsiteX1094" fmla="*/ 4920668 w 7497054"/>
              <a:gd name="connsiteY1094" fmla="*/ 9620609 h 10285413"/>
              <a:gd name="connsiteX1095" fmla="*/ 4723379 w 7497054"/>
              <a:gd name="connsiteY1095" fmla="*/ 9609003 h 10285413"/>
              <a:gd name="connsiteX1096" fmla="*/ 4723379 w 7497054"/>
              <a:gd name="connsiteY1096" fmla="*/ 9620609 h 10285413"/>
              <a:gd name="connsiteX1097" fmla="*/ 4746588 w 7497054"/>
              <a:gd name="connsiteY1097" fmla="*/ 9678636 h 10285413"/>
              <a:gd name="connsiteX1098" fmla="*/ 4793010 w 7497054"/>
              <a:gd name="connsiteY1098" fmla="*/ 9748269 h 10285413"/>
              <a:gd name="connsiteX1099" fmla="*/ 4793010 w 7497054"/>
              <a:gd name="connsiteY1099" fmla="*/ 9713452 h 10285413"/>
              <a:gd name="connsiteX1100" fmla="*/ 4775601 w 7497054"/>
              <a:gd name="connsiteY1100" fmla="*/ 9696045 h 10285413"/>
              <a:gd name="connsiteX1101" fmla="*/ 4769798 w 7497054"/>
              <a:gd name="connsiteY1101" fmla="*/ 9667030 h 10285413"/>
              <a:gd name="connsiteX1102" fmla="*/ 4758194 w 7497054"/>
              <a:gd name="connsiteY1102" fmla="*/ 9667030 h 10285413"/>
              <a:gd name="connsiteX1103" fmla="*/ 4746588 w 7497054"/>
              <a:gd name="connsiteY1103" fmla="*/ 9655426 h 10285413"/>
              <a:gd name="connsiteX1104" fmla="*/ 4746588 w 7497054"/>
              <a:gd name="connsiteY1104" fmla="*/ 9643820 h 10285413"/>
              <a:gd name="connsiteX1105" fmla="*/ 4734983 w 7497054"/>
              <a:gd name="connsiteY1105" fmla="*/ 9632215 h 10285413"/>
              <a:gd name="connsiteX1106" fmla="*/ 4734983 w 7497054"/>
              <a:gd name="connsiteY1106" fmla="*/ 9620609 h 10285413"/>
              <a:gd name="connsiteX1107" fmla="*/ 4386822 w 7497054"/>
              <a:gd name="connsiteY1107" fmla="*/ 9609003 h 10285413"/>
              <a:gd name="connsiteX1108" fmla="*/ 4410034 w 7497054"/>
              <a:gd name="connsiteY1108" fmla="*/ 9632215 h 10285413"/>
              <a:gd name="connsiteX1109" fmla="*/ 4386822 w 7497054"/>
              <a:gd name="connsiteY1109" fmla="*/ 9632215 h 10285413"/>
              <a:gd name="connsiteX1110" fmla="*/ 4212743 w 7497054"/>
              <a:gd name="connsiteY1110" fmla="*/ 9609003 h 10285413"/>
              <a:gd name="connsiteX1111" fmla="*/ 4224348 w 7497054"/>
              <a:gd name="connsiteY1111" fmla="*/ 9609003 h 10285413"/>
              <a:gd name="connsiteX1112" fmla="*/ 4224348 w 7497054"/>
              <a:gd name="connsiteY1112" fmla="*/ 9620609 h 10285413"/>
              <a:gd name="connsiteX1113" fmla="*/ 4212743 w 7497054"/>
              <a:gd name="connsiteY1113" fmla="*/ 9609003 h 10285413"/>
              <a:gd name="connsiteX1114" fmla="*/ 4189531 w 7497054"/>
              <a:gd name="connsiteY1114" fmla="*/ 9609003 h 10285413"/>
              <a:gd name="connsiteX1115" fmla="*/ 4195333 w 7497054"/>
              <a:gd name="connsiteY1115" fmla="*/ 9614806 h 10285413"/>
              <a:gd name="connsiteX1116" fmla="*/ 4212743 w 7497054"/>
              <a:gd name="connsiteY1116" fmla="*/ 9632215 h 10285413"/>
              <a:gd name="connsiteX1117" fmla="*/ 4224348 w 7497054"/>
              <a:gd name="connsiteY1117" fmla="*/ 9667030 h 10285413"/>
              <a:gd name="connsiteX1118" fmla="*/ 4212743 w 7497054"/>
              <a:gd name="connsiteY1118" fmla="*/ 9655426 h 10285413"/>
              <a:gd name="connsiteX1119" fmla="*/ 4201136 w 7497054"/>
              <a:gd name="connsiteY1119" fmla="*/ 9643820 h 10285413"/>
              <a:gd name="connsiteX1120" fmla="*/ 4177925 w 7497054"/>
              <a:gd name="connsiteY1120" fmla="*/ 9632215 h 10285413"/>
              <a:gd name="connsiteX1121" fmla="*/ 4189531 w 7497054"/>
              <a:gd name="connsiteY1121" fmla="*/ 9632215 h 10285413"/>
              <a:gd name="connsiteX1122" fmla="*/ 4189531 w 7497054"/>
              <a:gd name="connsiteY1122" fmla="*/ 9609003 h 10285413"/>
              <a:gd name="connsiteX1123" fmla="*/ 3969030 w 7497054"/>
              <a:gd name="connsiteY1123" fmla="*/ 9609003 h 10285413"/>
              <a:gd name="connsiteX1124" fmla="*/ 3980635 w 7497054"/>
              <a:gd name="connsiteY1124" fmla="*/ 9614806 h 10285413"/>
              <a:gd name="connsiteX1125" fmla="*/ 3992241 w 7497054"/>
              <a:gd name="connsiteY1125" fmla="*/ 9632215 h 10285413"/>
              <a:gd name="connsiteX1126" fmla="*/ 3992241 w 7497054"/>
              <a:gd name="connsiteY1126" fmla="*/ 9643820 h 10285413"/>
              <a:gd name="connsiteX1127" fmla="*/ 3969030 w 7497054"/>
              <a:gd name="connsiteY1127" fmla="*/ 9609003 h 10285413"/>
              <a:gd name="connsiteX1128" fmla="*/ 3771740 w 7497054"/>
              <a:gd name="connsiteY1128" fmla="*/ 9609003 h 10285413"/>
              <a:gd name="connsiteX1129" fmla="*/ 3800752 w 7497054"/>
              <a:gd name="connsiteY1129" fmla="*/ 9667030 h 10285413"/>
              <a:gd name="connsiteX1130" fmla="*/ 3806555 w 7497054"/>
              <a:gd name="connsiteY1130" fmla="*/ 9701848 h 10285413"/>
              <a:gd name="connsiteX1131" fmla="*/ 3818161 w 7497054"/>
              <a:gd name="connsiteY1131" fmla="*/ 9713452 h 10285413"/>
              <a:gd name="connsiteX1132" fmla="*/ 3852976 w 7497054"/>
              <a:gd name="connsiteY1132" fmla="*/ 9783084 h 10285413"/>
              <a:gd name="connsiteX1133" fmla="*/ 3841372 w 7497054"/>
              <a:gd name="connsiteY1133" fmla="*/ 9783084 h 10285413"/>
              <a:gd name="connsiteX1134" fmla="*/ 3829765 w 7497054"/>
              <a:gd name="connsiteY1134" fmla="*/ 9765676 h 10285413"/>
              <a:gd name="connsiteX1135" fmla="*/ 3818161 w 7497054"/>
              <a:gd name="connsiteY1135" fmla="*/ 9748269 h 10285413"/>
              <a:gd name="connsiteX1136" fmla="*/ 3818161 w 7497054"/>
              <a:gd name="connsiteY1136" fmla="*/ 9736663 h 10285413"/>
              <a:gd name="connsiteX1137" fmla="*/ 3818161 w 7497054"/>
              <a:gd name="connsiteY1137" fmla="*/ 9725057 h 10285413"/>
              <a:gd name="connsiteX1138" fmla="*/ 3806555 w 7497054"/>
              <a:gd name="connsiteY1138" fmla="*/ 9725057 h 10285413"/>
              <a:gd name="connsiteX1139" fmla="*/ 3806555 w 7497054"/>
              <a:gd name="connsiteY1139" fmla="*/ 9713452 h 10285413"/>
              <a:gd name="connsiteX1140" fmla="*/ 3794950 w 7497054"/>
              <a:gd name="connsiteY1140" fmla="*/ 9707649 h 10285413"/>
              <a:gd name="connsiteX1141" fmla="*/ 3783346 w 7497054"/>
              <a:gd name="connsiteY1141" fmla="*/ 9678636 h 10285413"/>
              <a:gd name="connsiteX1142" fmla="*/ 3771740 w 7497054"/>
              <a:gd name="connsiteY1142" fmla="*/ 9643820 h 10285413"/>
              <a:gd name="connsiteX1143" fmla="*/ 3760135 w 7497054"/>
              <a:gd name="connsiteY1143" fmla="*/ 9632215 h 10285413"/>
              <a:gd name="connsiteX1144" fmla="*/ 3760135 w 7497054"/>
              <a:gd name="connsiteY1144" fmla="*/ 9620609 h 10285413"/>
              <a:gd name="connsiteX1145" fmla="*/ 3771740 w 7497054"/>
              <a:gd name="connsiteY1145" fmla="*/ 9609003 h 10285413"/>
              <a:gd name="connsiteX1146" fmla="*/ 5094749 w 7497054"/>
              <a:gd name="connsiteY1146" fmla="*/ 9597400 h 10285413"/>
              <a:gd name="connsiteX1147" fmla="*/ 5106354 w 7497054"/>
              <a:gd name="connsiteY1147" fmla="*/ 9603203 h 10285413"/>
              <a:gd name="connsiteX1148" fmla="*/ 5106354 w 7497054"/>
              <a:gd name="connsiteY1148" fmla="*/ 9609003 h 10285413"/>
              <a:gd name="connsiteX1149" fmla="*/ 5094749 w 7497054"/>
              <a:gd name="connsiteY1149" fmla="*/ 9609003 h 10285413"/>
              <a:gd name="connsiteX1150" fmla="*/ 5094749 w 7497054"/>
              <a:gd name="connsiteY1150" fmla="*/ 9597400 h 10285413"/>
              <a:gd name="connsiteX1151" fmla="*/ 3156657 w 7497054"/>
              <a:gd name="connsiteY1151" fmla="*/ 9597400 h 10285413"/>
              <a:gd name="connsiteX1152" fmla="*/ 3156657 w 7497054"/>
              <a:gd name="connsiteY1152" fmla="*/ 9609003 h 10285413"/>
              <a:gd name="connsiteX1153" fmla="*/ 3156657 w 7497054"/>
              <a:gd name="connsiteY1153" fmla="*/ 9620609 h 10285413"/>
              <a:gd name="connsiteX1154" fmla="*/ 3168260 w 7497054"/>
              <a:gd name="connsiteY1154" fmla="*/ 9620609 h 10285413"/>
              <a:gd name="connsiteX1155" fmla="*/ 3179865 w 7497054"/>
              <a:gd name="connsiteY1155" fmla="*/ 9620609 h 10285413"/>
              <a:gd name="connsiteX1156" fmla="*/ 3168260 w 7497054"/>
              <a:gd name="connsiteY1156" fmla="*/ 9609003 h 10285413"/>
              <a:gd name="connsiteX1157" fmla="*/ 3179865 w 7497054"/>
              <a:gd name="connsiteY1157" fmla="*/ 9597400 h 10285413"/>
              <a:gd name="connsiteX1158" fmla="*/ 3168260 w 7497054"/>
              <a:gd name="connsiteY1158" fmla="*/ 9597400 h 10285413"/>
              <a:gd name="connsiteX1159" fmla="*/ 5663409 w 7497054"/>
              <a:gd name="connsiteY1159" fmla="*/ 9585793 h 10285413"/>
              <a:gd name="connsiteX1160" fmla="*/ 5667074 w 7497054"/>
              <a:gd name="connsiteY1160" fmla="*/ 9596789 h 10285413"/>
              <a:gd name="connsiteX1161" fmla="*/ 5667762 w 7497054"/>
              <a:gd name="connsiteY1161" fmla="*/ 9596675 h 10285413"/>
              <a:gd name="connsiteX1162" fmla="*/ 5663409 w 7497054"/>
              <a:gd name="connsiteY1162" fmla="*/ 9585793 h 10285413"/>
              <a:gd name="connsiteX1163" fmla="*/ 5419698 w 7497054"/>
              <a:gd name="connsiteY1163" fmla="*/ 9585793 h 10285413"/>
              <a:gd name="connsiteX1164" fmla="*/ 5442908 w 7497054"/>
              <a:gd name="connsiteY1164" fmla="*/ 9597400 h 10285413"/>
              <a:gd name="connsiteX1165" fmla="*/ 5454514 w 7497054"/>
              <a:gd name="connsiteY1165" fmla="*/ 9632215 h 10285413"/>
              <a:gd name="connsiteX1166" fmla="*/ 5431304 w 7497054"/>
              <a:gd name="connsiteY1166" fmla="*/ 9620609 h 10285413"/>
              <a:gd name="connsiteX1167" fmla="*/ 5419698 w 7497054"/>
              <a:gd name="connsiteY1167" fmla="*/ 9585793 h 10285413"/>
              <a:gd name="connsiteX1168" fmla="*/ 3005785 w 7497054"/>
              <a:gd name="connsiteY1168" fmla="*/ 9585793 h 10285413"/>
              <a:gd name="connsiteX1169" fmla="*/ 3017392 w 7497054"/>
              <a:gd name="connsiteY1169" fmla="*/ 9597400 h 10285413"/>
              <a:gd name="connsiteX1170" fmla="*/ 3005785 w 7497054"/>
              <a:gd name="connsiteY1170" fmla="*/ 9597400 h 10285413"/>
              <a:gd name="connsiteX1171" fmla="*/ 4340400 w 7497054"/>
              <a:gd name="connsiteY1171" fmla="*/ 9574188 h 10285413"/>
              <a:gd name="connsiteX1172" fmla="*/ 4352007 w 7497054"/>
              <a:gd name="connsiteY1172" fmla="*/ 9597400 h 10285413"/>
              <a:gd name="connsiteX1173" fmla="*/ 4363612 w 7497054"/>
              <a:gd name="connsiteY1173" fmla="*/ 9614806 h 10285413"/>
              <a:gd name="connsiteX1174" fmla="*/ 4375217 w 7497054"/>
              <a:gd name="connsiteY1174" fmla="*/ 9626412 h 10285413"/>
              <a:gd name="connsiteX1175" fmla="*/ 4386822 w 7497054"/>
              <a:gd name="connsiteY1175" fmla="*/ 9643820 h 10285413"/>
              <a:gd name="connsiteX1176" fmla="*/ 4386822 w 7497054"/>
              <a:gd name="connsiteY1176" fmla="*/ 9655426 h 10285413"/>
              <a:gd name="connsiteX1177" fmla="*/ 4363612 w 7497054"/>
              <a:gd name="connsiteY1177" fmla="*/ 9643820 h 10285413"/>
              <a:gd name="connsiteX1178" fmla="*/ 4340400 w 7497054"/>
              <a:gd name="connsiteY1178" fmla="*/ 9597400 h 10285413"/>
              <a:gd name="connsiteX1179" fmla="*/ 4177925 w 7497054"/>
              <a:gd name="connsiteY1179" fmla="*/ 9574188 h 10285413"/>
              <a:gd name="connsiteX1180" fmla="*/ 4183728 w 7497054"/>
              <a:gd name="connsiteY1180" fmla="*/ 9585793 h 10285413"/>
              <a:gd name="connsiteX1181" fmla="*/ 4183728 w 7497054"/>
              <a:gd name="connsiteY1181" fmla="*/ 9597400 h 10285413"/>
              <a:gd name="connsiteX1182" fmla="*/ 4177925 w 7497054"/>
              <a:gd name="connsiteY1182" fmla="*/ 9585793 h 10285413"/>
              <a:gd name="connsiteX1183" fmla="*/ 4177925 w 7497054"/>
              <a:gd name="connsiteY1183" fmla="*/ 9574188 h 10285413"/>
              <a:gd name="connsiteX1184" fmla="*/ 5422599 w 7497054"/>
              <a:gd name="connsiteY1184" fmla="*/ 9566934 h 10285413"/>
              <a:gd name="connsiteX1185" fmla="*/ 5431304 w 7497054"/>
              <a:gd name="connsiteY1185" fmla="*/ 9574188 h 10285413"/>
              <a:gd name="connsiteX1186" fmla="*/ 5431304 w 7497054"/>
              <a:gd name="connsiteY1186" fmla="*/ 9585793 h 10285413"/>
              <a:gd name="connsiteX1187" fmla="*/ 5419698 w 7497054"/>
              <a:gd name="connsiteY1187" fmla="*/ 9585793 h 10285413"/>
              <a:gd name="connsiteX1188" fmla="*/ 5419698 w 7497054"/>
              <a:gd name="connsiteY1188" fmla="*/ 9568385 h 10285413"/>
              <a:gd name="connsiteX1189" fmla="*/ 5422599 w 7497054"/>
              <a:gd name="connsiteY1189" fmla="*/ 9566934 h 10285413"/>
              <a:gd name="connsiteX1190" fmla="*/ 5651805 w 7497054"/>
              <a:gd name="connsiteY1190" fmla="*/ 9562584 h 10285413"/>
              <a:gd name="connsiteX1191" fmla="*/ 5646002 w 7497054"/>
              <a:gd name="connsiteY1191" fmla="*/ 9568385 h 10285413"/>
              <a:gd name="connsiteX1192" fmla="*/ 5640199 w 7497054"/>
              <a:gd name="connsiteY1192" fmla="*/ 9574188 h 10285413"/>
              <a:gd name="connsiteX1193" fmla="*/ 5651805 w 7497054"/>
              <a:gd name="connsiteY1193" fmla="*/ 9574188 h 10285413"/>
              <a:gd name="connsiteX1194" fmla="*/ 5663409 w 7497054"/>
              <a:gd name="connsiteY1194" fmla="*/ 9562584 h 10285413"/>
              <a:gd name="connsiteX1195" fmla="*/ 5651805 w 7497054"/>
              <a:gd name="connsiteY1195" fmla="*/ 9562584 h 10285413"/>
              <a:gd name="connsiteX1196" fmla="*/ 4897458 w 7497054"/>
              <a:gd name="connsiteY1196" fmla="*/ 9562584 h 10285413"/>
              <a:gd name="connsiteX1197" fmla="*/ 4920668 w 7497054"/>
              <a:gd name="connsiteY1197" fmla="*/ 9597400 h 10285413"/>
              <a:gd name="connsiteX1198" fmla="*/ 4897458 w 7497054"/>
              <a:gd name="connsiteY1198" fmla="*/ 9585793 h 10285413"/>
              <a:gd name="connsiteX1199" fmla="*/ 4897458 w 7497054"/>
              <a:gd name="connsiteY1199" fmla="*/ 9574188 h 10285413"/>
              <a:gd name="connsiteX1200" fmla="*/ 4897458 w 7497054"/>
              <a:gd name="connsiteY1200" fmla="*/ 9562584 h 10285413"/>
              <a:gd name="connsiteX1201" fmla="*/ 3609264 w 7497054"/>
              <a:gd name="connsiteY1201" fmla="*/ 9562584 h 10285413"/>
              <a:gd name="connsiteX1202" fmla="*/ 3620869 w 7497054"/>
              <a:gd name="connsiteY1202" fmla="*/ 9574188 h 10285413"/>
              <a:gd name="connsiteX1203" fmla="*/ 3620869 w 7497054"/>
              <a:gd name="connsiteY1203" fmla="*/ 9562584 h 10285413"/>
              <a:gd name="connsiteX1204" fmla="*/ 3609264 w 7497054"/>
              <a:gd name="connsiteY1204" fmla="*/ 9562584 h 10285413"/>
              <a:gd name="connsiteX1205" fmla="*/ 3145050 w 7497054"/>
              <a:gd name="connsiteY1205" fmla="*/ 9562584 h 10285413"/>
              <a:gd name="connsiteX1206" fmla="*/ 3145050 w 7497054"/>
              <a:gd name="connsiteY1206" fmla="*/ 9579991 h 10285413"/>
              <a:gd name="connsiteX1207" fmla="*/ 3162457 w 7497054"/>
              <a:gd name="connsiteY1207" fmla="*/ 9585793 h 10285413"/>
              <a:gd name="connsiteX1208" fmla="*/ 3168260 w 7497054"/>
              <a:gd name="connsiteY1208" fmla="*/ 9585793 h 10285413"/>
              <a:gd name="connsiteX1209" fmla="*/ 5547356 w 7497054"/>
              <a:gd name="connsiteY1209" fmla="*/ 9550977 h 10285413"/>
              <a:gd name="connsiteX1210" fmla="*/ 5547356 w 7497054"/>
              <a:gd name="connsiteY1210" fmla="*/ 9562584 h 10285413"/>
              <a:gd name="connsiteX1211" fmla="*/ 5558963 w 7497054"/>
              <a:gd name="connsiteY1211" fmla="*/ 9550977 h 10285413"/>
              <a:gd name="connsiteX1212" fmla="*/ 5547356 w 7497054"/>
              <a:gd name="connsiteY1212" fmla="*/ 9550977 h 10285413"/>
              <a:gd name="connsiteX1213" fmla="*/ 5500935 w 7497054"/>
              <a:gd name="connsiteY1213" fmla="*/ 9550977 h 10285413"/>
              <a:gd name="connsiteX1214" fmla="*/ 5512541 w 7497054"/>
              <a:gd name="connsiteY1214" fmla="*/ 9574188 h 10285413"/>
              <a:gd name="connsiteX1215" fmla="*/ 5500935 w 7497054"/>
              <a:gd name="connsiteY1215" fmla="*/ 9562584 h 10285413"/>
              <a:gd name="connsiteX1216" fmla="*/ 4433243 w 7497054"/>
              <a:gd name="connsiteY1216" fmla="*/ 9550977 h 10285413"/>
              <a:gd name="connsiteX1217" fmla="*/ 4479665 w 7497054"/>
              <a:gd name="connsiteY1217" fmla="*/ 9620609 h 10285413"/>
              <a:gd name="connsiteX1218" fmla="*/ 4502876 w 7497054"/>
              <a:gd name="connsiteY1218" fmla="*/ 9667030 h 10285413"/>
              <a:gd name="connsiteX1219" fmla="*/ 4479665 w 7497054"/>
              <a:gd name="connsiteY1219" fmla="*/ 9667030 h 10285413"/>
              <a:gd name="connsiteX1220" fmla="*/ 4479665 w 7497054"/>
              <a:gd name="connsiteY1220" fmla="*/ 9643820 h 10285413"/>
              <a:gd name="connsiteX1221" fmla="*/ 4468061 w 7497054"/>
              <a:gd name="connsiteY1221" fmla="*/ 9632215 h 10285413"/>
              <a:gd name="connsiteX1222" fmla="*/ 4456454 w 7497054"/>
              <a:gd name="connsiteY1222" fmla="*/ 9609003 h 10285413"/>
              <a:gd name="connsiteX1223" fmla="*/ 4444849 w 7497054"/>
              <a:gd name="connsiteY1223" fmla="*/ 9597400 h 10285413"/>
              <a:gd name="connsiteX1224" fmla="*/ 4444849 w 7497054"/>
              <a:gd name="connsiteY1224" fmla="*/ 9574188 h 10285413"/>
              <a:gd name="connsiteX1225" fmla="*/ 4439046 w 7497054"/>
              <a:gd name="connsiteY1225" fmla="*/ 9568385 h 10285413"/>
              <a:gd name="connsiteX1226" fmla="*/ 4433243 w 7497054"/>
              <a:gd name="connsiteY1226" fmla="*/ 9550977 h 10285413"/>
              <a:gd name="connsiteX1227" fmla="*/ 4227248 w 7497054"/>
              <a:gd name="connsiteY1227" fmla="*/ 9543724 h 10285413"/>
              <a:gd name="connsiteX1228" fmla="*/ 4224348 w 7497054"/>
              <a:gd name="connsiteY1228" fmla="*/ 9550977 h 10285413"/>
              <a:gd name="connsiteX1229" fmla="*/ 4230151 w 7497054"/>
              <a:gd name="connsiteY1229" fmla="*/ 9568385 h 10285413"/>
              <a:gd name="connsiteX1230" fmla="*/ 4247558 w 7497054"/>
              <a:gd name="connsiteY1230" fmla="*/ 9597400 h 10285413"/>
              <a:gd name="connsiteX1231" fmla="*/ 4270769 w 7497054"/>
              <a:gd name="connsiteY1231" fmla="*/ 9632215 h 10285413"/>
              <a:gd name="connsiteX1232" fmla="*/ 4305585 w 7497054"/>
              <a:gd name="connsiteY1232" fmla="*/ 9690242 h 10285413"/>
              <a:gd name="connsiteX1233" fmla="*/ 4305585 w 7497054"/>
              <a:gd name="connsiteY1233" fmla="*/ 9678636 h 10285413"/>
              <a:gd name="connsiteX1234" fmla="*/ 4305585 w 7497054"/>
              <a:gd name="connsiteY1234" fmla="*/ 9655426 h 10285413"/>
              <a:gd name="connsiteX1235" fmla="*/ 4293979 w 7497054"/>
              <a:gd name="connsiteY1235" fmla="*/ 9632215 h 10285413"/>
              <a:gd name="connsiteX1236" fmla="*/ 4282375 w 7497054"/>
              <a:gd name="connsiteY1236" fmla="*/ 9626412 h 10285413"/>
              <a:gd name="connsiteX1237" fmla="*/ 4270769 w 7497054"/>
              <a:gd name="connsiteY1237" fmla="*/ 9609003 h 10285413"/>
              <a:gd name="connsiteX1238" fmla="*/ 4259163 w 7497054"/>
              <a:gd name="connsiteY1238" fmla="*/ 9597400 h 10285413"/>
              <a:gd name="connsiteX1239" fmla="*/ 4259163 w 7497054"/>
              <a:gd name="connsiteY1239" fmla="*/ 9585793 h 10285413"/>
              <a:gd name="connsiteX1240" fmla="*/ 4253360 w 7497054"/>
              <a:gd name="connsiteY1240" fmla="*/ 9574188 h 10285413"/>
              <a:gd name="connsiteX1241" fmla="*/ 4247558 w 7497054"/>
              <a:gd name="connsiteY1241" fmla="*/ 9562584 h 10285413"/>
              <a:gd name="connsiteX1242" fmla="*/ 4235952 w 7497054"/>
              <a:gd name="connsiteY1242" fmla="*/ 9545176 h 10285413"/>
              <a:gd name="connsiteX1243" fmla="*/ 4227248 w 7497054"/>
              <a:gd name="connsiteY1243" fmla="*/ 9543724 h 10285413"/>
              <a:gd name="connsiteX1244" fmla="*/ 5352242 w 7497054"/>
              <a:gd name="connsiteY1244" fmla="*/ 9539373 h 10285413"/>
              <a:gd name="connsiteX1245" fmla="*/ 5350065 w 7497054"/>
              <a:gd name="connsiteY1245" fmla="*/ 9550977 h 10285413"/>
              <a:gd name="connsiteX1246" fmla="*/ 5373277 w 7497054"/>
              <a:gd name="connsiteY1246" fmla="*/ 9579991 h 10285413"/>
              <a:gd name="connsiteX1247" fmla="*/ 5396487 w 7497054"/>
              <a:gd name="connsiteY1247" fmla="*/ 9609003 h 10285413"/>
              <a:gd name="connsiteX1248" fmla="*/ 5384883 w 7497054"/>
              <a:gd name="connsiteY1248" fmla="*/ 9574188 h 10285413"/>
              <a:gd name="connsiteX1249" fmla="*/ 5352242 w 7497054"/>
              <a:gd name="connsiteY1249" fmla="*/ 9539373 h 10285413"/>
              <a:gd name="connsiteX1250" fmla="*/ 5315250 w 7497054"/>
              <a:gd name="connsiteY1250" fmla="*/ 9539373 h 10285413"/>
              <a:gd name="connsiteX1251" fmla="*/ 5303645 w 7497054"/>
              <a:gd name="connsiteY1251" fmla="*/ 9550977 h 10285413"/>
              <a:gd name="connsiteX1252" fmla="*/ 5309448 w 7497054"/>
              <a:gd name="connsiteY1252" fmla="*/ 9562584 h 10285413"/>
              <a:gd name="connsiteX1253" fmla="*/ 5315250 w 7497054"/>
              <a:gd name="connsiteY1253" fmla="*/ 9574188 h 10285413"/>
              <a:gd name="connsiteX1254" fmla="*/ 5350065 w 7497054"/>
              <a:gd name="connsiteY1254" fmla="*/ 9620609 h 10285413"/>
              <a:gd name="connsiteX1255" fmla="*/ 5396487 w 7497054"/>
              <a:gd name="connsiteY1255" fmla="*/ 9690242 h 10285413"/>
              <a:gd name="connsiteX1256" fmla="*/ 5419698 w 7497054"/>
              <a:gd name="connsiteY1256" fmla="*/ 9690242 h 10285413"/>
              <a:gd name="connsiteX1257" fmla="*/ 5396487 w 7497054"/>
              <a:gd name="connsiteY1257" fmla="*/ 9678636 h 10285413"/>
              <a:gd name="connsiteX1258" fmla="*/ 5384883 w 7497054"/>
              <a:gd name="connsiteY1258" fmla="*/ 9655426 h 10285413"/>
              <a:gd name="connsiteX1259" fmla="*/ 5373277 w 7497054"/>
              <a:gd name="connsiteY1259" fmla="*/ 9643820 h 10285413"/>
              <a:gd name="connsiteX1260" fmla="*/ 5361672 w 7497054"/>
              <a:gd name="connsiteY1260" fmla="*/ 9632215 h 10285413"/>
              <a:gd name="connsiteX1261" fmla="*/ 5350065 w 7497054"/>
              <a:gd name="connsiteY1261" fmla="*/ 9620609 h 10285413"/>
              <a:gd name="connsiteX1262" fmla="*/ 5344263 w 7497054"/>
              <a:gd name="connsiteY1262" fmla="*/ 9597400 h 10285413"/>
              <a:gd name="connsiteX1263" fmla="*/ 5350065 w 7497054"/>
              <a:gd name="connsiteY1263" fmla="*/ 9585793 h 10285413"/>
              <a:gd name="connsiteX1264" fmla="*/ 5350065 w 7497054"/>
              <a:gd name="connsiteY1264" fmla="*/ 9574188 h 10285413"/>
              <a:gd name="connsiteX1265" fmla="*/ 5332657 w 7497054"/>
              <a:gd name="connsiteY1265" fmla="*/ 9574188 h 10285413"/>
              <a:gd name="connsiteX1266" fmla="*/ 5326856 w 7497054"/>
              <a:gd name="connsiteY1266" fmla="*/ 9562584 h 10285413"/>
              <a:gd name="connsiteX1267" fmla="*/ 5326856 w 7497054"/>
              <a:gd name="connsiteY1267" fmla="*/ 9556779 h 10285413"/>
              <a:gd name="connsiteX1268" fmla="*/ 5315250 w 7497054"/>
              <a:gd name="connsiteY1268" fmla="*/ 9539373 h 10285413"/>
              <a:gd name="connsiteX1269" fmla="*/ 4096689 w 7497054"/>
              <a:gd name="connsiteY1269" fmla="*/ 9539373 h 10285413"/>
              <a:gd name="connsiteX1270" fmla="*/ 4108295 w 7497054"/>
              <a:gd name="connsiteY1270" fmla="*/ 9539373 h 10285413"/>
              <a:gd name="connsiteX1271" fmla="*/ 4108295 w 7497054"/>
              <a:gd name="connsiteY1271" fmla="*/ 9550977 h 10285413"/>
              <a:gd name="connsiteX1272" fmla="*/ 4108295 w 7497054"/>
              <a:gd name="connsiteY1272" fmla="*/ 9562584 h 10285413"/>
              <a:gd name="connsiteX1273" fmla="*/ 4119898 w 7497054"/>
              <a:gd name="connsiteY1273" fmla="*/ 9574188 h 10285413"/>
              <a:gd name="connsiteX1274" fmla="*/ 4131504 w 7497054"/>
              <a:gd name="connsiteY1274" fmla="*/ 9597400 h 10285413"/>
              <a:gd name="connsiteX1275" fmla="*/ 4143110 w 7497054"/>
              <a:gd name="connsiteY1275" fmla="*/ 9609003 h 10285413"/>
              <a:gd name="connsiteX1276" fmla="*/ 4143110 w 7497054"/>
              <a:gd name="connsiteY1276" fmla="*/ 9620609 h 10285413"/>
              <a:gd name="connsiteX1277" fmla="*/ 4131504 w 7497054"/>
              <a:gd name="connsiteY1277" fmla="*/ 9609003 h 10285413"/>
              <a:gd name="connsiteX1278" fmla="*/ 4119898 w 7497054"/>
              <a:gd name="connsiteY1278" fmla="*/ 9579991 h 10285413"/>
              <a:gd name="connsiteX1279" fmla="*/ 4096689 w 7497054"/>
              <a:gd name="connsiteY1279" fmla="*/ 9550977 h 10285413"/>
              <a:gd name="connsiteX1280" fmla="*/ 5280434 w 7497054"/>
              <a:gd name="connsiteY1280" fmla="*/ 9527766 h 10285413"/>
              <a:gd name="connsiteX1281" fmla="*/ 5268829 w 7497054"/>
              <a:gd name="connsiteY1281" fmla="*/ 9539373 h 10285413"/>
              <a:gd name="connsiteX1282" fmla="*/ 5280434 w 7497054"/>
              <a:gd name="connsiteY1282" fmla="*/ 9539373 h 10285413"/>
              <a:gd name="connsiteX1283" fmla="*/ 5280434 w 7497054"/>
              <a:gd name="connsiteY1283" fmla="*/ 9527766 h 10285413"/>
              <a:gd name="connsiteX1284" fmla="*/ 4804615 w 7497054"/>
              <a:gd name="connsiteY1284" fmla="*/ 9527766 h 10285413"/>
              <a:gd name="connsiteX1285" fmla="*/ 4816221 w 7497054"/>
              <a:gd name="connsiteY1285" fmla="*/ 9539373 h 10285413"/>
              <a:gd name="connsiteX1286" fmla="*/ 4816221 w 7497054"/>
              <a:gd name="connsiteY1286" fmla="*/ 9550977 h 10285413"/>
              <a:gd name="connsiteX1287" fmla="*/ 4665352 w 7497054"/>
              <a:gd name="connsiteY1287" fmla="*/ 9527766 h 10285413"/>
              <a:gd name="connsiteX1288" fmla="*/ 4665352 w 7497054"/>
              <a:gd name="connsiteY1288" fmla="*/ 9533570 h 10285413"/>
              <a:gd name="connsiteX1289" fmla="*/ 4676956 w 7497054"/>
              <a:gd name="connsiteY1289" fmla="*/ 9539373 h 10285413"/>
              <a:gd name="connsiteX1290" fmla="*/ 4676956 w 7497054"/>
              <a:gd name="connsiteY1290" fmla="*/ 9533570 h 10285413"/>
              <a:gd name="connsiteX1291" fmla="*/ 4665352 w 7497054"/>
              <a:gd name="connsiteY1291" fmla="*/ 9527766 h 10285413"/>
              <a:gd name="connsiteX1292" fmla="*/ 5747548 w 7497054"/>
              <a:gd name="connsiteY1292" fmla="*/ 9520514 h 10285413"/>
              <a:gd name="connsiteX1293" fmla="*/ 5744648 w 7497054"/>
              <a:gd name="connsiteY1293" fmla="*/ 9521965 h 10285413"/>
              <a:gd name="connsiteX1294" fmla="*/ 5744648 w 7497054"/>
              <a:gd name="connsiteY1294" fmla="*/ 9539373 h 10285413"/>
              <a:gd name="connsiteX1295" fmla="*/ 5756253 w 7497054"/>
              <a:gd name="connsiteY1295" fmla="*/ 9527766 h 10285413"/>
              <a:gd name="connsiteX1296" fmla="*/ 5747548 w 7497054"/>
              <a:gd name="connsiteY1296" fmla="*/ 9520514 h 10285413"/>
              <a:gd name="connsiteX1297" fmla="*/ 5535751 w 7497054"/>
              <a:gd name="connsiteY1297" fmla="*/ 9516162 h 10285413"/>
              <a:gd name="connsiteX1298" fmla="*/ 5524145 w 7497054"/>
              <a:gd name="connsiteY1298" fmla="*/ 9527766 h 10285413"/>
              <a:gd name="connsiteX1299" fmla="*/ 5535751 w 7497054"/>
              <a:gd name="connsiteY1299" fmla="*/ 9539373 h 10285413"/>
              <a:gd name="connsiteX1300" fmla="*/ 5338460 w 7497054"/>
              <a:gd name="connsiteY1300" fmla="*/ 9516162 h 10285413"/>
              <a:gd name="connsiteX1301" fmla="*/ 5361672 w 7497054"/>
              <a:gd name="connsiteY1301" fmla="*/ 9527766 h 10285413"/>
              <a:gd name="connsiteX1302" fmla="*/ 5344263 w 7497054"/>
              <a:gd name="connsiteY1302" fmla="*/ 9516162 h 10285413"/>
              <a:gd name="connsiteX1303" fmla="*/ 5338460 w 7497054"/>
              <a:gd name="connsiteY1303" fmla="*/ 9516162 h 10285413"/>
              <a:gd name="connsiteX1304" fmla="*/ 5001905 w 7497054"/>
              <a:gd name="connsiteY1304" fmla="*/ 9516162 h 10285413"/>
              <a:gd name="connsiteX1305" fmla="*/ 5013511 w 7497054"/>
              <a:gd name="connsiteY1305" fmla="*/ 9516162 h 10285413"/>
              <a:gd name="connsiteX1306" fmla="*/ 5013511 w 7497054"/>
              <a:gd name="connsiteY1306" fmla="*/ 9527766 h 10285413"/>
              <a:gd name="connsiteX1307" fmla="*/ 5013511 w 7497054"/>
              <a:gd name="connsiteY1307" fmla="*/ 9539373 h 10285413"/>
              <a:gd name="connsiteX1308" fmla="*/ 5025116 w 7497054"/>
              <a:gd name="connsiteY1308" fmla="*/ 9562584 h 10285413"/>
              <a:gd name="connsiteX1309" fmla="*/ 5001905 w 7497054"/>
              <a:gd name="connsiteY1309" fmla="*/ 9539373 h 10285413"/>
              <a:gd name="connsiteX1310" fmla="*/ 5001905 w 7497054"/>
              <a:gd name="connsiteY1310" fmla="*/ 9516162 h 10285413"/>
              <a:gd name="connsiteX1311" fmla="*/ 4746588 w 7497054"/>
              <a:gd name="connsiteY1311" fmla="*/ 9516162 h 10285413"/>
              <a:gd name="connsiteX1312" fmla="*/ 4746588 w 7497054"/>
              <a:gd name="connsiteY1312" fmla="*/ 9527766 h 10285413"/>
              <a:gd name="connsiteX1313" fmla="*/ 4758194 w 7497054"/>
              <a:gd name="connsiteY1313" fmla="*/ 9527766 h 10285413"/>
              <a:gd name="connsiteX1314" fmla="*/ 4746588 w 7497054"/>
              <a:gd name="connsiteY1314" fmla="*/ 9516162 h 10285413"/>
              <a:gd name="connsiteX1315" fmla="*/ 2982574 w 7497054"/>
              <a:gd name="connsiteY1315" fmla="*/ 9516162 h 10285413"/>
              <a:gd name="connsiteX1316" fmla="*/ 2982574 w 7497054"/>
              <a:gd name="connsiteY1316" fmla="*/ 9527766 h 10285413"/>
              <a:gd name="connsiteX1317" fmla="*/ 2970970 w 7497054"/>
              <a:gd name="connsiteY1317" fmla="*/ 9527766 h 10285413"/>
              <a:gd name="connsiteX1318" fmla="*/ 5640199 w 7497054"/>
              <a:gd name="connsiteY1318" fmla="*/ 9504557 h 10285413"/>
              <a:gd name="connsiteX1319" fmla="*/ 5640199 w 7497054"/>
              <a:gd name="connsiteY1319" fmla="*/ 9516162 h 10285413"/>
              <a:gd name="connsiteX1320" fmla="*/ 5640199 w 7497054"/>
              <a:gd name="connsiteY1320" fmla="*/ 9539373 h 10285413"/>
              <a:gd name="connsiteX1321" fmla="*/ 5640199 w 7497054"/>
              <a:gd name="connsiteY1321" fmla="*/ 9550977 h 10285413"/>
              <a:gd name="connsiteX1322" fmla="*/ 5663409 w 7497054"/>
              <a:gd name="connsiteY1322" fmla="*/ 9550977 h 10285413"/>
              <a:gd name="connsiteX1323" fmla="*/ 4572508 w 7497054"/>
              <a:gd name="connsiteY1323" fmla="*/ 9492950 h 10285413"/>
              <a:gd name="connsiteX1324" fmla="*/ 4584114 w 7497054"/>
              <a:gd name="connsiteY1324" fmla="*/ 9504557 h 10285413"/>
              <a:gd name="connsiteX1325" fmla="*/ 4601523 w 7497054"/>
              <a:gd name="connsiteY1325" fmla="*/ 9533570 h 10285413"/>
              <a:gd name="connsiteX1326" fmla="*/ 4607324 w 7497054"/>
              <a:gd name="connsiteY1326" fmla="*/ 9539373 h 10285413"/>
              <a:gd name="connsiteX1327" fmla="*/ 4624732 w 7497054"/>
              <a:gd name="connsiteY1327" fmla="*/ 9550977 h 10285413"/>
              <a:gd name="connsiteX1328" fmla="*/ 4630535 w 7497054"/>
              <a:gd name="connsiteY1328" fmla="*/ 9574188 h 10285413"/>
              <a:gd name="connsiteX1329" fmla="*/ 4642140 w 7497054"/>
              <a:gd name="connsiteY1329" fmla="*/ 9603203 h 10285413"/>
              <a:gd name="connsiteX1330" fmla="*/ 4653744 w 7497054"/>
              <a:gd name="connsiteY1330" fmla="*/ 9620609 h 10285413"/>
              <a:gd name="connsiteX1331" fmla="*/ 4630535 w 7497054"/>
              <a:gd name="connsiteY1331" fmla="*/ 9609003 h 10285413"/>
              <a:gd name="connsiteX1332" fmla="*/ 4624732 w 7497054"/>
              <a:gd name="connsiteY1332" fmla="*/ 9585793 h 10285413"/>
              <a:gd name="connsiteX1333" fmla="*/ 4618929 w 7497054"/>
              <a:gd name="connsiteY1333" fmla="*/ 9574188 h 10285413"/>
              <a:gd name="connsiteX1334" fmla="*/ 3690501 w 7497054"/>
              <a:gd name="connsiteY1334" fmla="*/ 9492950 h 10285413"/>
              <a:gd name="connsiteX1335" fmla="*/ 3702106 w 7497054"/>
              <a:gd name="connsiteY1335" fmla="*/ 9504557 h 10285413"/>
              <a:gd name="connsiteX1336" fmla="*/ 3713713 w 7497054"/>
              <a:gd name="connsiteY1336" fmla="*/ 9516162 h 10285413"/>
              <a:gd name="connsiteX1337" fmla="*/ 5280434 w 7497054"/>
              <a:gd name="connsiteY1337" fmla="*/ 9487147 h 10285413"/>
              <a:gd name="connsiteX1338" fmla="*/ 5280434 w 7497054"/>
              <a:gd name="connsiteY1338" fmla="*/ 9492950 h 10285413"/>
              <a:gd name="connsiteX1339" fmla="*/ 5292038 w 7497054"/>
              <a:gd name="connsiteY1339" fmla="*/ 9516162 h 10285413"/>
              <a:gd name="connsiteX1340" fmla="*/ 5303645 w 7497054"/>
              <a:gd name="connsiteY1340" fmla="*/ 9527766 h 10285413"/>
              <a:gd name="connsiteX1341" fmla="*/ 5292038 w 7497054"/>
              <a:gd name="connsiteY1341" fmla="*/ 9504557 h 10285413"/>
              <a:gd name="connsiteX1342" fmla="*/ 5442908 w 7497054"/>
              <a:gd name="connsiteY1342" fmla="*/ 9481347 h 10285413"/>
              <a:gd name="connsiteX1343" fmla="*/ 5448711 w 7497054"/>
              <a:gd name="connsiteY1343" fmla="*/ 9487147 h 10285413"/>
              <a:gd name="connsiteX1344" fmla="*/ 5454514 w 7497054"/>
              <a:gd name="connsiteY1344" fmla="*/ 9504557 h 10285413"/>
              <a:gd name="connsiteX1345" fmla="*/ 5454514 w 7497054"/>
              <a:gd name="connsiteY1345" fmla="*/ 9516162 h 10285413"/>
              <a:gd name="connsiteX1346" fmla="*/ 5442908 w 7497054"/>
              <a:gd name="connsiteY1346" fmla="*/ 9481347 h 10285413"/>
              <a:gd name="connsiteX1347" fmla="*/ 5326856 w 7497054"/>
              <a:gd name="connsiteY1347" fmla="*/ 9481347 h 10285413"/>
              <a:gd name="connsiteX1348" fmla="*/ 5315250 w 7497054"/>
              <a:gd name="connsiteY1348" fmla="*/ 9492950 h 10285413"/>
              <a:gd name="connsiteX1349" fmla="*/ 5326856 w 7497054"/>
              <a:gd name="connsiteY1349" fmla="*/ 9492950 h 10285413"/>
              <a:gd name="connsiteX1350" fmla="*/ 5338460 w 7497054"/>
              <a:gd name="connsiteY1350" fmla="*/ 9492950 h 10285413"/>
              <a:gd name="connsiteX1351" fmla="*/ 5332657 w 7497054"/>
              <a:gd name="connsiteY1351" fmla="*/ 9487147 h 10285413"/>
              <a:gd name="connsiteX1352" fmla="*/ 5326856 w 7497054"/>
              <a:gd name="connsiteY1352" fmla="*/ 9481347 h 10285413"/>
              <a:gd name="connsiteX1353" fmla="*/ 4781404 w 7497054"/>
              <a:gd name="connsiteY1353" fmla="*/ 9481347 h 10285413"/>
              <a:gd name="connsiteX1354" fmla="*/ 4781404 w 7497054"/>
              <a:gd name="connsiteY1354" fmla="*/ 9492950 h 10285413"/>
              <a:gd name="connsiteX1355" fmla="*/ 4769798 w 7497054"/>
              <a:gd name="connsiteY1355" fmla="*/ 9492950 h 10285413"/>
              <a:gd name="connsiteX1356" fmla="*/ 4317190 w 7497054"/>
              <a:gd name="connsiteY1356" fmla="*/ 9481347 h 10285413"/>
              <a:gd name="connsiteX1357" fmla="*/ 4328796 w 7497054"/>
              <a:gd name="connsiteY1357" fmla="*/ 9492950 h 10285413"/>
              <a:gd name="connsiteX1358" fmla="*/ 4322993 w 7497054"/>
              <a:gd name="connsiteY1358" fmla="*/ 9492950 h 10285413"/>
              <a:gd name="connsiteX1359" fmla="*/ 4317190 w 7497054"/>
              <a:gd name="connsiteY1359" fmla="*/ 9481347 h 10285413"/>
              <a:gd name="connsiteX1360" fmla="*/ 2959365 w 7497054"/>
              <a:gd name="connsiteY1360" fmla="*/ 9481347 h 10285413"/>
              <a:gd name="connsiteX1361" fmla="*/ 2970970 w 7497054"/>
              <a:gd name="connsiteY1361" fmla="*/ 9492950 h 10285413"/>
              <a:gd name="connsiteX1362" fmla="*/ 2970970 w 7497054"/>
              <a:gd name="connsiteY1362" fmla="*/ 9510359 h 10285413"/>
              <a:gd name="connsiteX1363" fmla="*/ 2970970 w 7497054"/>
              <a:gd name="connsiteY1363" fmla="*/ 9516162 h 10285413"/>
              <a:gd name="connsiteX1364" fmla="*/ 2965167 w 7497054"/>
              <a:gd name="connsiteY1364" fmla="*/ 9510359 h 10285413"/>
              <a:gd name="connsiteX1365" fmla="*/ 2959365 w 7497054"/>
              <a:gd name="connsiteY1365" fmla="*/ 9492950 h 10285413"/>
              <a:gd name="connsiteX1366" fmla="*/ 4517383 w 7497054"/>
              <a:gd name="connsiteY1366" fmla="*/ 9474092 h 10285413"/>
              <a:gd name="connsiteX1367" fmla="*/ 4526087 w 7497054"/>
              <a:gd name="connsiteY1367" fmla="*/ 9481347 h 10285413"/>
              <a:gd name="connsiteX1368" fmla="*/ 4514480 w 7497054"/>
              <a:gd name="connsiteY1368" fmla="*/ 9481347 h 10285413"/>
              <a:gd name="connsiteX1369" fmla="*/ 4514480 w 7497054"/>
              <a:gd name="connsiteY1369" fmla="*/ 9475544 h 10285413"/>
              <a:gd name="connsiteX1370" fmla="*/ 4517383 w 7497054"/>
              <a:gd name="connsiteY1370" fmla="*/ 9474092 h 10285413"/>
              <a:gd name="connsiteX1371" fmla="*/ 5268829 w 7497054"/>
              <a:gd name="connsiteY1371" fmla="*/ 9469741 h 10285413"/>
              <a:gd name="connsiteX1372" fmla="*/ 5271730 w 7497054"/>
              <a:gd name="connsiteY1372" fmla="*/ 9478444 h 10285413"/>
              <a:gd name="connsiteX1373" fmla="*/ 5275460 w 7497054"/>
              <a:gd name="connsiteY1373" fmla="*/ 9479688 h 10285413"/>
              <a:gd name="connsiteX1374" fmla="*/ 4967089 w 7497054"/>
              <a:gd name="connsiteY1374" fmla="*/ 9469741 h 10285413"/>
              <a:gd name="connsiteX1375" fmla="*/ 4978694 w 7497054"/>
              <a:gd name="connsiteY1375" fmla="*/ 9481347 h 10285413"/>
              <a:gd name="connsiteX1376" fmla="*/ 4967089 w 7497054"/>
              <a:gd name="connsiteY1376" fmla="*/ 9492950 h 10285413"/>
              <a:gd name="connsiteX1377" fmla="*/ 3017392 w 7497054"/>
              <a:gd name="connsiteY1377" fmla="*/ 9469741 h 10285413"/>
              <a:gd name="connsiteX1378" fmla="*/ 3028997 w 7497054"/>
              <a:gd name="connsiteY1378" fmla="*/ 9492950 h 10285413"/>
              <a:gd name="connsiteX1379" fmla="*/ 3040602 w 7497054"/>
              <a:gd name="connsiteY1379" fmla="*/ 9516162 h 10285413"/>
              <a:gd name="connsiteX1380" fmla="*/ 3040602 w 7497054"/>
              <a:gd name="connsiteY1380" fmla="*/ 9527766 h 10285413"/>
              <a:gd name="connsiteX1381" fmla="*/ 3052207 w 7497054"/>
              <a:gd name="connsiteY1381" fmla="*/ 9533570 h 10285413"/>
              <a:gd name="connsiteX1382" fmla="*/ 3058010 w 7497054"/>
              <a:gd name="connsiteY1382" fmla="*/ 9539373 h 10285413"/>
              <a:gd name="connsiteX1383" fmla="*/ 3052207 w 7497054"/>
              <a:gd name="connsiteY1383" fmla="*/ 9521965 h 10285413"/>
              <a:gd name="connsiteX1384" fmla="*/ 3040602 w 7497054"/>
              <a:gd name="connsiteY1384" fmla="*/ 9492950 h 10285413"/>
              <a:gd name="connsiteX1385" fmla="*/ 3017392 w 7497054"/>
              <a:gd name="connsiteY1385" fmla="*/ 9469741 h 10285413"/>
              <a:gd name="connsiteX1386" fmla="*/ 5025116 w 7497054"/>
              <a:gd name="connsiteY1386" fmla="*/ 9458135 h 10285413"/>
              <a:gd name="connsiteX1387" fmla="*/ 5030919 w 7497054"/>
              <a:gd name="connsiteY1387" fmla="*/ 9469741 h 10285413"/>
              <a:gd name="connsiteX1388" fmla="*/ 5036723 w 7497054"/>
              <a:gd name="connsiteY1388" fmla="*/ 9492950 h 10285413"/>
              <a:gd name="connsiteX1389" fmla="*/ 5059932 w 7497054"/>
              <a:gd name="connsiteY1389" fmla="*/ 9481347 h 10285413"/>
              <a:gd name="connsiteX1390" fmla="*/ 5048328 w 7497054"/>
              <a:gd name="connsiteY1390" fmla="*/ 9469741 h 10285413"/>
              <a:gd name="connsiteX1391" fmla="*/ 5036723 w 7497054"/>
              <a:gd name="connsiteY1391" fmla="*/ 9458135 h 10285413"/>
              <a:gd name="connsiteX1392" fmla="*/ 4247558 w 7497054"/>
              <a:gd name="connsiteY1392" fmla="*/ 9458135 h 10285413"/>
              <a:gd name="connsiteX1393" fmla="*/ 4270769 w 7497054"/>
              <a:gd name="connsiteY1393" fmla="*/ 9469741 h 10285413"/>
              <a:gd name="connsiteX1394" fmla="*/ 4259163 w 7497054"/>
              <a:gd name="connsiteY1394" fmla="*/ 9458135 h 10285413"/>
              <a:gd name="connsiteX1395" fmla="*/ 5431304 w 7497054"/>
              <a:gd name="connsiteY1395" fmla="*/ 9446530 h 10285413"/>
              <a:gd name="connsiteX1396" fmla="*/ 5431304 w 7497054"/>
              <a:gd name="connsiteY1396" fmla="*/ 9458135 h 10285413"/>
              <a:gd name="connsiteX1397" fmla="*/ 5431304 w 7497054"/>
              <a:gd name="connsiteY1397" fmla="*/ 9469741 h 10285413"/>
              <a:gd name="connsiteX1398" fmla="*/ 5419698 w 7497054"/>
              <a:gd name="connsiteY1398" fmla="*/ 9458135 h 10285413"/>
              <a:gd name="connsiteX1399" fmla="*/ 5431304 w 7497054"/>
              <a:gd name="connsiteY1399" fmla="*/ 9446530 h 10285413"/>
              <a:gd name="connsiteX1400" fmla="*/ 3887791 w 7497054"/>
              <a:gd name="connsiteY1400" fmla="*/ 9446530 h 10285413"/>
              <a:gd name="connsiteX1401" fmla="*/ 3911003 w 7497054"/>
              <a:gd name="connsiteY1401" fmla="*/ 9492950 h 10285413"/>
              <a:gd name="connsiteX1402" fmla="*/ 3899399 w 7497054"/>
              <a:gd name="connsiteY1402" fmla="*/ 9481347 h 10285413"/>
              <a:gd name="connsiteX1403" fmla="*/ 5640199 w 7497054"/>
              <a:gd name="connsiteY1403" fmla="*/ 9434923 h 10285413"/>
              <a:gd name="connsiteX1404" fmla="*/ 5640199 w 7497054"/>
              <a:gd name="connsiteY1404" fmla="*/ 9446530 h 10285413"/>
              <a:gd name="connsiteX1405" fmla="*/ 5634397 w 7497054"/>
              <a:gd name="connsiteY1405" fmla="*/ 9440727 h 10285413"/>
              <a:gd name="connsiteX1406" fmla="*/ 5640199 w 7497054"/>
              <a:gd name="connsiteY1406" fmla="*/ 9434923 h 10285413"/>
              <a:gd name="connsiteX1407" fmla="*/ 5558963 w 7497054"/>
              <a:gd name="connsiteY1407" fmla="*/ 9434923 h 10285413"/>
              <a:gd name="connsiteX1408" fmla="*/ 5570568 w 7497054"/>
              <a:gd name="connsiteY1408" fmla="*/ 9446530 h 10285413"/>
              <a:gd name="connsiteX1409" fmla="*/ 5570568 w 7497054"/>
              <a:gd name="connsiteY1409" fmla="*/ 9434923 h 10285413"/>
              <a:gd name="connsiteX1410" fmla="*/ 4949682 w 7497054"/>
              <a:gd name="connsiteY1410" fmla="*/ 9434923 h 10285413"/>
              <a:gd name="connsiteX1411" fmla="*/ 4955484 w 7497054"/>
              <a:gd name="connsiteY1411" fmla="*/ 9440727 h 10285413"/>
              <a:gd name="connsiteX1412" fmla="*/ 4955484 w 7497054"/>
              <a:gd name="connsiteY1412" fmla="*/ 9446530 h 10285413"/>
              <a:gd name="connsiteX1413" fmla="*/ 4967089 w 7497054"/>
              <a:gd name="connsiteY1413" fmla="*/ 9458135 h 10285413"/>
              <a:gd name="connsiteX1414" fmla="*/ 4943879 w 7497054"/>
              <a:gd name="connsiteY1414" fmla="*/ 9446530 h 10285413"/>
              <a:gd name="connsiteX1415" fmla="*/ 4949682 w 7497054"/>
              <a:gd name="connsiteY1415" fmla="*/ 9434923 h 10285413"/>
              <a:gd name="connsiteX1416" fmla="*/ 2997082 w 7497054"/>
              <a:gd name="connsiteY1416" fmla="*/ 9429123 h 10285413"/>
              <a:gd name="connsiteX1417" fmla="*/ 2994180 w 7497054"/>
              <a:gd name="connsiteY1417" fmla="*/ 9434923 h 10285413"/>
              <a:gd name="connsiteX1418" fmla="*/ 3005785 w 7497054"/>
              <a:gd name="connsiteY1418" fmla="*/ 9446530 h 10285413"/>
              <a:gd name="connsiteX1419" fmla="*/ 3005785 w 7497054"/>
              <a:gd name="connsiteY1419" fmla="*/ 9434923 h 10285413"/>
              <a:gd name="connsiteX1420" fmla="*/ 2997082 w 7497054"/>
              <a:gd name="connsiteY1420" fmla="*/ 9429123 h 10285413"/>
              <a:gd name="connsiteX1421" fmla="*/ 4740786 w 7497054"/>
              <a:gd name="connsiteY1421" fmla="*/ 9423320 h 10285413"/>
              <a:gd name="connsiteX1422" fmla="*/ 4758194 w 7497054"/>
              <a:gd name="connsiteY1422" fmla="*/ 9434923 h 10285413"/>
              <a:gd name="connsiteX1423" fmla="*/ 4746588 w 7497054"/>
              <a:gd name="connsiteY1423" fmla="*/ 9434923 h 10285413"/>
              <a:gd name="connsiteX1424" fmla="*/ 4740786 w 7497054"/>
              <a:gd name="connsiteY1424" fmla="*/ 9423320 h 10285413"/>
              <a:gd name="connsiteX1425" fmla="*/ 3864582 w 7497054"/>
              <a:gd name="connsiteY1425" fmla="*/ 9423320 h 10285413"/>
              <a:gd name="connsiteX1426" fmla="*/ 3876187 w 7497054"/>
              <a:gd name="connsiteY1426" fmla="*/ 9423320 h 10285413"/>
              <a:gd name="connsiteX1427" fmla="*/ 3876187 w 7497054"/>
              <a:gd name="connsiteY1427" fmla="*/ 9434923 h 10285413"/>
              <a:gd name="connsiteX1428" fmla="*/ 2924547 w 7497054"/>
              <a:gd name="connsiteY1428" fmla="*/ 9423320 h 10285413"/>
              <a:gd name="connsiteX1429" fmla="*/ 2930350 w 7497054"/>
              <a:gd name="connsiteY1429" fmla="*/ 9434923 h 10285413"/>
              <a:gd name="connsiteX1430" fmla="*/ 2941958 w 7497054"/>
              <a:gd name="connsiteY1430" fmla="*/ 9452333 h 10285413"/>
              <a:gd name="connsiteX1431" fmla="*/ 2947759 w 7497054"/>
              <a:gd name="connsiteY1431" fmla="*/ 9469741 h 10285413"/>
              <a:gd name="connsiteX1432" fmla="*/ 2936153 w 7497054"/>
              <a:gd name="connsiteY1432" fmla="*/ 9452333 h 10285413"/>
              <a:gd name="connsiteX1433" fmla="*/ 2936153 w 7497054"/>
              <a:gd name="connsiteY1433" fmla="*/ 9446530 h 10285413"/>
              <a:gd name="connsiteX1434" fmla="*/ 2930350 w 7497054"/>
              <a:gd name="connsiteY1434" fmla="*/ 9446530 h 10285413"/>
              <a:gd name="connsiteX1435" fmla="*/ 2924547 w 7497054"/>
              <a:gd name="connsiteY1435" fmla="*/ 9434923 h 10285413"/>
              <a:gd name="connsiteX1436" fmla="*/ 4270769 w 7497054"/>
              <a:gd name="connsiteY1436" fmla="*/ 9411714 h 10285413"/>
              <a:gd name="connsiteX1437" fmla="*/ 4293979 w 7497054"/>
              <a:gd name="connsiteY1437" fmla="*/ 9423320 h 10285413"/>
              <a:gd name="connsiteX1438" fmla="*/ 4293979 w 7497054"/>
              <a:gd name="connsiteY1438" fmla="*/ 9434923 h 10285413"/>
              <a:gd name="connsiteX1439" fmla="*/ 4282375 w 7497054"/>
              <a:gd name="connsiteY1439" fmla="*/ 9423320 h 10285413"/>
              <a:gd name="connsiteX1440" fmla="*/ 4607324 w 7497054"/>
              <a:gd name="connsiteY1440" fmla="*/ 9400108 h 10285413"/>
              <a:gd name="connsiteX1441" fmla="*/ 4595720 w 7497054"/>
              <a:gd name="connsiteY1441" fmla="*/ 9411714 h 10285413"/>
              <a:gd name="connsiteX1442" fmla="*/ 4618929 w 7497054"/>
              <a:gd name="connsiteY1442" fmla="*/ 9446530 h 10285413"/>
              <a:gd name="connsiteX1443" fmla="*/ 4636337 w 7497054"/>
              <a:gd name="connsiteY1443" fmla="*/ 9463938 h 10285413"/>
              <a:gd name="connsiteX1444" fmla="*/ 4642140 w 7497054"/>
              <a:gd name="connsiteY1444" fmla="*/ 9469741 h 10285413"/>
              <a:gd name="connsiteX1445" fmla="*/ 4630535 w 7497054"/>
              <a:gd name="connsiteY1445" fmla="*/ 9446530 h 10285413"/>
              <a:gd name="connsiteX1446" fmla="*/ 4618929 w 7497054"/>
              <a:gd name="connsiteY1446" fmla="*/ 9429123 h 10285413"/>
              <a:gd name="connsiteX1447" fmla="*/ 4607324 w 7497054"/>
              <a:gd name="connsiteY1447" fmla="*/ 9400108 h 10285413"/>
              <a:gd name="connsiteX1448" fmla="*/ 3922608 w 7497054"/>
              <a:gd name="connsiteY1448" fmla="*/ 9388503 h 10285413"/>
              <a:gd name="connsiteX1449" fmla="*/ 3934213 w 7497054"/>
              <a:gd name="connsiteY1449" fmla="*/ 9411714 h 10285413"/>
              <a:gd name="connsiteX1450" fmla="*/ 3945818 w 7497054"/>
              <a:gd name="connsiteY1450" fmla="*/ 9434923 h 10285413"/>
              <a:gd name="connsiteX1451" fmla="*/ 3957424 w 7497054"/>
              <a:gd name="connsiteY1451" fmla="*/ 9481347 h 10285413"/>
              <a:gd name="connsiteX1452" fmla="*/ 4003845 w 7497054"/>
              <a:gd name="connsiteY1452" fmla="*/ 9527766 h 10285413"/>
              <a:gd name="connsiteX1453" fmla="*/ 3992241 w 7497054"/>
              <a:gd name="connsiteY1453" fmla="*/ 9504557 h 10285413"/>
              <a:gd name="connsiteX1454" fmla="*/ 3980635 w 7497054"/>
              <a:gd name="connsiteY1454" fmla="*/ 9475544 h 10285413"/>
              <a:gd name="connsiteX1455" fmla="*/ 3969030 w 7497054"/>
              <a:gd name="connsiteY1455" fmla="*/ 9458135 h 10285413"/>
              <a:gd name="connsiteX1456" fmla="*/ 3969030 w 7497054"/>
              <a:gd name="connsiteY1456" fmla="*/ 9446530 h 10285413"/>
              <a:gd name="connsiteX1457" fmla="*/ 3957424 w 7497054"/>
              <a:gd name="connsiteY1457" fmla="*/ 9446530 h 10285413"/>
              <a:gd name="connsiteX1458" fmla="*/ 3957424 w 7497054"/>
              <a:gd name="connsiteY1458" fmla="*/ 9434923 h 10285413"/>
              <a:gd name="connsiteX1459" fmla="*/ 3957424 w 7497054"/>
              <a:gd name="connsiteY1459" fmla="*/ 9423320 h 10285413"/>
              <a:gd name="connsiteX1460" fmla="*/ 3945818 w 7497054"/>
              <a:gd name="connsiteY1460" fmla="*/ 9411714 h 10285413"/>
              <a:gd name="connsiteX1461" fmla="*/ 3937116 w 7497054"/>
              <a:gd name="connsiteY1461" fmla="*/ 9411714 h 10285413"/>
              <a:gd name="connsiteX1462" fmla="*/ 3934213 w 7497054"/>
              <a:gd name="connsiteY1462" fmla="*/ 9411714 h 10285413"/>
              <a:gd name="connsiteX1463" fmla="*/ 3932763 w 7497054"/>
              <a:gd name="connsiteY1463" fmla="*/ 9401559 h 10285413"/>
              <a:gd name="connsiteX1464" fmla="*/ 3928411 w 7497054"/>
              <a:gd name="connsiteY1464" fmla="*/ 9394305 h 10285413"/>
              <a:gd name="connsiteX1465" fmla="*/ 3922608 w 7497054"/>
              <a:gd name="connsiteY1465" fmla="*/ 9388503 h 10285413"/>
              <a:gd name="connsiteX1466" fmla="*/ 3667291 w 7497054"/>
              <a:gd name="connsiteY1466" fmla="*/ 9388503 h 10285413"/>
              <a:gd name="connsiteX1467" fmla="*/ 3678896 w 7497054"/>
              <a:gd name="connsiteY1467" fmla="*/ 9400108 h 10285413"/>
              <a:gd name="connsiteX1468" fmla="*/ 3678896 w 7497054"/>
              <a:gd name="connsiteY1468" fmla="*/ 9411714 h 10285413"/>
              <a:gd name="connsiteX1469" fmla="*/ 3667291 w 7497054"/>
              <a:gd name="connsiteY1469" fmla="*/ 9400108 h 10285413"/>
              <a:gd name="connsiteX1470" fmla="*/ 4920668 w 7497054"/>
              <a:gd name="connsiteY1470" fmla="*/ 9376897 h 10285413"/>
              <a:gd name="connsiteX1471" fmla="*/ 4932274 w 7497054"/>
              <a:gd name="connsiteY1471" fmla="*/ 9376897 h 10285413"/>
              <a:gd name="connsiteX1472" fmla="*/ 4932274 w 7497054"/>
              <a:gd name="connsiteY1472" fmla="*/ 9388503 h 10285413"/>
              <a:gd name="connsiteX1473" fmla="*/ 4955484 w 7497054"/>
              <a:gd name="connsiteY1473" fmla="*/ 9411714 h 10285413"/>
              <a:gd name="connsiteX1474" fmla="*/ 4932274 w 7497054"/>
              <a:gd name="connsiteY1474" fmla="*/ 9411714 h 10285413"/>
              <a:gd name="connsiteX1475" fmla="*/ 4926471 w 7497054"/>
              <a:gd name="connsiteY1475" fmla="*/ 9405911 h 10285413"/>
              <a:gd name="connsiteX1476" fmla="*/ 4920668 w 7497054"/>
              <a:gd name="connsiteY1476" fmla="*/ 9400108 h 10285413"/>
              <a:gd name="connsiteX1477" fmla="*/ 4909062 w 7497054"/>
              <a:gd name="connsiteY1477" fmla="*/ 9388503 h 10285413"/>
              <a:gd name="connsiteX1478" fmla="*/ 4920668 w 7497054"/>
              <a:gd name="connsiteY1478" fmla="*/ 9388503 h 10285413"/>
              <a:gd name="connsiteX1479" fmla="*/ 4920668 w 7497054"/>
              <a:gd name="connsiteY1479" fmla="*/ 9376897 h 10285413"/>
              <a:gd name="connsiteX1480" fmla="*/ 2901338 w 7497054"/>
              <a:gd name="connsiteY1480" fmla="*/ 9376897 h 10285413"/>
              <a:gd name="connsiteX1481" fmla="*/ 2912943 w 7497054"/>
              <a:gd name="connsiteY1481" fmla="*/ 9388503 h 10285413"/>
              <a:gd name="connsiteX1482" fmla="*/ 2901338 w 7497054"/>
              <a:gd name="connsiteY1482" fmla="*/ 9400108 h 10285413"/>
              <a:gd name="connsiteX1483" fmla="*/ 2901338 w 7497054"/>
              <a:gd name="connsiteY1483" fmla="*/ 9376897 h 10285413"/>
              <a:gd name="connsiteX1484" fmla="*/ 4259163 w 7497054"/>
              <a:gd name="connsiteY1484" fmla="*/ 9365293 h 10285413"/>
              <a:gd name="connsiteX1485" fmla="*/ 4247558 w 7497054"/>
              <a:gd name="connsiteY1485" fmla="*/ 9376897 h 10285413"/>
              <a:gd name="connsiteX1486" fmla="*/ 4247558 w 7497054"/>
              <a:gd name="connsiteY1486" fmla="*/ 9371096 h 10285413"/>
              <a:gd name="connsiteX1487" fmla="*/ 4259163 w 7497054"/>
              <a:gd name="connsiteY1487" fmla="*/ 9365293 h 10285413"/>
              <a:gd name="connsiteX1488" fmla="*/ 5222407 w 7497054"/>
              <a:gd name="connsiteY1488" fmla="*/ 9353687 h 10285413"/>
              <a:gd name="connsiteX1489" fmla="*/ 5210802 w 7497054"/>
              <a:gd name="connsiteY1489" fmla="*/ 9376897 h 10285413"/>
              <a:gd name="connsiteX1490" fmla="*/ 5210802 w 7497054"/>
              <a:gd name="connsiteY1490" fmla="*/ 9423320 h 10285413"/>
              <a:gd name="connsiteX1491" fmla="*/ 5222407 w 7497054"/>
              <a:gd name="connsiteY1491" fmla="*/ 9446530 h 10285413"/>
              <a:gd name="connsiteX1492" fmla="*/ 5222407 w 7497054"/>
              <a:gd name="connsiteY1492" fmla="*/ 9423320 h 10285413"/>
              <a:gd name="connsiteX1493" fmla="*/ 5222407 w 7497054"/>
              <a:gd name="connsiteY1493" fmla="*/ 9400108 h 10285413"/>
              <a:gd name="connsiteX1494" fmla="*/ 5234013 w 7497054"/>
              <a:gd name="connsiteY1494" fmla="*/ 9411714 h 10285413"/>
              <a:gd name="connsiteX1495" fmla="*/ 5245619 w 7497054"/>
              <a:gd name="connsiteY1495" fmla="*/ 9423320 h 10285413"/>
              <a:gd name="connsiteX1496" fmla="*/ 5257223 w 7497054"/>
              <a:gd name="connsiteY1496" fmla="*/ 9446530 h 10285413"/>
              <a:gd name="connsiteX1497" fmla="*/ 5257223 w 7497054"/>
              <a:gd name="connsiteY1497" fmla="*/ 9434923 h 10285413"/>
              <a:gd name="connsiteX1498" fmla="*/ 5239816 w 7497054"/>
              <a:gd name="connsiteY1498" fmla="*/ 9411714 h 10285413"/>
              <a:gd name="connsiteX1499" fmla="*/ 5234013 w 7497054"/>
              <a:gd name="connsiteY1499" fmla="*/ 9388503 h 10285413"/>
              <a:gd name="connsiteX1500" fmla="*/ 5228211 w 7497054"/>
              <a:gd name="connsiteY1500" fmla="*/ 9382700 h 10285413"/>
              <a:gd name="connsiteX1501" fmla="*/ 5222407 w 7497054"/>
              <a:gd name="connsiteY1501" fmla="*/ 9365293 h 10285413"/>
              <a:gd name="connsiteX1502" fmla="*/ 5326391 w 7497054"/>
              <a:gd name="connsiteY1502" fmla="*/ 9347188 h 10285413"/>
              <a:gd name="connsiteX1503" fmla="*/ 5326856 w 7497054"/>
              <a:gd name="connsiteY1503" fmla="*/ 9347884 h 10285413"/>
              <a:gd name="connsiteX1504" fmla="*/ 5326723 w 7497054"/>
              <a:gd name="connsiteY1504" fmla="*/ 9348279 h 10285413"/>
              <a:gd name="connsiteX1505" fmla="*/ 4885852 w 7497054"/>
              <a:gd name="connsiteY1505" fmla="*/ 9342081 h 10285413"/>
              <a:gd name="connsiteX1506" fmla="*/ 4909062 w 7497054"/>
              <a:gd name="connsiteY1506" fmla="*/ 9342081 h 10285413"/>
              <a:gd name="connsiteX1507" fmla="*/ 4920668 w 7497054"/>
              <a:gd name="connsiteY1507" fmla="*/ 9359490 h 10285413"/>
              <a:gd name="connsiteX1508" fmla="*/ 4909062 w 7497054"/>
              <a:gd name="connsiteY1508" fmla="*/ 9365293 h 10285413"/>
              <a:gd name="connsiteX1509" fmla="*/ 4897458 w 7497054"/>
              <a:gd name="connsiteY1509" fmla="*/ 9353687 h 10285413"/>
              <a:gd name="connsiteX1510" fmla="*/ 4885852 w 7497054"/>
              <a:gd name="connsiteY1510" fmla="*/ 9342081 h 10285413"/>
              <a:gd name="connsiteX1511" fmla="*/ 2878128 w 7497054"/>
              <a:gd name="connsiteY1511" fmla="*/ 9342081 h 10285413"/>
              <a:gd name="connsiteX1512" fmla="*/ 2889732 w 7497054"/>
              <a:gd name="connsiteY1512" fmla="*/ 9353687 h 10285413"/>
              <a:gd name="connsiteX1513" fmla="*/ 2878128 w 7497054"/>
              <a:gd name="connsiteY1513" fmla="*/ 9353687 h 10285413"/>
              <a:gd name="connsiteX1514" fmla="*/ 4108295 w 7497054"/>
              <a:gd name="connsiteY1514" fmla="*/ 9330477 h 10285413"/>
              <a:gd name="connsiteX1515" fmla="*/ 4119898 w 7497054"/>
              <a:gd name="connsiteY1515" fmla="*/ 9353687 h 10285413"/>
              <a:gd name="connsiteX1516" fmla="*/ 4148913 w 7497054"/>
              <a:gd name="connsiteY1516" fmla="*/ 9405911 h 10285413"/>
              <a:gd name="connsiteX1517" fmla="*/ 4148913 w 7497054"/>
              <a:gd name="connsiteY1517" fmla="*/ 9394305 h 10285413"/>
              <a:gd name="connsiteX1518" fmla="*/ 4131504 w 7497054"/>
              <a:gd name="connsiteY1518" fmla="*/ 9376897 h 10285413"/>
              <a:gd name="connsiteX1519" fmla="*/ 4108295 w 7497054"/>
              <a:gd name="connsiteY1519" fmla="*/ 9330477 h 10285413"/>
              <a:gd name="connsiteX1520" fmla="*/ 5558963 w 7497054"/>
              <a:gd name="connsiteY1520" fmla="*/ 9318871 h 10285413"/>
              <a:gd name="connsiteX1521" fmla="*/ 5570568 w 7497054"/>
              <a:gd name="connsiteY1521" fmla="*/ 9318871 h 10285413"/>
              <a:gd name="connsiteX1522" fmla="*/ 5582172 w 7497054"/>
              <a:gd name="connsiteY1522" fmla="*/ 9330477 h 10285413"/>
              <a:gd name="connsiteX1523" fmla="*/ 5570568 w 7497054"/>
              <a:gd name="connsiteY1523" fmla="*/ 9330477 h 10285413"/>
              <a:gd name="connsiteX1524" fmla="*/ 5558963 w 7497054"/>
              <a:gd name="connsiteY1524" fmla="*/ 9318871 h 10285413"/>
              <a:gd name="connsiteX1525" fmla="*/ 5181789 w 7497054"/>
              <a:gd name="connsiteY1525" fmla="*/ 9318871 h 10285413"/>
              <a:gd name="connsiteX1526" fmla="*/ 5181789 w 7497054"/>
              <a:gd name="connsiteY1526" fmla="*/ 9330477 h 10285413"/>
              <a:gd name="connsiteX1527" fmla="*/ 5199196 w 7497054"/>
              <a:gd name="connsiteY1527" fmla="*/ 9342081 h 10285413"/>
              <a:gd name="connsiteX1528" fmla="*/ 5193395 w 7497054"/>
              <a:gd name="connsiteY1528" fmla="*/ 9324674 h 10285413"/>
              <a:gd name="connsiteX1529" fmla="*/ 5181789 w 7497054"/>
              <a:gd name="connsiteY1529" fmla="*/ 9318871 h 10285413"/>
              <a:gd name="connsiteX1530" fmla="*/ 4665352 w 7497054"/>
              <a:gd name="connsiteY1530" fmla="*/ 9318871 h 10285413"/>
              <a:gd name="connsiteX1531" fmla="*/ 4665352 w 7497054"/>
              <a:gd name="connsiteY1531" fmla="*/ 9330477 h 10285413"/>
              <a:gd name="connsiteX1532" fmla="*/ 4676956 w 7497054"/>
              <a:gd name="connsiteY1532" fmla="*/ 9330477 h 10285413"/>
              <a:gd name="connsiteX1533" fmla="*/ 4665352 w 7497054"/>
              <a:gd name="connsiteY1533" fmla="*/ 9318871 h 10285413"/>
              <a:gd name="connsiteX1534" fmla="*/ 4549297 w 7497054"/>
              <a:gd name="connsiteY1534" fmla="*/ 9318871 h 10285413"/>
              <a:gd name="connsiteX1535" fmla="*/ 4549297 w 7497054"/>
              <a:gd name="connsiteY1535" fmla="*/ 9330477 h 10285413"/>
              <a:gd name="connsiteX1536" fmla="*/ 4560903 w 7497054"/>
              <a:gd name="connsiteY1536" fmla="*/ 9342081 h 10285413"/>
              <a:gd name="connsiteX1537" fmla="*/ 4584114 w 7497054"/>
              <a:gd name="connsiteY1537" fmla="*/ 9353687 h 10285413"/>
              <a:gd name="connsiteX1538" fmla="*/ 4726279 w 7497054"/>
              <a:gd name="connsiteY1538" fmla="*/ 9313069 h 10285413"/>
              <a:gd name="connsiteX1539" fmla="*/ 4734983 w 7497054"/>
              <a:gd name="connsiteY1539" fmla="*/ 9318871 h 10285413"/>
              <a:gd name="connsiteX1540" fmla="*/ 4729180 w 7497054"/>
              <a:gd name="connsiteY1540" fmla="*/ 9318871 h 10285413"/>
              <a:gd name="connsiteX1541" fmla="*/ 4723379 w 7497054"/>
              <a:gd name="connsiteY1541" fmla="*/ 9318871 h 10285413"/>
              <a:gd name="connsiteX1542" fmla="*/ 4726279 w 7497054"/>
              <a:gd name="connsiteY1542" fmla="*/ 9313069 h 10285413"/>
              <a:gd name="connsiteX1543" fmla="*/ 3876187 w 7497054"/>
              <a:gd name="connsiteY1543" fmla="*/ 9307266 h 10285413"/>
              <a:gd name="connsiteX1544" fmla="*/ 3870384 w 7497054"/>
              <a:gd name="connsiteY1544" fmla="*/ 9313069 h 10285413"/>
              <a:gd name="connsiteX1545" fmla="*/ 3876187 w 7497054"/>
              <a:gd name="connsiteY1545" fmla="*/ 9318871 h 10285413"/>
              <a:gd name="connsiteX1546" fmla="*/ 3876187 w 7497054"/>
              <a:gd name="connsiteY1546" fmla="*/ 9307266 h 10285413"/>
              <a:gd name="connsiteX1547" fmla="*/ 2831706 w 7497054"/>
              <a:gd name="connsiteY1547" fmla="*/ 9307266 h 10285413"/>
              <a:gd name="connsiteX1548" fmla="*/ 2831706 w 7497054"/>
              <a:gd name="connsiteY1548" fmla="*/ 9318871 h 10285413"/>
              <a:gd name="connsiteX1549" fmla="*/ 2820101 w 7497054"/>
              <a:gd name="connsiteY1549" fmla="*/ 9318871 h 10285413"/>
              <a:gd name="connsiteX1550" fmla="*/ 2831706 w 7497054"/>
              <a:gd name="connsiteY1550" fmla="*/ 9307266 h 10285413"/>
              <a:gd name="connsiteX1551" fmla="*/ 2881028 w 7497054"/>
              <a:gd name="connsiteY1551" fmla="*/ 9300012 h 10285413"/>
              <a:gd name="connsiteX1552" fmla="*/ 2889732 w 7497054"/>
              <a:gd name="connsiteY1552" fmla="*/ 9307266 h 10285413"/>
              <a:gd name="connsiteX1553" fmla="*/ 2878128 w 7497054"/>
              <a:gd name="connsiteY1553" fmla="*/ 9301463 h 10285413"/>
              <a:gd name="connsiteX1554" fmla="*/ 2881028 w 7497054"/>
              <a:gd name="connsiteY1554" fmla="*/ 9300012 h 10285413"/>
              <a:gd name="connsiteX1555" fmla="*/ 5321053 w 7497054"/>
              <a:gd name="connsiteY1555" fmla="*/ 9295660 h 10285413"/>
              <a:gd name="connsiteX1556" fmla="*/ 5326856 w 7497054"/>
              <a:gd name="connsiteY1556" fmla="*/ 9307266 h 10285413"/>
              <a:gd name="connsiteX1557" fmla="*/ 5315250 w 7497054"/>
              <a:gd name="connsiteY1557" fmla="*/ 9301463 h 10285413"/>
              <a:gd name="connsiteX1558" fmla="*/ 5321053 w 7497054"/>
              <a:gd name="connsiteY1558" fmla="*/ 9295660 h 10285413"/>
              <a:gd name="connsiteX1559" fmla="*/ 4700167 w 7497054"/>
              <a:gd name="connsiteY1559" fmla="*/ 9295660 h 10285413"/>
              <a:gd name="connsiteX1560" fmla="*/ 4711771 w 7497054"/>
              <a:gd name="connsiteY1560" fmla="*/ 9318871 h 10285413"/>
              <a:gd name="connsiteX1561" fmla="*/ 4700167 w 7497054"/>
              <a:gd name="connsiteY1561" fmla="*/ 9313069 h 10285413"/>
              <a:gd name="connsiteX1562" fmla="*/ 4700167 w 7497054"/>
              <a:gd name="connsiteY1562" fmla="*/ 9295660 h 10285413"/>
              <a:gd name="connsiteX1563" fmla="*/ 5558963 w 7497054"/>
              <a:gd name="connsiteY1563" fmla="*/ 9284054 h 10285413"/>
              <a:gd name="connsiteX1564" fmla="*/ 5564765 w 7497054"/>
              <a:gd name="connsiteY1564" fmla="*/ 9289857 h 10285413"/>
              <a:gd name="connsiteX1565" fmla="*/ 5570568 w 7497054"/>
              <a:gd name="connsiteY1565" fmla="*/ 9307266 h 10285413"/>
              <a:gd name="connsiteX1566" fmla="*/ 5558963 w 7497054"/>
              <a:gd name="connsiteY1566" fmla="*/ 9295660 h 10285413"/>
              <a:gd name="connsiteX1567" fmla="*/ 5524145 w 7497054"/>
              <a:gd name="connsiteY1567" fmla="*/ 9284054 h 10285413"/>
              <a:gd name="connsiteX1568" fmla="*/ 5535751 w 7497054"/>
              <a:gd name="connsiteY1568" fmla="*/ 9295660 h 10285413"/>
              <a:gd name="connsiteX1569" fmla="*/ 5547356 w 7497054"/>
              <a:gd name="connsiteY1569" fmla="*/ 9307266 h 10285413"/>
              <a:gd name="connsiteX1570" fmla="*/ 5558963 w 7497054"/>
              <a:gd name="connsiteY1570" fmla="*/ 9342081 h 10285413"/>
              <a:gd name="connsiteX1571" fmla="*/ 5576371 w 7497054"/>
              <a:gd name="connsiteY1571" fmla="*/ 9353687 h 10285413"/>
              <a:gd name="connsiteX1572" fmla="*/ 5593778 w 7497054"/>
              <a:gd name="connsiteY1572" fmla="*/ 9365293 h 10285413"/>
              <a:gd name="connsiteX1573" fmla="*/ 5593778 w 7497054"/>
              <a:gd name="connsiteY1573" fmla="*/ 9376897 h 10285413"/>
              <a:gd name="connsiteX1574" fmla="*/ 5593778 w 7497054"/>
              <a:gd name="connsiteY1574" fmla="*/ 9388503 h 10285413"/>
              <a:gd name="connsiteX1575" fmla="*/ 5570568 w 7497054"/>
              <a:gd name="connsiteY1575" fmla="*/ 9388503 h 10285413"/>
              <a:gd name="connsiteX1576" fmla="*/ 5558963 w 7497054"/>
              <a:gd name="connsiteY1576" fmla="*/ 9388503 h 10285413"/>
              <a:gd name="connsiteX1577" fmla="*/ 5547356 w 7497054"/>
              <a:gd name="connsiteY1577" fmla="*/ 9342081 h 10285413"/>
              <a:gd name="connsiteX1578" fmla="*/ 5274631 w 7497054"/>
              <a:gd name="connsiteY1578" fmla="*/ 9272451 h 10285413"/>
              <a:gd name="connsiteX1579" fmla="*/ 5268829 w 7497054"/>
              <a:gd name="connsiteY1579" fmla="*/ 9284054 h 10285413"/>
              <a:gd name="connsiteX1580" fmla="*/ 5268829 w 7497054"/>
              <a:gd name="connsiteY1580" fmla="*/ 9295660 h 10285413"/>
              <a:gd name="connsiteX1581" fmla="*/ 5274631 w 7497054"/>
              <a:gd name="connsiteY1581" fmla="*/ 9284054 h 10285413"/>
              <a:gd name="connsiteX1582" fmla="*/ 5274631 w 7497054"/>
              <a:gd name="connsiteY1582" fmla="*/ 9272451 h 10285413"/>
              <a:gd name="connsiteX1583" fmla="*/ 3783346 w 7497054"/>
              <a:gd name="connsiteY1583" fmla="*/ 9272451 h 10285413"/>
              <a:gd name="connsiteX1584" fmla="*/ 3794950 w 7497054"/>
              <a:gd name="connsiteY1584" fmla="*/ 9284054 h 10285413"/>
              <a:gd name="connsiteX1585" fmla="*/ 3806555 w 7497054"/>
              <a:gd name="connsiteY1585" fmla="*/ 9313069 h 10285413"/>
              <a:gd name="connsiteX1586" fmla="*/ 3812358 w 7497054"/>
              <a:gd name="connsiteY1586" fmla="*/ 9318871 h 10285413"/>
              <a:gd name="connsiteX1587" fmla="*/ 3823962 w 7497054"/>
              <a:gd name="connsiteY1587" fmla="*/ 9330477 h 10285413"/>
              <a:gd name="connsiteX1588" fmla="*/ 3841372 w 7497054"/>
              <a:gd name="connsiteY1588" fmla="*/ 9365293 h 10285413"/>
              <a:gd name="connsiteX1589" fmla="*/ 3847173 w 7497054"/>
              <a:gd name="connsiteY1589" fmla="*/ 9388503 h 10285413"/>
              <a:gd name="connsiteX1590" fmla="*/ 3852976 w 7497054"/>
              <a:gd name="connsiteY1590" fmla="*/ 9400108 h 10285413"/>
              <a:gd name="connsiteX1591" fmla="*/ 3841372 w 7497054"/>
              <a:gd name="connsiteY1591" fmla="*/ 9388503 h 10285413"/>
              <a:gd name="connsiteX1592" fmla="*/ 3818161 w 7497054"/>
              <a:gd name="connsiteY1592" fmla="*/ 9353687 h 10285413"/>
              <a:gd name="connsiteX1593" fmla="*/ 5605383 w 7497054"/>
              <a:gd name="connsiteY1593" fmla="*/ 9260844 h 10285413"/>
              <a:gd name="connsiteX1594" fmla="*/ 5605383 w 7497054"/>
              <a:gd name="connsiteY1594" fmla="*/ 9284054 h 10285413"/>
              <a:gd name="connsiteX1595" fmla="*/ 5663409 w 7497054"/>
              <a:gd name="connsiteY1595" fmla="*/ 9376897 h 10285413"/>
              <a:gd name="connsiteX1596" fmla="*/ 5675017 w 7497054"/>
              <a:gd name="connsiteY1596" fmla="*/ 9388503 h 10285413"/>
              <a:gd name="connsiteX1597" fmla="*/ 5675017 w 7497054"/>
              <a:gd name="connsiteY1597" fmla="*/ 9400108 h 10285413"/>
              <a:gd name="connsiteX1598" fmla="*/ 5686621 w 7497054"/>
              <a:gd name="connsiteY1598" fmla="*/ 9388503 h 10285413"/>
              <a:gd name="connsiteX1599" fmla="*/ 5663409 w 7497054"/>
              <a:gd name="connsiteY1599" fmla="*/ 9353687 h 10285413"/>
              <a:gd name="connsiteX1600" fmla="*/ 5628594 w 7497054"/>
              <a:gd name="connsiteY1600" fmla="*/ 9307266 h 10285413"/>
              <a:gd name="connsiteX1601" fmla="*/ 5605383 w 7497054"/>
              <a:gd name="connsiteY1601" fmla="*/ 9260844 h 10285413"/>
              <a:gd name="connsiteX1602" fmla="*/ 5152775 w 7497054"/>
              <a:gd name="connsiteY1602" fmla="*/ 9260844 h 10285413"/>
              <a:gd name="connsiteX1603" fmla="*/ 5158577 w 7497054"/>
              <a:gd name="connsiteY1603" fmla="*/ 9272451 h 10285413"/>
              <a:gd name="connsiteX1604" fmla="*/ 5164380 w 7497054"/>
              <a:gd name="connsiteY1604" fmla="*/ 9266647 h 10285413"/>
              <a:gd name="connsiteX1605" fmla="*/ 5152775 w 7497054"/>
              <a:gd name="connsiteY1605" fmla="*/ 9260844 h 10285413"/>
              <a:gd name="connsiteX1606" fmla="*/ 4618929 w 7497054"/>
              <a:gd name="connsiteY1606" fmla="*/ 9260844 h 10285413"/>
              <a:gd name="connsiteX1607" fmla="*/ 4653744 w 7497054"/>
              <a:gd name="connsiteY1607" fmla="*/ 9284054 h 10285413"/>
              <a:gd name="connsiteX1608" fmla="*/ 4642140 w 7497054"/>
              <a:gd name="connsiteY1608" fmla="*/ 9260844 h 10285413"/>
              <a:gd name="connsiteX1609" fmla="*/ 4166321 w 7497054"/>
              <a:gd name="connsiteY1609" fmla="*/ 9260844 h 10285413"/>
              <a:gd name="connsiteX1610" fmla="*/ 4177925 w 7497054"/>
              <a:gd name="connsiteY1610" fmla="*/ 9272451 h 10285413"/>
              <a:gd name="connsiteX1611" fmla="*/ 4177925 w 7497054"/>
              <a:gd name="connsiteY1611" fmla="*/ 9260844 h 10285413"/>
              <a:gd name="connsiteX1612" fmla="*/ 4061872 w 7497054"/>
              <a:gd name="connsiteY1612" fmla="*/ 9260844 h 10285413"/>
              <a:gd name="connsiteX1613" fmla="*/ 4085083 w 7497054"/>
              <a:gd name="connsiteY1613" fmla="*/ 9295660 h 10285413"/>
              <a:gd name="connsiteX1614" fmla="*/ 4085083 w 7497054"/>
              <a:gd name="connsiteY1614" fmla="*/ 9284054 h 10285413"/>
              <a:gd name="connsiteX1615" fmla="*/ 3719516 w 7497054"/>
              <a:gd name="connsiteY1615" fmla="*/ 9260844 h 10285413"/>
              <a:gd name="connsiteX1616" fmla="*/ 3725318 w 7497054"/>
              <a:gd name="connsiteY1616" fmla="*/ 9260844 h 10285413"/>
              <a:gd name="connsiteX1617" fmla="*/ 3725318 w 7497054"/>
              <a:gd name="connsiteY1617" fmla="*/ 9272451 h 10285413"/>
              <a:gd name="connsiteX1618" fmla="*/ 3719516 w 7497054"/>
              <a:gd name="connsiteY1618" fmla="*/ 9260844 h 10285413"/>
              <a:gd name="connsiteX1619" fmla="*/ 2831706 w 7497054"/>
              <a:gd name="connsiteY1619" fmla="*/ 9260844 h 10285413"/>
              <a:gd name="connsiteX1620" fmla="*/ 2854916 w 7497054"/>
              <a:gd name="connsiteY1620" fmla="*/ 9284054 h 10285413"/>
              <a:gd name="connsiteX1621" fmla="*/ 2866521 w 7497054"/>
              <a:gd name="connsiteY1621" fmla="*/ 9318871 h 10285413"/>
              <a:gd name="connsiteX1622" fmla="*/ 2854916 w 7497054"/>
              <a:gd name="connsiteY1622" fmla="*/ 9307266 h 10285413"/>
              <a:gd name="connsiteX1623" fmla="*/ 5374934 w 7497054"/>
              <a:gd name="connsiteY1623" fmla="*/ 9249239 h 10285413"/>
              <a:gd name="connsiteX1624" fmla="*/ 5376178 w 7497054"/>
              <a:gd name="connsiteY1624" fmla="*/ 9252139 h 10285413"/>
              <a:gd name="connsiteX1625" fmla="*/ 5384883 w 7497054"/>
              <a:gd name="connsiteY1625" fmla="*/ 9249239 h 10285413"/>
              <a:gd name="connsiteX1626" fmla="*/ 4410034 w 7497054"/>
              <a:gd name="connsiteY1626" fmla="*/ 9249239 h 10285413"/>
              <a:gd name="connsiteX1627" fmla="*/ 4410034 w 7497054"/>
              <a:gd name="connsiteY1627" fmla="*/ 9260844 h 10285413"/>
              <a:gd name="connsiteX1628" fmla="*/ 4410034 w 7497054"/>
              <a:gd name="connsiteY1628" fmla="*/ 9272451 h 10285413"/>
              <a:gd name="connsiteX1629" fmla="*/ 4398427 w 7497054"/>
              <a:gd name="connsiteY1629" fmla="*/ 9260844 h 10285413"/>
              <a:gd name="connsiteX1630" fmla="*/ 4410034 w 7497054"/>
              <a:gd name="connsiteY1630" fmla="*/ 9249239 h 10285413"/>
              <a:gd name="connsiteX1631" fmla="*/ 3586054 w 7497054"/>
              <a:gd name="connsiteY1631" fmla="*/ 9249239 h 10285413"/>
              <a:gd name="connsiteX1632" fmla="*/ 3586054 w 7497054"/>
              <a:gd name="connsiteY1632" fmla="*/ 9272451 h 10285413"/>
              <a:gd name="connsiteX1633" fmla="*/ 3603461 w 7497054"/>
              <a:gd name="connsiteY1633" fmla="*/ 9295660 h 10285413"/>
              <a:gd name="connsiteX1634" fmla="*/ 3609264 w 7497054"/>
              <a:gd name="connsiteY1634" fmla="*/ 9301463 h 10285413"/>
              <a:gd name="connsiteX1635" fmla="*/ 3609264 w 7497054"/>
              <a:gd name="connsiteY1635" fmla="*/ 9295660 h 10285413"/>
              <a:gd name="connsiteX1636" fmla="*/ 3609264 w 7497054"/>
              <a:gd name="connsiteY1636" fmla="*/ 9284054 h 10285413"/>
              <a:gd name="connsiteX1637" fmla="*/ 3591856 w 7497054"/>
              <a:gd name="connsiteY1637" fmla="*/ 9260844 h 10285413"/>
              <a:gd name="connsiteX1638" fmla="*/ 3586054 w 7497054"/>
              <a:gd name="connsiteY1638" fmla="*/ 9249239 h 10285413"/>
              <a:gd name="connsiteX1639" fmla="*/ 2796889 w 7497054"/>
              <a:gd name="connsiteY1639" fmla="*/ 9249239 h 10285413"/>
              <a:gd name="connsiteX1640" fmla="*/ 2808494 w 7497054"/>
              <a:gd name="connsiteY1640" fmla="*/ 9249239 h 10285413"/>
              <a:gd name="connsiteX1641" fmla="*/ 2796889 w 7497054"/>
              <a:gd name="connsiteY1641" fmla="*/ 9260844 h 10285413"/>
              <a:gd name="connsiteX1642" fmla="*/ 2796889 w 7497054"/>
              <a:gd name="connsiteY1642" fmla="*/ 9249239 h 10285413"/>
              <a:gd name="connsiteX1643" fmla="*/ 5523795 w 7497054"/>
              <a:gd name="connsiteY1643" fmla="*/ 9242910 h 10285413"/>
              <a:gd name="connsiteX1644" fmla="*/ 5524145 w 7497054"/>
              <a:gd name="connsiteY1644" fmla="*/ 9243436 h 10285413"/>
              <a:gd name="connsiteX1645" fmla="*/ 5524145 w 7497054"/>
              <a:gd name="connsiteY1645" fmla="*/ 9249239 h 10285413"/>
              <a:gd name="connsiteX1646" fmla="*/ 4201136 w 7497054"/>
              <a:gd name="connsiteY1646" fmla="*/ 9237633 h 10285413"/>
              <a:gd name="connsiteX1647" fmla="*/ 4212743 w 7497054"/>
              <a:gd name="connsiteY1647" fmla="*/ 9249239 h 10285413"/>
              <a:gd name="connsiteX1648" fmla="*/ 4212743 w 7497054"/>
              <a:gd name="connsiteY1648" fmla="*/ 9260844 h 10285413"/>
              <a:gd name="connsiteX1649" fmla="*/ 4201136 w 7497054"/>
              <a:gd name="connsiteY1649" fmla="*/ 9237633 h 10285413"/>
              <a:gd name="connsiteX1650" fmla="*/ 3969030 w 7497054"/>
              <a:gd name="connsiteY1650" fmla="*/ 9237633 h 10285413"/>
              <a:gd name="connsiteX1651" fmla="*/ 3980635 w 7497054"/>
              <a:gd name="connsiteY1651" fmla="*/ 9260844 h 10285413"/>
              <a:gd name="connsiteX1652" fmla="*/ 3980635 w 7497054"/>
              <a:gd name="connsiteY1652" fmla="*/ 9249239 h 10285413"/>
              <a:gd name="connsiteX1653" fmla="*/ 3969030 w 7497054"/>
              <a:gd name="connsiteY1653" fmla="*/ 9237633 h 10285413"/>
              <a:gd name="connsiteX1654" fmla="*/ 3934213 w 7497054"/>
              <a:gd name="connsiteY1654" fmla="*/ 9237633 h 10285413"/>
              <a:gd name="connsiteX1655" fmla="*/ 3940017 w 7497054"/>
              <a:gd name="connsiteY1655" fmla="*/ 9249239 h 10285413"/>
              <a:gd name="connsiteX1656" fmla="*/ 3945818 w 7497054"/>
              <a:gd name="connsiteY1656" fmla="*/ 9243436 h 10285413"/>
              <a:gd name="connsiteX1657" fmla="*/ 3934213 w 7497054"/>
              <a:gd name="connsiteY1657" fmla="*/ 9237633 h 10285413"/>
              <a:gd name="connsiteX1658" fmla="*/ 2820101 w 7497054"/>
              <a:gd name="connsiteY1658" fmla="*/ 9237633 h 10285413"/>
              <a:gd name="connsiteX1659" fmla="*/ 2831706 w 7497054"/>
              <a:gd name="connsiteY1659" fmla="*/ 9249239 h 10285413"/>
              <a:gd name="connsiteX1660" fmla="*/ 2820101 w 7497054"/>
              <a:gd name="connsiteY1660" fmla="*/ 9249239 h 10285413"/>
              <a:gd name="connsiteX1661" fmla="*/ 4676956 w 7497054"/>
              <a:gd name="connsiteY1661" fmla="*/ 9214424 h 10285413"/>
              <a:gd name="connsiteX1662" fmla="*/ 4688561 w 7497054"/>
              <a:gd name="connsiteY1662" fmla="*/ 9226027 h 10285413"/>
              <a:gd name="connsiteX1663" fmla="*/ 4700167 w 7497054"/>
              <a:gd name="connsiteY1663" fmla="*/ 9243436 h 10285413"/>
              <a:gd name="connsiteX1664" fmla="*/ 4700167 w 7497054"/>
              <a:gd name="connsiteY1664" fmla="*/ 9249239 h 10285413"/>
              <a:gd name="connsiteX1665" fmla="*/ 4688561 w 7497054"/>
              <a:gd name="connsiteY1665" fmla="*/ 9237633 h 10285413"/>
              <a:gd name="connsiteX1666" fmla="*/ 4671153 w 7497054"/>
              <a:gd name="connsiteY1666" fmla="*/ 9191213 h 10285413"/>
              <a:gd name="connsiteX1667" fmla="*/ 4676956 w 7497054"/>
              <a:gd name="connsiteY1667" fmla="*/ 9202817 h 10285413"/>
              <a:gd name="connsiteX1668" fmla="*/ 4676956 w 7497054"/>
              <a:gd name="connsiteY1668" fmla="*/ 9214424 h 10285413"/>
              <a:gd name="connsiteX1669" fmla="*/ 4671153 w 7497054"/>
              <a:gd name="connsiteY1669" fmla="*/ 9202817 h 10285413"/>
              <a:gd name="connsiteX1670" fmla="*/ 4671153 w 7497054"/>
              <a:gd name="connsiteY1670" fmla="*/ 9191213 h 10285413"/>
              <a:gd name="connsiteX1671" fmla="*/ 4584114 w 7497054"/>
              <a:gd name="connsiteY1671" fmla="*/ 9191213 h 10285413"/>
              <a:gd name="connsiteX1672" fmla="*/ 4595720 w 7497054"/>
              <a:gd name="connsiteY1672" fmla="*/ 9197015 h 10285413"/>
              <a:gd name="connsiteX1673" fmla="*/ 4595720 w 7497054"/>
              <a:gd name="connsiteY1673" fmla="*/ 9191213 h 10285413"/>
              <a:gd name="connsiteX1674" fmla="*/ 4375217 w 7497054"/>
              <a:gd name="connsiteY1674" fmla="*/ 9191213 h 10285413"/>
              <a:gd name="connsiteX1675" fmla="*/ 4386822 w 7497054"/>
              <a:gd name="connsiteY1675" fmla="*/ 9191213 h 10285413"/>
              <a:gd name="connsiteX1676" fmla="*/ 4386822 w 7497054"/>
              <a:gd name="connsiteY1676" fmla="*/ 9202817 h 10285413"/>
              <a:gd name="connsiteX1677" fmla="*/ 4386822 w 7497054"/>
              <a:gd name="connsiteY1677" fmla="*/ 9214424 h 10285413"/>
              <a:gd name="connsiteX1678" fmla="*/ 4375217 w 7497054"/>
              <a:gd name="connsiteY1678" fmla="*/ 9202817 h 10285413"/>
              <a:gd name="connsiteX1679" fmla="*/ 4375217 w 7497054"/>
              <a:gd name="connsiteY1679" fmla="*/ 9191213 h 10285413"/>
              <a:gd name="connsiteX1680" fmla="*/ 4143110 w 7497054"/>
              <a:gd name="connsiteY1680" fmla="*/ 9191213 h 10285413"/>
              <a:gd name="connsiteX1681" fmla="*/ 4143110 w 7497054"/>
              <a:gd name="connsiteY1681" fmla="*/ 9214424 h 10285413"/>
              <a:gd name="connsiteX1682" fmla="*/ 4166321 w 7497054"/>
              <a:gd name="connsiteY1682" fmla="*/ 9226027 h 10285413"/>
              <a:gd name="connsiteX1683" fmla="*/ 4143110 w 7497054"/>
              <a:gd name="connsiteY1683" fmla="*/ 9191213 h 10285413"/>
              <a:gd name="connsiteX1684" fmla="*/ 3980635 w 7497054"/>
              <a:gd name="connsiteY1684" fmla="*/ 9191213 h 10285413"/>
              <a:gd name="connsiteX1685" fmla="*/ 4050268 w 7497054"/>
              <a:gd name="connsiteY1685" fmla="*/ 9353687 h 10285413"/>
              <a:gd name="connsiteX1686" fmla="*/ 4073478 w 7497054"/>
              <a:gd name="connsiteY1686" fmla="*/ 9388503 h 10285413"/>
              <a:gd name="connsiteX1687" fmla="*/ 4073478 w 7497054"/>
              <a:gd name="connsiteY1687" fmla="*/ 9365293 h 10285413"/>
              <a:gd name="connsiteX1688" fmla="*/ 4073478 w 7497054"/>
              <a:gd name="connsiteY1688" fmla="*/ 9353687 h 10285413"/>
              <a:gd name="connsiteX1689" fmla="*/ 4073478 w 7497054"/>
              <a:gd name="connsiteY1689" fmla="*/ 9342081 h 10285413"/>
              <a:gd name="connsiteX1690" fmla="*/ 4061872 w 7497054"/>
              <a:gd name="connsiteY1690" fmla="*/ 9330477 h 10285413"/>
              <a:gd name="connsiteX1691" fmla="*/ 4050268 w 7497054"/>
              <a:gd name="connsiteY1691" fmla="*/ 9318871 h 10285413"/>
              <a:gd name="connsiteX1692" fmla="*/ 4044465 w 7497054"/>
              <a:gd name="connsiteY1692" fmla="*/ 9313069 h 10285413"/>
              <a:gd name="connsiteX1693" fmla="*/ 4032860 w 7497054"/>
              <a:gd name="connsiteY1693" fmla="*/ 9301463 h 10285413"/>
              <a:gd name="connsiteX1694" fmla="*/ 4027057 w 7497054"/>
              <a:gd name="connsiteY1694" fmla="*/ 9289857 h 10285413"/>
              <a:gd name="connsiteX1695" fmla="*/ 4027057 w 7497054"/>
              <a:gd name="connsiteY1695" fmla="*/ 9284054 h 10285413"/>
              <a:gd name="connsiteX1696" fmla="*/ 4015451 w 7497054"/>
              <a:gd name="connsiteY1696" fmla="*/ 9260844 h 10285413"/>
              <a:gd name="connsiteX1697" fmla="*/ 4003845 w 7497054"/>
              <a:gd name="connsiteY1697" fmla="*/ 9243436 h 10285413"/>
              <a:gd name="connsiteX1698" fmla="*/ 4003845 w 7497054"/>
              <a:gd name="connsiteY1698" fmla="*/ 9226027 h 10285413"/>
              <a:gd name="connsiteX1699" fmla="*/ 2854916 w 7497054"/>
              <a:gd name="connsiteY1699" fmla="*/ 9191213 h 10285413"/>
              <a:gd name="connsiteX1700" fmla="*/ 2866521 w 7497054"/>
              <a:gd name="connsiteY1700" fmla="*/ 9214424 h 10285413"/>
              <a:gd name="connsiteX1701" fmla="*/ 2878128 w 7497054"/>
              <a:gd name="connsiteY1701" fmla="*/ 9231830 h 10285413"/>
              <a:gd name="connsiteX1702" fmla="*/ 2889732 w 7497054"/>
              <a:gd name="connsiteY1702" fmla="*/ 9260844 h 10285413"/>
              <a:gd name="connsiteX1703" fmla="*/ 2912943 w 7497054"/>
              <a:gd name="connsiteY1703" fmla="*/ 9284054 h 10285413"/>
              <a:gd name="connsiteX1704" fmla="*/ 2924547 w 7497054"/>
              <a:gd name="connsiteY1704" fmla="*/ 9307263 h 10285413"/>
              <a:gd name="connsiteX1705" fmla="*/ 2924547 w 7497054"/>
              <a:gd name="connsiteY1705" fmla="*/ 9307266 h 10285413"/>
              <a:gd name="connsiteX1706" fmla="*/ 2924549 w 7497054"/>
              <a:gd name="connsiteY1706" fmla="*/ 9307266 h 10285413"/>
              <a:gd name="connsiteX1707" fmla="*/ 2930350 w 7497054"/>
              <a:gd name="connsiteY1707" fmla="*/ 9318871 h 10285413"/>
              <a:gd name="connsiteX1708" fmla="*/ 2947759 w 7497054"/>
              <a:gd name="connsiteY1708" fmla="*/ 9336278 h 10285413"/>
              <a:gd name="connsiteX1709" fmla="*/ 2941958 w 7497054"/>
              <a:gd name="connsiteY1709" fmla="*/ 9324674 h 10285413"/>
              <a:gd name="connsiteX1710" fmla="*/ 2936153 w 7497054"/>
              <a:gd name="connsiteY1710" fmla="*/ 9307266 h 10285413"/>
              <a:gd name="connsiteX1711" fmla="*/ 2924549 w 7497054"/>
              <a:gd name="connsiteY1711" fmla="*/ 9307266 h 10285413"/>
              <a:gd name="connsiteX1712" fmla="*/ 2924547 w 7497054"/>
              <a:gd name="connsiteY1712" fmla="*/ 9307263 h 10285413"/>
              <a:gd name="connsiteX1713" fmla="*/ 2924547 w 7497054"/>
              <a:gd name="connsiteY1713" fmla="*/ 9295660 h 10285413"/>
              <a:gd name="connsiteX1714" fmla="*/ 2901338 w 7497054"/>
              <a:gd name="connsiteY1714" fmla="*/ 9237633 h 10285413"/>
              <a:gd name="connsiteX1715" fmla="*/ 2889732 w 7497054"/>
              <a:gd name="connsiteY1715" fmla="*/ 9237633 h 10285413"/>
              <a:gd name="connsiteX1716" fmla="*/ 2889732 w 7497054"/>
              <a:gd name="connsiteY1716" fmla="*/ 9226027 h 10285413"/>
              <a:gd name="connsiteX1717" fmla="*/ 2878128 w 7497054"/>
              <a:gd name="connsiteY1717" fmla="*/ 9202817 h 10285413"/>
              <a:gd name="connsiteX1718" fmla="*/ 4714675 w 7497054"/>
              <a:gd name="connsiteY1718" fmla="*/ 9185410 h 10285413"/>
              <a:gd name="connsiteX1719" fmla="*/ 4711771 w 7497054"/>
              <a:gd name="connsiteY1719" fmla="*/ 9191213 h 10285413"/>
              <a:gd name="connsiteX1720" fmla="*/ 4723379 w 7497054"/>
              <a:gd name="connsiteY1720" fmla="*/ 9202817 h 10285413"/>
              <a:gd name="connsiteX1721" fmla="*/ 4734983 w 7497054"/>
              <a:gd name="connsiteY1721" fmla="*/ 9226027 h 10285413"/>
              <a:gd name="connsiteX1722" fmla="*/ 4740786 w 7497054"/>
              <a:gd name="connsiteY1722" fmla="*/ 9243436 h 10285413"/>
              <a:gd name="connsiteX1723" fmla="*/ 4758194 w 7497054"/>
              <a:gd name="connsiteY1723" fmla="*/ 9249239 h 10285413"/>
              <a:gd name="connsiteX1724" fmla="*/ 4746588 w 7497054"/>
              <a:gd name="connsiteY1724" fmla="*/ 9226027 h 10285413"/>
              <a:gd name="connsiteX1725" fmla="*/ 4723379 w 7497054"/>
              <a:gd name="connsiteY1725" fmla="*/ 9191213 h 10285413"/>
              <a:gd name="connsiteX1726" fmla="*/ 4714675 w 7497054"/>
              <a:gd name="connsiteY1726" fmla="*/ 9185410 h 10285413"/>
              <a:gd name="connsiteX1727" fmla="*/ 5280434 w 7497054"/>
              <a:gd name="connsiteY1727" fmla="*/ 9179607 h 10285413"/>
              <a:gd name="connsiteX1728" fmla="*/ 5315250 w 7497054"/>
              <a:gd name="connsiteY1728" fmla="*/ 9249239 h 10285413"/>
              <a:gd name="connsiteX1729" fmla="*/ 5315250 w 7497054"/>
              <a:gd name="connsiteY1729" fmla="*/ 9237633 h 10285413"/>
              <a:gd name="connsiteX1730" fmla="*/ 5315250 w 7497054"/>
              <a:gd name="connsiteY1730" fmla="*/ 9214424 h 10285413"/>
              <a:gd name="connsiteX1731" fmla="*/ 5315250 w 7497054"/>
              <a:gd name="connsiteY1731" fmla="*/ 9202817 h 10285413"/>
              <a:gd name="connsiteX1732" fmla="*/ 5303645 w 7497054"/>
              <a:gd name="connsiteY1732" fmla="*/ 9202817 h 10285413"/>
              <a:gd name="connsiteX1733" fmla="*/ 3806555 w 7497054"/>
              <a:gd name="connsiteY1733" fmla="*/ 9179607 h 10285413"/>
              <a:gd name="connsiteX1734" fmla="*/ 3806555 w 7497054"/>
              <a:gd name="connsiteY1734" fmla="*/ 9191213 h 10285413"/>
              <a:gd name="connsiteX1735" fmla="*/ 3812358 w 7497054"/>
              <a:gd name="connsiteY1735" fmla="*/ 9208620 h 10285413"/>
              <a:gd name="connsiteX1736" fmla="*/ 3818161 w 7497054"/>
              <a:gd name="connsiteY1736" fmla="*/ 9226027 h 10285413"/>
              <a:gd name="connsiteX1737" fmla="*/ 3841372 w 7497054"/>
              <a:gd name="connsiteY1737" fmla="*/ 9249239 h 10285413"/>
              <a:gd name="connsiteX1738" fmla="*/ 3841372 w 7497054"/>
              <a:gd name="connsiteY1738" fmla="*/ 9237633 h 10285413"/>
              <a:gd name="connsiteX1739" fmla="*/ 3829765 w 7497054"/>
              <a:gd name="connsiteY1739" fmla="*/ 9220225 h 10285413"/>
              <a:gd name="connsiteX1740" fmla="*/ 3806555 w 7497054"/>
              <a:gd name="connsiteY1740" fmla="*/ 9179607 h 10285413"/>
              <a:gd name="connsiteX1741" fmla="*/ 4363612 w 7497054"/>
              <a:gd name="connsiteY1741" fmla="*/ 9168002 h 10285413"/>
              <a:gd name="connsiteX1742" fmla="*/ 4375217 w 7497054"/>
              <a:gd name="connsiteY1742" fmla="*/ 9168002 h 10285413"/>
              <a:gd name="connsiteX1743" fmla="*/ 4375217 w 7497054"/>
              <a:gd name="connsiteY1743" fmla="*/ 9179607 h 10285413"/>
              <a:gd name="connsiteX1744" fmla="*/ 4363612 w 7497054"/>
              <a:gd name="connsiteY1744" fmla="*/ 9168002 h 10285413"/>
              <a:gd name="connsiteX1745" fmla="*/ 4201136 w 7497054"/>
              <a:gd name="connsiteY1745" fmla="*/ 9168002 h 10285413"/>
              <a:gd name="connsiteX1746" fmla="*/ 4212743 w 7497054"/>
              <a:gd name="connsiteY1746" fmla="*/ 9191213 h 10285413"/>
              <a:gd name="connsiteX1747" fmla="*/ 4201136 w 7497054"/>
              <a:gd name="connsiteY1747" fmla="*/ 9179607 h 10285413"/>
              <a:gd name="connsiteX1748" fmla="*/ 3887791 w 7497054"/>
              <a:gd name="connsiteY1748" fmla="*/ 9168002 h 10285413"/>
              <a:gd name="connsiteX1749" fmla="*/ 3893594 w 7497054"/>
              <a:gd name="connsiteY1749" fmla="*/ 9179607 h 10285413"/>
              <a:gd name="connsiteX1750" fmla="*/ 3899399 w 7497054"/>
              <a:gd name="connsiteY1750" fmla="*/ 9168002 h 10285413"/>
              <a:gd name="connsiteX1751" fmla="*/ 4488368 w 7497054"/>
              <a:gd name="connsiteY1751" fmla="*/ 9162199 h 10285413"/>
              <a:gd name="connsiteX1752" fmla="*/ 4479665 w 7497054"/>
              <a:gd name="connsiteY1752" fmla="*/ 9168002 h 10285413"/>
              <a:gd name="connsiteX1753" fmla="*/ 4491270 w 7497054"/>
              <a:gd name="connsiteY1753" fmla="*/ 9202817 h 10285413"/>
              <a:gd name="connsiteX1754" fmla="*/ 4502876 w 7497054"/>
              <a:gd name="connsiteY1754" fmla="*/ 9208620 h 10285413"/>
              <a:gd name="connsiteX1755" fmla="*/ 4502876 w 7497054"/>
              <a:gd name="connsiteY1755" fmla="*/ 9191213 h 10285413"/>
              <a:gd name="connsiteX1756" fmla="*/ 4491270 w 7497054"/>
              <a:gd name="connsiteY1756" fmla="*/ 9168002 h 10285413"/>
              <a:gd name="connsiteX1757" fmla="*/ 4488368 w 7497054"/>
              <a:gd name="connsiteY1757" fmla="*/ 9162199 h 10285413"/>
              <a:gd name="connsiteX1758" fmla="*/ 4375217 w 7497054"/>
              <a:gd name="connsiteY1758" fmla="*/ 9156398 h 10285413"/>
              <a:gd name="connsiteX1759" fmla="*/ 4386822 w 7497054"/>
              <a:gd name="connsiteY1759" fmla="*/ 9156398 h 10285413"/>
              <a:gd name="connsiteX1760" fmla="*/ 4386822 w 7497054"/>
              <a:gd name="connsiteY1760" fmla="*/ 9168002 h 10285413"/>
              <a:gd name="connsiteX1761" fmla="*/ 4375217 w 7497054"/>
              <a:gd name="connsiteY1761" fmla="*/ 9156398 h 10285413"/>
              <a:gd name="connsiteX1762" fmla="*/ 3957424 w 7497054"/>
              <a:gd name="connsiteY1762" fmla="*/ 9156398 h 10285413"/>
              <a:gd name="connsiteX1763" fmla="*/ 3957424 w 7497054"/>
              <a:gd name="connsiteY1763" fmla="*/ 9168002 h 10285413"/>
              <a:gd name="connsiteX1764" fmla="*/ 3969030 w 7497054"/>
              <a:gd name="connsiteY1764" fmla="*/ 9168002 h 10285413"/>
              <a:gd name="connsiteX1765" fmla="*/ 3957424 w 7497054"/>
              <a:gd name="connsiteY1765" fmla="*/ 9156398 h 10285413"/>
              <a:gd name="connsiteX1766" fmla="*/ 5268829 w 7497054"/>
              <a:gd name="connsiteY1766" fmla="*/ 9144790 h 10285413"/>
              <a:gd name="connsiteX1767" fmla="*/ 5268829 w 7497054"/>
              <a:gd name="connsiteY1767" fmla="*/ 9156398 h 10285413"/>
              <a:gd name="connsiteX1768" fmla="*/ 5280434 w 7497054"/>
              <a:gd name="connsiteY1768" fmla="*/ 9156398 h 10285413"/>
              <a:gd name="connsiteX1769" fmla="*/ 5489330 w 7497054"/>
              <a:gd name="connsiteY1769" fmla="*/ 9133186 h 10285413"/>
              <a:gd name="connsiteX1770" fmla="*/ 5500935 w 7497054"/>
              <a:gd name="connsiteY1770" fmla="*/ 9156398 h 10285413"/>
              <a:gd name="connsiteX1771" fmla="*/ 5489330 w 7497054"/>
              <a:gd name="connsiteY1771" fmla="*/ 9144790 h 10285413"/>
              <a:gd name="connsiteX1772" fmla="*/ 5489330 w 7497054"/>
              <a:gd name="connsiteY1772" fmla="*/ 9133186 h 10285413"/>
              <a:gd name="connsiteX1773" fmla="*/ 4410034 w 7497054"/>
              <a:gd name="connsiteY1773" fmla="*/ 9133186 h 10285413"/>
              <a:gd name="connsiteX1774" fmla="*/ 4421639 w 7497054"/>
              <a:gd name="connsiteY1774" fmla="*/ 9179607 h 10285413"/>
              <a:gd name="connsiteX1775" fmla="*/ 4456454 w 7497054"/>
              <a:gd name="connsiteY1775" fmla="*/ 9237633 h 10285413"/>
              <a:gd name="connsiteX1776" fmla="*/ 4468061 w 7497054"/>
              <a:gd name="connsiteY1776" fmla="*/ 9249239 h 10285413"/>
              <a:gd name="connsiteX1777" fmla="*/ 4456454 w 7497054"/>
              <a:gd name="connsiteY1777" fmla="*/ 9214424 h 10285413"/>
              <a:gd name="connsiteX1778" fmla="*/ 4433243 w 7497054"/>
              <a:gd name="connsiteY1778" fmla="*/ 9191213 h 10285413"/>
              <a:gd name="connsiteX1779" fmla="*/ 4421639 w 7497054"/>
              <a:gd name="connsiteY1779" fmla="*/ 9156398 h 10285413"/>
              <a:gd name="connsiteX1780" fmla="*/ 4177925 w 7497054"/>
              <a:gd name="connsiteY1780" fmla="*/ 9133186 h 10285413"/>
              <a:gd name="connsiteX1781" fmla="*/ 4189531 w 7497054"/>
              <a:gd name="connsiteY1781" fmla="*/ 9144790 h 10285413"/>
              <a:gd name="connsiteX1782" fmla="*/ 4177925 w 7497054"/>
              <a:gd name="connsiteY1782" fmla="*/ 9144790 h 10285413"/>
              <a:gd name="connsiteX1783" fmla="*/ 4177925 w 7497054"/>
              <a:gd name="connsiteY1783" fmla="*/ 9138989 h 10285413"/>
              <a:gd name="connsiteX1784" fmla="*/ 4177925 w 7497054"/>
              <a:gd name="connsiteY1784" fmla="*/ 9133186 h 10285413"/>
              <a:gd name="connsiteX1785" fmla="*/ 4560903 w 7497054"/>
              <a:gd name="connsiteY1785" fmla="*/ 9121580 h 10285413"/>
              <a:gd name="connsiteX1786" fmla="*/ 4560903 w 7497054"/>
              <a:gd name="connsiteY1786" fmla="*/ 9133186 h 10285413"/>
              <a:gd name="connsiteX1787" fmla="*/ 4572508 w 7497054"/>
              <a:gd name="connsiteY1787" fmla="*/ 9144790 h 10285413"/>
              <a:gd name="connsiteX1788" fmla="*/ 4572508 w 7497054"/>
              <a:gd name="connsiteY1788" fmla="*/ 9133186 h 10285413"/>
              <a:gd name="connsiteX1789" fmla="*/ 4572508 w 7497054"/>
              <a:gd name="connsiteY1789" fmla="*/ 9121580 h 10285413"/>
              <a:gd name="connsiteX1790" fmla="*/ 4163420 w 7497054"/>
              <a:gd name="connsiteY1790" fmla="*/ 9118680 h 10285413"/>
              <a:gd name="connsiteX1791" fmla="*/ 4166321 w 7497054"/>
              <a:gd name="connsiteY1791" fmla="*/ 9121580 h 10285413"/>
              <a:gd name="connsiteX1792" fmla="*/ 4166321 w 7497054"/>
              <a:gd name="connsiteY1792" fmla="*/ 9133186 h 10285413"/>
              <a:gd name="connsiteX1793" fmla="*/ 5442908 w 7497054"/>
              <a:gd name="connsiteY1793" fmla="*/ 9109975 h 10285413"/>
              <a:gd name="connsiteX1794" fmla="*/ 5442908 w 7497054"/>
              <a:gd name="connsiteY1794" fmla="*/ 9121580 h 10285413"/>
              <a:gd name="connsiteX1795" fmla="*/ 5466118 w 7497054"/>
              <a:gd name="connsiteY1795" fmla="*/ 9144790 h 10285413"/>
              <a:gd name="connsiteX1796" fmla="*/ 5466118 w 7497054"/>
              <a:gd name="connsiteY1796" fmla="*/ 9133186 h 10285413"/>
              <a:gd name="connsiteX1797" fmla="*/ 5454514 w 7497054"/>
              <a:gd name="connsiteY1797" fmla="*/ 9121580 h 10285413"/>
              <a:gd name="connsiteX1798" fmla="*/ 5448711 w 7497054"/>
              <a:gd name="connsiteY1798" fmla="*/ 9115778 h 10285413"/>
              <a:gd name="connsiteX1799" fmla="*/ 5442908 w 7497054"/>
              <a:gd name="connsiteY1799" fmla="*/ 9109975 h 10285413"/>
              <a:gd name="connsiteX1800" fmla="*/ 5210802 w 7497054"/>
              <a:gd name="connsiteY1800" fmla="*/ 9109975 h 10285413"/>
              <a:gd name="connsiteX1801" fmla="*/ 5234013 w 7497054"/>
              <a:gd name="connsiteY1801" fmla="*/ 9168002 h 10285413"/>
              <a:gd name="connsiteX1802" fmla="*/ 5257223 w 7497054"/>
              <a:gd name="connsiteY1802" fmla="*/ 9214424 h 10285413"/>
              <a:gd name="connsiteX1803" fmla="*/ 5268829 w 7497054"/>
              <a:gd name="connsiteY1803" fmla="*/ 9237633 h 10285413"/>
              <a:gd name="connsiteX1804" fmla="*/ 5280434 w 7497054"/>
              <a:gd name="connsiteY1804" fmla="*/ 9237633 h 10285413"/>
              <a:gd name="connsiteX1805" fmla="*/ 5280434 w 7497054"/>
              <a:gd name="connsiteY1805" fmla="*/ 9226027 h 10285413"/>
              <a:gd name="connsiteX1806" fmla="*/ 5257223 w 7497054"/>
              <a:gd name="connsiteY1806" fmla="*/ 9202817 h 10285413"/>
              <a:gd name="connsiteX1807" fmla="*/ 5257223 w 7497054"/>
              <a:gd name="connsiteY1807" fmla="*/ 9191213 h 10285413"/>
              <a:gd name="connsiteX1808" fmla="*/ 5257223 w 7497054"/>
              <a:gd name="connsiteY1808" fmla="*/ 9179607 h 10285413"/>
              <a:gd name="connsiteX1809" fmla="*/ 5245619 w 7497054"/>
              <a:gd name="connsiteY1809" fmla="*/ 9168002 h 10285413"/>
              <a:gd name="connsiteX1810" fmla="*/ 5234013 w 7497054"/>
              <a:gd name="connsiteY1810" fmla="*/ 9144790 h 10285413"/>
              <a:gd name="connsiteX1811" fmla="*/ 5222407 w 7497054"/>
              <a:gd name="connsiteY1811" fmla="*/ 9121580 h 10285413"/>
              <a:gd name="connsiteX1812" fmla="*/ 4665352 w 7497054"/>
              <a:gd name="connsiteY1812" fmla="*/ 9109975 h 10285413"/>
              <a:gd name="connsiteX1813" fmla="*/ 4665352 w 7497054"/>
              <a:gd name="connsiteY1813" fmla="*/ 9121580 h 10285413"/>
              <a:gd name="connsiteX1814" fmla="*/ 4676956 w 7497054"/>
              <a:gd name="connsiteY1814" fmla="*/ 9133186 h 10285413"/>
              <a:gd name="connsiteX1815" fmla="*/ 4676956 w 7497054"/>
              <a:gd name="connsiteY1815" fmla="*/ 9121580 h 10285413"/>
              <a:gd name="connsiteX1816" fmla="*/ 4665352 w 7497054"/>
              <a:gd name="connsiteY1816" fmla="*/ 9109975 h 10285413"/>
              <a:gd name="connsiteX1817" fmla="*/ 4618929 w 7497054"/>
              <a:gd name="connsiteY1817" fmla="*/ 9109975 h 10285413"/>
              <a:gd name="connsiteX1818" fmla="*/ 4630535 w 7497054"/>
              <a:gd name="connsiteY1818" fmla="*/ 9109975 h 10285413"/>
              <a:gd name="connsiteX1819" fmla="*/ 4653744 w 7497054"/>
              <a:gd name="connsiteY1819" fmla="*/ 9179607 h 10285413"/>
              <a:gd name="connsiteX1820" fmla="*/ 4642140 w 7497054"/>
              <a:gd name="connsiteY1820" fmla="*/ 9168002 h 10285413"/>
              <a:gd name="connsiteX1821" fmla="*/ 4630535 w 7497054"/>
              <a:gd name="connsiteY1821" fmla="*/ 9168002 h 10285413"/>
              <a:gd name="connsiteX1822" fmla="*/ 4630535 w 7497054"/>
              <a:gd name="connsiteY1822" fmla="*/ 9156398 h 10285413"/>
              <a:gd name="connsiteX1823" fmla="*/ 4636337 w 7497054"/>
              <a:gd name="connsiteY1823" fmla="*/ 9156398 h 10285413"/>
              <a:gd name="connsiteX1824" fmla="*/ 4630535 w 7497054"/>
              <a:gd name="connsiteY1824" fmla="*/ 9144790 h 10285413"/>
              <a:gd name="connsiteX1825" fmla="*/ 4630535 w 7497054"/>
              <a:gd name="connsiteY1825" fmla="*/ 9121580 h 10285413"/>
              <a:gd name="connsiteX1826" fmla="*/ 3449691 w 7497054"/>
              <a:gd name="connsiteY1826" fmla="*/ 9107074 h 10285413"/>
              <a:gd name="connsiteX1827" fmla="*/ 3458395 w 7497054"/>
              <a:gd name="connsiteY1827" fmla="*/ 9133186 h 10285413"/>
              <a:gd name="connsiteX1828" fmla="*/ 3470002 w 7497054"/>
              <a:gd name="connsiteY1828" fmla="*/ 9156398 h 10285413"/>
              <a:gd name="connsiteX1829" fmla="*/ 3475802 w 7497054"/>
              <a:gd name="connsiteY1829" fmla="*/ 9138989 h 10285413"/>
              <a:gd name="connsiteX1830" fmla="*/ 3470002 w 7497054"/>
              <a:gd name="connsiteY1830" fmla="*/ 9121580 h 10285413"/>
              <a:gd name="connsiteX1831" fmla="*/ 3470002 w 7497054"/>
              <a:gd name="connsiteY1831" fmla="*/ 9109975 h 10285413"/>
              <a:gd name="connsiteX1832" fmla="*/ 3458395 w 7497054"/>
              <a:gd name="connsiteY1832" fmla="*/ 9109975 h 10285413"/>
              <a:gd name="connsiteX1833" fmla="*/ 3449691 w 7497054"/>
              <a:gd name="connsiteY1833" fmla="*/ 9107074 h 10285413"/>
              <a:gd name="connsiteX1834" fmla="*/ 5477724 w 7497054"/>
              <a:gd name="connsiteY1834" fmla="*/ 9098371 h 10285413"/>
              <a:gd name="connsiteX1835" fmla="*/ 5471921 w 7497054"/>
              <a:gd name="connsiteY1835" fmla="*/ 9109975 h 10285413"/>
              <a:gd name="connsiteX1836" fmla="*/ 5466118 w 7497054"/>
              <a:gd name="connsiteY1836" fmla="*/ 9104172 h 10285413"/>
              <a:gd name="connsiteX1837" fmla="*/ 5477724 w 7497054"/>
              <a:gd name="connsiteY1837" fmla="*/ 9098371 h 10285413"/>
              <a:gd name="connsiteX1838" fmla="*/ 4328796 w 7497054"/>
              <a:gd name="connsiteY1838" fmla="*/ 9098371 h 10285413"/>
              <a:gd name="connsiteX1839" fmla="*/ 4340400 w 7497054"/>
              <a:gd name="connsiteY1839" fmla="*/ 9098371 h 10285413"/>
              <a:gd name="connsiteX1840" fmla="*/ 4352007 w 7497054"/>
              <a:gd name="connsiteY1840" fmla="*/ 9109975 h 10285413"/>
              <a:gd name="connsiteX1841" fmla="*/ 4352007 w 7497054"/>
              <a:gd name="connsiteY1841" fmla="*/ 9121580 h 10285413"/>
              <a:gd name="connsiteX1842" fmla="*/ 4363612 w 7497054"/>
              <a:gd name="connsiteY1842" fmla="*/ 9121580 h 10285413"/>
              <a:gd name="connsiteX1843" fmla="*/ 4352007 w 7497054"/>
              <a:gd name="connsiteY1843" fmla="*/ 9133186 h 10285413"/>
              <a:gd name="connsiteX1844" fmla="*/ 4328796 w 7497054"/>
              <a:gd name="connsiteY1844" fmla="*/ 9098371 h 10285413"/>
              <a:gd name="connsiteX1845" fmla="*/ 3760135 w 7497054"/>
              <a:gd name="connsiteY1845" fmla="*/ 9098371 h 10285413"/>
              <a:gd name="connsiteX1846" fmla="*/ 3760135 w 7497054"/>
              <a:gd name="connsiteY1846" fmla="*/ 9121580 h 10285413"/>
              <a:gd name="connsiteX1847" fmla="*/ 3783346 w 7497054"/>
              <a:gd name="connsiteY1847" fmla="*/ 9133186 h 10285413"/>
              <a:gd name="connsiteX1848" fmla="*/ 3649882 w 7497054"/>
              <a:gd name="connsiteY1848" fmla="*/ 9098371 h 10285413"/>
              <a:gd name="connsiteX1849" fmla="*/ 3655686 w 7497054"/>
              <a:gd name="connsiteY1849" fmla="*/ 9098371 h 10285413"/>
              <a:gd name="connsiteX1850" fmla="*/ 3644081 w 7497054"/>
              <a:gd name="connsiteY1850" fmla="*/ 9109975 h 10285413"/>
              <a:gd name="connsiteX1851" fmla="*/ 3649882 w 7497054"/>
              <a:gd name="connsiteY1851" fmla="*/ 9098371 h 10285413"/>
              <a:gd name="connsiteX1852" fmla="*/ 2672133 w 7497054"/>
              <a:gd name="connsiteY1852" fmla="*/ 9079510 h 10285413"/>
              <a:gd name="connsiteX1853" fmla="*/ 2680836 w 7497054"/>
              <a:gd name="connsiteY1853" fmla="*/ 9086765 h 10285413"/>
              <a:gd name="connsiteX1854" fmla="*/ 2669231 w 7497054"/>
              <a:gd name="connsiteY1854" fmla="*/ 9086765 h 10285413"/>
              <a:gd name="connsiteX1855" fmla="*/ 2669231 w 7497054"/>
              <a:gd name="connsiteY1855" fmla="*/ 9080963 h 10285413"/>
              <a:gd name="connsiteX1856" fmla="*/ 2672133 w 7497054"/>
              <a:gd name="connsiteY1856" fmla="*/ 9079510 h 10285413"/>
              <a:gd name="connsiteX1857" fmla="*/ 5384883 w 7497054"/>
              <a:gd name="connsiteY1857" fmla="*/ 9075159 h 10285413"/>
              <a:gd name="connsiteX1858" fmla="*/ 5396487 w 7497054"/>
              <a:gd name="connsiteY1858" fmla="*/ 9092568 h 10285413"/>
              <a:gd name="connsiteX1859" fmla="*/ 5408093 w 7497054"/>
              <a:gd name="connsiteY1859" fmla="*/ 9098371 h 10285413"/>
              <a:gd name="connsiteX1860" fmla="*/ 5408093 w 7497054"/>
              <a:gd name="connsiteY1860" fmla="*/ 9086765 h 10285413"/>
              <a:gd name="connsiteX1861" fmla="*/ 5222407 w 7497054"/>
              <a:gd name="connsiteY1861" fmla="*/ 9075159 h 10285413"/>
              <a:gd name="connsiteX1862" fmla="*/ 5257223 w 7497054"/>
              <a:gd name="connsiteY1862" fmla="*/ 9133186 h 10285413"/>
              <a:gd name="connsiteX1863" fmla="*/ 5257223 w 7497054"/>
              <a:gd name="connsiteY1863" fmla="*/ 9121580 h 10285413"/>
              <a:gd name="connsiteX1864" fmla="*/ 5245619 w 7497054"/>
              <a:gd name="connsiteY1864" fmla="*/ 9098371 h 10285413"/>
              <a:gd name="connsiteX1865" fmla="*/ 4444849 w 7497054"/>
              <a:gd name="connsiteY1865" fmla="*/ 9075159 h 10285413"/>
              <a:gd name="connsiteX1866" fmla="*/ 4444849 w 7497054"/>
              <a:gd name="connsiteY1866" fmla="*/ 9086765 h 10285413"/>
              <a:gd name="connsiteX1867" fmla="*/ 4456454 w 7497054"/>
              <a:gd name="connsiteY1867" fmla="*/ 9098371 h 10285413"/>
              <a:gd name="connsiteX1868" fmla="*/ 4456454 w 7497054"/>
              <a:gd name="connsiteY1868" fmla="*/ 9086765 h 10285413"/>
              <a:gd name="connsiteX1869" fmla="*/ 4450652 w 7497054"/>
              <a:gd name="connsiteY1869" fmla="*/ 9080963 h 10285413"/>
              <a:gd name="connsiteX1870" fmla="*/ 4444849 w 7497054"/>
              <a:gd name="connsiteY1870" fmla="*/ 9075159 h 10285413"/>
              <a:gd name="connsiteX1871" fmla="*/ 2738862 w 7497054"/>
              <a:gd name="connsiteY1871" fmla="*/ 9075159 h 10285413"/>
              <a:gd name="connsiteX1872" fmla="*/ 2750467 w 7497054"/>
              <a:gd name="connsiteY1872" fmla="*/ 9086765 h 10285413"/>
              <a:gd name="connsiteX1873" fmla="*/ 2750467 w 7497054"/>
              <a:gd name="connsiteY1873" fmla="*/ 9109975 h 10285413"/>
              <a:gd name="connsiteX1874" fmla="*/ 2762074 w 7497054"/>
              <a:gd name="connsiteY1874" fmla="*/ 9133186 h 10285413"/>
              <a:gd name="connsiteX1875" fmla="*/ 2773679 w 7497054"/>
              <a:gd name="connsiteY1875" fmla="*/ 9121580 h 10285413"/>
              <a:gd name="connsiteX1876" fmla="*/ 2750467 w 7497054"/>
              <a:gd name="connsiteY1876" fmla="*/ 9086765 h 10285413"/>
              <a:gd name="connsiteX1877" fmla="*/ 2750467 w 7497054"/>
              <a:gd name="connsiteY1877" fmla="*/ 9075159 h 10285413"/>
              <a:gd name="connsiteX1878" fmla="*/ 2738862 w 7497054"/>
              <a:gd name="connsiteY1878" fmla="*/ 9075159 h 10285413"/>
              <a:gd name="connsiteX1879" fmla="*/ 4537693 w 7497054"/>
              <a:gd name="connsiteY1879" fmla="*/ 9063553 h 10285413"/>
              <a:gd name="connsiteX1880" fmla="*/ 4537693 w 7497054"/>
              <a:gd name="connsiteY1880" fmla="*/ 9075159 h 10285413"/>
              <a:gd name="connsiteX1881" fmla="*/ 4549297 w 7497054"/>
              <a:gd name="connsiteY1881" fmla="*/ 9075159 h 10285413"/>
              <a:gd name="connsiteX1882" fmla="*/ 4549297 w 7497054"/>
              <a:gd name="connsiteY1882" fmla="*/ 9063553 h 10285413"/>
              <a:gd name="connsiteX1883" fmla="*/ 4537693 w 7497054"/>
              <a:gd name="connsiteY1883" fmla="*/ 9063553 h 10285413"/>
              <a:gd name="connsiteX1884" fmla="*/ 4177925 w 7497054"/>
              <a:gd name="connsiteY1884" fmla="*/ 9063553 h 10285413"/>
              <a:gd name="connsiteX1885" fmla="*/ 4177925 w 7497054"/>
              <a:gd name="connsiteY1885" fmla="*/ 9075159 h 10285413"/>
              <a:gd name="connsiteX1886" fmla="*/ 4189531 w 7497054"/>
              <a:gd name="connsiteY1886" fmla="*/ 9086765 h 10285413"/>
              <a:gd name="connsiteX1887" fmla="*/ 4189531 w 7497054"/>
              <a:gd name="connsiteY1887" fmla="*/ 9075159 h 10285413"/>
              <a:gd name="connsiteX1888" fmla="*/ 4177925 w 7497054"/>
              <a:gd name="connsiteY1888" fmla="*/ 9063553 h 10285413"/>
              <a:gd name="connsiteX1889" fmla="*/ 4073478 w 7497054"/>
              <a:gd name="connsiteY1889" fmla="*/ 9063553 h 10285413"/>
              <a:gd name="connsiteX1890" fmla="*/ 4073478 w 7497054"/>
              <a:gd name="connsiteY1890" fmla="*/ 9075159 h 10285413"/>
              <a:gd name="connsiteX1891" fmla="*/ 4079280 w 7497054"/>
              <a:gd name="connsiteY1891" fmla="*/ 9080963 h 10285413"/>
              <a:gd name="connsiteX1892" fmla="*/ 4085083 w 7497054"/>
              <a:gd name="connsiteY1892" fmla="*/ 9086765 h 10285413"/>
              <a:gd name="connsiteX1893" fmla="*/ 4085083 w 7497054"/>
              <a:gd name="connsiteY1893" fmla="*/ 9075159 h 10285413"/>
              <a:gd name="connsiteX1894" fmla="*/ 4073478 w 7497054"/>
              <a:gd name="connsiteY1894" fmla="*/ 9063553 h 10285413"/>
              <a:gd name="connsiteX1895" fmla="*/ 4665352 w 7497054"/>
              <a:gd name="connsiteY1895" fmla="*/ 9051948 h 10285413"/>
              <a:gd name="connsiteX1896" fmla="*/ 4676956 w 7497054"/>
              <a:gd name="connsiteY1896" fmla="*/ 9109975 h 10285413"/>
              <a:gd name="connsiteX1897" fmla="*/ 4694364 w 7497054"/>
              <a:gd name="connsiteY1897" fmla="*/ 9144790 h 10285413"/>
              <a:gd name="connsiteX1898" fmla="*/ 4700167 w 7497054"/>
              <a:gd name="connsiteY1898" fmla="*/ 9156398 h 10285413"/>
              <a:gd name="connsiteX1899" fmla="*/ 4700167 w 7497054"/>
              <a:gd name="connsiteY1899" fmla="*/ 9144790 h 10285413"/>
              <a:gd name="connsiteX1900" fmla="*/ 4700167 w 7497054"/>
              <a:gd name="connsiteY1900" fmla="*/ 9133186 h 10285413"/>
              <a:gd name="connsiteX1901" fmla="*/ 4723379 w 7497054"/>
              <a:gd name="connsiteY1901" fmla="*/ 9179607 h 10285413"/>
              <a:gd name="connsiteX1902" fmla="*/ 4758194 w 7497054"/>
              <a:gd name="connsiteY1902" fmla="*/ 9226027 h 10285413"/>
              <a:gd name="connsiteX1903" fmla="*/ 4746588 w 7497054"/>
              <a:gd name="connsiteY1903" fmla="*/ 9191213 h 10285413"/>
              <a:gd name="connsiteX1904" fmla="*/ 4700167 w 7497054"/>
              <a:gd name="connsiteY1904" fmla="*/ 9075159 h 10285413"/>
              <a:gd name="connsiteX1905" fmla="*/ 4665352 w 7497054"/>
              <a:gd name="connsiteY1905" fmla="*/ 9051948 h 10285413"/>
              <a:gd name="connsiteX1906" fmla="*/ 4630535 w 7497054"/>
              <a:gd name="connsiteY1906" fmla="*/ 9051948 h 10285413"/>
              <a:gd name="connsiteX1907" fmla="*/ 4642140 w 7497054"/>
              <a:gd name="connsiteY1907" fmla="*/ 9063553 h 10285413"/>
              <a:gd name="connsiteX1908" fmla="*/ 4642140 w 7497054"/>
              <a:gd name="connsiteY1908" fmla="*/ 9051948 h 10285413"/>
              <a:gd name="connsiteX1909" fmla="*/ 4131504 w 7497054"/>
              <a:gd name="connsiteY1909" fmla="*/ 9051948 h 10285413"/>
              <a:gd name="connsiteX1910" fmla="*/ 4143110 w 7497054"/>
              <a:gd name="connsiteY1910" fmla="*/ 9063553 h 10285413"/>
              <a:gd name="connsiteX1911" fmla="*/ 4131504 w 7497054"/>
              <a:gd name="connsiteY1911" fmla="*/ 9063553 h 10285413"/>
              <a:gd name="connsiteX1912" fmla="*/ 3423578 w 7497054"/>
              <a:gd name="connsiteY1912" fmla="*/ 9051948 h 10285413"/>
              <a:gd name="connsiteX1913" fmla="*/ 3435183 w 7497054"/>
              <a:gd name="connsiteY1913" fmla="*/ 9063553 h 10285413"/>
              <a:gd name="connsiteX1914" fmla="*/ 3446790 w 7497054"/>
              <a:gd name="connsiteY1914" fmla="*/ 9092568 h 10285413"/>
              <a:gd name="connsiteX1915" fmla="*/ 3452590 w 7497054"/>
              <a:gd name="connsiteY1915" fmla="*/ 9098371 h 10285413"/>
              <a:gd name="connsiteX1916" fmla="*/ 3446790 w 7497054"/>
              <a:gd name="connsiteY1916" fmla="*/ 9075159 h 10285413"/>
              <a:gd name="connsiteX1917" fmla="*/ 3423578 w 7497054"/>
              <a:gd name="connsiteY1917" fmla="*/ 9051948 h 10285413"/>
              <a:gd name="connsiteX1918" fmla="*/ 4000946 w 7497054"/>
              <a:gd name="connsiteY1918" fmla="*/ 9046145 h 10285413"/>
              <a:gd name="connsiteX1919" fmla="*/ 3992241 w 7497054"/>
              <a:gd name="connsiteY1919" fmla="*/ 9051948 h 10285413"/>
              <a:gd name="connsiteX1920" fmla="*/ 4003845 w 7497054"/>
              <a:gd name="connsiteY1920" fmla="*/ 9051948 h 10285413"/>
              <a:gd name="connsiteX1921" fmla="*/ 4000946 w 7497054"/>
              <a:gd name="connsiteY1921" fmla="*/ 9046145 h 10285413"/>
              <a:gd name="connsiteX1922" fmla="*/ 4526087 w 7497054"/>
              <a:gd name="connsiteY1922" fmla="*/ 9040344 h 10285413"/>
              <a:gd name="connsiteX1923" fmla="*/ 4514480 w 7497054"/>
              <a:gd name="connsiteY1923" fmla="*/ 9051948 h 10285413"/>
              <a:gd name="connsiteX1924" fmla="*/ 4514480 w 7497054"/>
              <a:gd name="connsiteY1924" fmla="*/ 9063553 h 10285413"/>
              <a:gd name="connsiteX1925" fmla="*/ 3829765 w 7497054"/>
              <a:gd name="connsiteY1925" fmla="*/ 9040344 h 10285413"/>
              <a:gd name="connsiteX1926" fmla="*/ 3829765 w 7497054"/>
              <a:gd name="connsiteY1926" fmla="*/ 9051948 h 10285413"/>
              <a:gd name="connsiteX1927" fmla="*/ 3841372 w 7497054"/>
              <a:gd name="connsiteY1927" fmla="*/ 9051948 h 10285413"/>
              <a:gd name="connsiteX1928" fmla="*/ 3829765 w 7497054"/>
              <a:gd name="connsiteY1928" fmla="*/ 9040344 h 10285413"/>
              <a:gd name="connsiteX1929" fmla="*/ 3667291 w 7497054"/>
              <a:gd name="connsiteY1929" fmla="*/ 9028738 h 10285413"/>
              <a:gd name="connsiteX1930" fmla="*/ 3667291 w 7497054"/>
              <a:gd name="connsiteY1930" fmla="*/ 9034541 h 10285413"/>
              <a:gd name="connsiteX1931" fmla="*/ 3673093 w 7497054"/>
              <a:gd name="connsiteY1931" fmla="*/ 9051948 h 10285413"/>
              <a:gd name="connsiteX1932" fmla="*/ 3684699 w 7497054"/>
              <a:gd name="connsiteY1932" fmla="*/ 9080963 h 10285413"/>
              <a:gd name="connsiteX1933" fmla="*/ 3713713 w 7497054"/>
              <a:gd name="connsiteY1933" fmla="*/ 9133186 h 10285413"/>
              <a:gd name="connsiteX1934" fmla="*/ 3760135 w 7497054"/>
              <a:gd name="connsiteY1934" fmla="*/ 9214424 h 10285413"/>
              <a:gd name="connsiteX1935" fmla="*/ 3763418 w 7497054"/>
              <a:gd name="connsiteY1935" fmla="*/ 9219678 h 10285413"/>
              <a:gd name="connsiteX1936" fmla="*/ 3762311 w 7497054"/>
              <a:gd name="connsiteY1936" fmla="*/ 9216599 h 10285413"/>
              <a:gd name="connsiteX1937" fmla="*/ 3760135 w 7497054"/>
              <a:gd name="connsiteY1937" fmla="*/ 9191213 h 10285413"/>
              <a:gd name="connsiteX1938" fmla="*/ 3771740 w 7497054"/>
              <a:gd name="connsiteY1938" fmla="*/ 9191213 h 10285413"/>
              <a:gd name="connsiteX1939" fmla="*/ 3760135 w 7497054"/>
              <a:gd name="connsiteY1939" fmla="*/ 9179607 h 10285413"/>
              <a:gd name="connsiteX1940" fmla="*/ 3748528 w 7497054"/>
              <a:gd name="connsiteY1940" fmla="*/ 9168002 h 10285413"/>
              <a:gd name="connsiteX1941" fmla="*/ 3736923 w 7497054"/>
              <a:gd name="connsiteY1941" fmla="*/ 9150595 h 10285413"/>
              <a:gd name="connsiteX1942" fmla="*/ 3731120 w 7497054"/>
              <a:gd name="connsiteY1942" fmla="*/ 9144790 h 10285413"/>
              <a:gd name="connsiteX1943" fmla="*/ 3725318 w 7497054"/>
              <a:gd name="connsiteY1943" fmla="*/ 9133186 h 10285413"/>
              <a:gd name="connsiteX1944" fmla="*/ 3713713 w 7497054"/>
              <a:gd name="connsiteY1944" fmla="*/ 9109975 h 10285413"/>
              <a:gd name="connsiteX1945" fmla="*/ 3690501 w 7497054"/>
              <a:gd name="connsiteY1945" fmla="*/ 9063553 h 10285413"/>
              <a:gd name="connsiteX1946" fmla="*/ 3684699 w 7497054"/>
              <a:gd name="connsiteY1946" fmla="*/ 9051948 h 10285413"/>
              <a:gd name="connsiteX1947" fmla="*/ 3678896 w 7497054"/>
              <a:gd name="connsiteY1947" fmla="*/ 9040344 h 10285413"/>
              <a:gd name="connsiteX1948" fmla="*/ 3678896 w 7497054"/>
              <a:gd name="connsiteY1948" fmla="*/ 9034541 h 10285413"/>
              <a:gd name="connsiteX1949" fmla="*/ 3667291 w 7497054"/>
              <a:gd name="connsiteY1949" fmla="*/ 9028738 h 10285413"/>
              <a:gd name="connsiteX1950" fmla="*/ 3609264 w 7497054"/>
              <a:gd name="connsiteY1950" fmla="*/ 9028738 h 10285413"/>
              <a:gd name="connsiteX1951" fmla="*/ 3620869 w 7497054"/>
              <a:gd name="connsiteY1951" fmla="*/ 9028738 h 10285413"/>
              <a:gd name="connsiteX1952" fmla="*/ 3620869 w 7497054"/>
              <a:gd name="connsiteY1952" fmla="*/ 9040344 h 10285413"/>
              <a:gd name="connsiteX1953" fmla="*/ 3620869 w 7497054"/>
              <a:gd name="connsiteY1953" fmla="*/ 9051948 h 10285413"/>
              <a:gd name="connsiteX1954" fmla="*/ 3609264 w 7497054"/>
              <a:gd name="connsiteY1954" fmla="*/ 9040344 h 10285413"/>
              <a:gd name="connsiteX1955" fmla="*/ 3609264 w 7497054"/>
              <a:gd name="connsiteY1955" fmla="*/ 9028738 h 10285413"/>
              <a:gd name="connsiteX1956" fmla="*/ 2762074 w 7497054"/>
              <a:gd name="connsiteY1956" fmla="*/ 9028738 h 10285413"/>
              <a:gd name="connsiteX1957" fmla="*/ 2773679 w 7497054"/>
              <a:gd name="connsiteY1957" fmla="*/ 9040344 h 10285413"/>
              <a:gd name="connsiteX1958" fmla="*/ 2773679 w 7497054"/>
              <a:gd name="connsiteY1958" fmla="*/ 9028738 h 10285413"/>
              <a:gd name="connsiteX1959" fmla="*/ 2599598 w 7497054"/>
              <a:gd name="connsiteY1959" fmla="*/ 9017132 h 10285413"/>
              <a:gd name="connsiteX1960" fmla="*/ 2611203 w 7497054"/>
              <a:gd name="connsiteY1960" fmla="*/ 9017132 h 10285413"/>
              <a:gd name="connsiteX1961" fmla="*/ 2599598 w 7497054"/>
              <a:gd name="connsiteY1961" fmla="*/ 9028738 h 10285413"/>
              <a:gd name="connsiteX1962" fmla="*/ 3597659 w 7497054"/>
              <a:gd name="connsiteY1962" fmla="*/ 9005526 h 10285413"/>
              <a:gd name="connsiteX1963" fmla="*/ 3609264 w 7497054"/>
              <a:gd name="connsiteY1963" fmla="*/ 9017132 h 10285413"/>
              <a:gd name="connsiteX1964" fmla="*/ 3597659 w 7497054"/>
              <a:gd name="connsiteY1964" fmla="*/ 9017132 h 10285413"/>
              <a:gd name="connsiteX1965" fmla="*/ 2484996 w 7497054"/>
              <a:gd name="connsiteY1965" fmla="*/ 8998275 h 10285413"/>
              <a:gd name="connsiteX1966" fmla="*/ 2489349 w 7497054"/>
              <a:gd name="connsiteY1966" fmla="*/ 8999725 h 10285413"/>
              <a:gd name="connsiteX1967" fmla="*/ 2495151 w 7497054"/>
              <a:gd name="connsiteY1967" fmla="*/ 9005526 h 10285413"/>
              <a:gd name="connsiteX1968" fmla="*/ 2483545 w 7497054"/>
              <a:gd name="connsiteY1968" fmla="*/ 9005526 h 10285413"/>
              <a:gd name="connsiteX1969" fmla="*/ 2484996 w 7497054"/>
              <a:gd name="connsiteY1969" fmla="*/ 8998275 h 10285413"/>
              <a:gd name="connsiteX1970" fmla="*/ 4491270 w 7497054"/>
              <a:gd name="connsiteY1970" fmla="*/ 8993922 h 10285413"/>
              <a:gd name="connsiteX1971" fmla="*/ 4491270 w 7497054"/>
              <a:gd name="connsiteY1971" fmla="*/ 9005526 h 10285413"/>
              <a:gd name="connsiteX1972" fmla="*/ 4514480 w 7497054"/>
              <a:gd name="connsiteY1972" fmla="*/ 9017132 h 10285413"/>
              <a:gd name="connsiteX1973" fmla="*/ 4491270 w 7497054"/>
              <a:gd name="connsiteY1973" fmla="*/ 8993922 h 10285413"/>
              <a:gd name="connsiteX1974" fmla="*/ 2692442 w 7497054"/>
              <a:gd name="connsiteY1974" fmla="*/ 8993922 h 10285413"/>
              <a:gd name="connsiteX1975" fmla="*/ 2704047 w 7497054"/>
              <a:gd name="connsiteY1975" fmla="*/ 9005526 h 10285413"/>
              <a:gd name="connsiteX1976" fmla="*/ 2704047 w 7497054"/>
              <a:gd name="connsiteY1976" fmla="*/ 8993922 h 10285413"/>
              <a:gd name="connsiteX1977" fmla="*/ 2692442 w 7497054"/>
              <a:gd name="connsiteY1977" fmla="*/ 8993922 h 10285413"/>
              <a:gd name="connsiteX1978" fmla="*/ 4027057 w 7497054"/>
              <a:gd name="connsiteY1978" fmla="*/ 8982317 h 10285413"/>
              <a:gd name="connsiteX1979" fmla="*/ 4027057 w 7497054"/>
              <a:gd name="connsiteY1979" fmla="*/ 8993922 h 10285413"/>
              <a:gd name="connsiteX1980" fmla="*/ 4038662 w 7497054"/>
              <a:gd name="connsiteY1980" fmla="*/ 8982317 h 10285413"/>
              <a:gd name="connsiteX1981" fmla="*/ 3586054 w 7497054"/>
              <a:gd name="connsiteY1981" fmla="*/ 8970711 h 10285413"/>
              <a:gd name="connsiteX1982" fmla="*/ 3597659 w 7497054"/>
              <a:gd name="connsiteY1982" fmla="*/ 8993922 h 10285413"/>
              <a:gd name="connsiteX1983" fmla="*/ 3574447 w 7497054"/>
              <a:gd name="connsiteY1983" fmla="*/ 8982317 h 10285413"/>
              <a:gd name="connsiteX1984" fmla="*/ 4386822 w 7497054"/>
              <a:gd name="connsiteY1984" fmla="*/ 8959107 h 10285413"/>
              <a:gd name="connsiteX1985" fmla="*/ 4398427 w 7497054"/>
              <a:gd name="connsiteY1985" fmla="*/ 8993922 h 10285413"/>
              <a:gd name="connsiteX1986" fmla="*/ 4398427 w 7497054"/>
              <a:gd name="connsiteY1986" fmla="*/ 9017132 h 10285413"/>
              <a:gd name="connsiteX1987" fmla="*/ 4410034 w 7497054"/>
              <a:gd name="connsiteY1987" fmla="*/ 9028738 h 10285413"/>
              <a:gd name="connsiteX1988" fmla="*/ 4421639 w 7497054"/>
              <a:gd name="connsiteY1988" fmla="*/ 9040344 h 10285413"/>
              <a:gd name="connsiteX1989" fmla="*/ 4421639 w 7497054"/>
              <a:gd name="connsiteY1989" fmla="*/ 9028738 h 10285413"/>
              <a:gd name="connsiteX1990" fmla="*/ 4421639 w 7497054"/>
              <a:gd name="connsiteY1990" fmla="*/ 9017132 h 10285413"/>
              <a:gd name="connsiteX1991" fmla="*/ 4410034 w 7497054"/>
              <a:gd name="connsiteY1991" fmla="*/ 8988119 h 10285413"/>
              <a:gd name="connsiteX1992" fmla="*/ 4398427 w 7497054"/>
              <a:gd name="connsiteY1992" fmla="*/ 8964908 h 10285413"/>
              <a:gd name="connsiteX1993" fmla="*/ 4386822 w 7497054"/>
              <a:gd name="connsiteY1993" fmla="*/ 8959107 h 10285413"/>
              <a:gd name="connsiteX1994" fmla="*/ 3621762 w 7497054"/>
              <a:gd name="connsiteY1994" fmla="*/ 8948392 h 10285413"/>
              <a:gd name="connsiteX1995" fmla="*/ 3622319 w 7497054"/>
              <a:gd name="connsiteY1995" fmla="*/ 8949677 h 10285413"/>
              <a:gd name="connsiteX1996" fmla="*/ 3632474 w 7497054"/>
              <a:gd name="connsiteY1996" fmla="*/ 8970711 h 10285413"/>
              <a:gd name="connsiteX1997" fmla="*/ 3661488 w 7497054"/>
              <a:gd name="connsiteY1997" fmla="*/ 9017132 h 10285413"/>
              <a:gd name="connsiteX1998" fmla="*/ 3667291 w 7497054"/>
              <a:gd name="connsiteY1998" fmla="*/ 9005526 h 10285413"/>
              <a:gd name="connsiteX1999" fmla="*/ 3661488 w 7497054"/>
              <a:gd name="connsiteY1999" fmla="*/ 8993922 h 10285413"/>
              <a:gd name="connsiteX2000" fmla="*/ 3644081 w 7497054"/>
              <a:gd name="connsiteY2000" fmla="*/ 8970711 h 10285413"/>
              <a:gd name="connsiteX2001" fmla="*/ 4003845 w 7497054"/>
              <a:gd name="connsiteY2001" fmla="*/ 8947499 h 10285413"/>
              <a:gd name="connsiteX2002" fmla="*/ 4015451 w 7497054"/>
              <a:gd name="connsiteY2002" fmla="*/ 8959107 h 10285413"/>
              <a:gd name="connsiteX2003" fmla="*/ 4015451 w 7497054"/>
              <a:gd name="connsiteY2003" fmla="*/ 8947499 h 10285413"/>
              <a:gd name="connsiteX2004" fmla="*/ 3691954 w 7497054"/>
              <a:gd name="connsiteY2004" fmla="*/ 8941698 h 10285413"/>
              <a:gd name="connsiteX2005" fmla="*/ 3684699 w 7497054"/>
              <a:gd name="connsiteY2005" fmla="*/ 8947499 h 10285413"/>
              <a:gd name="connsiteX2006" fmla="*/ 3684699 w 7497054"/>
              <a:gd name="connsiteY2006" fmla="*/ 8970711 h 10285413"/>
              <a:gd name="connsiteX2007" fmla="*/ 3696303 w 7497054"/>
              <a:gd name="connsiteY2007" fmla="*/ 8988119 h 10285413"/>
              <a:gd name="connsiteX2008" fmla="*/ 3707908 w 7497054"/>
              <a:gd name="connsiteY2008" fmla="*/ 8993922 h 10285413"/>
              <a:gd name="connsiteX2009" fmla="*/ 3702106 w 7497054"/>
              <a:gd name="connsiteY2009" fmla="*/ 8982317 h 10285413"/>
              <a:gd name="connsiteX2010" fmla="*/ 3702106 w 7497054"/>
              <a:gd name="connsiteY2010" fmla="*/ 8964908 h 10285413"/>
              <a:gd name="connsiteX2011" fmla="*/ 3702106 w 7497054"/>
              <a:gd name="connsiteY2011" fmla="*/ 8947499 h 10285413"/>
              <a:gd name="connsiteX2012" fmla="*/ 3691954 w 7497054"/>
              <a:gd name="connsiteY2012" fmla="*/ 8941698 h 10285413"/>
              <a:gd name="connsiteX2013" fmla="*/ 3446790 w 7497054"/>
              <a:gd name="connsiteY2013" fmla="*/ 8935895 h 10285413"/>
              <a:gd name="connsiteX2014" fmla="*/ 3458395 w 7497054"/>
              <a:gd name="connsiteY2014" fmla="*/ 8970711 h 10285413"/>
              <a:gd name="connsiteX2015" fmla="*/ 3458395 w 7497054"/>
              <a:gd name="connsiteY2015" fmla="*/ 8959107 h 10285413"/>
              <a:gd name="connsiteX2016" fmla="*/ 3446790 w 7497054"/>
              <a:gd name="connsiteY2016" fmla="*/ 8935895 h 10285413"/>
              <a:gd name="connsiteX2017" fmla="*/ 5466118 w 7497054"/>
              <a:gd name="connsiteY2017" fmla="*/ 8924290 h 10285413"/>
              <a:gd name="connsiteX2018" fmla="*/ 5477724 w 7497054"/>
              <a:gd name="connsiteY2018" fmla="*/ 8947499 h 10285413"/>
              <a:gd name="connsiteX2019" fmla="*/ 5466118 w 7497054"/>
              <a:gd name="connsiteY2019" fmla="*/ 8924290 h 10285413"/>
              <a:gd name="connsiteX2020" fmla="*/ 5500935 w 7497054"/>
              <a:gd name="connsiteY2020" fmla="*/ 8912684 h 10285413"/>
              <a:gd name="connsiteX2021" fmla="*/ 5512541 w 7497054"/>
              <a:gd name="connsiteY2021" fmla="*/ 8912684 h 10285413"/>
              <a:gd name="connsiteX2022" fmla="*/ 5500935 w 7497054"/>
              <a:gd name="connsiteY2022" fmla="*/ 8924290 h 10285413"/>
              <a:gd name="connsiteX2023" fmla="*/ 5500935 w 7497054"/>
              <a:gd name="connsiteY2023" fmla="*/ 8912684 h 10285413"/>
              <a:gd name="connsiteX2024" fmla="*/ 4352007 w 7497054"/>
              <a:gd name="connsiteY2024" fmla="*/ 8912684 h 10285413"/>
              <a:gd name="connsiteX2025" fmla="*/ 4363612 w 7497054"/>
              <a:gd name="connsiteY2025" fmla="*/ 8924290 h 10285413"/>
              <a:gd name="connsiteX2026" fmla="*/ 4363612 w 7497054"/>
              <a:gd name="connsiteY2026" fmla="*/ 8912684 h 10285413"/>
              <a:gd name="connsiteX2027" fmla="*/ 4259163 w 7497054"/>
              <a:gd name="connsiteY2027" fmla="*/ 8912684 h 10285413"/>
              <a:gd name="connsiteX2028" fmla="*/ 4270769 w 7497054"/>
              <a:gd name="connsiteY2028" fmla="*/ 8959107 h 10285413"/>
              <a:gd name="connsiteX2029" fmla="*/ 4282375 w 7497054"/>
              <a:gd name="connsiteY2029" fmla="*/ 8959107 h 10285413"/>
              <a:gd name="connsiteX2030" fmla="*/ 4270769 w 7497054"/>
              <a:gd name="connsiteY2030" fmla="*/ 8935895 h 10285413"/>
              <a:gd name="connsiteX2031" fmla="*/ 4270769 w 7497054"/>
              <a:gd name="connsiteY2031" fmla="*/ 8924290 h 10285413"/>
              <a:gd name="connsiteX2032" fmla="*/ 4259163 w 7497054"/>
              <a:gd name="connsiteY2032" fmla="*/ 8912684 h 10285413"/>
              <a:gd name="connsiteX2033" fmla="*/ 3609264 w 7497054"/>
              <a:gd name="connsiteY2033" fmla="*/ 8912684 h 10285413"/>
              <a:gd name="connsiteX2034" fmla="*/ 3615066 w 7497054"/>
              <a:gd name="connsiteY2034" fmla="*/ 8932995 h 10285413"/>
              <a:gd name="connsiteX2035" fmla="*/ 3620869 w 7497054"/>
              <a:gd name="connsiteY2035" fmla="*/ 8946341 h 10285413"/>
              <a:gd name="connsiteX2036" fmla="*/ 3620869 w 7497054"/>
              <a:gd name="connsiteY2036" fmla="*/ 8924290 h 10285413"/>
              <a:gd name="connsiteX2037" fmla="*/ 3609264 w 7497054"/>
              <a:gd name="connsiteY2037" fmla="*/ 8912684 h 10285413"/>
              <a:gd name="connsiteX2038" fmla="*/ 5374021 w 7497054"/>
              <a:gd name="connsiteY2038" fmla="*/ 8901971 h 10285413"/>
              <a:gd name="connsiteX2039" fmla="*/ 5380530 w 7497054"/>
              <a:gd name="connsiteY2039" fmla="*/ 8909783 h 10285413"/>
              <a:gd name="connsiteX2040" fmla="*/ 5379080 w 7497054"/>
              <a:gd name="connsiteY2040" fmla="*/ 8912684 h 10285413"/>
              <a:gd name="connsiteX2041" fmla="*/ 5374727 w 7497054"/>
              <a:gd name="connsiteY2041" fmla="*/ 8908333 h 10285413"/>
              <a:gd name="connsiteX2042" fmla="*/ 5373857 w 7497054"/>
              <a:gd name="connsiteY2042" fmla="*/ 8900500 h 10285413"/>
              <a:gd name="connsiteX2043" fmla="*/ 5374021 w 7497054"/>
              <a:gd name="connsiteY2043" fmla="*/ 8901971 h 10285413"/>
              <a:gd name="connsiteX2044" fmla="*/ 5373277 w 7497054"/>
              <a:gd name="connsiteY2044" fmla="*/ 8901080 h 10285413"/>
              <a:gd name="connsiteX2045" fmla="*/ 4352007 w 7497054"/>
              <a:gd name="connsiteY2045" fmla="*/ 8889473 h 10285413"/>
              <a:gd name="connsiteX2046" fmla="*/ 4352007 w 7497054"/>
              <a:gd name="connsiteY2046" fmla="*/ 8901080 h 10285413"/>
              <a:gd name="connsiteX2047" fmla="*/ 4363612 w 7497054"/>
              <a:gd name="connsiteY2047" fmla="*/ 8901080 h 10285413"/>
              <a:gd name="connsiteX2048" fmla="*/ 4363612 w 7497054"/>
              <a:gd name="connsiteY2048" fmla="*/ 8889473 h 10285413"/>
              <a:gd name="connsiteX2049" fmla="*/ 4352007 w 7497054"/>
              <a:gd name="connsiteY2049" fmla="*/ 8889473 h 10285413"/>
              <a:gd name="connsiteX2050" fmla="*/ 2587994 w 7497054"/>
              <a:gd name="connsiteY2050" fmla="*/ 8889473 h 10285413"/>
              <a:gd name="connsiteX2051" fmla="*/ 2611203 w 7497054"/>
              <a:gd name="connsiteY2051" fmla="*/ 8912684 h 10285413"/>
              <a:gd name="connsiteX2052" fmla="*/ 2611203 w 7497054"/>
              <a:gd name="connsiteY2052" fmla="*/ 8924290 h 10285413"/>
              <a:gd name="connsiteX2053" fmla="*/ 2611203 w 7497054"/>
              <a:gd name="connsiteY2053" fmla="*/ 8935895 h 10285413"/>
              <a:gd name="connsiteX2054" fmla="*/ 2611203 w 7497054"/>
              <a:gd name="connsiteY2054" fmla="*/ 8959107 h 10285413"/>
              <a:gd name="connsiteX2055" fmla="*/ 2622810 w 7497054"/>
              <a:gd name="connsiteY2055" fmla="*/ 8970711 h 10285413"/>
              <a:gd name="connsiteX2056" fmla="*/ 2622810 w 7497054"/>
              <a:gd name="connsiteY2056" fmla="*/ 8982317 h 10285413"/>
              <a:gd name="connsiteX2057" fmla="*/ 2628613 w 7497054"/>
              <a:gd name="connsiteY2057" fmla="*/ 8988119 h 10285413"/>
              <a:gd name="connsiteX2058" fmla="*/ 2640218 w 7497054"/>
              <a:gd name="connsiteY2058" fmla="*/ 8993922 h 10285413"/>
              <a:gd name="connsiteX2059" fmla="*/ 2646021 w 7497054"/>
              <a:gd name="connsiteY2059" fmla="*/ 9005526 h 10285413"/>
              <a:gd name="connsiteX2060" fmla="*/ 2657625 w 7497054"/>
              <a:gd name="connsiteY2060" fmla="*/ 9005526 h 10285413"/>
              <a:gd name="connsiteX2061" fmla="*/ 2646021 w 7497054"/>
              <a:gd name="connsiteY2061" fmla="*/ 9017132 h 10285413"/>
              <a:gd name="connsiteX2062" fmla="*/ 2622810 w 7497054"/>
              <a:gd name="connsiteY2062" fmla="*/ 8993922 h 10285413"/>
              <a:gd name="connsiteX2063" fmla="*/ 2611203 w 7497054"/>
              <a:gd name="connsiteY2063" fmla="*/ 8970711 h 10285413"/>
              <a:gd name="connsiteX2064" fmla="*/ 2605401 w 7497054"/>
              <a:gd name="connsiteY2064" fmla="*/ 8959107 h 10285413"/>
              <a:gd name="connsiteX2065" fmla="*/ 2599598 w 7497054"/>
              <a:gd name="connsiteY2065" fmla="*/ 8947499 h 10285413"/>
              <a:gd name="connsiteX2066" fmla="*/ 2599598 w 7497054"/>
              <a:gd name="connsiteY2066" fmla="*/ 8935895 h 10285413"/>
              <a:gd name="connsiteX2067" fmla="*/ 2587994 w 7497054"/>
              <a:gd name="connsiteY2067" fmla="*/ 8901080 h 10285413"/>
              <a:gd name="connsiteX2068" fmla="*/ 2587994 w 7497054"/>
              <a:gd name="connsiteY2068" fmla="*/ 8889473 h 10285413"/>
              <a:gd name="connsiteX2069" fmla="*/ 5512541 w 7497054"/>
              <a:gd name="connsiteY2069" fmla="*/ 8877868 h 10285413"/>
              <a:gd name="connsiteX2070" fmla="*/ 5524145 w 7497054"/>
              <a:gd name="connsiteY2070" fmla="*/ 8889473 h 10285413"/>
              <a:gd name="connsiteX2071" fmla="*/ 5512541 w 7497054"/>
              <a:gd name="connsiteY2071" fmla="*/ 8889473 h 10285413"/>
              <a:gd name="connsiteX2072" fmla="*/ 5512541 w 7497054"/>
              <a:gd name="connsiteY2072" fmla="*/ 8877868 h 10285413"/>
              <a:gd name="connsiteX2073" fmla="*/ 5477724 w 7497054"/>
              <a:gd name="connsiteY2073" fmla="*/ 8877868 h 10285413"/>
              <a:gd name="connsiteX2074" fmla="*/ 5489330 w 7497054"/>
              <a:gd name="connsiteY2074" fmla="*/ 8877868 h 10285413"/>
              <a:gd name="connsiteX2075" fmla="*/ 5489330 w 7497054"/>
              <a:gd name="connsiteY2075" fmla="*/ 8889473 h 10285413"/>
              <a:gd name="connsiteX2076" fmla="*/ 5477724 w 7497054"/>
              <a:gd name="connsiteY2076" fmla="*/ 8889473 h 10285413"/>
              <a:gd name="connsiteX2077" fmla="*/ 5477724 w 7497054"/>
              <a:gd name="connsiteY2077" fmla="*/ 8877868 h 10285413"/>
              <a:gd name="connsiteX2078" fmla="*/ 3644081 w 7497054"/>
              <a:gd name="connsiteY2078" fmla="*/ 8866263 h 10285413"/>
              <a:gd name="connsiteX2079" fmla="*/ 3644081 w 7497054"/>
              <a:gd name="connsiteY2079" fmla="*/ 8877868 h 10285413"/>
              <a:gd name="connsiteX2080" fmla="*/ 3655686 w 7497054"/>
              <a:gd name="connsiteY2080" fmla="*/ 8877868 h 10285413"/>
              <a:gd name="connsiteX2081" fmla="*/ 3655686 w 7497054"/>
              <a:gd name="connsiteY2081" fmla="*/ 8866263 h 10285413"/>
              <a:gd name="connsiteX2082" fmla="*/ 3644081 w 7497054"/>
              <a:gd name="connsiteY2082" fmla="*/ 8866263 h 10285413"/>
              <a:gd name="connsiteX2083" fmla="*/ 2622810 w 7497054"/>
              <a:gd name="connsiteY2083" fmla="*/ 8866263 h 10285413"/>
              <a:gd name="connsiteX2084" fmla="*/ 2646021 w 7497054"/>
              <a:gd name="connsiteY2084" fmla="*/ 8901080 h 10285413"/>
              <a:gd name="connsiteX2085" fmla="*/ 2646021 w 7497054"/>
              <a:gd name="connsiteY2085" fmla="*/ 8889473 h 10285413"/>
              <a:gd name="connsiteX2086" fmla="*/ 3435183 w 7497054"/>
              <a:gd name="connsiteY2086" fmla="*/ 8796631 h 10285413"/>
              <a:gd name="connsiteX2087" fmla="*/ 3458395 w 7497054"/>
              <a:gd name="connsiteY2087" fmla="*/ 8819841 h 10285413"/>
              <a:gd name="connsiteX2088" fmla="*/ 3481605 w 7497054"/>
              <a:gd name="connsiteY2088" fmla="*/ 8854658 h 10285413"/>
              <a:gd name="connsiteX2089" fmla="*/ 3481605 w 7497054"/>
              <a:gd name="connsiteY2089" fmla="*/ 8866263 h 10285413"/>
              <a:gd name="connsiteX2090" fmla="*/ 3475802 w 7497054"/>
              <a:gd name="connsiteY2090" fmla="*/ 8860461 h 10285413"/>
              <a:gd name="connsiteX2091" fmla="*/ 3458395 w 7497054"/>
              <a:gd name="connsiteY2091" fmla="*/ 8831446 h 10285413"/>
              <a:gd name="connsiteX2092" fmla="*/ 3388763 w 7497054"/>
              <a:gd name="connsiteY2092" fmla="*/ 8796631 h 10285413"/>
              <a:gd name="connsiteX2093" fmla="*/ 3394565 w 7497054"/>
              <a:gd name="connsiteY2093" fmla="*/ 8796631 h 10285413"/>
              <a:gd name="connsiteX2094" fmla="*/ 3400368 w 7497054"/>
              <a:gd name="connsiteY2094" fmla="*/ 8808235 h 10285413"/>
              <a:gd name="connsiteX2095" fmla="*/ 3388763 w 7497054"/>
              <a:gd name="connsiteY2095" fmla="*/ 8802434 h 10285413"/>
              <a:gd name="connsiteX2096" fmla="*/ 3388763 w 7497054"/>
              <a:gd name="connsiteY2096" fmla="*/ 8796631 h 10285413"/>
              <a:gd name="connsiteX2097" fmla="*/ 2541572 w 7497054"/>
              <a:gd name="connsiteY2097" fmla="*/ 8796631 h 10285413"/>
              <a:gd name="connsiteX2098" fmla="*/ 2547375 w 7497054"/>
              <a:gd name="connsiteY2098" fmla="*/ 8802434 h 10285413"/>
              <a:gd name="connsiteX2099" fmla="*/ 2553176 w 7497054"/>
              <a:gd name="connsiteY2099" fmla="*/ 8808235 h 10285413"/>
              <a:gd name="connsiteX2100" fmla="*/ 2529967 w 7497054"/>
              <a:gd name="connsiteY2100" fmla="*/ 8808235 h 10285413"/>
              <a:gd name="connsiteX2101" fmla="*/ 5457415 w 7497054"/>
              <a:gd name="connsiteY2101" fmla="*/ 8790828 h 10285413"/>
              <a:gd name="connsiteX2102" fmla="*/ 5466118 w 7497054"/>
              <a:gd name="connsiteY2102" fmla="*/ 8796631 h 10285413"/>
              <a:gd name="connsiteX2103" fmla="*/ 5466118 w 7497054"/>
              <a:gd name="connsiteY2103" fmla="*/ 8808235 h 10285413"/>
              <a:gd name="connsiteX2104" fmla="*/ 5460317 w 7497054"/>
              <a:gd name="connsiteY2104" fmla="*/ 8808235 h 10285413"/>
              <a:gd name="connsiteX2105" fmla="*/ 5454514 w 7497054"/>
              <a:gd name="connsiteY2105" fmla="*/ 8796631 h 10285413"/>
              <a:gd name="connsiteX2106" fmla="*/ 5457415 w 7497054"/>
              <a:gd name="connsiteY2106" fmla="*/ 8790828 h 10285413"/>
              <a:gd name="connsiteX2107" fmla="*/ 3470002 w 7497054"/>
              <a:gd name="connsiteY2107" fmla="*/ 8785026 h 10285413"/>
              <a:gd name="connsiteX2108" fmla="*/ 3481605 w 7497054"/>
              <a:gd name="connsiteY2108" fmla="*/ 8802434 h 10285413"/>
              <a:gd name="connsiteX2109" fmla="*/ 3481605 w 7497054"/>
              <a:gd name="connsiteY2109" fmla="*/ 8819841 h 10285413"/>
              <a:gd name="connsiteX2110" fmla="*/ 3504817 w 7497054"/>
              <a:gd name="connsiteY2110" fmla="*/ 8843053 h 10285413"/>
              <a:gd name="connsiteX2111" fmla="*/ 3481605 w 7497054"/>
              <a:gd name="connsiteY2111" fmla="*/ 8831446 h 10285413"/>
              <a:gd name="connsiteX2112" fmla="*/ 3470002 w 7497054"/>
              <a:gd name="connsiteY2112" fmla="*/ 8808235 h 10285413"/>
              <a:gd name="connsiteX2113" fmla="*/ 3464198 w 7497054"/>
              <a:gd name="connsiteY2113" fmla="*/ 8790828 h 10285413"/>
              <a:gd name="connsiteX2114" fmla="*/ 3470002 w 7497054"/>
              <a:gd name="connsiteY2114" fmla="*/ 8785026 h 10285413"/>
              <a:gd name="connsiteX2115" fmla="*/ 5419698 w 7497054"/>
              <a:gd name="connsiteY2115" fmla="*/ 8773420 h 10285413"/>
              <a:gd name="connsiteX2116" fmla="*/ 5431304 w 7497054"/>
              <a:gd name="connsiteY2116" fmla="*/ 8785026 h 10285413"/>
              <a:gd name="connsiteX2117" fmla="*/ 5419698 w 7497054"/>
              <a:gd name="connsiteY2117" fmla="*/ 8785026 h 10285413"/>
              <a:gd name="connsiteX2118" fmla="*/ 5152775 w 7497054"/>
              <a:gd name="connsiteY2118" fmla="*/ 8773420 h 10285413"/>
              <a:gd name="connsiteX2119" fmla="*/ 5141169 w 7497054"/>
              <a:gd name="connsiteY2119" fmla="*/ 8785026 h 10285413"/>
              <a:gd name="connsiteX2120" fmla="*/ 5152775 w 7497054"/>
              <a:gd name="connsiteY2120" fmla="*/ 8785026 h 10285413"/>
              <a:gd name="connsiteX2121" fmla="*/ 5152775 w 7497054"/>
              <a:gd name="connsiteY2121" fmla="*/ 8773420 h 10285413"/>
              <a:gd name="connsiteX2122" fmla="*/ 5454514 w 7497054"/>
              <a:gd name="connsiteY2122" fmla="*/ 8761814 h 10285413"/>
              <a:gd name="connsiteX2123" fmla="*/ 5477724 w 7497054"/>
              <a:gd name="connsiteY2123" fmla="*/ 8796631 h 10285413"/>
              <a:gd name="connsiteX2124" fmla="*/ 5466118 w 7497054"/>
              <a:gd name="connsiteY2124" fmla="*/ 8785026 h 10285413"/>
              <a:gd name="connsiteX2125" fmla="*/ 5292038 w 7497054"/>
              <a:gd name="connsiteY2125" fmla="*/ 8761814 h 10285413"/>
              <a:gd name="connsiteX2126" fmla="*/ 5303645 w 7497054"/>
              <a:gd name="connsiteY2126" fmla="*/ 8773420 h 10285413"/>
              <a:gd name="connsiteX2127" fmla="*/ 5303645 w 7497054"/>
              <a:gd name="connsiteY2127" fmla="*/ 8785026 h 10285413"/>
              <a:gd name="connsiteX2128" fmla="*/ 5326856 w 7497054"/>
              <a:gd name="connsiteY2128" fmla="*/ 8808235 h 10285413"/>
              <a:gd name="connsiteX2129" fmla="*/ 5332657 w 7497054"/>
              <a:gd name="connsiteY2129" fmla="*/ 8825644 h 10285413"/>
              <a:gd name="connsiteX2130" fmla="*/ 5338460 w 7497054"/>
              <a:gd name="connsiteY2130" fmla="*/ 8831446 h 10285413"/>
              <a:gd name="connsiteX2131" fmla="*/ 5350065 w 7497054"/>
              <a:gd name="connsiteY2131" fmla="*/ 8854658 h 10285413"/>
              <a:gd name="connsiteX2132" fmla="*/ 5338460 w 7497054"/>
              <a:gd name="connsiteY2132" fmla="*/ 8843053 h 10285413"/>
              <a:gd name="connsiteX2133" fmla="*/ 5326856 w 7497054"/>
              <a:gd name="connsiteY2133" fmla="*/ 8831446 h 10285413"/>
              <a:gd name="connsiteX2134" fmla="*/ 5326856 w 7497054"/>
              <a:gd name="connsiteY2134" fmla="*/ 8843053 h 10285413"/>
              <a:gd name="connsiteX2135" fmla="*/ 5332657 w 7497054"/>
              <a:gd name="connsiteY2135" fmla="*/ 8866263 h 10285413"/>
              <a:gd name="connsiteX2136" fmla="*/ 5350065 w 7497054"/>
              <a:gd name="connsiteY2136" fmla="*/ 8889473 h 10285413"/>
              <a:gd name="connsiteX2137" fmla="*/ 5361672 w 7497054"/>
              <a:gd name="connsiteY2137" fmla="*/ 8935895 h 10285413"/>
              <a:gd name="connsiteX2138" fmla="*/ 5373277 w 7497054"/>
              <a:gd name="connsiteY2138" fmla="*/ 8953302 h 10285413"/>
              <a:gd name="connsiteX2139" fmla="*/ 5384883 w 7497054"/>
              <a:gd name="connsiteY2139" fmla="*/ 8959107 h 10285413"/>
              <a:gd name="connsiteX2140" fmla="*/ 5384883 w 7497054"/>
              <a:gd name="connsiteY2140" fmla="*/ 8970711 h 10285413"/>
              <a:gd name="connsiteX2141" fmla="*/ 5396487 w 7497054"/>
              <a:gd name="connsiteY2141" fmla="*/ 8964908 h 10285413"/>
              <a:gd name="connsiteX2142" fmla="*/ 5384883 w 7497054"/>
              <a:gd name="connsiteY2142" fmla="*/ 8947499 h 10285413"/>
              <a:gd name="connsiteX2143" fmla="*/ 5373277 w 7497054"/>
              <a:gd name="connsiteY2143" fmla="*/ 8947499 h 10285413"/>
              <a:gd name="connsiteX2144" fmla="*/ 5373277 w 7497054"/>
              <a:gd name="connsiteY2144" fmla="*/ 8935895 h 10285413"/>
              <a:gd name="connsiteX2145" fmla="*/ 5384883 w 7497054"/>
              <a:gd name="connsiteY2145" fmla="*/ 8924290 h 10285413"/>
              <a:gd name="connsiteX2146" fmla="*/ 5396487 w 7497054"/>
              <a:gd name="connsiteY2146" fmla="*/ 8935895 h 10285413"/>
              <a:gd name="connsiteX2147" fmla="*/ 5396487 w 7497054"/>
              <a:gd name="connsiteY2147" fmla="*/ 8953302 h 10285413"/>
              <a:gd name="connsiteX2148" fmla="*/ 5408093 w 7497054"/>
              <a:gd name="connsiteY2148" fmla="*/ 8982317 h 10285413"/>
              <a:gd name="connsiteX2149" fmla="*/ 5419698 w 7497054"/>
              <a:gd name="connsiteY2149" fmla="*/ 8988119 h 10285413"/>
              <a:gd name="connsiteX2150" fmla="*/ 5419698 w 7497054"/>
              <a:gd name="connsiteY2150" fmla="*/ 9005526 h 10285413"/>
              <a:gd name="connsiteX2151" fmla="*/ 5408093 w 7497054"/>
              <a:gd name="connsiteY2151" fmla="*/ 9017132 h 10285413"/>
              <a:gd name="connsiteX2152" fmla="*/ 5419698 w 7497054"/>
              <a:gd name="connsiteY2152" fmla="*/ 9028738 h 10285413"/>
              <a:gd name="connsiteX2153" fmla="*/ 5419698 w 7497054"/>
              <a:gd name="connsiteY2153" fmla="*/ 9017132 h 10285413"/>
              <a:gd name="connsiteX2154" fmla="*/ 5419698 w 7497054"/>
              <a:gd name="connsiteY2154" fmla="*/ 9005526 h 10285413"/>
              <a:gd name="connsiteX2155" fmla="*/ 5431304 w 7497054"/>
              <a:gd name="connsiteY2155" fmla="*/ 9005526 h 10285413"/>
              <a:gd name="connsiteX2156" fmla="*/ 5396487 w 7497054"/>
              <a:gd name="connsiteY2156" fmla="*/ 8924290 h 10285413"/>
              <a:gd name="connsiteX2157" fmla="*/ 5384883 w 7497054"/>
              <a:gd name="connsiteY2157" fmla="*/ 8901080 h 10285413"/>
              <a:gd name="connsiteX2158" fmla="*/ 5384883 w 7497054"/>
              <a:gd name="connsiteY2158" fmla="*/ 8889473 h 10285413"/>
              <a:gd name="connsiteX2159" fmla="*/ 5373857 w 7497054"/>
              <a:gd name="connsiteY2159" fmla="*/ 8900500 h 10285413"/>
              <a:gd name="connsiteX2160" fmla="*/ 5373277 w 7497054"/>
              <a:gd name="connsiteY2160" fmla="*/ 8895277 h 10285413"/>
              <a:gd name="connsiteX2161" fmla="*/ 5361672 w 7497054"/>
              <a:gd name="connsiteY2161" fmla="*/ 8877868 h 10285413"/>
              <a:gd name="connsiteX2162" fmla="*/ 5361672 w 7497054"/>
              <a:gd name="connsiteY2162" fmla="*/ 8866263 h 10285413"/>
              <a:gd name="connsiteX2163" fmla="*/ 5350065 w 7497054"/>
              <a:gd name="connsiteY2163" fmla="*/ 8854658 h 10285413"/>
              <a:gd name="connsiteX2164" fmla="*/ 5350065 w 7497054"/>
              <a:gd name="connsiteY2164" fmla="*/ 8843053 h 10285413"/>
              <a:gd name="connsiteX2165" fmla="*/ 5326856 w 7497054"/>
              <a:gd name="connsiteY2165" fmla="*/ 8785026 h 10285413"/>
              <a:gd name="connsiteX2166" fmla="*/ 5303645 w 7497054"/>
              <a:gd name="connsiteY2166" fmla="*/ 8761814 h 10285413"/>
              <a:gd name="connsiteX2167" fmla="*/ 5292038 w 7497054"/>
              <a:gd name="connsiteY2167" fmla="*/ 8761814 h 10285413"/>
              <a:gd name="connsiteX2168" fmla="*/ 3458395 w 7497054"/>
              <a:gd name="connsiteY2168" fmla="*/ 8761814 h 10285413"/>
              <a:gd name="connsiteX2169" fmla="*/ 3458395 w 7497054"/>
              <a:gd name="connsiteY2169" fmla="*/ 8773420 h 10285413"/>
              <a:gd name="connsiteX2170" fmla="*/ 3446790 w 7497054"/>
              <a:gd name="connsiteY2170" fmla="*/ 8773420 h 10285413"/>
              <a:gd name="connsiteX2171" fmla="*/ 3458395 w 7497054"/>
              <a:gd name="connsiteY2171" fmla="*/ 8761814 h 10285413"/>
              <a:gd name="connsiteX2172" fmla="*/ 5429852 w 7497054"/>
              <a:gd name="connsiteY2172" fmla="*/ 8742957 h 10285413"/>
              <a:gd name="connsiteX2173" fmla="*/ 5431304 w 7497054"/>
              <a:gd name="connsiteY2173" fmla="*/ 8750208 h 10285413"/>
              <a:gd name="connsiteX2174" fmla="*/ 5425501 w 7497054"/>
              <a:gd name="connsiteY2174" fmla="*/ 8744407 h 10285413"/>
              <a:gd name="connsiteX2175" fmla="*/ 5429852 w 7497054"/>
              <a:gd name="connsiteY2175" fmla="*/ 8742957 h 10285413"/>
              <a:gd name="connsiteX2176" fmla="*/ 3586054 w 7497054"/>
              <a:gd name="connsiteY2176" fmla="*/ 8738604 h 10285413"/>
              <a:gd name="connsiteX2177" fmla="*/ 3586054 w 7497054"/>
              <a:gd name="connsiteY2177" fmla="*/ 8750208 h 10285413"/>
              <a:gd name="connsiteX2178" fmla="*/ 3591856 w 7497054"/>
              <a:gd name="connsiteY2178" fmla="*/ 8761814 h 10285413"/>
              <a:gd name="connsiteX2179" fmla="*/ 3603461 w 7497054"/>
              <a:gd name="connsiteY2179" fmla="*/ 8779223 h 10285413"/>
              <a:gd name="connsiteX2180" fmla="*/ 3609264 w 7497054"/>
              <a:gd name="connsiteY2180" fmla="*/ 8808235 h 10285413"/>
              <a:gd name="connsiteX2181" fmla="*/ 3620869 w 7497054"/>
              <a:gd name="connsiteY2181" fmla="*/ 8819841 h 10285413"/>
              <a:gd name="connsiteX2182" fmla="*/ 3632474 w 7497054"/>
              <a:gd name="connsiteY2182" fmla="*/ 8819841 h 10285413"/>
              <a:gd name="connsiteX2183" fmla="*/ 3632474 w 7497054"/>
              <a:gd name="connsiteY2183" fmla="*/ 8808235 h 10285413"/>
              <a:gd name="connsiteX2184" fmla="*/ 3620869 w 7497054"/>
              <a:gd name="connsiteY2184" fmla="*/ 8808235 h 10285413"/>
              <a:gd name="connsiteX2185" fmla="*/ 3620869 w 7497054"/>
              <a:gd name="connsiteY2185" fmla="*/ 8796631 h 10285413"/>
              <a:gd name="connsiteX2186" fmla="*/ 3609264 w 7497054"/>
              <a:gd name="connsiteY2186" fmla="*/ 8773420 h 10285413"/>
              <a:gd name="connsiteX2187" fmla="*/ 3597659 w 7497054"/>
              <a:gd name="connsiteY2187" fmla="*/ 8750208 h 10285413"/>
              <a:gd name="connsiteX2188" fmla="*/ 5292038 w 7497054"/>
              <a:gd name="connsiteY2188" fmla="*/ 8726999 h 10285413"/>
              <a:gd name="connsiteX2189" fmla="*/ 5315250 w 7497054"/>
              <a:gd name="connsiteY2189" fmla="*/ 8750208 h 10285413"/>
              <a:gd name="connsiteX2190" fmla="*/ 5303645 w 7497054"/>
              <a:gd name="connsiteY2190" fmla="*/ 8738604 h 10285413"/>
              <a:gd name="connsiteX2191" fmla="*/ 5257223 w 7497054"/>
              <a:gd name="connsiteY2191" fmla="*/ 8703789 h 10285413"/>
              <a:gd name="connsiteX2192" fmla="*/ 5268829 w 7497054"/>
              <a:gd name="connsiteY2192" fmla="*/ 8715393 h 10285413"/>
              <a:gd name="connsiteX2193" fmla="*/ 5280434 w 7497054"/>
              <a:gd name="connsiteY2193" fmla="*/ 8715393 h 10285413"/>
              <a:gd name="connsiteX2194" fmla="*/ 3345243 w 7497054"/>
              <a:gd name="connsiteY2194" fmla="*/ 8684930 h 10285413"/>
              <a:gd name="connsiteX2195" fmla="*/ 3342343 w 7497054"/>
              <a:gd name="connsiteY2195" fmla="*/ 8686380 h 10285413"/>
              <a:gd name="connsiteX2196" fmla="*/ 3342343 w 7497054"/>
              <a:gd name="connsiteY2196" fmla="*/ 8692182 h 10285413"/>
              <a:gd name="connsiteX2197" fmla="*/ 3342343 w 7497054"/>
              <a:gd name="connsiteY2197" fmla="*/ 8703789 h 10285413"/>
              <a:gd name="connsiteX2198" fmla="*/ 3342343 w 7497054"/>
              <a:gd name="connsiteY2198" fmla="*/ 8715393 h 10285413"/>
              <a:gd name="connsiteX2199" fmla="*/ 3348144 w 7497054"/>
              <a:gd name="connsiteY2199" fmla="*/ 8721196 h 10285413"/>
              <a:gd name="connsiteX2200" fmla="*/ 3353945 w 7497054"/>
              <a:gd name="connsiteY2200" fmla="*/ 8726999 h 10285413"/>
              <a:gd name="connsiteX2201" fmla="*/ 3348144 w 7497054"/>
              <a:gd name="connsiteY2201" fmla="*/ 8732801 h 10285413"/>
              <a:gd name="connsiteX2202" fmla="*/ 3348144 w 7497054"/>
              <a:gd name="connsiteY2202" fmla="*/ 8744407 h 10285413"/>
              <a:gd name="connsiteX2203" fmla="*/ 3353945 w 7497054"/>
              <a:gd name="connsiteY2203" fmla="*/ 8761814 h 10285413"/>
              <a:gd name="connsiteX2204" fmla="*/ 3353945 w 7497054"/>
              <a:gd name="connsiteY2204" fmla="*/ 8773420 h 10285413"/>
              <a:gd name="connsiteX2205" fmla="*/ 3359748 w 7497054"/>
              <a:gd name="connsiteY2205" fmla="*/ 8761814 h 10285413"/>
              <a:gd name="connsiteX2206" fmla="*/ 3371356 w 7497054"/>
              <a:gd name="connsiteY2206" fmla="*/ 8773420 h 10285413"/>
              <a:gd name="connsiteX2207" fmla="*/ 3377158 w 7497054"/>
              <a:gd name="connsiteY2207" fmla="*/ 8796631 h 10285413"/>
              <a:gd name="connsiteX2208" fmla="*/ 3365551 w 7497054"/>
              <a:gd name="connsiteY2208" fmla="*/ 8796631 h 10285413"/>
              <a:gd name="connsiteX2209" fmla="*/ 3377158 w 7497054"/>
              <a:gd name="connsiteY2209" fmla="*/ 8819841 h 10285413"/>
              <a:gd name="connsiteX2210" fmla="*/ 3394565 w 7497054"/>
              <a:gd name="connsiteY2210" fmla="*/ 8837250 h 10285413"/>
              <a:gd name="connsiteX2211" fmla="*/ 3400368 w 7497054"/>
              <a:gd name="connsiteY2211" fmla="*/ 8843053 h 10285413"/>
              <a:gd name="connsiteX2212" fmla="*/ 3417775 w 7497054"/>
              <a:gd name="connsiteY2212" fmla="*/ 8883671 h 10285413"/>
              <a:gd name="connsiteX2213" fmla="*/ 3435183 w 7497054"/>
              <a:gd name="connsiteY2213" fmla="*/ 8912684 h 10285413"/>
              <a:gd name="connsiteX2214" fmla="*/ 3446790 w 7497054"/>
              <a:gd name="connsiteY2214" fmla="*/ 8924290 h 10285413"/>
              <a:gd name="connsiteX2215" fmla="*/ 3446790 w 7497054"/>
              <a:gd name="connsiteY2215" fmla="*/ 8889473 h 10285413"/>
              <a:gd name="connsiteX2216" fmla="*/ 3400368 w 7497054"/>
              <a:gd name="connsiteY2216" fmla="*/ 8796631 h 10285413"/>
              <a:gd name="connsiteX2217" fmla="*/ 3394565 w 7497054"/>
              <a:gd name="connsiteY2217" fmla="*/ 8785026 h 10285413"/>
              <a:gd name="connsiteX2218" fmla="*/ 3388763 w 7497054"/>
              <a:gd name="connsiteY2218" fmla="*/ 8761814 h 10285413"/>
              <a:gd name="connsiteX2219" fmla="*/ 3359748 w 7497054"/>
              <a:gd name="connsiteY2219" fmla="*/ 8721196 h 10285413"/>
              <a:gd name="connsiteX2220" fmla="*/ 3353945 w 7497054"/>
              <a:gd name="connsiteY2220" fmla="*/ 8703789 h 10285413"/>
              <a:gd name="connsiteX2221" fmla="*/ 3353945 w 7497054"/>
              <a:gd name="connsiteY2221" fmla="*/ 8692182 h 10285413"/>
              <a:gd name="connsiteX2222" fmla="*/ 3345243 w 7497054"/>
              <a:gd name="connsiteY2222" fmla="*/ 8684930 h 10285413"/>
              <a:gd name="connsiteX2223" fmla="*/ 3319131 w 7497054"/>
              <a:gd name="connsiteY2223" fmla="*/ 8680577 h 10285413"/>
              <a:gd name="connsiteX2224" fmla="*/ 3324933 w 7497054"/>
              <a:gd name="connsiteY2224" fmla="*/ 8692182 h 10285413"/>
              <a:gd name="connsiteX2225" fmla="*/ 3330736 w 7497054"/>
              <a:gd name="connsiteY2225" fmla="*/ 8703789 h 10285413"/>
              <a:gd name="connsiteX2226" fmla="*/ 3330736 w 7497054"/>
              <a:gd name="connsiteY2226" fmla="*/ 8692182 h 10285413"/>
              <a:gd name="connsiteX2227" fmla="*/ 3319131 w 7497054"/>
              <a:gd name="connsiteY2227" fmla="*/ 8680577 h 10285413"/>
              <a:gd name="connsiteX2228" fmla="*/ 5315250 w 7497054"/>
              <a:gd name="connsiteY2228" fmla="*/ 8668973 h 10285413"/>
              <a:gd name="connsiteX2229" fmla="*/ 5326856 w 7497054"/>
              <a:gd name="connsiteY2229" fmla="*/ 8692182 h 10285413"/>
              <a:gd name="connsiteX2230" fmla="*/ 5326856 w 7497054"/>
              <a:gd name="connsiteY2230" fmla="*/ 8680577 h 10285413"/>
              <a:gd name="connsiteX2231" fmla="*/ 5321053 w 7497054"/>
              <a:gd name="connsiteY2231" fmla="*/ 8668973 h 10285413"/>
              <a:gd name="connsiteX2232" fmla="*/ 5315250 w 7497054"/>
              <a:gd name="connsiteY2232" fmla="*/ 8668973 h 10285413"/>
              <a:gd name="connsiteX2233" fmla="*/ 2379097 w 7497054"/>
              <a:gd name="connsiteY2233" fmla="*/ 8634155 h 10285413"/>
              <a:gd name="connsiteX2234" fmla="*/ 2402307 w 7497054"/>
              <a:gd name="connsiteY2234" fmla="*/ 8668973 h 10285413"/>
              <a:gd name="connsiteX2235" fmla="*/ 2408110 w 7497054"/>
              <a:gd name="connsiteY2235" fmla="*/ 8715393 h 10285413"/>
              <a:gd name="connsiteX2236" fmla="*/ 2413913 w 7497054"/>
              <a:gd name="connsiteY2236" fmla="*/ 8756011 h 10285413"/>
              <a:gd name="connsiteX2237" fmla="*/ 2413913 w 7497054"/>
              <a:gd name="connsiteY2237" fmla="*/ 8773420 h 10285413"/>
              <a:gd name="connsiteX2238" fmla="*/ 2390703 w 7497054"/>
              <a:gd name="connsiteY2238" fmla="*/ 8715393 h 10285413"/>
              <a:gd name="connsiteX2239" fmla="*/ 2379097 w 7497054"/>
              <a:gd name="connsiteY2239" fmla="*/ 8645762 h 10285413"/>
              <a:gd name="connsiteX2240" fmla="*/ 3383684 w 7497054"/>
              <a:gd name="connsiteY2240" fmla="*/ 8607319 h 10285413"/>
              <a:gd name="connsiteX2241" fmla="*/ 3388763 w 7497054"/>
              <a:gd name="connsiteY2241" fmla="*/ 8610946 h 10285413"/>
              <a:gd name="connsiteX2242" fmla="*/ 3388763 w 7497054"/>
              <a:gd name="connsiteY2242" fmla="*/ 8622550 h 10285413"/>
              <a:gd name="connsiteX2243" fmla="*/ 3377158 w 7497054"/>
              <a:gd name="connsiteY2243" fmla="*/ 8622550 h 10285413"/>
              <a:gd name="connsiteX2244" fmla="*/ 3383684 w 7497054"/>
              <a:gd name="connsiteY2244" fmla="*/ 8607319 h 10285413"/>
              <a:gd name="connsiteX2245" fmla="*/ 5199196 w 7497054"/>
              <a:gd name="connsiteY2245" fmla="*/ 8587735 h 10285413"/>
              <a:gd name="connsiteX2246" fmla="*/ 5210802 w 7497054"/>
              <a:gd name="connsiteY2246" fmla="*/ 8599340 h 10285413"/>
              <a:gd name="connsiteX2247" fmla="*/ 5210802 w 7497054"/>
              <a:gd name="connsiteY2247" fmla="*/ 8587735 h 10285413"/>
              <a:gd name="connsiteX2248" fmla="*/ 5210802 w 7497054"/>
              <a:gd name="connsiteY2248" fmla="*/ 8552919 h 10285413"/>
              <a:gd name="connsiteX2249" fmla="*/ 5222407 w 7497054"/>
              <a:gd name="connsiteY2249" fmla="*/ 8564523 h 10285413"/>
              <a:gd name="connsiteX2250" fmla="*/ 5222407 w 7497054"/>
              <a:gd name="connsiteY2250" fmla="*/ 8552919 h 10285413"/>
              <a:gd name="connsiteX2251" fmla="*/ 5274631 w 7497054"/>
              <a:gd name="connsiteY2251" fmla="*/ 8549292 h 10285413"/>
              <a:gd name="connsiteX2252" fmla="*/ 5268829 w 7497054"/>
              <a:gd name="connsiteY2252" fmla="*/ 8552919 h 10285413"/>
              <a:gd name="connsiteX2253" fmla="*/ 5274631 w 7497054"/>
              <a:gd name="connsiteY2253" fmla="*/ 8558721 h 10285413"/>
              <a:gd name="connsiteX2254" fmla="*/ 5280434 w 7497054"/>
              <a:gd name="connsiteY2254" fmla="*/ 8564523 h 10285413"/>
              <a:gd name="connsiteX2255" fmla="*/ 5292038 w 7497054"/>
              <a:gd name="connsiteY2255" fmla="*/ 8564523 h 10285413"/>
              <a:gd name="connsiteX2256" fmla="*/ 5274631 w 7497054"/>
              <a:gd name="connsiteY2256" fmla="*/ 8549292 h 10285413"/>
              <a:gd name="connsiteX2257" fmla="*/ 5199196 w 7497054"/>
              <a:gd name="connsiteY2257" fmla="*/ 8529709 h 10285413"/>
              <a:gd name="connsiteX2258" fmla="*/ 5210802 w 7497054"/>
              <a:gd name="connsiteY2258" fmla="*/ 8541313 h 10285413"/>
              <a:gd name="connsiteX2259" fmla="*/ 5210802 w 7497054"/>
              <a:gd name="connsiteY2259" fmla="*/ 8529709 h 10285413"/>
              <a:gd name="connsiteX2260" fmla="*/ 5175986 w 7497054"/>
              <a:gd name="connsiteY2260" fmla="*/ 8494892 h 10285413"/>
              <a:gd name="connsiteX2261" fmla="*/ 5175986 w 7497054"/>
              <a:gd name="connsiteY2261" fmla="*/ 8518103 h 10285413"/>
              <a:gd name="connsiteX2262" fmla="*/ 5187592 w 7497054"/>
              <a:gd name="connsiteY2262" fmla="*/ 8518103 h 10285413"/>
              <a:gd name="connsiteX2263" fmla="*/ 5187592 w 7497054"/>
              <a:gd name="connsiteY2263" fmla="*/ 8506497 h 10285413"/>
              <a:gd name="connsiteX2264" fmla="*/ 5175986 w 7497054"/>
              <a:gd name="connsiteY2264" fmla="*/ 8494892 h 10285413"/>
              <a:gd name="connsiteX2265" fmla="*/ 2332676 w 7497054"/>
              <a:gd name="connsiteY2265" fmla="*/ 8471682 h 10285413"/>
              <a:gd name="connsiteX2266" fmla="*/ 2344280 w 7497054"/>
              <a:gd name="connsiteY2266" fmla="*/ 8483286 h 10285413"/>
              <a:gd name="connsiteX2267" fmla="*/ 2355887 w 7497054"/>
              <a:gd name="connsiteY2267" fmla="*/ 8494892 h 10285413"/>
              <a:gd name="connsiteX2268" fmla="*/ 2367493 w 7497054"/>
              <a:gd name="connsiteY2268" fmla="*/ 8523906 h 10285413"/>
              <a:gd name="connsiteX2269" fmla="*/ 2367493 w 7497054"/>
              <a:gd name="connsiteY2269" fmla="*/ 8541313 h 10285413"/>
              <a:gd name="connsiteX2270" fmla="*/ 2379097 w 7497054"/>
              <a:gd name="connsiteY2270" fmla="*/ 8552919 h 10285413"/>
              <a:gd name="connsiteX2271" fmla="*/ 2379097 w 7497054"/>
              <a:gd name="connsiteY2271" fmla="*/ 8587735 h 10285413"/>
              <a:gd name="connsiteX2272" fmla="*/ 2367493 w 7497054"/>
              <a:gd name="connsiteY2272" fmla="*/ 8610946 h 10285413"/>
              <a:gd name="connsiteX2273" fmla="*/ 2373295 w 7497054"/>
              <a:gd name="connsiteY2273" fmla="*/ 8581932 h 10285413"/>
              <a:gd name="connsiteX2274" fmla="*/ 2355887 w 7497054"/>
              <a:gd name="connsiteY2274" fmla="*/ 8552919 h 10285413"/>
              <a:gd name="connsiteX2275" fmla="*/ 2344280 w 7497054"/>
              <a:gd name="connsiteY2275" fmla="*/ 8529709 h 10285413"/>
              <a:gd name="connsiteX2276" fmla="*/ 2332676 w 7497054"/>
              <a:gd name="connsiteY2276" fmla="*/ 8506497 h 10285413"/>
              <a:gd name="connsiteX2277" fmla="*/ 2332676 w 7497054"/>
              <a:gd name="connsiteY2277" fmla="*/ 8494892 h 10285413"/>
              <a:gd name="connsiteX2278" fmla="*/ 2332676 w 7497054"/>
              <a:gd name="connsiteY2278" fmla="*/ 8483286 h 10285413"/>
              <a:gd name="connsiteX2279" fmla="*/ 2310916 w 7497054"/>
              <a:gd name="connsiteY2279" fmla="*/ 8464427 h 10285413"/>
              <a:gd name="connsiteX2280" fmla="*/ 2321070 w 7497054"/>
              <a:gd name="connsiteY2280" fmla="*/ 8471682 h 10285413"/>
              <a:gd name="connsiteX2281" fmla="*/ 2309465 w 7497054"/>
              <a:gd name="connsiteY2281" fmla="*/ 8471682 h 10285413"/>
              <a:gd name="connsiteX2282" fmla="*/ 2303663 w 7497054"/>
              <a:gd name="connsiteY2282" fmla="*/ 8465879 h 10285413"/>
              <a:gd name="connsiteX2283" fmla="*/ 2310916 w 7497054"/>
              <a:gd name="connsiteY2283" fmla="*/ 8464427 h 10285413"/>
              <a:gd name="connsiteX2284" fmla="*/ 5141169 w 7497054"/>
              <a:gd name="connsiteY2284" fmla="*/ 8448470 h 10285413"/>
              <a:gd name="connsiteX2285" fmla="*/ 5141169 w 7497054"/>
              <a:gd name="connsiteY2285" fmla="*/ 8460076 h 10285413"/>
              <a:gd name="connsiteX2286" fmla="*/ 5164380 w 7497054"/>
              <a:gd name="connsiteY2286" fmla="*/ 8471682 h 10285413"/>
              <a:gd name="connsiteX2287" fmla="*/ 5164380 w 7497054"/>
              <a:gd name="connsiteY2287" fmla="*/ 8460076 h 10285413"/>
              <a:gd name="connsiteX2288" fmla="*/ 5175986 w 7497054"/>
              <a:gd name="connsiteY2288" fmla="*/ 8460076 h 10285413"/>
              <a:gd name="connsiteX2289" fmla="*/ 5164380 w 7497054"/>
              <a:gd name="connsiteY2289" fmla="*/ 8448470 h 10285413"/>
              <a:gd name="connsiteX2290" fmla="*/ 5141169 w 7497054"/>
              <a:gd name="connsiteY2290" fmla="*/ 8448470 h 10285413"/>
              <a:gd name="connsiteX2291" fmla="*/ 3319131 w 7497054"/>
              <a:gd name="connsiteY2291" fmla="*/ 8425259 h 10285413"/>
              <a:gd name="connsiteX2292" fmla="*/ 3319131 w 7497054"/>
              <a:gd name="connsiteY2292" fmla="*/ 8460076 h 10285413"/>
              <a:gd name="connsiteX2293" fmla="*/ 3336539 w 7497054"/>
              <a:gd name="connsiteY2293" fmla="*/ 8500694 h 10285413"/>
              <a:gd name="connsiteX2294" fmla="*/ 3353945 w 7497054"/>
              <a:gd name="connsiteY2294" fmla="*/ 8518103 h 10285413"/>
              <a:gd name="connsiteX2295" fmla="*/ 3353945 w 7497054"/>
              <a:gd name="connsiteY2295" fmla="*/ 8500694 h 10285413"/>
              <a:gd name="connsiteX2296" fmla="*/ 3353945 w 7497054"/>
              <a:gd name="connsiteY2296" fmla="*/ 8494892 h 10285413"/>
              <a:gd name="connsiteX2297" fmla="*/ 3342343 w 7497054"/>
              <a:gd name="connsiteY2297" fmla="*/ 8471682 h 10285413"/>
              <a:gd name="connsiteX2298" fmla="*/ 3324933 w 7497054"/>
              <a:gd name="connsiteY2298" fmla="*/ 8448470 h 10285413"/>
              <a:gd name="connsiteX2299" fmla="*/ 3319131 w 7497054"/>
              <a:gd name="connsiteY2299" fmla="*/ 8436864 h 10285413"/>
              <a:gd name="connsiteX2300" fmla="*/ 5257223 w 7497054"/>
              <a:gd name="connsiteY2300" fmla="*/ 8402049 h 10285413"/>
              <a:gd name="connsiteX2301" fmla="*/ 5245619 w 7497054"/>
              <a:gd name="connsiteY2301" fmla="*/ 8413655 h 10285413"/>
              <a:gd name="connsiteX2302" fmla="*/ 5257223 w 7497054"/>
              <a:gd name="connsiteY2302" fmla="*/ 8419456 h 10285413"/>
              <a:gd name="connsiteX2303" fmla="*/ 5245619 w 7497054"/>
              <a:gd name="connsiteY2303" fmla="*/ 8425259 h 10285413"/>
              <a:gd name="connsiteX2304" fmla="*/ 5257223 w 7497054"/>
              <a:gd name="connsiteY2304" fmla="*/ 8428161 h 10285413"/>
              <a:gd name="connsiteX2305" fmla="*/ 5267861 w 7497054"/>
              <a:gd name="connsiteY2305" fmla="*/ 8436140 h 10285413"/>
              <a:gd name="connsiteX2306" fmla="*/ 5265928 w 7497054"/>
              <a:gd name="connsiteY2306" fmla="*/ 8428887 h 10285413"/>
              <a:gd name="connsiteX2307" fmla="*/ 5268829 w 7497054"/>
              <a:gd name="connsiteY2307" fmla="*/ 8413655 h 10285413"/>
              <a:gd name="connsiteX2308" fmla="*/ 2321070 w 7497054"/>
              <a:gd name="connsiteY2308" fmla="*/ 8367233 h 10285413"/>
              <a:gd name="connsiteX2309" fmla="*/ 2315269 w 7497054"/>
              <a:gd name="connsiteY2309" fmla="*/ 8373036 h 10285413"/>
              <a:gd name="connsiteX2310" fmla="*/ 2309465 w 7497054"/>
              <a:gd name="connsiteY2310" fmla="*/ 8378837 h 10285413"/>
              <a:gd name="connsiteX2311" fmla="*/ 2321070 w 7497054"/>
              <a:gd name="connsiteY2311" fmla="*/ 8378837 h 10285413"/>
              <a:gd name="connsiteX2312" fmla="*/ 5234013 w 7497054"/>
              <a:gd name="connsiteY2312" fmla="*/ 8355628 h 10285413"/>
              <a:gd name="connsiteX2313" fmla="*/ 5245619 w 7497054"/>
              <a:gd name="connsiteY2313" fmla="*/ 8361430 h 10285413"/>
              <a:gd name="connsiteX2314" fmla="*/ 5257223 w 7497054"/>
              <a:gd name="connsiteY2314" fmla="*/ 8367233 h 10285413"/>
              <a:gd name="connsiteX2315" fmla="*/ 5245619 w 7497054"/>
              <a:gd name="connsiteY2315" fmla="*/ 8367233 h 10285413"/>
              <a:gd name="connsiteX2316" fmla="*/ 5234013 w 7497054"/>
              <a:gd name="connsiteY2316" fmla="*/ 8355628 h 10285413"/>
              <a:gd name="connsiteX2317" fmla="*/ 5195328 w 7497054"/>
              <a:gd name="connsiteY2317" fmla="*/ 8345311 h 10285413"/>
              <a:gd name="connsiteX2318" fmla="*/ 5197746 w 7497054"/>
              <a:gd name="connsiteY2318" fmla="*/ 8346924 h 10285413"/>
              <a:gd name="connsiteX2319" fmla="*/ 5198304 w 7497054"/>
              <a:gd name="connsiteY2319" fmla="*/ 8350271 h 10285413"/>
              <a:gd name="connsiteX2320" fmla="*/ 3249501 w 7497054"/>
              <a:gd name="connsiteY2320" fmla="*/ 8344022 h 10285413"/>
              <a:gd name="connsiteX2321" fmla="*/ 3272709 w 7497054"/>
              <a:gd name="connsiteY2321" fmla="*/ 8425259 h 10285413"/>
              <a:gd name="connsiteX2322" fmla="*/ 3284316 w 7497054"/>
              <a:gd name="connsiteY2322" fmla="*/ 8460076 h 10285413"/>
              <a:gd name="connsiteX2323" fmla="*/ 3284316 w 7497054"/>
              <a:gd name="connsiteY2323" fmla="*/ 8471682 h 10285413"/>
              <a:gd name="connsiteX2324" fmla="*/ 3290118 w 7497054"/>
              <a:gd name="connsiteY2324" fmla="*/ 8489089 h 10285413"/>
              <a:gd name="connsiteX2325" fmla="*/ 3301721 w 7497054"/>
              <a:gd name="connsiteY2325" fmla="*/ 8494892 h 10285413"/>
              <a:gd name="connsiteX2326" fmla="*/ 3295919 w 7497054"/>
              <a:gd name="connsiteY2326" fmla="*/ 8471682 h 10285413"/>
              <a:gd name="connsiteX2327" fmla="*/ 3295919 w 7497054"/>
              <a:gd name="connsiteY2327" fmla="*/ 8460076 h 10285413"/>
              <a:gd name="connsiteX2328" fmla="*/ 3284316 w 7497054"/>
              <a:gd name="connsiteY2328" fmla="*/ 8436864 h 10285413"/>
              <a:gd name="connsiteX2329" fmla="*/ 3249501 w 7497054"/>
              <a:gd name="connsiteY2329" fmla="*/ 8344022 h 10285413"/>
              <a:gd name="connsiteX2330" fmla="*/ 5094749 w 7497054"/>
              <a:gd name="connsiteY2330" fmla="*/ 8320810 h 10285413"/>
              <a:gd name="connsiteX2331" fmla="*/ 5083143 w 7497054"/>
              <a:gd name="connsiteY2331" fmla="*/ 8332418 h 10285413"/>
              <a:gd name="connsiteX2332" fmla="*/ 5094749 w 7497054"/>
              <a:gd name="connsiteY2332" fmla="*/ 8332418 h 10285413"/>
              <a:gd name="connsiteX2333" fmla="*/ 5094749 w 7497054"/>
              <a:gd name="connsiteY2333" fmla="*/ 8320810 h 10285413"/>
              <a:gd name="connsiteX2334" fmla="*/ 3237892 w 7497054"/>
              <a:gd name="connsiteY2334" fmla="*/ 8285995 h 10285413"/>
              <a:gd name="connsiteX2335" fmla="*/ 3237892 w 7497054"/>
              <a:gd name="connsiteY2335" fmla="*/ 8297601 h 10285413"/>
              <a:gd name="connsiteX2336" fmla="*/ 3243695 w 7497054"/>
              <a:gd name="connsiteY2336" fmla="*/ 8309206 h 10285413"/>
              <a:gd name="connsiteX2337" fmla="*/ 3249501 w 7497054"/>
              <a:gd name="connsiteY2337" fmla="*/ 8309206 h 10285413"/>
              <a:gd name="connsiteX2338" fmla="*/ 2042542 w 7497054"/>
              <a:gd name="connsiteY2338" fmla="*/ 8262784 h 10285413"/>
              <a:gd name="connsiteX2339" fmla="*/ 2065752 w 7497054"/>
              <a:gd name="connsiteY2339" fmla="*/ 8320810 h 10285413"/>
              <a:gd name="connsiteX2340" fmla="*/ 2054148 w 7497054"/>
              <a:gd name="connsiteY2340" fmla="*/ 8309206 h 10285413"/>
              <a:gd name="connsiteX2341" fmla="*/ 1972909 w 7497054"/>
              <a:gd name="connsiteY2341" fmla="*/ 7972651 h 10285413"/>
              <a:gd name="connsiteX2342" fmla="*/ 1984515 w 7497054"/>
              <a:gd name="connsiteY2342" fmla="*/ 7972651 h 10285413"/>
              <a:gd name="connsiteX2343" fmla="*/ 1984515 w 7497054"/>
              <a:gd name="connsiteY2343" fmla="*/ 7984257 h 10285413"/>
              <a:gd name="connsiteX2344" fmla="*/ 5001905 w 7497054"/>
              <a:gd name="connsiteY2344" fmla="*/ 7879808 h 10285413"/>
              <a:gd name="connsiteX2345" fmla="*/ 4990301 w 7497054"/>
              <a:gd name="connsiteY2345" fmla="*/ 7891414 h 10285413"/>
              <a:gd name="connsiteX2346" fmla="*/ 4990301 w 7497054"/>
              <a:gd name="connsiteY2346" fmla="*/ 7903020 h 10285413"/>
              <a:gd name="connsiteX2347" fmla="*/ 4990301 w 7497054"/>
              <a:gd name="connsiteY2347" fmla="*/ 7914624 h 10285413"/>
              <a:gd name="connsiteX2348" fmla="*/ 5001905 w 7497054"/>
              <a:gd name="connsiteY2348" fmla="*/ 7903020 h 10285413"/>
              <a:gd name="connsiteX2349" fmla="*/ 5001905 w 7497054"/>
              <a:gd name="connsiteY2349" fmla="*/ 7891414 h 10285413"/>
              <a:gd name="connsiteX2350" fmla="*/ 5001905 w 7497054"/>
              <a:gd name="connsiteY2350" fmla="*/ 7879808 h 10285413"/>
              <a:gd name="connsiteX2351" fmla="*/ 4967089 w 7497054"/>
              <a:gd name="connsiteY2351" fmla="*/ 7879808 h 10285413"/>
              <a:gd name="connsiteX2352" fmla="*/ 4972892 w 7497054"/>
              <a:gd name="connsiteY2352" fmla="*/ 7891414 h 10285413"/>
              <a:gd name="connsiteX2353" fmla="*/ 4978694 w 7497054"/>
              <a:gd name="connsiteY2353" fmla="*/ 7879808 h 10285413"/>
              <a:gd name="connsiteX2354" fmla="*/ 4967089 w 7497054"/>
              <a:gd name="connsiteY2354" fmla="*/ 7879808 h 10285413"/>
              <a:gd name="connsiteX2355" fmla="*/ 1903278 w 7497054"/>
              <a:gd name="connsiteY2355" fmla="*/ 7717333 h 10285413"/>
              <a:gd name="connsiteX2356" fmla="*/ 1903278 w 7497054"/>
              <a:gd name="connsiteY2356" fmla="*/ 7728939 h 10285413"/>
              <a:gd name="connsiteX2357" fmla="*/ 1914882 w 7497054"/>
              <a:gd name="connsiteY2357" fmla="*/ 7740544 h 10285413"/>
              <a:gd name="connsiteX2358" fmla="*/ 4978694 w 7497054"/>
              <a:gd name="connsiteY2358" fmla="*/ 7682517 h 10285413"/>
              <a:gd name="connsiteX2359" fmla="*/ 4978694 w 7497054"/>
              <a:gd name="connsiteY2359" fmla="*/ 7705729 h 10285413"/>
              <a:gd name="connsiteX2360" fmla="*/ 4967089 w 7497054"/>
              <a:gd name="connsiteY2360" fmla="*/ 7694123 h 10285413"/>
              <a:gd name="connsiteX2361" fmla="*/ 5001905 w 7497054"/>
              <a:gd name="connsiteY2361" fmla="*/ 7612886 h 10285413"/>
              <a:gd name="connsiteX2362" fmla="*/ 4990301 w 7497054"/>
              <a:gd name="connsiteY2362" fmla="*/ 7624490 h 10285413"/>
              <a:gd name="connsiteX2363" fmla="*/ 4990301 w 7497054"/>
              <a:gd name="connsiteY2363" fmla="*/ 7618687 h 10285413"/>
              <a:gd name="connsiteX2364" fmla="*/ 5001905 w 7497054"/>
              <a:gd name="connsiteY2364" fmla="*/ 7612886 h 10285413"/>
              <a:gd name="connsiteX2365" fmla="*/ 5779463 w 7497054"/>
              <a:gd name="connsiteY2365" fmla="*/ 7520042 h 10285413"/>
              <a:gd name="connsiteX2366" fmla="*/ 5785266 w 7497054"/>
              <a:gd name="connsiteY2366" fmla="*/ 7525845 h 10285413"/>
              <a:gd name="connsiteX2367" fmla="*/ 5791069 w 7497054"/>
              <a:gd name="connsiteY2367" fmla="*/ 7531648 h 10285413"/>
              <a:gd name="connsiteX2368" fmla="*/ 5767858 w 7497054"/>
              <a:gd name="connsiteY2368" fmla="*/ 7531648 h 10285413"/>
              <a:gd name="connsiteX2369" fmla="*/ 5767858 w 7497054"/>
              <a:gd name="connsiteY2369" fmla="*/ 7525845 h 10285413"/>
              <a:gd name="connsiteX2370" fmla="*/ 5779463 w 7497054"/>
              <a:gd name="connsiteY2370" fmla="*/ 7520042 h 10285413"/>
              <a:gd name="connsiteX2371" fmla="*/ 5973854 w 7497054"/>
              <a:gd name="connsiteY2371" fmla="*/ 7514241 h 10285413"/>
              <a:gd name="connsiteX2372" fmla="*/ 5976754 w 7497054"/>
              <a:gd name="connsiteY2372" fmla="*/ 7520042 h 10285413"/>
              <a:gd name="connsiteX2373" fmla="*/ 5976754 w 7497054"/>
              <a:gd name="connsiteY2373" fmla="*/ 7531648 h 10285413"/>
              <a:gd name="connsiteX2374" fmla="*/ 5988361 w 7497054"/>
              <a:gd name="connsiteY2374" fmla="*/ 7525845 h 10285413"/>
              <a:gd name="connsiteX2375" fmla="*/ 6005769 w 7497054"/>
              <a:gd name="connsiteY2375" fmla="*/ 7525845 h 10285413"/>
              <a:gd name="connsiteX2376" fmla="*/ 6011570 w 7497054"/>
              <a:gd name="connsiteY2376" fmla="*/ 7543253 h 10285413"/>
              <a:gd name="connsiteX2377" fmla="*/ 5999966 w 7497054"/>
              <a:gd name="connsiteY2377" fmla="*/ 7543253 h 10285413"/>
              <a:gd name="connsiteX2378" fmla="*/ 5965149 w 7497054"/>
              <a:gd name="connsiteY2378" fmla="*/ 7520042 h 10285413"/>
              <a:gd name="connsiteX2379" fmla="*/ 5973854 w 7497054"/>
              <a:gd name="connsiteY2379" fmla="*/ 7514241 h 10285413"/>
              <a:gd name="connsiteX2380" fmla="*/ 5849096 w 7497054"/>
              <a:gd name="connsiteY2380" fmla="*/ 7508438 h 10285413"/>
              <a:gd name="connsiteX2381" fmla="*/ 5860700 w 7497054"/>
              <a:gd name="connsiteY2381" fmla="*/ 7520042 h 10285413"/>
              <a:gd name="connsiteX2382" fmla="*/ 5837490 w 7497054"/>
              <a:gd name="connsiteY2382" fmla="*/ 7520042 h 10285413"/>
              <a:gd name="connsiteX2383" fmla="*/ 5849096 w 7497054"/>
              <a:gd name="connsiteY2383" fmla="*/ 7508438 h 10285413"/>
              <a:gd name="connsiteX2384" fmla="*/ 6005769 w 7497054"/>
              <a:gd name="connsiteY2384" fmla="*/ 7496833 h 10285413"/>
              <a:gd name="connsiteX2385" fmla="*/ 6011570 w 7497054"/>
              <a:gd name="connsiteY2385" fmla="*/ 7508438 h 10285413"/>
              <a:gd name="connsiteX2386" fmla="*/ 6011570 w 7497054"/>
              <a:gd name="connsiteY2386" fmla="*/ 7502635 h 10285413"/>
              <a:gd name="connsiteX2387" fmla="*/ 6005769 w 7497054"/>
              <a:gd name="connsiteY2387" fmla="*/ 7496833 h 10285413"/>
              <a:gd name="connsiteX2388" fmla="*/ 5965149 w 7497054"/>
              <a:gd name="connsiteY2388" fmla="*/ 7496833 h 10285413"/>
              <a:gd name="connsiteX2389" fmla="*/ 5976754 w 7497054"/>
              <a:gd name="connsiteY2389" fmla="*/ 7496833 h 10285413"/>
              <a:gd name="connsiteX2390" fmla="*/ 5965149 w 7497054"/>
              <a:gd name="connsiteY2390" fmla="*/ 7502635 h 10285413"/>
              <a:gd name="connsiteX2391" fmla="*/ 5953543 w 7497054"/>
              <a:gd name="connsiteY2391" fmla="*/ 7502635 h 10285413"/>
              <a:gd name="connsiteX2392" fmla="*/ 5965149 w 7497054"/>
              <a:gd name="connsiteY2392" fmla="*/ 7496833 h 10285413"/>
              <a:gd name="connsiteX2393" fmla="*/ 5837490 w 7497054"/>
              <a:gd name="connsiteY2393" fmla="*/ 7496833 h 10285413"/>
              <a:gd name="connsiteX2394" fmla="*/ 5837490 w 7497054"/>
              <a:gd name="connsiteY2394" fmla="*/ 7508438 h 10285413"/>
              <a:gd name="connsiteX2395" fmla="*/ 5825885 w 7497054"/>
              <a:gd name="connsiteY2395" fmla="*/ 7520042 h 10285413"/>
              <a:gd name="connsiteX2396" fmla="*/ 5814279 w 7497054"/>
              <a:gd name="connsiteY2396" fmla="*/ 7531648 h 10285413"/>
              <a:gd name="connsiteX2397" fmla="*/ 5802673 w 7497054"/>
              <a:gd name="connsiteY2397" fmla="*/ 7531648 h 10285413"/>
              <a:gd name="connsiteX2398" fmla="*/ 5814279 w 7497054"/>
              <a:gd name="connsiteY2398" fmla="*/ 7508438 h 10285413"/>
              <a:gd name="connsiteX2399" fmla="*/ 5837490 w 7497054"/>
              <a:gd name="connsiteY2399" fmla="*/ 7496833 h 10285413"/>
              <a:gd name="connsiteX2400" fmla="*/ 1694381 w 7497054"/>
              <a:gd name="connsiteY2400" fmla="*/ 7488129 h 10285413"/>
              <a:gd name="connsiteX2401" fmla="*/ 1700184 w 7497054"/>
              <a:gd name="connsiteY2401" fmla="*/ 7491029 h 10285413"/>
              <a:gd name="connsiteX2402" fmla="*/ 1705987 w 7497054"/>
              <a:gd name="connsiteY2402" fmla="*/ 7508438 h 10285413"/>
              <a:gd name="connsiteX2403" fmla="*/ 1717592 w 7497054"/>
              <a:gd name="connsiteY2403" fmla="*/ 7531648 h 10285413"/>
              <a:gd name="connsiteX2404" fmla="*/ 1717592 w 7497054"/>
              <a:gd name="connsiteY2404" fmla="*/ 7554859 h 10285413"/>
              <a:gd name="connsiteX2405" fmla="*/ 1711790 w 7497054"/>
              <a:gd name="connsiteY2405" fmla="*/ 7549056 h 10285413"/>
              <a:gd name="connsiteX2406" fmla="*/ 1694381 w 7497054"/>
              <a:gd name="connsiteY2406" fmla="*/ 7520042 h 10285413"/>
              <a:gd name="connsiteX2407" fmla="*/ 1688580 w 7497054"/>
              <a:gd name="connsiteY2407" fmla="*/ 7491029 h 10285413"/>
              <a:gd name="connsiteX2408" fmla="*/ 1694381 w 7497054"/>
              <a:gd name="connsiteY2408" fmla="*/ 7488129 h 10285413"/>
              <a:gd name="connsiteX2409" fmla="*/ 4874247 w 7497054"/>
              <a:gd name="connsiteY2409" fmla="*/ 7485226 h 10285413"/>
              <a:gd name="connsiteX2410" fmla="*/ 4880050 w 7497054"/>
              <a:gd name="connsiteY2410" fmla="*/ 7493931 h 10285413"/>
              <a:gd name="connsiteX2411" fmla="*/ 4879221 w 7497054"/>
              <a:gd name="connsiteY2411" fmla="*/ 7495175 h 10285413"/>
              <a:gd name="connsiteX2412" fmla="*/ 5837490 w 7497054"/>
              <a:gd name="connsiteY2412" fmla="*/ 7462016 h 10285413"/>
              <a:gd name="connsiteX2413" fmla="*/ 5837490 w 7497054"/>
              <a:gd name="connsiteY2413" fmla="*/ 7473622 h 10285413"/>
              <a:gd name="connsiteX2414" fmla="*/ 5849096 w 7497054"/>
              <a:gd name="connsiteY2414" fmla="*/ 7473622 h 10285413"/>
              <a:gd name="connsiteX2415" fmla="*/ 5849096 w 7497054"/>
              <a:gd name="connsiteY2415" fmla="*/ 7467819 h 10285413"/>
              <a:gd name="connsiteX2416" fmla="*/ 5837490 w 7497054"/>
              <a:gd name="connsiteY2416" fmla="*/ 7462016 h 10285413"/>
              <a:gd name="connsiteX2417" fmla="*/ 5593778 w 7497054"/>
              <a:gd name="connsiteY2417" fmla="*/ 7438807 h 10285413"/>
              <a:gd name="connsiteX2418" fmla="*/ 5582172 w 7497054"/>
              <a:gd name="connsiteY2418" fmla="*/ 7450411 h 10285413"/>
              <a:gd name="connsiteX2419" fmla="*/ 5570568 w 7497054"/>
              <a:gd name="connsiteY2419" fmla="*/ 7450411 h 10285413"/>
              <a:gd name="connsiteX2420" fmla="*/ 5593778 w 7497054"/>
              <a:gd name="connsiteY2420" fmla="*/ 7438807 h 10285413"/>
              <a:gd name="connsiteX2421" fmla="*/ 5547356 w 7497054"/>
              <a:gd name="connsiteY2421" fmla="*/ 7438807 h 10285413"/>
              <a:gd name="connsiteX2422" fmla="*/ 5558963 w 7497054"/>
              <a:gd name="connsiteY2422" fmla="*/ 7450411 h 10285413"/>
              <a:gd name="connsiteX2423" fmla="*/ 5535751 w 7497054"/>
              <a:gd name="connsiteY2423" fmla="*/ 7450411 h 10285413"/>
              <a:gd name="connsiteX2424" fmla="*/ 4862641 w 7497054"/>
              <a:gd name="connsiteY2424" fmla="*/ 7438807 h 10285413"/>
              <a:gd name="connsiteX2425" fmla="*/ 4868444 w 7497054"/>
              <a:gd name="connsiteY2425" fmla="*/ 7450411 h 10285413"/>
              <a:gd name="connsiteX2426" fmla="*/ 4862641 w 7497054"/>
              <a:gd name="connsiteY2426" fmla="*/ 7462016 h 10285413"/>
              <a:gd name="connsiteX2427" fmla="*/ 4862641 w 7497054"/>
              <a:gd name="connsiteY2427" fmla="*/ 7450411 h 10285413"/>
              <a:gd name="connsiteX2428" fmla="*/ 4961286 w 7497054"/>
              <a:gd name="connsiteY2428" fmla="*/ 7427199 h 10285413"/>
              <a:gd name="connsiteX2429" fmla="*/ 4961286 w 7497054"/>
              <a:gd name="connsiteY2429" fmla="*/ 7433002 h 10285413"/>
              <a:gd name="connsiteX2430" fmla="*/ 4955484 w 7497054"/>
              <a:gd name="connsiteY2430" fmla="*/ 7438807 h 10285413"/>
              <a:gd name="connsiteX2431" fmla="*/ 4961286 w 7497054"/>
              <a:gd name="connsiteY2431" fmla="*/ 7427199 h 10285413"/>
              <a:gd name="connsiteX2432" fmla="*/ 5547356 w 7497054"/>
              <a:gd name="connsiteY2432" fmla="*/ 7415595 h 10285413"/>
              <a:gd name="connsiteX2433" fmla="*/ 5553160 w 7497054"/>
              <a:gd name="connsiteY2433" fmla="*/ 7415595 h 10285413"/>
              <a:gd name="connsiteX2434" fmla="*/ 5558963 w 7497054"/>
              <a:gd name="connsiteY2434" fmla="*/ 7427199 h 10285413"/>
              <a:gd name="connsiteX2435" fmla="*/ 5547356 w 7497054"/>
              <a:gd name="connsiteY2435" fmla="*/ 7427199 h 10285413"/>
              <a:gd name="connsiteX2436" fmla="*/ 5535751 w 7497054"/>
              <a:gd name="connsiteY2436" fmla="*/ 7427199 h 10285413"/>
              <a:gd name="connsiteX2437" fmla="*/ 5547356 w 7497054"/>
              <a:gd name="connsiteY2437" fmla="*/ 7415595 h 10285413"/>
              <a:gd name="connsiteX2438" fmla="*/ 5326856 w 7497054"/>
              <a:gd name="connsiteY2438" fmla="*/ 7415595 h 10285413"/>
              <a:gd name="connsiteX2439" fmla="*/ 5338460 w 7497054"/>
              <a:gd name="connsiteY2439" fmla="*/ 7415595 h 10285413"/>
              <a:gd name="connsiteX2440" fmla="*/ 5338460 w 7497054"/>
              <a:gd name="connsiteY2440" fmla="*/ 7427199 h 10285413"/>
              <a:gd name="connsiteX2441" fmla="*/ 5454514 w 7497054"/>
              <a:gd name="connsiteY2441" fmla="*/ 7403989 h 10285413"/>
              <a:gd name="connsiteX2442" fmla="*/ 5466118 w 7497054"/>
              <a:gd name="connsiteY2442" fmla="*/ 7403989 h 10285413"/>
              <a:gd name="connsiteX2443" fmla="*/ 5466118 w 7497054"/>
              <a:gd name="connsiteY2443" fmla="*/ 7415595 h 10285413"/>
              <a:gd name="connsiteX2444" fmla="*/ 5442908 w 7497054"/>
              <a:gd name="connsiteY2444" fmla="*/ 7392384 h 10285413"/>
              <a:gd name="connsiteX2445" fmla="*/ 5454514 w 7497054"/>
              <a:gd name="connsiteY2445" fmla="*/ 7392384 h 10285413"/>
              <a:gd name="connsiteX2446" fmla="*/ 5442908 w 7497054"/>
              <a:gd name="connsiteY2446" fmla="*/ 7403989 h 10285413"/>
              <a:gd name="connsiteX2447" fmla="*/ 5442908 w 7497054"/>
              <a:gd name="connsiteY2447" fmla="*/ 7392384 h 10285413"/>
              <a:gd name="connsiteX2448" fmla="*/ 5524145 w 7497054"/>
              <a:gd name="connsiteY2448" fmla="*/ 7380780 h 10285413"/>
              <a:gd name="connsiteX2449" fmla="*/ 5558963 w 7497054"/>
              <a:gd name="connsiteY2449" fmla="*/ 7380780 h 10285413"/>
              <a:gd name="connsiteX2450" fmla="*/ 5524145 w 7497054"/>
              <a:gd name="connsiteY2450" fmla="*/ 7403989 h 10285413"/>
              <a:gd name="connsiteX2451" fmla="*/ 5512541 w 7497054"/>
              <a:gd name="connsiteY2451" fmla="*/ 7403989 h 10285413"/>
              <a:gd name="connsiteX2452" fmla="*/ 5512541 w 7497054"/>
              <a:gd name="connsiteY2452" fmla="*/ 7392384 h 10285413"/>
              <a:gd name="connsiteX2453" fmla="*/ 5524145 w 7497054"/>
              <a:gd name="connsiteY2453" fmla="*/ 7380780 h 10285413"/>
              <a:gd name="connsiteX2454" fmla="*/ 5350065 w 7497054"/>
              <a:gd name="connsiteY2454" fmla="*/ 7380780 h 10285413"/>
              <a:gd name="connsiteX2455" fmla="*/ 5338460 w 7497054"/>
              <a:gd name="connsiteY2455" fmla="*/ 7392384 h 10285413"/>
              <a:gd name="connsiteX2456" fmla="*/ 5326856 w 7497054"/>
              <a:gd name="connsiteY2456" fmla="*/ 7403989 h 10285413"/>
              <a:gd name="connsiteX2457" fmla="*/ 5326856 w 7497054"/>
              <a:gd name="connsiteY2457" fmla="*/ 7392384 h 10285413"/>
              <a:gd name="connsiteX2458" fmla="*/ 5350065 w 7497054"/>
              <a:gd name="connsiteY2458" fmla="*/ 7380780 h 10285413"/>
              <a:gd name="connsiteX2459" fmla="*/ 4827825 w 7497054"/>
              <a:gd name="connsiteY2459" fmla="*/ 7380780 h 10285413"/>
              <a:gd name="connsiteX2460" fmla="*/ 4827825 w 7497054"/>
              <a:gd name="connsiteY2460" fmla="*/ 7392384 h 10285413"/>
              <a:gd name="connsiteX2461" fmla="*/ 4839431 w 7497054"/>
              <a:gd name="connsiteY2461" fmla="*/ 7415595 h 10285413"/>
              <a:gd name="connsiteX2462" fmla="*/ 4839431 w 7497054"/>
              <a:gd name="connsiteY2462" fmla="*/ 7392384 h 10285413"/>
              <a:gd name="connsiteX2463" fmla="*/ 4827825 w 7497054"/>
              <a:gd name="connsiteY2463" fmla="*/ 7380780 h 10285413"/>
              <a:gd name="connsiteX2464" fmla="*/ 5628594 w 7497054"/>
              <a:gd name="connsiteY2464" fmla="*/ 7369172 h 10285413"/>
              <a:gd name="connsiteX2465" fmla="*/ 5616990 w 7497054"/>
              <a:gd name="connsiteY2465" fmla="*/ 7380780 h 10285413"/>
              <a:gd name="connsiteX2466" fmla="*/ 5628594 w 7497054"/>
              <a:gd name="connsiteY2466" fmla="*/ 7380780 h 10285413"/>
              <a:gd name="connsiteX2467" fmla="*/ 5628594 w 7497054"/>
              <a:gd name="connsiteY2467" fmla="*/ 7369172 h 10285413"/>
              <a:gd name="connsiteX2468" fmla="*/ 5292038 w 7497054"/>
              <a:gd name="connsiteY2468" fmla="*/ 7369172 h 10285413"/>
              <a:gd name="connsiteX2469" fmla="*/ 5303645 w 7497054"/>
              <a:gd name="connsiteY2469" fmla="*/ 7380780 h 10285413"/>
              <a:gd name="connsiteX2470" fmla="*/ 5280434 w 7497054"/>
              <a:gd name="connsiteY2470" fmla="*/ 7380780 h 10285413"/>
              <a:gd name="connsiteX2471" fmla="*/ 5292038 w 7497054"/>
              <a:gd name="connsiteY2471" fmla="*/ 7369172 h 10285413"/>
              <a:gd name="connsiteX2472" fmla="*/ 5675017 w 7497054"/>
              <a:gd name="connsiteY2472" fmla="*/ 7334358 h 10285413"/>
              <a:gd name="connsiteX2473" fmla="*/ 5663409 w 7497054"/>
              <a:gd name="connsiteY2473" fmla="*/ 7345962 h 10285413"/>
              <a:gd name="connsiteX2474" fmla="*/ 5663409 w 7497054"/>
              <a:gd name="connsiteY2474" fmla="*/ 7357568 h 10285413"/>
              <a:gd name="connsiteX2475" fmla="*/ 5675017 w 7497054"/>
              <a:gd name="connsiteY2475" fmla="*/ 7345962 h 10285413"/>
              <a:gd name="connsiteX2476" fmla="*/ 5675017 w 7497054"/>
              <a:gd name="connsiteY2476" fmla="*/ 7334358 h 10285413"/>
              <a:gd name="connsiteX2477" fmla="*/ 5709832 w 7497054"/>
              <a:gd name="connsiteY2477" fmla="*/ 7322752 h 10285413"/>
              <a:gd name="connsiteX2478" fmla="*/ 5733042 w 7497054"/>
              <a:gd name="connsiteY2478" fmla="*/ 7334358 h 10285413"/>
              <a:gd name="connsiteX2479" fmla="*/ 5733042 w 7497054"/>
              <a:gd name="connsiteY2479" fmla="*/ 7322752 h 10285413"/>
              <a:gd name="connsiteX2480" fmla="*/ 5721436 w 7497054"/>
              <a:gd name="connsiteY2480" fmla="*/ 7322752 h 10285413"/>
              <a:gd name="connsiteX2481" fmla="*/ 5709832 w 7497054"/>
              <a:gd name="connsiteY2481" fmla="*/ 7322752 h 10285413"/>
              <a:gd name="connsiteX2482" fmla="*/ 5431304 w 7497054"/>
              <a:gd name="connsiteY2482" fmla="*/ 7299541 h 10285413"/>
              <a:gd name="connsiteX2483" fmla="*/ 5431304 w 7497054"/>
              <a:gd name="connsiteY2483" fmla="*/ 7311147 h 10285413"/>
              <a:gd name="connsiteX2484" fmla="*/ 5419698 w 7497054"/>
              <a:gd name="connsiteY2484" fmla="*/ 7311147 h 10285413"/>
              <a:gd name="connsiteX2485" fmla="*/ 5268829 w 7497054"/>
              <a:gd name="connsiteY2485" fmla="*/ 7287935 h 10285413"/>
              <a:gd name="connsiteX2486" fmla="*/ 5274631 w 7497054"/>
              <a:gd name="connsiteY2486" fmla="*/ 7287935 h 10285413"/>
              <a:gd name="connsiteX2487" fmla="*/ 5280434 w 7497054"/>
              <a:gd name="connsiteY2487" fmla="*/ 7299541 h 10285413"/>
              <a:gd name="connsiteX2488" fmla="*/ 5274631 w 7497054"/>
              <a:gd name="connsiteY2488" fmla="*/ 7293738 h 10285413"/>
              <a:gd name="connsiteX2489" fmla="*/ 5268829 w 7497054"/>
              <a:gd name="connsiteY2489" fmla="*/ 7287935 h 10285413"/>
              <a:gd name="connsiteX2490" fmla="*/ 5431304 w 7497054"/>
              <a:gd name="connsiteY2490" fmla="*/ 7276331 h 10285413"/>
              <a:gd name="connsiteX2491" fmla="*/ 5431304 w 7497054"/>
              <a:gd name="connsiteY2491" fmla="*/ 7287935 h 10285413"/>
              <a:gd name="connsiteX2492" fmla="*/ 5419698 w 7497054"/>
              <a:gd name="connsiteY2492" fmla="*/ 7287935 h 10285413"/>
              <a:gd name="connsiteX2493" fmla="*/ 5489330 w 7497054"/>
              <a:gd name="connsiteY2493" fmla="*/ 7264725 h 10285413"/>
              <a:gd name="connsiteX2494" fmla="*/ 5477724 w 7497054"/>
              <a:gd name="connsiteY2494" fmla="*/ 7276331 h 10285413"/>
              <a:gd name="connsiteX2495" fmla="*/ 5477724 w 7497054"/>
              <a:gd name="connsiteY2495" fmla="*/ 7287935 h 10285413"/>
              <a:gd name="connsiteX2496" fmla="*/ 5489330 w 7497054"/>
              <a:gd name="connsiteY2496" fmla="*/ 7287935 h 10285413"/>
              <a:gd name="connsiteX2497" fmla="*/ 5489330 w 7497054"/>
              <a:gd name="connsiteY2497" fmla="*/ 7276331 h 10285413"/>
              <a:gd name="connsiteX2498" fmla="*/ 5489330 w 7497054"/>
              <a:gd name="connsiteY2498" fmla="*/ 7264725 h 10285413"/>
              <a:gd name="connsiteX2499" fmla="*/ 1601539 w 7497054"/>
              <a:gd name="connsiteY2499" fmla="*/ 7241514 h 10285413"/>
              <a:gd name="connsiteX2500" fmla="*/ 1613145 w 7497054"/>
              <a:gd name="connsiteY2500" fmla="*/ 7241514 h 10285413"/>
              <a:gd name="connsiteX2501" fmla="*/ 1613145 w 7497054"/>
              <a:gd name="connsiteY2501" fmla="*/ 7253120 h 10285413"/>
              <a:gd name="connsiteX2502" fmla="*/ 5338460 w 7497054"/>
              <a:gd name="connsiteY2502" fmla="*/ 7229908 h 10285413"/>
              <a:gd name="connsiteX2503" fmla="*/ 5338460 w 7497054"/>
              <a:gd name="connsiteY2503" fmla="*/ 7235711 h 10285413"/>
              <a:gd name="connsiteX2504" fmla="*/ 5350065 w 7497054"/>
              <a:gd name="connsiteY2504" fmla="*/ 7241514 h 10285413"/>
              <a:gd name="connsiteX2505" fmla="*/ 5361672 w 7497054"/>
              <a:gd name="connsiteY2505" fmla="*/ 7229908 h 10285413"/>
              <a:gd name="connsiteX2506" fmla="*/ 5350065 w 7497054"/>
              <a:gd name="connsiteY2506" fmla="*/ 7229908 h 10285413"/>
              <a:gd name="connsiteX2507" fmla="*/ 5338460 w 7497054"/>
              <a:gd name="connsiteY2507" fmla="*/ 7229908 h 10285413"/>
              <a:gd name="connsiteX2508" fmla="*/ 1578327 w 7497054"/>
              <a:gd name="connsiteY2508" fmla="*/ 7137067 h 10285413"/>
              <a:gd name="connsiteX2509" fmla="*/ 1589933 w 7497054"/>
              <a:gd name="connsiteY2509" fmla="*/ 7137067 h 10285413"/>
              <a:gd name="connsiteX2510" fmla="*/ 1589933 w 7497054"/>
              <a:gd name="connsiteY2510" fmla="*/ 7148671 h 10285413"/>
              <a:gd name="connsiteX2511" fmla="*/ 5268829 w 7497054"/>
              <a:gd name="connsiteY2511" fmla="*/ 7090644 h 10285413"/>
              <a:gd name="connsiteX2512" fmla="*/ 5257223 w 7497054"/>
              <a:gd name="connsiteY2512" fmla="*/ 7102250 h 10285413"/>
              <a:gd name="connsiteX2513" fmla="*/ 5268829 w 7497054"/>
              <a:gd name="connsiteY2513" fmla="*/ 7102250 h 10285413"/>
              <a:gd name="connsiteX2514" fmla="*/ 5268829 w 7497054"/>
              <a:gd name="connsiteY2514" fmla="*/ 7090644 h 10285413"/>
              <a:gd name="connsiteX2515" fmla="*/ 5280434 w 7497054"/>
              <a:gd name="connsiteY2515" fmla="*/ 7079040 h 10285413"/>
              <a:gd name="connsiteX2516" fmla="*/ 5280434 w 7497054"/>
              <a:gd name="connsiteY2516" fmla="*/ 7090644 h 10285413"/>
              <a:gd name="connsiteX2517" fmla="*/ 5292038 w 7497054"/>
              <a:gd name="connsiteY2517" fmla="*/ 7090644 h 10285413"/>
              <a:gd name="connsiteX2518" fmla="*/ 5292038 w 7497054"/>
              <a:gd name="connsiteY2518" fmla="*/ 7079040 h 10285413"/>
              <a:gd name="connsiteX2519" fmla="*/ 6545416 w 7497054"/>
              <a:gd name="connsiteY2519" fmla="*/ 6904959 h 10285413"/>
              <a:gd name="connsiteX2520" fmla="*/ 6557021 w 7497054"/>
              <a:gd name="connsiteY2520" fmla="*/ 6916564 h 10285413"/>
              <a:gd name="connsiteX2521" fmla="*/ 6545416 w 7497054"/>
              <a:gd name="connsiteY2521" fmla="*/ 6916564 h 10285413"/>
              <a:gd name="connsiteX2522" fmla="*/ 6545416 w 7497054"/>
              <a:gd name="connsiteY2522" fmla="*/ 6904959 h 10285413"/>
              <a:gd name="connsiteX2523" fmla="*/ 6754313 w 7497054"/>
              <a:gd name="connsiteY2523" fmla="*/ 6893353 h 10285413"/>
              <a:gd name="connsiteX2524" fmla="*/ 6754313 w 7497054"/>
              <a:gd name="connsiteY2524" fmla="*/ 6904959 h 10285413"/>
              <a:gd name="connsiteX2525" fmla="*/ 6748511 w 7497054"/>
              <a:gd name="connsiteY2525" fmla="*/ 6910762 h 10285413"/>
              <a:gd name="connsiteX2526" fmla="*/ 6760116 w 7497054"/>
              <a:gd name="connsiteY2526" fmla="*/ 6910762 h 10285413"/>
              <a:gd name="connsiteX2527" fmla="*/ 6777523 w 7497054"/>
              <a:gd name="connsiteY2527" fmla="*/ 6910762 h 10285413"/>
              <a:gd name="connsiteX2528" fmla="*/ 6777523 w 7497054"/>
              <a:gd name="connsiteY2528" fmla="*/ 6928171 h 10285413"/>
              <a:gd name="connsiteX2529" fmla="*/ 6765919 w 7497054"/>
              <a:gd name="connsiteY2529" fmla="*/ 6928171 h 10285413"/>
              <a:gd name="connsiteX2530" fmla="*/ 6754313 w 7497054"/>
              <a:gd name="connsiteY2530" fmla="*/ 6922367 h 10285413"/>
              <a:gd name="connsiteX2531" fmla="*/ 6742707 w 7497054"/>
              <a:gd name="connsiteY2531" fmla="*/ 6904959 h 10285413"/>
              <a:gd name="connsiteX2532" fmla="*/ 6754313 w 7497054"/>
              <a:gd name="connsiteY2532" fmla="*/ 6893353 h 10285413"/>
              <a:gd name="connsiteX2533" fmla="*/ 6620850 w 7497054"/>
              <a:gd name="connsiteY2533" fmla="*/ 6893353 h 10285413"/>
              <a:gd name="connsiteX2534" fmla="*/ 6638259 w 7497054"/>
              <a:gd name="connsiteY2534" fmla="*/ 6893353 h 10285413"/>
              <a:gd name="connsiteX2535" fmla="*/ 6626655 w 7497054"/>
              <a:gd name="connsiteY2535" fmla="*/ 6904959 h 10285413"/>
              <a:gd name="connsiteX2536" fmla="*/ 6615047 w 7497054"/>
              <a:gd name="connsiteY2536" fmla="*/ 6899156 h 10285413"/>
              <a:gd name="connsiteX2537" fmla="*/ 6620850 w 7497054"/>
              <a:gd name="connsiteY2537" fmla="*/ 6893353 h 10285413"/>
              <a:gd name="connsiteX2538" fmla="*/ 6731103 w 7497054"/>
              <a:gd name="connsiteY2538" fmla="*/ 6881749 h 10285413"/>
              <a:gd name="connsiteX2539" fmla="*/ 6742707 w 7497054"/>
              <a:gd name="connsiteY2539" fmla="*/ 6881749 h 10285413"/>
              <a:gd name="connsiteX2540" fmla="*/ 6736904 w 7497054"/>
              <a:gd name="connsiteY2540" fmla="*/ 6887552 h 10285413"/>
              <a:gd name="connsiteX2541" fmla="*/ 6731103 w 7497054"/>
              <a:gd name="connsiteY2541" fmla="*/ 6881749 h 10285413"/>
              <a:gd name="connsiteX2542" fmla="*/ 6603443 w 7497054"/>
              <a:gd name="connsiteY2542" fmla="*/ 6881749 h 10285413"/>
              <a:gd name="connsiteX2543" fmla="*/ 6603443 w 7497054"/>
              <a:gd name="connsiteY2543" fmla="*/ 6893353 h 10285413"/>
              <a:gd name="connsiteX2544" fmla="*/ 6603443 w 7497054"/>
              <a:gd name="connsiteY2544" fmla="*/ 6904959 h 10285413"/>
              <a:gd name="connsiteX2545" fmla="*/ 6580233 w 7497054"/>
              <a:gd name="connsiteY2545" fmla="*/ 6916564 h 10285413"/>
              <a:gd name="connsiteX2546" fmla="*/ 6603443 w 7497054"/>
              <a:gd name="connsiteY2546" fmla="*/ 6881749 h 10285413"/>
              <a:gd name="connsiteX2547" fmla="*/ 6609246 w 7497054"/>
              <a:gd name="connsiteY2547" fmla="*/ 6846933 h 10285413"/>
              <a:gd name="connsiteX2548" fmla="*/ 6615047 w 7497054"/>
              <a:gd name="connsiteY2548" fmla="*/ 6858537 h 10285413"/>
              <a:gd name="connsiteX2549" fmla="*/ 6626655 w 7497054"/>
              <a:gd name="connsiteY2549" fmla="*/ 6858537 h 10285413"/>
              <a:gd name="connsiteX2550" fmla="*/ 6615047 w 7497054"/>
              <a:gd name="connsiteY2550" fmla="*/ 6846933 h 10285413"/>
              <a:gd name="connsiteX2551" fmla="*/ 6609246 w 7497054"/>
              <a:gd name="connsiteY2551" fmla="*/ 6846933 h 10285413"/>
              <a:gd name="connsiteX2552" fmla="*/ 6896308 w 7497054"/>
              <a:gd name="connsiteY2552" fmla="*/ 6814164 h 10285413"/>
              <a:gd name="connsiteX2553" fmla="*/ 6893577 w 7497054"/>
              <a:gd name="connsiteY2553" fmla="*/ 6823722 h 10285413"/>
              <a:gd name="connsiteX2554" fmla="*/ 6895027 w 7497054"/>
              <a:gd name="connsiteY2554" fmla="*/ 6815018 h 10285413"/>
              <a:gd name="connsiteX2555" fmla="*/ 6359731 w 7497054"/>
              <a:gd name="connsiteY2555" fmla="*/ 6812118 h 10285413"/>
              <a:gd name="connsiteX2556" fmla="*/ 6371337 w 7497054"/>
              <a:gd name="connsiteY2556" fmla="*/ 6823722 h 10285413"/>
              <a:gd name="connsiteX2557" fmla="*/ 6382942 w 7497054"/>
              <a:gd name="connsiteY2557" fmla="*/ 6812118 h 10285413"/>
              <a:gd name="connsiteX2558" fmla="*/ 6904058 w 7497054"/>
              <a:gd name="connsiteY2558" fmla="*/ 6807249 h 10285413"/>
              <a:gd name="connsiteX2559" fmla="*/ 6903732 w 7497054"/>
              <a:gd name="connsiteY2559" fmla="*/ 6809215 h 10285413"/>
              <a:gd name="connsiteX2560" fmla="*/ 6899380 w 7497054"/>
              <a:gd name="connsiteY2560" fmla="*/ 6812118 h 10285413"/>
              <a:gd name="connsiteX2561" fmla="*/ 6896308 w 7497054"/>
              <a:gd name="connsiteY2561" fmla="*/ 6814164 h 10285413"/>
              <a:gd name="connsiteX2562" fmla="*/ 6896479 w 7497054"/>
              <a:gd name="connsiteY2562" fmla="*/ 6813568 h 10285413"/>
              <a:gd name="connsiteX2563" fmla="*/ 7195317 w 7497054"/>
              <a:gd name="connsiteY2563" fmla="*/ 6788906 h 10285413"/>
              <a:gd name="connsiteX2564" fmla="*/ 7206922 w 7497054"/>
              <a:gd name="connsiteY2564" fmla="*/ 6800510 h 10285413"/>
              <a:gd name="connsiteX2565" fmla="*/ 7195317 w 7497054"/>
              <a:gd name="connsiteY2565" fmla="*/ 6800510 h 10285413"/>
              <a:gd name="connsiteX2566" fmla="*/ 7195317 w 7497054"/>
              <a:gd name="connsiteY2566" fmla="*/ 6788906 h 10285413"/>
              <a:gd name="connsiteX2567" fmla="*/ 6880521 w 7497054"/>
              <a:gd name="connsiteY2567" fmla="*/ 6781653 h 10285413"/>
              <a:gd name="connsiteX2568" fmla="*/ 6876168 w 7497054"/>
              <a:gd name="connsiteY2568" fmla="*/ 6783103 h 10285413"/>
              <a:gd name="connsiteX2569" fmla="*/ 6870365 w 7497054"/>
              <a:gd name="connsiteY2569" fmla="*/ 6794707 h 10285413"/>
              <a:gd name="connsiteX2570" fmla="*/ 6881973 w 7497054"/>
              <a:gd name="connsiteY2570" fmla="*/ 6788906 h 10285413"/>
              <a:gd name="connsiteX2571" fmla="*/ 6880521 w 7497054"/>
              <a:gd name="connsiteY2571" fmla="*/ 6781653 h 10285413"/>
              <a:gd name="connsiteX2572" fmla="*/ 1311405 w 7497054"/>
              <a:gd name="connsiteY2572" fmla="*/ 6614827 h 10285413"/>
              <a:gd name="connsiteX2573" fmla="*/ 1311405 w 7497054"/>
              <a:gd name="connsiteY2573" fmla="*/ 6626431 h 10285413"/>
              <a:gd name="connsiteX2574" fmla="*/ 1323011 w 7497054"/>
              <a:gd name="connsiteY2574" fmla="*/ 6614827 h 10285413"/>
              <a:gd name="connsiteX2575" fmla="*/ 1311405 w 7497054"/>
              <a:gd name="connsiteY2575" fmla="*/ 6614827 h 10285413"/>
              <a:gd name="connsiteX2576" fmla="*/ 847192 w 7497054"/>
              <a:gd name="connsiteY2576" fmla="*/ 6347902 h 10285413"/>
              <a:gd name="connsiteX2577" fmla="*/ 864600 w 7497054"/>
              <a:gd name="connsiteY2577" fmla="*/ 6371114 h 10285413"/>
              <a:gd name="connsiteX2578" fmla="*/ 876204 w 7497054"/>
              <a:gd name="connsiteY2578" fmla="*/ 6400127 h 10285413"/>
              <a:gd name="connsiteX2579" fmla="*/ 882007 w 7497054"/>
              <a:gd name="connsiteY2579" fmla="*/ 6411731 h 10285413"/>
              <a:gd name="connsiteX2580" fmla="*/ 876204 w 7497054"/>
              <a:gd name="connsiteY2580" fmla="*/ 6411731 h 10285413"/>
              <a:gd name="connsiteX2581" fmla="*/ 870403 w 7497054"/>
              <a:gd name="connsiteY2581" fmla="*/ 6405929 h 10285413"/>
              <a:gd name="connsiteX2582" fmla="*/ 858797 w 7497054"/>
              <a:gd name="connsiteY2582" fmla="*/ 6371114 h 10285413"/>
              <a:gd name="connsiteX2583" fmla="*/ 847192 w 7497054"/>
              <a:gd name="connsiteY2583" fmla="*/ 6359509 h 10285413"/>
              <a:gd name="connsiteX2584" fmla="*/ 754349 w 7497054"/>
              <a:gd name="connsiteY2584" fmla="*/ 5982336 h 10285413"/>
              <a:gd name="connsiteX2585" fmla="*/ 760152 w 7497054"/>
              <a:gd name="connsiteY2585" fmla="*/ 6022953 h 10285413"/>
              <a:gd name="connsiteX2586" fmla="*/ 760152 w 7497054"/>
              <a:gd name="connsiteY2586" fmla="*/ 6069375 h 10285413"/>
              <a:gd name="connsiteX2587" fmla="*/ 754349 w 7497054"/>
              <a:gd name="connsiteY2587" fmla="*/ 6057770 h 10285413"/>
              <a:gd name="connsiteX2588" fmla="*/ 754349 w 7497054"/>
              <a:gd name="connsiteY2588" fmla="*/ 6034558 h 10285413"/>
              <a:gd name="connsiteX2589" fmla="*/ 754349 w 7497054"/>
              <a:gd name="connsiteY2589" fmla="*/ 5982336 h 10285413"/>
              <a:gd name="connsiteX2590" fmla="*/ 742743 w 7497054"/>
              <a:gd name="connsiteY2590" fmla="*/ 5802452 h 10285413"/>
              <a:gd name="connsiteX2591" fmla="*/ 742743 w 7497054"/>
              <a:gd name="connsiteY2591" fmla="*/ 5814057 h 10285413"/>
              <a:gd name="connsiteX2592" fmla="*/ 754349 w 7497054"/>
              <a:gd name="connsiteY2592" fmla="*/ 5825662 h 10285413"/>
              <a:gd name="connsiteX2593" fmla="*/ 742743 w 7497054"/>
              <a:gd name="connsiteY2593" fmla="*/ 5802452 h 10285413"/>
              <a:gd name="connsiteX2594" fmla="*/ 499031 w 7497054"/>
              <a:gd name="connsiteY2594" fmla="*/ 5373054 h 10285413"/>
              <a:gd name="connsiteX2595" fmla="*/ 499031 w 7497054"/>
              <a:gd name="connsiteY2595" fmla="*/ 5384659 h 10285413"/>
              <a:gd name="connsiteX2596" fmla="*/ 487425 w 7497054"/>
              <a:gd name="connsiteY2596" fmla="*/ 5384659 h 10285413"/>
              <a:gd name="connsiteX2597" fmla="*/ 313345 w 7497054"/>
              <a:gd name="connsiteY2597" fmla="*/ 4874024 h 10285413"/>
              <a:gd name="connsiteX2598" fmla="*/ 324951 w 7497054"/>
              <a:gd name="connsiteY2598" fmla="*/ 4885628 h 10285413"/>
              <a:gd name="connsiteX2599" fmla="*/ 324951 w 7497054"/>
              <a:gd name="connsiteY2599" fmla="*/ 4897235 h 10285413"/>
              <a:gd name="connsiteX2600" fmla="*/ 313345 w 7497054"/>
              <a:gd name="connsiteY2600" fmla="*/ 4885628 h 10285413"/>
              <a:gd name="connsiteX2601" fmla="*/ 290134 w 7497054"/>
              <a:gd name="connsiteY2601" fmla="*/ 4839207 h 10285413"/>
              <a:gd name="connsiteX2602" fmla="*/ 301740 w 7497054"/>
              <a:gd name="connsiteY2602" fmla="*/ 4862419 h 10285413"/>
              <a:gd name="connsiteX2603" fmla="*/ 290134 w 7497054"/>
              <a:gd name="connsiteY2603" fmla="*/ 4850813 h 10285413"/>
              <a:gd name="connsiteX2604" fmla="*/ 290134 w 7497054"/>
              <a:gd name="connsiteY2604" fmla="*/ 4839207 h 10285413"/>
              <a:gd name="connsiteX2605" fmla="*/ 7450634 w 7497054"/>
              <a:gd name="connsiteY2605" fmla="*/ 4154493 h 10285413"/>
              <a:gd name="connsiteX2606" fmla="*/ 7462239 w 7497054"/>
              <a:gd name="connsiteY2606" fmla="*/ 4154493 h 10285413"/>
              <a:gd name="connsiteX2607" fmla="*/ 7450634 w 7497054"/>
              <a:gd name="connsiteY2607" fmla="*/ 4166097 h 10285413"/>
              <a:gd name="connsiteX2608" fmla="*/ 7450634 w 7497054"/>
              <a:gd name="connsiteY2608" fmla="*/ 4154493 h 10285413"/>
              <a:gd name="connsiteX2609" fmla="*/ 116054 w 7497054"/>
              <a:gd name="connsiteY2609" fmla="*/ 3783122 h 10285413"/>
              <a:gd name="connsiteX2610" fmla="*/ 116054 w 7497054"/>
              <a:gd name="connsiteY2610" fmla="*/ 3794726 h 10285413"/>
              <a:gd name="connsiteX2611" fmla="*/ 104449 w 7497054"/>
              <a:gd name="connsiteY2611" fmla="*/ 3794726 h 10285413"/>
              <a:gd name="connsiteX2612" fmla="*/ 81238 w 7497054"/>
              <a:gd name="connsiteY2612" fmla="*/ 3701883 h 10285413"/>
              <a:gd name="connsiteX2613" fmla="*/ 92845 w 7497054"/>
              <a:gd name="connsiteY2613" fmla="*/ 3713489 h 10285413"/>
              <a:gd name="connsiteX2614" fmla="*/ 81238 w 7497054"/>
              <a:gd name="connsiteY2614" fmla="*/ 3713489 h 10285413"/>
              <a:gd name="connsiteX2615" fmla="*/ 81238 w 7497054"/>
              <a:gd name="connsiteY2615" fmla="*/ 3701883 h 10285413"/>
              <a:gd name="connsiteX2616" fmla="*/ 69633 w 7497054"/>
              <a:gd name="connsiteY2616" fmla="*/ 3655462 h 10285413"/>
              <a:gd name="connsiteX2617" fmla="*/ 81238 w 7497054"/>
              <a:gd name="connsiteY2617" fmla="*/ 3661265 h 10285413"/>
              <a:gd name="connsiteX2618" fmla="*/ 81238 w 7497054"/>
              <a:gd name="connsiteY2618" fmla="*/ 3678673 h 10285413"/>
              <a:gd name="connsiteX2619" fmla="*/ 69633 w 7497054"/>
              <a:gd name="connsiteY2619" fmla="*/ 3667068 h 10285413"/>
              <a:gd name="connsiteX2620" fmla="*/ 69633 w 7497054"/>
              <a:gd name="connsiteY2620" fmla="*/ 3661265 h 10285413"/>
              <a:gd name="connsiteX2621" fmla="*/ 7497054 w 7497054"/>
              <a:gd name="connsiteY2621" fmla="*/ 3492986 h 10285413"/>
              <a:gd name="connsiteX2622" fmla="*/ 7485450 w 7497054"/>
              <a:gd name="connsiteY2622" fmla="*/ 3551013 h 10285413"/>
              <a:gd name="connsiteX2623" fmla="*/ 7485450 w 7497054"/>
              <a:gd name="connsiteY2623" fmla="*/ 3516198 h 10285413"/>
              <a:gd name="connsiteX2624" fmla="*/ 7427141 w 7497054"/>
              <a:gd name="connsiteY2624" fmla="*/ 3156714 h 10285413"/>
              <a:gd name="connsiteX2625" fmla="*/ 7427060 w 7497054"/>
              <a:gd name="connsiteY2625" fmla="*/ 3160058 h 10285413"/>
              <a:gd name="connsiteX2626" fmla="*/ 7421620 w 7497054"/>
              <a:gd name="connsiteY2626" fmla="*/ 3179642 h 10285413"/>
              <a:gd name="connsiteX2627" fmla="*/ 7415818 w 7497054"/>
              <a:gd name="connsiteY2627" fmla="*/ 3168037 h 10285413"/>
              <a:gd name="connsiteX2628" fmla="*/ 7427172 w 7497054"/>
              <a:gd name="connsiteY2628" fmla="*/ 3155354 h 10285413"/>
              <a:gd name="connsiteX2629" fmla="*/ 7427422 w 7497054"/>
              <a:gd name="connsiteY2629" fmla="*/ 3156433 h 10285413"/>
              <a:gd name="connsiteX2630" fmla="*/ 7427141 w 7497054"/>
              <a:gd name="connsiteY2630" fmla="*/ 3156714 h 10285413"/>
              <a:gd name="connsiteX2631" fmla="*/ 7421620 w 7497054"/>
              <a:gd name="connsiteY2631" fmla="*/ 3110010 h 10285413"/>
              <a:gd name="connsiteX2632" fmla="*/ 7427422 w 7497054"/>
              <a:gd name="connsiteY2632" fmla="*/ 3144826 h 10285413"/>
              <a:gd name="connsiteX2633" fmla="*/ 7427172 w 7497054"/>
              <a:gd name="connsiteY2633" fmla="*/ 3155354 h 10285413"/>
              <a:gd name="connsiteX2634" fmla="*/ 7422708 w 7497054"/>
              <a:gd name="connsiteY2634" fmla="*/ 3136122 h 10285413"/>
              <a:gd name="connsiteX2635" fmla="*/ 7421620 w 7497054"/>
              <a:gd name="connsiteY2635" fmla="*/ 3110010 h 10285413"/>
              <a:gd name="connsiteX2636" fmla="*/ 3934213 w 7497054"/>
              <a:gd name="connsiteY2636" fmla="*/ 2355662 h 10285413"/>
              <a:gd name="connsiteX2637" fmla="*/ 3911003 w 7497054"/>
              <a:gd name="connsiteY2637" fmla="*/ 2413690 h 10285413"/>
              <a:gd name="connsiteX2638" fmla="*/ 3934213 w 7497054"/>
              <a:gd name="connsiteY2638" fmla="*/ 2367268 h 10285413"/>
              <a:gd name="connsiteX2639" fmla="*/ 3934213 w 7497054"/>
              <a:gd name="connsiteY2639" fmla="*/ 2355662 h 10285413"/>
              <a:gd name="connsiteX2640" fmla="*/ 3955973 w 7497054"/>
              <a:gd name="connsiteY2640" fmla="*/ 2336804 h 10285413"/>
              <a:gd name="connsiteX2641" fmla="*/ 3951621 w 7497054"/>
              <a:gd name="connsiteY2641" fmla="*/ 2338254 h 10285413"/>
              <a:gd name="connsiteX2642" fmla="*/ 3957424 w 7497054"/>
              <a:gd name="connsiteY2642" fmla="*/ 2355662 h 10285413"/>
              <a:gd name="connsiteX2643" fmla="*/ 3969030 w 7497054"/>
              <a:gd name="connsiteY2643" fmla="*/ 2367268 h 10285413"/>
              <a:gd name="connsiteX2644" fmla="*/ 3969030 w 7497054"/>
              <a:gd name="connsiteY2644" fmla="*/ 2355662 h 10285413"/>
              <a:gd name="connsiteX2645" fmla="*/ 3957424 w 7497054"/>
              <a:gd name="connsiteY2645" fmla="*/ 2344057 h 10285413"/>
              <a:gd name="connsiteX2646" fmla="*/ 3955973 w 7497054"/>
              <a:gd name="connsiteY2646" fmla="*/ 2336804 h 10285413"/>
              <a:gd name="connsiteX2647" fmla="*/ 7450634 w 7497054"/>
              <a:gd name="connsiteY2647" fmla="*/ 2309242 h 10285413"/>
              <a:gd name="connsiteX2648" fmla="*/ 7462239 w 7497054"/>
              <a:gd name="connsiteY2648" fmla="*/ 2378874 h 10285413"/>
              <a:gd name="connsiteX2649" fmla="*/ 7450634 w 7497054"/>
              <a:gd name="connsiteY2649" fmla="*/ 2367268 h 10285413"/>
              <a:gd name="connsiteX2650" fmla="*/ 4015451 w 7497054"/>
              <a:gd name="connsiteY2650" fmla="*/ 2262820 h 10285413"/>
              <a:gd name="connsiteX2651" fmla="*/ 4015451 w 7497054"/>
              <a:gd name="connsiteY2651" fmla="*/ 2274426 h 10285413"/>
              <a:gd name="connsiteX2652" fmla="*/ 4003845 w 7497054"/>
              <a:gd name="connsiteY2652" fmla="*/ 2268623 h 10285413"/>
              <a:gd name="connsiteX2653" fmla="*/ 4015451 w 7497054"/>
              <a:gd name="connsiteY2653" fmla="*/ 2262820 h 10285413"/>
              <a:gd name="connsiteX2654" fmla="*/ 7462239 w 7497054"/>
              <a:gd name="connsiteY2654" fmla="*/ 2239608 h 10285413"/>
              <a:gd name="connsiteX2655" fmla="*/ 7462239 w 7497054"/>
              <a:gd name="connsiteY2655" fmla="*/ 2251215 h 10285413"/>
              <a:gd name="connsiteX2656" fmla="*/ 7450634 w 7497054"/>
              <a:gd name="connsiteY2656" fmla="*/ 2251215 h 10285413"/>
              <a:gd name="connsiteX2657" fmla="*/ 4032860 w 7497054"/>
              <a:gd name="connsiteY2657" fmla="*/ 2228004 h 10285413"/>
              <a:gd name="connsiteX2658" fmla="*/ 4038662 w 7497054"/>
              <a:gd name="connsiteY2658" fmla="*/ 2233807 h 10285413"/>
              <a:gd name="connsiteX2659" fmla="*/ 4032860 w 7497054"/>
              <a:gd name="connsiteY2659" fmla="*/ 2239608 h 10285413"/>
              <a:gd name="connsiteX2660" fmla="*/ 4027057 w 7497054"/>
              <a:gd name="connsiteY2660" fmla="*/ 2233807 h 10285413"/>
              <a:gd name="connsiteX2661" fmla="*/ 4032860 w 7497054"/>
              <a:gd name="connsiteY2661" fmla="*/ 2228004 h 10285413"/>
              <a:gd name="connsiteX2662" fmla="*/ 7439027 w 7497054"/>
              <a:gd name="connsiteY2662" fmla="*/ 2053925 h 10285413"/>
              <a:gd name="connsiteX2663" fmla="*/ 7450634 w 7497054"/>
              <a:gd name="connsiteY2663" fmla="*/ 2053925 h 10285413"/>
              <a:gd name="connsiteX2664" fmla="*/ 7450634 w 7497054"/>
              <a:gd name="connsiteY2664" fmla="*/ 2065529 h 10285413"/>
              <a:gd name="connsiteX2665" fmla="*/ 7439027 w 7497054"/>
              <a:gd name="connsiteY2665" fmla="*/ 2065529 h 10285413"/>
              <a:gd name="connsiteX2666" fmla="*/ 7439027 w 7497054"/>
              <a:gd name="connsiteY2666" fmla="*/ 2053925 h 10285413"/>
              <a:gd name="connsiteX2667" fmla="*/ 4143110 w 7497054"/>
              <a:gd name="connsiteY2667" fmla="*/ 2007502 h 10285413"/>
              <a:gd name="connsiteX2668" fmla="*/ 4154716 w 7497054"/>
              <a:gd name="connsiteY2668" fmla="*/ 2019108 h 10285413"/>
              <a:gd name="connsiteX2669" fmla="*/ 4154716 w 7497054"/>
              <a:gd name="connsiteY2669" fmla="*/ 2007502 h 10285413"/>
              <a:gd name="connsiteX2670" fmla="*/ 7441930 w 7497054"/>
              <a:gd name="connsiteY2670" fmla="*/ 2000248 h 10285413"/>
              <a:gd name="connsiteX2671" fmla="*/ 7450634 w 7497054"/>
              <a:gd name="connsiteY2671" fmla="*/ 2007502 h 10285413"/>
              <a:gd name="connsiteX2672" fmla="*/ 7439027 w 7497054"/>
              <a:gd name="connsiteY2672" fmla="*/ 2001700 h 10285413"/>
              <a:gd name="connsiteX2673" fmla="*/ 7441930 w 7497054"/>
              <a:gd name="connsiteY2673" fmla="*/ 2000248 h 10285413"/>
              <a:gd name="connsiteX2674" fmla="*/ 4108295 w 7497054"/>
              <a:gd name="connsiteY2674" fmla="*/ 1984290 h 10285413"/>
              <a:gd name="connsiteX2675" fmla="*/ 4114097 w 7497054"/>
              <a:gd name="connsiteY2675" fmla="*/ 1995898 h 10285413"/>
              <a:gd name="connsiteX2676" fmla="*/ 4114097 w 7497054"/>
              <a:gd name="connsiteY2676" fmla="*/ 1990095 h 10285413"/>
              <a:gd name="connsiteX2677" fmla="*/ 4108295 w 7497054"/>
              <a:gd name="connsiteY2677" fmla="*/ 1984290 h 10285413"/>
              <a:gd name="connsiteX2678" fmla="*/ 3934213 w 7497054"/>
              <a:gd name="connsiteY2678" fmla="*/ 1961081 h 10285413"/>
              <a:gd name="connsiteX2679" fmla="*/ 3934213 w 7497054"/>
              <a:gd name="connsiteY2679" fmla="*/ 1984290 h 10285413"/>
              <a:gd name="connsiteX2680" fmla="*/ 3940017 w 7497054"/>
              <a:gd name="connsiteY2680" fmla="*/ 1995898 h 10285413"/>
              <a:gd name="connsiteX2681" fmla="*/ 3945818 w 7497054"/>
              <a:gd name="connsiteY2681" fmla="*/ 2019108 h 10285413"/>
              <a:gd name="connsiteX2682" fmla="*/ 3957424 w 7497054"/>
              <a:gd name="connsiteY2682" fmla="*/ 2048121 h 10285413"/>
              <a:gd name="connsiteX2683" fmla="*/ 3957424 w 7497054"/>
              <a:gd name="connsiteY2683" fmla="*/ 2088739 h 10285413"/>
              <a:gd name="connsiteX2684" fmla="*/ 3957424 w 7497054"/>
              <a:gd name="connsiteY2684" fmla="*/ 2123556 h 10285413"/>
              <a:gd name="connsiteX2685" fmla="*/ 3969030 w 7497054"/>
              <a:gd name="connsiteY2685" fmla="*/ 2135162 h 10285413"/>
              <a:gd name="connsiteX2686" fmla="*/ 3969030 w 7497054"/>
              <a:gd name="connsiteY2686" fmla="*/ 2146766 h 10285413"/>
              <a:gd name="connsiteX2687" fmla="*/ 3945818 w 7497054"/>
              <a:gd name="connsiteY2687" fmla="*/ 2146766 h 10285413"/>
              <a:gd name="connsiteX2688" fmla="*/ 3945818 w 7497054"/>
              <a:gd name="connsiteY2688" fmla="*/ 2129359 h 10285413"/>
              <a:gd name="connsiteX2689" fmla="*/ 3945818 w 7497054"/>
              <a:gd name="connsiteY2689" fmla="*/ 2123556 h 10285413"/>
              <a:gd name="connsiteX2690" fmla="*/ 3951621 w 7497054"/>
              <a:gd name="connsiteY2690" fmla="*/ 2111950 h 10285413"/>
              <a:gd name="connsiteX2691" fmla="*/ 3945818 w 7497054"/>
              <a:gd name="connsiteY2691" fmla="*/ 2077135 h 10285413"/>
              <a:gd name="connsiteX2692" fmla="*/ 3911003 w 7497054"/>
              <a:gd name="connsiteY2692" fmla="*/ 2007502 h 10285413"/>
              <a:gd name="connsiteX2693" fmla="*/ 3922608 w 7497054"/>
              <a:gd name="connsiteY2693" fmla="*/ 1990095 h 10285413"/>
              <a:gd name="connsiteX2694" fmla="*/ 3922608 w 7497054"/>
              <a:gd name="connsiteY2694" fmla="*/ 1972686 h 10285413"/>
              <a:gd name="connsiteX2695" fmla="*/ 4179377 w 7497054"/>
              <a:gd name="connsiteY2695" fmla="*/ 1958178 h 10285413"/>
              <a:gd name="connsiteX2696" fmla="*/ 4166321 w 7497054"/>
              <a:gd name="connsiteY2696" fmla="*/ 1984290 h 10285413"/>
              <a:gd name="connsiteX2697" fmla="*/ 4166321 w 7497054"/>
              <a:gd name="connsiteY2697" fmla="*/ 2030713 h 10285413"/>
              <a:gd name="connsiteX2698" fmla="*/ 4166321 w 7497054"/>
              <a:gd name="connsiteY2698" fmla="*/ 2042320 h 10285413"/>
              <a:gd name="connsiteX2699" fmla="*/ 4177925 w 7497054"/>
              <a:gd name="connsiteY2699" fmla="*/ 2030713 h 10285413"/>
              <a:gd name="connsiteX2700" fmla="*/ 4177925 w 7497054"/>
              <a:gd name="connsiteY2700" fmla="*/ 2042320 h 10285413"/>
              <a:gd name="connsiteX2701" fmla="*/ 4201136 w 7497054"/>
              <a:gd name="connsiteY2701" fmla="*/ 2053925 h 10285413"/>
              <a:gd name="connsiteX2702" fmla="*/ 4212743 w 7497054"/>
              <a:gd name="connsiteY2702" fmla="*/ 1995898 h 10285413"/>
              <a:gd name="connsiteX2703" fmla="*/ 4189531 w 7497054"/>
              <a:gd name="connsiteY2703" fmla="*/ 1961081 h 10285413"/>
              <a:gd name="connsiteX2704" fmla="*/ 4179377 w 7497054"/>
              <a:gd name="connsiteY2704" fmla="*/ 1958178 h 10285413"/>
              <a:gd name="connsiteX2705" fmla="*/ 3945818 w 7497054"/>
              <a:gd name="connsiteY2705" fmla="*/ 1926263 h 10285413"/>
              <a:gd name="connsiteX2706" fmla="*/ 3963227 w 7497054"/>
              <a:gd name="connsiteY2706" fmla="*/ 1937871 h 10285413"/>
              <a:gd name="connsiteX2707" fmla="*/ 3980635 w 7497054"/>
              <a:gd name="connsiteY2707" fmla="*/ 1961081 h 10285413"/>
              <a:gd name="connsiteX2708" fmla="*/ 3969030 w 7497054"/>
              <a:gd name="connsiteY2708" fmla="*/ 1949475 h 10285413"/>
              <a:gd name="connsiteX2709" fmla="*/ 754349 w 7497054"/>
              <a:gd name="connsiteY2709" fmla="*/ 1903054 h 10285413"/>
              <a:gd name="connsiteX2710" fmla="*/ 742743 w 7497054"/>
              <a:gd name="connsiteY2710" fmla="*/ 1914659 h 10285413"/>
              <a:gd name="connsiteX2711" fmla="*/ 725335 w 7497054"/>
              <a:gd name="connsiteY2711" fmla="*/ 1926263 h 10285413"/>
              <a:gd name="connsiteX2712" fmla="*/ 719532 w 7497054"/>
              <a:gd name="connsiteY2712" fmla="*/ 1949475 h 10285413"/>
              <a:gd name="connsiteX2713" fmla="*/ 719532 w 7497054"/>
              <a:gd name="connsiteY2713" fmla="*/ 1961081 h 10285413"/>
              <a:gd name="connsiteX2714" fmla="*/ 731138 w 7497054"/>
              <a:gd name="connsiteY2714" fmla="*/ 1949475 h 10285413"/>
              <a:gd name="connsiteX2715" fmla="*/ 754349 w 7497054"/>
              <a:gd name="connsiteY2715" fmla="*/ 1926263 h 10285413"/>
              <a:gd name="connsiteX2716" fmla="*/ 1114114 w 7497054"/>
              <a:gd name="connsiteY2716" fmla="*/ 1891448 h 10285413"/>
              <a:gd name="connsiteX2717" fmla="*/ 1125719 w 7497054"/>
              <a:gd name="connsiteY2717" fmla="*/ 1914659 h 10285413"/>
              <a:gd name="connsiteX2718" fmla="*/ 1125719 w 7497054"/>
              <a:gd name="connsiteY2718" fmla="*/ 1926263 h 10285413"/>
              <a:gd name="connsiteX2719" fmla="*/ 1114114 w 7497054"/>
              <a:gd name="connsiteY2719" fmla="*/ 1914659 h 10285413"/>
              <a:gd name="connsiteX2720" fmla="*/ 1114114 w 7497054"/>
              <a:gd name="connsiteY2720" fmla="*/ 1897252 h 10285413"/>
              <a:gd name="connsiteX2721" fmla="*/ 1114114 w 7497054"/>
              <a:gd name="connsiteY2721" fmla="*/ 1891448 h 10285413"/>
              <a:gd name="connsiteX2722" fmla="*/ 3934213 w 7497054"/>
              <a:gd name="connsiteY2722" fmla="*/ 1879844 h 10285413"/>
              <a:gd name="connsiteX2723" fmla="*/ 3934213 w 7497054"/>
              <a:gd name="connsiteY2723" fmla="*/ 1897252 h 10285413"/>
              <a:gd name="connsiteX2724" fmla="*/ 3934213 w 7497054"/>
              <a:gd name="connsiteY2724" fmla="*/ 1903054 h 10285413"/>
              <a:gd name="connsiteX2725" fmla="*/ 3922608 w 7497054"/>
              <a:gd name="connsiteY2725" fmla="*/ 1903054 h 10285413"/>
              <a:gd name="connsiteX2726" fmla="*/ 4166321 w 7497054"/>
              <a:gd name="connsiteY2726" fmla="*/ 1856634 h 10285413"/>
              <a:gd name="connsiteX2727" fmla="*/ 4166321 w 7497054"/>
              <a:gd name="connsiteY2727" fmla="*/ 1868238 h 10285413"/>
              <a:gd name="connsiteX2728" fmla="*/ 4166321 w 7497054"/>
              <a:gd name="connsiteY2728" fmla="*/ 1879844 h 10285413"/>
              <a:gd name="connsiteX2729" fmla="*/ 4177925 w 7497054"/>
              <a:gd name="connsiteY2729" fmla="*/ 1868238 h 10285413"/>
              <a:gd name="connsiteX2730" fmla="*/ 4183728 w 7497054"/>
              <a:gd name="connsiteY2730" fmla="*/ 1879844 h 10285413"/>
              <a:gd name="connsiteX2731" fmla="*/ 4189531 w 7497054"/>
              <a:gd name="connsiteY2731" fmla="*/ 1868238 h 10285413"/>
              <a:gd name="connsiteX2732" fmla="*/ 4189531 w 7497054"/>
              <a:gd name="connsiteY2732" fmla="*/ 1856634 h 10285413"/>
              <a:gd name="connsiteX2733" fmla="*/ 4177925 w 7497054"/>
              <a:gd name="connsiteY2733" fmla="*/ 1868238 h 10285413"/>
              <a:gd name="connsiteX2734" fmla="*/ 4177925 w 7497054"/>
              <a:gd name="connsiteY2734" fmla="*/ 1856634 h 10285413"/>
              <a:gd name="connsiteX2735" fmla="*/ 4166321 w 7497054"/>
              <a:gd name="connsiteY2735" fmla="*/ 1856634 h 10285413"/>
              <a:gd name="connsiteX2736" fmla="*/ 1183747 w 7497054"/>
              <a:gd name="connsiteY2736" fmla="*/ 1833422 h 10285413"/>
              <a:gd name="connsiteX2737" fmla="*/ 1195352 w 7497054"/>
              <a:gd name="connsiteY2737" fmla="*/ 1833422 h 10285413"/>
              <a:gd name="connsiteX2738" fmla="*/ 1195352 w 7497054"/>
              <a:gd name="connsiteY2738" fmla="*/ 1845028 h 10285413"/>
              <a:gd name="connsiteX2739" fmla="*/ 1183747 w 7497054"/>
              <a:gd name="connsiteY2739" fmla="*/ 1845028 h 10285413"/>
              <a:gd name="connsiteX2740" fmla="*/ 1183747 w 7497054"/>
              <a:gd name="connsiteY2740" fmla="*/ 1833422 h 10285413"/>
              <a:gd name="connsiteX2741" fmla="*/ 1334616 w 7497054"/>
              <a:gd name="connsiteY2741" fmla="*/ 1798605 h 10285413"/>
              <a:gd name="connsiteX2742" fmla="*/ 1299801 w 7497054"/>
              <a:gd name="connsiteY2742" fmla="*/ 1833422 h 10285413"/>
              <a:gd name="connsiteX2743" fmla="*/ 1323011 w 7497054"/>
              <a:gd name="connsiteY2743" fmla="*/ 1833422 h 10285413"/>
              <a:gd name="connsiteX2744" fmla="*/ 1334616 w 7497054"/>
              <a:gd name="connsiteY2744" fmla="*/ 1798605 h 10285413"/>
              <a:gd name="connsiteX2745" fmla="*/ 3934213 w 7497054"/>
              <a:gd name="connsiteY2745" fmla="*/ 1775395 h 10285413"/>
              <a:gd name="connsiteX2746" fmla="*/ 3940017 w 7497054"/>
              <a:gd name="connsiteY2746" fmla="*/ 1787001 h 10285413"/>
              <a:gd name="connsiteX2747" fmla="*/ 3940017 w 7497054"/>
              <a:gd name="connsiteY2747" fmla="*/ 1798605 h 10285413"/>
              <a:gd name="connsiteX2748" fmla="*/ 3934213 w 7497054"/>
              <a:gd name="connsiteY2748" fmla="*/ 1787001 h 10285413"/>
              <a:gd name="connsiteX2749" fmla="*/ 3934213 w 7497054"/>
              <a:gd name="connsiteY2749" fmla="*/ 1775395 h 10285413"/>
              <a:gd name="connsiteX2750" fmla="*/ 4090886 w 7497054"/>
              <a:gd name="connsiteY2750" fmla="*/ 1578105 h 10285413"/>
              <a:gd name="connsiteX2751" fmla="*/ 4102492 w 7497054"/>
              <a:gd name="connsiteY2751" fmla="*/ 1589710 h 10285413"/>
              <a:gd name="connsiteX2752" fmla="*/ 4102492 w 7497054"/>
              <a:gd name="connsiteY2752" fmla="*/ 1601315 h 10285413"/>
              <a:gd name="connsiteX2753" fmla="*/ 4090886 w 7497054"/>
              <a:gd name="connsiteY2753" fmla="*/ 1589710 h 10285413"/>
              <a:gd name="connsiteX2754" fmla="*/ 4090886 w 7497054"/>
              <a:gd name="connsiteY2754" fmla="*/ 1578105 h 10285413"/>
              <a:gd name="connsiteX2755" fmla="*/ 4096689 w 7497054"/>
              <a:gd name="connsiteY2755" fmla="*/ 1543288 h 10285413"/>
              <a:gd name="connsiteX2756" fmla="*/ 4108295 w 7497054"/>
              <a:gd name="connsiteY2756" fmla="*/ 1554894 h 10285413"/>
              <a:gd name="connsiteX2757" fmla="*/ 4108295 w 7497054"/>
              <a:gd name="connsiteY2757" fmla="*/ 1566499 h 10285413"/>
              <a:gd name="connsiteX2758" fmla="*/ 4096689 w 7497054"/>
              <a:gd name="connsiteY2758" fmla="*/ 1554894 h 10285413"/>
              <a:gd name="connsiteX2759" fmla="*/ 4085083 w 7497054"/>
              <a:gd name="connsiteY2759" fmla="*/ 1473658 h 10285413"/>
              <a:gd name="connsiteX2760" fmla="*/ 4096689 w 7497054"/>
              <a:gd name="connsiteY2760" fmla="*/ 1479458 h 10285413"/>
              <a:gd name="connsiteX2761" fmla="*/ 4090886 w 7497054"/>
              <a:gd name="connsiteY2761" fmla="*/ 1485262 h 10285413"/>
              <a:gd name="connsiteX2762" fmla="*/ 4085083 w 7497054"/>
              <a:gd name="connsiteY2762" fmla="*/ 1473658 h 10285413"/>
              <a:gd name="connsiteX2763" fmla="*/ 4189531 w 7497054"/>
              <a:gd name="connsiteY2763" fmla="*/ 1462050 h 10285413"/>
              <a:gd name="connsiteX2764" fmla="*/ 4189531 w 7497054"/>
              <a:gd name="connsiteY2764" fmla="*/ 1473658 h 10285413"/>
              <a:gd name="connsiteX2765" fmla="*/ 4201136 w 7497054"/>
              <a:gd name="connsiteY2765" fmla="*/ 1467853 h 10285413"/>
              <a:gd name="connsiteX2766" fmla="*/ 4189531 w 7497054"/>
              <a:gd name="connsiteY2766" fmla="*/ 1462050 h 10285413"/>
              <a:gd name="connsiteX2767" fmla="*/ 4137307 w 7497054"/>
              <a:gd name="connsiteY2767" fmla="*/ 1357604 h 10285413"/>
              <a:gd name="connsiteX2768" fmla="*/ 4131504 w 7497054"/>
              <a:gd name="connsiteY2768" fmla="*/ 1369209 h 10285413"/>
              <a:gd name="connsiteX2769" fmla="*/ 4143110 w 7497054"/>
              <a:gd name="connsiteY2769" fmla="*/ 1363406 h 10285413"/>
              <a:gd name="connsiteX2770" fmla="*/ 4137307 w 7497054"/>
              <a:gd name="connsiteY2770" fmla="*/ 1357604 h 10285413"/>
              <a:gd name="connsiteX2771" fmla="*/ 4154716 w 7497054"/>
              <a:gd name="connsiteY2771" fmla="*/ 1334392 h 10285413"/>
              <a:gd name="connsiteX2772" fmla="*/ 4148913 w 7497054"/>
              <a:gd name="connsiteY2772" fmla="*/ 1345997 h 10285413"/>
              <a:gd name="connsiteX2773" fmla="*/ 4154716 w 7497054"/>
              <a:gd name="connsiteY2773" fmla="*/ 1357604 h 10285413"/>
              <a:gd name="connsiteX2774" fmla="*/ 4160518 w 7497054"/>
              <a:gd name="connsiteY2774" fmla="*/ 1369209 h 10285413"/>
              <a:gd name="connsiteX2775" fmla="*/ 4166321 w 7497054"/>
              <a:gd name="connsiteY2775" fmla="*/ 1392419 h 10285413"/>
              <a:gd name="connsiteX2776" fmla="*/ 4189531 w 7497054"/>
              <a:gd name="connsiteY2776" fmla="*/ 1415630 h 10285413"/>
              <a:gd name="connsiteX2777" fmla="*/ 4177925 w 7497054"/>
              <a:gd name="connsiteY2777" fmla="*/ 1392419 h 10285413"/>
              <a:gd name="connsiteX2778" fmla="*/ 4050268 w 7497054"/>
              <a:gd name="connsiteY2778" fmla="*/ 1287971 h 10285413"/>
              <a:gd name="connsiteX2779" fmla="*/ 4050268 w 7497054"/>
              <a:gd name="connsiteY2779" fmla="*/ 1299577 h 10285413"/>
              <a:gd name="connsiteX2780" fmla="*/ 4061872 w 7497054"/>
              <a:gd name="connsiteY2780" fmla="*/ 1311182 h 10285413"/>
              <a:gd name="connsiteX2781" fmla="*/ 4061872 w 7497054"/>
              <a:gd name="connsiteY2781" fmla="*/ 1287971 h 10285413"/>
              <a:gd name="connsiteX2782" fmla="*/ 4050268 w 7497054"/>
              <a:gd name="connsiteY2782" fmla="*/ 1287971 h 10285413"/>
              <a:gd name="connsiteX2783" fmla="*/ 4119898 w 7497054"/>
              <a:gd name="connsiteY2783" fmla="*/ 1253155 h 10285413"/>
              <a:gd name="connsiteX2784" fmla="*/ 4108295 w 7497054"/>
              <a:gd name="connsiteY2784" fmla="*/ 1258958 h 10285413"/>
              <a:gd name="connsiteX2785" fmla="*/ 4114097 w 7497054"/>
              <a:gd name="connsiteY2785" fmla="*/ 1264759 h 10285413"/>
              <a:gd name="connsiteX2786" fmla="*/ 4119898 w 7497054"/>
              <a:gd name="connsiteY2786" fmla="*/ 1253155 h 10285413"/>
              <a:gd name="connsiteX2787" fmla="*/ 4073478 w 7497054"/>
              <a:gd name="connsiteY2787" fmla="*/ 1247352 h 10285413"/>
              <a:gd name="connsiteX2788" fmla="*/ 4061872 w 7497054"/>
              <a:gd name="connsiteY2788" fmla="*/ 1253155 h 10285413"/>
              <a:gd name="connsiteX2789" fmla="*/ 4061872 w 7497054"/>
              <a:gd name="connsiteY2789" fmla="*/ 1264759 h 10285413"/>
              <a:gd name="connsiteX2790" fmla="*/ 4073478 w 7497054"/>
              <a:gd name="connsiteY2790" fmla="*/ 1264759 h 10285413"/>
              <a:gd name="connsiteX2791" fmla="*/ 4085083 w 7497054"/>
              <a:gd name="connsiteY2791" fmla="*/ 1253155 h 10285413"/>
              <a:gd name="connsiteX2792" fmla="*/ 4073478 w 7497054"/>
              <a:gd name="connsiteY2792" fmla="*/ 1247352 h 10285413"/>
              <a:gd name="connsiteX2793" fmla="*/ 4050268 w 7497054"/>
              <a:gd name="connsiteY2793" fmla="*/ 1241549 h 10285413"/>
              <a:gd name="connsiteX2794" fmla="*/ 4046951 w 7497054"/>
              <a:gd name="connsiteY2794" fmla="*/ 1251498 h 10285413"/>
              <a:gd name="connsiteX2795" fmla="*/ 4044465 w 7497054"/>
              <a:gd name="connsiteY2795" fmla="*/ 1253155 h 10285413"/>
              <a:gd name="connsiteX2796" fmla="*/ 4050268 w 7497054"/>
              <a:gd name="connsiteY2796" fmla="*/ 1241549 h 10285413"/>
              <a:gd name="connsiteX2797" fmla="*/ 4166321 w 7497054"/>
              <a:gd name="connsiteY2797" fmla="*/ 1206733 h 10285413"/>
              <a:gd name="connsiteX2798" fmla="*/ 4177925 w 7497054"/>
              <a:gd name="connsiteY2798" fmla="*/ 1206733 h 10285413"/>
              <a:gd name="connsiteX2799" fmla="*/ 4177925 w 7497054"/>
              <a:gd name="connsiteY2799" fmla="*/ 1218339 h 10285413"/>
              <a:gd name="connsiteX2800" fmla="*/ 4166321 w 7497054"/>
              <a:gd name="connsiteY2800" fmla="*/ 1218339 h 10285413"/>
              <a:gd name="connsiteX2801" fmla="*/ 4166321 w 7497054"/>
              <a:gd name="connsiteY2801" fmla="*/ 1206733 h 10285413"/>
              <a:gd name="connsiteX2802" fmla="*/ 4119898 w 7497054"/>
              <a:gd name="connsiteY2802" fmla="*/ 1183522 h 10285413"/>
              <a:gd name="connsiteX2803" fmla="*/ 4131504 w 7497054"/>
              <a:gd name="connsiteY2803" fmla="*/ 1183522 h 10285413"/>
              <a:gd name="connsiteX2804" fmla="*/ 4131504 w 7497054"/>
              <a:gd name="connsiteY2804" fmla="*/ 1206733 h 10285413"/>
              <a:gd name="connsiteX2805" fmla="*/ 4119898 w 7497054"/>
              <a:gd name="connsiteY2805" fmla="*/ 1206733 h 10285413"/>
              <a:gd name="connsiteX2806" fmla="*/ 4119898 w 7497054"/>
              <a:gd name="connsiteY2806" fmla="*/ 1195128 h 10285413"/>
              <a:gd name="connsiteX2807" fmla="*/ 4119898 w 7497054"/>
              <a:gd name="connsiteY2807" fmla="*/ 1183522 h 10285413"/>
              <a:gd name="connsiteX2808" fmla="*/ 4166321 w 7497054"/>
              <a:gd name="connsiteY2808" fmla="*/ 1171918 h 10285413"/>
              <a:gd name="connsiteX2809" fmla="*/ 4177925 w 7497054"/>
              <a:gd name="connsiteY2809" fmla="*/ 1177721 h 10285413"/>
              <a:gd name="connsiteX2810" fmla="*/ 4177925 w 7497054"/>
              <a:gd name="connsiteY2810" fmla="*/ 1183522 h 10285413"/>
              <a:gd name="connsiteX2811" fmla="*/ 4183728 w 7497054"/>
              <a:gd name="connsiteY2811" fmla="*/ 1183522 h 10285413"/>
              <a:gd name="connsiteX2812" fmla="*/ 4201136 w 7497054"/>
              <a:gd name="connsiteY2812" fmla="*/ 1195128 h 10285413"/>
              <a:gd name="connsiteX2813" fmla="*/ 4177925 w 7497054"/>
              <a:gd name="connsiteY2813" fmla="*/ 1195128 h 10285413"/>
              <a:gd name="connsiteX2814" fmla="*/ 6568628 w 7497054"/>
              <a:gd name="connsiteY2814" fmla="*/ 1102286 h 10285413"/>
              <a:gd name="connsiteX2815" fmla="*/ 6557021 w 7497054"/>
              <a:gd name="connsiteY2815" fmla="*/ 1113891 h 10285413"/>
              <a:gd name="connsiteX2816" fmla="*/ 6568628 w 7497054"/>
              <a:gd name="connsiteY2816" fmla="*/ 1125495 h 10285413"/>
              <a:gd name="connsiteX2817" fmla="*/ 4189531 w 7497054"/>
              <a:gd name="connsiteY2817" fmla="*/ 1055864 h 10285413"/>
              <a:gd name="connsiteX2818" fmla="*/ 4189531 w 7497054"/>
              <a:gd name="connsiteY2818" fmla="*/ 1067469 h 10285413"/>
              <a:gd name="connsiteX2819" fmla="*/ 4201136 w 7497054"/>
              <a:gd name="connsiteY2819" fmla="*/ 1067469 h 10285413"/>
              <a:gd name="connsiteX2820" fmla="*/ 4189531 w 7497054"/>
              <a:gd name="connsiteY2820" fmla="*/ 1055864 h 10285413"/>
              <a:gd name="connsiteX2821" fmla="*/ 4143110 w 7497054"/>
              <a:gd name="connsiteY2821" fmla="*/ 893388 h 10285413"/>
              <a:gd name="connsiteX2822" fmla="*/ 4143110 w 7497054"/>
              <a:gd name="connsiteY2822" fmla="*/ 916600 h 10285413"/>
              <a:gd name="connsiteX2823" fmla="*/ 4131504 w 7497054"/>
              <a:gd name="connsiteY2823" fmla="*/ 904995 h 10285413"/>
              <a:gd name="connsiteX2824" fmla="*/ 4166321 w 7497054"/>
              <a:gd name="connsiteY2824" fmla="*/ 870178 h 10285413"/>
              <a:gd name="connsiteX2825" fmla="*/ 4177925 w 7497054"/>
              <a:gd name="connsiteY2825" fmla="*/ 870178 h 10285413"/>
              <a:gd name="connsiteX2826" fmla="*/ 4166321 w 7497054"/>
              <a:gd name="connsiteY2826" fmla="*/ 881784 h 10285413"/>
              <a:gd name="connsiteX2827" fmla="*/ 4166321 w 7497054"/>
              <a:gd name="connsiteY2827" fmla="*/ 870178 h 10285413"/>
              <a:gd name="connsiteX2828" fmla="*/ 7381000 w 7497054"/>
              <a:gd name="connsiteY2828" fmla="*/ 649676 h 10285413"/>
              <a:gd name="connsiteX2829" fmla="*/ 7392608 w 7497054"/>
              <a:gd name="connsiteY2829" fmla="*/ 684493 h 10285413"/>
              <a:gd name="connsiteX2830" fmla="*/ 7381000 w 7497054"/>
              <a:gd name="connsiteY2830" fmla="*/ 707703 h 10285413"/>
              <a:gd name="connsiteX2831" fmla="*/ 7381000 w 7497054"/>
              <a:gd name="connsiteY2831" fmla="*/ 672888 h 10285413"/>
              <a:gd name="connsiteX2832" fmla="*/ 4143110 w 7497054"/>
              <a:gd name="connsiteY2832" fmla="*/ 440780 h 10285413"/>
              <a:gd name="connsiteX2833" fmla="*/ 4148913 w 7497054"/>
              <a:gd name="connsiteY2833" fmla="*/ 446582 h 10285413"/>
              <a:gd name="connsiteX2834" fmla="*/ 4154716 w 7497054"/>
              <a:gd name="connsiteY2834" fmla="*/ 452385 h 10285413"/>
              <a:gd name="connsiteX2835" fmla="*/ 4143110 w 7497054"/>
              <a:gd name="connsiteY2835" fmla="*/ 463991 h 10285413"/>
              <a:gd name="connsiteX2836" fmla="*/ 4143110 w 7497054"/>
              <a:gd name="connsiteY2836" fmla="*/ 452385 h 10285413"/>
              <a:gd name="connsiteX2837" fmla="*/ 4143110 w 7497054"/>
              <a:gd name="connsiteY2837" fmla="*/ 440780 h 10285413"/>
              <a:gd name="connsiteX2838" fmla="*/ 6742707 w 7497054"/>
              <a:gd name="connsiteY2838" fmla="*/ 417571 h 10285413"/>
              <a:gd name="connsiteX2839" fmla="*/ 6742707 w 7497054"/>
              <a:gd name="connsiteY2839" fmla="*/ 419746 h 10285413"/>
              <a:gd name="connsiteX2840" fmla="*/ 6742707 w 7497054"/>
              <a:gd name="connsiteY2840" fmla="*/ 429175 h 10285413"/>
              <a:gd name="connsiteX2841" fmla="*/ 6742707 w 7497054"/>
              <a:gd name="connsiteY2841" fmla="*/ 452385 h 10285413"/>
              <a:gd name="connsiteX2842" fmla="*/ 6754313 w 7497054"/>
              <a:gd name="connsiteY2842" fmla="*/ 533624 h 10285413"/>
              <a:gd name="connsiteX2843" fmla="*/ 6777523 w 7497054"/>
              <a:gd name="connsiteY2843" fmla="*/ 661281 h 10285413"/>
              <a:gd name="connsiteX2844" fmla="*/ 6777523 w 7497054"/>
              <a:gd name="connsiteY2844" fmla="*/ 742520 h 10285413"/>
              <a:gd name="connsiteX2845" fmla="*/ 6765919 w 7497054"/>
              <a:gd name="connsiteY2845" fmla="*/ 719309 h 10285413"/>
              <a:gd name="connsiteX2846" fmla="*/ 6760116 w 7497054"/>
              <a:gd name="connsiteY2846" fmla="*/ 690296 h 10285413"/>
              <a:gd name="connsiteX2847" fmla="*/ 6754313 w 7497054"/>
              <a:gd name="connsiteY2847" fmla="*/ 649676 h 10285413"/>
              <a:gd name="connsiteX2848" fmla="*/ 6754313 w 7497054"/>
              <a:gd name="connsiteY2848" fmla="*/ 620663 h 10285413"/>
              <a:gd name="connsiteX2849" fmla="*/ 6754313 w 7497054"/>
              <a:gd name="connsiteY2849" fmla="*/ 591651 h 10285413"/>
              <a:gd name="connsiteX2850" fmla="*/ 6736904 w 7497054"/>
              <a:gd name="connsiteY2850" fmla="*/ 510412 h 10285413"/>
              <a:gd name="connsiteX2851" fmla="*/ 6742707 w 7497054"/>
              <a:gd name="connsiteY2851" fmla="*/ 417571 h 10285413"/>
              <a:gd name="connsiteX2852" fmla="*/ 6847156 w 7497054"/>
              <a:gd name="connsiteY2852" fmla="*/ 371148 h 10285413"/>
              <a:gd name="connsiteX2853" fmla="*/ 6847156 w 7497054"/>
              <a:gd name="connsiteY2853" fmla="*/ 394359 h 10285413"/>
              <a:gd name="connsiteX2854" fmla="*/ 6835550 w 7497054"/>
              <a:gd name="connsiteY2854" fmla="*/ 394359 h 10285413"/>
              <a:gd name="connsiteX2855" fmla="*/ 6847156 w 7497054"/>
              <a:gd name="connsiteY2855" fmla="*/ 371148 h 10285413"/>
              <a:gd name="connsiteX2856" fmla="*/ 6731103 w 7497054"/>
              <a:gd name="connsiteY2856" fmla="*/ 347938 h 10285413"/>
              <a:gd name="connsiteX2857" fmla="*/ 6742707 w 7497054"/>
              <a:gd name="connsiteY2857" fmla="*/ 347938 h 10285413"/>
              <a:gd name="connsiteX2858" fmla="*/ 6742707 w 7497054"/>
              <a:gd name="connsiteY2858" fmla="*/ 359544 h 10285413"/>
              <a:gd name="connsiteX2859" fmla="*/ 7067656 w 7497054"/>
              <a:gd name="connsiteY2859" fmla="*/ 336332 h 10285413"/>
              <a:gd name="connsiteX2860" fmla="*/ 7067656 w 7497054"/>
              <a:gd name="connsiteY2860" fmla="*/ 359544 h 10285413"/>
              <a:gd name="connsiteX2861" fmla="*/ 7079263 w 7497054"/>
              <a:gd name="connsiteY2861" fmla="*/ 382753 h 10285413"/>
              <a:gd name="connsiteX2862" fmla="*/ 7079263 w 7497054"/>
              <a:gd name="connsiteY2862" fmla="*/ 359544 h 10285413"/>
              <a:gd name="connsiteX2863" fmla="*/ 6742707 w 7497054"/>
              <a:gd name="connsiteY2863" fmla="*/ 255095 h 10285413"/>
              <a:gd name="connsiteX2864" fmla="*/ 6742707 w 7497054"/>
              <a:gd name="connsiteY2864" fmla="*/ 272502 h 10285413"/>
              <a:gd name="connsiteX2865" fmla="*/ 6742707 w 7497054"/>
              <a:gd name="connsiteY2865" fmla="*/ 278306 h 10285413"/>
              <a:gd name="connsiteX2866" fmla="*/ 6731103 w 7497054"/>
              <a:gd name="connsiteY2866" fmla="*/ 266699 h 10285413"/>
              <a:gd name="connsiteX2867" fmla="*/ 7322975 w 7497054"/>
              <a:gd name="connsiteY2867" fmla="*/ 208672 h 10285413"/>
              <a:gd name="connsiteX2868" fmla="*/ 7322975 w 7497054"/>
              <a:gd name="connsiteY2868" fmla="*/ 243490 h 10285413"/>
              <a:gd name="connsiteX2869" fmla="*/ 7311369 w 7497054"/>
              <a:gd name="connsiteY2869" fmla="*/ 266699 h 10285413"/>
              <a:gd name="connsiteX2870" fmla="*/ 7311369 w 7497054"/>
              <a:gd name="connsiteY2870" fmla="*/ 243490 h 10285413"/>
              <a:gd name="connsiteX2871" fmla="*/ 7137290 w 7497054"/>
              <a:gd name="connsiteY2871" fmla="*/ 197068 h 10285413"/>
              <a:gd name="connsiteX2872" fmla="*/ 7143092 w 7497054"/>
              <a:gd name="connsiteY2872" fmla="*/ 208672 h 10285413"/>
              <a:gd name="connsiteX2873" fmla="*/ 7137290 w 7497054"/>
              <a:gd name="connsiteY2873" fmla="*/ 208672 h 10285413"/>
              <a:gd name="connsiteX2874" fmla="*/ 7322975 w 7497054"/>
              <a:gd name="connsiteY2874" fmla="*/ 173857 h 10285413"/>
              <a:gd name="connsiteX2875" fmla="*/ 7334581 w 7497054"/>
              <a:gd name="connsiteY2875" fmla="*/ 173857 h 10285413"/>
              <a:gd name="connsiteX2876" fmla="*/ 7322975 w 7497054"/>
              <a:gd name="connsiteY2876" fmla="*/ 185463 h 10285413"/>
              <a:gd name="connsiteX2877" fmla="*/ 7346186 w 7497054"/>
              <a:gd name="connsiteY2877" fmla="*/ 115831 h 10285413"/>
              <a:gd name="connsiteX2878" fmla="*/ 7340382 w 7497054"/>
              <a:gd name="connsiteY2878" fmla="*/ 133238 h 10285413"/>
              <a:gd name="connsiteX2879" fmla="*/ 7334581 w 7497054"/>
              <a:gd name="connsiteY2879" fmla="*/ 139041 h 10285413"/>
              <a:gd name="connsiteX2880" fmla="*/ 7334581 w 7497054"/>
              <a:gd name="connsiteY2880" fmla="*/ 127436 h 10285413"/>
              <a:gd name="connsiteX2881" fmla="*/ 4131504 w 7497054"/>
              <a:gd name="connsiteY2881" fmla="*/ 115831 h 10285413"/>
              <a:gd name="connsiteX2882" fmla="*/ 4131504 w 7497054"/>
              <a:gd name="connsiteY2882" fmla="*/ 139041 h 10285413"/>
              <a:gd name="connsiteX2883" fmla="*/ 4119898 w 7497054"/>
              <a:gd name="connsiteY2883" fmla="*/ 133238 h 10285413"/>
              <a:gd name="connsiteX2884" fmla="*/ 4119898 w 7497054"/>
              <a:gd name="connsiteY2884" fmla="*/ 127436 h 10285413"/>
              <a:gd name="connsiteX2885" fmla="*/ 4322993 w 7497054"/>
              <a:gd name="connsiteY2885" fmla="*/ 69410 h 10285413"/>
              <a:gd name="connsiteX2886" fmla="*/ 4317190 w 7497054"/>
              <a:gd name="connsiteY2886" fmla="*/ 81014 h 10285413"/>
              <a:gd name="connsiteX2887" fmla="*/ 4328796 w 7497054"/>
              <a:gd name="connsiteY2887" fmla="*/ 69410 h 10285413"/>
              <a:gd name="connsiteX2888" fmla="*/ 4322993 w 7497054"/>
              <a:gd name="connsiteY2888" fmla="*/ 69410 h 10285413"/>
              <a:gd name="connsiteX2889" fmla="*/ 6150834 w 7497054"/>
              <a:gd name="connsiteY2889" fmla="*/ 11383 h 10285413"/>
              <a:gd name="connsiteX2890" fmla="*/ 6150834 w 7497054"/>
              <a:gd name="connsiteY2890" fmla="*/ 22987 h 10285413"/>
              <a:gd name="connsiteX2891" fmla="*/ 6139230 w 7497054"/>
              <a:gd name="connsiteY2891" fmla="*/ 34593 h 10285413"/>
              <a:gd name="connsiteX2892" fmla="*/ 6150834 w 7497054"/>
              <a:gd name="connsiteY2892" fmla="*/ 11383 h 10285413"/>
              <a:gd name="connsiteX2893" fmla="*/ 4148801 w 7497054"/>
              <a:gd name="connsiteY2893" fmla="*/ 0 h 10285413"/>
              <a:gd name="connsiteX2894" fmla="*/ 4317190 w 7497054"/>
              <a:gd name="connsiteY2894" fmla="*/ 0 h 10285413"/>
              <a:gd name="connsiteX2895" fmla="*/ 4317190 w 7497054"/>
              <a:gd name="connsiteY2895" fmla="*/ 11383 h 10285413"/>
              <a:gd name="connsiteX2896" fmla="*/ 4305585 w 7497054"/>
              <a:gd name="connsiteY2896" fmla="*/ 34593 h 10285413"/>
              <a:gd name="connsiteX2897" fmla="*/ 4305585 w 7497054"/>
              <a:gd name="connsiteY2897" fmla="*/ 57804 h 10285413"/>
              <a:gd name="connsiteX2898" fmla="*/ 4317190 w 7497054"/>
              <a:gd name="connsiteY2898" fmla="*/ 46199 h 10285413"/>
              <a:gd name="connsiteX2899" fmla="*/ 4328796 w 7497054"/>
              <a:gd name="connsiteY2899" fmla="*/ 46199 h 10285413"/>
              <a:gd name="connsiteX2900" fmla="*/ 4340400 w 7497054"/>
              <a:gd name="connsiteY2900" fmla="*/ 57804 h 10285413"/>
              <a:gd name="connsiteX2901" fmla="*/ 4328796 w 7497054"/>
              <a:gd name="connsiteY2901" fmla="*/ 46199 h 10285413"/>
              <a:gd name="connsiteX2902" fmla="*/ 4317190 w 7497054"/>
              <a:gd name="connsiteY2902" fmla="*/ 34593 h 10285413"/>
              <a:gd name="connsiteX2903" fmla="*/ 4328796 w 7497054"/>
              <a:gd name="connsiteY2903" fmla="*/ 22987 h 10285413"/>
              <a:gd name="connsiteX2904" fmla="*/ 4352007 w 7497054"/>
              <a:gd name="connsiteY2904" fmla="*/ 11383 h 10285413"/>
              <a:gd name="connsiteX2905" fmla="*/ 4329242 w 7497054"/>
              <a:gd name="connsiteY2905" fmla="*/ 0 h 10285413"/>
              <a:gd name="connsiteX2906" fmla="*/ 4386599 w 7497054"/>
              <a:gd name="connsiteY2906" fmla="*/ 0 h 10285413"/>
              <a:gd name="connsiteX2907" fmla="*/ 4375217 w 7497054"/>
              <a:gd name="connsiteY2907" fmla="*/ 11383 h 10285413"/>
              <a:gd name="connsiteX2908" fmla="*/ 4352007 w 7497054"/>
              <a:gd name="connsiteY2908" fmla="*/ 115831 h 10285413"/>
              <a:gd name="connsiteX2909" fmla="*/ 4375217 w 7497054"/>
              <a:gd name="connsiteY2909" fmla="*/ 104226 h 10285413"/>
              <a:gd name="connsiteX2910" fmla="*/ 4386822 w 7497054"/>
              <a:gd name="connsiteY2910" fmla="*/ 86818 h 10285413"/>
              <a:gd name="connsiteX2911" fmla="*/ 4386822 w 7497054"/>
              <a:gd name="connsiteY2911" fmla="*/ 75211 h 10285413"/>
              <a:gd name="connsiteX2912" fmla="*/ 4386822 w 7497054"/>
              <a:gd name="connsiteY2912" fmla="*/ 63607 h 10285413"/>
              <a:gd name="connsiteX2913" fmla="*/ 4386822 w 7497054"/>
              <a:gd name="connsiteY2913" fmla="*/ 57804 h 10285413"/>
              <a:gd name="connsiteX2914" fmla="*/ 4398427 w 7497054"/>
              <a:gd name="connsiteY2914" fmla="*/ 81014 h 10285413"/>
              <a:gd name="connsiteX2915" fmla="*/ 4410034 w 7497054"/>
              <a:gd name="connsiteY2915" fmla="*/ 52001 h 10285413"/>
              <a:gd name="connsiteX2916" fmla="*/ 4398427 w 7497054"/>
              <a:gd name="connsiteY2916" fmla="*/ 22987 h 10285413"/>
              <a:gd name="connsiteX2917" fmla="*/ 4398427 w 7497054"/>
              <a:gd name="connsiteY2917" fmla="*/ 11383 h 10285413"/>
              <a:gd name="connsiteX2918" fmla="*/ 4387046 w 7497054"/>
              <a:gd name="connsiteY2918" fmla="*/ 0 h 10285413"/>
              <a:gd name="connsiteX2919" fmla="*/ 4425470 w 7497054"/>
              <a:gd name="connsiteY2919" fmla="*/ 0 h 10285413"/>
              <a:gd name="connsiteX2920" fmla="*/ 4421639 w 7497054"/>
              <a:gd name="connsiteY2920" fmla="*/ 22987 h 10285413"/>
              <a:gd name="connsiteX2921" fmla="*/ 4421639 w 7497054"/>
              <a:gd name="connsiteY2921" fmla="*/ 92620 h 10285413"/>
              <a:gd name="connsiteX2922" fmla="*/ 4456454 w 7497054"/>
              <a:gd name="connsiteY2922" fmla="*/ 104226 h 10285413"/>
              <a:gd name="connsiteX2923" fmla="*/ 4491270 w 7497054"/>
              <a:gd name="connsiteY2923" fmla="*/ 81014 h 10285413"/>
              <a:gd name="connsiteX2924" fmla="*/ 4485469 w 7497054"/>
              <a:gd name="connsiteY2924" fmla="*/ 46199 h 10285413"/>
              <a:gd name="connsiteX2925" fmla="*/ 4489819 w 7497054"/>
              <a:gd name="connsiteY2925" fmla="*/ 17185 h 10285413"/>
              <a:gd name="connsiteX2926" fmla="*/ 4491251 w 7497054"/>
              <a:gd name="connsiteY2926" fmla="*/ 0 h 10285413"/>
              <a:gd name="connsiteX2927" fmla="*/ 4509170 w 7497054"/>
              <a:gd name="connsiteY2927" fmla="*/ 0 h 10285413"/>
              <a:gd name="connsiteX2928" fmla="*/ 4524636 w 7497054"/>
              <a:gd name="connsiteY2928" fmla="*/ 7031 h 10285413"/>
              <a:gd name="connsiteX2929" fmla="*/ 4537693 w 7497054"/>
              <a:gd name="connsiteY2929" fmla="*/ 5580 h 10285413"/>
              <a:gd name="connsiteX2930" fmla="*/ 4571168 w 7497054"/>
              <a:gd name="connsiteY2930" fmla="*/ 0 h 10285413"/>
              <a:gd name="connsiteX2931" fmla="*/ 5652028 w 7497054"/>
              <a:gd name="connsiteY2931" fmla="*/ 0 h 10285413"/>
              <a:gd name="connsiteX2932" fmla="*/ 5675017 w 7497054"/>
              <a:gd name="connsiteY2932" fmla="*/ 22987 h 10285413"/>
              <a:gd name="connsiteX2933" fmla="*/ 5686621 w 7497054"/>
              <a:gd name="connsiteY2933" fmla="*/ 34593 h 10285413"/>
              <a:gd name="connsiteX2934" fmla="*/ 5692424 w 7497054"/>
              <a:gd name="connsiteY2934" fmla="*/ 52001 h 10285413"/>
              <a:gd name="connsiteX2935" fmla="*/ 5698226 w 7497054"/>
              <a:gd name="connsiteY2935" fmla="*/ 69410 h 10285413"/>
              <a:gd name="connsiteX2936" fmla="*/ 5709832 w 7497054"/>
              <a:gd name="connsiteY2936" fmla="*/ 81014 h 10285413"/>
              <a:gd name="connsiteX2937" fmla="*/ 5727239 w 7497054"/>
              <a:gd name="connsiteY2937" fmla="*/ 81014 h 10285413"/>
              <a:gd name="connsiteX2938" fmla="*/ 5744648 w 7497054"/>
              <a:gd name="connsiteY2938" fmla="*/ 81014 h 10285413"/>
              <a:gd name="connsiteX2939" fmla="*/ 5802673 w 7497054"/>
              <a:gd name="connsiteY2939" fmla="*/ 115831 h 10285413"/>
              <a:gd name="connsiteX2940" fmla="*/ 5814279 w 7497054"/>
              <a:gd name="connsiteY2940" fmla="*/ 150645 h 10285413"/>
              <a:gd name="connsiteX2941" fmla="*/ 5849096 w 7497054"/>
              <a:gd name="connsiteY2941" fmla="*/ 173857 h 10285413"/>
              <a:gd name="connsiteX2942" fmla="*/ 5866505 w 7497054"/>
              <a:gd name="connsiteY2942" fmla="*/ 168056 h 10285413"/>
              <a:gd name="connsiteX2943" fmla="*/ 5872306 w 7497054"/>
              <a:gd name="connsiteY2943" fmla="*/ 139041 h 10285413"/>
              <a:gd name="connsiteX2944" fmla="*/ 5878109 w 7497054"/>
              <a:gd name="connsiteY2944" fmla="*/ 127436 h 10285413"/>
              <a:gd name="connsiteX2945" fmla="*/ 5895517 w 7497054"/>
              <a:gd name="connsiteY2945" fmla="*/ 139041 h 10285413"/>
              <a:gd name="connsiteX2946" fmla="*/ 5912924 w 7497054"/>
              <a:gd name="connsiteY2946" fmla="*/ 150645 h 10285413"/>
              <a:gd name="connsiteX2947" fmla="*/ 5924531 w 7497054"/>
              <a:gd name="connsiteY2947" fmla="*/ 168056 h 10285413"/>
              <a:gd name="connsiteX2948" fmla="*/ 5953543 w 7497054"/>
              <a:gd name="connsiteY2948" fmla="*/ 173857 h 10285413"/>
              <a:gd name="connsiteX2949" fmla="*/ 5965149 w 7497054"/>
              <a:gd name="connsiteY2949" fmla="*/ 168056 h 10285413"/>
              <a:gd name="connsiteX2950" fmla="*/ 5965149 w 7497054"/>
              <a:gd name="connsiteY2950" fmla="*/ 139041 h 10285413"/>
              <a:gd name="connsiteX2951" fmla="*/ 5982557 w 7497054"/>
              <a:gd name="connsiteY2951" fmla="*/ 81014 h 10285413"/>
              <a:gd name="connsiteX2952" fmla="*/ 5988361 w 7497054"/>
              <a:gd name="connsiteY2952" fmla="*/ 34593 h 10285413"/>
              <a:gd name="connsiteX2953" fmla="*/ 5999966 w 7497054"/>
              <a:gd name="connsiteY2953" fmla="*/ 11383 h 10285413"/>
              <a:gd name="connsiteX2954" fmla="*/ 6005769 w 7497054"/>
              <a:gd name="connsiteY2954" fmla="*/ 22987 h 10285413"/>
              <a:gd name="connsiteX2955" fmla="*/ 6023176 w 7497054"/>
              <a:gd name="connsiteY2955" fmla="*/ 46199 h 10285413"/>
              <a:gd name="connsiteX2956" fmla="*/ 6057993 w 7497054"/>
              <a:gd name="connsiteY2956" fmla="*/ 104226 h 10285413"/>
              <a:gd name="connsiteX2957" fmla="*/ 6081203 w 7497054"/>
              <a:gd name="connsiteY2957" fmla="*/ 139041 h 10285413"/>
              <a:gd name="connsiteX2958" fmla="*/ 6139230 w 7497054"/>
              <a:gd name="connsiteY2958" fmla="*/ 104226 h 10285413"/>
              <a:gd name="connsiteX2959" fmla="*/ 6139230 w 7497054"/>
              <a:gd name="connsiteY2959" fmla="*/ 81014 h 10285413"/>
              <a:gd name="connsiteX2960" fmla="*/ 6150834 w 7497054"/>
              <a:gd name="connsiteY2960" fmla="*/ 69410 h 10285413"/>
              <a:gd name="connsiteX2961" fmla="*/ 6150834 w 7497054"/>
              <a:gd name="connsiteY2961" fmla="*/ 81014 h 10285413"/>
              <a:gd name="connsiteX2962" fmla="*/ 6174045 w 7497054"/>
              <a:gd name="connsiteY2962" fmla="*/ 150645 h 10285413"/>
              <a:gd name="connsiteX2963" fmla="*/ 6185651 w 7497054"/>
              <a:gd name="connsiteY2963" fmla="*/ 156450 h 10285413"/>
              <a:gd name="connsiteX2964" fmla="*/ 6185651 w 7497054"/>
              <a:gd name="connsiteY2964" fmla="*/ 185463 h 10285413"/>
              <a:gd name="connsiteX2965" fmla="*/ 6208861 w 7497054"/>
              <a:gd name="connsiteY2965" fmla="*/ 243490 h 10285413"/>
              <a:gd name="connsiteX2966" fmla="*/ 6232072 w 7497054"/>
              <a:gd name="connsiteY2966" fmla="*/ 197068 h 10285413"/>
              <a:gd name="connsiteX2967" fmla="*/ 6232072 w 7497054"/>
              <a:gd name="connsiteY2967" fmla="*/ 162253 h 10285413"/>
              <a:gd name="connsiteX2968" fmla="*/ 6237875 w 7497054"/>
              <a:gd name="connsiteY2968" fmla="*/ 168056 h 10285413"/>
              <a:gd name="connsiteX2969" fmla="*/ 6243678 w 7497054"/>
              <a:gd name="connsiteY2969" fmla="*/ 185463 h 10285413"/>
              <a:gd name="connsiteX2970" fmla="*/ 6266888 w 7497054"/>
              <a:gd name="connsiteY2970" fmla="*/ 208672 h 10285413"/>
              <a:gd name="connsiteX2971" fmla="*/ 6278494 w 7497054"/>
              <a:gd name="connsiteY2971" fmla="*/ 115831 h 10285413"/>
              <a:gd name="connsiteX2972" fmla="*/ 6290098 w 7497054"/>
              <a:gd name="connsiteY2972" fmla="*/ 34593 h 10285413"/>
              <a:gd name="connsiteX2973" fmla="*/ 6303071 w 7497054"/>
              <a:gd name="connsiteY2973" fmla="*/ 0 h 10285413"/>
              <a:gd name="connsiteX2974" fmla="*/ 6353195 w 7497054"/>
              <a:gd name="connsiteY2974" fmla="*/ 0 h 10285413"/>
              <a:gd name="connsiteX2975" fmla="*/ 6356830 w 7497054"/>
              <a:gd name="connsiteY2975" fmla="*/ 8481 h 10285413"/>
              <a:gd name="connsiteX2976" fmla="*/ 6359731 w 7497054"/>
              <a:gd name="connsiteY2976" fmla="*/ 46199 h 10285413"/>
              <a:gd name="connsiteX2977" fmla="*/ 6406152 w 7497054"/>
              <a:gd name="connsiteY2977" fmla="*/ 278306 h 10285413"/>
              <a:gd name="connsiteX2978" fmla="*/ 6440968 w 7497054"/>
              <a:gd name="connsiteY2978" fmla="*/ 231884 h 10285413"/>
              <a:gd name="connsiteX2979" fmla="*/ 6464179 w 7497054"/>
              <a:gd name="connsiteY2979" fmla="*/ 231884 h 10285413"/>
              <a:gd name="connsiteX2980" fmla="*/ 6469982 w 7497054"/>
              <a:gd name="connsiteY2980" fmla="*/ 255095 h 10285413"/>
              <a:gd name="connsiteX2981" fmla="*/ 6487389 w 7497054"/>
              <a:gd name="connsiteY2981" fmla="*/ 266699 h 10285413"/>
              <a:gd name="connsiteX2982" fmla="*/ 6498995 w 7497054"/>
              <a:gd name="connsiteY2982" fmla="*/ 295714 h 10285413"/>
              <a:gd name="connsiteX2983" fmla="*/ 6510601 w 7497054"/>
              <a:gd name="connsiteY2983" fmla="*/ 359544 h 10285413"/>
              <a:gd name="connsiteX2984" fmla="*/ 6522206 w 7497054"/>
              <a:gd name="connsiteY2984" fmla="*/ 463991 h 10285413"/>
              <a:gd name="connsiteX2985" fmla="*/ 6522206 w 7497054"/>
              <a:gd name="connsiteY2985" fmla="*/ 504609 h 10285413"/>
              <a:gd name="connsiteX2986" fmla="*/ 6522206 w 7497054"/>
              <a:gd name="connsiteY2986" fmla="*/ 545229 h 10285413"/>
              <a:gd name="connsiteX2987" fmla="*/ 6545416 w 7497054"/>
              <a:gd name="connsiteY2987" fmla="*/ 580044 h 10285413"/>
              <a:gd name="connsiteX2988" fmla="*/ 6557021 w 7497054"/>
              <a:gd name="connsiteY2988" fmla="*/ 568439 h 10285413"/>
              <a:gd name="connsiteX2989" fmla="*/ 6580233 w 7497054"/>
              <a:gd name="connsiteY2989" fmla="*/ 556835 h 10285413"/>
              <a:gd name="connsiteX2990" fmla="*/ 6591838 w 7497054"/>
              <a:gd name="connsiteY2990" fmla="*/ 568439 h 10285413"/>
              <a:gd name="connsiteX2991" fmla="*/ 6615047 w 7497054"/>
              <a:gd name="connsiteY2991" fmla="*/ 498806 h 10285413"/>
              <a:gd name="connsiteX2992" fmla="*/ 6638259 w 7497054"/>
              <a:gd name="connsiteY2992" fmla="*/ 405965 h 10285413"/>
              <a:gd name="connsiteX2993" fmla="*/ 6649865 w 7497054"/>
              <a:gd name="connsiteY2993" fmla="*/ 359544 h 10285413"/>
              <a:gd name="connsiteX2994" fmla="*/ 6649865 w 7497054"/>
              <a:gd name="connsiteY2994" fmla="*/ 313121 h 10285413"/>
              <a:gd name="connsiteX2995" fmla="*/ 6661470 w 7497054"/>
              <a:gd name="connsiteY2995" fmla="*/ 382753 h 10285413"/>
              <a:gd name="connsiteX2996" fmla="*/ 6661470 w 7497054"/>
              <a:gd name="connsiteY2996" fmla="*/ 469794 h 10285413"/>
              <a:gd name="connsiteX2997" fmla="*/ 6667273 w 7497054"/>
              <a:gd name="connsiteY2997" fmla="*/ 516215 h 10285413"/>
              <a:gd name="connsiteX2998" fmla="*/ 6684682 w 7497054"/>
              <a:gd name="connsiteY2998" fmla="*/ 649676 h 10285413"/>
              <a:gd name="connsiteX2999" fmla="*/ 6684682 w 7497054"/>
              <a:gd name="connsiteY2999" fmla="*/ 725112 h 10285413"/>
              <a:gd name="connsiteX3000" fmla="*/ 6690485 w 7497054"/>
              <a:gd name="connsiteY3000" fmla="*/ 794743 h 10285413"/>
              <a:gd name="connsiteX3001" fmla="*/ 6696286 w 7497054"/>
              <a:gd name="connsiteY3001" fmla="*/ 881784 h 10285413"/>
              <a:gd name="connsiteX3002" fmla="*/ 6707892 w 7497054"/>
              <a:gd name="connsiteY3002" fmla="*/ 1021048 h 10285413"/>
              <a:gd name="connsiteX3003" fmla="*/ 6742707 w 7497054"/>
              <a:gd name="connsiteY3003" fmla="*/ 1299577 h 10285413"/>
              <a:gd name="connsiteX3004" fmla="*/ 6754313 w 7497054"/>
              <a:gd name="connsiteY3004" fmla="*/ 997837 h 10285413"/>
              <a:gd name="connsiteX3005" fmla="*/ 6760116 w 7497054"/>
              <a:gd name="connsiteY3005" fmla="*/ 754124 h 10285413"/>
              <a:gd name="connsiteX3006" fmla="*/ 6765919 w 7497054"/>
              <a:gd name="connsiteY3006" fmla="*/ 812151 h 10285413"/>
              <a:gd name="connsiteX3007" fmla="*/ 6777523 w 7497054"/>
              <a:gd name="connsiteY3007" fmla="*/ 846967 h 10285413"/>
              <a:gd name="connsiteX3008" fmla="*/ 6777523 w 7497054"/>
              <a:gd name="connsiteY3008" fmla="*/ 904995 h 10285413"/>
              <a:gd name="connsiteX3009" fmla="*/ 6783326 w 7497054"/>
              <a:gd name="connsiteY3009" fmla="*/ 951415 h 10285413"/>
              <a:gd name="connsiteX3010" fmla="*/ 6789129 w 7497054"/>
              <a:gd name="connsiteY3010" fmla="*/ 992034 h 10285413"/>
              <a:gd name="connsiteX3011" fmla="*/ 6789129 w 7497054"/>
              <a:gd name="connsiteY3011" fmla="*/ 1009442 h 10285413"/>
              <a:gd name="connsiteX3012" fmla="*/ 6789129 w 7497054"/>
              <a:gd name="connsiteY3012" fmla="*/ 1050061 h 10285413"/>
              <a:gd name="connsiteX3013" fmla="*/ 6789129 w 7497054"/>
              <a:gd name="connsiteY3013" fmla="*/ 1113891 h 10285413"/>
              <a:gd name="connsiteX3014" fmla="*/ 6789129 w 7497054"/>
              <a:gd name="connsiteY3014" fmla="*/ 1171918 h 10285413"/>
              <a:gd name="connsiteX3015" fmla="*/ 6800734 w 7497054"/>
              <a:gd name="connsiteY3015" fmla="*/ 957218 h 10285413"/>
              <a:gd name="connsiteX3016" fmla="*/ 6800734 w 7497054"/>
              <a:gd name="connsiteY3016" fmla="*/ 684493 h 10285413"/>
              <a:gd name="connsiteX3017" fmla="*/ 6812338 w 7497054"/>
              <a:gd name="connsiteY3017" fmla="*/ 696097 h 10285413"/>
              <a:gd name="connsiteX3018" fmla="*/ 6823946 w 7497054"/>
              <a:gd name="connsiteY3018" fmla="*/ 568439 h 10285413"/>
              <a:gd name="connsiteX3019" fmla="*/ 6823946 w 7497054"/>
              <a:gd name="connsiteY3019" fmla="*/ 481399 h 10285413"/>
              <a:gd name="connsiteX3020" fmla="*/ 6835550 w 7497054"/>
              <a:gd name="connsiteY3020" fmla="*/ 452385 h 10285413"/>
              <a:gd name="connsiteX3021" fmla="*/ 6847156 w 7497054"/>
              <a:gd name="connsiteY3021" fmla="*/ 417571 h 10285413"/>
              <a:gd name="connsiteX3022" fmla="*/ 6852958 w 7497054"/>
              <a:gd name="connsiteY3022" fmla="*/ 411768 h 10285413"/>
              <a:gd name="connsiteX3023" fmla="*/ 6858761 w 7497054"/>
              <a:gd name="connsiteY3023" fmla="*/ 394359 h 10285413"/>
              <a:gd name="connsiteX3024" fmla="*/ 6870365 w 7497054"/>
              <a:gd name="connsiteY3024" fmla="*/ 353741 h 10285413"/>
              <a:gd name="connsiteX3025" fmla="*/ 6858761 w 7497054"/>
              <a:gd name="connsiteY3025" fmla="*/ 313121 h 10285413"/>
              <a:gd name="connsiteX3026" fmla="*/ 6858761 w 7497054"/>
              <a:gd name="connsiteY3026" fmla="*/ 289911 h 10285413"/>
              <a:gd name="connsiteX3027" fmla="*/ 6858761 w 7497054"/>
              <a:gd name="connsiteY3027" fmla="*/ 150645 h 10285413"/>
              <a:gd name="connsiteX3028" fmla="*/ 6847156 w 7497054"/>
              <a:gd name="connsiteY3028" fmla="*/ 81014 h 10285413"/>
              <a:gd name="connsiteX3029" fmla="*/ 6858761 w 7497054"/>
              <a:gd name="connsiteY3029" fmla="*/ 57804 h 10285413"/>
              <a:gd name="connsiteX3030" fmla="*/ 6870365 w 7497054"/>
              <a:gd name="connsiteY3030" fmla="*/ 46199 h 10285413"/>
              <a:gd name="connsiteX3031" fmla="*/ 6870365 w 7497054"/>
              <a:gd name="connsiteY3031" fmla="*/ 81014 h 10285413"/>
              <a:gd name="connsiteX3032" fmla="*/ 6893577 w 7497054"/>
              <a:gd name="connsiteY3032" fmla="*/ 173857 h 10285413"/>
              <a:gd name="connsiteX3033" fmla="*/ 6905183 w 7497054"/>
              <a:gd name="connsiteY3033" fmla="*/ 185463 h 10285413"/>
              <a:gd name="connsiteX3034" fmla="*/ 6928392 w 7497054"/>
              <a:gd name="connsiteY3034" fmla="*/ 243490 h 10285413"/>
              <a:gd name="connsiteX3035" fmla="*/ 6928392 w 7497054"/>
              <a:gd name="connsiteY3035" fmla="*/ 301517 h 10285413"/>
              <a:gd name="connsiteX3036" fmla="*/ 6928392 w 7497054"/>
              <a:gd name="connsiteY3036" fmla="*/ 353741 h 10285413"/>
              <a:gd name="connsiteX3037" fmla="*/ 6951604 w 7497054"/>
              <a:gd name="connsiteY3037" fmla="*/ 394359 h 10285413"/>
              <a:gd name="connsiteX3038" fmla="*/ 6986419 w 7497054"/>
              <a:gd name="connsiteY3038" fmla="*/ 394359 h 10285413"/>
              <a:gd name="connsiteX3039" fmla="*/ 6998025 w 7497054"/>
              <a:gd name="connsiteY3039" fmla="*/ 394359 h 10285413"/>
              <a:gd name="connsiteX3040" fmla="*/ 7032841 w 7497054"/>
              <a:gd name="connsiteY3040" fmla="*/ 382753 h 10285413"/>
              <a:gd name="connsiteX3041" fmla="*/ 7056052 w 7497054"/>
              <a:gd name="connsiteY3041" fmla="*/ 371148 h 10285413"/>
              <a:gd name="connsiteX3042" fmla="*/ 7056052 w 7497054"/>
              <a:gd name="connsiteY3042" fmla="*/ 313121 h 10285413"/>
              <a:gd name="connsiteX3043" fmla="*/ 7056052 w 7497054"/>
              <a:gd name="connsiteY3043" fmla="*/ 220280 h 10285413"/>
              <a:gd name="connsiteX3044" fmla="*/ 7056052 w 7497054"/>
              <a:gd name="connsiteY3044" fmla="*/ 121633 h 10285413"/>
              <a:gd name="connsiteX3045" fmla="*/ 7061855 w 7497054"/>
              <a:gd name="connsiteY3045" fmla="*/ 63607 h 10285413"/>
              <a:gd name="connsiteX3046" fmla="*/ 7067656 w 7497054"/>
              <a:gd name="connsiteY3046" fmla="*/ 185463 h 10285413"/>
              <a:gd name="connsiteX3047" fmla="*/ 7073460 w 7497054"/>
              <a:gd name="connsiteY3047" fmla="*/ 272502 h 10285413"/>
              <a:gd name="connsiteX3048" fmla="*/ 7079263 w 7497054"/>
              <a:gd name="connsiteY3048" fmla="*/ 313121 h 10285413"/>
              <a:gd name="connsiteX3049" fmla="*/ 7090868 w 7497054"/>
              <a:gd name="connsiteY3049" fmla="*/ 382753 h 10285413"/>
              <a:gd name="connsiteX3050" fmla="*/ 7125683 w 7497054"/>
              <a:gd name="connsiteY3050" fmla="*/ 463991 h 10285413"/>
              <a:gd name="connsiteX3051" fmla="*/ 7137290 w 7497054"/>
              <a:gd name="connsiteY3051" fmla="*/ 498806 h 10285413"/>
              <a:gd name="connsiteX3052" fmla="*/ 7143092 w 7497054"/>
              <a:gd name="connsiteY3052" fmla="*/ 545229 h 10285413"/>
              <a:gd name="connsiteX3053" fmla="*/ 7160501 w 7497054"/>
              <a:gd name="connsiteY3053" fmla="*/ 568439 h 10285413"/>
              <a:gd name="connsiteX3054" fmla="*/ 7160501 w 7497054"/>
              <a:gd name="connsiteY3054" fmla="*/ 574242 h 10285413"/>
              <a:gd name="connsiteX3055" fmla="*/ 7172105 w 7497054"/>
              <a:gd name="connsiteY3055" fmla="*/ 591651 h 10285413"/>
              <a:gd name="connsiteX3056" fmla="*/ 7189513 w 7497054"/>
              <a:gd name="connsiteY3056" fmla="*/ 597453 h 10285413"/>
              <a:gd name="connsiteX3057" fmla="*/ 7224329 w 7497054"/>
              <a:gd name="connsiteY3057" fmla="*/ 580044 h 10285413"/>
              <a:gd name="connsiteX3058" fmla="*/ 7241737 w 7497054"/>
              <a:gd name="connsiteY3058" fmla="*/ 475597 h 10285413"/>
              <a:gd name="connsiteX3059" fmla="*/ 7241737 w 7497054"/>
              <a:gd name="connsiteY3059" fmla="*/ 382753 h 10285413"/>
              <a:gd name="connsiteX3060" fmla="*/ 7253342 w 7497054"/>
              <a:gd name="connsiteY3060" fmla="*/ 405965 h 10285413"/>
              <a:gd name="connsiteX3061" fmla="*/ 7259146 w 7497054"/>
              <a:gd name="connsiteY3061" fmla="*/ 429175 h 10285413"/>
              <a:gd name="connsiteX3062" fmla="*/ 7264948 w 7497054"/>
              <a:gd name="connsiteY3062" fmla="*/ 463991 h 10285413"/>
              <a:gd name="connsiteX3063" fmla="*/ 7264948 w 7497054"/>
              <a:gd name="connsiteY3063" fmla="*/ 510412 h 10285413"/>
              <a:gd name="connsiteX3064" fmla="*/ 7288158 w 7497054"/>
              <a:gd name="connsiteY3064" fmla="*/ 603255 h 10285413"/>
              <a:gd name="connsiteX3065" fmla="*/ 7299763 w 7497054"/>
              <a:gd name="connsiteY3065" fmla="*/ 463991 h 10285413"/>
              <a:gd name="connsiteX3066" fmla="*/ 7311369 w 7497054"/>
              <a:gd name="connsiteY3066" fmla="*/ 301517 h 10285413"/>
              <a:gd name="connsiteX3067" fmla="*/ 7311369 w 7497054"/>
              <a:gd name="connsiteY3067" fmla="*/ 382753 h 10285413"/>
              <a:gd name="connsiteX3068" fmla="*/ 7322975 w 7497054"/>
              <a:gd name="connsiteY3068" fmla="*/ 777335 h 10285413"/>
              <a:gd name="connsiteX3069" fmla="*/ 7346186 w 7497054"/>
              <a:gd name="connsiteY3069" fmla="*/ 794743 h 10285413"/>
              <a:gd name="connsiteX3070" fmla="*/ 7357790 w 7497054"/>
              <a:gd name="connsiteY3070" fmla="*/ 823757 h 10285413"/>
              <a:gd name="connsiteX3071" fmla="*/ 7351988 w 7497054"/>
              <a:gd name="connsiteY3071" fmla="*/ 846967 h 10285413"/>
              <a:gd name="connsiteX3072" fmla="*/ 7334581 w 7497054"/>
              <a:gd name="connsiteY3072" fmla="*/ 881784 h 10285413"/>
              <a:gd name="connsiteX3073" fmla="*/ 7346186 w 7497054"/>
              <a:gd name="connsiteY3073" fmla="*/ 916600 h 10285413"/>
              <a:gd name="connsiteX3074" fmla="*/ 7346186 w 7497054"/>
              <a:gd name="connsiteY3074" fmla="*/ 1195128 h 10285413"/>
              <a:gd name="connsiteX3075" fmla="*/ 7346186 w 7497054"/>
              <a:gd name="connsiteY3075" fmla="*/ 1206733 h 10285413"/>
              <a:gd name="connsiteX3076" fmla="*/ 7369396 w 7497054"/>
              <a:gd name="connsiteY3076" fmla="*/ 1601315 h 10285413"/>
              <a:gd name="connsiteX3077" fmla="*/ 7369396 w 7497054"/>
              <a:gd name="connsiteY3077" fmla="*/ 1636132 h 10285413"/>
              <a:gd name="connsiteX3078" fmla="*/ 7392608 w 7497054"/>
              <a:gd name="connsiteY3078" fmla="*/ 1787001 h 10285413"/>
              <a:gd name="connsiteX3079" fmla="*/ 7404212 w 7497054"/>
              <a:gd name="connsiteY3079" fmla="*/ 1995898 h 10285413"/>
              <a:gd name="connsiteX3080" fmla="*/ 7404212 w 7497054"/>
              <a:gd name="connsiteY3080" fmla="*/ 2146766 h 10285413"/>
              <a:gd name="connsiteX3081" fmla="*/ 7404212 w 7497054"/>
              <a:gd name="connsiteY3081" fmla="*/ 2228004 h 10285413"/>
              <a:gd name="connsiteX3082" fmla="*/ 7404212 w 7497054"/>
              <a:gd name="connsiteY3082" fmla="*/ 2622587 h 10285413"/>
              <a:gd name="connsiteX3083" fmla="*/ 7404212 w 7497054"/>
              <a:gd name="connsiteY3083" fmla="*/ 2709627 h 10285413"/>
              <a:gd name="connsiteX3084" fmla="*/ 7392608 w 7497054"/>
              <a:gd name="connsiteY3084" fmla="*/ 2773455 h 10285413"/>
              <a:gd name="connsiteX3085" fmla="*/ 7398410 w 7497054"/>
              <a:gd name="connsiteY3085" fmla="*/ 2831482 h 10285413"/>
              <a:gd name="connsiteX3086" fmla="*/ 7392608 w 7497054"/>
              <a:gd name="connsiteY3086" fmla="*/ 2854693 h 10285413"/>
              <a:gd name="connsiteX3087" fmla="*/ 7386804 w 7497054"/>
              <a:gd name="connsiteY3087" fmla="*/ 2877904 h 10285413"/>
              <a:gd name="connsiteX3088" fmla="*/ 7386804 w 7497054"/>
              <a:gd name="connsiteY3088" fmla="*/ 2895312 h 10285413"/>
              <a:gd name="connsiteX3089" fmla="*/ 7392608 w 7497054"/>
              <a:gd name="connsiteY3089" fmla="*/ 2935931 h 10285413"/>
              <a:gd name="connsiteX3090" fmla="*/ 7392608 w 7497054"/>
              <a:gd name="connsiteY3090" fmla="*/ 3017169 h 10285413"/>
              <a:gd name="connsiteX3091" fmla="*/ 7398410 w 7497054"/>
              <a:gd name="connsiteY3091" fmla="*/ 3162236 h 10285413"/>
              <a:gd name="connsiteX3092" fmla="*/ 7404212 w 7497054"/>
              <a:gd name="connsiteY3092" fmla="*/ 3202854 h 10285413"/>
              <a:gd name="connsiteX3093" fmla="*/ 7415818 w 7497054"/>
              <a:gd name="connsiteY3093" fmla="*/ 3202854 h 10285413"/>
              <a:gd name="connsiteX3094" fmla="*/ 7415818 w 7497054"/>
              <a:gd name="connsiteY3094" fmla="*/ 3191249 h 10285413"/>
              <a:gd name="connsiteX3095" fmla="*/ 7427422 w 7497054"/>
              <a:gd name="connsiteY3095" fmla="*/ 3179642 h 10285413"/>
              <a:gd name="connsiteX3096" fmla="*/ 7439027 w 7497054"/>
              <a:gd name="connsiteY3096" fmla="*/ 3272486 h 10285413"/>
              <a:gd name="connsiteX3097" fmla="*/ 7439027 w 7497054"/>
              <a:gd name="connsiteY3097" fmla="*/ 3353724 h 10285413"/>
              <a:gd name="connsiteX3098" fmla="*/ 7450634 w 7497054"/>
              <a:gd name="connsiteY3098" fmla="*/ 3446565 h 10285413"/>
              <a:gd name="connsiteX3099" fmla="*/ 7444830 w 7497054"/>
              <a:gd name="connsiteY3099" fmla="*/ 3678673 h 10285413"/>
              <a:gd name="connsiteX3100" fmla="*/ 7450634 w 7497054"/>
              <a:gd name="connsiteY3100" fmla="*/ 3817937 h 10285413"/>
              <a:gd name="connsiteX3101" fmla="*/ 7462239 w 7497054"/>
              <a:gd name="connsiteY3101" fmla="*/ 3817937 h 10285413"/>
              <a:gd name="connsiteX3102" fmla="*/ 7462239 w 7497054"/>
              <a:gd name="connsiteY3102" fmla="*/ 3806331 h 10285413"/>
              <a:gd name="connsiteX3103" fmla="*/ 7473845 w 7497054"/>
              <a:gd name="connsiteY3103" fmla="*/ 3794726 h 10285413"/>
              <a:gd name="connsiteX3104" fmla="*/ 7473845 w 7497054"/>
              <a:gd name="connsiteY3104" fmla="*/ 3829541 h 10285413"/>
              <a:gd name="connsiteX3105" fmla="*/ 7473845 w 7497054"/>
              <a:gd name="connsiteY3105" fmla="*/ 3881766 h 10285413"/>
              <a:gd name="connsiteX3106" fmla="*/ 7473845 w 7497054"/>
              <a:gd name="connsiteY3106" fmla="*/ 3904977 h 10285413"/>
              <a:gd name="connsiteX3107" fmla="*/ 7462239 w 7497054"/>
              <a:gd name="connsiteY3107" fmla="*/ 3910780 h 10285413"/>
              <a:gd name="connsiteX3108" fmla="*/ 7462239 w 7497054"/>
              <a:gd name="connsiteY3108" fmla="*/ 3922384 h 10285413"/>
              <a:gd name="connsiteX3109" fmla="*/ 7450634 w 7497054"/>
              <a:gd name="connsiteY3109" fmla="*/ 3945596 h 10285413"/>
              <a:gd name="connsiteX3110" fmla="*/ 7444830 w 7497054"/>
              <a:gd name="connsiteY3110" fmla="*/ 3951398 h 10285413"/>
              <a:gd name="connsiteX3111" fmla="*/ 7439027 w 7497054"/>
              <a:gd name="connsiteY3111" fmla="*/ 3957202 h 10285413"/>
              <a:gd name="connsiteX3112" fmla="*/ 7439027 w 7497054"/>
              <a:gd name="connsiteY3112" fmla="*/ 3963004 h 10285413"/>
              <a:gd name="connsiteX3113" fmla="*/ 7427422 w 7497054"/>
              <a:gd name="connsiteY3113" fmla="*/ 3968807 h 10285413"/>
              <a:gd name="connsiteX3114" fmla="*/ 7415818 w 7497054"/>
              <a:gd name="connsiteY3114" fmla="*/ 3997820 h 10285413"/>
              <a:gd name="connsiteX3115" fmla="*/ 7404212 w 7497054"/>
              <a:gd name="connsiteY3115" fmla="*/ 4026833 h 10285413"/>
              <a:gd name="connsiteX3116" fmla="*/ 7392608 w 7497054"/>
              <a:gd name="connsiteY3116" fmla="*/ 4038439 h 10285413"/>
              <a:gd name="connsiteX3117" fmla="*/ 7381000 w 7497054"/>
              <a:gd name="connsiteY3117" fmla="*/ 4061648 h 10285413"/>
              <a:gd name="connsiteX3118" fmla="*/ 7381000 w 7497054"/>
              <a:gd name="connsiteY3118" fmla="*/ 4096466 h 10285413"/>
              <a:gd name="connsiteX3119" fmla="*/ 7392608 w 7497054"/>
              <a:gd name="connsiteY3119" fmla="*/ 4189308 h 10285413"/>
              <a:gd name="connsiteX3120" fmla="*/ 7410015 w 7497054"/>
              <a:gd name="connsiteY3120" fmla="*/ 4287954 h 10285413"/>
              <a:gd name="connsiteX3121" fmla="*/ 7415818 w 7497054"/>
              <a:gd name="connsiteY3121" fmla="*/ 4374993 h 10285413"/>
              <a:gd name="connsiteX3122" fmla="*/ 7415818 w 7497054"/>
              <a:gd name="connsiteY3122" fmla="*/ 4415612 h 10285413"/>
              <a:gd name="connsiteX3123" fmla="*/ 7415818 w 7497054"/>
              <a:gd name="connsiteY3123" fmla="*/ 4520060 h 10285413"/>
              <a:gd name="connsiteX3124" fmla="*/ 7427422 w 7497054"/>
              <a:gd name="connsiteY3124" fmla="*/ 4723155 h 10285413"/>
              <a:gd name="connsiteX3125" fmla="*/ 7427422 w 7497054"/>
              <a:gd name="connsiteY3125" fmla="*/ 4850813 h 10285413"/>
              <a:gd name="connsiteX3126" fmla="*/ 7427422 w 7497054"/>
              <a:gd name="connsiteY3126" fmla="*/ 4937852 h 10285413"/>
              <a:gd name="connsiteX3127" fmla="*/ 7427422 w 7497054"/>
              <a:gd name="connsiteY3127" fmla="*/ 5036497 h 10285413"/>
              <a:gd name="connsiteX3128" fmla="*/ 7450634 w 7497054"/>
              <a:gd name="connsiteY3128" fmla="*/ 5024892 h 10285413"/>
              <a:gd name="connsiteX3129" fmla="*/ 7450634 w 7497054"/>
              <a:gd name="connsiteY3129" fmla="*/ 5001682 h 10285413"/>
              <a:gd name="connsiteX3130" fmla="*/ 7462239 w 7497054"/>
              <a:gd name="connsiteY3130" fmla="*/ 5036497 h 10285413"/>
              <a:gd name="connsiteX3131" fmla="*/ 7439027 w 7497054"/>
              <a:gd name="connsiteY3131" fmla="*/ 5117735 h 10285413"/>
              <a:gd name="connsiteX3132" fmla="*/ 7439027 w 7497054"/>
              <a:gd name="connsiteY3132" fmla="*/ 5129341 h 10285413"/>
              <a:gd name="connsiteX3133" fmla="*/ 7415818 w 7497054"/>
              <a:gd name="connsiteY3133" fmla="*/ 5164158 h 10285413"/>
              <a:gd name="connsiteX3134" fmla="*/ 7381000 w 7497054"/>
              <a:gd name="connsiteY3134" fmla="*/ 5233789 h 10285413"/>
              <a:gd name="connsiteX3135" fmla="*/ 7375199 w 7497054"/>
              <a:gd name="connsiteY3135" fmla="*/ 5245395 h 10285413"/>
              <a:gd name="connsiteX3136" fmla="*/ 7369396 w 7497054"/>
              <a:gd name="connsiteY3136" fmla="*/ 5233789 h 10285413"/>
              <a:gd name="connsiteX3137" fmla="*/ 7369396 w 7497054"/>
              <a:gd name="connsiteY3137" fmla="*/ 5245395 h 10285413"/>
              <a:gd name="connsiteX3138" fmla="*/ 7357790 w 7497054"/>
              <a:gd name="connsiteY3138" fmla="*/ 5315026 h 10285413"/>
              <a:gd name="connsiteX3139" fmla="*/ 7346186 w 7497054"/>
              <a:gd name="connsiteY3139" fmla="*/ 5349841 h 10285413"/>
              <a:gd name="connsiteX3140" fmla="*/ 7340382 w 7497054"/>
              <a:gd name="connsiteY3140" fmla="*/ 5384659 h 10285413"/>
              <a:gd name="connsiteX3141" fmla="*/ 7334581 w 7497054"/>
              <a:gd name="connsiteY3141" fmla="*/ 5407868 h 10285413"/>
              <a:gd name="connsiteX3142" fmla="*/ 7322975 w 7497054"/>
              <a:gd name="connsiteY3142" fmla="*/ 5477502 h 10285413"/>
              <a:gd name="connsiteX3143" fmla="*/ 7322975 w 7497054"/>
              <a:gd name="connsiteY3143" fmla="*/ 5523923 h 10285413"/>
              <a:gd name="connsiteX3144" fmla="*/ 7334581 w 7497054"/>
              <a:gd name="connsiteY3144" fmla="*/ 5512317 h 10285413"/>
              <a:gd name="connsiteX3145" fmla="*/ 7346186 w 7497054"/>
              <a:gd name="connsiteY3145" fmla="*/ 5523923 h 10285413"/>
              <a:gd name="connsiteX3146" fmla="*/ 7346186 w 7497054"/>
              <a:gd name="connsiteY3146" fmla="*/ 5535529 h 10285413"/>
              <a:gd name="connsiteX3147" fmla="*/ 7334581 w 7497054"/>
              <a:gd name="connsiteY3147" fmla="*/ 5547134 h 10285413"/>
              <a:gd name="connsiteX3148" fmla="*/ 7334581 w 7497054"/>
              <a:gd name="connsiteY3148" fmla="*/ 5570344 h 10285413"/>
              <a:gd name="connsiteX3149" fmla="*/ 7322975 w 7497054"/>
              <a:gd name="connsiteY3149" fmla="*/ 5581950 h 10285413"/>
              <a:gd name="connsiteX3150" fmla="*/ 7322975 w 7497054"/>
              <a:gd name="connsiteY3150" fmla="*/ 5593555 h 10285413"/>
              <a:gd name="connsiteX3151" fmla="*/ 7334581 w 7497054"/>
              <a:gd name="connsiteY3151" fmla="*/ 5593555 h 10285413"/>
              <a:gd name="connsiteX3152" fmla="*/ 7334581 w 7497054"/>
              <a:gd name="connsiteY3152" fmla="*/ 5605160 h 10285413"/>
              <a:gd name="connsiteX3153" fmla="*/ 7322975 w 7497054"/>
              <a:gd name="connsiteY3153" fmla="*/ 5616766 h 10285413"/>
              <a:gd name="connsiteX3154" fmla="*/ 7322975 w 7497054"/>
              <a:gd name="connsiteY3154" fmla="*/ 5628372 h 10285413"/>
              <a:gd name="connsiteX3155" fmla="*/ 7305566 w 7497054"/>
              <a:gd name="connsiteY3155" fmla="*/ 5657385 h 10285413"/>
              <a:gd name="connsiteX3156" fmla="*/ 7305566 w 7497054"/>
              <a:gd name="connsiteY3156" fmla="*/ 5698005 h 10285413"/>
              <a:gd name="connsiteX3157" fmla="*/ 7311369 w 7497054"/>
              <a:gd name="connsiteY3157" fmla="*/ 5721213 h 10285413"/>
              <a:gd name="connsiteX3158" fmla="*/ 7311369 w 7497054"/>
              <a:gd name="connsiteY3158" fmla="*/ 5732820 h 10285413"/>
              <a:gd name="connsiteX3159" fmla="*/ 7299763 w 7497054"/>
              <a:gd name="connsiteY3159" fmla="*/ 5756031 h 10285413"/>
              <a:gd name="connsiteX3160" fmla="*/ 7288158 w 7497054"/>
              <a:gd name="connsiteY3160" fmla="*/ 5802452 h 10285413"/>
              <a:gd name="connsiteX3161" fmla="*/ 7299763 w 7497054"/>
              <a:gd name="connsiteY3161" fmla="*/ 5814057 h 10285413"/>
              <a:gd name="connsiteX3162" fmla="*/ 7299763 w 7497054"/>
              <a:gd name="connsiteY3162" fmla="*/ 5872085 h 10285413"/>
              <a:gd name="connsiteX3163" fmla="*/ 7299763 w 7497054"/>
              <a:gd name="connsiteY3163" fmla="*/ 5953321 h 10285413"/>
              <a:gd name="connsiteX3164" fmla="*/ 7311369 w 7497054"/>
              <a:gd name="connsiteY3164" fmla="*/ 5976530 h 10285413"/>
              <a:gd name="connsiteX3165" fmla="*/ 7311369 w 7497054"/>
              <a:gd name="connsiteY3165" fmla="*/ 5988138 h 10285413"/>
              <a:gd name="connsiteX3166" fmla="*/ 7311369 w 7497054"/>
              <a:gd name="connsiteY3166" fmla="*/ 5999742 h 10285413"/>
              <a:gd name="connsiteX3167" fmla="*/ 7293962 w 7497054"/>
              <a:gd name="connsiteY3167" fmla="*/ 6005545 h 10285413"/>
              <a:gd name="connsiteX3168" fmla="*/ 7288158 w 7497054"/>
              <a:gd name="connsiteY3168" fmla="*/ 6022953 h 10285413"/>
              <a:gd name="connsiteX3169" fmla="*/ 7299763 w 7497054"/>
              <a:gd name="connsiteY3169" fmla="*/ 6046164 h 10285413"/>
              <a:gd name="connsiteX3170" fmla="*/ 7299763 w 7497054"/>
              <a:gd name="connsiteY3170" fmla="*/ 6057770 h 10285413"/>
              <a:gd name="connsiteX3171" fmla="*/ 7288158 w 7497054"/>
              <a:gd name="connsiteY3171" fmla="*/ 6092584 h 10285413"/>
              <a:gd name="connsiteX3172" fmla="*/ 7276554 w 7497054"/>
              <a:gd name="connsiteY3172" fmla="*/ 6150611 h 10285413"/>
              <a:gd name="connsiteX3173" fmla="*/ 7270751 w 7497054"/>
              <a:gd name="connsiteY3173" fmla="*/ 6162217 h 10285413"/>
              <a:gd name="connsiteX3174" fmla="*/ 7276554 w 7497054"/>
              <a:gd name="connsiteY3174" fmla="*/ 6168021 h 10285413"/>
              <a:gd name="connsiteX3175" fmla="*/ 7264948 w 7497054"/>
              <a:gd name="connsiteY3175" fmla="*/ 6185429 h 10285413"/>
              <a:gd name="connsiteX3176" fmla="*/ 7264948 w 7497054"/>
              <a:gd name="connsiteY3176" fmla="*/ 6243455 h 10285413"/>
              <a:gd name="connsiteX3177" fmla="*/ 7288158 w 7497054"/>
              <a:gd name="connsiteY3177" fmla="*/ 6255060 h 10285413"/>
              <a:gd name="connsiteX3178" fmla="*/ 7288158 w 7497054"/>
              <a:gd name="connsiteY3178" fmla="*/ 6266666 h 10285413"/>
              <a:gd name="connsiteX3179" fmla="*/ 7276554 w 7497054"/>
              <a:gd name="connsiteY3179" fmla="*/ 6289875 h 10285413"/>
              <a:gd name="connsiteX3180" fmla="*/ 7276554 w 7497054"/>
              <a:gd name="connsiteY3180" fmla="*/ 6301482 h 10285413"/>
              <a:gd name="connsiteX3181" fmla="*/ 7264948 w 7497054"/>
              <a:gd name="connsiteY3181" fmla="*/ 6313087 h 10285413"/>
              <a:gd name="connsiteX3182" fmla="*/ 7264948 w 7497054"/>
              <a:gd name="connsiteY3182" fmla="*/ 6336297 h 10285413"/>
              <a:gd name="connsiteX3183" fmla="*/ 7264948 w 7497054"/>
              <a:gd name="connsiteY3183" fmla="*/ 6347902 h 10285413"/>
              <a:gd name="connsiteX3184" fmla="*/ 7264948 w 7497054"/>
              <a:gd name="connsiteY3184" fmla="*/ 6359509 h 10285413"/>
              <a:gd name="connsiteX3185" fmla="*/ 7264948 w 7497054"/>
              <a:gd name="connsiteY3185" fmla="*/ 6371114 h 10285413"/>
              <a:gd name="connsiteX3186" fmla="*/ 7259146 w 7497054"/>
              <a:gd name="connsiteY3186" fmla="*/ 6376916 h 10285413"/>
              <a:gd name="connsiteX3187" fmla="*/ 7253342 w 7497054"/>
              <a:gd name="connsiteY3187" fmla="*/ 6394324 h 10285413"/>
              <a:gd name="connsiteX3188" fmla="*/ 7253342 w 7497054"/>
              <a:gd name="connsiteY3188" fmla="*/ 6411731 h 10285413"/>
              <a:gd name="connsiteX3189" fmla="*/ 7253342 w 7497054"/>
              <a:gd name="connsiteY3189" fmla="*/ 6423336 h 10285413"/>
              <a:gd name="connsiteX3190" fmla="*/ 7241737 w 7497054"/>
              <a:gd name="connsiteY3190" fmla="*/ 6429140 h 10285413"/>
              <a:gd name="connsiteX3191" fmla="*/ 7241737 w 7497054"/>
              <a:gd name="connsiteY3191" fmla="*/ 6463955 h 10285413"/>
              <a:gd name="connsiteX3192" fmla="*/ 7230132 w 7497054"/>
              <a:gd name="connsiteY3192" fmla="*/ 6498773 h 10285413"/>
              <a:gd name="connsiteX3193" fmla="*/ 7218527 w 7497054"/>
              <a:gd name="connsiteY3193" fmla="*/ 6510378 h 10285413"/>
              <a:gd name="connsiteX3194" fmla="*/ 7224329 w 7497054"/>
              <a:gd name="connsiteY3194" fmla="*/ 6533588 h 10285413"/>
              <a:gd name="connsiteX3195" fmla="*/ 7253342 w 7497054"/>
              <a:gd name="connsiteY3195" fmla="*/ 6545193 h 10285413"/>
              <a:gd name="connsiteX3196" fmla="*/ 7253342 w 7497054"/>
              <a:gd name="connsiteY3196" fmla="*/ 6556800 h 10285413"/>
              <a:gd name="connsiteX3197" fmla="*/ 7253342 w 7497054"/>
              <a:gd name="connsiteY3197" fmla="*/ 6568404 h 10285413"/>
              <a:gd name="connsiteX3198" fmla="*/ 7230132 w 7497054"/>
              <a:gd name="connsiteY3198" fmla="*/ 6580009 h 10285413"/>
              <a:gd name="connsiteX3199" fmla="*/ 7230132 w 7497054"/>
              <a:gd name="connsiteY3199" fmla="*/ 6603219 h 10285413"/>
              <a:gd name="connsiteX3200" fmla="*/ 7241737 w 7497054"/>
              <a:gd name="connsiteY3200" fmla="*/ 6603219 h 10285413"/>
              <a:gd name="connsiteX3201" fmla="*/ 7235935 w 7497054"/>
              <a:gd name="connsiteY3201" fmla="*/ 6620628 h 10285413"/>
              <a:gd name="connsiteX3202" fmla="*/ 7230132 w 7497054"/>
              <a:gd name="connsiteY3202" fmla="*/ 6626431 h 10285413"/>
              <a:gd name="connsiteX3203" fmla="*/ 7241737 w 7497054"/>
              <a:gd name="connsiteY3203" fmla="*/ 6626431 h 10285413"/>
              <a:gd name="connsiteX3204" fmla="*/ 7241737 w 7497054"/>
              <a:gd name="connsiteY3204" fmla="*/ 6638037 h 10285413"/>
              <a:gd name="connsiteX3205" fmla="*/ 7230132 w 7497054"/>
              <a:gd name="connsiteY3205" fmla="*/ 6638037 h 10285413"/>
              <a:gd name="connsiteX3206" fmla="*/ 7230132 w 7497054"/>
              <a:gd name="connsiteY3206" fmla="*/ 6661246 h 10285413"/>
              <a:gd name="connsiteX3207" fmla="*/ 7241737 w 7497054"/>
              <a:gd name="connsiteY3207" fmla="*/ 6661246 h 10285413"/>
              <a:gd name="connsiteX3208" fmla="*/ 7230132 w 7497054"/>
              <a:gd name="connsiteY3208" fmla="*/ 6672852 h 10285413"/>
              <a:gd name="connsiteX3209" fmla="*/ 7218527 w 7497054"/>
              <a:gd name="connsiteY3209" fmla="*/ 6696064 h 10285413"/>
              <a:gd name="connsiteX3210" fmla="*/ 7206922 w 7497054"/>
              <a:gd name="connsiteY3210" fmla="*/ 6730879 h 10285413"/>
              <a:gd name="connsiteX3211" fmla="*/ 7206922 w 7497054"/>
              <a:gd name="connsiteY3211" fmla="*/ 6742485 h 10285413"/>
              <a:gd name="connsiteX3212" fmla="*/ 7218527 w 7497054"/>
              <a:gd name="connsiteY3212" fmla="*/ 6754091 h 10285413"/>
              <a:gd name="connsiteX3213" fmla="*/ 7206922 w 7497054"/>
              <a:gd name="connsiteY3213" fmla="*/ 6765695 h 10285413"/>
              <a:gd name="connsiteX3214" fmla="*/ 7183710 w 7497054"/>
              <a:gd name="connsiteY3214" fmla="*/ 6783103 h 10285413"/>
              <a:gd name="connsiteX3215" fmla="*/ 7172105 w 7497054"/>
              <a:gd name="connsiteY3215" fmla="*/ 6800510 h 10285413"/>
              <a:gd name="connsiteX3216" fmla="*/ 7160501 w 7497054"/>
              <a:gd name="connsiteY3216" fmla="*/ 6812118 h 10285413"/>
              <a:gd name="connsiteX3217" fmla="*/ 7160501 w 7497054"/>
              <a:gd name="connsiteY3217" fmla="*/ 6823722 h 10285413"/>
              <a:gd name="connsiteX3218" fmla="*/ 7148895 w 7497054"/>
              <a:gd name="connsiteY3218" fmla="*/ 6846933 h 10285413"/>
              <a:gd name="connsiteX3219" fmla="*/ 7125683 w 7497054"/>
              <a:gd name="connsiteY3219" fmla="*/ 6846933 h 10285413"/>
              <a:gd name="connsiteX3220" fmla="*/ 7125683 w 7497054"/>
              <a:gd name="connsiteY3220" fmla="*/ 6858537 h 10285413"/>
              <a:gd name="connsiteX3221" fmla="*/ 7125683 w 7497054"/>
              <a:gd name="connsiteY3221" fmla="*/ 6870144 h 10285413"/>
              <a:gd name="connsiteX3222" fmla="*/ 7137290 w 7497054"/>
              <a:gd name="connsiteY3222" fmla="*/ 6904959 h 10285413"/>
              <a:gd name="connsiteX3223" fmla="*/ 7125683 w 7497054"/>
              <a:gd name="connsiteY3223" fmla="*/ 6916564 h 10285413"/>
              <a:gd name="connsiteX3224" fmla="*/ 7114078 w 7497054"/>
              <a:gd name="connsiteY3224" fmla="*/ 6928171 h 10285413"/>
              <a:gd name="connsiteX3225" fmla="*/ 7056052 w 7497054"/>
              <a:gd name="connsiteY3225" fmla="*/ 6893353 h 10285413"/>
              <a:gd name="connsiteX3226" fmla="*/ 6939999 w 7497054"/>
              <a:gd name="connsiteY3226" fmla="*/ 6812118 h 10285413"/>
              <a:gd name="connsiteX3227" fmla="*/ 6928392 w 7497054"/>
              <a:gd name="connsiteY3227" fmla="*/ 6812118 h 10285413"/>
              <a:gd name="connsiteX3228" fmla="*/ 6928392 w 7497054"/>
              <a:gd name="connsiteY3228" fmla="*/ 6800510 h 10285413"/>
              <a:gd name="connsiteX3229" fmla="*/ 6916787 w 7497054"/>
              <a:gd name="connsiteY3229" fmla="*/ 6812118 h 10285413"/>
              <a:gd name="connsiteX3230" fmla="*/ 6905183 w 7497054"/>
              <a:gd name="connsiteY3230" fmla="*/ 6806315 h 10285413"/>
              <a:gd name="connsiteX3231" fmla="*/ 6904058 w 7497054"/>
              <a:gd name="connsiteY3231" fmla="*/ 6807249 h 10285413"/>
              <a:gd name="connsiteX3232" fmla="*/ 6905183 w 7497054"/>
              <a:gd name="connsiteY3232" fmla="*/ 6800510 h 10285413"/>
              <a:gd name="connsiteX3233" fmla="*/ 6893577 w 7497054"/>
              <a:gd name="connsiteY3233" fmla="*/ 6812118 h 10285413"/>
              <a:gd name="connsiteX3234" fmla="*/ 6870365 w 7497054"/>
              <a:gd name="connsiteY3234" fmla="*/ 6812118 h 10285413"/>
              <a:gd name="connsiteX3235" fmla="*/ 6870365 w 7497054"/>
              <a:gd name="connsiteY3235" fmla="*/ 6823722 h 10285413"/>
              <a:gd name="connsiteX3236" fmla="*/ 6870365 w 7497054"/>
              <a:gd name="connsiteY3236" fmla="*/ 6835327 h 10285413"/>
              <a:gd name="connsiteX3237" fmla="*/ 6858761 w 7497054"/>
              <a:gd name="connsiteY3237" fmla="*/ 6823722 h 10285413"/>
              <a:gd name="connsiteX3238" fmla="*/ 6835550 w 7497054"/>
              <a:gd name="connsiteY3238" fmla="*/ 6835327 h 10285413"/>
              <a:gd name="connsiteX3239" fmla="*/ 6812338 w 7497054"/>
              <a:gd name="connsiteY3239" fmla="*/ 6858537 h 10285413"/>
              <a:gd name="connsiteX3240" fmla="*/ 6800734 w 7497054"/>
              <a:gd name="connsiteY3240" fmla="*/ 6870144 h 10285413"/>
              <a:gd name="connsiteX3241" fmla="*/ 6777523 w 7497054"/>
              <a:gd name="connsiteY3241" fmla="*/ 6864340 h 10285413"/>
              <a:gd name="connsiteX3242" fmla="*/ 6789129 w 7497054"/>
              <a:gd name="connsiteY3242" fmla="*/ 6881749 h 10285413"/>
              <a:gd name="connsiteX3243" fmla="*/ 6789129 w 7497054"/>
              <a:gd name="connsiteY3243" fmla="*/ 6893353 h 10285413"/>
              <a:gd name="connsiteX3244" fmla="*/ 6777523 w 7497054"/>
              <a:gd name="connsiteY3244" fmla="*/ 6881749 h 10285413"/>
              <a:gd name="connsiteX3245" fmla="*/ 6783326 w 7497054"/>
              <a:gd name="connsiteY3245" fmla="*/ 6887552 h 10285413"/>
              <a:gd name="connsiteX3246" fmla="*/ 6789129 w 7497054"/>
              <a:gd name="connsiteY3246" fmla="*/ 6893353 h 10285413"/>
              <a:gd name="connsiteX3247" fmla="*/ 6765919 w 7497054"/>
              <a:gd name="connsiteY3247" fmla="*/ 6893353 h 10285413"/>
              <a:gd name="connsiteX3248" fmla="*/ 6765919 w 7497054"/>
              <a:gd name="connsiteY3248" fmla="*/ 6881749 h 10285413"/>
              <a:gd name="connsiteX3249" fmla="*/ 6742707 w 7497054"/>
              <a:gd name="connsiteY3249" fmla="*/ 6870144 h 10285413"/>
              <a:gd name="connsiteX3250" fmla="*/ 6719497 w 7497054"/>
              <a:gd name="connsiteY3250" fmla="*/ 6881749 h 10285413"/>
              <a:gd name="connsiteX3251" fmla="*/ 6684682 w 7497054"/>
              <a:gd name="connsiteY3251" fmla="*/ 6881749 h 10285413"/>
              <a:gd name="connsiteX3252" fmla="*/ 6696286 w 7497054"/>
              <a:gd name="connsiteY3252" fmla="*/ 6875946 h 10285413"/>
              <a:gd name="connsiteX3253" fmla="*/ 6684682 w 7497054"/>
              <a:gd name="connsiteY3253" fmla="*/ 6870144 h 10285413"/>
              <a:gd name="connsiteX3254" fmla="*/ 6649865 w 7497054"/>
              <a:gd name="connsiteY3254" fmla="*/ 6870144 h 10285413"/>
              <a:gd name="connsiteX3255" fmla="*/ 6638259 w 7497054"/>
              <a:gd name="connsiteY3255" fmla="*/ 6881749 h 10285413"/>
              <a:gd name="connsiteX3256" fmla="*/ 6615047 w 7497054"/>
              <a:gd name="connsiteY3256" fmla="*/ 6881749 h 10285413"/>
              <a:gd name="connsiteX3257" fmla="*/ 6597640 w 7497054"/>
              <a:gd name="connsiteY3257" fmla="*/ 6875946 h 10285413"/>
              <a:gd name="connsiteX3258" fmla="*/ 6580233 w 7497054"/>
              <a:gd name="connsiteY3258" fmla="*/ 6881749 h 10285413"/>
              <a:gd name="connsiteX3259" fmla="*/ 6568628 w 7497054"/>
              <a:gd name="connsiteY3259" fmla="*/ 6870144 h 10285413"/>
              <a:gd name="connsiteX3260" fmla="*/ 6568628 w 7497054"/>
              <a:gd name="connsiteY3260" fmla="*/ 6858537 h 10285413"/>
              <a:gd name="connsiteX3261" fmla="*/ 6557021 w 7497054"/>
              <a:gd name="connsiteY3261" fmla="*/ 6870144 h 10285413"/>
              <a:gd name="connsiteX3262" fmla="*/ 6557021 w 7497054"/>
              <a:gd name="connsiteY3262" fmla="*/ 6881749 h 10285413"/>
              <a:gd name="connsiteX3263" fmla="*/ 6580233 w 7497054"/>
              <a:gd name="connsiteY3263" fmla="*/ 6881749 h 10285413"/>
              <a:gd name="connsiteX3264" fmla="*/ 6580233 w 7497054"/>
              <a:gd name="connsiteY3264" fmla="*/ 6893353 h 10285413"/>
              <a:gd name="connsiteX3265" fmla="*/ 6545416 w 7497054"/>
              <a:gd name="connsiteY3265" fmla="*/ 6893353 h 10285413"/>
              <a:gd name="connsiteX3266" fmla="*/ 6533812 w 7497054"/>
              <a:gd name="connsiteY3266" fmla="*/ 6904959 h 10285413"/>
              <a:gd name="connsiteX3267" fmla="*/ 6522206 w 7497054"/>
              <a:gd name="connsiteY3267" fmla="*/ 6916564 h 10285413"/>
              <a:gd name="connsiteX3268" fmla="*/ 6522206 w 7497054"/>
              <a:gd name="connsiteY3268" fmla="*/ 6904959 h 10285413"/>
              <a:gd name="connsiteX3269" fmla="*/ 6528009 w 7497054"/>
              <a:gd name="connsiteY3269" fmla="*/ 6899156 h 10285413"/>
              <a:gd name="connsiteX3270" fmla="*/ 6522206 w 7497054"/>
              <a:gd name="connsiteY3270" fmla="*/ 6893353 h 10285413"/>
              <a:gd name="connsiteX3271" fmla="*/ 6510601 w 7497054"/>
              <a:gd name="connsiteY3271" fmla="*/ 6893353 h 10285413"/>
              <a:gd name="connsiteX3272" fmla="*/ 6510601 w 7497054"/>
              <a:gd name="connsiteY3272" fmla="*/ 6904959 h 10285413"/>
              <a:gd name="connsiteX3273" fmla="*/ 6510601 w 7497054"/>
              <a:gd name="connsiteY3273" fmla="*/ 6916564 h 10285413"/>
              <a:gd name="connsiteX3274" fmla="*/ 6498995 w 7497054"/>
              <a:gd name="connsiteY3274" fmla="*/ 6939776 h 10285413"/>
              <a:gd name="connsiteX3275" fmla="*/ 6487389 w 7497054"/>
              <a:gd name="connsiteY3275" fmla="*/ 6951380 h 10285413"/>
              <a:gd name="connsiteX3276" fmla="*/ 6487389 w 7497054"/>
              <a:gd name="connsiteY3276" fmla="*/ 6939776 h 10285413"/>
              <a:gd name="connsiteX3277" fmla="*/ 6487389 w 7497054"/>
              <a:gd name="connsiteY3277" fmla="*/ 6928171 h 10285413"/>
              <a:gd name="connsiteX3278" fmla="*/ 6475785 w 7497054"/>
              <a:gd name="connsiteY3278" fmla="*/ 6928171 h 10285413"/>
              <a:gd name="connsiteX3279" fmla="*/ 6498995 w 7497054"/>
              <a:gd name="connsiteY3279" fmla="*/ 6893353 h 10285413"/>
              <a:gd name="connsiteX3280" fmla="*/ 6475785 w 7497054"/>
              <a:gd name="connsiteY3280" fmla="*/ 6893353 h 10285413"/>
              <a:gd name="connsiteX3281" fmla="*/ 6417758 w 7497054"/>
              <a:gd name="connsiteY3281" fmla="*/ 6870144 h 10285413"/>
              <a:gd name="connsiteX3282" fmla="*/ 6406152 w 7497054"/>
              <a:gd name="connsiteY3282" fmla="*/ 6835327 h 10285413"/>
              <a:gd name="connsiteX3283" fmla="*/ 6400349 w 7497054"/>
              <a:gd name="connsiteY3283" fmla="*/ 6835327 h 10285413"/>
              <a:gd name="connsiteX3284" fmla="*/ 6388745 w 7497054"/>
              <a:gd name="connsiteY3284" fmla="*/ 6835327 h 10285413"/>
              <a:gd name="connsiteX3285" fmla="*/ 6377140 w 7497054"/>
              <a:gd name="connsiteY3285" fmla="*/ 6835327 h 10285413"/>
              <a:gd name="connsiteX3286" fmla="*/ 6371337 w 7497054"/>
              <a:gd name="connsiteY3286" fmla="*/ 6846933 h 10285413"/>
              <a:gd name="connsiteX3287" fmla="*/ 6348125 w 7497054"/>
              <a:gd name="connsiteY3287" fmla="*/ 6846933 h 10285413"/>
              <a:gd name="connsiteX3288" fmla="*/ 6342322 w 7497054"/>
              <a:gd name="connsiteY3288" fmla="*/ 6858537 h 10285413"/>
              <a:gd name="connsiteX3289" fmla="*/ 6336521 w 7497054"/>
              <a:gd name="connsiteY3289" fmla="*/ 6846933 h 10285413"/>
              <a:gd name="connsiteX3290" fmla="*/ 6313310 w 7497054"/>
              <a:gd name="connsiteY3290" fmla="*/ 6858537 h 10285413"/>
              <a:gd name="connsiteX3291" fmla="*/ 6348125 w 7497054"/>
              <a:gd name="connsiteY3291" fmla="*/ 6870144 h 10285413"/>
              <a:gd name="connsiteX3292" fmla="*/ 6359731 w 7497054"/>
              <a:gd name="connsiteY3292" fmla="*/ 6870144 h 10285413"/>
              <a:gd name="connsiteX3293" fmla="*/ 6348125 w 7497054"/>
              <a:gd name="connsiteY3293" fmla="*/ 6881749 h 10285413"/>
              <a:gd name="connsiteX3294" fmla="*/ 6348125 w 7497054"/>
              <a:gd name="connsiteY3294" fmla="*/ 6893353 h 10285413"/>
              <a:gd name="connsiteX3295" fmla="*/ 6324915 w 7497054"/>
              <a:gd name="connsiteY3295" fmla="*/ 6904959 h 10285413"/>
              <a:gd name="connsiteX3296" fmla="*/ 6324915 w 7497054"/>
              <a:gd name="connsiteY3296" fmla="*/ 6928171 h 10285413"/>
              <a:gd name="connsiteX3297" fmla="*/ 6336521 w 7497054"/>
              <a:gd name="connsiteY3297" fmla="*/ 6928171 h 10285413"/>
              <a:gd name="connsiteX3298" fmla="*/ 6313310 w 7497054"/>
              <a:gd name="connsiteY3298" fmla="*/ 6951380 h 10285413"/>
              <a:gd name="connsiteX3299" fmla="*/ 6313310 w 7497054"/>
              <a:gd name="connsiteY3299" fmla="*/ 6974591 h 10285413"/>
              <a:gd name="connsiteX3300" fmla="*/ 6278494 w 7497054"/>
              <a:gd name="connsiteY3300" fmla="*/ 6986197 h 10285413"/>
              <a:gd name="connsiteX3301" fmla="*/ 6324915 w 7497054"/>
              <a:gd name="connsiteY3301" fmla="*/ 6986197 h 10285413"/>
              <a:gd name="connsiteX3302" fmla="*/ 6313310 w 7497054"/>
              <a:gd name="connsiteY3302" fmla="*/ 6997803 h 10285413"/>
              <a:gd name="connsiteX3303" fmla="*/ 6278494 w 7497054"/>
              <a:gd name="connsiteY3303" fmla="*/ 7009408 h 10285413"/>
              <a:gd name="connsiteX3304" fmla="*/ 6255283 w 7497054"/>
              <a:gd name="connsiteY3304" fmla="*/ 7021013 h 10285413"/>
              <a:gd name="connsiteX3305" fmla="*/ 6278494 w 7497054"/>
              <a:gd name="connsiteY3305" fmla="*/ 7032618 h 10285413"/>
              <a:gd name="connsiteX3306" fmla="*/ 6290098 w 7497054"/>
              <a:gd name="connsiteY3306" fmla="*/ 7032618 h 10285413"/>
              <a:gd name="connsiteX3307" fmla="*/ 6278494 w 7497054"/>
              <a:gd name="connsiteY3307" fmla="*/ 7044223 h 10285413"/>
              <a:gd name="connsiteX3308" fmla="*/ 6266888 w 7497054"/>
              <a:gd name="connsiteY3308" fmla="*/ 7044223 h 10285413"/>
              <a:gd name="connsiteX3309" fmla="*/ 6237875 w 7497054"/>
              <a:gd name="connsiteY3309" fmla="*/ 7061632 h 10285413"/>
              <a:gd name="connsiteX3310" fmla="*/ 6226269 w 7497054"/>
              <a:gd name="connsiteY3310" fmla="*/ 7090644 h 10285413"/>
              <a:gd name="connsiteX3311" fmla="*/ 6220467 w 7497054"/>
              <a:gd name="connsiteY3311" fmla="*/ 7102250 h 10285413"/>
              <a:gd name="connsiteX3312" fmla="*/ 6208861 w 7497054"/>
              <a:gd name="connsiteY3312" fmla="*/ 7113855 h 10285413"/>
              <a:gd name="connsiteX3313" fmla="*/ 6185651 w 7497054"/>
              <a:gd name="connsiteY3313" fmla="*/ 7102250 h 10285413"/>
              <a:gd name="connsiteX3314" fmla="*/ 6185651 w 7497054"/>
              <a:gd name="connsiteY3314" fmla="*/ 7113855 h 10285413"/>
              <a:gd name="connsiteX3315" fmla="*/ 6197257 w 7497054"/>
              <a:gd name="connsiteY3315" fmla="*/ 7137067 h 10285413"/>
              <a:gd name="connsiteX3316" fmla="*/ 6197257 w 7497054"/>
              <a:gd name="connsiteY3316" fmla="*/ 7125462 h 10285413"/>
              <a:gd name="connsiteX3317" fmla="*/ 6185651 w 7497054"/>
              <a:gd name="connsiteY3317" fmla="*/ 7125462 h 10285413"/>
              <a:gd name="connsiteX3318" fmla="*/ 6197257 w 7497054"/>
              <a:gd name="connsiteY3318" fmla="*/ 7137067 h 10285413"/>
              <a:gd name="connsiteX3319" fmla="*/ 6174045 w 7497054"/>
              <a:gd name="connsiteY3319" fmla="*/ 7137067 h 10285413"/>
              <a:gd name="connsiteX3320" fmla="*/ 6174045 w 7497054"/>
              <a:gd name="connsiteY3320" fmla="*/ 7148671 h 10285413"/>
              <a:gd name="connsiteX3321" fmla="*/ 6191454 w 7497054"/>
              <a:gd name="connsiteY3321" fmla="*/ 7154474 h 10285413"/>
              <a:gd name="connsiteX3322" fmla="*/ 6185651 w 7497054"/>
              <a:gd name="connsiteY3322" fmla="*/ 7160277 h 10285413"/>
              <a:gd name="connsiteX3323" fmla="*/ 6185651 w 7497054"/>
              <a:gd name="connsiteY3323" fmla="*/ 7171882 h 10285413"/>
              <a:gd name="connsiteX3324" fmla="*/ 6179849 w 7497054"/>
              <a:gd name="connsiteY3324" fmla="*/ 7160277 h 10285413"/>
              <a:gd name="connsiteX3325" fmla="*/ 6162440 w 7497054"/>
              <a:gd name="connsiteY3325" fmla="*/ 7160277 h 10285413"/>
              <a:gd name="connsiteX3326" fmla="*/ 6150834 w 7497054"/>
              <a:gd name="connsiteY3326" fmla="*/ 7160277 h 10285413"/>
              <a:gd name="connsiteX3327" fmla="*/ 6150834 w 7497054"/>
              <a:gd name="connsiteY3327" fmla="*/ 7177685 h 10285413"/>
              <a:gd name="connsiteX3328" fmla="*/ 6150834 w 7497054"/>
              <a:gd name="connsiteY3328" fmla="*/ 7183489 h 10285413"/>
              <a:gd name="connsiteX3329" fmla="*/ 6139230 w 7497054"/>
              <a:gd name="connsiteY3329" fmla="*/ 7212501 h 10285413"/>
              <a:gd name="connsiteX3330" fmla="*/ 6127624 w 7497054"/>
              <a:gd name="connsiteY3330" fmla="*/ 7218304 h 10285413"/>
              <a:gd name="connsiteX3331" fmla="*/ 6139230 w 7497054"/>
              <a:gd name="connsiteY3331" fmla="*/ 7241514 h 10285413"/>
              <a:gd name="connsiteX3332" fmla="*/ 6162440 w 7497054"/>
              <a:gd name="connsiteY3332" fmla="*/ 7253120 h 10285413"/>
              <a:gd name="connsiteX3333" fmla="*/ 6174045 w 7497054"/>
              <a:gd name="connsiteY3333" fmla="*/ 7253120 h 10285413"/>
              <a:gd name="connsiteX3334" fmla="*/ 6162440 w 7497054"/>
              <a:gd name="connsiteY3334" fmla="*/ 7264725 h 10285413"/>
              <a:gd name="connsiteX3335" fmla="*/ 6150834 w 7497054"/>
              <a:gd name="connsiteY3335" fmla="*/ 7287935 h 10285413"/>
              <a:gd name="connsiteX3336" fmla="*/ 6139230 w 7497054"/>
              <a:gd name="connsiteY3336" fmla="*/ 7311147 h 10285413"/>
              <a:gd name="connsiteX3337" fmla="*/ 6150834 w 7497054"/>
              <a:gd name="connsiteY3337" fmla="*/ 7311147 h 10285413"/>
              <a:gd name="connsiteX3338" fmla="*/ 6127624 w 7497054"/>
              <a:gd name="connsiteY3338" fmla="*/ 7334358 h 10285413"/>
              <a:gd name="connsiteX3339" fmla="*/ 6139230 w 7497054"/>
              <a:gd name="connsiteY3339" fmla="*/ 7334358 h 10285413"/>
              <a:gd name="connsiteX3340" fmla="*/ 6127624 w 7497054"/>
              <a:gd name="connsiteY3340" fmla="*/ 7345962 h 10285413"/>
              <a:gd name="connsiteX3341" fmla="*/ 6092808 w 7497054"/>
              <a:gd name="connsiteY3341" fmla="*/ 7357568 h 10285413"/>
              <a:gd name="connsiteX3342" fmla="*/ 6081203 w 7497054"/>
              <a:gd name="connsiteY3342" fmla="*/ 7369172 h 10285413"/>
              <a:gd name="connsiteX3343" fmla="*/ 6139230 w 7497054"/>
              <a:gd name="connsiteY3343" fmla="*/ 7369172 h 10285413"/>
              <a:gd name="connsiteX3344" fmla="*/ 6104413 w 7497054"/>
              <a:gd name="connsiteY3344" fmla="*/ 7392384 h 10285413"/>
              <a:gd name="connsiteX3345" fmla="*/ 6092808 w 7497054"/>
              <a:gd name="connsiteY3345" fmla="*/ 7392384 h 10285413"/>
              <a:gd name="connsiteX3346" fmla="*/ 6069597 w 7497054"/>
              <a:gd name="connsiteY3346" fmla="*/ 7403989 h 10285413"/>
              <a:gd name="connsiteX3347" fmla="*/ 6092808 w 7497054"/>
              <a:gd name="connsiteY3347" fmla="*/ 7403989 h 10285413"/>
              <a:gd name="connsiteX3348" fmla="*/ 6127624 w 7497054"/>
              <a:gd name="connsiteY3348" fmla="*/ 7415595 h 10285413"/>
              <a:gd name="connsiteX3349" fmla="*/ 6104413 w 7497054"/>
              <a:gd name="connsiteY3349" fmla="*/ 7415595 h 10285413"/>
              <a:gd name="connsiteX3350" fmla="*/ 6092808 w 7497054"/>
              <a:gd name="connsiteY3350" fmla="*/ 7427199 h 10285413"/>
              <a:gd name="connsiteX3351" fmla="*/ 6081203 w 7497054"/>
              <a:gd name="connsiteY3351" fmla="*/ 7427199 h 10285413"/>
              <a:gd name="connsiteX3352" fmla="*/ 6057993 w 7497054"/>
              <a:gd name="connsiteY3352" fmla="*/ 7444608 h 10285413"/>
              <a:gd name="connsiteX3353" fmla="*/ 6046387 w 7497054"/>
              <a:gd name="connsiteY3353" fmla="*/ 7473622 h 10285413"/>
              <a:gd name="connsiteX3354" fmla="*/ 6034781 w 7497054"/>
              <a:gd name="connsiteY3354" fmla="*/ 7473622 h 10285413"/>
              <a:gd name="connsiteX3355" fmla="*/ 6034781 w 7497054"/>
              <a:gd name="connsiteY3355" fmla="*/ 7485226 h 10285413"/>
              <a:gd name="connsiteX3356" fmla="*/ 6023176 w 7497054"/>
              <a:gd name="connsiteY3356" fmla="*/ 7485226 h 10285413"/>
              <a:gd name="connsiteX3357" fmla="*/ 5999966 w 7497054"/>
              <a:gd name="connsiteY3357" fmla="*/ 7473622 h 10285413"/>
              <a:gd name="connsiteX3358" fmla="*/ 5999966 w 7497054"/>
              <a:gd name="connsiteY3358" fmla="*/ 7485226 h 10285413"/>
              <a:gd name="connsiteX3359" fmla="*/ 6011570 w 7497054"/>
              <a:gd name="connsiteY3359" fmla="*/ 7520042 h 10285413"/>
              <a:gd name="connsiteX3360" fmla="*/ 5999966 w 7497054"/>
              <a:gd name="connsiteY3360" fmla="*/ 7520042 h 10285413"/>
              <a:gd name="connsiteX3361" fmla="*/ 5988361 w 7497054"/>
              <a:gd name="connsiteY3361" fmla="*/ 7496833 h 10285413"/>
              <a:gd name="connsiteX3362" fmla="*/ 5976754 w 7497054"/>
              <a:gd name="connsiteY3362" fmla="*/ 7485226 h 10285413"/>
              <a:gd name="connsiteX3363" fmla="*/ 5941939 w 7497054"/>
              <a:gd name="connsiteY3363" fmla="*/ 7496833 h 10285413"/>
              <a:gd name="connsiteX3364" fmla="*/ 5918727 w 7497054"/>
              <a:gd name="connsiteY3364" fmla="*/ 7496833 h 10285413"/>
              <a:gd name="connsiteX3365" fmla="*/ 5930334 w 7497054"/>
              <a:gd name="connsiteY3365" fmla="*/ 7491029 h 10285413"/>
              <a:gd name="connsiteX3366" fmla="*/ 5918727 w 7497054"/>
              <a:gd name="connsiteY3366" fmla="*/ 7485226 h 10285413"/>
              <a:gd name="connsiteX3367" fmla="*/ 5883912 w 7497054"/>
              <a:gd name="connsiteY3367" fmla="*/ 7485226 h 10285413"/>
              <a:gd name="connsiteX3368" fmla="*/ 5872306 w 7497054"/>
              <a:gd name="connsiteY3368" fmla="*/ 7496833 h 10285413"/>
              <a:gd name="connsiteX3369" fmla="*/ 5837490 w 7497054"/>
              <a:gd name="connsiteY3369" fmla="*/ 7496833 h 10285413"/>
              <a:gd name="connsiteX3370" fmla="*/ 5825885 w 7497054"/>
              <a:gd name="connsiteY3370" fmla="*/ 7491029 h 10285413"/>
              <a:gd name="connsiteX3371" fmla="*/ 5814279 w 7497054"/>
              <a:gd name="connsiteY3371" fmla="*/ 7496833 h 10285413"/>
              <a:gd name="connsiteX3372" fmla="*/ 5802673 w 7497054"/>
              <a:gd name="connsiteY3372" fmla="*/ 7485226 h 10285413"/>
              <a:gd name="connsiteX3373" fmla="*/ 5796870 w 7497054"/>
              <a:gd name="connsiteY3373" fmla="*/ 7473622 h 10285413"/>
              <a:gd name="connsiteX3374" fmla="*/ 5791069 w 7497054"/>
              <a:gd name="connsiteY3374" fmla="*/ 7485226 h 10285413"/>
              <a:gd name="connsiteX3375" fmla="*/ 5791069 w 7497054"/>
              <a:gd name="connsiteY3375" fmla="*/ 7496833 h 10285413"/>
              <a:gd name="connsiteX3376" fmla="*/ 5814279 w 7497054"/>
              <a:gd name="connsiteY3376" fmla="*/ 7496833 h 10285413"/>
              <a:gd name="connsiteX3377" fmla="*/ 5802673 w 7497054"/>
              <a:gd name="connsiteY3377" fmla="*/ 7508438 h 10285413"/>
              <a:gd name="connsiteX3378" fmla="*/ 5779463 w 7497054"/>
              <a:gd name="connsiteY3378" fmla="*/ 7508438 h 10285413"/>
              <a:gd name="connsiteX3379" fmla="*/ 5767858 w 7497054"/>
              <a:gd name="connsiteY3379" fmla="*/ 7520042 h 10285413"/>
              <a:gd name="connsiteX3380" fmla="*/ 5756253 w 7497054"/>
              <a:gd name="connsiteY3380" fmla="*/ 7525845 h 10285413"/>
              <a:gd name="connsiteX3381" fmla="*/ 5744648 w 7497054"/>
              <a:gd name="connsiteY3381" fmla="*/ 7531648 h 10285413"/>
              <a:gd name="connsiteX3382" fmla="*/ 5744648 w 7497054"/>
              <a:gd name="connsiteY3382" fmla="*/ 7520042 h 10285413"/>
              <a:gd name="connsiteX3383" fmla="*/ 5733042 w 7497054"/>
              <a:gd name="connsiteY3383" fmla="*/ 7531648 h 10285413"/>
              <a:gd name="connsiteX3384" fmla="*/ 5727239 w 7497054"/>
              <a:gd name="connsiteY3384" fmla="*/ 7554859 h 10285413"/>
              <a:gd name="connsiteX3385" fmla="*/ 5709832 w 7497054"/>
              <a:gd name="connsiteY3385" fmla="*/ 7566465 h 10285413"/>
              <a:gd name="connsiteX3386" fmla="*/ 5709832 w 7497054"/>
              <a:gd name="connsiteY3386" fmla="*/ 7554859 h 10285413"/>
              <a:gd name="connsiteX3387" fmla="*/ 5709832 w 7497054"/>
              <a:gd name="connsiteY3387" fmla="*/ 7543253 h 10285413"/>
              <a:gd name="connsiteX3388" fmla="*/ 5698226 w 7497054"/>
              <a:gd name="connsiteY3388" fmla="*/ 7543253 h 10285413"/>
              <a:gd name="connsiteX3389" fmla="*/ 5721436 w 7497054"/>
              <a:gd name="connsiteY3389" fmla="*/ 7508438 h 10285413"/>
              <a:gd name="connsiteX3390" fmla="*/ 5698226 w 7497054"/>
              <a:gd name="connsiteY3390" fmla="*/ 7508438 h 10285413"/>
              <a:gd name="connsiteX3391" fmla="*/ 5651805 w 7497054"/>
              <a:gd name="connsiteY3391" fmla="*/ 7485226 h 10285413"/>
              <a:gd name="connsiteX3392" fmla="*/ 5628594 w 7497054"/>
              <a:gd name="connsiteY3392" fmla="*/ 7450411 h 10285413"/>
              <a:gd name="connsiteX3393" fmla="*/ 5616990 w 7497054"/>
              <a:gd name="connsiteY3393" fmla="*/ 7450411 h 10285413"/>
              <a:gd name="connsiteX3394" fmla="*/ 5605383 w 7497054"/>
              <a:gd name="connsiteY3394" fmla="*/ 7438807 h 10285413"/>
              <a:gd name="connsiteX3395" fmla="*/ 5616990 w 7497054"/>
              <a:gd name="connsiteY3395" fmla="*/ 7427199 h 10285413"/>
              <a:gd name="connsiteX3396" fmla="*/ 5628594 w 7497054"/>
              <a:gd name="connsiteY3396" fmla="*/ 7403989 h 10285413"/>
              <a:gd name="connsiteX3397" fmla="*/ 5616990 w 7497054"/>
              <a:gd name="connsiteY3397" fmla="*/ 7403989 h 10285413"/>
              <a:gd name="connsiteX3398" fmla="*/ 5605383 w 7497054"/>
              <a:gd name="connsiteY3398" fmla="*/ 7403989 h 10285413"/>
              <a:gd name="connsiteX3399" fmla="*/ 5605383 w 7497054"/>
              <a:gd name="connsiteY3399" fmla="*/ 7415595 h 10285413"/>
              <a:gd name="connsiteX3400" fmla="*/ 5558963 w 7497054"/>
              <a:gd name="connsiteY3400" fmla="*/ 7427199 h 10285413"/>
              <a:gd name="connsiteX3401" fmla="*/ 5570568 w 7497054"/>
              <a:gd name="connsiteY3401" fmla="*/ 7415595 h 10285413"/>
              <a:gd name="connsiteX3402" fmla="*/ 5582172 w 7497054"/>
              <a:gd name="connsiteY3402" fmla="*/ 7403989 h 10285413"/>
              <a:gd name="connsiteX3403" fmla="*/ 5587975 w 7497054"/>
              <a:gd name="connsiteY3403" fmla="*/ 7386581 h 10285413"/>
              <a:gd name="connsiteX3404" fmla="*/ 5558963 w 7497054"/>
              <a:gd name="connsiteY3404" fmla="*/ 7380780 h 10285413"/>
              <a:gd name="connsiteX3405" fmla="*/ 5582172 w 7497054"/>
              <a:gd name="connsiteY3405" fmla="*/ 7369172 h 10285413"/>
              <a:gd name="connsiteX3406" fmla="*/ 5512541 w 7497054"/>
              <a:gd name="connsiteY3406" fmla="*/ 7334358 h 10285413"/>
              <a:gd name="connsiteX3407" fmla="*/ 5500935 w 7497054"/>
              <a:gd name="connsiteY3407" fmla="*/ 7322752 h 10285413"/>
              <a:gd name="connsiteX3408" fmla="*/ 5500935 w 7497054"/>
              <a:gd name="connsiteY3408" fmla="*/ 7311147 h 10285413"/>
              <a:gd name="connsiteX3409" fmla="*/ 5477724 w 7497054"/>
              <a:gd name="connsiteY3409" fmla="*/ 7311147 h 10285413"/>
              <a:gd name="connsiteX3410" fmla="*/ 5466118 w 7497054"/>
              <a:gd name="connsiteY3410" fmla="*/ 7322752 h 10285413"/>
              <a:gd name="connsiteX3411" fmla="*/ 5454514 w 7497054"/>
              <a:gd name="connsiteY3411" fmla="*/ 7311147 h 10285413"/>
              <a:gd name="connsiteX3412" fmla="*/ 5466118 w 7497054"/>
              <a:gd name="connsiteY3412" fmla="*/ 7299541 h 10285413"/>
              <a:gd name="connsiteX3413" fmla="*/ 5454514 w 7497054"/>
              <a:gd name="connsiteY3413" fmla="*/ 7287935 h 10285413"/>
              <a:gd name="connsiteX3414" fmla="*/ 5442908 w 7497054"/>
              <a:gd name="connsiteY3414" fmla="*/ 7287935 h 10285413"/>
              <a:gd name="connsiteX3415" fmla="*/ 5448711 w 7497054"/>
              <a:gd name="connsiteY3415" fmla="*/ 7276331 h 10285413"/>
              <a:gd name="connsiteX3416" fmla="*/ 5454514 w 7497054"/>
              <a:gd name="connsiteY3416" fmla="*/ 7264725 h 10285413"/>
              <a:gd name="connsiteX3417" fmla="*/ 5431304 w 7497054"/>
              <a:gd name="connsiteY3417" fmla="*/ 7264725 h 10285413"/>
              <a:gd name="connsiteX3418" fmla="*/ 5419698 w 7497054"/>
              <a:gd name="connsiteY3418" fmla="*/ 7264725 h 10285413"/>
              <a:gd name="connsiteX3419" fmla="*/ 5419698 w 7497054"/>
              <a:gd name="connsiteY3419" fmla="*/ 7253120 h 10285413"/>
              <a:gd name="connsiteX3420" fmla="*/ 5408093 w 7497054"/>
              <a:gd name="connsiteY3420" fmla="*/ 7253120 h 10285413"/>
              <a:gd name="connsiteX3421" fmla="*/ 5419698 w 7497054"/>
              <a:gd name="connsiteY3421" fmla="*/ 7264725 h 10285413"/>
              <a:gd name="connsiteX3422" fmla="*/ 5396487 w 7497054"/>
              <a:gd name="connsiteY3422" fmla="*/ 7264725 h 10285413"/>
              <a:gd name="connsiteX3423" fmla="*/ 5361672 w 7497054"/>
              <a:gd name="connsiteY3423" fmla="*/ 7276331 h 10285413"/>
              <a:gd name="connsiteX3424" fmla="*/ 5350065 w 7497054"/>
              <a:gd name="connsiteY3424" fmla="*/ 7287935 h 10285413"/>
              <a:gd name="connsiteX3425" fmla="*/ 5350065 w 7497054"/>
              <a:gd name="connsiteY3425" fmla="*/ 7276331 h 10285413"/>
              <a:gd name="connsiteX3426" fmla="*/ 5338460 w 7497054"/>
              <a:gd name="connsiteY3426" fmla="*/ 7276331 h 10285413"/>
              <a:gd name="connsiteX3427" fmla="*/ 5326856 w 7497054"/>
              <a:gd name="connsiteY3427" fmla="*/ 7276331 h 10285413"/>
              <a:gd name="connsiteX3428" fmla="*/ 5303645 w 7497054"/>
              <a:gd name="connsiteY3428" fmla="*/ 7299541 h 10285413"/>
              <a:gd name="connsiteX3429" fmla="*/ 5321053 w 7497054"/>
              <a:gd name="connsiteY3429" fmla="*/ 7276331 h 10285413"/>
              <a:gd name="connsiteX3430" fmla="*/ 5326856 w 7497054"/>
              <a:gd name="connsiteY3430" fmla="*/ 7258923 h 10285413"/>
              <a:gd name="connsiteX3431" fmla="*/ 5303645 w 7497054"/>
              <a:gd name="connsiteY3431" fmla="*/ 7258923 h 10285413"/>
              <a:gd name="connsiteX3432" fmla="*/ 5292038 w 7497054"/>
              <a:gd name="connsiteY3432" fmla="*/ 7253120 h 10285413"/>
              <a:gd name="connsiteX3433" fmla="*/ 5292038 w 7497054"/>
              <a:gd name="connsiteY3433" fmla="*/ 7241514 h 10285413"/>
              <a:gd name="connsiteX3434" fmla="*/ 5286236 w 7497054"/>
              <a:gd name="connsiteY3434" fmla="*/ 7253120 h 10285413"/>
              <a:gd name="connsiteX3435" fmla="*/ 5292038 w 7497054"/>
              <a:gd name="connsiteY3435" fmla="*/ 7270528 h 10285413"/>
              <a:gd name="connsiteX3436" fmla="*/ 5315250 w 7497054"/>
              <a:gd name="connsiteY3436" fmla="*/ 7264725 h 10285413"/>
              <a:gd name="connsiteX3437" fmla="*/ 5303645 w 7497054"/>
              <a:gd name="connsiteY3437" fmla="*/ 7276331 h 10285413"/>
              <a:gd name="connsiteX3438" fmla="*/ 5268829 w 7497054"/>
              <a:gd name="connsiteY3438" fmla="*/ 7276331 h 10285413"/>
              <a:gd name="connsiteX3439" fmla="*/ 5268829 w 7497054"/>
              <a:gd name="connsiteY3439" fmla="*/ 7287935 h 10285413"/>
              <a:gd name="connsiteX3440" fmla="*/ 5245619 w 7497054"/>
              <a:gd name="connsiteY3440" fmla="*/ 7299541 h 10285413"/>
              <a:gd name="connsiteX3441" fmla="*/ 5245619 w 7497054"/>
              <a:gd name="connsiteY3441" fmla="*/ 7287935 h 10285413"/>
              <a:gd name="connsiteX3442" fmla="*/ 5245619 w 7497054"/>
              <a:gd name="connsiteY3442" fmla="*/ 7276331 h 10285413"/>
              <a:gd name="connsiteX3443" fmla="*/ 5234013 w 7497054"/>
              <a:gd name="connsiteY3443" fmla="*/ 7299541 h 10285413"/>
              <a:gd name="connsiteX3444" fmla="*/ 5222407 w 7497054"/>
              <a:gd name="connsiteY3444" fmla="*/ 7322752 h 10285413"/>
              <a:gd name="connsiteX3445" fmla="*/ 5210802 w 7497054"/>
              <a:gd name="connsiteY3445" fmla="*/ 7334358 h 10285413"/>
              <a:gd name="connsiteX3446" fmla="*/ 5210802 w 7497054"/>
              <a:gd name="connsiteY3446" fmla="*/ 7322752 h 10285413"/>
              <a:gd name="connsiteX3447" fmla="*/ 5210802 w 7497054"/>
              <a:gd name="connsiteY3447" fmla="*/ 7311147 h 10285413"/>
              <a:gd name="connsiteX3448" fmla="*/ 5199196 w 7497054"/>
              <a:gd name="connsiteY3448" fmla="*/ 7305343 h 10285413"/>
              <a:gd name="connsiteX3449" fmla="*/ 5210802 w 7497054"/>
              <a:gd name="connsiteY3449" fmla="*/ 7287935 h 10285413"/>
              <a:gd name="connsiteX3450" fmla="*/ 5222407 w 7497054"/>
              <a:gd name="connsiteY3450" fmla="*/ 7276331 h 10285413"/>
              <a:gd name="connsiteX3451" fmla="*/ 5199196 w 7497054"/>
              <a:gd name="connsiteY3451" fmla="*/ 7264725 h 10285413"/>
              <a:gd name="connsiteX3452" fmla="*/ 5141169 w 7497054"/>
              <a:gd name="connsiteY3452" fmla="*/ 7241514 h 10285413"/>
              <a:gd name="connsiteX3453" fmla="*/ 5129565 w 7497054"/>
              <a:gd name="connsiteY3453" fmla="*/ 7229908 h 10285413"/>
              <a:gd name="connsiteX3454" fmla="*/ 5117959 w 7497054"/>
              <a:gd name="connsiteY3454" fmla="*/ 7218304 h 10285413"/>
              <a:gd name="connsiteX3455" fmla="*/ 5106354 w 7497054"/>
              <a:gd name="connsiteY3455" fmla="*/ 7206698 h 10285413"/>
              <a:gd name="connsiteX3456" fmla="*/ 5094749 w 7497054"/>
              <a:gd name="connsiteY3456" fmla="*/ 7206698 h 10285413"/>
              <a:gd name="connsiteX3457" fmla="*/ 5083143 w 7497054"/>
              <a:gd name="connsiteY3457" fmla="*/ 7195093 h 10285413"/>
              <a:gd name="connsiteX3458" fmla="*/ 5083143 w 7497054"/>
              <a:gd name="connsiteY3458" fmla="*/ 7206698 h 10285413"/>
              <a:gd name="connsiteX3459" fmla="*/ 5065735 w 7497054"/>
              <a:gd name="connsiteY3459" fmla="*/ 7218304 h 10285413"/>
              <a:gd name="connsiteX3460" fmla="*/ 5059932 w 7497054"/>
              <a:gd name="connsiteY3460" fmla="*/ 7218304 h 10285413"/>
              <a:gd name="connsiteX3461" fmla="*/ 5036723 w 7497054"/>
              <a:gd name="connsiteY3461" fmla="*/ 7229908 h 10285413"/>
              <a:gd name="connsiteX3462" fmla="*/ 5030919 w 7497054"/>
              <a:gd name="connsiteY3462" fmla="*/ 7224107 h 10285413"/>
              <a:gd name="connsiteX3463" fmla="*/ 5025116 w 7497054"/>
              <a:gd name="connsiteY3463" fmla="*/ 7218304 h 10285413"/>
              <a:gd name="connsiteX3464" fmla="*/ 5019313 w 7497054"/>
              <a:gd name="connsiteY3464" fmla="*/ 7218304 h 10285413"/>
              <a:gd name="connsiteX3465" fmla="*/ 5001905 w 7497054"/>
              <a:gd name="connsiteY3465" fmla="*/ 7229908 h 10285413"/>
              <a:gd name="connsiteX3466" fmla="*/ 4990301 w 7497054"/>
              <a:gd name="connsiteY3466" fmla="*/ 7241514 h 10285413"/>
              <a:gd name="connsiteX3467" fmla="*/ 4978694 w 7497054"/>
              <a:gd name="connsiteY3467" fmla="*/ 7241514 h 10285413"/>
              <a:gd name="connsiteX3468" fmla="*/ 4967089 w 7497054"/>
              <a:gd name="connsiteY3468" fmla="*/ 7241514 h 10285413"/>
              <a:gd name="connsiteX3469" fmla="*/ 4955484 w 7497054"/>
              <a:gd name="connsiteY3469" fmla="*/ 7241514 h 10285413"/>
              <a:gd name="connsiteX3470" fmla="*/ 4955484 w 7497054"/>
              <a:gd name="connsiteY3470" fmla="*/ 7229908 h 10285413"/>
              <a:gd name="connsiteX3471" fmla="*/ 4943879 w 7497054"/>
              <a:gd name="connsiteY3471" fmla="*/ 7224107 h 10285413"/>
              <a:gd name="connsiteX3472" fmla="*/ 4932274 w 7497054"/>
              <a:gd name="connsiteY3472" fmla="*/ 7218304 h 10285413"/>
              <a:gd name="connsiteX3473" fmla="*/ 4920668 w 7497054"/>
              <a:gd name="connsiteY3473" fmla="*/ 7218304 h 10285413"/>
              <a:gd name="connsiteX3474" fmla="*/ 4885852 w 7497054"/>
              <a:gd name="connsiteY3474" fmla="*/ 7206698 h 10285413"/>
              <a:gd name="connsiteX3475" fmla="*/ 4880050 w 7497054"/>
              <a:gd name="connsiteY3475" fmla="*/ 7195093 h 10285413"/>
              <a:gd name="connsiteX3476" fmla="*/ 4868444 w 7497054"/>
              <a:gd name="connsiteY3476" fmla="*/ 7195093 h 10285413"/>
              <a:gd name="connsiteX3477" fmla="*/ 4856840 w 7497054"/>
              <a:gd name="connsiteY3477" fmla="*/ 7195093 h 10285413"/>
              <a:gd name="connsiteX3478" fmla="*/ 4851037 w 7497054"/>
              <a:gd name="connsiteY3478" fmla="*/ 7206698 h 10285413"/>
              <a:gd name="connsiteX3479" fmla="*/ 4851037 w 7497054"/>
              <a:gd name="connsiteY3479" fmla="*/ 7229908 h 10285413"/>
              <a:gd name="connsiteX3480" fmla="*/ 4839431 w 7497054"/>
              <a:gd name="connsiteY3480" fmla="*/ 7218304 h 10285413"/>
              <a:gd name="connsiteX3481" fmla="*/ 4839431 w 7497054"/>
              <a:gd name="connsiteY3481" fmla="*/ 7206698 h 10285413"/>
              <a:gd name="connsiteX3482" fmla="*/ 4827825 w 7497054"/>
              <a:gd name="connsiteY3482" fmla="*/ 7206698 h 10285413"/>
              <a:gd name="connsiteX3483" fmla="*/ 4816221 w 7497054"/>
              <a:gd name="connsiteY3483" fmla="*/ 7224107 h 10285413"/>
              <a:gd name="connsiteX3484" fmla="*/ 4827825 w 7497054"/>
              <a:gd name="connsiteY3484" fmla="*/ 7253120 h 10285413"/>
              <a:gd name="connsiteX3485" fmla="*/ 4804615 w 7497054"/>
              <a:gd name="connsiteY3485" fmla="*/ 7241514 h 10285413"/>
              <a:gd name="connsiteX3486" fmla="*/ 4787206 w 7497054"/>
              <a:gd name="connsiteY3486" fmla="*/ 7200896 h 10285413"/>
              <a:gd name="connsiteX3487" fmla="*/ 4769798 w 7497054"/>
              <a:gd name="connsiteY3487" fmla="*/ 7183489 h 10285413"/>
              <a:gd name="connsiteX3488" fmla="*/ 4775601 w 7497054"/>
              <a:gd name="connsiteY3488" fmla="*/ 7224107 h 10285413"/>
              <a:gd name="connsiteX3489" fmla="*/ 4798813 w 7497054"/>
              <a:gd name="connsiteY3489" fmla="*/ 7282134 h 10285413"/>
              <a:gd name="connsiteX3490" fmla="*/ 4804615 w 7497054"/>
              <a:gd name="connsiteY3490" fmla="*/ 7322752 h 10285413"/>
              <a:gd name="connsiteX3491" fmla="*/ 4804615 w 7497054"/>
              <a:gd name="connsiteY3491" fmla="*/ 7334358 h 10285413"/>
              <a:gd name="connsiteX3492" fmla="*/ 4822023 w 7497054"/>
              <a:gd name="connsiteY3492" fmla="*/ 7351765 h 10285413"/>
              <a:gd name="connsiteX3493" fmla="*/ 4845232 w 7497054"/>
              <a:gd name="connsiteY3493" fmla="*/ 7398187 h 10285413"/>
              <a:gd name="connsiteX3494" fmla="*/ 4851037 w 7497054"/>
              <a:gd name="connsiteY3494" fmla="*/ 7427199 h 10285413"/>
              <a:gd name="connsiteX3495" fmla="*/ 4839431 w 7497054"/>
              <a:gd name="connsiteY3495" fmla="*/ 7427199 h 10285413"/>
              <a:gd name="connsiteX3496" fmla="*/ 4851037 w 7497054"/>
              <a:gd name="connsiteY3496" fmla="*/ 7450411 h 10285413"/>
              <a:gd name="connsiteX3497" fmla="*/ 4839431 w 7497054"/>
              <a:gd name="connsiteY3497" fmla="*/ 7462016 h 10285413"/>
              <a:gd name="connsiteX3498" fmla="*/ 4851037 w 7497054"/>
              <a:gd name="connsiteY3498" fmla="*/ 7473622 h 10285413"/>
              <a:gd name="connsiteX3499" fmla="*/ 4839431 w 7497054"/>
              <a:gd name="connsiteY3499" fmla="*/ 7496833 h 10285413"/>
              <a:gd name="connsiteX3500" fmla="*/ 4839431 w 7497054"/>
              <a:gd name="connsiteY3500" fmla="*/ 7508438 h 10285413"/>
              <a:gd name="connsiteX3501" fmla="*/ 4839431 w 7497054"/>
              <a:gd name="connsiteY3501" fmla="*/ 7520042 h 10285413"/>
              <a:gd name="connsiteX3502" fmla="*/ 4851037 w 7497054"/>
              <a:gd name="connsiteY3502" fmla="*/ 7508438 h 10285413"/>
              <a:gd name="connsiteX3503" fmla="*/ 4874247 w 7497054"/>
              <a:gd name="connsiteY3503" fmla="*/ 7496833 h 10285413"/>
              <a:gd name="connsiteX3504" fmla="*/ 4878599 w 7497054"/>
              <a:gd name="connsiteY3504" fmla="*/ 7496106 h 10285413"/>
              <a:gd name="connsiteX3505" fmla="*/ 4879221 w 7497054"/>
              <a:gd name="connsiteY3505" fmla="*/ 7495175 h 10285413"/>
              <a:gd name="connsiteX3506" fmla="*/ 4885852 w 7497054"/>
              <a:gd name="connsiteY3506" fmla="*/ 7508438 h 10285413"/>
              <a:gd name="connsiteX3507" fmla="*/ 4897458 w 7497054"/>
              <a:gd name="connsiteY3507" fmla="*/ 7520042 h 10285413"/>
              <a:gd name="connsiteX3508" fmla="*/ 4885852 w 7497054"/>
              <a:gd name="connsiteY3508" fmla="*/ 7520042 h 10285413"/>
              <a:gd name="connsiteX3509" fmla="*/ 4891655 w 7497054"/>
              <a:gd name="connsiteY3509" fmla="*/ 7531648 h 10285413"/>
              <a:gd name="connsiteX3510" fmla="*/ 4897458 w 7497054"/>
              <a:gd name="connsiteY3510" fmla="*/ 7531648 h 10285413"/>
              <a:gd name="connsiteX3511" fmla="*/ 4909062 w 7497054"/>
              <a:gd name="connsiteY3511" fmla="*/ 7543253 h 10285413"/>
              <a:gd name="connsiteX3512" fmla="*/ 4885852 w 7497054"/>
              <a:gd name="connsiteY3512" fmla="*/ 7531648 h 10285413"/>
              <a:gd name="connsiteX3513" fmla="*/ 4862641 w 7497054"/>
              <a:gd name="connsiteY3513" fmla="*/ 7508438 h 10285413"/>
              <a:gd name="connsiteX3514" fmla="*/ 4874247 w 7497054"/>
              <a:gd name="connsiteY3514" fmla="*/ 7543253 h 10285413"/>
              <a:gd name="connsiteX3515" fmla="*/ 4885852 w 7497054"/>
              <a:gd name="connsiteY3515" fmla="*/ 7566465 h 10285413"/>
              <a:gd name="connsiteX3516" fmla="*/ 4885852 w 7497054"/>
              <a:gd name="connsiteY3516" fmla="*/ 7578069 h 10285413"/>
              <a:gd name="connsiteX3517" fmla="*/ 4874247 w 7497054"/>
              <a:gd name="connsiteY3517" fmla="*/ 7589675 h 10285413"/>
              <a:gd name="connsiteX3518" fmla="*/ 4885852 w 7497054"/>
              <a:gd name="connsiteY3518" fmla="*/ 7601280 h 10285413"/>
              <a:gd name="connsiteX3519" fmla="*/ 4897458 w 7497054"/>
              <a:gd name="connsiteY3519" fmla="*/ 7612886 h 10285413"/>
              <a:gd name="connsiteX3520" fmla="*/ 4909062 w 7497054"/>
              <a:gd name="connsiteY3520" fmla="*/ 7624490 h 10285413"/>
              <a:gd name="connsiteX3521" fmla="*/ 4920668 w 7497054"/>
              <a:gd name="connsiteY3521" fmla="*/ 7647702 h 10285413"/>
              <a:gd name="connsiteX3522" fmla="*/ 4920668 w 7497054"/>
              <a:gd name="connsiteY3522" fmla="*/ 7659307 h 10285413"/>
              <a:gd name="connsiteX3523" fmla="*/ 4926471 w 7497054"/>
              <a:gd name="connsiteY3523" fmla="*/ 7665110 h 10285413"/>
              <a:gd name="connsiteX3524" fmla="*/ 4914867 w 7497054"/>
              <a:gd name="connsiteY3524" fmla="*/ 7676714 h 10285413"/>
              <a:gd name="connsiteX3525" fmla="*/ 4914867 w 7497054"/>
              <a:gd name="connsiteY3525" fmla="*/ 7688321 h 10285413"/>
              <a:gd name="connsiteX3526" fmla="*/ 4932274 w 7497054"/>
              <a:gd name="connsiteY3526" fmla="*/ 7682517 h 10285413"/>
              <a:gd name="connsiteX3527" fmla="*/ 4943879 w 7497054"/>
              <a:gd name="connsiteY3527" fmla="*/ 7728939 h 10285413"/>
              <a:gd name="connsiteX3528" fmla="*/ 4945329 w 7497054"/>
              <a:gd name="connsiteY3528" fmla="*/ 7733291 h 10285413"/>
              <a:gd name="connsiteX3529" fmla="*/ 4947102 w 7497054"/>
              <a:gd name="connsiteY3529" fmla="*/ 7738610 h 10285413"/>
              <a:gd name="connsiteX3530" fmla="*/ 4949682 w 7497054"/>
              <a:gd name="connsiteY3530" fmla="*/ 7734741 h 10285413"/>
              <a:gd name="connsiteX3531" fmla="*/ 4955484 w 7497054"/>
              <a:gd name="connsiteY3531" fmla="*/ 7728939 h 10285413"/>
              <a:gd name="connsiteX3532" fmla="*/ 4949682 w 7497054"/>
              <a:gd name="connsiteY3532" fmla="*/ 7740544 h 10285413"/>
              <a:gd name="connsiteX3533" fmla="*/ 4947361 w 7497054"/>
              <a:gd name="connsiteY3533" fmla="*/ 7739384 h 10285413"/>
              <a:gd name="connsiteX3534" fmla="*/ 4949682 w 7497054"/>
              <a:gd name="connsiteY3534" fmla="*/ 7746347 h 10285413"/>
              <a:gd name="connsiteX3535" fmla="*/ 4967089 w 7497054"/>
              <a:gd name="connsiteY3535" fmla="*/ 7763756 h 10285413"/>
              <a:gd name="connsiteX3536" fmla="*/ 4978694 w 7497054"/>
              <a:gd name="connsiteY3536" fmla="*/ 7775360 h 10285413"/>
              <a:gd name="connsiteX3537" fmla="*/ 4978694 w 7497054"/>
              <a:gd name="connsiteY3537" fmla="*/ 7792768 h 10285413"/>
              <a:gd name="connsiteX3538" fmla="*/ 4978694 w 7497054"/>
              <a:gd name="connsiteY3538" fmla="*/ 7798571 h 10285413"/>
              <a:gd name="connsiteX3539" fmla="*/ 4990301 w 7497054"/>
              <a:gd name="connsiteY3539" fmla="*/ 7810177 h 10285413"/>
              <a:gd name="connsiteX3540" fmla="*/ 4984498 w 7497054"/>
              <a:gd name="connsiteY3540" fmla="*/ 7821782 h 10285413"/>
              <a:gd name="connsiteX3541" fmla="*/ 5001905 w 7497054"/>
              <a:gd name="connsiteY3541" fmla="*/ 7833387 h 10285413"/>
              <a:gd name="connsiteX3542" fmla="*/ 5001905 w 7497054"/>
              <a:gd name="connsiteY3542" fmla="*/ 7844993 h 10285413"/>
              <a:gd name="connsiteX3543" fmla="*/ 5001905 w 7497054"/>
              <a:gd name="connsiteY3543" fmla="*/ 7868203 h 10285413"/>
              <a:gd name="connsiteX3544" fmla="*/ 5019313 w 7497054"/>
              <a:gd name="connsiteY3544" fmla="*/ 7891414 h 10285413"/>
              <a:gd name="connsiteX3545" fmla="*/ 5036723 w 7497054"/>
              <a:gd name="connsiteY3545" fmla="*/ 7914624 h 10285413"/>
              <a:gd name="connsiteX3546" fmla="*/ 5036723 w 7497054"/>
              <a:gd name="connsiteY3546" fmla="*/ 7926230 h 10285413"/>
              <a:gd name="connsiteX3547" fmla="*/ 5048328 w 7497054"/>
              <a:gd name="connsiteY3547" fmla="*/ 7937835 h 10285413"/>
              <a:gd name="connsiteX3548" fmla="*/ 5048328 w 7497054"/>
              <a:gd name="connsiteY3548" fmla="*/ 7961046 h 10285413"/>
              <a:gd name="connsiteX3549" fmla="*/ 5025116 w 7497054"/>
              <a:gd name="connsiteY3549" fmla="*/ 7914624 h 10285413"/>
              <a:gd name="connsiteX3550" fmla="*/ 5013511 w 7497054"/>
              <a:gd name="connsiteY3550" fmla="*/ 7908821 h 10285413"/>
              <a:gd name="connsiteX3551" fmla="*/ 5007708 w 7497054"/>
              <a:gd name="connsiteY3551" fmla="*/ 7926230 h 10285413"/>
              <a:gd name="connsiteX3552" fmla="*/ 5036723 w 7497054"/>
              <a:gd name="connsiteY3552" fmla="*/ 7972651 h 10285413"/>
              <a:gd name="connsiteX3553" fmla="*/ 5059932 w 7497054"/>
              <a:gd name="connsiteY3553" fmla="*/ 8019073 h 10285413"/>
              <a:gd name="connsiteX3554" fmla="*/ 5071538 w 7497054"/>
              <a:gd name="connsiteY3554" fmla="*/ 8030678 h 10285413"/>
              <a:gd name="connsiteX3555" fmla="*/ 5083143 w 7497054"/>
              <a:gd name="connsiteY3555" fmla="*/ 8030678 h 10285413"/>
              <a:gd name="connsiteX3556" fmla="*/ 5083143 w 7497054"/>
              <a:gd name="connsiteY3556" fmla="*/ 8053888 h 10285413"/>
              <a:gd name="connsiteX3557" fmla="*/ 5094749 w 7497054"/>
              <a:gd name="connsiteY3557" fmla="*/ 8065493 h 10285413"/>
              <a:gd name="connsiteX3558" fmla="*/ 5106354 w 7497054"/>
              <a:gd name="connsiteY3558" fmla="*/ 8088704 h 10285413"/>
              <a:gd name="connsiteX3559" fmla="*/ 5106354 w 7497054"/>
              <a:gd name="connsiteY3559" fmla="*/ 8100310 h 10285413"/>
              <a:gd name="connsiteX3560" fmla="*/ 5117959 w 7497054"/>
              <a:gd name="connsiteY3560" fmla="*/ 8123521 h 10285413"/>
              <a:gd name="connsiteX3561" fmla="*/ 5135366 w 7497054"/>
              <a:gd name="connsiteY3561" fmla="*/ 8146731 h 10285413"/>
              <a:gd name="connsiteX3562" fmla="*/ 5152775 w 7497054"/>
              <a:gd name="connsiteY3562" fmla="*/ 8169942 h 10285413"/>
              <a:gd name="connsiteX3563" fmla="*/ 5175986 w 7497054"/>
              <a:gd name="connsiteY3563" fmla="*/ 8204758 h 10285413"/>
              <a:gd name="connsiteX3564" fmla="*/ 5175986 w 7497054"/>
              <a:gd name="connsiteY3564" fmla="*/ 8216364 h 10285413"/>
              <a:gd name="connsiteX3565" fmla="*/ 5199196 w 7497054"/>
              <a:gd name="connsiteY3565" fmla="*/ 8251179 h 10285413"/>
              <a:gd name="connsiteX3566" fmla="*/ 5210802 w 7497054"/>
              <a:gd name="connsiteY3566" fmla="*/ 8285995 h 10285413"/>
              <a:gd name="connsiteX3567" fmla="*/ 5210802 w 7497054"/>
              <a:gd name="connsiteY3567" fmla="*/ 8297601 h 10285413"/>
              <a:gd name="connsiteX3568" fmla="*/ 5222407 w 7497054"/>
              <a:gd name="connsiteY3568" fmla="*/ 8297601 h 10285413"/>
              <a:gd name="connsiteX3569" fmla="*/ 5234013 w 7497054"/>
              <a:gd name="connsiteY3569" fmla="*/ 8320810 h 10285413"/>
              <a:gd name="connsiteX3570" fmla="*/ 5234013 w 7497054"/>
              <a:gd name="connsiteY3570" fmla="*/ 8332418 h 10285413"/>
              <a:gd name="connsiteX3571" fmla="*/ 5234013 w 7497054"/>
              <a:gd name="connsiteY3571" fmla="*/ 8344022 h 10285413"/>
              <a:gd name="connsiteX3572" fmla="*/ 5234013 w 7497054"/>
              <a:gd name="connsiteY3572" fmla="*/ 8355628 h 10285413"/>
              <a:gd name="connsiteX3573" fmla="*/ 5216604 w 7497054"/>
              <a:gd name="connsiteY3573" fmla="*/ 8338221 h 10285413"/>
              <a:gd name="connsiteX3574" fmla="*/ 5193395 w 7497054"/>
              <a:gd name="connsiteY3574" fmla="*/ 8303403 h 10285413"/>
              <a:gd name="connsiteX3575" fmla="*/ 5175986 w 7497054"/>
              <a:gd name="connsiteY3575" fmla="*/ 8285995 h 10285413"/>
              <a:gd name="connsiteX3576" fmla="*/ 5164380 w 7497054"/>
              <a:gd name="connsiteY3576" fmla="*/ 8274391 h 10285413"/>
              <a:gd name="connsiteX3577" fmla="*/ 5141169 w 7497054"/>
              <a:gd name="connsiteY3577" fmla="*/ 8239574 h 10285413"/>
              <a:gd name="connsiteX3578" fmla="*/ 5152775 w 7497054"/>
              <a:gd name="connsiteY3578" fmla="*/ 8262784 h 10285413"/>
              <a:gd name="connsiteX3579" fmla="*/ 5158577 w 7497054"/>
              <a:gd name="connsiteY3579" fmla="*/ 8285995 h 10285413"/>
              <a:gd name="connsiteX3580" fmla="*/ 5175986 w 7497054"/>
              <a:gd name="connsiteY3580" fmla="*/ 8309206 h 10285413"/>
              <a:gd name="connsiteX3581" fmla="*/ 5187592 w 7497054"/>
              <a:gd name="connsiteY3581" fmla="*/ 8332418 h 10285413"/>
              <a:gd name="connsiteX3582" fmla="*/ 5195328 w 7497054"/>
              <a:gd name="connsiteY3582" fmla="*/ 8345311 h 10285413"/>
              <a:gd name="connsiteX3583" fmla="*/ 5193395 w 7497054"/>
              <a:gd name="connsiteY3583" fmla="*/ 8344022 h 10285413"/>
              <a:gd name="connsiteX3584" fmla="*/ 5193395 w 7497054"/>
              <a:gd name="connsiteY3584" fmla="*/ 8349825 h 10285413"/>
              <a:gd name="connsiteX3585" fmla="*/ 5199196 w 7497054"/>
              <a:gd name="connsiteY3585" fmla="*/ 8355628 h 10285413"/>
              <a:gd name="connsiteX3586" fmla="*/ 5198304 w 7497054"/>
              <a:gd name="connsiteY3586" fmla="*/ 8350271 h 10285413"/>
              <a:gd name="connsiteX3587" fmla="*/ 5222407 w 7497054"/>
              <a:gd name="connsiteY3587" fmla="*/ 8390444 h 10285413"/>
              <a:gd name="connsiteX3588" fmla="*/ 5234013 w 7497054"/>
              <a:gd name="connsiteY3588" fmla="*/ 8390444 h 10285413"/>
              <a:gd name="connsiteX3589" fmla="*/ 5245619 w 7497054"/>
              <a:gd name="connsiteY3589" fmla="*/ 8396247 h 10285413"/>
              <a:gd name="connsiteX3590" fmla="*/ 5263026 w 7497054"/>
              <a:gd name="connsiteY3590" fmla="*/ 8396247 h 10285413"/>
              <a:gd name="connsiteX3591" fmla="*/ 5268829 w 7497054"/>
              <a:gd name="connsiteY3591" fmla="*/ 8390444 h 10285413"/>
              <a:gd name="connsiteX3592" fmla="*/ 5280434 w 7497054"/>
              <a:gd name="connsiteY3592" fmla="*/ 8390444 h 10285413"/>
              <a:gd name="connsiteX3593" fmla="*/ 5292038 w 7497054"/>
              <a:gd name="connsiteY3593" fmla="*/ 8402049 h 10285413"/>
              <a:gd name="connsiteX3594" fmla="*/ 5292038 w 7497054"/>
              <a:gd name="connsiteY3594" fmla="*/ 8425259 h 10285413"/>
              <a:gd name="connsiteX3595" fmla="*/ 5292038 w 7497054"/>
              <a:gd name="connsiteY3595" fmla="*/ 8448470 h 10285413"/>
              <a:gd name="connsiteX3596" fmla="*/ 5268829 w 7497054"/>
              <a:gd name="connsiteY3596" fmla="*/ 8439767 h 10285413"/>
              <a:gd name="connsiteX3597" fmla="*/ 5268054 w 7497054"/>
              <a:gd name="connsiteY3597" fmla="*/ 8436864 h 10285413"/>
              <a:gd name="connsiteX3598" fmla="*/ 5257223 w 7497054"/>
              <a:gd name="connsiteY3598" fmla="*/ 8436864 h 10285413"/>
              <a:gd name="connsiteX3599" fmla="*/ 5268829 w 7497054"/>
              <a:gd name="connsiteY3599" fmla="*/ 8460076 h 10285413"/>
              <a:gd name="connsiteX3600" fmla="*/ 5274631 w 7497054"/>
              <a:gd name="connsiteY3600" fmla="*/ 8477483 h 10285413"/>
              <a:gd name="connsiteX3601" fmla="*/ 5280434 w 7497054"/>
              <a:gd name="connsiteY3601" fmla="*/ 8483286 h 10285413"/>
              <a:gd name="connsiteX3602" fmla="*/ 5292038 w 7497054"/>
              <a:gd name="connsiteY3602" fmla="*/ 8494892 h 10285413"/>
              <a:gd name="connsiteX3603" fmla="*/ 5292038 w 7497054"/>
              <a:gd name="connsiteY3603" fmla="*/ 8506497 h 10285413"/>
              <a:gd name="connsiteX3604" fmla="*/ 5303645 w 7497054"/>
              <a:gd name="connsiteY3604" fmla="*/ 8500694 h 10285413"/>
              <a:gd name="connsiteX3605" fmla="*/ 5315250 w 7497054"/>
              <a:gd name="connsiteY3605" fmla="*/ 8506497 h 10285413"/>
              <a:gd name="connsiteX3606" fmla="*/ 5309448 w 7497054"/>
              <a:gd name="connsiteY3606" fmla="*/ 8535510 h 10285413"/>
              <a:gd name="connsiteX3607" fmla="*/ 5338460 w 7497054"/>
              <a:gd name="connsiteY3607" fmla="*/ 8564523 h 10285413"/>
              <a:gd name="connsiteX3608" fmla="*/ 5344263 w 7497054"/>
              <a:gd name="connsiteY3608" fmla="*/ 8570326 h 10285413"/>
              <a:gd name="connsiteX3609" fmla="*/ 5350065 w 7497054"/>
              <a:gd name="connsiteY3609" fmla="*/ 8587735 h 10285413"/>
              <a:gd name="connsiteX3610" fmla="*/ 5384883 w 7497054"/>
              <a:gd name="connsiteY3610" fmla="*/ 8645762 h 10285413"/>
              <a:gd name="connsiteX3611" fmla="*/ 5396487 w 7497054"/>
              <a:gd name="connsiteY3611" fmla="*/ 8668973 h 10285413"/>
              <a:gd name="connsiteX3612" fmla="*/ 5396487 w 7497054"/>
              <a:gd name="connsiteY3612" fmla="*/ 8680577 h 10285413"/>
              <a:gd name="connsiteX3613" fmla="*/ 5419698 w 7497054"/>
              <a:gd name="connsiteY3613" fmla="*/ 8703789 h 10285413"/>
              <a:gd name="connsiteX3614" fmla="*/ 5408093 w 7497054"/>
              <a:gd name="connsiteY3614" fmla="*/ 8703789 h 10285413"/>
              <a:gd name="connsiteX3615" fmla="*/ 5431304 w 7497054"/>
              <a:gd name="connsiteY3615" fmla="*/ 8726999 h 10285413"/>
              <a:gd name="connsiteX3616" fmla="*/ 5442908 w 7497054"/>
              <a:gd name="connsiteY3616" fmla="*/ 8726999 h 10285413"/>
              <a:gd name="connsiteX3617" fmla="*/ 5431304 w 7497054"/>
              <a:gd name="connsiteY3617" fmla="*/ 8738604 h 10285413"/>
              <a:gd name="connsiteX3618" fmla="*/ 5425501 w 7497054"/>
              <a:gd name="connsiteY3618" fmla="*/ 8726999 h 10285413"/>
              <a:gd name="connsiteX3619" fmla="*/ 5419698 w 7497054"/>
              <a:gd name="connsiteY3619" fmla="*/ 8726999 h 10285413"/>
              <a:gd name="connsiteX3620" fmla="*/ 5396487 w 7497054"/>
              <a:gd name="connsiteY3620" fmla="*/ 8715393 h 10285413"/>
              <a:gd name="connsiteX3621" fmla="*/ 5361672 w 7497054"/>
              <a:gd name="connsiteY3621" fmla="*/ 8668973 h 10285413"/>
              <a:gd name="connsiteX3622" fmla="*/ 5350065 w 7497054"/>
              <a:gd name="connsiteY3622" fmla="*/ 8657367 h 10285413"/>
              <a:gd name="connsiteX3623" fmla="*/ 5315250 w 7497054"/>
              <a:gd name="connsiteY3623" fmla="*/ 8622550 h 10285413"/>
              <a:gd name="connsiteX3624" fmla="*/ 5326856 w 7497054"/>
              <a:gd name="connsiteY3624" fmla="*/ 8645762 h 10285413"/>
              <a:gd name="connsiteX3625" fmla="*/ 5338460 w 7497054"/>
              <a:gd name="connsiteY3625" fmla="*/ 8657367 h 10285413"/>
              <a:gd name="connsiteX3626" fmla="*/ 5338460 w 7497054"/>
              <a:gd name="connsiteY3626" fmla="*/ 8680577 h 10285413"/>
              <a:gd name="connsiteX3627" fmla="*/ 5350065 w 7497054"/>
              <a:gd name="connsiteY3627" fmla="*/ 8674774 h 10285413"/>
              <a:gd name="connsiteX3628" fmla="*/ 5361672 w 7497054"/>
              <a:gd name="connsiteY3628" fmla="*/ 8686380 h 10285413"/>
              <a:gd name="connsiteX3629" fmla="*/ 5350065 w 7497054"/>
              <a:gd name="connsiteY3629" fmla="*/ 8692182 h 10285413"/>
              <a:gd name="connsiteX3630" fmla="*/ 5350065 w 7497054"/>
              <a:gd name="connsiteY3630" fmla="*/ 8715393 h 10285413"/>
              <a:gd name="connsiteX3631" fmla="*/ 5367475 w 7497054"/>
              <a:gd name="connsiteY3631" fmla="*/ 8738604 h 10285413"/>
              <a:gd name="connsiteX3632" fmla="*/ 5384883 w 7497054"/>
              <a:gd name="connsiteY3632" fmla="*/ 8773420 h 10285413"/>
              <a:gd name="connsiteX3633" fmla="*/ 5419698 w 7497054"/>
              <a:gd name="connsiteY3633" fmla="*/ 8831446 h 10285413"/>
              <a:gd name="connsiteX3634" fmla="*/ 5419698 w 7497054"/>
              <a:gd name="connsiteY3634" fmla="*/ 8843053 h 10285413"/>
              <a:gd name="connsiteX3635" fmla="*/ 5442908 w 7497054"/>
              <a:gd name="connsiteY3635" fmla="*/ 8877868 h 10285413"/>
              <a:gd name="connsiteX3636" fmla="*/ 5431304 w 7497054"/>
              <a:gd name="connsiteY3636" fmla="*/ 8901080 h 10285413"/>
              <a:gd name="connsiteX3637" fmla="*/ 5419698 w 7497054"/>
              <a:gd name="connsiteY3637" fmla="*/ 8889473 h 10285413"/>
              <a:gd name="connsiteX3638" fmla="*/ 5431304 w 7497054"/>
              <a:gd name="connsiteY3638" fmla="*/ 8912684 h 10285413"/>
              <a:gd name="connsiteX3639" fmla="*/ 5454514 w 7497054"/>
              <a:gd name="connsiteY3639" fmla="*/ 8935895 h 10285413"/>
              <a:gd name="connsiteX3640" fmla="*/ 5454514 w 7497054"/>
              <a:gd name="connsiteY3640" fmla="*/ 8947499 h 10285413"/>
              <a:gd name="connsiteX3641" fmla="*/ 5489330 w 7497054"/>
              <a:gd name="connsiteY3641" fmla="*/ 9005526 h 10285413"/>
              <a:gd name="connsiteX3642" fmla="*/ 5547356 w 7497054"/>
              <a:gd name="connsiteY3642" fmla="*/ 9098371 h 10285413"/>
              <a:gd name="connsiteX3643" fmla="*/ 5570568 w 7497054"/>
              <a:gd name="connsiteY3643" fmla="*/ 9156398 h 10285413"/>
              <a:gd name="connsiteX3644" fmla="*/ 5593778 w 7497054"/>
              <a:gd name="connsiteY3644" fmla="*/ 9202817 h 10285413"/>
              <a:gd name="connsiteX3645" fmla="*/ 5628594 w 7497054"/>
              <a:gd name="connsiteY3645" fmla="*/ 9260844 h 10285413"/>
              <a:gd name="connsiteX3646" fmla="*/ 5634397 w 7497054"/>
              <a:gd name="connsiteY3646" fmla="*/ 9272451 h 10285413"/>
              <a:gd name="connsiteX3647" fmla="*/ 5651805 w 7497054"/>
              <a:gd name="connsiteY3647" fmla="*/ 9307266 h 10285413"/>
              <a:gd name="connsiteX3648" fmla="*/ 5663409 w 7497054"/>
              <a:gd name="connsiteY3648" fmla="*/ 9336278 h 10285413"/>
              <a:gd name="connsiteX3649" fmla="*/ 5686621 w 7497054"/>
              <a:gd name="connsiteY3649" fmla="*/ 9371096 h 10285413"/>
              <a:gd name="connsiteX3650" fmla="*/ 5698226 w 7497054"/>
              <a:gd name="connsiteY3650" fmla="*/ 9411714 h 10285413"/>
              <a:gd name="connsiteX3651" fmla="*/ 5686621 w 7497054"/>
              <a:gd name="connsiteY3651" fmla="*/ 9411714 h 10285413"/>
              <a:gd name="connsiteX3652" fmla="*/ 5686621 w 7497054"/>
              <a:gd name="connsiteY3652" fmla="*/ 9423320 h 10285413"/>
              <a:gd name="connsiteX3653" fmla="*/ 5698226 w 7497054"/>
              <a:gd name="connsiteY3653" fmla="*/ 9411714 h 10285413"/>
              <a:gd name="connsiteX3654" fmla="*/ 5721436 w 7497054"/>
              <a:gd name="connsiteY3654" fmla="*/ 9458135 h 10285413"/>
              <a:gd name="connsiteX3655" fmla="*/ 5709832 w 7497054"/>
              <a:gd name="connsiteY3655" fmla="*/ 9446530 h 10285413"/>
              <a:gd name="connsiteX3656" fmla="*/ 5698226 w 7497054"/>
              <a:gd name="connsiteY3656" fmla="*/ 9434923 h 10285413"/>
              <a:gd name="connsiteX3657" fmla="*/ 5709832 w 7497054"/>
              <a:gd name="connsiteY3657" fmla="*/ 9458135 h 10285413"/>
              <a:gd name="connsiteX3658" fmla="*/ 5709832 w 7497054"/>
              <a:gd name="connsiteY3658" fmla="*/ 9481347 h 10285413"/>
              <a:gd name="connsiteX3659" fmla="*/ 5721436 w 7497054"/>
              <a:gd name="connsiteY3659" fmla="*/ 9481347 h 10285413"/>
              <a:gd name="connsiteX3660" fmla="*/ 5756253 w 7497054"/>
              <a:gd name="connsiteY3660" fmla="*/ 9516162 h 10285413"/>
              <a:gd name="connsiteX3661" fmla="*/ 5767858 w 7497054"/>
              <a:gd name="connsiteY3661" fmla="*/ 9550977 h 10285413"/>
              <a:gd name="connsiteX3662" fmla="*/ 5744648 w 7497054"/>
              <a:gd name="connsiteY3662" fmla="*/ 9550977 h 10285413"/>
              <a:gd name="connsiteX3663" fmla="*/ 5727239 w 7497054"/>
              <a:gd name="connsiteY3663" fmla="*/ 9527766 h 10285413"/>
              <a:gd name="connsiteX3664" fmla="*/ 5721436 w 7497054"/>
              <a:gd name="connsiteY3664" fmla="*/ 9516162 h 10285413"/>
              <a:gd name="connsiteX3665" fmla="*/ 5715635 w 7497054"/>
              <a:gd name="connsiteY3665" fmla="*/ 9510359 h 10285413"/>
              <a:gd name="connsiteX3666" fmla="*/ 5709832 w 7497054"/>
              <a:gd name="connsiteY3666" fmla="*/ 9498754 h 10285413"/>
              <a:gd name="connsiteX3667" fmla="*/ 5709832 w 7497054"/>
              <a:gd name="connsiteY3667" fmla="*/ 9487147 h 10285413"/>
              <a:gd name="connsiteX3668" fmla="*/ 5698226 w 7497054"/>
              <a:gd name="connsiteY3668" fmla="*/ 9481347 h 10285413"/>
              <a:gd name="connsiteX3669" fmla="*/ 5698226 w 7497054"/>
              <a:gd name="connsiteY3669" fmla="*/ 9469741 h 10285413"/>
              <a:gd name="connsiteX3670" fmla="*/ 5686621 w 7497054"/>
              <a:gd name="connsiteY3670" fmla="*/ 9458135 h 10285413"/>
              <a:gd name="connsiteX3671" fmla="*/ 5686621 w 7497054"/>
              <a:gd name="connsiteY3671" fmla="*/ 9434923 h 10285413"/>
              <a:gd name="connsiteX3672" fmla="*/ 5675017 w 7497054"/>
              <a:gd name="connsiteY3672" fmla="*/ 9423320 h 10285413"/>
              <a:gd name="connsiteX3673" fmla="*/ 5663409 w 7497054"/>
              <a:gd name="connsiteY3673" fmla="*/ 9411714 h 10285413"/>
              <a:gd name="connsiteX3674" fmla="*/ 5651805 w 7497054"/>
              <a:gd name="connsiteY3674" fmla="*/ 9388503 h 10285413"/>
              <a:gd name="connsiteX3675" fmla="*/ 5628594 w 7497054"/>
              <a:gd name="connsiteY3675" fmla="*/ 9359490 h 10285413"/>
              <a:gd name="connsiteX3676" fmla="*/ 5616990 w 7497054"/>
              <a:gd name="connsiteY3676" fmla="*/ 9330477 h 10285413"/>
              <a:gd name="connsiteX3677" fmla="*/ 5605383 w 7497054"/>
              <a:gd name="connsiteY3677" fmla="*/ 9318871 h 10285413"/>
              <a:gd name="connsiteX3678" fmla="*/ 5587975 w 7497054"/>
              <a:gd name="connsiteY3678" fmla="*/ 9284054 h 10285413"/>
              <a:gd name="connsiteX3679" fmla="*/ 5558963 w 7497054"/>
              <a:gd name="connsiteY3679" fmla="*/ 9249239 h 10285413"/>
              <a:gd name="connsiteX3680" fmla="*/ 5547356 w 7497054"/>
              <a:gd name="connsiteY3680" fmla="*/ 9208620 h 10285413"/>
              <a:gd name="connsiteX3681" fmla="*/ 5524145 w 7497054"/>
              <a:gd name="connsiteY3681" fmla="*/ 9179607 h 10285413"/>
              <a:gd name="connsiteX3682" fmla="*/ 5512541 w 7497054"/>
              <a:gd name="connsiteY3682" fmla="*/ 9168002 h 10285413"/>
              <a:gd name="connsiteX3683" fmla="*/ 5512541 w 7497054"/>
              <a:gd name="connsiteY3683" fmla="*/ 9156398 h 10285413"/>
              <a:gd name="connsiteX3684" fmla="*/ 5506738 w 7497054"/>
              <a:gd name="connsiteY3684" fmla="*/ 9144790 h 10285413"/>
              <a:gd name="connsiteX3685" fmla="*/ 5500935 w 7497054"/>
              <a:gd name="connsiteY3685" fmla="*/ 9127383 h 10285413"/>
              <a:gd name="connsiteX3686" fmla="*/ 5495133 w 7497054"/>
              <a:gd name="connsiteY3686" fmla="*/ 9115778 h 10285413"/>
              <a:gd name="connsiteX3687" fmla="*/ 5489330 w 7497054"/>
              <a:gd name="connsiteY3687" fmla="*/ 9104172 h 10285413"/>
              <a:gd name="connsiteX3688" fmla="*/ 5477724 w 7497054"/>
              <a:gd name="connsiteY3688" fmla="*/ 9086765 h 10285413"/>
              <a:gd name="connsiteX3689" fmla="*/ 5454514 w 7497054"/>
              <a:gd name="connsiteY3689" fmla="*/ 9075159 h 10285413"/>
              <a:gd name="connsiteX3690" fmla="*/ 5442908 w 7497054"/>
              <a:gd name="connsiteY3690" fmla="*/ 9063553 h 10285413"/>
              <a:gd name="connsiteX3691" fmla="*/ 5454514 w 7497054"/>
              <a:gd name="connsiteY3691" fmla="*/ 9040344 h 10285413"/>
              <a:gd name="connsiteX3692" fmla="*/ 5442908 w 7497054"/>
              <a:gd name="connsiteY3692" fmla="*/ 9017132 h 10285413"/>
              <a:gd name="connsiteX3693" fmla="*/ 5431304 w 7497054"/>
              <a:gd name="connsiteY3693" fmla="*/ 9028738 h 10285413"/>
              <a:gd name="connsiteX3694" fmla="*/ 5408093 w 7497054"/>
              <a:gd name="connsiteY3694" fmla="*/ 9028738 h 10285413"/>
              <a:gd name="connsiteX3695" fmla="*/ 5408093 w 7497054"/>
              <a:gd name="connsiteY3695" fmla="*/ 9040344 h 10285413"/>
              <a:gd name="connsiteX3696" fmla="*/ 5413895 w 7497054"/>
              <a:gd name="connsiteY3696" fmla="*/ 9046145 h 10285413"/>
              <a:gd name="connsiteX3697" fmla="*/ 5419698 w 7497054"/>
              <a:gd name="connsiteY3697" fmla="*/ 9051948 h 10285413"/>
              <a:gd name="connsiteX3698" fmla="*/ 5431304 w 7497054"/>
              <a:gd name="connsiteY3698" fmla="*/ 9063553 h 10285413"/>
              <a:gd name="connsiteX3699" fmla="*/ 5442908 w 7497054"/>
              <a:gd name="connsiteY3699" fmla="*/ 9086765 h 10285413"/>
              <a:gd name="connsiteX3700" fmla="*/ 5442908 w 7497054"/>
              <a:gd name="connsiteY3700" fmla="*/ 9098371 h 10285413"/>
              <a:gd name="connsiteX3701" fmla="*/ 5495133 w 7497054"/>
              <a:gd name="connsiteY3701" fmla="*/ 9168002 h 10285413"/>
              <a:gd name="connsiteX3702" fmla="*/ 5522695 w 7497054"/>
              <a:gd name="connsiteY3702" fmla="*/ 9223127 h 10285413"/>
              <a:gd name="connsiteX3703" fmla="*/ 5523795 w 7497054"/>
              <a:gd name="connsiteY3703" fmla="*/ 9242910 h 10285413"/>
              <a:gd name="connsiteX3704" fmla="*/ 5512541 w 7497054"/>
              <a:gd name="connsiteY3704" fmla="*/ 9226027 h 10285413"/>
              <a:gd name="connsiteX3705" fmla="*/ 5500935 w 7497054"/>
              <a:gd name="connsiteY3705" fmla="*/ 9226027 h 10285413"/>
              <a:gd name="connsiteX3706" fmla="*/ 5524145 w 7497054"/>
              <a:gd name="connsiteY3706" fmla="*/ 9249239 h 10285413"/>
              <a:gd name="connsiteX3707" fmla="*/ 5524145 w 7497054"/>
              <a:gd name="connsiteY3707" fmla="*/ 9284054 h 10285413"/>
              <a:gd name="connsiteX3708" fmla="*/ 5518344 w 7497054"/>
              <a:gd name="connsiteY3708" fmla="*/ 9278251 h 10285413"/>
              <a:gd name="connsiteX3709" fmla="*/ 5500935 w 7497054"/>
              <a:gd name="connsiteY3709" fmla="*/ 9260844 h 10285413"/>
              <a:gd name="connsiteX3710" fmla="*/ 5489330 w 7497054"/>
              <a:gd name="connsiteY3710" fmla="*/ 9237633 h 10285413"/>
              <a:gd name="connsiteX3711" fmla="*/ 5477724 w 7497054"/>
              <a:gd name="connsiteY3711" fmla="*/ 9220225 h 10285413"/>
              <a:gd name="connsiteX3712" fmla="*/ 5466118 w 7497054"/>
              <a:gd name="connsiteY3712" fmla="*/ 9208620 h 10285413"/>
              <a:gd name="connsiteX3713" fmla="*/ 5454514 w 7497054"/>
              <a:gd name="connsiteY3713" fmla="*/ 9185410 h 10285413"/>
              <a:gd name="connsiteX3714" fmla="*/ 5442908 w 7497054"/>
              <a:gd name="connsiteY3714" fmla="*/ 9179607 h 10285413"/>
              <a:gd name="connsiteX3715" fmla="*/ 5466118 w 7497054"/>
              <a:gd name="connsiteY3715" fmla="*/ 9214424 h 10285413"/>
              <a:gd name="connsiteX3716" fmla="*/ 5489330 w 7497054"/>
              <a:gd name="connsiteY3716" fmla="*/ 9237633 h 10285413"/>
              <a:gd name="connsiteX3717" fmla="*/ 5489330 w 7497054"/>
              <a:gd name="connsiteY3717" fmla="*/ 9260844 h 10285413"/>
              <a:gd name="connsiteX3718" fmla="*/ 5500935 w 7497054"/>
              <a:gd name="connsiteY3718" fmla="*/ 9289857 h 10285413"/>
              <a:gd name="connsiteX3719" fmla="*/ 5518344 w 7497054"/>
              <a:gd name="connsiteY3719" fmla="*/ 9307266 h 10285413"/>
              <a:gd name="connsiteX3720" fmla="*/ 5524145 w 7497054"/>
              <a:gd name="connsiteY3720" fmla="*/ 9313069 h 10285413"/>
              <a:gd name="connsiteX3721" fmla="*/ 5535751 w 7497054"/>
              <a:gd name="connsiteY3721" fmla="*/ 9353687 h 10285413"/>
              <a:gd name="connsiteX3722" fmla="*/ 5553160 w 7497054"/>
              <a:gd name="connsiteY3722" fmla="*/ 9382700 h 10285413"/>
              <a:gd name="connsiteX3723" fmla="*/ 5558963 w 7497054"/>
              <a:gd name="connsiteY3723" fmla="*/ 9411714 h 10285413"/>
              <a:gd name="connsiteX3724" fmla="*/ 5605383 w 7497054"/>
              <a:gd name="connsiteY3724" fmla="*/ 9458135 h 10285413"/>
              <a:gd name="connsiteX3725" fmla="*/ 5628594 w 7497054"/>
              <a:gd name="connsiteY3725" fmla="*/ 9469741 h 10285413"/>
              <a:gd name="connsiteX3726" fmla="*/ 5640199 w 7497054"/>
              <a:gd name="connsiteY3726" fmla="*/ 9492950 h 10285413"/>
              <a:gd name="connsiteX3727" fmla="*/ 5675017 w 7497054"/>
              <a:gd name="connsiteY3727" fmla="*/ 9550977 h 10285413"/>
              <a:gd name="connsiteX3728" fmla="*/ 5686621 w 7497054"/>
              <a:gd name="connsiteY3728" fmla="*/ 9597400 h 10285413"/>
              <a:gd name="connsiteX3729" fmla="*/ 5686621 w 7497054"/>
              <a:gd name="connsiteY3729" fmla="*/ 9620609 h 10285413"/>
              <a:gd name="connsiteX3730" fmla="*/ 5675017 w 7497054"/>
              <a:gd name="connsiteY3730" fmla="*/ 9609003 h 10285413"/>
              <a:gd name="connsiteX3731" fmla="*/ 5698226 w 7497054"/>
              <a:gd name="connsiteY3731" fmla="*/ 9643820 h 10285413"/>
              <a:gd name="connsiteX3732" fmla="*/ 5709832 w 7497054"/>
              <a:gd name="connsiteY3732" fmla="*/ 9655426 h 10285413"/>
              <a:gd name="connsiteX3733" fmla="*/ 5698226 w 7497054"/>
              <a:gd name="connsiteY3733" fmla="*/ 9667030 h 10285413"/>
              <a:gd name="connsiteX3734" fmla="*/ 5709832 w 7497054"/>
              <a:gd name="connsiteY3734" fmla="*/ 9678636 h 10285413"/>
              <a:gd name="connsiteX3735" fmla="*/ 5709832 w 7497054"/>
              <a:gd name="connsiteY3735" fmla="*/ 9690242 h 10285413"/>
              <a:gd name="connsiteX3736" fmla="*/ 5709832 w 7497054"/>
              <a:gd name="connsiteY3736" fmla="*/ 9713452 h 10285413"/>
              <a:gd name="connsiteX3737" fmla="*/ 5721436 w 7497054"/>
              <a:gd name="connsiteY3737" fmla="*/ 9725057 h 10285413"/>
              <a:gd name="connsiteX3738" fmla="*/ 5733042 w 7497054"/>
              <a:gd name="connsiteY3738" fmla="*/ 9736663 h 10285413"/>
              <a:gd name="connsiteX3739" fmla="*/ 5744648 w 7497054"/>
              <a:gd name="connsiteY3739" fmla="*/ 9748269 h 10285413"/>
              <a:gd name="connsiteX3740" fmla="*/ 5756253 w 7497054"/>
              <a:gd name="connsiteY3740" fmla="*/ 9759875 h 10285413"/>
              <a:gd name="connsiteX3741" fmla="*/ 5767858 w 7497054"/>
              <a:gd name="connsiteY3741" fmla="*/ 9759875 h 10285413"/>
              <a:gd name="connsiteX3742" fmla="*/ 5756253 w 7497054"/>
              <a:gd name="connsiteY3742" fmla="*/ 9771479 h 10285413"/>
              <a:gd name="connsiteX3743" fmla="*/ 5744648 w 7497054"/>
              <a:gd name="connsiteY3743" fmla="*/ 9765676 h 10285413"/>
              <a:gd name="connsiteX3744" fmla="*/ 5744648 w 7497054"/>
              <a:gd name="connsiteY3744" fmla="*/ 9759875 h 10285413"/>
              <a:gd name="connsiteX3745" fmla="*/ 5733042 w 7497054"/>
              <a:gd name="connsiteY3745" fmla="*/ 9759875 h 10285413"/>
              <a:gd name="connsiteX3746" fmla="*/ 5733042 w 7497054"/>
              <a:gd name="connsiteY3746" fmla="*/ 9748269 h 10285413"/>
              <a:gd name="connsiteX3747" fmla="*/ 5721436 w 7497054"/>
              <a:gd name="connsiteY3747" fmla="*/ 9748269 h 10285413"/>
              <a:gd name="connsiteX3748" fmla="*/ 5738844 w 7497054"/>
              <a:gd name="connsiteY3748" fmla="*/ 9783084 h 10285413"/>
              <a:gd name="connsiteX3749" fmla="*/ 5756253 w 7497054"/>
              <a:gd name="connsiteY3749" fmla="*/ 9829506 h 10285413"/>
              <a:gd name="connsiteX3750" fmla="*/ 5767858 w 7497054"/>
              <a:gd name="connsiteY3750" fmla="*/ 9841111 h 10285413"/>
              <a:gd name="connsiteX3751" fmla="*/ 5791069 w 7497054"/>
              <a:gd name="connsiteY3751" fmla="*/ 9875928 h 10285413"/>
              <a:gd name="connsiteX3752" fmla="*/ 5814279 w 7497054"/>
              <a:gd name="connsiteY3752" fmla="*/ 9933955 h 10285413"/>
              <a:gd name="connsiteX3753" fmla="*/ 5849096 w 7497054"/>
              <a:gd name="connsiteY3753" fmla="*/ 10003585 h 10285413"/>
              <a:gd name="connsiteX3754" fmla="*/ 5872306 w 7497054"/>
              <a:gd name="connsiteY3754" fmla="*/ 10050009 h 10285413"/>
              <a:gd name="connsiteX3755" fmla="*/ 5849096 w 7497054"/>
              <a:gd name="connsiteY3755" fmla="*/ 10026797 h 10285413"/>
              <a:gd name="connsiteX3756" fmla="*/ 5837490 w 7497054"/>
              <a:gd name="connsiteY3756" fmla="*/ 9991982 h 10285413"/>
              <a:gd name="connsiteX3757" fmla="*/ 5825885 w 7497054"/>
              <a:gd name="connsiteY3757" fmla="*/ 9968770 h 10285413"/>
              <a:gd name="connsiteX3758" fmla="*/ 5814279 w 7497054"/>
              <a:gd name="connsiteY3758" fmla="*/ 9968770 h 10285413"/>
              <a:gd name="connsiteX3759" fmla="*/ 5814279 w 7497054"/>
              <a:gd name="connsiteY3759" fmla="*/ 9980376 h 10285413"/>
              <a:gd name="connsiteX3760" fmla="*/ 5820082 w 7497054"/>
              <a:gd name="connsiteY3760" fmla="*/ 9986179 h 10285413"/>
              <a:gd name="connsiteX3761" fmla="*/ 5825885 w 7497054"/>
              <a:gd name="connsiteY3761" fmla="*/ 9991982 h 10285413"/>
              <a:gd name="connsiteX3762" fmla="*/ 5837490 w 7497054"/>
              <a:gd name="connsiteY3762" fmla="*/ 10026797 h 10285413"/>
              <a:gd name="connsiteX3763" fmla="*/ 5849096 w 7497054"/>
              <a:gd name="connsiteY3763" fmla="*/ 10038401 h 10285413"/>
              <a:gd name="connsiteX3764" fmla="*/ 5872306 w 7497054"/>
              <a:gd name="connsiteY3764" fmla="*/ 10073219 h 10285413"/>
              <a:gd name="connsiteX3765" fmla="*/ 5872306 w 7497054"/>
              <a:gd name="connsiteY3765" fmla="*/ 10084824 h 10285413"/>
              <a:gd name="connsiteX3766" fmla="*/ 5872306 w 7497054"/>
              <a:gd name="connsiteY3766" fmla="*/ 10096428 h 10285413"/>
              <a:gd name="connsiteX3767" fmla="*/ 5860700 w 7497054"/>
              <a:gd name="connsiteY3767" fmla="*/ 10096428 h 10285413"/>
              <a:gd name="connsiteX3768" fmla="*/ 5860700 w 7497054"/>
              <a:gd name="connsiteY3768" fmla="*/ 10084824 h 10285413"/>
              <a:gd name="connsiteX3769" fmla="*/ 5843293 w 7497054"/>
              <a:gd name="connsiteY3769" fmla="*/ 10073219 h 10285413"/>
              <a:gd name="connsiteX3770" fmla="*/ 5825885 w 7497054"/>
              <a:gd name="connsiteY3770" fmla="*/ 10044206 h 10285413"/>
              <a:gd name="connsiteX3771" fmla="*/ 5825499 w 7497054"/>
              <a:gd name="connsiteY3771" fmla="*/ 10040724 h 10285413"/>
              <a:gd name="connsiteX3772" fmla="*/ 5824435 w 7497054"/>
              <a:gd name="connsiteY3772" fmla="*/ 10047106 h 10285413"/>
              <a:gd name="connsiteX3773" fmla="*/ 5820082 w 7497054"/>
              <a:gd name="connsiteY3773" fmla="*/ 10050009 h 10285413"/>
              <a:gd name="connsiteX3774" fmla="*/ 5814279 w 7497054"/>
              <a:gd name="connsiteY3774" fmla="*/ 10038401 h 10285413"/>
              <a:gd name="connsiteX3775" fmla="*/ 5817181 w 7497054"/>
              <a:gd name="connsiteY3775" fmla="*/ 10038401 h 10285413"/>
              <a:gd name="connsiteX3776" fmla="*/ 5825241 w 7497054"/>
              <a:gd name="connsiteY3776" fmla="*/ 10038401 h 10285413"/>
              <a:gd name="connsiteX3777" fmla="*/ 5824435 w 7497054"/>
              <a:gd name="connsiteY3777" fmla="*/ 10031148 h 10285413"/>
              <a:gd name="connsiteX3778" fmla="*/ 5820082 w 7497054"/>
              <a:gd name="connsiteY3778" fmla="*/ 10026797 h 10285413"/>
              <a:gd name="connsiteX3779" fmla="*/ 5814279 w 7497054"/>
              <a:gd name="connsiteY3779" fmla="*/ 10015191 h 10285413"/>
              <a:gd name="connsiteX3780" fmla="*/ 5808478 w 7497054"/>
              <a:gd name="connsiteY3780" fmla="*/ 9997782 h 10285413"/>
              <a:gd name="connsiteX3781" fmla="*/ 5791069 w 7497054"/>
              <a:gd name="connsiteY3781" fmla="*/ 9980376 h 10285413"/>
              <a:gd name="connsiteX3782" fmla="*/ 5779463 w 7497054"/>
              <a:gd name="connsiteY3782" fmla="*/ 9968770 h 10285413"/>
              <a:gd name="connsiteX3783" fmla="*/ 5767858 w 7497054"/>
              <a:gd name="connsiteY3783" fmla="*/ 9951363 h 10285413"/>
              <a:gd name="connsiteX3784" fmla="*/ 5744648 w 7497054"/>
              <a:gd name="connsiteY3784" fmla="*/ 9922349 h 10285413"/>
              <a:gd name="connsiteX3785" fmla="*/ 5727239 w 7497054"/>
              <a:gd name="connsiteY3785" fmla="*/ 9904940 h 10285413"/>
              <a:gd name="connsiteX3786" fmla="*/ 5709832 w 7497054"/>
              <a:gd name="connsiteY3786" fmla="*/ 9899137 h 10285413"/>
              <a:gd name="connsiteX3787" fmla="*/ 5675017 w 7497054"/>
              <a:gd name="connsiteY3787" fmla="*/ 9835309 h 10285413"/>
              <a:gd name="connsiteX3788" fmla="*/ 5651805 w 7497054"/>
              <a:gd name="connsiteY3788" fmla="*/ 9777282 h 10285413"/>
              <a:gd name="connsiteX3789" fmla="*/ 5646002 w 7497054"/>
              <a:gd name="connsiteY3789" fmla="*/ 9771479 h 10285413"/>
              <a:gd name="connsiteX3790" fmla="*/ 5628594 w 7497054"/>
              <a:gd name="connsiteY3790" fmla="*/ 9759875 h 10285413"/>
              <a:gd name="connsiteX3791" fmla="*/ 5628594 w 7497054"/>
              <a:gd name="connsiteY3791" fmla="*/ 9754072 h 10285413"/>
              <a:gd name="connsiteX3792" fmla="*/ 5628594 w 7497054"/>
              <a:gd name="connsiteY3792" fmla="*/ 9736663 h 10285413"/>
              <a:gd name="connsiteX3793" fmla="*/ 5570568 w 7497054"/>
              <a:gd name="connsiteY3793" fmla="*/ 9643820 h 10285413"/>
              <a:gd name="connsiteX3794" fmla="*/ 5558963 w 7497054"/>
              <a:gd name="connsiteY3794" fmla="*/ 9620609 h 10285413"/>
              <a:gd name="connsiteX3795" fmla="*/ 5547356 w 7497054"/>
              <a:gd name="connsiteY3795" fmla="*/ 9614806 h 10285413"/>
              <a:gd name="connsiteX3796" fmla="*/ 5547356 w 7497054"/>
              <a:gd name="connsiteY3796" fmla="*/ 9597400 h 10285413"/>
              <a:gd name="connsiteX3797" fmla="*/ 5535751 w 7497054"/>
              <a:gd name="connsiteY3797" fmla="*/ 9597400 h 10285413"/>
              <a:gd name="connsiteX3798" fmla="*/ 5535751 w 7497054"/>
              <a:gd name="connsiteY3798" fmla="*/ 9585793 h 10285413"/>
              <a:gd name="connsiteX3799" fmla="*/ 5524145 w 7497054"/>
              <a:gd name="connsiteY3799" fmla="*/ 9562584 h 10285413"/>
              <a:gd name="connsiteX3800" fmla="*/ 5512541 w 7497054"/>
              <a:gd name="connsiteY3800" fmla="*/ 9539373 h 10285413"/>
              <a:gd name="connsiteX3801" fmla="*/ 5500935 w 7497054"/>
              <a:gd name="connsiteY3801" fmla="*/ 9527766 h 10285413"/>
              <a:gd name="connsiteX3802" fmla="*/ 5489330 w 7497054"/>
              <a:gd name="connsiteY3802" fmla="*/ 9527766 h 10285413"/>
              <a:gd name="connsiteX3803" fmla="*/ 5489330 w 7497054"/>
              <a:gd name="connsiteY3803" fmla="*/ 9516162 h 10285413"/>
              <a:gd name="connsiteX3804" fmla="*/ 5489330 w 7497054"/>
              <a:gd name="connsiteY3804" fmla="*/ 9492950 h 10285413"/>
              <a:gd name="connsiteX3805" fmla="*/ 5477724 w 7497054"/>
              <a:gd name="connsiteY3805" fmla="*/ 9492950 h 10285413"/>
              <a:gd name="connsiteX3806" fmla="*/ 5454514 w 7497054"/>
              <a:gd name="connsiteY3806" fmla="*/ 9481347 h 10285413"/>
              <a:gd name="connsiteX3807" fmla="*/ 5454514 w 7497054"/>
              <a:gd name="connsiteY3807" fmla="*/ 9469741 h 10285413"/>
              <a:gd name="connsiteX3808" fmla="*/ 5466118 w 7497054"/>
              <a:gd name="connsiteY3808" fmla="*/ 9469741 h 10285413"/>
              <a:gd name="connsiteX3809" fmla="*/ 5466118 w 7497054"/>
              <a:gd name="connsiteY3809" fmla="*/ 9458135 h 10285413"/>
              <a:gd name="connsiteX3810" fmla="*/ 5454514 w 7497054"/>
              <a:gd name="connsiteY3810" fmla="*/ 9458135 h 10285413"/>
              <a:gd name="connsiteX3811" fmla="*/ 5442908 w 7497054"/>
              <a:gd name="connsiteY3811" fmla="*/ 9434923 h 10285413"/>
              <a:gd name="connsiteX3812" fmla="*/ 5442908 w 7497054"/>
              <a:gd name="connsiteY3812" fmla="*/ 9423320 h 10285413"/>
              <a:gd name="connsiteX3813" fmla="*/ 5431304 w 7497054"/>
              <a:gd name="connsiteY3813" fmla="*/ 9423320 h 10285413"/>
              <a:gd name="connsiteX3814" fmla="*/ 5431304 w 7497054"/>
              <a:gd name="connsiteY3814" fmla="*/ 9411714 h 10285413"/>
              <a:gd name="connsiteX3815" fmla="*/ 5419698 w 7497054"/>
              <a:gd name="connsiteY3815" fmla="*/ 9411714 h 10285413"/>
              <a:gd name="connsiteX3816" fmla="*/ 5419698 w 7497054"/>
              <a:gd name="connsiteY3816" fmla="*/ 9388503 h 10285413"/>
              <a:gd name="connsiteX3817" fmla="*/ 5402290 w 7497054"/>
              <a:gd name="connsiteY3817" fmla="*/ 9365293 h 10285413"/>
              <a:gd name="connsiteX3818" fmla="*/ 5384883 w 7497054"/>
              <a:gd name="connsiteY3818" fmla="*/ 9342081 h 10285413"/>
              <a:gd name="connsiteX3819" fmla="*/ 5373277 w 7497054"/>
              <a:gd name="connsiteY3819" fmla="*/ 9318871 h 10285413"/>
              <a:gd name="connsiteX3820" fmla="*/ 5361672 w 7497054"/>
              <a:gd name="connsiteY3820" fmla="*/ 9295660 h 10285413"/>
              <a:gd name="connsiteX3821" fmla="*/ 5350065 w 7497054"/>
              <a:gd name="connsiteY3821" fmla="*/ 9284054 h 10285413"/>
              <a:gd name="connsiteX3822" fmla="*/ 5326856 w 7497054"/>
              <a:gd name="connsiteY3822" fmla="*/ 9260844 h 10285413"/>
              <a:gd name="connsiteX3823" fmla="*/ 5338460 w 7497054"/>
              <a:gd name="connsiteY3823" fmla="*/ 9284054 h 10285413"/>
              <a:gd name="connsiteX3824" fmla="*/ 5326856 w 7497054"/>
              <a:gd name="connsiteY3824" fmla="*/ 9295660 h 10285413"/>
              <a:gd name="connsiteX3825" fmla="*/ 5315250 w 7497054"/>
              <a:gd name="connsiteY3825" fmla="*/ 9284054 h 10285413"/>
              <a:gd name="connsiteX3826" fmla="*/ 5309448 w 7497054"/>
              <a:gd name="connsiteY3826" fmla="*/ 9295660 h 10285413"/>
              <a:gd name="connsiteX3827" fmla="*/ 5303645 w 7497054"/>
              <a:gd name="connsiteY3827" fmla="*/ 9272451 h 10285413"/>
              <a:gd name="connsiteX3828" fmla="*/ 5303645 w 7497054"/>
              <a:gd name="connsiteY3828" fmla="*/ 9260844 h 10285413"/>
              <a:gd name="connsiteX3829" fmla="*/ 5280434 w 7497054"/>
              <a:gd name="connsiteY3829" fmla="*/ 9249239 h 10285413"/>
              <a:gd name="connsiteX3830" fmla="*/ 5280434 w 7497054"/>
              <a:gd name="connsiteY3830" fmla="*/ 9260844 h 10285413"/>
              <a:gd name="connsiteX3831" fmla="*/ 5292038 w 7497054"/>
              <a:gd name="connsiteY3831" fmla="*/ 9284054 h 10285413"/>
              <a:gd name="connsiteX3832" fmla="*/ 5323953 w 7497054"/>
              <a:gd name="connsiteY3832" fmla="*/ 9339181 h 10285413"/>
              <a:gd name="connsiteX3833" fmla="*/ 5326391 w 7497054"/>
              <a:gd name="connsiteY3833" fmla="*/ 9347188 h 10285413"/>
              <a:gd name="connsiteX3834" fmla="*/ 5323953 w 7497054"/>
              <a:gd name="connsiteY3834" fmla="*/ 9343533 h 10285413"/>
              <a:gd name="connsiteX3835" fmla="*/ 5315250 w 7497054"/>
              <a:gd name="connsiteY3835" fmla="*/ 9342081 h 10285413"/>
              <a:gd name="connsiteX3836" fmla="*/ 5321053 w 7497054"/>
              <a:gd name="connsiteY3836" fmla="*/ 9353687 h 10285413"/>
              <a:gd name="connsiteX3837" fmla="*/ 5325406 w 7497054"/>
              <a:gd name="connsiteY3837" fmla="*/ 9352236 h 10285413"/>
              <a:gd name="connsiteX3838" fmla="*/ 5326723 w 7497054"/>
              <a:gd name="connsiteY3838" fmla="*/ 9348279 h 10285413"/>
              <a:gd name="connsiteX3839" fmla="*/ 5329032 w 7497054"/>
              <a:gd name="connsiteY3839" fmla="*/ 9355864 h 10285413"/>
              <a:gd name="connsiteX3840" fmla="*/ 5326856 w 7497054"/>
              <a:gd name="connsiteY3840" fmla="*/ 9365293 h 10285413"/>
              <a:gd name="connsiteX3841" fmla="*/ 5350065 w 7497054"/>
              <a:gd name="connsiteY3841" fmla="*/ 9388503 h 10285413"/>
              <a:gd name="connsiteX3842" fmla="*/ 5367475 w 7497054"/>
              <a:gd name="connsiteY3842" fmla="*/ 9411714 h 10285413"/>
              <a:gd name="connsiteX3843" fmla="*/ 5373277 w 7497054"/>
              <a:gd name="connsiteY3843" fmla="*/ 9400108 h 10285413"/>
              <a:gd name="connsiteX3844" fmla="*/ 5373277 w 7497054"/>
              <a:gd name="connsiteY3844" fmla="*/ 9382700 h 10285413"/>
              <a:gd name="connsiteX3845" fmla="*/ 5361672 w 7497054"/>
              <a:gd name="connsiteY3845" fmla="*/ 9365293 h 10285413"/>
              <a:gd name="connsiteX3846" fmla="*/ 5355868 w 7497054"/>
              <a:gd name="connsiteY3846" fmla="*/ 9359490 h 10285413"/>
              <a:gd name="connsiteX3847" fmla="*/ 5344263 w 7497054"/>
              <a:gd name="connsiteY3847" fmla="*/ 9353687 h 10285413"/>
              <a:gd name="connsiteX3848" fmla="*/ 5338460 w 7497054"/>
              <a:gd name="connsiteY3848" fmla="*/ 9353687 h 10285413"/>
              <a:gd name="connsiteX3849" fmla="*/ 5344263 w 7497054"/>
              <a:gd name="connsiteY3849" fmla="*/ 9336278 h 10285413"/>
              <a:gd name="connsiteX3850" fmla="*/ 5338460 w 7497054"/>
              <a:gd name="connsiteY3850" fmla="*/ 9330477 h 10285413"/>
              <a:gd name="connsiteX3851" fmla="*/ 5338460 w 7497054"/>
              <a:gd name="connsiteY3851" fmla="*/ 9307266 h 10285413"/>
              <a:gd name="connsiteX3852" fmla="*/ 5361672 w 7497054"/>
              <a:gd name="connsiteY3852" fmla="*/ 9342081 h 10285413"/>
              <a:gd name="connsiteX3853" fmla="*/ 5373277 w 7497054"/>
              <a:gd name="connsiteY3853" fmla="*/ 9365293 h 10285413"/>
              <a:gd name="connsiteX3854" fmla="*/ 5396487 w 7497054"/>
              <a:gd name="connsiteY3854" fmla="*/ 9400108 h 10285413"/>
              <a:gd name="connsiteX3855" fmla="*/ 5408093 w 7497054"/>
              <a:gd name="connsiteY3855" fmla="*/ 9423320 h 10285413"/>
              <a:gd name="connsiteX3856" fmla="*/ 5408093 w 7497054"/>
              <a:gd name="connsiteY3856" fmla="*/ 9446530 h 10285413"/>
              <a:gd name="connsiteX3857" fmla="*/ 5396487 w 7497054"/>
              <a:gd name="connsiteY3857" fmla="*/ 9423320 h 10285413"/>
              <a:gd name="connsiteX3858" fmla="*/ 5373277 w 7497054"/>
              <a:gd name="connsiteY3858" fmla="*/ 9411714 h 10285413"/>
              <a:gd name="connsiteX3859" fmla="*/ 5379080 w 7497054"/>
              <a:gd name="connsiteY3859" fmla="*/ 9429123 h 10285413"/>
              <a:gd name="connsiteX3860" fmla="*/ 5384883 w 7497054"/>
              <a:gd name="connsiteY3860" fmla="*/ 9446530 h 10285413"/>
              <a:gd name="connsiteX3861" fmla="*/ 5390684 w 7497054"/>
              <a:gd name="connsiteY3861" fmla="*/ 9452333 h 10285413"/>
              <a:gd name="connsiteX3862" fmla="*/ 5396487 w 7497054"/>
              <a:gd name="connsiteY3862" fmla="*/ 9469741 h 10285413"/>
              <a:gd name="connsiteX3863" fmla="*/ 5396487 w 7497054"/>
              <a:gd name="connsiteY3863" fmla="*/ 9481347 h 10285413"/>
              <a:gd name="connsiteX3864" fmla="*/ 5384883 w 7497054"/>
              <a:gd name="connsiteY3864" fmla="*/ 9463938 h 10285413"/>
              <a:gd name="connsiteX3865" fmla="*/ 5373277 w 7497054"/>
              <a:gd name="connsiteY3865" fmla="*/ 9446530 h 10285413"/>
              <a:gd name="connsiteX3866" fmla="*/ 5361672 w 7497054"/>
              <a:gd name="connsiteY3866" fmla="*/ 9446530 h 10285413"/>
              <a:gd name="connsiteX3867" fmla="*/ 5361672 w 7497054"/>
              <a:gd name="connsiteY3867" fmla="*/ 9423320 h 10285413"/>
              <a:gd name="connsiteX3868" fmla="*/ 5367475 w 7497054"/>
              <a:gd name="connsiteY3868" fmla="*/ 9469741 h 10285413"/>
              <a:gd name="connsiteX3869" fmla="*/ 5396487 w 7497054"/>
              <a:gd name="connsiteY3869" fmla="*/ 9504557 h 10285413"/>
              <a:gd name="connsiteX3870" fmla="*/ 5396487 w 7497054"/>
              <a:gd name="connsiteY3870" fmla="*/ 9516162 h 10285413"/>
              <a:gd name="connsiteX3871" fmla="*/ 5396487 w 7497054"/>
              <a:gd name="connsiteY3871" fmla="*/ 9533570 h 10285413"/>
              <a:gd name="connsiteX3872" fmla="*/ 5408093 w 7497054"/>
              <a:gd name="connsiteY3872" fmla="*/ 9539373 h 10285413"/>
              <a:gd name="connsiteX3873" fmla="*/ 5413895 w 7497054"/>
              <a:gd name="connsiteY3873" fmla="*/ 9562584 h 10285413"/>
              <a:gd name="connsiteX3874" fmla="*/ 5402290 w 7497054"/>
              <a:gd name="connsiteY3874" fmla="*/ 9562584 h 10285413"/>
              <a:gd name="connsiteX3875" fmla="*/ 5390684 w 7497054"/>
              <a:gd name="connsiteY3875" fmla="*/ 9539373 h 10285413"/>
              <a:gd name="connsiteX3876" fmla="*/ 5379080 w 7497054"/>
              <a:gd name="connsiteY3876" fmla="*/ 9516162 h 10285413"/>
              <a:gd name="connsiteX3877" fmla="*/ 5373277 w 7497054"/>
              <a:gd name="connsiteY3877" fmla="*/ 9504557 h 10285413"/>
              <a:gd name="connsiteX3878" fmla="*/ 5367475 w 7497054"/>
              <a:gd name="connsiteY3878" fmla="*/ 9498754 h 10285413"/>
              <a:gd name="connsiteX3879" fmla="*/ 5361672 w 7497054"/>
              <a:gd name="connsiteY3879" fmla="*/ 9492950 h 10285413"/>
              <a:gd name="connsiteX3880" fmla="*/ 5355868 w 7497054"/>
              <a:gd name="connsiteY3880" fmla="*/ 9475544 h 10285413"/>
              <a:gd name="connsiteX3881" fmla="*/ 5350065 w 7497054"/>
              <a:gd name="connsiteY3881" fmla="*/ 9458135 h 10285413"/>
              <a:gd name="connsiteX3882" fmla="*/ 5338460 w 7497054"/>
              <a:gd name="connsiteY3882" fmla="*/ 9446530 h 10285413"/>
              <a:gd name="connsiteX3883" fmla="*/ 5326856 w 7497054"/>
              <a:gd name="connsiteY3883" fmla="*/ 9434923 h 10285413"/>
              <a:gd name="connsiteX3884" fmla="*/ 5326856 w 7497054"/>
              <a:gd name="connsiteY3884" fmla="*/ 9423320 h 10285413"/>
              <a:gd name="connsiteX3885" fmla="*/ 5315250 w 7497054"/>
              <a:gd name="connsiteY3885" fmla="*/ 9411714 h 10285413"/>
              <a:gd name="connsiteX3886" fmla="*/ 5315250 w 7497054"/>
              <a:gd name="connsiteY3886" fmla="*/ 9388503 h 10285413"/>
              <a:gd name="connsiteX3887" fmla="*/ 5268829 w 7497054"/>
              <a:gd name="connsiteY3887" fmla="*/ 9330477 h 10285413"/>
              <a:gd name="connsiteX3888" fmla="*/ 5234013 w 7497054"/>
              <a:gd name="connsiteY3888" fmla="*/ 9260844 h 10285413"/>
              <a:gd name="connsiteX3889" fmla="*/ 5245619 w 7497054"/>
              <a:gd name="connsiteY3889" fmla="*/ 9301463 h 10285413"/>
              <a:gd name="connsiteX3890" fmla="*/ 5297842 w 7497054"/>
              <a:gd name="connsiteY3890" fmla="*/ 9400108 h 10285413"/>
              <a:gd name="connsiteX3891" fmla="*/ 5350065 w 7497054"/>
              <a:gd name="connsiteY3891" fmla="*/ 9492950 h 10285413"/>
              <a:gd name="connsiteX3892" fmla="*/ 5408093 w 7497054"/>
              <a:gd name="connsiteY3892" fmla="*/ 9620609 h 10285413"/>
              <a:gd name="connsiteX3893" fmla="*/ 5408093 w 7497054"/>
              <a:gd name="connsiteY3893" fmla="*/ 9632215 h 10285413"/>
              <a:gd name="connsiteX3894" fmla="*/ 5408093 w 7497054"/>
              <a:gd name="connsiteY3894" fmla="*/ 9638018 h 10285413"/>
              <a:gd name="connsiteX3895" fmla="*/ 5419698 w 7497054"/>
              <a:gd name="connsiteY3895" fmla="*/ 9655426 h 10285413"/>
              <a:gd name="connsiteX3896" fmla="*/ 5437106 w 7497054"/>
              <a:gd name="connsiteY3896" fmla="*/ 9690242 h 10285413"/>
              <a:gd name="connsiteX3897" fmla="*/ 5437106 w 7497054"/>
              <a:gd name="connsiteY3897" fmla="*/ 9701848 h 10285413"/>
              <a:gd name="connsiteX3898" fmla="*/ 5437106 w 7497054"/>
              <a:gd name="connsiteY3898" fmla="*/ 9719257 h 10285413"/>
              <a:gd name="connsiteX3899" fmla="*/ 5454514 w 7497054"/>
              <a:gd name="connsiteY3899" fmla="*/ 9736663 h 10285413"/>
              <a:gd name="connsiteX3900" fmla="*/ 5454514 w 7497054"/>
              <a:gd name="connsiteY3900" fmla="*/ 9742466 h 10285413"/>
              <a:gd name="connsiteX3901" fmla="*/ 5466118 w 7497054"/>
              <a:gd name="connsiteY3901" fmla="*/ 9748269 h 10285413"/>
              <a:gd name="connsiteX3902" fmla="*/ 5466118 w 7497054"/>
              <a:gd name="connsiteY3902" fmla="*/ 9771479 h 10285413"/>
              <a:gd name="connsiteX3903" fmla="*/ 5466118 w 7497054"/>
              <a:gd name="connsiteY3903" fmla="*/ 9777282 h 10285413"/>
              <a:gd name="connsiteX3904" fmla="*/ 5471921 w 7497054"/>
              <a:gd name="connsiteY3904" fmla="*/ 9783084 h 10285413"/>
              <a:gd name="connsiteX3905" fmla="*/ 5500935 w 7497054"/>
              <a:gd name="connsiteY3905" fmla="*/ 9817902 h 10285413"/>
              <a:gd name="connsiteX3906" fmla="*/ 5524145 w 7497054"/>
              <a:gd name="connsiteY3906" fmla="*/ 9864322 h 10285413"/>
              <a:gd name="connsiteX3907" fmla="*/ 5500935 w 7497054"/>
              <a:gd name="connsiteY3907" fmla="*/ 9852717 h 10285413"/>
              <a:gd name="connsiteX3908" fmla="*/ 5489330 w 7497054"/>
              <a:gd name="connsiteY3908" fmla="*/ 9841111 h 10285413"/>
              <a:gd name="connsiteX3909" fmla="*/ 5489330 w 7497054"/>
              <a:gd name="connsiteY3909" fmla="*/ 9817902 h 10285413"/>
              <a:gd name="connsiteX3910" fmla="*/ 5477724 w 7497054"/>
              <a:gd name="connsiteY3910" fmla="*/ 9817902 h 10285413"/>
              <a:gd name="connsiteX3911" fmla="*/ 5460317 w 7497054"/>
              <a:gd name="connsiteY3911" fmla="*/ 9812099 h 10285413"/>
              <a:gd name="connsiteX3912" fmla="*/ 5454514 w 7497054"/>
              <a:gd name="connsiteY3912" fmla="*/ 9794690 h 10285413"/>
              <a:gd name="connsiteX3913" fmla="*/ 5442908 w 7497054"/>
              <a:gd name="connsiteY3913" fmla="*/ 9759875 h 10285413"/>
              <a:gd name="connsiteX3914" fmla="*/ 5431304 w 7497054"/>
              <a:gd name="connsiteY3914" fmla="*/ 9748269 h 10285413"/>
              <a:gd name="connsiteX3915" fmla="*/ 5431304 w 7497054"/>
              <a:gd name="connsiteY3915" fmla="*/ 9736663 h 10285413"/>
              <a:gd name="connsiteX3916" fmla="*/ 5425501 w 7497054"/>
              <a:gd name="connsiteY3916" fmla="*/ 9742466 h 10285413"/>
              <a:gd name="connsiteX3917" fmla="*/ 5419698 w 7497054"/>
              <a:gd name="connsiteY3917" fmla="*/ 9748269 h 10285413"/>
              <a:gd name="connsiteX3918" fmla="*/ 5419698 w 7497054"/>
              <a:gd name="connsiteY3918" fmla="*/ 9759875 h 10285413"/>
              <a:gd name="connsiteX3919" fmla="*/ 5419698 w 7497054"/>
              <a:gd name="connsiteY3919" fmla="*/ 9765676 h 10285413"/>
              <a:gd name="connsiteX3920" fmla="*/ 5419698 w 7497054"/>
              <a:gd name="connsiteY3920" fmla="*/ 9783084 h 10285413"/>
              <a:gd name="connsiteX3921" fmla="*/ 5437106 w 7497054"/>
              <a:gd name="connsiteY3921" fmla="*/ 9794690 h 10285413"/>
              <a:gd name="connsiteX3922" fmla="*/ 5442908 w 7497054"/>
              <a:gd name="connsiteY3922" fmla="*/ 9817902 h 10285413"/>
              <a:gd name="connsiteX3923" fmla="*/ 5442908 w 7497054"/>
              <a:gd name="connsiteY3923" fmla="*/ 9829506 h 10285413"/>
              <a:gd name="connsiteX3924" fmla="*/ 5454514 w 7497054"/>
              <a:gd name="connsiteY3924" fmla="*/ 9829506 h 10285413"/>
              <a:gd name="connsiteX3925" fmla="*/ 5454514 w 7497054"/>
              <a:gd name="connsiteY3925" fmla="*/ 9835309 h 10285413"/>
              <a:gd name="connsiteX3926" fmla="*/ 5442908 w 7497054"/>
              <a:gd name="connsiteY3926" fmla="*/ 9841111 h 10285413"/>
              <a:gd name="connsiteX3927" fmla="*/ 5454514 w 7497054"/>
              <a:gd name="connsiteY3927" fmla="*/ 9852717 h 10285413"/>
              <a:gd name="connsiteX3928" fmla="*/ 5477724 w 7497054"/>
              <a:gd name="connsiteY3928" fmla="*/ 9864322 h 10285413"/>
              <a:gd name="connsiteX3929" fmla="*/ 5477724 w 7497054"/>
              <a:gd name="connsiteY3929" fmla="*/ 9899137 h 10285413"/>
              <a:gd name="connsiteX3930" fmla="*/ 5471921 w 7497054"/>
              <a:gd name="connsiteY3930" fmla="*/ 9893336 h 10285413"/>
              <a:gd name="connsiteX3931" fmla="*/ 5454514 w 7497054"/>
              <a:gd name="connsiteY3931" fmla="*/ 9887533 h 10285413"/>
              <a:gd name="connsiteX3932" fmla="*/ 5454514 w 7497054"/>
              <a:gd name="connsiteY3932" fmla="*/ 9893336 h 10285413"/>
              <a:gd name="connsiteX3933" fmla="*/ 5454514 w 7497054"/>
              <a:gd name="connsiteY3933" fmla="*/ 9899137 h 10285413"/>
              <a:gd name="connsiteX3934" fmla="*/ 5477724 w 7497054"/>
              <a:gd name="connsiteY3934" fmla="*/ 9899137 h 10285413"/>
              <a:gd name="connsiteX3935" fmla="*/ 5500935 w 7497054"/>
              <a:gd name="connsiteY3935" fmla="*/ 9928152 h 10285413"/>
              <a:gd name="connsiteX3936" fmla="*/ 5512541 w 7497054"/>
              <a:gd name="connsiteY3936" fmla="*/ 9957164 h 10285413"/>
              <a:gd name="connsiteX3937" fmla="*/ 5524145 w 7497054"/>
              <a:gd name="connsiteY3937" fmla="*/ 9980376 h 10285413"/>
              <a:gd name="connsiteX3938" fmla="*/ 5512541 w 7497054"/>
              <a:gd name="connsiteY3938" fmla="*/ 9968770 h 10285413"/>
              <a:gd name="connsiteX3939" fmla="*/ 5500935 w 7497054"/>
              <a:gd name="connsiteY3939" fmla="*/ 9968770 h 10285413"/>
              <a:gd name="connsiteX3940" fmla="*/ 5500935 w 7497054"/>
              <a:gd name="connsiteY3940" fmla="*/ 9980376 h 10285413"/>
              <a:gd name="connsiteX3941" fmla="*/ 5512541 w 7497054"/>
              <a:gd name="connsiteY3941" fmla="*/ 10015191 h 10285413"/>
              <a:gd name="connsiteX3942" fmla="*/ 5500935 w 7497054"/>
              <a:gd name="connsiteY3942" fmla="*/ 10015191 h 10285413"/>
              <a:gd name="connsiteX3943" fmla="*/ 5512541 w 7497054"/>
              <a:gd name="connsiteY3943" fmla="*/ 10020994 h 10285413"/>
              <a:gd name="connsiteX3944" fmla="*/ 5524145 w 7497054"/>
              <a:gd name="connsiteY3944" fmla="*/ 10026797 h 10285413"/>
              <a:gd name="connsiteX3945" fmla="*/ 5524145 w 7497054"/>
              <a:gd name="connsiteY3945" fmla="*/ 10038401 h 10285413"/>
              <a:gd name="connsiteX3946" fmla="*/ 5524145 w 7497054"/>
              <a:gd name="connsiteY3946" fmla="*/ 10050009 h 10285413"/>
              <a:gd name="connsiteX3947" fmla="*/ 5524145 w 7497054"/>
              <a:gd name="connsiteY3947" fmla="*/ 10061612 h 10285413"/>
              <a:gd name="connsiteX3948" fmla="*/ 5535751 w 7497054"/>
              <a:gd name="connsiteY3948" fmla="*/ 10084824 h 10285413"/>
              <a:gd name="connsiteX3949" fmla="*/ 5553160 w 7497054"/>
              <a:gd name="connsiteY3949" fmla="*/ 10079021 h 10285413"/>
              <a:gd name="connsiteX3950" fmla="*/ 5558963 w 7497054"/>
              <a:gd name="connsiteY3950" fmla="*/ 10096428 h 10285413"/>
              <a:gd name="connsiteX3951" fmla="*/ 5535751 w 7497054"/>
              <a:gd name="connsiteY3951" fmla="*/ 10096428 h 10285413"/>
              <a:gd name="connsiteX3952" fmla="*/ 5541553 w 7497054"/>
              <a:gd name="connsiteY3952" fmla="*/ 10113836 h 10285413"/>
              <a:gd name="connsiteX3953" fmla="*/ 5547356 w 7497054"/>
              <a:gd name="connsiteY3953" fmla="*/ 10119639 h 10285413"/>
              <a:gd name="connsiteX3954" fmla="*/ 5558963 w 7497054"/>
              <a:gd name="connsiteY3954" fmla="*/ 10142851 h 10285413"/>
              <a:gd name="connsiteX3955" fmla="*/ 5570568 w 7497054"/>
              <a:gd name="connsiteY3955" fmla="*/ 10166062 h 10285413"/>
              <a:gd name="connsiteX3956" fmla="*/ 5582172 w 7497054"/>
              <a:gd name="connsiteY3956" fmla="*/ 10177666 h 10285413"/>
              <a:gd name="connsiteX3957" fmla="*/ 5547356 w 7497054"/>
              <a:gd name="connsiteY3957" fmla="*/ 10154455 h 10285413"/>
              <a:gd name="connsiteX3958" fmla="*/ 5524145 w 7497054"/>
              <a:gd name="connsiteY3958" fmla="*/ 10125442 h 10285413"/>
              <a:gd name="connsiteX3959" fmla="*/ 5518344 w 7497054"/>
              <a:gd name="connsiteY3959" fmla="*/ 10113836 h 10285413"/>
              <a:gd name="connsiteX3960" fmla="*/ 5518344 w 7497054"/>
              <a:gd name="connsiteY3960" fmla="*/ 10096428 h 10285413"/>
              <a:gd name="connsiteX3961" fmla="*/ 5500935 w 7497054"/>
              <a:gd name="connsiteY3961" fmla="*/ 10084824 h 10285413"/>
              <a:gd name="connsiteX3962" fmla="*/ 5500935 w 7497054"/>
              <a:gd name="connsiteY3962" fmla="*/ 10096428 h 10285413"/>
              <a:gd name="connsiteX3963" fmla="*/ 5512541 w 7497054"/>
              <a:gd name="connsiteY3963" fmla="*/ 10108036 h 10285413"/>
              <a:gd name="connsiteX3964" fmla="*/ 5524145 w 7497054"/>
              <a:gd name="connsiteY3964" fmla="*/ 10154455 h 10285413"/>
              <a:gd name="connsiteX3965" fmla="*/ 5547356 w 7497054"/>
              <a:gd name="connsiteY3965" fmla="*/ 10183469 h 10285413"/>
              <a:gd name="connsiteX3966" fmla="*/ 5547356 w 7497054"/>
              <a:gd name="connsiteY3966" fmla="*/ 10200877 h 10285413"/>
              <a:gd name="connsiteX3967" fmla="*/ 5553160 w 7497054"/>
              <a:gd name="connsiteY3967" fmla="*/ 10206680 h 10285413"/>
              <a:gd name="connsiteX3968" fmla="*/ 5558963 w 7497054"/>
              <a:gd name="connsiteY3968" fmla="*/ 10212482 h 10285413"/>
              <a:gd name="connsiteX3969" fmla="*/ 5558963 w 7497054"/>
              <a:gd name="connsiteY3969" fmla="*/ 10224088 h 10285413"/>
              <a:gd name="connsiteX3970" fmla="*/ 5547356 w 7497054"/>
              <a:gd name="connsiteY3970" fmla="*/ 10235692 h 10285413"/>
              <a:gd name="connsiteX3971" fmla="*/ 5558963 w 7497054"/>
              <a:gd name="connsiteY3971" fmla="*/ 10235692 h 10285413"/>
              <a:gd name="connsiteX3972" fmla="*/ 5576371 w 7497054"/>
              <a:gd name="connsiteY3972" fmla="*/ 10253101 h 10285413"/>
              <a:gd name="connsiteX3973" fmla="*/ 5597910 w 7497054"/>
              <a:gd name="connsiteY3973" fmla="*/ 10285413 h 10285413"/>
              <a:gd name="connsiteX3974" fmla="*/ 5591274 w 7497054"/>
              <a:gd name="connsiteY3974" fmla="*/ 10285413 h 10285413"/>
              <a:gd name="connsiteX3975" fmla="*/ 5582172 w 7497054"/>
              <a:gd name="connsiteY3975" fmla="*/ 10276312 h 10285413"/>
              <a:gd name="connsiteX3976" fmla="*/ 5570568 w 7497054"/>
              <a:gd name="connsiteY3976" fmla="*/ 10270509 h 10285413"/>
              <a:gd name="connsiteX3977" fmla="*/ 5564765 w 7497054"/>
              <a:gd name="connsiteY3977" fmla="*/ 10258904 h 10285413"/>
              <a:gd name="connsiteX3978" fmla="*/ 5558963 w 7497054"/>
              <a:gd name="connsiteY3978" fmla="*/ 10247298 h 10285413"/>
              <a:gd name="connsiteX3979" fmla="*/ 5541553 w 7497054"/>
              <a:gd name="connsiteY3979" fmla="*/ 10247298 h 10285413"/>
              <a:gd name="connsiteX3980" fmla="*/ 5535751 w 7497054"/>
              <a:gd name="connsiteY3980" fmla="*/ 10235692 h 10285413"/>
              <a:gd name="connsiteX3981" fmla="*/ 5518344 w 7497054"/>
              <a:gd name="connsiteY3981" fmla="*/ 10212482 h 10285413"/>
              <a:gd name="connsiteX3982" fmla="*/ 5495133 w 7497054"/>
              <a:gd name="connsiteY3982" fmla="*/ 10195074 h 10285413"/>
              <a:gd name="connsiteX3983" fmla="*/ 5477724 w 7497054"/>
              <a:gd name="connsiteY3983" fmla="*/ 10166062 h 10285413"/>
              <a:gd name="connsiteX3984" fmla="*/ 5477724 w 7497054"/>
              <a:gd name="connsiteY3984" fmla="*/ 10148654 h 10285413"/>
              <a:gd name="connsiteX3985" fmla="*/ 5477724 w 7497054"/>
              <a:gd name="connsiteY3985" fmla="*/ 10142851 h 10285413"/>
              <a:gd name="connsiteX3986" fmla="*/ 5466118 w 7497054"/>
              <a:gd name="connsiteY3986" fmla="*/ 10142851 h 10285413"/>
              <a:gd name="connsiteX3987" fmla="*/ 5431304 w 7497054"/>
              <a:gd name="connsiteY3987" fmla="*/ 10084824 h 10285413"/>
              <a:gd name="connsiteX3988" fmla="*/ 5419698 w 7497054"/>
              <a:gd name="connsiteY3988" fmla="*/ 10067416 h 10285413"/>
              <a:gd name="connsiteX3989" fmla="*/ 5408093 w 7497054"/>
              <a:gd name="connsiteY3989" fmla="*/ 10061612 h 10285413"/>
              <a:gd name="connsiteX3990" fmla="*/ 5408093 w 7497054"/>
              <a:gd name="connsiteY3990" fmla="*/ 10073219 h 10285413"/>
              <a:gd name="connsiteX3991" fmla="*/ 5396487 w 7497054"/>
              <a:gd name="connsiteY3991" fmla="*/ 10067416 h 10285413"/>
              <a:gd name="connsiteX3992" fmla="*/ 5379080 w 7497054"/>
              <a:gd name="connsiteY3992" fmla="*/ 10038401 h 10285413"/>
              <a:gd name="connsiteX3993" fmla="*/ 5361672 w 7497054"/>
              <a:gd name="connsiteY3993" fmla="*/ 10009389 h 10285413"/>
              <a:gd name="connsiteX3994" fmla="*/ 5350065 w 7497054"/>
              <a:gd name="connsiteY3994" fmla="*/ 9991982 h 10285413"/>
              <a:gd name="connsiteX3995" fmla="*/ 5344263 w 7497054"/>
              <a:gd name="connsiteY3995" fmla="*/ 9980376 h 10285413"/>
              <a:gd name="connsiteX3996" fmla="*/ 5338460 w 7497054"/>
              <a:gd name="connsiteY3996" fmla="*/ 9957164 h 10285413"/>
              <a:gd name="connsiteX3997" fmla="*/ 5315250 w 7497054"/>
              <a:gd name="connsiteY3997" fmla="*/ 9933955 h 10285413"/>
              <a:gd name="connsiteX3998" fmla="*/ 5315250 w 7497054"/>
              <a:gd name="connsiteY3998" fmla="*/ 9910743 h 10285413"/>
              <a:gd name="connsiteX3999" fmla="*/ 5268829 w 7497054"/>
              <a:gd name="connsiteY3999" fmla="*/ 9841111 h 10285413"/>
              <a:gd name="connsiteX4000" fmla="*/ 5245619 w 7497054"/>
              <a:gd name="connsiteY4000" fmla="*/ 9794690 h 10285413"/>
              <a:gd name="connsiteX4001" fmla="*/ 5234013 w 7497054"/>
              <a:gd name="connsiteY4001" fmla="*/ 9783084 h 10285413"/>
              <a:gd name="connsiteX4002" fmla="*/ 5222407 w 7497054"/>
              <a:gd name="connsiteY4002" fmla="*/ 9759875 h 10285413"/>
              <a:gd name="connsiteX4003" fmla="*/ 5210802 w 7497054"/>
              <a:gd name="connsiteY4003" fmla="*/ 9748269 h 10285413"/>
              <a:gd name="connsiteX4004" fmla="*/ 5187592 w 7497054"/>
              <a:gd name="connsiteY4004" fmla="*/ 9725057 h 10285413"/>
              <a:gd name="connsiteX4005" fmla="*/ 5199196 w 7497054"/>
              <a:gd name="connsiteY4005" fmla="*/ 9725057 h 10285413"/>
              <a:gd name="connsiteX4006" fmla="*/ 5199196 w 7497054"/>
              <a:gd name="connsiteY4006" fmla="*/ 9713452 h 10285413"/>
              <a:gd name="connsiteX4007" fmla="*/ 5175986 w 7497054"/>
              <a:gd name="connsiteY4007" fmla="*/ 9701848 h 10285413"/>
              <a:gd name="connsiteX4008" fmla="*/ 5164380 w 7497054"/>
              <a:gd name="connsiteY4008" fmla="*/ 9655426 h 10285413"/>
              <a:gd name="connsiteX4009" fmla="*/ 5152775 w 7497054"/>
              <a:gd name="connsiteY4009" fmla="*/ 9643820 h 10285413"/>
              <a:gd name="connsiteX4010" fmla="*/ 5141169 w 7497054"/>
              <a:gd name="connsiteY4010" fmla="*/ 9632215 h 10285413"/>
              <a:gd name="connsiteX4011" fmla="*/ 5129565 w 7497054"/>
              <a:gd name="connsiteY4011" fmla="*/ 9620609 h 10285413"/>
              <a:gd name="connsiteX4012" fmla="*/ 5141169 w 7497054"/>
              <a:gd name="connsiteY4012" fmla="*/ 9655426 h 10285413"/>
              <a:gd name="connsiteX4013" fmla="*/ 5164380 w 7497054"/>
              <a:gd name="connsiteY4013" fmla="*/ 9725057 h 10285413"/>
              <a:gd name="connsiteX4014" fmla="*/ 5152775 w 7497054"/>
              <a:gd name="connsiteY4014" fmla="*/ 9701848 h 10285413"/>
              <a:gd name="connsiteX4015" fmla="*/ 5141169 w 7497054"/>
              <a:gd name="connsiteY4015" fmla="*/ 9678636 h 10285413"/>
              <a:gd name="connsiteX4016" fmla="*/ 5117959 w 7497054"/>
              <a:gd name="connsiteY4016" fmla="*/ 9649623 h 10285413"/>
              <a:gd name="connsiteX4017" fmla="*/ 5117959 w 7497054"/>
              <a:gd name="connsiteY4017" fmla="*/ 9614806 h 10285413"/>
              <a:gd name="connsiteX4018" fmla="*/ 5129565 w 7497054"/>
              <a:gd name="connsiteY4018" fmla="*/ 9609003 h 10285413"/>
              <a:gd name="connsiteX4019" fmla="*/ 5129565 w 7497054"/>
              <a:gd name="connsiteY4019" fmla="*/ 9597400 h 10285413"/>
              <a:gd name="connsiteX4020" fmla="*/ 5117959 w 7497054"/>
              <a:gd name="connsiteY4020" fmla="*/ 9585793 h 10285413"/>
              <a:gd name="connsiteX4021" fmla="*/ 5100550 w 7497054"/>
              <a:gd name="connsiteY4021" fmla="*/ 9562584 h 10285413"/>
              <a:gd name="connsiteX4022" fmla="*/ 5094749 w 7497054"/>
              <a:gd name="connsiteY4022" fmla="*/ 9539373 h 10285413"/>
              <a:gd name="connsiteX4023" fmla="*/ 5083143 w 7497054"/>
              <a:gd name="connsiteY4023" fmla="*/ 9539373 h 10285413"/>
              <a:gd name="connsiteX4024" fmla="*/ 5083143 w 7497054"/>
              <a:gd name="connsiteY4024" fmla="*/ 9527766 h 10285413"/>
              <a:gd name="connsiteX4025" fmla="*/ 5071538 w 7497054"/>
              <a:gd name="connsiteY4025" fmla="*/ 9516162 h 10285413"/>
              <a:gd name="connsiteX4026" fmla="*/ 5071538 w 7497054"/>
              <a:gd name="connsiteY4026" fmla="*/ 9527766 h 10285413"/>
              <a:gd name="connsiteX4027" fmla="*/ 5071538 w 7497054"/>
              <a:gd name="connsiteY4027" fmla="*/ 9550977 h 10285413"/>
              <a:gd name="connsiteX4028" fmla="*/ 5083143 w 7497054"/>
              <a:gd name="connsiteY4028" fmla="*/ 9568385 h 10285413"/>
              <a:gd name="connsiteX4029" fmla="*/ 5094749 w 7497054"/>
              <a:gd name="connsiteY4029" fmla="*/ 9585793 h 10285413"/>
              <a:gd name="connsiteX4030" fmla="*/ 5059932 w 7497054"/>
              <a:gd name="connsiteY4030" fmla="*/ 9550977 h 10285413"/>
              <a:gd name="connsiteX4031" fmla="*/ 5048328 w 7497054"/>
              <a:gd name="connsiteY4031" fmla="*/ 9527766 h 10285413"/>
              <a:gd name="connsiteX4032" fmla="*/ 5019313 w 7497054"/>
              <a:gd name="connsiteY4032" fmla="*/ 9492950 h 10285413"/>
              <a:gd name="connsiteX4033" fmla="*/ 5001905 w 7497054"/>
              <a:gd name="connsiteY4033" fmla="*/ 9446530 h 10285413"/>
              <a:gd name="connsiteX4034" fmla="*/ 4978694 w 7497054"/>
              <a:gd name="connsiteY4034" fmla="*/ 9446530 h 10285413"/>
              <a:gd name="connsiteX4035" fmla="*/ 4978694 w 7497054"/>
              <a:gd name="connsiteY4035" fmla="*/ 9429123 h 10285413"/>
              <a:gd name="connsiteX4036" fmla="*/ 4984498 w 7497054"/>
              <a:gd name="connsiteY4036" fmla="*/ 9411714 h 10285413"/>
              <a:gd name="connsiteX4037" fmla="*/ 4967089 w 7497054"/>
              <a:gd name="connsiteY4037" fmla="*/ 9400108 h 10285413"/>
              <a:gd name="connsiteX4038" fmla="*/ 4955484 w 7497054"/>
              <a:gd name="connsiteY4038" fmla="*/ 9388503 h 10285413"/>
              <a:gd name="connsiteX4039" fmla="*/ 4955484 w 7497054"/>
              <a:gd name="connsiteY4039" fmla="*/ 9376897 h 10285413"/>
              <a:gd name="connsiteX4040" fmla="*/ 4943879 w 7497054"/>
              <a:gd name="connsiteY4040" fmla="*/ 9376897 h 10285413"/>
              <a:gd name="connsiteX4041" fmla="*/ 4932274 w 7497054"/>
              <a:gd name="connsiteY4041" fmla="*/ 9365293 h 10285413"/>
              <a:gd name="connsiteX4042" fmla="*/ 4943879 w 7497054"/>
              <a:gd name="connsiteY4042" fmla="*/ 9365293 h 10285413"/>
              <a:gd name="connsiteX4043" fmla="*/ 4932274 w 7497054"/>
              <a:gd name="connsiteY4043" fmla="*/ 9342081 h 10285413"/>
              <a:gd name="connsiteX4044" fmla="*/ 4914867 w 7497054"/>
              <a:gd name="connsiteY4044" fmla="*/ 9313069 h 10285413"/>
              <a:gd name="connsiteX4045" fmla="*/ 4909062 w 7497054"/>
              <a:gd name="connsiteY4045" fmla="*/ 9307266 h 10285413"/>
              <a:gd name="connsiteX4046" fmla="*/ 4885852 w 7497054"/>
              <a:gd name="connsiteY4046" fmla="*/ 9260844 h 10285413"/>
              <a:gd name="connsiteX4047" fmla="*/ 4885852 w 7497054"/>
              <a:gd name="connsiteY4047" fmla="*/ 9255042 h 10285413"/>
              <a:gd name="connsiteX4048" fmla="*/ 4874247 w 7497054"/>
              <a:gd name="connsiteY4048" fmla="*/ 9237633 h 10285413"/>
              <a:gd name="connsiteX4049" fmla="*/ 4874247 w 7497054"/>
              <a:gd name="connsiteY4049" fmla="*/ 9272451 h 10285413"/>
              <a:gd name="connsiteX4050" fmla="*/ 4885852 w 7497054"/>
              <a:gd name="connsiteY4050" fmla="*/ 9295660 h 10285413"/>
              <a:gd name="connsiteX4051" fmla="*/ 4885852 w 7497054"/>
              <a:gd name="connsiteY4051" fmla="*/ 9318871 h 10285413"/>
              <a:gd name="connsiteX4052" fmla="*/ 4874247 w 7497054"/>
              <a:gd name="connsiteY4052" fmla="*/ 9301463 h 10285413"/>
              <a:gd name="connsiteX4053" fmla="*/ 4862641 w 7497054"/>
              <a:gd name="connsiteY4053" fmla="*/ 9260844 h 10285413"/>
              <a:gd name="connsiteX4054" fmla="*/ 4851037 w 7497054"/>
              <a:gd name="connsiteY4054" fmla="*/ 9237633 h 10285413"/>
              <a:gd name="connsiteX4055" fmla="*/ 4827825 w 7497054"/>
              <a:gd name="connsiteY4055" fmla="*/ 9226027 h 10285413"/>
              <a:gd name="connsiteX4056" fmla="*/ 4793010 w 7497054"/>
              <a:gd name="connsiteY4056" fmla="*/ 9260844 h 10285413"/>
              <a:gd name="connsiteX4057" fmla="*/ 4781404 w 7497054"/>
              <a:gd name="connsiteY4057" fmla="*/ 9295660 h 10285413"/>
              <a:gd name="connsiteX4058" fmla="*/ 4804615 w 7497054"/>
              <a:gd name="connsiteY4058" fmla="*/ 9324674 h 10285413"/>
              <a:gd name="connsiteX4059" fmla="*/ 4833628 w 7497054"/>
              <a:gd name="connsiteY4059" fmla="*/ 9388503 h 10285413"/>
              <a:gd name="connsiteX4060" fmla="*/ 4862641 w 7497054"/>
              <a:gd name="connsiteY4060" fmla="*/ 9446530 h 10285413"/>
              <a:gd name="connsiteX4061" fmla="*/ 4874247 w 7497054"/>
              <a:gd name="connsiteY4061" fmla="*/ 9481347 h 10285413"/>
              <a:gd name="connsiteX4062" fmla="*/ 4851037 w 7497054"/>
              <a:gd name="connsiteY4062" fmla="*/ 9446530 h 10285413"/>
              <a:gd name="connsiteX4063" fmla="*/ 4827825 w 7497054"/>
              <a:gd name="connsiteY4063" fmla="*/ 9411714 h 10285413"/>
              <a:gd name="connsiteX4064" fmla="*/ 4897458 w 7497054"/>
              <a:gd name="connsiteY4064" fmla="*/ 9562584 h 10285413"/>
              <a:gd name="connsiteX4065" fmla="*/ 4874247 w 7497054"/>
              <a:gd name="connsiteY4065" fmla="*/ 9539373 h 10285413"/>
              <a:gd name="connsiteX4066" fmla="*/ 4862641 w 7497054"/>
              <a:gd name="connsiteY4066" fmla="*/ 9516162 h 10285413"/>
              <a:gd name="connsiteX4067" fmla="*/ 4833628 w 7497054"/>
              <a:gd name="connsiteY4067" fmla="*/ 9475544 h 10285413"/>
              <a:gd name="connsiteX4068" fmla="*/ 4793010 w 7497054"/>
              <a:gd name="connsiteY4068" fmla="*/ 9400108 h 10285413"/>
              <a:gd name="connsiteX4069" fmla="*/ 4769798 w 7497054"/>
              <a:gd name="connsiteY4069" fmla="*/ 9353687 h 10285413"/>
              <a:gd name="connsiteX4070" fmla="*/ 4758194 w 7497054"/>
              <a:gd name="connsiteY4070" fmla="*/ 9342081 h 10285413"/>
              <a:gd name="connsiteX4071" fmla="*/ 4746588 w 7497054"/>
              <a:gd name="connsiteY4071" fmla="*/ 9342081 h 10285413"/>
              <a:gd name="connsiteX4072" fmla="*/ 4746588 w 7497054"/>
              <a:gd name="connsiteY4072" fmla="*/ 9313069 h 10285413"/>
              <a:gd name="connsiteX4073" fmla="*/ 4723379 w 7497054"/>
              <a:gd name="connsiteY4073" fmla="*/ 9272451 h 10285413"/>
              <a:gd name="connsiteX4074" fmla="*/ 4711771 w 7497054"/>
              <a:gd name="connsiteY4074" fmla="*/ 9249239 h 10285413"/>
              <a:gd name="connsiteX4075" fmla="*/ 4700167 w 7497054"/>
              <a:gd name="connsiteY4075" fmla="*/ 9214424 h 10285413"/>
              <a:gd name="connsiteX4076" fmla="*/ 4676956 w 7497054"/>
              <a:gd name="connsiteY4076" fmla="*/ 9179607 h 10285413"/>
              <a:gd name="connsiteX4077" fmla="*/ 4642140 w 7497054"/>
              <a:gd name="connsiteY4077" fmla="*/ 9098371 h 10285413"/>
              <a:gd name="connsiteX4078" fmla="*/ 4630535 w 7497054"/>
              <a:gd name="connsiteY4078" fmla="*/ 9086765 h 10285413"/>
              <a:gd name="connsiteX4079" fmla="*/ 4618929 w 7497054"/>
              <a:gd name="connsiteY4079" fmla="*/ 9075159 h 10285413"/>
              <a:gd name="connsiteX4080" fmla="*/ 4607324 w 7497054"/>
              <a:gd name="connsiteY4080" fmla="*/ 9063553 h 10285413"/>
              <a:gd name="connsiteX4081" fmla="*/ 4601523 w 7497054"/>
              <a:gd name="connsiteY4081" fmla="*/ 9046145 h 10285413"/>
              <a:gd name="connsiteX4082" fmla="*/ 4595720 w 7497054"/>
              <a:gd name="connsiteY4082" fmla="*/ 9028738 h 10285413"/>
              <a:gd name="connsiteX4083" fmla="*/ 4595720 w 7497054"/>
              <a:gd name="connsiteY4083" fmla="*/ 9017132 h 10285413"/>
              <a:gd name="connsiteX4084" fmla="*/ 4584114 w 7497054"/>
              <a:gd name="connsiteY4084" fmla="*/ 9017132 h 10285413"/>
              <a:gd name="connsiteX4085" fmla="*/ 4584114 w 7497054"/>
              <a:gd name="connsiteY4085" fmla="*/ 9005526 h 10285413"/>
              <a:gd name="connsiteX4086" fmla="*/ 4578311 w 7497054"/>
              <a:gd name="connsiteY4086" fmla="*/ 8993922 h 10285413"/>
              <a:gd name="connsiteX4087" fmla="*/ 4560903 w 7497054"/>
              <a:gd name="connsiteY4087" fmla="*/ 8982317 h 10285413"/>
              <a:gd name="connsiteX4088" fmla="*/ 4537693 w 7497054"/>
              <a:gd name="connsiteY4088" fmla="*/ 8970711 h 10285413"/>
              <a:gd name="connsiteX4089" fmla="*/ 4537693 w 7497054"/>
              <a:gd name="connsiteY4089" fmla="*/ 8959107 h 10285413"/>
              <a:gd name="connsiteX4090" fmla="*/ 4514480 w 7497054"/>
              <a:gd name="connsiteY4090" fmla="*/ 8959107 h 10285413"/>
              <a:gd name="connsiteX4091" fmla="*/ 4537693 w 7497054"/>
              <a:gd name="connsiteY4091" fmla="*/ 8970711 h 10285413"/>
              <a:gd name="connsiteX4092" fmla="*/ 4549297 w 7497054"/>
              <a:gd name="connsiteY4092" fmla="*/ 8982317 h 10285413"/>
              <a:gd name="connsiteX4093" fmla="*/ 4537693 w 7497054"/>
              <a:gd name="connsiteY4093" fmla="*/ 8993922 h 10285413"/>
              <a:gd name="connsiteX4094" fmla="*/ 4531888 w 7497054"/>
              <a:gd name="connsiteY4094" fmla="*/ 8988119 h 10285413"/>
              <a:gd name="connsiteX4095" fmla="*/ 4526087 w 7497054"/>
              <a:gd name="connsiteY4095" fmla="*/ 8982317 h 10285413"/>
              <a:gd name="connsiteX4096" fmla="*/ 4514480 w 7497054"/>
              <a:gd name="connsiteY4096" fmla="*/ 8982317 h 10285413"/>
              <a:gd name="connsiteX4097" fmla="*/ 4514480 w 7497054"/>
              <a:gd name="connsiteY4097" fmla="*/ 8993922 h 10285413"/>
              <a:gd name="connsiteX4098" fmla="*/ 4526087 w 7497054"/>
              <a:gd name="connsiteY4098" fmla="*/ 9005526 h 10285413"/>
              <a:gd name="connsiteX4099" fmla="*/ 4537693 w 7497054"/>
              <a:gd name="connsiteY4099" fmla="*/ 9028738 h 10285413"/>
              <a:gd name="connsiteX4100" fmla="*/ 4537693 w 7497054"/>
              <a:gd name="connsiteY4100" fmla="*/ 9017132 h 10285413"/>
              <a:gd name="connsiteX4101" fmla="*/ 4572508 w 7497054"/>
              <a:gd name="connsiteY4101" fmla="*/ 9028738 h 10285413"/>
              <a:gd name="connsiteX4102" fmla="*/ 4560903 w 7497054"/>
              <a:gd name="connsiteY4102" fmla="*/ 9028738 h 10285413"/>
              <a:gd name="connsiteX4103" fmla="*/ 4549297 w 7497054"/>
              <a:gd name="connsiteY4103" fmla="*/ 9028738 h 10285413"/>
              <a:gd name="connsiteX4104" fmla="*/ 4560903 w 7497054"/>
              <a:gd name="connsiteY4104" fmla="*/ 9063553 h 10285413"/>
              <a:gd name="connsiteX4105" fmla="*/ 4584114 w 7497054"/>
              <a:gd name="connsiteY4105" fmla="*/ 9075159 h 10285413"/>
              <a:gd name="connsiteX4106" fmla="*/ 4584114 w 7497054"/>
              <a:gd name="connsiteY4106" fmla="*/ 9086765 h 10285413"/>
              <a:gd name="connsiteX4107" fmla="*/ 4595720 w 7497054"/>
              <a:gd name="connsiteY4107" fmla="*/ 9098371 h 10285413"/>
              <a:gd name="connsiteX4108" fmla="*/ 4601523 w 7497054"/>
              <a:gd name="connsiteY4108" fmla="*/ 9115778 h 10285413"/>
              <a:gd name="connsiteX4109" fmla="*/ 4595720 w 7497054"/>
              <a:gd name="connsiteY4109" fmla="*/ 9109975 h 10285413"/>
              <a:gd name="connsiteX4110" fmla="*/ 4595720 w 7497054"/>
              <a:gd name="connsiteY4110" fmla="*/ 9133186 h 10285413"/>
              <a:gd name="connsiteX4111" fmla="*/ 4584114 w 7497054"/>
              <a:gd name="connsiteY4111" fmla="*/ 9133186 h 10285413"/>
              <a:gd name="connsiteX4112" fmla="*/ 4589915 w 7497054"/>
              <a:gd name="connsiteY4112" fmla="*/ 9138989 h 10285413"/>
              <a:gd name="connsiteX4113" fmla="*/ 4595720 w 7497054"/>
              <a:gd name="connsiteY4113" fmla="*/ 9144790 h 10285413"/>
              <a:gd name="connsiteX4114" fmla="*/ 4601523 w 7497054"/>
              <a:gd name="connsiteY4114" fmla="*/ 9150595 h 10285413"/>
              <a:gd name="connsiteX4115" fmla="*/ 4618929 w 7497054"/>
              <a:gd name="connsiteY4115" fmla="*/ 9156398 h 10285413"/>
              <a:gd name="connsiteX4116" fmla="*/ 4636337 w 7497054"/>
              <a:gd name="connsiteY4116" fmla="*/ 9173805 h 10285413"/>
              <a:gd name="connsiteX4117" fmla="*/ 4642140 w 7497054"/>
              <a:gd name="connsiteY4117" fmla="*/ 9191213 h 10285413"/>
              <a:gd name="connsiteX4118" fmla="*/ 4642140 w 7497054"/>
              <a:gd name="connsiteY4118" fmla="*/ 9202817 h 10285413"/>
              <a:gd name="connsiteX4119" fmla="*/ 4642140 w 7497054"/>
              <a:gd name="connsiteY4119" fmla="*/ 9214424 h 10285413"/>
              <a:gd name="connsiteX4120" fmla="*/ 4659549 w 7497054"/>
              <a:gd name="connsiteY4120" fmla="*/ 9237633 h 10285413"/>
              <a:gd name="connsiteX4121" fmla="*/ 4676956 w 7497054"/>
              <a:gd name="connsiteY4121" fmla="*/ 9249239 h 10285413"/>
              <a:gd name="connsiteX4122" fmla="*/ 4676956 w 7497054"/>
              <a:gd name="connsiteY4122" fmla="*/ 9260844 h 10285413"/>
              <a:gd name="connsiteX4123" fmla="*/ 4676956 w 7497054"/>
              <a:gd name="connsiteY4123" fmla="*/ 9272451 h 10285413"/>
              <a:gd name="connsiteX4124" fmla="*/ 4676956 w 7497054"/>
              <a:gd name="connsiteY4124" fmla="*/ 9284054 h 10285413"/>
              <a:gd name="connsiteX4125" fmla="*/ 4665352 w 7497054"/>
              <a:gd name="connsiteY4125" fmla="*/ 9284054 h 10285413"/>
              <a:gd name="connsiteX4126" fmla="*/ 4676956 w 7497054"/>
              <a:gd name="connsiteY4126" fmla="*/ 9289857 h 10285413"/>
              <a:gd name="connsiteX4127" fmla="*/ 4700167 w 7497054"/>
              <a:gd name="connsiteY4127" fmla="*/ 9318871 h 10285413"/>
              <a:gd name="connsiteX4128" fmla="*/ 4711771 w 7497054"/>
              <a:gd name="connsiteY4128" fmla="*/ 9330477 h 10285413"/>
              <a:gd name="connsiteX4129" fmla="*/ 4723379 w 7497054"/>
              <a:gd name="connsiteY4129" fmla="*/ 9342081 h 10285413"/>
              <a:gd name="connsiteX4130" fmla="*/ 4723379 w 7497054"/>
              <a:gd name="connsiteY4130" fmla="*/ 9365293 h 10285413"/>
              <a:gd name="connsiteX4131" fmla="*/ 4723379 w 7497054"/>
              <a:gd name="connsiteY4131" fmla="*/ 9376897 h 10285413"/>
              <a:gd name="connsiteX4132" fmla="*/ 4734983 w 7497054"/>
              <a:gd name="connsiteY4132" fmla="*/ 9388503 h 10285413"/>
              <a:gd name="connsiteX4133" fmla="*/ 4734983 w 7497054"/>
              <a:gd name="connsiteY4133" fmla="*/ 9365293 h 10285413"/>
              <a:gd name="connsiteX4134" fmla="*/ 4723379 w 7497054"/>
              <a:gd name="connsiteY4134" fmla="*/ 9342081 h 10285413"/>
              <a:gd name="connsiteX4135" fmla="*/ 4746588 w 7497054"/>
              <a:gd name="connsiteY4135" fmla="*/ 9376897 h 10285413"/>
              <a:gd name="connsiteX4136" fmla="*/ 4769798 w 7497054"/>
              <a:gd name="connsiteY4136" fmla="*/ 9400108 h 10285413"/>
              <a:gd name="connsiteX4137" fmla="*/ 4769798 w 7497054"/>
              <a:gd name="connsiteY4137" fmla="*/ 9411714 h 10285413"/>
              <a:gd name="connsiteX4138" fmla="*/ 4758194 w 7497054"/>
              <a:gd name="connsiteY4138" fmla="*/ 9411714 h 10285413"/>
              <a:gd name="connsiteX4139" fmla="*/ 4746588 w 7497054"/>
              <a:gd name="connsiteY4139" fmla="*/ 9400108 h 10285413"/>
              <a:gd name="connsiteX4140" fmla="*/ 4734983 w 7497054"/>
              <a:gd name="connsiteY4140" fmla="*/ 9411714 h 10285413"/>
              <a:gd name="connsiteX4141" fmla="*/ 4723379 w 7497054"/>
              <a:gd name="connsiteY4141" fmla="*/ 9411714 h 10285413"/>
              <a:gd name="connsiteX4142" fmla="*/ 4723379 w 7497054"/>
              <a:gd name="connsiteY4142" fmla="*/ 9400108 h 10285413"/>
              <a:gd name="connsiteX4143" fmla="*/ 4723379 w 7497054"/>
              <a:gd name="connsiteY4143" fmla="*/ 9388503 h 10285413"/>
              <a:gd name="connsiteX4144" fmla="*/ 4688561 w 7497054"/>
              <a:gd name="connsiteY4144" fmla="*/ 9365293 h 10285413"/>
              <a:gd name="connsiteX4145" fmla="*/ 4676956 w 7497054"/>
              <a:gd name="connsiteY4145" fmla="*/ 9353687 h 10285413"/>
              <a:gd name="connsiteX4146" fmla="*/ 4688561 w 7497054"/>
              <a:gd name="connsiteY4146" fmla="*/ 9388503 h 10285413"/>
              <a:gd name="connsiteX4147" fmla="*/ 4723379 w 7497054"/>
              <a:gd name="connsiteY4147" fmla="*/ 9458135 h 10285413"/>
              <a:gd name="connsiteX4148" fmla="*/ 4734983 w 7497054"/>
              <a:gd name="connsiteY4148" fmla="*/ 9469741 h 10285413"/>
              <a:gd name="connsiteX4149" fmla="*/ 4746588 w 7497054"/>
              <a:gd name="connsiteY4149" fmla="*/ 9481347 h 10285413"/>
              <a:gd name="connsiteX4150" fmla="*/ 4746588 w 7497054"/>
              <a:gd name="connsiteY4150" fmla="*/ 9492950 h 10285413"/>
              <a:gd name="connsiteX4151" fmla="*/ 4769798 w 7497054"/>
              <a:gd name="connsiteY4151" fmla="*/ 9539373 h 10285413"/>
              <a:gd name="connsiteX4152" fmla="*/ 4775601 w 7497054"/>
              <a:gd name="connsiteY4152" fmla="*/ 9556779 h 10285413"/>
              <a:gd name="connsiteX4153" fmla="*/ 4781404 w 7497054"/>
              <a:gd name="connsiteY4153" fmla="*/ 9562584 h 10285413"/>
              <a:gd name="connsiteX4154" fmla="*/ 4787206 w 7497054"/>
              <a:gd name="connsiteY4154" fmla="*/ 9579991 h 10285413"/>
              <a:gd name="connsiteX4155" fmla="*/ 4781404 w 7497054"/>
              <a:gd name="connsiteY4155" fmla="*/ 9585793 h 10285413"/>
              <a:gd name="connsiteX4156" fmla="*/ 4793010 w 7497054"/>
              <a:gd name="connsiteY4156" fmla="*/ 9585793 h 10285413"/>
              <a:gd name="connsiteX4157" fmla="*/ 4793010 w 7497054"/>
              <a:gd name="connsiteY4157" fmla="*/ 9597400 h 10285413"/>
              <a:gd name="connsiteX4158" fmla="*/ 4793010 w 7497054"/>
              <a:gd name="connsiteY4158" fmla="*/ 9603203 h 10285413"/>
              <a:gd name="connsiteX4159" fmla="*/ 4804615 w 7497054"/>
              <a:gd name="connsiteY4159" fmla="*/ 9620609 h 10285413"/>
              <a:gd name="connsiteX4160" fmla="*/ 4822023 w 7497054"/>
              <a:gd name="connsiteY4160" fmla="*/ 9661230 h 10285413"/>
              <a:gd name="connsiteX4161" fmla="*/ 4851037 w 7497054"/>
              <a:gd name="connsiteY4161" fmla="*/ 9713452 h 10285413"/>
              <a:gd name="connsiteX4162" fmla="*/ 4862641 w 7497054"/>
              <a:gd name="connsiteY4162" fmla="*/ 9736663 h 10285413"/>
              <a:gd name="connsiteX4163" fmla="*/ 4880050 w 7497054"/>
              <a:gd name="connsiteY4163" fmla="*/ 9765676 h 10285413"/>
              <a:gd name="connsiteX4164" fmla="*/ 4897458 w 7497054"/>
              <a:gd name="connsiteY4164" fmla="*/ 9806296 h 10285413"/>
              <a:gd name="connsiteX4165" fmla="*/ 4990301 w 7497054"/>
              <a:gd name="connsiteY4165" fmla="*/ 9991982 h 10285413"/>
              <a:gd name="connsiteX4166" fmla="*/ 4978694 w 7497054"/>
              <a:gd name="connsiteY4166" fmla="*/ 9991982 h 10285413"/>
              <a:gd name="connsiteX4167" fmla="*/ 4990301 w 7497054"/>
              <a:gd name="connsiteY4167" fmla="*/ 10003585 h 10285413"/>
              <a:gd name="connsiteX4168" fmla="*/ 4990301 w 7497054"/>
              <a:gd name="connsiteY4168" fmla="*/ 10015191 h 10285413"/>
              <a:gd name="connsiteX4169" fmla="*/ 4978694 w 7497054"/>
              <a:gd name="connsiteY4169" fmla="*/ 10026797 h 10285413"/>
              <a:gd name="connsiteX4170" fmla="*/ 4990301 w 7497054"/>
              <a:gd name="connsiteY4170" fmla="*/ 10026797 h 10285413"/>
              <a:gd name="connsiteX4171" fmla="*/ 5025116 w 7497054"/>
              <a:gd name="connsiteY4171" fmla="*/ 10050009 h 10285413"/>
              <a:gd name="connsiteX4172" fmla="*/ 5036723 w 7497054"/>
              <a:gd name="connsiteY4172" fmla="*/ 10084824 h 10285413"/>
              <a:gd name="connsiteX4173" fmla="*/ 5025116 w 7497054"/>
              <a:gd name="connsiteY4173" fmla="*/ 10096428 h 10285413"/>
              <a:gd name="connsiteX4174" fmla="*/ 5030919 w 7497054"/>
              <a:gd name="connsiteY4174" fmla="*/ 10108036 h 10285413"/>
              <a:gd name="connsiteX4175" fmla="*/ 5036723 w 7497054"/>
              <a:gd name="connsiteY4175" fmla="*/ 10096428 h 10285413"/>
              <a:gd name="connsiteX4176" fmla="*/ 5036723 w 7497054"/>
              <a:gd name="connsiteY4176" fmla="*/ 10084824 h 10285413"/>
              <a:gd name="connsiteX4177" fmla="*/ 5071538 w 7497054"/>
              <a:gd name="connsiteY4177" fmla="*/ 10154454 h 10285413"/>
              <a:gd name="connsiteX4178" fmla="*/ 5065735 w 7497054"/>
              <a:gd name="connsiteY4178" fmla="*/ 10148654 h 10285413"/>
              <a:gd name="connsiteX4179" fmla="*/ 5059932 w 7497054"/>
              <a:gd name="connsiteY4179" fmla="*/ 10142851 h 10285413"/>
              <a:gd name="connsiteX4180" fmla="*/ 5048328 w 7497054"/>
              <a:gd name="connsiteY4180" fmla="*/ 10142851 h 10285413"/>
              <a:gd name="connsiteX4181" fmla="*/ 5059932 w 7497054"/>
              <a:gd name="connsiteY4181" fmla="*/ 10166062 h 10285413"/>
              <a:gd name="connsiteX4182" fmla="*/ 5059932 w 7497054"/>
              <a:gd name="connsiteY4182" fmla="*/ 10177666 h 10285413"/>
              <a:gd name="connsiteX4183" fmla="*/ 5071538 w 7497054"/>
              <a:gd name="connsiteY4183" fmla="*/ 10200877 h 10285413"/>
              <a:gd name="connsiteX4184" fmla="*/ 5083143 w 7497054"/>
              <a:gd name="connsiteY4184" fmla="*/ 10218285 h 10285413"/>
              <a:gd name="connsiteX4185" fmla="*/ 5083143 w 7497054"/>
              <a:gd name="connsiteY4185" fmla="*/ 10224088 h 10285413"/>
              <a:gd name="connsiteX4186" fmla="*/ 5117959 w 7497054"/>
              <a:gd name="connsiteY4186" fmla="*/ 10247298 h 10285413"/>
              <a:gd name="connsiteX4187" fmla="*/ 5117959 w 7497054"/>
              <a:gd name="connsiteY4187" fmla="*/ 10270509 h 10285413"/>
              <a:gd name="connsiteX4188" fmla="*/ 5112157 w 7497054"/>
              <a:gd name="connsiteY4188" fmla="*/ 10276312 h 10285413"/>
              <a:gd name="connsiteX4189" fmla="*/ 5106354 w 7497054"/>
              <a:gd name="connsiteY4189" fmla="*/ 10282115 h 10285413"/>
              <a:gd name="connsiteX4190" fmla="*/ 5106354 w 7497054"/>
              <a:gd name="connsiteY4190" fmla="*/ 10270509 h 10285413"/>
              <a:gd name="connsiteX4191" fmla="*/ 5083143 w 7497054"/>
              <a:gd name="connsiteY4191" fmla="*/ 10253101 h 10285413"/>
              <a:gd name="connsiteX4192" fmla="*/ 5065735 w 7497054"/>
              <a:gd name="connsiteY4192" fmla="*/ 10229889 h 10285413"/>
              <a:gd name="connsiteX4193" fmla="*/ 5065735 w 7497054"/>
              <a:gd name="connsiteY4193" fmla="*/ 10212482 h 10285413"/>
              <a:gd name="connsiteX4194" fmla="*/ 5048328 w 7497054"/>
              <a:gd name="connsiteY4194" fmla="*/ 10189271 h 10285413"/>
              <a:gd name="connsiteX4195" fmla="*/ 5001905 w 7497054"/>
              <a:gd name="connsiteY4195" fmla="*/ 10131246 h 10285413"/>
              <a:gd name="connsiteX4196" fmla="*/ 4978694 w 7497054"/>
              <a:gd name="connsiteY4196" fmla="*/ 10061612 h 10285413"/>
              <a:gd name="connsiteX4197" fmla="*/ 4967089 w 7497054"/>
              <a:gd name="connsiteY4197" fmla="*/ 10050009 h 10285413"/>
              <a:gd name="connsiteX4198" fmla="*/ 4955484 w 7497054"/>
              <a:gd name="connsiteY4198" fmla="*/ 10020994 h 10285413"/>
              <a:gd name="connsiteX4199" fmla="*/ 4932274 w 7497054"/>
              <a:gd name="connsiteY4199" fmla="*/ 9991982 h 10285413"/>
              <a:gd name="connsiteX4200" fmla="*/ 4932274 w 7497054"/>
              <a:gd name="connsiteY4200" fmla="*/ 9968770 h 10285413"/>
              <a:gd name="connsiteX4201" fmla="*/ 4920668 w 7497054"/>
              <a:gd name="connsiteY4201" fmla="*/ 9957164 h 10285413"/>
              <a:gd name="connsiteX4202" fmla="*/ 4885852 w 7497054"/>
              <a:gd name="connsiteY4202" fmla="*/ 9887533 h 10285413"/>
              <a:gd name="connsiteX4203" fmla="*/ 4874247 w 7497054"/>
              <a:gd name="connsiteY4203" fmla="*/ 9864322 h 10285413"/>
              <a:gd name="connsiteX4204" fmla="*/ 4856840 w 7497054"/>
              <a:gd name="connsiteY4204" fmla="*/ 9858519 h 10285413"/>
              <a:gd name="connsiteX4205" fmla="*/ 4856840 w 7497054"/>
              <a:gd name="connsiteY4205" fmla="*/ 9846914 h 10285413"/>
              <a:gd name="connsiteX4206" fmla="*/ 4851037 w 7497054"/>
              <a:gd name="connsiteY4206" fmla="*/ 9823703 h 10285413"/>
              <a:gd name="connsiteX4207" fmla="*/ 4833628 w 7497054"/>
              <a:gd name="connsiteY4207" fmla="*/ 9794690 h 10285413"/>
              <a:gd name="connsiteX4208" fmla="*/ 4816221 w 7497054"/>
              <a:gd name="connsiteY4208" fmla="*/ 9771479 h 10285413"/>
              <a:gd name="connsiteX4209" fmla="*/ 4793010 w 7497054"/>
              <a:gd name="connsiteY4209" fmla="*/ 9759875 h 10285413"/>
              <a:gd name="connsiteX4210" fmla="*/ 4816221 w 7497054"/>
              <a:gd name="connsiteY4210" fmla="*/ 9783084 h 10285413"/>
              <a:gd name="connsiteX4211" fmla="*/ 4833628 w 7497054"/>
              <a:gd name="connsiteY4211" fmla="*/ 9817902 h 10285413"/>
              <a:gd name="connsiteX4212" fmla="*/ 4839431 w 7497054"/>
              <a:gd name="connsiteY4212" fmla="*/ 9829506 h 10285413"/>
              <a:gd name="connsiteX4213" fmla="*/ 4862641 w 7497054"/>
              <a:gd name="connsiteY4213" fmla="*/ 9887533 h 10285413"/>
              <a:gd name="connsiteX4214" fmla="*/ 4897458 w 7497054"/>
              <a:gd name="connsiteY4214" fmla="*/ 9957164 h 10285413"/>
              <a:gd name="connsiteX4215" fmla="*/ 4903259 w 7497054"/>
              <a:gd name="connsiteY4215" fmla="*/ 9974573 h 10285413"/>
              <a:gd name="connsiteX4216" fmla="*/ 4909062 w 7497054"/>
              <a:gd name="connsiteY4216" fmla="*/ 9980376 h 10285413"/>
              <a:gd name="connsiteX4217" fmla="*/ 4920668 w 7497054"/>
              <a:gd name="connsiteY4217" fmla="*/ 10003585 h 10285413"/>
              <a:gd name="connsiteX4218" fmla="*/ 4953307 w 7497054"/>
              <a:gd name="connsiteY4218" fmla="*/ 10066691 h 10285413"/>
              <a:gd name="connsiteX4219" fmla="*/ 4953913 w 7497054"/>
              <a:gd name="connsiteY4219" fmla="*/ 10071722 h 10285413"/>
              <a:gd name="connsiteX4220" fmla="*/ 4925020 w 7497054"/>
              <a:gd name="connsiteY4220" fmla="*/ 10044206 h 10285413"/>
              <a:gd name="connsiteX4221" fmla="*/ 4885852 w 7497054"/>
              <a:gd name="connsiteY4221" fmla="*/ 9957164 h 10285413"/>
              <a:gd name="connsiteX4222" fmla="*/ 4885852 w 7497054"/>
              <a:gd name="connsiteY4222" fmla="*/ 9945560 h 10285413"/>
              <a:gd name="connsiteX4223" fmla="*/ 4874247 w 7497054"/>
              <a:gd name="connsiteY4223" fmla="*/ 9939755 h 10285413"/>
              <a:gd name="connsiteX4224" fmla="*/ 4862641 w 7497054"/>
              <a:gd name="connsiteY4224" fmla="*/ 9922349 h 10285413"/>
              <a:gd name="connsiteX4225" fmla="*/ 4816221 w 7497054"/>
              <a:gd name="connsiteY4225" fmla="*/ 9829506 h 10285413"/>
              <a:gd name="connsiteX4226" fmla="*/ 4798813 w 7497054"/>
              <a:gd name="connsiteY4226" fmla="*/ 9806296 h 10285413"/>
              <a:gd name="connsiteX4227" fmla="*/ 4781404 w 7497054"/>
              <a:gd name="connsiteY4227" fmla="*/ 9794690 h 10285413"/>
              <a:gd name="connsiteX4228" fmla="*/ 4781404 w 7497054"/>
              <a:gd name="connsiteY4228" fmla="*/ 9777282 h 10285413"/>
              <a:gd name="connsiteX4229" fmla="*/ 4781404 w 7497054"/>
              <a:gd name="connsiteY4229" fmla="*/ 9771479 h 10285413"/>
              <a:gd name="connsiteX4230" fmla="*/ 4775601 w 7497054"/>
              <a:gd name="connsiteY4230" fmla="*/ 9783084 h 10285413"/>
              <a:gd name="connsiteX4231" fmla="*/ 4769798 w 7497054"/>
              <a:gd name="connsiteY4231" fmla="*/ 9771479 h 10285413"/>
              <a:gd name="connsiteX4232" fmla="*/ 4758194 w 7497054"/>
              <a:gd name="connsiteY4232" fmla="*/ 9736663 h 10285413"/>
              <a:gd name="connsiteX4233" fmla="*/ 4746588 w 7497054"/>
              <a:gd name="connsiteY4233" fmla="*/ 9713452 h 10285413"/>
              <a:gd name="connsiteX4234" fmla="*/ 4734983 w 7497054"/>
              <a:gd name="connsiteY4234" fmla="*/ 9667030 h 10285413"/>
              <a:gd name="connsiteX4235" fmla="*/ 4723379 w 7497054"/>
              <a:gd name="connsiteY4235" fmla="*/ 9667030 h 10285413"/>
              <a:gd name="connsiteX4236" fmla="*/ 4688561 w 7497054"/>
              <a:gd name="connsiteY4236" fmla="*/ 9609003 h 10285413"/>
              <a:gd name="connsiteX4237" fmla="*/ 4682759 w 7497054"/>
              <a:gd name="connsiteY4237" fmla="*/ 9597400 h 10285413"/>
              <a:gd name="connsiteX4238" fmla="*/ 4665352 w 7497054"/>
              <a:gd name="connsiteY4238" fmla="*/ 9574188 h 10285413"/>
              <a:gd name="connsiteX4239" fmla="*/ 4647941 w 7497054"/>
              <a:gd name="connsiteY4239" fmla="*/ 9556779 h 10285413"/>
              <a:gd name="connsiteX4240" fmla="*/ 4642140 w 7497054"/>
              <a:gd name="connsiteY4240" fmla="*/ 9539373 h 10285413"/>
              <a:gd name="connsiteX4241" fmla="*/ 4624732 w 7497054"/>
              <a:gd name="connsiteY4241" fmla="*/ 9516162 h 10285413"/>
              <a:gd name="connsiteX4242" fmla="*/ 4607324 w 7497054"/>
              <a:gd name="connsiteY4242" fmla="*/ 9492950 h 10285413"/>
              <a:gd name="connsiteX4243" fmla="*/ 4601523 w 7497054"/>
              <a:gd name="connsiteY4243" fmla="*/ 9487147 h 10285413"/>
              <a:gd name="connsiteX4244" fmla="*/ 4601523 w 7497054"/>
              <a:gd name="connsiteY4244" fmla="*/ 9475544 h 10285413"/>
              <a:gd name="connsiteX4245" fmla="*/ 4601523 w 7497054"/>
              <a:gd name="connsiteY4245" fmla="*/ 9469741 h 10285413"/>
              <a:gd name="connsiteX4246" fmla="*/ 4595720 w 7497054"/>
              <a:gd name="connsiteY4246" fmla="*/ 9469741 h 10285413"/>
              <a:gd name="connsiteX4247" fmla="*/ 4572508 w 7497054"/>
              <a:gd name="connsiteY4247" fmla="*/ 9446530 h 10285413"/>
              <a:gd name="connsiteX4248" fmla="*/ 4560903 w 7497054"/>
              <a:gd name="connsiteY4248" fmla="*/ 9411714 h 10285413"/>
              <a:gd name="connsiteX4249" fmla="*/ 4560903 w 7497054"/>
              <a:gd name="connsiteY4249" fmla="*/ 9400108 h 10285413"/>
              <a:gd name="connsiteX4250" fmla="*/ 4549297 w 7497054"/>
              <a:gd name="connsiteY4250" fmla="*/ 9376897 h 10285413"/>
              <a:gd name="connsiteX4251" fmla="*/ 4549297 w 7497054"/>
              <a:gd name="connsiteY4251" fmla="*/ 9382700 h 10285413"/>
              <a:gd name="connsiteX4252" fmla="*/ 4549297 w 7497054"/>
              <a:gd name="connsiteY4252" fmla="*/ 9388503 h 10285413"/>
              <a:gd name="connsiteX4253" fmla="*/ 4537693 w 7497054"/>
              <a:gd name="connsiteY4253" fmla="*/ 9376897 h 10285413"/>
              <a:gd name="connsiteX4254" fmla="*/ 4526087 w 7497054"/>
              <a:gd name="connsiteY4254" fmla="*/ 9353687 h 10285413"/>
              <a:gd name="connsiteX4255" fmla="*/ 4520283 w 7497054"/>
              <a:gd name="connsiteY4255" fmla="*/ 9342081 h 10285413"/>
              <a:gd name="connsiteX4256" fmla="*/ 4514480 w 7497054"/>
              <a:gd name="connsiteY4256" fmla="*/ 9330477 h 10285413"/>
              <a:gd name="connsiteX4257" fmla="*/ 4491270 w 7497054"/>
              <a:gd name="connsiteY4257" fmla="*/ 9284054 h 10285413"/>
              <a:gd name="connsiteX4258" fmla="*/ 4485469 w 7497054"/>
              <a:gd name="connsiteY4258" fmla="*/ 9266647 h 10285413"/>
              <a:gd name="connsiteX4259" fmla="*/ 4479665 w 7497054"/>
              <a:gd name="connsiteY4259" fmla="*/ 9260844 h 10285413"/>
              <a:gd name="connsiteX4260" fmla="*/ 4469511 w 7497054"/>
              <a:gd name="connsiteY4260" fmla="*/ 9260844 h 10285413"/>
              <a:gd name="connsiteX4261" fmla="*/ 4473862 w 7497054"/>
              <a:gd name="connsiteY4261" fmla="*/ 9272451 h 10285413"/>
              <a:gd name="connsiteX4262" fmla="*/ 4479665 w 7497054"/>
              <a:gd name="connsiteY4262" fmla="*/ 9295660 h 10285413"/>
              <a:gd name="connsiteX4263" fmla="*/ 4526087 w 7497054"/>
              <a:gd name="connsiteY4263" fmla="*/ 9382700 h 10285413"/>
              <a:gd name="connsiteX4264" fmla="*/ 4572508 w 7497054"/>
              <a:gd name="connsiteY4264" fmla="*/ 9458135 h 10285413"/>
              <a:gd name="connsiteX4265" fmla="*/ 4584114 w 7497054"/>
              <a:gd name="connsiteY4265" fmla="*/ 9481347 h 10285413"/>
              <a:gd name="connsiteX4266" fmla="*/ 4572508 w 7497054"/>
              <a:gd name="connsiteY4266" fmla="*/ 9481347 h 10285413"/>
              <a:gd name="connsiteX4267" fmla="*/ 4560903 w 7497054"/>
              <a:gd name="connsiteY4267" fmla="*/ 9481347 h 10285413"/>
              <a:gd name="connsiteX4268" fmla="*/ 4560903 w 7497054"/>
              <a:gd name="connsiteY4268" fmla="*/ 9469741 h 10285413"/>
              <a:gd name="connsiteX4269" fmla="*/ 4549297 w 7497054"/>
              <a:gd name="connsiteY4269" fmla="*/ 9469741 h 10285413"/>
              <a:gd name="connsiteX4270" fmla="*/ 4549297 w 7497054"/>
              <a:gd name="connsiteY4270" fmla="*/ 9458135 h 10285413"/>
              <a:gd name="connsiteX4271" fmla="*/ 4549297 w 7497054"/>
              <a:gd name="connsiteY4271" fmla="*/ 9440727 h 10285413"/>
              <a:gd name="connsiteX4272" fmla="*/ 4537693 w 7497054"/>
              <a:gd name="connsiteY4272" fmla="*/ 9434923 h 10285413"/>
              <a:gd name="connsiteX4273" fmla="*/ 4526087 w 7497054"/>
              <a:gd name="connsiteY4273" fmla="*/ 9423320 h 10285413"/>
              <a:gd name="connsiteX4274" fmla="*/ 4526087 w 7497054"/>
              <a:gd name="connsiteY4274" fmla="*/ 9400108 h 10285413"/>
              <a:gd name="connsiteX4275" fmla="*/ 4468061 w 7497054"/>
              <a:gd name="connsiteY4275" fmla="*/ 9307266 h 10285413"/>
              <a:gd name="connsiteX4276" fmla="*/ 4421639 w 7497054"/>
              <a:gd name="connsiteY4276" fmla="*/ 9202817 h 10285413"/>
              <a:gd name="connsiteX4277" fmla="*/ 4415836 w 7497054"/>
              <a:gd name="connsiteY4277" fmla="*/ 9191213 h 10285413"/>
              <a:gd name="connsiteX4278" fmla="*/ 4386822 w 7497054"/>
              <a:gd name="connsiteY4278" fmla="*/ 9144790 h 10285413"/>
              <a:gd name="connsiteX4279" fmla="*/ 4363612 w 7497054"/>
              <a:gd name="connsiteY4279" fmla="*/ 9086765 h 10285413"/>
              <a:gd name="connsiteX4280" fmla="*/ 4340400 w 7497054"/>
              <a:gd name="connsiteY4280" fmla="*/ 9046145 h 10285413"/>
              <a:gd name="connsiteX4281" fmla="*/ 4317190 w 7497054"/>
              <a:gd name="connsiteY4281" fmla="*/ 8999725 h 10285413"/>
              <a:gd name="connsiteX4282" fmla="*/ 4305585 w 7497054"/>
              <a:gd name="connsiteY4282" fmla="*/ 8993922 h 10285413"/>
              <a:gd name="connsiteX4283" fmla="*/ 4305585 w 7497054"/>
              <a:gd name="connsiteY4283" fmla="*/ 8982317 h 10285413"/>
              <a:gd name="connsiteX4284" fmla="*/ 4293979 w 7497054"/>
              <a:gd name="connsiteY4284" fmla="*/ 8982317 h 10285413"/>
              <a:gd name="connsiteX4285" fmla="*/ 4293979 w 7497054"/>
              <a:gd name="connsiteY4285" fmla="*/ 8993922 h 10285413"/>
              <a:gd name="connsiteX4286" fmla="*/ 4293979 w 7497054"/>
              <a:gd name="connsiteY4286" fmla="*/ 9005526 h 10285413"/>
              <a:gd name="connsiteX4287" fmla="*/ 4317190 w 7497054"/>
              <a:gd name="connsiteY4287" fmla="*/ 9034541 h 10285413"/>
              <a:gd name="connsiteX4288" fmla="*/ 4334597 w 7497054"/>
              <a:gd name="connsiteY4288" fmla="*/ 9057751 h 10285413"/>
              <a:gd name="connsiteX4289" fmla="*/ 4322993 w 7497054"/>
              <a:gd name="connsiteY4289" fmla="*/ 9051948 h 10285413"/>
              <a:gd name="connsiteX4290" fmla="*/ 4317190 w 7497054"/>
              <a:gd name="connsiteY4290" fmla="*/ 9051948 h 10285413"/>
              <a:gd name="connsiteX4291" fmla="*/ 4305585 w 7497054"/>
              <a:gd name="connsiteY4291" fmla="*/ 9051948 h 10285413"/>
              <a:gd name="connsiteX4292" fmla="*/ 4299783 w 7497054"/>
              <a:gd name="connsiteY4292" fmla="*/ 9034541 h 10285413"/>
              <a:gd name="connsiteX4293" fmla="*/ 4288178 w 7497054"/>
              <a:gd name="connsiteY4293" fmla="*/ 9022934 h 10285413"/>
              <a:gd name="connsiteX4294" fmla="*/ 4276570 w 7497054"/>
              <a:gd name="connsiteY4294" fmla="*/ 9005526 h 10285413"/>
              <a:gd name="connsiteX4295" fmla="*/ 4270769 w 7497054"/>
              <a:gd name="connsiteY4295" fmla="*/ 8982317 h 10285413"/>
              <a:gd name="connsiteX4296" fmla="*/ 4259163 w 7497054"/>
              <a:gd name="connsiteY4296" fmla="*/ 8982317 h 10285413"/>
              <a:gd name="connsiteX4297" fmla="*/ 4276570 w 7497054"/>
              <a:gd name="connsiteY4297" fmla="*/ 9017132 h 10285413"/>
              <a:gd name="connsiteX4298" fmla="*/ 4299783 w 7497054"/>
              <a:gd name="connsiteY4298" fmla="*/ 9057751 h 10285413"/>
              <a:gd name="connsiteX4299" fmla="*/ 4305585 w 7497054"/>
              <a:gd name="connsiteY4299" fmla="*/ 9063553 h 10285413"/>
              <a:gd name="connsiteX4300" fmla="*/ 4282375 w 7497054"/>
              <a:gd name="connsiteY4300" fmla="*/ 9051948 h 10285413"/>
              <a:gd name="connsiteX4301" fmla="*/ 4270769 w 7497054"/>
              <a:gd name="connsiteY4301" fmla="*/ 9034541 h 10285413"/>
              <a:gd name="connsiteX4302" fmla="*/ 4259163 w 7497054"/>
              <a:gd name="connsiteY4302" fmla="*/ 9017132 h 10285413"/>
              <a:gd name="connsiteX4303" fmla="*/ 4259163 w 7497054"/>
              <a:gd name="connsiteY4303" fmla="*/ 9028738 h 10285413"/>
              <a:gd name="connsiteX4304" fmla="*/ 4259163 w 7497054"/>
              <a:gd name="connsiteY4304" fmla="*/ 9063553 h 10285413"/>
              <a:gd name="connsiteX4305" fmla="*/ 4235952 w 7497054"/>
              <a:gd name="connsiteY4305" fmla="*/ 9063553 h 10285413"/>
              <a:gd name="connsiteX4306" fmla="*/ 4166321 w 7497054"/>
              <a:gd name="connsiteY4306" fmla="*/ 8993922 h 10285413"/>
              <a:gd name="connsiteX4307" fmla="*/ 4154716 w 7497054"/>
              <a:gd name="connsiteY4307" fmla="*/ 9005526 h 10285413"/>
              <a:gd name="connsiteX4308" fmla="*/ 4201136 w 7497054"/>
              <a:gd name="connsiteY4308" fmla="*/ 9086765 h 10285413"/>
              <a:gd name="connsiteX4309" fmla="*/ 4212743 w 7497054"/>
              <a:gd name="connsiteY4309" fmla="*/ 9098371 h 10285413"/>
              <a:gd name="connsiteX4310" fmla="*/ 4212743 w 7497054"/>
              <a:gd name="connsiteY4310" fmla="*/ 9086765 h 10285413"/>
              <a:gd name="connsiteX4311" fmla="*/ 4212743 w 7497054"/>
              <a:gd name="connsiteY4311" fmla="*/ 9075159 h 10285413"/>
              <a:gd name="connsiteX4312" fmla="*/ 4224348 w 7497054"/>
              <a:gd name="connsiteY4312" fmla="*/ 9098371 h 10285413"/>
              <a:gd name="connsiteX4313" fmla="*/ 4235952 w 7497054"/>
              <a:gd name="connsiteY4313" fmla="*/ 9133186 h 10285413"/>
              <a:gd name="connsiteX4314" fmla="*/ 4218545 w 7497054"/>
              <a:gd name="connsiteY4314" fmla="*/ 9127383 h 10285413"/>
              <a:gd name="connsiteX4315" fmla="*/ 4224348 w 7497054"/>
              <a:gd name="connsiteY4315" fmla="*/ 9138989 h 10285413"/>
              <a:gd name="connsiteX4316" fmla="*/ 4241755 w 7497054"/>
              <a:gd name="connsiteY4316" fmla="*/ 9162199 h 10285413"/>
              <a:gd name="connsiteX4317" fmla="*/ 4247558 w 7497054"/>
              <a:gd name="connsiteY4317" fmla="*/ 9179607 h 10285413"/>
              <a:gd name="connsiteX4318" fmla="*/ 4247558 w 7497054"/>
              <a:gd name="connsiteY4318" fmla="*/ 9168002 h 10285413"/>
              <a:gd name="connsiteX4319" fmla="*/ 4241755 w 7497054"/>
              <a:gd name="connsiteY4319" fmla="*/ 9144790 h 10285413"/>
              <a:gd name="connsiteX4320" fmla="*/ 4270769 w 7497054"/>
              <a:gd name="connsiteY4320" fmla="*/ 9185410 h 10285413"/>
              <a:gd name="connsiteX4321" fmla="*/ 4340400 w 7497054"/>
              <a:gd name="connsiteY4321" fmla="*/ 9313069 h 10285413"/>
              <a:gd name="connsiteX4322" fmla="*/ 4375217 w 7497054"/>
              <a:gd name="connsiteY4322" fmla="*/ 9411714 h 10285413"/>
              <a:gd name="connsiteX4323" fmla="*/ 4363612 w 7497054"/>
              <a:gd name="connsiteY4323" fmla="*/ 9388503 h 10285413"/>
              <a:gd name="connsiteX4324" fmla="*/ 4363612 w 7497054"/>
              <a:gd name="connsiteY4324" fmla="*/ 9411714 h 10285413"/>
              <a:gd name="connsiteX4325" fmla="*/ 4421639 w 7497054"/>
              <a:gd name="connsiteY4325" fmla="*/ 9527766 h 10285413"/>
              <a:gd name="connsiteX4326" fmla="*/ 4421639 w 7497054"/>
              <a:gd name="connsiteY4326" fmla="*/ 9550977 h 10285413"/>
              <a:gd name="connsiteX4327" fmla="*/ 4410034 w 7497054"/>
              <a:gd name="connsiteY4327" fmla="*/ 9527766 h 10285413"/>
              <a:gd name="connsiteX4328" fmla="*/ 4410034 w 7497054"/>
              <a:gd name="connsiteY4328" fmla="*/ 9516162 h 10285413"/>
              <a:gd name="connsiteX4329" fmla="*/ 4398427 w 7497054"/>
              <a:gd name="connsiteY4329" fmla="*/ 9516162 h 10285413"/>
              <a:gd name="connsiteX4330" fmla="*/ 4381019 w 7497054"/>
              <a:gd name="connsiteY4330" fmla="*/ 9487147 h 10285413"/>
              <a:gd name="connsiteX4331" fmla="*/ 4340400 w 7497054"/>
              <a:gd name="connsiteY4331" fmla="*/ 9417517 h 10285413"/>
              <a:gd name="connsiteX4332" fmla="*/ 4293979 w 7497054"/>
              <a:gd name="connsiteY4332" fmla="*/ 9336278 h 10285413"/>
              <a:gd name="connsiteX4333" fmla="*/ 4270769 w 7497054"/>
              <a:gd name="connsiteY4333" fmla="*/ 9295660 h 10285413"/>
              <a:gd name="connsiteX4334" fmla="*/ 4259163 w 7497054"/>
              <a:gd name="connsiteY4334" fmla="*/ 9284054 h 10285413"/>
              <a:gd name="connsiteX4335" fmla="*/ 4253360 w 7497054"/>
              <a:gd name="connsiteY4335" fmla="*/ 9255042 h 10285413"/>
              <a:gd name="connsiteX4336" fmla="*/ 4230151 w 7497054"/>
              <a:gd name="connsiteY4336" fmla="*/ 9214424 h 10285413"/>
              <a:gd name="connsiteX4337" fmla="*/ 4212743 w 7497054"/>
              <a:gd name="connsiteY4337" fmla="*/ 9214424 h 10285413"/>
              <a:gd name="connsiteX4338" fmla="*/ 4224348 w 7497054"/>
              <a:gd name="connsiteY4338" fmla="*/ 9202817 h 10285413"/>
              <a:gd name="connsiteX4339" fmla="*/ 4212743 w 7497054"/>
              <a:gd name="connsiteY4339" fmla="*/ 9179607 h 10285413"/>
              <a:gd name="connsiteX4340" fmla="*/ 4189531 w 7497054"/>
              <a:gd name="connsiteY4340" fmla="*/ 9133186 h 10285413"/>
              <a:gd name="connsiteX4341" fmla="*/ 4131504 w 7497054"/>
              <a:gd name="connsiteY4341" fmla="*/ 9017132 h 10285413"/>
              <a:gd name="connsiteX4342" fmla="*/ 4119898 w 7497054"/>
              <a:gd name="connsiteY4342" fmla="*/ 9017132 h 10285413"/>
              <a:gd name="connsiteX4343" fmla="*/ 4108295 w 7497054"/>
              <a:gd name="connsiteY4343" fmla="*/ 9005526 h 10285413"/>
              <a:gd name="connsiteX4344" fmla="*/ 4108295 w 7497054"/>
              <a:gd name="connsiteY4344" fmla="*/ 9028738 h 10285413"/>
              <a:gd name="connsiteX4345" fmla="*/ 4108295 w 7497054"/>
              <a:gd name="connsiteY4345" fmla="*/ 9040344 h 10285413"/>
              <a:gd name="connsiteX4346" fmla="*/ 4108295 w 7497054"/>
              <a:gd name="connsiteY4346" fmla="*/ 9063553 h 10285413"/>
              <a:gd name="connsiteX4347" fmla="*/ 4119898 w 7497054"/>
              <a:gd name="connsiteY4347" fmla="*/ 9075159 h 10285413"/>
              <a:gd name="connsiteX4348" fmla="*/ 4131504 w 7497054"/>
              <a:gd name="connsiteY4348" fmla="*/ 9098371 h 10285413"/>
              <a:gd name="connsiteX4349" fmla="*/ 4131504 w 7497054"/>
              <a:gd name="connsiteY4349" fmla="*/ 9121580 h 10285413"/>
              <a:gd name="connsiteX4350" fmla="*/ 4143110 w 7497054"/>
              <a:gd name="connsiteY4350" fmla="*/ 9098371 h 10285413"/>
              <a:gd name="connsiteX4351" fmla="*/ 4143110 w 7497054"/>
              <a:gd name="connsiteY4351" fmla="*/ 9075159 h 10285413"/>
              <a:gd name="connsiteX4352" fmla="*/ 4154716 w 7497054"/>
              <a:gd name="connsiteY4352" fmla="*/ 9098371 h 10285413"/>
              <a:gd name="connsiteX4353" fmla="*/ 4163420 w 7497054"/>
              <a:gd name="connsiteY4353" fmla="*/ 9118680 h 10285413"/>
              <a:gd name="connsiteX4354" fmla="*/ 4154716 w 7497054"/>
              <a:gd name="connsiteY4354" fmla="*/ 9109975 h 10285413"/>
              <a:gd name="connsiteX4355" fmla="*/ 4143110 w 7497054"/>
              <a:gd name="connsiteY4355" fmla="*/ 9109975 h 10285413"/>
              <a:gd name="connsiteX4356" fmla="*/ 4154716 w 7497054"/>
              <a:gd name="connsiteY4356" fmla="*/ 9127383 h 10285413"/>
              <a:gd name="connsiteX4357" fmla="*/ 4154716 w 7497054"/>
              <a:gd name="connsiteY4357" fmla="*/ 9133186 h 10285413"/>
              <a:gd name="connsiteX4358" fmla="*/ 4154716 w 7497054"/>
              <a:gd name="connsiteY4358" fmla="*/ 9156398 h 10285413"/>
              <a:gd name="connsiteX4359" fmla="*/ 4160518 w 7497054"/>
              <a:gd name="connsiteY4359" fmla="*/ 9173805 h 10285413"/>
              <a:gd name="connsiteX4360" fmla="*/ 4177925 w 7497054"/>
              <a:gd name="connsiteY4360" fmla="*/ 9179607 h 10285413"/>
              <a:gd name="connsiteX4361" fmla="*/ 4189531 w 7497054"/>
              <a:gd name="connsiteY4361" fmla="*/ 9191213 h 10285413"/>
              <a:gd name="connsiteX4362" fmla="*/ 4189531 w 7497054"/>
              <a:gd name="connsiteY4362" fmla="*/ 9214424 h 10285413"/>
              <a:gd name="connsiteX4363" fmla="*/ 4201136 w 7497054"/>
              <a:gd name="connsiteY4363" fmla="*/ 9226027 h 10285413"/>
              <a:gd name="connsiteX4364" fmla="*/ 4189531 w 7497054"/>
              <a:gd name="connsiteY4364" fmla="*/ 9226027 h 10285413"/>
              <a:gd name="connsiteX4365" fmla="*/ 4189531 w 7497054"/>
              <a:gd name="connsiteY4365" fmla="*/ 9237633 h 10285413"/>
              <a:gd name="connsiteX4366" fmla="*/ 4195333 w 7497054"/>
              <a:gd name="connsiteY4366" fmla="*/ 9249239 h 10285413"/>
              <a:gd name="connsiteX4367" fmla="*/ 4212743 w 7497054"/>
              <a:gd name="connsiteY4367" fmla="*/ 9272451 h 10285413"/>
              <a:gd name="connsiteX4368" fmla="*/ 4224348 w 7497054"/>
              <a:gd name="connsiteY4368" fmla="*/ 9272451 h 10285413"/>
              <a:gd name="connsiteX4369" fmla="*/ 4241755 w 7497054"/>
              <a:gd name="connsiteY4369" fmla="*/ 9295660 h 10285413"/>
              <a:gd name="connsiteX4370" fmla="*/ 4259163 w 7497054"/>
              <a:gd name="connsiteY4370" fmla="*/ 9330477 h 10285413"/>
              <a:gd name="connsiteX4371" fmla="*/ 4241755 w 7497054"/>
              <a:gd name="connsiteY4371" fmla="*/ 9307266 h 10285413"/>
              <a:gd name="connsiteX4372" fmla="*/ 4224348 w 7497054"/>
              <a:gd name="connsiteY4372" fmla="*/ 9295660 h 10285413"/>
              <a:gd name="connsiteX4373" fmla="*/ 4235952 w 7497054"/>
              <a:gd name="connsiteY4373" fmla="*/ 9307266 h 10285413"/>
              <a:gd name="connsiteX4374" fmla="*/ 4224348 w 7497054"/>
              <a:gd name="connsiteY4374" fmla="*/ 9318871 h 10285413"/>
              <a:gd name="connsiteX4375" fmla="*/ 4235952 w 7497054"/>
              <a:gd name="connsiteY4375" fmla="*/ 9324674 h 10285413"/>
              <a:gd name="connsiteX4376" fmla="*/ 4247558 w 7497054"/>
              <a:gd name="connsiteY4376" fmla="*/ 9342081 h 10285413"/>
              <a:gd name="connsiteX4377" fmla="*/ 4247558 w 7497054"/>
              <a:gd name="connsiteY4377" fmla="*/ 9365293 h 10285413"/>
              <a:gd name="connsiteX4378" fmla="*/ 4235952 w 7497054"/>
              <a:gd name="connsiteY4378" fmla="*/ 9359490 h 10285413"/>
              <a:gd name="connsiteX4379" fmla="*/ 4235952 w 7497054"/>
              <a:gd name="connsiteY4379" fmla="*/ 9342081 h 10285413"/>
              <a:gd name="connsiteX4380" fmla="*/ 4224348 w 7497054"/>
              <a:gd name="connsiteY4380" fmla="*/ 9330477 h 10285413"/>
              <a:gd name="connsiteX4381" fmla="*/ 4212743 w 7497054"/>
              <a:gd name="connsiteY4381" fmla="*/ 9330477 h 10285413"/>
              <a:gd name="connsiteX4382" fmla="*/ 4177925 w 7497054"/>
              <a:gd name="connsiteY4382" fmla="*/ 9284054 h 10285413"/>
              <a:gd name="connsiteX4383" fmla="*/ 4201136 w 7497054"/>
              <a:gd name="connsiteY4383" fmla="*/ 9318871 h 10285413"/>
              <a:gd name="connsiteX4384" fmla="*/ 4201136 w 7497054"/>
              <a:gd name="connsiteY4384" fmla="*/ 9336278 h 10285413"/>
              <a:gd name="connsiteX4385" fmla="*/ 4224348 w 7497054"/>
              <a:gd name="connsiteY4385" fmla="*/ 9365293 h 10285413"/>
              <a:gd name="connsiteX4386" fmla="*/ 4224348 w 7497054"/>
              <a:gd name="connsiteY4386" fmla="*/ 9411714 h 10285413"/>
              <a:gd name="connsiteX4387" fmla="*/ 4235952 w 7497054"/>
              <a:gd name="connsiteY4387" fmla="*/ 9423320 h 10285413"/>
              <a:gd name="connsiteX4388" fmla="*/ 4247558 w 7497054"/>
              <a:gd name="connsiteY4388" fmla="*/ 9411714 h 10285413"/>
              <a:gd name="connsiteX4389" fmla="*/ 4259163 w 7497054"/>
              <a:gd name="connsiteY4389" fmla="*/ 9423320 h 10285413"/>
              <a:gd name="connsiteX4390" fmla="*/ 4259163 w 7497054"/>
              <a:gd name="connsiteY4390" fmla="*/ 9434923 h 10285413"/>
              <a:gd name="connsiteX4391" fmla="*/ 4282375 w 7497054"/>
              <a:gd name="connsiteY4391" fmla="*/ 9481347 h 10285413"/>
              <a:gd name="connsiteX4392" fmla="*/ 4293979 w 7497054"/>
              <a:gd name="connsiteY4392" fmla="*/ 9492950 h 10285413"/>
              <a:gd name="connsiteX4393" fmla="*/ 4305585 w 7497054"/>
              <a:gd name="connsiteY4393" fmla="*/ 9516162 h 10285413"/>
              <a:gd name="connsiteX4394" fmla="*/ 4305585 w 7497054"/>
              <a:gd name="connsiteY4394" fmla="*/ 9527766 h 10285413"/>
              <a:gd name="connsiteX4395" fmla="*/ 4288178 w 7497054"/>
              <a:gd name="connsiteY4395" fmla="*/ 9516162 h 10285413"/>
              <a:gd name="connsiteX4396" fmla="*/ 4299783 w 7497054"/>
              <a:gd name="connsiteY4396" fmla="*/ 9545176 h 10285413"/>
              <a:gd name="connsiteX4397" fmla="*/ 4328796 w 7497054"/>
              <a:gd name="connsiteY4397" fmla="*/ 9597400 h 10285413"/>
              <a:gd name="connsiteX4398" fmla="*/ 4346204 w 7497054"/>
              <a:gd name="connsiteY4398" fmla="*/ 9620609 h 10285413"/>
              <a:gd name="connsiteX4399" fmla="*/ 4352007 w 7497054"/>
              <a:gd name="connsiteY4399" fmla="*/ 9632215 h 10285413"/>
              <a:gd name="connsiteX4400" fmla="*/ 4357809 w 7497054"/>
              <a:gd name="connsiteY4400" fmla="*/ 9649623 h 10285413"/>
              <a:gd name="connsiteX4401" fmla="*/ 4398427 w 7497054"/>
              <a:gd name="connsiteY4401" fmla="*/ 9736663 h 10285413"/>
              <a:gd name="connsiteX4402" fmla="*/ 4433243 w 7497054"/>
              <a:gd name="connsiteY4402" fmla="*/ 9800493 h 10285413"/>
              <a:gd name="connsiteX4403" fmla="*/ 4450652 w 7497054"/>
              <a:gd name="connsiteY4403" fmla="*/ 9835309 h 10285413"/>
              <a:gd name="connsiteX4404" fmla="*/ 4462257 w 7497054"/>
              <a:gd name="connsiteY4404" fmla="*/ 9852717 h 10285413"/>
              <a:gd name="connsiteX4405" fmla="*/ 4468061 w 7497054"/>
              <a:gd name="connsiteY4405" fmla="*/ 9864322 h 10285413"/>
              <a:gd name="connsiteX4406" fmla="*/ 4468061 w 7497054"/>
              <a:gd name="connsiteY4406" fmla="*/ 9875928 h 10285413"/>
              <a:gd name="connsiteX4407" fmla="*/ 4491270 w 7497054"/>
              <a:gd name="connsiteY4407" fmla="*/ 9899137 h 10285413"/>
              <a:gd name="connsiteX4408" fmla="*/ 4497073 w 7497054"/>
              <a:gd name="connsiteY4408" fmla="*/ 9928152 h 10285413"/>
              <a:gd name="connsiteX4409" fmla="*/ 4497073 w 7497054"/>
              <a:gd name="connsiteY4409" fmla="*/ 9945560 h 10285413"/>
              <a:gd name="connsiteX4410" fmla="*/ 4497073 w 7497054"/>
              <a:gd name="connsiteY4410" fmla="*/ 9962967 h 10285413"/>
              <a:gd name="connsiteX4411" fmla="*/ 4491270 w 7497054"/>
              <a:gd name="connsiteY4411" fmla="*/ 9968770 h 10285413"/>
              <a:gd name="connsiteX4412" fmla="*/ 4502876 w 7497054"/>
              <a:gd name="connsiteY4412" fmla="*/ 9968770 h 10285413"/>
              <a:gd name="connsiteX4413" fmla="*/ 4514480 w 7497054"/>
              <a:gd name="connsiteY4413" fmla="*/ 9968770 h 10285413"/>
              <a:gd name="connsiteX4414" fmla="*/ 4537693 w 7497054"/>
              <a:gd name="connsiteY4414" fmla="*/ 9991982 h 10285413"/>
              <a:gd name="connsiteX4415" fmla="*/ 4572508 w 7497054"/>
              <a:gd name="connsiteY4415" fmla="*/ 10084824 h 10285413"/>
              <a:gd name="connsiteX4416" fmla="*/ 4560903 w 7497054"/>
              <a:gd name="connsiteY4416" fmla="*/ 10084824 h 10285413"/>
              <a:gd name="connsiteX4417" fmla="*/ 4560903 w 7497054"/>
              <a:gd name="connsiteY4417" fmla="*/ 10096428 h 10285413"/>
              <a:gd name="connsiteX4418" fmla="*/ 4572508 w 7497054"/>
              <a:gd name="connsiteY4418" fmla="*/ 10119639 h 10285413"/>
              <a:gd name="connsiteX4419" fmla="*/ 4572508 w 7497054"/>
              <a:gd name="connsiteY4419" fmla="*/ 10125442 h 10285413"/>
              <a:gd name="connsiteX4420" fmla="*/ 4584114 w 7497054"/>
              <a:gd name="connsiteY4420" fmla="*/ 10142851 h 10285413"/>
              <a:gd name="connsiteX4421" fmla="*/ 4618929 w 7497054"/>
              <a:gd name="connsiteY4421" fmla="*/ 10224088 h 10285413"/>
              <a:gd name="connsiteX4422" fmla="*/ 4607324 w 7497054"/>
              <a:gd name="connsiteY4422" fmla="*/ 10212482 h 10285413"/>
              <a:gd name="connsiteX4423" fmla="*/ 4595720 w 7497054"/>
              <a:gd name="connsiteY4423" fmla="*/ 10189271 h 10285413"/>
              <a:gd name="connsiteX4424" fmla="*/ 4572508 w 7497054"/>
              <a:gd name="connsiteY4424" fmla="*/ 10166062 h 10285413"/>
              <a:gd name="connsiteX4425" fmla="*/ 4514480 w 7497054"/>
              <a:gd name="connsiteY4425" fmla="*/ 10073219 h 10285413"/>
              <a:gd name="connsiteX4426" fmla="*/ 4514480 w 7497054"/>
              <a:gd name="connsiteY4426" fmla="*/ 10061612 h 10285413"/>
              <a:gd name="connsiteX4427" fmla="*/ 4514480 w 7497054"/>
              <a:gd name="connsiteY4427" fmla="*/ 10050009 h 10285413"/>
              <a:gd name="connsiteX4428" fmla="*/ 4491270 w 7497054"/>
              <a:gd name="connsiteY4428" fmla="*/ 10026797 h 10285413"/>
              <a:gd name="connsiteX4429" fmla="*/ 4479665 w 7497054"/>
              <a:gd name="connsiteY4429" fmla="*/ 9991982 h 10285413"/>
              <a:gd name="connsiteX4430" fmla="*/ 4468061 w 7497054"/>
              <a:gd name="connsiteY4430" fmla="*/ 9980376 h 10285413"/>
              <a:gd name="connsiteX4431" fmla="*/ 4421639 w 7497054"/>
              <a:gd name="connsiteY4431" fmla="*/ 9887533 h 10285413"/>
              <a:gd name="connsiteX4432" fmla="*/ 4398427 w 7497054"/>
              <a:gd name="connsiteY4432" fmla="*/ 9829506 h 10285413"/>
              <a:gd name="connsiteX4433" fmla="*/ 4398427 w 7497054"/>
              <a:gd name="connsiteY4433" fmla="*/ 9817902 h 10285413"/>
              <a:gd name="connsiteX4434" fmla="*/ 4381019 w 7497054"/>
              <a:gd name="connsiteY4434" fmla="*/ 9812099 h 10285413"/>
              <a:gd name="connsiteX4435" fmla="*/ 4363612 w 7497054"/>
              <a:gd name="connsiteY4435" fmla="*/ 9794690 h 10285413"/>
              <a:gd name="connsiteX4436" fmla="*/ 4357809 w 7497054"/>
              <a:gd name="connsiteY4436" fmla="*/ 9765676 h 10285413"/>
              <a:gd name="connsiteX4437" fmla="*/ 4340400 w 7497054"/>
              <a:gd name="connsiteY4437" fmla="*/ 9748269 h 10285413"/>
              <a:gd name="connsiteX4438" fmla="*/ 4340400 w 7497054"/>
              <a:gd name="connsiteY4438" fmla="*/ 9736663 h 10285413"/>
              <a:gd name="connsiteX4439" fmla="*/ 4328796 w 7497054"/>
              <a:gd name="connsiteY4439" fmla="*/ 9725057 h 10285413"/>
              <a:gd name="connsiteX4440" fmla="*/ 4321833 w 7497054"/>
              <a:gd name="connsiteY4440" fmla="*/ 9722737 h 10285413"/>
              <a:gd name="connsiteX4441" fmla="*/ 4328796 w 7497054"/>
              <a:gd name="connsiteY4441" fmla="*/ 9736663 h 10285413"/>
              <a:gd name="connsiteX4442" fmla="*/ 4352007 w 7497054"/>
              <a:gd name="connsiteY4442" fmla="*/ 9783084 h 10285413"/>
              <a:gd name="connsiteX4443" fmla="*/ 4363612 w 7497054"/>
              <a:gd name="connsiteY4443" fmla="*/ 9817902 h 10285413"/>
              <a:gd name="connsiteX4444" fmla="*/ 4386822 w 7497054"/>
              <a:gd name="connsiteY4444" fmla="*/ 9852717 h 10285413"/>
              <a:gd name="connsiteX4445" fmla="*/ 4410034 w 7497054"/>
              <a:gd name="connsiteY4445" fmla="*/ 9875928 h 10285413"/>
              <a:gd name="connsiteX4446" fmla="*/ 4410034 w 7497054"/>
              <a:gd name="connsiteY4446" fmla="*/ 9887533 h 10285413"/>
              <a:gd name="connsiteX4447" fmla="*/ 4421639 w 7497054"/>
              <a:gd name="connsiteY4447" fmla="*/ 9928152 h 10285413"/>
              <a:gd name="connsiteX4448" fmla="*/ 4444849 w 7497054"/>
              <a:gd name="connsiteY4448" fmla="*/ 9980376 h 10285413"/>
              <a:gd name="connsiteX4449" fmla="*/ 4468061 w 7497054"/>
              <a:gd name="connsiteY4449" fmla="*/ 10015191 h 10285413"/>
              <a:gd name="connsiteX4450" fmla="*/ 4479665 w 7497054"/>
              <a:gd name="connsiteY4450" fmla="*/ 10026797 h 10285413"/>
              <a:gd name="connsiteX4451" fmla="*/ 4433243 w 7497054"/>
              <a:gd name="connsiteY4451" fmla="*/ 9980376 h 10285413"/>
              <a:gd name="connsiteX4452" fmla="*/ 4421639 w 7497054"/>
              <a:gd name="connsiteY4452" fmla="*/ 9962967 h 10285413"/>
              <a:gd name="connsiteX4453" fmla="*/ 4410034 w 7497054"/>
              <a:gd name="connsiteY4453" fmla="*/ 9933955 h 10285413"/>
              <a:gd name="connsiteX4454" fmla="*/ 4398427 w 7497054"/>
              <a:gd name="connsiteY4454" fmla="*/ 9922349 h 10285413"/>
              <a:gd name="connsiteX4455" fmla="*/ 4386822 w 7497054"/>
              <a:gd name="connsiteY4455" fmla="*/ 9910743 h 10285413"/>
              <a:gd name="connsiteX4456" fmla="*/ 4381019 w 7497054"/>
              <a:gd name="connsiteY4456" fmla="*/ 9881730 h 10285413"/>
              <a:gd name="connsiteX4457" fmla="*/ 4363612 w 7497054"/>
              <a:gd name="connsiteY4457" fmla="*/ 9864322 h 10285413"/>
              <a:gd name="connsiteX4458" fmla="*/ 4352007 w 7497054"/>
              <a:gd name="connsiteY4458" fmla="*/ 9852717 h 10285413"/>
              <a:gd name="connsiteX4459" fmla="*/ 4352007 w 7497054"/>
              <a:gd name="connsiteY4459" fmla="*/ 9829506 h 10285413"/>
              <a:gd name="connsiteX4460" fmla="*/ 4346204 w 7497054"/>
              <a:gd name="connsiteY4460" fmla="*/ 9817902 h 10285413"/>
              <a:gd name="connsiteX4461" fmla="*/ 4328796 w 7497054"/>
              <a:gd name="connsiteY4461" fmla="*/ 9794690 h 10285413"/>
              <a:gd name="connsiteX4462" fmla="*/ 4322993 w 7497054"/>
              <a:gd name="connsiteY4462" fmla="*/ 9771479 h 10285413"/>
              <a:gd name="connsiteX4463" fmla="*/ 4317190 w 7497054"/>
              <a:gd name="connsiteY4463" fmla="*/ 9759875 h 10285413"/>
              <a:gd name="connsiteX4464" fmla="*/ 4311388 w 7497054"/>
              <a:gd name="connsiteY4464" fmla="*/ 9754072 h 10285413"/>
              <a:gd name="connsiteX4465" fmla="*/ 4293979 w 7497054"/>
              <a:gd name="connsiteY4465" fmla="*/ 9748269 h 10285413"/>
              <a:gd name="connsiteX4466" fmla="*/ 4282375 w 7497054"/>
              <a:gd name="connsiteY4466" fmla="*/ 9725057 h 10285413"/>
              <a:gd name="connsiteX4467" fmla="*/ 4282375 w 7497054"/>
              <a:gd name="connsiteY4467" fmla="*/ 9713452 h 10285413"/>
              <a:gd name="connsiteX4468" fmla="*/ 4282375 w 7497054"/>
              <a:gd name="connsiteY4468" fmla="*/ 9701848 h 10285413"/>
              <a:gd name="connsiteX4469" fmla="*/ 4276570 w 7497054"/>
              <a:gd name="connsiteY4469" fmla="*/ 9690242 h 10285413"/>
              <a:gd name="connsiteX4470" fmla="*/ 4264966 w 7497054"/>
              <a:gd name="connsiteY4470" fmla="*/ 9672833 h 10285413"/>
              <a:gd name="connsiteX4471" fmla="*/ 4259163 w 7497054"/>
              <a:gd name="connsiteY4471" fmla="*/ 9655426 h 10285413"/>
              <a:gd name="connsiteX4472" fmla="*/ 4247558 w 7497054"/>
              <a:gd name="connsiteY4472" fmla="*/ 9655426 h 10285413"/>
              <a:gd name="connsiteX4473" fmla="*/ 4241755 w 7497054"/>
              <a:gd name="connsiteY4473" fmla="*/ 9649623 h 10285413"/>
              <a:gd name="connsiteX4474" fmla="*/ 4235952 w 7497054"/>
              <a:gd name="connsiteY4474" fmla="*/ 9643820 h 10285413"/>
              <a:gd name="connsiteX4475" fmla="*/ 4247558 w 7497054"/>
              <a:gd name="connsiteY4475" fmla="*/ 9643820 h 10285413"/>
              <a:gd name="connsiteX4476" fmla="*/ 4241755 w 7497054"/>
              <a:gd name="connsiteY4476" fmla="*/ 9632215 h 10285413"/>
              <a:gd name="connsiteX4477" fmla="*/ 4235952 w 7497054"/>
              <a:gd name="connsiteY4477" fmla="*/ 9620609 h 10285413"/>
              <a:gd name="connsiteX4478" fmla="*/ 4224348 w 7497054"/>
              <a:gd name="connsiteY4478" fmla="*/ 9603203 h 10285413"/>
              <a:gd name="connsiteX4479" fmla="*/ 4218545 w 7497054"/>
              <a:gd name="connsiteY4479" fmla="*/ 9585793 h 10285413"/>
              <a:gd name="connsiteX4480" fmla="*/ 4212743 w 7497054"/>
              <a:gd name="connsiteY4480" fmla="*/ 9574188 h 10285413"/>
              <a:gd name="connsiteX4481" fmla="*/ 4201136 w 7497054"/>
              <a:gd name="connsiteY4481" fmla="*/ 9562584 h 10285413"/>
              <a:gd name="connsiteX4482" fmla="*/ 4189531 w 7497054"/>
              <a:gd name="connsiteY4482" fmla="*/ 9545176 h 10285413"/>
              <a:gd name="connsiteX4483" fmla="*/ 4177925 w 7497054"/>
              <a:gd name="connsiteY4483" fmla="*/ 9539373 h 10285413"/>
              <a:gd name="connsiteX4484" fmla="*/ 4177925 w 7497054"/>
              <a:gd name="connsiteY4484" fmla="*/ 9527766 h 10285413"/>
              <a:gd name="connsiteX4485" fmla="*/ 4166321 w 7497054"/>
              <a:gd name="connsiteY4485" fmla="*/ 9527766 h 10285413"/>
              <a:gd name="connsiteX4486" fmla="*/ 4154716 w 7497054"/>
              <a:gd name="connsiteY4486" fmla="*/ 9481347 h 10285413"/>
              <a:gd name="connsiteX4487" fmla="*/ 4143110 w 7497054"/>
              <a:gd name="connsiteY4487" fmla="*/ 9469741 h 10285413"/>
              <a:gd name="connsiteX4488" fmla="*/ 4119898 w 7497054"/>
              <a:gd name="connsiteY4488" fmla="*/ 9434923 h 10285413"/>
              <a:gd name="connsiteX4489" fmla="*/ 4108295 w 7497054"/>
              <a:gd name="connsiteY4489" fmla="*/ 9423320 h 10285413"/>
              <a:gd name="connsiteX4490" fmla="*/ 4119898 w 7497054"/>
              <a:gd name="connsiteY4490" fmla="*/ 9417517 h 10285413"/>
              <a:gd name="connsiteX4491" fmla="*/ 4114097 w 7497054"/>
              <a:gd name="connsiteY4491" fmla="*/ 9411714 h 10285413"/>
              <a:gd name="connsiteX4492" fmla="*/ 4096689 w 7497054"/>
              <a:gd name="connsiteY4492" fmla="*/ 9400108 h 10285413"/>
              <a:gd name="connsiteX4493" fmla="*/ 4085083 w 7497054"/>
              <a:gd name="connsiteY4493" fmla="*/ 9400108 h 10285413"/>
              <a:gd name="connsiteX4494" fmla="*/ 4085083 w 7497054"/>
              <a:gd name="connsiteY4494" fmla="*/ 9411714 h 10285413"/>
              <a:gd name="connsiteX4495" fmla="*/ 4096689 w 7497054"/>
              <a:gd name="connsiteY4495" fmla="*/ 9423320 h 10285413"/>
              <a:gd name="connsiteX4496" fmla="*/ 4102492 w 7497054"/>
              <a:gd name="connsiteY4496" fmla="*/ 9452333 h 10285413"/>
              <a:gd name="connsiteX4497" fmla="*/ 4108295 w 7497054"/>
              <a:gd name="connsiteY4497" fmla="*/ 9469741 h 10285413"/>
              <a:gd name="connsiteX4498" fmla="*/ 4119898 w 7497054"/>
              <a:gd name="connsiteY4498" fmla="*/ 9481347 h 10285413"/>
              <a:gd name="connsiteX4499" fmla="*/ 4125701 w 7497054"/>
              <a:gd name="connsiteY4499" fmla="*/ 9475544 h 10285413"/>
              <a:gd name="connsiteX4500" fmla="*/ 4131504 w 7497054"/>
              <a:gd name="connsiteY4500" fmla="*/ 9469741 h 10285413"/>
              <a:gd name="connsiteX4501" fmla="*/ 4137307 w 7497054"/>
              <a:gd name="connsiteY4501" fmla="*/ 9475544 h 10285413"/>
              <a:gd name="connsiteX4502" fmla="*/ 4137307 w 7497054"/>
              <a:gd name="connsiteY4502" fmla="*/ 9510359 h 10285413"/>
              <a:gd name="connsiteX4503" fmla="*/ 4154716 w 7497054"/>
              <a:gd name="connsiteY4503" fmla="*/ 9550977 h 10285413"/>
              <a:gd name="connsiteX4504" fmla="*/ 4154716 w 7497054"/>
              <a:gd name="connsiteY4504" fmla="*/ 9562584 h 10285413"/>
              <a:gd name="connsiteX4505" fmla="*/ 4131504 w 7497054"/>
              <a:gd name="connsiteY4505" fmla="*/ 9516162 h 10285413"/>
              <a:gd name="connsiteX4506" fmla="*/ 4119898 w 7497054"/>
              <a:gd name="connsiteY4506" fmla="*/ 9516162 h 10285413"/>
              <a:gd name="connsiteX4507" fmla="*/ 4108295 w 7497054"/>
              <a:gd name="connsiteY4507" fmla="*/ 9516162 h 10285413"/>
              <a:gd name="connsiteX4508" fmla="*/ 4102492 w 7497054"/>
              <a:gd name="connsiteY4508" fmla="*/ 9498754 h 10285413"/>
              <a:gd name="connsiteX4509" fmla="*/ 4096689 w 7497054"/>
              <a:gd name="connsiteY4509" fmla="*/ 9481347 h 10285413"/>
              <a:gd name="connsiteX4510" fmla="*/ 4085083 w 7497054"/>
              <a:gd name="connsiteY4510" fmla="*/ 9458135 h 10285413"/>
              <a:gd name="connsiteX4511" fmla="*/ 4085083 w 7497054"/>
              <a:gd name="connsiteY4511" fmla="*/ 9434923 h 10285413"/>
              <a:gd name="connsiteX4512" fmla="*/ 4073478 w 7497054"/>
              <a:gd name="connsiteY4512" fmla="*/ 9423320 h 10285413"/>
              <a:gd name="connsiteX4513" fmla="*/ 4050268 w 7497054"/>
              <a:gd name="connsiteY4513" fmla="*/ 9411714 h 10285413"/>
              <a:gd name="connsiteX4514" fmla="*/ 4061872 w 7497054"/>
              <a:gd name="connsiteY4514" fmla="*/ 9411714 h 10285413"/>
              <a:gd name="connsiteX4515" fmla="*/ 4073478 w 7497054"/>
              <a:gd name="connsiteY4515" fmla="*/ 9411714 h 10285413"/>
              <a:gd name="connsiteX4516" fmla="*/ 4067675 w 7497054"/>
              <a:gd name="connsiteY4516" fmla="*/ 9400108 h 10285413"/>
              <a:gd name="connsiteX4517" fmla="*/ 4061872 w 7497054"/>
              <a:gd name="connsiteY4517" fmla="*/ 9388503 h 10285413"/>
              <a:gd name="connsiteX4518" fmla="*/ 4050268 w 7497054"/>
              <a:gd name="connsiteY4518" fmla="*/ 9376897 h 10285413"/>
              <a:gd name="connsiteX4519" fmla="*/ 4027057 w 7497054"/>
              <a:gd name="connsiteY4519" fmla="*/ 9353687 h 10285413"/>
              <a:gd name="connsiteX4520" fmla="*/ 4015451 w 7497054"/>
              <a:gd name="connsiteY4520" fmla="*/ 9353687 h 10285413"/>
              <a:gd name="connsiteX4521" fmla="*/ 4015451 w 7497054"/>
              <a:gd name="connsiteY4521" fmla="*/ 9342081 h 10285413"/>
              <a:gd name="connsiteX4522" fmla="*/ 3992241 w 7497054"/>
              <a:gd name="connsiteY4522" fmla="*/ 9307266 h 10285413"/>
              <a:gd name="connsiteX4523" fmla="*/ 3992241 w 7497054"/>
              <a:gd name="connsiteY4523" fmla="*/ 9284054 h 10285413"/>
              <a:gd name="connsiteX4524" fmla="*/ 3969030 w 7497054"/>
              <a:gd name="connsiteY4524" fmla="*/ 9272451 h 10285413"/>
              <a:gd name="connsiteX4525" fmla="*/ 3980635 w 7497054"/>
              <a:gd name="connsiteY4525" fmla="*/ 9318871 h 10285413"/>
              <a:gd name="connsiteX4526" fmla="*/ 3992241 w 7497054"/>
              <a:gd name="connsiteY4526" fmla="*/ 9342081 h 10285413"/>
              <a:gd name="connsiteX4527" fmla="*/ 4009648 w 7497054"/>
              <a:gd name="connsiteY4527" fmla="*/ 9365293 h 10285413"/>
              <a:gd name="connsiteX4528" fmla="*/ 4027057 w 7497054"/>
              <a:gd name="connsiteY4528" fmla="*/ 9388503 h 10285413"/>
              <a:gd name="connsiteX4529" fmla="*/ 4038662 w 7497054"/>
              <a:gd name="connsiteY4529" fmla="*/ 9411714 h 10285413"/>
              <a:gd name="connsiteX4530" fmla="*/ 4050268 w 7497054"/>
              <a:gd name="connsiteY4530" fmla="*/ 9434923 h 10285413"/>
              <a:gd name="connsiteX4531" fmla="*/ 4056071 w 7497054"/>
              <a:gd name="connsiteY4531" fmla="*/ 9458135 h 10285413"/>
              <a:gd name="connsiteX4532" fmla="*/ 4073478 w 7497054"/>
              <a:gd name="connsiteY4532" fmla="*/ 9481347 h 10285413"/>
              <a:gd name="connsiteX4533" fmla="*/ 4085083 w 7497054"/>
              <a:gd name="connsiteY4533" fmla="*/ 9504557 h 10285413"/>
              <a:gd name="connsiteX4534" fmla="*/ 4096689 w 7497054"/>
              <a:gd name="connsiteY4534" fmla="*/ 9516162 h 10285413"/>
              <a:gd name="connsiteX4535" fmla="*/ 4096689 w 7497054"/>
              <a:gd name="connsiteY4535" fmla="*/ 9527766 h 10285413"/>
              <a:gd name="connsiteX4536" fmla="*/ 4085083 w 7497054"/>
              <a:gd name="connsiteY4536" fmla="*/ 9527766 h 10285413"/>
              <a:gd name="connsiteX4537" fmla="*/ 4073478 w 7497054"/>
              <a:gd name="connsiteY4537" fmla="*/ 9504557 h 10285413"/>
              <a:gd name="connsiteX4538" fmla="*/ 4061872 w 7497054"/>
              <a:gd name="connsiteY4538" fmla="*/ 9498754 h 10285413"/>
              <a:gd name="connsiteX4539" fmla="*/ 4061872 w 7497054"/>
              <a:gd name="connsiteY4539" fmla="*/ 9481347 h 10285413"/>
              <a:gd name="connsiteX4540" fmla="*/ 4027057 w 7497054"/>
              <a:gd name="connsiteY4540" fmla="*/ 9411714 h 10285413"/>
              <a:gd name="connsiteX4541" fmla="*/ 4015451 w 7497054"/>
              <a:gd name="connsiteY4541" fmla="*/ 9394305 h 10285413"/>
              <a:gd name="connsiteX4542" fmla="*/ 4015451 w 7497054"/>
              <a:gd name="connsiteY4542" fmla="*/ 9388503 h 10285413"/>
              <a:gd name="connsiteX4543" fmla="*/ 3992241 w 7497054"/>
              <a:gd name="connsiteY4543" fmla="*/ 9376897 h 10285413"/>
              <a:gd name="connsiteX4544" fmla="*/ 4003845 w 7497054"/>
              <a:gd name="connsiteY4544" fmla="*/ 9388503 h 10285413"/>
              <a:gd name="connsiteX4545" fmla="*/ 4015451 w 7497054"/>
              <a:gd name="connsiteY4545" fmla="*/ 9423320 h 10285413"/>
              <a:gd name="connsiteX4546" fmla="*/ 4015451 w 7497054"/>
              <a:gd name="connsiteY4546" fmla="*/ 9434923 h 10285413"/>
              <a:gd name="connsiteX4547" fmla="*/ 4027057 w 7497054"/>
              <a:gd name="connsiteY4547" fmla="*/ 9446530 h 10285413"/>
              <a:gd name="connsiteX4548" fmla="*/ 4050268 w 7497054"/>
              <a:gd name="connsiteY4548" fmla="*/ 9492950 h 10285413"/>
              <a:gd name="connsiteX4549" fmla="*/ 4096689 w 7497054"/>
              <a:gd name="connsiteY4549" fmla="*/ 9585793 h 10285413"/>
              <a:gd name="connsiteX4550" fmla="*/ 4189531 w 7497054"/>
              <a:gd name="connsiteY4550" fmla="*/ 9771479 h 10285413"/>
              <a:gd name="connsiteX4551" fmla="*/ 4189531 w 7497054"/>
              <a:gd name="connsiteY4551" fmla="*/ 9783084 h 10285413"/>
              <a:gd name="connsiteX4552" fmla="*/ 4189531 w 7497054"/>
              <a:gd name="connsiteY4552" fmla="*/ 9794690 h 10285413"/>
              <a:gd name="connsiteX4553" fmla="*/ 4183728 w 7497054"/>
              <a:gd name="connsiteY4553" fmla="*/ 9812099 h 10285413"/>
              <a:gd name="connsiteX4554" fmla="*/ 4201136 w 7497054"/>
              <a:gd name="connsiteY4554" fmla="*/ 9806296 h 10285413"/>
              <a:gd name="connsiteX4555" fmla="*/ 4224348 w 7497054"/>
              <a:gd name="connsiteY4555" fmla="*/ 9829506 h 10285413"/>
              <a:gd name="connsiteX4556" fmla="*/ 4247558 w 7497054"/>
              <a:gd name="connsiteY4556" fmla="*/ 9864322 h 10285413"/>
              <a:gd name="connsiteX4557" fmla="*/ 4282375 w 7497054"/>
              <a:gd name="connsiteY4557" fmla="*/ 9957164 h 10285413"/>
              <a:gd name="connsiteX4558" fmla="*/ 4270769 w 7497054"/>
              <a:gd name="connsiteY4558" fmla="*/ 9939755 h 10285413"/>
              <a:gd name="connsiteX4559" fmla="*/ 4259163 w 7497054"/>
              <a:gd name="connsiteY4559" fmla="*/ 9922349 h 10285413"/>
              <a:gd name="connsiteX4560" fmla="*/ 4247558 w 7497054"/>
              <a:gd name="connsiteY4560" fmla="*/ 9922349 h 10285413"/>
              <a:gd name="connsiteX4561" fmla="*/ 4259163 w 7497054"/>
              <a:gd name="connsiteY4561" fmla="*/ 9939755 h 10285413"/>
              <a:gd name="connsiteX4562" fmla="*/ 4259163 w 7497054"/>
              <a:gd name="connsiteY4562" fmla="*/ 9945560 h 10285413"/>
              <a:gd name="connsiteX4563" fmla="*/ 4264966 w 7497054"/>
              <a:gd name="connsiteY4563" fmla="*/ 9957164 h 10285413"/>
              <a:gd name="connsiteX4564" fmla="*/ 4276570 w 7497054"/>
              <a:gd name="connsiteY4564" fmla="*/ 9986179 h 10285413"/>
              <a:gd name="connsiteX4565" fmla="*/ 4293979 w 7497054"/>
              <a:gd name="connsiteY4565" fmla="*/ 10003585 h 10285413"/>
              <a:gd name="connsiteX4566" fmla="*/ 4317190 w 7497054"/>
              <a:gd name="connsiteY4566" fmla="*/ 10026797 h 10285413"/>
              <a:gd name="connsiteX4567" fmla="*/ 4317190 w 7497054"/>
              <a:gd name="connsiteY4567" fmla="*/ 10050009 h 10285413"/>
              <a:gd name="connsiteX4568" fmla="*/ 4317190 w 7497054"/>
              <a:gd name="connsiteY4568" fmla="*/ 10061612 h 10285413"/>
              <a:gd name="connsiteX4569" fmla="*/ 4305585 w 7497054"/>
              <a:gd name="connsiteY4569" fmla="*/ 10061612 h 10285413"/>
              <a:gd name="connsiteX4570" fmla="*/ 4305585 w 7497054"/>
              <a:gd name="connsiteY4570" fmla="*/ 10055809 h 10285413"/>
              <a:gd name="connsiteX4571" fmla="*/ 4299783 w 7497054"/>
              <a:gd name="connsiteY4571" fmla="*/ 10044206 h 10285413"/>
              <a:gd name="connsiteX4572" fmla="*/ 4282375 w 7497054"/>
              <a:gd name="connsiteY4572" fmla="*/ 10038401 h 10285413"/>
              <a:gd name="connsiteX4573" fmla="*/ 4270769 w 7497054"/>
              <a:gd name="connsiteY4573" fmla="*/ 10009389 h 10285413"/>
              <a:gd name="connsiteX4574" fmla="*/ 4270769 w 7497054"/>
              <a:gd name="connsiteY4574" fmla="*/ 9991982 h 10285413"/>
              <a:gd name="connsiteX4575" fmla="*/ 4264966 w 7497054"/>
              <a:gd name="connsiteY4575" fmla="*/ 9986179 h 10285413"/>
              <a:gd name="connsiteX4576" fmla="*/ 4247558 w 7497054"/>
              <a:gd name="connsiteY4576" fmla="*/ 9968770 h 10285413"/>
              <a:gd name="connsiteX4577" fmla="*/ 4212743 w 7497054"/>
              <a:gd name="connsiteY4577" fmla="*/ 9910743 h 10285413"/>
              <a:gd name="connsiteX4578" fmla="*/ 4177925 w 7497054"/>
              <a:gd name="connsiteY4578" fmla="*/ 9841111 h 10285413"/>
              <a:gd name="connsiteX4579" fmla="*/ 4166321 w 7497054"/>
              <a:gd name="connsiteY4579" fmla="*/ 9829506 h 10285413"/>
              <a:gd name="connsiteX4580" fmla="*/ 4154716 w 7497054"/>
              <a:gd name="connsiteY4580" fmla="*/ 9800493 h 10285413"/>
              <a:gd name="connsiteX4581" fmla="*/ 4137307 w 7497054"/>
              <a:gd name="connsiteY4581" fmla="*/ 9765676 h 10285413"/>
              <a:gd name="connsiteX4582" fmla="*/ 4131504 w 7497054"/>
              <a:gd name="connsiteY4582" fmla="*/ 9754072 h 10285413"/>
              <a:gd name="connsiteX4583" fmla="*/ 4125701 w 7497054"/>
              <a:gd name="connsiteY4583" fmla="*/ 9736663 h 10285413"/>
              <a:gd name="connsiteX4584" fmla="*/ 4108295 w 7497054"/>
              <a:gd name="connsiteY4584" fmla="*/ 9701848 h 10285413"/>
              <a:gd name="connsiteX4585" fmla="*/ 4096689 w 7497054"/>
              <a:gd name="connsiteY4585" fmla="*/ 9672833 h 10285413"/>
              <a:gd name="connsiteX4586" fmla="*/ 4073478 w 7497054"/>
              <a:gd name="connsiteY4586" fmla="*/ 9643820 h 10285413"/>
              <a:gd name="connsiteX4587" fmla="*/ 4061872 w 7497054"/>
              <a:gd name="connsiteY4587" fmla="*/ 9638018 h 10285413"/>
              <a:gd name="connsiteX4588" fmla="*/ 4056071 w 7497054"/>
              <a:gd name="connsiteY4588" fmla="*/ 9620609 h 10285413"/>
              <a:gd name="connsiteX4589" fmla="*/ 4050268 w 7497054"/>
              <a:gd name="connsiteY4589" fmla="*/ 9603203 h 10285413"/>
              <a:gd name="connsiteX4590" fmla="*/ 4044465 w 7497054"/>
              <a:gd name="connsiteY4590" fmla="*/ 9591596 h 10285413"/>
              <a:gd name="connsiteX4591" fmla="*/ 4038662 w 7497054"/>
              <a:gd name="connsiteY4591" fmla="*/ 9574188 h 10285413"/>
              <a:gd name="connsiteX4592" fmla="*/ 4015451 w 7497054"/>
              <a:gd name="connsiteY4592" fmla="*/ 9550977 h 10285413"/>
              <a:gd name="connsiteX4593" fmla="*/ 4003845 w 7497054"/>
              <a:gd name="connsiteY4593" fmla="*/ 9539373 h 10285413"/>
              <a:gd name="connsiteX4594" fmla="*/ 4015451 w 7497054"/>
              <a:gd name="connsiteY4594" fmla="*/ 9574188 h 10285413"/>
              <a:gd name="connsiteX4595" fmla="*/ 4032860 w 7497054"/>
              <a:gd name="connsiteY4595" fmla="*/ 9591596 h 10285413"/>
              <a:gd name="connsiteX4596" fmla="*/ 4038662 w 7497054"/>
              <a:gd name="connsiteY4596" fmla="*/ 9597400 h 10285413"/>
              <a:gd name="connsiteX4597" fmla="*/ 4038662 w 7497054"/>
              <a:gd name="connsiteY4597" fmla="*/ 9609003 h 10285413"/>
              <a:gd name="connsiteX4598" fmla="*/ 4044465 w 7497054"/>
              <a:gd name="connsiteY4598" fmla="*/ 9638018 h 10285413"/>
              <a:gd name="connsiteX4599" fmla="*/ 4061872 w 7497054"/>
              <a:gd name="connsiteY4599" fmla="*/ 9667030 h 10285413"/>
              <a:gd name="connsiteX4600" fmla="*/ 4108295 w 7497054"/>
              <a:gd name="connsiteY4600" fmla="*/ 9736663 h 10285413"/>
              <a:gd name="connsiteX4601" fmla="*/ 4108295 w 7497054"/>
              <a:gd name="connsiteY4601" fmla="*/ 9748269 h 10285413"/>
              <a:gd name="connsiteX4602" fmla="*/ 4108295 w 7497054"/>
              <a:gd name="connsiteY4602" fmla="*/ 9759875 h 10285413"/>
              <a:gd name="connsiteX4603" fmla="*/ 4119898 w 7497054"/>
              <a:gd name="connsiteY4603" fmla="*/ 9783084 h 10285413"/>
              <a:gd name="connsiteX4604" fmla="*/ 4166321 w 7497054"/>
              <a:gd name="connsiteY4604" fmla="*/ 9864322 h 10285413"/>
              <a:gd name="connsiteX4605" fmla="*/ 4154716 w 7497054"/>
              <a:gd name="connsiteY4605" fmla="*/ 9864322 h 10285413"/>
              <a:gd name="connsiteX4606" fmla="*/ 4096689 w 7497054"/>
              <a:gd name="connsiteY4606" fmla="*/ 9736663 h 10285413"/>
              <a:gd name="connsiteX4607" fmla="*/ 4085083 w 7497054"/>
              <a:gd name="connsiteY4607" fmla="*/ 9736663 h 10285413"/>
              <a:gd name="connsiteX4608" fmla="*/ 4079280 w 7497054"/>
              <a:gd name="connsiteY4608" fmla="*/ 9730860 h 10285413"/>
              <a:gd name="connsiteX4609" fmla="*/ 4073478 w 7497054"/>
              <a:gd name="connsiteY4609" fmla="*/ 9725057 h 10285413"/>
              <a:gd name="connsiteX4610" fmla="*/ 4073478 w 7497054"/>
              <a:gd name="connsiteY4610" fmla="*/ 9701848 h 10285413"/>
              <a:gd name="connsiteX4611" fmla="*/ 4032860 w 7497054"/>
              <a:gd name="connsiteY4611" fmla="*/ 9649623 h 10285413"/>
              <a:gd name="connsiteX4612" fmla="*/ 4015451 w 7497054"/>
              <a:gd name="connsiteY4612" fmla="*/ 9614806 h 10285413"/>
              <a:gd name="connsiteX4613" fmla="*/ 4015451 w 7497054"/>
              <a:gd name="connsiteY4613" fmla="*/ 9603203 h 10285413"/>
              <a:gd name="connsiteX4614" fmla="*/ 4003845 w 7497054"/>
              <a:gd name="connsiteY4614" fmla="*/ 9591596 h 10285413"/>
              <a:gd name="connsiteX4615" fmla="*/ 3992241 w 7497054"/>
              <a:gd name="connsiteY4615" fmla="*/ 9579991 h 10285413"/>
              <a:gd name="connsiteX4616" fmla="*/ 3992241 w 7497054"/>
              <a:gd name="connsiteY4616" fmla="*/ 9574188 h 10285413"/>
              <a:gd name="connsiteX4617" fmla="*/ 3980635 w 7497054"/>
              <a:gd name="connsiteY4617" fmla="*/ 9550977 h 10285413"/>
              <a:gd name="connsiteX4618" fmla="*/ 3980635 w 7497054"/>
              <a:gd name="connsiteY4618" fmla="*/ 9562584 h 10285413"/>
              <a:gd name="connsiteX4619" fmla="*/ 3974833 w 7497054"/>
              <a:gd name="connsiteY4619" fmla="*/ 9550977 h 10285413"/>
              <a:gd name="connsiteX4620" fmla="*/ 3969030 w 7497054"/>
              <a:gd name="connsiteY4620" fmla="*/ 9527766 h 10285413"/>
              <a:gd name="connsiteX4621" fmla="*/ 3957424 w 7497054"/>
              <a:gd name="connsiteY4621" fmla="*/ 9504557 h 10285413"/>
              <a:gd name="connsiteX4622" fmla="*/ 3945818 w 7497054"/>
              <a:gd name="connsiteY4622" fmla="*/ 9492950 h 10285413"/>
              <a:gd name="connsiteX4623" fmla="*/ 3934213 w 7497054"/>
              <a:gd name="connsiteY4623" fmla="*/ 9458135 h 10285413"/>
              <a:gd name="connsiteX4624" fmla="*/ 3934213 w 7497054"/>
              <a:gd name="connsiteY4624" fmla="*/ 9446530 h 10285413"/>
              <a:gd name="connsiteX4625" fmla="*/ 3887791 w 7497054"/>
              <a:gd name="connsiteY4625" fmla="*/ 9400108 h 10285413"/>
              <a:gd name="connsiteX4626" fmla="*/ 3881988 w 7497054"/>
              <a:gd name="connsiteY4626" fmla="*/ 9388503 h 10285413"/>
              <a:gd name="connsiteX4627" fmla="*/ 3864582 w 7497054"/>
              <a:gd name="connsiteY4627" fmla="*/ 9365293 h 10285413"/>
              <a:gd name="connsiteX4628" fmla="*/ 3841372 w 7497054"/>
              <a:gd name="connsiteY4628" fmla="*/ 9318871 h 10285413"/>
              <a:gd name="connsiteX4629" fmla="*/ 3829765 w 7497054"/>
              <a:gd name="connsiteY4629" fmla="*/ 9295660 h 10285413"/>
              <a:gd name="connsiteX4630" fmla="*/ 3823962 w 7497054"/>
              <a:gd name="connsiteY4630" fmla="*/ 9289857 h 10285413"/>
              <a:gd name="connsiteX4631" fmla="*/ 3806555 w 7497054"/>
              <a:gd name="connsiteY4631" fmla="*/ 9272451 h 10285413"/>
              <a:gd name="connsiteX4632" fmla="*/ 3806555 w 7497054"/>
              <a:gd name="connsiteY4632" fmla="*/ 9260844 h 10285413"/>
              <a:gd name="connsiteX4633" fmla="*/ 3794950 w 7497054"/>
              <a:gd name="connsiteY4633" fmla="*/ 9249239 h 10285413"/>
              <a:gd name="connsiteX4634" fmla="*/ 3780822 w 7497054"/>
              <a:gd name="connsiteY4634" fmla="*/ 9245874 h 10285413"/>
              <a:gd name="connsiteX4635" fmla="*/ 3783346 w 7497054"/>
              <a:gd name="connsiteY4635" fmla="*/ 9249239 h 10285413"/>
              <a:gd name="connsiteX4636" fmla="*/ 3783346 w 7497054"/>
              <a:gd name="connsiteY4636" fmla="*/ 9260844 h 10285413"/>
              <a:gd name="connsiteX4637" fmla="*/ 3771740 w 7497054"/>
              <a:gd name="connsiteY4637" fmla="*/ 9260844 h 10285413"/>
              <a:gd name="connsiteX4638" fmla="*/ 3760135 w 7497054"/>
              <a:gd name="connsiteY4638" fmla="*/ 9260844 h 10285413"/>
              <a:gd name="connsiteX4639" fmla="*/ 3760135 w 7497054"/>
              <a:gd name="connsiteY4639" fmla="*/ 9249239 h 10285413"/>
              <a:gd name="connsiteX4640" fmla="*/ 3748528 w 7497054"/>
              <a:gd name="connsiteY4640" fmla="*/ 9249239 h 10285413"/>
              <a:gd name="connsiteX4641" fmla="*/ 3748528 w 7497054"/>
              <a:gd name="connsiteY4641" fmla="*/ 9237633 h 10285413"/>
              <a:gd name="connsiteX4642" fmla="*/ 3742726 w 7497054"/>
              <a:gd name="connsiteY4642" fmla="*/ 9220225 h 10285413"/>
              <a:gd name="connsiteX4643" fmla="*/ 3725318 w 7497054"/>
              <a:gd name="connsiteY4643" fmla="*/ 9202817 h 10285413"/>
              <a:gd name="connsiteX4644" fmla="*/ 3725318 w 7497054"/>
              <a:gd name="connsiteY4644" fmla="*/ 9185410 h 10285413"/>
              <a:gd name="connsiteX4645" fmla="*/ 3713713 w 7497054"/>
              <a:gd name="connsiteY4645" fmla="*/ 9162199 h 10285413"/>
              <a:gd name="connsiteX4646" fmla="*/ 3684699 w 7497054"/>
              <a:gd name="connsiteY4646" fmla="*/ 9115778 h 10285413"/>
              <a:gd name="connsiteX4647" fmla="*/ 3655686 w 7497054"/>
              <a:gd name="connsiteY4647" fmla="*/ 9057751 h 10285413"/>
              <a:gd name="connsiteX4648" fmla="*/ 3638276 w 7497054"/>
              <a:gd name="connsiteY4648" fmla="*/ 9011329 h 10285413"/>
              <a:gd name="connsiteX4649" fmla="*/ 3632474 w 7497054"/>
              <a:gd name="connsiteY4649" fmla="*/ 8993922 h 10285413"/>
              <a:gd name="connsiteX4650" fmla="*/ 3626672 w 7497054"/>
              <a:gd name="connsiteY4650" fmla="*/ 8970711 h 10285413"/>
              <a:gd name="connsiteX4651" fmla="*/ 3609264 w 7497054"/>
              <a:gd name="connsiteY4651" fmla="*/ 8947499 h 10285413"/>
              <a:gd name="connsiteX4652" fmla="*/ 3591856 w 7497054"/>
              <a:gd name="connsiteY4652" fmla="*/ 8930092 h 10285413"/>
              <a:gd name="connsiteX4653" fmla="*/ 3586054 w 7497054"/>
              <a:gd name="connsiteY4653" fmla="*/ 8924290 h 10285413"/>
              <a:gd name="connsiteX4654" fmla="*/ 3574447 w 7497054"/>
              <a:gd name="connsiteY4654" fmla="*/ 8901080 h 10285413"/>
              <a:gd name="connsiteX4655" fmla="*/ 3568646 w 7497054"/>
              <a:gd name="connsiteY4655" fmla="*/ 8883671 h 10285413"/>
              <a:gd name="connsiteX4656" fmla="*/ 3562844 w 7497054"/>
              <a:gd name="connsiteY4656" fmla="*/ 8860461 h 10285413"/>
              <a:gd name="connsiteX4657" fmla="*/ 3562844 w 7497054"/>
              <a:gd name="connsiteY4657" fmla="*/ 8854658 h 10285413"/>
              <a:gd name="connsiteX4658" fmla="*/ 3551237 w 7497054"/>
              <a:gd name="connsiteY4658" fmla="*/ 8889473 h 10285413"/>
              <a:gd name="connsiteX4659" fmla="*/ 3557040 w 7497054"/>
              <a:gd name="connsiteY4659" fmla="*/ 8906881 h 10285413"/>
              <a:gd name="connsiteX4660" fmla="*/ 3574447 w 7497054"/>
              <a:gd name="connsiteY4660" fmla="*/ 8912684 h 10285413"/>
              <a:gd name="connsiteX4661" fmla="*/ 3562844 w 7497054"/>
              <a:gd name="connsiteY4661" fmla="*/ 8912684 h 10285413"/>
              <a:gd name="connsiteX4662" fmla="*/ 3586054 w 7497054"/>
              <a:gd name="connsiteY4662" fmla="*/ 8935895 h 10285413"/>
              <a:gd name="connsiteX4663" fmla="*/ 3574447 w 7497054"/>
              <a:gd name="connsiteY4663" fmla="*/ 8959107 h 10285413"/>
              <a:gd name="connsiteX4664" fmla="*/ 3574447 w 7497054"/>
              <a:gd name="connsiteY4664" fmla="*/ 8947499 h 10285413"/>
              <a:gd name="connsiteX4665" fmla="*/ 3562844 w 7497054"/>
              <a:gd name="connsiteY4665" fmla="*/ 8935895 h 10285413"/>
              <a:gd name="connsiteX4666" fmla="*/ 3562844 w 7497054"/>
              <a:gd name="connsiteY4666" fmla="*/ 8959107 h 10285413"/>
              <a:gd name="connsiteX4667" fmla="*/ 3562844 w 7497054"/>
              <a:gd name="connsiteY4667" fmla="*/ 8970711 h 10285413"/>
              <a:gd name="connsiteX4668" fmla="*/ 3528029 w 7497054"/>
              <a:gd name="connsiteY4668" fmla="*/ 8901080 h 10285413"/>
              <a:gd name="connsiteX4669" fmla="*/ 3493210 w 7497054"/>
              <a:gd name="connsiteY4669" fmla="*/ 8796631 h 10285413"/>
              <a:gd name="connsiteX4670" fmla="*/ 3487408 w 7497054"/>
              <a:gd name="connsiteY4670" fmla="*/ 8785026 h 10285413"/>
              <a:gd name="connsiteX4671" fmla="*/ 3481605 w 7497054"/>
              <a:gd name="connsiteY4671" fmla="*/ 8773420 h 10285413"/>
              <a:gd name="connsiteX4672" fmla="*/ 3470002 w 7497054"/>
              <a:gd name="connsiteY4672" fmla="*/ 8750208 h 10285413"/>
              <a:gd name="connsiteX4673" fmla="*/ 3470002 w 7497054"/>
              <a:gd name="connsiteY4673" fmla="*/ 8738604 h 10285413"/>
              <a:gd name="connsiteX4674" fmla="*/ 3481605 w 7497054"/>
              <a:gd name="connsiteY4674" fmla="*/ 8738604 h 10285413"/>
              <a:gd name="connsiteX4675" fmla="*/ 3470002 w 7497054"/>
              <a:gd name="connsiteY4675" fmla="*/ 8726999 h 10285413"/>
              <a:gd name="connsiteX4676" fmla="*/ 3464198 w 7497054"/>
              <a:gd name="connsiteY4676" fmla="*/ 8709592 h 10285413"/>
              <a:gd name="connsiteX4677" fmla="*/ 3458395 w 7497054"/>
              <a:gd name="connsiteY4677" fmla="*/ 8703789 h 10285413"/>
              <a:gd name="connsiteX4678" fmla="*/ 3435183 w 7497054"/>
              <a:gd name="connsiteY4678" fmla="*/ 8680577 h 10285413"/>
              <a:gd name="connsiteX4679" fmla="*/ 3446790 w 7497054"/>
              <a:gd name="connsiteY4679" fmla="*/ 8680577 h 10285413"/>
              <a:gd name="connsiteX4680" fmla="*/ 3446790 w 7497054"/>
              <a:gd name="connsiteY4680" fmla="*/ 8686380 h 10285413"/>
              <a:gd name="connsiteX4681" fmla="*/ 3458395 w 7497054"/>
              <a:gd name="connsiteY4681" fmla="*/ 8692182 h 10285413"/>
              <a:gd name="connsiteX4682" fmla="*/ 3458395 w 7497054"/>
              <a:gd name="connsiteY4682" fmla="*/ 8680577 h 10285413"/>
              <a:gd name="connsiteX4683" fmla="*/ 3446790 w 7497054"/>
              <a:gd name="connsiteY4683" fmla="*/ 8657367 h 10285413"/>
              <a:gd name="connsiteX4684" fmla="*/ 3435183 w 7497054"/>
              <a:gd name="connsiteY4684" fmla="*/ 8668973 h 10285413"/>
              <a:gd name="connsiteX4685" fmla="*/ 3423578 w 7497054"/>
              <a:gd name="connsiteY4685" fmla="*/ 8657367 h 10285413"/>
              <a:gd name="connsiteX4686" fmla="*/ 3411975 w 7497054"/>
              <a:gd name="connsiteY4686" fmla="*/ 8634155 h 10285413"/>
              <a:gd name="connsiteX4687" fmla="*/ 3423578 w 7497054"/>
              <a:gd name="connsiteY4687" fmla="*/ 8634155 h 10285413"/>
              <a:gd name="connsiteX4688" fmla="*/ 3417775 w 7497054"/>
              <a:gd name="connsiteY4688" fmla="*/ 8610946 h 10285413"/>
              <a:gd name="connsiteX4689" fmla="*/ 3400368 w 7497054"/>
              <a:gd name="connsiteY4689" fmla="*/ 8610946 h 10285413"/>
              <a:gd name="connsiteX4690" fmla="*/ 3377158 w 7497054"/>
              <a:gd name="connsiteY4690" fmla="*/ 8587735 h 10285413"/>
              <a:gd name="connsiteX4691" fmla="*/ 3388763 w 7497054"/>
              <a:gd name="connsiteY4691" fmla="*/ 8576128 h 10285413"/>
              <a:gd name="connsiteX4692" fmla="*/ 3411975 w 7497054"/>
              <a:gd name="connsiteY4692" fmla="*/ 8587735 h 10285413"/>
              <a:gd name="connsiteX4693" fmla="*/ 3400368 w 7497054"/>
              <a:gd name="connsiteY4693" fmla="*/ 8570326 h 10285413"/>
              <a:gd name="connsiteX4694" fmla="*/ 3388763 w 7497054"/>
              <a:gd name="connsiteY4694" fmla="*/ 8564523 h 10285413"/>
              <a:gd name="connsiteX4695" fmla="*/ 3377158 w 7497054"/>
              <a:gd name="connsiteY4695" fmla="*/ 8564523 h 10285413"/>
              <a:gd name="connsiteX4696" fmla="*/ 3382960 w 7497054"/>
              <a:gd name="connsiteY4696" fmla="*/ 8558721 h 10285413"/>
              <a:gd name="connsiteX4697" fmla="*/ 3377158 w 7497054"/>
              <a:gd name="connsiteY4697" fmla="*/ 8552919 h 10285413"/>
              <a:gd name="connsiteX4698" fmla="*/ 3365551 w 7497054"/>
              <a:gd name="connsiteY4698" fmla="*/ 8541313 h 10285413"/>
              <a:gd name="connsiteX4699" fmla="*/ 3342343 w 7497054"/>
              <a:gd name="connsiteY4699" fmla="*/ 8541313 h 10285413"/>
              <a:gd name="connsiteX4700" fmla="*/ 3365551 w 7497054"/>
              <a:gd name="connsiteY4700" fmla="*/ 8634155 h 10285413"/>
              <a:gd name="connsiteX4701" fmla="*/ 3388763 w 7497054"/>
              <a:gd name="connsiteY4701" fmla="*/ 8657367 h 10285413"/>
              <a:gd name="connsiteX4702" fmla="*/ 3400368 w 7497054"/>
              <a:gd name="connsiteY4702" fmla="*/ 8680577 h 10285413"/>
              <a:gd name="connsiteX4703" fmla="*/ 3406171 w 7497054"/>
              <a:gd name="connsiteY4703" fmla="*/ 8697985 h 10285413"/>
              <a:gd name="connsiteX4704" fmla="*/ 3411975 w 7497054"/>
              <a:gd name="connsiteY4704" fmla="*/ 8703789 h 10285413"/>
              <a:gd name="connsiteX4705" fmla="*/ 3423578 w 7497054"/>
              <a:gd name="connsiteY4705" fmla="*/ 8750208 h 10285413"/>
              <a:gd name="connsiteX4706" fmla="*/ 3423578 w 7497054"/>
              <a:gd name="connsiteY4706" fmla="*/ 8738604 h 10285413"/>
              <a:gd name="connsiteX4707" fmla="*/ 3417775 w 7497054"/>
              <a:gd name="connsiteY4707" fmla="*/ 8750208 h 10285413"/>
              <a:gd name="connsiteX4708" fmla="*/ 3423578 w 7497054"/>
              <a:gd name="connsiteY4708" fmla="*/ 8785026 h 10285413"/>
              <a:gd name="connsiteX4709" fmla="*/ 3458395 w 7497054"/>
              <a:gd name="connsiteY4709" fmla="*/ 8843053 h 10285413"/>
              <a:gd name="connsiteX4710" fmla="*/ 3446790 w 7497054"/>
              <a:gd name="connsiteY4710" fmla="*/ 8866263 h 10285413"/>
              <a:gd name="connsiteX4711" fmla="*/ 3446790 w 7497054"/>
              <a:gd name="connsiteY4711" fmla="*/ 8877868 h 10285413"/>
              <a:gd name="connsiteX4712" fmla="*/ 3481605 w 7497054"/>
              <a:gd name="connsiteY4712" fmla="*/ 8982317 h 10285413"/>
              <a:gd name="connsiteX4713" fmla="*/ 3487408 w 7497054"/>
              <a:gd name="connsiteY4713" fmla="*/ 8993922 h 10285413"/>
              <a:gd name="connsiteX4714" fmla="*/ 3493210 w 7497054"/>
              <a:gd name="connsiteY4714" fmla="*/ 9040344 h 10285413"/>
              <a:gd name="connsiteX4715" fmla="*/ 3499013 w 7497054"/>
              <a:gd name="connsiteY4715" fmla="*/ 9063553 h 10285413"/>
              <a:gd name="connsiteX4716" fmla="*/ 3516420 w 7497054"/>
              <a:gd name="connsiteY4716" fmla="*/ 9075159 h 10285413"/>
              <a:gd name="connsiteX4717" fmla="*/ 3516420 w 7497054"/>
              <a:gd name="connsiteY4717" fmla="*/ 9086765 h 10285413"/>
              <a:gd name="connsiteX4718" fmla="*/ 3609264 w 7497054"/>
              <a:gd name="connsiteY4718" fmla="*/ 9260844 h 10285413"/>
              <a:gd name="connsiteX4719" fmla="*/ 3615066 w 7497054"/>
              <a:gd name="connsiteY4719" fmla="*/ 9284054 h 10285413"/>
              <a:gd name="connsiteX4720" fmla="*/ 3620869 w 7497054"/>
              <a:gd name="connsiteY4720" fmla="*/ 9307266 h 10285413"/>
              <a:gd name="connsiteX4721" fmla="*/ 3644081 w 7497054"/>
              <a:gd name="connsiteY4721" fmla="*/ 9365293 h 10285413"/>
              <a:gd name="connsiteX4722" fmla="*/ 3644081 w 7497054"/>
              <a:gd name="connsiteY4722" fmla="*/ 9388503 h 10285413"/>
              <a:gd name="connsiteX4723" fmla="*/ 3655686 w 7497054"/>
              <a:gd name="connsiteY4723" fmla="*/ 9400108 h 10285413"/>
              <a:gd name="connsiteX4724" fmla="*/ 3661488 w 7497054"/>
              <a:gd name="connsiteY4724" fmla="*/ 9405911 h 10285413"/>
              <a:gd name="connsiteX4725" fmla="*/ 3667291 w 7497054"/>
              <a:gd name="connsiteY4725" fmla="*/ 9423320 h 10285413"/>
              <a:gd name="connsiteX4726" fmla="*/ 3678896 w 7497054"/>
              <a:gd name="connsiteY4726" fmla="*/ 9434923 h 10285413"/>
              <a:gd name="connsiteX4727" fmla="*/ 3696303 w 7497054"/>
              <a:gd name="connsiteY4727" fmla="*/ 9463938 h 10285413"/>
              <a:gd name="connsiteX4728" fmla="*/ 3731120 w 7497054"/>
              <a:gd name="connsiteY4728" fmla="*/ 9533570 h 10285413"/>
              <a:gd name="connsiteX4729" fmla="*/ 3754330 w 7497054"/>
              <a:gd name="connsiteY4729" fmla="*/ 9579991 h 10285413"/>
              <a:gd name="connsiteX4730" fmla="*/ 3760135 w 7497054"/>
              <a:gd name="connsiteY4730" fmla="*/ 9591596 h 10285413"/>
              <a:gd name="connsiteX4731" fmla="*/ 3771740 w 7497054"/>
              <a:gd name="connsiteY4731" fmla="*/ 9609003 h 10285413"/>
              <a:gd name="connsiteX4732" fmla="*/ 3760135 w 7497054"/>
              <a:gd name="connsiteY4732" fmla="*/ 9609003 h 10285413"/>
              <a:gd name="connsiteX4733" fmla="*/ 3736923 w 7497054"/>
              <a:gd name="connsiteY4733" fmla="*/ 9597400 h 10285413"/>
              <a:gd name="connsiteX4734" fmla="*/ 3702106 w 7497054"/>
              <a:gd name="connsiteY4734" fmla="*/ 9527766 h 10285413"/>
              <a:gd name="connsiteX4735" fmla="*/ 3678896 w 7497054"/>
              <a:gd name="connsiteY4735" fmla="*/ 9469741 h 10285413"/>
              <a:gd name="connsiteX4736" fmla="*/ 3667291 w 7497054"/>
              <a:gd name="connsiteY4736" fmla="*/ 9458135 h 10285413"/>
              <a:gd name="connsiteX4737" fmla="*/ 3655686 w 7497054"/>
              <a:gd name="connsiteY4737" fmla="*/ 9434923 h 10285413"/>
              <a:gd name="connsiteX4738" fmla="*/ 3644081 w 7497054"/>
              <a:gd name="connsiteY4738" fmla="*/ 9423320 h 10285413"/>
              <a:gd name="connsiteX4739" fmla="*/ 3644081 w 7497054"/>
              <a:gd name="connsiteY4739" fmla="*/ 9417517 h 10285413"/>
              <a:gd name="connsiteX4740" fmla="*/ 3632474 w 7497054"/>
              <a:gd name="connsiteY4740" fmla="*/ 9400108 h 10285413"/>
              <a:gd name="connsiteX4741" fmla="*/ 3632474 w 7497054"/>
              <a:gd name="connsiteY4741" fmla="*/ 9388503 h 10285413"/>
              <a:gd name="connsiteX4742" fmla="*/ 3620869 w 7497054"/>
              <a:gd name="connsiteY4742" fmla="*/ 9365293 h 10285413"/>
              <a:gd name="connsiteX4743" fmla="*/ 3597659 w 7497054"/>
              <a:gd name="connsiteY4743" fmla="*/ 9342081 h 10285413"/>
              <a:gd name="connsiteX4744" fmla="*/ 3597659 w 7497054"/>
              <a:gd name="connsiteY4744" fmla="*/ 9330477 h 10285413"/>
              <a:gd name="connsiteX4745" fmla="*/ 3580251 w 7497054"/>
              <a:gd name="connsiteY4745" fmla="*/ 9307266 h 10285413"/>
              <a:gd name="connsiteX4746" fmla="*/ 3539632 w 7497054"/>
              <a:gd name="connsiteY4746" fmla="*/ 9249239 h 10285413"/>
              <a:gd name="connsiteX4747" fmla="*/ 3504817 w 7497054"/>
              <a:gd name="connsiteY4747" fmla="*/ 9179607 h 10285413"/>
              <a:gd name="connsiteX4748" fmla="*/ 3481605 w 7497054"/>
              <a:gd name="connsiteY4748" fmla="*/ 9156398 h 10285413"/>
              <a:gd name="connsiteX4749" fmla="*/ 3504817 w 7497054"/>
              <a:gd name="connsiteY4749" fmla="*/ 9214424 h 10285413"/>
              <a:gd name="connsiteX4750" fmla="*/ 3522225 w 7497054"/>
              <a:gd name="connsiteY4750" fmla="*/ 9255042 h 10285413"/>
              <a:gd name="connsiteX4751" fmla="*/ 3539632 w 7497054"/>
              <a:gd name="connsiteY4751" fmla="*/ 9284054 h 10285413"/>
              <a:gd name="connsiteX4752" fmla="*/ 3539632 w 7497054"/>
              <a:gd name="connsiteY4752" fmla="*/ 9307266 h 10285413"/>
              <a:gd name="connsiteX4753" fmla="*/ 3562844 w 7497054"/>
              <a:gd name="connsiteY4753" fmla="*/ 9330477 h 10285413"/>
              <a:gd name="connsiteX4754" fmla="*/ 3586054 w 7497054"/>
              <a:gd name="connsiteY4754" fmla="*/ 9376897 h 10285413"/>
              <a:gd name="connsiteX4755" fmla="*/ 3597659 w 7497054"/>
              <a:gd name="connsiteY4755" fmla="*/ 9388503 h 10285413"/>
              <a:gd name="connsiteX4756" fmla="*/ 3586054 w 7497054"/>
              <a:gd name="connsiteY4756" fmla="*/ 9388503 h 10285413"/>
              <a:gd name="connsiteX4757" fmla="*/ 3597659 w 7497054"/>
              <a:gd name="connsiteY4757" fmla="*/ 9405911 h 10285413"/>
              <a:gd name="connsiteX4758" fmla="*/ 3597659 w 7497054"/>
              <a:gd name="connsiteY4758" fmla="*/ 9403011 h 10285413"/>
              <a:gd name="connsiteX4759" fmla="*/ 3597659 w 7497054"/>
              <a:gd name="connsiteY4759" fmla="*/ 9400108 h 10285413"/>
              <a:gd name="connsiteX4760" fmla="*/ 3620869 w 7497054"/>
              <a:gd name="connsiteY4760" fmla="*/ 9423320 h 10285413"/>
              <a:gd name="connsiteX4761" fmla="*/ 3620869 w 7497054"/>
              <a:gd name="connsiteY4761" fmla="*/ 9434923 h 10285413"/>
              <a:gd name="connsiteX4762" fmla="*/ 3609264 w 7497054"/>
              <a:gd name="connsiteY4762" fmla="*/ 9446530 h 10285413"/>
              <a:gd name="connsiteX4763" fmla="*/ 3626672 w 7497054"/>
              <a:gd name="connsiteY4763" fmla="*/ 9458135 h 10285413"/>
              <a:gd name="connsiteX4764" fmla="*/ 3632474 w 7497054"/>
              <a:gd name="connsiteY4764" fmla="*/ 9469741 h 10285413"/>
              <a:gd name="connsiteX4765" fmla="*/ 3632474 w 7497054"/>
              <a:gd name="connsiteY4765" fmla="*/ 9481347 h 10285413"/>
              <a:gd name="connsiteX4766" fmla="*/ 3644081 w 7497054"/>
              <a:gd name="connsiteY4766" fmla="*/ 9492950 h 10285413"/>
              <a:gd name="connsiteX4767" fmla="*/ 3644081 w 7497054"/>
              <a:gd name="connsiteY4767" fmla="*/ 9504557 h 10285413"/>
              <a:gd name="connsiteX4768" fmla="*/ 3655686 w 7497054"/>
              <a:gd name="connsiteY4768" fmla="*/ 9527766 h 10285413"/>
              <a:gd name="connsiteX4769" fmla="*/ 3673093 w 7497054"/>
              <a:gd name="connsiteY4769" fmla="*/ 9550977 h 10285413"/>
              <a:gd name="connsiteX4770" fmla="*/ 3678896 w 7497054"/>
              <a:gd name="connsiteY4770" fmla="*/ 9574188 h 10285413"/>
              <a:gd name="connsiteX4771" fmla="*/ 3702106 w 7497054"/>
              <a:gd name="connsiteY4771" fmla="*/ 9585793 h 10285413"/>
              <a:gd name="connsiteX4772" fmla="*/ 3702106 w 7497054"/>
              <a:gd name="connsiteY4772" fmla="*/ 9597400 h 10285413"/>
              <a:gd name="connsiteX4773" fmla="*/ 3702106 w 7497054"/>
              <a:gd name="connsiteY4773" fmla="*/ 9620609 h 10285413"/>
              <a:gd name="connsiteX4774" fmla="*/ 3713713 w 7497054"/>
              <a:gd name="connsiteY4774" fmla="*/ 9643820 h 10285413"/>
              <a:gd name="connsiteX4775" fmla="*/ 3713713 w 7497054"/>
              <a:gd name="connsiteY4775" fmla="*/ 9655426 h 10285413"/>
              <a:gd name="connsiteX4776" fmla="*/ 3736923 w 7497054"/>
              <a:gd name="connsiteY4776" fmla="*/ 9667030 h 10285413"/>
              <a:gd name="connsiteX4777" fmla="*/ 3725318 w 7497054"/>
              <a:gd name="connsiteY4777" fmla="*/ 9672833 h 10285413"/>
              <a:gd name="connsiteX4778" fmla="*/ 3719516 w 7497054"/>
              <a:gd name="connsiteY4778" fmla="*/ 9678636 h 10285413"/>
              <a:gd name="connsiteX4779" fmla="*/ 3731120 w 7497054"/>
              <a:gd name="connsiteY4779" fmla="*/ 9690242 h 10285413"/>
              <a:gd name="connsiteX4780" fmla="*/ 3736923 w 7497054"/>
              <a:gd name="connsiteY4780" fmla="*/ 9690242 h 10285413"/>
              <a:gd name="connsiteX4781" fmla="*/ 3736923 w 7497054"/>
              <a:gd name="connsiteY4781" fmla="*/ 9713452 h 10285413"/>
              <a:gd name="connsiteX4782" fmla="*/ 3760135 w 7497054"/>
              <a:gd name="connsiteY4782" fmla="*/ 9736663 h 10285413"/>
              <a:gd name="connsiteX4783" fmla="*/ 3771740 w 7497054"/>
              <a:gd name="connsiteY4783" fmla="*/ 9765676 h 10285413"/>
              <a:gd name="connsiteX4784" fmla="*/ 3771740 w 7497054"/>
              <a:gd name="connsiteY4784" fmla="*/ 9783084 h 10285413"/>
              <a:gd name="connsiteX4785" fmla="*/ 3777543 w 7497054"/>
              <a:gd name="connsiteY4785" fmla="*/ 9783084 h 10285413"/>
              <a:gd name="connsiteX4786" fmla="*/ 3783346 w 7497054"/>
              <a:gd name="connsiteY4786" fmla="*/ 9783084 h 10285413"/>
              <a:gd name="connsiteX4787" fmla="*/ 3783346 w 7497054"/>
              <a:gd name="connsiteY4787" fmla="*/ 9794690 h 10285413"/>
              <a:gd name="connsiteX4788" fmla="*/ 3794950 w 7497054"/>
              <a:gd name="connsiteY4788" fmla="*/ 9841111 h 10285413"/>
              <a:gd name="connsiteX4789" fmla="*/ 3841372 w 7497054"/>
              <a:gd name="connsiteY4789" fmla="*/ 9945560 h 10285413"/>
              <a:gd name="connsiteX4790" fmla="*/ 3829765 w 7497054"/>
              <a:gd name="connsiteY4790" fmla="*/ 9939755 h 10285413"/>
              <a:gd name="connsiteX4791" fmla="*/ 3829765 w 7497054"/>
              <a:gd name="connsiteY4791" fmla="*/ 9957164 h 10285413"/>
              <a:gd name="connsiteX4792" fmla="*/ 3818161 w 7497054"/>
              <a:gd name="connsiteY4792" fmla="*/ 9945560 h 10285413"/>
              <a:gd name="connsiteX4793" fmla="*/ 3808005 w 7497054"/>
              <a:gd name="connsiteY4793" fmla="*/ 9939755 h 10285413"/>
              <a:gd name="connsiteX4794" fmla="*/ 3800752 w 7497054"/>
              <a:gd name="connsiteY4794" fmla="*/ 9933955 h 10285413"/>
              <a:gd name="connsiteX4795" fmla="*/ 3805104 w 7497054"/>
              <a:gd name="connsiteY4795" fmla="*/ 9948461 h 10285413"/>
              <a:gd name="connsiteX4796" fmla="*/ 3806555 w 7497054"/>
              <a:gd name="connsiteY4796" fmla="*/ 9968770 h 10285413"/>
              <a:gd name="connsiteX4797" fmla="*/ 3829765 w 7497054"/>
              <a:gd name="connsiteY4797" fmla="*/ 10026797 h 10285413"/>
              <a:gd name="connsiteX4798" fmla="*/ 3852976 w 7497054"/>
              <a:gd name="connsiteY4798" fmla="*/ 10061612 h 10285413"/>
              <a:gd name="connsiteX4799" fmla="*/ 3864582 w 7497054"/>
              <a:gd name="connsiteY4799" fmla="*/ 10131246 h 10285413"/>
              <a:gd name="connsiteX4800" fmla="*/ 3876187 w 7497054"/>
              <a:gd name="connsiteY4800" fmla="*/ 10142851 h 10285413"/>
              <a:gd name="connsiteX4801" fmla="*/ 3864582 w 7497054"/>
              <a:gd name="connsiteY4801" fmla="*/ 10154455 h 10285413"/>
              <a:gd name="connsiteX4802" fmla="*/ 3841372 w 7497054"/>
              <a:gd name="connsiteY4802" fmla="*/ 10096428 h 10285413"/>
              <a:gd name="connsiteX4803" fmla="*/ 3841372 w 7497054"/>
              <a:gd name="connsiteY4803" fmla="*/ 10084824 h 10285413"/>
              <a:gd name="connsiteX4804" fmla="*/ 3847173 w 7497054"/>
              <a:gd name="connsiteY4804" fmla="*/ 10079021 h 10285413"/>
              <a:gd name="connsiteX4805" fmla="*/ 3841372 w 7497054"/>
              <a:gd name="connsiteY4805" fmla="*/ 10073219 h 10285413"/>
              <a:gd name="connsiteX4806" fmla="*/ 3841372 w 7497054"/>
              <a:gd name="connsiteY4806" fmla="*/ 10084824 h 10285413"/>
              <a:gd name="connsiteX4807" fmla="*/ 3818161 w 7497054"/>
              <a:gd name="connsiteY4807" fmla="*/ 10079021 h 10285413"/>
              <a:gd name="connsiteX4808" fmla="*/ 3806555 w 7497054"/>
              <a:gd name="connsiteY4808" fmla="*/ 10073219 h 10285413"/>
              <a:gd name="connsiteX4809" fmla="*/ 3829765 w 7497054"/>
              <a:gd name="connsiteY4809" fmla="*/ 10096428 h 10285413"/>
              <a:gd name="connsiteX4810" fmla="*/ 3829765 w 7497054"/>
              <a:gd name="connsiteY4810" fmla="*/ 10119639 h 10285413"/>
              <a:gd name="connsiteX4811" fmla="*/ 3829765 w 7497054"/>
              <a:gd name="connsiteY4811" fmla="*/ 10131246 h 10285413"/>
              <a:gd name="connsiteX4812" fmla="*/ 3841372 w 7497054"/>
              <a:gd name="connsiteY4812" fmla="*/ 10131246 h 10285413"/>
              <a:gd name="connsiteX4813" fmla="*/ 3876187 w 7497054"/>
              <a:gd name="connsiteY4813" fmla="*/ 10177666 h 10285413"/>
              <a:gd name="connsiteX4814" fmla="*/ 3876187 w 7497054"/>
              <a:gd name="connsiteY4814" fmla="*/ 10171863 h 10285413"/>
              <a:gd name="connsiteX4815" fmla="*/ 3887791 w 7497054"/>
              <a:gd name="connsiteY4815" fmla="*/ 10166062 h 10285413"/>
              <a:gd name="connsiteX4816" fmla="*/ 3899399 w 7497054"/>
              <a:gd name="connsiteY4816" fmla="*/ 10166062 h 10285413"/>
              <a:gd name="connsiteX4817" fmla="*/ 3899399 w 7497054"/>
              <a:gd name="connsiteY4817" fmla="*/ 10177666 h 10285413"/>
              <a:gd name="connsiteX4818" fmla="*/ 3911003 w 7497054"/>
              <a:gd name="connsiteY4818" fmla="*/ 10200877 h 10285413"/>
              <a:gd name="connsiteX4819" fmla="*/ 3922608 w 7497054"/>
              <a:gd name="connsiteY4819" fmla="*/ 10212482 h 10285413"/>
              <a:gd name="connsiteX4820" fmla="*/ 3940017 w 7497054"/>
              <a:gd name="connsiteY4820" fmla="*/ 10218285 h 10285413"/>
              <a:gd name="connsiteX4821" fmla="*/ 3934213 w 7497054"/>
              <a:gd name="connsiteY4821" fmla="*/ 10235692 h 10285413"/>
              <a:gd name="connsiteX4822" fmla="*/ 3963227 w 7497054"/>
              <a:gd name="connsiteY4822" fmla="*/ 10253101 h 10285413"/>
              <a:gd name="connsiteX4823" fmla="*/ 3980635 w 7497054"/>
              <a:gd name="connsiteY4823" fmla="*/ 10282115 h 10285413"/>
              <a:gd name="connsiteX4824" fmla="*/ 3969030 w 7497054"/>
              <a:gd name="connsiteY4824" fmla="*/ 10270509 h 10285413"/>
              <a:gd name="connsiteX4825" fmla="*/ 3957424 w 7497054"/>
              <a:gd name="connsiteY4825" fmla="*/ 10282115 h 10285413"/>
              <a:gd name="connsiteX4826" fmla="*/ 3958947 w 7497054"/>
              <a:gd name="connsiteY4826" fmla="*/ 10285413 h 10285413"/>
              <a:gd name="connsiteX4827" fmla="*/ 3797777 w 7497054"/>
              <a:gd name="connsiteY4827" fmla="*/ 10285413 h 10285413"/>
              <a:gd name="connsiteX4828" fmla="*/ 3794950 w 7497054"/>
              <a:gd name="connsiteY4828" fmla="*/ 10282115 h 10285413"/>
              <a:gd name="connsiteX4829" fmla="*/ 3748528 w 7497054"/>
              <a:gd name="connsiteY4829" fmla="*/ 10247298 h 10285413"/>
              <a:gd name="connsiteX4830" fmla="*/ 3748528 w 7497054"/>
              <a:gd name="connsiteY4830" fmla="*/ 10270509 h 10285413"/>
              <a:gd name="connsiteX4831" fmla="*/ 3736923 w 7497054"/>
              <a:gd name="connsiteY4831" fmla="*/ 10258904 h 10285413"/>
              <a:gd name="connsiteX4832" fmla="*/ 3725318 w 7497054"/>
              <a:gd name="connsiteY4832" fmla="*/ 10247298 h 10285413"/>
              <a:gd name="connsiteX4833" fmla="*/ 3717125 w 7497054"/>
              <a:gd name="connsiteY4833" fmla="*/ 10244569 h 10285413"/>
              <a:gd name="connsiteX4834" fmla="*/ 3717339 w 7497054"/>
              <a:gd name="connsiteY4834" fmla="*/ 10245847 h 10285413"/>
              <a:gd name="connsiteX4835" fmla="*/ 3713713 w 7497054"/>
              <a:gd name="connsiteY4835" fmla="*/ 10247298 h 10285413"/>
              <a:gd name="connsiteX4836" fmla="*/ 3713713 w 7497054"/>
              <a:gd name="connsiteY4836" fmla="*/ 10258904 h 10285413"/>
              <a:gd name="connsiteX4837" fmla="*/ 3702106 w 7497054"/>
              <a:gd name="connsiteY4837" fmla="*/ 10258904 h 10285413"/>
              <a:gd name="connsiteX4838" fmla="*/ 3655686 w 7497054"/>
              <a:gd name="connsiteY4838" fmla="*/ 10189271 h 10285413"/>
              <a:gd name="connsiteX4839" fmla="*/ 3649882 w 7497054"/>
              <a:gd name="connsiteY4839" fmla="*/ 10177666 h 10285413"/>
              <a:gd name="connsiteX4840" fmla="*/ 3644081 w 7497054"/>
              <a:gd name="connsiteY4840" fmla="*/ 10177666 h 10285413"/>
              <a:gd name="connsiteX4841" fmla="*/ 3644081 w 7497054"/>
              <a:gd name="connsiteY4841" fmla="*/ 10189271 h 10285413"/>
              <a:gd name="connsiteX4842" fmla="*/ 3649882 w 7497054"/>
              <a:gd name="connsiteY4842" fmla="*/ 10212482 h 10285413"/>
              <a:gd name="connsiteX4843" fmla="*/ 3655686 w 7497054"/>
              <a:gd name="connsiteY4843" fmla="*/ 10224088 h 10285413"/>
              <a:gd name="connsiteX4844" fmla="*/ 3690501 w 7497054"/>
              <a:gd name="connsiteY4844" fmla="*/ 10258904 h 10285413"/>
              <a:gd name="connsiteX4845" fmla="*/ 3702106 w 7497054"/>
              <a:gd name="connsiteY4845" fmla="*/ 10282115 h 10285413"/>
              <a:gd name="connsiteX4846" fmla="*/ 3705405 w 7497054"/>
              <a:gd name="connsiteY4846" fmla="*/ 10285413 h 10285413"/>
              <a:gd name="connsiteX4847" fmla="*/ 3665606 w 7497054"/>
              <a:gd name="connsiteY4847" fmla="*/ 10285413 h 10285413"/>
              <a:gd name="connsiteX4848" fmla="*/ 3655686 w 7497054"/>
              <a:gd name="connsiteY4848" fmla="*/ 10279213 h 10285413"/>
              <a:gd name="connsiteX4849" fmla="*/ 3655686 w 7497054"/>
              <a:gd name="connsiteY4849" fmla="*/ 10258904 h 10285413"/>
              <a:gd name="connsiteX4850" fmla="*/ 3655686 w 7497054"/>
              <a:gd name="connsiteY4850" fmla="*/ 10247298 h 10285413"/>
              <a:gd name="connsiteX4851" fmla="*/ 3644081 w 7497054"/>
              <a:gd name="connsiteY4851" fmla="*/ 10235692 h 10285413"/>
              <a:gd name="connsiteX4852" fmla="*/ 3626672 w 7497054"/>
              <a:gd name="connsiteY4852" fmla="*/ 10212482 h 10285413"/>
              <a:gd name="connsiteX4853" fmla="*/ 3597659 w 7497054"/>
              <a:gd name="connsiteY4853" fmla="*/ 10166062 h 10285413"/>
              <a:gd name="connsiteX4854" fmla="*/ 3574447 w 7497054"/>
              <a:gd name="connsiteY4854" fmla="*/ 10131246 h 10285413"/>
              <a:gd name="connsiteX4855" fmla="*/ 3597659 w 7497054"/>
              <a:gd name="connsiteY4855" fmla="*/ 10189271 h 10285413"/>
              <a:gd name="connsiteX4856" fmla="*/ 3609264 w 7497054"/>
              <a:gd name="connsiteY4856" fmla="*/ 10195074 h 10285413"/>
              <a:gd name="connsiteX4857" fmla="*/ 3609264 w 7497054"/>
              <a:gd name="connsiteY4857" fmla="*/ 10206680 h 10285413"/>
              <a:gd name="connsiteX4858" fmla="*/ 3615066 w 7497054"/>
              <a:gd name="connsiteY4858" fmla="*/ 10218285 h 10285413"/>
              <a:gd name="connsiteX4859" fmla="*/ 3620869 w 7497054"/>
              <a:gd name="connsiteY4859" fmla="*/ 10235692 h 10285413"/>
              <a:gd name="connsiteX4860" fmla="*/ 3620869 w 7497054"/>
              <a:gd name="connsiteY4860" fmla="*/ 10247298 h 10285413"/>
              <a:gd name="connsiteX4861" fmla="*/ 3597659 w 7497054"/>
              <a:gd name="connsiteY4861" fmla="*/ 10224088 h 10285413"/>
              <a:gd name="connsiteX4862" fmla="*/ 3574447 w 7497054"/>
              <a:gd name="connsiteY4862" fmla="*/ 10200877 h 10285413"/>
              <a:gd name="connsiteX4863" fmla="*/ 3586054 w 7497054"/>
              <a:gd name="connsiteY4863" fmla="*/ 10224088 h 10285413"/>
              <a:gd name="connsiteX4864" fmla="*/ 3597659 w 7497054"/>
              <a:gd name="connsiteY4864" fmla="*/ 10241495 h 10285413"/>
              <a:gd name="connsiteX4865" fmla="*/ 3609264 w 7497054"/>
              <a:gd name="connsiteY4865" fmla="*/ 10258904 h 10285413"/>
              <a:gd name="connsiteX4866" fmla="*/ 3632474 w 7497054"/>
              <a:gd name="connsiteY4866" fmla="*/ 10270509 h 10285413"/>
              <a:gd name="connsiteX4867" fmla="*/ 3644081 w 7497054"/>
              <a:gd name="connsiteY4867" fmla="*/ 10282115 h 10285413"/>
              <a:gd name="connsiteX4868" fmla="*/ 3645730 w 7497054"/>
              <a:gd name="connsiteY4868" fmla="*/ 10285413 h 10285413"/>
              <a:gd name="connsiteX4869" fmla="*/ 3605111 w 7497054"/>
              <a:gd name="connsiteY4869" fmla="*/ 10285413 h 10285413"/>
              <a:gd name="connsiteX4870" fmla="*/ 3597659 w 7497054"/>
              <a:gd name="connsiteY4870" fmla="*/ 10270509 h 10285413"/>
              <a:gd name="connsiteX4871" fmla="*/ 3562844 w 7497054"/>
              <a:gd name="connsiteY4871" fmla="*/ 10224088 h 10285413"/>
              <a:gd name="connsiteX4872" fmla="*/ 3551237 w 7497054"/>
              <a:gd name="connsiteY4872" fmla="*/ 10200877 h 10285413"/>
              <a:gd name="connsiteX4873" fmla="*/ 3551237 w 7497054"/>
              <a:gd name="connsiteY4873" fmla="*/ 10189271 h 10285413"/>
              <a:gd name="connsiteX4874" fmla="*/ 3539632 w 7497054"/>
              <a:gd name="connsiteY4874" fmla="*/ 10189271 h 10285413"/>
              <a:gd name="connsiteX4875" fmla="*/ 3533829 w 7497054"/>
              <a:gd name="connsiteY4875" fmla="*/ 10171863 h 10285413"/>
              <a:gd name="connsiteX4876" fmla="*/ 3522225 w 7497054"/>
              <a:gd name="connsiteY4876" fmla="*/ 10166062 h 10285413"/>
              <a:gd name="connsiteX4877" fmla="*/ 3528029 w 7497054"/>
              <a:gd name="connsiteY4877" fmla="*/ 10183469 h 10285413"/>
              <a:gd name="connsiteX4878" fmla="*/ 3537310 w 7497054"/>
              <a:gd name="connsiteY4878" fmla="*/ 10193914 h 10285413"/>
              <a:gd name="connsiteX4879" fmla="*/ 3528029 w 7497054"/>
              <a:gd name="connsiteY4879" fmla="*/ 10189271 h 10285413"/>
              <a:gd name="connsiteX4880" fmla="*/ 3516420 w 7497054"/>
              <a:gd name="connsiteY4880" fmla="*/ 10189271 h 10285413"/>
              <a:gd name="connsiteX4881" fmla="*/ 3493210 w 7497054"/>
              <a:gd name="connsiteY4881" fmla="*/ 10166062 h 10285413"/>
              <a:gd name="connsiteX4882" fmla="*/ 3481605 w 7497054"/>
              <a:gd name="connsiteY4882" fmla="*/ 10142851 h 10285413"/>
              <a:gd name="connsiteX4883" fmla="*/ 3504817 w 7497054"/>
              <a:gd name="connsiteY4883" fmla="*/ 10142851 h 10285413"/>
              <a:gd name="connsiteX4884" fmla="*/ 3493210 w 7497054"/>
              <a:gd name="connsiteY4884" fmla="*/ 10131246 h 10285413"/>
              <a:gd name="connsiteX4885" fmla="*/ 3481605 w 7497054"/>
              <a:gd name="connsiteY4885" fmla="*/ 10131246 h 10285413"/>
              <a:gd name="connsiteX4886" fmla="*/ 3481605 w 7497054"/>
              <a:gd name="connsiteY4886" fmla="*/ 10125442 h 10285413"/>
              <a:gd name="connsiteX4887" fmla="*/ 3475802 w 7497054"/>
              <a:gd name="connsiteY4887" fmla="*/ 10113836 h 10285413"/>
              <a:gd name="connsiteX4888" fmla="*/ 3464198 w 7497054"/>
              <a:gd name="connsiteY4888" fmla="*/ 10102233 h 10285413"/>
              <a:gd name="connsiteX4889" fmla="*/ 3452590 w 7497054"/>
              <a:gd name="connsiteY4889" fmla="*/ 10084824 h 10285413"/>
              <a:gd name="connsiteX4890" fmla="*/ 3446790 w 7497054"/>
              <a:gd name="connsiteY4890" fmla="*/ 10073219 h 10285413"/>
              <a:gd name="connsiteX4891" fmla="*/ 3423578 w 7497054"/>
              <a:gd name="connsiteY4891" fmla="*/ 10038401 h 10285413"/>
              <a:gd name="connsiteX4892" fmla="*/ 3411975 w 7497054"/>
              <a:gd name="connsiteY4892" fmla="*/ 10015191 h 10285413"/>
              <a:gd name="connsiteX4893" fmla="*/ 3400368 w 7497054"/>
              <a:gd name="connsiteY4893" fmla="*/ 10003585 h 10285413"/>
              <a:gd name="connsiteX4894" fmla="*/ 3388763 w 7497054"/>
              <a:gd name="connsiteY4894" fmla="*/ 9991982 h 10285413"/>
              <a:gd name="connsiteX4895" fmla="*/ 3394565 w 7497054"/>
              <a:gd name="connsiteY4895" fmla="*/ 9974573 h 10285413"/>
              <a:gd name="connsiteX4896" fmla="*/ 3382960 w 7497054"/>
              <a:gd name="connsiteY4896" fmla="*/ 9957164 h 10285413"/>
              <a:gd name="connsiteX4897" fmla="*/ 3371356 w 7497054"/>
              <a:gd name="connsiteY4897" fmla="*/ 9939755 h 10285413"/>
              <a:gd name="connsiteX4898" fmla="*/ 3365551 w 7497054"/>
              <a:gd name="connsiteY4898" fmla="*/ 9922349 h 10285413"/>
              <a:gd name="connsiteX4899" fmla="*/ 3353945 w 7497054"/>
              <a:gd name="connsiteY4899" fmla="*/ 9910743 h 10285413"/>
              <a:gd name="connsiteX4900" fmla="*/ 3342343 w 7497054"/>
              <a:gd name="connsiteY4900" fmla="*/ 9899137 h 10285413"/>
              <a:gd name="connsiteX4901" fmla="*/ 3342343 w 7497054"/>
              <a:gd name="connsiteY4901" fmla="*/ 9887533 h 10285413"/>
              <a:gd name="connsiteX4902" fmla="*/ 3330736 w 7497054"/>
              <a:gd name="connsiteY4902" fmla="*/ 9875928 h 10285413"/>
              <a:gd name="connsiteX4903" fmla="*/ 3330736 w 7497054"/>
              <a:gd name="connsiteY4903" fmla="*/ 9864322 h 10285413"/>
              <a:gd name="connsiteX4904" fmla="*/ 3319131 w 7497054"/>
              <a:gd name="connsiteY4904" fmla="*/ 9852717 h 10285413"/>
              <a:gd name="connsiteX4905" fmla="*/ 3307524 w 7497054"/>
              <a:gd name="connsiteY4905" fmla="*/ 9829506 h 10285413"/>
              <a:gd name="connsiteX4906" fmla="*/ 3284316 w 7497054"/>
              <a:gd name="connsiteY4906" fmla="*/ 9806296 h 10285413"/>
              <a:gd name="connsiteX4907" fmla="*/ 3284316 w 7497054"/>
              <a:gd name="connsiteY4907" fmla="*/ 9794690 h 10285413"/>
              <a:gd name="connsiteX4908" fmla="*/ 3272709 w 7497054"/>
              <a:gd name="connsiteY4908" fmla="*/ 9759875 h 10285413"/>
              <a:gd name="connsiteX4909" fmla="*/ 3261104 w 7497054"/>
              <a:gd name="connsiteY4909" fmla="*/ 9742466 h 10285413"/>
              <a:gd name="connsiteX4910" fmla="*/ 3255303 w 7497054"/>
              <a:gd name="connsiteY4910" fmla="*/ 9736663 h 10285413"/>
              <a:gd name="connsiteX4911" fmla="*/ 3249501 w 7497054"/>
              <a:gd name="connsiteY4911" fmla="*/ 9736663 h 10285413"/>
              <a:gd name="connsiteX4912" fmla="*/ 3272709 w 7497054"/>
              <a:gd name="connsiteY4912" fmla="*/ 9783084 h 10285413"/>
              <a:gd name="connsiteX4913" fmla="*/ 3272709 w 7497054"/>
              <a:gd name="connsiteY4913" fmla="*/ 9794690 h 10285413"/>
              <a:gd name="connsiteX4914" fmla="*/ 3249501 w 7497054"/>
              <a:gd name="connsiteY4914" fmla="*/ 9759875 h 10285413"/>
              <a:gd name="connsiteX4915" fmla="*/ 3232091 w 7497054"/>
              <a:gd name="connsiteY4915" fmla="*/ 9725057 h 10285413"/>
              <a:gd name="connsiteX4916" fmla="*/ 3237892 w 7497054"/>
              <a:gd name="connsiteY4916" fmla="*/ 9713452 h 10285413"/>
              <a:gd name="connsiteX4917" fmla="*/ 3249501 w 7497054"/>
              <a:gd name="connsiteY4917" fmla="*/ 9713452 h 10285413"/>
              <a:gd name="connsiteX4918" fmla="*/ 3226289 w 7497054"/>
              <a:gd name="connsiteY4918" fmla="*/ 9701848 h 10285413"/>
              <a:gd name="connsiteX4919" fmla="*/ 3208880 w 7497054"/>
              <a:gd name="connsiteY4919" fmla="*/ 9690242 h 10285413"/>
              <a:gd name="connsiteX4920" fmla="*/ 3203077 w 7497054"/>
              <a:gd name="connsiteY4920" fmla="*/ 9678636 h 10285413"/>
              <a:gd name="connsiteX4921" fmla="*/ 3191474 w 7497054"/>
              <a:gd name="connsiteY4921" fmla="*/ 9678636 h 10285413"/>
              <a:gd name="connsiteX4922" fmla="*/ 3237892 w 7497054"/>
              <a:gd name="connsiteY4922" fmla="*/ 9748269 h 10285413"/>
              <a:gd name="connsiteX4923" fmla="*/ 3261104 w 7497054"/>
              <a:gd name="connsiteY4923" fmla="*/ 9806296 h 10285413"/>
              <a:gd name="connsiteX4924" fmla="*/ 3272709 w 7497054"/>
              <a:gd name="connsiteY4924" fmla="*/ 9829506 h 10285413"/>
              <a:gd name="connsiteX4925" fmla="*/ 3237892 w 7497054"/>
              <a:gd name="connsiteY4925" fmla="*/ 9783084 h 10285413"/>
              <a:gd name="connsiteX4926" fmla="*/ 3203077 w 7497054"/>
              <a:gd name="connsiteY4926" fmla="*/ 9748269 h 10285413"/>
              <a:gd name="connsiteX4927" fmla="*/ 3208880 w 7497054"/>
              <a:gd name="connsiteY4927" fmla="*/ 9765676 h 10285413"/>
              <a:gd name="connsiteX4928" fmla="*/ 3214684 w 7497054"/>
              <a:gd name="connsiteY4928" fmla="*/ 9777282 h 10285413"/>
              <a:gd name="connsiteX4929" fmla="*/ 3226289 w 7497054"/>
              <a:gd name="connsiteY4929" fmla="*/ 9800493 h 10285413"/>
              <a:gd name="connsiteX4930" fmla="*/ 3249501 w 7497054"/>
              <a:gd name="connsiteY4930" fmla="*/ 9835309 h 10285413"/>
              <a:gd name="connsiteX4931" fmla="*/ 3266907 w 7497054"/>
              <a:gd name="connsiteY4931" fmla="*/ 9846914 h 10285413"/>
              <a:gd name="connsiteX4932" fmla="*/ 3284316 w 7497054"/>
              <a:gd name="connsiteY4932" fmla="*/ 9841111 h 10285413"/>
              <a:gd name="connsiteX4933" fmla="*/ 3295919 w 7497054"/>
              <a:gd name="connsiteY4933" fmla="*/ 9852717 h 10285413"/>
              <a:gd name="connsiteX4934" fmla="*/ 3307524 w 7497054"/>
              <a:gd name="connsiteY4934" fmla="*/ 9875928 h 10285413"/>
              <a:gd name="connsiteX4935" fmla="*/ 3307524 w 7497054"/>
              <a:gd name="connsiteY4935" fmla="*/ 9887533 h 10285413"/>
              <a:gd name="connsiteX4936" fmla="*/ 3295919 w 7497054"/>
              <a:gd name="connsiteY4936" fmla="*/ 9887533 h 10285413"/>
              <a:gd name="connsiteX4937" fmla="*/ 3272709 w 7497054"/>
              <a:gd name="connsiteY4937" fmla="*/ 9852717 h 10285413"/>
              <a:gd name="connsiteX4938" fmla="*/ 3266907 w 7497054"/>
              <a:gd name="connsiteY4938" fmla="*/ 9870125 h 10285413"/>
              <a:gd name="connsiteX4939" fmla="*/ 3261104 w 7497054"/>
              <a:gd name="connsiteY4939" fmla="*/ 9887533 h 10285413"/>
              <a:gd name="connsiteX4940" fmla="*/ 3249501 w 7497054"/>
              <a:gd name="connsiteY4940" fmla="*/ 9875928 h 10285413"/>
              <a:gd name="connsiteX4941" fmla="*/ 3232091 w 7497054"/>
              <a:gd name="connsiteY4941" fmla="*/ 9852717 h 10285413"/>
              <a:gd name="connsiteX4942" fmla="*/ 3226289 w 7497054"/>
              <a:gd name="connsiteY4942" fmla="*/ 9829506 h 10285413"/>
              <a:gd name="connsiteX4943" fmla="*/ 3226289 w 7497054"/>
              <a:gd name="connsiteY4943" fmla="*/ 9812099 h 10285413"/>
              <a:gd name="connsiteX4944" fmla="*/ 3214684 w 7497054"/>
              <a:gd name="connsiteY4944" fmla="*/ 9806296 h 10285413"/>
              <a:gd name="connsiteX4945" fmla="*/ 3203077 w 7497054"/>
              <a:gd name="connsiteY4945" fmla="*/ 9783084 h 10285413"/>
              <a:gd name="connsiteX4946" fmla="*/ 3174064 w 7497054"/>
              <a:gd name="connsiteY4946" fmla="*/ 9742466 h 10285413"/>
              <a:gd name="connsiteX4947" fmla="*/ 3156657 w 7497054"/>
              <a:gd name="connsiteY4947" fmla="*/ 9725057 h 10285413"/>
              <a:gd name="connsiteX4948" fmla="*/ 3145050 w 7497054"/>
              <a:gd name="connsiteY4948" fmla="*/ 9725057 h 10285413"/>
              <a:gd name="connsiteX4949" fmla="*/ 3133447 w 7497054"/>
              <a:gd name="connsiteY4949" fmla="*/ 9701848 h 10285413"/>
              <a:gd name="connsiteX4950" fmla="*/ 3127642 w 7497054"/>
              <a:gd name="connsiteY4950" fmla="*/ 9684439 h 10285413"/>
              <a:gd name="connsiteX4951" fmla="*/ 3121838 w 7497054"/>
              <a:gd name="connsiteY4951" fmla="*/ 9667030 h 10285413"/>
              <a:gd name="connsiteX4952" fmla="*/ 3121838 w 7497054"/>
              <a:gd name="connsiteY4952" fmla="*/ 9655426 h 10285413"/>
              <a:gd name="connsiteX4953" fmla="*/ 3121838 w 7497054"/>
              <a:gd name="connsiteY4953" fmla="*/ 9643820 h 10285413"/>
              <a:gd name="connsiteX4954" fmla="*/ 3110235 w 7497054"/>
              <a:gd name="connsiteY4954" fmla="*/ 9632215 h 10285413"/>
              <a:gd name="connsiteX4955" fmla="*/ 3098630 w 7497054"/>
              <a:gd name="connsiteY4955" fmla="*/ 9620609 h 10285413"/>
              <a:gd name="connsiteX4956" fmla="*/ 3098630 w 7497054"/>
              <a:gd name="connsiteY4956" fmla="*/ 9609003 h 10285413"/>
              <a:gd name="connsiteX4957" fmla="*/ 3087023 w 7497054"/>
              <a:gd name="connsiteY4957" fmla="*/ 9585793 h 10285413"/>
              <a:gd name="connsiteX4958" fmla="*/ 3075420 w 7497054"/>
              <a:gd name="connsiteY4958" fmla="*/ 9574188 h 10285413"/>
              <a:gd name="connsiteX4959" fmla="*/ 3069616 w 7497054"/>
              <a:gd name="connsiteY4959" fmla="*/ 9556779 h 10285413"/>
              <a:gd name="connsiteX4960" fmla="*/ 3052207 w 7497054"/>
              <a:gd name="connsiteY4960" fmla="*/ 9550977 h 10285413"/>
              <a:gd name="connsiteX4961" fmla="*/ 3052207 w 7497054"/>
              <a:gd name="connsiteY4961" fmla="*/ 9556779 h 10285413"/>
              <a:gd name="connsiteX4962" fmla="*/ 3052207 w 7497054"/>
              <a:gd name="connsiteY4962" fmla="*/ 9574188 h 10285413"/>
              <a:gd name="connsiteX4963" fmla="*/ 3063812 w 7497054"/>
              <a:gd name="connsiteY4963" fmla="*/ 9585793 h 10285413"/>
              <a:gd name="connsiteX4964" fmla="*/ 3075420 w 7497054"/>
              <a:gd name="connsiteY4964" fmla="*/ 9609003 h 10285413"/>
              <a:gd name="connsiteX4965" fmla="*/ 3110235 w 7497054"/>
              <a:gd name="connsiteY4965" fmla="*/ 9690242 h 10285413"/>
              <a:gd name="connsiteX4966" fmla="*/ 3098630 w 7497054"/>
              <a:gd name="connsiteY4966" fmla="*/ 9678636 h 10285413"/>
              <a:gd name="connsiteX4967" fmla="*/ 3069616 w 7497054"/>
              <a:gd name="connsiteY4967" fmla="*/ 9620609 h 10285413"/>
              <a:gd name="connsiteX4968" fmla="*/ 3040602 w 7497054"/>
              <a:gd name="connsiteY4968" fmla="*/ 9562584 h 10285413"/>
              <a:gd name="connsiteX4969" fmla="*/ 3034799 w 7497054"/>
              <a:gd name="connsiteY4969" fmla="*/ 9550977 h 10285413"/>
              <a:gd name="connsiteX4970" fmla="*/ 3028997 w 7497054"/>
              <a:gd name="connsiteY4970" fmla="*/ 9539373 h 10285413"/>
              <a:gd name="connsiteX4971" fmla="*/ 3023194 w 7497054"/>
              <a:gd name="connsiteY4971" fmla="*/ 9533570 h 10285413"/>
              <a:gd name="connsiteX4972" fmla="*/ 3017392 w 7497054"/>
              <a:gd name="connsiteY4972" fmla="*/ 9527766 h 10285413"/>
              <a:gd name="connsiteX4973" fmla="*/ 2970970 w 7497054"/>
              <a:gd name="connsiteY4973" fmla="*/ 9434923 h 10285413"/>
              <a:gd name="connsiteX4974" fmla="*/ 2953562 w 7497054"/>
              <a:gd name="connsiteY4974" fmla="*/ 9411714 h 10285413"/>
              <a:gd name="connsiteX4975" fmla="*/ 2936153 w 7497054"/>
              <a:gd name="connsiteY4975" fmla="*/ 9388503 h 10285413"/>
              <a:gd name="connsiteX4976" fmla="*/ 2936153 w 7497054"/>
              <a:gd name="connsiteY4976" fmla="*/ 9376897 h 10285413"/>
              <a:gd name="connsiteX4977" fmla="*/ 2924547 w 7497054"/>
              <a:gd name="connsiteY4977" fmla="*/ 9376897 h 10285413"/>
              <a:gd name="connsiteX4978" fmla="*/ 2924547 w 7497054"/>
              <a:gd name="connsiteY4978" fmla="*/ 9365293 h 10285413"/>
              <a:gd name="connsiteX4979" fmla="*/ 2912943 w 7497054"/>
              <a:gd name="connsiteY4979" fmla="*/ 9342081 h 10285413"/>
              <a:gd name="connsiteX4980" fmla="*/ 2907140 w 7497054"/>
              <a:gd name="connsiteY4980" fmla="*/ 9324674 h 10285413"/>
              <a:gd name="connsiteX4981" fmla="*/ 2889732 w 7497054"/>
              <a:gd name="connsiteY4981" fmla="*/ 9307266 h 10285413"/>
              <a:gd name="connsiteX4982" fmla="*/ 2889732 w 7497054"/>
              <a:gd name="connsiteY4982" fmla="*/ 9295660 h 10285413"/>
              <a:gd name="connsiteX4983" fmla="*/ 2878128 w 7497054"/>
              <a:gd name="connsiteY4983" fmla="*/ 9289857 h 10285413"/>
              <a:gd name="connsiteX4984" fmla="*/ 2878128 w 7497054"/>
              <a:gd name="connsiteY4984" fmla="*/ 9284054 h 10285413"/>
              <a:gd name="connsiteX4985" fmla="*/ 2878128 w 7497054"/>
              <a:gd name="connsiteY4985" fmla="*/ 9272451 h 10285413"/>
              <a:gd name="connsiteX4986" fmla="*/ 2854916 w 7497054"/>
              <a:gd name="connsiteY4986" fmla="*/ 9249239 h 10285413"/>
              <a:gd name="connsiteX4987" fmla="*/ 2849113 w 7497054"/>
              <a:gd name="connsiteY4987" fmla="*/ 9231830 h 10285413"/>
              <a:gd name="connsiteX4988" fmla="*/ 2837509 w 7497054"/>
              <a:gd name="connsiteY4988" fmla="*/ 9214424 h 10285413"/>
              <a:gd name="connsiteX4989" fmla="*/ 2831706 w 7497054"/>
              <a:gd name="connsiteY4989" fmla="*/ 9202817 h 10285413"/>
              <a:gd name="connsiteX4990" fmla="*/ 2808494 w 7497054"/>
              <a:gd name="connsiteY4990" fmla="*/ 9168002 h 10285413"/>
              <a:gd name="connsiteX4991" fmla="*/ 2808494 w 7497054"/>
              <a:gd name="connsiteY4991" fmla="*/ 9156398 h 10285413"/>
              <a:gd name="connsiteX4992" fmla="*/ 2796889 w 7497054"/>
              <a:gd name="connsiteY4992" fmla="*/ 9144790 h 10285413"/>
              <a:gd name="connsiteX4993" fmla="*/ 2785285 w 7497054"/>
              <a:gd name="connsiteY4993" fmla="*/ 9144790 h 10285413"/>
              <a:gd name="connsiteX4994" fmla="*/ 2779482 w 7497054"/>
              <a:gd name="connsiteY4994" fmla="*/ 9156398 h 10285413"/>
              <a:gd name="connsiteX4995" fmla="*/ 2785285 w 7497054"/>
              <a:gd name="connsiteY4995" fmla="*/ 9179607 h 10285413"/>
              <a:gd name="connsiteX4996" fmla="*/ 2791086 w 7497054"/>
              <a:gd name="connsiteY4996" fmla="*/ 9191213 h 10285413"/>
              <a:gd name="connsiteX4997" fmla="*/ 2796889 w 7497054"/>
              <a:gd name="connsiteY4997" fmla="*/ 9202817 h 10285413"/>
              <a:gd name="connsiteX4998" fmla="*/ 2808494 w 7497054"/>
              <a:gd name="connsiteY4998" fmla="*/ 9226027 h 10285413"/>
              <a:gd name="connsiteX4999" fmla="*/ 2773679 w 7497054"/>
              <a:gd name="connsiteY4999" fmla="*/ 9179607 h 10285413"/>
              <a:gd name="connsiteX5000" fmla="*/ 2762074 w 7497054"/>
              <a:gd name="connsiteY5000" fmla="*/ 9168002 h 10285413"/>
              <a:gd name="connsiteX5001" fmla="*/ 2756271 w 7497054"/>
              <a:gd name="connsiteY5001" fmla="*/ 9156398 h 10285413"/>
              <a:gd name="connsiteX5002" fmla="*/ 2750467 w 7497054"/>
              <a:gd name="connsiteY5002" fmla="*/ 9133186 h 10285413"/>
              <a:gd name="connsiteX5003" fmla="*/ 2715652 w 7497054"/>
              <a:gd name="connsiteY5003" fmla="*/ 9086765 h 10285413"/>
              <a:gd name="connsiteX5004" fmla="*/ 2727258 w 7497054"/>
              <a:gd name="connsiteY5004" fmla="*/ 9086765 h 10285413"/>
              <a:gd name="connsiteX5005" fmla="*/ 2727258 w 7497054"/>
              <a:gd name="connsiteY5005" fmla="*/ 9075159 h 10285413"/>
              <a:gd name="connsiteX5006" fmla="*/ 2715652 w 7497054"/>
              <a:gd name="connsiteY5006" fmla="*/ 9086765 h 10285413"/>
              <a:gd name="connsiteX5007" fmla="*/ 2704047 w 7497054"/>
              <a:gd name="connsiteY5007" fmla="*/ 9063553 h 10285413"/>
              <a:gd name="connsiteX5008" fmla="*/ 2704047 w 7497054"/>
              <a:gd name="connsiteY5008" fmla="*/ 9051948 h 10285413"/>
              <a:gd name="connsiteX5009" fmla="*/ 2698245 w 7497054"/>
              <a:gd name="connsiteY5009" fmla="*/ 9046145 h 10285413"/>
              <a:gd name="connsiteX5010" fmla="*/ 2692442 w 7497054"/>
              <a:gd name="connsiteY5010" fmla="*/ 9040344 h 10285413"/>
              <a:gd name="connsiteX5011" fmla="*/ 2669231 w 7497054"/>
              <a:gd name="connsiteY5011" fmla="*/ 9051948 h 10285413"/>
              <a:gd name="connsiteX5012" fmla="*/ 2651822 w 7497054"/>
              <a:gd name="connsiteY5012" fmla="*/ 9051948 h 10285413"/>
              <a:gd name="connsiteX5013" fmla="*/ 2646021 w 7497054"/>
              <a:gd name="connsiteY5013" fmla="*/ 9051948 h 10285413"/>
              <a:gd name="connsiteX5014" fmla="*/ 2646021 w 7497054"/>
              <a:gd name="connsiteY5014" fmla="*/ 9040344 h 10285413"/>
              <a:gd name="connsiteX5015" fmla="*/ 2634415 w 7497054"/>
              <a:gd name="connsiteY5015" fmla="*/ 9028738 h 10285413"/>
              <a:gd name="connsiteX5016" fmla="*/ 2657625 w 7497054"/>
              <a:gd name="connsiteY5016" fmla="*/ 9028738 h 10285413"/>
              <a:gd name="connsiteX5017" fmla="*/ 2669231 w 7497054"/>
              <a:gd name="connsiteY5017" fmla="*/ 9028738 h 10285413"/>
              <a:gd name="connsiteX5018" fmla="*/ 2669231 w 7497054"/>
              <a:gd name="connsiteY5018" fmla="*/ 9022934 h 10285413"/>
              <a:gd name="connsiteX5019" fmla="*/ 2669231 w 7497054"/>
              <a:gd name="connsiteY5019" fmla="*/ 9017132 h 10285413"/>
              <a:gd name="connsiteX5020" fmla="*/ 2657625 w 7497054"/>
              <a:gd name="connsiteY5020" fmla="*/ 9005526 h 10285413"/>
              <a:gd name="connsiteX5021" fmla="*/ 2646021 w 7497054"/>
              <a:gd name="connsiteY5021" fmla="*/ 8970711 h 10285413"/>
              <a:gd name="connsiteX5022" fmla="*/ 2622810 w 7497054"/>
              <a:gd name="connsiteY5022" fmla="*/ 8947499 h 10285413"/>
              <a:gd name="connsiteX5023" fmla="*/ 2628613 w 7497054"/>
              <a:gd name="connsiteY5023" fmla="*/ 8930092 h 10285413"/>
              <a:gd name="connsiteX5024" fmla="*/ 2611203 w 7497054"/>
              <a:gd name="connsiteY5024" fmla="*/ 8901080 h 10285413"/>
              <a:gd name="connsiteX5025" fmla="*/ 2587994 w 7497054"/>
              <a:gd name="connsiteY5025" fmla="*/ 8866263 h 10285413"/>
              <a:gd name="connsiteX5026" fmla="*/ 2576388 w 7497054"/>
              <a:gd name="connsiteY5026" fmla="*/ 8872065 h 10285413"/>
              <a:gd name="connsiteX5027" fmla="*/ 2564783 w 7497054"/>
              <a:gd name="connsiteY5027" fmla="*/ 8866263 h 10285413"/>
              <a:gd name="connsiteX5028" fmla="*/ 2553176 w 7497054"/>
              <a:gd name="connsiteY5028" fmla="*/ 8854658 h 10285413"/>
              <a:gd name="connsiteX5029" fmla="*/ 2553176 w 7497054"/>
              <a:gd name="connsiteY5029" fmla="*/ 8843053 h 10285413"/>
              <a:gd name="connsiteX5030" fmla="*/ 2541572 w 7497054"/>
              <a:gd name="connsiteY5030" fmla="*/ 8837250 h 10285413"/>
              <a:gd name="connsiteX5031" fmla="*/ 2541572 w 7497054"/>
              <a:gd name="connsiteY5031" fmla="*/ 8831446 h 10285413"/>
              <a:gd name="connsiteX5032" fmla="*/ 2553176 w 7497054"/>
              <a:gd name="connsiteY5032" fmla="*/ 8819841 h 10285413"/>
              <a:gd name="connsiteX5033" fmla="*/ 2553176 w 7497054"/>
              <a:gd name="connsiteY5033" fmla="*/ 8831446 h 10285413"/>
              <a:gd name="connsiteX5034" fmla="*/ 2576388 w 7497054"/>
              <a:gd name="connsiteY5034" fmla="*/ 8866263 h 10285413"/>
              <a:gd name="connsiteX5035" fmla="*/ 2576388 w 7497054"/>
              <a:gd name="connsiteY5035" fmla="*/ 8854658 h 10285413"/>
              <a:gd name="connsiteX5036" fmla="*/ 2576388 w 7497054"/>
              <a:gd name="connsiteY5036" fmla="*/ 8843053 h 10285413"/>
              <a:gd name="connsiteX5037" fmla="*/ 2576388 w 7497054"/>
              <a:gd name="connsiteY5037" fmla="*/ 8819841 h 10285413"/>
              <a:gd name="connsiteX5038" fmla="*/ 2564783 w 7497054"/>
              <a:gd name="connsiteY5038" fmla="*/ 8796631 h 10285413"/>
              <a:gd name="connsiteX5039" fmla="*/ 2541572 w 7497054"/>
              <a:gd name="connsiteY5039" fmla="*/ 8773420 h 10285413"/>
              <a:gd name="connsiteX5040" fmla="*/ 2529967 w 7497054"/>
              <a:gd name="connsiteY5040" fmla="*/ 8773420 h 10285413"/>
              <a:gd name="connsiteX5041" fmla="*/ 2518361 w 7497054"/>
              <a:gd name="connsiteY5041" fmla="*/ 8831446 h 10285413"/>
              <a:gd name="connsiteX5042" fmla="*/ 2512560 w 7497054"/>
              <a:gd name="connsiteY5042" fmla="*/ 8883671 h 10285413"/>
              <a:gd name="connsiteX5043" fmla="*/ 2500954 w 7497054"/>
              <a:gd name="connsiteY5043" fmla="*/ 8877868 h 10285413"/>
              <a:gd name="connsiteX5044" fmla="*/ 2489349 w 7497054"/>
              <a:gd name="connsiteY5044" fmla="*/ 8854658 h 10285413"/>
              <a:gd name="connsiteX5045" fmla="*/ 2489349 w 7497054"/>
              <a:gd name="connsiteY5045" fmla="*/ 8837250 h 10285413"/>
              <a:gd name="connsiteX5046" fmla="*/ 2489349 w 7497054"/>
              <a:gd name="connsiteY5046" fmla="*/ 8808235 h 10285413"/>
              <a:gd name="connsiteX5047" fmla="*/ 2483545 w 7497054"/>
              <a:gd name="connsiteY5047" fmla="*/ 8773420 h 10285413"/>
              <a:gd name="connsiteX5048" fmla="*/ 2471940 w 7497054"/>
              <a:gd name="connsiteY5048" fmla="*/ 8761814 h 10285413"/>
              <a:gd name="connsiteX5049" fmla="*/ 2448730 w 7497054"/>
              <a:gd name="connsiteY5049" fmla="*/ 8703789 h 10285413"/>
              <a:gd name="connsiteX5050" fmla="*/ 2425519 w 7497054"/>
              <a:gd name="connsiteY5050" fmla="*/ 8639958 h 10285413"/>
              <a:gd name="connsiteX5051" fmla="*/ 2419715 w 7497054"/>
              <a:gd name="connsiteY5051" fmla="*/ 8593537 h 10285413"/>
              <a:gd name="connsiteX5052" fmla="*/ 2413913 w 7497054"/>
              <a:gd name="connsiteY5052" fmla="*/ 8564523 h 10285413"/>
              <a:gd name="connsiteX5053" fmla="*/ 2408110 w 7497054"/>
              <a:gd name="connsiteY5053" fmla="*/ 8558721 h 10285413"/>
              <a:gd name="connsiteX5054" fmla="*/ 2402307 w 7497054"/>
              <a:gd name="connsiteY5054" fmla="*/ 8541313 h 10285413"/>
              <a:gd name="connsiteX5055" fmla="*/ 2390703 w 7497054"/>
              <a:gd name="connsiteY5055" fmla="*/ 8518103 h 10285413"/>
              <a:gd name="connsiteX5056" fmla="*/ 2390703 w 7497054"/>
              <a:gd name="connsiteY5056" fmla="*/ 8506497 h 10285413"/>
              <a:gd name="connsiteX5057" fmla="*/ 2367493 w 7497054"/>
              <a:gd name="connsiteY5057" fmla="*/ 8471682 h 10285413"/>
              <a:gd name="connsiteX5058" fmla="*/ 2344280 w 7497054"/>
              <a:gd name="connsiteY5058" fmla="*/ 8460076 h 10285413"/>
              <a:gd name="connsiteX5059" fmla="*/ 2297861 w 7497054"/>
              <a:gd name="connsiteY5059" fmla="*/ 8367233 h 10285413"/>
              <a:gd name="connsiteX5060" fmla="*/ 2292057 w 7497054"/>
              <a:gd name="connsiteY5060" fmla="*/ 8349825 h 10285413"/>
              <a:gd name="connsiteX5061" fmla="*/ 2274649 w 7497054"/>
              <a:gd name="connsiteY5061" fmla="*/ 8332418 h 10285413"/>
              <a:gd name="connsiteX5062" fmla="*/ 2251439 w 7497054"/>
              <a:gd name="connsiteY5062" fmla="*/ 8344022 h 10285413"/>
              <a:gd name="connsiteX5063" fmla="*/ 2239832 w 7497054"/>
              <a:gd name="connsiteY5063" fmla="*/ 8344022 h 10285413"/>
              <a:gd name="connsiteX5064" fmla="*/ 2228227 w 7497054"/>
              <a:gd name="connsiteY5064" fmla="*/ 8355628 h 10285413"/>
              <a:gd name="connsiteX5065" fmla="*/ 2216623 w 7497054"/>
              <a:gd name="connsiteY5065" fmla="*/ 8367233 h 10285413"/>
              <a:gd name="connsiteX5066" fmla="*/ 2228227 w 7497054"/>
              <a:gd name="connsiteY5066" fmla="*/ 8436864 h 10285413"/>
              <a:gd name="connsiteX5067" fmla="*/ 2251439 w 7497054"/>
              <a:gd name="connsiteY5067" fmla="*/ 8518103 h 10285413"/>
              <a:gd name="connsiteX5068" fmla="*/ 2251439 w 7497054"/>
              <a:gd name="connsiteY5068" fmla="*/ 8535510 h 10285413"/>
              <a:gd name="connsiteX5069" fmla="*/ 2251439 w 7497054"/>
              <a:gd name="connsiteY5069" fmla="*/ 8541313 h 10285413"/>
              <a:gd name="connsiteX5070" fmla="*/ 2205017 w 7497054"/>
              <a:gd name="connsiteY5070" fmla="*/ 8436864 h 10285413"/>
              <a:gd name="connsiteX5071" fmla="*/ 2158596 w 7497054"/>
              <a:gd name="connsiteY5071" fmla="*/ 8344022 h 10285413"/>
              <a:gd name="connsiteX5072" fmla="*/ 2181806 w 7497054"/>
              <a:gd name="connsiteY5072" fmla="*/ 8494892 h 10285413"/>
              <a:gd name="connsiteX5073" fmla="*/ 2216623 w 7497054"/>
              <a:gd name="connsiteY5073" fmla="*/ 8634155 h 10285413"/>
              <a:gd name="connsiteX5074" fmla="*/ 2205017 w 7497054"/>
              <a:gd name="connsiteY5074" fmla="*/ 8645762 h 10285413"/>
              <a:gd name="connsiteX5075" fmla="*/ 2205017 w 7497054"/>
              <a:gd name="connsiteY5075" fmla="*/ 8610946 h 10285413"/>
              <a:gd name="connsiteX5076" fmla="*/ 2146990 w 7497054"/>
              <a:gd name="connsiteY5076" fmla="*/ 8402049 h 10285413"/>
              <a:gd name="connsiteX5077" fmla="*/ 2123779 w 7497054"/>
              <a:gd name="connsiteY5077" fmla="*/ 8297601 h 10285413"/>
              <a:gd name="connsiteX5078" fmla="*/ 2100569 w 7497054"/>
              <a:gd name="connsiteY5078" fmla="*/ 8233771 h 10285413"/>
              <a:gd name="connsiteX5079" fmla="*/ 2077358 w 7497054"/>
              <a:gd name="connsiteY5079" fmla="*/ 8187349 h 10285413"/>
              <a:gd name="connsiteX5080" fmla="*/ 2054148 w 7497054"/>
              <a:gd name="connsiteY5080" fmla="*/ 8169942 h 10285413"/>
              <a:gd name="connsiteX5081" fmla="*/ 2036739 w 7497054"/>
              <a:gd name="connsiteY5081" fmla="*/ 8152534 h 10285413"/>
              <a:gd name="connsiteX5082" fmla="*/ 2042542 w 7497054"/>
              <a:gd name="connsiteY5082" fmla="*/ 8123521 h 10285413"/>
              <a:gd name="connsiteX5083" fmla="*/ 2019332 w 7497054"/>
              <a:gd name="connsiteY5083" fmla="*/ 8053888 h 10285413"/>
              <a:gd name="connsiteX5084" fmla="*/ 1972909 w 7497054"/>
              <a:gd name="connsiteY5084" fmla="*/ 7868203 h 10285413"/>
              <a:gd name="connsiteX5085" fmla="*/ 1926490 w 7497054"/>
              <a:gd name="connsiteY5085" fmla="*/ 7659307 h 10285413"/>
              <a:gd name="connsiteX5086" fmla="*/ 1914882 w 7497054"/>
              <a:gd name="connsiteY5086" fmla="*/ 7636096 h 10285413"/>
              <a:gd name="connsiteX5087" fmla="*/ 1880067 w 7497054"/>
              <a:gd name="connsiteY5087" fmla="*/ 7589675 h 10285413"/>
              <a:gd name="connsiteX5088" fmla="*/ 1885870 w 7497054"/>
              <a:gd name="connsiteY5088" fmla="*/ 7607083 h 10285413"/>
              <a:gd name="connsiteX5089" fmla="*/ 1891672 w 7497054"/>
              <a:gd name="connsiteY5089" fmla="*/ 7636096 h 10285413"/>
              <a:gd name="connsiteX5090" fmla="*/ 1885870 w 7497054"/>
              <a:gd name="connsiteY5090" fmla="*/ 7630295 h 10285413"/>
              <a:gd name="connsiteX5091" fmla="*/ 1891672 w 7497054"/>
              <a:gd name="connsiteY5091" fmla="*/ 7647702 h 10285413"/>
              <a:gd name="connsiteX5092" fmla="*/ 1891672 w 7497054"/>
              <a:gd name="connsiteY5092" fmla="*/ 7670912 h 10285413"/>
              <a:gd name="connsiteX5093" fmla="*/ 1903278 w 7497054"/>
              <a:gd name="connsiteY5093" fmla="*/ 7705729 h 10285413"/>
              <a:gd name="connsiteX5094" fmla="*/ 1926490 w 7497054"/>
              <a:gd name="connsiteY5094" fmla="*/ 7728939 h 10285413"/>
              <a:gd name="connsiteX5095" fmla="*/ 1926490 w 7497054"/>
              <a:gd name="connsiteY5095" fmla="*/ 7746347 h 10285413"/>
              <a:gd name="connsiteX5096" fmla="*/ 1932291 w 7497054"/>
              <a:gd name="connsiteY5096" fmla="*/ 7746347 h 10285413"/>
              <a:gd name="connsiteX5097" fmla="*/ 1938094 w 7497054"/>
              <a:gd name="connsiteY5097" fmla="*/ 7746347 h 10285413"/>
              <a:gd name="connsiteX5098" fmla="*/ 1938094 w 7497054"/>
              <a:gd name="connsiteY5098" fmla="*/ 7752151 h 10285413"/>
              <a:gd name="connsiteX5099" fmla="*/ 1926490 w 7497054"/>
              <a:gd name="connsiteY5099" fmla="*/ 7763756 h 10285413"/>
              <a:gd name="connsiteX5100" fmla="*/ 1903278 w 7497054"/>
              <a:gd name="connsiteY5100" fmla="*/ 7763756 h 10285413"/>
              <a:gd name="connsiteX5101" fmla="*/ 1914882 w 7497054"/>
              <a:gd name="connsiteY5101" fmla="*/ 7810177 h 10285413"/>
              <a:gd name="connsiteX5102" fmla="*/ 1914882 w 7497054"/>
              <a:gd name="connsiteY5102" fmla="*/ 7821782 h 10285413"/>
              <a:gd name="connsiteX5103" fmla="*/ 1926490 w 7497054"/>
              <a:gd name="connsiteY5103" fmla="*/ 7868203 h 10285413"/>
              <a:gd name="connsiteX5104" fmla="*/ 1891672 w 7497054"/>
              <a:gd name="connsiteY5104" fmla="*/ 7786966 h 10285413"/>
              <a:gd name="connsiteX5105" fmla="*/ 1874265 w 7497054"/>
              <a:gd name="connsiteY5105" fmla="*/ 7752151 h 10285413"/>
              <a:gd name="connsiteX5106" fmla="*/ 1868462 w 7497054"/>
              <a:gd name="connsiteY5106" fmla="*/ 7717333 h 10285413"/>
              <a:gd name="connsiteX5107" fmla="*/ 1822041 w 7497054"/>
              <a:gd name="connsiteY5107" fmla="*/ 7578069 h 10285413"/>
              <a:gd name="connsiteX5108" fmla="*/ 1816238 w 7497054"/>
              <a:gd name="connsiteY5108" fmla="*/ 7572268 h 10285413"/>
              <a:gd name="connsiteX5109" fmla="*/ 1845251 w 7497054"/>
              <a:gd name="connsiteY5109" fmla="*/ 7728939 h 10285413"/>
              <a:gd name="connsiteX5110" fmla="*/ 1862660 w 7497054"/>
              <a:gd name="connsiteY5110" fmla="*/ 7839190 h 10285413"/>
              <a:gd name="connsiteX5111" fmla="*/ 1880067 w 7497054"/>
              <a:gd name="connsiteY5111" fmla="*/ 7937835 h 10285413"/>
              <a:gd name="connsiteX5112" fmla="*/ 1880067 w 7497054"/>
              <a:gd name="connsiteY5112" fmla="*/ 7961046 h 10285413"/>
              <a:gd name="connsiteX5113" fmla="*/ 1868462 w 7497054"/>
              <a:gd name="connsiteY5113" fmla="*/ 7949440 h 10285413"/>
              <a:gd name="connsiteX5114" fmla="*/ 1851053 w 7497054"/>
              <a:gd name="connsiteY5114" fmla="*/ 7821782 h 10285413"/>
              <a:gd name="connsiteX5115" fmla="*/ 1798830 w 7497054"/>
              <a:gd name="connsiteY5115" fmla="*/ 7612886 h 10285413"/>
              <a:gd name="connsiteX5116" fmla="*/ 1775618 w 7497054"/>
              <a:gd name="connsiteY5116" fmla="*/ 7525845 h 10285413"/>
              <a:gd name="connsiteX5117" fmla="*/ 1752408 w 7497054"/>
              <a:gd name="connsiteY5117" fmla="*/ 7473622 h 10285413"/>
              <a:gd name="connsiteX5118" fmla="*/ 1734999 w 7497054"/>
              <a:gd name="connsiteY5118" fmla="*/ 7421396 h 10285413"/>
              <a:gd name="connsiteX5119" fmla="*/ 1717592 w 7497054"/>
              <a:gd name="connsiteY5119" fmla="*/ 7403989 h 10285413"/>
              <a:gd name="connsiteX5120" fmla="*/ 1694381 w 7497054"/>
              <a:gd name="connsiteY5120" fmla="*/ 7345962 h 10285413"/>
              <a:gd name="connsiteX5121" fmla="*/ 1694381 w 7497054"/>
              <a:gd name="connsiteY5121" fmla="*/ 7334358 h 10285413"/>
              <a:gd name="connsiteX5122" fmla="*/ 1682777 w 7497054"/>
              <a:gd name="connsiteY5122" fmla="*/ 7322752 h 10285413"/>
              <a:gd name="connsiteX5123" fmla="*/ 1676974 w 7497054"/>
              <a:gd name="connsiteY5123" fmla="*/ 7276331 h 10285413"/>
              <a:gd name="connsiteX5124" fmla="*/ 1653762 w 7497054"/>
              <a:gd name="connsiteY5124" fmla="*/ 7224107 h 10285413"/>
              <a:gd name="connsiteX5125" fmla="*/ 1636354 w 7497054"/>
              <a:gd name="connsiteY5125" fmla="*/ 7183489 h 10285413"/>
              <a:gd name="connsiteX5126" fmla="*/ 1624750 w 7497054"/>
              <a:gd name="connsiteY5126" fmla="*/ 7171882 h 10285413"/>
              <a:gd name="connsiteX5127" fmla="*/ 1618947 w 7497054"/>
              <a:gd name="connsiteY5127" fmla="*/ 7142870 h 10285413"/>
              <a:gd name="connsiteX5128" fmla="*/ 1601539 w 7497054"/>
              <a:gd name="connsiteY5128" fmla="*/ 7113855 h 10285413"/>
              <a:gd name="connsiteX5129" fmla="*/ 1589933 w 7497054"/>
              <a:gd name="connsiteY5129" fmla="*/ 7102250 h 10285413"/>
              <a:gd name="connsiteX5130" fmla="*/ 1578327 w 7497054"/>
              <a:gd name="connsiteY5130" fmla="*/ 7102250 h 10285413"/>
              <a:gd name="connsiteX5131" fmla="*/ 1566723 w 7497054"/>
              <a:gd name="connsiteY5131" fmla="*/ 7084843 h 10285413"/>
              <a:gd name="connsiteX5132" fmla="*/ 1566723 w 7497054"/>
              <a:gd name="connsiteY5132" fmla="*/ 7079040 h 10285413"/>
              <a:gd name="connsiteX5133" fmla="*/ 1543512 w 7497054"/>
              <a:gd name="connsiteY5133" fmla="*/ 7044223 h 10285413"/>
              <a:gd name="connsiteX5134" fmla="*/ 1537708 w 7497054"/>
              <a:gd name="connsiteY5134" fmla="*/ 7009408 h 10285413"/>
              <a:gd name="connsiteX5135" fmla="*/ 1543512 w 7497054"/>
              <a:gd name="connsiteY5135" fmla="*/ 7090644 h 10285413"/>
              <a:gd name="connsiteX5136" fmla="*/ 1555118 w 7497054"/>
              <a:gd name="connsiteY5136" fmla="*/ 7183489 h 10285413"/>
              <a:gd name="connsiteX5137" fmla="*/ 1549315 w 7497054"/>
              <a:gd name="connsiteY5137" fmla="*/ 7171882 h 10285413"/>
              <a:gd name="connsiteX5138" fmla="*/ 1543512 w 7497054"/>
              <a:gd name="connsiteY5138" fmla="*/ 7148671 h 10285413"/>
              <a:gd name="connsiteX5139" fmla="*/ 1531907 w 7497054"/>
              <a:gd name="connsiteY5139" fmla="*/ 7090644 h 10285413"/>
              <a:gd name="connsiteX5140" fmla="*/ 1520301 w 7497054"/>
              <a:gd name="connsiteY5140" fmla="*/ 7021013 h 10285413"/>
              <a:gd name="connsiteX5141" fmla="*/ 1514499 w 7497054"/>
              <a:gd name="connsiteY5141" fmla="*/ 6991998 h 10285413"/>
              <a:gd name="connsiteX5142" fmla="*/ 1508696 w 7497054"/>
              <a:gd name="connsiteY5142" fmla="*/ 6962986 h 10285413"/>
              <a:gd name="connsiteX5143" fmla="*/ 1497090 w 7497054"/>
              <a:gd name="connsiteY5143" fmla="*/ 6951380 h 10285413"/>
              <a:gd name="connsiteX5144" fmla="*/ 1497090 w 7497054"/>
              <a:gd name="connsiteY5144" fmla="*/ 6974591 h 10285413"/>
              <a:gd name="connsiteX5145" fmla="*/ 1508696 w 7497054"/>
              <a:gd name="connsiteY5145" fmla="*/ 6986197 h 10285413"/>
              <a:gd name="connsiteX5146" fmla="*/ 1497090 w 7497054"/>
              <a:gd name="connsiteY5146" fmla="*/ 6986197 h 10285413"/>
              <a:gd name="connsiteX5147" fmla="*/ 1497090 w 7497054"/>
              <a:gd name="connsiteY5147" fmla="*/ 6997803 h 10285413"/>
              <a:gd name="connsiteX5148" fmla="*/ 1473881 w 7497054"/>
              <a:gd name="connsiteY5148" fmla="*/ 6916564 h 10285413"/>
              <a:gd name="connsiteX5149" fmla="*/ 1450669 w 7497054"/>
              <a:gd name="connsiteY5149" fmla="*/ 6870144 h 10285413"/>
              <a:gd name="connsiteX5150" fmla="*/ 1427459 w 7497054"/>
              <a:gd name="connsiteY5150" fmla="*/ 6841130 h 10285413"/>
              <a:gd name="connsiteX5151" fmla="*/ 1415854 w 7497054"/>
              <a:gd name="connsiteY5151" fmla="*/ 6835327 h 10285413"/>
              <a:gd name="connsiteX5152" fmla="*/ 1415854 w 7497054"/>
              <a:gd name="connsiteY5152" fmla="*/ 6823722 h 10285413"/>
              <a:gd name="connsiteX5153" fmla="*/ 1439065 w 7497054"/>
              <a:gd name="connsiteY5153" fmla="*/ 6835327 h 10285413"/>
              <a:gd name="connsiteX5154" fmla="*/ 1450669 w 7497054"/>
              <a:gd name="connsiteY5154" fmla="*/ 6858537 h 10285413"/>
              <a:gd name="connsiteX5155" fmla="*/ 1450669 w 7497054"/>
              <a:gd name="connsiteY5155" fmla="*/ 6835327 h 10285413"/>
              <a:gd name="connsiteX5156" fmla="*/ 1427459 w 7497054"/>
              <a:gd name="connsiteY5156" fmla="*/ 6806315 h 10285413"/>
              <a:gd name="connsiteX5157" fmla="*/ 1404250 w 7497054"/>
              <a:gd name="connsiteY5157" fmla="*/ 6788906 h 10285413"/>
              <a:gd name="connsiteX5158" fmla="*/ 1415854 w 7497054"/>
              <a:gd name="connsiteY5158" fmla="*/ 6800510 h 10285413"/>
              <a:gd name="connsiteX5159" fmla="*/ 1415854 w 7497054"/>
              <a:gd name="connsiteY5159" fmla="*/ 6823722 h 10285413"/>
              <a:gd name="connsiteX5160" fmla="*/ 1404250 w 7497054"/>
              <a:gd name="connsiteY5160" fmla="*/ 6812118 h 10285413"/>
              <a:gd name="connsiteX5161" fmla="*/ 1357828 w 7497054"/>
              <a:gd name="connsiteY5161" fmla="*/ 6754091 h 10285413"/>
              <a:gd name="connsiteX5162" fmla="*/ 1346220 w 7497054"/>
              <a:gd name="connsiteY5162" fmla="*/ 6742485 h 10285413"/>
              <a:gd name="connsiteX5163" fmla="*/ 1334616 w 7497054"/>
              <a:gd name="connsiteY5163" fmla="*/ 6707668 h 10285413"/>
              <a:gd name="connsiteX5164" fmla="*/ 1299801 w 7497054"/>
              <a:gd name="connsiteY5164" fmla="*/ 6667049 h 10285413"/>
              <a:gd name="connsiteX5165" fmla="*/ 1288196 w 7497054"/>
              <a:gd name="connsiteY5165" fmla="*/ 6649642 h 10285413"/>
              <a:gd name="connsiteX5166" fmla="*/ 1264983 w 7497054"/>
              <a:gd name="connsiteY5166" fmla="*/ 6626431 h 10285413"/>
              <a:gd name="connsiteX5167" fmla="*/ 1276589 w 7497054"/>
              <a:gd name="connsiteY5167" fmla="*/ 6649642 h 10285413"/>
              <a:gd name="connsiteX5168" fmla="*/ 1288196 w 7497054"/>
              <a:gd name="connsiteY5168" fmla="*/ 6672852 h 10285413"/>
              <a:gd name="connsiteX5169" fmla="*/ 1276589 w 7497054"/>
              <a:gd name="connsiteY5169" fmla="*/ 6672852 h 10285413"/>
              <a:gd name="connsiteX5170" fmla="*/ 1299801 w 7497054"/>
              <a:gd name="connsiteY5170" fmla="*/ 6771498 h 10285413"/>
              <a:gd name="connsiteX5171" fmla="*/ 1323011 w 7497054"/>
              <a:gd name="connsiteY5171" fmla="*/ 6893353 h 10285413"/>
              <a:gd name="connsiteX5172" fmla="*/ 1299801 w 7497054"/>
              <a:gd name="connsiteY5172" fmla="*/ 6812118 h 10285413"/>
              <a:gd name="connsiteX5173" fmla="*/ 1276589 w 7497054"/>
              <a:gd name="connsiteY5173" fmla="*/ 6748288 h 10285413"/>
              <a:gd name="connsiteX5174" fmla="*/ 1264983 w 7497054"/>
              <a:gd name="connsiteY5174" fmla="*/ 6707668 h 10285413"/>
              <a:gd name="connsiteX5175" fmla="*/ 1253378 w 7497054"/>
              <a:gd name="connsiteY5175" fmla="*/ 6614827 h 10285413"/>
              <a:gd name="connsiteX5176" fmla="*/ 1241774 w 7497054"/>
              <a:gd name="connsiteY5176" fmla="*/ 6614827 h 10285413"/>
              <a:gd name="connsiteX5177" fmla="*/ 1253378 w 7497054"/>
              <a:gd name="connsiteY5177" fmla="*/ 6649642 h 10285413"/>
              <a:gd name="connsiteX5178" fmla="*/ 1241774 w 7497054"/>
              <a:gd name="connsiteY5178" fmla="*/ 6649642 h 10285413"/>
              <a:gd name="connsiteX5179" fmla="*/ 1230168 w 7497054"/>
              <a:gd name="connsiteY5179" fmla="*/ 6626431 h 10285413"/>
              <a:gd name="connsiteX5180" fmla="*/ 1183747 w 7497054"/>
              <a:gd name="connsiteY5180" fmla="*/ 6545193 h 10285413"/>
              <a:gd name="connsiteX5181" fmla="*/ 1172141 w 7497054"/>
              <a:gd name="connsiteY5181" fmla="*/ 6533588 h 10285413"/>
              <a:gd name="connsiteX5182" fmla="*/ 1172141 w 7497054"/>
              <a:gd name="connsiteY5182" fmla="*/ 6545193 h 10285413"/>
              <a:gd name="connsiteX5183" fmla="*/ 1160537 w 7497054"/>
              <a:gd name="connsiteY5183" fmla="*/ 6510378 h 10285413"/>
              <a:gd name="connsiteX5184" fmla="*/ 1143128 w 7497054"/>
              <a:gd name="connsiteY5184" fmla="*/ 6487166 h 10285413"/>
              <a:gd name="connsiteX5185" fmla="*/ 1137325 w 7497054"/>
              <a:gd name="connsiteY5185" fmla="*/ 6463955 h 10285413"/>
              <a:gd name="connsiteX5186" fmla="*/ 1125719 w 7497054"/>
              <a:gd name="connsiteY5186" fmla="*/ 6452351 h 10285413"/>
              <a:gd name="connsiteX5187" fmla="*/ 1114114 w 7497054"/>
              <a:gd name="connsiteY5187" fmla="*/ 6440746 h 10285413"/>
              <a:gd name="connsiteX5188" fmla="*/ 1108313 w 7497054"/>
              <a:gd name="connsiteY5188" fmla="*/ 6440746 h 10285413"/>
              <a:gd name="connsiteX5189" fmla="*/ 1102510 w 7497054"/>
              <a:gd name="connsiteY5189" fmla="*/ 6452351 h 10285413"/>
              <a:gd name="connsiteX5190" fmla="*/ 1096705 w 7497054"/>
              <a:gd name="connsiteY5190" fmla="*/ 6417534 h 10285413"/>
              <a:gd name="connsiteX5191" fmla="*/ 1079298 w 7497054"/>
              <a:gd name="connsiteY5191" fmla="*/ 6405929 h 10285413"/>
              <a:gd name="connsiteX5192" fmla="*/ 1061890 w 7497054"/>
              <a:gd name="connsiteY5192" fmla="*/ 6417534 h 10285413"/>
              <a:gd name="connsiteX5193" fmla="*/ 1044483 w 7497054"/>
              <a:gd name="connsiteY5193" fmla="*/ 6440746 h 10285413"/>
              <a:gd name="connsiteX5194" fmla="*/ 1032876 w 7497054"/>
              <a:gd name="connsiteY5194" fmla="*/ 6463955 h 10285413"/>
              <a:gd name="connsiteX5195" fmla="*/ 1044483 w 7497054"/>
              <a:gd name="connsiteY5195" fmla="*/ 6510378 h 10285413"/>
              <a:gd name="connsiteX5196" fmla="*/ 1050285 w 7497054"/>
              <a:gd name="connsiteY5196" fmla="*/ 6545193 h 10285413"/>
              <a:gd name="connsiteX5197" fmla="*/ 1067693 w 7497054"/>
              <a:gd name="connsiteY5197" fmla="*/ 6591615 h 10285413"/>
              <a:gd name="connsiteX5198" fmla="*/ 1067693 w 7497054"/>
              <a:gd name="connsiteY5198" fmla="*/ 6626431 h 10285413"/>
              <a:gd name="connsiteX5199" fmla="*/ 1056088 w 7497054"/>
              <a:gd name="connsiteY5199" fmla="*/ 6614827 h 10285413"/>
              <a:gd name="connsiteX5200" fmla="*/ 1021271 w 7497054"/>
              <a:gd name="connsiteY5200" fmla="*/ 6521982 h 10285413"/>
              <a:gd name="connsiteX5201" fmla="*/ 998061 w 7497054"/>
              <a:gd name="connsiteY5201" fmla="*/ 6458154 h 10285413"/>
              <a:gd name="connsiteX5202" fmla="*/ 986456 w 7497054"/>
              <a:gd name="connsiteY5202" fmla="*/ 6429140 h 10285413"/>
              <a:gd name="connsiteX5203" fmla="*/ 986456 w 7497054"/>
              <a:gd name="connsiteY5203" fmla="*/ 6498773 h 10285413"/>
              <a:gd name="connsiteX5204" fmla="*/ 1009667 w 7497054"/>
              <a:gd name="connsiteY5204" fmla="*/ 6591615 h 10285413"/>
              <a:gd name="connsiteX5205" fmla="*/ 1044483 w 7497054"/>
              <a:gd name="connsiteY5205" fmla="*/ 6800510 h 10285413"/>
              <a:gd name="connsiteX5206" fmla="*/ 1044483 w 7497054"/>
              <a:gd name="connsiteY5206" fmla="*/ 6817919 h 10285413"/>
              <a:gd name="connsiteX5207" fmla="*/ 1032876 w 7497054"/>
              <a:gd name="connsiteY5207" fmla="*/ 6823722 h 10285413"/>
              <a:gd name="connsiteX5208" fmla="*/ 1032876 w 7497054"/>
              <a:gd name="connsiteY5208" fmla="*/ 6812118 h 10285413"/>
              <a:gd name="connsiteX5209" fmla="*/ 1015468 w 7497054"/>
              <a:gd name="connsiteY5209" fmla="*/ 6684458 h 10285413"/>
              <a:gd name="connsiteX5210" fmla="*/ 963244 w 7497054"/>
              <a:gd name="connsiteY5210" fmla="*/ 6475561 h 10285413"/>
              <a:gd name="connsiteX5211" fmla="*/ 940034 w 7497054"/>
              <a:gd name="connsiteY5211" fmla="*/ 6382719 h 10285413"/>
              <a:gd name="connsiteX5212" fmla="*/ 922627 w 7497054"/>
              <a:gd name="connsiteY5212" fmla="*/ 6330494 h 10285413"/>
              <a:gd name="connsiteX5213" fmla="*/ 911022 w 7497054"/>
              <a:gd name="connsiteY5213" fmla="*/ 6295679 h 10285413"/>
              <a:gd name="connsiteX5214" fmla="*/ 893612 w 7497054"/>
              <a:gd name="connsiteY5214" fmla="*/ 6272467 h 10285413"/>
              <a:gd name="connsiteX5215" fmla="*/ 870403 w 7497054"/>
              <a:gd name="connsiteY5215" fmla="*/ 6255060 h 10285413"/>
              <a:gd name="connsiteX5216" fmla="*/ 858797 w 7497054"/>
              <a:gd name="connsiteY5216" fmla="*/ 6208638 h 10285413"/>
              <a:gd name="connsiteX5217" fmla="*/ 858797 w 7497054"/>
              <a:gd name="connsiteY5217" fmla="*/ 6185429 h 10285413"/>
              <a:gd name="connsiteX5218" fmla="*/ 847192 w 7497054"/>
              <a:gd name="connsiteY5218" fmla="*/ 6162217 h 10285413"/>
              <a:gd name="connsiteX5219" fmla="*/ 847192 w 7497054"/>
              <a:gd name="connsiteY5219" fmla="*/ 6150611 h 10285413"/>
              <a:gd name="connsiteX5220" fmla="*/ 835586 w 7497054"/>
              <a:gd name="connsiteY5220" fmla="*/ 6139006 h 10285413"/>
              <a:gd name="connsiteX5221" fmla="*/ 835586 w 7497054"/>
              <a:gd name="connsiteY5221" fmla="*/ 6127403 h 10285413"/>
              <a:gd name="connsiteX5222" fmla="*/ 835586 w 7497054"/>
              <a:gd name="connsiteY5222" fmla="*/ 6231848 h 10285413"/>
              <a:gd name="connsiteX5223" fmla="*/ 823980 w 7497054"/>
              <a:gd name="connsiteY5223" fmla="*/ 6313087 h 10285413"/>
              <a:gd name="connsiteX5224" fmla="*/ 812376 w 7497054"/>
              <a:gd name="connsiteY5224" fmla="*/ 6185429 h 10285413"/>
              <a:gd name="connsiteX5225" fmla="*/ 789165 w 7497054"/>
              <a:gd name="connsiteY5225" fmla="*/ 6011348 h 10285413"/>
              <a:gd name="connsiteX5226" fmla="*/ 777559 w 7497054"/>
              <a:gd name="connsiteY5226" fmla="*/ 5999742 h 10285413"/>
              <a:gd name="connsiteX5227" fmla="*/ 777559 w 7497054"/>
              <a:gd name="connsiteY5227" fmla="*/ 5976530 h 10285413"/>
              <a:gd name="connsiteX5228" fmla="*/ 754349 w 7497054"/>
              <a:gd name="connsiteY5228" fmla="*/ 5964926 h 10285413"/>
              <a:gd name="connsiteX5229" fmla="*/ 754349 w 7497054"/>
              <a:gd name="connsiteY5229" fmla="*/ 5959124 h 10285413"/>
              <a:gd name="connsiteX5230" fmla="*/ 765953 w 7497054"/>
              <a:gd name="connsiteY5230" fmla="*/ 5953321 h 10285413"/>
              <a:gd name="connsiteX5231" fmla="*/ 765953 w 7497054"/>
              <a:gd name="connsiteY5231" fmla="*/ 5941715 h 10285413"/>
              <a:gd name="connsiteX5232" fmla="*/ 754349 w 7497054"/>
              <a:gd name="connsiteY5232" fmla="*/ 5895295 h 10285413"/>
              <a:gd name="connsiteX5233" fmla="*/ 748546 w 7497054"/>
              <a:gd name="connsiteY5233" fmla="*/ 5866281 h 10285413"/>
              <a:gd name="connsiteX5234" fmla="*/ 731138 w 7497054"/>
              <a:gd name="connsiteY5234" fmla="*/ 5837266 h 10285413"/>
              <a:gd name="connsiteX5235" fmla="*/ 707928 w 7497054"/>
              <a:gd name="connsiteY5235" fmla="*/ 5819859 h 10285413"/>
              <a:gd name="connsiteX5236" fmla="*/ 696322 w 7497054"/>
              <a:gd name="connsiteY5236" fmla="*/ 5814057 h 10285413"/>
              <a:gd name="connsiteX5237" fmla="*/ 684716 w 7497054"/>
              <a:gd name="connsiteY5237" fmla="*/ 5802452 h 10285413"/>
              <a:gd name="connsiteX5238" fmla="*/ 673112 w 7497054"/>
              <a:gd name="connsiteY5238" fmla="*/ 5790847 h 10285413"/>
              <a:gd name="connsiteX5239" fmla="*/ 661507 w 7497054"/>
              <a:gd name="connsiteY5239" fmla="*/ 5779239 h 10285413"/>
              <a:gd name="connsiteX5240" fmla="*/ 655704 w 7497054"/>
              <a:gd name="connsiteY5240" fmla="*/ 5831465 h 10285413"/>
              <a:gd name="connsiteX5241" fmla="*/ 649901 w 7497054"/>
              <a:gd name="connsiteY5241" fmla="*/ 5906899 h 10285413"/>
              <a:gd name="connsiteX5242" fmla="*/ 649901 w 7497054"/>
              <a:gd name="connsiteY5242" fmla="*/ 5953321 h 10285413"/>
              <a:gd name="connsiteX5243" fmla="*/ 638295 w 7497054"/>
              <a:gd name="connsiteY5243" fmla="*/ 5941715 h 10285413"/>
              <a:gd name="connsiteX5244" fmla="*/ 626689 w 7497054"/>
              <a:gd name="connsiteY5244" fmla="*/ 5860478 h 10285413"/>
              <a:gd name="connsiteX5245" fmla="*/ 609282 w 7497054"/>
              <a:gd name="connsiteY5245" fmla="*/ 5756031 h 10285413"/>
              <a:gd name="connsiteX5246" fmla="*/ 591874 w 7497054"/>
              <a:gd name="connsiteY5246" fmla="*/ 5895295 h 10285413"/>
              <a:gd name="connsiteX5247" fmla="*/ 568663 w 7497054"/>
              <a:gd name="connsiteY5247" fmla="*/ 6139006 h 10285413"/>
              <a:gd name="connsiteX5248" fmla="*/ 568663 w 7497054"/>
              <a:gd name="connsiteY5248" fmla="*/ 6127403 h 10285413"/>
              <a:gd name="connsiteX5249" fmla="*/ 574466 w 7497054"/>
              <a:gd name="connsiteY5249" fmla="*/ 5993939 h 10285413"/>
              <a:gd name="connsiteX5250" fmla="*/ 580270 w 7497054"/>
              <a:gd name="connsiteY5250" fmla="*/ 5790847 h 10285413"/>
              <a:gd name="connsiteX5251" fmla="*/ 557058 w 7497054"/>
              <a:gd name="connsiteY5251" fmla="*/ 5558740 h 10285413"/>
              <a:gd name="connsiteX5252" fmla="*/ 539651 w 7497054"/>
              <a:gd name="connsiteY5252" fmla="*/ 5529726 h 10285413"/>
              <a:gd name="connsiteX5253" fmla="*/ 545452 w 7497054"/>
              <a:gd name="connsiteY5253" fmla="*/ 5512317 h 10285413"/>
              <a:gd name="connsiteX5254" fmla="*/ 545452 w 7497054"/>
              <a:gd name="connsiteY5254" fmla="*/ 5489107 h 10285413"/>
              <a:gd name="connsiteX5255" fmla="*/ 533848 w 7497054"/>
              <a:gd name="connsiteY5255" fmla="*/ 5477502 h 10285413"/>
              <a:gd name="connsiteX5256" fmla="*/ 545452 w 7497054"/>
              <a:gd name="connsiteY5256" fmla="*/ 5477502 h 10285413"/>
              <a:gd name="connsiteX5257" fmla="*/ 545452 w 7497054"/>
              <a:gd name="connsiteY5257" fmla="*/ 5448487 h 10285413"/>
              <a:gd name="connsiteX5258" fmla="*/ 539651 w 7497054"/>
              <a:gd name="connsiteY5258" fmla="*/ 5396264 h 10285413"/>
              <a:gd name="connsiteX5259" fmla="*/ 528045 w 7497054"/>
              <a:gd name="connsiteY5259" fmla="*/ 5349841 h 10285413"/>
              <a:gd name="connsiteX5260" fmla="*/ 522243 w 7497054"/>
              <a:gd name="connsiteY5260" fmla="*/ 5326633 h 10285413"/>
              <a:gd name="connsiteX5261" fmla="*/ 499031 w 7497054"/>
              <a:gd name="connsiteY5261" fmla="*/ 5268605 h 10285413"/>
              <a:gd name="connsiteX5262" fmla="*/ 499031 w 7497054"/>
              <a:gd name="connsiteY5262" fmla="*/ 5245395 h 10285413"/>
              <a:gd name="connsiteX5263" fmla="*/ 487425 w 7497054"/>
              <a:gd name="connsiteY5263" fmla="*/ 5222183 h 10285413"/>
              <a:gd name="connsiteX5264" fmla="*/ 475821 w 7497054"/>
              <a:gd name="connsiteY5264" fmla="*/ 5187368 h 10285413"/>
              <a:gd name="connsiteX5265" fmla="*/ 452609 w 7497054"/>
              <a:gd name="connsiteY5265" fmla="*/ 5106131 h 10285413"/>
              <a:gd name="connsiteX5266" fmla="*/ 429399 w 7497054"/>
              <a:gd name="connsiteY5266" fmla="*/ 5036497 h 10285413"/>
              <a:gd name="connsiteX5267" fmla="*/ 406188 w 7497054"/>
              <a:gd name="connsiteY5267" fmla="*/ 4955261 h 10285413"/>
              <a:gd name="connsiteX5268" fmla="*/ 394582 w 7497054"/>
              <a:gd name="connsiteY5268" fmla="*/ 4920445 h 10285413"/>
              <a:gd name="connsiteX5269" fmla="*/ 348163 w 7497054"/>
              <a:gd name="connsiteY5269" fmla="*/ 4711548 h 10285413"/>
              <a:gd name="connsiteX5270" fmla="*/ 330752 w 7497054"/>
              <a:gd name="connsiteY5270" fmla="*/ 4670930 h 10285413"/>
              <a:gd name="connsiteX5271" fmla="*/ 324951 w 7497054"/>
              <a:gd name="connsiteY5271" fmla="*/ 4641917 h 10285413"/>
              <a:gd name="connsiteX5272" fmla="*/ 266922 w 7497054"/>
              <a:gd name="connsiteY5272" fmla="*/ 4433020 h 10285413"/>
              <a:gd name="connsiteX5273" fmla="*/ 266922 w 7497054"/>
              <a:gd name="connsiteY5273" fmla="*/ 4415612 h 10285413"/>
              <a:gd name="connsiteX5274" fmla="*/ 266922 w 7497054"/>
              <a:gd name="connsiteY5274" fmla="*/ 4409811 h 10285413"/>
              <a:gd name="connsiteX5275" fmla="*/ 255318 w 7497054"/>
              <a:gd name="connsiteY5275" fmla="*/ 4374993 h 10285413"/>
              <a:gd name="connsiteX5276" fmla="*/ 208899 w 7497054"/>
              <a:gd name="connsiteY5276" fmla="*/ 4247335 h 10285413"/>
              <a:gd name="connsiteX5277" fmla="*/ 179884 w 7497054"/>
              <a:gd name="connsiteY5277" fmla="*/ 4160294 h 10285413"/>
              <a:gd name="connsiteX5278" fmla="*/ 150872 w 7497054"/>
              <a:gd name="connsiteY5278" fmla="*/ 4050044 h 10285413"/>
              <a:gd name="connsiteX5279" fmla="*/ 145069 w 7497054"/>
              <a:gd name="connsiteY5279" fmla="*/ 3997820 h 10285413"/>
              <a:gd name="connsiteX5280" fmla="*/ 139264 w 7497054"/>
              <a:gd name="connsiteY5280" fmla="*/ 3945596 h 10285413"/>
              <a:gd name="connsiteX5281" fmla="*/ 133463 w 7497054"/>
              <a:gd name="connsiteY5281" fmla="*/ 3899175 h 10285413"/>
              <a:gd name="connsiteX5282" fmla="*/ 127660 w 7497054"/>
              <a:gd name="connsiteY5282" fmla="*/ 3887568 h 10285413"/>
              <a:gd name="connsiteX5283" fmla="*/ 121857 w 7497054"/>
              <a:gd name="connsiteY5283" fmla="*/ 3881766 h 10285413"/>
              <a:gd name="connsiteX5284" fmla="*/ 116054 w 7497054"/>
              <a:gd name="connsiteY5284" fmla="*/ 3875963 h 10285413"/>
              <a:gd name="connsiteX5285" fmla="*/ 127660 w 7497054"/>
              <a:gd name="connsiteY5285" fmla="*/ 3875963 h 10285413"/>
              <a:gd name="connsiteX5286" fmla="*/ 127660 w 7497054"/>
              <a:gd name="connsiteY5286" fmla="*/ 3852753 h 10285413"/>
              <a:gd name="connsiteX5287" fmla="*/ 139264 w 7497054"/>
              <a:gd name="connsiteY5287" fmla="*/ 3864357 h 10285413"/>
              <a:gd name="connsiteX5288" fmla="*/ 139264 w 7497054"/>
              <a:gd name="connsiteY5288" fmla="*/ 3875963 h 10285413"/>
              <a:gd name="connsiteX5289" fmla="*/ 150872 w 7497054"/>
              <a:gd name="connsiteY5289" fmla="*/ 3864357 h 10285413"/>
              <a:gd name="connsiteX5290" fmla="*/ 150872 w 7497054"/>
              <a:gd name="connsiteY5290" fmla="*/ 3846950 h 10285413"/>
              <a:gd name="connsiteX5291" fmla="*/ 150872 w 7497054"/>
              <a:gd name="connsiteY5291" fmla="*/ 3806331 h 10285413"/>
              <a:gd name="connsiteX5292" fmla="*/ 127660 w 7497054"/>
              <a:gd name="connsiteY5292" fmla="*/ 3678673 h 10285413"/>
              <a:gd name="connsiteX5293" fmla="*/ 81238 w 7497054"/>
              <a:gd name="connsiteY5293" fmla="*/ 3516198 h 10285413"/>
              <a:gd name="connsiteX5294" fmla="*/ 63830 w 7497054"/>
              <a:gd name="connsiteY5294" fmla="*/ 3423355 h 10285413"/>
              <a:gd name="connsiteX5295" fmla="*/ 40620 w 7497054"/>
              <a:gd name="connsiteY5295" fmla="*/ 3353724 h 10285413"/>
              <a:gd name="connsiteX5296" fmla="*/ 34817 w 7497054"/>
              <a:gd name="connsiteY5296" fmla="*/ 3365328 h 10285413"/>
              <a:gd name="connsiteX5297" fmla="*/ 11606 w 7497054"/>
              <a:gd name="connsiteY5297" fmla="*/ 3365328 h 10285413"/>
              <a:gd name="connsiteX5298" fmla="*/ 11606 w 7497054"/>
              <a:gd name="connsiteY5298" fmla="*/ 3342118 h 10285413"/>
              <a:gd name="connsiteX5299" fmla="*/ 11606 w 7497054"/>
              <a:gd name="connsiteY5299" fmla="*/ 3272486 h 10285413"/>
              <a:gd name="connsiteX5300" fmla="*/ 11606 w 7497054"/>
              <a:gd name="connsiteY5300" fmla="*/ 3249274 h 10285413"/>
              <a:gd name="connsiteX5301" fmla="*/ 0 w 7497054"/>
              <a:gd name="connsiteY5301" fmla="*/ 3243471 h 10285413"/>
              <a:gd name="connsiteX5302" fmla="*/ 11606 w 7497054"/>
              <a:gd name="connsiteY5302" fmla="*/ 3226064 h 10285413"/>
              <a:gd name="connsiteX5303" fmla="*/ 23212 w 7497054"/>
              <a:gd name="connsiteY5303" fmla="*/ 3214459 h 10285413"/>
              <a:gd name="connsiteX5304" fmla="*/ 34817 w 7497054"/>
              <a:gd name="connsiteY5304" fmla="*/ 3214459 h 10285413"/>
              <a:gd name="connsiteX5305" fmla="*/ 34817 w 7497054"/>
              <a:gd name="connsiteY5305" fmla="*/ 3202854 h 10285413"/>
              <a:gd name="connsiteX5306" fmla="*/ 40620 w 7497054"/>
              <a:gd name="connsiteY5306" fmla="*/ 3162236 h 10285413"/>
              <a:gd name="connsiteX5307" fmla="*/ 46423 w 7497054"/>
              <a:gd name="connsiteY5307" fmla="*/ 3133222 h 10285413"/>
              <a:gd name="connsiteX5308" fmla="*/ 46423 w 7497054"/>
              <a:gd name="connsiteY5308" fmla="*/ 3098406 h 10285413"/>
              <a:gd name="connsiteX5309" fmla="*/ 46423 w 7497054"/>
              <a:gd name="connsiteY5309" fmla="*/ 3063589 h 10285413"/>
              <a:gd name="connsiteX5310" fmla="*/ 58027 w 7497054"/>
              <a:gd name="connsiteY5310" fmla="*/ 3040379 h 10285413"/>
              <a:gd name="connsiteX5311" fmla="*/ 52226 w 7497054"/>
              <a:gd name="connsiteY5311" fmla="*/ 3005564 h 10285413"/>
              <a:gd name="connsiteX5312" fmla="*/ 58027 w 7497054"/>
              <a:gd name="connsiteY5312" fmla="*/ 2982352 h 10285413"/>
              <a:gd name="connsiteX5313" fmla="*/ 58027 w 7497054"/>
              <a:gd name="connsiteY5313" fmla="*/ 2964943 h 10285413"/>
              <a:gd name="connsiteX5314" fmla="*/ 58027 w 7497054"/>
              <a:gd name="connsiteY5314" fmla="*/ 2959142 h 10285413"/>
              <a:gd name="connsiteX5315" fmla="*/ 81238 w 7497054"/>
              <a:gd name="connsiteY5315" fmla="*/ 2773455 h 10285413"/>
              <a:gd name="connsiteX5316" fmla="*/ 87042 w 7497054"/>
              <a:gd name="connsiteY5316" fmla="*/ 2692217 h 10285413"/>
              <a:gd name="connsiteX5317" fmla="*/ 116054 w 7497054"/>
              <a:gd name="connsiteY5317" fmla="*/ 2669008 h 10285413"/>
              <a:gd name="connsiteX5318" fmla="*/ 121857 w 7497054"/>
              <a:gd name="connsiteY5318" fmla="*/ 2680612 h 10285413"/>
              <a:gd name="connsiteX5319" fmla="*/ 110252 w 7497054"/>
              <a:gd name="connsiteY5319" fmla="*/ 2692217 h 10285413"/>
              <a:gd name="connsiteX5320" fmla="*/ 98646 w 7497054"/>
              <a:gd name="connsiteY5320" fmla="*/ 2709627 h 10285413"/>
              <a:gd name="connsiteX5321" fmla="*/ 92845 w 7497054"/>
              <a:gd name="connsiteY5321" fmla="*/ 2738640 h 10285413"/>
              <a:gd name="connsiteX5322" fmla="*/ 139264 w 7497054"/>
              <a:gd name="connsiteY5322" fmla="*/ 2692217 h 10285413"/>
              <a:gd name="connsiteX5323" fmla="*/ 150872 w 7497054"/>
              <a:gd name="connsiteY5323" fmla="*/ 2692217 h 10285413"/>
              <a:gd name="connsiteX5324" fmla="*/ 162476 w 7497054"/>
              <a:gd name="connsiteY5324" fmla="*/ 2703824 h 10285413"/>
              <a:gd name="connsiteX5325" fmla="*/ 174082 w 7497054"/>
              <a:gd name="connsiteY5325" fmla="*/ 2680612 h 10285413"/>
              <a:gd name="connsiteX5326" fmla="*/ 208899 w 7497054"/>
              <a:gd name="connsiteY5326" fmla="*/ 2680612 h 10285413"/>
              <a:gd name="connsiteX5327" fmla="*/ 232107 w 7497054"/>
              <a:gd name="connsiteY5327" fmla="*/ 2703824 h 10285413"/>
              <a:gd name="connsiteX5328" fmla="*/ 255318 w 7497054"/>
              <a:gd name="connsiteY5328" fmla="*/ 2703824 h 10285413"/>
              <a:gd name="connsiteX5329" fmla="*/ 290134 w 7497054"/>
              <a:gd name="connsiteY5329" fmla="*/ 2715429 h 10285413"/>
              <a:gd name="connsiteX5330" fmla="*/ 313345 w 7497054"/>
              <a:gd name="connsiteY5330" fmla="*/ 2692217 h 10285413"/>
              <a:gd name="connsiteX5331" fmla="*/ 336557 w 7497054"/>
              <a:gd name="connsiteY5331" fmla="*/ 2674809 h 10285413"/>
              <a:gd name="connsiteX5332" fmla="*/ 371372 w 7497054"/>
              <a:gd name="connsiteY5332" fmla="*/ 2669008 h 10285413"/>
              <a:gd name="connsiteX5333" fmla="*/ 394582 w 7497054"/>
              <a:gd name="connsiteY5333" fmla="*/ 2657402 h 10285413"/>
              <a:gd name="connsiteX5334" fmla="*/ 417794 w 7497054"/>
              <a:gd name="connsiteY5334" fmla="*/ 2669008 h 10285413"/>
              <a:gd name="connsiteX5335" fmla="*/ 435201 w 7497054"/>
              <a:gd name="connsiteY5335" fmla="*/ 2674809 h 10285413"/>
              <a:gd name="connsiteX5336" fmla="*/ 452609 w 7497054"/>
              <a:gd name="connsiteY5336" fmla="*/ 2669008 h 10285413"/>
              <a:gd name="connsiteX5337" fmla="*/ 464216 w 7497054"/>
              <a:gd name="connsiteY5337" fmla="*/ 2680612 h 10285413"/>
              <a:gd name="connsiteX5338" fmla="*/ 499031 w 7497054"/>
              <a:gd name="connsiteY5338" fmla="*/ 2692217 h 10285413"/>
              <a:gd name="connsiteX5339" fmla="*/ 499031 w 7497054"/>
              <a:gd name="connsiteY5339" fmla="*/ 2610982 h 10285413"/>
              <a:gd name="connsiteX5340" fmla="*/ 493228 w 7497054"/>
              <a:gd name="connsiteY5340" fmla="*/ 2529744 h 10285413"/>
              <a:gd name="connsiteX5341" fmla="*/ 487425 w 7497054"/>
              <a:gd name="connsiteY5341" fmla="*/ 2541348 h 10285413"/>
              <a:gd name="connsiteX5342" fmla="*/ 475821 w 7497054"/>
              <a:gd name="connsiteY5342" fmla="*/ 2558756 h 10285413"/>
              <a:gd name="connsiteX5343" fmla="*/ 475821 w 7497054"/>
              <a:gd name="connsiteY5343" fmla="*/ 2570362 h 10285413"/>
              <a:gd name="connsiteX5344" fmla="*/ 475821 w 7497054"/>
              <a:gd name="connsiteY5344" fmla="*/ 2576165 h 10285413"/>
              <a:gd name="connsiteX5345" fmla="*/ 487425 w 7497054"/>
              <a:gd name="connsiteY5345" fmla="*/ 2587770 h 10285413"/>
              <a:gd name="connsiteX5346" fmla="*/ 475821 w 7497054"/>
              <a:gd name="connsiteY5346" fmla="*/ 2593573 h 10285413"/>
              <a:gd name="connsiteX5347" fmla="*/ 475821 w 7497054"/>
              <a:gd name="connsiteY5347" fmla="*/ 2552953 h 10285413"/>
              <a:gd name="connsiteX5348" fmla="*/ 475821 w 7497054"/>
              <a:gd name="connsiteY5348" fmla="*/ 2506533 h 10285413"/>
              <a:gd name="connsiteX5349" fmla="*/ 464216 w 7497054"/>
              <a:gd name="connsiteY5349" fmla="*/ 2500729 h 10285413"/>
              <a:gd name="connsiteX5350" fmla="*/ 475821 w 7497054"/>
              <a:gd name="connsiteY5350" fmla="*/ 2483321 h 10285413"/>
              <a:gd name="connsiteX5351" fmla="*/ 475821 w 7497054"/>
              <a:gd name="connsiteY5351" fmla="*/ 2454308 h 10285413"/>
              <a:gd name="connsiteX5352" fmla="*/ 487425 w 7497054"/>
              <a:gd name="connsiteY5352" fmla="*/ 2436900 h 10285413"/>
              <a:gd name="connsiteX5353" fmla="*/ 499031 w 7497054"/>
              <a:gd name="connsiteY5353" fmla="*/ 2436900 h 10285413"/>
              <a:gd name="connsiteX5354" fmla="*/ 499031 w 7497054"/>
              <a:gd name="connsiteY5354" fmla="*/ 2425295 h 10285413"/>
              <a:gd name="connsiteX5355" fmla="*/ 487425 w 7497054"/>
              <a:gd name="connsiteY5355" fmla="*/ 2402084 h 10285413"/>
              <a:gd name="connsiteX5356" fmla="*/ 499031 w 7497054"/>
              <a:gd name="connsiteY5356" fmla="*/ 2402084 h 10285413"/>
              <a:gd name="connsiteX5357" fmla="*/ 510636 w 7497054"/>
              <a:gd name="connsiteY5357" fmla="*/ 2402084 h 10285413"/>
              <a:gd name="connsiteX5358" fmla="*/ 522243 w 7497054"/>
              <a:gd name="connsiteY5358" fmla="*/ 2390480 h 10285413"/>
              <a:gd name="connsiteX5359" fmla="*/ 545452 w 7497054"/>
              <a:gd name="connsiteY5359" fmla="*/ 2344057 h 10285413"/>
              <a:gd name="connsiteX5360" fmla="*/ 551255 w 7497054"/>
              <a:gd name="connsiteY5360" fmla="*/ 2326650 h 10285413"/>
              <a:gd name="connsiteX5361" fmla="*/ 568663 w 7497054"/>
              <a:gd name="connsiteY5361" fmla="*/ 2320847 h 10285413"/>
              <a:gd name="connsiteX5362" fmla="*/ 568663 w 7497054"/>
              <a:gd name="connsiteY5362" fmla="*/ 2297635 h 10285413"/>
              <a:gd name="connsiteX5363" fmla="*/ 580270 w 7497054"/>
              <a:gd name="connsiteY5363" fmla="*/ 2251215 h 10285413"/>
              <a:gd name="connsiteX5364" fmla="*/ 591874 w 7497054"/>
              <a:gd name="connsiteY5364" fmla="*/ 2245412 h 10285413"/>
              <a:gd name="connsiteX5365" fmla="*/ 591874 w 7497054"/>
              <a:gd name="connsiteY5365" fmla="*/ 2228004 h 10285413"/>
              <a:gd name="connsiteX5366" fmla="*/ 603479 w 7497054"/>
              <a:gd name="connsiteY5366" fmla="*/ 2210596 h 10285413"/>
              <a:gd name="connsiteX5367" fmla="*/ 615085 w 7497054"/>
              <a:gd name="connsiteY5367" fmla="*/ 2181582 h 10285413"/>
              <a:gd name="connsiteX5368" fmla="*/ 626689 w 7497054"/>
              <a:gd name="connsiteY5368" fmla="*/ 2158372 h 10285413"/>
              <a:gd name="connsiteX5369" fmla="*/ 632492 w 7497054"/>
              <a:gd name="connsiteY5369" fmla="*/ 2140963 h 10285413"/>
              <a:gd name="connsiteX5370" fmla="*/ 638295 w 7497054"/>
              <a:gd name="connsiteY5370" fmla="*/ 2123556 h 10285413"/>
              <a:gd name="connsiteX5371" fmla="*/ 644097 w 7497054"/>
              <a:gd name="connsiteY5371" fmla="*/ 2100345 h 10285413"/>
              <a:gd name="connsiteX5372" fmla="*/ 661507 w 7497054"/>
              <a:gd name="connsiteY5372" fmla="*/ 2053925 h 10285413"/>
              <a:gd name="connsiteX5373" fmla="*/ 707928 w 7497054"/>
              <a:gd name="connsiteY5373" fmla="*/ 1914659 h 10285413"/>
              <a:gd name="connsiteX5374" fmla="*/ 742743 w 7497054"/>
              <a:gd name="connsiteY5374" fmla="*/ 1891448 h 10285413"/>
              <a:gd name="connsiteX5375" fmla="*/ 777559 w 7497054"/>
              <a:gd name="connsiteY5375" fmla="*/ 1914659 h 10285413"/>
              <a:gd name="connsiteX5376" fmla="*/ 800770 w 7497054"/>
              <a:gd name="connsiteY5376" fmla="*/ 1914659 h 10285413"/>
              <a:gd name="connsiteX5377" fmla="*/ 835586 w 7497054"/>
              <a:gd name="connsiteY5377" fmla="*/ 1937871 h 10285413"/>
              <a:gd name="connsiteX5378" fmla="*/ 847192 w 7497054"/>
              <a:gd name="connsiteY5378" fmla="*/ 1943674 h 10285413"/>
              <a:gd name="connsiteX5379" fmla="*/ 858797 w 7497054"/>
              <a:gd name="connsiteY5379" fmla="*/ 1949475 h 10285413"/>
              <a:gd name="connsiteX5380" fmla="*/ 870403 w 7497054"/>
              <a:gd name="connsiteY5380" fmla="*/ 1972686 h 10285413"/>
              <a:gd name="connsiteX5381" fmla="*/ 905218 w 7497054"/>
              <a:gd name="connsiteY5381" fmla="*/ 1972686 h 10285413"/>
              <a:gd name="connsiteX5382" fmla="*/ 916825 w 7497054"/>
              <a:gd name="connsiteY5382" fmla="*/ 1984290 h 10285413"/>
              <a:gd name="connsiteX5383" fmla="*/ 940034 w 7497054"/>
              <a:gd name="connsiteY5383" fmla="*/ 1972686 h 10285413"/>
              <a:gd name="connsiteX5384" fmla="*/ 969047 w 7497054"/>
              <a:gd name="connsiteY5384" fmla="*/ 1949475 h 10285413"/>
              <a:gd name="connsiteX5385" fmla="*/ 998061 w 7497054"/>
              <a:gd name="connsiteY5385" fmla="*/ 1955278 h 10285413"/>
              <a:gd name="connsiteX5386" fmla="*/ 1021271 w 7497054"/>
              <a:gd name="connsiteY5386" fmla="*/ 1961081 h 10285413"/>
              <a:gd name="connsiteX5387" fmla="*/ 1044483 w 7497054"/>
              <a:gd name="connsiteY5387" fmla="*/ 1972686 h 10285413"/>
              <a:gd name="connsiteX5388" fmla="*/ 1067693 w 7497054"/>
              <a:gd name="connsiteY5388" fmla="*/ 1984290 h 10285413"/>
              <a:gd name="connsiteX5389" fmla="*/ 1090904 w 7497054"/>
              <a:gd name="connsiteY5389" fmla="*/ 2019108 h 10285413"/>
              <a:gd name="connsiteX5390" fmla="*/ 1108313 w 7497054"/>
              <a:gd name="connsiteY5390" fmla="*/ 2024910 h 10285413"/>
              <a:gd name="connsiteX5391" fmla="*/ 1125719 w 7497054"/>
              <a:gd name="connsiteY5391" fmla="*/ 2007502 h 10285413"/>
              <a:gd name="connsiteX5392" fmla="*/ 1137325 w 7497054"/>
              <a:gd name="connsiteY5392" fmla="*/ 2007502 h 10285413"/>
              <a:gd name="connsiteX5393" fmla="*/ 1148931 w 7497054"/>
              <a:gd name="connsiteY5393" fmla="*/ 2042320 h 10285413"/>
              <a:gd name="connsiteX5394" fmla="*/ 1166340 w 7497054"/>
              <a:gd name="connsiteY5394" fmla="*/ 2059728 h 10285413"/>
              <a:gd name="connsiteX5395" fmla="*/ 1183747 w 7497054"/>
              <a:gd name="connsiteY5395" fmla="*/ 2042320 h 10285413"/>
              <a:gd name="connsiteX5396" fmla="*/ 1189549 w 7497054"/>
              <a:gd name="connsiteY5396" fmla="*/ 2024910 h 10285413"/>
              <a:gd name="connsiteX5397" fmla="*/ 1195352 w 7497054"/>
              <a:gd name="connsiteY5397" fmla="*/ 2019108 h 10285413"/>
              <a:gd name="connsiteX5398" fmla="*/ 1206956 w 7497054"/>
              <a:gd name="connsiteY5398" fmla="*/ 2007502 h 10285413"/>
              <a:gd name="connsiteX5399" fmla="*/ 1218562 w 7497054"/>
              <a:gd name="connsiteY5399" fmla="*/ 2007502 h 10285413"/>
              <a:gd name="connsiteX5400" fmla="*/ 1241774 w 7497054"/>
              <a:gd name="connsiteY5400" fmla="*/ 1972686 h 10285413"/>
              <a:gd name="connsiteX5401" fmla="*/ 1288196 w 7497054"/>
              <a:gd name="connsiteY5401" fmla="*/ 1845028 h 10285413"/>
              <a:gd name="connsiteX5402" fmla="*/ 1334616 w 7497054"/>
              <a:gd name="connsiteY5402" fmla="*/ 1775395 h 10285413"/>
              <a:gd name="connsiteX5403" fmla="*/ 1369432 w 7497054"/>
              <a:gd name="connsiteY5403" fmla="*/ 1798605 h 10285413"/>
              <a:gd name="connsiteX5404" fmla="*/ 1375235 w 7497054"/>
              <a:gd name="connsiteY5404" fmla="*/ 1816014 h 10285413"/>
              <a:gd name="connsiteX5405" fmla="*/ 1392642 w 7497054"/>
              <a:gd name="connsiteY5405" fmla="*/ 1804410 h 10285413"/>
              <a:gd name="connsiteX5406" fmla="*/ 1415854 w 7497054"/>
              <a:gd name="connsiteY5406" fmla="*/ 1798605 h 10285413"/>
              <a:gd name="connsiteX5407" fmla="*/ 1427459 w 7497054"/>
              <a:gd name="connsiteY5407" fmla="*/ 1821817 h 10285413"/>
              <a:gd name="connsiteX5408" fmla="*/ 1439065 w 7497054"/>
              <a:gd name="connsiteY5408" fmla="*/ 1833422 h 10285413"/>
              <a:gd name="connsiteX5409" fmla="*/ 1444868 w 7497054"/>
              <a:gd name="connsiteY5409" fmla="*/ 1833422 h 10285413"/>
              <a:gd name="connsiteX5410" fmla="*/ 1456472 w 7497054"/>
              <a:gd name="connsiteY5410" fmla="*/ 1839225 h 10285413"/>
              <a:gd name="connsiteX5411" fmla="*/ 1462274 w 7497054"/>
              <a:gd name="connsiteY5411" fmla="*/ 1856634 h 10285413"/>
              <a:gd name="connsiteX5412" fmla="*/ 1497090 w 7497054"/>
              <a:gd name="connsiteY5412" fmla="*/ 1833422 h 10285413"/>
              <a:gd name="connsiteX5413" fmla="*/ 1543512 w 7497054"/>
              <a:gd name="connsiteY5413" fmla="*/ 1763791 h 10285413"/>
              <a:gd name="connsiteX5414" fmla="*/ 1578327 w 7497054"/>
              <a:gd name="connsiteY5414" fmla="*/ 1728974 h 10285413"/>
              <a:gd name="connsiteX5415" fmla="*/ 1589933 w 7497054"/>
              <a:gd name="connsiteY5415" fmla="*/ 1717368 h 10285413"/>
              <a:gd name="connsiteX5416" fmla="*/ 1624750 w 7497054"/>
              <a:gd name="connsiteY5416" fmla="*/ 1728974 h 10285413"/>
              <a:gd name="connsiteX5417" fmla="*/ 1671172 w 7497054"/>
              <a:gd name="connsiteY5417" fmla="*/ 1787001 h 10285413"/>
              <a:gd name="connsiteX5418" fmla="*/ 1688580 w 7497054"/>
              <a:gd name="connsiteY5418" fmla="*/ 1804410 h 10285413"/>
              <a:gd name="connsiteX5419" fmla="*/ 1694381 w 7497054"/>
              <a:gd name="connsiteY5419" fmla="*/ 1810213 h 10285413"/>
              <a:gd name="connsiteX5420" fmla="*/ 1694381 w 7497054"/>
              <a:gd name="connsiteY5420" fmla="*/ 1763791 h 10285413"/>
              <a:gd name="connsiteX5421" fmla="*/ 1676974 w 7497054"/>
              <a:gd name="connsiteY5421" fmla="*/ 1763791 h 10285413"/>
              <a:gd name="connsiteX5422" fmla="*/ 1671172 w 7497054"/>
              <a:gd name="connsiteY5422" fmla="*/ 1763791 h 10285413"/>
              <a:gd name="connsiteX5423" fmla="*/ 1671172 w 7497054"/>
              <a:gd name="connsiteY5423" fmla="*/ 1752186 h 10285413"/>
              <a:gd name="connsiteX5424" fmla="*/ 1682777 w 7497054"/>
              <a:gd name="connsiteY5424" fmla="*/ 1746383 h 10285413"/>
              <a:gd name="connsiteX5425" fmla="*/ 1694381 w 7497054"/>
              <a:gd name="connsiteY5425" fmla="*/ 1740580 h 10285413"/>
              <a:gd name="connsiteX5426" fmla="*/ 1705987 w 7497054"/>
              <a:gd name="connsiteY5426" fmla="*/ 1728974 h 10285413"/>
              <a:gd name="connsiteX5427" fmla="*/ 1729197 w 7497054"/>
              <a:gd name="connsiteY5427" fmla="*/ 1717368 h 10285413"/>
              <a:gd name="connsiteX5428" fmla="*/ 1729197 w 7497054"/>
              <a:gd name="connsiteY5428" fmla="*/ 1694159 h 10285413"/>
              <a:gd name="connsiteX5429" fmla="*/ 1833645 w 7497054"/>
              <a:gd name="connsiteY5429" fmla="*/ 1694159 h 10285413"/>
              <a:gd name="connsiteX5430" fmla="*/ 2042542 w 7497054"/>
              <a:gd name="connsiteY5430" fmla="*/ 1694159 h 10285413"/>
              <a:gd name="connsiteX5431" fmla="*/ 2152793 w 7497054"/>
              <a:gd name="connsiteY5431" fmla="*/ 1688356 h 10285413"/>
              <a:gd name="connsiteX5432" fmla="*/ 2263043 w 7497054"/>
              <a:gd name="connsiteY5432" fmla="*/ 1670949 h 10285413"/>
              <a:gd name="connsiteX5433" fmla="*/ 2274649 w 7497054"/>
              <a:gd name="connsiteY5433" fmla="*/ 1659341 h 10285413"/>
              <a:gd name="connsiteX5434" fmla="*/ 2263043 w 7497054"/>
              <a:gd name="connsiteY5434" fmla="*/ 1659341 h 10285413"/>
              <a:gd name="connsiteX5435" fmla="*/ 2263043 w 7497054"/>
              <a:gd name="connsiteY5435" fmla="*/ 1647737 h 10285413"/>
              <a:gd name="connsiteX5436" fmla="*/ 2263043 w 7497054"/>
              <a:gd name="connsiteY5436" fmla="*/ 1636132 h 10285413"/>
              <a:gd name="connsiteX5437" fmla="*/ 2274649 w 7497054"/>
              <a:gd name="connsiteY5437" fmla="*/ 1636132 h 10285413"/>
              <a:gd name="connsiteX5438" fmla="*/ 2297861 w 7497054"/>
              <a:gd name="connsiteY5438" fmla="*/ 1618723 h 10285413"/>
              <a:gd name="connsiteX5439" fmla="*/ 2321070 w 7497054"/>
              <a:gd name="connsiteY5439" fmla="*/ 1624526 h 10285413"/>
              <a:gd name="connsiteX5440" fmla="*/ 2321070 w 7497054"/>
              <a:gd name="connsiteY5440" fmla="*/ 1612919 h 10285413"/>
              <a:gd name="connsiteX5441" fmla="*/ 2332676 w 7497054"/>
              <a:gd name="connsiteY5441" fmla="*/ 1612919 h 10285413"/>
              <a:gd name="connsiteX5442" fmla="*/ 2344280 w 7497054"/>
              <a:gd name="connsiteY5442" fmla="*/ 1601315 h 10285413"/>
              <a:gd name="connsiteX5443" fmla="*/ 2332676 w 7497054"/>
              <a:gd name="connsiteY5443" fmla="*/ 1601315 h 10285413"/>
              <a:gd name="connsiteX5444" fmla="*/ 2321070 w 7497054"/>
              <a:gd name="connsiteY5444" fmla="*/ 1595512 h 10285413"/>
              <a:gd name="connsiteX5445" fmla="*/ 2367493 w 7497054"/>
              <a:gd name="connsiteY5445" fmla="*/ 1589710 h 10285413"/>
              <a:gd name="connsiteX5446" fmla="*/ 2413913 w 7497054"/>
              <a:gd name="connsiteY5446" fmla="*/ 1583907 h 10285413"/>
              <a:gd name="connsiteX5447" fmla="*/ 2431322 w 7497054"/>
              <a:gd name="connsiteY5447" fmla="*/ 1578105 h 10285413"/>
              <a:gd name="connsiteX5448" fmla="*/ 2448730 w 7497054"/>
              <a:gd name="connsiteY5448" fmla="*/ 1578105 h 10285413"/>
              <a:gd name="connsiteX5449" fmla="*/ 2605401 w 7497054"/>
              <a:gd name="connsiteY5449" fmla="*/ 1578105 h 10285413"/>
              <a:gd name="connsiteX5450" fmla="*/ 2785285 w 7497054"/>
              <a:gd name="connsiteY5450" fmla="*/ 1578105 h 10285413"/>
              <a:gd name="connsiteX5451" fmla="*/ 3028997 w 7497054"/>
              <a:gd name="connsiteY5451" fmla="*/ 1462050 h 10285413"/>
              <a:gd name="connsiteX5452" fmla="*/ 3040602 w 7497054"/>
              <a:gd name="connsiteY5452" fmla="*/ 1462050 h 10285413"/>
              <a:gd name="connsiteX5453" fmla="*/ 3028997 w 7497054"/>
              <a:gd name="connsiteY5453" fmla="*/ 1496867 h 10285413"/>
              <a:gd name="connsiteX5454" fmla="*/ 3017392 w 7497054"/>
              <a:gd name="connsiteY5454" fmla="*/ 1554894 h 10285413"/>
              <a:gd name="connsiteX5455" fmla="*/ 3017392 w 7497054"/>
              <a:gd name="connsiteY5455" fmla="*/ 1583907 h 10285413"/>
              <a:gd name="connsiteX5456" fmla="*/ 3028997 w 7497054"/>
              <a:gd name="connsiteY5456" fmla="*/ 1578105 h 10285413"/>
              <a:gd name="connsiteX5457" fmla="*/ 3063812 w 7497054"/>
              <a:gd name="connsiteY5457" fmla="*/ 1578105 h 10285413"/>
              <a:gd name="connsiteX5458" fmla="*/ 3087023 w 7497054"/>
              <a:gd name="connsiteY5458" fmla="*/ 1578105 h 10285413"/>
              <a:gd name="connsiteX5459" fmla="*/ 3087023 w 7497054"/>
              <a:gd name="connsiteY5459" fmla="*/ 1601315 h 10285413"/>
              <a:gd name="connsiteX5460" fmla="*/ 3098630 w 7497054"/>
              <a:gd name="connsiteY5460" fmla="*/ 1636132 h 10285413"/>
              <a:gd name="connsiteX5461" fmla="*/ 3121838 w 7497054"/>
              <a:gd name="connsiteY5461" fmla="*/ 1670949 h 10285413"/>
              <a:gd name="connsiteX5462" fmla="*/ 3121838 w 7497054"/>
              <a:gd name="connsiteY5462" fmla="*/ 1682553 h 10285413"/>
              <a:gd name="connsiteX5463" fmla="*/ 3156657 w 7497054"/>
              <a:gd name="connsiteY5463" fmla="*/ 1682553 h 10285413"/>
              <a:gd name="connsiteX5464" fmla="*/ 3208880 w 7497054"/>
              <a:gd name="connsiteY5464" fmla="*/ 1659341 h 10285413"/>
              <a:gd name="connsiteX5465" fmla="*/ 3249501 w 7497054"/>
              <a:gd name="connsiteY5465" fmla="*/ 1612919 h 10285413"/>
              <a:gd name="connsiteX5466" fmla="*/ 3261104 w 7497054"/>
              <a:gd name="connsiteY5466" fmla="*/ 1601315 h 10285413"/>
              <a:gd name="connsiteX5467" fmla="*/ 3249501 w 7497054"/>
              <a:gd name="connsiteY5467" fmla="*/ 1636132 h 10285413"/>
              <a:gd name="connsiteX5468" fmla="*/ 3243695 w 7497054"/>
              <a:gd name="connsiteY5468" fmla="*/ 1665144 h 10285413"/>
              <a:gd name="connsiteX5469" fmla="*/ 3237892 w 7497054"/>
              <a:gd name="connsiteY5469" fmla="*/ 1694159 h 10285413"/>
              <a:gd name="connsiteX5470" fmla="*/ 3243695 w 7497054"/>
              <a:gd name="connsiteY5470" fmla="*/ 1723171 h 10285413"/>
              <a:gd name="connsiteX5471" fmla="*/ 3261104 w 7497054"/>
              <a:gd name="connsiteY5471" fmla="*/ 1717368 h 10285413"/>
              <a:gd name="connsiteX5472" fmla="*/ 3284316 w 7497054"/>
              <a:gd name="connsiteY5472" fmla="*/ 1711565 h 10285413"/>
              <a:gd name="connsiteX5473" fmla="*/ 3307524 w 7497054"/>
              <a:gd name="connsiteY5473" fmla="*/ 1717368 h 10285413"/>
              <a:gd name="connsiteX5474" fmla="*/ 3313329 w 7497054"/>
              <a:gd name="connsiteY5474" fmla="*/ 1746383 h 10285413"/>
              <a:gd name="connsiteX5475" fmla="*/ 3319131 w 7497054"/>
              <a:gd name="connsiteY5475" fmla="*/ 1775395 h 10285413"/>
              <a:gd name="connsiteX5476" fmla="*/ 3330736 w 7497054"/>
              <a:gd name="connsiteY5476" fmla="*/ 1787001 h 10285413"/>
              <a:gd name="connsiteX5477" fmla="*/ 3342343 w 7497054"/>
              <a:gd name="connsiteY5477" fmla="*/ 1798605 h 10285413"/>
              <a:gd name="connsiteX5478" fmla="*/ 3342343 w 7497054"/>
              <a:gd name="connsiteY5478" fmla="*/ 1833422 h 10285413"/>
              <a:gd name="connsiteX5479" fmla="*/ 3365551 w 7497054"/>
              <a:gd name="connsiteY5479" fmla="*/ 1833422 h 10285413"/>
              <a:gd name="connsiteX5480" fmla="*/ 3388763 w 7497054"/>
              <a:gd name="connsiteY5480" fmla="*/ 1827619 h 10285413"/>
              <a:gd name="connsiteX5481" fmla="*/ 3400368 w 7497054"/>
              <a:gd name="connsiteY5481" fmla="*/ 1845028 h 10285413"/>
              <a:gd name="connsiteX5482" fmla="*/ 3377158 w 7497054"/>
              <a:gd name="connsiteY5482" fmla="*/ 1856634 h 10285413"/>
              <a:gd name="connsiteX5483" fmla="*/ 3353945 w 7497054"/>
              <a:gd name="connsiteY5483" fmla="*/ 1856634 h 10285413"/>
              <a:gd name="connsiteX5484" fmla="*/ 3365551 w 7497054"/>
              <a:gd name="connsiteY5484" fmla="*/ 1903054 h 10285413"/>
              <a:gd name="connsiteX5485" fmla="*/ 3388763 w 7497054"/>
              <a:gd name="connsiteY5485" fmla="*/ 1961081 h 10285413"/>
              <a:gd name="connsiteX5486" fmla="*/ 3400368 w 7497054"/>
              <a:gd name="connsiteY5486" fmla="*/ 1995898 h 10285413"/>
              <a:gd name="connsiteX5487" fmla="*/ 3435183 w 7497054"/>
              <a:gd name="connsiteY5487" fmla="*/ 2042320 h 10285413"/>
              <a:gd name="connsiteX5488" fmla="*/ 3446790 w 7497054"/>
              <a:gd name="connsiteY5488" fmla="*/ 2065529 h 10285413"/>
              <a:gd name="connsiteX5489" fmla="*/ 3452590 w 7497054"/>
              <a:gd name="connsiteY5489" fmla="*/ 2129359 h 10285413"/>
              <a:gd name="connsiteX5490" fmla="*/ 3470002 w 7497054"/>
              <a:gd name="connsiteY5490" fmla="*/ 2135162 h 10285413"/>
              <a:gd name="connsiteX5491" fmla="*/ 3551237 w 7497054"/>
              <a:gd name="connsiteY5491" fmla="*/ 2123556 h 10285413"/>
              <a:gd name="connsiteX5492" fmla="*/ 3574447 w 7497054"/>
              <a:gd name="connsiteY5492" fmla="*/ 2111950 h 10285413"/>
              <a:gd name="connsiteX5493" fmla="*/ 3609264 w 7497054"/>
              <a:gd name="connsiteY5493" fmla="*/ 2065529 h 10285413"/>
              <a:gd name="connsiteX5494" fmla="*/ 3615066 w 7497054"/>
              <a:gd name="connsiteY5494" fmla="*/ 2048121 h 10285413"/>
              <a:gd name="connsiteX5495" fmla="*/ 3620869 w 7497054"/>
              <a:gd name="connsiteY5495" fmla="*/ 2042320 h 10285413"/>
              <a:gd name="connsiteX5496" fmla="*/ 3620869 w 7497054"/>
              <a:gd name="connsiteY5496" fmla="*/ 2065529 h 10285413"/>
              <a:gd name="connsiteX5497" fmla="*/ 3609264 w 7497054"/>
              <a:gd name="connsiteY5497" fmla="*/ 2111950 h 10285413"/>
              <a:gd name="connsiteX5498" fmla="*/ 3609264 w 7497054"/>
              <a:gd name="connsiteY5498" fmla="*/ 2146766 h 10285413"/>
              <a:gd name="connsiteX5499" fmla="*/ 3644081 w 7497054"/>
              <a:gd name="connsiteY5499" fmla="*/ 2158372 h 10285413"/>
              <a:gd name="connsiteX5500" fmla="*/ 3678896 w 7497054"/>
              <a:gd name="connsiteY5500" fmla="*/ 2169977 h 10285413"/>
              <a:gd name="connsiteX5501" fmla="*/ 3678896 w 7497054"/>
              <a:gd name="connsiteY5501" fmla="*/ 2193189 h 10285413"/>
              <a:gd name="connsiteX5502" fmla="*/ 3678896 w 7497054"/>
              <a:gd name="connsiteY5502" fmla="*/ 2210596 h 10285413"/>
              <a:gd name="connsiteX5503" fmla="*/ 3690501 w 7497054"/>
              <a:gd name="connsiteY5503" fmla="*/ 2228004 h 10285413"/>
              <a:gd name="connsiteX5504" fmla="*/ 3702106 w 7497054"/>
              <a:gd name="connsiteY5504" fmla="*/ 2251215 h 10285413"/>
              <a:gd name="connsiteX5505" fmla="*/ 3707908 w 7497054"/>
              <a:gd name="connsiteY5505" fmla="*/ 2280227 h 10285413"/>
              <a:gd name="connsiteX5506" fmla="*/ 3731120 w 7497054"/>
              <a:gd name="connsiteY5506" fmla="*/ 2274426 h 10285413"/>
              <a:gd name="connsiteX5507" fmla="*/ 3748528 w 7497054"/>
              <a:gd name="connsiteY5507" fmla="*/ 2274426 h 10285413"/>
              <a:gd name="connsiteX5508" fmla="*/ 3783346 w 7497054"/>
              <a:gd name="connsiteY5508" fmla="*/ 2251215 h 10285413"/>
              <a:gd name="connsiteX5509" fmla="*/ 3806555 w 7497054"/>
              <a:gd name="connsiteY5509" fmla="*/ 2239608 h 10285413"/>
              <a:gd name="connsiteX5510" fmla="*/ 3800752 w 7497054"/>
              <a:gd name="connsiteY5510" fmla="*/ 2251215 h 10285413"/>
              <a:gd name="connsiteX5511" fmla="*/ 3794950 w 7497054"/>
              <a:gd name="connsiteY5511" fmla="*/ 2262820 h 10285413"/>
              <a:gd name="connsiteX5512" fmla="*/ 3794950 w 7497054"/>
              <a:gd name="connsiteY5512" fmla="*/ 2344057 h 10285413"/>
              <a:gd name="connsiteX5513" fmla="*/ 3800752 w 7497054"/>
              <a:gd name="connsiteY5513" fmla="*/ 2344057 h 10285413"/>
              <a:gd name="connsiteX5514" fmla="*/ 3818161 w 7497054"/>
              <a:gd name="connsiteY5514" fmla="*/ 2344057 h 10285413"/>
              <a:gd name="connsiteX5515" fmla="*/ 3864582 w 7497054"/>
              <a:gd name="connsiteY5515" fmla="*/ 2367268 h 10285413"/>
              <a:gd name="connsiteX5516" fmla="*/ 3864582 w 7497054"/>
              <a:gd name="connsiteY5516" fmla="*/ 2390480 h 10285413"/>
              <a:gd name="connsiteX5517" fmla="*/ 3899399 w 7497054"/>
              <a:gd name="connsiteY5517" fmla="*/ 2378874 h 10285413"/>
              <a:gd name="connsiteX5518" fmla="*/ 3911003 w 7497054"/>
              <a:gd name="connsiteY5518" fmla="*/ 2355662 h 10285413"/>
              <a:gd name="connsiteX5519" fmla="*/ 3934213 w 7497054"/>
              <a:gd name="connsiteY5519" fmla="*/ 2344057 h 10285413"/>
              <a:gd name="connsiteX5520" fmla="*/ 3945818 w 7497054"/>
              <a:gd name="connsiteY5520" fmla="*/ 2286030 h 10285413"/>
              <a:gd name="connsiteX5521" fmla="*/ 3957424 w 7497054"/>
              <a:gd name="connsiteY5521" fmla="*/ 2286030 h 10285413"/>
              <a:gd name="connsiteX5522" fmla="*/ 3957424 w 7497054"/>
              <a:gd name="connsiteY5522" fmla="*/ 2297635 h 10285413"/>
              <a:gd name="connsiteX5523" fmla="*/ 3969030 w 7497054"/>
              <a:gd name="connsiteY5523" fmla="*/ 2309242 h 10285413"/>
              <a:gd name="connsiteX5524" fmla="*/ 3957424 w 7497054"/>
              <a:gd name="connsiteY5524" fmla="*/ 2309242 h 10285413"/>
              <a:gd name="connsiteX5525" fmla="*/ 3957424 w 7497054"/>
              <a:gd name="connsiteY5525" fmla="*/ 2320847 h 10285413"/>
              <a:gd name="connsiteX5526" fmla="*/ 3957424 w 7497054"/>
              <a:gd name="connsiteY5526" fmla="*/ 2326650 h 10285413"/>
              <a:gd name="connsiteX5527" fmla="*/ 3969030 w 7497054"/>
              <a:gd name="connsiteY5527" fmla="*/ 2344057 h 10285413"/>
              <a:gd name="connsiteX5528" fmla="*/ 3992241 w 7497054"/>
              <a:gd name="connsiteY5528" fmla="*/ 2355662 h 10285413"/>
              <a:gd name="connsiteX5529" fmla="*/ 4003845 w 7497054"/>
              <a:gd name="connsiteY5529" fmla="*/ 2367268 h 10285413"/>
              <a:gd name="connsiteX5530" fmla="*/ 3992241 w 7497054"/>
              <a:gd name="connsiteY5530" fmla="*/ 2378874 h 10285413"/>
              <a:gd name="connsiteX5531" fmla="*/ 4015451 w 7497054"/>
              <a:gd name="connsiteY5531" fmla="*/ 2367268 h 10285413"/>
              <a:gd name="connsiteX5532" fmla="*/ 4027057 w 7497054"/>
              <a:gd name="connsiteY5532" fmla="*/ 2344057 h 10285413"/>
              <a:gd name="connsiteX5533" fmla="*/ 4038662 w 7497054"/>
              <a:gd name="connsiteY5533" fmla="*/ 2332453 h 10285413"/>
              <a:gd name="connsiteX5534" fmla="*/ 4061872 w 7497054"/>
              <a:gd name="connsiteY5534" fmla="*/ 2344057 h 10285413"/>
              <a:gd name="connsiteX5535" fmla="*/ 4050268 w 7497054"/>
              <a:gd name="connsiteY5535" fmla="*/ 2309242 h 10285413"/>
              <a:gd name="connsiteX5536" fmla="*/ 4038662 w 7497054"/>
              <a:gd name="connsiteY5536" fmla="*/ 2297635 h 10285413"/>
              <a:gd name="connsiteX5537" fmla="*/ 4061872 w 7497054"/>
              <a:gd name="connsiteY5537" fmla="*/ 2309242 h 10285413"/>
              <a:gd name="connsiteX5538" fmla="*/ 4061872 w 7497054"/>
              <a:gd name="connsiteY5538" fmla="*/ 2274426 h 10285413"/>
              <a:gd name="connsiteX5539" fmla="*/ 4061872 w 7497054"/>
              <a:gd name="connsiteY5539" fmla="*/ 2262820 h 10285413"/>
              <a:gd name="connsiteX5540" fmla="*/ 4061872 w 7497054"/>
              <a:gd name="connsiteY5540" fmla="*/ 2239608 h 10285413"/>
              <a:gd name="connsiteX5541" fmla="*/ 4061872 w 7497054"/>
              <a:gd name="connsiteY5541" fmla="*/ 2228004 h 10285413"/>
              <a:gd name="connsiteX5542" fmla="*/ 4061872 w 7497054"/>
              <a:gd name="connsiteY5542" fmla="*/ 2216399 h 10285413"/>
              <a:gd name="connsiteX5543" fmla="*/ 4050268 w 7497054"/>
              <a:gd name="connsiteY5543" fmla="*/ 2193189 h 10285413"/>
              <a:gd name="connsiteX5544" fmla="*/ 4061872 w 7497054"/>
              <a:gd name="connsiteY5544" fmla="*/ 2198990 h 10285413"/>
              <a:gd name="connsiteX5545" fmla="*/ 4073478 w 7497054"/>
              <a:gd name="connsiteY5545" fmla="*/ 2204793 h 10285413"/>
              <a:gd name="connsiteX5546" fmla="*/ 4073478 w 7497054"/>
              <a:gd name="connsiteY5546" fmla="*/ 2193189 h 10285413"/>
              <a:gd name="connsiteX5547" fmla="*/ 4061872 w 7497054"/>
              <a:gd name="connsiteY5547" fmla="*/ 2181582 h 10285413"/>
              <a:gd name="connsiteX5548" fmla="*/ 4061872 w 7497054"/>
              <a:gd name="connsiteY5548" fmla="*/ 2169977 h 10285413"/>
              <a:gd name="connsiteX5549" fmla="*/ 4050268 w 7497054"/>
              <a:gd name="connsiteY5549" fmla="*/ 2169977 h 10285413"/>
              <a:gd name="connsiteX5550" fmla="*/ 4027057 w 7497054"/>
              <a:gd name="connsiteY5550" fmla="*/ 2169977 h 10285413"/>
              <a:gd name="connsiteX5551" fmla="*/ 4032860 w 7497054"/>
              <a:gd name="connsiteY5551" fmla="*/ 2158372 h 10285413"/>
              <a:gd name="connsiteX5552" fmla="*/ 4050268 w 7497054"/>
              <a:gd name="connsiteY5552" fmla="*/ 2158372 h 10285413"/>
              <a:gd name="connsiteX5553" fmla="*/ 4067675 w 7497054"/>
              <a:gd name="connsiteY5553" fmla="*/ 2164174 h 10285413"/>
              <a:gd name="connsiteX5554" fmla="*/ 4073478 w 7497054"/>
              <a:gd name="connsiteY5554" fmla="*/ 2169977 h 10285413"/>
              <a:gd name="connsiteX5555" fmla="*/ 4073478 w 7497054"/>
              <a:gd name="connsiteY5555" fmla="*/ 2158372 h 10285413"/>
              <a:gd name="connsiteX5556" fmla="*/ 4073478 w 7497054"/>
              <a:gd name="connsiteY5556" fmla="*/ 2146766 h 10285413"/>
              <a:gd name="connsiteX5557" fmla="*/ 4073478 w 7497054"/>
              <a:gd name="connsiteY5557" fmla="*/ 2135162 h 10285413"/>
              <a:gd name="connsiteX5558" fmla="*/ 4061872 w 7497054"/>
              <a:gd name="connsiteY5558" fmla="*/ 2111950 h 10285413"/>
              <a:gd name="connsiteX5559" fmla="*/ 4050268 w 7497054"/>
              <a:gd name="connsiteY5559" fmla="*/ 2100345 h 10285413"/>
              <a:gd name="connsiteX5560" fmla="*/ 4050268 w 7497054"/>
              <a:gd name="connsiteY5560" fmla="*/ 2077135 h 10285413"/>
              <a:gd name="connsiteX5561" fmla="*/ 4050268 w 7497054"/>
              <a:gd name="connsiteY5561" fmla="*/ 2065529 h 10285413"/>
              <a:gd name="connsiteX5562" fmla="*/ 4038662 w 7497054"/>
              <a:gd name="connsiteY5562" fmla="*/ 2065529 h 10285413"/>
              <a:gd name="connsiteX5563" fmla="*/ 4038662 w 7497054"/>
              <a:gd name="connsiteY5563" fmla="*/ 2053925 h 10285413"/>
              <a:gd name="connsiteX5564" fmla="*/ 4027057 w 7497054"/>
              <a:gd name="connsiteY5564" fmla="*/ 2042320 h 10285413"/>
              <a:gd name="connsiteX5565" fmla="*/ 4038662 w 7497054"/>
              <a:gd name="connsiteY5565" fmla="*/ 2019108 h 10285413"/>
              <a:gd name="connsiteX5566" fmla="*/ 4038662 w 7497054"/>
              <a:gd name="connsiteY5566" fmla="*/ 1961081 h 10285413"/>
              <a:gd name="connsiteX5567" fmla="*/ 4050268 w 7497054"/>
              <a:gd name="connsiteY5567" fmla="*/ 1961081 h 10285413"/>
              <a:gd name="connsiteX5568" fmla="*/ 4038662 w 7497054"/>
              <a:gd name="connsiteY5568" fmla="*/ 1926263 h 10285413"/>
              <a:gd name="connsiteX5569" fmla="*/ 4032860 w 7497054"/>
              <a:gd name="connsiteY5569" fmla="*/ 1908856 h 10285413"/>
              <a:gd name="connsiteX5570" fmla="*/ 4038662 w 7497054"/>
              <a:gd name="connsiteY5570" fmla="*/ 1897252 h 10285413"/>
              <a:gd name="connsiteX5571" fmla="*/ 4038662 w 7497054"/>
              <a:gd name="connsiteY5571" fmla="*/ 1879844 h 10285413"/>
              <a:gd name="connsiteX5572" fmla="*/ 4038662 w 7497054"/>
              <a:gd name="connsiteY5572" fmla="*/ 1845028 h 10285413"/>
              <a:gd name="connsiteX5573" fmla="*/ 4050268 w 7497054"/>
              <a:gd name="connsiteY5573" fmla="*/ 1787001 h 10285413"/>
              <a:gd name="connsiteX5574" fmla="*/ 4050268 w 7497054"/>
              <a:gd name="connsiteY5574" fmla="*/ 1734777 h 10285413"/>
              <a:gd name="connsiteX5575" fmla="*/ 4056071 w 7497054"/>
              <a:gd name="connsiteY5575" fmla="*/ 1682553 h 10285413"/>
              <a:gd name="connsiteX5576" fmla="*/ 4061872 w 7497054"/>
              <a:gd name="connsiteY5576" fmla="*/ 1647737 h 10285413"/>
              <a:gd name="connsiteX5577" fmla="*/ 4073478 w 7497054"/>
              <a:gd name="connsiteY5577" fmla="*/ 1636132 h 10285413"/>
              <a:gd name="connsiteX5578" fmla="*/ 4090886 w 7497054"/>
              <a:gd name="connsiteY5578" fmla="*/ 1641934 h 10285413"/>
              <a:gd name="connsiteX5579" fmla="*/ 4096689 w 7497054"/>
              <a:gd name="connsiteY5579" fmla="*/ 1636132 h 10285413"/>
              <a:gd name="connsiteX5580" fmla="*/ 4085083 w 7497054"/>
              <a:gd name="connsiteY5580" fmla="*/ 1636132 h 10285413"/>
              <a:gd name="connsiteX5581" fmla="*/ 4073478 w 7497054"/>
              <a:gd name="connsiteY5581" fmla="*/ 1612919 h 10285413"/>
              <a:gd name="connsiteX5582" fmla="*/ 4073478 w 7497054"/>
              <a:gd name="connsiteY5582" fmla="*/ 1601315 h 10285413"/>
              <a:gd name="connsiteX5583" fmla="*/ 4073478 w 7497054"/>
              <a:gd name="connsiteY5583" fmla="*/ 1589710 h 10285413"/>
              <a:gd name="connsiteX5584" fmla="*/ 4085083 w 7497054"/>
              <a:gd name="connsiteY5584" fmla="*/ 1589710 h 10285413"/>
              <a:gd name="connsiteX5585" fmla="*/ 4085083 w 7497054"/>
              <a:gd name="connsiteY5585" fmla="*/ 1595512 h 10285413"/>
              <a:gd name="connsiteX5586" fmla="*/ 4085083 w 7497054"/>
              <a:gd name="connsiteY5586" fmla="*/ 1612919 h 10285413"/>
              <a:gd name="connsiteX5587" fmla="*/ 4108295 w 7497054"/>
              <a:gd name="connsiteY5587" fmla="*/ 1624526 h 10285413"/>
              <a:gd name="connsiteX5588" fmla="*/ 4143110 w 7497054"/>
              <a:gd name="connsiteY5588" fmla="*/ 1636132 h 10285413"/>
              <a:gd name="connsiteX5589" fmla="*/ 4148913 w 7497054"/>
              <a:gd name="connsiteY5589" fmla="*/ 1624526 h 10285413"/>
              <a:gd name="connsiteX5590" fmla="*/ 4143110 w 7497054"/>
              <a:gd name="connsiteY5590" fmla="*/ 1601315 h 10285413"/>
              <a:gd name="connsiteX5591" fmla="*/ 4166321 w 7497054"/>
              <a:gd name="connsiteY5591" fmla="*/ 1624526 h 10285413"/>
              <a:gd name="connsiteX5592" fmla="*/ 4166321 w 7497054"/>
              <a:gd name="connsiteY5592" fmla="*/ 1636132 h 10285413"/>
              <a:gd name="connsiteX5593" fmla="*/ 4177925 w 7497054"/>
              <a:gd name="connsiteY5593" fmla="*/ 1624526 h 10285413"/>
              <a:gd name="connsiteX5594" fmla="*/ 4177925 w 7497054"/>
              <a:gd name="connsiteY5594" fmla="*/ 1612919 h 10285413"/>
              <a:gd name="connsiteX5595" fmla="*/ 4177925 w 7497054"/>
              <a:gd name="connsiteY5595" fmla="*/ 1601315 h 10285413"/>
              <a:gd name="connsiteX5596" fmla="*/ 4183728 w 7497054"/>
              <a:gd name="connsiteY5596" fmla="*/ 1607119 h 10285413"/>
              <a:gd name="connsiteX5597" fmla="*/ 4189531 w 7497054"/>
              <a:gd name="connsiteY5597" fmla="*/ 1601315 h 10285413"/>
              <a:gd name="connsiteX5598" fmla="*/ 4201136 w 7497054"/>
              <a:gd name="connsiteY5598" fmla="*/ 1583907 h 10285413"/>
              <a:gd name="connsiteX5599" fmla="*/ 4218545 w 7497054"/>
              <a:gd name="connsiteY5599" fmla="*/ 1566499 h 10285413"/>
              <a:gd name="connsiteX5600" fmla="*/ 4212743 w 7497054"/>
              <a:gd name="connsiteY5600" fmla="*/ 1554894 h 10285413"/>
              <a:gd name="connsiteX5601" fmla="*/ 4201136 w 7497054"/>
              <a:gd name="connsiteY5601" fmla="*/ 1543288 h 10285413"/>
              <a:gd name="connsiteX5602" fmla="*/ 4189531 w 7497054"/>
              <a:gd name="connsiteY5602" fmla="*/ 1531683 h 10285413"/>
              <a:gd name="connsiteX5603" fmla="*/ 4189531 w 7497054"/>
              <a:gd name="connsiteY5603" fmla="*/ 1520077 h 10285413"/>
              <a:gd name="connsiteX5604" fmla="*/ 4189531 w 7497054"/>
              <a:gd name="connsiteY5604" fmla="*/ 1508473 h 10285413"/>
              <a:gd name="connsiteX5605" fmla="*/ 4183728 w 7497054"/>
              <a:gd name="connsiteY5605" fmla="*/ 1496867 h 10285413"/>
              <a:gd name="connsiteX5606" fmla="*/ 4177925 w 7497054"/>
              <a:gd name="connsiteY5606" fmla="*/ 1485262 h 10285413"/>
              <a:gd name="connsiteX5607" fmla="*/ 4189531 w 7497054"/>
              <a:gd name="connsiteY5607" fmla="*/ 1450446 h 10285413"/>
              <a:gd name="connsiteX5608" fmla="*/ 4177925 w 7497054"/>
              <a:gd name="connsiteY5608" fmla="*/ 1450446 h 10285413"/>
              <a:gd name="connsiteX5609" fmla="*/ 4177925 w 7497054"/>
              <a:gd name="connsiteY5609" fmla="*/ 1438840 h 10285413"/>
              <a:gd name="connsiteX5610" fmla="*/ 4166321 w 7497054"/>
              <a:gd name="connsiteY5610" fmla="*/ 1450446 h 10285413"/>
              <a:gd name="connsiteX5611" fmla="*/ 4166321 w 7497054"/>
              <a:gd name="connsiteY5611" fmla="*/ 1438840 h 10285413"/>
              <a:gd name="connsiteX5612" fmla="*/ 4143110 w 7497054"/>
              <a:gd name="connsiteY5612" fmla="*/ 1427235 h 10285413"/>
              <a:gd name="connsiteX5613" fmla="*/ 4125701 w 7497054"/>
              <a:gd name="connsiteY5613" fmla="*/ 1433038 h 10285413"/>
              <a:gd name="connsiteX5614" fmla="*/ 4108295 w 7497054"/>
              <a:gd name="connsiteY5614" fmla="*/ 1438840 h 10285413"/>
              <a:gd name="connsiteX5615" fmla="*/ 4096689 w 7497054"/>
              <a:gd name="connsiteY5615" fmla="*/ 1462050 h 10285413"/>
              <a:gd name="connsiteX5616" fmla="*/ 4096689 w 7497054"/>
              <a:gd name="connsiteY5616" fmla="*/ 1450446 h 10285413"/>
              <a:gd name="connsiteX5617" fmla="*/ 4090886 w 7497054"/>
              <a:gd name="connsiteY5617" fmla="*/ 1421433 h 10285413"/>
              <a:gd name="connsiteX5618" fmla="*/ 4085083 w 7497054"/>
              <a:gd name="connsiteY5618" fmla="*/ 1404024 h 10285413"/>
              <a:gd name="connsiteX5619" fmla="*/ 4096689 w 7497054"/>
              <a:gd name="connsiteY5619" fmla="*/ 1392419 h 10285413"/>
              <a:gd name="connsiteX5620" fmla="*/ 4073478 w 7497054"/>
              <a:gd name="connsiteY5620" fmla="*/ 1404024 h 10285413"/>
              <a:gd name="connsiteX5621" fmla="*/ 4073478 w 7497054"/>
              <a:gd name="connsiteY5621" fmla="*/ 1415630 h 10285413"/>
              <a:gd name="connsiteX5622" fmla="*/ 4050268 w 7497054"/>
              <a:gd name="connsiteY5622" fmla="*/ 1415630 h 10285413"/>
              <a:gd name="connsiteX5623" fmla="*/ 4050268 w 7497054"/>
              <a:gd name="connsiteY5623" fmla="*/ 1409826 h 10285413"/>
              <a:gd name="connsiteX5624" fmla="*/ 4061872 w 7497054"/>
              <a:gd name="connsiteY5624" fmla="*/ 1392419 h 10285413"/>
              <a:gd name="connsiteX5625" fmla="*/ 4061872 w 7497054"/>
              <a:gd name="connsiteY5625" fmla="*/ 1380813 h 10285413"/>
              <a:gd name="connsiteX5626" fmla="*/ 4061872 w 7497054"/>
              <a:gd name="connsiteY5626" fmla="*/ 1369209 h 10285413"/>
              <a:gd name="connsiteX5627" fmla="*/ 4050268 w 7497054"/>
              <a:gd name="connsiteY5627" fmla="*/ 1357604 h 10285413"/>
              <a:gd name="connsiteX5628" fmla="*/ 4044465 w 7497054"/>
              <a:gd name="connsiteY5628" fmla="*/ 1340194 h 10285413"/>
              <a:gd name="connsiteX5629" fmla="*/ 4038662 w 7497054"/>
              <a:gd name="connsiteY5629" fmla="*/ 1334392 h 10285413"/>
              <a:gd name="connsiteX5630" fmla="*/ 4032860 w 7497054"/>
              <a:gd name="connsiteY5630" fmla="*/ 1322786 h 10285413"/>
              <a:gd name="connsiteX5631" fmla="*/ 4038662 w 7497054"/>
              <a:gd name="connsiteY5631" fmla="*/ 1276365 h 10285413"/>
              <a:gd name="connsiteX5632" fmla="*/ 4046951 w 7497054"/>
              <a:gd name="connsiteY5632" fmla="*/ 1251498 h 10285413"/>
              <a:gd name="connsiteX5633" fmla="*/ 4048818 w 7497054"/>
              <a:gd name="connsiteY5633" fmla="*/ 1250253 h 10285413"/>
              <a:gd name="connsiteX5634" fmla="*/ 4050268 w 7497054"/>
              <a:gd name="connsiteY5634" fmla="*/ 1241549 h 10285413"/>
              <a:gd name="connsiteX5635" fmla="*/ 4067675 w 7497054"/>
              <a:gd name="connsiteY5635" fmla="*/ 1229943 h 10285413"/>
              <a:gd name="connsiteX5636" fmla="*/ 4079280 w 7497054"/>
              <a:gd name="connsiteY5636" fmla="*/ 1224140 h 10285413"/>
              <a:gd name="connsiteX5637" fmla="*/ 4085083 w 7497054"/>
              <a:gd name="connsiteY5637" fmla="*/ 1229943 h 10285413"/>
              <a:gd name="connsiteX5638" fmla="*/ 4166321 w 7497054"/>
              <a:gd name="connsiteY5638" fmla="*/ 1229943 h 10285413"/>
              <a:gd name="connsiteX5639" fmla="*/ 4177925 w 7497054"/>
              <a:gd name="connsiteY5639" fmla="*/ 1229943 h 10285413"/>
              <a:gd name="connsiteX5640" fmla="*/ 4189531 w 7497054"/>
              <a:gd name="connsiteY5640" fmla="*/ 1229943 h 10285413"/>
              <a:gd name="connsiteX5641" fmla="*/ 4201136 w 7497054"/>
              <a:gd name="connsiteY5641" fmla="*/ 1241549 h 10285413"/>
              <a:gd name="connsiteX5642" fmla="*/ 4189531 w 7497054"/>
              <a:gd name="connsiteY5642" fmla="*/ 1253155 h 10285413"/>
              <a:gd name="connsiteX5643" fmla="*/ 4189531 w 7497054"/>
              <a:gd name="connsiteY5643" fmla="*/ 1241549 h 10285413"/>
              <a:gd name="connsiteX5644" fmla="*/ 4177925 w 7497054"/>
              <a:gd name="connsiteY5644" fmla="*/ 1247352 h 10285413"/>
              <a:gd name="connsiteX5645" fmla="*/ 4177925 w 7497054"/>
              <a:gd name="connsiteY5645" fmla="*/ 1276365 h 10285413"/>
              <a:gd name="connsiteX5646" fmla="*/ 4183728 w 7497054"/>
              <a:gd name="connsiteY5646" fmla="*/ 1299577 h 10285413"/>
              <a:gd name="connsiteX5647" fmla="*/ 4189531 w 7497054"/>
              <a:gd name="connsiteY5647" fmla="*/ 1311182 h 10285413"/>
              <a:gd name="connsiteX5648" fmla="*/ 4189531 w 7497054"/>
              <a:gd name="connsiteY5648" fmla="*/ 1322786 h 10285413"/>
              <a:gd name="connsiteX5649" fmla="*/ 4201136 w 7497054"/>
              <a:gd name="connsiteY5649" fmla="*/ 1345997 h 10285413"/>
              <a:gd name="connsiteX5650" fmla="*/ 4201136 w 7497054"/>
              <a:gd name="connsiteY5650" fmla="*/ 1369209 h 10285413"/>
              <a:gd name="connsiteX5651" fmla="*/ 4189531 w 7497054"/>
              <a:gd name="connsiteY5651" fmla="*/ 1392419 h 10285413"/>
              <a:gd name="connsiteX5652" fmla="*/ 4212743 w 7497054"/>
              <a:gd name="connsiteY5652" fmla="*/ 1404024 h 10285413"/>
              <a:gd name="connsiteX5653" fmla="*/ 4224348 w 7497054"/>
              <a:gd name="connsiteY5653" fmla="*/ 1392419 h 10285413"/>
              <a:gd name="connsiteX5654" fmla="*/ 4224348 w 7497054"/>
              <a:gd name="connsiteY5654" fmla="*/ 1380813 h 10285413"/>
              <a:gd name="connsiteX5655" fmla="*/ 4218545 w 7497054"/>
              <a:gd name="connsiteY5655" fmla="*/ 1351800 h 10285413"/>
              <a:gd name="connsiteX5656" fmla="*/ 4206939 w 7497054"/>
              <a:gd name="connsiteY5656" fmla="*/ 1322786 h 10285413"/>
              <a:gd name="connsiteX5657" fmla="*/ 4206939 w 7497054"/>
              <a:gd name="connsiteY5657" fmla="*/ 1316985 h 10285413"/>
              <a:gd name="connsiteX5658" fmla="*/ 4224348 w 7497054"/>
              <a:gd name="connsiteY5658" fmla="*/ 1322786 h 10285413"/>
              <a:gd name="connsiteX5659" fmla="*/ 4235952 w 7497054"/>
              <a:gd name="connsiteY5659" fmla="*/ 1299577 h 10285413"/>
              <a:gd name="connsiteX5660" fmla="*/ 4230151 w 7497054"/>
              <a:gd name="connsiteY5660" fmla="*/ 1264759 h 10285413"/>
              <a:gd name="connsiteX5661" fmla="*/ 4212743 w 7497054"/>
              <a:gd name="connsiteY5661" fmla="*/ 1253155 h 10285413"/>
              <a:gd name="connsiteX5662" fmla="*/ 4201136 w 7497054"/>
              <a:gd name="connsiteY5662" fmla="*/ 1241549 h 10285413"/>
              <a:gd name="connsiteX5663" fmla="*/ 4212743 w 7497054"/>
              <a:gd name="connsiteY5663" fmla="*/ 1241549 h 10285413"/>
              <a:gd name="connsiteX5664" fmla="*/ 4224348 w 7497054"/>
              <a:gd name="connsiteY5664" fmla="*/ 1218339 h 10285413"/>
              <a:gd name="connsiteX5665" fmla="*/ 4212743 w 7497054"/>
              <a:gd name="connsiteY5665" fmla="*/ 1218339 h 10285413"/>
              <a:gd name="connsiteX5666" fmla="*/ 4206939 w 7497054"/>
              <a:gd name="connsiteY5666" fmla="*/ 1200931 h 10285413"/>
              <a:gd name="connsiteX5667" fmla="*/ 4201136 w 7497054"/>
              <a:gd name="connsiteY5667" fmla="*/ 1171918 h 10285413"/>
              <a:gd name="connsiteX5668" fmla="*/ 4201136 w 7497054"/>
              <a:gd name="connsiteY5668" fmla="*/ 1160313 h 10285413"/>
              <a:gd name="connsiteX5669" fmla="*/ 4212743 w 7497054"/>
              <a:gd name="connsiteY5669" fmla="*/ 1148706 h 10285413"/>
              <a:gd name="connsiteX5670" fmla="*/ 4212743 w 7497054"/>
              <a:gd name="connsiteY5670" fmla="*/ 1137101 h 10285413"/>
              <a:gd name="connsiteX5671" fmla="*/ 4224348 w 7497054"/>
              <a:gd name="connsiteY5671" fmla="*/ 1125495 h 10285413"/>
              <a:gd name="connsiteX5672" fmla="*/ 4235952 w 7497054"/>
              <a:gd name="connsiteY5672" fmla="*/ 1125495 h 10285413"/>
              <a:gd name="connsiteX5673" fmla="*/ 4212743 w 7497054"/>
              <a:gd name="connsiteY5673" fmla="*/ 1113891 h 10285413"/>
              <a:gd name="connsiteX5674" fmla="*/ 4177925 w 7497054"/>
              <a:gd name="connsiteY5674" fmla="*/ 1090679 h 10285413"/>
              <a:gd name="connsiteX5675" fmla="*/ 4189531 w 7497054"/>
              <a:gd name="connsiteY5675" fmla="*/ 1090679 h 10285413"/>
              <a:gd name="connsiteX5676" fmla="*/ 4201136 w 7497054"/>
              <a:gd name="connsiteY5676" fmla="*/ 1090679 h 10285413"/>
              <a:gd name="connsiteX5677" fmla="*/ 4201136 w 7497054"/>
              <a:gd name="connsiteY5677" fmla="*/ 1084876 h 10285413"/>
              <a:gd name="connsiteX5678" fmla="*/ 4201136 w 7497054"/>
              <a:gd name="connsiteY5678" fmla="*/ 1079075 h 10285413"/>
              <a:gd name="connsiteX5679" fmla="*/ 4154716 w 7497054"/>
              <a:gd name="connsiteY5679" fmla="*/ 1079075 h 10285413"/>
              <a:gd name="connsiteX5680" fmla="*/ 4166321 w 7497054"/>
              <a:gd name="connsiteY5680" fmla="*/ 1079075 h 10285413"/>
              <a:gd name="connsiteX5681" fmla="*/ 4166321 w 7497054"/>
              <a:gd name="connsiteY5681" fmla="*/ 1055864 h 10285413"/>
              <a:gd name="connsiteX5682" fmla="*/ 4148913 w 7497054"/>
              <a:gd name="connsiteY5682" fmla="*/ 1050061 h 10285413"/>
              <a:gd name="connsiteX5683" fmla="*/ 4166321 w 7497054"/>
              <a:gd name="connsiteY5683" fmla="*/ 1044260 h 10285413"/>
              <a:gd name="connsiteX5684" fmla="*/ 4166321 w 7497054"/>
              <a:gd name="connsiteY5684" fmla="*/ 1032652 h 10285413"/>
              <a:gd name="connsiteX5685" fmla="*/ 4201136 w 7497054"/>
              <a:gd name="connsiteY5685" fmla="*/ 997837 h 10285413"/>
              <a:gd name="connsiteX5686" fmla="*/ 4183728 w 7497054"/>
              <a:gd name="connsiteY5686" fmla="*/ 974625 h 10285413"/>
              <a:gd name="connsiteX5687" fmla="*/ 4160518 w 7497054"/>
              <a:gd name="connsiteY5687" fmla="*/ 951415 h 10285413"/>
              <a:gd name="connsiteX5688" fmla="*/ 4154716 w 7497054"/>
              <a:gd name="connsiteY5688" fmla="*/ 928206 h 10285413"/>
              <a:gd name="connsiteX5689" fmla="*/ 4177925 w 7497054"/>
              <a:gd name="connsiteY5689" fmla="*/ 916600 h 10285413"/>
              <a:gd name="connsiteX5690" fmla="*/ 4189531 w 7497054"/>
              <a:gd name="connsiteY5690" fmla="*/ 916600 h 10285413"/>
              <a:gd name="connsiteX5691" fmla="*/ 4201136 w 7497054"/>
              <a:gd name="connsiteY5691" fmla="*/ 904995 h 10285413"/>
              <a:gd name="connsiteX5692" fmla="*/ 4189531 w 7497054"/>
              <a:gd name="connsiteY5692" fmla="*/ 899191 h 10285413"/>
              <a:gd name="connsiteX5693" fmla="*/ 4195333 w 7497054"/>
              <a:gd name="connsiteY5693" fmla="*/ 881784 h 10285413"/>
              <a:gd name="connsiteX5694" fmla="*/ 4206939 w 7497054"/>
              <a:gd name="connsiteY5694" fmla="*/ 858573 h 10285413"/>
              <a:gd name="connsiteX5695" fmla="*/ 4201136 w 7497054"/>
              <a:gd name="connsiteY5695" fmla="*/ 835361 h 10285413"/>
              <a:gd name="connsiteX5696" fmla="*/ 4189531 w 7497054"/>
              <a:gd name="connsiteY5696" fmla="*/ 835361 h 10285413"/>
              <a:gd name="connsiteX5697" fmla="*/ 4177925 w 7497054"/>
              <a:gd name="connsiteY5697" fmla="*/ 841164 h 10285413"/>
              <a:gd name="connsiteX5698" fmla="*/ 4166321 w 7497054"/>
              <a:gd name="connsiteY5698" fmla="*/ 841164 h 10285413"/>
              <a:gd name="connsiteX5699" fmla="*/ 4148913 w 7497054"/>
              <a:gd name="connsiteY5699" fmla="*/ 841164 h 10285413"/>
              <a:gd name="connsiteX5700" fmla="*/ 4143110 w 7497054"/>
              <a:gd name="connsiteY5700" fmla="*/ 835361 h 10285413"/>
              <a:gd name="connsiteX5701" fmla="*/ 4154716 w 7497054"/>
              <a:gd name="connsiteY5701" fmla="*/ 835361 h 10285413"/>
              <a:gd name="connsiteX5702" fmla="*/ 4177925 w 7497054"/>
              <a:gd name="connsiteY5702" fmla="*/ 823757 h 10285413"/>
              <a:gd name="connsiteX5703" fmla="*/ 4177925 w 7497054"/>
              <a:gd name="connsiteY5703" fmla="*/ 800546 h 10285413"/>
              <a:gd name="connsiteX5704" fmla="*/ 4166321 w 7497054"/>
              <a:gd name="connsiteY5704" fmla="*/ 812151 h 10285413"/>
              <a:gd name="connsiteX5705" fmla="*/ 4154716 w 7497054"/>
              <a:gd name="connsiteY5705" fmla="*/ 823757 h 10285413"/>
              <a:gd name="connsiteX5706" fmla="*/ 4154716 w 7497054"/>
              <a:gd name="connsiteY5706" fmla="*/ 817954 h 10285413"/>
              <a:gd name="connsiteX5707" fmla="*/ 4148913 w 7497054"/>
              <a:gd name="connsiteY5707" fmla="*/ 783137 h 10285413"/>
              <a:gd name="connsiteX5708" fmla="*/ 4131504 w 7497054"/>
              <a:gd name="connsiteY5708" fmla="*/ 719309 h 10285413"/>
              <a:gd name="connsiteX5709" fmla="*/ 4119898 w 7497054"/>
              <a:gd name="connsiteY5709" fmla="*/ 684493 h 10285413"/>
              <a:gd name="connsiteX5710" fmla="*/ 4131504 w 7497054"/>
              <a:gd name="connsiteY5710" fmla="*/ 638071 h 10285413"/>
              <a:gd name="connsiteX5711" fmla="*/ 4131504 w 7497054"/>
              <a:gd name="connsiteY5711" fmla="*/ 603255 h 10285413"/>
              <a:gd name="connsiteX5712" fmla="*/ 4143110 w 7497054"/>
              <a:gd name="connsiteY5712" fmla="*/ 580044 h 10285413"/>
              <a:gd name="connsiteX5713" fmla="*/ 4154716 w 7497054"/>
              <a:gd name="connsiteY5713" fmla="*/ 556835 h 10285413"/>
              <a:gd name="connsiteX5714" fmla="*/ 4148913 w 7497054"/>
              <a:gd name="connsiteY5714" fmla="*/ 545229 h 10285413"/>
              <a:gd name="connsiteX5715" fmla="*/ 4143110 w 7497054"/>
              <a:gd name="connsiteY5715" fmla="*/ 522017 h 10285413"/>
              <a:gd name="connsiteX5716" fmla="*/ 4137307 w 7497054"/>
              <a:gd name="connsiteY5716" fmla="*/ 516215 h 10285413"/>
              <a:gd name="connsiteX5717" fmla="*/ 4131504 w 7497054"/>
              <a:gd name="connsiteY5717" fmla="*/ 498806 h 10285413"/>
              <a:gd name="connsiteX5718" fmla="*/ 4131504 w 7497054"/>
              <a:gd name="connsiteY5718" fmla="*/ 487202 h 10285413"/>
              <a:gd name="connsiteX5719" fmla="*/ 4143110 w 7497054"/>
              <a:gd name="connsiteY5719" fmla="*/ 487202 h 10285413"/>
              <a:gd name="connsiteX5720" fmla="*/ 4154716 w 7497054"/>
              <a:gd name="connsiteY5720" fmla="*/ 475597 h 10285413"/>
              <a:gd name="connsiteX5721" fmla="*/ 4160518 w 7497054"/>
              <a:gd name="connsiteY5721" fmla="*/ 458190 h 10285413"/>
              <a:gd name="connsiteX5722" fmla="*/ 4160518 w 7497054"/>
              <a:gd name="connsiteY5722" fmla="*/ 440780 h 10285413"/>
              <a:gd name="connsiteX5723" fmla="*/ 4166321 w 7497054"/>
              <a:gd name="connsiteY5723" fmla="*/ 429175 h 10285413"/>
              <a:gd name="connsiteX5724" fmla="*/ 4166321 w 7497054"/>
              <a:gd name="connsiteY5724" fmla="*/ 417571 h 10285413"/>
              <a:gd name="connsiteX5725" fmla="*/ 4154716 w 7497054"/>
              <a:gd name="connsiteY5725" fmla="*/ 417571 h 10285413"/>
              <a:gd name="connsiteX5726" fmla="*/ 4143110 w 7497054"/>
              <a:gd name="connsiteY5726" fmla="*/ 423372 h 10285413"/>
              <a:gd name="connsiteX5727" fmla="*/ 4125701 w 7497054"/>
              <a:gd name="connsiteY5727" fmla="*/ 417571 h 10285413"/>
              <a:gd name="connsiteX5728" fmla="*/ 4119898 w 7497054"/>
              <a:gd name="connsiteY5728" fmla="*/ 411768 h 10285413"/>
              <a:gd name="connsiteX5729" fmla="*/ 4131504 w 7497054"/>
              <a:gd name="connsiteY5729" fmla="*/ 405965 h 10285413"/>
              <a:gd name="connsiteX5730" fmla="*/ 4154716 w 7497054"/>
              <a:gd name="connsiteY5730" fmla="*/ 394359 h 10285413"/>
              <a:gd name="connsiteX5731" fmla="*/ 4148913 w 7497054"/>
              <a:gd name="connsiteY5731" fmla="*/ 382753 h 10285413"/>
              <a:gd name="connsiteX5732" fmla="*/ 4143110 w 7497054"/>
              <a:gd name="connsiteY5732" fmla="*/ 394359 h 10285413"/>
              <a:gd name="connsiteX5733" fmla="*/ 4131504 w 7497054"/>
              <a:gd name="connsiteY5733" fmla="*/ 405965 h 10285413"/>
              <a:gd name="connsiteX5734" fmla="*/ 4125701 w 7497054"/>
              <a:gd name="connsiteY5734" fmla="*/ 394359 h 10285413"/>
              <a:gd name="connsiteX5735" fmla="*/ 4119898 w 7497054"/>
              <a:gd name="connsiteY5735" fmla="*/ 359544 h 10285413"/>
              <a:gd name="connsiteX5736" fmla="*/ 4108295 w 7497054"/>
              <a:gd name="connsiteY5736" fmla="*/ 336332 h 10285413"/>
              <a:gd name="connsiteX5737" fmla="*/ 4108295 w 7497054"/>
              <a:gd name="connsiteY5737" fmla="*/ 318924 h 10285413"/>
              <a:gd name="connsiteX5738" fmla="*/ 4108295 w 7497054"/>
              <a:gd name="connsiteY5738" fmla="*/ 301517 h 10285413"/>
              <a:gd name="connsiteX5739" fmla="*/ 4108295 w 7497054"/>
              <a:gd name="connsiteY5739" fmla="*/ 220280 h 10285413"/>
              <a:gd name="connsiteX5740" fmla="*/ 4108295 w 7497054"/>
              <a:gd name="connsiteY5740" fmla="*/ 185463 h 10285413"/>
              <a:gd name="connsiteX5741" fmla="*/ 4119898 w 7497054"/>
              <a:gd name="connsiteY5741" fmla="*/ 162253 h 10285413"/>
              <a:gd name="connsiteX5742" fmla="*/ 4119898 w 7497054"/>
              <a:gd name="connsiteY5742" fmla="*/ 150645 h 10285413"/>
              <a:gd name="connsiteX5743" fmla="*/ 4131504 w 7497054"/>
              <a:gd name="connsiteY5743" fmla="*/ 139041 h 10285413"/>
              <a:gd name="connsiteX5744" fmla="*/ 4143110 w 7497054"/>
              <a:gd name="connsiteY5744" fmla="*/ 133238 h 10285413"/>
              <a:gd name="connsiteX5745" fmla="*/ 4143110 w 7497054"/>
              <a:gd name="connsiteY5745" fmla="*/ 127436 h 10285413"/>
              <a:gd name="connsiteX5746" fmla="*/ 4143110 w 7497054"/>
              <a:gd name="connsiteY5746" fmla="*/ 115831 h 10285413"/>
              <a:gd name="connsiteX5747" fmla="*/ 4143110 w 7497054"/>
              <a:gd name="connsiteY5747" fmla="*/ 104226 h 10285413"/>
              <a:gd name="connsiteX5748" fmla="*/ 4119898 w 7497054"/>
              <a:gd name="connsiteY5748" fmla="*/ 104226 h 10285413"/>
              <a:gd name="connsiteX5749" fmla="*/ 4131504 w 7497054"/>
              <a:gd name="connsiteY5749" fmla="*/ 92620 h 10285413"/>
              <a:gd name="connsiteX5750" fmla="*/ 4143110 w 7497054"/>
              <a:gd name="connsiteY5750" fmla="*/ 92620 h 10285413"/>
              <a:gd name="connsiteX5751" fmla="*/ 4143110 w 7497054"/>
              <a:gd name="connsiteY5751" fmla="*/ 86818 h 10285413"/>
              <a:gd name="connsiteX5752" fmla="*/ 4131504 w 7497054"/>
              <a:gd name="connsiteY5752" fmla="*/ 81014 h 10285413"/>
              <a:gd name="connsiteX5753" fmla="*/ 4131504 w 7497054"/>
              <a:gd name="connsiteY5753" fmla="*/ 69410 h 10285413"/>
              <a:gd name="connsiteX5754" fmla="*/ 4143110 w 7497054"/>
              <a:gd name="connsiteY5754" fmla="*/ 46199 h 10285413"/>
              <a:gd name="connsiteX5755" fmla="*/ 4131504 w 7497054"/>
              <a:gd name="connsiteY5755" fmla="*/ 46199 h 10285413"/>
              <a:gd name="connsiteX5756" fmla="*/ 4131504 w 7497054"/>
              <a:gd name="connsiteY5756" fmla="*/ 34593 h 10285413"/>
              <a:gd name="connsiteX5757" fmla="*/ 4143110 w 7497054"/>
              <a:gd name="connsiteY5757" fmla="*/ 22987 h 10285413"/>
              <a:gd name="connsiteX5758" fmla="*/ 4143110 w 7497054"/>
              <a:gd name="connsiteY5758" fmla="*/ 11383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Lst>
            <a:rect l="l" t="t" r="r" b="b"/>
            <a:pathLst>
              <a:path w="7497054" h="10285413">
                <a:moveTo>
                  <a:pt x="5663409" y="10282115"/>
                </a:moveTo>
                <a:lnTo>
                  <a:pt x="5663409" y="10285413"/>
                </a:lnTo>
                <a:lnTo>
                  <a:pt x="5656222" y="10285413"/>
                </a:lnTo>
                <a:lnTo>
                  <a:pt x="5656156" y="10285016"/>
                </a:lnTo>
                <a:cubicBezTo>
                  <a:pt x="5657123" y="10283082"/>
                  <a:pt x="5659541" y="10282115"/>
                  <a:pt x="5663409" y="10282115"/>
                </a:cubicBezTo>
                <a:close/>
                <a:moveTo>
                  <a:pt x="5616990" y="10282115"/>
                </a:moveTo>
                <a:lnTo>
                  <a:pt x="5621937" y="10285413"/>
                </a:lnTo>
                <a:lnTo>
                  <a:pt x="5620288" y="10285413"/>
                </a:lnTo>
                <a:close/>
                <a:moveTo>
                  <a:pt x="5558963" y="10282115"/>
                </a:moveTo>
                <a:cubicBezTo>
                  <a:pt x="5558963" y="10282115"/>
                  <a:pt x="5560896" y="10282115"/>
                  <a:pt x="5564765" y="10282115"/>
                </a:cubicBezTo>
                <a:lnTo>
                  <a:pt x="5566415" y="10285413"/>
                </a:lnTo>
                <a:lnTo>
                  <a:pt x="5558963" y="10285413"/>
                </a:lnTo>
                <a:close/>
                <a:moveTo>
                  <a:pt x="4003845" y="10282115"/>
                </a:moveTo>
                <a:lnTo>
                  <a:pt x="4015451" y="10282115"/>
                </a:lnTo>
                <a:lnTo>
                  <a:pt x="4017650" y="10285413"/>
                </a:lnTo>
                <a:lnTo>
                  <a:pt x="4007144" y="10285413"/>
                </a:lnTo>
                <a:close/>
                <a:moveTo>
                  <a:pt x="3748528" y="10270509"/>
                </a:moveTo>
                <a:lnTo>
                  <a:pt x="3755981" y="10285413"/>
                </a:lnTo>
                <a:lnTo>
                  <a:pt x="3751825" y="10285413"/>
                </a:lnTo>
                <a:lnTo>
                  <a:pt x="3748528" y="10282115"/>
                </a:lnTo>
                <a:cubicBezTo>
                  <a:pt x="3748528" y="10274377"/>
                  <a:pt x="3748528" y="10270509"/>
                  <a:pt x="3748528" y="10270509"/>
                </a:cubicBezTo>
                <a:close/>
                <a:moveTo>
                  <a:pt x="5500935" y="10258904"/>
                </a:moveTo>
                <a:lnTo>
                  <a:pt x="5512541" y="10258904"/>
                </a:lnTo>
                <a:cubicBezTo>
                  <a:pt x="5512541" y="10266641"/>
                  <a:pt x="5512541" y="10270509"/>
                  <a:pt x="5512541" y="10270509"/>
                </a:cubicBezTo>
                <a:cubicBezTo>
                  <a:pt x="5512541" y="10270509"/>
                  <a:pt x="5516410" y="10274377"/>
                  <a:pt x="5524145" y="10282115"/>
                </a:cubicBezTo>
                <a:lnTo>
                  <a:pt x="5520847" y="10285413"/>
                </a:lnTo>
                <a:lnTo>
                  <a:pt x="5504234" y="10285413"/>
                </a:lnTo>
                <a:lnTo>
                  <a:pt x="5500935" y="10282115"/>
                </a:lnTo>
                <a:cubicBezTo>
                  <a:pt x="5500935" y="10274377"/>
                  <a:pt x="5502870" y="10270509"/>
                  <a:pt x="5506738" y="10270509"/>
                </a:cubicBezTo>
                <a:cubicBezTo>
                  <a:pt x="5510607" y="10270509"/>
                  <a:pt x="5508673" y="10266641"/>
                  <a:pt x="5500935" y="10258904"/>
                </a:cubicBezTo>
                <a:close/>
                <a:moveTo>
                  <a:pt x="3551237" y="10258904"/>
                </a:moveTo>
                <a:cubicBezTo>
                  <a:pt x="3558973" y="10266641"/>
                  <a:pt x="3562844" y="10270509"/>
                  <a:pt x="3562844" y="10270509"/>
                </a:cubicBezTo>
                <a:lnTo>
                  <a:pt x="3565327" y="10285413"/>
                </a:lnTo>
                <a:lnTo>
                  <a:pt x="3554064" y="10285413"/>
                </a:lnTo>
                <a:lnTo>
                  <a:pt x="3551237" y="10282115"/>
                </a:lnTo>
                <a:close/>
                <a:moveTo>
                  <a:pt x="5941939" y="10247298"/>
                </a:moveTo>
                <a:lnTo>
                  <a:pt x="5953543" y="10247298"/>
                </a:lnTo>
                <a:cubicBezTo>
                  <a:pt x="5953543" y="10247298"/>
                  <a:pt x="5953543" y="10251168"/>
                  <a:pt x="5953543" y="10258904"/>
                </a:cubicBezTo>
                <a:close/>
                <a:moveTo>
                  <a:pt x="5524145" y="10247298"/>
                </a:moveTo>
                <a:cubicBezTo>
                  <a:pt x="5524145" y="10247298"/>
                  <a:pt x="5526081" y="10247298"/>
                  <a:pt x="5529948" y="10247298"/>
                </a:cubicBezTo>
                <a:cubicBezTo>
                  <a:pt x="5533818" y="10247298"/>
                  <a:pt x="5537686" y="10249233"/>
                  <a:pt x="5541553" y="10253101"/>
                </a:cubicBezTo>
                <a:cubicBezTo>
                  <a:pt x="5545422" y="10256971"/>
                  <a:pt x="5547356" y="10262774"/>
                  <a:pt x="5547356" y="10270509"/>
                </a:cubicBezTo>
                <a:lnTo>
                  <a:pt x="5535751" y="10258904"/>
                </a:lnTo>
                <a:cubicBezTo>
                  <a:pt x="5528015" y="10251168"/>
                  <a:pt x="5524145" y="10247298"/>
                  <a:pt x="5524145" y="10247298"/>
                </a:cubicBezTo>
                <a:close/>
                <a:moveTo>
                  <a:pt x="4584114" y="10247298"/>
                </a:moveTo>
                <a:cubicBezTo>
                  <a:pt x="4584114" y="10247298"/>
                  <a:pt x="4587981" y="10251168"/>
                  <a:pt x="4595720" y="10258904"/>
                </a:cubicBezTo>
                <a:lnTo>
                  <a:pt x="4595720" y="10282115"/>
                </a:lnTo>
                <a:cubicBezTo>
                  <a:pt x="4595720" y="10282115"/>
                  <a:pt x="4593784" y="10280181"/>
                  <a:pt x="4589915" y="10276312"/>
                </a:cubicBezTo>
                <a:cubicBezTo>
                  <a:pt x="4586048" y="10272444"/>
                  <a:pt x="4584114" y="10266641"/>
                  <a:pt x="4584114" y="10258904"/>
                </a:cubicBezTo>
                <a:close/>
                <a:moveTo>
                  <a:pt x="3815097" y="10244234"/>
                </a:moveTo>
                <a:lnTo>
                  <a:pt x="3817215" y="10246353"/>
                </a:lnTo>
                <a:lnTo>
                  <a:pt x="3816710" y="10245847"/>
                </a:lnTo>
                <a:close/>
                <a:moveTo>
                  <a:pt x="5663409" y="10235692"/>
                </a:moveTo>
                <a:cubicBezTo>
                  <a:pt x="5663409" y="10235692"/>
                  <a:pt x="5665346" y="10239562"/>
                  <a:pt x="5669212" y="10247298"/>
                </a:cubicBezTo>
                <a:cubicBezTo>
                  <a:pt x="5673081" y="10255036"/>
                  <a:pt x="5675017" y="10258904"/>
                  <a:pt x="5675017" y="10258904"/>
                </a:cubicBezTo>
                <a:lnTo>
                  <a:pt x="5663409" y="10247298"/>
                </a:lnTo>
                <a:close/>
                <a:moveTo>
                  <a:pt x="5036723" y="10235692"/>
                </a:moveTo>
                <a:cubicBezTo>
                  <a:pt x="5044459" y="10235692"/>
                  <a:pt x="5048328" y="10239562"/>
                  <a:pt x="5048328" y="10247298"/>
                </a:cubicBezTo>
                <a:cubicBezTo>
                  <a:pt x="5048328" y="10255036"/>
                  <a:pt x="5048328" y="10258904"/>
                  <a:pt x="5048328" y="10258904"/>
                </a:cubicBezTo>
                <a:lnTo>
                  <a:pt x="5059932" y="10282115"/>
                </a:lnTo>
                <a:lnTo>
                  <a:pt x="5048328" y="10270509"/>
                </a:lnTo>
                <a:cubicBezTo>
                  <a:pt x="5048328" y="10262774"/>
                  <a:pt x="5046393" y="10258904"/>
                  <a:pt x="5042525" y="10258904"/>
                </a:cubicBezTo>
                <a:cubicBezTo>
                  <a:pt x="5038657" y="10258904"/>
                  <a:pt x="5036723" y="10255036"/>
                  <a:pt x="5036723" y="10247298"/>
                </a:cubicBezTo>
                <a:close/>
                <a:moveTo>
                  <a:pt x="5686621" y="10224088"/>
                </a:moveTo>
                <a:lnTo>
                  <a:pt x="5709832" y="10247298"/>
                </a:lnTo>
                <a:cubicBezTo>
                  <a:pt x="5709832" y="10255036"/>
                  <a:pt x="5711765" y="10258904"/>
                  <a:pt x="5715635" y="10258904"/>
                </a:cubicBezTo>
                <a:cubicBezTo>
                  <a:pt x="5719503" y="10258904"/>
                  <a:pt x="5725304" y="10264707"/>
                  <a:pt x="5733042" y="10276312"/>
                </a:cubicBezTo>
                <a:lnTo>
                  <a:pt x="5736683" y="10285413"/>
                </a:lnTo>
                <a:lnTo>
                  <a:pt x="5721436" y="10285413"/>
                </a:lnTo>
                <a:lnTo>
                  <a:pt x="5721436" y="10276312"/>
                </a:lnTo>
                <a:cubicBezTo>
                  <a:pt x="5721436" y="10264707"/>
                  <a:pt x="5717569" y="10258904"/>
                  <a:pt x="5709832" y="10258904"/>
                </a:cubicBezTo>
                <a:cubicBezTo>
                  <a:pt x="5694358" y="10258904"/>
                  <a:pt x="5686621" y="10247298"/>
                  <a:pt x="5686621" y="10224088"/>
                </a:cubicBezTo>
                <a:close/>
                <a:moveTo>
                  <a:pt x="3887791" y="10224088"/>
                </a:moveTo>
                <a:cubicBezTo>
                  <a:pt x="3887791" y="10224088"/>
                  <a:pt x="3887791" y="10226023"/>
                  <a:pt x="3887791" y="10229889"/>
                </a:cubicBezTo>
                <a:cubicBezTo>
                  <a:pt x="3887791" y="10233759"/>
                  <a:pt x="3889728" y="10235692"/>
                  <a:pt x="3893594" y="10235692"/>
                </a:cubicBezTo>
                <a:cubicBezTo>
                  <a:pt x="3897463" y="10235692"/>
                  <a:pt x="3899399" y="10235692"/>
                  <a:pt x="3899399" y="10235692"/>
                </a:cubicBezTo>
                <a:cubicBezTo>
                  <a:pt x="3899399" y="10235692"/>
                  <a:pt x="3899399" y="10233759"/>
                  <a:pt x="3899399" y="10229889"/>
                </a:cubicBezTo>
                <a:cubicBezTo>
                  <a:pt x="3899399" y="10226023"/>
                  <a:pt x="3895529" y="10224088"/>
                  <a:pt x="3887791" y="10224088"/>
                </a:cubicBezTo>
                <a:close/>
                <a:moveTo>
                  <a:pt x="3702106" y="10224088"/>
                </a:moveTo>
                <a:cubicBezTo>
                  <a:pt x="3705974" y="10227956"/>
                  <a:pt x="3709119" y="10231341"/>
                  <a:pt x="3711537" y="10234242"/>
                </a:cubicBezTo>
                <a:lnTo>
                  <a:pt x="3714767" y="10238859"/>
                </a:lnTo>
                <a:lnTo>
                  <a:pt x="3713713" y="10235692"/>
                </a:lnTo>
                <a:cubicBezTo>
                  <a:pt x="3713713" y="10227956"/>
                  <a:pt x="3709843" y="10224088"/>
                  <a:pt x="3702106" y="10224088"/>
                </a:cubicBezTo>
                <a:close/>
                <a:moveTo>
                  <a:pt x="5651805" y="10212482"/>
                </a:moveTo>
                <a:lnTo>
                  <a:pt x="5651805" y="10224088"/>
                </a:lnTo>
                <a:cubicBezTo>
                  <a:pt x="5651805" y="10224088"/>
                  <a:pt x="5649870" y="10222154"/>
                  <a:pt x="5646002" y="10218285"/>
                </a:cubicBezTo>
                <a:cubicBezTo>
                  <a:pt x="5642134" y="10214417"/>
                  <a:pt x="5644067" y="10212482"/>
                  <a:pt x="5651805" y="10212482"/>
                </a:cubicBezTo>
                <a:close/>
                <a:moveTo>
                  <a:pt x="5059932" y="10212482"/>
                </a:moveTo>
                <a:lnTo>
                  <a:pt x="5059932" y="10224088"/>
                </a:lnTo>
                <a:cubicBezTo>
                  <a:pt x="5059932" y="10224088"/>
                  <a:pt x="5057997" y="10222154"/>
                  <a:pt x="5054131" y="10218285"/>
                </a:cubicBezTo>
                <a:cubicBezTo>
                  <a:pt x="5050261" y="10214417"/>
                  <a:pt x="5052194" y="10212482"/>
                  <a:pt x="5059932" y="10212482"/>
                </a:cubicBezTo>
                <a:close/>
                <a:moveTo>
                  <a:pt x="4386822" y="10212482"/>
                </a:moveTo>
                <a:lnTo>
                  <a:pt x="4398427" y="10212482"/>
                </a:lnTo>
                <a:cubicBezTo>
                  <a:pt x="4398427" y="10212482"/>
                  <a:pt x="4398427" y="10214417"/>
                  <a:pt x="4398427" y="10218285"/>
                </a:cubicBezTo>
                <a:cubicBezTo>
                  <a:pt x="4398427" y="10222154"/>
                  <a:pt x="4394560" y="10220220"/>
                  <a:pt x="4386822" y="10212482"/>
                </a:cubicBezTo>
                <a:close/>
                <a:moveTo>
                  <a:pt x="5570568" y="10200877"/>
                </a:moveTo>
                <a:lnTo>
                  <a:pt x="5582172" y="10200877"/>
                </a:lnTo>
                <a:cubicBezTo>
                  <a:pt x="5589911" y="10208614"/>
                  <a:pt x="5597646" y="10212482"/>
                  <a:pt x="5605383" y="10212482"/>
                </a:cubicBezTo>
                <a:cubicBezTo>
                  <a:pt x="5605383" y="10212482"/>
                  <a:pt x="5605383" y="10216352"/>
                  <a:pt x="5605383" y="10224088"/>
                </a:cubicBezTo>
                <a:cubicBezTo>
                  <a:pt x="5613120" y="10231826"/>
                  <a:pt x="5616990" y="10235692"/>
                  <a:pt x="5616990" y="10235692"/>
                </a:cubicBezTo>
                <a:cubicBezTo>
                  <a:pt x="5616990" y="10243432"/>
                  <a:pt x="5620857" y="10247298"/>
                  <a:pt x="5628594" y="10247298"/>
                </a:cubicBezTo>
                <a:lnTo>
                  <a:pt x="5628594" y="10270509"/>
                </a:lnTo>
                <a:cubicBezTo>
                  <a:pt x="5628594" y="10270509"/>
                  <a:pt x="5626658" y="10266641"/>
                  <a:pt x="5622791" y="10258904"/>
                </a:cubicBezTo>
                <a:cubicBezTo>
                  <a:pt x="5618923" y="10251168"/>
                  <a:pt x="5613120" y="10251168"/>
                  <a:pt x="5605383" y="10258904"/>
                </a:cubicBezTo>
                <a:lnTo>
                  <a:pt x="5593778" y="10247298"/>
                </a:lnTo>
                <a:cubicBezTo>
                  <a:pt x="5593778" y="10239562"/>
                  <a:pt x="5593778" y="10233759"/>
                  <a:pt x="5593778" y="10229889"/>
                </a:cubicBezTo>
                <a:cubicBezTo>
                  <a:pt x="5593778" y="10226023"/>
                  <a:pt x="5589911" y="10224088"/>
                  <a:pt x="5582172" y="10224088"/>
                </a:cubicBezTo>
                <a:cubicBezTo>
                  <a:pt x="5582172" y="10216352"/>
                  <a:pt x="5580239" y="10212482"/>
                  <a:pt x="5576371" y="10212482"/>
                </a:cubicBezTo>
                <a:cubicBezTo>
                  <a:pt x="5572502" y="10212482"/>
                  <a:pt x="5570568" y="10208614"/>
                  <a:pt x="5570568" y="10200877"/>
                </a:cubicBezTo>
                <a:close/>
                <a:moveTo>
                  <a:pt x="5466118" y="10200877"/>
                </a:moveTo>
                <a:lnTo>
                  <a:pt x="5489330" y="10212482"/>
                </a:lnTo>
                <a:cubicBezTo>
                  <a:pt x="5504803" y="10235692"/>
                  <a:pt x="5508673" y="10247298"/>
                  <a:pt x="5500935" y="10247298"/>
                </a:cubicBezTo>
                <a:cubicBezTo>
                  <a:pt x="5493199" y="10247298"/>
                  <a:pt x="5485462" y="10241495"/>
                  <a:pt x="5477724" y="10229889"/>
                </a:cubicBezTo>
                <a:cubicBezTo>
                  <a:pt x="5469988" y="10218285"/>
                  <a:pt x="5466118" y="10208614"/>
                  <a:pt x="5466118" y="10200877"/>
                </a:cubicBezTo>
                <a:close/>
                <a:moveTo>
                  <a:pt x="5094749" y="10200877"/>
                </a:moveTo>
                <a:lnTo>
                  <a:pt x="5106354" y="10200877"/>
                </a:lnTo>
                <a:lnTo>
                  <a:pt x="5106354" y="10224088"/>
                </a:lnTo>
                <a:cubicBezTo>
                  <a:pt x="5106354" y="10224088"/>
                  <a:pt x="5102486" y="10216352"/>
                  <a:pt x="5094749" y="10200877"/>
                </a:cubicBezTo>
                <a:close/>
                <a:moveTo>
                  <a:pt x="3957424" y="10200877"/>
                </a:moveTo>
                <a:cubicBezTo>
                  <a:pt x="3965162" y="10200877"/>
                  <a:pt x="3969030" y="10202814"/>
                  <a:pt x="3969030" y="10206680"/>
                </a:cubicBezTo>
                <a:cubicBezTo>
                  <a:pt x="3969030" y="10210547"/>
                  <a:pt x="3965162" y="10212482"/>
                  <a:pt x="3957424" y="10212482"/>
                </a:cubicBezTo>
                <a:close/>
                <a:moveTo>
                  <a:pt x="3537310" y="10193914"/>
                </a:moveTo>
                <a:lnTo>
                  <a:pt x="3551237" y="10200877"/>
                </a:lnTo>
                <a:cubicBezTo>
                  <a:pt x="3547368" y="10200877"/>
                  <a:pt x="3543502" y="10199426"/>
                  <a:pt x="3539632" y="10196524"/>
                </a:cubicBezTo>
                <a:close/>
                <a:moveTo>
                  <a:pt x="4549297" y="10189271"/>
                </a:moveTo>
                <a:cubicBezTo>
                  <a:pt x="4549297" y="10189271"/>
                  <a:pt x="4553166" y="10193141"/>
                  <a:pt x="4560903" y="10200877"/>
                </a:cubicBezTo>
                <a:cubicBezTo>
                  <a:pt x="4568640" y="10208614"/>
                  <a:pt x="4572508" y="10214417"/>
                  <a:pt x="4572508" y="10218285"/>
                </a:cubicBezTo>
                <a:cubicBezTo>
                  <a:pt x="4572508" y="10222154"/>
                  <a:pt x="4572508" y="10224088"/>
                  <a:pt x="4572508" y="10224088"/>
                </a:cubicBezTo>
                <a:lnTo>
                  <a:pt x="4549297" y="10212482"/>
                </a:lnTo>
                <a:close/>
                <a:moveTo>
                  <a:pt x="3876187" y="10189271"/>
                </a:moveTo>
                <a:lnTo>
                  <a:pt x="3887791" y="10212482"/>
                </a:lnTo>
                <a:cubicBezTo>
                  <a:pt x="3903266" y="10227956"/>
                  <a:pt x="3914870" y="10239562"/>
                  <a:pt x="3922608" y="10247298"/>
                </a:cubicBezTo>
                <a:lnTo>
                  <a:pt x="3922608" y="10258904"/>
                </a:lnTo>
                <a:cubicBezTo>
                  <a:pt x="3914870" y="10258904"/>
                  <a:pt x="3911003" y="10262774"/>
                  <a:pt x="3911003" y="10270509"/>
                </a:cubicBezTo>
                <a:cubicBezTo>
                  <a:pt x="3911003" y="10278246"/>
                  <a:pt x="3914870" y="10278246"/>
                  <a:pt x="3922608" y="10270509"/>
                </a:cubicBezTo>
                <a:lnTo>
                  <a:pt x="3934213" y="10270509"/>
                </a:lnTo>
                <a:lnTo>
                  <a:pt x="3945818" y="10270509"/>
                </a:lnTo>
                <a:cubicBezTo>
                  <a:pt x="3945818" y="10270509"/>
                  <a:pt x="3941952" y="10266641"/>
                  <a:pt x="3934213" y="10258904"/>
                </a:cubicBezTo>
                <a:cubicBezTo>
                  <a:pt x="3941952" y="10258904"/>
                  <a:pt x="3934213" y="10247298"/>
                  <a:pt x="3911003" y="10224088"/>
                </a:cubicBezTo>
                <a:lnTo>
                  <a:pt x="3899399" y="10212482"/>
                </a:lnTo>
                <a:lnTo>
                  <a:pt x="3887791" y="10200877"/>
                </a:lnTo>
                <a:close/>
                <a:moveTo>
                  <a:pt x="5918727" y="10177666"/>
                </a:moveTo>
                <a:cubicBezTo>
                  <a:pt x="5918727" y="10193141"/>
                  <a:pt x="5914860" y="10197008"/>
                  <a:pt x="5907123" y="10189271"/>
                </a:cubicBezTo>
                <a:cubicBezTo>
                  <a:pt x="5907123" y="10181535"/>
                  <a:pt x="5910991" y="10177666"/>
                  <a:pt x="5918727" y="10177666"/>
                </a:cubicBezTo>
                <a:close/>
                <a:moveTo>
                  <a:pt x="3713713" y="10177666"/>
                </a:moveTo>
                <a:cubicBezTo>
                  <a:pt x="3705974" y="10185403"/>
                  <a:pt x="3704042" y="10191206"/>
                  <a:pt x="3707908" y="10195074"/>
                </a:cubicBezTo>
                <a:cubicBezTo>
                  <a:pt x="3711777" y="10198944"/>
                  <a:pt x="3717580" y="10208614"/>
                  <a:pt x="3725318" y="10224088"/>
                </a:cubicBezTo>
                <a:cubicBezTo>
                  <a:pt x="3740792" y="10239562"/>
                  <a:pt x="3748528" y="10239562"/>
                  <a:pt x="3748528" y="10224088"/>
                </a:cubicBezTo>
                <a:cubicBezTo>
                  <a:pt x="3748528" y="10224088"/>
                  <a:pt x="3746594" y="10224088"/>
                  <a:pt x="3742726" y="10224088"/>
                </a:cubicBezTo>
                <a:cubicBezTo>
                  <a:pt x="3738857" y="10224088"/>
                  <a:pt x="3734989" y="10220220"/>
                  <a:pt x="3731120" y="10212482"/>
                </a:cubicBezTo>
                <a:cubicBezTo>
                  <a:pt x="3727251" y="10204747"/>
                  <a:pt x="3725318" y="10200877"/>
                  <a:pt x="3725318" y="10200877"/>
                </a:cubicBezTo>
                <a:lnTo>
                  <a:pt x="3713713" y="10189271"/>
                </a:lnTo>
                <a:cubicBezTo>
                  <a:pt x="3713713" y="10181535"/>
                  <a:pt x="3713713" y="10177666"/>
                  <a:pt x="3713713" y="10177666"/>
                </a:cubicBezTo>
                <a:close/>
                <a:moveTo>
                  <a:pt x="3458395" y="10177666"/>
                </a:moveTo>
                <a:cubicBezTo>
                  <a:pt x="3466132" y="10177666"/>
                  <a:pt x="3470002" y="10179602"/>
                  <a:pt x="3470002" y="10183469"/>
                </a:cubicBezTo>
                <a:cubicBezTo>
                  <a:pt x="3470002" y="10187338"/>
                  <a:pt x="3470002" y="10189271"/>
                  <a:pt x="3470002" y="10189271"/>
                </a:cubicBezTo>
                <a:cubicBezTo>
                  <a:pt x="3470002" y="10189271"/>
                  <a:pt x="3468066" y="10187338"/>
                  <a:pt x="3464198" y="10183469"/>
                </a:cubicBezTo>
                <a:cubicBezTo>
                  <a:pt x="3460329" y="10179602"/>
                  <a:pt x="3458395" y="10177666"/>
                  <a:pt x="3458395" y="10177666"/>
                </a:cubicBezTo>
                <a:close/>
                <a:moveTo>
                  <a:pt x="5651805" y="10154455"/>
                </a:moveTo>
                <a:cubicBezTo>
                  <a:pt x="5659543" y="10154455"/>
                  <a:pt x="5663409" y="10156390"/>
                  <a:pt x="5663409" y="10160258"/>
                </a:cubicBezTo>
                <a:cubicBezTo>
                  <a:pt x="5663409" y="10164128"/>
                  <a:pt x="5661476" y="10166062"/>
                  <a:pt x="5657606" y="10166062"/>
                </a:cubicBezTo>
                <a:cubicBezTo>
                  <a:pt x="5653738" y="10166062"/>
                  <a:pt x="5651805" y="10162193"/>
                  <a:pt x="5651805" y="10154455"/>
                </a:cubicBezTo>
                <a:close/>
                <a:moveTo>
                  <a:pt x="3748528" y="10154455"/>
                </a:moveTo>
                <a:lnTo>
                  <a:pt x="3760135" y="10177666"/>
                </a:lnTo>
                <a:lnTo>
                  <a:pt x="3771740" y="10189271"/>
                </a:lnTo>
                <a:lnTo>
                  <a:pt x="3783346" y="10200877"/>
                </a:lnTo>
                <a:cubicBezTo>
                  <a:pt x="3783346" y="10208614"/>
                  <a:pt x="3787212" y="10208614"/>
                  <a:pt x="3794950" y="10200877"/>
                </a:cubicBezTo>
                <a:cubicBezTo>
                  <a:pt x="3787212" y="10193141"/>
                  <a:pt x="3779475" y="10185403"/>
                  <a:pt x="3771740" y="10177666"/>
                </a:cubicBezTo>
                <a:close/>
                <a:moveTo>
                  <a:pt x="5071538" y="10154454"/>
                </a:moveTo>
                <a:lnTo>
                  <a:pt x="5083143" y="10177666"/>
                </a:lnTo>
                <a:cubicBezTo>
                  <a:pt x="5075406" y="10169929"/>
                  <a:pt x="5071538" y="10162193"/>
                  <a:pt x="5071538" y="10154455"/>
                </a:cubicBezTo>
                <a:close/>
                <a:moveTo>
                  <a:pt x="3699206" y="10148654"/>
                </a:moveTo>
                <a:cubicBezTo>
                  <a:pt x="3697272" y="10148654"/>
                  <a:pt x="3694370" y="10150587"/>
                  <a:pt x="3690501" y="10154455"/>
                </a:cubicBezTo>
                <a:lnTo>
                  <a:pt x="3690501" y="10166062"/>
                </a:lnTo>
                <a:cubicBezTo>
                  <a:pt x="3698239" y="10166062"/>
                  <a:pt x="3702106" y="10162193"/>
                  <a:pt x="3702106" y="10154455"/>
                </a:cubicBezTo>
                <a:cubicBezTo>
                  <a:pt x="3702106" y="10150587"/>
                  <a:pt x="3701141" y="10148654"/>
                  <a:pt x="3699206" y="10148654"/>
                </a:cubicBezTo>
                <a:close/>
                <a:moveTo>
                  <a:pt x="5965149" y="10142851"/>
                </a:moveTo>
                <a:cubicBezTo>
                  <a:pt x="5972887" y="10142851"/>
                  <a:pt x="5976754" y="10142851"/>
                  <a:pt x="5976754" y="10142851"/>
                </a:cubicBezTo>
                <a:cubicBezTo>
                  <a:pt x="5976754" y="10150587"/>
                  <a:pt x="5974821" y="10154455"/>
                  <a:pt x="5970951" y="10154455"/>
                </a:cubicBezTo>
                <a:cubicBezTo>
                  <a:pt x="5967084" y="10154455"/>
                  <a:pt x="5965149" y="10150587"/>
                  <a:pt x="5965149" y="10142851"/>
                </a:cubicBezTo>
                <a:close/>
                <a:moveTo>
                  <a:pt x="5500935" y="10142851"/>
                </a:moveTo>
                <a:cubicBezTo>
                  <a:pt x="5500935" y="10142851"/>
                  <a:pt x="5502870" y="10146720"/>
                  <a:pt x="5506738" y="10154455"/>
                </a:cubicBezTo>
                <a:cubicBezTo>
                  <a:pt x="5510607" y="10162193"/>
                  <a:pt x="5514476" y="10166062"/>
                  <a:pt x="5518344" y="10166062"/>
                </a:cubicBezTo>
                <a:cubicBezTo>
                  <a:pt x="5522212" y="10166062"/>
                  <a:pt x="5520277" y="10162193"/>
                  <a:pt x="5512541" y="10154455"/>
                </a:cubicBezTo>
                <a:cubicBezTo>
                  <a:pt x="5512541" y="10146720"/>
                  <a:pt x="5510607" y="10142851"/>
                  <a:pt x="5506738" y="10142851"/>
                </a:cubicBezTo>
                <a:cubicBezTo>
                  <a:pt x="5502870" y="10142851"/>
                  <a:pt x="5500935" y="10142851"/>
                  <a:pt x="5500935" y="10142851"/>
                </a:cubicBezTo>
                <a:close/>
                <a:moveTo>
                  <a:pt x="4352007" y="10142851"/>
                </a:moveTo>
                <a:lnTo>
                  <a:pt x="4363612" y="10142851"/>
                </a:lnTo>
                <a:cubicBezTo>
                  <a:pt x="4363612" y="10150587"/>
                  <a:pt x="4363612" y="10154455"/>
                  <a:pt x="4363612" y="10154455"/>
                </a:cubicBezTo>
                <a:cubicBezTo>
                  <a:pt x="4363612" y="10154455"/>
                  <a:pt x="4361679" y="10152520"/>
                  <a:pt x="4357809" y="10148654"/>
                </a:cubicBezTo>
                <a:cubicBezTo>
                  <a:pt x="4353941" y="10144784"/>
                  <a:pt x="4352007" y="10142851"/>
                  <a:pt x="4352007" y="10142851"/>
                </a:cubicBezTo>
                <a:close/>
                <a:moveTo>
                  <a:pt x="3655686" y="10142851"/>
                </a:moveTo>
                <a:lnTo>
                  <a:pt x="3655686" y="10154455"/>
                </a:lnTo>
                <a:lnTo>
                  <a:pt x="3667291" y="10166062"/>
                </a:lnTo>
                <a:close/>
                <a:moveTo>
                  <a:pt x="3899399" y="10140531"/>
                </a:moveTo>
                <a:lnTo>
                  <a:pt x="3900849" y="10141399"/>
                </a:lnTo>
                <a:cubicBezTo>
                  <a:pt x="3903749" y="10142367"/>
                  <a:pt x="3907135" y="10142851"/>
                  <a:pt x="3911003" y="10142851"/>
                </a:cubicBezTo>
                <a:lnTo>
                  <a:pt x="3899399" y="10142851"/>
                </a:lnTo>
                <a:close/>
                <a:moveTo>
                  <a:pt x="3678896" y="10131246"/>
                </a:moveTo>
                <a:lnTo>
                  <a:pt x="3678896" y="10142851"/>
                </a:lnTo>
                <a:cubicBezTo>
                  <a:pt x="3678896" y="10150587"/>
                  <a:pt x="3680830" y="10154455"/>
                  <a:pt x="3684699" y="10154455"/>
                </a:cubicBezTo>
                <a:cubicBezTo>
                  <a:pt x="3688569" y="10154455"/>
                  <a:pt x="3690501" y="10150587"/>
                  <a:pt x="3690501" y="10142851"/>
                </a:cubicBezTo>
                <a:cubicBezTo>
                  <a:pt x="3690501" y="10135114"/>
                  <a:pt x="3686634" y="10131246"/>
                  <a:pt x="3678896" y="10131246"/>
                </a:cubicBezTo>
                <a:close/>
                <a:moveTo>
                  <a:pt x="5580722" y="10122540"/>
                </a:moveTo>
                <a:cubicBezTo>
                  <a:pt x="5581689" y="10122540"/>
                  <a:pt x="5582172" y="10123508"/>
                  <a:pt x="5582172" y="10125442"/>
                </a:cubicBezTo>
                <a:cubicBezTo>
                  <a:pt x="5582172" y="10129311"/>
                  <a:pt x="5580239" y="10133179"/>
                  <a:pt x="5576371" y="10137048"/>
                </a:cubicBezTo>
                <a:cubicBezTo>
                  <a:pt x="5572502" y="10140917"/>
                  <a:pt x="5570568" y="10140917"/>
                  <a:pt x="5570568" y="10137048"/>
                </a:cubicBezTo>
                <a:cubicBezTo>
                  <a:pt x="5570568" y="10133179"/>
                  <a:pt x="5572502" y="10129311"/>
                  <a:pt x="5576371" y="10125442"/>
                </a:cubicBezTo>
                <a:cubicBezTo>
                  <a:pt x="5578304" y="10123508"/>
                  <a:pt x="5579755" y="10122540"/>
                  <a:pt x="5580722" y="10122540"/>
                </a:cubicBezTo>
                <a:close/>
                <a:moveTo>
                  <a:pt x="4967089" y="10119639"/>
                </a:moveTo>
                <a:cubicBezTo>
                  <a:pt x="4974827" y="10119639"/>
                  <a:pt x="4980630" y="10119639"/>
                  <a:pt x="4984498" y="10119639"/>
                </a:cubicBezTo>
                <a:cubicBezTo>
                  <a:pt x="4988366" y="10119639"/>
                  <a:pt x="4990301" y="10123508"/>
                  <a:pt x="4990301" y="10131246"/>
                </a:cubicBezTo>
                <a:lnTo>
                  <a:pt x="4990301" y="10142851"/>
                </a:lnTo>
                <a:cubicBezTo>
                  <a:pt x="4990301" y="10142851"/>
                  <a:pt x="4994168" y="10142851"/>
                  <a:pt x="5001905" y="10142851"/>
                </a:cubicBezTo>
                <a:cubicBezTo>
                  <a:pt x="5001905" y="10150587"/>
                  <a:pt x="5001905" y="10154455"/>
                  <a:pt x="5001905" y="10154455"/>
                </a:cubicBezTo>
                <a:cubicBezTo>
                  <a:pt x="4994168" y="10154455"/>
                  <a:pt x="4990301" y="10154455"/>
                  <a:pt x="4990301" y="10154455"/>
                </a:cubicBezTo>
                <a:lnTo>
                  <a:pt x="4978694" y="10142851"/>
                </a:lnTo>
                <a:cubicBezTo>
                  <a:pt x="4963222" y="10135114"/>
                  <a:pt x="4959353" y="10127376"/>
                  <a:pt x="4967089" y="10119639"/>
                </a:cubicBezTo>
                <a:close/>
                <a:moveTo>
                  <a:pt x="4920668" y="10119639"/>
                </a:moveTo>
                <a:lnTo>
                  <a:pt x="4932274" y="10119639"/>
                </a:lnTo>
                <a:lnTo>
                  <a:pt x="4932274" y="10131246"/>
                </a:lnTo>
                <a:close/>
                <a:moveTo>
                  <a:pt x="3934213" y="10119639"/>
                </a:moveTo>
                <a:lnTo>
                  <a:pt x="3945818" y="10119639"/>
                </a:lnTo>
                <a:lnTo>
                  <a:pt x="3945818" y="10142851"/>
                </a:lnTo>
                <a:close/>
                <a:moveTo>
                  <a:pt x="3725318" y="10119639"/>
                </a:moveTo>
                <a:lnTo>
                  <a:pt x="3736923" y="10131246"/>
                </a:lnTo>
                <a:cubicBezTo>
                  <a:pt x="3744660" y="10131246"/>
                  <a:pt x="3744660" y="10127376"/>
                  <a:pt x="3736923" y="10119639"/>
                </a:cubicBezTo>
                <a:close/>
                <a:moveTo>
                  <a:pt x="5860700" y="10108036"/>
                </a:moveTo>
                <a:cubicBezTo>
                  <a:pt x="5868438" y="10108036"/>
                  <a:pt x="5872306" y="10111902"/>
                  <a:pt x="5872306" y="10119639"/>
                </a:cubicBezTo>
                <a:lnTo>
                  <a:pt x="5860700" y="10119639"/>
                </a:lnTo>
                <a:close/>
                <a:moveTo>
                  <a:pt x="3388763" y="10108036"/>
                </a:moveTo>
                <a:lnTo>
                  <a:pt x="3400368" y="10108036"/>
                </a:lnTo>
                <a:cubicBezTo>
                  <a:pt x="3400368" y="10115771"/>
                  <a:pt x="3400368" y="10119639"/>
                  <a:pt x="3400368" y="10119639"/>
                </a:cubicBezTo>
                <a:cubicBezTo>
                  <a:pt x="3392631" y="10119639"/>
                  <a:pt x="3388763" y="10115771"/>
                  <a:pt x="3388763" y="10108036"/>
                </a:cubicBezTo>
                <a:close/>
                <a:moveTo>
                  <a:pt x="3635560" y="10102600"/>
                </a:moveTo>
                <a:lnTo>
                  <a:pt x="3638276" y="10108036"/>
                </a:lnTo>
                <a:cubicBezTo>
                  <a:pt x="3642147" y="10115771"/>
                  <a:pt x="3644081" y="10119639"/>
                  <a:pt x="3644081" y="10119639"/>
                </a:cubicBezTo>
                <a:close/>
                <a:moveTo>
                  <a:pt x="3880056" y="10100298"/>
                </a:moveTo>
                <a:lnTo>
                  <a:pt x="3881988" y="10102233"/>
                </a:lnTo>
                <a:cubicBezTo>
                  <a:pt x="3885859" y="10106101"/>
                  <a:pt x="3887791" y="10108036"/>
                  <a:pt x="3887791" y="10108036"/>
                </a:cubicBezTo>
                <a:cubicBezTo>
                  <a:pt x="3895529" y="10108036"/>
                  <a:pt x="3899399" y="10111902"/>
                  <a:pt x="3899399" y="10119639"/>
                </a:cubicBezTo>
                <a:cubicBezTo>
                  <a:pt x="3899399" y="10119639"/>
                  <a:pt x="3899399" y="10121574"/>
                  <a:pt x="3899399" y="10125442"/>
                </a:cubicBezTo>
                <a:lnTo>
                  <a:pt x="3899399" y="10140531"/>
                </a:lnTo>
                <a:lnTo>
                  <a:pt x="3893594" y="10137048"/>
                </a:lnTo>
                <a:cubicBezTo>
                  <a:pt x="3889728" y="10133179"/>
                  <a:pt x="3887791" y="10133179"/>
                  <a:pt x="3887791" y="10137048"/>
                </a:cubicBezTo>
                <a:cubicBezTo>
                  <a:pt x="3887791" y="10140917"/>
                  <a:pt x="3883925" y="10142851"/>
                  <a:pt x="3876187" y="10142851"/>
                </a:cubicBezTo>
                <a:cubicBezTo>
                  <a:pt x="3876187" y="10135114"/>
                  <a:pt x="3876187" y="10131246"/>
                  <a:pt x="3876187" y="10131246"/>
                </a:cubicBezTo>
                <a:cubicBezTo>
                  <a:pt x="3883925" y="10131246"/>
                  <a:pt x="3887791" y="10131246"/>
                  <a:pt x="3887791" y="10131246"/>
                </a:cubicBezTo>
                <a:close/>
                <a:moveTo>
                  <a:pt x="5605383" y="10096428"/>
                </a:moveTo>
                <a:cubicBezTo>
                  <a:pt x="5613120" y="10096428"/>
                  <a:pt x="5616990" y="10098363"/>
                  <a:pt x="5616990" y="10102233"/>
                </a:cubicBezTo>
                <a:cubicBezTo>
                  <a:pt x="5616990" y="10106101"/>
                  <a:pt x="5613120" y="10108036"/>
                  <a:pt x="5605383" y="10108036"/>
                </a:cubicBezTo>
                <a:cubicBezTo>
                  <a:pt x="5597646" y="10100298"/>
                  <a:pt x="5597646" y="10096428"/>
                  <a:pt x="5605383" y="10096428"/>
                </a:cubicBezTo>
                <a:close/>
                <a:moveTo>
                  <a:pt x="4967089" y="10096428"/>
                </a:moveTo>
                <a:cubicBezTo>
                  <a:pt x="4967089" y="10096428"/>
                  <a:pt x="4965156" y="10098363"/>
                  <a:pt x="4961286" y="10102233"/>
                </a:cubicBezTo>
                <a:cubicBezTo>
                  <a:pt x="4957419" y="10106101"/>
                  <a:pt x="4955484" y="10106101"/>
                  <a:pt x="4955484" y="10102233"/>
                </a:cubicBezTo>
                <a:cubicBezTo>
                  <a:pt x="4955484" y="10098363"/>
                  <a:pt x="4959353" y="10096428"/>
                  <a:pt x="4967089" y="10096428"/>
                </a:cubicBezTo>
                <a:close/>
                <a:moveTo>
                  <a:pt x="4607324" y="10096428"/>
                </a:moveTo>
                <a:cubicBezTo>
                  <a:pt x="4607324" y="10096428"/>
                  <a:pt x="4611192" y="10100298"/>
                  <a:pt x="4618929" y="10108036"/>
                </a:cubicBezTo>
                <a:lnTo>
                  <a:pt x="4618929" y="10119639"/>
                </a:lnTo>
                <a:close/>
                <a:moveTo>
                  <a:pt x="4584114" y="10096428"/>
                </a:moveTo>
                <a:lnTo>
                  <a:pt x="4607324" y="10131246"/>
                </a:lnTo>
                <a:cubicBezTo>
                  <a:pt x="4615061" y="10154455"/>
                  <a:pt x="4618929" y="10166062"/>
                  <a:pt x="4618929" y="10166062"/>
                </a:cubicBezTo>
                <a:cubicBezTo>
                  <a:pt x="4611192" y="10158325"/>
                  <a:pt x="4607324" y="10150587"/>
                  <a:pt x="4607324" y="10142851"/>
                </a:cubicBezTo>
                <a:cubicBezTo>
                  <a:pt x="4599586" y="10135114"/>
                  <a:pt x="4591851" y="10127376"/>
                  <a:pt x="4584114" y="10119639"/>
                </a:cubicBezTo>
                <a:cubicBezTo>
                  <a:pt x="4584114" y="10119639"/>
                  <a:pt x="4584114" y="10117705"/>
                  <a:pt x="4584114" y="10113836"/>
                </a:cubicBezTo>
                <a:cubicBezTo>
                  <a:pt x="4584114" y="10109969"/>
                  <a:pt x="4584114" y="10104166"/>
                  <a:pt x="4584114" y="10096428"/>
                </a:cubicBezTo>
                <a:close/>
                <a:moveTo>
                  <a:pt x="3411975" y="10096428"/>
                </a:moveTo>
                <a:lnTo>
                  <a:pt x="3423578" y="10096428"/>
                </a:lnTo>
                <a:lnTo>
                  <a:pt x="3423578" y="10119639"/>
                </a:lnTo>
                <a:lnTo>
                  <a:pt x="3411975" y="10108036"/>
                </a:lnTo>
                <a:cubicBezTo>
                  <a:pt x="3411975" y="10100298"/>
                  <a:pt x="3411975" y="10096428"/>
                  <a:pt x="3411975" y="10096428"/>
                </a:cubicBezTo>
                <a:close/>
                <a:moveTo>
                  <a:pt x="5384883" y="10084824"/>
                </a:moveTo>
                <a:lnTo>
                  <a:pt x="5396487" y="10084824"/>
                </a:lnTo>
                <a:cubicBezTo>
                  <a:pt x="5404225" y="10084824"/>
                  <a:pt x="5410028" y="10084824"/>
                  <a:pt x="5413895" y="10084824"/>
                </a:cubicBezTo>
                <a:cubicBezTo>
                  <a:pt x="5417764" y="10084824"/>
                  <a:pt x="5423566" y="10088693"/>
                  <a:pt x="5431304" y="10096428"/>
                </a:cubicBezTo>
                <a:cubicBezTo>
                  <a:pt x="5439040" y="10104166"/>
                  <a:pt x="5442908" y="10108036"/>
                  <a:pt x="5442908" y="10108036"/>
                </a:cubicBezTo>
                <a:lnTo>
                  <a:pt x="5442908" y="10119639"/>
                </a:lnTo>
                <a:cubicBezTo>
                  <a:pt x="5450646" y="10119639"/>
                  <a:pt x="5454514" y="10123508"/>
                  <a:pt x="5454514" y="10131246"/>
                </a:cubicBezTo>
                <a:cubicBezTo>
                  <a:pt x="5454514" y="10138981"/>
                  <a:pt x="5454514" y="10142851"/>
                  <a:pt x="5454514" y="10142851"/>
                </a:cubicBezTo>
                <a:lnTo>
                  <a:pt x="5442908" y="10142851"/>
                </a:lnTo>
                <a:lnTo>
                  <a:pt x="5442908" y="10131246"/>
                </a:lnTo>
                <a:lnTo>
                  <a:pt x="5408093" y="10108036"/>
                </a:lnTo>
                <a:close/>
                <a:moveTo>
                  <a:pt x="5350065" y="10084824"/>
                </a:moveTo>
                <a:lnTo>
                  <a:pt x="5361672" y="10084824"/>
                </a:lnTo>
                <a:lnTo>
                  <a:pt x="5361672" y="10096428"/>
                </a:lnTo>
                <a:cubicBezTo>
                  <a:pt x="5361672" y="10096428"/>
                  <a:pt x="5357804" y="10092560"/>
                  <a:pt x="5350065" y="10084824"/>
                </a:cubicBezTo>
                <a:close/>
                <a:moveTo>
                  <a:pt x="5001905" y="10084824"/>
                </a:moveTo>
                <a:cubicBezTo>
                  <a:pt x="5001905" y="10100298"/>
                  <a:pt x="5005775" y="10104166"/>
                  <a:pt x="5013511" y="10096428"/>
                </a:cubicBezTo>
                <a:lnTo>
                  <a:pt x="5013511" y="10084824"/>
                </a:lnTo>
                <a:close/>
                <a:moveTo>
                  <a:pt x="4502876" y="10084824"/>
                </a:moveTo>
                <a:lnTo>
                  <a:pt x="4514480" y="10096428"/>
                </a:lnTo>
                <a:lnTo>
                  <a:pt x="4526087" y="10108036"/>
                </a:lnTo>
                <a:close/>
                <a:moveTo>
                  <a:pt x="3911003" y="10084824"/>
                </a:moveTo>
                <a:lnTo>
                  <a:pt x="3922608" y="10084824"/>
                </a:lnTo>
                <a:cubicBezTo>
                  <a:pt x="3922608" y="10092560"/>
                  <a:pt x="3918740" y="10096428"/>
                  <a:pt x="3911003" y="10096428"/>
                </a:cubicBezTo>
                <a:cubicBezTo>
                  <a:pt x="3903266" y="10096428"/>
                  <a:pt x="3903266" y="10092560"/>
                  <a:pt x="3911003" y="10084824"/>
                </a:cubicBezTo>
                <a:close/>
                <a:moveTo>
                  <a:pt x="3876187" y="10084824"/>
                </a:moveTo>
                <a:lnTo>
                  <a:pt x="3880056" y="10100298"/>
                </a:lnTo>
                <a:lnTo>
                  <a:pt x="3877637" y="10097878"/>
                </a:lnTo>
                <a:cubicBezTo>
                  <a:pt x="3876670" y="10096914"/>
                  <a:pt x="3876187" y="10096428"/>
                  <a:pt x="3876187" y="10096428"/>
                </a:cubicBezTo>
                <a:cubicBezTo>
                  <a:pt x="3876187" y="10088693"/>
                  <a:pt x="3876187" y="10084824"/>
                  <a:pt x="3876187" y="10084824"/>
                </a:cubicBezTo>
                <a:close/>
                <a:moveTo>
                  <a:pt x="3472902" y="10079021"/>
                </a:moveTo>
                <a:lnTo>
                  <a:pt x="3481605" y="10096428"/>
                </a:lnTo>
                <a:lnTo>
                  <a:pt x="3481605" y="10084824"/>
                </a:lnTo>
                <a:close/>
                <a:moveTo>
                  <a:pt x="5059932" y="10073219"/>
                </a:moveTo>
                <a:lnTo>
                  <a:pt x="5071538" y="10084824"/>
                </a:lnTo>
                <a:cubicBezTo>
                  <a:pt x="5071538" y="10092560"/>
                  <a:pt x="5071538" y="10096428"/>
                  <a:pt x="5071538" y="10096428"/>
                </a:cubicBezTo>
                <a:lnTo>
                  <a:pt x="5059932" y="10096428"/>
                </a:lnTo>
                <a:cubicBezTo>
                  <a:pt x="5059932" y="10088693"/>
                  <a:pt x="5059932" y="10080957"/>
                  <a:pt x="5059932" y="10073219"/>
                </a:cubicBezTo>
                <a:close/>
                <a:moveTo>
                  <a:pt x="4305585" y="10073219"/>
                </a:moveTo>
                <a:lnTo>
                  <a:pt x="4317190" y="10084824"/>
                </a:lnTo>
                <a:lnTo>
                  <a:pt x="4305585" y="10084824"/>
                </a:lnTo>
                <a:close/>
                <a:moveTo>
                  <a:pt x="4953913" y="10071722"/>
                </a:moveTo>
                <a:lnTo>
                  <a:pt x="4955484" y="10073219"/>
                </a:lnTo>
                <a:lnTo>
                  <a:pt x="4955484" y="10084824"/>
                </a:lnTo>
                <a:close/>
                <a:moveTo>
                  <a:pt x="5791069" y="10061612"/>
                </a:moveTo>
                <a:cubicBezTo>
                  <a:pt x="5791069" y="10061612"/>
                  <a:pt x="5794937" y="10061612"/>
                  <a:pt x="5802673" y="10061612"/>
                </a:cubicBezTo>
                <a:cubicBezTo>
                  <a:pt x="5802673" y="10061612"/>
                  <a:pt x="5802673" y="10065482"/>
                  <a:pt x="5802673" y="10073219"/>
                </a:cubicBezTo>
                <a:cubicBezTo>
                  <a:pt x="5802673" y="10073219"/>
                  <a:pt x="5806542" y="10077087"/>
                  <a:pt x="5814279" y="10084824"/>
                </a:cubicBezTo>
                <a:lnTo>
                  <a:pt x="5814279" y="10096428"/>
                </a:lnTo>
                <a:lnTo>
                  <a:pt x="5802673" y="10084824"/>
                </a:lnTo>
                <a:cubicBezTo>
                  <a:pt x="5802673" y="10077087"/>
                  <a:pt x="5800739" y="10073219"/>
                  <a:pt x="5796870" y="10073219"/>
                </a:cubicBezTo>
                <a:cubicBezTo>
                  <a:pt x="5793004" y="10073219"/>
                  <a:pt x="5791069" y="10073219"/>
                  <a:pt x="5791069" y="10073219"/>
                </a:cubicBezTo>
                <a:cubicBezTo>
                  <a:pt x="5791069" y="10065482"/>
                  <a:pt x="5791069" y="10061612"/>
                  <a:pt x="5791069" y="10061612"/>
                </a:cubicBezTo>
                <a:close/>
                <a:moveTo>
                  <a:pt x="5582172" y="10061612"/>
                </a:moveTo>
                <a:lnTo>
                  <a:pt x="5605383" y="10084824"/>
                </a:lnTo>
                <a:lnTo>
                  <a:pt x="5582172" y="10073219"/>
                </a:lnTo>
                <a:close/>
                <a:moveTo>
                  <a:pt x="4479665" y="10061612"/>
                </a:moveTo>
                <a:cubicBezTo>
                  <a:pt x="4495140" y="10061612"/>
                  <a:pt x="4502876" y="10065482"/>
                  <a:pt x="4502876" y="10073219"/>
                </a:cubicBezTo>
                <a:lnTo>
                  <a:pt x="4502876" y="10084824"/>
                </a:lnTo>
                <a:lnTo>
                  <a:pt x="4502876" y="10096428"/>
                </a:lnTo>
                <a:lnTo>
                  <a:pt x="4479665" y="10084824"/>
                </a:lnTo>
                <a:cubicBezTo>
                  <a:pt x="4471928" y="10069350"/>
                  <a:pt x="4471928" y="10061612"/>
                  <a:pt x="4479665" y="10061612"/>
                </a:cubicBezTo>
                <a:close/>
                <a:moveTo>
                  <a:pt x="4433243" y="10061612"/>
                </a:moveTo>
                <a:lnTo>
                  <a:pt x="4444849" y="10073219"/>
                </a:lnTo>
                <a:cubicBezTo>
                  <a:pt x="4444849" y="10080957"/>
                  <a:pt x="4444849" y="10084824"/>
                  <a:pt x="4444849" y="10084824"/>
                </a:cubicBezTo>
                <a:lnTo>
                  <a:pt x="4433243" y="10073219"/>
                </a:lnTo>
                <a:cubicBezTo>
                  <a:pt x="4433243" y="10073219"/>
                  <a:pt x="4433243" y="10069350"/>
                  <a:pt x="4433243" y="10061612"/>
                </a:cubicBezTo>
                <a:close/>
                <a:moveTo>
                  <a:pt x="3388763" y="10061612"/>
                </a:moveTo>
                <a:cubicBezTo>
                  <a:pt x="3388763" y="10061612"/>
                  <a:pt x="3390697" y="10063547"/>
                  <a:pt x="3394565" y="10067416"/>
                </a:cubicBezTo>
                <a:cubicBezTo>
                  <a:pt x="3398434" y="10071284"/>
                  <a:pt x="3400368" y="10073219"/>
                  <a:pt x="3400368" y="10073219"/>
                </a:cubicBezTo>
                <a:cubicBezTo>
                  <a:pt x="3400368" y="10073219"/>
                  <a:pt x="3398434" y="10073219"/>
                  <a:pt x="3394565" y="10073219"/>
                </a:cubicBezTo>
                <a:cubicBezTo>
                  <a:pt x="3390697" y="10073219"/>
                  <a:pt x="3388763" y="10069350"/>
                  <a:pt x="3388763" y="10061612"/>
                </a:cubicBezTo>
                <a:close/>
                <a:moveTo>
                  <a:pt x="5157749" y="10048350"/>
                </a:moveTo>
                <a:lnTo>
                  <a:pt x="5161480" y="10051457"/>
                </a:lnTo>
                <a:cubicBezTo>
                  <a:pt x="5163413" y="10054360"/>
                  <a:pt x="5164380" y="10057745"/>
                  <a:pt x="5164380" y="10061612"/>
                </a:cubicBezTo>
                <a:close/>
                <a:moveTo>
                  <a:pt x="5477724" y="10038401"/>
                </a:moveTo>
                <a:lnTo>
                  <a:pt x="5477724" y="10050009"/>
                </a:lnTo>
                <a:cubicBezTo>
                  <a:pt x="5485462" y="10057745"/>
                  <a:pt x="5489330" y="10061612"/>
                  <a:pt x="5489330" y="10061612"/>
                </a:cubicBezTo>
                <a:cubicBezTo>
                  <a:pt x="5489330" y="10061612"/>
                  <a:pt x="5489330" y="10057745"/>
                  <a:pt x="5489330" y="10050009"/>
                </a:cubicBezTo>
                <a:cubicBezTo>
                  <a:pt x="5489330" y="10042271"/>
                  <a:pt x="5485462" y="10038401"/>
                  <a:pt x="5477724" y="10038401"/>
                </a:cubicBezTo>
                <a:close/>
                <a:moveTo>
                  <a:pt x="5152775" y="10038401"/>
                </a:moveTo>
                <a:lnTo>
                  <a:pt x="5157749" y="10048350"/>
                </a:lnTo>
                <a:lnTo>
                  <a:pt x="5152775" y="10044206"/>
                </a:lnTo>
                <a:cubicBezTo>
                  <a:pt x="5145039" y="10040336"/>
                  <a:pt x="5145039" y="10038401"/>
                  <a:pt x="5152775" y="10038401"/>
                </a:cubicBezTo>
                <a:close/>
                <a:moveTo>
                  <a:pt x="4479665" y="10038401"/>
                </a:moveTo>
                <a:cubicBezTo>
                  <a:pt x="4479665" y="10038401"/>
                  <a:pt x="4479665" y="10042271"/>
                  <a:pt x="4479665" y="10050009"/>
                </a:cubicBezTo>
                <a:cubicBezTo>
                  <a:pt x="4471928" y="10050009"/>
                  <a:pt x="4468061" y="10048074"/>
                  <a:pt x="4468061" y="10044206"/>
                </a:cubicBezTo>
                <a:cubicBezTo>
                  <a:pt x="4468061" y="10040336"/>
                  <a:pt x="4471928" y="10038401"/>
                  <a:pt x="4479665" y="10038401"/>
                </a:cubicBezTo>
                <a:close/>
                <a:moveTo>
                  <a:pt x="4540592" y="10032600"/>
                </a:moveTo>
                <a:cubicBezTo>
                  <a:pt x="4538659" y="10032600"/>
                  <a:pt x="4537693" y="10034533"/>
                  <a:pt x="4537693" y="10038401"/>
                </a:cubicBezTo>
                <a:cubicBezTo>
                  <a:pt x="4537693" y="10046141"/>
                  <a:pt x="4539626" y="10050009"/>
                  <a:pt x="4543496" y="10050009"/>
                </a:cubicBezTo>
                <a:cubicBezTo>
                  <a:pt x="4547362" y="10050009"/>
                  <a:pt x="4549297" y="10046141"/>
                  <a:pt x="4549297" y="10038401"/>
                </a:cubicBezTo>
                <a:cubicBezTo>
                  <a:pt x="4545429" y="10034533"/>
                  <a:pt x="4542529" y="10032600"/>
                  <a:pt x="4540592" y="10032600"/>
                </a:cubicBezTo>
                <a:close/>
                <a:moveTo>
                  <a:pt x="5338460" y="10026797"/>
                </a:moveTo>
                <a:cubicBezTo>
                  <a:pt x="5338460" y="10026797"/>
                  <a:pt x="5338460" y="10030667"/>
                  <a:pt x="5338460" y="10038401"/>
                </a:cubicBezTo>
                <a:cubicBezTo>
                  <a:pt x="5338460" y="10038401"/>
                  <a:pt x="5334594" y="10042271"/>
                  <a:pt x="5326856" y="10050009"/>
                </a:cubicBezTo>
                <a:cubicBezTo>
                  <a:pt x="5326856" y="10050009"/>
                  <a:pt x="5326856" y="10046141"/>
                  <a:pt x="5326856" y="10038401"/>
                </a:cubicBezTo>
                <a:close/>
                <a:moveTo>
                  <a:pt x="5036723" y="10026797"/>
                </a:moveTo>
                <a:cubicBezTo>
                  <a:pt x="5036723" y="10026797"/>
                  <a:pt x="5038657" y="10028733"/>
                  <a:pt x="5042525" y="10032600"/>
                </a:cubicBezTo>
                <a:cubicBezTo>
                  <a:pt x="5046393" y="10036468"/>
                  <a:pt x="5048328" y="10038401"/>
                  <a:pt x="5048328" y="10038401"/>
                </a:cubicBezTo>
                <a:lnTo>
                  <a:pt x="5036723" y="10038401"/>
                </a:lnTo>
                <a:close/>
                <a:moveTo>
                  <a:pt x="4572508" y="10026797"/>
                </a:moveTo>
                <a:cubicBezTo>
                  <a:pt x="4580245" y="10026797"/>
                  <a:pt x="4584114" y="10028733"/>
                  <a:pt x="4584114" y="10032600"/>
                </a:cubicBezTo>
                <a:cubicBezTo>
                  <a:pt x="4584114" y="10036468"/>
                  <a:pt x="4580245" y="10038401"/>
                  <a:pt x="4572508" y="10038401"/>
                </a:cubicBezTo>
                <a:close/>
                <a:moveTo>
                  <a:pt x="4514480" y="10026797"/>
                </a:moveTo>
                <a:cubicBezTo>
                  <a:pt x="4514480" y="10034533"/>
                  <a:pt x="4516417" y="10038401"/>
                  <a:pt x="4520283" y="10038401"/>
                </a:cubicBezTo>
                <a:cubicBezTo>
                  <a:pt x="4524152" y="10038401"/>
                  <a:pt x="4526087" y="10036468"/>
                  <a:pt x="4526087" y="10032600"/>
                </a:cubicBezTo>
                <a:cubicBezTo>
                  <a:pt x="4526087" y="10028733"/>
                  <a:pt x="4522219" y="10026797"/>
                  <a:pt x="4514480" y="10026797"/>
                </a:cubicBezTo>
                <a:close/>
                <a:moveTo>
                  <a:pt x="4247558" y="10026797"/>
                </a:moveTo>
                <a:cubicBezTo>
                  <a:pt x="4247558" y="10034533"/>
                  <a:pt x="4251426" y="10042271"/>
                  <a:pt x="4259163" y="10050009"/>
                </a:cubicBezTo>
                <a:lnTo>
                  <a:pt x="4259163" y="10061612"/>
                </a:lnTo>
                <a:lnTo>
                  <a:pt x="4247558" y="10050009"/>
                </a:lnTo>
                <a:cubicBezTo>
                  <a:pt x="4247558" y="10042271"/>
                  <a:pt x="4247558" y="10038401"/>
                  <a:pt x="4247558" y="10038401"/>
                </a:cubicBezTo>
                <a:cubicBezTo>
                  <a:pt x="4239822" y="10038401"/>
                  <a:pt x="4235952" y="10036468"/>
                  <a:pt x="4235952" y="10032600"/>
                </a:cubicBezTo>
                <a:cubicBezTo>
                  <a:pt x="4235952" y="10028733"/>
                  <a:pt x="4239822" y="10026797"/>
                  <a:pt x="4247558" y="10026797"/>
                </a:cubicBezTo>
                <a:close/>
                <a:moveTo>
                  <a:pt x="3841372" y="10026797"/>
                </a:moveTo>
                <a:cubicBezTo>
                  <a:pt x="3841372" y="10026797"/>
                  <a:pt x="3843305" y="10030667"/>
                  <a:pt x="3847173" y="10038401"/>
                </a:cubicBezTo>
                <a:cubicBezTo>
                  <a:pt x="3851042" y="10046141"/>
                  <a:pt x="3852976" y="10050009"/>
                  <a:pt x="3852976" y="10050009"/>
                </a:cubicBezTo>
                <a:cubicBezTo>
                  <a:pt x="3852976" y="10050009"/>
                  <a:pt x="3849107" y="10046141"/>
                  <a:pt x="3841372" y="10038401"/>
                </a:cubicBezTo>
                <a:close/>
                <a:moveTo>
                  <a:pt x="3794950" y="10026797"/>
                </a:moveTo>
                <a:cubicBezTo>
                  <a:pt x="3787212" y="10026797"/>
                  <a:pt x="3783346" y="10030667"/>
                  <a:pt x="3783346" y="10038401"/>
                </a:cubicBezTo>
                <a:lnTo>
                  <a:pt x="3794950" y="10038401"/>
                </a:lnTo>
                <a:cubicBezTo>
                  <a:pt x="3802687" y="10038401"/>
                  <a:pt x="3806555" y="10036468"/>
                  <a:pt x="3806555" y="10032600"/>
                </a:cubicBezTo>
                <a:cubicBezTo>
                  <a:pt x="3806555" y="10028733"/>
                  <a:pt x="3802687" y="10026797"/>
                  <a:pt x="3794950" y="10026797"/>
                </a:cubicBezTo>
                <a:close/>
                <a:moveTo>
                  <a:pt x="3330736" y="10015191"/>
                </a:moveTo>
                <a:lnTo>
                  <a:pt x="3342343" y="10015191"/>
                </a:lnTo>
                <a:lnTo>
                  <a:pt x="3353945" y="10038401"/>
                </a:lnTo>
                <a:lnTo>
                  <a:pt x="3365551" y="10061612"/>
                </a:lnTo>
                <a:lnTo>
                  <a:pt x="3342343" y="10038401"/>
                </a:lnTo>
                <a:cubicBezTo>
                  <a:pt x="3334604" y="10030667"/>
                  <a:pt x="3330736" y="10026797"/>
                  <a:pt x="3330736" y="10026797"/>
                </a:cubicBezTo>
                <a:cubicBezTo>
                  <a:pt x="3330736" y="10026797"/>
                  <a:pt x="3330736" y="10022930"/>
                  <a:pt x="3330736" y="10015191"/>
                </a:cubicBezTo>
                <a:close/>
                <a:moveTo>
                  <a:pt x="5587975" y="10003585"/>
                </a:moveTo>
                <a:cubicBezTo>
                  <a:pt x="5591843" y="10003585"/>
                  <a:pt x="5597646" y="10015191"/>
                  <a:pt x="5605383" y="10038401"/>
                </a:cubicBezTo>
                <a:cubicBezTo>
                  <a:pt x="5613120" y="10046141"/>
                  <a:pt x="5618923" y="10053876"/>
                  <a:pt x="5622791" y="10061612"/>
                </a:cubicBezTo>
                <a:cubicBezTo>
                  <a:pt x="5626658" y="10069350"/>
                  <a:pt x="5628594" y="10073219"/>
                  <a:pt x="5628594" y="10073219"/>
                </a:cubicBezTo>
                <a:cubicBezTo>
                  <a:pt x="5636331" y="10073219"/>
                  <a:pt x="5636331" y="10077087"/>
                  <a:pt x="5628594" y="10084824"/>
                </a:cubicBezTo>
                <a:lnTo>
                  <a:pt x="5616990" y="10084824"/>
                </a:lnTo>
                <a:cubicBezTo>
                  <a:pt x="5609251" y="10069350"/>
                  <a:pt x="5605383" y="10059679"/>
                  <a:pt x="5605383" y="10055809"/>
                </a:cubicBezTo>
                <a:cubicBezTo>
                  <a:pt x="5605383" y="10051942"/>
                  <a:pt x="5601516" y="10046141"/>
                  <a:pt x="5593778" y="10038401"/>
                </a:cubicBezTo>
                <a:cubicBezTo>
                  <a:pt x="5586040" y="10030667"/>
                  <a:pt x="5582172" y="10022930"/>
                  <a:pt x="5582172" y="10015191"/>
                </a:cubicBezTo>
                <a:cubicBezTo>
                  <a:pt x="5574436" y="10015191"/>
                  <a:pt x="5572502" y="10013258"/>
                  <a:pt x="5576371" y="10009389"/>
                </a:cubicBezTo>
                <a:cubicBezTo>
                  <a:pt x="5580239" y="10005521"/>
                  <a:pt x="5584107" y="10003585"/>
                  <a:pt x="5587975" y="10003585"/>
                </a:cubicBezTo>
                <a:close/>
                <a:moveTo>
                  <a:pt x="5384883" y="10003585"/>
                </a:moveTo>
                <a:lnTo>
                  <a:pt x="5384883" y="10015191"/>
                </a:lnTo>
                <a:lnTo>
                  <a:pt x="5408093" y="10026797"/>
                </a:lnTo>
                <a:cubicBezTo>
                  <a:pt x="5408093" y="10019061"/>
                  <a:pt x="5404225" y="10015191"/>
                  <a:pt x="5396487" y="10015191"/>
                </a:cubicBezTo>
                <a:cubicBezTo>
                  <a:pt x="5396487" y="10015191"/>
                  <a:pt x="5394554" y="10013258"/>
                  <a:pt x="5390684" y="10009389"/>
                </a:cubicBezTo>
                <a:cubicBezTo>
                  <a:pt x="5386816" y="10005521"/>
                  <a:pt x="5384883" y="10003585"/>
                  <a:pt x="5384883" y="10003585"/>
                </a:cubicBezTo>
                <a:close/>
                <a:moveTo>
                  <a:pt x="4259163" y="10003585"/>
                </a:moveTo>
                <a:cubicBezTo>
                  <a:pt x="4266900" y="10003585"/>
                  <a:pt x="4270769" y="10005521"/>
                  <a:pt x="4270769" y="10009389"/>
                </a:cubicBezTo>
                <a:cubicBezTo>
                  <a:pt x="4270769" y="10013258"/>
                  <a:pt x="4268834" y="10015191"/>
                  <a:pt x="4264966" y="10015191"/>
                </a:cubicBezTo>
                <a:cubicBezTo>
                  <a:pt x="4261099" y="10015191"/>
                  <a:pt x="4259163" y="10011323"/>
                  <a:pt x="4259163" y="10003585"/>
                </a:cubicBezTo>
                <a:close/>
                <a:moveTo>
                  <a:pt x="3365551" y="10003585"/>
                </a:moveTo>
                <a:cubicBezTo>
                  <a:pt x="3365551" y="10011323"/>
                  <a:pt x="3369422" y="10011323"/>
                  <a:pt x="3377158" y="10003585"/>
                </a:cubicBezTo>
                <a:lnTo>
                  <a:pt x="3388763" y="10015191"/>
                </a:lnTo>
                <a:cubicBezTo>
                  <a:pt x="3388763" y="10022930"/>
                  <a:pt x="3386828" y="10026797"/>
                  <a:pt x="3382960" y="10026797"/>
                </a:cubicBezTo>
                <a:cubicBezTo>
                  <a:pt x="3379092" y="10026797"/>
                  <a:pt x="3373289" y="10022930"/>
                  <a:pt x="3365551" y="10015191"/>
                </a:cubicBezTo>
                <a:close/>
                <a:moveTo>
                  <a:pt x="3501914" y="9997782"/>
                </a:moveTo>
                <a:cubicBezTo>
                  <a:pt x="3499980" y="9997782"/>
                  <a:pt x="3500947" y="9999718"/>
                  <a:pt x="3504817" y="10003585"/>
                </a:cubicBezTo>
                <a:cubicBezTo>
                  <a:pt x="3512553" y="10011323"/>
                  <a:pt x="3520290" y="10026797"/>
                  <a:pt x="3528029" y="10050009"/>
                </a:cubicBezTo>
                <a:cubicBezTo>
                  <a:pt x="3551237" y="10088693"/>
                  <a:pt x="3562844" y="10108036"/>
                  <a:pt x="3562844" y="10108036"/>
                </a:cubicBezTo>
                <a:lnTo>
                  <a:pt x="3562844" y="10096428"/>
                </a:lnTo>
                <a:cubicBezTo>
                  <a:pt x="3562844" y="10096428"/>
                  <a:pt x="3560909" y="10092560"/>
                  <a:pt x="3557040" y="10084824"/>
                </a:cubicBezTo>
                <a:cubicBezTo>
                  <a:pt x="3553171" y="10077087"/>
                  <a:pt x="3547368" y="10069350"/>
                  <a:pt x="3539632" y="10061612"/>
                </a:cubicBezTo>
                <a:cubicBezTo>
                  <a:pt x="3531894" y="10046141"/>
                  <a:pt x="3529961" y="10036468"/>
                  <a:pt x="3533829" y="10032600"/>
                </a:cubicBezTo>
                <a:cubicBezTo>
                  <a:pt x="3537700" y="10028733"/>
                  <a:pt x="3531894" y="10019061"/>
                  <a:pt x="3516420" y="10003585"/>
                </a:cubicBezTo>
                <a:cubicBezTo>
                  <a:pt x="3508684" y="9999718"/>
                  <a:pt x="3503850" y="9997782"/>
                  <a:pt x="3501914" y="9997782"/>
                </a:cubicBezTo>
                <a:close/>
                <a:moveTo>
                  <a:pt x="5303645" y="9991982"/>
                </a:moveTo>
                <a:lnTo>
                  <a:pt x="5315250" y="9991982"/>
                </a:lnTo>
                <a:lnTo>
                  <a:pt x="5315250" y="10003585"/>
                </a:lnTo>
                <a:cubicBezTo>
                  <a:pt x="5307512" y="9995849"/>
                  <a:pt x="5303645" y="9991982"/>
                  <a:pt x="5303645" y="9991982"/>
                </a:cubicBezTo>
                <a:close/>
                <a:moveTo>
                  <a:pt x="4851037" y="9991982"/>
                </a:moveTo>
                <a:cubicBezTo>
                  <a:pt x="4851037" y="9991982"/>
                  <a:pt x="4854904" y="9991982"/>
                  <a:pt x="4862641" y="9991982"/>
                </a:cubicBezTo>
                <a:lnTo>
                  <a:pt x="4862641" y="10003585"/>
                </a:lnTo>
                <a:cubicBezTo>
                  <a:pt x="4862641" y="10003585"/>
                  <a:pt x="4858773" y="9999718"/>
                  <a:pt x="4851037" y="9991982"/>
                </a:cubicBezTo>
                <a:close/>
                <a:moveTo>
                  <a:pt x="4549297" y="9991982"/>
                </a:moveTo>
                <a:lnTo>
                  <a:pt x="4560903" y="9991982"/>
                </a:lnTo>
                <a:lnTo>
                  <a:pt x="4560903" y="10003585"/>
                </a:lnTo>
                <a:cubicBezTo>
                  <a:pt x="4560903" y="10003585"/>
                  <a:pt x="4558969" y="10001652"/>
                  <a:pt x="4555100" y="9997782"/>
                </a:cubicBezTo>
                <a:cubicBezTo>
                  <a:pt x="4551232" y="9993915"/>
                  <a:pt x="4549297" y="9991982"/>
                  <a:pt x="4549297" y="9991982"/>
                </a:cubicBezTo>
                <a:close/>
                <a:moveTo>
                  <a:pt x="4293979" y="9991982"/>
                </a:moveTo>
                <a:lnTo>
                  <a:pt x="4305585" y="9991982"/>
                </a:lnTo>
                <a:lnTo>
                  <a:pt x="4305585" y="10003585"/>
                </a:lnTo>
                <a:cubicBezTo>
                  <a:pt x="4305585" y="10003585"/>
                  <a:pt x="4301715" y="9999718"/>
                  <a:pt x="4293979" y="9991982"/>
                </a:cubicBezTo>
                <a:close/>
                <a:moveTo>
                  <a:pt x="3317679" y="9983278"/>
                </a:moveTo>
                <a:cubicBezTo>
                  <a:pt x="3320580" y="9983278"/>
                  <a:pt x="3322999" y="9984244"/>
                  <a:pt x="3324933" y="9986179"/>
                </a:cubicBezTo>
                <a:cubicBezTo>
                  <a:pt x="3328802" y="9990047"/>
                  <a:pt x="3326867" y="9991982"/>
                  <a:pt x="3319131" y="9991982"/>
                </a:cubicBezTo>
                <a:lnTo>
                  <a:pt x="3295919" y="9991982"/>
                </a:lnTo>
                <a:cubicBezTo>
                  <a:pt x="3295919" y="9991982"/>
                  <a:pt x="3299789" y="9990047"/>
                  <a:pt x="3307524" y="9986179"/>
                </a:cubicBezTo>
                <a:cubicBezTo>
                  <a:pt x="3311393" y="9984244"/>
                  <a:pt x="3314779" y="9983278"/>
                  <a:pt x="3317679" y="9983278"/>
                </a:cubicBezTo>
                <a:close/>
                <a:moveTo>
                  <a:pt x="5767858" y="9980376"/>
                </a:moveTo>
                <a:cubicBezTo>
                  <a:pt x="5767858" y="9980376"/>
                  <a:pt x="5769792" y="9982311"/>
                  <a:pt x="5773661" y="9986179"/>
                </a:cubicBezTo>
                <a:cubicBezTo>
                  <a:pt x="5777530" y="9990047"/>
                  <a:pt x="5779463" y="9991982"/>
                  <a:pt x="5779463" y="9991982"/>
                </a:cubicBezTo>
                <a:lnTo>
                  <a:pt x="5767858" y="9991982"/>
                </a:lnTo>
                <a:close/>
                <a:moveTo>
                  <a:pt x="4665352" y="9980376"/>
                </a:moveTo>
                <a:cubicBezTo>
                  <a:pt x="4665352" y="9980376"/>
                  <a:pt x="4673088" y="9995849"/>
                  <a:pt x="4688561" y="10026797"/>
                </a:cubicBezTo>
                <a:lnTo>
                  <a:pt x="4676956" y="10026797"/>
                </a:lnTo>
                <a:lnTo>
                  <a:pt x="4665352" y="10015191"/>
                </a:lnTo>
                <a:cubicBezTo>
                  <a:pt x="4673088" y="10007455"/>
                  <a:pt x="4673088" y="9999718"/>
                  <a:pt x="4665352" y="9991982"/>
                </a:cubicBezTo>
                <a:close/>
                <a:moveTo>
                  <a:pt x="5476273" y="9961517"/>
                </a:moveTo>
                <a:cubicBezTo>
                  <a:pt x="5475308" y="9960549"/>
                  <a:pt x="5473858" y="9961034"/>
                  <a:pt x="5471921" y="9962967"/>
                </a:cubicBezTo>
                <a:cubicBezTo>
                  <a:pt x="5468055" y="9966837"/>
                  <a:pt x="5466118" y="9968770"/>
                  <a:pt x="5466118" y="9968770"/>
                </a:cubicBezTo>
                <a:lnTo>
                  <a:pt x="5477724" y="9968770"/>
                </a:lnTo>
                <a:cubicBezTo>
                  <a:pt x="5477724" y="9964901"/>
                  <a:pt x="5477241" y="9962484"/>
                  <a:pt x="5476273" y="9961517"/>
                </a:cubicBezTo>
                <a:close/>
                <a:moveTo>
                  <a:pt x="3854426" y="9961517"/>
                </a:moveTo>
                <a:cubicBezTo>
                  <a:pt x="3857328" y="9962484"/>
                  <a:pt x="3860713" y="9964901"/>
                  <a:pt x="3864582" y="9968770"/>
                </a:cubicBezTo>
                <a:cubicBezTo>
                  <a:pt x="3872317" y="9976507"/>
                  <a:pt x="3876187" y="9984244"/>
                  <a:pt x="3876187" y="9991982"/>
                </a:cubicBezTo>
                <a:cubicBezTo>
                  <a:pt x="3876187" y="9991982"/>
                  <a:pt x="3880056" y="10003585"/>
                  <a:pt x="3887791" y="10026797"/>
                </a:cubicBezTo>
                <a:cubicBezTo>
                  <a:pt x="3895529" y="10042271"/>
                  <a:pt x="3899399" y="10053876"/>
                  <a:pt x="3899399" y="10061612"/>
                </a:cubicBezTo>
                <a:cubicBezTo>
                  <a:pt x="3891662" y="10053876"/>
                  <a:pt x="3885859" y="10050009"/>
                  <a:pt x="3881988" y="10050009"/>
                </a:cubicBezTo>
                <a:cubicBezTo>
                  <a:pt x="3878122" y="10050009"/>
                  <a:pt x="3876187" y="10046141"/>
                  <a:pt x="3876187" y="10038401"/>
                </a:cubicBezTo>
                <a:lnTo>
                  <a:pt x="3876187" y="10026797"/>
                </a:lnTo>
                <a:cubicBezTo>
                  <a:pt x="3876187" y="10026797"/>
                  <a:pt x="3872317" y="10026797"/>
                  <a:pt x="3864582" y="10026797"/>
                </a:cubicBezTo>
                <a:lnTo>
                  <a:pt x="3864582" y="10015191"/>
                </a:lnTo>
                <a:cubicBezTo>
                  <a:pt x="3864582" y="10015191"/>
                  <a:pt x="3860713" y="10007455"/>
                  <a:pt x="3852976" y="9991982"/>
                </a:cubicBezTo>
                <a:cubicBezTo>
                  <a:pt x="3845239" y="9976507"/>
                  <a:pt x="3843305" y="9966837"/>
                  <a:pt x="3847173" y="9962967"/>
                </a:cubicBezTo>
                <a:cubicBezTo>
                  <a:pt x="3849108" y="9961034"/>
                  <a:pt x="3851527" y="9960549"/>
                  <a:pt x="3854426" y="9961517"/>
                </a:cubicBezTo>
                <a:close/>
                <a:moveTo>
                  <a:pt x="4549297" y="9957164"/>
                </a:moveTo>
                <a:cubicBezTo>
                  <a:pt x="4549297" y="9957164"/>
                  <a:pt x="4549297" y="9961034"/>
                  <a:pt x="4549297" y="9968770"/>
                </a:cubicBezTo>
                <a:lnTo>
                  <a:pt x="4537693" y="9968770"/>
                </a:lnTo>
                <a:cubicBezTo>
                  <a:pt x="4537693" y="9961034"/>
                  <a:pt x="4541559" y="9957164"/>
                  <a:pt x="4549297" y="9957164"/>
                </a:cubicBezTo>
                <a:close/>
                <a:moveTo>
                  <a:pt x="3411975" y="9957164"/>
                </a:moveTo>
                <a:lnTo>
                  <a:pt x="3423578" y="9980376"/>
                </a:lnTo>
                <a:cubicBezTo>
                  <a:pt x="3423578" y="9995849"/>
                  <a:pt x="3431317" y="10015191"/>
                  <a:pt x="3446790" y="10038401"/>
                </a:cubicBezTo>
                <a:cubicBezTo>
                  <a:pt x="3462263" y="10061612"/>
                  <a:pt x="3470002" y="10073219"/>
                  <a:pt x="3470002" y="10073219"/>
                </a:cubicBezTo>
                <a:lnTo>
                  <a:pt x="3472902" y="10079019"/>
                </a:lnTo>
                <a:lnTo>
                  <a:pt x="3470002" y="10061612"/>
                </a:lnTo>
                <a:cubicBezTo>
                  <a:pt x="3470002" y="10046141"/>
                  <a:pt x="3462263" y="10034533"/>
                  <a:pt x="3446790" y="10026797"/>
                </a:cubicBezTo>
                <a:lnTo>
                  <a:pt x="3446790" y="10015191"/>
                </a:lnTo>
                <a:cubicBezTo>
                  <a:pt x="3446790" y="10015191"/>
                  <a:pt x="3446790" y="10013258"/>
                  <a:pt x="3446790" y="10009389"/>
                </a:cubicBezTo>
                <a:cubicBezTo>
                  <a:pt x="3446790" y="10005521"/>
                  <a:pt x="3444855" y="10001652"/>
                  <a:pt x="3440987" y="9997782"/>
                </a:cubicBezTo>
                <a:cubicBezTo>
                  <a:pt x="3437118" y="9993915"/>
                  <a:pt x="3435183" y="9991982"/>
                  <a:pt x="3435183" y="9991982"/>
                </a:cubicBezTo>
                <a:cubicBezTo>
                  <a:pt x="3435183" y="9984244"/>
                  <a:pt x="3431317" y="9976507"/>
                  <a:pt x="3423578" y="9968770"/>
                </a:cubicBezTo>
                <a:close/>
                <a:moveTo>
                  <a:pt x="3307524" y="9957164"/>
                </a:moveTo>
                <a:cubicBezTo>
                  <a:pt x="3315262" y="9957164"/>
                  <a:pt x="3319131" y="9961034"/>
                  <a:pt x="3319131" y="9968770"/>
                </a:cubicBezTo>
                <a:lnTo>
                  <a:pt x="3307524" y="9968770"/>
                </a:lnTo>
                <a:close/>
                <a:moveTo>
                  <a:pt x="5292038" y="9945560"/>
                </a:moveTo>
                <a:cubicBezTo>
                  <a:pt x="5299776" y="9945560"/>
                  <a:pt x="5303645" y="9947494"/>
                  <a:pt x="5303645" y="9951363"/>
                </a:cubicBezTo>
                <a:cubicBezTo>
                  <a:pt x="5303645" y="9955231"/>
                  <a:pt x="5303645" y="9957164"/>
                  <a:pt x="5303645" y="9957164"/>
                </a:cubicBezTo>
                <a:cubicBezTo>
                  <a:pt x="5303645" y="9964901"/>
                  <a:pt x="5295908" y="9964901"/>
                  <a:pt x="5280434" y="9957164"/>
                </a:cubicBezTo>
                <a:cubicBezTo>
                  <a:pt x="5280434" y="9957164"/>
                  <a:pt x="5280434" y="9955231"/>
                  <a:pt x="5280434" y="9951363"/>
                </a:cubicBezTo>
                <a:cubicBezTo>
                  <a:pt x="5280434" y="9947494"/>
                  <a:pt x="5284302" y="9945560"/>
                  <a:pt x="5292038" y="9945560"/>
                </a:cubicBezTo>
                <a:close/>
                <a:moveTo>
                  <a:pt x="5245619" y="9945560"/>
                </a:moveTo>
                <a:lnTo>
                  <a:pt x="5257223" y="9945560"/>
                </a:lnTo>
                <a:lnTo>
                  <a:pt x="5257223" y="9957164"/>
                </a:lnTo>
                <a:cubicBezTo>
                  <a:pt x="5249485" y="9957164"/>
                  <a:pt x="5245619" y="9953297"/>
                  <a:pt x="5245619" y="9945560"/>
                </a:cubicBezTo>
                <a:close/>
                <a:moveTo>
                  <a:pt x="5025116" y="9945560"/>
                </a:moveTo>
                <a:cubicBezTo>
                  <a:pt x="5025116" y="9945560"/>
                  <a:pt x="5025116" y="9949428"/>
                  <a:pt x="5025116" y="9957164"/>
                </a:cubicBezTo>
                <a:lnTo>
                  <a:pt x="5013511" y="9957164"/>
                </a:lnTo>
                <a:cubicBezTo>
                  <a:pt x="5021249" y="9949428"/>
                  <a:pt x="5025116" y="9945560"/>
                  <a:pt x="5025116" y="9945560"/>
                </a:cubicBezTo>
                <a:close/>
                <a:moveTo>
                  <a:pt x="5735944" y="9938307"/>
                </a:moveTo>
                <a:cubicBezTo>
                  <a:pt x="5737877" y="9937340"/>
                  <a:pt x="5740778" y="9937822"/>
                  <a:pt x="5744648" y="9939755"/>
                </a:cubicBezTo>
                <a:cubicBezTo>
                  <a:pt x="5752384" y="9943625"/>
                  <a:pt x="5752384" y="9945560"/>
                  <a:pt x="5744648" y="9945560"/>
                </a:cubicBezTo>
                <a:lnTo>
                  <a:pt x="5756253" y="9957164"/>
                </a:lnTo>
                <a:lnTo>
                  <a:pt x="5756253" y="9968770"/>
                </a:lnTo>
                <a:cubicBezTo>
                  <a:pt x="5756253" y="9968770"/>
                  <a:pt x="5756253" y="9972640"/>
                  <a:pt x="5756253" y="9980376"/>
                </a:cubicBezTo>
                <a:lnTo>
                  <a:pt x="5733042" y="9968770"/>
                </a:lnTo>
                <a:cubicBezTo>
                  <a:pt x="5725304" y="9953297"/>
                  <a:pt x="5725304" y="9945560"/>
                  <a:pt x="5733042" y="9945560"/>
                </a:cubicBezTo>
                <a:cubicBezTo>
                  <a:pt x="5733042" y="9941692"/>
                  <a:pt x="5734007" y="9939273"/>
                  <a:pt x="5735944" y="9938307"/>
                </a:cubicBezTo>
                <a:close/>
                <a:moveTo>
                  <a:pt x="5837490" y="9933955"/>
                </a:moveTo>
                <a:lnTo>
                  <a:pt x="5849096" y="9945560"/>
                </a:lnTo>
                <a:lnTo>
                  <a:pt x="5872306" y="9991982"/>
                </a:lnTo>
                <a:lnTo>
                  <a:pt x="5860700" y="9991982"/>
                </a:lnTo>
                <a:cubicBezTo>
                  <a:pt x="5852964" y="9984244"/>
                  <a:pt x="5847161" y="9972640"/>
                  <a:pt x="5843293" y="9957164"/>
                </a:cubicBezTo>
                <a:cubicBezTo>
                  <a:pt x="5839425" y="9941692"/>
                  <a:pt x="5837490" y="9933955"/>
                  <a:pt x="5837490" y="9933955"/>
                </a:cubicBezTo>
                <a:close/>
                <a:moveTo>
                  <a:pt x="5106354" y="9933955"/>
                </a:moveTo>
                <a:lnTo>
                  <a:pt x="5141169" y="10003585"/>
                </a:lnTo>
                <a:lnTo>
                  <a:pt x="5129565" y="9991982"/>
                </a:lnTo>
                <a:lnTo>
                  <a:pt x="5106354" y="9968770"/>
                </a:lnTo>
                <a:lnTo>
                  <a:pt x="5106354" y="9945560"/>
                </a:lnTo>
                <a:close/>
                <a:moveTo>
                  <a:pt x="4978694" y="9922349"/>
                </a:moveTo>
                <a:cubicBezTo>
                  <a:pt x="4986433" y="9930087"/>
                  <a:pt x="4992234" y="9935889"/>
                  <a:pt x="4996104" y="9939755"/>
                </a:cubicBezTo>
                <a:cubicBezTo>
                  <a:pt x="4999972" y="9943625"/>
                  <a:pt x="4998037" y="9945560"/>
                  <a:pt x="4990301" y="9945560"/>
                </a:cubicBezTo>
                <a:lnTo>
                  <a:pt x="4978694" y="9933955"/>
                </a:lnTo>
                <a:cubicBezTo>
                  <a:pt x="4978694" y="9926217"/>
                  <a:pt x="4978694" y="9922349"/>
                  <a:pt x="4978694" y="9922349"/>
                </a:cubicBezTo>
                <a:close/>
                <a:moveTo>
                  <a:pt x="4363612" y="9922349"/>
                </a:moveTo>
                <a:cubicBezTo>
                  <a:pt x="4371348" y="9922349"/>
                  <a:pt x="4375217" y="9926217"/>
                  <a:pt x="4375217" y="9933955"/>
                </a:cubicBezTo>
                <a:cubicBezTo>
                  <a:pt x="4367480" y="9933955"/>
                  <a:pt x="4363612" y="9933955"/>
                  <a:pt x="4363612" y="9933955"/>
                </a:cubicBezTo>
                <a:close/>
                <a:moveTo>
                  <a:pt x="3284316" y="9922349"/>
                </a:moveTo>
                <a:lnTo>
                  <a:pt x="3295919" y="9922349"/>
                </a:lnTo>
                <a:cubicBezTo>
                  <a:pt x="3295919" y="9930087"/>
                  <a:pt x="3295919" y="9933955"/>
                  <a:pt x="3295919" y="9933955"/>
                </a:cubicBezTo>
                <a:cubicBezTo>
                  <a:pt x="3295919" y="9933955"/>
                  <a:pt x="3292050" y="9930087"/>
                  <a:pt x="3284316" y="9922349"/>
                </a:cubicBezTo>
                <a:close/>
                <a:moveTo>
                  <a:pt x="3321065" y="9917513"/>
                </a:moveTo>
                <a:lnTo>
                  <a:pt x="3330736" y="9922349"/>
                </a:lnTo>
                <a:lnTo>
                  <a:pt x="3342343" y="9957164"/>
                </a:lnTo>
                <a:cubicBezTo>
                  <a:pt x="3342343" y="9957164"/>
                  <a:pt x="3338471" y="9953297"/>
                  <a:pt x="3330736" y="9945560"/>
                </a:cubicBezTo>
                <a:cubicBezTo>
                  <a:pt x="3330736" y="9937822"/>
                  <a:pt x="3328802" y="9930087"/>
                  <a:pt x="3324933" y="9922349"/>
                </a:cubicBezTo>
                <a:close/>
                <a:moveTo>
                  <a:pt x="3319131" y="9915095"/>
                </a:moveTo>
                <a:lnTo>
                  <a:pt x="3321065" y="9917513"/>
                </a:lnTo>
                <a:lnTo>
                  <a:pt x="3317196" y="9915580"/>
                </a:lnTo>
                <a:close/>
                <a:moveTo>
                  <a:pt x="5796870" y="9910743"/>
                </a:moveTo>
                <a:cubicBezTo>
                  <a:pt x="5793004" y="9910743"/>
                  <a:pt x="5791069" y="9914612"/>
                  <a:pt x="5791069" y="9922349"/>
                </a:cubicBezTo>
                <a:cubicBezTo>
                  <a:pt x="5791069" y="9922349"/>
                  <a:pt x="5793004" y="9920414"/>
                  <a:pt x="5796870" y="9916546"/>
                </a:cubicBezTo>
                <a:cubicBezTo>
                  <a:pt x="5800739" y="9912677"/>
                  <a:pt x="5800739" y="9910743"/>
                  <a:pt x="5796870" y="9910743"/>
                </a:cubicBezTo>
                <a:close/>
                <a:moveTo>
                  <a:pt x="5721436" y="9910743"/>
                </a:moveTo>
                <a:lnTo>
                  <a:pt x="5733042" y="9910743"/>
                </a:lnTo>
                <a:lnTo>
                  <a:pt x="5721436" y="9922349"/>
                </a:lnTo>
                <a:cubicBezTo>
                  <a:pt x="5721436" y="9922349"/>
                  <a:pt x="5721436" y="9918480"/>
                  <a:pt x="5721436" y="9910743"/>
                </a:cubicBezTo>
                <a:close/>
                <a:moveTo>
                  <a:pt x="5338460" y="9910743"/>
                </a:moveTo>
                <a:cubicBezTo>
                  <a:pt x="5338460" y="9918480"/>
                  <a:pt x="5342329" y="9930087"/>
                  <a:pt x="5350065" y="9945560"/>
                </a:cubicBezTo>
                <a:cubicBezTo>
                  <a:pt x="5357804" y="9961034"/>
                  <a:pt x="5361672" y="9970704"/>
                  <a:pt x="5361672" y="9974573"/>
                </a:cubicBezTo>
                <a:cubicBezTo>
                  <a:pt x="5361672" y="9978441"/>
                  <a:pt x="5365539" y="9980376"/>
                  <a:pt x="5373277" y="9980376"/>
                </a:cubicBezTo>
                <a:cubicBezTo>
                  <a:pt x="5373277" y="9980376"/>
                  <a:pt x="5373277" y="9976507"/>
                  <a:pt x="5373277" y="9968770"/>
                </a:cubicBezTo>
                <a:cubicBezTo>
                  <a:pt x="5373277" y="9961034"/>
                  <a:pt x="5371342" y="9957164"/>
                  <a:pt x="5367475" y="9957164"/>
                </a:cubicBezTo>
                <a:cubicBezTo>
                  <a:pt x="5363606" y="9957164"/>
                  <a:pt x="5361672" y="9949428"/>
                  <a:pt x="5361672" y="9933955"/>
                </a:cubicBezTo>
                <a:close/>
                <a:moveTo>
                  <a:pt x="5268829" y="9910743"/>
                </a:moveTo>
                <a:cubicBezTo>
                  <a:pt x="5276567" y="9910743"/>
                  <a:pt x="5280434" y="9912677"/>
                  <a:pt x="5280434" y="9916546"/>
                </a:cubicBezTo>
                <a:cubicBezTo>
                  <a:pt x="5280434" y="9920414"/>
                  <a:pt x="5278500" y="9922349"/>
                  <a:pt x="5274631" y="9922349"/>
                </a:cubicBezTo>
                <a:cubicBezTo>
                  <a:pt x="5270762" y="9922349"/>
                  <a:pt x="5268829" y="9918480"/>
                  <a:pt x="5268829" y="9910743"/>
                </a:cubicBezTo>
                <a:close/>
                <a:moveTo>
                  <a:pt x="3470002" y="9910743"/>
                </a:moveTo>
                <a:cubicBezTo>
                  <a:pt x="3462263" y="9918480"/>
                  <a:pt x="3462263" y="9928152"/>
                  <a:pt x="3470002" y="9939755"/>
                </a:cubicBezTo>
                <a:cubicBezTo>
                  <a:pt x="3477736" y="9951363"/>
                  <a:pt x="3483539" y="9957164"/>
                  <a:pt x="3487408" y="9957164"/>
                </a:cubicBezTo>
                <a:cubicBezTo>
                  <a:pt x="3491276" y="9957164"/>
                  <a:pt x="3489342" y="9949428"/>
                  <a:pt x="3481605" y="9933955"/>
                </a:cubicBezTo>
                <a:close/>
                <a:moveTo>
                  <a:pt x="3388763" y="9910743"/>
                </a:moveTo>
                <a:cubicBezTo>
                  <a:pt x="3388763" y="9918480"/>
                  <a:pt x="3390697" y="9920414"/>
                  <a:pt x="3394565" y="9916546"/>
                </a:cubicBezTo>
                <a:cubicBezTo>
                  <a:pt x="3398434" y="9912677"/>
                  <a:pt x="3400368" y="9910743"/>
                  <a:pt x="3400368" y="9910743"/>
                </a:cubicBezTo>
                <a:close/>
                <a:moveTo>
                  <a:pt x="3307524" y="9910743"/>
                </a:moveTo>
                <a:lnTo>
                  <a:pt x="3317196" y="9915580"/>
                </a:lnTo>
                <a:lnTo>
                  <a:pt x="3313329" y="9916546"/>
                </a:lnTo>
                <a:cubicBezTo>
                  <a:pt x="3309460" y="9920414"/>
                  <a:pt x="3307524" y="9918480"/>
                  <a:pt x="3307524" y="9910743"/>
                </a:cubicBezTo>
                <a:close/>
                <a:moveTo>
                  <a:pt x="3226289" y="9910743"/>
                </a:moveTo>
                <a:lnTo>
                  <a:pt x="3237892" y="9922349"/>
                </a:lnTo>
                <a:cubicBezTo>
                  <a:pt x="3230157" y="9922349"/>
                  <a:pt x="3226289" y="9922349"/>
                  <a:pt x="3226289" y="9922349"/>
                </a:cubicBezTo>
                <a:close/>
                <a:moveTo>
                  <a:pt x="5509639" y="9904940"/>
                </a:moveTo>
                <a:cubicBezTo>
                  <a:pt x="5511574" y="9904940"/>
                  <a:pt x="5512541" y="9906877"/>
                  <a:pt x="5512541" y="9910743"/>
                </a:cubicBezTo>
                <a:cubicBezTo>
                  <a:pt x="5504803" y="9918480"/>
                  <a:pt x="5500935" y="9918480"/>
                  <a:pt x="5500935" y="9910743"/>
                </a:cubicBezTo>
                <a:cubicBezTo>
                  <a:pt x="5504803" y="9906877"/>
                  <a:pt x="5507706" y="9904940"/>
                  <a:pt x="5509639" y="9904940"/>
                </a:cubicBezTo>
                <a:close/>
                <a:moveTo>
                  <a:pt x="4192433" y="9904940"/>
                </a:moveTo>
                <a:cubicBezTo>
                  <a:pt x="4194366" y="9904940"/>
                  <a:pt x="4193399" y="9906877"/>
                  <a:pt x="4189531" y="9910743"/>
                </a:cubicBezTo>
                <a:lnTo>
                  <a:pt x="4189531" y="9922349"/>
                </a:lnTo>
                <a:cubicBezTo>
                  <a:pt x="4197270" y="9922349"/>
                  <a:pt x="4201136" y="9922349"/>
                  <a:pt x="4201136" y="9922349"/>
                </a:cubicBezTo>
                <a:lnTo>
                  <a:pt x="4201136" y="9933955"/>
                </a:lnTo>
                <a:cubicBezTo>
                  <a:pt x="4201136" y="9933955"/>
                  <a:pt x="4201136" y="9937822"/>
                  <a:pt x="4201136" y="9945560"/>
                </a:cubicBezTo>
                <a:lnTo>
                  <a:pt x="4177925" y="9933955"/>
                </a:lnTo>
                <a:cubicBezTo>
                  <a:pt x="4170188" y="9918480"/>
                  <a:pt x="4166321" y="9910743"/>
                  <a:pt x="4166321" y="9910743"/>
                </a:cubicBezTo>
                <a:cubicBezTo>
                  <a:pt x="4166321" y="9910743"/>
                  <a:pt x="4170188" y="9910743"/>
                  <a:pt x="4177925" y="9910743"/>
                </a:cubicBezTo>
                <a:cubicBezTo>
                  <a:pt x="4185662" y="9906877"/>
                  <a:pt x="4190498" y="9904940"/>
                  <a:pt x="4192433" y="9904940"/>
                </a:cubicBezTo>
                <a:close/>
                <a:moveTo>
                  <a:pt x="5223858" y="9902040"/>
                </a:moveTo>
                <a:cubicBezTo>
                  <a:pt x="5224826" y="9902040"/>
                  <a:pt x="5226276" y="9903007"/>
                  <a:pt x="5228211" y="9904940"/>
                </a:cubicBezTo>
                <a:cubicBezTo>
                  <a:pt x="5232078" y="9908810"/>
                  <a:pt x="5234013" y="9910743"/>
                  <a:pt x="5234013" y="9910743"/>
                </a:cubicBezTo>
                <a:cubicBezTo>
                  <a:pt x="5226275" y="9910743"/>
                  <a:pt x="5222407" y="9908810"/>
                  <a:pt x="5222407" y="9904940"/>
                </a:cubicBezTo>
                <a:cubicBezTo>
                  <a:pt x="5222407" y="9903007"/>
                  <a:pt x="5222890" y="9902040"/>
                  <a:pt x="5223858" y="9902040"/>
                </a:cubicBezTo>
                <a:close/>
                <a:moveTo>
                  <a:pt x="5814279" y="9899137"/>
                </a:moveTo>
                <a:lnTo>
                  <a:pt x="5825885" y="9899137"/>
                </a:lnTo>
                <a:lnTo>
                  <a:pt x="5825885" y="9910743"/>
                </a:lnTo>
                <a:cubicBezTo>
                  <a:pt x="5818148" y="9903007"/>
                  <a:pt x="5814279" y="9899137"/>
                  <a:pt x="5814279" y="9899137"/>
                </a:cubicBezTo>
                <a:close/>
                <a:moveTo>
                  <a:pt x="3295919" y="9899137"/>
                </a:moveTo>
                <a:cubicBezTo>
                  <a:pt x="3295919" y="9899137"/>
                  <a:pt x="3295919" y="9903007"/>
                  <a:pt x="3295919" y="9910743"/>
                </a:cubicBezTo>
                <a:lnTo>
                  <a:pt x="3284316" y="9910743"/>
                </a:lnTo>
                <a:close/>
                <a:moveTo>
                  <a:pt x="4909062" y="9887533"/>
                </a:moveTo>
                <a:cubicBezTo>
                  <a:pt x="4909062" y="9903007"/>
                  <a:pt x="4912930" y="9906877"/>
                  <a:pt x="4920668" y="9899137"/>
                </a:cubicBezTo>
                <a:close/>
                <a:moveTo>
                  <a:pt x="4804615" y="9887533"/>
                </a:moveTo>
                <a:cubicBezTo>
                  <a:pt x="4804615" y="9887533"/>
                  <a:pt x="4808484" y="9891401"/>
                  <a:pt x="4816221" y="9899137"/>
                </a:cubicBezTo>
                <a:cubicBezTo>
                  <a:pt x="4816221" y="9899137"/>
                  <a:pt x="4812351" y="9899137"/>
                  <a:pt x="4804615" y="9899137"/>
                </a:cubicBezTo>
                <a:close/>
                <a:moveTo>
                  <a:pt x="5524145" y="9875928"/>
                </a:moveTo>
                <a:cubicBezTo>
                  <a:pt x="5524145" y="9875928"/>
                  <a:pt x="5529948" y="9883665"/>
                  <a:pt x="5541553" y="9899137"/>
                </a:cubicBezTo>
                <a:cubicBezTo>
                  <a:pt x="5553160" y="9914612"/>
                  <a:pt x="5562830" y="9932022"/>
                  <a:pt x="5570568" y="9951363"/>
                </a:cubicBezTo>
                <a:cubicBezTo>
                  <a:pt x="5578304" y="9970704"/>
                  <a:pt x="5582172" y="9980376"/>
                  <a:pt x="5582172" y="9980376"/>
                </a:cubicBezTo>
                <a:lnTo>
                  <a:pt x="5570568" y="9968770"/>
                </a:lnTo>
                <a:lnTo>
                  <a:pt x="5558963" y="9968770"/>
                </a:lnTo>
                <a:lnTo>
                  <a:pt x="5547356" y="9968770"/>
                </a:lnTo>
                <a:lnTo>
                  <a:pt x="5512541" y="9933955"/>
                </a:lnTo>
                <a:lnTo>
                  <a:pt x="5524145" y="9922349"/>
                </a:lnTo>
                <a:lnTo>
                  <a:pt x="5524145" y="9910743"/>
                </a:lnTo>
                <a:close/>
                <a:moveTo>
                  <a:pt x="5280434" y="9875928"/>
                </a:moveTo>
                <a:cubicBezTo>
                  <a:pt x="5288171" y="9883665"/>
                  <a:pt x="5292038" y="9887533"/>
                  <a:pt x="5292038" y="9887533"/>
                </a:cubicBezTo>
                <a:cubicBezTo>
                  <a:pt x="5292038" y="9887533"/>
                  <a:pt x="5288171" y="9887533"/>
                  <a:pt x="5280434" y="9887533"/>
                </a:cubicBezTo>
                <a:cubicBezTo>
                  <a:pt x="5280434" y="9879795"/>
                  <a:pt x="5280434" y="9875928"/>
                  <a:pt x="5280434" y="9875928"/>
                </a:cubicBezTo>
                <a:close/>
                <a:moveTo>
                  <a:pt x="4955484" y="9875928"/>
                </a:moveTo>
                <a:lnTo>
                  <a:pt x="4967089" y="9887533"/>
                </a:lnTo>
                <a:lnTo>
                  <a:pt x="4967089" y="9899137"/>
                </a:lnTo>
                <a:cubicBezTo>
                  <a:pt x="4959353" y="9891401"/>
                  <a:pt x="4955484" y="9883665"/>
                  <a:pt x="4955484" y="9875928"/>
                </a:cubicBezTo>
                <a:close/>
                <a:moveTo>
                  <a:pt x="4618929" y="9875928"/>
                </a:moveTo>
                <a:cubicBezTo>
                  <a:pt x="4618929" y="9875928"/>
                  <a:pt x="4624732" y="9889468"/>
                  <a:pt x="4636337" y="9916546"/>
                </a:cubicBezTo>
                <a:cubicBezTo>
                  <a:pt x="4647941" y="9943625"/>
                  <a:pt x="4653744" y="9957164"/>
                  <a:pt x="4653744" y="9957164"/>
                </a:cubicBezTo>
                <a:lnTo>
                  <a:pt x="4630535" y="9933955"/>
                </a:lnTo>
                <a:lnTo>
                  <a:pt x="4618929" y="9910743"/>
                </a:lnTo>
                <a:lnTo>
                  <a:pt x="4607324" y="9899137"/>
                </a:lnTo>
                <a:cubicBezTo>
                  <a:pt x="4615061" y="9891401"/>
                  <a:pt x="4618929" y="9885598"/>
                  <a:pt x="4618929" y="9881730"/>
                </a:cubicBezTo>
                <a:cubicBezTo>
                  <a:pt x="4618929" y="9877862"/>
                  <a:pt x="4618929" y="9875928"/>
                  <a:pt x="4618929" y="9875928"/>
                </a:cubicBezTo>
                <a:close/>
                <a:moveTo>
                  <a:pt x="4235952" y="9875928"/>
                </a:moveTo>
                <a:cubicBezTo>
                  <a:pt x="4235952" y="9875928"/>
                  <a:pt x="4235952" y="9877862"/>
                  <a:pt x="4235952" y="9881730"/>
                </a:cubicBezTo>
                <a:cubicBezTo>
                  <a:pt x="4235952" y="9885598"/>
                  <a:pt x="4235952" y="9887533"/>
                  <a:pt x="4235952" y="9887533"/>
                </a:cubicBezTo>
                <a:lnTo>
                  <a:pt x="4247558" y="9875928"/>
                </a:lnTo>
                <a:cubicBezTo>
                  <a:pt x="4247558" y="9875928"/>
                  <a:pt x="4243689" y="9875928"/>
                  <a:pt x="4235952" y="9875928"/>
                </a:cubicBezTo>
                <a:close/>
                <a:moveTo>
                  <a:pt x="4172124" y="9875928"/>
                </a:moveTo>
                <a:cubicBezTo>
                  <a:pt x="4175993" y="9875928"/>
                  <a:pt x="4177925" y="9875928"/>
                  <a:pt x="4177925" y="9875928"/>
                </a:cubicBezTo>
                <a:cubicBezTo>
                  <a:pt x="4177925" y="9875928"/>
                  <a:pt x="4177925" y="9877862"/>
                  <a:pt x="4177925" y="9881730"/>
                </a:cubicBezTo>
                <a:cubicBezTo>
                  <a:pt x="4177925" y="9885598"/>
                  <a:pt x="4174057" y="9887533"/>
                  <a:pt x="4166321" y="9887533"/>
                </a:cubicBezTo>
                <a:cubicBezTo>
                  <a:pt x="4166321" y="9879795"/>
                  <a:pt x="4168254" y="9875928"/>
                  <a:pt x="4172124" y="9875928"/>
                </a:cubicBezTo>
                <a:close/>
                <a:moveTo>
                  <a:pt x="5802673" y="9866643"/>
                </a:moveTo>
                <a:lnTo>
                  <a:pt x="5808478" y="9870125"/>
                </a:lnTo>
                <a:cubicBezTo>
                  <a:pt x="5812345" y="9873995"/>
                  <a:pt x="5814279" y="9875928"/>
                  <a:pt x="5814279" y="9875928"/>
                </a:cubicBezTo>
                <a:cubicBezTo>
                  <a:pt x="5806542" y="9875928"/>
                  <a:pt x="5802673" y="9873995"/>
                  <a:pt x="5802673" y="9870125"/>
                </a:cubicBezTo>
                <a:close/>
                <a:moveTo>
                  <a:pt x="5210802" y="9864322"/>
                </a:moveTo>
                <a:cubicBezTo>
                  <a:pt x="5210802" y="9872060"/>
                  <a:pt x="5214670" y="9872060"/>
                  <a:pt x="5222407" y="9864322"/>
                </a:cubicBezTo>
                <a:lnTo>
                  <a:pt x="5222407" y="9875928"/>
                </a:lnTo>
                <a:lnTo>
                  <a:pt x="5210802" y="9875928"/>
                </a:lnTo>
                <a:cubicBezTo>
                  <a:pt x="5210802" y="9868192"/>
                  <a:pt x="5210802" y="9864322"/>
                  <a:pt x="5210802" y="9864322"/>
                </a:cubicBezTo>
                <a:close/>
                <a:moveTo>
                  <a:pt x="4491270" y="9864322"/>
                </a:moveTo>
                <a:cubicBezTo>
                  <a:pt x="4499007" y="9872060"/>
                  <a:pt x="4504810" y="9877862"/>
                  <a:pt x="4508679" y="9881730"/>
                </a:cubicBezTo>
                <a:cubicBezTo>
                  <a:pt x="4512547" y="9885598"/>
                  <a:pt x="4510614" y="9887533"/>
                  <a:pt x="4502876" y="9887533"/>
                </a:cubicBezTo>
                <a:lnTo>
                  <a:pt x="4491270" y="9875928"/>
                </a:lnTo>
                <a:close/>
                <a:moveTo>
                  <a:pt x="4270769" y="9864322"/>
                </a:moveTo>
                <a:cubicBezTo>
                  <a:pt x="4278506" y="9864322"/>
                  <a:pt x="4278506" y="9868192"/>
                  <a:pt x="4270769" y="9875928"/>
                </a:cubicBezTo>
                <a:cubicBezTo>
                  <a:pt x="4270769" y="9883665"/>
                  <a:pt x="4268834" y="9883665"/>
                  <a:pt x="4264966" y="9875928"/>
                </a:cubicBezTo>
                <a:cubicBezTo>
                  <a:pt x="4261099" y="9868192"/>
                  <a:pt x="4263032" y="9864322"/>
                  <a:pt x="4270769" y="9864322"/>
                </a:cubicBezTo>
                <a:close/>
                <a:moveTo>
                  <a:pt x="4201136" y="9864322"/>
                </a:moveTo>
                <a:lnTo>
                  <a:pt x="4212743" y="9875928"/>
                </a:lnTo>
                <a:lnTo>
                  <a:pt x="4212743" y="9864322"/>
                </a:lnTo>
                <a:close/>
                <a:moveTo>
                  <a:pt x="5907123" y="9852717"/>
                </a:moveTo>
                <a:lnTo>
                  <a:pt x="5930334" y="9887533"/>
                </a:lnTo>
                <a:lnTo>
                  <a:pt x="5930334" y="9910743"/>
                </a:lnTo>
                <a:cubicBezTo>
                  <a:pt x="5922595" y="9895271"/>
                  <a:pt x="5918727" y="9885598"/>
                  <a:pt x="5918727" y="9881730"/>
                </a:cubicBezTo>
                <a:cubicBezTo>
                  <a:pt x="5918727" y="9877862"/>
                  <a:pt x="5916792" y="9873995"/>
                  <a:pt x="5912924" y="9870125"/>
                </a:cubicBezTo>
                <a:cubicBezTo>
                  <a:pt x="5909057" y="9866257"/>
                  <a:pt x="5907123" y="9860454"/>
                  <a:pt x="5907123" y="9852717"/>
                </a:cubicBezTo>
                <a:close/>
                <a:moveTo>
                  <a:pt x="4978694" y="9852717"/>
                </a:moveTo>
                <a:lnTo>
                  <a:pt x="4990301" y="9852717"/>
                </a:lnTo>
                <a:cubicBezTo>
                  <a:pt x="4990301" y="9860454"/>
                  <a:pt x="4990301" y="9864322"/>
                  <a:pt x="4990301" y="9864322"/>
                </a:cubicBezTo>
                <a:lnTo>
                  <a:pt x="4978694" y="9864322"/>
                </a:lnTo>
                <a:cubicBezTo>
                  <a:pt x="4978694" y="9856585"/>
                  <a:pt x="4978694" y="9852717"/>
                  <a:pt x="4978694" y="9852717"/>
                </a:cubicBezTo>
                <a:close/>
                <a:moveTo>
                  <a:pt x="3353945" y="9846914"/>
                </a:moveTo>
                <a:lnTo>
                  <a:pt x="3353945" y="9864322"/>
                </a:lnTo>
                <a:cubicBezTo>
                  <a:pt x="3361682" y="9872060"/>
                  <a:pt x="3365551" y="9879795"/>
                  <a:pt x="3365551" y="9887533"/>
                </a:cubicBezTo>
                <a:cubicBezTo>
                  <a:pt x="3365551" y="9895271"/>
                  <a:pt x="3369422" y="9899137"/>
                  <a:pt x="3377158" y="9899137"/>
                </a:cubicBezTo>
                <a:lnTo>
                  <a:pt x="3365551" y="9875928"/>
                </a:lnTo>
                <a:cubicBezTo>
                  <a:pt x="3365551" y="9875928"/>
                  <a:pt x="3363619" y="9872060"/>
                  <a:pt x="3359748" y="9864322"/>
                </a:cubicBezTo>
                <a:cubicBezTo>
                  <a:pt x="3355880" y="9856585"/>
                  <a:pt x="3353945" y="9850783"/>
                  <a:pt x="3353945" y="9846914"/>
                </a:cubicBezTo>
                <a:close/>
                <a:moveTo>
                  <a:pt x="5802673" y="9841111"/>
                </a:moveTo>
                <a:cubicBezTo>
                  <a:pt x="5802673" y="9848850"/>
                  <a:pt x="5802673" y="9854650"/>
                  <a:pt x="5802673" y="9858519"/>
                </a:cubicBezTo>
                <a:lnTo>
                  <a:pt x="5802673" y="9866643"/>
                </a:lnTo>
                <a:lnTo>
                  <a:pt x="5801223" y="9865772"/>
                </a:lnTo>
                <a:cubicBezTo>
                  <a:pt x="5798323" y="9864804"/>
                  <a:pt x="5794937" y="9864322"/>
                  <a:pt x="5791069" y="9864322"/>
                </a:cubicBezTo>
                <a:close/>
                <a:moveTo>
                  <a:pt x="5744648" y="9841111"/>
                </a:moveTo>
                <a:cubicBezTo>
                  <a:pt x="5736910" y="9848850"/>
                  <a:pt x="5736910" y="9852717"/>
                  <a:pt x="5744648" y="9852717"/>
                </a:cubicBezTo>
                <a:cubicBezTo>
                  <a:pt x="5752384" y="9852717"/>
                  <a:pt x="5756253" y="9850783"/>
                  <a:pt x="5756253" y="9846914"/>
                </a:cubicBezTo>
                <a:cubicBezTo>
                  <a:pt x="5756253" y="9843047"/>
                  <a:pt x="5752384" y="9841111"/>
                  <a:pt x="5744648" y="9841111"/>
                </a:cubicBezTo>
                <a:close/>
                <a:moveTo>
                  <a:pt x="5303645" y="9841111"/>
                </a:moveTo>
                <a:cubicBezTo>
                  <a:pt x="5303645" y="9848850"/>
                  <a:pt x="5307512" y="9860454"/>
                  <a:pt x="5315250" y="9875928"/>
                </a:cubicBezTo>
                <a:cubicBezTo>
                  <a:pt x="5322986" y="9891401"/>
                  <a:pt x="5326856" y="9899137"/>
                  <a:pt x="5326856" y="9899137"/>
                </a:cubicBezTo>
                <a:lnTo>
                  <a:pt x="5326856" y="9875928"/>
                </a:lnTo>
                <a:close/>
                <a:moveTo>
                  <a:pt x="3191474" y="9841111"/>
                </a:moveTo>
                <a:lnTo>
                  <a:pt x="3203077" y="9852717"/>
                </a:lnTo>
                <a:cubicBezTo>
                  <a:pt x="3203077" y="9860454"/>
                  <a:pt x="3203077" y="9864322"/>
                  <a:pt x="3203077" y="9864322"/>
                </a:cubicBezTo>
                <a:lnTo>
                  <a:pt x="3214684" y="9887533"/>
                </a:lnTo>
                <a:cubicBezTo>
                  <a:pt x="3206945" y="9887533"/>
                  <a:pt x="3203077" y="9883665"/>
                  <a:pt x="3203077" y="9875928"/>
                </a:cubicBezTo>
                <a:lnTo>
                  <a:pt x="3191474" y="9864322"/>
                </a:lnTo>
                <a:cubicBezTo>
                  <a:pt x="3191474" y="9864322"/>
                  <a:pt x="3191474" y="9860454"/>
                  <a:pt x="3191474" y="9852717"/>
                </a:cubicBezTo>
                <a:cubicBezTo>
                  <a:pt x="3191474" y="9844980"/>
                  <a:pt x="3191474" y="9841111"/>
                  <a:pt x="3191474" y="9841111"/>
                </a:cubicBezTo>
                <a:close/>
                <a:moveTo>
                  <a:pt x="4584114" y="9829506"/>
                </a:moveTo>
                <a:lnTo>
                  <a:pt x="4595720" y="9841111"/>
                </a:lnTo>
                <a:cubicBezTo>
                  <a:pt x="4587981" y="9841111"/>
                  <a:pt x="4584114" y="9841111"/>
                  <a:pt x="4584114" y="9841111"/>
                </a:cubicBezTo>
                <a:cubicBezTo>
                  <a:pt x="4584114" y="9841111"/>
                  <a:pt x="4584114" y="9837244"/>
                  <a:pt x="4584114" y="9829506"/>
                </a:cubicBezTo>
                <a:close/>
                <a:moveTo>
                  <a:pt x="5553160" y="9817902"/>
                </a:moveTo>
                <a:cubicBezTo>
                  <a:pt x="5557027" y="9817902"/>
                  <a:pt x="5562830" y="9829506"/>
                  <a:pt x="5570568" y="9852717"/>
                </a:cubicBezTo>
                <a:lnTo>
                  <a:pt x="5593778" y="9910743"/>
                </a:lnTo>
                <a:lnTo>
                  <a:pt x="5582172" y="9899137"/>
                </a:lnTo>
                <a:cubicBezTo>
                  <a:pt x="5574436" y="9891401"/>
                  <a:pt x="5570568" y="9885598"/>
                  <a:pt x="5570568" y="9881730"/>
                </a:cubicBezTo>
                <a:cubicBezTo>
                  <a:pt x="5570568" y="9877862"/>
                  <a:pt x="5570568" y="9875928"/>
                  <a:pt x="5570568" y="9875928"/>
                </a:cubicBezTo>
                <a:cubicBezTo>
                  <a:pt x="5570568" y="9875928"/>
                  <a:pt x="5568631" y="9873995"/>
                  <a:pt x="5564765" y="9870125"/>
                </a:cubicBezTo>
                <a:cubicBezTo>
                  <a:pt x="5560896" y="9866257"/>
                  <a:pt x="5557027" y="9862388"/>
                  <a:pt x="5553160" y="9858519"/>
                </a:cubicBezTo>
                <a:cubicBezTo>
                  <a:pt x="5549292" y="9854650"/>
                  <a:pt x="5547356" y="9850783"/>
                  <a:pt x="5547356" y="9846914"/>
                </a:cubicBezTo>
                <a:cubicBezTo>
                  <a:pt x="5547356" y="9843047"/>
                  <a:pt x="5547356" y="9839177"/>
                  <a:pt x="5547356" y="9835309"/>
                </a:cubicBezTo>
                <a:cubicBezTo>
                  <a:pt x="5547356" y="9831441"/>
                  <a:pt x="5547356" y="9829506"/>
                  <a:pt x="5547356" y="9829506"/>
                </a:cubicBezTo>
                <a:cubicBezTo>
                  <a:pt x="5539619" y="9829506"/>
                  <a:pt x="5537686" y="9827571"/>
                  <a:pt x="5541553" y="9823703"/>
                </a:cubicBezTo>
                <a:cubicBezTo>
                  <a:pt x="5545422" y="9819835"/>
                  <a:pt x="5549292" y="9817902"/>
                  <a:pt x="5553160" y="9817902"/>
                </a:cubicBezTo>
                <a:close/>
                <a:moveTo>
                  <a:pt x="5297842" y="9817902"/>
                </a:moveTo>
                <a:cubicBezTo>
                  <a:pt x="5293974" y="9817902"/>
                  <a:pt x="5292038" y="9821768"/>
                  <a:pt x="5292038" y="9829506"/>
                </a:cubicBezTo>
                <a:cubicBezTo>
                  <a:pt x="5292038" y="9837244"/>
                  <a:pt x="5292038" y="9841111"/>
                  <a:pt x="5292038" y="9841111"/>
                </a:cubicBezTo>
                <a:lnTo>
                  <a:pt x="5303645" y="9829506"/>
                </a:lnTo>
                <a:cubicBezTo>
                  <a:pt x="5303645" y="9821768"/>
                  <a:pt x="5301711" y="9817902"/>
                  <a:pt x="5297842" y="9817902"/>
                </a:cubicBezTo>
                <a:close/>
                <a:moveTo>
                  <a:pt x="5036723" y="9817902"/>
                </a:moveTo>
                <a:lnTo>
                  <a:pt x="5036723" y="9829506"/>
                </a:lnTo>
                <a:cubicBezTo>
                  <a:pt x="5036723" y="9829506"/>
                  <a:pt x="5032854" y="9829506"/>
                  <a:pt x="5025116" y="9829506"/>
                </a:cubicBezTo>
                <a:close/>
                <a:moveTo>
                  <a:pt x="4769798" y="9817902"/>
                </a:moveTo>
                <a:cubicBezTo>
                  <a:pt x="4777536" y="9825638"/>
                  <a:pt x="4781404" y="9829506"/>
                  <a:pt x="4781404" y="9829506"/>
                </a:cubicBezTo>
                <a:cubicBezTo>
                  <a:pt x="4781404" y="9837244"/>
                  <a:pt x="4781404" y="9841111"/>
                  <a:pt x="4781404" y="9841111"/>
                </a:cubicBezTo>
                <a:cubicBezTo>
                  <a:pt x="4781404" y="9841111"/>
                  <a:pt x="4785272" y="9844980"/>
                  <a:pt x="4793010" y="9852717"/>
                </a:cubicBezTo>
                <a:lnTo>
                  <a:pt x="4793010" y="9864322"/>
                </a:lnTo>
                <a:lnTo>
                  <a:pt x="4781404" y="9852717"/>
                </a:lnTo>
                <a:lnTo>
                  <a:pt x="4769798" y="9829506"/>
                </a:lnTo>
                <a:close/>
                <a:moveTo>
                  <a:pt x="3214684" y="9817902"/>
                </a:moveTo>
                <a:lnTo>
                  <a:pt x="3214684" y="9829506"/>
                </a:lnTo>
                <a:cubicBezTo>
                  <a:pt x="3214684" y="9829506"/>
                  <a:pt x="3212748" y="9827571"/>
                  <a:pt x="3208880" y="9823703"/>
                </a:cubicBezTo>
                <a:cubicBezTo>
                  <a:pt x="3205011" y="9819835"/>
                  <a:pt x="3206945" y="9817902"/>
                  <a:pt x="3214684" y="9817902"/>
                </a:cubicBezTo>
                <a:close/>
                <a:moveTo>
                  <a:pt x="5616990" y="9806296"/>
                </a:moveTo>
                <a:cubicBezTo>
                  <a:pt x="5624726" y="9806296"/>
                  <a:pt x="5628594" y="9808230"/>
                  <a:pt x="5628594" y="9812099"/>
                </a:cubicBezTo>
                <a:cubicBezTo>
                  <a:pt x="5628594" y="9815968"/>
                  <a:pt x="5626658" y="9817902"/>
                  <a:pt x="5622791" y="9817902"/>
                </a:cubicBezTo>
                <a:cubicBezTo>
                  <a:pt x="5618923" y="9817902"/>
                  <a:pt x="5616990" y="9814032"/>
                  <a:pt x="5616990" y="9806296"/>
                </a:cubicBezTo>
                <a:close/>
                <a:moveTo>
                  <a:pt x="4572508" y="9806296"/>
                </a:moveTo>
                <a:cubicBezTo>
                  <a:pt x="4580245" y="9806296"/>
                  <a:pt x="4584114" y="9808230"/>
                  <a:pt x="4584114" y="9812099"/>
                </a:cubicBezTo>
                <a:cubicBezTo>
                  <a:pt x="4584114" y="9815968"/>
                  <a:pt x="4582178" y="9817902"/>
                  <a:pt x="4578311" y="9817902"/>
                </a:cubicBezTo>
                <a:cubicBezTo>
                  <a:pt x="4574443" y="9817902"/>
                  <a:pt x="4572508" y="9814032"/>
                  <a:pt x="4572508" y="9806296"/>
                </a:cubicBezTo>
                <a:close/>
                <a:moveTo>
                  <a:pt x="4456454" y="9806296"/>
                </a:moveTo>
                <a:lnTo>
                  <a:pt x="4468061" y="9817902"/>
                </a:lnTo>
                <a:cubicBezTo>
                  <a:pt x="4475798" y="9833376"/>
                  <a:pt x="4479665" y="9841111"/>
                  <a:pt x="4479665" y="9841111"/>
                </a:cubicBezTo>
                <a:close/>
                <a:moveTo>
                  <a:pt x="4235952" y="9806296"/>
                </a:moveTo>
                <a:cubicBezTo>
                  <a:pt x="4235952" y="9806296"/>
                  <a:pt x="4237888" y="9806296"/>
                  <a:pt x="4241755" y="9806296"/>
                </a:cubicBezTo>
                <a:cubicBezTo>
                  <a:pt x="4245623" y="9806296"/>
                  <a:pt x="4247558" y="9810165"/>
                  <a:pt x="4247558" y="9817902"/>
                </a:cubicBezTo>
                <a:lnTo>
                  <a:pt x="4235952" y="9817902"/>
                </a:lnTo>
                <a:cubicBezTo>
                  <a:pt x="4235952" y="9810165"/>
                  <a:pt x="4235952" y="9806296"/>
                  <a:pt x="4235952" y="9806296"/>
                </a:cubicBezTo>
                <a:close/>
                <a:moveTo>
                  <a:pt x="3852976" y="9806296"/>
                </a:moveTo>
                <a:lnTo>
                  <a:pt x="3876187" y="9841111"/>
                </a:lnTo>
                <a:cubicBezTo>
                  <a:pt x="3883925" y="9848850"/>
                  <a:pt x="3887791" y="9856585"/>
                  <a:pt x="3887791" y="9864322"/>
                </a:cubicBezTo>
                <a:cubicBezTo>
                  <a:pt x="3880056" y="9848850"/>
                  <a:pt x="3874253" y="9841111"/>
                  <a:pt x="3870384" y="9841111"/>
                </a:cubicBezTo>
                <a:cubicBezTo>
                  <a:pt x="3866514" y="9841111"/>
                  <a:pt x="3864582" y="9839177"/>
                  <a:pt x="3864582" y="9835309"/>
                </a:cubicBezTo>
                <a:cubicBezTo>
                  <a:pt x="3864582" y="9831441"/>
                  <a:pt x="3862648" y="9825638"/>
                  <a:pt x="3858779" y="9817902"/>
                </a:cubicBezTo>
                <a:cubicBezTo>
                  <a:pt x="3854910" y="9810165"/>
                  <a:pt x="3852976" y="9806296"/>
                  <a:pt x="3852976" y="9806296"/>
                </a:cubicBezTo>
                <a:close/>
                <a:moveTo>
                  <a:pt x="4491270" y="9794690"/>
                </a:moveTo>
                <a:lnTo>
                  <a:pt x="4497073" y="9794690"/>
                </a:lnTo>
                <a:cubicBezTo>
                  <a:pt x="4500942" y="9794690"/>
                  <a:pt x="4499007" y="9798558"/>
                  <a:pt x="4491270" y="9806296"/>
                </a:cubicBezTo>
                <a:close/>
                <a:moveTo>
                  <a:pt x="3330736" y="9794690"/>
                </a:moveTo>
                <a:lnTo>
                  <a:pt x="3319131" y="9806296"/>
                </a:lnTo>
                <a:cubicBezTo>
                  <a:pt x="3319131" y="9806296"/>
                  <a:pt x="3322999" y="9806296"/>
                  <a:pt x="3330736" y="9806296"/>
                </a:cubicBezTo>
                <a:cubicBezTo>
                  <a:pt x="3330736" y="9806296"/>
                  <a:pt x="3330736" y="9802427"/>
                  <a:pt x="3330736" y="9794690"/>
                </a:cubicBezTo>
                <a:close/>
                <a:moveTo>
                  <a:pt x="5812828" y="9787437"/>
                </a:moveTo>
                <a:cubicBezTo>
                  <a:pt x="5813796" y="9788403"/>
                  <a:pt x="5814279" y="9790820"/>
                  <a:pt x="5814279" y="9794690"/>
                </a:cubicBezTo>
                <a:lnTo>
                  <a:pt x="5814279" y="9806296"/>
                </a:lnTo>
                <a:cubicBezTo>
                  <a:pt x="5806542" y="9806296"/>
                  <a:pt x="5802673" y="9804362"/>
                  <a:pt x="5802673" y="9800493"/>
                </a:cubicBezTo>
                <a:cubicBezTo>
                  <a:pt x="5802673" y="9796624"/>
                  <a:pt x="5804610" y="9792756"/>
                  <a:pt x="5808478" y="9788887"/>
                </a:cubicBezTo>
                <a:cubicBezTo>
                  <a:pt x="5810411" y="9786953"/>
                  <a:pt x="5811861" y="9786470"/>
                  <a:pt x="5812828" y="9787437"/>
                </a:cubicBezTo>
                <a:close/>
                <a:moveTo>
                  <a:pt x="5268829" y="9783084"/>
                </a:moveTo>
                <a:lnTo>
                  <a:pt x="5268829" y="9794690"/>
                </a:lnTo>
                <a:lnTo>
                  <a:pt x="5280434" y="9794690"/>
                </a:lnTo>
                <a:close/>
                <a:moveTo>
                  <a:pt x="5199196" y="9783084"/>
                </a:moveTo>
                <a:cubicBezTo>
                  <a:pt x="5206933" y="9783084"/>
                  <a:pt x="5210802" y="9785020"/>
                  <a:pt x="5210802" y="9788887"/>
                </a:cubicBezTo>
                <a:cubicBezTo>
                  <a:pt x="5210802" y="9792756"/>
                  <a:pt x="5210802" y="9794690"/>
                  <a:pt x="5210802" y="9794690"/>
                </a:cubicBezTo>
                <a:cubicBezTo>
                  <a:pt x="5218540" y="9802427"/>
                  <a:pt x="5222407" y="9806296"/>
                  <a:pt x="5222407" y="9806296"/>
                </a:cubicBezTo>
                <a:lnTo>
                  <a:pt x="5234013" y="9829506"/>
                </a:lnTo>
                <a:cubicBezTo>
                  <a:pt x="5234013" y="9837244"/>
                  <a:pt x="5237881" y="9841111"/>
                  <a:pt x="5245619" y="9841111"/>
                </a:cubicBezTo>
                <a:lnTo>
                  <a:pt x="5268829" y="9864322"/>
                </a:lnTo>
                <a:lnTo>
                  <a:pt x="5257223" y="9875928"/>
                </a:lnTo>
                <a:lnTo>
                  <a:pt x="5245619" y="9875928"/>
                </a:lnTo>
                <a:cubicBezTo>
                  <a:pt x="5206933" y="9814032"/>
                  <a:pt x="5191460" y="9783084"/>
                  <a:pt x="5199196" y="9783084"/>
                </a:cubicBezTo>
                <a:close/>
                <a:moveTo>
                  <a:pt x="4746588" y="9783084"/>
                </a:moveTo>
                <a:lnTo>
                  <a:pt x="4758194" y="9794690"/>
                </a:lnTo>
                <a:lnTo>
                  <a:pt x="4746588" y="9794690"/>
                </a:lnTo>
                <a:close/>
                <a:moveTo>
                  <a:pt x="5663409" y="9771479"/>
                </a:moveTo>
                <a:cubicBezTo>
                  <a:pt x="5655673" y="9779217"/>
                  <a:pt x="5659543" y="9794690"/>
                  <a:pt x="5675017" y="9817902"/>
                </a:cubicBezTo>
                <a:cubicBezTo>
                  <a:pt x="5682753" y="9825638"/>
                  <a:pt x="5690488" y="9837244"/>
                  <a:pt x="5698226" y="9852717"/>
                </a:cubicBezTo>
                <a:lnTo>
                  <a:pt x="5721436" y="9887533"/>
                </a:lnTo>
                <a:lnTo>
                  <a:pt x="5733042" y="9887533"/>
                </a:lnTo>
                <a:cubicBezTo>
                  <a:pt x="5733042" y="9856585"/>
                  <a:pt x="5721436" y="9837244"/>
                  <a:pt x="5698226" y="9829506"/>
                </a:cubicBezTo>
                <a:cubicBezTo>
                  <a:pt x="5705964" y="9821768"/>
                  <a:pt x="5704029" y="9814032"/>
                  <a:pt x="5692424" y="9806296"/>
                </a:cubicBezTo>
                <a:cubicBezTo>
                  <a:pt x="5680818" y="9798558"/>
                  <a:pt x="5676950" y="9792756"/>
                  <a:pt x="5680818" y="9788887"/>
                </a:cubicBezTo>
                <a:cubicBezTo>
                  <a:pt x="5684685" y="9785020"/>
                  <a:pt x="5682753" y="9779217"/>
                  <a:pt x="5675017" y="9771479"/>
                </a:cubicBezTo>
                <a:close/>
                <a:moveTo>
                  <a:pt x="4909062" y="9771479"/>
                </a:moveTo>
                <a:cubicBezTo>
                  <a:pt x="4909062" y="9771479"/>
                  <a:pt x="4916800" y="9783084"/>
                  <a:pt x="4932274" y="9806296"/>
                </a:cubicBezTo>
                <a:cubicBezTo>
                  <a:pt x="4932274" y="9829506"/>
                  <a:pt x="4932274" y="9841111"/>
                  <a:pt x="4932274" y="9841111"/>
                </a:cubicBezTo>
                <a:close/>
                <a:moveTo>
                  <a:pt x="4061872" y="9771479"/>
                </a:moveTo>
                <a:cubicBezTo>
                  <a:pt x="4061872" y="9771479"/>
                  <a:pt x="4065742" y="9771479"/>
                  <a:pt x="4073478" y="9771479"/>
                </a:cubicBezTo>
                <a:cubicBezTo>
                  <a:pt x="4073478" y="9779217"/>
                  <a:pt x="4073478" y="9783084"/>
                  <a:pt x="4073478" y="9783084"/>
                </a:cubicBezTo>
                <a:cubicBezTo>
                  <a:pt x="4065742" y="9783084"/>
                  <a:pt x="4061872" y="9779217"/>
                  <a:pt x="4061872" y="9771479"/>
                </a:cubicBezTo>
                <a:close/>
                <a:moveTo>
                  <a:pt x="5791069" y="9759875"/>
                </a:moveTo>
                <a:lnTo>
                  <a:pt x="5802673" y="9771479"/>
                </a:lnTo>
                <a:lnTo>
                  <a:pt x="5791069" y="9771479"/>
                </a:lnTo>
                <a:cubicBezTo>
                  <a:pt x="5791069" y="9771479"/>
                  <a:pt x="5787202" y="9771479"/>
                  <a:pt x="5779463" y="9771479"/>
                </a:cubicBezTo>
                <a:cubicBezTo>
                  <a:pt x="5779463" y="9763742"/>
                  <a:pt x="5783331" y="9759875"/>
                  <a:pt x="5791069" y="9759875"/>
                </a:cubicBezTo>
                <a:close/>
                <a:moveTo>
                  <a:pt x="4549297" y="9759875"/>
                </a:moveTo>
                <a:cubicBezTo>
                  <a:pt x="4557034" y="9759875"/>
                  <a:pt x="4560903" y="9763742"/>
                  <a:pt x="4560903" y="9771479"/>
                </a:cubicBezTo>
                <a:lnTo>
                  <a:pt x="4549297" y="9771479"/>
                </a:lnTo>
                <a:close/>
                <a:moveTo>
                  <a:pt x="4433243" y="9759875"/>
                </a:moveTo>
                <a:lnTo>
                  <a:pt x="4444849" y="9759875"/>
                </a:lnTo>
                <a:cubicBezTo>
                  <a:pt x="4452587" y="9775349"/>
                  <a:pt x="4454521" y="9783084"/>
                  <a:pt x="4450652" y="9783084"/>
                </a:cubicBezTo>
                <a:cubicBezTo>
                  <a:pt x="4446783" y="9783084"/>
                  <a:pt x="4440979" y="9775349"/>
                  <a:pt x="4433243" y="9759875"/>
                </a:cubicBezTo>
                <a:close/>
                <a:moveTo>
                  <a:pt x="4282375" y="9759875"/>
                </a:moveTo>
                <a:cubicBezTo>
                  <a:pt x="4290111" y="9759875"/>
                  <a:pt x="4293979" y="9763742"/>
                  <a:pt x="4293979" y="9771479"/>
                </a:cubicBezTo>
                <a:cubicBezTo>
                  <a:pt x="4293979" y="9779217"/>
                  <a:pt x="4297847" y="9786953"/>
                  <a:pt x="4305585" y="9794690"/>
                </a:cubicBezTo>
                <a:lnTo>
                  <a:pt x="4305585" y="9806296"/>
                </a:lnTo>
                <a:cubicBezTo>
                  <a:pt x="4297847" y="9806296"/>
                  <a:pt x="4293979" y="9806296"/>
                  <a:pt x="4293979" y="9806296"/>
                </a:cubicBezTo>
                <a:cubicBezTo>
                  <a:pt x="4293979" y="9806296"/>
                  <a:pt x="4293979" y="9802427"/>
                  <a:pt x="4293979" y="9794690"/>
                </a:cubicBezTo>
                <a:cubicBezTo>
                  <a:pt x="4293979" y="9786953"/>
                  <a:pt x="4290111" y="9783084"/>
                  <a:pt x="4282375" y="9783084"/>
                </a:cubicBezTo>
                <a:close/>
                <a:moveTo>
                  <a:pt x="3736923" y="9759875"/>
                </a:moveTo>
                <a:lnTo>
                  <a:pt x="3736923" y="9771479"/>
                </a:lnTo>
                <a:lnTo>
                  <a:pt x="3748528" y="9771479"/>
                </a:lnTo>
                <a:cubicBezTo>
                  <a:pt x="3748528" y="9771479"/>
                  <a:pt x="3744660" y="9767611"/>
                  <a:pt x="3736923" y="9759875"/>
                </a:cubicBezTo>
                <a:close/>
                <a:moveTo>
                  <a:pt x="3713713" y="9759875"/>
                </a:moveTo>
                <a:cubicBezTo>
                  <a:pt x="3713713" y="9767611"/>
                  <a:pt x="3725318" y="9794690"/>
                  <a:pt x="3748528" y="9841111"/>
                </a:cubicBezTo>
                <a:cubicBezTo>
                  <a:pt x="3756266" y="9856585"/>
                  <a:pt x="3764001" y="9872060"/>
                  <a:pt x="3771740" y="9887533"/>
                </a:cubicBezTo>
                <a:cubicBezTo>
                  <a:pt x="3779475" y="9903007"/>
                  <a:pt x="3783346" y="9910743"/>
                  <a:pt x="3783346" y="9910743"/>
                </a:cubicBezTo>
                <a:cubicBezTo>
                  <a:pt x="3791081" y="9910743"/>
                  <a:pt x="3794950" y="9914612"/>
                  <a:pt x="3794950" y="9922349"/>
                </a:cubicBezTo>
                <a:cubicBezTo>
                  <a:pt x="3794950" y="9914612"/>
                  <a:pt x="3794950" y="9906877"/>
                  <a:pt x="3794950" y="9899137"/>
                </a:cubicBezTo>
                <a:lnTo>
                  <a:pt x="3794950" y="9875928"/>
                </a:lnTo>
                <a:lnTo>
                  <a:pt x="3806555" y="9887533"/>
                </a:lnTo>
                <a:cubicBezTo>
                  <a:pt x="3806555" y="9872060"/>
                  <a:pt x="3798820" y="9864322"/>
                  <a:pt x="3783346" y="9864322"/>
                </a:cubicBezTo>
                <a:lnTo>
                  <a:pt x="3771740" y="9852717"/>
                </a:lnTo>
                <a:cubicBezTo>
                  <a:pt x="3764001" y="9844980"/>
                  <a:pt x="3764001" y="9841111"/>
                  <a:pt x="3771740" y="9841111"/>
                </a:cubicBezTo>
                <a:lnTo>
                  <a:pt x="3760135" y="9829506"/>
                </a:lnTo>
                <a:cubicBezTo>
                  <a:pt x="3760135" y="9829506"/>
                  <a:pt x="3756266" y="9825638"/>
                  <a:pt x="3748528" y="9817902"/>
                </a:cubicBezTo>
                <a:cubicBezTo>
                  <a:pt x="3748528" y="9817902"/>
                  <a:pt x="3746594" y="9815968"/>
                  <a:pt x="3742726" y="9812099"/>
                </a:cubicBezTo>
                <a:cubicBezTo>
                  <a:pt x="3738857" y="9808230"/>
                  <a:pt x="3736923" y="9802427"/>
                  <a:pt x="3736923" y="9794690"/>
                </a:cubicBezTo>
                <a:cubicBezTo>
                  <a:pt x="3729186" y="9794690"/>
                  <a:pt x="3725318" y="9790823"/>
                  <a:pt x="3725318" y="9783084"/>
                </a:cubicBezTo>
                <a:close/>
                <a:moveTo>
                  <a:pt x="3156657" y="9759875"/>
                </a:moveTo>
                <a:cubicBezTo>
                  <a:pt x="3164391" y="9759875"/>
                  <a:pt x="3168260" y="9759875"/>
                  <a:pt x="3168260" y="9759875"/>
                </a:cubicBezTo>
                <a:cubicBezTo>
                  <a:pt x="3168260" y="9759875"/>
                  <a:pt x="3168260" y="9763742"/>
                  <a:pt x="3168260" y="9771479"/>
                </a:cubicBezTo>
                <a:close/>
                <a:moveTo>
                  <a:pt x="5860700" y="9748269"/>
                </a:moveTo>
                <a:cubicBezTo>
                  <a:pt x="5860700" y="9748269"/>
                  <a:pt x="5864568" y="9756005"/>
                  <a:pt x="5872306" y="9771479"/>
                </a:cubicBezTo>
                <a:cubicBezTo>
                  <a:pt x="5880044" y="9786953"/>
                  <a:pt x="5887780" y="9802427"/>
                  <a:pt x="5895517" y="9817902"/>
                </a:cubicBezTo>
                <a:lnTo>
                  <a:pt x="5883912" y="9806296"/>
                </a:lnTo>
                <a:lnTo>
                  <a:pt x="5860700" y="9783084"/>
                </a:lnTo>
                <a:lnTo>
                  <a:pt x="5860700" y="9771479"/>
                </a:lnTo>
                <a:cubicBezTo>
                  <a:pt x="5860700" y="9763742"/>
                  <a:pt x="5860700" y="9757939"/>
                  <a:pt x="5860700" y="9754072"/>
                </a:cubicBezTo>
                <a:cubicBezTo>
                  <a:pt x="5860700" y="9750204"/>
                  <a:pt x="5860700" y="9748269"/>
                  <a:pt x="5860700" y="9748269"/>
                </a:cubicBezTo>
                <a:close/>
                <a:moveTo>
                  <a:pt x="3294471" y="9741014"/>
                </a:moveTo>
                <a:cubicBezTo>
                  <a:pt x="3293502" y="9740049"/>
                  <a:pt x="3292050" y="9740531"/>
                  <a:pt x="3290118" y="9742466"/>
                </a:cubicBezTo>
                <a:cubicBezTo>
                  <a:pt x="3286248" y="9746335"/>
                  <a:pt x="3288184" y="9752138"/>
                  <a:pt x="3295919" y="9759875"/>
                </a:cubicBezTo>
                <a:lnTo>
                  <a:pt x="3295919" y="9748269"/>
                </a:lnTo>
                <a:cubicBezTo>
                  <a:pt x="3295919" y="9744401"/>
                  <a:pt x="3295437" y="9741984"/>
                  <a:pt x="3294471" y="9741014"/>
                </a:cubicBezTo>
                <a:close/>
                <a:moveTo>
                  <a:pt x="5756253" y="9736663"/>
                </a:moveTo>
                <a:cubicBezTo>
                  <a:pt x="5756253" y="9736663"/>
                  <a:pt x="5760121" y="9736663"/>
                  <a:pt x="5767858" y="9736663"/>
                </a:cubicBezTo>
                <a:cubicBezTo>
                  <a:pt x="5767858" y="9736663"/>
                  <a:pt x="5771727" y="9736663"/>
                  <a:pt x="5779463" y="9736663"/>
                </a:cubicBezTo>
                <a:cubicBezTo>
                  <a:pt x="5779463" y="9736663"/>
                  <a:pt x="5779463" y="9740531"/>
                  <a:pt x="5779463" y="9748269"/>
                </a:cubicBezTo>
                <a:cubicBezTo>
                  <a:pt x="5771727" y="9748269"/>
                  <a:pt x="5767858" y="9748269"/>
                  <a:pt x="5767858" y="9748269"/>
                </a:cubicBezTo>
                <a:close/>
                <a:moveTo>
                  <a:pt x="5175986" y="9736663"/>
                </a:moveTo>
                <a:lnTo>
                  <a:pt x="5199196" y="9759875"/>
                </a:lnTo>
                <a:lnTo>
                  <a:pt x="5175986" y="9759875"/>
                </a:lnTo>
                <a:close/>
                <a:moveTo>
                  <a:pt x="4225798" y="9729410"/>
                </a:moveTo>
                <a:cubicBezTo>
                  <a:pt x="4226765" y="9728443"/>
                  <a:pt x="4228214" y="9728927"/>
                  <a:pt x="4230151" y="9730860"/>
                </a:cubicBezTo>
                <a:cubicBezTo>
                  <a:pt x="4234017" y="9734730"/>
                  <a:pt x="4232085" y="9736663"/>
                  <a:pt x="4224348" y="9736663"/>
                </a:cubicBezTo>
                <a:cubicBezTo>
                  <a:pt x="4224348" y="9732796"/>
                  <a:pt x="4224831" y="9730378"/>
                  <a:pt x="4225798" y="9729410"/>
                </a:cubicBezTo>
                <a:close/>
                <a:moveTo>
                  <a:pt x="4259163" y="9725057"/>
                </a:moveTo>
                <a:cubicBezTo>
                  <a:pt x="4266900" y="9732796"/>
                  <a:pt x="4270769" y="9740531"/>
                  <a:pt x="4270769" y="9748269"/>
                </a:cubicBezTo>
                <a:lnTo>
                  <a:pt x="4259163" y="9736663"/>
                </a:lnTo>
                <a:cubicBezTo>
                  <a:pt x="4259163" y="9728927"/>
                  <a:pt x="4259163" y="9725057"/>
                  <a:pt x="4259163" y="9725057"/>
                </a:cubicBezTo>
                <a:close/>
                <a:moveTo>
                  <a:pt x="3121838" y="9725057"/>
                </a:moveTo>
                <a:lnTo>
                  <a:pt x="3145050" y="9736663"/>
                </a:lnTo>
                <a:lnTo>
                  <a:pt x="3145050" y="9748269"/>
                </a:lnTo>
                <a:cubicBezTo>
                  <a:pt x="3145050" y="9740531"/>
                  <a:pt x="3148918" y="9740531"/>
                  <a:pt x="3156657" y="9748269"/>
                </a:cubicBezTo>
                <a:cubicBezTo>
                  <a:pt x="3148918" y="9748269"/>
                  <a:pt x="3145050" y="9752138"/>
                  <a:pt x="3145050" y="9759875"/>
                </a:cubicBezTo>
                <a:lnTo>
                  <a:pt x="3133447" y="9748269"/>
                </a:lnTo>
                <a:close/>
                <a:moveTo>
                  <a:pt x="3075420" y="9725057"/>
                </a:moveTo>
                <a:lnTo>
                  <a:pt x="3087023" y="9725057"/>
                </a:lnTo>
                <a:lnTo>
                  <a:pt x="3087023" y="9736663"/>
                </a:lnTo>
                <a:cubicBezTo>
                  <a:pt x="3079288" y="9736663"/>
                  <a:pt x="3075420" y="9732796"/>
                  <a:pt x="3075420" y="9725057"/>
                </a:cubicBezTo>
                <a:close/>
                <a:moveTo>
                  <a:pt x="5396487" y="9713452"/>
                </a:moveTo>
                <a:cubicBezTo>
                  <a:pt x="5396487" y="9721190"/>
                  <a:pt x="5396487" y="9726993"/>
                  <a:pt x="5396487" y="9730860"/>
                </a:cubicBezTo>
                <a:cubicBezTo>
                  <a:pt x="5396487" y="9734730"/>
                  <a:pt x="5392619" y="9736663"/>
                  <a:pt x="5384883" y="9736663"/>
                </a:cubicBezTo>
                <a:lnTo>
                  <a:pt x="5396487" y="9771479"/>
                </a:lnTo>
                <a:cubicBezTo>
                  <a:pt x="5396487" y="9779217"/>
                  <a:pt x="5398421" y="9785020"/>
                  <a:pt x="5402290" y="9788887"/>
                </a:cubicBezTo>
                <a:cubicBezTo>
                  <a:pt x="5406158" y="9792756"/>
                  <a:pt x="5408093" y="9794690"/>
                  <a:pt x="5408093" y="9794690"/>
                </a:cubicBezTo>
                <a:cubicBezTo>
                  <a:pt x="5408093" y="9802427"/>
                  <a:pt x="5410028" y="9806296"/>
                  <a:pt x="5413895" y="9806296"/>
                </a:cubicBezTo>
                <a:cubicBezTo>
                  <a:pt x="5417764" y="9806296"/>
                  <a:pt x="5417764" y="9800493"/>
                  <a:pt x="5413895" y="9788887"/>
                </a:cubicBezTo>
                <a:cubicBezTo>
                  <a:pt x="5410028" y="9777282"/>
                  <a:pt x="5404225" y="9767611"/>
                  <a:pt x="5396487" y="9759875"/>
                </a:cubicBezTo>
                <a:lnTo>
                  <a:pt x="5396487" y="9736663"/>
                </a:lnTo>
                <a:lnTo>
                  <a:pt x="5408093" y="9736663"/>
                </a:lnTo>
                <a:close/>
                <a:moveTo>
                  <a:pt x="3295919" y="9713452"/>
                </a:moveTo>
                <a:cubicBezTo>
                  <a:pt x="3295919" y="9713452"/>
                  <a:pt x="3295919" y="9717322"/>
                  <a:pt x="3295919" y="9725057"/>
                </a:cubicBezTo>
                <a:cubicBezTo>
                  <a:pt x="3295919" y="9732796"/>
                  <a:pt x="3295919" y="9736663"/>
                  <a:pt x="3295919" y="9736663"/>
                </a:cubicBezTo>
                <a:cubicBezTo>
                  <a:pt x="3303656" y="9736663"/>
                  <a:pt x="3307524" y="9732796"/>
                  <a:pt x="3307524" y="9725057"/>
                </a:cubicBezTo>
                <a:cubicBezTo>
                  <a:pt x="3307524" y="9725057"/>
                  <a:pt x="3303656" y="9721190"/>
                  <a:pt x="3295919" y="9713452"/>
                </a:cubicBezTo>
                <a:close/>
                <a:moveTo>
                  <a:pt x="5664861" y="9704748"/>
                </a:moveTo>
                <a:cubicBezTo>
                  <a:pt x="5663893" y="9704748"/>
                  <a:pt x="5663409" y="9705715"/>
                  <a:pt x="5663409" y="9707649"/>
                </a:cubicBezTo>
                <a:cubicBezTo>
                  <a:pt x="5663409" y="9711519"/>
                  <a:pt x="5663409" y="9713452"/>
                  <a:pt x="5663409" y="9713452"/>
                </a:cubicBezTo>
                <a:lnTo>
                  <a:pt x="5675017" y="9713452"/>
                </a:lnTo>
                <a:cubicBezTo>
                  <a:pt x="5675017" y="9713452"/>
                  <a:pt x="5673081" y="9711519"/>
                  <a:pt x="5669212" y="9707649"/>
                </a:cubicBezTo>
                <a:cubicBezTo>
                  <a:pt x="5667279" y="9705715"/>
                  <a:pt x="5665829" y="9704748"/>
                  <a:pt x="5664861" y="9704748"/>
                </a:cubicBezTo>
                <a:close/>
                <a:moveTo>
                  <a:pt x="5825885" y="9701848"/>
                </a:moveTo>
                <a:lnTo>
                  <a:pt x="5837490" y="9701848"/>
                </a:lnTo>
                <a:cubicBezTo>
                  <a:pt x="5837490" y="9701848"/>
                  <a:pt x="5837490" y="9705715"/>
                  <a:pt x="5837490" y="9713452"/>
                </a:cubicBezTo>
                <a:cubicBezTo>
                  <a:pt x="5837490" y="9713452"/>
                  <a:pt x="5835556" y="9711519"/>
                  <a:pt x="5831688" y="9707649"/>
                </a:cubicBezTo>
                <a:cubicBezTo>
                  <a:pt x="5827819" y="9703781"/>
                  <a:pt x="5825885" y="9701848"/>
                  <a:pt x="5825885" y="9701848"/>
                </a:cubicBezTo>
                <a:close/>
                <a:moveTo>
                  <a:pt x="5756253" y="9701848"/>
                </a:moveTo>
                <a:lnTo>
                  <a:pt x="5767858" y="9713452"/>
                </a:lnTo>
                <a:lnTo>
                  <a:pt x="5756253" y="9713452"/>
                </a:lnTo>
                <a:close/>
                <a:moveTo>
                  <a:pt x="5466118" y="9701848"/>
                </a:moveTo>
                <a:lnTo>
                  <a:pt x="5466118" y="9713452"/>
                </a:lnTo>
                <a:lnTo>
                  <a:pt x="5454514" y="9713452"/>
                </a:lnTo>
                <a:close/>
                <a:moveTo>
                  <a:pt x="4514480" y="9701848"/>
                </a:moveTo>
                <a:lnTo>
                  <a:pt x="4526087" y="9713452"/>
                </a:lnTo>
                <a:cubicBezTo>
                  <a:pt x="4526087" y="9721190"/>
                  <a:pt x="4522219" y="9721190"/>
                  <a:pt x="4514480" y="9713452"/>
                </a:cubicBezTo>
                <a:cubicBezTo>
                  <a:pt x="4506744" y="9705715"/>
                  <a:pt x="4506744" y="9701848"/>
                  <a:pt x="4514480" y="9701848"/>
                </a:cubicBezTo>
                <a:close/>
                <a:moveTo>
                  <a:pt x="3181318" y="9694594"/>
                </a:moveTo>
                <a:cubicBezTo>
                  <a:pt x="3180352" y="9695562"/>
                  <a:pt x="3179865" y="9697978"/>
                  <a:pt x="3179865" y="9701848"/>
                </a:cubicBezTo>
                <a:cubicBezTo>
                  <a:pt x="3179865" y="9709584"/>
                  <a:pt x="3181799" y="9713452"/>
                  <a:pt x="3185668" y="9713452"/>
                </a:cubicBezTo>
                <a:cubicBezTo>
                  <a:pt x="3189537" y="9713452"/>
                  <a:pt x="3191474" y="9711519"/>
                  <a:pt x="3191474" y="9707649"/>
                </a:cubicBezTo>
                <a:cubicBezTo>
                  <a:pt x="3191474" y="9703781"/>
                  <a:pt x="3189537" y="9699912"/>
                  <a:pt x="3185668" y="9696045"/>
                </a:cubicBezTo>
                <a:cubicBezTo>
                  <a:pt x="3183734" y="9694112"/>
                  <a:pt x="3182284" y="9693627"/>
                  <a:pt x="3181318" y="9694594"/>
                </a:cubicBezTo>
                <a:close/>
                <a:moveTo>
                  <a:pt x="5628594" y="9690242"/>
                </a:moveTo>
                <a:cubicBezTo>
                  <a:pt x="5628594" y="9697978"/>
                  <a:pt x="5630529" y="9705715"/>
                  <a:pt x="5634397" y="9713452"/>
                </a:cubicBezTo>
                <a:cubicBezTo>
                  <a:pt x="5638266" y="9721190"/>
                  <a:pt x="5640199" y="9725057"/>
                  <a:pt x="5640199" y="9725057"/>
                </a:cubicBezTo>
                <a:cubicBezTo>
                  <a:pt x="5640199" y="9740531"/>
                  <a:pt x="5644067" y="9748269"/>
                  <a:pt x="5651805" y="9748269"/>
                </a:cubicBezTo>
                <a:lnTo>
                  <a:pt x="5651805" y="9736663"/>
                </a:lnTo>
                <a:cubicBezTo>
                  <a:pt x="5651805" y="9721190"/>
                  <a:pt x="5651805" y="9711519"/>
                  <a:pt x="5651805" y="9707649"/>
                </a:cubicBezTo>
                <a:cubicBezTo>
                  <a:pt x="5651805" y="9703781"/>
                  <a:pt x="5644067" y="9697978"/>
                  <a:pt x="5628594" y="9690242"/>
                </a:cubicBezTo>
                <a:close/>
                <a:moveTo>
                  <a:pt x="5489330" y="9690242"/>
                </a:moveTo>
                <a:cubicBezTo>
                  <a:pt x="5489330" y="9690242"/>
                  <a:pt x="5493199" y="9696045"/>
                  <a:pt x="5500935" y="9707649"/>
                </a:cubicBezTo>
                <a:cubicBezTo>
                  <a:pt x="5508673" y="9719257"/>
                  <a:pt x="5512541" y="9728927"/>
                  <a:pt x="5512541" y="9736663"/>
                </a:cubicBezTo>
                <a:cubicBezTo>
                  <a:pt x="5535751" y="9775349"/>
                  <a:pt x="5547356" y="9794690"/>
                  <a:pt x="5547356" y="9794690"/>
                </a:cubicBezTo>
                <a:lnTo>
                  <a:pt x="5535751" y="9794690"/>
                </a:lnTo>
                <a:cubicBezTo>
                  <a:pt x="5528015" y="9786953"/>
                  <a:pt x="5522212" y="9785020"/>
                  <a:pt x="5518344" y="9788887"/>
                </a:cubicBezTo>
                <a:cubicBezTo>
                  <a:pt x="5514476" y="9792756"/>
                  <a:pt x="5508673" y="9794690"/>
                  <a:pt x="5500935" y="9794690"/>
                </a:cubicBezTo>
                <a:lnTo>
                  <a:pt x="5500935" y="9783084"/>
                </a:lnTo>
                <a:lnTo>
                  <a:pt x="5500935" y="9759875"/>
                </a:lnTo>
                <a:cubicBezTo>
                  <a:pt x="5493199" y="9759875"/>
                  <a:pt x="5489330" y="9757939"/>
                  <a:pt x="5489330" y="9754072"/>
                </a:cubicBezTo>
                <a:cubicBezTo>
                  <a:pt x="5489330" y="9750204"/>
                  <a:pt x="5489330" y="9744401"/>
                  <a:pt x="5489330" y="9736663"/>
                </a:cubicBezTo>
                <a:cubicBezTo>
                  <a:pt x="5489330" y="9736663"/>
                  <a:pt x="5489330" y="9728927"/>
                  <a:pt x="5489330" y="9713452"/>
                </a:cubicBezTo>
                <a:cubicBezTo>
                  <a:pt x="5489330" y="9697978"/>
                  <a:pt x="5489330" y="9690242"/>
                  <a:pt x="5489330" y="9690242"/>
                </a:cubicBezTo>
                <a:close/>
                <a:moveTo>
                  <a:pt x="3121838" y="9690242"/>
                </a:moveTo>
                <a:lnTo>
                  <a:pt x="3121838" y="9701848"/>
                </a:lnTo>
                <a:lnTo>
                  <a:pt x="3110235" y="9701848"/>
                </a:lnTo>
                <a:cubicBezTo>
                  <a:pt x="3110235" y="9701848"/>
                  <a:pt x="3114103" y="9697978"/>
                  <a:pt x="3121838" y="9690242"/>
                </a:cubicBezTo>
                <a:close/>
                <a:moveTo>
                  <a:pt x="5350065" y="9678636"/>
                </a:moveTo>
                <a:cubicBezTo>
                  <a:pt x="5350065" y="9686374"/>
                  <a:pt x="5352001" y="9692177"/>
                  <a:pt x="5355868" y="9696045"/>
                </a:cubicBezTo>
                <a:cubicBezTo>
                  <a:pt x="5359737" y="9699912"/>
                  <a:pt x="5361672" y="9701848"/>
                  <a:pt x="5361672" y="9701848"/>
                </a:cubicBezTo>
                <a:lnTo>
                  <a:pt x="5361672" y="9690242"/>
                </a:lnTo>
                <a:close/>
                <a:moveTo>
                  <a:pt x="5106354" y="9678636"/>
                </a:moveTo>
                <a:cubicBezTo>
                  <a:pt x="5106354" y="9686374"/>
                  <a:pt x="5104420" y="9690242"/>
                  <a:pt x="5100550" y="9690242"/>
                </a:cubicBezTo>
                <a:cubicBezTo>
                  <a:pt x="5096683" y="9690242"/>
                  <a:pt x="5094749" y="9688309"/>
                  <a:pt x="5094749" y="9684439"/>
                </a:cubicBezTo>
                <a:cubicBezTo>
                  <a:pt x="5094749" y="9680571"/>
                  <a:pt x="5098617" y="9678636"/>
                  <a:pt x="5106354" y="9678636"/>
                </a:cubicBezTo>
                <a:close/>
                <a:moveTo>
                  <a:pt x="3156657" y="9678636"/>
                </a:moveTo>
                <a:lnTo>
                  <a:pt x="3168260" y="9690242"/>
                </a:lnTo>
                <a:lnTo>
                  <a:pt x="3168260" y="9678636"/>
                </a:lnTo>
                <a:close/>
                <a:moveTo>
                  <a:pt x="4009648" y="9672836"/>
                </a:moveTo>
                <a:lnTo>
                  <a:pt x="4015451" y="9678636"/>
                </a:lnTo>
                <a:lnTo>
                  <a:pt x="4015451" y="9684439"/>
                </a:lnTo>
                <a:close/>
                <a:moveTo>
                  <a:pt x="5222407" y="9667030"/>
                </a:moveTo>
                <a:lnTo>
                  <a:pt x="5210802" y="9678636"/>
                </a:lnTo>
                <a:lnTo>
                  <a:pt x="5222407" y="9678636"/>
                </a:lnTo>
                <a:cubicBezTo>
                  <a:pt x="5222407" y="9678636"/>
                  <a:pt x="5222407" y="9674769"/>
                  <a:pt x="5222407" y="9667030"/>
                </a:cubicBezTo>
                <a:close/>
                <a:moveTo>
                  <a:pt x="4880050" y="9667030"/>
                </a:moveTo>
                <a:cubicBezTo>
                  <a:pt x="4883918" y="9667030"/>
                  <a:pt x="4885852" y="9670900"/>
                  <a:pt x="4885852" y="9678636"/>
                </a:cubicBezTo>
                <a:lnTo>
                  <a:pt x="4874247" y="9678636"/>
                </a:lnTo>
                <a:cubicBezTo>
                  <a:pt x="4874247" y="9678636"/>
                  <a:pt x="4874247" y="9676703"/>
                  <a:pt x="4874247" y="9672833"/>
                </a:cubicBezTo>
                <a:cubicBezTo>
                  <a:pt x="4874247" y="9668966"/>
                  <a:pt x="4876181" y="9667030"/>
                  <a:pt x="4880050" y="9667030"/>
                </a:cubicBezTo>
                <a:close/>
                <a:moveTo>
                  <a:pt x="4688561" y="9667030"/>
                </a:moveTo>
                <a:lnTo>
                  <a:pt x="4711771" y="9713452"/>
                </a:lnTo>
                <a:lnTo>
                  <a:pt x="4688561" y="9701848"/>
                </a:lnTo>
                <a:cubicBezTo>
                  <a:pt x="4688561" y="9686374"/>
                  <a:pt x="4688561" y="9674769"/>
                  <a:pt x="4688561" y="9667030"/>
                </a:cubicBezTo>
                <a:close/>
                <a:moveTo>
                  <a:pt x="4386822" y="9667030"/>
                </a:moveTo>
                <a:cubicBezTo>
                  <a:pt x="4386822" y="9667030"/>
                  <a:pt x="4390691" y="9670900"/>
                  <a:pt x="4398427" y="9678636"/>
                </a:cubicBezTo>
                <a:cubicBezTo>
                  <a:pt x="4398427" y="9686374"/>
                  <a:pt x="4398427" y="9690242"/>
                  <a:pt x="4398427" y="9690242"/>
                </a:cubicBezTo>
                <a:cubicBezTo>
                  <a:pt x="4390691" y="9690242"/>
                  <a:pt x="4386822" y="9686374"/>
                  <a:pt x="4386822" y="9678636"/>
                </a:cubicBezTo>
                <a:cubicBezTo>
                  <a:pt x="4386822" y="9670900"/>
                  <a:pt x="4386822" y="9667030"/>
                  <a:pt x="4386822" y="9667030"/>
                </a:cubicBezTo>
                <a:close/>
                <a:moveTo>
                  <a:pt x="4108295" y="9667030"/>
                </a:moveTo>
                <a:lnTo>
                  <a:pt x="4119898" y="9678636"/>
                </a:lnTo>
                <a:lnTo>
                  <a:pt x="4119898" y="9667030"/>
                </a:lnTo>
                <a:close/>
                <a:moveTo>
                  <a:pt x="4003845" y="9667030"/>
                </a:moveTo>
                <a:cubicBezTo>
                  <a:pt x="4003845" y="9667030"/>
                  <a:pt x="4005781" y="9668966"/>
                  <a:pt x="4009648" y="9672833"/>
                </a:cubicBezTo>
                <a:lnTo>
                  <a:pt x="4009648" y="9672836"/>
                </a:lnTo>
                <a:close/>
                <a:moveTo>
                  <a:pt x="5466118" y="9655426"/>
                </a:moveTo>
                <a:cubicBezTo>
                  <a:pt x="5473858" y="9663163"/>
                  <a:pt x="5479659" y="9667030"/>
                  <a:pt x="5483526" y="9667030"/>
                </a:cubicBezTo>
                <a:cubicBezTo>
                  <a:pt x="5487396" y="9667030"/>
                  <a:pt x="5489330" y="9670900"/>
                  <a:pt x="5489330" y="9678636"/>
                </a:cubicBezTo>
                <a:cubicBezTo>
                  <a:pt x="5489330" y="9686374"/>
                  <a:pt x="5481593" y="9686374"/>
                  <a:pt x="5466118" y="9678636"/>
                </a:cubicBezTo>
                <a:lnTo>
                  <a:pt x="5466118" y="9667030"/>
                </a:lnTo>
                <a:cubicBezTo>
                  <a:pt x="5466118" y="9667030"/>
                  <a:pt x="5466118" y="9663163"/>
                  <a:pt x="5466118" y="9655426"/>
                </a:cubicBezTo>
                <a:close/>
                <a:moveTo>
                  <a:pt x="5338460" y="9655426"/>
                </a:moveTo>
                <a:cubicBezTo>
                  <a:pt x="5338460" y="9663163"/>
                  <a:pt x="5342329" y="9667030"/>
                  <a:pt x="5350065" y="9667030"/>
                </a:cubicBezTo>
                <a:lnTo>
                  <a:pt x="5350065" y="9655426"/>
                </a:lnTo>
                <a:cubicBezTo>
                  <a:pt x="5350065" y="9655426"/>
                  <a:pt x="5346198" y="9655426"/>
                  <a:pt x="5338460" y="9655426"/>
                </a:cubicBezTo>
                <a:close/>
                <a:moveTo>
                  <a:pt x="4154716" y="9655426"/>
                </a:moveTo>
                <a:lnTo>
                  <a:pt x="4177925" y="9690242"/>
                </a:lnTo>
                <a:cubicBezTo>
                  <a:pt x="4185662" y="9697978"/>
                  <a:pt x="4191465" y="9705715"/>
                  <a:pt x="4195333" y="9713452"/>
                </a:cubicBezTo>
                <a:cubicBezTo>
                  <a:pt x="4199202" y="9721190"/>
                  <a:pt x="4201136" y="9721190"/>
                  <a:pt x="4201136" y="9713452"/>
                </a:cubicBezTo>
                <a:lnTo>
                  <a:pt x="4201136" y="9725057"/>
                </a:lnTo>
                <a:cubicBezTo>
                  <a:pt x="4193399" y="9725057"/>
                  <a:pt x="4189531" y="9725057"/>
                  <a:pt x="4189531" y="9725057"/>
                </a:cubicBezTo>
                <a:cubicBezTo>
                  <a:pt x="4189531" y="9725057"/>
                  <a:pt x="4185662" y="9721190"/>
                  <a:pt x="4177925" y="9713452"/>
                </a:cubicBezTo>
                <a:cubicBezTo>
                  <a:pt x="4177925" y="9697978"/>
                  <a:pt x="4174057" y="9686374"/>
                  <a:pt x="4166321" y="9678636"/>
                </a:cubicBezTo>
                <a:cubicBezTo>
                  <a:pt x="4158584" y="9670900"/>
                  <a:pt x="4154716" y="9663163"/>
                  <a:pt x="4154716" y="9655426"/>
                </a:cubicBezTo>
                <a:close/>
                <a:moveTo>
                  <a:pt x="3249501" y="9655426"/>
                </a:moveTo>
                <a:cubicBezTo>
                  <a:pt x="3249501" y="9663163"/>
                  <a:pt x="3249501" y="9667030"/>
                  <a:pt x="3249501" y="9667030"/>
                </a:cubicBezTo>
                <a:lnTo>
                  <a:pt x="3261104" y="9655426"/>
                </a:lnTo>
                <a:cubicBezTo>
                  <a:pt x="3261104" y="9655426"/>
                  <a:pt x="3257235" y="9655426"/>
                  <a:pt x="3249501" y="9655426"/>
                </a:cubicBezTo>
                <a:close/>
                <a:moveTo>
                  <a:pt x="5715635" y="9643820"/>
                </a:moveTo>
                <a:cubicBezTo>
                  <a:pt x="5719503" y="9643820"/>
                  <a:pt x="5721436" y="9643820"/>
                  <a:pt x="5721436" y="9643820"/>
                </a:cubicBezTo>
                <a:cubicBezTo>
                  <a:pt x="5729175" y="9651557"/>
                  <a:pt x="5733042" y="9655426"/>
                  <a:pt x="5733042" y="9655426"/>
                </a:cubicBezTo>
                <a:lnTo>
                  <a:pt x="5721436" y="9655426"/>
                </a:lnTo>
                <a:cubicBezTo>
                  <a:pt x="5721436" y="9647689"/>
                  <a:pt x="5719503" y="9643820"/>
                  <a:pt x="5715635" y="9643820"/>
                </a:cubicBezTo>
                <a:close/>
                <a:moveTo>
                  <a:pt x="5524145" y="9643820"/>
                </a:moveTo>
                <a:cubicBezTo>
                  <a:pt x="5531884" y="9643820"/>
                  <a:pt x="5535751" y="9647689"/>
                  <a:pt x="5535751" y="9655426"/>
                </a:cubicBezTo>
                <a:lnTo>
                  <a:pt x="5547356" y="9667030"/>
                </a:lnTo>
                <a:lnTo>
                  <a:pt x="5547356" y="9678636"/>
                </a:lnTo>
                <a:cubicBezTo>
                  <a:pt x="5539619" y="9670900"/>
                  <a:pt x="5531884" y="9663163"/>
                  <a:pt x="5524145" y="9655426"/>
                </a:cubicBezTo>
                <a:close/>
                <a:moveTo>
                  <a:pt x="5454514" y="9643820"/>
                </a:moveTo>
                <a:lnTo>
                  <a:pt x="5466118" y="9655426"/>
                </a:lnTo>
                <a:cubicBezTo>
                  <a:pt x="5458384" y="9655426"/>
                  <a:pt x="5454514" y="9655426"/>
                  <a:pt x="5454514" y="9655426"/>
                </a:cubicBezTo>
                <a:cubicBezTo>
                  <a:pt x="5454514" y="9655426"/>
                  <a:pt x="5454514" y="9651557"/>
                  <a:pt x="5454514" y="9643820"/>
                </a:cubicBezTo>
                <a:close/>
                <a:moveTo>
                  <a:pt x="3179865" y="9643820"/>
                </a:moveTo>
                <a:lnTo>
                  <a:pt x="3203077" y="9667030"/>
                </a:lnTo>
                <a:lnTo>
                  <a:pt x="3191474" y="9655426"/>
                </a:lnTo>
                <a:close/>
                <a:moveTo>
                  <a:pt x="4827825" y="9632215"/>
                </a:moveTo>
                <a:cubicBezTo>
                  <a:pt x="4835563" y="9639952"/>
                  <a:pt x="4839431" y="9643820"/>
                  <a:pt x="4839431" y="9643820"/>
                </a:cubicBezTo>
                <a:cubicBezTo>
                  <a:pt x="4839431" y="9643820"/>
                  <a:pt x="4843299" y="9651557"/>
                  <a:pt x="4851037" y="9667030"/>
                </a:cubicBezTo>
                <a:cubicBezTo>
                  <a:pt x="4889721" y="9721190"/>
                  <a:pt x="4901326" y="9748269"/>
                  <a:pt x="4885852" y="9748269"/>
                </a:cubicBezTo>
                <a:lnTo>
                  <a:pt x="4874247" y="9725057"/>
                </a:lnTo>
                <a:cubicBezTo>
                  <a:pt x="4874247" y="9717322"/>
                  <a:pt x="4874247" y="9713452"/>
                  <a:pt x="4874247" y="9713452"/>
                </a:cubicBezTo>
                <a:cubicBezTo>
                  <a:pt x="4874247" y="9713452"/>
                  <a:pt x="4870378" y="9709584"/>
                  <a:pt x="4862641" y="9701848"/>
                </a:cubicBezTo>
                <a:cubicBezTo>
                  <a:pt x="4854904" y="9694112"/>
                  <a:pt x="4843299" y="9678636"/>
                  <a:pt x="4827825" y="9655426"/>
                </a:cubicBezTo>
                <a:cubicBezTo>
                  <a:pt x="4827825" y="9639952"/>
                  <a:pt x="4827825" y="9632215"/>
                  <a:pt x="4827825" y="9632215"/>
                </a:cubicBezTo>
                <a:close/>
                <a:moveTo>
                  <a:pt x="4665352" y="9632215"/>
                </a:moveTo>
                <a:lnTo>
                  <a:pt x="4676956" y="9643820"/>
                </a:lnTo>
                <a:cubicBezTo>
                  <a:pt x="4669219" y="9643820"/>
                  <a:pt x="4665352" y="9643820"/>
                  <a:pt x="4665352" y="9643820"/>
                </a:cubicBezTo>
                <a:close/>
                <a:moveTo>
                  <a:pt x="4154716" y="9632215"/>
                </a:moveTo>
                <a:cubicBezTo>
                  <a:pt x="4154716" y="9632215"/>
                  <a:pt x="4154716" y="9636085"/>
                  <a:pt x="4154716" y="9643820"/>
                </a:cubicBezTo>
                <a:lnTo>
                  <a:pt x="4143110" y="9643820"/>
                </a:lnTo>
                <a:cubicBezTo>
                  <a:pt x="4150847" y="9636085"/>
                  <a:pt x="4154716" y="9632215"/>
                  <a:pt x="4154716" y="9632215"/>
                </a:cubicBezTo>
                <a:close/>
                <a:moveTo>
                  <a:pt x="5582172" y="9620609"/>
                </a:moveTo>
                <a:cubicBezTo>
                  <a:pt x="5582172" y="9620609"/>
                  <a:pt x="5582172" y="9624479"/>
                  <a:pt x="5582172" y="9632215"/>
                </a:cubicBezTo>
                <a:cubicBezTo>
                  <a:pt x="5589911" y="9632215"/>
                  <a:pt x="5593778" y="9634151"/>
                  <a:pt x="5593778" y="9638018"/>
                </a:cubicBezTo>
                <a:cubicBezTo>
                  <a:pt x="5593778" y="9641885"/>
                  <a:pt x="5593778" y="9643820"/>
                  <a:pt x="5593778" y="9643820"/>
                </a:cubicBezTo>
                <a:cubicBezTo>
                  <a:pt x="5593778" y="9659295"/>
                  <a:pt x="5597646" y="9667030"/>
                  <a:pt x="5605383" y="9667030"/>
                </a:cubicBezTo>
                <a:lnTo>
                  <a:pt x="5616990" y="9655426"/>
                </a:lnTo>
                <a:cubicBezTo>
                  <a:pt x="5609251" y="9655426"/>
                  <a:pt x="5605383" y="9651557"/>
                  <a:pt x="5605383" y="9643820"/>
                </a:cubicBezTo>
                <a:cubicBezTo>
                  <a:pt x="5605383" y="9636085"/>
                  <a:pt x="5601516" y="9630282"/>
                  <a:pt x="5593778" y="9626412"/>
                </a:cubicBezTo>
                <a:cubicBezTo>
                  <a:pt x="5586040" y="9622544"/>
                  <a:pt x="5582172" y="9620609"/>
                  <a:pt x="5582172" y="9620609"/>
                </a:cubicBezTo>
                <a:close/>
                <a:moveTo>
                  <a:pt x="3133447" y="9620609"/>
                </a:moveTo>
                <a:lnTo>
                  <a:pt x="3133447" y="9632215"/>
                </a:lnTo>
                <a:cubicBezTo>
                  <a:pt x="3141182" y="9632215"/>
                  <a:pt x="3145050" y="9632215"/>
                  <a:pt x="3145050" y="9632215"/>
                </a:cubicBezTo>
                <a:close/>
                <a:moveTo>
                  <a:pt x="5315250" y="9609003"/>
                </a:moveTo>
                <a:lnTo>
                  <a:pt x="5338460" y="9643820"/>
                </a:lnTo>
                <a:lnTo>
                  <a:pt x="5326856" y="9620609"/>
                </a:lnTo>
                <a:close/>
                <a:moveTo>
                  <a:pt x="4920668" y="9609003"/>
                </a:moveTo>
                <a:cubicBezTo>
                  <a:pt x="4928404" y="9609003"/>
                  <a:pt x="4936142" y="9616741"/>
                  <a:pt x="4943879" y="9632215"/>
                </a:cubicBezTo>
                <a:cubicBezTo>
                  <a:pt x="4951615" y="9647689"/>
                  <a:pt x="4959353" y="9663163"/>
                  <a:pt x="4967089" y="9678636"/>
                </a:cubicBezTo>
                <a:cubicBezTo>
                  <a:pt x="4974827" y="9694112"/>
                  <a:pt x="4978694" y="9701848"/>
                  <a:pt x="4978694" y="9701848"/>
                </a:cubicBezTo>
                <a:cubicBezTo>
                  <a:pt x="4978694" y="9701848"/>
                  <a:pt x="4980630" y="9703781"/>
                  <a:pt x="4984498" y="9707649"/>
                </a:cubicBezTo>
                <a:cubicBezTo>
                  <a:pt x="4988366" y="9711519"/>
                  <a:pt x="4990301" y="9717322"/>
                  <a:pt x="4990301" y="9725057"/>
                </a:cubicBezTo>
                <a:lnTo>
                  <a:pt x="4978694" y="9725057"/>
                </a:lnTo>
                <a:cubicBezTo>
                  <a:pt x="4970957" y="9717322"/>
                  <a:pt x="4969024" y="9711519"/>
                  <a:pt x="4972892" y="9707649"/>
                </a:cubicBezTo>
                <a:cubicBezTo>
                  <a:pt x="4976760" y="9703781"/>
                  <a:pt x="4974827" y="9699912"/>
                  <a:pt x="4967089" y="9696045"/>
                </a:cubicBezTo>
                <a:cubicBezTo>
                  <a:pt x="4959353" y="9692177"/>
                  <a:pt x="4953550" y="9684439"/>
                  <a:pt x="4949682" y="9672833"/>
                </a:cubicBezTo>
                <a:cubicBezTo>
                  <a:pt x="4945813" y="9661230"/>
                  <a:pt x="4943879" y="9655426"/>
                  <a:pt x="4943879" y="9655426"/>
                </a:cubicBezTo>
                <a:cubicBezTo>
                  <a:pt x="4943879" y="9647689"/>
                  <a:pt x="4941945" y="9641885"/>
                  <a:pt x="4938077" y="9638018"/>
                </a:cubicBezTo>
                <a:cubicBezTo>
                  <a:pt x="4934207" y="9634151"/>
                  <a:pt x="4928404" y="9632215"/>
                  <a:pt x="4920668" y="9632215"/>
                </a:cubicBezTo>
                <a:cubicBezTo>
                  <a:pt x="4928404" y="9632215"/>
                  <a:pt x="4928404" y="9628347"/>
                  <a:pt x="4920668" y="9620609"/>
                </a:cubicBezTo>
                <a:close/>
                <a:moveTo>
                  <a:pt x="4723379" y="9609003"/>
                </a:moveTo>
                <a:lnTo>
                  <a:pt x="4723379" y="9620609"/>
                </a:lnTo>
                <a:lnTo>
                  <a:pt x="4746588" y="9678636"/>
                </a:lnTo>
                <a:lnTo>
                  <a:pt x="4793010" y="9748269"/>
                </a:lnTo>
                <a:cubicBezTo>
                  <a:pt x="4793010" y="9732796"/>
                  <a:pt x="4793010" y="9721190"/>
                  <a:pt x="4793010" y="9713452"/>
                </a:cubicBezTo>
                <a:cubicBezTo>
                  <a:pt x="4793010" y="9705715"/>
                  <a:pt x="4787206" y="9699912"/>
                  <a:pt x="4775601" y="9696045"/>
                </a:cubicBezTo>
                <a:cubicBezTo>
                  <a:pt x="4763995" y="9692177"/>
                  <a:pt x="4762062" y="9682506"/>
                  <a:pt x="4769798" y="9667030"/>
                </a:cubicBezTo>
                <a:lnTo>
                  <a:pt x="4758194" y="9667030"/>
                </a:lnTo>
                <a:cubicBezTo>
                  <a:pt x="4758194" y="9667030"/>
                  <a:pt x="4754324" y="9663163"/>
                  <a:pt x="4746588" y="9655426"/>
                </a:cubicBezTo>
                <a:lnTo>
                  <a:pt x="4746588" y="9643820"/>
                </a:lnTo>
                <a:cubicBezTo>
                  <a:pt x="4746588" y="9636085"/>
                  <a:pt x="4742720" y="9632215"/>
                  <a:pt x="4734983" y="9632215"/>
                </a:cubicBezTo>
                <a:cubicBezTo>
                  <a:pt x="4734983" y="9632215"/>
                  <a:pt x="4734983" y="9628347"/>
                  <a:pt x="4734983" y="9620609"/>
                </a:cubicBezTo>
                <a:close/>
                <a:moveTo>
                  <a:pt x="4386822" y="9609003"/>
                </a:moveTo>
                <a:cubicBezTo>
                  <a:pt x="4402297" y="9624479"/>
                  <a:pt x="4410034" y="9632215"/>
                  <a:pt x="4410034" y="9632215"/>
                </a:cubicBezTo>
                <a:lnTo>
                  <a:pt x="4386822" y="9632215"/>
                </a:lnTo>
                <a:close/>
                <a:moveTo>
                  <a:pt x="4212743" y="9609003"/>
                </a:moveTo>
                <a:cubicBezTo>
                  <a:pt x="4220480" y="9609003"/>
                  <a:pt x="4224348" y="9609003"/>
                  <a:pt x="4224348" y="9609003"/>
                </a:cubicBezTo>
                <a:cubicBezTo>
                  <a:pt x="4224348" y="9616741"/>
                  <a:pt x="4224348" y="9620609"/>
                  <a:pt x="4224348" y="9620609"/>
                </a:cubicBezTo>
                <a:cubicBezTo>
                  <a:pt x="4224348" y="9620609"/>
                  <a:pt x="4220480" y="9616741"/>
                  <a:pt x="4212743" y="9609003"/>
                </a:cubicBezTo>
                <a:close/>
                <a:moveTo>
                  <a:pt x="4189531" y="9609003"/>
                </a:moveTo>
                <a:cubicBezTo>
                  <a:pt x="4189531" y="9609003"/>
                  <a:pt x="4191465" y="9610940"/>
                  <a:pt x="4195333" y="9614806"/>
                </a:cubicBezTo>
                <a:cubicBezTo>
                  <a:pt x="4199202" y="9618676"/>
                  <a:pt x="4205005" y="9624479"/>
                  <a:pt x="4212743" y="9632215"/>
                </a:cubicBezTo>
                <a:cubicBezTo>
                  <a:pt x="4220480" y="9655426"/>
                  <a:pt x="4224348" y="9667030"/>
                  <a:pt x="4224348" y="9667030"/>
                </a:cubicBezTo>
                <a:lnTo>
                  <a:pt x="4212743" y="9655426"/>
                </a:lnTo>
                <a:lnTo>
                  <a:pt x="4201136" y="9643820"/>
                </a:lnTo>
                <a:lnTo>
                  <a:pt x="4177925" y="9632215"/>
                </a:lnTo>
                <a:cubicBezTo>
                  <a:pt x="4177925" y="9632215"/>
                  <a:pt x="4181796" y="9632215"/>
                  <a:pt x="4189531" y="9632215"/>
                </a:cubicBezTo>
                <a:cubicBezTo>
                  <a:pt x="4189531" y="9624479"/>
                  <a:pt x="4189531" y="9616741"/>
                  <a:pt x="4189531" y="9609003"/>
                </a:cubicBezTo>
                <a:close/>
                <a:moveTo>
                  <a:pt x="3969030" y="9609003"/>
                </a:moveTo>
                <a:cubicBezTo>
                  <a:pt x="3976767" y="9609003"/>
                  <a:pt x="3980635" y="9610940"/>
                  <a:pt x="3980635" y="9614806"/>
                </a:cubicBezTo>
                <a:cubicBezTo>
                  <a:pt x="3980635" y="9618676"/>
                  <a:pt x="3984504" y="9624479"/>
                  <a:pt x="3992241" y="9632215"/>
                </a:cubicBezTo>
                <a:lnTo>
                  <a:pt x="3992241" y="9643820"/>
                </a:lnTo>
                <a:cubicBezTo>
                  <a:pt x="3984504" y="9636085"/>
                  <a:pt x="3976767" y="9624479"/>
                  <a:pt x="3969030" y="9609003"/>
                </a:cubicBezTo>
                <a:close/>
                <a:moveTo>
                  <a:pt x="3771740" y="9609003"/>
                </a:moveTo>
                <a:cubicBezTo>
                  <a:pt x="3779475" y="9624479"/>
                  <a:pt x="3789147" y="9643820"/>
                  <a:pt x="3800752" y="9667030"/>
                </a:cubicBezTo>
                <a:cubicBezTo>
                  <a:pt x="3812358" y="9690242"/>
                  <a:pt x="3814290" y="9701848"/>
                  <a:pt x="3806555" y="9701848"/>
                </a:cubicBezTo>
                <a:lnTo>
                  <a:pt x="3818161" y="9713452"/>
                </a:lnTo>
                <a:lnTo>
                  <a:pt x="3852976" y="9783084"/>
                </a:lnTo>
                <a:cubicBezTo>
                  <a:pt x="3852976" y="9783084"/>
                  <a:pt x="3849107" y="9783084"/>
                  <a:pt x="3841372" y="9783084"/>
                </a:cubicBezTo>
                <a:cubicBezTo>
                  <a:pt x="3841372" y="9783084"/>
                  <a:pt x="3837502" y="9777282"/>
                  <a:pt x="3829765" y="9765676"/>
                </a:cubicBezTo>
                <a:cubicBezTo>
                  <a:pt x="3822028" y="9754072"/>
                  <a:pt x="3818161" y="9748269"/>
                  <a:pt x="3818161" y="9748269"/>
                </a:cubicBezTo>
                <a:cubicBezTo>
                  <a:pt x="3818161" y="9740531"/>
                  <a:pt x="3818161" y="9736663"/>
                  <a:pt x="3818161" y="9736663"/>
                </a:cubicBezTo>
                <a:cubicBezTo>
                  <a:pt x="3818161" y="9728927"/>
                  <a:pt x="3818161" y="9725057"/>
                  <a:pt x="3818161" y="9725057"/>
                </a:cubicBezTo>
                <a:cubicBezTo>
                  <a:pt x="3810424" y="9732796"/>
                  <a:pt x="3806555" y="9732796"/>
                  <a:pt x="3806555" y="9725057"/>
                </a:cubicBezTo>
                <a:cubicBezTo>
                  <a:pt x="3806555" y="9725057"/>
                  <a:pt x="3806555" y="9721190"/>
                  <a:pt x="3806555" y="9713452"/>
                </a:cubicBezTo>
                <a:cubicBezTo>
                  <a:pt x="3798820" y="9713452"/>
                  <a:pt x="3794950" y="9711519"/>
                  <a:pt x="3794950" y="9707649"/>
                </a:cubicBezTo>
                <a:cubicBezTo>
                  <a:pt x="3794950" y="9703781"/>
                  <a:pt x="3791081" y="9694112"/>
                  <a:pt x="3783346" y="9678636"/>
                </a:cubicBezTo>
                <a:cubicBezTo>
                  <a:pt x="3775607" y="9663163"/>
                  <a:pt x="3771740" y="9651557"/>
                  <a:pt x="3771740" y="9643820"/>
                </a:cubicBezTo>
                <a:cubicBezTo>
                  <a:pt x="3771740" y="9636085"/>
                  <a:pt x="3767869" y="9632215"/>
                  <a:pt x="3760135" y="9632215"/>
                </a:cubicBezTo>
                <a:cubicBezTo>
                  <a:pt x="3760135" y="9624479"/>
                  <a:pt x="3760135" y="9620609"/>
                  <a:pt x="3760135" y="9620609"/>
                </a:cubicBezTo>
                <a:cubicBezTo>
                  <a:pt x="3767869" y="9612873"/>
                  <a:pt x="3771740" y="9609003"/>
                  <a:pt x="3771740" y="9609003"/>
                </a:cubicBezTo>
                <a:close/>
                <a:moveTo>
                  <a:pt x="5094749" y="9597400"/>
                </a:moveTo>
                <a:cubicBezTo>
                  <a:pt x="5102486" y="9597400"/>
                  <a:pt x="5106354" y="9599334"/>
                  <a:pt x="5106354" y="9603203"/>
                </a:cubicBezTo>
                <a:cubicBezTo>
                  <a:pt x="5106354" y="9607070"/>
                  <a:pt x="5106354" y="9609003"/>
                  <a:pt x="5106354" y="9609003"/>
                </a:cubicBezTo>
                <a:lnTo>
                  <a:pt x="5094749" y="9609003"/>
                </a:lnTo>
                <a:cubicBezTo>
                  <a:pt x="5087012" y="9601268"/>
                  <a:pt x="5087012" y="9597400"/>
                  <a:pt x="5094749" y="9597400"/>
                </a:cubicBezTo>
                <a:close/>
                <a:moveTo>
                  <a:pt x="3156657" y="9597400"/>
                </a:moveTo>
                <a:cubicBezTo>
                  <a:pt x="3156657" y="9597400"/>
                  <a:pt x="3156657" y="9601268"/>
                  <a:pt x="3156657" y="9609003"/>
                </a:cubicBezTo>
                <a:lnTo>
                  <a:pt x="3156657" y="9620609"/>
                </a:lnTo>
                <a:cubicBezTo>
                  <a:pt x="3164391" y="9612873"/>
                  <a:pt x="3168260" y="9612873"/>
                  <a:pt x="3168260" y="9620609"/>
                </a:cubicBezTo>
                <a:cubicBezTo>
                  <a:pt x="3175997" y="9636085"/>
                  <a:pt x="3179865" y="9636085"/>
                  <a:pt x="3179865" y="9620609"/>
                </a:cubicBezTo>
                <a:cubicBezTo>
                  <a:pt x="3179865" y="9612873"/>
                  <a:pt x="3175997" y="9609003"/>
                  <a:pt x="3168260" y="9609003"/>
                </a:cubicBezTo>
                <a:lnTo>
                  <a:pt x="3179865" y="9597400"/>
                </a:lnTo>
                <a:lnTo>
                  <a:pt x="3168260" y="9597400"/>
                </a:lnTo>
                <a:close/>
                <a:moveTo>
                  <a:pt x="5663409" y="9585793"/>
                </a:moveTo>
                <a:lnTo>
                  <a:pt x="5667074" y="9596789"/>
                </a:lnTo>
                <a:lnTo>
                  <a:pt x="5667762" y="9596675"/>
                </a:lnTo>
                <a:cubicBezTo>
                  <a:pt x="5670665" y="9595223"/>
                  <a:pt x="5669212" y="9591596"/>
                  <a:pt x="5663409" y="9585793"/>
                </a:cubicBezTo>
                <a:close/>
                <a:moveTo>
                  <a:pt x="5419698" y="9585793"/>
                </a:moveTo>
                <a:lnTo>
                  <a:pt x="5442908" y="9597400"/>
                </a:lnTo>
                <a:lnTo>
                  <a:pt x="5454514" y="9632215"/>
                </a:lnTo>
                <a:cubicBezTo>
                  <a:pt x="5446778" y="9624479"/>
                  <a:pt x="5439040" y="9620609"/>
                  <a:pt x="5431304" y="9620609"/>
                </a:cubicBezTo>
                <a:cubicBezTo>
                  <a:pt x="5423566" y="9605137"/>
                  <a:pt x="5419698" y="9593531"/>
                  <a:pt x="5419698" y="9585793"/>
                </a:cubicBezTo>
                <a:close/>
                <a:moveTo>
                  <a:pt x="3005785" y="9585793"/>
                </a:moveTo>
                <a:cubicBezTo>
                  <a:pt x="3013522" y="9585793"/>
                  <a:pt x="3017392" y="9589662"/>
                  <a:pt x="3017392" y="9597400"/>
                </a:cubicBezTo>
                <a:lnTo>
                  <a:pt x="3005785" y="9597400"/>
                </a:lnTo>
                <a:close/>
                <a:moveTo>
                  <a:pt x="4340400" y="9574188"/>
                </a:moveTo>
                <a:cubicBezTo>
                  <a:pt x="4348138" y="9581925"/>
                  <a:pt x="4352007" y="9589662"/>
                  <a:pt x="4352007" y="9597400"/>
                </a:cubicBezTo>
                <a:cubicBezTo>
                  <a:pt x="4352007" y="9605137"/>
                  <a:pt x="4355874" y="9610940"/>
                  <a:pt x="4363612" y="9614806"/>
                </a:cubicBezTo>
                <a:cubicBezTo>
                  <a:pt x="4371348" y="9618676"/>
                  <a:pt x="4375217" y="9622544"/>
                  <a:pt x="4375217" y="9626412"/>
                </a:cubicBezTo>
                <a:cubicBezTo>
                  <a:pt x="4375217" y="9630282"/>
                  <a:pt x="4379086" y="9636085"/>
                  <a:pt x="4386822" y="9643820"/>
                </a:cubicBezTo>
                <a:cubicBezTo>
                  <a:pt x="4394560" y="9651557"/>
                  <a:pt x="4394560" y="9655426"/>
                  <a:pt x="4386822" y="9655426"/>
                </a:cubicBezTo>
                <a:lnTo>
                  <a:pt x="4363612" y="9643820"/>
                </a:lnTo>
                <a:cubicBezTo>
                  <a:pt x="4355874" y="9628347"/>
                  <a:pt x="4348138" y="9612873"/>
                  <a:pt x="4340400" y="9597400"/>
                </a:cubicBezTo>
                <a:close/>
                <a:moveTo>
                  <a:pt x="4177925" y="9574188"/>
                </a:moveTo>
                <a:cubicBezTo>
                  <a:pt x="4177925" y="9574188"/>
                  <a:pt x="4179861" y="9578058"/>
                  <a:pt x="4183728" y="9585793"/>
                </a:cubicBezTo>
                <a:cubicBezTo>
                  <a:pt x="4187596" y="9593531"/>
                  <a:pt x="4187596" y="9597400"/>
                  <a:pt x="4183728" y="9597400"/>
                </a:cubicBezTo>
                <a:cubicBezTo>
                  <a:pt x="4179861" y="9597400"/>
                  <a:pt x="4177925" y="9593531"/>
                  <a:pt x="4177925" y="9585793"/>
                </a:cubicBezTo>
                <a:cubicBezTo>
                  <a:pt x="4177925" y="9578058"/>
                  <a:pt x="4177925" y="9574188"/>
                  <a:pt x="4177925" y="9574188"/>
                </a:cubicBezTo>
                <a:close/>
                <a:moveTo>
                  <a:pt x="5422599" y="9566934"/>
                </a:moveTo>
                <a:cubicBezTo>
                  <a:pt x="5424532" y="9567901"/>
                  <a:pt x="5427434" y="9570319"/>
                  <a:pt x="5431304" y="9574188"/>
                </a:cubicBezTo>
                <a:lnTo>
                  <a:pt x="5431304" y="9585793"/>
                </a:lnTo>
                <a:cubicBezTo>
                  <a:pt x="5423566" y="9585793"/>
                  <a:pt x="5419698" y="9585793"/>
                  <a:pt x="5419698" y="9585793"/>
                </a:cubicBezTo>
                <a:cubicBezTo>
                  <a:pt x="5419698" y="9578058"/>
                  <a:pt x="5419698" y="9572255"/>
                  <a:pt x="5419698" y="9568385"/>
                </a:cubicBezTo>
                <a:cubicBezTo>
                  <a:pt x="5419698" y="9566452"/>
                  <a:pt x="5420666" y="9565967"/>
                  <a:pt x="5422599" y="9566934"/>
                </a:cubicBezTo>
                <a:close/>
                <a:moveTo>
                  <a:pt x="5651805" y="9562584"/>
                </a:moveTo>
                <a:cubicBezTo>
                  <a:pt x="5651805" y="9562584"/>
                  <a:pt x="5649870" y="9564517"/>
                  <a:pt x="5646002" y="9568385"/>
                </a:cubicBezTo>
                <a:cubicBezTo>
                  <a:pt x="5642134" y="9572255"/>
                  <a:pt x="5640199" y="9574188"/>
                  <a:pt x="5640199" y="9574188"/>
                </a:cubicBezTo>
                <a:lnTo>
                  <a:pt x="5651805" y="9574188"/>
                </a:lnTo>
                <a:cubicBezTo>
                  <a:pt x="5659543" y="9574188"/>
                  <a:pt x="5663409" y="9570319"/>
                  <a:pt x="5663409" y="9562584"/>
                </a:cubicBezTo>
                <a:cubicBezTo>
                  <a:pt x="5663409" y="9562584"/>
                  <a:pt x="5659543" y="9562584"/>
                  <a:pt x="5651805" y="9562584"/>
                </a:cubicBezTo>
                <a:close/>
                <a:moveTo>
                  <a:pt x="4897458" y="9562584"/>
                </a:moveTo>
                <a:cubicBezTo>
                  <a:pt x="4912930" y="9585793"/>
                  <a:pt x="4920668" y="9597400"/>
                  <a:pt x="4920668" y="9597400"/>
                </a:cubicBezTo>
                <a:lnTo>
                  <a:pt x="4897458" y="9585793"/>
                </a:lnTo>
                <a:cubicBezTo>
                  <a:pt x="4897458" y="9578058"/>
                  <a:pt x="4897458" y="9574188"/>
                  <a:pt x="4897458" y="9574188"/>
                </a:cubicBezTo>
                <a:cubicBezTo>
                  <a:pt x="4897458" y="9574188"/>
                  <a:pt x="4897458" y="9570319"/>
                  <a:pt x="4897458" y="9562584"/>
                </a:cubicBezTo>
                <a:close/>
                <a:moveTo>
                  <a:pt x="3609264" y="9562584"/>
                </a:moveTo>
                <a:cubicBezTo>
                  <a:pt x="3609264" y="9570319"/>
                  <a:pt x="3613133" y="9574188"/>
                  <a:pt x="3620869" y="9574188"/>
                </a:cubicBezTo>
                <a:lnTo>
                  <a:pt x="3620869" y="9562584"/>
                </a:lnTo>
                <a:cubicBezTo>
                  <a:pt x="3613133" y="9562584"/>
                  <a:pt x="3609264" y="9562584"/>
                  <a:pt x="3609264" y="9562584"/>
                </a:cubicBezTo>
                <a:close/>
                <a:moveTo>
                  <a:pt x="3145050" y="9562584"/>
                </a:moveTo>
                <a:cubicBezTo>
                  <a:pt x="3137313" y="9570319"/>
                  <a:pt x="3137313" y="9576125"/>
                  <a:pt x="3145050" y="9579991"/>
                </a:cubicBezTo>
                <a:cubicBezTo>
                  <a:pt x="3152787" y="9583858"/>
                  <a:pt x="3158591" y="9585793"/>
                  <a:pt x="3162457" y="9585793"/>
                </a:cubicBezTo>
                <a:cubicBezTo>
                  <a:pt x="3166327" y="9585793"/>
                  <a:pt x="3168260" y="9585793"/>
                  <a:pt x="3168260" y="9585793"/>
                </a:cubicBezTo>
                <a:close/>
                <a:moveTo>
                  <a:pt x="5547356" y="9550977"/>
                </a:moveTo>
                <a:cubicBezTo>
                  <a:pt x="5547356" y="9558716"/>
                  <a:pt x="5547356" y="9562584"/>
                  <a:pt x="5547356" y="9562584"/>
                </a:cubicBezTo>
                <a:cubicBezTo>
                  <a:pt x="5547356" y="9554846"/>
                  <a:pt x="5551225" y="9550977"/>
                  <a:pt x="5558963" y="9550977"/>
                </a:cubicBezTo>
                <a:cubicBezTo>
                  <a:pt x="5558963" y="9550977"/>
                  <a:pt x="5555093" y="9550977"/>
                  <a:pt x="5547356" y="9550977"/>
                </a:cubicBezTo>
                <a:close/>
                <a:moveTo>
                  <a:pt x="5500935" y="9550977"/>
                </a:moveTo>
                <a:lnTo>
                  <a:pt x="5512541" y="9574188"/>
                </a:lnTo>
                <a:cubicBezTo>
                  <a:pt x="5504803" y="9574188"/>
                  <a:pt x="5500935" y="9570319"/>
                  <a:pt x="5500935" y="9562584"/>
                </a:cubicBezTo>
                <a:close/>
                <a:moveTo>
                  <a:pt x="4433243" y="9550977"/>
                </a:moveTo>
                <a:lnTo>
                  <a:pt x="4479665" y="9620609"/>
                </a:lnTo>
                <a:cubicBezTo>
                  <a:pt x="4487402" y="9643820"/>
                  <a:pt x="4495140" y="9659295"/>
                  <a:pt x="4502876" y="9667030"/>
                </a:cubicBezTo>
                <a:lnTo>
                  <a:pt x="4479665" y="9667030"/>
                </a:lnTo>
                <a:cubicBezTo>
                  <a:pt x="4479665" y="9659295"/>
                  <a:pt x="4479665" y="9651557"/>
                  <a:pt x="4479665" y="9643820"/>
                </a:cubicBezTo>
                <a:lnTo>
                  <a:pt x="4468061" y="9632215"/>
                </a:lnTo>
                <a:cubicBezTo>
                  <a:pt x="4460323" y="9624479"/>
                  <a:pt x="4456454" y="9616741"/>
                  <a:pt x="4456454" y="9609003"/>
                </a:cubicBezTo>
                <a:lnTo>
                  <a:pt x="4444849" y="9597400"/>
                </a:lnTo>
                <a:lnTo>
                  <a:pt x="4444849" y="9574188"/>
                </a:lnTo>
                <a:cubicBezTo>
                  <a:pt x="4444849" y="9574188"/>
                  <a:pt x="4442915" y="9572255"/>
                  <a:pt x="4439046" y="9568385"/>
                </a:cubicBezTo>
                <a:cubicBezTo>
                  <a:pt x="4435178" y="9564517"/>
                  <a:pt x="4433243" y="9558716"/>
                  <a:pt x="4433243" y="9550977"/>
                </a:cubicBezTo>
                <a:close/>
                <a:moveTo>
                  <a:pt x="4227248" y="9543724"/>
                </a:moveTo>
                <a:cubicBezTo>
                  <a:pt x="4225315" y="9544692"/>
                  <a:pt x="4224348" y="9547110"/>
                  <a:pt x="4224348" y="9550977"/>
                </a:cubicBezTo>
                <a:cubicBezTo>
                  <a:pt x="4224348" y="9550977"/>
                  <a:pt x="4226282" y="9556779"/>
                  <a:pt x="4230151" y="9568385"/>
                </a:cubicBezTo>
                <a:cubicBezTo>
                  <a:pt x="4234017" y="9579991"/>
                  <a:pt x="4239822" y="9589662"/>
                  <a:pt x="4247558" y="9597400"/>
                </a:cubicBezTo>
                <a:cubicBezTo>
                  <a:pt x="4263032" y="9612873"/>
                  <a:pt x="4270769" y="9624479"/>
                  <a:pt x="4270769" y="9632215"/>
                </a:cubicBezTo>
                <a:cubicBezTo>
                  <a:pt x="4270769" y="9670900"/>
                  <a:pt x="4282375" y="9690242"/>
                  <a:pt x="4305585" y="9690242"/>
                </a:cubicBezTo>
                <a:cubicBezTo>
                  <a:pt x="4305585" y="9690242"/>
                  <a:pt x="4305585" y="9686374"/>
                  <a:pt x="4305585" y="9678636"/>
                </a:cubicBezTo>
                <a:cubicBezTo>
                  <a:pt x="4305585" y="9670900"/>
                  <a:pt x="4305585" y="9663163"/>
                  <a:pt x="4305585" y="9655426"/>
                </a:cubicBezTo>
                <a:lnTo>
                  <a:pt x="4293979" y="9632215"/>
                </a:lnTo>
                <a:cubicBezTo>
                  <a:pt x="4293979" y="9632215"/>
                  <a:pt x="4290111" y="9630282"/>
                  <a:pt x="4282375" y="9626412"/>
                </a:cubicBezTo>
                <a:cubicBezTo>
                  <a:pt x="4274637" y="9622544"/>
                  <a:pt x="4270769" y="9616741"/>
                  <a:pt x="4270769" y="9609003"/>
                </a:cubicBezTo>
                <a:cubicBezTo>
                  <a:pt x="4270769" y="9601268"/>
                  <a:pt x="4266900" y="9597400"/>
                  <a:pt x="4259163" y="9597400"/>
                </a:cubicBezTo>
                <a:cubicBezTo>
                  <a:pt x="4259163" y="9597400"/>
                  <a:pt x="4259163" y="9593531"/>
                  <a:pt x="4259163" y="9585793"/>
                </a:cubicBezTo>
                <a:cubicBezTo>
                  <a:pt x="4259163" y="9578058"/>
                  <a:pt x="4257229" y="9574188"/>
                  <a:pt x="4253360" y="9574188"/>
                </a:cubicBezTo>
                <a:cubicBezTo>
                  <a:pt x="4249492" y="9574188"/>
                  <a:pt x="4247558" y="9570319"/>
                  <a:pt x="4247558" y="9562584"/>
                </a:cubicBezTo>
                <a:cubicBezTo>
                  <a:pt x="4247558" y="9554846"/>
                  <a:pt x="4243689" y="9549043"/>
                  <a:pt x="4235952" y="9545176"/>
                </a:cubicBezTo>
                <a:cubicBezTo>
                  <a:pt x="4232085" y="9543240"/>
                  <a:pt x="4229184" y="9542758"/>
                  <a:pt x="4227248" y="9543724"/>
                </a:cubicBezTo>
                <a:close/>
                <a:moveTo>
                  <a:pt x="5352242" y="9539373"/>
                </a:moveTo>
                <a:cubicBezTo>
                  <a:pt x="5350792" y="9541307"/>
                  <a:pt x="5350065" y="9545176"/>
                  <a:pt x="5350065" y="9550977"/>
                </a:cubicBezTo>
                <a:cubicBezTo>
                  <a:pt x="5350065" y="9550977"/>
                  <a:pt x="5357804" y="9560649"/>
                  <a:pt x="5373277" y="9579991"/>
                </a:cubicBezTo>
                <a:cubicBezTo>
                  <a:pt x="5388751" y="9599334"/>
                  <a:pt x="5396487" y="9609003"/>
                  <a:pt x="5396487" y="9609003"/>
                </a:cubicBezTo>
                <a:cubicBezTo>
                  <a:pt x="5396487" y="9609003"/>
                  <a:pt x="5392619" y="9597400"/>
                  <a:pt x="5384883" y="9574188"/>
                </a:cubicBezTo>
                <a:cubicBezTo>
                  <a:pt x="5367475" y="9545176"/>
                  <a:pt x="5356594" y="9533570"/>
                  <a:pt x="5352242" y="9539373"/>
                </a:cubicBezTo>
                <a:close/>
                <a:moveTo>
                  <a:pt x="5315250" y="9539373"/>
                </a:moveTo>
                <a:lnTo>
                  <a:pt x="5303645" y="9550977"/>
                </a:lnTo>
                <a:cubicBezTo>
                  <a:pt x="5303645" y="9550977"/>
                  <a:pt x="5305579" y="9554846"/>
                  <a:pt x="5309448" y="9562584"/>
                </a:cubicBezTo>
                <a:cubicBezTo>
                  <a:pt x="5313315" y="9570319"/>
                  <a:pt x="5315250" y="9574188"/>
                  <a:pt x="5315250" y="9574188"/>
                </a:cubicBezTo>
                <a:cubicBezTo>
                  <a:pt x="5330724" y="9589662"/>
                  <a:pt x="5342329" y="9605137"/>
                  <a:pt x="5350065" y="9620609"/>
                </a:cubicBezTo>
                <a:cubicBezTo>
                  <a:pt x="5365539" y="9667030"/>
                  <a:pt x="5381013" y="9690242"/>
                  <a:pt x="5396487" y="9690242"/>
                </a:cubicBezTo>
                <a:lnTo>
                  <a:pt x="5419698" y="9690242"/>
                </a:lnTo>
                <a:lnTo>
                  <a:pt x="5396487" y="9678636"/>
                </a:lnTo>
                <a:cubicBezTo>
                  <a:pt x="5388751" y="9670900"/>
                  <a:pt x="5384883" y="9663163"/>
                  <a:pt x="5384883" y="9655426"/>
                </a:cubicBezTo>
                <a:lnTo>
                  <a:pt x="5373277" y="9643820"/>
                </a:lnTo>
                <a:lnTo>
                  <a:pt x="5361672" y="9632215"/>
                </a:lnTo>
                <a:lnTo>
                  <a:pt x="5350065" y="9620609"/>
                </a:lnTo>
                <a:cubicBezTo>
                  <a:pt x="5350065" y="9605137"/>
                  <a:pt x="5348131" y="9597400"/>
                  <a:pt x="5344263" y="9597400"/>
                </a:cubicBezTo>
                <a:cubicBezTo>
                  <a:pt x="5340395" y="9597400"/>
                  <a:pt x="5342329" y="9593531"/>
                  <a:pt x="5350065" y="9585793"/>
                </a:cubicBezTo>
                <a:lnTo>
                  <a:pt x="5350065" y="9574188"/>
                </a:lnTo>
                <a:cubicBezTo>
                  <a:pt x="5342329" y="9574188"/>
                  <a:pt x="5336527" y="9574188"/>
                  <a:pt x="5332657" y="9574188"/>
                </a:cubicBezTo>
                <a:cubicBezTo>
                  <a:pt x="5328789" y="9574188"/>
                  <a:pt x="5326856" y="9570319"/>
                  <a:pt x="5326856" y="9562584"/>
                </a:cubicBezTo>
                <a:cubicBezTo>
                  <a:pt x="5326856" y="9562584"/>
                  <a:pt x="5326856" y="9560649"/>
                  <a:pt x="5326856" y="9556779"/>
                </a:cubicBezTo>
                <a:cubicBezTo>
                  <a:pt x="5326856" y="9552913"/>
                  <a:pt x="5322986" y="9547110"/>
                  <a:pt x="5315250" y="9539373"/>
                </a:cubicBezTo>
                <a:close/>
                <a:moveTo>
                  <a:pt x="4096689" y="9539373"/>
                </a:moveTo>
                <a:lnTo>
                  <a:pt x="4108295" y="9539373"/>
                </a:lnTo>
                <a:lnTo>
                  <a:pt x="4108295" y="9550977"/>
                </a:lnTo>
                <a:lnTo>
                  <a:pt x="4108295" y="9562584"/>
                </a:lnTo>
                <a:lnTo>
                  <a:pt x="4119898" y="9574188"/>
                </a:lnTo>
                <a:cubicBezTo>
                  <a:pt x="4119898" y="9581925"/>
                  <a:pt x="4123769" y="9589662"/>
                  <a:pt x="4131504" y="9597400"/>
                </a:cubicBezTo>
                <a:lnTo>
                  <a:pt x="4143110" y="9609003"/>
                </a:lnTo>
                <a:lnTo>
                  <a:pt x="4143110" y="9620609"/>
                </a:lnTo>
                <a:lnTo>
                  <a:pt x="4131504" y="9609003"/>
                </a:lnTo>
                <a:cubicBezTo>
                  <a:pt x="4123769" y="9593531"/>
                  <a:pt x="4119898" y="9583858"/>
                  <a:pt x="4119898" y="9579991"/>
                </a:cubicBezTo>
                <a:cubicBezTo>
                  <a:pt x="4119898" y="9576125"/>
                  <a:pt x="4112163" y="9566452"/>
                  <a:pt x="4096689" y="9550977"/>
                </a:cubicBezTo>
                <a:close/>
                <a:moveTo>
                  <a:pt x="5280434" y="9527766"/>
                </a:moveTo>
                <a:lnTo>
                  <a:pt x="5268829" y="9539373"/>
                </a:lnTo>
                <a:lnTo>
                  <a:pt x="5280434" y="9539373"/>
                </a:lnTo>
                <a:cubicBezTo>
                  <a:pt x="5280434" y="9531636"/>
                  <a:pt x="5280434" y="9527766"/>
                  <a:pt x="5280434" y="9527766"/>
                </a:cubicBezTo>
                <a:close/>
                <a:moveTo>
                  <a:pt x="4804615" y="9527766"/>
                </a:moveTo>
                <a:lnTo>
                  <a:pt x="4816221" y="9539373"/>
                </a:lnTo>
                <a:lnTo>
                  <a:pt x="4816221" y="9550977"/>
                </a:lnTo>
                <a:close/>
                <a:moveTo>
                  <a:pt x="4665352" y="9527766"/>
                </a:moveTo>
                <a:cubicBezTo>
                  <a:pt x="4665352" y="9527766"/>
                  <a:pt x="4665352" y="9529701"/>
                  <a:pt x="4665352" y="9533570"/>
                </a:cubicBezTo>
                <a:cubicBezTo>
                  <a:pt x="4665352" y="9537439"/>
                  <a:pt x="4669219" y="9539373"/>
                  <a:pt x="4676956" y="9539373"/>
                </a:cubicBezTo>
                <a:cubicBezTo>
                  <a:pt x="4676956" y="9539373"/>
                  <a:pt x="4676956" y="9537439"/>
                  <a:pt x="4676956" y="9533570"/>
                </a:cubicBezTo>
                <a:cubicBezTo>
                  <a:pt x="4676956" y="9529701"/>
                  <a:pt x="4673088" y="9527766"/>
                  <a:pt x="4665352" y="9527766"/>
                </a:cubicBezTo>
                <a:close/>
                <a:moveTo>
                  <a:pt x="5747548" y="9520514"/>
                </a:moveTo>
                <a:cubicBezTo>
                  <a:pt x="5745615" y="9519546"/>
                  <a:pt x="5744648" y="9520031"/>
                  <a:pt x="5744648" y="9521965"/>
                </a:cubicBezTo>
                <a:cubicBezTo>
                  <a:pt x="5744648" y="9525833"/>
                  <a:pt x="5744648" y="9531636"/>
                  <a:pt x="5744648" y="9539373"/>
                </a:cubicBezTo>
                <a:lnTo>
                  <a:pt x="5756253" y="9527766"/>
                </a:lnTo>
                <a:cubicBezTo>
                  <a:pt x="5752384" y="9523898"/>
                  <a:pt x="5749482" y="9521481"/>
                  <a:pt x="5747548" y="9520514"/>
                </a:cubicBezTo>
                <a:close/>
                <a:moveTo>
                  <a:pt x="5535751" y="9516162"/>
                </a:moveTo>
                <a:lnTo>
                  <a:pt x="5524145" y="9527766"/>
                </a:lnTo>
                <a:lnTo>
                  <a:pt x="5535751" y="9539373"/>
                </a:lnTo>
                <a:close/>
                <a:moveTo>
                  <a:pt x="5338460" y="9516162"/>
                </a:moveTo>
                <a:lnTo>
                  <a:pt x="5361672" y="9527766"/>
                </a:lnTo>
                <a:cubicBezTo>
                  <a:pt x="5353934" y="9520031"/>
                  <a:pt x="5348131" y="9516162"/>
                  <a:pt x="5344263" y="9516162"/>
                </a:cubicBezTo>
                <a:cubicBezTo>
                  <a:pt x="5340395" y="9516162"/>
                  <a:pt x="5338460" y="9516162"/>
                  <a:pt x="5338460" y="9516162"/>
                </a:cubicBezTo>
                <a:close/>
                <a:moveTo>
                  <a:pt x="5001905" y="9516162"/>
                </a:moveTo>
                <a:cubicBezTo>
                  <a:pt x="5009642" y="9516162"/>
                  <a:pt x="5013511" y="9516162"/>
                  <a:pt x="5013511" y="9516162"/>
                </a:cubicBezTo>
                <a:cubicBezTo>
                  <a:pt x="5013511" y="9516162"/>
                  <a:pt x="5013511" y="9520031"/>
                  <a:pt x="5013511" y="9527766"/>
                </a:cubicBezTo>
                <a:lnTo>
                  <a:pt x="5013511" y="9539373"/>
                </a:lnTo>
                <a:cubicBezTo>
                  <a:pt x="5013511" y="9554846"/>
                  <a:pt x="5017379" y="9562584"/>
                  <a:pt x="5025116" y="9562584"/>
                </a:cubicBezTo>
                <a:cubicBezTo>
                  <a:pt x="5017379" y="9562584"/>
                  <a:pt x="5009642" y="9554846"/>
                  <a:pt x="5001905" y="9539373"/>
                </a:cubicBezTo>
                <a:cubicBezTo>
                  <a:pt x="4994168" y="9523898"/>
                  <a:pt x="4994168" y="9516162"/>
                  <a:pt x="5001905" y="9516162"/>
                </a:cubicBezTo>
                <a:close/>
                <a:moveTo>
                  <a:pt x="4746588" y="9516162"/>
                </a:moveTo>
                <a:lnTo>
                  <a:pt x="4746588" y="9527766"/>
                </a:lnTo>
                <a:lnTo>
                  <a:pt x="4758194" y="9527766"/>
                </a:lnTo>
                <a:cubicBezTo>
                  <a:pt x="4750457" y="9520031"/>
                  <a:pt x="4746588" y="9516162"/>
                  <a:pt x="4746588" y="9516162"/>
                </a:cubicBezTo>
                <a:close/>
                <a:moveTo>
                  <a:pt x="2982574" y="9516162"/>
                </a:moveTo>
                <a:cubicBezTo>
                  <a:pt x="2982574" y="9523898"/>
                  <a:pt x="2982574" y="9527766"/>
                  <a:pt x="2982574" y="9527766"/>
                </a:cubicBezTo>
                <a:lnTo>
                  <a:pt x="2970970" y="9527766"/>
                </a:lnTo>
                <a:close/>
                <a:moveTo>
                  <a:pt x="5640199" y="9504557"/>
                </a:moveTo>
                <a:lnTo>
                  <a:pt x="5640199" y="9516162"/>
                </a:lnTo>
                <a:lnTo>
                  <a:pt x="5640199" y="9539373"/>
                </a:lnTo>
                <a:lnTo>
                  <a:pt x="5640199" y="9550977"/>
                </a:lnTo>
                <a:lnTo>
                  <a:pt x="5663409" y="9550977"/>
                </a:lnTo>
                <a:close/>
                <a:moveTo>
                  <a:pt x="4572508" y="9492950"/>
                </a:moveTo>
                <a:lnTo>
                  <a:pt x="4584114" y="9504557"/>
                </a:lnTo>
                <a:cubicBezTo>
                  <a:pt x="4599586" y="9520031"/>
                  <a:pt x="4605389" y="9529701"/>
                  <a:pt x="4601523" y="9533570"/>
                </a:cubicBezTo>
                <a:cubicBezTo>
                  <a:pt x="4597652" y="9537439"/>
                  <a:pt x="4599586" y="9539373"/>
                  <a:pt x="4607324" y="9539373"/>
                </a:cubicBezTo>
                <a:cubicBezTo>
                  <a:pt x="4615061" y="9539373"/>
                  <a:pt x="4620863" y="9543240"/>
                  <a:pt x="4624732" y="9550977"/>
                </a:cubicBezTo>
                <a:cubicBezTo>
                  <a:pt x="4628601" y="9558716"/>
                  <a:pt x="4630535" y="9566452"/>
                  <a:pt x="4630535" y="9574188"/>
                </a:cubicBezTo>
                <a:cubicBezTo>
                  <a:pt x="4630535" y="9589662"/>
                  <a:pt x="4634404" y="9599334"/>
                  <a:pt x="4642140" y="9603203"/>
                </a:cubicBezTo>
                <a:cubicBezTo>
                  <a:pt x="4649878" y="9607070"/>
                  <a:pt x="4653744" y="9612873"/>
                  <a:pt x="4653744" y="9620609"/>
                </a:cubicBezTo>
                <a:lnTo>
                  <a:pt x="4630535" y="9609003"/>
                </a:lnTo>
                <a:cubicBezTo>
                  <a:pt x="4630535" y="9601268"/>
                  <a:pt x="4628601" y="9593531"/>
                  <a:pt x="4624732" y="9585793"/>
                </a:cubicBezTo>
                <a:cubicBezTo>
                  <a:pt x="4620863" y="9578058"/>
                  <a:pt x="4618929" y="9574188"/>
                  <a:pt x="4618929" y="9574188"/>
                </a:cubicBezTo>
                <a:close/>
                <a:moveTo>
                  <a:pt x="3690501" y="9492950"/>
                </a:moveTo>
                <a:cubicBezTo>
                  <a:pt x="3698239" y="9492950"/>
                  <a:pt x="3702106" y="9496819"/>
                  <a:pt x="3702106" y="9504557"/>
                </a:cubicBezTo>
                <a:lnTo>
                  <a:pt x="3713713" y="9516162"/>
                </a:lnTo>
                <a:close/>
                <a:moveTo>
                  <a:pt x="5280434" y="9487147"/>
                </a:moveTo>
                <a:lnTo>
                  <a:pt x="5280434" y="9492950"/>
                </a:lnTo>
                <a:lnTo>
                  <a:pt x="5292038" y="9516162"/>
                </a:lnTo>
                <a:cubicBezTo>
                  <a:pt x="5292038" y="9531636"/>
                  <a:pt x="5295908" y="9535504"/>
                  <a:pt x="5303645" y="9527766"/>
                </a:cubicBezTo>
                <a:cubicBezTo>
                  <a:pt x="5311382" y="9520031"/>
                  <a:pt x="5307512" y="9512292"/>
                  <a:pt x="5292038" y="9504557"/>
                </a:cubicBezTo>
                <a:close/>
                <a:moveTo>
                  <a:pt x="5442908" y="9481347"/>
                </a:moveTo>
                <a:cubicBezTo>
                  <a:pt x="5442908" y="9481347"/>
                  <a:pt x="5444843" y="9483280"/>
                  <a:pt x="5448711" y="9487147"/>
                </a:cubicBezTo>
                <a:cubicBezTo>
                  <a:pt x="5452581" y="9491016"/>
                  <a:pt x="5454514" y="9496819"/>
                  <a:pt x="5454514" y="9504557"/>
                </a:cubicBezTo>
                <a:lnTo>
                  <a:pt x="5454514" y="9516162"/>
                </a:lnTo>
                <a:cubicBezTo>
                  <a:pt x="5431304" y="9492950"/>
                  <a:pt x="5427435" y="9481347"/>
                  <a:pt x="5442908" y="9481347"/>
                </a:cubicBezTo>
                <a:close/>
                <a:moveTo>
                  <a:pt x="5326856" y="9481347"/>
                </a:moveTo>
                <a:cubicBezTo>
                  <a:pt x="5319119" y="9481347"/>
                  <a:pt x="5315250" y="9485213"/>
                  <a:pt x="5315250" y="9492950"/>
                </a:cubicBezTo>
                <a:lnTo>
                  <a:pt x="5326856" y="9492950"/>
                </a:lnTo>
                <a:lnTo>
                  <a:pt x="5338460" y="9492950"/>
                </a:lnTo>
                <a:cubicBezTo>
                  <a:pt x="5338460" y="9492950"/>
                  <a:pt x="5336527" y="9491016"/>
                  <a:pt x="5332657" y="9487147"/>
                </a:cubicBezTo>
                <a:cubicBezTo>
                  <a:pt x="5328789" y="9483280"/>
                  <a:pt x="5326856" y="9481347"/>
                  <a:pt x="5326856" y="9481347"/>
                </a:cubicBezTo>
                <a:close/>
                <a:moveTo>
                  <a:pt x="4781404" y="9481347"/>
                </a:moveTo>
                <a:cubicBezTo>
                  <a:pt x="4781404" y="9489083"/>
                  <a:pt x="4781404" y="9492950"/>
                  <a:pt x="4781404" y="9492950"/>
                </a:cubicBezTo>
                <a:cubicBezTo>
                  <a:pt x="4781404" y="9492950"/>
                  <a:pt x="4777536" y="9492950"/>
                  <a:pt x="4769798" y="9492950"/>
                </a:cubicBezTo>
                <a:close/>
                <a:moveTo>
                  <a:pt x="4317190" y="9481347"/>
                </a:moveTo>
                <a:lnTo>
                  <a:pt x="4328796" y="9492950"/>
                </a:lnTo>
                <a:cubicBezTo>
                  <a:pt x="4328796" y="9492950"/>
                  <a:pt x="4326861" y="9492950"/>
                  <a:pt x="4322993" y="9492950"/>
                </a:cubicBezTo>
                <a:cubicBezTo>
                  <a:pt x="4319126" y="9492950"/>
                  <a:pt x="4317190" y="9489083"/>
                  <a:pt x="4317190" y="9481347"/>
                </a:cubicBezTo>
                <a:close/>
                <a:moveTo>
                  <a:pt x="2959365" y="9481347"/>
                </a:moveTo>
                <a:lnTo>
                  <a:pt x="2970970" y="9492950"/>
                </a:lnTo>
                <a:cubicBezTo>
                  <a:pt x="2970970" y="9500689"/>
                  <a:pt x="2970970" y="9506490"/>
                  <a:pt x="2970970" y="9510359"/>
                </a:cubicBezTo>
                <a:cubicBezTo>
                  <a:pt x="2970970" y="9514228"/>
                  <a:pt x="2970970" y="9516162"/>
                  <a:pt x="2970970" y="9516162"/>
                </a:cubicBezTo>
                <a:cubicBezTo>
                  <a:pt x="2970970" y="9516162"/>
                  <a:pt x="2969036" y="9514228"/>
                  <a:pt x="2965167" y="9510359"/>
                </a:cubicBezTo>
                <a:cubicBezTo>
                  <a:pt x="2961299" y="9506490"/>
                  <a:pt x="2959365" y="9500689"/>
                  <a:pt x="2959365" y="9492950"/>
                </a:cubicBezTo>
                <a:close/>
                <a:moveTo>
                  <a:pt x="4517383" y="9474092"/>
                </a:moveTo>
                <a:cubicBezTo>
                  <a:pt x="4519317" y="9475059"/>
                  <a:pt x="4522219" y="9477478"/>
                  <a:pt x="4526087" y="9481347"/>
                </a:cubicBezTo>
                <a:lnTo>
                  <a:pt x="4514480" y="9481347"/>
                </a:lnTo>
                <a:cubicBezTo>
                  <a:pt x="4514480" y="9481347"/>
                  <a:pt x="4514480" y="9479412"/>
                  <a:pt x="4514480" y="9475544"/>
                </a:cubicBezTo>
                <a:cubicBezTo>
                  <a:pt x="4514480" y="9473609"/>
                  <a:pt x="4515447" y="9473126"/>
                  <a:pt x="4517383" y="9474092"/>
                </a:cubicBezTo>
                <a:close/>
                <a:moveTo>
                  <a:pt x="5268829" y="9469741"/>
                </a:moveTo>
                <a:cubicBezTo>
                  <a:pt x="5268829" y="9473609"/>
                  <a:pt x="5269796" y="9476510"/>
                  <a:pt x="5271730" y="9478444"/>
                </a:cubicBezTo>
                <a:lnTo>
                  <a:pt x="5275460" y="9479688"/>
                </a:lnTo>
                <a:close/>
                <a:moveTo>
                  <a:pt x="4967089" y="9469741"/>
                </a:moveTo>
                <a:cubicBezTo>
                  <a:pt x="4967089" y="9477478"/>
                  <a:pt x="4970957" y="9481347"/>
                  <a:pt x="4978694" y="9481347"/>
                </a:cubicBezTo>
                <a:cubicBezTo>
                  <a:pt x="4978694" y="9496819"/>
                  <a:pt x="4974827" y="9500689"/>
                  <a:pt x="4967089" y="9492950"/>
                </a:cubicBezTo>
                <a:close/>
                <a:moveTo>
                  <a:pt x="3017392" y="9469741"/>
                </a:moveTo>
                <a:lnTo>
                  <a:pt x="3028997" y="9492950"/>
                </a:lnTo>
                <a:cubicBezTo>
                  <a:pt x="3036733" y="9500689"/>
                  <a:pt x="3040602" y="9508425"/>
                  <a:pt x="3040602" y="9516162"/>
                </a:cubicBezTo>
                <a:lnTo>
                  <a:pt x="3040602" y="9527766"/>
                </a:lnTo>
                <a:cubicBezTo>
                  <a:pt x="3048337" y="9527766"/>
                  <a:pt x="3052207" y="9529701"/>
                  <a:pt x="3052207" y="9533570"/>
                </a:cubicBezTo>
                <a:cubicBezTo>
                  <a:pt x="3052207" y="9537439"/>
                  <a:pt x="3054142" y="9539373"/>
                  <a:pt x="3058010" y="9539373"/>
                </a:cubicBezTo>
                <a:cubicBezTo>
                  <a:pt x="3061878" y="9539373"/>
                  <a:pt x="3059945" y="9533570"/>
                  <a:pt x="3052207" y="9521965"/>
                </a:cubicBezTo>
                <a:cubicBezTo>
                  <a:pt x="3044471" y="9510359"/>
                  <a:pt x="3040602" y="9500689"/>
                  <a:pt x="3040602" y="9492950"/>
                </a:cubicBezTo>
                <a:cubicBezTo>
                  <a:pt x="3040602" y="9485213"/>
                  <a:pt x="3032866" y="9477478"/>
                  <a:pt x="3017392" y="9469741"/>
                </a:cubicBezTo>
                <a:close/>
                <a:moveTo>
                  <a:pt x="5025116" y="9458135"/>
                </a:moveTo>
                <a:cubicBezTo>
                  <a:pt x="5025116" y="9458135"/>
                  <a:pt x="5027051" y="9462004"/>
                  <a:pt x="5030919" y="9469741"/>
                </a:cubicBezTo>
                <a:cubicBezTo>
                  <a:pt x="5034787" y="9477478"/>
                  <a:pt x="5036723" y="9485213"/>
                  <a:pt x="5036723" y="9492950"/>
                </a:cubicBezTo>
                <a:lnTo>
                  <a:pt x="5059932" y="9481347"/>
                </a:lnTo>
                <a:lnTo>
                  <a:pt x="5048328" y="9469741"/>
                </a:lnTo>
                <a:cubicBezTo>
                  <a:pt x="5048328" y="9469741"/>
                  <a:pt x="5044459" y="9465871"/>
                  <a:pt x="5036723" y="9458135"/>
                </a:cubicBezTo>
                <a:close/>
                <a:moveTo>
                  <a:pt x="4247558" y="9458135"/>
                </a:moveTo>
                <a:lnTo>
                  <a:pt x="4270769" y="9469741"/>
                </a:lnTo>
                <a:cubicBezTo>
                  <a:pt x="4263032" y="9462004"/>
                  <a:pt x="4259163" y="9458135"/>
                  <a:pt x="4259163" y="9458135"/>
                </a:cubicBezTo>
                <a:close/>
                <a:moveTo>
                  <a:pt x="5431304" y="9446530"/>
                </a:moveTo>
                <a:cubicBezTo>
                  <a:pt x="5431304" y="9446530"/>
                  <a:pt x="5431304" y="9450398"/>
                  <a:pt x="5431304" y="9458135"/>
                </a:cubicBezTo>
                <a:lnTo>
                  <a:pt x="5431304" y="9469741"/>
                </a:lnTo>
                <a:lnTo>
                  <a:pt x="5419698" y="9458135"/>
                </a:lnTo>
                <a:cubicBezTo>
                  <a:pt x="5419698" y="9450398"/>
                  <a:pt x="5423566" y="9446530"/>
                  <a:pt x="5431304" y="9446530"/>
                </a:cubicBezTo>
                <a:close/>
                <a:moveTo>
                  <a:pt x="3887791" y="9446530"/>
                </a:moveTo>
                <a:lnTo>
                  <a:pt x="3911003" y="9492950"/>
                </a:lnTo>
                <a:cubicBezTo>
                  <a:pt x="3911003" y="9492950"/>
                  <a:pt x="3907135" y="9489083"/>
                  <a:pt x="3899399" y="9481347"/>
                </a:cubicBezTo>
                <a:close/>
                <a:moveTo>
                  <a:pt x="5640199" y="9434923"/>
                </a:moveTo>
                <a:cubicBezTo>
                  <a:pt x="5640199" y="9434923"/>
                  <a:pt x="5640199" y="9438792"/>
                  <a:pt x="5640199" y="9446530"/>
                </a:cubicBezTo>
                <a:cubicBezTo>
                  <a:pt x="5640199" y="9446530"/>
                  <a:pt x="5638266" y="9444595"/>
                  <a:pt x="5634397" y="9440727"/>
                </a:cubicBezTo>
                <a:cubicBezTo>
                  <a:pt x="5630529" y="9436858"/>
                  <a:pt x="5632461" y="9434923"/>
                  <a:pt x="5640199" y="9434923"/>
                </a:cubicBezTo>
                <a:close/>
                <a:moveTo>
                  <a:pt x="5558963" y="9434923"/>
                </a:moveTo>
                <a:lnTo>
                  <a:pt x="5570568" y="9446530"/>
                </a:lnTo>
                <a:cubicBezTo>
                  <a:pt x="5570568" y="9446530"/>
                  <a:pt x="5570568" y="9442661"/>
                  <a:pt x="5570568" y="9434923"/>
                </a:cubicBezTo>
                <a:close/>
                <a:moveTo>
                  <a:pt x="4949682" y="9434923"/>
                </a:moveTo>
                <a:cubicBezTo>
                  <a:pt x="4953550" y="9434923"/>
                  <a:pt x="4955484" y="9436858"/>
                  <a:pt x="4955484" y="9440727"/>
                </a:cubicBezTo>
                <a:cubicBezTo>
                  <a:pt x="4955484" y="9444595"/>
                  <a:pt x="4955484" y="9446530"/>
                  <a:pt x="4955484" y="9446530"/>
                </a:cubicBezTo>
                <a:cubicBezTo>
                  <a:pt x="4963222" y="9446530"/>
                  <a:pt x="4967089" y="9450398"/>
                  <a:pt x="4967089" y="9458135"/>
                </a:cubicBezTo>
                <a:lnTo>
                  <a:pt x="4943879" y="9446530"/>
                </a:lnTo>
                <a:cubicBezTo>
                  <a:pt x="4943879" y="9438792"/>
                  <a:pt x="4945813" y="9434923"/>
                  <a:pt x="4949682" y="9434923"/>
                </a:cubicBezTo>
                <a:close/>
                <a:moveTo>
                  <a:pt x="2997082" y="9429123"/>
                </a:moveTo>
                <a:cubicBezTo>
                  <a:pt x="2995147" y="9429123"/>
                  <a:pt x="2994180" y="9431056"/>
                  <a:pt x="2994180" y="9434923"/>
                </a:cubicBezTo>
                <a:cubicBezTo>
                  <a:pt x="2994180" y="9442661"/>
                  <a:pt x="2998050" y="9446530"/>
                  <a:pt x="3005785" y="9446530"/>
                </a:cubicBezTo>
                <a:cubicBezTo>
                  <a:pt x="3005785" y="9438792"/>
                  <a:pt x="3005785" y="9434923"/>
                  <a:pt x="3005785" y="9434923"/>
                </a:cubicBezTo>
                <a:cubicBezTo>
                  <a:pt x="3001918" y="9431056"/>
                  <a:pt x="2999016" y="9429123"/>
                  <a:pt x="2997082" y="9429123"/>
                </a:cubicBezTo>
                <a:close/>
                <a:moveTo>
                  <a:pt x="4740786" y="9423320"/>
                </a:moveTo>
                <a:cubicBezTo>
                  <a:pt x="4744654" y="9423320"/>
                  <a:pt x="4750457" y="9427189"/>
                  <a:pt x="4758194" y="9434923"/>
                </a:cubicBezTo>
                <a:lnTo>
                  <a:pt x="4746588" y="9434923"/>
                </a:lnTo>
                <a:cubicBezTo>
                  <a:pt x="4738850" y="9427189"/>
                  <a:pt x="4736917" y="9423320"/>
                  <a:pt x="4740786" y="9423320"/>
                </a:cubicBezTo>
                <a:close/>
                <a:moveTo>
                  <a:pt x="3864582" y="9423320"/>
                </a:moveTo>
                <a:lnTo>
                  <a:pt x="3876187" y="9423320"/>
                </a:lnTo>
                <a:lnTo>
                  <a:pt x="3876187" y="9434923"/>
                </a:lnTo>
                <a:close/>
                <a:moveTo>
                  <a:pt x="2924547" y="9423320"/>
                </a:moveTo>
                <a:cubicBezTo>
                  <a:pt x="2924547" y="9423320"/>
                  <a:pt x="2926484" y="9427189"/>
                  <a:pt x="2930350" y="9434923"/>
                </a:cubicBezTo>
                <a:cubicBezTo>
                  <a:pt x="2934220" y="9442661"/>
                  <a:pt x="2938088" y="9448465"/>
                  <a:pt x="2941958" y="9452333"/>
                </a:cubicBezTo>
                <a:cubicBezTo>
                  <a:pt x="2945824" y="9456201"/>
                  <a:pt x="2947759" y="9462004"/>
                  <a:pt x="2947759" y="9469741"/>
                </a:cubicBezTo>
                <a:cubicBezTo>
                  <a:pt x="2940023" y="9462004"/>
                  <a:pt x="2936153" y="9456201"/>
                  <a:pt x="2936153" y="9452333"/>
                </a:cubicBezTo>
                <a:cubicBezTo>
                  <a:pt x="2936153" y="9448465"/>
                  <a:pt x="2936153" y="9446530"/>
                  <a:pt x="2936153" y="9446530"/>
                </a:cubicBezTo>
                <a:cubicBezTo>
                  <a:pt x="2936153" y="9446530"/>
                  <a:pt x="2934220" y="9446530"/>
                  <a:pt x="2930350" y="9446530"/>
                </a:cubicBezTo>
                <a:cubicBezTo>
                  <a:pt x="2926484" y="9446530"/>
                  <a:pt x="2924547" y="9442661"/>
                  <a:pt x="2924547" y="9434923"/>
                </a:cubicBezTo>
                <a:close/>
                <a:moveTo>
                  <a:pt x="4270769" y="9411714"/>
                </a:moveTo>
                <a:cubicBezTo>
                  <a:pt x="4278506" y="9411714"/>
                  <a:pt x="4286241" y="9415582"/>
                  <a:pt x="4293979" y="9423320"/>
                </a:cubicBezTo>
                <a:lnTo>
                  <a:pt x="4293979" y="9434923"/>
                </a:lnTo>
                <a:cubicBezTo>
                  <a:pt x="4286241" y="9434923"/>
                  <a:pt x="4282375" y="9431056"/>
                  <a:pt x="4282375" y="9423320"/>
                </a:cubicBezTo>
                <a:close/>
                <a:moveTo>
                  <a:pt x="4607324" y="9400108"/>
                </a:moveTo>
                <a:lnTo>
                  <a:pt x="4595720" y="9411714"/>
                </a:lnTo>
                <a:cubicBezTo>
                  <a:pt x="4603455" y="9419452"/>
                  <a:pt x="4611192" y="9431056"/>
                  <a:pt x="4618929" y="9446530"/>
                </a:cubicBezTo>
                <a:cubicBezTo>
                  <a:pt x="4626666" y="9454268"/>
                  <a:pt x="4632469" y="9460068"/>
                  <a:pt x="4636337" y="9463938"/>
                </a:cubicBezTo>
                <a:cubicBezTo>
                  <a:pt x="4640205" y="9467806"/>
                  <a:pt x="4642140" y="9469741"/>
                  <a:pt x="4642140" y="9469741"/>
                </a:cubicBezTo>
                <a:lnTo>
                  <a:pt x="4630535" y="9446530"/>
                </a:lnTo>
                <a:cubicBezTo>
                  <a:pt x="4622798" y="9438792"/>
                  <a:pt x="4618929" y="9432990"/>
                  <a:pt x="4618929" y="9429123"/>
                </a:cubicBezTo>
                <a:cubicBezTo>
                  <a:pt x="4618929" y="9425253"/>
                  <a:pt x="4615061" y="9415582"/>
                  <a:pt x="4607324" y="9400108"/>
                </a:cubicBezTo>
                <a:close/>
                <a:moveTo>
                  <a:pt x="3922608" y="9388503"/>
                </a:moveTo>
                <a:lnTo>
                  <a:pt x="3934213" y="9411714"/>
                </a:lnTo>
                <a:lnTo>
                  <a:pt x="3945818" y="9434923"/>
                </a:lnTo>
                <a:cubicBezTo>
                  <a:pt x="3953556" y="9458135"/>
                  <a:pt x="3957424" y="9473609"/>
                  <a:pt x="3957424" y="9481347"/>
                </a:cubicBezTo>
                <a:lnTo>
                  <a:pt x="4003845" y="9527766"/>
                </a:lnTo>
                <a:cubicBezTo>
                  <a:pt x="4003845" y="9512292"/>
                  <a:pt x="3999977" y="9504557"/>
                  <a:pt x="3992241" y="9504557"/>
                </a:cubicBezTo>
                <a:cubicBezTo>
                  <a:pt x="3992241" y="9489083"/>
                  <a:pt x="3988371" y="9479412"/>
                  <a:pt x="3980635" y="9475544"/>
                </a:cubicBezTo>
                <a:cubicBezTo>
                  <a:pt x="3972897" y="9471674"/>
                  <a:pt x="3969030" y="9465871"/>
                  <a:pt x="3969030" y="9458135"/>
                </a:cubicBezTo>
                <a:lnTo>
                  <a:pt x="3969030" y="9446530"/>
                </a:lnTo>
                <a:cubicBezTo>
                  <a:pt x="3961292" y="9446530"/>
                  <a:pt x="3957424" y="9446530"/>
                  <a:pt x="3957424" y="9446530"/>
                </a:cubicBezTo>
                <a:lnTo>
                  <a:pt x="3957424" y="9434923"/>
                </a:lnTo>
                <a:cubicBezTo>
                  <a:pt x="3957424" y="9434923"/>
                  <a:pt x="3957424" y="9431056"/>
                  <a:pt x="3957424" y="9423320"/>
                </a:cubicBezTo>
                <a:cubicBezTo>
                  <a:pt x="3957424" y="9415582"/>
                  <a:pt x="3953556" y="9411714"/>
                  <a:pt x="3945818" y="9411714"/>
                </a:cubicBezTo>
                <a:cubicBezTo>
                  <a:pt x="3941952" y="9411714"/>
                  <a:pt x="3939048" y="9411714"/>
                  <a:pt x="3937116" y="9411714"/>
                </a:cubicBezTo>
                <a:lnTo>
                  <a:pt x="3934213" y="9411714"/>
                </a:lnTo>
                <a:lnTo>
                  <a:pt x="3932763" y="9401559"/>
                </a:lnTo>
                <a:cubicBezTo>
                  <a:pt x="3931795" y="9398658"/>
                  <a:pt x="3930344" y="9396241"/>
                  <a:pt x="3928411" y="9394305"/>
                </a:cubicBezTo>
                <a:cubicBezTo>
                  <a:pt x="3924543" y="9390438"/>
                  <a:pt x="3922608" y="9388503"/>
                  <a:pt x="3922608" y="9388503"/>
                </a:cubicBezTo>
                <a:close/>
                <a:moveTo>
                  <a:pt x="3667291" y="9388503"/>
                </a:moveTo>
                <a:cubicBezTo>
                  <a:pt x="3667291" y="9388503"/>
                  <a:pt x="3671159" y="9392372"/>
                  <a:pt x="3678896" y="9400108"/>
                </a:cubicBezTo>
                <a:lnTo>
                  <a:pt x="3678896" y="9411714"/>
                </a:lnTo>
                <a:cubicBezTo>
                  <a:pt x="3678896" y="9411714"/>
                  <a:pt x="3675026" y="9407844"/>
                  <a:pt x="3667291" y="9400108"/>
                </a:cubicBezTo>
                <a:close/>
                <a:moveTo>
                  <a:pt x="4920668" y="9376897"/>
                </a:moveTo>
                <a:lnTo>
                  <a:pt x="4932274" y="9376897"/>
                </a:lnTo>
                <a:lnTo>
                  <a:pt x="4932274" y="9388503"/>
                </a:lnTo>
                <a:lnTo>
                  <a:pt x="4955484" y="9411714"/>
                </a:lnTo>
                <a:lnTo>
                  <a:pt x="4932274" y="9411714"/>
                </a:lnTo>
                <a:cubicBezTo>
                  <a:pt x="4924536" y="9411714"/>
                  <a:pt x="4922603" y="9409780"/>
                  <a:pt x="4926471" y="9405911"/>
                </a:cubicBezTo>
                <a:cubicBezTo>
                  <a:pt x="4930339" y="9402041"/>
                  <a:pt x="4928404" y="9400108"/>
                  <a:pt x="4920668" y="9400108"/>
                </a:cubicBezTo>
                <a:lnTo>
                  <a:pt x="4909062" y="9388503"/>
                </a:lnTo>
                <a:cubicBezTo>
                  <a:pt x="4916800" y="9388503"/>
                  <a:pt x="4920668" y="9388503"/>
                  <a:pt x="4920668" y="9388503"/>
                </a:cubicBezTo>
                <a:cubicBezTo>
                  <a:pt x="4920668" y="9388503"/>
                  <a:pt x="4920668" y="9384635"/>
                  <a:pt x="4920668" y="9376897"/>
                </a:cubicBezTo>
                <a:close/>
                <a:moveTo>
                  <a:pt x="2901338" y="9376897"/>
                </a:moveTo>
                <a:cubicBezTo>
                  <a:pt x="2909073" y="9376897"/>
                  <a:pt x="2912943" y="9380766"/>
                  <a:pt x="2912943" y="9388503"/>
                </a:cubicBezTo>
                <a:lnTo>
                  <a:pt x="2901338" y="9400108"/>
                </a:lnTo>
                <a:cubicBezTo>
                  <a:pt x="2893602" y="9384635"/>
                  <a:pt x="2893602" y="9376897"/>
                  <a:pt x="2901338" y="9376897"/>
                </a:cubicBezTo>
                <a:close/>
                <a:moveTo>
                  <a:pt x="4259163" y="9365293"/>
                </a:moveTo>
                <a:lnTo>
                  <a:pt x="4247558" y="9376897"/>
                </a:lnTo>
                <a:cubicBezTo>
                  <a:pt x="4239822" y="9376897"/>
                  <a:pt x="4239822" y="9374963"/>
                  <a:pt x="4247558" y="9371096"/>
                </a:cubicBezTo>
                <a:cubicBezTo>
                  <a:pt x="4255296" y="9367228"/>
                  <a:pt x="4259163" y="9365293"/>
                  <a:pt x="4259163" y="9365293"/>
                </a:cubicBezTo>
                <a:close/>
                <a:moveTo>
                  <a:pt x="5222407" y="9353687"/>
                </a:moveTo>
                <a:lnTo>
                  <a:pt x="5210802" y="9376897"/>
                </a:lnTo>
                <a:lnTo>
                  <a:pt x="5210802" y="9423320"/>
                </a:lnTo>
                <a:lnTo>
                  <a:pt x="5222407" y="9446530"/>
                </a:lnTo>
                <a:cubicBezTo>
                  <a:pt x="5222407" y="9438792"/>
                  <a:pt x="5222407" y="9431056"/>
                  <a:pt x="5222407" y="9423320"/>
                </a:cubicBezTo>
                <a:lnTo>
                  <a:pt x="5222407" y="9400108"/>
                </a:lnTo>
                <a:cubicBezTo>
                  <a:pt x="5230144" y="9407844"/>
                  <a:pt x="5234013" y="9411714"/>
                  <a:pt x="5234013" y="9411714"/>
                </a:cubicBezTo>
                <a:cubicBezTo>
                  <a:pt x="5241749" y="9411714"/>
                  <a:pt x="5245619" y="9415582"/>
                  <a:pt x="5245619" y="9423320"/>
                </a:cubicBezTo>
                <a:lnTo>
                  <a:pt x="5257223" y="9446530"/>
                </a:lnTo>
                <a:lnTo>
                  <a:pt x="5257223" y="9434923"/>
                </a:lnTo>
                <a:cubicBezTo>
                  <a:pt x="5257223" y="9427189"/>
                  <a:pt x="5251422" y="9419452"/>
                  <a:pt x="5239816" y="9411714"/>
                </a:cubicBezTo>
                <a:cubicBezTo>
                  <a:pt x="5228211" y="9403978"/>
                  <a:pt x="5226275" y="9396241"/>
                  <a:pt x="5234013" y="9388503"/>
                </a:cubicBezTo>
                <a:cubicBezTo>
                  <a:pt x="5234013" y="9388503"/>
                  <a:pt x="5232078" y="9386569"/>
                  <a:pt x="5228211" y="9382700"/>
                </a:cubicBezTo>
                <a:cubicBezTo>
                  <a:pt x="5224341" y="9378831"/>
                  <a:pt x="5222407" y="9373029"/>
                  <a:pt x="5222407" y="9365293"/>
                </a:cubicBezTo>
                <a:close/>
                <a:moveTo>
                  <a:pt x="5326391" y="9347188"/>
                </a:moveTo>
                <a:lnTo>
                  <a:pt x="5326856" y="9347884"/>
                </a:lnTo>
                <a:lnTo>
                  <a:pt x="5326723" y="9348279"/>
                </a:lnTo>
                <a:close/>
                <a:moveTo>
                  <a:pt x="4885852" y="9342081"/>
                </a:moveTo>
                <a:lnTo>
                  <a:pt x="4909062" y="9342081"/>
                </a:lnTo>
                <a:cubicBezTo>
                  <a:pt x="4916800" y="9349819"/>
                  <a:pt x="4920668" y="9355622"/>
                  <a:pt x="4920668" y="9359490"/>
                </a:cubicBezTo>
                <a:cubicBezTo>
                  <a:pt x="4920668" y="9363360"/>
                  <a:pt x="4916800" y="9365293"/>
                  <a:pt x="4909062" y="9365293"/>
                </a:cubicBezTo>
                <a:cubicBezTo>
                  <a:pt x="4901326" y="9365293"/>
                  <a:pt x="4897458" y="9361423"/>
                  <a:pt x="4897458" y="9353687"/>
                </a:cubicBezTo>
                <a:cubicBezTo>
                  <a:pt x="4897458" y="9353687"/>
                  <a:pt x="4893589" y="9349819"/>
                  <a:pt x="4885852" y="9342081"/>
                </a:cubicBezTo>
                <a:close/>
                <a:moveTo>
                  <a:pt x="2878128" y="9342081"/>
                </a:moveTo>
                <a:cubicBezTo>
                  <a:pt x="2878128" y="9349819"/>
                  <a:pt x="2881996" y="9353687"/>
                  <a:pt x="2889732" y="9353687"/>
                </a:cubicBezTo>
                <a:cubicBezTo>
                  <a:pt x="2881996" y="9353687"/>
                  <a:pt x="2878128" y="9353687"/>
                  <a:pt x="2878128" y="9353687"/>
                </a:cubicBezTo>
                <a:close/>
                <a:moveTo>
                  <a:pt x="4108295" y="9330477"/>
                </a:moveTo>
                <a:lnTo>
                  <a:pt x="4119898" y="9353687"/>
                </a:lnTo>
                <a:cubicBezTo>
                  <a:pt x="4135373" y="9392372"/>
                  <a:pt x="4145044" y="9409780"/>
                  <a:pt x="4148913" y="9405911"/>
                </a:cubicBezTo>
                <a:cubicBezTo>
                  <a:pt x="4152781" y="9402041"/>
                  <a:pt x="4152781" y="9398175"/>
                  <a:pt x="4148913" y="9394305"/>
                </a:cubicBezTo>
                <a:cubicBezTo>
                  <a:pt x="4145044" y="9390438"/>
                  <a:pt x="4139243" y="9384635"/>
                  <a:pt x="4131504" y="9376897"/>
                </a:cubicBezTo>
                <a:cubicBezTo>
                  <a:pt x="4123769" y="9353687"/>
                  <a:pt x="4116030" y="9338214"/>
                  <a:pt x="4108295" y="9330477"/>
                </a:cubicBezTo>
                <a:close/>
                <a:moveTo>
                  <a:pt x="5558963" y="9318871"/>
                </a:moveTo>
                <a:lnTo>
                  <a:pt x="5570568" y="9318871"/>
                </a:lnTo>
                <a:cubicBezTo>
                  <a:pt x="5578304" y="9326608"/>
                  <a:pt x="5582172" y="9330477"/>
                  <a:pt x="5582172" y="9330477"/>
                </a:cubicBezTo>
                <a:lnTo>
                  <a:pt x="5570568" y="9330477"/>
                </a:lnTo>
                <a:cubicBezTo>
                  <a:pt x="5562830" y="9330477"/>
                  <a:pt x="5558963" y="9326608"/>
                  <a:pt x="5558963" y="9318871"/>
                </a:cubicBezTo>
                <a:close/>
                <a:moveTo>
                  <a:pt x="5181789" y="9318871"/>
                </a:moveTo>
                <a:cubicBezTo>
                  <a:pt x="5177921" y="9318871"/>
                  <a:pt x="5177921" y="9322739"/>
                  <a:pt x="5181789" y="9330477"/>
                </a:cubicBezTo>
                <a:cubicBezTo>
                  <a:pt x="5185656" y="9338214"/>
                  <a:pt x="5191460" y="9342081"/>
                  <a:pt x="5199196" y="9342081"/>
                </a:cubicBezTo>
                <a:cubicBezTo>
                  <a:pt x="5199196" y="9334345"/>
                  <a:pt x="5197263" y="9328543"/>
                  <a:pt x="5193395" y="9324674"/>
                </a:cubicBezTo>
                <a:cubicBezTo>
                  <a:pt x="5189525" y="9320804"/>
                  <a:pt x="5185656" y="9318871"/>
                  <a:pt x="5181789" y="9318871"/>
                </a:cubicBezTo>
                <a:close/>
                <a:moveTo>
                  <a:pt x="4665352" y="9318871"/>
                </a:moveTo>
                <a:cubicBezTo>
                  <a:pt x="4665352" y="9326608"/>
                  <a:pt x="4665352" y="9330477"/>
                  <a:pt x="4665352" y="9330477"/>
                </a:cubicBezTo>
                <a:lnTo>
                  <a:pt x="4676956" y="9330477"/>
                </a:lnTo>
                <a:cubicBezTo>
                  <a:pt x="4676956" y="9322739"/>
                  <a:pt x="4673088" y="9318871"/>
                  <a:pt x="4665352" y="9318871"/>
                </a:cubicBezTo>
                <a:close/>
                <a:moveTo>
                  <a:pt x="4549297" y="9318871"/>
                </a:moveTo>
                <a:cubicBezTo>
                  <a:pt x="4549297" y="9318871"/>
                  <a:pt x="4549297" y="9322739"/>
                  <a:pt x="4549297" y="9330477"/>
                </a:cubicBezTo>
                <a:lnTo>
                  <a:pt x="4560903" y="9342081"/>
                </a:lnTo>
                <a:lnTo>
                  <a:pt x="4584114" y="9353687"/>
                </a:lnTo>
                <a:close/>
                <a:moveTo>
                  <a:pt x="4726279" y="9313069"/>
                </a:moveTo>
                <a:cubicBezTo>
                  <a:pt x="4728212" y="9313069"/>
                  <a:pt x="4731115" y="9315003"/>
                  <a:pt x="4734983" y="9318871"/>
                </a:cubicBezTo>
                <a:cubicBezTo>
                  <a:pt x="4734983" y="9318871"/>
                  <a:pt x="4733048" y="9318871"/>
                  <a:pt x="4729180" y="9318871"/>
                </a:cubicBezTo>
                <a:cubicBezTo>
                  <a:pt x="4725312" y="9318871"/>
                  <a:pt x="4723379" y="9318871"/>
                  <a:pt x="4723379" y="9318871"/>
                </a:cubicBezTo>
                <a:cubicBezTo>
                  <a:pt x="4723379" y="9315003"/>
                  <a:pt x="4724346" y="9313069"/>
                  <a:pt x="4726279" y="9313069"/>
                </a:cubicBezTo>
                <a:close/>
                <a:moveTo>
                  <a:pt x="3876187" y="9307266"/>
                </a:moveTo>
                <a:cubicBezTo>
                  <a:pt x="3868451" y="9307266"/>
                  <a:pt x="3866514" y="9309200"/>
                  <a:pt x="3870384" y="9313069"/>
                </a:cubicBezTo>
                <a:cubicBezTo>
                  <a:pt x="3874253" y="9316936"/>
                  <a:pt x="3876187" y="9318871"/>
                  <a:pt x="3876187" y="9318871"/>
                </a:cubicBezTo>
                <a:cubicBezTo>
                  <a:pt x="3876187" y="9311136"/>
                  <a:pt x="3876187" y="9307266"/>
                  <a:pt x="3876187" y="9307266"/>
                </a:cubicBezTo>
                <a:close/>
                <a:moveTo>
                  <a:pt x="2831706" y="9307266"/>
                </a:moveTo>
                <a:lnTo>
                  <a:pt x="2831706" y="9318871"/>
                </a:lnTo>
                <a:cubicBezTo>
                  <a:pt x="2831706" y="9318871"/>
                  <a:pt x="2827837" y="9318871"/>
                  <a:pt x="2820101" y="9318871"/>
                </a:cubicBezTo>
                <a:cubicBezTo>
                  <a:pt x="2827837" y="9311136"/>
                  <a:pt x="2831706" y="9307266"/>
                  <a:pt x="2831706" y="9307266"/>
                </a:cubicBezTo>
                <a:close/>
                <a:moveTo>
                  <a:pt x="2881028" y="9300012"/>
                </a:moveTo>
                <a:cubicBezTo>
                  <a:pt x="2882964" y="9300978"/>
                  <a:pt x="2885864" y="9303398"/>
                  <a:pt x="2889732" y="9307266"/>
                </a:cubicBezTo>
                <a:cubicBezTo>
                  <a:pt x="2881996" y="9307266"/>
                  <a:pt x="2878128" y="9305333"/>
                  <a:pt x="2878128" y="9301463"/>
                </a:cubicBezTo>
                <a:cubicBezTo>
                  <a:pt x="2878128" y="9299530"/>
                  <a:pt x="2879095" y="9299045"/>
                  <a:pt x="2881028" y="9300012"/>
                </a:cubicBezTo>
                <a:close/>
                <a:moveTo>
                  <a:pt x="5321053" y="9295660"/>
                </a:moveTo>
                <a:cubicBezTo>
                  <a:pt x="5324921" y="9295660"/>
                  <a:pt x="5326856" y="9299530"/>
                  <a:pt x="5326856" y="9307266"/>
                </a:cubicBezTo>
                <a:cubicBezTo>
                  <a:pt x="5319119" y="9307266"/>
                  <a:pt x="5315250" y="9305333"/>
                  <a:pt x="5315250" y="9301463"/>
                </a:cubicBezTo>
                <a:cubicBezTo>
                  <a:pt x="5315250" y="9297595"/>
                  <a:pt x="5317185" y="9295660"/>
                  <a:pt x="5321053" y="9295660"/>
                </a:cubicBezTo>
                <a:close/>
                <a:moveTo>
                  <a:pt x="4700167" y="9295660"/>
                </a:moveTo>
                <a:cubicBezTo>
                  <a:pt x="4715641" y="9311136"/>
                  <a:pt x="4719509" y="9318871"/>
                  <a:pt x="4711771" y="9318871"/>
                </a:cubicBezTo>
                <a:cubicBezTo>
                  <a:pt x="4704035" y="9318871"/>
                  <a:pt x="4700167" y="9316936"/>
                  <a:pt x="4700167" y="9313069"/>
                </a:cubicBezTo>
                <a:cubicBezTo>
                  <a:pt x="4700167" y="9309200"/>
                  <a:pt x="4700167" y="9303397"/>
                  <a:pt x="4700167" y="9295660"/>
                </a:cubicBezTo>
                <a:close/>
                <a:moveTo>
                  <a:pt x="5558963" y="9284054"/>
                </a:moveTo>
                <a:cubicBezTo>
                  <a:pt x="5558963" y="9284054"/>
                  <a:pt x="5560896" y="9285988"/>
                  <a:pt x="5564765" y="9289857"/>
                </a:cubicBezTo>
                <a:cubicBezTo>
                  <a:pt x="5568631" y="9293725"/>
                  <a:pt x="5570568" y="9299530"/>
                  <a:pt x="5570568" y="9307266"/>
                </a:cubicBezTo>
                <a:lnTo>
                  <a:pt x="5558963" y="9295660"/>
                </a:lnTo>
                <a:close/>
                <a:moveTo>
                  <a:pt x="5524145" y="9284054"/>
                </a:moveTo>
                <a:cubicBezTo>
                  <a:pt x="5531884" y="9284054"/>
                  <a:pt x="5535751" y="9287924"/>
                  <a:pt x="5535751" y="9295660"/>
                </a:cubicBezTo>
                <a:cubicBezTo>
                  <a:pt x="5543489" y="9295660"/>
                  <a:pt x="5547356" y="9299530"/>
                  <a:pt x="5547356" y="9307266"/>
                </a:cubicBezTo>
                <a:cubicBezTo>
                  <a:pt x="5547356" y="9322739"/>
                  <a:pt x="5551225" y="9334345"/>
                  <a:pt x="5558963" y="9342081"/>
                </a:cubicBezTo>
                <a:cubicBezTo>
                  <a:pt x="5566699" y="9349819"/>
                  <a:pt x="5572502" y="9353687"/>
                  <a:pt x="5576371" y="9353687"/>
                </a:cubicBezTo>
                <a:cubicBezTo>
                  <a:pt x="5580239" y="9353687"/>
                  <a:pt x="5586040" y="9357555"/>
                  <a:pt x="5593778" y="9365293"/>
                </a:cubicBezTo>
                <a:lnTo>
                  <a:pt x="5593778" y="9376897"/>
                </a:lnTo>
                <a:lnTo>
                  <a:pt x="5593778" y="9388503"/>
                </a:lnTo>
                <a:cubicBezTo>
                  <a:pt x="5593778" y="9388503"/>
                  <a:pt x="5586040" y="9388503"/>
                  <a:pt x="5570568" y="9388503"/>
                </a:cubicBezTo>
                <a:lnTo>
                  <a:pt x="5558963" y="9388503"/>
                </a:lnTo>
                <a:lnTo>
                  <a:pt x="5547356" y="9342081"/>
                </a:lnTo>
                <a:close/>
                <a:moveTo>
                  <a:pt x="5274631" y="9272451"/>
                </a:moveTo>
                <a:cubicBezTo>
                  <a:pt x="5270762" y="9272451"/>
                  <a:pt x="5268829" y="9276318"/>
                  <a:pt x="5268829" y="9284054"/>
                </a:cubicBezTo>
                <a:cubicBezTo>
                  <a:pt x="5268829" y="9291792"/>
                  <a:pt x="5268829" y="9295660"/>
                  <a:pt x="5268829" y="9295660"/>
                </a:cubicBezTo>
                <a:cubicBezTo>
                  <a:pt x="5268829" y="9295660"/>
                  <a:pt x="5270762" y="9291792"/>
                  <a:pt x="5274631" y="9284054"/>
                </a:cubicBezTo>
                <a:cubicBezTo>
                  <a:pt x="5278500" y="9276318"/>
                  <a:pt x="5278500" y="9272451"/>
                  <a:pt x="5274631" y="9272451"/>
                </a:cubicBezTo>
                <a:close/>
                <a:moveTo>
                  <a:pt x="3783346" y="9272451"/>
                </a:moveTo>
                <a:lnTo>
                  <a:pt x="3794950" y="9284054"/>
                </a:lnTo>
                <a:cubicBezTo>
                  <a:pt x="3802687" y="9299530"/>
                  <a:pt x="3806555" y="9309200"/>
                  <a:pt x="3806555" y="9313069"/>
                </a:cubicBezTo>
                <a:cubicBezTo>
                  <a:pt x="3806555" y="9316936"/>
                  <a:pt x="3808487" y="9318871"/>
                  <a:pt x="3812358" y="9318871"/>
                </a:cubicBezTo>
                <a:cubicBezTo>
                  <a:pt x="3816227" y="9318871"/>
                  <a:pt x="3820095" y="9322739"/>
                  <a:pt x="3823962" y="9330477"/>
                </a:cubicBezTo>
                <a:cubicBezTo>
                  <a:pt x="3827831" y="9338214"/>
                  <a:pt x="3833634" y="9349819"/>
                  <a:pt x="3841372" y="9365293"/>
                </a:cubicBezTo>
                <a:cubicBezTo>
                  <a:pt x="3841372" y="9373029"/>
                  <a:pt x="3843305" y="9380766"/>
                  <a:pt x="3847173" y="9388503"/>
                </a:cubicBezTo>
                <a:cubicBezTo>
                  <a:pt x="3851042" y="9396241"/>
                  <a:pt x="3852976" y="9400108"/>
                  <a:pt x="3852976" y="9400108"/>
                </a:cubicBezTo>
                <a:lnTo>
                  <a:pt x="3841372" y="9388503"/>
                </a:lnTo>
                <a:lnTo>
                  <a:pt x="3818161" y="9353687"/>
                </a:lnTo>
                <a:close/>
                <a:moveTo>
                  <a:pt x="5605383" y="9260844"/>
                </a:moveTo>
                <a:lnTo>
                  <a:pt x="5605383" y="9284054"/>
                </a:lnTo>
                <a:cubicBezTo>
                  <a:pt x="5636331" y="9345951"/>
                  <a:pt x="5655673" y="9376897"/>
                  <a:pt x="5663409" y="9376897"/>
                </a:cubicBezTo>
                <a:lnTo>
                  <a:pt x="5675017" y="9388503"/>
                </a:lnTo>
                <a:cubicBezTo>
                  <a:pt x="5675017" y="9388503"/>
                  <a:pt x="5675017" y="9392372"/>
                  <a:pt x="5675017" y="9400108"/>
                </a:cubicBezTo>
                <a:cubicBezTo>
                  <a:pt x="5682753" y="9400108"/>
                  <a:pt x="5686621" y="9396241"/>
                  <a:pt x="5686621" y="9388503"/>
                </a:cubicBezTo>
                <a:cubicBezTo>
                  <a:pt x="5686621" y="9388503"/>
                  <a:pt x="5678883" y="9376897"/>
                  <a:pt x="5663409" y="9353687"/>
                </a:cubicBezTo>
                <a:cubicBezTo>
                  <a:pt x="5647937" y="9330477"/>
                  <a:pt x="5636331" y="9315003"/>
                  <a:pt x="5628594" y="9307266"/>
                </a:cubicBezTo>
                <a:cubicBezTo>
                  <a:pt x="5628594" y="9299530"/>
                  <a:pt x="5620857" y="9284054"/>
                  <a:pt x="5605383" y="9260844"/>
                </a:cubicBezTo>
                <a:close/>
                <a:moveTo>
                  <a:pt x="5152775" y="9260844"/>
                </a:moveTo>
                <a:cubicBezTo>
                  <a:pt x="5152775" y="9268582"/>
                  <a:pt x="5154710" y="9272451"/>
                  <a:pt x="5158577" y="9272451"/>
                </a:cubicBezTo>
                <a:cubicBezTo>
                  <a:pt x="5162446" y="9272451"/>
                  <a:pt x="5164380" y="9270516"/>
                  <a:pt x="5164380" y="9266647"/>
                </a:cubicBezTo>
                <a:cubicBezTo>
                  <a:pt x="5164380" y="9262779"/>
                  <a:pt x="5160513" y="9260844"/>
                  <a:pt x="5152775" y="9260844"/>
                </a:cubicBezTo>
                <a:close/>
                <a:moveTo>
                  <a:pt x="4618929" y="9260844"/>
                </a:moveTo>
                <a:lnTo>
                  <a:pt x="4653744" y="9284054"/>
                </a:lnTo>
                <a:lnTo>
                  <a:pt x="4642140" y="9260844"/>
                </a:lnTo>
                <a:close/>
                <a:moveTo>
                  <a:pt x="4166321" y="9260844"/>
                </a:moveTo>
                <a:lnTo>
                  <a:pt x="4177925" y="9272451"/>
                </a:lnTo>
                <a:lnTo>
                  <a:pt x="4177925" y="9260844"/>
                </a:lnTo>
                <a:close/>
                <a:moveTo>
                  <a:pt x="4061872" y="9260844"/>
                </a:moveTo>
                <a:cubicBezTo>
                  <a:pt x="4061872" y="9284054"/>
                  <a:pt x="4069609" y="9295660"/>
                  <a:pt x="4085083" y="9295660"/>
                </a:cubicBezTo>
                <a:lnTo>
                  <a:pt x="4085083" y="9284054"/>
                </a:lnTo>
                <a:close/>
                <a:moveTo>
                  <a:pt x="3719516" y="9260844"/>
                </a:moveTo>
                <a:cubicBezTo>
                  <a:pt x="3723383" y="9260844"/>
                  <a:pt x="3725318" y="9260844"/>
                  <a:pt x="3725318" y="9260844"/>
                </a:cubicBezTo>
                <a:lnTo>
                  <a:pt x="3725318" y="9272451"/>
                </a:lnTo>
                <a:cubicBezTo>
                  <a:pt x="3717580" y="9264713"/>
                  <a:pt x="3715646" y="9260844"/>
                  <a:pt x="3719516" y="9260844"/>
                </a:cubicBezTo>
                <a:close/>
                <a:moveTo>
                  <a:pt x="2831706" y="9260844"/>
                </a:moveTo>
                <a:cubicBezTo>
                  <a:pt x="2839442" y="9260844"/>
                  <a:pt x="2847180" y="9268582"/>
                  <a:pt x="2854916" y="9284054"/>
                </a:cubicBezTo>
                <a:cubicBezTo>
                  <a:pt x="2862654" y="9299530"/>
                  <a:pt x="2866521" y="9311136"/>
                  <a:pt x="2866521" y="9318871"/>
                </a:cubicBezTo>
                <a:lnTo>
                  <a:pt x="2854916" y="9307266"/>
                </a:lnTo>
                <a:close/>
                <a:moveTo>
                  <a:pt x="5374934" y="9249239"/>
                </a:moveTo>
                <a:lnTo>
                  <a:pt x="5376178" y="9252139"/>
                </a:lnTo>
                <a:cubicBezTo>
                  <a:pt x="5378113" y="9254076"/>
                  <a:pt x="5381013" y="9253109"/>
                  <a:pt x="5384883" y="9249239"/>
                </a:cubicBezTo>
                <a:close/>
                <a:moveTo>
                  <a:pt x="4410034" y="9249239"/>
                </a:moveTo>
                <a:lnTo>
                  <a:pt x="4410034" y="9260844"/>
                </a:lnTo>
                <a:cubicBezTo>
                  <a:pt x="4417771" y="9268582"/>
                  <a:pt x="4417771" y="9272451"/>
                  <a:pt x="4410034" y="9272451"/>
                </a:cubicBezTo>
                <a:lnTo>
                  <a:pt x="4398427" y="9260844"/>
                </a:lnTo>
                <a:cubicBezTo>
                  <a:pt x="4398427" y="9253109"/>
                  <a:pt x="4402297" y="9249239"/>
                  <a:pt x="4410034" y="9249239"/>
                </a:cubicBezTo>
                <a:close/>
                <a:moveTo>
                  <a:pt x="3586054" y="9249239"/>
                </a:moveTo>
                <a:lnTo>
                  <a:pt x="3586054" y="9272451"/>
                </a:lnTo>
                <a:cubicBezTo>
                  <a:pt x="3593789" y="9280185"/>
                  <a:pt x="3599593" y="9287924"/>
                  <a:pt x="3603461" y="9295660"/>
                </a:cubicBezTo>
                <a:cubicBezTo>
                  <a:pt x="3607330" y="9303397"/>
                  <a:pt x="3609264" y="9305333"/>
                  <a:pt x="3609264" y="9301463"/>
                </a:cubicBezTo>
                <a:cubicBezTo>
                  <a:pt x="3609264" y="9297595"/>
                  <a:pt x="3609264" y="9295660"/>
                  <a:pt x="3609264" y="9295660"/>
                </a:cubicBezTo>
                <a:cubicBezTo>
                  <a:pt x="3609264" y="9295660"/>
                  <a:pt x="3609264" y="9291792"/>
                  <a:pt x="3609264" y="9284054"/>
                </a:cubicBezTo>
                <a:cubicBezTo>
                  <a:pt x="3601529" y="9276318"/>
                  <a:pt x="3595724" y="9268582"/>
                  <a:pt x="3591856" y="9260844"/>
                </a:cubicBezTo>
                <a:cubicBezTo>
                  <a:pt x="3587987" y="9253109"/>
                  <a:pt x="3586054" y="9249239"/>
                  <a:pt x="3586054" y="9249239"/>
                </a:cubicBezTo>
                <a:close/>
                <a:moveTo>
                  <a:pt x="2796889" y="9249239"/>
                </a:moveTo>
                <a:cubicBezTo>
                  <a:pt x="2804627" y="9249239"/>
                  <a:pt x="2808494" y="9249239"/>
                  <a:pt x="2808494" y="9249239"/>
                </a:cubicBezTo>
                <a:lnTo>
                  <a:pt x="2796889" y="9260844"/>
                </a:lnTo>
                <a:cubicBezTo>
                  <a:pt x="2796889" y="9253109"/>
                  <a:pt x="2796889" y="9249239"/>
                  <a:pt x="2796889" y="9249239"/>
                </a:cubicBezTo>
                <a:close/>
                <a:moveTo>
                  <a:pt x="5523795" y="9242910"/>
                </a:moveTo>
                <a:lnTo>
                  <a:pt x="5524145" y="9243436"/>
                </a:lnTo>
                <a:cubicBezTo>
                  <a:pt x="5524145" y="9247306"/>
                  <a:pt x="5524145" y="9249239"/>
                  <a:pt x="5524145" y="9249239"/>
                </a:cubicBezTo>
                <a:close/>
                <a:moveTo>
                  <a:pt x="4201136" y="9237633"/>
                </a:moveTo>
                <a:lnTo>
                  <a:pt x="4212743" y="9249239"/>
                </a:lnTo>
                <a:lnTo>
                  <a:pt x="4212743" y="9260844"/>
                </a:lnTo>
                <a:cubicBezTo>
                  <a:pt x="4205005" y="9253109"/>
                  <a:pt x="4201136" y="9245370"/>
                  <a:pt x="4201136" y="9237633"/>
                </a:cubicBezTo>
                <a:close/>
                <a:moveTo>
                  <a:pt x="3969030" y="9237633"/>
                </a:moveTo>
                <a:lnTo>
                  <a:pt x="3980635" y="9260844"/>
                </a:lnTo>
                <a:lnTo>
                  <a:pt x="3980635" y="9249239"/>
                </a:lnTo>
                <a:cubicBezTo>
                  <a:pt x="3972897" y="9241503"/>
                  <a:pt x="3969030" y="9237633"/>
                  <a:pt x="3969030" y="9237633"/>
                </a:cubicBezTo>
                <a:close/>
                <a:moveTo>
                  <a:pt x="3934213" y="9237633"/>
                </a:moveTo>
                <a:cubicBezTo>
                  <a:pt x="3934213" y="9245370"/>
                  <a:pt x="3936147" y="9249239"/>
                  <a:pt x="3940017" y="9249239"/>
                </a:cubicBezTo>
                <a:cubicBezTo>
                  <a:pt x="3943885" y="9249239"/>
                  <a:pt x="3945818" y="9247306"/>
                  <a:pt x="3945818" y="9243436"/>
                </a:cubicBezTo>
                <a:cubicBezTo>
                  <a:pt x="3945818" y="9239568"/>
                  <a:pt x="3941952" y="9237633"/>
                  <a:pt x="3934213" y="9237633"/>
                </a:cubicBezTo>
                <a:close/>
                <a:moveTo>
                  <a:pt x="2820101" y="9237633"/>
                </a:moveTo>
                <a:lnTo>
                  <a:pt x="2831706" y="9249239"/>
                </a:lnTo>
                <a:cubicBezTo>
                  <a:pt x="2823968" y="9249239"/>
                  <a:pt x="2820101" y="9249239"/>
                  <a:pt x="2820101" y="9249239"/>
                </a:cubicBezTo>
                <a:close/>
                <a:moveTo>
                  <a:pt x="4676956" y="9214424"/>
                </a:moveTo>
                <a:lnTo>
                  <a:pt x="4688561" y="9226027"/>
                </a:lnTo>
                <a:cubicBezTo>
                  <a:pt x="4696297" y="9233765"/>
                  <a:pt x="4700167" y="9239568"/>
                  <a:pt x="4700167" y="9243436"/>
                </a:cubicBezTo>
                <a:cubicBezTo>
                  <a:pt x="4700167" y="9247306"/>
                  <a:pt x="4700167" y="9249239"/>
                  <a:pt x="4700167" y="9249239"/>
                </a:cubicBezTo>
                <a:lnTo>
                  <a:pt x="4688561" y="9237633"/>
                </a:lnTo>
                <a:close/>
                <a:moveTo>
                  <a:pt x="4671153" y="9191213"/>
                </a:moveTo>
                <a:cubicBezTo>
                  <a:pt x="4675022" y="9191213"/>
                  <a:pt x="4676956" y="9195082"/>
                  <a:pt x="4676956" y="9202817"/>
                </a:cubicBezTo>
                <a:cubicBezTo>
                  <a:pt x="4676956" y="9210555"/>
                  <a:pt x="4676956" y="9214424"/>
                  <a:pt x="4676956" y="9214424"/>
                </a:cubicBezTo>
                <a:cubicBezTo>
                  <a:pt x="4676956" y="9214424"/>
                  <a:pt x="4675022" y="9210555"/>
                  <a:pt x="4671153" y="9202817"/>
                </a:cubicBezTo>
                <a:cubicBezTo>
                  <a:pt x="4667285" y="9195082"/>
                  <a:pt x="4667285" y="9191213"/>
                  <a:pt x="4671153" y="9191213"/>
                </a:cubicBezTo>
                <a:close/>
                <a:moveTo>
                  <a:pt x="4584114" y="9191213"/>
                </a:moveTo>
                <a:cubicBezTo>
                  <a:pt x="4591851" y="9198949"/>
                  <a:pt x="4595720" y="9200884"/>
                  <a:pt x="4595720" y="9197015"/>
                </a:cubicBezTo>
                <a:cubicBezTo>
                  <a:pt x="4595720" y="9193146"/>
                  <a:pt x="4595720" y="9191213"/>
                  <a:pt x="4595720" y="9191213"/>
                </a:cubicBezTo>
                <a:close/>
                <a:moveTo>
                  <a:pt x="4375217" y="9191213"/>
                </a:moveTo>
                <a:cubicBezTo>
                  <a:pt x="4382953" y="9191213"/>
                  <a:pt x="4386822" y="9191213"/>
                  <a:pt x="4386822" y="9191213"/>
                </a:cubicBezTo>
                <a:cubicBezTo>
                  <a:pt x="4386822" y="9191213"/>
                  <a:pt x="4386822" y="9195082"/>
                  <a:pt x="4386822" y="9202817"/>
                </a:cubicBezTo>
                <a:cubicBezTo>
                  <a:pt x="4386822" y="9210555"/>
                  <a:pt x="4386822" y="9214424"/>
                  <a:pt x="4386822" y="9214424"/>
                </a:cubicBezTo>
                <a:cubicBezTo>
                  <a:pt x="4386822" y="9214424"/>
                  <a:pt x="4382953" y="9210555"/>
                  <a:pt x="4375217" y="9202817"/>
                </a:cubicBezTo>
                <a:cubicBezTo>
                  <a:pt x="4367480" y="9195082"/>
                  <a:pt x="4367480" y="9191213"/>
                  <a:pt x="4375217" y="9191213"/>
                </a:cubicBezTo>
                <a:close/>
                <a:moveTo>
                  <a:pt x="4143110" y="9191213"/>
                </a:moveTo>
                <a:lnTo>
                  <a:pt x="4143110" y="9214424"/>
                </a:lnTo>
                <a:cubicBezTo>
                  <a:pt x="4158584" y="9229897"/>
                  <a:pt x="4166321" y="9233765"/>
                  <a:pt x="4166321" y="9226027"/>
                </a:cubicBezTo>
                <a:cubicBezTo>
                  <a:pt x="4166321" y="9202817"/>
                  <a:pt x="4158584" y="9191213"/>
                  <a:pt x="4143110" y="9191213"/>
                </a:cubicBezTo>
                <a:close/>
                <a:moveTo>
                  <a:pt x="3980635" y="9191213"/>
                </a:moveTo>
                <a:lnTo>
                  <a:pt x="4050268" y="9353687"/>
                </a:lnTo>
                <a:lnTo>
                  <a:pt x="4073478" y="9388503"/>
                </a:lnTo>
                <a:cubicBezTo>
                  <a:pt x="4081215" y="9388503"/>
                  <a:pt x="4081215" y="9380766"/>
                  <a:pt x="4073478" y="9365293"/>
                </a:cubicBezTo>
                <a:cubicBezTo>
                  <a:pt x="4065742" y="9357555"/>
                  <a:pt x="4065742" y="9353687"/>
                  <a:pt x="4073478" y="9353687"/>
                </a:cubicBezTo>
                <a:lnTo>
                  <a:pt x="4073478" y="9342081"/>
                </a:lnTo>
                <a:cubicBezTo>
                  <a:pt x="4073478" y="9334345"/>
                  <a:pt x="4069609" y="9330477"/>
                  <a:pt x="4061872" y="9330477"/>
                </a:cubicBezTo>
                <a:cubicBezTo>
                  <a:pt x="4054135" y="9330477"/>
                  <a:pt x="4050268" y="9326608"/>
                  <a:pt x="4050268" y="9318871"/>
                </a:cubicBezTo>
                <a:cubicBezTo>
                  <a:pt x="4050268" y="9318871"/>
                  <a:pt x="4048334" y="9316936"/>
                  <a:pt x="4044465" y="9313069"/>
                </a:cubicBezTo>
                <a:cubicBezTo>
                  <a:pt x="4040596" y="9309200"/>
                  <a:pt x="4036726" y="9305333"/>
                  <a:pt x="4032860" y="9301463"/>
                </a:cubicBezTo>
                <a:cubicBezTo>
                  <a:pt x="4028991" y="9297595"/>
                  <a:pt x="4027057" y="9293725"/>
                  <a:pt x="4027057" y="9289857"/>
                </a:cubicBezTo>
                <a:cubicBezTo>
                  <a:pt x="4027057" y="9285988"/>
                  <a:pt x="4027057" y="9284054"/>
                  <a:pt x="4027057" y="9284054"/>
                </a:cubicBezTo>
                <a:lnTo>
                  <a:pt x="4015451" y="9260844"/>
                </a:lnTo>
                <a:cubicBezTo>
                  <a:pt x="4007714" y="9253109"/>
                  <a:pt x="4003845" y="9247306"/>
                  <a:pt x="4003845" y="9243436"/>
                </a:cubicBezTo>
                <a:cubicBezTo>
                  <a:pt x="4003845" y="9239568"/>
                  <a:pt x="4003845" y="9233765"/>
                  <a:pt x="4003845" y="9226027"/>
                </a:cubicBezTo>
                <a:close/>
                <a:moveTo>
                  <a:pt x="2854916" y="9191213"/>
                </a:moveTo>
                <a:lnTo>
                  <a:pt x="2866521" y="9214424"/>
                </a:lnTo>
                <a:cubicBezTo>
                  <a:pt x="2866521" y="9214424"/>
                  <a:pt x="2870390" y="9220225"/>
                  <a:pt x="2878128" y="9231830"/>
                </a:cubicBezTo>
                <a:cubicBezTo>
                  <a:pt x="2885864" y="9243436"/>
                  <a:pt x="2889732" y="9253109"/>
                  <a:pt x="2889732" y="9260844"/>
                </a:cubicBezTo>
                <a:cubicBezTo>
                  <a:pt x="2905207" y="9276318"/>
                  <a:pt x="2912943" y="9284054"/>
                  <a:pt x="2912943" y="9284054"/>
                </a:cubicBezTo>
                <a:lnTo>
                  <a:pt x="2924547" y="9307263"/>
                </a:lnTo>
                <a:lnTo>
                  <a:pt x="2924547" y="9307266"/>
                </a:lnTo>
                <a:lnTo>
                  <a:pt x="2924549" y="9307266"/>
                </a:lnTo>
                <a:lnTo>
                  <a:pt x="2930350" y="9318871"/>
                </a:lnTo>
                <a:cubicBezTo>
                  <a:pt x="2941958" y="9334345"/>
                  <a:pt x="2947759" y="9340148"/>
                  <a:pt x="2947759" y="9336278"/>
                </a:cubicBezTo>
                <a:cubicBezTo>
                  <a:pt x="2947759" y="9332411"/>
                  <a:pt x="2945824" y="9328543"/>
                  <a:pt x="2941958" y="9324674"/>
                </a:cubicBezTo>
                <a:cubicBezTo>
                  <a:pt x="2938088" y="9320804"/>
                  <a:pt x="2936153" y="9315003"/>
                  <a:pt x="2936153" y="9307266"/>
                </a:cubicBezTo>
                <a:lnTo>
                  <a:pt x="2924549" y="9307266"/>
                </a:lnTo>
                <a:lnTo>
                  <a:pt x="2924547" y="9307263"/>
                </a:lnTo>
                <a:lnTo>
                  <a:pt x="2924547" y="9295660"/>
                </a:lnTo>
                <a:lnTo>
                  <a:pt x="2901338" y="9237633"/>
                </a:lnTo>
                <a:cubicBezTo>
                  <a:pt x="2893602" y="9237633"/>
                  <a:pt x="2889732" y="9237633"/>
                  <a:pt x="2889732" y="9237633"/>
                </a:cubicBezTo>
                <a:cubicBezTo>
                  <a:pt x="2889732" y="9237633"/>
                  <a:pt x="2889732" y="9233765"/>
                  <a:pt x="2889732" y="9226027"/>
                </a:cubicBezTo>
                <a:lnTo>
                  <a:pt x="2878128" y="9202817"/>
                </a:lnTo>
                <a:close/>
                <a:moveTo>
                  <a:pt x="4714675" y="9185410"/>
                </a:moveTo>
                <a:cubicBezTo>
                  <a:pt x="4712738" y="9185410"/>
                  <a:pt x="4711771" y="9187346"/>
                  <a:pt x="4711771" y="9191213"/>
                </a:cubicBezTo>
                <a:cubicBezTo>
                  <a:pt x="4711771" y="9198949"/>
                  <a:pt x="4715641" y="9202817"/>
                  <a:pt x="4723379" y="9202817"/>
                </a:cubicBezTo>
                <a:cubicBezTo>
                  <a:pt x="4731115" y="9218291"/>
                  <a:pt x="4734983" y="9226027"/>
                  <a:pt x="4734983" y="9226027"/>
                </a:cubicBezTo>
                <a:cubicBezTo>
                  <a:pt x="4734983" y="9233765"/>
                  <a:pt x="4736917" y="9239568"/>
                  <a:pt x="4740786" y="9243436"/>
                </a:cubicBezTo>
                <a:cubicBezTo>
                  <a:pt x="4744654" y="9247306"/>
                  <a:pt x="4750457" y="9249239"/>
                  <a:pt x="4758194" y="9249239"/>
                </a:cubicBezTo>
                <a:cubicBezTo>
                  <a:pt x="4758194" y="9249239"/>
                  <a:pt x="4754324" y="9241503"/>
                  <a:pt x="4746588" y="9226027"/>
                </a:cubicBezTo>
                <a:cubicBezTo>
                  <a:pt x="4738850" y="9210555"/>
                  <a:pt x="4731115" y="9198949"/>
                  <a:pt x="4723379" y="9191213"/>
                </a:cubicBezTo>
                <a:cubicBezTo>
                  <a:pt x="4719509" y="9187346"/>
                  <a:pt x="4716608" y="9185410"/>
                  <a:pt x="4714675" y="9185410"/>
                </a:cubicBezTo>
                <a:close/>
                <a:moveTo>
                  <a:pt x="5280434" y="9179607"/>
                </a:moveTo>
                <a:lnTo>
                  <a:pt x="5315250" y="9249239"/>
                </a:lnTo>
                <a:cubicBezTo>
                  <a:pt x="5315250" y="9249239"/>
                  <a:pt x="5315250" y="9245370"/>
                  <a:pt x="5315250" y="9237633"/>
                </a:cubicBezTo>
                <a:lnTo>
                  <a:pt x="5315250" y="9214424"/>
                </a:lnTo>
                <a:lnTo>
                  <a:pt x="5315250" y="9202817"/>
                </a:lnTo>
                <a:lnTo>
                  <a:pt x="5303645" y="9202817"/>
                </a:lnTo>
                <a:close/>
                <a:moveTo>
                  <a:pt x="3806555" y="9179607"/>
                </a:moveTo>
                <a:lnTo>
                  <a:pt x="3806555" y="9191213"/>
                </a:lnTo>
                <a:cubicBezTo>
                  <a:pt x="3806555" y="9198949"/>
                  <a:pt x="3808487" y="9204752"/>
                  <a:pt x="3812358" y="9208620"/>
                </a:cubicBezTo>
                <a:cubicBezTo>
                  <a:pt x="3816227" y="9212490"/>
                  <a:pt x="3818161" y="9218291"/>
                  <a:pt x="3818161" y="9226027"/>
                </a:cubicBezTo>
                <a:cubicBezTo>
                  <a:pt x="3833634" y="9241503"/>
                  <a:pt x="3841372" y="9249239"/>
                  <a:pt x="3841372" y="9249239"/>
                </a:cubicBezTo>
                <a:cubicBezTo>
                  <a:pt x="3849107" y="9249239"/>
                  <a:pt x="3849107" y="9245370"/>
                  <a:pt x="3841372" y="9237633"/>
                </a:cubicBezTo>
                <a:cubicBezTo>
                  <a:pt x="3833634" y="9229897"/>
                  <a:pt x="3829765" y="9224094"/>
                  <a:pt x="3829765" y="9220225"/>
                </a:cubicBezTo>
                <a:cubicBezTo>
                  <a:pt x="3829765" y="9216358"/>
                  <a:pt x="3822028" y="9202817"/>
                  <a:pt x="3806555" y="9179607"/>
                </a:cubicBezTo>
                <a:close/>
                <a:moveTo>
                  <a:pt x="4363612" y="9168002"/>
                </a:moveTo>
                <a:lnTo>
                  <a:pt x="4375217" y="9168002"/>
                </a:lnTo>
                <a:lnTo>
                  <a:pt x="4375217" y="9179607"/>
                </a:lnTo>
                <a:cubicBezTo>
                  <a:pt x="4367480" y="9179607"/>
                  <a:pt x="4363612" y="9175738"/>
                  <a:pt x="4363612" y="9168002"/>
                </a:cubicBezTo>
                <a:close/>
                <a:moveTo>
                  <a:pt x="4201136" y="9168002"/>
                </a:moveTo>
                <a:cubicBezTo>
                  <a:pt x="4208874" y="9175738"/>
                  <a:pt x="4212743" y="9183476"/>
                  <a:pt x="4212743" y="9191213"/>
                </a:cubicBezTo>
                <a:lnTo>
                  <a:pt x="4201136" y="9179607"/>
                </a:lnTo>
                <a:close/>
                <a:moveTo>
                  <a:pt x="3887791" y="9168002"/>
                </a:moveTo>
                <a:cubicBezTo>
                  <a:pt x="3887791" y="9175738"/>
                  <a:pt x="3889728" y="9179607"/>
                  <a:pt x="3893594" y="9179607"/>
                </a:cubicBezTo>
                <a:cubicBezTo>
                  <a:pt x="3897463" y="9179607"/>
                  <a:pt x="3899399" y="9175738"/>
                  <a:pt x="3899399" y="9168002"/>
                </a:cubicBezTo>
                <a:close/>
                <a:moveTo>
                  <a:pt x="4488368" y="9162199"/>
                </a:moveTo>
                <a:cubicBezTo>
                  <a:pt x="4486435" y="9162199"/>
                  <a:pt x="4483534" y="9164134"/>
                  <a:pt x="4479665" y="9168002"/>
                </a:cubicBezTo>
                <a:cubicBezTo>
                  <a:pt x="4471928" y="9183476"/>
                  <a:pt x="4475798" y="9195082"/>
                  <a:pt x="4491270" y="9202817"/>
                </a:cubicBezTo>
                <a:cubicBezTo>
                  <a:pt x="4499007" y="9210555"/>
                  <a:pt x="4502876" y="9212490"/>
                  <a:pt x="4502876" y="9208620"/>
                </a:cubicBezTo>
                <a:cubicBezTo>
                  <a:pt x="4502876" y="9204752"/>
                  <a:pt x="4502876" y="9198949"/>
                  <a:pt x="4502876" y="9191213"/>
                </a:cubicBezTo>
                <a:cubicBezTo>
                  <a:pt x="4495140" y="9183476"/>
                  <a:pt x="4491270" y="9175738"/>
                  <a:pt x="4491270" y="9168002"/>
                </a:cubicBezTo>
                <a:cubicBezTo>
                  <a:pt x="4491270" y="9164134"/>
                  <a:pt x="4490303" y="9162199"/>
                  <a:pt x="4488368" y="9162199"/>
                </a:cubicBezTo>
                <a:close/>
                <a:moveTo>
                  <a:pt x="4375217" y="9156398"/>
                </a:moveTo>
                <a:lnTo>
                  <a:pt x="4386822" y="9156398"/>
                </a:lnTo>
                <a:lnTo>
                  <a:pt x="4386822" y="9168002"/>
                </a:lnTo>
                <a:cubicBezTo>
                  <a:pt x="4379086" y="9168002"/>
                  <a:pt x="4375217" y="9164133"/>
                  <a:pt x="4375217" y="9156398"/>
                </a:cubicBezTo>
                <a:close/>
                <a:moveTo>
                  <a:pt x="3957424" y="9156398"/>
                </a:moveTo>
                <a:lnTo>
                  <a:pt x="3957424" y="9168002"/>
                </a:lnTo>
                <a:cubicBezTo>
                  <a:pt x="3965162" y="9168002"/>
                  <a:pt x="3969030" y="9168002"/>
                  <a:pt x="3969030" y="9168002"/>
                </a:cubicBezTo>
                <a:cubicBezTo>
                  <a:pt x="3969030" y="9168002"/>
                  <a:pt x="3965162" y="9164133"/>
                  <a:pt x="3957424" y="9156398"/>
                </a:cubicBezTo>
                <a:close/>
                <a:moveTo>
                  <a:pt x="5268829" y="9144790"/>
                </a:moveTo>
                <a:cubicBezTo>
                  <a:pt x="5261093" y="9144790"/>
                  <a:pt x="5261093" y="9148660"/>
                  <a:pt x="5268829" y="9156398"/>
                </a:cubicBezTo>
                <a:lnTo>
                  <a:pt x="5280434" y="9156398"/>
                </a:lnTo>
                <a:close/>
                <a:moveTo>
                  <a:pt x="5489330" y="9133186"/>
                </a:moveTo>
                <a:cubicBezTo>
                  <a:pt x="5497067" y="9140923"/>
                  <a:pt x="5500935" y="9148660"/>
                  <a:pt x="5500935" y="9156398"/>
                </a:cubicBezTo>
                <a:lnTo>
                  <a:pt x="5489330" y="9144790"/>
                </a:lnTo>
                <a:cubicBezTo>
                  <a:pt x="5489330" y="9137055"/>
                  <a:pt x="5489330" y="9133186"/>
                  <a:pt x="5489330" y="9133186"/>
                </a:cubicBezTo>
                <a:close/>
                <a:moveTo>
                  <a:pt x="4410034" y="9133186"/>
                </a:moveTo>
                <a:cubicBezTo>
                  <a:pt x="4402297" y="9133186"/>
                  <a:pt x="4406165" y="9148660"/>
                  <a:pt x="4421639" y="9179607"/>
                </a:cubicBezTo>
                <a:cubicBezTo>
                  <a:pt x="4437113" y="9210555"/>
                  <a:pt x="4448718" y="9229897"/>
                  <a:pt x="4456454" y="9237633"/>
                </a:cubicBezTo>
                <a:lnTo>
                  <a:pt x="4468061" y="9249239"/>
                </a:lnTo>
                <a:cubicBezTo>
                  <a:pt x="4460323" y="9233765"/>
                  <a:pt x="4456454" y="9222158"/>
                  <a:pt x="4456454" y="9214424"/>
                </a:cubicBezTo>
                <a:cubicBezTo>
                  <a:pt x="4448718" y="9214424"/>
                  <a:pt x="4440979" y="9206687"/>
                  <a:pt x="4433243" y="9191213"/>
                </a:cubicBezTo>
                <a:lnTo>
                  <a:pt x="4421639" y="9156398"/>
                </a:lnTo>
                <a:close/>
                <a:moveTo>
                  <a:pt x="4177925" y="9133186"/>
                </a:moveTo>
                <a:lnTo>
                  <a:pt x="4189531" y="9144790"/>
                </a:lnTo>
                <a:cubicBezTo>
                  <a:pt x="4189531" y="9144790"/>
                  <a:pt x="4185662" y="9144790"/>
                  <a:pt x="4177925" y="9144790"/>
                </a:cubicBezTo>
                <a:cubicBezTo>
                  <a:pt x="4177925" y="9144790"/>
                  <a:pt x="4177925" y="9142857"/>
                  <a:pt x="4177925" y="9138989"/>
                </a:cubicBezTo>
                <a:cubicBezTo>
                  <a:pt x="4177925" y="9135121"/>
                  <a:pt x="4177925" y="9133186"/>
                  <a:pt x="4177925" y="9133186"/>
                </a:cubicBezTo>
                <a:close/>
                <a:moveTo>
                  <a:pt x="4560903" y="9121580"/>
                </a:moveTo>
                <a:cubicBezTo>
                  <a:pt x="4560903" y="9121580"/>
                  <a:pt x="4560903" y="9125449"/>
                  <a:pt x="4560903" y="9133186"/>
                </a:cubicBezTo>
                <a:lnTo>
                  <a:pt x="4572508" y="9144790"/>
                </a:lnTo>
                <a:cubicBezTo>
                  <a:pt x="4572508" y="9137055"/>
                  <a:pt x="4572508" y="9133186"/>
                  <a:pt x="4572508" y="9133186"/>
                </a:cubicBezTo>
                <a:cubicBezTo>
                  <a:pt x="4572508" y="9133186"/>
                  <a:pt x="4572508" y="9129318"/>
                  <a:pt x="4572508" y="9121580"/>
                </a:cubicBezTo>
                <a:close/>
                <a:moveTo>
                  <a:pt x="4163420" y="9118680"/>
                </a:moveTo>
                <a:lnTo>
                  <a:pt x="4166321" y="9121580"/>
                </a:lnTo>
                <a:lnTo>
                  <a:pt x="4166321" y="9133186"/>
                </a:lnTo>
                <a:close/>
                <a:moveTo>
                  <a:pt x="5442908" y="9109975"/>
                </a:moveTo>
                <a:lnTo>
                  <a:pt x="5442908" y="9121580"/>
                </a:lnTo>
                <a:cubicBezTo>
                  <a:pt x="5450646" y="9129318"/>
                  <a:pt x="5458384" y="9137055"/>
                  <a:pt x="5466118" y="9144790"/>
                </a:cubicBezTo>
                <a:lnTo>
                  <a:pt x="5466118" y="9133186"/>
                </a:lnTo>
                <a:cubicBezTo>
                  <a:pt x="5466118" y="9133186"/>
                  <a:pt x="5462250" y="9129318"/>
                  <a:pt x="5454514" y="9121580"/>
                </a:cubicBezTo>
                <a:cubicBezTo>
                  <a:pt x="5454514" y="9121580"/>
                  <a:pt x="5452581" y="9119646"/>
                  <a:pt x="5448711" y="9115778"/>
                </a:cubicBezTo>
                <a:cubicBezTo>
                  <a:pt x="5444843" y="9111909"/>
                  <a:pt x="5442908" y="9109975"/>
                  <a:pt x="5442908" y="9109975"/>
                </a:cubicBezTo>
                <a:close/>
                <a:moveTo>
                  <a:pt x="5210802" y="9109975"/>
                </a:moveTo>
                <a:cubicBezTo>
                  <a:pt x="5210802" y="9117712"/>
                  <a:pt x="5218540" y="9137055"/>
                  <a:pt x="5234013" y="9168002"/>
                </a:cubicBezTo>
                <a:cubicBezTo>
                  <a:pt x="5249485" y="9198949"/>
                  <a:pt x="5257223" y="9214424"/>
                  <a:pt x="5257223" y="9214424"/>
                </a:cubicBezTo>
                <a:lnTo>
                  <a:pt x="5268829" y="9237633"/>
                </a:lnTo>
                <a:cubicBezTo>
                  <a:pt x="5268829" y="9237633"/>
                  <a:pt x="5272697" y="9237633"/>
                  <a:pt x="5280434" y="9237633"/>
                </a:cubicBezTo>
                <a:lnTo>
                  <a:pt x="5280434" y="9226027"/>
                </a:lnTo>
                <a:cubicBezTo>
                  <a:pt x="5272697" y="9210555"/>
                  <a:pt x="5264959" y="9202817"/>
                  <a:pt x="5257223" y="9202817"/>
                </a:cubicBezTo>
                <a:lnTo>
                  <a:pt x="5257223" y="9191213"/>
                </a:lnTo>
                <a:lnTo>
                  <a:pt x="5257223" y="9179607"/>
                </a:lnTo>
                <a:lnTo>
                  <a:pt x="5245619" y="9168002"/>
                </a:lnTo>
                <a:cubicBezTo>
                  <a:pt x="5245619" y="9160264"/>
                  <a:pt x="5241749" y="9152528"/>
                  <a:pt x="5234013" y="9144790"/>
                </a:cubicBezTo>
                <a:cubicBezTo>
                  <a:pt x="5226275" y="9137055"/>
                  <a:pt x="5222407" y="9129318"/>
                  <a:pt x="5222407" y="9121580"/>
                </a:cubicBezTo>
                <a:close/>
                <a:moveTo>
                  <a:pt x="4665352" y="9109975"/>
                </a:moveTo>
                <a:lnTo>
                  <a:pt x="4665352" y="9121580"/>
                </a:lnTo>
                <a:cubicBezTo>
                  <a:pt x="4673088" y="9129318"/>
                  <a:pt x="4676956" y="9133186"/>
                  <a:pt x="4676956" y="9133186"/>
                </a:cubicBezTo>
                <a:lnTo>
                  <a:pt x="4676956" y="9121580"/>
                </a:lnTo>
                <a:cubicBezTo>
                  <a:pt x="4669219" y="9113845"/>
                  <a:pt x="4665352" y="9109975"/>
                  <a:pt x="4665352" y="9109975"/>
                </a:cubicBezTo>
                <a:close/>
                <a:moveTo>
                  <a:pt x="4618929" y="9109975"/>
                </a:moveTo>
                <a:lnTo>
                  <a:pt x="4630535" y="9109975"/>
                </a:lnTo>
                <a:lnTo>
                  <a:pt x="4653744" y="9179607"/>
                </a:lnTo>
                <a:lnTo>
                  <a:pt x="4642140" y="9168002"/>
                </a:lnTo>
                <a:cubicBezTo>
                  <a:pt x="4634404" y="9168002"/>
                  <a:pt x="4630535" y="9168002"/>
                  <a:pt x="4630535" y="9168002"/>
                </a:cubicBezTo>
                <a:cubicBezTo>
                  <a:pt x="4630535" y="9160264"/>
                  <a:pt x="4630535" y="9156398"/>
                  <a:pt x="4630535" y="9156398"/>
                </a:cubicBezTo>
                <a:cubicBezTo>
                  <a:pt x="4630535" y="9156398"/>
                  <a:pt x="4632469" y="9156398"/>
                  <a:pt x="4636337" y="9156398"/>
                </a:cubicBezTo>
                <a:cubicBezTo>
                  <a:pt x="4640205" y="9156398"/>
                  <a:pt x="4638270" y="9152528"/>
                  <a:pt x="4630535" y="9144790"/>
                </a:cubicBezTo>
                <a:cubicBezTo>
                  <a:pt x="4630535" y="9137055"/>
                  <a:pt x="4630535" y="9129318"/>
                  <a:pt x="4630535" y="9121580"/>
                </a:cubicBezTo>
                <a:close/>
                <a:moveTo>
                  <a:pt x="3449691" y="9107074"/>
                </a:moveTo>
                <a:cubicBezTo>
                  <a:pt x="3443888" y="9107074"/>
                  <a:pt x="3446790" y="9115778"/>
                  <a:pt x="3458395" y="9133186"/>
                </a:cubicBezTo>
                <a:lnTo>
                  <a:pt x="3470002" y="9156398"/>
                </a:lnTo>
                <a:cubicBezTo>
                  <a:pt x="3477736" y="9148660"/>
                  <a:pt x="3479672" y="9142857"/>
                  <a:pt x="3475802" y="9138989"/>
                </a:cubicBezTo>
                <a:cubicBezTo>
                  <a:pt x="3471935" y="9135121"/>
                  <a:pt x="3470002" y="9129318"/>
                  <a:pt x="3470002" y="9121580"/>
                </a:cubicBezTo>
                <a:lnTo>
                  <a:pt x="3470002" y="9109975"/>
                </a:lnTo>
                <a:cubicBezTo>
                  <a:pt x="3470002" y="9117712"/>
                  <a:pt x="3466132" y="9117712"/>
                  <a:pt x="3458395" y="9109975"/>
                </a:cubicBezTo>
                <a:cubicBezTo>
                  <a:pt x="3454526" y="9108042"/>
                  <a:pt x="3451625" y="9107074"/>
                  <a:pt x="3449691" y="9107074"/>
                </a:cubicBezTo>
                <a:close/>
                <a:moveTo>
                  <a:pt x="5477724" y="9098371"/>
                </a:moveTo>
                <a:cubicBezTo>
                  <a:pt x="5477724" y="9106107"/>
                  <a:pt x="5475791" y="9109975"/>
                  <a:pt x="5471921" y="9109975"/>
                </a:cubicBezTo>
                <a:cubicBezTo>
                  <a:pt x="5468055" y="9109975"/>
                  <a:pt x="5466118" y="9108042"/>
                  <a:pt x="5466118" y="9104172"/>
                </a:cubicBezTo>
                <a:cubicBezTo>
                  <a:pt x="5466118" y="9100304"/>
                  <a:pt x="5469988" y="9098371"/>
                  <a:pt x="5477724" y="9098371"/>
                </a:cubicBezTo>
                <a:close/>
                <a:moveTo>
                  <a:pt x="4328796" y="9098371"/>
                </a:moveTo>
                <a:lnTo>
                  <a:pt x="4340400" y="9098371"/>
                </a:lnTo>
                <a:lnTo>
                  <a:pt x="4352007" y="9109975"/>
                </a:lnTo>
                <a:cubicBezTo>
                  <a:pt x="4352007" y="9117712"/>
                  <a:pt x="4352007" y="9121580"/>
                  <a:pt x="4352007" y="9121580"/>
                </a:cubicBezTo>
                <a:cubicBezTo>
                  <a:pt x="4359744" y="9121580"/>
                  <a:pt x="4363612" y="9121580"/>
                  <a:pt x="4363612" y="9121580"/>
                </a:cubicBezTo>
                <a:lnTo>
                  <a:pt x="4352007" y="9133186"/>
                </a:lnTo>
                <a:cubicBezTo>
                  <a:pt x="4344268" y="9125449"/>
                  <a:pt x="4336533" y="9113845"/>
                  <a:pt x="4328796" y="9098371"/>
                </a:cubicBezTo>
                <a:close/>
                <a:moveTo>
                  <a:pt x="3760135" y="9098371"/>
                </a:moveTo>
                <a:lnTo>
                  <a:pt x="3760135" y="9121580"/>
                </a:lnTo>
                <a:lnTo>
                  <a:pt x="3783346" y="9133186"/>
                </a:lnTo>
                <a:close/>
                <a:moveTo>
                  <a:pt x="3649882" y="9098371"/>
                </a:moveTo>
                <a:cubicBezTo>
                  <a:pt x="3653751" y="9098371"/>
                  <a:pt x="3655686" y="9098371"/>
                  <a:pt x="3655686" y="9098371"/>
                </a:cubicBezTo>
                <a:lnTo>
                  <a:pt x="3644081" y="9109975"/>
                </a:lnTo>
                <a:cubicBezTo>
                  <a:pt x="3644081" y="9102238"/>
                  <a:pt x="3646015" y="9098371"/>
                  <a:pt x="3649882" y="9098371"/>
                </a:cubicBezTo>
                <a:close/>
                <a:moveTo>
                  <a:pt x="2672133" y="9079510"/>
                </a:moveTo>
                <a:cubicBezTo>
                  <a:pt x="2674066" y="9080479"/>
                  <a:pt x="2676969" y="9082897"/>
                  <a:pt x="2680836" y="9086765"/>
                </a:cubicBezTo>
                <a:lnTo>
                  <a:pt x="2669231" y="9086765"/>
                </a:lnTo>
                <a:cubicBezTo>
                  <a:pt x="2669231" y="9086765"/>
                  <a:pt x="2669231" y="9084830"/>
                  <a:pt x="2669231" y="9080963"/>
                </a:cubicBezTo>
                <a:cubicBezTo>
                  <a:pt x="2669231" y="9079027"/>
                  <a:pt x="2670198" y="9078545"/>
                  <a:pt x="2672133" y="9079510"/>
                </a:cubicBezTo>
                <a:close/>
                <a:moveTo>
                  <a:pt x="5384883" y="9075159"/>
                </a:moveTo>
                <a:cubicBezTo>
                  <a:pt x="5384883" y="9082897"/>
                  <a:pt x="5388751" y="9088698"/>
                  <a:pt x="5396487" y="9092568"/>
                </a:cubicBezTo>
                <a:cubicBezTo>
                  <a:pt x="5404225" y="9096436"/>
                  <a:pt x="5408093" y="9098371"/>
                  <a:pt x="5408093" y="9098371"/>
                </a:cubicBezTo>
                <a:lnTo>
                  <a:pt x="5408093" y="9086765"/>
                </a:lnTo>
                <a:close/>
                <a:moveTo>
                  <a:pt x="5222407" y="9075159"/>
                </a:moveTo>
                <a:lnTo>
                  <a:pt x="5257223" y="9133186"/>
                </a:lnTo>
                <a:lnTo>
                  <a:pt x="5257223" y="9121580"/>
                </a:lnTo>
                <a:cubicBezTo>
                  <a:pt x="5249485" y="9113845"/>
                  <a:pt x="5245619" y="9106107"/>
                  <a:pt x="5245619" y="9098371"/>
                </a:cubicBezTo>
                <a:close/>
                <a:moveTo>
                  <a:pt x="4444849" y="9075159"/>
                </a:moveTo>
                <a:cubicBezTo>
                  <a:pt x="4444849" y="9082897"/>
                  <a:pt x="4444849" y="9086765"/>
                  <a:pt x="4444849" y="9086765"/>
                </a:cubicBezTo>
                <a:lnTo>
                  <a:pt x="4456454" y="9098371"/>
                </a:lnTo>
                <a:lnTo>
                  <a:pt x="4456454" y="9086765"/>
                </a:lnTo>
                <a:cubicBezTo>
                  <a:pt x="4456454" y="9086765"/>
                  <a:pt x="4454521" y="9084830"/>
                  <a:pt x="4450652" y="9080963"/>
                </a:cubicBezTo>
                <a:cubicBezTo>
                  <a:pt x="4446783" y="9077094"/>
                  <a:pt x="4444849" y="9075159"/>
                  <a:pt x="4444849" y="9075159"/>
                </a:cubicBezTo>
                <a:close/>
                <a:moveTo>
                  <a:pt x="2738862" y="9075159"/>
                </a:moveTo>
                <a:cubicBezTo>
                  <a:pt x="2738862" y="9082897"/>
                  <a:pt x="2742732" y="9086765"/>
                  <a:pt x="2750467" y="9086765"/>
                </a:cubicBezTo>
                <a:lnTo>
                  <a:pt x="2750467" y="9109975"/>
                </a:lnTo>
                <a:cubicBezTo>
                  <a:pt x="2758205" y="9117712"/>
                  <a:pt x="2762074" y="9125449"/>
                  <a:pt x="2762074" y="9133186"/>
                </a:cubicBezTo>
                <a:lnTo>
                  <a:pt x="2773679" y="9121580"/>
                </a:lnTo>
                <a:cubicBezTo>
                  <a:pt x="2781415" y="9098371"/>
                  <a:pt x="2773679" y="9086765"/>
                  <a:pt x="2750467" y="9086765"/>
                </a:cubicBezTo>
                <a:cubicBezTo>
                  <a:pt x="2750467" y="9086765"/>
                  <a:pt x="2750467" y="9082897"/>
                  <a:pt x="2750467" y="9075159"/>
                </a:cubicBezTo>
                <a:cubicBezTo>
                  <a:pt x="2742732" y="9075159"/>
                  <a:pt x="2738862" y="9075159"/>
                  <a:pt x="2738862" y="9075159"/>
                </a:cubicBezTo>
                <a:close/>
                <a:moveTo>
                  <a:pt x="4537693" y="9063553"/>
                </a:moveTo>
                <a:cubicBezTo>
                  <a:pt x="4537693" y="9063553"/>
                  <a:pt x="4537693" y="9067423"/>
                  <a:pt x="4537693" y="9075159"/>
                </a:cubicBezTo>
                <a:lnTo>
                  <a:pt x="4549297" y="9075159"/>
                </a:lnTo>
                <a:cubicBezTo>
                  <a:pt x="4549297" y="9067423"/>
                  <a:pt x="4549297" y="9063553"/>
                  <a:pt x="4549297" y="9063553"/>
                </a:cubicBezTo>
                <a:cubicBezTo>
                  <a:pt x="4549297" y="9063553"/>
                  <a:pt x="4545429" y="9063553"/>
                  <a:pt x="4537693" y="9063553"/>
                </a:cubicBezTo>
                <a:close/>
                <a:moveTo>
                  <a:pt x="4177925" y="9063553"/>
                </a:moveTo>
                <a:lnTo>
                  <a:pt x="4177925" y="9075159"/>
                </a:lnTo>
                <a:cubicBezTo>
                  <a:pt x="4185662" y="9082897"/>
                  <a:pt x="4189531" y="9086765"/>
                  <a:pt x="4189531" y="9086765"/>
                </a:cubicBezTo>
                <a:lnTo>
                  <a:pt x="4189531" y="9075159"/>
                </a:lnTo>
                <a:cubicBezTo>
                  <a:pt x="4181796" y="9067423"/>
                  <a:pt x="4177925" y="9063553"/>
                  <a:pt x="4177925" y="9063553"/>
                </a:cubicBezTo>
                <a:close/>
                <a:moveTo>
                  <a:pt x="4073478" y="9063553"/>
                </a:moveTo>
                <a:lnTo>
                  <a:pt x="4073478" y="9075159"/>
                </a:lnTo>
                <a:cubicBezTo>
                  <a:pt x="4073478" y="9075159"/>
                  <a:pt x="4075412" y="9077094"/>
                  <a:pt x="4079280" y="9080963"/>
                </a:cubicBezTo>
                <a:cubicBezTo>
                  <a:pt x="4083149" y="9084830"/>
                  <a:pt x="4085083" y="9086765"/>
                  <a:pt x="4085083" y="9086765"/>
                </a:cubicBezTo>
                <a:lnTo>
                  <a:pt x="4085083" y="9075159"/>
                </a:lnTo>
                <a:cubicBezTo>
                  <a:pt x="4077346" y="9067423"/>
                  <a:pt x="4073478" y="9063553"/>
                  <a:pt x="4073478" y="9063553"/>
                </a:cubicBezTo>
                <a:close/>
                <a:moveTo>
                  <a:pt x="4665352" y="9051948"/>
                </a:moveTo>
                <a:cubicBezTo>
                  <a:pt x="4657613" y="9059685"/>
                  <a:pt x="4661482" y="9079027"/>
                  <a:pt x="4676956" y="9109975"/>
                </a:cubicBezTo>
                <a:cubicBezTo>
                  <a:pt x="4684693" y="9125449"/>
                  <a:pt x="4690496" y="9137055"/>
                  <a:pt x="4694364" y="9144790"/>
                </a:cubicBezTo>
                <a:cubicBezTo>
                  <a:pt x="4698232" y="9152528"/>
                  <a:pt x="4700167" y="9156398"/>
                  <a:pt x="4700167" y="9156398"/>
                </a:cubicBezTo>
                <a:lnTo>
                  <a:pt x="4700167" y="9144790"/>
                </a:lnTo>
                <a:lnTo>
                  <a:pt x="4700167" y="9133186"/>
                </a:lnTo>
                <a:cubicBezTo>
                  <a:pt x="4700167" y="9133186"/>
                  <a:pt x="4707905" y="9148660"/>
                  <a:pt x="4723379" y="9179607"/>
                </a:cubicBezTo>
                <a:lnTo>
                  <a:pt x="4758194" y="9226027"/>
                </a:lnTo>
                <a:cubicBezTo>
                  <a:pt x="4750457" y="9210555"/>
                  <a:pt x="4746588" y="9198949"/>
                  <a:pt x="4746588" y="9191213"/>
                </a:cubicBezTo>
                <a:cubicBezTo>
                  <a:pt x="4731115" y="9129318"/>
                  <a:pt x="4715641" y="9090633"/>
                  <a:pt x="4700167" y="9075159"/>
                </a:cubicBezTo>
                <a:cubicBezTo>
                  <a:pt x="4684693" y="9059685"/>
                  <a:pt x="4673088" y="9051948"/>
                  <a:pt x="4665352" y="9051948"/>
                </a:cubicBezTo>
                <a:close/>
                <a:moveTo>
                  <a:pt x="4630535" y="9051948"/>
                </a:moveTo>
                <a:lnTo>
                  <a:pt x="4642140" y="9063553"/>
                </a:lnTo>
                <a:lnTo>
                  <a:pt x="4642140" y="9051948"/>
                </a:lnTo>
                <a:close/>
                <a:moveTo>
                  <a:pt x="4131504" y="9051948"/>
                </a:moveTo>
                <a:cubicBezTo>
                  <a:pt x="4139243" y="9051948"/>
                  <a:pt x="4143110" y="9055818"/>
                  <a:pt x="4143110" y="9063553"/>
                </a:cubicBezTo>
                <a:lnTo>
                  <a:pt x="4131504" y="9063553"/>
                </a:lnTo>
                <a:close/>
                <a:moveTo>
                  <a:pt x="3423578" y="9051948"/>
                </a:moveTo>
                <a:lnTo>
                  <a:pt x="3435183" y="9063553"/>
                </a:lnTo>
                <a:cubicBezTo>
                  <a:pt x="3442921" y="9079027"/>
                  <a:pt x="3446790" y="9088698"/>
                  <a:pt x="3446790" y="9092568"/>
                </a:cubicBezTo>
                <a:cubicBezTo>
                  <a:pt x="3446790" y="9096436"/>
                  <a:pt x="3448724" y="9098371"/>
                  <a:pt x="3452590" y="9098371"/>
                </a:cubicBezTo>
                <a:cubicBezTo>
                  <a:pt x="3456460" y="9098371"/>
                  <a:pt x="3454526" y="9090633"/>
                  <a:pt x="3446790" y="9075159"/>
                </a:cubicBezTo>
                <a:cubicBezTo>
                  <a:pt x="3439052" y="9059685"/>
                  <a:pt x="3431317" y="9051948"/>
                  <a:pt x="3423578" y="9051948"/>
                </a:cubicBezTo>
                <a:close/>
                <a:moveTo>
                  <a:pt x="4000946" y="9046145"/>
                </a:moveTo>
                <a:cubicBezTo>
                  <a:pt x="3999011" y="9046145"/>
                  <a:pt x="3996110" y="9048080"/>
                  <a:pt x="3992241" y="9051948"/>
                </a:cubicBezTo>
                <a:lnTo>
                  <a:pt x="4003845" y="9051948"/>
                </a:lnTo>
                <a:cubicBezTo>
                  <a:pt x="4003845" y="9048080"/>
                  <a:pt x="4002878" y="9046145"/>
                  <a:pt x="4000946" y="9046145"/>
                </a:cubicBezTo>
                <a:close/>
                <a:moveTo>
                  <a:pt x="4526087" y="9040344"/>
                </a:moveTo>
                <a:lnTo>
                  <a:pt x="4514480" y="9051948"/>
                </a:lnTo>
                <a:lnTo>
                  <a:pt x="4514480" y="9063553"/>
                </a:lnTo>
                <a:close/>
                <a:moveTo>
                  <a:pt x="3829765" y="9040344"/>
                </a:moveTo>
                <a:lnTo>
                  <a:pt x="3829765" y="9051948"/>
                </a:lnTo>
                <a:lnTo>
                  <a:pt x="3841372" y="9051948"/>
                </a:lnTo>
                <a:cubicBezTo>
                  <a:pt x="3841372" y="9044212"/>
                  <a:pt x="3837502" y="9040344"/>
                  <a:pt x="3829765" y="9040344"/>
                </a:cubicBezTo>
                <a:close/>
                <a:moveTo>
                  <a:pt x="3667291" y="9028738"/>
                </a:moveTo>
                <a:cubicBezTo>
                  <a:pt x="3667291" y="9028738"/>
                  <a:pt x="3667291" y="9030671"/>
                  <a:pt x="3667291" y="9034541"/>
                </a:cubicBezTo>
                <a:cubicBezTo>
                  <a:pt x="3667291" y="9038411"/>
                  <a:pt x="3669225" y="9044212"/>
                  <a:pt x="3673093" y="9051948"/>
                </a:cubicBezTo>
                <a:cubicBezTo>
                  <a:pt x="3676962" y="9059685"/>
                  <a:pt x="3680830" y="9069356"/>
                  <a:pt x="3684699" y="9080963"/>
                </a:cubicBezTo>
                <a:cubicBezTo>
                  <a:pt x="3688569" y="9092568"/>
                  <a:pt x="3698239" y="9109975"/>
                  <a:pt x="3713713" y="9133186"/>
                </a:cubicBezTo>
                <a:cubicBezTo>
                  <a:pt x="3733054" y="9168002"/>
                  <a:pt x="3748530" y="9195082"/>
                  <a:pt x="3760135" y="9214424"/>
                </a:cubicBezTo>
                <a:lnTo>
                  <a:pt x="3763418" y="9219678"/>
                </a:lnTo>
                <a:lnTo>
                  <a:pt x="3762311" y="9216599"/>
                </a:lnTo>
                <a:cubicBezTo>
                  <a:pt x="3760860" y="9209346"/>
                  <a:pt x="3760135" y="9200884"/>
                  <a:pt x="3760135" y="9191213"/>
                </a:cubicBezTo>
                <a:lnTo>
                  <a:pt x="3771740" y="9191213"/>
                </a:lnTo>
                <a:lnTo>
                  <a:pt x="3760135" y="9179607"/>
                </a:lnTo>
                <a:cubicBezTo>
                  <a:pt x="3760135" y="9171872"/>
                  <a:pt x="3756266" y="9168002"/>
                  <a:pt x="3748528" y="9168002"/>
                </a:cubicBezTo>
                <a:cubicBezTo>
                  <a:pt x="3740792" y="9160264"/>
                  <a:pt x="3736923" y="9154463"/>
                  <a:pt x="3736923" y="9150595"/>
                </a:cubicBezTo>
                <a:cubicBezTo>
                  <a:pt x="3736923" y="9146725"/>
                  <a:pt x="3734989" y="9144790"/>
                  <a:pt x="3731120" y="9144790"/>
                </a:cubicBezTo>
                <a:cubicBezTo>
                  <a:pt x="3727251" y="9144790"/>
                  <a:pt x="3725318" y="9140923"/>
                  <a:pt x="3725318" y="9133186"/>
                </a:cubicBezTo>
                <a:lnTo>
                  <a:pt x="3713713" y="9109975"/>
                </a:lnTo>
                <a:cubicBezTo>
                  <a:pt x="3698239" y="9094501"/>
                  <a:pt x="3690501" y="9079027"/>
                  <a:pt x="3690501" y="9063553"/>
                </a:cubicBezTo>
                <a:cubicBezTo>
                  <a:pt x="3690501" y="9063553"/>
                  <a:pt x="3688569" y="9059685"/>
                  <a:pt x="3684699" y="9051948"/>
                </a:cubicBezTo>
                <a:cubicBezTo>
                  <a:pt x="3680830" y="9044212"/>
                  <a:pt x="3678896" y="9040344"/>
                  <a:pt x="3678896" y="9040344"/>
                </a:cubicBezTo>
                <a:cubicBezTo>
                  <a:pt x="3678896" y="9040344"/>
                  <a:pt x="3678896" y="9038411"/>
                  <a:pt x="3678896" y="9034541"/>
                </a:cubicBezTo>
                <a:cubicBezTo>
                  <a:pt x="3678896" y="9030671"/>
                  <a:pt x="3675026" y="9028738"/>
                  <a:pt x="3667291" y="9028738"/>
                </a:cubicBezTo>
                <a:close/>
                <a:moveTo>
                  <a:pt x="3609264" y="9028738"/>
                </a:moveTo>
                <a:lnTo>
                  <a:pt x="3620869" y="9028738"/>
                </a:lnTo>
                <a:cubicBezTo>
                  <a:pt x="3620869" y="9028738"/>
                  <a:pt x="3620869" y="9032606"/>
                  <a:pt x="3620869" y="9040344"/>
                </a:cubicBezTo>
                <a:cubicBezTo>
                  <a:pt x="3620869" y="9048079"/>
                  <a:pt x="3620869" y="9051948"/>
                  <a:pt x="3620869" y="9051948"/>
                </a:cubicBezTo>
                <a:lnTo>
                  <a:pt x="3609264" y="9040344"/>
                </a:lnTo>
                <a:cubicBezTo>
                  <a:pt x="3609264" y="9032606"/>
                  <a:pt x="3609264" y="9028738"/>
                  <a:pt x="3609264" y="9028738"/>
                </a:cubicBezTo>
                <a:close/>
                <a:moveTo>
                  <a:pt x="2762074" y="9028738"/>
                </a:moveTo>
                <a:cubicBezTo>
                  <a:pt x="2762074" y="9044212"/>
                  <a:pt x="2765941" y="9048079"/>
                  <a:pt x="2773679" y="9040344"/>
                </a:cubicBezTo>
                <a:lnTo>
                  <a:pt x="2773679" y="9028738"/>
                </a:lnTo>
                <a:close/>
                <a:moveTo>
                  <a:pt x="2599598" y="9017132"/>
                </a:moveTo>
                <a:lnTo>
                  <a:pt x="2611203" y="9017132"/>
                </a:lnTo>
                <a:lnTo>
                  <a:pt x="2599598" y="9028738"/>
                </a:lnTo>
                <a:close/>
                <a:moveTo>
                  <a:pt x="3597659" y="9005526"/>
                </a:moveTo>
                <a:cubicBezTo>
                  <a:pt x="3597659" y="9005526"/>
                  <a:pt x="3601529" y="9009396"/>
                  <a:pt x="3609264" y="9017132"/>
                </a:cubicBezTo>
                <a:cubicBezTo>
                  <a:pt x="3609264" y="9017132"/>
                  <a:pt x="3605395" y="9017132"/>
                  <a:pt x="3597659" y="9017132"/>
                </a:cubicBezTo>
                <a:close/>
                <a:moveTo>
                  <a:pt x="2484996" y="8998275"/>
                </a:moveTo>
                <a:cubicBezTo>
                  <a:pt x="2485963" y="8997306"/>
                  <a:pt x="2487413" y="8997791"/>
                  <a:pt x="2489349" y="8999725"/>
                </a:cubicBezTo>
                <a:cubicBezTo>
                  <a:pt x="2493216" y="9003593"/>
                  <a:pt x="2495151" y="9005526"/>
                  <a:pt x="2495151" y="9005526"/>
                </a:cubicBezTo>
                <a:cubicBezTo>
                  <a:pt x="2495151" y="9005526"/>
                  <a:pt x="2491282" y="9005526"/>
                  <a:pt x="2483545" y="9005526"/>
                </a:cubicBezTo>
                <a:cubicBezTo>
                  <a:pt x="2483545" y="9001659"/>
                  <a:pt x="2484029" y="8999241"/>
                  <a:pt x="2484996" y="8998275"/>
                </a:cubicBezTo>
                <a:close/>
                <a:moveTo>
                  <a:pt x="4491270" y="8993922"/>
                </a:moveTo>
                <a:cubicBezTo>
                  <a:pt x="4483533" y="8993922"/>
                  <a:pt x="4483533" y="8997791"/>
                  <a:pt x="4491270" y="9005526"/>
                </a:cubicBezTo>
                <a:lnTo>
                  <a:pt x="4514480" y="9017132"/>
                </a:lnTo>
                <a:cubicBezTo>
                  <a:pt x="4514480" y="9001659"/>
                  <a:pt x="4506744" y="8993922"/>
                  <a:pt x="4491270" y="8993922"/>
                </a:cubicBezTo>
                <a:close/>
                <a:moveTo>
                  <a:pt x="2692442" y="8993922"/>
                </a:moveTo>
                <a:lnTo>
                  <a:pt x="2704047" y="9005526"/>
                </a:lnTo>
                <a:cubicBezTo>
                  <a:pt x="2704047" y="9005526"/>
                  <a:pt x="2704047" y="9001659"/>
                  <a:pt x="2704047" y="8993922"/>
                </a:cubicBezTo>
                <a:cubicBezTo>
                  <a:pt x="2696310" y="8993922"/>
                  <a:pt x="2692442" y="8993922"/>
                  <a:pt x="2692442" y="8993922"/>
                </a:cubicBezTo>
                <a:close/>
                <a:moveTo>
                  <a:pt x="4027057" y="8982317"/>
                </a:moveTo>
                <a:lnTo>
                  <a:pt x="4027057" y="8993922"/>
                </a:lnTo>
                <a:lnTo>
                  <a:pt x="4038662" y="8982317"/>
                </a:lnTo>
                <a:close/>
                <a:moveTo>
                  <a:pt x="3586054" y="8970711"/>
                </a:moveTo>
                <a:lnTo>
                  <a:pt x="3597659" y="8993922"/>
                </a:lnTo>
                <a:cubicBezTo>
                  <a:pt x="3589921" y="8993922"/>
                  <a:pt x="3582184" y="8990052"/>
                  <a:pt x="3574447" y="8982317"/>
                </a:cubicBezTo>
                <a:close/>
                <a:moveTo>
                  <a:pt x="4386822" y="8959107"/>
                </a:moveTo>
                <a:cubicBezTo>
                  <a:pt x="4379086" y="8959107"/>
                  <a:pt x="4382953" y="8970711"/>
                  <a:pt x="4398427" y="8993922"/>
                </a:cubicBezTo>
                <a:cubicBezTo>
                  <a:pt x="4406165" y="9001659"/>
                  <a:pt x="4406165" y="9009396"/>
                  <a:pt x="4398427" y="9017132"/>
                </a:cubicBezTo>
                <a:lnTo>
                  <a:pt x="4410034" y="9028738"/>
                </a:lnTo>
                <a:lnTo>
                  <a:pt x="4421639" y="9040344"/>
                </a:lnTo>
                <a:lnTo>
                  <a:pt x="4421639" y="9028738"/>
                </a:lnTo>
                <a:cubicBezTo>
                  <a:pt x="4421639" y="9028738"/>
                  <a:pt x="4421639" y="9024870"/>
                  <a:pt x="4421639" y="9017132"/>
                </a:cubicBezTo>
                <a:cubicBezTo>
                  <a:pt x="4421639" y="9009396"/>
                  <a:pt x="4417771" y="8999725"/>
                  <a:pt x="4410034" y="8988119"/>
                </a:cubicBezTo>
                <a:cubicBezTo>
                  <a:pt x="4402297" y="8976514"/>
                  <a:pt x="4398427" y="8968776"/>
                  <a:pt x="4398427" y="8964908"/>
                </a:cubicBezTo>
                <a:cubicBezTo>
                  <a:pt x="4398427" y="8961040"/>
                  <a:pt x="4394560" y="8959107"/>
                  <a:pt x="4386822" y="8959107"/>
                </a:cubicBezTo>
                <a:close/>
                <a:moveTo>
                  <a:pt x="3621762" y="8948392"/>
                </a:moveTo>
                <a:lnTo>
                  <a:pt x="3622319" y="8949677"/>
                </a:lnTo>
                <a:cubicBezTo>
                  <a:pt x="3625220" y="8955964"/>
                  <a:pt x="3628607" y="8962973"/>
                  <a:pt x="3632474" y="8970711"/>
                </a:cubicBezTo>
                <a:cubicBezTo>
                  <a:pt x="3647948" y="9001659"/>
                  <a:pt x="3657619" y="9017132"/>
                  <a:pt x="3661488" y="9017132"/>
                </a:cubicBezTo>
                <a:cubicBezTo>
                  <a:pt x="3665356" y="9017132"/>
                  <a:pt x="3667291" y="9013264"/>
                  <a:pt x="3667291" y="9005526"/>
                </a:cubicBezTo>
                <a:cubicBezTo>
                  <a:pt x="3667291" y="8997791"/>
                  <a:pt x="3665356" y="8993922"/>
                  <a:pt x="3661488" y="8993922"/>
                </a:cubicBezTo>
                <a:cubicBezTo>
                  <a:pt x="3657619" y="8993922"/>
                  <a:pt x="3651816" y="8986185"/>
                  <a:pt x="3644081" y="8970711"/>
                </a:cubicBezTo>
                <a:close/>
                <a:moveTo>
                  <a:pt x="4003845" y="8947499"/>
                </a:moveTo>
                <a:lnTo>
                  <a:pt x="4015451" y="8959107"/>
                </a:lnTo>
                <a:cubicBezTo>
                  <a:pt x="4015451" y="8951369"/>
                  <a:pt x="4015451" y="8947499"/>
                  <a:pt x="4015451" y="8947499"/>
                </a:cubicBezTo>
                <a:close/>
                <a:moveTo>
                  <a:pt x="3691954" y="8941698"/>
                </a:moveTo>
                <a:cubicBezTo>
                  <a:pt x="3689050" y="8941698"/>
                  <a:pt x="3686634" y="8943633"/>
                  <a:pt x="3684699" y="8947499"/>
                </a:cubicBezTo>
                <a:cubicBezTo>
                  <a:pt x="3680830" y="8955237"/>
                  <a:pt x="3680830" y="8962973"/>
                  <a:pt x="3684699" y="8970711"/>
                </a:cubicBezTo>
                <a:cubicBezTo>
                  <a:pt x="3688569" y="8978448"/>
                  <a:pt x="3692436" y="8984251"/>
                  <a:pt x="3696303" y="8988119"/>
                </a:cubicBezTo>
                <a:cubicBezTo>
                  <a:pt x="3700173" y="8991988"/>
                  <a:pt x="3704042" y="8993922"/>
                  <a:pt x="3707908" y="8993922"/>
                </a:cubicBezTo>
                <a:cubicBezTo>
                  <a:pt x="3711777" y="8993922"/>
                  <a:pt x="3709843" y="8990052"/>
                  <a:pt x="3702106" y="8982317"/>
                </a:cubicBezTo>
                <a:cubicBezTo>
                  <a:pt x="3702106" y="8974579"/>
                  <a:pt x="3702106" y="8968776"/>
                  <a:pt x="3702106" y="8964908"/>
                </a:cubicBezTo>
                <a:cubicBezTo>
                  <a:pt x="3702106" y="8961040"/>
                  <a:pt x="3702106" y="8955237"/>
                  <a:pt x="3702106" y="8947499"/>
                </a:cubicBezTo>
                <a:cubicBezTo>
                  <a:pt x="3698239" y="8943633"/>
                  <a:pt x="3694853" y="8941698"/>
                  <a:pt x="3691954" y="8941698"/>
                </a:cubicBezTo>
                <a:close/>
                <a:moveTo>
                  <a:pt x="3446790" y="8935895"/>
                </a:moveTo>
                <a:cubicBezTo>
                  <a:pt x="3439052" y="8935895"/>
                  <a:pt x="3442921" y="8947499"/>
                  <a:pt x="3458395" y="8970711"/>
                </a:cubicBezTo>
                <a:lnTo>
                  <a:pt x="3458395" y="8959107"/>
                </a:lnTo>
                <a:cubicBezTo>
                  <a:pt x="3458395" y="8943633"/>
                  <a:pt x="3454526" y="8935895"/>
                  <a:pt x="3446790" y="8935895"/>
                </a:cubicBezTo>
                <a:close/>
                <a:moveTo>
                  <a:pt x="5466118" y="8924290"/>
                </a:moveTo>
                <a:lnTo>
                  <a:pt x="5477724" y="8947499"/>
                </a:lnTo>
                <a:cubicBezTo>
                  <a:pt x="5462250" y="8939764"/>
                  <a:pt x="5458384" y="8932025"/>
                  <a:pt x="5466118" y="8924290"/>
                </a:cubicBezTo>
                <a:close/>
                <a:moveTo>
                  <a:pt x="5500935" y="8912684"/>
                </a:moveTo>
                <a:lnTo>
                  <a:pt x="5512541" y="8912684"/>
                </a:lnTo>
                <a:lnTo>
                  <a:pt x="5500935" y="8924290"/>
                </a:lnTo>
                <a:cubicBezTo>
                  <a:pt x="5500935" y="8924290"/>
                  <a:pt x="5500935" y="8920421"/>
                  <a:pt x="5500935" y="8912684"/>
                </a:cubicBezTo>
                <a:close/>
                <a:moveTo>
                  <a:pt x="4352007" y="8912684"/>
                </a:moveTo>
                <a:lnTo>
                  <a:pt x="4363612" y="8924290"/>
                </a:lnTo>
                <a:lnTo>
                  <a:pt x="4363612" y="8912684"/>
                </a:lnTo>
                <a:close/>
                <a:moveTo>
                  <a:pt x="4259163" y="8912684"/>
                </a:moveTo>
                <a:lnTo>
                  <a:pt x="4270769" y="8959107"/>
                </a:lnTo>
                <a:lnTo>
                  <a:pt x="4282375" y="8959107"/>
                </a:lnTo>
                <a:cubicBezTo>
                  <a:pt x="4282375" y="8951369"/>
                  <a:pt x="4278506" y="8943633"/>
                  <a:pt x="4270769" y="8935895"/>
                </a:cubicBezTo>
                <a:cubicBezTo>
                  <a:pt x="4270769" y="8935895"/>
                  <a:pt x="4270769" y="8932025"/>
                  <a:pt x="4270769" y="8924290"/>
                </a:cubicBezTo>
                <a:cubicBezTo>
                  <a:pt x="4270769" y="8924290"/>
                  <a:pt x="4266900" y="8920421"/>
                  <a:pt x="4259163" y="8912684"/>
                </a:cubicBezTo>
                <a:close/>
                <a:moveTo>
                  <a:pt x="3609264" y="8912684"/>
                </a:moveTo>
                <a:cubicBezTo>
                  <a:pt x="3609264" y="8916554"/>
                  <a:pt x="3611198" y="8923324"/>
                  <a:pt x="3615066" y="8932995"/>
                </a:cubicBezTo>
                <a:lnTo>
                  <a:pt x="3620869" y="8946341"/>
                </a:lnTo>
                <a:lnTo>
                  <a:pt x="3620869" y="8924290"/>
                </a:lnTo>
                <a:cubicBezTo>
                  <a:pt x="3620869" y="8924290"/>
                  <a:pt x="3616999" y="8920421"/>
                  <a:pt x="3609264" y="8912684"/>
                </a:cubicBezTo>
                <a:close/>
                <a:moveTo>
                  <a:pt x="5374021" y="8901971"/>
                </a:moveTo>
                <a:lnTo>
                  <a:pt x="5380530" y="8909783"/>
                </a:lnTo>
                <a:cubicBezTo>
                  <a:pt x="5381496" y="8911718"/>
                  <a:pt x="5381013" y="8912684"/>
                  <a:pt x="5379080" y="8912684"/>
                </a:cubicBezTo>
                <a:cubicBezTo>
                  <a:pt x="5377146" y="8912684"/>
                  <a:pt x="5375695" y="8911234"/>
                  <a:pt x="5374727" y="8908333"/>
                </a:cubicBezTo>
                <a:close/>
                <a:moveTo>
                  <a:pt x="5373857" y="8900500"/>
                </a:moveTo>
                <a:lnTo>
                  <a:pt x="5374021" y="8901971"/>
                </a:lnTo>
                <a:lnTo>
                  <a:pt x="5373277" y="8901080"/>
                </a:lnTo>
                <a:close/>
                <a:moveTo>
                  <a:pt x="4352007" y="8889473"/>
                </a:moveTo>
                <a:cubicBezTo>
                  <a:pt x="4352007" y="8897212"/>
                  <a:pt x="4352007" y="8901080"/>
                  <a:pt x="4352007" y="8901080"/>
                </a:cubicBezTo>
                <a:cubicBezTo>
                  <a:pt x="4359744" y="8901080"/>
                  <a:pt x="4363612" y="8901080"/>
                  <a:pt x="4363612" y="8901080"/>
                </a:cubicBezTo>
                <a:cubicBezTo>
                  <a:pt x="4363612" y="8901080"/>
                  <a:pt x="4363612" y="8897212"/>
                  <a:pt x="4363612" y="8889473"/>
                </a:cubicBezTo>
                <a:cubicBezTo>
                  <a:pt x="4363612" y="8889473"/>
                  <a:pt x="4359744" y="8889473"/>
                  <a:pt x="4352007" y="8889473"/>
                </a:cubicBezTo>
                <a:close/>
                <a:moveTo>
                  <a:pt x="2587994" y="8889473"/>
                </a:moveTo>
                <a:lnTo>
                  <a:pt x="2611203" y="8912684"/>
                </a:lnTo>
                <a:lnTo>
                  <a:pt x="2611203" y="8924290"/>
                </a:lnTo>
                <a:cubicBezTo>
                  <a:pt x="2618941" y="8924290"/>
                  <a:pt x="2618941" y="8928158"/>
                  <a:pt x="2611203" y="8935895"/>
                </a:cubicBezTo>
                <a:cubicBezTo>
                  <a:pt x="2603468" y="8943633"/>
                  <a:pt x="2603468" y="8951369"/>
                  <a:pt x="2611203" y="8959107"/>
                </a:cubicBezTo>
                <a:cubicBezTo>
                  <a:pt x="2611203" y="8966843"/>
                  <a:pt x="2615072" y="8970711"/>
                  <a:pt x="2622810" y="8970711"/>
                </a:cubicBezTo>
                <a:cubicBezTo>
                  <a:pt x="2622810" y="8978448"/>
                  <a:pt x="2622810" y="8982317"/>
                  <a:pt x="2622810" y="8982317"/>
                </a:cubicBezTo>
                <a:cubicBezTo>
                  <a:pt x="2622810" y="8982317"/>
                  <a:pt x="2624744" y="8984251"/>
                  <a:pt x="2628613" y="8988119"/>
                </a:cubicBezTo>
                <a:cubicBezTo>
                  <a:pt x="2632480" y="8991988"/>
                  <a:pt x="2636348" y="8993922"/>
                  <a:pt x="2640218" y="8993922"/>
                </a:cubicBezTo>
                <a:cubicBezTo>
                  <a:pt x="2644087" y="8993922"/>
                  <a:pt x="2646021" y="8997791"/>
                  <a:pt x="2646021" y="9005526"/>
                </a:cubicBezTo>
                <a:lnTo>
                  <a:pt x="2657625" y="9005526"/>
                </a:lnTo>
                <a:cubicBezTo>
                  <a:pt x="2657625" y="9013264"/>
                  <a:pt x="2653756" y="9017132"/>
                  <a:pt x="2646021" y="9017132"/>
                </a:cubicBezTo>
                <a:cubicBezTo>
                  <a:pt x="2638283" y="9017132"/>
                  <a:pt x="2630547" y="9009396"/>
                  <a:pt x="2622810" y="8993922"/>
                </a:cubicBezTo>
                <a:lnTo>
                  <a:pt x="2611203" y="8970711"/>
                </a:lnTo>
                <a:cubicBezTo>
                  <a:pt x="2611203" y="8962973"/>
                  <a:pt x="2609270" y="8959107"/>
                  <a:pt x="2605401" y="8959107"/>
                </a:cubicBezTo>
                <a:cubicBezTo>
                  <a:pt x="2601533" y="8959107"/>
                  <a:pt x="2599598" y="8955237"/>
                  <a:pt x="2599598" y="8947499"/>
                </a:cubicBezTo>
                <a:lnTo>
                  <a:pt x="2599598" y="8935895"/>
                </a:lnTo>
                <a:lnTo>
                  <a:pt x="2587994" y="8901080"/>
                </a:lnTo>
                <a:cubicBezTo>
                  <a:pt x="2587994" y="8893342"/>
                  <a:pt x="2587994" y="8889473"/>
                  <a:pt x="2587994" y="8889473"/>
                </a:cubicBezTo>
                <a:close/>
                <a:moveTo>
                  <a:pt x="5512541" y="8877868"/>
                </a:moveTo>
                <a:cubicBezTo>
                  <a:pt x="5520277" y="8885606"/>
                  <a:pt x="5524145" y="8889473"/>
                  <a:pt x="5524145" y="8889473"/>
                </a:cubicBezTo>
                <a:lnTo>
                  <a:pt x="5512541" y="8889473"/>
                </a:lnTo>
                <a:cubicBezTo>
                  <a:pt x="5512541" y="8889473"/>
                  <a:pt x="5512541" y="8885606"/>
                  <a:pt x="5512541" y="8877868"/>
                </a:cubicBezTo>
                <a:close/>
                <a:moveTo>
                  <a:pt x="5477724" y="8877868"/>
                </a:moveTo>
                <a:lnTo>
                  <a:pt x="5489330" y="8877868"/>
                </a:lnTo>
                <a:cubicBezTo>
                  <a:pt x="5489330" y="8885606"/>
                  <a:pt x="5489330" y="8889473"/>
                  <a:pt x="5489330" y="8889473"/>
                </a:cubicBezTo>
                <a:lnTo>
                  <a:pt x="5477724" y="8889473"/>
                </a:lnTo>
                <a:cubicBezTo>
                  <a:pt x="5477724" y="8881738"/>
                  <a:pt x="5477724" y="8877868"/>
                  <a:pt x="5477724" y="8877868"/>
                </a:cubicBezTo>
                <a:close/>
                <a:moveTo>
                  <a:pt x="3644081" y="8866263"/>
                </a:moveTo>
                <a:lnTo>
                  <a:pt x="3644081" y="8877868"/>
                </a:lnTo>
                <a:lnTo>
                  <a:pt x="3655686" y="8877868"/>
                </a:lnTo>
                <a:lnTo>
                  <a:pt x="3655686" y="8866263"/>
                </a:lnTo>
                <a:cubicBezTo>
                  <a:pt x="3655686" y="8866263"/>
                  <a:pt x="3651816" y="8866263"/>
                  <a:pt x="3644081" y="8866263"/>
                </a:cubicBezTo>
                <a:close/>
                <a:moveTo>
                  <a:pt x="2622810" y="8866263"/>
                </a:moveTo>
                <a:lnTo>
                  <a:pt x="2646021" y="8901080"/>
                </a:lnTo>
                <a:lnTo>
                  <a:pt x="2646021" y="8889473"/>
                </a:lnTo>
                <a:close/>
                <a:moveTo>
                  <a:pt x="3435183" y="8796631"/>
                </a:moveTo>
                <a:cubicBezTo>
                  <a:pt x="3442921" y="8796631"/>
                  <a:pt x="3450657" y="8804367"/>
                  <a:pt x="3458395" y="8819841"/>
                </a:cubicBezTo>
                <a:cubicBezTo>
                  <a:pt x="3466132" y="8835315"/>
                  <a:pt x="3473867" y="8846920"/>
                  <a:pt x="3481605" y="8854658"/>
                </a:cubicBezTo>
                <a:lnTo>
                  <a:pt x="3481605" y="8866263"/>
                </a:lnTo>
                <a:cubicBezTo>
                  <a:pt x="3481605" y="8866263"/>
                  <a:pt x="3479672" y="8864329"/>
                  <a:pt x="3475802" y="8860461"/>
                </a:cubicBezTo>
                <a:cubicBezTo>
                  <a:pt x="3471935" y="8856592"/>
                  <a:pt x="3466132" y="8846920"/>
                  <a:pt x="3458395" y="8831446"/>
                </a:cubicBezTo>
                <a:close/>
                <a:moveTo>
                  <a:pt x="3388763" y="8796631"/>
                </a:moveTo>
                <a:cubicBezTo>
                  <a:pt x="3388763" y="8796631"/>
                  <a:pt x="3390697" y="8796631"/>
                  <a:pt x="3394565" y="8796631"/>
                </a:cubicBezTo>
                <a:cubicBezTo>
                  <a:pt x="3398434" y="8796631"/>
                  <a:pt x="3400368" y="8800500"/>
                  <a:pt x="3400368" y="8808235"/>
                </a:cubicBezTo>
                <a:cubicBezTo>
                  <a:pt x="3392631" y="8808235"/>
                  <a:pt x="3388763" y="8806302"/>
                  <a:pt x="3388763" y="8802434"/>
                </a:cubicBezTo>
                <a:cubicBezTo>
                  <a:pt x="3388763" y="8798566"/>
                  <a:pt x="3388763" y="8796631"/>
                  <a:pt x="3388763" y="8796631"/>
                </a:cubicBezTo>
                <a:close/>
                <a:moveTo>
                  <a:pt x="2541572" y="8796631"/>
                </a:moveTo>
                <a:cubicBezTo>
                  <a:pt x="2541572" y="8796631"/>
                  <a:pt x="2543506" y="8798566"/>
                  <a:pt x="2547375" y="8802434"/>
                </a:cubicBezTo>
                <a:cubicBezTo>
                  <a:pt x="2551243" y="8806302"/>
                  <a:pt x="2553176" y="8808235"/>
                  <a:pt x="2553176" y="8808235"/>
                </a:cubicBezTo>
                <a:lnTo>
                  <a:pt x="2529967" y="8808235"/>
                </a:lnTo>
                <a:close/>
                <a:moveTo>
                  <a:pt x="5457415" y="8790828"/>
                </a:moveTo>
                <a:cubicBezTo>
                  <a:pt x="5459349" y="8790828"/>
                  <a:pt x="5462250" y="8792763"/>
                  <a:pt x="5466118" y="8796631"/>
                </a:cubicBezTo>
                <a:cubicBezTo>
                  <a:pt x="5466118" y="8796631"/>
                  <a:pt x="5466118" y="8800500"/>
                  <a:pt x="5466118" y="8808235"/>
                </a:cubicBezTo>
                <a:cubicBezTo>
                  <a:pt x="5466118" y="8808235"/>
                  <a:pt x="5464185" y="8808235"/>
                  <a:pt x="5460317" y="8808235"/>
                </a:cubicBezTo>
                <a:cubicBezTo>
                  <a:pt x="5456447" y="8808235"/>
                  <a:pt x="5454514" y="8804367"/>
                  <a:pt x="5454514" y="8796631"/>
                </a:cubicBezTo>
                <a:cubicBezTo>
                  <a:pt x="5454514" y="8792763"/>
                  <a:pt x="5455481" y="8790828"/>
                  <a:pt x="5457415" y="8790828"/>
                </a:cubicBezTo>
                <a:close/>
                <a:moveTo>
                  <a:pt x="3470002" y="8785026"/>
                </a:moveTo>
                <a:cubicBezTo>
                  <a:pt x="3477736" y="8785026"/>
                  <a:pt x="3481605" y="8790828"/>
                  <a:pt x="3481605" y="8802434"/>
                </a:cubicBezTo>
                <a:cubicBezTo>
                  <a:pt x="3481605" y="8814038"/>
                  <a:pt x="3481605" y="8819841"/>
                  <a:pt x="3481605" y="8819841"/>
                </a:cubicBezTo>
                <a:lnTo>
                  <a:pt x="3504817" y="8843053"/>
                </a:lnTo>
                <a:lnTo>
                  <a:pt x="3481605" y="8831446"/>
                </a:lnTo>
                <a:lnTo>
                  <a:pt x="3470002" y="8808235"/>
                </a:lnTo>
                <a:cubicBezTo>
                  <a:pt x="3470002" y="8800500"/>
                  <a:pt x="3468066" y="8794697"/>
                  <a:pt x="3464198" y="8790828"/>
                </a:cubicBezTo>
                <a:cubicBezTo>
                  <a:pt x="3460329" y="8786960"/>
                  <a:pt x="3462263" y="8785026"/>
                  <a:pt x="3470002" y="8785026"/>
                </a:cubicBezTo>
                <a:close/>
                <a:moveTo>
                  <a:pt x="5419698" y="8773420"/>
                </a:moveTo>
                <a:lnTo>
                  <a:pt x="5431304" y="8785026"/>
                </a:lnTo>
                <a:lnTo>
                  <a:pt x="5419698" y="8785026"/>
                </a:lnTo>
                <a:close/>
                <a:moveTo>
                  <a:pt x="5152775" y="8773420"/>
                </a:moveTo>
                <a:lnTo>
                  <a:pt x="5141169" y="8785026"/>
                </a:lnTo>
                <a:cubicBezTo>
                  <a:pt x="5141169" y="8785026"/>
                  <a:pt x="5145039" y="8785026"/>
                  <a:pt x="5152775" y="8785026"/>
                </a:cubicBezTo>
                <a:cubicBezTo>
                  <a:pt x="5152775" y="8785026"/>
                  <a:pt x="5152775" y="8781158"/>
                  <a:pt x="5152775" y="8773420"/>
                </a:cubicBezTo>
                <a:close/>
                <a:moveTo>
                  <a:pt x="5454514" y="8761814"/>
                </a:moveTo>
                <a:lnTo>
                  <a:pt x="5477724" y="8796631"/>
                </a:lnTo>
                <a:cubicBezTo>
                  <a:pt x="5477724" y="8796631"/>
                  <a:pt x="5473858" y="8792763"/>
                  <a:pt x="5466118" y="8785026"/>
                </a:cubicBezTo>
                <a:close/>
                <a:moveTo>
                  <a:pt x="5292038" y="8761814"/>
                </a:moveTo>
                <a:lnTo>
                  <a:pt x="5303645" y="8773420"/>
                </a:lnTo>
                <a:cubicBezTo>
                  <a:pt x="5303645" y="8781158"/>
                  <a:pt x="5303645" y="8785026"/>
                  <a:pt x="5303645" y="8785026"/>
                </a:cubicBezTo>
                <a:cubicBezTo>
                  <a:pt x="5303645" y="8785026"/>
                  <a:pt x="5311382" y="8792763"/>
                  <a:pt x="5326856" y="8808235"/>
                </a:cubicBezTo>
                <a:cubicBezTo>
                  <a:pt x="5326856" y="8815973"/>
                  <a:pt x="5328789" y="8821777"/>
                  <a:pt x="5332657" y="8825644"/>
                </a:cubicBezTo>
                <a:cubicBezTo>
                  <a:pt x="5336527" y="8829512"/>
                  <a:pt x="5338460" y="8831446"/>
                  <a:pt x="5338460" y="8831446"/>
                </a:cubicBezTo>
                <a:cubicBezTo>
                  <a:pt x="5338460" y="8839183"/>
                  <a:pt x="5342329" y="8846920"/>
                  <a:pt x="5350065" y="8854658"/>
                </a:cubicBezTo>
                <a:lnTo>
                  <a:pt x="5338460" y="8843053"/>
                </a:lnTo>
                <a:lnTo>
                  <a:pt x="5326856" y="8831446"/>
                </a:lnTo>
                <a:lnTo>
                  <a:pt x="5326856" y="8843053"/>
                </a:lnTo>
                <a:cubicBezTo>
                  <a:pt x="5326856" y="8850789"/>
                  <a:pt x="5328789" y="8858527"/>
                  <a:pt x="5332657" y="8866263"/>
                </a:cubicBezTo>
                <a:cubicBezTo>
                  <a:pt x="5336527" y="8874001"/>
                  <a:pt x="5342329" y="8881738"/>
                  <a:pt x="5350065" y="8889473"/>
                </a:cubicBezTo>
                <a:lnTo>
                  <a:pt x="5361672" y="8935895"/>
                </a:lnTo>
                <a:cubicBezTo>
                  <a:pt x="5361672" y="8943633"/>
                  <a:pt x="5365539" y="8949436"/>
                  <a:pt x="5373277" y="8953302"/>
                </a:cubicBezTo>
                <a:cubicBezTo>
                  <a:pt x="5381013" y="8957172"/>
                  <a:pt x="5384883" y="8959107"/>
                  <a:pt x="5384883" y="8959107"/>
                </a:cubicBezTo>
                <a:lnTo>
                  <a:pt x="5384883" y="8970711"/>
                </a:lnTo>
                <a:cubicBezTo>
                  <a:pt x="5392619" y="8970711"/>
                  <a:pt x="5396487" y="8968776"/>
                  <a:pt x="5396487" y="8964908"/>
                </a:cubicBezTo>
                <a:cubicBezTo>
                  <a:pt x="5396487" y="8961040"/>
                  <a:pt x="5392619" y="8955237"/>
                  <a:pt x="5384883" y="8947499"/>
                </a:cubicBezTo>
                <a:cubicBezTo>
                  <a:pt x="5377146" y="8939764"/>
                  <a:pt x="5373277" y="8939764"/>
                  <a:pt x="5373277" y="8947499"/>
                </a:cubicBezTo>
                <a:lnTo>
                  <a:pt x="5373277" y="8935895"/>
                </a:lnTo>
                <a:cubicBezTo>
                  <a:pt x="5381013" y="8928158"/>
                  <a:pt x="5384883" y="8924290"/>
                  <a:pt x="5384883" y="8924290"/>
                </a:cubicBezTo>
                <a:cubicBezTo>
                  <a:pt x="5384883" y="8924290"/>
                  <a:pt x="5388751" y="8928158"/>
                  <a:pt x="5396487" y="8935895"/>
                </a:cubicBezTo>
                <a:cubicBezTo>
                  <a:pt x="5396487" y="8943633"/>
                  <a:pt x="5396487" y="8949436"/>
                  <a:pt x="5396487" y="8953302"/>
                </a:cubicBezTo>
                <a:cubicBezTo>
                  <a:pt x="5396487" y="8957172"/>
                  <a:pt x="5400355" y="8966843"/>
                  <a:pt x="5408093" y="8982317"/>
                </a:cubicBezTo>
                <a:cubicBezTo>
                  <a:pt x="5415831" y="8982317"/>
                  <a:pt x="5419698" y="8984251"/>
                  <a:pt x="5419698" y="8988119"/>
                </a:cubicBezTo>
                <a:cubicBezTo>
                  <a:pt x="5419698" y="8991988"/>
                  <a:pt x="5419698" y="8997791"/>
                  <a:pt x="5419698" y="9005526"/>
                </a:cubicBezTo>
                <a:cubicBezTo>
                  <a:pt x="5411961" y="9005526"/>
                  <a:pt x="5408093" y="9009396"/>
                  <a:pt x="5408093" y="9017132"/>
                </a:cubicBezTo>
                <a:cubicBezTo>
                  <a:pt x="5408093" y="9024870"/>
                  <a:pt x="5411961" y="9028738"/>
                  <a:pt x="5419698" y="9028738"/>
                </a:cubicBezTo>
                <a:cubicBezTo>
                  <a:pt x="5427435" y="9028738"/>
                  <a:pt x="5427435" y="9024870"/>
                  <a:pt x="5419698" y="9017132"/>
                </a:cubicBezTo>
                <a:cubicBezTo>
                  <a:pt x="5419698" y="9009396"/>
                  <a:pt x="5419698" y="9005526"/>
                  <a:pt x="5419698" y="9005526"/>
                </a:cubicBezTo>
                <a:cubicBezTo>
                  <a:pt x="5419698" y="9005526"/>
                  <a:pt x="5423566" y="9005526"/>
                  <a:pt x="5431304" y="9005526"/>
                </a:cubicBezTo>
                <a:lnTo>
                  <a:pt x="5396487" y="8924290"/>
                </a:lnTo>
                <a:cubicBezTo>
                  <a:pt x="5388751" y="8908816"/>
                  <a:pt x="5384883" y="8901080"/>
                  <a:pt x="5384883" y="8901080"/>
                </a:cubicBezTo>
                <a:cubicBezTo>
                  <a:pt x="5384883" y="8901080"/>
                  <a:pt x="5384883" y="8897212"/>
                  <a:pt x="5384883" y="8889473"/>
                </a:cubicBezTo>
                <a:lnTo>
                  <a:pt x="5373857" y="8900500"/>
                </a:lnTo>
                <a:lnTo>
                  <a:pt x="5373277" y="8895277"/>
                </a:lnTo>
                <a:cubicBezTo>
                  <a:pt x="5373277" y="8883671"/>
                  <a:pt x="5369409" y="8877868"/>
                  <a:pt x="5361672" y="8877868"/>
                </a:cubicBezTo>
                <a:cubicBezTo>
                  <a:pt x="5353934" y="8877868"/>
                  <a:pt x="5353934" y="8874001"/>
                  <a:pt x="5361672" y="8866263"/>
                </a:cubicBezTo>
                <a:cubicBezTo>
                  <a:pt x="5361672" y="8858527"/>
                  <a:pt x="5357804" y="8854658"/>
                  <a:pt x="5350065" y="8854658"/>
                </a:cubicBezTo>
                <a:lnTo>
                  <a:pt x="5350065" y="8843053"/>
                </a:lnTo>
                <a:lnTo>
                  <a:pt x="5326856" y="8785026"/>
                </a:lnTo>
                <a:cubicBezTo>
                  <a:pt x="5311382" y="8769552"/>
                  <a:pt x="5303645" y="8761814"/>
                  <a:pt x="5303645" y="8761814"/>
                </a:cubicBezTo>
                <a:cubicBezTo>
                  <a:pt x="5303645" y="8761814"/>
                  <a:pt x="5299776" y="8761814"/>
                  <a:pt x="5292038" y="8761814"/>
                </a:cubicBezTo>
                <a:close/>
                <a:moveTo>
                  <a:pt x="3458395" y="8761814"/>
                </a:moveTo>
                <a:cubicBezTo>
                  <a:pt x="3458395" y="8761814"/>
                  <a:pt x="3458395" y="8765684"/>
                  <a:pt x="3458395" y="8773420"/>
                </a:cubicBezTo>
                <a:lnTo>
                  <a:pt x="3446790" y="8773420"/>
                </a:lnTo>
                <a:cubicBezTo>
                  <a:pt x="3454526" y="8765684"/>
                  <a:pt x="3458395" y="8761814"/>
                  <a:pt x="3458395" y="8761814"/>
                </a:cubicBezTo>
                <a:close/>
                <a:moveTo>
                  <a:pt x="5429852" y="8742957"/>
                </a:moveTo>
                <a:cubicBezTo>
                  <a:pt x="5430820" y="8743924"/>
                  <a:pt x="5431304" y="8746342"/>
                  <a:pt x="5431304" y="8750208"/>
                </a:cubicBezTo>
                <a:cubicBezTo>
                  <a:pt x="5423566" y="8750208"/>
                  <a:pt x="5421632" y="8748275"/>
                  <a:pt x="5425501" y="8744407"/>
                </a:cubicBezTo>
                <a:cubicBezTo>
                  <a:pt x="5427434" y="8742474"/>
                  <a:pt x="5428885" y="8741989"/>
                  <a:pt x="5429852" y="8742957"/>
                </a:cubicBezTo>
                <a:close/>
                <a:moveTo>
                  <a:pt x="3586054" y="8738604"/>
                </a:moveTo>
                <a:cubicBezTo>
                  <a:pt x="3586054" y="8738604"/>
                  <a:pt x="3586054" y="8742474"/>
                  <a:pt x="3586054" y="8750208"/>
                </a:cubicBezTo>
                <a:cubicBezTo>
                  <a:pt x="3586054" y="8757948"/>
                  <a:pt x="3587987" y="8761814"/>
                  <a:pt x="3591856" y="8761814"/>
                </a:cubicBezTo>
                <a:cubicBezTo>
                  <a:pt x="3595724" y="8761814"/>
                  <a:pt x="3599593" y="8767619"/>
                  <a:pt x="3603461" y="8779223"/>
                </a:cubicBezTo>
                <a:cubicBezTo>
                  <a:pt x="3607330" y="8790828"/>
                  <a:pt x="3609264" y="8800500"/>
                  <a:pt x="3609264" y="8808235"/>
                </a:cubicBezTo>
                <a:cubicBezTo>
                  <a:pt x="3616999" y="8808235"/>
                  <a:pt x="3620869" y="8812105"/>
                  <a:pt x="3620869" y="8819841"/>
                </a:cubicBezTo>
                <a:cubicBezTo>
                  <a:pt x="3620869" y="8819841"/>
                  <a:pt x="3624739" y="8819841"/>
                  <a:pt x="3632474" y="8819841"/>
                </a:cubicBezTo>
                <a:cubicBezTo>
                  <a:pt x="3632474" y="8819841"/>
                  <a:pt x="3632474" y="8815973"/>
                  <a:pt x="3632474" y="8808235"/>
                </a:cubicBezTo>
                <a:cubicBezTo>
                  <a:pt x="3624739" y="8808235"/>
                  <a:pt x="3620869" y="8808235"/>
                  <a:pt x="3620869" y="8808235"/>
                </a:cubicBezTo>
                <a:cubicBezTo>
                  <a:pt x="3620869" y="8808235"/>
                  <a:pt x="3620869" y="8804367"/>
                  <a:pt x="3620869" y="8796631"/>
                </a:cubicBezTo>
                <a:cubicBezTo>
                  <a:pt x="3620869" y="8788893"/>
                  <a:pt x="3616999" y="8781158"/>
                  <a:pt x="3609264" y="8773420"/>
                </a:cubicBezTo>
                <a:lnTo>
                  <a:pt x="3597659" y="8750208"/>
                </a:lnTo>
                <a:close/>
                <a:moveTo>
                  <a:pt x="5292038" y="8726999"/>
                </a:moveTo>
                <a:cubicBezTo>
                  <a:pt x="5292038" y="8742474"/>
                  <a:pt x="5299776" y="8750208"/>
                  <a:pt x="5315250" y="8750208"/>
                </a:cubicBezTo>
                <a:lnTo>
                  <a:pt x="5303645" y="8738604"/>
                </a:lnTo>
                <a:close/>
                <a:moveTo>
                  <a:pt x="5257223" y="8703789"/>
                </a:moveTo>
                <a:lnTo>
                  <a:pt x="5268829" y="8715393"/>
                </a:lnTo>
                <a:lnTo>
                  <a:pt x="5280434" y="8715393"/>
                </a:lnTo>
                <a:close/>
                <a:moveTo>
                  <a:pt x="3345243" y="8684930"/>
                </a:moveTo>
                <a:cubicBezTo>
                  <a:pt x="3343308" y="8683962"/>
                  <a:pt x="3342343" y="8684447"/>
                  <a:pt x="3342343" y="8686380"/>
                </a:cubicBezTo>
                <a:cubicBezTo>
                  <a:pt x="3342343" y="8690248"/>
                  <a:pt x="3342343" y="8692182"/>
                  <a:pt x="3342343" y="8692182"/>
                </a:cubicBezTo>
                <a:lnTo>
                  <a:pt x="3342343" y="8703789"/>
                </a:lnTo>
                <a:lnTo>
                  <a:pt x="3342343" y="8715393"/>
                </a:lnTo>
                <a:cubicBezTo>
                  <a:pt x="3342343" y="8723131"/>
                  <a:pt x="3344275" y="8725066"/>
                  <a:pt x="3348144" y="8721196"/>
                </a:cubicBezTo>
                <a:cubicBezTo>
                  <a:pt x="3352013" y="8717328"/>
                  <a:pt x="3353945" y="8719262"/>
                  <a:pt x="3353945" y="8726999"/>
                </a:cubicBezTo>
                <a:cubicBezTo>
                  <a:pt x="3353945" y="8726999"/>
                  <a:pt x="3352013" y="8728933"/>
                  <a:pt x="3348144" y="8732801"/>
                </a:cubicBezTo>
                <a:cubicBezTo>
                  <a:pt x="3344275" y="8736671"/>
                  <a:pt x="3344275" y="8740539"/>
                  <a:pt x="3348144" y="8744407"/>
                </a:cubicBezTo>
                <a:cubicBezTo>
                  <a:pt x="3352013" y="8748275"/>
                  <a:pt x="3353945" y="8754078"/>
                  <a:pt x="3353945" y="8761814"/>
                </a:cubicBezTo>
                <a:lnTo>
                  <a:pt x="3353945" y="8773420"/>
                </a:lnTo>
                <a:cubicBezTo>
                  <a:pt x="3353945" y="8765684"/>
                  <a:pt x="3355880" y="8761814"/>
                  <a:pt x="3359748" y="8761814"/>
                </a:cubicBezTo>
                <a:cubicBezTo>
                  <a:pt x="3363619" y="8761814"/>
                  <a:pt x="3367486" y="8765684"/>
                  <a:pt x="3371356" y="8773420"/>
                </a:cubicBezTo>
                <a:cubicBezTo>
                  <a:pt x="3375222" y="8781158"/>
                  <a:pt x="3377158" y="8788893"/>
                  <a:pt x="3377158" y="8796631"/>
                </a:cubicBezTo>
                <a:lnTo>
                  <a:pt x="3365551" y="8796631"/>
                </a:lnTo>
                <a:lnTo>
                  <a:pt x="3377158" y="8819841"/>
                </a:lnTo>
                <a:cubicBezTo>
                  <a:pt x="3384894" y="8827579"/>
                  <a:pt x="3390697" y="8833382"/>
                  <a:pt x="3394565" y="8837250"/>
                </a:cubicBezTo>
                <a:cubicBezTo>
                  <a:pt x="3398434" y="8841118"/>
                  <a:pt x="3400368" y="8843053"/>
                  <a:pt x="3400368" y="8843053"/>
                </a:cubicBezTo>
                <a:cubicBezTo>
                  <a:pt x="3400368" y="8850789"/>
                  <a:pt x="3406171" y="8864329"/>
                  <a:pt x="3417775" y="8883671"/>
                </a:cubicBezTo>
                <a:cubicBezTo>
                  <a:pt x="3429381" y="8903013"/>
                  <a:pt x="3435183" y="8912684"/>
                  <a:pt x="3435183" y="8912684"/>
                </a:cubicBezTo>
                <a:lnTo>
                  <a:pt x="3446790" y="8924290"/>
                </a:lnTo>
                <a:cubicBezTo>
                  <a:pt x="3446790" y="8916554"/>
                  <a:pt x="3446790" y="8904947"/>
                  <a:pt x="3446790" y="8889473"/>
                </a:cubicBezTo>
                <a:cubicBezTo>
                  <a:pt x="3423578" y="8819841"/>
                  <a:pt x="3408104" y="8788893"/>
                  <a:pt x="3400368" y="8796631"/>
                </a:cubicBezTo>
                <a:cubicBezTo>
                  <a:pt x="3400368" y="8796631"/>
                  <a:pt x="3398434" y="8792763"/>
                  <a:pt x="3394565" y="8785026"/>
                </a:cubicBezTo>
                <a:cubicBezTo>
                  <a:pt x="3390697" y="8777288"/>
                  <a:pt x="3388763" y="8769552"/>
                  <a:pt x="3388763" y="8761814"/>
                </a:cubicBezTo>
                <a:cubicBezTo>
                  <a:pt x="3373289" y="8738604"/>
                  <a:pt x="3363619" y="8725066"/>
                  <a:pt x="3359748" y="8721196"/>
                </a:cubicBezTo>
                <a:cubicBezTo>
                  <a:pt x="3355880" y="8717328"/>
                  <a:pt x="3353945" y="8711525"/>
                  <a:pt x="3353945" y="8703789"/>
                </a:cubicBezTo>
                <a:lnTo>
                  <a:pt x="3353945" y="8692182"/>
                </a:lnTo>
                <a:cubicBezTo>
                  <a:pt x="3350077" y="8688315"/>
                  <a:pt x="3347177" y="8685897"/>
                  <a:pt x="3345243" y="8684930"/>
                </a:cubicBezTo>
                <a:close/>
                <a:moveTo>
                  <a:pt x="3319131" y="8680577"/>
                </a:moveTo>
                <a:cubicBezTo>
                  <a:pt x="3319131" y="8680577"/>
                  <a:pt x="3321065" y="8684447"/>
                  <a:pt x="3324933" y="8692182"/>
                </a:cubicBezTo>
                <a:cubicBezTo>
                  <a:pt x="3328802" y="8699921"/>
                  <a:pt x="3330736" y="8703789"/>
                  <a:pt x="3330736" y="8703789"/>
                </a:cubicBezTo>
                <a:cubicBezTo>
                  <a:pt x="3330736" y="8703789"/>
                  <a:pt x="3330736" y="8699921"/>
                  <a:pt x="3330736" y="8692182"/>
                </a:cubicBezTo>
                <a:cubicBezTo>
                  <a:pt x="3330736" y="8684447"/>
                  <a:pt x="3326867" y="8680577"/>
                  <a:pt x="3319131" y="8680577"/>
                </a:cubicBezTo>
                <a:close/>
                <a:moveTo>
                  <a:pt x="5315250" y="8668973"/>
                </a:moveTo>
                <a:lnTo>
                  <a:pt x="5326856" y="8692182"/>
                </a:lnTo>
                <a:lnTo>
                  <a:pt x="5326856" y="8680577"/>
                </a:lnTo>
                <a:cubicBezTo>
                  <a:pt x="5326856" y="8672841"/>
                  <a:pt x="5324921" y="8668973"/>
                  <a:pt x="5321053" y="8668973"/>
                </a:cubicBezTo>
                <a:cubicBezTo>
                  <a:pt x="5317185" y="8668973"/>
                  <a:pt x="5315250" y="8668973"/>
                  <a:pt x="5315250" y="8668973"/>
                </a:cubicBezTo>
                <a:close/>
                <a:moveTo>
                  <a:pt x="2379097" y="8634155"/>
                </a:moveTo>
                <a:lnTo>
                  <a:pt x="2402307" y="8668973"/>
                </a:lnTo>
                <a:cubicBezTo>
                  <a:pt x="2402307" y="8684447"/>
                  <a:pt x="2404241" y="8699921"/>
                  <a:pt x="2408110" y="8715393"/>
                </a:cubicBezTo>
                <a:cubicBezTo>
                  <a:pt x="2411980" y="8730868"/>
                  <a:pt x="2413913" y="8744407"/>
                  <a:pt x="2413913" y="8756011"/>
                </a:cubicBezTo>
                <a:cubicBezTo>
                  <a:pt x="2413913" y="8767619"/>
                  <a:pt x="2413913" y="8773420"/>
                  <a:pt x="2413913" y="8773420"/>
                </a:cubicBezTo>
                <a:lnTo>
                  <a:pt x="2390703" y="8715393"/>
                </a:lnTo>
                <a:lnTo>
                  <a:pt x="2379097" y="8645762"/>
                </a:lnTo>
                <a:close/>
                <a:moveTo>
                  <a:pt x="3383684" y="8607319"/>
                </a:moveTo>
                <a:cubicBezTo>
                  <a:pt x="3385136" y="8607802"/>
                  <a:pt x="3386828" y="8609012"/>
                  <a:pt x="3388763" y="8610946"/>
                </a:cubicBezTo>
                <a:lnTo>
                  <a:pt x="3388763" y="8622550"/>
                </a:lnTo>
                <a:cubicBezTo>
                  <a:pt x="3381025" y="8622550"/>
                  <a:pt x="3377158" y="8622550"/>
                  <a:pt x="3377158" y="8622550"/>
                </a:cubicBezTo>
                <a:cubicBezTo>
                  <a:pt x="3377158" y="8610946"/>
                  <a:pt x="3379336" y="8605869"/>
                  <a:pt x="3383684" y="8607319"/>
                </a:cubicBezTo>
                <a:close/>
                <a:moveTo>
                  <a:pt x="5199196" y="8587735"/>
                </a:moveTo>
                <a:cubicBezTo>
                  <a:pt x="5199196" y="8603209"/>
                  <a:pt x="5203066" y="8607076"/>
                  <a:pt x="5210802" y="8599340"/>
                </a:cubicBezTo>
                <a:lnTo>
                  <a:pt x="5210802" y="8587735"/>
                </a:lnTo>
                <a:close/>
                <a:moveTo>
                  <a:pt x="5210802" y="8552919"/>
                </a:moveTo>
                <a:cubicBezTo>
                  <a:pt x="5210802" y="8568393"/>
                  <a:pt x="5214670" y="8572261"/>
                  <a:pt x="5222407" y="8564523"/>
                </a:cubicBezTo>
                <a:lnTo>
                  <a:pt x="5222407" y="8552919"/>
                </a:lnTo>
                <a:close/>
                <a:moveTo>
                  <a:pt x="5274631" y="8549292"/>
                </a:moveTo>
                <a:cubicBezTo>
                  <a:pt x="5272697" y="8549777"/>
                  <a:pt x="5270762" y="8550984"/>
                  <a:pt x="5268829" y="8552919"/>
                </a:cubicBezTo>
                <a:cubicBezTo>
                  <a:pt x="5268829" y="8552919"/>
                  <a:pt x="5270762" y="8554854"/>
                  <a:pt x="5274631" y="8558721"/>
                </a:cubicBezTo>
                <a:cubicBezTo>
                  <a:pt x="5278500" y="8562590"/>
                  <a:pt x="5280434" y="8564523"/>
                  <a:pt x="5280434" y="8564523"/>
                </a:cubicBezTo>
                <a:lnTo>
                  <a:pt x="5292038" y="8564523"/>
                </a:lnTo>
                <a:cubicBezTo>
                  <a:pt x="5286236" y="8552919"/>
                  <a:pt x="5280434" y="8547842"/>
                  <a:pt x="5274631" y="8549292"/>
                </a:cubicBezTo>
                <a:close/>
                <a:moveTo>
                  <a:pt x="5199196" y="8529709"/>
                </a:moveTo>
                <a:lnTo>
                  <a:pt x="5210802" y="8541313"/>
                </a:lnTo>
                <a:cubicBezTo>
                  <a:pt x="5210802" y="8533575"/>
                  <a:pt x="5210802" y="8529709"/>
                  <a:pt x="5210802" y="8529709"/>
                </a:cubicBezTo>
                <a:close/>
                <a:moveTo>
                  <a:pt x="5175986" y="8494892"/>
                </a:moveTo>
                <a:lnTo>
                  <a:pt x="5175986" y="8518103"/>
                </a:lnTo>
                <a:cubicBezTo>
                  <a:pt x="5175986" y="8518103"/>
                  <a:pt x="5179854" y="8518103"/>
                  <a:pt x="5187592" y="8518103"/>
                </a:cubicBezTo>
                <a:lnTo>
                  <a:pt x="5187592" y="8506497"/>
                </a:lnTo>
                <a:cubicBezTo>
                  <a:pt x="5179854" y="8498760"/>
                  <a:pt x="5175986" y="8494892"/>
                  <a:pt x="5175986" y="8494892"/>
                </a:cubicBezTo>
                <a:close/>
                <a:moveTo>
                  <a:pt x="2332676" y="8471682"/>
                </a:moveTo>
                <a:lnTo>
                  <a:pt x="2344280" y="8483286"/>
                </a:lnTo>
                <a:lnTo>
                  <a:pt x="2355887" y="8494892"/>
                </a:lnTo>
                <a:cubicBezTo>
                  <a:pt x="2363623" y="8510366"/>
                  <a:pt x="2367493" y="8520037"/>
                  <a:pt x="2367493" y="8523906"/>
                </a:cubicBezTo>
                <a:cubicBezTo>
                  <a:pt x="2367493" y="8527774"/>
                  <a:pt x="2367493" y="8533575"/>
                  <a:pt x="2367493" y="8541313"/>
                </a:cubicBezTo>
                <a:cubicBezTo>
                  <a:pt x="2375229" y="8541313"/>
                  <a:pt x="2379097" y="8545183"/>
                  <a:pt x="2379097" y="8552919"/>
                </a:cubicBezTo>
                <a:lnTo>
                  <a:pt x="2379097" y="8587735"/>
                </a:lnTo>
                <a:lnTo>
                  <a:pt x="2367493" y="8610946"/>
                </a:lnTo>
                <a:cubicBezTo>
                  <a:pt x="2367493" y="8603209"/>
                  <a:pt x="2369426" y="8593537"/>
                  <a:pt x="2373295" y="8581932"/>
                </a:cubicBezTo>
                <a:cubicBezTo>
                  <a:pt x="2377162" y="8570326"/>
                  <a:pt x="2371361" y="8560657"/>
                  <a:pt x="2355887" y="8552919"/>
                </a:cubicBezTo>
                <a:lnTo>
                  <a:pt x="2344280" y="8529709"/>
                </a:lnTo>
                <a:lnTo>
                  <a:pt x="2332676" y="8506497"/>
                </a:lnTo>
                <a:cubicBezTo>
                  <a:pt x="2332676" y="8506497"/>
                  <a:pt x="2332676" y="8502630"/>
                  <a:pt x="2332676" y="8494892"/>
                </a:cubicBezTo>
                <a:cubicBezTo>
                  <a:pt x="2332676" y="8494892"/>
                  <a:pt x="2332676" y="8491023"/>
                  <a:pt x="2332676" y="8483286"/>
                </a:cubicBezTo>
                <a:close/>
                <a:moveTo>
                  <a:pt x="2310916" y="8464427"/>
                </a:moveTo>
                <a:cubicBezTo>
                  <a:pt x="2313817" y="8465395"/>
                  <a:pt x="2317202" y="8467812"/>
                  <a:pt x="2321070" y="8471682"/>
                </a:cubicBezTo>
                <a:lnTo>
                  <a:pt x="2309465" y="8471682"/>
                </a:lnTo>
                <a:cubicBezTo>
                  <a:pt x="2301728" y="8471682"/>
                  <a:pt x="2299795" y="8469748"/>
                  <a:pt x="2303663" y="8465879"/>
                </a:cubicBezTo>
                <a:cubicBezTo>
                  <a:pt x="2305598" y="8463944"/>
                  <a:pt x="2308014" y="8463461"/>
                  <a:pt x="2310916" y="8464427"/>
                </a:cubicBezTo>
                <a:close/>
                <a:moveTo>
                  <a:pt x="5141169" y="8448470"/>
                </a:moveTo>
                <a:lnTo>
                  <a:pt x="5141169" y="8460076"/>
                </a:lnTo>
                <a:lnTo>
                  <a:pt x="5164380" y="8471682"/>
                </a:lnTo>
                <a:cubicBezTo>
                  <a:pt x="5164380" y="8463944"/>
                  <a:pt x="5164380" y="8460076"/>
                  <a:pt x="5164380" y="8460076"/>
                </a:cubicBezTo>
                <a:cubicBezTo>
                  <a:pt x="5172118" y="8460076"/>
                  <a:pt x="5175986" y="8460076"/>
                  <a:pt x="5175986" y="8460076"/>
                </a:cubicBezTo>
                <a:lnTo>
                  <a:pt x="5164380" y="8448470"/>
                </a:lnTo>
                <a:cubicBezTo>
                  <a:pt x="5164380" y="8448470"/>
                  <a:pt x="5156644" y="8448470"/>
                  <a:pt x="5141169" y="8448470"/>
                </a:cubicBezTo>
                <a:close/>
                <a:moveTo>
                  <a:pt x="3319131" y="8425259"/>
                </a:moveTo>
                <a:cubicBezTo>
                  <a:pt x="3311395" y="8425259"/>
                  <a:pt x="3311395" y="8436864"/>
                  <a:pt x="3319131" y="8460076"/>
                </a:cubicBezTo>
                <a:cubicBezTo>
                  <a:pt x="3326867" y="8483286"/>
                  <a:pt x="3332670" y="8496827"/>
                  <a:pt x="3336539" y="8500694"/>
                </a:cubicBezTo>
                <a:cubicBezTo>
                  <a:pt x="3340407" y="8504563"/>
                  <a:pt x="3346210" y="8510366"/>
                  <a:pt x="3353945" y="8518103"/>
                </a:cubicBezTo>
                <a:cubicBezTo>
                  <a:pt x="3353945" y="8510366"/>
                  <a:pt x="3353945" y="8504563"/>
                  <a:pt x="3353945" y="8500694"/>
                </a:cubicBezTo>
                <a:cubicBezTo>
                  <a:pt x="3353945" y="8496827"/>
                  <a:pt x="3353945" y="8494892"/>
                  <a:pt x="3353945" y="8494892"/>
                </a:cubicBezTo>
                <a:cubicBezTo>
                  <a:pt x="3353945" y="8494892"/>
                  <a:pt x="3350077" y="8487156"/>
                  <a:pt x="3342343" y="8471682"/>
                </a:cubicBezTo>
                <a:cubicBezTo>
                  <a:pt x="3334604" y="8463944"/>
                  <a:pt x="3328802" y="8456208"/>
                  <a:pt x="3324933" y="8448470"/>
                </a:cubicBezTo>
                <a:cubicBezTo>
                  <a:pt x="3321065" y="8440734"/>
                  <a:pt x="3319131" y="8436864"/>
                  <a:pt x="3319131" y="8436864"/>
                </a:cubicBezTo>
                <a:close/>
                <a:moveTo>
                  <a:pt x="5257223" y="8402049"/>
                </a:moveTo>
                <a:lnTo>
                  <a:pt x="5245619" y="8413655"/>
                </a:lnTo>
                <a:cubicBezTo>
                  <a:pt x="5253355" y="8413655"/>
                  <a:pt x="5257223" y="8415588"/>
                  <a:pt x="5257223" y="8419456"/>
                </a:cubicBezTo>
                <a:cubicBezTo>
                  <a:pt x="5257223" y="8423326"/>
                  <a:pt x="5253355" y="8425259"/>
                  <a:pt x="5245619" y="8425259"/>
                </a:cubicBezTo>
                <a:cubicBezTo>
                  <a:pt x="5249485" y="8425259"/>
                  <a:pt x="5253355" y="8426226"/>
                  <a:pt x="5257223" y="8428161"/>
                </a:cubicBezTo>
                <a:lnTo>
                  <a:pt x="5267861" y="8436140"/>
                </a:lnTo>
                <a:lnTo>
                  <a:pt x="5265928" y="8428887"/>
                </a:lnTo>
                <a:cubicBezTo>
                  <a:pt x="5265928" y="8424534"/>
                  <a:pt x="5266894" y="8419456"/>
                  <a:pt x="5268829" y="8413655"/>
                </a:cubicBezTo>
                <a:close/>
                <a:moveTo>
                  <a:pt x="2321070" y="8367233"/>
                </a:moveTo>
                <a:cubicBezTo>
                  <a:pt x="2321070" y="8367233"/>
                  <a:pt x="2319135" y="8369169"/>
                  <a:pt x="2315269" y="8373036"/>
                </a:cubicBezTo>
                <a:cubicBezTo>
                  <a:pt x="2311399" y="8376904"/>
                  <a:pt x="2309465" y="8378837"/>
                  <a:pt x="2309465" y="8378837"/>
                </a:cubicBezTo>
                <a:cubicBezTo>
                  <a:pt x="2309465" y="8378837"/>
                  <a:pt x="2313334" y="8378837"/>
                  <a:pt x="2321070" y="8378837"/>
                </a:cubicBezTo>
                <a:close/>
                <a:moveTo>
                  <a:pt x="5234013" y="8355628"/>
                </a:moveTo>
                <a:cubicBezTo>
                  <a:pt x="5241749" y="8355628"/>
                  <a:pt x="5245619" y="8357561"/>
                  <a:pt x="5245619" y="8361430"/>
                </a:cubicBezTo>
                <a:cubicBezTo>
                  <a:pt x="5245619" y="8365299"/>
                  <a:pt x="5249485" y="8367233"/>
                  <a:pt x="5257223" y="8367233"/>
                </a:cubicBezTo>
                <a:lnTo>
                  <a:pt x="5245619" y="8367233"/>
                </a:lnTo>
                <a:cubicBezTo>
                  <a:pt x="5237881" y="8367233"/>
                  <a:pt x="5234013" y="8363366"/>
                  <a:pt x="5234013" y="8355628"/>
                </a:cubicBezTo>
                <a:close/>
                <a:moveTo>
                  <a:pt x="5195328" y="8345311"/>
                </a:moveTo>
                <a:lnTo>
                  <a:pt x="5197746" y="8346924"/>
                </a:lnTo>
                <a:lnTo>
                  <a:pt x="5198304" y="8350271"/>
                </a:lnTo>
                <a:close/>
                <a:moveTo>
                  <a:pt x="3249501" y="8344022"/>
                </a:moveTo>
                <a:lnTo>
                  <a:pt x="3272709" y="8425259"/>
                </a:lnTo>
                <a:lnTo>
                  <a:pt x="3284316" y="8460076"/>
                </a:lnTo>
                <a:lnTo>
                  <a:pt x="3284316" y="8471682"/>
                </a:lnTo>
                <a:cubicBezTo>
                  <a:pt x="3284316" y="8479418"/>
                  <a:pt x="3286248" y="8485221"/>
                  <a:pt x="3290118" y="8489089"/>
                </a:cubicBezTo>
                <a:cubicBezTo>
                  <a:pt x="3293986" y="8492957"/>
                  <a:pt x="3297855" y="8494892"/>
                  <a:pt x="3301721" y="8494892"/>
                </a:cubicBezTo>
                <a:cubicBezTo>
                  <a:pt x="3305592" y="8494892"/>
                  <a:pt x="3303656" y="8487156"/>
                  <a:pt x="3295919" y="8471682"/>
                </a:cubicBezTo>
                <a:cubicBezTo>
                  <a:pt x="3295919" y="8471682"/>
                  <a:pt x="3295919" y="8467814"/>
                  <a:pt x="3295919" y="8460076"/>
                </a:cubicBezTo>
                <a:cubicBezTo>
                  <a:pt x="3295919" y="8452339"/>
                  <a:pt x="3292050" y="8444603"/>
                  <a:pt x="3284316" y="8436864"/>
                </a:cubicBezTo>
                <a:cubicBezTo>
                  <a:pt x="3276576" y="8374970"/>
                  <a:pt x="3264972" y="8344022"/>
                  <a:pt x="3249501" y="8344022"/>
                </a:cubicBezTo>
                <a:close/>
                <a:moveTo>
                  <a:pt x="5094749" y="8320810"/>
                </a:moveTo>
                <a:lnTo>
                  <a:pt x="5083143" y="8332418"/>
                </a:lnTo>
                <a:lnTo>
                  <a:pt x="5094749" y="8332418"/>
                </a:lnTo>
                <a:cubicBezTo>
                  <a:pt x="5094749" y="8332418"/>
                  <a:pt x="5094749" y="8328549"/>
                  <a:pt x="5094749" y="8320810"/>
                </a:cubicBezTo>
                <a:close/>
                <a:moveTo>
                  <a:pt x="3237892" y="8285995"/>
                </a:moveTo>
                <a:lnTo>
                  <a:pt x="3237892" y="8297601"/>
                </a:lnTo>
                <a:cubicBezTo>
                  <a:pt x="3237892" y="8305339"/>
                  <a:pt x="3239826" y="8309206"/>
                  <a:pt x="3243695" y="8309206"/>
                </a:cubicBezTo>
                <a:cubicBezTo>
                  <a:pt x="3247564" y="8309206"/>
                  <a:pt x="3249501" y="8309206"/>
                  <a:pt x="3249501" y="8309206"/>
                </a:cubicBezTo>
                <a:close/>
                <a:moveTo>
                  <a:pt x="2042542" y="8262784"/>
                </a:moveTo>
                <a:lnTo>
                  <a:pt x="2065752" y="8320810"/>
                </a:lnTo>
                <a:cubicBezTo>
                  <a:pt x="2058016" y="8320810"/>
                  <a:pt x="2054148" y="8316944"/>
                  <a:pt x="2054148" y="8309206"/>
                </a:cubicBezTo>
                <a:close/>
                <a:moveTo>
                  <a:pt x="1972909" y="7972651"/>
                </a:moveTo>
                <a:lnTo>
                  <a:pt x="1984515" y="7972651"/>
                </a:lnTo>
                <a:cubicBezTo>
                  <a:pt x="1984515" y="7972651"/>
                  <a:pt x="1984515" y="7976520"/>
                  <a:pt x="1984515" y="7984257"/>
                </a:cubicBezTo>
                <a:close/>
                <a:moveTo>
                  <a:pt x="5001905" y="7879808"/>
                </a:moveTo>
                <a:cubicBezTo>
                  <a:pt x="4994168" y="7887546"/>
                  <a:pt x="4990301" y="7891414"/>
                  <a:pt x="4990301" y="7891414"/>
                </a:cubicBezTo>
                <a:cubicBezTo>
                  <a:pt x="4998037" y="7899152"/>
                  <a:pt x="4998037" y="7903020"/>
                  <a:pt x="4990301" y="7903020"/>
                </a:cubicBezTo>
                <a:cubicBezTo>
                  <a:pt x="4982563" y="7903020"/>
                  <a:pt x="4982563" y="7906888"/>
                  <a:pt x="4990301" y="7914624"/>
                </a:cubicBezTo>
                <a:cubicBezTo>
                  <a:pt x="4998037" y="7906888"/>
                  <a:pt x="5001905" y="7903020"/>
                  <a:pt x="5001905" y="7903020"/>
                </a:cubicBezTo>
                <a:cubicBezTo>
                  <a:pt x="5001905" y="7895282"/>
                  <a:pt x="5001905" y="7891414"/>
                  <a:pt x="5001905" y="7891414"/>
                </a:cubicBezTo>
                <a:cubicBezTo>
                  <a:pt x="5001905" y="7891414"/>
                  <a:pt x="5001905" y="7887546"/>
                  <a:pt x="5001905" y="7879808"/>
                </a:cubicBezTo>
                <a:close/>
                <a:moveTo>
                  <a:pt x="4967089" y="7879808"/>
                </a:moveTo>
                <a:cubicBezTo>
                  <a:pt x="4967089" y="7887546"/>
                  <a:pt x="4969024" y="7891414"/>
                  <a:pt x="4972892" y="7891414"/>
                </a:cubicBezTo>
                <a:cubicBezTo>
                  <a:pt x="4976760" y="7891414"/>
                  <a:pt x="4978694" y="7887546"/>
                  <a:pt x="4978694" y="7879808"/>
                </a:cubicBezTo>
                <a:cubicBezTo>
                  <a:pt x="4978694" y="7879808"/>
                  <a:pt x="4974827" y="7879808"/>
                  <a:pt x="4967089" y="7879808"/>
                </a:cubicBezTo>
                <a:close/>
                <a:moveTo>
                  <a:pt x="1903278" y="7717333"/>
                </a:moveTo>
                <a:lnTo>
                  <a:pt x="1903278" y="7728939"/>
                </a:lnTo>
                <a:lnTo>
                  <a:pt x="1914882" y="7740544"/>
                </a:lnTo>
                <a:close/>
                <a:moveTo>
                  <a:pt x="4978694" y="7682517"/>
                </a:moveTo>
                <a:cubicBezTo>
                  <a:pt x="4978694" y="7690255"/>
                  <a:pt x="4978694" y="7697991"/>
                  <a:pt x="4978694" y="7705729"/>
                </a:cubicBezTo>
                <a:lnTo>
                  <a:pt x="4967089" y="7694123"/>
                </a:lnTo>
                <a:close/>
                <a:moveTo>
                  <a:pt x="5001905" y="7612886"/>
                </a:moveTo>
                <a:cubicBezTo>
                  <a:pt x="4994168" y="7620623"/>
                  <a:pt x="4990301" y="7624490"/>
                  <a:pt x="4990301" y="7624490"/>
                </a:cubicBezTo>
                <a:cubicBezTo>
                  <a:pt x="4990301" y="7624490"/>
                  <a:pt x="4990301" y="7622557"/>
                  <a:pt x="4990301" y="7618687"/>
                </a:cubicBezTo>
                <a:cubicBezTo>
                  <a:pt x="4990301" y="7614820"/>
                  <a:pt x="4994168" y="7612886"/>
                  <a:pt x="5001905" y="7612886"/>
                </a:cubicBezTo>
                <a:close/>
                <a:moveTo>
                  <a:pt x="5779463" y="7520042"/>
                </a:moveTo>
                <a:cubicBezTo>
                  <a:pt x="5779463" y="7520042"/>
                  <a:pt x="5781399" y="7521977"/>
                  <a:pt x="5785266" y="7525845"/>
                </a:cubicBezTo>
                <a:cubicBezTo>
                  <a:pt x="5789134" y="7529715"/>
                  <a:pt x="5791069" y="7531648"/>
                  <a:pt x="5791069" y="7531648"/>
                </a:cubicBezTo>
                <a:lnTo>
                  <a:pt x="5767858" y="7531648"/>
                </a:lnTo>
                <a:cubicBezTo>
                  <a:pt x="5767858" y="7531648"/>
                  <a:pt x="5767858" y="7529715"/>
                  <a:pt x="5767858" y="7525845"/>
                </a:cubicBezTo>
                <a:cubicBezTo>
                  <a:pt x="5767858" y="7521977"/>
                  <a:pt x="5771727" y="7520042"/>
                  <a:pt x="5779463" y="7520042"/>
                </a:cubicBezTo>
                <a:close/>
                <a:moveTo>
                  <a:pt x="5973854" y="7514241"/>
                </a:moveTo>
                <a:cubicBezTo>
                  <a:pt x="5975787" y="7514241"/>
                  <a:pt x="5976754" y="7516174"/>
                  <a:pt x="5976754" y="7520042"/>
                </a:cubicBezTo>
                <a:cubicBezTo>
                  <a:pt x="5976754" y="7520042"/>
                  <a:pt x="5976754" y="7523912"/>
                  <a:pt x="5976754" y="7531648"/>
                </a:cubicBezTo>
                <a:cubicBezTo>
                  <a:pt x="5976754" y="7531648"/>
                  <a:pt x="5980622" y="7529715"/>
                  <a:pt x="5988361" y="7525845"/>
                </a:cubicBezTo>
                <a:cubicBezTo>
                  <a:pt x="5996098" y="7521977"/>
                  <a:pt x="6001901" y="7521977"/>
                  <a:pt x="6005769" y="7525845"/>
                </a:cubicBezTo>
                <a:cubicBezTo>
                  <a:pt x="6009637" y="7529715"/>
                  <a:pt x="6011570" y="7535517"/>
                  <a:pt x="6011570" y="7543253"/>
                </a:cubicBezTo>
                <a:lnTo>
                  <a:pt x="5999966" y="7543253"/>
                </a:lnTo>
                <a:cubicBezTo>
                  <a:pt x="5976754" y="7550992"/>
                  <a:pt x="5965149" y="7543253"/>
                  <a:pt x="5965149" y="7520042"/>
                </a:cubicBezTo>
                <a:cubicBezTo>
                  <a:pt x="5969018" y="7516174"/>
                  <a:pt x="5971919" y="7514241"/>
                  <a:pt x="5973854" y="7514241"/>
                </a:cubicBezTo>
                <a:close/>
                <a:moveTo>
                  <a:pt x="5849096" y="7508438"/>
                </a:moveTo>
                <a:cubicBezTo>
                  <a:pt x="5856834" y="7508438"/>
                  <a:pt x="5860700" y="7512306"/>
                  <a:pt x="5860700" y="7520042"/>
                </a:cubicBezTo>
                <a:lnTo>
                  <a:pt x="5837490" y="7520042"/>
                </a:lnTo>
                <a:cubicBezTo>
                  <a:pt x="5837490" y="7512306"/>
                  <a:pt x="5841358" y="7508438"/>
                  <a:pt x="5849096" y="7508438"/>
                </a:cubicBezTo>
                <a:close/>
                <a:moveTo>
                  <a:pt x="6005769" y="7496833"/>
                </a:moveTo>
                <a:cubicBezTo>
                  <a:pt x="6001901" y="7496833"/>
                  <a:pt x="6003833" y="7500700"/>
                  <a:pt x="6011570" y="7508438"/>
                </a:cubicBezTo>
                <a:cubicBezTo>
                  <a:pt x="6011570" y="7508438"/>
                  <a:pt x="6011570" y="7506503"/>
                  <a:pt x="6011570" y="7502635"/>
                </a:cubicBezTo>
                <a:cubicBezTo>
                  <a:pt x="6011570" y="7498767"/>
                  <a:pt x="6009637" y="7496833"/>
                  <a:pt x="6005769" y="7496833"/>
                </a:cubicBezTo>
                <a:close/>
                <a:moveTo>
                  <a:pt x="5965149" y="7496833"/>
                </a:moveTo>
                <a:cubicBezTo>
                  <a:pt x="5965149" y="7496833"/>
                  <a:pt x="5969018" y="7496833"/>
                  <a:pt x="5976754" y="7496833"/>
                </a:cubicBezTo>
                <a:cubicBezTo>
                  <a:pt x="5976754" y="7496833"/>
                  <a:pt x="5972887" y="7498767"/>
                  <a:pt x="5965149" y="7502635"/>
                </a:cubicBezTo>
                <a:cubicBezTo>
                  <a:pt x="5957412" y="7506503"/>
                  <a:pt x="5953543" y="7506503"/>
                  <a:pt x="5953543" y="7502635"/>
                </a:cubicBezTo>
                <a:cubicBezTo>
                  <a:pt x="5953543" y="7498767"/>
                  <a:pt x="5957412" y="7496833"/>
                  <a:pt x="5965149" y="7496833"/>
                </a:cubicBezTo>
                <a:close/>
                <a:moveTo>
                  <a:pt x="5837490" y="7496833"/>
                </a:moveTo>
                <a:cubicBezTo>
                  <a:pt x="5837490" y="7496833"/>
                  <a:pt x="5837490" y="7500700"/>
                  <a:pt x="5837490" y="7508438"/>
                </a:cubicBezTo>
                <a:lnTo>
                  <a:pt x="5825885" y="7520042"/>
                </a:lnTo>
                <a:lnTo>
                  <a:pt x="5814279" y="7531648"/>
                </a:lnTo>
                <a:lnTo>
                  <a:pt x="5802673" y="7531648"/>
                </a:lnTo>
                <a:cubicBezTo>
                  <a:pt x="5802673" y="7523912"/>
                  <a:pt x="5806542" y="7516174"/>
                  <a:pt x="5814279" y="7508438"/>
                </a:cubicBezTo>
                <a:cubicBezTo>
                  <a:pt x="5822017" y="7500700"/>
                  <a:pt x="5829753" y="7496833"/>
                  <a:pt x="5837490" y="7496833"/>
                </a:cubicBezTo>
                <a:close/>
                <a:moveTo>
                  <a:pt x="1694381" y="7488129"/>
                </a:moveTo>
                <a:cubicBezTo>
                  <a:pt x="1696316" y="7488129"/>
                  <a:pt x="1698251" y="7489096"/>
                  <a:pt x="1700184" y="7491029"/>
                </a:cubicBezTo>
                <a:cubicBezTo>
                  <a:pt x="1704052" y="7494899"/>
                  <a:pt x="1705987" y="7500700"/>
                  <a:pt x="1705987" y="7508438"/>
                </a:cubicBezTo>
                <a:cubicBezTo>
                  <a:pt x="1705987" y="7516174"/>
                  <a:pt x="1709855" y="7523912"/>
                  <a:pt x="1717592" y="7531648"/>
                </a:cubicBezTo>
                <a:lnTo>
                  <a:pt x="1717592" y="7554859"/>
                </a:lnTo>
                <a:cubicBezTo>
                  <a:pt x="1717592" y="7554859"/>
                  <a:pt x="1715658" y="7552925"/>
                  <a:pt x="1711790" y="7549056"/>
                </a:cubicBezTo>
                <a:cubicBezTo>
                  <a:pt x="1707922" y="7545189"/>
                  <a:pt x="1702117" y="7535517"/>
                  <a:pt x="1694381" y="7520042"/>
                </a:cubicBezTo>
                <a:cubicBezTo>
                  <a:pt x="1686645" y="7504570"/>
                  <a:pt x="1684710" y="7494899"/>
                  <a:pt x="1688580" y="7491029"/>
                </a:cubicBezTo>
                <a:cubicBezTo>
                  <a:pt x="1690513" y="7489096"/>
                  <a:pt x="1692446" y="7488129"/>
                  <a:pt x="1694381" y="7488129"/>
                </a:cubicBezTo>
                <a:close/>
                <a:moveTo>
                  <a:pt x="4874247" y="7485226"/>
                </a:moveTo>
                <a:cubicBezTo>
                  <a:pt x="4878115" y="7489096"/>
                  <a:pt x="4880050" y="7491997"/>
                  <a:pt x="4880050" y="7493931"/>
                </a:cubicBezTo>
                <a:lnTo>
                  <a:pt x="4879221" y="7495175"/>
                </a:lnTo>
                <a:close/>
                <a:moveTo>
                  <a:pt x="5837490" y="7462016"/>
                </a:moveTo>
                <a:cubicBezTo>
                  <a:pt x="5837490" y="7462016"/>
                  <a:pt x="5837490" y="7465885"/>
                  <a:pt x="5837490" y="7473622"/>
                </a:cubicBezTo>
                <a:cubicBezTo>
                  <a:pt x="5845229" y="7473622"/>
                  <a:pt x="5849096" y="7473622"/>
                  <a:pt x="5849096" y="7473622"/>
                </a:cubicBezTo>
                <a:cubicBezTo>
                  <a:pt x="5856834" y="7473622"/>
                  <a:pt x="5856834" y="7471688"/>
                  <a:pt x="5849096" y="7467819"/>
                </a:cubicBezTo>
                <a:cubicBezTo>
                  <a:pt x="5841358" y="7463950"/>
                  <a:pt x="5837490" y="7462016"/>
                  <a:pt x="5837490" y="7462016"/>
                </a:cubicBezTo>
                <a:close/>
                <a:moveTo>
                  <a:pt x="5593778" y="7438807"/>
                </a:moveTo>
                <a:lnTo>
                  <a:pt x="5582172" y="7450411"/>
                </a:lnTo>
                <a:lnTo>
                  <a:pt x="5570568" y="7450411"/>
                </a:lnTo>
                <a:cubicBezTo>
                  <a:pt x="5578304" y="7442673"/>
                  <a:pt x="5586040" y="7438807"/>
                  <a:pt x="5593778" y="7438807"/>
                </a:cubicBezTo>
                <a:close/>
                <a:moveTo>
                  <a:pt x="5547356" y="7438807"/>
                </a:moveTo>
                <a:lnTo>
                  <a:pt x="5558963" y="7450411"/>
                </a:lnTo>
                <a:cubicBezTo>
                  <a:pt x="5551225" y="7458148"/>
                  <a:pt x="5543489" y="7458148"/>
                  <a:pt x="5535751" y="7450411"/>
                </a:cubicBezTo>
                <a:close/>
                <a:moveTo>
                  <a:pt x="4862641" y="7438807"/>
                </a:moveTo>
                <a:cubicBezTo>
                  <a:pt x="4862641" y="7438807"/>
                  <a:pt x="4864576" y="7442673"/>
                  <a:pt x="4868444" y="7450411"/>
                </a:cubicBezTo>
                <a:cubicBezTo>
                  <a:pt x="4872314" y="7458148"/>
                  <a:pt x="4870378" y="7462016"/>
                  <a:pt x="4862641" y="7462016"/>
                </a:cubicBezTo>
                <a:lnTo>
                  <a:pt x="4862641" y="7450411"/>
                </a:lnTo>
                <a:close/>
                <a:moveTo>
                  <a:pt x="4961286" y="7427199"/>
                </a:moveTo>
                <a:cubicBezTo>
                  <a:pt x="4965156" y="7427199"/>
                  <a:pt x="4965156" y="7429135"/>
                  <a:pt x="4961286" y="7433002"/>
                </a:cubicBezTo>
                <a:cubicBezTo>
                  <a:pt x="4957419" y="7436870"/>
                  <a:pt x="4955484" y="7438807"/>
                  <a:pt x="4955484" y="7438807"/>
                </a:cubicBezTo>
                <a:cubicBezTo>
                  <a:pt x="4955484" y="7431069"/>
                  <a:pt x="4957419" y="7427199"/>
                  <a:pt x="4961286" y="7427199"/>
                </a:cubicBezTo>
                <a:close/>
                <a:moveTo>
                  <a:pt x="5547356" y="7415595"/>
                </a:moveTo>
                <a:cubicBezTo>
                  <a:pt x="5547356" y="7415595"/>
                  <a:pt x="5549292" y="7415595"/>
                  <a:pt x="5553160" y="7415595"/>
                </a:cubicBezTo>
                <a:cubicBezTo>
                  <a:pt x="5557027" y="7415595"/>
                  <a:pt x="5558963" y="7419463"/>
                  <a:pt x="5558963" y="7427199"/>
                </a:cubicBezTo>
                <a:cubicBezTo>
                  <a:pt x="5558963" y="7427199"/>
                  <a:pt x="5555093" y="7427199"/>
                  <a:pt x="5547356" y="7427199"/>
                </a:cubicBezTo>
                <a:cubicBezTo>
                  <a:pt x="5539619" y="7427199"/>
                  <a:pt x="5535751" y="7427199"/>
                  <a:pt x="5535751" y="7427199"/>
                </a:cubicBezTo>
                <a:cubicBezTo>
                  <a:pt x="5535751" y="7419463"/>
                  <a:pt x="5539619" y="7415595"/>
                  <a:pt x="5547356" y="7415595"/>
                </a:cubicBezTo>
                <a:close/>
                <a:moveTo>
                  <a:pt x="5326856" y="7415595"/>
                </a:moveTo>
                <a:lnTo>
                  <a:pt x="5338460" y="7415595"/>
                </a:lnTo>
                <a:lnTo>
                  <a:pt x="5338460" y="7427199"/>
                </a:lnTo>
                <a:close/>
                <a:moveTo>
                  <a:pt x="5454514" y="7403989"/>
                </a:moveTo>
                <a:lnTo>
                  <a:pt x="5466118" y="7403989"/>
                </a:lnTo>
                <a:lnTo>
                  <a:pt x="5466118" y="7415595"/>
                </a:lnTo>
                <a:close/>
                <a:moveTo>
                  <a:pt x="5442908" y="7392384"/>
                </a:moveTo>
                <a:cubicBezTo>
                  <a:pt x="5442908" y="7392384"/>
                  <a:pt x="5446778" y="7392384"/>
                  <a:pt x="5454514" y="7392384"/>
                </a:cubicBezTo>
                <a:lnTo>
                  <a:pt x="5442908" y="7403989"/>
                </a:lnTo>
                <a:cubicBezTo>
                  <a:pt x="5442908" y="7403989"/>
                  <a:pt x="5442908" y="7400121"/>
                  <a:pt x="5442908" y="7392384"/>
                </a:cubicBezTo>
                <a:close/>
                <a:moveTo>
                  <a:pt x="5524145" y="7380780"/>
                </a:moveTo>
                <a:cubicBezTo>
                  <a:pt x="5524145" y="7380780"/>
                  <a:pt x="5535751" y="7380780"/>
                  <a:pt x="5558963" y="7380780"/>
                </a:cubicBezTo>
                <a:cubicBezTo>
                  <a:pt x="5535751" y="7380780"/>
                  <a:pt x="5524145" y="7388515"/>
                  <a:pt x="5524145" y="7403989"/>
                </a:cubicBezTo>
                <a:lnTo>
                  <a:pt x="5512541" y="7403989"/>
                </a:lnTo>
                <a:lnTo>
                  <a:pt x="5512541" y="7392384"/>
                </a:lnTo>
                <a:cubicBezTo>
                  <a:pt x="5520277" y="7384647"/>
                  <a:pt x="5524145" y="7380780"/>
                  <a:pt x="5524145" y="7380780"/>
                </a:cubicBezTo>
                <a:close/>
                <a:moveTo>
                  <a:pt x="5350065" y="7380780"/>
                </a:moveTo>
                <a:lnTo>
                  <a:pt x="5338460" y="7392384"/>
                </a:lnTo>
                <a:cubicBezTo>
                  <a:pt x="5330724" y="7400121"/>
                  <a:pt x="5326856" y="7403989"/>
                  <a:pt x="5326856" y="7403989"/>
                </a:cubicBezTo>
                <a:lnTo>
                  <a:pt x="5326856" y="7392384"/>
                </a:lnTo>
                <a:cubicBezTo>
                  <a:pt x="5334594" y="7384647"/>
                  <a:pt x="5342329" y="7380780"/>
                  <a:pt x="5350065" y="7380780"/>
                </a:cubicBezTo>
                <a:close/>
                <a:moveTo>
                  <a:pt x="4827825" y="7380780"/>
                </a:moveTo>
                <a:lnTo>
                  <a:pt x="4827825" y="7392384"/>
                </a:lnTo>
                <a:lnTo>
                  <a:pt x="4839431" y="7415595"/>
                </a:lnTo>
                <a:lnTo>
                  <a:pt x="4839431" y="7392384"/>
                </a:lnTo>
                <a:cubicBezTo>
                  <a:pt x="4831694" y="7384647"/>
                  <a:pt x="4827825" y="7380780"/>
                  <a:pt x="4827825" y="7380780"/>
                </a:cubicBezTo>
                <a:close/>
                <a:moveTo>
                  <a:pt x="5628594" y="7369172"/>
                </a:moveTo>
                <a:lnTo>
                  <a:pt x="5616990" y="7380780"/>
                </a:lnTo>
                <a:cubicBezTo>
                  <a:pt x="5616990" y="7380780"/>
                  <a:pt x="5620857" y="7380780"/>
                  <a:pt x="5628594" y="7380780"/>
                </a:cubicBezTo>
                <a:cubicBezTo>
                  <a:pt x="5628594" y="7373042"/>
                  <a:pt x="5628594" y="7369172"/>
                  <a:pt x="5628594" y="7369172"/>
                </a:cubicBezTo>
                <a:close/>
                <a:moveTo>
                  <a:pt x="5292038" y="7369172"/>
                </a:moveTo>
                <a:lnTo>
                  <a:pt x="5303645" y="7380780"/>
                </a:lnTo>
                <a:lnTo>
                  <a:pt x="5280434" y="7380780"/>
                </a:lnTo>
                <a:cubicBezTo>
                  <a:pt x="5280434" y="7380780"/>
                  <a:pt x="5284302" y="7376910"/>
                  <a:pt x="5292038" y="7369172"/>
                </a:cubicBezTo>
                <a:close/>
                <a:moveTo>
                  <a:pt x="5675017" y="7334358"/>
                </a:moveTo>
                <a:cubicBezTo>
                  <a:pt x="5675017" y="7334358"/>
                  <a:pt x="5671147" y="7338227"/>
                  <a:pt x="5663409" y="7345962"/>
                </a:cubicBezTo>
                <a:lnTo>
                  <a:pt x="5663409" y="7357568"/>
                </a:lnTo>
                <a:cubicBezTo>
                  <a:pt x="5671147" y="7357568"/>
                  <a:pt x="5675017" y="7353700"/>
                  <a:pt x="5675017" y="7345962"/>
                </a:cubicBezTo>
                <a:cubicBezTo>
                  <a:pt x="5675017" y="7338227"/>
                  <a:pt x="5675017" y="7334358"/>
                  <a:pt x="5675017" y="7334358"/>
                </a:cubicBezTo>
                <a:close/>
                <a:moveTo>
                  <a:pt x="5709832" y="7322752"/>
                </a:moveTo>
                <a:lnTo>
                  <a:pt x="5733042" y="7334358"/>
                </a:lnTo>
                <a:lnTo>
                  <a:pt x="5733042" y="7322752"/>
                </a:lnTo>
                <a:cubicBezTo>
                  <a:pt x="5725304" y="7322752"/>
                  <a:pt x="5721436" y="7322752"/>
                  <a:pt x="5721436" y="7322752"/>
                </a:cubicBezTo>
                <a:cubicBezTo>
                  <a:pt x="5721436" y="7322752"/>
                  <a:pt x="5717569" y="7322752"/>
                  <a:pt x="5709832" y="7322752"/>
                </a:cubicBezTo>
                <a:close/>
                <a:moveTo>
                  <a:pt x="5431304" y="7299541"/>
                </a:moveTo>
                <a:lnTo>
                  <a:pt x="5431304" y="7311147"/>
                </a:lnTo>
                <a:cubicBezTo>
                  <a:pt x="5431304" y="7311147"/>
                  <a:pt x="5427435" y="7311147"/>
                  <a:pt x="5419698" y="7311147"/>
                </a:cubicBezTo>
                <a:close/>
                <a:moveTo>
                  <a:pt x="5268829" y="7287935"/>
                </a:moveTo>
                <a:cubicBezTo>
                  <a:pt x="5268829" y="7287935"/>
                  <a:pt x="5270762" y="7287935"/>
                  <a:pt x="5274631" y="7287935"/>
                </a:cubicBezTo>
                <a:cubicBezTo>
                  <a:pt x="5278500" y="7287935"/>
                  <a:pt x="5280434" y="7291805"/>
                  <a:pt x="5280434" y="7299541"/>
                </a:cubicBezTo>
                <a:cubicBezTo>
                  <a:pt x="5280434" y="7299541"/>
                  <a:pt x="5278500" y="7297608"/>
                  <a:pt x="5274631" y="7293738"/>
                </a:cubicBezTo>
                <a:cubicBezTo>
                  <a:pt x="5270762" y="7289869"/>
                  <a:pt x="5268829" y="7287935"/>
                  <a:pt x="5268829" y="7287935"/>
                </a:cubicBezTo>
                <a:close/>
                <a:moveTo>
                  <a:pt x="5431304" y="7276331"/>
                </a:moveTo>
                <a:cubicBezTo>
                  <a:pt x="5431304" y="7284067"/>
                  <a:pt x="5431304" y="7287935"/>
                  <a:pt x="5431304" y="7287935"/>
                </a:cubicBezTo>
                <a:lnTo>
                  <a:pt x="5419698" y="7287935"/>
                </a:lnTo>
                <a:close/>
                <a:moveTo>
                  <a:pt x="5489330" y="7264725"/>
                </a:moveTo>
                <a:cubicBezTo>
                  <a:pt x="5473858" y="7264725"/>
                  <a:pt x="5469988" y="7268594"/>
                  <a:pt x="5477724" y="7276331"/>
                </a:cubicBezTo>
                <a:cubicBezTo>
                  <a:pt x="5485462" y="7284067"/>
                  <a:pt x="5485462" y="7287935"/>
                  <a:pt x="5477724" y="7287935"/>
                </a:cubicBezTo>
                <a:cubicBezTo>
                  <a:pt x="5477724" y="7295673"/>
                  <a:pt x="5481593" y="7295673"/>
                  <a:pt x="5489330" y="7287935"/>
                </a:cubicBezTo>
                <a:lnTo>
                  <a:pt x="5489330" y="7276331"/>
                </a:lnTo>
                <a:cubicBezTo>
                  <a:pt x="5481593" y="7268594"/>
                  <a:pt x="5481593" y="7264725"/>
                  <a:pt x="5489330" y="7264725"/>
                </a:cubicBezTo>
                <a:close/>
                <a:moveTo>
                  <a:pt x="1601539" y="7241514"/>
                </a:moveTo>
                <a:lnTo>
                  <a:pt x="1613145" y="7241514"/>
                </a:lnTo>
                <a:lnTo>
                  <a:pt x="1613145" y="7253120"/>
                </a:lnTo>
                <a:close/>
                <a:moveTo>
                  <a:pt x="5338460" y="7229908"/>
                </a:moveTo>
                <a:cubicBezTo>
                  <a:pt x="5338460" y="7229908"/>
                  <a:pt x="5338460" y="7231843"/>
                  <a:pt x="5338460" y="7235711"/>
                </a:cubicBezTo>
                <a:cubicBezTo>
                  <a:pt x="5338460" y="7239581"/>
                  <a:pt x="5342329" y="7241514"/>
                  <a:pt x="5350065" y="7241514"/>
                </a:cubicBezTo>
                <a:cubicBezTo>
                  <a:pt x="5357804" y="7233778"/>
                  <a:pt x="5361672" y="7229908"/>
                  <a:pt x="5361672" y="7229908"/>
                </a:cubicBezTo>
                <a:lnTo>
                  <a:pt x="5350065" y="7229908"/>
                </a:lnTo>
                <a:cubicBezTo>
                  <a:pt x="5342329" y="7229908"/>
                  <a:pt x="5338460" y="7229908"/>
                  <a:pt x="5338460" y="7229908"/>
                </a:cubicBezTo>
                <a:close/>
                <a:moveTo>
                  <a:pt x="1578327" y="7137067"/>
                </a:moveTo>
                <a:lnTo>
                  <a:pt x="1589933" y="7137067"/>
                </a:lnTo>
                <a:cubicBezTo>
                  <a:pt x="1589933" y="7137067"/>
                  <a:pt x="1589933" y="7140936"/>
                  <a:pt x="1589933" y="7148671"/>
                </a:cubicBezTo>
                <a:close/>
                <a:moveTo>
                  <a:pt x="5268829" y="7090644"/>
                </a:moveTo>
                <a:lnTo>
                  <a:pt x="5257223" y="7102250"/>
                </a:lnTo>
                <a:lnTo>
                  <a:pt x="5268829" y="7102250"/>
                </a:lnTo>
                <a:cubicBezTo>
                  <a:pt x="5268829" y="7094514"/>
                  <a:pt x="5268829" y="7090644"/>
                  <a:pt x="5268829" y="7090644"/>
                </a:cubicBezTo>
                <a:close/>
                <a:moveTo>
                  <a:pt x="5280434" y="7079040"/>
                </a:moveTo>
                <a:cubicBezTo>
                  <a:pt x="5280434" y="7079040"/>
                  <a:pt x="5280434" y="7082909"/>
                  <a:pt x="5280434" y="7090644"/>
                </a:cubicBezTo>
                <a:cubicBezTo>
                  <a:pt x="5280434" y="7098381"/>
                  <a:pt x="5284302" y="7098381"/>
                  <a:pt x="5292038" y="7090644"/>
                </a:cubicBezTo>
                <a:lnTo>
                  <a:pt x="5292038" y="7079040"/>
                </a:lnTo>
                <a:close/>
                <a:moveTo>
                  <a:pt x="6545416" y="6904959"/>
                </a:moveTo>
                <a:cubicBezTo>
                  <a:pt x="6553154" y="6912697"/>
                  <a:pt x="6557021" y="6916564"/>
                  <a:pt x="6557021" y="6916564"/>
                </a:cubicBezTo>
                <a:lnTo>
                  <a:pt x="6545416" y="6916564"/>
                </a:lnTo>
                <a:cubicBezTo>
                  <a:pt x="6537680" y="6916564"/>
                  <a:pt x="6537680" y="6912697"/>
                  <a:pt x="6545416" y="6904959"/>
                </a:cubicBezTo>
                <a:close/>
                <a:moveTo>
                  <a:pt x="6754313" y="6893353"/>
                </a:moveTo>
                <a:lnTo>
                  <a:pt x="6754313" y="6904959"/>
                </a:lnTo>
                <a:cubicBezTo>
                  <a:pt x="6746575" y="6904959"/>
                  <a:pt x="6744643" y="6906893"/>
                  <a:pt x="6748511" y="6910762"/>
                </a:cubicBezTo>
                <a:cubicBezTo>
                  <a:pt x="6752378" y="6914631"/>
                  <a:pt x="6756248" y="6914631"/>
                  <a:pt x="6760116" y="6910762"/>
                </a:cubicBezTo>
                <a:cubicBezTo>
                  <a:pt x="6763983" y="6906893"/>
                  <a:pt x="6769786" y="6906893"/>
                  <a:pt x="6777523" y="6910762"/>
                </a:cubicBezTo>
                <a:cubicBezTo>
                  <a:pt x="6785260" y="6914631"/>
                  <a:pt x="6785260" y="6920433"/>
                  <a:pt x="6777523" y="6928171"/>
                </a:cubicBezTo>
                <a:cubicBezTo>
                  <a:pt x="6769786" y="6928171"/>
                  <a:pt x="6765919" y="6928171"/>
                  <a:pt x="6765919" y="6928171"/>
                </a:cubicBezTo>
                <a:cubicBezTo>
                  <a:pt x="6765919" y="6928171"/>
                  <a:pt x="6762051" y="6926236"/>
                  <a:pt x="6754313" y="6922367"/>
                </a:cubicBezTo>
                <a:cubicBezTo>
                  <a:pt x="6746575" y="6918499"/>
                  <a:pt x="6742707" y="6912697"/>
                  <a:pt x="6742707" y="6904959"/>
                </a:cubicBezTo>
                <a:cubicBezTo>
                  <a:pt x="6742707" y="6897223"/>
                  <a:pt x="6746575" y="6893353"/>
                  <a:pt x="6754313" y="6893353"/>
                </a:cubicBezTo>
                <a:close/>
                <a:moveTo>
                  <a:pt x="6620850" y="6893353"/>
                </a:moveTo>
                <a:cubicBezTo>
                  <a:pt x="6624719" y="6893353"/>
                  <a:pt x="6630522" y="6893353"/>
                  <a:pt x="6638259" y="6893353"/>
                </a:cubicBezTo>
                <a:lnTo>
                  <a:pt x="6626655" y="6904959"/>
                </a:lnTo>
                <a:cubicBezTo>
                  <a:pt x="6618917" y="6904959"/>
                  <a:pt x="6615047" y="6903026"/>
                  <a:pt x="6615047" y="6899156"/>
                </a:cubicBezTo>
                <a:cubicBezTo>
                  <a:pt x="6615047" y="6895287"/>
                  <a:pt x="6616984" y="6893353"/>
                  <a:pt x="6620850" y="6893353"/>
                </a:cubicBezTo>
                <a:close/>
                <a:moveTo>
                  <a:pt x="6731103" y="6881749"/>
                </a:moveTo>
                <a:cubicBezTo>
                  <a:pt x="6738840" y="6881749"/>
                  <a:pt x="6742707" y="6881749"/>
                  <a:pt x="6742707" y="6881749"/>
                </a:cubicBezTo>
                <a:cubicBezTo>
                  <a:pt x="6742707" y="6881749"/>
                  <a:pt x="6740772" y="6883682"/>
                  <a:pt x="6736904" y="6887552"/>
                </a:cubicBezTo>
                <a:cubicBezTo>
                  <a:pt x="6733037" y="6891420"/>
                  <a:pt x="6731103" y="6889485"/>
                  <a:pt x="6731103" y="6881749"/>
                </a:cubicBezTo>
                <a:close/>
                <a:moveTo>
                  <a:pt x="6603443" y="6881749"/>
                </a:moveTo>
                <a:cubicBezTo>
                  <a:pt x="6611181" y="6881749"/>
                  <a:pt x="6611181" y="6885619"/>
                  <a:pt x="6603443" y="6893353"/>
                </a:cubicBezTo>
                <a:lnTo>
                  <a:pt x="6603443" y="6904959"/>
                </a:lnTo>
                <a:lnTo>
                  <a:pt x="6580233" y="6916564"/>
                </a:lnTo>
                <a:cubicBezTo>
                  <a:pt x="6580233" y="6893353"/>
                  <a:pt x="6587970" y="6881749"/>
                  <a:pt x="6603443" y="6881749"/>
                </a:cubicBezTo>
                <a:close/>
                <a:moveTo>
                  <a:pt x="6609246" y="6846933"/>
                </a:moveTo>
                <a:cubicBezTo>
                  <a:pt x="6605379" y="6846933"/>
                  <a:pt x="6607311" y="6850801"/>
                  <a:pt x="6615047" y="6858537"/>
                </a:cubicBezTo>
                <a:cubicBezTo>
                  <a:pt x="6615047" y="6858537"/>
                  <a:pt x="6618917" y="6858537"/>
                  <a:pt x="6626655" y="6858537"/>
                </a:cubicBezTo>
                <a:lnTo>
                  <a:pt x="6615047" y="6846933"/>
                </a:lnTo>
                <a:cubicBezTo>
                  <a:pt x="6615047" y="6846933"/>
                  <a:pt x="6613114" y="6846933"/>
                  <a:pt x="6609246" y="6846933"/>
                </a:cubicBezTo>
                <a:close/>
                <a:moveTo>
                  <a:pt x="6896308" y="6814164"/>
                </a:moveTo>
                <a:lnTo>
                  <a:pt x="6893577" y="6823722"/>
                </a:lnTo>
                <a:cubicBezTo>
                  <a:pt x="6893577" y="6819854"/>
                  <a:pt x="6894060" y="6816954"/>
                  <a:pt x="6895027" y="6815018"/>
                </a:cubicBezTo>
                <a:close/>
                <a:moveTo>
                  <a:pt x="6359731" y="6812118"/>
                </a:moveTo>
                <a:lnTo>
                  <a:pt x="6371337" y="6823722"/>
                </a:lnTo>
                <a:lnTo>
                  <a:pt x="6382942" y="6812118"/>
                </a:lnTo>
                <a:close/>
                <a:moveTo>
                  <a:pt x="6904058" y="6807249"/>
                </a:moveTo>
                <a:lnTo>
                  <a:pt x="6903732" y="6809215"/>
                </a:lnTo>
                <a:cubicBezTo>
                  <a:pt x="6902763" y="6811148"/>
                  <a:pt x="6901313" y="6812118"/>
                  <a:pt x="6899380" y="6812118"/>
                </a:cubicBezTo>
                <a:lnTo>
                  <a:pt x="6896308" y="6814164"/>
                </a:lnTo>
                <a:lnTo>
                  <a:pt x="6896479" y="6813568"/>
                </a:lnTo>
                <a:close/>
                <a:moveTo>
                  <a:pt x="7195317" y="6788906"/>
                </a:moveTo>
                <a:cubicBezTo>
                  <a:pt x="7195317" y="6788906"/>
                  <a:pt x="7199184" y="6792774"/>
                  <a:pt x="7206922" y="6800510"/>
                </a:cubicBezTo>
                <a:cubicBezTo>
                  <a:pt x="7206922" y="6800510"/>
                  <a:pt x="7203053" y="6800510"/>
                  <a:pt x="7195317" y="6800510"/>
                </a:cubicBezTo>
                <a:cubicBezTo>
                  <a:pt x="7195317" y="6792774"/>
                  <a:pt x="7195317" y="6788906"/>
                  <a:pt x="7195317" y="6788906"/>
                </a:cubicBezTo>
                <a:close/>
                <a:moveTo>
                  <a:pt x="6880521" y="6781653"/>
                </a:moveTo>
                <a:cubicBezTo>
                  <a:pt x="6879553" y="6780686"/>
                  <a:pt x="6878103" y="6781169"/>
                  <a:pt x="6876168" y="6783103"/>
                </a:cubicBezTo>
                <a:cubicBezTo>
                  <a:pt x="6872301" y="6786972"/>
                  <a:pt x="6870365" y="6790841"/>
                  <a:pt x="6870365" y="6794707"/>
                </a:cubicBezTo>
                <a:cubicBezTo>
                  <a:pt x="6870365" y="6798577"/>
                  <a:pt x="6874235" y="6796644"/>
                  <a:pt x="6881973" y="6788906"/>
                </a:cubicBezTo>
                <a:cubicBezTo>
                  <a:pt x="6881973" y="6785039"/>
                  <a:pt x="6881489" y="6782619"/>
                  <a:pt x="6880521" y="6781653"/>
                </a:cubicBezTo>
                <a:close/>
                <a:moveTo>
                  <a:pt x="1311405" y="6614827"/>
                </a:moveTo>
                <a:cubicBezTo>
                  <a:pt x="1303669" y="6614827"/>
                  <a:pt x="1303669" y="6618693"/>
                  <a:pt x="1311405" y="6626431"/>
                </a:cubicBezTo>
                <a:lnTo>
                  <a:pt x="1323011" y="6614827"/>
                </a:lnTo>
                <a:cubicBezTo>
                  <a:pt x="1323011" y="6614827"/>
                  <a:pt x="1319142" y="6614827"/>
                  <a:pt x="1311405" y="6614827"/>
                </a:cubicBezTo>
                <a:close/>
                <a:moveTo>
                  <a:pt x="847192" y="6347902"/>
                </a:moveTo>
                <a:cubicBezTo>
                  <a:pt x="854929" y="6347902"/>
                  <a:pt x="860731" y="6355639"/>
                  <a:pt x="864600" y="6371114"/>
                </a:cubicBezTo>
                <a:cubicBezTo>
                  <a:pt x="868469" y="6386588"/>
                  <a:pt x="872336" y="6396257"/>
                  <a:pt x="876204" y="6400127"/>
                </a:cubicBezTo>
                <a:cubicBezTo>
                  <a:pt x="880074" y="6403995"/>
                  <a:pt x="882007" y="6407863"/>
                  <a:pt x="882007" y="6411731"/>
                </a:cubicBezTo>
                <a:cubicBezTo>
                  <a:pt x="882007" y="6415601"/>
                  <a:pt x="880074" y="6415601"/>
                  <a:pt x="876204" y="6411731"/>
                </a:cubicBezTo>
                <a:cubicBezTo>
                  <a:pt x="872336" y="6407863"/>
                  <a:pt x="870403" y="6405929"/>
                  <a:pt x="870403" y="6405929"/>
                </a:cubicBezTo>
                <a:lnTo>
                  <a:pt x="858797" y="6371114"/>
                </a:lnTo>
                <a:cubicBezTo>
                  <a:pt x="858797" y="6363376"/>
                  <a:pt x="854929" y="6359509"/>
                  <a:pt x="847192" y="6359509"/>
                </a:cubicBezTo>
                <a:close/>
                <a:moveTo>
                  <a:pt x="754349" y="5982336"/>
                </a:moveTo>
                <a:cubicBezTo>
                  <a:pt x="754349" y="5986204"/>
                  <a:pt x="756284" y="5999742"/>
                  <a:pt x="760152" y="6022953"/>
                </a:cubicBezTo>
                <a:cubicBezTo>
                  <a:pt x="764020" y="6046164"/>
                  <a:pt x="764020" y="6061639"/>
                  <a:pt x="760152" y="6069375"/>
                </a:cubicBezTo>
                <a:cubicBezTo>
                  <a:pt x="756284" y="6077111"/>
                  <a:pt x="754349" y="6073243"/>
                  <a:pt x="754349" y="6057770"/>
                </a:cubicBezTo>
                <a:cubicBezTo>
                  <a:pt x="754349" y="6057770"/>
                  <a:pt x="754349" y="6050031"/>
                  <a:pt x="754349" y="6034558"/>
                </a:cubicBezTo>
                <a:cubicBezTo>
                  <a:pt x="754349" y="5995874"/>
                  <a:pt x="754349" y="5978465"/>
                  <a:pt x="754349" y="5982336"/>
                </a:cubicBezTo>
                <a:close/>
                <a:moveTo>
                  <a:pt x="742743" y="5802452"/>
                </a:moveTo>
                <a:lnTo>
                  <a:pt x="742743" y="5814057"/>
                </a:lnTo>
                <a:lnTo>
                  <a:pt x="754349" y="5825662"/>
                </a:lnTo>
                <a:cubicBezTo>
                  <a:pt x="754349" y="5817925"/>
                  <a:pt x="750479" y="5810188"/>
                  <a:pt x="742743" y="5802452"/>
                </a:cubicBezTo>
                <a:close/>
                <a:moveTo>
                  <a:pt x="499031" y="5373054"/>
                </a:moveTo>
                <a:cubicBezTo>
                  <a:pt x="499031" y="5380790"/>
                  <a:pt x="499031" y="5384659"/>
                  <a:pt x="499031" y="5384659"/>
                </a:cubicBezTo>
                <a:lnTo>
                  <a:pt x="487425" y="5384659"/>
                </a:lnTo>
                <a:close/>
                <a:moveTo>
                  <a:pt x="313345" y="4874024"/>
                </a:moveTo>
                <a:cubicBezTo>
                  <a:pt x="321082" y="4874024"/>
                  <a:pt x="324951" y="4877892"/>
                  <a:pt x="324951" y="4885628"/>
                </a:cubicBezTo>
                <a:lnTo>
                  <a:pt x="324951" y="4897235"/>
                </a:lnTo>
                <a:cubicBezTo>
                  <a:pt x="317213" y="4889498"/>
                  <a:pt x="313345" y="4885628"/>
                  <a:pt x="313345" y="4885628"/>
                </a:cubicBezTo>
                <a:close/>
                <a:moveTo>
                  <a:pt x="290134" y="4839207"/>
                </a:moveTo>
                <a:cubicBezTo>
                  <a:pt x="297872" y="4846944"/>
                  <a:pt x="301740" y="4854682"/>
                  <a:pt x="301740" y="4862419"/>
                </a:cubicBezTo>
                <a:lnTo>
                  <a:pt x="290134" y="4850813"/>
                </a:lnTo>
                <a:cubicBezTo>
                  <a:pt x="290134" y="4850813"/>
                  <a:pt x="290134" y="4846944"/>
                  <a:pt x="290134" y="4839207"/>
                </a:cubicBezTo>
                <a:close/>
                <a:moveTo>
                  <a:pt x="7450634" y="4154493"/>
                </a:moveTo>
                <a:cubicBezTo>
                  <a:pt x="7458371" y="4154493"/>
                  <a:pt x="7462239" y="4154493"/>
                  <a:pt x="7462239" y="4154493"/>
                </a:cubicBezTo>
                <a:cubicBezTo>
                  <a:pt x="7462239" y="4162229"/>
                  <a:pt x="7458371" y="4166097"/>
                  <a:pt x="7450634" y="4166097"/>
                </a:cubicBezTo>
                <a:cubicBezTo>
                  <a:pt x="7450634" y="4166097"/>
                  <a:pt x="7450634" y="4162229"/>
                  <a:pt x="7450634" y="4154493"/>
                </a:cubicBezTo>
                <a:close/>
                <a:moveTo>
                  <a:pt x="116054" y="3783122"/>
                </a:moveTo>
                <a:cubicBezTo>
                  <a:pt x="116054" y="3790858"/>
                  <a:pt x="116054" y="3794726"/>
                  <a:pt x="116054" y="3794726"/>
                </a:cubicBezTo>
                <a:lnTo>
                  <a:pt x="104449" y="3794726"/>
                </a:lnTo>
                <a:close/>
                <a:moveTo>
                  <a:pt x="81238" y="3701883"/>
                </a:moveTo>
                <a:lnTo>
                  <a:pt x="92845" y="3713489"/>
                </a:lnTo>
                <a:lnTo>
                  <a:pt x="81238" y="3713489"/>
                </a:lnTo>
                <a:cubicBezTo>
                  <a:pt x="81238" y="3705751"/>
                  <a:pt x="81238" y="3701883"/>
                  <a:pt x="81238" y="3701883"/>
                </a:cubicBezTo>
                <a:close/>
                <a:moveTo>
                  <a:pt x="69633" y="3655462"/>
                </a:moveTo>
                <a:cubicBezTo>
                  <a:pt x="77371" y="3655462"/>
                  <a:pt x="81238" y="3657395"/>
                  <a:pt x="81238" y="3661265"/>
                </a:cubicBezTo>
                <a:cubicBezTo>
                  <a:pt x="81238" y="3665133"/>
                  <a:pt x="81238" y="3670936"/>
                  <a:pt x="81238" y="3678673"/>
                </a:cubicBezTo>
                <a:lnTo>
                  <a:pt x="69633" y="3667068"/>
                </a:lnTo>
                <a:cubicBezTo>
                  <a:pt x="69633" y="3667068"/>
                  <a:pt x="69633" y="3665133"/>
                  <a:pt x="69633" y="3661265"/>
                </a:cubicBezTo>
                <a:close/>
                <a:moveTo>
                  <a:pt x="7497054" y="3492986"/>
                </a:moveTo>
                <a:lnTo>
                  <a:pt x="7485450" y="3551013"/>
                </a:lnTo>
                <a:lnTo>
                  <a:pt x="7485450" y="3516198"/>
                </a:lnTo>
                <a:close/>
                <a:moveTo>
                  <a:pt x="7427141" y="3156714"/>
                </a:moveTo>
                <a:lnTo>
                  <a:pt x="7427060" y="3160058"/>
                </a:lnTo>
                <a:cubicBezTo>
                  <a:pt x="7426334" y="3173116"/>
                  <a:pt x="7424522" y="3179642"/>
                  <a:pt x="7421620" y="3179642"/>
                </a:cubicBezTo>
                <a:cubicBezTo>
                  <a:pt x="7417752" y="3179642"/>
                  <a:pt x="7415818" y="3175774"/>
                  <a:pt x="7415818" y="3168037"/>
                </a:cubicBezTo>
                <a:close/>
                <a:moveTo>
                  <a:pt x="7427172" y="3155354"/>
                </a:moveTo>
                <a:lnTo>
                  <a:pt x="7427422" y="3156433"/>
                </a:lnTo>
                <a:lnTo>
                  <a:pt x="7427141" y="3156714"/>
                </a:lnTo>
                <a:close/>
                <a:moveTo>
                  <a:pt x="7421620" y="3110010"/>
                </a:moveTo>
                <a:cubicBezTo>
                  <a:pt x="7425488" y="3110010"/>
                  <a:pt x="7427422" y="3121615"/>
                  <a:pt x="7427422" y="3144826"/>
                </a:cubicBezTo>
                <a:lnTo>
                  <a:pt x="7427172" y="3155354"/>
                </a:lnTo>
                <a:lnTo>
                  <a:pt x="7422708" y="3136122"/>
                </a:lnTo>
                <a:cubicBezTo>
                  <a:pt x="7419081" y="3118715"/>
                  <a:pt x="7418720" y="3110010"/>
                  <a:pt x="7421620" y="3110010"/>
                </a:cubicBezTo>
                <a:close/>
                <a:moveTo>
                  <a:pt x="3934213" y="2355662"/>
                </a:moveTo>
                <a:lnTo>
                  <a:pt x="3911003" y="2413690"/>
                </a:lnTo>
                <a:lnTo>
                  <a:pt x="3934213" y="2367268"/>
                </a:lnTo>
                <a:cubicBezTo>
                  <a:pt x="3934213" y="2367268"/>
                  <a:pt x="3934213" y="2363401"/>
                  <a:pt x="3934213" y="2355662"/>
                </a:cubicBezTo>
                <a:close/>
                <a:moveTo>
                  <a:pt x="3955973" y="2336804"/>
                </a:moveTo>
                <a:cubicBezTo>
                  <a:pt x="3955007" y="2335838"/>
                  <a:pt x="3953556" y="2336321"/>
                  <a:pt x="3951621" y="2338254"/>
                </a:cubicBezTo>
                <a:cubicBezTo>
                  <a:pt x="3947755" y="2342124"/>
                  <a:pt x="3949688" y="2347925"/>
                  <a:pt x="3957424" y="2355662"/>
                </a:cubicBezTo>
                <a:cubicBezTo>
                  <a:pt x="3965162" y="2363401"/>
                  <a:pt x="3969030" y="2367268"/>
                  <a:pt x="3969030" y="2367268"/>
                </a:cubicBezTo>
                <a:lnTo>
                  <a:pt x="3969030" y="2355662"/>
                </a:lnTo>
                <a:cubicBezTo>
                  <a:pt x="3961292" y="2355662"/>
                  <a:pt x="3957424" y="2351795"/>
                  <a:pt x="3957424" y="2344057"/>
                </a:cubicBezTo>
                <a:cubicBezTo>
                  <a:pt x="3957424" y="2340188"/>
                  <a:pt x="3956939" y="2337772"/>
                  <a:pt x="3955973" y="2336804"/>
                </a:cubicBezTo>
                <a:close/>
                <a:moveTo>
                  <a:pt x="7450634" y="2309242"/>
                </a:moveTo>
                <a:lnTo>
                  <a:pt x="7462239" y="2378874"/>
                </a:lnTo>
                <a:cubicBezTo>
                  <a:pt x="7462239" y="2378874"/>
                  <a:pt x="7458371" y="2375005"/>
                  <a:pt x="7450634" y="2367268"/>
                </a:cubicBezTo>
                <a:close/>
                <a:moveTo>
                  <a:pt x="4015451" y="2262820"/>
                </a:moveTo>
                <a:cubicBezTo>
                  <a:pt x="4015451" y="2270558"/>
                  <a:pt x="4015451" y="2274426"/>
                  <a:pt x="4015451" y="2274426"/>
                </a:cubicBezTo>
                <a:cubicBezTo>
                  <a:pt x="4007714" y="2274426"/>
                  <a:pt x="4003845" y="2272491"/>
                  <a:pt x="4003845" y="2268623"/>
                </a:cubicBezTo>
                <a:cubicBezTo>
                  <a:pt x="4003845" y="2264755"/>
                  <a:pt x="4007714" y="2262820"/>
                  <a:pt x="4015451" y="2262820"/>
                </a:cubicBezTo>
                <a:close/>
                <a:moveTo>
                  <a:pt x="7462239" y="2239608"/>
                </a:moveTo>
                <a:cubicBezTo>
                  <a:pt x="7462239" y="2247347"/>
                  <a:pt x="7462239" y="2251215"/>
                  <a:pt x="7462239" y="2251215"/>
                </a:cubicBezTo>
                <a:lnTo>
                  <a:pt x="7450634" y="2251215"/>
                </a:lnTo>
                <a:close/>
                <a:moveTo>
                  <a:pt x="4032860" y="2228004"/>
                </a:moveTo>
                <a:cubicBezTo>
                  <a:pt x="4036726" y="2228004"/>
                  <a:pt x="4038662" y="2229940"/>
                  <a:pt x="4038662" y="2233807"/>
                </a:cubicBezTo>
                <a:cubicBezTo>
                  <a:pt x="4038662" y="2237675"/>
                  <a:pt x="4036726" y="2239608"/>
                  <a:pt x="4032860" y="2239608"/>
                </a:cubicBezTo>
                <a:cubicBezTo>
                  <a:pt x="4028991" y="2239608"/>
                  <a:pt x="4027057" y="2237675"/>
                  <a:pt x="4027057" y="2233807"/>
                </a:cubicBezTo>
                <a:cubicBezTo>
                  <a:pt x="4027057" y="2229940"/>
                  <a:pt x="4028991" y="2228004"/>
                  <a:pt x="4032860" y="2228004"/>
                </a:cubicBezTo>
                <a:close/>
                <a:moveTo>
                  <a:pt x="7439027" y="2053925"/>
                </a:moveTo>
                <a:cubicBezTo>
                  <a:pt x="7439027" y="2053925"/>
                  <a:pt x="7442896" y="2053925"/>
                  <a:pt x="7450634" y="2053925"/>
                </a:cubicBezTo>
                <a:cubicBezTo>
                  <a:pt x="7450634" y="2053925"/>
                  <a:pt x="7450634" y="2057791"/>
                  <a:pt x="7450634" y="2065529"/>
                </a:cubicBezTo>
                <a:cubicBezTo>
                  <a:pt x="7442896" y="2065529"/>
                  <a:pt x="7439027" y="2065529"/>
                  <a:pt x="7439027" y="2065529"/>
                </a:cubicBezTo>
                <a:cubicBezTo>
                  <a:pt x="7439027" y="2057791"/>
                  <a:pt x="7439027" y="2053925"/>
                  <a:pt x="7439027" y="2053925"/>
                </a:cubicBezTo>
                <a:close/>
                <a:moveTo>
                  <a:pt x="4143110" y="2007502"/>
                </a:moveTo>
                <a:lnTo>
                  <a:pt x="4154716" y="2019108"/>
                </a:lnTo>
                <a:cubicBezTo>
                  <a:pt x="4154716" y="2019108"/>
                  <a:pt x="4154716" y="2015240"/>
                  <a:pt x="4154716" y="2007502"/>
                </a:cubicBezTo>
                <a:close/>
                <a:moveTo>
                  <a:pt x="7441930" y="2000248"/>
                </a:moveTo>
                <a:cubicBezTo>
                  <a:pt x="7443864" y="2001217"/>
                  <a:pt x="7446765" y="2003634"/>
                  <a:pt x="7450634" y="2007502"/>
                </a:cubicBezTo>
                <a:cubicBezTo>
                  <a:pt x="7442896" y="2007502"/>
                  <a:pt x="7439027" y="2005569"/>
                  <a:pt x="7439027" y="2001700"/>
                </a:cubicBezTo>
                <a:cubicBezTo>
                  <a:pt x="7439027" y="1999767"/>
                  <a:pt x="7439996" y="1999283"/>
                  <a:pt x="7441930" y="2000248"/>
                </a:cubicBezTo>
                <a:close/>
                <a:moveTo>
                  <a:pt x="4108295" y="1984290"/>
                </a:moveTo>
                <a:cubicBezTo>
                  <a:pt x="4108295" y="1992029"/>
                  <a:pt x="4110227" y="1995898"/>
                  <a:pt x="4114097" y="1995898"/>
                </a:cubicBezTo>
                <a:cubicBezTo>
                  <a:pt x="4117966" y="1995898"/>
                  <a:pt x="4117966" y="1993962"/>
                  <a:pt x="4114097" y="1990095"/>
                </a:cubicBezTo>
                <a:cubicBezTo>
                  <a:pt x="4110227" y="1986227"/>
                  <a:pt x="4108295" y="1984290"/>
                  <a:pt x="4108295" y="1984290"/>
                </a:cubicBezTo>
                <a:close/>
                <a:moveTo>
                  <a:pt x="3934213" y="1961081"/>
                </a:moveTo>
                <a:cubicBezTo>
                  <a:pt x="3934213" y="1968819"/>
                  <a:pt x="3934213" y="1976554"/>
                  <a:pt x="3934213" y="1984290"/>
                </a:cubicBezTo>
                <a:cubicBezTo>
                  <a:pt x="3934213" y="1992029"/>
                  <a:pt x="3936147" y="1995898"/>
                  <a:pt x="3940017" y="1995898"/>
                </a:cubicBezTo>
                <a:cubicBezTo>
                  <a:pt x="3943885" y="1995898"/>
                  <a:pt x="3945818" y="2003634"/>
                  <a:pt x="3945818" y="2019108"/>
                </a:cubicBezTo>
                <a:cubicBezTo>
                  <a:pt x="3953556" y="2026845"/>
                  <a:pt x="3957424" y="2036516"/>
                  <a:pt x="3957424" y="2048121"/>
                </a:cubicBezTo>
                <a:cubicBezTo>
                  <a:pt x="3957424" y="2059728"/>
                  <a:pt x="3957424" y="2073267"/>
                  <a:pt x="3957424" y="2088739"/>
                </a:cubicBezTo>
                <a:cubicBezTo>
                  <a:pt x="3957424" y="2111950"/>
                  <a:pt x="3957424" y="2123556"/>
                  <a:pt x="3957424" y="2123556"/>
                </a:cubicBezTo>
                <a:lnTo>
                  <a:pt x="3969030" y="2135162"/>
                </a:lnTo>
                <a:lnTo>
                  <a:pt x="3969030" y="2146766"/>
                </a:lnTo>
                <a:lnTo>
                  <a:pt x="3945818" y="2146766"/>
                </a:lnTo>
                <a:cubicBezTo>
                  <a:pt x="3945818" y="2139030"/>
                  <a:pt x="3945818" y="2133226"/>
                  <a:pt x="3945818" y="2129359"/>
                </a:cubicBezTo>
                <a:cubicBezTo>
                  <a:pt x="3945818" y="2125491"/>
                  <a:pt x="3945818" y="2123556"/>
                  <a:pt x="3945818" y="2123556"/>
                </a:cubicBezTo>
                <a:cubicBezTo>
                  <a:pt x="3953556" y="2115818"/>
                  <a:pt x="3955489" y="2111950"/>
                  <a:pt x="3951621" y="2111950"/>
                </a:cubicBezTo>
                <a:cubicBezTo>
                  <a:pt x="3947755" y="2111950"/>
                  <a:pt x="3945818" y="2100345"/>
                  <a:pt x="3945818" y="2077135"/>
                </a:cubicBezTo>
                <a:cubicBezTo>
                  <a:pt x="3945818" y="2030713"/>
                  <a:pt x="3934213" y="2007502"/>
                  <a:pt x="3911003" y="2007502"/>
                </a:cubicBezTo>
                <a:cubicBezTo>
                  <a:pt x="3918740" y="1999765"/>
                  <a:pt x="3922608" y="1993962"/>
                  <a:pt x="3922608" y="1990095"/>
                </a:cubicBezTo>
                <a:cubicBezTo>
                  <a:pt x="3922608" y="1986227"/>
                  <a:pt x="3922608" y="1980424"/>
                  <a:pt x="3922608" y="1972686"/>
                </a:cubicBezTo>
                <a:close/>
                <a:moveTo>
                  <a:pt x="4179377" y="1958178"/>
                </a:moveTo>
                <a:cubicBezTo>
                  <a:pt x="4170672" y="1958178"/>
                  <a:pt x="4166321" y="1966883"/>
                  <a:pt x="4166321" y="1984290"/>
                </a:cubicBezTo>
                <a:cubicBezTo>
                  <a:pt x="4166321" y="1992029"/>
                  <a:pt x="4166321" y="2007502"/>
                  <a:pt x="4166321" y="2030713"/>
                </a:cubicBezTo>
                <a:lnTo>
                  <a:pt x="4166321" y="2042320"/>
                </a:lnTo>
                <a:cubicBezTo>
                  <a:pt x="4174057" y="2034581"/>
                  <a:pt x="4177925" y="2030713"/>
                  <a:pt x="4177925" y="2030713"/>
                </a:cubicBezTo>
                <a:cubicBezTo>
                  <a:pt x="4177925" y="2030713"/>
                  <a:pt x="4177925" y="2034581"/>
                  <a:pt x="4177925" y="2042320"/>
                </a:cubicBezTo>
                <a:lnTo>
                  <a:pt x="4201136" y="2053925"/>
                </a:lnTo>
                <a:cubicBezTo>
                  <a:pt x="4208874" y="2038450"/>
                  <a:pt x="4212743" y="2019108"/>
                  <a:pt x="4212743" y="1995898"/>
                </a:cubicBezTo>
                <a:cubicBezTo>
                  <a:pt x="4212743" y="1972686"/>
                  <a:pt x="4205005" y="1961081"/>
                  <a:pt x="4189531" y="1961081"/>
                </a:cubicBezTo>
                <a:cubicBezTo>
                  <a:pt x="4185662" y="1959148"/>
                  <a:pt x="4182278" y="1958178"/>
                  <a:pt x="4179377" y="1958178"/>
                </a:cubicBezTo>
                <a:close/>
                <a:moveTo>
                  <a:pt x="3945818" y="1926263"/>
                </a:moveTo>
                <a:cubicBezTo>
                  <a:pt x="3945818" y="1926263"/>
                  <a:pt x="3951621" y="1930133"/>
                  <a:pt x="3963227" y="1937871"/>
                </a:cubicBezTo>
                <a:cubicBezTo>
                  <a:pt x="3974833" y="1945607"/>
                  <a:pt x="3980635" y="1953344"/>
                  <a:pt x="3980635" y="1961081"/>
                </a:cubicBezTo>
                <a:lnTo>
                  <a:pt x="3969030" y="1949475"/>
                </a:lnTo>
                <a:close/>
                <a:moveTo>
                  <a:pt x="754349" y="1903054"/>
                </a:moveTo>
                <a:cubicBezTo>
                  <a:pt x="754349" y="1910792"/>
                  <a:pt x="750479" y="1914659"/>
                  <a:pt x="742743" y="1914659"/>
                </a:cubicBezTo>
                <a:cubicBezTo>
                  <a:pt x="735005" y="1914659"/>
                  <a:pt x="729204" y="1918527"/>
                  <a:pt x="725335" y="1926263"/>
                </a:cubicBezTo>
                <a:cubicBezTo>
                  <a:pt x="721467" y="1934003"/>
                  <a:pt x="719532" y="1941737"/>
                  <a:pt x="719532" y="1949475"/>
                </a:cubicBezTo>
                <a:cubicBezTo>
                  <a:pt x="719532" y="1957215"/>
                  <a:pt x="719532" y="1961081"/>
                  <a:pt x="719532" y="1961081"/>
                </a:cubicBezTo>
                <a:cubicBezTo>
                  <a:pt x="719532" y="1961081"/>
                  <a:pt x="723401" y="1957215"/>
                  <a:pt x="731138" y="1949475"/>
                </a:cubicBezTo>
                <a:lnTo>
                  <a:pt x="754349" y="1926263"/>
                </a:lnTo>
                <a:close/>
                <a:moveTo>
                  <a:pt x="1114114" y="1891448"/>
                </a:moveTo>
                <a:lnTo>
                  <a:pt x="1125719" y="1914659"/>
                </a:lnTo>
                <a:lnTo>
                  <a:pt x="1125719" y="1926263"/>
                </a:lnTo>
                <a:lnTo>
                  <a:pt x="1114114" y="1914659"/>
                </a:lnTo>
                <a:cubicBezTo>
                  <a:pt x="1114114" y="1906923"/>
                  <a:pt x="1114114" y="1901120"/>
                  <a:pt x="1114114" y="1897252"/>
                </a:cubicBezTo>
                <a:cubicBezTo>
                  <a:pt x="1114114" y="1893383"/>
                  <a:pt x="1114114" y="1891448"/>
                  <a:pt x="1114114" y="1891448"/>
                </a:cubicBezTo>
                <a:close/>
                <a:moveTo>
                  <a:pt x="3934213" y="1879844"/>
                </a:moveTo>
                <a:cubicBezTo>
                  <a:pt x="3934213" y="1887580"/>
                  <a:pt x="3934213" y="1893383"/>
                  <a:pt x="3934213" y="1897252"/>
                </a:cubicBezTo>
                <a:cubicBezTo>
                  <a:pt x="3934213" y="1901120"/>
                  <a:pt x="3934213" y="1903054"/>
                  <a:pt x="3934213" y="1903054"/>
                </a:cubicBezTo>
                <a:cubicBezTo>
                  <a:pt x="3934213" y="1903054"/>
                  <a:pt x="3930344" y="1903054"/>
                  <a:pt x="3922608" y="1903054"/>
                </a:cubicBezTo>
                <a:close/>
                <a:moveTo>
                  <a:pt x="4166321" y="1856634"/>
                </a:moveTo>
                <a:cubicBezTo>
                  <a:pt x="4166321" y="1856634"/>
                  <a:pt x="4166321" y="1860500"/>
                  <a:pt x="4166321" y="1868238"/>
                </a:cubicBezTo>
                <a:cubicBezTo>
                  <a:pt x="4166321" y="1868238"/>
                  <a:pt x="4166321" y="1872105"/>
                  <a:pt x="4166321" y="1879844"/>
                </a:cubicBezTo>
                <a:lnTo>
                  <a:pt x="4177925" y="1868238"/>
                </a:lnTo>
                <a:cubicBezTo>
                  <a:pt x="4177925" y="1875976"/>
                  <a:pt x="4179861" y="1879844"/>
                  <a:pt x="4183728" y="1879844"/>
                </a:cubicBezTo>
                <a:cubicBezTo>
                  <a:pt x="4187596" y="1879844"/>
                  <a:pt x="4189531" y="1875976"/>
                  <a:pt x="4189531" y="1868238"/>
                </a:cubicBezTo>
                <a:lnTo>
                  <a:pt x="4189531" y="1856634"/>
                </a:lnTo>
                <a:cubicBezTo>
                  <a:pt x="4189531" y="1856634"/>
                  <a:pt x="4185662" y="1860500"/>
                  <a:pt x="4177925" y="1868238"/>
                </a:cubicBezTo>
                <a:cubicBezTo>
                  <a:pt x="4177925" y="1860500"/>
                  <a:pt x="4177925" y="1856634"/>
                  <a:pt x="4177925" y="1856634"/>
                </a:cubicBezTo>
                <a:cubicBezTo>
                  <a:pt x="4177925" y="1856634"/>
                  <a:pt x="4174057" y="1856634"/>
                  <a:pt x="4166321" y="1856634"/>
                </a:cubicBezTo>
                <a:close/>
                <a:moveTo>
                  <a:pt x="1183747" y="1833422"/>
                </a:moveTo>
                <a:lnTo>
                  <a:pt x="1195352" y="1833422"/>
                </a:lnTo>
                <a:cubicBezTo>
                  <a:pt x="1195352" y="1841161"/>
                  <a:pt x="1195352" y="1845028"/>
                  <a:pt x="1195352" y="1845028"/>
                </a:cubicBezTo>
                <a:lnTo>
                  <a:pt x="1183747" y="1845028"/>
                </a:lnTo>
                <a:cubicBezTo>
                  <a:pt x="1183747" y="1845028"/>
                  <a:pt x="1183747" y="1841161"/>
                  <a:pt x="1183747" y="1833422"/>
                </a:cubicBezTo>
                <a:close/>
                <a:moveTo>
                  <a:pt x="1334616" y="1798605"/>
                </a:moveTo>
                <a:cubicBezTo>
                  <a:pt x="1311405" y="1798605"/>
                  <a:pt x="1299801" y="1810213"/>
                  <a:pt x="1299801" y="1833422"/>
                </a:cubicBezTo>
                <a:lnTo>
                  <a:pt x="1323011" y="1833422"/>
                </a:lnTo>
                <a:cubicBezTo>
                  <a:pt x="1330749" y="1825685"/>
                  <a:pt x="1334616" y="1814078"/>
                  <a:pt x="1334616" y="1798605"/>
                </a:cubicBezTo>
                <a:close/>
                <a:moveTo>
                  <a:pt x="3934213" y="1775395"/>
                </a:moveTo>
                <a:cubicBezTo>
                  <a:pt x="3934213" y="1775395"/>
                  <a:pt x="3936147" y="1779263"/>
                  <a:pt x="3940017" y="1787001"/>
                </a:cubicBezTo>
                <a:cubicBezTo>
                  <a:pt x="3943885" y="1794739"/>
                  <a:pt x="3943885" y="1798605"/>
                  <a:pt x="3940017" y="1798605"/>
                </a:cubicBezTo>
                <a:cubicBezTo>
                  <a:pt x="3936147" y="1798605"/>
                  <a:pt x="3934213" y="1794739"/>
                  <a:pt x="3934213" y="1787001"/>
                </a:cubicBezTo>
                <a:cubicBezTo>
                  <a:pt x="3934213" y="1779263"/>
                  <a:pt x="3934213" y="1775395"/>
                  <a:pt x="3934213" y="1775395"/>
                </a:cubicBezTo>
                <a:close/>
                <a:moveTo>
                  <a:pt x="4090886" y="1578105"/>
                </a:moveTo>
                <a:cubicBezTo>
                  <a:pt x="4094753" y="1578105"/>
                  <a:pt x="4098623" y="1581972"/>
                  <a:pt x="4102492" y="1589710"/>
                </a:cubicBezTo>
                <a:cubicBezTo>
                  <a:pt x="4106360" y="1597448"/>
                  <a:pt x="4106360" y="1601315"/>
                  <a:pt x="4102492" y="1601315"/>
                </a:cubicBezTo>
                <a:cubicBezTo>
                  <a:pt x="4098623" y="1601315"/>
                  <a:pt x="4094753" y="1597448"/>
                  <a:pt x="4090886" y="1589710"/>
                </a:cubicBezTo>
                <a:cubicBezTo>
                  <a:pt x="4087017" y="1581972"/>
                  <a:pt x="4087017" y="1578105"/>
                  <a:pt x="4090886" y="1578105"/>
                </a:cubicBezTo>
                <a:close/>
                <a:moveTo>
                  <a:pt x="4096689" y="1543288"/>
                </a:moveTo>
                <a:lnTo>
                  <a:pt x="4108295" y="1554894"/>
                </a:lnTo>
                <a:lnTo>
                  <a:pt x="4108295" y="1566499"/>
                </a:lnTo>
                <a:cubicBezTo>
                  <a:pt x="4100557" y="1558762"/>
                  <a:pt x="4096689" y="1554894"/>
                  <a:pt x="4096689" y="1554894"/>
                </a:cubicBezTo>
                <a:close/>
                <a:moveTo>
                  <a:pt x="4085083" y="1473658"/>
                </a:moveTo>
                <a:cubicBezTo>
                  <a:pt x="4092820" y="1473658"/>
                  <a:pt x="4096689" y="1475591"/>
                  <a:pt x="4096689" y="1479458"/>
                </a:cubicBezTo>
                <a:cubicBezTo>
                  <a:pt x="4096689" y="1483326"/>
                  <a:pt x="4094753" y="1485262"/>
                  <a:pt x="4090886" y="1485262"/>
                </a:cubicBezTo>
                <a:cubicBezTo>
                  <a:pt x="4087017" y="1485262"/>
                  <a:pt x="4085083" y="1481394"/>
                  <a:pt x="4085083" y="1473658"/>
                </a:cubicBezTo>
                <a:close/>
                <a:moveTo>
                  <a:pt x="4189531" y="1462050"/>
                </a:moveTo>
                <a:cubicBezTo>
                  <a:pt x="4189531" y="1462050"/>
                  <a:pt x="4189531" y="1465919"/>
                  <a:pt x="4189531" y="1473658"/>
                </a:cubicBezTo>
                <a:cubicBezTo>
                  <a:pt x="4197270" y="1473658"/>
                  <a:pt x="4201136" y="1471722"/>
                  <a:pt x="4201136" y="1467853"/>
                </a:cubicBezTo>
                <a:cubicBezTo>
                  <a:pt x="4201136" y="1463987"/>
                  <a:pt x="4197270" y="1462050"/>
                  <a:pt x="4189531" y="1462050"/>
                </a:cubicBezTo>
                <a:close/>
                <a:moveTo>
                  <a:pt x="4137307" y="1357604"/>
                </a:moveTo>
                <a:cubicBezTo>
                  <a:pt x="4133439" y="1357604"/>
                  <a:pt x="4131504" y="1361471"/>
                  <a:pt x="4131504" y="1369209"/>
                </a:cubicBezTo>
                <a:cubicBezTo>
                  <a:pt x="4139243" y="1369209"/>
                  <a:pt x="4143110" y="1367272"/>
                  <a:pt x="4143110" y="1363406"/>
                </a:cubicBezTo>
                <a:cubicBezTo>
                  <a:pt x="4143110" y="1359538"/>
                  <a:pt x="4141176" y="1357604"/>
                  <a:pt x="4137307" y="1357604"/>
                </a:cubicBezTo>
                <a:close/>
                <a:moveTo>
                  <a:pt x="4154716" y="1334392"/>
                </a:moveTo>
                <a:cubicBezTo>
                  <a:pt x="4146978" y="1342130"/>
                  <a:pt x="4145044" y="1345997"/>
                  <a:pt x="4148913" y="1345997"/>
                </a:cubicBezTo>
                <a:cubicBezTo>
                  <a:pt x="4152781" y="1345997"/>
                  <a:pt x="4154716" y="1349865"/>
                  <a:pt x="4154716" y="1357604"/>
                </a:cubicBezTo>
                <a:cubicBezTo>
                  <a:pt x="4154716" y="1365340"/>
                  <a:pt x="4156650" y="1369209"/>
                  <a:pt x="4160518" y="1369209"/>
                </a:cubicBezTo>
                <a:cubicBezTo>
                  <a:pt x="4164387" y="1369209"/>
                  <a:pt x="4166321" y="1376945"/>
                  <a:pt x="4166321" y="1392419"/>
                </a:cubicBezTo>
                <a:cubicBezTo>
                  <a:pt x="4166321" y="1407892"/>
                  <a:pt x="4174057" y="1415630"/>
                  <a:pt x="4189531" y="1415630"/>
                </a:cubicBezTo>
                <a:cubicBezTo>
                  <a:pt x="4181796" y="1407892"/>
                  <a:pt x="4177925" y="1400157"/>
                  <a:pt x="4177925" y="1392419"/>
                </a:cubicBezTo>
                <a:close/>
                <a:moveTo>
                  <a:pt x="4050268" y="1287971"/>
                </a:moveTo>
                <a:lnTo>
                  <a:pt x="4050268" y="1299577"/>
                </a:lnTo>
                <a:lnTo>
                  <a:pt x="4061872" y="1311182"/>
                </a:lnTo>
                <a:cubicBezTo>
                  <a:pt x="4061872" y="1303444"/>
                  <a:pt x="4061872" y="1295708"/>
                  <a:pt x="4061872" y="1287971"/>
                </a:cubicBezTo>
                <a:cubicBezTo>
                  <a:pt x="4061872" y="1295708"/>
                  <a:pt x="4058003" y="1295708"/>
                  <a:pt x="4050268" y="1287971"/>
                </a:cubicBezTo>
                <a:close/>
                <a:moveTo>
                  <a:pt x="4119898" y="1253155"/>
                </a:moveTo>
                <a:cubicBezTo>
                  <a:pt x="4112163" y="1253155"/>
                  <a:pt x="4108295" y="1255090"/>
                  <a:pt x="4108295" y="1258958"/>
                </a:cubicBezTo>
                <a:cubicBezTo>
                  <a:pt x="4108295" y="1262826"/>
                  <a:pt x="4110227" y="1264759"/>
                  <a:pt x="4114097" y="1264759"/>
                </a:cubicBezTo>
                <a:cubicBezTo>
                  <a:pt x="4117966" y="1264759"/>
                  <a:pt x="4119898" y="1260891"/>
                  <a:pt x="4119898" y="1253155"/>
                </a:cubicBezTo>
                <a:close/>
                <a:moveTo>
                  <a:pt x="4073478" y="1247352"/>
                </a:moveTo>
                <a:cubicBezTo>
                  <a:pt x="4069609" y="1247352"/>
                  <a:pt x="4065742" y="1249285"/>
                  <a:pt x="4061872" y="1253155"/>
                </a:cubicBezTo>
                <a:lnTo>
                  <a:pt x="4061872" y="1264759"/>
                </a:lnTo>
                <a:cubicBezTo>
                  <a:pt x="4061872" y="1264759"/>
                  <a:pt x="4065742" y="1264759"/>
                  <a:pt x="4073478" y="1264759"/>
                </a:cubicBezTo>
                <a:lnTo>
                  <a:pt x="4085083" y="1253155"/>
                </a:lnTo>
                <a:cubicBezTo>
                  <a:pt x="4081214" y="1249285"/>
                  <a:pt x="4077346" y="1247352"/>
                  <a:pt x="4073478" y="1247352"/>
                </a:cubicBezTo>
                <a:close/>
                <a:moveTo>
                  <a:pt x="4050268" y="1241549"/>
                </a:moveTo>
                <a:lnTo>
                  <a:pt x="4046951" y="1251498"/>
                </a:lnTo>
                <a:lnTo>
                  <a:pt x="4044465" y="1253155"/>
                </a:lnTo>
                <a:cubicBezTo>
                  <a:pt x="4040596" y="1253155"/>
                  <a:pt x="4042529" y="1249287"/>
                  <a:pt x="4050268" y="1241549"/>
                </a:cubicBezTo>
                <a:close/>
                <a:moveTo>
                  <a:pt x="4166321" y="1206733"/>
                </a:moveTo>
                <a:lnTo>
                  <a:pt x="4177925" y="1206733"/>
                </a:lnTo>
                <a:cubicBezTo>
                  <a:pt x="4177925" y="1214472"/>
                  <a:pt x="4177925" y="1218339"/>
                  <a:pt x="4177925" y="1218339"/>
                </a:cubicBezTo>
                <a:cubicBezTo>
                  <a:pt x="4177925" y="1218339"/>
                  <a:pt x="4174057" y="1218339"/>
                  <a:pt x="4166321" y="1218339"/>
                </a:cubicBezTo>
                <a:cubicBezTo>
                  <a:pt x="4166321" y="1218339"/>
                  <a:pt x="4166321" y="1214472"/>
                  <a:pt x="4166321" y="1206733"/>
                </a:cubicBezTo>
                <a:close/>
                <a:moveTo>
                  <a:pt x="4119898" y="1183522"/>
                </a:moveTo>
                <a:lnTo>
                  <a:pt x="4131504" y="1183522"/>
                </a:lnTo>
                <a:cubicBezTo>
                  <a:pt x="4139243" y="1191260"/>
                  <a:pt x="4139243" y="1198996"/>
                  <a:pt x="4131504" y="1206733"/>
                </a:cubicBezTo>
                <a:lnTo>
                  <a:pt x="4119898" y="1206733"/>
                </a:lnTo>
                <a:lnTo>
                  <a:pt x="4119898" y="1195128"/>
                </a:lnTo>
                <a:cubicBezTo>
                  <a:pt x="4119898" y="1195128"/>
                  <a:pt x="4119898" y="1191260"/>
                  <a:pt x="4119898" y="1183522"/>
                </a:cubicBezTo>
                <a:close/>
                <a:moveTo>
                  <a:pt x="4166321" y="1171918"/>
                </a:moveTo>
                <a:cubicBezTo>
                  <a:pt x="4174057" y="1171918"/>
                  <a:pt x="4177925" y="1173852"/>
                  <a:pt x="4177925" y="1177721"/>
                </a:cubicBezTo>
                <a:cubicBezTo>
                  <a:pt x="4177925" y="1181587"/>
                  <a:pt x="4177925" y="1183522"/>
                  <a:pt x="4177925" y="1183522"/>
                </a:cubicBezTo>
                <a:cubicBezTo>
                  <a:pt x="4177925" y="1183522"/>
                  <a:pt x="4179861" y="1183522"/>
                  <a:pt x="4183728" y="1183522"/>
                </a:cubicBezTo>
                <a:cubicBezTo>
                  <a:pt x="4187596" y="1183522"/>
                  <a:pt x="4193399" y="1187392"/>
                  <a:pt x="4201136" y="1195128"/>
                </a:cubicBezTo>
                <a:lnTo>
                  <a:pt x="4177925" y="1195128"/>
                </a:lnTo>
                <a:close/>
                <a:moveTo>
                  <a:pt x="6568628" y="1102286"/>
                </a:moveTo>
                <a:lnTo>
                  <a:pt x="6557021" y="1113891"/>
                </a:lnTo>
                <a:lnTo>
                  <a:pt x="6568628" y="1125495"/>
                </a:lnTo>
                <a:close/>
                <a:moveTo>
                  <a:pt x="4189531" y="1055864"/>
                </a:moveTo>
                <a:lnTo>
                  <a:pt x="4189531" y="1067469"/>
                </a:lnTo>
                <a:lnTo>
                  <a:pt x="4201136" y="1067469"/>
                </a:lnTo>
                <a:cubicBezTo>
                  <a:pt x="4201136" y="1059731"/>
                  <a:pt x="4197270" y="1055864"/>
                  <a:pt x="4189531" y="1055864"/>
                </a:cubicBezTo>
                <a:close/>
                <a:moveTo>
                  <a:pt x="4143110" y="893388"/>
                </a:moveTo>
                <a:lnTo>
                  <a:pt x="4143110" y="916600"/>
                </a:lnTo>
                <a:lnTo>
                  <a:pt x="4131504" y="904995"/>
                </a:lnTo>
                <a:close/>
                <a:moveTo>
                  <a:pt x="4166321" y="870178"/>
                </a:moveTo>
                <a:cubicBezTo>
                  <a:pt x="4174057" y="870178"/>
                  <a:pt x="4177925" y="870178"/>
                  <a:pt x="4177925" y="870178"/>
                </a:cubicBezTo>
                <a:cubicBezTo>
                  <a:pt x="4177925" y="877915"/>
                  <a:pt x="4174057" y="881784"/>
                  <a:pt x="4166321" y="881784"/>
                </a:cubicBezTo>
                <a:cubicBezTo>
                  <a:pt x="4166321" y="874047"/>
                  <a:pt x="4166321" y="870178"/>
                  <a:pt x="4166321" y="870178"/>
                </a:cubicBezTo>
                <a:close/>
                <a:moveTo>
                  <a:pt x="7381000" y="649676"/>
                </a:moveTo>
                <a:cubicBezTo>
                  <a:pt x="7381000" y="657414"/>
                  <a:pt x="7384868" y="669019"/>
                  <a:pt x="7392608" y="684493"/>
                </a:cubicBezTo>
                <a:lnTo>
                  <a:pt x="7381000" y="707703"/>
                </a:lnTo>
                <a:cubicBezTo>
                  <a:pt x="7381000" y="699965"/>
                  <a:pt x="7381000" y="688361"/>
                  <a:pt x="7381000" y="672888"/>
                </a:cubicBezTo>
                <a:close/>
                <a:moveTo>
                  <a:pt x="4143110" y="440780"/>
                </a:moveTo>
                <a:cubicBezTo>
                  <a:pt x="4143110" y="440780"/>
                  <a:pt x="4145044" y="442714"/>
                  <a:pt x="4148913" y="446582"/>
                </a:cubicBezTo>
                <a:cubicBezTo>
                  <a:pt x="4152781" y="450451"/>
                  <a:pt x="4154716" y="452385"/>
                  <a:pt x="4154716" y="452385"/>
                </a:cubicBezTo>
                <a:lnTo>
                  <a:pt x="4143110" y="463991"/>
                </a:lnTo>
                <a:lnTo>
                  <a:pt x="4143110" y="452385"/>
                </a:lnTo>
                <a:cubicBezTo>
                  <a:pt x="4143110" y="444649"/>
                  <a:pt x="4143110" y="440780"/>
                  <a:pt x="4143110" y="440780"/>
                </a:cubicBezTo>
                <a:close/>
                <a:moveTo>
                  <a:pt x="6742707" y="417571"/>
                </a:moveTo>
                <a:lnTo>
                  <a:pt x="6742707" y="419746"/>
                </a:lnTo>
                <a:cubicBezTo>
                  <a:pt x="6742707" y="422163"/>
                  <a:pt x="6742707" y="425307"/>
                  <a:pt x="6742707" y="429175"/>
                </a:cubicBezTo>
                <a:cubicBezTo>
                  <a:pt x="6742707" y="429175"/>
                  <a:pt x="6742707" y="436911"/>
                  <a:pt x="6742707" y="452385"/>
                </a:cubicBezTo>
                <a:lnTo>
                  <a:pt x="6754313" y="533624"/>
                </a:lnTo>
                <a:lnTo>
                  <a:pt x="6777523" y="661281"/>
                </a:lnTo>
                <a:lnTo>
                  <a:pt x="6777523" y="742520"/>
                </a:lnTo>
                <a:lnTo>
                  <a:pt x="6765919" y="719309"/>
                </a:lnTo>
                <a:cubicBezTo>
                  <a:pt x="6765919" y="703836"/>
                  <a:pt x="6763983" y="694164"/>
                  <a:pt x="6760116" y="690296"/>
                </a:cubicBezTo>
                <a:cubicBezTo>
                  <a:pt x="6756248" y="686429"/>
                  <a:pt x="6754313" y="672888"/>
                  <a:pt x="6754313" y="649676"/>
                </a:cubicBezTo>
                <a:cubicBezTo>
                  <a:pt x="6754313" y="641939"/>
                  <a:pt x="6754313" y="632269"/>
                  <a:pt x="6754313" y="620663"/>
                </a:cubicBezTo>
                <a:cubicBezTo>
                  <a:pt x="6754313" y="609058"/>
                  <a:pt x="6754313" y="599387"/>
                  <a:pt x="6754313" y="591651"/>
                </a:cubicBezTo>
                <a:cubicBezTo>
                  <a:pt x="6746575" y="583912"/>
                  <a:pt x="6740772" y="556835"/>
                  <a:pt x="6736904" y="510412"/>
                </a:cubicBezTo>
                <a:cubicBezTo>
                  <a:pt x="6733037" y="463991"/>
                  <a:pt x="6734971" y="433043"/>
                  <a:pt x="6742707" y="417571"/>
                </a:cubicBezTo>
                <a:close/>
                <a:moveTo>
                  <a:pt x="6847156" y="371148"/>
                </a:moveTo>
                <a:lnTo>
                  <a:pt x="6847156" y="394359"/>
                </a:lnTo>
                <a:lnTo>
                  <a:pt x="6835550" y="394359"/>
                </a:lnTo>
                <a:cubicBezTo>
                  <a:pt x="6835550" y="378886"/>
                  <a:pt x="6839418" y="371148"/>
                  <a:pt x="6847156" y="371148"/>
                </a:cubicBezTo>
                <a:close/>
                <a:moveTo>
                  <a:pt x="6731103" y="347938"/>
                </a:moveTo>
                <a:lnTo>
                  <a:pt x="6742707" y="347938"/>
                </a:lnTo>
                <a:lnTo>
                  <a:pt x="6742707" y="359544"/>
                </a:lnTo>
                <a:close/>
                <a:moveTo>
                  <a:pt x="7067656" y="336332"/>
                </a:moveTo>
                <a:cubicBezTo>
                  <a:pt x="7067656" y="336332"/>
                  <a:pt x="7067656" y="344070"/>
                  <a:pt x="7067656" y="359544"/>
                </a:cubicBezTo>
                <a:cubicBezTo>
                  <a:pt x="7067656" y="375016"/>
                  <a:pt x="7071524" y="382753"/>
                  <a:pt x="7079263" y="382753"/>
                </a:cubicBezTo>
                <a:lnTo>
                  <a:pt x="7079263" y="359544"/>
                </a:lnTo>
                <a:close/>
                <a:moveTo>
                  <a:pt x="6742707" y="255095"/>
                </a:moveTo>
                <a:cubicBezTo>
                  <a:pt x="6742707" y="262832"/>
                  <a:pt x="6742707" y="268635"/>
                  <a:pt x="6742707" y="272502"/>
                </a:cubicBezTo>
                <a:cubicBezTo>
                  <a:pt x="6742707" y="276370"/>
                  <a:pt x="6742707" y="278306"/>
                  <a:pt x="6742707" y="278306"/>
                </a:cubicBezTo>
                <a:lnTo>
                  <a:pt x="6731103" y="266699"/>
                </a:lnTo>
                <a:close/>
                <a:moveTo>
                  <a:pt x="7322975" y="208672"/>
                </a:moveTo>
                <a:cubicBezTo>
                  <a:pt x="7322975" y="216411"/>
                  <a:pt x="7322975" y="228016"/>
                  <a:pt x="7322975" y="243490"/>
                </a:cubicBezTo>
                <a:lnTo>
                  <a:pt x="7311369" y="266699"/>
                </a:lnTo>
                <a:lnTo>
                  <a:pt x="7311369" y="243490"/>
                </a:lnTo>
                <a:close/>
                <a:moveTo>
                  <a:pt x="7137290" y="197068"/>
                </a:moveTo>
                <a:cubicBezTo>
                  <a:pt x="7145027" y="204806"/>
                  <a:pt x="7146960" y="208672"/>
                  <a:pt x="7143092" y="208672"/>
                </a:cubicBezTo>
                <a:cubicBezTo>
                  <a:pt x="7139224" y="208672"/>
                  <a:pt x="7137290" y="208672"/>
                  <a:pt x="7137290" y="208672"/>
                </a:cubicBezTo>
                <a:close/>
                <a:moveTo>
                  <a:pt x="7322975" y="173857"/>
                </a:moveTo>
                <a:lnTo>
                  <a:pt x="7334581" y="173857"/>
                </a:lnTo>
                <a:lnTo>
                  <a:pt x="7322975" y="185463"/>
                </a:lnTo>
                <a:close/>
                <a:moveTo>
                  <a:pt x="7346186" y="115831"/>
                </a:moveTo>
                <a:cubicBezTo>
                  <a:pt x="7346186" y="123568"/>
                  <a:pt x="7344249" y="129370"/>
                  <a:pt x="7340382" y="133238"/>
                </a:cubicBezTo>
                <a:cubicBezTo>
                  <a:pt x="7336514" y="137106"/>
                  <a:pt x="7334581" y="139041"/>
                  <a:pt x="7334581" y="139041"/>
                </a:cubicBezTo>
                <a:lnTo>
                  <a:pt x="7334581" y="127436"/>
                </a:lnTo>
                <a:close/>
                <a:moveTo>
                  <a:pt x="4131504" y="115831"/>
                </a:moveTo>
                <a:lnTo>
                  <a:pt x="4131504" y="139041"/>
                </a:lnTo>
                <a:cubicBezTo>
                  <a:pt x="4123769" y="139041"/>
                  <a:pt x="4119898" y="137106"/>
                  <a:pt x="4119898" y="133238"/>
                </a:cubicBezTo>
                <a:cubicBezTo>
                  <a:pt x="4119898" y="129370"/>
                  <a:pt x="4119898" y="127436"/>
                  <a:pt x="4119898" y="127436"/>
                </a:cubicBezTo>
                <a:close/>
                <a:moveTo>
                  <a:pt x="4322993" y="69410"/>
                </a:moveTo>
                <a:cubicBezTo>
                  <a:pt x="4319126" y="69410"/>
                  <a:pt x="4317190" y="73278"/>
                  <a:pt x="4317190" y="81014"/>
                </a:cubicBezTo>
                <a:lnTo>
                  <a:pt x="4328796" y="69410"/>
                </a:lnTo>
                <a:cubicBezTo>
                  <a:pt x="4328796" y="69410"/>
                  <a:pt x="4326861" y="69410"/>
                  <a:pt x="4322993" y="69410"/>
                </a:cubicBezTo>
                <a:close/>
                <a:moveTo>
                  <a:pt x="6150834" y="11383"/>
                </a:moveTo>
                <a:lnTo>
                  <a:pt x="6150834" y="22987"/>
                </a:lnTo>
                <a:lnTo>
                  <a:pt x="6139230" y="34593"/>
                </a:lnTo>
                <a:cubicBezTo>
                  <a:pt x="6139230" y="19121"/>
                  <a:pt x="6143098" y="11383"/>
                  <a:pt x="6150834" y="11383"/>
                </a:cubicBezTo>
                <a:close/>
                <a:moveTo>
                  <a:pt x="4148801" y="0"/>
                </a:moveTo>
                <a:lnTo>
                  <a:pt x="4317190" y="0"/>
                </a:lnTo>
                <a:lnTo>
                  <a:pt x="4317190" y="11383"/>
                </a:lnTo>
                <a:cubicBezTo>
                  <a:pt x="4309453" y="19121"/>
                  <a:pt x="4305585" y="26855"/>
                  <a:pt x="4305585" y="34593"/>
                </a:cubicBezTo>
                <a:lnTo>
                  <a:pt x="4305585" y="57804"/>
                </a:lnTo>
                <a:lnTo>
                  <a:pt x="4317190" y="46199"/>
                </a:lnTo>
                <a:lnTo>
                  <a:pt x="4328796" y="46199"/>
                </a:lnTo>
                <a:cubicBezTo>
                  <a:pt x="4328796" y="53935"/>
                  <a:pt x="4332664" y="57804"/>
                  <a:pt x="4340400" y="57804"/>
                </a:cubicBezTo>
                <a:cubicBezTo>
                  <a:pt x="4348138" y="57804"/>
                  <a:pt x="4344268" y="53935"/>
                  <a:pt x="4328796" y="46199"/>
                </a:cubicBezTo>
                <a:lnTo>
                  <a:pt x="4317190" y="34593"/>
                </a:lnTo>
                <a:lnTo>
                  <a:pt x="4328796" y="22987"/>
                </a:lnTo>
                <a:lnTo>
                  <a:pt x="4352007" y="11383"/>
                </a:lnTo>
                <a:lnTo>
                  <a:pt x="4329242" y="0"/>
                </a:lnTo>
                <a:lnTo>
                  <a:pt x="4386599" y="0"/>
                </a:lnTo>
                <a:lnTo>
                  <a:pt x="4375217" y="11383"/>
                </a:lnTo>
                <a:cubicBezTo>
                  <a:pt x="4359744" y="42331"/>
                  <a:pt x="4352007" y="77147"/>
                  <a:pt x="4352007" y="115831"/>
                </a:cubicBezTo>
                <a:lnTo>
                  <a:pt x="4375217" y="104226"/>
                </a:lnTo>
                <a:cubicBezTo>
                  <a:pt x="4382953" y="96487"/>
                  <a:pt x="4386822" y="90685"/>
                  <a:pt x="4386822" y="86818"/>
                </a:cubicBezTo>
                <a:cubicBezTo>
                  <a:pt x="4386822" y="82950"/>
                  <a:pt x="4386822" y="79079"/>
                  <a:pt x="4386822" y="75211"/>
                </a:cubicBezTo>
                <a:cubicBezTo>
                  <a:pt x="4386822" y="71344"/>
                  <a:pt x="4386822" y="67475"/>
                  <a:pt x="4386822" y="63607"/>
                </a:cubicBezTo>
                <a:cubicBezTo>
                  <a:pt x="4386822" y="59739"/>
                  <a:pt x="4386822" y="57804"/>
                  <a:pt x="4386822" y="57804"/>
                </a:cubicBezTo>
                <a:lnTo>
                  <a:pt x="4398427" y="81014"/>
                </a:lnTo>
                <a:cubicBezTo>
                  <a:pt x="4406165" y="81014"/>
                  <a:pt x="4410034" y="71344"/>
                  <a:pt x="4410034" y="52001"/>
                </a:cubicBezTo>
                <a:cubicBezTo>
                  <a:pt x="4410034" y="32659"/>
                  <a:pt x="4406165" y="22987"/>
                  <a:pt x="4398427" y="22987"/>
                </a:cubicBezTo>
                <a:cubicBezTo>
                  <a:pt x="4390691" y="22987"/>
                  <a:pt x="4390691" y="19121"/>
                  <a:pt x="4398427" y="11383"/>
                </a:cubicBezTo>
                <a:lnTo>
                  <a:pt x="4387046" y="0"/>
                </a:lnTo>
                <a:lnTo>
                  <a:pt x="4425470" y="0"/>
                </a:lnTo>
                <a:lnTo>
                  <a:pt x="4421639" y="22987"/>
                </a:lnTo>
                <a:cubicBezTo>
                  <a:pt x="4421639" y="61672"/>
                  <a:pt x="4421639" y="84882"/>
                  <a:pt x="4421639" y="92620"/>
                </a:cubicBezTo>
                <a:lnTo>
                  <a:pt x="4456454" y="104226"/>
                </a:lnTo>
                <a:cubicBezTo>
                  <a:pt x="4479665" y="96487"/>
                  <a:pt x="4491270" y="88752"/>
                  <a:pt x="4491270" y="81014"/>
                </a:cubicBezTo>
                <a:cubicBezTo>
                  <a:pt x="4483533" y="81014"/>
                  <a:pt x="4481599" y="69410"/>
                  <a:pt x="4485469" y="46199"/>
                </a:cubicBezTo>
                <a:cubicBezTo>
                  <a:pt x="4487402" y="34593"/>
                  <a:pt x="4488852" y="24922"/>
                  <a:pt x="4489819" y="17185"/>
                </a:cubicBezTo>
                <a:lnTo>
                  <a:pt x="4491251" y="0"/>
                </a:lnTo>
                <a:lnTo>
                  <a:pt x="4509170" y="0"/>
                </a:lnTo>
                <a:lnTo>
                  <a:pt x="4524636" y="7031"/>
                </a:lnTo>
                <a:cubicBezTo>
                  <a:pt x="4529471" y="7998"/>
                  <a:pt x="4533823" y="7514"/>
                  <a:pt x="4537693" y="5580"/>
                </a:cubicBezTo>
                <a:lnTo>
                  <a:pt x="4571168" y="0"/>
                </a:lnTo>
                <a:lnTo>
                  <a:pt x="5652028" y="0"/>
                </a:lnTo>
                <a:lnTo>
                  <a:pt x="5675017" y="22987"/>
                </a:lnTo>
                <a:cubicBezTo>
                  <a:pt x="5682753" y="30725"/>
                  <a:pt x="5686621" y="34593"/>
                  <a:pt x="5686621" y="34593"/>
                </a:cubicBezTo>
                <a:cubicBezTo>
                  <a:pt x="5686621" y="42331"/>
                  <a:pt x="5688556" y="48133"/>
                  <a:pt x="5692424" y="52001"/>
                </a:cubicBezTo>
                <a:cubicBezTo>
                  <a:pt x="5696291" y="55870"/>
                  <a:pt x="5698226" y="61672"/>
                  <a:pt x="5698226" y="69410"/>
                </a:cubicBezTo>
                <a:cubicBezTo>
                  <a:pt x="5705964" y="77147"/>
                  <a:pt x="5709832" y="81014"/>
                  <a:pt x="5709832" y="81014"/>
                </a:cubicBezTo>
                <a:cubicBezTo>
                  <a:pt x="5709832" y="81014"/>
                  <a:pt x="5715635" y="81014"/>
                  <a:pt x="5727239" y="81014"/>
                </a:cubicBezTo>
                <a:cubicBezTo>
                  <a:pt x="5738844" y="81014"/>
                  <a:pt x="5744648" y="81014"/>
                  <a:pt x="5744648" y="81014"/>
                </a:cubicBezTo>
                <a:cubicBezTo>
                  <a:pt x="5760121" y="65543"/>
                  <a:pt x="5779463" y="77147"/>
                  <a:pt x="5802673" y="115831"/>
                </a:cubicBezTo>
                <a:cubicBezTo>
                  <a:pt x="5802673" y="123568"/>
                  <a:pt x="5806542" y="135174"/>
                  <a:pt x="5814279" y="150645"/>
                </a:cubicBezTo>
                <a:cubicBezTo>
                  <a:pt x="5822017" y="166119"/>
                  <a:pt x="5833622" y="173857"/>
                  <a:pt x="5849096" y="173857"/>
                </a:cubicBezTo>
                <a:cubicBezTo>
                  <a:pt x="5856834" y="173857"/>
                  <a:pt x="5862636" y="171923"/>
                  <a:pt x="5866505" y="168056"/>
                </a:cubicBezTo>
                <a:cubicBezTo>
                  <a:pt x="5870371" y="164186"/>
                  <a:pt x="5872306" y="154515"/>
                  <a:pt x="5872306" y="139041"/>
                </a:cubicBezTo>
                <a:cubicBezTo>
                  <a:pt x="5872306" y="131305"/>
                  <a:pt x="5874241" y="127436"/>
                  <a:pt x="5878109" y="127436"/>
                </a:cubicBezTo>
                <a:cubicBezTo>
                  <a:pt x="5881976" y="127436"/>
                  <a:pt x="5887780" y="131305"/>
                  <a:pt x="5895517" y="139041"/>
                </a:cubicBezTo>
                <a:cubicBezTo>
                  <a:pt x="5903256" y="146779"/>
                  <a:pt x="5909057" y="150645"/>
                  <a:pt x="5912924" y="150645"/>
                </a:cubicBezTo>
                <a:cubicBezTo>
                  <a:pt x="5916792" y="150645"/>
                  <a:pt x="5920663" y="156450"/>
                  <a:pt x="5924531" y="168056"/>
                </a:cubicBezTo>
                <a:cubicBezTo>
                  <a:pt x="5928398" y="179660"/>
                  <a:pt x="5938071" y="181594"/>
                  <a:pt x="5953543" y="173857"/>
                </a:cubicBezTo>
                <a:cubicBezTo>
                  <a:pt x="5961283" y="173857"/>
                  <a:pt x="5965149" y="171923"/>
                  <a:pt x="5965149" y="168056"/>
                </a:cubicBezTo>
                <a:cubicBezTo>
                  <a:pt x="5965149" y="164186"/>
                  <a:pt x="5965149" y="154515"/>
                  <a:pt x="5965149" y="139041"/>
                </a:cubicBezTo>
                <a:cubicBezTo>
                  <a:pt x="5972887" y="115831"/>
                  <a:pt x="5978690" y="96487"/>
                  <a:pt x="5982557" y="81014"/>
                </a:cubicBezTo>
                <a:cubicBezTo>
                  <a:pt x="5986425" y="65543"/>
                  <a:pt x="5988361" y="50067"/>
                  <a:pt x="5988361" y="34593"/>
                </a:cubicBezTo>
                <a:cubicBezTo>
                  <a:pt x="5988361" y="19121"/>
                  <a:pt x="5992228" y="11383"/>
                  <a:pt x="5999966" y="11383"/>
                </a:cubicBezTo>
                <a:cubicBezTo>
                  <a:pt x="5999966" y="11383"/>
                  <a:pt x="6001901" y="15251"/>
                  <a:pt x="6005769" y="22987"/>
                </a:cubicBezTo>
                <a:cubicBezTo>
                  <a:pt x="6009637" y="30725"/>
                  <a:pt x="6015438" y="38460"/>
                  <a:pt x="6023176" y="46199"/>
                </a:cubicBezTo>
                <a:cubicBezTo>
                  <a:pt x="6038649" y="61672"/>
                  <a:pt x="6050255" y="81014"/>
                  <a:pt x="6057993" y="104226"/>
                </a:cubicBezTo>
                <a:cubicBezTo>
                  <a:pt x="6065729" y="127436"/>
                  <a:pt x="6073464" y="139041"/>
                  <a:pt x="6081203" y="139041"/>
                </a:cubicBezTo>
                <a:cubicBezTo>
                  <a:pt x="6104413" y="146779"/>
                  <a:pt x="6123756" y="135174"/>
                  <a:pt x="6139230" y="104226"/>
                </a:cubicBezTo>
                <a:lnTo>
                  <a:pt x="6139230" y="81014"/>
                </a:lnTo>
                <a:lnTo>
                  <a:pt x="6150834" y="69410"/>
                </a:lnTo>
                <a:cubicBezTo>
                  <a:pt x="6150834" y="69410"/>
                  <a:pt x="6150834" y="73278"/>
                  <a:pt x="6150834" y="81014"/>
                </a:cubicBezTo>
                <a:lnTo>
                  <a:pt x="6174045" y="150645"/>
                </a:lnTo>
                <a:cubicBezTo>
                  <a:pt x="6181783" y="150645"/>
                  <a:pt x="6185651" y="152582"/>
                  <a:pt x="6185651" y="156450"/>
                </a:cubicBezTo>
                <a:cubicBezTo>
                  <a:pt x="6185651" y="160317"/>
                  <a:pt x="6185651" y="169989"/>
                  <a:pt x="6185651" y="185463"/>
                </a:cubicBezTo>
                <a:cubicBezTo>
                  <a:pt x="6185651" y="231884"/>
                  <a:pt x="6193388" y="251226"/>
                  <a:pt x="6208861" y="243490"/>
                </a:cubicBezTo>
                <a:cubicBezTo>
                  <a:pt x="6224335" y="243490"/>
                  <a:pt x="6232072" y="228016"/>
                  <a:pt x="6232072" y="197068"/>
                </a:cubicBezTo>
                <a:lnTo>
                  <a:pt x="6232072" y="162253"/>
                </a:lnTo>
                <a:cubicBezTo>
                  <a:pt x="6232072" y="162253"/>
                  <a:pt x="6234008" y="164186"/>
                  <a:pt x="6237875" y="168056"/>
                </a:cubicBezTo>
                <a:cubicBezTo>
                  <a:pt x="6241743" y="171923"/>
                  <a:pt x="6243678" y="177724"/>
                  <a:pt x="6243678" y="185463"/>
                </a:cubicBezTo>
                <a:lnTo>
                  <a:pt x="6266888" y="208672"/>
                </a:lnTo>
                <a:cubicBezTo>
                  <a:pt x="6274626" y="200936"/>
                  <a:pt x="6278494" y="169989"/>
                  <a:pt x="6278494" y="115831"/>
                </a:cubicBezTo>
                <a:cubicBezTo>
                  <a:pt x="6278494" y="61672"/>
                  <a:pt x="6282362" y="34593"/>
                  <a:pt x="6290098" y="34593"/>
                </a:cubicBezTo>
                <a:lnTo>
                  <a:pt x="6303071" y="0"/>
                </a:lnTo>
                <a:lnTo>
                  <a:pt x="6353195" y="0"/>
                </a:lnTo>
                <a:lnTo>
                  <a:pt x="6356830" y="8481"/>
                </a:lnTo>
                <a:cubicBezTo>
                  <a:pt x="6358764" y="18152"/>
                  <a:pt x="6359731" y="30725"/>
                  <a:pt x="6359731" y="46199"/>
                </a:cubicBezTo>
                <a:cubicBezTo>
                  <a:pt x="6367469" y="200936"/>
                  <a:pt x="6382942" y="278306"/>
                  <a:pt x="6406152" y="278306"/>
                </a:cubicBezTo>
                <a:cubicBezTo>
                  <a:pt x="6421626" y="278306"/>
                  <a:pt x="6433231" y="262832"/>
                  <a:pt x="6440968" y="231884"/>
                </a:cubicBezTo>
                <a:cubicBezTo>
                  <a:pt x="6456443" y="231884"/>
                  <a:pt x="6464179" y="231884"/>
                  <a:pt x="6464179" y="231884"/>
                </a:cubicBezTo>
                <a:cubicBezTo>
                  <a:pt x="6464179" y="239620"/>
                  <a:pt x="6466114" y="247358"/>
                  <a:pt x="6469982" y="255095"/>
                </a:cubicBezTo>
                <a:cubicBezTo>
                  <a:pt x="6473850" y="262832"/>
                  <a:pt x="6479653" y="266699"/>
                  <a:pt x="6487389" y="266699"/>
                </a:cubicBezTo>
                <a:cubicBezTo>
                  <a:pt x="6495127" y="274438"/>
                  <a:pt x="6498995" y="284108"/>
                  <a:pt x="6498995" y="295714"/>
                </a:cubicBezTo>
                <a:cubicBezTo>
                  <a:pt x="6498995" y="307318"/>
                  <a:pt x="6502863" y="328594"/>
                  <a:pt x="6510601" y="359544"/>
                </a:cubicBezTo>
                <a:cubicBezTo>
                  <a:pt x="6518338" y="390492"/>
                  <a:pt x="6522206" y="425307"/>
                  <a:pt x="6522206" y="463991"/>
                </a:cubicBezTo>
                <a:cubicBezTo>
                  <a:pt x="6522206" y="479464"/>
                  <a:pt x="6522206" y="493005"/>
                  <a:pt x="6522206" y="504609"/>
                </a:cubicBezTo>
                <a:cubicBezTo>
                  <a:pt x="6522206" y="516215"/>
                  <a:pt x="6522206" y="529756"/>
                  <a:pt x="6522206" y="545229"/>
                </a:cubicBezTo>
                <a:cubicBezTo>
                  <a:pt x="6529943" y="568439"/>
                  <a:pt x="6537680" y="580044"/>
                  <a:pt x="6545416" y="580044"/>
                </a:cubicBezTo>
                <a:lnTo>
                  <a:pt x="6557021" y="568439"/>
                </a:lnTo>
                <a:cubicBezTo>
                  <a:pt x="6572495" y="552965"/>
                  <a:pt x="6580233" y="549095"/>
                  <a:pt x="6580233" y="556835"/>
                </a:cubicBezTo>
                <a:cubicBezTo>
                  <a:pt x="6580233" y="564571"/>
                  <a:pt x="6584099" y="568439"/>
                  <a:pt x="6591838" y="568439"/>
                </a:cubicBezTo>
                <a:cubicBezTo>
                  <a:pt x="6607311" y="568439"/>
                  <a:pt x="6615047" y="545229"/>
                  <a:pt x="6615047" y="498806"/>
                </a:cubicBezTo>
                <a:cubicBezTo>
                  <a:pt x="6615047" y="452385"/>
                  <a:pt x="6622787" y="421439"/>
                  <a:pt x="6638259" y="405965"/>
                </a:cubicBezTo>
                <a:cubicBezTo>
                  <a:pt x="6645997" y="398227"/>
                  <a:pt x="6649865" y="382753"/>
                  <a:pt x="6649865" y="359544"/>
                </a:cubicBezTo>
                <a:lnTo>
                  <a:pt x="6649865" y="313121"/>
                </a:lnTo>
                <a:lnTo>
                  <a:pt x="6661470" y="382753"/>
                </a:lnTo>
                <a:cubicBezTo>
                  <a:pt x="6661470" y="421439"/>
                  <a:pt x="6661470" y="450451"/>
                  <a:pt x="6661470" y="469794"/>
                </a:cubicBezTo>
                <a:cubicBezTo>
                  <a:pt x="6661470" y="489137"/>
                  <a:pt x="6663406" y="504609"/>
                  <a:pt x="6667273" y="516215"/>
                </a:cubicBezTo>
                <a:cubicBezTo>
                  <a:pt x="6671141" y="527820"/>
                  <a:pt x="6676944" y="572307"/>
                  <a:pt x="6684682" y="649676"/>
                </a:cubicBezTo>
                <a:cubicBezTo>
                  <a:pt x="6684682" y="680625"/>
                  <a:pt x="6684682" y="705768"/>
                  <a:pt x="6684682" y="725112"/>
                </a:cubicBezTo>
                <a:cubicBezTo>
                  <a:pt x="6684682" y="744454"/>
                  <a:pt x="6686616" y="767665"/>
                  <a:pt x="6690485" y="794743"/>
                </a:cubicBezTo>
                <a:cubicBezTo>
                  <a:pt x="6694351" y="821822"/>
                  <a:pt x="6696286" y="850836"/>
                  <a:pt x="6696286" y="881784"/>
                </a:cubicBezTo>
                <a:cubicBezTo>
                  <a:pt x="6696286" y="912732"/>
                  <a:pt x="6700153" y="959154"/>
                  <a:pt x="6707892" y="1021048"/>
                </a:cubicBezTo>
                <a:lnTo>
                  <a:pt x="6742707" y="1299577"/>
                </a:lnTo>
                <a:lnTo>
                  <a:pt x="6754313" y="997837"/>
                </a:lnTo>
                <a:cubicBezTo>
                  <a:pt x="6754313" y="827625"/>
                  <a:pt x="6756248" y="746386"/>
                  <a:pt x="6760116" y="754124"/>
                </a:cubicBezTo>
                <a:cubicBezTo>
                  <a:pt x="6763983" y="761862"/>
                  <a:pt x="6765919" y="781203"/>
                  <a:pt x="6765919" y="812151"/>
                </a:cubicBezTo>
                <a:cubicBezTo>
                  <a:pt x="6773655" y="827625"/>
                  <a:pt x="6777523" y="839229"/>
                  <a:pt x="6777523" y="846967"/>
                </a:cubicBezTo>
                <a:lnTo>
                  <a:pt x="6777523" y="904995"/>
                </a:lnTo>
                <a:cubicBezTo>
                  <a:pt x="6777523" y="920467"/>
                  <a:pt x="6779458" y="935942"/>
                  <a:pt x="6783326" y="951415"/>
                </a:cubicBezTo>
                <a:cubicBezTo>
                  <a:pt x="6787195" y="966889"/>
                  <a:pt x="6789129" y="980430"/>
                  <a:pt x="6789129" y="992034"/>
                </a:cubicBezTo>
                <a:cubicBezTo>
                  <a:pt x="6789129" y="1003640"/>
                  <a:pt x="6789129" y="1009442"/>
                  <a:pt x="6789129" y="1009442"/>
                </a:cubicBezTo>
                <a:cubicBezTo>
                  <a:pt x="6789129" y="1017181"/>
                  <a:pt x="6789129" y="1030719"/>
                  <a:pt x="6789129" y="1050061"/>
                </a:cubicBezTo>
                <a:cubicBezTo>
                  <a:pt x="6789129" y="1069403"/>
                  <a:pt x="6789129" y="1090679"/>
                  <a:pt x="6789129" y="1113891"/>
                </a:cubicBezTo>
                <a:lnTo>
                  <a:pt x="6789129" y="1171918"/>
                </a:lnTo>
                <a:cubicBezTo>
                  <a:pt x="6796867" y="1171918"/>
                  <a:pt x="6800734" y="1100350"/>
                  <a:pt x="6800734" y="957218"/>
                </a:cubicBezTo>
                <a:cubicBezTo>
                  <a:pt x="6800734" y="814086"/>
                  <a:pt x="6800734" y="723176"/>
                  <a:pt x="6800734" y="684493"/>
                </a:cubicBezTo>
                <a:lnTo>
                  <a:pt x="6812338" y="696097"/>
                </a:lnTo>
                <a:cubicBezTo>
                  <a:pt x="6820078" y="688361"/>
                  <a:pt x="6823946" y="645810"/>
                  <a:pt x="6823946" y="568439"/>
                </a:cubicBezTo>
                <a:cubicBezTo>
                  <a:pt x="6823946" y="522017"/>
                  <a:pt x="6823946" y="493005"/>
                  <a:pt x="6823946" y="481399"/>
                </a:cubicBezTo>
                <a:cubicBezTo>
                  <a:pt x="6823946" y="469794"/>
                  <a:pt x="6827812" y="460123"/>
                  <a:pt x="6835550" y="452385"/>
                </a:cubicBezTo>
                <a:cubicBezTo>
                  <a:pt x="6843288" y="436911"/>
                  <a:pt x="6847156" y="425307"/>
                  <a:pt x="6847156" y="417571"/>
                </a:cubicBezTo>
                <a:cubicBezTo>
                  <a:pt x="6847156" y="417571"/>
                  <a:pt x="6849090" y="415634"/>
                  <a:pt x="6852958" y="411768"/>
                </a:cubicBezTo>
                <a:cubicBezTo>
                  <a:pt x="6856826" y="407899"/>
                  <a:pt x="6858761" y="402096"/>
                  <a:pt x="6858761" y="394359"/>
                </a:cubicBezTo>
                <a:cubicBezTo>
                  <a:pt x="6866498" y="386621"/>
                  <a:pt x="6870365" y="373083"/>
                  <a:pt x="6870365" y="353741"/>
                </a:cubicBezTo>
                <a:cubicBezTo>
                  <a:pt x="6870365" y="334397"/>
                  <a:pt x="6866498" y="320858"/>
                  <a:pt x="6858761" y="313121"/>
                </a:cubicBezTo>
                <a:cubicBezTo>
                  <a:pt x="6851024" y="305385"/>
                  <a:pt x="6851024" y="297647"/>
                  <a:pt x="6858761" y="289911"/>
                </a:cubicBezTo>
                <a:lnTo>
                  <a:pt x="6858761" y="150645"/>
                </a:lnTo>
                <a:cubicBezTo>
                  <a:pt x="6851024" y="111962"/>
                  <a:pt x="6847156" y="88752"/>
                  <a:pt x="6847156" y="81014"/>
                </a:cubicBezTo>
                <a:cubicBezTo>
                  <a:pt x="6847156" y="73278"/>
                  <a:pt x="6851024" y="65543"/>
                  <a:pt x="6858761" y="57804"/>
                </a:cubicBezTo>
                <a:lnTo>
                  <a:pt x="6870365" y="46199"/>
                </a:lnTo>
                <a:cubicBezTo>
                  <a:pt x="6870365" y="46199"/>
                  <a:pt x="6870365" y="57804"/>
                  <a:pt x="6870365" y="81014"/>
                </a:cubicBezTo>
                <a:lnTo>
                  <a:pt x="6893577" y="173857"/>
                </a:lnTo>
                <a:cubicBezTo>
                  <a:pt x="6893577" y="173857"/>
                  <a:pt x="6897444" y="177724"/>
                  <a:pt x="6905183" y="185463"/>
                </a:cubicBezTo>
                <a:cubicBezTo>
                  <a:pt x="6912919" y="193201"/>
                  <a:pt x="6920656" y="212541"/>
                  <a:pt x="6928392" y="243490"/>
                </a:cubicBezTo>
                <a:lnTo>
                  <a:pt x="6928392" y="301517"/>
                </a:lnTo>
                <a:cubicBezTo>
                  <a:pt x="6928392" y="309253"/>
                  <a:pt x="6928392" y="326662"/>
                  <a:pt x="6928392" y="353741"/>
                </a:cubicBezTo>
                <a:cubicBezTo>
                  <a:pt x="6928392" y="380819"/>
                  <a:pt x="6936131" y="394359"/>
                  <a:pt x="6951604" y="394359"/>
                </a:cubicBezTo>
                <a:cubicBezTo>
                  <a:pt x="6974814" y="402096"/>
                  <a:pt x="6986419" y="402096"/>
                  <a:pt x="6986419" y="394359"/>
                </a:cubicBezTo>
                <a:lnTo>
                  <a:pt x="6998025" y="394359"/>
                </a:lnTo>
                <a:cubicBezTo>
                  <a:pt x="7005763" y="394359"/>
                  <a:pt x="7017368" y="390492"/>
                  <a:pt x="7032841" y="382753"/>
                </a:cubicBezTo>
                <a:lnTo>
                  <a:pt x="7056052" y="371148"/>
                </a:lnTo>
                <a:lnTo>
                  <a:pt x="7056052" y="313121"/>
                </a:lnTo>
                <a:cubicBezTo>
                  <a:pt x="7056052" y="274438"/>
                  <a:pt x="7056052" y="243490"/>
                  <a:pt x="7056052" y="220280"/>
                </a:cubicBezTo>
                <a:cubicBezTo>
                  <a:pt x="7056052" y="197068"/>
                  <a:pt x="7056052" y="164186"/>
                  <a:pt x="7056052" y="121633"/>
                </a:cubicBezTo>
                <a:cubicBezTo>
                  <a:pt x="7056052" y="79079"/>
                  <a:pt x="7057988" y="59739"/>
                  <a:pt x="7061855" y="63607"/>
                </a:cubicBezTo>
                <a:cubicBezTo>
                  <a:pt x="7065723" y="67475"/>
                  <a:pt x="7067656" y="108093"/>
                  <a:pt x="7067656" y="185463"/>
                </a:cubicBezTo>
                <a:cubicBezTo>
                  <a:pt x="7067656" y="216411"/>
                  <a:pt x="7069592" y="245424"/>
                  <a:pt x="7073460" y="272502"/>
                </a:cubicBezTo>
                <a:cubicBezTo>
                  <a:pt x="7077327" y="299581"/>
                  <a:pt x="7079263" y="313121"/>
                  <a:pt x="7079263" y="313121"/>
                </a:cubicBezTo>
                <a:cubicBezTo>
                  <a:pt x="7079263" y="320858"/>
                  <a:pt x="7083130" y="344070"/>
                  <a:pt x="7090868" y="382753"/>
                </a:cubicBezTo>
                <a:cubicBezTo>
                  <a:pt x="7098604" y="429175"/>
                  <a:pt x="7110212" y="456254"/>
                  <a:pt x="7125683" y="463991"/>
                </a:cubicBezTo>
                <a:lnTo>
                  <a:pt x="7137290" y="498806"/>
                </a:lnTo>
                <a:cubicBezTo>
                  <a:pt x="7137290" y="514280"/>
                  <a:pt x="7139224" y="529756"/>
                  <a:pt x="7143092" y="545229"/>
                </a:cubicBezTo>
                <a:cubicBezTo>
                  <a:pt x="7146960" y="560703"/>
                  <a:pt x="7152762" y="568439"/>
                  <a:pt x="7160501" y="568439"/>
                </a:cubicBezTo>
                <a:cubicBezTo>
                  <a:pt x="7160501" y="568439"/>
                  <a:pt x="7160501" y="570374"/>
                  <a:pt x="7160501" y="574242"/>
                </a:cubicBezTo>
                <a:cubicBezTo>
                  <a:pt x="7160501" y="578110"/>
                  <a:pt x="7164369" y="583912"/>
                  <a:pt x="7172105" y="591651"/>
                </a:cubicBezTo>
                <a:cubicBezTo>
                  <a:pt x="7172105" y="599387"/>
                  <a:pt x="7177908" y="601321"/>
                  <a:pt x="7189513" y="597453"/>
                </a:cubicBezTo>
                <a:cubicBezTo>
                  <a:pt x="7201120" y="593584"/>
                  <a:pt x="7212725" y="587783"/>
                  <a:pt x="7224329" y="580044"/>
                </a:cubicBezTo>
                <a:cubicBezTo>
                  <a:pt x="7235935" y="572307"/>
                  <a:pt x="7241737" y="537491"/>
                  <a:pt x="7241737" y="475597"/>
                </a:cubicBezTo>
                <a:lnTo>
                  <a:pt x="7241737" y="382753"/>
                </a:lnTo>
                <a:lnTo>
                  <a:pt x="7253342" y="405965"/>
                </a:lnTo>
                <a:cubicBezTo>
                  <a:pt x="7253342" y="413702"/>
                  <a:pt x="7255277" y="421439"/>
                  <a:pt x="7259146" y="429175"/>
                </a:cubicBezTo>
                <a:cubicBezTo>
                  <a:pt x="7263014" y="436911"/>
                  <a:pt x="7264948" y="448519"/>
                  <a:pt x="7264948" y="463991"/>
                </a:cubicBezTo>
                <a:cubicBezTo>
                  <a:pt x="7264948" y="479464"/>
                  <a:pt x="7264948" y="494938"/>
                  <a:pt x="7264948" y="510412"/>
                </a:cubicBezTo>
                <a:lnTo>
                  <a:pt x="7288158" y="603255"/>
                </a:lnTo>
                <a:cubicBezTo>
                  <a:pt x="7295895" y="595518"/>
                  <a:pt x="7299763" y="549095"/>
                  <a:pt x="7299763" y="463991"/>
                </a:cubicBezTo>
                <a:cubicBezTo>
                  <a:pt x="7299763" y="378886"/>
                  <a:pt x="7303632" y="324726"/>
                  <a:pt x="7311369" y="301517"/>
                </a:cubicBezTo>
                <a:lnTo>
                  <a:pt x="7311369" y="382753"/>
                </a:lnTo>
                <a:cubicBezTo>
                  <a:pt x="7311369" y="622598"/>
                  <a:pt x="7315237" y="754124"/>
                  <a:pt x="7322975" y="777335"/>
                </a:cubicBezTo>
                <a:cubicBezTo>
                  <a:pt x="7330712" y="785074"/>
                  <a:pt x="7338448" y="790875"/>
                  <a:pt x="7346186" y="794743"/>
                </a:cubicBezTo>
                <a:cubicBezTo>
                  <a:pt x="7353922" y="798610"/>
                  <a:pt x="7357790" y="808283"/>
                  <a:pt x="7357790" y="823757"/>
                </a:cubicBezTo>
                <a:cubicBezTo>
                  <a:pt x="7357790" y="839229"/>
                  <a:pt x="7355856" y="846967"/>
                  <a:pt x="7351988" y="846967"/>
                </a:cubicBezTo>
                <a:cubicBezTo>
                  <a:pt x="7348120" y="846967"/>
                  <a:pt x="7342317" y="858573"/>
                  <a:pt x="7334581" y="881784"/>
                </a:cubicBezTo>
                <a:lnTo>
                  <a:pt x="7346186" y="916600"/>
                </a:lnTo>
                <a:lnTo>
                  <a:pt x="7346186" y="1195128"/>
                </a:lnTo>
                <a:lnTo>
                  <a:pt x="7346186" y="1206733"/>
                </a:lnTo>
                <a:cubicBezTo>
                  <a:pt x="7353922" y="1446578"/>
                  <a:pt x="7361660" y="1578105"/>
                  <a:pt x="7369396" y="1601315"/>
                </a:cubicBezTo>
                <a:cubicBezTo>
                  <a:pt x="7369396" y="1601315"/>
                  <a:pt x="7369396" y="1612919"/>
                  <a:pt x="7369396" y="1636132"/>
                </a:cubicBezTo>
                <a:cubicBezTo>
                  <a:pt x="7361660" y="1713501"/>
                  <a:pt x="7369396" y="1763791"/>
                  <a:pt x="7392608" y="1787001"/>
                </a:cubicBezTo>
                <a:cubicBezTo>
                  <a:pt x="7392608" y="1787001"/>
                  <a:pt x="7396474" y="1856634"/>
                  <a:pt x="7404212" y="1995898"/>
                </a:cubicBezTo>
                <a:cubicBezTo>
                  <a:pt x="7404212" y="2050056"/>
                  <a:pt x="7404212" y="2100345"/>
                  <a:pt x="7404212" y="2146766"/>
                </a:cubicBezTo>
                <a:cubicBezTo>
                  <a:pt x="7404212" y="2193189"/>
                  <a:pt x="7404212" y="2220267"/>
                  <a:pt x="7404212" y="2228004"/>
                </a:cubicBezTo>
                <a:cubicBezTo>
                  <a:pt x="7411948" y="2305374"/>
                  <a:pt x="7411948" y="2436900"/>
                  <a:pt x="7404212" y="2622587"/>
                </a:cubicBezTo>
                <a:cubicBezTo>
                  <a:pt x="7404212" y="2653535"/>
                  <a:pt x="7404212" y="2682548"/>
                  <a:pt x="7404212" y="2709627"/>
                </a:cubicBezTo>
                <a:cubicBezTo>
                  <a:pt x="7404212" y="2736705"/>
                  <a:pt x="7400344" y="2757983"/>
                  <a:pt x="7392608" y="2773455"/>
                </a:cubicBezTo>
                <a:cubicBezTo>
                  <a:pt x="7392608" y="2812140"/>
                  <a:pt x="7394541" y="2831482"/>
                  <a:pt x="7398410" y="2831482"/>
                </a:cubicBezTo>
                <a:cubicBezTo>
                  <a:pt x="7402276" y="2831482"/>
                  <a:pt x="7400344" y="2839219"/>
                  <a:pt x="7392608" y="2854693"/>
                </a:cubicBezTo>
                <a:cubicBezTo>
                  <a:pt x="7392608" y="2862432"/>
                  <a:pt x="7390672" y="2870167"/>
                  <a:pt x="7386804" y="2877904"/>
                </a:cubicBezTo>
                <a:cubicBezTo>
                  <a:pt x="7382936" y="2885641"/>
                  <a:pt x="7382936" y="2891442"/>
                  <a:pt x="7386804" y="2895312"/>
                </a:cubicBezTo>
                <a:cubicBezTo>
                  <a:pt x="7390672" y="2899179"/>
                  <a:pt x="7392608" y="2912719"/>
                  <a:pt x="7392608" y="2935931"/>
                </a:cubicBezTo>
                <a:cubicBezTo>
                  <a:pt x="7392608" y="2959142"/>
                  <a:pt x="7392608" y="2986220"/>
                  <a:pt x="7392608" y="3017169"/>
                </a:cubicBezTo>
                <a:cubicBezTo>
                  <a:pt x="7392608" y="3086800"/>
                  <a:pt x="7394541" y="3135155"/>
                  <a:pt x="7398410" y="3162236"/>
                </a:cubicBezTo>
                <a:cubicBezTo>
                  <a:pt x="7402276" y="3189314"/>
                  <a:pt x="7404212" y="3202854"/>
                  <a:pt x="7404212" y="3202854"/>
                </a:cubicBezTo>
                <a:cubicBezTo>
                  <a:pt x="7411948" y="3202854"/>
                  <a:pt x="7415818" y="3202854"/>
                  <a:pt x="7415818" y="3202854"/>
                </a:cubicBezTo>
                <a:cubicBezTo>
                  <a:pt x="7415818" y="3202854"/>
                  <a:pt x="7415818" y="3198985"/>
                  <a:pt x="7415818" y="3191249"/>
                </a:cubicBezTo>
                <a:lnTo>
                  <a:pt x="7427422" y="3179642"/>
                </a:lnTo>
                <a:lnTo>
                  <a:pt x="7439027" y="3272486"/>
                </a:lnTo>
                <a:cubicBezTo>
                  <a:pt x="7439027" y="3295697"/>
                  <a:pt x="7439027" y="3322775"/>
                  <a:pt x="7439027" y="3353724"/>
                </a:cubicBezTo>
                <a:cubicBezTo>
                  <a:pt x="7439027" y="3384672"/>
                  <a:pt x="7442896" y="3415619"/>
                  <a:pt x="7450634" y="3446565"/>
                </a:cubicBezTo>
                <a:cubicBezTo>
                  <a:pt x="7450634" y="3508460"/>
                  <a:pt x="7448698" y="3585831"/>
                  <a:pt x="7444830" y="3678673"/>
                </a:cubicBezTo>
                <a:cubicBezTo>
                  <a:pt x="7440964" y="3771516"/>
                  <a:pt x="7442896" y="3817937"/>
                  <a:pt x="7450634" y="3817937"/>
                </a:cubicBezTo>
                <a:cubicBezTo>
                  <a:pt x="7458371" y="3817937"/>
                  <a:pt x="7462239" y="3817937"/>
                  <a:pt x="7462239" y="3817937"/>
                </a:cubicBezTo>
                <a:cubicBezTo>
                  <a:pt x="7462239" y="3817937"/>
                  <a:pt x="7462239" y="3814068"/>
                  <a:pt x="7462239" y="3806331"/>
                </a:cubicBezTo>
                <a:cubicBezTo>
                  <a:pt x="7462239" y="3806331"/>
                  <a:pt x="7466106" y="3802462"/>
                  <a:pt x="7473845" y="3794726"/>
                </a:cubicBezTo>
                <a:lnTo>
                  <a:pt x="7473845" y="3829541"/>
                </a:lnTo>
                <a:cubicBezTo>
                  <a:pt x="7473845" y="3852753"/>
                  <a:pt x="7473845" y="3870160"/>
                  <a:pt x="7473845" y="3881766"/>
                </a:cubicBezTo>
                <a:cubicBezTo>
                  <a:pt x="7473845" y="3893371"/>
                  <a:pt x="7473845" y="3901109"/>
                  <a:pt x="7473845" y="3904977"/>
                </a:cubicBezTo>
                <a:cubicBezTo>
                  <a:pt x="7473845" y="3908845"/>
                  <a:pt x="7469976" y="3910780"/>
                  <a:pt x="7462239" y="3910780"/>
                </a:cubicBezTo>
                <a:lnTo>
                  <a:pt x="7462239" y="3922384"/>
                </a:lnTo>
                <a:cubicBezTo>
                  <a:pt x="7462239" y="3930121"/>
                  <a:pt x="7458371" y="3937858"/>
                  <a:pt x="7450634" y="3945596"/>
                </a:cubicBezTo>
                <a:cubicBezTo>
                  <a:pt x="7450634" y="3945596"/>
                  <a:pt x="7448698" y="3947531"/>
                  <a:pt x="7444830" y="3951398"/>
                </a:cubicBezTo>
                <a:cubicBezTo>
                  <a:pt x="7440964" y="3955266"/>
                  <a:pt x="7439027" y="3957202"/>
                  <a:pt x="7439027" y="3957202"/>
                </a:cubicBezTo>
                <a:cubicBezTo>
                  <a:pt x="7439027" y="3957202"/>
                  <a:pt x="7439027" y="3959135"/>
                  <a:pt x="7439027" y="3963004"/>
                </a:cubicBezTo>
                <a:cubicBezTo>
                  <a:pt x="7439027" y="3966872"/>
                  <a:pt x="7435160" y="3968807"/>
                  <a:pt x="7427422" y="3968807"/>
                </a:cubicBezTo>
                <a:cubicBezTo>
                  <a:pt x="7427422" y="3968807"/>
                  <a:pt x="7423556" y="3978476"/>
                  <a:pt x="7415818" y="3997820"/>
                </a:cubicBezTo>
                <a:cubicBezTo>
                  <a:pt x="7408079" y="4017162"/>
                  <a:pt x="7404212" y="4026833"/>
                  <a:pt x="7404212" y="4026833"/>
                </a:cubicBezTo>
                <a:cubicBezTo>
                  <a:pt x="7396474" y="4034570"/>
                  <a:pt x="7392608" y="4038439"/>
                  <a:pt x="7392608" y="4038439"/>
                </a:cubicBezTo>
                <a:cubicBezTo>
                  <a:pt x="7377134" y="4038439"/>
                  <a:pt x="7373264" y="4046176"/>
                  <a:pt x="7381000" y="4061648"/>
                </a:cubicBezTo>
                <a:cubicBezTo>
                  <a:pt x="7388740" y="4069387"/>
                  <a:pt x="7388740" y="4080992"/>
                  <a:pt x="7381000" y="4096466"/>
                </a:cubicBezTo>
                <a:cubicBezTo>
                  <a:pt x="7373264" y="4119675"/>
                  <a:pt x="7377134" y="4150623"/>
                  <a:pt x="7392608" y="4189308"/>
                </a:cubicBezTo>
                <a:cubicBezTo>
                  <a:pt x="7400344" y="4220256"/>
                  <a:pt x="7406147" y="4253138"/>
                  <a:pt x="7410015" y="4287954"/>
                </a:cubicBezTo>
                <a:cubicBezTo>
                  <a:pt x="7413884" y="4322769"/>
                  <a:pt x="7415818" y="4351782"/>
                  <a:pt x="7415818" y="4374993"/>
                </a:cubicBezTo>
                <a:cubicBezTo>
                  <a:pt x="7415818" y="4398204"/>
                  <a:pt x="7415818" y="4411744"/>
                  <a:pt x="7415818" y="4415612"/>
                </a:cubicBezTo>
                <a:cubicBezTo>
                  <a:pt x="7415818" y="4419480"/>
                  <a:pt x="7415818" y="4454297"/>
                  <a:pt x="7415818" y="4520060"/>
                </a:cubicBezTo>
                <a:cubicBezTo>
                  <a:pt x="7415818" y="4585824"/>
                  <a:pt x="7419686" y="4653524"/>
                  <a:pt x="7427422" y="4723155"/>
                </a:cubicBezTo>
                <a:cubicBezTo>
                  <a:pt x="7435160" y="4792786"/>
                  <a:pt x="7435160" y="4835339"/>
                  <a:pt x="7427422" y="4850813"/>
                </a:cubicBezTo>
                <a:cubicBezTo>
                  <a:pt x="7427422" y="4858550"/>
                  <a:pt x="7427422" y="4887563"/>
                  <a:pt x="7427422" y="4937852"/>
                </a:cubicBezTo>
                <a:cubicBezTo>
                  <a:pt x="7427422" y="4988143"/>
                  <a:pt x="7427422" y="5021024"/>
                  <a:pt x="7427422" y="5036497"/>
                </a:cubicBezTo>
                <a:lnTo>
                  <a:pt x="7450634" y="5024892"/>
                </a:lnTo>
                <a:cubicBezTo>
                  <a:pt x="7450634" y="5017156"/>
                  <a:pt x="7450634" y="5009418"/>
                  <a:pt x="7450634" y="5001682"/>
                </a:cubicBezTo>
                <a:lnTo>
                  <a:pt x="7462239" y="5036497"/>
                </a:lnTo>
                <a:cubicBezTo>
                  <a:pt x="7462239" y="5098393"/>
                  <a:pt x="7454502" y="5125472"/>
                  <a:pt x="7439027" y="5117735"/>
                </a:cubicBezTo>
                <a:lnTo>
                  <a:pt x="7439027" y="5129341"/>
                </a:lnTo>
                <a:lnTo>
                  <a:pt x="7415818" y="5164158"/>
                </a:lnTo>
                <a:cubicBezTo>
                  <a:pt x="7392608" y="5187368"/>
                  <a:pt x="7381000" y="5210579"/>
                  <a:pt x="7381000" y="5233789"/>
                </a:cubicBezTo>
                <a:cubicBezTo>
                  <a:pt x="7381000" y="5241525"/>
                  <a:pt x="7379067" y="5245395"/>
                  <a:pt x="7375199" y="5245395"/>
                </a:cubicBezTo>
                <a:cubicBezTo>
                  <a:pt x="7371332" y="5245395"/>
                  <a:pt x="7369396" y="5241525"/>
                  <a:pt x="7369396" y="5233789"/>
                </a:cubicBezTo>
                <a:lnTo>
                  <a:pt x="7369396" y="5245395"/>
                </a:lnTo>
                <a:lnTo>
                  <a:pt x="7357790" y="5315026"/>
                </a:lnTo>
                <a:lnTo>
                  <a:pt x="7346186" y="5349841"/>
                </a:lnTo>
                <a:cubicBezTo>
                  <a:pt x="7346186" y="5357579"/>
                  <a:pt x="7344249" y="5369186"/>
                  <a:pt x="7340382" y="5384659"/>
                </a:cubicBezTo>
                <a:cubicBezTo>
                  <a:pt x="7336514" y="5400133"/>
                  <a:pt x="7334581" y="5407868"/>
                  <a:pt x="7334581" y="5407868"/>
                </a:cubicBezTo>
                <a:cubicBezTo>
                  <a:pt x="7334581" y="5407868"/>
                  <a:pt x="7330712" y="5431080"/>
                  <a:pt x="7322975" y="5477502"/>
                </a:cubicBezTo>
                <a:lnTo>
                  <a:pt x="7322975" y="5523923"/>
                </a:lnTo>
                <a:lnTo>
                  <a:pt x="7334581" y="5512317"/>
                </a:lnTo>
                <a:lnTo>
                  <a:pt x="7346186" y="5523923"/>
                </a:lnTo>
                <a:cubicBezTo>
                  <a:pt x="7338448" y="5531660"/>
                  <a:pt x="7338448" y="5535529"/>
                  <a:pt x="7346186" y="5535529"/>
                </a:cubicBezTo>
                <a:lnTo>
                  <a:pt x="7334581" y="5547134"/>
                </a:lnTo>
                <a:lnTo>
                  <a:pt x="7334581" y="5570344"/>
                </a:lnTo>
                <a:lnTo>
                  <a:pt x="7322975" y="5581950"/>
                </a:lnTo>
                <a:lnTo>
                  <a:pt x="7322975" y="5593555"/>
                </a:lnTo>
                <a:cubicBezTo>
                  <a:pt x="7330712" y="5593555"/>
                  <a:pt x="7334581" y="5593555"/>
                  <a:pt x="7334581" y="5593555"/>
                </a:cubicBezTo>
                <a:cubicBezTo>
                  <a:pt x="7334581" y="5593555"/>
                  <a:pt x="7334581" y="5597424"/>
                  <a:pt x="7334581" y="5605160"/>
                </a:cubicBezTo>
                <a:lnTo>
                  <a:pt x="7322975" y="5616766"/>
                </a:lnTo>
                <a:lnTo>
                  <a:pt x="7322975" y="5628372"/>
                </a:lnTo>
                <a:cubicBezTo>
                  <a:pt x="7307502" y="5636107"/>
                  <a:pt x="7301700" y="5645778"/>
                  <a:pt x="7305566" y="5657385"/>
                </a:cubicBezTo>
                <a:cubicBezTo>
                  <a:pt x="7309434" y="5668990"/>
                  <a:pt x="7309434" y="5682530"/>
                  <a:pt x="7305566" y="5698005"/>
                </a:cubicBezTo>
                <a:cubicBezTo>
                  <a:pt x="7301700" y="5713478"/>
                  <a:pt x="7303632" y="5721213"/>
                  <a:pt x="7311369" y="5721213"/>
                </a:cubicBezTo>
                <a:lnTo>
                  <a:pt x="7311369" y="5732820"/>
                </a:lnTo>
                <a:cubicBezTo>
                  <a:pt x="7303632" y="5732820"/>
                  <a:pt x="7299763" y="5740556"/>
                  <a:pt x="7299763" y="5756031"/>
                </a:cubicBezTo>
                <a:cubicBezTo>
                  <a:pt x="7299763" y="5771505"/>
                  <a:pt x="7295895" y="5786977"/>
                  <a:pt x="7288158" y="5802452"/>
                </a:cubicBezTo>
                <a:lnTo>
                  <a:pt x="7299763" y="5814057"/>
                </a:lnTo>
                <a:lnTo>
                  <a:pt x="7299763" y="5872085"/>
                </a:lnTo>
                <a:cubicBezTo>
                  <a:pt x="7299763" y="5910770"/>
                  <a:pt x="7299763" y="5937846"/>
                  <a:pt x="7299763" y="5953321"/>
                </a:cubicBezTo>
                <a:cubicBezTo>
                  <a:pt x="7299763" y="5968795"/>
                  <a:pt x="7303632" y="5976530"/>
                  <a:pt x="7311369" y="5976530"/>
                </a:cubicBezTo>
                <a:lnTo>
                  <a:pt x="7311369" y="5988138"/>
                </a:lnTo>
                <a:cubicBezTo>
                  <a:pt x="7311369" y="5995874"/>
                  <a:pt x="7311369" y="5999742"/>
                  <a:pt x="7311369" y="5999742"/>
                </a:cubicBezTo>
                <a:cubicBezTo>
                  <a:pt x="7303632" y="5999742"/>
                  <a:pt x="7297830" y="6001677"/>
                  <a:pt x="7293962" y="6005545"/>
                </a:cubicBezTo>
                <a:cubicBezTo>
                  <a:pt x="7290094" y="6009416"/>
                  <a:pt x="7288158" y="6015217"/>
                  <a:pt x="7288158" y="6022953"/>
                </a:cubicBezTo>
                <a:cubicBezTo>
                  <a:pt x="7288158" y="6038427"/>
                  <a:pt x="7292027" y="6046164"/>
                  <a:pt x="7299763" y="6046164"/>
                </a:cubicBezTo>
                <a:lnTo>
                  <a:pt x="7299763" y="6057770"/>
                </a:lnTo>
                <a:cubicBezTo>
                  <a:pt x="7292027" y="6057770"/>
                  <a:pt x="7288158" y="6069375"/>
                  <a:pt x="7288158" y="6092584"/>
                </a:cubicBezTo>
                <a:lnTo>
                  <a:pt x="7276554" y="6150611"/>
                </a:lnTo>
                <a:cubicBezTo>
                  <a:pt x="7268815" y="6158349"/>
                  <a:pt x="7266883" y="6162217"/>
                  <a:pt x="7270751" y="6162217"/>
                </a:cubicBezTo>
                <a:cubicBezTo>
                  <a:pt x="7274618" y="6162217"/>
                  <a:pt x="7276554" y="6164152"/>
                  <a:pt x="7276554" y="6168021"/>
                </a:cubicBezTo>
                <a:cubicBezTo>
                  <a:pt x="7276554" y="6171889"/>
                  <a:pt x="7272686" y="6177691"/>
                  <a:pt x="7264948" y="6185429"/>
                </a:cubicBezTo>
                <a:cubicBezTo>
                  <a:pt x="7257210" y="6208638"/>
                  <a:pt x="7257210" y="6227981"/>
                  <a:pt x="7264948" y="6243455"/>
                </a:cubicBezTo>
                <a:cubicBezTo>
                  <a:pt x="7272686" y="6251190"/>
                  <a:pt x="7280422" y="6255060"/>
                  <a:pt x="7288158" y="6255060"/>
                </a:cubicBezTo>
                <a:cubicBezTo>
                  <a:pt x="7288158" y="6262796"/>
                  <a:pt x="7288158" y="6266666"/>
                  <a:pt x="7288158" y="6266666"/>
                </a:cubicBezTo>
                <a:lnTo>
                  <a:pt x="7276554" y="6289875"/>
                </a:lnTo>
                <a:lnTo>
                  <a:pt x="7276554" y="6301482"/>
                </a:lnTo>
                <a:lnTo>
                  <a:pt x="7264948" y="6313087"/>
                </a:lnTo>
                <a:lnTo>
                  <a:pt x="7264948" y="6336297"/>
                </a:lnTo>
                <a:lnTo>
                  <a:pt x="7264948" y="6347902"/>
                </a:lnTo>
                <a:lnTo>
                  <a:pt x="7264948" y="6359509"/>
                </a:lnTo>
                <a:lnTo>
                  <a:pt x="7264948" y="6371114"/>
                </a:lnTo>
                <a:cubicBezTo>
                  <a:pt x="7264948" y="6371114"/>
                  <a:pt x="7263014" y="6373047"/>
                  <a:pt x="7259146" y="6376916"/>
                </a:cubicBezTo>
                <a:cubicBezTo>
                  <a:pt x="7255277" y="6380786"/>
                  <a:pt x="7253342" y="6386588"/>
                  <a:pt x="7253342" y="6394324"/>
                </a:cubicBezTo>
                <a:cubicBezTo>
                  <a:pt x="7253342" y="6402062"/>
                  <a:pt x="7253342" y="6407863"/>
                  <a:pt x="7253342" y="6411731"/>
                </a:cubicBezTo>
                <a:cubicBezTo>
                  <a:pt x="7253342" y="6415601"/>
                  <a:pt x="7253342" y="6419469"/>
                  <a:pt x="7253342" y="6423336"/>
                </a:cubicBezTo>
                <a:cubicBezTo>
                  <a:pt x="7253342" y="6427206"/>
                  <a:pt x="7249476" y="6429140"/>
                  <a:pt x="7241737" y="6429140"/>
                </a:cubicBezTo>
                <a:cubicBezTo>
                  <a:pt x="7241737" y="6452351"/>
                  <a:pt x="7241737" y="6463955"/>
                  <a:pt x="7241737" y="6463955"/>
                </a:cubicBezTo>
                <a:lnTo>
                  <a:pt x="7230132" y="6498773"/>
                </a:lnTo>
                <a:lnTo>
                  <a:pt x="7218527" y="6510378"/>
                </a:lnTo>
                <a:cubicBezTo>
                  <a:pt x="7218527" y="6518114"/>
                  <a:pt x="7220461" y="6525852"/>
                  <a:pt x="7224329" y="6533588"/>
                </a:cubicBezTo>
                <a:cubicBezTo>
                  <a:pt x="7228197" y="6541326"/>
                  <a:pt x="7237870" y="6545193"/>
                  <a:pt x="7253342" y="6545193"/>
                </a:cubicBezTo>
                <a:lnTo>
                  <a:pt x="7253342" y="6556800"/>
                </a:lnTo>
                <a:cubicBezTo>
                  <a:pt x="7245606" y="6564535"/>
                  <a:pt x="7245606" y="6568404"/>
                  <a:pt x="7253342" y="6568404"/>
                </a:cubicBezTo>
                <a:lnTo>
                  <a:pt x="7230132" y="6580009"/>
                </a:lnTo>
                <a:lnTo>
                  <a:pt x="7230132" y="6603219"/>
                </a:lnTo>
                <a:cubicBezTo>
                  <a:pt x="7245606" y="6595484"/>
                  <a:pt x="7249476" y="6595484"/>
                  <a:pt x="7241737" y="6603219"/>
                </a:cubicBezTo>
                <a:cubicBezTo>
                  <a:pt x="7241737" y="6610957"/>
                  <a:pt x="7239803" y="6616760"/>
                  <a:pt x="7235935" y="6620628"/>
                </a:cubicBezTo>
                <a:cubicBezTo>
                  <a:pt x="7232068" y="6624496"/>
                  <a:pt x="7230132" y="6626431"/>
                  <a:pt x="7230132" y="6626431"/>
                </a:cubicBezTo>
                <a:lnTo>
                  <a:pt x="7241737" y="6626431"/>
                </a:lnTo>
                <a:cubicBezTo>
                  <a:pt x="7241737" y="6634168"/>
                  <a:pt x="7241737" y="6638037"/>
                  <a:pt x="7241737" y="6638037"/>
                </a:cubicBezTo>
                <a:cubicBezTo>
                  <a:pt x="7241737" y="6638037"/>
                  <a:pt x="7237870" y="6638037"/>
                  <a:pt x="7230132" y="6638037"/>
                </a:cubicBezTo>
                <a:lnTo>
                  <a:pt x="7230132" y="6661246"/>
                </a:lnTo>
                <a:lnTo>
                  <a:pt x="7241737" y="6661246"/>
                </a:lnTo>
                <a:cubicBezTo>
                  <a:pt x="7234000" y="6661246"/>
                  <a:pt x="7230132" y="6665116"/>
                  <a:pt x="7230132" y="6672852"/>
                </a:cubicBezTo>
                <a:cubicBezTo>
                  <a:pt x="7230132" y="6680588"/>
                  <a:pt x="7226264" y="6688326"/>
                  <a:pt x="7218527" y="6696064"/>
                </a:cubicBezTo>
                <a:lnTo>
                  <a:pt x="7206922" y="6730879"/>
                </a:lnTo>
                <a:cubicBezTo>
                  <a:pt x="7206922" y="6730879"/>
                  <a:pt x="7206922" y="6734747"/>
                  <a:pt x="7206922" y="6742485"/>
                </a:cubicBezTo>
                <a:lnTo>
                  <a:pt x="7218527" y="6754091"/>
                </a:lnTo>
                <a:lnTo>
                  <a:pt x="7206922" y="6765695"/>
                </a:lnTo>
                <a:cubicBezTo>
                  <a:pt x="7199184" y="6765695"/>
                  <a:pt x="7191449" y="6771498"/>
                  <a:pt x="7183710" y="6783103"/>
                </a:cubicBezTo>
                <a:cubicBezTo>
                  <a:pt x="7175973" y="6794707"/>
                  <a:pt x="7172105" y="6800510"/>
                  <a:pt x="7172105" y="6800510"/>
                </a:cubicBezTo>
                <a:lnTo>
                  <a:pt x="7160501" y="6812118"/>
                </a:lnTo>
                <a:lnTo>
                  <a:pt x="7160501" y="6823722"/>
                </a:lnTo>
                <a:cubicBezTo>
                  <a:pt x="7152762" y="6831458"/>
                  <a:pt x="7148895" y="6839196"/>
                  <a:pt x="7148895" y="6846933"/>
                </a:cubicBezTo>
                <a:lnTo>
                  <a:pt x="7125683" y="6846933"/>
                </a:lnTo>
                <a:lnTo>
                  <a:pt x="7125683" y="6858537"/>
                </a:lnTo>
                <a:cubicBezTo>
                  <a:pt x="7125683" y="6866275"/>
                  <a:pt x="7125683" y="6870144"/>
                  <a:pt x="7125683" y="6870144"/>
                </a:cubicBezTo>
                <a:cubicBezTo>
                  <a:pt x="7133422" y="6877879"/>
                  <a:pt x="7137290" y="6889485"/>
                  <a:pt x="7137290" y="6904959"/>
                </a:cubicBezTo>
                <a:lnTo>
                  <a:pt x="7125683" y="6916564"/>
                </a:lnTo>
                <a:cubicBezTo>
                  <a:pt x="7117947" y="6916564"/>
                  <a:pt x="7114078" y="6920433"/>
                  <a:pt x="7114078" y="6928171"/>
                </a:cubicBezTo>
                <a:cubicBezTo>
                  <a:pt x="7106342" y="6928171"/>
                  <a:pt x="7087000" y="6916564"/>
                  <a:pt x="7056052" y="6893353"/>
                </a:cubicBezTo>
                <a:cubicBezTo>
                  <a:pt x="7001893" y="6839196"/>
                  <a:pt x="6963210" y="6812118"/>
                  <a:pt x="6939999" y="6812118"/>
                </a:cubicBezTo>
                <a:lnTo>
                  <a:pt x="6928392" y="6812118"/>
                </a:lnTo>
                <a:cubicBezTo>
                  <a:pt x="6928392" y="6804380"/>
                  <a:pt x="6928392" y="6800510"/>
                  <a:pt x="6928392" y="6800510"/>
                </a:cubicBezTo>
                <a:cubicBezTo>
                  <a:pt x="6920656" y="6800510"/>
                  <a:pt x="6916787" y="6804380"/>
                  <a:pt x="6916787" y="6812118"/>
                </a:cubicBezTo>
                <a:cubicBezTo>
                  <a:pt x="6916787" y="6804380"/>
                  <a:pt x="6912919" y="6802445"/>
                  <a:pt x="6905183" y="6806315"/>
                </a:cubicBezTo>
                <a:lnTo>
                  <a:pt x="6904058" y="6807249"/>
                </a:lnTo>
                <a:lnTo>
                  <a:pt x="6905183" y="6800510"/>
                </a:lnTo>
                <a:lnTo>
                  <a:pt x="6893577" y="6812118"/>
                </a:lnTo>
                <a:cubicBezTo>
                  <a:pt x="6878104" y="6819853"/>
                  <a:pt x="6870365" y="6819853"/>
                  <a:pt x="6870365" y="6812118"/>
                </a:cubicBezTo>
                <a:lnTo>
                  <a:pt x="6870365" y="6823722"/>
                </a:lnTo>
                <a:lnTo>
                  <a:pt x="6870365" y="6835327"/>
                </a:lnTo>
                <a:cubicBezTo>
                  <a:pt x="6862629" y="6827592"/>
                  <a:pt x="6858761" y="6823722"/>
                  <a:pt x="6858761" y="6823722"/>
                </a:cubicBezTo>
                <a:lnTo>
                  <a:pt x="6835550" y="6835327"/>
                </a:lnTo>
                <a:cubicBezTo>
                  <a:pt x="6820078" y="6843063"/>
                  <a:pt x="6812338" y="6850801"/>
                  <a:pt x="6812338" y="6858537"/>
                </a:cubicBezTo>
                <a:cubicBezTo>
                  <a:pt x="6804602" y="6858537"/>
                  <a:pt x="6800734" y="6862407"/>
                  <a:pt x="6800734" y="6870144"/>
                </a:cubicBezTo>
                <a:cubicBezTo>
                  <a:pt x="6785260" y="6862407"/>
                  <a:pt x="6777523" y="6860472"/>
                  <a:pt x="6777523" y="6864340"/>
                </a:cubicBezTo>
                <a:cubicBezTo>
                  <a:pt x="6777523" y="6868210"/>
                  <a:pt x="6781392" y="6874011"/>
                  <a:pt x="6789129" y="6881749"/>
                </a:cubicBezTo>
                <a:cubicBezTo>
                  <a:pt x="6789129" y="6889485"/>
                  <a:pt x="6789129" y="6893353"/>
                  <a:pt x="6789129" y="6893353"/>
                </a:cubicBezTo>
                <a:cubicBezTo>
                  <a:pt x="6789129" y="6885619"/>
                  <a:pt x="6785260" y="6881749"/>
                  <a:pt x="6777523" y="6881749"/>
                </a:cubicBezTo>
                <a:cubicBezTo>
                  <a:pt x="6777523" y="6881749"/>
                  <a:pt x="6779458" y="6883682"/>
                  <a:pt x="6783326" y="6887552"/>
                </a:cubicBezTo>
                <a:cubicBezTo>
                  <a:pt x="6787195" y="6891420"/>
                  <a:pt x="6789129" y="6893353"/>
                  <a:pt x="6789129" y="6893353"/>
                </a:cubicBezTo>
                <a:cubicBezTo>
                  <a:pt x="6789129" y="6908829"/>
                  <a:pt x="6781392" y="6908829"/>
                  <a:pt x="6765919" y="6893353"/>
                </a:cubicBezTo>
                <a:lnTo>
                  <a:pt x="6765919" y="6881749"/>
                </a:lnTo>
                <a:lnTo>
                  <a:pt x="6742707" y="6870144"/>
                </a:lnTo>
                <a:cubicBezTo>
                  <a:pt x="6734971" y="6870144"/>
                  <a:pt x="6727233" y="6874011"/>
                  <a:pt x="6719497" y="6881749"/>
                </a:cubicBezTo>
                <a:lnTo>
                  <a:pt x="6684682" y="6881749"/>
                </a:lnTo>
                <a:cubicBezTo>
                  <a:pt x="6692418" y="6881749"/>
                  <a:pt x="6696286" y="6879814"/>
                  <a:pt x="6696286" y="6875946"/>
                </a:cubicBezTo>
                <a:cubicBezTo>
                  <a:pt x="6696286" y="6872078"/>
                  <a:pt x="6692418" y="6870144"/>
                  <a:pt x="6684682" y="6870144"/>
                </a:cubicBezTo>
                <a:lnTo>
                  <a:pt x="6649865" y="6870144"/>
                </a:lnTo>
                <a:lnTo>
                  <a:pt x="6638259" y="6881749"/>
                </a:lnTo>
                <a:cubicBezTo>
                  <a:pt x="6630522" y="6881749"/>
                  <a:pt x="6622787" y="6881749"/>
                  <a:pt x="6615047" y="6881749"/>
                </a:cubicBezTo>
                <a:cubicBezTo>
                  <a:pt x="6607311" y="6881749"/>
                  <a:pt x="6601508" y="6879814"/>
                  <a:pt x="6597640" y="6875946"/>
                </a:cubicBezTo>
                <a:cubicBezTo>
                  <a:pt x="6593772" y="6872078"/>
                  <a:pt x="6587970" y="6874011"/>
                  <a:pt x="6580233" y="6881749"/>
                </a:cubicBezTo>
                <a:cubicBezTo>
                  <a:pt x="6572495" y="6881749"/>
                  <a:pt x="6568628" y="6877879"/>
                  <a:pt x="6568628" y="6870144"/>
                </a:cubicBezTo>
                <a:cubicBezTo>
                  <a:pt x="6568628" y="6862407"/>
                  <a:pt x="6568628" y="6858537"/>
                  <a:pt x="6568628" y="6858537"/>
                </a:cubicBezTo>
                <a:lnTo>
                  <a:pt x="6557021" y="6870144"/>
                </a:lnTo>
                <a:lnTo>
                  <a:pt x="6557021" y="6881749"/>
                </a:lnTo>
                <a:cubicBezTo>
                  <a:pt x="6564760" y="6889485"/>
                  <a:pt x="6572495" y="6889485"/>
                  <a:pt x="6580233" y="6881749"/>
                </a:cubicBezTo>
                <a:lnTo>
                  <a:pt x="6580233" y="6893353"/>
                </a:lnTo>
                <a:lnTo>
                  <a:pt x="6545416" y="6893353"/>
                </a:lnTo>
                <a:lnTo>
                  <a:pt x="6533812" y="6904959"/>
                </a:lnTo>
                <a:cubicBezTo>
                  <a:pt x="6526074" y="6912697"/>
                  <a:pt x="6522206" y="6916564"/>
                  <a:pt x="6522206" y="6916564"/>
                </a:cubicBezTo>
                <a:lnTo>
                  <a:pt x="6522206" y="6904959"/>
                </a:lnTo>
                <a:cubicBezTo>
                  <a:pt x="6529943" y="6904959"/>
                  <a:pt x="6531877" y="6903026"/>
                  <a:pt x="6528009" y="6899156"/>
                </a:cubicBezTo>
                <a:cubicBezTo>
                  <a:pt x="6524140" y="6895287"/>
                  <a:pt x="6522206" y="6893353"/>
                  <a:pt x="6522206" y="6893353"/>
                </a:cubicBezTo>
                <a:cubicBezTo>
                  <a:pt x="6514468" y="6893353"/>
                  <a:pt x="6510601" y="6893353"/>
                  <a:pt x="6510601" y="6893353"/>
                </a:cubicBezTo>
                <a:cubicBezTo>
                  <a:pt x="6510601" y="6893353"/>
                  <a:pt x="6510601" y="6897223"/>
                  <a:pt x="6510601" y="6904959"/>
                </a:cubicBezTo>
                <a:cubicBezTo>
                  <a:pt x="6518338" y="6904959"/>
                  <a:pt x="6518338" y="6908829"/>
                  <a:pt x="6510601" y="6916564"/>
                </a:cubicBezTo>
                <a:cubicBezTo>
                  <a:pt x="6502863" y="6924302"/>
                  <a:pt x="6498995" y="6932038"/>
                  <a:pt x="6498995" y="6939776"/>
                </a:cubicBezTo>
                <a:cubicBezTo>
                  <a:pt x="6498995" y="6947512"/>
                  <a:pt x="6495127" y="6951380"/>
                  <a:pt x="6487389" y="6951380"/>
                </a:cubicBezTo>
                <a:lnTo>
                  <a:pt x="6487389" y="6939776"/>
                </a:lnTo>
                <a:lnTo>
                  <a:pt x="6487389" y="6928171"/>
                </a:lnTo>
                <a:lnTo>
                  <a:pt x="6475785" y="6928171"/>
                </a:lnTo>
                <a:lnTo>
                  <a:pt x="6498995" y="6893353"/>
                </a:lnTo>
                <a:cubicBezTo>
                  <a:pt x="6491258" y="6893353"/>
                  <a:pt x="6483523" y="6893353"/>
                  <a:pt x="6475785" y="6893353"/>
                </a:cubicBezTo>
                <a:cubicBezTo>
                  <a:pt x="6452574" y="6885619"/>
                  <a:pt x="6433231" y="6877879"/>
                  <a:pt x="6417758" y="6870144"/>
                </a:cubicBezTo>
                <a:cubicBezTo>
                  <a:pt x="6402284" y="6862407"/>
                  <a:pt x="6398416" y="6850801"/>
                  <a:pt x="6406152" y="6835327"/>
                </a:cubicBezTo>
                <a:cubicBezTo>
                  <a:pt x="6406152" y="6835327"/>
                  <a:pt x="6404219" y="6835327"/>
                  <a:pt x="6400349" y="6835327"/>
                </a:cubicBezTo>
                <a:cubicBezTo>
                  <a:pt x="6396481" y="6835327"/>
                  <a:pt x="6392613" y="6835327"/>
                  <a:pt x="6388745" y="6835327"/>
                </a:cubicBezTo>
                <a:cubicBezTo>
                  <a:pt x="6384876" y="6835327"/>
                  <a:pt x="6381007" y="6835327"/>
                  <a:pt x="6377140" y="6835327"/>
                </a:cubicBezTo>
                <a:cubicBezTo>
                  <a:pt x="6373272" y="6835327"/>
                  <a:pt x="6371337" y="6839196"/>
                  <a:pt x="6371337" y="6846933"/>
                </a:cubicBezTo>
                <a:lnTo>
                  <a:pt x="6348125" y="6846933"/>
                </a:lnTo>
                <a:cubicBezTo>
                  <a:pt x="6348125" y="6854670"/>
                  <a:pt x="6346192" y="6858537"/>
                  <a:pt x="6342322" y="6858537"/>
                </a:cubicBezTo>
                <a:cubicBezTo>
                  <a:pt x="6338454" y="6858537"/>
                  <a:pt x="6336521" y="6854670"/>
                  <a:pt x="6336521" y="6846933"/>
                </a:cubicBezTo>
                <a:lnTo>
                  <a:pt x="6313310" y="6858537"/>
                </a:lnTo>
                <a:lnTo>
                  <a:pt x="6348125" y="6870144"/>
                </a:lnTo>
                <a:cubicBezTo>
                  <a:pt x="6348125" y="6862407"/>
                  <a:pt x="6351993" y="6862407"/>
                  <a:pt x="6359731" y="6870144"/>
                </a:cubicBezTo>
                <a:cubicBezTo>
                  <a:pt x="6359731" y="6870144"/>
                  <a:pt x="6355863" y="6874011"/>
                  <a:pt x="6348125" y="6881749"/>
                </a:cubicBezTo>
                <a:cubicBezTo>
                  <a:pt x="6340389" y="6889485"/>
                  <a:pt x="6340389" y="6893353"/>
                  <a:pt x="6348125" y="6893353"/>
                </a:cubicBezTo>
                <a:lnTo>
                  <a:pt x="6324915" y="6904959"/>
                </a:lnTo>
                <a:lnTo>
                  <a:pt x="6324915" y="6928171"/>
                </a:lnTo>
                <a:lnTo>
                  <a:pt x="6336521" y="6928171"/>
                </a:lnTo>
                <a:cubicBezTo>
                  <a:pt x="6321047" y="6935906"/>
                  <a:pt x="6313310" y="6943644"/>
                  <a:pt x="6313310" y="6951380"/>
                </a:cubicBezTo>
                <a:lnTo>
                  <a:pt x="6313310" y="6974591"/>
                </a:lnTo>
                <a:cubicBezTo>
                  <a:pt x="6297836" y="6974591"/>
                  <a:pt x="6286232" y="6978460"/>
                  <a:pt x="6278494" y="6986197"/>
                </a:cubicBezTo>
                <a:lnTo>
                  <a:pt x="6324915" y="6986197"/>
                </a:lnTo>
                <a:lnTo>
                  <a:pt x="6313310" y="6997803"/>
                </a:lnTo>
                <a:cubicBezTo>
                  <a:pt x="6297836" y="7005539"/>
                  <a:pt x="6286232" y="7009408"/>
                  <a:pt x="6278494" y="7009408"/>
                </a:cubicBezTo>
                <a:lnTo>
                  <a:pt x="6255283" y="7021013"/>
                </a:lnTo>
                <a:lnTo>
                  <a:pt x="6278494" y="7032618"/>
                </a:lnTo>
                <a:lnTo>
                  <a:pt x="6290098" y="7032618"/>
                </a:lnTo>
                <a:cubicBezTo>
                  <a:pt x="6282362" y="7032618"/>
                  <a:pt x="6278494" y="7036487"/>
                  <a:pt x="6278494" y="7044223"/>
                </a:cubicBezTo>
                <a:cubicBezTo>
                  <a:pt x="6278494" y="7044223"/>
                  <a:pt x="6274626" y="7044223"/>
                  <a:pt x="6266888" y="7044223"/>
                </a:cubicBezTo>
                <a:cubicBezTo>
                  <a:pt x="6259150" y="7044223"/>
                  <a:pt x="6249481" y="7050025"/>
                  <a:pt x="6237875" y="7061632"/>
                </a:cubicBezTo>
                <a:cubicBezTo>
                  <a:pt x="6226269" y="7073237"/>
                  <a:pt x="6222402" y="7082909"/>
                  <a:pt x="6226269" y="7090644"/>
                </a:cubicBezTo>
                <a:cubicBezTo>
                  <a:pt x="6230137" y="7098381"/>
                  <a:pt x="6228205" y="7102250"/>
                  <a:pt x="6220467" y="7102250"/>
                </a:cubicBezTo>
                <a:cubicBezTo>
                  <a:pt x="6212729" y="7102250"/>
                  <a:pt x="6208861" y="7106118"/>
                  <a:pt x="6208861" y="7113855"/>
                </a:cubicBezTo>
                <a:cubicBezTo>
                  <a:pt x="6201125" y="7106118"/>
                  <a:pt x="6193388" y="7102250"/>
                  <a:pt x="6185651" y="7102250"/>
                </a:cubicBezTo>
                <a:lnTo>
                  <a:pt x="6185651" y="7113855"/>
                </a:lnTo>
                <a:cubicBezTo>
                  <a:pt x="6201125" y="7121593"/>
                  <a:pt x="6204993" y="7129329"/>
                  <a:pt x="6197257" y="7137067"/>
                </a:cubicBezTo>
                <a:cubicBezTo>
                  <a:pt x="6197257" y="7129329"/>
                  <a:pt x="6197257" y="7125462"/>
                  <a:pt x="6197257" y="7125462"/>
                </a:cubicBezTo>
                <a:cubicBezTo>
                  <a:pt x="6197257" y="7125462"/>
                  <a:pt x="6193388" y="7125462"/>
                  <a:pt x="6185651" y="7125462"/>
                </a:cubicBezTo>
                <a:cubicBezTo>
                  <a:pt x="6193388" y="7133197"/>
                  <a:pt x="6197257" y="7137067"/>
                  <a:pt x="6197257" y="7137067"/>
                </a:cubicBezTo>
                <a:lnTo>
                  <a:pt x="6174045" y="7137067"/>
                </a:lnTo>
                <a:lnTo>
                  <a:pt x="6174045" y="7148671"/>
                </a:lnTo>
                <a:cubicBezTo>
                  <a:pt x="6181783" y="7148671"/>
                  <a:pt x="6187586" y="7150605"/>
                  <a:pt x="6191454" y="7154474"/>
                </a:cubicBezTo>
                <a:cubicBezTo>
                  <a:pt x="6195320" y="7158344"/>
                  <a:pt x="6193388" y="7160277"/>
                  <a:pt x="6185651" y="7160277"/>
                </a:cubicBezTo>
                <a:lnTo>
                  <a:pt x="6185651" y="7171882"/>
                </a:lnTo>
                <a:cubicBezTo>
                  <a:pt x="6185651" y="7164145"/>
                  <a:pt x="6183716" y="7160277"/>
                  <a:pt x="6179849" y="7160277"/>
                </a:cubicBezTo>
                <a:cubicBezTo>
                  <a:pt x="6175981" y="7160277"/>
                  <a:pt x="6170178" y="7160277"/>
                  <a:pt x="6162440" y="7160277"/>
                </a:cubicBezTo>
                <a:lnTo>
                  <a:pt x="6150834" y="7160277"/>
                </a:lnTo>
                <a:cubicBezTo>
                  <a:pt x="6150834" y="7168015"/>
                  <a:pt x="6150834" y="7173816"/>
                  <a:pt x="6150834" y="7177685"/>
                </a:cubicBezTo>
                <a:cubicBezTo>
                  <a:pt x="6150834" y="7181554"/>
                  <a:pt x="6150834" y="7183489"/>
                  <a:pt x="6150834" y="7183489"/>
                </a:cubicBezTo>
                <a:cubicBezTo>
                  <a:pt x="6143098" y="7198962"/>
                  <a:pt x="6139230" y="7208631"/>
                  <a:pt x="6139230" y="7212501"/>
                </a:cubicBezTo>
                <a:cubicBezTo>
                  <a:pt x="6139230" y="7216371"/>
                  <a:pt x="6135362" y="7218304"/>
                  <a:pt x="6127624" y="7218304"/>
                </a:cubicBezTo>
                <a:lnTo>
                  <a:pt x="6139230" y="7241514"/>
                </a:lnTo>
                <a:cubicBezTo>
                  <a:pt x="6139230" y="7249251"/>
                  <a:pt x="6146966" y="7253120"/>
                  <a:pt x="6162440" y="7253120"/>
                </a:cubicBezTo>
                <a:lnTo>
                  <a:pt x="6174045" y="7253120"/>
                </a:lnTo>
                <a:cubicBezTo>
                  <a:pt x="6166308" y="7260857"/>
                  <a:pt x="6162440" y="7264725"/>
                  <a:pt x="6162440" y="7264725"/>
                </a:cubicBezTo>
                <a:lnTo>
                  <a:pt x="6150834" y="7287935"/>
                </a:lnTo>
                <a:lnTo>
                  <a:pt x="6139230" y="7311147"/>
                </a:lnTo>
                <a:lnTo>
                  <a:pt x="6150834" y="7311147"/>
                </a:lnTo>
                <a:cubicBezTo>
                  <a:pt x="6143098" y="7318883"/>
                  <a:pt x="6135362" y="7326620"/>
                  <a:pt x="6127624" y="7334358"/>
                </a:cubicBezTo>
                <a:lnTo>
                  <a:pt x="6139230" y="7334358"/>
                </a:lnTo>
                <a:lnTo>
                  <a:pt x="6127624" y="7345962"/>
                </a:lnTo>
                <a:cubicBezTo>
                  <a:pt x="6112151" y="7353700"/>
                  <a:pt x="6100547" y="7357568"/>
                  <a:pt x="6092808" y="7357568"/>
                </a:cubicBezTo>
                <a:lnTo>
                  <a:pt x="6081203" y="7369172"/>
                </a:lnTo>
                <a:lnTo>
                  <a:pt x="6139230" y="7369172"/>
                </a:lnTo>
                <a:lnTo>
                  <a:pt x="6104413" y="7392384"/>
                </a:lnTo>
                <a:cubicBezTo>
                  <a:pt x="6104413" y="7392384"/>
                  <a:pt x="6100547" y="7392384"/>
                  <a:pt x="6092808" y="7392384"/>
                </a:cubicBezTo>
                <a:cubicBezTo>
                  <a:pt x="6085071" y="7392384"/>
                  <a:pt x="6077335" y="7396254"/>
                  <a:pt x="6069597" y="7403989"/>
                </a:cubicBezTo>
                <a:lnTo>
                  <a:pt x="6092808" y="7403989"/>
                </a:lnTo>
                <a:lnTo>
                  <a:pt x="6127624" y="7415595"/>
                </a:lnTo>
                <a:cubicBezTo>
                  <a:pt x="6127624" y="7415595"/>
                  <a:pt x="6119886" y="7415595"/>
                  <a:pt x="6104413" y="7415595"/>
                </a:cubicBezTo>
                <a:cubicBezTo>
                  <a:pt x="6096676" y="7415595"/>
                  <a:pt x="6092808" y="7419463"/>
                  <a:pt x="6092808" y="7427199"/>
                </a:cubicBezTo>
                <a:cubicBezTo>
                  <a:pt x="6092808" y="7427199"/>
                  <a:pt x="6088939" y="7427199"/>
                  <a:pt x="6081203" y="7427199"/>
                </a:cubicBezTo>
                <a:cubicBezTo>
                  <a:pt x="6073464" y="7427199"/>
                  <a:pt x="6065729" y="7433002"/>
                  <a:pt x="6057993" y="7444608"/>
                </a:cubicBezTo>
                <a:cubicBezTo>
                  <a:pt x="6050255" y="7456214"/>
                  <a:pt x="6046387" y="7465885"/>
                  <a:pt x="6046387" y="7473622"/>
                </a:cubicBezTo>
                <a:lnTo>
                  <a:pt x="6034781" y="7473622"/>
                </a:lnTo>
                <a:lnTo>
                  <a:pt x="6034781" y="7485226"/>
                </a:lnTo>
                <a:lnTo>
                  <a:pt x="6023176" y="7485226"/>
                </a:lnTo>
                <a:cubicBezTo>
                  <a:pt x="6015438" y="7477490"/>
                  <a:pt x="6007702" y="7473622"/>
                  <a:pt x="5999966" y="7473622"/>
                </a:cubicBezTo>
                <a:lnTo>
                  <a:pt x="5999966" y="7485226"/>
                </a:lnTo>
                <a:cubicBezTo>
                  <a:pt x="6015438" y="7492964"/>
                  <a:pt x="6019308" y="7504570"/>
                  <a:pt x="6011570" y="7520042"/>
                </a:cubicBezTo>
                <a:cubicBezTo>
                  <a:pt x="6011570" y="7527780"/>
                  <a:pt x="6007702" y="7527780"/>
                  <a:pt x="5999966" y="7520042"/>
                </a:cubicBezTo>
                <a:lnTo>
                  <a:pt x="5988361" y="7496833"/>
                </a:lnTo>
                <a:lnTo>
                  <a:pt x="5976754" y="7485226"/>
                </a:lnTo>
                <a:cubicBezTo>
                  <a:pt x="5969018" y="7485226"/>
                  <a:pt x="5957412" y="7489096"/>
                  <a:pt x="5941939" y="7496833"/>
                </a:cubicBezTo>
                <a:lnTo>
                  <a:pt x="5918727" y="7496833"/>
                </a:lnTo>
                <a:cubicBezTo>
                  <a:pt x="5926465" y="7496833"/>
                  <a:pt x="5930334" y="7494899"/>
                  <a:pt x="5930334" y="7491029"/>
                </a:cubicBezTo>
                <a:cubicBezTo>
                  <a:pt x="5930334" y="7487162"/>
                  <a:pt x="5926465" y="7485226"/>
                  <a:pt x="5918727" y="7485226"/>
                </a:cubicBezTo>
                <a:lnTo>
                  <a:pt x="5883912" y="7485226"/>
                </a:lnTo>
                <a:lnTo>
                  <a:pt x="5872306" y="7496833"/>
                </a:lnTo>
                <a:cubicBezTo>
                  <a:pt x="5856834" y="7496833"/>
                  <a:pt x="5845229" y="7496833"/>
                  <a:pt x="5837490" y="7496833"/>
                </a:cubicBezTo>
                <a:cubicBezTo>
                  <a:pt x="5837490" y="7496833"/>
                  <a:pt x="5833622" y="7494899"/>
                  <a:pt x="5825885" y="7491029"/>
                </a:cubicBezTo>
                <a:cubicBezTo>
                  <a:pt x="5818148" y="7487162"/>
                  <a:pt x="5814279" y="7489096"/>
                  <a:pt x="5814279" y="7496833"/>
                </a:cubicBezTo>
                <a:lnTo>
                  <a:pt x="5802673" y="7485226"/>
                </a:lnTo>
                <a:cubicBezTo>
                  <a:pt x="5802673" y="7477490"/>
                  <a:pt x="5800739" y="7473622"/>
                  <a:pt x="5796870" y="7473622"/>
                </a:cubicBezTo>
                <a:cubicBezTo>
                  <a:pt x="5793004" y="7473622"/>
                  <a:pt x="5791069" y="7477490"/>
                  <a:pt x="5791069" y="7485226"/>
                </a:cubicBezTo>
                <a:lnTo>
                  <a:pt x="5791069" y="7496833"/>
                </a:lnTo>
                <a:cubicBezTo>
                  <a:pt x="5798807" y="7504570"/>
                  <a:pt x="5806542" y="7504570"/>
                  <a:pt x="5814279" y="7496833"/>
                </a:cubicBezTo>
                <a:lnTo>
                  <a:pt x="5802673" y="7508438"/>
                </a:lnTo>
                <a:lnTo>
                  <a:pt x="5779463" y="7508438"/>
                </a:lnTo>
                <a:lnTo>
                  <a:pt x="5767858" y="7520042"/>
                </a:lnTo>
                <a:cubicBezTo>
                  <a:pt x="5760121" y="7520042"/>
                  <a:pt x="5756253" y="7521977"/>
                  <a:pt x="5756253" y="7525845"/>
                </a:cubicBezTo>
                <a:cubicBezTo>
                  <a:pt x="5756253" y="7529715"/>
                  <a:pt x="5752384" y="7531648"/>
                  <a:pt x="5744648" y="7531648"/>
                </a:cubicBezTo>
                <a:lnTo>
                  <a:pt x="5744648" y="7520042"/>
                </a:lnTo>
                <a:lnTo>
                  <a:pt x="5733042" y="7531648"/>
                </a:lnTo>
                <a:cubicBezTo>
                  <a:pt x="5733042" y="7539385"/>
                  <a:pt x="5731107" y="7547123"/>
                  <a:pt x="5727239" y="7554859"/>
                </a:cubicBezTo>
                <a:cubicBezTo>
                  <a:pt x="5723372" y="7562597"/>
                  <a:pt x="5717569" y="7566465"/>
                  <a:pt x="5709832" y="7566465"/>
                </a:cubicBezTo>
                <a:lnTo>
                  <a:pt x="5709832" y="7554859"/>
                </a:lnTo>
                <a:lnTo>
                  <a:pt x="5709832" y="7543253"/>
                </a:lnTo>
                <a:lnTo>
                  <a:pt x="5698226" y="7543253"/>
                </a:lnTo>
                <a:lnTo>
                  <a:pt x="5721436" y="7508438"/>
                </a:lnTo>
                <a:lnTo>
                  <a:pt x="5698226" y="7508438"/>
                </a:lnTo>
                <a:cubicBezTo>
                  <a:pt x="5682753" y="7500700"/>
                  <a:pt x="5667278" y="7492964"/>
                  <a:pt x="5651805" y="7485226"/>
                </a:cubicBezTo>
                <a:cubicBezTo>
                  <a:pt x="5636331" y="7477490"/>
                  <a:pt x="5628594" y="7465885"/>
                  <a:pt x="5628594" y="7450411"/>
                </a:cubicBezTo>
                <a:cubicBezTo>
                  <a:pt x="5620857" y="7450411"/>
                  <a:pt x="5616990" y="7450411"/>
                  <a:pt x="5616990" y="7450411"/>
                </a:cubicBezTo>
                <a:lnTo>
                  <a:pt x="5605383" y="7438807"/>
                </a:lnTo>
                <a:cubicBezTo>
                  <a:pt x="5613120" y="7438807"/>
                  <a:pt x="5616990" y="7434937"/>
                  <a:pt x="5616990" y="7427199"/>
                </a:cubicBezTo>
                <a:cubicBezTo>
                  <a:pt x="5616990" y="7419463"/>
                  <a:pt x="5620857" y="7411725"/>
                  <a:pt x="5628594" y="7403989"/>
                </a:cubicBezTo>
                <a:lnTo>
                  <a:pt x="5616990" y="7403989"/>
                </a:lnTo>
                <a:lnTo>
                  <a:pt x="5605383" y="7403989"/>
                </a:lnTo>
                <a:cubicBezTo>
                  <a:pt x="5613120" y="7403989"/>
                  <a:pt x="5613120" y="7407858"/>
                  <a:pt x="5605383" y="7415595"/>
                </a:cubicBezTo>
                <a:lnTo>
                  <a:pt x="5558963" y="7427199"/>
                </a:lnTo>
                <a:cubicBezTo>
                  <a:pt x="5558963" y="7419463"/>
                  <a:pt x="5562830" y="7415595"/>
                  <a:pt x="5570568" y="7415595"/>
                </a:cubicBezTo>
                <a:cubicBezTo>
                  <a:pt x="5578304" y="7415595"/>
                  <a:pt x="5582172" y="7411725"/>
                  <a:pt x="5582172" y="7403989"/>
                </a:cubicBezTo>
                <a:cubicBezTo>
                  <a:pt x="5582172" y="7396254"/>
                  <a:pt x="5584107" y="7390450"/>
                  <a:pt x="5587975" y="7386581"/>
                </a:cubicBezTo>
                <a:cubicBezTo>
                  <a:pt x="5591843" y="7382713"/>
                  <a:pt x="5582172" y="7380780"/>
                  <a:pt x="5558963" y="7380780"/>
                </a:cubicBezTo>
                <a:lnTo>
                  <a:pt x="5582172" y="7369172"/>
                </a:lnTo>
                <a:lnTo>
                  <a:pt x="5512541" y="7334358"/>
                </a:lnTo>
                <a:cubicBezTo>
                  <a:pt x="5512541" y="7326620"/>
                  <a:pt x="5508673" y="7322752"/>
                  <a:pt x="5500935" y="7322752"/>
                </a:cubicBezTo>
                <a:cubicBezTo>
                  <a:pt x="5508673" y="7315015"/>
                  <a:pt x="5508673" y="7311147"/>
                  <a:pt x="5500935" y="7311147"/>
                </a:cubicBezTo>
                <a:lnTo>
                  <a:pt x="5477724" y="7311147"/>
                </a:lnTo>
                <a:lnTo>
                  <a:pt x="5466118" y="7322752"/>
                </a:lnTo>
                <a:cubicBezTo>
                  <a:pt x="5466118" y="7315015"/>
                  <a:pt x="5462250" y="7311147"/>
                  <a:pt x="5454514" y="7311147"/>
                </a:cubicBezTo>
                <a:lnTo>
                  <a:pt x="5466118" y="7299541"/>
                </a:lnTo>
                <a:lnTo>
                  <a:pt x="5454514" y="7287935"/>
                </a:lnTo>
                <a:lnTo>
                  <a:pt x="5442908" y="7287935"/>
                </a:lnTo>
                <a:cubicBezTo>
                  <a:pt x="5442908" y="7280200"/>
                  <a:pt x="5444843" y="7276331"/>
                  <a:pt x="5448711" y="7276331"/>
                </a:cubicBezTo>
                <a:cubicBezTo>
                  <a:pt x="5452581" y="7276331"/>
                  <a:pt x="5454514" y="7272461"/>
                  <a:pt x="5454514" y="7264725"/>
                </a:cubicBezTo>
                <a:cubicBezTo>
                  <a:pt x="5454514" y="7256988"/>
                  <a:pt x="5446778" y="7256988"/>
                  <a:pt x="5431304" y="7264725"/>
                </a:cubicBezTo>
                <a:lnTo>
                  <a:pt x="5419698" y="7264725"/>
                </a:lnTo>
                <a:lnTo>
                  <a:pt x="5419698" y="7253120"/>
                </a:lnTo>
                <a:cubicBezTo>
                  <a:pt x="5411961" y="7253120"/>
                  <a:pt x="5408093" y="7253120"/>
                  <a:pt x="5408093" y="7253120"/>
                </a:cubicBezTo>
                <a:lnTo>
                  <a:pt x="5419698" y="7264725"/>
                </a:lnTo>
                <a:lnTo>
                  <a:pt x="5396487" y="7264725"/>
                </a:lnTo>
                <a:cubicBezTo>
                  <a:pt x="5381013" y="7264725"/>
                  <a:pt x="5369409" y="7268594"/>
                  <a:pt x="5361672" y="7276331"/>
                </a:cubicBezTo>
                <a:lnTo>
                  <a:pt x="5350065" y="7287935"/>
                </a:lnTo>
                <a:lnTo>
                  <a:pt x="5350065" y="7276331"/>
                </a:lnTo>
                <a:lnTo>
                  <a:pt x="5338460" y="7276331"/>
                </a:lnTo>
                <a:cubicBezTo>
                  <a:pt x="5330724" y="7284067"/>
                  <a:pt x="5326856" y="7284067"/>
                  <a:pt x="5326856" y="7276331"/>
                </a:cubicBezTo>
                <a:lnTo>
                  <a:pt x="5303645" y="7299541"/>
                </a:lnTo>
                <a:cubicBezTo>
                  <a:pt x="5303645" y="7291805"/>
                  <a:pt x="5309448" y="7284067"/>
                  <a:pt x="5321053" y="7276331"/>
                </a:cubicBezTo>
                <a:cubicBezTo>
                  <a:pt x="5332657" y="7268594"/>
                  <a:pt x="5334594" y="7262790"/>
                  <a:pt x="5326856" y="7258923"/>
                </a:cubicBezTo>
                <a:cubicBezTo>
                  <a:pt x="5319119" y="7255054"/>
                  <a:pt x="5311382" y="7255054"/>
                  <a:pt x="5303645" y="7258923"/>
                </a:cubicBezTo>
                <a:cubicBezTo>
                  <a:pt x="5295908" y="7262790"/>
                  <a:pt x="5292038" y="7260857"/>
                  <a:pt x="5292038" y="7253120"/>
                </a:cubicBezTo>
                <a:cubicBezTo>
                  <a:pt x="5292038" y="7253120"/>
                  <a:pt x="5292038" y="7249251"/>
                  <a:pt x="5292038" y="7241514"/>
                </a:cubicBezTo>
                <a:cubicBezTo>
                  <a:pt x="5292038" y="7241514"/>
                  <a:pt x="5290105" y="7245383"/>
                  <a:pt x="5286236" y="7253120"/>
                </a:cubicBezTo>
                <a:cubicBezTo>
                  <a:pt x="5282368" y="7260857"/>
                  <a:pt x="5284302" y="7266658"/>
                  <a:pt x="5292038" y="7270528"/>
                </a:cubicBezTo>
                <a:cubicBezTo>
                  <a:pt x="5299776" y="7274397"/>
                  <a:pt x="5307512" y="7272461"/>
                  <a:pt x="5315250" y="7264725"/>
                </a:cubicBezTo>
                <a:lnTo>
                  <a:pt x="5303645" y="7276331"/>
                </a:lnTo>
                <a:lnTo>
                  <a:pt x="5268829" y="7276331"/>
                </a:lnTo>
                <a:lnTo>
                  <a:pt x="5268829" y="7287935"/>
                </a:lnTo>
                <a:cubicBezTo>
                  <a:pt x="5261093" y="7295673"/>
                  <a:pt x="5253355" y="7299541"/>
                  <a:pt x="5245619" y="7299541"/>
                </a:cubicBezTo>
                <a:lnTo>
                  <a:pt x="5245619" y="7287935"/>
                </a:lnTo>
                <a:cubicBezTo>
                  <a:pt x="5261093" y="7280200"/>
                  <a:pt x="5261093" y="7276331"/>
                  <a:pt x="5245619" y="7276331"/>
                </a:cubicBezTo>
                <a:lnTo>
                  <a:pt x="5234013" y="7299541"/>
                </a:lnTo>
                <a:cubicBezTo>
                  <a:pt x="5226275" y="7307278"/>
                  <a:pt x="5222407" y="7315015"/>
                  <a:pt x="5222407" y="7322752"/>
                </a:cubicBezTo>
                <a:cubicBezTo>
                  <a:pt x="5222407" y="7330488"/>
                  <a:pt x="5218540" y="7334358"/>
                  <a:pt x="5210802" y="7334358"/>
                </a:cubicBezTo>
                <a:lnTo>
                  <a:pt x="5210802" y="7322752"/>
                </a:lnTo>
                <a:cubicBezTo>
                  <a:pt x="5210802" y="7322752"/>
                  <a:pt x="5210802" y="7318883"/>
                  <a:pt x="5210802" y="7311147"/>
                </a:cubicBezTo>
                <a:cubicBezTo>
                  <a:pt x="5203066" y="7311147"/>
                  <a:pt x="5199196" y="7309212"/>
                  <a:pt x="5199196" y="7305343"/>
                </a:cubicBezTo>
                <a:cubicBezTo>
                  <a:pt x="5199196" y="7301476"/>
                  <a:pt x="5203066" y="7295673"/>
                  <a:pt x="5210802" y="7287935"/>
                </a:cubicBezTo>
                <a:lnTo>
                  <a:pt x="5222407" y="7276331"/>
                </a:lnTo>
                <a:lnTo>
                  <a:pt x="5199196" y="7264725"/>
                </a:lnTo>
                <a:lnTo>
                  <a:pt x="5141169" y="7241514"/>
                </a:lnTo>
                <a:cubicBezTo>
                  <a:pt x="5133433" y="7233778"/>
                  <a:pt x="5129565" y="7229908"/>
                  <a:pt x="5129565" y="7229908"/>
                </a:cubicBezTo>
                <a:lnTo>
                  <a:pt x="5117959" y="7218304"/>
                </a:lnTo>
                <a:cubicBezTo>
                  <a:pt x="5117959" y="7210568"/>
                  <a:pt x="5114091" y="7206698"/>
                  <a:pt x="5106354" y="7206698"/>
                </a:cubicBezTo>
                <a:lnTo>
                  <a:pt x="5094749" y="7206698"/>
                </a:lnTo>
                <a:cubicBezTo>
                  <a:pt x="5094749" y="7198962"/>
                  <a:pt x="5090880" y="7195093"/>
                  <a:pt x="5083143" y="7195093"/>
                </a:cubicBezTo>
                <a:lnTo>
                  <a:pt x="5083143" y="7206698"/>
                </a:lnTo>
                <a:cubicBezTo>
                  <a:pt x="5075406" y="7206698"/>
                  <a:pt x="5069603" y="7210568"/>
                  <a:pt x="5065735" y="7218304"/>
                </a:cubicBezTo>
                <a:cubicBezTo>
                  <a:pt x="5061867" y="7226042"/>
                  <a:pt x="5059932" y="7226042"/>
                  <a:pt x="5059932" y="7218304"/>
                </a:cubicBezTo>
                <a:lnTo>
                  <a:pt x="5036723" y="7229908"/>
                </a:lnTo>
                <a:cubicBezTo>
                  <a:pt x="5036723" y="7229908"/>
                  <a:pt x="5034787" y="7227975"/>
                  <a:pt x="5030919" y="7224107"/>
                </a:cubicBezTo>
                <a:cubicBezTo>
                  <a:pt x="5027051" y="7220237"/>
                  <a:pt x="5025116" y="7218304"/>
                  <a:pt x="5025116" y="7218304"/>
                </a:cubicBezTo>
                <a:cubicBezTo>
                  <a:pt x="5025116" y="7218304"/>
                  <a:pt x="5023182" y="7218304"/>
                  <a:pt x="5019313" y="7218304"/>
                </a:cubicBezTo>
                <a:cubicBezTo>
                  <a:pt x="5015445" y="7218304"/>
                  <a:pt x="5009642" y="7222172"/>
                  <a:pt x="5001905" y="7229908"/>
                </a:cubicBezTo>
                <a:lnTo>
                  <a:pt x="4990301" y="7241514"/>
                </a:lnTo>
                <a:cubicBezTo>
                  <a:pt x="4990301" y="7241514"/>
                  <a:pt x="4986433" y="7241514"/>
                  <a:pt x="4978694" y="7241514"/>
                </a:cubicBezTo>
                <a:cubicBezTo>
                  <a:pt x="4970957" y="7241514"/>
                  <a:pt x="4967089" y="7241514"/>
                  <a:pt x="4967089" y="7241514"/>
                </a:cubicBezTo>
                <a:lnTo>
                  <a:pt x="4955484" y="7241514"/>
                </a:lnTo>
                <a:cubicBezTo>
                  <a:pt x="4955484" y="7233778"/>
                  <a:pt x="4955484" y="7229908"/>
                  <a:pt x="4955484" y="7229908"/>
                </a:cubicBezTo>
                <a:cubicBezTo>
                  <a:pt x="4947748" y="7229908"/>
                  <a:pt x="4943879" y="7227975"/>
                  <a:pt x="4943879" y="7224107"/>
                </a:cubicBezTo>
                <a:cubicBezTo>
                  <a:pt x="4943879" y="7220237"/>
                  <a:pt x="4940010" y="7218304"/>
                  <a:pt x="4932274" y="7218304"/>
                </a:cubicBezTo>
                <a:lnTo>
                  <a:pt x="4920668" y="7218304"/>
                </a:lnTo>
                <a:cubicBezTo>
                  <a:pt x="4905195" y="7233778"/>
                  <a:pt x="4893589" y="7229908"/>
                  <a:pt x="4885852" y="7206698"/>
                </a:cubicBezTo>
                <a:cubicBezTo>
                  <a:pt x="4885852" y="7198962"/>
                  <a:pt x="4883918" y="7195093"/>
                  <a:pt x="4880050" y="7195093"/>
                </a:cubicBezTo>
                <a:cubicBezTo>
                  <a:pt x="4876181" y="7195093"/>
                  <a:pt x="4872314" y="7195093"/>
                  <a:pt x="4868444" y="7195093"/>
                </a:cubicBezTo>
                <a:cubicBezTo>
                  <a:pt x="4864576" y="7195093"/>
                  <a:pt x="4860706" y="7195093"/>
                  <a:pt x="4856840" y="7195093"/>
                </a:cubicBezTo>
                <a:cubicBezTo>
                  <a:pt x="4852970" y="7195093"/>
                  <a:pt x="4851037" y="7198962"/>
                  <a:pt x="4851037" y="7206698"/>
                </a:cubicBezTo>
                <a:cubicBezTo>
                  <a:pt x="4851037" y="7214434"/>
                  <a:pt x="4851037" y="7222172"/>
                  <a:pt x="4851037" y="7229908"/>
                </a:cubicBezTo>
                <a:lnTo>
                  <a:pt x="4839431" y="7218304"/>
                </a:lnTo>
                <a:cubicBezTo>
                  <a:pt x="4831694" y="7210568"/>
                  <a:pt x="4831694" y="7206698"/>
                  <a:pt x="4839431" y="7206698"/>
                </a:cubicBezTo>
                <a:lnTo>
                  <a:pt x="4827825" y="7206698"/>
                </a:lnTo>
                <a:cubicBezTo>
                  <a:pt x="4820089" y="7214434"/>
                  <a:pt x="4816221" y="7220237"/>
                  <a:pt x="4816221" y="7224107"/>
                </a:cubicBezTo>
                <a:cubicBezTo>
                  <a:pt x="4816221" y="7227975"/>
                  <a:pt x="4820089" y="7237646"/>
                  <a:pt x="4827825" y="7253120"/>
                </a:cubicBezTo>
                <a:lnTo>
                  <a:pt x="4804615" y="7241514"/>
                </a:lnTo>
                <a:cubicBezTo>
                  <a:pt x="4796877" y="7218304"/>
                  <a:pt x="4791075" y="7204763"/>
                  <a:pt x="4787206" y="7200896"/>
                </a:cubicBezTo>
                <a:cubicBezTo>
                  <a:pt x="4783339" y="7197027"/>
                  <a:pt x="4777536" y="7191224"/>
                  <a:pt x="4769798" y="7183489"/>
                </a:cubicBezTo>
                <a:cubicBezTo>
                  <a:pt x="4769798" y="7198962"/>
                  <a:pt x="4771734" y="7212501"/>
                  <a:pt x="4775601" y="7224107"/>
                </a:cubicBezTo>
                <a:cubicBezTo>
                  <a:pt x="4779469" y="7235711"/>
                  <a:pt x="4787206" y="7255054"/>
                  <a:pt x="4798813" y="7282134"/>
                </a:cubicBezTo>
                <a:cubicBezTo>
                  <a:pt x="4810418" y="7309212"/>
                  <a:pt x="4812351" y="7322752"/>
                  <a:pt x="4804615" y="7322752"/>
                </a:cubicBezTo>
                <a:lnTo>
                  <a:pt x="4804615" y="7334358"/>
                </a:lnTo>
                <a:cubicBezTo>
                  <a:pt x="4812351" y="7334358"/>
                  <a:pt x="4818154" y="7340160"/>
                  <a:pt x="4822023" y="7351765"/>
                </a:cubicBezTo>
                <a:cubicBezTo>
                  <a:pt x="4825892" y="7363370"/>
                  <a:pt x="4833628" y="7378844"/>
                  <a:pt x="4845232" y="7398187"/>
                </a:cubicBezTo>
                <a:cubicBezTo>
                  <a:pt x="4856840" y="7417530"/>
                  <a:pt x="4858773" y="7427199"/>
                  <a:pt x="4851037" y="7427199"/>
                </a:cubicBezTo>
                <a:cubicBezTo>
                  <a:pt x="4851037" y="7427199"/>
                  <a:pt x="4847169" y="7427199"/>
                  <a:pt x="4839431" y="7427199"/>
                </a:cubicBezTo>
                <a:lnTo>
                  <a:pt x="4851037" y="7450411"/>
                </a:lnTo>
                <a:lnTo>
                  <a:pt x="4839431" y="7462016"/>
                </a:lnTo>
                <a:lnTo>
                  <a:pt x="4851037" y="7473622"/>
                </a:lnTo>
                <a:lnTo>
                  <a:pt x="4839431" y="7496833"/>
                </a:lnTo>
                <a:cubicBezTo>
                  <a:pt x="4831694" y="7496833"/>
                  <a:pt x="4831694" y="7500700"/>
                  <a:pt x="4839431" y="7508438"/>
                </a:cubicBezTo>
                <a:cubicBezTo>
                  <a:pt x="4839431" y="7516174"/>
                  <a:pt x="4839431" y="7520042"/>
                  <a:pt x="4839431" y="7520042"/>
                </a:cubicBezTo>
                <a:lnTo>
                  <a:pt x="4851037" y="7508438"/>
                </a:lnTo>
                <a:cubicBezTo>
                  <a:pt x="4858773" y="7500700"/>
                  <a:pt x="4866509" y="7496833"/>
                  <a:pt x="4874247" y="7496833"/>
                </a:cubicBezTo>
                <a:cubicBezTo>
                  <a:pt x="4876181" y="7496833"/>
                  <a:pt x="4877632" y="7496590"/>
                  <a:pt x="4878599" y="7496106"/>
                </a:cubicBezTo>
                <a:lnTo>
                  <a:pt x="4879221" y="7495175"/>
                </a:lnTo>
                <a:lnTo>
                  <a:pt x="4885852" y="7508438"/>
                </a:lnTo>
                <a:lnTo>
                  <a:pt x="4897458" y="7520042"/>
                </a:lnTo>
                <a:cubicBezTo>
                  <a:pt x="4889721" y="7520042"/>
                  <a:pt x="4885852" y="7520042"/>
                  <a:pt x="4885852" y="7520042"/>
                </a:cubicBezTo>
                <a:cubicBezTo>
                  <a:pt x="4885852" y="7527780"/>
                  <a:pt x="4887788" y="7531648"/>
                  <a:pt x="4891655" y="7531648"/>
                </a:cubicBezTo>
                <a:cubicBezTo>
                  <a:pt x="4895523" y="7531648"/>
                  <a:pt x="4897458" y="7531648"/>
                  <a:pt x="4897458" y="7531648"/>
                </a:cubicBezTo>
                <a:cubicBezTo>
                  <a:pt x="4905195" y="7539385"/>
                  <a:pt x="4909062" y="7543253"/>
                  <a:pt x="4909062" y="7543253"/>
                </a:cubicBezTo>
                <a:lnTo>
                  <a:pt x="4885852" y="7531648"/>
                </a:lnTo>
                <a:cubicBezTo>
                  <a:pt x="4878115" y="7516174"/>
                  <a:pt x="4870378" y="7508438"/>
                  <a:pt x="4862641" y="7508438"/>
                </a:cubicBezTo>
                <a:lnTo>
                  <a:pt x="4874247" y="7543253"/>
                </a:lnTo>
                <a:cubicBezTo>
                  <a:pt x="4881984" y="7543253"/>
                  <a:pt x="4885852" y="7550992"/>
                  <a:pt x="4885852" y="7566465"/>
                </a:cubicBezTo>
                <a:lnTo>
                  <a:pt x="4885852" y="7578069"/>
                </a:lnTo>
                <a:cubicBezTo>
                  <a:pt x="4878115" y="7578069"/>
                  <a:pt x="4874247" y="7581937"/>
                  <a:pt x="4874247" y="7589675"/>
                </a:cubicBezTo>
                <a:lnTo>
                  <a:pt x="4885852" y="7601280"/>
                </a:lnTo>
                <a:lnTo>
                  <a:pt x="4897458" y="7612886"/>
                </a:lnTo>
                <a:cubicBezTo>
                  <a:pt x="4905195" y="7612886"/>
                  <a:pt x="4909062" y="7616754"/>
                  <a:pt x="4909062" y="7624490"/>
                </a:cubicBezTo>
                <a:lnTo>
                  <a:pt x="4920668" y="7647702"/>
                </a:lnTo>
                <a:lnTo>
                  <a:pt x="4920668" y="7659307"/>
                </a:lnTo>
                <a:cubicBezTo>
                  <a:pt x="4920668" y="7659307"/>
                  <a:pt x="4922603" y="7661241"/>
                  <a:pt x="4926471" y="7665110"/>
                </a:cubicBezTo>
                <a:cubicBezTo>
                  <a:pt x="4930339" y="7668979"/>
                  <a:pt x="4926471" y="7672847"/>
                  <a:pt x="4914867" y="7676714"/>
                </a:cubicBezTo>
                <a:cubicBezTo>
                  <a:pt x="4903259" y="7680584"/>
                  <a:pt x="4903259" y="7684453"/>
                  <a:pt x="4914867" y="7688321"/>
                </a:cubicBezTo>
                <a:cubicBezTo>
                  <a:pt x="4926471" y="7692188"/>
                  <a:pt x="4932274" y="7690255"/>
                  <a:pt x="4932274" y="7682517"/>
                </a:cubicBezTo>
                <a:lnTo>
                  <a:pt x="4943879" y="7728939"/>
                </a:lnTo>
                <a:cubicBezTo>
                  <a:pt x="4943879" y="7728939"/>
                  <a:pt x="4944362" y="7730389"/>
                  <a:pt x="4945329" y="7733291"/>
                </a:cubicBezTo>
                <a:lnTo>
                  <a:pt x="4947102" y="7738610"/>
                </a:lnTo>
                <a:lnTo>
                  <a:pt x="4949682" y="7734741"/>
                </a:lnTo>
                <a:cubicBezTo>
                  <a:pt x="4953550" y="7730873"/>
                  <a:pt x="4955484" y="7728939"/>
                  <a:pt x="4955484" y="7728939"/>
                </a:cubicBezTo>
                <a:cubicBezTo>
                  <a:pt x="4955484" y="7736677"/>
                  <a:pt x="4953550" y="7740544"/>
                  <a:pt x="4949682" y="7740544"/>
                </a:cubicBezTo>
                <a:lnTo>
                  <a:pt x="4947361" y="7739384"/>
                </a:lnTo>
                <a:lnTo>
                  <a:pt x="4949682" y="7746347"/>
                </a:lnTo>
                <a:cubicBezTo>
                  <a:pt x="4953550" y="7757953"/>
                  <a:pt x="4959353" y="7763756"/>
                  <a:pt x="4967089" y="7763756"/>
                </a:cubicBezTo>
                <a:cubicBezTo>
                  <a:pt x="4974827" y="7763756"/>
                  <a:pt x="4978694" y="7767624"/>
                  <a:pt x="4978694" y="7775360"/>
                </a:cubicBezTo>
                <a:cubicBezTo>
                  <a:pt x="4978694" y="7783098"/>
                  <a:pt x="4978694" y="7788900"/>
                  <a:pt x="4978694" y="7792768"/>
                </a:cubicBezTo>
                <a:cubicBezTo>
                  <a:pt x="4978694" y="7796637"/>
                  <a:pt x="4978694" y="7798571"/>
                  <a:pt x="4978694" y="7798571"/>
                </a:cubicBezTo>
                <a:lnTo>
                  <a:pt x="4990301" y="7810177"/>
                </a:lnTo>
                <a:cubicBezTo>
                  <a:pt x="4982563" y="7810177"/>
                  <a:pt x="4980630" y="7814045"/>
                  <a:pt x="4984498" y="7821782"/>
                </a:cubicBezTo>
                <a:cubicBezTo>
                  <a:pt x="4988366" y="7829519"/>
                  <a:pt x="4994168" y="7833387"/>
                  <a:pt x="5001905" y="7833387"/>
                </a:cubicBezTo>
                <a:lnTo>
                  <a:pt x="5001905" y="7844993"/>
                </a:lnTo>
                <a:lnTo>
                  <a:pt x="5001905" y="7868203"/>
                </a:lnTo>
                <a:cubicBezTo>
                  <a:pt x="5009642" y="7868203"/>
                  <a:pt x="5015445" y="7875941"/>
                  <a:pt x="5019313" y="7891414"/>
                </a:cubicBezTo>
                <a:cubicBezTo>
                  <a:pt x="5023182" y="7906888"/>
                  <a:pt x="5028984" y="7914624"/>
                  <a:pt x="5036723" y="7914624"/>
                </a:cubicBezTo>
                <a:cubicBezTo>
                  <a:pt x="5036723" y="7922363"/>
                  <a:pt x="5036723" y="7926230"/>
                  <a:pt x="5036723" y="7926230"/>
                </a:cubicBezTo>
                <a:lnTo>
                  <a:pt x="5048328" y="7937835"/>
                </a:lnTo>
                <a:cubicBezTo>
                  <a:pt x="5056064" y="7945572"/>
                  <a:pt x="5056064" y="7953309"/>
                  <a:pt x="5048328" y="7961046"/>
                </a:cubicBezTo>
                <a:lnTo>
                  <a:pt x="5025116" y="7914624"/>
                </a:lnTo>
                <a:cubicBezTo>
                  <a:pt x="5025116" y="7906888"/>
                  <a:pt x="5021249" y="7904953"/>
                  <a:pt x="5013511" y="7908821"/>
                </a:cubicBezTo>
                <a:cubicBezTo>
                  <a:pt x="5005775" y="7912691"/>
                  <a:pt x="5003840" y="7918494"/>
                  <a:pt x="5007708" y="7926230"/>
                </a:cubicBezTo>
                <a:cubicBezTo>
                  <a:pt x="5011576" y="7933968"/>
                  <a:pt x="5021249" y="7949440"/>
                  <a:pt x="5036723" y="7972651"/>
                </a:cubicBezTo>
                <a:cubicBezTo>
                  <a:pt x="5044459" y="7995861"/>
                  <a:pt x="5052194" y="8011335"/>
                  <a:pt x="5059932" y="8019073"/>
                </a:cubicBezTo>
                <a:lnTo>
                  <a:pt x="5071538" y="8030678"/>
                </a:lnTo>
                <a:lnTo>
                  <a:pt x="5083143" y="8030678"/>
                </a:lnTo>
                <a:cubicBezTo>
                  <a:pt x="5090880" y="8038415"/>
                  <a:pt x="5090880" y="8046152"/>
                  <a:pt x="5083143" y="8053888"/>
                </a:cubicBezTo>
                <a:cubicBezTo>
                  <a:pt x="5083143" y="8061626"/>
                  <a:pt x="5087012" y="8065493"/>
                  <a:pt x="5094749" y="8065493"/>
                </a:cubicBezTo>
                <a:cubicBezTo>
                  <a:pt x="5102486" y="8080968"/>
                  <a:pt x="5106354" y="8088704"/>
                  <a:pt x="5106354" y="8088704"/>
                </a:cubicBezTo>
                <a:lnTo>
                  <a:pt x="5106354" y="8100310"/>
                </a:lnTo>
                <a:lnTo>
                  <a:pt x="5117959" y="8123521"/>
                </a:lnTo>
                <a:cubicBezTo>
                  <a:pt x="5125695" y="8131259"/>
                  <a:pt x="5131498" y="8138995"/>
                  <a:pt x="5135366" y="8146731"/>
                </a:cubicBezTo>
                <a:cubicBezTo>
                  <a:pt x="5139236" y="8154469"/>
                  <a:pt x="5145039" y="8162205"/>
                  <a:pt x="5152775" y="8169942"/>
                </a:cubicBezTo>
                <a:lnTo>
                  <a:pt x="5175986" y="8204758"/>
                </a:lnTo>
                <a:cubicBezTo>
                  <a:pt x="5175986" y="8204758"/>
                  <a:pt x="5175986" y="8208626"/>
                  <a:pt x="5175986" y="8216364"/>
                </a:cubicBezTo>
                <a:lnTo>
                  <a:pt x="5199196" y="8251179"/>
                </a:lnTo>
                <a:cubicBezTo>
                  <a:pt x="5206933" y="8266653"/>
                  <a:pt x="5210802" y="8278258"/>
                  <a:pt x="5210802" y="8285995"/>
                </a:cubicBezTo>
                <a:lnTo>
                  <a:pt x="5210802" y="8297601"/>
                </a:lnTo>
                <a:lnTo>
                  <a:pt x="5222407" y="8297601"/>
                </a:lnTo>
                <a:lnTo>
                  <a:pt x="5234013" y="8320810"/>
                </a:lnTo>
                <a:lnTo>
                  <a:pt x="5234013" y="8332418"/>
                </a:lnTo>
                <a:cubicBezTo>
                  <a:pt x="5234013" y="8340154"/>
                  <a:pt x="5234013" y="8344022"/>
                  <a:pt x="5234013" y="8344022"/>
                </a:cubicBezTo>
                <a:cubicBezTo>
                  <a:pt x="5241749" y="8351760"/>
                  <a:pt x="5241749" y="8355628"/>
                  <a:pt x="5234013" y="8355628"/>
                </a:cubicBezTo>
                <a:cubicBezTo>
                  <a:pt x="5226275" y="8355628"/>
                  <a:pt x="5220473" y="8349825"/>
                  <a:pt x="5216604" y="8338221"/>
                </a:cubicBezTo>
                <a:cubicBezTo>
                  <a:pt x="5212737" y="8326615"/>
                  <a:pt x="5204999" y="8315009"/>
                  <a:pt x="5193395" y="8303403"/>
                </a:cubicBezTo>
                <a:cubicBezTo>
                  <a:pt x="5181789" y="8291798"/>
                  <a:pt x="5175986" y="8285995"/>
                  <a:pt x="5175986" y="8285995"/>
                </a:cubicBezTo>
                <a:cubicBezTo>
                  <a:pt x="5168248" y="8278258"/>
                  <a:pt x="5164380" y="8274391"/>
                  <a:pt x="5164380" y="8274391"/>
                </a:cubicBezTo>
                <a:lnTo>
                  <a:pt x="5141169" y="8239574"/>
                </a:lnTo>
                <a:cubicBezTo>
                  <a:pt x="5141169" y="8247312"/>
                  <a:pt x="5145039" y="8255049"/>
                  <a:pt x="5152775" y="8262784"/>
                </a:cubicBezTo>
                <a:cubicBezTo>
                  <a:pt x="5152775" y="8270523"/>
                  <a:pt x="5154710" y="8278258"/>
                  <a:pt x="5158577" y="8285995"/>
                </a:cubicBezTo>
                <a:cubicBezTo>
                  <a:pt x="5162446" y="8293733"/>
                  <a:pt x="5168248" y="8301469"/>
                  <a:pt x="5175986" y="8309206"/>
                </a:cubicBezTo>
                <a:lnTo>
                  <a:pt x="5187592" y="8332418"/>
                </a:lnTo>
                <a:lnTo>
                  <a:pt x="5195328" y="8345311"/>
                </a:lnTo>
                <a:lnTo>
                  <a:pt x="5193395" y="8344022"/>
                </a:lnTo>
                <a:cubicBezTo>
                  <a:pt x="5189525" y="8344022"/>
                  <a:pt x="5189525" y="8345957"/>
                  <a:pt x="5193395" y="8349825"/>
                </a:cubicBezTo>
                <a:cubicBezTo>
                  <a:pt x="5197263" y="8353695"/>
                  <a:pt x="5199196" y="8355628"/>
                  <a:pt x="5199196" y="8355628"/>
                </a:cubicBezTo>
                <a:lnTo>
                  <a:pt x="5198304" y="8350271"/>
                </a:lnTo>
                <a:lnTo>
                  <a:pt x="5222407" y="8390444"/>
                </a:lnTo>
                <a:lnTo>
                  <a:pt x="5234013" y="8390444"/>
                </a:lnTo>
                <a:cubicBezTo>
                  <a:pt x="5234013" y="8390444"/>
                  <a:pt x="5237881" y="8392378"/>
                  <a:pt x="5245619" y="8396247"/>
                </a:cubicBezTo>
                <a:cubicBezTo>
                  <a:pt x="5253355" y="8400114"/>
                  <a:pt x="5259158" y="8400114"/>
                  <a:pt x="5263026" y="8396247"/>
                </a:cubicBezTo>
                <a:cubicBezTo>
                  <a:pt x="5266894" y="8392378"/>
                  <a:pt x="5268829" y="8390444"/>
                  <a:pt x="5268829" y="8390444"/>
                </a:cubicBezTo>
                <a:lnTo>
                  <a:pt x="5280434" y="8390444"/>
                </a:lnTo>
                <a:lnTo>
                  <a:pt x="5292038" y="8402049"/>
                </a:lnTo>
                <a:lnTo>
                  <a:pt x="5292038" y="8425259"/>
                </a:lnTo>
                <a:lnTo>
                  <a:pt x="5292038" y="8448470"/>
                </a:lnTo>
                <a:cubicBezTo>
                  <a:pt x="5280434" y="8448470"/>
                  <a:pt x="5272697" y="8445570"/>
                  <a:pt x="5268829" y="8439767"/>
                </a:cubicBezTo>
                <a:lnTo>
                  <a:pt x="5268054" y="8436864"/>
                </a:lnTo>
                <a:lnTo>
                  <a:pt x="5257223" y="8436864"/>
                </a:lnTo>
                <a:lnTo>
                  <a:pt x="5268829" y="8460076"/>
                </a:lnTo>
                <a:cubicBezTo>
                  <a:pt x="5268829" y="8467814"/>
                  <a:pt x="5270762" y="8473615"/>
                  <a:pt x="5274631" y="8477483"/>
                </a:cubicBezTo>
                <a:cubicBezTo>
                  <a:pt x="5278500" y="8481353"/>
                  <a:pt x="5280434" y="8483286"/>
                  <a:pt x="5280434" y="8483286"/>
                </a:cubicBezTo>
                <a:cubicBezTo>
                  <a:pt x="5280434" y="8483286"/>
                  <a:pt x="5284302" y="8487156"/>
                  <a:pt x="5292038" y="8494892"/>
                </a:cubicBezTo>
                <a:lnTo>
                  <a:pt x="5292038" y="8506497"/>
                </a:lnTo>
                <a:cubicBezTo>
                  <a:pt x="5292038" y="8498760"/>
                  <a:pt x="5295908" y="8496827"/>
                  <a:pt x="5303645" y="8500694"/>
                </a:cubicBezTo>
                <a:cubicBezTo>
                  <a:pt x="5311382" y="8504563"/>
                  <a:pt x="5315250" y="8506497"/>
                  <a:pt x="5315250" y="8506497"/>
                </a:cubicBezTo>
                <a:cubicBezTo>
                  <a:pt x="5307512" y="8514234"/>
                  <a:pt x="5305579" y="8523906"/>
                  <a:pt x="5309448" y="8535510"/>
                </a:cubicBezTo>
                <a:cubicBezTo>
                  <a:pt x="5313315" y="8547116"/>
                  <a:pt x="5322986" y="8556787"/>
                  <a:pt x="5338460" y="8564523"/>
                </a:cubicBezTo>
                <a:cubicBezTo>
                  <a:pt x="5338460" y="8564523"/>
                  <a:pt x="5340395" y="8566460"/>
                  <a:pt x="5344263" y="8570326"/>
                </a:cubicBezTo>
                <a:cubicBezTo>
                  <a:pt x="5348131" y="8574195"/>
                  <a:pt x="5350065" y="8579998"/>
                  <a:pt x="5350065" y="8587735"/>
                </a:cubicBezTo>
                <a:cubicBezTo>
                  <a:pt x="5357804" y="8610946"/>
                  <a:pt x="5369409" y="8630288"/>
                  <a:pt x="5384883" y="8645762"/>
                </a:cubicBezTo>
                <a:cubicBezTo>
                  <a:pt x="5392619" y="8645762"/>
                  <a:pt x="5396487" y="8653499"/>
                  <a:pt x="5396487" y="8668973"/>
                </a:cubicBezTo>
                <a:cubicBezTo>
                  <a:pt x="5388751" y="8668973"/>
                  <a:pt x="5388751" y="8672841"/>
                  <a:pt x="5396487" y="8680577"/>
                </a:cubicBezTo>
                <a:cubicBezTo>
                  <a:pt x="5404225" y="8688315"/>
                  <a:pt x="5411961" y="8696051"/>
                  <a:pt x="5419698" y="8703789"/>
                </a:cubicBezTo>
                <a:lnTo>
                  <a:pt x="5408093" y="8703789"/>
                </a:lnTo>
                <a:cubicBezTo>
                  <a:pt x="5408093" y="8719262"/>
                  <a:pt x="5415831" y="8726999"/>
                  <a:pt x="5431304" y="8726999"/>
                </a:cubicBezTo>
                <a:cubicBezTo>
                  <a:pt x="5431304" y="8719262"/>
                  <a:pt x="5435172" y="8719262"/>
                  <a:pt x="5442908" y="8726999"/>
                </a:cubicBezTo>
                <a:lnTo>
                  <a:pt x="5431304" y="8738604"/>
                </a:lnTo>
                <a:cubicBezTo>
                  <a:pt x="5431304" y="8730868"/>
                  <a:pt x="5429369" y="8726999"/>
                  <a:pt x="5425501" y="8726999"/>
                </a:cubicBezTo>
                <a:cubicBezTo>
                  <a:pt x="5421632" y="8726999"/>
                  <a:pt x="5419698" y="8726999"/>
                  <a:pt x="5419698" y="8726999"/>
                </a:cubicBezTo>
                <a:cubicBezTo>
                  <a:pt x="5411961" y="8726999"/>
                  <a:pt x="5404225" y="8723131"/>
                  <a:pt x="5396487" y="8715393"/>
                </a:cubicBezTo>
                <a:cubicBezTo>
                  <a:pt x="5388751" y="8684447"/>
                  <a:pt x="5377146" y="8668973"/>
                  <a:pt x="5361672" y="8668973"/>
                </a:cubicBezTo>
                <a:cubicBezTo>
                  <a:pt x="5353934" y="8668973"/>
                  <a:pt x="5350065" y="8665104"/>
                  <a:pt x="5350065" y="8657367"/>
                </a:cubicBezTo>
                <a:cubicBezTo>
                  <a:pt x="5350065" y="8634155"/>
                  <a:pt x="5338460" y="8622550"/>
                  <a:pt x="5315250" y="8622550"/>
                </a:cubicBezTo>
                <a:lnTo>
                  <a:pt x="5326856" y="8645762"/>
                </a:lnTo>
                <a:lnTo>
                  <a:pt x="5338460" y="8657367"/>
                </a:lnTo>
                <a:lnTo>
                  <a:pt x="5338460" y="8680577"/>
                </a:lnTo>
                <a:cubicBezTo>
                  <a:pt x="5338460" y="8672841"/>
                  <a:pt x="5342329" y="8670906"/>
                  <a:pt x="5350065" y="8674774"/>
                </a:cubicBezTo>
                <a:cubicBezTo>
                  <a:pt x="5357804" y="8678644"/>
                  <a:pt x="5361672" y="8682511"/>
                  <a:pt x="5361672" y="8686380"/>
                </a:cubicBezTo>
                <a:cubicBezTo>
                  <a:pt x="5361672" y="8690248"/>
                  <a:pt x="5357804" y="8692182"/>
                  <a:pt x="5350065" y="8692182"/>
                </a:cubicBezTo>
                <a:lnTo>
                  <a:pt x="5350065" y="8715393"/>
                </a:lnTo>
                <a:cubicBezTo>
                  <a:pt x="5357804" y="8715393"/>
                  <a:pt x="5363606" y="8723131"/>
                  <a:pt x="5367475" y="8738604"/>
                </a:cubicBezTo>
                <a:cubicBezTo>
                  <a:pt x="5371342" y="8754078"/>
                  <a:pt x="5377146" y="8765684"/>
                  <a:pt x="5384883" y="8773420"/>
                </a:cubicBezTo>
                <a:cubicBezTo>
                  <a:pt x="5400355" y="8812105"/>
                  <a:pt x="5411961" y="8831446"/>
                  <a:pt x="5419698" y="8831446"/>
                </a:cubicBezTo>
                <a:cubicBezTo>
                  <a:pt x="5419698" y="8831446"/>
                  <a:pt x="5419698" y="8835315"/>
                  <a:pt x="5419698" y="8843053"/>
                </a:cubicBezTo>
                <a:cubicBezTo>
                  <a:pt x="5419698" y="8850789"/>
                  <a:pt x="5427435" y="8862394"/>
                  <a:pt x="5442908" y="8877868"/>
                </a:cubicBezTo>
                <a:cubicBezTo>
                  <a:pt x="5442908" y="8893342"/>
                  <a:pt x="5439040" y="8901080"/>
                  <a:pt x="5431304" y="8901080"/>
                </a:cubicBezTo>
                <a:lnTo>
                  <a:pt x="5419698" y="8889473"/>
                </a:lnTo>
                <a:lnTo>
                  <a:pt x="5431304" y="8912684"/>
                </a:lnTo>
                <a:lnTo>
                  <a:pt x="5454514" y="8935895"/>
                </a:lnTo>
                <a:lnTo>
                  <a:pt x="5454514" y="8947499"/>
                </a:lnTo>
                <a:cubicBezTo>
                  <a:pt x="5462250" y="8955237"/>
                  <a:pt x="5473858" y="8974579"/>
                  <a:pt x="5489330" y="9005526"/>
                </a:cubicBezTo>
                <a:cubicBezTo>
                  <a:pt x="5504803" y="9036474"/>
                  <a:pt x="5524145" y="9067423"/>
                  <a:pt x="5547356" y="9098371"/>
                </a:cubicBezTo>
                <a:cubicBezTo>
                  <a:pt x="5555093" y="9113845"/>
                  <a:pt x="5562830" y="9133186"/>
                  <a:pt x="5570568" y="9156398"/>
                </a:cubicBezTo>
                <a:cubicBezTo>
                  <a:pt x="5578304" y="9179607"/>
                  <a:pt x="5586040" y="9195082"/>
                  <a:pt x="5593778" y="9202817"/>
                </a:cubicBezTo>
                <a:lnTo>
                  <a:pt x="5628594" y="9260844"/>
                </a:lnTo>
                <a:cubicBezTo>
                  <a:pt x="5628594" y="9260844"/>
                  <a:pt x="5630529" y="9264713"/>
                  <a:pt x="5634397" y="9272451"/>
                </a:cubicBezTo>
                <a:cubicBezTo>
                  <a:pt x="5638266" y="9280185"/>
                  <a:pt x="5644067" y="9291792"/>
                  <a:pt x="5651805" y="9307266"/>
                </a:cubicBezTo>
                <a:cubicBezTo>
                  <a:pt x="5651805" y="9315003"/>
                  <a:pt x="5655673" y="9324674"/>
                  <a:pt x="5663409" y="9336278"/>
                </a:cubicBezTo>
                <a:cubicBezTo>
                  <a:pt x="5671147" y="9347884"/>
                  <a:pt x="5678883" y="9359490"/>
                  <a:pt x="5686621" y="9371096"/>
                </a:cubicBezTo>
                <a:cubicBezTo>
                  <a:pt x="5694358" y="9382700"/>
                  <a:pt x="5698226" y="9396241"/>
                  <a:pt x="5698226" y="9411714"/>
                </a:cubicBezTo>
                <a:lnTo>
                  <a:pt x="5686621" y="9411714"/>
                </a:lnTo>
                <a:cubicBezTo>
                  <a:pt x="5686621" y="9411714"/>
                  <a:pt x="5686621" y="9415582"/>
                  <a:pt x="5686621" y="9423320"/>
                </a:cubicBezTo>
                <a:lnTo>
                  <a:pt x="5698226" y="9411714"/>
                </a:lnTo>
                <a:cubicBezTo>
                  <a:pt x="5721436" y="9442661"/>
                  <a:pt x="5729175" y="9458135"/>
                  <a:pt x="5721436" y="9458135"/>
                </a:cubicBezTo>
                <a:cubicBezTo>
                  <a:pt x="5713700" y="9458135"/>
                  <a:pt x="5709832" y="9454268"/>
                  <a:pt x="5709832" y="9446530"/>
                </a:cubicBezTo>
                <a:cubicBezTo>
                  <a:pt x="5709832" y="9438792"/>
                  <a:pt x="5705964" y="9434923"/>
                  <a:pt x="5698226" y="9434923"/>
                </a:cubicBezTo>
                <a:lnTo>
                  <a:pt x="5709832" y="9458135"/>
                </a:lnTo>
                <a:cubicBezTo>
                  <a:pt x="5709832" y="9473609"/>
                  <a:pt x="5709832" y="9481347"/>
                  <a:pt x="5709832" y="9481347"/>
                </a:cubicBezTo>
                <a:lnTo>
                  <a:pt x="5721436" y="9481347"/>
                </a:lnTo>
                <a:lnTo>
                  <a:pt x="5756253" y="9516162"/>
                </a:lnTo>
                <a:cubicBezTo>
                  <a:pt x="5763990" y="9539373"/>
                  <a:pt x="5767858" y="9550977"/>
                  <a:pt x="5767858" y="9550977"/>
                </a:cubicBezTo>
                <a:lnTo>
                  <a:pt x="5744648" y="9550977"/>
                </a:lnTo>
                <a:cubicBezTo>
                  <a:pt x="5729175" y="9543240"/>
                  <a:pt x="5723372" y="9535504"/>
                  <a:pt x="5727239" y="9527766"/>
                </a:cubicBezTo>
                <a:cubicBezTo>
                  <a:pt x="5731107" y="9520031"/>
                  <a:pt x="5729175" y="9516162"/>
                  <a:pt x="5721436" y="9516162"/>
                </a:cubicBezTo>
                <a:cubicBezTo>
                  <a:pt x="5721436" y="9516162"/>
                  <a:pt x="5719503" y="9514228"/>
                  <a:pt x="5715635" y="9510359"/>
                </a:cubicBezTo>
                <a:cubicBezTo>
                  <a:pt x="5711765" y="9506490"/>
                  <a:pt x="5709832" y="9502622"/>
                  <a:pt x="5709832" y="9498754"/>
                </a:cubicBezTo>
                <a:cubicBezTo>
                  <a:pt x="5709832" y="9494886"/>
                  <a:pt x="5709832" y="9491016"/>
                  <a:pt x="5709832" y="9487147"/>
                </a:cubicBezTo>
                <a:cubicBezTo>
                  <a:pt x="5709832" y="9483280"/>
                  <a:pt x="5705964" y="9481347"/>
                  <a:pt x="5698226" y="9481347"/>
                </a:cubicBezTo>
                <a:cubicBezTo>
                  <a:pt x="5698226" y="9473609"/>
                  <a:pt x="5698226" y="9469741"/>
                  <a:pt x="5698226" y="9469741"/>
                </a:cubicBezTo>
                <a:cubicBezTo>
                  <a:pt x="5698226" y="9462004"/>
                  <a:pt x="5694358" y="9458135"/>
                  <a:pt x="5686621" y="9458135"/>
                </a:cubicBezTo>
                <a:cubicBezTo>
                  <a:pt x="5678883" y="9458135"/>
                  <a:pt x="5678883" y="9450398"/>
                  <a:pt x="5686621" y="9434923"/>
                </a:cubicBezTo>
                <a:lnTo>
                  <a:pt x="5675017" y="9423320"/>
                </a:lnTo>
                <a:cubicBezTo>
                  <a:pt x="5667278" y="9423320"/>
                  <a:pt x="5663409" y="9419452"/>
                  <a:pt x="5663409" y="9411714"/>
                </a:cubicBezTo>
                <a:cubicBezTo>
                  <a:pt x="5663409" y="9403978"/>
                  <a:pt x="5659543" y="9396241"/>
                  <a:pt x="5651805" y="9388503"/>
                </a:cubicBezTo>
                <a:cubicBezTo>
                  <a:pt x="5644067" y="9388503"/>
                  <a:pt x="5636331" y="9378831"/>
                  <a:pt x="5628594" y="9359490"/>
                </a:cubicBezTo>
                <a:cubicBezTo>
                  <a:pt x="5620857" y="9340148"/>
                  <a:pt x="5616990" y="9330477"/>
                  <a:pt x="5616990" y="9330477"/>
                </a:cubicBezTo>
                <a:lnTo>
                  <a:pt x="5605383" y="9318871"/>
                </a:lnTo>
                <a:cubicBezTo>
                  <a:pt x="5597646" y="9303397"/>
                  <a:pt x="5591843" y="9291792"/>
                  <a:pt x="5587975" y="9284054"/>
                </a:cubicBezTo>
                <a:cubicBezTo>
                  <a:pt x="5584107" y="9276318"/>
                  <a:pt x="5574436" y="9264713"/>
                  <a:pt x="5558963" y="9249239"/>
                </a:cubicBezTo>
                <a:cubicBezTo>
                  <a:pt x="5558963" y="9233765"/>
                  <a:pt x="5555093" y="9220225"/>
                  <a:pt x="5547356" y="9208620"/>
                </a:cubicBezTo>
                <a:cubicBezTo>
                  <a:pt x="5539619" y="9197015"/>
                  <a:pt x="5531884" y="9187343"/>
                  <a:pt x="5524145" y="9179607"/>
                </a:cubicBezTo>
                <a:cubicBezTo>
                  <a:pt x="5516410" y="9171872"/>
                  <a:pt x="5512541" y="9168002"/>
                  <a:pt x="5512541" y="9168002"/>
                </a:cubicBezTo>
                <a:lnTo>
                  <a:pt x="5512541" y="9156398"/>
                </a:lnTo>
                <a:cubicBezTo>
                  <a:pt x="5512541" y="9156398"/>
                  <a:pt x="5510607" y="9152528"/>
                  <a:pt x="5506738" y="9144790"/>
                </a:cubicBezTo>
                <a:cubicBezTo>
                  <a:pt x="5502870" y="9137055"/>
                  <a:pt x="5500935" y="9131252"/>
                  <a:pt x="5500935" y="9127383"/>
                </a:cubicBezTo>
                <a:cubicBezTo>
                  <a:pt x="5500935" y="9123513"/>
                  <a:pt x="5499000" y="9119646"/>
                  <a:pt x="5495133" y="9115778"/>
                </a:cubicBezTo>
                <a:cubicBezTo>
                  <a:pt x="5491265" y="9111909"/>
                  <a:pt x="5489330" y="9108042"/>
                  <a:pt x="5489330" y="9104172"/>
                </a:cubicBezTo>
                <a:cubicBezTo>
                  <a:pt x="5489330" y="9100304"/>
                  <a:pt x="5485462" y="9094501"/>
                  <a:pt x="5477724" y="9086765"/>
                </a:cubicBezTo>
                <a:cubicBezTo>
                  <a:pt x="5469988" y="9079027"/>
                  <a:pt x="5462250" y="9075159"/>
                  <a:pt x="5454514" y="9075159"/>
                </a:cubicBezTo>
                <a:lnTo>
                  <a:pt x="5442908" y="9063553"/>
                </a:lnTo>
                <a:lnTo>
                  <a:pt x="5454514" y="9040344"/>
                </a:lnTo>
                <a:cubicBezTo>
                  <a:pt x="5446778" y="9024870"/>
                  <a:pt x="5442908" y="9017132"/>
                  <a:pt x="5442908" y="9017132"/>
                </a:cubicBezTo>
                <a:cubicBezTo>
                  <a:pt x="5442908" y="9017132"/>
                  <a:pt x="5439040" y="9021000"/>
                  <a:pt x="5431304" y="9028738"/>
                </a:cubicBezTo>
                <a:cubicBezTo>
                  <a:pt x="5423566" y="9044212"/>
                  <a:pt x="5415831" y="9044212"/>
                  <a:pt x="5408093" y="9028738"/>
                </a:cubicBezTo>
                <a:lnTo>
                  <a:pt x="5408093" y="9040344"/>
                </a:lnTo>
                <a:cubicBezTo>
                  <a:pt x="5408093" y="9040344"/>
                  <a:pt x="5410028" y="9042277"/>
                  <a:pt x="5413895" y="9046145"/>
                </a:cubicBezTo>
                <a:cubicBezTo>
                  <a:pt x="5417764" y="9050015"/>
                  <a:pt x="5419698" y="9051948"/>
                  <a:pt x="5419698" y="9051948"/>
                </a:cubicBezTo>
                <a:cubicBezTo>
                  <a:pt x="5419698" y="9051948"/>
                  <a:pt x="5423566" y="9055818"/>
                  <a:pt x="5431304" y="9063553"/>
                </a:cubicBezTo>
                <a:cubicBezTo>
                  <a:pt x="5439040" y="9071291"/>
                  <a:pt x="5442908" y="9079027"/>
                  <a:pt x="5442908" y="9086765"/>
                </a:cubicBezTo>
                <a:cubicBezTo>
                  <a:pt x="5442908" y="9094501"/>
                  <a:pt x="5442908" y="9098371"/>
                  <a:pt x="5442908" y="9098371"/>
                </a:cubicBezTo>
                <a:cubicBezTo>
                  <a:pt x="5450646" y="9098371"/>
                  <a:pt x="5468055" y="9121580"/>
                  <a:pt x="5495133" y="9168002"/>
                </a:cubicBezTo>
                <a:cubicBezTo>
                  <a:pt x="5508673" y="9191213"/>
                  <a:pt x="5517860" y="9209588"/>
                  <a:pt x="5522695" y="9223127"/>
                </a:cubicBezTo>
                <a:lnTo>
                  <a:pt x="5523795" y="9242910"/>
                </a:lnTo>
                <a:lnTo>
                  <a:pt x="5512541" y="9226027"/>
                </a:lnTo>
                <a:cubicBezTo>
                  <a:pt x="5504803" y="9218291"/>
                  <a:pt x="5500935" y="9218291"/>
                  <a:pt x="5500935" y="9226027"/>
                </a:cubicBezTo>
                <a:lnTo>
                  <a:pt x="5524145" y="9249239"/>
                </a:lnTo>
                <a:lnTo>
                  <a:pt x="5524145" y="9284054"/>
                </a:lnTo>
                <a:cubicBezTo>
                  <a:pt x="5524145" y="9284054"/>
                  <a:pt x="5522212" y="9282121"/>
                  <a:pt x="5518344" y="9278251"/>
                </a:cubicBezTo>
                <a:cubicBezTo>
                  <a:pt x="5514476" y="9274385"/>
                  <a:pt x="5508673" y="9268582"/>
                  <a:pt x="5500935" y="9260844"/>
                </a:cubicBezTo>
                <a:lnTo>
                  <a:pt x="5489330" y="9237633"/>
                </a:lnTo>
                <a:cubicBezTo>
                  <a:pt x="5489330" y="9229897"/>
                  <a:pt x="5485462" y="9224094"/>
                  <a:pt x="5477724" y="9220225"/>
                </a:cubicBezTo>
                <a:cubicBezTo>
                  <a:pt x="5469988" y="9216358"/>
                  <a:pt x="5466118" y="9212490"/>
                  <a:pt x="5466118" y="9208620"/>
                </a:cubicBezTo>
                <a:cubicBezTo>
                  <a:pt x="5466118" y="9204752"/>
                  <a:pt x="5462250" y="9197015"/>
                  <a:pt x="5454514" y="9185410"/>
                </a:cubicBezTo>
                <a:cubicBezTo>
                  <a:pt x="5446778" y="9173805"/>
                  <a:pt x="5442908" y="9171872"/>
                  <a:pt x="5442908" y="9179607"/>
                </a:cubicBezTo>
                <a:lnTo>
                  <a:pt x="5466118" y="9214424"/>
                </a:lnTo>
                <a:cubicBezTo>
                  <a:pt x="5481593" y="9245370"/>
                  <a:pt x="5489330" y="9253109"/>
                  <a:pt x="5489330" y="9237633"/>
                </a:cubicBezTo>
                <a:lnTo>
                  <a:pt x="5489330" y="9260844"/>
                </a:lnTo>
                <a:cubicBezTo>
                  <a:pt x="5489330" y="9268582"/>
                  <a:pt x="5493199" y="9278251"/>
                  <a:pt x="5500935" y="9289857"/>
                </a:cubicBezTo>
                <a:cubicBezTo>
                  <a:pt x="5508673" y="9301463"/>
                  <a:pt x="5514476" y="9307266"/>
                  <a:pt x="5518344" y="9307266"/>
                </a:cubicBezTo>
                <a:cubicBezTo>
                  <a:pt x="5522212" y="9307266"/>
                  <a:pt x="5524145" y="9309200"/>
                  <a:pt x="5524145" y="9313069"/>
                </a:cubicBezTo>
                <a:cubicBezTo>
                  <a:pt x="5524145" y="9316936"/>
                  <a:pt x="5528015" y="9330477"/>
                  <a:pt x="5535751" y="9353687"/>
                </a:cubicBezTo>
                <a:cubicBezTo>
                  <a:pt x="5543489" y="9361423"/>
                  <a:pt x="5549292" y="9371096"/>
                  <a:pt x="5553160" y="9382700"/>
                </a:cubicBezTo>
                <a:cubicBezTo>
                  <a:pt x="5557027" y="9394305"/>
                  <a:pt x="5558963" y="9403978"/>
                  <a:pt x="5558963" y="9411714"/>
                </a:cubicBezTo>
                <a:cubicBezTo>
                  <a:pt x="5574436" y="9434923"/>
                  <a:pt x="5589911" y="9450398"/>
                  <a:pt x="5605383" y="9458135"/>
                </a:cubicBezTo>
                <a:lnTo>
                  <a:pt x="5628594" y="9469741"/>
                </a:lnTo>
                <a:cubicBezTo>
                  <a:pt x="5628594" y="9469741"/>
                  <a:pt x="5632461" y="9477478"/>
                  <a:pt x="5640199" y="9492950"/>
                </a:cubicBezTo>
                <a:cubicBezTo>
                  <a:pt x="5678883" y="9523898"/>
                  <a:pt x="5690488" y="9543240"/>
                  <a:pt x="5675017" y="9550977"/>
                </a:cubicBezTo>
                <a:cubicBezTo>
                  <a:pt x="5667278" y="9550977"/>
                  <a:pt x="5671147" y="9566452"/>
                  <a:pt x="5686621" y="9597400"/>
                </a:cubicBezTo>
                <a:lnTo>
                  <a:pt x="5686621" y="9620609"/>
                </a:lnTo>
                <a:lnTo>
                  <a:pt x="5675017" y="9609003"/>
                </a:lnTo>
                <a:lnTo>
                  <a:pt x="5698226" y="9643820"/>
                </a:lnTo>
                <a:lnTo>
                  <a:pt x="5709832" y="9655426"/>
                </a:lnTo>
                <a:lnTo>
                  <a:pt x="5698226" y="9667030"/>
                </a:lnTo>
                <a:cubicBezTo>
                  <a:pt x="5698226" y="9674769"/>
                  <a:pt x="5702093" y="9678636"/>
                  <a:pt x="5709832" y="9678636"/>
                </a:cubicBezTo>
                <a:cubicBezTo>
                  <a:pt x="5709832" y="9686374"/>
                  <a:pt x="5709832" y="9690242"/>
                  <a:pt x="5709832" y="9690242"/>
                </a:cubicBezTo>
                <a:cubicBezTo>
                  <a:pt x="5694358" y="9690242"/>
                  <a:pt x="5694358" y="9697978"/>
                  <a:pt x="5709832" y="9713452"/>
                </a:cubicBezTo>
                <a:lnTo>
                  <a:pt x="5721436" y="9725057"/>
                </a:lnTo>
                <a:lnTo>
                  <a:pt x="5733042" y="9736663"/>
                </a:lnTo>
                <a:lnTo>
                  <a:pt x="5744648" y="9748269"/>
                </a:lnTo>
                <a:cubicBezTo>
                  <a:pt x="5752384" y="9756005"/>
                  <a:pt x="5756253" y="9759875"/>
                  <a:pt x="5756253" y="9759875"/>
                </a:cubicBezTo>
                <a:lnTo>
                  <a:pt x="5767858" y="9759875"/>
                </a:lnTo>
                <a:cubicBezTo>
                  <a:pt x="5767858" y="9759875"/>
                  <a:pt x="5763990" y="9763742"/>
                  <a:pt x="5756253" y="9771479"/>
                </a:cubicBezTo>
                <a:cubicBezTo>
                  <a:pt x="5748515" y="9771479"/>
                  <a:pt x="5744648" y="9769544"/>
                  <a:pt x="5744648" y="9765676"/>
                </a:cubicBezTo>
                <a:cubicBezTo>
                  <a:pt x="5744648" y="9761808"/>
                  <a:pt x="5744648" y="9759875"/>
                  <a:pt x="5744648" y="9759875"/>
                </a:cubicBezTo>
                <a:cubicBezTo>
                  <a:pt x="5744648" y="9752138"/>
                  <a:pt x="5740780" y="9752138"/>
                  <a:pt x="5733042" y="9759875"/>
                </a:cubicBezTo>
                <a:cubicBezTo>
                  <a:pt x="5733042" y="9759875"/>
                  <a:pt x="5733042" y="9756005"/>
                  <a:pt x="5733042" y="9748269"/>
                </a:cubicBezTo>
                <a:cubicBezTo>
                  <a:pt x="5733042" y="9748269"/>
                  <a:pt x="5729175" y="9748269"/>
                  <a:pt x="5721436" y="9748269"/>
                </a:cubicBezTo>
                <a:cubicBezTo>
                  <a:pt x="5721436" y="9748269"/>
                  <a:pt x="5727239" y="9759875"/>
                  <a:pt x="5738844" y="9783084"/>
                </a:cubicBezTo>
                <a:cubicBezTo>
                  <a:pt x="5750451" y="9806296"/>
                  <a:pt x="5756253" y="9821768"/>
                  <a:pt x="5756253" y="9829506"/>
                </a:cubicBezTo>
                <a:cubicBezTo>
                  <a:pt x="5756253" y="9829506"/>
                  <a:pt x="5760121" y="9833376"/>
                  <a:pt x="5767858" y="9841111"/>
                </a:cubicBezTo>
                <a:cubicBezTo>
                  <a:pt x="5775595" y="9848850"/>
                  <a:pt x="5783331" y="9860454"/>
                  <a:pt x="5791069" y="9875928"/>
                </a:cubicBezTo>
                <a:cubicBezTo>
                  <a:pt x="5798807" y="9891401"/>
                  <a:pt x="5806542" y="9910743"/>
                  <a:pt x="5814279" y="9933955"/>
                </a:cubicBezTo>
                <a:cubicBezTo>
                  <a:pt x="5829753" y="9957164"/>
                  <a:pt x="5841358" y="9980376"/>
                  <a:pt x="5849096" y="10003585"/>
                </a:cubicBezTo>
                <a:lnTo>
                  <a:pt x="5872306" y="10050009"/>
                </a:lnTo>
                <a:lnTo>
                  <a:pt x="5849096" y="10026797"/>
                </a:lnTo>
                <a:cubicBezTo>
                  <a:pt x="5849096" y="10011323"/>
                  <a:pt x="5845229" y="9999718"/>
                  <a:pt x="5837490" y="9991982"/>
                </a:cubicBezTo>
                <a:lnTo>
                  <a:pt x="5825885" y="9968770"/>
                </a:lnTo>
                <a:lnTo>
                  <a:pt x="5814279" y="9968770"/>
                </a:lnTo>
                <a:cubicBezTo>
                  <a:pt x="5814279" y="9976507"/>
                  <a:pt x="5814279" y="9980376"/>
                  <a:pt x="5814279" y="9980376"/>
                </a:cubicBezTo>
                <a:cubicBezTo>
                  <a:pt x="5814279" y="9980376"/>
                  <a:pt x="5816214" y="9982311"/>
                  <a:pt x="5820082" y="9986179"/>
                </a:cubicBezTo>
                <a:cubicBezTo>
                  <a:pt x="5823949" y="9990047"/>
                  <a:pt x="5825885" y="9991982"/>
                  <a:pt x="5825885" y="9991982"/>
                </a:cubicBezTo>
                <a:lnTo>
                  <a:pt x="5837490" y="10026797"/>
                </a:lnTo>
                <a:cubicBezTo>
                  <a:pt x="5845229" y="10034533"/>
                  <a:pt x="5849096" y="10038401"/>
                  <a:pt x="5849096" y="10038401"/>
                </a:cubicBezTo>
                <a:lnTo>
                  <a:pt x="5872306" y="10073219"/>
                </a:lnTo>
                <a:lnTo>
                  <a:pt x="5872306" y="10084824"/>
                </a:lnTo>
                <a:cubicBezTo>
                  <a:pt x="5872306" y="10092560"/>
                  <a:pt x="5872306" y="10096428"/>
                  <a:pt x="5872306" y="10096428"/>
                </a:cubicBezTo>
                <a:cubicBezTo>
                  <a:pt x="5864568" y="10096428"/>
                  <a:pt x="5860700" y="10096428"/>
                  <a:pt x="5860700" y="10096428"/>
                </a:cubicBezTo>
                <a:cubicBezTo>
                  <a:pt x="5860700" y="10096428"/>
                  <a:pt x="5860700" y="10092560"/>
                  <a:pt x="5860700" y="10084824"/>
                </a:cubicBezTo>
                <a:cubicBezTo>
                  <a:pt x="5860700" y="10084824"/>
                  <a:pt x="5854897" y="10080957"/>
                  <a:pt x="5843293" y="10073219"/>
                </a:cubicBezTo>
                <a:cubicBezTo>
                  <a:pt x="5831688" y="10065482"/>
                  <a:pt x="5825885" y="10055809"/>
                  <a:pt x="5825885" y="10044206"/>
                </a:cubicBezTo>
                <a:lnTo>
                  <a:pt x="5825499" y="10040724"/>
                </a:lnTo>
                <a:lnTo>
                  <a:pt x="5824435" y="10047106"/>
                </a:lnTo>
                <a:cubicBezTo>
                  <a:pt x="5823466" y="10049039"/>
                  <a:pt x="5822016" y="10050009"/>
                  <a:pt x="5820082" y="10050009"/>
                </a:cubicBezTo>
                <a:cubicBezTo>
                  <a:pt x="5816214" y="10050009"/>
                  <a:pt x="5814279" y="10046141"/>
                  <a:pt x="5814279" y="10038401"/>
                </a:cubicBezTo>
                <a:cubicBezTo>
                  <a:pt x="5814279" y="10038401"/>
                  <a:pt x="5815247" y="10038401"/>
                  <a:pt x="5817181" y="10038401"/>
                </a:cubicBezTo>
                <a:lnTo>
                  <a:pt x="5825241" y="10038401"/>
                </a:lnTo>
                <a:lnTo>
                  <a:pt x="5824435" y="10031148"/>
                </a:lnTo>
                <a:cubicBezTo>
                  <a:pt x="5823466" y="10028248"/>
                  <a:pt x="5822016" y="10026797"/>
                  <a:pt x="5820082" y="10026797"/>
                </a:cubicBezTo>
                <a:cubicBezTo>
                  <a:pt x="5816214" y="10026797"/>
                  <a:pt x="5814279" y="10022930"/>
                  <a:pt x="5814279" y="10015191"/>
                </a:cubicBezTo>
                <a:cubicBezTo>
                  <a:pt x="5814279" y="10007455"/>
                  <a:pt x="5812345" y="10001652"/>
                  <a:pt x="5808478" y="9997782"/>
                </a:cubicBezTo>
                <a:cubicBezTo>
                  <a:pt x="5804610" y="9993915"/>
                  <a:pt x="5798807" y="9988112"/>
                  <a:pt x="5791069" y="9980376"/>
                </a:cubicBezTo>
                <a:lnTo>
                  <a:pt x="5779463" y="9968770"/>
                </a:lnTo>
                <a:cubicBezTo>
                  <a:pt x="5779463" y="9961034"/>
                  <a:pt x="5775595" y="9955231"/>
                  <a:pt x="5767858" y="9951363"/>
                </a:cubicBezTo>
                <a:cubicBezTo>
                  <a:pt x="5760121" y="9947494"/>
                  <a:pt x="5752384" y="9937822"/>
                  <a:pt x="5744648" y="9922349"/>
                </a:cubicBezTo>
                <a:cubicBezTo>
                  <a:pt x="5736910" y="9906877"/>
                  <a:pt x="5731107" y="9901074"/>
                  <a:pt x="5727239" y="9904940"/>
                </a:cubicBezTo>
                <a:cubicBezTo>
                  <a:pt x="5723372" y="9908810"/>
                  <a:pt x="5717569" y="9906877"/>
                  <a:pt x="5709832" y="9899137"/>
                </a:cubicBezTo>
                <a:cubicBezTo>
                  <a:pt x="5702093" y="9891401"/>
                  <a:pt x="5690488" y="9870125"/>
                  <a:pt x="5675017" y="9835309"/>
                </a:cubicBezTo>
                <a:cubicBezTo>
                  <a:pt x="5659543" y="9800493"/>
                  <a:pt x="5651805" y="9781150"/>
                  <a:pt x="5651805" y="9777282"/>
                </a:cubicBezTo>
                <a:cubicBezTo>
                  <a:pt x="5651805" y="9773414"/>
                  <a:pt x="5649870" y="9771479"/>
                  <a:pt x="5646002" y="9771479"/>
                </a:cubicBezTo>
                <a:cubicBezTo>
                  <a:pt x="5642134" y="9771479"/>
                  <a:pt x="5636331" y="9767611"/>
                  <a:pt x="5628594" y="9759875"/>
                </a:cubicBezTo>
                <a:cubicBezTo>
                  <a:pt x="5628594" y="9759875"/>
                  <a:pt x="5628594" y="9757939"/>
                  <a:pt x="5628594" y="9754072"/>
                </a:cubicBezTo>
                <a:cubicBezTo>
                  <a:pt x="5628594" y="9750204"/>
                  <a:pt x="5628594" y="9744401"/>
                  <a:pt x="5628594" y="9736663"/>
                </a:cubicBezTo>
                <a:lnTo>
                  <a:pt x="5570568" y="9643820"/>
                </a:lnTo>
                <a:cubicBezTo>
                  <a:pt x="5570568" y="9636085"/>
                  <a:pt x="5566699" y="9628347"/>
                  <a:pt x="5558963" y="9620609"/>
                </a:cubicBezTo>
                <a:cubicBezTo>
                  <a:pt x="5551225" y="9620609"/>
                  <a:pt x="5547356" y="9618676"/>
                  <a:pt x="5547356" y="9614806"/>
                </a:cubicBezTo>
                <a:cubicBezTo>
                  <a:pt x="5547356" y="9610940"/>
                  <a:pt x="5547356" y="9605137"/>
                  <a:pt x="5547356" y="9597400"/>
                </a:cubicBezTo>
                <a:lnTo>
                  <a:pt x="5535751" y="9597400"/>
                </a:lnTo>
                <a:lnTo>
                  <a:pt x="5535751" y="9585793"/>
                </a:lnTo>
                <a:cubicBezTo>
                  <a:pt x="5535751" y="9578058"/>
                  <a:pt x="5531884" y="9570319"/>
                  <a:pt x="5524145" y="9562584"/>
                </a:cubicBezTo>
                <a:cubicBezTo>
                  <a:pt x="5516410" y="9554846"/>
                  <a:pt x="5512541" y="9547110"/>
                  <a:pt x="5512541" y="9539373"/>
                </a:cubicBezTo>
                <a:cubicBezTo>
                  <a:pt x="5512541" y="9531636"/>
                  <a:pt x="5508673" y="9527766"/>
                  <a:pt x="5500935" y="9527766"/>
                </a:cubicBezTo>
                <a:lnTo>
                  <a:pt x="5489330" y="9527766"/>
                </a:lnTo>
                <a:cubicBezTo>
                  <a:pt x="5489330" y="9520031"/>
                  <a:pt x="5489330" y="9516162"/>
                  <a:pt x="5489330" y="9516162"/>
                </a:cubicBezTo>
                <a:lnTo>
                  <a:pt x="5489330" y="9492950"/>
                </a:lnTo>
                <a:lnTo>
                  <a:pt x="5477724" y="9492950"/>
                </a:lnTo>
                <a:lnTo>
                  <a:pt x="5454514" y="9481347"/>
                </a:lnTo>
                <a:lnTo>
                  <a:pt x="5454514" y="9469741"/>
                </a:lnTo>
                <a:cubicBezTo>
                  <a:pt x="5462250" y="9469741"/>
                  <a:pt x="5466118" y="9469741"/>
                  <a:pt x="5466118" y="9469741"/>
                </a:cubicBezTo>
                <a:cubicBezTo>
                  <a:pt x="5466118" y="9469741"/>
                  <a:pt x="5466118" y="9465871"/>
                  <a:pt x="5466118" y="9458135"/>
                </a:cubicBezTo>
                <a:cubicBezTo>
                  <a:pt x="5466118" y="9458135"/>
                  <a:pt x="5462250" y="9458135"/>
                  <a:pt x="5454514" y="9458135"/>
                </a:cubicBezTo>
                <a:cubicBezTo>
                  <a:pt x="5446778" y="9458135"/>
                  <a:pt x="5442908" y="9450398"/>
                  <a:pt x="5442908" y="9434923"/>
                </a:cubicBezTo>
                <a:lnTo>
                  <a:pt x="5442908" y="9423320"/>
                </a:lnTo>
                <a:cubicBezTo>
                  <a:pt x="5442908" y="9423320"/>
                  <a:pt x="5439040" y="9423320"/>
                  <a:pt x="5431304" y="9423320"/>
                </a:cubicBezTo>
                <a:cubicBezTo>
                  <a:pt x="5431304" y="9415582"/>
                  <a:pt x="5431304" y="9411714"/>
                  <a:pt x="5431304" y="9411714"/>
                </a:cubicBezTo>
                <a:cubicBezTo>
                  <a:pt x="5431304" y="9411714"/>
                  <a:pt x="5427435" y="9411714"/>
                  <a:pt x="5419698" y="9411714"/>
                </a:cubicBezTo>
                <a:cubicBezTo>
                  <a:pt x="5419698" y="9403978"/>
                  <a:pt x="5419698" y="9396241"/>
                  <a:pt x="5419698" y="9388503"/>
                </a:cubicBezTo>
                <a:cubicBezTo>
                  <a:pt x="5419698" y="9380766"/>
                  <a:pt x="5413895" y="9373029"/>
                  <a:pt x="5402290" y="9365293"/>
                </a:cubicBezTo>
                <a:cubicBezTo>
                  <a:pt x="5390684" y="9357555"/>
                  <a:pt x="5384883" y="9349819"/>
                  <a:pt x="5384883" y="9342081"/>
                </a:cubicBezTo>
                <a:lnTo>
                  <a:pt x="5373277" y="9318871"/>
                </a:lnTo>
                <a:lnTo>
                  <a:pt x="5361672" y="9295660"/>
                </a:lnTo>
                <a:lnTo>
                  <a:pt x="5350065" y="9284054"/>
                </a:lnTo>
                <a:lnTo>
                  <a:pt x="5326856" y="9260844"/>
                </a:lnTo>
                <a:lnTo>
                  <a:pt x="5338460" y="9284054"/>
                </a:lnTo>
                <a:lnTo>
                  <a:pt x="5326856" y="9295660"/>
                </a:lnTo>
                <a:lnTo>
                  <a:pt x="5315250" y="9284054"/>
                </a:lnTo>
                <a:cubicBezTo>
                  <a:pt x="5315250" y="9291792"/>
                  <a:pt x="5313315" y="9295660"/>
                  <a:pt x="5309448" y="9295660"/>
                </a:cubicBezTo>
                <a:cubicBezTo>
                  <a:pt x="5305579" y="9295660"/>
                  <a:pt x="5303645" y="9287924"/>
                  <a:pt x="5303645" y="9272451"/>
                </a:cubicBezTo>
                <a:lnTo>
                  <a:pt x="5303645" y="9260844"/>
                </a:lnTo>
                <a:lnTo>
                  <a:pt x="5280434" y="9249239"/>
                </a:lnTo>
                <a:lnTo>
                  <a:pt x="5280434" y="9260844"/>
                </a:lnTo>
                <a:lnTo>
                  <a:pt x="5292038" y="9284054"/>
                </a:lnTo>
                <a:cubicBezTo>
                  <a:pt x="5307514" y="9307266"/>
                  <a:pt x="5318151" y="9325640"/>
                  <a:pt x="5323953" y="9339181"/>
                </a:cubicBezTo>
                <a:lnTo>
                  <a:pt x="5326391" y="9347188"/>
                </a:lnTo>
                <a:lnTo>
                  <a:pt x="5323953" y="9343533"/>
                </a:lnTo>
                <a:cubicBezTo>
                  <a:pt x="5322020" y="9342566"/>
                  <a:pt x="5319119" y="9342081"/>
                  <a:pt x="5315250" y="9342081"/>
                </a:cubicBezTo>
                <a:cubicBezTo>
                  <a:pt x="5315250" y="9349819"/>
                  <a:pt x="5317185" y="9353687"/>
                  <a:pt x="5321053" y="9353687"/>
                </a:cubicBezTo>
                <a:cubicBezTo>
                  <a:pt x="5322986" y="9353687"/>
                  <a:pt x="5324438" y="9353205"/>
                  <a:pt x="5325406" y="9352236"/>
                </a:cubicBezTo>
                <a:lnTo>
                  <a:pt x="5326723" y="9348279"/>
                </a:lnTo>
                <a:lnTo>
                  <a:pt x="5329032" y="9355864"/>
                </a:lnTo>
                <a:cubicBezTo>
                  <a:pt x="5329515" y="9360214"/>
                  <a:pt x="5328789" y="9363360"/>
                  <a:pt x="5326856" y="9365293"/>
                </a:cubicBezTo>
                <a:lnTo>
                  <a:pt x="5350065" y="9388503"/>
                </a:lnTo>
                <a:cubicBezTo>
                  <a:pt x="5357804" y="9403978"/>
                  <a:pt x="5363606" y="9411714"/>
                  <a:pt x="5367475" y="9411714"/>
                </a:cubicBezTo>
                <a:cubicBezTo>
                  <a:pt x="5371342" y="9411714"/>
                  <a:pt x="5373277" y="9407844"/>
                  <a:pt x="5373277" y="9400108"/>
                </a:cubicBezTo>
                <a:cubicBezTo>
                  <a:pt x="5373277" y="9392372"/>
                  <a:pt x="5373277" y="9386569"/>
                  <a:pt x="5373277" y="9382700"/>
                </a:cubicBezTo>
                <a:cubicBezTo>
                  <a:pt x="5373277" y="9378831"/>
                  <a:pt x="5369409" y="9373029"/>
                  <a:pt x="5361672" y="9365293"/>
                </a:cubicBezTo>
                <a:cubicBezTo>
                  <a:pt x="5361672" y="9365293"/>
                  <a:pt x="5359737" y="9363360"/>
                  <a:pt x="5355868" y="9359490"/>
                </a:cubicBezTo>
                <a:cubicBezTo>
                  <a:pt x="5352001" y="9355622"/>
                  <a:pt x="5348131" y="9353687"/>
                  <a:pt x="5344263" y="9353687"/>
                </a:cubicBezTo>
                <a:cubicBezTo>
                  <a:pt x="5340395" y="9353687"/>
                  <a:pt x="5338460" y="9353687"/>
                  <a:pt x="5338460" y="9353687"/>
                </a:cubicBezTo>
                <a:cubicBezTo>
                  <a:pt x="5346198" y="9345951"/>
                  <a:pt x="5348131" y="9340148"/>
                  <a:pt x="5344263" y="9336278"/>
                </a:cubicBezTo>
                <a:cubicBezTo>
                  <a:pt x="5340395" y="9332411"/>
                  <a:pt x="5338460" y="9330477"/>
                  <a:pt x="5338460" y="9330477"/>
                </a:cubicBezTo>
                <a:lnTo>
                  <a:pt x="5338460" y="9307266"/>
                </a:lnTo>
                <a:lnTo>
                  <a:pt x="5361672" y="9342081"/>
                </a:lnTo>
                <a:lnTo>
                  <a:pt x="5373277" y="9365293"/>
                </a:lnTo>
                <a:cubicBezTo>
                  <a:pt x="5388751" y="9365293"/>
                  <a:pt x="5396487" y="9376897"/>
                  <a:pt x="5396487" y="9400108"/>
                </a:cubicBezTo>
                <a:cubicBezTo>
                  <a:pt x="5396487" y="9407844"/>
                  <a:pt x="5400355" y="9415582"/>
                  <a:pt x="5408093" y="9423320"/>
                </a:cubicBezTo>
                <a:lnTo>
                  <a:pt x="5408093" y="9446530"/>
                </a:lnTo>
                <a:cubicBezTo>
                  <a:pt x="5408093" y="9446530"/>
                  <a:pt x="5404225" y="9438792"/>
                  <a:pt x="5396487" y="9423320"/>
                </a:cubicBezTo>
                <a:lnTo>
                  <a:pt x="5373277" y="9411714"/>
                </a:lnTo>
                <a:cubicBezTo>
                  <a:pt x="5373277" y="9411714"/>
                  <a:pt x="5375211" y="9417517"/>
                  <a:pt x="5379080" y="9429123"/>
                </a:cubicBezTo>
                <a:cubicBezTo>
                  <a:pt x="5382948" y="9440727"/>
                  <a:pt x="5384883" y="9446530"/>
                  <a:pt x="5384883" y="9446530"/>
                </a:cubicBezTo>
                <a:cubicBezTo>
                  <a:pt x="5384883" y="9446530"/>
                  <a:pt x="5386816" y="9448465"/>
                  <a:pt x="5390684" y="9452333"/>
                </a:cubicBezTo>
                <a:cubicBezTo>
                  <a:pt x="5394554" y="9456201"/>
                  <a:pt x="5396487" y="9462004"/>
                  <a:pt x="5396487" y="9469741"/>
                </a:cubicBezTo>
                <a:lnTo>
                  <a:pt x="5396487" y="9481347"/>
                </a:lnTo>
                <a:cubicBezTo>
                  <a:pt x="5388751" y="9481347"/>
                  <a:pt x="5384883" y="9475544"/>
                  <a:pt x="5384883" y="9463938"/>
                </a:cubicBezTo>
                <a:cubicBezTo>
                  <a:pt x="5384883" y="9452333"/>
                  <a:pt x="5381013" y="9446530"/>
                  <a:pt x="5373277" y="9446530"/>
                </a:cubicBezTo>
                <a:cubicBezTo>
                  <a:pt x="5373277" y="9446530"/>
                  <a:pt x="5369409" y="9446530"/>
                  <a:pt x="5361672" y="9446530"/>
                </a:cubicBezTo>
                <a:lnTo>
                  <a:pt x="5361672" y="9423320"/>
                </a:lnTo>
                <a:cubicBezTo>
                  <a:pt x="5353934" y="9431056"/>
                  <a:pt x="5355868" y="9446530"/>
                  <a:pt x="5367475" y="9469741"/>
                </a:cubicBezTo>
                <a:cubicBezTo>
                  <a:pt x="5379080" y="9492950"/>
                  <a:pt x="5388751" y="9504557"/>
                  <a:pt x="5396487" y="9504557"/>
                </a:cubicBezTo>
                <a:cubicBezTo>
                  <a:pt x="5404225" y="9504557"/>
                  <a:pt x="5404225" y="9508425"/>
                  <a:pt x="5396487" y="9516162"/>
                </a:cubicBezTo>
                <a:cubicBezTo>
                  <a:pt x="5396487" y="9523898"/>
                  <a:pt x="5396487" y="9529701"/>
                  <a:pt x="5396487" y="9533570"/>
                </a:cubicBezTo>
                <a:cubicBezTo>
                  <a:pt x="5396487" y="9537439"/>
                  <a:pt x="5400355" y="9539373"/>
                  <a:pt x="5408093" y="9539373"/>
                </a:cubicBezTo>
                <a:cubicBezTo>
                  <a:pt x="5415831" y="9547110"/>
                  <a:pt x="5417764" y="9554846"/>
                  <a:pt x="5413895" y="9562584"/>
                </a:cubicBezTo>
                <a:cubicBezTo>
                  <a:pt x="5410028" y="9570319"/>
                  <a:pt x="5406158" y="9570319"/>
                  <a:pt x="5402290" y="9562584"/>
                </a:cubicBezTo>
                <a:cubicBezTo>
                  <a:pt x="5398421" y="9554846"/>
                  <a:pt x="5394554" y="9547110"/>
                  <a:pt x="5390684" y="9539373"/>
                </a:cubicBezTo>
                <a:cubicBezTo>
                  <a:pt x="5386816" y="9531636"/>
                  <a:pt x="5382948" y="9523898"/>
                  <a:pt x="5379080" y="9516162"/>
                </a:cubicBezTo>
                <a:cubicBezTo>
                  <a:pt x="5375211" y="9508425"/>
                  <a:pt x="5373277" y="9504557"/>
                  <a:pt x="5373277" y="9504557"/>
                </a:cubicBezTo>
                <a:cubicBezTo>
                  <a:pt x="5373277" y="9504557"/>
                  <a:pt x="5371342" y="9502622"/>
                  <a:pt x="5367475" y="9498754"/>
                </a:cubicBezTo>
                <a:cubicBezTo>
                  <a:pt x="5363606" y="9494886"/>
                  <a:pt x="5361672" y="9492950"/>
                  <a:pt x="5361672" y="9492950"/>
                </a:cubicBezTo>
                <a:cubicBezTo>
                  <a:pt x="5361672" y="9485213"/>
                  <a:pt x="5359737" y="9479412"/>
                  <a:pt x="5355868" y="9475544"/>
                </a:cubicBezTo>
                <a:cubicBezTo>
                  <a:pt x="5352001" y="9471674"/>
                  <a:pt x="5350065" y="9465871"/>
                  <a:pt x="5350065" y="9458135"/>
                </a:cubicBezTo>
                <a:cubicBezTo>
                  <a:pt x="5350065" y="9450398"/>
                  <a:pt x="5346198" y="9446530"/>
                  <a:pt x="5338460" y="9446530"/>
                </a:cubicBezTo>
                <a:cubicBezTo>
                  <a:pt x="5330724" y="9446530"/>
                  <a:pt x="5326856" y="9442661"/>
                  <a:pt x="5326856" y="9434923"/>
                </a:cubicBezTo>
                <a:lnTo>
                  <a:pt x="5326856" y="9423320"/>
                </a:lnTo>
                <a:cubicBezTo>
                  <a:pt x="5319119" y="9415582"/>
                  <a:pt x="5315250" y="9411714"/>
                  <a:pt x="5315250" y="9411714"/>
                </a:cubicBezTo>
                <a:cubicBezTo>
                  <a:pt x="5315250" y="9403978"/>
                  <a:pt x="5315250" y="9396241"/>
                  <a:pt x="5315250" y="9388503"/>
                </a:cubicBezTo>
                <a:cubicBezTo>
                  <a:pt x="5299776" y="9380766"/>
                  <a:pt x="5284302" y="9361423"/>
                  <a:pt x="5268829" y="9330477"/>
                </a:cubicBezTo>
                <a:cubicBezTo>
                  <a:pt x="5245619" y="9284054"/>
                  <a:pt x="5234013" y="9260844"/>
                  <a:pt x="5234013" y="9260844"/>
                </a:cubicBezTo>
                <a:cubicBezTo>
                  <a:pt x="5226275" y="9260844"/>
                  <a:pt x="5230144" y="9274385"/>
                  <a:pt x="5245619" y="9301463"/>
                </a:cubicBezTo>
                <a:cubicBezTo>
                  <a:pt x="5261093" y="9328543"/>
                  <a:pt x="5278500" y="9361423"/>
                  <a:pt x="5297842" y="9400108"/>
                </a:cubicBezTo>
                <a:cubicBezTo>
                  <a:pt x="5317185" y="9438792"/>
                  <a:pt x="5334594" y="9469741"/>
                  <a:pt x="5350065" y="9492950"/>
                </a:cubicBezTo>
                <a:lnTo>
                  <a:pt x="5408093" y="9620609"/>
                </a:lnTo>
                <a:lnTo>
                  <a:pt x="5408093" y="9632215"/>
                </a:lnTo>
                <a:cubicBezTo>
                  <a:pt x="5408093" y="9632215"/>
                  <a:pt x="5408093" y="9634151"/>
                  <a:pt x="5408093" y="9638018"/>
                </a:cubicBezTo>
                <a:cubicBezTo>
                  <a:pt x="5408093" y="9641885"/>
                  <a:pt x="5411961" y="9647689"/>
                  <a:pt x="5419698" y="9655426"/>
                </a:cubicBezTo>
                <a:cubicBezTo>
                  <a:pt x="5427435" y="9678636"/>
                  <a:pt x="5433238" y="9690242"/>
                  <a:pt x="5437106" y="9690242"/>
                </a:cubicBezTo>
                <a:cubicBezTo>
                  <a:pt x="5440973" y="9690242"/>
                  <a:pt x="5440973" y="9694112"/>
                  <a:pt x="5437106" y="9701848"/>
                </a:cubicBezTo>
                <a:cubicBezTo>
                  <a:pt x="5433238" y="9709584"/>
                  <a:pt x="5433238" y="9715387"/>
                  <a:pt x="5437106" y="9719257"/>
                </a:cubicBezTo>
                <a:cubicBezTo>
                  <a:pt x="5440973" y="9723124"/>
                  <a:pt x="5446778" y="9728927"/>
                  <a:pt x="5454514" y="9736663"/>
                </a:cubicBezTo>
                <a:cubicBezTo>
                  <a:pt x="5454514" y="9736663"/>
                  <a:pt x="5454514" y="9738598"/>
                  <a:pt x="5454514" y="9742466"/>
                </a:cubicBezTo>
                <a:cubicBezTo>
                  <a:pt x="5454514" y="9746335"/>
                  <a:pt x="5458384" y="9748269"/>
                  <a:pt x="5466118" y="9748269"/>
                </a:cubicBezTo>
                <a:cubicBezTo>
                  <a:pt x="5473858" y="9756005"/>
                  <a:pt x="5473858" y="9763742"/>
                  <a:pt x="5466118" y="9771479"/>
                </a:cubicBezTo>
                <a:cubicBezTo>
                  <a:pt x="5466118" y="9771479"/>
                  <a:pt x="5466118" y="9773414"/>
                  <a:pt x="5466118" y="9777282"/>
                </a:cubicBezTo>
                <a:cubicBezTo>
                  <a:pt x="5466118" y="9781150"/>
                  <a:pt x="5468055" y="9783084"/>
                  <a:pt x="5471921" y="9783084"/>
                </a:cubicBezTo>
                <a:cubicBezTo>
                  <a:pt x="5475791" y="9783084"/>
                  <a:pt x="5485462" y="9794690"/>
                  <a:pt x="5500935" y="9817902"/>
                </a:cubicBezTo>
                <a:cubicBezTo>
                  <a:pt x="5516410" y="9841111"/>
                  <a:pt x="5524145" y="9856585"/>
                  <a:pt x="5524145" y="9864322"/>
                </a:cubicBezTo>
                <a:lnTo>
                  <a:pt x="5500935" y="9852717"/>
                </a:lnTo>
                <a:lnTo>
                  <a:pt x="5489330" y="9841111"/>
                </a:lnTo>
                <a:lnTo>
                  <a:pt x="5489330" y="9817902"/>
                </a:lnTo>
                <a:cubicBezTo>
                  <a:pt x="5489330" y="9817902"/>
                  <a:pt x="5485462" y="9817902"/>
                  <a:pt x="5477724" y="9817902"/>
                </a:cubicBezTo>
                <a:cubicBezTo>
                  <a:pt x="5469988" y="9817902"/>
                  <a:pt x="5464185" y="9815968"/>
                  <a:pt x="5460317" y="9812099"/>
                </a:cubicBezTo>
                <a:cubicBezTo>
                  <a:pt x="5456447" y="9808230"/>
                  <a:pt x="5454514" y="9802427"/>
                  <a:pt x="5454514" y="9794690"/>
                </a:cubicBezTo>
                <a:lnTo>
                  <a:pt x="5442908" y="9759875"/>
                </a:lnTo>
                <a:lnTo>
                  <a:pt x="5431304" y="9748269"/>
                </a:lnTo>
                <a:cubicBezTo>
                  <a:pt x="5431304" y="9740531"/>
                  <a:pt x="5431304" y="9736663"/>
                  <a:pt x="5431304" y="9736663"/>
                </a:cubicBezTo>
                <a:cubicBezTo>
                  <a:pt x="5431304" y="9736663"/>
                  <a:pt x="5429369" y="9738598"/>
                  <a:pt x="5425501" y="9742466"/>
                </a:cubicBezTo>
                <a:cubicBezTo>
                  <a:pt x="5421632" y="9746335"/>
                  <a:pt x="5419698" y="9748269"/>
                  <a:pt x="5419698" y="9748269"/>
                </a:cubicBezTo>
                <a:cubicBezTo>
                  <a:pt x="5411961" y="9748269"/>
                  <a:pt x="5411961" y="9752138"/>
                  <a:pt x="5419698" y="9759875"/>
                </a:cubicBezTo>
                <a:cubicBezTo>
                  <a:pt x="5419698" y="9759875"/>
                  <a:pt x="5419698" y="9761808"/>
                  <a:pt x="5419698" y="9765676"/>
                </a:cubicBezTo>
                <a:cubicBezTo>
                  <a:pt x="5419698" y="9769544"/>
                  <a:pt x="5419698" y="9775349"/>
                  <a:pt x="5419698" y="9783084"/>
                </a:cubicBezTo>
                <a:cubicBezTo>
                  <a:pt x="5419698" y="9783084"/>
                  <a:pt x="5425501" y="9786953"/>
                  <a:pt x="5437106" y="9794690"/>
                </a:cubicBezTo>
                <a:cubicBezTo>
                  <a:pt x="5448711" y="9802427"/>
                  <a:pt x="5450646" y="9810165"/>
                  <a:pt x="5442908" y="9817902"/>
                </a:cubicBezTo>
                <a:cubicBezTo>
                  <a:pt x="5442908" y="9825638"/>
                  <a:pt x="5442908" y="9829506"/>
                  <a:pt x="5442908" y="9829506"/>
                </a:cubicBezTo>
                <a:cubicBezTo>
                  <a:pt x="5442908" y="9829506"/>
                  <a:pt x="5446778" y="9829506"/>
                  <a:pt x="5454514" y="9829506"/>
                </a:cubicBezTo>
                <a:cubicBezTo>
                  <a:pt x="5454514" y="9829506"/>
                  <a:pt x="5454514" y="9831441"/>
                  <a:pt x="5454514" y="9835309"/>
                </a:cubicBezTo>
                <a:cubicBezTo>
                  <a:pt x="5454514" y="9839177"/>
                  <a:pt x="5450646" y="9841111"/>
                  <a:pt x="5442908" y="9841111"/>
                </a:cubicBezTo>
                <a:lnTo>
                  <a:pt x="5454514" y="9852717"/>
                </a:lnTo>
                <a:lnTo>
                  <a:pt x="5477724" y="9864322"/>
                </a:lnTo>
                <a:lnTo>
                  <a:pt x="5477724" y="9899137"/>
                </a:lnTo>
                <a:cubicBezTo>
                  <a:pt x="5477724" y="9899137"/>
                  <a:pt x="5475791" y="9897204"/>
                  <a:pt x="5471921" y="9893336"/>
                </a:cubicBezTo>
                <a:cubicBezTo>
                  <a:pt x="5468055" y="9889468"/>
                  <a:pt x="5462250" y="9887533"/>
                  <a:pt x="5454514" y="9887533"/>
                </a:cubicBezTo>
                <a:lnTo>
                  <a:pt x="5454514" y="9893336"/>
                </a:lnTo>
                <a:cubicBezTo>
                  <a:pt x="5454514" y="9897204"/>
                  <a:pt x="5454514" y="9899137"/>
                  <a:pt x="5454514" y="9899137"/>
                </a:cubicBezTo>
                <a:lnTo>
                  <a:pt x="5477724" y="9899137"/>
                </a:lnTo>
                <a:cubicBezTo>
                  <a:pt x="5493199" y="9914612"/>
                  <a:pt x="5500935" y="9924284"/>
                  <a:pt x="5500935" y="9928152"/>
                </a:cubicBezTo>
                <a:cubicBezTo>
                  <a:pt x="5500935" y="9932022"/>
                  <a:pt x="5504803" y="9941692"/>
                  <a:pt x="5512541" y="9957164"/>
                </a:cubicBezTo>
                <a:lnTo>
                  <a:pt x="5524145" y="9980376"/>
                </a:lnTo>
                <a:lnTo>
                  <a:pt x="5512541" y="9968770"/>
                </a:lnTo>
                <a:cubicBezTo>
                  <a:pt x="5512541" y="9961034"/>
                  <a:pt x="5508673" y="9961034"/>
                  <a:pt x="5500935" y="9968770"/>
                </a:cubicBezTo>
                <a:lnTo>
                  <a:pt x="5500935" y="9980376"/>
                </a:lnTo>
                <a:lnTo>
                  <a:pt x="5512541" y="10015191"/>
                </a:lnTo>
                <a:cubicBezTo>
                  <a:pt x="5504803" y="10015191"/>
                  <a:pt x="5500935" y="10015191"/>
                  <a:pt x="5500935" y="10015191"/>
                </a:cubicBezTo>
                <a:cubicBezTo>
                  <a:pt x="5500935" y="10022930"/>
                  <a:pt x="5504803" y="10024864"/>
                  <a:pt x="5512541" y="10020994"/>
                </a:cubicBezTo>
                <a:cubicBezTo>
                  <a:pt x="5520277" y="10017127"/>
                  <a:pt x="5524145" y="10019061"/>
                  <a:pt x="5524145" y="10026797"/>
                </a:cubicBezTo>
                <a:lnTo>
                  <a:pt x="5524145" y="10038401"/>
                </a:lnTo>
                <a:lnTo>
                  <a:pt x="5524145" y="10050009"/>
                </a:lnTo>
                <a:lnTo>
                  <a:pt x="5524145" y="10061612"/>
                </a:lnTo>
                <a:lnTo>
                  <a:pt x="5535751" y="10084824"/>
                </a:lnTo>
                <a:cubicBezTo>
                  <a:pt x="5543489" y="10077087"/>
                  <a:pt x="5549292" y="10075153"/>
                  <a:pt x="5553160" y="10079021"/>
                </a:cubicBezTo>
                <a:cubicBezTo>
                  <a:pt x="5557027" y="10082890"/>
                  <a:pt x="5558963" y="10088693"/>
                  <a:pt x="5558963" y="10096428"/>
                </a:cubicBezTo>
                <a:lnTo>
                  <a:pt x="5535751" y="10096428"/>
                </a:lnTo>
                <a:cubicBezTo>
                  <a:pt x="5535751" y="10104166"/>
                  <a:pt x="5537686" y="10109969"/>
                  <a:pt x="5541553" y="10113836"/>
                </a:cubicBezTo>
                <a:cubicBezTo>
                  <a:pt x="5545422" y="10117705"/>
                  <a:pt x="5547356" y="10119639"/>
                  <a:pt x="5547356" y="10119639"/>
                </a:cubicBezTo>
                <a:cubicBezTo>
                  <a:pt x="5555093" y="10127376"/>
                  <a:pt x="5558963" y="10135114"/>
                  <a:pt x="5558963" y="10142851"/>
                </a:cubicBezTo>
                <a:lnTo>
                  <a:pt x="5570568" y="10166062"/>
                </a:lnTo>
                <a:cubicBezTo>
                  <a:pt x="5586040" y="10173799"/>
                  <a:pt x="5589911" y="10177666"/>
                  <a:pt x="5582172" y="10177666"/>
                </a:cubicBezTo>
                <a:cubicBezTo>
                  <a:pt x="5574436" y="10193141"/>
                  <a:pt x="5562830" y="10185403"/>
                  <a:pt x="5547356" y="10154455"/>
                </a:cubicBezTo>
                <a:cubicBezTo>
                  <a:pt x="5539619" y="10138981"/>
                  <a:pt x="5531884" y="10129311"/>
                  <a:pt x="5524145" y="10125442"/>
                </a:cubicBezTo>
                <a:cubicBezTo>
                  <a:pt x="5516410" y="10121574"/>
                  <a:pt x="5514476" y="10117705"/>
                  <a:pt x="5518344" y="10113836"/>
                </a:cubicBezTo>
                <a:cubicBezTo>
                  <a:pt x="5522212" y="10109969"/>
                  <a:pt x="5522212" y="10104166"/>
                  <a:pt x="5518344" y="10096428"/>
                </a:cubicBezTo>
                <a:cubicBezTo>
                  <a:pt x="5514476" y="10088693"/>
                  <a:pt x="5508673" y="10084824"/>
                  <a:pt x="5500935" y="10084824"/>
                </a:cubicBezTo>
                <a:lnTo>
                  <a:pt x="5500935" y="10096428"/>
                </a:lnTo>
                <a:cubicBezTo>
                  <a:pt x="5500935" y="10096428"/>
                  <a:pt x="5504803" y="10100298"/>
                  <a:pt x="5512541" y="10108036"/>
                </a:cubicBezTo>
                <a:lnTo>
                  <a:pt x="5524145" y="10154455"/>
                </a:lnTo>
                <a:cubicBezTo>
                  <a:pt x="5539619" y="10169929"/>
                  <a:pt x="5547356" y="10179602"/>
                  <a:pt x="5547356" y="10183469"/>
                </a:cubicBezTo>
                <a:cubicBezTo>
                  <a:pt x="5547356" y="10187338"/>
                  <a:pt x="5547356" y="10193141"/>
                  <a:pt x="5547356" y="10200877"/>
                </a:cubicBezTo>
                <a:cubicBezTo>
                  <a:pt x="5547356" y="10200877"/>
                  <a:pt x="5549292" y="10202814"/>
                  <a:pt x="5553160" y="10206680"/>
                </a:cubicBezTo>
                <a:cubicBezTo>
                  <a:pt x="5557027" y="10210547"/>
                  <a:pt x="5558963" y="10212482"/>
                  <a:pt x="5558963" y="10212482"/>
                </a:cubicBezTo>
                <a:lnTo>
                  <a:pt x="5558963" y="10224088"/>
                </a:lnTo>
                <a:lnTo>
                  <a:pt x="5547356" y="10235692"/>
                </a:lnTo>
                <a:cubicBezTo>
                  <a:pt x="5555093" y="10235692"/>
                  <a:pt x="5558963" y="10235692"/>
                  <a:pt x="5558963" y="10235692"/>
                </a:cubicBezTo>
                <a:cubicBezTo>
                  <a:pt x="5558963" y="10235692"/>
                  <a:pt x="5564765" y="10241495"/>
                  <a:pt x="5576371" y="10253101"/>
                </a:cubicBezTo>
                <a:lnTo>
                  <a:pt x="5597910" y="10285413"/>
                </a:lnTo>
                <a:lnTo>
                  <a:pt x="5591274" y="10285413"/>
                </a:lnTo>
                <a:lnTo>
                  <a:pt x="5582172" y="10276312"/>
                </a:lnTo>
                <a:cubicBezTo>
                  <a:pt x="5574436" y="10272444"/>
                  <a:pt x="5570568" y="10270509"/>
                  <a:pt x="5570568" y="10270509"/>
                </a:cubicBezTo>
                <a:cubicBezTo>
                  <a:pt x="5562830" y="10270509"/>
                  <a:pt x="5560896" y="10266641"/>
                  <a:pt x="5564765" y="10258904"/>
                </a:cubicBezTo>
                <a:cubicBezTo>
                  <a:pt x="5568631" y="10251168"/>
                  <a:pt x="5566699" y="10247298"/>
                  <a:pt x="5558963" y="10247298"/>
                </a:cubicBezTo>
                <a:cubicBezTo>
                  <a:pt x="5551225" y="10247298"/>
                  <a:pt x="5545422" y="10247298"/>
                  <a:pt x="5541553" y="10247298"/>
                </a:cubicBezTo>
                <a:cubicBezTo>
                  <a:pt x="5537686" y="10247298"/>
                  <a:pt x="5535751" y="10243432"/>
                  <a:pt x="5535751" y="10235692"/>
                </a:cubicBezTo>
                <a:cubicBezTo>
                  <a:pt x="5528015" y="10220220"/>
                  <a:pt x="5522212" y="10212482"/>
                  <a:pt x="5518344" y="10212482"/>
                </a:cubicBezTo>
                <a:cubicBezTo>
                  <a:pt x="5514476" y="10212482"/>
                  <a:pt x="5506738" y="10206680"/>
                  <a:pt x="5495133" y="10195074"/>
                </a:cubicBezTo>
                <a:cubicBezTo>
                  <a:pt x="5483526" y="10183469"/>
                  <a:pt x="5477724" y="10173799"/>
                  <a:pt x="5477724" y="10166062"/>
                </a:cubicBezTo>
                <a:cubicBezTo>
                  <a:pt x="5477724" y="10158325"/>
                  <a:pt x="5477724" y="10152520"/>
                  <a:pt x="5477724" y="10148654"/>
                </a:cubicBezTo>
                <a:cubicBezTo>
                  <a:pt x="5477724" y="10144784"/>
                  <a:pt x="5477724" y="10142851"/>
                  <a:pt x="5477724" y="10142851"/>
                </a:cubicBezTo>
                <a:lnTo>
                  <a:pt x="5466118" y="10142851"/>
                </a:lnTo>
                <a:lnTo>
                  <a:pt x="5431304" y="10084824"/>
                </a:lnTo>
                <a:cubicBezTo>
                  <a:pt x="5423566" y="10077087"/>
                  <a:pt x="5419698" y="10071284"/>
                  <a:pt x="5419698" y="10067416"/>
                </a:cubicBezTo>
                <a:cubicBezTo>
                  <a:pt x="5419698" y="10063547"/>
                  <a:pt x="5415831" y="10061612"/>
                  <a:pt x="5408093" y="10061612"/>
                </a:cubicBezTo>
                <a:cubicBezTo>
                  <a:pt x="5408093" y="10061612"/>
                  <a:pt x="5408093" y="10065482"/>
                  <a:pt x="5408093" y="10073219"/>
                </a:cubicBezTo>
                <a:cubicBezTo>
                  <a:pt x="5400355" y="10073219"/>
                  <a:pt x="5396487" y="10071284"/>
                  <a:pt x="5396487" y="10067416"/>
                </a:cubicBezTo>
                <a:cubicBezTo>
                  <a:pt x="5396487" y="10063547"/>
                  <a:pt x="5390684" y="10053876"/>
                  <a:pt x="5379080" y="10038401"/>
                </a:cubicBezTo>
                <a:cubicBezTo>
                  <a:pt x="5367475" y="10022930"/>
                  <a:pt x="5361672" y="10013258"/>
                  <a:pt x="5361672" y="10009389"/>
                </a:cubicBezTo>
                <a:cubicBezTo>
                  <a:pt x="5361672" y="10005521"/>
                  <a:pt x="5357804" y="9999718"/>
                  <a:pt x="5350065" y="9991982"/>
                </a:cubicBezTo>
                <a:cubicBezTo>
                  <a:pt x="5350065" y="9991982"/>
                  <a:pt x="5348131" y="9988112"/>
                  <a:pt x="5344263" y="9980376"/>
                </a:cubicBezTo>
                <a:cubicBezTo>
                  <a:pt x="5340395" y="9972640"/>
                  <a:pt x="5338460" y="9964901"/>
                  <a:pt x="5338460" y="9957164"/>
                </a:cubicBezTo>
                <a:cubicBezTo>
                  <a:pt x="5330724" y="9941692"/>
                  <a:pt x="5322986" y="9933955"/>
                  <a:pt x="5315250" y="9933955"/>
                </a:cubicBezTo>
                <a:cubicBezTo>
                  <a:pt x="5322986" y="9926217"/>
                  <a:pt x="5322986" y="9918480"/>
                  <a:pt x="5315250" y="9910743"/>
                </a:cubicBezTo>
                <a:cubicBezTo>
                  <a:pt x="5307512" y="9903007"/>
                  <a:pt x="5292038" y="9879795"/>
                  <a:pt x="5268829" y="9841111"/>
                </a:cubicBezTo>
                <a:lnTo>
                  <a:pt x="5245619" y="9794690"/>
                </a:lnTo>
                <a:cubicBezTo>
                  <a:pt x="5245619" y="9786953"/>
                  <a:pt x="5241749" y="9783084"/>
                  <a:pt x="5234013" y="9783084"/>
                </a:cubicBezTo>
                <a:cubicBezTo>
                  <a:pt x="5226275" y="9783084"/>
                  <a:pt x="5222407" y="9775349"/>
                  <a:pt x="5222407" y="9759875"/>
                </a:cubicBezTo>
                <a:cubicBezTo>
                  <a:pt x="5222407" y="9759875"/>
                  <a:pt x="5218540" y="9756005"/>
                  <a:pt x="5210802" y="9748269"/>
                </a:cubicBezTo>
                <a:lnTo>
                  <a:pt x="5187592" y="9725057"/>
                </a:lnTo>
                <a:cubicBezTo>
                  <a:pt x="5195328" y="9725057"/>
                  <a:pt x="5199196" y="9725057"/>
                  <a:pt x="5199196" y="9725057"/>
                </a:cubicBezTo>
                <a:lnTo>
                  <a:pt x="5199196" y="9713452"/>
                </a:lnTo>
                <a:cubicBezTo>
                  <a:pt x="5199196" y="9705715"/>
                  <a:pt x="5191460" y="9701848"/>
                  <a:pt x="5175986" y="9701848"/>
                </a:cubicBezTo>
                <a:cubicBezTo>
                  <a:pt x="5160513" y="9694112"/>
                  <a:pt x="5156644" y="9678636"/>
                  <a:pt x="5164380" y="9655426"/>
                </a:cubicBezTo>
                <a:cubicBezTo>
                  <a:pt x="5164380" y="9647689"/>
                  <a:pt x="5160513" y="9643820"/>
                  <a:pt x="5152775" y="9643820"/>
                </a:cubicBezTo>
                <a:cubicBezTo>
                  <a:pt x="5145039" y="9643820"/>
                  <a:pt x="5141169" y="9639952"/>
                  <a:pt x="5141169" y="9632215"/>
                </a:cubicBezTo>
                <a:cubicBezTo>
                  <a:pt x="5141169" y="9624479"/>
                  <a:pt x="5137301" y="9620609"/>
                  <a:pt x="5129565" y="9620609"/>
                </a:cubicBezTo>
                <a:lnTo>
                  <a:pt x="5141169" y="9655426"/>
                </a:lnTo>
                <a:cubicBezTo>
                  <a:pt x="5164380" y="9694112"/>
                  <a:pt x="5172118" y="9717322"/>
                  <a:pt x="5164380" y="9725057"/>
                </a:cubicBezTo>
                <a:lnTo>
                  <a:pt x="5152775" y="9701848"/>
                </a:lnTo>
                <a:cubicBezTo>
                  <a:pt x="5152775" y="9694112"/>
                  <a:pt x="5148907" y="9686374"/>
                  <a:pt x="5141169" y="9678636"/>
                </a:cubicBezTo>
                <a:cubicBezTo>
                  <a:pt x="5133433" y="9670900"/>
                  <a:pt x="5125695" y="9661230"/>
                  <a:pt x="5117959" y="9649623"/>
                </a:cubicBezTo>
                <a:cubicBezTo>
                  <a:pt x="5110221" y="9638018"/>
                  <a:pt x="5110221" y="9626412"/>
                  <a:pt x="5117959" y="9614806"/>
                </a:cubicBezTo>
                <a:cubicBezTo>
                  <a:pt x="5125695" y="9603203"/>
                  <a:pt x="5129565" y="9601268"/>
                  <a:pt x="5129565" y="9609003"/>
                </a:cubicBezTo>
                <a:lnTo>
                  <a:pt x="5129565" y="9597400"/>
                </a:lnTo>
                <a:cubicBezTo>
                  <a:pt x="5121827" y="9597400"/>
                  <a:pt x="5117959" y="9593531"/>
                  <a:pt x="5117959" y="9585793"/>
                </a:cubicBezTo>
                <a:cubicBezTo>
                  <a:pt x="5117959" y="9578058"/>
                  <a:pt x="5112157" y="9570319"/>
                  <a:pt x="5100550" y="9562584"/>
                </a:cubicBezTo>
                <a:cubicBezTo>
                  <a:pt x="5088946" y="9554846"/>
                  <a:pt x="5087012" y="9547110"/>
                  <a:pt x="5094749" y="9539373"/>
                </a:cubicBezTo>
                <a:lnTo>
                  <a:pt x="5083143" y="9539373"/>
                </a:lnTo>
                <a:lnTo>
                  <a:pt x="5083143" y="9527766"/>
                </a:lnTo>
                <a:cubicBezTo>
                  <a:pt x="5083143" y="9520031"/>
                  <a:pt x="5079274" y="9516162"/>
                  <a:pt x="5071538" y="9516162"/>
                </a:cubicBezTo>
                <a:cubicBezTo>
                  <a:pt x="5063802" y="9508425"/>
                  <a:pt x="5063802" y="9512292"/>
                  <a:pt x="5071538" y="9527766"/>
                </a:cubicBezTo>
                <a:cubicBezTo>
                  <a:pt x="5071538" y="9543240"/>
                  <a:pt x="5071538" y="9550977"/>
                  <a:pt x="5071538" y="9550977"/>
                </a:cubicBezTo>
                <a:cubicBezTo>
                  <a:pt x="5071538" y="9550977"/>
                  <a:pt x="5075406" y="9556779"/>
                  <a:pt x="5083143" y="9568385"/>
                </a:cubicBezTo>
                <a:cubicBezTo>
                  <a:pt x="5090880" y="9579991"/>
                  <a:pt x="5094749" y="9585793"/>
                  <a:pt x="5094749" y="9585793"/>
                </a:cubicBezTo>
                <a:lnTo>
                  <a:pt x="5059932" y="9550977"/>
                </a:lnTo>
                <a:cubicBezTo>
                  <a:pt x="5052194" y="9535504"/>
                  <a:pt x="5048328" y="9527766"/>
                  <a:pt x="5048328" y="9527766"/>
                </a:cubicBezTo>
                <a:cubicBezTo>
                  <a:pt x="5040590" y="9527766"/>
                  <a:pt x="5030919" y="9516162"/>
                  <a:pt x="5019313" y="9492950"/>
                </a:cubicBezTo>
                <a:cubicBezTo>
                  <a:pt x="5007708" y="9469741"/>
                  <a:pt x="5001905" y="9454268"/>
                  <a:pt x="5001905" y="9446530"/>
                </a:cubicBezTo>
                <a:lnTo>
                  <a:pt x="4978694" y="9446530"/>
                </a:lnTo>
                <a:cubicBezTo>
                  <a:pt x="4970957" y="9438792"/>
                  <a:pt x="4970957" y="9432990"/>
                  <a:pt x="4978694" y="9429123"/>
                </a:cubicBezTo>
                <a:cubicBezTo>
                  <a:pt x="4986433" y="9425253"/>
                  <a:pt x="4988366" y="9419452"/>
                  <a:pt x="4984498" y="9411714"/>
                </a:cubicBezTo>
                <a:cubicBezTo>
                  <a:pt x="4980630" y="9403978"/>
                  <a:pt x="4974827" y="9400108"/>
                  <a:pt x="4967089" y="9400108"/>
                </a:cubicBezTo>
                <a:cubicBezTo>
                  <a:pt x="4967089" y="9400108"/>
                  <a:pt x="4963222" y="9396241"/>
                  <a:pt x="4955484" y="9388503"/>
                </a:cubicBezTo>
                <a:cubicBezTo>
                  <a:pt x="4955484" y="9380766"/>
                  <a:pt x="4955484" y="9376897"/>
                  <a:pt x="4955484" y="9376897"/>
                </a:cubicBezTo>
                <a:cubicBezTo>
                  <a:pt x="4955484" y="9376897"/>
                  <a:pt x="4951615" y="9376897"/>
                  <a:pt x="4943879" y="9376897"/>
                </a:cubicBezTo>
                <a:cubicBezTo>
                  <a:pt x="4943879" y="9376897"/>
                  <a:pt x="4940010" y="9373029"/>
                  <a:pt x="4932274" y="9365293"/>
                </a:cubicBezTo>
                <a:lnTo>
                  <a:pt x="4943879" y="9365293"/>
                </a:lnTo>
                <a:lnTo>
                  <a:pt x="4932274" y="9342081"/>
                </a:lnTo>
                <a:cubicBezTo>
                  <a:pt x="4924536" y="9326608"/>
                  <a:pt x="4918733" y="9316936"/>
                  <a:pt x="4914867" y="9313069"/>
                </a:cubicBezTo>
                <a:cubicBezTo>
                  <a:pt x="4910997" y="9309200"/>
                  <a:pt x="4909062" y="9307266"/>
                  <a:pt x="4909062" y="9307266"/>
                </a:cubicBezTo>
                <a:lnTo>
                  <a:pt x="4885852" y="9260844"/>
                </a:lnTo>
                <a:cubicBezTo>
                  <a:pt x="4885852" y="9260844"/>
                  <a:pt x="4885852" y="9258909"/>
                  <a:pt x="4885852" y="9255042"/>
                </a:cubicBezTo>
                <a:cubicBezTo>
                  <a:pt x="4885852" y="9251173"/>
                  <a:pt x="4881984" y="9245370"/>
                  <a:pt x="4874247" y="9237633"/>
                </a:cubicBezTo>
                <a:cubicBezTo>
                  <a:pt x="4866509" y="9237633"/>
                  <a:pt x="4866509" y="9249239"/>
                  <a:pt x="4874247" y="9272451"/>
                </a:cubicBezTo>
                <a:lnTo>
                  <a:pt x="4885852" y="9295660"/>
                </a:lnTo>
                <a:cubicBezTo>
                  <a:pt x="4885852" y="9303397"/>
                  <a:pt x="4885852" y="9311136"/>
                  <a:pt x="4885852" y="9318871"/>
                </a:cubicBezTo>
                <a:cubicBezTo>
                  <a:pt x="4885852" y="9318871"/>
                  <a:pt x="4881984" y="9313069"/>
                  <a:pt x="4874247" y="9301463"/>
                </a:cubicBezTo>
                <a:cubicBezTo>
                  <a:pt x="4866509" y="9289857"/>
                  <a:pt x="4862641" y="9276318"/>
                  <a:pt x="4862641" y="9260844"/>
                </a:cubicBezTo>
                <a:lnTo>
                  <a:pt x="4851037" y="9237633"/>
                </a:lnTo>
                <a:cubicBezTo>
                  <a:pt x="4843299" y="9237633"/>
                  <a:pt x="4835563" y="9233765"/>
                  <a:pt x="4827825" y="9226027"/>
                </a:cubicBezTo>
                <a:cubicBezTo>
                  <a:pt x="4820089" y="9226027"/>
                  <a:pt x="4808484" y="9237633"/>
                  <a:pt x="4793010" y="9260844"/>
                </a:cubicBezTo>
                <a:lnTo>
                  <a:pt x="4781404" y="9295660"/>
                </a:lnTo>
                <a:cubicBezTo>
                  <a:pt x="4789142" y="9295660"/>
                  <a:pt x="4796877" y="9305333"/>
                  <a:pt x="4804615" y="9324674"/>
                </a:cubicBezTo>
                <a:cubicBezTo>
                  <a:pt x="4812351" y="9344015"/>
                  <a:pt x="4822023" y="9365293"/>
                  <a:pt x="4833628" y="9388503"/>
                </a:cubicBezTo>
                <a:cubicBezTo>
                  <a:pt x="4845232" y="9411714"/>
                  <a:pt x="4854904" y="9431056"/>
                  <a:pt x="4862641" y="9446530"/>
                </a:cubicBezTo>
                <a:cubicBezTo>
                  <a:pt x="4870378" y="9462004"/>
                  <a:pt x="4874247" y="9473609"/>
                  <a:pt x="4874247" y="9481347"/>
                </a:cubicBezTo>
                <a:lnTo>
                  <a:pt x="4851037" y="9446530"/>
                </a:lnTo>
                <a:lnTo>
                  <a:pt x="4827825" y="9411714"/>
                </a:lnTo>
                <a:cubicBezTo>
                  <a:pt x="4820089" y="9419452"/>
                  <a:pt x="4843299" y="9469741"/>
                  <a:pt x="4897458" y="9562584"/>
                </a:cubicBezTo>
                <a:cubicBezTo>
                  <a:pt x="4889721" y="9562584"/>
                  <a:pt x="4881984" y="9554846"/>
                  <a:pt x="4874247" y="9539373"/>
                </a:cubicBezTo>
                <a:lnTo>
                  <a:pt x="4862641" y="9516162"/>
                </a:lnTo>
                <a:cubicBezTo>
                  <a:pt x="4854904" y="9516162"/>
                  <a:pt x="4845232" y="9502622"/>
                  <a:pt x="4833628" y="9475544"/>
                </a:cubicBezTo>
                <a:cubicBezTo>
                  <a:pt x="4822023" y="9448465"/>
                  <a:pt x="4808484" y="9423320"/>
                  <a:pt x="4793010" y="9400108"/>
                </a:cubicBezTo>
                <a:lnTo>
                  <a:pt x="4769798" y="9353687"/>
                </a:lnTo>
                <a:cubicBezTo>
                  <a:pt x="4769798" y="9345951"/>
                  <a:pt x="4765931" y="9342081"/>
                  <a:pt x="4758194" y="9342081"/>
                </a:cubicBezTo>
                <a:cubicBezTo>
                  <a:pt x="4758194" y="9342081"/>
                  <a:pt x="4754324" y="9342081"/>
                  <a:pt x="4746588" y="9342081"/>
                </a:cubicBezTo>
                <a:cubicBezTo>
                  <a:pt x="4754324" y="9342081"/>
                  <a:pt x="4754324" y="9332411"/>
                  <a:pt x="4746588" y="9313069"/>
                </a:cubicBezTo>
                <a:cubicBezTo>
                  <a:pt x="4738850" y="9293725"/>
                  <a:pt x="4731115" y="9280185"/>
                  <a:pt x="4723379" y="9272451"/>
                </a:cubicBezTo>
                <a:cubicBezTo>
                  <a:pt x="4715641" y="9264713"/>
                  <a:pt x="4711771" y="9256976"/>
                  <a:pt x="4711771" y="9249239"/>
                </a:cubicBezTo>
                <a:cubicBezTo>
                  <a:pt x="4711771" y="9241503"/>
                  <a:pt x="4707905" y="9229897"/>
                  <a:pt x="4700167" y="9214424"/>
                </a:cubicBezTo>
                <a:lnTo>
                  <a:pt x="4676956" y="9179607"/>
                </a:lnTo>
                <a:lnTo>
                  <a:pt x="4642140" y="9098371"/>
                </a:lnTo>
                <a:cubicBezTo>
                  <a:pt x="4634404" y="9098371"/>
                  <a:pt x="4630535" y="9094501"/>
                  <a:pt x="4630535" y="9086765"/>
                </a:cubicBezTo>
                <a:lnTo>
                  <a:pt x="4618929" y="9075159"/>
                </a:lnTo>
                <a:lnTo>
                  <a:pt x="4607324" y="9063553"/>
                </a:lnTo>
                <a:cubicBezTo>
                  <a:pt x="4607324" y="9055818"/>
                  <a:pt x="4605389" y="9050015"/>
                  <a:pt x="4601523" y="9046145"/>
                </a:cubicBezTo>
                <a:cubicBezTo>
                  <a:pt x="4597652" y="9042277"/>
                  <a:pt x="4595720" y="9036474"/>
                  <a:pt x="4595720" y="9028738"/>
                </a:cubicBezTo>
                <a:cubicBezTo>
                  <a:pt x="4587981" y="9021000"/>
                  <a:pt x="4587981" y="9017132"/>
                  <a:pt x="4595720" y="9017132"/>
                </a:cubicBezTo>
                <a:cubicBezTo>
                  <a:pt x="4595720" y="9009396"/>
                  <a:pt x="4591851" y="9009396"/>
                  <a:pt x="4584114" y="9017132"/>
                </a:cubicBezTo>
                <a:cubicBezTo>
                  <a:pt x="4584114" y="9009396"/>
                  <a:pt x="4584114" y="9005526"/>
                  <a:pt x="4584114" y="9005526"/>
                </a:cubicBezTo>
                <a:cubicBezTo>
                  <a:pt x="4584114" y="8997791"/>
                  <a:pt x="4582178" y="8993922"/>
                  <a:pt x="4578311" y="8993922"/>
                </a:cubicBezTo>
                <a:cubicBezTo>
                  <a:pt x="4574443" y="8993922"/>
                  <a:pt x="4568640" y="8990052"/>
                  <a:pt x="4560903" y="8982317"/>
                </a:cubicBezTo>
                <a:lnTo>
                  <a:pt x="4537693" y="8970711"/>
                </a:lnTo>
                <a:cubicBezTo>
                  <a:pt x="4537693" y="8970711"/>
                  <a:pt x="4537693" y="8966843"/>
                  <a:pt x="4537693" y="8959107"/>
                </a:cubicBezTo>
                <a:cubicBezTo>
                  <a:pt x="4529954" y="8959107"/>
                  <a:pt x="4522219" y="8959107"/>
                  <a:pt x="4514480" y="8959107"/>
                </a:cubicBezTo>
                <a:lnTo>
                  <a:pt x="4537693" y="8970711"/>
                </a:lnTo>
                <a:lnTo>
                  <a:pt x="4549297" y="8982317"/>
                </a:lnTo>
                <a:cubicBezTo>
                  <a:pt x="4549297" y="8997791"/>
                  <a:pt x="4545429" y="9001659"/>
                  <a:pt x="4537693" y="8993922"/>
                </a:cubicBezTo>
                <a:cubicBezTo>
                  <a:pt x="4537693" y="8993922"/>
                  <a:pt x="4535757" y="8991988"/>
                  <a:pt x="4531888" y="8988119"/>
                </a:cubicBezTo>
                <a:cubicBezTo>
                  <a:pt x="4528022" y="8984251"/>
                  <a:pt x="4526087" y="8982317"/>
                  <a:pt x="4526087" y="8982317"/>
                </a:cubicBezTo>
                <a:cubicBezTo>
                  <a:pt x="4526087" y="8982317"/>
                  <a:pt x="4522219" y="8982317"/>
                  <a:pt x="4514480" y="8982317"/>
                </a:cubicBezTo>
                <a:lnTo>
                  <a:pt x="4514480" y="8993922"/>
                </a:lnTo>
                <a:cubicBezTo>
                  <a:pt x="4514480" y="8993922"/>
                  <a:pt x="4518350" y="8997791"/>
                  <a:pt x="4526087" y="9005526"/>
                </a:cubicBezTo>
                <a:lnTo>
                  <a:pt x="4537693" y="9028738"/>
                </a:lnTo>
                <a:lnTo>
                  <a:pt x="4537693" y="9017132"/>
                </a:lnTo>
                <a:cubicBezTo>
                  <a:pt x="4560903" y="9001659"/>
                  <a:pt x="4572508" y="9005526"/>
                  <a:pt x="4572508" y="9028738"/>
                </a:cubicBezTo>
                <a:lnTo>
                  <a:pt x="4560903" y="9028738"/>
                </a:lnTo>
                <a:cubicBezTo>
                  <a:pt x="4553166" y="9028738"/>
                  <a:pt x="4549297" y="9028738"/>
                  <a:pt x="4549297" y="9028738"/>
                </a:cubicBezTo>
                <a:cubicBezTo>
                  <a:pt x="4549297" y="9036474"/>
                  <a:pt x="4553166" y="9048079"/>
                  <a:pt x="4560903" y="9063553"/>
                </a:cubicBezTo>
                <a:lnTo>
                  <a:pt x="4584114" y="9075159"/>
                </a:lnTo>
                <a:cubicBezTo>
                  <a:pt x="4591851" y="9075159"/>
                  <a:pt x="4591851" y="9079027"/>
                  <a:pt x="4584114" y="9086765"/>
                </a:cubicBezTo>
                <a:cubicBezTo>
                  <a:pt x="4576377" y="9094501"/>
                  <a:pt x="4580245" y="9098371"/>
                  <a:pt x="4595720" y="9098371"/>
                </a:cubicBezTo>
                <a:cubicBezTo>
                  <a:pt x="4603455" y="9106107"/>
                  <a:pt x="4605389" y="9111909"/>
                  <a:pt x="4601523" y="9115778"/>
                </a:cubicBezTo>
                <a:cubicBezTo>
                  <a:pt x="4597652" y="9119646"/>
                  <a:pt x="4595720" y="9117712"/>
                  <a:pt x="4595720" y="9109975"/>
                </a:cubicBezTo>
                <a:lnTo>
                  <a:pt x="4595720" y="9133186"/>
                </a:lnTo>
                <a:cubicBezTo>
                  <a:pt x="4587981" y="9133186"/>
                  <a:pt x="4584114" y="9133186"/>
                  <a:pt x="4584114" y="9133186"/>
                </a:cubicBezTo>
                <a:cubicBezTo>
                  <a:pt x="4584114" y="9133186"/>
                  <a:pt x="4586048" y="9135121"/>
                  <a:pt x="4589915" y="9138989"/>
                </a:cubicBezTo>
                <a:cubicBezTo>
                  <a:pt x="4593784" y="9142857"/>
                  <a:pt x="4595720" y="9144790"/>
                  <a:pt x="4595720" y="9144790"/>
                </a:cubicBezTo>
                <a:cubicBezTo>
                  <a:pt x="4595720" y="9144790"/>
                  <a:pt x="4597652" y="9146725"/>
                  <a:pt x="4601523" y="9150595"/>
                </a:cubicBezTo>
                <a:cubicBezTo>
                  <a:pt x="4605389" y="9154463"/>
                  <a:pt x="4611192" y="9156398"/>
                  <a:pt x="4618929" y="9156398"/>
                </a:cubicBezTo>
                <a:cubicBezTo>
                  <a:pt x="4626666" y="9171872"/>
                  <a:pt x="4632469" y="9177673"/>
                  <a:pt x="4636337" y="9173805"/>
                </a:cubicBezTo>
                <a:cubicBezTo>
                  <a:pt x="4640205" y="9169935"/>
                  <a:pt x="4642140" y="9175738"/>
                  <a:pt x="4642140" y="9191213"/>
                </a:cubicBezTo>
                <a:lnTo>
                  <a:pt x="4642140" y="9202817"/>
                </a:lnTo>
                <a:lnTo>
                  <a:pt x="4642140" y="9214424"/>
                </a:lnTo>
                <a:cubicBezTo>
                  <a:pt x="4649878" y="9229897"/>
                  <a:pt x="4655679" y="9237633"/>
                  <a:pt x="4659549" y="9237633"/>
                </a:cubicBezTo>
                <a:cubicBezTo>
                  <a:pt x="4663416" y="9237633"/>
                  <a:pt x="4669219" y="9241503"/>
                  <a:pt x="4676956" y="9249239"/>
                </a:cubicBezTo>
                <a:lnTo>
                  <a:pt x="4676956" y="9260844"/>
                </a:lnTo>
                <a:lnTo>
                  <a:pt x="4676956" y="9272451"/>
                </a:lnTo>
                <a:lnTo>
                  <a:pt x="4676956" y="9284054"/>
                </a:lnTo>
                <a:lnTo>
                  <a:pt x="4665352" y="9284054"/>
                </a:lnTo>
                <a:cubicBezTo>
                  <a:pt x="4665352" y="9284054"/>
                  <a:pt x="4669219" y="9285988"/>
                  <a:pt x="4676956" y="9289857"/>
                </a:cubicBezTo>
                <a:cubicBezTo>
                  <a:pt x="4684693" y="9293725"/>
                  <a:pt x="4692430" y="9303397"/>
                  <a:pt x="4700167" y="9318871"/>
                </a:cubicBezTo>
                <a:lnTo>
                  <a:pt x="4711771" y="9330477"/>
                </a:lnTo>
                <a:lnTo>
                  <a:pt x="4723379" y="9342081"/>
                </a:lnTo>
                <a:lnTo>
                  <a:pt x="4723379" y="9365293"/>
                </a:lnTo>
                <a:lnTo>
                  <a:pt x="4723379" y="9376897"/>
                </a:lnTo>
                <a:cubicBezTo>
                  <a:pt x="4723379" y="9384635"/>
                  <a:pt x="4727245" y="9388503"/>
                  <a:pt x="4734983" y="9388503"/>
                </a:cubicBezTo>
                <a:lnTo>
                  <a:pt x="4734983" y="9365293"/>
                </a:lnTo>
                <a:lnTo>
                  <a:pt x="4723379" y="9342081"/>
                </a:lnTo>
                <a:cubicBezTo>
                  <a:pt x="4731115" y="9342081"/>
                  <a:pt x="4738850" y="9353687"/>
                  <a:pt x="4746588" y="9376897"/>
                </a:cubicBezTo>
                <a:lnTo>
                  <a:pt x="4769798" y="9400108"/>
                </a:lnTo>
                <a:lnTo>
                  <a:pt x="4769798" y="9411714"/>
                </a:lnTo>
                <a:lnTo>
                  <a:pt x="4758194" y="9411714"/>
                </a:lnTo>
                <a:lnTo>
                  <a:pt x="4746588" y="9400108"/>
                </a:lnTo>
                <a:lnTo>
                  <a:pt x="4734983" y="9411714"/>
                </a:lnTo>
                <a:cubicBezTo>
                  <a:pt x="4727245" y="9411714"/>
                  <a:pt x="4723379" y="9411714"/>
                  <a:pt x="4723379" y="9411714"/>
                </a:cubicBezTo>
                <a:cubicBezTo>
                  <a:pt x="4723379" y="9411714"/>
                  <a:pt x="4723379" y="9407844"/>
                  <a:pt x="4723379" y="9400108"/>
                </a:cubicBezTo>
                <a:lnTo>
                  <a:pt x="4723379" y="9388503"/>
                </a:lnTo>
                <a:cubicBezTo>
                  <a:pt x="4715641" y="9388503"/>
                  <a:pt x="4704035" y="9380766"/>
                  <a:pt x="4688561" y="9365293"/>
                </a:cubicBezTo>
                <a:lnTo>
                  <a:pt x="4676956" y="9353687"/>
                </a:lnTo>
                <a:lnTo>
                  <a:pt x="4688561" y="9388503"/>
                </a:lnTo>
                <a:cubicBezTo>
                  <a:pt x="4719509" y="9396241"/>
                  <a:pt x="4731115" y="9419452"/>
                  <a:pt x="4723379" y="9458135"/>
                </a:cubicBezTo>
                <a:cubicBezTo>
                  <a:pt x="4723379" y="9465871"/>
                  <a:pt x="4727245" y="9469741"/>
                  <a:pt x="4734983" y="9469741"/>
                </a:cubicBezTo>
                <a:lnTo>
                  <a:pt x="4746588" y="9481347"/>
                </a:lnTo>
                <a:cubicBezTo>
                  <a:pt x="4746588" y="9489083"/>
                  <a:pt x="4746588" y="9492950"/>
                  <a:pt x="4746588" y="9492950"/>
                </a:cubicBezTo>
                <a:cubicBezTo>
                  <a:pt x="4762062" y="9492950"/>
                  <a:pt x="4769798" y="9508425"/>
                  <a:pt x="4769798" y="9539373"/>
                </a:cubicBezTo>
                <a:cubicBezTo>
                  <a:pt x="4769798" y="9547110"/>
                  <a:pt x="4771734" y="9552913"/>
                  <a:pt x="4775601" y="9556779"/>
                </a:cubicBezTo>
                <a:cubicBezTo>
                  <a:pt x="4779469" y="9560649"/>
                  <a:pt x="4781404" y="9562584"/>
                  <a:pt x="4781404" y="9562584"/>
                </a:cubicBezTo>
                <a:cubicBezTo>
                  <a:pt x="4789142" y="9570319"/>
                  <a:pt x="4791075" y="9576125"/>
                  <a:pt x="4787206" y="9579991"/>
                </a:cubicBezTo>
                <a:cubicBezTo>
                  <a:pt x="4783339" y="9583858"/>
                  <a:pt x="4781404" y="9585793"/>
                  <a:pt x="4781404" y="9585793"/>
                </a:cubicBezTo>
                <a:lnTo>
                  <a:pt x="4793010" y="9585793"/>
                </a:lnTo>
                <a:cubicBezTo>
                  <a:pt x="4800746" y="9585793"/>
                  <a:pt x="4800746" y="9589662"/>
                  <a:pt x="4793010" y="9597400"/>
                </a:cubicBezTo>
                <a:cubicBezTo>
                  <a:pt x="4793010" y="9597400"/>
                  <a:pt x="4793010" y="9599334"/>
                  <a:pt x="4793010" y="9603203"/>
                </a:cubicBezTo>
                <a:cubicBezTo>
                  <a:pt x="4793010" y="9607070"/>
                  <a:pt x="4796877" y="9612873"/>
                  <a:pt x="4804615" y="9620609"/>
                </a:cubicBezTo>
                <a:cubicBezTo>
                  <a:pt x="4812351" y="9643820"/>
                  <a:pt x="4818154" y="9657360"/>
                  <a:pt x="4822023" y="9661230"/>
                </a:cubicBezTo>
                <a:cubicBezTo>
                  <a:pt x="4825892" y="9665097"/>
                  <a:pt x="4835563" y="9682506"/>
                  <a:pt x="4851037" y="9713452"/>
                </a:cubicBezTo>
                <a:cubicBezTo>
                  <a:pt x="4851037" y="9721190"/>
                  <a:pt x="4854904" y="9728927"/>
                  <a:pt x="4862641" y="9736663"/>
                </a:cubicBezTo>
                <a:cubicBezTo>
                  <a:pt x="4870378" y="9744401"/>
                  <a:pt x="4876181" y="9754072"/>
                  <a:pt x="4880050" y="9765676"/>
                </a:cubicBezTo>
                <a:cubicBezTo>
                  <a:pt x="4883918" y="9777282"/>
                  <a:pt x="4889721" y="9790823"/>
                  <a:pt x="4897458" y="9806296"/>
                </a:cubicBezTo>
                <a:cubicBezTo>
                  <a:pt x="4951615" y="9906877"/>
                  <a:pt x="4982563" y="9968770"/>
                  <a:pt x="4990301" y="9991982"/>
                </a:cubicBezTo>
                <a:lnTo>
                  <a:pt x="4978694" y="9991982"/>
                </a:lnTo>
                <a:lnTo>
                  <a:pt x="4990301" y="10003585"/>
                </a:lnTo>
                <a:cubicBezTo>
                  <a:pt x="4990301" y="10011323"/>
                  <a:pt x="4990301" y="10015191"/>
                  <a:pt x="4990301" y="10015191"/>
                </a:cubicBezTo>
                <a:lnTo>
                  <a:pt x="4978694" y="10026797"/>
                </a:lnTo>
                <a:cubicBezTo>
                  <a:pt x="4986433" y="10034533"/>
                  <a:pt x="4990301" y="10034533"/>
                  <a:pt x="4990301" y="10026797"/>
                </a:cubicBezTo>
                <a:cubicBezTo>
                  <a:pt x="4990301" y="10011323"/>
                  <a:pt x="5001905" y="10019061"/>
                  <a:pt x="5025116" y="10050009"/>
                </a:cubicBezTo>
                <a:cubicBezTo>
                  <a:pt x="5025116" y="10057745"/>
                  <a:pt x="5028984" y="10069350"/>
                  <a:pt x="5036723" y="10084824"/>
                </a:cubicBezTo>
                <a:cubicBezTo>
                  <a:pt x="5028984" y="10084824"/>
                  <a:pt x="5025116" y="10088693"/>
                  <a:pt x="5025116" y="10096428"/>
                </a:cubicBezTo>
                <a:cubicBezTo>
                  <a:pt x="5025116" y="10104166"/>
                  <a:pt x="5027051" y="10108036"/>
                  <a:pt x="5030919" y="10108036"/>
                </a:cubicBezTo>
                <a:cubicBezTo>
                  <a:pt x="5034787" y="10108036"/>
                  <a:pt x="5036723" y="10104166"/>
                  <a:pt x="5036723" y="10096428"/>
                </a:cubicBezTo>
                <a:cubicBezTo>
                  <a:pt x="5036723" y="10088693"/>
                  <a:pt x="5036723" y="10084824"/>
                  <a:pt x="5036723" y="10084824"/>
                </a:cubicBezTo>
                <a:lnTo>
                  <a:pt x="5071538" y="10154454"/>
                </a:lnTo>
                <a:lnTo>
                  <a:pt x="5065735" y="10148654"/>
                </a:lnTo>
                <a:cubicBezTo>
                  <a:pt x="5061867" y="10144784"/>
                  <a:pt x="5059932" y="10142851"/>
                  <a:pt x="5059932" y="10142851"/>
                </a:cubicBezTo>
                <a:cubicBezTo>
                  <a:pt x="5052194" y="10135114"/>
                  <a:pt x="5048328" y="10135114"/>
                  <a:pt x="5048328" y="10142851"/>
                </a:cubicBezTo>
                <a:lnTo>
                  <a:pt x="5059932" y="10166062"/>
                </a:lnTo>
                <a:cubicBezTo>
                  <a:pt x="5059932" y="10166062"/>
                  <a:pt x="5059932" y="10169929"/>
                  <a:pt x="5059932" y="10177666"/>
                </a:cubicBezTo>
                <a:cubicBezTo>
                  <a:pt x="5059932" y="10185403"/>
                  <a:pt x="5063802" y="10193141"/>
                  <a:pt x="5071538" y="10200877"/>
                </a:cubicBezTo>
                <a:cubicBezTo>
                  <a:pt x="5079274" y="10208614"/>
                  <a:pt x="5083143" y="10214417"/>
                  <a:pt x="5083143" y="10218285"/>
                </a:cubicBezTo>
                <a:cubicBezTo>
                  <a:pt x="5083143" y="10222154"/>
                  <a:pt x="5083143" y="10224088"/>
                  <a:pt x="5083143" y="10224088"/>
                </a:cubicBezTo>
                <a:lnTo>
                  <a:pt x="5117959" y="10247298"/>
                </a:lnTo>
                <a:lnTo>
                  <a:pt x="5117959" y="10270509"/>
                </a:lnTo>
                <a:cubicBezTo>
                  <a:pt x="5117959" y="10270509"/>
                  <a:pt x="5116024" y="10272444"/>
                  <a:pt x="5112157" y="10276312"/>
                </a:cubicBezTo>
                <a:cubicBezTo>
                  <a:pt x="5108288" y="10280181"/>
                  <a:pt x="5106354" y="10282115"/>
                  <a:pt x="5106354" y="10282115"/>
                </a:cubicBezTo>
                <a:cubicBezTo>
                  <a:pt x="5106354" y="10282115"/>
                  <a:pt x="5106354" y="10278246"/>
                  <a:pt x="5106354" y="10270509"/>
                </a:cubicBezTo>
                <a:cubicBezTo>
                  <a:pt x="5106354" y="10262774"/>
                  <a:pt x="5098617" y="10256971"/>
                  <a:pt x="5083143" y="10253101"/>
                </a:cubicBezTo>
                <a:cubicBezTo>
                  <a:pt x="5067669" y="10249233"/>
                  <a:pt x="5061867" y="10241495"/>
                  <a:pt x="5065735" y="10229889"/>
                </a:cubicBezTo>
                <a:cubicBezTo>
                  <a:pt x="5069603" y="10218285"/>
                  <a:pt x="5069603" y="10212482"/>
                  <a:pt x="5065735" y="10212482"/>
                </a:cubicBezTo>
                <a:cubicBezTo>
                  <a:pt x="5061867" y="10212482"/>
                  <a:pt x="5056064" y="10204747"/>
                  <a:pt x="5048328" y="10189271"/>
                </a:cubicBezTo>
                <a:cubicBezTo>
                  <a:pt x="5025116" y="10150587"/>
                  <a:pt x="5009642" y="10131246"/>
                  <a:pt x="5001905" y="10131246"/>
                </a:cubicBezTo>
                <a:cubicBezTo>
                  <a:pt x="4986433" y="10123508"/>
                  <a:pt x="4978694" y="10100298"/>
                  <a:pt x="4978694" y="10061612"/>
                </a:cubicBezTo>
                <a:lnTo>
                  <a:pt x="4967089" y="10050009"/>
                </a:lnTo>
                <a:cubicBezTo>
                  <a:pt x="4967089" y="10050009"/>
                  <a:pt x="4963222" y="10040336"/>
                  <a:pt x="4955484" y="10020994"/>
                </a:cubicBezTo>
                <a:cubicBezTo>
                  <a:pt x="4947748" y="10001652"/>
                  <a:pt x="4940010" y="9991982"/>
                  <a:pt x="4932274" y="9991982"/>
                </a:cubicBezTo>
                <a:lnTo>
                  <a:pt x="4932274" y="9968770"/>
                </a:lnTo>
                <a:cubicBezTo>
                  <a:pt x="4932274" y="9968770"/>
                  <a:pt x="4928404" y="9964901"/>
                  <a:pt x="4920668" y="9957164"/>
                </a:cubicBezTo>
                <a:cubicBezTo>
                  <a:pt x="4897458" y="9926217"/>
                  <a:pt x="4885852" y="9903007"/>
                  <a:pt x="4885852" y="9887533"/>
                </a:cubicBezTo>
                <a:lnTo>
                  <a:pt x="4874247" y="9864322"/>
                </a:lnTo>
                <a:cubicBezTo>
                  <a:pt x="4866509" y="9864322"/>
                  <a:pt x="4860706" y="9862388"/>
                  <a:pt x="4856840" y="9858519"/>
                </a:cubicBezTo>
                <a:cubicBezTo>
                  <a:pt x="4852970" y="9854650"/>
                  <a:pt x="4852970" y="9850783"/>
                  <a:pt x="4856840" y="9846914"/>
                </a:cubicBezTo>
                <a:cubicBezTo>
                  <a:pt x="4860706" y="9843047"/>
                  <a:pt x="4858773" y="9835309"/>
                  <a:pt x="4851037" y="9823703"/>
                </a:cubicBezTo>
                <a:cubicBezTo>
                  <a:pt x="4843299" y="9812099"/>
                  <a:pt x="4837496" y="9802427"/>
                  <a:pt x="4833628" y="9794690"/>
                </a:cubicBezTo>
                <a:cubicBezTo>
                  <a:pt x="4829761" y="9786953"/>
                  <a:pt x="4823957" y="9779217"/>
                  <a:pt x="4816221" y="9771479"/>
                </a:cubicBezTo>
                <a:lnTo>
                  <a:pt x="4793010" y="9759875"/>
                </a:lnTo>
                <a:lnTo>
                  <a:pt x="4816221" y="9783084"/>
                </a:lnTo>
                <a:cubicBezTo>
                  <a:pt x="4823957" y="9806296"/>
                  <a:pt x="4829761" y="9817902"/>
                  <a:pt x="4833628" y="9817902"/>
                </a:cubicBezTo>
                <a:cubicBezTo>
                  <a:pt x="4837496" y="9817902"/>
                  <a:pt x="4839431" y="9821768"/>
                  <a:pt x="4839431" y="9829506"/>
                </a:cubicBezTo>
                <a:cubicBezTo>
                  <a:pt x="4831694" y="9837244"/>
                  <a:pt x="4839431" y="9856585"/>
                  <a:pt x="4862641" y="9887533"/>
                </a:cubicBezTo>
                <a:lnTo>
                  <a:pt x="4897458" y="9957164"/>
                </a:lnTo>
                <a:cubicBezTo>
                  <a:pt x="4897458" y="9964901"/>
                  <a:pt x="4899392" y="9970704"/>
                  <a:pt x="4903259" y="9974573"/>
                </a:cubicBezTo>
                <a:cubicBezTo>
                  <a:pt x="4907129" y="9978441"/>
                  <a:pt x="4909062" y="9980376"/>
                  <a:pt x="4909062" y="9980376"/>
                </a:cubicBezTo>
                <a:cubicBezTo>
                  <a:pt x="4909062" y="9980376"/>
                  <a:pt x="4912930" y="9988112"/>
                  <a:pt x="4920668" y="10003585"/>
                </a:cubicBezTo>
                <a:cubicBezTo>
                  <a:pt x="4938077" y="10026797"/>
                  <a:pt x="4948956" y="10047832"/>
                  <a:pt x="4953307" y="10066691"/>
                </a:cubicBezTo>
                <a:lnTo>
                  <a:pt x="4953913" y="10071722"/>
                </a:lnTo>
                <a:lnTo>
                  <a:pt x="4925020" y="10044206"/>
                </a:lnTo>
                <a:cubicBezTo>
                  <a:pt x="4898909" y="10015191"/>
                  <a:pt x="4885852" y="9986179"/>
                  <a:pt x="4885852" y="9957164"/>
                </a:cubicBezTo>
                <a:lnTo>
                  <a:pt x="4885852" y="9945560"/>
                </a:lnTo>
                <a:cubicBezTo>
                  <a:pt x="4878115" y="9945560"/>
                  <a:pt x="4874247" y="9943625"/>
                  <a:pt x="4874247" y="9939755"/>
                </a:cubicBezTo>
                <a:cubicBezTo>
                  <a:pt x="4874247" y="9935889"/>
                  <a:pt x="4870378" y="9930087"/>
                  <a:pt x="4862641" y="9922349"/>
                </a:cubicBezTo>
                <a:cubicBezTo>
                  <a:pt x="4831694" y="9868192"/>
                  <a:pt x="4816221" y="9837244"/>
                  <a:pt x="4816221" y="9829506"/>
                </a:cubicBezTo>
                <a:cubicBezTo>
                  <a:pt x="4816221" y="9821768"/>
                  <a:pt x="4810418" y="9814032"/>
                  <a:pt x="4798813" y="9806296"/>
                </a:cubicBezTo>
                <a:cubicBezTo>
                  <a:pt x="4787206" y="9798558"/>
                  <a:pt x="4781404" y="9794690"/>
                  <a:pt x="4781404" y="9794690"/>
                </a:cubicBezTo>
                <a:cubicBezTo>
                  <a:pt x="4781404" y="9786953"/>
                  <a:pt x="4781404" y="9781150"/>
                  <a:pt x="4781404" y="9777282"/>
                </a:cubicBezTo>
                <a:cubicBezTo>
                  <a:pt x="4781404" y="9773414"/>
                  <a:pt x="4781404" y="9771479"/>
                  <a:pt x="4781404" y="9771479"/>
                </a:cubicBezTo>
                <a:cubicBezTo>
                  <a:pt x="4781404" y="9779217"/>
                  <a:pt x="4779469" y="9783084"/>
                  <a:pt x="4775601" y="9783084"/>
                </a:cubicBezTo>
                <a:cubicBezTo>
                  <a:pt x="4771734" y="9783084"/>
                  <a:pt x="4769798" y="9779217"/>
                  <a:pt x="4769798" y="9771479"/>
                </a:cubicBezTo>
                <a:cubicBezTo>
                  <a:pt x="4769798" y="9763742"/>
                  <a:pt x="4765931" y="9752138"/>
                  <a:pt x="4758194" y="9736663"/>
                </a:cubicBezTo>
                <a:lnTo>
                  <a:pt x="4746588" y="9713452"/>
                </a:lnTo>
                <a:cubicBezTo>
                  <a:pt x="4731115" y="9713452"/>
                  <a:pt x="4727245" y="9697978"/>
                  <a:pt x="4734983" y="9667030"/>
                </a:cubicBezTo>
                <a:cubicBezTo>
                  <a:pt x="4727245" y="9667030"/>
                  <a:pt x="4723379" y="9667030"/>
                  <a:pt x="4723379" y="9667030"/>
                </a:cubicBezTo>
                <a:cubicBezTo>
                  <a:pt x="4715641" y="9667030"/>
                  <a:pt x="4704035" y="9647689"/>
                  <a:pt x="4688561" y="9609003"/>
                </a:cubicBezTo>
                <a:cubicBezTo>
                  <a:pt x="4688561" y="9601268"/>
                  <a:pt x="4686627" y="9597400"/>
                  <a:pt x="4682759" y="9597400"/>
                </a:cubicBezTo>
                <a:cubicBezTo>
                  <a:pt x="4678890" y="9597400"/>
                  <a:pt x="4673088" y="9589662"/>
                  <a:pt x="4665352" y="9574188"/>
                </a:cubicBezTo>
                <a:cubicBezTo>
                  <a:pt x="4657613" y="9566452"/>
                  <a:pt x="4651812" y="9560649"/>
                  <a:pt x="4647941" y="9556779"/>
                </a:cubicBezTo>
                <a:cubicBezTo>
                  <a:pt x="4644075" y="9552913"/>
                  <a:pt x="4642140" y="9547110"/>
                  <a:pt x="4642140" y="9539373"/>
                </a:cubicBezTo>
                <a:cubicBezTo>
                  <a:pt x="4634404" y="9539373"/>
                  <a:pt x="4628601" y="9531636"/>
                  <a:pt x="4624732" y="9516162"/>
                </a:cubicBezTo>
                <a:cubicBezTo>
                  <a:pt x="4620863" y="9500689"/>
                  <a:pt x="4615061" y="9492950"/>
                  <a:pt x="4607324" y="9492950"/>
                </a:cubicBezTo>
                <a:cubicBezTo>
                  <a:pt x="4607324" y="9492950"/>
                  <a:pt x="4605389" y="9491016"/>
                  <a:pt x="4601523" y="9487147"/>
                </a:cubicBezTo>
                <a:cubicBezTo>
                  <a:pt x="4597652" y="9483280"/>
                  <a:pt x="4597652" y="9479412"/>
                  <a:pt x="4601523" y="9475544"/>
                </a:cubicBezTo>
                <a:cubicBezTo>
                  <a:pt x="4605389" y="9471674"/>
                  <a:pt x="4605389" y="9469741"/>
                  <a:pt x="4601523" y="9469741"/>
                </a:cubicBezTo>
                <a:cubicBezTo>
                  <a:pt x="4597652" y="9469741"/>
                  <a:pt x="4595720" y="9469741"/>
                  <a:pt x="4595720" y="9469741"/>
                </a:cubicBezTo>
                <a:cubicBezTo>
                  <a:pt x="4587981" y="9469741"/>
                  <a:pt x="4580245" y="9462004"/>
                  <a:pt x="4572508" y="9446530"/>
                </a:cubicBezTo>
                <a:cubicBezTo>
                  <a:pt x="4564771" y="9431056"/>
                  <a:pt x="4560903" y="9419452"/>
                  <a:pt x="4560903" y="9411714"/>
                </a:cubicBezTo>
                <a:lnTo>
                  <a:pt x="4560903" y="9400108"/>
                </a:lnTo>
                <a:lnTo>
                  <a:pt x="4549297" y="9376897"/>
                </a:lnTo>
                <a:cubicBezTo>
                  <a:pt x="4549297" y="9376897"/>
                  <a:pt x="4549297" y="9378831"/>
                  <a:pt x="4549297" y="9382700"/>
                </a:cubicBezTo>
                <a:cubicBezTo>
                  <a:pt x="4549297" y="9386569"/>
                  <a:pt x="4549297" y="9388503"/>
                  <a:pt x="4549297" y="9388503"/>
                </a:cubicBezTo>
                <a:lnTo>
                  <a:pt x="4537693" y="9376897"/>
                </a:lnTo>
                <a:lnTo>
                  <a:pt x="4526087" y="9353687"/>
                </a:lnTo>
                <a:cubicBezTo>
                  <a:pt x="4518350" y="9353687"/>
                  <a:pt x="4516417" y="9349819"/>
                  <a:pt x="4520283" y="9342081"/>
                </a:cubicBezTo>
                <a:cubicBezTo>
                  <a:pt x="4524152" y="9334345"/>
                  <a:pt x="4522219" y="9330477"/>
                  <a:pt x="4514480" y="9330477"/>
                </a:cubicBezTo>
                <a:cubicBezTo>
                  <a:pt x="4499007" y="9315003"/>
                  <a:pt x="4491270" y="9299530"/>
                  <a:pt x="4491270" y="9284054"/>
                </a:cubicBezTo>
                <a:cubicBezTo>
                  <a:pt x="4491270" y="9276318"/>
                  <a:pt x="4489336" y="9270516"/>
                  <a:pt x="4485469" y="9266647"/>
                </a:cubicBezTo>
                <a:cubicBezTo>
                  <a:pt x="4481599" y="9262779"/>
                  <a:pt x="4479665" y="9260844"/>
                  <a:pt x="4479665" y="9260844"/>
                </a:cubicBezTo>
                <a:lnTo>
                  <a:pt x="4469511" y="9260844"/>
                </a:lnTo>
                <a:cubicBezTo>
                  <a:pt x="4470478" y="9264713"/>
                  <a:pt x="4471928" y="9268582"/>
                  <a:pt x="4473862" y="9272451"/>
                </a:cubicBezTo>
                <a:cubicBezTo>
                  <a:pt x="4477731" y="9280185"/>
                  <a:pt x="4479665" y="9287924"/>
                  <a:pt x="4479665" y="9295660"/>
                </a:cubicBezTo>
                <a:cubicBezTo>
                  <a:pt x="4487402" y="9311136"/>
                  <a:pt x="4502876" y="9340148"/>
                  <a:pt x="4526087" y="9382700"/>
                </a:cubicBezTo>
                <a:cubicBezTo>
                  <a:pt x="4549297" y="9425253"/>
                  <a:pt x="4564771" y="9450398"/>
                  <a:pt x="4572508" y="9458135"/>
                </a:cubicBezTo>
                <a:cubicBezTo>
                  <a:pt x="4572508" y="9465871"/>
                  <a:pt x="4576377" y="9473609"/>
                  <a:pt x="4584114" y="9481347"/>
                </a:cubicBezTo>
                <a:lnTo>
                  <a:pt x="4572508" y="9481347"/>
                </a:lnTo>
                <a:lnTo>
                  <a:pt x="4560903" y="9481347"/>
                </a:lnTo>
                <a:lnTo>
                  <a:pt x="4560903" y="9469741"/>
                </a:lnTo>
                <a:lnTo>
                  <a:pt x="4549297" y="9469741"/>
                </a:lnTo>
                <a:lnTo>
                  <a:pt x="4549297" y="9458135"/>
                </a:lnTo>
                <a:cubicBezTo>
                  <a:pt x="4549297" y="9450398"/>
                  <a:pt x="4549297" y="9444595"/>
                  <a:pt x="4549297" y="9440727"/>
                </a:cubicBezTo>
                <a:cubicBezTo>
                  <a:pt x="4549297" y="9436858"/>
                  <a:pt x="4545429" y="9434923"/>
                  <a:pt x="4537693" y="9434923"/>
                </a:cubicBezTo>
                <a:lnTo>
                  <a:pt x="4526087" y="9423320"/>
                </a:lnTo>
                <a:cubicBezTo>
                  <a:pt x="4526087" y="9415582"/>
                  <a:pt x="4526087" y="9407844"/>
                  <a:pt x="4526087" y="9400108"/>
                </a:cubicBezTo>
                <a:cubicBezTo>
                  <a:pt x="4518350" y="9400108"/>
                  <a:pt x="4499007" y="9369163"/>
                  <a:pt x="4468061" y="9307266"/>
                </a:cubicBezTo>
                <a:cubicBezTo>
                  <a:pt x="4437113" y="9245370"/>
                  <a:pt x="4421639" y="9210555"/>
                  <a:pt x="4421639" y="9202817"/>
                </a:cubicBezTo>
                <a:cubicBezTo>
                  <a:pt x="4421639" y="9195082"/>
                  <a:pt x="4419704" y="9191213"/>
                  <a:pt x="4415836" y="9191213"/>
                </a:cubicBezTo>
                <a:cubicBezTo>
                  <a:pt x="4411968" y="9191213"/>
                  <a:pt x="4402297" y="9175738"/>
                  <a:pt x="4386822" y="9144790"/>
                </a:cubicBezTo>
                <a:cubicBezTo>
                  <a:pt x="4371348" y="9113845"/>
                  <a:pt x="4363612" y="9094501"/>
                  <a:pt x="4363612" y="9086765"/>
                </a:cubicBezTo>
                <a:cubicBezTo>
                  <a:pt x="4363612" y="9086765"/>
                  <a:pt x="4355874" y="9073226"/>
                  <a:pt x="4340400" y="9046145"/>
                </a:cubicBezTo>
                <a:cubicBezTo>
                  <a:pt x="4324927" y="9019067"/>
                  <a:pt x="4317190" y="9003593"/>
                  <a:pt x="4317190" y="8999725"/>
                </a:cubicBezTo>
                <a:cubicBezTo>
                  <a:pt x="4317190" y="8995855"/>
                  <a:pt x="4313321" y="8993922"/>
                  <a:pt x="4305585" y="8993922"/>
                </a:cubicBezTo>
                <a:lnTo>
                  <a:pt x="4305585" y="8982317"/>
                </a:lnTo>
                <a:lnTo>
                  <a:pt x="4293979" y="8982317"/>
                </a:lnTo>
                <a:cubicBezTo>
                  <a:pt x="4293979" y="8990052"/>
                  <a:pt x="4293979" y="8993922"/>
                  <a:pt x="4293979" y="8993922"/>
                </a:cubicBezTo>
                <a:cubicBezTo>
                  <a:pt x="4293979" y="8993922"/>
                  <a:pt x="4293979" y="8997791"/>
                  <a:pt x="4293979" y="9005526"/>
                </a:cubicBezTo>
                <a:cubicBezTo>
                  <a:pt x="4293979" y="9013264"/>
                  <a:pt x="4301715" y="9022934"/>
                  <a:pt x="4317190" y="9034541"/>
                </a:cubicBezTo>
                <a:cubicBezTo>
                  <a:pt x="4332664" y="9046145"/>
                  <a:pt x="4338467" y="9053883"/>
                  <a:pt x="4334597" y="9057751"/>
                </a:cubicBezTo>
                <a:cubicBezTo>
                  <a:pt x="4330730" y="9061620"/>
                  <a:pt x="4326861" y="9059685"/>
                  <a:pt x="4322993" y="9051948"/>
                </a:cubicBezTo>
                <a:cubicBezTo>
                  <a:pt x="4319126" y="9044212"/>
                  <a:pt x="4317190" y="9044212"/>
                  <a:pt x="4317190" y="9051948"/>
                </a:cubicBezTo>
                <a:lnTo>
                  <a:pt x="4305585" y="9051948"/>
                </a:lnTo>
                <a:cubicBezTo>
                  <a:pt x="4305585" y="9044212"/>
                  <a:pt x="4303650" y="9038411"/>
                  <a:pt x="4299783" y="9034541"/>
                </a:cubicBezTo>
                <a:cubicBezTo>
                  <a:pt x="4295914" y="9030671"/>
                  <a:pt x="4292044" y="9026803"/>
                  <a:pt x="4288178" y="9022934"/>
                </a:cubicBezTo>
                <a:cubicBezTo>
                  <a:pt x="4284308" y="9019067"/>
                  <a:pt x="4280440" y="9013264"/>
                  <a:pt x="4276570" y="9005526"/>
                </a:cubicBezTo>
                <a:cubicBezTo>
                  <a:pt x="4272703" y="8997791"/>
                  <a:pt x="4270769" y="8990052"/>
                  <a:pt x="4270769" y="8982317"/>
                </a:cubicBezTo>
                <a:lnTo>
                  <a:pt x="4259163" y="8982317"/>
                </a:lnTo>
                <a:cubicBezTo>
                  <a:pt x="4259163" y="8982317"/>
                  <a:pt x="4264966" y="8993922"/>
                  <a:pt x="4276570" y="9017132"/>
                </a:cubicBezTo>
                <a:cubicBezTo>
                  <a:pt x="4288178" y="9040344"/>
                  <a:pt x="4295914" y="9053883"/>
                  <a:pt x="4299783" y="9057751"/>
                </a:cubicBezTo>
                <a:cubicBezTo>
                  <a:pt x="4303650" y="9061620"/>
                  <a:pt x="4305585" y="9063553"/>
                  <a:pt x="4305585" y="9063553"/>
                </a:cubicBezTo>
                <a:lnTo>
                  <a:pt x="4282375" y="9051948"/>
                </a:lnTo>
                <a:cubicBezTo>
                  <a:pt x="4274637" y="9044212"/>
                  <a:pt x="4270769" y="9038411"/>
                  <a:pt x="4270769" y="9034541"/>
                </a:cubicBezTo>
                <a:cubicBezTo>
                  <a:pt x="4270769" y="9030671"/>
                  <a:pt x="4266900" y="9024870"/>
                  <a:pt x="4259163" y="9017132"/>
                </a:cubicBezTo>
                <a:lnTo>
                  <a:pt x="4259163" y="9028738"/>
                </a:lnTo>
                <a:cubicBezTo>
                  <a:pt x="4259163" y="9051948"/>
                  <a:pt x="4259163" y="9063553"/>
                  <a:pt x="4259163" y="9063553"/>
                </a:cubicBezTo>
                <a:cubicBezTo>
                  <a:pt x="4266900" y="9071291"/>
                  <a:pt x="4259163" y="9071291"/>
                  <a:pt x="4235952" y="9063553"/>
                </a:cubicBezTo>
                <a:cubicBezTo>
                  <a:pt x="4212743" y="9055818"/>
                  <a:pt x="4189531" y="9032606"/>
                  <a:pt x="4166321" y="8993922"/>
                </a:cubicBezTo>
                <a:lnTo>
                  <a:pt x="4154716" y="9005526"/>
                </a:lnTo>
                <a:lnTo>
                  <a:pt x="4201136" y="9086765"/>
                </a:lnTo>
                <a:lnTo>
                  <a:pt x="4212743" y="9098371"/>
                </a:lnTo>
                <a:lnTo>
                  <a:pt x="4212743" y="9086765"/>
                </a:lnTo>
                <a:cubicBezTo>
                  <a:pt x="4205005" y="9079027"/>
                  <a:pt x="4205005" y="9075159"/>
                  <a:pt x="4212743" y="9075159"/>
                </a:cubicBezTo>
                <a:lnTo>
                  <a:pt x="4224348" y="9098371"/>
                </a:lnTo>
                <a:cubicBezTo>
                  <a:pt x="4232085" y="9121580"/>
                  <a:pt x="4235952" y="9133186"/>
                  <a:pt x="4235952" y="9133186"/>
                </a:cubicBezTo>
                <a:cubicBezTo>
                  <a:pt x="4228214" y="9125449"/>
                  <a:pt x="4222413" y="9123513"/>
                  <a:pt x="4218545" y="9127383"/>
                </a:cubicBezTo>
                <a:cubicBezTo>
                  <a:pt x="4214677" y="9131252"/>
                  <a:pt x="4216610" y="9135121"/>
                  <a:pt x="4224348" y="9138989"/>
                </a:cubicBezTo>
                <a:cubicBezTo>
                  <a:pt x="4232085" y="9142857"/>
                  <a:pt x="4237888" y="9150595"/>
                  <a:pt x="4241755" y="9162199"/>
                </a:cubicBezTo>
                <a:cubicBezTo>
                  <a:pt x="4245623" y="9173805"/>
                  <a:pt x="4247558" y="9179607"/>
                  <a:pt x="4247558" y="9179607"/>
                </a:cubicBezTo>
                <a:lnTo>
                  <a:pt x="4247558" y="9168002"/>
                </a:lnTo>
                <a:cubicBezTo>
                  <a:pt x="4239822" y="9152528"/>
                  <a:pt x="4237888" y="9144790"/>
                  <a:pt x="4241755" y="9144790"/>
                </a:cubicBezTo>
                <a:cubicBezTo>
                  <a:pt x="4245623" y="9144790"/>
                  <a:pt x="4255296" y="9158331"/>
                  <a:pt x="4270769" y="9185410"/>
                </a:cubicBezTo>
                <a:cubicBezTo>
                  <a:pt x="4286241" y="9212490"/>
                  <a:pt x="4309453" y="9255042"/>
                  <a:pt x="4340400" y="9313069"/>
                </a:cubicBezTo>
                <a:cubicBezTo>
                  <a:pt x="4371348" y="9371096"/>
                  <a:pt x="4382953" y="9403978"/>
                  <a:pt x="4375217" y="9411714"/>
                </a:cubicBezTo>
                <a:lnTo>
                  <a:pt x="4363612" y="9388503"/>
                </a:lnTo>
                <a:lnTo>
                  <a:pt x="4363612" y="9411714"/>
                </a:lnTo>
                <a:cubicBezTo>
                  <a:pt x="4379086" y="9450398"/>
                  <a:pt x="4398427" y="9489083"/>
                  <a:pt x="4421639" y="9527766"/>
                </a:cubicBezTo>
                <a:lnTo>
                  <a:pt x="4421639" y="9550977"/>
                </a:lnTo>
                <a:lnTo>
                  <a:pt x="4410034" y="9527766"/>
                </a:lnTo>
                <a:cubicBezTo>
                  <a:pt x="4410034" y="9520031"/>
                  <a:pt x="4410034" y="9516162"/>
                  <a:pt x="4410034" y="9516162"/>
                </a:cubicBezTo>
                <a:cubicBezTo>
                  <a:pt x="4410034" y="9516162"/>
                  <a:pt x="4406165" y="9516162"/>
                  <a:pt x="4398427" y="9516162"/>
                </a:cubicBezTo>
                <a:cubicBezTo>
                  <a:pt x="4398427" y="9516162"/>
                  <a:pt x="4392624" y="9506490"/>
                  <a:pt x="4381019" y="9487147"/>
                </a:cubicBezTo>
                <a:cubicBezTo>
                  <a:pt x="4369415" y="9467806"/>
                  <a:pt x="4355874" y="9444595"/>
                  <a:pt x="4340400" y="9417517"/>
                </a:cubicBezTo>
                <a:cubicBezTo>
                  <a:pt x="4324927" y="9390438"/>
                  <a:pt x="4309453" y="9363360"/>
                  <a:pt x="4293979" y="9336278"/>
                </a:cubicBezTo>
                <a:cubicBezTo>
                  <a:pt x="4278506" y="9309200"/>
                  <a:pt x="4270769" y="9295660"/>
                  <a:pt x="4270769" y="9295660"/>
                </a:cubicBezTo>
                <a:lnTo>
                  <a:pt x="4259163" y="9284054"/>
                </a:lnTo>
                <a:cubicBezTo>
                  <a:pt x="4266900" y="9284054"/>
                  <a:pt x="4264966" y="9274385"/>
                  <a:pt x="4253360" y="9255042"/>
                </a:cubicBezTo>
                <a:cubicBezTo>
                  <a:pt x="4241755" y="9235700"/>
                  <a:pt x="4234017" y="9222158"/>
                  <a:pt x="4230151" y="9214424"/>
                </a:cubicBezTo>
                <a:cubicBezTo>
                  <a:pt x="4226282" y="9206687"/>
                  <a:pt x="4220480" y="9206687"/>
                  <a:pt x="4212743" y="9214424"/>
                </a:cubicBezTo>
                <a:lnTo>
                  <a:pt x="4224348" y="9202817"/>
                </a:lnTo>
                <a:lnTo>
                  <a:pt x="4212743" y="9179607"/>
                </a:lnTo>
                <a:lnTo>
                  <a:pt x="4189531" y="9133186"/>
                </a:lnTo>
                <a:lnTo>
                  <a:pt x="4131504" y="9017132"/>
                </a:lnTo>
                <a:lnTo>
                  <a:pt x="4119898" y="9017132"/>
                </a:lnTo>
                <a:cubicBezTo>
                  <a:pt x="4112163" y="9009396"/>
                  <a:pt x="4108295" y="9005526"/>
                  <a:pt x="4108295" y="9005526"/>
                </a:cubicBezTo>
                <a:cubicBezTo>
                  <a:pt x="4108295" y="9013264"/>
                  <a:pt x="4108295" y="9021000"/>
                  <a:pt x="4108295" y="9028738"/>
                </a:cubicBezTo>
                <a:cubicBezTo>
                  <a:pt x="4108295" y="9036474"/>
                  <a:pt x="4108295" y="9040344"/>
                  <a:pt x="4108295" y="9040344"/>
                </a:cubicBezTo>
                <a:cubicBezTo>
                  <a:pt x="4108295" y="9048079"/>
                  <a:pt x="4108295" y="9055818"/>
                  <a:pt x="4108295" y="9063553"/>
                </a:cubicBezTo>
                <a:cubicBezTo>
                  <a:pt x="4108295" y="9071291"/>
                  <a:pt x="4112163" y="9075159"/>
                  <a:pt x="4119898" y="9075159"/>
                </a:cubicBezTo>
                <a:lnTo>
                  <a:pt x="4131504" y="9098371"/>
                </a:lnTo>
                <a:cubicBezTo>
                  <a:pt x="4131504" y="9106107"/>
                  <a:pt x="4131504" y="9113845"/>
                  <a:pt x="4131504" y="9121580"/>
                </a:cubicBezTo>
                <a:lnTo>
                  <a:pt x="4143110" y="9098371"/>
                </a:lnTo>
                <a:lnTo>
                  <a:pt x="4143110" y="9075159"/>
                </a:lnTo>
                <a:lnTo>
                  <a:pt x="4154716" y="9098371"/>
                </a:lnTo>
                <a:cubicBezTo>
                  <a:pt x="4158584" y="9106107"/>
                  <a:pt x="4161486" y="9112875"/>
                  <a:pt x="4163420" y="9118680"/>
                </a:cubicBezTo>
                <a:lnTo>
                  <a:pt x="4154716" y="9109975"/>
                </a:lnTo>
                <a:cubicBezTo>
                  <a:pt x="4146978" y="9109975"/>
                  <a:pt x="4143110" y="9109975"/>
                  <a:pt x="4143110" y="9109975"/>
                </a:cubicBezTo>
                <a:cubicBezTo>
                  <a:pt x="4150847" y="9117712"/>
                  <a:pt x="4154716" y="9123513"/>
                  <a:pt x="4154716" y="9127383"/>
                </a:cubicBezTo>
                <a:cubicBezTo>
                  <a:pt x="4154716" y="9131252"/>
                  <a:pt x="4154716" y="9133186"/>
                  <a:pt x="4154716" y="9133186"/>
                </a:cubicBezTo>
                <a:lnTo>
                  <a:pt x="4154716" y="9156398"/>
                </a:lnTo>
                <a:cubicBezTo>
                  <a:pt x="4154716" y="9164133"/>
                  <a:pt x="4156650" y="9169935"/>
                  <a:pt x="4160518" y="9173805"/>
                </a:cubicBezTo>
                <a:cubicBezTo>
                  <a:pt x="4164387" y="9177673"/>
                  <a:pt x="4170188" y="9179607"/>
                  <a:pt x="4177925" y="9179607"/>
                </a:cubicBezTo>
                <a:lnTo>
                  <a:pt x="4189531" y="9191213"/>
                </a:lnTo>
                <a:lnTo>
                  <a:pt x="4189531" y="9214424"/>
                </a:lnTo>
                <a:lnTo>
                  <a:pt x="4201136" y="9226027"/>
                </a:lnTo>
                <a:lnTo>
                  <a:pt x="4189531" y="9226027"/>
                </a:lnTo>
                <a:lnTo>
                  <a:pt x="4189531" y="9237633"/>
                </a:lnTo>
                <a:cubicBezTo>
                  <a:pt x="4189531" y="9237633"/>
                  <a:pt x="4191465" y="9241503"/>
                  <a:pt x="4195333" y="9249239"/>
                </a:cubicBezTo>
                <a:cubicBezTo>
                  <a:pt x="4199202" y="9256976"/>
                  <a:pt x="4205005" y="9264713"/>
                  <a:pt x="4212743" y="9272451"/>
                </a:cubicBezTo>
                <a:lnTo>
                  <a:pt x="4224348" y="9272451"/>
                </a:lnTo>
                <a:cubicBezTo>
                  <a:pt x="4232085" y="9280185"/>
                  <a:pt x="4237888" y="9287924"/>
                  <a:pt x="4241755" y="9295660"/>
                </a:cubicBezTo>
                <a:cubicBezTo>
                  <a:pt x="4245623" y="9303397"/>
                  <a:pt x="4251426" y="9315003"/>
                  <a:pt x="4259163" y="9330477"/>
                </a:cubicBezTo>
                <a:cubicBezTo>
                  <a:pt x="4251426" y="9322739"/>
                  <a:pt x="4245623" y="9315003"/>
                  <a:pt x="4241755" y="9307266"/>
                </a:cubicBezTo>
                <a:cubicBezTo>
                  <a:pt x="4237888" y="9299530"/>
                  <a:pt x="4232085" y="9295660"/>
                  <a:pt x="4224348" y="9295660"/>
                </a:cubicBezTo>
                <a:lnTo>
                  <a:pt x="4235952" y="9307266"/>
                </a:lnTo>
                <a:cubicBezTo>
                  <a:pt x="4235952" y="9315003"/>
                  <a:pt x="4232085" y="9318871"/>
                  <a:pt x="4224348" y="9318871"/>
                </a:cubicBezTo>
                <a:cubicBezTo>
                  <a:pt x="4224348" y="9318871"/>
                  <a:pt x="4228214" y="9320804"/>
                  <a:pt x="4235952" y="9324674"/>
                </a:cubicBezTo>
                <a:cubicBezTo>
                  <a:pt x="4243689" y="9328543"/>
                  <a:pt x="4247558" y="9334345"/>
                  <a:pt x="4247558" y="9342081"/>
                </a:cubicBezTo>
                <a:lnTo>
                  <a:pt x="4247558" y="9365293"/>
                </a:lnTo>
                <a:cubicBezTo>
                  <a:pt x="4239822" y="9365293"/>
                  <a:pt x="4235952" y="9363360"/>
                  <a:pt x="4235952" y="9359490"/>
                </a:cubicBezTo>
                <a:cubicBezTo>
                  <a:pt x="4235952" y="9355622"/>
                  <a:pt x="4235952" y="9349819"/>
                  <a:pt x="4235952" y="9342081"/>
                </a:cubicBezTo>
                <a:cubicBezTo>
                  <a:pt x="4235952" y="9334345"/>
                  <a:pt x="4232085" y="9330477"/>
                  <a:pt x="4224348" y="9330477"/>
                </a:cubicBezTo>
                <a:cubicBezTo>
                  <a:pt x="4216610" y="9330477"/>
                  <a:pt x="4212743" y="9330477"/>
                  <a:pt x="4212743" y="9330477"/>
                </a:cubicBezTo>
                <a:lnTo>
                  <a:pt x="4177925" y="9284054"/>
                </a:lnTo>
                <a:lnTo>
                  <a:pt x="4201136" y="9318871"/>
                </a:lnTo>
                <a:cubicBezTo>
                  <a:pt x="4193399" y="9326608"/>
                  <a:pt x="4193399" y="9332411"/>
                  <a:pt x="4201136" y="9336278"/>
                </a:cubicBezTo>
                <a:cubicBezTo>
                  <a:pt x="4208874" y="9340148"/>
                  <a:pt x="4216610" y="9349819"/>
                  <a:pt x="4224348" y="9365293"/>
                </a:cubicBezTo>
                <a:lnTo>
                  <a:pt x="4224348" y="9411714"/>
                </a:lnTo>
                <a:lnTo>
                  <a:pt x="4235952" y="9423320"/>
                </a:lnTo>
                <a:lnTo>
                  <a:pt x="4247558" y="9411714"/>
                </a:lnTo>
                <a:cubicBezTo>
                  <a:pt x="4255296" y="9419452"/>
                  <a:pt x="4259163" y="9423320"/>
                  <a:pt x="4259163" y="9423320"/>
                </a:cubicBezTo>
                <a:cubicBezTo>
                  <a:pt x="4259163" y="9431056"/>
                  <a:pt x="4259163" y="9434923"/>
                  <a:pt x="4259163" y="9434923"/>
                </a:cubicBezTo>
                <a:lnTo>
                  <a:pt x="4282375" y="9481347"/>
                </a:lnTo>
                <a:lnTo>
                  <a:pt x="4293979" y="9492950"/>
                </a:lnTo>
                <a:cubicBezTo>
                  <a:pt x="4293979" y="9492950"/>
                  <a:pt x="4297847" y="9500689"/>
                  <a:pt x="4305585" y="9516162"/>
                </a:cubicBezTo>
                <a:lnTo>
                  <a:pt x="4305585" y="9527766"/>
                </a:lnTo>
                <a:cubicBezTo>
                  <a:pt x="4297847" y="9520031"/>
                  <a:pt x="4292044" y="9516162"/>
                  <a:pt x="4288178" y="9516162"/>
                </a:cubicBezTo>
                <a:cubicBezTo>
                  <a:pt x="4284308" y="9516162"/>
                  <a:pt x="4288178" y="9525833"/>
                  <a:pt x="4299783" y="9545176"/>
                </a:cubicBezTo>
                <a:cubicBezTo>
                  <a:pt x="4311388" y="9564517"/>
                  <a:pt x="4321059" y="9581925"/>
                  <a:pt x="4328796" y="9597400"/>
                </a:cubicBezTo>
                <a:cubicBezTo>
                  <a:pt x="4336533" y="9612873"/>
                  <a:pt x="4342335" y="9620609"/>
                  <a:pt x="4346204" y="9620609"/>
                </a:cubicBezTo>
                <a:cubicBezTo>
                  <a:pt x="4350071" y="9620609"/>
                  <a:pt x="4352007" y="9624479"/>
                  <a:pt x="4352007" y="9632215"/>
                </a:cubicBezTo>
                <a:cubicBezTo>
                  <a:pt x="4352007" y="9639952"/>
                  <a:pt x="4353941" y="9645755"/>
                  <a:pt x="4357809" y="9649623"/>
                </a:cubicBezTo>
                <a:cubicBezTo>
                  <a:pt x="4361679" y="9653492"/>
                  <a:pt x="4375217" y="9682506"/>
                  <a:pt x="4398427" y="9736663"/>
                </a:cubicBezTo>
                <a:cubicBezTo>
                  <a:pt x="4413901" y="9759875"/>
                  <a:pt x="4425506" y="9781150"/>
                  <a:pt x="4433243" y="9800493"/>
                </a:cubicBezTo>
                <a:cubicBezTo>
                  <a:pt x="4440979" y="9819835"/>
                  <a:pt x="4446783" y="9831441"/>
                  <a:pt x="4450652" y="9835309"/>
                </a:cubicBezTo>
                <a:cubicBezTo>
                  <a:pt x="4454521" y="9839177"/>
                  <a:pt x="4458390" y="9844980"/>
                  <a:pt x="4462257" y="9852717"/>
                </a:cubicBezTo>
                <a:cubicBezTo>
                  <a:pt x="4466125" y="9860454"/>
                  <a:pt x="4468061" y="9864322"/>
                  <a:pt x="4468061" y="9864322"/>
                </a:cubicBezTo>
                <a:cubicBezTo>
                  <a:pt x="4468061" y="9872060"/>
                  <a:pt x="4468061" y="9875928"/>
                  <a:pt x="4468061" y="9875928"/>
                </a:cubicBezTo>
                <a:cubicBezTo>
                  <a:pt x="4475798" y="9875928"/>
                  <a:pt x="4483533" y="9883665"/>
                  <a:pt x="4491270" y="9899137"/>
                </a:cubicBezTo>
                <a:cubicBezTo>
                  <a:pt x="4499007" y="9914612"/>
                  <a:pt x="4500942" y="9924284"/>
                  <a:pt x="4497073" y="9928152"/>
                </a:cubicBezTo>
                <a:cubicBezTo>
                  <a:pt x="4493205" y="9932022"/>
                  <a:pt x="4493205" y="9937822"/>
                  <a:pt x="4497073" y="9945560"/>
                </a:cubicBezTo>
                <a:cubicBezTo>
                  <a:pt x="4500942" y="9953297"/>
                  <a:pt x="4500942" y="9959100"/>
                  <a:pt x="4497073" y="9962967"/>
                </a:cubicBezTo>
                <a:cubicBezTo>
                  <a:pt x="4493205" y="9966837"/>
                  <a:pt x="4491270" y="9968770"/>
                  <a:pt x="4491270" y="9968770"/>
                </a:cubicBezTo>
                <a:lnTo>
                  <a:pt x="4502876" y="9968770"/>
                </a:lnTo>
                <a:cubicBezTo>
                  <a:pt x="4510614" y="9961034"/>
                  <a:pt x="4514480" y="9961034"/>
                  <a:pt x="4514480" y="9968770"/>
                </a:cubicBezTo>
                <a:cubicBezTo>
                  <a:pt x="4522219" y="9968770"/>
                  <a:pt x="4529954" y="9976507"/>
                  <a:pt x="4537693" y="9991982"/>
                </a:cubicBezTo>
                <a:lnTo>
                  <a:pt x="4572508" y="10084824"/>
                </a:lnTo>
                <a:lnTo>
                  <a:pt x="4560903" y="10084824"/>
                </a:lnTo>
                <a:lnTo>
                  <a:pt x="4560903" y="10096428"/>
                </a:lnTo>
                <a:cubicBezTo>
                  <a:pt x="4568640" y="10111902"/>
                  <a:pt x="4572508" y="10119639"/>
                  <a:pt x="4572508" y="10119639"/>
                </a:cubicBezTo>
                <a:cubicBezTo>
                  <a:pt x="4572508" y="10119639"/>
                  <a:pt x="4572508" y="10121574"/>
                  <a:pt x="4572508" y="10125442"/>
                </a:cubicBezTo>
                <a:cubicBezTo>
                  <a:pt x="4572508" y="10129311"/>
                  <a:pt x="4576377" y="10135114"/>
                  <a:pt x="4584114" y="10142851"/>
                </a:cubicBezTo>
                <a:cubicBezTo>
                  <a:pt x="4630535" y="10197008"/>
                  <a:pt x="4642140" y="10224088"/>
                  <a:pt x="4618929" y="10224088"/>
                </a:cubicBezTo>
                <a:cubicBezTo>
                  <a:pt x="4611192" y="10224088"/>
                  <a:pt x="4607324" y="10220220"/>
                  <a:pt x="4607324" y="10212482"/>
                </a:cubicBezTo>
                <a:lnTo>
                  <a:pt x="4595720" y="10189271"/>
                </a:lnTo>
                <a:cubicBezTo>
                  <a:pt x="4580245" y="10181535"/>
                  <a:pt x="4572508" y="10173799"/>
                  <a:pt x="4572508" y="10166062"/>
                </a:cubicBezTo>
                <a:cubicBezTo>
                  <a:pt x="4580245" y="10150587"/>
                  <a:pt x="4560903" y="10119639"/>
                  <a:pt x="4514480" y="10073219"/>
                </a:cubicBezTo>
                <a:lnTo>
                  <a:pt x="4514480" y="10061612"/>
                </a:lnTo>
                <a:lnTo>
                  <a:pt x="4514480" y="10050009"/>
                </a:lnTo>
                <a:cubicBezTo>
                  <a:pt x="4506744" y="10050009"/>
                  <a:pt x="4499007" y="10042271"/>
                  <a:pt x="4491270" y="10026797"/>
                </a:cubicBezTo>
                <a:cubicBezTo>
                  <a:pt x="4483533" y="10011323"/>
                  <a:pt x="4479665" y="9999718"/>
                  <a:pt x="4479665" y="9991982"/>
                </a:cubicBezTo>
                <a:lnTo>
                  <a:pt x="4468061" y="9980376"/>
                </a:lnTo>
                <a:cubicBezTo>
                  <a:pt x="4468061" y="9972640"/>
                  <a:pt x="4452587" y="9941692"/>
                  <a:pt x="4421639" y="9887533"/>
                </a:cubicBezTo>
                <a:cubicBezTo>
                  <a:pt x="4406165" y="9856585"/>
                  <a:pt x="4398427" y="9837244"/>
                  <a:pt x="4398427" y="9829506"/>
                </a:cubicBezTo>
                <a:cubicBezTo>
                  <a:pt x="4398427" y="9829506"/>
                  <a:pt x="4398427" y="9825638"/>
                  <a:pt x="4398427" y="9817902"/>
                </a:cubicBezTo>
                <a:cubicBezTo>
                  <a:pt x="4390691" y="9825638"/>
                  <a:pt x="4384888" y="9823703"/>
                  <a:pt x="4381019" y="9812099"/>
                </a:cubicBezTo>
                <a:cubicBezTo>
                  <a:pt x="4377151" y="9800493"/>
                  <a:pt x="4371348" y="9794690"/>
                  <a:pt x="4363612" y="9794690"/>
                </a:cubicBezTo>
                <a:cubicBezTo>
                  <a:pt x="4363612" y="9786953"/>
                  <a:pt x="4361679" y="9777282"/>
                  <a:pt x="4357809" y="9765676"/>
                </a:cubicBezTo>
                <a:cubicBezTo>
                  <a:pt x="4353941" y="9754072"/>
                  <a:pt x="4348138" y="9748269"/>
                  <a:pt x="4340400" y="9748269"/>
                </a:cubicBezTo>
                <a:lnTo>
                  <a:pt x="4340400" y="9736663"/>
                </a:lnTo>
                <a:cubicBezTo>
                  <a:pt x="4340400" y="9728927"/>
                  <a:pt x="4336533" y="9725057"/>
                  <a:pt x="4328796" y="9725057"/>
                </a:cubicBezTo>
                <a:lnTo>
                  <a:pt x="4321833" y="9722737"/>
                </a:lnTo>
                <a:lnTo>
                  <a:pt x="4328796" y="9736663"/>
                </a:lnTo>
                <a:cubicBezTo>
                  <a:pt x="4336533" y="9752138"/>
                  <a:pt x="4344268" y="9767611"/>
                  <a:pt x="4352007" y="9783084"/>
                </a:cubicBezTo>
                <a:lnTo>
                  <a:pt x="4363612" y="9817902"/>
                </a:lnTo>
                <a:cubicBezTo>
                  <a:pt x="4371348" y="9825638"/>
                  <a:pt x="4379086" y="9837244"/>
                  <a:pt x="4386822" y="9852717"/>
                </a:cubicBezTo>
                <a:lnTo>
                  <a:pt x="4410034" y="9875928"/>
                </a:lnTo>
                <a:cubicBezTo>
                  <a:pt x="4410034" y="9875928"/>
                  <a:pt x="4410034" y="9879795"/>
                  <a:pt x="4410034" y="9887533"/>
                </a:cubicBezTo>
                <a:cubicBezTo>
                  <a:pt x="4410034" y="9895271"/>
                  <a:pt x="4413901" y="9908810"/>
                  <a:pt x="4421639" y="9928152"/>
                </a:cubicBezTo>
                <a:cubicBezTo>
                  <a:pt x="4429375" y="9947494"/>
                  <a:pt x="4437113" y="9964901"/>
                  <a:pt x="4444849" y="9980376"/>
                </a:cubicBezTo>
                <a:cubicBezTo>
                  <a:pt x="4452587" y="9995849"/>
                  <a:pt x="4460323" y="10007455"/>
                  <a:pt x="4468061" y="10015191"/>
                </a:cubicBezTo>
                <a:lnTo>
                  <a:pt x="4479665" y="10026797"/>
                </a:lnTo>
                <a:cubicBezTo>
                  <a:pt x="4448718" y="10026797"/>
                  <a:pt x="4433243" y="10011323"/>
                  <a:pt x="4433243" y="9980376"/>
                </a:cubicBezTo>
                <a:cubicBezTo>
                  <a:pt x="4433243" y="9980376"/>
                  <a:pt x="4429375" y="9974573"/>
                  <a:pt x="4421639" y="9962967"/>
                </a:cubicBezTo>
                <a:cubicBezTo>
                  <a:pt x="4413901" y="9951363"/>
                  <a:pt x="4410034" y="9941692"/>
                  <a:pt x="4410034" y="9933955"/>
                </a:cubicBezTo>
                <a:cubicBezTo>
                  <a:pt x="4410034" y="9926217"/>
                  <a:pt x="4406165" y="9922349"/>
                  <a:pt x="4398427" y="9922349"/>
                </a:cubicBezTo>
                <a:cubicBezTo>
                  <a:pt x="4398427" y="9914612"/>
                  <a:pt x="4394560" y="9910743"/>
                  <a:pt x="4386822" y="9910743"/>
                </a:cubicBezTo>
                <a:cubicBezTo>
                  <a:pt x="4386822" y="9903007"/>
                  <a:pt x="4384888" y="9893336"/>
                  <a:pt x="4381019" y="9881730"/>
                </a:cubicBezTo>
                <a:cubicBezTo>
                  <a:pt x="4377151" y="9870125"/>
                  <a:pt x="4371348" y="9864322"/>
                  <a:pt x="4363612" y="9864322"/>
                </a:cubicBezTo>
                <a:cubicBezTo>
                  <a:pt x="4355874" y="9864322"/>
                  <a:pt x="4352007" y="9860454"/>
                  <a:pt x="4352007" y="9852717"/>
                </a:cubicBezTo>
                <a:cubicBezTo>
                  <a:pt x="4359744" y="9837244"/>
                  <a:pt x="4359744" y="9829506"/>
                  <a:pt x="4352007" y="9829506"/>
                </a:cubicBezTo>
                <a:cubicBezTo>
                  <a:pt x="4344268" y="9829506"/>
                  <a:pt x="4342335" y="9825638"/>
                  <a:pt x="4346204" y="9817902"/>
                </a:cubicBezTo>
                <a:cubicBezTo>
                  <a:pt x="4350071" y="9810165"/>
                  <a:pt x="4344268" y="9802427"/>
                  <a:pt x="4328796" y="9794690"/>
                </a:cubicBezTo>
                <a:cubicBezTo>
                  <a:pt x="4328796" y="9786953"/>
                  <a:pt x="4326861" y="9779217"/>
                  <a:pt x="4322993" y="9771479"/>
                </a:cubicBezTo>
                <a:cubicBezTo>
                  <a:pt x="4319126" y="9763742"/>
                  <a:pt x="4317190" y="9759875"/>
                  <a:pt x="4317190" y="9759875"/>
                </a:cubicBezTo>
                <a:cubicBezTo>
                  <a:pt x="4317190" y="9759875"/>
                  <a:pt x="4315256" y="9757939"/>
                  <a:pt x="4311388" y="9754072"/>
                </a:cubicBezTo>
                <a:cubicBezTo>
                  <a:pt x="4307518" y="9750204"/>
                  <a:pt x="4301715" y="9748269"/>
                  <a:pt x="4293979" y="9748269"/>
                </a:cubicBezTo>
                <a:lnTo>
                  <a:pt x="4282375" y="9725057"/>
                </a:lnTo>
                <a:cubicBezTo>
                  <a:pt x="4282375" y="9725057"/>
                  <a:pt x="4282375" y="9721190"/>
                  <a:pt x="4282375" y="9713452"/>
                </a:cubicBezTo>
                <a:cubicBezTo>
                  <a:pt x="4282375" y="9705715"/>
                  <a:pt x="4282375" y="9701848"/>
                  <a:pt x="4282375" y="9701848"/>
                </a:cubicBezTo>
                <a:cubicBezTo>
                  <a:pt x="4282375" y="9701848"/>
                  <a:pt x="4280440" y="9697978"/>
                  <a:pt x="4276570" y="9690242"/>
                </a:cubicBezTo>
                <a:cubicBezTo>
                  <a:pt x="4272703" y="9682506"/>
                  <a:pt x="4268834" y="9676703"/>
                  <a:pt x="4264966" y="9672833"/>
                </a:cubicBezTo>
                <a:cubicBezTo>
                  <a:pt x="4261099" y="9668966"/>
                  <a:pt x="4259163" y="9663163"/>
                  <a:pt x="4259163" y="9655426"/>
                </a:cubicBezTo>
                <a:cubicBezTo>
                  <a:pt x="4259163" y="9655426"/>
                  <a:pt x="4255296" y="9655426"/>
                  <a:pt x="4247558" y="9655426"/>
                </a:cubicBezTo>
                <a:cubicBezTo>
                  <a:pt x="4247558" y="9655426"/>
                  <a:pt x="4245623" y="9653492"/>
                  <a:pt x="4241755" y="9649623"/>
                </a:cubicBezTo>
                <a:cubicBezTo>
                  <a:pt x="4237888" y="9645755"/>
                  <a:pt x="4235952" y="9643820"/>
                  <a:pt x="4235952" y="9643820"/>
                </a:cubicBezTo>
                <a:lnTo>
                  <a:pt x="4247558" y="9643820"/>
                </a:lnTo>
                <a:cubicBezTo>
                  <a:pt x="4247558" y="9636085"/>
                  <a:pt x="4245623" y="9632215"/>
                  <a:pt x="4241755" y="9632215"/>
                </a:cubicBezTo>
                <a:cubicBezTo>
                  <a:pt x="4237888" y="9632215"/>
                  <a:pt x="4235952" y="9628347"/>
                  <a:pt x="4235952" y="9620609"/>
                </a:cubicBezTo>
                <a:cubicBezTo>
                  <a:pt x="4235952" y="9612873"/>
                  <a:pt x="4232085" y="9607070"/>
                  <a:pt x="4224348" y="9603203"/>
                </a:cubicBezTo>
                <a:cubicBezTo>
                  <a:pt x="4216610" y="9599334"/>
                  <a:pt x="4214677" y="9593531"/>
                  <a:pt x="4218545" y="9585793"/>
                </a:cubicBezTo>
                <a:cubicBezTo>
                  <a:pt x="4222413" y="9578058"/>
                  <a:pt x="4220480" y="9574188"/>
                  <a:pt x="4212743" y="9574188"/>
                </a:cubicBezTo>
                <a:cubicBezTo>
                  <a:pt x="4205005" y="9574188"/>
                  <a:pt x="4201136" y="9570319"/>
                  <a:pt x="4201136" y="9562584"/>
                </a:cubicBezTo>
                <a:cubicBezTo>
                  <a:pt x="4201136" y="9554846"/>
                  <a:pt x="4197270" y="9549043"/>
                  <a:pt x="4189531" y="9545176"/>
                </a:cubicBezTo>
                <a:cubicBezTo>
                  <a:pt x="4181796" y="9541307"/>
                  <a:pt x="4177925" y="9539373"/>
                  <a:pt x="4177925" y="9539373"/>
                </a:cubicBezTo>
                <a:lnTo>
                  <a:pt x="4177925" y="9527766"/>
                </a:lnTo>
                <a:lnTo>
                  <a:pt x="4166321" y="9527766"/>
                </a:lnTo>
                <a:lnTo>
                  <a:pt x="4154716" y="9481347"/>
                </a:lnTo>
                <a:cubicBezTo>
                  <a:pt x="4146978" y="9481347"/>
                  <a:pt x="4143110" y="9477478"/>
                  <a:pt x="4143110" y="9469741"/>
                </a:cubicBezTo>
                <a:cubicBezTo>
                  <a:pt x="4143110" y="9462004"/>
                  <a:pt x="4135373" y="9450398"/>
                  <a:pt x="4119898" y="9434923"/>
                </a:cubicBezTo>
                <a:lnTo>
                  <a:pt x="4108295" y="9423320"/>
                </a:lnTo>
                <a:cubicBezTo>
                  <a:pt x="4116030" y="9423320"/>
                  <a:pt x="4119898" y="9421386"/>
                  <a:pt x="4119898" y="9417517"/>
                </a:cubicBezTo>
                <a:cubicBezTo>
                  <a:pt x="4119898" y="9413649"/>
                  <a:pt x="4117966" y="9411714"/>
                  <a:pt x="4114097" y="9411714"/>
                </a:cubicBezTo>
                <a:cubicBezTo>
                  <a:pt x="4110227" y="9411714"/>
                  <a:pt x="4104426" y="9407844"/>
                  <a:pt x="4096689" y="9400108"/>
                </a:cubicBezTo>
                <a:cubicBezTo>
                  <a:pt x="4096689" y="9400108"/>
                  <a:pt x="4092820" y="9400108"/>
                  <a:pt x="4085083" y="9400108"/>
                </a:cubicBezTo>
                <a:cubicBezTo>
                  <a:pt x="4077346" y="9400108"/>
                  <a:pt x="4077346" y="9403978"/>
                  <a:pt x="4085083" y="9411714"/>
                </a:cubicBezTo>
                <a:cubicBezTo>
                  <a:pt x="4092820" y="9411714"/>
                  <a:pt x="4096689" y="9415582"/>
                  <a:pt x="4096689" y="9423320"/>
                </a:cubicBezTo>
                <a:cubicBezTo>
                  <a:pt x="4088950" y="9431056"/>
                  <a:pt x="4090886" y="9440727"/>
                  <a:pt x="4102492" y="9452333"/>
                </a:cubicBezTo>
                <a:cubicBezTo>
                  <a:pt x="4114097" y="9463938"/>
                  <a:pt x="4116030" y="9469741"/>
                  <a:pt x="4108295" y="9469741"/>
                </a:cubicBezTo>
                <a:lnTo>
                  <a:pt x="4119898" y="9481347"/>
                </a:lnTo>
                <a:cubicBezTo>
                  <a:pt x="4119898" y="9481347"/>
                  <a:pt x="4121833" y="9479412"/>
                  <a:pt x="4125701" y="9475544"/>
                </a:cubicBezTo>
                <a:cubicBezTo>
                  <a:pt x="4129570" y="9471674"/>
                  <a:pt x="4131504" y="9469741"/>
                  <a:pt x="4131504" y="9469741"/>
                </a:cubicBezTo>
                <a:cubicBezTo>
                  <a:pt x="4139243" y="9469741"/>
                  <a:pt x="4141176" y="9471674"/>
                  <a:pt x="4137307" y="9475544"/>
                </a:cubicBezTo>
                <a:cubicBezTo>
                  <a:pt x="4133439" y="9479412"/>
                  <a:pt x="4133439" y="9491016"/>
                  <a:pt x="4137307" y="9510359"/>
                </a:cubicBezTo>
                <a:cubicBezTo>
                  <a:pt x="4141176" y="9529701"/>
                  <a:pt x="4146978" y="9543240"/>
                  <a:pt x="4154716" y="9550977"/>
                </a:cubicBezTo>
                <a:lnTo>
                  <a:pt x="4154716" y="9562584"/>
                </a:lnTo>
                <a:cubicBezTo>
                  <a:pt x="4139243" y="9562584"/>
                  <a:pt x="4131504" y="9547110"/>
                  <a:pt x="4131504" y="9516162"/>
                </a:cubicBezTo>
                <a:cubicBezTo>
                  <a:pt x="4131504" y="9508425"/>
                  <a:pt x="4127635" y="9508425"/>
                  <a:pt x="4119898" y="9516162"/>
                </a:cubicBezTo>
                <a:lnTo>
                  <a:pt x="4108295" y="9516162"/>
                </a:lnTo>
                <a:cubicBezTo>
                  <a:pt x="4108295" y="9508425"/>
                  <a:pt x="4106360" y="9502622"/>
                  <a:pt x="4102492" y="9498754"/>
                </a:cubicBezTo>
                <a:cubicBezTo>
                  <a:pt x="4098623" y="9494886"/>
                  <a:pt x="4096689" y="9489083"/>
                  <a:pt x="4096689" y="9481347"/>
                </a:cubicBezTo>
                <a:cubicBezTo>
                  <a:pt x="4088950" y="9465871"/>
                  <a:pt x="4085083" y="9458135"/>
                  <a:pt x="4085083" y="9458135"/>
                </a:cubicBezTo>
                <a:lnTo>
                  <a:pt x="4085083" y="9434923"/>
                </a:lnTo>
                <a:cubicBezTo>
                  <a:pt x="4085083" y="9427189"/>
                  <a:pt x="4081215" y="9423320"/>
                  <a:pt x="4073478" y="9423320"/>
                </a:cubicBezTo>
                <a:lnTo>
                  <a:pt x="4050268" y="9411714"/>
                </a:lnTo>
                <a:lnTo>
                  <a:pt x="4061872" y="9411714"/>
                </a:lnTo>
                <a:lnTo>
                  <a:pt x="4073478" y="9411714"/>
                </a:lnTo>
                <a:cubicBezTo>
                  <a:pt x="4073478" y="9403978"/>
                  <a:pt x="4071543" y="9400108"/>
                  <a:pt x="4067675" y="9400108"/>
                </a:cubicBezTo>
                <a:cubicBezTo>
                  <a:pt x="4063808" y="9400108"/>
                  <a:pt x="4061872" y="9396241"/>
                  <a:pt x="4061872" y="9388503"/>
                </a:cubicBezTo>
                <a:cubicBezTo>
                  <a:pt x="4061872" y="9380766"/>
                  <a:pt x="4058003" y="9376897"/>
                  <a:pt x="4050268" y="9376897"/>
                </a:cubicBezTo>
                <a:cubicBezTo>
                  <a:pt x="4042529" y="9376897"/>
                  <a:pt x="4034793" y="9369163"/>
                  <a:pt x="4027057" y="9353687"/>
                </a:cubicBezTo>
                <a:lnTo>
                  <a:pt x="4015451" y="9353687"/>
                </a:lnTo>
                <a:lnTo>
                  <a:pt x="4015451" y="9342081"/>
                </a:lnTo>
                <a:cubicBezTo>
                  <a:pt x="4007714" y="9326608"/>
                  <a:pt x="3999977" y="9315003"/>
                  <a:pt x="3992241" y="9307266"/>
                </a:cubicBezTo>
                <a:lnTo>
                  <a:pt x="3992241" y="9284054"/>
                </a:lnTo>
                <a:cubicBezTo>
                  <a:pt x="3976767" y="9276318"/>
                  <a:pt x="3969030" y="9272451"/>
                  <a:pt x="3969030" y="9272451"/>
                </a:cubicBezTo>
                <a:cubicBezTo>
                  <a:pt x="3961292" y="9280185"/>
                  <a:pt x="3965162" y="9295660"/>
                  <a:pt x="3980635" y="9318871"/>
                </a:cubicBezTo>
                <a:cubicBezTo>
                  <a:pt x="3988371" y="9326608"/>
                  <a:pt x="3992241" y="9334345"/>
                  <a:pt x="3992241" y="9342081"/>
                </a:cubicBezTo>
                <a:cubicBezTo>
                  <a:pt x="3992241" y="9349819"/>
                  <a:pt x="3998044" y="9357555"/>
                  <a:pt x="4009648" y="9365293"/>
                </a:cubicBezTo>
                <a:cubicBezTo>
                  <a:pt x="4021253" y="9373029"/>
                  <a:pt x="4027057" y="9380766"/>
                  <a:pt x="4027057" y="9388503"/>
                </a:cubicBezTo>
                <a:cubicBezTo>
                  <a:pt x="4027057" y="9396241"/>
                  <a:pt x="4030923" y="9403978"/>
                  <a:pt x="4038662" y="9411714"/>
                </a:cubicBezTo>
                <a:cubicBezTo>
                  <a:pt x="4046398" y="9419452"/>
                  <a:pt x="4050268" y="9427189"/>
                  <a:pt x="4050268" y="9434923"/>
                </a:cubicBezTo>
                <a:cubicBezTo>
                  <a:pt x="4050268" y="9442661"/>
                  <a:pt x="4052201" y="9450398"/>
                  <a:pt x="4056071" y="9458135"/>
                </a:cubicBezTo>
                <a:cubicBezTo>
                  <a:pt x="4059939" y="9465871"/>
                  <a:pt x="4065742" y="9473609"/>
                  <a:pt x="4073478" y="9481347"/>
                </a:cubicBezTo>
                <a:cubicBezTo>
                  <a:pt x="4081215" y="9489083"/>
                  <a:pt x="4085083" y="9496819"/>
                  <a:pt x="4085083" y="9504557"/>
                </a:cubicBezTo>
                <a:cubicBezTo>
                  <a:pt x="4085083" y="9512292"/>
                  <a:pt x="4088950" y="9516162"/>
                  <a:pt x="4096689" y="9516162"/>
                </a:cubicBezTo>
                <a:cubicBezTo>
                  <a:pt x="4096689" y="9523898"/>
                  <a:pt x="4096689" y="9527766"/>
                  <a:pt x="4096689" y="9527766"/>
                </a:cubicBezTo>
                <a:cubicBezTo>
                  <a:pt x="4096689" y="9527766"/>
                  <a:pt x="4092820" y="9527766"/>
                  <a:pt x="4085083" y="9527766"/>
                </a:cubicBezTo>
                <a:cubicBezTo>
                  <a:pt x="4077346" y="9520031"/>
                  <a:pt x="4073478" y="9512292"/>
                  <a:pt x="4073478" y="9504557"/>
                </a:cubicBezTo>
                <a:cubicBezTo>
                  <a:pt x="4065742" y="9504557"/>
                  <a:pt x="4061872" y="9502622"/>
                  <a:pt x="4061872" y="9498754"/>
                </a:cubicBezTo>
                <a:cubicBezTo>
                  <a:pt x="4061872" y="9494886"/>
                  <a:pt x="4061872" y="9489083"/>
                  <a:pt x="4061872" y="9481347"/>
                </a:cubicBezTo>
                <a:lnTo>
                  <a:pt x="4027057" y="9411714"/>
                </a:lnTo>
                <a:cubicBezTo>
                  <a:pt x="4019319" y="9403978"/>
                  <a:pt x="4015451" y="9398175"/>
                  <a:pt x="4015451" y="9394305"/>
                </a:cubicBezTo>
                <a:cubicBezTo>
                  <a:pt x="4015451" y="9390438"/>
                  <a:pt x="4015451" y="9388503"/>
                  <a:pt x="4015451" y="9388503"/>
                </a:cubicBezTo>
                <a:cubicBezTo>
                  <a:pt x="4007714" y="9388503"/>
                  <a:pt x="3999977" y="9384635"/>
                  <a:pt x="3992241" y="9376897"/>
                </a:cubicBezTo>
                <a:lnTo>
                  <a:pt x="4003845" y="9388503"/>
                </a:lnTo>
                <a:cubicBezTo>
                  <a:pt x="4003845" y="9403978"/>
                  <a:pt x="4007714" y="9415582"/>
                  <a:pt x="4015451" y="9423320"/>
                </a:cubicBezTo>
                <a:cubicBezTo>
                  <a:pt x="4015451" y="9431056"/>
                  <a:pt x="4015451" y="9434923"/>
                  <a:pt x="4015451" y="9434923"/>
                </a:cubicBezTo>
                <a:cubicBezTo>
                  <a:pt x="4015451" y="9434923"/>
                  <a:pt x="4019319" y="9438792"/>
                  <a:pt x="4027057" y="9446530"/>
                </a:cubicBezTo>
                <a:cubicBezTo>
                  <a:pt x="4027057" y="9454268"/>
                  <a:pt x="4034793" y="9469741"/>
                  <a:pt x="4050268" y="9492950"/>
                </a:cubicBezTo>
                <a:cubicBezTo>
                  <a:pt x="4065742" y="9516162"/>
                  <a:pt x="4081215" y="9547110"/>
                  <a:pt x="4096689" y="9585793"/>
                </a:cubicBezTo>
                <a:cubicBezTo>
                  <a:pt x="4158584" y="9701848"/>
                  <a:pt x="4189531" y="9763742"/>
                  <a:pt x="4189531" y="9771479"/>
                </a:cubicBezTo>
                <a:cubicBezTo>
                  <a:pt x="4189531" y="9779217"/>
                  <a:pt x="4189531" y="9783084"/>
                  <a:pt x="4189531" y="9783084"/>
                </a:cubicBezTo>
                <a:lnTo>
                  <a:pt x="4189531" y="9794690"/>
                </a:lnTo>
                <a:cubicBezTo>
                  <a:pt x="4181796" y="9802427"/>
                  <a:pt x="4179861" y="9808230"/>
                  <a:pt x="4183728" y="9812099"/>
                </a:cubicBezTo>
                <a:cubicBezTo>
                  <a:pt x="4187596" y="9815968"/>
                  <a:pt x="4193399" y="9814032"/>
                  <a:pt x="4201136" y="9806296"/>
                </a:cubicBezTo>
                <a:cubicBezTo>
                  <a:pt x="4201136" y="9790823"/>
                  <a:pt x="4208874" y="9798558"/>
                  <a:pt x="4224348" y="9829506"/>
                </a:cubicBezTo>
                <a:cubicBezTo>
                  <a:pt x="4232085" y="9837244"/>
                  <a:pt x="4239822" y="9848850"/>
                  <a:pt x="4247558" y="9864322"/>
                </a:cubicBezTo>
                <a:lnTo>
                  <a:pt x="4282375" y="9957164"/>
                </a:lnTo>
                <a:cubicBezTo>
                  <a:pt x="4274637" y="9949428"/>
                  <a:pt x="4270769" y="9943625"/>
                  <a:pt x="4270769" y="9939755"/>
                </a:cubicBezTo>
                <a:cubicBezTo>
                  <a:pt x="4270769" y="9935889"/>
                  <a:pt x="4266900" y="9930087"/>
                  <a:pt x="4259163" y="9922349"/>
                </a:cubicBezTo>
                <a:cubicBezTo>
                  <a:pt x="4251426" y="9914612"/>
                  <a:pt x="4247558" y="9914612"/>
                  <a:pt x="4247558" y="9922349"/>
                </a:cubicBezTo>
                <a:cubicBezTo>
                  <a:pt x="4255296" y="9930087"/>
                  <a:pt x="4259163" y="9935889"/>
                  <a:pt x="4259163" y="9939755"/>
                </a:cubicBezTo>
                <a:cubicBezTo>
                  <a:pt x="4259163" y="9943625"/>
                  <a:pt x="4259163" y="9945560"/>
                  <a:pt x="4259163" y="9945560"/>
                </a:cubicBezTo>
                <a:cubicBezTo>
                  <a:pt x="4266900" y="9945560"/>
                  <a:pt x="4268834" y="9949428"/>
                  <a:pt x="4264966" y="9957164"/>
                </a:cubicBezTo>
                <a:cubicBezTo>
                  <a:pt x="4261099" y="9964901"/>
                  <a:pt x="4264966" y="9974573"/>
                  <a:pt x="4276570" y="9986179"/>
                </a:cubicBezTo>
                <a:cubicBezTo>
                  <a:pt x="4288178" y="9997782"/>
                  <a:pt x="4293979" y="10003585"/>
                  <a:pt x="4293979" y="10003585"/>
                </a:cubicBezTo>
                <a:lnTo>
                  <a:pt x="4317190" y="10026797"/>
                </a:lnTo>
                <a:lnTo>
                  <a:pt x="4317190" y="10050009"/>
                </a:lnTo>
                <a:cubicBezTo>
                  <a:pt x="4317190" y="10050009"/>
                  <a:pt x="4317190" y="10053876"/>
                  <a:pt x="4317190" y="10061612"/>
                </a:cubicBezTo>
                <a:cubicBezTo>
                  <a:pt x="4309453" y="10061612"/>
                  <a:pt x="4305585" y="10061612"/>
                  <a:pt x="4305585" y="10061612"/>
                </a:cubicBezTo>
                <a:cubicBezTo>
                  <a:pt x="4305585" y="10061612"/>
                  <a:pt x="4305585" y="10059679"/>
                  <a:pt x="4305585" y="10055809"/>
                </a:cubicBezTo>
                <a:cubicBezTo>
                  <a:pt x="4305585" y="10051942"/>
                  <a:pt x="4303650" y="10048074"/>
                  <a:pt x="4299783" y="10044206"/>
                </a:cubicBezTo>
                <a:cubicBezTo>
                  <a:pt x="4295914" y="10040336"/>
                  <a:pt x="4290111" y="10038401"/>
                  <a:pt x="4282375" y="10038401"/>
                </a:cubicBezTo>
                <a:cubicBezTo>
                  <a:pt x="4274637" y="10030667"/>
                  <a:pt x="4270769" y="10020994"/>
                  <a:pt x="4270769" y="10009389"/>
                </a:cubicBezTo>
                <a:cubicBezTo>
                  <a:pt x="4270769" y="9997782"/>
                  <a:pt x="4270769" y="9991982"/>
                  <a:pt x="4270769" y="9991982"/>
                </a:cubicBezTo>
                <a:cubicBezTo>
                  <a:pt x="4270769" y="9991982"/>
                  <a:pt x="4268834" y="9990047"/>
                  <a:pt x="4264966" y="9986179"/>
                </a:cubicBezTo>
                <a:cubicBezTo>
                  <a:pt x="4261099" y="9982311"/>
                  <a:pt x="4255296" y="9976507"/>
                  <a:pt x="4247558" y="9968770"/>
                </a:cubicBezTo>
                <a:cubicBezTo>
                  <a:pt x="4224348" y="9930087"/>
                  <a:pt x="4212743" y="9910743"/>
                  <a:pt x="4212743" y="9910743"/>
                </a:cubicBezTo>
                <a:cubicBezTo>
                  <a:pt x="4197270" y="9910743"/>
                  <a:pt x="4185662" y="9887533"/>
                  <a:pt x="4177925" y="9841111"/>
                </a:cubicBezTo>
                <a:lnTo>
                  <a:pt x="4166321" y="9829506"/>
                </a:lnTo>
                <a:cubicBezTo>
                  <a:pt x="4166321" y="9829506"/>
                  <a:pt x="4162453" y="9819835"/>
                  <a:pt x="4154716" y="9800493"/>
                </a:cubicBezTo>
                <a:cubicBezTo>
                  <a:pt x="4146978" y="9781150"/>
                  <a:pt x="4141176" y="9769544"/>
                  <a:pt x="4137307" y="9765676"/>
                </a:cubicBezTo>
                <a:cubicBezTo>
                  <a:pt x="4133439" y="9761808"/>
                  <a:pt x="4131504" y="9757939"/>
                  <a:pt x="4131504" y="9754072"/>
                </a:cubicBezTo>
                <a:cubicBezTo>
                  <a:pt x="4131504" y="9750204"/>
                  <a:pt x="4129570" y="9744401"/>
                  <a:pt x="4125701" y="9736663"/>
                </a:cubicBezTo>
                <a:cubicBezTo>
                  <a:pt x="4121833" y="9728927"/>
                  <a:pt x="4116030" y="9717322"/>
                  <a:pt x="4108295" y="9701848"/>
                </a:cubicBezTo>
                <a:cubicBezTo>
                  <a:pt x="4100557" y="9686374"/>
                  <a:pt x="4096689" y="9676703"/>
                  <a:pt x="4096689" y="9672833"/>
                </a:cubicBezTo>
                <a:cubicBezTo>
                  <a:pt x="4096689" y="9668966"/>
                  <a:pt x="4088950" y="9659295"/>
                  <a:pt x="4073478" y="9643820"/>
                </a:cubicBezTo>
                <a:cubicBezTo>
                  <a:pt x="4065742" y="9643820"/>
                  <a:pt x="4061872" y="9641885"/>
                  <a:pt x="4061872" y="9638018"/>
                </a:cubicBezTo>
                <a:cubicBezTo>
                  <a:pt x="4061872" y="9634151"/>
                  <a:pt x="4059939" y="9628347"/>
                  <a:pt x="4056071" y="9620609"/>
                </a:cubicBezTo>
                <a:cubicBezTo>
                  <a:pt x="4052201" y="9612873"/>
                  <a:pt x="4050268" y="9607070"/>
                  <a:pt x="4050268" y="9603203"/>
                </a:cubicBezTo>
                <a:cubicBezTo>
                  <a:pt x="4050268" y="9599334"/>
                  <a:pt x="4048334" y="9595465"/>
                  <a:pt x="4044465" y="9591596"/>
                </a:cubicBezTo>
                <a:cubicBezTo>
                  <a:pt x="4040596" y="9587728"/>
                  <a:pt x="4038662" y="9581925"/>
                  <a:pt x="4038662" y="9574188"/>
                </a:cubicBezTo>
                <a:lnTo>
                  <a:pt x="4015451" y="9550977"/>
                </a:lnTo>
                <a:lnTo>
                  <a:pt x="4003845" y="9539373"/>
                </a:lnTo>
                <a:lnTo>
                  <a:pt x="4015451" y="9574188"/>
                </a:lnTo>
                <a:cubicBezTo>
                  <a:pt x="4023189" y="9581925"/>
                  <a:pt x="4028991" y="9587728"/>
                  <a:pt x="4032860" y="9591596"/>
                </a:cubicBezTo>
                <a:cubicBezTo>
                  <a:pt x="4036726" y="9595465"/>
                  <a:pt x="4038662" y="9597400"/>
                  <a:pt x="4038662" y="9597400"/>
                </a:cubicBezTo>
                <a:cubicBezTo>
                  <a:pt x="4038662" y="9597400"/>
                  <a:pt x="4038662" y="9601268"/>
                  <a:pt x="4038662" y="9609003"/>
                </a:cubicBezTo>
                <a:cubicBezTo>
                  <a:pt x="4038662" y="9616741"/>
                  <a:pt x="4040596" y="9626412"/>
                  <a:pt x="4044465" y="9638018"/>
                </a:cubicBezTo>
                <a:cubicBezTo>
                  <a:pt x="4048334" y="9649623"/>
                  <a:pt x="4054135" y="9659295"/>
                  <a:pt x="4061872" y="9667030"/>
                </a:cubicBezTo>
                <a:cubicBezTo>
                  <a:pt x="4092820" y="9705715"/>
                  <a:pt x="4108295" y="9728927"/>
                  <a:pt x="4108295" y="9736663"/>
                </a:cubicBezTo>
                <a:cubicBezTo>
                  <a:pt x="4108295" y="9744401"/>
                  <a:pt x="4108295" y="9748269"/>
                  <a:pt x="4108295" y="9748269"/>
                </a:cubicBezTo>
                <a:cubicBezTo>
                  <a:pt x="4108295" y="9748269"/>
                  <a:pt x="4108295" y="9752138"/>
                  <a:pt x="4108295" y="9759875"/>
                </a:cubicBezTo>
                <a:cubicBezTo>
                  <a:pt x="4108295" y="9767611"/>
                  <a:pt x="4112163" y="9775349"/>
                  <a:pt x="4119898" y="9783084"/>
                </a:cubicBezTo>
                <a:cubicBezTo>
                  <a:pt x="4150847" y="9821768"/>
                  <a:pt x="4166321" y="9848850"/>
                  <a:pt x="4166321" y="9864322"/>
                </a:cubicBezTo>
                <a:lnTo>
                  <a:pt x="4154716" y="9864322"/>
                </a:lnTo>
                <a:cubicBezTo>
                  <a:pt x="4116030" y="9817902"/>
                  <a:pt x="4096689" y="9775349"/>
                  <a:pt x="4096689" y="9736663"/>
                </a:cubicBezTo>
                <a:cubicBezTo>
                  <a:pt x="4096689" y="9736663"/>
                  <a:pt x="4092820" y="9736663"/>
                  <a:pt x="4085083" y="9736663"/>
                </a:cubicBezTo>
                <a:cubicBezTo>
                  <a:pt x="4085083" y="9736663"/>
                  <a:pt x="4083149" y="9734730"/>
                  <a:pt x="4079280" y="9730860"/>
                </a:cubicBezTo>
                <a:cubicBezTo>
                  <a:pt x="4075412" y="9726993"/>
                  <a:pt x="4073478" y="9725057"/>
                  <a:pt x="4073478" y="9725057"/>
                </a:cubicBezTo>
                <a:cubicBezTo>
                  <a:pt x="4073478" y="9717322"/>
                  <a:pt x="4073478" y="9709584"/>
                  <a:pt x="4073478" y="9701848"/>
                </a:cubicBezTo>
                <a:cubicBezTo>
                  <a:pt x="4058003" y="9686374"/>
                  <a:pt x="4044465" y="9668966"/>
                  <a:pt x="4032860" y="9649623"/>
                </a:cubicBezTo>
                <a:cubicBezTo>
                  <a:pt x="4021253" y="9630282"/>
                  <a:pt x="4015451" y="9618676"/>
                  <a:pt x="4015451" y="9614806"/>
                </a:cubicBezTo>
                <a:cubicBezTo>
                  <a:pt x="4015451" y="9610940"/>
                  <a:pt x="4015451" y="9607070"/>
                  <a:pt x="4015451" y="9603203"/>
                </a:cubicBezTo>
                <a:cubicBezTo>
                  <a:pt x="4015451" y="9599334"/>
                  <a:pt x="4011583" y="9595465"/>
                  <a:pt x="4003845" y="9591596"/>
                </a:cubicBezTo>
                <a:cubicBezTo>
                  <a:pt x="3996108" y="9587728"/>
                  <a:pt x="3992241" y="9583858"/>
                  <a:pt x="3992241" y="9579991"/>
                </a:cubicBezTo>
                <a:cubicBezTo>
                  <a:pt x="3992241" y="9576125"/>
                  <a:pt x="3992241" y="9574188"/>
                  <a:pt x="3992241" y="9574188"/>
                </a:cubicBezTo>
                <a:cubicBezTo>
                  <a:pt x="3992241" y="9558716"/>
                  <a:pt x="3988371" y="9550977"/>
                  <a:pt x="3980635" y="9550977"/>
                </a:cubicBezTo>
                <a:lnTo>
                  <a:pt x="3980635" y="9562584"/>
                </a:lnTo>
                <a:cubicBezTo>
                  <a:pt x="3972897" y="9562584"/>
                  <a:pt x="3970964" y="9558716"/>
                  <a:pt x="3974833" y="9550977"/>
                </a:cubicBezTo>
                <a:cubicBezTo>
                  <a:pt x="3978700" y="9543240"/>
                  <a:pt x="3976767" y="9535504"/>
                  <a:pt x="3969030" y="9527766"/>
                </a:cubicBezTo>
                <a:cubicBezTo>
                  <a:pt x="3961292" y="9520031"/>
                  <a:pt x="3957424" y="9512292"/>
                  <a:pt x="3957424" y="9504557"/>
                </a:cubicBezTo>
                <a:cubicBezTo>
                  <a:pt x="3957424" y="9496819"/>
                  <a:pt x="3953556" y="9492950"/>
                  <a:pt x="3945818" y="9492950"/>
                </a:cubicBezTo>
                <a:cubicBezTo>
                  <a:pt x="3938082" y="9492950"/>
                  <a:pt x="3934213" y="9481347"/>
                  <a:pt x="3934213" y="9458135"/>
                </a:cubicBezTo>
                <a:lnTo>
                  <a:pt x="3934213" y="9446530"/>
                </a:lnTo>
                <a:lnTo>
                  <a:pt x="3887791" y="9400108"/>
                </a:lnTo>
                <a:cubicBezTo>
                  <a:pt x="3887791" y="9392372"/>
                  <a:pt x="3885859" y="9388503"/>
                  <a:pt x="3881988" y="9388503"/>
                </a:cubicBezTo>
                <a:cubicBezTo>
                  <a:pt x="3878122" y="9388503"/>
                  <a:pt x="3872317" y="9380766"/>
                  <a:pt x="3864582" y="9365293"/>
                </a:cubicBezTo>
                <a:lnTo>
                  <a:pt x="3841372" y="9318871"/>
                </a:lnTo>
                <a:cubicBezTo>
                  <a:pt x="3833634" y="9311136"/>
                  <a:pt x="3829765" y="9303397"/>
                  <a:pt x="3829765" y="9295660"/>
                </a:cubicBezTo>
                <a:cubicBezTo>
                  <a:pt x="3829765" y="9295660"/>
                  <a:pt x="3827831" y="9293725"/>
                  <a:pt x="3823962" y="9289857"/>
                </a:cubicBezTo>
                <a:cubicBezTo>
                  <a:pt x="3820095" y="9285988"/>
                  <a:pt x="3814290" y="9280185"/>
                  <a:pt x="3806555" y="9272451"/>
                </a:cubicBezTo>
                <a:lnTo>
                  <a:pt x="3806555" y="9260844"/>
                </a:lnTo>
                <a:lnTo>
                  <a:pt x="3794950" y="9249239"/>
                </a:lnTo>
                <a:lnTo>
                  <a:pt x="3780822" y="9245874"/>
                </a:lnTo>
                <a:lnTo>
                  <a:pt x="3783346" y="9249239"/>
                </a:lnTo>
                <a:lnTo>
                  <a:pt x="3783346" y="9260844"/>
                </a:lnTo>
                <a:lnTo>
                  <a:pt x="3771740" y="9260844"/>
                </a:lnTo>
                <a:cubicBezTo>
                  <a:pt x="3764001" y="9260844"/>
                  <a:pt x="3760135" y="9260844"/>
                  <a:pt x="3760135" y="9260844"/>
                </a:cubicBezTo>
                <a:cubicBezTo>
                  <a:pt x="3760135" y="9260844"/>
                  <a:pt x="3760135" y="9256976"/>
                  <a:pt x="3760135" y="9249239"/>
                </a:cubicBezTo>
                <a:lnTo>
                  <a:pt x="3748528" y="9249239"/>
                </a:lnTo>
                <a:lnTo>
                  <a:pt x="3748528" y="9237633"/>
                </a:lnTo>
                <a:cubicBezTo>
                  <a:pt x="3756266" y="9229897"/>
                  <a:pt x="3754330" y="9224094"/>
                  <a:pt x="3742726" y="9220225"/>
                </a:cubicBezTo>
                <a:cubicBezTo>
                  <a:pt x="3731120" y="9216358"/>
                  <a:pt x="3725318" y="9210555"/>
                  <a:pt x="3725318" y="9202817"/>
                </a:cubicBezTo>
                <a:cubicBezTo>
                  <a:pt x="3725318" y="9195082"/>
                  <a:pt x="3725318" y="9189279"/>
                  <a:pt x="3725318" y="9185410"/>
                </a:cubicBezTo>
                <a:cubicBezTo>
                  <a:pt x="3725318" y="9181541"/>
                  <a:pt x="3721449" y="9173805"/>
                  <a:pt x="3713713" y="9162199"/>
                </a:cubicBezTo>
                <a:cubicBezTo>
                  <a:pt x="3705974" y="9150595"/>
                  <a:pt x="3696303" y="9135121"/>
                  <a:pt x="3684699" y="9115778"/>
                </a:cubicBezTo>
                <a:cubicBezTo>
                  <a:pt x="3673093" y="9096436"/>
                  <a:pt x="3663422" y="9077094"/>
                  <a:pt x="3655686" y="9057751"/>
                </a:cubicBezTo>
                <a:cubicBezTo>
                  <a:pt x="3647948" y="9038411"/>
                  <a:pt x="3642147" y="9022934"/>
                  <a:pt x="3638276" y="9011329"/>
                </a:cubicBezTo>
                <a:cubicBezTo>
                  <a:pt x="3634408" y="8999725"/>
                  <a:pt x="3632474" y="8993922"/>
                  <a:pt x="3632474" y="8993922"/>
                </a:cubicBezTo>
                <a:cubicBezTo>
                  <a:pt x="3632474" y="8978448"/>
                  <a:pt x="3630541" y="8970711"/>
                  <a:pt x="3626672" y="8970711"/>
                </a:cubicBezTo>
                <a:cubicBezTo>
                  <a:pt x="3622804" y="8970711"/>
                  <a:pt x="3616999" y="8962973"/>
                  <a:pt x="3609264" y="8947499"/>
                </a:cubicBezTo>
                <a:cubicBezTo>
                  <a:pt x="3601529" y="8939764"/>
                  <a:pt x="3595724" y="8933961"/>
                  <a:pt x="3591856" y="8930092"/>
                </a:cubicBezTo>
                <a:cubicBezTo>
                  <a:pt x="3587987" y="8926224"/>
                  <a:pt x="3586054" y="8924290"/>
                  <a:pt x="3586054" y="8924290"/>
                </a:cubicBezTo>
                <a:lnTo>
                  <a:pt x="3574447" y="8901080"/>
                </a:lnTo>
                <a:cubicBezTo>
                  <a:pt x="3574447" y="8901080"/>
                  <a:pt x="3572514" y="8895277"/>
                  <a:pt x="3568646" y="8883671"/>
                </a:cubicBezTo>
                <a:cubicBezTo>
                  <a:pt x="3564777" y="8872065"/>
                  <a:pt x="3562844" y="8864329"/>
                  <a:pt x="3562844" y="8860461"/>
                </a:cubicBezTo>
                <a:cubicBezTo>
                  <a:pt x="3562844" y="8856592"/>
                  <a:pt x="3562844" y="8854658"/>
                  <a:pt x="3562844" y="8854658"/>
                </a:cubicBezTo>
                <a:lnTo>
                  <a:pt x="3551237" y="8889473"/>
                </a:lnTo>
                <a:cubicBezTo>
                  <a:pt x="3551237" y="8897212"/>
                  <a:pt x="3553171" y="8903013"/>
                  <a:pt x="3557040" y="8906881"/>
                </a:cubicBezTo>
                <a:cubicBezTo>
                  <a:pt x="3560909" y="8910750"/>
                  <a:pt x="3566711" y="8912684"/>
                  <a:pt x="3574447" y="8912684"/>
                </a:cubicBezTo>
                <a:lnTo>
                  <a:pt x="3562844" y="8912684"/>
                </a:lnTo>
                <a:lnTo>
                  <a:pt x="3586054" y="8935895"/>
                </a:lnTo>
                <a:lnTo>
                  <a:pt x="3574447" y="8959107"/>
                </a:lnTo>
                <a:lnTo>
                  <a:pt x="3574447" y="8947499"/>
                </a:lnTo>
                <a:lnTo>
                  <a:pt x="3562844" y="8935895"/>
                </a:lnTo>
                <a:cubicBezTo>
                  <a:pt x="3555106" y="8935895"/>
                  <a:pt x="3555106" y="8943633"/>
                  <a:pt x="3562844" y="8959107"/>
                </a:cubicBezTo>
                <a:lnTo>
                  <a:pt x="3562844" y="8970711"/>
                </a:lnTo>
                <a:cubicBezTo>
                  <a:pt x="3555106" y="8970711"/>
                  <a:pt x="3543502" y="8947499"/>
                  <a:pt x="3528029" y="8901080"/>
                </a:cubicBezTo>
                <a:cubicBezTo>
                  <a:pt x="3512553" y="8854658"/>
                  <a:pt x="3500947" y="8819841"/>
                  <a:pt x="3493210" y="8796631"/>
                </a:cubicBezTo>
                <a:cubicBezTo>
                  <a:pt x="3493210" y="8796631"/>
                  <a:pt x="3491276" y="8792763"/>
                  <a:pt x="3487408" y="8785026"/>
                </a:cubicBezTo>
                <a:cubicBezTo>
                  <a:pt x="3483539" y="8777288"/>
                  <a:pt x="3481605" y="8773420"/>
                  <a:pt x="3481605" y="8773420"/>
                </a:cubicBezTo>
                <a:cubicBezTo>
                  <a:pt x="3481605" y="8765684"/>
                  <a:pt x="3477736" y="8757948"/>
                  <a:pt x="3470002" y="8750208"/>
                </a:cubicBezTo>
                <a:lnTo>
                  <a:pt x="3470002" y="8738604"/>
                </a:lnTo>
                <a:lnTo>
                  <a:pt x="3481605" y="8738604"/>
                </a:lnTo>
                <a:lnTo>
                  <a:pt x="3470002" y="8726999"/>
                </a:lnTo>
                <a:cubicBezTo>
                  <a:pt x="3470002" y="8719262"/>
                  <a:pt x="3468066" y="8713459"/>
                  <a:pt x="3464198" y="8709592"/>
                </a:cubicBezTo>
                <a:cubicBezTo>
                  <a:pt x="3460329" y="8705722"/>
                  <a:pt x="3458395" y="8703789"/>
                  <a:pt x="3458395" y="8703789"/>
                </a:cubicBezTo>
                <a:cubicBezTo>
                  <a:pt x="3442921" y="8703789"/>
                  <a:pt x="3435183" y="8696051"/>
                  <a:pt x="3435183" y="8680577"/>
                </a:cubicBezTo>
                <a:lnTo>
                  <a:pt x="3446790" y="8680577"/>
                </a:lnTo>
                <a:cubicBezTo>
                  <a:pt x="3446790" y="8680577"/>
                  <a:pt x="3446790" y="8682511"/>
                  <a:pt x="3446790" y="8686380"/>
                </a:cubicBezTo>
                <a:cubicBezTo>
                  <a:pt x="3446790" y="8690248"/>
                  <a:pt x="3450657" y="8692182"/>
                  <a:pt x="3458395" y="8692182"/>
                </a:cubicBezTo>
                <a:lnTo>
                  <a:pt x="3458395" y="8680577"/>
                </a:lnTo>
                <a:lnTo>
                  <a:pt x="3446790" y="8657367"/>
                </a:lnTo>
                <a:lnTo>
                  <a:pt x="3435183" y="8668973"/>
                </a:lnTo>
                <a:lnTo>
                  <a:pt x="3423578" y="8657367"/>
                </a:lnTo>
                <a:cubicBezTo>
                  <a:pt x="3415842" y="8649629"/>
                  <a:pt x="3411975" y="8641894"/>
                  <a:pt x="3411975" y="8634155"/>
                </a:cubicBezTo>
                <a:lnTo>
                  <a:pt x="3423578" y="8634155"/>
                </a:lnTo>
                <a:cubicBezTo>
                  <a:pt x="3423578" y="8626420"/>
                  <a:pt x="3421645" y="8618684"/>
                  <a:pt x="3417775" y="8610946"/>
                </a:cubicBezTo>
                <a:cubicBezTo>
                  <a:pt x="3413908" y="8603209"/>
                  <a:pt x="3408104" y="8603209"/>
                  <a:pt x="3400368" y="8610946"/>
                </a:cubicBezTo>
                <a:lnTo>
                  <a:pt x="3377158" y="8587735"/>
                </a:lnTo>
                <a:lnTo>
                  <a:pt x="3388763" y="8576128"/>
                </a:lnTo>
                <a:cubicBezTo>
                  <a:pt x="3404237" y="8591602"/>
                  <a:pt x="3411975" y="8595472"/>
                  <a:pt x="3411975" y="8587735"/>
                </a:cubicBezTo>
                <a:cubicBezTo>
                  <a:pt x="3411975" y="8579998"/>
                  <a:pt x="3408104" y="8574195"/>
                  <a:pt x="3400368" y="8570326"/>
                </a:cubicBezTo>
                <a:cubicBezTo>
                  <a:pt x="3392631" y="8566460"/>
                  <a:pt x="3388763" y="8564523"/>
                  <a:pt x="3388763" y="8564523"/>
                </a:cubicBezTo>
                <a:lnTo>
                  <a:pt x="3377158" y="8564523"/>
                </a:lnTo>
                <a:cubicBezTo>
                  <a:pt x="3384894" y="8564523"/>
                  <a:pt x="3386828" y="8562590"/>
                  <a:pt x="3382960" y="8558721"/>
                </a:cubicBezTo>
                <a:cubicBezTo>
                  <a:pt x="3379092" y="8554854"/>
                  <a:pt x="3377158" y="8552919"/>
                  <a:pt x="3377158" y="8552919"/>
                </a:cubicBezTo>
                <a:cubicBezTo>
                  <a:pt x="3377158" y="8545183"/>
                  <a:pt x="3373289" y="8541313"/>
                  <a:pt x="3365551" y="8541313"/>
                </a:cubicBezTo>
                <a:cubicBezTo>
                  <a:pt x="3357816" y="8541313"/>
                  <a:pt x="3350077" y="8541313"/>
                  <a:pt x="3342343" y="8541313"/>
                </a:cubicBezTo>
                <a:cubicBezTo>
                  <a:pt x="3350077" y="8556787"/>
                  <a:pt x="3357816" y="8587735"/>
                  <a:pt x="3365551" y="8634155"/>
                </a:cubicBezTo>
                <a:cubicBezTo>
                  <a:pt x="3373289" y="8641894"/>
                  <a:pt x="3381025" y="8649629"/>
                  <a:pt x="3388763" y="8657367"/>
                </a:cubicBezTo>
                <a:cubicBezTo>
                  <a:pt x="3396498" y="8665104"/>
                  <a:pt x="3400368" y="8672841"/>
                  <a:pt x="3400368" y="8680577"/>
                </a:cubicBezTo>
                <a:cubicBezTo>
                  <a:pt x="3400368" y="8688315"/>
                  <a:pt x="3402302" y="8694118"/>
                  <a:pt x="3406171" y="8697985"/>
                </a:cubicBezTo>
                <a:cubicBezTo>
                  <a:pt x="3410037" y="8701854"/>
                  <a:pt x="3411975" y="8703789"/>
                  <a:pt x="3411975" y="8703789"/>
                </a:cubicBezTo>
                <a:cubicBezTo>
                  <a:pt x="3435183" y="8734734"/>
                  <a:pt x="3439052" y="8750208"/>
                  <a:pt x="3423578" y="8750208"/>
                </a:cubicBezTo>
                <a:lnTo>
                  <a:pt x="3423578" y="8738604"/>
                </a:lnTo>
                <a:cubicBezTo>
                  <a:pt x="3415842" y="8738604"/>
                  <a:pt x="3413908" y="8742474"/>
                  <a:pt x="3417775" y="8750208"/>
                </a:cubicBezTo>
                <a:cubicBezTo>
                  <a:pt x="3421645" y="8757948"/>
                  <a:pt x="3423578" y="8769552"/>
                  <a:pt x="3423578" y="8785026"/>
                </a:cubicBezTo>
                <a:cubicBezTo>
                  <a:pt x="3431317" y="8800500"/>
                  <a:pt x="3442921" y="8819841"/>
                  <a:pt x="3458395" y="8843053"/>
                </a:cubicBezTo>
                <a:lnTo>
                  <a:pt x="3446790" y="8866263"/>
                </a:lnTo>
                <a:lnTo>
                  <a:pt x="3446790" y="8877868"/>
                </a:lnTo>
                <a:cubicBezTo>
                  <a:pt x="3462263" y="8939764"/>
                  <a:pt x="3473867" y="8974579"/>
                  <a:pt x="3481605" y="8982317"/>
                </a:cubicBezTo>
                <a:cubicBezTo>
                  <a:pt x="3481605" y="8982317"/>
                  <a:pt x="3483539" y="8986185"/>
                  <a:pt x="3487408" y="8993922"/>
                </a:cubicBezTo>
                <a:cubicBezTo>
                  <a:pt x="3491276" y="9001659"/>
                  <a:pt x="3493210" y="9017132"/>
                  <a:pt x="3493210" y="9040344"/>
                </a:cubicBezTo>
                <a:cubicBezTo>
                  <a:pt x="3493210" y="9048079"/>
                  <a:pt x="3495144" y="9055818"/>
                  <a:pt x="3499013" y="9063553"/>
                </a:cubicBezTo>
                <a:cubicBezTo>
                  <a:pt x="3502882" y="9071291"/>
                  <a:pt x="3508684" y="9075159"/>
                  <a:pt x="3516420" y="9075159"/>
                </a:cubicBezTo>
                <a:cubicBezTo>
                  <a:pt x="3516420" y="9082897"/>
                  <a:pt x="3516420" y="9086765"/>
                  <a:pt x="3516420" y="9086765"/>
                </a:cubicBezTo>
                <a:cubicBezTo>
                  <a:pt x="3508684" y="9094501"/>
                  <a:pt x="3539632" y="9152528"/>
                  <a:pt x="3609264" y="9260844"/>
                </a:cubicBezTo>
                <a:cubicBezTo>
                  <a:pt x="3609264" y="9268582"/>
                  <a:pt x="3611196" y="9276318"/>
                  <a:pt x="3615066" y="9284054"/>
                </a:cubicBezTo>
                <a:cubicBezTo>
                  <a:pt x="3618937" y="9291792"/>
                  <a:pt x="3620869" y="9299530"/>
                  <a:pt x="3620869" y="9307266"/>
                </a:cubicBezTo>
                <a:cubicBezTo>
                  <a:pt x="3613133" y="9330477"/>
                  <a:pt x="3620869" y="9349819"/>
                  <a:pt x="3644081" y="9365293"/>
                </a:cubicBezTo>
                <a:cubicBezTo>
                  <a:pt x="3644081" y="9365293"/>
                  <a:pt x="3644081" y="9373029"/>
                  <a:pt x="3644081" y="9388503"/>
                </a:cubicBezTo>
                <a:cubicBezTo>
                  <a:pt x="3651816" y="9388503"/>
                  <a:pt x="3655686" y="9392372"/>
                  <a:pt x="3655686" y="9400108"/>
                </a:cubicBezTo>
                <a:cubicBezTo>
                  <a:pt x="3655686" y="9400108"/>
                  <a:pt x="3657619" y="9402041"/>
                  <a:pt x="3661488" y="9405911"/>
                </a:cubicBezTo>
                <a:cubicBezTo>
                  <a:pt x="3665356" y="9409780"/>
                  <a:pt x="3667291" y="9415582"/>
                  <a:pt x="3667291" y="9423320"/>
                </a:cubicBezTo>
                <a:lnTo>
                  <a:pt x="3678896" y="9434923"/>
                </a:lnTo>
                <a:cubicBezTo>
                  <a:pt x="3678896" y="9434923"/>
                  <a:pt x="3684699" y="9444595"/>
                  <a:pt x="3696303" y="9463938"/>
                </a:cubicBezTo>
                <a:cubicBezTo>
                  <a:pt x="3707908" y="9483280"/>
                  <a:pt x="3719516" y="9506490"/>
                  <a:pt x="3731120" y="9533570"/>
                </a:cubicBezTo>
                <a:cubicBezTo>
                  <a:pt x="3742726" y="9560649"/>
                  <a:pt x="3750462" y="9576125"/>
                  <a:pt x="3754330" y="9579991"/>
                </a:cubicBezTo>
                <a:cubicBezTo>
                  <a:pt x="3758201" y="9583858"/>
                  <a:pt x="3760135" y="9587728"/>
                  <a:pt x="3760135" y="9591596"/>
                </a:cubicBezTo>
                <a:cubicBezTo>
                  <a:pt x="3760135" y="9595465"/>
                  <a:pt x="3764001" y="9601268"/>
                  <a:pt x="3771740" y="9609003"/>
                </a:cubicBezTo>
                <a:lnTo>
                  <a:pt x="3760135" y="9609003"/>
                </a:lnTo>
                <a:lnTo>
                  <a:pt x="3736923" y="9597400"/>
                </a:lnTo>
                <a:cubicBezTo>
                  <a:pt x="3729186" y="9581925"/>
                  <a:pt x="3717580" y="9558716"/>
                  <a:pt x="3702106" y="9527766"/>
                </a:cubicBezTo>
                <a:cubicBezTo>
                  <a:pt x="3686634" y="9496819"/>
                  <a:pt x="3678896" y="9477478"/>
                  <a:pt x="3678896" y="9469741"/>
                </a:cubicBezTo>
                <a:lnTo>
                  <a:pt x="3667291" y="9458135"/>
                </a:lnTo>
                <a:cubicBezTo>
                  <a:pt x="3659554" y="9450398"/>
                  <a:pt x="3655686" y="9442661"/>
                  <a:pt x="3655686" y="9434923"/>
                </a:cubicBezTo>
                <a:cubicBezTo>
                  <a:pt x="3655686" y="9434923"/>
                  <a:pt x="3651816" y="9431056"/>
                  <a:pt x="3644081" y="9423320"/>
                </a:cubicBezTo>
                <a:cubicBezTo>
                  <a:pt x="3644081" y="9423320"/>
                  <a:pt x="3644081" y="9421386"/>
                  <a:pt x="3644081" y="9417517"/>
                </a:cubicBezTo>
                <a:cubicBezTo>
                  <a:pt x="3644081" y="9413649"/>
                  <a:pt x="3640212" y="9407844"/>
                  <a:pt x="3632474" y="9400108"/>
                </a:cubicBezTo>
                <a:cubicBezTo>
                  <a:pt x="3632474" y="9400108"/>
                  <a:pt x="3632474" y="9396241"/>
                  <a:pt x="3632474" y="9388503"/>
                </a:cubicBezTo>
                <a:lnTo>
                  <a:pt x="3620869" y="9365293"/>
                </a:lnTo>
                <a:cubicBezTo>
                  <a:pt x="3605395" y="9357555"/>
                  <a:pt x="3597659" y="9349819"/>
                  <a:pt x="3597659" y="9342081"/>
                </a:cubicBezTo>
                <a:cubicBezTo>
                  <a:pt x="3597659" y="9334345"/>
                  <a:pt x="3597659" y="9330477"/>
                  <a:pt x="3597659" y="9330477"/>
                </a:cubicBezTo>
                <a:cubicBezTo>
                  <a:pt x="3597659" y="9330477"/>
                  <a:pt x="3591856" y="9322739"/>
                  <a:pt x="3580251" y="9307266"/>
                </a:cubicBezTo>
                <a:cubicBezTo>
                  <a:pt x="3568646" y="9291792"/>
                  <a:pt x="3555106" y="9272451"/>
                  <a:pt x="3539632" y="9249239"/>
                </a:cubicBezTo>
                <a:lnTo>
                  <a:pt x="3504817" y="9179607"/>
                </a:lnTo>
                <a:cubicBezTo>
                  <a:pt x="3497079" y="9164133"/>
                  <a:pt x="3489342" y="9156398"/>
                  <a:pt x="3481605" y="9156398"/>
                </a:cubicBezTo>
                <a:lnTo>
                  <a:pt x="3504817" y="9214424"/>
                </a:lnTo>
                <a:cubicBezTo>
                  <a:pt x="3504817" y="9222158"/>
                  <a:pt x="3510617" y="9235700"/>
                  <a:pt x="3522225" y="9255042"/>
                </a:cubicBezTo>
                <a:cubicBezTo>
                  <a:pt x="3533829" y="9274385"/>
                  <a:pt x="3539632" y="9284054"/>
                  <a:pt x="3539632" y="9284054"/>
                </a:cubicBezTo>
                <a:lnTo>
                  <a:pt x="3539632" y="9307266"/>
                </a:lnTo>
                <a:lnTo>
                  <a:pt x="3562844" y="9330477"/>
                </a:lnTo>
                <a:lnTo>
                  <a:pt x="3586054" y="9376897"/>
                </a:lnTo>
                <a:lnTo>
                  <a:pt x="3597659" y="9388503"/>
                </a:lnTo>
                <a:cubicBezTo>
                  <a:pt x="3589921" y="9388503"/>
                  <a:pt x="3586054" y="9388503"/>
                  <a:pt x="3586054" y="9388503"/>
                </a:cubicBezTo>
                <a:lnTo>
                  <a:pt x="3597659" y="9405911"/>
                </a:lnTo>
                <a:lnTo>
                  <a:pt x="3597659" y="9403011"/>
                </a:lnTo>
                <a:cubicBezTo>
                  <a:pt x="3597659" y="9401077"/>
                  <a:pt x="3597659" y="9400108"/>
                  <a:pt x="3597659" y="9400108"/>
                </a:cubicBezTo>
                <a:lnTo>
                  <a:pt x="3620869" y="9423320"/>
                </a:lnTo>
                <a:lnTo>
                  <a:pt x="3620869" y="9434923"/>
                </a:lnTo>
                <a:lnTo>
                  <a:pt x="3609264" y="9446530"/>
                </a:lnTo>
                <a:cubicBezTo>
                  <a:pt x="3616999" y="9454268"/>
                  <a:pt x="3622804" y="9458135"/>
                  <a:pt x="3626672" y="9458135"/>
                </a:cubicBezTo>
                <a:cubicBezTo>
                  <a:pt x="3630541" y="9458135"/>
                  <a:pt x="3632474" y="9462004"/>
                  <a:pt x="3632474" y="9469741"/>
                </a:cubicBezTo>
                <a:cubicBezTo>
                  <a:pt x="3632474" y="9469741"/>
                  <a:pt x="3632474" y="9473609"/>
                  <a:pt x="3632474" y="9481347"/>
                </a:cubicBezTo>
                <a:cubicBezTo>
                  <a:pt x="3640212" y="9481347"/>
                  <a:pt x="3644081" y="9485213"/>
                  <a:pt x="3644081" y="9492950"/>
                </a:cubicBezTo>
                <a:cubicBezTo>
                  <a:pt x="3644081" y="9492950"/>
                  <a:pt x="3644081" y="9496819"/>
                  <a:pt x="3644081" y="9504557"/>
                </a:cubicBezTo>
                <a:lnTo>
                  <a:pt x="3655686" y="9527766"/>
                </a:lnTo>
                <a:cubicBezTo>
                  <a:pt x="3663422" y="9535504"/>
                  <a:pt x="3669225" y="9543240"/>
                  <a:pt x="3673093" y="9550977"/>
                </a:cubicBezTo>
                <a:cubicBezTo>
                  <a:pt x="3676962" y="9558716"/>
                  <a:pt x="3678896" y="9566452"/>
                  <a:pt x="3678896" y="9574188"/>
                </a:cubicBezTo>
                <a:lnTo>
                  <a:pt x="3702106" y="9585793"/>
                </a:lnTo>
                <a:lnTo>
                  <a:pt x="3702106" y="9597400"/>
                </a:lnTo>
                <a:cubicBezTo>
                  <a:pt x="3694370" y="9597400"/>
                  <a:pt x="3694370" y="9605137"/>
                  <a:pt x="3702106" y="9620609"/>
                </a:cubicBezTo>
                <a:cubicBezTo>
                  <a:pt x="3709843" y="9636085"/>
                  <a:pt x="3713713" y="9643820"/>
                  <a:pt x="3713713" y="9643820"/>
                </a:cubicBezTo>
                <a:lnTo>
                  <a:pt x="3713713" y="9655426"/>
                </a:lnTo>
                <a:lnTo>
                  <a:pt x="3736923" y="9667030"/>
                </a:lnTo>
                <a:cubicBezTo>
                  <a:pt x="3736923" y="9674769"/>
                  <a:pt x="3733054" y="9676703"/>
                  <a:pt x="3725318" y="9672833"/>
                </a:cubicBezTo>
                <a:cubicBezTo>
                  <a:pt x="3717580" y="9668966"/>
                  <a:pt x="3715646" y="9670900"/>
                  <a:pt x="3719516" y="9678636"/>
                </a:cubicBezTo>
                <a:cubicBezTo>
                  <a:pt x="3723383" y="9686374"/>
                  <a:pt x="3727251" y="9690242"/>
                  <a:pt x="3731120" y="9690242"/>
                </a:cubicBezTo>
                <a:cubicBezTo>
                  <a:pt x="3734989" y="9690242"/>
                  <a:pt x="3736923" y="9690242"/>
                  <a:pt x="3736923" y="9690242"/>
                </a:cubicBezTo>
                <a:lnTo>
                  <a:pt x="3736923" y="9713452"/>
                </a:lnTo>
                <a:cubicBezTo>
                  <a:pt x="3744660" y="9713452"/>
                  <a:pt x="3752397" y="9721190"/>
                  <a:pt x="3760135" y="9736663"/>
                </a:cubicBezTo>
                <a:cubicBezTo>
                  <a:pt x="3767869" y="9752138"/>
                  <a:pt x="3771740" y="9761808"/>
                  <a:pt x="3771740" y="9765676"/>
                </a:cubicBezTo>
                <a:cubicBezTo>
                  <a:pt x="3771740" y="9769544"/>
                  <a:pt x="3771740" y="9775349"/>
                  <a:pt x="3771740" y="9783084"/>
                </a:cubicBezTo>
                <a:cubicBezTo>
                  <a:pt x="3771740" y="9783084"/>
                  <a:pt x="3773672" y="9783084"/>
                  <a:pt x="3777543" y="9783084"/>
                </a:cubicBezTo>
                <a:cubicBezTo>
                  <a:pt x="3781409" y="9783084"/>
                  <a:pt x="3783346" y="9783084"/>
                  <a:pt x="3783346" y="9783084"/>
                </a:cubicBezTo>
                <a:cubicBezTo>
                  <a:pt x="3783346" y="9783084"/>
                  <a:pt x="3783346" y="9786953"/>
                  <a:pt x="3783346" y="9794690"/>
                </a:cubicBezTo>
                <a:lnTo>
                  <a:pt x="3794950" y="9841111"/>
                </a:lnTo>
                <a:lnTo>
                  <a:pt x="3841372" y="9945560"/>
                </a:lnTo>
                <a:cubicBezTo>
                  <a:pt x="3833634" y="9937822"/>
                  <a:pt x="3829765" y="9935889"/>
                  <a:pt x="3829765" y="9939755"/>
                </a:cubicBezTo>
                <a:cubicBezTo>
                  <a:pt x="3829765" y="9943625"/>
                  <a:pt x="3829765" y="9949428"/>
                  <a:pt x="3829765" y="9957164"/>
                </a:cubicBezTo>
                <a:lnTo>
                  <a:pt x="3818161" y="9945560"/>
                </a:lnTo>
                <a:cubicBezTo>
                  <a:pt x="3814290" y="9943625"/>
                  <a:pt x="3810907" y="9941692"/>
                  <a:pt x="3808005" y="9939755"/>
                </a:cubicBezTo>
                <a:lnTo>
                  <a:pt x="3800752" y="9933955"/>
                </a:lnTo>
                <a:lnTo>
                  <a:pt x="3805104" y="9948461"/>
                </a:lnTo>
                <a:cubicBezTo>
                  <a:pt x="3806071" y="9954264"/>
                  <a:pt x="3806555" y="9961034"/>
                  <a:pt x="3806555" y="9968770"/>
                </a:cubicBezTo>
                <a:cubicBezTo>
                  <a:pt x="3822028" y="9991982"/>
                  <a:pt x="3829765" y="10011323"/>
                  <a:pt x="3829765" y="10026797"/>
                </a:cubicBezTo>
                <a:cubicBezTo>
                  <a:pt x="3829765" y="10042271"/>
                  <a:pt x="3837502" y="10053876"/>
                  <a:pt x="3852976" y="10061612"/>
                </a:cubicBezTo>
                <a:cubicBezTo>
                  <a:pt x="3860713" y="10069350"/>
                  <a:pt x="3864582" y="10092560"/>
                  <a:pt x="3864582" y="10131246"/>
                </a:cubicBezTo>
                <a:cubicBezTo>
                  <a:pt x="3864582" y="10138981"/>
                  <a:pt x="3868451" y="10142851"/>
                  <a:pt x="3876187" y="10142851"/>
                </a:cubicBezTo>
                <a:lnTo>
                  <a:pt x="3864582" y="10154455"/>
                </a:lnTo>
                <a:cubicBezTo>
                  <a:pt x="3841372" y="10138981"/>
                  <a:pt x="3833634" y="10119639"/>
                  <a:pt x="3841372" y="10096428"/>
                </a:cubicBezTo>
                <a:lnTo>
                  <a:pt x="3841372" y="10084824"/>
                </a:lnTo>
                <a:cubicBezTo>
                  <a:pt x="3841372" y="10084824"/>
                  <a:pt x="3843305" y="10082890"/>
                  <a:pt x="3847173" y="10079021"/>
                </a:cubicBezTo>
                <a:cubicBezTo>
                  <a:pt x="3851042" y="10075153"/>
                  <a:pt x="3849107" y="10073219"/>
                  <a:pt x="3841372" y="10073219"/>
                </a:cubicBezTo>
                <a:cubicBezTo>
                  <a:pt x="3841372" y="10080957"/>
                  <a:pt x="3841372" y="10084824"/>
                  <a:pt x="3841372" y="10084824"/>
                </a:cubicBezTo>
                <a:cubicBezTo>
                  <a:pt x="3825896" y="10084824"/>
                  <a:pt x="3818161" y="10082890"/>
                  <a:pt x="3818161" y="10079021"/>
                </a:cubicBezTo>
                <a:cubicBezTo>
                  <a:pt x="3818161" y="10075153"/>
                  <a:pt x="3814290" y="10073219"/>
                  <a:pt x="3806555" y="10073219"/>
                </a:cubicBezTo>
                <a:lnTo>
                  <a:pt x="3829765" y="10096428"/>
                </a:lnTo>
                <a:cubicBezTo>
                  <a:pt x="3829765" y="10096428"/>
                  <a:pt x="3829765" y="10104166"/>
                  <a:pt x="3829765" y="10119639"/>
                </a:cubicBezTo>
                <a:lnTo>
                  <a:pt x="3829765" y="10131246"/>
                </a:lnTo>
                <a:cubicBezTo>
                  <a:pt x="3837502" y="10123508"/>
                  <a:pt x="3841372" y="10123508"/>
                  <a:pt x="3841372" y="10131246"/>
                </a:cubicBezTo>
                <a:cubicBezTo>
                  <a:pt x="3841372" y="10146720"/>
                  <a:pt x="3852976" y="10162193"/>
                  <a:pt x="3876187" y="10177666"/>
                </a:cubicBezTo>
                <a:cubicBezTo>
                  <a:pt x="3876187" y="10177666"/>
                  <a:pt x="3876187" y="10175732"/>
                  <a:pt x="3876187" y="10171863"/>
                </a:cubicBezTo>
                <a:cubicBezTo>
                  <a:pt x="3876187" y="10167996"/>
                  <a:pt x="3880056" y="10166062"/>
                  <a:pt x="3887791" y="10166062"/>
                </a:cubicBezTo>
                <a:cubicBezTo>
                  <a:pt x="3895529" y="10166062"/>
                  <a:pt x="3899399" y="10166062"/>
                  <a:pt x="3899399" y="10166062"/>
                </a:cubicBezTo>
                <a:lnTo>
                  <a:pt x="3899399" y="10177666"/>
                </a:lnTo>
                <a:cubicBezTo>
                  <a:pt x="3899399" y="10177666"/>
                  <a:pt x="3903266" y="10185403"/>
                  <a:pt x="3911003" y="10200877"/>
                </a:cubicBezTo>
                <a:lnTo>
                  <a:pt x="3922608" y="10212482"/>
                </a:lnTo>
                <a:cubicBezTo>
                  <a:pt x="3930344" y="10212482"/>
                  <a:pt x="3936147" y="10214417"/>
                  <a:pt x="3940017" y="10218285"/>
                </a:cubicBezTo>
                <a:cubicBezTo>
                  <a:pt x="3943885" y="10222154"/>
                  <a:pt x="3941952" y="10227956"/>
                  <a:pt x="3934213" y="10235692"/>
                </a:cubicBezTo>
                <a:cubicBezTo>
                  <a:pt x="3941952" y="10235692"/>
                  <a:pt x="3951621" y="10241495"/>
                  <a:pt x="3963227" y="10253101"/>
                </a:cubicBezTo>
                <a:cubicBezTo>
                  <a:pt x="3974833" y="10264707"/>
                  <a:pt x="3980635" y="10274377"/>
                  <a:pt x="3980635" y="10282115"/>
                </a:cubicBezTo>
                <a:lnTo>
                  <a:pt x="3969030" y="10270509"/>
                </a:lnTo>
                <a:lnTo>
                  <a:pt x="3957424" y="10282115"/>
                </a:lnTo>
                <a:lnTo>
                  <a:pt x="3958947" y="10285413"/>
                </a:lnTo>
                <a:lnTo>
                  <a:pt x="3797777" y="10285413"/>
                </a:lnTo>
                <a:lnTo>
                  <a:pt x="3794950" y="10282115"/>
                </a:lnTo>
                <a:cubicBezTo>
                  <a:pt x="3779475" y="10266641"/>
                  <a:pt x="3764001" y="10255036"/>
                  <a:pt x="3748528" y="10247298"/>
                </a:cubicBezTo>
                <a:lnTo>
                  <a:pt x="3748528" y="10270509"/>
                </a:lnTo>
                <a:lnTo>
                  <a:pt x="3736923" y="10258904"/>
                </a:lnTo>
                <a:cubicBezTo>
                  <a:pt x="3736923" y="10251168"/>
                  <a:pt x="3733054" y="10247298"/>
                  <a:pt x="3725318" y="10247298"/>
                </a:cubicBezTo>
                <a:lnTo>
                  <a:pt x="3717125" y="10244569"/>
                </a:lnTo>
                <a:lnTo>
                  <a:pt x="3717339" y="10245847"/>
                </a:lnTo>
                <a:cubicBezTo>
                  <a:pt x="3716856" y="10246816"/>
                  <a:pt x="3715646" y="10247298"/>
                  <a:pt x="3713713" y="10247298"/>
                </a:cubicBezTo>
                <a:cubicBezTo>
                  <a:pt x="3713713" y="10247298"/>
                  <a:pt x="3713713" y="10251168"/>
                  <a:pt x="3713713" y="10258904"/>
                </a:cubicBezTo>
                <a:lnTo>
                  <a:pt x="3702106" y="10258904"/>
                </a:lnTo>
                <a:cubicBezTo>
                  <a:pt x="3694370" y="10258904"/>
                  <a:pt x="3678896" y="10235692"/>
                  <a:pt x="3655686" y="10189271"/>
                </a:cubicBezTo>
                <a:cubicBezTo>
                  <a:pt x="3655686" y="10181535"/>
                  <a:pt x="3653751" y="10177666"/>
                  <a:pt x="3649882" y="10177666"/>
                </a:cubicBezTo>
                <a:cubicBezTo>
                  <a:pt x="3646015" y="10177666"/>
                  <a:pt x="3644081" y="10177666"/>
                  <a:pt x="3644081" y="10177666"/>
                </a:cubicBezTo>
                <a:lnTo>
                  <a:pt x="3644081" y="10189271"/>
                </a:lnTo>
                <a:cubicBezTo>
                  <a:pt x="3651816" y="10204747"/>
                  <a:pt x="3653751" y="10212482"/>
                  <a:pt x="3649882" y="10212482"/>
                </a:cubicBezTo>
                <a:cubicBezTo>
                  <a:pt x="3646015" y="10212482"/>
                  <a:pt x="3647948" y="10216352"/>
                  <a:pt x="3655686" y="10224088"/>
                </a:cubicBezTo>
                <a:cubicBezTo>
                  <a:pt x="3663422" y="10231826"/>
                  <a:pt x="3675026" y="10243432"/>
                  <a:pt x="3690501" y="10258904"/>
                </a:cubicBezTo>
                <a:lnTo>
                  <a:pt x="3702106" y="10282115"/>
                </a:lnTo>
                <a:lnTo>
                  <a:pt x="3705405" y="10285413"/>
                </a:lnTo>
                <a:lnTo>
                  <a:pt x="3665606" y="10285413"/>
                </a:lnTo>
                <a:lnTo>
                  <a:pt x="3655686" y="10279213"/>
                </a:lnTo>
                <a:cubicBezTo>
                  <a:pt x="3651817" y="10273410"/>
                  <a:pt x="3651817" y="10266641"/>
                  <a:pt x="3655686" y="10258904"/>
                </a:cubicBezTo>
                <a:lnTo>
                  <a:pt x="3655686" y="10247298"/>
                </a:lnTo>
                <a:lnTo>
                  <a:pt x="3644081" y="10235692"/>
                </a:lnTo>
                <a:cubicBezTo>
                  <a:pt x="3644081" y="10227956"/>
                  <a:pt x="3638276" y="10220220"/>
                  <a:pt x="3626672" y="10212482"/>
                </a:cubicBezTo>
                <a:cubicBezTo>
                  <a:pt x="3615066" y="10204747"/>
                  <a:pt x="3605395" y="10189271"/>
                  <a:pt x="3597659" y="10166062"/>
                </a:cubicBezTo>
                <a:lnTo>
                  <a:pt x="3574447" y="10131246"/>
                </a:lnTo>
                <a:cubicBezTo>
                  <a:pt x="3566711" y="10138981"/>
                  <a:pt x="3574447" y="10158325"/>
                  <a:pt x="3597659" y="10189271"/>
                </a:cubicBezTo>
                <a:cubicBezTo>
                  <a:pt x="3605395" y="10189271"/>
                  <a:pt x="3609264" y="10191206"/>
                  <a:pt x="3609264" y="10195074"/>
                </a:cubicBezTo>
                <a:cubicBezTo>
                  <a:pt x="3609264" y="10198944"/>
                  <a:pt x="3609264" y="10202814"/>
                  <a:pt x="3609264" y="10206680"/>
                </a:cubicBezTo>
                <a:cubicBezTo>
                  <a:pt x="3609264" y="10210547"/>
                  <a:pt x="3611196" y="10214417"/>
                  <a:pt x="3615066" y="10218285"/>
                </a:cubicBezTo>
                <a:cubicBezTo>
                  <a:pt x="3618937" y="10222154"/>
                  <a:pt x="3620869" y="10227956"/>
                  <a:pt x="3620869" y="10235692"/>
                </a:cubicBezTo>
                <a:lnTo>
                  <a:pt x="3620869" y="10247298"/>
                </a:lnTo>
                <a:lnTo>
                  <a:pt x="3597659" y="10224088"/>
                </a:lnTo>
                <a:cubicBezTo>
                  <a:pt x="3597659" y="10208614"/>
                  <a:pt x="3589921" y="10200877"/>
                  <a:pt x="3574447" y="10200877"/>
                </a:cubicBezTo>
                <a:lnTo>
                  <a:pt x="3586054" y="10224088"/>
                </a:lnTo>
                <a:cubicBezTo>
                  <a:pt x="3593789" y="10231826"/>
                  <a:pt x="3597659" y="10237629"/>
                  <a:pt x="3597659" y="10241495"/>
                </a:cubicBezTo>
                <a:cubicBezTo>
                  <a:pt x="3597659" y="10245365"/>
                  <a:pt x="3601529" y="10251168"/>
                  <a:pt x="3609264" y="10258904"/>
                </a:cubicBezTo>
                <a:cubicBezTo>
                  <a:pt x="3616999" y="10266641"/>
                  <a:pt x="3624739" y="10270509"/>
                  <a:pt x="3632474" y="10270509"/>
                </a:cubicBezTo>
                <a:lnTo>
                  <a:pt x="3644081" y="10282115"/>
                </a:lnTo>
                <a:lnTo>
                  <a:pt x="3645730" y="10285413"/>
                </a:lnTo>
                <a:lnTo>
                  <a:pt x="3605111" y="10285413"/>
                </a:lnTo>
                <a:lnTo>
                  <a:pt x="3597659" y="10270509"/>
                </a:lnTo>
                <a:cubicBezTo>
                  <a:pt x="3574447" y="10262774"/>
                  <a:pt x="3562844" y="10247298"/>
                  <a:pt x="3562844" y="10224088"/>
                </a:cubicBezTo>
                <a:cubicBezTo>
                  <a:pt x="3562844" y="10216352"/>
                  <a:pt x="3558973" y="10208614"/>
                  <a:pt x="3551237" y="10200877"/>
                </a:cubicBezTo>
                <a:cubicBezTo>
                  <a:pt x="3551237" y="10193141"/>
                  <a:pt x="3551237" y="10189271"/>
                  <a:pt x="3551237" y="10189271"/>
                </a:cubicBezTo>
                <a:cubicBezTo>
                  <a:pt x="3551237" y="10189271"/>
                  <a:pt x="3547368" y="10189271"/>
                  <a:pt x="3539632" y="10189271"/>
                </a:cubicBezTo>
                <a:cubicBezTo>
                  <a:pt x="3539632" y="10181535"/>
                  <a:pt x="3537700" y="10175732"/>
                  <a:pt x="3533829" y="10171863"/>
                </a:cubicBezTo>
                <a:cubicBezTo>
                  <a:pt x="3529961" y="10167996"/>
                  <a:pt x="3526093" y="10166062"/>
                  <a:pt x="3522225" y="10166062"/>
                </a:cubicBezTo>
                <a:cubicBezTo>
                  <a:pt x="3518356" y="10166062"/>
                  <a:pt x="3520290" y="10171863"/>
                  <a:pt x="3528029" y="10183469"/>
                </a:cubicBezTo>
                <a:lnTo>
                  <a:pt x="3537310" y="10193914"/>
                </a:lnTo>
                <a:lnTo>
                  <a:pt x="3528029" y="10189271"/>
                </a:lnTo>
                <a:lnTo>
                  <a:pt x="3516420" y="10189271"/>
                </a:lnTo>
                <a:lnTo>
                  <a:pt x="3493210" y="10166062"/>
                </a:lnTo>
                <a:cubicBezTo>
                  <a:pt x="3477736" y="10150587"/>
                  <a:pt x="3473867" y="10142851"/>
                  <a:pt x="3481605" y="10142851"/>
                </a:cubicBezTo>
                <a:cubicBezTo>
                  <a:pt x="3489342" y="10142851"/>
                  <a:pt x="3497079" y="10142851"/>
                  <a:pt x="3504817" y="10142851"/>
                </a:cubicBezTo>
                <a:lnTo>
                  <a:pt x="3493210" y="10131246"/>
                </a:lnTo>
                <a:cubicBezTo>
                  <a:pt x="3485475" y="10131246"/>
                  <a:pt x="3481605" y="10131246"/>
                  <a:pt x="3481605" y="10131246"/>
                </a:cubicBezTo>
                <a:cubicBezTo>
                  <a:pt x="3481605" y="10131246"/>
                  <a:pt x="3481605" y="10129311"/>
                  <a:pt x="3481605" y="10125442"/>
                </a:cubicBezTo>
                <a:cubicBezTo>
                  <a:pt x="3481605" y="10121574"/>
                  <a:pt x="3479672" y="10117705"/>
                  <a:pt x="3475802" y="10113836"/>
                </a:cubicBezTo>
                <a:cubicBezTo>
                  <a:pt x="3471935" y="10109969"/>
                  <a:pt x="3468066" y="10106101"/>
                  <a:pt x="3464198" y="10102233"/>
                </a:cubicBezTo>
                <a:cubicBezTo>
                  <a:pt x="3460329" y="10098363"/>
                  <a:pt x="3456460" y="10092560"/>
                  <a:pt x="3452590" y="10084824"/>
                </a:cubicBezTo>
                <a:cubicBezTo>
                  <a:pt x="3448724" y="10077087"/>
                  <a:pt x="3446790" y="10073219"/>
                  <a:pt x="3446790" y="10073219"/>
                </a:cubicBezTo>
                <a:cubicBezTo>
                  <a:pt x="3439052" y="10057745"/>
                  <a:pt x="3431317" y="10046141"/>
                  <a:pt x="3423578" y="10038401"/>
                </a:cubicBezTo>
                <a:lnTo>
                  <a:pt x="3411975" y="10015191"/>
                </a:lnTo>
                <a:lnTo>
                  <a:pt x="3400368" y="10003585"/>
                </a:lnTo>
                <a:cubicBezTo>
                  <a:pt x="3392631" y="10003585"/>
                  <a:pt x="3388763" y="9999718"/>
                  <a:pt x="3388763" y="9991982"/>
                </a:cubicBezTo>
                <a:cubicBezTo>
                  <a:pt x="3396498" y="9984244"/>
                  <a:pt x="3398434" y="9978441"/>
                  <a:pt x="3394565" y="9974573"/>
                </a:cubicBezTo>
                <a:cubicBezTo>
                  <a:pt x="3390697" y="9970704"/>
                  <a:pt x="3386828" y="9964901"/>
                  <a:pt x="3382960" y="9957164"/>
                </a:cubicBezTo>
                <a:cubicBezTo>
                  <a:pt x="3379092" y="9949428"/>
                  <a:pt x="3375222" y="9943625"/>
                  <a:pt x="3371356" y="9939755"/>
                </a:cubicBezTo>
                <a:cubicBezTo>
                  <a:pt x="3367486" y="9935889"/>
                  <a:pt x="3365551" y="9930087"/>
                  <a:pt x="3365551" y="9922349"/>
                </a:cubicBezTo>
                <a:cubicBezTo>
                  <a:pt x="3365551" y="9914612"/>
                  <a:pt x="3361682" y="9910743"/>
                  <a:pt x="3353945" y="9910743"/>
                </a:cubicBezTo>
                <a:cubicBezTo>
                  <a:pt x="3346210" y="9910743"/>
                  <a:pt x="3342343" y="9906877"/>
                  <a:pt x="3342343" y="9899137"/>
                </a:cubicBezTo>
                <a:lnTo>
                  <a:pt x="3342343" y="9887533"/>
                </a:lnTo>
                <a:lnTo>
                  <a:pt x="3330736" y="9875928"/>
                </a:lnTo>
                <a:cubicBezTo>
                  <a:pt x="3338471" y="9875928"/>
                  <a:pt x="3338471" y="9872060"/>
                  <a:pt x="3330736" y="9864322"/>
                </a:cubicBezTo>
                <a:lnTo>
                  <a:pt x="3319131" y="9852717"/>
                </a:lnTo>
                <a:lnTo>
                  <a:pt x="3307524" y="9829506"/>
                </a:lnTo>
                <a:cubicBezTo>
                  <a:pt x="3292050" y="9814032"/>
                  <a:pt x="3284316" y="9806296"/>
                  <a:pt x="3284316" y="9806296"/>
                </a:cubicBezTo>
                <a:lnTo>
                  <a:pt x="3284316" y="9794690"/>
                </a:lnTo>
                <a:lnTo>
                  <a:pt x="3272709" y="9759875"/>
                </a:lnTo>
                <a:cubicBezTo>
                  <a:pt x="3264972" y="9752138"/>
                  <a:pt x="3261104" y="9746335"/>
                  <a:pt x="3261104" y="9742466"/>
                </a:cubicBezTo>
                <a:cubicBezTo>
                  <a:pt x="3261104" y="9738598"/>
                  <a:pt x="3259169" y="9736663"/>
                  <a:pt x="3255303" y="9736663"/>
                </a:cubicBezTo>
                <a:cubicBezTo>
                  <a:pt x="3251433" y="9736663"/>
                  <a:pt x="3249501" y="9736663"/>
                  <a:pt x="3249501" y="9736663"/>
                </a:cubicBezTo>
                <a:lnTo>
                  <a:pt x="3272709" y="9783084"/>
                </a:lnTo>
                <a:cubicBezTo>
                  <a:pt x="3272709" y="9783084"/>
                  <a:pt x="3272709" y="9786953"/>
                  <a:pt x="3272709" y="9794690"/>
                </a:cubicBezTo>
                <a:cubicBezTo>
                  <a:pt x="3264972" y="9786953"/>
                  <a:pt x="3257235" y="9775349"/>
                  <a:pt x="3249501" y="9759875"/>
                </a:cubicBezTo>
                <a:cubicBezTo>
                  <a:pt x="3241761" y="9744401"/>
                  <a:pt x="3235958" y="9732796"/>
                  <a:pt x="3232091" y="9725057"/>
                </a:cubicBezTo>
                <a:cubicBezTo>
                  <a:pt x="3228221" y="9717322"/>
                  <a:pt x="3230157" y="9713452"/>
                  <a:pt x="3237892" y="9713452"/>
                </a:cubicBezTo>
                <a:lnTo>
                  <a:pt x="3249501" y="9713452"/>
                </a:lnTo>
                <a:lnTo>
                  <a:pt x="3226289" y="9701848"/>
                </a:lnTo>
                <a:cubicBezTo>
                  <a:pt x="3218549" y="9701848"/>
                  <a:pt x="3212748" y="9697978"/>
                  <a:pt x="3208880" y="9690242"/>
                </a:cubicBezTo>
                <a:cubicBezTo>
                  <a:pt x="3205011" y="9682506"/>
                  <a:pt x="3203077" y="9678636"/>
                  <a:pt x="3203077" y="9678636"/>
                </a:cubicBezTo>
                <a:lnTo>
                  <a:pt x="3191474" y="9678636"/>
                </a:lnTo>
                <a:cubicBezTo>
                  <a:pt x="3214684" y="9694112"/>
                  <a:pt x="3230157" y="9717322"/>
                  <a:pt x="3237892" y="9748269"/>
                </a:cubicBezTo>
                <a:lnTo>
                  <a:pt x="3261104" y="9806296"/>
                </a:lnTo>
                <a:lnTo>
                  <a:pt x="3272709" y="9829506"/>
                </a:lnTo>
                <a:cubicBezTo>
                  <a:pt x="3264972" y="9829506"/>
                  <a:pt x="3253368" y="9814032"/>
                  <a:pt x="3237892" y="9783084"/>
                </a:cubicBezTo>
                <a:cubicBezTo>
                  <a:pt x="3222418" y="9759875"/>
                  <a:pt x="3210814" y="9748269"/>
                  <a:pt x="3203077" y="9748269"/>
                </a:cubicBezTo>
                <a:cubicBezTo>
                  <a:pt x="3203077" y="9756005"/>
                  <a:pt x="3205011" y="9761808"/>
                  <a:pt x="3208880" y="9765676"/>
                </a:cubicBezTo>
                <a:cubicBezTo>
                  <a:pt x="3212748" y="9769544"/>
                  <a:pt x="3214684" y="9773414"/>
                  <a:pt x="3214684" y="9777282"/>
                </a:cubicBezTo>
                <a:cubicBezTo>
                  <a:pt x="3214684" y="9781150"/>
                  <a:pt x="3218549" y="9788887"/>
                  <a:pt x="3226289" y="9800493"/>
                </a:cubicBezTo>
                <a:cubicBezTo>
                  <a:pt x="3234024" y="9812099"/>
                  <a:pt x="3241761" y="9823703"/>
                  <a:pt x="3249501" y="9835309"/>
                </a:cubicBezTo>
                <a:cubicBezTo>
                  <a:pt x="3257235" y="9846914"/>
                  <a:pt x="3263038" y="9850783"/>
                  <a:pt x="3266907" y="9846914"/>
                </a:cubicBezTo>
                <a:cubicBezTo>
                  <a:pt x="3270775" y="9843047"/>
                  <a:pt x="3276576" y="9841111"/>
                  <a:pt x="3284316" y="9841111"/>
                </a:cubicBezTo>
                <a:cubicBezTo>
                  <a:pt x="3292050" y="9841111"/>
                  <a:pt x="3295919" y="9844980"/>
                  <a:pt x="3295919" y="9852717"/>
                </a:cubicBezTo>
                <a:cubicBezTo>
                  <a:pt x="3295919" y="9860454"/>
                  <a:pt x="3299789" y="9868192"/>
                  <a:pt x="3307524" y="9875928"/>
                </a:cubicBezTo>
                <a:lnTo>
                  <a:pt x="3307524" y="9887533"/>
                </a:lnTo>
                <a:cubicBezTo>
                  <a:pt x="3299789" y="9887533"/>
                  <a:pt x="3295919" y="9887533"/>
                  <a:pt x="3295919" y="9887533"/>
                </a:cubicBezTo>
                <a:lnTo>
                  <a:pt x="3272709" y="9852717"/>
                </a:lnTo>
                <a:cubicBezTo>
                  <a:pt x="3264972" y="9852717"/>
                  <a:pt x="3263038" y="9858519"/>
                  <a:pt x="3266907" y="9870125"/>
                </a:cubicBezTo>
                <a:cubicBezTo>
                  <a:pt x="3270775" y="9881730"/>
                  <a:pt x="3268840" y="9887533"/>
                  <a:pt x="3261104" y="9887533"/>
                </a:cubicBezTo>
                <a:cubicBezTo>
                  <a:pt x="3253368" y="9887533"/>
                  <a:pt x="3249501" y="9883665"/>
                  <a:pt x="3249501" y="9875928"/>
                </a:cubicBezTo>
                <a:cubicBezTo>
                  <a:pt x="3249501" y="9868192"/>
                  <a:pt x="3243695" y="9860454"/>
                  <a:pt x="3232091" y="9852717"/>
                </a:cubicBezTo>
                <a:cubicBezTo>
                  <a:pt x="3220485" y="9844980"/>
                  <a:pt x="3218549" y="9837244"/>
                  <a:pt x="3226289" y="9829506"/>
                </a:cubicBezTo>
                <a:cubicBezTo>
                  <a:pt x="3226289" y="9821768"/>
                  <a:pt x="3226289" y="9815968"/>
                  <a:pt x="3226289" y="9812099"/>
                </a:cubicBezTo>
                <a:cubicBezTo>
                  <a:pt x="3226289" y="9808230"/>
                  <a:pt x="3222418" y="9806296"/>
                  <a:pt x="3214684" y="9806296"/>
                </a:cubicBezTo>
                <a:cubicBezTo>
                  <a:pt x="3214684" y="9806296"/>
                  <a:pt x="3210814" y="9798558"/>
                  <a:pt x="3203077" y="9783084"/>
                </a:cubicBezTo>
                <a:cubicBezTo>
                  <a:pt x="3195339" y="9767611"/>
                  <a:pt x="3185668" y="9754072"/>
                  <a:pt x="3174064" y="9742466"/>
                </a:cubicBezTo>
                <a:cubicBezTo>
                  <a:pt x="3162457" y="9730860"/>
                  <a:pt x="3156657" y="9725057"/>
                  <a:pt x="3156657" y="9725057"/>
                </a:cubicBezTo>
                <a:cubicBezTo>
                  <a:pt x="3148918" y="9725057"/>
                  <a:pt x="3145050" y="9725057"/>
                  <a:pt x="3145050" y="9725057"/>
                </a:cubicBezTo>
                <a:lnTo>
                  <a:pt x="3133447" y="9701848"/>
                </a:lnTo>
                <a:cubicBezTo>
                  <a:pt x="3133447" y="9694112"/>
                  <a:pt x="3131511" y="9688309"/>
                  <a:pt x="3127642" y="9684439"/>
                </a:cubicBezTo>
                <a:cubicBezTo>
                  <a:pt x="3123774" y="9680571"/>
                  <a:pt x="3121838" y="9674769"/>
                  <a:pt x="3121838" y="9667030"/>
                </a:cubicBezTo>
                <a:cubicBezTo>
                  <a:pt x="3121838" y="9659295"/>
                  <a:pt x="3121838" y="9655426"/>
                  <a:pt x="3121838" y="9655426"/>
                </a:cubicBezTo>
                <a:lnTo>
                  <a:pt x="3121838" y="9643820"/>
                </a:lnTo>
                <a:cubicBezTo>
                  <a:pt x="3114103" y="9643820"/>
                  <a:pt x="3110235" y="9639952"/>
                  <a:pt x="3110235" y="9632215"/>
                </a:cubicBezTo>
                <a:cubicBezTo>
                  <a:pt x="3110235" y="9624479"/>
                  <a:pt x="3106364" y="9620609"/>
                  <a:pt x="3098630" y="9620609"/>
                </a:cubicBezTo>
                <a:cubicBezTo>
                  <a:pt x="3098630" y="9620609"/>
                  <a:pt x="3098630" y="9616741"/>
                  <a:pt x="3098630" y="9609003"/>
                </a:cubicBezTo>
                <a:cubicBezTo>
                  <a:pt x="3098630" y="9601268"/>
                  <a:pt x="3094760" y="9593531"/>
                  <a:pt x="3087023" y="9585793"/>
                </a:cubicBezTo>
                <a:lnTo>
                  <a:pt x="3075420" y="9574188"/>
                </a:lnTo>
                <a:cubicBezTo>
                  <a:pt x="3075420" y="9566452"/>
                  <a:pt x="3073485" y="9560649"/>
                  <a:pt x="3069616" y="9556779"/>
                </a:cubicBezTo>
                <a:cubicBezTo>
                  <a:pt x="3065747" y="9552913"/>
                  <a:pt x="3059945" y="9550977"/>
                  <a:pt x="3052207" y="9550977"/>
                </a:cubicBezTo>
                <a:cubicBezTo>
                  <a:pt x="3052207" y="9550977"/>
                  <a:pt x="3052207" y="9552913"/>
                  <a:pt x="3052207" y="9556779"/>
                </a:cubicBezTo>
                <a:cubicBezTo>
                  <a:pt x="3052207" y="9560649"/>
                  <a:pt x="3052207" y="9566452"/>
                  <a:pt x="3052207" y="9574188"/>
                </a:cubicBezTo>
                <a:lnTo>
                  <a:pt x="3063812" y="9585793"/>
                </a:lnTo>
                <a:lnTo>
                  <a:pt x="3075420" y="9609003"/>
                </a:lnTo>
                <a:cubicBezTo>
                  <a:pt x="3098630" y="9639952"/>
                  <a:pt x="3110235" y="9667030"/>
                  <a:pt x="3110235" y="9690242"/>
                </a:cubicBezTo>
                <a:lnTo>
                  <a:pt x="3098630" y="9678636"/>
                </a:lnTo>
                <a:cubicBezTo>
                  <a:pt x="3098630" y="9670900"/>
                  <a:pt x="3088957" y="9651557"/>
                  <a:pt x="3069616" y="9620609"/>
                </a:cubicBezTo>
                <a:cubicBezTo>
                  <a:pt x="3050274" y="9589662"/>
                  <a:pt x="3040602" y="9570319"/>
                  <a:pt x="3040602" y="9562584"/>
                </a:cubicBezTo>
                <a:cubicBezTo>
                  <a:pt x="3040602" y="9554846"/>
                  <a:pt x="3038668" y="9550977"/>
                  <a:pt x="3034799" y="9550977"/>
                </a:cubicBezTo>
                <a:cubicBezTo>
                  <a:pt x="3030930" y="9550977"/>
                  <a:pt x="3028997" y="9547110"/>
                  <a:pt x="3028997" y="9539373"/>
                </a:cubicBezTo>
                <a:cubicBezTo>
                  <a:pt x="3028997" y="9539373"/>
                  <a:pt x="3027062" y="9537439"/>
                  <a:pt x="3023194" y="9533570"/>
                </a:cubicBezTo>
                <a:cubicBezTo>
                  <a:pt x="3019325" y="9529701"/>
                  <a:pt x="3017392" y="9527766"/>
                  <a:pt x="3017392" y="9527766"/>
                </a:cubicBezTo>
                <a:cubicBezTo>
                  <a:pt x="2986444" y="9473609"/>
                  <a:pt x="2970970" y="9442661"/>
                  <a:pt x="2970970" y="9434923"/>
                </a:cubicBezTo>
                <a:cubicBezTo>
                  <a:pt x="2970970" y="9427189"/>
                  <a:pt x="2965167" y="9419452"/>
                  <a:pt x="2953562" y="9411714"/>
                </a:cubicBezTo>
                <a:cubicBezTo>
                  <a:pt x="2941958" y="9403978"/>
                  <a:pt x="2936153" y="9396241"/>
                  <a:pt x="2936153" y="9388503"/>
                </a:cubicBezTo>
                <a:cubicBezTo>
                  <a:pt x="2936153" y="9388503"/>
                  <a:pt x="2936153" y="9384635"/>
                  <a:pt x="2936153" y="9376897"/>
                </a:cubicBezTo>
                <a:cubicBezTo>
                  <a:pt x="2928417" y="9376897"/>
                  <a:pt x="2924547" y="9376897"/>
                  <a:pt x="2924547" y="9376897"/>
                </a:cubicBezTo>
                <a:lnTo>
                  <a:pt x="2924547" y="9365293"/>
                </a:lnTo>
                <a:lnTo>
                  <a:pt x="2912943" y="9342081"/>
                </a:lnTo>
                <a:cubicBezTo>
                  <a:pt x="2912943" y="9342081"/>
                  <a:pt x="2911010" y="9336278"/>
                  <a:pt x="2907140" y="9324674"/>
                </a:cubicBezTo>
                <a:cubicBezTo>
                  <a:pt x="2903272" y="9313069"/>
                  <a:pt x="2897469" y="9307266"/>
                  <a:pt x="2889732" y="9307266"/>
                </a:cubicBezTo>
                <a:cubicBezTo>
                  <a:pt x="2889732" y="9307266"/>
                  <a:pt x="2889732" y="9303397"/>
                  <a:pt x="2889732" y="9295660"/>
                </a:cubicBezTo>
                <a:cubicBezTo>
                  <a:pt x="2881996" y="9295660"/>
                  <a:pt x="2878128" y="9293725"/>
                  <a:pt x="2878128" y="9289857"/>
                </a:cubicBezTo>
                <a:cubicBezTo>
                  <a:pt x="2878128" y="9285988"/>
                  <a:pt x="2878128" y="9284054"/>
                  <a:pt x="2878128" y="9284054"/>
                </a:cubicBezTo>
                <a:cubicBezTo>
                  <a:pt x="2878128" y="9276318"/>
                  <a:pt x="2878128" y="9272451"/>
                  <a:pt x="2878128" y="9272451"/>
                </a:cubicBezTo>
                <a:lnTo>
                  <a:pt x="2854916" y="9249239"/>
                </a:lnTo>
                <a:cubicBezTo>
                  <a:pt x="2862654" y="9241503"/>
                  <a:pt x="2860719" y="9235700"/>
                  <a:pt x="2849113" y="9231830"/>
                </a:cubicBezTo>
                <a:cubicBezTo>
                  <a:pt x="2837509" y="9227962"/>
                  <a:pt x="2833639" y="9222158"/>
                  <a:pt x="2837509" y="9214424"/>
                </a:cubicBezTo>
                <a:cubicBezTo>
                  <a:pt x="2841378" y="9206687"/>
                  <a:pt x="2839442" y="9202817"/>
                  <a:pt x="2831706" y="9202817"/>
                </a:cubicBezTo>
                <a:cubicBezTo>
                  <a:pt x="2800759" y="9195082"/>
                  <a:pt x="2793021" y="9183476"/>
                  <a:pt x="2808494" y="9168002"/>
                </a:cubicBezTo>
                <a:cubicBezTo>
                  <a:pt x="2808494" y="9168002"/>
                  <a:pt x="2808494" y="9164133"/>
                  <a:pt x="2808494" y="9156398"/>
                </a:cubicBezTo>
                <a:cubicBezTo>
                  <a:pt x="2808494" y="9148660"/>
                  <a:pt x="2804627" y="9144790"/>
                  <a:pt x="2796889" y="9144790"/>
                </a:cubicBezTo>
                <a:cubicBezTo>
                  <a:pt x="2789153" y="9144790"/>
                  <a:pt x="2785285" y="9144790"/>
                  <a:pt x="2785285" y="9144790"/>
                </a:cubicBezTo>
                <a:cubicBezTo>
                  <a:pt x="2777548" y="9144790"/>
                  <a:pt x="2775612" y="9148660"/>
                  <a:pt x="2779482" y="9156398"/>
                </a:cubicBezTo>
                <a:cubicBezTo>
                  <a:pt x="2783351" y="9164133"/>
                  <a:pt x="2785285" y="9171872"/>
                  <a:pt x="2785285" y="9179607"/>
                </a:cubicBezTo>
                <a:cubicBezTo>
                  <a:pt x="2785285" y="9179607"/>
                  <a:pt x="2787220" y="9183476"/>
                  <a:pt x="2791086" y="9191213"/>
                </a:cubicBezTo>
                <a:cubicBezTo>
                  <a:pt x="2794956" y="9198949"/>
                  <a:pt x="2796889" y="9202817"/>
                  <a:pt x="2796889" y="9202817"/>
                </a:cubicBezTo>
                <a:cubicBezTo>
                  <a:pt x="2804627" y="9218291"/>
                  <a:pt x="2808494" y="9226027"/>
                  <a:pt x="2808494" y="9226027"/>
                </a:cubicBezTo>
                <a:lnTo>
                  <a:pt x="2773679" y="9179607"/>
                </a:lnTo>
                <a:cubicBezTo>
                  <a:pt x="2773679" y="9171872"/>
                  <a:pt x="2769810" y="9168002"/>
                  <a:pt x="2762074" y="9168002"/>
                </a:cubicBezTo>
                <a:cubicBezTo>
                  <a:pt x="2762074" y="9168002"/>
                  <a:pt x="2760140" y="9164133"/>
                  <a:pt x="2756271" y="9156398"/>
                </a:cubicBezTo>
                <a:cubicBezTo>
                  <a:pt x="2752402" y="9148660"/>
                  <a:pt x="2750467" y="9140923"/>
                  <a:pt x="2750467" y="9133186"/>
                </a:cubicBezTo>
                <a:cubicBezTo>
                  <a:pt x="2734994" y="9109975"/>
                  <a:pt x="2723390" y="9094501"/>
                  <a:pt x="2715652" y="9086765"/>
                </a:cubicBezTo>
                <a:cubicBezTo>
                  <a:pt x="2723390" y="9086765"/>
                  <a:pt x="2727258" y="9086765"/>
                  <a:pt x="2727258" y="9086765"/>
                </a:cubicBezTo>
                <a:cubicBezTo>
                  <a:pt x="2727258" y="9086765"/>
                  <a:pt x="2727258" y="9082897"/>
                  <a:pt x="2727258" y="9075159"/>
                </a:cubicBezTo>
                <a:lnTo>
                  <a:pt x="2715652" y="9086765"/>
                </a:lnTo>
                <a:lnTo>
                  <a:pt x="2704047" y="9063553"/>
                </a:lnTo>
                <a:lnTo>
                  <a:pt x="2704047" y="9051948"/>
                </a:lnTo>
                <a:cubicBezTo>
                  <a:pt x="2704047" y="9051948"/>
                  <a:pt x="2702114" y="9050015"/>
                  <a:pt x="2698245" y="9046145"/>
                </a:cubicBezTo>
                <a:cubicBezTo>
                  <a:pt x="2694375" y="9042277"/>
                  <a:pt x="2692442" y="9040344"/>
                  <a:pt x="2692442" y="9040344"/>
                </a:cubicBezTo>
                <a:cubicBezTo>
                  <a:pt x="2676967" y="9032606"/>
                  <a:pt x="2669231" y="9036474"/>
                  <a:pt x="2669231" y="9051948"/>
                </a:cubicBezTo>
                <a:cubicBezTo>
                  <a:pt x="2661495" y="9051948"/>
                  <a:pt x="2655692" y="9051948"/>
                  <a:pt x="2651822" y="9051948"/>
                </a:cubicBezTo>
                <a:cubicBezTo>
                  <a:pt x="2647954" y="9051948"/>
                  <a:pt x="2646021" y="9051948"/>
                  <a:pt x="2646021" y="9051948"/>
                </a:cubicBezTo>
                <a:cubicBezTo>
                  <a:pt x="2646021" y="9051948"/>
                  <a:pt x="2646021" y="9048079"/>
                  <a:pt x="2646021" y="9040344"/>
                </a:cubicBezTo>
                <a:cubicBezTo>
                  <a:pt x="2646021" y="9032606"/>
                  <a:pt x="2642151" y="9028738"/>
                  <a:pt x="2634415" y="9028738"/>
                </a:cubicBezTo>
                <a:lnTo>
                  <a:pt x="2657625" y="9028738"/>
                </a:lnTo>
                <a:cubicBezTo>
                  <a:pt x="2657625" y="9028738"/>
                  <a:pt x="2661495" y="9028738"/>
                  <a:pt x="2669231" y="9028738"/>
                </a:cubicBezTo>
                <a:cubicBezTo>
                  <a:pt x="2669231" y="9024870"/>
                  <a:pt x="2669231" y="9022934"/>
                  <a:pt x="2669231" y="9022934"/>
                </a:cubicBezTo>
                <a:lnTo>
                  <a:pt x="2669231" y="9017132"/>
                </a:lnTo>
                <a:lnTo>
                  <a:pt x="2657625" y="9005526"/>
                </a:lnTo>
                <a:cubicBezTo>
                  <a:pt x="2657625" y="8997791"/>
                  <a:pt x="2653756" y="8986185"/>
                  <a:pt x="2646021" y="8970711"/>
                </a:cubicBezTo>
                <a:cubicBezTo>
                  <a:pt x="2638283" y="8955237"/>
                  <a:pt x="2630547" y="8947499"/>
                  <a:pt x="2622810" y="8947499"/>
                </a:cubicBezTo>
                <a:cubicBezTo>
                  <a:pt x="2630547" y="8939764"/>
                  <a:pt x="2632480" y="8933961"/>
                  <a:pt x="2628613" y="8930092"/>
                </a:cubicBezTo>
                <a:cubicBezTo>
                  <a:pt x="2624744" y="8926224"/>
                  <a:pt x="2618941" y="8916554"/>
                  <a:pt x="2611203" y="8901080"/>
                </a:cubicBezTo>
                <a:cubicBezTo>
                  <a:pt x="2603468" y="8877868"/>
                  <a:pt x="2595729" y="8866263"/>
                  <a:pt x="2587994" y="8866263"/>
                </a:cubicBezTo>
                <a:cubicBezTo>
                  <a:pt x="2580258" y="8866263"/>
                  <a:pt x="2576388" y="8868197"/>
                  <a:pt x="2576388" y="8872065"/>
                </a:cubicBezTo>
                <a:cubicBezTo>
                  <a:pt x="2576388" y="8875935"/>
                  <a:pt x="2572520" y="8874001"/>
                  <a:pt x="2564783" y="8866263"/>
                </a:cubicBezTo>
                <a:lnTo>
                  <a:pt x="2553176" y="8854658"/>
                </a:lnTo>
                <a:cubicBezTo>
                  <a:pt x="2553176" y="8854658"/>
                  <a:pt x="2553176" y="8850789"/>
                  <a:pt x="2553176" y="8843053"/>
                </a:cubicBezTo>
                <a:cubicBezTo>
                  <a:pt x="2545441" y="8843053"/>
                  <a:pt x="2541572" y="8841118"/>
                  <a:pt x="2541572" y="8837250"/>
                </a:cubicBezTo>
                <a:cubicBezTo>
                  <a:pt x="2541572" y="8833382"/>
                  <a:pt x="2541572" y="8831446"/>
                  <a:pt x="2541572" y="8831446"/>
                </a:cubicBezTo>
                <a:cubicBezTo>
                  <a:pt x="2541572" y="8823711"/>
                  <a:pt x="2545441" y="8819841"/>
                  <a:pt x="2553176" y="8819841"/>
                </a:cubicBezTo>
                <a:cubicBezTo>
                  <a:pt x="2560914" y="8819841"/>
                  <a:pt x="2560914" y="8823711"/>
                  <a:pt x="2553176" y="8831446"/>
                </a:cubicBezTo>
                <a:lnTo>
                  <a:pt x="2576388" y="8866263"/>
                </a:lnTo>
                <a:cubicBezTo>
                  <a:pt x="2584124" y="8866263"/>
                  <a:pt x="2584124" y="8862394"/>
                  <a:pt x="2576388" y="8854658"/>
                </a:cubicBezTo>
                <a:cubicBezTo>
                  <a:pt x="2576388" y="8854658"/>
                  <a:pt x="2576388" y="8850789"/>
                  <a:pt x="2576388" y="8843053"/>
                </a:cubicBezTo>
                <a:cubicBezTo>
                  <a:pt x="2576388" y="8835315"/>
                  <a:pt x="2576388" y="8827579"/>
                  <a:pt x="2576388" y="8819841"/>
                </a:cubicBezTo>
                <a:lnTo>
                  <a:pt x="2564783" y="8796631"/>
                </a:lnTo>
                <a:cubicBezTo>
                  <a:pt x="2549309" y="8804367"/>
                  <a:pt x="2541572" y="8796631"/>
                  <a:pt x="2541572" y="8773420"/>
                </a:cubicBezTo>
                <a:lnTo>
                  <a:pt x="2529967" y="8773420"/>
                </a:lnTo>
                <a:cubicBezTo>
                  <a:pt x="2522231" y="8781158"/>
                  <a:pt x="2518361" y="8800500"/>
                  <a:pt x="2518361" y="8831446"/>
                </a:cubicBezTo>
                <a:cubicBezTo>
                  <a:pt x="2518361" y="8862394"/>
                  <a:pt x="2516426" y="8879804"/>
                  <a:pt x="2512560" y="8883671"/>
                </a:cubicBezTo>
                <a:cubicBezTo>
                  <a:pt x="2508690" y="8887539"/>
                  <a:pt x="2504822" y="8885606"/>
                  <a:pt x="2500954" y="8877868"/>
                </a:cubicBezTo>
                <a:cubicBezTo>
                  <a:pt x="2497084" y="8870132"/>
                  <a:pt x="2493216" y="8862394"/>
                  <a:pt x="2489349" y="8854658"/>
                </a:cubicBezTo>
                <a:cubicBezTo>
                  <a:pt x="2485480" y="8846920"/>
                  <a:pt x="2485480" y="8841118"/>
                  <a:pt x="2489349" y="8837250"/>
                </a:cubicBezTo>
                <a:cubicBezTo>
                  <a:pt x="2493216" y="8833382"/>
                  <a:pt x="2493216" y="8823711"/>
                  <a:pt x="2489349" y="8808235"/>
                </a:cubicBezTo>
                <a:cubicBezTo>
                  <a:pt x="2485480" y="8792763"/>
                  <a:pt x="2483545" y="8781158"/>
                  <a:pt x="2483545" y="8773420"/>
                </a:cubicBezTo>
                <a:lnTo>
                  <a:pt x="2471940" y="8761814"/>
                </a:lnTo>
                <a:lnTo>
                  <a:pt x="2448730" y="8703789"/>
                </a:lnTo>
                <a:cubicBezTo>
                  <a:pt x="2440992" y="8680577"/>
                  <a:pt x="2433256" y="8659300"/>
                  <a:pt x="2425519" y="8639958"/>
                </a:cubicBezTo>
                <a:cubicBezTo>
                  <a:pt x="2417782" y="8620617"/>
                  <a:pt x="2415848" y="8605143"/>
                  <a:pt x="2419715" y="8593537"/>
                </a:cubicBezTo>
                <a:cubicBezTo>
                  <a:pt x="2423585" y="8581932"/>
                  <a:pt x="2421650" y="8572261"/>
                  <a:pt x="2413913" y="8564523"/>
                </a:cubicBezTo>
                <a:cubicBezTo>
                  <a:pt x="2413913" y="8564523"/>
                  <a:pt x="2411980" y="8562590"/>
                  <a:pt x="2408110" y="8558721"/>
                </a:cubicBezTo>
                <a:cubicBezTo>
                  <a:pt x="2404241" y="8554854"/>
                  <a:pt x="2402307" y="8549049"/>
                  <a:pt x="2402307" y="8541313"/>
                </a:cubicBezTo>
                <a:lnTo>
                  <a:pt x="2390703" y="8518103"/>
                </a:lnTo>
                <a:lnTo>
                  <a:pt x="2390703" y="8506497"/>
                </a:lnTo>
                <a:cubicBezTo>
                  <a:pt x="2398439" y="8506497"/>
                  <a:pt x="2390703" y="8494892"/>
                  <a:pt x="2367493" y="8471682"/>
                </a:cubicBezTo>
                <a:cubicBezTo>
                  <a:pt x="2352018" y="8456208"/>
                  <a:pt x="2344280" y="8452339"/>
                  <a:pt x="2344280" y="8460076"/>
                </a:cubicBezTo>
                <a:cubicBezTo>
                  <a:pt x="2313334" y="8405917"/>
                  <a:pt x="2297861" y="8374970"/>
                  <a:pt x="2297861" y="8367233"/>
                </a:cubicBezTo>
                <a:cubicBezTo>
                  <a:pt x="2297861" y="8359496"/>
                  <a:pt x="2295925" y="8353695"/>
                  <a:pt x="2292057" y="8349825"/>
                </a:cubicBezTo>
                <a:cubicBezTo>
                  <a:pt x="2288189" y="8345957"/>
                  <a:pt x="2282384" y="8340154"/>
                  <a:pt x="2274649" y="8332418"/>
                </a:cubicBezTo>
                <a:cubicBezTo>
                  <a:pt x="2266913" y="8332418"/>
                  <a:pt x="2259175" y="8336284"/>
                  <a:pt x="2251439" y="8344022"/>
                </a:cubicBezTo>
                <a:lnTo>
                  <a:pt x="2239832" y="8344022"/>
                </a:lnTo>
                <a:lnTo>
                  <a:pt x="2228227" y="8355628"/>
                </a:lnTo>
                <a:lnTo>
                  <a:pt x="2216623" y="8367233"/>
                </a:lnTo>
                <a:lnTo>
                  <a:pt x="2228227" y="8436864"/>
                </a:lnTo>
                <a:cubicBezTo>
                  <a:pt x="2235965" y="8483286"/>
                  <a:pt x="2243701" y="8510366"/>
                  <a:pt x="2251439" y="8518103"/>
                </a:cubicBezTo>
                <a:cubicBezTo>
                  <a:pt x="2251439" y="8525839"/>
                  <a:pt x="2251439" y="8531642"/>
                  <a:pt x="2251439" y="8535510"/>
                </a:cubicBezTo>
                <a:cubicBezTo>
                  <a:pt x="2251439" y="8539380"/>
                  <a:pt x="2251439" y="8541313"/>
                  <a:pt x="2251439" y="8541313"/>
                </a:cubicBezTo>
                <a:lnTo>
                  <a:pt x="2205017" y="8436864"/>
                </a:lnTo>
                <a:lnTo>
                  <a:pt x="2158596" y="8344022"/>
                </a:lnTo>
                <a:cubicBezTo>
                  <a:pt x="2150859" y="8344022"/>
                  <a:pt x="2158596" y="8394313"/>
                  <a:pt x="2181806" y="8494892"/>
                </a:cubicBezTo>
                <a:cubicBezTo>
                  <a:pt x="2197282" y="8564523"/>
                  <a:pt x="2208886" y="8610946"/>
                  <a:pt x="2216623" y="8634155"/>
                </a:cubicBezTo>
                <a:cubicBezTo>
                  <a:pt x="2216623" y="8657367"/>
                  <a:pt x="2212753" y="8661236"/>
                  <a:pt x="2205017" y="8645762"/>
                </a:cubicBezTo>
                <a:lnTo>
                  <a:pt x="2205017" y="8610946"/>
                </a:lnTo>
                <a:cubicBezTo>
                  <a:pt x="2189542" y="8541313"/>
                  <a:pt x="2170200" y="8471682"/>
                  <a:pt x="2146990" y="8402049"/>
                </a:cubicBezTo>
                <a:lnTo>
                  <a:pt x="2123779" y="8297601"/>
                </a:lnTo>
                <a:cubicBezTo>
                  <a:pt x="2116043" y="8274391"/>
                  <a:pt x="2108305" y="8253115"/>
                  <a:pt x="2100569" y="8233771"/>
                </a:cubicBezTo>
                <a:cubicBezTo>
                  <a:pt x="2092832" y="8214429"/>
                  <a:pt x="2085095" y="8198957"/>
                  <a:pt x="2077358" y="8187349"/>
                </a:cubicBezTo>
                <a:cubicBezTo>
                  <a:pt x="2069622" y="8175745"/>
                  <a:pt x="2061884" y="8169942"/>
                  <a:pt x="2054148" y="8169942"/>
                </a:cubicBezTo>
                <a:cubicBezTo>
                  <a:pt x="2046410" y="8169942"/>
                  <a:pt x="2040609" y="8164139"/>
                  <a:pt x="2036739" y="8152534"/>
                </a:cubicBezTo>
                <a:cubicBezTo>
                  <a:pt x="2032869" y="8140930"/>
                  <a:pt x="2034806" y="8131259"/>
                  <a:pt x="2042542" y="8123521"/>
                </a:cubicBezTo>
                <a:cubicBezTo>
                  <a:pt x="2050278" y="8115784"/>
                  <a:pt x="2042542" y="8092574"/>
                  <a:pt x="2019332" y="8053888"/>
                </a:cubicBezTo>
                <a:cubicBezTo>
                  <a:pt x="1996121" y="8007466"/>
                  <a:pt x="1980647" y="7945572"/>
                  <a:pt x="1972909" y="7868203"/>
                </a:cubicBezTo>
                <a:cubicBezTo>
                  <a:pt x="1965173" y="7790834"/>
                  <a:pt x="1949699" y="7721203"/>
                  <a:pt x="1926490" y="7659307"/>
                </a:cubicBezTo>
                <a:cubicBezTo>
                  <a:pt x="1918752" y="7651572"/>
                  <a:pt x="1914882" y="7643834"/>
                  <a:pt x="1914882" y="7636096"/>
                </a:cubicBezTo>
                <a:lnTo>
                  <a:pt x="1880067" y="7589675"/>
                </a:lnTo>
                <a:cubicBezTo>
                  <a:pt x="1880067" y="7589675"/>
                  <a:pt x="1882001" y="7595478"/>
                  <a:pt x="1885870" y="7607083"/>
                </a:cubicBezTo>
                <a:cubicBezTo>
                  <a:pt x="1889739" y="7618687"/>
                  <a:pt x="1891672" y="7628360"/>
                  <a:pt x="1891672" y="7636096"/>
                </a:cubicBezTo>
                <a:lnTo>
                  <a:pt x="1885870" y="7630295"/>
                </a:lnTo>
                <a:lnTo>
                  <a:pt x="1891672" y="7647702"/>
                </a:lnTo>
                <a:lnTo>
                  <a:pt x="1891672" y="7670912"/>
                </a:lnTo>
                <a:cubicBezTo>
                  <a:pt x="1891672" y="7686387"/>
                  <a:pt x="1895542" y="7697991"/>
                  <a:pt x="1903278" y="7705729"/>
                </a:cubicBezTo>
                <a:cubicBezTo>
                  <a:pt x="1911014" y="7713465"/>
                  <a:pt x="1918752" y="7721203"/>
                  <a:pt x="1926490" y="7728939"/>
                </a:cubicBezTo>
                <a:cubicBezTo>
                  <a:pt x="1926490" y="7736677"/>
                  <a:pt x="1926490" y="7742480"/>
                  <a:pt x="1926490" y="7746347"/>
                </a:cubicBezTo>
                <a:cubicBezTo>
                  <a:pt x="1926490" y="7750215"/>
                  <a:pt x="1928423" y="7750215"/>
                  <a:pt x="1932291" y="7746347"/>
                </a:cubicBezTo>
                <a:cubicBezTo>
                  <a:pt x="1936161" y="7742480"/>
                  <a:pt x="1938094" y="7742480"/>
                  <a:pt x="1938094" y="7746347"/>
                </a:cubicBezTo>
                <a:cubicBezTo>
                  <a:pt x="1938094" y="7750215"/>
                  <a:pt x="1938094" y="7752151"/>
                  <a:pt x="1938094" y="7752151"/>
                </a:cubicBezTo>
                <a:lnTo>
                  <a:pt x="1926490" y="7763756"/>
                </a:lnTo>
                <a:cubicBezTo>
                  <a:pt x="1918752" y="7771492"/>
                  <a:pt x="1911014" y="7771492"/>
                  <a:pt x="1903278" y="7763756"/>
                </a:cubicBezTo>
                <a:lnTo>
                  <a:pt x="1914882" y="7810177"/>
                </a:lnTo>
                <a:lnTo>
                  <a:pt x="1914882" y="7821782"/>
                </a:lnTo>
                <a:cubicBezTo>
                  <a:pt x="1922620" y="7844993"/>
                  <a:pt x="1926490" y="7860467"/>
                  <a:pt x="1926490" y="7868203"/>
                </a:cubicBezTo>
                <a:lnTo>
                  <a:pt x="1891672" y="7786966"/>
                </a:lnTo>
                <a:cubicBezTo>
                  <a:pt x="1883937" y="7763756"/>
                  <a:pt x="1878134" y="7752151"/>
                  <a:pt x="1874265" y="7752151"/>
                </a:cubicBezTo>
                <a:cubicBezTo>
                  <a:pt x="1870396" y="7752151"/>
                  <a:pt x="1868462" y="7740544"/>
                  <a:pt x="1868462" y="7717333"/>
                </a:cubicBezTo>
                <a:cubicBezTo>
                  <a:pt x="1852987" y="7639964"/>
                  <a:pt x="1837515" y="7593543"/>
                  <a:pt x="1822041" y="7578069"/>
                </a:cubicBezTo>
                <a:cubicBezTo>
                  <a:pt x="1822041" y="7570333"/>
                  <a:pt x="1820107" y="7568400"/>
                  <a:pt x="1816238" y="7572268"/>
                </a:cubicBezTo>
                <a:cubicBezTo>
                  <a:pt x="1812370" y="7576135"/>
                  <a:pt x="1822041" y="7628360"/>
                  <a:pt x="1845251" y="7728939"/>
                </a:cubicBezTo>
                <a:cubicBezTo>
                  <a:pt x="1845251" y="7759887"/>
                  <a:pt x="1851053" y="7796637"/>
                  <a:pt x="1862660" y="7839190"/>
                </a:cubicBezTo>
                <a:cubicBezTo>
                  <a:pt x="1874265" y="7881744"/>
                  <a:pt x="1880067" y="7914624"/>
                  <a:pt x="1880067" y="7937835"/>
                </a:cubicBezTo>
                <a:lnTo>
                  <a:pt x="1880067" y="7961046"/>
                </a:lnTo>
                <a:lnTo>
                  <a:pt x="1868462" y="7949440"/>
                </a:lnTo>
                <a:cubicBezTo>
                  <a:pt x="1868462" y="7926230"/>
                  <a:pt x="1862660" y="7883677"/>
                  <a:pt x="1851053" y="7821782"/>
                </a:cubicBezTo>
                <a:cubicBezTo>
                  <a:pt x="1839448" y="7759887"/>
                  <a:pt x="1822041" y="7690255"/>
                  <a:pt x="1798830" y="7612886"/>
                </a:cubicBezTo>
                <a:cubicBezTo>
                  <a:pt x="1791092" y="7581937"/>
                  <a:pt x="1783356" y="7552925"/>
                  <a:pt x="1775618" y="7525845"/>
                </a:cubicBezTo>
                <a:cubicBezTo>
                  <a:pt x="1767883" y="7498767"/>
                  <a:pt x="1760144" y="7481359"/>
                  <a:pt x="1752408" y="7473622"/>
                </a:cubicBezTo>
                <a:cubicBezTo>
                  <a:pt x="1744670" y="7442673"/>
                  <a:pt x="1738869" y="7425266"/>
                  <a:pt x="1734999" y="7421396"/>
                </a:cubicBezTo>
                <a:cubicBezTo>
                  <a:pt x="1731132" y="7417530"/>
                  <a:pt x="1725329" y="7411725"/>
                  <a:pt x="1717592" y="7403989"/>
                </a:cubicBezTo>
                <a:cubicBezTo>
                  <a:pt x="1694381" y="7396254"/>
                  <a:pt x="1686645" y="7376910"/>
                  <a:pt x="1694381" y="7345962"/>
                </a:cubicBezTo>
                <a:lnTo>
                  <a:pt x="1694381" y="7334358"/>
                </a:lnTo>
                <a:lnTo>
                  <a:pt x="1682777" y="7322752"/>
                </a:lnTo>
                <a:cubicBezTo>
                  <a:pt x="1690513" y="7315015"/>
                  <a:pt x="1688580" y="7299541"/>
                  <a:pt x="1676974" y="7276331"/>
                </a:cubicBezTo>
                <a:cubicBezTo>
                  <a:pt x="1665369" y="7253120"/>
                  <a:pt x="1657631" y="7235711"/>
                  <a:pt x="1653762" y="7224107"/>
                </a:cubicBezTo>
                <a:cubicBezTo>
                  <a:pt x="1649895" y="7212501"/>
                  <a:pt x="1644091" y="7198962"/>
                  <a:pt x="1636354" y="7183489"/>
                </a:cubicBezTo>
                <a:cubicBezTo>
                  <a:pt x="1636354" y="7183489"/>
                  <a:pt x="1632486" y="7179619"/>
                  <a:pt x="1624750" y="7171882"/>
                </a:cubicBezTo>
                <a:cubicBezTo>
                  <a:pt x="1632486" y="7164145"/>
                  <a:pt x="1630553" y="7154474"/>
                  <a:pt x="1618947" y="7142870"/>
                </a:cubicBezTo>
                <a:cubicBezTo>
                  <a:pt x="1607342" y="7131264"/>
                  <a:pt x="1601539" y="7121593"/>
                  <a:pt x="1601539" y="7113855"/>
                </a:cubicBezTo>
                <a:cubicBezTo>
                  <a:pt x="1601539" y="7113855"/>
                  <a:pt x="1597671" y="7109988"/>
                  <a:pt x="1589933" y="7102250"/>
                </a:cubicBezTo>
                <a:lnTo>
                  <a:pt x="1578327" y="7102250"/>
                </a:lnTo>
                <a:cubicBezTo>
                  <a:pt x="1570593" y="7094514"/>
                  <a:pt x="1566723" y="7088711"/>
                  <a:pt x="1566723" y="7084843"/>
                </a:cubicBezTo>
                <a:cubicBezTo>
                  <a:pt x="1566723" y="7080973"/>
                  <a:pt x="1566723" y="7079040"/>
                  <a:pt x="1566723" y="7079040"/>
                </a:cubicBezTo>
                <a:lnTo>
                  <a:pt x="1543512" y="7044223"/>
                </a:lnTo>
                <a:cubicBezTo>
                  <a:pt x="1543512" y="7021013"/>
                  <a:pt x="1541578" y="7009408"/>
                  <a:pt x="1537708" y="7009408"/>
                </a:cubicBezTo>
                <a:cubicBezTo>
                  <a:pt x="1533841" y="7009408"/>
                  <a:pt x="1535775" y="7036487"/>
                  <a:pt x="1543512" y="7090644"/>
                </a:cubicBezTo>
                <a:lnTo>
                  <a:pt x="1555118" y="7183489"/>
                </a:lnTo>
                <a:cubicBezTo>
                  <a:pt x="1555118" y="7183489"/>
                  <a:pt x="1553182" y="7179619"/>
                  <a:pt x="1549315" y="7171882"/>
                </a:cubicBezTo>
                <a:cubicBezTo>
                  <a:pt x="1545446" y="7164145"/>
                  <a:pt x="1543512" y="7156408"/>
                  <a:pt x="1543512" y="7148671"/>
                </a:cubicBezTo>
                <a:cubicBezTo>
                  <a:pt x="1543512" y="7133197"/>
                  <a:pt x="1539644" y="7113855"/>
                  <a:pt x="1531907" y="7090644"/>
                </a:cubicBezTo>
                <a:lnTo>
                  <a:pt x="1520301" y="7021013"/>
                </a:lnTo>
                <a:cubicBezTo>
                  <a:pt x="1520301" y="7013275"/>
                  <a:pt x="1518367" y="7003606"/>
                  <a:pt x="1514499" y="6991998"/>
                </a:cubicBezTo>
                <a:cubicBezTo>
                  <a:pt x="1510630" y="6980394"/>
                  <a:pt x="1508696" y="6970724"/>
                  <a:pt x="1508696" y="6962986"/>
                </a:cubicBezTo>
                <a:lnTo>
                  <a:pt x="1497090" y="6951380"/>
                </a:lnTo>
                <a:lnTo>
                  <a:pt x="1497090" y="6974591"/>
                </a:lnTo>
                <a:cubicBezTo>
                  <a:pt x="1504826" y="6982328"/>
                  <a:pt x="1508696" y="6986197"/>
                  <a:pt x="1508696" y="6986197"/>
                </a:cubicBezTo>
                <a:cubicBezTo>
                  <a:pt x="1508696" y="6986197"/>
                  <a:pt x="1504826" y="6986197"/>
                  <a:pt x="1497090" y="6986197"/>
                </a:cubicBezTo>
                <a:cubicBezTo>
                  <a:pt x="1497090" y="6986197"/>
                  <a:pt x="1497090" y="6990065"/>
                  <a:pt x="1497090" y="6997803"/>
                </a:cubicBezTo>
                <a:lnTo>
                  <a:pt x="1473881" y="6916564"/>
                </a:lnTo>
                <a:cubicBezTo>
                  <a:pt x="1473881" y="6901090"/>
                  <a:pt x="1466143" y="6885619"/>
                  <a:pt x="1450669" y="6870144"/>
                </a:cubicBezTo>
                <a:cubicBezTo>
                  <a:pt x="1435195" y="6854670"/>
                  <a:pt x="1427459" y="6844999"/>
                  <a:pt x="1427459" y="6841130"/>
                </a:cubicBezTo>
                <a:cubicBezTo>
                  <a:pt x="1427459" y="6837260"/>
                  <a:pt x="1423591" y="6835327"/>
                  <a:pt x="1415854" y="6835327"/>
                </a:cubicBezTo>
                <a:lnTo>
                  <a:pt x="1415854" y="6823722"/>
                </a:lnTo>
                <a:cubicBezTo>
                  <a:pt x="1423591" y="6823722"/>
                  <a:pt x="1431327" y="6827592"/>
                  <a:pt x="1439065" y="6835327"/>
                </a:cubicBezTo>
                <a:lnTo>
                  <a:pt x="1450669" y="6858537"/>
                </a:lnTo>
                <a:lnTo>
                  <a:pt x="1450669" y="6835327"/>
                </a:lnTo>
                <a:cubicBezTo>
                  <a:pt x="1442933" y="6827592"/>
                  <a:pt x="1435195" y="6817919"/>
                  <a:pt x="1427459" y="6806315"/>
                </a:cubicBezTo>
                <a:cubicBezTo>
                  <a:pt x="1419721" y="6794707"/>
                  <a:pt x="1411986" y="6788906"/>
                  <a:pt x="1404250" y="6788906"/>
                </a:cubicBezTo>
                <a:lnTo>
                  <a:pt x="1415854" y="6800510"/>
                </a:lnTo>
                <a:cubicBezTo>
                  <a:pt x="1415854" y="6808248"/>
                  <a:pt x="1415854" y="6815984"/>
                  <a:pt x="1415854" y="6823722"/>
                </a:cubicBezTo>
                <a:lnTo>
                  <a:pt x="1404250" y="6812118"/>
                </a:lnTo>
                <a:lnTo>
                  <a:pt x="1357828" y="6754091"/>
                </a:lnTo>
                <a:cubicBezTo>
                  <a:pt x="1357828" y="6754091"/>
                  <a:pt x="1353958" y="6750221"/>
                  <a:pt x="1346220" y="6742485"/>
                </a:cubicBezTo>
                <a:cubicBezTo>
                  <a:pt x="1338485" y="6734747"/>
                  <a:pt x="1334616" y="6723143"/>
                  <a:pt x="1334616" y="6707668"/>
                </a:cubicBezTo>
                <a:cubicBezTo>
                  <a:pt x="1311405" y="6684458"/>
                  <a:pt x="1299801" y="6670919"/>
                  <a:pt x="1299801" y="6667049"/>
                </a:cubicBezTo>
                <a:cubicBezTo>
                  <a:pt x="1299801" y="6663181"/>
                  <a:pt x="1295931" y="6657379"/>
                  <a:pt x="1288196" y="6649642"/>
                </a:cubicBezTo>
                <a:lnTo>
                  <a:pt x="1264983" y="6626431"/>
                </a:lnTo>
                <a:cubicBezTo>
                  <a:pt x="1264983" y="6634168"/>
                  <a:pt x="1268853" y="6641905"/>
                  <a:pt x="1276589" y="6649642"/>
                </a:cubicBezTo>
                <a:cubicBezTo>
                  <a:pt x="1284327" y="6657379"/>
                  <a:pt x="1288196" y="6665116"/>
                  <a:pt x="1288196" y="6672852"/>
                </a:cubicBezTo>
                <a:lnTo>
                  <a:pt x="1276589" y="6672852"/>
                </a:lnTo>
                <a:cubicBezTo>
                  <a:pt x="1276589" y="6672852"/>
                  <a:pt x="1284327" y="6705735"/>
                  <a:pt x="1299801" y="6771498"/>
                </a:cubicBezTo>
                <a:cubicBezTo>
                  <a:pt x="1315275" y="6837260"/>
                  <a:pt x="1323011" y="6877879"/>
                  <a:pt x="1323011" y="6893353"/>
                </a:cubicBezTo>
                <a:lnTo>
                  <a:pt x="1299801" y="6812118"/>
                </a:lnTo>
                <a:cubicBezTo>
                  <a:pt x="1292063" y="6788906"/>
                  <a:pt x="1284327" y="6767629"/>
                  <a:pt x="1276589" y="6748288"/>
                </a:cubicBezTo>
                <a:cubicBezTo>
                  <a:pt x="1268853" y="6728946"/>
                  <a:pt x="1264983" y="6715405"/>
                  <a:pt x="1264983" y="6707668"/>
                </a:cubicBezTo>
                <a:cubicBezTo>
                  <a:pt x="1257247" y="6684458"/>
                  <a:pt x="1253378" y="6653511"/>
                  <a:pt x="1253378" y="6614827"/>
                </a:cubicBezTo>
                <a:cubicBezTo>
                  <a:pt x="1253378" y="6614827"/>
                  <a:pt x="1249510" y="6614827"/>
                  <a:pt x="1241774" y="6614827"/>
                </a:cubicBezTo>
                <a:cubicBezTo>
                  <a:pt x="1234036" y="6614827"/>
                  <a:pt x="1237904" y="6626431"/>
                  <a:pt x="1253378" y="6649642"/>
                </a:cubicBezTo>
                <a:lnTo>
                  <a:pt x="1241774" y="6649642"/>
                </a:lnTo>
                <a:cubicBezTo>
                  <a:pt x="1234036" y="6641905"/>
                  <a:pt x="1230168" y="6634168"/>
                  <a:pt x="1230168" y="6626431"/>
                </a:cubicBezTo>
                <a:cubicBezTo>
                  <a:pt x="1222430" y="6587745"/>
                  <a:pt x="1206956" y="6560667"/>
                  <a:pt x="1183747" y="6545193"/>
                </a:cubicBezTo>
                <a:lnTo>
                  <a:pt x="1172141" y="6533588"/>
                </a:lnTo>
                <a:lnTo>
                  <a:pt x="1172141" y="6545193"/>
                </a:lnTo>
                <a:lnTo>
                  <a:pt x="1160537" y="6510378"/>
                </a:lnTo>
                <a:cubicBezTo>
                  <a:pt x="1152799" y="6502640"/>
                  <a:pt x="1146996" y="6494904"/>
                  <a:pt x="1143128" y="6487166"/>
                </a:cubicBezTo>
                <a:cubicBezTo>
                  <a:pt x="1139258" y="6479429"/>
                  <a:pt x="1137325" y="6471693"/>
                  <a:pt x="1137325" y="6463955"/>
                </a:cubicBezTo>
                <a:cubicBezTo>
                  <a:pt x="1129588" y="6456220"/>
                  <a:pt x="1125719" y="6452351"/>
                  <a:pt x="1125719" y="6452351"/>
                </a:cubicBezTo>
                <a:cubicBezTo>
                  <a:pt x="1125719" y="6452351"/>
                  <a:pt x="1121851" y="6448481"/>
                  <a:pt x="1114114" y="6440746"/>
                </a:cubicBezTo>
                <a:cubicBezTo>
                  <a:pt x="1114114" y="6440746"/>
                  <a:pt x="1112181" y="6440746"/>
                  <a:pt x="1108313" y="6440746"/>
                </a:cubicBezTo>
                <a:cubicBezTo>
                  <a:pt x="1104443" y="6440746"/>
                  <a:pt x="1102510" y="6444614"/>
                  <a:pt x="1102510" y="6452351"/>
                </a:cubicBezTo>
                <a:cubicBezTo>
                  <a:pt x="1102510" y="6436877"/>
                  <a:pt x="1100575" y="6425272"/>
                  <a:pt x="1096705" y="6417534"/>
                </a:cubicBezTo>
                <a:cubicBezTo>
                  <a:pt x="1092837" y="6409798"/>
                  <a:pt x="1087036" y="6405929"/>
                  <a:pt x="1079298" y="6405929"/>
                </a:cubicBezTo>
                <a:cubicBezTo>
                  <a:pt x="1071562" y="6405929"/>
                  <a:pt x="1065759" y="6409798"/>
                  <a:pt x="1061890" y="6417534"/>
                </a:cubicBezTo>
                <a:cubicBezTo>
                  <a:pt x="1058021" y="6425272"/>
                  <a:pt x="1052219" y="6433009"/>
                  <a:pt x="1044483" y="6440746"/>
                </a:cubicBezTo>
                <a:lnTo>
                  <a:pt x="1032876" y="6463955"/>
                </a:lnTo>
                <a:lnTo>
                  <a:pt x="1044483" y="6510378"/>
                </a:lnTo>
                <a:cubicBezTo>
                  <a:pt x="1044483" y="6518114"/>
                  <a:pt x="1046416" y="6529718"/>
                  <a:pt x="1050285" y="6545193"/>
                </a:cubicBezTo>
                <a:cubicBezTo>
                  <a:pt x="1054154" y="6560667"/>
                  <a:pt x="1059957" y="6576141"/>
                  <a:pt x="1067693" y="6591615"/>
                </a:cubicBezTo>
                <a:cubicBezTo>
                  <a:pt x="1075430" y="6614827"/>
                  <a:pt x="1075430" y="6626431"/>
                  <a:pt x="1067693" y="6626431"/>
                </a:cubicBezTo>
                <a:cubicBezTo>
                  <a:pt x="1059957" y="6626431"/>
                  <a:pt x="1056088" y="6622562"/>
                  <a:pt x="1056088" y="6614827"/>
                </a:cubicBezTo>
                <a:cubicBezTo>
                  <a:pt x="1048353" y="6614827"/>
                  <a:pt x="1036745" y="6583879"/>
                  <a:pt x="1021271" y="6521982"/>
                </a:cubicBezTo>
                <a:cubicBezTo>
                  <a:pt x="1013535" y="6498773"/>
                  <a:pt x="1005798" y="6477496"/>
                  <a:pt x="998061" y="6458154"/>
                </a:cubicBezTo>
                <a:cubicBezTo>
                  <a:pt x="990323" y="6438813"/>
                  <a:pt x="986456" y="6429140"/>
                  <a:pt x="986456" y="6429140"/>
                </a:cubicBezTo>
                <a:lnTo>
                  <a:pt x="986456" y="6498773"/>
                </a:lnTo>
                <a:cubicBezTo>
                  <a:pt x="986456" y="6529718"/>
                  <a:pt x="994193" y="6560667"/>
                  <a:pt x="1009667" y="6591615"/>
                </a:cubicBezTo>
                <a:cubicBezTo>
                  <a:pt x="1025141" y="6668984"/>
                  <a:pt x="1036745" y="6738617"/>
                  <a:pt x="1044483" y="6800510"/>
                </a:cubicBezTo>
                <a:cubicBezTo>
                  <a:pt x="1044483" y="6808248"/>
                  <a:pt x="1044483" y="6814051"/>
                  <a:pt x="1044483" y="6817919"/>
                </a:cubicBezTo>
                <a:cubicBezTo>
                  <a:pt x="1044483" y="6821787"/>
                  <a:pt x="1040613" y="6823722"/>
                  <a:pt x="1032876" y="6823722"/>
                </a:cubicBezTo>
                <a:lnTo>
                  <a:pt x="1032876" y="6812118"/>
                </a:lnTo>
                <a:cubicBezTo>
                  <a:pt x="1032876" y="6788906"/>
                  <a:pt x="1027074" y="6746353"/>
                  <a:pt x="1015468" y="6684458"/>
                </a:cubicBezTo>
                <a:cubicBezTo>
                  <a:pt x="1003864" y="6622562"/>
                  <a:pt x="986456" y="6552930"/>
                  <a:pt x="963244" y="6475561"/>
                </a:cubicBezTo>
                <a:cubicBezTo>
                  <a:pt x="955508" y="6444614"/>
                  <a:pt x="947772" y="6413666"/>
                  <a:pt x="940034" y="6382719"/>
                </a:cubicBezTo>
                <a:cubicBezTo>
                  <a:pt x="932298" y="6359509"/>
                  <a:pt x="926493" y="6342100"/>
                  <a:pt x="922627" y="6330494"/>
                </a:cubicBezTo>
                <a:cubicBezTo>
                  <a:pt x="918757" y="6318890"/>
                  <a:pt x="914889" y="6307284"/>
                  <a:pt x="911022" y="6295679"/>
                </a:cubicBezTo>
                <a:cubicBezTo>
                  <a:pt x="907152" y="6284073"/>
                  <a:pt x="901351" y="6276337"/>
                  <a:pt x="893612" y="6272467"/>
                </a:cubicBezTo>
                <a:cubicBezTo>
                  <a:pt x="885877" y="6268599"/>
                  <a:pt x="878140" y="6262796"/>
                  <a:pt x="870403" y="6255060"/>
                </a:cubicBezTo>
                <a:cubicBezTo>
                  <a:pt x="847192" y="6247322"/>
                  <a:pt x="843324" y="6231848"/>
                  <a:pt x="858797" y="6208638"/>
                </a:cubicBezTo>
                <a:cubicBezTo>
                  <a:pt x="866533" y="6200903"/>
                  <a:pt x="866533" y="6193164"/>
                  <a:pt x="858797" y="6185429"/>
                </a:cubicBezTo>
                <a:cubicBezTo>
                  <a:pt x="851059" y="6177691"/>
                  <a:pt x="847192" y="6169954"/>
                  <a:pt x="847192" y="6162217"/>
                </a:cubicBezTo>
                <a:lnTo>
                  <a:pt x="847192" y="6150611"/>
                </a:lnTo>
                <a:cubicBezTo>
                  <a:pt x="839454" y="6150611"/>
                  <a:pt x="835586" y="6146744"/>
                  <a:pt x="835586" y="6139006"/>
                </a:cubicBezTo>
                <a:cubicBezTo>
                  <a:pt x="835586" y="6131270"/>
                  <a:pt x="835586" y="6127403"/>
                  <a:pt x="835586" y="6127403"/>
                </a:cubicBezTo>
                <a:cubicBezTo>
                  <a:pt x="827850" y="6127403"/>
                  <a:pt x="827850" y="6162217"/>
                  <a:pt x="835586" y="6231848"/>
                </a:cubicBezTo>
                <a:lnTo>
                  <a:pt x="823980" y="6313087"/>
                </a:lnTo>
                <a:cubicBezTo>
                  <a:pt x="816244" y="6297613"/>
                  <a:pt x="812376" y="6255060"/>
                  <a:pt x="812376" y="6185429"/>
                </a:cubicBezTo>
                <a:cubicBezTo>
                  <a:pt x="812376" y="6069375"/>
                  <a:pt x="804639" y="6011348"/>
                  <a:pt x="789165" y="6011348"/>
                </a:cubicBezTo>
                <a:lnTo>
                  <a:pt x="777559" y="5999742"/>
                </a:lnTo>
                <a:cubicBezTo>
                  <a:pt x="785297" y="5992005"/>
                  <a:pt x="785297" y="5984268"/>
                  <a:pt x="777559" y="5976530"/>
                </a:cubicBezTo>
                <a:cubicBezTo>
                  <a:pt x="769822" y="5968795"/>
                  <a:pt x="762087" y="5964926"/>
                  <a:pt x="754349" y="5964926"/>
                </a:cubicBezTo>
                <a:cubicBezTo>
                  <a:pt x="754349" y="5964926"/>
                  <a:pt x="754349" y="5962992"/>
                  <a:pt x="754349" y="5959124"/>
                </a:cubicBezTo>
                <a:cubicBezTo>
                  <a:pt x="754349" y="5955255"/>
                  <a:pt x="758217" y="5953321"/>
                  <a:pt x="765953" y="5953321"/>
                </a:cubicBezTo>
                <a:lnTo>
                  <a:pt x="765953" y="5941715"/>
                </a:lnTo>
                <a:cubicBezTo>
                  <a:pt x="758217" y="5933978"/>
                  <a:pt x="754349" y="5918505"/>
                  <a:pt x="754349" y="5895295"/>
                </a:cubicBezTo>
                <a:cubicBezTo>
                  <a:pt x="754349" y="5879819"/>
                  <a:pt x="752414" y="5870151"/>
                  <a:pt x="748546" y="5866281"/>
                </a:cubicBezTo>
                <a:cubicBezTo>
                  <a:pt x="744678" y="5862412"/>
                  <a:pt x="738875" y="5852742"/>
                  <a:pt x="731138" y="5837266"/>
                </a:cubicBezTo>
                <a:cubicBezTo>
                  <a:pt x="715664" y="5821792"/>
                  <a:pt x="707928" y="5815992"/>
                  <a:pt x="707928" y="5819859"/>
                </a:cubicBezTo>
                <a:cubicBezTo>
                  <a:pt x="707928" y="5823728"/>
                  <a:pt x="704060" y="5821792"/>
                  <a:pt x="696322" y="5814057"/>
                </a:cubicBezTo>
                <a:cubicBezTo>
                  <a:pt x="688586" y="5806319"/>
                  <a:pt x="684716" y="5802452"/>
                  <a:pt x="684716" y="5802452"/>
                </a:cubicBezTo>
                <a:cubicBezTo>
                  <a:pt x="684716" y="5802452"/>
                  <a:pt x="680848" y="5798584"/>
                  <a:pt x="673112" y="5790847"/>
                </a:cubicBezTo>
                <a:cubicBezTo>
                  <a:pt x="673112" y="5783109"/>
                  <a:pt x="669244" y="5779239"/>
                  <a:pt x="661507" y="5779239"/>
                </a:cubicBezTo>
                <a:cubicBezTo>
                  <a:pt x="661507" y="5786977"/>
                  <a:pt x="659571" y="5804385"/>
                  <a:pt x="655704" y="5831465"/>
                </a:cubicBezTo>
                <a:cubicBezTo>
                  <a:pt x="651834" y="5858543"/>
                  <a:pt x="649901" y="5883690"/>
                  <a:pt x="649901" y="5906899"/>
                </a:cubicBezTo>
                <a:cubicBezTo>
                  <a:pt x="649901" y="5930111"/>
                  <a:pt x="649901" y="5945585"/>
                  <a:pt x="649901" y="5953321"/>
                </a:cubicBezTo>
                <a:lnTo>
                  <a:pt x="638295" y="5941715"/>
                </a:lnTo>
                <a:cubicBezTo>
                  <a:pt x="630558" y="5933978"/>
                  <a:pt x="626689" y="5906899"/>
                  <a:pt x="626689" y="5860478"/>
                </a:cubicBezTo>
                <a:cubicBezTo>
                  <a:pt x="626689" y="5790847"/>
                  <a:pt x="620888" y="5756031"/>
                  <a:pt x="609282" y="5756031"/>
                </a:cubicBezTo>
                <a:cubicBezTo>
                  <a:pt x="597677" y="5756031"/>
                  <a:pt x="591874" y="5802452"/>
                  <a:pt x="591874" y="5895295"/>
                </a:cubicBezTo>
                <a:cubicBezTo>
                  <a:pt x="584137" y="6050031"/>
                  <a:pt x="576400" y="6131270"/>
                  <a:pt x="568663" y="6139006"/>
                </a:cubicBezTo>
                <a:lnTo>
                  <a:pt x="568663" y="6127403"/>
                </a:lnTo>
                <a:cubicBezTo>
                  <a:pt x="568663" y="6096454"/>
                  <a:pt x="570596" y="6051966"/>
                  <a:pt x="574466" y="5993939"/>
                </a:cubicBezTo>
                <a:cubicBezTo>
                  <a:pt x="578334" y="5935912"/>
                  <a:pt x="580270" y="5868214"/>
                  <a:pt x="580270" y="5790847"/>
                </a:cubicBezTo>
                <a:cubicBezTo>
                  <a:pt x="580270" y="5651581"/>
                  <a:pt x="572532" y="5574214"/>
                  <a:pt x="557058" y="5558740"/>
                </a:cubicBezTo>
                <a:cubicBezTo>
                  <a:pt x="549322" y="5551002"/>
                  <a:pt x="543517" y="5541332"/>
                  <a:pt x="539651" y="5529726"/>
                </a:cubicBezTo>
                <a:cubicBezTo>
                  <a:pt x="535781" y="5518120"/>
                  <a:pt x="537714" y="5512317"/>
                  <a:pt x="545452" y="5512317"/>
                </a:cubicBezTo>
                <a:cubicBezTo>
                  <a:pt x="560926" y="5496843"/>
                  <a:pt x="560926" y="5489107"/>
                  <a:pt x="545452" y="5489107"/>
                </a:cubicBezTo>
                <a:cubicBezTo>
                  <a:pt x="537714" y="5489107"/>
                  <a:pt x="533848" y="5485240"/>
                  <a:pt x="533848" y="5477502"/>
                </a:cubicBezTo>
                <a:cubicBezTo>
                  <a:pt x="533848" y="5477502"/>
                  <a:pt x="537714" y="5477502"/>
                  <a:pt x="545452" y="5477502"/>
                </a:cubicBezTo>
                <a:cubicBezTo>
                  <a:pt x="545452" y="5469765"/>
                  <a:pt x="545452" y="5460093"/>
                  <a:pt x="545452" y="5448487"/>
                </a:cubicBezTo>
                <a:cubicBezTo>
                  <a:pt x="545452" y="5436883"/>
                  <a:pt x="543517" y="5419475"/>
                  <a:pt x="539651" y="5396264"/>
                </a:cubicBezTo>
                <a:cubicBezTo>
                  <a:pt x="535781" y="5373054"/>
                  <a:pt x="531913" y="5357579"/>
                  <a:pt x="528045" y="5349841"/>
                </a:cubicBezTo>
                <a:cubicBezTo>
                  <a:pt x="524176" y="5342106"/>
                  <a:pt x="522243" y="5334367"/>
                  <a:pt x="522243" y="5326633"/>
                </a:cubicBezTo>
                <a:cubicBezTo>
                  <a:pt x="522243" y="5287948"/>
                  <a:pt x="514505" y="5268605"/>
                  <a:pt x="499031" y="5268605"/>
                </a:cubicBezTo>
                <a:lnTo>
                  <a:pt x="499031" y="5245395"/>
                </a:lnTo>
                <a:cubicBezTo>
                  <a:pt x="491295" y="5237657"/>
                  <a:pt x="487425" y="5229921"/>
                  <a:pt x="487425" y="5222183"/>
                </a:cubicBezTo>
                <a:cubicBezTo>
                  <a:pt x="487425" y="5214447"/>
                  <a:pt x="483557" y="5202842"/>
                  <a:pt x="475821" y="5187368"/>
                </a:cubicBezTo>
                <a:cubicBezTo>
                  <a:pt x="468083" y="5171894"/>
                  <a:pt x="460347" y="5144815"/>
                  <a:pt x="452609" y="5106131"/>
                </a:cubicBezTo>
                <a:lnTo>
                  <a:pt x="429399" y="5036497"/>
                </a:lnTo>
                <a:cubicBezTo>
                  <a:pt x="421661" y="5005551"/>
                  <a:pt x="413926" y="4978471"/>
                  <a:pt x="406188" y="4955261"/>
                </a:cubicBezTo>
                <a:cubicBezTo>
                  <a:pt x="406188" y="4955261"/>
                  <a:pt x="402320" y="4943656"/>
                  <a:pt x="394582" y="4920445"/>
                </a:cubicBezTo>
                <a:cubicBezTo>
                  <a:pt x="371372" y="4835339"/>
                  <a:pt x="355897" y="4765706"/>
                  <a:pt x="348163" y="4711548"/>
                </a:cubicBezTo>
                <a:cubicBezTo>
                  <a:pt x="340425" y="4696074"/>
                  <a:pt x="334622" y="4682536"/>
                  <a:pt x="330752" y="4670930"/>
                </a:cubicBezTo>
                <a:cubicBezTo>
                  <a:pt x="326885" y="4659325"/>
                  <a:pt x="324951" y="4649654"/>
                  <a:pt x="324951" y="4641917"/>
                </a:cubicBezTo>
                <a:cubicBezTo>
                  <a:pt x="294004" y="4564547"/>
                  <a:pt x="274662" y="4494917"/>
                  <a:pt x="266922" y="4433020"/>
                </a:cubicBezTo>
                <a:cubicBezTo>
                  <a:pt x="266922" y="4425285"/>
                  <a:pt x="266922" y="4419480"/>
                  <a:pt x="266922" y="4415612"/>
                </a:cubicBezTo>
                <a:cubicBezTo>
                  <a:pt x="266922" y="4411744"/>
                  <a:pt x="266922" y="4409811"/>
                  <a:pt x="266922" y="4409811"/>
                </a:cubicBezTo>
                <a:cubicBezTo>
                  <a:pt x="266922" y="4409811"/>
                  <a:pt x="263056" y="4398204"/>
                  <a:pt x="255318" y="4374993"/>
                </a:cubicBezTo>
                <a:cubicBezTo>
                  <a:pt x="239844" y="4336310"/>
                  <a:pt x="224370" y="4293757"/>
                  <a:pt x="208899" y="4247335"/>
                </a:cubicBezTo>
                <a:cubicBezTo>
                  <a:pt x="201161" y="4231861"/>
                  <a:pt x="191488" y="4202850"/>
                  <a:pt x="179884" y="4160294"/>
                </a:cubicBezTo>
                <a:cubicBezTo>
                  <a:pt x="168279" y="4117742"/>
                  <a:pt x="158608" y="4080992"/>
                  <a:pt x="150872" y="4050044"/>
                </a:cubicBezTo>
                <a:cubicBezTo>
                  <a:pt x="150872" y="4034570"/>
                  <a:pt x="148936" y="4017162"/>
                  <a:pt x="145069" y="3997820"/>
                </a:cubicBezTo>
                <a:cubicBezTo>
                  <a:pt x="141201" y="3978476"/>
                  <a:pt x="139264" y="3961069"/>
                  <a:pt x="139264" y="3945596"/>
                </a:cubicBezTo>
                <a:cubicBezTo>
                  <a:pt x="139264" y="3922384"/>
                  <a:pt x="137331" y="3906912"/>
                  <a:pt x="133463" y="3899175"/>
                </a:cubicBezTo>
                <a:cubicBezTo>
                  <a:pt x="129595" y="3891437"/>
                  <a:pt x="127660" y="3887568"/>
                  <a:pt x="127660" y="3887568"/>
                </a:cubicBezTo>
                <a:cubicBezTo>
                  <a:pt x="127660" y="3887568"/>
                  <a:pt x="125725" y="3885634"/>
                  <a:pt x="121857" y="3881766"/>
                </a:cubicBezTo>
                <a:cubicBezTo>
                  <a:pt x="117989" y="3877898"/>
                  <a:pt x="116054" y="3875963"/>
                  <a:pt x="116054" y="3875963"/>
                </a:cubicBezTo>
                <a:lnTo>
                  <a:pt x="127660" y="3875963"/>
                </a:lnTo>
                <a:lnTo>
                  <a:pt x="127660" y="3852753"/>
                </a:lnTo>
                <a:lnTo>
                  <a:pt x="139264" y="3864357"/>
                </a:lnTo>
                <a:cubicBezTo>
                  <a:pt x="139264" y="3872094"/>
                  <a:pt x="139264" y="3875963"/>
                  <a:pt x="139264" y="3875963"/>
                </a:cubicBezTo>
                <a:cubicBezTo>
                  <a:pt x="139264" y="3875963"/>
                  <a:pt x="143134" y="3872094"/>
                  <a:pt x="150872" y="3864357"/>
                </a:cubicBezTo>
                <a:cubicBezTo>
                  <a:pt x="150872" y="3864357"/>
                  <a:pt x="150872" y="3858556"/>
                  <a:pt x="150872" y="3846950"/>
                </a:cubicBezTo>
                <a:cubicBezTo>
                  <a:pt x="150872" y="3835345"/>
                  <a:pt x="150872" y="3821805"/>
                  <a:pt x="150872" y="3806331"/>
                </a:cubicBezTo>
                <a:cubicBezTo>
                  <a:pt x="150872" y="3775384"/>
                  <a:pt x="143134" y="3732831"/>
                  <a:pt x="127660" y="3678673"/>
                </a:cubicBezTo>
                <a:cubicBezTo>
                  <a:pt x="96712" y="3585831"/>
                  <a:pt x="81238" y="3531671"/>
                  <a:pt x="81238" y="3516198"/>
                </a:cubicBezTo>
                <a:cubicBezTo>
                  <a:pt x="81238" y="3500724"/>
                  <a:pt x="75435" y="3469777"/>
                  <a:pt x="63830" y="3423355"/>
                </a:cubicBezTo>
                <a:cubicBezTo>
                  <a:pt x="52226" y="3376933"/>
                  <a:pt x="44489" y="3353724"/>
                  <a:pt x="40620" y="3353724"/>
                </a:cubicBezTo>
                <a:cubicBezTo>
                  <a:pt x="36752" y="3353724"/>
                  <a:pt x="34817" y="3357591"/>
                  <a:pt x="34817" y="3365328"/>
                </a:cubicBezTo>
                <a:lnTo>
                  <a:pt x="11606" y="3365328"/>
                </a:lnTo>
                <a:cubicBezTo>
                  <a:pt x="11606" y="3349854"/>
                  <a:pt x="11606" y="3342118"/>
                  <a:pt x="11606" y="3342118"/>
                </a:cubicBezTo>
                <a:lnTo>
                  <a:pt x="11606" y="3272486"/>
                </a:lnTo>
                <a:lnTo>
                  <a:pt x="11606" y="3249274"/>
                </a:lnTo>
                <a:cubicBezTo>
                  <a:pt x="3870" y="3249274"/>
                  <a:pt x="0" y="3247341"/>
                  <a:pt x="0" y="3243471"/>
                </a:cubicBezTo>
                <a:cubicBezTo>
                  <a:pt x="0" y="3239605"/>
                  <a:pt x="3870" y="3233802"/>
                  <a:pt x="11606" y="3226064"/>
                </a:cubicBezTo>
                <a:cubicBezTo>
                  <a:pt x="19344" y="3218326"/>
                  <a:pt x="23212" y="3214459"/>
                  <a:pt x="23212" y="3214459"/>
                </a:cubicBezTo>
                <a:cubicBezTo>
                  <a:pt x="30949" y="3214459"/>
                  <a:pt x="34817" y="3214459"/>
                  <a:pt x="34817" y="3214459"/>
                </a:cubicBezTo>
                <a:cubicBezTo>
                  <a:pt x="34817" y="3214459"/>
                  <a:pt x="34817" y="3210590"/>
                  <a:pt x="34817" y="3202854"/>
                </a:cubicBezTo>
                <a:cubicBezTo>
                  <a:pt x="34817" y="3195116"/>
                  <a:pt x="36752" y="3181578"/>
                  <a:pt x="40620" y="3162236"/>
                </a:cubicBezTo>
                <a:cubicBezTo>
                  <a:pt x="44489" y="3142893"/>
                  <a:pt x="46423" y="3133222"/>
                  <a:pt x="46423" y="3133222"/>
                </a:cubicBezTo>
                <a:lnTo>
                  <a:pt x="46423" y="3098406"/>
                </a:lnTo>
                <a:lnTo>
                  <a:pt x="46423" y="3063589"/>
                </a:lnTo>
                <a:cubicBezTo>
                  <a:pt x="61897" y="3063589"/>
                  <a:pt x="65765" y="3055852"/>
                  <a:pt x="58027" y="3040379"/>
                </a:cubicBezTo>
                <a:cubicBezTo>
                  <a:pt x="50291" y="3032643"/>
                  <a:pt x="48356" y="3021037"/>
                  <a:pt x="52226" y="3005564"/>
                </a:cubicBezTo>
                <a:cubicBezTo>
                  <a:pt x="56094" y="2990090"/>
                  <a:pt x="58027" y="2982352"/>
                  <a:pt x="58027" y="2982352"/>
                </a:cubicBezTo>
                <a:cubicBezTo>
                  <a:pt x="58027" y="2974616"/>
                  <a:pt x="58027" y="2968813"/>
                  <a:pt x="58027" y="2964943"/>
                </a:cubicBezTo>
                <a:cubicBezTo>
                  <a:pt x="58027" y="2961075"/>
                  <a:pt x="58027" y="2959142"/>
                  <a:pt x="58027" y="2959142"/>
                </a:cubicBezTo>
                <a:cubicBezTo>
                  <a:pt x="73501" y="2943668"/>
                  <a:pt x="81238" y="2881771"/>
                  <a:pt x="81238" y="2773455"/>
                </a:cubicBezTo>
                <a:cubicBezTo>
                  <a:pt x="81238" y="2734772"/>
                  <a:pt x="83172" y="2707692"/>
                  <a:pt x="87042" y="2692217"/>
                </a:cubicBezTo>
                <a:cubicBezTo>
                  <a:pt x="90909" y="2676745"/>
                  <a:pt x="100581" y="2669008"/>
                  <a:pt x="116054" y="2669008"/>
                </a:cubicBezTo>
                <a:cubicBezTo>
                  <a:pt x="123790" y="2669008"/>
                  <a:pt x="125725" y="2672876"/>
                  <a:pt x="121857" y="2680612"/>
                </a:cubicBezTo>
                <a:cubicBezTo>
                  <a:pt x="117989" y="2688350"/>
                  <a:pt x="114121" y="2692217"/>
                  <a:pt x="110252" y="2692217"/>
                </a:cubicBezTo>
                <a:cubicBezTo>
                  <a:pt x="106383" y="2692217"/>
                  <a:pt x="102516" y="2698021"/>
                  <a:pt x="98646" y="2709627"/>
                </a:cubicBezTo>
                <a:cubicBezTo>
                  <a:pt x="94778" y="2721232"/>
                  <a:pt x="92845" y="2730903"/>
                  <a:pt x="92845" y="2738640"/>
                </a:cubicBezTo>
                <a:cubicBezTo>
                  <a:pt x="108318" y="2738640"/>
                  <a:pt x="123790" y="2723165"/>
                  <a:pt x="139264" y="2692217"/>
                </a:cubicBezTo>
                <a:cubicBezTo>
                  <a:pt x="131528" y="2676745"/>
                  <a:pt x="135398" y="2676745"/>
                  <a:pt x="150872" y="2692217"/>
                </a:cubicBezTo>
                <a:lnTo>
                  <a:pt x="162476" y="2703824"/>
                </a:lnTo>
                <a:lnTo>
                  <a:pt x="174082" y="2680612"/>
                </a:lnTo>
                <a:cubicBezTo>
                  <a:pt x="181817" y="2657402"/>
                  <a:pt x="193424" y="2657402"/>
                  <a:pt x="208899" y="2680612"/>
                </a:cubicBezTo>
                <a:cubicBezTo>
                  <a:pt x="216635" y="2696088"/>
                  <a:pt x="224370" y="2703824"/>
                  <a:pt x="232107" y="2703824"/>
                </a:cubicBezTo>
                <a:lnTo>
                  <a:pt x="255318" y="2703824"/>
                </a:lnTo>
                <a:cubicBezTo>
                  <a:pt x="263056" y="2711560"/>
                  <a:pt x="274662" y="2715429"/>
                  <a:pt x="290134" y="2715429"/>
                </a:cubicBezTo>
                <a:lnTo>
                  <a:pt x="313345" y="2692217"/>
                </a:lnTo>
                <a:cubicBezTo>
                  <a:pt x="321082" y="2684480"/>
                  <a:pt x="328819" y="2678677"/>
                  <a:pt x="336557" y="2674809"/>
                </a:cubicBezTo>
                <a:cubicBezTo>
                  <a:pt x="344293" y="2670942"/>
                  <a:pt x="355897" y="2669008"/>
                  <a:pt x="371372" y="2669008"/>
                </a:cubicBezTo>
                <a:lnTo>
                  <a:pt x="394582" y="2657402"/>
                </a:lnTo>
                <a:lnTo>
                  <a:pt x="417794" y="2669008"/>
                </a:lnTo>
                <a:cubicBezTo>
                  <a:pt x="425530" y="2669008"/>
                  <a:pt x="431333" y="2670942"/>
                  <a:pt x="435201" y="2674809"/>
                </a:cubicBezTo>
                <a:cubicBezTo>
                  <a:pt x="439070" y="2678677"/>
                  <a:pt x="444873" y="2676745"/>
                  <a:pt x="452609" y="2669008"/>
                </a:cubicBezTo>
                <a:cubicBezTo>
                  <a:pt x="460347" y="2669008"/>
                  <a:pt x="464216" y="2672876"/>
                  <a:pt x="464216" y="2680612"/>
                </a:cubicBezTo>
                <a:cubicBezTo>
                  <a:pt x="479688" y="2703824"/>
                  <a:pt x="491295" y="2707692"/>
                  <a:pt x="499031" y="2692217"/>
                </a:cubicBezTo>
                <a:cubicBezTo>
                  <a:pt x="499031" y="2692217"/>
                  <a:pt x="499031" y="2665140"/>
                  <a:pt x="499031" y="2610982"/>
                </a:cubicBezTo>
                <a:cubicBezTo>
                  <a:pt x="499031" y="2556821"/>
                  <a:pt x="497098" y="2529744"/>
                  <a:pt x="493228" y="2529744"/>
                </a:cubicBezTo>
                <a:cubicBezTo>
                  <a:pt x="489360" y="2529744"/>
                  <a:pt x="487425" y="2533612"/>
                  <a:pt x="487425" y="2541348"/>
                </a:cubicBezTo>
                <a:cubicBezTo>
                  <a:pt x="479688" y="2549086"/>
                  <a:pt x="475821" y="2554889"/>
                  <a:pt x="475821" y="2558756"/>
                </a:cubicBezTo>
                <a:cubicBezTo>
                  <a:pt x="475821" y="2562624"/>
                  <a:pt x="475821" y="2566493"/>
                  <a:pt x="475821" y="2570362"/>
                </a:cubicBezTo>
                <a:cubicBezTo>
                  <a:pt x="475821" y="2574231"/>
                  <a:pt x="475821" y="2576165"/>
                  <a:pt x="475821" y="2576165"/>
                </a:cubicBezTo>
                <a:cubicBezTo>
                  <a:pt x="475821" y="2576165"/>
                  <a:pt x="479688" y="2580031"/>
                  <a:pt x="487425" y="2587770"/>
                </a:cubicBezTo>
                <a:cubicBezTo>
                  <a:pt x="487425" y="2595507"/>
                  <a:pt x="483557" y="2597440"/>
                  <a:pt x="475821" y="2593573"/>
                </a:cubicBezTo>
                <a:cubicBezTo>
                  <a:pt x="468083" y="2589704"/>
                  <a:pt x="468083" y="2576165"/>
                  <a:pt x="475821" y="2552953"/>
                </a:cubicBezTo>
                <a:lnTo>
                  <a:pt x="475821" y="2506533"/>
                </a:lnTo>
                <a:cubicBezTo>
                  <a:pt x="468083" y="2506533"/>
                  <a:pt x="464216" y="2504597"/>
                  <a:pt x="464216" y="2500729"/>
                </a:cubicBezTo>
                <a:cubicBezTo>
                  <a:pt x="464216" y="2496862"/>
                  <a:pt x="468083" y="2491059"/>
                  <a:pt x="475821" y="2483321"/>
                </a:cubicBezTo>
                <a:cubicBezTo>
                  <a:pt x="475821" y="2475585"/>
                  <a:pt x="475821" y="2465914"/>
                  <a:pt x="475821" y="2454308"/>
                </a:cubicBezTo>
                <a:cubicBezTo>
                  <a:pt x="475821" y="2442703"/>
                  <a:pt x="479688" y="2436900"/>
                  <a:pt x="487425" y="2436900"/>
                </a:cubicBezTo>
                <a:cubicBezTo>
                  <a:pt x="487425" y="2436900"/>
                  <a:pt x="491295" y="2436900"/>
                  <a:pt x="499031" y="2436900"/>
                </a:cubicBezTo>
                <a:lnTo>
                  <a:pt x="499031" y="2425295"/>
                </a:lnTo>
                <a:lnTo>
                  <a:pt x="487425" y="2402084"/>
                </a:lnTo>
                <a:lnTo>
                  <a:pt x="499031" y="2402084"/>
                </a:lnTo>
                <a:lnTo>
                  <a:pt x="510636" y="2402084"/>
                </a:lnTo>
                <a:cubicBezTo>
                  <a:pt x="510636" y="2402084"/>
                  <a:pt x="514505" y="2398216"/>
                  <a:pt x="522243" y="2390480"/>
                </a:cubicBezTo>
                <a:lnTo>
                  <a:pt x="545452" y="2344057"/>
                </a:lnTo>
                <a:cubicBezTo>
                  <a:pt x="545452" y="2336321"/>
                  <a:pt x="547387" y="2330517"/>
                  <a:pt x="551255" y="2326650"/>
                </a:cubicBezTo>
                <a:cubicBezTo>
                  <a:pt x="555123" y="2322782"/>
                  <a:pt x="560926" y="2320847"/>
                  <a:pt x="568663" y="2320847"/>
                </a:cubicBezTo>
                <a:cubicBezTo>
                  <a:pt x="576400" y="2328585"/>
                  <a:pt x="576400" y="2320847"/>
                  <a:pt x="568663" y="2297635"/>
                </a:cubicBezTo>
                <a:cubicBezTo>
                  <a:pt x="560926" y="2266688"/>
                  <a:pt x="564794" y="2251215"/>
                  <a:pt x="580270" y="2251215"/>
                </a:cubicBezTo>
                <a:cubicBezTo>
                  <a:pt x="588006" y="2251215"/>
                  <a:pt x="591874" y="2249279"/>
                  <a:pt x="591874" y="2245412"/>
                </a:cubicBezTo>
                <a:cubicBezTo>
                  <a:pt x="591874" y="2241544"/>
                  <a:pt x="591874" y="2235741"/>
                  <a:pt x="591874" y="2228004"/>
                </a:cubicBezTo>
                <a:cubicBezTo>
                  <a:pt x="591874" y="2228004"/>
                  <a:pt x="595743" y="2222201"/>
                  <a:pt x="603479" y="2210596"/>
                </a:cubicBezTo>
                <a:cubicBezTo>
                  <a:pt x="611215" y="2198990"/>
                  <a:pt x="615085" y="2189320"/>
                  <a:pt x="615085" y="2181582"/>
                </a:cubicBezTo>
                <a:cubicBezTo>
                  <a:pt x="615085" y="2173845"/>
                  <a:pt x="618953" y="2166110"/>
                  <a:pt x="626689" y="2158372"/>
                </a:cubicBezTo>
                <a:cubicBezTo>
                  <a:pt x="626689" y="2150635"/>
                  <a:pt x="628626" y="2144833"/>
                  <a:pt x="632492" y="2140963"/>
                </a:cubicBezTo>
                <a:cubicBezTo>
                  <a:pt x="636361" y="2137095"/>
                  <a:pt x="638295" y="2131294"/>
                  <a:pt x="638295" y="2123556"/>
                </a:cubicBezTo>
                <a:cubicBezTo>
                  <a:pt x="638295" y="2108083"/>
                  <a:pt x="640230" y="2100345"/>
                  <a:pt x="644097" y="2100345"/>
                </a:cubicBezTo>
                <a:cubicBezTo>
                  <a:pt x="647966" y="2100345"/>
                  <a:pt x="653768" y="2084871"/>
                  <a:pt x="661507" y="2053925"/>
                </a:cubicBezTo>
                <a:cubicBezTo>
                  <a:pt x="684716" y="1976554"/>
                  <a:pt x="700190" y="1930133"/>
                  <a:pt x="707928" y="1914659"/>
                </a:cubicBezTo>
                <a:cubicBezTo>
                  <a:pt x="715664" y="1899186"/>
                  <a:pt x="727269" y="1891448"/>
                  <a:pt x="742743" y="1891448"/>
                </a:cubicBezTo>
                <a:lnTo>
                  <a:pt x="777559" y="1914659"/>
                </a:lnTo>
                <a:cubicBezTo>
                  <a:pt x="785297" y="1930133"/>
                  <a:pt x="793032" y="1930133"/>
                  <a:pt x="800770" y="1914659"/>
                </a:cubicBezTo>
                <a:cubicBezTo>
                  <a:pt x="816244" y="1899186"/>
                  <a:pt x="827850" y="1906923"/>
                  <a:pt x="835586" y="1937871"/>
                </a:cubicBezTo>
                <a:cubicBezTo>
                  <a:pt x="843324" y="1937871"/>
                  <a:pt x="847192" y="1939804"/>
                  <a:pt x="847192" y="1943674"/>
                </a:cubicBezTo>
                <a:cubicBezTo>
                  <a:pt x="847192" y="1947541"/>
                  <a:pt x="851059" y="1949475"/>
                  <a:pt x="858797" y="1949475"/>
                </a:cubicBezTo>
                <a:cubicBezTo>
                  <a:pt x="866533" y="1949475"/>
                  <a:pt x="870403" y="1957215"/>
                  <a:pt x="870403" y="1972686"/>
                </a:cubicBezTo>
                <a:cubicBezTo>
                  <a:pt x="878140" y="1988160"/>
                  <a:pt x="889745" y="1988160"/>
                  <a:pt x="905218" y="1972686"/>
                </a:cubicBezTo>
                <a:lnTo>
                  <a:pt x="916825" y="1984290"/>
                </a:lnTo>
                <a:cubicBezTo>
                  <a:pt x="916825" y="1992029"/>
                  <a:pt x="924560" y="1988160"/>
                  <a:pt x="940034" y="1972686"/>
                </a:cubicBezTo>
                <a:cubicBezTo>
                  <a:pt x="947772" y="1957215"/>
                  <a:pt x="957441" y="1949475"/>
                  <a:pt x="969047" y="1949475"/>
                </a:cubicBezTo>
                <a:cubicBezTo>
                  <a:pt x="980653" y="1949475"/>
                  <a:pt x="990323" y="1951410"/>
                  <a:pt x="998061" y="1955278"/>
                </a:cubicBezTo>
                <a:cubicBezTo>
                  <a:pt x="1005798" y="1959146"/>
                  <a:pt x="1013535" y="1961081"/>
                  <a:pt x="1021271" y="1961081"/>
                </a:cubicBezTo>
                <a:lnTo>
                  <a:pt x="1044483" y="1972686"/>
                </a:lnTo>
                <a:cubicBezTo>
                  <a:pt x="1052219" y="1980424"/>
                  <a:pt x="1059957" y="1984290"/>
                  <a:pt x="1067693" y="1984290"/>
                </a:cubicBezTo>
                <a:cubicBezTo>
                  <a:pt x="1075430" y="1984290"/>
                  <a:pt x="1083168" y="1995898"/>
                  <a:pt x="1090904" y="2019108"/>
                </a:cubicBezTo>
                <a:cubicBezTo>
                  <a:pt x="1090904" y="2019108"/>
                  <a:pt x="1096705" y="2021042"/>
                  <a:pt x="1108313" y="2024910"/>
                </a:cubicBezTo>
                <a:cubicBezTo>
                  <a:pt x="1119917" y="2028778"/>
                  <a:pt x="1125719" y="2022976"/>
                  <a:pt x="1125719" y="2007502"/>
                </a:cubicBezTo>
                <a:lnTo>
                  <a:pt x="1137325" y="2007502"/>
                </a:lnTo>
                <a:cubicBezTo>
                  <a:pt x="1137325" y="2015240"/>
                  <a:pt x="1141194" y="2026845"/>
                  <a:pt x="1148931" y="2042320"/>
                </a:cubicBezTo>
                <a:cubicBezTo>
                  <a:pt x="1156668" y="2057791"/>
                  <a:pt x="1162470" y="2063594"/>
                  <a:pt x="1166340" y="2059728"/>
                </a:cubicBezTo>
                <a:cubicBezTo>
                  <a:pt x="1170206" y="2055859"/>
                  <a:pt x="1176011" y="2050056"/>
                  <a:pt x="1183747" y="2042320"/>
                </a:cubicBezTo>
                <a:cubicBezTo>
                  <a:pt x="1183747" y="2034581"/>
                  <a:pt x="1185680" y="2028778"/>
                  <a:pt x="1189549" y="2024910"/>
                </a:cubicBezTo>
                <a:cubicBezTo>
                  <a:pt x="1193418" y="2021042"/>
                  <a:pt x="1195352" y="2019108"/>
                  <a:pt x="1195352" y="2019108"/>
                </a:cubicBezTo>
                <a:cubicBezTo>
                  <a:pt x="1203088" y="2026845"/>
                  <a:pt x="1206956" y="2022976"/>
                  <a:pt x="1206956" y="2007502"/>
                </a:cubicBezTo>
                <a:lnTo>
                  <a:pt x="1218562" y="2007502"/>
                </a:lnTo>
                <a:lnTo>
                  <a:pt x="1241774" y="1972686"/>
                </a:lnTo>
                <a:cubicBezTo>
                  <a:pt x="1249510" y="1949475"/>
                  <a:pt x="1264983" y="1906923"/>
                  <a:pt x="1288196" y="1845028"/>
                </a:cubicBezTo>
                <a:cubicBezTo>
                  <a:pt x="1303669" y="1806343"/>
                  <a:pt x="1319142" y="1783134"/>
                  <a:pt x="1334616" y="1775395"/>
                </a:cubicBezTo>
                <a:cubicBezTo>
                  <a:pt x="1357828" y="1775395"/>
                  <a:pt x="1369432" y="1783134"/>
                  <a:pt x="1369432" y="1798605"/>
                </a:cubicBezTo>
                <a:cubicBezTo>
                  <a:pt x="1369432" y="1806343"/>
                  <a:pt x="1371365" y="1812146"/>
                  <a:pt x="1375235" y="1816014"/>
                </a:cubicBezTo>
                <a:cubicBezTo>
                  <a:pt x="1379103" y="1819882"/>
                  <a:pt x="1384906" y="1816014"/>
                  <a:pt x="1392642" y="1804410"/>
                </a:cubicBezTo>
                <a:cubicBezTo>
                  <a:pt x="1400380" y="1792802"/>
                  <a:pt x="1408117" y="1790869"/>
                  <a:pt x="1415854" y="1798605"/>
                </a:cubicBezTo>
                <a:cubicBezTo>
                  <a:pt x="1423591" y="1806343"/>
                  <a:pt x="1427459" y="1814078"/>
                  <a:pt x="1427459" y="1821817"/>
                </a:cubicBezTo>
                <a:cubicBezTo>
                  <a:pt x="1435195" y="1829553"/>
                  <a:pt x="1439065" y="1833422"/>
                  <a:pt x="1439065" y="1833422"/>
                </a:cubicBezTo>
                <a:cubicBezTo>
                  <a:pt x="1439065" y="1833422"/>
                  <a:pt x="1440998" y="1833422"/>
                  <a:pt x="1444868" y="1833422"/>
                </a:cubicBezTo>
                <a:cubicBezTo>
                  <a:pt x="1448736" y="1833422"/>
                  <a:pt x="1452603" y="1835358"/>
                  <a:pt x="1456472" y="1839225"/>
                </a:cubicBezTo>
                <a:cubicBezTo>
                  <a:pt x="1460340" y="1843093"/>
                  <a:pt x="1462274" y="1848896"/>
                  <a:pt x="1462274" y="1856634"/>
                </a:cubicBezTo>
                <a:cubicBezTo>
                  <a:pt x="1485486" y="1887580"/>
                  <a:pt x="1497090" y="1879844"/>
                  <a:pt x="1497090" y="1833422"/>
                </a:cubicBezTo>
                <a:lnTo>
                  <a:pt x="1543512" y="1763791"/>
                </a:lnTo>
                <a:cubicBezTo>
                  <a:pt x="1551249" y="1756051"/>
                  <a:pt x="1562855" y="1744447"/>
                  <a:pt x="1578327" y="1728974"/>
                </a:cubicBezTo>
                <a:lnTo>
                  <a:pt x="1589933" y="1717368"/>
                </a:lnTo>
                <a:lnTo>
                  <a:pt x="1624750" y="1728974"/>
                </a:lnTo>
                <a:cubicBezTo>
                  <a:pt x="1640224" y="1744447"/>
                  <a:pt x="1655698" y="1763791"/>
                  <a:pt x="1671172" y="1787001"/>
                </a:cubicBezTo>
                <a:cubicBezTo>
                  <a:pt x="1678908" y="1794739"/>
                  <a:pt x="1684710" y="1800542"/>
                  <a:pt x="1688580" y="1804410"/>
                </a:cubicBezTo>
                <a:cubicBezTo>
                  <a:pt x="1692446" y="1808277"/>
                  <a:pt x="1694381" y="1810213"/>
                  <a:pt x="1694381" y="1810213"/>
                </a:cubicBezTo>
                <a:lnTo>
                  <a:pt x="1694381" y="1763791"/>
                </a:lnTo>
                <a:cubicBezTo>
                  <a:pt x="1686645" y="1763791"/>
                  <a:pt x="1680842" y="1763791"/>
                  <a:pt x="1676974" y="1763791"/>
                </a:cubicBezTo>
                <a:cubicBezTo>
                  <a:pt x="1673105" y="1763791"/>
                  <a:pt x="1671172" y="1763791"/>
                  <a:pt x="1671172" y="1763791"/>
                </a:cubicBezTo>
                <a:lnTo>
                  <a:pt x="1671172" y="1752186"/>
                </a:lnTo>
                <a:cubicBezTo>
                  <a:pt x="1678908" y="1752186"/>
                  <a:pt x="1682777" y="1750250"/>
                  <a:pt x="1682777" y="1746383"/>
                </a:cubicBezTo>
                <a:cubicBezTo>
                  <a:pt x="1682777" y="1742515"/>
                  <a:pt x="1686645" y="1740580"/>
                  <a:pt x="1694381" y="1740580"/>
                </a:cubicBezTo>
                <a:lnTo>
                  <a:pt x="1705987" y="1728974"/>
                </a:lnTo>
                <a:cubicBezTo>
                  <a:pt x="1721461" y="1728974"/>
                  <a:pt x="1729197" y="1725107"/>
                  <a:pt x="1729197" y="1717368"/>
                </a:cubicBezTo>
                <a:lnTo>
                  <a:pt x="1729197" y="1694159"/>
                </a:lnTo>
                <a:lnTo>
                  <a:pt x="1833645" y="1694159"/>
                </a:lnTo>
                <a:cubicBezTo>
                  <a:pt x="1903278" y="1694159"/>
                  <a:pt x="1972909" y="1694159"/>
                  <a:pt x="2042542" y="1694159"/>
                </a:cubicBezTo>
                <a:cubicBezTo>
                  <a:pt x="2096701" y="1694159"/>
                  <a:pt x="2133452" y="1692224"/>
                  <a:pt x="2152793" y="1688356"/>
                </a:cubicBezTo>
                <a:cubicBezTo>
                  <a:pt x="2172135" y="1684488"/>
                  <a:pt x="2208886" y="1678685"/>
                  <a:pt x="2263043" y="1670949"/>
                </a:cubicBezTo>
                <a:lnTo>
                  <a:pt x="2274649" y="1659341"/>
                </a:lnTo>
                <a:cubicBezTo>
                  <a:pt x="2266913" y="1659341"/>
                  <a:pt x="2263043" y="1659341"/>
                  <a:pt x="2263043" y="1659341"/>
                </a:cubicBezTo>
                <a:cubicBezTo>
                  <a:pt x="2263043" y="1651605"/>
                  <a:pt x="2263043" y="1647737"/>
                  <a:pt x="2263043" y="1647737"/>
                </a:cubicBezTo>
                <a:cubicBezTo>
                  <a:pt x="2263043" y="1639999"/>
                  <a:pt x="2263043" y="1636132"/>
                  <a:pt x="2263043" y="1636132"/>
                </a:cubicBezTo>
                <a:cubicBezTo>
                  <a:pt x="2270780" y="1636132"/>
                  <a:pt x="2274649" y="1636132"/>
                  <a:pt x="2274649" y="1636132"/>
                </a:cubicBezTo>
                <a:cubicBezTo>
                  <a:pt x="2282384" y="1628393"/>
                  <a:pt x="2290123" y="1622590"/>
                  <a:pt x="2297861" y="1618723"/>
                </a:cubicBezTo>
                <a:cubicBezTo>
                  <a:pt x="2305596" y="1614855"/>
                  <a:pt x="2313334" y="1616788"/>
                  <a:pt x="2321070" y="1624526"/>
                </a:cubicBezTo>
                <a:cubicBezTo>
                  <a:pt x="2321070" y="1624526"/>
                  <a:pt x="2321070" y="1620658"/>
                  <a:pt x="2321070" y="1612919"/>
                </a:cubicBezTo>
                <a:cubicBezTo>
                  <a:pt x="2321070" y="1612919"/>
                  <a:pt x="2324938" y="1612919"/>
                  <a:pt x="2332676" y="1612919"/>
                </a:cubicBezTo>
                <a:lnTo>
                  <a:pt x="2344280" y="1601315"/>
                </a:lnTo>
                <a:lnTo>
                  <a:pt x="2332676" y="1601315"/>
                </a:lnTo>
                <a:cubicBezTo>
                  <a:pt x="2324938" y="1601315"/>
                  <a:pt x="2321070" y="1599380"/>
                  <a:pt x="2321070" y="1595512"/>
                </a:cubicBezTo>
                <a:cubicBezTo>
                  <a:pt x="2321070" y="1591645"/>
                  <a:pt x="2336544" y="1589710"/>
                  <a:pt x="2367493" y="1589710"/>
                </a:cubicBezTo>
                <a:cubicBezTo>
                  <a:pt x="2390703" y="1589710"/>
                  <a:pt x="2406177" y="1587775"/>
                  <a:pt x="2413913" y="1583907"/>
                </a:cubicBezTo>
                <a:cubicBezTo>
                  <a:pt x="2421650" y="1580039"/>
                  <a:pt x="2427453" y="1578105"/>
                  <a:pt x="2431322" y="1578105"/>
                </a:cubicBezTo>
                <a:cubicBezTo>
                  <a:pt x="2435189" y="1578105"/>
                  <a:pt x="2440992" y="1578105"/>
                  <a:pt x="2448730" y="1578105"/>
                </a:cubicBezTo>
                <a:cubicBezTo>
                  <a:pt x="2456466" y="1578105"/>
                  <a:pt x="2508690" y="1578105"/>
                  <a:pt x="2605401" y="1578105"/>
                </a:cubicBezTo>
                <a:cubicBezTo>
                  <a:pt x="2702114" y="1578105"/>
                  <a:pt x="2762074" y="1578105"/>
                  <a:pt x="2785285" y="1578105"/>
                </a:cubicBezTo>
                <a:cubicBezTo>
                  <a:pt x="2932285" y="1547156"/>
                  <a:pt x="3013522" y="1508473"/>
                  <a:pt x="3028997" y="1462050"/>
                </a:cubicBezTo>
                <a:cubicBezTo>
                  <a:pt x="3028997" y="1454314"/>
                  <a:pt x="3032866" y="1454314"/>
                  <a:pt x="3040602" y="1462050"/>
                </a:cubicBezTo>
                <a:lnTo>
                  <a:pt x="3028997" y="1496867"/>
                </a:lnTo>
                <a:cubicBezTo>
                  <a:pt x="3021260" y="1512341"/>
                  <a:pt x="3017392" y="1531683"/>
                  <a:pt x="3017392" y="1554894"/>
                </a:cubicBezTo>
                <a:cubicBezTo>
                  <a:pt x="3017392" y="1570368"/>
                  <a:pt x="3017392" y="1580039"/>
                  <a:pt x="3017392" y="1583907"/>
                </a:cubicBezTo>
                <a:cubicBezTo>
                  <a:pt x="3017392" y="1587775"/>
                  <a:pt x="3021260" y="1585843"/>
                  <a:pt x="3028997" y="1578105"/>
                </a:cubicBezTo>
                <a:lnTo>
                  <a:pt x="3063812" y="1578105"/>
                </a:lnTo>
                <a:cubicBezTo>
                  <a:pt x="3071549" y="1570368"/>
                  <a:pt x="3079288" y="1570368"/>
                  <a:pt x="3087023" y="1578105"/>
                </a:cubicBezTo>
                <a:cubicBezTo>
                  <a:pt x="3094760" y="1585843"/>
                  <a:pt x="3094760" y="1593578"/>
                  <a:pt x="3087023" y="1601315"/>
                </a:cubicBezTo>
                <a:cubicBezTo>
                  <a:pt x="3094760" y="1624526"/>
                  <a:pt x="3098630" y="1636132"/>
                  <a:pt x="3098630" y="1636132"/>
                </a:cubicBezTo>
                <a:cubicBezTo>
                  <a:pt x="3114103" y="1643869"/>
                  <a:pt x="3121838" y="1655475"/>
                  <a:pt x="3121838" y="1670949"/>
                </a:cubicBezTo>
                <a:cubicBezTo>
                  <a:pt x="3121838" y="1678685"/>
                  <a:pt x="3121838" y="1682553"/>
                  <a:pt x="3121838" y="1682553"/>
                </a:cubicBezTo>
                <a:lnTo>
                  <a:pt x="3156657" y="1682553"/>
                </a:lnTo>
                <a:cubicBezTo>
                  <a:pt x="3172130" y="1682553"/>
                  <a:pt x="3189537" y="1674815"/>
                  <a:pt x="3208880" y="1659341"/>
                </a:cubicBezTo>
                <a:cubicBezTo>
                  <a:pt x="3228221" y="1643869"/>
                  <a:pt x="3241761" y="1628393"/>
                  <a:pt x="3249501" y="1612919"/>
                </a:cubicBezTo>
                <a:lnTo>
                  <a:pt x="3261104" y="1601315"/>
                </a:lnTo>
                <a:cubicBezTo>
                  <a:pt x="3261104" y="1609052"/>
                  <a:pt x="3257235" y="1620658"/>
                  <a:pt x="3249501" y="1636132"/>
                </a:cubicBezTo>
                <a:cubicBezTo>
                  <a:pt x="3249501" y="1643869"/>
                  <a:pt x="3247564" y="1653538"/>
                  <a:pt x="3243695" y="1665144"/>
                </a:cubicBezTo>
                <a:cubicBezTo>
                  <a:pt x="3239826" y="1676750"/>
                  <a:pt x="3237892" y="1686420"/>
                  <a:pt x="3237892" y="1694159"/>
                </a:cubicBezTo>
                <a:cubicBezTo>
                  <a:pt x="3237892" y="1709632"/>
                  <a:pt x="3239826" y="1719304"/>
                  <a:pt x="3243695" y="1723171"/>
                </a:cubicBezTo>
                <a:cubicBezTo>
                  <a:pt x="3247564" y="1727039"/>
                  <a:pt x="3253368" y="1725107"/>
                  <a:pt x="3261104" y="1717368"/>
                </a:cubicBezTo>
                <a:cubicBezTo>
                  <a:pt x="3268840" y="1717368"/>
                  <a:pt x="3276576" y="1715435"/>
                  <a:pt x="3284316" y="1711565"/>
                </a:cubicBezTo>
                <a:cubicBezTo>
                  <a:pt x="3292050" y="1707697"/>
                  <a:pt x="3299789" y="1709632"/>
                  <a:pt x="3307524" y="1717368"/>
                </a:cubicBezTo>
                <a:cubicBezTo>
                  <a:pt x="3315262" y="1725107"/>
                  <a:pt x="3317196" y="1734777"/>
                  <a:pt x="3313329" y="1746383"/>
                </a:cubicBezTo>
                <a:cubicBezTo>
                  <a:pt x="3309460" y="1757988"/>
                  <a:pt x="3311395" y="1767659"/>
                  <a:pt x="3319131" y="1775395"/>
                </a:cubicBezTo>
                <a:cubicBezTo>
                  <a:pt x="3326867" y="1783134"/>
                  <a:pt x="3330736" y="1787001"/>
                  <a:pt x="3330736" y="1787001"/>
                </a:cubicBezTo>
                <a:lnTo>
                  <a:pt x="3342343" y="1798605"/>
                </a:lnTo>
                <a:lnTo>
                  <a:pt x="3342343" y="1833422"/>
                </a:lnTo>
                <a:cubicBezTo>
                  <a:pt x="3342343" y="1841161"/>
                  <a:pt x="3350077" y="1841161"/>
                  <a:pt x="3365551" y="1833422"/>
                </a:cubicBezTo>
                <a:cubicBezTo>
                  <a:pt x="3373289" y="1825685"/>
                  <a:pt x="3381025" y="1823751"/>
                  <a:pt x="3388763" y="1827619"/>
                </a:cubicBezTo>
                <a:cubicBezTo>
                  <a:pt x="3396498" y="1831488"/>
                  <a:pt x="3400368" y="1837290"/>
                  <a:pt x="3400368" y="1845028"/>
                </a:cubicBezTo>
                <a:cubicBezTo>
                  <a:pt x="3400368" y="1852765"/>
                  <a:pt x="3392631" y="1856634"/>
                  <a:pt x="3377158" y="1856634"/>
                </a:cubicBezTo>
                <a:cubicBezTo>
                  <a:pt x="3361682" y="1848896"/>
                  <a:pt x="3353945" y="1848896"/>
                  <a:pt x="3353945" y="1856634"/>
                </a:cubicBezTo>
                <a:cubicBezTo>
                  <a:pt x="3353945" y="1864370"/>
                  <a:pt x="3357816" y="1879844"/>
                  <a:pt x="3365551" y="1903054"/>
                </a:cubicBezTo>
                <a:lnTo>
                  <a:pt x="3388763" y="1961081"/>
                </a:lnTo>
                <a:cubicBezTo>
                  <a:pt x="3396498" y="1976554"/>
                  <a:pt x="3400368" y="1988160"/>
                  <a:pt x="3400368" y="1995898"/>
                </a:cubicBezTo>
                <a:cubicBezTo>
                  <a:pt x="3400368" y="2019108"/>
                  <a:pt x="3411975" y="2034581"/>
                  <a:pt x="3435183" y="2042320"/>
                </a:cubicBezTo>
                <a:cubicBezTo>
                  <a:pt x="3435183" y="2042320"/>
                  <a:pt x="3439052" y="2050056"/>
                  <a:pt x="3446790" y="2065529"/>
                </a:cubicBezTo>
                <a:cubicBezTo>
                  <a:pt x="3446790" y="2104214"/>
                  <a:pt x="3448724" y="2125491"/>
                  <a:pt x="3452590" y="2129359"/>
                </a:cubicBezTo>
                <a:cubicBezTo>
                  <a:pt x="3456460" y="2133226"/>
                  <a:pt x="3462263" y="2135162"/>
                  <a:pt x="3470002" y="2135162"/>
                </a:cubicBezTo>
                <a:cubicBezTo>
                  <a:pt x="3508684" y="2135162"/>
                  <a:pt x="3535762" y="2131294"/>
                  <a:pt x="3551237" y="2123556"/>
                </a:cubicBezTo>
                <a:lnTo>
                  <a:pt x="3574447" y="2111950"/>
                </a:lnTo>
                <a:lnTo>
                  <a:pt x="3609264" y="2065529"/>
                </a:lnTo>
                <a:cubicBezTo>
                  <a:pt x="3609264" y="2057791"/>
                  <a:pt x="3611196" y="2051988"/>
                  <a:pt x="3615066" y="2048121"/>
                </a:cubicBezTo>
                <a:cubicBezTo>
                  <a:pt x="3618937" y="2044253"/>
                  <a:pt x="3620869" y="2042320"/>
                  <a:pt x="3620869" y="2042320"/>
                </a:cubicBezTo>
                <a:lnTo>
                  <a:pt x="3620869" y="2065529"/>
                </a:lnTo>
                <a:cubicBezTo>
                  <a:pt x="3613133" y="2081003"/>
                  <a:pt x="3609264" y="2096477"/>
                  <a:pt x="3609264" y="2111950"/>
                </a:cubicBezTo>
                <a:cubicBezTo>
                  <a:pt x="3609264" y="2127423"/>
                  <a:pt x="3609264" y="2139030"/>
                  <a:pt x="3609264" y="2146766"/>
                </a:cubicBezTo>
                <a:cubicBezTo>
                  <a:pt x="3609264" y="2162240"/>
                  <a:pt x="3620869" y="2166110"/>
                  <a:pt x="3644081" y="2158372"/>
                </a:cubicBezTo>
                <a:cubicBezTo>
                  <a:pt x="3659554" y="2150635"/>
                  <a:pt x="3671159" y="2154503"/>
                  <a:pt x="3678896" y="2169977"/>
                </a:cubicBezTo>
                <a:cubicBezTo>
                  <a:pt x="3678896" y="2177716"/>
                  <a:pt x="3678896" y="2185449"/>
                  <a:pt x="3678896" y="2193189"/>
                </a:cubicBezTo>
                <a:cubicBezTo>
                  <a:pt x="3678896" y="2200925"/>
                  <a:pt x="3678896" y="2206728"/>
                  <a:pt x="3678896" y="2210596"/>
                </a:cubicBezTo>
                <a:cubicBezTo>
                  <a:pt x="3678896" y="2214464"/>
                  <a:pt x="3682765" y="2220267"/>
                  <a:pt x="3690501" y="2228004"/>
                </a:cubicBezTo>
                <a:cubicBezTo>
                  <a:pt x="3698239" y="2228004"/>
                  <a:pt x="3702106" y="2235741"/>
                  <a:pt x="3702106" y="2251215"/>
                </a:cubicBezTo>
                <a:cubicBezTo>
                  <a:pt x="3702106" y="2266688"/>
                  <a:pt x="3704042" y="2276359"/>
                  <a:pt x="3707908" y="2280227"/>
                </a:cubicBezTo>
                <a:cubicBezTo>
                  <a:pt x="3711777" y="2284097"/>
                  <a:pt x="3719516" y="2282162"/>
                  <a:pt x="3731120" y="2274426"/>
                </a:cubicBezTo>
                <a:cubicBezTo>
                  <a:pt x="3742726" y="2266688"/>
                  <a:pt x="3748528" y="2266688"/>
                  <a:pt x="3748528" y="2274426"/>
                </a:cubicBezTo>
                <a:cubicBezTo>
                  <a:pt x="3764001" y="2282162"/>
                  <a:pt x="3775607" y="2274426"/>
                  <a:pt x="3783346" y="2251215"/>
                </a:cubicBezTo>
                <a:lnTo>
                  <a:pt x="3806555" y="2239608"/>
                </a:lnTo>
                <a:cubicBezTo>
                  <a:pt x="3806555" y="2239608"/>
                  <a:pt x="3804621" y="2243476"/>
                  <a:pt x="3800752" y="2251215"/>
                </a:cubicBezTo>
                <a:cubicBezTo>
                  <a:pt x="3796884" y="2258952"/>
                  <a:pt x="3794950" y="2262820"/>
                  <a:pt x="3794950" y="2262820"/>
                </a:cubicBezTo>
                <a:lnTo>
                  <a:pt x="3794950" y="2344057"/>
                </a:lnTo>
                <a:cubicBezTo>
                  <a:pt x="3794950" y="2344057"/>
                  <a:pt x="3796884" y="2344057"/>
                  <a:pt x="3800752" y="2344057"/>
                </a:cubicBezTo>
                <a:cubicBezTo>
                  <a:pt x="3804621" y="2344057"/>
                  <a:pt x="3810424" y="2344057"/>
                  <a:pt x="3818161" y="2344057"/>
                </a:cubicBezTo>
                <a:cubicBezTo>
                  <a:pt x="3841372" y="2351795"/>
                  <a:pt x="3856847" y="2359531"/>
                  <a:pt x="3864582" y="2367268"/>
                </a:cubicBezTo>
                <a:cubicBezTo>
                  <a:pt x="3856847" y="2382740"/>
                  <a:pt x="3856847" y="2390480"/>
                  <a:pt x="3864582" y="2390480"/>
                </a:cubicBezTo>
                <a:cubicBezTo>
                  <a:pt x="3880056" y="2405952"/>
                  <a:pt x="3891662" y="2402084"/>
                  <a:pt x="3899399" y="2378874"/>
                </a:cubicBezTo>
                <a:cubicBezTo>
                  <a:pt x="3899399" y="2371136"/>
                  <a:pt x="3903266" y="2363401"/>
                  <a:pt x="3911003" y="2355662"/>
                </a:cubicBezTo>
                <a:cubicBezTo>
                  <a:pt x="3918740" y="2347925"/>
                  <a:pt x="3926477" y="2344057"/>
                  <a:pt x="3934213" y="2344057"/>
                </a:cubicBezTo>
                <a:lnTo>
                  <a:pt x="3945818" y="2286030"/>
                </a:lnTo>
                <a:lnTo>
                  <a:pt x="3957424" y="2286030"/>
                </a:lnTo>
                <a:lnTo>
                  <a:pt x="3957424" y="2297635"/>
                </a:lnTo>
                <a:cubicBezTo>
                  <a:pt x="3965162" y="2297635"/>
                  <a:pt x="3969030" y="2301504"/>
                  <a:pt x="3969030" y="2309242"/>
                </a:cubicBezTo>
                <a:lnTo>
                  <a:pt x="3957424" y="2309242"/>
                </a:lnTo>
                <a:lnTo>
                  <a:pt x="3957424" y="2320847"/>
                </a:lnTo>
                <a:cubicBezTo>
                  <a:pt x="3957424" y="2320847"/>
                  <a:pt x="3957424" y="2322782"/>
                  <a:pt x="3957424" y="2326650"/>
                </a:cubicBezTo>
                <a:cubicBezTo>
                  <a:pt x="3957424" y="2330517"/>
                  <a:pt x="3961292" y="2336321"/>
                  <a:pt x="3969030" y="2344057"/>
                </a:cubicBezTo>
                <a:lnTo>
                  <a:pt x="3992241" y="2355662"/>
                </a:lnTo>
                <a:lnTo>
                  <a:pt x="4003845" y="2367268"/>
                </a:lnTo>
                <a:lnTo>
                  <a:pt x="3992241" y="2378874"/>
                </a:lnTo>
                <a:cubicBezTo>
                  <a:pt x="3999977" y="2394347"/>
                  <a:pt x="4007714" y="2390480"/>
                  <a:pt x="4015451" y="2367268"/>
                </a:cubicBezTo>
                <a:cubicBezTo>
                  <a:pt x="4023189" y="2359531"/>
                  <a:pt x="4027057" y="2351795"/>
                  <a:pt x="4027057" y="2344057"/>
                </a:cubicBezTo>
                <a:lnTo>
                  <a:pt x="4038662" y="2332453"/>
                </a:lnTo>
                <a:lnTo>
                  <a:pt x="4061872" y="2344057"/>
                </a:lnTo>
                <a:lnTo>
                  <a:pt x="4050268" y="2309242"/>
                </a:lnTo>
                <a:cubicBezTo>
                  <a:pt x="4042529" y="2309242"/>
                  <a:pt x="4038662" y="2305374"/>
                  <a:pt x="4038662" y="2297635"/>
                </a:cubicBezTo>
                <a:lnTo>
                  <a:pt x="4061872" y="2309242"/>
                </a:lnTo>
                <a:lnTo>
                  <a:pt x="4061872" y="2274426"/>
                </a:lnTo>
                <a:cubicBezTo>
                  <a:pt x="4069609" y="2266688"/>
                  <a:pt x="4069609" y="2262820"/>
                  <a:pt x="4061872" y="2262820"/>
                </a:cubicBezTo>
                <a:lnTo>
                  <a:pt x="4061872" y="2239608"/>
                </a:lnTo>
                <a:lnTo>
                  <a:pt x="4061872" y="2228004"/>
                </a:lnTo>
                <a:lnTo>
                  <a:pt x="4061872" y="2216399"/>
                </a:lnTo>
                <a:lnTo>
                  <a:pt x="4050268" y="2193189"/>
                </a:lnTo>
                <a:cubicBezTo>
                  <a:pt x="4058003" y="2193189"/>
                  <a:pt x="4061872" y="2195122"/>
                  <a:pt x="4061872" y="2198990"/>
                </a:cubicBezTo>
                <a:cubicBezTo>
                  <a:pt x="4061872" y="2202860"/>
                  <a:pt x="4065742" y="2204793"/>
                  <a:pt x="4073478" y="2204793"/>
                </a:cubicBezTo>
                <a:lnTo>
                  <a:pt x="4073478" y="2193189"/>
                </a:lnTo>
                <a:cubicBezTo>
                  <a:pt x="4073478" y="2185449"/>
                  <a:pt x="4069609" y="2181582"/>
                  <a:pt x="4061872" y="2181582"/>
                </a:cubicBezTo>
                <a:cubicBezTo>
                  <a:pt x="4054135" y="2181582"/>
                  <a:pt x="4054135" y="2177716"/>
                  <a:pt x="4061872" y="2169977"/>
                </a:cubicBezTo>
                <a:lnTo>
                  <a:pt x="4050268" y="2169977"/>
                </a:lnTo>
                <a:cubicBezTo>
                  <a:pt x="4034793" y="2169977"/>
                  <a:pt x="4027057" y="2169977"/>
                  <a:pt x="4027057" y="2169977"/>
                </a:cubicBezTo>
                <a:cubicBezTo>
                  <a:pt x="4027057" y="2162240"/>
                  <a:pt x="4028991" y="2158372"/>
                  <a:pt x="4032860" y="2158372"/>
                </a:cubicBezTo>
                <a:cubicBezTo>
                  <a:pt x="4036726" y="2158372"/>
                  <a:pt x="4042529" y="2158372"/>
                  <a:pt x="4050268" y="2158372"/>
                </a:cubicBezTo>
                <a:cubicBezTo>
                  <a:pt x="4065742" y="2158372"/>
                  <a:pt x="4071543" y="2160307"/>
                  <a:pt x="4067675" y="2164174"/>
                </a:cubicBezTo>
                <a:cubicBezTo>
                  <a:pt x="4063808" y="2168043"/>
                  <a:pt x="4065742" y="2169977"/>
                  <a:pt x="4073478" y="2169977"/>
                </a:cubicBezTo>
                <a:cubicBezTo>
                  <a:pt x="4081215" y="2169977"/>
                  <a:pt x="4081215" y="2166110"/>
                  <a:pt x="4073478" y="2158372"/>
                </a:cubicBezTo>
                <a:cubicBezTo>
                  <a:pt x="4073478" y="2150635"/>
                  <a:pt x="4073478" y="2146766"/>
                  <a:pt x="4073478" y="2146766"/>
                </a:cubicBezTo>
                <a:cubicBezTo>
                  <a:pt x="4073478" y="2146766"/>
                  <a:pt x="4073478" y="2142898"/>
                  <a:pt x="4073478" y="2135162"/>
                </a:cubicBezTo>
                <a:cubicBezTo>
                  <a:pt x="4065742" y="2127423"/>
                  <a:pt x="4061872" y="2119689"/>
                  <a:pt x="4061872" y="2111950"/>
                </a:cubicBezTo>
                <a:cubicBezTo>
                  <a:pt x="4061872" y="2104214"/>
                  <a:pt x="4058003" y="2100345"/>
                  <a:pt x="4050268" y="2100345"/>
                </a:cubicBezTo>
                <a:cubicBezTo>
                  <a:pt x="4058003" y="2092608"/>
                  <a:pt x="4058003" y="2084871"/>
                  <a:pt x="4050268" y="2077135"/>
                </a:cubicBezTo>
                <a:lnTo>
                  <a:pt x="4050268" y="2065529"/>
                </a:lnTo>
                <a:cubicBezTo>
                  <a:pt x="4042529" y="2073267"/>
                  <a:pt x="4038662" y="2073267"/>
                  <a:pt x="4038662" y="2065529"/>
                </a:cubicBezTo>
                <a:lnTo>
                  <a:pt x="4038662" y="2053925"/>
                </a:lnTo>
                <a:cubicBezTo>
                  <a:pt x="4038662" y="2046187"/>
                  <a:pt x="4034793" y="2042320"/>
                  <a:pt x="4027057" y="2042320"/>
                </a:cubicBezTo>
                <a:cubicBezTo>
                  <a:pt x="4042529" y="2034581"/>
                  <a:pt x="4046398" y="2026845"/>
                  <a:pt x="4038662" y="2019108"/>
                </a:cubicBezTo>
                <a:lnTo>
                  <a:pt x="4038662" y="1961081"/>
                </a:lnTo>
                <a:cubicBezTo>
                  <a:pt x="4046398" y="1961081"/>
                  <a:pt x="4050268" y="1961081"/>
                  <a:pt x="4050268" y="1961081"/>
                </a:cubicBezTo>
                <a:lnTo>
                  <a:pt x="4038662" y="1926263"/>
                </a:lnTo>
                <a:cubicBezTo>
                  <a:pt x="4038662" y="1918527"/>
                  <a:pt x="4036726" y="1912724"/>
                  <a:pt x="4032860" y="1908856"/>
                </a:cubicBezTo>
                <a:cubicBezTo>
                  <a:pt x="4028991" y="1904989"/>
                  <a:pt x="4030923" y="1901120"/>
                  <a:pt x="4038662" y="1897252"/>
                </a:cubicBezTo>
                <a:cubicBezTo>
                  <a:pt x="4046398" y="1893383"/>
                  <a:pt x="4046398" y="1887580"/>
                  <a:pt x="4038662" y="1879844"/>
                </a:cubicBezTo>
                <a:cubicBezTo>
                  <a:pt x="4038662" y="1872105"/>
                  <a:pt x="4038662" y="1860500"/>
                  <a:pt x="4038662" y="1845028"/>
                </a:cubicBezTo>
                <a:cubicBezTo>
                  <a:pt x="4038662" y="1829553"/>
                  <a:pt x="4042529" y="1810213"/>
                  <a:pt x="4050268" y="1787001"/>
                </a:cubicBezTo>
                <a:cubicBezTo>
                  <a:pt x="4050268" y="1771527"/>
                  <a:pt x="4050268" y="1754119"/>
                  <a:pt x="4050268" y="1734777"/>
                </a:cubicBezTo>
                <a:cubicBezTo>
                  <a:pt x="4050268" y="1715435"/>
                  <a:pt x="4052201" y="1698025"/>
                  <a:pt x="4056071" y="1682553"/>
                </a:cubicBezTo>
                <a:cubicBezTo>
                  <a:pt x="4059939" y="1667080"/>
                  <a:pt x="4061872" y="1655475"/>
                  <a:pt x="4061872" y="1647737"/>
                </a:cubicBezTo>
                <a:cubicBezTo>
                  <a:pt x="4061872" y="1639999"/>
                  <a:pt x="4065742" y="1636132"/>
                  <a:pt x="4073478" y="1636132"/>
                </a:cubicBezTo>
                <a:cubicBezTo>
                  <a:pt x="4081215" y="1636132"/>
                  <a:pt x="4087017" y="1638066"/>
                  <a:pt x="4090886" y="1641934"/>
                </a:cubicBezTo>
                <a:cubicBezTo>
                  <a:pt x="4094753" y="1645802"/>
                  <a:pt x="4096689" y="1643869"/>
                  <a:pt x="4096689" y="1636132"/>
                </a:cubicBezTo>
                <a:cubicBezTo>
                  <a:pt x="4096689" y="1628393"/>
                  <a:pt x="4092820" y="1628393"/>
                  <a:pt x="4085083" y="1636132"/>
                </a:cubicBezTo>
                <a:lnTo>
                  <a:pt x="4073478" y="1612919"/>
                </a:lnTo>
                <a:cubicBezTo>
                  <a:pt x="4081215" y="1612919"/>
                  <a:pt x="4081215" y="1609052"/>
                  <a:pt x="4073478" y="1601315"/>
                </a:cubicBezTo>
                <a:lnTo>
                  <a:pt x="4073478" y="1589710"/>
                </a:lnTo>
                <a:lnTo>
                  <a:pt x="4085083" y="1589710"/>
                </a:lnTo>
                <a:cubicBezTo>
                  <a:pt x="4085083" y="1589710"/>
                  <a:pt x="4085083" y="1591645"/>
                  <a:pt x="4085083" y="1595512"/>
                </a:cubicBezTo>
                <a:cubicBezTo>
                  <a:pt x="4085083" y="1599380"/>
                  <a:pt x="4085083" y="1605183"/>
                  <a:pt x="4085083" y="1612919"/>
                </a:cubicBezTo>
                <a:cubicBezTo>
                  <a:pt x="4100557" y="1620658"/>
                  <a:pt x="4108295" y="1624526"/>
                  <a:pt x="4108295" y="1624526"/>
                </a:cubicBezTo>
                <a:cubicBezTo>
                  <a:pt x="4116030" y="1639999"/>
                  <a:pt x="4127635" y="1643869"/>
                  <a:pt x="4143110" y="1636132"/>
                </a:cubicBezTo>
                <a:cubicBezTo>
                  <a:pt x="4150847" y="1636132"/>
                  <a:pt x="4152781" y="1632263"/>
                  <a:pt x="4148913" y="1624526"/>
                </a:cubicBezTo>
                <a:cubicBezTo>
                  <a:pt x="4145044" y="1616788"/>
                  <a:pt x="4143110" y="1609052"/>
                  <a:pt x="4143110" y="1601315"/>
                </a:cubicBezTo>
                <a:cubicBezTo>
                  <a:pt x="4150847" y="1593578"/>
                  <a:pt x="4158584" y="1601315"/>
                  <a:pt x="4166321" y="1624526"/>
                </a:cubicBezTo>
                <a:cubicBezTo>
                  <a:pt x="4166321" y="1632263"/>
                  <a:pt x="4166321" y="1636132"/>
                  <a:pt x="4166321" y="1636132"/>
                </a:cubicBezTo>
                <a:cubicBezTo>
                  <a:pt x="4166321" y="1636132"/>
                  <a:pt x="4170188" y="1632263"/>
                  <a:pt x="4177925" y="1624526"/>
                </a:cubicBezTo>
                <a:cubicBezTo>
                  <a:pt x="4185662" y="1624526"/>
                  <a:pt x="4185662" y="1620658"/>
                  <a:pt x="4177925" y="1612919"/>
                </a:cubicBezTo>
                <a:lnTo>
                  <a:pt x="4177925" y="1601315"/>
                </a:lnTo>
                <a:cubicBezTo>
                  <a:pt x="4177925" y="1609052"/>
                  <a:pt x="4179861" y="1610986"/>
                  <a:pt x="4183728" y="1607119"/>
                </a:cubicBezTo>
                <a:cubicBezTo>
                  <a:pt x="4187596" y="1603251"/>
                  <a:pt x="4189531" y="1601315"/>
                  <a:pt x="4189531" y="1601315"/>
                </a:cubicBezTo>
                <a:cubicBezTo>
                  <a:pt x="4189531" y="1593578"/>
                  <a:pt x="4193399" y="1587775"/>
                  <a:pt x="4201136" y="1583907"/>
                </a:cubicBezTo>
                <a:cubicBezTo>
                  <a:pt x="4208874" y="1580039"/>
                  <a:pt x="4214677" y="1574236"/>
                  <a:pt x="4218545" y="1566499"/>
                </a:cubicBezTo>
                <a:cubicBezTo>
                  <a:pt x="4222413" y="1558762"/>
                  <a:pt x="4220480" y="1554894"/>
                  <a:pt x="4212743" y="1554894"/>
                </a:cubicBezTo>
                <a:lnTo>
                  <a:pt x="4201136" y="1543288"/>
                </a:lnTo>
                <a:lnTo>
                  <a:pt x="4189531" y="1531683"/>
                </a:lnTo>
                <a:lnTo>
                  <a:pt x="4189531" y="1520077"/>
                </a:lnTo>
                <a:cubicBezTo>
                  <a:pt x="4197270" y="1512341"/>
                  <a:pt x="4197270" y="1508473"/>
                  <a:pt x="4189531" y="1508473"/>
                </a:cubicBezTo>
                <a:cubicBezTo>
                  <a:pt x="4181796" y="1508473"/>
                  <a:pt x="4179861" y="1504605"/>
                  <a:pt x="4183728" y="1496867"/>
                </a:cubicBezTo>
                <a:cubicBezTo>
                  <a:pt x="4187596" y="1489129"/>
                  <a:pt x="4185662" y="1485262"/>
                  <a:pt x="4177925" y="1485262"/>
                </a:cubicBezTo>
                <a:cubicBezTo>
                  <a:pt x="4185662" y="1469789"/>
                  <a:pt x="4189531" y="1458182"/>
                  <a:pt x="4189531" y="1450446"/>
                </a:cubicBezTo>
                <a:lnTo>
                  <a:pt x="4177925" y="1450446"/>
                </a:lnTo>
                <a:lnTo>
                  <a:pt x="4177925" y="1438840"/>
                </a:lnTo>
                <a:cubicBezTo>
                  <a:pt x="4177925" y="1438840"/>
                  <a:pt x="4174057" y="1442710"/>
                  <a:pt x="4166321" y="1450446"/>
                </a:cubicBezTo>
                <a:lnTo>
                  <a:pt x="4166321" y="1438840"/>
                </a:lnTo>
                <a:lnTo>
                  <a:pt x="4143110" y="1427235"/>
                </a:lnTo>
                <a:cubicBezTo>
                  <a:pt x="4143110" y="1434972"/>
                  <a:pt x="4137307" y="1436905"/>
                  <a:pt x="4125701" y="1433038"/>
                </a:cubicBezTo>
                <a:cubicBezTo>
                  <a:pt x="4114097" y="1429170"/>
                  <a:pt x="4108295" y="1431102"/>
                  <a:pt x="4108295" y="1438840"/>
                </a:cubicBezTo>
                <a:lnTo>
                  <a:pt x="4096689" y="1462050"/>
                </a:lnTo>
                <a:cubicBezTo>
                  <a:pt x="4096689" y="1462050"/>
                  <a:pt x="4096689" y="1458182"/>
                  <a:pt x="4096689" y="1450446"/>
                </a:cubicBezTo>
                <a:cubicBezTo>
                  <a:pt x="4088950" y="1442710"/>
                  <a:pt x="4087017" y="1433038"/>
                  <a:pt x="4090886" y="1421433"/>
                </a:cubicBezTo>
                <a:cubicBezTo>
                  <a:pt x="4094753" y="1409826"/>
                  <a:pt x="4092820" y="1404024"/>
                  <a:pt x="4085083" y="1404024"/>
                </a:cubicBezTo>
                <a:lnTo>
                  <a:pt x="4096689" y="1392419"/>
                </a:lnTo>
                <a:cubicBezTo>
                  <a:pt x="4081215" y="1392419"/>
                  <a:pt x="4073478" y="1396287"/>
                  <a:pt x="4073478" y="1404024"/>
                </a:cubicBezTo>
                <a:lnTo>
                  <a:pt x="4073478" y="1415630"/>
                </a:lnTo>
                <a:lnTo>
                  <a:pt x="4050268" y="1415630"/>
                </a:lnTo>
                <a:cubicBezTo>
                  <a:pt x="4050268" y="1415630"/>
                  <a:pt x="4050268" y="1413695"/>
                  <a:pt x="4050268" y="1409826"/>
                </a:cubicBezTo>
                <a:cubicBezTo>
                  <a:pt x="4050268" y="1405960"/>
                  <a:pt x="4054135" y="1400157"/>
                  <a:pt x="4061872" y="1392419"/>
                </a:cubicBezTo>
                <a:lnTo>
                  <a:pt x="4061872" y="1380813"/>
                </a:lnTo>
                <a:lnTo>
                  <a:pt x="4061872" y="1369209"/>
                </a:lnTo>
                <a:cubicBezTo>
                  <a:pt x="4061872" y="1369209"/>
                  <a:pt x="4058003" y="1365340"/>
                  <a:pt x="4050268" y="1357604"/>
                </a:cubicBezTo>
                <a:cubicBezTo>
                  <a:pt x="4042529" y="1349865"/>
                  <a:pt x="4040596" y="1344063"/>
                  <a:pt x="4044465" y="1340194"/>
                </a:cubicBezTo>
                <a:cubicBezTo>
                  <a:pt x="4048334" y="1336327"/>
                  <a:pt x="4046398" y="1334392"/>
                  <a:pt x="4038662" y="1334392"/>
                </a:cubicBezTo>
                <a:cubicBezTo>
                  <a:pt x="4030923" y="1334392"/>
                  <a:pt x="4028991" y="1330525"/>
                  <a:pt x="4032860" y="1322786"/>
                </a:cubicBezTo>
                <a:cubicBezTo>
                  <a:pt x="4036726" y="1315049"/>
                  <a:pt x="4038662" y="1299577"/>
                  <a:pt x="4038662" y="1276365"/>
                </a:cubicBezTo>
                <a:lnTo>
                  <a:pt x="4046951" y="1251498"/>
                </a:lnTo>
                <a:lnTo>
                  <a:pt x="4048818" y="1250253"/>
                </a:lnTo>
                <a:cubicBezTo>
                  <a:pt x="4049784" y="1248319"/>
                  <a:pt x="4050268" y="1245419"/>
                  <a:pt x="4050268" y="1241549"/>
                </a:cubicBezTo>
                <a:cubicBezTo>
                  <a:pt x="4058003" y="1241549"/>
                  <a:pt x="4063808" y="1237681"/>
                  <a:pt x="4067675" y="1229943"/>
                </a:cubicBezTo>
                <a:cubicBezTo>
                  <a:pt x="4071543" y="1222207"/>
                  <a:pt x="4075412" y="1220275"/>
                  <a:pt x="4079280" y="1224140"/>
                </a:cubicBezTo>
                <a:cubicBezTo>
                  <a:pt x="4083149" y="1228008"/>
                  <a:pt x="4085083" y="1229943"/>
                  <a:pt x="4085083" y="1229943"/>
                </a:cubicBezTo>
                <a:lnTo>
                  <a:pt x="4166321" y="1229943"/>
                </a:lnTo>
                <a:lnTo>
                  <a:pt x="4177925" y="1229943"/>
                </a:lnTo>
                <a:cubicBezTo>
                  <a:pt x="4177925" y="1229943"/>
                  <a:pt x="4181796" y="1229943"/>
                  <a:pt x="4189531" y="1229943"/>
                </a:cubicBezTo>
                <a:cubicBezTo>
                  <a:pt x="4197270" y="1229943"/>
                  <a:pt x="4201136" y="1233811"/>
                  <a:pt x="4201136" y="1241549"/>
                </a:cubicBezTo>
                <a:cubicBezTo>
                  <a:pt x="4201136" y="1249287"/>
                  <a:pt x="4197270" y="1253155"/>
                  <a:pt x="4189531" y="1253155"/>
                </a:cubicBezTo>
                <a:lnTo>
                  <a:pt x="4189531" y="1241549"/>
                </a:lnTo>
                <a:cubicBezTo>
                  <a:pt x="4181796" y="1241549"/>
                  <a:pt x="4177925" y="1243484"/>
                  <a:pt x="4177925" y="1247352"/>
                </a:cubicBezTo>
                <a:cubicBezTo>
                  <a:pt x="4177925" y="1251220"/>
                  <a:pt x="4177925" y="1260891"/>
                  <a:pt x="4177925" y="1276365"/>
                </a:cubicBezTo>
                <a:cubicBezTo>
                  <a:pt x="4177925" y="1284103"/>
                  <a:pt x="4179861" y="1291838"/>
                  <a:pt x="4183728" y="1299577"/>
                </a:cubicBezTo>
                <a:cubicBezTo>
                  <a:pt x="4187596" y="1307314"/>
                  <a:pt x="4189531" y="1311182"/>
                  <a:pt x="4189531" y="1311182"/>
                </a:cubicBezTo>
                <a:cubicBezTo>
                  <a:pt x="4189531" y="1318918"/>
                  <a:pt x="4189531" y="1322786"/>
                  <a:pt x="4189531" y="1322786"/>
                </a:cubicBezTo>
                <a:cubicBezTo>
                  <a:pt x="4189531" y="1322786"/>
                  <a:pt x="4193399" y="1330525"/>
                  <a:pt x="4201136" y="1345997"/>
                </a:cubicBezTo>
                <a:lnTo>
                  <a:pt x="4201136" y="1369209"/>
                </a:lnTo>
                <a:cubicBezTo>
                  <a:pt x="4185662" y="1369209"/>
                  <a:pt x="4181796" y="1376945"/>
                  <a:pt x="4189531" y="1392419"/>
                </a:cubicBezTo>
                <a:cubicBezTo>
                  <a:pt x="4197270" y="1407892"/>
                  <a:pt x="4205005" y="1411761"/>
                  <a:pt x="4212743" y="1404024"/>
                </a:cubicBezTo>
                <a:lnTo>
                  <a:pt x="4224348" y="1392419"/>
                </a:lnTo>
                <a:lnTo>
                  <a:pt x="4224348" y="1380813"/>
                </a:lnTo>
                <a:cubicBezTo>
                  <a:pt x="4224348" y="1380813"/>
                  <a:pt x="4222413" y="1371143"/>
                  <a:pt x="4218545" y="1351800"/>
                </a:cubicBezTo>
                <a:cubicBezTo>
                  <a:pt x="4214677" y="1332458"/>
                  <a:pt x="4210807" y="1322786"/>
                  <a:pt x="4206939" y="1322786"/>
                </a:cubicBezTo>
                <a:cubicBezTo>
                  <a:pt x="4203071" y="1322786"/>
                  <a:pt x="4203071" y="1320853"/>
                  <a:pt x="4206939" y="1316985"/>
                </a:cubicBezTo>
                <a:cubicBezTo>
                  <a:pt x="4210807" y="1313117"/>
                  <a:pt x="4216610" y="1315049"/>
                  <a:pt x="4224348" y="1322786"/>
                </a:cubicBezTo>
                <a:lnTo>
                  <a:pt x="4235952" y="1299577"/>
                </a:lnTo>
                <a:cubicBezTo>
                  <a:pt x="4235952" y="1284103"/>
                  <a:pt x="4234017" y="1272499"/>
                  <a:pt x="4230151" y="1264759"/>
                </a:cubicBezTo>
                <a:cubicBezTo>
                  <a:pt x="4226282" y="1257023"/>
                  <a:pt x="4220480" y="1253155"/>
                  <a:pt x="4212743" y="1253155"/>
                </a:cubicBezTo>
                <a:lnTo>
                  <a:pt x="4201136" y="1241549"/>
                </a:lnTo>
                <a:lnTo>
                  <a:pt x="4212743" y="1241549"/>
                </a:lnTo>
                <a:cubicBezTo>
                  <a:pt x="4228214" y="1233811"/>
                  <a:pt x="4232085" y="1226076"/>
                  <a:pt x="4224348" y="1218339"/>
                </a:cubicBezTo>
                <a:cubicBezTo>
                  <a:pt x="4216610" y="1218339"/>
                  <a:pt x="4212743" y="1218339"/>
                  <a:pt x="4212743" y="1218339"/>
                </a:cubicBezTo>
                <a:cubicBezTo>
                  <a:pt x="4205005" y="1218339"/>
                  <a:pt x="4203071" y="1212536"/>
                  <a:pt x="4206939" y="1200931"/>
                </a:cubicBezTo>
                <a:cubicBezTo>
                  <a:pt x="4210807" y="1189325"/>
                  <a:pt x="4208874" y="1179654"/>
                  <a:pt x="4201136" y="1171918"/>
                </a:cubicBezTo>
                <a:lnTo>
                  <a:pt x="4201136" y="1160313"/>
                </a:lnTo>
                <a:cubicBezTo>
                  <a:pt x="4208874" y="1160313"/>
                  <a:pt x="4212743" y="1156445"/>
                  <a:pt x="4212743" y="1148706"/>
                </a:cubicBezTo>
                <a:lnTo>
                  <a:pt x="4212743" y="1137101"/>
                </a:lnTo>
                <a:cubicBezTo>
                  <a:pt x="4212743" y="1129362"/>
                  <a:pt x="4216610" y="1125495"/>
                  <a:pt x="4224348" y="1125495"/>
                </a:cubicBezTo>
                <a:lnTo>
                  <a:pt x="4235952" y="1125495"/>
                </a:lnTo>
                <a:lnTo>
                  <a:pt x="4212743" y="1113891"/>
                </a:lnTo>
                <a:cubicBezTo>
                  <a:pt x="4189531" y="1113891"/>
                  <a:pt x="4177925" y="1106153"/>
                  <a:pt x="4177925" y="1090679"/>
                </a:cubicBezTo>
                <a:lnTo>
                  <a:pt x="4189531" y="1090679"/>
                </a:lnTo>
                <a:cubicBezTo>
                  <a:pt x="4189531" y="1090679"/>
                  <a:pt x="4193399" y="1090679"/>
                  <a:pt x="4201136" y="1090679"/>
                </a:cubicBezTo>
                <a:cubicBezTo>
                  <a:pt x="4201136" y="1090679"/>
                  <a:pt x="4201136" y="1088746"/>
                  <a:pt x="4201136" y="1084876"/>
                </a:cubicBezTo>
                <a:cubicBezTo>
                  <a:pt x="4201136" y="1081009"/>
                  <a:pt x="4201136" y="1079075"/>
                  <a:pt x="4201136" y="1079075"/>
                </a:cubicBezTo>
                <a:cubicBezTo>
                  <a:pt x="4170188" y="1086812"/>
                  <a:pt x="4154716" y="1086812"/>
                  <a:pt x="4154716" y="1079075"/>
                </a:cubicBezTo>
                <a:cubicBezTo>
                  <a:pt x="4154716" y="1071337"/>
                  <a:pt x="4158584" y="1071337"/>
                  <a:pt x="4166321" y="1079075"/>
                </a:cubicBezTo>
                <a:lnTo>
                  <a:pt x="4166321" y="1055864"/>
                </a:lnTo>
                <a:cubicBezTo>
                  <a:pt x="4150847" y="1055864"/>
                  <a:pt x="4145044" y="1053928"/>
                  <a:pt x="4148913" y="1050061"/>
                </a:cubicBezTo>
                <a:cubicBezTo>
                  <a:pt x="4152781" y="1046193"/>
                  <a:pt x="4158584" y="1044260"/>
                  <a:pt x="4166321" y="1044260"/>
                </a:cubicBezTo>
                <a:lnTo>
                  <a:pt x="4166321" y="1032652"/>
                </a:lnTo>
                <a:cubicBezTo>
                  <a:pt x="4189531" y="1040390"/>
                  <a:pt x="4201136" y="1028785"/>
                  <a:pt x="4201136" y="997837"/>
                </a:cubicBezTo>
                <a:cubicBezTo>
                  <a:pt x="4201136" y="990101"/>
                  <a:pt x="4195333" y="982363"/>
                  <a:pt x="4183728" y="974625"/>
                </a:cubicBezTo>
                <a:cubicBezTo>
                  <a:pt x="4172124" y="966889"/>
                  <a:pt x="4164387" y="959154"/>
                  <a:pt x="4160518" y="951415"/>
                </a:cubicBezTo>
                <a:cubicBezTo>
                  <a:pt x="4156650" y="943679"/>
                  <a:pt x="4154716" y="935942"/>
                  <a:pt x="4154716" y="928206"/>
                </a:cubicBezTo>
                <a:lnTo>
                  <a:pt x="4177925" y="916600"/>
                </a:lnTo>
                <a:cubicBezTo>
                  <a:pt x="4177925" y="916600"/>
                  <a:pt x="4181796" y="916600"/>
                  <a:pt x="4189531" y="916600"/>
                </a:cubicBezTo>
                <a:lnTo>
                  <a:pt x="4201136" y="904995"/>
                </a:lnTo>
                <a:cubicBezTo>
                  <a:pt x="4193399" y="904995"/>
                  <a:pt x="4189531" y="903059"/>
                  <a:pt x="4189531" y="899191"/>
                </a:cubicBezTo>
                <a:cubicBezTo>
                  <a:pt x="4189531" y="895324"/>
                  <a:pt x="4191465" y="889520"/>
                  <a:pt x="4195333" y="881784"/>
                </a:cubicBezTo>
                <a:cubicBezTo>
                  <a:pt x="4199202" y="874047"/>
                  <a:pt x="4203071" y="866309"/>
                  <a:pt x="4206939" y="858573"/>
                </a:cubicBezTo>
                <a:cubicBezTo>
                  <a:pt x="4210807" y="850836"/>
                  <a:pt x="4208874" y="843100"/>
                  <a:pt x="4201136" y="835361"/>
                </a:cubicBezTo>
                <a:cubicBezTo>
                  <a:pt x="4201136" y="835361"/>
                  <a:pt x="4197270" y="835361"/>
                  <a:pt x="4189531" y="835361"/>
                </a:cubicBezTo>
                <a:cubicBezTo>
                  <a:pt x="4181796" y="835361"/>
                  <a:pt x="4177925" y="837298"/>
                  <a:pt x="4177925" y="841164"/>
                </a:cubicBezTo>
                <a:cubicBezTo>
                  <a:pt x="4177925" y="845032"/>
                  <a:pt x="4174057" y="845032"/>
                  <a:pt x="4166321" y="841164"/>
                </a:cubicBezTo>
                <a:cubicBezTo>
                  <a:pt x="4158584" y="837298"/>
                  <a:pt x="4152781" y="837298"/>
                  <a:pt x="4148913" y="841164"/>
                </a:cubicBezTo>
                <a:cubicBezTo>
                  <a:pt x="4145044" y="845032"/>
                  <a:pt x="4143110" y="843100"/>
                  <a:pt x="4143110" y="835361"/>
                </a:cubicBezTo>
                <a:cubicBezTo>
                  <a:pt x="4143110" y="827625"/>
                  <a:pt x="4146978" y="827625"/>
                  <a:pt x="4154716" y="835361"/>
                </a:cubicBezTo>
                <a:cubicBezTo>
                  <a:pt x="4162453" y="835361"/>
                  <a:pt x="4170188" y="831495"/>
                  <a:pt x="4177925" y="823757"/>
                </a:cubicBezTo>
                <a:lnTo>
                  <a:pt x="4177925" y="800546"/>
                </a:lnTo>
                <a:lnTo>
                  <a:pt x="4166321" y="812151"/>
                </a:lnTo>
                <a:cubicBezTo>
                  <a:pt x="4166321" y="819890"/>
                  <a:pt x="4162453" y="823757"/>
                  <a:pt x="4154716" y="823757"/>
                </a:cubicBezTo>
                <a:cubicBezTo>
                  <a:pt x="4154716" y="823757"/>
                  <a:pt x="4154716" y="821822"/>
                  <a:pt x="4154716" y="817954"/>
                </a:cubicBezTo>
                <a:cubicBezTo>
                  <a:pt x="4154716" y="814086"/>
                  <a:pt x="4152781" y="802481"/>
                  <a:pt x="4148913" y="783137"/>
                </a:cubicBezTo>
                <a:cubicBezTo>
                  <a:pt x="4145044" y="763795"/>
                  <a:pt x="4139243" y="742520"/>
                  <a:pt x="4131504" y="719309"/>
                </a:cubicBezTo>
                <a:cubicBezTo>
                  <a:pt x="4123769" y="711571"/>
                  <a:pt x="4119898" y="699965"/>
                  <a:pt x="4119898" y="684493"/>
                </a:cubicBezTo>
                <a:cubicBezTo>
                  <a:pt x="4119898" y="669019"/>
                  <a:pt x="4123769" y="653545"/>
                  <a:pt x="4131504" y="638071"/>
                </a:cubicBezTo>
                <a:cubicBezTo>
                  <a:pt x="4139243" y="630334"/>
                  <a:pt x="4139243" y="618728"/>
                  <a:pt x="4131504" y="603255"/>
                </a:cubicBezTo>
                <a:lnTo>
                  <a:pt x="4143110" y="580044"/>
                </a:lnTo>
                <a:cubicBezTo>
                  <a:pt x="4150847" y="572307"/>
                  <a:pt x="4154716" y="564571"/>
                  <a:pt x="4154716" y="556835"/>
                </a:cubicBezTo>
                <a:cubicBezTo>
                  <a:pt x="4146978" y="556835"/>
                  <a:pt x="4145044" y="552965"/>
                  <a:pt x="4148913" y="545229"/>
                </a:cubicBezTo>
                <a:cubicBezTo>
                  <a:pt x="4152781" y="537491"/>
                  <a:pt x="4150847" y="529756"/>
                  <a:pt x="4143110" y="522017"/>
                </a:cubicBezTo>
                <a:cubicBezTo>
                  <a:pt x="4143110" y="522017"/>
                  <a:pt x="4141176" y="520083"/>
                  <a:pt x="4137307" y="516215"/>
                </a:cubicBezTo>
                <a:cubicBezTo>
                  <a:pt x="4133439" y="512348"/>
                  <a:pt x="4131504" y="506546"/>
                  <a:pt x="4131504" y="498806"/>
                </a:cubicBezTo>
                <a:cubicBezTo>
                  <a:pt x="4131504" y="491070"/>
                  <a:pt x="4131504" y="487202"/>
                  <a:pt x="4131504" y="487202"/>
                </a:cubicBezTo>
                <a:cubicBezTo>
                  <a:pt x="4131504" y="487202"/>
                  <a:pt x="4135373" y="487202"/>
                  <a:pt x="4143110" y="487202"/>
                </a:cubicBezTo>
                <a:cubicBezTo>
                  <a:pt x="4158584" y="487202"/>
                  <a:pt x="4162453" y="483334"/>
                  <a:pt x="4154716" y="475597"/>
                </a:cubicBezTo>
                <a:cubicBezTo>
                  <a:pt x="4154716" y="467858"/>
                  <a:pt x="4156650" y="462057"/>
                  <a:pt x="4160518" y="458190"/>
                </a:cubicBezTo>
                <a:cubicBezTo>
                  <a:pt x="4164387" y="454320"/>
                  <a:pt x="4164387" y="448519"/>
                  <a:pt x="4160518" y="440780"/>
                </a:cubicBezTo>
                <a:cubicBezTo>
                  <a:pt x="4156650" y="433043"/>
                  <a:pt x="4158584" y="429175"/>
                  <a:pt x="4166321" y="429175"/>
                </a:cubicBezTo>
                <a:cubicBezTo>
                  <a:pt x="4174057" y="429175"/>
                  <a:pt x="4174057" y="425307"/>
                  <a:pt x="4166321" y="417571"/>
                </a:cubicBezTo>
                <a:cubicBezTo>
                  <a:pt x="4158584" y="402096"/>
                  <a:pt x="4154716" y="402096"/>
                  <a:pt x="4154716" y="417571"/>
                </a:cubicBezTo>
                <a:cubicBezTo>
                  <a:pt x="4154716" y="425307"/>
                  <a:pt x="4150847" y="427239"/>
                  <a:pt x="4143110" y="423372"/>
                </a:cubicBezTo>
                <a:cubicBezTo>
                  <a:pt x="4135373" y="419504"/>
                  <a:pt x="4129570" y="417571"/>
                  <a:pt x="4125701" y="417571"/>
                </a:cubicBezTo>
                <a:cubicBezTo>
                  <a:pt x="4121833" y="417571"/>
                  <a:pt x="4119898" y="415634"/>
                  <a:pt x="4119898" y="411768"/>
                </a:cubicBezTo>
                <a:cubicBezTo>
                  <a:pt x="4119898" y="407899"/>
                  <a:pt x="4123769" y="405965"/>
                  <a:pt x="4131504" y="405965"/>
                </a:cubicBezTo>
                <a:cubicBezTo>
                  <a:pt x="4146978" y="413702"/>
                  <a:pt x="4154716" y="409831"/>
                  <a:pt x="4154716" y="394359"/>
                </a:cubicBezTo>
                <a:cubicBezTo>
                  <a:pt x="4154716" y="386621"/>
                  <a:pt x="4152781" y="382753"/>
                  <a:pt x="4148913" y="382753"/>
                </a:cubicBezTo>
                <a:cubicBezTo>
                  <a:pt x="4145044" y="382753"/>
                  <a:pt x="4143110" y="386621"/>
                  <a:pt x="4143110" y="394359"/>
                </a:cubicBezTo>
                <a:cubicBezTo>
                  <a:pt x="4143110" y="402096"/>
                  <a:pt x="4139243" y="405965"/>
                  <a:pt x="4131504" y="405965"/>
                </a:cubicBezTo>
                <a:cubicBezTo>
                  <a:pt x="4123769" y="405965"/>
                  <a:pt x="4121833" y="402096"/>
                  <a:pt x="4125701" y="394359"/>
                </a:cubicBezTo>
                <a:cubicBezTo>
                  <a:pt x="4129570" y="386621"/>
                  <a:pt x="4127635" y="375016"/>
                  <a:pt x="4119898" y="359544"/>
                </a:cubicBezTo>
                <a:lnTo>
                  <a:pt x="4108295" y="336332"/>
                </a:lnTo>
                <a:cubicBezTo>
                  <a:pt x="4108295" y="328594"/>
                  <a:pt x="4108295" y="322792"/>
                  <a:pt x="4108295" y="318924"/>
                </a:cubicBezTo>
                <a:cubicBezTo>
                  <a:pt x="4108295" y="315056"/>
                  <a:pt x="4108295" y="309253"/>
                  <a:pt x="4108295" y="301517"/>
                </a:cubicBezTo>
                <a:cubicBezTo>
                  <a:pt x="4092820" y="278306"/>
                  <a:pt x="4092820" y="251226"/>
                  <a:pt x="4108295" y="220280"/>
                </a:cubicBezTo>
                <a:cubicBezTo>
                  <a:pt x="4108295" y="212541"/>
                  <a:pt x="4108295" y="200936"/>
                  <a:pt x="4108295" y="185463"/>
                </a:cubicBezTo>
                <a:cubicBezTo>
                  <a:pt x="4108295" y="169989"/>
                  <a:pt x="4112163" y="162253"/>
                  <a:pt x="4119898" y="162253"/>
                </a:cubicBezTo>
                <a:cubicBezTo>
                  <a:pt x="4119898" y="162253"/>
                  <a:pt x="4119898" y="158385"/>
                  <a:pt x="4119898" y="150645"/>
                </a:cubicBezTo>
                <a:cubicBezTo>
                  <a:pt x="4119898" y="142909"/>
                  <a:pt x="4123769" y="139041"/>
                  <a:pt x="4131504" y="139041"/>
                </a:cubicBezTo>
                <a:cubicBezTo>
                  <a:pt x="4139243" y="139041"/>
                  <a:pt x="4143110" y="137106"/>
                  <a:pt x="4143110" y="133238"/>
                </a:cubicBezTo>
                <a:cubicBezTo>
                  <a:pt x="4143110" y="129370"/>
                  <a:pt x="4143110" y="127436"/>
                  <a:pt x="4143110" y="127436"/>
                </a:cubicBezTo>
                <a:cubicBezTo>
                  <a:pt x="4143110" y="119699"/>
                  <a:pt x="4143110" y="115831"/>
                  <a:pt x="4143110" y="115831"/>
                </a:cubicBezTo>
                <a:lnTo>
                  <a:pt x="4143110" y="104226"/>
                </a:lnTo>
                <a:lnTo>
                  <a:pt x="4119898" y="104226"/>
                </a:lnTo>
                <a:cubicBezTo>
                  <a:pt x="4119898" y="96487"/>
                  <a:pt x="4123769" y="92620"/>
                  <a:pt x="4131504" y="92620"/>
                </a:cubicBezTo>
                <a:lnTo>
                  <a:pt x="4143110" y="92620"/>
                </a:lnTo>
                <a:cubicBezTo>
                  <a:pt x="4150847" y="84882"/>
                  <a:pt x="4150847" y="82950"/>
                  <a:pt x="4143110" y="86818"/>
                </a:cubicBezTo>
                <a:cubicBezTo>
                  <a:pt x="4135373" y="90685"/>
                  <a:pt x="4131504" y="88752"/>
                  <a:pt x="4131504" y="81014"/>
                </a:cubicBezTo>
                <a:lnTo>
                  <a:pt x="4131504" y="69410"/>
                </a:lnTo>
                <a:lnTo>
                  <a:pt x="4143110" y="46199"/>
                </a:lnTo>
                <a:cubicBezTo>
                  <a:pt x="4143110" y="38460"/>
                  <a:pt x="4139243" y="38460"/>
                  <a:pt x="4131504" y="46199"/>
                </a:cubicBezTo>
                <a:lnTo>
                  <a:pt x="4131504" y="34593"/>
                </a:lnTo>
                <a:cubicBezTo>
                  <a:pt x="4139243" y="34593"/>
                  <a:pt x="4143110" y="30725"/>
                  <a:pt x="4143110" y="22987"/>
                </a:cubicBezTo>
                <a:lnTo>
                  <a:pt x="4143110" y="11383"/>
                </a:lnTo>
                <a:close/>
              </a:path>
            </a:pathLst>
          </a:custGeom>
          <a:solidFill>
            <a:schemeClr val="tx1">
              <a:lumMod val="40000"/>
              <a:lumOff val="60000"/>
            </a:schemeClr>
          </a:solidFill>
        </p:spPr>
        <p:txBody>
          <a:bodyPr wrap="square">
            <a:noAutofit/>
          </a:bodyPr>
          <a:lstStyle>
            <a:lvl1pPr>
              <a:defRPr baseline="0"/>
            </a:lvl1pPr>
          </a:lstStyle>
          <a:p>
            <a:r>
              <a:rPr kumimoji="1" lang="en-US" altLang="ja-JP" dirty="0"/>
              <a:t>Click icon to add picture</a:t>
            </a:r>
            <a:endParaRPr kumimoji="1" lang="ja-JP" altLang="en-US" dirty="0"/>
          </a:p>
        </p:txBody>
      </p:sp>
      <p:sp>
        <p:nvSpPr>
          <p:cNvPr id="14" name="Title 1"/>
          <p:cNvSpPr>
            <a:spLocks noGrp="1"/>
          </p:cNvSpPr>
          <p:nvPr>
            <p:ph type="title" hasCustomPrompt="1"/>
          </p:nvPr>
        </p:nvSpPr>
        <p:spPr>
          <a:xfrm>
            <a:off x="9744768" y="2337161"/>
            <a:ext cx="7431676" cy="3118156"/>
          </a:xfrm>
        </p:spPr>
        <p:txBody>
          <a:bodyPr/>
          <a:lstStyle>
            <a:lvl1pPr algn="l">
              <a:lnSpc>
                <a:spcPct val="80000"/>
              </a:lnSpc>
              <a:defRPr sz="9600" baseline="0">
                <a:solidFill>
                  <a:schemeClr val="tx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cxnSp>
        <p:nvCxnSpPr>
          <p:cNvPr id="15" name="Straight Connector 14"/>
          <p:cNvCxnSpPr/>
          <p:nvPr userDrawn="1"/>
        </p:nvCxnSpPr>
        <p:spPr>
          <a:xfrm>
            <a:off x="9859056" y="5462367"/>
            <a:ext cx="2482635"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3"/>
          <p:cNvSpPr>
            <a:spLocks noGrp="1"/>
          </p:cNvSpPr>
          <p:nvPr>
            <p:ph type="body" sz="quarter" idx="13" hasCustomPrompt="1"/>
          </p:nvPr>
        </p:nvSpPr>
        <p:spPr>
          <a:xfrm>
            <a:off x="9754645" y="5666012"/>
            <a:ext cx="7421798" cy="3062047"/>
          </a:xfrm>
        </p:spPr>
        <p:txBody>
          <a:bodyPr anchor="t">
            <a:normAutofit/>
          </a:bodyPr>
          <a:lstStyle>
            <a:lvl1pPr>
              <a:defRPr sz="180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27177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par>
                                <p:cTn id="8" presetID="22" presetClass="entr" presetSubtype="1" fill="hold" grpId="0"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wipe(up)">
                                      <p:cBhvr>
                                        <p:cTn id="10" dur="500"/>
                                        <p:tgtEl>
                                          <p:spTgt spid="10"/>
                                        </p:tgtEl>
                                      </p:cBhvr>
                                    </p:animEffect>
                                  </p:childTnLst>
                                </p:cTn>
                              </p:par>
                            </p:childTnLst>
                          </p:cTn>
                        </p:par>
                        <p:par>
                          <p:cTn id="11" fill="hold">
                            <p:stCondLst>
                              <p:cond delay="750"/>
                            </p:stCondLst>
                            <p:childTnLst>
                              <p:par>
                                <p:cTn id="12" presetID="2" presetClass="entr" presetSubtype="4" decel="100000" fill="hold" grpId="0" nodeType="afterEffect">
                                  <p:stCondLst>
                                    <p:cond delay="250"/>
                                  </p:stCondLst>
                                  <p:iterate type="wd">
                                    <p:tmPct val="10000"/>
                                  </p:iterate>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750" fill="hold"/>
                                        <p:tgtEl>
                                          <p:spTgt spid="14"/>
                                        </p:tgtEl>
                                        <p:attrNameLst>
                                          <p:attrName>ppt_x</p:attrName>
                                        </p:attrNameLst>
                                      </p:cBhvr>
                                      <p:tavLst>
                                        <p:tav tm="0">
                                          <p:val>
                                            <p:strVal val="#ppt_x"/>
                                          </p:val>
                                        </p:tav>
                                        <p:tav tm="100000">
                                          <p:val>
                                            <p:strVal val="#ppt_x"/>
                                          </p:val>
                                        </p:tav>
                                      </p:tavLst>
                                    </p:anim>
                                    <p:anim calcmode="lin" valueType="num">
                                      <p:cBhvr additive="base">
                                        <p:cTn id="15" dur="750" fill="hold"/>
                                        <p:tgtEl>
                                          <p:spTgt spid="14"/>
                                        </p:tgtEl>
                                        <p:attrNameLst>
                                          <p:attrName>ppt_y</p:attrName>
                                        </p:attrNameLst>
                                      </p:cBhvr>
                                      <p:tavLst>
                                        <p:tav tm="0">
                                          <p:val>
                                            <p:strVal val="1+#ppt_h/2"/>
                                          </p:val>
                                        </p:tav>
                                        <p:tav tm="100000">
                                          <p:val>
                                            <p:strVal val="#ppt_y"/>
                                          </p:val>
                                        </p:tav>
                                      </p:tavLst>
                                    </p:anim>
                                  </p:childTnLst>
                                </p:cTn>
                              </p:par>
                            </p:childTnLst>
                          </p:cTn>
                        </p:par>
                        <p:par>
                          <p:cTn id="16" fill="hold">
                            <p:stCondLst>
                              <p:cond delay="1975"/>
                            </p:stCondLst>
                            <p:childTnLst>
                              <p:par>
                                <p:cTn id="17" presetID="2" presetClass="entr" presetSubtype="4" decel="10000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750" fill="hold"/>
                                        <p:tgtEl>
                                          <p:spTgt spid="15"/>
                                        </p:tgtEl>
                                        <p:attrNameLst>
                                          <p:attrName>ppt_x</p:attrName>
                                        </p:attrNameLst>
                                      </p:cBhvr>
                                      <p:tavLst>
                                        <p:tav tm="0">
                                          <p:val>
                                            <p:strVal val="#ppt_x"/>
                                          </p:val>
                                        </p:tav>
                                        <p:tav tm="100000">
                                          <p:val>
                                            <p:strVal val="#ppt_x"/>
                                          </p:val>
                                        </p:tav>
                                      </p:tavLst>
                                    </p:anim>
                                    <p:anim calcmode="lin" valueType="num">
                                      <p:cBhvr additive="base">
                                        <p:cTn id="20" dur="750" fill="hold"/>
                                        <p:tgtEl>
                                          <p:spTgt spid="15"/>
                                        </p:tgtEl>
                                        <p:attrNameLst>
                                          <p:attrName>ppt_y</p:attrName>
                                        </p:attrNameLst>
                                      </p:cBhvr>
                                      <p:tavLst>
                                        <p:tav tm="0">
                                          <p:val>
                                            <p:strVal val="1+#ppt_h/2"/>
                                          </p:val>
                                        </p:tav>
                                        <p:tav tm="100000">
                                          <p:val>
                                            <p:strVal val="#ppt_y"/>
                                          </p:val>
                                        </p:tav>
                                      </p:tavLst>
                                    </p:anim>
                                  </p:childTnLst>
                                </p:cTn>
                              </p:par>
                            </p:childTnLst>
                          </p:cTn>
                        </p:par>
                        <p:par>
                          <p:cTn id="21" fill="hold">
                            <p:stCondLst>
                              <p:cond delay="2725"/>
                            </p:stCondLst>
                            <p:childTnLst>
                              <p:par>
                                <p:cTn id="22" presetID="10" presetClass="entr" presetSubtype="0" fill="hold" grpId="0" nodeType="after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Effect transition="in" filter="fade">
                                      <p:cBhvr>
                                        <p:cTn id="24"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0" grpId="0" animBg="1"/>
      <p:bldP spid="14"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userDrawn="1">
  <p:cSld name="1 Image and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297509" y="6731486"/>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0" name="円/楕円 39"/>
          <p:cNvSpPr/>
          <p:nvPr userDrawn="1"/>
        </p:nvSpPr>
        <p:spPr>
          <a:xfrm>
            <a:off x="2067923" y="3222046"/>
            <a:ext cx="5060429" cy="506042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0"/>
          <p:cNvSpPr/>
          <p:nvPr userDrawn="1"/>
        </p:nvSpPr>
        <p:spPr>
          <a:xfrm>
            <a:off x="1465789" y="3814949"/>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2" name="円/楕円 41"/>
          <p:cNvSpPr/>
          <p:nvPr userDrawn="1"/>
        </p:nvSpPr>
        <p:spPr>
          <a:xfrm>
            <a:off x="1904038" y="3097899"/>
            <a:ext cx="5060429" cy="506042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図プレースホルダー 5"/>
          <p:cNvSpPr>
            <a:spLocks noGrp="1"/>
          </p:cNvSpPr>
          <p:nvPr>
            <p:ph type="pic" sz="quarter" idx="14" hasCustomPrompt="1"/>
          </p:nvPr>
        </p:nvSpPr>
        <p:spPr>
          <a:xfrm>
            <a:off x="2067923" y="3222046"/>
            <a:ext cx="4916413" cy="491641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44" name="円/楕円 43"/>
          <p:cNvSpPr/>
          <p:nvPr userDrawn="1"/>
        </p:nvSpPr>
        <p:spPr>
          <a:xfrm>
            <a:off x="771779" y="3078030"/>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5" name="円/楕円 44"/>
          <p:cNvSpPr/>
          <p:nvPr userDrawn="1"/>
        </p:nvSpPr>
        <p:spPr>
          <a:xfrm>
            <a:off x="2149865" y="3125836"/>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6" name="円/楕円 45"/>
          <p:cNvSpPr/>
          <p:nvPr userDrawn="1"/>
        </p:nvSpPr>
        <p:spPr>
          <a:xfrm>
            <a:off x="7300185" y="6347336"/>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7" name="テキスト プレースホルダー 6"/>
          <p:cNvSpPr>
            <a:spLocks noGrp="1"/>
          </p:cNvSpPr>
          <p:nvPr>
            <p:ph type="body" sz="quarter" idx="15" hasCustomPrompt="1"/>
          </p:nvPr>
        </p:nvSpPr>
        <p:spPr>
          <a:xfrm>
            <a:off x="8011062" y="4280927"/>
            <a:ext cx="8732894" cy="386702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48" name="正方形/長方形 47"/>
          <p:cNvSpPr/>
          <p:nvPr userDrawn="1"/>
        </p:nvSpPr>
        <p:spPr>
          <a:xfrm>
            <a:off x="8155077" y="4097534"/>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テキスト プレースホルダー 6"/>
          <p:cNvSpPr>
            <a:spLocks noGrp="1"/>
          </p:cNvSpPr>
          <p:nvPr>
            <p:ph type="body" sz="quarter" idx="16" hasCustomPrompt="1"/>
          </p:nvPr>
        </p:nvSpPr>
        <p:spPr>
          <a:xfrm>
            <a:off x="8011061" y="3129723"/>
            <a:ext cx="8732894" cy="936104"/>
          </a:xfrm>
        </p:spPr>
        <p:txBody>
          <a:bodyPr anchor="b">
            <a:norm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331509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1000" fill="hold"/>
                                        <p:tgtEl>
                                          <p:spTgt spid="44"/>
                                        </p:tgtEl>
                                        <p:attrNameLst>
                                          <p:attrName>ppt_w</p:attrName>
                                        </p:attrNameLst>
                                      </p:cBhvr>
                                      <p:tavLst>
                                        <p:tav tm="0">
                                          <p:val>
                                            <p:fltVal val="0"/>
                                          </p:val>
                                        </p:tav>
                                        <p:tav tm="100000">
                                          <p:val>
                                            <p:strVal val="#ppt_w"/>
                                          </p:val>
                                        </p:tav>
                                      </p:tavLst>
                                    </p:anim>
                                    <p:anim calcmode="lin" valueType="num">
                                      <p:cBhvr>
                                        <p:cTn id="16" dur="1000" fill="hold"/>
                                        <p:tgtEl>
                                          <p:spTgt spid="44"/>
                                        </p:tgtEl>
                                        <p:attrNameLst>
                                          <p:attrName>ppt_h</p:attrName>
                                        </p:attrNameLst>
                                      </p:cBhvr>
                                      <p:tavLst>
                                        <p:tav tm="0">
                                          <p:val>
                                            <p:fltVal val="0"/>
                                          </p:val>
                                        </p:tav>
                                        <p:tav tm="100000">
                                          <p:val>
                                            <p:strVal val="#ppt_h"/>
                                          </p:val>
                                        </p:tav>
                                      </p:tavLst>
                                    </p:anim>
                                    <p:animEffect transition="in" filter="fade">
                                      <p:cBhvr>
                                        <p:cTn id="17" dur="1000"/>
                                        <p:tgtEl>
                                          <p:spTgt spid="44"/>
                                        </p:tgtEl>
                                      </p:cBhvr>
                                    </p:animEffect>
                                  </p:childTnLst>
                                </p:cTn>
                              </p:par>
                              <p:par>
                                <p:cTn id="18" presetID="2" presetClass="entr" presetSubtype="12" decel="100000" fill="hold" grpId="1" nodeType="withEffect">
                                  <p:stCondLst>
                                    <p:cond delay="0"/>
                                  </p:stCondLst>
                                  <p:childTnLst>
                                    <p:set>
                                      <p:cBhvr>
                                        <p:cTn id="19" dur="1" fill="hold">
                                          <p:stCondLst>
                                            <p:cond delay="0"/>
                                          </p:stCondLst>
                                        </p:cTn>
                                        <p:tgtEl>
                                          <p:spTgt spid="44"/>
                                        </p:tgtEl>
                                        <p:attrNameLst>
                                          <p:attrName>style.visibility</p:attrName>
                                        </p:attrNameLst>
                                      </p:cBhvr>
                                      <p:to>
                                        <p:strVal val="visible"/>
                                      </p:to>
                                    </p:set>
                                    <p:anim calcmode="lin" valueType="num">
                                      <p:cBhvr additive="base">
                                        <p:cTn id="20" dur="1000" fill="hold"/>
                                        <p:tgtEl>
                                          <p:spTgt spid="44"/>
                                        </p:tgtEl>
                                        <p:attrNameLst>
                                          <p:attrName>ppt_x</p:attrName>
                                        </p:attrNameLst>
                                      </p:cBhvr>
                                      <p:tavLst>
                                        <p:tav tm="0">
                                          <p:val>
                                            <p:strVal val="0-#ppt_w/2"/>
                                          </p:val>
                                        </p:tav>
                                        <p:tav tm="100000">
                                          <p:val>
                                            <p:strVal val="#ppt_x"/>
                                          </p:val>
                                        </p:tav>
                                      </p:tavLst>
                                    </p:anim>
                                    <p:anim calcmode="lin" valueType="num">
                                      <p:cBhvr additive="base">
                                        <p:cTn id="21" dur="1000" fill="hold"/>
                                        <p:tgtEl>
                                          <p:spTgt spid="44"/>
                                        </p:tgtEl>
                                        <p:attrNameLst>
                                          <p:attrName>ppt_y</p:attrName>
                                        </p:attrNameLst>
                                      </p:cBhvr>
                                      <p:tavLst>
                                        <p:tav tm="0">
                                          <p:val>
                                            <p:strVal val="1+#ppt_h/2"/>
                                          </p:val>
                                        </p:tav>
                                        <p:tav tm="100000">
                                          <p:val>
                                            <p:strVal val="#ppt_y"/>
                                          </p:val>
                                        </p:tav>
                                      </p:tavLst>
                                    </p:anim>
                                  </p:childTnLst>
                                </p:cTn>
                              </p:par>
                              <p:par>
                                <p:cTn id="22" presetID="53" presetClass="entr" presetSubtype="16" fill="hold" grpId="0" nodeType="withEffect">
                                  <p:stCondLst>
                                    <p:cond delay="100"/>
                                  </p:stCondLst>
                                  <p:childTnLst>
                                    <p:set>
                                      <p:cBhvr>
                                        <p:cTn id="23" dur="1" fill="hold">
                                          <p:stCondLst>
                                            <p:cond delay="0"/>
                                          </p:stCondLst>
                                        </p:cTn>
                                        <p:tgtEl>
                                          <p:spTgt spid="41"/>
                                        </p:tgtEl>
                                        <p:attrNameLst>
                                          <p:attrName>style.visibility</p:attrName>
                                        </p:attrNameLst>
                                      </p:cBhvr>
                                      <p:to>
                                        <p:strVal val="visible"/>
                                      </p:to>
                                    </p:set>
                                    <p:anim calcmode="lin" valueType="num">
                                      <p:cBhvr>
                                        <p:cTn id="24" dur="1000" fill="hold"/>
                                        <p:tgtEl>
                                          <p:spTgt spid="41"/>
                                        </p:tgtEl>
                                        <p:attrNameLst>
                                          <p:attrName>ppt_w</p:attrName>
                                        </p:attrNameLst>
                                      </p:cBhvr>
                                      <p:tavLst>
                                        <p:tav tm="0">
                                          <p:val>
                                            <p:fltVal val="0"/>
                                          </p:val>
                                        </p:tav>
                                        <p:tav tm="100000">
                                          <p:val>
                                            <p:strVal val="#ppt_w"/>
                                          </p:val>
                                        </p:tav>
                                      </p:tavLst>
                                    </p:anim>
                                    <p:anim calcmode="lin" valueType="num">
                                      <p:cBhvr>
                                        <p:cTn id="25" dur="1000" fill="hold"/>
                                        <p:tgtEl>
                                          <p:spTgt spid="41"/>
                                        </p:tgtEl>
                                        <p:attrNameLst>
                                          <p:attrName>ppt_h</p:attrName>
                                        </p:attrNameLst>
                                      </p:cBhvr>
                                      <p:tavLst>
                                        <p:tav tm="0">
                                          <p:val>
                                            <p:fltVal val="0"/>
                                          </p:val>
                                        </p:tav>
                                        <p:tav tm="100000">
                                          <p:val>
                                            <p:strVal val="#ppt_h"/>
                                          </p:val>
                                        </p:tav>
                                      </p:tavLst>
                                    </p:anim>
                                    <p:animEffect transition="in" filter="fade">
                                      <p:cBhvr>
                                        <p:cTn id="26" dur="1000"/>
                                        <p:tgtEl>
                                          <p:spTgt spid="41"/>
                                        </p:tgtEl>
                                      </p:cBhvr>
                                    </p:animEffect>
                                  </p:childTnLst>
                                </p:cTn>
                              </p:par>
                              <p:par>
                                <p:cTn id="27" presetID="2" presetClass="entr" presetSubtype="12" decel="100000" fill="hold" grpId="1" nodeType="withEffect">
                                  <p:stCondLst>
                                    <p:cond delay="1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000" fill="hold"/>
                                        <p:tgtEl>
                                          <p:spTgt spid="41"/>
                                        </p:tgtEl>
                                        <p:attrNameLst>
                                          <p:attrName>ppt_x</p:attrName>
                                        </p:attrNameLst>
                                      </p:cBhvr>
                                      <p:tavLst>
                                        <p:tav tm="0">
                                          <p:val>
                                            <p:strVal val="0-#ppt_w/2"/>
                                          </p:val>
                                        </p:tav>
                                        <p:tav tm="100000">
                                          <p:val>
                                            <p:strVal val="#ppt_x"/>
                                          </p:val>
                                        </p:tav>
                                      </p:tavLst>
                                    </p:anim>
                                    <p:anim calcmode="lin" valueType="num">
                                      <p:cBhvr additive="base">
                                        <p:cTn id="30" dur="1000" fill="hold"/>
                                        <p:tgtEl>
                                          <p:spTgt spid="41"/>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200"/>
                                  </p:stCondLst>
                                  <p:childTnLst>
                                    <p:set>
                                      <p:cBhvr>
                                        <p:cTn id="32" dur="1" fill="hold">
                                          <p:stCondLst>
                                            <p:cond delay="0"/>
                                          </p:stCondLst>
                                        </p:cTn>
                                        <p:tgtEl>
                                          <p:spTgt spid="45"/>
                                        </p:tgtEl>
                                        <p:attrNameLst>
                                          <p:attrName>style.visibility</p:attrName>
                                        </p:attrNameLst>
                                      </p:cBhvr>
                                      <p:to>
                                        <p:strVal val="visible"/>
                                      </p:to>
                                    </p:set>
                                    <p:anim calcmode="lin" valueType="num">
                                      <p:cBhvr>
                                        <p:cTn id="33" dur="1000" fill="hold"/>
                                        <p:tgtEl>
                                          <p:spTgt spid="45"/>
                                        </p:tgtEl>
                                        <p:attrNameLst>
                                          <p:attrName>ppt_w</p:attrName>
                                        </p:attrNameLst>
                                      </p:cBhvr>
                                      <p:tavLst>
                                        <p:tav tm="0">
                                          <p:val>
                                            <p:fltVal val="0"/>
                                          </p:val>
                                        </p:tav>
                                        <p:tav tm="100000">
                                          <p:val>
                                            <p:strVal val="#ppt_w"/>
                                          </p:val>
                                        </p:tav>
                                      </p:tavLst>
                                    </p:anim>
                                    <p:anim calcmode="lin" valueType="num">
                                      <p:cBhvr>
                                        <p:cTn id="34" dur="1000" fill="hold"/>
                                        <p:tgtEl>
                                          <p:spTgt spid="45"/>
                                        </p:tgtEl>
                                        <p:attrNameLst>
                                          <p:attrName>ppt_h</p:attrName>
                                        </p:attrNameLst>
                                      </p:cBhvr>
                                      <p:tavLst>
                                        <p:tav tm="0">
                                          <p:val>
                                            <p:fltVal val="0"/>
                                          </p:val>
                                        </p:tav>
                                        <p:tav tm="100000">
                                          <p:val>
                                            <p:strVal val="#ppt_h"/>
                                          </p:val>
                                        </p:tav>
                                      </p:tavLst>
                                    </p:anim>
                                    <p:animEffect transition="in" filter="fade">
                                      <p:cBhvr>
                                        <p:cTn id="35" dur="1000"/>
                                        <p:tgtEl>
                                          <p:spTgt spid="45"/>
                                        </p:tgtEl>
                                      </p:cBhvr>
                                    </p:animEffect>
                                  </p:childTnLst>
                                </p:cTn>
                              </p:par>
                              <p:par>
                                <p:cTn id="36" presetID="2" presetClass="entr" presetSubtype="12" decel="100000" fill="hold" grpId="1" nodeType="withEffect">
                                  <p:stCondLst>
                                    <p:cond delay="200"/>
                                  </p:stCondLst>
                                  <p:childTnLst>
                                    <p:set>
                                      <p:cBhvr>
                                        <p:cTn id="37" dur="1" fill="hold">
                                          <p:stCondLst>
                                            <p:cond delay="0"/>
                                          </p:stCondLst>
                                        </p:cTn>
                                        <p:tgtEl>
                                          <p:spTgt spid="45"/>
                                        </p:tgtEl>
                                        <p:attrNameLst>
                                          <p:attrName>style.visibility</p:attrName>
                                        </p:attrNameLst>
                                      </p:cBhvr>
                                      <p:to>
                                        <p:strVal val="visible"/>
                                      </p:to>
                                    </p:set>
                                    <p:anim calcmode="lin" valueType="num">
                                      <p:cBhvr additive="base">
                                        <p:cTn id="38" dur="1000" fill="hold"/>
                                        <p:tgtEl>
                                          <p:spTgt spid="45"/>
                                        </p:tgtEl>
                                        <p:attrNameLst>
                                          <p:attrName>ppt_x</p:attrName>
                                        </p:attrNameLst>
                                      </p:cBhvr>
                                      <p:tavLst>
                                        <p:tav tm="0">
                                          <p:val>
                                            <p:strVal val="0-#ppt_w/2"/>
                                          </p:val>
                                        </p:tav>
                                        <p:tav tm="100000">
                                          <p:val>
                                            <p:strVal val="#ppt_x"/>
                                          </p:val>
                                        </p:tav>
                                      </p:tavLst>
                                    </p:anim>
                                    <p:anim calcmode="lin" valueType="num">
                                      <p:cBhvr additive="base">
                                        <p:cTn id="39" dur="1000" fill="hold"/>
                                        <p:tgtEl>
                                          <p:spTgt spid="45"/>
                                        </p:tgtEl>
                                        <p:attrNameLst>
                                          <p:attrName>ppt_y</p:attrName>
                                        </p:attrNameLst>
                                      </p:cBhvr>
                                      <p:tavLst>
                                        <p:tav tm="0">
                                          <p:val>
                                            <p:strVal val="1+#ppt_h/2"/>
                                          </p:val>
                                        </p:tav>
                                        <p:tav tm="100000">
                                          <p:val>
                                            <p:strVal val="#ppt_y"/>
                                          </p:val>
                                        </p:tav>
                                      </p:tavLst>
                                    </p:anim>
                                  </p:childTnLst>
                                </p:cTn>
                              </p:par>
                              <p:par>
                                <p:cTn id="40" presetID="53" presetClass="entr" presetSubtype="16" fill="hold" grpId="0" nodeType="withEffect">
                                  <p:stCondLst>
                                    <p:cond delay="300"/>
                                  </p:stCondLst>
                                  <p:childTnLst>
                                    <p:set>
                                      <p:cBhvr>
                                        <p:cTn id="41" dur="1" fill="hold">
                                          <p:stCondLst>
                                            <p:cond delay="0"/>
                                          </p:stCondLst>
                                        </p:cTn>
                                        <p:tgtEl>
                                          <p:spTgt spid="39"/>
                                        </p:tgtEl>
                                        <p:attrNameLst>
                                          <p:attrName>style.visibility</p:attrName>
                                        </p:attrNameLst>
                                      </p:cBhvr>
                                      <p:to>
                                        <p:strVal val="visible"/>
                                      </p:to>
                                    </p:set>
                                    <p:anim calcmode="lin" valueType="num">
                                      <p:cBhvr>
                                        <p:cTn id="42" dur="1000" fill="hold"/>
                                        <p:tgtEl>
                                          <p:spTgt spid="39"/>
                                        </p:tgtEl>
                                        <p:attrNameLst>
                                          <p:attrName>ppt_w</p:attrName>
                                        </p:attrNameLst>
                                      </p:cBhvr>
                                      <p:tavLst>
                                        <p:tav tm="0">
                                          <p:val>
                                            <p:fltVal val="0"/>
                                          </p:val>
                                        </p:tav>
                                        <p:tav tm="100000">
                                          <p:val>
                                            <p:strVal val="#ppt_w"/>
                                          </p:val>
                                        </p:tav>
                                      </p:tavLst>
                                    </p:anim>
                                    <p:anim calcmode="lin" valueType="num">
                                      <p:cBhvr>
                                        <p:cTn id="43" dur="1000" fill="hold"/>
                                        <p:tgtEl>
                                          <p:spTgt spid="39"/>
                                        </p:tgtEl>
                                        <p:attrNameLst>
                                          <p:attrName>ppt_h</p:attrName>
                                        </p:attrNameLst>
                                      </p:cBhvr>
                                      <p:tavLst>
                                        <p:tav tm="0">
                                          <p:val>
                                            <p:fltVal val="0"/>
                                          </p:val>
                                        </p:tav>
                                        <p:tav tm="100000">
                                          <p:val>
                                            <p:strVal val="#ppt_h"/>
                                          </p:val>
                                        </p:tav>
                                      </p:tavLst>
                                    </p:anim>
                                    <p:animEffect transition="in" filter="fade">
                                      <p:cBhvr>
                                        <p:cTn id="44" dur="1000"/>
                                        <p:tgtEl>
                                          <p:spTgt spid="39"/>
                                        </p:tgtEl>
                                      </p:cBhvr>
                                    </p:animEffect>
                                  </p:childTnLst>
                                </p:cTn>
                              </p:par>
                              <p:par>
                                <p:cTn id="45" presetID="2" presetClass="entr" presetSubtype="12" decel="100000" fill="hold" grpId="1" nodeType="withEffect">
                                  <p:stCondLst>
                                    <p:cond delay="300"/>
                                  </p:stCondLst>
                                  <p:childTnLst>
                                    <p:set>
                                      <p:cBhvr>
                                        <p:cTn id="46" dur="1" fill="hold">
                                          <p:stCondLst>
                                            <p:cond delay="0"/>
                                          </p:stCondLst>
                                        </p:cTn>
                                        <p:tgtEl>
                                          <p:spTgt spid="39"/>
                                        </p:tgtEl>
                                        <p:attrNameLst>
                                          <p:attrName>style.visibility</p:attrName>
                                        </p:attrNameLst>
                                      </p:cBhvr>
                                      <p:to>
                                        <p:strVal val="visible"/>
                                      </p:to>
                                    </p:set>
                                    <p:anim calcmode="lin" valueType="num">
                                      <p:cBhvr additive="base">
                                        <p:cTn id="47" dur="1000" fill="hold"/>
                                        <p:tgtEl>
                                          <p:spTgt spid="39"/>
                                        </p:tgtEl>
                                        <p:attrNameLst>
                                          <p:attrName>ppt_x</p:attrName>
                                        </p:attrNameLst>
                                      </p:cBhvr>
                                      <p:tavLst>
                                        <p:tav tm="0">
                                          <p:val>
                                            <p:strVal val="0-#ppt_w/2"/>
                                          </p:val>
                                        </p:tav>
                                        <p:tav tm="100000">
                                          <p:val>
                                            <p:strVal val="#ppt_x"/>
                                          </p:val>
                                        </p:tav>
                                      </p:tavLst>
                                    </p:anim>
                                    <p:anim calcmode="lin" valueType="num">
                                      <p:cBhvr additive="base">
                                        <p:cTn id="48" dur="1000" fill="hold"/>
                                        <p:tgtEl>
                                          <p:spTgt spid="39"/>
                                        </p:tgtEl>
                                        <p:attrNameLst>
                                          <p:attrName>ppt_y</p:attrName>
                                        </p:attrNameLst>
                                      </p:cBhvr>
                                      <p:tavLst>
                                        <p:tav tm="0">
                                          <p:val>
                                            <p:strVal val="1+#ppt_h/2"/>
                                          </p:val>
                                        </p:tav>
                                        <p:tav tm="100000">
                                          <p:val>
                                            <p:strVal val="#ppt_y"/>
                                          </p:val>
                                        </p:tav>
                                      </p:tavLst>
                                    </p:anim>
                                  </p:childTnLst>
                                </p:cTn>
                              </p:par>
                              <p:par>
                                <p:cTn id="49" presetID="53" presetClass="entr" presetSubtype="16" fill="hold" grpId="0" nodeType="withEffect">
                                  <p:stCondLst>
                                    <p:cond delay="400"/>
                                  </p:stCondLst>
                                  <p:childTnLst>
                                    <p:set>
                                      <p:cBhvr>
                                        <p:cTn id="50" dur="1" fill="hold">
                                          <p:stCondLst>
                                            <p:cond delay="0"/>
                                          </p:stCondLst>
                                        </p:cTn>
                                        <p:tgtEl>
                                          <p:spTgt spid="46"/>
                                        </p:tgtEl>
                                        <p:attrNameLst>
                                          <p:attrName>style.visibility</p:attrName>
                                        </p:attrNameLst>
                                      </p:cBhvr>
                                      <p:to>
                                        <p:strVal val="visible"/>
                                      </p:to>
                                    </p:set>
                                    <p:anim calcmode="lin" valueType="num">
                                      <p:cBhvr>
                                        <p:cTn id="51" dur="1000" fill="hold"/>
                                        <p:tgtEl>
                                          <p:spTgt spid="46"/>
                                        </p:tgtEl>
                                        <p:attrNameLst>
                                          <p:attrName>ppt_w</p:attrName>
                                        </p:attrNameLst>
                                      </p:cBhvr>
                                      <p:tavLst>
                                        <p:tav tm="0">
                                          <p:val>
                                            <p:fltVal val="0"/>
                                          </p:val>
                                        </p:tav>
                                        <p:tav tm="100000">
                                          <p:val>
                                            <p:strVal val="#ppt_w"/>
                                          </p:val>
                                        </p:tav>
                                      </p:tavLst>
                                    </p:anim>
                                    <p:anim calcmode="lin" valueType="num">
                                      <p:cBhvr>
                                        <p:cTn id="52" dur="1000" fill="hold"/>
                                        <p:tgtEl>
                                          <p:spTgt spid="46"/>
                                        </p:tgtEl>
                                        <p:attrNameLst>
                                          <p:attrName>ppt_h</p:attrName>
                                        </p:attrNameLst>
                                      </p:cBhvr>
                                      <p:tavLst>
                                        <p:tav tm="0">
                                          <p:val>
                                            <p:fltVal val="0"/>
                                          </p:val>
                                        </p:tav>
                                        <p:tav tm="100000">
                                          <p:val>
                                            <p:strVal val="#ppt_h"/>
                                          </p:val>
                                        </p:tav>
                                      </p:tavLst>
                                    </p:anim>
                                    <p:animEffect transition="in" filter="fade">
                                      <p:cBhvr>
                                        <p:cTn id="53" dur="1000"/>
                                        <p:tgtEl>
                                          <p:spTgt spid="46"/>
                                        </p:tgtEl>
                                      </p:cBhvr>
                                    </p:animEffect>
                                  </p:childTnLst>
                                </p:cTn>
                              </p:par>
                              <p:par>
                                <p:cTn id="54" presetID="2" presetClass="entr" presetSubtype="12" decel="100000" fill="hold" grpId="1" nodeType="withEffect">
                                  <p:stCondLst>
                                    <p:cond delay="400"/>
                                  </p:stCondLst>
                                  <p:childTnLst>
                                    <p:set>
                                      <p:cBhvr>
                                        <p:cTn id="55" dur="1" fill="hold">
                                          <p:stCondLst>
                                            <p:cond delay="0"/>
                                          </p:stCondLst>
                                        </p:cTn>
                                        <p:tgtEl>
                                          <p:spTgt spid="46"/>
                                        </p:tgtEl>
                                        <p:attrNameLst>
                                          <p:attrName>style.visibility</p:attrName>
                                        </p:attrNameLst>
                                      </p:cBhvr>
                                      <p:to>
                                        <p:strVal val="visible"/>
                                      </p:to>
                                    </p:set>
                                    <p:anim calcmode="lin" valueType="num">
                                      <p:cBhvr additive="base">
                                        <p:cTn id="56" dur="1000" fill="hold"/>
                                        <p:tgtEl>
                                          <p:spTgt spid="46"/>
                                        </p:tgtEl>
                                        <p:attrNameLst>
                                          <p:attrName>ppt_x</p:attrName>
                                        </p:attrNameLst>
                                      </p:cBhvr>
                                      <p:tavLst>
                                        <p:tav tm="0">
                                          <p:val>
                                            <p:strVal val="0-#ppt_w/2"/>
                                          </p:val>
                                        </p:tav>
                                        <p:tav tm="100000">
                                          <p:val>
                                            <p:strVal val="#ppt_x"/>
                                          </p:val>
                                        </p:tav>
                                      </p:tavLst>
                                    </p:anim>
                                    <p:anim calcmode="lin" valueType="num">
                                      <p:cBhvr additive="base">
                                        <p:cTn id="57" dur="1000" fill="hold"/>
                                        <p:tgtEl>
                                          <p:spTgt spid="46"/>
                                        </p:tgtEl>
                                        <p:attrNameLst>
                                          <p:attrName>ppt_y</p:attrName>
                                        </p:attrNameLst>
                                      </p:cBhvr>
                                      <p:tavLst>
                                        <p:tav tm="0">
                                          <p:val>
                                            <p:strVal val="1+#ppt_h/2"/>
                                          </p:val>
                                        </p:tav>
                                        <p:tav tm="100000">
                                          <p:val>
                                            <p:strVal val="#ppt_y"/>
                                          </p:val>
                                        </p:tav>
                                      </p:tavLst>
                                    </p:anim>
                                  </p:childTnLst>
                                </p:cTn>
                              </p:par>
                              <p:par>
                                <p:cTn id="58" presetID="2" presetClass="entr" presetSubtype="1" decel="100000" fill="hold" grpId="0" nodeType="withEffect">
                                  <p:stCondLst>
                                    <p:cond delay="400"/>
                                  </p:stCondLst>
                                  <p:childTnLst>
                                    <p:set>
                                      <p:cBhvr>
                                        <p:cTn id="59" dur="1" fill="hold">
                                          <p:stCondLst>
                                            <p:cond delay="0"/>
                                          </p:stCondLst>
                                        </p:cTn>
                                        <p:tgtEl>
                                          <p:spTgt spid="40"/>
                                        </p:tgtEl>
                                        <p:attrNameLst>
                                          <p:attrName>style.visibility</p:attrName>
                                        </p:attrNameLst>
                                      </p:cBhvr>
                                      <p:to>
                                        <p:strVal val="visible"/>
                                      </p:to>
                                    </p:set>
                                    <p:anim calcmode="lin" valueType="num">
                                      <p:cBhvr additive="base">
                                        <p:cTn id="60" dur="1000" fill="hold"/>
                                        <p:tgtEl>
                                          <p:spTgt spid="40"/>
                                        </p:tgtEl>
                                        <p:attrNameLst>
                                          <p:attrName>ppt_x</p:attrName>
                                        </p:attrNameLst>
                                      </p:cBhvr>
                                      <p:tavLst>
                                        <p:tav tm="0">
                                          <p:val>
                                            <p:strVal val="#ppt_x"/>
                                          </p:val>
                                        </p:tav>
                                        <p:tav tm="100000">
                                          <p:val>
                                            <p:strVal val="#ppt_x"/>
                                          </p:val>
                                        </p:tav>
                                      </p:tavLst>
                                    </p:anim>
                                    <p:anim calcmode="lin" valueType="num">
                                      <p:cBhvr additive="base">
                                        <p:cTn id="61" dur="1000" fill="hold"/>
                                        <p:tgtEl>
                                          <p:spTgt spid="40"/>
                                        </p:tgtEl>
                                        <p:attrNameLst>
                                          <p:attrName>ppt_y</p:attrName>
                                        </p:attrNameLst>
                                      </p:cBhvr>
                                      <p:tavLst>
                                        <p:tav tm="0">
                                          <p:val>
                                            <p:strVal val="0-#ppt_h/2"/>
                                          </p:val>
                                        </p:tav>
                                        <p:tav tm="100000">
                                          <p:val>
                                            <p:strVal val="#ppt_y"/>
                                          </p:val>
                                        </p:tav>
                                      </p:tavLst>
                                    </p:anim>
                                  </p:childTnLst>
                                </p:cTn>
                              </p:par>
                              <p:par>
                                <p:cTn id="62" presetID="10" presetClass="entr" presetSubtype="0" fill="hold" grpId="1" nodeType="withEffect">
                                  <p:stCondLst>
                                    <p:cond delay="4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1500"/>
                                        <p:tgtEl>
                                          <p:spTgt spid="40"/>
                                        </p:tgtEl>
                                      </p:cBhvr>
                                    </p:animEffect>
                                  </p:childTnLst>
                                </p:cTn>
                              </p:par>
                              <p:par>
                                <p:cTn id="65" presetID="2" presetClass="entr" presetSubtype="1" decel="100000"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1000" fill="hold"/>
                                        <p:tgtEl>
                                          <p:spTgt spid="42"/>
                                        </p:tgtEl>
                                        <p:attrNameLst>
                                          <p:attrName>ppt_x</p:attrName>
                                        </p:attrNameLst>
                                      </p:cBhvr>
                                      <p:tavLst>
                                        <p:tav tm="0">
                                          <p:val>
                                            <p:strVal val="#ppt_x"/>
                                          </p:val>
                                        </p:tav>
                                        <p:tav tm="100000">
                                          <p:val>
                                            <p:strVal val="#ppt_x"/>
                                          </p:val>
                                        </p:tav>
                                      </p:tavLst>
                                    </p:anim>
                                    <p:anim calcmode="lin" valueType="num">
                                      <p:cBhvr additive="base">
                                        <p:cTn id="68" dur="1000" fill="hold"/>
                                        <p:tgtEl>
                                          <p:spTgt spid="42"/>
                                        </p:tgtEl>
                                        <p:attrNameLst>
                                          <p:attrName>ppt_y</p:attrName>
                                        </p:attrNameLst>
                                      </p:cBhvr>
                                      <p:tavLst>
                                        <p:tav tm="0">
                                          <p:val>
                                            <p:strVal val="0-#ppt_h/2"/>
                                          </p:val>
                                        </p:tav>
                                        <p:tav tm="100000">
                                          <p:val>
                                            <p:strVal val="#ppt_y"/>
                                          </p:val>
                                        </p:tav>
                                      </p:tavLst>
                                    </p:anim>
                                  </p:childTnLst>
                                </p:cTn>
                              </p:par>
                              <p:par>
                                <p:cTn id="69" presetID="10" presetClass="entr" presetSubtype="0" fill="hold" grpId="1" nodeType="withEffect">
                                  <p:stCondLst>
                                    <p:cond delay="50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1500"/>
                                        <p:tgtEl>
                                          <p:spTgt spid="42"/>
                                        </p:tgtEl>
                                      </p:cBhvr>
                                    </p:animEffect>
                                  </p:childTnLst>
                                </p:cTn>
                              </p:par>
                              <p:par>
                                <p:cTn id="72" presetID="2" presetClass="entr" presetSubtype="1" decel="100000" fill="hold" grpId="0" nodeType="withEffect">
                                  <p:stCondLst>
                                    <p:cond delay="60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1000" fill="hold"/>
                                        <p:tgtEl>
                                          <p:spTgt spid="43"/>
                                        </p:tgtEl>
                                        <p:attrNameLst>
                                          <p:attrName>ppt_x</p:attrName>
                                        </p:attrNameLst>
                                      </p:cBhvr>
                                      <p:tavLst>
                                        <p:tav tm="0">
                                          <p:val>
                                            <p:strVal val="#ppt_x"/>
                                          </p:val>
                                        </p:tav>
                                        <p:tav tm="100000">
                                          <p:val>
                                            <p:strVal val="#ppt_x"/>
                                          </p:val>
                                        </p:tav>
                                      </p:tavLst>
                                    </p:anim>
                                    <p:anim calcmode="lin" valueType="num">
                                      <p:cBhvr additive="base">
                                        <p:cTn id="75" dur="1000" fill="hold"/>
                                        <p:tgtEl>
                                          <p:spTgt spid="43"/>
                                        </p:tgtEl>
                                        <p:attrNameLst>
                                          <p:attrName>ppt_y</p:attrName>
                                        </p:attrNameLst>
                                      </p:cBhvr>
                                      <p:tavLst>
                                        <p:tav tm="0">
                                          <p:val>
                                            <p:strVal val="0-#ppt_h/2"/>
                                          </p:val>
                                        </p:tav>
                                        <p:tav tm="100000">
                                          <p:val>
                                            <p:strVal val="#ppt_y"/>
                                          </p:val>
                                        </p:tav>
                                      </p:tavLst>
                                    </p:anim>
                                  </p:childTnLst>
                                </p:cTn>
                              </p:par>
                              <p:par>
                                <p:cTn id="76" presetID="10" presetClass="entr" presetSubtype="0" fill="hold" grpId="1" nodeType="withEffect">
                                  <p:stCondLst>
                                    <p:cond delay="600"/>
                                  </p:stCondLst>
                                  <p:childTnLst>
                                    <p:set>
                                      <p:cBhvr>
                                        <p:cTn id="77" dur="1" fill="hold">
                                          <p:stCondLst>
                                            <p:cond delay="0"/>
                                          </p:stCondLst>
                                        </p:cTn>
                                        <p:tgtEl>
                                          <p:spTgt spid="43"/>
                                        </p:tgtEl>
                                        <p:attrNameLst>
                                          <p:attrName>style.visibility</p:attrName>
                                        </p:attrNameLst>
                                      </p:cBhvr>
                                      <p:to>
                                        <p:strVal val="visible"/>
                                      </p:to>
                                    </p:set>
                                    <p:animEffect transition="in" filter="fade">
                                      <p:cBhvr>
                                        <p:cTn id="78" dur="1500"/>
                                        <p:tgtEl>
                                          <p:spTgt spid="43"/>
                                        </p:tgtEl>
                                      </p:cBhvr>
                                    </p:animEffect>
                                  </p:childTnLst>
                                </p:cTn>
                              </p:par>
                            </p:childTnLst>
                          </p:cTn>
                        </p:par>
                        <p:par>
                          <p:cTn id="79" fill="hold">
                            <p:stCondLst>
                              <p:cond delay="2600"/>
                            </p:stCondLst>
                            <p:childTnLst>
                              <p:par>
                                <p:cTn id="80" presetID="2" presetClass="entr" presetSubtype="3" decel="100000" fill="hold" grpId="0" nodeType="afterEffect">
                                  <p:stCondLst>
                                    <p:cond delay="0"/>
                                  </p:stCondLst>
                                  <p:iterate type="wd">
                                    <p:tmPct val="10000"/>
                                  </p:iterate>
                                  <p:childTnLst>
                                    <p:set>
                                      <p:cBhvr>
                                        <p:cTn id="81" dur="1" fill="hold">
                                          <p:stCondLst>
                                            <p:cond delay="0"/>
                                          </p:stCondLst>
                                        </p:cTn>
                                        <p:tgtEl>
                                          <p:spTgt spid="49">
                                            <p:txEl>
                                              <p:pRg st="0" end="0"/>
                                            </p:txEl>
                                          </p:spTgt>
                                        </p:tgtEl>
                                        <p:attrNameLst>
                                          <p:attrName>style.visibility</p:attrName>
                                        </p:attrNameLst>
                                      </p:cBhvr>
                                      <p:to>
                                        <p:strVal val="visible"/>
                                      </p:to>
                                    </p:set>
                                    <p:anim calcmode="lin" valueType="num">
                                      <p:cBhvr additive="base">
                                        <p:cTn id="82"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49">
                                            <p:txEl>
                                              <p:pRg st="0" end="0"/>
                                            </p:txEl>
                                          </p:spTgt>
                                        </p:tgtEl>
                                        <p:attrNameLst>
                                          <p:attrName>ppt_y</p:attrName>
                                        </p:attrNameLst>
                                      </p:cBhvr>
                                      <p:tavLst>
                                        <p:tav tm="0">
                                          <p:val>
                                            <p:strVal val="0-#ppt_h/2"/>
                                          </p:val>
                                        </p:tav>
                                        <p:tav tm="100000">
                                          <p:val>
                                            <p:strVal val="#ppt_y"/>
                                          </p:val>
                                        </p:tav>
                                      </p:tavLst>
                                    </p:anim>
                                  </p:childTnLst>
                                </p:cTn>
                              </p:par>
                              <p:par>
                                <p:cTn id="84" presetID="2" presetClass="entr" presetSubtype="8" decel="100000" fill="hold" grpId="0" nodeType="with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additive="base">
                                        <p:cTn id="86" dur="500" fill="hold"/>
                                        <p:tgtEl>
                                          <p:spTgt spid="48"/>
                                        </p:tgtEl>
                                        <p:attrNameLst>
                                          <p:attrName>ppt_x</p:attrName>
                                        </p:attrNameLst>
                                      </p:cBhvr>
                                      <p:tavLst>
                                        <p:tav tm="0">
                                          <p:val>
                                            <p:strVal val="0-#ppt_w/2"/>
                                          </p:val>
                                        </p:tav>
                                        <p:tav tm="100000">
                                          <p:val>
                                            <p:strVal val="#ppt_x"/>
                                          </p:val>
                                        </p:tav>
                                      </p:tavLst>
                                    </p:anim>
                                    <p:anim calcmode="lin" valueType="num">
                                      <p:cBhvr additive="base">
                                        <p:cTn id="87" dur="500" fill="hold"/>
                                        <p:tgtEl>
                                          <p:spTgt spid="48"/>
                                        </p:tgtEl>
                                        <p:attrNameLst>
                                          <p:attrName>ppt_y</p:attrName>
                                        </p:attrNameLst>
                                      </p:cBhvr>
                                      <p:tavLst>
                                        <p:tav tm="0">
                                          <p:val>
                                            <p:strVal val="#ppt_y"/>
                                          </p:val>
                                        </p:tav>
                                        <p:tav tm="100000">
                                          <p:val>
                                            <p:strVal val="#ppt_y"/>
                                          </p:val>
                                        </p:tav>
                                      </p:tavLst>
                                    </p:anim>
                                  </p:childTnLst>
                                </p:cTn>
                              </p:par>
                            </p:childTnLst>
                          </p:cTn>
                        </p:par>
                        <p:par>
                          <p:cTn id="88" fill="hold">
                            <p:stCondLst>
                              <p:cond delay="3200"/>
                            </p:stCondLst>
                            <p:childTnLst>
                              <p:par>
                                <p:cTn id="89" presetID="2" presetClass="entr" presetSubtype="2" decel="100000" fill="hold" grpId="0" nodeType="afterEffect">
                                  <p:stCondLst>
                                    <p:cond delay="0"/>
                                  </p:stCondLst>
                                  <p:childTnLst>
                                    <p:set>
                                      <p:cBhvr>
                                        <p:cTn id="90" dur="1" fill="hold">
                                          <p:stCondLst>
                                            <p:cond delay="0"/>
                                          </p:stCondLst>
                                        </p:cTn>
                                        <p:tgtEl>
                                          <p:spTgt spid="47">
                                            <p:txEl>
                                              <p:pRg st="0" end="0"/>
                                            </p:txEl>
                                          </p:spTgt>
                                        </p:tgtEl>
                                        <p:attrNameLst>
                                          <p:attrName>style.visibility</p:attrName>
                                        </p:attrNameLst>
                                      </p:cBhvr>
                                      <p:to>
                                        <p:strVal val="visible"/>
                                      </p:to>
                                    </p:set>
                                    <p:anim calcmode="lin" valueType="num">
                                      <p:cBhvr additive="base">
                                        <p:cTn id="91"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7" grpId="0" build="allAtOnce">
        <p:tmplLst>
          <p:tmpl lvl="1">
            <p:tnLst>
              <p:par>
                <p:cTn presetID="2" presetClass="entr" presetSubtype="2"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1+#ppt_w/2"/>
                          </p:val>
                        </p:tav>
                        <p:tav tm="100000">
                          <p:val>
                            <p:strVal val="#ppt_x"/>
                          </p:val>
                        </p:tav>
                      </p:tavLst>
                    </p:anim>
                    <p:anim calcmode="lin" valueType="num">
                      <p:cBhvr additive="base">
                        <p:cTn dur="500" fill="hold"/>
                        <p:tgtEl>
                          <p:spTgt spid="4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 Images &amp; Descriptions">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14757" y="3291830"/>
            <a:ext cx="18286413" cy="3291830"/>
          </a:xfrm>
          <a:prstGeom prst="rect">
            <a:avLst/>
          </a:prstGeom>
          <a:solidFill>
            <a:schemeClr val="accent3">
              <a:lumMod val="60000"/>
              <a:lumOff val="4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6" name="正方形/長方形 5"/>
          <p:cNvSpPr/>
          <p:nvPr userDrawn="1"/>
        </p:nvSpPr>
        <p:spPr>
          <a:xfrm>
            <a:off x="-7192" y="3722610"/>
            <a:ext cx="18286413" cy="2430270"/>
          </a:xfrm>
          <a:prstGeom prst="rect">
            <a:avLst/>
          </a:prstGeom>
          <a:solidFill>
            <a:schemeClr val="accent3"/>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7" name="正方形/長方形 6"/>
          <p:cNvSpPr/>
          <p:nvPr userDrawn="1"/>
        </p:nvSpPr>
        <p:spPr>
          <a:xfrm>
            <a:off x="-1" y="0"/>
            <a:ext cx="18286413" cy="3291830"/>
          </a:xfrm>
          <a:prstGeom prst="rect">
            <a:avLst/>
          </a:prstGeom>
          <a:solidFill>
            <a:schemeClr val="accent2">
              <a:lumMod val="60000"/>
              <a:lumOff val="40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 name="正方形/長方形 7"/>
          <p:cNvSpPr/>
          <p:nvPr userDrawn="1"/>
        </p:nvSpPr>
        <p:spPr>
          <a:xfrm>
            <a:off x="0" y="417975"/>
            <a:ext cx="18271655" cy="2430270"/>
          </a:xfrm>
          <a:prstGeom prst="rect">
            <a:avLst/>
          </a:prstGeom>
          <a:solidFill>
            <a:schemeClr val="accent2"/>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9" name="図プレースホルダー 13"/>
          <p:cNvSpPr>
            <a:spLocks noGrp="1"/>
          </p:cNvSpPr>
          <p:nvPr>
            <p:ph type="pic" sz="quarter" idx="13" hasCustomPrompt="1"/>
          </p:nvPr>
        </p:nvSpPr>
        <p:spPr>
          <a:xfrm>
            <a:off x="9143206" y="3291830"/>
            <a:ext cx="9139924" cy="3291830"/>
          </a:xfrm>
          <a:custGeom>
            <a:avLst/>
            <a:gdLst/>
            <a:ahLst/>
            <a:cxnLst/>
            <a:rect l="l" t="t" r="r" b="b"/>
            <a:pathLst>
              <a:path w="9139924" h="3291830">
                <a:moveTo>
                  <a:pt x="0" y="0"/>
                </a:moveTo>
                <a:lnTo>
                  <a:pt x="1305146" y="0"/>
                </a:lnTo>
                <a:lnTo>
                  <a:pt x="9139924" y="0"/>
                </a:lnTo>
                <a:lnTo>
                  <a:pt x="9139924" y="3291830"/>
                </a:lnTo>
                <a:lnTo>
                  <a:pt x="1305146" y="3291830"/>
                </a:lnTo>
                <a:close/>
              </a:path>
            </a:pathLst>
          </a:custGeom>
          <a:solidFill>
            <a:schemeClr val="bg1">
              <a:alpha val="50000"/>
            </a:schemeClr>
          </a:solidFill>
        </p:spPr>
        <p:txBody>
          <a:bodyPr/>
          <a:lstStyle>
            <a:lvl1pPr>
              <a:defRPr baseline="0"/>
            </a:lvl1pPr>
          </a:lstStyle>
          <a:p>
            <a:r>
              <a:rPr kumimoji="1" lang="en-US" altLang="ja-JP" dirty="0"/>
              <a:t> Add an image</a:t>
            </a:r>
            <a:endParaRPr kumimoji="1" lang="ja-JP" altLang="en-US" dirty="0"/>
          </a:p>
        </p:txBody>
      </p:sp>
      <p:sp>
        <p:nvSpPr>
          <p:cNvPr id="10" name="図プレースホルダー 10"/>
          <p:cNvSpPr>
            <a:spLocks noGrp="1"/>
          </p:cNvSpPr>
          <p:nvPr>
            <p:ph type="pic" sz="quarter" idx="12" hasCustomPrompt="1"/>
          </p:nvPr>
        </p:nvSpPr>
        <p:spPr>
          <a:xfrm>
            <a:off x="1" y="0"/>
            <a:ext cx="9139924" cy="3291830"/>
          </a:xfrm>
          <a:custGeom>
            <a:avLst/>
            <a:gdLst/>
            <a:ahLst/>
            <a:cxnLst/>
            <a:rect l="l" t="t" r="r" b="b"/>
            <a:pathLst>
              <a:path w="9139924" h="3291830">
                <a:moveTo>
                  <a:pt x="0" y="0"/>
                </a:moveTo>
                <a:lnTo>
                  <a:pt x="7834778" y="0"/>
                </a:lnTo>
                <a:lnTo>
                  <a:pt x="9139924" y="3291830"/>
                </a:lnTo>
                <a:lnTo>
                  <a:pt x="7834778" y="3291830"/>
                </a:lnTo>
                <a:lnTo>
                  <a:pt x="0" y="3291830"/>
                </a:lnTo>
                <a:close/>
              </a:path>
            </a:pathLst>
          </a:custGeom>
          <a:solidFill>
            <a:schemeClr val="bg1">
              <a:alpha val="50000"/>
            </a:schemeClr>
          </a:solidFill>
        </p:spPr>
        <p:txBody>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a:lvl1pPr>
          </a:lstStyle>
          <a:p>
            <a:r>
              <a:rPr kumimoji="1" lang="en-US" altLang="ja-JP" dirty="0"/>
              <a:t> Add an image</a:t>
            </a:r>
            <a:endParaRPr kumimoji="1" lang="ja-JP" altLang="en-US" dirty="0"/>
          </a:p>
          <a:p>
            <a:endParaRPr kumimoji="1" lang="ja-JP" altLang="en-US" dirty="0"/>
          </a:p>
        </p:txBody>
      </p:sp>
      <p:sp>
        <p:nvSpPr>
          <p:cNvPr id="11" name="テキスト プレースホルダー 11"/>
          <p:cNvSpPr>
            <a:spLocks noGrp="1"/>
          </p:cNvSpPr>
          <p:nvPr>
            <p:ph type="body" sz="quarter" idx="16" hasCustomPrompt="1"/>
          </p:nvPr>
        </p:nvSpPr>
        <p:spPr>
          <a:xfrm>
            <a:off x="9150226" y="1258434"/>
            <a:ext cx="8498925" cy="1315207"/>
          </a:xfrm>
        </p:spPr>
        <p:txBody>
          <a:bodyPr anchor="t">
            <a:noAutofit/>
          </a:bodyPr>
          <a:lstStyle>
            <a:lvl1pPr algn="l">
              <a:lnSpc>
                <a:spcPct val="120000"/>
              </a:lnSpc>
              <a:defRPr sz="2000">
                <a:solidFill>
                  <a:schemeClr val="bg1"/>
                </a:solidFill>
                <a:latin typeface="+mn-lt"/>
              </a:defRPr>
            </a:lvl1pPr>
          </a:lstStyle>
          <a:p>
            <a:pPr lvl="0"/>
            <a:r>
              <a:rPr lang="en-US" altLang="ja-JP" dirty="0"/>
              <a:t>Text Here</a:t>
            </a:r>
            <a:endParaRPr lang="en-US" dirty="0"/>
          </a:p>
        </p:txBody>
      </p:sp>
      <p:sp>
        <p:nvSpPr>
          <p:cNvPr id="12" name="テキスト プレースホルダー 11"/>
          <p:cNvSpPr>
            <a:spLocks noGrp="1"/>
          </p:cNvSpPr>
          <p:nvPr>
            <p:ph type="body" sz="quarter" idx="17" hasCustomPrompt="1"/>
          </p:nvPr>
        </p:nvSpPr>
        <p:spPr>
          <a:xfrm>
            <a:off x="9150226" y="679004"/>
            <a:ext cx="8498925" cy="773203"/>
          </a:xfrm>
        </p:spPr>
        <p:txBody>
          <a:bodyPr anchor="t">
            <a:noAutofit/>
          </a:bodyPr>
          <a:lstStyle>
            <a:lvl1pPr algn="l">
              <a:lnSpc>
                <a:spcPct val="120000"/>
              </a:lnSpc>
              <a:defRPr sz="3200" spc="0">
                <a:solidFill>
                  <a:schemeClr val="bg1"/>
                </a:solidFill>
                <a:latin typeface="Route 159 SemiBold" pitchFamily="50" charset="0"/>
              </a:defRPr>
            </a:lvl1pPr>
          </a:lstStyle>
          <a:p>
            <a:pPr lvl="0"/>
            <a:r>
              <a:rPr lang="en-US" altLang="ja-JP" dirty="0"/>
              <a:t>Text Here</a:t>
            </a:r>
            <a:endParaRPr lang="en-US" dirty="0"/>
          </a:p>
        </p:txBody>
      </p:sp>
      <p:sp>
        <p:nvSpPr>
          <p:cNvPr id="13" name="テキスト プレースホルダー 11"/>
          <p:cNvSpPr>
            <a:spLocks noGrp="1"/>
          </p:cNvSpPr>
          <p:nvPr>
            <p:ph type="body" sz="quarter" idx="40" hasCustomPrompt="1"/>
          </p:nvPr>
        </p:nvSpPr>
        <p:spPr>
          <a:xfrm>
            <a:off x="599276" y="4594439"/>
            <a:ext cx="8498925" cy="1269141"/>
          </a:xfrm>
        </p:spPr>
        <p:txBody>
          <a:bodyPr anchor="t">
            <a:noAutofit/>
          </a:bodyPr>
          <a:lstStyle>
            <a:lvl1pPr algn="l">
              <a:lnSpc>
                <a:spcPct val="120000"/>
              </a:lnSpc>
              <a:defRPr sz="2000">
                <a:solidFill>
                  <a:schemeClr val="bg1"/>
                </a:solidFill>
                <a:latin typeface="+mn-lt"/>
              </a:defRPr>
            </a:lvl1pPr>
          </a:lstStyle>
          <a:p>
            <a:pPr lvl="0"/>
            <a:r>
              <a:rPr lang="en-US" altLang="ja-JP" dirty="0"/>
              <a:t>Text Here</a:t>
            </a:r>
            <a:endParaRPr lang="en-US" dirty="0"/>
          </a:p>
        </p:txBody>
      </p:sp>
      <p:sp>
        <p:nvSpPr>
          <p:cNvPr id="14" name="テキスト プレースホルダー 11"/>
          <p:cNvSpPr>
            <a:spLocks noGrp="1"/>
          </p:cNvSpPr>
          <p:nvPr>
            <p:ph type="body" sz="quarter" idx="41" hasCustomPrompt="1"/>
          </p:nvPr>
        </p:nvSpPr>
        <p:spPr>
          <a:xfrm>
            <a:off x="599276" y="4015009"/>
            <a:ext cx="8498925" cy="773203"/>
          </a:xfrm>
        </p:spPr>
        <p:txBody>
          <a:bodyPr anchor="t">
            <a:noAutofit/>
          </a:bodyPr>
          <a:lstStyle>
            <a:lvl1pPr algn="l">
              <a:lnSpc>
                <a:spcPct val="120000"/>
              </a:lnSpc>
              <a:defRPr sz="3200" spc="0">
                <a:solidFill>
                  <a:schemeClr val="bg1"/>
                </a:solidFill>
                <a:latin typeface="Route 159 SemiBold" pitchFamily="50" charset="0"/>
              </a:defRPr>
            </a:lvl1pPr>
          </a:lstStyle>
          <a:p>
            <a:pPr lvl="0"/>
            <a:r>
              <a:rPr lang="en-US" altLang="ja-JP" dirty="0"/>
              <a:t>Text Here</a:t>
            </a:r>
            <a:endParaRPr lang="en-US" dirty="0"/>
          </a:p>
        </p:txBody>
      </p:sp>
      <p:sp>
        <p:nvSpPr>
          <p:cNvPr id="15" name="タイトル プレースホルダー 1"/>
          <p:cNvSpPr>
            <a:spLocks noGrp="1"/>
          </p:cNvSpPr>
          <p:nvPr>
            <p:ph type="title" hasCustomPrompt="1"/>
          </p:nvPr>
        </p:nvSpPr>
        <p:spPr>
          <a:xfrm>
            <a:off x="430238" y="6799684"/>
            <a:ext cx="17425936" cy="1203151"/>
          </a:xfrm>
          <a:prstGeom prst="rect">
            <a:avLst/>
          </a:prstGeom>
        </p:spPr>
        <p:txBody>
          <a:bodyPr vert="horz" lIns="163275" tIns="81638" rIns="163275" bIns="81638" rtlCol="0" anchor="ctr">
            <a:normAutofit/>
          </a:bodyPr>
          <a:lstStyle>
            <a:lvl1pPr algn="ctr">
              <a:defRPr baseline="0">
                <a:latin typeface="Route 159 UltraLight" pitchFamily="50" charset="0"/>
              </a:defRPr>
            </a:lvl1pPr>
          </a:lstStyle>
          <a:p>
            <a:r>
              <a:rPr kumimoji="1" lang="en-US" altLang="ja-JP" dirty="0"/>
              <a:t>Slide Title Goes Here</a:t>
            </a:r>
            <a:endParaRPr kumimoji="1" lang="ja-JP" altLang="en-US" dirty="0"/>
          </a:p>
        </p:txBody>
      </p:sp>
      <p:sp>
        <p:nvSpPr>
          <p:cNvPr id="16" name="テキスト プレースホルダー 6"/>
          <p:cNvSpPr>
            <a:spLocks noGrp="1"/>
          </p:cNvSpPr>
          <p:nvPr>
            <p:ph type="body" sz="quarter" idx="42" hasCustomPrompt="1"/>
          </p:nvPr>
        </p:nvSpPr>
        <p:spPr>
          <a:xfrm>
            <a:off x="430238" y="8095828"/>
            <a:ext cx="17425936" cy="1336960"/>
          </a:xfrm>
        </p:spPr>
        <p:txBody>
          <a:bodyPr>
            <a:noAutofit/>
          </a:bodyPr>
          <a:lstStyle>
            <a:lvl1pPr algn="ctr">
              <a:defRPr sz="2000" b="0" i="0" u="none" baseline="0">
                <a:solidFill>
                  <a:schemeClr val="tx2"/>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17" name="正方形/長方形 16"/>
          <p:cNvSpPr/>
          <p:nvPr userDrawn="1"/>
        </p:nvSpPr>
        <p:spPr>
          <a:xfrm>
            <a:off x="7559029" y="7951812"/>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20449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right)">
                                      <p:cBhvr>
                                        <p:cTn id="11" dur="500"/>
                                        <p:tgtEl>
                                          <p:spTgt spid="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22" presetClass="entr" presetSubtype="8" fill="hold" grpId="0" nodeType="withEffect">
                                  <p:stCondLst>
                                    <p:cond delay="20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par>
                                <p:cTn id="19" presetID="22" presetClass="entr" presetSubtype="8" fill="hold" grpId="0" nodeType="withEffect">
                                  <p:stCondLst>
                                    <p:cond delay="20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par>
                          <p:cTn id="22" fill="hold">
                            <p:stCondLst>
                              <p:cond delay="1700"/>
                            </p:stCondLst>
                            <p:childTnLst>
                              <p:par>
                                <p:cTn id="23" presetID="22" presetClass="entr" presetSubtype="2" fill="hold" grpId="0" nodeType="afterEffect">
                                  <p:stCondLst>
                                    <p:cond delay="250"/>
                                  </p:stCondLst>
                                  <p:childTnLst>
                                    <p:set>
                                      <p:cBhvr>
                                        <p:cTn id="24" dur="1" fill="hold">
                                          <p:stCondLst>
                                            <p:cond delay="0"/>
                                          </p:stCondLst>
                                        </p:cTn>
                                        <p:tgtEl>
                                          <p:spTgt spid="9"/>
                                        </p:tgtEl>
                                        <p:attrNameLst>
                                          <p:attrName>style.visibility</p:attrName>
                                        </p:attrNameLst>
                                      </p:cBhvr>
                                      <p:to>
                                        <p:strVal val="visible"/>
                                      </p:to>
                                    </p:set>
                                    <p:animEffect transition="in" filter="wipe(right)">
                                      <p:cBhvr>
                                        <p:cTn id="25" dur="500"/>
                                        <p:tgtEl>
                                          <p:spTgt spid="9"/>
                                        </p:tgtEl>
                                      </p:cBhvr>
                                    </p:animEffect>
                                  </p:childTnLst>
                                </p:cTn>
                              </p:par>
                            </p:childTnLst>
                          </p:cTn>
                        </p:par>
                        <p:par>
                          <p:cTn id="26" fill="hold">
                            <p:stCondLst>
                              <p:cond delay="2450"/>
                            </p:stCondLst>
                            <p:childTnLst>
                              <p:par>
                                <p:cTn id="27" presetID="22" presetClass="entr" presetSubtype="8"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wipe(left)">
                                      <p:cBhvr>
                                        <p:cTn id="29" dur="500"/>
                                        <p:tgtEl>
                                          <p:spTgt spid="5"/>
                                        </p:tgtEl>
                                      </p:cBhvr>
                                    </p:animEffect>
                                  </p:childTnLst>
                                </p:cTn>
                              </p:par>
                            </p:childTnLst>
                          </p:cTn>
                        </p:par>
                        <p:par>
                          <p:cTn id="30" fill="hold">
                            <p:stCondLst>
                              <p:cond delay="2950"/>
                            </p:stCondLst>
                            <p:childTnLst>
                              <p:par>
                                <p:cTn id="31" presetID="22" presetClass="entr" presetSubtype="2"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right)">
                                      <p:cBhvr>
                                        <p:cTn id="33" dur="500"/>
                                        <p:tgtEl>
                                          <p:spTgt spid="6"/>
                                        </p:tgtEl>
                                      </p:cBhvr>
                                    </p:animEffect>
                                  </p:childTnLst>
                                </p:cTn>
                              </p:par>
                              <p:par>
                                <p:cTn id="34" presetID="22" presetClass="entr" presetSubtype="2" fill="hold" grpId="0" nodeType="withEffect">
                                  <p:stCondLst>
                                    <p:cond delay="200"/>
                                  </p:stCondLst>
                                  <p:childTnLst>
                                    <p:set>
                                      <p:cBhvr>
                                        <p:cTn id="35" dur="1" fill="hold">
                                          <p:stCondLst>
                                            <p:cond delay="0"/>
                                          </p:stCondLst>
                                        </p:cTn>
                                        <p:tgtEl>
                                          <p:spTgt spid="14"/>
                                        </p:tgtEl>
                                        <p:attrNameLst>
                                          <p:attrName>style.visibility</p:attrName>
                                        </p:attrNameLst>
                                      </p:cBhvr>
                                      <p:to>
                                        <p:strVal val="visible"/>
                                      </p:to>
                                    </p:set>
                                    <p:animEffect transition="in" filter="wipe(right)">
                                      <p:cBhvr>
                                        <p:cTn id="36" dur="500"/>
                                        <p:tgtEl>
                                          <p:spTgt spid="14"/>
                                        </p:tgtEl>
                                      </p:cBhvr>
                                    </p:animEffect>
                                  </p:childTnLst>
                                </p:cTn>
                              </p:par>
                              <p:par>
                                <p:cTn id="37" presetID="22" presetClass="entr" presetSubtype="2" fill="hold" grpId="0" nodeType="withEffect">
                                  <p:stCondLst>
                                    <p:cond delay="200"/>
                                  </p:stCondLst>
                                  <p:childTnLst>
                                    <p:set>
                                      <p:cBhvr>
                                        <p:cTn id="38" dur="1" fill="hold">
                                          <p:stCondLst>
                                            <p:cond delay="0"/>
                                          </p:stCondLst>
                                        </p:cTn>
                                        <p:tgtEl>
                                          <p:spTgt spid="13"/>
                                        </p:tgtEl>
                                        <p:attrNameLst>
                                          <p:attrName>style.visibility</p:attrName>
                                        </p:attrNameLst>
                                      </p:cBhvr>
                                      <p:to>
                                        <p:strVal val="visible"/>
                                      </p:to>
                                    </p:set>
                                    <p:animEffect transition="in" filter="wipe(right)">
                                      <p:cBhvr>
                                        <p:cTn id="39" dur="500"/>
                                        <p:tgtEl>
                                          <p:spTgt spid="13"/>
                                        </p:tgtEl>
                                      </p:cBhvr>
                                    </p:animEffect>
                                  </p:childTnLst>
                                </p:cTn>
                              </p:par>
                            </p:childTnLst>
                          </p:cTn>
                        </p:par>
                        <p:par>
                          <p:cTn id="40" fill="hold">
                            <p:stCondLst>
                              <p:cond delay="3650"/>
                            </p:stCondLst>
                            <p:childTnLst>
                              <p:par>
                                <p:cTn id="41" presetID="2" presetClass="entr" presetSubtype="8" decel="100000" fill="hold" grpId="0" nodeType="afterEffect">
                                  <p:stCondLst>
                                    <p:cond delay="500"/>
                                  </p:stCondLst>
                                  <p:iterate type="wd">
                                    <p:tmPct val="10000"/>
                                  </p:iterate>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0-#ppt_w/2"/>
                                          </p:val>
                                        </p:tav>
                                        <p:tav tm="100000">
                                          <p:val>
                                            <p:strVal val="#ppt_x"/>
                                          </p:val>
                                        </p:tav>
                                      </p:tavLst>
                                    </p:anim>
                                    <p:anim calcmode="lin" valueType="num">
                                      <p:cBhvr additive="base">
                                        <p:cTn id="44" dur="500" fill="hold"/>
                                        <p:tgtEl>
                                          <p:spTgt spid="15"/>
                                        </p:tgtEl>
                                        <p:attrNameLst>
                                          <p:attrName>ppt_y</p:attrName>
                                        </p:attrNameLst>
                                      </p:cBhvr>
                                      <p:tavLst>
                                        <p:tav tm="0">
                                          <p:val>
                                            <p:strVal val="#ppt_y"/>
                                          </p:val>
                                        </p:tav>
                                        <p:tav tm="100000">
                                          <p:val>
                                            <p:strVal val="#ppt_y"/>
                                          </p:val>
                                        </p:tav>
                                      </p:tavLst>
                                    </p:anim>
                                  </p:childTnLst>
                                </p:cTn>
                              </p:par>
                            </p:childTnLst>
                          </p:cTn>
                        </p:par>
                        <p:par>
                          <p:cTn id="45" fill="hold">
                            <p:stCondLst>
                              <p:cond delay="4800"/>
                            </p:stCondLst>
                            <p:childTnLst>
                              <p:par>
                                <p:cTn id="46" presetID="2" presetClass="entr" presetSubtype="2" decel="10000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 calcmode="lin" valueType="num">
                                      <p:cBhvr additive="base">
                                        <p:cTn id="48" dur="500" fill="hold"/>
                                        <p:tgtEl>
                                          <p:spTgt spid="17"/>
                                        </p:tgtEl>
                                        <p:attrNameLst>
                                          <p:attrName>ppt_x</p:attrName>
                                        </p:attrNameLst>
                                      </p:cBhvr>
                                      <p:tavLst>
                                        <p:tav tm="0">
                                          <p:val>
                                            <p:strVal val="1+#ppt_w/2"/>
                                          </p:val>
                                        </p:tav>
                                        <p:tav tm="100000">
                                          <p:val>
                                            <p:strVal val="#ppt_x"/>
                                          </p:val>
                                        </p:tav>
                                      </p:tavLst>
                                    </p:anim>
                                    <p:anim calcmode="lin" valueType="num">
                                      <p:cBhvr additive="base">
                                        <p:cTn id="49" dur="500" fill="hold"/>
                                        <p:tgtEl>
                                          <p:spTgt spid="17"/>
                                        </p:tgtEl>
                                        <p:attrNameLst>
                                          <p:attrName>ppt_y</p:attrName>
                                        </p:attrNameLst>
                                      </p:cBhvr>
                                      <p:tavLst>
                                        <p:tav tm="0">
                                          <p:val>
                                            <p:strVal val="#ppt_y"/>
                                          </p:val>
                                        </p:tav>
                                        <p:tav tm="100000">
                                          <p:val>
                                            <p:strVal val="#ppt_y"/>
                                          </p:val>
                                        </p:tav>
                                      </p:tavLst>
                                    </p:anim>
                                  </p:childTnLst>
                                </p:cTn>
                              </p:par>
                              <p:par>
                                <p:cTn id="50" presetID="22" presetClass="entr" presetSubtype="8" fill="hold" grpId="0" nodeType="withEffect">
                                  <p:stCondLst>
                                    <p:cond delay="0"/>
                                  </p:stCondLst>
                                  <p:childTnLst>
                                    <p:set>
                                      <p:cBhvr>
                                        <p:cTn id="51" dur="1" fill="hold">
                                          <p:stCondLst>
                                            <p:cond delay="0"/>
                                          </p:stCondLst>
                                        </p:cTn>
                                        <p:tgtEl>
                                          <p:spTgt spid="16">
                                            <p:txEl>
                                              <p:pRg st="0" end="0"/>
                                            </p:txEl>
                                          </p:spTgt>
                                        </p:tgtEl>
                                        <p:attrNameLst>
                                          <p:attrName>style.visibility</p:attrName>
                                        </p:attrNameLst>
                                      </p:cBhvr>
                                      <p:to>
                                        <p:strVal val="visible"/>
                                      </p:to>
                                    </p:set>
                                    <p:animEffect transition="in" filter="wipe(left)">
                                      <p:cBhvr>
                                        <p:cTn id="52"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p:tmplLst>
          <p:tmpl>
            <p:tnLst>
              <p:par>
                <p:cTn presetID="22" presetClass="entr" presetSubtype="8" fill="hold" nodeType="withEffect">
                  <p:stCondLst>
                    <p:cond delay="20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p:tmplLst>
          <p:tmpl>
            <p:tnLst>
              <p:par>
                <p:cTn presetID="22" presetClass="entr" presetSubtype="8" fill="hold" nodeType="withEffect">
                  <p:stCondLst>
                    <p:cond delay="200"/>
                  </p:stCondLst>
                  <p:childTnLst>
                    <p:set>
                      <p:cBhvr>
                        <p:cTn dur="1" fill="hold">
                          <p:stCondLst>
                            <p:cond delay="0"/>
                          </p:stCondLst>
                        </p:cTn>
                        <p:tgtEl>
                          <p:spTgt spid="12"/>
                        </p:tgtEl>
                        <p:attrNameLst>
                          <p:attrName>style.visibility</p:attrName>
                        </p:attrNameLst>
                      </p:cBhvr>
                      <p:to>
                        <p:strVal val="visible"/>
                      </p:to>
                    </p:set>
                    <p:animEffect transition="in" filter="wipe(left)">
                      <p:cBhvr>
                        <p:cTn dur="500"/>
                        <p:tgtEl>
                          <p:spTgt spid="12"/>
                        </p:tgtEl>
                      </p:cBhvr>
                    </p:animEffect>
                  </p:childTnLst>
                </p:cTn>
              </p:par>
            </p:tnLst>
          </p:tmpl>
        </p:tmplLst>
      </p:bldP>
      <p:bldP spid="13" grpId="0">
        <p:tmplLst>
          <p:tmpl>
            <p:tnLst>
              <p:par>
                <p:cTn presetID="22" presetClass="entr" presetSubtype="2" fill="hold" nodeType="withEffect">
                  <p:stCondLst>
                    <p:cond delay="20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p:tmplLst>
          <p:tmpl>
            <p:tnLst>
              <p:par>
                <p:cTn presetID="22" presetClass="entr" presetSubtype="2" fill="hold" nodeType="withEffect">
                  <p:stCondLst>
                    <p:cond delay="200"/>
                  </p:stCondLst>
                  <p:childTnLst>
                    <p:set>
                      <p:cBhvr>
                        <p:cTn dur="1" fill="hold">
                          <p:stCondLst>
                            <p:cond delay="0"/>
                          </p:stCondLst>
                        </p:cTn>
                        <p:tgtEl>
                          <p:spTgt spid="14"/>
                        </p:tgtEl>
                        <p:attrNameLst>
                          <p:attrName>style.visibility</p:attrName>
                        </p:attrNameLst>
                      </p:cBhvr>
                      <p:to>
                        <p:strVal val="visible"/>
                      </p:to>
                    </p:set>
                    <p:animEffect transition="in" filter="wipe(right)">
                      <p:cBhvr>
                        <p:cTn dur="500"/>
                        <p:tgtEl>
                          <p:spTgt spid="14"/>
                        </p:tgtEl>
                      </p:cBhvr>
                    </p:animEffect>
                  </p:childTnLst>
                </p:cTn>
              </p:par>
            </p:tnLst>
          </p:tmpl>
        </p:tmplLst>
      </p:bldP>
      <p:bldP spid="15" grpId="0"/>
      <p:bldP spid="16" grpId="0" build="p">
        <p:tmplLst>
          <p:tmpl lvl="1">
            <p:tnLst>
              <p:par>
                <p:cTn presetID="22" presetClass="entr" presetSubtype="8"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bld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Big text &amp; Description">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0" y="0"/>
            <a:ext cx="9142414" cy="1028699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タイトル 1"/>
          <p:cNvSpPr>
            <a:spLocks noGrp="1"/>
          </p:cNvSpPr>
          <p:nvPr>
            <p:ph type="title" hasCustomPrompt="1"/>
          </p:nvPr>
        </p:nvSpPr>
        <p:spPr>
          <a:xfrm>
            <a:off x="610767" y="1173479"/>
            <a:ext cx="7920880" cy="8207948"/>
          </a:xfrm>
        </p:spPr>
        <p:txBody>
          <a:bodyPr>
            <a:normAutofit/>
          </a:bodyPr>
          <a:lstStyle>
            <a:lvl1pPr algn="ctr">
              <a:defRPr sz="7200">
                <a:solidFill>
                  <a:schemeClr val="bg1"/>
                </a:solidFill>
                <a:latin typeface="Route 159 UltraLight" pitchFamily="50" charset="0"/>
              </a:defRPr>
            </a:lvl1pPr>
          </a:lstStyle>
          <a:p>
            <a:r>
              <a:rPr kumimoji="1" lang="en-US" altLang="ja-JP" dirty="0"/>
              <a:t>Text</a:t>
            </a:r>
            <a:endParaRPr kumimoji="1" lang="ja-JP" altLang="en-US" dirty="0"/>
          </a:p>
        </p:txBody>
      </p:sp>
      <p:sp>
        <p:nvSpPr>
          <p:cNvPr id="7" name="テキスト プレースホルダー 6"/>
          <p:cNvSpPr>
            <a:spLocks noGrp="1"/>
          </p:cNvSpPr>
          <p:nvPr>
            <p:ph type="body" sz="quarter" idx="24" hasCustomPrompt="1"/>
          </p:nvPr>
        </p:nvSpPr>
        <p:spPr>
          <a:xfrm>
            <a:off x="9593943" y="2486299"/>
            <a:ext cx="7996244" cy="5314402"/>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030291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 calcmode="lin" valueType="num">
                                      <p:cBhvr additive="base">
                                        <p:cTn id="15"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build="p">
        <p:tmplLst>
          <p:tmpl lvl="1">
            <p:tnLst>
              <p:par>
                <p:cTn presetID="2" presetClass="entr" presetSubtype="4" decel="100000"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500" fill="hold"/>
                        <p:tgtEl>
                          <p:spTgt spid="7"/>
                        </p:tgtEl>
                        <p:attrNameLst>
                          <p:attrName>ppt_x</p:attrName>
                        </p:attrNameLst>
                      </p:cBhvr>
                      <p:tavLst>
                        <p:tav tm="0">
                          <p:val>
                            <p:strVal val="#ppt_x"/>
                          </p:val>
                        </p:tav>
                        <p:tav tm="100000">
                          <p:val>
                            <p:strVal val="#ppt_x"/>
                          </p:val>
                        </p:tav>
                      </p:tavLst>
                    </p:anim>
                    <p:anim calcmode="lin" valueType="num">
                      <p:cBhvr additive="base">
                        <p:cTn dur="500" fill="hold"/>
                        <p:tgtEl>
                          <p:spTgt spid="7"/>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Flow star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5" name="Picture Placeholder 4"/>
          <p:cNvSpPr>
            <a:spLocks noGrp="1"/>
          </p:cNvSpPr>
          <p:nvPr>
            <p:ph type="pic" sz="quarter" idx="19"/>
          </p:nvPr>
        </p:nvSpPr>
        <p:spPr>
          <a:xfrm>
            <a:off x="342871" y="356863"/>
            <a:ext cx="8428892" cy="9573272"/>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6" name="Isosceles Triangle 5"/>
          <p:cNvSpPr/>
          <p:nvPr userDrawn="1"/>
        </p:nvSpPr>
        <p:spPr>
          <a:xfrm rot="10800000">
            <a:off x="11154216"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Isosceles Triangle 6"/>
          <p:cNvSpPr/>
          <p:nvPr userDrawn="1"/>
        </p:nvSpPr>
        <p:spPr>
          <a:xfrm rot="5400000">
            <a:off x="9045332" y="5010203"/>
            <a:ext cx="471497" cy="27574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Text Placeholder 3"/>
          <p:cNvSpPr>
            <a:spLocks noGrp="1"/>
          </p:cNvSpPr>
          <p:nvPr>
            <p:ph type="body" sz="quarter" idx="15" hasCustomPrompt="1"/>
          </p:nvPr>
        </p:nvSpPr>
        <p:spPr>
          <a:xfrm>
            <a:off x="11154215" y="6139686"/>
            <a:ext cx="4427977" cy="2334107"/>
          </a:xfrm>
        </p:spPr>
        <p:txBody>
          <a:bodyPr anchor="t">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10" name="Text Placeholder 3"/>
          <p:cNvSpPr>
            <a:spLocks noGrp="1"/>
          </p:cNvSpPr>
          <p:nvPr>
            <p:ph type="body" sz="quarter" idx="17" hasCustomPrompt="1"/>
          </p:nvPr>
        </p:nvSpPr>
        <p:spPr>
          <a:xfrm>
            <a:off x="11154215" y="544345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15" name="Title 1"/>
          <p:cNvSpPr>
            <a:spLocks noGrp="1"/>
          </p:cNvSpPr>
          <p:nvPr>
            <p:ph type="title" hasCustomPrompt="1"/>
          </p:nvPr>
        </p:nvSpPr>
        <p:spPr>
          <a:xfrm>
            <a:off x="7757439" y="722420"/>
            <a:ext cx="9526944" cy="2501963"/>
          </a:xfrm>
        </p:spPr>
        <p:txBody>
          <a:bodyPr anchor="t"/>
          <a:lstStyle>
            <a:lvl1pPr algn="l">
              <a:lnSpc>
                <a:spcPct val="80000"/>
              </a:lnSpc>
              <a:defRPr sz="9600" baseline="0">
                <a:solidFill>
                  <a:schemeClr val="tx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sp>
        <p:nvSpPr>
          <p:cNvPr id="17" name="Text Placeholder 3"/>
          <p:cNvSpPr>
            <a:spLocks noGrp="1"/>
          </p:cNvSpPr>
          <p:nvPr>
            <p:ph type="body" sz="quarter" idx="20" hasCustomPrompt="1"/>
          </p:nvPr>
        </p:nvSpPr>
        <p:spPr>
          <a:xfrm>
            <a:off x="10835782"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spTree>
    <p:extLst>
      <p:ext uri="{BB962C8B-B14F-4D97-AF65-F5344CB8AC3E}">
        <p14:creationId xmlns:p14="http://schemas.microsoft.com/office/powerpoint/2010/main" val="3021021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2" presetClass="entr" presetSubtype="1" decel="100000" fill="hold" grpId="0" nodeType="withEffect">
                                  <p:stCondLst>
                                    <p:cond delay="0"/>
                                  </p:stCondLst>
                                  <p:iterate type="wd">
                                    <p:tmPct val="10000"/>
                                  </p:iterate>
                                  <p:childTnLst>
                                    <p:set>
                                      <p:cBhvr>
                                        <p:cTn id="9" dur="1" fill="hold">
                                          <p:stCondLst>
                                            <p:cond delay="0"/>
                                          </p:stCondLst>
                                        </p:cTn>
                                        <p:tgtEl>
                                          <p:spTgt spid="15"/>
                                        </p:tgtEl>
                                        <p:attrNameLst>
                                          <p:attrName>style.visibility</p:attrName>
                                        </p:attrNameLst>
                                      </p:cBhvr>
                                      <p:to>
                                        <p:strVal val="visible"/>
                                      </p:to>
                                    </p:set>
                                    <p:anim calcmode="lin" valueType="num">
                                      <p:cBhvr additive="base">
                                        <p:cTn id="10" dur="750" fill="hold"/>
                                        <p:tgtEl>
                                          <p:spTgt spid="15"/>
                                        </p:tgtEl>
                                        <p:attrNameLst>
                                          <p:attrName>ppt_x</p:attrName>
                                        </p:attrNameLst>
                                      </p:cBhvr>
                                      <p:tavLst>
                                        <p:tav tm="0">
                                          <p:val>
                                            <p:strVal val="#ppt_x"/>
                                          </p:val>
                                        </p:tav>
                                        <p:tav tm="100000">
                                          <p:val>
                                            <p:strVal val="#ppt_x"/>
                                          </p:val>
                                        </p:tav>
                                      </p:tavLst>
                                    </p:anim>
                                    <p:anim calcmode="lin" valueType="num">
                                      <p:cBhvr additive="base">
                                        <p:cTn id="11" dur="750" fill="hold"/>
                                        <p:tgtEl>
                                          <p:spTgt spid="15"/>
                                        </p:tgtEl>
                                        <p:attrNameLst>
                                          <p:attrName>ppt_y</p:attrName>
                                        </p:attrNameLst>
                                      </p:cBhvr>
                                      <p:tavLst>
                                        <p:tav tm="0">
                                          <p:val>
                                            <p:strVal val="0-#ppt_h/2"/>
                                          </p:val>
                                        </p:tav>
                                        <p:tav tm="100000">
                                          <p:val>
                                            <p:strVal val="#ppt_y"/>
                                          </p:val>
                                        </p:tav>
                                      </p:tavLst>
                                    </p:anim>
                                  </p:childTnLst>
                                </p:cTn>
                              </p:par>
                            </p:childTnLst>
                          </p:cTn>
                        </p:par>
                        <p:par>
                          <p:cTn id="12" fill="hold">
                            <p:stCondLst>
                              <p:cond delay="975"/>
                            </p:stCondLst>
                            <p:childTnLst>
                              <p:par>
                                <p:cTn id="13" presetID="2" presetClass="entr" presetSubtype="8" decel="10000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750" fill="hold"/>
                                        <p:tgtEl>
                                          <p:spTgt spid="6"/>
                                        </p:tgtEl>
                                        <p:attrNameLst>
                                          <p:attrName>ppt_x</p:attrName>
                                        </p:attrNameLst>
                                      </p:cBhvr>
                                      <p:tavLst>
                                        <p:tav tm="0">
                                          <p:val>
                                            <p:strVal val="#ppt_x"/>
                                          </p:val>
                                        </p:tav>
                                        <p:tav tm="100000">
                                          <p:val>
                                            <p:strVal val="#ppt_x"/>
                                          </p:val>
                                        </p:tav>
                                      </p:tavLst>
                                    </p:anim>
                                    <p:anim calcmode="lin" valueType="num">
                                      <p:cBhvr additive="base">
                                        <p:cTn id="20" dur="750" fill="hold"/>
                                        <p:tgtEl>
                                          <p:spTgt spid="6"/>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750" fill="hold"/>
                                        <p:tgtEl>
                                          <p:spTgt spid="17"/>
                                        </p:tgtEl>
                                        <p:attrNameLst>
                                          <p:attrName>ppt_x</p:attrName>
                                        </p:attrNameLst>
                                      </p:cBhvr>
                                      <p:tavLst>
                                        <p:tav tm="0">
                                          <p:val>
                                            <p:strVal val="#ppt_x"/>
                                          </p:val>
                                        </p:tav>
                                        <p:tav tm="100000">
                                          <p:val>
                                            <p:strVal val="#ppt_x"/>
                                          </p:val>
                                        </p:tav>
                                      </p:tavLst>
                                    </p:anim>
                                    <p:anim calcmode="lin" valueType="num">
                                      <p:cBhvr additive="base">
                                        <p:cTn id="24" dur="750" fill="hold"/>
                                        <p:tgtEl>
                                          <p:spTgt spid="17"/>
                                        </p:tgtEl>
                                        <p:attrNameLst>
                                          <p:attrName>ppt_y</p:attrName>
                                        </p:attrNameLst>
                                      </p:cBhvr>
                                      <p:tavLst>
                                        <p:tav tm="0">
                                          <p:val>
                                            <p:strVal val="0-#ppt_h/2"/>
                                          </p:val>
                                        </p:tav>
                                        <p:tav tm="100000">
                                          <p:val>
                                            <p:strVal val="#ppt_y"/>
                                          </p:val>
                                        </p:tav>
                                      </p:tavLst>
                                    </p:anim>
                                  </p:childTnLst>
                                </p:cTn>
                              </p:par>
                              <p:par>
                                <p:cTn id="25" presetID="49" presetClass="entr" presetSubtype="0" decel="100000" fill="hold" grpId="1"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750" fill="hold"/>
                                        <p:tgtEl>
                                          <p:spTgt spid="17"/>
                                        </p:tgtEl>
                                        <p:attrNameLst>
                                          <p:attrName>ppt_w</p:attrName>
                                        </p:attrNameLst>
                                      </p:cBhvr>
                                      <p:tavLst>
                                        <p:tav tm="0">
                                          <p:val>
                                            <p:fltVal val="0"/>
                                          </p:val>
                                        </p:tav>
                                        <p:tav tm="100000">
                                          <p:val>
                                            <p:strVal val="#ppt_w"/>
                                          </p:val>
                                        </p:tav>
                                      </p:tavLst>
                                    </p:anim>
                                    <p:anim calcmode="lin" valueType="num">
                                      <p:cBhvr>
                                        <p:cTn id="28" dur="750" fill="hold"/>
                                        <p:tgtEl>
                                          <p:spTgt spid="17"/>
                                        </p:tgtEl>
                                        <p:attrNameLst>
                                          <p:attrName>ppt_h</p:attrName>
                                        </p:attrNameLst>
                                      </p:cBhvr>
                                      <p:tavLst>
                                        <p:tav tm="0">
                                          <p:val>
                                            <p:fltVal val="0"/>
                                          </p:val>
                                        </p:tav>
                                        <p:tav tm="100000">
                                          <p:val>
                                            <p:strVal val="#ppt_h"/>
                                          </p:val>
                                        </p:tav>
                                      </p:tavLst>
                                    </p:anim>
                                    <p:anim calcmode="lin" valueType="num">
                                      <p:cBhvr>
                                        <p:cTn id="29" dur="750" fill="hold"/>
                                        <p:tgtEl>
                                          <p:spTgt spid="17"/>
                                        </p:tgtEl>
                                        <p:attrNameLst>
                                          <p:attrName>style.rotation</p:attrName>
                                        </p:attrNameLst>
                                      </p:cBhvr>
                                      <p:tavLst>
                                        <p:tav tm="0">
                                          <p:val>
                                            <p:fltVal val="360"/>
                                          </p:val>
                                        </p:tav>
                                        <p:tav tm="100000">
                                          <p:val>
                                            <p:fltVal val="0"/>
                                          </p:val>
                                        </p:tav>
                                      </p:tavLst>
                                    </p:anim>
                                    <p:animEffect transition="in" filter="fade">
                                      <p:cBhvr>
                                        <p:cTn id="30" dur="750"/>
                                        <p:tgtEl>
                                          <p:spTgt spid="17"/>
                                        </p:tgtEl>
                                      </p:cBhvr>
                                    </p:animEffect>
                                  </p:childTnLst>
                                </p:cTn>
                              </p:par>
                            </p:childTnLst>
                          </p:cTn>
                        </p:par>
                        <p:par>
                          <p:cTn id="31" fill="hold">
                            <p:stCondLst>
                              <p:cond delay="1725"/>
                            </p:stCondLst>
                            <p:childTnLst>
                              <p:par>
                                <p:cTn id="32" presetID="2" presetClass="entr" presetSubtype="4" decel="100000" fill="hold" grpId="0" nodeType="afterEffect">
                                  <p:stCondLst>
                                    <p:cond delay="0"/>
                                  </p:stCondLst>
                                  <p:childTnLst>
                                    <p:set>
                                      <p:cBhvr>
                                        <p:cTn id="33" dur="1" fill="hold">
                                          <p:stCondLst>
                                            <p:cond delay="0"/>
                                          </p:stCondLst>
                                        </p:cTn>
                                        <p:tgtEl>
                                          <p:spTgt spid="10">
                                            <p:txEl>
                                              <p:pRg st="0" end="0"/>
                                            </p:txEl>
                                          </p:spTgt>
                                        </p:tgtEl>
                                        <p:attrNameLst>
                                          <p:attrName>style.visibility</p:attrName>
                                        </p:attrNameLst>
                                      </p:cBhvr>
                                      <p:to>
                                        <p:strVal val="visible"/>
                                      </p:to>
                                    </p:set>
                                    <p:anim calcmode="lin" valueType="num">
                                      <p:cBhvr additive="base">
                                        <p:cTn id="34" dur="75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35" dur="75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par>
                          <p:cTn id="36" fill="hold">
                            <p:stCondLst>
                              <p:cond delay="2475"/>
                            </p:stCondLst>
                            <p:childTnLst>
                              <p:par>
                                <p:cTn id="37" presetID="10" presetClass="entr" presetSubtype="0"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tmplLst>
          <p:tmpl>
            <p:tnLst>
              <p:par>
                <p:cTn presetID="10" presetClass="entr" presetSubtype="0"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10" grpId="0" build="p">
        <p:tmplLst>
          <p:tmpl lvl="1">
            <p:tnLst>
              <p:par>
                <p:cTn presetID="2" presetClass="entr" presetSubtype="4" decel="100000"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ppt_x"/>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5" grpId="0"/>
      <p:bldP spid="17" grpId="0">
        <p:tmplLst>
          <p:tmpl>
            <p:tnLst>
              <p:par>
                <p:cTn presetID="2" presetClass="entr" presetSubtype="1"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ppt_x"/>
                          </p:val>
                        </p:tav>
                        <p:tav tm="100000">
                          <p:val>
                            <p:strVal val="#ppt_x"/>
                          </p:val>
                        </p:tav>
                      </p:tavLst>
                    </p:anim>
                    <p:anim calcmode="lin" valueType="num">
                      <p:cBhvr additive="base">
                        <p:cTn dur="750" fill="hold"/>
                        <p:tgtEl>
                          <p:spTgt spid="17"/>
                        </p:tgtEl>
                        <p:attrNameLst>
                          <p:attrName>ppt_y</p:attrName>
                        </p:attrNameLst>
                      </p:cBhvr>
                      <p:tavLst>
                        <p:tav tm="0">
                          <p:val>
                            <p:strVal val="0-#ppt_h/2"/>
                          </p:val>
                        </p:tav>
                        <p:tav tm="100000">
                          <p:val>
                            <p:strVal val="#ppt_y"/>
                          </p:val>
                        </p:tav>
                      </p:tavLst>
                    </p:anim>
                  </p:childTnLst>
                </p:cTn>
              </p:par>
            </p:tnLst>
          </p:tmpl>
        </p:tmplLst>
      </p:bldP>
      <p:bldP spid="17" grpId="1">
        <p:tmplLst>
          <p:tmpl>
            <p:tnLst>
              <p:par>
                <p:cTn presetID="49" presetClass="entr" presetSubtype="0"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p:cTn dur="750" fill="hold"/>
                        <p:tgtEl>
                          <p:spTgt spid="17"/>
                        </p:tgtEl>
                        <p:attrNameLst>
                          <p:attrName>ppt_w</p:attrName>
                        </p:attrNameLst>
                      </p:cBhvr>
                      <p:tavLst>
                        <p:tav tm="0">
                          <p:val>
                            <p:fltVal val="0"/>
                          </p:val>
                        </p:tav>
                        <p:tav tm="100000">
                          <p:val>
                            <p:strVal val="#ppt_w"/>
                          </p:val>
                        </p:tav>
                      </p:tavLst>
                    </p:anim>
                    <p:anim calcmode="lin" valueType="num">
                      <p:cBhvr>
                        <p:cTn dur="750" fill="hold"/>
                        <p:tgtEl>
                          <p:spTgt spid="17"/>
                        </p:tgtEl>
                        <p:attrNameLst>
                          <p:attrName>ppt_h</p:attrName>
                        </p:attrNameLst>
                      </p:cBhvr>
                      <p:tavLst>
                        <p:tav tm="0">
                          <p:val>
                            <p:fltVal val="0"/>
                          </p:val>
                        </p:tav>
                        <p:tav tm="100000">
                          <p:val>
                            <p:strVal val="#ppt_h"/>
                          </p:val>
                        </p:tav>
                      </p:tavLst>
                    </p:anim>
                    <p:anim calcmode="lin" valueType="num">
                      <p:cBhvr>
                        <p:cTn dur="750" fill="hold"/>
                        <p:tgtEl>
                          <p:spTgt spid="17"/>
                        </p:tgtEl>
                        <p:attrNameLst>
                          <p:attrName>style.rotation</p:attrName>
                        </p:attrNameLst>
                      </p:cBhvr>
                      <p:tavLst>
                        <p:tav tm="0">
                          <p:val>
                            <p:fltVal val="360"/>
                          </p:val>
                        </p:tav>
                        <p:tav tm="100000">
                          <p:val>
                            <p:fltVal val="0"/>
                          </p:val>
                        </p:tav>
                      </p:tavLst>
                    </p:anim>
                    <p:animEffect transition="in" filter="fade">
                      <p:cBhvr>
                        <p:cTn dur="750"/>
                        <p:tgtEl>
                          <p:spTgt spid="17"/>
                        </p:tgtEl>
                      </p:cBhvr>
                    </p:animEffect>
                  </p:childTnLst>
                </p:cTn>
              </p:par>
            </p:tnLst>
          </p:tmpl>
        </p:tmplLst>
      </p:bldP>
    </p:bldLst>
  </p:timing>
  <p:extLst>
    <p:ext uri="{DCECCB84-F9BA-43D5-87BE-67443E8EF086}">
      <p15:sldGuideLst xmlns:p15="http://schemas.microsoft.com/office/powerpoint/2012/main">
        <p15:guide id="1" orient="horz" pos="3239">
          <p15:clr>
            <a:srgbClr val="FBAE40"/>
          </p15:clr>
        </p15:guide>
        <p15:guide id="2" pos="5760">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Numeric List - 5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8280234" y="2652267"/>
            <a:ext cx="648072" cy="64807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12" name="円/楕円 11"/>
          <p:cNvSpPr/>
          <p:nvPr userDrawn="1"/>
        </p:nvSpPr>
        <p:spPr>
          <a:xfrm>
            <a:off x="8280234" y="4013157"/>
            <a:ext cx="648072" cy="6480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endParaRPr kumimoji="1" lang="ja-JP" altLang="en-US" dirty="0"/>
          </a:p>
        </p:txBody>
      </p:sp>
      <p:sp>
        <p:nvSpPr>
          <p:cNvPr id="13" name="円/楕円 12"/>
          <p:cNvSpPr/>
          <p:nvPr userDrawn="1"/>
        </p:nvSpPr>
        <p:spPr>
          <a:xfrm>
            <a:off x="8280234" y="5374047"/>
            <a:ext cx="648072" cy="6480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14" name="円/楕円 13"/>
          <p:cNvSpPr/>
          <p:nvPr userDrawn="1"/>
        </p:nvSpPr>
        <p:spPr>
          <a:xfrm>
            <a:off x="8280234" y="6734937"/>
            <a:ext cx="648072" cy="6480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4</a:t>
            </a:r>
            <a:endParaRPr kumimoji="1" lang="ja-JP" altLang="en-US" dirty="0"/>
          </a:p>
        </p:txBody>
      </p:sp>
      <p:sp>
        <p:nvSpPr>
          <p:cNvPr id="15" name="円/楕円 14"/>
          <p:cNvSpPr/>
          <p:nvPr userDrawn="1"/>
        </p:nvSpPr>
        <p:spPr>
          <a:xfrm>
            <a:off x="8280234" y="8095827"/>
            <a:ext cx="648072" cy="6480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5</a:t>
            </a:r>
            <a:endParaRPr kumimoji="1" lang="ja-JP" altLang="en-US" dirty="0"/>
          </a:p>
        </p:txBody>
      </p:sp>
      <p:sp>
        <p:nvSpPr>
          <p:cNvPr id="18" name="テキスト プレースホルダー 6"/>
          <p:cNvSpPr>
            <a:spLocks noGrp="1"/>
          </p:cNvSpPr>
          <p:nvPr>
            <p:ph type="body" sz="quarter" idx="16" hasCustomPrompt="1"/>
          </p:nvPr>
        </p:nvSpPr>
        <p:spPr>
          <a:xfrm>
            <a:off x="9000876" y="2442119"/>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9000876" y="3804747"/>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9000876" y="5167375"/>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9000876" y="6530003"/>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6" hasCustomPrompt="1"/>
          </p:nvPr>
        </p:nvSpPr>
        <p:spPr>
          <a:xfrm>
            <a:off x="9000876" y="7892631"/>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783772" y="3226163"/>
            <a:ext cx="6894286" cy="4974412"/>
          </a:xfrm>
        </p:spPr>
        <p:txBody>
          <a:bodyPr anchor="ctr">
            <a:noAutofit/>
          </a:bodyPr>
          <a:lstStyle>
            <a:lvl1pPr algn="ctr">
              <a:defRPr sz="4000" i="0" baseline="0">
                <a:solidFill>
                  <a:schemeClr val="tx2"/>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503649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9" decel="100000" fill="hold" grpId="0" nodeType="afterEffect">
                                  <p:stCondLst>
                                    <p:cond delay="0"/>
                                  </p:stCondLst>
                                  <p:iterate type="wd">
                                    <p:tmPct val="10000"/>
                                  </p:iterate>
                                  <p:childTnLst>
                                    <p:set>
                                      <p:cBhvr>
                                        <p:cTn id="14" dur="1" fill="hold">
                                          <p:stCondLst>
                                            <p:cond delay="0"/>
                                          </p:stCondLst>
                                        </p:cTn>
                                        <p:tgtEl>
                                          <p:spTgt spid="29">
                                            <p:txEl>
                                              <p:pRg st="0" end="0"/>
                                            </p:txEl>
                                          </p:spTgt>
                                        </p:tgtEl>
                                        <p:attrNameLst>
                                          <p:attrName>style.visibility</p:attrName>
                                        </p:attrNameLst>
                                      </p:cBhvr>
                                      <p:to>
                                        <p:strVal val="visible"/>
                                      </p:to>
                                    </p:set>
                                    <p:anim calcmode="lin" valueType="num">
                                      <p:cBhvr additive="base">
                                        <p:cTn id="15"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100"/>
                            </p:stCondLst>
                            <p:childTnLst>
                              <p:par>
                                <p:cTn id="18" presetID="2" presetClass="entr" presetSubtype="1" decel="100000" fill="hold" grpId="0" nodeType="after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8">
                                            <p:txEl>
                                              <p:pRg st="0" end="0"/>
                                            </p:txEl>
                                          </p:spTgt>
                                        </p:tgtEl>
                                        <p:attrNameLst>
                                          <p:attrName>style.visibility</p:attrName>
                                        </p:attrNameLst>
                                      </p:cBhvr>
                                      <p:to>
                                        <p:strVal val="visible"/>
                                      </p:to>
                                    </p:set>
                                    <p:anim calcmode="lin" valueType="num">
                                      <p:cBhvr additive="base">
                                        <p:cTn id="24"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850"/>
                            </p:stCondLst>
                            <p:childTnLst>
                              <p:par>
                                <p:cTn id="27" presetID="2" presetClass="entr" presetSubtype="1" decel="100000" fill="hold" grpId="0" nodeType="afterEffect">
                                  <p:stCondLst>
                                    <p:cond delay="2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2" decel="100000" fill="hold" grpId="0" nodeType="withEffect">
                                  <p:stCondLst>
                                    <p:cond delay="250"/>
                                  </p:stCondLst>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2600"/>
                            </p:stCondLst>
                            <p:childTnLst>
                              <p:par>
                                <p:cTn id="36" presetID="2" presetClass="entr" presetSubtype="1" decel="100000" fill="hold" grpId="0" nodeType="afterEffect">
                                  <p:stCondLst>
                                    <p:cond delay="25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ppt_x"/>
                                          </p:val>
                                        </p:tav>
                                        <p:tav tm="100000">
                                          <p:val>
                                            <p:strVal val="#ppt_x"/>
                                          </p:val>
                                        </p:tav>
                                      </p:tavLst>
                                    </p:anim>
                                    <p:anim calcmode="lin" valueType="num">
                                      <p:cBhvr additive="base">
                                        <p:cTn id="39" dur="500" fill="hold"/>
                                        <p:tgtEl>
                                          <p:spTgt spid="13"/>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24">
                                            <p:txEl>
                                              <p:pRg st="0" end="0"/>
                                            </p:txEl>
                                          </p:spTgt>
                                        </p:tgtEl>
                                        <p:attrNameLst>
                                          <p:attrName>style.visibility</p:attrName>
                                        </p:attrNameLst>
                                      </p:cBhvr>
                                      <p:to>
                                        <p:strVal val="visible"/>
                                      </p:to>
                                    </p:set>
                                    <p:anim calcmode="lin" valueType="num">
                                      <p:cBhvr additive="base">
                                        <p:cTn id="42"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3350"/>
                            </p:stCondLst>
                            <p:childTnLst>
                              <p:par>
                                <p:cTn id="45" presetID="2" presetClass="entr" presetSubtype="1" decel="100000" fill="hold" grpId="0" nodeType="afterEffect">
                                  <p:stCondLst>
                                    <p:cond delay="25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0-#ppt_h/2"/>
                                          </p:val>
                                        </p:tav>
                                        <p:tav tm="100000">
                                          <p:val>
                                            <p:strVal val="#ppt_y"/>
                                          </p:val>
                                        </p:tav>
                                      </p:tavLst>
                                    </p:anim>
                                  </p:childTnLst>
                                </p:cTn>
                              </p:par>
                              <p:par>
                                <p:cTn id="49" presetID="2" presetClass="entr" presetSubtype="2" decel="100000" fill="hold" grpId="0" nodeType="withEffect">
                                  <p:stCondLst>
                                    <p:cond delay="250"/>
                                  </p:stCondLst>
                                  <p:childTnLst>
                                    <p:set>
                                      <p:cBhvr>
                                        <p:cTn id="50" dur="1" fill="hold">
                                          <p:stCondLst>
                                            <p:cond delay="0"/>
                                          </p:stCondLst>
                                        </p:cTn>
                                        <p:tgtEl>
                                          <p:spTgt spid="26">
                                            <p:txEl>
                                              <p:pRg st="0" end="0"/>
                                            </p:txEl>
                                          </p:spTgt>
                                        </p:tgtEl>
                                        <p:attrNameLst>
                                          <p:attrName>style.visibility</p:attrName>
                                        </p:attrNameLst>
                                      </p:cBhvr>
                                      <p:to>
                                        <p:strVal val="visible"/>
                                      </p:to>
                                    </p:set>
                                    <p:anim calcmode="lin" valueType="num">
                                      <p:cBhvr additive="base">
                                        <p:cTn id="5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4100"/>
                            </p:stCondLst>
                            <p:childTnLst>
                              <p:par>
                                <p:cTn id="54" presetID="2" presetClass="entr" presetSubtype="1" decel="100000" fill="hold" grpId="0" nodeType="afterEffect">
                                  <p:stCondLst>
                                    <p:cond delay="25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0-#ppt_h/2"/>
                                          </p:val>
                                        </p:tav>
                                        <p:tav tm="100000">
                                          <p:val>
                                            <p:strVal val="#ppt_y"/>
                                          </p:val>
                                        </p:tav>
                                      </p:tavLst>
                                    </p:anim>
                                  </p:childTnLst>
                                </p:cTn>
                              </p:par>
                              <p:par>
                                <p:cTn id="58" presetID="2" presetClass="entr" presetSubtype="2" decel="100000" fill="hold" grpId="0" nodeType="withEffect">
                                  <p:stCondLst>
                                    <p:cond delay="250"/>
                                  </p:stCondLst>
                                  <p:childTnLst>
                                    <p:set>
                                      <p:cBhvr>
                                        <p:cTn id="59" dur="1" fill="hold">
                                          <p:stCondLst>
                                            <p:cond delay="0"/>
                                          </p:stCondLst>
                                        </p:cTn>
                                        <p:tgtEl>
                                          <p:spTgt spid="28">
                                            <p:txEl>
                                              <p:pRg st="0" end="0"/>
                                            </p:txEl>
                                          </p:spTgt>
                                        </p:tgtEl>
                                        <p:attrNameLst>
                                          <p:attrName>style.visibility</p:attrName>
                                        </p:attrNameLst>
                                      </p:cBhvr>
                                      <p:to>
                                        <p:strVal val="visible"/>
                                      </p:to>
                                    </p:set>
                                    <p:anim calcmode="lin" valueType="num">
                                      <p:cBhvr additive="base">
                                        <p:cTn id="6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6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animBg="1"/>
      <p:bldP spid="13" grpId="0" animBg="1"/>
      <p:bldP spid="14" grpId="0" animBg="1"/>
      <p:bldP spid="15" grpId="0" animBg="1"/>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 presetClass="entr" presetSubtype="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2"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1+#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0-#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Big Title and Text">
    <p:spTree>
      <p:nvGrpSpPr>
        <p:cNvPr id="1" name=""/>
        <p:cNvGrpSpPr/>
        <p:nvPr/>
      </p:nvGrpSpPr>
      <p:grpSpPr>
        <a:xfrm>
          <a:off x="0" y="0"/>
          <a:ext cx="0" cy="0"/>
          <a:chOff x="0" y="0"/>
          <a:chExt cx="0" cy="0"/>
        </a:xfrm>
      </p:grpSpPr>
      <p:sp>
        <p:nvSpPr>
          <p:cNvPr id="14" name="正方形/長方形 13"/>
          <p:cNvSpPr/>
          <p:nvPr userDrawn="1"/>
        </p:nvSpPr>
        <p:spPr>
          <a:xfrm>
            <a:off x="0" y="0"/>
            <a:ext cx="18286413" cy="44849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タイトル プレースホルダー 1"/>
          <p:cNvSpPr>
            <a:spLocks noGrp="1"/>
          </p:cNvSpPr>
          <p:nvPr>
            <p:ph type="title" hasCustomPrompt="1"/>
          </p:nvPr>
        </p:nvSpPr>
        <p:spPr>
          <a:xfrm>
            <a:off x="682170" y="986976"/>
            <a:ext cx="17199429" cy="3381824"/>
          </a:xfrm>
          <a:prstGeom prst="rect">
            <a:avLst/>
          </a:prstGeom>
        </p:spPr>
        <p:txBody>
          <a:bodyPr vert="horz" lIns="163275" tIns="81638" rIns="163275" bIns="81638" rtlCol="0" anchor="b">
            <a:noAutofit/>
          </a:bodyPr>
          <a:lstStyle>
            <a:lvl1pPr>
              <a:defRPr sz="18000" baseline="0">
                <a:solidFill>
                  <a:schemeClr val="bg1"/>
                </a:solidFill>
              </a:defRPr>
            </a:lvl1pPr>
          </a:lstStyle>
          <a:p>
            <a:r>
              <a:rPr kumimoji="1" lang="en-US" altLang="ja-JP" dirty="0"/>
              <a:t>Title goes here</a:t>
            </a:r>
            <a:endParaRPr kumimoji="1" lang="ja-JP" altLang="en-US" dirty="0"/>
          </a:p>
        </p:txBody>
      </p:sp>
      <p:sp>
        <p:nvSpPr>
          <p:cNvPr id="8" name="テキスト プレースホルダー 8"/>
          <p:cNvSpPr>
            <a:spLocks noGrp="1"/>
          </p:cNvSpPr>
          <p:nvPr>
            <p:ph type="body" sz="quarter" idx="12" hasCustomPrompt="1"/>
          </p:nvPr>
        </p:nvSpPr>
        <p:spPr>
          <a:xfrm>
            <a:off x="682172" y="4571998"/>
            <a:ext cx="8069942" cy="4542971"/>
          </a:xfrm>
        </p:spPr>
        <p:txBody>
          <a:bodyPr anchor="t">
            <a:noAutofit/>
          </a:bodyPr>
          <a:lstStyle>
            <a:lvl1pPr algn="l">
              <a:lnSpc>
                <a:spcPct val="100000"/>
              </a:lnSpc>
              <a:spcBef>
                <a:spcPts val="0"/>
              </a:spcBef>
              <a:defRPr sz="7200" baseline="0">
                <a:solidFill>
                  <a:schemeClr val="accent2"/>
                </a:solidFill>
                <a:latin typeface="Route 159 UltraLight" pitchFamily="50" charset="0"/>
              </a:defRPr>
            </a:lvl1pPr>
          </a:lstStyle>
          <a:p>
            <a:pPr lvl="0"/>
            <a:r>
              <a:rPr kumimoji="1" lang="en-US" altLang="ja-JP" dirty="0"/>
              <a:t>Subtitle goes here</a:t>
            </a:r>
            <a:endParaRPr kumimoji="1" lang="ja-JP" altLang="en-US" dirty="0"/>
          </a:p>
        </p:txBody>
      </p:sp>
      <p:sp>
        <p:nvSpPr>
          <p:cNvPr id="10" name="テキスト プレースホルダー 6"/>
          <p:cNvSpPr>
            <a:spLocks noGrp="1"/>
          </p:cNvSpPr>
          <p:nvPr>
            <p:ph type="body" sz="quarter" idx="24" hasCustomPrompt="1"/>
          </p:nvPr>
        </p:nvSpPr>
        <p:spPr>
          <a:xfrm>
            <a:off x="8768342" y="4760682"/>
            <a:ext cx="9113257" cy="4339775"/>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1" name="テキスト プレースホルダー 25"/>
          <p:cNvSpPr>
            <a:spLocks noGrp="1"/>
          </p:cNvSpPr>
          <p:nvPr>
            <p:ph type="body" sz="quarter" idx="17" hasCustomPrompt="1"/>
          </p:nvPr>
        </p:nvSpPr>
        <p:spPr>
          <a:xfrm flipH="1">
            <a:off x="-9496426" y="0"/>
            <a:ext cx="5353051" cy="10287000"/>
          </a:xfrm>
          <a:prstGeom prst="parallelogram">
            <a:avLst>
              <a:gd name="adj" fmla="val 67559"/>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12" name="テキスト プレースホルダー 25"/>
          <p:cNvSpPr>
            <a:spLocks noGrp="1"/>
          </p:cNvSpPr>
          <p:nvPr>
            <p:ph type="body" sz="quarter" idx="18" hasCustomPrompt="1"/>
          </p:nvPr>
        </p:nvSpPr>
        <p:spPr>
          <a:xfrm flipH="1">
            <a:off x="-6619883" y="0"/>
            <a:ext cx="4648207" cy="10287000"/>
          </a:xfrm>
          <a:prstGeom prst="parallelogram">
            <a:avLst>
              <a:gd name="adj" fmla="val 77247"/>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23" name="正方形/長方形 22"/>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162833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decel="100000" fill="hold" grpId="0" nodeType="withEffect">
                                  <p:stCondLst>
                                    <p:cond delay="0"/>
                                  </p:stCondLst>
                                  <p:iterate type="wd">
                                    <p:tmPct val="10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accel="100000" fill="hold" grpId="0" nodeType="withEffect">
                                  <p:stCondLst>
                                    <p:cond delay="2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1+#ppt_w/2"/>
                                          </p:val>
                                        </p:tav>
                                        <p:tav tm="100000">
                                          <p:val>
                                            <p:strVal val="#ppt_x"/>
                                          </p:val>
                                        </p:tav>
                                      </p:tavLst>
                                    </p:anim>
                                    <p:anim calcmode="lin" valueType="num">
                                      <p:cBhvr additive="base">
                                        <p:cTn id="12" dur="75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2" ac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1+#ppt_w/2"/>
                                          </p:val>
                                        </p:tav>
                                        <p:tav tm="100000">
                                          <p:val>
                                            <p:strVal val="#ppt_x"/>
                                          </p:val>
                                        </p:tav>
                                      </p:tavLst>
                                    </p:anim>
                                    <p:anim calcmode="lin" valueType="num">
                                      <p:cBhvr additive="base">
                                        <p:cTn id="16" dur="750" fill="hold"/>
                                        <p:tgtEl>
                                          <p:spTgt spid="11"/>
                                        </p:tgtEl>
                                        <p:attrNameLst>
                                          <p:attrName>ppt_y</p:attrName>
                                        </p:attrNameLst>
                                      </p:cBhvr>
                                      <p:tavLst>
                                        <p:tav tm="0">
                                          <p:val>
                                            <p:strVal val="#ppt_y"/>
                                          </p:val>
                                        </p:tav>
                                        <p:tav tm="100000">
                                          <p:val>
                                            <p:strVal val="#ppt_y"/>
                                          </p:val>
                                        </p:tav>
                                      </p:tavLst>
                                    </p:anim>
                                  </p:childTnLst>
                                </p:cTn>
                              </p:par>
                              <p:par>
                                <p:cTn id="17" presetID="22" presetClass="entr" presetSubtype="8" fill="hold" grpId="0" nodeType="withEffect">
                                  <p:stCondLst>
                                    <p:cond delay="25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par>
                                <p:cTn id="20" presetID="2" presetClass="entr" presetSubtype="2" decel="100000" fill="hold" grpId="0" nodeType="withEffect">
                                  <p:stCondLst>
                                    <p:cond delay="750"/>
                                  </p:stCondLst>
                                  <p:iterate type="wd">
                                    <p:tmPct val="10000"/>
                                  </p:iterate>
                                  <p:childTnLst>
                                    <p:set>
                                      <p:cBhvr>
                                        <p:cTn id="21" dur="1" fill="hold">
                                          <p:stCondLst>
                                            <p:cond delay="0"/>
                                          </p:stCondLst>
                                        </p:cTn>
                                        <p:tgtEl>
                                          <p:spTgt spid="8">
                                            <p:txEl>
                                              <p:pRg st="0" end="0"/>
                                            </p:txEl>
                                          </p:spTgt>
                                        </p:tgtEl>
                                        <p:attrNameLst>
                                          <p:attrName>style.visibility</p:attrName>
                                        </p:attrNameLst>
                                      </p:cBhvr>
                                      <p:to>
                                        <p:strVal val="visible"/>
                                      </p:to>
                                    </p:set>
                                    <p:anim calcmode="lin" valueType="num">
                                      <p:cBhvr additive="base">
                                        <p:cTn id="22" dur="75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8">
                                            <p:txEl>
                                              <p:pRg st="0" end="0"/>
                                            </p:txEl>
                                          </p:spTgt>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50" fill="hold"/>
                                        <p:tgtEl>
                                          <p:spTgt spid="10"/>
                                        </p:tgtEl>
                                        <p:attrNameLst>
                                          <p:attrName>ppt_x</p:attrName>
                                        </p:attrNameLst>
                                      </p:cBhvr>
                                      <p:tavLst>
                                        <p:tav tm="0">
                                          <p:val>
                                            <p:strVal val="1+#ppt_w/2"/>
                                          </p:val>
                                        </p:tav>
                                        <p:tav tm="100000">
                                          <p:val>
                                            <p:strVal val="#ppt_x"/>
                                          </p:val>
                                        </p:tav>
                                      </p:tavLst>
                                    </p:anim>
                                    <p:anim calcmode="lin" valueType="num">
                                      <p:cBhvr additive="base">
                                        <p:cTn id="27" dur="75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p:bldP spid="8" grpId="0" build="p">
        <p:tmplLst>
          <p:tmpl lvl="1">
            <p:tnLst>
              <p:par>
                <p:cTn presetID="2" presetClass="entr" presetSubtype="2" decel="100000" fill="hold" nodeType="withEffect">
                  <p:stCondLst>
                    <p:cond delay="7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ppt_y"/>
                          </p:val>
                        </p:tav>
                        <p:tav tm="100000">
                          <p:val>
                            <p:strVal val="#ppt_y"/>
                          </p:val>
                        </p:tav>
                      </p:tavLst>
                    </p:anim>
                  </p:childTnLst>
                </p:cTn>
              </p:par>
            </p:tnLst>
          </p:tmpl>
        </p:tmplLst>
      </p:bldP>
      <p:bldP spid="10" grpId="0">
        <p:tmplLst>
          <p:tmpl>
            <p:tnLst>
              <p:par>
                <p:cTn presetID="2" presetClass="entr" presetSubtype="2" decel="100000" fill="hold" nodeType="withEffect">
                  <p:stCondLst>
                    <p:cond delay="100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ppt_y"/>
                          </p:val>
                        </p:tav>
                        <p:tav tm="100000">
                          <p:val>
                            <p:strVal val="#ppt_y"/>
                          </p:val>
                        </p:tav>
                      </p:tavLst>
                    </p:anim>
                  </p:childTnLst>
                </p:cTn>
              </p:par>
            </p:tnLst>
          </p:tmpl>
        </p:tmplLst>
      </p:bldP>
      <p:bldP spid="11" grpId="0" animBg="1">
        <p:tmplLst>
          <p:tmpl>
            <p:tnLst>
              <p:par>
                <p:cTn presetID="2" presetClass="entr" presetSubtype="2" ac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1+#ppt_w/2"/>
                          </p:val>
                        </p:tav>
                        <p:tav tm="100000">
                          <p:val>
                            <p:strVal val="#ppt_x"/>
                          </p:val>
                        </p:tav>
                      </p:tavLst>
                    </p:anim>
                    <p:anim calcmode="lin" valueType="num">
                      <p:cBhvr additive="base">
                        <p:cTn dur="75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tmplLst>
          <p:tmpl>
            <p:tnLst>
              <p:par>
                <p:cTn presetID="2" presetClass="entr" presetSubtype="2" accel="100000" fill="hold" nodeType="withEffect">
                  <p:stCondLst>
                    <p:cond delay="2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Images and Text">
    <p:spTree>
      <p:nvGrpSpPr>
        <p:cNvPr id="1" name=""/>
        <p:cNvGrpSpPr/>
        <p:nvPr/>
      </p:nvGrpSpPr>
      <p:grpSpPr>
        <a:xfrm>
          <a:off x="0" y="0"/>
          <a:ext cx="0" cy="0"/>
          <a:chOff x="0" y="0"/>
          <a:chExt cx="0" cy="0"/>
        </a:xfrm>
      </p:grpSpPr>
      <p:sp>
        <p:nvSpPr>
          <p:cNvPr id="40" name="円/楕円 39"/>
          <p:cNvSpPr/>
          <p:nvPr userDrawn="1"/>
        </p:nvSpPr>
        <p:spPr>
          <a:xfrm>
            <a:off x="4458345" y="3412627"/>
            <a:ext cx="4022085" cy="4022085"/>
          </a:xfrm>
          <a:prstGeom prst="ellips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1" name="円/楕円 40"/>
          <p:cNvSpPr/>
          <p:nvPr userDrawn="1"/>
        </p:nvSpPr>
        <p:spPr>
          <a:xfrm>
            <a:off x="2445722" y="6065022"/>
            <a:ext cx="2917180" cy="2917180"/>
          </a:xfrm>
          <a:prstGeom prst="ellips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 name="円/楕円 4"/>
          <p:cNvSpPr/>
          <p:nvPr userDrawn="1"/>
        </p:nvSpPr>
        <p:spPr>
          <a:xfrm>
            <a:off x="1869641" y="2792663"/>
            <a:ext cx="3079949" cy="3079949"/>
          </a:xfrm>
          <a:prstGeom prst="ellips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0" name="円/楕円 29"/>
          <p:cNvSpPr/>
          <p:nvPr userDrawn="1"/>
        </p:nvSpPr>
        <p:spPr>
          <a:xfrm>
            <a:off x="7175549" y="7260833"/>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31" name="円/楕円 30"/>
          <p:cNvSpPr/>
          <p:nvPr userDrawn="1"/>
        </p:nvSpPr>
        <p:spPr>
          <a:xfrm>
            <a:off x="1574220" y="6165309"/>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図プレースホルダー 5"/>
          <p:cNvSpPr>
            <a:spLocks noGrp="1"/>
          </p:cNvSpPr>
          <p:nvPr>
            <p:ph type="pic" sz="quarter" idx="14" hasCustomPrompt="1"/>
          </p:nvPr>
        </p:nvSpPr>
        <p:spPr>
          <a:xfrm>
            <a:off x="1768041" y="2685392"/>
            <a:ext cx="3063073" cy="306307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4" name="図プレースホルダー 5"/>
          <p:cNvSpPr>
            <a:spLocks noGrp="1"/>
          </p:cNvSpPr>
          <p:nvPr>
            <p:ph type="pic" sz="quarter" idx="15" hasCustomPrompt="1"/>
          </p:nvPr>
        </p:nvSpPr>
        <p:spPr>
          <a:xfrm>
            <a:off x="4379821" y="3328309"/>
            <a:ext cx="3976216" cy="3976216"/>
          </a:xfrm>
          <a:prstGeom prst="ellipse">
            <a:avLst/>
          </a:prstGeom>
          <a:solidFill>
            <a:schemeClr val="bg1"/>
          </a:solidFill>
          <a:ln w="28575" cmpd="sng">
            <a:solidFill>
              <a:schemeClr val="accent3"/>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7" name="図プレースホルダー 5"/>
          <p:cNvSpPr>
            <a:spLocks noGrp="1"/>
          </p:cNvSpPr>
          <p:nvPr>
            <p:ph type="pic" sz="quarter" idx="16" hasCustomPrompt="1"/>
          </p:nvPr>
        </p:nvSpPr>
        <p:spPr>
          <a:xfrm>
            <a:off x="2409803" y="6018154"/>
            <a:ext cx="2843075" cy="2843075"/>
          </a:xfrm>
          <a:prstGeom prst="ellipse">
            <a:avLst/>
          </a:prstGeom>
          <a:solidFill>
            <a:schemeClr val="bg1"/>
          </a:solidFill>
          <a:ln w="28575" cmpd="sng">
            <a:solidFill>
              <a:schemeClr val="accent2"/>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32" name="円/楕円 31"/>
          <p:cNvSpPr/>
          <p:nvPr userDrawn="1"/>
        </p:nvSpPr>
        <p:spPr>
          <a:xfrm>
            <a:off x="903945" y="5316417"/>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3" name="円/楕円 32"/>
          <p:cNvSpPr/>
          <p:nvPr userDrawn="1"/>
        </p:nvSpPr>
        <p:spPr>
          <a:xfrm>
            <a:off x="2064474" y="5656588"/>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4" name="円/楕円 33"/>
          <p:cNvSpPr/>
          <p:nvPr userDrawn="1"/>
        </p:nvSpPr>
        <p:spPr>
          <a:xfrm>
            <a:off x="6367929" y="7855916"/>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1" name="アーチ 20"/>
          <p:cNvSpPr/>
          <p:nvPr userDrawn="1"/>
        </p:nvSpPr>
        <p:spPr>
          <a:xfrm rot="3600000">
            <a:off x="9163259" y="2420421"/>
            <a:ext cx="1492195" cy="1492195"/>
          </a:xfrm>
          <a:prstGeom prst="blockArc">
            <a:avLst>
              <a:gd name="adj1" fmla="val 18941412"/>
              <a:gd name="adj2" fmla="val 11732646"/>
              <a:gd name="adj3" fmla="val 4340"/>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アーチ 21"/>
          <p:cNvSpPr/>
          <p:nvPr userDrawn="1"/>
        </p:nvSpPr>
        <p:spPr>
          <a:xfrm rot="6618510">
            <a:off x="9279847" y="2537009"/>
            <a:ext cx="1259018" cy="1259018"/>
          </a:xfrm>
          <a:prstGeom prst="blockArc">
            <a:avLst>
              <a:gd name="adj1" fmla="val 19452122"/>
              <a:gd name="adj2" fmla="val 11742259"/>
              <a:gd name="adj3" fmla="val 4894"/>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テキスト プレースホルダー 6"/>
          <p:cNvSpPr>
            <a:spLocks noGrp="1"/>
          </p:cNvSpPr>
          <p:nvPr>
            <p:ph type="body" sz="quarter" idx="17" hasCustomPrompt="1"/>
          </p:nvPr>
        </p:nvSpPr>
        <p:spPr>
          <a:xfrm>
            <a:off x="10020638" y="2655891"/>
            <a:ext cx="7119363" cy="790352"/>
          </a:xfrm>
        </p:spPr>
        <p:txBody>
          <a:bodyPr anchor="b">
            <a:noAutofit/>
          </a:bodyPr>
          <a:lstStyle>
            <a:lvl1pPr algn="l">
              <a:defRPr sz="36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18" hasCustomPrompt="1"/>
          </p:nvPr>
        </p:nvSpPr>
        <p:spPr>
          <a:xfrm>
            <a:off x="10706654" y="3362068"/>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6" name="アーチ 35"/>
          <p:cNvSpPr/>
          <p:nvPr userDrawn="1"/>
        </p:nvSpPr>
        <p:spPr>
          <a:xfrm rot="3600000">
            <a:off x="9163259" y="5835460"/>
            <a:ext cx="1492195" cy="1492195"/>
          </a:xfrm>
          <a:prstGeom prst="blockArc">
            <a:avLst>
              <a:gd name="adj1" fmla="val 18941412"/>
              <a:gd name="adj2" fmla="val 11732646"/>
              <a:gd name="adj3" fmla="val 4340"/>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7" name="アーチ 36"/>
          <p:cNvSpPr/>
          <p:nvPr userDrawn="1"/>
        </p:nvSpPr>
        <p:spPr>
          <a:xfrm rot="6618510">
            <a:off x="9279847" y="5952048"/>
            <a:ext cx="1259018" cy="1259018"/>
          </a:xfrm>
          <a:prstGeom prst="blockArc">
            <a:avLst>
              <a:gd name="adj1" fmla="val 19452122"/>
              <a:gd name="adj2" fmla="val 11742259"/>
              <a:gd name="adj3" fmla="val 4894"/>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8" name="テキスト プレースホルダー 6"/>
          <p:cNvSpPr>
            <a:spLocks noGrp="1"/>
          </p:cNvSpPr>
          <p:nvPr>
            <p:ph type="body" sz="quarter" idx="19" hasCustomPrompt="1"/>
          </p:nvPr>
        </p:nvSpPr>
        <p:spPr>
          <a:xfrm>
            <a:off x="10020638" y="6070930"/>
            <a:ext cx="7119363" cy="790352"/>
          </a:xfrm>
        </p:spPr>
        <p:txBody>
          <a:bodyPr anchor="b">
            <a:noAutofit/>
          </a:bodyPr>
          <a:lstStyle>
            <a:lvl1pPr algn="l">
              <a:defRPr sz="36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20" hasCustomPrompt="1"/>
          </p:nvPr>
        </p:nvSpPr>
        <p:spPr>
          <a:xfrm>
            <a:off x="10706654" y="6777107"/>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784087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0-#ppt_h/2"/>
                                          </p:val>
                                        </p:tav>
                                        <p:tav tm="100000">
                                          <p:val>
                                            <p:strVal val="#ppt_y"/>
                                          </p:val>
                                        </p:tav>
                                      </p:tavLst>
                                    </p:anim>
                                  </p:childTnLst>
                                </p:cTn>
                              </p:par>
                              <p:par>
                                <p:cTn id="17" presetID="45"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ppt_w</p:attrName>
                                        </p:attrNameLst>
                                      </p:cBhvr>
                                      <p:tavLst>
                                        <p:tav tm="0" fmla="#ppt_w*sin(2.5*pi*$)">
                                          <p:val>
                                            <p:fltVal val="0"/>
                                          </p:val>
                                        </p:tav>
                                        <p:tav tm="100000">
                                          <p:val>
                                            <p:fltVal val="1"/>
                                          </p:val>
                                        </p:tav>
                                      </p:tavLst>
                                    </p:anim>
                                    <p:anim calcmode="lin" valueType="num">
                                      <p:cBhvr>
                                        <p:cTn id="21" dur="1000" fill="hold"/>
                                        <p:tgtEl>
                                          <p:spTgt spid="11"/>
                                        </p:tgtEl>
                                        <p:attrNameLst>
                                          <p:attrName>ppt_h</p:attrName>
                                        </p:attrNameLst>
                                      </p:cBhvr>
                                      <p:tavLst>
                                        <p:tav tm="0">
                                          <p:val>
                                            <p:strVal val="#ppt_h"/>
                                          </p:val>
                                        </p:tav>
                                        <p:tav tm="100000">
                                          <p:val>
                                            <p:strVal val="#ppt_h"/>
                                          </p:val>
                                        </p:tav>
                                      </p:tavLst>
                                    </p:anim>
                                  </p:childTnLst>
                                </p:cTn>
                              </p:par>
                              <p:par>
                                <p:cTn id="22" presetID="2" presetClass="entr" presetSubtype="1" decel="10000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ppt_x"/>
                                          </p:val>
                                        </p:tav>
                                        <p:tav tm="100000">
                                          <p:val>
                                            <p:strVal val="#ppt_x"/>
                                          </p:val>
                                        </p:tav>
                                      </p:tavLst>
                                    </p:anim>
                                    <p:anim calcmode="lin" valueType="num">
                                      <p:cBhvr additive="base">
                                        <p:cTn id="25" dur="1000" fill="hold"/>
                                        <p:tgtEl>
                                          <p:spTgt spid="5"/>
                                        </p:tgtEl>
                                        <p:attrNameLst>
                                          <p:attrName>ppt_y</p:attrName>
                                        </p:attrNameLst>
                                      </p:cBhvr>
                                      <p:tavLst>
                                        <p:tav tm="0">
                                          <p:val>
                                            <p:strVal val="0-#ppt_h/2"/>
                                          </p:val>
                                        </p:tav>
                                        <p:tav tm="100000">
                                          <p:val>
                                            <p:strVal val="#ppt_y"/>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ppt_w</p:attrName>
                                        </p:attrNameLst>
                                      </p:cBhvr>
                                      <p:tavLst>
                                        <p:tav tm="0" fmla="#ppt_w*sin(2.5*pi*$)">
                                          <p:val>
                                            <p:fltVal val="0"/>
                                          </p:val>
                                        </p:tav>
                                        <p:tav tm="100000">
                                          <p:val>
                                            <p:fltVal val="1"/>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1000" fill="hold"/>
                                        <p:tgtEl>
                                          <p:spTgt spid="14"/>
                                        </p:tgtEl>
                                        <p:attrNameLst>
                                          <p:attrName>ppt_x</p:attrName>
                                        </p:attrNameLst>
                                      </p:cBhvr>
                                      <p:tavLst>
                                        <p:tav tm="0">
                                          <p:val>
                                            <p:strVal val="#ppt_x"/>
                                          </p:val>
                                        </p:tav>
                                        <p:tav tm="100000">
                                          <p:val>
                                            <p:strVal val="#ppt_x"/>
                                          </p:val>
                                        </p:tav>
                                      </p:tavLst>
                                    </p:anim>
                                    <p:anim calcmode="lin" valueType="num">
                                      <p:cBhvr additive="base">
                                        <p:cTn id="34" dur="1000" fill="hold"/>
                                        <p:tgtEl>
                                          <p:spTgt spid="14"/>
                                        </p:tgtEl>
                                        <p:attrNameLst>
                                          <p:attrName>ppt_y</p:attrName>
                                        </p:attrNameLst>
                                      </p:cBhvr>
                                      <p:tavLst>
                                        <p:tav tm="0">
                                          <p:val>
                                            <p:strVal val="0-#ppt_h/2"/>
                                          </p:val>
                                        </p:tav>
                                        <p:tav tm="100000">
                                          <p:val>
                                            <p:strVal val="#ppt_y"/>
                                          </p:val>
                                        </p:tav>
                                      </p:tavLst>
                                    </p:anim>
                                  </p:childTnLst>
                                </p:cTn>
                              </p:par>
                              <p:par>
                                <p:cTn id="35" presetID="45" presetClass="entr" presetSubtype="0" fill="hold" grpId="1" nodeType="withEffect">
                                  <p:stCondLst>
                                    <p:cond delay="25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ppt_w</p:attrName>
                                        </p:attrNameLst>
                                      </p:cBhvr>
                                      <p:tavLst>
                                        <p:tav tm="0" fmla="#ppt_w*sin(2.5*pi*$)">
                                          <p:val>
                                            <p:fltVal val="0"/>
                                          </p:val>
                                        </p:tav>
                                        <p:tav tm="100000">
                                          <p:val>
                                            <p:fltVal val="1"/>
                                          </p:val>
                                        </p:tav>
                                      </p:tavLst>
                                    </p:anim>
                                    <p:anim calcmode="lin" valueType="num">
                                      <p:cBhvr>
                                        <p:cTn id="39" dur="1000" fill="hold"/>
                                        <p:tgtEl>
                                          <p:spTgt spid="14"/>
                                        </p:tgtEl>
                                        <p:attrNameLst>
                                          <p:attrName>ppt_h</p:attrName>
                                        </p:attrNameLst>
                                      </p:cBhvr>
                                      <p:tavLst>
                                        <p:tav tm="0">
                                          <p:val>
                                            <p:strVal val="#ppt_h"/>
                                          </p:val>
                                        </p:tav>
                                        <p:tav tm="100000">
                                          <p:val>
                                            <p:strVal val="#ppt_h"/>
                                          </p:val>
                                        </p:tav>
                                      </p:tavLst>
                                    </p:anim>
                                  </p:childTnLst>
                                </p:cTn>
                              </p:par>
                              <p:par>
                                <p:cTn id="40" presetID="2" presetClass="entr" presetSubtype="1" decel="100000" fill="hold" grpId="0" nodeType="withEffect">
                                  <p:stCondLst>
                                    <p:cond delay="25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1000" fill="hold"/>
                                        <p:tgtEl>
                                          <p:spTgt spid="40"/>
                                        </p:tgtEl>
                                        <p:attrNameLst>
                                          <p:attrName>ppt_x</p:attrName>
                                        </p:attrNameLst>
                                      </p:cBhvr>
                                      <p:tavLst>
                                        <p:tav tm="0">
                                          <p:val>
                                            <p:strVal val="#ppt_x"/>
                                          </p:val>
                                        </p:tav>
                                        <p:tav tm="100000">
                                          <p:val>
                                            <p:strVal val="#ppt_x"/>
                                          </p:val>
                                        </p:tav>
                                      </p:tavLst>
                                    </p:anim>
                                    <p:anim calcmode="lin" valueType="num">
                                      <p:cBhvr additive="base">
                                        <p:cTn id="43" dur="1000" fill="hold"/>
                                        <p:tgtEl>
                                          <p:spTgt spid="40"/>
                                        </p:tgtEl>
                                        <p:attrNameLst>
                                          <p:attrName>ppt_y</p:attrName>
                                        </p:attrNameLst>
                                      </p:cBhvr>
                                      <p:tavLst>
                                        <p:tav tm="0">
                                          <p:val>
                                            <p:strVal val="0-#ppt_h/2"/>
                                          </p:val>
                                        </p:tav>
                                        <p:tav tm="100000">
                                          <p:val>
                                            <p:strVal val="#ppt_y"/>
                                          </p:val>
                                        </p:tav>
                                      </p:tavLst>
                                    </p:anim>
                                  </p:childTnLst>
                                </p:cTn>
                              </p:par>
                              <p:par>
                                <p:cTn id="44" presetID="45" presetClass="entr" presetSubtype="0" fill="hold" grpId="1" nodeType="withEffect">
                                  <p:stCondLst>
                                    <p:cond delay="25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1000"/>
                                        <p:tgtEl>
                                          <p:spTgt spid="40"/>
                                        </p:tgtEl>
                                      </p:cBhvr>
                                    </p:animEffect>
                                    <p:anim calcmode="lin" valueType="num">
                                      <p:cBhvr>
                                        <p:cTn id="47" dur="1000" fill="hold"/>
                                        <p:tgtEl>
                                          <p:spTgt spid="40"/>
                                        </p:tgtEl>
                                        <p:attrNameLst>
                                          <p:attrName>ppt_w</p:attrName>
                                        </p:attrNameLst>
                                      </p:cBhvr>
                                      <p:tavLst>
                                        <p:tav tm="0" fmla="#ppt_w*sin(2.5*pi*$)">
                                          <p:val>
                                            <p:fltVal val="0"/>
                                          </p:val>
                                        </p:tav>
                                        <p:tav tm="100000">
                                          <p:val>
                                            <p:fltVal val="1"/>
                                          </p:val>
                                        </p:tav>
                                      </p:tavLst>
                                    </p:anim>
                                    <p:anim calcmode="lin" valueType="num">
                                      <p:cBhvr>
                                        <p:cTn id="48" dur="1000" fill="hold"/>
                                        <p:tgtEl>
                                          <p:spTgt spid="40"/>
                                        </p:tgtEl>
                                        <p:attrNameLst>
                                          <p:attrName>ppt_h</p:attrName>
                                        </p:attrNameLst>
                                      </p:cBhvr>
                                      <p:tavLst>
                                        <p:tav tm="0">
                                          <p:val>
                                            <p:strVal val="#ppt_h"/>
                                          </p:val>
                                        </p:tav>
                                        <p:tav tm="100000">
                                          <p:val>
                                            <p:strVal val="#ppt_h"/>
                                          </p:val>
                                        </p:tav>
                                      </p:tavLst>
                                    </p:anim>
                                  </p:childTnLst>
                                </p:cTn>
                              </p:par>
                              <p:par>
                                <p:cTn id="49" presetID="2" presetClass="entr" presetSubtype="1" decel="100000"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ppt_x"/>
                                          </p:val>
                                        </p:tav>
                                        <p:tav tm="100000">
                                          <p:val>
                                            <p:strVal val="#ppt_x"/>
                                          </p:val>
                                        </p:tav>
                                      </p:tavLst>
                                    </p:anim>
                                    <p:anim calcmode="lin" valueType="num">
                                      <p:cBhvr additive="base">
                                        <p:cTn id="52" dur="1000" fill="hold"/>
                                        <p:tgtEl>
                                          <p:spTgt spid="17"/>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50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1000"/>
                                        <p:tgtEl>
                                          <p:spTgt spid="17"/>
                                        </p:tgtEl>
                                      </p:cBhvr>
                                    </p:animEffect>
                                    <p:anim calcmode="lin" valueType="num">
                                      <p:cBhvr>
                                        <p:cTn id="56" dur="1000" fill="hold"/>
                                        <p:tgtEl>
                                          <p:spTgt spid="17"/>
                                        </p:tgtEl>
                                        <p:attrNameLst>
                                          <p:attrName>ppt_w</p:attrName>
                                        </p:attrNameLst>
                                      </p:cBhvr>
                                      <p:tavLst>
                                        <p:tav tm="0" fmla="#ppt_w*sin(2.5*pi*$)">
                                          <p:val>
                                            <p:fltVal val="0"/>
                                          </p:val>
                                        </p:tav>
                                        <p:tav tm="100000">
                                          <p:val>
                                            <p:fltVal val="1"/>
                                          </p:val>
                                        </p:tav>
                                      </p:tavLst>
                                    </p:anim>
                                    <p:anim calcmode="lin" valueType="num">
                                      <p:cBhvr>
                                        <p:cTn id="57" dur="1000" fill="hold"/>
                                        <p:tgtEl>
                                          <p:spTgt spid="17"/>
                                        </p:tgtEl>
                                        <p:attrNameLst>
                                          <p:attrName>ppt_h</p:attrName>
                                        </p:attrNameLst>
                                      </p:cBhvr>
                                      <p:tavLst>
                                        <p:tav tm="0">
                                          <p:val>
                                            <p:strVal val="#ppt_h"/>
                                          </p:val>
                                        </p:tav>
                                        <p:tav tm="100000">
                                          <p:val>
                                            <p:strVal val="#ppt_h"/>
                                          </p:val>
                                        </p:tav>
                                      </p:tavLst>
                                    </p:anim>
                                  </p:childTnLst>
                                </p:cTn>
                              </p:par>
                              <p:par>
                                <p:cTn id="58" presetID="2" presetClass="entr" presetSubtype="1" decel="100000" fill="hold" grpId="0" nodeType="withEffect">
                                  <p:stCondLst>
                                    <p:cond delay="500"/>
                                  </p:stCondLst>
                                  <p:childTnLst>
                                    <p:set>
                                      <p:cBhvr>
                                        <p:cTn id="59" dur="1" fill="hold">
                                          <p:stCondLst>
                                            <p:cond delay="0"/>
                                          </p:stCondLst>
                                        </p:cTn>
                                        <p:tgtEl>
                                          <p:spTgt spid="41"/>
                                        </p:tgtEl>
                                        <p:attrNameLst>
                                          <p:attrName>style.visibility</p:attrName>
                                        </p:attrNameLst>
                                      </p:cBhvr>
                                      <p:to>
                                        <p:strVal val="visible"/>
                                      </p:to>
                                    </p:set>
                                    <p:anim calcmode="lin" valueType="num">
                                      <p:cBhvr additive="base">
                                        <p:cTn id="60" dur="1000" fill="hold"/>
                                        <p:tgtEl>
                                          <p:spTgt spid="41"/>
                                        </p:tgtEl>
                                        <p:attrNameLst>
                                          <p:attrName>ppt_x</p:attrName>
                                        </p:attrNameLst>
                                      </p:cBhvr>
                                      <p:tavLst>
                                        <p:tav tm="0">
                                          <p:val>
                                            <p:strVal val="#ppt_x"/>
                                          </p:val>
                                        </p:tav>
                                        <p:tav tm="100000">
                                          <p:val>
                                            <p:strVal val="#ppt_x"/>
                                          </p:val>
                                        </p:tav>
                                      </p:tavLst>
                                    </p:anim>
                                    <p:anim calcmode="lin" valueType="num">
                                      <p:cBhvr additive="base">
                                        <p:cTn id="61" dur="1000" fill="hold"/>
                                        <p:tgtEl>
                                          <p:spTgt spid="41"/>
                                        </p:tgtEl>
                                        <p:attrNameLst>
                                          <p:attrName>ppt_y</p:attrName>
                                        </p:attrNameLst>
                                      </p:cBhvr>
                                      <p:tavLst>
                                        <p:tav tm="0">
                                          <p:val>
                                            <p:strVal val="0-#ppt_h/2"/>
                                          </p:val>
                                        </p:tav>
                                        <p:tav tm="100000">
                                          <p:val>
                                            <p:strVal val="#ppt_y"/>
                                          </p:val>
                                        </p:tav>
                                      </p:tavLst>
                                    </p:anim>
                                  </p:childTnLst>
                                </p:cTn>
                              </p:par>
                              <p:par>
                                <p:cTn id="62" presetID="45" presetClass="entr" presetSubtype="0" fill="hold" grpId="1" nodeType="withEffect">
                                  <p:stCondLst>
                                    <p:cond delay="500"/>
                                  </p:stCondLst>
                                  <p:childTnLst>
                                    <p:set>
                                      <p:cBhvr>
                                        <p:cTn id="63" dur="1" fill="hold">
                                          <p:stCondLst>
                                            <p:cond delay="0"/>
                                          </p:stCondLst>
                                        </p:cTn>
                                        <p:tgtEl>
                                          <p:spTgt spid="41"/>
                                        </p:tgtEl>
                                        <p:attrNameLst>
                                          <p:attrName>style.visibility</p:attrName>
                                        </p:attrNameLst>
                                      </p:cBhvr>
                                      <p:to>
                                        <p:strVal val="visible"/>
                                      </p:to>
                                    </p:set>
                                    <p:animEffect transition="in" filter="fade">
                                      <p:cBhvr>
                                        <p:cTn id="64" dur="1000"/>
                                        <p:tgtEl>
                                          <p:spTgt spid="41"/>
                                        </p:tgtEl>
                                      </p:cBhvr>
                                    </p:animEffect>
                                    <p:anim calcmode="lin" valueType="num">
                                      <p:cBhvr>
                                        <p:cTn id="65" dur="1000" fill="hold"/>
                                        <p:tgtEl>
                                          <p:spTgt spid="41"/>
                                        </p:tgtEl>
                                        <p:attrNameLst>
                                          <p:attrName>ppt_w</p:attrName>
                                        </p:attrNameLst>
                                      </p:cBhvr>
                                      <p:tavLst>
                                        <p:tav tm="0" fmla="#ppt_w*sin(2.5*pi*$)">
                                          <p:val>
                                            <p:fltVal val="0"/>
                                          </p:val>
                                        </p:tav>
                                        <p:tav tm="100000">
                                          <p:val>
                                            <p:fltVal val="1"/>
                                          </p:val>
                                        </p:tav>
                                      </p:tavLst>
                                    </p:anim>
                                    <p:anim calcmode="lin" valueType="num">
                                      <p:cBhvr>
                                        <p:cTn id="66" dur="1000" fill="hold"/>
                                        <p:tgtEl>
                                          <p:spTgt spid="41"/>
                                        </p:tgtEl>
                                        <p:attrNameLst>
                                          <p:attrName>ppt_h</p:attrName>
                                        </p:attrNameLst>
                                      </p:cBhvr>
                                      <p:tavLst>
                                        <p:tav tm="0">
                                          <p:val>
                                            <p:strVal val="#ppt_h"/>
                                          </p:val>
                                        </p:tav>
                                        <p:tav tm="100000">
                                          <p:val>
                                            <p:strVal val="#ppt_h"/>
                                          </p:val>
                                        </p:tav>
                                      </p:tavLst>
                                    </p:anim>
                                  </p:childTnLst>
                                </p:cTn>
                              </p:par>
                              <p:par>
                                <p:cTn id="67" presetID="53" presetClass="entr" presetSubtype="16"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 calcmode="lin" valueType="num">
                                      <p:cBhvr>
                                        <p:cTn id="69" dur="400" fill="hold"/>
                                        <p:tgtEl>
                                          <p:spTgt spid="32"/>
                                        </p:tgtEl>
                                        <p:attrNameLst>
                                          <p:attrName>ppt_w</p:attrName>
                                        </p:attrNameLst>
                                      </p:cBhvr>
                                      <p:tavLst>
                                        <p:tav tm="0">
                                          <p:val>
                                            <p:fltVal val="0"/>
                                          </p:val>
                                        </p:tav>
                                        <p:tav tm="100000">
                                          <p:val>
                                            <p:strVal val="#ppt_w"/>
                                          </p:val>
                                        </p:tav>
                                      </p:tavLst>
                                    </p:anim>
                                    <p:anim calcmode="lin" valueType="num">
                                      <p:cBhvr>
                                        <p:cTn id="70" dur="400" fill="hold"/>
                                        <p:tgtEl>
                                          <p:spTgt spid="32"/>
                                        </p:tgtEl>
                                        <p:attrNameLst>
                                          <p:attrName>ppt_h</p:attrName>
                                        </p:attrNameLst>
                                      </p:cBhvr>
                                      <p:tavLst>
                                        <p:tav tm="0">
                                          <p:val>
                                            <p:fltVal val="0"/>
                                          </p:val>
                                        </p:tav>
                                        <p:tav tm="100000">
                                          <p:val>
                                            <p:strVal val="#ppt_h"/>
                                          </p:val>
                                        </p:tav>
                                      </p:tavLst>
                                    </p:anim>
                                    <p:animEffect transition="in" filter="fade">
                                      <p:cBhvr>
                                        <p:cTn id="71" dur="400"/>
                                        <p:tgtEl>
                                          <p:spTgt spid="32"/>
                                        </p:tgtEl>
                                      </p:cBhvr>
                                    </p:animEffect>
                                  </p:childTnLst>
                                </p:cTn>
                              </p:par>
                              <p:par>
                                <p:cTn id="72" presetID="2" presetClass="entr" presetSubtype="12" decel="100000" fill="hold" grpId="1"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0-#ppt_w/2"/>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53" presetClass="entr" presetSubtype="16" fill="hold" grpId="0" nodeType="withEffect">
                                  <p:stCondLst>
                                    <p:cond delay="100"/>
                                  </p:stCondLst>
                                  <p:childTnLst>
                                    <p:set>
                                      <p:cBhvr>
                                        <p:cTn id="77" dur="1" fill="hold">
                                          <p:stCondLst>
                                            <p:cond delay="0"/>
                                          </p:stCondLst>
                                        </p:cTn>
                                        <p:tgtEl>
                                          <p:spTgt spid="31"/>
                                        </p:tgtEl>
                                        <p:attrNameLst>
                                          <p:attrName>style.visibility</p:attrName>
                                        </p:attrNameLst>
                                      </p:cBhvr>
                                      <p:to>
                                        <p:strVal val="visible"/>
                                      </p:to>
                                    </p:set>
                                    <p:anim calcmode="lin" valueType="num">
                                      <p:cBhvr>
                                        <p:cTn id="78" dur="400" fill="hold"/>
                                        <p:tgtEl>
                                          <p:spTgt spid="31"/>
                                        </p:tgtEl>
                                        <p:attrNameLst>
                                          <p:attrName>ppt_w</p:attrName>
                                        </p:attrNameLst>
                                      </p:cBhvr>
                                      <p:tavLst>
                                        <p:tav tm="0">
                                          <p:val>
                                            <p:fltVal val="0"/>
                                          </p:val>
                                        </p:tav>
                                        <p:tav tm="100000">
                                          <p:val>
                                            <p:strVal val="#ppt_w"/>
                                          </p:val>
                                        </p:tav>
                                      </p:tavLst>
                                    </p:anim>
                                    <p:anim calcmode="lin" valueType="num">
                                      <p:cBhvr>
                                        <p:cTn id="79" dur="400" fill="hold"/>
                                        <p:tgtEl>
                                          <p:spTgt spid="31"/>
                                        </p:tgtEl>
                                        <p:attrNameLst>
                                          <p:attrName>ppt_h</p:attrName>
                                        </p:attrNameLst>
                                      </p:cBhvr>
                                      <p:tavLst>
                                        <p:tav tm="0">
                                          <p:val>
                                            <p:fltVal val="0"/>
                                          </p:val>
                                        </p:tav>
                                        <p:tav tm="100000">
                                          <p:val>
                                            <p:strVal val="#ppt_h"/>
                                          </p:val>
                                        </p:tav>
                                      </p:tavLst>
                                    </p:anim>
                                    <p:animEffect transition="in" filter="fade">
                                      <p:cBhvr>
                                        <p:cTn id="80" dur="400"/>
                                        <p:tgtEl>
                                          <p:spTgt spid="31"/>
                                        </p:tgtEl>
                                      </p:cBhvr>
                                    </p:animEffect>
                                  </p:childTnLst>
                                </p:cTn>
                              </p:par>
                              <p:par>
                                <p:cTn id="81" presetID="2" presetClass="entr" presetSubtype="12" decel="100000" fill="hold" grpId="1" nodeType="withEffect">
                                  <p:stCondLst>
                                    <p:cond delay="10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0-#ppt_w/2"/>
                                          </p:val>
                                        </p:tav>
                                        <p:tav tm="100000">
                                          <p:val>
                                            <p:strVal val="#ppt_x"/>
                                          </p:val>
                                        </p:tav>
                                      </p:tavLst>
                                    </p:anim>
                                    <p:anim calcmode="lin" valueType="num">
                                      <p:cBhvr additive="base">
                                        <p:cTn id="84" dur="500" fill="hold"/>
                                        <p:tgtEl>
                                          <p:spTgt spid="31"/>
                                        </p:tgtEl>
                                        <p:attrNameLst>
                                          <p:attrName>ppt_y</p:attrName>
                                        </p:attrNameLst>
                                      </p:cBhvr>
                                      <p:tavLst>
                                        <p:tav tm="0">
                                          <p:val>
                                            <p:strVal val="1+#ppt_h/2"/>
                                          </p:val>
                                        </p:tav>
                                        <p:tav tm="100000">
                                          <p:val>
                                            <p:strVal val="#ppt_y"/>
                                          </p:val>
                                        </p:tav>
                                      </p:tavLst>
                                    </p:anim>
                                  </p:childTnLst>
                                </p:cTn>
                              </p:par>
                              <p:par>
                                <p:cTn id="85" presetID="53" presetClass="entr" presetSubtype="16" fill="hold" grpId="0" nodeType="withEffect">
                                  <p:stCondLst>
                                    <p:cond delay="200"/>
                                  </p:stCondLst>
                                  <p:childTnLst>
                                    <p:set>
                                      <p:cBhvr>
                                        <p:cTn id="86" dur="1" fill="hold">
                                          <p:stCondLst>
                                            <p:cond delay="0"/>
                                          </p:stCondLst>
                                        </p:cTn>
                                        <p:tgtEl>
                                          <p:spTgt spid="33"/>
                                        </p:tgtEl>
                                        <p:attrNameLst>
                                          <p:attrName>style.visibility</p:attrName>
                                        </p:attrNameLst>
                                      </p:cBhvr>
                                      <p:to>
                                        <p:strVal val="visible"/>
                                      </p:to>
                                    </p:set>
                                    <p:anim calcmode="lin" valueType="num">
                                      <p:cBhvr>
                                        <p:cTn id="87" dur="400" fill="hold"/>
                                        <p:tgtEl>
                                          <p:spTgt spid="33"/>
                                        </p:tgtEl>
                                        <p:attrNameLst>
                                          <p:attrName>ppt_w</p:attrName>
                                        </p:attrNameLst>
                                      </p:cBhvr>
                                      <p:tavLst>
                                        <p:tav tm="0">
                                          <p:val>
                                            <p:fltVal val="0"/>
                                          </p:val>
                                        </p:tav>
                                        <p:tav tm="100000">
                                          <p:val>
                                            <p:strVal val="#ppt_w"/>
                                          </p:val>
                                        </p:tav>
                                      </p:tavLst>
                                    </p:anim>
                                    <p:anim calcmode="lin" valueType="num">
                                      <p:cBhvr>
                                        <p:cTn id="88" dur="400" fill="hold"/>
                                        <p:tgtEl>
                                          <p:spTgt spid="33"/>
                                        </p:tgtEl>
                                        <p:attrNameLst>
                                          <p:attrName>ppt_h</p:attrName>
                                        </p:attrNameLst>
                                      </p:cBhvr>
                                      <p:tavLst>
                                        <p:tav tm="0">
                                          <p:val>
                                            <p:fltVal val="0"/>
                                          </p:val>
                                        </p:tav>
                                        <p:tav tm="100000">
                                          <p:val>
                                            <p:strVal val="#ppt_h"/>
                                          </p:val>
                                        </p:tav>
                                      </p:tavLst>
                                    </p:anim>
                                    <p:animEffect transition="in" filter="fade">
                                      <p:cBhvr>
                                        <p:cTn id="89" dur="400"/>
                                        <p:tgtEl>
                                          <p:spTgt spid="33"/>
                                        </p:tgtEl>
                                      </p:cBhvr>
                                    </p:animEffect>
                                  </p:childTnLst>
                                </p:cTn>
                              </p:par>
                              <p:par>
                                <p:cTn id="90" presetID="2" presetClass="entr" presetSubtype="12" decel="100000" fill="hold" grpId="1" nodeType="withEffect">
                                  <p:stCondLst>
                                    <p:cond delay="200"/>
                                  </p:stCondLst>
                                  <p:childTnLst>
                                    <p:set>
                                      <p:cBhvr>
                                        <p:cTn id="91" dur="1" fill="hold">
                                          <p:stCondLst>
                                            <p:cond delay="0"/>
                                          </p:stCondLst>
                                        </p:cTn>
                                        <p:tgtEl>
                                          <p:spTgt spid="33"/>
                                        </p:tgtEl>
                                        <p:attrNameLst>
                                          <p:attrName>style.visibility</p:attrName>
                                        </p:attrNameLst>
                                      </p:cBhvr>
                                      <p:to>
                                        <p:strVal val="visible"/>
                                      </p:to>
                                    </p:set>
                                    <p:anim calcmode="lin" valueType="num">
                                      <p:cBhvr additive="base">
                                        <p:cTn id="92" dur="500" fill="hold"/>
                                        <p:tgtEl>
                                          <p:spTgt spid="33"/>
                                        </p:tgtEl>
                                        <p:attrNameLst>
                                          <p:attrName>ppt_x</p:attrName>
                                        </p:attrNameLst>
                                      </p:cBhvr>
                                      <p:tavLst>
                                        <p:tav tm="0">
                                          <p:val>
                                            <p:strVal val="0-#ppt_w/2"/>
                                          </p:val>
                                        </p:tav>
                                        <p:tav tm="100000">
                                          <p:val>
                                            <p:strVal val="#ppt_x"/>
                                          </p:val>
                                        </p:tav>
                                      </p:tavLst>
                                    </p:anim>
                                    <p:anim calcmode="lin" valueType="num">
                                      <p:cBhvr additive="base">
                                        <p:cTn id="93" dur="500" fill="hold"/>
                                        <p:tgtEl>
                                          <p:spTgt spid="33"/>
                                        </p:tgtEl>
                                        <p:attrNameLst>
                                          <p:attrName>ppt_y</p:attrName>
                                        </p:attrNameLst>
                                      </p:cBhvr>
                                      <p:tavLst>
                                        <p:tav tm="0">
                                          <p:val>
                                            <p:strVal val="1+#ppt_h/2"/>
                                          </p:val>
                                        </p:tav>
                                        <p:tav tm="100000">
                                          <p:val>
                                            <p:strVal val="#ppt_y"/>
                                          </p:val>
                                        </p:tav>
                                      </p:tavLst>
                                    </p:anim>
                                  </p:childTnLst>
                                </p:cTn>
                              </p:par>
                              <p:par>
                                <p:cTn id="94" presetID="53" presetClass="entr" presetSubtype="16" fill="hold" grpId="0" nodeType="withEffect">
                                  <p:stCondLst>
                                    <p:cond delay="300"/>
                                  </p:stCondLst>
                                  <p:childTnLst>
                                    <p:set>
                                      <p:cBhvr>
                                        <p:cTn id="95" dur="1" fill="hold">
                                          <p:stCondLst>
                                            <p:cond delay="0"/>
                                          </p:stCondLst>
                                        </p:cTn>
                                        <p:tgtEl>
                                          <p:spTgt spid="34"/>
                                        </p:tgtEl>
                                        <p:attrNameLst>
                                          <p:attrName>style.visibility</p:attrName>
                                        </p:attrNameLst>
                                      </p:cBhvr>
                                      <p:to>
                                        <p:strVal val="visible"/>
                                      </p:to>
                                    </p:set>
                                    <p:anim calcmode="lin" valueType="num">
                                      <p:cBhvr>
                                        <p:cTn id="96" dur="400" fill="hold"/>
                                        <p:tgtEl>
                                          <p:spTgt spid="34"/>
                                        </p:tgtEl>
                                        <p:attrNameLst>
                                          <p:attrName>ppt_w</p:attrName>
                                        </p:attrNameLst>
                                      </p:cBhvr>
                                      <p:tavLst>
                                        <p:tav tm="0">
                                          <p:val>
                                            <p:fltVal val="0"/>
                                          </p:val>
                                        </p:tav>
                                        <p:tav tm="100000">
                                          <p:val>
                                            <p:strVal val="#ppt_w"/>
                                          </p:val>
                                        </p:tav>
                                      </p:tavLst>
                                    </p:anim>
                                    <p:anim calcmode="lin" valueType="num">
                                      <p:cBhvr>
                                        <p:cTn id="97" dur="400" fill="hold"/>
                                        <p:tgtEl>
                                          <p:spTgt spid="34"/>
                                        </p:tgtEl>
                                        <p:attrNameLst>
                                          <p:attrName>ppt_h</p:attrName>
                                        </p:attrNameLst>
                                      </p:cBhvr>
                                      <p:tavLst>
                                        <p:tav tm="0">
                                          <p:val>
                                            <p:fltVal val="0"/>
                                          </p:val>
                                        </p:tav>
                                        <p:tav tm="100000">
                                          <p:val>
                                            <p:strVal val="#ppt_h"/>
                                          </p:val>
                                        </p:tav>
                                      </p:tavLst>
                                    </p:anim>
                                    <p:animEffect transition="in" filter="fade">
                                      <p:cBhvr>
                                        <p:cTn id="98" dur="400"/>
                                        <p:tgtEl>
                                          <p:spTgt spid="34"/>
                                        </p:tgtEl>
                                      </p:cBhvr>
                                    </p:animEffect>
                                  </p:childTnLst>
                                </p:cTn>
                              </p:par>
                              <p:par>
                                <p:cTn id="99" presetID="2" presetClass="entr" presetSubtype="12" decel="100000" fill="hold" grpId="1" nodeType="withEffect">
                                  <p:stCondLst>
                                    <p:cond delay="300"/>
                                  </p:stCondLst>
                                  <p:childTnLst>
                                    <p:set>
                                      <p:cBhvr>
                                        <p:cTn id="100" dur="1" fill="hold">
                                          <p:stCondLst>
                                            <p:cond delay="0"/>
                                          </p:stCondLst>
                                        </p:cTn>
                                        <p:tgtEl>
                                          <p:spTgt spid="34"/>
                                        </p:tgtEl>
                                        <p:attrNameLst>
                                          <p:attrName>style.visibility</p:attrName>
                                        </p:attrNameLst>
                                      </p:cBhvr>
                                      <p:to>
                                        <p:strVal val="visible"/>
                                      </p:to>
                                    </p:set>
                                    <p:anim calcmode="lin" valueType="num">
                                      <p:cBhvr additive="base">
                                        <p:cTn id="101" dur="500" fill="hold"/>
                                        <p:tgtEl>
                                          <p:spTgt spid="34"/>
                                        </p:tgtEl>
                                        <p:attrNameLst>
                                          <p:attrName>ppt_x</p:attrName>
                                        </p:attrNameLst>
                                      </p:cBhvr>
                                      <p:tavLst>
                                        <p:tav tm="0">
                                          <p:val>
                                            <p:strVal val="0-#ppt_w/2"/>
                                          </p:val>
                                        </p:tav>
                                        <p:tav tm="100000">
                                          <p:val>
                                            <p:strVal val="#ppt_x"/>
                                          </p:val>
                                        </p:tav>
                                      </p:tavLst>
                                    </p:anim>
                                    <p:anim calcmode="lin" valueType="num">
                                      <p:cBhvr additive="base">
                                        <p:cTn id="102" dur="500" fill="hold"/>
                                        <p:tgtEl>
                                          <p:spTgt spid="34"/>
                                        </p:tgtEl>
                                        <p:attrNameLst>
                                          <p:attrName>ppt_y</p:attrName>
                                        </p:attrNameLst>
                                      </p:cBhvr>
                                      <p:tavLst>
                                        <p:tav tm="0">
                                          <p:val>
                                            <p:strVal val="1+#ppt_h/2"/>
                                          </p:val>
                                        </p:tav>
                                        <p:tav tm="100000">
                                          <p:val>
                                            <p:strVal val="#ppt_y"/>
                                          </p:val>
                                        </p:tav>
                                      </p:tavLst>
                                    </p:anim>
                                  </p:childTnLst>
                                </p:cTn>
                              </p:par>
                              <p:par>
                                <p:cTn id="103" presetID="53" presetClass="entr" presetSubtype="16" fill="hold" grpId="0" nodeType="withEffect">
                                  <p:stCondLst>
                                    <p:cond delay="40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400" fill="hold"/>
                                        <p:tgtEl>
                                          <p:spTgt spid="30"/>
                                        </p:tgtEl>
                                        <p:attrNameLst>
                                          <p:attrName>ppt_w</p:attrName>
                                        </p:attrNameLst>
                                      </p:cBhvr>
                                      <p:tavLst>
                                        <p:tav tm="0">
                                          <p:val>
                                            <p:fltVal val="0"/>
                                          </p:val>
                                        </p:tav>
                                        <p:tav tm="100000">
                                          <p:val>
                                            <p:strVal val="#ppt_w"/>
                                          </p:val>
                                        </p:tav>
                                      </p:tavLst>
                                    </p:anim>
                                    <p:anim calcmode="lin" valueType="num">
                                      <p:cBhvr>
                                        <p:cTn id="106" dur="400" fill="hold"/>
                                        <p:tgtEl>
                                          <p:spTgt spid="30"/>
                                        </p:tgtEl>
                                        <p:attrNameLst>
                                          <p:attrName>ppt_h</p:attrName>
                                        </p:attrNameLst>
                                      </p:cBhvr>
                                      <p:tavLst>
                                        <p:tav tm="0">
                                          <p:val>
                                            <p:fltVal val="0"/>
                                          </p:val>
                                        </p:tav>
                                        <p:tav tm="100000">
                                          <p:val>
                                            <p:strVal val="#ppt_h"/>
                                          </p:val>
                                        </p:tav>
                                      </p:tavLst>
                                    </p:anim>
                                    <p:animEffect transition="in" filter="fade">
                                      <p:cBhvr>
                                        <p:cTn id="107" dur="400"/>
                                        <p:tgtEl>
                                          <p:spTgt spid="30"/>
                                        </p:tgtEl>
                                      </p:cBhvr>
                                    </p:animEffect>
                                  </p:childTnLst>
                                </p:cTn>
                              </p:par>
                              <p:par>
                                <p:cTn id="108" presetID="2" presetClass="entr" presetSubtype="12" decel="100000" fill="hold" grpId="1" nodeType="withEffect">
                                  <p:stCondLst>
                                    <p:cond delay="400"/>
                                  </p:stCondLst>
                                  <p:childTnLst>
                                    <p:set>
                                      <p:cBhvr>
                                        <p:cTn id="109" dur="1" fill="hold">
                                          <p:stCondLst>
                                            <p:cond delay="0"/>
                                          </p:stCondLst>
                                        </p:cTn>
                                        <p:tgtEl>
                                          <p:spTgt spid="30"/>
                                        </p:tgtEl>
                                        <p:attrNameLst>
                                          <p:attrName>style.visibility</p:attrName>
                                        </p:attrNameLst>
                                      </p:cBhvr>
                                      <p:to>
                                        <p:strVal val="visible"/>
                                      </p:to>
                                    </p:set>
                                    <p:anim calcmode="lin" valueType="num">
                                      <p:cBhvr additive="base">
                                        <p:cTn id="110" dur="500" fill="hold"/>
                                        <p:tgtEl>
                                          <p:spTgt spid="30"/>
                                        </p:tgtEl>
                                        <p:attrNameLst>
                                          <p:attrName>ppt_x</p:attrName>
                                        </p:attrNameLst>
                                      </p:cBhvr>
                                      <p:tavLst>
                                        <p:tav tm="0">
                                          <p:val>
                                            <p:strVal val="0-#ppt_w/2"/>
                                          </p:val>
                                        </p:tav>
                                        <p:tav tm="100000">
                                          <p:val>
                                            <p:strVal val="#ppt_x"/>
                                          </p:val>
                                        </p:tav>
                                      </p:tavLst>
                                    </p:anim>
                                    <p:anim calcmode="lin" valueType="num">
                                      <p:cBhvr additive="base">
                                        <p:cTn id="111" dur="500" fill="hold"/>
                                        <p:tgtEl>
                                          <p:spTgt spid="30"/>
                                        </p:tgtEl>
                                        <p:attrNameLst>
                                          <p:attrName>ppt_y</p:attrName>
                                        </p:attrNameLst>
                                      </p:cBhvr>
                                      <p:tavLst>
                                        <p:tav tm="0">
                                          <p:val>
                                            <p:strVal val="1+#ppt_h/2"/>
                                          </p:val>
                                        </p:tav>
                                        <p:tav tm="100000">
                                          <p:val>
                                            <p:strVal val="#ppt_y"/>
                                          </p:val>
                                        </p:tav>
                                      </p:tavLst>
                                    </p:anim>
                                  </p:childTnLst>
                                </p:cTn>
                              </p:par>
                            </p:childTnLst>
                          </p:cTn>
                        </p:par>
                        <p:par>
                          <p:cTn id="112" fill="hold">
                            <p:stCondLst>
                              <p:cond delay="2000"/>
                            </p:stCondLst>
                            <p:childTnLst>
                              <p:par>
                                <p:cTn id="113" presetID="2" presetClass="entr" presetSubtype="4" decel="100000" fill="hold" grpId="0" nodeType="after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750" fill="hold"/>
                                        <p:tgtEl>
                                          <p:spTgt spid="22"/>
                                        </p:tgtEl>
                                        <p:attrNameLst>
                                          <p:attrName>ppt_x</p:attrName>
                                        </p:attrNameLst>
                                      </p:cBhvr>
                                      <p:tavLst>
                                        <p:tav tm="0">
                                          <p:val>
                                            <p:strVal val="#ppt_x"/>
                                          </p:val>
                                        </p:tav>
                                        <p:tav tm="100000">
                                          <p:val>
                                            <p:strVal val="#ppt_x"/>
                                          </p:val>
                                        </p:tav>
                                      </p:tavLst>
                                    </p:anim>
                                    <p:anim calcmode="lin" valueType="num">
                                      <p:cBhvr additive="base">
                                        <p:cTn id="116" dur="750" fill="hold"/>
                                        <p:tgtEl>
                                          <p:spTgt spid="22"/>
                                        </p:tgtEl>
                                        <p:attrNameLst>
                                          <p:attrName>ppt_y</p:attrName>
                                        </p:attrNameLst>
                                      </p:cBhvr>
                                      <p:tavLst>
                                        <p:tav tm="0">
                                          <p:val>
                                            <p:strVal val="1+#ppt_h/2"/>
                                          </p:val>
                                        </p:tav>
                                        <p:tav tm="100000">
                                          <p:val>
                                            <p:strVal val="#ppt_y"/>
                                          </p:val>
                                        </p:tav>
                                      </p:tavLst>
                                    </p:anim>
                                  </p:childTnLst>
                                </p:cTn>
                              </p:par>
                              <p:par>
                                <p:cTn id="117" presetID="2" presetClass="entr" presetSubtype="8" decel="100000" fill="hold" grpId="0" nodeType="withEffect">
                                  <p:stCondLst>
                                    <p:cond delay="0"/>
                                  </p:stCondLst>
                                  <p:childTnLst>
                                    <p:set>
                                      <p:cBhvr>
                                        <p:cTn id="118" dur="1" fill="hold">
                                          <p:stCondLst>
                                            <p:cond delay="0"/>
                                          </p:stCondLst>
                                        </p:cTn>
                                        <p:tgtEl>
                                          <p:spTgt spid="21"/>
                                        </p:tgtEl>
                                        <p:attrNameLst>
                                          <p:attrName>style.visibility</p:attrName>
                                        </p:attrNameLst>
                                      </p:cBhvr>
                                      <p:to>
                                        <p:strVal val="visible"/>
                                      </p:to>
                                    </p:set>
                                    <p:anim calcmode="lin" valueType="num">
                                      <p:cBhvr additive="base">
                                        <p:cTn id="119" dur="750" fill="hold"/>
                                        <p:tgtEl>
                                          <p:spTgt spid="21"/>
                                        </p:tgtEl>
                                        <p:attrNameLst>
                                          <p:attrName>ppt_x</p:attrName>
                                        </p:attrNameLst>
                                      </p:cBhvr>
                                      <p:tavLst>
                                        <p:tav tm="0">
                                          <p:val>
                                            <p:strVal val="0-#ppt_w/2"/>
                                          </p:val>
                                        </p:tav>
                                        <p:tav tm="100000">
                                          <p:val>
                                            <p:strVal val="#ppt_x"/>
                                          </p:val>
                                        </p:tav>
                                      </p:tavLst>
                                    </p:anim>
                                    <p:anim calcmode="lin" valueType="num">
                                      <p:cBhvr additive="base">
                                        <p:cTn id="120" dur="750" fill="hold"/>
                                        <p:tgtEl>
                                          <p:spTgt spid="21"/>
                                        </p:tgtEl>
                                        <p:attrNameLst>
                                          <p:attrName>ppt_y</p:attrName>
                                        </p:attrNameLst>
                                      </p:cBhvr>
                                      <p:tavLst>
                                        <p:tav tm="0">
                                          <p:val>
                                            <p:strVal val="#ppt_y"/>
                                          </p:val>
                                        </p:tav>
                                        <p:tav tm="100000">
                                          <p:val>
                                            <p:strVal val="#ppt_y"/>
                                          </p:val>
                                        </p:tav>
                                      </p:tavLst>
                                    </p:anim>
                                  </p:childTnLst>
                                </p:cTn>
                              </p:par>
                              <p:par>
                                <p:cTn id="121" presetID="45" presetClass="entr" presetSubtype="0" fill="hold" grpId="1" nodeType="withEffect">
                                  <p:stCondLst>
                                    <p:cond delay="0"/>
                                  </p:stCondLst>
                                  <p:childTnLst>
                                    <p:set>
                                      <p:cBhvr>
                                        <p:cTn id="122" dur="1" fill="hold">
                                          <p:stCondLst>
                                            <p:cond delay="0"/>
                                          </p:stCondLst>
                                        </p:cTn>
                                        <p:tgtEl>
                                          <p:spTgt spid="22"/>
                                        </p:tgtEl>
                                        <p:attrNameLst>
                                          <p:attrName>style.visibility</p:attrName>
                                        </p:attrNameLst>
                                      </p:cBhvr>
                                      <p:to>
                                        <p:strVal val="visible"/>
                                      </p:to>
                                    </p:set>
                                    <p:animEffect transition="in" filter="fade">
                                      <p:cBhvr>
                                        <p:cTn id="123" dur="750"/>
                                        <p:tgtEl>
                                          <p:spTgt spid="22"/>
                                        </p:tgtEl>
                                      </p:cBhvr>
                                    </p:animEffect>
                                    <p:anim calcmode="lin" valueType="num">
                                      <p:cBhvr>
                                        <p:cTn id="124" dur="750" fill="hold"/>
                                        <p:tgtEl>
                                          <p:spTgt spid="22"/>
                                        </p:tgtEl>
                                        <p:attrNameLst>
                                          <p:attrName>ppt_w</p:attrName>
                                        </p:attrNameLst>
                                      </p:cBhvr>
                                      <p:tavLst>
                                        <p:tav tm="0" fmla="#ppt_w*sin(2.5*pi*$)">
                                          <p:val>
                                            <p:fltVal val="0"/>
                                          </p:val>
                                        </p:tav>
                                        <p:tav tm="100000">
                                          <p:val>
                                            <p:fltVal val="1"/>
                                          </p:val>
                                        </p:tav>
                                      </p:tavLst>
                                    </p:anim>
                                    <p:anim calcmode="lin" valueType="num">
                                      <p:cBhvr>
                                        <p:cTn id="125" dur="750" fill="hold"/>
                                        <p:tgtEl>
                                          <p:spTgt spid="22"/>
                                        </p:tgtEl>
                                        <p:attrNameLst>
                                          <p:attrName>ppt_h</p:attrName>
                                        </p:attrNameLst>
                                      </p:cBhvr>
                                      <p:tavLst>
                                        <p:tav tm="0">
                                          <p:val>
                                            <p:strVal val="#ppt_h"/>
                                          </p:val>
                                        </p:tav>
                                        <p:tav tm="100000">
                                          <p:val>
                                            <p:strVal val="#ppt_h"/>
                                          </p:val>
                                        </p:tav>
                                      </p:tavLst>
                                    </p:anim>
                                  </p:childTnLst>
                                </p:cTn>
                              </p:par>
                              <p:par>
                                <p:cTn id="126" presetID="45" presetClass="entr" presetSubtype="0" fill="hold" grpId="1"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750"/>
                                        <p:tgtEl>
                                          <p:spTgt spid="21"/>
                                        </p:tgtEl>
                                      </p:cBhvr>
                                    </p:animEffect>
                                    <p:anim calcmode="lin" valueType="num">
                                      <p:cBhvr>
                                        <p:cTn id="129" dur="750" fill="hold"/>
                                        <p:tgtEl>
                                          <p:spTgt spid="21"/>
                                        </p:tgtEl>
                                        <p:attrNameLst>
                                          <p:attrName>ppt_w</p:attrName>
                                        </p:attrNameLst>
                                      </p:cBhvr>
                                      <p:tavLst>
                                        <p:tav tm="0" fmla="#ppt_w*sin(2.5*pi*$)">
                                          <p:val>
                                            <p:fltVal val="0"/>
                                          </p:val>
                                        </p:tav>
                                        <p:tav tm="100000">
                                          <p:val>
                                            <p:fltVal val="1"/>
                                          </p:val>
                                        </p:tav>
                                      </p:tavLst>
                                    </p:anim>
                                    <p:anim calcmode="lin" valueType="num">
                                      <p:cBhvr>
                                        <p:cTn id="130" dur="750" fill="hold"/>
                                        <p:tgtEl>
                                          <p:spTgt spid="21"/>
                                        </p:tgtEl>
                                        <p:attrNameLst>
                                          <p:attrName>ppt_h</p:attrName>
                                        </p:attrNameLst>
                                      </p:cBhvr>
                                      <p:tavLst>
                                        <p:tav tm="0">
                                          <p:val>
                                            <p:strVal val="#ppt_h"/>
                                          </p:val>
                                        </p:tav>
                                        <p:tav tm="100000">
                                          <p:val>
                                            <p:strVal val="#ppt_h"/>
                                          </p:val>
                                        </p:tav>
                                      </p:tavLst>
                                    </p:anim>
                                  </p:childTnLst>
                                </p:cTn>
                              </p:par>
                              <p:par>
                                <p:cTn id="131" presetID="2" presetClass="entr" presetSubtype="3" decel="100000" fill="hold" grpId="0" nodeType="withEffect">
                                  <p:stCondLst>
                                    <p:cond delay="500"/>
                                  </p:stCondLst>
                                  <p:iterate type="wd">
                                    <p:tmPct val="10000"/>
                                  </p:iterate>
                                  <p:childTnLst>
                                    <p:set>
                                      <p:cBhvr>
                                        <p:cTn id="132" dur="1" fill="hold">
                                          <p:stCondLst>
                                            <p:cond delay="0"/>
                                          </p:stCondLst>
                                        </p:cTn>
                                        <p:tgtEl>
                                          <p:spTgt spid="23">
                                            <p:txEl>
                                              <p:pRg st="0" end="0"/>
                                            </p:txEl>
                                          </p:spTgt>
                                        </p:tgtEl>
                                        <p:attrNameLst>
                                          <p:attrName>style.visibility</p:attrName>
                                        </p:attrNameLst>
                                      </p:cBhvr>
                                      <p:to>
                                        <p:strVal val="visible"/>
                                      </p:to>
                                    </p:set>
                                    <p:anim calcmode="lin" valueType="num">
                                      <p:cBhvr additive="base">
                                        <p:cTn id="133"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134" dur="500" fill="hold"/>
                                        <p:tgtEl>
                                          <p:spTgt spid="23">
                                            <p:txEl>
                                              <p:pRg st="0" end="0"/>
                                            </p:txEl>
                                          </p:spTgt>
                                        </p:tgtEl>
                                        <p:attrNameLst>
                                          <p:attrName>ppt_y</p:attrName>
                                        </p:attrNameLst>
                                      </p:cBhvr>
                                      <p:tavLst>
                                        <p:tav tm="0">
                                          <p:val>
                                            <p:strVal val="0-#ppt_h/2"/>
                                          </p:val>
                                        </p:tav>
                                        <p:tav tm="100000">
                                          <p:val>
                                            <p:strVal val="#ppt_y"/>
                                          </p:val>
                                        </p:tav>
                                      </p:tavLst>
                                    </p:anim>
                                  </p:childTnLst>
                                </p:cTn>
                              </p:par>
                            </p:childTnLst>
                          </p:cTn>
                        </p:par>
                        <p:par>
                          <p:cTn id="135" fill="hold">
                            <p:stCondLst>
                              <p:cond delay="3100"/>
                            </p:stCondLst>
                            <p:childTnLst>
                              <p:par>
                                <p:cTn id="136" presetID="2" presetClass="entr" presetSubtype="2" decel="100000" fill="hold" grpId="0" nodeType="afterEffect">
                                  <p:stCondLst>
                                    <p:cond delay="250"/>
                                  </p:stCondLst>
                                  <p:childTnLst>
                                    <p:set>
                                      <p:cBhvr>
                                        <p:cTn id="137" dur="1" fill="hold">
                                          <p:stCondLst>
                                            <p:cond delay="0"/>
                                          </p:stCondLst>
                                        </p:cTn>
                                        <p:tgtEl>
                                          <p:spTgt spid="35">
                                            <p:txEl>
                                              <p:pRg st="0" end="0"/>
                                            </p:txEl>
                                          </p:spTgt>
                                        </p:tgtEl>
                                        <p:attrNameLst>
                                          <p:attrName>style.visibility</p:attrName>
                                        </p:attrNameLst>
                                      </p:cBhvr>
                                      <p:to>
                                        <p:strVal val="visible"/>
                                      </p:to>
                                    </p:set>
                                    <p:anim calcmode="lin" valueType="num">
                                      <p:cBhvr additive="base">
                                        <p:cTn id="138"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139"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par>
                          <p:cTn id="140" fill="hold">
                            <p:stCondLst>
                              <p:cond delay="3850"/>
                            </p:stCondLst>
                            <p:childTnLst>
                              <p:par>
                                <p:cTn id="141" presetID="2" presetClass="entr" presetSubtype="4" decel="100000" fill="hold" grpId="0" nodeType="afterEffect">
                                  <p:stCondLst>
                                    <p:cond delay="0"/>
                                  </p:stCondLst>
                                  <p:childTnLst>
                                    <p:set>
                                      <p:cBhvr>
                                        <p:cTn id="142" dur="1" fill="hold">
                                          <p:stCondLst>
                                            <p:cond delay="0"/>
                                          </p:stCondLst>
                                        </p:cTn>
                                        <p:tgtEl>
                                          <p:spTgt spid="37"/>
                                        </p:tgtEl>
                                        <p:attrNameLst>
                                          <p:attrName>style.visibility</p:attrName>
                                        </p:attrNameLst>
                                      </p:cBhvr>
                                      <p:to>
                                        <p:strVal val="visible"/>
                                      </p:to>
                                    </p:set>
                                    <p:anim calcmode="lin" valueType="num">
                                      <p:cBhvr additive="base">
                                        <p:cTn id="143" dur="750" fill="hold"/>
                                        <p:tgtEl>
                                          <p:spTgt spid="37"/>
                                        </p:tgtEl>
                                        <p:attrNameLst>
                                          <p:attrName>ppt_x</p:attrName>
                                        </p:attrNameLst>
                                      </p:cBhvr>
                                      <p:tavLst>
                                        <p:tav tm="0">
                                          <p:val>
                                            <p:strVal val="#ppt_x"/>
                                          </p:val>
                                        </p:tav>
                                        <p:tav tm="100000">
                                          <p:val>
                                            <p:strVal val="#ppt_x"/>
                                          </p:val>
                                        </p:tav>
                                      </p:tavLst>
                                    </p:anim>
                                    <p:anim calcmode="lin" valueType="num">
                                      <p:cBhvr additive="base">
                                        <p:cTn id="144" dur="750" fill="hold"/>
                                        <p:tgtEl>
                                          <p:spTgt spid="37"/>
                                        </p:tgtEl>
                                        <p:attrNameLst>
                                          <p:attrName>ppt_y</p:attrName>
                                        </p:attrNameLst>
                                      </p:cBhvr>
                                      <p:tavLst>
                                        <p:tav tm="0">
                                          <p:val>
                                            <p:strVal val="1+#ppt_h/2"/>
                                          </p:val>
                                        </p:tav>
                                        <p:tav tm="100000">
                                          <p:val>
                                            <p:strVal val="#ppt_y"/>
                                          </p:val>
                                        </p:tav>
                                      </p:tavLst>
                                    </p:anim>
                                  </p:childTnLst>
                                </p:cTn>
                              </p:par>
                              <p:par>
                                <p:cTn id="145" presetID="2" presetClass="entr" presetSubtype="8" decel="100000" fill="hold" grpId="0" nodeType="with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750" fill="hold"/>
                                        <p:tgtEl>
                                          <p:spTgt spid="36"/>
                                        </p:tgtEl>
                                        <p:attrNameLst>
                                          <p:attrName>ppt_x</p:attrName>
                                        </p:attrNameLst>
                                      </p:cBhvr>
                                      <p:tavLst>
                                        <p:tav tm="0">
                                          <p:val>
                                            <p:strVal val="0-#ppt_w/2"/>
                                          </p:val>
                                        </p:tav>
                                        <p:tav tm="100000">
                                          <p:val>
                                            <p:strVal val="#ppt_x"/>
                                          </p:val>
                                        </p:tav>
                                      </p:tavLst>
                                    </p:anim>
                                    <p:anim calcmode="lin" valueType="num">
                                      <p:cBhvr additive="base">
                                        <p:cTn id="148" dur="750" fill="hold"/>
                                        <p:tgtEl>
                                          <p:spTgt spid="36"/>
                                        </p:tgtEl>
                                        <p:attrNameLst>
                                          <p:attrName>ppt_y</p:attrName>
                                        </p:attrNameLst>
                                      </p:cBhvr>
                                      <p:tavLst>
                                        <p:tav tm="0">
                                          <p:val>
                                            <p:strVal val="#ppt_y"/>
                                          </p:val>
                                        </p:tav>
                                        <p:tav tm="100000">
                                          <p:val>
                                            <p:strVal val="#ppt_y"/>
                                          </p:val>
                                        </p:tav>
                                      </p:tavLst>
                                    </p:anim>
                                  </p:childTnLst>
                                </p:cTn>
                              </p:par>
                              <p:par>
                                <p:cTn id="149" presetID="45" presetClass="entr" presetSubtype="0" fill="hold" grpId="1" nodeType="withEffect">
                                  <p:stCondLst>
                                    <p:cond delay="0"/>
                                  </p:stCondLst>
                                  <p:childTnLst>
                                    <p:set>
                                      <p:cBhvr>
                                        <p:cTn id="150" dur="1" fill="hold">
                                          <p:stCondLst>
                                            <p:cond delay="0"/>
                                          </p:stCondLst>
                                        </p:cTn>
                                        <p:tgtEl>
                                          <p:spTgt spid="37"/>
                                        </p:tgtEl>
                                        <p:attrNameLst>
                                          <p:attrName>style.visibility</p:attrName>
                                        </p:attrNameLst>
                                      </p:cBhvr>
                                      <p:to>
                                        <p:strVal val="visible"/>
                                      </p:to>
                                    </p:set>
                                    <p:animEffect transition="in" filter="fade">
                                      <p:cBhvr>
                                        <p:cTn id="151" dur="750"/>
                                        <p:tgtEl>
                                          <p:spTgt spid="37"/>
                                        </p:tgtEl>
                                      </p:cBhvr>
                                    </p:animEffect>
                                    <p:anim calcmode="lin" valueType="num">
                                      <p:cBhvr>
                                        <p:cTn id="152" dur="750" fill="hold"/>
                                        <p:tgtEl>
                                          <p:spTgt spid="37"/>
                                        </p:tgtEl>
                                        <p:attrNameLst>
                                          <p:attrName>ppt_w</p:attrName>
                                        </p:attrNameLst>
                                      </p:cBhvr>
                                      <p:tavLst>
                                        <p:tav tm="0" fmla="#ppt_w*sin(2.5*pi*$)">
                                          <p:val>
                                            <p:fltVal val="0"/>
                                          </p:val>
                                        </p:tav>
                                        <p:tav tm="100000">
                                          <p:val>
                                            <p:fltVal val="1"/>
                                          </p:val>
                                        </p:tav>
                                      </p:tavLst>
                                    </p:anim>
                                    <p:anim calcmode="lin" valueType="num">
                                      <p:cBhvr>
                                        <p:cTn id="153" dur="750" fill="hold"/>
                                        <p:tgtEl>
                                          <p:spTgt spid="37"/>
                                        </p:tgtEl>
                                        <p:attrNameLst>
                                          <p:attrName>ppt_h</p:attrName>
                                        </p:attrNameLst>
                                      </p:cBhvr>
                                      <p:tavLst>
                                        <p:tav tm="0">
                                          <p:val>
                                            <p:strVal val="#ppt_h"/>
                                          </p:val>
                                        </p:tav>
                                        <p:tav tm="100000">
                                          <p:val>
                                            <p:strVal val="#ppt_h"/>
                                          </p:val>
                                        </p:tav>
                                      </p:tavLst>
                                    </p:anim>
                                  </p:childTnLst>
                                </p:cTn>
                              </p:par>
                              <p:par>
                                <p:cTn id="154" presetID="45" presetClass="entr" presetSubtype="0" fill="hold" grpId="1" nodeType="withEffect">
                                  <p:stCondLst>
                                    <p:cond delay="0"/>
                                  </p:stCondLst>
                                  <p:childTnLst>
                                    <p:set>
                                      <p:cBhvr>
                                        <p:cTn id="155" dur="1" fill="hold">
                                          <p:stCondLst>
                                            <p:cond delay="0"/>
                                          </p:stCondLst>
                                        </p:cTn>
                                        <p:tgtEl>
                                          <p:spTgt spid="36"/>
                                        </p:tgtEl>
                                        <p:attrNameLst>
                                          <p:attrName>style.visibility</p:attrName>
                                        </p:attrNameLst>
                                      </p:cBhvr>
                                      <p:to>
                                        <p:strVal val="visible"/>
                                      </p:to>
                                    </p:set>
                                    <p:animEffect transition="in" filter="fade">
                                      <p:cBhvr>
                                        <p:cTn id="156" dur="750"/>
                                        <p:tgtEl>
                                          <p:spTgt spid="36"/>
                                        </p:tgtEl>
                                      </p:cBhvr>
                                    </p:animEffect>
                                    <p:anim calcmode="lin" valueType="num">
                                      <p:cBhvr>
                                        <p:cTn id="157" dur="750" fill="hold"/>
                                        <p:tgtEl>
                                          <p:spTgt spid="36"/>
                                        </p:tgtEl>
                                        <p:attrNameLst>
                                          <p:attrName>ppt_w</p:attrName>
                                        </p:attrNameLst>
                                      </p:cBhvr>
                                      <p:tavLst>
                                        <p:tav tm="0" fmla="#ppt_w*sin(2.5*pi*$)">
                                          <p:val>
                                            <p:fltVal val="0"/>
                                          </p:val>
                                        </p:tav>
                                        <p:tav tm="100000">
                                          <p:val>
                                            <p:fltVal val="1"/>
                                          </p:val>
                                        </p:tav>
                                      </p:tavLst>
                                    </p:anim>
                                    <p:anim calcmode="lin" valueType="num">
                                      <p:cBhvr>
                                        <p:cTn id="158" dur="750" fill="hold"/>
                                        <p:tgtEl>
                                          <p:spTgt spid="36"/>
                                        </p:tgtEl>
                                        <p:attrNameLst>
                                          <p:attrName>ppt_h</p:attrName>
                                        </p:attrNameLst>
                                      </p:cBhvr>
                                      <p:tavLst>
                                        <p:tav tm="0">
                                          <p:val>
                                            <p:strVal val="#ppt_h"/>
                                          </p:val>
                                        </p:tav>
                                        <p:tav tm="100000">
                                          <p:val>
                                            <p:strVal val="#ppt_h"/>
                                          </p:val>
                                        </p:tav>
                                      </p:tavLst>
                                    </p:anim>
                                  </p:childTnLst>
                                </p:cTn>
                              </p:par>
                              <p:par>
                                <p:cTn id="159" presetID="2" presetClass="entr" presetSubtype="3" decel="100000" fill="hold" grpId="0" nodeType="withEffect">
                                  <p:stCondLst>
                                    <p:cond delay="500"/>
                                  </p:stCondLst>
                                  <p:iterate type="wd">
                                    <p:tmPct val="10000"/>
                                  </p:iterate>
                                  <p:childTnLst>
                                    <p:set>
                                      <p:cBhvr>
                                        <p:cTn id="160" dur="1" fill="hold">
                                          <p:stCondLst>
                                            <p:cond delay="0"/>
                                          </p:stCondLst>
                                        </p:cTn>
                                        <p:tgtEl>
                                          <p:spTgt spid="38">
                                            <p:txEl>
                                              <p:pRg st="0" end="0"/>
                                            </p:txEl>
                                          </p:spTgt>
                                        </p:tgtEl>
                                        <p:attrNameLst>
                                          <p:attrName>style.visibility</p:attrName>
                                        </p:attrNameLst>
                                      </p:cBhvr>
                                      <p:to>
                                        <p:strVal val="visible"/>
                                      </p:to>
                                    </p:set>
                                    <p:anim calcmode="lin" valueType="num">
                                      <p:cBhvr additive="base">
                                        <p:cTn id="16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62" dur="50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163" fill="hold">
                            <p:stCondLst>
                              <p:cond delay="4950"/>
                            </p:stCondLst>
                            <p:childTnLst>
                              <p:par>
                                <p:cTn id="164" presetID="2" presetClass="entr" presetSubtype="2" decel="100000" fill="hold" grpId="0" nodeType="afterEffect">
                                  <p:stCondLst>
                                    <p:cond delay="250"/>
                                  </p:stCondLst>
                                  <p:childTnLst>
                                    <p:set>
                                      <p:cBhvr>
                                        <p:cTn id="165" dur="1" fill="hold">
                                          <p:stCondLst>
                                            <p:cond delay="0"/>
                                          </p:stCondLst>
                                        </p:cTn>
                                        <p:tgtEl>
                                          <p:spTgt spid="39">
                                            <p:txEl>
                                              <p:pRg st="0" end="0"/>
                                            </p:txEl>
                                          </p:spTgt>
                                        </p:tgtEl>
                                        <p:attrNameLst>
                                          <p:attrName>style.visibility</p:attrName>
                                        </p:attrNameLst>
                                      </p:cBhvr>
                                      <p:to>
                                        <p:strVal val="visible"/>
                                      </p:to>
                                    </p:set>
                                    <p:anim calcmode="lin" valueType="num">
                                      <p:cBhvr additive="base">
                                        <p:cTn id="166"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67"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animBg="1"/>
      <p:bldP spid="41" grpId="1" animBg="1"/>
      <p:bldP spid="5" grpId="0" animBg="1"/>
      <p:bldP spid="5" grpId="1" animBg="1"/>
      <p:bldP spid="30" grpId="0" animBg="1"/>
      <p:bldP spid="30" grpId="1" animBg="1"/>
      <p:bldP spid="31" grpId="0" animBg="1"/>
      <p:bldP spid="3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1" grpId="1" animBg="1"/>
      <p:bldP spid="14" grpId="0" animBg="1"/>
      <p:bldP spid="14" grpId="1" animBg="1"/>
      <p:bldP spid="17" grpId="0" animBg="1"/>
      <p:bldP spid="17" grpId="1" animBg="1"/>
      <p:bldP spid="32" grpId="0" animBg="1"/>
      <p:bldP spid="32" grpId="1" animBg="1"/>
      <p:bldP spid="33" grpId="0" animBg="1"/>
      <p:bldP spid="33" grpId="1" animBg="1"/>
      <p:bldP spid="34" grpId="0" animBg="1"/>
      <p:bldP spid="34" grpId="1" animBg="1"/>
      <p:bldP spid="21" grpId="0" animBg="1"/>
      <p:bldP spid="21" grpId="1" animBg="1"/>
      <p:bldP spid="22" grpId="0" animBg="1"/>
      <p:bldP spid="22" grpId="1" animBg="1"/>
      <p:bldP spid="23"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35"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animBg="1"/>
      <p:bldP spid="36" grpId="1" animBg="1"/>
      <p:bldP spid="37" grpId="0" animBg="1"/>
      <p:bldP spid="37" grpId="1" animBg="1"/>
      <p:bldP spid="38"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userDrawn="1">
  <p:cSld name="Image">
    <p:spTree>
      <p:nvGrpSpPr>
        <p:cNvPr id="1" name=""/>
        <p:cNvGrpSpPr/>
        <p:nvPr/>
      </p:nvGrpSpPr>
      <p:grpSpPr>
        <a:xfrm>
          <a:off x="0" y="0"/>
          <a:ext cx="0" cy="0"/>
          <a:chOff x="0" y="0"/>
          <a:chExt cx="0" cy="0"/>
        </a:xfrm>
      </p:grpSpPr>
      <p:sp>
        <p:nvSpPr>
          <p:cNvPr id="7" name="図プレースホルダー 6"/>
          <p:cNvSpPr>
            <a:spLocks noGrp="1"/>
          </p:cNvSpPr>
          <p:nvPr>
            <p:ph type="pic" sz="quarter" idx="10" hasCustomPrompt="1"/>
          </p:nvPr>
        </p:nvSpPr>
        <p:spPr>
          <a:xfrm>
            <a:off x="-1" y="0"/>
            <a:ext cx="18286413" cy="7879804"/>
          </a:xfrm>
          <a:effectLst>
            <a:outerShdw blurRad="63500" algn="ctr" rotWithShape="0">
              <a:prstClr val="black">
                <a:alpha val="20000"/>
              </a:prstClr>
            </a:outerShdw>
          </a:effectLst>
        </p:spPr>
        <p:txBody>
          <a:bodyPr/>
          <a:lstStyle>
            <a:lvl1pPr>
              <a:defRPr baseline="0">
                <a:solidFill>
                  <a:schemeClr val="bg1">
                    <a:lumMod val="85000"/>
                  </a:schemeClr>
                </a:solidFill>
              </a:defRPr>
            </a:lvl1pPr>
          </a:lstStyle>
          <a:p>
            <a:r>
              <a:rPr lang="en-US" dirty="0"/>
              <a:t>Add Image</a:t>
            </a:r>
          </a:p>
        </p:txBody>
      </p:sp>
      <p:sp>
        <p:nvSpPr>
          <p:cNvPr id="15" name="テキスト プレースホルダー 5"/>
          <p:cNvSpPr>
            <a:spLocks noGrp="1"/>
          </p:cNvSpPr>
          <p:nvPr>
            <p:ph type="body" sz="quarter" idx="15" hasCustomPrompt="1"/>
          </p:nvPr>
        </p:nvSpPr>
        <p:spPr>
          <a:xfrm rot="18000000">
            <a:off x="-3234737" y="2104724"/>
            <a:ext cx="9008864" cy="395875"/>
          </a:xfrm>
          <a:solidFill>
            <a:schemeClr val="accent1"/>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16" name="テキスト プレースホルダー 5"/>
          <p:cNvSpPr>
            <a:spLocks noGrp="1"/>
          </p:cNvSpPr>
          <p:nvPr>
            <p:ph type="body" sz="quarter" idx="17" hasCustomPrompt="1"/>
          </p:nvPr>
        </p:nvSpPr>
        <p:spPr>
          <a:xfrm rot="18000000">
            <a:off x="-3233714" y="445225"/>
            <a:ext cx="6764774" cy="266675"/>
          </a:xfrm>
          <a:solidFill>
            <a:schemeClr val="accent3"/>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17" name="テキスト プレースホルダー 5"/>
          <p:cNvSpPr>
            <a:spLocks noGrp="1"/>
          </p:cNvSpPr>
          <p:nvPr>
            <p:ph type="body" sz="quarter" idx="18" hasCustomPrompt="1"/>
          </p:nvPr>
        </p:nvSpPr>
        <p:spPr>
          <a:xfrm rot="18000000">
            <a:off x="-4437443" y="794291"/>
            <a:ext cx="10144009" cy="1267033"/>
          </a:xfrm>
          <a:solidFill>
            <a:schemeClr val="accent2"/>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18" name="テキスト プレースホルダー 5"/>
          <p:cNvSpPr>
            <a:spLocks noGrp="1"/>
          </p:cNvSpPr>
          <p:nvPr>
            <p:ph type="body" sz="quarter" idx="19" hasCustomPrompt="1"/>
          </p:nvPr>
        </p:nvSpPr>
        <p:spPr>
          <a:xfrm rot="18000000">
            <a:off x="-3886610" y="76831"/>
            <a:ext cx="6764774" cy="588126"/>
          </a:xfrm>
          <a:solidFill>
            <a:schemeClr val="accent4"/>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19" name="テキスト プレースホルダー 22"/>
          <p:cNvSpPr>
            <a:spLocks noGrp="1"/>
          </p:cNvSpPr>
          <p:nvPr>
            <p:ph type="body" sz="quarter" idx="13" hasCustomPrompt="1"/>
          </p:nvPr>
        </p:nvSpPr>
        <p:spPr>
          <a:xfrm>
            <a:off x="2158430" y="8095828"/>
            <a:ext cx="13969552" cy="1800200"/>
          </a:xfrm>
        </p:spPr>
        <p:txBody>
          <a:bodyPr anchor="ctr">
            <a:normAutofit/>
          </a:bodyPr>
          <a:lstStyle>
            <a:lvl1pPr algn="ctr">
              <a:defRPr sz="4400">
                <a:latin typeface="Aleo-BoldItalic" pitchFamily="34" charset="0"/>
              </a:defRPr>
            </a:lvl1pPr>
          </a:lstStyle>
          <a:p>
            <a:pPr lvl="0"/>
            <a:r>
              <a:rPr lang="en-US" dirty="0"/>
              <a:t>“Text Here”</a:t>
            </a:r>
          </a:p>
        </p:txBody>
      </p:sp>
      <p:sp>
        <p:nvSpPr>
          <p:cNvPr id="21" name="テキスト プレースホルダー 5"/>
          <p:cNvSpPr>
            <a:spLocks noGrp="1"/>
          </p:cNvSpPr>
          <p:nvPr>
            <p:ph type="body" sz="quarter" idx="20" hasCustomPrompt="1"/>
          </p:nvPr>
        </p:nvSpPr>
        <p:spPr>
          <a:xfrm rot="18000000">
            <a:off x="14767263" y="9809580"/>
            <a:ext cx="9008864" cy="395875"/>
          </a:xfrm>
          <a:solidFill>
            <a:schemeClr val="accent1"/>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22" name="テキスト プレースホルダー 5"/>
          <p:cNvSpPr>
            <a:spLocks noGrp="1"/>
          </p:cNvSpPr>
          <p:nvPr>
            <p:ph type="body" sz="quarter" idx="21" hasCustomPrompt="1"/>
          </p:nvPr>
        </p:nvSpPr>
        <p:spPr>
          <a:xfrm rot="18000000">
            <a:off x="14768286" y="8150081"/>
            <a:ext cx="6764774" cy="266675"/>
          </a:xfrm>
          <a:solidFill>
            <a:schemeClr val="accent3"/>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23" name="テキスト プレースホルダー 5"/>
          <p:cNvSpPr>
            <a:spLocks noGrp="1"/>
          </p:cNvSpPr>
          <p:nvPr>
            <p:ph type="body" sz="quarter" idx="22" hasCustomPrompt="1"/>
          </p:nvPr>
        </p:nvSpPr>
        <p:spPr>
          <a:xfrm rot="18000000">
            <a:off x="13564557" y="8499147"/>
            <a:ext cx="10144009" cy="1267033"/>
          </a:xfrm>
          <a:solidFill>
            <a:schemeClr val="accent2"/>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
        <p:nvSpPr>
          <p:cNvPr id="24" name="テキスト プレースホルダー 5"/>
          <p:cNvSpPr>
            <a:spLocks noGrp="1"/>
          </p:cNvSpPr>
          <p:nvPr>
            <p:ph type="body" sz="quarter" idx="23" hasCustomPrompt="1"/>
          </p:nvPr>
        </p:nvSpPr>
        <p:spPr>
          <a:xfrm rot="18000000">
            <a:off x="14115390" y="7781687"/>
            <a:ext cx="6764774" cy="588126"/>
          </a:xfrm>
          <a:solidFill>
            <a:schemeClr val="accent4"/>
          </a:solidFill>
        </p:spPr>
        <p:txBody>
          <a:bodyPr anchor="ctr">
            <a:normAutofit/>
          </a:bodyPr>
          <a:lstStyle>
            <a:lvl1pPr algn="l">
              <a:defRPr sz="3200" baseline="0">
                <a:solidFill>
                  <a:schemeClr val="bg1">
                    <a:lumMod val="85000"/>
                  </a:schemeClr>
                </a:solidFill>
                <a:latin typeface="Aleo-Bold" pitchFamily="34" charset="0"/>
              </a:defRPr>
            </a:lvl1pPr>
          </a:lstStyle>
          <a:p>
            <a:pPr lvl="0"/>
            <a:r>
              <a:rPr lang="en-US" dirty="0"/>
              <a:t> </a:t>
            </a:r>
          </a:p>
        </p:txBody>
      </p:sp>
    </p:spTree>
    <p:extLst>
      <p:ext uri="{BB962C8B-B14F-4D97-AF65-F5344CB8AC3E}">
        <p14:creationId xmlns:p14="http://schemas.microsoft.com/office/powerpoint/2010/main" val="3274456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75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fade">
                                      <p:cBhvr>
                                        <p:cTn id="7"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build="p">
        <p:tmplLst>
          <p:tmpl lvl="1">
            <p:tnLst>
              <p:par>
                <p:cTn presetID="10" presetClass="entr" presetSubtype="0" fill="hold" nodeType="withEffect">
                  <p:stCondLst>
                    <p:cond delay="75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Image and text 7">
    <p:spTree>
      <p:nvGrpSpPr>
        <p:cNvPr id="1" name=""/>
        <p:cNvGrpSpPr/>
        <p:nvPr/>
      </p:nvGrpSpPr>
      <p:grpSpPr>
        <a:xfrm>
          <a:off x="0" y="0"/>
          <a:ext cx="0" cy="0"/>
          <a:chOff x="0" y="0"/>
          <a:chExt cx="0" cy="0"/>
        </a:xfrm>
      </p:grpSpPr>
      <p:sp>
        <p:nvSpPr>
          <p:cNvPr id="23" name="Freeform: Shape 22"/>
          <p:cNvSpPr/>
          <p:nvPr userDrawn="1"/>
        </p:nvSpPr>
        <p:spPr>
          <a:xfrm>
            <a:off x="1938913" y="2"/>
            <a:ext cx="16347500" cy="10287000"/>
          </a:xfrm>
          <a:custGeom>
            <a:avLst/>
            <a:gdLst>
              <a:gd name="connsiteX0" fmla="*/ 14011723 w 16348919"/>
              <a:gd name="connsiteY0" fmla="*/ 10188713 h 10285413"/>
              <a:gd name="connsiteX1" fmla="*/ 14021588 w 16348919"/>
              <a:gd name="connsiteY1" fmla="*/ 10208447 h 10285413"/>
              <a:gd name="connsiteX2" fmla="*/ 14051193 w 16348919"/>
              <a:gd name="connsiteY2" fmla="*/ 10208447 h 10285413"/>
              <a:gd name="connsiteX3" fmla="*/ 14031456 w 16348919"/>
              <a:gd name="connsiteY3" fmla="*/ 10188713 h 10285413"/>
              <a:gd name="connsiteX4" fmla="*/ 14021588 w 16348919"/>
              <a:gd name="connsiteY4" fmla="*/ 10188713 h 10285413"/>
              <a:gd name="connsiteX5" fmla="*/ 13518353 w 16348919"/>
              <a:gd name="connsiteY5" fmla="*/ 10109773 h 10285413"/>
              <a:gd name="connsiteX6" fmla="*/ 13538086 w 16348919"/>
              <a:gd name="connsiteY6" fmla="*/ 10109773 h 10285413"/>
              <a:gd name="connsiteX7" fmla="*/ 13557820 w 16348919"/>
              <a:gd name="connsiteY7" fmla="*/ 10129507 h 10285413"/>
              <a:gd name="connsiteX8" fmla="*/ 13528218 w 16348919"/>
              <a:gd name="connsiteY8" fmla="*/ 10119641 h 10285413"/>
              <a:gd name="connsiteX9" fmla="*/ 13518353 w 16348919"/>
              <a:gd name="connsiteY9" fmla="*/ 10109773 h 10285413"/>
              <a:gd name="connsiteX10" fmla="*/ 13439412 w 16348919"/>
              <a:gd name="connsiteY10" fmla="*/ 10050569 h 10285413"/>
              <a:gd name="connsiteX11" fmla="*/ 13449280 w 16348919"/>
              <a:gd name="connsiteY11" fmla="*/ 10050569 h 10285413"/>
              <a:gd name="connsiteX12" fmla="*/ 13459146 w 16348919"/>
              <a:gd name="connsiteY12" fmla="*/ 10070303 h 10285413"/>
              <a:gd name="connsiteX13" fmla="*/ 13429544 w 16348919"/>
              <a:gd name="connsiteY13" fmla="*/ 10060435 h 10285413"/>
              <a:gd name="connsiteX14" fmla="*/ 13439412 w 16348919"/>
              <a:gd name="connsiteY14" fmla="*/ 10050569 h 10285413"/>
              <a:gd name="connsiteX15" fmla="*/ 13182860 w 16348919"/>
              <a:gd name="connsiteY15" fmla="*/ 9951895 h 10285413"/>
              <a:gd name="connsiteX16" fmla="*/ 13202594 w 16348919"/>
              <a:gd name="connsiteY16" fmla="*/ 9961761 h 10285413"/>
              <a:gd name="connsiteX17" fmla="*/ 13202594 w 16348919"/>
              <a:gd name="connsiteY17" fmla="*/ 9971629 h 10285413"/>
              <a:gd name="connsiteX18" fmla="*/ 13182860 w 16348919"/>
              <a:gd name="connsiteY18" fmla="*/ 9971629 h 10285413"/>
              <a:gd name="connsiteX19" fmla="*/ 13103920 w 16348919"/>
              <a:gd name="connsiteY19" fmla="*/ 9912425 h 10285413"/>
              <a:gd name="connsiteX20" fmla="*/ 13143390 w 16348919"/>
              <a:gd name="connsiteY20" fmla="*/ 9932159 h 10285413"/>
              <a:gd name="connsiteX21" fmla="*/ 13143390 w 16348919"/>
              <a:gd name="connsiteY21" fmla="*/ 9951895 h 10285413"/>
              <a:gd name="connsiteX22" fmla="*/ 13123654 w 16348919"/>
              <a:gd name="connsiteY22" fmla="*/ 9951895 h 10285413"/>
              <a:gd name="connsiteX23" fmla="*/ 13103920 w 16348919"/>
              <a:gd name="connsiteY23" fmla="*/ 9912425 h 10285413"/>
              <a:gd name="connsiteX24" fmla="*/ 12891771 w 16348919"/>
              <a:gd name="connsiteY24" fmla="*/ 9902557 h 10285413"/>
              <a:gd name="connsiteX25" fmla="*/ 12906572 w 16348919"/>
              <a:gd name="connsiteY25" fmla="*/ 9912425 h 10285413"/>
              <a:gd name="connsiteX26" fmla="*/ 12886838 w 16348919"/>
              <a:gd name="connsiteY26" fmla="*/ 9912425 h 10285413"/>
              <a:gd name="connsiteX27" fmla="*/ 12891771 w 16348919"/>
              <a:gd name="connsiteY27" fmla="*/ 9902557 h 10285413"/>
              <a:gd name="connsiteX28" fmla="*/ 13163124 w 16348919"/>
              <a:gd name="connsiteY28" fmla="*/ 9872955 h 10285413"/>
              <a:gd name="connsiteX29" fmla="*/ 13143390 w 16348919"/>
              <a:gd name="connsiteY29" fmla="*/ 9882823 h 10285413"/>
              <a:gd name="connsiteX30" fmla="*/ 13163124 w 16348919"/>
              <a:gd name="connsiteY30" fmla="*/ 9892691 h 10285413"/>
              <a:gd name="connsiteX31" fmla="*/ 13182860 w 16348919"/>
              <a:gd name="connsiteY31" fmla="*/ 9872955 h 10285413"/>
              <a:gd name="connsiteX32" fmla="*/ 13024980 w 16348919"/>
              <a:gd name="connsiteY32" fmla="*/ 9872955 h 10285413"/>
              <a:gd name="connsiteX33" fmla="*/ 13044716 w 16348919"/>
              <a:gd name="connsiteY33" fmla="*/ 9892691 h 10285413"/>
              <a:gd name="connsiteX34" fmla="*/ 13034848 w 16348919"/>
              <a:gd name="connsiteY34" fmla="*/ 9902557 h 10285413"/>
              <a:gd name="connsiteX35" fmla="*/ 13024980 w 16348919"/>
              <a:gd name="connsiteY35" fmla="*/ 9912425 h 10285413"/>
              <a:gd name="connsiteX36" fmla="*/ 13005246 w 16348919"/>
              <a:gd name="connsiteY36" fmla="*/ 9892691 h 10285413"/>
              <a:gd name="connsiteX37" fmla="*/ 13024980 w 16348919"/>
              <a:gd name="connsiteY37" fmla="*/ 9872955 h 10285413"/>
              <a:gd name="connsiteX38" fmla="*/ 12077710 w 16348919"/>
              <a:gd name="connsiteY38" fmla="*/ 9616403 h 10285413"/>
              <a:gd name="connsiteX39" fmla="*/ 12166518 w 16348919"/>
              <a:gd name="connsiteY39" fmla="*/ 9636137 h 10285413"/>
              <a:gd name="connsiteX40" fmla="*/ 12255324 w 16348919"/>
              <a:gd name="connsiteY40" fmla="*/ 9655873 h 10285413"/>
              <a:gd name="connsiteX41" fmla="*/ 12215854 w 16348919"/>
              <a:gd name="connsiteY41" fmla="*/ 9655873 h 10285413"/>
              <a:gd name="connsiteX42" fmla="*/ 12166518 w 16348919"/>
              <a:gd name="connsiteY42" fmla="*/ 9655873 h 10285413"/>
              <a:gd name="connsiteX43" fmla="*/ 12117180 w 16348919"/>
              <a:gd name="connsiteY43" fmla="*/ 9636137 h 10285413"/>
              <a:gd name="connsiteX44" fmla="*/ 12275058 w 16348919"/>
              <a:gd name="connsiteY44" fmla="*/ 9596667 h 10285413"/>
              <a:gd name="connsiteX45" fmla="*/ 12314528 w 16348919"/>
              <a:gd name="connsiteY45" fmla="*/ 9616403 h 10285413"/>
              <a:gd name="connsiteX46" fmla="*/ 12393468 w 16348919"/>
              <a:gd name="connsiteY46" fmla="*/ 9636137 h 10285413"/>
              <a:gd name="connsiteX47" fmla="*/ 12432938 w 16348919"/>
              <a:gd name="connsiteY47" fmla="*/ 9646005 h 10285413"/>
              <a:gd name="connsiteX48" fmla="*/ 12452672 w 16348919"/>
              <a:gd name="connsiteY48" fmla="*/ 9655873 h 10285413"/>
              <a:gd name="connsiteX49" fmla="*/ 12511876 w 16348919"/>
              <a:gd name="connsiteY49" fmla="*/ 9675607 h 10285413"/>
              <a:gd name="connsiteX50" fmla="*/ 12689490 w 16348919"/>
              <a:gd name="connsiteY50" fmla="*/ 9734811 h 10285413"/>
              <a:gd name="connsiteX51" fmla="*/ 12837500 w 16348919"/>
              <a:gd name="connsiteY51" fmla="*/ 9784149 h 10285413"/>
              <a:gd name="connsiteX52" fmla="*/ 12886838 w 16348919"/>
              <a:gd name="connsiteY52" fmla="*/ 9803883 h 10285413"/>
              <a:gd name="connsiteX53" fmla="*/ 12955910 w 16348919"/>
              <a:gd name="connsiteY53" fmla="*/ 9823619 h 10285413"/>
              <a:gd name="connsiteX54" fmla="*/ 12995378 w 16348919"/>
              <a:gd name="connsiteY54" fmla="*/ 9833485 h 10285413"/>
              <a:gd name="connsiteX55" fmla="*/ 13024980 w 16348919"/>
              <a:gd name="connsiteY55" fmla="*/ 9843353 h 10285413"/>
              <a:gd name="connsiteX56" fmla="*/ 12975644 w 16348919"/>
              <a:gd name="connsiteY56" fmla="*/ 9843353 h 10285413"/>
              <a:gd name="connsiteX57" fmla="*/ 12906572 w 16348919"/>
              <a:gd name="connsiteY57" fmla="*/ 9853221 h 10285413"/>
              <a:gd name="connsiteX58" fmla="*/ 12867102 w 16348919"/>
              <a:gd name="connsiteY58" fmla="*/ 9872955 h 10285413"/>
              <a:gd name="connsiteX59" fmla="*/ 12827632 w 16348919"/>
              <a:gd name="connsiteY59" fmla="*/ 9833485 h 10285413"/>
              <a:gd name="connsiteX60" fmla="*/ 12778296 w 16348919"/>
              <a:gd name="connsiteY60" fmla="*/ 9813751 h 10285413"/>
              <a:gd name="connsiteX61" fmla="*/ 12689490 w 16348919"/>
              <a:gd name="connsiteY61" fmla="*/ 9794015 h 10285413"/>
              <a:gd name="connsiteX62" fmla="*/ 12630284 w 16348919"/>
              <a:gd name="connsiteY62" fmla="*/ 9774281 h 10285413"/>
              <a:gd name="connsiteX63" fmla="*/ 12551346 w 16348919"/>
              <a:gd name="connsiteY63" fmla="*/ 9734811 h 10285413"/>
              <a:gd name="connsiteX64" fmla="*/ 12393468 w 16348919"/>
              <a:gd name="connsiteY64" fmla="*/ 9695341 h 10285413"/>
              <a:gd name="connsiteX65" fmla="*/ 12413202 w 16348919"/>
              <a:gd name="connsiteY65" fmla="*/ 9695341 h 10285413"/>
              <a:gd name="connsiteX66" fmla="*/ 12432938 w 16348919"/>
              <a:gd name="connsiteY66" fmla="*/ 9695341 h 10285413"/>
              <a:gd name="connsiteX67" fmla="*/ 12413202 w 16348919"/>
              <a:gd name="connsiteY67" fmla="*/ 9675607 h 10285413"/>
              <a:gd name="connsiteX68" fmla="*/ 12363866 w 16348919"/>
              <a:gd name="connsiteY68" fmla="*/ 9655873 h 10285413"/>
              <a:gd name="connsiteX69" fmla="*/ 12314528 w 16348919"/>
              <a:gd name="connsiteY69" fmla="*/ 9636137 h 10285413"/>
              <a:gd name="connsiteX70" fmla="*/ 12284926 w 16348919"/>
              <a:gd name="connsiteY70" fmla="*/ 9636137 h 10285413"/>
              <a:gd name="connsiteX71" fmla="*/ 12275058 w 16348919"/>
              <a:gd name="connsiteY71" fmla="*/ 9616403 h 10285413"/>
              <a:gd name="connsiteX72" fmla="*/ 12097446 w 16348919"/>
              <a:gd name="connsiteY72" fmla="*/ 9537463 h 10285413"/>
              <a:gd name="connsiteX73" fmla="*/ 12136913 w 16348919"/>
              <a:gd name="connsiteY73" fmla="*/ 9576933 h 10285413"/>
              <a:gd name="connsiteX74" fmla="*/ 12077710 w 16348919"/>
              <a:gd name="connsiteY74" fmla="*/ 9557199 h 10285413"/>
              <a:gd name="connsiteX75" fmla="*/ 12038239 w 16348919"/>
              <a:gd name="connsiteY75" fmla="*/ 9537463 h 10285413"/>
              <a:gd name="connsiteX76" fmla="*/ 12057976 w 16348919"/>
              <a:gd name="connsiteY76" fmla="*/ 9537463 h 10285413"/>
              <a:gd name="connsiteX77" fmla="*/ 12048108 w 16348919"/>
              <a:gd name="connsiteY77" fmla="*/ 9557199 h 10285413"/>
              <a:gd name="connsiteX78" fmla="*/ 12038239 w 16348919"/>
              <a:gd name="connsiteY78" fmla="*/ 9537463 h 10285413"/>
              <a:gd name="connsiteX79" fmla="*/ 11979036 w 16348919"/>
              <a:gd name="connsiteY79" fmla="*/ 9497993 h 10285413"/>
              <a:gd name="connsiteX80" fmla="*/ 11998773 w 16348919"/>
              <a:gd name="connsiteY80" fmla="*/ 9517729 h 10285413"/>
              <a:gd name="connsiteX81" fmla="*/ 11979036 w 16348919"/>
              <a:gd name="connsiteY81" fmla="*/ 9517729 h 10285413"/>
              <a:gd name="connsiteX82" fmla="*/ 11821158 w 16348919"/>
              <a:gd name="connsiteY82" fmla="*/ 9458525 h 10285413"/>
              <a:gd name="connsiteX83" fmla="*/ 11880362 w 16348919"/>
              <a:gd name="connsiteY83" fmla="*/ 9468391 h 10285413"/>
              <a:gd name="connsiteX84" fmla="*/ 11939565 w 16348919"/>
              <a:gd name="connsiteY84" fmla="*/ 9497993 h 10285413"/>
              <a:gd name="connsiteX85" fmla="*/ 11880362 w 16348919"/>
              <a:gd name="connsiteY85" fmla="*/ 9478259 h 10285413"/>
              <a:gd name="connsiteX86" fmla="*/ 11821158 w 16348919"/>
              <a:gd name="connsiteY86" fmla="*/ 9458525 h 10285413"/>
              <a:gd name="connsiteX87" fmla="*/ 11747153 w 16348919"/>
              <a:gd name="connsiteY87" fmla="*/ 9428921 h 10285413"/>
              <a:gd name="connsiteX88" fmla="*/ 11761954 w 16348919"/>
              <a:gd name="connsiteY88" fmla="*/ 9438789 h 10285413"/>
              <a:gd name="connsiteX89" fmla="*/ 11742217 w 16348919"/>
              <a:gd name="connsiteY89" fmla="*/ 9438789 h 10285413"/>
              <a:gd name="connsiteX90" fmla="*/ 11747153 w 16348919"/>
              <a:gd name="connsiteY90" fmla="*/ 9428921 h 10285413"/>
              <a:gd name="connsiteX91" fmla="*/ 11623810 w 16348919"/>
              <a:gd name="connsiteY91" fmla="*/ 9399319 h 10285413"/>
              <a:gd name="connsiteX92" fmla="*/ 11643543 w 16348919"/>
              <a:gd name="connsiteY92" fmla="*/ 9399319 h 10285413"/>
              <a:gd name="connsiteX93" fmla="*/ 11683013 w 16348919"/>
              <a:gd name="connsiteY93" fmla="*/ 9419055 h 10285413"/>
              <a:gd name="connsiteX94" fmla="*/ 10696273 w 16348919"/>
              <a:gd name="connsiteY94" fmla="*/ 9379585 h 10285413"/>
              <a:gd name="connsiteX95" fmla="*/ 10745609 w 16348919"/>
              <a:gd name="connsiteY95" fmla="*/ 9389453 h 10285413"/>
              <a:gd name="connsiteX96" fmla="*/ 10794947 w 16348919"/>
              <a:gd name="connsiteY96" fmla="*/ 9419055 h 10285413"/>
              <a:gd name="connsiteX97" fmla="*/ 10755477 w 16348919"/>
              <a:gd name="connsiteY97" fmla="*/ 9419055 h 10285413"/>
              <a:gd name="connsiteX98" fmla="*/ 10716008 w 16348919"/>
              <a:gd name="connsiteY98" fmla="*/ 9399319 h 10285413"/>
              <a:gd name="connsiteX99" fmla="*/ 10281841 w 16348919"/>
              <a:gd name="connsiteY99" fmla="*/ 9142767 h 10285413"/>
              <a:gd name="connsiteX100" fmla="*/ 10301577 w 16348919"/>
              <a:gd name="connsiteY100" fmla="*/ 9162500 h 10285413"/>
              <a:gd name="connsiteX101" fmla="*/ 10281841 w 16348919"/>
              <a:gd name="connsiteY101" fmla="*/ 9162500 h 10285413"/>
              <a:gd name="connsiteX102" fmla="*/ 10281841 w 16348919"/>
              <a:gd name="connsiteY102" fmla="*/ 9142767 h 10285413"/>
              <a:gd name="connsiteX103" fmla="*/ 9472712 w 16348919"/>
              <a:gd name="connsiteY103" fmla="*/ 9083563 h 10285413"/>
              <a:gd name="connsiteX104" fmla="*/ 9492448 w 16348919"/>
              <a:gd name="connsiteY104" fmla="*/ 9103297 h 10285413"/>
              <a:gd name="connsiteX105" fmla="*/ 9472712 w 16348919"/>
              <a:gd name="connsiteY105" fmla="*/ 9103297 h 10285413"/>
              <a:gd name="connsiteX106" fmla="*/ 11007096 w 16348919"/>
              <a:gd name="connsiteY106" fmla="*/ 9073695 h 10285413"/>
              <a:gd name="connsiteX107" fmla="*/ 11010796 w 16348919"/>
              <a:gd name="connsiteY107" fmla="*/ 9076161 h 10285413"/>
              <a:gd name="connsiteX108" fmla="*/ 11011090 w 16348919"/>
              <a:gd name="connsiteY108" fmla="*/ 9077925 h 10285413"/>
              <a:gd name="connsiteX109" fmla="*/ 11006022 w 16348919"/>
              <a:gd name="connsiteY109" fmla="*/ 9074124 h 10285413"/>
              <a:gd name="connsiteX110" fmla="*/ 10617333 w 16348919"/>
              <a:gd name="connsiteY110" fmla="*/ 8994757 h 10285413"/>
              <a:gd name="connsiteX111" fmla="*/ 10637069 w 16348919"/>
              <a:gd name="connsiteY111" fmla="*/ 9004622 h 10285413"/>
              <a:gd name="connsiteX112" fmla="*/ 10617333 w 16348919"/>
              <a:gd name="connsiteY112" fmla="*/ 9004622 h 10285413"/>
              <a:gd name="connsiteX113" fmla="*/ 10597599 w 16348919"/>
              <a:gd name="connsiteY113" fmla="*/ 9004622 h 10285413"/>
              <a:gd name="connsiteX114" fmla="*/ 10617333 w 16348919"/>
              <a:gd name="connsiteY114" fmla="*/ 8994757 h 10285413"/>
              <a:gd name="connsiteX115" fmla="*/ 10709430 w 16348919"/>
              <a:gd name="connsiteY115" fmla="*/ 8991466 h 10285413"/>
              <a:gd name="connsiteX116" fmla="*/ 10775211 w 16348919"/>
              <a:gd name="connsiteY116" fmla="*/ 9004622 h 10285413"/>
              <a:gd name="connsiteX117" fmla="*/ 10834417 w 16348919"/>
              <a:gd name="connsiteY117" fmla="*/ 9004622 h 10285413"/>
              <a:gd name="connsiteX118" fmla="*/ 10854152 w 16348919"/>
              <a:gd name="connsiteY118" fmla="*/ 9014491 h 10285413"/>
              <a:gd name="connsiteX119" fmla="*/ 10873885 w 16348919"/>
              <a:gd name="connsiteY119" fmla="*/ 9044093 h 10285413"/>
              <a:gd name="connsiteX120" fmla="*/ 10893621 w 16348919"/>
              <a:gd name="connsiteY120" fmla="*/ 9044093 h 10285413"/>
              <a:gd name="connsiteX121" fmla="*/ 10913355 w 16348919"/>
              <a:gd name="connsiteY121" fmla="*/ 9044093 h 10285413"/>
              <a:gd name="connsiteX122" fmla="*/ 10952825 w 16348919"/>
              <a:gd name="connsiteY122" fmla="*/ 9063826 h 10285413"/>
              <a:gd name="connsiteX123" fmla="*/ 10992295 w 16348919"/>
              <a:gd name="connsiteY123" fmla="*/ 9063826 h 10285413"/>
              <a:gd name="connsiteX124" fmla="*/ 11006022 w 16348919"/>
              <a:gd name="connsiteY124" fmla="*/ 9074124 h 10285413"/>
              <a:gd name="connsiteX125" fmla="*/ 11000928 w 16348919"/>
              <a:gd name="connsiteY125" fmla="*/ 9076161 h 10285413"/>
              <a:gd name="connsiteX126" fmla="*/ 10992295 w 16348919"/>
              <a:gd name="connsiteY126" fmla="*/ 9083563 h 10285413"/>
              <a:gd name="connsiteX127" fmla="*/ 11012029 w 16348919"/>
              <a:gd name="connsiteY127" fmla="*/ 9083563 h 10285413"/>
              <a:gd name="connsiteX128" fmla="*/ 11011090 w 16348919"/>
              <a:gd name="connsiteY128" fmla="*/ 9077925 h 10285413"/>
              <a:gd name="connsiteX129" fmla="*/ 11012029 w 16348919"/>
              <a:gd name="connsiteY129" fmla="*/ 9078630 h 10285413"/>
              <a:gd name="connsiteX130" fmla="*/ 11031765 w 16348919"/>
              <a:gd name="connsiteY130" fmla="*/ 9083563 h 10285413"/>
              <a:gd name="connsiteX131" fmla="*/ 10972560 w 16348919"/>
              <a:gd name="connsiteY131" fmla="*/ 9083563 h 10285413"/>
              <a:gd name="connsiteX132" fmla="*/ 10923223 w 16348919"/>
              <a:gd name="connsiteY132" fmla="*/ 9063826 h 10285413"/>
              <a:gd name="connsiteX133" fmla="*/ 10864019 w 16348919"/>
              <a:gd name="connsiteY133" fmla="*/ 9044093 h 10285413"/>
              <a:gd name="connsiteX134" fmla="*/ 10814681 w 16348919"/>
              <a:gd name="connsiteY134" fmla="*/ 9044093 h 10285413"/>
              <a:gd name="connsiteX135" fmla="*/ 10794947 w 16348919"/>
              <a:gd name="connsiteY135" fmla="*/ 9024359 h 10285413"/>
              <a:gd name="connsiteX136" fmla="*/ 10716008 w 16348919"/>
              <a:gd name="connsiteY136" fmla="*/ 9004622 h 10285413"/>
              <a:gd name="connsiteX137" fmla="*/ 10696273 w 16348919"/>
              <a:gd name="connsiteY137" fmla="*/ 9004622 h 10285413"/>
              <a:gd name="connsiteX138" fmla="*/ 10676537 w 16348919"/>
              <a:gd name="connsiteY138" fmla="*/ 8984889 h 10285413"/>
              <a:gd name="connsiteX139" fmla="*/ 10716008 w 16348919"/>
              <a:gd name="connsiteY139" fmla="*/ 8984889 h 10285413"/>
              <a:gd name="connsiteX140" fmla="*/ 10709430 w 16348919"/>
              <a:gd name="connsiteY140" fmla="*/ 8991466 h 10285413"/>
              <a:gd name="connsiteX141" fmla="*/ 10459456 w 16348919"/>
              <a:gd name="connsiteY141" fmla="*/ 8965152 h 10285413"/>
              <a:gd name="connsiteX142" fmla="*/ 10498925 w 16348919"/>
              <a:gd name="connsiteY142" fmla="*/ 8965152 h 10285413"/>
              <a:gd name="connsiteX143" fmla="*/ 10479189 w 16348919"/>
              <a:gd name="connsiteY143" fmla="*/ 8984889 h 10285413"/>
              <a:gd name="connsiteX144" fmla="*/ 10380515 w 16348919"/>
              <a:gd name="connsiteY144" fmla="*/ 8905948 h 10285413"/>
              <a:gd name="connsiteX145" fmla="*/ 10390383 w 16348919"/>
              <a:gd name="connsiteY145" fmla="*/ 8905948 h 10285413"/>
              <a:gd name="connsiteX146" fmla="*/ 10400251 w 16348919"/>
              <a:gd name="connsiteY146" fmla="*/ 8925685 h 10285413"/>
              <a:gd name="connsiteX147" fmla="*/ 10055373 w 16348919"/>
              <a:gd name="connsiteY147" fmla="*/ 8857095 h 10285413"/>
              <a:gd name="connsiteX148" fmla="*/ 10064760 w 16348919"/>
              <a:gd name="connsiteY148" fmla="*/ 8866478 h 10285413"/>
              <a:gd name="connsiteX149" fmla="*/ 10123963 w 16348919"/>
              <a:gd name="connsiteY149" fmla="*/ 8905948 h 10285413"/>
              <a:gd name="connsiteX150" fmla="*/ 10123963 w 16348919"/>
              <a:gd name="connsiteY150" fmla="*/ 8925685 h 10285413"/>
              <a:gd name="connsiteX151" fmla="*/ 10045022 w 16348919"/>
              <a:gd name="connsiteY151" fmla="*/ 8846745 h 10285413"/>
              <a:gd name="connsiteX152" fmla="*/ 10049958 w 16348919"/>
              <a:gd name="connsiteY152" fmla="*/ 8851677 h 10285413"/>
              <a:gd name="connsiteX153" fmla="*/ 10055373 w 16348919"/>
              <a:gd name="connsiteY153" fmla="*/ 8857095 h 10285413"/>
              <a:gd name="connsiteX154" fmla="*/ 9749000 w 16348919"/>
              <a:gd name="connsiteY154" fmla="*/ 8748071 h 10285413"/>
              <a:gd name="connsiteX155" fmla="*/ 9768737 w 16348919"/>
              <a:gd name="connsiteY155" fmla="*/ 8748071 h 10285413"/>
              <a:gd name="connsiteX156" fmla="*/ 9788471 w 16348919"/>
              <a:gd name="connsiteY156" fmla="*/ 8757939 h 10285413"/>
              <a:gd name="connsiteX157" fmla="*/ 9827941 w 16348919"/>
              <a:gd name="connsiteY157" fmla="*/ 8767804 h 10285413"/>
              <a:gd name="connsiteX158" fmla="*/ 9847674 w 16348919"/>
              <a:gd name="connsiteY158" fmla="*/ 8787541 h 10285413"/>
              <a:gd name="connsiteX159" fmla="*/ 9827941 w 16348919"/>
              <a:gd name="connsiteY159" fmla="*/ 8787541 h 10285413"/>
              <a:gd name="connsiteX160" fmla="*/ 9788471 w 16348919"/>
              <a:gd name="connsiteY160" fmla="*/ 8767804 h 10285413"/>
              <a:gd name="connsiteX161" fmla="*/ 9749000 w 16348919"/>
              <a:gd name="connsiteY161" fmla="*/ 8748071 h 10285413"/>
              <a:gd name="connsiteX162" fmla="*/ 9808204 w 16348919"/>
              <a:gd name="connsiteY162" fmla="*/ 8688867 h 10285413"/>
              <a:gd name="connsiteX163" fmla="*/ 9857543 w 16348919"/>
              <a:gd name="connsiteY163" fmla="*/ 8698732 h 10285413"/>
              <a:gd name="connsiteX164" fmla="*/ 9926615 w 16348919"/>
              <a:gd name="connsiteY164" fmla="*/ 8728337 h 10285413"/>
              <a:gd name="connsiteX165" fmla="*/ 10104226 w 16348919"/>
              <a:gd name="connsiteY165" fmla="*/ 8767804 h 10285413"/>
              <a:gd name="connsiteX166" fmla="*/ 9966085 w 16348919"/>
              <a:gd name="connsiteY166" fmla="*/ 8767804 h 10285413"/>
              <a:gd name="connsiteX167" fmla="*/ 9946348 w 16348919"/>
              <a:gd name="connsiteY167" fmla="*/ 8748071 h 10285413"/>
              <a:gd name="connsiteX168" fmla="*/ 9867411 w 16348919"/>
              <a:gd name="connsiteY168" fmla="*/ 8728337 h 10285413"/>
              <a:gd name="connsiteX169" fmla="*/ 9571387 w 16348919"/>
              <a:gd name="connsiteY169" fmla="*/ 8669130 h 10285413"/>
              <a:gd name="connsiteX170" fmla="*/ 9591122 w 16348919"/>
              <a:gd name="connsiteY170" fmla="*/ 8688867 h 10285413"/>
              <a:gd name="connsiteX171" fmla="*/ 9571387 w 16348919"/>
              <a:gd name="connsiteY171" fmla="*/ 8708600 h 10285413"/>
              <a:gd name="connsiteX172" fmla="*/ 9571387 w 16348919"/>
              <a:gd name="connsiteY172" fmla="*/ 8688867 h 10285413"/>
              <a:gd name="connsiteX173" fmla="*/ 9561521 w 16348919"/>
              <a:gd name="connsiteY173" fmla="*/ 8678998 h 10285413"/>
              <a:gd name="connsiteX174" fmla="*/ 9571387 w 16348919"/>
              <a:gd name="connsiteY174" fmla="*/ 8669130 h 10285413"/>
              <a:gd name="connsiteX175" fmla="*/ 9906878 w 16348919"/>
              <a:gd name="connsiteY175" fmla="*/ 8629663 h 10285413"/>
              <a:gd name="connsiteX176" fmla="*/ 9916747 w 16348919"/>
              <a:gd name="connsiteY176" fmla="*/ 8649397 h 10285413"/>
              <a:gd name="connsiteX177" fmla="*/ 9926615 w 16348919"/>
              <a:gd name="connsiteY177" fmla="*/ 8649397 h 10285413"/>
              <a:gd name="connsiteX178" fmla="*/ 9926615 w 16348919"/>
              <a:gd name="connsiteY178" fmla="*/ 8629663 h 10285413"/>
              <a:gd name="connsiteX179" fmla="*/ 9620724 w 16348919"/>
              <a:gd name="connsiteY179" fmla="*/ 8629663 h 10285413"/>
              <a:gd name="connsiteX180" fmla="*/ 9650326 w 16348919"/>
              <a:gd name="connsiteY180" fmla="*/ 8649397 h 10285413"/>
              <a:gd name="connsiteX181" fmla="*/ 9630593 w 16348919"/>
              <a:gd name="connsiteY181" fmla="*/ 8649397 h 10285413"/>
              <a:gd name="connsiteX182" fmla="*/ 9610856 w 16348919"/>
              <a:gd name="connsiteY182" fmla="*/ 8649397 h 10285413"/>
              <a:gd name="connsiteX183" fmla="*/ 9610856 w 16348919"/>
              <a:gd name="connsiteY183" fmla="*/ 8669130 h 10285413"/>
              <a:gd name="connsiteX184" fmla="*/ 9591122 w 16348919"/>
              <a:gd name="connsiteY184" fmla="*/ 8669130 h 10285413"/>
              <a:gd name="connsiteX185" fmla="*/ 9581254 w 16348919"/>
              <a:gd name="connsiteY185" fmla="*/ 8639528 h 10285413"/>
              <a:gd name="connsiteX186" fmla="*/ 9620724 w 16348919"/>
              <a:gd name="connsiteY186" fmla="*/ 8629663 h 10285413"/>
              <a:gd name="connsiteX187" fmla="*/ 9452978 w 16348919"/>
              <a:gd name="connsiteY187" fmla="*/ 8590193 h 10285413"/>
              <a:gd name="connsiteX188" fmla="*/ 9472712 w 16348919"/>
              <a:gd name="connsiteY188" fmla="*/ 8590193 h 10285413"/>
              <a:gd name="connsiteX189" fmla="*/ 9531919 w 16348919"/>
              <a:gd name="connsiteY189" fmla="*/ 8629663 h 10285413"/>
              <a:gd name="connsiteX190" fmla="*/ 9551652 w 16348919"/>
              <a:gd name="connsiteY190" fmla="*/ 8669130 h 10285413"/>
              <a:gd name="connsiteX191" fmla="*/ 9531919 w 16348919"/>
              <a:gd name="connsiteY191" fmla="*/ 8669130 h 10285413"/>
              <a:gd name="connsiteX192" fmla="*/ 9512182 w 16348919"/>
              <a:gd name="connsiteY192" fmla="*/ 8669130 h 10285413"/>
              <a:gd name="connsiteX193" fmla="*/ 9472712 w 16348919"/>
              <a:gd name="connsiteY193" fmla="*/ 8649397 h 10285413"/>
              <a:gd name="connsiteX194" fmla="*/ 9452978 w 16348919"/>
              <a:gd name="connsiteY194" fmla="*/ 8629663 h 10285413"/>
              <a:gd name="connsiteX195" fmla="*/ 9472712 w 16348919"/>
              <a:gd name="connsiteY195" fmla="*/ 8629663 h 10285413"/>
              <a:gd name="connsiteX196" fmla="*/ 9452978 w 16348919"/>
              <a:gd name="connsiteY196" fmla="*/ 8609926 h 10285413"/>
              <a:gd name="connsiteX197" fmla="*/ 9452978 w 16348919"/>
              <a:gd name="connsiteY197" fmla="*/ 8629663 h 10285413"/>
              <a:gd name="connsiteX198" fmla="*/ 9433245 w 16348919"/>
              <a:gd name="connsiteY198" fmla="*/ 8609926 h 10285413"/>
              <a:gd name="connsiteX199" fmla="*/ 9452978 w 16348919"/>
              <a:gd name="connsiteY199" fmla="*/ 8590193 h 10285413"/>
              <a:gd name="connsiteX200" fmla="*/ 9354304 w 16348919"/>
              <a:gd name="connsiteY200" fmla="*/ 8550722 h 10285413"/>
              <a:gd name="connsiteX201" fmla="*/ 9374038 w 16348919"/>
              <a:gd name="connsiteY201" fmla="*/ 8570456 h 10285413"/>
              <a:gd name="connsiteX202" fmla="*/ 9344436 w 16348919"/>
              <a:gd name="connsiteY202" fmla="*/ 8590193 h 10285413"/>
              <a:gd name="connsiteX203" fmla="*/ 9304969 w 16348919"/>
              <a:gd name="connsiteY203" fmla="*/ 8570456 h 10285413"/>
              <a:gd name="connsiteX204" fmla="*/ 9314835 w 16348919"/>
              <a:gd name="connsiteY204" fmla="*/ 8560591 h 10285413"/>
              <a:gd name="connsiteX205" fmla="*/ 9324702 w 16348919"/>
              <a:gd name="connsiteY205" fmla="*/ 8560591 h 10285413"/>
              <a:gd name="connsiteX206" fmla="*/ 9354304 w 16348919"/>
              <a:gd name="connsiteY206" fmla="*/ 8550722 h 10285413"/>
              <a:gd name="connsiteX207" fmla="*/ 9216160 w 16348919"/>
              <a:gd name="connsiteY207" fmla="*/ 8491519 h 10285413"/>
              <a:gd name="connsiteX208" fmla="*/ 9295100 w 16348919"/>
              <a:gd name="connsiteY208" fmla="*/ 8511252 h 10285413"/>
              <a:gd name="connsiteX209" fmla="*/ 9295100 w 16348919"/>
              <a:gd name="connsiteY209" fmla="*/ 8530986 h 10285413"/>
              <a:gd name="connsiteX210" fmla="*/ 9275367 w 16348919"/>
              <a:gd name="connsiteY210" fmla="*/ 8550722 h 10285413"/>
              <a:gd name="connsiteX211" fmla="*/ 9255630 w 16348919"/>
              <a:gd name="connsiteY211" fmla="*/ 8570456 h 10285413"/>
              <a:gd name="connsiteX212" fmla="*/ 9216160 w 16348919"/>
              <a:gd name="connsiteY212" fmla="*/ 8570456 h 10285413"/>
              <a:gd name="connsiteX213" fmla="*/ 9255630 w 16348919"/>
              <a:gd name="connsiteY213" fmla="*/ 8550722 h 10285413"/>
              <a:gd name="connsiteX214" fmla="*/ 9255630 w 16348919"/>
              <a:gd name="connsiteY214" fmla="*/ 8530986 h 10285413"/>
              <a:gd name="connsiteX215" fmla="*/ 9235897 w 16348919"/>
              <a:gd name="connsiteY215" fmla="*/ 8511252 h 10285413"/>
              <a:gd name="connsiteX216" fmla="*/ 9216160 w 16348919"/>
              <a:gd name="connsiteY216" fmla="*/ 8491519 h 10285413"/>
              <a:gd name="connsiteX217" fmla="*/ 9255630 w 16348919"/>
              <a:gd name="connsiteY217" fmla="*/ 8412578 h 10285413"/>
              <a:gd name="connsiteX218" fmla="*/ 9295100 w 16348919"/>
              <a:gd name="connsiteY218" fmla="*/ 8412578 h 10285413"/>
              <a:gd name="connsiteX219" fmla="*/ 9354304 w 16348919"/>
              <a:gd name="connsiteY219" fmla="*/ 8452048 h 10285413"/>
              <a:gd name="connsiteX220" fmla="*/ 9334571 w 16348919"/>
              <a:gd name="connsiteY220" fmla="*/ 8471782 h 10285413"/>
              <a:gd name="connsiteX221" fmla="*/ 9314835 w 16348919"/>
              <a:gd name="connsiteY221" fmla="*/ 8452048 h 10285413"/>
              <a:gd name="connsiteX222" fmla="*/ 9295100 w 16348919"/>
              <a:gd name="connsiteY222" fmla="*/ 8432312 h 10285413"/>
              <a:gd name="connsiteX223" fmla="*/ 8979342 w 16348919"/>
              <a:gd name="connsiteY223" fmla="*/ 8392845 h 10285413"/>
              <a:gd name="connsiteX224" fmla="*/ 9018812 w 16348919"/>
              <a:gd name="connsiteY224" fmla="*/ 8392845 h 10285413"/>
              <a:gd name="connsiteX225" fmla="*/ 9008944 w 16348919"/>
              <a:gd name="connsiteY225" fmla="*/ 8412578 h 10285413"/>
              <a:gd name="connsiteX226" fmla="*/ 8979342 w 16348919"/>
              <a:gd name="connsiteY226" fmla="*/ 8392845 h 10285413"/>
              <a:gd name="connsiteX227" fmla="*/ 8712922 w 16348919"/>
              <a:gd name="connsiteY227" fmla="*/ 8392845 h 10285413"/>
              <a:gd name="connsiteX228" fmla="*/ 8722790 w 16348919"/>
              <a:gd name="connsiteY228" fmla="*/ 8412578 h 10285413"/>
              <a:gd name="connsiteX229" fmla="*/ 8703056 w 16348919"/>
              <a:gd name="connsiteY229" fmla="*/ 8412578 h 10285413"/>
              <a:gd name="connsiteX230" fmla="*/ 8712922 w 16348919"/>
              <a:gd name="connsiteY230" fmla="*/ 8392845 h 10285413"/>
              <a:gd name="connsiteX231" fmla="*/ 9154490 w 16348919"/>
              <a:gd name="connsiteY231" fmla="*/ 8378044 h 10285413"/>
              <a:gd name="connsiteX232" fmla="*/ 9156956 w 16348919"/>
              <a:gd name="connsiteY232" fmla="*/ 8382976 h 10285413"/>
              <a:gd name="connsiteX233" fmla="*/ 9156956 w 16348919"/>
              <a:gd name="connsiteY233" fmla="*/ 8392845 h 10285413"/>
              <a:gd name="connsiteX234" fmla="*/ 9156956 w 16348919"/>
              <a:gd name="connsiteY234" fmla="*/ 8412578 h 10285413"/>
              <a:gd name="connsiteX235" fmla="*/ 9137222 w 16348919"/>
              <a:gd name="connsiteY235" fmla="*/ 8392845 h 10285413"/>
              <a:gd name="connsiteX236" fmla="*/ 9147088 w 16348919"/>
              <a:gd name="connsiteY236" fmla="*/ 8382976 h 10285413"/>
              <a:gd name="connsiteX237" fmla="*/ 9154490 w 16348919"/>
              <a:gd name="connsiteY237" fmla="*/ 8378044 h 10285413"/>
              <a:gd name="connsiteX238" fmla="*/ 9097752 w 16348919"/>
              <a:gd name="connsiteY238" fmla="*/ 8353374 h 10285413"/>
              <a:gd name="connsiteX239" fmla="*/ 9117486 w 16348919"/>
              <a:gd name="connsiteY239" fmla="*/ 8373108 h 10285413"/>
              <a:gd name="connsiteX240" fmla="*/ 9087884 w 16348919"/>
              <a:gd name="connsiteY240" fmla="*/ 8392845 h 10285413"/>
              <a:gd name="connsiteX241" fmla="*/ 9058283 w 16348919"/>
              <a:gd name="connsiteY241" fmla="*/ 8373108 h 10285413"/>
              <a:gd name="connsiteX242" fmla="*/ 8387297 w 16348919"/>
              <a:gd name="connsiteY242" fmla="*/ 8353374 h 10285413"/>
              <a:gd name="connsiteX243" fmla="*/ 8407035 w 16348919"/>
              <a:gd name="connsiteY243" fmla="*/ 8353374 h 10285413"/>
              <a:gd name="connsiteX244" fmla="*/ 8407035 w 16348919"/>
              <a:gd name="connsiteY244" fmla="*/ 8373108 h 10285413"/>
              <a:gd name="connsiteX245" fmla="*/ 8387297 w 16348919"/>
              <a:gd name="connsiteY245" fmla="*/ 8353374 h 10285413"/>
              <a:gd name="connsiteX246" fmla="*/ 8703056 w 16348919"/>
              <a:gd name="connsiteY246" fmla="*/ 8333638 h 10285413"/>
              <a:gd name="connsiteX247" fmla="*/ 8742524 w 16348919"/>
              <a:gd name="connsiteY247" fmla="*/ 8353374 h 10285413"/>
              <a:gd name="connsiteX248" fmla="*/ 8781994 w 16348919"/>
              <a:gd name="connsiteY248" fmla="*/ 8353374 h 10285413"/>
              <a:gd name="connsiteX249" fmla="*/ 8860934 w 16348919"/>
              <a:gd name="connsiteY249" fmla="*/ 8392845 h 10285413"/>
              <a:gd name="connsiteX250" fmla="*/ 8939872 w 16348919"/>
              <a:gd name="connsiteY250" fmla="*/ 8432312 h 10285413"/>
              <a:gd name="connsiteX251" fmla="*/ 8959608 w 16348919"/>
              <a:gd name="connsiteY251" fmla="*/ 8432312 h 10285413"/>
              <a:gd name="connsiteX252" fmla="*/ 8999078 w 16348919"/>
              <a:gd name="connsiteY252" fmla="*/ 8452048 h 10285413"/>
              <a:gd name="connsiteX253" fmla="*/ 9097752 w 16348919"/>
              <a:gd name="connsiteY253" fmla="*/ 8471782 h 10285413"/>
              <a:gd name="connsiteX254" fmla="*/ 9156956 w 16348919"/>
              <a:gd name="connsiteY254" fmla="*/ 8511252 h 10285413"/>
              <a:gd name="connsiteX255" fmla="*/ 9196426 w 16348919"/>
              <a:gd name="connsiteY255" fmla="*/ 8530986 h 10285413"/>
              <a:gd name="connsiteX256" fmla="*/ 9156956 w 16348919"/>
              <a:gd name="connsiteY256" fmla="*/ 8530986 h 10285413"/>
              <a:gd name="connsiteX257" fmla="*/ 9127354 w 16348919"/>
              <a:gd name="connsiteY257" fmla="*/ 8521121 h 10285413"/>
              <a:gd name="connsiteX258" fmla="*/ 9097752 w 16348919"/>
              <a:gd name="connsiteY258" fmla="*/ 8511252 h 10285413"/>
              <a:gd name="connsiteX259" fmla="*/ 9048415 w 16348919"/>
              <a:gd name="connsiteY259" fmla="*/ 8491519 h 10285413"/>
              <a:gd name="connsiteX260" fmla="*/ 8979342 w 16348919"/>
              <a:gd name="connsiteY260" fmla="*/ 8471782 h 10285413"/>
              <a:gd name="connsiteX261" fmla="*/ 8959608 w 16348919"/>
              <a:gd name="connsiteY261" fmla="*/ 8471782 h 10285413"/>
              <a:gd name="connsiteX262" fmla="*/ 8860934 w 16348919"/>
              <a:gd name="connsiteY262" fmla="*/ 8432312 h 10285413"/>
              <a:gd name="connsiteX263" fmla="*/ 8841198 w 16348919"/>
              <a:gd name="connsiteY263" fmla="*/ 8432312 h 10285413"/>
              <a:gd name="connsiteX264" fmla="*/ 8860934 w 16348919"/>
              <a:gd name="connsiteY264" fmla="*/ 8412578 h 10285413"/>
              <a:gd name="connsiteX265" fmla="*/ 8841198 w 16348919"/>
              <a:gd name="connsiteY265" fmla="*/ 8412578 h 10285413"/>
              <a:gd name="connsiteX266" fmla="*/ 8801730 w 16348919"/>
              <a:gd name="connsiteY266" fmla="*/ 8392845 h 10285413"/>
              <a:gd name="connsiteX267" fmla="*/ 8781994 w 16348919"/>
              <a:gd name="connsiteY267" fmla="*/ 8392845 h 10285413"/>
              <a:gd name="connsiteX268" fmla="*/ 8683320 w 16348919"/>
              <a:gd name="connsiteY268" fmla="*/ 8353374 h 10285413"/>
              <a:gd name="connsiteX269" fmla="*/ 8584646 w 16348919"/>
              <a:gd name="connsiteY269" fmla="*/ 8313904 h 10285413"/>
              <a:gd name="connsiteX270" fmla="*/ 8643850 w 16348919"/>
              <a:gd name="connsiteY270" fmla="*/ 8333638 h 10285413"/>
              <a:gd name="connsiteX271" fmla="*/ 8663587 w 16348919"/>
              <a:gd name="connsiteY271" fmla="*/ 8353374 h 10285413"/>
              <a:gd name="connsiteX272" fmla="*/ 8604382 w 16348919"/>
              <a:gd name="connsiteY272" fmla="*/ 8333638 h 10285413"/>
              <a:gd name="connsiteX273" fmla="*/ 8407035 w 16348919"/>
              <a:gd name="connsiteY273" fmla="*/ 8313904 h 10285413"/>
              <a:gd name="connsiteX274" fmla="*/ 8446504 w 16348919"/>
              <a:gd name="connsiteY274" fmla="*/ 8313904 h 10285413"/>
              <a:gd name="connsiteX275" fmla="*/ 8485972 w 16348919"/>
              <a:gd name="connsiteY275" fmla="*/ 8333638 h 10285413"/>
              <a:gd name="connsiteX276" fmla="*/ 8485972 w 16348919"/>
              <a:gd name="connsiteY276" fmla="*/ 8353374 h 10285413"/>
              <a:gd name="connsiteX277" fmla="*/ 8446504 w 16348919"/>
              <a:gd name="connsiteY277" fmla="*/ 8333638 h 10285413"/>
              <a:gd name="connsiteX278" fmla="*/ 8266423 w 16348919"/>
              <a:gd name="connsiteY278" fmla="*/ 8281836 h 10285413"/>
              <a:gd name="connsiteX279" fmla="*/ 8278755 w 16348919"/>
              <a:gd name="connsiteY279" fmla="*/ 8284302 h 10285413"/>
              <a:gd name="connsiteX280" fmla="*/ 8268891 w 16348919"/>
              <a:gd name="connsiteY280" fmla="*/ 8294171 h 10285413"/>
              <a:gd name="connsiteX281" fmla="*/ 8249153 w 16348919"/>
              <a:gd name="connsiteY281" fmla="*/ 8294171 h 10285413"/>
              <a:gd name="connsiteX282" fmla="*/ 8266423 w 16348919"/>
              <a:gd name="connsiteY282" fmla="*/ 8281836 h 10285413"/>
              <a:gd name="connsiteX283" fmla="*/ 8160347 w 16348919"/>
              <a:gd name="connsiteY283" fmla="*/ 8274434 h 10285413"/>
              <a:gd name="connsiteX284" fmla="*/ 8177615 w 16348919"/>
              <a:gd name="connsiteY284" fmla="*/ 8274434 h 10285413"/>
              <a:gd name="connsiteX285" fmla="*/ 8189949 w 16348919"/>
              <a:gd name="connsiteY285" fmla="*/ 8274434 h 10285413"/>
              <a:gd name="connsiteX286" fmla="*/ 8189949 w 16348919"/>
              <a:gd name="connsiteY286" fmla="*/ 8294171 h 10285413"/>
              <a:gd name="connsiteX287" fmla="*/ 8880668 w 16348919"/>
              <a:gd name="connsiteY287" fmla="*/ 8254700 h 10285413"/>
              <a:gd name="connsiteX288" fmla="*/ 8920139 w 16348919"/>
              <a:gd name="connsiteY288" fmla="*/ 8274434 h 10285413"/>
              <a:gd name="connsiteX289" fmla="*/ 8920139 w 16348919"/>
              <a:gd name="connsiteY289" fmla="*/ 8294171 h 10285413"/>
              <a:gd name="connsiteX290" fmla="*/ 8880668 w 16348919"/>
              <a:gd name="connsiteY290" fmla="*/ 8274434 h 10285413"/>
              <a:gd name="connsiteX291" fmla="*/ 8367564 w 16348919"/>
              <a:gd name="connsiteY291" fmla="*/ 8254700 h 10285413"/>
              <a:gd name="connsiteX292" fmla="*/ 8387297 w 16348919"/>
              <a:gd name="connsiteY292" fmla="*/ 8254700 h 10285413"/>
              <a:gd name="connsiteX293" fmla="*/ 8387297 w 16348919"/>
              <a:gd name="connsiteY293" fmla="*/ 8274434 h 10285413"/>
              <a:gd name="connsiteX294" fmla="*/ 8101144 w 16348919"/>
              <a:gd name="connsiteY294" fmla="*/ 8244832 h 10285413"/>
              <a:gd name="connsiteX295" fmla="*/ 8130746 w 16348919"/>
              <a:gd name="connsiteY295" fmla="*/ 8254700 h 10285413"/>
              <a:gd name="connsiteX296" fmla="*/ 8160347 w 16348919"/>
              <a:gd name="connsiteY296" fmla="*/ 8274434 h 10285413"/>
              <a:gd name="connsiteX297" fmla="*/ 8140615 w 16348919"/>
              <a:gd name="connsiteY297" fmla="*/ 8274434 h 10285413"/>
              <a:gd name="connsiteX298" fmla="*/ 8091275 w 16348919"/>
              <a:gd name="connsiteY298" fmla="*/ 8254700 h 10285413"/>
              <a:gd name="connsiteX299" fmla="*/ 8101144 w 16348919"/>
              <a:gd name="connsiteY299" fmla="*/ 8244832 h 10285413"/>
              <a:gd name="connsiteX300" fmla="*/ 8900404 w 16348919"/>
              <a:gd name="connsiteY300" fmla="*/ 8215230 h 10285413"/>
              <a:gd name="connsiteX301" fmla="*/ 8920139 w 16348919"/>
              <a:gd name="connsiteY301" fmla="*/ 8234964 h 10285413"/>
              <a:gd name="connsiteX302" fmla="*/ 8900404 w 16348919"/>
              <a:gd name="connsiteY302" fmla="*/ 8234964 h 10285413"/>
              <a:gd name="connsiteX303" fmla="*/ 8574778 w 16348919"/>
              <a:gd name="connsiteY303" fmla="*/ 8215230 h 10285413"/>
              <a:gd name="connsiteX304" fmla="*/ 8584646 w 16348919"/>
              <a:gd name="connsiteY304" fmla="*/ 8215230 h 10285413"/>
              <a:gd name="connsiteX305" fmla="*/ 8584646 w 16348919"/>
              <a:gd name="connsiteY305" fmla="*/ 8234964 h 10285413"/>
              <a:gd name="connsiteX306" fmla="*/ 8564912 w 16348919"/>
              <a:gd name="connsiteY306" fmla="*/ 8234964 h 10285413"/>
              <a:gd name="connsiteX307" fmla="*/ 8574778 w 16348919"/>
              <a:gd name="connsiteY307" fmla="*/ 8215230 h 10285413"/>
              <a:gd name="connsiteX308" fmla="*/ 8448971 w 16348919"/>
              <a:gd name="connsiteY308" fmla="*/ 8185628 h 10285413"/>
              <a:gd name="connsiteX309" fmla="*/ 8466238 w 16348919"/>
              <a:gd name="connsiteY309" fmla="*/ 8195497 h 10285413"/>
              <a:gd name="connsiteX310" fmla="*/ 8485972 w 16348919"/>
              <a:gd name="connsiteY310" fmla="*/ 8215230 h 10285413"/>
              <a:gd name="connsiteX311" fmla="*/ 8505708 w 16348919"/>
              <a:gd name="connsiteY311" fmla="*/ 8234964 h 10285413"/>
              <a:gd name="connsiteX312" fmla="*/ 8456370 w 16348919"/>
              <a:gd name="connsiteY312" fmla="*/ 8225098 h 10285413"/>
              <a:gd name="connsiteX313" fmla="*/ 8436636 w 16348919"/>
              <a:gd name="connsiteY313" fmla="*/ 8195497 h 10285413"/>
              <a:gd name="connsiteX314" fmla="*/ 8448971 w 16348919"/>
              <a:gd name="connsiteY314" fmla="*/ 8185628 h 10285413"/>
              <a:gd name="connsiteX315" fmla="*/ 8387297 w 16348919"/>
              <a:gd name="connsiteY315" fmla="*/ 8175760 h 10285413"/>
              <a:gd name="connsiteX316" fmla="*/ 8407035 w 16348919"/>
              <a:gd name="connsiteY316" fmla="*/ 8195497 h 10285413"/>
              <a:gd name="connsiteX317" fmla="*/ 8387297 w 16348919"/>
              <a:gd name="connsiteY317" fmla="*/ 8195497 h 10285413"/>
              <a:gd name="connsiteX318" fmla="*/ 8367564 w 16348919"/>
              <a:gd name="connsiteY318" fmla="*/ 8195497 h 10285413"/>
              <a:gd name="connsiteX319" fmla="*/ 7913661 w 16348919"/>
              <a:gd name="connsiteY319" fmla="*/ 8175760 h 10285413"/>
              <a:gd name="connsiteX320" fmla="*/ 7953131 w 16348919"/>
              <a:gd name="connsiteY320" fmla="*/ 8195497 h 10285413"/>
              <a:gd name="connsiteX321" fmla="*/ 7953131 w 16348919"/>
              <a:gd name="connsiteY321" fmla="*/ 8215230 h 10285413"/>
              <a:gd name="connsiteX322" fmla="*/ 7893927 w 16348919"/>
              <a:gd name="connsiteY322" fmla="*/ 8195497 h 10285413"/>
              <a:gd name="connsiteX323" fmla="*/ 8584646 w 16348919"/>
              <a:gd name="connsiteY323" fmla="*/ 8156026 h 10285413"/>
              <a:gd name="connsiteX324" fmla="*/ 8604382 w 16348919"/>
              <a:gd name="connsiteY324" fmla="*/ 8156026 h 10285413"/>
              <a:gd name="connsiteX325" fmla="*/ 8604382 w 16348919"/>
              <a:gd name="connsiteY325" fmla="*/ 8175760 h 10285413"/>
              <a:gd name="connsiteX326" fmla="*/ 8584646 w 16348919"/>
              <a:gd name="connsiteY326" fmla="*/ 8156026 h 10285413"/>
              <a:gd name="connsiteX327" fmla="*/ 8111009 w 16348919"/>
              <a:gd name="connsiteY327" fmla="*/ 8156026 h 10285413"/>
              <a:gd name="connsiteX328" fmla="*/ 8130746 w 16348919"/>
              <a:gd name="connsiteY328" fmla="*/ 8156026 h 10285413"/>
              <a:gd name="connsiteX329" fmla="*/ 8150479 w 16348919"/>
              <a:gd name="connsiteY329" fmla="*/ 8165892 h 10285413"/>
              <a:gd name="connsiteX330" fmla="*/ 8130746 w 16348919"/>
              <a:gd name="connsiteY330" fmla="*/ 8175760 h 10285413"/>
              <a:gd name="connsiteX331" fmla="*/ 8700587 w 16348919"/>
              <a:gd name="connsiteY331" fmla="*/ 8148625 h 10285413"/>
              <a:gd name="connsiteX332" fmla="*/ 8752392 w 16348919"/>
              <a:gd name="connsiteY332" fmla="*/ 8165892 h 10285413"/>
              <a:gd name="connsiteX333" fmla="*/ 8841198 w 16348919"/>
              <a:gd name="connsiteY333" fmla="*/ 8195497 h 10285413"/>
              <a:gd name="connsiteX334" fmla="*/ 8781994 w 16348919"/>
              <a:gd name="connsiteY334" fmla="*/ 8195497 h 10285413"/>
              <a:gd name="connsiteX335" fmla="*/ 8752392 w 16348919"/>
              <a:gd name="connsiteY335" fmla="*/ 8185628 h 10285413"/>
              <a:gd name="connsiteX336" fmla="*/ 8722790 w 16348919"/>
              <a:gd name="connsiteY336" fmla="*/ 8175760 h 10285413"/>
              <a:gd name="connsiteX337" fmla="*/ 8683320 w 16348919"/>
              <a:gd name="connsiteY337" fmla="*/ 8156026 h 10285413"/>
              <a:gd name="connsiteX338" fmla="*/ 8700587 w 16348919"/>
              <a:gd name="connsiteY338" fmla="*/ 8148625 h 10285413"/>
              <a:gd name="connsiteX339" fmla="*/ 8273823 w 16348919"/>
              <a:gd name="connsiteY339" fmla="*/ 8123955 h 10285413"/>
              <a:gd name="connsiteX340" fmla="*/ 8288623 w 16348919"/>
              <a:gd name="connsiteY340" fmla="*/ 8126424 h 10285413"/>
              <a:gd name="connsiteX341" fmla="*/ 8328094 w 16348919"/>
              <a:gd name="connsiteY341" fmla="*/ 8136290 h 10285413"/>
              <a:gd name="connsiteX342" fmla="*/ 8328094 w 16348919"/>
              <a:gd name="connsiteY342" fmla="*/ 8156026 h 10285413"/>
              <a:gd name="connsiteX343" fmla="*/ 8347827 w 16348919"/>
              <a:gd name="connsiteY343" fmla="*/ 8175760 h 10285413"/>
              <a:gd name="connsiteX344" fmla="*/ 8288623 w 16348919"/>
              <a:gd name="connsiteY344" fmla="*/ 8175760 h 10285413"/>
              <a:gd name="connsiteX345" fmla="*/ 8268891 w 16348919"/>
              <a:gd name="connsiteY345" fmla="*/ 8136290 h 10285413"/>
              <a:gd name="connsiteX346" fmla="*/ 8273823 w 16348919"/>
              <a:gd name="connsiteY346" fmla="*/ 8123955 h 10285413"/>
              <a:gd name="connsiteX347" fmla="*/ 8525443 w 16348919"/>
              <a:gd name="connsiteY347" fmla="*/ 8116556 h 10285413"/>
              <a:gd name="connsiteX348" fmla="*/ 8564912 w 16348919"/>
              <a:gd name="connsiteY348" fmla="*/ 8136290 h 10285413"/>
              <a:gd name="connsiteX349" fmla="*/ 8545176 w 16348919"/>
              <a:gd name="connsiteY349" fmla="*/ 8136290 h 10285413"/>
              <a:gd name="connsiteX350" fmla="*/ 8525443 w 16348919"/>
              <a:gd name="connsiteY350" fmla="*/ 8136290 h 10285413"/>
              <a:gd name="connsiteX351" fmla="*/ 8032072 w 16348919"/>
              <a:gd name="connsiteY351" fmla="*/ 8116556 h 10285413"/>
              <a:gd name="connsiteX352" fmla="*/ 8041940 w 16348919"/>
              <a:gd name="connsiteY352" fmla="*/ 8126424 h 10285413"/>
              <a:gd name="connsiteX353" fmla="*/ 8051805 w 16348919"/>
              <a:gd name="connsiteY353" fmla="*/ 8136290 h 10285413"/>
              <a:gd name="connsiteX354" fmla="*/ 8051805 w 16348919"/>
              <a:gd name="connsiteY354" fmla="*/ 8156026 h 10285413"/>
              <a:gd name="connsiteX355" fmla="*/ 8032072 w 16348919"/>
              <a:gd name="connsiteY355" fmla="*/ 8136290 h 10285413"/>
              <a:gd name="connsiteX356" fmla="*/ 8032072 w 16348919"/>
              <a:gd name="connsiteY356" fmla="*/ 8116556 h 10285413"/>
              <a:gd name="connsiteX357" fmla="*/ 7755783 w 16348919"/>
              <a:gd name="connsiteY357" fmla="*/ 8116556 h 10285413"/>
              <a:gd name="connsiteX358" fmla="*/ 7775520 w 16348919"/>
              <a:gd name="connsiteY358" fmla="*/ 8136290 h 10285413"/>
              <a:gd name="connsiteX359" fmla="*/ 7775520 w 16348919"/>
              <a:gd name="connsiteY359" fmla="*/ 8156026 h 10285413"/>
              <a:gd name="connsiteX360" fmla="*/ 7755783 w 16348919"/>
              <a:gd name="connsiteY360" fmla="*/ 8136290 h 10285413"/>
              <a:gd name="connsiteX361" fmla="*/ 7657109 w 16348919"/>
              <a:gd name="connsiteY361" fmla="*/ 8096822 h 10285413"/>
              <a:gd name="connsiteX362" fmla="*/ 7676843 w 16348919"/>
              <a:gd name="connsiteY362" fmla="*/ 8116556 h 10285413"/>
              <a:gd name="connsiteX363" fmla="*/ 7657109 w 16348919"/>
              <a:gd name="connsiteY363" fmla="*/ 8116556 h 10285413"/>
              <a:gd name="connsiteX364" fmla="*/ 7617642 w 16348919"/>
              <a:gd name="connsiteY364" fmla="*/ 8077086 h 10285413"/>
              <a:gd name="connsiteX365" fmla="*/ 7637375 w 16348919"/>
              <a:gd name="connsiteY365" fmla="*/ 8077086 h 10285413"/>
              <a:gd name="connsiteX366" fmla="*/ 7617642 w 16348919"/>
              <a:gd name="connsiteY366" fmla="*/ 8096822 h 10285413"/>
              <a:gd name="connsiteX367" fmla="*/ 8446504 w 16348919"/>
              <a:gd name="connsiteY367" fmla="*/ 8057352 h 10285413"/>
              <a:gd name="connsiteX368" fmla="*/ 8545176 w 16348919"/>
              <a:gd name="connsiteY368" fmla="*/ 8086954 h 10285413"/>
              <a:gd name="connsiteX369" fmla="*/ 8663587 w 16348919"/>
              <a:gd name="connsiteY369" fmla="*/ 8136290 h 10285413"/>
              <a:gd name="connsiteX370" fmla="*/ 8604382 w 16348919"/>
              <a:gd name="connsiteY370" fmla="*/ 8136290 h 10285413"/>
              <a:gd name="connsiteX371" fmla="*/ 8564912 w 16348919"/>
              <a:gd name="connsiteY371" fmla="*/ 8116556 h 10285413"/>
              <a:gd name="connsiteX372" fmla="*/ 8111009 w 16348919"/>
              <a:gd name="connsiteY372" fmla="*/ 8057352 h 10285413"/>
              <a:gd name="connsiteX373" fmla="*/ 8140615 w 16348919"/>
              <a:gd name="connsiteY373" fmla="*/ 8067218 h 10285413"/>
              <a:gd name="connsiteX374" fmla="*/ 8170216 w 16348919"/>
              <a:gd name="connsiteY374" fmla="*/ 8077086 h 10285413"/>
              <a:gd name="connsiteX375" fmla="*/ 8170216 w 16348919"/>
              <a:gd name="connsiteY375" fmla="*/ 8096822 h 10285413"/>
              <a:gd name="connsiteX376" fmla="*/ 8130746 w 16348919"/>
              <a:gd name="connsiteY376" fmla="*/ 8077086 h 10285413"/>
              <a:gd name="connsiteX377" fmla="*/ 8120877 w 16348919"/>
              <a:gd name="connsiteY377" fmla="*/ 8067218 h 10285413"/>
              <a:gd name="connsiteX378" fmla="*/ 8111009 w 16348919"/>
              <a:gd name="connsiteY378" fmla="*/ 8057352 h 10285413"/>
              <a:gd name="connsiteX379" fmla="*/ 7440027 w 16348919"/>
              <a:gd name="connsiteY379" fmla="*/ 8037616 h 10285413"/>
              <a:gd name="connsiteX380" fmla="*/ 7459761 w 16348919"/>
              <a:gd name="connsiteY380" fmla="*/ 8047484 h 10285413"/>
              <a:gd name="connsiteX381" fmla="*/ 7459761 w 16348919"/>
              <a:gd name="connsiteY381" fmla="*/ 8057352 h 10285413"/>
              <a:gd name="connsiteX382" fmla="*/ 7440027 w 16348919"/>
              <a:gd name="connsiteY382" fmla="*/ 8057352 h 10285413"/>
              <a:gd name="connsiteX383" fmla="*/ 7440027 w 16348919"/>
              <a:gd name="connsiteY383" fmla="*/ 8037616 h 10285413"/>
              <a:gd name="connsiteX384" fmla="*/ 7361087 w 16348919"/>
              <a:gd name="connsiteY384" fmla="*/ 8017882 h 10285413"/>
              <a:gd name="connsiteX385" fmla="*/ 7370955 w 16348919"/>
              <a:gd name="connsiteY385" fmla="*/ 8017882 h 10285413"/>
              <a:gd name="connsiteX386" fmla="*/ 7380822 w 16348919"/>
              <a:gd name="connsiteY386" fmla="*/ 8037616 h 10285413"/>
              <a:gd name="connsiteX387" fmla="*/ 7341353 w 16348919"/>
              <a:gd name="connsiteY387" fmla="*/ 8037616 h 10285413"/>
              <a:gd name="connsiteX388" fmla="*/ 7361087 w 16348919"/>
              <a:gd name="connsiteY388" fmla="*/ 8017882 h 10285413"/>
              <a:gd name="connsiteX389" fmla="*/ 8012335 w 16348919"/>
              <a:gd name="connsiteY389" fmla="*/ 7998148 h 10285413"/>
              <a:gd name="connsiteX390" fmla="*/ 8032072 w 16348919"/>
              <a:gd name="connsiteY390" fmla="*/ 8017882 h 10285413"/>
              <a:gd name="connsiteX391" fmla="*/ 8022203 w 16348919"/>
              <a:gd name="connsiteY391" fmla="*/ 8037616 h 10285413"/>
              <a:gd name="connsiteX392" fmla="*/ 8012335 w 16348919"/>
              <a:gd name="connsiteY392" fmla="*/ 8017882 h 10285413"/>
              <a:gd name="connsiteX393" fmla="*/ 7854457 w 16348919"/>
              <a:gd name="connsiteY393" fmla="*/ 7958678 h 10285413"/>
              <a:gd name="connsiteX394" fmla="*/ 7953131 w 16348919"/>
              <a:gd name="connsiteY394" fmla="*/ 8017882 h 10285413"/>
              <a:gd name="connsiteX395" fmla="*/ 7874194 w 16348919"/>
              <a:gd name="connsiteY395" fmla="*/ 7998148 h 10285413"/>
              <a:gd name="connsiteX396" fmla="*/ 7736049 w 16348919"/>
              <a:gd name="connsiteY396" fmla="*/ 7938942 h 10285413"/>
              <a:gd name="connsiteX397" fmla="*/ 7755783 w 16348919"/>
              <a:gd name="connsiteY397" fmla="*/ 7938942 h 10285413"/>
              <a:gd name="connsiteX398" fmla="*/ 7775520 w 16348919"/>
              <a:gd name="connsiteY398" fmla="*/ 7958678 h 10285413"/>
              <a:gd name="connsiteX399" fmla="*/ 7736049 w 16348919"/>
              <a:gd name="connsiteY399" fmla="*/ 7958678 h 10285413"/>
              <a:gd name="connsiteX400" fmla="*/ 7736049 w 16348919"/>
              <a:gd name="connsiteY400" fmla="*/ 7938942 h 10285413"/>
              <a:gd name="connsiteX401" fmla="*/ 7953131 w 16348919"/>
              <a:gd name="connsiteY401" fmla="*/ 7919208 h 10285413"/>
              <a:gd name="connsiteX402" fmla="*/ 8012335 w 16348919"/>
              <a:gd name="connsiteY402" fmla="*/ 7938942 h 10285413"/>
              <a:gd name="connsiteX403" fmla="*/ 8071542 w 16348919"/>
              <a:gd name="connsiteY403" fmla="*/ 7958678 h 10285413"/>
              <a:gd name="connsiteX404" fmla="*/ 8032072 w 16348919"/>
              <a:gd name="connsiteY404" fmla="*/ 7958678 h 10285413"/>
              <a:gd name="connsiteX405" fmla="*/ 8012335 w 16348919"/>
              <a:gd name="connsiteY405" fmla="*/ 7958678 h 10285413"/>
              <a:gd name="connsiteX406" fmla="*/ 7992601 w 16348919"/>
              <a:gd name="connsiteY406" fmla="*/ 7958678 h 10285413"/>
              <a:gd name="connsiteX407" fmla="*/ 7972868 w 16348919"/>
              <a:gd name="connsiteY407" fmla="*/ 7938942 h 10285413"/>
              <a:gd name="connsiteX408" fmla="*/ 8130746 w 16348919"/>
              <a:gd name="connsiteY408" fmla="*/ 7879738 h 10285413"/>
              <a:gd name="connsiteX409" fmla="*/ 8150479 w 16348919"/>
              <a:gd name="connsiteY409" fmla="*/ 7899472 h 10285413"/>
              <a:gd name="connsiteX410" fmla="*/ 8130746 w 16348919"/>
              <a:gd name="connsiteY410" fmla="*/ 7919208 h 10285413"/>
              <a:gd name="connsiteX411" fmla="*/ 8111009 w 16348919"/>
              <a:gd name="connsiteY411" fmla="*/ 7899472 h 10285413"/>
              <a:gd name="connsiteX412" fmla="*/ 8120877 w 16348919"/>
              <a:gd name="connsiteY412" fmla="*/ 7889606 h 10285413"/>
              <a:gd name="connsiteX413" fmla="*/ 8130746 w 16348919"/>
              <a:gd name="connsiteY413" fmla="*/ 7879738 h 10285413"/>
              <a:gd name="connsiteX414" fmla="*/ 7834723 w 16348919"/>
              <a:gd name="connsiteY414" fmla="*/ 7879738 h 10285413"/>
              <a:gd name="connsiteX415" fmla="*/ 7854457 w 16348919"/>
              <a:gd name="connsiteY415" fmla="*/ 7879738 h 10285413"/>
              <a:gd name="connsiteX416" fmla="*/ 7893927 w 16348919"/>
              <a:gd name="connsiteY416" fmla="*/ 7899472 h 10285413"/>
              <a:gd name="connsiteX417" fmla="*/ 7854457 w 16348919"/>
              <a:gd name="connsiteY417" fmla="*/ 7899472 h 10285413"/>
              <a:gd name="connsiteX418" fmla="*/ 7834723 w 16348919"/>
              <a:gd name="connsiteY418" fmla="*/ 7879738 h 10285413"/>
              <a:gd name="connsiteX419" fmla="*/ 6808513 w 16348919"/>
              <a:gd name="connsiteY419" fmla="*/ 7879738 h 10285413"/>
              <a:gd name="connsiteX420" fmla="*/ 6847981 w 16348919"/>
              <a:gd name="connsiteY420" fmla="*/ 7899472 h 10285413"/>
              <a:gd name="connsiteX421" fmla="*/ 6828247 w 16348919"/>
              <a:gd name="connsiteY421" fmla="*/ 7919208 h 10285413"/>
              <a:gd name="connsiteX422" fmla="*/ 6808513 w 16348919"/>
              <a:gd name="connsiteY422" fmla="*/ 7899472 h 10285413"/>
              <a:gd name="connsiteX423" fmla="*/ 6808513 w 16348919"/>
              <a:gd name="connsiteY423" fmla="*/ 7879738 h 10285413"/>
              <a:gd name="connsiteX424" fmla="*/ 7755783 w 16348919"/>
              <a:gd name="connsiteY424" fmla="*/ 7860004 h 10285413"/>
              <a:gd name="connsiteX425" fmla="*/ 7795253 w 16348919"/>
              <a:gd name="connsiteY425" fmla="*/ 7879738 h 10285413"/>
              <a:gd name="connsiteX426" fmla="*/ 7775520 w 16348919"/>
              <a:gd name="connsiteY426" fmla="*/ 7879738 h 10285413"/>
              <a:gd name="connsiteX427" fmla="*/ 7716316 w 16348919"/>
              <a:gd name="connsiteY427" fmla="*/ 7840268 h 10285413"/>
              <a:gd name="connsiteX428" fmla="*/ 7736049 w 16348919"/>
              <a:gd name="connsiteY428" fmla="*/ 7840268 h 10285413"/>
              <a:gd name="connsiteX429" fmla="*/ 7716316 w 16348919"/>
              <a:gd name="connsiteY429" fmla="*/ 7860004 h 10285413"/>
              <a:gd name="connsiteX430" fmla="*/ 7578169 w 16348919"/>
              <a:gd name="connsiteY430" fmla="*/ 7840268 h 10285413"/>
              <a:gd name="connsiteX431" fmla="*/ 7637375 w 16348919"/>
              <a:gd name="connsiteY431" fmla="*/ 7840268 h 10285413"/>
              <a:gd name="connsiteX432" fmla="*/ 7647242 w 16348919"/>
              <a:gd name="connsiteY432" fmla="*/ 7850136 h 10285413"/>
              <a:gd name="connsiteX433" fmla="*/ 7666977 w 16348919"/>
              <a:gd name="connsiteY433" fmla="*/ 7869870 h 10285413"/>
              <a:gd name="connsiteX434" fmla="*/ 7676843 w 16348919"/>
              <a:gd name="connsiteY434" fmla="*/ 7879738 h 10285413"/>
              <a:gd name="connsiteX435" fmla="*/ 7696579 w 16348919"/>
              <a:gd name="connsiteY435" fmla="*/ 7879738 h 10285413"/>
              <a:gd name="connsiteX436" fmla="*/ 7696579 w 16348919"/>
              <a:gd name="connsiteY436" fmla="*/ 7919208 h 10285413"/>
              <a:gd name="connsiteX437" fmla="*/ 7676843 w 16348919"/>
              <a:gd name="connsiteY437" fmla="*/ 7919208 h 10285413"/>
              <a:gd name="connsiteX438" fmla="*/ 7617642 w 16348919"/>
              <a:gd name="connsiteY438" fmla="*/ 7899472 h 10285413"/>
              <a:gd name="connsiteX439" fmla="*/ 7578169 w 16348919"/>
              <a:gd name="connsiteY439" fmla="*/ 7840268 h 10285413"/>
              <a:gd name="connsiteX440" fmla="*/ 7913661 w 16348919"/>
              <a:gd name="connsiteY440" fmla="*/ 7820534 h 10285413"/>
              <a:gd name="connsiteX441" fmla="*/ 7953131 w 16348919"/>
              <a:gd name="connsiteY441" fmla="*/ 7840268 h 10285413"/>
              <a:gd name="connsiteX442" fmla="*/ 7953131 w 16348919"/>
              <a:gd name="connsiteY442" fmla="*/ 7860004 h 10285413"/>
              <a:gd name="connsiteX443" fmla="*/ 7933397 w 16348919"/>
              <a:gd name="connsiteY443" fmla="*/ 7840268 h 10285413"/>
              <a:gd name="connsiteX444" fmla="*/ 7124270 w 16348919"/>
              <a:gd name="connsiteY444" fmla="*/ 7800798 h 10285413"/>
              <a:gd name="connsiteX445" fmla="*/ 7144005 w 16348919"/>
              <a:gd name="connsiteY445" fmla="*/ 7800798 h 10285413"/>
              <a:gd name="connsiteX446" fmla="*/ 7124270 w 16348919"/>
              <a:gd name="connsiteY446" fmla="*/ 7820534 h 10285413"/>
              <a:gd name="connsiteX447" fmla="*/ 7040396 w 16348919"/>
              <a:gd name="connsiteY447" fmla="*/ 7790932 h 10285413"/>
              <a:gd name="connsiteX448" fmla="*/ 7045331 w 16348919"/>
              <a:gd name="connsiteY448" fmla="*/ 7800798 h 10285413"/>
              <a:gd name="connsiteX449" fmla="*/ 7025595 w 16348919"/>
              <a:gd name="connsiteY449" fmla="*/ 7800798 h 10285413"/>
              <a:gd name="connsiteX450" fmla="*/ 7040396 w 16348919"/>
              <a:gd name="connsiteY450" fmla="*/ 7790932 h 10285413"/>
              <a:gd name="connsiteX451" fmla="*/ 7553503 w 16348919"/>
              <a:gd name="connsiteY451" fmla="*/ 7788466 h 10285413"/>
              <a:gd name="connsiteX452" fmla="*/ 7558435 w 16348919"/>
              <a:gd name="connsiteY452" fmla="*/ 7800798 h 10285413"/>
              <a:gd name="connsiteX453" fmla="*/ 7538701 w 16348919"/>
              <a:gd name="connsiteY453" fmla="*/ 7820534 h 10285413"/>
              <a:gd name="connsiteX454" fmla="*/ 7499231 w 16348919"/>
              <a:gd name="connsiteY454" fmla="*/ 7800798 h 10285413"/>
              <a:gd name="connsiteX455" fmla="*/ 7538701 w 16348919"/>
              <a:gd name="connsiteY455" fmla="*/ 7790932 h 10285413"/>
              <a:gd name="connsiteX456" fmla="*/ 7553503 w 16348919"/>
              <a:gd name="connsiteY456" fmla="*/ 7788466 h 10285413"/>
              <a:gd name="connsiteX457" fmla="*/ 7459761 w 16348919"/>
              <a:gd name="connsiteY457" fmla="*/ 7781064 h 10285413"/>
              <a:gd name="connsiteX458" fmla="*/ 7489363 w 16348919"/>
              <a:gd name="connsiteY458" fmla="*/ 7781064 h 10285413"/>
              <a:gd name="connsiteX459" fmla="*/ 7499231 w 16348919"/>
              <a:gd name="connsiteY459" fmla="*/ 7800798 h 10285413"/>
              <a:gd name="connsiteX460" fmla="*/ 7718783 w 16348919"/>
              <a:gd name="connsiteY460" fmla="*/ 7748996 h 10285413"/>
              <a:gd name="connsiteX461" fmla="*/ 7736049 w 16348919"/>
              <a:gd name="connsiteY461" fmla="*/ 7761330 h 10285413"/>
              <a:gd name="connsiteX462" fmla="*/ 7716316 w 16348919"/>
              <a:gd name="connsiteY462" fmla="*/ 7761330 h 10285413"/>
              <a:gd name="connsiteX463" fmla="*/ 7706447 w 16348919"/>
              <a:gd name="connsiteY463" fmla="*/ 7751462 h 10285413"/>
              <a:gd name="connsiteX464" fmla="*/ 7718783 w 16348919"/>
              <a:gd name="connsiteY464" fmla="*/ 7748996 h 10285413"/>
              <a:gd name="connsiteX465" fmla="*/ 7538701 w 16348919"/>
              <a:gd name="connsiteY465" fmla="*/ 7721860 h 10285413"/>
              <a:gd name="connsiteX466" fmla="*/ 7597905 w 16348919"/>
              <a:gd name="connsiteY466" fmla="*/ 7741594 h 10285413"/>
              <a:gd name="connsiteX467" fmla="*/ 7558435 w 16348919"/>
              <a:gd name="connsiteY467" fmla="*/ 7761330 h 10285413"/>
              <a:gd name="connsiteX468" fmla="*/ 7242679 w 16348919"/>
              <a:gd name="connsiteY468" fmla="*/ 7702124 h 10285413"/>
              <a:gd name="connsiteX469" fmla="*/ 7321617 w 16348919"/>
              <a:gd name="connsiteY469" fmla="*/ 7702124 h 10285413"/>
              <a:gd name="connsiteX470" fmla="*/ 7390690 w 16348919"/>
              <a:gd name="connsiteY470" fmla="*/ 7731728 h 10285413"/>
              <a:gd name="connsiteX471" fmla="*/ 7420291 w 16348919"/>
              <a:gd name="connsiteY471" fmla="*/ 7741594 h 10285413"/>
              <a:gd name="connsiteX472" fmla="*/ 7400557 w 16348919"/>
              <a:gd name="connsiteY472" fmla="*/ 7800798 h 10285413"/>
              <a:gd name="connsiteX473" fmla="*/ 7341353 w 16348919"/>
              <a:gd name="connsiteY473" fmla="*/ 7781064 h 10285413"/>
              <a:gd name="connsiteX474" fmla="*/ 7311749 w 16348919"/>
              <a:gd name="connsiteY474" fmla="*/ 7771196 h 10285413"/>
              <a:gd name="connsiteX475" fmla="*/ 7301883 w 16348919"/>
              <a:gd name="connsiteY475" fmla="*/ 7761330 h 10285413"/>
              <a:gd name="connsiteX476" fmla="*/ 7282147 w 16348919"/>
              <a:gd name="connsiteY476" fmla="*/ 7761330 h 10285413"/>
              <a:gd name="connsiteX477" fmla="*/ 7242679 w 16348919"/>
              <a:gd name="connsiteY477" fmla="*/ 7741594 h 10285413"/>
              <a:gd name="connsiteX478" fmla="*/ 7222943 w 16348919"/>
              <a:gd name="connsiteY478" fmla="*/ 7721860 h 10285413"/>
              <a:gd name="connsiteX479" fmla="*/ 7242679 w 16348919"/>
              <a:gd name="connsiteY479" fmla="*/ 7702124 h 10285413"/>
              <a:gd name="connsiteX480" fmla="*/ 7499231 w 16348919"/>
              <a:gd name="connsiteY480" fmla="*/ 7682390 h 10285413"/>
              <a:gd name="connsiteX481" fmla="*/ 7518966 w 16348919"/>
              <a:gd name="connsiteY481" fmla="*/ 7682390 h 10285413"/>
              <a:gd name="connsiteX482" fmla="*/ 7518966 w 16348919"/>
              <a:gd name="connsiteY482" fmla="*/ 7702124 h 10285413"/>
              <a:gd name="connsiteX483" fmla="*/ 7499231 w 16348919"/>
              <a:gd name="connsiteY483" fmla="*/ 7682390 h 10285413"/>
              <a:gd name="connsiteX484" fmla="*/ 7163739 w 16348919"/>
              <a:gd name="connsiteY484" fmla="*/ 7662656 h 10285413"/>
              <a:gd name="connsiteX485" fmla="*/ 7183473 w 16348919"/>
              <a:gd name="connsiteY485" fmla="*/ 7682390 h 10285413"/>
              <a:gd name="connsiteX486" fmla="*/ 7183473 w 16348919"/>
              <a:gd name="connsiteY486" fmla="*/ 7702124 h 10285413"/>
              <a:gd name="connsiteX487" fmla="*/ 7203209 w 16348919"/>
              <a:gd name="connsiteY487" fmla="*/ 7721860 h 10285413"/>
              <a:gd name="connsiteX488" fmla="*/ 7183473 w 16348919"/>
              <a:gd name="connsiteY488" fmla="*/ 7721860 h 10285413"/>
              <a:gd name="connsiteX489" fmla="*/ 7124270 w 16348919"/>
              <a:gd name="connsiteY489" fmla="*/ 7702124 h 10285413"/>
              <a:gd name="connsiteX490" fmla="*/ 7104535 w 16348919"/>
              <a:gd name="connsiteY490" fmla="*/ 7692258 h 10285413"/>
              <a:gd name="connsiteX491" fmla="*/ 7124270 w 16348919"/>
              <a:gd name="connsiteY491" fmla="*/ 7682390 h 10285413"/>
              <a:gd name="connsiteX492" fmla="*/ 7163739 w 16348919"/>
              <a:gd name="connsiteY492" fmla="*/ 7662656 h 10285413"/>
              <a:gd name="connsiteX493" fmla="*/ 7047798 w 16348919"/>
              <a:gd name="connsiteY493" fmla="*/ 7650322 h 10285413"/>
              <a:gd name="connsiteX494" fmla="*/ 7055197 w 16348919"/>
              <a:gd name="connsiteY494" fmla="*/ 7652788 h 10285413"/>
              <a:gd name="connsiteX495" fmla="*/ 7065065 w 16348919"/>
              <a:gd name="connsiteY495" fmla="*/ 7662656 h 10285413"/>
              <a:gd name="connsiteX496" fmla="*/ 7045331 w 16348919"/>
              <a:gd name="connsiteY496" fmla="*/ 7662656 h 10285413"/>
              <a:gd name="connsiteX497" fmla="*/ 7047798 w 16348919"/>
              <a:gd name="connsiteY497" fmla="*/ 7650322 h 10285413"/>
              <a:gd name="connsiteX498" fmla="*/ 7400557 w 16348919"/>
              <a:gd name="connsiteY498" fmla="*/ 7642920 h 10285413"/>
              <a:gd name="connsiteX499" fmla="*/ 7459761 w 16348919"/>
              <a:gd name="connsiteY499" fmla="*/ 7662656 h 10285413"/>
              <a:gd name="connsiteX500" fmla="*/ 7440027 w 16348919"/>
              <a:gd name="connsiteY500" fmla="*/ 7662656 h 10285413"/>
              <a:gd name="connsiteX501" fmla="*/ 7400557 w 16348919"/>
              <a:gd name="connsiteY501" fmla="*/ 7662656 h 10285413"/>
              <a:gd name="connsiteX502" fmla="*/ 7065065 w 16348919"/>
              <a:gd name="connsiteY502" fmla="*/ 7642920 h 10285413"/>
              <a:gd name="connsiteX503" fmla="*/ 7084799 w 16348919"/>
              <a:gd name="connsiteY503" fmla="*/ 7642920 h 10285413"/>
              <a:gd name="connsiteX504" fmla="*/ 7104535 w 16348919"/>
              <a:gd name="connsiteY504" fmla="*/ 7662656 h 10285413"/>
              <a:gd name="connsiteX505" fmla="*/ 6926921 w 16348919"/>
              <a:gd name="connsiteY505" fmla="*/ 7642920 h 10285413"/>
              <a:gd name="connsiteX506" fmla="*/ 6936789 w 16348919"/>
              <a:gd name="connsiteY506" fmla="*/ 7652788 h 10285413"/>
              <a:gd name="connsiteX507" fmla="*/ 6946655 w 16348919"/>
              <a:gd name="connsiteY507" fmla="*/ 7662656 h 10285413"/>
              <a:gd name="connsiteX508" fmla="*/ 6926921 w 16348919"/>
              <a:gd name="connsiteY508" fmla="*/ 7662656 h 10285413"/>
              <a:gd name="connsiteX509" fmla="*/ 6907187 w 16348919"/>
              <a:gd name="connsiteY509" fmla="*/ 7662656 h 10285413"/>
              <a:gd name="connsiteX510" fmla="*/ 6926921 w 16348919"/>
              <a:gd name="connsiteY510" fmla="*/ 7642920 h 10285413"/>
              <a:gd name="connsiteX511" fmla="*/ 7222943 w 16348919"/>
              <a:gd name="connsiteY511" fmla="*/ 7563982 h 10285413"/>
              <a:gd name="connsiteX512" fmla="*/ 7252547 w 16348919"/>
              <a:gd name="connsiteY512" fmla="*/ 7573848 h 10285413"/>
              <a:gd name="connsiteX513" fmla="*/ 7282147 w 16348919"/>
              <a:gd name="connsiteY513" fmla="*/ 7583716 h 10285413"/>
              <a:gd name="connsiteX514" fmla="*/ 7242679 w 16348919"/>
              <a:gd name="connsiteY514" fmla="*/ 7583716 h 10285413"/>
              <a:gd name="connsiteX515" fmla="*/ 6512491 w 16348919"/>
              <a:gd name="connsiteY515" fmla="*/ 7563982 h 10285413"/>
              <a:gd name="connsiteX516" fmla="*/ 6532225 w 16348919"/>
              <a:gd name="connsiteY516" fmla="*/ 7563982 h 10285413"/>
              <a:gd name="connsiteX517" fmla="*/ 6512491 w 16348919"/>
              <a:gd name="connsiteY517" fmla="*/ 7583716 h 10285413"/>
              <a:gd name="connsiteX518" fmla="*/ 7069998 w 16348919"/>
              <a:gd name="connsiteY518" fmla="*/ 7518343 h 10285413"/>
              <a:gd name="connsiteX519" fmla="*/ 7144005 w 16348919"/>
              <a:gd name="connsiteY519" fmla="*/ 7544246 h 10285413"/>
              <a:gd name="connsiteX520" fmla="*/ 7203209 w 16348919"/>
              <a:gd name="connsiteY520" fmla="*/ 7563982 h 10285413"/>
              <a:gd name="connsiteX521" fmla="*/ 7163739 w 16348919"/>
              <a:gd name="connsiteY521" fmla="*/ 7563982 h 10285413"/>
              <a:gd name="connsiteX522" fmla="*/ 7104535 w 16348919"/>
              <a:gd name="connsiteY522" fmla="*/ 7563982 h 10285413"/>
              <a:gd name="connsiteX523" fmla="*/ 7065065 w 16348919"/>
              <a:gd name="connsiteY523" fmla="*/ 7544246 h 10285413"/>
              <a:gd name="connsiteX524" fmla="*/ 7065065 w 16348919"/>
              <a:gd name="connsiteY524" fmla="*/ 7524512 h 10285413"/>
              <a:gd name="connsiteX525" fmla="*/ 7069998 w 16348919"/>
              <a:gd name="connsiteY525" fmla="*/ 7518343 h 10285413"/>
              <a:gd name="connsiteX526" fmla="*/ 6995994 w 16348919"/>
              <a:gd name="connsiteY526" fmla="*/ 7472707 h 10285413"/>
              <a:gd name="connsiteX527" fmla="*/ 7025595 w 16348919"/>
              <a:gd name="connsiteY527" fmla="*/ 7485042 h 10285413"/>
              <a:gd name="connsiteX528" fmla="*/ 7005861 w 16348919"/>
              <a:gd name="connsiteY528" fmla="*/ 7504776 h 10285413"/>
              <a:gd name="connsiteX529" fmla="*/ 6986125 w 16348919"/>
              <a:gd name="connsiteY529" fmla="*/ 7475174 h 10285413"/>
              <a:gd name="connsiteX530" fmla="*/ 6995994 w 16348919"/>
              <a:gd name="connsiteY530" fmla="*/ 7472707 h 10285413"/>
              <a:gd name="connsiteX531" fmla="*/ 6157263 w 16348919"/>
              <a:gd name="connsiteY531" fmla="*/ 7445572 h 10285413"/>
              <a:gd name="connsiteX532" fmla="*/ 6216470 w 16348919"/>
              <a:gd name="connsiteY532" fmla="*/ 7455440 h 10285413"/>
              <a:gd name="connsiteX533" fmla="*/ 6275675 w 16348919"/>
              <a:gd name="connsiteY533" fmla="*/ 7485042 h 10285413"/>
              <a:gd name="connsiteX534" fmla="*/ 6196734 w 16348919"/>
              <a:gd name="connsiteY534" fmla="*/ 7465308 h 10285413"/>
              <a:gd name="connsiteX535" fmla="*/ 6088194 w 16348919"/>
              <a:gd name="connsiteY535" fmla="*/ 7415970 h 10285413"/>
              <a:gd name="connsiteX536" fmla="*/ 6117794 w 16348919"/>
              <a:gd name="connsiteY536" fmla="*/ 7425838 h 10285413"/>
              <a:gd name="connsiteX537" fmla="*/ 6107929 w 16348919"/>
              <a:gd name="connsiteY537" fmla="*/ 7425838 h 10285413"/>
              <a:gd name="connsiteX538" fmla="*/ 6098060 w 16348919"/>
              <a:gd name="connsiteY538" fmla="*/ 7423372 h 10285413"/>
              <a:gd name="connsiteX539" fmla="*/ 6064510 w 16348919"/>
              <a:gd name="connsiteY539" fmla="*/ 7408075 h 10285413"/>
              <a:gd name="connsiteX540" fmla="*/ 6070924 w 16348919"/>
              <a:gd name="connsiteY540" fmla="*/ 7408568 h 10285413"/>
              <a:gd name="connsiteX541" fmla="*/ 6088194 w 16348919"/>
              <a:gd name="connsiteY541" fmla="*/ 7415970 h 10285413"/>
              <a:gd name="connsiteX542" fmla="*/ 6808513 w 16348919"/>
              <a:gd name="connsiteY542" fmla="*/ 7406102 h 10285413"/>
              <a:gd name="connsiteX543" fmla="*/ 6828247 w 16348919"/>
              <a:gd name="connsiteY543" fmla="*/ 7406102 h 10285413"/>
              <a:gd name="connsiteX544" fmla="*/ 6857850 w 16348919"/>
              <a:gd name="connsiteY544" fmla="*/ 7435704 h 10285413"/>
              <a:gd name="connsiteX545" fmla="*/ 6867718 w 16348919"/>
              <a:gd name="connsiteY545" fmla="*/ 7445572 h 10285413"/>
              <a:gd name="connsiteX546" fmla="*/ 6828247 w 16348919"/>
              <a:gd name="connsiteY546" fmla="*/ 7445572 h 10285413"/>
              <a:gd name="connsiteX547" fmla="*/ 6788779 w 16348919"/>
              <a:gd name="connsiteY547" fmla="*/ 7425838 h 10285413"/>
              <a:gd name="connsiteX548" fmla="*/ 6354614 w 16348919"/>
              <a:gd name="connsiteY548" fmla="*/ 7406102 h 10285413"/>
              <a:gd name="connsiteX549" fmla="*/ 6433553 w 16348919"/>
              <a:gd name="connsiteY549" fmla="*/ 7406102 h 10285413"/>
              <a:gd name="connsiteX550" fmla="*/ 6571695 w 16348919"/>
              <a:gd name="connsiteY550" fmla="*/ 7445572 h 10285413"/>
              <a:gd name="connsiteX551" fmla="*/ 6601298 w 16348919"/>
              <a:gd name="connsiteY551" fmla="*/ 7465308 h 10285413"/>
              <a:gd name="connsiteX552" fmla="*/ 6630899 w 16348919"/>
              <a:gd name="connsiteY552" fmla="*/ 7465308 h 10285413"/>
              <a:gd name="connsiteX553" fmla="*/ 6690103 w 16348919"/>
              <a:gd name="connsiteY553" fmla="*/ 7504776 h 10285413"/>
              <a:gd name="connsiteX554" fmla="*/ 6788779 w 16348919"/>
              <a:gd name="connsiteY554" fmla="*/ 7544246 h 10285413"/>
              <a:gd name="connsiteX555" fmla="*/ 6877585 w 16348919"/>
              <a:gd name="connsiteY555" fmla="*/ 7563982 h 10285413"/>
              <a:gd name="connsiteX556" fmla="*/ 6956523 w 16348919"/>
              <a:gd name="connsiteY556" fmla="*/ 7603450 h 10285413"/>
              <a:gd name="connsiteX557" fmla="*/ 7005861 w 16348919"/>
              <a:gd name="connsiteY557" fmla="*/ 7623186 h 10285413"/>
              <a:gd name="connsiteX558" fmla="*/ 7005861 w 16348919"/>
              <a:gd name="connsiteY558" fmla="*/ 7662656 h 10285413"/>
              <a:gd name="connsiteX559" fmla="*/ 6966392 w 16348919"/>
              <a:gd name="connsiteY559" fmla="*/ 7633052 h 10285413"/>
              <a:gd name="connsiteX560" fmla="*/ 6907187 w 16348919"/>
              <a:gd name="connsiteY560" fmla="*/ 7613318 h 10285413"/>
              <a:gd name="connsiteX561" fmla="*/ 6828247 w 16348919"/>
              <a:gd name="connsiteY561" fmla="*/ 7583716 h 10285413"/>
              <a:gd name="connsiteX562" fmla="*/ 6769045 w 16348919"/>
              <a:gd name="connsiteY562" fmla="*/ 7563982 h 10285413"/>
              <a:gd name="connsiteX563" fmla="*/ 6729574 w 16348919"/>
              <a:gd name="connsiteY563" fmla="*/ 7544246 h 10285413"/>
              <a:gd name="connsiteX564" fmla="*/ 6650634 w 16348919"/>
              <a:gd name="connsiteY564" fmla="*/ 7524512 h 10285413"/>
              <a:gd name="connsiteX565" fmla="*/ 6611166 w 16348919"/>
              <a:gd name="connsiteY565" fmla="*/ 7504776 h 10285413"/>
              <a:gd name="connsiteX566" fmla="*/ 6394083 w 16348919"/>
              <a:gd name="connsiteY566" fmla="*/ 7425838 h 10285413"/>
              <a:gd name="connsiteX567" fmla="*/ 6374349 w 16348919"/>
              <a:gd name="connsiteY567" fmla="*/ 7415970 h 10285413"/>
              <a:gd name="connsiteX568" fmla="*/ 6354614 w 16348919"/>
              <a:gd name="connsiteY568" fmla="*/ 7406102 h 10285413"/>
              <a:gd name="connsiteX569" fmla="*/ 6887453 w 16348919"/>
              <a:gd name="connsiteY569" fmla="*/ 7386368 h 10285413"/>
              <a:gd name="connsiteX570" fmla="*/ 6907187 w 16348919"/>
              <a:gd name="connsiteY570" fmla="*/ 7406102 h 10285413"/>
              <a:gd name="connsiteX571" fmla="*/ 6926921 w 16348919"/>
              <a:gd name="connsiteY571" fmla="*/ 7406102 h 10285413"/>
              <a:gd name="connsiteX572" fmla="*/ 6887453 w 16348919"/>
              <a:gd name="connsiteY572" fmla="*/ 7386368 h 10285413"/>
              <a:gd name="connsiteX573" fmla="*/ 5999386 w 16348919"/>
              <a:gd name="connsiteY573" fmla="*/ 7386368 h 10285413"/>
              <a:gd name="connsiteX574" fmla="*/ 6064510 w 16348919"/>
              <a:gd name="connsiteY574" fmla="*/ 7408075 h 10285413"/>
              <a:gd name="connsiteX575" fmla="*/ 6038857 w 16348919"/>
              <a:gd name="connsiteY575" fmla="*/ 7406102 h 10285413"/>
              <a:gd name="connsiteX576" fmla="*/ 6611166 w 16348919"/>
              <a:gd name="connsiteY576" fmla="*/ 7346898 h 10285413"/>
              <a:gd name="connsiteX577" fmla="*/ 6650634 w 16348919"/>
              <a:gd name="connsiteY577" fmla="*/ 7346898 h 10285413"/>
              <a:gd name="connsiteX578" fmla="*/ 6749308 w 16348919"/>
              <a:gd name="connsiteY578" fmla="*/ 7406102 h 10285413"/>
              <a:gd name="connsiteX579" fmla="*/ 6670370 w 16348919"/>
              <a:gd name="connsiteY579" fmla="*/ 7366634 h 10285413"/>
              <a:gd name="connsiteX580" fmla="*/ 6177001 w 16348919"/>
              <a:gd name="connsiteY580" fmla="*/ 7346898 h 10285413"/>
              <a:gd name="connsiteX581" fmla="*/ 6255938 w 16348919"/>
              <a:gd name="connsiteY581" fmla="*/ 7386368 h 10285413"/>
              <a:gd name="connsiteX582" fmla="*/ 6216470 w 16348919"/>
              <a:gd name="connsiteY582" fmla="*/ 7386368 h 10285413"/>
              <a:gd name="connsiteX583" fmla="*/ 6186869 w 16348919"/>
              <a:gd name="connsiteY583" fmla="*/ 7366634 h 10285413"/>
              <a:gd name="connsiteX584" fmla="*/ 6177001 w 16348919"/>
              <a:gd name="connsiteY584" fmla="*/ 7346898 h 10285413"/>
              <a:gd name="connsiteX585" fmla="*/ 5861245 w 16348919"/>
              <a:gd name="connsiteY585" fmla="*/ 7327164 h 10285413"/>
              <a:gd name="connsiteX586" fmla="*/ 5920449 w 16348919"/>
              <a:gd name="connsiteY586" fmla="*/ 7346898 h 10285413"/>
              <a:gd name="connsiteX587" fmla="*/ 5880979 w 16348919"/>
              <a:gd name="connsiteY587" fmla="*/ 7346898 h 10285413"/>
              <a:gd name="connsiteX588" fmla="*/ 5861245 w 16348919"/>
              <a:gd name="connsiteY588" fmla="*/ 7327164 h 10285413"/>
              <a:gd name="connsiteX589" fmla="*/ 6492755 w 16348919"/>
              <a:gd name="connsiteY589" fmla="*/ 7307429 h 10285413"/>
              <a:gd name="connsiteX590" fmla="*/ 6512491 w 16348919"/>
              <a:gd name="connsiteY590" fmla="*/ 7307429 h 10285413"/>
              <a:gd name="connsiteX591" fmla="*/ 6591429 w 16348919"/>
              <a:gd name="connsiteY591" fmla="*/ 7346898 h 10285413"/>
              <a:gd name="connsiteX592" fmla="*/ 6255938 w 16348919"/>
              <a:gd name="connsiteY592" fmla="*/ 7307429 h 10285413"/>
              <a:gd name="connsiteX593" fmla="*/ 6285543 w 16348919"/>
              <a:gd name="connsiteY593" fmla="*/ 7317296 h 10285413"/>
              <a:gd name="connsiteX594" fmla="*/ 6295407 w 16348919"/>
              <a:gd name="connsiteY594" fmla="*/ 7327164 h 10285413"/>
              <a:gd name="connsiteX595" fmla="*/ 6255938 w 16348919"/>
              <a:gd name="connsiteY595" fmla="*/ 7327164 h 10285413"/>
              <a:gd name="connsiteX596" fmla="*/ 6394083 w 16348919"/>
              <a:gd name="connsiteY596" fmla="*/ 7267957 h 10285413"/>
              <a:gd name="connsiteX597" fmla="*/ 6453286 w 16348919"/>
              <a:gd name="connsiteY597" fmla="*/ 7267957 h 10285413"/>
              <a:gd name="connsiteX598" fmla="*/ 6413818 w 16348919"/>
              <a:gd name="connsiteY598" fmla="*/ 7287694 h 10285413"/>
              <a:gd name="connsiteX599" fmla="*/ 6394083 w 16348919"/>
              <a:gd name="connsiteY599" fmla="*/ 7267957 h 10285413"/>
              <a:gd name="connsiteX600" fmla="*/ 5723101 w 16348919"/>
              <a:gd name="connsiteY600" fmla="*/ 7267957 h 10285413"/>
              <a:gd name="connsiteX601" fmla="*/ 5782305 w 16348919"/>
              <a:gd name="connsiteY601" fmla="*/ 7307429 h 10285413"/>
              <a:gd name="connsiteX602" fmla="*/ 5703364 w 16348919"/>
              <a:gd name="connsiteY602" fmla="*/ 7287694 h 10285413"/>
              <a:gd name="connsiteX603" fmla="*/ 5920449 w 16348919"/>
              <a:gd name="connsiteY603" fmla="*/ 7248225 h 10285413"/>
              <a:gd name="connsiteX604" fmla="*/ 5940182 w 16348919"/>
              <a:gd name="connsiteY604" fmla="*/ 7267957 h 10285413"/>
              <a:gd name="connsiteX605" fmla="*/ 5959918 w 16348919"/>
              <a:gd name="connsiteY605" fmla="*/ 7287694 h 10285413"/>
              <a:gd name="connsiteX606" fmla="*/ 5802038 w 16348919"/>
              <a:gd name="connsiteY606" fmla="*/ 7228491 h 10285413"/>
              <a:gd name="connsiteX607" fmla="*/ 5880979 w 16348919"/>
              <a:gd name="connsiteY607" fmla="*/ 7248225 h 10285413"/>
              <a:gd name="connsiteX608" fmla="*/ 5880979 w 16348919"/>
              <a:gd name="connsiteY608" fmla="*/ 7267957 h 10285413"/>
              <a:gd name="connsiteX609" fmla="*/ 5841508 w 16348919"/>
              <a:gd name="connsiteY609" fmla="*/ 7248225 h 10285413"/>
              <a:gd name="connsiteX610" fmla="*/ 5811906 w 16348919"/>
              <a:gd name="connsiteY610" fmla="*/ 7248225 h 10285413"/>
              <a:gd name="connsiteX611" fmla="*/ 5802038 w 16348919"/>
              <a:gd name="connsiteY611" fmla="*/ 7228491 h 10285413"/>
              <a:gd name="connsiteX612" fmla="*/ 5545486 w 16348919"/>
              <a:gd name="connsiteY612" fmla="*/ 7228491 h 10285413"/>
              <a:gd name="connsiteX613" fmla="*/ 5604690 w 16348919"/>
              <a:gd name="connsiteY613" fmla="*/ 7248225 h 10285413"/>
              <a:gd name="connsiteX614" fmla="*/ 5624427 w 16348919"/>
              <a:gd name="connsiteY614" fmla="*/ 7267957 h 10285413"/>
              <a:gd name="connsiteX615" fmla="*/ 5604690 w 16348919"/>
              <a:gd name="connsiteY615" fmla="*/ 7258092 h 10285413"/>
              <a:gd name="connsiteX616" fmla="*/ 5545486 w 16348919"/>
              <a:gd name="connsiteY616" fmla="*/ 7248225 h 10285413"/>
              <a:gd name="connsiteX617" fmla="*/ 5723101 w 16348919"/>
              <a:gd name="connsiteY617" fmla="*/ 7218623 h 10285413"/>
              <a:gd name="connsiteX618" fmla="*/ 5742834 w 16348919"/>
              <a:gd name="connsiteY618" fmla="*/ 7228491 h 10285413"/>
              <a:gd name="connsiteX619" fmla="*/ 5723101 w 16348919"/>
              <a:gd name="connsiteY619" fmla="*/ 7228491 h 10285413"/>
              <a:gd name="connsiteX620" fmla="*/ 5703364 w 16348919"/>
              <a:gd name="connsiteY620" fmla="*/ 7228491 h 10285413"/>
              <a:gd name="connsiteX621" fmla="*/ 5723101 w 16348919"/>
              <a:gd name="connsiteY621" fmla="*/ 7218623 h 10285413"/>
              <a:gd name="connsiteX622" fmla="*/ 5427075 w 16348919"/>
              <a:gd name="connsiteY622" fmla="*/ 7189021 h 10285413"/>
              <a:gd name="connsiteX623" fmla="*/ 5486283 w 16348919"/>
              <a:gd name="connsiteY623" fmla="*/ 7208754 h 10285413"/>
              <a:gd name="connsiteX624" fmla="*/ 5446812 w 16348919"/>
              <a:gd name="connsiteY624" fmla="*/ 7208754 h 10285413"/>
              <a:gd name="connsiteX625" fmla="*/ 5328405 w 16348919"/>
              <a:gd name="connsiteY625" fmla="*/ 7149550 h 10285413"/>
              <a:gd name="connsiteX626" fmla="*/ 5348138 w 16348919"/>
              <a:gd name="connsiteY626" fmla="*/ 7169284 h 10285413"/>
              <a:gd name="connsiteX627" fmla="*/ 5348138 w 16348919"/>
              <a:gd name="connsiteY627" fmla="*/ 7189021 h 10285413"/>
              <a:gd name="connsiteX628" fmla="*/ 5328405 w 16348919"/>
              <a:gd name="connsiteY628" fmla="*/ 7169284 h 10285413"/>
              <a:gd name="connsiteX629" fmla="*/ 5328405 w 16348919"/>
              <a:gd name="connsiteY629" fmla="*/ 7149550 h 10285413"/>
              <a:gd name="connsiteX630" fmla="*/ 5249463 w 16348919"/>
              <a:gd name="connsiteY630" fmla="*/ 7129816 h 10285413"/>
              <a:gd name="connsiteX631" fmla="*/ 5259333 w 16348919"/>
              <a:gd name="connsiteY631" fmla="*/ 7129816 h 10285413"/>
              <a:gd name="connsiteX632" fmla="*/ 5269198 w 16348919"/>
              <a:gd name="connsiteY632" fmla="*/ 7149550 h 10285413"/>
              <a:gd name="connsiteX633" fmla="*/ 5249463 w 16348919"/>
              <a:gd name="connsiteY633" fmla="*/ 7149550 h 10285413"/>
              <a:gd name="connsiteX634" fmla="*/ 5249463 w 16348919"/>
              <a:gd name="connsiteY634" fmla="*/ 7129816 h 10285413"/>
              <a:gd name="connsiteX635" fmla="*/ 6433553 w 16348919"/>
              <a:gd name="connsiteY635" fmla="*/ 7110081 h 10285413"/>
              <a:gd name="connsiteX636" fmla="*/ 6532225 w 16348919"/>
              <a:gd name="connsiteY636" fmla="*/ 7149550 h 10285413"/>
              <a:gd name="connsiteX637" fmla="*/ 6611166 w 16348919"/>
              <a:gd name="connsiteY637" fmla="*/ 7189021 h 10285413"/>
              <a:gd name="connsiteX638" fmla="*/ 6512491 w 16348919"/>
              <a:gd name="connsiteY638" fmla="*/ 7149550 h 10285413"/>
              <a:gd name="connsiteX639" fmla="*/ 5071849 w 16348919"/>
              <a:gd name="connsiteY639" fmla="*/ 7090347 h 10285413"/>
              <a:gd name="connsiteX640" fmla="*/ 5111320 w 16348919"/>
              <a:gd name="connsiteY640" fmla="*/ 7100214 h 10285413"/>
              <a:gd name="connsiteX641" fmla="*/ 5150790 w 16348919"/>
              <a:gd name="connsiteY641" fmla="*/ 7110081 h 10285413"/>
              <a:gd name="connsiteX642" fmla="*/ 5190260 w 16348919"/>
              <a:gd name="connsiteY642" fmla="*/ 7139683 h 10285413"/>
              <a:gd name="connsiteX643" fmla="*/ 5111320 w 16348919"/>
              <a:gd name="connsiteY643" fmla="*/ 7129816 h 10285413"/>
              <a:gd name="connsiteX644" fmla="*/ 5052116 w 16348919"/>
              <a:gd name="connsiteY644" fmla="*/ 7110081 h 10285413"/>
              <a:gd name="connsiteX645" fmla="*/ 6246073 w 16348919"/>
              <a:gd name="connsiteY645" fmla="*/ 7050877 h 10285413"/>
              <a:gd name="connsiteX646" fmla="*/ 6275675 w 16348919"/>
              <a:gd name="connsiteY646" fmla="*/ 7070609 h 10285413"/>
              <a:gd name="connsiteX647" fmla="*/ 6255938 w 16348919"/>
              <a:gd name="connsiteY647" fmla="*/ 7070609 h 10285413"/>
              <a:gd name="connsiteX648" fmla="*/ 6236205 w 16348919"/>
              <a:gd name="connsiteY648" fmla="*/ 7060745 h 10285413"/>
              <a:gd name="connsiteX649" fmla="*/ 6246073 w 16348919"/>
              <a:gd name="connsiteY649" fmla="*/ 7050877 h 10285413"/>
              <a:gd name="connsiteX650" fmla="*/ 6098060 w 16348919"/>
              <a:gd name="connsiteY650" fmla="*/ 7031143 h 10285413"/>
              <a:gd name="connsiteX651" fmla="*/ 6137531 w 16348919"/>
              <a:gd name="connsiteY651" fmla="*/ 7031143 h 10285413"/>
              <a:gd name="connsiteX652" fmla="*/ 6157263 w 16348919"/>
              <a:gd name="connsiteY652" fmla="*/ 7050877 h 10285413"/>
              <a:gd name="connsiteX653" fmla="*/ 6098060 w 16348919"/>
              <a:gd name="connsiteY653" fmla="*/ 7031143 h 10285413"/>
              <a:gd name="connsiteX654" fmla="*/ 4617950 w 16348919"/>
              <a:gd name="connsiteY654" fmla="*/ 6991672 h 10285413"/>
              <a:gd name="connsiteX655" fmla="*/ 4657420 w 16348919"/>
              <a:gd name="connsiteY655" fmla="*/ 7011406 h 10285413"/>
              <a:gd name="connsiteX656" fmla="*/ 4617950 w 16348919"/>
              <a:gd name="connsiteY656" fmla="*/ 7011406 h 10285413"/>
              <a:gd name="connsiteX657" fmla="*/ 4617950 w 16348919"/>
              <a:gd name="connsiteY657" fmla="*/ 6991672 h 10285413"/>
              <a:gd name="connsiteX658" fmla="*/ 5900711 w 16348919"/>
              <a:gd name="connsiteY658" fmla="*/ 6971937 h 10285413"/>
              <a:gd name="connsiteX659" fmla="*/ 5940182 w 16348919"/>
              <a:gd name="connsiteY659" fmla="*/ 6991672 h 10285413"/>
              <a:gd name="connsiteX660" fmla="*/ 5900711 w 16348919"/>
              <a:gd name="connsiteY660" fmla="*/ 6991672 h 10285413"/>
              <a:gd name="connsiteX661" fmla="*/ 5288934 w 16348919"/>
              <a:gd name="connsiteY661" fmla="*/ 6952203 h 10285413"/>
              <a:gd name="connsiteX662" fmla="*/ 5308668 w 16348919"/>
              <a:gd name="connsiteY662" fmla="*/ 6971937 h 10285413"/>
              <a:gd name="connsiteX663" fmla="*/ 5288934 w 16348919"/>
              <a:gd name="connsiteY663" fmla="*/ 6971937 h 10285413"/>
              <a:gd name="connsiteX664" fmla="*/ 6788779 w 16348919"/>
              <a:gd name="connsiteY664" fmla="*/ 6892999 h 10285413"/>
              <a:gd name="connsiteX665" fmla="*/ 6808513 w 16348919"/>
              <a:gd name="connsiteY665" fmla="*/ 6892999 h 10285413"/>
              <a:gd name="connsiteX666" fmla="*/ 6788779 w 16348919"/>
              <a:gd name="connsiteY666" fmla="*/ 6912733 h 10285413"/>
              <a:gd name="connsiteX667" fmla="*/ 6236205 w 16348919"/>
              <a:gd name="connsiteY667" fmla="*/ 6892999 h 10285413"/>
              <a:gd name="connsiteX668" fmla="*/ 6255938 w 16348919"/>
              <a:gd name="connsiteY668" fmla="*/ 6892999 h 10285413"/>
              <a:gd name="connsiteX669" fmla="*/ 6236205 w 16348919"/>
              <a:gd name="connsiteY669" fmla="*/ 6912733 h 10285413"/>
              <a:gd name="connsiteX670" fmla="*/ 6078326 w 16348919"/>
              <a:gd name="connsiteY670" fmla="*/ 6892999 h 10285413"/>
              <a:gd name="connsiteX671" fmla="*/ 6098060 w 16348919"/>
              <a:gd name="connsiteY671" fmla="*/ 6932468 h 10285413"/>
              <a:gd name="connsiteX672" fmla="*/ 6107929 w 16348919"/>
              <a:gd name="connsiteY672" fmla="*/ 6952203 h 10285413"/>
              <a:gd name="connsiteX673" fmla="*/ 6058590 w 16348919"/>
              <a:gd name="connsiteY673" fmla="*/ 6952203 h 10285413"/>
              <a:gd name="connsiteX674" fmla="*/ 5999386 w 16348919"/>
              <a:gd name="connsiteY674" fmla="*/ 6912733 h 10285413"/>
              <a:gd name="connsiteX675" fmla="*/ 6019122 w 16348919"/>
              <a:gd name="connsiteY675" fmla="*/ 6912733 h 10285413"/>
              <a:gd name="connsiteX676" fmla="*/ 6078326 w 16348919"/>
              <a:gd name="connsiteY676" fmla="*/ 6892999 h 10285413"/>
              <a:gd name="connsiteX677" fmla="*/ 5920449 w 16348919"/>
              <a:gd name="connsiteY677" fmla="*/ 6892999 h 10285413"/>
              <a:gd name="connsiteX678" fmla="*/ 5959918 w 16348919"/>
              <a:gd name="connsiteY678" fmla="*/ 6892999 h 10285413"/>
              <a:gd name="connsiteX679" fmla="*/ 5940182 w 16348919"/>
              <a:gd name="connsiteY679" fmla="*/ 6912733 h 10285413"/>
              <a:gd name="connsiteX680" fmla="*/ 5673762 w 16348919"/>
              <a:gd name="connsiteY680" fmla="*/ 6892999 h 10285413"/>
              <a:gd name="connsiteX681" fmla="*/ 5683630 w 16348919"/>
              <a:gd name="connsiteY681" fmla="*/ 6892999 h 10285413"/>
              <a:gd name="connsiteX682" fmla="*/ 5683630 w 16348919"/>
              <a:gd name="connsiteY682" fmla="*/ 6912733 h 10285413"/>
              <a:gd name="connsiteX683" fmla="*/ 5663894 w 16348919"/>
              <a:gd name="connsiteY683" fmla="*/ 6902864 h 10285413"/>
              <a:gd name="connsiteX684" fmla="*/ 5673762 w 16348919"/>
              <a:gd name="connsiteY684" fmla="*/ 6892999 h 10285413"/>
              <a:gd name="connsiteX685" fmla="*/ 5604690 w 16348919"/>
              <a:gd name="connsiteY685" fmla="*/ 6873262 h 10285413"/>
              <a:gd name="connsiteX686" fmla="*/ 5624427 w 16348919"/>
              <a:gd name="connsiteY686" fmla="*/ 6873262 h 10285413"/>
              <a:gd name="connsiteX687" fmla="*/ 5624427 w 16348919"/>
              <a:gd name="connsiteY687" fmla="*/ 6892999 h 10285413"/>
              <a:gd name="connsiteX688" fmla="*/ 5604690 w 16348919"/>
              <a:gd name="connsiteY688" fmla="*/ 6873262 h 10285413"/>
              <a:gd name="connsiteX689" fmla="*/ 4736358 w 16348919"/>
              <a:gd name="connsiteY689" fmla="*/ 6873262 h 10285413"/>
              <a:gd name="connsiteX690" fmla="*/ 4765960 w 16348919"/>
              <a:gd name="connsiteY690" fmla="*/ 6873262 h 10285413"/>
              <a:gd name="connsiteX691" fmla="*/ 4835032 w 16348919"/>
              <a:gd name="connsiteY691" fmla="*/ 6892999 h 10285413"/>
              <a:gd name="connsiteX692" fmla="*/ 4973176 w 16348919"/>
              <a:gd name="connsiteY692" fmla="*/ 6902864 h 10285413"/>
              <a:gd name="connsiteX693" fmla="*/ 5032380 w 16348919"/>
              <a:gd name="connsiteY693" fmla="*/ 6932468 h 10285413"/>
              <a:gd name="connsiteX694" fmla="*/ 4992911 w 16348919"/>
              <a:gd name="connsiteY694" fmla="*/ 6932468 h 10285413"/>
              <a:gd name="connsiteX695" fmla="*/ 4874502 w 16348919"/>
              <a:gd name="connsiteY695" fmla="*/ 6912733 h 10285413"/>
              <a:gd name="connsiteX696" fmla="*/ 4736358 w 16348919"/>
              <a:gd name="connsiteY696" fmla="*/ 6873262 h 10285413"/>
              <a:gd name="connsiteX697" fmla="*/ 6650634 w 16348919"/>
              <a:gd name="connsiteY697" fmla="*/ 6853528 h 10285413"/>
              <a:gd name="connsiteX698" fmla="*/ 6670370 w 16348919"/>
              <a:gd name="connsiteY698" fmla="*/ 6853528 h 10285413"/>
              <a:gd name="connsiteX699" fmla="*/ 6673657 w 16348919"/>
              <a:gd name="connsiteY699" fmla="*/ 6855172 h 10285413"/>
              <a:gd name="connsiteX700" fmla="*/ 6569979 w 16348919"/>
              <a:gd name="connsiteY700" fmla="*/ 6823497 h 10285413"/>
              <a:gd name="connsiteX701" fmla="*/ 6611166 w 16348919"/>
              <a:gd name="connsiteY701" fmla="*/ 6833795 h 10285413"/>
              <a:gd name="connsiteX702" fmla="*/ 6577861 w 16348919"/>
              <a:gd name="connsiteY702" fmla="*/ 6826393 h 10285413"/>
              <a:gd name="connsiteX703" fmla="*/ 5762568 w 16348919"/>
              <a:gd name="connsiteY703" fmla="*/ 6774589 h 10285413"/>
              <a:gd name="connsiteX704" fmla="*/ 5802038 w 16348919"/>
              <a:gd name="connsiteY704" fmla="*/ 6774589 h 10285413"/>
              <a:gd name="connsiteX705" fmla="*/ 5782305 w 16348919"/>
              <a:gd name="connsiteY705" fmla="*/ 6794324 h 10285413"/>
              <a:gd name="connsiteX706" fmla="*/ 6571695 w 16348919"/>
              <a:gd name="connsiteY706" fmla="*/ 6735121 h 10285413"/>
              <a:gd name="connsiteX707" fmla="*/ 6640767 w 16348919"/>
              <a:gd name="connsiteY707" fmla="*/ 6764723 h 10285413"/>
              <a:gd name="connsiteX708" fmla="*/ 6729574 w 16348919"/>
              <a:gd name="connsiteY708" fmla="*/ 6814059 h 10285413"/>
              <a:gd name="connsiteX709" fmla="*/ 6709839 w 16348919"/>
              <a:gd name="connsiteY709" fmla="*/ 6814059 h 10285413"/>
              <a:gd name="connsiteX710" fmla="*/ 6690103 w 16348919"/>
              <a:gd name="connsiteY710" fmla="*/ 6814059 h 10285413"/>
              <a:gd name="connsiteX711" fmla="*/ 6670370 w 16348919"/>
              <a:gd name="connsiteY711" fmla="*/ 6794324 h 10285413"/>
              <a:gd name="connsiteX712" fmla="*/ 6650634 w 16348919"/>
              <a:gd name="connsiteY712" fmla="*/ 6794324 h 10285413"/>
              <a:gd name="connsiteX713" fmla="*/ 5940182 w 16348919"/>
              <a:gd name="connsiteY713" fmla="*/ 6715384 h 10285413"/>
              <a:gd name="connsiteX714" fmla="*/ 6019122 w 16348919"/>
              <a:gd name="connsiteY714" fmla="*/ 6754855 h 10285413"/>
              <a:gd name="connsiteX715" fmla="*/ 5979653 w 16348919"/>
              <a:gd name="connsiteY715" fmla="*/ 6754855 h 10285413"/>
              <a:gd name="connsiteX716" fmla="*/ 5888873 w 16348919"/>
              <a:gd name="connsiteY716" fmla="*/ 6699597 h 10285413"/>
              <a:gd name="connsiteX717" fmla="*/ 5895779 w 16348919"/>
              <a:gd name="connsiteY717" fmla="*/ 6700583 h 10285413"/>
              <a:gd name="connsiteX718" fmla="*/ 5920449 w 16348919"/>
              <a:gd name="connsiteY718" fmla="*/ 6715384 h 10285413"/>
              <a:gd name="connsiteX719" fmla="*/ 5861245 w 16348919"/>
              <a:gd name="connsiteY719" fmla="*/ 6695651 h 10285413"/>
              <a:gd name="connsiteX720" fmla="*/ 5880979 w 16348919"/>
              <a:gd name="connsiteY720" fmla="*/ 6695651 h 10285413"/>
              <a:gd name="connsiteX721" fmla="*/ 5888873 w 16348919"/>
              <a:gd name="connsiteY721" fmla="*/ 6699597 h 10285413"/>
              <a:gd name="connsiteX722" fmla="*/ 5387607 w 16348919"/>
              <a:gd name="connsiteY722" fmla="*/ 6695651 h 10285413"/>
              <a:gd name="connsiteX723" fmla="*/ 5407342 w 16348919"/>
              <a:gd name="connsiteY723" fmla="*/ 6705517 h 10285413"/>
              <a:gd name="connsiteX724" fmla="*/ 5397474 w 16348919"/>
              <a:gd name="connsiteY724" fmla="*/ 6715384 h 10285413"/>
              <a:gd name="connsiteX725" fmla="*/ 5387607 w 16348919"/>
              <a:gd name="connsiteY725" fmla="*/ 6695651 h 10285413"/>
              <a:gd name="connsiteX726" fmla="*/ 7637375 w 16348919"/>
              <a:gd name="connsiteY726" fmla="*/ 6675915 h 10285413"/>
              <a:gd name="connsiteX727" fmla="*/ 7716316 w 16348919"/>
              <a:gd name="connsiteY727" fmla="*/ 6715384 h 10285413"/>
              <a:gd name="connsiteX728" fmla="*/ 7716316 w 16348919"/>
              <a:gd name="connsiteY728" fmla="*/ 6695651 h 10285413"/>
              <a:gd name="connsiteX729" fmla="*/ 6413818 w 16348919"/>
              <a:gd name="connsiteY729" fmla="*/ 6656180 h 10285413"/>
              <a:gd name="connsiteX730" fmla="*/ 6394083 w 16348919"/>
              <a:gd name="connsiteY730" fmla="*/ 6675915 h 10285413"/>
              <a:gd name="connsiteX731" fmla="*/ 6374349 w 16348919"/>
              <a:gd name="connsiteY731" fmla="*/ 6675915 h 10285413"/>
              <a:gd name="connsiteX732" fmla="*/ 6413818 w 16348919"/>
              <a:gd name="connsiteY732" fmla="*/ 6656180 h 10285413"/>
              <a:gd name="connsiteX733" fmla="*/ 5209994 w 16348919"/>
              <a:gd name="connsiteY733" fmla="*/ 6656180 h 10285413"/>
              <a:gd name="connsiteX734" fmla="*/ 5288934 w 16348919"/>
              <a:gd name="connsiteY734" fmla="*/ 6675915 h 10285413"/>
              <a:gd name="connsiteX735" fmla="*/ 5249463 w 16348919"/>
              <a:gd name="connsiteY735" fmla="*/ 6675915 h 10285413"/>
              <a:gd name="connsiteX736" fmla="*/ 5209994 w 16348919"/>
              <a:gd name="connsiteY736" fmla="*/ 6656180 h 10285413"/>
              <a:gd name="connsiteX737" fmla="*/ 6216470 w 16348919"/>
              <a:gd name="connsiteY737" fmla="*/ 6616711 h 10285413"/>
              <a:gd name="connsiteX738" fmla="*/ 6236205 w 16348919"/>
              <a:gd name="connsiteY738" fmla="*/ 6626579 h 10285413"/>
              <a:gd name="connsiteX739" fmla="*/ 6255938 w 16348919"/>
              <a:gd name="connsiteY739" fmla="*/ 6636443 h 10285413"/>
              <a:gd name="connsiteX740" fmla="*/ 6255938 w 16348919"/>
              <a:gd name="connsiteY740" fmla="*/ 6656180 h 10285413"/>
              <a:gd name="connsiteX741" fmla="*/ 6236205 w 16348919"/>
              <a:gd name="connsiteY741" fmla="*/ 6636443 h 10285413"/>
              <a:gd name="connsiteX742" fmla="*/ 6216470 w 16348919"/>
              <a:gd name="connsiteY742" fmla="*/ 6626579 h 10285413"/>
              <a:gd name="connsiteX743" fmla="*/ 6216470 w 16348919"/>
              <a:gd name="connsiteY743" fmla="*/ 6616711 h 10285413"/>
              <a:gd name="connsiteX744" fmla="*/ 5596230 w 16348919"/>
              <a:gd name="connsiteY744" fmla="*/ 6605433 h 10285413"/>
              <a:gd name="connsiteX745" fmla="*/ 5663894 w 16348919"/>
              <a:gd name="connsiteY745" fmla="*/ 6616711 h 10285413"/>
              <a:gd name="connsiteX746" fmla="*/ 5762568 w 16348919"/>
              <a:gd name="connsiteY746" fmla="*/ 6656180 h 10285413"/>
              <a:gd name="connsiteX747" fmla="*/ 5742834 w 16348919"/>
              <a:gd name="connsiteY747" fmla="*/ 6656180 h 10285413"/>
              <a:gd name="connsiteX748" fmla="*/ 5723101 w 16348919"/>
              <a:gd name="connsiteY748" fmla="*/ 6656180 h 10285413"/>
              <a:gd name="connsiteX749" fmla="*/ 5644159 w 16348919"/>
              <a:gd name="connsiteY749" fmla="*/ 6616711 h 10285413"/>
              <a:gd name="connsiteX750" fmla="*/ 5608389 w 16348919"/>
              <a:gd name="connsiteY750" fmla="*/ 6608075 h 10285413"/>
              <a:gd name="connsiteX751" fmla="*/ 6749308 w 16348919"/>
              <a:gd name="connsiteY751" fmla="*/ 6596977 h 10285413"/>
              <a:gd name="connsiteX752" fmla="*/ 6808513 w 16348919"/>
              <a:gd name="connsiteY752" fmla="*/ 6616711 h 10285413"/>
              <a:gd name="connsiteX753" fmla="*/ 6769045 w 16348919"/>
              <a:gd name="connsiteY753" fmla="*/ 6596977 h 10285413"/>
              <a:gd name="connsiteX754" fmla="*/ 5545486 w 16348919"/>
              <a:gd name="connsiteY754" fmla="*/ 6596977 h 10285413"/>
              <a:gd name="connsiteX755" fmla="*/ 5580021 w 16348919"/>
              <a:gd name="connsiteY755" fmla="*/ 6601910 h 10285413"/>
              <a:gd name="connsiteX756" fmla="*/ 5596230 w 16348919"/>
              <a:gd name="connsiteY756" fmla="*/ 6605433 h 10285413"/>
              <a:gd name="connsiteX757" fmla="*/ 6394083 w 16348919"/>
              <a:gd name="connsiteY757" fmla="*/ 6577240 h 10285413"/>
              <a:gd name="connsiteX758" fmla="*/ 6403951 w 16348919"/>
              <a:gd name="connsiteY758" fmla="*/ 6577240 h 10285413"/>
              <a:gd name="connsiteX759" fmla="*/ 6413818 w 16348919"/>
              <a:gd name="connsiteY759" fmla="*/ 6596977 h 10285413"/>
              <a:gd name="connsiteX760" fmla="*/ 6374349 w 16348919"/>
              <a:gd name="connsiteY760" fmla="*/ 6596977 h 10285413"/>
              <a:gd name="connsiteX761" fmla="*/ 4923840 w 16348919"/>
              <a:gd name="connsiteY761" fmla="*/ 6557507 h 10285413"/>
              <a:gd name="connsiteX762" fmla="*/ 4933705 w 16348919"/>
              <a:gd name="connsiteY762" fmla="*/ 6577240 h 10285413"/>
              <a:gd name="connsiteX763" fmla="*/ 4913972 w 16348919"/>
              <a:gd name="connsiteY763" fmla="*/ 6567375 h 10285413"/>
              <a:gd name="connsiteX764" fmla="*/ 4923840 w 16348919"/>
              <a:gd name="connsiteY764" fmla="*/ 6557507 h 10285413"/>
              <a:gd name="connsiteX765" fmla="*/ 4835032 w 16348919"/>
              <a:gd name="connsiteY765" fmla="*/ 6537770 h 10285413"/>
              <a:gd name="connsiteX766" fmla="*/ 4874502 w 16348919"/>
              <a:gd name="connsiteY766" fmla="*/ 6557507 h 10285413"/>
              <a:gd name="connsiteX767" fmla="*/ 4835032 w 16348919"/>
              <a:gd name="connsiteY767" fmla="*/ 6557507 h 10285413"/>
              <a:gd name="connsiteX768" fmla="*/ 5624427 w 16348919"/>
              <a:gd name="connsiteY768" fmla="*/ 6518036 h 10285413"/>
              <a:gd name="connsiteX769" fmla="*/ 5624427 w 16348919"/>
              <a:gd name="connsiteY769" fmla="*/ 6537770 h 10285413"/>
              <a:gd name="connsiteX770" fmla="*/ 5624427 w 16348919"/>
              <a:gd name="connsiteY770" fmla="*/ 6557507 h 10285413"/>
              <a:gd name="connsiteX771" fmla="*/ 5604690 w 16348919"/>
              <a:gd name="connsiteY771" fmla="*/ 6537770 h 10285413"/>
              <a:gd name="connsiteX772" fmla="*/ 5639225 w 16348919"/>
              <a:gd name="connsiteY772" fmla="*/ 6488435 h 10285413"/>
              <a:gd name="connsiteX773" fmla="*/ 5644159 w 16348919"/>
              <a:gd name="connsiteY773" fmla="*/ 6498302 h 10285413"/>
              <a:gd name="connsiteX774" fmla="*/ 5673762 w 16348919"/>
              <a:gd name="connsiteY774" fmla="*/ 6508167 h 10285413"/>
              <a:gd name="connsiteX775" fmla="*/ 5703364 w 16348919"/>
              <a:gd name="connsiteY775" fmla="*/ 6518036 h 10285413"/>
              <a:gd name="connsiteX776" fmla="*/ 5782305 w 16348919"/>
              <a:gd name="connsiteY776" fmla="*/ 6537770 h 10285413"/>
              <a:gd name="connsiteX777" fmla="*/ 5762568 w 16348919"/>
              <a:gd name="connsiteY777" fmla="*/ 6537770 h 10285413"/>
              <a:gd name="connsiteX778" fmla="*/ 5703364 w 16348919"/>
              <a:gd name="connsiteY778" fmla="*/ 6537770 h 10285413"/>
              <a:gd name="connsiteX779" fmla="*/ 5644159 w 16348919"/>
              <a:gd name="connsiteY779" fmla="*/ 6518036 h 10285413"/>
              <a:gd name="connsiteX780" fmla="*/ 5624427 w 16348919"/>
              <a:gd name="connsiteY780" fmla="*/ 6498302 h 10285413"/>
              <a:gd name="connsiteX781" fmla="*/ 5639225 w 16348919"/>
              <a:gd name="connsiteY781" fmla="*/ 6488435 h 10285413"/>
              <a:gd name="connsiteX782" fmla="*/ 5506016 w 16348919"/>
              <a:gd name="connsiteY782" fmla="*/ 6478567 h 10285413"/>
              <a:gd name="connsiteX783" fmla="*/ 5515883 w 16348919"/>
              <a:gd name="connsiteY783" fmla="*/ 6478567 h 10285413"/>
              <a:gd name="connsiteX784" fmla="*/ 5545486 w 16348919"/>
              <a:gd name="connsiteY784" fmla="*/ 6498302 h 10285413"/>
              <a:gd name="connsiteX785" fmla="*/ 5506016 w 16348919"/>
              <a:gd name="connsiteY785" fmla="*/ 6498302 h 10285413"/>
              <a:gd name="connsiteX786" fmla="*/ 4687021 w 16348919"/>
              <a:gd name="connsiteY786" fmla="*/ 6478567 h 10285413"/>
              <a:gd name="connsiteX787" fmla="*/ 4696888 w 16348919"/>
              <a:gd name="connsiteY787" fmla="*/ 6498302 h 10285413"/>
              <a:gd name="connsiteX788" fmla="*/ 4677153 w 16348919"/>
              <a:gd name="connsiteY788" fmla="*/ 6488435 h 10285413"/>
              <a:gd name="connsiteX789" fmla="*/ 4687021 w 16348919"/>
              <a:gd name="connsiteY789" fmla="*/ 6478567 h 10285413"/>
              <a:gd name="connsiteX790" fmla="*/ 6769045 w 16348919"/>
              <a:gd name="connsiteY790" fmla="*/ 6439096 h 10285413"/>
              <a:gd name="connsiteX791" fmla="*/ 6788779 w 16348919"/>
              <a:gd name="connsiteY791" fmla="*/ 6458833 h 10285413"/>
              <a:gd name="connsiteX792" fmla="*/ 6808513 w 16348919"/>
              <a:gd name="connsiteY792" fmla="*/ 6458833 h 10285413"/>
              <a:gd name="connsiteX793" fmla="*/ 6788779 w 16348919"/>
              <a:gd name="connsiteY793" fmla="*/ 6439096 h 10285413"/>
              <a:gd name="connsiteX794" fmla="*/ 5367872 w 16348919"/>
              <a:gd name="connsiteY794" fmla="*/ 6419362 h 10285413"/>
              <a:gd name="connsiteX795" fmla="*/ 5387607 w 16348919"/>
              <a:gd name="connsiteY795" fmla="*/ 6419362 h 10285413"/>
              <a:gd name="connsiteX796" fmla="*/ 5407342 w 16348919"/>
              <a:gd name="connsiteY796" fmla="*/ 6458833 h 10285413"/>
              <a:gd name="connsiteX797" fmla="*/ 5446812 w 16348919"/>
              <a:gd name="connsiteY797" fmla="*/ 6458833 h 10285413"/>
              <a:gd name="connsiteX798" fmla="*/ 5446812 w 16348919"/>
              <a:gd name="connsiteY798" fmla="*/ 6478567 h 10285413"/>
              <a:gd name="connsiteX799" fmla="*/ 5427075 w 16348919"/>
              <a:gd name="connsiteY799" fmla="*/ 6478567 h 10285413"/>
              <a:gd name="connsiteX800" fmla="*/ 5387607 w 16348919"/>
              <a:gd name="connsiteY800" fmla="*/ 6458833 h 10285413"/>
              <a:gd name="connsiteX801" fmla="*/ 5367872 w 16348919"/>
              <a:gd name="connsiteY801" fmla="*/ 6458833 h 10285413"/>
              <a:gd name="connsiteX802" fmla="*/ 5367872 w 16348919"/>
              <a:gd name="connsiteY802" fmla="*/ 6439096 h 10285413"/>
              <a:gd name="connsiteX803" fmla="*/ 5367872 w 16348919"/>
              <a:gd name="connsiteY803" fmla="*/ 6419362 h 10285413"/>
              <a:gd name="connsiteX804" fmla="*/ 5091586 w 16348919"/>
              <a:gd name="connsiteY804" fmla="*/ 6419362 h 10285413"/>
              <a:gd name="connsiteX805" fmla="*/ 5200125 w 16348919"/>
              <a:gd name="connsiteY805" fmla="*/ 6448965 h 10285413"/>
              <a:gd name="connsiteX806" fmla="*/ 5407342 w 16348919"/>
              <a:gd name="connsiteY806" fmla="*/ 6518036 h 10285413"/>
              <a:gd name="connsiteX807" fmla="*/ 5466546 w 16348919"/>
              <a:gd name="connsiteY807" fmla="*/ 6537770 h 10285413"/>
              <a:gd name="connsiteX808" fmla="*/ 5496148 w 16348919"/>
              <a:gd name="connsiteY808" fmla="*/ 6557507 h 10285413"/>
              <a:gd name="connsiteX809" fmla="*/ 5506016 w 16348919"/>
              <a:gd name="connsiteY809" fmla="*/ 6557507 h 10285413"/>
              <a:gd name="connsiteX810" fmla="*/ 5466546 w 16348919"/>
              <a:gd name="connsiteY810" fmla="*/ 6577240 h 10285413"/>
              <a:gd name="connsiteX811" fmla="*/ 5358007 w 16348919"/>
              <a:gd name="connsiteY811" fmla="*/ 6527904 h 10285413"/>
              <a:gd name="connsiteX812" fmla="*/ 5229727 w 16348919"/>
              <a:gd name="connsiteY812" fmla="*/ 6498302 h 10285413"/>
              <a:gd name="connsiteX813" fmla="*/ 5209994 w 16348919"/>
              <a:gd name="connsiteY813" fmla="*/ 6498302 h 10285413"/>
              <a:gd name="connsiteX814" fmla="*/ 5150790 w 16348919"/>
              <a:gd name="connsiteY814" fmla="*/ 6458833 h 10285413"/>
              <a:gd name="connsiteX815" fmla="*/ 6611166 w 16348919"/>
              <a:gd name="connsiteY815" fmla="*/ 6360158 h 10285413"/>
              <a:gd name="connsiteX816" fmla="*/ 6630899 w 16348919"/>
              <a:gd name="connsiteY816" fmla="*/ 6399629 h 10285413"/>
              <a:gd name="connsiteX817" fmla="*/ 6670370 w 16348919"/>
              <a:gd name="connsiteY817" fmla="*/ 6399629 h 10285413"/>
              <a:gd name="connsiteX818" fmla="*/ 6630899 w 16348919"/>
              <a:gd name="connsiteY818" fmla="*/ 6379892 h 10285413"/>
              <a:gd name="connsiteX819" fmla="*/ 6611166 w 16348919"/>
              <a:gd name="connsiteY819" fmla="*/ 6360158 h 10285413"/>
              <a:gd name="connsiteX820" fmla="*/ 6177001 w 16348919"/>
              <a:gd name="connsiteY820" fmla="*/ 6360158 h 10285413"/>
              <a:gd name="connsiteX821" fmla="*/ 6186869 w 16348919"/>
              <a:gd name="connsiteY821" fmla="*/ 6370023 h 10285413"/>
              <a:gd name="connsiteX822" fmla="*/ 6196734 w 16348919"/>
              <a:gd name="connsiteY822" fmla="*/ 6379892 h 10285413"/>
              <a:gd name="connsiteX823" fmla="*/ 6177001 w 16348919"/>
              <a:gd name="connsiteY823" fmla="*/ 6379892 h 10285413"/>
              <a:gd name="connsiteX824" fmla="*/ 6771509 w 16348919"/>
              <a:gd name="connsiteY824" fmla="*/ 6347824 h 10285413"/>
              <a:gd name="connsiteX825" fmla="*/ 6769045 w 16348919"/>
              <a:gd name="connsiteY825" fmla="*/ 6360158 h 10285413"/>
              <a:gd name="connsiteX826" fmla="*/ 6778911 w 16348919"/>
              <a:gd name="connsiteY826" fmla="*/ 6379892 h 10285413"/>
              <a:gd name="connsiteX827" fmla="*/ 6788779 w 16348919"/>
              <a:gd name="connsiteY827" fmla="*/ 6370023 h 10285413"/>
              <a:gd name="connsiteX828" fmla="*/ 6778911 w 16348919"/>
              <a:gd name="connsiteY828" fmla="*/ 6350291 h 10285413"/>
              <a:gd name="connsiteX829" fmla="*/ 6771509 w 16348919"/>
              <a:gd name="connsiteY829" fmla="*/ 6347824 h 10285413"/>
              <a:gd name="connsiteX830" fmla="*/ 6473022 w 16348919"/>
              <a:gd name="connsiteY830" fmla="*/ 6340421 h 10285413"/>
              <a:gd name="connsiteX831" fmla="*/ 6551960 w 16348919"/>
              <a:gd name="connsiteY831" fmla="*/ 6360158 h 10285413"/>
              <a:gd name="connsiteX832" fmla="*/ 6512491 w 16348919"/>
              <a:gd name="connsiteY832" fmla="*/ 6340421 h 10285413"/>
              <a:gd name="connsiteX833" fmla="*/ 6611166 w 16348919"/>
              <a:gd name="connsiteY833" fmla="*/ 6300955 h 10285413"/>
              <a:gd name="connsiteX834" fmla="*/ 6709839 w 16348919"/>
              <a:gd name="connsiteY834" fmla="*/ 6360158 h 10285413"/>
              <a:gd name="connsiteX835" fmla="*/ 6690103 w 16348919"/>
              <a:gd name="connsiteY835" fmla="*/ 6340421 h 10285413"/>
              <a:gd name="connsiteX836" fmla="*/ 6413818 w 16348919"/>
              <a:gd name="connsiteY836" fmla="*/ 6300955 h 10285413"/>
              <a:gd name="connsiteX837" fmla="*/ 6413818 w 16348919"/>
              <a:gd name="connsiteY837" fmla="*/ 6320689 h 10285413"/>
              <a:gd name="connsiteX838" fmla="*/ 6453286 w 16348919"/>
              <a:gd name="connsiteY838" fmla="*/ 6320689 h 10285413"/>
              <a:gd name="connsiteX839" fmla="*/ 6443421 w 16348919"/>
              <a:gd name="connsiteY839" fmla="*/ 6300955 h 10285413"/>
              <a:gd name="connsiteX840" fmla="*/ 6413818 w 16348919"/>
              <a:gd name="connsiteY840" fmla="*/ 6300955 h 10285413"/>
              <a:gd name="connsiteX841" fmla="*/ 5584953 w 16348919"/>
              <a:gd name="connsiteY841" fmla="*/ 6300955 h 10285413"/>
              <a:gd name="connsiteX842" fmla="*/ 5624427 w 16348919"/>
              <a:gd name="connsiteY842" fmla="*/ 6320689 h 10285413"/>
              <a:gd name="connsiteX843" fmla="*/ 5604690 w 16348919"/>
              <a:gd name="connsiteY843" fmla="*/ 6320689 h 10285413"/>
              <a:gd name="connsiteX844" fmla="*/ 5584953 w 16348919"/>
              <a:gd name="connsiteY844" fmla="*/ 6320689 h 10285413"/>
              <a:gd name="connsiteX845" fmla="*/ 5565220 w 16348919"/>
              <a:gd name="connsiteY845" fmla="*/ 6320689 h 10285413"/>
              <a:gd name="connsiteX846" fmla="*/ 5584953 w 16348919"/>
              <a:gd name="connsiteY846" fmla="*/ 6300955 h 10285413"/>
              <a:gd name="connsiteX847" fmla="*/ 6749308 w 16348919"/>
              <a:gd name="connsiteY847" fmla="*/ 6281217 h 10285413"/>
              <a:gd name="connsiteX848" fmla="*/ 6788779 w 16348919"/>
              <a:gd name="connsiteY848" fmla="*/ 6300955 h 10285413"/>
              <a:gd name="connsiteX849" fmla="*/ 6828247 w 16348919"/>
              <a:gd name="connsiteY849" fmla="*/ 6300955 h 10285413"/>
              <a:gd name="connsiteX850" fmla="*/ 6808513 w 16348919"/>
              <a:gd name="connsiteY850" fmla="*/ 6291087 h 10285413"/>
              <a:gd name="connsiteX851" fmla="*/ 6769045 w 16348919"/>
              <a:gd name="connsiteY851" fmla="*/ 6281217 h 10285413"/>
              <a:gd name="connsiteX852" fmla="*/ 5229727 w 16348919"/>
              <a:gd name="connsiteY852" fmla="*/ 6281217 h 10285413"/>
              <a:gd name="connsiteX853" fmla="*/ 5259333 w 16348919"/>
              <a:gd name="connsiteY853" fmla="*/ 6281217 h 10285413"/>
              <a:gd name="connsiteX854" fmla="*/ 5269198 w 16348919"/>
              <a:gd name="connsiteY854" fmla="*/ 6281217 h 10285413"/>
              <a:gd name="connsiteX855" fmla="*/ 5249463 w 16348919"/>
              <a:gd name="connsiteY855" fmla="*/ 6300955 h 10285413"/>
              <a:gd name="connsiteX856" fmla="*/ 6196734 w 16348919"/>
              <a:gd name="connsiteY856" fmla="*/ 6261485 h 10285413"/>
              <a:gd name="connsiteX857" fmla="*/ 6236205 w 16348919"/>
              <a:gd name="connsiteY857" fmla="*/ 6261485 h 10285413"/>
              <a:gd name="connsiteX858" fmla="*/ 6236205 w 16348919"/>
              <a:gd name="connsiteY858" fmla="*/ 6281217 h 10285413"/>
              <a:gd name="connsiteX859" fmla="*/ 5131053 w 16348919"/>
              <a:gd name="connsiteY859" fmla="*/ 6261485 h 10285413"/>
              <a:gd name="connsiteX860" fmla="*/ 5150790 w 16348919"/>
              <a:gd name="connsiteY860" fmla="*/ 6261485 h 10285413"/>
              <a:gd name="connsiteX861" fmla="*/ 5131053 w 16348919"/>
              <a:gd name="connsiteY861" fmla="*/ 6281217 h 10285413"/>
              <a:gd name="connsiteX862" fmla="*/ 6611166 w 16348919"/>
              <a:gd name="connsiteY862" fmla="*/ 6226947 h 10285413"/>
              <a:gd name="connsiteX863" fmla="*/ 6571695 w 16348919"/>
              <a:gd name="connsiteY863" fmla="*/ 6241748 h 10285413"/>
              <a:gd name="connsiteX864" fmla="*/ 6591429 w 16348919"/>
              <a:gd name="connsiteY864" fmla="*/ 6261485 h 10285413"/>
              <a:gd name="connsiteX865" fmla="*/ 6650634 w 16348919"/>
              <a:gd name="connsiteY865" fmla="*/ 6261485 h 10285413"/>
              <a:gd name="connsiteX866" fmla="*/ 6611166 w 16348919"/>
              <a:gd name="connsiteY866" fmla="*/ 6226947 h 10285413"/>
              <a:gd name="connsiteX867" fmla="*/ 5979653 w 16348919"/>
              <a:gd name="connsiteY867" fmla="*/ 6202280 h 10285413"/>
              <a:gd name="connsiteX868" fmla="*/ 6009255 w 16348919"/>
              <a:gd name="connsiteY868" fmla="*/ 6202280 h 10285413"/>
              <a:gd name="connsiteX869" fmla="*/ 6019122 w 16348919"/>
              <a:gd name="connsiteY869" fmla="*/ 6202280 h 10285413"/>
              <a:gd name="connsiteX870" fmla="*/ 6009255 w 16348919"/>
              <a:gd name="connsiteY870" fmla="*/ 6222014 h 10285413"/>
              <a:gd name="connsiteX871" fmla="*/ 5999386 w 16348919"/>
              <a:gd name="connsiteY871" fmla="*/ 6241748 h 10285413"/>
              <a:gd name="connsiteX872" fmla="*/ 5959918 w 16348919"/>
              <a:gd name="connsiteY872" fmla="*/ 6241748 h 10285413"/>
              <a:gd name="connsiteX873" fmla="*/ 5979653 w 16348919"/>
              <a:gd name="connsiteY873" fmla="*/ 6202280 h 10285413"/>
              <a:gd name="connsiteX874" fmla="*/ 6157263 w 16348919"/>
              <a:gd name="connsiteY874" fmla="*/ 6162811 h 10285413"/>
              <a:gd name="connsiteX875" fmla="*/ 6196734 w 16348919"/>
              <a:gd name="connsiteY875" fmla="*/ 6202280 h 10285413"/>
              <a:gd name="connsiteX876" fmla="*/ 6295407 w 16348919"/>
              <a:gd name="connsiteY876" fmla="*/ 6202280 h 10285413"/>
              <a:gd name="connsiteX877" fmla="*/ 6255938 w 16348919"/>
              <a:gd name="connsiteY877" fmla="*/ 6182544 h 10285413"/>
              <a:gd name="connsiteX878" fmla="*/ 6216470 w 16348919"/>
              <a:gd name="connsiteY878" fmla="*/ 6182544 h 10285413"/>
              <a:gd name="connsiteX879" fmla="*/ 6196734 w 16348919"/>
              <a:gd name="connsiteY879" fmla="*/ 6182544 h 10285413"/>
              <a:gd name="connsiteX880" fmla="*/ 6157263 w 16348919"/>
              <a:gd name="connsiteY880" fmla="*/ 6162811 h 10285413"/>
              <a:gd name="connsiteX881" fmla="*/ 5836576 w 16348919"/>
              <a:gd name="connsiteY881" fmla="*/ 6148010 h 10285413"/>
              <a:gd name="connsiteX882" fmla="*/ 5900711 w 16348919"/>
              <a:gd name="connsiteY882" fmla="*/ 6182544 h 10285413"/>
              <a:gd name="connsiteX883" fmla="*/ 5900711 w 16348919"/>
              <a:gd name="connsiteY883" fmla="*/ 6202280 h 10285413"/>
              <a:gd name="connsiteX884" fmla="*/ 5880979 w 16348919"/>
              <a:gd name="connsiteY884" fmla="*/ 6202280 h 10285413"/>
              <a:gd name="connsiteX885" fmla="*/ 5821774 w 16348919"/>
              <a:gd name="connsiteY885" fmla="*/ 6182544 h 10285413"/>
              <a:gd name="connsiteX886" fmla="*/ 5811906 w 16348919"/>
              <a:gd name="connsiteY886" fmla="*/ 6172675 h 10285413"/>
              <a:gd name="connsiteX887" fmla="*/ 5802038 w 16348919"/>
              <a:gd name="connsiteY887" fmla="*/ 6162811 h 10285413"/>
              <a:gd name="connsiteX888" fmla="*/ 5836576 w 16348919"/>
              <a:gd name="connsiteY888" fmla="*/ 6148010 h 10285413"/>
              <a:gd name="connsiteX889" fmla="*/ 5704404 w 16348919"/>
              <a:gd name="connsiteY889" fmla="*/ 6140998 h 10285413"/>
              <a:gd name="connsiteX890" fmla="*/ 5762568 w 16348919"/>
              <a:gd name="connsiteY890" fmla="*/ 6162811 h 10285413"/>
              <a:gd name="connsiteX891" fmla="*/ 5782305 w 16348919"/>
              <a:gd name="connsiteY891" fmla="*/ 6182544 h 10285413"/>
              <a:gd name="connsiteX892" fmla="*/ 5762568 w 16348919"/>
              <a:gd name="connsiteY892" fmla="*/ 6182544 h 10285413"/>
              <a:gd name="connsiteX893" fmla="*/ 5723101 w 16348919"/>
              <a:gd name="connsiteY893" fmla="*/ 6162811 h 10285413"/>
              <a:gd name="connsiteX894" fmla="*/ 5708297 w 16348919"/>
              <a:gd name="connsiteY894" fmla="*/ 6143073 h 10285413"/>
              <a:gd name="connsiteX895" fmla="*/ 6492755 w 16348919"/>
              <a:gd name="connsiteY895" fmla="*/ 6113475 h 10285413"/>
              <a:gd name="connsiteX896" fmla="*/ 6473022 w 16348919"/>
              <a:gd name="connsiteY896" fmla="*/ 6123341 h 10285413"/>
              <a:gd name="connsiteX897" fmla="*/ 6492755 w 16348919"/>
              <a:gd name="connsiteY897" fmla="*/ 6143073 h 10285413"/>
              <a:gd name="connsiteX898" fmla="*/ 6512491 w 16348919"/>
              <a:gd name="connsiteY898" fmla="*/ 6123341 h 10285413"/>
              <a:gd name="connsiteX899" fmla="*/ 6492755 w 16348919"/>
              <a:gd name="connsiteY899" fmla="*/ 6113475 h 10285413"/>
              <a:gd name="connsiteX900" fmla="*/ 6196734 w 16348919"/>
              <a:gd name="connsiteY900" fmla="*/ 6103607 h 10285413"/>
              <a:gd name="connsiteX901" fmla="*/ 6216470 w 16348919"/>
              <a:gd name="connsiteY901" fmla="*/ 6123341 h 10285413"/>
              <a:gd name="connsiteX902" fmla="*/ 6196734 w 16348919"/>
              <a:gd name="connsiteY902" fmla="*/ 6123341 h 10285413"/>
              <a:gd name="connsiteX903" fmla="*/ 6196734 w 16348919"/>
              <a:gd name="connsiteY903" fmla="*/ 6103607 h 10285413"/>
              <a:gd name="connsiteX904" fmla="*/ 5604690 w 16348919"/>
              <a:gd name="connsiteY904" fmla="*/ 6103607 h 10285413"/>
              <a:gd name="connsiteX905" fmla="*/ 5663894 w 16348919"/>
              <a:gd name="connsiteY905" fmla="*/ 6123341 h 10285413"/>
              <a:gd name="connsiteX906" fmla="*/ 5689797 w 16348919"/>
              <a:gd name="connsiteY906" fmla="*/ 6133209 h 10285413"/>
              <a:gd name="connsiteX907" fmla="*/ 5704404 w 16348919"/>
              <a:gd name="connsiteY907" fmla="*/ 6140998 h 10285413"/>
              <a:gd name="connsiteX908" fmla="*/ 6418751 w 16348919"/>
              <a:gd name="connsiteY908" fmla="*/ 6093739 h 10285413"/>
              <a:gd name="connsiteX909" fmla="*/ 6413818 w 16348919"/>
              <a:gd name="connsiteY909" fmla="*/ 6103607 h 10285413"/>
              <a:gd name="connsiteX910" fmla="*/ 6453286 w 16348919"/>
              <a:gd name="connsiteY910" fmla="*/ 6123341 h 10285413"/>
              <a:gd name="connsiteX911" fmla="*/ 6453286 w 16348919"/>
              <a:gd name="connsiteY911" fmla="*/ 6103607 h 10285413"/>
              <a:gd name="connsiteX912" fmla="*/ 6433553 w 16348919"/>
              <a:gd name="connsiteY912" fmla="*/ 6103607 h 10285413"/>
              <a:gd name="connsiteX913" fmla="*/ 6418751 w 16348919"/>
              <a:gd name="connsiteY913" fmla="*/ 6093739 h 10285413"/>
              <a:gd name="connsiteX914" fmla="*/ 6058590 w 16348919"/>
              <a:gd name="connsiteY914" fmla="*/ 6083870 h 10285413"/>
              <a:gd name="connsiteX915" fmla="*/ 6078326 w 16348919"/>
              <a:gd name="connsiteY915" fmla="*/ 6083870 h 10285413"/>
              <a:gd name="connsiteX916" fmla="*/ 6098060 w 16348919"/>
              <a:gd name="connsiteY916" fmla="*/ 6083870 h 10285413"/>
              <a:gd name="connsiteX917" fmla="*/ 6078326 w 16348919"/>
              <a:gd name="connsiteY917" fmla="*/ 6103607 h 10285413"/>
              <a:gd name="connsiteX918" fmla="*/ 6058590 w 16348919"/>
              <a:gd name="connsiteY918" fmla="*/ 6083870 h 10285413"/>
              <a:gd name="connsiteX919" fmla="*/ 6259887 w 16348919"/>
              <a:gd name="connsiteY919" fmla="*/ 6070055 h 10285413"/>
              <a:gd name="connsiteX920" fmla="*/ 6263531 w 16348919"/>
              <a:gd name="connsiteY920" fmla="*/ 6070210 h 10285413"/>
              <a:gd name="connsiteX921" fmla="*/ 6263340 w 16348919"/>
              <a:gd name="connsiteY921" fmla="*/ 6070303 h 10285413"/>
              <a:gd name="connsiteX922" fmla="*/ 6334878 w 16348919"/>
              <a:gd name="connsiteY922" fmla="*/ 6064136 h 10285413"/>
              <a:gd name="connsiteX923" fmla="*/ 6354614 w 16348919"/>
              <a:gd name="connsiteY923" fmla="*/ 6083870 h 10285413"/>
              <a:gd name="connsiteX924" fmla="*/ 6354614 w 16348919"/>
              <a:gd name="connsiteY924" fmla="*/ 6103607 h 10285413"/>
              <a:gd name="connsiteX925" fmla="*/ 6374349 w 16348919"/>
              <a:gd name="connsiteY925" fmla="*/ 6083870 h 10285413"/>
              <a:gd name="connsiteX926" fmla="*/ 6354614 w 16348919"/>
              <a:gd name="connsiteY926" fmla="*/ 6064136 h 10285413"/>
              <a:gd name="connsiteX927" fmla="*/ 6275675 w 16348919"/>
              <a:gd name="connsiteY927" fmla="*/ 6064136 h 10285413"/>
              <a:gd name="connsiteX928" fmla="*/ 6265807 w 16348919"/>
              <a:gd name="connsiteY928" fmla="*/ 6070303 h 10285413"/>
              <a:gd name="connsiteX929" fmla="*/ 6263531 w 16348919"/>
              <a:gd name="connsiteY929" fmla="*/ 6070210 h 10285413"/>
              <a:gd name="connsiteX930" fmla="*/ 5999386 w 16348919"/>
              <a:gd name="connsiteY930" fmla="*/ 6064136 h 10285413"/>
              <a:gd name="connsiteX931" fmla="*/ 5999386 w 16348919"/>
              <a:gd name="connsiteY931" fmla="*/ 6083870 h 10285413"/>
              <a:gd name="connsiteX932" fmla="*/ 5979653 w 16348919"/>
              <a:gd name="connsiteY932" fmla="*/ 6083870 h 10285413"/>
              <a:gd name="connsiteX933" fmla="*/ 5663894 w 16348919"/>
              <a:gd name="connsiteY933" fmla="*/ 6064136 h 10285413"/>
              <a:gd name="connsiteX934" fmla="*/ 5703364 w 16348919"/>
              <a:gd name="connsiteY934" fmla="*/ 6064136 h 10285413"/>
              <a:gd name="connsiteX935" fmla="*/ 5683630 w 16348919"/>
              <a:gd name="connsiteY935" fmla="*/ 6083870 h 10285413"/>
              <a:gd name="connsiteX936" fmla="*/ 5663894 w 16348919"/>
              <a:gd name="connsiteY936" fmla="*/ 6064136 h 10285413"/>
              <a:gd name="connsiteX937" fmla="*/ 5506016 w 16348919"/>
              <a:gd name="connsiteY937" fmla="*/ 6064136 h 10285413"/>
              <a:gd name="connsiteX938" fmla="*/ 5525750 w 16348919"/>
              <a:gd name="connsiteY938" fmla="*/ 6064136 h 10285413"/>
              <a:gd name="connsiteX939" fmla="*/ 5545486 w 16348919"/>
              <a:gd name="connsiteY939" fmla="*/ 6083870 h 10285413"/>
              <a:gd name="connsiteX940" fmla="*/ 5525750 w 16348919"/>
              <a:gd name="connsiteY940" fmla="*/ 6083870 h 10285413"/>
              <a:gd name="connsiteX941" fmla="*/ 5506016 w 16348919"/>
              <a:gd name="connsiteY941" fmla="*/ 6083870 h 10285413"/>
              <a:gd name="connsiteX942" fmla="*/ 5506016 w 16348919"/>
              <a:gd name="connsiteY942" fmla="*/ 6064136 h 10285413"/>
              <a:gd name="connsiteX943" fmla="*/ 5880979 w 16348919"/>
              <a:gd name="connsiteY943" fmla="*/ 6024667 h 10285413"/>
              <a:gd name="connsiteX944" fmla="*/ 5920449 w 16348919"/>
              <a:gd name="connsiteY944" fmla="*/ 6044399 h 10285413"/>
              <a:gd name="connsiteX945" fmla="*/ 5880979 w 16348919"/>
              <a:gd name="connsiteY945" fmla="*/ 6044399 h 10285413"/>
              <a:gd name="connsiteX946" fmla="*/ 5880979 w 16348919"/>
              <a:gd name="connsiteY946" fmla="*/ 6024667 h 10285413"/>
              <a:gd name="connsiteX947" fmla="*/ 4953442 w 16348919"/>
              <a:gd name="connsiteY947" fmla="*/ 6004929 h 10285413"/>
              <a:gd name="connsiteX948" fmla="*/ 4973176 w 16348919"/>
              <a:gd name="connsiteY948" fmla="*/ 6004929 h 10285413"/>
              <a:gd name="connsiteX949" fmla="*/ 4992911 w 16348919"/>
              <a:gd name="connsiteY949" fmla="*/ 6024667 h 10285413"/>
              <a:gd name="connsiteX950" fmla="*/ 4953442 w 16348919"/>
              <a:gd name="connsiteY950" fmla="*/ 6004929 h 10285413"/>
              <a:gd name="connsiteX951" fmla="*/ 5506016 w 16348919"/>
              <a:gd name="connsiteY951" fmla="*/ 5985195 h 10285413"/>
              <a:gd name="connsiteX952" fmla="*/ 5506016 w 16348919"/>
              <a:gd name="connsiteY952" fmla="*/ 6004929 h 10285413"/>
              <a:gd name="connsiteX953" fmla="*/ 5486283 w 16348919"/>
              <a:gd name="connsiteY953" fmla="*/ 6024667 h 10285413"/>
              <a:gd name="connsiteX954" fmla="*/ 5486283 w 16348919"/>
              <a:gd name="connsiteY954" fmla="*/ 6004929 h 10285413"/>
              <a:gd name="connsiteX955" fmla="*/ 5821774 w 16348919"/>
              <a:gd name="connsiteY955" fmla="*/ 5945726 h 10285413"/>
              <a:gd name="connsiteX956" fmla="*/ 5861245 w 16348919"/>
              <a:gd name="connsiteY956" fmla="*/ 5945726 h 10285413"/>
              <a:gd name="connsiteX957" fmla="*/ 5841508 w 16348919"/>
              <a:gd name="connsiteY957" fmla="*/ 5965463 h 10285413"/>
              <a:gd name="connsiteX958" fmla="*/ 5821774 w 16348919"/>
              <a:gd name="connsiteY958" fmla="*/ 5945726 h 10285413"/>
              <a:gd name="connsiteX959" fmla="*/ 5525750 w 16348919"/>
              <a:gd name="connsiteY959" fmla="*/ 5945726 h 10285413"/>
              <a:gd name="connsiteX960" fmla="*/ 5624427 w 16348919"/>
              <a:gd name="connsiteY960" fmla="*/ 5985195 h 10285413"/>
              <a:gd name="connsiteX961" fmla="*/ 5565220 w 16348919"/>
              <a:gd name="connsiteY961" fmla="*/ 5985195 h 10285413"/>
              <a:gd name="connsiteX962" fmla="*/ 5525750 w 16348919"/>
              <a:gd name="connsiteY962" fmla="*/ 5965463 h 10285413"/>
              <a:gd name="connsiteX963" fmla="*/ 5525750 w 16348919"/>
              <a:gd name="connsiteY963" fmla="*/ 5945726 h 10285413"/>
              <a:gd name="connsiteX964" fmla="*/ 6157263 w 16348919"/>
              <a:gd name="connsiteY964" fmla="*/ 5925992 h 10285413"/>
              <a:gd name="connsiteX965" fmla="*/ 6177001 w 16348919"/>
              <a:gd name="connsiteY965" fmla="*/ 5945726 h 10285413"/>
              <a:gd name="connsiteX966" fmla="*/ 6196734 w 16348919"/>
              <a:gd name="connsiteY966" fmla="*/ 5945726 h 10285413"/>
              <a:gd name="connsiteX967" fmla="*/ 6177001 w 16348919"/>
              <a:gd name="connsiteY967" fmla="*/ 5925992 h 10285413"/>
              <a:gd name="connsiteX968" fmla="*/ 5466546 w 16348919"/>
              <a:gd name="connsiteY968" fmla="*/ 5925992 h 10285413"/>
              <a:gd name="connsiteX969" fmla="*/ 5486283 w 16348919"/>
              <a:gd name="connsiteY969" fmla="*/ 5945726 h 10285413"/>
              <a:gd name="connsiteX970" fmla="*/ 5466546 w 16348919"/>
              <a:gd name="connsiteY970" fmla="*/ 5945726 h 10285413"/>
              <a:gd name="connsiteX971" fmla="*/ 4933705 w 16348919"/>
              <a:gd name="connsiteY971" fmla="*/ 5925992 h 10285413"/>
              <a:gd name="connsiteX972" fmla="*/ 4953442 w 16348919"/>
              <a:gd name="connsiteY972" fmla="*/ 5935861 h 10285413"/>
              <a:gd name="connsiteX973" fmla="*/ 4953442 w 16348919"/>
              <a:gd name="connsiteY973" fmla="*/ 5945726 h 10285413"/>
              <a:gd name="connsiteX974" fmla="*/ 4933705 w 16348919"/>
              <a:gd name="connsiteY974" fmla="*/ 5945726 h 10285413"/>
              <a:gd name="connsiteX975" fmla="*/ 4716624 w 16348919"/>
              <a:gd name="connsiteY975" fmla="*/ 5925992 h 10285413"/>
              <a:gd name="connsiteX976" fmla="*/ 4726492 w 16348919"/>
              <a:gd name="connsiteY976" fmla="*/ 5935861 h 10285413"/>
              <a:gd name="connsiteX977" fmla="*/ 4736358 w 16348919"/>
              <a:gd name="connsiteY977" fmla="*/ 5945726 h 10285413"/>
              <a:gd name="connsiteX978" fmla="*/ 4716624 w 16348919"/>
              <a:gd name="connsiteY978" fmla="*/ 5945726 h 10285413"/>
              <a:gd name="connsiteX979" fmla="*/ 4716624 w 16348919"/>
              <a:gd name="connsiteY979" fmla="*/ 5925992 h 10285413"/>
              <a:gd name="connsiteX980" fmla="*/ 4786929 w 16348919"/>
              <a:gd name="connsiteY980" fmla="*/ 5919824 h 10285413"/>
              <a:gd name="connsiteX981" fmla="*/ 4795564 w 16348919"/>
              <a:gd name="connsiteY981" fmla="*/ 5925992 h 10285413"/>
              <a:gd name="connsiteX982" fmla="*/ 4854768 w 16348919"/>
              <a:gd name="connsiteY982" fmla="*/ 5945726 h 10285413"/>
              <a:gd name="connsiteX983" fmla="*/ 4913972 w 16348919"/>
              <a:gd name="connsiteY983" fmla="*/ 6004929 h 10285413"/>
              <a:gd name="connsiteX984" fmla="*/ 4884370 w 16348919"/>
              <a:gd name="connsiteY984" fmla="*/ 5995065 h 10285413"/>
              <a:gd name="connsiteX985" fmla="*/ 4854768 w 16348919"/>
              <a:gd name="connsiteY985" fmla="*/ 5985195 h 10285413"/>
              <a:gd name="connsiteX986" fmla="*/ 4815297 w 16348919"/>
              <a:gd name="connsiteY986" fmla="*/ 5965463 h 10285413"/>
              <a:gd name="connsiteX987" fmla="*/ 4795564 w 16348919"/>
              <a:gd name="connsiteY987" fmla="*/ 5945726 h 10285413"/>
              <a:gd name="connsiteX988" fmla="*/ 4775828 w 16348919"/>
              <a:gd name="connsiteY988" fmla="*/ 5945726 h 10285413"/>
              <a:gd name="connsiteX989" fmla="*/ 4786929 w 16348919"/>
              <a:gd name="connsiteY989" fmla="*/ 5919824 h 10285413"/>
              <a:gd name="connsiteX990" fmla="*/ 5387607 w 16348919"/>
              <a:gd name="connsiteY990" fmla="*/ 5906255 h 10285413"/>
              <a:gd name="connsiteX991" fmla="*/ 5407342 w 16348919"/>
              <a:gd name="connsiteY991" fmla="*/ 5945726 h 10285413"/>
              <a:gd name="connsiteX992" fmla="*/ 5387607 w 16348919"/>
              <a:gd name="connsiteY992" fmla="*/ 5925992 h 10285413"/>
              <a:gd name="connsiteX993" fmla="*/ 5367872 w 16348919"/>
              <a:gd name="connsiteY993" fmla="*/ 5916124 h 10285413"/>
              <a:gd name="connsiteX994" fmla="*/ 5387607 w 16348919"/>
              <a:gd name="connsiteY994" fmla="*/ 5906255 h 10285413"/>
              <a:gd name="connsiteX995" fmla="*/ 4617950 w 16348919"/>
              <a:gd name="connsiteY995" fmla="*/ 5906255 h 10285413"/>
              <a:gd name="connsiteX996" fmla="*/ 4657420 w 16348919"/>
              <a:gd name="connsiteY996" fmla="*/ 5906255 h 10285413"/>
              <a:gd name="connsiteX997" fmla="*/ 4696888 w 16348919"/>
              <a:gd name="connsiteY997" fmla="*/ 5925992 h 10285413"/>
              <a:gd name="connsiteX998" fmla="*/ 4657420 w 16348919"/>
              <a:gd name="connsiteY998" fmla="*/ 5945726 h 10285413"/>
              <a:gd name="connsiteX999" fmla="*/ 4637684 w 16348919"/>
              <a:gd name="connsiteY999" fmla="*/ 5945726 h 10285413"/>
              <a:gd name="connsiteX1000" fmla="*/ 4637684 w 16348919"/>
              <a:gd name="connsiteY1000" fmla="*/ 5925992 h 10285413"/>
              <a:gd name="connsiteX1001" fmla="*/ 4025903 w 16348919"/>
              <a:gd name="connsiteY1001" fmla="*/ 5906255 h 10285413"/>
              <a:gd name="connsiteX1002" fmla="*/ 4065373 w 16348919"/>
              <a:gd name="connsiteY1002" fmla="*/ 5906255 h 10285413"/>
              <a:gd name="connsiteX1003" fmla="*/ 4045640 w 16348919"/>
              <a:gd name="connsiteY1003" fmla="*/ 5925992 h 10285413"/>
              <a:gd name="connsiteX1004" fmla="*/ 4025903 w 16348919"/>
              <a:gd name="connsiteY1004" fmla="*/ 5906255 h 10285413"/>
              <a:gd name="connsiteX1005" fmla="*/ 5269198 w 16348919"/>
              <a:gd name="connsiteY1005" fmla="*/ 5886522 h 10285413"/>
              <a:gd name="connsiteX1006" fmla="*/ 5288934 w 16348919"/>
              <a:gd name="connsiteY1006" fmla="*/ 5886522 h 10285413"/>
              <a:gd name="connsiteX1007" fmla="*/ 5328405 w 16348919"/>
              <a:gd name="connsiteY1007" fmla="*/ 5906255 h 10285413"/>
              <a:gd name="connsiteX1008" fmla="*/ 5348138 w 16348919"/>
              <a:gd name="connsiteY1008" fmla="*/ 5906255 h 10285413"/>
              <a:gd name="connsiteX1009" fmla="*/ 5328405 w 16348919"/>
              <a:gd name="connsiteY1009" fmla="*/ 5925992 h 10285413"/>
              <a:gd name="connsiteX1010" fmla="*/ 5308668 w 16348919"/>
              <a:gd name="connsiteY1010" fmla="*/ 5945726 h 10285413"/>
              <a:gd name="connsiteX1011" fmla="*/ 5239596 w 16348919"/>
              <a:gd name="connsiteY1011" fmla="*/ 5925992 h 10285413"/>
              <a:gd name="connsiteX1012" fmla="*/ 5190260 w 16348919"/>
              <a:gd name="connsiteY1012" fmla="*/ 5906255 h 10285413"/>
              <a:gd name="connsiteX1013" fmla="*/ 5229727 w 16348919"/>
              <a:gd name="connsiteY1013" fmla="*/ 5906255 h 10285413"/>
              <a:gd name="connsiteX1014" fmla="*/ 5269198 w 16348919"/>
              <a:gd name="connsiteY1014" fmla="*/ 5906255 h 10285413"/>
              <a:gd name="connsiteX1015" fmla="*/ 5052116 w 16348919"/>
              <a:gd name="connsiteY1015" fmla="*/ 5886522 h 10285413"/>
              <a:gd name="connsiteX1016" fmla="*/ 5071849 w 16348919"/>
              <a:gd name="connsiteY1016" fmla="*/ 5886522 h 10285413"/>
              <a:gd name="connsiteX1017" fmla="*/ 5071849 w 16348919"/>
              <a:gd name="connsiteY1017" fmla="*/ 5906255 h 10285413"/>
              <a:gd name="connsiteX1018" fmla="*/ 5052116 w 16348919"/>
              <a:gd name="connsiteY1018" fmla="*/ 5886522 h 10285413"/>
              <a:gd name="connsiteX1019" fmla="*/ 3986434 w 16348919"/>
              <a:gd name="connsiteY1019" fmla="*/ 5886522 h 10285413"/>
              <a:gd name="connsiteX1020" fmla="*/ 4006170 w 16348919"/>
              <a:gd name="connsiteY1020" fmla="*/ 5886522 h 10285413"/>
              <a:gd name="connsiteX1021" fmla="*/ 3986434 w 16348919"/>
              <a:gd name="connsiteY1021" fmla="*/ 5906255 h 10285413"/>
              <a:gd name="connsiteX1022" fmla="*/ 5752703 w 16348919"/>
              <a:gd name="connsiteY1022" fmla="*/ 5827317 h 10285413"/>
              <a:gd name="connsiteX1023" fmla="*/ 5762568 w 16348919"/>
              <a:gd name="connsiteY1023" fmla="*/ 5847051 h 10285413"/>
              <a:gd name="connsiteX1024" fmla="*/ 5742834 w 16348919"/>
              <a:gd name="connsiteY1024" fmla="*/ 5866788 h 10285413"/>
              <a:gd name="connsiteX1025" fmla="*/ 5742834 w 16348919"/>
              <a:gd name="connsiteY1025" fmla="*/ 5847051 h 10285413"/>
              <a:gd name="connsiteX1026" fmla="*/ 5752703 w 16348919"/>
              <a:gd name="connsiteY1026" fmla="*/ 5827317 h 10285413"/>
              <a:gd name="connsiteX1027" fmla="*/ 4578479 w 16348919"/>
              <a:gd name="connsiteY1027" fmla="*/ 5827317 h 10285413"/>
              <a:gd name="connsiteX1028" fmla="*/ 4608081 w 16348919"/>
              <a:gd name="connsiteY1028" fmla="*/ 5837187 h 10285413"/>
              <a:gd name="connsiteX1029" fmla="*/ 4598214 w 16348919"/>
              <a:gd name="connsiteY1029" fmla="*/ 5847051 h 10285413"/>
              <a:gd name="connsiteX1030" fmla="*/ 4588348 w 16348919"/>
              <a:gd name="connsiteY1030" fmla="*/ 5847051 h 10285413"/>
              <a:gd name="connsiteX1031" fmla="*/ 4578479 w 16348919"/>
              <a:gd name="connsiteY1031" fmla="*/ 5827317 h 10285413"/>
              <a:gd name="connsiteX1032" fmla="*/ 5545486 w 16348919"/>
              <a:gd name="connsiteY1032" fmla="*/ 5807582 h 10285413"/>
              <a:gd name="connsiteX1033" fmla="*/ 5565220 w 16348919"/>
              <a:gd name="connsiteY1033" fmla="*/ 5807582 h 10285413"/>
              <a:gd name="connsiteX1034" fmla="*/ 5604690 w 16348919"/>
              <a:gd name="connsiteY1034" fmla="*/ 5827317 h 10285413"/>
              <a:gd name="connsiteX1035" fmla="*/ 5644159 w 16348919"/>
              <a:gd name="connsiteY1035" fmla="*/ 5827317 h 10285413"/>
              <a:gd name="connsiteX1036" fmla="*/ 5683630 w 16348919"/>
              <a:gd name="connsiteY1036" fmla="*/ 5837187 h 10285413"/>
              <a:gd name="connsiteX1037" fmla="*/ 5693496 w 16348919"/>
              <a:gd name="connsiteY1037" fmla="*/ 5847051 h 10285413"/>
              <a:gd name="connsiteX1038" fmla="*/ 5723101 w 16348919"/>
              <a:gd name="connsiteY1038" fmla="*/ 5866788 h 10285413"/>
              <a:gd name="connsiteX1039" fmla="*/ 5703364 w 16348919"/>
              <a:gd name="connsiteY1039" fmla="*/ 5866788 h 10285413"/>
              <a:gd name="connsiteX1040" fmla="*/ 5663894 w 16348919"/>
              <a:gd name="connsiteY1040" fmla="*/ 5886522 h 10285413"/>
              <a:gd name="connsiteX1041" fmla="*/ 5644159 w 16348919"/>
              <a:gd name="connsiteY1041" fmla="*/ 5886522 h 10285413"/>
              <a:gd name="connsiteX1042" fmla="*/ 5654029 w 16348919"/>
              <a:gd name="connsiteY1042" fmla="*/ 5847051 h 10285413"/>
              <a:gd name="connsiteX1043" fmla="*/ 5644159 w 16348919"/>
              <a:gd name="connsiteY1043" fmla="*/ 5847051 h 10285413"/>
              <a:gd name="connsiteX1044" fmla="*/ 5584953 w 16348919"/>
              <a:gd name="connsiteY1044" fmla="*/ 5847051 h 10285413"/>
              <a:gd name="connsiteX1045" fmla="*/ 5584953 w 16348919"/>
              <a:gd name="connsiteY1045" fmla="*/ 5827317 h 10285413"/>
              <a:gd name="connsiteX1046" fmla="*/ 5545486 w 16348919"/>
              <a:gd name="connsiteY1046" fmla="*/ 5807582 h 10285413"/>
              <a:gd name="connsiteX1047" fmla="*/ 5071849 w 16348919"/>
              <a:gd name="connsiteY1047" fmla="*/ 5807582 h 10285413"/>
              <a:gd name="connsiteX1048" fmla="*/ 5091586 w 16348919"/>
              <a:gd name="connsiteY1048" fmla="*/ 5807582 h 10285413"/>
              <a:gd name="connsiteX1049" fmla="*/ 5111320 w 16348919"/>
              <a:gd name="connsiteY1049" fmla="*/ 5817449 h 10285413"/>
              <a:gd name="connsiteX1050" fmla="*/ 5091586 w 16348919"/>
              <a:gd name="connsiteY1050" fmla="*/ 5827317 h 10285413"/>
              <a:gd name="connsiteX1051" fmla="*/ 5081718 w 16348919"/>
              <a:gd name="connsiteY1051" fmla="*/ 5817449 h 10285413"/>
              <a:gd name="connsiteX1052" fmla="*/ 5071849 w 16348919"/>
              <a:gd name="connsiteY1052" fmla="*/ 5807582 h 10285413"/>
              <a:gd name="connsiteX1053" fmla="*/ 4763492 w 16348919"/>
              <a:gd name="connsiteY1053" fmla="*/ 5797717 h 10285413"/>
              <a:gd name="connsiteX1054" fmla="*/ 4775828 w 16348919"/>
              <a:gd name="connsiteY1054" fmla="*/ 5807582 h 10285413"/>
              <a:gd name="connsiteX1055" fmla="*/ 4805429 w 16348919"/>
              <a:gd name="connsiteY1055" fmla="*/ 5817449 h 10285413"/>
              <a:gd name="connsiteX1056" fmla="*/ 4913972 w 16348919"/>
              <a:gd name="connsiteY1056" fmla="*/ 5827317 h 10285413"/>
              <a:gd name="connsiteX1057" fmla="*/ 4874502 w 16348919"/>
              <a:gd name="connsiteY1057" fmla="*/ 5847051 h 10285413"/>
              <a:gd name="connsiteX1058" fmla="*/ 4835032 w 16348919"/>
              <a:gd name="connsiteY1058" fmla="*/ 5847051 h 10285413"/>
              <a:gd name="connsiteX1059" fmla="*/ 4795564 w 16348919"/>
              <a:gd name="connsiteY1059" fmla="*/ 5827317 h 10285413"/>
              <a:gd name="connsiteX1060" fmla="*/ 4765960 w 16348919"/>
              <a:gd name="connsiteY1060" fmla="*/ 5807582 h 10285413"/>
              <a:gd name="connsiteX1061" fmla="*/ 4763492 w 16348919"/>
              <a:gd name="connsiteY1061" fmla="*/ 5797717 h 10285413"/>
              <a:gd name="connsiteX1062" fmla="*/ 5821774 w 16348919"/>
              <a:gd name="connsiteY1062" fmla="*/ 5768115 h 10285413"/>
              <a:gd name="connsiteX1063" fmla="*/ 5841508 w 16348919"/>
              <a:gd name="connsiteY1063" fmla="*/ 5807582 h 10285413"/>
              <a:gd name="connsiteX1064" fmla="*/ 5920449 w 16348919"/>
              <a:gd name="connsiteY1064" fmla="*/ 5807582 h 10285413"/>
              <a:gd name="connsiteX1065" fmla="*/ 5900711 w 16348919"/>
              <a:gd name="connsiteY1065" fmla="*/ 5797717 h 10285413"/>
              <a:gd name="connsiteX1066" fmla="*/ 5861245 w 16348919"/>
              <a:gd name="connsiteY1066" fmla="*/ 5787848 h 10285413"/>
              <a:gd name="connsiteX1067" fmla="*/ 5821774 w 16348919"/>
              <a:gd name="connsiteY1067" fmla="*/ 5768115 h 10285413"/>
              <a:gd name="connsiteX1068" fmla="*/ 5190260 w 16348919"/>
              <a:gd name="connsiteY1068" fmla="*/ 5768115 h 10285413"/>
              <a:gd name="connsiteX1069" fmla="*/ 5190260 w 16348919"/>
              <a:gd name="connsiteY1069" fmla="*/ 5787848 h 10285413"/>
              <a:gd name="connsiteX1070" fmla="*/ 5209994 w 16348919"/>
              <a:gd name="connsiteY1070" fmla="*/ 5787848 h 10285413"/>
              <a:gd name="connsiteX1071" fmla="*/ 5209994 w 16348919"/>
              <a:gd name="connsiteY1071" fmla="*/ 5777980 h 10285413"/>
              <a:gd name="connsiteX1072" fmla="*/ 5190260 w 16348919"/>
              <a:gd name="connsiteY1072" fmla="*/ 5768115 h 10285413"/>
              <a:gd name="connsiteX1073" fmla="*/ 4696888 w 16348919"/>
              <a:gd name="connsiteY1073" fmla="*/ 5768115 h 10285413"/>
              <a:gd name="connsiteX1074" fmla="*/ 4726492 w 16348919"/>
              <a:gd name="connsiteY1074" fmla="*/ 5777980 h 10285413"/>
              <a:gd name="connsiteX1075" fmla="*/ 4736358 w 16348919"/>
              <a:gd name="connsiteY1075" fmla="*/ 5787848 h 10285413"/>
              <a:gd name="connsiteX1076" fmla="*/ 4716624 w 16348919"/>
              <a:gd name="connsiteY1076" fmla="*/ 5787848 h 10285413"/>
              <a:gd name="connsiteX1077" fmla="*/ 5180392 w 16348919"/>
              <a:gd name="connsiteY1077" fmla="*/ 5748378 h 10285413"/>
              <a:gd name="connsiteX1078" fmla="*/ 5209994 w 16348919"/>
              <a:gd name="connsiteY1078" fmla="*/ 5768115 h 10285413"/>
              <a:gd name="connsiteX1079" fmla="*/ 5249463 w 16348919"/>
              <a:gd name="connsiteY1079" fmla="*/ 5787848 h 10285413"/>
              <a:gd name="connsiteX1080" fmla="*/ 5288934 w 16348919"/>
              <a:gd name="connsiteY1080" fmla="*/ 5807582 h 10285413"/>
              <a:gd name="connsiteX1081" fmla="*/ 5288934 w 16348919"/>
              <a:gd name="connsiteY1081" fmla="*/ 5787848 h 10285413"/>
              <a:gd name="connsiteX1082" fmla="*/ 5269198 w 16348919"/>
              <a:gd name="connsiteY1082" fmla="*/ 5748378 h 10285413"/>
              <a:gd name="connsiteX1083" fmla="*/ 5288934 w 16348919"/>
              <a:gd name="connsiteY1083" fmla="*/ 5748378 h 10285413"/>
              <a:gd name="connsiteX1084" fmla="*/ 5387607 w 16348919"/>
              <a:gd name="connsiteY1084" fmla="*/ 5787848 h 10285413"/>
              <a:gd name="connsiteX1085" fmla="*/ 5407342 w 16348919"/>
              <a:gd name="connsiteY1085" fmla="*/ 5768115 h 10285413"/>
              <a:gd name="connsiteX1086" fmla="*/ 5407342 w 16348919"/>
              <a:gd name="connsiteY1086" fmla="*/ 5787848 h 10285413"/>
              <a:gd name="connsiteX1087" fmla="*/ 5624427 w 16348919"/>
              <a:gd name="connsiteY1087" fmla="*/ 5886522 h 10285413"/>
              <a:gd name="connsiteX1088" fmla="*/ 5644159 w 16348919"/>
              <a:gd name="connsiteY1088" fmla="*/ 5906255 h 10285413"/>
              <a:gd name="connsiteX1089" fmla="*/ 5663894 w 16348919"/>
              <a:gd name="connsiteY1089" fmla="*/ 5945726 h 10285413"/>
              <a:gd name="connsiteX1090" fmla="*/ 5604690 w 16348919"/>
              <a:gd name="connsiteY1090" fmla="*/ 5925992 h 10285413"/>
              <a:gd name="connsiteX1091" fmla="*/ 5565220 w 16348919"/>
              <a:gd name="connsiteY1091" fmla="*/ 5925992 h 10285413"/>
              <a:gd name="connsiteX1092" fmla="*/ 5545486 w 16348919"/>
              <a:gd name="connsiteY1092" fmla="*/ 5925992 h 10285413"/>
              <a:gd name="connsiteX1093" fmla="*/ 5565220 w 16348919"/>
              <a:gd name="connsiteY1093" fmla="*/ 5906255 h 10285413"/>
              <a:gd name="connsiteX1094" fmla="*/ 5584953 w 16348919"/>
              <a:gd name="connsiteY1094" fmla="*/ 5886522 h 10285413"/>
              <a:gd name="connsiteX1095" fmla="*/ 5565220 w 16348919"/>
              <a:gd name="connsiteY1095" fmla="*/ 5886522 h 10285413"/>
              <a:gd name="connsiteX1096" fmla="*/ 5535618 w 16348919"/>
              <a:gd name="connsiteY1096" fmla="*/ 5886522 h 10285413"/>
              <a:gd name="connsiteX1097" fmla="*/ 5506016 w 16348919"/>
              <a:gd name="connsiteY1097" fmla="*/ 5886522 h 10285413"/>
              <a:gd name="connsiteX1098" fmla="*/ 5367872 w 16348919"/>
              <a:gd name="connsiteY1098" fmla="*/ 5847051 h 10285413"/>
              <a:gd name="connsiteX1099" fmla="*/ 5348138 w 16348919"/>
              <a:gd name="connsiteY1099" fmla="*/ 5827317 h 10285413"/>
              <a:gd name="connsiteX1100" fmla="*/ 5348138 w 16348919"/>
              <a:gd name="connsiteY1100" fmla="*/ 5847051 h 10285413"/>
              <a:gd name="connsiteX1101" fmla="*/ 5328405 w 16348919"/>
              <a:gd name="connsiteY1101" fmla="*/ 5847051 h 10285413"/>
              <a:gd name="connsiteX1102" fmla="*/ 5308668 w 16348919"/>
              <a:gd name="connsiteY1102" fmla="*/ 5827317 h 10285413"/>
              <a:gd name="connsiteX1103" fmla="*/ 5269198 w 16348919"/>
              <a:gd name="connsiteY1103" fmla="*/ 5827317 h 10285413"/>
              <a:gd name="connsiteX1104" fmla="*/ 5170524 w 16348919"/>
              <a:gd name="connsiteY1104" fmla="*/ 5787848 h 10285413"/>
              <a:gd name="connsiteX1105" fmla="*/ 5170524 w 16348919"/>
              <a:gd name="connsiteY1105" fmla="*/ 5768115 h 10285413"/>
              <a:gd name="connsiteX1106" fmla="*/ 5180392 w 16348919"/>
              <a:gd name="connsiteY1106" fmla="*/ 5748378 h 10285413"/>
              <a:gd name="connsiteX1107" fmla="*/ 5111320 w 16348919"/>
              <a:gd name="connsiteY1107" fmla="*/ 5748378 h 10285413"/>
              <a:gd name="connsiteX1108" fmla="*/ 5111320 w 16348919"/>
              <a:gd name="connsiteY1108" fmla="*/ 5768115 h 10285413"/>
              <a:gd name="connsiteX1109" fmla="*/ 5111320 w 16348919"/>
              <a:gd name="connsiteY1109" fmla="*/ 5787848 h 10285413"/>
              <a:gd name="connsiteX1110" fmla="*/ 5091586 w 16348919"/>
              <a:gd name="connsiteY1110" fmla="*/ 5768115 h 10285413"/>
              <a:gd name="connsiteX1111" fmla="*/ 5111320 w 16348919"/>
              <a:gd name="connsiteY1111" fmla="*/ 5748378 h 10285413"/>
              <a:gd name="connsiteX1112" fmla="*/ 4775828 w 16348919"/>
              <a:gd name="connsiteY1112" fmla="*/ 5728644 h 10285413"/>
              <a:gd name="connsiteX1113" fmla="*/ 4835032 w 16348919"/>
              <a:gd name="connsiteY1113" fmla="*/ 5748378 h 10285413"/>
              <a:gd name="connsiteX1114" fmla="*/ 4795564 w 16348919"/>
              <a:gd name="connsiteY1114" fmla="*/ 5748378 h 10285413"/>
              <a:gd name="connsiteX1115" fmla="*/ 5407342 w 16348919"/>
              <a:gd name="connsiteY1115" fmla="*/ 5708907 h 10285413"/>
              <a:gd name="connsiteX1116" fmla="*/ 5466546 w 16348919"/>
              <a:gd name="connsiteY1116" fmla="*/ 5708907 h 10285413"/>
              <a:gd name="connsiteX1117" fmla="*/ 5486283 w 16348919"/>
              <a:gd name="connsiteY1117" fmla="*/ 5728644 h 10285413"/>
              <a:gd name="connsiteX1118" fmla="*/ 5506016 w 16348919"/>
              <a:gd name="connsiteY1118" fmla="*/ 5728644 h 10285413"/>
              <a:gd name="connsiteX1119" fmla="*/ 5486283 w 16348919"/>
              <a:gd name="connsiteY1119" fmla="*/ 5748378 h 10285413"/>
              <a:gd name="connsiteX1120" fmla="*/ 5446812 w 16348919"/>
              <a:gd name="connsiteY1120" fmla="*/ 5728644 h 10285413"/>
              <a:gd name="connsiteX1121" fmla="*/ 5407342 w 16348919"/>
              <a:gd name="connsiteY1121" fmla="*/ 5708907 h 10285413"/>
              <a:gd name="connsiteX1122" fmla="*/ 4716624 w 16348919"/>
              <a:gd name="connsiteY1122" fmla="*/ 5708907 h 10285413"/>
              <a:gd name="connsiteX1123" fmla="*/ 4736358 w 16348919"/>
              <a:gd name="connsiteY1123" fmla="*/ 5728644 h 10285413"/>
              <a:gd name="connsiteX1124" fmla="*/ 4736358 w 16348919"/>
              <a:gd name="connsiteY1124" fmla="*/ 5748378 h 10285413"/>
              <a:gd name="connsiteX1125" fmla="*/ 4716624 w 16348919"/>
              <a:gd name="connsiteY1125" fmla="*/ 5728644 h 10285413"/>
              <a:gd name="connsiteX1126" fmla="*/ 5229727 w 16348919"/>
              <a:gd name="connsiteY1126" fmla="*/ 5689173 h 10285413"/>
              <a:gd name="connsiteX1127" fmla="*/ 5239596 w 16348919"/>
              <a:gd name="connsiteY1127" fmla="*/ 5699043 h 10285413"/>
              <a:gd name="connsiteX1128" fmla="*/ 5249463 w 16348919"/>
              <a:gd name="connsiteY1128" fmla="*/ 5708907 h 10285413"/>
              <a:gd name="connsiteX1129" fmla="*/ 5229727 w 16348919"/>
              <a:gd name="connsiteY1129" fmla="*/ 5708907 h 10285413"/>
              <a:gd name="connsiteX1130" fmla="*/ 4756094 w 16348919"/>
              <a:gd name="connsiteY1130" fmla="*/ 5669441 h 10285413"/>
              <a:gd name="connsiteX1131" fmla="*/ 4775828 w 16348919"/>
              <a:gd name="connsiteY1131" fmla="*/ 5689173 h 10285413"/>
              <a:gd name="connsiteX1132" fmla="*/ 4736358 w 16348919"/>
              <a:gd name="connsiteY1132" fmla="*/ 5689173 h 10285413"/>
              <a:gd name="connsiteX1133" fmla="*/ 4756094 w 16348919"/>
              <a:gd name="connsiteY1133" fmla="*/ 5669441 h 10285413"/>
              <a:gd name="connsiteX1134" fmla="*/ 4558745 w 16348919"/>
              <a:gd name="connsiteY1134" fmla="*/ 5669441 h 10285413"/>
              <a:gd name="connsiteX1135" fmla="*/ 4578479 w 16348919"/>
              <a:gd name="connsiteY1135" fmla="*/ 5689173 h 10285413"/>
              <a:gd name="connsiteX1136" fmla="*/ 4558745 w 16348919"/>
              <a:gd name="connsiteY1136" fmla="*/ 5689173 h 10285413"/>
              <a:gd name="connsiteX1137" fmla="*/ 4400865 w 16348919"/>
              <a:gd name="connsiteY1137" fmla="*/ 5669441 h 10285413"/>
              <a:gd name="connsiteX1138" fmla="*/ 4410733 w 16348919"/>
              <a:gd name="connsiteY1138" fmla="*/ 5679305 h 10285413"/>
              <a:gd name="connsiteX1139" fmla="*/ 4420601 w 16348919"/>
              <a:gd name="connsiteY1139" fmla="*/ 5689173 h 10285413"/>
              <a:gd name="connsiteX1140" fmla="*/ 4420601 w 16348919"/>
              <a:gd name="connsiteY1140" fmla="*/ 5708907 h 10285413"/>
              <a:gd name="connsiteX1141" fmla="*/ 4400865 w 16348919"/>
              <a:gd name="connsiteY1141" fmla="*/ 5699043 h 10285413"/>
              <a:gd name="connsiteX1142" fmla="*/ 4400865 w 16348919"/>
              <a:gd name="connsiteY1142" fmla="*/ 5689173 h 10285413"/>
              <a:gd name="connsiteX1143" fmla="*/ 4400865 w 16348919"/>
              <a:gd name="connsiteY1143" fmla="*/ 5669441 h 10285413"/>
              <a:gd name="connsiteX1144" fmla="*/ 5209994 w 16348919"/>
              <a:gd name="connsiteY1144" fmla="*/ 5649704 h 10285413"/>
              <a:gd name="connsiteX1145" fmla="*/ 5209994 w 16348919"/>
              <a:gd name="connsiteY1145" fmla="*/ 5669441 h 10285413"/>
              <a:gd name="connsiteX1146" fmla="*/ 5190260 w 16348919"/>
              <a:gd name="connsiteY1146" fmla="*/ 5669441 h 10285413"/>
              <a:gd name="connsiteX1147" fmla="*/ 5131053 w 16348919"/>
              <a:gd name="connsiteY1147" fmla="*/ 5649704 h 10285413"/>
              <a:gd name="connsiteX1148" fmla="*/ 5170524 w 16348919"/>
              <a:gd name="connsiteY1148" fmla="*/ 5649704 h 10285413"/>
              <a:gd name="connsiteX1149" fmla="*/ 5150790 w 16348919"/>
              <a:gd name="connsiteY1149" fmla="*/ 5669441 h 10285413"/>
              <a:gd name="connsiteX1150" fmla="*/ 4933705 w 16348919"/>
              <a:gd name="connsiteY1150" fmla="*/ 5649704 h 10285413"/>
              <a:gd name="connsiteX1151" fmla="*/ 4953442 w 16348919"/>
              <a:gd name="connsiteY1151" fmla="*/ 5649704 h 10285413"/>
              <a:gd name="connsiteX1152" fmla="*/ 4992911 w 16348919"/>
              <a:gd name="connsiteY1152" fmla="*/ 5649704 h 10285413"/>
              <a:gd name="connsiteX1153" fmla="*/ 5012646 w 16348919"/>
              <a:gd name="connsiteY1153" fmla="*/ 5669441 h 10285413"/>
              <a:gd name="connsiteX1154" fmla="*/ 5071849 w 16348919"/>
              <a:gd name="connsiteY1154" fmla="*/ 5689173 h 10285413"/>
              <a:gd name="connsiteX1155" fmla="*/ 5150790 w 16348919"/>
              <a:gd name="connsiteY1155" fmla="*/ 5708907 h 10285413"/>
              <a:gd name="connsiteX1156" fmla="*/ 5209994 w 16348919"/>
              <a:gd name="connsiteY1156" fmla="*/ 5728644 h 10285413"/>
              <a:gd name="connsiteX1157" fmla="*/ 5150790 w 16348919"/>
              <a:gd name="connsiteY1157" fmla="*/ 5728644 h 10285413"/>
              <a:gd name="connsiteX1158" fmla="*/ 5091586 w 16348919"/>
              <a:gd name="connsiteY1158" fmla="*/ 5718776 h 10285413"/>
              <a:gd name="connsiteX1159" fmla="*/ 5052116 w 16348919"/>
              <a:gd name="connsiteY1159" fmla="*/ 5708907 h 10285413"/>
              <a:gd name="connsiteX1160" fmla="*/ 5002777 w 16348919"/>
              <a:gd name="connsiteY1160" fmla="*/ 5699043 h 10285413"/>
              <a:gd name="connsiteX1161" fmla="*/ 5012646 w 16348919"/>
              <a:gd name="connsiteY1161" fmla="*/ 5738509 h 10285413"/>
              <a:gd name="connsiteX1162" fmla="*/ 5022514 w 16348919"/>
              <a:gd name="connsiteY1162" fmla="*/ 5777980 h 10285413"/>
              <a:gd name="connsiteX1163" fmla="*/ 4983044 w 16348919"/>
              <a:gd name="connsiteY1163" fmla="*/ 5787848 h 10285413"/>
              <a:gd name="connsiteX1164" fmla="*/ 4963308 w 16348919"/>
              <a:gd name="connsiteY1164" fmla="*/ 5768115 h 10285413"/>
              <a:gd name="connsiteX1165" fmla="*/ 4973176 w 16348919"/>
              <a:gd name="connsiteY1165" fmla="*/ 5748378 h 10285413"/>
              <a:gd name="connsiteX1166" fmla="*/ 4992911 w 16348919"/>
              <a:gd name="connsiteY1166" fmla="*/ 5748378 h 10285413"/>
              <a:gd name="connsiteX1167" fmla="*/ 5012646 w 16348919"/>
              <a:gd name="connsiteY1167" fmla="*/ 5748378 h 10285413"/>
              <a:gd name="connsiteX1168" fmla="*/ 4973176 w 16348919"/>
              <a:gd name="connsiteY1168" fmla="*/ 5728644 h 10285413"/>
              <a:gd name="connsiteX1169" fmla="*/ 4963308 w 16348919"/>
              <a:gd name="connsiteY1169" fmla="*/ 5748378 h 10285413"/>
              <a:gd name="connsiteX1170" fmla="*/ 4933705 w 16348919"/>
              <a:gd name="connsiteY1170" fmla="*/ 5748378 h 10285413"/>
              <a:gd name="connsiteX1171" fmla="*/ 4904102 w 16348919"/>
              <a:gd name="connsiteY1171" fmla="*/ 5768115 h 10285413"/>
              <a:gd name="connsiteX1172" fmla="*/ 4884370 w 16348919"/>
              <a:gd name="connsiteY1172" fmla="*/ 5768115 h 10285413"/>
              <a:gd name="connsiteX1173" fmla="*/ 4894236 w 16348919"/>
              <a:gd name="connsiteY1173" fmla="*/ 5748378 h 10285413"/>
              <a:gd name="connsiteX1174" fmla="*/ 4874502 w 16348919"/>
              <a:gd name="connsiteY1174" fmla="*/ 5728644 h 10285413"/>
              <a:gd name="connsiteX1175" fmla="*/ 4854768 w 16348919"/>
              <a:gd name="connsiteY1175" fmla="*/ 5738509 h 10285413"/>
              <a:gd name="connsiteX1176" fmla="*/ 4835032 w 16348919"/>
              <a:gd name="connsiteY1176" fmla="*/ 5728644 h 10285413"/>
              <a:gd name="connsiteX1177" fmla="*/ 4805429 w 16348919"/>
              <a:gd name="connsiteY1177" fmla="*/ 5708907 h 10285413"/>
              <a:gd name="connsiteX1178" fmla="*/ 4795564 w 16348919"/>
              <a:gd name="connsiteY1178" fmla="*/ 5689173 h 10285413"/>
              <a:gd name="connsiteX1179" fmla="*/ 4815297 w 16348919"/>
              <a:gd name="connsiteY1179" fmla="*/ 5689173 h 10285413"/>
              <a:gd name="connsiteX1180" fmla="*/ 4913972 w 16348919"/>
              <a:gd name="connsiteY1180" fmla="*/ 5708907 h 10285413"/>
              <a:gd name="connsiteX1181" fmla="*/ 4973176 w 16348919"/>
              <a:gd name="connsiteY1181" fmla="*/ 5689173 h 10285413"/>
              <a:gd name="connsiteX1182" fmla="*/ 4933705 w 16348919"/>
              <a:gd name="connsiteY1182" fmla="*/ 5649704 h 10285413"/>
              <a:gd name="connsiteX1183" fmla="*/ 4701823 w 16348919"/>
              <a:gd name="connsiteY1183" fmla="*/ 5639839 h 10285413"/>
              <a:gd name="connsiteX1184" fmla="*/ 4716624 w 16348919"/>
              <a:gd name="connsiteY1184" fmla="*/ 5649704 h 10285413"/>
              <a:gd name="connsiteX1185" fmla="*/ 4726492 w 16348919"/>
              <a:gd name="connsiteY1185" fmla="*/ 5669441 h 10285413"/>
              <a:gd name="connsiteX1186" fmla="*/ 4716624 w 16348919"/>
              <a:gd name="connsiteY1186" fmla="*/ 5669441 h 10285413"/>
              <a:gd name="connsiteX1187" fmla="*/ 4696888 w 16348919"/>
              <a:gd name="connsiteY1187" fmla="*/ 5649704 h 10285413"/>
              <a:gd name="connsiteX1188" fmla="*/ 4701823 w 16348919"/>
              <a:gd name="connsiteY1188" fmla="*/ 5639839 h 10285413"/>
              <a:gd name="connsiteX1189" fmla="*/ 5752703 w 16348919"/>
              <a:gd name="connsiteY1189" fmla="*/ 5639836 h 10285413"/>
              <a:gd name="connsiteX1190" fmla="*/ 5762568 w 16348919"/>
              <a:gd name="connsiteY1190" fmla="*/ 5649704 h 10285413"/>
              <a:gd name="connsiteX1191" fmla="*/ 5782305 w 16348919"/>
              <a:gd name="connsiteY1191" fmla="*/ 5669441 h 10285413"/>
              <a:gd name="connsiteX1192" fmla="*/ 5782305 w 16348919"/>
              <a:gd name="connsiteY1192" fmla="*/ 5649704 h 10285413"/>
              <a:gd name="connsiteX1193" fmla="*/ 5765033 w 16348919"/>
              <a:gd name="connsiteY1193" fmla="*/ 5647237 h 10285413"/>
              <a:gd name="connsiteX1194" fmla="*/ 5742834 w 16348919"/>
              <a:gd name="connsiteY1194" fmla="*/ 5629969 h 10285413"/>
              <a:gd name="connsiteX1195" fmla="*/ 5746644 w 16348919"/>
              <a:gd name="connsiteY1195" fmla="*/ 5633781 h 10285413"/>
              <a:gd name="connsiteX1196" fmla="*/ 5745301 w 16348919"/>
              <a:gd name="connsiteY1196" fmla="*/ 5632436 h 10285413"/>
              <a:gd name="connsiteX1197" fmla="*/ 5742834 w 16348919"/>
              <a:gd name="connsiteY1197" fmla="*/ 5629969 h 10285413"/>
              <a:gd name="connsiteX1198" fmla="*/ 4835032 w 16348919"/>
              <a:gd name="connsiteY1198" fmla="*/ 5629969 h 10285413"/>
              <a:gd name="connsiteX1199" fmla="*/ 4874502 w 16348919"/>
              <a:gd name="connsiteY1199" fmla="*/ 5629969 h 10285413"/>
              <a:gd name="connsiteX1200" fmla="*/ 4894236 w 16348919"/>
              <a:gd name="connsiteY1200" fmla="*/ 5629969 h 10285413"/>
              <a:gd name="connsiteX1201" fmla="*/ 4913972 w 16348919"/>
              <a:gd name="connsiteY1201" fmla="*/ 5649704 h 10285413"/>
              <a:gd name="connsiteX1202" fmla="*/ 4894236 w 16348919"/>
              <a:gd name="connsiteY1202" fmla="*/ 5659571 h 10285413"/>
              <a:gd name="connsiteX1203" fmla="*/ 4835032 w 16348919"/>
              <a:gd name="connsiteY1203" fmla="*/ 5629969 h 10285413"/>
              <a:gd name="connsiteX1204" fmla="*/ 4677153 w 16348919"/>
              <a:gd name="connsiteY1204" fmla="*/ 5629969 h 10285413"/>
              <a:gd name="connsiteX1205" fmla="*/ 4657420 w 16348919"/>
              <a:gd name="connsiteY1205" fmla="*/ 5649704 h 10285413"/>
              <a:gd name="connsiteX1206" fmla="*/ 4637684 w 16348919"/>
              <a:gd name="connsiteY1206" fmla="*/ 5669441 h 10285413"/>
              <a:gd name="connsiteX1207" fmla="*/ 4637684 w 16348919"/>
              <a:gd name="connsiteY1207" fmla="*/ 5649704 h 10285413"/>
              <a:gd name="connsiteX1208" fmla="*/ 4677153 w 16348919"/>
              <a:gd name="connsiteY1208" fmla="*/ 5629969 h 10285413"/>
              <a:gd name="connsiteX1209" fmla="*/ 4203517 w 16348919"/>
              <a:gd name="connsiteY1209" fmla="*/ 5629969 h 10285413"/>
              <a:gd name="connsiteX1210" fmla="*/ 4223254 w 16348919"/>
              <a:gd name="connsiteY1210" fmla="*/ 5649704 h 10285413"/>
              <a:gd name="connsiteX1211" fmla="*/ 4203517 w 16348919"/>
              <a:gd name="connsiteY1211" fmla="*/ 5649704 h 10285413"/>
              <a:gd name="connsiteX1212" fmla="*/ 5821774 w 16348919"/>
              <a:gd name="connsiteY1212" fmla="*/ 5590500 h 10285413"/>
              <a:gd name="connsiteX1213" fmla="*/ 5841508 w 16348919"/>
              <a:gd name="connsiteY1213" fmla="*/ 5610234 h 10285413"/>
              <a:gd name="connsiteX1214" fmla="*/ 5861245 w 16348919"/>
              <a:gd name="connsiteY1214" fmla="*/ 5590500 h 10285413"/>
              <a:gd name="connsiteX1215" fmla="*/ 5841508 w 16348919"/>
              <a:gd name="connsiteY1215" fmla="*/ 5590500 h 10285413"/>
              <a:gd name="connsiteX1216" fmla="*/ 4420601 w 16348919"/>
              <a:gd name="connsiteY1216" fmla="*/ 5590500 h 10285413"/>
              <a:gd name="connsiteX1217" fmla="*/ 4440336 w 16348919"/>
              <a:gd name="connsiteY1217" fmla="*/ 5610234 h 10285413"/>
              <a:gd name="connsiteX1218" fmla="*/ 4420601 w 16348919"/>
              <a:gd name="connsiteY1218" fmla="*/ 5610234 h 10285413"/>
              <a:gd name="connsiteX1219" fmla="*/ 4775828 w 16348919"/>
              <a:gd name="connsiteY1219" fmla="*/ 5551029 h 10285413"/>
              <a:gd name="connsiteX1220" fmla="*/ 5170524 w 16348919"/>
              <a:gd name="connsiteY1220" fmla="*/ 5551029 h 10285413"/>
              <a:gd name="connsiteX1221" fmla="*/ 5170524 w 16348919"/>
              <a:gd name="connsiteY1221" fmla="*/ 5560898 h 10285413"/>
              <a:gd name="connsiteX1222" fmla="*/ 5180392 w 16348919"/>
              <a:gd name="connsiteY1222" fmla="*/ 5580632 h 10285413"/>
              <a:gd name="connsiteX1223" fmla="*/ 5209994 w 16348919"/>
              <a:gd name="connsiteY1223" fmla="*/ 5590500 h 10285413"/>
              <a:gd name="connsiteX1224" fmla="*/ 5209994 w 16348919"/>
              <a:gd name="connsiteY1224" fmla="*/ 5570766 h 10285413"/>
              <a:gd name="connsiteX1225" fmla="*/ 5190260 w 16348919"/>
              <a:gd name="connsiteY1225" fmla="*/ 5551029 h 10285413"/>
              <a:gd name="connsiteX1226" fmla="*/ 5269198 w 16348919"/>
              <a:gd name="connsiteY1226" fmla="*/ 5570766 h 10285413"/>
              <a:gd name="connsiteX1227" fmla="*/ 5308668 w 16348919"/>
              <a:gd name="connsiteY1227" fmla="*/ 5570766 h 10285413"/>
              <a:gd name="connsiteX1228" fmla="*/ 5308668 w 16348919"/>
              <a:gd name="connsiteY1228" fmla="*/ 5590500 h 10285413"/>
              <a:gd name="connsiteX1229" fmla="*/ 5308668 w 16348919"/>
              <a:gd name="connsiteY1229" fmla="*/ 5610234 h 10285413"/>
              <a:gd name="connsiteX1230" fmla="*/ 5328405 w 16348919"/>
              <a:gd name="connsiteY1230" fmla="*/ 5610234 h 10285413"/>
              <a:gd name="connsiteX1231" fmla="*/ 5367872 w 16348919"/>
              <a:gd name="connsiteY1231" fmla="*/ 5610234 h 10285413"/>
              <a:gd name="connsiteX1232" fmla="*/ 5387607 w 16348919"/>
              <a:gd name="connsiteY1232" fmla="*/ 5610234 h 10285413"/>
              <a:gd name="connsiteX1233" fmla="*/ 5407342 w 16348919"/>
              <a:gd name="connsiteY1233" fmla="*/ 5610234 h 10285413"/>
              <a:gd name="connsiteX1234" fmla="*/ 5436944 w 16348919"/>
              <a:gd name="connsiteY1234" fmla="*/ 5639836 h 10285413"/>
              <a:gd name="connsiteX1235" fmla="*/ 5506016 w 16348919"/>
              <a:gd name="connsiteY1235" fmla="*/ 5669441 h 10285413"/>
              <a:gd name="connsiteX1236" fmla="*/ 5584953 w 16348919"/>
              <a:gd name="connsiteY1236" fmla="*/ 5708907 h 10285413"/>
              <a:gd name="connsiteX1237" fmla="*/ 5604690 w 16348919"/>
              <a:gd name="connsiteY1237" fmla="*/ 5708907 h 10285413"/>
              <a:gd name="connsiteX1238" fmla="*/ 5624427 w 16348919"/>
              <a:gd name="connsiteY1238" fmla="*/ 5708907 h 10285413"/>
              <a:gd name="connsiteX1239" fmla="*/ 5624427 w 16348919"/>
              <a:gd name="connsiteY1239" fmla="*/ 5748378 h 10285413"/>
              <a:gd name="connsiteX1240" fmla="*/ 5604690 w 16348919"/>
              <a:gd name="connsiteY1240" fmla="*/ 5748378 h 10285413"/>
              <a:gd name="connsiteX1241" fmla="*/ 5584953 w 16348919"/>
              <a:gd name="connsiteY1241" fmla="*/ 5748378 h 10285413"/>
              <a:gd name="connsiteX1242" fmla="*/ 5565220 w 16348919"/>
              <a:gd name="connsiteY1242" fmla="*/ 5728644 h 10285413"/>
              <a:gd name="connsiteX1243" fmla="*/ 5486283 w 16348919"/>
              <a:gd name="connsiteY1243" fmla="*/ 5708907 h 10285413"/>
              <a:gd name="connsiteX1244" fmla="*/ 5466546 w 16348919"/>
              <a:gd name="connsiteY1244" fmla="*/ 5689173 h 10285413"/>
              <a:gd name="connsiteX1245" fmla="*/ 5427075 w 16348919"/>
              <a:gd name="connsiteY1245" fmla="*/ 5669441 h 10285413"/>
              <a:gd name="connsiteX1246" fmla="*/ 5407342 w 16348919"/>
              <a:gd name="connsiteY1246" fmla="*/ 5669441 h 10285413"/>
              <a:gd name="connsiteX1247" fmla="*/ 5387607 w 16348919"/>
              <a:gd name="connsiteY1247" fmla="*/ 5689173 h 10285413"/>
              <a:gd name="connsiteX1248" fmla="*/ 5367872 w 16348919"/>
              <a:gd name="connsiteY1248" fmla="*/ 5689173 h 10285413"/>
              <a:gd name="connsiteX1249" fmla="*/ 5387607 w 16348919"/>
              <a:gd name="connsiteY1249" fmla="*/ 5669441 h 10285413"/>
              <a:gd name="connsiteX1250" fmla="*/ 5358007 w 16348919"/>
              <a:gd name="connsiteY1250" fmla="*/ 5649704 h 10285413"/>
              <a:gd name="connsiteX1251" fmla="*/ 5288934 w 16348919"/>
              <a:gd name="connsiteY1251" fmla="*/ 5629969 h 10285413"/>
              <a:gd name="connsiteX1252" fmla="*/ 5239596 w 16348919"/>
              <a:gd name="connsiteY1252" fmla="*/ 5629969 h 10285413"/>
              <a:gd name="connsiteX1253" fmla="*/ 5190260 w 16348919"/>
              <a:gd name="connsiteY1253" fmla="*/ 5629969 h 10285413"/>
              <a:gd name="connsiteX1254" fmla="*/ 4953442 w 16348919"/>
              <a:gd name="connsiteY1254" fmla="*/ 5610234 h 10285413"/>
              <a:gd name="connsiteX1255" fmla="*/ 4835032 w 16348919"/>
              <a:gd name="connsiteY1255" fmla="*/ 5629969 h 10285413"/>
              <a:gd name="connsiteX1256" fmla="*/ 4775828 w 16348919"/>
              <a:gd name="connsiteY1256" fmla="*/ 5610234 h 10285413"/>
              <a:gd name="connsiteX1257" fmla="*/ 4746226 w 16348919"/>
              <a:gd name="connsiteY1257" fmla="*/ 5590500 h 10285413"/>
              <a:gd name="connsiteX1258" fmla="*/ 4726492 w 16348919"/>
              <a:gd name="connsiteY1258" fmla="*/ 5580632 h 10285413"/>
              <a:gd name="connsiteX1259" fmla="*/ 4696888 w 16348919"/>
              <a:gd name="connsiteY1259" fmla="*/ 5590500 h 10285413"/>
              <a:gd name="connsiteX1260" fmla="*/ 4696888 w 16348919"/>
              <a:gd name="connsiteY1260" fmla="*/ 5570766 h 10285413"/>
              <a:gd name="connsiteX1261" fmla="*/ 4775828 w 16348919"/>
              <a:gd name="connsiteY1261" fmla="*/ 5551029 h 10285413"/>
              <a:gd name="connsiteX1262" fmla="*/ 4637684 w 16348919"/>
              <a:gd name="connsiteY1262" fmla="*/ 5551029 h 10285413"/>
              <a:gd name="connsiteX1263" fmla="*/ 4617950 w 16348919"/>
              <a:gd name="connsiteY1263" fmla="*/ 5570766 h 10285413"/>
              <a:gd name="connsiteX1264" fmla="*/ 4578479 w 16348919"/>
              <a:gd name="connsiteY1264" fmla="*/ 5570766 h 10285413"/>
              <a:gd name="connsiteX1265" fmla="*/ 4637684 w 16348919"/>
              <a:gd name="connsiteY1265" fmla="*/ 5551029 h 10285413"/>
              <a:gd name="connsiteX1266" fmla="*/ 5071849 w 16348919"/>
              <a:gd name="connsiteY1266" fmla="*/ 5531296 h 10285413"/>
              <a:gd name="connsiteX1267" fmla="*/ 5091586 w 16348919"/>
              <a:gd name="connsiteY1267" fmla="*/ 5551029 h 10285413"/>
              <a:gd name="connsiteX1268" fmla="*/ 5081718 w 16348919"/>
              <a:gd name="connsiteY1268" fmla="*/ 5551029 h 10285413"/>
              <a:gd name="connsiteX1269" fmla="*/ 5071849 w 16348919"/>
              <a:gd name="connsiteY1269" fmla="*/ 5551029 h 10285413"/>
              <a:gd name="connsiteX1270" fmla="*/ 3769351 w 16348919"/>
              <a:gd name="connsiteY1270" fmla="*/ 5531296 h 10285413"/>
              <a:gd name="connsiteX1271" fmla="*/ 3808822 w 16348919"/>
              <a:gd name="connsiteY1271" fmla="*/ 5551029 h 10285413"/>
              <a:gd name="connsiteX1272" fmla="*/ 3789088 w 16348919"/>
              <a:gd name="connsiteY1272" fmla="*/ 5551029 h 10285413"/>
              <a:gd name="connsiteX1273" fmla="*/ 3769351 w 16348919"/>
              <a:gd name="connsiteY1273" fmla="*/ 5551029 h 10285413"/>
              <a:gd name="connsiteX1274" fmla="*/ 3769351 w 16348919"/>
              <a:gd name="connsiteY1274" fmla="*/ 5531296 h 10285413"/>
              <a:gd name="connsiteX1275" fmla="*/ 4696888 w 16348919"/>
              <a:gd name="connsiteY1275" fmla="*/ 5511560 h 10285413"/>
              <a:gd name="connsiteX1276" fmla="*/ 4696888 w 16348919"/>
              <a:gd name="connsiteY1276" fmla="*/ 5531296 h 10285413"/>
              <a:gd name="connsiteX1277" fmla="*/ 4696888 w 16348919"/>
              <a:gd name="connsiteY1277" fmla="*/ 5551029 h 10285413"/>
              <a:gd name="connsiteX1278" fmla="*/ 4677153 w 16348919"/>
              <a:gd name="connsiteY1278" fmla="*/ 5531296 h 10285413"/>
              <a:gd name="connsiteX1279" fmla="*/ 4696888 w 16348919"/>
              <a:gd name="connsiteY1279" fmla="*/ 5511560 h 10285413"/>
              <a:gd name="connsiteX1280" fmla="*/ 4479805 w 16348919"/>
              <a:gd name="connsiteY1280" fmla="*/ 5511560 h 10285413"/>
              <a:gd name="connsiteX1281" fmla="*/ 4519276 w 16348919"/>
              <a:gd name="connsiteY1281" fmla="*/ 5511560 h 10285413"/>
              <a:gd name="connsiteX1282" fmla="*/ 4558745 w 16348919"/>
              <a:gd name="connsiteY1282" fmla="*/ 5531296 h 10285413"/>
              <a:gd name="connsiteX1283" fmla="*/ 4519276 w 16348919"/>
              <a:gd name="connsiteY1283" fmla="*/ 5531296 h 10285413"/>
              <a:gd name="connsiteX1284" fmla="*/ 5525750 w 16348919"/>
              <a:gd name="connsiteY1284" fmla="*/ 5491825 h 10285413"/>
              <a:gd name="connsiteX1285" fmla="*/ 5525750 w 16348919"/>
              <a:gd name="connsiteY1285" fmla="*/ 5501693 h 10285413"/>
              <a:gd name="connsiteX1286" fmla="*/ 5545486 w 16348919"/>
              <a:gd name="connsiteY1286" fmla="*/ 5511560 h 10285413"/>
              <a:gd name="connsiteX1287" fmla="*/ 5545486 w 16348919"/>
              <a:gd name="connsiteY1287" fmla="*/ 5531296 h 10285413"/>
              <a:gd name="connsiteX1288" fmla="*/ 5545486 w 16348919"/>
              <a:gd name="connsiteY1288" fmla="*/ 5541161 h 10285413"/>
              <a:gd name="connsiteX1289" fmla="*/ 5565220 w 16348919"/>
              <a:gd name="connsiteY1289" fmla="*/ 5551029 h 10285413"/>
              <a:gd name="connsiteX1290" fmla="*/ 5584953 w 16348919"/>
              <a:gd name="connsiteY1290" fmla="*/ 5531296 h 10285413"/>
              <a:gd name="connsiteX1291" fmla="*/ 5644159 w 16348919"/>
              <a:gd name="connsiteY1291" fmla="*/ 5551029 h 10285413"/>
              <a:gd name="connsiteX1292" fmla="*/ 5742834 w 16348919"/>
              <a:gd name="connsiteY1292" fmla="*/ 5551029 h 10285413"/>
              <a:gd name="connsiteX1293" fmla="*/ 5634292 w 16348919"/>
              <a:gd name="connsiteY1293" fmla="*/ 5521427 h 10285413"/>
              <a:gd name="connsiteX1294" fmla="*/ 5525750 w 16348919"/>
              <a:gd name="connsiteY1294" fmla="*/ 5491825 h 10285413"/>
              <a:gd name="connsiteX1295" fmla="*/ 5121187 w 16348919"/>
              <a:gd name="connsiteY1295" fmla="*/ 5491825 h 10285413"/>
              <a:gd name="connsiteX1296" fmla="*/ 5131053 w 16348919"/>
              <a:gd name="connsiteY1296" fmla="*/ 5511560 h 10285413"/>
              <a:gd name="connsiteX1297" fmla="*/ 5170524 w 16348919"/>
              <a:gd name="connsiteY1297" fmla="*/ 5531296 h 10285413"/>
              <a:gd name="connsiteX1298" fmla="*/ 5131053 w 16348919"/>
              <a:gd name="connsiteY1298" fmla="*/ 5531296 h 10285413"/>
              <a:gd name="connsiteX1299" fmla="*/ 5111320 w 16348919"/>
              <a:gd name="connsiteY1299" fmla="*/ 5531296 h 10285413"/>
              <a:gd name="connsiteX1300" fmla="*/ 5111320 w 16348919"/>
              <a:gd name="connsiteY1300" fmla="*/ 5511560 h 10285413"/>
              <a:gd name="connsiteX1301" fmla="*/ 5121187 w 16348919"/>
              <a:gd name="connsiteY1301" fmla="*/ 5491825 h 10285413"/>
              <a:gd name="connsiteX1302" fmla="*/ 5427075 w 16348919"/>
              <a:gd name="connsiteY1302" fmla="*/ 5472093 h 10285413"/>
              <a:gd name="connsiteX1303" fmla="*/ 5427075 w 16348919"/>
              <a:gd name="connsiteY1303" fmla="*/ 5491825 h 10285413"/>
              <a:gd name="connsiteX1304" fmla="*/ 5446812 w 16348919"/>
              <a:gd name="connsiteY1304" fmla="*/ 5491825 h 10285413"/>
              <a:gd name="connsiteX1305" fmla="*/ 5436944 w 16348919"/>
              <a:gd name="connsiteY1305" fmla="*/ 5472093 h 10285413"/>
              <a:gd name="connsiteX1306" fmla="*/ 5427075 w 16348919"/>
              <a:gd name="connsiteY1306" fmla="*/ 5472093 h 10285413"/>
              <a:gd name="connsiteX1307" fmla="*/ 4854768 w 16348919"/>
              <a:gd name="connsiteY1307" fmla="*/ 5472093 h 10285413"/>
              <a:gd name="connsiteX1308" fmla="*/ 4913972 w 16348919"/>
              <a:gd name="connsiteY1308" fmla="*/ 5472093 h 10285413"/>
              <a:gd name="connsiteX1309" fmla="*/ 4973176 w 16348919"/>
              <a:gd name="connsiteY1309" fmla="*/ 5491825 h 10285413"/>
              <a:gd name="connsiteX1310" fmla="*/ 4933705 w 16348919"/>
              <a:gd name="connsiteY1310" fmla="*/ 5511560 h 10285413"/>
              <a:gd name="connsiteX1311" fmla="*/ 4874502 w 16348919"/>
              <a:gd name="connsiteY1311" fmla="*/ 5491825 h 10285413"/>
              <a:gd name="connsiteX1312" fmla="*/ 4854768 w 16348919"/>
              <a:gd name="connsiteY1312" fmla="*/ 5491825 h 10285413"/>
              <a:gd name="connsiteX1313" fmla="*/ 4854768 w 16348919"/>
              <a:gd name="connsiteY1313" fmla="*/ 5472093 h 10285413"/>
              <a:gd name="connsiteX1314" fmla="*/ 5999386 w 16348919"/>
              <a:gd name="connsiteY1314" fmla="*/ 5452356 h 10285413"/>
              <a:gd name="connsiteX1315" fmla="*/ 6038857 w 16348919"/>
              <a:gd name="connsiteY1315" fmla="*/ 5472093 h 10285413"/>
              <a:gd name="connsiteX1316" fmla="*/ 6028987 w 16348919"/>
              <a:gd name="connsiteY1316" fmla="*/ 5462224 h 10285413"/>
              <a:gd name="connsiteX1317" fmla="*/ 5999386 w 16348919"/>
              <a:gd name="connsiteY1317" fmla="*/ 5452356 h 10285413"/>
              <a:gd name="connsiteX1318" fmla="*/ 5308668 w 16348919"/>
              <a:gd name="connsiteY1318" fmla="*/ 5452356 h 10285413"/>
              <a:gd name="connsiteX1319" fmla="*/ 5328405 w 16348919"/>
              <a:gd name="connsiteY1319" fmla="*/ 5472093 h 10285413"/>
              <a:gd name="connsiteX1320" fmla="*/ 5328405 w 16348919"/>
              <a:gd name="connsiteY1320" fmla="*/ 5452356 h 10285413"/>
              <a:gd name="connsiteX1321" fmla="*/ 5308668 w 16348919"/>
              <a:gd name="connsiteY1321" fmla="*/ 5452356 h 10285413"/>
              <a:gd name="connsiteX1322" fmla="*/ 5269198 w 16348919"/>
              <a:gd name="connsiteY1322" fmla="*/ 5452356 h 10285413"/>
              <a:gd name="connsiteX1323" fmla="*/ 5249463 w 16348919"/>
              <a:gd name="connsiteY1323" fmla="*/ 5472093 h 10285413"/>
              <a:gd name="connsiteX1324" fmla="*/ 5308668 w 16348919"/>
              <a:gd name="connsiteY1324" fmla="*/ 5511560 h 10285413"/>
              <a:gd name="connsiteX1325" fmla="*/ 5446812 w 16348919"/>
              <a:gd name="connsiteY1325" fmla="*/ 5560898 h 10285413"/>
              <a:gd name="connsiteX1326" fmla="*/ 5506016 w 16348919"/>
              <a:gd name="connsiteY1326" fmla="*/ 5570766 h 10285413"/>
              <a:gd name="connsiteX1327" fmla="*/ 5486283 w 16348919"/>
              <a:gd name="connsiteY1327" fmla="*/ 5551029 h 10285413"/>
              <a:gd name="connsiteX1328" fmla="*/ 5387607 w 16348919"/>
              <a:gd name="connsiteY1328" fmla="*/ 5521427 h 10285413"/>
              <a:gd name="connsiteX1329" fmla="*/ 5328405 w 16348919"/>
              <a:gd name="connsiteY1329" fmla="*/ 5491825 h 10285413"/>
              <a:gd name="connsiteX1330" fmla="*/ 5308668 w 16348919"/>
              <a:gd name="connsiteY1330" fmla="*/ 5472093 h 10285413"/>
              <a:gd name="connsiteX1331" fmla="*/ 5269198 w 16348919"/>
              <a:gd name="connsiteY1331" fmla="*/ 5452356 h 10285413"/>
              <a:gd name="connsiteX1332" fmla="*/ 4085109 w 16348919"/>
              <a:gd name="connsiteY1332" fmla="*/ 5452356 h 10285413"/>
              <a:gd name="connsiteX1333" fmla="*/ 4104844 w 16348919"/>
              <a:gd name="connsiteY1333" fmla="*/ 5452356 h 10285413"/>
              <a:gd name="connsiteX1334" fmla="*/ 4085109 w 16348919"/>
              <a:gd name="connsiteY1334" fmla="*/ 5472093 h 10285413"/>
              <a:gd name="connsiteX1335" fmla="*/ 4001237 w 16348919"/>
              <a:gd name="connsiteY1335" fmla="*/ 5442488 h 10285413"/>
              <a:gd name="connsiteX1336" fmla="*/ 4006170 w 16348919"/>
              <a:gd name="connsiteY1336" fmla="*/ 5452356 h 10285413"/>
              <a:gd name="connsiteX1337" fmla="*/ 3986434 w 16348919"/>
              <a:gd name="connsiteY1337" fmla="*/ 5452356 h 10285413"/>
              <a:gd name="connsiteX1338" fmla="*/ 4001237 w 16348919"/>
              <a:gd name="connsiteY1338" fmla="*/ 5442488 h 10285413"/>
              <a:gd name="connsiteX1339" fmla="*/ 5190260 w 16348919"/>
              <a:gd name="connsiteY1339" fmla="*/ 5432622 h 10285413"/>
              <a:gd name="connsiteX1340" fmla="*/ 5190260 w 16348919"/>
              <a:gd name="connsiteY1340" fmla="*/ 5452356 h 10285413"/>
              <a:gd name="connsiteX1341" fmla="*/ 5209994 w 16348919"/>
              <a:gd name="connsiteY1341" fmla="*/ 5452356 h 10285413"/>
              <a:gd name="connsiteX1342" fmla="*/ 5190260 w 16348919"/>
              <a:gd name="connsiteY1342" fmla="*/ 5432622 h 10285413"/>
              <a:gd name="connsiteX1343" fmla="*/ 4736358 w 16348919"/>
              <a:gd name="connsiteY1343" fmla="*/ 5393152 h 10285413"/>
              <a:gd name="connsiteX1344" fmla="*/ 4756094 w 16348919"/>
              <a:gd name="connsiteY1344" fmla="*/ 5412885 h 10285413"/>
              <a:gd name="connsiteX1345" fmla="*/ 4736358 w 16348919"/>
              <a:gd name="connsiteY1345" fmla="*/ 5412885 h 10285413"/>
              <a:gd name="connsiteX1346" fmla="*/ 4736358 w 16348919"/>
              <a:gd name="connsiteY1346" fmla="*/ 5393152 h 10285413"/>
              <a:gd name="connsiteX1347" fmla="*/ 4677153 w 16348919"/>
              <a:gd name="connsiteY1347" fmla="*/ 5393152 h 10285413"/>
              <a:gd name="connsiteX1348" fmla="*/ 4696888 w 16348919"/>
              <a:gd name="connsiteY1348" fmla="*/ 5393152 h 10285413"/>
              <a:gd name="connsiteX1349" fmla="*/ 4696888 w 16348919"/>
              <a:gd name="connsiteY1349" fmla="*/ 5412885 h 10285413"/>
              <a:gd name="connsiteX1350" fmla="*/ 4677153 w 16348919"/>
              <a:gd name="connsiteY1350" fmla="*/ 5393152 h 10285413"/>
              <a:gd name="connsiteX1351" fmla="*/ 5683630 w 16348919"/>
              <a:gd name="connsiteY1351" fmla="*/ 5373416 h 10285413"/>
              <a:gd name="connsiteX1352" fmla="*/ 5683630 w 16348919"/>
              <a:gd name="connsiteY1352" fmla="*/ 5393152 h 10285413"/>
              <a:gd name="connsiteX1353" fmla="*/ 5762568 w 16348919"/>
              <a:gd name="connsiteY1353" fmla="*/ 5393152 h 10285413"/>
              <a:gd name="connsiteX1354" fmla="*/ 5732966 w 16348919"/>
              <a:gd name="connsiteY1354" fmla="*/ 5393152 h 10285413"/>
              <a:gd name="connsiteX1355" fmla="*/ 5683630 w 16348919"/>
              <a:gd name="connsiteY1355" fmla="*/ 5373416 h 10285413"/>
              <a:gd name="connsiteX1356" fmla="*/ 5624427 w 16348919"/>
              <a:gd name="connsiteY1356" fmla="*/ 5373416 h 10285413"/>
              <a:gd name="connsiteX1357" fmla="*/ 5644159 w 16348919"/>
              <a:gd name="connsiteY1357" fmla="*/ 5393152 h 10285413"/>
              <a:gd name="connsiteX1358" fmla="*/ 5644159 w 16348919"/>
              <a:gd name="connsiteY1358" fmla="*/ 5373416 h 10285413"/>
              <a:gd name="connsiteX1359" fmla="*/ 5545486 w 16348919"/>
              <a:gd name="connsiteY1359" fmla="*/ 5333947 h 10285413"/>
              <a:gd name="connsiteX1360" fmla="*/ 5525750 w 16348919"/>
              <a:gd name="connsiteY1360" fmla="*/ 5353681 h 10285413"/>
              <a:gd name="connsiteX1361" fmla="*/ 5565220 w 16348919"/>
              <a:gd name="connsiteY1361" fmla="*/ 5353681 h 10285413"/>
              <a:gd name="connsiteX1362" fmla="*/ 5575088 w 16348919"/>
              <a:gd name="connsiteY1362" fmla="*/ 5343814 h 10285413"/>
              <a:gd name="connsiteX1363" fmla="*/ 5545486 w 16348919"/>
              <a:gd name="connsiteY1363" fmla="*/ 5333947 h 10285413"/>
              <a:gd name="connsiteX1364" fmla="*/ 5303734 w 16348919"/>
              <a:gd name="connsiteY1364" fmla="*/ 5324080 h 10285413"/>
              <a:gd name="connsiteX1365" fmla="*/ 5288934 w 16348919"/>
              <a:gd name="connsiteY1365" fmla="*/ 5333947 h 10285413"/>
              <a:gd name="connsiteX1366" fmla="*/ 5308668 w 16348919"/>
              <a:gd name="connsiteY1366" fmla="*/ 5333947 h 10285413"/>
              <a:gd name="connsiteX1367" fmla="*/ 5303734 w 16348919"/>
              <a:gd name="connsiteY1367" fmla="*/ 5324080 h 10285413"/>
              <a:gd name="connsiteX1368" fmla="*/ 5486283 w 16348919"/>
              <a:gd name="connsiteY1368" fmla="*/ 5314212 h 10285413"/>
              <a:gd name="connsiteX1369" fmla="*/ 5496148 w 16348919"/>
              <a:gd name="connsiteY1369" fmla="*/ 5333947 h 10285413"/>
              <a:gd name="connsiteX1370" fmla="*/ 5506016 w 16348919"/>
              <a:gd name="connsiteY1370" fmla="*/ 5324080 h 10285413"/>
              <a:gd name="connsiteX1371" fmla="*/ 5486283 w 16348919"/>
              <a:gd name="connsiteY1371" fmla="*/ 5314212 h 10285413"/>
              <a:gd name="connsiteX1372" fmla="*/ 5427075 w 16348919"/>
              <a:gd name="connsiteY1372" fmla="*/ 5294478 h 10285413"/>
              <a:gd name="connsiteX1373" fmla="*/ 5427075 w 16348919"/>
              <a:gd name="connsiteY1373" fmla="*/ 5314212 h 10285413"/>
              <a:gd name="connsiteX1374" fmla="*/ 5446812 w 16348919"/>
              <a:gd name="connsiteY1374" fmla="*/ 5294478 h 10285413"/>
              <a:gd name="connsiteX1375" fmla="*/ 5427075 w 16348919"/>
              <a:gd name="connsiteY1375" fmla="*/ 5294478 h 10285413"/>
              <a:gd name="connsiteX1376" fmla="*/ 4958923 w 16348919"/>
              <a:gd name="connsiteY1376" fmla="*/ 5294478 h 10285413"/>
              <a:gd name="connsiteX1377" fmla="*/ 4963308 w 16348919"/>
              <a:gd name="connsiteY1377" fmla="*/ 5304345 h 10285413"/>
              <a:gd name="connsiteX1378" fmla="*/ 5042248 w 16348919"/>
              <a:gd name="connsiteY1378" fmla="*/ 5343814 h 10285413"/>
              <a:gd name="connsiteX1379" fmla="*/ 5121187 w 16348919"/>
              <a:gd name="connsiteY1379" fmla="*/ 5333947 h 10285413"/>
              <a:gd name="connsiteX1380" fmla="*/ 5131053 w 16348919"/>
              <a:gd name="connsiteY1380" fmla="*/ 5333947 h 10285413"/>
              <a:gd name="connsiteX1381" fmla="*/ 5229727 w 16348919"/>
              <a:gd name="connsiteY1381" fmla="*/ 5353681 h 10285413"/>
              <a:gd name="connsiteX1382" fmla="*/ 5190260 w 16348919"/>
              <a:gd name="connsiteY1382" fmla="*/ 5324080 h 10285413"/>
              <a:gd name="connsiteX1383" fmla="*/ 5101451 w 16348919"/>
              <a:gd name="connsiteY1383" fmla="*/ 5304345 h 10285413"/>
              <a:gd name="connsiteX1384" fmla="*/ 5052116 w 16348919"/>
              <a:gd name="connsiteY1384" fmla="*/ 5294478 h 10285413"/>
              <a:gd name="connsiteX1385" fmla="*/ 5032380 w 16348919"/>
              <a:gd name="connsiteY1385" fmla="*/ 5294478 h 10285413"/>
              <a:gd name="connsiteX1386" fmla="*/ 4361394 w 16348919"/>
              <a:gd name="connsiteY1386" fmla="*/ 5294478 h 10285413"/>
              <a:gd name="connsiteX1387" fmla="*/ 4381130 w 16348919"/>
              <a:gd name="connsiteY1387" fmla="*/ 5294478 h 10285413"/>
              <a:gd name="connsiteX1388" fmla="*/ 4400865 w 16348919"/>
              <a:gd name="connsiteY1388" fmla="*/ 5333947 h 10285413"/>
              <a:gd name="connsiteX1389" fmla="*/ 4381130 w 16348919"/>
              <a:gd name="connsiteY1389" fmla="*/ 5314212 h 10285413"/>
              <a:gd name="connsiteX1390" fmla="*/ 4361394 w 16348919"/>
              <a:gd name="connsiteY1390" fmla="*/ 5294478 h 10285413"/>
              <a:gd name="connsiteX1391" fmla="*/ 5229727 w 16348919"/>
              <a:gd name="connsiteY1391" fmla="*/ 5255008 h 10285413"/>
              <a:gd name="connsiteX1392" fmla="*/ 5209994 w 16348919"/>
              <a:gd name="connsiteY1392" fmla="*/ 5274741 h 10285413"/>
              <a:gd name="connsiteX1393" fmla="*/ 5269198 w 16348919"/>
              <a:gd name="connsiteY1393" fmla="*/ 5274741 h 10285413"/>
              <a:gd name="connsiteX1394" fmla="*/ 5229727 w 16348919"/>
              <a:gd name="connsiteY1394" fmla="*/ 5255008 h 10285413"/>
              <a:gd name="connsiteX1395" fmla="*/ 4756094 w 16348919"/>
              <a:gd name="connsiteY1395" fmla="*/ 5255008 h 10285413"/>
              <a:gd name="connsiteX1396" fmla="*/ 4775828 w 16348919"/>
              <a:gd name="connsiteY1396" fmla="*/ 5255008 h 10285413"/>
              <a:gd name="connsiteX1397" fmla="*/ 4775828 w 16348919"/>
              <a:gd name="connsiteY1397" fmla="*/ 5274741 h 10285413"/>
              <a:gd name="connsiteX1398" fmla="*/ 4756094 w 16348919"/>
              <a:gd name="connsiteY1398" fmla="*/ 5274741 h 10285413"/>
              <a:gd name="connsiteX1399" fmla="*/ 4756094 w 16348919"/>
              <a:gd name="connsiteY1399" fmla="*/ 5255008 h 10285413"/>
              <a:gd name="connsiteX1400" fmla="*/ 5506016 w 16348919"/>
              <a:gd name="connsiteY1400" fmla="*/ 5245139 h 10285413"/>
              <a:gd name="connsiteX1401" fmla="*/ 5486283 w 16348919"/>
              <a:gd name="connsiteY1401" fmla="*/ 5255008 h 10285413"/>
              <a:gd name="connsiteX1402" fmla="*/ 5506016 w 16348919"/>
              <a:gd name="connsiteY1402" fmla="*/ 5274741 h 10285413"/>
              <a:gd name="connsiteX1403" fmla="*/ 5545486 w 16348919"/>
              <a:gd name="connsiteY1403" fmla="*/ 5294478 h 10285413"/>
              <a:gd name="connsiteX1404" fmla="*/ 5614558 w 16348919"/>
              <a:gd name="connsiteY1404" fmla="*/ 5304345 h 10285413"/>
              <a:gd name="connsiteX1405" fmla="*/ 5614558 w 16348919"/>
              <a:gd name="connsiteY1405" fmla="*/ 5284610 h 10285413"/>
              <a:gd name="connsiteX1406" fmla="*/ 5575088 w 16348919"/>
              <a:gd name="connsiteY1406" fmla="*/ 5284610 h 10285413"/>
              <a:gd name="connsiteX1407" fmla="*/ 5545486 w 16348919"/>
              <a:gd name="connsiteY1407" fmla="*/ 5255008 h 10285413"/>
              <a:gd name="connsiteX1408" fmla="*/ 5535618 w 16348919"/>
              <a:gd name="connsiteY1408" fmla="*/ 5274741 h 10285413"/>
              <a:gd name="connsiteX1409" fmla="*/ 5525750 w 16348919"/>
              <a:gd name="connsiteY1409" fmla="*/ 5255008 h 10285413"/>
              <a:gd name="connsiteX1410" fmla="*/ 5506016 w 16348919"/>
              <a:gd name="connsiteY1410" fmla="*/ 5245139 h 10285413"/>
              <a:gd name="connsiteX1411" fmla="*/ 4854768 w 16348919"/>
              <a:gd name="connsiteY1411" fmla="*/ 5215537 h 10285413"/>
              <a:gd name="connsiteX1412" fmla="*/ 4854768 w 16348919"/>
              <a:gd name="connsiteY1412" fmla="*/ 5235274 h 10285413"/>
              <a:gd name="connsiteX1413" fmla="*/ 4874502 w 16348919"/>
              <a:gd name="connsiteY1413" fmla="*/ 5235274 h 10285413"/>
              <a:gd name="connsiteX1414" fmla="*/ 4864634 w 16348919"/>
              <a:gd name="connsiteY1414" fmla="*/ 5215537 h 10285413"/>
              <a:gd name="connsiteX1415" fmla="*/ 4854768 w 16348919"/>
              <a:gd name="connsiteY1415" fmla="*/ 5215537 h 10285413"/>
              <a:gd name="connsiteX1416" fmla="*/ 5032380 w 16348919"/>
              <a:gd name="connsiteY1416" fmla="*/ 5205672 h 10285413"/>
              <a:gd name="connsiteX1417" fmla="*/ 5032380 w 16348919"/>
              <a:gd name="connsiteY1417" fmla="*/ 5215537 h 10285413"/>
              <a:gd name="connsiteX1418" fmla="*/ 5042248 w 16348919"/>
              <a:gd name="connsiteY1418" fmla="*/ 5235274 h 10285413"/>
              <a:gd name="connsiteX1419" fmla="*/ 5052116 w 16348919"/>
              <a:gd name="connsiteY1419" fmla="*/ 5215537 h 10285413"/>
              <a:gd name="connsiteX1420" fmla="*/ 5032380 w 16348919"/>
              <a:gd name="connsiteY1420" fmla="*/ 5205672 h 10285413"/>
              <a:gd name="connsiteX1421" fmla="*/ 5227073 w 16348919"/>
              <a:gd name="connsiteY1421" fmla="*/ 5159254 h 10285413"/>
              <a:gd name="connsiteX1422" fmla="*/ 5217396 w 16348919"/>
              <a:gd name="connsiteY1422" fmla="*/ 5169901 h 10285413"/>
              <a:gd name="connsiteX1423" fmla="*/ 5215539 w 16348919"/>
              <a:gd name="connsiteY1423" fmla="*/ 5170034 h 10285413"/>
              <a:gd name="connsiteX1424" fmla="*/ 5221095 w 16348919"/>
              <a:gd name="connsiteY1424" fmla="*/ 5160034 h 10285413"/>
              <a:gd name="connsiteX1425" fmla="*/ 5486283 w 16348919"/>
              <a:gd name="connsiteY1425" fmla="*/ 5136600 h 10285413"/>
              <a:gd name="connsiteX1426" fmla="*/ 5466546 w 16348919"/>
              <a:gd name="connsiteY1426" fmla="*/ 5156334 h 10285413"/>
              <a:gd name="connsiteX1427" fmla="*/ 5486283 w 16348919"/>
              <a:gd name="connsiteY1427" fmla="*/ 5176068 h 10285413"/>
              <a:gd name="connsiteX1428" fmla="*/ 5506016 w 16348919"/>
              <a:gd name="connsiteY1428" fmla="*/ 5195803 h 10285413"/>
              <a:gd name="connsiteX1429" fmla="*/ 5525750 w 16348919"/>
              <a:gd name="connsiteY1429" fmla="*/ 5215537 h 10285413"/>
              <a:gd name="connsiteX1430" fmla="*/ 5565220 w 16348919"/>
              <a:gd name="connsiteY1430" fmla="*/ 5215537 h 10285413"/>
              <a:gd name="connsiteX1431" fmla="*/ 5624427 w 16348919"/>
              <a:gd name="connsiteY1431" fmla="*/ 5245139 h 10285413"/>
              <a:gd name="connsiteX1432" fmla="*/ 5683630 w 16348919"/>
              <a:gd name="connsiteY1432" fmla="*/ 5274741 h 10285413"/>
              <a:gd name="connsiteX1433" fmla="*/ 5782305 w 16348919"/>
              <a:gd name="connsiteY1433" fmla="*/ 5294478 h 10285413"/>
              <a:gd name="connsiteX1434" fmla="*/ 5802038 w 16348919"/>
              <a:gd name="connsiteY1434" fmla="*/ 5304345 h 10285413"/>
              <a:gd name="connsiteX1435" fmla="*/ 5811906 w 16348919"/>
              <a:gd name="connsiteY1435" fmla="*/ 5314212 h 10285413"/>
              <a:gd name="connsiteX1436" fmla="*/ 5831640 w 16348919"/>
              <a:gd name="connsiteY1436" fmla="*/ 5324080 h 10285413"/>
              <a:gd name="connsiteX1437" fmla="*/ 5851377 w 16348919"/>
              <a:gd name="connsiteY1437" fmla="*/ 5333947 h 10285413"/>
              <a:gd name="connsiteX1438" fmla="*/ 5861245 w 16348919"/>
              <a:gd name="connsiteY1438" fmla="*/ 5333947 h 10285413"/>
              <a:gd name="connsiteX1439" fmla="*/ 5871110 w 16348919"/>
              <a:gd name="connsiteY1439" fmla="*/ 5343814 h 10285413"/>
              <a:gd name="connsiteX1440" fmla="*/ 5900711 w 16348919"/>
              <a:gd name="connsiteY1440" fmla="*/ 5363549 h 10285413"/>
              <a:gd name="connsiteX1441" fmla="*/ 5940182 w 16348919"/>
              <a:gd name="connsiteY1441" fmla="*/ 5373416 h 10285413"/>
              <a:gd name="connsiteX1442" fmla="*/ 5920449 w 16348919"/>
              <a:gd name="connsiteY1442" fmla="*/ 5353681 h 10285413"/>
              <a:gd name="connsiteX1443" fmla="*/ 5910581 w 16348919"/>
              <a:gd name="connsiteY1443" fmla="*/ 5343814 h 10285413"/>
              <a:gd name="connsiteX1444" fmla="*/ 5890844 w 16348919"/>
              <a:gd name="connsiteY1444" fmla="*/ 5324080 h 10285413"/>
              <a:gd name="connsiteX1445" fmla="*/ 5871110 w 16348919"/>
              <a:gd name="connsiteY1445" fmla="*/ 5304345 h 10285413"/>
              <a:gd name="connsiteX1446" fmla="*/ 5851377 w 16348919"/>
              <a:gd name="connsiteY1446" fmla="*/ 5294478 h 10285413"/>
              <a:gd name="connsiteX1447" fmla="*/ 5841508 w 16348919"/>
              <a:gd name="connsiteY1447" fmla="*/ 5294478 h 10285413"/>
              <a:gd name="connsiteX1448" fmla="*/ 5841508 w 16348919"/>
              <a:gd name="connsiteY1448" fmla="*/ 5274741 h 10285413"/>
              <a:gd name="connsiteX1449" fmla="*/ 5821774 w 16348919"/>
              <a:gd name="connsiteY1449" fmla="*/ 5274741 h 10285413"/>
              <a:gd name="connsiteX1450" fmla="*/ 5723101 w 16348919"/>
              <a:gd name="connsiteY1450" fmla="*/ 5215537 h 10285413"/>
              <a:gd name="connsiteX1451" fmla="*/ 5683630 w 16348919"/>
              <a:gd name="connsiteY1451" fmla="*/ 5205672 h 10285413"/>
              <a:gd name="connsiteX1452" fmla="*/ 5644159 w 16348919"/>
              <a:gd name="connsiteY1452" fmla="*/ 5235274 h 10285413"/>
              <a:gd name="connsiteX1453" fmla="*/ 5624427 w 16348919"/>
              <a:gd name="connsiteY1453" fmla="*/ 5195803 h 10285413"/>
              <a:gd name="connsiteX1454" fmla="*/ 5604690 w 16348919"/>
              <a:gd name="connsiteY1454" fmla="*/ 5195803 h 10285413"/>
              <a:gd name="connsiteX1455" fmla="*/ 5584953 w 16348919"/>
              <a:gd name="connsiteY1455" fmla="*/ 5176068 h 10285413"/>
              <a:gd name="connsiteX1456" fmla="*/ 5506016 w 16348919"/>
              <a:gd name="connsiteY1456" fmla="*/ 5136600 h 10285413"/>
              <a:gd name="connsiteX1457" fmla="*/ 5111320 w 16348919"/>
              <a:gd name="connsiteY1457" fmla="*/ 5116864 h 10285413"/>
              <a:gd name="connsiteX1458" fmla="*/ 5150790 w 16348919"/>
              <a:gd name="connsiteY1458" fmla="*/ 5136600 h 10285413"/>
              <a:gd name="connsiteX1459" fmla="*/ 5200125 w 16348919"/>
              <a:gd name="connsiteY1459" fmla="*/ 5171135 h 10285413"/>
              <a:gd name="connsiteX1460" fmla="*/ 5215539 w 16348919"/>
              <a:gd name="connsiteY1460" fmla="*/ 5170034 h 10285413"/>
              <a:gd name="connsiteX1461" fmla="*/ 5214927 w 16348919"/>
              <a:gd name="connsiteY1461" fmla="*/ 5171135 h 10285413"/>
              <a:gd name="connsiteX1462" fmla="*/ 5269198 w 16348919"/>
              <a:gd name="connsiteY1462" fmla="*/ 5215537 h 10285413"/>
              <a:gd name="connsiteX1463" fmla="*/ 5367872 w 16348919"/>
              <a:gd name="connsiteY1463" fmla="*/ 5215537 h 10285413"/>
              <a:gd name="connsiteX1464" fmla="*/ 5348138 w 16348919"/>
              <a:gd name="connsiteY1464" fmla="*/ 5195803 h 10285413"/>
              <a:gd name="connsiteX1465" fmla="*/ 5328405 w 16348919"/>
              <a:gd name="connsiteY1465" fmla="*/ 5185936 h 10285413"/>
              <a:gd name="connsiteX1466" fmla="*/ 5328405 w 16348919"/>
              <a:gd name="connsiteY1466" fmla="*/ 5176068 h 10285413"/>
              <a:gd name="connsiteX1467" fmla="*/ 5328405 w 16348919"/>
              <a:gd name="connsiteY1467" fmla="*/ 5156334 h 10285413"/>
              <a:gd name="connsiteX1468" fmla="*/ 5308668 w 16348919"/>
              <a:gd name="connsiteY1468" fmla="*/ 5176068 h 10285413"/>
              <a:gd name="connsiteX1469" fmla="*/ 5288934 w 16348919"/>
              <a:gd name="connsiteY1469" fmla="*/ 5176068 h 10285413"/>
              <a:gd name="connsiteX1470" fmla="*/ 5288934 w 16348919"/>
              <a:gd name="connsiteY1470" fmla="*/ 5156334 h 10285413"/>
              <a:gd name="connsiteX1471" fmla="*/ 5288934 w 16348919"/>
              <a:gd name="connsiteY1471" fmla="*/ 5136600 h 10285413"/>
              <a:gd name="connsiteX1472" fmla="*/ 5269198 w 16348919"/>
              <a:gd name="connsiteY1472" fmla="*/ 5156334 h 10285413"/>
              <a:gd name="connsiteX1473" fmla="*/ 5249463 w 16348919"/>
              <a:gd name="connsiteY1473" fmla="*/ 5156334 h 10285413"/>
              <a:gd name="connsiteX1474" fmla="*/ 5227073 w 16348919"/>
              <a:gd name="connsiteY1474" fmla="*/ 5159254 h 10285413"/>
              <a:gd name="connsiteX1475" fmla="*/ 5229727 w 16348919"/>
              <a:gd name="connsiteY1475" fmla="*/ 5156334 h 10285413"/>
              <a:gd name="connsiteX1476" fmla="*/ 5190260 w 16348919"/>
              <a:gd name="connsiteY1476" fmla="*/ 5136600 h 10285413"/>
              <a:gd name="connsiteX1477" fmla="*/ 5150790 w 16348919"/>
              <a:gd name="connsiteY1477" fmla="*/ 5126732 h 10285413"/>
              <a:gd name="connsiteX1478" fmla="*/ 5111320 w 16348919"/>
              <a:gd name="connsiteY1478" fmla="*/ 5116864 h 10285413"/>
              <a:gd name="connsiteX1479" fmla="*/ 4874502 w 16348919"/>
              <a:gd name="connsiteY1479" fmla="*/ 5097130 h 10285413"/>
              <a:gd name="connsiteX1480" fmla="*/ 4933705 w 16348919"/>
              <a:gd name="connsiteY1480" fmla="*/ 5116864 h 10285413"/>
              <a:gd name="connsiteX1481" fmla="*/ 4953442 w 16348919"/>
              <a:gd name="connsiteY1481" fmla="*/ 5136600 h 10285413"/>
              <a:gd name="connsiteX1482" fmla="*/ 4973176 w 16348919"/>
              <a:gd name="connsiteY1482" fmla="*/ 5146466 h 10285413"/>
              <a:gd name="connsiteX1483" fmla="*/ 4973176 w 16348919"/>
              <a:gd name="connsiteY1483" fmla="*/ 5116864 h 10285413"/>
              <a:gd name="connsiteX1484" fmla="*/ 4953442 w 16348919"/>
              <a:gd name="connsiteY1484" fmla="*/ 5106995 h 10285413"/>
              <a:gd name="connsiteX1485" fmla="*/ 4913972 w 16348919"/>
              <a:gd name="connsiteY1485" fmla="*/ 5097130 h 10285413"/>
              <a:gd name="connsiteX1486" fmla="*/ 5283998 w 16348919"/>
              <a:gd name="connsiteY1486" fmla="*/ 5087261 h 10285413"/>
              <a:gd name="connsiteX1487" fmla="*/ 5269198 w 16348919"/>
              <a:gd name="connsiteY1487" fmla="*/ 5097130 h 10285413"/>
              <a:gd name="connsiteX1488" fmla="*/ 5288934 w 16348919"/>
              <a:gd name="connsiteY1488" fmla="*/ 5116864 h 10285413"/>
              <a:gd name="connsiteX1489" fmla="*/ 5298800 w 16348919"/>
              <a:gd name="connsiteY1489" fmla="*/ 5116864 h 10285413"/>
              <a:gd name="connsiteX1490" fmla="*/ 5328405 w 16348919"/>
              <a:gd name="connsiteY1490" fmla="*/ 5136600 h 10285413"/>
              <a:gd name="connsiteX1491" fmla="*/ 5427075 w 16348919"/>
              <a:gd name="connsiteY1491" fmla="*/ 5156334 h 10285413"/>
              <a:gd name="connsiteX1492" fmla="*/ 5446812 w 16348919"/>
              <a:gd name="connsiteY1492" fmla="*/ 5156334 h 10285413"/>
              <a:gd name="connsiteX1493" fmla="*/ 5328405 w 16348919"/>
              <a:gd name="connsiteY1493" fmla="*/ 5097130 h 10285413"/>
              <a:gd name="connsiteX1494" fmla="*/ 5283998 w 16348919"/>
              <a:gd name="connsiteY1494" fmla="*/ 5087261 h 10285413"/>
              <a:gd name="connsiteX1495" fmla="*/ 5047181 w 16348919"/>
              <a:gd name="connsiteY1495" fmla="*/ 5084796 h 10285413"/>
              <a:gd name="connsiteX1496" fmla="*/ 5032380 w 16348919"/>
              <a:gd name="connsiteY1496" fmla="*/ 5087261 h 10285413"/>
              <a:gd name="connsiteX1497" fmla="*/ 5012646 w 16348919"/>
              <a:gd name="connsiteY1497" fmla="*/ 5106995 h 10285413"/>
              <a:gd name="connsiteX1498" fmla="*/ 5032380 w 16348919"/>
              <a:gd name="connsiteY1498" fmla="*/ 5116864 h 10285413"/>
              <a:gd name="connsiteX1499" fmla="*/ 5052116 w 16348919"/>
              <a:gd name="connsiteY1499" fmla="*/ 5097130 h 10285413"/>
              <a:gd name="connsiteX1500" fmla="*/ 5047181 w 16348919"/>
              <a:gd name="connsiteY1500" fmla="*/ 5084796 h 10285413"/>
              <a:gd name="connsiteX1501" fmla="*/ 5170524 w 16348919"/>
              <a:gd name="connsiteY1501" fmla="*/ 5077393 h 10285413"/>
              <a:gd name="connsiteX1502" fmla="*/ 5170524 w 16348919"/>
              <a:gd name="connsiteY1502" fmla="*/ 5097130 h 10285413"/>
              <a:gd name="connsiteX1503" fmla="*/ 5190260 w 16348919"/>
              <a:gd name="connsiteY1503" fmla="*/ 5097130 h 10285413"/>
              <a:gd name="connsiteX1504" fmla="*/ 5170524 w 16348919"/>
              <a:gd name="connsiteY1504" fmla="*/ 5077393 h 10285413"/>
              <a:gd name="connsiteX1505" fmla="*/ 4756094 w 16348919"/>
              <a:gd name="connsiteY1505" fmla="*/ 5077393 h 10285413"/>
              <a:gd name="connsiteX1506" fmla="*/ 4775828 w 16348919"/>
              <a:gd name="connsiteY1506" fmla="*/ 5077393 h 10285413"/>
              <a:gd name="connsiteX1507" fmla="*/ 4765960 w 16348919"/>
              <a:gd name="connsiteY1507" fmla="*/ 5097130 h 10285413"/>
              <a:gd name="connsiteX1508" fmla="*/ 4756094 w 16348919"/>
              <a:gd name="connsiteY1508" fmla="*/ 5077393 h 10285413"/>
              <a:gd name="connsiteX1509" fmla="*/ 5387607 w 16348919"/>
              <a:gd name="connsiteY1509" fmla="*/ 5057659 h 10285413"/>
              <a:gd name="connsiteX1510" fmla="*/ 5367872 w 16348919"/>
              <a:gd name="connsiteY1510" fmla="*/ 5077393 h 10285413"/>
              <a:gd name="connsiteX1511" fmla="*/ 5407342 w 16348919"/>
              <a:gd name="connsiteY1511" fmla="*/ 5077393 h 10285413"/>
              <a:gd name="connsiteX1512" fmla="*/ 5209994 w 16348919"/>
              <a:gd name="connsiteY1512" fmla="*/ 5018190 h 10285413"/>
              <a:gd name="connsiteX1513" fmla="*/ 5229727 w 16348919"/>
              <a:gd name="connsiteY1513" fmla="*/ 5037925 h 10285413"/>
              <a:gd name="connsiteX1514" fmla="*/ 5229727 w 16348919"/>
              <a:gd name="connsiteY1514" fmla="*/ 5018190 h 10285413"/>
              <a:gd name="connsiteX1515" fmla="*/ 5209994 w 16348919"/>
              <a:gd name="connsiteY1515" fmla="*/ 5018190 h 10285413"/>
              <a:gd name="connsiteX1516" fmla="*/ 5624427 w 16348919"/>
              <a:gd name="connsiteY1516" fmla="*/ 4998456 h 10285413"/>
              <a:gd name="connsiteX1517" fmla="*/ 5703364 w 16348919"/>
              <a:gd name="connsiteY1517" fmla="*/ 5037925 h 10285413"/>
              <a:gd name="connsiteX1518" fmla="*/ 5742834 w 16348919"/>
              <a:gd name="connsiteY1518" fmla="*/ 5057659 h 10285413"/>
              <a:gd name="connsiteX1519" fmla="*/ 5782305 w 16348919"/>
              <a:gd name="connsiteY1519" fmla="*/ 5077393 h 10285413"/>
              <a:gd name="connsiteX1520" fmla="*/ 5762568 w 16348919"/>
              <a:gd name="connsiteY1520" fmla="*/ 5057659 h 10285413"/>
              <a:gd name="connsiteX1521" fmla="*/ 5723101 w 16348919"/>
              <a:gd name="connsiteY1521" fmla="*/ 5037925 h 10285413"/>
              <a:gd name="connsiteX1522" fmla="*/ 5703364 w 16348919"/>
              <a:gd name="connsiteY1522" fmla="*/ 5028057 h 10285413"/>
              <a:gd name="connsiteX1523" fmla="*/ 5683630 w 16348919"/>
              <a:gd name="connsiteY1523" fmla="*/ 5018190 h 10285413"/>
              <a:gd name="connsiteX1524" fmla="*/ 4953442 w 16348919"/>
              <a:gd name="connsiteY1524" fmla="*/ 4998456 h 10285413"/>
              <a:gd name="connsiteX1525" fmla="*/ 4983044 w 16348919"/>
              <a:gd name="connsiteY1525" fmla="*/ 4998456 h 10285413"/>
              <a:gd name="connsiteX1526" fmla="*/ 4983044 w 16348919"/>
              <a:gd name="connsiteY1526" fmla="*/ 5018190 h 10285413"/>
              <a:gd name="connsiteX1527" fmla="*/ 4953442 w 16348919"/>
              <a:gd name="connsiteY1527" fmla="*/ 5018190 h 10285413"/>
              <a:gd name="connsiteX1528" fmla="*/ 4953442 w 16348919"/>
              <a:gd name="connsiteY1528" fmla="*/ 4998456 h 10285413"/>
              <a:gd name="connsiteX1529" fmla="*/ 4341662 w 16348919"/>
              <a:gd name="connsiteY1529" fmla="*/ 4998456 h 10285413"/>
              <a:gd name="connsiteX1530" fmla="*/ 4410733 w 16348919"/>
              <a:gd name="connsiteY1530" fmla="*/ 5008322 h 10285413"/>
              <a:gd name="connsiteX1531" fmla="*/ 4469938 w 16348919"/>
              <a:gd name="connsiteY1531" fmla="*/ 5028057 h 10285413"/>
              <a:gd name="connsiteX1532" fmla="*/ 4499540 w 16348919"/>
              <a:gd name="connsiteY1532" fmla="*/ 5018190 h 10285413"/>
              <a:gd name="connsiteX1533" fmla="*/ 4519276 w 16348919"/>
              <a:gd name="connsiteY1533" fmla="*/ 5018190 h 10285413"/>
              <a:gd name="connsiteX1534" fmla="*/ 4558745 w 16348919"/>
              <a:gd name="connsiteY1534" fmla="*/ 4998456 h 10285413"/>
              <a:gd name="connsiteX1535" fmla="*/ 4598214 w 16348919"/>
              <a:gd name="connsiteY1535" fmla="*/ 4998456 h 10285413"/>
              <a:gd name="connsiteX1536" fmla="*/ 4598214 w 16348919"/>
              <a:gd name="connsiteY1536" fmla="*/ 5018190 h 10285413"/>
              <a:gd name="connsiteX1537" fmla="*/ 4617950 w 16348919"/>
              <a:gd name="connsiteY1537" fmla="*/ 5037925 h 10285413"/>
              <a:gd name="connsiteX1538" fmla="*/ 4598214 w 16348919"/>
              <a:gd name="connsiteY1538" fmla="*/ 5037925 h 10285413"/>
              <a:gd name="connsiteX1539" fmla="*/ 4588348 w 16348919"/>
              <a:gd name="connsiteY1539" fmla="*/ 5037925 h 10285413"/>
              <a:gd name="connsiteX1540" fmla="*/ 4578479 w 16348919"/>
              <a:gd name="connsiteY1540" fmla="*/ 5018190 h 10285413"/>
              <a:gd name="connsiteX1541" fmla="*/ 4539009 w 16348919"/>
              <a:gd name="connsiteY1541" fmla="*/ 5018190 h 10285413"/>
              <a:gd name="connsiteX1542" fmla="*/ 4499540 w 16348919"/>
              <a:gd name="connsiteY1542" fmla="*/ 5057659 h 10285413"/>
              <a:gd name="connsiteX1543" fmla="*/ 4479805 w 16348919"/>
              <a:gd name="connsiteY1543" fmla="*/ 5057659 h 10285413"/>
              <a:gd name="connsiteX1544" fmla="*/ 4479805 w 16348919"/>
              <a:gd name="connsiteY1544" fmla="*/ 5037925 h 10285413"/>
              <a:gd name="connsiteX1545" fmla="*/ 4440336 w 16348919"/>
              <a:gd name="connsiteY1545" fmla="*/ 5037925 h 10285413"/>
              <a:gd name="connsiteX1546" fmla="*/ 4361394 w 16348919"/>
              <a:gd name="connsiteY1546" fmla="*/ 5018190 h 10285413"/>
              <a:gd name="connsiteX1547" fmla="*/ 5584953 w 16348919"/>
              <a:gd name="connsiteY1547" fmla="*/ 4978720 h 10285413"/>
              <a:gd name="connsiteX1548" fmla="*/ 5604690 w 16348919"/>
              <a:gd name="connsiteY1548" fmla="*/ 4998456 h 10285413"/>
              <a:gd name="connsiteX1549" fmla="*/ 5604690 w 16348919"/>
              <a:gd name="connsiteY1549" fmla="*/ 4978720 h 10285413"/>
              <a:gd name="connsiteX1550" fmla="*/ 5584953 w 16348919"/>
              <a:gd name="connsiteY1550" fmla="*/ 4978720 h 10285413"/>
              <a:gd name="connsiteX1551" fmla="*/ 4884370 w 16348919"/>
              <a:gd name="connsiteY1551" fmla="*/ 4978720 h 10285413"/>
              <a:gd name="connsiteX1552" fmla="*/ 4874502 w 16348919"/>
              <a:gd name="connsiteY1552" fmla="*/ 4998456 h 10285413"/>
              <a:gd name="connsiteX1553" fmla="*/ 4884370 w 16348919"/>
              <a:gd name="connsiteY1553" fmla="*/ 5028057 h 10285413"/>
              <a:gd name="connsiteX1554" fmla="*/ 4913972 w 16348919"/>
              <a:gd name="connsiteY1554" fmla="*/ 5037925 h 10285413"/>
              <a:gd name="connsiteX1555" fmla="*/ 4953442 w 16348919"/>
              <a:gd name="connsiteY1555" fmla="*/ 5057659 h 10285413"/>
              <a:gd name="connsiteX1556" fmla="*/ 4983044 w 16348919"/>
              <a:gd name="connsiteY1556" fmla="*/ 5077393 h 10285413"/>
              <a:gd name="connsiteX1557" fmla="*/ 4992911 w 16348919"/>
              <a:gd name="connsiteY1557" fmla="*/ 5077393 h 10285413"/>
              <a:gd name="connsiteX1558" fmla="*/ 5012646 w 16348919"/>
              <a:gd name="connsiteY1558" fmla="*/ 5057659 h 10285413"/>
              <a:gd name="connsiteX1559" fmla="*/ 5052116 w 16348919"/>
              <a:gd name="connsiteY1559" fmla="*/ 5057659 h 10285413"/>
              <a:gd name="connsiteX1560" fmla="*/ 5042248 w 16348919"/>
              <a:gd name="connsiteY1560" fmla="*/ 5028057 h 10285413"/>
              <a:gd name="connsiteX1561" fmla="*/ 5071849 w 16348919"/>
              <a:gd name="connsiteY1561" fmla="*/ 5037925 h 10285413"/>
              <a:gd name="connsiteX1562" fmla="*/ 5111320 w 16348919"/>
              <a:gd name="connsiteY1562" fmla="*/ 5067528 h 10285413"/>
              <a:gd name="connsiteX1563" fmla="*/ 5150790 w 16348919"/>
              <a:gd name="connsiteY1563" fmla="*/ 5067528 h 10285413"/>
              <a:gd name="connsiteX1564" fmla="*/ 5209994 w 16348919"/>
              <a:gd name="connsiteY1564" fmla="*/ 5077393 h 10285413"/>
              <a:gd name="connsiteX1565" fmla="*/ 5249463 w 16348919"/>
              <a:gd name="connsiteY1565" fmla="*/ 5077393 h 10285413"/>
              <a:gd name="connsiteX1566" fmla="*/ 5190260 w 16348919"/>
              <a:gd name="connsiteY1566" fmla="*/ 5057659 h 10285413"/>
              <a:gd name="connsiteX1567" fmla="*/ 5131053 w 16348919"/>
              <a:gd name="connsiteY1567" fmla="*/ 5018190 h 10285413"/>
              <a:gd name="connsiteX1568" fmla="*/ 5091586 w 16348919"/>
              <a:gd name="connsiteY1568" fmla="*/ 4998456 h 10285413"/>
              <a:gd name="connsiteX1569" fmla="*/ 5012646 w 16348919"/>
              <a:gd name="connsiteY1569" fmla="*/ 4978720 h 10285413"/>
              <a:gd name="connsiteX1570" fmla="*/ 4953442 w 16348919"/>
              <a:gd name="connsiteY1570" fmla="*/ 4978720 h 10285413"/>
              <a:gd name="connsiteX1571" fmla="*/ 4913972 w 16348919"/>
              <a:gd name="connsiteY1571" fmla="*/ 4978720 h 10285413"/>
              <a:gd name="connsiteX1572" fmla="*/ 4884370 w 16348919"/>
              <a:gd name="connsiteY1572" fmla="*/ 4978720 h 10285413"/>
              <a:gd name="connsiteX1573" fmla="*/ 4262724 w 16348919"/>
              <a:gd name="connsiteY1573" fmla="*/ 4978720 h 10285413"/>
              <a:gd name="connsiteX1574" fmla="*/ 4282457 w 16348919"/>
              <a:gd name="connsiteY1574" fmla="*/ 4978720 h 10285413"/>
              <a:gd name="connsiteX1575" fmla="*/ 4282457 w 16348919"/>
              <a:gd name="connsiteY1575" fmla="*/ 4998456 h 10285413"/>
              <a:gd name="connsiteX1576" fmla="*/ 4696888 w 16348919"/>
              <a:gd name="connsiteY1576" fmla="*/ 4939252 h 10285413"/>
              <a:gd name="connsiteX1577" fmla="*/ 4696888 w 16348919"/>
              <a:gd name="connsiteY1577" fmla="*/ 4949117 h 10285413"/>
              <a:gd name="connsiteX1578" fmla="*/ 4716624 w 16348919"/>
              <a:gd name="connsiteY1578" fmla="*/ 4958986 h 10285413"/>
              <a:gd name="connsiteX1579" fmla="*/ 4736358 w 16348919"/>
              <a:gd name="connsiteY1579" fmla="*/ 4958986 h 10285413"/>
              <a:gd name="connsiteX1580" fmla="*/ 4716624 w 16348919"/>
              <a:gd name="connsiteY1580" fmla="*/ 4939252 h 10285413"/>
              <a:gd name="connsiteX1581" fmla="*/ 4696888 w 16348919"/>
              <a:gd name="connsiteY1581" fmla="*/ 4939252 h 10285413"/>
              <a:gd name="connsiteX1582" fmla="*/ 5802038 w 16348919"/>
              <a:gd name="connsiteY1582" fmla="*/ 4919515 h 10285413"/>
              <a:gd name="connsiteX1583" fmla="*/ 5821774 w 16348919"/>
              <a:gd name="connsiteY1583" fmla="*/ 4939252 h 10285413"/>
              <a:gd name="connsiteX1584" fmla="*/ 5821774 w 16348919"/>
              <a:gd name="connsiteY1584" fmla="*/ 4919515 h 10285413"/>
              <a:gd name="connsiteX1585" fmla="*/ 5802038 w 16348919"/>
              <a:gd name="connsiteY1585" fmla="*/ 4919515 h 10285413"/>
              <a:gd name="connsiteX1586" fmla="*/ 5032380 w 16348919"/>
              <a:gd name="connsiteY1586" fmla="*/ 4919515 h 10285413"/>
              <a:gd name="connsiteX1587" fmla="*/ 5052116 w 16348919"/>
              <a:gd name="connsiteY1587" fmla="*/ 4939252 h 10285413"/>
              <a:gd name="connsiteX1588" fmla="*/ 5071849 w 16348919"/>
              <a:gd name="connsiteY1588" fmla="*/ 4919515 h 10285413"/>
              <a:gd name="connsiteX1589" fmla="*/ 5032380 w 16348919"/>
              <a:gd name="connsiteY1589" fmla="*/ 4919515 h 10285413"/>
              <a:gd name="connsiteX1590" fmla="*/ 4558745 w 16348919"/>
              <a:gd name="connsiteY1590" fmla="*/ 4919515 h 10285413"/>
              <a:gd name="connsiteX1591" fmla="*/ 4578479 w 16348919"/>
              <a:gd name="connsiteY1591" fmla="*/ 4939252 h 10285413"/>
              <a:gd name="connsiteX1592" fmla="*/ 4558745 w 16348919"/>
              <a:gd name="connsiteY1592" fmla="*/ 4958986 h 10285413"/>
              <a:gd name="connsiteX1593" fmla="*/ 4558745 w 16348919"/>
              <a:gd name="connsiteY1593" fmla="*/ 4939252 h 10285413"/>
              <a:gd name="connsiteX1594" fmla="*/ 4558745 w 16348919"/>
              <a:gd name="connsiteY1594" fmla="*/ 4919515 h 10285413"/>
              <a:gd name="connsiteX1595" fmla="*/ 5308668 w 16348919"/>
              <a:gd name="connsiteY1595" fmla="*/ 4899781 h 10285413"/>
              <a:gd name="connsiteX1596" fmla="*/ 5348138 w 16348919"/>
              <a:gd name="connsiteY1596" fmla="*/ 4919515 h 10285413"/>
              <a:gd name="connsiteX1597" fmla="*/ 5427075 w 16348919"/>
              <a:gd name="connsiteY1597" fmla="*/ 4919515 h 10285413"/>
              <a:gd name="connsiteX1598" fmla="*/ 4499540 w 16348919"/>
              <a:gd name="connsiteY1598" fmla="*/ 4880046 h 10285413"/>
              <a:gd name="connsiteX1599" fmla="*/ 4499540 w 16348919"/>
              <a:gd name="connsiteY1599" fmla="*/ 4899781 h 10285413"/>
              <a:gd name="connsiteX1600" fmla="*/ 4479805 w 16348919"/>
              <a:gd name="connsiteY1600" fmla="*/ 4919515 h 10285413"/>
              <a:gd name="connsiteX1601" fmla="*/ 4479805 w 16348919"/>
              <a:gd name="connsiteY1601" fmla="*/ 4899781 h 10285413"/>
              <a:gd name="connsiteX1602" fmla="*/ 4489674 w 16348919"/>
              <a:gd name="connsiteY1602" fmla="*/ 4889913 h 10285413"/>
              <a:gd name="connsiteX1603" fmla="*/ 4499540 w 16348919"/>
              <a:gd name="connsiteY1603" fmla="*/ 4880046 h 10285413"/>
              <a:gd name="connsiteX1604" fmla="*/ 5209994 w 16348919"/>
              <a:gd name="connsiteY1604" fmla="*/ 4860312 h 10285413"/>
              <a:gd name="connsiteX1605" fmla="*/ 5209994 w 16348919"/>
              <a:gd name="connsiteY1605" fmla="*/ 4880046 h 10285413"/>
              <a:gd name="connsiteX1606" fmla="*/ 5229727 w 16348919"/>
              <a:gd name="connsiteY1606" fmla="*/ 4860312 h 10285413"/>
              <a:gd name="connsiteX1607" fmla="*/ 5209994 w 16348919"/>
              <a:gd name="connsiteY1607" fmla="*/ 4860312 h 10285413"/>
              <a:gd name="connsiteX1608" fmla="*/ 4874502 w 16348919"/>
              <a:gd name="connsiteY1608" fmla="*/ 4860312 h 10285413"/>
              <a:gd name="connsiteX1609" fmla="*/ 4874502 w 16348919"/>
              <a:gd name="connsiteY1609" fmla="*/ 4880046 h 10285413"/>
              <a:gd name="connsiteX1610" fmla="*/ 4913972 w 16348919"/>
              <a:gd name="connsiteY1610" fmla="*/ 4899781 h 10285413"/>
              <a:gd name="connsiteX1611" fmla="*/ 4933705 w 16348919"/>
              <a:gd name="connsiteY1611" fmla="*/ 4899781 h 10285413"/>
              <a:gd name="connsiteX1612" fmla="*/ 4933705 w 16348919"/>
              <a:gd name="connsiteY1612" fmla="*/ 4939252 h 10285413"/>
              <a:gd name="connsiteX1613" fmla="*/ 4953442 w 16348919"/>
              <a:gd name="connsiteY1613" fmla="*/ 4929384 h 10285413"/>
              <a:gd name="connsiteX1614" fmla="*/ 4973176 w 16348919"/>
              <a:gd name="connsiteY1614" fmla="*/ 4919515 h 10285413"/>
              <a:gd name="connsiteX1615" fmla="*/ 4992911 w 16348919"/>
              <a:gd name="connsiteY1615" fmla="*/ 4919515 h 10285413"/>
              <a:gd name="connsiteX1616" fmla="*/ 4943573 w 16348919"/>
              <a:gd name="connsiteY1616" fmla="*/ 4880046 h 10285413"/>
              <a:gd name="connsiteX1617" fmla="*/ 4874502 w 16348919"/>
              <a:gd name="connsiteY1617" fmla="*/ 4860312 h 10285413"/>
              <a:gd name="connsiteX1618" fmla="*/ 5782305 w 16348919"/>
              <a:gd name="connsiteY1618" fmla="*/ 4801108 h 10285413"/>
              <a:gd name="connsiteX1619" fmla="*/ 5782305 w 16348919"/>
              <a:gd name="connsiteY1619" fmla="*/ 4820842 h 10285413"/>
              <a:gd name="connsiteX1620" fmla="*/ 5802038 w 16348919"/>
              <a:gd name="connsiteY1620" fmla="*/ 4820842 h 10285413"/>
              <a:gd name="connsiteX1621" fmla="*/ 5792170 w 16348919"/>
              <a:gd name="connsiteY1621" fmla="*/ 4801108 h 10285413"/>
              <a:gd name="connsiteX1622" fmla="*/ 5782305 w 16348919"/>
              <a:gd name="connsiteY1622" fmla="*/ 4801108 h 10285413"/>
              <a:gd name="connsiteX1623" fmla="*/ 5131053 w 16348919"/>
              <a:gd name="connsiteY1623" fmla="*/ 4801108 h 10285413"/>
              <a:gd name="connsiteX1624" fmla="*/ 5131053 w 16348919"/>
              <a:gd name="connsiteY1624" fmla="*/ 4820842 h 10285413"/>
              <a:gd name="connsiteX1625" fmla="*/ 5150790 w 16348919"/>
              <a:gd name="connsiteY1625" fmla="*/ 4820842 h 10285413"/>
              <a:gd name="connsiteX1626" fmla="*/ 5140922 w 16348919"/>
              <a:gd name="connsiteY1626" fmla="*/ 4801108 h 10285413"/>
              <a:gd name="connsiteX1627" fmla="*/ 5131053 w 16348919"/>
              <a:gd name="connsiteY1627" fmla="*/ 4801108 h 10285413"/>
              <a:gd name="connsiteX1628" fmla="*/ 4756094 w 16348919"/>
              <a:gd name="connsiteY1628" fmla="*/ 4801108 h 10285413"/>
              <a:gd name="connsiteX1629" fmla="*/ 4756094 w 16348919"/>
              <a:gd name="connsiteY1629" fmla="*/ 4820842 h 10285413"/>
              <a:gd name="connsiteX1630" fmla="*/ 4775828 w 16348919"/>
              <a:gd name="connsiteY1630" fmla="*/ 4801108 h 10285413"/>
              <a:gd name="connsiteX1631" fmla="*/ 4756094 w 16348919"/>
              <a:gd name="connsiteY1631" fmla="*/ 4801108 h 10285413"/>
              <a:gd name="connsiteX1632" fmla="*/ 4731425 w 16348919"/>
              <a:gd name="connsiteY1632" fmla="*/ 4791243 h 10285413"/>
              <a:gd name="connsiteX1633" fmla="*/ 4716624 w 16348919"/>
              <a:gd name="connsiteY1633" fmla="*/ 4801108 h 10285413"/>
              <a:gd name="connsiteX1634" fmla="*/ 4736358 w 16348919"/>
              <a:gd name="connsiteY1634" fmla="*/ 4801108 h 10285413"/>
              <a:gd name="connsiteX1635" fmla="*/ 4731425 w 16348919"/>
              <a:gd name="connsiteY1635" fmla="*/ 4791243 h 10285413"/>
              <a:gd name="connsiteX1636" fmla="*/ 5308668 w 16348919"/>
              <a:gd name="connsiteY1636" fmla="*/ 4761637 h 10285413"/>
              <a:gd name="connsiteX1637" fmla="*/ 5308668 w 16348919"/>
              <a:gd name="connsiteY1637" fmla="*/ 4781371 h 10285413"/>
              <a:gd name="connsiteX1638" fmla="*/ 5328405 w 16348919"/>
              <a:gd name="connsiteY1638" fmla="*/ 4761637 h 10285413"/>
              <a:gd name="connsiteX1639" fmla="*/ 5308668 w 16348919"/>
              <a:gd name="connsiteY1639" fmla="*/ 4761637 h 10285413"/>
              <a:gd name="connsiteX1640" fmla="*/ 5195193 w 16348919"/>
              <a:gd name="connsiteY1640" fmla="*/ 4732035 h 10285413"/>
              <a:gd name="connsiteX1641" fmla="*/ 5190260 w 16348919"/>
              <a:gd name="connsiteY1641" fmla="*/ 4741902 h 10285413"/>
              <a:gd name="connsiteX1642" fmla="*/ 5200125 w 16348919"/>
              <a:gd name="connsiteY1642" fmla="*/ 4751769 h 10285413"/>
              <a:gd name="connsiteX1643" fmla="*/ 5209994 w 16348919"/>
              <a:gd name="connsiteY1643" fmla="*/ 4741902 h 10285413"/>
              <a:gd name="connsiteX1644" fmla="*/ 5195193 w 16348919"/>
              <a:gd name="connsiteY1644" fmla="*/ 4732035 h 10285413"/>
              <a:gd name="connsiteX1645" fmla="*/ 4810365 w 16348919"/>
              <a:gd name="connsiteY1645" fmla="*/ 4712301 h 10285413"/>
              <a:gd name="connsiteX1646" fmla="*/ 4795564 w 16348919"/>
              <a:gd name="connsiteY1646" fmla="*/ 4722168 h 10285413"/>
              <a:gd name="connsiteX1647" fmla="*/ 4815297 w 16348919"/>
              <a:gd name="connsiteY1647" fmla="*/ 4722168 h 10285413"/>
              <a:gd name="connsiteX1648" fmla="*/ 4810365 w 16348919"/>
              <a:gd name="connsiteY1648" fmla="*/ 4712301 h 10285413"/>
              <a:gd name="connsiteX1649" fmla="*/ 4420601 w 16348919"/>
              <a:gd name="connsiteY1649" fmla="*/ 4682698 h 10285413"/>
              <a:gd name="connsiteX1650" fmla="*/ 4499540 w 16348919"/>
              <a:gd name="connsiteY1650" fmla="*/ 4682698 h 10285413"/>
              <a:gd name="connsiteX1651" fmla="*/ 4539009 w 16348919"/>
              <a:gd name="connsiteY1651" fmla="*/ 4702433 h 10285413"/>
              <a:gd name="connsiteX1652" fmla="*/ 4361394 w 16348919"/>
              <a:gd name="connsiteY1652" fmla="*/ 4702433 h 10285413"/>
              <a:gd name="connsiteX1653" fmla="*/ 4854768 w 16348919"/>
              <a:gd name="connsiteY1653" fmla="*/ 4662964 h 10285413"/>
              <a:gd name="connsiteX1654" fmla="*/ 4894236 w 16348919"/>
              <a:gd name="connsiteY1654" fmla="*/ 4682698 h 10285413"/>
              <a:gd name="connsiteX1655" fmla="*/ 4913972 w 16348919"/>
              <a:gd name="connsiteY1655" fmla="*/ 4741902 h 10285413"/>
              <a:gd name="connsiteX1656" fmla="*/ 4933705 w 16348919"/>
              <a:gd name="connsiteY1656" fmla="*/ 4761637 h 10285413"/>
              <a:gd name="connsiteX1657" fmla="*/ 4992911 w 16348919"/>
              <a:gd name="connsiteY1657" fmla="*/ 4741902 h 10285413"/>
              <a:gd name="connsiteX1658" fmla="*/ 5032380 w 16348919"/>
              <a:gd name="connsiteY1658" fmla="*/ 4741902 h 10285413"/>
              <a:gd name="connsiteX1659" fmla="*/ 5012646 w 16348919"/>
              <a:gd name="connsiteY1659" fmla="*/ 4722168 h 10285413"/>
              <a:gd name="connsiteX1660" fmla="*/ 4983044 w 16348919"/>
              <a:gd name="connsiteY1660" fmla="*/ 4712300 h 10285413"/>
              <a:gd name="connsiteX1661" fmla="*/ 4973176 w 16348919"/>
              <a:gd name="connsiteY1661" fmla="*/ 4702433 h 10285413"/>
              <a:gd name="connsiteX1662" fmla="*/ 4973176 w 16348919"/>
              <a:gd name="connsiteY1662" fmla="*/ 4682698 h 10285413"/>
              <a:gd name="connsiteX1663" fmla="*/ 4953442 w 16348919"/>
              <a:gd name="connsiteY1663" fmla="*/ 4682698 h 10285413"/>
              <a:gd name="connsiteX1664" fmla="*/ 4933705 w 16348919"/>
              <a:gd name="connsiteY1664" fmla="*/ 4682698 h 10285413"/>
              <a:gd name="connsiteX1665" fmla="*/ 4923840 w 16348919"/>
              <a:gd name="connsiteY1665" fmla="*/ 4672831 h 10285413"/>
              <a:gd name="connsiteX1666" fmla="*/ 4894236 w 16348919"/>
              <a:gd name="connsiteY1666" fmla="*/ 4662964 h 10285413"/>
              <a:gd name="connsiteX1667" fmla="*/ 5158188 w 16348919"/>
              <a:gd name="connsiteY1667" fmla="*/ 4656794 h 10285413"/>
              <a:gd name="connsiteX1668" fmla="*/ 5150790 w 16348919"/>
              <a:gd name="connsiteY1668" fmla="*/ 4662964 h 10285413"/>
              <a:gd name="connsiteX1669" fmla="*/ 5190260 w 16348919"/>
              <a:gd name="connsiteY1669" fmla="*/ 4682698 h 10285413"/>
              <a:gd name="connsiteX1670" fmla="*/ 5288934 w 16348919"/>
              <a:gd name="connsiteY1670" fmla="*/ 4722168 h 10285413"/>
              <a:gd name="connsiteX1671" fmla="*/ 5308668 w 16348919"/>
              <a:gd name="connsiteY1671" fmla="*/ 4732035 h 10285413"/>
              <a:gd name="connsiteX1672" fmla="*/ 5348138 w 16348919"/>
              <a:gd name="connsiteY1672" fmla="*/ 4722168 h 10285413"/>
              <a:gd name="connsiteX1673" fmla="*/ 5269198 w 16348919"/>
              <a:gd name="connsiteY1673" fmla="*/ 4682698 h 10285413"/>
              <a:gd name="connsiteX1674" fmla="*/ 5158188 w 16348919"/>
              <a:gd name="connsiteY1674" fmla="*/ 4656794 h 10285413"/>
              <a:gd name="connsiteX1675" fmla="*/ 5604690 w 16348919"/>
              <a:gd name="connsiteY1675" fmla="*/ 4643227 h 10285413"/>
              <a:gd name="connsiteX1676" fmla="*/ 5584953 w 16348919"/>
              <a:gd name="connsiteY1676" fmla="*/ 4662964 h 10285413"/>
              <a:gd name="connsiteX1677" fmla="*/ 5584953 w 16348919"/>
              <a:gd name="connsiteY1677" fmla="*/ 4682698 h 10285413"/>
              <a:gd name="connsiteX1678" fmla="*/ 5604690 w 16348919"/>
              <a:gd name="connsiteY1678" fmla="*/ 4662964 h 10285413"/>
              <a:gd name="connsiteX1679" fmla="*/ 5407342 w 16348919"/>
              <a:gd name="connsiteY1679" fmla="*/ 4643227 h 10285413"/>
              <a:gd name="connsiteX1680" fmla="*/ 5427075 w 16348919"/>
              <a:gd name="connsiteY1680" fmla="*/ 4662964 h 10285413"/>
              <a:gd name="connsiteX1681" fmla="*/ 5427075 w 16348919"/>
              <a:gd name="connsiteY1681" fmla="*/ 4643227 h 10285413"/>
              <a:gd name="connsiteX1682" fmla="*/ 5407342 w 16348919"/>
              <a:gd name="connsiteY1682" fmla="*/ 4643227 h 10285413"/>
              <a:gd name="connsiteX1683" fmla="*/ 5071849 w 16348919"/>
              <a:gd name="connsiteY1683" fmla="*/ 4643227 h 10285413"/>
              <a:gd name="connsiteX1684" fmla="*/ 5012646 w 16348919"/>
              <a:gd name="connsiteY1684" fmla="*/ 4662964 h 10285413"/>
              <a:gd name="connsiteX1685" fmla="*/ 5012646 w 16348919"/>
              <a:gd name="connsiteY1685" fmla="*/ 4682698 h 10285413"/>
              <a:gd name="connsiteX1686" fmla="*/ 5052116 w 16348919"/>
              <a:gd name="connsiteY1686" fmla="*/ 4702433 h 10285413"/>
              <a:gd name="connsiteX1687" fmla="*/ 5052116 w 16348919"/>
              <a:gd name="connsiteY1687" fmla="*/ 4682698 h 10285413"/>
              <a:gd name="connsiteX1688" fmla="*/ 5071849 w 16348919"/>
              <a:gd name="connsiteY1688" fmla="*/ 4662964 h 10285413"/>
              <a:gd name="connsiteX1689" fmla="*/ 5091586 w 16348919"/>
              <a:gd name="connsiteY1689" fmla="*/ 4682698 h 10285413"/>
              <a:gd name="connsiteX1690" fmla="*/ 4795564 w 16348919"/>
              <a:gd name="connsiteY1690" fmla="*/ 4643227 h 10285413"/>
              <a:gd name="connsiteX1691" fmla="*/ 4835032 w 16348919"/>
              <a:gd name="connsiteY1691" fmla="*/ 4662964 h 10285413"/>
              <a:gd name="connsiteX1692" fmla="*/ 4835032 w 16348919"/>
              <a:gd name="connsiteY1692" fmla="*/ 4643227 h 10285413"/>
              <a:gd name="connsiteX1693" fmla="*/ 4736358 w 16348919"/>
              <a:gd name="connsiteY1693" fmla="*/ 4643227 h 10285413"/>
              <a:gd name="connsiteX1694" fmla="*/ 4716624 w 16348919"/>
              <a:gd name="connsiteY1694" fmla="*/ 4662964 h 10285413"/>
              <a:gd name="connsiteX1695" fmla="*/ 4736358 w 16348919"/>
              <a:gd name="connsiteY1695" fmla="*/ 4682698 h 10285413"/>
              <a:gd name="connsiteX1696" fmla="*/ 4756094 w 16348919"/>
              <a:gd name="connsiteY1696" fmla="*/ 4662964 h 10285413"/>
              <a:gd name="connsiteX1697" fmla="*/ 4736358 w 16348919"/>
              <a:gd name="connsiteY1697" fmla="*/ 4643227 h 10285413"/>
              <a:gd name="connsiteX1698" fmla="*/ 5328405 w 16348919"/>
              <a:gd name="connsiteY1698" fmla="*/ 4623493 h 10285413"/>
              <a:gd name="connsiteX1699" fmla="*/ 5328405 w 16348919"/>
              <a:gd name="connsiteY1699" fmla="*/ 4643227 h 10285413"/>
              <a:gd name="connsiteX1700" fmla="*/ 5367872 w 16348919"/>
              <a:gd name="connsiteY1700" fmla="*/ 4643227 h 10285413"/>
              <a:gd name="connsiteX1701" fmla="*/ 4864634 w 16348919"/>
              <a:gd name="connsiteY1701" fmla="*/ 4603760 h 10285413"/>
              <a:gd name="connsiteX1702" fmla="*/ 4874502 w 16348919"/>
              <a:gd name="connsiteY1702" fmla="*/ 4623493 h 10285413"/>
              <a:gd name="connsiteX1703" fmla="*/ 4913972 w 16348919"/>
              <a:gd name="connsiteY1703" fmla="*/ 4643227 h 10285413"/>
              <a:gd name="connsiteX1704" fmla="*/ 4973176 w 16348919"/>
              <a:gd name="connsiteY1704" fmla="*/ 4662964 h 10285413"/>
              <a:gd name="connsiteX1705" fmla="*/ 4973176 w 16348919"/>
              <a:gd name="connsiteY1705" fmla="*/ 4643227 h 10285413"/>
              <a:gd name="connsiteX1706" fmla="*/ 4953442 w 16348919"/>
              <a:gd name="connsiteY1706" fmla="*/ 4643227 h 10285413"/>
              <a:gd name="connsiteX1707" fmla="*/ 4953442 w 16348919"/>
              <a:gd name="connsiteY1707" fmla="*/ 4623493 h 10285413"/>
              <a:gd name="connsiteX1708" fmla="*/ 4913972 w 16348919"/>
              <a:gd name="connsiteY1708" fmla="*/ 4603760 h 10285413"/>
              <a:gd name="connsiteX1709" fmla="*/ 4904102 w 16348919"/>
              <a:gd name="connsiteY1709" fmla="*/ 4623493 h 10285413"/>
              <a:gd name="connsiteX1710" fmla="*/ 4894236 w 16348919"/>
              <a:gd name="connsiteY1710" fmla="*/ 4603760 h 10285413"/>
              <a:gd name="connsiteX1711" fmla="*/ 4864634 w 16348919"/>
              <a:gd name="connsiteY1711" fmla="*/ 4603760 h 10285413"/>
              <a:gd name="connsiteX1712" fmla="*/ 5604690 w 16348919"/>
              <a:gd name="connsiteY1712" fmla="*/ 4593894 h 10285413"/>
              <a:gd name="connsiteX1713" fmla="*/ 5584953 w 16348919"/>
              <a:gd name="connsiteY1713" fmla="*/ 4603760 h 10285413"/>
              <a:gd name="connsiteX1714" fmla="*/ 5604690 w 16348919"/>
              <a:gd name="connsiteY1714" fmla="*/ 4603760 h 10285413"/>
              <a:gd name="connsiteX1715" fmla="*/ 5624427 w 16348919"/>
              <a:gd name="connsiteY1715" fmla="*/ 4603760 h 10285413"/>
              <a:gd name="connsiteX1716" fmla="*/ 5604690 w 16348919"/>
              <a:gd name="connsiteY1716" fmla="*/ 4593894 h 10285413"/>
              <a:gd name="connsiteX1717" fmla="*/ 5293866 w 16348919"/>
              <a:gd name="connsiteY1717" fmla="*/ 4593894 h 10285413"/>
              <a:gd name="connsiteX1718" fmla="*/ 5288934 w 16348919"/>
              <a:gd name="connsiteY1718" fmla="*/ 4603760 h 10285413"/>
              <a:gd name="connsiteX1719" fmla="*/ 5308668 w 16348919"/>
              <a:gd name="connsiteY1719" fmla="*/ 4603760 h 10285413"/>
              <a:gd name="connsiteX1720" fmla="*/ 5293866 w 16348919"/>
              <a:gd name="connsiteY1720" fmla="*/ 4593894 h 10285413"/>
              <a:gd name="connsiteX1721" fmla="*/ 4835032 w 16348919"/>
              <a:gd name="connsiteY1721" fmla="*/ 4584024 h 10285413"/>
              <a:gd name="connsiteX1722" fmla="*/ 4815297 w 16348919"/>
              <a:gd name="connsiteY1722" fmla="*/ 4603760 h 10285413"/>
              <a:gd name="connsiteX1723" fmla="*/ 4795564 w 16348919"/>
              <a:gd name="connsiteY1723" fmla="*/ 4603760 h 10285413"/>
              <a:gd name="connsiteX1724" fmla="*/ 4805429 w 16348919"/>
              <a:gd name="connsiteY1724" fmla="*/ 4623493 h 10285413"/>
              <a:gd name="connsiteX1725" fmla="*/ 4835032 w 16348919"/>
              <a:gd name="connsiteY1725" fmla="*/ 4603760 h 10285413"/>
              <a:gd name="connsiteX1726" fmla="*/ 4835032 w 16348919"/>
              <a:gd name="connsiteY1726" fmla="*/ 4584024 h 10285413"/>
              <a:gd name="connsiteX1727" fmla="*/ 5407342 w 16348919"/>
              <a:gd name="connsiteY1727" fmla="*/ 4564289 h 10285413"/>
              <a:gd name="connsiteX1728" fmla="*/ 5387607 w 16348919"/>
              <a:gd name="connsiteY1728" fmla="*/ 4584024 h 10285413"/>
              <a:gd name="connsiteX1729" fmla="*/ 5397474 w 16348919"/>
              <a:gd name="connsiteY1729" fmla="*/ 4603760 h 10285413"/>
              <a:gd name="connsiteX1730" fmla="*/ 5417210 w 16348919"/>
              <a:gd name="connsiteY1730" fmla="*/ 4603760 h 10285413"/>
              <a:gd name="connsiteX1731" fmla="*/ 5427075 w 16348919"/>
              <a:gd name="connsiteY1731" fmla="*/ 4603760 h 10285413"/>
              <a:gd name="connsiteX1732" fmla="*/ 5427075 w 16348919"/>
              <a:gd name="connsiteY1732" fmla="*/ 4584024 h 10285413"/>
              <a:gd name="connsiteX1733" fmla="*/ 5407342 w 16348919"/>
              <a:gd name="connsiteY1733" fmla="*/ 4564289 h 10285413"/>
              <a:gd name="connsiteX1734" fmla="*/ 5061981 w 16348919"/>
              <a:gd name="connsiteY1734" fmla="*/ 4564289 h 10285413"/>
              <a:gd name="connsiteX1735" fmla="*/ 5071849 w 16348919"/>
              <a:gd name="connsiteY1735" fmla="*/ 4584024 h 10285413"/>
              <a:gd name="connsiteX1736" fmla="*/ 5091586 w 16348919"/>
              <a:gd name="connsiteY1736" fmla="*/ 4603760 h 10285413"/>
              <a:gd name="connsiteX1737" fmla="*/ 5190260 w 16348919"/>
              <a:gd name="connsiteY1737" fmla="*/ 4603760 h 10285413"/>
              <a:gd name="connsiteX1738" fmla="*/ 5219862 w 16348919"/>
              <a:gd name="connsiteY1738" fmla="*/ 4613625 h 10285413"/>
              <a:gd name="connsiteX1739" fmla="*/ 5219862 w 16348919"/>
              <a:gd name="connsiteY1739" fmla="*/ 4593891 h 10285413"/>
              <a:gd name="connsiteX1740" fmla="*/ 5140922 w 16348919"/>
              <a:gd name="connsiteY1740" fmla="*/ 4574157 h 10285413"/>
              <a:gd name="connsiteX1741" fmla="*/ 5061981 w 16348919"/>
              <a:gd name="connsiteY1741" fmla="*/ 4564289 h 10285413"/>
              <a:gd name="connsiteX1742" fmla="*/ 4608081 w 16348919"/>
              <a:gd name="connsiteY1742" fmla="*/ 4564289 h 10285413"/>
              <a:gd name="connsiteX1743" fmla="*/ 4598214 w 16348919"/>
              <a:gd name="connsiteY1743" fmla="*/ 4584024 h 10285413"/>
              <a:gd name="connsiteX1744" fmla="*/ 4578479 w 16348919"/>
              <a:gd name="connsiteY1744" fmla="*/ 4584024 h 10285413"/>
              <a:gd name="connsiteX1745" fmla="*/ 4539009 w 16348919"/>
              <a:gd name="connsiteY1745" fmla="*/ 4603760 h 10285413"/>
              <a:gd name="connsiteX1746" fmla="*/ 4558745 w 16348919"/>
              <a:gd name="connsiteY1746" fmla="*/ 4603760 h 10285413"/>
              <a:gd name="connsiteX1747" fmla="*/ 4558745 w 16348919"/>
              <a:gd name="connsiteY1747" fmla="*/ 4623493 h 10285413"/>
              <a:gd name="connsiteX1748" fmla="*/ 4598214 w 16348919"/>
              <a:gd name="connsiteY1748" fmla="*/ 4643227 h 10285413"/>
              <a:gd name="connsiteX1749" fmla="*/ 4637684 w 16348919"/>
              <a:gd name="connsiteY1749" fmla="*/ 4662964 h 10285413"/>
              <a:gd name="connsiteX1750" fmla="*/ 4637684 w 16348919"/>
              <a:gd name="connsiteY1750" fmla="*/ 4643227 h 10285413"/>
              <a:gd name="connsiteX1751" fmla="*/ 4637684 w 16348919"/>
              <a:gd name="connsiteY1751" fmla="*/ 4623493 h 10285413"/>
              <a:gd name="connsiteX1752" fmla="*/ 4657420 w 16348919"/>
              <a:gd name="connsiteY1752" fmla="*/ 4623493 h 10285413"/>
              <a:gd name="connsiteX1753" fmla="*/ 4677153 w 16348919"/>
              <a:gd name="connsiteY1753" fmla="*/ 4623493 h 10285413"/>
              <a:gd name="connsiteX1754" fmla="*/ 4706755 w 16348919"/>
              <a:gd name="connsiteY1754" fmla="*/ 4623493 h 10285413"/>
              <a:gd name="connsiteX1755" fmla="*/ 4716624 w 16348919"/>
              <a:gd name="connsiteY1755" fmla="*/ 4623493 h 10285413"/>
              <a:gd name="connsiteX1756" fmla="*/ 4677153 w 16348919"/>
              <a:gd name="connsiteY1756" fmla="*/ 4603760 h 10285413"/>
              <a:gd name="connsiteX1757" fmla="*/ 4677153 w 16348919"/>
              <a:gd name="connsiteY1757" fmla="*/ 4584024 h 10285413"/>
              <a:gd name="connsiteX1758" fmla="*/ 4637684 w 16348919"/>
              <a:gd name="connsiteY1758" fmla="*/ 4564289 h 10285413"/>
              <a:gd name="connsiteX1759" fmla="*/ 4608081 w 16348919"/>
              <a:gd name="connsiteY1759" fmla="*/ 4564289 h 10285413"/>
              <a:gd name="connsiteX1760" fmla="*/ 5328405 w 16348919"/>
              <a:gd name="connsiteY1760" fmla="*/ 4544552 h 10285413"/>
              <a:gd name="connsiteX1761" fmla="*/ 5288934 w 16348919"/>
              <a:gd name="connsiteY1761" fmla="*/ 4564289 h 10285413"/>
              <a:gd name="connsiteX1762" fmla="*/ 5288934 w 16348919"/>
              <a:gd name="connsiteY1762" fmla="*/ 4584024 h 10285413"/>
              <a:gd name="connsiteX1763" fmla="*/ 5318533 w 16348919"/>
              <a:gd name="connsiteY1763" fmla="*/ 4584024 h 10285413"/>
              <a:gd name="connsiteX1764" fmla="*/ 5328405 w 16348919"/>
              <a:gd name="connsiteY1764" fmla="*/ 4584024 h 10285413"/>
              <a:gd name="connsiteX1765" fmla="*/ 5348138 w 16348919"/>
              <a:gd name="connsiteY1765" fmla="*/ 4584024 h 10285413"/>
              <a:gd name="connsiteX1766" fmla="*/ 5328405 w 16348919"/>
              <a:gd name="connsiteY1766" fmla="*/ 4564289 h 10285413"/>
              <a:gd name="connsiteX1767" fmla="*/ 4701823 w 16348919"/>
              <a:gd name="connsiteY1767" fmla="*/ 4532221 h 10285413"/>
              <a:gd name="connsiteX1768" fmla="*/ 4696888 w 16348919"/>
              <a:gd name="connsiteY1768" fmla="*/ 4544552 h 10285413"/>
              <a:gd name="connsiteX1769" fmla="*/ 4677153 w 16348919"/>
              <a:gd name="connsiteY1769" fmla="*/ 4564289 h 10285413"/>
              <a:gd name="connsiteX1770" fmla="*/ 4696888 w 16348919"/>
              <a:gd name="connsiteY1770" fmla="*/ 4554422 h 10285413"/>
              <a:gd name="connsiteX1771" fmla="*/ 4706755 w 16348919"/>
              <a:gd name="connsiteY1771" fmla="*/ 4554422 h 10285413"/>
              <a:gd name="connsiteX1772" fmla="*/ 4736358 w 16348919"/>
              <a:gd name="connsiteY1772" fmla="*/ 4584024 h 10285413"/>
              <a:gd name="connsiteX1773" fmla="*/ 4736358 w 16348919"/>
              <a:gd name="connsiteY1773" fmla="*/ 4603760 h 10285413"/>
              <a:gd name="connsiteX1774" fmla="*/ 4756094 w 16348919"/>
              <a:gd name="connsiteY1774" fmla="*/ 4623493 h 10285413"/>
              <a:gd name="connsiteX1775" fmla="*/ 4775828 w 16348919"/>
              <a:gd name="connsiteY1775" fmla="*/ 4584024 h 10285413"/>
              <a:gd name="connsiteX1776" fmla="*/ 4775828 w 16348919"/>
              <a:gd name="connsiteY1776" fmla="*/ 4544552 h 10285413"/>
              <a:gd name="connsiteX1777" fmla="*/ 4756094 w 16348919"/>
              <a:gd name="connsiteY1777" fmla="*/ 4544552 h 10285413"/>
              <a:gd name="connsiteX1778" fmla="*/ 4716624 w 16348919"/>
              <a:gd name="connsiteY1778" fmla="*/ 4534688 h 10285413"/>
              <a:gd name="connsiteX1779" fmla="*/ 4701823 w 16348919"/>
              <a:gd name="connsiteY1779" fmla="*/ 4532221 h 10285413"/>
              <a:gd name="connsiteX1780" fmla="*/ 5229727 w 16348919"/>
              <a:gd name="connsiteY1780" fmla="*/ 4524820 h 10285413"/>
              <a:gd name="connsiteX1781" fmla="*/ 5249463 w 16348919"/>
              <a:gd name="connsiteY1781" fmla="*/ 4544552 h 10285413"/>
              <a:gd name="connsiteX1782" fmla="*/ 5249463 w 16348919"/>
              <a:gd name="connsiteY1782" fmla="*/ 4524820 h 10285413"/>
              <a:gd name="connsiteX1783" fmla="*/ 5229727 w 16348919"/>
              <a:gd name="connsiteY1783" fmla="*/ 4524820 h 10285413"/>
              <a:gd name="connsiteX1784" fmla="*/ 4617950 w 16348919"/>
              <a:gd name="connsiteY1784" fmla="*/ 4524820 h 10285413"/>
              <a:gd name="connsiteX1785" fmla="*/ 4598214 w 16348919"/>
              <a:gd name="connsiteY1785" fmla="*/ 4544552 h 10285413"/>
              <a:gd name="connsiteX1786" fmla="*/ 4637684 w 16348919"/>
              <a:gd name="connsiteY1786" fmla="*/ 4544552 h 10285413"/>
              <a:gd name="connsiteX1787" fmla="*/ 4657420 w 16348919"/>
              <a:gd name="connsiteY1787" fmla="*/ 4544552 h 10285413"/>
              <a:gd name="connsiteX1788" fmla="*/ 4006170 w 16348919"/>
              <a:gd name="connsiteY1788" fmla="*/ 4505086 h 10285413"/>
              <a:gd name="connsiteX1789" fmla="*/ 4025903 w 16348919"/>
              <a:gd name="connsiteY1789" fmla="*/ 4524820 h 10285413"/>
              <a:gd name="connsiteX1790" fmla="*/ 4006170 w 16348919"/>
              <a:gd name="connsiteY1790" fmla="*/ 4524820 h 10285413"/>
              <a:gd name="connsiteX1791" fmla="*/ 4329327 w 16348919"/>
              <a:gd name="connsiteY1791" fmla="*/ 4492751 h 10285413"/>
              <a:gd name="connsiteX1792" fmla="*/ 4351530 w 16348919"/>
              <a:gd name="connsiteY1792" fmla="*/ 4495218 h 10285413"/>
              <a:gd name="connsiteX1793" fmla="*/ 4420601 w 16348919"/>
              <a:gd name="connsiteY1793" fmla="*/ 4505086 h 10285413"/>
              <a:gd name="connsiteX1794" fmla="*/ 4479805 w 16348919"/>
              <a:gd name="connsiteY1794" fmla="*/ 4505086 h 10285413"/>
              <a:gd name="connsiteX1795" fmla="*/ 4479805 w 16348919"/>
              <a:gd name="connsiteY1795" fmla="*/ 4544552 h 10285413"/>
              <a:gd name="connsiteX1796" fmla="*/ 4440336 w 16348919"/>
              <a:gd name="connsiteY1796" fmla="*/ 4564289 h 10285413"/>
              <a:gd name="connsiteX1797" fmla="*/ 4400865 w 16348919"/>
              <a:gd name="connsiteY1797" fmla="*/ 4544552 h 10285413"/>
              <a:gd name="connsiteX1798" fmla="*/ 4341662 w 16348919"/>
              <a:gd name="connsiteY1798" fmla="*/ 4524820 h 10285413"/>
              <a:gd name="connsiteX1799" fmla="*/ 4321928 w 16348919"/>
              <a:gd name="connsiteY1799" fmla="*/ 4505086 h 10285413"/>
              <a:gd name="connsiteX1800" fmla="*/ 4329327 w 16348919"/>
              <a:gd name="connsiteY1800" fmla="*/ 4492751 h 10285413"/>
              <a:gd name="connsiteX1801" fmla="*/ 5742834 w 16348919"/>
              <a:gd name="connsiteY1801" fmla="*/ 4485349 h 10285413"/>
              <a:gd name="connsiteX1802" fmla="*/ 5742834 w 16348919"/>
              <a:gd name="connsiteY1802" fmla="*/ 4505086 h 10285413"/>
              <a:gd name="connsiteX1803" fmla="*/ 5762568 w 16348919"/>
              <a:gd name="connsiteY1803" fmla="*/ 4485349 h 10285413"/>
              <a:gd name="connsiteX1804" fmla="*/ 5742834 w 16348919"/>
              <a:gd name="connsiteY1804" fmla="*/ 4485349 h 10285413"/>
              <a:gd name="connsiteX1805" fmla="*/ 4242988 w 16348919"/>
              <a:gd name="connsiteY1805" fmla="*/ 4485349 h 10285413"/>
              <a:gd name="connsiteX1806" fmla="*/ 4272589 w 16348919"/>
              <a:gd name="connsiteY1806" fmla="*/ 4495218 h 10285413"/>
              <a:gd name="connsiteX1807" fmla="*/ 4282457 w 16348919"/>
              <a:gd name="connsiteY1807" fmla="*/ 4505086 h 10285413"/>
              <a:gd name="connsiteX1808" fmla="*/ 4262724 w 16348919"/>
              <a:gd name="connsiteY1808" fmla="*/ 4505086 h 10285413"/>
              <a:gd name="connsiteX1809" fmla="*/ 4164047 w 16348919"/>
              <a:gd name="connsiteY1809" fmla="*/ 4485349 h 10285413"/>
              <a:gd name="connsiteX1810" fmla="*/ 4183783 w 16348919"/>
              <a:gd name="connsiteY1810" fmla="*/ 4485349 h 10285413"/>
              <a:gd name="connsiteX1811" fmla="*/ 4203517 w 16348919"/>
              <a:gd name="connsiteY1811" fmla="*/ 4485349 h 10285413"/>
              <a:gd name="connsiteX1812" fmla="*/ 4242988 w 16348919"/>
              <a:gd name="connsiteY1812" fmla="*/ 4505086 h 10285413"/>
              <a:gd name="connsiteX1813" fmla="*/ 4203517 w 16348919"/>
              <a:gd name="connsiteY1813" fmla="*/ 4505086 h 10285413"/>
              <a:gd name="connsiteX1814" fmla="*/ 4183783 w 16348919"/>
              <a:gd name="connsiteY1814" fmla="*/ 4524820 h 10285413"/>
              <a:gd name="connsiteX1815" fmla="*/ 4164047 w 16348919"/>
              <a:gd name="connsiteY1815" fmla="*/ 4505086 h 10285413"/>
              <a:gd name="connsiteX1816" fmla="*/ 4164047 w 16348919"/>
              <a:gd name="connsiteY1816" fmla="*/ 4485349 h 10285413"/>
              <a:gd name="connsiteX1817" fmla="*/ 4953442 w 16348919"/>
              <a:gd name="connsiteY1817" fmla="*/ 4465616 h 10285413"/>
              <a:gd name="connsiteX1818" fmla="*/ 4933705 w 16348919"/>
              <a:gd name="connsiteY1818" fmla="*/ 4485349 h 10285413"/>
              <a:gd name="connsiteX1819" fmla="*/ 5012646 w 16348919"/>
              <a:gd name="connsiteY1819" fmla="*/ 4505086 h 10285413"/>
              <a:gd name="connsiteX1820" fmla="*/ 5032380 w 16348919"/>
              <a:gd name="connsiteY1820" fmla="*/ 4485349 h 10285413"/>
              <a:gd name="connsiteX1821" fmla="*/ 4825166 w 16348919"/>
              <a:gd name="connsiteY1821" fmla="*/ 4445879 h 10285413"/>
              <a:gd name="connsiteX1822" fmla="*/ 4815297 w 16348919"/>
              <a:gd name="connsiteY1822" fmla="*/ 4465616 h 10285413"/>
              <a:gd name="connsiteX1823" fmla="*/ 4835032 w 16348919"/>
              <a:gd name="connsiteY1823" fmla="*/ 4485349 h 10285413"/>
              <a:gd name="connsiteX1824" fmla="*/ 4844900 w 16348919"/>
              <a:gd name="connsiteY1824" fmla="*/ 4465616 h 10285413"/>
              <a:gd name="connsiteX1825" fmla="*/ 4825166 w 16348919"/>
              <a:gd name="connsiteY1825" fmla="*/ 4445879 h 10285413"/>
              <a:gd name="connsiteX1826" fmla="*/ 4366331 w 16348919"/>
              <a:gd name="connsiteY1826" fmla="*/ 4436013 h 10285413"/>
              <a:gd name="connsiteX1827" fmla="*/ 4400865 w 16348919"/>
              <a:gd name="connsiteY1827" fmla="*/ 4445879 h 10285413"/>
              <a:gd name="connsiteX1828" fmla="*/ 4361394 w 16348919"/>
              <a:gd name="connsiteY1828" fmla="*/ 4465616 h 10285413"/>
              <a:gd name="connsiteX1829" fmla="*/ 4341662 w 16348919"/>
              <a:gd name="connsiteY1829" fmla="*/ 4445879 h 10285413"/>
              <a:gd name="connsiteX1830" fmla="*/ 4366331 w 16348919"/>
              <a:gd name="connsiteY1830" fmla="*/ 4436013 h 10285413"/>
              <a:gd name="connsiteX1831" fmla="*/ 5308668 w 16348919"/>
              <a:gd name="connsiteY1831" fmla="*/ 4426145 h 10285413"/>
              <a:gd name="connsiteX1832" fmla="*/ 5328405 w 16348919"/>
              <a:gd name="connsiteY1832" fmla="*/ 4445879 h 10285413"/>
              <a:gd name="connsiteX1833" fmla="*/ 5328405 w 16348919"/>
              <a:gd name="connsiteY1833" fmla="*/ 4426145 h 10285413"/>
              <a:gd name="connsiteX1834" fmla="*/ 5308668 w 16348919"/>
              <a:gd name="connsiteY1834" fmla="*/ 4426145 h 10285413"/>
              <a:gd name="connsiteX1835" fmla="*/ 4341662 w 16348919"/>
              <a:gd name="connsiteY1835" fmla="*/ 4406411 h 10285413"/>
              <a:gd name="connsiteX1836" fmla="*/ 4341662 w 16348919"/>
              <a:gd name="connsiteY1836" fmla="*/ 4416278 h 10285413"/>
              <a:gd name="connsiteX1837" fmla="*/ 4331793 w 16348919"/>
              <a:gd name="connsiteY1837" fmla="*/ 4426145 h 10285413"/>
              <a:gd name="connsiteX1838" fmla="*/ 4321928 w 16348919"/>
              <a:gd name="connsiteY1838" fmla="*/ 4416278 h 10285413"/>
              <a:gd name="connsiteX1839" fmla="*/ 4341662 w 16348919"/>
              <a:gd name="connsiteY1839" fmla="*/ 4406411 h 10285413"/>
              <a:gd name="connsiteX1840" fmla="*/ 5081718 w 16348919"/>
              <a:gd name="connsiteY1840" fmla="*/ 4386676 h 10285413"/>
              <a:gd name="connsiteX1841" fmla="*/ 5071849 w 16348919"/>
              <a:gd name="connsiteY1841" fmla="*/ 4406411 h 10285413"/>
              <a:gd name="connsiteX1842" fmla="*/ 5091586 w 16348919"/>
              <a:gd name="connsiteY1842" fmla="*/ 4406411 h 10285413"/>
              <a:gd name="connsiteX1843" fmla="*/ 5111320 w 16348919"/>
              <a:gd name="connsiteY1843" fmla="*/ 4406411 h 10285413"/>
              <a:gd name="connsiteX1844" fmla="*/ 5101451 w 16348919"/>
              <a:gd name="connsiteY1844" fmla="*/ 4386676 h 10285413"/>
              <a:gd name="connsiteX1845" fmla="*/ 5091586 w 16348919"/>
              <a:gd name="connsiteY1845" fmla="*/ 4386676 h 10285413"/>
              <a:gd name="connsiteX1846" fmla="*/ 5081718 w 16348919"/>
              <a:gd name="connsiteY1846" fmla="*/ 4386676 h 10285413"/>
              <a:gd name="connsiteX1847" fmla="*/ 4785696 w 16348919"/>
              <a:gd name="connsiteY1847" fmla="*/ 4317606 h 10285413"/>
              <a:gd name="connsiteX1848" fmla="*/ 4756094 w 16348919"/>
              <a:gd name="connsiteY1848" fmla="*/ 4327472 h 10285413"/>
              <a:gd name="connsiteX1849" fmla="*/ 4756094 w 16348919"/>
              <a:gd name="connsiteY1849" fmla="*/ 4347205 h 10285413"/>
              <a:gd name="connsiteX1850" fmla="*/ 4775828 w 16348919"/>
              <a:gd name="connsiteY1850" fmla="*/ 4347205 h 10285413"/>
              <a:gd name="connsiteX1851" fmla="*/ 4795564 w 16348919"/>
              <a:gd name="connsiteY1851" fmla="*/ 4327472 h 10285413"/>
              <a:gd name="connsiteX1852" fmla="*/ 4785696 w 16348919"/>
              <a:gd name="connsiteY1852" fmla="*/ 4317606 h 10285413"/>
              <a:gd name="connsiteX1853" fmla="*/ 4341662 w 16348919"/>
              <a:gd name="connsiteY1853" fmla="*/ 4307738 h 10285413"/>
              <a:gd name="connsiteX1854" fmla="*/ 4361394 w 16348919"/>
              <a:gd name="connsiteY1854" fmla="*/ 4307738 h 10285413"/>
              <a:gd name="connsiteX1855" fmla="*/ 4351530 w 16348919"/>
              <a:gd name="connsiteY1855" fmla="*/ 4327472 h 10285413"/>
              <a:gd name="connsiteX1856" fmla="*/ 4341662 w 16348919"/>
              <a:gd name="connsiteY1856" fmla="*/ 4307738 h 10285413"/>
              <a:gd name="connsiteX1857" fmla="*/ 4539009 w 16348919"/>
              <a:gd name="connsiteY1857" fmla="*/ 4288001 h 10285413"/>
              <a:gd name="connsiteX1858" fmla="*/ 4548877 w 16348919"/>
              <a:gd name="connsiteY1858" fmla="*/ 4317603 h 10285413"/>
              <a:gd name="connsiteX1859" fmla="*/ 4558745 w 16348919"/>
              <a:gd name="connsiteY1859" fmla="*/ 4327472 h 10285413"/>
              <a:gd name="connsiteX1860" fmla="*/ 4539009 w 16348919"/>
              <a:gd name="connsiteY1860" fmla="*/ 4347205 h 10285413"/>
              <a:gd name="connsiteX1861" fmla="*/ 4558745 w 16348919"/>
              <a:gd name="connsiteY1861" fmla="*/ 4366942 h 10285413"/>
              <a:gd name="connsiteX1862" fmla="*/ 4637684 w 16348919"/>
              <a:gd name="connsiteY1862" fmla="*/ 4386676 h 10285413"/>
              <a:gd name="connsiteX1863" fmla="*/ 4647552 w 16348919"/>
              <a:gd name="connsiteY1863" fmla="*/ 4366942 h 10285413"/>
              <a:gd name="connsiteX1864" fmla="*/ 4647552 w 16348919"/>
              <a:gd name="connsiteY1864" fmla="*/ 4386676 h 10285413"/>
              <a:gd name="connsiteX1865" fmla="*/ 4677153 w 16348919"/>
              <a:gd name="connsiteY1865" fmla="*/ 4406411 h 10285413"/>
              <a:gd name="connsiteX1866" fmla="*/ 4716624 w 16348919"/>
              <a:gd name="connsiteY1866" fmla="*/ 4376806 h 10285413"/>
              <a:gd name="connsiteX1867" fmla="*/ 4696888 w 16348919"/>
              <a:gd name="connsiteY1867" fmla="*/ 4357074 h 10285413"/>
              <a:gd name="connsiteX1868" fmla="*/ 4657420 w 16348919"/>
              <a:gd name="connsiteY1868" fmla="*/ 4357074 h 10285413"/>
              <a:gd name="connsiteX1869" fmla="*/ 4657420 w 16348919"/>
              <a:gd name="connsiteY1869" fmla="*/ 4327472 h 10285413"/>
              <a:gd name="connsiteX1870" fmla="*/ 4637684 w 16348919"/>
              <a:gd name="connsiteY1870" fmla="*/ 4327472 h 10285413"/>
              <a:gd name="connsiteX1871" fmla="*/ 4617950 w 16348919"/>
              <a:gd name="connsiteY1871" fmla="*/ 4327472 h 10285413"/>
              <a:gd name="connsiteX1872" fmla="*/ 4588348 w 16348919"/>
              <a:gd name="connsiteY1872" fmla="*/ 4307738 h 10285413"/>
              <a:gd name="connsiteX1873" fmla="*/ 4558745 w 16348919"/>
              <a:gd name="connsiteY1873" fmla="*/ 4288001 h 10285413"/>
              <a:gd name="connsiteX1874" fmla="*/ 4949124 w 16348919"/>
              <a:gd name="connsiteY1874" fmla="*/ 4276284 h 10285413"/>
              <a:gd name="connsiteX1875" fmla="*/ 4943573 w 16348919"/>
              <a:gd name="connsiteY1875" fmla="*/ 4278133 h 10285413"/>
              <a:gd name="connsiteX1876" fmla="*/ 4953442 w 16348919"/>
              <a:gd name="connsiteY1876" fmla="*/ 4307738 h 10285413"/>
              <a:gd name="connsiteX1877" fmla="*/ 4973176 w 16348919"/>
              <a:gd name="connsiteY1877" fmla="*/ 4307738 h 10285413"/>
              <a:gd name="connsiteX1878" fmla="*/ 4949124 w 16348919"/>
              <a:gd name="connsiteY1878" fmla="*/ 4276284 h 10285413"/>
              <a:gd name="connsiteX1879" fmla="*/ 4736358 w 16348919"/>
              <a:gd name="connsiteY1879" fmla="*/ 4248530 h 10285413"/>
              <a:gd name="connsiteX1880" fmla="*/ 4716624 w 16348919"/>
              <a:gd name="connsiteY1880" fmla="*/ 4268267 h 10285413"/>
              <a:gd name="connsiteX1881" fmla="*/ 4736358 w 16348919"/>
              <a:gd name="connsiteY1881" fmla="*/ 4268267 h 10285413"/>
              <a:gd name="connsiteX1882" fmla="*/ 4736358 w 16348919"/>
              <a:gd name="connsiteY1882" fmla="*/ 4288001 h 10285413"/>
              <a:gd name="connsiteX1883" fmla="*/ 4756094 w 16348919"/>
              <a:gd name="connsiteY1883" fmla="*/ 4268267 h 10285413"/>
              <a:gd name="connsiteX1884" fmla="*/ 4795564 w 16348919"/>
              <a:gd name="connsiteY1884" fmla="*/ 4307738 h 10285413"/>
              <a:gd name="connsiteX1885" fmla="*/ 4835032 w 16348919"/>
              <a:gd name="connsiteY1885" fmla="*/ 4297869 h 10285413"/>
              <a:gd name="connsiteX1886" fmla="*/ 4795564 w 16348919"/>
              <a:gd name="connsiteY1886" fmla="*/ 4288001 h 10285413"/>
              <a:gd name="connsiteX1887" fmla="*/ 4785696 w 16348919"/>
              <a:gd name="connsiteY1887" fmla="*/ 4278133 h 10285413"/>
              <a:gd name="connsiteX1888" fmla="*/ 4775828 w 16348919"/>
              <a:gd name="connsiteY1888" fmla="*/ 4268267 h 10285413"/>
              <a:gd name="connsiteX1889" fmla="*/ 4775828 w 16348919"/>
              <a:gd name="connsiteY1889" fmla="*/ 4248530 h 10285413"/>
              <a:gd name="connsiteX1890" fmla="*/ 4756094 w 16348919"/>
              <a:gd name="connsiteY1890" fmla="*/ 4268267 h 10285413"/>
              <a:gd name="connsiteX1891" fmla="*/ 4736358 w 16348919"/>
              <a:gd name="connsiteY1891" fmla="*/ 4248530 h 10285413"/>
              <a:gd name="connsiteX1892" fmla="*/ 4657420 w 16348919"/>
              <a:gd name="connsiteY1892" fmla="*/ 4238665 h 10285413"/>
              <a:gd name="connsiteX1893" fmla="*/ 4637684 w 16348919"/>
              <a:gd name="connsiteY1893" fmla="*/ 4248530 h 10285413"/>
              <a:gd name="connsiteX1894" fmla="*/ 4627816 w 16348919"/>
              <a:gd name="connsiteY1894" fmla="*/ 4258400 h 10285413"/>
              <a:gd name="connsiteX1895" fmla="*/ 4617950 w 16348919"/>
              <a:gd name="connsiteY1895" fmla="*/ 4268267 h 10285413"/>
              <a:gd name="connsiteX1896" fmla="*/ 4627816 w 16348919"/>
              <a:gd name="connsiteY1896" fmla="*/ 4288001 h 10285413"/>
              <a:gd name="connsiteX1897" fmla="*/ 4637684 w 16348919"/>
              <a:gd name="connsiteY1897" fmla="*/ 4278133 h 10285413"/>
              <a:gd name="connsiteX1898" fmla="*/ 4657420 w 16348919"/>
              <a:gd name="connsiteY1898" fmla="*/ 4268267 h 10285413"/>
              <a:gd name="connsiteX1899" fmla="*/ 4657420 w 16348919"/>
              <a:gd name="connsiteY1899" fmla="*/ 4288001 h 10285413"/>
              <a:gd name="connsiteX1900" fmla="*/ 4677153 w 16348919"/>
              <a:gd name="connsiteY1900" fmla="*/ 4327472 h 10285413"/>
              <a:gd name="connsiteX1901" fmla="*/ 4716624 w 16348919"/>
              <a:gd name="connsiteY1901" fmla="*/ 4327472 h 10285413"/>
              <a:gd name="connsiteX1902" fmla="*/ 4696888 w 16348919"/>
              <a:gd name="connsiteY1902" fmla="*/ 4307738 h 10285413"/>
              <a:gd name="connsiteX1903" fmla="*/ 4677153 w 16348919"/>
              <a:gd name="connsiteY1903" fmla="*/ 4288001 h 10285413"/>
              <a:gd name="connsiteX1904" fmla="*/ 4677153 w 16348919"/>
              <a:gd name="connsiteY1904" fmla="*/ 4248530 h 10285413"/>
              <a:gd name="connsiteX1905" fmla="*/ 4657420 w 16348919"/>
              <a:gd name="connsiteY1905" fmla="*/ 4238665 h 10285413"/>
              <a:gd name="connsiteX1906" fmla="*/ 3988902 w 16348919"/>
              <a:gd name="connsiteY1906" fmla="*/ 4236196 h 10285413"/>
              <a:gd name="connsiteX1907" fmla="*/ 3996304 w 16348919"/>
              <a:gd name="connsiteY1907" fmla="*/ 4238665 h 10285413"/>
              <a:gd name="connsiteX1908" fmla="*/ 4006170 w 16348919"/>
              <a:gd name="connsiteY1908" fmla="*/ 4268267 h 10285413"/>
              <a:gd name="connsiteX1909" fmla="*/ 3986434 w 16348919"/>
              <a:gd name="connsiteY1909" fmla="*/ 4248530 h 10285413"/>
              <a:gd name="connsiteX1910" fmla="*/ 3988902 w 16348919"/>
              <a:gd name="connsiteY1910" fmla="*/ 4236196 h 10285413"/>
              <a:gd name="connsiteX1911" fmla="*/ 5565220 w 16348919"/>
              <a:gd name="connsiteY1911" fmla="*/ 4209063 h 10285413"/>
              <a:gd name="connsiteX1912" fmla="*/ 5545486 w 16348919"/>
              <a:gd name="connsiteY1912" fmla="*/ 4228798 h 10285413"/>
              <a:gd name="connsiteX1913" fmla="*/ 5624427 w 16348919"/>
              <a:gd name="connsiteY1913" fmla="*/ 4228798 h 10285413"/>
              <a:gd name="connsiteX1914" fmla="*/ 5614558 w 16348919"/>
              <a:gd name="connsiteY1914" fmla="*/ 4218928 h 10285413"/>
              <a:gd name="connsiteX1915" fmla="*/ 5604690 w 16348919"/>
              <a:gd name="connsiteY1915" fmla="*/ 4209063 h 10285413"/>
              <a:gd name="connsiteX1916" fmla="*/ 4539009 w 16348919"/>
              <a:gd name="connsiteY1916" fmla="*/ 4130123 h 10285413"/>
              <a:gd name="connsiteX1917" fmla="*/ 4519276 w 16348919"/>
              <a:gd name="connsiteY1917" fmla="*/ 4149856 h 10285413"/>
              <a:gd name="connsiteX1918" fmla="*/ 4539009 w 16348919"/>
              <a:gd name="connsiteY1918" fmla="*/ 4149856 h 10285413"/>
              <a:gd name="connsiteX1919" fmla="*/ 4045640 w 16348919"/>
              <a:gd name="connsiteY1919" fmla="*/ 4130123 h 10285413"/>
              <a:gd name="connsiteX1920" fmla="*/ 4085109 w 16348919"/>
              <a:gd name="connsiteY1920" fmla="*/ 4130123 h 10285413"/>
              <a:gd name="connsiteX1921" fmla="*/ 4124580 w 16348919"/>
              <a:gd name="connsiteY1921" fmla="*/ 4130123 h 10285413"/>
              <a:gd name="connsiteX1922" fmla="*/ 4104844 w 16348919"/>
              <a:gd name="connsiteY1922" fmla="*/ 4149856 h 10285413"/>
              <a:gd name="connsiteX1923" fmla="*/ 4045640 w 16348919"/>
              <a:gd name="connsiteY1923" fmla="*/ 4130123 h 10285413"/>
              <a:gd name="connsiteX1924" fmla="*/ 5348138 w 16348919"/>
              <a:gd name="connsiteY1924" fmla="*/ 4110386 h 10285413"/>
              <a:gd name="connsiteX1925" fmla="*/ 5348138 w 16348919"/>
              <a:gd name="connsiteY1925" fmla="*/ 4130123 h 10285413"/>
              <a:gd name="connsiteX1926" fmla="*/ 5358007 w 16348919"/>
              <a:gd name="connsiteY1926" fmla="*/ 4149856 h 10285413"/>
              <a:gd name="connsiteX1927" fmla="*/ 5367872 w 16348919"/>
              <a:gd name="connsiteY1927" fmla="*/ 4130123 h 10285413"/>
              <a:gd name="connsiteX1928" fmla="*/ 5348138 w 16348919"/>
              <a:gd name="connsiteY1928" fmla="*/ 4110386 h 10285413"/>
              <a:gd name="connsiteX1929" fmla="*/ 4963308 w 16348919"/>
              <a:gd name="connsiteY1929" fmla="*/ 4110386 h 10285413"/>
              <a:gd name="connsiteX1930" fmla="*/ 4933705 w 16348919"/>
              <a:gd name="connsiteY1930" fmla="*/ 4130123 h 10285413"/>
              <a:gd name="connsiteX1931" fmla="*/ 4953442 w 16348919"/>
              <a:gd name="connsiteY1931" fmla="*/ 4139991 h 10285413"/>
              <a:gd name="connsiteX1932" fmla="*/ 4973176 w 16348919"/>
              <a:gd name="connsiteY1932" fmla="*/ 4149856 h 10285413"/>
              <a:gd name="connsiteX1933" fmla="*/ 4983044 w 16348919"/>
              <a:gd name="connsiteY1933" fmla="*/ 4159725 h 10285413"/>
              <a:gd name="connsiteX1934" fmla="*/ 4992911 w 16348919"/>
              <a:gd name="connsiteY1934" fmla="*/ 4130123 h 10285413"/>
              <a:gd name="connsiteX1935" fmla="*/ 4963308 w 16348919"/>
              <a:gd name="connsiteY1935" fmla="*/ 4110386 h 10285413"/>
              <a:gd name="connsiteX1936" fmla="*/ 4578479 w 16348919"/>
              <a:gd name="connsiteY1936" fmla="*/ 4110386 h 10285413"/>
              <a:gd name="connsiteX1937" fmla="*/ 4558745 w 16348919"/>
              <a:gd name="connsiteY1937" fmla="*/ 4130123 h 10285413"/>
              <a:gd name="connsiteX1938" fmla="*/ 4578479 w 16348919"/>
              <a:gd name="connsiteY1938" fmla="*/ 4139991 h 10285413"/>
              <a:gd name="connsiteX1939" fmla="*/ 4598214 w 16348919"/>
              <a:gd name="connsiteY1939" fmla="*/ 4130123 h 10285413"/>
              <a:gd name="connsiteX1940" fmla="*/ 4588348 w 16348919"/>
              <a:gd name="connsiteY1940" fmla="*/ 4120254 h 10285413"/>
              <a:gd name="connsiteX1941" fmla="*/ 4578479 w 16348919"/>
              <a:gd name="connsiteY1941" fmla="*/ 4110386 h 10285413"/>
              <a:gd name="connsiteX1942" fmla="*/ 3887761 w 16348919"/>
              <a:gd name="connsiteY1942" fmla="*/ 4110386 h 10285413"/>
              <a:gd name="connsiteX1943" fmla="*/ 3927232 w 16348919"/>
              <a:gd name="connsiteY1943" fmla="*/ 4110386 h 10285413"/>
              <a:gd name="connsiteX1944" fmla="*/ 3946966 w 16348919"/>
              <a:gd name="connsiteY1944" fmla="*/ 4149856 h 10285413"/>
              <a:gd name="connsiteX1945" fmla="*/ 4006170 w 16348919"/>
              <a:gd name="connsiteY1945" fmla="*/ 4189327 h 10285413"/>
              <a:gd name="connsiteX1946" fmla="*/ 4001237 w 16348919"/>
              <a:gd name="connsiteY1946" fmla="*/ 4189327 h 10285413"/>
              <a:gd name="connsiteX1947" fmla="*/ 3966699 w 16348919"/>
              <a:gd name="connsiteY1947" fmla="*/ 4189327 h 10285413"/>
              <a:gd name="connsiteX1948" fmla="*/ 3937097 w 16348919"/>
              <a:gd name="connsiteY1948" fmla="*/ 4159725 h 10285413"/>
              <a:gd name="connsiteX1949" fmla="*/ 3917364 w 16348919"/>
              <a:gd name="connsiteY1949" fmla="*/ 4149856 h 10285413"/>
              <a:gd name="connsiteX1950" fmla="*/ 3897627 w 16348919"/>
              <a:gd name="connsiteY1950" fmla="*/ 4139991 h 10285413"/>
              <a:gd name="connsiteX1951" fmla="*/ 3868025 w 16348919"/>
              <a:gd name="connsiteY1951" fmla="*/ 4130123 h 10285413"/>
              <a:gd name="connsiteX1952" fmla="*/ 4884370 w 16348919"/>
              <a:gd name="connsiteY1952" fmla="*/ 4090652 h 10285413"/>
              <a:gd name="connsiteX1953" fmla="*/ 4854768 w 16348919"/>
              <a:gd name="connsiteY1953" fmla="*/ 4110386 h 10285413"/>
              <a:gd name="connsiteX1954" fmla="*/ 4864634 w 16348919"/>
              <a:gd name="connsiteY1954" fmla="*/ 4110386 h 10285413"/>
              <a:gd name="connsiteX1955" fmla="*/ 4874502 w 16348919"/>
              <a:gd name="connsiteY1955" fmla="*/ 4130123 h 10285413"/>
              <a:gd name="connsiteX1956" fmla="*/ 4884370 w 16348919"/>
              <a:gd name="connsiteY1956" fmla="*/ 4130123 h 10285413"/>
              <a:gd name="connsiteX1957" fmla="*/ 4894236 w 16348919"/>
              <a:gd name="connsiteY1957" fmla="*/ 4110386 h 10285413"/>
              <a:gd name="connsiteX1958" fmla="*/ 4884370 w 16348919"/>
              <a:gd name="connsiteY1958" fmla="*/ 4090652 h 10285413"/>
              <a:gd name="connsiteX1959" fmla="*/ 4795564 w 16348919"/>
              <a:gd name="connsiteY1959" fmla="*/ 4090652 h 10285413"/>
              <a:gd name="connsiteX1960" fmla="*/ 4795564 w 16348919"/>
              <a:gd name="connsiteY1960" fmla="*/ 4110386 h 10285413"/>
              <a:gd name="connsiteX1961" fmla="*/ 4815297 w 16348919"/>
              <a:gd name="connsiteY1961" fmla="*/ 4090652 h 10285413"/>
              <a:gd name="connsiteX1962" fmla="*/ 4795564 w 16348919"/>
              <a:gd name="connsiteY1962" fmla="*/ 4090652 h 10285413"/>
              <a:gd name="connsiteX1963" fmla="*/ 4617950 w 16348919"/>
              <a:gd name="connsiteY1963" fmla="*/ 4090652 h 10285413"/>
              <a:gd name="connsiteX1964" fmla="*/ 4627816 w 16348919"/>
              <a:gd name="connsiteY1964" fmla="*/ 4110386 h 10285413"/>
              <a:gd name="connsiteX1965" fmla="*/ 4637684 w 16348919"/>
              <a:gd name="connsiteY1965" fmla="*/ 4130123 h 10285413"/>
              <a:gd name="connsiteX1966" fmla="*/ 4736358 w 16348919"/>
              <a:gd name="connsiteY1966" fmla="*/ 4130123 h 10285413"/>
              <a:gd name="connsiteX1967" fmla="*/ 4716624 w 16348919"/>
              <a:gd name="connsiteY1967" fmla="*/ 4120254 h 10285413"/>
              <a:gd name="connsiteX1968" fmla="*/ 4677153 w 16348919"/>
              <a:gd name="connsiteY1968" fmla="*/ 4090652 h 10285413"/>
              <a:gd name="connsiteX1969" fmla="*/ 4617950 w 16348919"/>
              <a:gd name="connsiteY1969" fmla="*/ 4090652 h 10285413"/>
              <a:gd name="connsiteX1970" fmla="*/ 4765960 w 16348919"/>
              <a:gd name="connsiteY1970" fmla="*/ 4080787 h 10285413"/>
              <a:gd name="connsiteX1971" fmla="*/ 4736358 w 16348919"/>
              <a:gd name="connsiteY1971" fmla="*/ 4090652 h 10285413"/>
              <a:gd name="connsiteX1972" fmla="*/ 4765960 w 16348919"/>
              <a:gd name="connsiteY1972" fmla="*/ 4100521 h 10285413"/>
              <a:gd name="connsiteX1973" fmla="*/ 4775828 w 16348919"/>
              <a:gd name="connsiteY1973" fmla="*/ 4110386 h 10285413"/>
              <a:gd name="connsiteX1974" fmla="*/ 4775828 w 16348919"/>
              <a:gd name="connsiteY1974" fmla="*/ 4090652 h 10285413"/>
              <a:gd name="connsiteX1975" fmla="*/ 4765960 w 16348919"/>
              <a:gd name="connsiteY1975" fmla="*/ 4080787 h 10285413"/>
              <a:gd name="connsiteX1976" fmla="*/ 4183783 w 16348919"/>
              <a:gd name="connsiteY1976" fmla="*/ 4070919 h 10285413"/>
              <a:gd name="connsiteX1977" fmla="*/ 4193652 w 16348919"/>
              <a:gd name="connsiteY1977" fmla="*/ 4080784 h 10285413"/>
              <a:gd name="connsiteX1978" fmla="*/ 4183783 w 16348919"/>
              <a:gd name="connsiteY1978" fmla="*/ 4090652 h 10285413"/>
              <a:gd name="connsiteX1979" fmla="*/ 3670677 w 16348919"/>
              <a:gd name="connsiteY1979" fmla="*/ 4051182 h 10285413"/>
              <a:gd name="connsiteX1980" fmla="*/ 3710147 w 16348919"/>
              <a:gd name="connsiteY1980" fmla="*/ 4070919 h 10285413"/>
              <a:gd name="connsiteX1981" fmla="*/ 3670677 w 16348919"/>
              <a:gd name="connsiteY1981" fmla="*/ 4070919 h 10285413"/>
              <a:gd name="connsiteX1982" fmla="*/ 5565220 w 16348919"/>
              <a:gd name="connsiteY1982" fmla="*/ 4041318 h 10285413"/>
              <a:gd name="connsiteX1983" fmla="*/ 5565220 w 16348919"/>
              <a:gd name="connsiteY1983" fmla="*/ 4051182 h 10285413"/>
              <a:gd name="connsiteX1984" fmla="*/ 5584953 w 16348919"/>
              <a:gd name="connsiteY1984" fmla="*/ 4051182 h 10285413"/>
              <a:gd name="connsiteX1985" fmla="*/ 5565220 w 16348919"/>
              <a:gd name="connsiteY1985" fmla="*/ 4041318 h 10285413"/>
              <a:gd name="connsiteX1986" fmla="*/ 4815297 w 16348919"/>
              <a:gd name="connsiteY1986" fmla="*/ 4011712 h 10285413"/>
              <a:gd name="connsiteX1987" fmla="*/ 4815297 w 16348919"/>
              <a:gd name="connsiteY1987" fmla="*/ 4031449 h 10285413"/>
              <a:gd name="connsiteX1988" fmla="*/ 4835032 w 16348919"/>
              <a:gd name="connsiteY1988" fmla="*/ 4011712 h 10285413"/>
              <a:gd name="connsiteX1989" fmla="*/ 4815297 w 16348919"/>
              <a:gd name="connsiteY1989" fmla="*/ 4011712 h 10285413"/>
              <a:gd name="connsiteX1990" fmla="*/ 4617950 w 16348919"/>
              <a:gd name="connsiteY1990" fmla="*/ 4011712 h 10285413"/>
              <a:gd name="connsiteX1991" fmla="*/ 4617950 w 16348919"/>
              <a:gd name="connsiteY1991" fmla="*/ 4031449 h 10285413"/>
              <a:gd name="connsiteX1992" fmla="*/ 4637684 w 16348919"/>
              <a:gd name="connsiteY1992" fmla="*/ 4031449 h 10285413"/>
              <a:gd name="connsiteX1993" fmla="*/ 4617950 w 16348919"/>
              <a:gd name="connsiteY1993" fmla="*/ 4011712 h 10285413"/>
              <a:gd name="connsiteX1994" fmla="*/ 4045640 w 16348919"/>
              <a:gd name="connsiteY1994" fmla="*/ 4011712 h 10285413"/>
              <a:gd name="connsiteX1995" fmla="*/ 4065373 w 16348919"/>
              <a:gd name="connsiteY1995" fmla="*/ 4011712 h 10285413"/>
              <a:gd name="connsiteX1996" fmla="*/ 4104844 w 16348919"/>
              <a:gd name="connsiteY1996" fmla="*/ 4051182 h 10285413"/>
              <a:gd name="connsiteX1997" fmla="*/ 4025903 w 16348919"/>
              <a:gd name="connsiteY1997" fmla="*/ 4031449 h 10285413"/>
              <a:gd name="connsiteX1998" fmla="*/ 4045640 w 16348919"/>
              <a:gd name="connsiteY1998" fmla="*/ 4031449 h 10285413"/>
              <a:gd name="connsiteX1999" fmla="*/ 12645085 w 16348919"/>
              <a:gd name="connsiteY1999" fmla="*/ 4001847 h 10285413"/>
              <a:gd name="connsiteX2000" fmla="*/ 12630284 w 16348919"/>
              <a:gd name="connsiteY2000" fmla="*/ 4011712 h 10285413"/>
              <a:gd name="connsiteX2001" fmla="*/ 12650020 w 16348919"/>
              <a:gd name="connsiteY2001" fmla="*/ 4011712 h 10285413"/>
              <a:gd name="connsiteX2002" fmla="*/ 12645085 w 16348919"/>
              <a:gd name="connsiteY2002" fmla="*/ 4001847 h 10285413"/>
              <a:gd name="connsiteX2003" fmla="*/ 4936174 w 16348919"/>
              <a:gd name="connsiteY2003" fmla="*/ 3959910 h 10285413"/>
              <a:gd name="connsiteX2004" fmla="*/ 4923840 w 16348919"/>
              <a:gd name="connsiteY2004" fmla="*/ 3962377 h 10285413"/>
              <a:gd name="connsiteX2005" fmla="*/ 4933705 w 16348919"/>
              <a:gd name="connsiteY2005" fmla="*/ 3991979 h 10285413"/>
              <a:gd name="connsiteX2006" fmla="*/ 4953442 w 16348919"/>
              <a:gd name="connsiteY2006" fmla="*/ 3972245 h 10285413"/>
              <a:gd name="connsiteX2007" fmla="*/ 4936174 w 16348919"/>
              <a:gd name="connsiteY2007" fmla="*/ 3959910 h 10285413"/>
              <a:gd name="connsiteX2008" fmla="*/ 4109779 w 16348919"/>
              <a:gd name="connsiteY2008" fmla="*/ 3959910 h 10285413"/>
              <a:gd name="connsiteX2009" fmla="*/ 4124580 w 16348919"/>
              <a:gd name="connsiteY2009" fmla="*/ 3962377 h 10285413"/>
              <a:gd name="connsiteX2010" fmla="*/ 4144313 w 16348919"/>
              <a:gd name="connsiteY2010" fmla="*/ 3982110 h 10285413"/>
              <a:gd name="connsiteX2011" fmla="*/ 4124580 w 16348919"/>
              <a:gd name="connsiteY2011" fmla="*/ 3991979 h 10285413"/>
              <a:gd name="connsiteX2012" fmla="*/ 4104844 w 16348919"/>
              <a:gd name="connsiteY2012" fmla="*/ 3972245 h 10285413"/>
              <a:gd name="connsiteX2013" fmla="*/ 4109779 w 16348919"/>
              <a:gd name="connsiteY2013" fmla="*/ 3959910 h 10285413"/>
              <a:gd name="connsiteX2014" fmla="*/ 3986434 w 16348919"/>
              <a:gd name="connsiteY2014" fmla="*/ 3906872 h 10285413"/>
              <a:gd name="connsiteX2015" fmla="*/ 4045640 w 16348919"/>
              <a:gd name="connsiteY2015" fmla="*/ 3932776 h 10285413"/>
              <a:gd name="connsiteX2016" fmla="*/ 4006170 w 16348919"/>
              <a:gd name="connsiteY2016" fmla="*/ 3932776 h 10285413"/>
              <a:gd name="connsiteX2017" fmla="*/ 3966699 w 16348919"/>
              <a:gd name="connsiteY2017" fmla="*/ 3913038 h 10285413"/>
              <a:gd name="connsiteX2018" fmla="*/ 3986434 w 16348919"/>
              <a:gd name="connsiteY2018" fmla="*/ 3906872 h 10285413"/>
              <a:gd name="connsiteX2019" fmla="*/ 5308668 w 16348919"/>
              <a:gd name="connsiteY2019" fmla="*/ 3893304 h 10285413"/>
              <a:gd name="connsiteX2020" fmla="*/ 5367872 w 16348919"/>
              <a:gd name="connsiteY2020" fmla="*/ 3913038 h 10285413"/>
              <a:gd name="connsiteX2021" fmla="*/ 5328405 w 16348919"/>
              <a:gd name="connsiteY2021" fmla="*/ 3893304 h 10285413"/>
              <a:gd name="connsiteX2022" fmla="*/ 5308668 w 16348919"/>
              <a:gd name="connsiteY2022" fmla="*/ 3893304 h 10285413"/>
              <a:gd name="connsiteX2023" fmla="*/ 4124580 w 16348919"/>
              <a:gd name="connsiteY2023" fmla="*/ 3883439 h 10285413"/>
              <a:gd name="connsiteX2024" fmla="*/ 4144313 w 16348919"/>
              <a:gd name="connsiteY2024" fmla="*/ 3893304 h 10285413"/>
              <a:gd name="connsiteX2025" fmla="*/ 4124580 w 16348919"/>
              <a:gd name="connsiteY2025" fmla="*/ 3893304 h 10285413"/>
              <a:gd name="connsiteX2026" fmla="*/ 4104844 w 16348919"/>
              <a:gd name="connsiteY2026" fmla="*/ 3893304 h 10285413"/>
              <a:gd name="connsiteX2027" fmla="*/ 4124580 w 16348919"/>
              <a:gd name="connsiteY2027" fmla="*/ 3883439 h 10285413"/>
              <a:gd name="connsiteX2028" fmla="*/ 4440336 w 16348919"/>
              <a:gd name="connsiteY2028" fmla="*/ 3873571 h 10285413"/>
              <a:gd name="connsiteX2029" fmla="*/ 4450204 w 16348919"/>
              <a:gd name="connsiteY2029" fmla="*/ 3893304 h 10285413"/>
              <a:gd name="connsiteX2030" fmla="*/ 4460072 w 16348919"/>
              <a:gd name="connsiteY2030" fmla="*/ 3893304 h 10285413"/>
              <a:gd name="connsiteX2031" fmla="*/ 4479805 w 16348919"/>
              <a:gd name="connsiteY2031" fmla="*/ 3873571 h 10285413"/>
              <a:gd name="connsiteX2032" fmla="*/ 4460072 w 16348919"/>
              <a:gd name="connsiteY2032" fmla="*/ 3873571 h 10285413"/>
              <a:gd name="connsiteX2033" fmla="*/ 4440336 w 16348919"/>
              <a:gd name="connsiteY2033" fmla="*/ 3873571 h 10285413"/>
              <a:gd name="connsiteX2034" fmla="*/ 4474873 w 16348919"/>
              <a:gd name="connsiteY2034" fmla="*/ 3843969 h 10285413"/>
              <a:gd name="connsiteX2035" fmla="*/ 4460072 w 16348919"/>
              <a:gd name="connsiteY2035" fmla="*/ 3853834 h 10285413"/>
              <a:gd name="connsiteX2036" fmla="*/ 4479805 w 16348919"/>
              <a:gd name="connsiteY2036" fmla="*/ 3853834 h 10285413"/>
              <a:gd name="connsiteX2037" fmla="*/ 4474873 w 16348919"/>
              <a:gd name="connsiteY2037" fmla="*/ 3843969 h 10285413"/>
              <a:gd name="connsiteX2038" fmla="*/ 4677153 w 16348919"/>
              <a:gd name="connsiteY2038" fmla="*/ 3841501 h 10285413"/>
              <a:gd name="connsiteX2039" fmla="*/ 4657420 w 16348919"/>
              <a:gd name="connsiteY2039" fmla="*/ 3843966 h 10285413"/>
              <a:gd name="connsiteX2040" fmla="*/ 4647552 w 16348919"/>
              <a:gd name="connsiteY2040" fmla="*/ 3863702 h 10285413"/>
              <a:gd name="connsiteX2041" fmla="*/ 4677153 w 16348919"/>
              <a:gd name="connsiteY2041" fmla="*/ 3873571 h 10285413"/>
              <a:gd name="connsiteX2042" fmla="*/ 4696888 w 16348919"/>
              <a:gd name="connsiteY2042" fmla="*/ 3853834 h 10285413"/>
              <a:gd name="connsiteX2043" fmla="*/ 4677153 w 16348919"/>
              <a:gd name="connsiteY2043" fmla="*/ 3841501 h 10285413"/>
              <a:gd name="connsiteX2044" fmla="*/ 4519276 w 16348919"/>
              <a:gd name="connsiteY2044" fmla="*/ 3834101 h 10285413"/>
              <a:gd name="connsiteX2045" fmla="*/ 4519276 w 16348919"/>
              <a:gd name="connsiteY2045" fmla="*/ 3853834 h 10285413"/>
              <a:gd name="connsiteX2046" fmla="*/ 4539009 w 16348919"/>
              <a:gd name="connsiteY2046" fmla="*/ 3873571 h 10285413"/>
              <a:gd name="connsiteX2047" fmla="*/ 4558745 w 16348919"/>
              <a:gd name="connsiteY2047" fmla="*/ 3893304 h 10285413"/>
              <a:gd name="connsiteX2048" fmla="*/ 4578479 w 16348919"/>
              <a:gd name="connsiteY2048" fmla="*/ 3873571 h 10285413"/>
              <a:gd name="connsiteX2049" fmla="*/ 4588348 w 16348919"/>
              <a:gd name="connsiteY2049" fmla="*/ 3863702 h 10285413"/>
              <a:gd name="connsiteX2050" fmla="*/ 4598214 w 16348919"/>
              <a:gd name="connsiteY2050" fmla="*/ 3853834 h 10285413"/>
              <a:gd name="connsiteX2051" fmla="*/ 12748694 w 16348919"/>
              <a:gd name="connsiteY2051" fmla="*/ 3814364 h 10285413"/>
              <a:gd name="connsiteX2052" fmla="*/ 12728958 w 16348919"/>
              <a:gd name="connsiteY2052" fmla="*/ 3853834 h 10285413"/>
              <a:gd name="connsiteX2053" fmla="*/ 12748694 w 16348919"/>
              <a:gd name="connsiteY2053" fmla="*/ 3843966 h 10285413"/>
              <a:gd name="connsiteX2054" fmla="*/ 12748694 w 16348919"/>
              <a:gd name="connsiteY2054" fmla="*/ 3814364 h 10285413"/>
              <a:gd name="connsiteX2055" fmla="*/ 4815297 w 16348919"/>
              <a:gd name="connsiteY2055" fmla="*/ 3814364 h 10285413"/>
              <a:gd name="connsiteX2056" fmla="*/ 4874502 w 16348919"/>
              <a:gd name="connsiteY2056" fmla="*/ 3843966 h 10285413"/>
              <a:gd name="connsiteX2057" fmla="*/ 4923840 w 16348919"/>
              <a:gd name="connsiteY2057" fmla="*/ 3843966 h 10285413"/>
              <a:gd name="connsiteX2058" fmla="*/ 4953442 w 16348919"/>
              <a:gd name="connsiteY2058" fmla="*/ 3834101 h 10285413"/>
              <a:gd name="connsiteX2059" fmla="*/ 4953442 w 16348919"/>
              <a:gd name="connsiteY2059" fmla="*/ 3853834 h 10285413"/>
              <a:gd name="connsiteX2060" fmla="*/ 4953442 w 16348919"/>
              <a:gd name="connsiteY2060" fmla="*/ 3873571 h 10285413"/>
              <a:gd name="connsiteX2061" fmla="*/ 4973176 w 16348919"/>
              <a:gd name="connsiteY2061" fmla="*/ 3853834 h 10285413"/>
              <a:gd name="connsiteX2062" fmla="*/ 4953442 w 16348919"/>
              <a:gd name="connsiteY2062" fmla="*/ 3814364 h 10285413"/>
              <a:gd name="connsiteX2063" fmla="*/ 4913972 w 16348919"/>
              <a:gd name="connsiteY2063" fmla="*/ 3814364 h 10285413"/>
              <a:gd name="connsiteX2064" fmla="*/ 4854768 w 16348919"/>
              <a:gd name="connsiteY2064" fmla="*/ 3814364 h 10285413"/>
              <a:gd name="connsiteX2065" fmla="*/ 4815297 w 16348919"/>
              <a:gd name="connsiteY2065" fmla="*/ 3814364 h 10285413"/>
              <a:gd name="connsiteX2066" fmla="*/ 4756094 w 16348919"/>
              <a:gd name="connsiteY2066" fmla="*/ 3774897 h 10285413"/>
              <a:gd name="connsiteX2067" fmla="*/ 4756094 w 16348919"/>
              <a:gd name="connsiteY2067" fmla="*/ 3794630 h 10285413"/>
              <a:gd name="connsiteX2068" fmla="*/ 4775828 w 16348919"/>
              <a:gd name="connsiteY2068" fmla="*/ 3794630 h 10285413"/>
              <a:gd name="connsiteX2069" fmla="*/ 4756094 w 16348919"/>
              <a:gd name="connsiteY2069" fmla="*/ 3774897 h 10285413"/>
              <a:gd name="connsiteX2070" fmla="*/ 4519276 w 16348919"/>
              <a:gd name="connsiteY2070" fmla="*/ 3755160 h 10285413"/>
              <a:gd name="connsiteX2071" fmla="*/ 4540804 w 16348919"/>
              <a:gd name="connsiteY2071" fmla="*/ 3769513 h 10285413"/>
              <a:gd name="connsiteX2072" fmla="*/ 4539009 w 16348919"/>
              <a:gd name="connsiteY2072" fmla="*/ 3765028 h 10285413"/>
              <a:gd name="connsiteX2073" fmla="*/ 4519276 w 16348919"/>
              <a:gd name="connsiteY2073" fmla="*/ 3755160 h 10285413"/>
              <a:gd name="connsiteX2074" fmla="*/ 4913972 w 16348919"/>
              <a:gd name="connsiteY2074" fmla="*/ 3735427 h 10285413"/>
              <a:gd name="connsiteX2075" fmla="*/ 4913972 w 16348919"/>
              <a:gd name="connsiteY2075" fmla="*/ 3755160 h 10285413"/>
              <a:gd name="connsiteX2076" fmla="*/ 4933705 w 16348919"/>
              <a:gd name="connsiteY2076" fmla="*/ 3755160 h 10285413"/>
              <a:gd name="connsiteX2077" fmla="*/ 4933705 w 16348919"/>
              <a:gd name="connsiteY2077" fmla="*/ 3745293 h 10285413"/>
              <a:gd name="connsiteX2078" fmla="*/ 4913972 w 16348919"/>
              <a:gd name="connsiteY2078" fmla="*/ 3735427 h 10285413"/>
              <a:gd name="connsiteX2079" fmla="*/ 3986434 w 16348919"/>
              <a:gd name="connsiteY2079" fmla="*/ 3735427 h 10285413"/>
              <a:gd name="connsiteX2080" fmla="*/ 4025903 w 16348919"/>
              <a:gd name="connsiteY2080" fmla="*/ 3755160 h 10285413"/>
              <a:gd name="connsiteX2081" fmla="*/ 4045640 w 16348919"/>
              <a:gd name="connsiteY2081" fmla="*/ 3755160 h 10285413"/>
              <a:gd name="connsiteX2082" fmla="*/ 3986434 w 16348919"/>
              <a:gd name="connsiteY2082" fmla="*/ 3774897 h 10285413"/>
              <a:gd name="connsiteX2083" fmla="*/ 3937097 w 16348919"/>
              <a:gd name="connsiteY2083" fmla="*/ 3745293 h 10285413"/>
              <a:gd name="connsiteX2084" fmla="*/ 3986434 w 16348919"/>
              <a:gd name="connsiteY2084" fmla="*/ 3735427 h 10285413"/>
              <a:gd name="connsiteX2085" fmla="*/ 4127046 w 16348919"/>
              <a:gd name="connsiteY2085" fmla="*/ 3723092 h 10285413"/>
              <a:gd name="connsiteX2086" fmla="*/ 4134446 w 16348919"/>
              <a:gd name="connsiteY2086" fmla="*/ 3725558 h 10285413"/>
              <a:gd name="connsiteX2087" fmla="*/ 4183783 w 16348919"/>
              <a:gd name="connsiteY2087" fmla="*/ 3735427 h 10285413"/>
              <a:gd name="connsiteX2088" fmla="*/ 4242988 w 16348919"/>
              <a:gd name="connsiteY2088" fmla="*/ 3755160 h 10285413"/>
              <a:gd name="connsiteX2089" fmla="*/ 4272589 w 16348919"/>
              <a:gd name="connsiteY2089" fmla="*/ 3755160 h 10285413"/>
              <a:gd name="connsiteX2090" fmla="*/ 4312060 w 16348919"/>
              <a:gd name="connsiteY2090" fmla="*/ 3755160 h 10285413"/>
              <a:gd name="connsiteX2091" fmla="*/ 4381130 w 16348919"/>
              <a:gd name="connsiteY2091" fmla="*/ 3774897 h 10285413"/>
              <a:gd name="connsiteX2092" fmla="*/ 4400865 w 16348919"/>
              <a:gd name="connsiteY2092" fmla="*/ 3794630 h 10285413"/>
              <a:gd name="connsiteX2093" fmla="*/ 4361394 w 16348919"/>
              <a:gd name="connsiteY2093" fmla="*/ 3794630 h 10285413"/>
              <a:gd name="connsiteX2094" fmla="*/ 4341662 w 16348919"/>
              <a:gd name="connsiteY2094" fmla="*/ 3794630 h 10285413"/>
              <a:gd name="connsiteX2095" fmla="*/ 4321928 w 16348919"/>
              <a:gd name="connsiteY2095" fmla="*/ 3794630 h 10285413"/>
              <a:gd name="connsiteX2096" fmla="*/ 4292325 w 16348919"/>
              <a:gd name="connsiteY2096" fmla="*/ 3784762 h 10285413"/>
              <a:gd name="connsiteX2097" fmla="*/ 4302192 w 16348919"/>
              <a:gd name="connsiteY2097" fmla="*/ 3814364 h 10285413"/>
              <a:gd name="connsiteX2098" fmla="*/ 4321928 w 16348919"/>
              <a:gd name="connsiteY2098" fmla="*/ 3834101 h 10285413"/>
              <a:gd name="connsiteX2099" fmla="*/ 4302192 w 16348919"/>
              <a:gd name="connsiteY2099" fmla="*/ 3834101 h 10285413"/>
              <a:gd name="connsiteX2100" fmla="*/ 4282457 w 16348919"/>
              <a:gd name="connsiteY2100" fmla="*/ 3834101 h 10285413"/>
              <a:gd name="connsiteX2101" fmla="*/ 4276289 w 16348919"/>
              <a:gd name="connsiteY2101" fmla="*/ 3825468 h 10285413"/>
              <a:gd name="connsiteX2102" fmla="*/ 4257789 w 16348919"/>
              <a:gd name="connsiteY2102" fmla="*/ 3819300 h 10285413"/>
              <a:gd name="connsiteX2103" fmla="*/ 4242988 w 16348919"/>
              <a:gd name="connsiteY2103" fmla="*/ 3834101 h 10285413"/>
              <a:gd name="connsiteX2104" fmla="*/ 4242988 w 16348919"/>
              <a:gd name="connsiteY2104" fmla="*/ 3817523 h 10285413"/>
              <a:gd name="connsiteX2105" fmla="*/ 4226952 w 16348919"/>
              <a:gd name="connsiteY2105" fmla="*/ 3815597 h 10285413"/>
              <a:gd name="connsiteX2106" fmla="*/ 4183783 w 16348919"/>
              <a:gd name="connsiteY2106" fmla="*/ 3814364 h 10285413"/>
              <a:gd name="connsiteX2107" fmla="*/ 4065373 w 16348919"/>
              <a:gd name="connsiteY2107" fmla="*/ 3794630 h 10285413"/>
              <a:gd name="connsiteX2108" fmla="*/ 4065373 w 16348919"/>
              <a:gd name="connsiteY2108" fmla="*/ 3755160 h 10285413"/>
              <a:gd name="connsiteX2109" fmla="*/ 4094975 w 16348919"/>
              <a:gd name="connsiteY2109" fmla="*/ 3755160 h 10285413"/>
              <a:gd name="connsiteX2110" fmla="*/ 4104844 w 16348919"/>
              <a:gd name="connsiteY2110" fmla="*/ 3755160 h 10285413"/>
              <a:gd name="connsiteX2111" fmla="*/ 4104844 w 16348919"/>
              <a:gd name="connsiteY2111" fmla="*/ 3774897 h 10285413"/>
              <a:gd name="connsiteX2112" fmla="*/ 4144313 w 16348919"/>
              <a:gd name="connsiteY2112" fmla="*/ 3774897 h 10285413"/>
              <a:gd name="connsiteX2113" fmla="*/ 4203517 w 16348919"/>
              <a:gd name="connsiteY2113" fmla="*/ 3774897 h 10285413"/>
              <a:gd name="connsiteX2114" fmla="*/ 4193652 w 16348919"/>
              <a:gd name="connsiteY2114" fmla="*/ 3765028 h 10285413"/>
              <a:gd name="connsiteX2115" fmla="*/ 4183783 w 16348919"/>
              <a:gd name="connsiteY2115" fmla="*/ 3755160 h 10285413"/>
              <a:gd name="connsiteX2116" fmla="*/ 4124580 w 16348919"/>
              <a:gd name="connsiteY2116" fmla="*/ 3735427 h 10285413"/>
              <a:gd name="connsiteX2117" fmla="*/ 4127046 w 16348919"/>
              <a:gd name="connsiteY2117" fmla="*/ 3723092 h 10285413"/>
              <a:gd name="connsiteX2118" fmla="*/ 12156650 w 16348919"/>
              <a:gd name="connsiteY2118" fmla="*/ 3715690 h 10285413"/>
              <a:gd name="connsiteX2119" fmla="*/ 12166518 w 16348919"/>
              <a:gd name="connsiteY2119" fmla="*/ 3735427 h 10285413"/>
              <a:gd name="connsiteX2120" fmla="*/ 12176384 w 16348919"/>
              <a:gd name="connsiteY2120" fmla="*/ 3735427 h 10285413"/>
              <a:gd name="connsiteX2121" fmla="*/ 12215854 w 16348919"/>
              <a:gd name="connsiteY2121" fmla="*/ 3755160 h 10285413"/>
              <a:gd name="connsiteX2122" fmla="*/ 12225722 w 16348919"/>
              <a:gd name="connsiteY2122" fmla="*/ 3745293 h 10285413"/>
              <a:gd name="connsiteX2123" fmla="*/ 12235588 w 16348919"/>
              <a:gd name="connsiteY2123" fmla="*/ 3735427 h 10285413"/>
              <a:gd name="connsiteX2124" fmla="*/ 12176384 w 16348919"/>
              <a:gd name="connsiteY2124" fmla="*/ 3715690 h 10285413"/>
              <a:gd name="connsiteX2125" fmla="*/ 12156650 w 16348919"/>
              <a:gd name="connsiteY2125" fmla="*/ 3715690 h 10285413"/>
              <a:gd name="connsiteX2126" fmla="*/ 4696888 w 16348919"/>
              <a:gd name="connsiteY2126" fmla="*/ 3715690 h 10285413"/>
              <a:gd name="connsiteX2127" fmla="*/ 4667285 w 16348919"/>
              <a:gd name="connsiteY2127" fmla="*/ 3725558 h 10285413"/>
              <a:gd name="connsiteX2128" fmla="*/ 4657420 w 16348919"/>
              <a:gd name="connsiteY2128" fmla="*/ 3735427 h 10285413"/>
              <a:gd name="connsiteX2129" fmla="*/ 4657420 w 16348919"/>
              <a:gd name="connsiteY2129" fmla="*/ 3755160 h 10285413"/>
              <a:gd name="connsiteX2130" fmla="*/ 4677153 w 16348919"/>
              <a:gd name="connsiteY2130" fmla="*/ 3745293 h 10285413"/>
              <a:gd name="connsiteX2131" fmla="*/ 4696888 w 16348919"/>
              <a:gd name="connsiteY2131" fmla="*/ 3735427 h 10285413"/>
              <a:gd name="connsiteX2132" fmla="*/ 4302192 w 16348919"/>
              <a:gd name="connsiteY2132" fmla="*/ 3695956 h 10285413"/>
              <a:gd name="connsiteX2133" fmla="*/ 4321928 w 16348919"/>
              <a:gd name="connsiteY2133" fmla="*/ 3715690 h 10285413"/>
              <a:gd name="connsiteX2134" fmla="*/ 4321928 w 16348919"/>
              <a:gd name="connsiteY2134" fmla="*/ 3735427 h 10285413"/>
              <a:gd name="connsiteX2135" fmla="*/ 4302192 w 16348919"/>
              <a:gd name="connsiteY2135" fmla="*/ 3715690 h 10285413"/>
              <a:gd name="connsiteX2136" fmla="*/ 4302192 w 16348919"/>
              <a:gd name="connsiteY2136" fmla="*/ 3695956 h 10285413"/>
              <a:gd name="connsiteX2137" fmla="*/ 5012646 w 16348919"/>
              <a:gd name="connsiteY2137" fmla="*/ 3676223 h 10285413"/>
              <a:gd name="connsiteX2138" fmla="*/ 5032380 w 16348919"/>
              <a:gd name="connsiteY2138" fmla="*/ 3695956 h 10285413"/>
              <a:gd name="connsiteX2139" fmla="*/ 5071849 w 16348919"/>
              <a:gd name="connsiteY2139" fmla="*/ 3695956 h 10285413"/>
              <a:gd name="connsiteX2140" fmla="*/ 5071849 w 16348919"/>
              <a:gd name="connsiteY2140" fmla="*/ 3686088 h 10285413"/>
              <a:gd name="connsiteX2141" fmla="*/ 5052116 w 16348919"/>
              <a:gd name="connsiteY2141" fmla="*/ 3676223 h 10285413"/>
              <a:gd name="connsiteX2142" fmla="*/ 4203517 w 16348919"/>
              <a:gd name="connsiteY2142" fmla="*/ 3676223 h 10285413"/>
              <a:gd name="connsiteX2143" fmla="*/ 4223254 w 16348919"/>
              <a:gd name="connsiteY2143" fmla="*/ 3676223 h 10285413"/>
              <a:gd name="connsiteX2144" fmla="*/ 4262724 w 16348919"/>
              <a:gd name="connsiteY2144" fmla="*/ 3676223 h 10285413"/>
              <a:gd name="connsiteX2145" fmla="*/ 4242988 w 16348919"/>
              <a:gd name="connsiteY2145" fmla="*/ 3695956 h 10285413"/>
              <a:gd name="connsiteX2146" fmla="*/ 4223254 w 16348919"/>
              <a:gd name="connsiteY2146" fmla="*/ 3715690 h 10285413"/>
              <a:gd name="connsiteX2147" fmla="*/ 4223254 w 16348919"/>
              <a:gd name="connsiteY2147" fmla="*/ 3695956 h 10285413"/>
              <a:gd name="connsiteX2148" fmla="*/ 4992911 w 16348919"/>
              <a:gd name="connsiteY2148" fmla="*/ 3656486 h 10285413"/>
              <a:gd name="connsiteX2149" fmla="*/ 4973176 w 16348919"/>
              <a:gd name="connsiteY2149" fmla="*/ 3676223 h 10285413"/>
              <a:gd name="connsiteX2150" fmla="*/ 4992911 w 16348919"/>
              <a:gd name="connsiteY2150" fmla="*/ 3676223 h 10285413"/>
              <a:gd name="connsiteX2151" fmla="*/ 4440336 w 16348919"/>
              <a:gd name="connsiteY2151" fmla="*/ 3656486 h 10285413"/>
              <a:gd name="connsiteX2152" fmla="*/ 4499540 w 16348919"/>
              <a:gd name="connsiteY2152" fmla="*/ 3695956 h 10285413"/>
              <a:gd name="connsiteX2153" fmla="*/ 4539009 w 16348919"/>
              <a:gd name="connsiteY2153" fmla="*/ 3676223 h 10285413"/>
              <a:gd name="connsiteX2154" fmla="*/ 4548877 w 16348919"/>
              <a:gd name="connsiteY2154" fmla="*/ 3695956 h 10285413"/>
              <a:gd name="connsiteX2155" fmla="*/ 4558745 w 16348919"/>
              <a:gd name="connsiteY2155" fmla="*/ 3676223 h 10285413"/>
              <a:gd name="connsiteX2156" fmla="*/ 4558745 w 16348919"/>
              <a:gd name="connsiteY2156" fmla="*/ 3666355 h 10285413"/>
              <a:gd name="connsiteX2157" fmla="*/ 4539009 w 16348919"/>
              <a:gd name="connsiteY2157" fmla="*/ 3656486 h 10285413"/>
              <a:gd name="connsiteX2158" fmla="*/ 4479805 w 16348919"/>
              <a:gd name="connsiteY2158" fmla="*/ 3656486 h 10285413"/>
              <a:gd name="connsiteX2159" fmla="*/ 4440336 w 16348919"/>
              <a:gd name="connsiteY2159" fmla="*/ 3656486 h 10285413"/>
              <a:gd name="connsiteX2160" fmla="*/ 4292325 w 16348919"/>
              <a:gd name="connsiteY2160" fmla="*/ 3636752 h 10285413"/>
              <a:gd name="connsiteX2161" fmla="*/ 4302192 w 16348919"/>
              <a:gd name="connsiteY2161" fmla="*/ 3656486 h 10285413"/>
              <a:gd name="connsiteX2162" fmla="*/ 4282457 w 16348919"/>
              <a:gd name="connsiteY2162" fmla="*/ 3656486 h 10285413"/>
              <a:gd name="connsiteX2163" fmla="*/ 4292325 w 16348919"/>
              <a:gd name="connsiteY2163" fmla="*/ 3636752 h 10285413"/>
              <a:gd name="connsiteX2164" fmla="*/ 3808822 w 16348919"/>
              <a:gd name="connsiteY2164" fmla="*/ 3636752 h 10285413"/>
              <a:gd name="connsiteX2165" fmla="*/ 3848292 w 16348919"/>
              <a:gd name="connsiteY2165" fmla="*/ 3656486 h 10285413"/>
              <a:gd name="connsiteX2166" fmla="*/ 3789088 w 16348919"/>
              <a:gd name="connsiteY2166" fmla="*/ 3656486 h 10285413"/>
              <a:gd name="connsiteX2167" fmla="*/ 4159115 w 16348919"/>
              <a:gd name="connsiteY2167" fmla="*/ 3626884 h 10285413"/>
              <a:gd name="connsiteX2168" fmla="*/ 4164047 w 16348919"/>
              <a:gd name="connsiteY2168" fmla="*/ 3636752 h 10285413"/>
              <a:gd name="connsiteX2169" fmla="*/ 4164047 w 16348919"/>
              <a:gd name="connsiteY2169" fmla="*/ 3656486 h 10285413"/>
              <a:gd name="connsiteX2170" fmla="*/ 4144313 w 16348919"/>
              <a:gd name="connsiteY2170" fmla="*/ 3656486 h 10285413"/>
              <a:gd name="connsiteX2171" fmla="*/ 4144313 w 16348919"/>
              <a:gd name="connsiteY2171" fmla="*/ 3636752 h 10285413"/>
              <a:gd name="connsiteX2172" fmla="*/ 4159115 w 16348919"/>
              <a:gd name="connsiteY2172" fmla="*/ 3626884 h 10285413"/>
              <a:gd name="connsiteX2173" fmla="*/ 12018506 w 16348919"/>
              <a:gd name="connsiteY2173" fmla="*/ 3597282 h 10285413"/>
              <a:gd name="connsiteX2174" fmla="*/ 12038239 w 16348919"/>
              <a:gd name="connsiteY2174" fmla="*/ 3617016 h 10285413"/>
              <a:gd name="connsiteX2175" fmla="*/ 12048108 w 16348919"/>
              <a:gd name="connsiteY2175" fmla="*/ 3607151 h 10285413"/>
              <a:gd name="connsiteX2176" fmla="*/ 12038239 w 16348919"/>
              <a:gd name="connsiteY2176" fmla="*/ 3597282 h 10285413"/>
              <a:gd name="connsiteX2177" fmla="*/ 12018506 w 16348919"/>
              <a:gd name="connsiteY2177" fmla="*/ 3597282 h 10285413"/>
              <a:gd name="connsiteX2178" fmla="*/ 3868025 w 16348919"/>
              <a:gd name="connsiteY2178" fmla="*/ 3597282 h 10285413"/>
              <a:gd name="connsiteX2179" fmla="*/ 3887761 w 16348919"/>
              <a:gd name="connsiteY2179" fmla="*/ 3607151 h 10285413"/>
              <a:gd name="connsiteX2180" fmla="*/ 3868025 w 16348919"/>
              <a:gd name="connsiteY2180" fmla="*/ 3617016 h 10285413"/>
              <a:gd name="connsiteX2181" fmla="*/ 5446812 w 16348919"/>
              <a:gd name="connsiteY2181" fmla="*/ 3577550 h 10285413"/>
              <a:gd name="connsiteX2182" fmla="*/ 5446812 w 16348919"/>
              <a:gd name="connsiteY2182" fmla="*/ 3597282 h 10285413"/>
              <a:gd name="connsiteX2183" fmla="*/ 5466546 w 16348919"/>
              <a:gd name="connsiteY2183" fmla="*/ 3597282 h 10285413"/>
              <a:gd name="connsiteX2184" fmla="*/ 5456681 w 16348919"/>
              <a:gd name="connsiteY2184" fmla="*/ 3587414 h 10285413"/>
              <a:gd name="connsiteX2185" fmla="*/ 5446812 w 16348919"/>
              <a:gd name="connsiteY2185" fmla="*/ 3577550 h 10285413"/>
              <a:gd name="connsiteX2186" fmla="*/ 4489674 w 16348919"/>
              <a:gd name="connsiteY2186" fmla="*/ 3577550 h 10285413"/>
              <a:gd name="connsiteX2187" fmla="*/ 4499540 w 16348919"/>
              <a:gd name="connsiteY2187" fmla="*/ 3597282 h 10285413"/>
              <a:gd name="connsiteX2188" fmla="*/ 4558745 w 16348919"/>
              <a:gd name="connsiteY2188" fmla="*/ 3597282 h 10285413"/>
              <a:gd name="connsiteX2189" fmla="*/ 4578479 w 16348919"/>
              <a:gd name="connsiteY2189" fmla="*/ 3597282 h 10285413"/>
              <a:gd name="connsiteX2190" fmla="*/ 4519276 w 16348919"/>
              <a:gd name="connsiteY2190" fmla="*/ 3577550 h 10285413"/>
              <a:gd name="connsiteX2191" fmla="*/ 4489674 w 16348919"/>
              <a:gd name="connsiteY2191" fmla="*/ 3577550 h 10285413"/>
              <a:gd name="connsiteX2192" fmla="*/ 3966699 w 16348919"/>
              <a:gd name="connsiteY2192" fmla="*/ 3577550 h 10285413"/>
              <a:gd name="connsiteX2193" fmla="*/ 3976568 w 16348919"/>
              <a:gd name="connsiteY2193" fmla="*/ 3577550 h 10285413"/>
              <a:gd name="connsiteX2194" fmla="*/ 4006170 w 16348919"/>
              <a:gd name="connsiteY2194" fmla="*/ 3577550 h 10285413"/>
              <a:gd name="connsiteX2195" fmla="*/ 4045640 w 16348919"/>
              <a:gd name="connsiteY2195" fmla="*/ 3597282 h 10285413"/>
              <a:gd name="connsiteX2196" fmla="*/ 4006170 w 16348919"/>
              <a:gd name="connsiteY2196" fmla="*/ 3617016 h 10285413"/>
              <a:gd name="connsiteX2197" fmla="*/ 3986434 w 16348919"/>
              <a:gd name="connsiteY2197" fmla="*/ 3617016 h 10285413"/>
              <a:gd name="connsiteX2198" fmla="*/ 3986434 w 16348919"/>
              <a:gd name="connsiteY2198" fmla="*/ 3626884 h 10285413"/>
              <a:gd name="connsiteX2199" fmla="*/ 3966699 w 16348919"/>
              <a:gd name="connsiteY2199" fmla="*/ 3636752 h 10285413"/>
              <a:gd name="connsiteX2200" fmla="*/ 3966699 w 16348919"/>
              <a:gd name="connsiteY2200" fmla="*/ 3577550 h 10285413"/>
              <a:gd name="connsiteX2201" fmla="*/ 4341662 w 16348919"/>
              <a:gd name="connsiteY2201" fmla="*/ 3557812 h 10285413"/>
              <a:gd name="connsiteX2202" fmla="*/ 4381130 w 16348919"/>
              <a:gd name="connsiteY2202" fmla="*/ 3577550 h 10285413"/>
              <a:gd name="connsiteX2203" fmla="*/ 4460072 w 16348919"/>
              <a:gd name="connsiteY2203" fmla="*/ 3597282 h 10285413"/>
              <a:gd name="connsiteX2204" fmla="*/ 4460072 w 16348919"/>
              <a:gd name="connsiteY2204" fmla="*/ 3577550 h 10285413"/>
              <a:gd name="connsiteX2205" fmla="*/ 4430467 w 16348919"/>
              <a:gd name="connsiteY2205" fmla="*/ 3567680 h 10285413"/>
              <a:gd name="connsiteX2206" fmla="*/ 4400865 w 16348919"/>
              <a:gd name="connsiteY2206" fmla="*/ 3567680 h 10285413"/>
              <a:gd name="connsiteX2207" fmla="*/ 4371264 w 16348919"/>
              <a:gd name="connsiteY2207" fmla="*/ 3557812 h 10285413"/>
              <a:gd name="connsiteX2208" fmla="*/ 4341662 w 16348919"/>
              <a:gd name="connsiteY2208" fmla="*/ 3557812 h 10285413"/>
              <a:gd name="connsiteX2209" fmla="*/ 4127046 w 16348919"/>
              <a:gd name="connsiteY2209" fmla="*/ 3543014 h 10285413"/>
              <a:gd name="connsiteX2210" fmla="*/ 4134446 w 16348919"/>
              <a:gd name="connsiteY2210" fmla="*/ 3547944 h 10285413"/>
              <a:gd name="connsiteX2211" fmla="*/ 4144313 w 16348919"/>
              <a:gd name="connsiteY2211" fmla="*/ 3557812 h 10285413"/>
              <a:gd name="connsiteX2212" fmla="*/ 4124580 w 16348919"/>
              <a:gd name="connsiteY2212" fmla="*/ 3547944 h 10285413"/>
              <a:gd name="connsiteX2213" fmla="*/ 4127046 w 16348919"/>
              <a:gd name="connsiteY2213" fmla="*/ 3543014 h 10285413"/>
              <a:gd name="connsiteX2214" fmla="*/ 4973176 w 16348919"/>
              <a:gd name="connsiteY2214" fmla="*/ 3538078 h 10285413"/>
              <a:gd name="connsiteX2215" fmla="*/ 4953442 w 16348919"/>
              <a:gd name="connsiteY2215" fmla="*/ 3557812 h 10285413"/>
              <a:gd name="connsiteX2216" fmla="*/ 4992911 w 16348919"/>
              <a:gd name="connsiteY2216" fmla="*/ 3557812 h 10285413"/>
              <a:gd name="connsiteX2217" fmla="*/ 4973176 w 16348919"/>
              <a:gd name="connsiteY2217" fmla="*/ 3538078 h 10285413"/>
              <a:gd name="connsiteX2218" fmla="*/ 4894236 w 16348919"/>
              <a:gd name="connsiteY2218" fmla="*/ 3538078 h 10285413"/>
              <a:gd name="connsiteX2219" fmla="*/ 4913972 w 16348919"/>
              <a:gd name="connsiteY2219" fmla="*/ 3557812 h 10285413"/>
              <a:gd name="connsiteX2220" fmla="*/ 4894236 w 16348919"/>
              <a:gd name="connsiteY2220" fmla="*/ 3538078 h 10285413"/>
              <a:gd name="connsiteX2221" fmla="*/ 3868025 w 16348919"/>
              <a:gd name="connsiteY2221" fmla="*/ 3538078 h 10285413"/>
              <a:gd name="connsiteX2222" fmla="*/ 3907496 w 16348919"/>
              <a:gd name="connsiteY2222" fmla="*/ 3538078 h 10285413"/>
              <a:gd name="connsiteX2223" fmla="*/ 3976568 w 16348919"/>
              <a:gd name="connsiteY2223" fmla="*/ 3557812 h 10285413"/>
              <a:gd name="connsiteX2224" fmla="*/ 3956833 w 16348919"/>
              <a:gd name="connsiteY2224" fmla="*/ 3567680 h 10285413"/>
              <a:gd name="connsiteX2225" fmla="*/ 3946966 w 16348919"/>
              <a:gd name="connsiteY2225" fmla="*/ 3577550 h 10285413"/>
              <a:gd name="connsiteX2226" fmla="*/ 3907496 w 16348919"/>
              <a:gd name="connsiteY2226" fmla="*/ 3577550 h 10285413"/>
              <a:gd name="connsiteX2227" fmla="*/ 3887761 w 16348919"/>
              <a:gd name="connsiteY2227" fmla="*/ 3547944 h 10285413"/>
              <a:gd name="connsiteX2228" fmla="*/ 3868025 w 16348919"/>
              <a:gd name="connsiteY2228" fmla="*/ 3538078 h 10285413"/>
              <a:gd name="connsiteX2229" fmla="*/ 12314528 w 16348919"/>
              <a:gd name="connsiteY2229" fmla="*/ 3498608 h 10285413"/>
              <a:gd name="connsiteX2230" fmla="*/ 12294794 w 16348919"/>
              <a:gd name="connsiteY2230" fmla="*/ 3508477 h 10285413"/>
              <a:gd name="connsiteX2231" fmla="*/ 12294794 w 16348919"/>
              <a:gd name="connsiteY2231" fmla="*/ 3518342 h 10285413"/>
              <a:gd name="connsiteX2232" fmla="*/ 12304660 w 16348919"/>
              <a:gd name="connsiteY2232" fmla="*/ 3518342 h 10285413"/>
              <a:gd name="connsiteX2233" fmla="*/ 12334262 w 16348919"/>
              <a:gd name="connsiteY2233" fmla="*/ 3518342 h 10285413"/>
              <a:gd name="connsiteX2234" fmla="*/ 4815297 w 16348919"/>
              <a:gd name="connsiteY2234" fmla="*/ 3498608 h 10285413"/>
              <a:gd name="connsiteX2235" fmla="*/ 4835032 w 16348919"/>
              <a:gd name="connsiteY2235" fmla="*/ 3518342 h 10285413"/>
              <a:gd name="connsiteX2236" fmla="*/ 4835032 w 16348919"/>
              <a:gd name="connsiteY2236" fmla="*/ 3498608 h 10285413"/>
              <a:gd name="connsiteX2237" fmla="*/ 4815297 w 16348919"/>
              <a:gd name="connsiteY2237" fmla="*/ 3498608 h 10285413"/>
              <a:gd name="connsiteX2238" fmla="*/ 3779220 w 16348919"/>
              <a:gd name="connsiteY2238" fmla="*/ 3469006 h 10285413"/>
              <a:gd name="connsiteX2239" fmla="*/ 3808822 w 16348919"/>
              <a:gd name="connsiteY2239" fmla="*/ 3478872 h 10285413"/>
              <a:gd name="connsiteX2240" fmla="*/ 3828555 w 16348919"/>
              <a:gd name="connsiteY2240" fmla="*/ 3498608 h 10285413"/>
              <a:gd name="connsiteX2241" fmla="*/ 3808822 w 16348919"/>
              <a:gd name="connsiteY2241" fmla="*/ 3498608 h 10285413"/>
              <a:gd name="connsiteX2242" fmla="*/ 3789088 w 16348919"/>
              <a:gd name="connsiteY2242" fmla="*/ 3478872 h 10285413"/>
              <a:gd name="connsiteX2243" fmla="*/ 3769351 w 16348919"/>
              <a:gd name="connsiteY2243" fmla="*/ 3478872 h 10285413"/>
              <a:gd name="connsiteX2244" fmla="*/ 3779220 w 16348919"/>
              <a:gd name="connsiteY2244" fmla="*/ 3469006 h 10285413"/>
              <a:gd name="connsiteX2245" fmla="*/ 11571223 w 16348919"/>
              <a:gd name="connsiteY2245" fmla="*/ 3452521 h 10285413"/>
              <a:gd name="connsiteX2246" fmla="*/ 11564606 w 16348919"/>
              <a:gd name="connsiteY2246" fmla="*/ 3459138 h 10285413"/>
              <a:gd name="connsiteX2247" fmla="*/ 11567072 w 16348919"/>
              <a:gd name="connsiteY2247" fmla="*/ 3456672 h 10285413"/>
              <a:gd name="connsiteX2248" fmla="*/ 12965776 w 16348919"/>
              <a:gd name="connsiteY2248" fmla="*/ 3439404 h 10285413"/>
              <a:gd name="connsiteX2249" fmla="*/ 12985512 w 16348919"/>
              <a:gd name="connsiteY2249" fmla="*/ 3459138 h 10285413"/>
              <a:gd name="connsiteX2250" fmla="*/ 12985512 w 16348919"/>
              <a:gd name="connsiteY2250" fmla="*/ 3439404 h 10285413"/>
              <a:gd name="connsiteX2251" fmla="*/ 12965776 w 16348919"/>
              <a:gd name="connsiteY2251" fmla="*/ 3439404 h 10285413"/>
              <a:gd name="connsiteX2252" fmla="*/ 4479805 w 16348919"/>
              <a:gd name="connsiteY2252" fmla="*/ 3439404 h 10285413"/>
              <a:gd name="connsiteX2253" fmla="*/ 4499540 w 16348919"/>
              <a:gd name="connsiteY2253" fmla="*/ 3459138 h 10285413"/>
              <a:gd name="connsiteX2254" fmla="*/ 4539009 w 16348919"/>
              <a:gd name="connsiteY2254" fmla="*/ 3478872 h 10285413"/>
              <a:gd name="connsiteX2255" fmla="*/ 4548877 w 16348919"/>
              <a:gd name="connsiteY2255" fmla="*/ 3469006 h 10285413"/>
              <a:gd name="connsiteX2256" fmla="*/ 4558745 w 16348919"/>
              <a:gd name="connsiteY2256" fmla="*/ 3459138 h 10285413"/>
              <a:gd name="connsiteX2257" fmla="*/ 4539009 w 16348919"/>
              <a:gd name="connsiteY2257" fmla="*/ 3439404 h 10285413"/>
              <a:gd name="connsiteX2258" fmla="*/ 4499540 w 16348919"/>
              <a:gd name="connsiteY2258" fmla="*/ 3439404 h 10285413"/>
              <a:gd name="connsiteX2259" fmla="*/ 4262724 w 16348919"/>
              <a:gd name="connsiteY2259" fmla="*/ 3427070 h 10285413"/>
              <a:gd name="connsiteX2260" fmla="*/ 4282457 w 16348919"/>
              <a:gd name="connsiteY2260" fmla="*/ 3429536 h 10285413"/>
              <a:gd name="connsiteX2261" fmla="*/ 4302192 w 16348919"/>
              <a:gd name="connsiteY2261" fmla="*/ 3439404 h 10285413"/>
              <a:gd name="connsiteX2262" fmla="*/ 4321928 w 16348919"/>
              <a:gd name="connsiteY2262" fmla="*/ 3459138 h 10285413"/>
              <a:gd name="connsiteX2263" fmla="*/ 4302192 w 16348919"/>
              <a:gd name="connsiteY2263" fmla="*/ 3459138 h 10285413"/>
              <a:gd name="connsiteX2264" fmla="*/ 4262724 w 16348919"/>
              <a:gd name="connsiteY2264" fmla="*/ 3459138 h 10285413"/>
              <a:gd name="connsiteX2265" fmla="*/ 4242988 w 16348919"/>
              <a:gd name="connsiteY2265" fmla="*/ 3439404 h 10285413"/>
              <a:gd name="connsiteX2266" fmla="*/ 4262724 w 16348919"/>
              <a:gd name="connsiteY2266" fmla="*/ 3427070 h 10285413"/>
              <a:gd name="connsiteX2267" fmla="*/ 11525136 w 16348919"/>
              <a:gd name="connsiteY2267" fmla="*/ 3419669 h 10285413"/>
              <a:gd name="connsiteX2268" fmla="*/ 11544869 w 16348919"/>
              <a:gd name="connsiteY2268" fmla="*/ 3439404 h 10285413"/>
              <a:gd name="connsiteX2269" fmla="*/ 11544869 w 16348919"/>
              <a:gd name="connsiteY2269" fmla="*/ 3419669 h 10285413"/>
              <a:gd name="connsiteX2270" fmla="*/ 11488132 w 16348919"/>
              <a:gd name="connsiteY2270" fmla="*/ 3407333 h 10285413"/>
              <a:gd name="connsiteX2271" fmla="*/ 11475797 w 16348919"/>
              <a:gd name="connsiteY2271" fmla="*/ 3409802 h 10285413"/>
              <a:gd name="connsiteX2272" fmla="*/ 11465932 w 16348919"/>
              <a:gd name="connsiteY2272" fmla="*/ 3439404 h 10285413"/>
              <a:gd name="connsiteX2273" fmla="*/ 11485665 w 16348919"/>
              <a:gd name="connsiteY2273" fmla="*/ 3459138 h 10285413"/>
              <a:gd name="connsiteX2274" fmla="*/ 11515267 w 16348919"/>
              <a:gd name="connsiteY2274" fmla="*/ 3449270 h 10285413"/>
              <a:gd name="connsiteX2275" fmla="*/ 11505399 w 16348919"/>
              <a:gd name="connsiteY2275" fmla="*/ 3419669 h 10285413"/>
              <a:gd name="connsiteX2276" fmla="*/ 11488132 w 16348919"/>
              <a:gd name="connsiteY2276" fmla="*/ 3407333 h 10285413"/>
              <a:gd name="connsiteX2277" fmla="*/ 12294794 w 16348919"/>
              <a:gd name="connsiteY2277" fmla="*/ 3399934 h 10285413"/>
              <a:gd name="connsiteX2278" fmla="*/ 12275058 w 16348919"/>
              <a:gd name="connsiteY2278" fmla="*/ 3419669 h 10285413"/>
              <a:gd name="connsiteX2279" fmla="*/ 12275058 w 16348919"/>
              <a:gd name="connsiteY2279" fmla="*/ 3439404 h 10285413"/>
              <a:gd name="connsiteX2280" fmla="*/ 12294794 w 16348919"/>
              <a:gd name="connsiteY2280" fmla="*/ 3419669 h 10285413"/>
              <a:gd name="connsiteX2281" fmla="*/ 11367258 w 16348919"/>
              <a:gd name="connsiteY2281" fmla="*/ 3399934 h 10285413"/>
              <a:gd name="connsiteX2282" fmla="*/ 11386991 w 16348919"/>
              <a:gd name="connsiteY2282" fmla="*/ 3419669 h 10285413"/>
              <a:gd name="connsiteX2283" fmla="*/ 11406725 w 16348919"/>
              <a:gd name="connsiteY2283" fmla="*/ 3419669 h 10285413"/>
              <a:gd name="connsiteX2284" fmla="*/ 11406725 w 16348919"/>
              <a:gd name="connsiteY2284" fmla="*/ 3439404 h 10285413"/>
              <a:gd name="connsiteX2285" fmla="*/ 11416593 w 16348919"/>
              <a:gd name="connsiteY2285" fmla="*/ 3429536 h 10285413"/>
              <a:gd name="connsiteX2286" fmla="*/ 11422513 w 16348919"/>
              <a:gd name="connsiteY2286" fmla="*/ 3423614 h 10285413"/>
              <a:gd name="connsiteX2287" fmla="*/ 11426462 w 16348919"/>
              <a:gd name="connsiteY2287" fmla="*/ 3426248 h 10285413"/>
              <a:gd name="connsiteX2288" fmla="*/ 11426462 w 16348919"/>
              <a:gd name="connsiteY2288" fmla="*/ 3439404 h 10285413"/>
              <a:gd name="connsiteX2289" fmla="*/ 11446195 w 16348919"/>
              <a:gd name="connsiteY2289" fmla="*/ 3439404 h 10285413"/>
              <a:gd name="connsiteX2290" fmla="*/ 11426462 w 16348919"/>
              <a:gd name="connsiteY2290" fmla="*/ 3426248 h 10285413"/>
              <a:gd name="connsiteX2291" fmla="*/ 11426462 w 16348919"/>
              <a:gd name="connsiteY2291" fmla="*/ 3419669 h 10285413"/>
              <a:gd name="connsiteX2292" fmla="*/ 11422513 w 16348919"/>
              <a:gd name="connsiteY2292" fmla="*/ 3423614 h 10285413"/>
              <a:gd name="connsiteX2293" fmla="*/ 11386991 w 16348919"/>
              <a:gd name="connsiteY2293" fmla="*/ 3399934 h 10285413"/>
              <a:gd name="connsiteX2294" fmla="*/ 11367258 w 16348919"/>
              <a:gd name="connsiteY2294" fmla="*/ 3399934 h 10285413"/>
              <a:gd name="connsiteX2295" fmla="*/ 11327788 w 16348919"/>
              <a:gd name="connsiteY2295" fmla="*/ 3399934 h 10285413"/>
              <a:gd name="connsiteX2296" fmla="*/ 11317919 w 16348919"/>
              <a:gd name="connsiteY2296" fmla="*/ 3419669 h 10285413"/>
              <a:gd name="connsiteX2297" fmla="*/ 11347521 w 16348919"/>
              <a:gd name="connsiteY2297" fmla="*/ 3439404 h 10285413"/>
              <a:gd name="connsiteX2298" fmla="*/ 11347521 w 16348919"/>
              <a:gd name="connsiteY2298" fmla="*/ 3419669 h 10285413"/>
              <a:gd name="connsiteX2299" fmla="*/ 4183783 w 16348919"/>
              <a:gd name="connsiteY2299" fmla="*/ 3399934 h 10285413"/>
              <a:gd name="connsiteX2300" fmla="*/ 4242988 w 16348919"/>
              <a:gd name="connsiteY2300" fmla="*/ 3399934 h 10285413"/>
              <a:gd name="connsiteX2301" fmla="*/ 4203517 w 16348919"/>
              <a:gd name="connsiteY2301" fmla="*/ 3459138 h 10285413"/>
              <a:gd name="connsiteX2302" fmla="*/ 4173916 w 16348919"/>
              <a:gd name="connsiteY2302" fmla="*/ 3449270 h 10285413"/>
              <a:gd name="connsiteX2303" fmla="*/ 4164047 w 16348919"/>
              <a:gd name="connsiteY2303" fmla="*/ 3429536 h 10285413"/>
              <a:gd name="connsiteX2304" fmla="*/ 4144313 w 16348919"/>
              <a:gd name="connsiteY2304" fmla="*/ 3419669 h 10285413"/>
              <a:gd name="connsiteX2305" fmla="*/ 4124580 w 16348919"/>
              <a:gd name="connsiteY2305" fmla="*/ 3409802 h 10285413"/>
              <a:gd name="connsiteX2306" fmla="*/ 4183783 w 16348919"/>
              <a:gd name="connsiteY2306" fmla="*/ 3399934 h 10285413"/>
              <a:gd name="connsiteX2307" fmla="*/ 3795254 w 16348919"/>
              <a:gd name="connsiteY2307" fmla="*/ 3393766 h 10285413"/>
              <a:gd name="connsiteX2308" fmla="*/ 3828555 w 16348919"/>
              <a:gd name="connsiteY2308" fmla="*/ 3419669 h 10285413"/>
              <a:gd name="connsiteX2309" fmla="*/ 3769351 w 16348919"/>
              <a:gd name="connsiteY2309" fmla="*/ 3419669 h 10285413"/>
              <a:gd name="connsiteX2310" fmla="*/ 3729884 w 16348919"/>
              <a:gd name="connsiteY2310" fmla="*/ 3419669 h 10285413"/>
              <a:gd name="connsiteX2311" fmla="*/ 3769351 w 16348919"/>
              <a:gd name="connsiteY2311" fmla="*/ 3399934 h 10285413"/>
              <a:gd name="connsiteX2312" fmla="*/ 3795254 w 16348919"/>
              <a:gd name="connsiteY2312" fmla="*/ 3393766 h 10285413"/>
              <a:gd name="connsiteX2313" fmla="*/ 12748694 w 16348919"/>
              <a:gd name="connsiteY2313" fmla="*/ 3380198 h 10285413"/>
              <a:gd name="connsiteX2314" fmla="*/ 12748694 w 16348919"/>
              <a:gd name="connsiteY2314" fmla="*/ 3399934 h 10285413"/>
              <a:gd name="connsiteX2315" fmla="*/ 12768428 w 16348919"/>
              <a:gd name="connsiteY2315" fmla="*/ 3380198 h 10285413"/>
              <a:gd name="connsiteX2316" fmla="*/ 12748694 w 16348919"/>
              <a:gd name="connsiteY2316" fmla="*/ 3380198 h 10285413"/>
              <a:gd name="connsiteX2317" fmla="*/ 12255324 w 16348919"/>
              <a:gd name="connsiteY2317" fmla="*/ 3380198 h 10285413"/>
              <a:gd name="connsiteX2318" fmla="*/ 12255324 w 16348919"/>
              <a:gd name="connsiteY2318" fmla="*/ 3399934 h 10285413"/>
              <a:gd name="connsiteX2319" fmla="*/ 12275058 w 16348919"/>
              <a:gd name="connsiteY2319" fmla="*/ 3399934 h 10285413"/>
              <a:gd name="connsiteX2320" fmla="*/ 12255324 w 16348919"/>
              <a:gd name="connsiteY2320" fmla="*/ 3380198 h 10285413"/>
              <a:gd name="connsiteX2321" fmla="*/ 3927232 w 16348919"/>
              <a:gd name="connsiteY2321" fmla="*/ 3380198 h 10285413"/>
              <a:gd name="connsiteX2322" fmla="*/ 3986434 w 16348919"/>
              <a:gd name="connsiteY2322" fmla="*/ 3380198 h 10285413"/>
              <a:gd name="connsiteX2323" fmla="*/ 4016037 w 16348919"/>
              <a:gd name="connsiteY2323" fmla="*/ 3380198 h 10285413"/>
              <a:gd name="connsiteX2324" fmla="*/ 4025903 w 16348919"/>
              <a:gd name="connsiteY2324" fmla="*/ 3380198 h 10285413"/>
              <a:gd name="connsiteX2325" fmla="*/ 4045640 w 16348919"/>
              <a:gd name="connsiteY2325" fmla="*/ 3380198 h 10285413"/>
              <a:gd name="connsiteX2326" fmla="*/ 4065373 w 16348919"/>
              <a:gd name="connsiteY2326" fmla="*/ 3380198 h 10285413"/>
              <a:gd name="connsiteX2327" fmla="*/ 3996304 w 16348919"/>
              <a:gd name="connsiteY2327" fmla="*/ 3399934 h 10285413"/>
              <a:gd name="connsiteX2328" fmla="*/ 3927232 w 16348919"/>
              <a:gd name="connsiteY2328" fmla="*/ 3390067 h 10285413"/>
              <a:gd name="connsiteX2329" fmla="*/ 3927232 w 16348919"/>
              <a:gd name="connsiteY2329" fmla="*/ 3380198 h 10285413"/>
              <a:gd name="connsiteX2330" fmla="*/ 12294794 w 16348919"/>
              <a:gd name="connsiteY2330" fmla="*/ 3360464 h 10285413"/>
              <a:gd name="connsiteX2331" fmla="*/ 12314528 w 16348919"/>
              <a:gd name="connsiteY2331" fmla="*/ 3380198 h 10285413"/>
              <a:gd name="connsiteX2332" fmla="*/ 12324396 w 16348919"/>
              <a:gd name="connsiteY2332" fmla="*/ 3380198 h 10285413"/>
              <a:gd name="connsiteX2333" fmla="*/ 12334262 w 16348919"/>
              <a:gd name="connsiteY2333" fmla="*/ 3360464 h 10285413"/>
              <a:gd name="connsiteX2334" fmla="*/ 12314528 w 16348919"/>
              <a:gd name="connsiteY2334" fmla="*/ 3360464 h 10285413"/>
              <a:gd name="connsiteX2335" fmla="*/ 12196120 w 16348919"/>
              <a:gd name="connsiteY2335" fmla="*/ 3360464 h 10285413"/>
              <a:gd name="connsiteX2336" fmla="*/ 12166518 w 16348919"/>
              <a:gd name="connsiteY2336" fmla="*/ 3380198 h 10285413"/>
              <a:gd name="connsiteX2337" fmla="*/ 12196120 w 16348919"/>
              <a:gd name="connsiteY2337" fmla="*/ 3399934 h 10285413"/>
              <a:gd name="connsiteX2338" fmla="*/ 12215854 w 16348919"/>
              <a:gd name="connsiteY2338" fmla="*/ 3380198 h 10285413"/>
              <a:gd name="connsiteX2339" fmla="*/ 12205986 w 16348919"/>
              <a:gd name="connsiteY2339" fmla="*/ 3370332 h 10285413"/>
              <a:gd name="connsiteX2340" fmla="*/ 12196120 w 16348919"/>
              <a:gd name="connsiteY2340" fmla="*/ 3360464 h 10285413"/>
              <a:gd name="connsiteX2341" fmla="*/ 12117180 w 16348919"/>
              <a:gd name="connsiteY2341" fmla="*/ 3360464 h 10285413"/>
              <a:gd name="connsiteX2342" fmla="*/ 12117180 w 16348919"/>
              <a:gd name="connsiteY2342" fmla="*/ 3380198 h 10285413"/>
              <a:gd name="connsiteX2343" fmla="*/ 12136913 w 16348919"/>
              <a:gd name="connsiteY2343" fmla="*/ 3360464 h 10285413"/>
              <a:gd name="connsiteX2344" fmla="*/ 12117180 w 16348919"/>
              <a:gd name="connsiteY2344" fmla="*/ 3360464 h 10285413"/>
              <a:gd name="connsiteX2345" fmla="*/ 3572003 w 16348919"/>
              <a:gd name="connsiteY2345" fmla="*/ 3340731 h 10285413"/>
              <a:gd name="connsiteX2346" fmla="*/ 3591740 w 16348919"/>
              <a:gd name="connsiteY2346" fmla="*/ 3340731 h 10285413"/>
              <a:gd name="connsiteX2347" fmla="*/ 3631207 w 16348919"/>
              <a:gd name="connsiteY2347" fmla="*/ 3340731 h 10285413"/>
              <a:gd name="connsiteX2348" fmla="*/ 3611473 w 16348919"/>
              <a:gd name="connsiteY2348" fmla="*/ 3360464 h 10285413"/>
              <a:gd name="connsiteX2349" fmla="*/ 12077710 w 16348919"/>
              <a:gd name="connsiteY2349" fmla="*/ 3320994 h 10285413"/>
              <a:gd name="connsiteX2350" fmla="*/ 12057976 w 16348919"/>
              <a:gd name="connsiteY2350" fmla="*/ 3340731 h 10285413"/>
              <a:gd name="connsiteX2351" fmla="*/ 12077710 w 16348919"/>
              <a:gd name="connsiteY2351" fmla="*/ 3340731 h 10285413"/>
              <a:gd name="connsiteX2352" fmla="*/ 12077710 w 16348919"/>
              <a:gd name="connsiteY2352" fmla="*/ 3320994 h 10285413"/>
              <a:gd name="connsiteX2353" fmla="*/ 12393468 w 16348919"/>
              <a:gd name="connsiteY2353" fmla="*/ 3301260 h 10285413"/>
              <a:gd name="connsiteX2354" fmla="*/ 12432938 w 16348919"/>
              <a:gd name="connsiteY2354" fmla="*/ 3320994 h 10285413"/>
              <a:gd name="connsiteX2355" fmla="*/ 12482274 w 16348919"/>
              <a:gd name="connsiteY2355" fmla="*/ 3330862 h 10285413"/>
              <a:gd name="connsiteX2356" fmla="*/ 12492139 w 16348919"/>
              <a:gd name="connsiteY2356" fmla="*/ 3340731 h 10285413"/>
              <a:gd name="connsiteX2357" fmla="*/ 12511876 w 16348919"/>
              <a:gd name="connsiteY2357" fmla="*/ 3350596 h 10285413"/>
              <a:gd name="connsiteX2358" fmla="*/ 12521744 w 16348919"/>
              <a:gd name="connsiteY2358" fmla="*/ 3360464 h 10285413"/>
              <a:gd name="connsiteX2359" fmla="*/ 12531610 w 16348919"/>
              <a:gd name="connsiteY2359" fmla="*/ 3390067 h 10285413"/>
              <a:gd name="connsiteX2360" fmla="*/ 12551346 w 16348919"/>
              <a:gd name="connsiteY2360" fmla="*/ 3399934 h 10285413"/>
              <a:gd name="connsiteX2361" fmla="*/ 12551346 w 16348919"/>
              <a:gd name="connsiteY2361" fmla="*/ 3380198 h 10285413"/>
              <a:gd name="connsiteX2362" fmla="*/ 12571080 w 16348919"/>
              <a:gd name="connsiteY2362" fmla="*/ 3380198 h 10285413"/>
              <a:gd name="connsiteX2363" fmla="*/ 12590813 w 16348919"/>
              <a:gd name="connsiteY2363" fmla="*/ 3399934 h 10285413"/>
              <a:gd name="connsiteX2364" fmla="*/ 12630284 w 16348919"/>
              <a:gd name="connsiteY2364" fmla="*/ 3399934 h 10285413"/>
              <a:gd name="connsiteX2365" fmla="*/ 12669754 w 16348919"/>
              <a:gd name="connsiteY2365" fmla="*/ 3390067 h 10285413"/>
              <a:gd name="connsiteX2366" fmla="*/ 12630284 w 16348919"/>
              <a:gd name="connsiteY2366" fmla="*/ 3380198 h 10285413"/>
              <a:gd name="connsiteX2367" fmla="*/ 12580948 w 16348919"/>
              <a:gd name="connsiteY2367" fmla="*/ 3350596 h 10285413"/>
              <a:gd name="connsiteX2368" fmla="*/ 12531610 w 16348919"/>
              <a:gd name="connsiteY2368" fmla="*/ 3301260 h 10285413"/>
              <a:gd name="connsiteX2369" fmla="*/ 12472406 w 16348919"/>
              <a:gd name="connsiteY2369" fmla="*/ 3301260 h 10285413"/>
              <a:gd name="connsiteX2370" fmla="*/ 12225722 w 16348919"/>
              <a:gd name="connsiteY2370" fmla="*/ 3301260 h 10285413"/>
              <a:gd name="connsiteX2371" fmla="*/ 12205986 w 16348919"/>
              <a:gd name="connsiteY2371" fmla="*/ 3320994 h 10285413"/>
              <a:gd name="connsiteX2372" fmla="*/ 12225722 w 16348919"/>
              <a:gd name="connsiteY2372" fmla="*/ 3340731 h 10285413"/>
              <a:gd name="connsiteX2373" fmla="*/ 12245456 w 16348919"/>
              <a:gd name="connsiteY2373" fmla="*/ 3320994 h 10285413"/>
              <a:gd name="connsiteX2374" fmla="*/ 12225722 w 16348919"/>
              <a:gd name="connsiteY2374" fmla="*/ 3301260 h 10285413"/>
              <a:gd name="connsiteX2375" fmla="*/ 3769351 w 16348919"/>
              <a:gd name="connsiteY2375" fmla="*/ 3301260 h 10285413"/>
              <a:gd name="connsiteX2376" fmla="*/ 3868025 w 16348919"/>
              <a:gd name="connsiteY2376" fmla="*/ 3301260 h 10285413"/>
              <a:gd name="connsiteX2377" fmla="*/ 3946966 w 16348919"/>
              <a:gd name="connsiteY2377" fmla="*/ 3320994 h 10285413"/>
              <a:gd name="connsiteX2378" fmla="*/ 3828555 w 16348919"/>
              <a:gd name="connsiteY2378" fmla="*/ 3320994 h 10285413"/>
              <a:gd name="connsiteX2379" fmla="*/ 3769351 w 16348919"/>
              <a:gd name="connsiteY2379" fmla="*/ 3301260 h 10285413"/>
              <a:gd name="connsiteX2380" fmla="*/ 12156650 w 16348919"/>
              <a:gd name="connsiteY2380" fmla="*/ 3281525 h 10285413"/>
              <a:gd name="connsiteX2381" fmla="*/ 12097446 w 16348919"/>
              <a:gd name="connsiteY2381" fmla="*/ 3301260 h 10285413"/>
              <a:gd name="connsiteX2382" fmla="*/ 12176384 w 16348919"/>
              <a:gd name="connsiteY2382" fmla="*/ 3301260 h 10285413"/>
              <a:gd name="connsiteX2383" fmla="*/ 10577864 w 16348919"/>
              <a:gd name="connsiteY2383" fmla="*/ 3281525 h 10285413"/>
              <a:gd name="connsiteX2384" fmla="*/ 10597599 w 16348919"/>
              <a:gd name="connsiteY2384" fmla="*/ 3301260 h 10285413"/>
              <a:gd name="connsiteX2385" fmla="*/ 10637069 w 16348919"/>
              <a:gd name="connsiteY2385" fmla="*/ 3320994 h 10285413"/>
              <a:gd name="connsiteX2386" fmla="*/ 10617333 w 16348919"/>
              <a:gd name="connsiteY2386" fmla="*/ 3301260 h 10285413"/>
              <a:gd name="connsiteX2387" fmla="*/ 10577864 w 16348919"/>
              <a:gd name="connsiteY2387" fmla="*/ 3281525 h 10285413"/>
              <a:gd name="connsiteX2388" fmla="*/ 10479189 w 16348919"/>
              <a:gd name="connsiteY2388" fmla="*/ 3281525 h 10285413"/>
              <a:gd name="connsiteX2389" fmla="*/ 10479189 w 16348919"/>
              <a:gd name="connsiteY2389" fmla="*/ 3301260 h 10285413"/>
              <a:gd name="connsiteX2390" fmla="*/ 10479189 w 16348919"/>
              <a:gd name="connsiteY2390" fmla="*/ 3320994 h 10285413"/>
              <a:gd name="connsiteX2391" fmla="*/ 10498925 w 16348919"/>
              <a:gd name="connsiteY2391" fmla="*/ 3301260 h 10285413"/>
              <a:gd name="connsiteX2392" fmla="*/ 4598214 w 16348919"/>
              <a:gd name="connsiteY2392" fmla="*/ 3281525 h 10285413"/>
              <a:gd name="connsiteX2393" fmla="*/ 4598214 w 16348919"/>
              <a:gd name="connsiteY2393" fmla="*/ 3301260 h 10285413"/>
              <a:gd name="connsiteX2394" fmla="*/ 4617950 w 16348919"/>
              <a:gd name="connsiteY2394" fmla="*/ 3320994 h 10285413"/>
              <a:gd name="connsiteX2395" fmla="*/ 4617950 w 16348919"/>
              <a:gd name="connsiteY2395" fmla="*/ 3301260 h 10285413"/>
              <a:gd name="connsiteX2396" fmla="*/ 11998773 w 16348919"/>
              <a:gd name="connsiteY2396" fmla="*/ 3261790 h 10285413"/>
              <a:gd name="connsiteX2397" fmla="*/ 11972779 w 16348919"/>
              <a:gd name="connsiteY2397" fmla="*/ 3283452 h 10285413"/>
              <a:gd name="connsiteX2398" fmla="*/ 11976569 w 16348919"/>
              <a:gd name="connsiteY2398" fmla="*/ 3283993 h 10285413"/>
              <a:gd name="connsiteX2399" fmla="*/ 11988905 w 16348919"/>
              <a:gd name="connsiteY2399" fmla="*/ 3291392 h 10285413"/>
              <a:gd name="connsiteX2400" fmla="*/ 11998773 w 16348919"/>
              <a:gd name="connsiteY2400" fmla="*/ 3301260 h 10285413"/>
              <a:gd name="connsiteX2401" fmla="*/ 12008638 w 16348919"/>
              <a:gd name="connsiteY2401" fmla="*/ 3311128 h 10285413"/>
              <a:gd name="connsiteX2402" fmla="*/ 12038239 w 16348919"/>
              <a:gd name="connsiteY2402" fmla="*/ 3301260 h 10285413"/>
              <a:gd name="connsiteX2403" fmla="*/ 12057976 w 16348919"/>
              <a:gd name="connsiteY2403" fmla="*/ 3301260 h 10285413"/>
              <a:gd name="connsiteX2404" fmla="*/ 12048108 w 16348919"/>
              <a:gd name="connsiteY2404" fmla="*/ 3281525 h 10285413"/>
              <a:gd name="connsiteX2405" fmla="*/ 12028374 w 16348919"/>
              <a:gd name="connsiteY2405" fmla="*/ 3281525 h 10285413"/>
              <a:gd name="connsiteX2406" fmla="*/ 12008638 w 16348919"/>
              <a:gd name="connsiteY2406" fmla="*/ 3271658 h 10285413"/>
              <a:gd name="connsiteX2407" fmla="*/ 11998773 w 16348919"/>
              <a:gd name="connsiteY2407" fmla="*/ 3261790 h 10285413"/>
              <a:gd name="connsiteX2408" fmla="*/ 10538393 w 16348919"/>
              <a:gd name="connsiteY2408" fmla="*/ 3261790 h 10285413"/>
              <a:gd name="connsiteX2409" fmla="*/ 10538393 w 16348919"/>
              <a:gd name="connsiteY2409" fmla="*/ 3281525 h 10285413"/>
              <a:gd name="connsiteX2410" fmla="*/ 10558129 w 16348919"/>
              <a:gd name="connsiteY2410" fmla="*/ 3261790 h 10285413"/>
              <a:gd name="connsiteX2411" fmla="*/ 10538393 w 16348919"/>
              <a:gd name="connsiteY2411" fmla="*/ 3261790 h 10285413"/>
              <a:gd name="connsiteX2412" fmla="*/ 12511876 w 16348919"/>
              <a:gd name="connsiteY2412" fmla="*/ 3242056 h 10285413"/>
              <a:gd name="connsiteX2413" fmla="*/ 12511876 w 16348919"/>
              <a:gd name="connsiteY2413" fmla="*/ 3271658 h 10285413"/>
              <a:gd name="connsiteX2414" fmla="*/ 12551346 w 16348919"/>
              <a:gd name="connsiteY2414" fmla="*/ 3271658 h 10285413"/>
              <a:gd name="connsiteX2415" fmla="*/ 12551346 w 16348919"/>
              <a:gd name="connsiteY2415" fmla="*/ 3242056 h 10285413"/>
              <a:gd name="connsiteX2416" fmla="*/ 12541478 w 16348919"/>
              <a:gd name="connsiteY2416" fmla="*/ 3242056 h 10285413"/>
              <a:gd name="connsiteX2417" fmla="*/ 12511876 w 16348919"/>
              <a:gd name="connsiteY2417" fmla="*/ 3242056 h 10285413"/>
              <a:gd name="connsiteX2418" fmla="*/ 4321928 w 16348919"/>
              <a:gd name="connsiteY2418" fmla="*/ 3242056 h 10285413"/>
              <a:gd name="connsiteX2419" fmla="*/ 4341662 w 16348919"/>
              <a:gd name="connsiteY2419" fmla="*/ 3261790 h 10285413"/>
              <a:gd name="connsiteX2420" fmla="*/ 4321928 w 16348919"/>
              <a:gd name="connsiteY2420" fmla="*/ 3261790 h 10285413"/>
              <a:gd name="connsiteX2421" fmla="*/ 4302192 w 16348919"/>
              <a:gd name="connsiteY2421" fmla="*/ 3242056 h 10285413"/>
              <a:gd name="connsiteX2422" fmla="*/ 4302192 w 16348919"/>
              <a:gd name="connsiteY2422" fmla="*/ 3261790 h 10285413"/>
              <a:gd name="connsiteX2423" fmla="*/ 4282457 w 16348919"/>
              <a:gd name="connsiteY2423" fmla="*/ 3251922 h 10285413"/>
              <a:gd name="connsiteX2424" fmla="*/ 4302192 w 16348919"/>
              <a:gd name="connsiteY2424" fmla="*/ 3242056 h 10285413"/>
              <a:gd name="connsiteX2425" fmla="*/ 12740059 w 16348919"/>
              <a:gd name="connsiteY2425" fmla="*/ 3235889 h 10285413"/>
              <a:gd name="connsiteX2426" fmla="*/ 12728958 w 16348919"/>
              <a:gd name="connsiteY2426" fmla="*/ 3242056 h 10285413"/>
              <a:gd name="connsiteX2427" fmla="*/ 12748694 w 16348919"/>
              <a:gd name="connsiteY2427" fmla="*/ 3242056 h 10285413"/>
              <a:gd name="connsiteX2428" fmla="*/ 12768428 w 16348919"/>
              <a:gd name="connsiteY2428" fmla="*/ 3261790 h 10285413"/>
              <a:gd name="connsiteX2429" fmla="*/ 12748694 w 16348919"/>
              <a:gd name="connsiteY2429" fmla="*/ 3281525 h 10285413"/>
              <a:gd name="connsiteX2430" fmla="*/ 12768428 w 16348919"/>
              <a:gd name="connsiteY2430" fmla="*/ 3281525 h 10285413"/>
              <a:gd name="connsiteX2431" fmla="*/ 12807898 w 16348919"/>
              <a:gd name="connsiteY2431" fmla="*/ 3281525 h 10285413"/>
              <a:gd name="connsiteX2432" fmla="*/ 12926306 w 16348919"/>
              <a:gd name="connsiteY2432" fmla="*/ 3320994 h 10285413"/>
              <a:gd name="connsiteX2433" fmla="*/ 13044716 w 16348919"/>
              <a:gd name="connsiteY2433" fmla="*/ 3360464 h 10285413"/>
              <a:gd name="connsiteX2434" fmla="*/ 13044716 w 16348919"/>
              <a:gd name="connsiteY2434" fmla="*/ 3320994 h 10285413"/>
              <a:gd name="connsiteX2435" fmla="*/ 13024980 w 16348919"/>
              <a:gd name="connsiteY2435" fmla="*/ 3320994 h 10285413"/>
              <a:gd name="connsiteX2436" fmla="*/ 13005246 w 16348919"/>
              <a:gd name="connsiteY2436" fmla="*/ 3320994 h 10285413"/>
              <a:gd name="connsiteX2437" fmla="*/ 13005246 w 16348919"/>
              <a:gd name="connsiteY2437" fmla="*/ 3281525 h 10285413"/>
              <a:gd name="connsiteX2438" fmla="*/ 13005246 w 16348919"/>
              <a:gd name="connsiteY2438" fmla="*/ 3261790 h 10285413"/>
              <a:gd name="connsiteX2439" fmla="*/ 12965776 w 16348919"/>
              <a:gd name="connsiteY2439" fmla="*/ 3301260 h 10285413"/>
              <a:gd name="connsiteX2440" fmla="*/ 12965776 w 16348919"/>
              <a:gd name="connsiteY2440" fmla="*/ 3320994 h 10285413"/>
              <a:gd name="connsiteX2441" fmla="*/ 12955910 w 16348919"/>
              <a:gd name="connsiteY2441" fmla="*/ 3291392 h 10285413"/>
              <a:gd name="connsiteX2442" fmla="*/ 12926306 w 16348919"/>
              <a:gd name="connsiteY2442" fmla="*/ 3261790 h 10285413"/>
              <a:gd name="connsiteX2443" fmla="*/ 12906572 w 16348919"/>
              <a:gd name="connsiteY2443" fmla="*/ 3281525 h 10285413"/>
              <a:gd name="connsiteX2444" fmla="*/ 12906572 w 16348919"/>
              <a:gd name="connsiteY2444" fmla="*/ 3242056 h 10285413"/>
              <a:gd name="connsiteX2445" fmla="*/ 12847368 w 16348919"/>
              <a:gd name="connsiteY2445" fmla="*/ 3242056 h 10285413"/>
              <a:gd name="connsiteX2446" fmla="*/ 12847368 w 16348919"/>
              <a:gd name="connsiteY2446" fmla="*/ 3261790 h 10285413"/>
              <a:gd name="connsiteX2447" fmla="*/ 12857234 w 16348919"/>
              <a:gd name="connsiteY2447" fmla="*/ 3271658 h 10285413"/>
              <a:gd name="connsiteX2448" fmla="*/ 12867102 w 16348919"/>
              <a:gd name="connsiteY2448" fmla="*/ 3281525 h 10285413"/>
              <a:gd name="connsiteX2449" fmla="*/ 12788164 w 16348919"/>
              <a:gd name="connsiteY2449" fmla="*/ 3261790 h 10285413"/>
              <a:gd name="connsiteX2450" fmla="*/ 12740059 w 16348919"/>
              <a:gd name="connsiteY2450" fmla="*/ 3235889 h 10285413"/>
              <a:gd name="connsiteX2451" fmla="*/ 12630284 w 16348919"/>
              <a:gd name="connsiteY2451" fmla="*/ 3202587 h 10285413"/>
              <a:gd name="connsiteX2452" fmla="*/ 12630284 w 16348919"/>
              <a:gd name="connsiteY2452" fmla="*/ 3222320 h 10285413"/>
              <a:gd name="connsiteX2453" fmla="*/ 12650020 w 16348919"/>
              <a:gd name="connsiteY2453" fmla="*/ 3242056 h 10285413"/>
              <a:gd name="connsiteX2454" fmla="*/ 12669754 w 16348919"/>
              <a:gd name="connsiteY2454" fmla="*/ 3222320 h 10285413"/>
              <a:gd name="connsiteX2455" fmla="*/ 12502008 w 16348919"/>
              <a:gd name="connsiteY2455" fmla="*/ 3202587 h 10285413"/>
              <a:gd name="connsiteX2456" fmla="*/ 12472406 w 16348919"/>
              <a:gd name="connsiteY2456" fmla="*/ 3222320 h 10285413"/>
              <a:gd name="connsiteX2457" fmla="*/ 12492139 w 16348919"/>
              <a:gd name="connsiteY2457" fmla="*/ 3222320 h 10285413"/>
              <a:gd name="connsiteX2458" fmla="*/ 12521744 w 16348919"/>
              <a:gd name="connsiteY2458" fmla="*/ 3222320 h 10285413"/>
              <a:gd name="connsiteX2459" fmla="*/ 12531610 w 16348919"/>
              <a:gd name="connsiteY2459" fmla="*/ 3212452 h 10285413"/>
              <a:gd name="connsiteX2460" fmla="*/ 12502008 w 16348919"/>
              <a:gd name="connsiteY2460" fmla="*/ 3202587 h 10285413"/>
              <a:gd name="connsiteX2461" fmla="*/ 12008638 w 16348919"/>
              <a:gd name="connsiteY2461" fmla="*/ 3202587 h 10285413"/>
              <a:gd name="connsiteX2462" fmla="*/ 11988905 w 16348919"/>
              <a:gd name="connsiteY2462" fmla="*/ 3222320 h 10285413"/>
              <a:gd name="connsiteX2463" fmla="*/ 12028374 w 16348919"/>
              <a:gd name="connsiteY2463" fmla="*/ 3242056 h 10285413"/>
              <a:gd name="connsiteX2464" fmla="*/ 12077710 w 16348919"/>
              <a:gd name="connsiteY2464" fmla="*/ 3222320 h 10285413"/>
              <a:gd name="connsiteX2465" fmla="*/ 12087578 w 16348919"/>
              <a:gd name="connsiteY2465" fmla="*/ 3232188 h 10285413"/>
              <a:gd name="connsiteX2466" fmla="*/ 12097446 w 16348919"/>
              <a:gd name="connsiteY2466" fmla="*/ 3242056 h 10285413"/>
              <a:gd name="connsiteX2467" fmla="*/ 12117180 w 16348919"/>
              <a:gd name="connsiteY2467" fmla="*/ 3242056 h 10285413"/>
              <a:gd name="connsiteX2468" fmla="*/ 12136913 w 16348919"/>
              <a:gd name="connsiteY2468" fmla="*/ 3242056 h 10285413"/>
              <a:gd name="connsiteX2469" fmla="*/ 12117180 w 16348919"/>
              <a:gd name="connsiteY2469" fmla="*/ 3222320 h 10285413"/>
              <a:gd name="connsiteX2470" fmla="*/ 12077710 w 16348919"/>
              <a:gd name="connsiteY2470" fmla="*/ 3222320 h 10285413"/>
              <a:gd name="connsiteX2471" fmla="*/ 12057976 w 16348919"/>
              <a:gd name="connsiteY2471" fmla="*/ 3212452 h 10285413"/>
              <a:gd name="connsiteX2472" fmla="*/ 12028374 w 16348919"/>
              <a:gd name="connsiteY2472" fmla="*/ 3212452 h 10285413"/>
              <a:gd name="connsiteX2473" fmla="*/ 12008638 w 16348919"/>
              <a:gd name="connsiteY2473" fmla="*/ 3202587 h 10285413"/>
              <a:gd name="connsiteX2474" fmla="*/ 4598214 w 16348919"/>
              <a:gd name="connsiteY2474" fmla="*/ 3202587 h 10285413"/>
              <a:gd name="connsiteX2475" fmla="*/ 4617950 w 16348919"/>
              <a:gd name="connsiteY2475" fmla="*/ 3222320 h 10285413"/>
              <a:gd name="connsiteX2476" fmla="*/ 4617950 w 16348919"/>
              <a:gd name="connsiteY2476" fmla="*/ 3202587 h 10285413"/>
              <a:gd name="connsiteX2477" fmla="*/ 4598214 w 16348919"/>
              <a:gd name="connsiteY2477" fmla="*/ 3202587 h 10285413"/>
              <a:gd name="connsiteX2478" fmla="*/ 12377681 w 16348919"/>
              <a:gd name="connsiteY2478" fmla="*/ 3190746 h 10285413"/>
              <a:gd name="connsiteX2479" fmla="*/ 12393468 w 16348919"/>
              <a:gd name="connsiteY2479" fmla="*/ 3202587 h 10285413"/>
              <a:gd name="connsiteX2480" fmla="*/ 12413202 w 16348919"/>
              <a:gd name="connsiteY2480" fmla="*/ 3202587 h 10285413"/>
              <a:gd name="connsiteX2481" fmla="*/ 13024980 w 16348919"/>
              <a:gd name="connsiteY2481" fmla="*/ 3182850 h 10285413"/>
              <a:gd name="connsiteX2482" fmla="*/ 13024980 w 16348919"/>
              <a:gd name="connsiteY2482" fmla="*/ 3202587 h 10285413"/>
              <a:gd name="connsiteX2483" fmla="*/ 13064450 w 16348919"/>
              <a:gd name="connsiteY2483" fmla="*/ 3202587 h 10285413"/>
              <a:gd name="connsiteX2484" fmla="*/ 13024980 w 16348919"/>
              <a:gd name="connsiteY2484" fmla="*/ 3182850 h 10285413"/>
              <a:gd name="connsiteX2485" fmla="*/ 11169910 w 16348919"/>
              <a:gd name="connsiteY2485" fmla="*/ 3182850 h 10285413"/>
              <a:gd name="connsiteX2486" fmla="*/ 11169910 w 16348919"/>
              <a:gd name="connsiteY2486" fmla="*/ 3202587 h 10285413"/>
              <a:gd name="connsiteX2487" fmla="*/ 11189643 w 16348919"/>
              <a:gd name="connsiteY2487" fmla="*/ 3202587 h 10285413"/>
              <a:gd name="connsiteX2488" fmla="*/ 11169910 w 16348919"/>
              <a:gd name="connsiteY2488" fmla="*/ 3182850 h 10285413"/>
              <a:gd name="connsiteX2489" fmla="*/ 10597599 w 16348919"/>
              <a:gd name="connsiteY2489" fmla="*/ 3182850 h 10285413"/>
              <a:gd name="connsiteX2490" fmla="*/ 10597599 w 16348919"/>
              <a:gd name="connsiteY2490" fmla="*/ 3202587 h 10285413"/>
              <a:gd name="connsiteX2491" fmla="*/ 10617333 w 16348919"/>
              <a:gd name="connsiteY2491" fmla="*/ 3182850 h 10285413"/>
              <a:gd name="connsiteX2492" fmla="*/ 10597599 w 16348919"/>
              <a:gd name="connsiteY2492" fmla="*/ 3182850 h 10285413"/>
              <a:gd name="connsiteX2493" fmla="*/ 10400251 w 16348919"/>
              <a:gd name="connsiteY2493" fmla="*/ 3182850 h 10285413"/>
              <a:gd name="connsiteX2494" fmla="*/ 10380515 w 16348919"/>
              <a:gd name="connsiteY2494" fmla="*/ 3202587 h 10285413"/>
              <a:gd name="connsiteX2495" fmla="*/ 10400251 w 16348919"/>
              <a:gd name="connsiteY2495" fmla="*/ 3222320 h 10285413"/>
              <a:gd name="connsiteX2496" fmla="*/ 10439719 w 16348919"/>
              <a:gd name="connsiteY2496" fmla="*/ 3222320 h 10285413"/>
              <a:gd name="connsiteX2497" fmla="*/ 10439719 w 16348919"/>
              <a:gd name="connsiteY2497" fmla="*/ 3202587 h 10285413"/>
              <a:gd name="connsiteX2498" fmla="*/ 10518659 w 16348919"/>
              <a:gd name="connsiteY2498" fmla="*/ 3222320 h 10285413"/>
              <a:gd name="connsiteX2499" fmla="*/ 10538393 w 16348919"/>
              <a:gd name="connsiteY2499" fmla="*/ 3212452 h 10285413"/>
              <a:gd name="connsiteX2500" fmla="*/ 10518659 w 16348919"/>
              <a:gd name="connsiteY2500" fmla="*/ 3202587 h 10285413"/>
              <a:gd name="connsiteX2501" fmla="*/ 10498925 w 16348919"/>
              <a:gd name="connsiteY2501" fmla="*/ 3202587 h 10285413"/>
              <a:gd name="connsiteX2502" fmla="*/ 10439719 w 16348919"/>
              <a:gd name="connsiteY2502" fmla="*/ 3202587 h 10285413"/>
              <a:gd name="connsiteX2503" fmla="*/ 10439719 w 16348919"/>
              <a:gd name="connsiteY2503" fmla="*/ 3182850 h 10285413"/>
              <a:gd name="connsiteX2504" fmla="*/ 10400251 w 16348919"/>
              <a:gd name="connsiteY2504" fmla="*/ 3182850 h 10285413"/>
              <a:gd name="connsiteX2505" fmla="*/ 3848292 w 16348919"/>
              <a:gd name="connsiteY2505" fmla="*/ 3182850 h 10285413"/>
              <a:gd name="connsiteX2506" fmla="*/ 3868025 w 16348919"/>
              <a:gd name="connsiteY2506" fmla="*/ 3182850 h 10285413"/>
              <a:gd name="connsiteX2507" fmla="*/ 3887761 w 16348919"/>
              <a:gd name="connsiteY2507" fmla="*/ 3182850 h 10285413"/>
              <a:gd name="connsiteX2508" fmla="*/ 3868025 w 16348919"/>
              <a:gd name="connsiteY2508" fmla="*/ 3202587 h 10285413"/>
              <a:gd name="connsiteX2509" fmla="*/ 11959302 w 16348919"/>
              <a:gd name="connsiteY2509" fmla="*/ 3163116 h 10285413"/>
              <a:gd name="connsiteX2510" fmla="*/ 11939565 w 16348919"/>
              <a:gd name="connsiteY2510" fmla="*/ 3182850 h 10285413"/>
              <a:gd name="connsiteX2511" fmla="*/ 11919832 w 16348919"/>
              <a:gd name="connsiteY2511" fmla="*/ 3202587 h 10285413"/>
              <a:gd name="connsiteX2512" fmla="*/ 11979036 w 16348919"/>
              <a:gd name="connsiteY2512" fmla="*/ 3182850 h 10285413"/>
              <a:gd name="connsiteX2513" fmla="*/ 11979036 w 16348919"/>
              <a:gd name="connsiteY2513" fmla="*/ 3163116 h 10285413"/>
              <a:gd name="connsiteX2514" fmla="*/ 10992295 w 16348919"/>
              <a:gd name="connsiteY2514" fmla="*/ 3163116 h 10285413"/>
              <a:gd name="connsiteX2515" fmla="*/ 11012029 w 16348919"/>
              <a:gd name="connsiteY2515" fmla="*/ 3182850 h 10285413"/>
              <a:gd name="connsiteX2516" fmla="*/ 11012029 w 16348919"/>
              <a:gd name="connsiteY2516" fmla="*/ 3163116 h 10285413"/>
              <a:gd name="connsiteX2517" fmla="*/ 10696273 w 16348919"/>
              <a:gd name="connsiteY2517" fmla="*/ 3163116 h 10285413"/>
              <a:gd name="connsiteX2518" fmla="*/ 10706139 w 16348919"/>
              <a:gd name="connsiteY2518" fmla="*/ 3182850 h 10285413"/>
              <a:gd name="connsiteX2519" fmla="*/ 10735743 w 16348919"/>
              <a:gd name="connsiteY2519" fmla="*/ 3182850 h 10285413"/>
              <a:gd name="connsiteX2520" fmla="*/ 10755477 w 16348919"/>
              <a:gd name="connsiteY2520" fmla="*/ 3192718 h 10285413"/>
              <a:gd name="connsiteX2521" fmla="*/ 10755477 w 16348919"/>
              <a:gd name="connsiteY2521" fmla="*/ 3222320 h 10285413"/>
              <a:gd name="connsiteX2522" fmla="*/ 10735743 w 16348919"/>
              <a:gd name="connsiteY2522" fmla="*/ 3222320 h 10285413"/>
              <a:gd name="connsiteX2523" fmla="*/ 10735743 w 16348919"/>
              <a:gd name="connsiteY2523" fmla="*/ 3202587 h 10285413"/>
              <a:gd name="connsiteX2524" fmla="*/ 10696273 w 16348919"/>
              <a:gd name="connsiteY2524" fmla="*/ 3202587 h 10285413"/>
              <a:gd name="connsiteX2525" fmla="*/ 10656803 w 16348919"/>
              <a:gd name="connsiteY2525" fmla="*/ 3202587 h 10285413"/>
              <a:gd name="connsiteX2526" fmla="*/ 10637069 w 16348919"/>
              <a:gd name="connsiteY2526" fmla="*/ 3202587 h 10285413"/>
              <a:gd name="connsiteX2527" fmla="*/ 10656803 w 16348919"/>
              <a:gd name="connsiteY2527" fmla="*/ 3222320 h 10285413"/>
              <a:gd name="connsiteX2528" fmla="*/ 10676537 w 16348919"/>
              <a:gd name="connsiteY2528" fmla="*/ 3242056 h 10285413"/>
              <a:gd name="connsiteX2529" fmla="*/ 10696273 w 16348919"/>
              <a:gd name="connsiteY2529" fmla="*/ 3242056 h 10285413"/>
              <a:gd name="connsiteX2530" fmla="*/ 10706139 w 16348919"/>
              <a:gd name="connsiteY2530" fmla="*/ 3222320 h 10285413"/>
              <a:gd name="connsiteX2531" fmla="*/ 10735743 w 16348919"/>
              <a:gd name="connsiteY2531" fmla="*/ 3242056 h 10285413"/>
              <a:gd name="connsiteX2532" fmla="*/ 10775211 w 16348919"/>
              <a:gd name="connsiteY2532" fmla="*/ 3222320 h 10285413"/>
              <a:gd name="connsiteX2533" fmla="*/ 10794947 w 16348919"/>
              <a:gd name="connsiteY2533" fmla="*/ 3202587 h 10285413"/>
              <a:gd name="connsiteX2534" fmla="*/ 10775211 w 16348919"/>
              <a:gd name="connsiteY2534" fmla="*/ 3163116 h 10285413"/>
              <a:gd name="connsiteX2535" fmla="*/ 10735743 w 16348919"/>
              <a:gd name="connsiteY2535" fmla="*/ 3163116 h 10285413"/>
              <a:gd name="connsiteX2536" fmla="*/ 10696273 w 16348919"/>
              <a:gd name="connsiteY2536" fmla="*/ 3163116 h 10285413"/>
              <a:gd name="connsiteX2537" fmla="*/ 9985819 w 16348919"/>
              <a:gd name="connsiteY2537" fmla="*/ 3163116 h 10285413"/>
              <a:gd name="connsiteX2538" fmla="*/ 9995687 w 16348919"/>
              <a:gd name="connsiteY2538" fmla="*/ 3182850 h 10285413"/>
              <a:gd name="connsiteX2539" fmla="*/ 10005552 w 16348919"/>
              <a:gd name="connsiteY2539" fmla="*/ 3182850 h 10285413"/>
              <a:gd name="connsiteX2540" fmla="*/ 9995687 w 16348919"/>
              <a:gd name="connsiteY2540" fmla="*/ 3163116 h 10285413"/>
              <a:gd name="connsiteX2541" fmla="*/ 9985819 w 16348919"/>
              <a:gd name="connsiteY2541" fmla="*/ 3163116 h 10285413"/>
              <a:gd name="connsiteX2542" fmla="*/ 4657420 w 16348919"/>
              <a:gd name="connsiteY2542" fmla="*/ 3163116 h 10285413"/>
              <a:gd name="connsiteX2543" fmla="*/ 4657420 w 16348919"/>
              <a:gd name="connsiteY2543" fmla="*/ 3202587 h 10285413"/>
              <a:gd name="connsiteX2544" fmla="*/ 4677153 w 16348919"/>
              <a:gd name="connsiteY2544" fmla="*/ 3182850 h 10285413"/>
              <a:gd name="connsiteX2545" fmla="*/ 4657420 w 16348919"/>
              <a:gd name="connsiteY2545" fmla="*/ 3163116 h 10285413"/>
              <a:gd name="connsiteX2546" fmla="*/ 4183783 w 16348919"/>
              <a:gd name="connsiteY2546" fmla="*/ 3163116 h 10285413"/>
              <a:gd name="connsiteX2547" fmla="*/ 4242988 w 16348919"/>
              <a:gd name="connsiteY2547" fmla="*/ 3163116 h 10285413"/>
              <a:gd name="connsiteX2548" fmla="*/ 4282457 w 16348919"/>
              <a:gd name="connsiteY2548" fmla="*/ 3182850 h 10285413"/>
              <a:gd name="connsiteX2549" fmla="*/ 4272589 w 16348919"/>
              <a:gd name="connsiteY2549" fmla="*/ 3182850 h 10285413"/>
              <a:gd name="connsiteX2550" fmla="*/ 4242988 w 16348919"/>
              <a:gd name="connsiteY2550" fmla="*/ 3182850 h 10285413"/>
              <a:gd name="connsiteX2551" fmla="*/ 12946042 w 16348919"/>
              <a:gd name="connsiteY2551" fmla="*/ 3143382 h 10285413"/>
              <a:gd name="connsiteX2552" fmla="*/ 12906572 w 16348919"/>
              <a:gd name="connsiteY2552" fmla="*/ 3163116 h 10285413"/>
              <a:gd name="connsiteX2553" fmla="*/ 12946042 w 16348919"/>
              <a:gd name="connsiteY2553" fmla="*/ 3163116 h 10285413"/>
              <a:gd name="connsiteX2554" fmla="*/ 12985512 w 16348919"/>
              <a:gd name="connsiteY2554" fmla="*/ 3143382 h 10285413"/>
              <a:gd name="connsiteX2555" fmla="*/ 12748694 w 16348919"/>
              <a:gd name="connsiteY2555" fmla="*/ 3143382 h 10285413"/>
              <a:gd name="connsiteX2556" fmla="*/ 12768428 w 16348919"/>
              <a:gd name="connsiteY2556" fmla="*/ 3163116 h 10285413"/>
              <a:gd name="connsiteX2557" fmla="*/ 12788164 w 16348919"/>
              <a:gd name="connsiteY2557" fmla="*/ 3163116 h 10285413"/>
              <a:gd name="connsiteX2558" fmla="*/ 12778296 w 16348919"/>
              <a:gd name="connsiteY2558" fmla="*/ 3143382 h 10285413"/>
              <a:gd name="connsiteX2559" fmla="*/ 12748694 w 16348919"/>
              <a:gd name="connsiteY2559" fmla="*/ 3143382 h 10285413"/>
              <a:gd name="connsiteX2560" fmla="*/ 12492139 w 16348919"/>
              <a:gd name="connsiteY2560" fmla="*/ 3143382 h 10285413"/>
              <a:gd name="connsiteX2561" fmla="*/ 12531610 w 16348919"/>
              <a:gd name="connsiteY2561" fmla="*/ 3163116 h 10285413"/>
              <a:gd name="connsiteX2562" fmla="*/ 12551346 w 16348919"/>
              <a:gd name="connsiteY2562" fmla="*/ 3143382 h 10285413"/>
              <a:gd name="connsiteX2563" fmla="*/ 11189643 w 16348919"/>
              <a:gd name="connsiteY2563" fmla="*/ 3143382 h 10285413"/>
              <a:gd name="connsiteX2564" fmla="*/ 11209377 w 16348919"/>
              <a:gd name="connsiteY2564" fmla="*/ 3153248 h 10285413"/>
              <a:gd name="connsiteX2565" fmla="*/ 11229113 w 16348919"/>
              <a:gd name="connsiteY2565" fmla="*/ 3163116 h 10285413"/>
              <a:gd name="connsiteX2566" fmla="*/ 11229113 w 16348919"/>
              <a:gd name="connsiteY2566" fmla="*/ 3143382 h 10285413"/>
              <a:gd name="connsiteX2567" fmla="*/ 11465932 w 16348919"/>
              <a:gd name="connsiteY2567" fmla="*/ 3123646 h 10285413"/>
              <a:gd name="connsiteX2568" fmla="*/ 11505399 w 16348919"/>
              <a:gd name="connsiteY2568" fmla="*/ 3163116 h 10285413"/>
              <a:gd name="connsiteX2569" fmla="*/ 11485665 w 16348919"/>
              <a:gd name="connsiteY2569" fmla="*/ 3143382 h 10285413"/>
              <a:gd name="connsiteX2570" fmla="*/ 10617333 w 16348919"/>
              <a:gd name="connsiteY2570" fmla="*/ 3123646 h 10285413"/>
              <a:gd name="connsiteX2571" fmla="*/ 10627201 w 16348919"/>
              <a:gd name="connsiteY2571" fmla="*/ 3153248 h 10285413"/>
              <a:gd name="connsiteX2572" fmla="*/ 10656803 w 16348919"/>
              <a:gd name="connsiteY2572" fmla="*/ 3163116 h 10285413"/>
              <a:gd name="connsiteX2573" fmla="*/ 10637069 w 16348919"/>
              <a:gd name="connsiteY2573" fmla="*/ 3123646 h 10285413"/>
              <a:gd name="connsiteX2574" fmla="*/ 10518659 w 16348919"/>
              <a:gd name="connsiteY2574" fmla="*/ 3123646 h 10285413"/>
              <a:gd name="connsiteX2575" fmla="*/ 10538393 w 16348919"/>
              <a:gd name="connsiteY2575" fmla="*/ 3163116 h 10285413"/>
              <a:gd name="connsiteX2576" fmla="*/ 10558129 w 16348919"/>
              <a:gd name="connsiteY2576" fmla="*/ 3143382 h 10285413"/>
              <a:gd name="connsiteX2577" fmla="*/ 10577864 w 16348919"/>
              <a:gd name="connsiteY2577" fmla="*/ 3143382 h 10285413"/>
              <a:gd name="connsiteX2578" fmla="*/ 10558129 w 16348919"/>
              <a:gd name="connsiteY2578" fmla="*/ 3123646 h 10285413"/>
              <a:gd name="connsiteX2579" fmla="*/ 10518659 w 16348919"/>
              <a:gd name="connsiteY2579" fmla="*/ 3123646 h 10285413"/>
              <a:gd name="connsiteX2580" fmla="*/ 10281841 w 16348919"/>
              <a:gd name="connsiteY2580" fmla="*/ 3123646 h 10285413"/>
              <a:gd name="connsiteX2581" fmla="*/ 10262107 w 16348919"/>
              <a:gd name="connsiteY2581" fmla="*/ 3143382 h 10285413"/>
              <a:gd name="connsiteX2582" fmla="*/ 10271972 w 16348919"/>
              <a:gd name="connsiteY2582" fmla="*/ 3163116 h 10285413"/>
              <a:gd name="connsiteX2583" fmla="*/ 10281841 w 16348919"/>
              <a:gd name="connsiteY2583" fmla="*/ 3143382 h 10285413"/>
              <a:gd name="connsiteX2584" fmla="*/ 10281841 w 16348919"/>
              <a:gd name="connsiteY2584" fmla="*/ 3123646 h 10285413"/>
              <a:gd name="connsiteX2585" fmla="*/ 4598214 w 16348919"/>
              <a:gd name="connsiteY2585" fmla="*/ 3123646 h 10285413"/>
              <a:gd name="connsiteX2586" fmla="*/ 4617950 w 16348919"/>
              <a:gd name="connsiteY2586" fmla="*/ 3143382 h 10285413"/>
              <a:gd name="connsiteX2587" fmla="*/ 4637684 w 16348919"/>
              <a:gd name="connsiteY2587" fmla="*/ 3143382 h 10285413"/>
              <a:gd name="connsiteX2588" fmla="*/ 4637684 w 16348919"/>
              <a:gd name="connsiteY2588" fmla="*/ 3133514 h 10285413"/>
              <a:gd name="connsiteX2589" fmla="*/ 4617950 w 16348919"/>
              <a:gd name="connsiteY2589" fmla="*/ 3123646 h 10285413"/>
              <a:gd name="connsiteX2590" fmla="*/ 4598214 w 16348919"/>
              <a:gd name="connsiteY2590" fmla="*/ 3123646 h 10285413"/>
              <a:gd name="connsiteX2591" fmla="*/ 3650944 w 16348919"/>
              <a:gd name="connsiteY2591" fmla="*/ 3123646 h 10285413"/>
              <a:gd name="connsiteX2592" fmla="*/ 3670677 w 16348919"/>
              <a:gd name="connsiteY2592" fmla="*/ 3123646 h 10285413"/>
              <a:gd name="connsiteX2593" fmla="*/ 3670677 w 16348919"/>
              <a:gd name="connsiteY2593" fmla="*/ 3143382 h 10285413"/>
              <a:gd name="connsiteX2594" fmla="*/ 3650944 w 16348919"/>
              <a:gd name="connsiteY2594" fmla="*/ 3123646 h 10285413"/>
              <a:gd name="connsiteX2595" fmla="*/ 12675922 w 16348919"/>
              <a:gd name="connsiteY2595" fmla="*/ 3117480 h 10285413"/>
              <a:gd name="connsiteX2596" fmla="*/ 12650020 w 16348919"/>
              <a:gd name="connsiteY2596" fmla="*/ 3123646 h 10285413"/>
              <a:gd name="connsiteX2597" fmla="*/ 12630284 w 16348919"/>
              <a:gd name="connsiteY2597" fmla="*/ 3143382 h 10285413"/>
              <a:gd name="connsiteX2598" fmla="*/ 12630284 w 16348919"/>
              <a:gd name="connsiteY2598" fmla="*/ 3163116 h 10285413"/>
              <a:gd name="connsiteX2599" fmla="*/ 12610550 w 16348919"/>
              <a:gd name="connsiteY2599" fmla="*/ 3163116 h 10285413"/>
              <a:gd name="connsiteX2600" fmla="*/ 12590813 w 16348919"/>
              <a:gd name="connsiteY2600" fmla="*/ 3163116 h 10285413"/>
              <a:gd name="connsiteX2601" fmla="*/ 12610550 w 16348919"/>
              <a:gd name="connsiteY2601" fmla="*/ 3182850 h 10285413"/>
              <a:gd name="connsiteX2602" fmla="*/ 12650020 w 16348919"/>
              <a:gd name="connsiteY2602" fmla="*/ 3182850 h 10285413"/>
              <a:gd name="connsiteX2603" fmla="*/ 12669754 w 16348919"/>
              <a:gd name="connsiteY2603" fmla="*/ 3163116 h 10285413"/>
              <a:gd name="connsiteX2604" fmla="*/ 12689490 w 16348919"/>
              <a:gd name="connsiteY2604" fmla="*/ 3163116 h 10285413"/>
              <a:gd name="connsiteX2605" fmla="*/ 12709224 w 16348919"/>
              <a:gd name="connsiteY2605" fmla="*/ 3143382 h 10285413"/>
              <a:gd name="connsiteX2606" fmla="*/ 12675922 w 16348919"/>
              <a:gd name="connsiteY2606" fmla="*/ 3117480 h 10285413"/>
              <a:gd name="connsiteX2607" fmla="*/ 12393468 w 16348919"/>
              <a:gd name="connsiteY2607" fmla="*/ 3103912 h 10285413"/>
              <a:gd name="connsiteX2608" fmla="*/ 12373732 w 16348919"/>
              <a:gd name="connsiteY2608" fmla="*/ 3123646 h 10285413"/>
              <a:gd name="connsiteX2609" fmla="*/ 12393468 w 16348919"/>
              <a:gd name="connsiteY2609" fmla="*/ 3163116 h 10285413"/>
              <a:gd name="connsiteX2610" fmla="*/ 12432938 w 16348919"/>
              <a:gd name="connsiteY2610" fmla="*/ 3202587 h 10285413"/>
              <a:gd name="connsiteX2611" fmla="*/ 12452672 w 16348919"/>
              <a:gd name="connsiteY2611" fmla="*/ 3242056 h 10285413"/>
              <a:gd name="connsiteX2612" fmla="*/ 12452672 w 16348919"/>
              <a:gd name="connsiteY2612" fmla="*/ 3222320 h 10285413"/>
              <a:gd name="connsiteX2613" fmla="*/ 12472406 w 16348919"/>
              <a:gd name="connsiteY2613" fmla="*/ 3202587 h 10285413"/>
              <a:gd name="connsiteX2614" fmla="*/ 12472406 w 16348919"/>
              <a:gd name="connsiteY2614" fmla="*/ 3163116 h 10285413"/>
              <a:gd name="connsiteX2615" fmla="*/ 12452672 w 16348919"/>
              <a:gd name="connsiteY2615" fmla="*/ 3123646 h 10285413"/>
              <a:gd name="connsiteX2616" fmla="*/ 12393468 w 16348919"/>
              <a:gd name="connsiteY2616" fmla="*/ 3123646 h 10285413"/>
              <a:gd name="connsiteX2617" fmla="*/ 12393468 w 16348919"/>
              <a:gd name="connsiteY2617" fmla="*/ 3103912 h 10285413"/>
              <a:gd name="connsiteX2618" fmla="*/ 10696273 w 16348919"/>
              <a:gd name="connsiteY2618" fmla="*/ 3103912 h 10285413"/>
              <a:gd name="connsiteX2619" fmla="*/ 10676537 w 16348919"/>
              <a:gd name="connsiteY2619" fmla="*/ 3123646 h 10285413"/>
              <a:gd name="connsiteX2620" fmla="*/ 10696273 w 16348919"/>
              <a:gd name="connsiteY2620" fmla="*/ 3123646 h 10285413"/>
              <a:gd name="connsiteX2621" fmla="*/ 10716008 w 16348919"/>
              <a:gd name="connsiteY2621" fmla="*/ 3103912 h 10285413"/>
              <a:gd name="connsiteX2622" fmla="*/ 9788471 w 16348919"/>
              <a:gd name="connsiteY2622" fmla="*/ 3103912 h 10285413"/>
              <a:gd name="connsiteX2623" fmla="*/ 9887145 w 16348919"/>
              <a:gd name="connsiteY2623" fmla="*/ 3143382 h 10285413"/>
              <a:gd name="connsiteX2624" fmla="*/ 9966085 w 16348919"/>
              <a:gd name="connsiteY2624" fmla="*/ 3163116 h 10285413"/>
              <a:gd name="connsiteX2625" fmla="*/ 9788471 w 16348919"/>
              <a:gd name="connsiteY2625" fmla="*/ 3103912 h 10285413"/>
              <a:gd name="connsiteX2626" fmla="*/ 10992295 w 16348919"/>
              <a:gd name="connsiteY2626" fmla="*/ 3084176 h 10285413"/>
              <a:gd name="connsiteX2627" fmla="*/ 11012029 w 16348919"/>
              <a:gd name="connsiteY2627" fmla="*/ 3103912 h 10285413"/>
              <a:gd name="connsiteX2628" fmla="*/ 10992295 w 16348919"/>
              <a:gd name="connsiteY2628" fmla="*/ 3123646 h 10285413"/>
              <a:gd name="connsiteX2629" fmla="*/ 10972560 w 16348919"/>
              <a:gd name="connsiteY2629" fmla="*/ 3103912 h 10285413"/>
              <a:gd name="connsiteX2630" fmla="*/ 10992295 w 16348919"/>
              <a:gd name="connsiteY2630" fmla="*/ 3084176 h 10285413"/>
              <a:gd name="connsiteX2631" fmla="*/ 9709530 w 16348919"/>
              <a:gd name="connsiteY2631" fmla="*/ 3084176 h 10285413"/>
              <a:gd name="connsiteX2632" fmla="*/ 9729267 w 16348919"/>
              <a:gd name="connsiteY2632" fmla="*/ 3103912 h 10285413"/>
              <a:gd name="connsiteX2633" fmla="*/ 9729267 w 16348919"/>
              <a:gd name="connsiteY2633" fmla="*/ 3084176 h 10285413"/>
              <a:gd name="connsiteX2634" fmla="*/ 9709530 w 16348919"/>
              <a:gd name="connsiteY2634" fmla="*/ 3084176 h 10285413"/>
              <a:gd name="connsiteX2635" fmla="*/ 4420601 w 16348919"/>
              <a:gd name="connsiteY2635" fmla="*/ 3084176 h 10285413"/>
              <a:gd name="connsiteX2636" fmla="*/ 4460072 w 16348919"/>
              <a:gd name="connsiteY2636" fmla="*/ 3103912 h 10285413"/>
              <a:gd name="connsiteX2637" fmla="*/ 4460072 w 16348919"/>
              <a:gd name="connsiteY2637" fmla="*/ 3084176 h 10285413"/>
              <a:gd name="connsiteX2638" fmla="*/ 12748694 w 16348919"/>
              <a:gd name="connsiteY2638" fmla="*/ 3064443 h 10285413"/>
              <a:gd name="connsiteX2639" fmla="*/ 12719092 w 16348919"/>
              <a:gd name="connsiteY2639" fmla="*/ 3084176 h 10285413"/>
              <a:gd name="connsiteX2640" fmla="*/ 12728958 w 16348919"/>
              <a:gd name="connsiteY2640" fmla="*/ 3103912 h 10285413"/>
              <a:gd name="connsiteX2641" fmla="*/ 12807898 w 16348919"/>
              <a:gd name="connsiteY2641" fmla="*/ 3123646 h 10285413"/>
              <a:gd name="connsiteX2642" fmla="*/ 12807898 w 16348919"/>
              <a:gd name="connsiteY2642" fmla="*/ 3163116 h 10285413"/>
              <a:gd name="connsiteX2643" fmla="*/ 12817766 w 16348919"/>
              <a:gd name="connsiteY2643" fmla="*/ 3172984 h 10285413"/>
              <a:gd name="connsiteX2644" fmla="*/ 12847368 w 16348919"/>
              <a:gd name="connsiteY2644" fmla="*/ 3163116 h 10285413"/>
              <a:gd name="connsiteX2645" fmla="*/ 12886838 w 16348919"/>
              <a:gd name="connsiteY2645" fmla="*/ 3163116 h 10285413"/>
              <a:gd name="connsiteX2646" fmla="*/ 12867102 w 16348919"/>
              <a:gd name="connsiteY2646" fmla="*/ 3143382 h 10285413"/>
              <a:gd name="connsiteX2647" fmla="*/ 12837500 w 16348919"/>
              <a:gd name="connsiteY2647" fmla="*/ 3133514 h 10285413"/>
              <a:gd name="connsiteX2648" fmla="*/ 12827632 w 16348919"/>
              <a:gd name="connsiteY2648" fmla="*/ 3133514 h 10285413"/>
              <a:gd name="connsiteX2649" fmla="*/ 12807898 w 16348919"/>
              <a:gd name="connsiteY2649" fmla="*/ 3123646 h 10285413"/>
              <a:gd name="connsiteX2650" fmla="*/ 12807898 w 16348919"/>
              <a:gd name="connsiteY2650" fmla="*/ 3103912 h 10285413"/>
              <a:gd name="connsiteX2651" fmla="*/ 12827632 w 16348919"/>
              <a:gd name="connsiteY2651" fmla="*/ 3103912 h 10285413"/>
              <a:gd name="connsiteX2652" fmla="*/ 12847368 w 16348919"/>
              <a:gd name="connsiteY2652" fmla="*/ 3084176 h 10285413"/>
              <a:gd name="connsiteX2653" fmla="*/ 12827632 w 16348919"/>
              <a:gd name="connsiteY2653" fmla="*/ 3064443 h 10285413"/>
              <a:gd name="connsiteX2654" fmla="*/ 12748694 w 16348919"/>
              <a:gd name="connsiteY2654" fmla="*/ 3064443 h 10285413"/>
              <a:gd name="connsiteX2655" fmla="*/ 12511876 w 16348919"/>
              <a:gd name="connsiteY2655" fmla="*/ 3064443 h 10285413"/>
              <a:gd name="connsiteX2656" fmla="*/ 12472406 w 16348919"/>
              <a:gd name="connsiteY2656" fmla="*/ 3084176 h 10285413"/>
              <a:gd name="connsiteX2657" fmla="*/ 12531610 w 16348919"/>
              <a:gd name="connsiteY2657" fmla="*/ 3084176 h 10285413"/>
              <a:gd name="connsiteX2658" fmla="*/ 12334262 w 16348919"/>
              <a:gd name="connsiteY2658" fmla="*/ 3064443 h 10285413"/>
              <a:gd name="connsiteX2659" fmla="*/ 12334262 w 16348919"/>
              <a:gd name="connsiteY2659" fmla="*/ 3084176 h 10285413"/>
              <a:gd name="connsiteX2660" fmla="*/ 12353998 w 16348919"/>
              <a:gd name="connsiteY2660" fmla="*/ 3084176 h 10285413"/>
              <a:gd name="connsiteX2661" fmla="*/ 12334262 w 16348919"/>
              <a:gd name="connsiteY2661" fmla="*/ 3064443 h 10285413"/>
              <a:gd name="connsiteX2662" fmla="*/ 12117180 w 16348919"/>
              <a:gd name="connsiteY2662" fmla="*/ 3064443 h 10285413"/>
              <a:gd name="connsiteX2663" fmla="*/ 12117180 w 16348919"/>
              <a:gd name="connsiteY2663" fmla="*/ 3084176 h 10285413"/>
              <a:gd name="connsiteX2664" fmla="*/ 12127048 w 16348919"/>
              <a:gd name="connsiteY2664" fmla="*/ 3074310 h 10285413"/>
              <a:gd name="connsiteX2665" fmla="*/ 12136913 w 16348919"/>
              <a:gd name="connsiteY2665" fmla="*/ 3064443 h 10285413"/>
              <a:gd name="connsiteX2666" fmla="*/ 12117180 w 16348919"/>
              <a:gd name="connsiteY2666" fmla="*/ 3064443 h 10285413"/>
              <a:gd name="connsiteX2667" fmla="*/ 10350913 w 16348919"/>
              <a:gd name="connsiteY2667" fmla="*/ 3064443 h 10285413"/>
              <a:gd name="connsiteX2668" fmla="*/ 10341045 w 16348919"/>
              <a:gd name="connsiteY2668" fmla="*/ 3084176 h 10285413"/>
              <a:gd name="connsiteX2669" fmla="*/ 10380515 w 16348919"/>
              <a:gd name="connsiteY2669" fmla="*/ 3084176 h 10285413"/>
              <a:gd name="connsiteX2670" fmla="*/ 10350913 w 16348919"/>
              <a:gd name="connsiteY2670" fmla="*/ 3064443 h 10285413"/>
              <a:gd name="connsiteX2671" fmla="*/ 4085109 w 16348919"/>
              <a:gd name="connsiteY2671" fmla="*/ 3064443 h 10285413"/>
              <a:gd name="connsiteX2672" fmla="*/ 4104844 w 16348919"/>
              <a:gd name="connsiteY2672" fmla="*/ 3064443 h 10285413"/>
              <a:gd name="connsiteX2673" fmla="*/ 4104844 w 16348919"/>
              <a:gd name="connsiteY2673" fmla="*/ 3084176 h 10285413"/>
              <a:gd name="connsiteX2674" fmla="*/ 4094975 w 16348919"/>
              <a:gd name="connsiteY2674" fmla="*/ 3103912 h 10285413"/>
              <a:gd name="connsiteX2675" fmla="*/ 4085109 w 16348919"/>
              <a:gd name="connsiteY2675" fmla="*/ 3084176 h 10285413"/>
              <a:gd name="connsiteX2676" fmla="*/ 4085109 w 16348919"/>
              <a:gd name="connsiteY2676" fmla="*/ 3064443 h 10285413"/>
              <a:gd name="connsiteX2677" fmla="*/ 3552270 w 16348919"/>
              <a:gd name="connsiteY2677" fmla="*/ 3064443 h 10285413"/>
              <a:gd name="connsiteX2678" fmla="*/ 3611473 w 16348919"/>
              <a:gd name="connsiteY2678" fmla="*/ 3064443 h 10285413"/>
              <a:gd name="connsiteX2679" fmla="*/ 3591740 w 16348919"/>
              <a:gd name="connsiteY2679" fmla="*/ 3084176 h 10285413"/>
              <a:gd name="connsiteX2680" fmla="*/ 3562137 w 16348919"/>
              <a:gd name="connsiteY2680" fmla="*/ 3074310 h 10285413"/>
              <a:gd name="connsiteX2681" fmla="*/ 3552270 w 16348919"/>
              <a:gd name="connsiteY2681" fmla="*/ 3064443 h 10285413"/>
              <a:gd name="connsiteX2682" fmla="*/ 10035157 w 16348919"/>
              <a:gd name="connsiteY2682" fmla="*/ 3054574 h 10285413"/>
              <a:gd name="connsiteX2683" fmla="*/ 10025289 w 16348919"/>
              <a:gd name="connsiteY2683" fmla="*/ 3064443 h 10285413"/>
              <a:gd name="connsiteX2684" fmla="*/ 10025289 w 16348919"/>
              <a:gd name="connsiteY2684" fmla="*/ 3084176 h 10285413"/>
              <a:gd name="connsiteX2685" fmla="*/ 10064760 w 16348919"/>
              <a:gd name="connsiteY2685" fmla="*/ 3094044 h 10285413"/>
              <a:gd name="connsiteX2686" fmla="*/ 10084493 w 16348919"/>
              <a:gd name="connsiteY2686" fmla="*/ 3103912 h 10285413"/>
              <a:gd name="connsiteX2687" fmla="*/ 10133831 w 16348919"/>
              <a:gd name="connsiteY2687" fmla="*/ 3133514 h 10285413"/>
              <a:gd name="connsiteX2688" fmla="*/ 10163433 w 16348919"/>
              <a:gd name="connsiteY2688" fmla="*/ 3123646 h 10285413"/>
              <a:gd name="connsiteX2689" fmla="*/ 10143697 w 16348919"/>
              <a:gd name="connsiteY2689" fmla="*/ 3103912 h 10285413"/>
              <a:gd name="connsiteX2690" fmla="*/ 10123963 w 16348919"/>
              <a:gd name="connsiteY2690" fmla="*/ 3103912 h 10285413"/>
              <a:gd name="connsiteX2691" fmla="*/ 10064760 w 16348919"/>
              <a:gd name="connsiteY2691" fmla="*/ 3064443 h 10285413"/>
              <a:gd name="connsiteX2692" fmla="*/ 10035157 w 16348919"/>
              <a:gd name="connsiteY2692" fmla="*/ 3054574 h 10285413"/>
              <a:gd name="connsiteX2693" fmla="*/ 12196120 w 16348919"/>
              <a:gd name="connsiteY2693" fmla="*/ 3044708 h 10285413"/>
              <a:gd name="connsiteX2694" fmla="*/ 12156650 w 16348919"/>
              <a:gd name="connsiteY2694" fmla="*/ 3074310 h 10285413"/>
              <a:gd name="connsiteX2695" fmla="*/ 12136913 w 16348919"/>
              <a:gd name="connsiteY2695" fmla="*/ 3103912 h 10285413"/>
              <a:gd name="connsiteX2696" fmla="*/ 12176384 w 16348919"/>
              <a:gd name="connsiteY2696" fmla="*/ 3103912 h 10285413"/>
              <a:gd name="connsiteX2697" fmla="*/ 12215854 w 16348919"/>
              <a:gd name="connsiteY2697" fmla="*/ 3094044 h 10285413"/>
              <a:gd name="connsiteX2698" fmla="*/ 12255324 w 16348919"/>
              <a:gd name="connsiteY2698" fmla="*/ 3084176 h 10285413"/>
              <a:gd name="connsiteX2699" fmla="*/ 12215854 w 16348919"/>
              <a:gd name="connsiteY2699" fmla="*/ 3064443 h 10285413"/>
              <a:gd name="connsiteX2700" fmla="*/ 12176384 w 16348919"/>
              <a:gd name="connsiteY2700" fmla="*/ 3064443 h 10285413"/>
              <a:gd name="connsiteX2701" fmla="*/ 11406725 w 16348919"/>
              <a:gd name="connsiteY2701" fmla="*/ 3044708 h 10285413"/>
              <a:gd name="connsiteX2702" fmla="*/ 11386991 w 16348919"/>
              <a:gd name="connsiteY2702" fmla="*/ 3064443 h 10285413"/>
              <a:gd name="connsiteX2703" fmla="*/ 11386991 w 16348919"/>
              <a:gd name="connsiteY2703" fmla="*/ 3103912 h 10285413"/>
              <a:gd name="connsiteX2704" fmla="*/ 11386991 w 16348919"/>
              <a:gd name="connsiteY2704" fmla="*/ 3123646 h 10285413"/>
              <a:gd name="connsiteX2705" fmla="*/ 11406725 w 16348919"/>
              <a:gd name="connsiteY2705" fmla="*/ 3123646 h 10285413"/>
              <a:gd name="connsiteX2706" fmla="*/ 11485665 w 16348919"/>
              <a:gd name="connsiteY2706" fmla="*/ 3103912 h 10285413"/>
              <a:gd name="connsiteX2707" fmla="*/ 11465932 w 16348919"/>
              <a:gd name="connsiteY2707" fmla="*/ 3064443 h 10285413"/>
              <a:gd name="connsiteX2708" fmla="*/ 11446195 w 16348919"/>
              <a:gd name="connsiteY2708" fmla="*/ 3084176 h 10285413"/>
              <a:gd name="connsiteX2709" fmla="*/ 11426462 w 16348919"/>
              <a:gd name="connsiteY2709" fmla="*/ 3084176 h 10285413"/>
              <a:gd name="connsiteX2710" fmla="*/ 11426462 w 16348919"/>
              <a:gd name="connsiteY2710" fmla="*/ 3064443 h 10285413"/>
              <a:gd name="connsiteX2711" fmla="*/ 11406725 w 16348919"/>
              <a:gd name="connsiteY2711" fmla="*/ 3044708 h 10285413"/>
              <a:gd name="connsiteX2712" fmla="*/ 10992295 w 16348919"/>
              <a:gd name="connsiteY2712" fmla="*/ 3044708 h 10285413"/>
              <a:gd name="connsiteX2713" fmla="*/ 11012029 w 16348919"/>
              <a:gd name="connsiteY2713" fmla="*/ 3054574 h 10285413"/>
              <a:gd name="connsiteX2714" fmla="*/ 11012029 w 16348919"/>
              <a:gd name="connsiteY2714" fmla="*/ 3064443 h 10285413"/>
              <a:gd name="connsiteX2715" fmla="*/ 11012029 w 16348919"/>
              <a:gd name="connsiteY2715" fmla="*/ 3084176 h 10285413"/>
              <a:gd name="connsiteX2716" fmla="*/ 10992295 w 16348919"/>
              <a:gd name="connsiteY2716" fmla="*/ 3064443 h 10285413"/>
              <a:gd name="connsiteX2717" fmla="*/ 10992295 w 16348919"/>
              <a:gd name="connsiteY2717" fmla="*/ 3044708 h 10285413"/>
              <a:gd name="connsiteX2718" fmla="*/ 10262107 w 16348919"/>
              <a:gd name="connsiteY2718" fmla="*/ 3044708 h 10285413"/>
              <a:gd name="connsiteX2719" fmla="*/ 10222637 w 16348919"/>
              <a:gd name="connsiteY2719" fmla="*/ 3064443 h 10285413"/>
              <a:gd name="connsiteX2720" fmla="*/ 10262107 w 16348919"/>
              <a:gd name="connsiteY2720" fmla="*/ 3064443 h 10285413"/>
              <a:gd name="connsiteX2721" fmla="*/ 10281841 w 16348919"/>
              <a:gd name="connsiteY2721" fmla="*/ 3054574 h 10285413"/>
              <a:gd name="connsiteX2722" fmla="*/ 10262107 w 16348919"/>
              <a:gd name="connsiteY2722" fmla="*/ 3044708 h 10285413"/>
              <a:gd name="connsiteX2723" fmla="*/ 10143697 w 16348919"/>
              <a:gd name="connsiteY2723" fmla="*/ 3044708 h 10285413"/>
              <a:gd name="connsiteX2724" fmla="*/ 10143697 w 16348919"/>
              <a:gd name="connsiteY2724" fmla="*/ 3064443 h 10285413"/>
              <a:gd name="connsiteX2725" fmla="*/ 10163433 w 16348919"/>
              <a:gd name="connsiteY2725" fmla="*/ 3064443 h 10285413"/>
              <a:gd name="connsiteX2726" fmla="*/ 10143697 w 16348919"/>
              <a:gd name="connsiteY2726" fmla="*/ 3044708 h 10285413"/>
              <a:gd name="connsiteX2727" fmla="*/ 3956833 w 16348919"/>
              <a:gd name="connsiteY2727" fmla="*/ 3044708 h 10285413"/>
              <a:gd name="connsiteX2728" fmla="*/ 3976568 w 16348919"/>
              <a:gd name="connsiteY2728" fmla="*/ 3054574 h 10285413"/>
              <a:gd name="connsiteX2729" fmla="*/ 3966699 w 16348919"/>
              <a:gd name="connsiteY2729" fmla="*/ 3064443 h 10285413"/>
              <a:gd name="connsiteX2730" fmla="*/ 3946966 w 16348919"/>
              <a:gd name="connsiteY2730" fmla="*/ 3054574 h 10285413"/>
              <a:gd name="connsiteX2731" fmla="*/ 3956833 w 16348919"/>
              <a:gd name="connsiteY2731" fmla="*/ 3044708 h 10285413"/>
              <a:gd name="connsiteX2732" fmla="*/ 3769351 w 16348919"/>
              <a:gd name="connsiteY2732" fmla="*/ 3044708 h 10285413"/>
              <a:gd name="connsiteX2733" fmla="*/ 3808822 w 16348919"/>
              <a:gd name="connsiteY2733" fmla="*/ 3064443 h 10285413"/>
              <a:gd name="connsiteX2734" fmla="*/ 3789088 w 16348919"/>
              <a:gd name="connsiteY2734" fmla="*/ 3064443 h 10285413"/>
              <a:gd name="connsiteX2735" fmla="*/ 3769351 w 16348919"/>
              <a:gd name="connsiteY2735" fmla="*/ 3044708 h 10285413"/>
              <a:gd name="connsiteX2736" fmla="*/ 9847674 w 16348919"/>
              <a:gd name="connsiteY2736" fmla="*/ 3024972 h 10285413"/>
              <a:gd name="connsiteX2737" fmla="*/ 9887145 w 16348919"/>
              <a:gd name="connsiteY2737" fmla="*/ 3044708 h 10285413"/>
              <a:gd name="connsiteX2738" fmla="*/ 9906878 w 16348919"/>
              <a:gd name="connsiteY2738" fmla="*/ 3024972 h 10285413"/>
              <a:gd name="connsiteX2739" fmla="*/ 12511876 w 16348919"/>
              <a:gd name="connsiteY2739" fmla="*/ 3005238 h 10285413"/>
              <a:gd name="connsiteX2740" fmla="*/ 12492139 w 16348919"/>
              <a:gd name="connsiteY2740" fmla="*/ 3024972 h 10285413"/>
              <a:gd name="connsiteX2741" fmla="*/ 12511876 w 16348919"/>
              <a:gd name="connsiteY2741" fmla="*/ 3044708 h 10285413"/>
              <a:gd name="connsiteX2742" fmla="*/ 12521744 w 16348919"/>
              <a:gd name="connsiteY2742" fmla="*/ 3044708 h 10285413"/>
              <a:gd name="connsiteX2743" fmla="*/ 12531610 w 16348919"/>
              <a:gd name="connsiteY2743" fmla="*/ 3024972 h 10285413"/>
              <a:gd name="connsiteX2744" fmla="*/ 12018506 w 16348919"/>
              <a:gd name="connsiteY2744" fmla="*/ 3005238 h 10285413"/>
              <a:gd name="connsiteX2745" fmla="*/ 11998773 w 16348919"/>
              <a:gd name="connsiteY2745" fmla="*/ 3024972 h 10285413"/>
              <a:gd name="connsiteX2746" fmla="*/ 12018506 w 16348919"/>
              <a:gd name="connsiteY2746" fmla="*/ 3044708 h 10285413"/>
              <a:gd name="connsiteX2747" fmla="*/ 12018506 w 16348919"/>
              <a:gd name="connsiteY2747" fmla="*/ 3024972 h 10285413"/>
              <a:gd name="connsiteX2748" fmla="*/ 12018506 w 16348919"/>
              <a:gd name="connsiteY2748" fmla="*/ 3005238 h 10285413"/>
              <a:gd name="connsiteX2749" fmla="*/ 15057667 w 16348919"/>
              <a:gd name="connsiteY2749" fmla="*/ 2985502 h 10285413"/>
              <a:gd name="connsiteX2750" fmla="*/ 15057667 w 16348919"/>
              <a:gd name="connsiteY2750" fmla="*/ 3005238 h 10285413"/>
              <a:gd name="connsiteX2751" fmla="*/ 15077403 w 16348919"/>
              <a:gd name="connsiteY2751" fmla="*/ 2995370 h 10285413"/>
              <a:gd name="connsiteX2752" fmla="*/ 15097137 w 16348919"/>
              <a:gd name="connsiteY2752" fmla="*/ 2985502 h 10285413"/>
              <a:gd name="connsiteX2753" fmla="*/ 12590813 w 16348919"/>
              <a:gd name="connsiteY2753" fmla="*/ 2985502 h 10285413"/>
              <a:gd name="connsiteX2754" fmla="*/ 12590813 w 16348919"/>
              <a:gd name="connsiteY2754" fmla="*/ 3005238 h 10285413"/>
              <a:gd name="connsiteX2755" fmla="*/ 12630284 w 16348919"/>
              <a:gd name="connsiteY2755" fmla="*/ 3005238 h 10285413"/>
              <a:gd name="connsiteX2756" fmla="*/ 12590813 w 16348919"/>
              <a:gd name="connsiteY2756" fmla="*/ 2985502 h 10285413"/>
              <a:gd name="connsiteX2757" fmla="*/ 10637069 w 16348919"/>
              <a:gd name="connsiteY2757" fmla="*/ 2985502 h 10285413"/>
              <a:gd name="connsiteX2758" fmla="*/ 10617333 w 16348919"/>
              <a:gd name="connsiteY2758" fmla="*/ 3005238 h 10285413"/>
              <a:gd name="connsiteX2759" fmla="*/ 10617333 w 16348919"/>
              <a:gd name="connsiteY2759" fmla="*/ 3024972 h 10285413"/>
              <a:gd name="connsiteX2760" fmla="*/ 10637069 w 16348919"/>
              <a:gd name="connsiteY2760" fmla="*/ 3064443 h 10285413"/>
              <a:gd name="connsiteX2761" fmla="*/ 10696273 w 16348919"/>
              <a:gd name="connsiteY2761" fmla="*/ 3044708 h 10285413"/>
              <a:gd name="connsiteX2762" fmla="*/ 10775211 w 16348919"/>
              <a:gd name="connsiteY2762" fmla="*/ 3084176 h 10285413"/>
              <a:gd name="connsiteX2763" fmla="*/ 10794947 w 16348919"/>
              <a:gd name="connsiteY2763" fmla="*/ 3064443 h 10285413"/>
              <a:gd name="connsiteX2764" fmla="*/ 10794947 w 16348919"/>
              <a:gd name="connsiteY2764" fmla="*/ 3044708 h 10285413"/>
              <a:gd name="connsiteX2765" fmla="*/ 10755477 w 16348919"/>
              <a:gd name="connsiteY2765" fmla="*/ 3044708 h 10285413"/>
              <a:gd name="connsiteX2766" fmla="*/ 10735743 w 16348919"/>
              <a:gd name="connsiteY2766" fmla="*/ 3044708 h 10285413"/>
              <a:gd name="connsiteX2767" fmla="*/ 10755477 w 16348919"/>
              <a:gd name="connsiteY2767" fmla="*/ 3024972 h 10285413"/>
              <a:gd name="connsiteX2768" fmla="*/ 10706139 w 16348919"/>
              <a:gd name="connsiteY2768" fmla="*/ 3005238 h 10285413"/>
              <a:gd name="connsiteX2769" fmla="*/ 10637069 w 16348919"/>
              <a:gd name="connsiteY2769" fmla="*/ 2985502 h 10285413"/>
              <a:gd name="connsiteX2770" fmla="*/ 11870493 w 16348919"/>
              <a:gd name="connsiteY2770" fmla="*/ 2965768 h 10285413"/>
              <a:gd name="connsiteX2771" fmla="*/ 11860629 w 16348919"/>
              <a:gd name="connsiteY2771" fmla="*/ 2985502 h 10285413"/>
              <a:gd name="connsiteX2772" fmla="*/ 11840891 w 16348919"/>
              <a:gd name="connsiteY2772" fmla="*/ 3015104 h 10285413"/>
              <a:gd name="connsiteX2773" fmla="*/ 11860629 w 16348919"/>
              <a:gd name="connsiteY2773" fmla="*/ 3034840 h 10285413"/>
              <a:gd name="connsiteX2774" fmla="*/ 11919832 w 16348919"/>
              <a:gd name="connsiteY2774" fmla="*/ 3044708 h 10285413"/>
              <a:gd name="connsiteX2775" fmla="*/ 11959302 w 16348919"/>
              <a:gd name="connsiteY2775" fmla="*/ 3024972 h 10285413"/>
              <a:gd name="connsiteX2776" fmla="*/ 11919832 w 16348919"/>
              <a:gd name="connsiteY2776" fmla="*/ 2985502 h 10285413"/>
              <a:gd name="connsiteX2777" fmla="*/ 11870493 w 16348919"/>
              <a:gd name="connsiteY2777" fmla="*/ 2965768 h 10285413"/>
              <a:gd name="connsiteX2778" fmla="*/ 11702747 w 16348919"/>
              <a:gd name="connsiteY2778" fmla="*/ 2965768 h 10285413"/>
              <a:gd name="connsiteX2779" fmla="*/ 11722484 w 16348919"/>
              <a:gd name="connsiteY2779" fmla="*/ 2985502 h 10285413"/>
              <a:gd name="connsiteX2780" fmla="*/ 11702747 w 16348919"/>
              <a:gd name="connsiteY2780" fmla="*/ 2985502 h 10285413"/>
              <a:gd name="connsiteX2781" fmla="*/ 11702747 w 16348919"/>
              <a:gd name="connsiteY2781" fmla="*/ 2965768 h 10285413"/>
              <a:gd name="connsiteX2782" fmla="*/ 11268584 w 16348919"/>
              <a:gd name="connsiteY2782" fmla="*/ 2965768 h 10285413"/>
              <a:gd name="connsiteX2783" fmla="*/ 11248847 w 16348919"/>
              <a:gd name="connsiteY2783" fmla="*/ 2985502 h 10285413"/>
              <a:gd name="connsiteX2784" fmla="*/ 11268584 w 16348919"/>
              <a:gd name="connsiteY2784" fmla="*/ 3005238 h 10285413"/>
              <a:gd name="connsiteX2785" fmla="*/ 11288317 w 16348919"/>
              <a:gd name="connsiteY2785" fmla="*/ 3044708 h 10285413"/>
              <a:gd name="connsiteX2786" fmla="*/ 11268584 w 16348919"/>
              <a:gd name="connsiteY2786" fmla="*/ 3044708 h 10285413"/>
              <a:gd name="connsiteX2787" fmla="*/ 11189643 w 16348919"/>
              <a:gd name="connsiteY2787" fmla="*/ 3044708 h 10285413"/>
              <a:gd name="connsiteX2788" fmla="*/ 11169910 w 16348919"/>
              <a:gd name="connsiteY2788" fmla="*/ 3054574 h 10285413"/>
              <a:gd name="connsiteX2789" fmla="*/ 11150173 w 16348919"/>
              <a:gd name="connsiteY2789" fmla="*/ 3044708 h 10285413"/>
              <a:gd name="connsiteX2790" fmla="*/ 11130439 w 16348919"/>
              <a:gd name="connsiteY2790" fmla="*/ 3005238 h 10285413"/>
              <a:gd name="connsiteX2791" fmla="*/ 11090969 w 16348919"/>
              <a:gd name="connsiteY2791" fmla="*/ 2985502 h 10285413"/>
              <a:gd name="connsiteX2792" fmla="*/ 11051499 w 16348919"/>
              <a:gd name="connsiteY2792" fmla="*/ 2985502 h 10285413"/>
              <a:gd name="connsiteX2793" fmla="*/ 11051499 w 16348919"/>
              <a:gd name="connsiteY2793" fmla="*/ 3005238 h 10285413"/>
              <a:gd name="connsiteX2794" fmla="*/ 11090969 w 16348919"/>
              <a:gd name="connsiteY2794" fmla="*/ 3044708 h 10285413"/>
              <a:gd name="connsiteX2795" fmla="*/ 11090969 w 16348919"/>
              <a:gd name="connsiteY2795" fmla="*/ 3064443 h 10285413"/>
              <a:gd name="connsiteX2796" fmla="*/ 11071233 w 16348919"/>
              <a:gd name="connsiteY2796" fmla="*/ 3064443 h 10285413"/>
              <a:gd name="connsiteX2797" fmla="*/ 11071233 w 16348919"/>
              <a:gd name="connsiteY2797" fmla="*/ 3044708 h 10285413"/>
              <a:gd name="connsiteX2798" fmla="*/ 10992295 w 16348919"/>
              <a:gd name="connsiteY2798" fmla="*/ 3015104 h 10285413"/>
              <a:gd name="connsiteX2799" fmla="*/ 10893621 w 16348919"/>
              <a:gd name="connsiteY2799" fmla="*/ 2985502 h 10285413"/>
              <a:gd name="connsiteX2800" fmla="*/ 10893621 w 16348919"/>
              <a:gd name="connsiteY2800" fmla="*/ 3005238 h 10285413"/>
              <a:gd name="connsiteX2801" fmla="*/ 10913355 w 16348919"/>
              <a:gd name="connsiteY2801" fmla="*/ 3005238 h 10285413"/>
              <a:gd name="connsiteX2802" fmla="*/ 10933091 w 16348919"/>
              <a:gd name="connsiteY2802" fmla="*/ 3024972 h 10285413"/>
              <a:gd name="connsiteX2803" fmla="*/ 10913355 w 16348919"/>
              <a:gd name="connsiteY2803" fmla="*/ 3064443 h 10285413"/>
              <a:gd name="connsiteX2804" fmla="*/ 10893621 w 16348919"/>
              <a:gd name="connsiteY2804" fmla="*/ 3064443 h 10285413"/>
              <a:gd name="connsiteX2805" fmla="*/ 10893621 w 16348919"/>
              <a:gd name="connsiteY2805" fmla="*/ 3084176 h 10285413"/>
              <a:gd name="connsiteX2806" fmla="*/ 10903489 w 16348919"/>
              <a:gd name="connsiteY2806" fmla="*/ 3103912 h 10285413"/>
              <a:gd name="connsiteX2807" fmla="*/ 10933091 w 16348919"/>
              <a:gd name="connsiteY2807" fmla="*/ 3143382 h 10285413"/>
              <a:gd name="connsiteX2808" fmla="*/ 10972560 w 16348919"/>
              <a:gd name="connsiteY2808" fmla="*/ 3182850 h 10285413"/>
              <a:gd name="connsiteX2809" fmla="*/ 11031765 w 16348919"/>
              <a:gd name="connsiteY2809" fmla="*/ 3222320 h 10285413"/>
              <a:gd name="connsiteX2810" fmla="*/ 11031765 w 16348919"/>
              <a:gd name="connsiteY2810" fmla="*/ 3202587 h 10285413"/>
              <a:gd name="connsiteX2811" fmla="*/ 11012029 w 16348919"/>
              <a:gd name="connsiteY2811" fmla="*/ 3202587 h 10285413"/>
              <a:gd name="connsiteX2812" fmla="*/ 10972560 w 16348919"/>
              <a:gd name="connsiteY2812" fmla="*/ 3182850 h 10285413"/>
              <a:gd name="connsiteX2813" fmla="*/ 10952825 w 16348919"/>
              <a:gd name="connsiteY2813" fmla="*/ 3143382 h 10285413"/>
              <a:gd name="connsiteX2814" fmla="*/ 10972560 w 16348919"/>
              <a:gd name="connsiteY2814" fmla="*/ 3143382 h 10285413"/>
              <a:gd name="connsiteX2815" fmla="*/ 11031765 w 16348919"/>
              <a:gd name="connsiteY2815" fmla="*/ 3163116 h 10285413"/>
              <a:gd name="connsiteX2816" fmla="*/ 11051499 w 16348919"/>
              <a:gd name="connsiteY2816" fmla="*/ 3163116 h 10285413"/>
              <a:gd name="connsiteX2817" fmla="*/ 11071233 w 16348919"/>
              <a:gd name="connsiteY2817" fmla="*/ 3123646 h 10285413"/>
              <a:gd name="connsiteX2818" fmla="*/ 11110704 w 16348919"/>
              <a:gd name="connsiteY2818" fmla="*/ 3143382 h 10285413"/>
              <a:gd name="connsiteX2819" fmla="*/ 11150173 w 16348919"/>
              <a:gd name="connsiteY2819" fmla="*/ 3143382 h 10285413"/>
              <a:gd name="connsiteX2820" fmla="*/ 11090969 w 16348919"/>
              <a:gd name="connsiteY2820" fmla="*/ 3123646 h 10285413"/>
              <a:gd name="connsiteX2821" fmla="*/ 11150173 w 16348919"/>
              <a:gd name="connsiteY2821" fmla="*/ 3084176 h 10285413"/>
              <a:gd name="connsiteX2822" fmla="*/ 11169910 w 16348919"/>
              <a:gd name="connsiteY2822" fmla="*/ 3074310 h 10285413"/>
              <a:gd name="connsiteX2823" fmla="*/ 11209377 w 16348919"/>
              <a:gd name="connsiteY2823" fmla="*/ 3064443 h 10285413"/>
              <a:gd name="connsiteX2824" fmla="*/ 11248847 w 16348919"/>
              <a:gd name="connsiteY2824" fmla="*/ 3064443 h 10285413"/>
              <a:gd name="connsiteX2825" fmla="*/ 11308051 w 16348919"/>
              <a:gd name="connsiteY2825" fmla="*/ 3084176 h 10285413"/>
              <a:gd name="connsiteX2826" fmla="*/ 11337653 w 16348919"/>
              <a:gd name="connsiteY2826" fmla="*/ 3074310 h 10285413"/>
              <a:gd name="connsiteX2827" fmla="*/ 11367258 w 16348919"/>
              <a:gd name="connsiteY2827" fmla="*/ 3084176 h 10285413"/>
              <a:gd name="connsiteX2828" fmla="*/ 11367258 w 16348919"/>
              <a:gd name="connsiteY2828" fmla="*/ 3064443 h 10285413"/>
              <a:gd name="connsiteX2829" fmla="*/ 11347521 w 16348919"/>
              <a:gd name="connsiteY2829" fmla="*/ 3064443 h 10285413"/>
              <a:gd name="connsiteX2830" fmla="*/ 11327788 w 16348919"/>
              <a:gd name="connsiteY2830" fmla="*/ 3024972 h 10285413"/>
              <a:gd name="connsiteX2831" fmla="*/ 11268584 w 16348919"/>
              <a:gd name="connsiteY2831" fmla="*/ 2965768 h 10285413"/>
              <a:gd name="connsiteX2832" fmla="*/ 4479805 w 16348919"/>
              <a:gd name="connsiteY2832" fmla="*/ 2965768 h 10285413"/>
              <a:gd name="connsiteX2833" fmla="*/ 4479805 w 16348919"/>
              <a:gd name="connsiteY2833" fmla="*/ 2985502 h 10285413"/>
              <a:gd name="connsiteX2834" fmla="*/ 4499540 w 16348919"/>
              <a:gd name="connsiteY2834" fmla="*/ 3005238 h 10285413"/>
              <a:gd name="connsiteX2835" fmla="*/ 4499540 w 16348919"/>
              <a:gd name="connsiteY2835" fmla="*/ 2985502 h 10285413"/>
              <a:gd name="connsiteX2836" fmla="*/ 4499540 w 16348919"/>
              <a:gd name="connsiteY2836" fmla="*/ 2975636 h 10285413"/>
              <a:gd name="connsiteX2837" fmla="*/ 4479805 w 16348919"/>
              <a:gd name="connsiteY2837" fmla="*/ 2965768 h 10285413"/>
              <a:gd name="connsiteX2838" fmla="*/ 11446195 w 16348919"/>
              <a:gd name="connsiteY2838" fmla="*/ 2946034 h 10285413"/>
              <a:gd name="connsiteX2839" fmla="*/ 11426462 w 16348919"/>
              <a:gd name="connsiteY2839" fmla="*/ 2965768 h 10285413"/>
              <a:gd name="connsiteX2840" fmla="*/ 11446195 w 16348919"/>
              <a:gd name="connsiteY2840" fmla="*/ 2965768 h 10285413"/>
              <a:gd name="connsiteX2841" fmla="*/ 11465932 w 16348919"/>
              <a:gd name="connsiteY2841" fmla="*/ 2965768 h 10285413"/>
              <a:gd name="connsiteX2842" fmla="*/ 11446195 w 16348919"/>
              <a:gd name="connsiteY2842" fmla="*/ 2946034 h 10285413"/>
              <a:gd name="connsiteX2843" fmla="*/ 9946348 w 16348919"/>
              <a:gd name="connsiteY2843" fmla="*/ 2926299 h 10285413"/>
              <a:gd name="connsiteX2844" fmla="*/ 9966085 w 16348919"/>
              <a:gd name="connsiteY2844" fmla="*/ 2946034 h 10285413"/>
              <a:gd name="connsiteX2845" fmla="*/ 9985819 w 16348919"/>
              <a:gd name="connsiteY2845" fmla="*/ 2946034 h 10285413"/>
              <a:gd name="connsiteX2846" fmla="*/ 9946348 w 16348919"/>
              <a:gd name="connsiteY2846" fmla="*/ 2926299 h 10285413"/>
              <a:gd name="connsiteX2847" fmla="*/ 4578479 w 16348919"/>
              <a:gd name="connsiteY2847" fmla="*/ 2926299 h 10285413"/>
              <a:gd name="connsiteX2848" fmla="*/ 4578479 w 16348919"/>
              <a:gd name="connsiteY2848" fmla="*/ 2946034 h 10285413"/>
              <a:gd name="connsiteX2849" fmla="*/ 4578479 w 16348919"/>
              <a:gd name="connsiteY2849" fmla="*/ 2965768 h 10285413"/>
              <a:gd name="connsiteX2850" fmla="*/ 4598214 w 16348919"/>
              <a:gd name="connsiteY2850" fmla="*/ 2946034 h 10285413"/>
              <a:gd name="connsiteX2851" fmla="*/ 4588348 w 16348919"/>
              <a:gd name="connsiteY2851" fmla="*/ 2936166 h 10285413"/>
              <a:gd name="connsiteX2852" fmla="*/ 4578479 w 16348919"/>
              <a:gd name="connsiteY2852" fmla="*/ 2926299 h 10285413"/>
              <a:gd name="connsiteX2853" fmla="*/ 4381130 w 16348919"/>
              <a:gd name="connsiteY2853" fmla="*/ 2926299 h 10285413"/>
              <a:gd name="connsiteX2854" fmla="*/ 4420601 w 16348919"/>
              <a:gd name="connsiteY2854" fmla="*/ 2965768 h 10285413"/>
              <a:gd name="connsiteX2855" fmla="*/ 4420601 w 16348919"/>
              <a:gd name="connsiteY2855" fmla="*/ 2985502 h 10285413"/>
              <a:gd name="connsiteX2856" fmla="*/ 4420601 w 16348919"/>
              <a:gd name="connsiteY2856" fmla="*/ 3005238 h 10285413"/>
              <a:gd name="connsiteX2857" fmla="*/ 4440336 w 16348919"/>
              <a:gd name="connsiteY2857" fmla="*/ 2985502 h 10285413"/>
              <a:gd name="connsiteX2858" fmla="*/ 4420601 w 16348919"/>
              <a:gd name="connsiteY2858" fmla="*/ 2965768 h 10285413"/>
              <a:gd name="connsiteX2859" fmla="*/ 4420601 w 16348919"/>
              <a:gd name="connsiteY2859" fmla="*/ 2946034 h 10285413"/>
              <a:gd name="connsiteX2860" fmla="*/ 4381130 w 16348919"/>
              <a:gd name="connsiteY2860" fmla="*/ 2926299 h 10285413"/>
              <a:gd name="connsiteX2861" fmla="*/ 4025903 w 16348919"/>
              <a:gd name="connsiteY2861" fmla="*/ 2926299 h 10285413"/>
              <a:gd name="connsiteX2862" fmla="*/ 4065373 w 16348919"/>
              <a:gd name="connsiteY2862" fmla="*/ 2926299 h 10285413"/>
              <a:gd name="connsiteX2863" fmla="*/ 4085109 w 16348919"/>
              <a:gd name="connsiteY2863" fmla="*/ 2946034 h 10285413"/>
              <a:gd name="connsiteX2864" fmla="*/ 4104844 w 16348919"/>
              <a:gd name="connsiteY2864" fmla="*/ 2965768 h 10285413"/>
              <a:gd name="connsiteX2865" fmla="*/ 4104844 w 16348919"/>
              <a:gd name="connsiteY2865" fmla="*/ 2985502 h 10285413"/>
              <a:gd name="connsiteX2866" fmla="*/ 4045640 w 16348919"/>
              <a:gd name="connsiteY2866" fmla="*/ 2965768 h 10285413"/>
              <a:gd name="connsiteX2867" fmla="*/ 4065373 w 16348919"/>
              <a:gd name="connsiteY2867" fmla="*/ 2965768 h 10285413"/>
              <a:gd name="connsiteX2868" fmla="*/ 4045640 w 16348919"/>
              <a:gd name="connsiteY2868" fmla="*/ 2946034 h 10285413"/>
              <a:gd name="connsiteX2869" fmla="*/ 3638609 w 16348919"/>
              <a:gd name="connsiteY2869" fmla="*/ 2913963 h 10285413"/>
              <a:gd name="connsiteX2870" fmla="*/ 3660811 w 16348919"/>
              <a:gd name="connsiteY2870" fmla="*/ 2916430 h 10285413"/>
              <a:gd name="connsiteX2871" fmla="*/ 3690414 w 16348919"/>
              <a:gd name="connsiteY2871" fmla="*/ 2926299 h 10285413"/>
              <a:gd name="connsiteX2872" fmla="*/ 3650944 w 16348919"/>
              <a:gd name="connsiteY2872" fmla="*/ 2926299 h 10285413"/>
              <a:gd name="connsiteX2873" fmla="*/ 3631207 w 16348919"/>
              <a:gd name="connsiteY2873" fmla="*/ 2926299 h 10285413"/>
              <a:gd name="connsiteX2874" fmla="*/ 3638609 w 16348919"/>
              <a:gd name="connsiteY2874" fmla="*/ 2913963 h 10285413"/>
              <a:gd name="connsiteX2875" fmla="*/ 11505399 w 16348919"/>
              <a:gd name="connsiteY2875" fmla="*/ 2906564 h 10285413"/>
              <a:gd name="connsiteX2876" fmla="*/ 11505399 w 16348919"/>
              <a:gd name="connsiteY2876" fmla="*/ 2926299 h 10285413"/>
              <a:gd name="connsiteX2877" fmla="*/ 11525136 w 16348919"/>
              <a:gd name="connsiteY2877" fmla="*/ 2926299 h 10285413"/>
              <a:gd name="connsiteX2878" fmla="*/ 11505399 w 16348919"/>
              <a:gd name="connsiteY2878" fmla="*/ 2906564 h 10285413"/>
              <a:gd name="connsiteX2879" fmla="*/ 11426462 w 16348919"/>
              <a:gd name="connsiteY2879" fmla="*/ 2906564 h 10285413"/>
              <a:gd name="connsiteX2880" fmla="*/ 11426462 w 16348919"/>
              <a:gd name="connsiteY2880" fmla="*/ 2926299 h 10285413"/>
              <a:gd name="connsiteX2881" fmla="*/ 11446195 w 16348919"/>
              <a:gd name="connsiteY2881" fmla="*/ 2926299 h 10285413"/>
              <a:gd name="connsiteX2882" fmla="*/ 11426462 w 16348919"/>
              <a:gd name="connsiteY2882" fmla="*/ 2906564 h 10285413"/>
              <a:gd name="connsiteX2883" fmla="*/ 10459456 w 16348919"/>
              <a:gd name="connsiteY2883" fmla="*/ 2906564 h 10285413"/>
              <a:gd name="connsiteX2884" fmla="*/ 10400251 w 16348919"/>
              <a:gd name="connsiteY2884" fmla="*/ 2926299 h 10285413"/>
              <a:gd name="connsiteX2885" fmla="*/ 10380515 w 16348919"/>
              <a:gd name="connsiteY2885" fmla="*/ 2926299 h 10285413"/>
              <a:gd name="connsiteX2886" fmla="*/ 10380515 w 16348919"/>
              <a:gd name="connsiteY2886" fmla="*/ 2965768 h 10285413"/>
              <a:gd name="connsiteX2887" fmla="*/ 10400251 w 16348919"/>
              <a:gd name="connsiteY2887" fmla="*/ 2985502 h 10285413"/>
              <a:gd name="connsiteX2888" fmla="*/ 10380515 w 16348919"/>
              <a:gd name="connsiteY2888" fmla="*/ 3005238 h 10285413"/>
              <a:gd name="connsiteX2889" fmla="*/ 10439719 w 16348919"/>
              <a:gd name="connsiteY2889" fmla="*/ 2985502 h 10285413"/>
              <a:gd name="connsiteX2890" fmla="*/ 10479189 w 16348919"/>
              <a:gd name="connsiteY2890" fmla="*/ 2985502 h 10285413"/>
              <a:gd name="connsiteX2891" fmla="*/ 10439719 w 16348919"/>
              <a:gd name="connsiteY2891" fmla="*/ 2946034 h 10285413"/>
              <a:gd name="connsiteX2892" fmla="*/ 10419985 w 16348919"/>
              <a:gd name="connsiteY2892" fmla="*/ 2926299 h 10285413"/>
              <a:gd name="connsiteX2893" fmla="*/ 10439719 w 16348919"/>
              <a:gd name="connsiteY2893" fmla="*/ 2926299 h 10285413"/>
              <a:gd name="connsiteX2894" fmla="*/ 10467581 w 16348919"/>
              <a:gd name="connsiteY2894" fmla="*/ 2930942 h 10285413"/>
              <a:gd name="connsiteX2895" fmla="*/ 12018506 w 16348919"/>
              <a:gd name="connsiteY2895" fmla="*/ 2886828 h 10285413"/>
              <a:gd name="connsiteX2896" fmla="*/ 12038239 w 16348919"/>
              <a:gd name="connsiteY2896" fmla="*/ 2906564 h 10285413"/>
              <a:gd name="connsiteX2897" fmla="*/ 12038239 w 16348919"/>
              <a:gd name="connsiteY2897" fmla="*/ 2926299 h 10285413"/>
              <a:gd name="connsiteX2898" fmla="*/ 12057976 w 16348919"/>
              <a:gd name="connsiteY2898" fmla="*/ 2926299 h 10285413"/>
              <a:gd name="connsiteX2899" fmla="*/ 12077710 w 16348919"/>
              <a:gd name="connsiteY2899" fmla="*/ 2926299 h 10285413"/>
              <a:gd name="connsiteX2900" fmla="*/ 12077710 w 16348919"/>
              <a:gd name="connsiteY2900" fmla="*/ 2936166 h 10285413"/>
              <a:gd name="connsiteX2901" fmla="*/ 12057976 w 16348919"/>
              <a:gd name="connsiteY2901" fmla="*/ 2946034 h 10285413"/>
              <a:gd name="connsiteX2902" fmla="*/ 12097446 w 16348919"/>
              <a:gd name="connsiteY2902" fmla="*/ 2965768 h 10285413"/>
              <a:gd name="connsiteX2903" fmla="*/ 12117180 w 16348919"/>
              <a:gd name="connsiteY2903" fmla="*/ 2965768 h 10285413"/>
              <a:gd name="connsiteX2904" fmla="*/ 12136913 w 16348919"/>
              <a:gd name="connsiteY2904" fmla="*/ 2926299 h 10285413"/>
              <a:gd name="connsiteX2905" fmla="*/ 12057976 w 16348919"/>
              <a:gd name="connsiteY2905" fmla="*/ 2906564 h 10285413"/>
              <a:gd name="connsiteX2906" fmla="*/ 12018506 w 16348919"/>
              <a:gd name="connsiteY2906" fmla="*/ 2886828 h 10285413"/>
              <a:gd name="connsiteX2907" fmla="*/ 10952825 w 16348919"/>
              <a:gd name="connsiteY2907" fmla="*/ 2886828 h 10285413"/>
              <a:gd name="connsiteX2908" fmla="*/ 10972560 w 16348919"/>
              <a:gd name="connsiteY2908" fmla="*/ 2906564 h 10285413"/>
              <a:gd name="connsiteX2909" fmla="*/ 10972560 w 16348919"/>
              <a:gd name="connsiteY2909" fmla="*/ 2886828 h 10285413"/>
              <a:gd name="connsiteX2910" fmla="*/ 10952825 w 16348919"/>
              <a:gd name="connsiteY2910" fmla="*/ 2886828 h 10285413"/>
              <a:gd name="connsiteX2911" fmla="*/ 10281841 w 16348919"/>
              <a:gd name="connsiteY2911" fmla="*/ 2886828 h 10285413"/>
              <a:gd name="connsiteX2912" fmla="*/ 10262107 w 16348919"/>
              <a:gd name="connsiteY2912" fmla="*/ 2926299 h 10285413"/>
              <a:gd name="connsiteX2913" fmla="*/ 10242371 w 16348919"/>
              <a:gd name="connsiteY2913" fmla="*/ 2946034 h 10285413"/>
              <a:gd name="connsiteX2914" fmla="*/ 10222637 w 16348919"/>
              <a:gd name="connsiteY2914" fmla="*/ 2906564 h 10285413"/>
              <a:gd name="connsiteX2915" fmla="*/ 10183167 w 16348919"/>
              <a:gd name="connsiteY2915" fmla="*/ 2906564 h 10285413"/>
              <a:gd name="connsiteX2916" fmla="*/ 10202900 w 16348919"/>
              <a:gd name="connsiteY2916" fmla="*/ 2926299 h 10285413"/>
              <a:gd name="connsiteX2917" fmla="*/ 10202900 w 16348919"/>
              <a:gd name="connsiteY2917" fmla="*/ 2946034 h 10285413"/>
              <a:gd name="connsiteX2918" fmla="*/ 10202900 w 16348919"/>
              <a:gd name="connsiteY2918" fmla="*/ 2965768 h 10285413"/>
              <a:gd name="connsiteX2919" fmla="*/ 10242371 w 16348919"/>
              <a:gd name="connsiteY2919" fmla="*/ 2955900 h 10285413"/>
              <a:gd name="connsiteX2920" fmla="*/ 10281841 w 16348919"/>
              <a:gd name="connsiteY2920" fmla="*/ 2985502 h 10285413"/>
              <a:gd name="connsiteX2921" fmla="*/ 10321312 w 16348919"/>
              <a:gd name="connsiteY2921" fmla="*/ 2985502 h 10285413"/>
              <a:gd name="connsiteX2922" fmla="*/ 10321312 w 16348919"/>
              <a:gd name="connsiteY2922" fmla="*/ 2926299 h 10285413"/>
              <a:gd name="connsiteX2923" fmla="*/ 10281841 w 16348919"/>
              <a:gd name="connsiteY2923" fmla="*/ 2886828 h 10285413"/>
              <a:gd name="connsiteX2924" fmla="*/ 10143697 w 16348919"/>
              <a:gd name="connsiteY2924" fmla="*/ 2886828 h 10285413"/>
              <a:gd name="connsiteX2925" fmla="*/ 10143697 w 16348919"/>
              <a:gd name="connsiteY2925" fmla="*/ 2926299 h 10285413"/>
              <a:gd name="connsiteX2926" fmla="*/ 10163433 w 16348919"/>
              <a:gd name="connsiteY2926" fmla="*/ 2906564 h 10285413"/>
              <a:gd name="connsiteX2927" fmla="*/ 3868025 w 16348919"/>
              <a:gd name="connsiteY2927" fmla="*/ 2886828 h 10285413"/>
              <a:gd name="connsiteX2928" fmla="*/ 3887761 w 16348919"/>
              <a:gd name="connsiteY2928" fmla="*/ 2886828 h 10285413"/>
              <a:gd name="connsiteX2929" fmla="*/ 3946966 w 16348919"/>
              <a:gd name="connsiteY2929" fmla="*/ 2906564 h 10285413"/>
              <a:gd name="connsiteX2930" fmla="*/ 3996304 w 16348919"/>
              <a:gd name="connsiteY2930" fmla="*/ 2936166 h 10285413"/>
              <a:gd name="connsiteX2931" fmla="*/ 3986434 w 16348919"/>
              <a:gd name="connsiteY2931" fmla="*/ 2965768 h 10285413"/>
              <a:gd name="connsiteX2932" fmla="*/ 3946966 w 16348919"/>
              <a:gd name="connsiteY2932" fmla="*/ 2946034 h 10285413"/>
              <a:gd name="connsiteX2933" fmla="*/ 3868025 w 16348919"/>
              <a:gd name="connsiteY2933" fmla="*/ 2886828 h 10285413"/>
              <a:gd name="connsiteX2934" fmla="*/ 11604073 w 16348919"/>
              <a:gd name="connsiteY2934" fmla="*/ 2867094 h 10285413"/>
              <a:gd name="connsiteX2935" fmla="*/ 11604073 w 16348919"/>
              <a:gd name="connsiteY2935" fmla="*/ 2886828 h 10285413"/>
              <a:gd name="connsiteX2936" fmla="*/ 11623810 w 16348919"/>
              <a:gd name="connsiteY2936" fmla="*/ 2896696 h 10285413"/>
              <a:gd name="connsiteX2937" fmla="*/ 11623810 w 16348919"/>
              <a:gd name="connsiteY2937" fmla="*/ 2906564 h 10285413"/>
              <a:gd name="connsiteX2938" fmla="*/ 11663280 w 16348919"/>
              <a:gd name="connsiteY2938" fmla="*/ 2965768 h 10285413"/>
              <a:gd name="connsiteX2939" fmla="*/ 11683013 w 16348919"/>
              <a:gd name="connsiteY2939" fmla="*/ 3024972 h 10285413"/>
              <a:gd name="connsiteX2940" fmla="*/ 11781688 w 16348919"/>
              <a:gd name="connsiteY2940" fmla="*/ 3084176 h 10285413"/>
              <a:gd name="connsiteX2941" fmla="*/ 11801424 w 16348919"/>
              <a:gd name="connsiteY2941" fmla="*/ 3084176 h 10285413"/>
              <a:gd name="connsiteX2942" fmla="*/ 11801424 w 16348919"/>
              <a:gd name="connsiteY2942" fmla="*/ 3103912 h 10285413"/>
              <a:gd name="connsiteX2943" fmla="*/ 11821158 w 16348919"/>
              <a:gd name="connsiteY2943" fmla="*/ 3103912 h 10285413"/>
              <a:gd name="connsiteX2944" fmla="*/ 11831026 w 16348919"/>
              <a:gd name="connsiteY2944" fmla="*/ 3123646 h 10285413"/>
              <a:gd name="connsiteX2945" fmla="*/ 11840891 w 16348919"/>
              <a:gd name="connsiteY2945" fmla="*/ 3103912 h 10285413"/>
              <a:gd name="connsiteX2946" fmla="*/ 11781688 w 16348919"/>
              <a:gd name="connsiteY2946" fmla="*/ 3064443 h 10285413"/>
              <a:gd name="connsiteX2947" fmla="*/ 11732353 w 16348919"/>
              <a:gd name="connsiteY2947" fmla="*/ 3034840 h 10285413"/>
              <a:gd name="connsiteX2948" fmla="*/ 11722484 w 16348919"/>
              <a:gd name="connsiteY2948" fmla="*/ 3024972 h 10285413"/>
              <a:gd name="connsiteX2949" fmla="*/ 11742217 w 16348919"/>
              <a:gd name="connsiteY2949" fmla="*/ 3015104 h 10285413"/>
              <a:gd name="connsiteX2950" fmla="*/ 11761954 w 16348919"/>
              <a:gd name="connsiteY2950" fmla="*/ 3005238 h 10285413"/>
              <a:gd name="connsiteX2951" fmla="*/ 11761954 w 16348919"/>
              <a:gd name="connsiteY2951" fmla="*/ 2985502 h 10285413"/>
              <a:gd name="connsiteX2952" fmla="*/ 11742217 w 16348919"/>
              <a:gd name="connsiteY2952" fmla="*/ 2965768 h 10285413"/>
              <a:gd name="connsiteX2953" fmla="*/ 11761954 w 16348919"/>
              <a:gd name="connsiteY2953" fmla="*/ 2946034 h 10285413"/>
              <a:gd name="connsiteX2954" fmla="*/ 11742217 w 16348919"/>
              <a:gd name="connsiteY2954" fmla="*/ 2946034 h 10285413"/>
              <a:gd name="connsiteX2955" fmla="*/ 11722484 w 16348919"/>
              <a:gd name="connsiteY2955" fmla="*/ 2906564 h 10285413"/>
              <a:gd name="connsiteX2956" fmla="*/ 11604073 w 16348919"/>
              <a:gd name="connsiteY2956" fmla="*/ 2867094 h 10285413"/>
              <a:gd name="connsiteX2957" fmla="*/ 4262724 w 16348919"/>
              <a:gd name="connsiteY2957" fmla="*/ 2867094 h 10285413"/>
              <a:gd name="connsiteX2958" fmla="*/ 4242988 w 16348919"/>
              <a:gd name="connsiteY2958" fmla="*/ 2886828 h 10285413"/>
              <a:gd name="connsiteX2959" fmla="*/ 4282457 w 16348919"/>
              <a:gd name="connsiteY2959" fmla="*/ 2886828 h 10285413"/>
              <a:gd name="connsiteX2960" fmla="*/ 4262724 w 16348919"/>
              <a:gd name="connsiteY2960" fmla="*/ 2867094 h 10285413"/>
              <a:gd name="connsiteX2961" fmla="*/ 3986434 w 16348919"/>
              <a:gd name="connsiteY2961" fmla="*/ 2847360 h 10285413"/>
              <a:gd name="connsiteX2962" fmla="*/ 4045640 w 16348919"/>
              <a:gd name="connsiteY2962" fmla="*/ 2867094 h 10285413"/>
              <a:gd name="connsiteX2963" fmla="*/ 4085109 w 16348919"/>
              <a:gd name="connsiteY2963" fmla="*/ 2886828 h 10285413"/>
              <a:gd name="connsiteX2964" fmla="*/ 4065373 w 16348919"/>
              <a:gd name="connsiteY2964" fmla="*/ 2906564 h 10285413"/>
              <a:gd name="connsiteX2965" fmla="*/ 4006170 w 16348919"/>
              <a:gd name="connsiteY2965" fmla="*/ 2886828 h 10285413"/>
              <a:gd name="connsiteX2966" fmla="*/ 3966699 w 16348919"/>
              <a:gd name="connsiteY2966" fmla="*/ 2886828 h 10285413"/>
              <a:gd name="connsiteX2967" fmla="*/ 3966699 w 16348919"/>
              <a:gd name="connsiteY2967" fmla="*/ 2867094 h 10285413"/>
              <a:gd name="connsiteX2968" fmla="*/ 3986434 w 16348919"/>
              <a:gd name="connsiteY2968" fmla="*/ 2847360 h 10285413"/>
              <a:gd name="connsiteX2969" fmla="*/ 10341045 w 16348919"/>
              <a:gd name="connsiteY2969" fmla="*/ 2847358 h 10285413"/>
              <a:gd name="connsiteX2970" fmla="*/ 10360781 w 16348919"/>
              <a:gd name="connsiteY2970" fmla="*/ 2867094 h 10285413"/>
              <a:gd name="connsiteX2971" fmla="*/ 10341045 w 16348919"/>
              <a:gd name="connsiteY2971" fmla="*/ 2886828 h 10285413"/>
              <a:gd name="connsiteX2972" fmla="*/ 10341045 w 16348919"/>
              <a:gd name="connsiteY2972" fmla="*/ 2847358 h 10285413"/>
              <a:gd name="connsiteX2973" fmla="*/ 4361394 w 16348919"/>
              <a:gd name="connsiteY2973" fmla="*/ 2847358 h 10285413"/>
              <a:gd name="connsiteX2974" fmla="*/ 4361394 w 16348919"/>
              <a:gd name="connsiteY2974" fmla="*/ 2867094 h 10285413"/>
              <a:gd name="connsiteX2975" fmla="*/ 4381130 w 16348919"/>
              <a:gd name="connsiteY2975" fmla="*/ 2867094 h 10285413"/>
              <a:gd name="connsiteX2976" fmla="*/ 4361394 w 16348919"/>
              <a:gd name="connsiteY2976" fmla="*/ 2847358 h 10285413"/>
              <a:gd name="connsiteX2977" fmla="*/ 4321928 w 16348919"/>
              <a:gd name="connsiteY2977" fmla="*/ 2847358 h 10285413"/>
              <a:gd name="connsiteX2978" fmla="*/ 4321928 w 16348919"/>
              <a:gd name="connsiteY2978" fmla="*/ 2867094 h 10285413"/>
              <a:gd name="connsiteX2979" fmla="*/ 4341662 w 16348919"/>
              <a:gd name="connsiteY2979" fmla="*/ 2886828 h 10285413"/>
              <a:gd name="connsiteX2980" fmla="*/ 4341662 w 16348919"/>
              <a:gd name="connsiteY2980" fmla="*/ 2867094 h 10285413"/>
              <a:gd name="connsiteX2981" fmla="*/ 4331793 w 16348919"/>
              <a:gd name="connsiteY2981" fmla="*/ 2857226 h 10285413"/>
              <a:gd name="connsiteX2982" fmla="*/ 4321928 w 16348919"/>
              <a:gd name="connsiteY2982" fmla="*/ 2847358 h 10285413"/>
              <a:gd name="connsiteX2983" fmla="*/ 9827941 w 16348919"/>
              <a:gd name="connsiteY2983" fmla="*/ 2832557 h 10285413"/>
              <a:gd name="connsiteX2984" fmla="*/ 9818072 w 16348919"/>
              <a:gd name="connsiteY2984" fmla="*/ 2837492 h 10285413"/>
              <a:gd name="connsiteX2985" fmla="*/ 9827941 w 16348919"/>
              <a:gd name="connsiteY2985" fmla="*/ 2847358 h 10285413"/>
              <a:gd name="connsiteX2986" fmla="*/ 9847674 w 16348919"/>
              <a:gd name="connsiteY2986" fmla="*/ 2847358 h 10285413"/>
              <a:gd name="connsiteX2987" fmla="*/ 9837806 w 16348919"/>
              <a:gd name="connsiteY2987" fmla="*/ 2837492 h 10285413"/>
              <a:gd name="connsiteX2988" fmla="*/ 9827941 w 16348919"/>
              <a:gd name="connsiteY2988" fmla="*/ 2832557 h 10285413"/>
              <a:gd name="connsiteX2989" fmla="*/ 4144313 w 16348919"/>
              <a:gd name="connsiteY2989" fmla="*/ 2827624 h 10285413"/>
              <a:gd name="connsiteX2990" fmla="*/ 4164047 w 16348919"/>
              <a:gd name="connsiteY2990" fmla="*/ 2847358 h 10285413"/>
              <a:gd name="connsiteX2991" fmla="*/ 4164047 w 16348919"/>
              <a:gd name="connsiteY2991" fmla="*/ 2876963 h 10285413"/>
              <a:gd name="connsiteX2992" fmla="*/ 4183783 w 16348919"/>
              <a:gd name="connsiteY2992" fmla="*/ 2886828 h 10285413"/>
              <a:gd name="connsiteX2993" fmla="*/ 4203517 w 16348919"/>
              <a:gd name="connsiteY2993" fmla="*/ 2886828 h 10285413"/>
              <a:gd name="connsiteX2994" fmla="*/ 4203517 w 16348919"/>
              <a:gd name="connsiteY2994" fmla="*/ 2926299 h 10285413"/>
              <a:gd name="connsiteX2995" fmla="*/ 4164047 w 16348919"/>
              <a:gd name="connsiteY2995" fmla="*/ 2906564 h 10285413"/>
              <a:gd name="connsiteX2996" fmla="*/ 4144313 w 16348919"/>
              <a:gd name="connsiteY2996" fmla="*/ 2886828 h 10285413"/>
              <a:gd name="connsiteX2997" fmla="*/ 4124580 w 16348919"/>
              <a:gd name="connsiteY2997" fmla="*/ 2857226 h 10285413"/>
              <a:gd name="connsiteX2998" fmla="*/ 4144313 w 16348919"/>
              <a:gd name="connsiteY2998" fmla="*/ 2827624 h 10285413"/>
              <a:gd name="connsiteX2999" fmla="*/ 4085109 w 16348919"/>
              <a:gd name="connsiteY2999" fmla="*/ 2827624 h 10285413"/>
              <a:gd name="connsiteX3000" fmla="*/ 4085109 w 16348919"/>
              <a:gd name="connsiteY3000" fmla="*/ 2847358 h 10285413"/>
              <a:gd name="connsiteX3001" fmla="*/ 4075242 w 16348919"/>
              <a:gd name="connsiteY3001" fmla="*/ 2847358 h 10285413"/>
              <a:gd name="connsiteX3002" fmla="*/ 4065373 w 16348919"/>
              <a:gd name="connsiteY3002" fmla="*/ 2837492 h 10285413"/>
              <a:gd name="connsiteX3003" fmla="*/ 4085109 w 16348919"/>
              <a:gd name="connsiteY3003" fmla="*/ 2827624 h 10285413"/>
              <a:gd name="connsiteX3004" fmla="*/ 3848292 w 16348919"/>
              <a:gd name="connsiteY3004" fmla="*/ 2827624 h 10285413"/>
              <a:gd name="connsiteX3005" fmla="*/ 3887761 w 16348919"/>
              <a:gd name="connsiteY3005" fmla="*/ 2847358 h 10285413"/>
              <a:gd name="connsiteX3006" fmla="*/ 3848292 w 16348919"/>
              <a:gd name="connsiteY3006" fmla="*/ 2847358 h 10285413"/>
              <a:gd name="connsiteX3007" fmla="*/ 3848292 w 16348919"/>
              <a:gd name="connsiteY3007" fmla="*/ 2827624 h 10285413"/>
              <a:gd name="connsiteX3008" fmla="*/ 3690414 w 16348919"/>
              <a:gd name="connsiteY3008" fmla="*/ 2827624 h 10285413"/>
              <a:gd name="connsiteX3009" fmla="*/ 3690414 w 16348919"/>
              <a:gd name="connsiteY3009" fmla="*/ 2847358 h 10285413"/>
              <a:gd name="connsiteX3010" fmla="*/ 3690414 w 16348919"/>
              <a:gd name="connsiteY3010" fmla="*/ 2867094 h 10285413"/>
              <a:gd name="connsiteX3011" fmla="*/ 3670677 w 16348919"/>
              <a:gd name="connsiteY3011" fmla="*/ 2857226 h 10285413"/>
              <a:gd name="connsiteX3012" fmla="*/ 3670677 w 16348919"/>
              <a:gd name="connsiteY3012" fmla="*/ 2847358 h 10285413"/>
              <a:gd name="connsiteX3013" fmla="*/ 11801424 w 16348919"/>
              <a:gd name="connsiteY3013" fmla="*/ 2807890 h 10285413"/>
              <a:gd name="connsiteX3014" fmla="*/ 11821158 w 16348919"/>
              <a:gd name="connsiteY3014" fmla="*/ 2867094 h 10285413"/>
              <a:gd name="connsiteX3015" fmla="*/ 11860629 w 16348919"/>
              <a:gd name="connsiteY3015" fmla="*/ 2867094 h 10285413"/>
              <a:gd name="connsiteX3016" fmla="*/ 11860629 w 16348919"/>
              <a:gd name="connsiteY3016" fmla="*/ 2886828 h 10285413"/>
              <a:gd name="connsiteX3017" fmla="*/ 11900098 w 16348919"/>
              <a:gd name="connsiteY3017" fmla="*/ 2906564 h 10285413"/>
              <a:gd name="connsiteX3018" fmla="*/ 11959302 w 16348919"/>
              <a:gd name="connsiteY3018" fmla="*/ 2926299 h 10285413"/>
              <a:gd name="connsiteX3019" fmla="*/ 11998773 w 16348919"/>
              <a:gd name="connsiteY3019" fmla="*/ 2906564 h 10285413"/>
              <a:gd name="connsiteX3020" fmla="*/ 11979036 w 16348919"/>
              <a:gd name="connsiteY3020" fmla="*/ 2867094 h 10285413"/>
              <a:gd name="connsiteX3021" fmla="*/ 11919832 w 16348919"/>
              <a:gd name="connsiteY3021" fmla="*/ 2837492 h 10285413"/>
              <a:gd name="connsiteX3022" fmla="*/ 11860629 w 16348919"/>
              <a:gd name="connsiteY3022" fmla="*/ 2827624 h 10285413"/>
              <a:gd name="connsiteX3023" fmla="*/ 11821158 w 16348919"/>
              <a:gd name="connsiteY3023" fmla="*/ 2807890 h 10285413"/>
              <a:gd name="connsiteX3024" fmla="*/ 11308051 w 16348919"/>
              <a:gd name="connsiteY3024" fmla="*/ 2807890 h 10285413"/>
              <a:gd name="connsiteX3025" fmla="*/ 11327788 w 16348919"/>
              <a:gd name="connsiteY3025" fmla="*/ 2827624 h 10285413"/>
              <a:gd name="connsiteX3026" fmla="*/ 11317919 w 16348919"/>
              <a:gd name="connsiteY3026" fmla="*/ 2807890 h 10285413"/>
              <a:gd name="connsiteX3027" fmla="*/ 11308051 w 16348919"/>
              <a:gd name="connsiteY3027" fmla="*/ 2807890 h 10285413"/>
              <a:gd name="connsiteX3028" fmla="*/ 10873885 w 16348919"/>
              <a:gd name="connsiteY3028" fmla="*/ 2807890 h 10285413"/>
              <a:gd name="connsiteX3029" fmla="*/ 10893621 w 16348919"/>
              <a:gd name="connsiteY3029" fmla="*/ 2827624 h 10285413"/>
              <a:gd name="connsiteX3030" fmla="*/ 10893621 w 16348919"/>
              <a:gd name="connsiteY3030" fmla="*/ 2807890 h 10285413"/>
              <a:gd name="connsiteX3031" fmla="*/ 9551652 w 16348919"/>
              <a:gd name="connsiteY3031" fmla="*/ 2807890 h 10285413"/>
              <a:gd name="connsiteX3032" fmla="*/ 9610856 w 16348919"/>
              <a:gd name="connsiteY3032" fmla="*/ 2827624 h 10285413"/>
              <a:gd name="connsiteX3033" fmla="*/ 9591122 w 16348919"/>
              <a:gd name="connsiteY3033" fmla="*/ 2807890 h 10285413"/>
              <a:gd name="connsiteX3034" fmla="*/ 10770278 w 16348919"/>
              <a:gd name="connsiteY3034" fmla="*/ 2798022 h 10285413"/>
              <a:gd name="connsiteX3035" fmla="*/ 10755477 w 16348919"/>
              <a:gd name="connsiteY3035" fmla="*/ 2807890 h 10285413"/>
              <a:gd name="connsiteX3036" fmla="*/ 10775211 w 16348919"/>
              <a:gd name="connsiteY3036" fmla="*/ 2807890 h 10285413"/>
              <a:gd name="connsiteX3037" fmla="*/ 10770278 w 16348919"/>
              <a:gd name="connsiteY3037" fmla="*/ 2798022 h 10285413"/>
              <a:gd name="connsiteX3038" fmla="*/ 11781688 w 16348919"/>
              <a:gd name="connsiteY3038" fmla="*/ 2788155 h 10285413"/>
              <a:gd name="connsiteX3039" fmla="*/ 11761954 w 16348919"/>
              <a:gd name="connsiteY3039" fmla="*/ 2807890 h 10285413"/>
              <a:gd name="connsiteX3040" fmla="*/ 11781688 w 16348919"/>
              <a:gd name="connsiteY3040" fmla="*/ 2807890 h 10285413"/>
              <a:gd name="connsiteX3041" fmla="*/ 11406725 w 16348919"/>
              <a:gd name="connsiteY3041" fmla="*/ 2788155 h 10285413"/>
              <a:gd name="connsiteX3042" fmla="*/ 11406725 w 16348919"/>
              <a:gd name="connsiteY3042" fmla="*/ 2807890 h 10285413"/>
              <a:gd name="connsiteX3043" fmla="*/ 11426462 w 16348919"/>
              <a:gd name="connsiteY3043" fmla="*/ 2827624 h 10285413"/>
              <a:gd name="connsiteX3044" fmla="*/ 11456063 w 16348919"/>
              <a:gd name="connsiteY3044" fmla="*/ 2827624 h 10285413"/>
              <a:gd name="connsiteX3045" fmla="*/ 11485665 w 16348919"/>
              <a:gd name="connsiteY3045" fmla="*/ 2847358 h 10285413"/>
              <a:gd name="connsiteX3046" fmla="*/ 11525136 w 16348919"/>
              <a:gd name="connsiteY3046" fmla="*/ 2847358 h 10285413"/>
              <a:gd name="connsiteX3047" fmla="*/ 11505399 w 16348919"/>
              <a:gd name="connsiteY3047" fmla="*/ 2827624 h 10285413"/>
              <a:gd name="connsiteX3048" fmla="*/ 11485665 w 16348919"/>
              <a:gd name="connsiteY3048" fmla="*/ 2807890 h 10285413"/>
              <a:gd name="connsiteX3049" fmla="*/ 11446195 w 16348919"/>
              <a:gd name="connsiteY3049" fmla="*/ 2807890 h 10285413"/>
              <a:gd name="connsiteX3050" fmla="*/ 11426462 w 16348919"/>
              <a:gd name="connsiteY3050" fmla="*/ 2788155 h 10285413"/>
              <a:gd name="connsiteX3051" fmla="*/ 4001237 w 16348919"/>
              <a:gd name="connsiteY3051" fmla="*/ 2778288 h 10285413"/>
              <a:gd name="connsiteX3052" fmla="*/ 4006170 w 16348919"/>
              <a:gd name="connsiteY3052" fmla="*/ 2788155 h 10285413"/>
              <a:gd name="connsiteX3053" fmla="*/ 3986434 w 16348919"/>
              <a:gd name="connsiteY3053" fmla="*/ 2788155 h 10285413"/>
              <a:gd name="connsiteX3054" fmla="*/ 4001237 w 16348919"/>
              <a:gd name="connsiteY3054" fmla="*/ 2778288 h 10285413"/>
              <a:gd name="connsiteX3055" fmla="*/ 11248847 w 16348919"/>
              <a:gd name="connsiteY3055" fmla="*/ 2768420 h 10285413"/>
              <a:gd name="connsiteX3056" fmla="*/ 11248847 w 16348919"/>
              <a:gd name="connsiteY3056" fmla="*/ 2788155 h 10285413"/>
              <a:gd name="connsiteX3057" fmla="*/ 11288317 w 16348919"/>
              <a:gd name="connsiteY3057" fmla="*/ 2788155 h 10285413"/>
              <a:gd name="connsiteX3058" fmla="*/ 11248847 w 16348919"/>
              <a:gd name="connsiteY3058" fmla="*/ 2768420 h 10285413"/>
              <a:gd name="connsiteX3059" fmla="*/ 10834417 w 16348919"/>
              <a:gd name="connsiteY3059" fmla="*/ 2768420 h 10285413"/>
              <a:gd name="connsiteX3060" fmla="*/ 10814681 w 16348919"/>
              <a:gd name="connsiteY3060" fmla="*/ 2788155 h 10285413"/>
              <a:gd name="connsiteX3061" fmla="*/ 10814681 w 16348919"/>
              <a:gd name="connsiteY3061" fmla="*/ 2807890 h 10285413"/>
              <a:gd name="connsiteX3062" fmla="*/ 10814681 w 16348919"/>
              <a:gd name="connsiteY3062" fmla="*/ 2827624 h 10285413"/>
              <a:gd name="connsiteX3063" fmla="*/ 10854152 w 16348919"/>
              <a:gd name="connsiteY3063" fmla="*/ 2807890 h 10285413"/>
              <a:gd name="connsiteX3064" fmla="*/ 10854152 w 16348919"/>
              <a:gd name="connsiteY3064" fmla="*/ 2778288 h 10285413"/>
              <a:gd name="connsiteX3065" fmla="*/ 10834417 w 16348919"/>
              <a:gd name="connsiteY3065" fmla="*/ 2768420 h 10285413"/>
              <a:gd name="connsiteX3066" fmla="*/ 10123963 w 16348919"/>
              <a:gd name="connsiteY3066" fmla="*/ 2768420 h 10285413"/>
              <a:gd name="connsiteX3067" fmla="*/ 10104226 w 16348919"/>
              <a:gd name="connsiteY3067" fmla="*/ 2788155 h 10285413"/>
              <a:gd name="connsiteX3068" fmla="*/ 10104226 w 16348919"/>
              <a:gd name="connsiteY3068" fmla="*/ 2807890 h 10285413"/>
              <a:gd name="connsiteX3069" fmla="*/ 10123963 w 16348919"/>
              <a:gd name="connsiteY3069" fmla="*/ 2788155 h 10285413"/>
              <a:gd name="connsiteX3070" fmla="*/ 10123963 w 16348919"/>
              <a:gd name="connsiteY3070" fmla="*/ 2768420 h 10285413"/>
              <a:gd name="connsiteX3071" fmla="*/ 10005552 w 16348919"/>
              <a:gd name="connsiteY3071" fmla="*/ 2768420 h 10285413"/>
              <a:gd name="connsiteX3072" fmla="*/ 10025289 w 16348919"/>
              <a:gd name="connsiteY3072" fmla="*/ 2788155 h 10285413"/>
              <a:gd name="connsiteX3073" fmla="*/ 10005552 w 16348919"/>
              <a:gd name="connsiteY3073" fmla="*/ 2798022 h 10285413"/>
              <a:gd name="connsiteX3074" fmla="*/ 10005552 w 16348919"/>
              <a:gd name="connsiteY3074" fmla="*/ 2827624 h 10285413"/>
              <a:gd name="connsiteX3075" fmla="*/ 10035157 w 16348919"/>
              <a:gd name="connsiteY3075" fmla="*/ 2847358 h 10285413"/>
              <a:gd name="connsiteX3076" fmla="*/ 10084493 w 16348919"/>
              <a:gd name="connsiteY3076" fmla="*/ 2867094 h 10285413"/>
              <a:gd name="connsiteX3077" fmla="*/ 10123963 w 16348919"/>
              <a:gd name="connsiteY3077" fmla="*/ 2867094 h 10285413"/>
              <a:gd name="connsiteX3078" fmla="*/ 10143697 w 16348919"/>
              <a:gd name="connsiteY3078" fmla="*/ 2867094 h 10285413"/>
              <a:gd name="connsiteX3079" fmla="*/ 10163433 w 16348919"/>
              <a:gd name="connsiteY3079" fmla="*/ 2847358 h 10285413"/>
              <a:gd name="connsiteX3080" fmla="*/ 10123963 w 16348919"/>
              <a:gd name="connsiteY3080" fmla="*/ 2847358 h 10285413"/>
              <a:gd name="connsiteX3081" fmla="*/ 10104226 w 16348919"/>
              <a:gd name="connsiteY3081" fmla="*/ 2827624 h 10285413"/>
              <a:gd name="connsiteX3082" fmla="*/ 10064760 w 16348919"/>
              <a:gd name="connsiteY3082" fmla="*/ 2827624 h 10285413"/>
              <a:gd name="connsiteX3083" fmla="*/ 10054891 w 16348919"/>
              <a:gd name="connsiteY3083" fmla="*/ 2817757 h 10285413"/>
              <a:gd name="connsiteX3084" fmla="*/ 10025289 w 16348919"/>
              <a:gd name="connsiteY3084" fmla="*/ 2768420 h 10285413"/>
              <a:gd name="connsiteX3085" fmla="*/ 9768737 w 16348919"/>
              <a:gd name="connsiteY3085" fmla="*/ 2768420 h 10285413"/>
              <a:gd name="connsiteX3086" fmla="*/ 9689797 w 16348919"/>
              <a:gd name="connsiteY3086" fmla="*/ 2827624 h 10285413"/>
              <a:gd name="connsiteX3087" fmla="*/ 9709530 w 16348919"/>
              <a:gd name="connsiteY3087" fmla="*/ 2847358 h 10285413"/>
              <a:gd name="connsiteX3088" fmla="*/ 9709530 w 16348919"/>
              <a:gd name="connsiteY3088" fmla="*/ 2827624 h 10285413"/>
              <a:gd name="connsiteX3089" fmla="*/ 9729267 w 16348919"/>
              <a:gd name="connsiteY3089" fmla="*/ 2827624 h 10285413"/>
              <a:gd name="connsiteX3090" fmla="*/ 9788471 w 16348919"/>
              <a:gd name="connsiteY3090" fmla="*/ 2827624 h 10285413"/>
              <a:gd name="connsiteX3091" fmla="*/ 9808204 w 16348919"/>
              <a:gd name="connsiteY3091" fmla="*/ 2807890 h 10285413"/>
              <a:gd name="connsiteX3092" fmla="*/ 9788471 w 16348919"/>
              <a:gd name="connsiteY3092" fmla="*/ 2807890 h 10285413"/>
              <a:gd name="connsiteX3093" fmla="*/ 9749000 w 16348919"/>
              <a:gd name="connsiteY3093" fmla="*/ 2807890 h 10285413"/>
              <a:gd name="connsiteX3094" fmla="*/ 9749000 w 16348919"/>
              <a:gd name="connsiteY3094" fmla="*/ 2788155 h 10285413"/>
              <a:gd name="connsiteX3095" fmla="*/ 9768737 w 16348919"/>
              <a:gd name="connsiteY3095" fmla="*/ 2788155 h 10285413"/>
              <a:gd name="connsiteX3096" fmla="*/ 10228803 w 16348919"/>
              <a:gd name="connsiteY3096" fmla="*/ 2763487 h 10285413"/>
              <a:gd name="connsiteX3097" fmla="*/ 10202900 w 16348919"/>
              <a:gd name="connsiteY3097" fmla="*/ 2768420 h 10285413"/>
              <a:gd name="connsiteX3098" fmla="*/ 10183167 w 16348919"/>
              <a:gd name="connsiteY3098" fmla="*/ 2788155 h 10285413"/>
              <a:gd name="connsiteX3099" fmla="*/ 10183167 w 16348919"/>
              <a:gd name="connsiteY3099" fmla="*/ 2807890 h 10285413"/>
              <a:gd name="connsiteX3100" fmla="*/ 10163433 w 16348919"/>
              <a:gd name="connsiteY3100" fmla="*/ 2807890 h 10285413"/>
              <a:gd name="connsiteX3101" fmla="*/ 10183167 w 16348919"/>
              <a:gd name="connsiteY3101" fmla="*/ 2827624 h 10285413"/>
              <a:gd name="connsiteX3102" fmla="*/ 10202900 w 16348919"/>
              <a:gd name="connsiteY3102" fmla="*/ 2847358 h 10285413"/>
              <a:gd name="connsiteX3103" fmla="*/ 10222637 w 16348919"/>
              <a:gd name="connsiteY3103" fmla="*/ 2807890 h 10285413"/>
              <a:gd name="connsiteX3104" fmla="*/ 10242371 w 16348919"/>
              <a:gd name="connsiteY3104" fmla="*/ 2827624 h 10285413"/>
              <a:gd name="connsiteX3105" fmla="*/ 10262107 w 16348919"/>
              <a:gd name="connsiteY3105" fmla="*/ 2847358 h 10285413"/>
              <a:gd name="connsiteX3106" fmla="*/ 10281841 w 16348919"/>
              <a:gd name="connsiteY3106" fmla="*/ 2847358 h 10285413"/>
              <a:gd name="connsiteX3107" fmla="*/ 10301577 w 16348919"/>
              <a:gd name="connsiteY3107" fmla="*/ 2827624 h 10285413"/>
              <a:gd name="connsiteX3108" fmla="*/ 10341045 w 16348919"/>
              <a:gd name="connsiteY3108" fmla="*/ 2886828 h 10285413"/>
              <a:gd name="connsiteX3109" fmla="*/ 10360781 w 16348919"/>
              <a:gd name="connsiteY3109" fmla="*/ 2906564 h 10285413"/>
              <a:gd name="connsiteX3110" fmla="*/ 10380515 w 16348919"/>
              <a:gd name="connsiteY3110" fmla="*/ 2886828 h 10285413"/>
              <a:gd name="connsiteX3111" fmla="*/ 10380515 w 16348919"/>
              <a:gd name="connsiteY3111" fmla="*/ 2867094 h 10285413"/>
              <a:gd name="connsiteX3112" fmla="*/ 10400251 w 16348919"/>
              <a:gd name="connsiteY3112" fmla="*/ 2867094 h 10285413"/>
              <a:gd name="connsiteX3113" fmla="*/ 10439719 w 16348919"/>
              <a:gd name="connsiteY3113" fmla="*/ 2857226 h 10285413"/>
              <a:gd name="connsiteX3114" fmla="*/ 10459456 w 16348919"/>
              <a:gd name="connsiteY3114" fmla="*/ 2867094 h 10285413"/>
              <a:gd name="connsiteX3115" fmla="*/ 10459456 w 16348919"/>
              <a:gd name="connsiteY3115" fmla="*/ 2847358 h 10285413"/>
              <a:gd name="connsiteX3116" fmla="*/ 10410117 w 16348919"/>
              <a:gd name="connsiteY3116" fmla="*/ 2837492 h 10285413"/>
              <a:gd name="connsiteX3117" fmla="*/ 10400251 w 16348919"/>
              <a:gd name="connsiteY3117" fmla="*/ 2827624 h 10285413"/>
              <a:gd name="connsiteX3118" fmla="*/ 10380515 w 16348919"/>
              <a:gd name="connsiteY3118" fmla="*/ 2807890 h 10285413"/>
              <a:gd name="connsiteX3119" fmla="*/ 10370647 w 16348919"/>
              <a:gd name="connsiteY3119" fmla="*/ 2807890 h 10285413"/>
              <a:gd name="connsiteX3120" fmla="*/ 10341045 w 16348919"/>
              <a:gd name="connsiteY3120" fmla="*/ 2807890 h 10285413"/>
              <a:gd name="connsiteX3121" fmla="*/ 10301577 w 16348919"/>
              <a:gd name="connsiteY3121" fmla="*/ 2827624 h 10285413"/>
              <a:gd name="connsiteX3122" fmla="*/ 10281841 w 16348919"/>
              <a:gd name="connsiteY3122" fmla="*/ 2807890 h 10285413"/>
              <a:gd name="connsiteX3123" fmla="*/ 10262107 w 16348919"/>
              <a:gd name="connsiteY3123" fmla="*/ 2807890 h 10285413"/>
              <a:gd name="connsiteX3124" fmla="*/ 10228803 w 16348919"/>
              <a:gd name="connsiteY3124" fmla="*/ 2763487 h 10285413"/>
              <a:gd name="connsiteX3125" fmla="*/ 10133831 w 16348919"/>
              <a:gd name="connsiteY3125" fmla="*/ 2748684 h 10285413"/>
              <a:gd name="connsiteX3126" fmla="*/ 10133831 w 16348919"/>
              <a:gd name="connsiteY3126" fmla="*/ 2768420 h 10285413"/>
              <a:gd name="connsiteX3127" fmla="*/ 10153565 w 16348919"/>
              <a:gd name="connsiteY3127" fmla="*/ 2778288 h 10285413"/>
              <a:gd name="connsiteX3128" fmla="*/ 10153565 w 16348919"/>
              <a:gd name="connsiteY3128" fmla="*/ 2758552 h 10285413"/>
              <a:gd name="connsiteX3129" fmla="*/ 10133831 w 16348919"/>
              <a:gd name="connsiteY3129" fmla="*/ 2748684 h 10285413"/>
              <a:gd name="connsiteX3130" fmla="*/ 9867411 w 16348919"/>
              <a:gd name="connsiteY3130" fmla="*/ 2748684 h 10285413"/>
              <a:gd name="connsiteX3131" fmla="*/ 9847674 w 16348919"/>
              <a:gd name="connsiteY3131" fmla="*/ 2758552 h 10285413"/>
              <a:gd name="connsiteX3132" fmla="*/ 9867411 w 16348919"/>
              <a:gd name="connsiteY3132" fmla="*/ 2768420 h 10285413"/>
              <a:gd name="connsiteX3133" fmla="*/ 9053349 w 16348919"/>
              <a:gd name="connsiteY3133" fmla="*/ 2738819 h 10285413"/>
              <a:gd name="connsiteX3134" fmla="*/ 9038548 w 16348919"/>
              <a:gd name="connsiteY3134" fmla="*/ 2748684 h 10285413"/>
              <a:gd name="connsiteX3135" fmla="*/ 9038548 w 16348919"/>
              <a:gd name="connsiteY3135" fmla="*/ 2768420 h 10285413"/>
              <a:gd name="connsiteX3136" fmla="*/ 9058283 w 16348919"/>
              <a:gd name="connsiteY3136" fmla="*/ 2748684 h 10285413"/>
              <a:gd name="connsiteX3137" fmla="*/ 9053349 w 16348919"/>
              <a:gd name="connsiteY3137" fmla="*/ 2738819 h 10285413"/>
              <a:gd name="connsiteX3138" fmla="*/ 11288317 w 16348919"/>
              <a:gd name="connsiteY3138" fmla="*/ 2728950 h 10285413"/>
              <a:gd name="connsiteX3139" fmla="*/ 11288317 w 16348919"/>
              <a:gd name="connsiteY3139" fmla="*/ 2748684 h 10285413"/>
              <a:gd name="connsiteX3140" fmla="*/ 11308051 w 16348919"/>
              <a:gd name="connsiteY3140" fmla="*/ 2748684 h 10285413"/>
              <a:gd name="connsiteX3141" fmla="*/ 11308051 w 16348919"/>
              <a:gd name="connsiteY3141" fmla="*/ 2728950 h 10285413"/>
              <a:gd name="connsiteX3142" fmla="*/ 11288317 w 16348919"/>
              <a:gd name="connsiteY3142" fmla="*/ 2728950 h 10285413"/>
              <a:gd name="connsiteX3143" fmla="*/ 6157263 w 16348919"/>
              <a:gd name="connsiteY3143" fmla="*/ 2728950 h 10285413"/>
              <a:gd name="connsiteX3144" fmla="*/ 6177001 w 16348919"/>
              <a:gd name="connsiteY3144" fmla="*/ 2748684 h 10285413"/>
              <a:gd name="connsiteX3145" fmla="*/ 6196734 w 16348919"/>
              <a:gd name="connsiteY3145" fmla="*/ 2748684 h 10285413"/>
              <a:gd name="connsiteX3146" fmla="*/ 6157263 w 16348919"/>
              <a:gd name="connsiteY3146" fmla="*/ 2728950 h 10285413"/>
              <a:gd name="connsiteX3147" fmla="*/ 4519276 w 16348919"/>
              <a:gd name="connsiteY3147" fmla="*/ 2728950 h 10285413"/>
              <a:gd name="connsiteX3148" fmla="*/ 4519276 w 16348919"/>
              <a:gd name="connsiteY3148" fmla="*/ 2748684 h 10285413"/>
              <a:gd name="connsiteX3149" fmla="*/ 4539009 w 16348919"/>
              <a:gd name="connsiteY3149" fmla="*/ 2738819 h 10285413"/>
              <a:gd name="connsiteX3150" fmla="*/ 4539009 w 16348919"/>
              <a:gd name="connsiteY3150" fmla="*/ 2728950 h 10285413"/>
              <a:gd name="connsiteX3151" fmla="*/ 4519276 w 16348919"/>
              <a:gd name="connsiteY3151" fmla="*/ 2728950 h 10285413"/>
              <a:gd name="connsiteX3152" fmla="*/ 3137836 w 16348919"/>
              <a:gd name="connsiteY3152" fmla="*/ 2728950 h 10285413"/>
              <a:gd name="connsiteX3153" fmla="*/ 3157573 w 16348919"/>
              <a:gd name="connsiteY3153" fmla="*/ 2728950 h 10285413"/>
              <a:gd name="connsiteX3154" fmla="*/ 3177307 w 16348919"/>
              <a:gd name="connsiteY3154" fmla="*/ 2728950 h 10285413"/>
              <a:gd name="connsiteX3155" fmla="*/ 3177307 w 16348919"/>
              <a:gd name="connsiteY3155" fmla="*/ 2738819 h 10285413"/>
              <a:gd name="connsiteX3156" fmla="*/ 3177307 w 16348919"/>
              <a:gd name="connsiteY3156" fmla="*/ 2768420 h 10285413"/>
              <a:gd name="connsiteX3157" fmla="*/ 3167439 w 16348919"/>
              <a:gd name="connsiteY3157" fmla="*/ 2768420 h 10285413"/>
              <a:gd name="connsiteX3158" fmla="*/ 3137836 w 16348919"/>
              <a:gd name="connsiteY3158" fmla="*/ 2748684 h 10285413"/>
              <a:gd name="connsiteX3159" fmla="*/ 11071233 w 16348919"/>
              <a:gd name="connsiteY3159" fmla="*/ 2709216 h 10285413"/>
              <a:gd name="connsiteX3160" fmla="*/ 11090969 w 16348919"/>
              <a:gd name="connsiteY3160" fmla="*/ 2709216 h 10285413"/>
              <a:gd name="connsiteX3161" fmla="*/ 11090969 w 16348919"/>
              <a:gd name="connsiteY3161" fmla="*/ 2728950 h 10285413"/>
              <a:gd name="connsiteX3162" fmla="*/ 11051499 w 16348919"/>
              <a:gd name="connsiteY3162" fmla="*/ 2728950 h 10285413"/>
              <a:gd name="connsiteX3163" fmla="*/ 11071233 w 16348919"/>
              <a:gd name="connsiteY3163" fmla="*/ 2709216 h 10285413"/>
              <a:gd name="connsiteX3164" fmla="*/ 9512182 w 16348919"/>
              <a:gd name="connsiteY3164" fmla="*/ 2709216 h 10285413"/>
              <a:gd name="connsiteX3165" fmla="*/ 9512182 w 16348919"/>
              <a:gd name="connsiteY3165" fmla="*/ 2728950 h 10285413"/>
              <a:gd name="connsiteX3166" fmla="*/ 9531919 w 16348919"/>
              <a:gd name="connsiteY3166" fmla="*/ 2728950 h 10285413"/>
              <a:gd name="connsiteX3167" fmla="*/ 9512182 w 16348919"/>
              <a:gd name="connsiteY3167" fmla="*/ 2709216 h 10285413"/>
              <a:gd name="connsiteX3168" fmla="*/ 4415667 w 16348919"/>
              <a:gd name="connsiteY3168" fmla="*/ 2699348 h 10285413"/>
              <a:gd name="connsiteX3169" fmla="*/ 4400865 w 16348919"/>
              <a:gd name="connsiteY3169" fmla="*/ 2709216 h 10285413"/>
              <a:gd name="connsiteX3170" fmla="*/ 4420601 w 16348919"/>
              <a:gd name="connsiteY3170" fmla="*/ 2728950 h 10285413"/>
              <a:gd name="connsiteX3171" fmla="*/ 4420601 w 16348919"/>
              <a:gd name="connsiteY3171" fmla="*/ 2709216 h 10285413"/>
              <a:gd name="connsiteX3172" fmla="*/ 4415667 w 16348919"/>
              <a:gd name="connsiteY3172" fmla="*/ 2699348 h 10285413"/>
              <a:gd name="connsiteX3173" fmla="*/ 11051499 w 16348919"/>
              <a:gd name="connsiteY3173" fmla="*/ 2689480 h 10285413"/>
              <a:gd name="connsiteX3174" fmla="*/ 11051499 w 16348919"/>
              <a:gd name="connsiteY3174" fmla="*/ 2709216 h 10285413"/>
              <a:gd name="connsiteX3175" fmla="*/ 11031765 w 16348919"/>
              <a:gd name="connsiteY3175" fmla="*/ 2709216 h 10285413"/>
              <a:gd name="connsiteX3176" fmla="*/ 11031765 w 16348919"/>
              <a:gd name="connsiteY3176" fmla="*/ 2728950 h 10285413"/>
              <a:gd name="connsiteX3177" fmla="*/ 11012029 w 16348919"/>
              <a:gd name="connsiteY3177" fmla="*/ 2728950 h 10285413"/>
              <a:gd name="connsiteX3178" fmla="*/ 10992295 w 16348919"/>
              <a:gd name="connsiteY3178" fmla="*/ 2728950 h 10285413"/>
              <a:gd name="connsiteX3179" fmla="*/ 10992295 w 16348919"/>
              <a:gd name="connsiteY3179" fmla="*/ 2748684 h 10285413"/>
              <a:gd name="connsiteX3180" fmla="*/ 11012029 w 16348919"/>
              <a:gd name="connsiteY3180" fmla="*/ 2748684 h 10285413"/>
              <a:gd name="connsiteX3181" fmla="*/ 11012029 w 16348919"/>
              <a:gd name="connsiteY3181" fmla="*/ 2788155 h 10285413"/>
              <a:gd name="connsiteX3182" fmla="*/ 10992295 w 16348919"/>
              <a:gd name="connsiteY3182" fmla="*/ 2788155 h 10285413"/>
              <a:gd name="connsiteX3183" fmla="*/ 10972560 w 16348919"/>
              <a:gd name="connsiteY3183" fmla="*/ 2788155 h 10285413"/>
              <a:gd name="connsiteX3184" fmla="*/ 10952825 w 16348919"/>
              <a:gd name="connsiteY3184" fmla="*/ 2768420 h 10285413"/>
              <a:gd name="connsiteX3185" fmla="*/ 10913355 w 16348919"/>
              <a:gd name="connsiteY3185" fmla="*/ 2748684 h 10285413"/>
              <a:gd name="connsiteX3186" fmla="*/ 10893621 w 16348919"/>
              <a:gd name="connsiteY3186" fmla="*/ 2748684 h 10285413"/>
              <a:gd name="connsiteX3187" fmla="*/ 10913355 w 16348919"/>
              <a:gd name="connsiteY3187" fmla="*/ 2778288 h 10285413"/>
              <a:gd name="connsiteX3188" fmla="*/ 10952825 w 16348919"/>
              <a:gd name="connsiteY3188" fmla="*/ 2807890 h 10285413"/>
              <a:gd name="connsiteX3189" fmla="*/ 10972560 w 16348919"/>
              <a:gd name="connsiteY3189" fmla="*/ 2807890 h 10285413"/>
              <a:gd name="connsiteX3190" fmla="*/ 11031765 w 16348919"/>
              <a:gd name="connsiteY3190" fmla="*/ 2817757 h 10285413"/>
              <a:gd name="connsiteX3191" fmla="*/ 11051499 w 16348919"/>
              <a:gd name="connsiteY3191" fmla="*/ 2847358 h 10285413"/>
              <a:gd name="connsiteX3192" fmla="*/ 11061367 w 16348919"/>
              <a:gd name="connsiteY3192" fmla="*/ 2857226 h 10285413"/>
              <a:gd name="connsiteX3193" fmla="*/ 11071233 w 16348919"/>
              <a:gd name="connsiteY3193" fmla="*/ 2867094 h 10285413"/>
              <a:gd name="connsiteX3194" fmla="*/ 11090969 w 16348919"/>
              <a:gd name="connsiteY3194" fmla="*/ 2886828 h 10285413"/>
              <a:gd name="connsiteX3195" fmla="*/ 11130439 w 16348919"/>
              <a:gd name="connsiteY3195" fmla="*/ 2926299 h 10285413"/>
              <a:gd name="connsiteX3196" fmla="*/ 11160041 w 16348919"/>
              <a:gd name="connsiteY3196" fmla="*/ 2946034 h 10285413"/>
              <a:gd name="connsiteX3197" fmla="*/ 11189643 w 16348919"/>
              <a:gd name="connsiteY3197" fmla="*/ 2955900 h 10285413"/>
              <a:gd name="connsiteX3198" fmla="*/ 11229113 w 16348919"/>
              <a:gd name="connsiteY3198" fmla="*/ 2965768 h 10285413"/>
              <a:gd name="connsiteX3199" fmla="*/ 11248847 w 16348919"/>
              <a:gd name="connsiteY3199" fmla="*/ 2965768 h 10285413"/>
              <a:gd name="connsiteX3200" fmla="*/ 11189643 w 16348919"/>
              <a:gd name="connsiteY3200" fmla="*/ 2946034 h 10285413"/>
              <a:gd name="connsiteX3201" fmla="*/ 11169910 w 16348919"/>
              <a:gd name="connsiteY3201" fmla="*/ 2926299 h 10285413"/>
              <a:gd name="connsiteX3202" fmla="*/ 11150173 w 16348919"/>
              <a:gd name="connsiteY3202" fmla="*/ 2896696 h 10285413"/>
              <a:gd name="connsiteX3203" fmla="*/ 11160041 w 16348919"/>
              <a:gd name="connsiteY3203" fmla="*/ 2896696 h 10285413"/>
              <a:gd name="connsiteX3204" fmla="*/ 11209377 w 16348919"/>
              <a:gd name="connsiteY3204" fmla="*/ 2906564 h 10285413"/>
              <a:gd name="connsiteX3205" fmla="*/ 11268584 w 16348919"/>
              <a:gd name="connsiteY3205" fmla="*/ 2926299 h 10285413"/>
              <a:gd name="connsiteX3206" fmla="*/ 11268584 w 16348919"/>
              <a:gd name="connsiteY3206" fmla="*/ 2906564 h 10285413"/>
              <a:gd name="connsiteX3207" fmla="*/ 11229113 w 16348919"/>
              <a:gd name="connsiteY3207" fmla="*/ 2886828 h 10285413"/>
              <a:gd name="connsiteX3208" fmla="*/ 11209377 w 16348919"/>
              <a:gd name="connsiteY3208" fmla="*/ 2867094 h 10285413"/>
              <a:gd name="connsiteX3209" fmla="*/ 11209377 w 16348919"/>
              <a:gd name="connsiteY3209" fmla="*/ 2837492 h 10285413"/>
              <a:gd name="connsiteX3210" fmla="*/ 11189643 w 16348919"/>
              <a:gd name="connsiteY3210" fmla="*/ 2827624 h 10285413"/>
              <a:gd name="connsiteX3211" fmla="*/ 11189643 w 16348919"/>
              <a:gd name="connsiteY3211" fmla="*/ 2788155 h 10285413"/>
              <a:gd name="connsiteX3212" fmla="*/ 11219245 w 16348919"/>
              <a:gd name="connsiteY3212" fmla="*/ 2778288 h 10285413"/>
              <a:gd name="connsiteX3213" fmla="*/ 11209377 w 16348919"/>
              <a:gd name="connsiteY3213" fmla="*/ 2748684 h 10285413"/>
              <a:gd name="connsiteX3214" fmla="*/ 11169910 w 16348919"/>
              <a:gd name="connsiteY3214" fmla="*/ 2728950 h 10285413"/>
              <a:gd name="connsiteX3215" fmla="*/ 11150173 w 16348919"/>
              <a:gd name="connsiteY3215" fmla="*/ 2728950 h 10285413"/>
              <a:gd name="connsiteX3216" fmla="*/ 11130439 w 16348919"/>
              <a:gd name="connsiteY3216" fmla="*/ 2728950 h 10285413"/>
              <a:gd name="connsiteX3217" fmla="*/ 11110704 w 16348919"/>
              <a:gd name="connsiteY3217" fmla="*/ 2728950 h 10285413"/>
              <a:gd name="connsiteX3218" fmla="*/ 11120571 w 16348919"/>
              <a:gd name="connsiteY3218" fmla="*/ 2709216 h 10285413"/>
              <a:gd name="connsiteX3219" fmla="*/ 11090969 w 16348919"/>
              <a:gd name="connsiteY3219" fmla="*/ 2689480 h 10285413"/>
              <a:gd name="connsiteX3220" fmla="*/ 10933091 w 16348919"/>
              <a:gd name="connsiteY3220" fmla="*/ 2689480 h 10285413"/>
              <a:gd name="connsiteX3221" fmla="*/ 10913355 w 16348919"/>
              <a:gd name="connsiteY3221" fmla="*/ 2699348 h 10285413"/>
              <a:gd name="connsiteX3222" fmla="*/ 10933091 w 16348919"/>
              <a:gd name="connsiteY3222" fmla="*/ 2719082 h 10285413"/>
              <a:gd name="connsiteX3223" fmla="*/ 10972560 w 16348919"/>
              <a:gd name="connsiteY3223" fmla="*/ 2709216 h 10285413"/>
              <a:gd name="connsiteX3224" fmla="*/ 10933091 w 16348919"/>
              <a:gd name="connsiteY3224" fmla="*/ 2689480 h 10285413"/>
              <a:gd name="connsiteX3225" fmla="*/ 10025289 w 16348919"/>
              <a:gd name="connsiteY3225" fmla="*/ 2689480 h 10285413"/>
              <a:gd name="connsiteX3226" fmla="*/ 10005552 w 16348919"/>
              <a:gd name="connsiteY3226" fmla="*/ 2709216 h 10285413"/>
              <a:gd name="connsiteX3227" fmla="*/ 10025289 w 16348919"/>
              <a:gd name="connsiteY3227" fmla="*/ 2709216 h 10285413"/>
              <a:gd name="connsiteX3228" fmla="*/ 10045022 w 16348919"/>
              <a:gd name="connsiteY3228" fmla="*/ 2728950 h 10285413"/>
              <a:gd name="connsiteX3229" fmla="*/ 10064760 w 16348919"/>
              <a:gd name="connsiteY3229" fmla="*/ 2768420 h 10285413"/>
              <a:gd name="connsiteX3230" fmla="*/ 10064760 w 16348919"/>
              <a:gd name="connsiteY3230" fmla="*/ 2748684 h 10285413"/>
              <a:gd name="connsiteX3231" fmla="*/ 10064760 w 16348919"/>
              <a:gd name="connsiteY3231" fmla="*/ 2728950 h 10285413"/>
              <a:gd name="connsiteX3232" fmla="*/ 9531919 w 16348919"/>
              <a:gd name="connsiteY3232" fmla="*/ 2689480 h 10285413"/>
              <a:gd name="connsiteX3233" fmla="*/ 9571387 w 16348919"/>
              <a:gd name="connsiteY3233" fmla="*/ 2709216 h 10285413"/>
              <a:gd name="connsiteX3234" fmla="*/ 9571387 w 16348919"/>
              <a:gd name="connsiteY3234" fmla="*/ 2699348 h 10285413"/>
              <a:gd name="connsiteX3235" fmla="*/ 9551652 w 16348919"/>
              <a:gd name="connsiteY3235" fmla="*/ 2689480 h 10285413"/>
              <a:gd name="connsiteX3236" fmla="*/ 5091586 w 16348919"/>
              <a:gd name="connsiteY3236" fmla="*/ 2689480 h 10285413"/>
              <a:gd name="connsiteX3237" fmla="*/ 5071849 w 16348919"/>
              <a:gd name="connsiteY3237" fmla="*/ 2709216 h 10285413"/>
              <a:gd name="connsiteX3238" fmla="*/ 5101451 w 16348919"/>
              <a:gd name="connsiteY3238" fmla="*/ 2719082 h 10285413"/>
              <a:gd name="connsiteX3239" fmla="*/ 5091586 w 16348919"/>
              <a:gd name="connsiteY3239" fmla="*/ 2689480 h 10285413"/>
              <a:gd name="connsiteX3240" fmla="*/ 10345980 w 16348919"/>
              <a:gd name="connsiteY3240" fmla="*/ 2679614 h 10285413"/>
              <a:gd name="connsiteX3241" fmla="*/ 10341045 w 16348919"/>
              <a:gd name="connsiteY3241" fmla="*/ 2689480 h 10285413"/>
              <a:gd name="connsiteX3242" fmla="*/ 10321312 w 16348919"/>
              <a:gd name="connsiteY3242" fmla="*/ 2689480 h 10285413"/>
              <a:gd name="connsiteX3243" fmla="*/ 10321312 w 16348919"/>
              <a:gd name="connsiteY3243" fmla="*/ 2709216 h 10285413"/>
              <a:gd name="connsiteX3244" fmla="*/ 10360781 w 16348919"/>
              <a:gd name="connsiteY3244" fmla="*/ 2728950 h 10285413"/>
              <a:gd name="connsiteX3245" fmla="*/ 10380515 w 16348919"/>
              <a:gd name="connsiteY3245" fmla="*/ 2728950 h 10285413"/>
              <a:gd name="connsiteX3246" fmla="*/ 10360781 w 16348919"/>
              <a:gd name="connsiteY3246" fmla="*/ 2689480 h 10285413"/>
              <a:gd name="connsiteX3247" fmla="*/ 10345980 w 16348919"/>
              <a:gd name="connsiteY3247" fmla="*/ 2679614 h 10285413"/>
              <a:gd name="connsiteX3248" fmla="*/ 11347521 w 16348919"/>
              <a:gd name="connsiteY3248" fmla="*/ 2669746 h 10285413"/>
              <a:gd name="connsiteX3249" fmla="*/ 11347521 w 16348919"/>
              <a:gd name="connsiteY3249" fmla="*/ 2689480 h 10285413"/>
              <a:gd name="connsiteX3250" fmla="*/ 11367258 w 16348919"/>
              <a:gd name="connsiteY3250" fmla="*/ 2709216 h 10285413"/>
              <a:gd name="connsiteX3251" fmla="*/ 11347521 w 16348919"/>
              <a:gd name="connsiteY3251" fmla="*/ 2669746 h 10285413"/>
              <a:gd name="connsiteX3252" fmla="*/ 11229113 w 16348919"/>
              <a:gd name="connsiteY3252" fmla="*/ 2669746 h 10285413"/>
              <a:gd name="connsiteX3253" fmla="*/ 11268584 w 16348919"/>
              <a:gd name="connsiteY3253" fmla="*/ 2689480 h 10285413"/>
              <a:gd name="connsiteX3254" fmla="*/ 11248847 w 16348919"/>
              <a:gd name="connsiteY3254" fmla="*/ 2669746 h 10285413"/>
              <a:gd name="connsiteX3255" fmla="*/ 10242371 w 16348919"/>
              <a:gd name="connsiteY3255" fmla="*/ 2669746 h 10285413"/>
              <a:gd name="connsiteX3256" fmla="*/ 10242371 w 16348919"/>
              <a:gd name="connsiteY3256" fmla="*/ 2689480 h 10285413"/>
              <a:gd name="connsiteX3257" fmla="*/ 10262107 w 16348919"/>
              <a:gd name="connsiteY3257" fmla="*/ 2689480 h 10285413"/>
              <a:gd name="connsiteX3258" fmla="*/ 10242371 w 16348919"/>
              <a:gd name="connsiteY3258" fmla="*/ 2669746 h 10285413"/>
              <a:gd name="connsiteX3259" fmla="*/ 9788471 w 16348919"/>
              <a:gd name="connsiteY3259" fmla="*/ 2669746 h 10285413"/>
              <a:gd name="connsiteX3260" fmla="*/ 9808204 w 16348919"/>
              <a:gd name="connsiteY3260" fmla="*/ 2689480 h 10285413"/>
              <a:gd name="connsiteX3261" fmla="*/ 9788471 w 16348919"/>
              <a:gd name="connsiteY3261" fmla="*/ 2689480 h 10285413"/>
              <a:gd name="connsiteX3262" fmla="*/ 9788471 w 16348919"/>
              <a:gd name="connsiteY3262" fmla="*/ 2669746 h 10285413"/>
              <a:gd name="connsiteX3263" fmla="*/ 9610856 w 16348919"/>
              <a:gd name="connsiteY3263" fmla="*/ 2669746 h 10285413"/>
              <a:gd name="connsiteX3264" fmla="*/ 9610856 w 16348919"/>
              <a:gd name="connsiteY3264" fmla="*/ 2689480 h 10285413"/>
              <a:gd name="connsiteX3265" fmla="*/ 9610856 w 16348919"/>
              <a:gd name="connsiteY3265" fmla="*/ 2709216 h 10285413"/>
              <a:gd name="connsiteX3266" fmla="*/ 9630593 w 16348919"/>
              <a:gd name="connsiteY3266" fmla="*/ 2709216 h 10285413"/>
              <a:gd name="connsiteX3267" fmla="*/ 9670063 w 16348919"/>
              <a:gd name="connsiteY3267" fmla="*/ 2709216 h 10285413"/>
              <a:gd name="connsiteX3268" fmla="*/ 9630593 w 16348919"/>
              <a:gd name="connsiteY3268" fmla="*/ 2689480 h 10285413"/>
              <a:gd name="connsiteX3269" fmla="*/ 9610856 w 16348919"/>
              <a:gd name="connsiteY3269" fmla="*/ 2669746 h 10285413"/>
              <a:gd name="connsiteX3270" fmla="*/ 11031765 w 16348919"/>
              <a:gd name="connsiteY3270" fmla="*/ 2650011 h 10285413"/>
              <a:gd name="connsiteX3271" fmla="*/ 11031765 w 16348919"/>
              <a:gd name="connsiteY3271" fmla="*/ 2669746 h 10285413"/>
              <a:gd name="connsiteX3272" fmla="*/ 11031765 w 16348919"/>
              <a:gd name="connsiteY3272" fmla="*/ 2689480 h 10285413"/>
              <a:gd name="connsiteX3273" fmla="*/ 11051499 w 16348919"/>
              <a:gd name="connsiteY3273" fmla="*/ 2669746 h 10285413"/>
              <a:gd name="connsiteX3274" fmla="*/ 11031765 w 16348919"/>
              <a:gd name="connsiteY3274" fmla="*/ 2650011 h 10285413"/>
              <a:gd name="connsiteX3275" fmla="*/ 11012029 w 16348919"/>
              <a:gd name="connsiteY3275" fmla="*/ 2650011 h 10285413"/>
              <a:gd name="connsiteX3276" fmla="*/ 10972560 w 16348919"/>
              <a:gd name="connsiteY3276" fmla="*/ 2669746 h 10285413"/>
              <a:gd name="connsiteX3277" fmla="*/ 10992295 w 16348919"/>
              <a:gd name="connsiteY3277" fmla="*/ 2689480 h 10285413"/>
              <a:gd name="connsiteX3278" fmla="*/ 11012029 w 16348919"/>
              <a:gd name="connsiteY3278" fmla="*/ 2669746 h 10285413"/>
              <a:gd name="connsiteX3279" fmla="*/ 10025289 w 16348919"/>
              <a:gd name="connsiteY3279" fmla="*/ 2650011 h 10285413"/>
              <a:gd name="connsiteX3280" fmla="*/ 10025289 w 16348919"/>
              <a:gd name="connsiteY3280" fmla="*/ 2669746 h 10285413"/>
              <a:gd name="connsiteX3281" fmla="*/ 10045022 w 16348919"/>
              <a:gd name="connsiteY3281" fmla="*/ 2659878 h 10285413"/>
              <a:gd name="connsiteX3282" fmla="*/ 10045022 w 16348919"/>
              <a:gd name="connsiteY3282" fmla="*/ 2650011 h 10285413"/>
              <a:gd name="connsiteX3283" fmla="*/ 10025289 w 16348919"/>
              <a:gd name="connsiteY3283" fmla="*/ 2650011 h 10285413"/>
              <a:gd name="connsiteX3284" fmla="*/ 9255630 w 16348919"/>
              <a:gd name="connsiteY3284" fmla="*/ 2650011 h 10285413"/>
              <a:gd name="connsiteX3285" fmla="*/ 9275367 w 16348919"/>
              <a:gd name="connsiteY3285" fmla="*/ 2669746 h 10285413"/>
              <a:gd name="connsiteX3286" fmla="*/ 9275367 w 16348919"/>
              <a:gd name="connsiteY3286" fmla="*/ 2650011 h 10285413"/>
              <a:gd name="connsiteX3287" fmla="*/ 9255630 w 16348919"/>
              <a:gd name="connsiteY3287" fmla="*/ 2650011 h 10285413"/>
              <a:gd name="connsiteX3288" fmla="*/ 8209683 w 16348919"/>
              <a:gd name="connsiteY3288" fmla="*/ 2650011 h 10285413"/>
              <a:gd name="connsiteX3289" fmla="*/ 8209683 w 16348919"/>
              <a:gd name="connsiteY3289" fmla="*/ 2669746 h 10285413"/>
              <a:gd name="connsiteX3290" fmla="*/ 8229420 w 16348919"/>
              <a:gd name="connsiteY3290" fmla="*/ 2650011 h 10285413"/>
              <a:gd name="connsiteX3291" fmla="*/ 8209683 w 16348919"/>
              <a:gd name="connsiteY3291" fmla="*/ 2650011 h 10285413"/>
              <a:gd name="connsiteX3292" fmla="*/ 4953442 w 16348919"/>
              <a:gd name="connsiteY3292" fmla="*/ 2650011 h 10285413"/>
              <a:gd name="connsiteX3293" fmla="*/ 4953442 w 16348919"/>
              <a:gd name="connsiteY3293" fmla="*/ 2669746 h 10285413"/>
              <a:gd name="connsiteX3294" fmla="*/ 4992911 w 16348919"/>
              <a:gd name="connsiteY3294" fmla="*/ 2669746 h 10285413"/>
              <a:gd name="connsiteX3295" fmla="*/ 4983044 w 16348919"/>
              <a:gd name="connsiteY3295" fmla="*/ 2659878 h 10285413"/>
              <a:gd name="connsiteX3296" fmla="*/ 4953442 w 16348919"/>
              <a:gd name="connsiteY3296" fmla="*/ 2650011 h 10285413"/>
              <a:gd name="connsiteX3297" fmla="*/ 3729884 w 16348919"/>
              <a:gd name="connsiteY3297" fmla="*/ 2650011 h 10285413"/>
              <a:gd name="connsiteX3298" fmla="*/ 3710147 w 16348919"/>
              <a:gd name="connsiteY3298" fmla="*/ 2669746 h 10285413"/>
              <a:gd name="connsiteX3299" fmla="*/ 3729884 w 16348919"/>
              <a:gd name="connsiteY3299" fmla="*/ 2689480 h 10285413"/>
              <a:gd name="connsiteX3300" fmla="*/ 3749618 w 16348919"/>
              <a:gd name="connsiteY3300" fmla="*/ 2669746 h 10285413"/>
              <a:gd name="connsiteX3301" fmla="*/ 3729884 w 16348919"/>
              <a:gd name="connsiteY3301" fmla="*/ 2650011 h 10285413"/>
              <a:gd name="connsiteX3302" fmla="*/ 10064760 w 16348919"/>
              <a:gd name="connsiteY3302" fmla="*/ 2630276 h 10285413"/>
              <a:gd name="connsiteX3303" fmla="*/ 10064760 w 16348919"/>
              <a:gd name="connsiteY3303" fmla="*/ 2650011 h 10285413"/>
              <a:gd name="connsiteX3304" fmla="*/ 10064760 w 16348919"/>
              <a:gd name="connsiteY3304" fmla="*/ 2689480 h 10285413"/>
              <a:gd name="connsiteX3305" fmla="*/ 10104226 w 16348919"/>
              <a:gd name="connsiteY3305" fmla="*/ 2669746 h 10285413"/>
              <a:gd name="connsiteX3306" fmla="*/ 10123963 w 16348919"/>
              <a:gd name="connsiteY3306" fmla="*/ 2650011 h 10285413"/>
              <a:gd name="connsiteX3307" fmla="*/ 10104226 w 16348919"/>
              <a:gd name="connsiteY3307" fmla="*/ 2640144 h 10285413"/>
              <a:gd name="connsiteX3308" fmla="*/ 10064760 w 16348919"/>
              <a:gd name="connsiteY3308" fmla="*/ 2630276 h 10285413"/>
              <a:gd name="connsiteX3309" fmla="*/ 9551652 w 16348919"/>
              <a:gd name="connsiteY3309" fmla="*/ 2630276 h 10285413"/>
              <a:gd name="connsiteX3310" fmla="*/ 9551652 w 16348919"/>
              <a:gd name="connsiteY3310" fmla="*/ 2650011 h 10285413"/>
              <a:gd name="connsiteX3311" fmla="*/ 9591122 w 16348919"/>
              <a:gd name="connsiteY3311" fmla="*/ 2650011 h 10285413"/>
              <a:gd name="connsiteX3312" fmla="*/ 9581254 w 16348919"/>
              <a:gd name="connsiteY3312" fmla="*/ 2630276 h 10285413"/>
              <a:gd name="connsiteX3313" fmla="*/ 9551652 w 16348919"/>
              <a:gd name="connsiteY3313" fmla="*/ 2630276 h 10285413"/>
              <a:gd name="connsiteX3314" fmla="*/ 9393774 w 16348919"/>
              <a:gd name="connsiteY3314" fmla="*/ 2630276 h 10285413"/>
              <a:gd name="connsiteX3315" fmla="*/ 9403643 w 16348919"/>
              <a:gd name="connsiteY3315" fmla="*/ 2659878 h 10285413"/>
              <a:gd name="connsiteX3316" fmla="*/ 9393774 w 16348919"/>
              <a:gd name="connsiteY3316" fmla="*/ 2669746 h 10285413"/>
              <a:gd name="connsiteX3317" fmla="*/ 9334571 w 16348919"/>
              <a:gd name="connsiteY3317" fmla="*/ 2689480 h 10285413"/>
              <a:gd name="connsiteX3318" fmla="*/ 9344436 w 16348919"/>
              <a:gd name="connsiteY3318" fmla="*/ 2699348 h 10285413"/>
              <a:gd name="connsiteX3319" fmla="*/ 9413508 w 16348919"/>
              <a:gd name="connsiteY3319" fmla="*/ 2728950 h 10285413"/>
              <a:gd name="connsiteX3320" fmla="*/ 9472712 w 16348919"/>
              <a:gd name="connsiteY3320" fmla="*/ 2728950 h 10285413"/>
              <a:gd name="connsiteX3321" fmla="*/ 9452978 w 16348919"/>
              <a:gd name="connsiteY3321" fmla="*/ 2709216 h 10285413"/>
              <a:gd name="connsiteX3322" fmla="*/ 9433245 w 16348919"/>
              <a:gd name="connsiteY3322" fmla="*/ 2689480 h 10285413"/>
              <a:gd name="connsiteX3323" fmla="*/ 9433245 w 16348919"/>
              <a:gd name="connsiteY3323" fmla="*/ 2669746 h 10285413"/>
              <a:gd name="connsiteX3324" fmla="*/ 9512182 w 16348919"/>
              <a:gd name="connsiteY3324" fmla="*/ 2669746 h 10285413"/>
              <a:gd name="connsiteX3325" fmla="*/ 9452978 w 16348919"/>
              <a:gd name="connsiteY3325" fmla="*/ 2650011 h 10285413"/>
              <a:gd name="connsiteX3326" fmla="*/ 9413508 w 16348919"/>
              <a:gd name="connsiteY3326" fmla="*/ 2630276 h 10285413"/>
              <a:gd name="connsiteX3327" fmla="*/ 8426768 w 16348919"/>
              <a:gd name="connsiteY3327" fmla="*/ 2630276 h 10285413"/>
              <a:gd name="connsiteX3328" fmla="*/ 8407035 w 16348919"/>
              <a:gd name="connsiteY3328" fmla="*/ 2650011 h 10285413"/>
              <a:gd name="connsiteX3329" fmla="*/ 8426768 w 16348919"/>
              <a:gd name="connsiteY3329" fmla="*/ 2650011 h 10285413"/>
              <a:gd name="connsiteX3330" fmla="*/ 8426768 w 16348919"/>
              <a:gd name="connsiteY3330" fmla="*/ 2630276 h 10285413"/>
              <a:gd name="connsiteX3331" fmla="*/ 8130746 w 16348919"/>
              <a:gd name="connsiteY3331" fmla="*/ 2630276 h 10285413"/>
              <a:gd name="connsiteX3332" fmla="*/ 8130746 w 16348919"/>
              <a:gd name="connsiteY3332" fmla="*/ 2650011 h 10285413"/>
              <a:gd name="connsiteX3333" fmla="*/ 8150479 w 16348919"/>
              <a:gd name="connsiteY3333" fmla="*/ 2650011 h 10285413"/>
              <a:gd name="connsiteX3334" fmla="*/ 8130746 w 16348919"/>
              <a:gd name="connsiteY3334" fmla="*/ 2630276 h 10285413"/>
              <a:gd name="connsiteX3335" fmla="*/ 10755477 w 16348919"/>
              <a:gd name="connsiteY3335" fmla="*/ 2610542 h 10285413"/>
              <a:gd name="connsiteX3336" fmla="*/ 10755477 w 16348919"/>
              <a:gd name="connsiteY3336" fmla="*/ 2630276 h 10285413"/>
              <a:gd name="connsiteX3337" fmla="*/ 10755477 w 16348919"/>
              <a:gd name="connsiteY3337" fmla="*/ 2650011 h 10285413"/>
              <a:gd name="connsiteX3338" fmla="*/ 10735743 w 16348919"/>
              <a:gd name="connsiteY3338" fmla="*/ 2689480 h 10285413"/>
              <a:gd name="connsiteX3339" fmla="*/ 10775211 w 16348919"/>
              <a:gd name="connsiteY3339" fmla="*/ 2709216 h 10285413"/>
              <a:gd name="connsiteX3340" fmla="*/ 10794947 w 16348919"/>
              <a:gd name="connsiteY3340" fmla="*/ 2709216 h 10285413"/>
              <a:gd name="connsiteX3341" fmla="*/ 10824549 w 16348919"/>
              <a:gd name="connsiteY3341" fmla="*/ 2689480 h 10285413"/>
              <a:gd name="connsiteX3342" fmla="*/ 10834417 w 16348919"/>
              <a:gd name="connsiteY3342" fmla="*/ 2669746 h 10285413"/>
              <a:gd name="connsiteX3343" fmla="*/ 10794947 w 16348919"/>
              <a:gd name="connsiteY3343" fmla="*/ 2650011 h 10285413"/>
              <a:gd name="connsiteX3344" fmla="*/ 10775211 w 16348919"/>
              <a:gd name="connsiteY3344" fmla="*/ 2650011 h 10285413"/>
              <a:gd name="connsiteX3345" fmla="*/ 10755477 w 16348919"/>
              <a:gd name="connsiteY3345" fmla="*/ 2650011 h 10285413"/>
              <a:gd name="connsiteX3346" fmla="*/ 10775211 w 16348919"/>
              <a:gd name="connsiteY3346" fmla="*/ 2630276 h 10285413"/>
              <a:gd name="connsiteX3347" fmla="*/ 5841508 w 16348919"/>
              <a:gd name="connsiteY3347" fmla="*/ 2610542 h 10285413"/>
              <a:gd name="connsiteX3348" fmla="*/ 5851377 w 16348919"/>
              <a:gd name="connsiteY3348" fmla="*/ 2620408 h 10285413"/>
              <a:gd name="connsiteX3349" fmla="*/ 5861245 w 16348919"/>
              <a:gd name="connsiteY3349" fmla="*/ 2630276 h 10285413"/>
              <a:gd name="connsiteX3350" fmla="*/ 5880979 w 16348919"/>
              <a:gd name="connsiteY3350" fmla="*/ 2630276 h 10285413"/>
              <a:gd name="connsiteX3351" fmla="*/ 5861245 w 16348919"/>
              <a:gd name="connsiteY3351" fmla="*/ 2610542 h 10285413"/>
              <a:gd name="connsiteX3352" fmla="*/ 9285232 w 16348919"/>
              <a:gd name="connsiteY3352" fmla="*/ 2590806 h 10285413"/>
              <a:gd name="connsiteX3353" fmla="*/ 9265498 w 16348919"/>
              <a:gd name="connsiteY3353" fmla="*/ 2610542 h 10285413"/>
              <a:gd name="connsiteX3354" fmla="*/ 9295100 w 16348919"/>
              <a:gd name="connsiteY3354" fmla="*/ 2630276 h 10285413"/>
              <a:gd name="connsiteX3355" fmla="*/ 9314835 w 16348919"/>
              <a:gd name="connsiteY3355" fmla="*/ 2650011 h 10285413"/>
              <a:gd name="connsiteX3356" fmla="*/ 9314835 w 16348919"/>
              <a:gd name="connsiteY3356" fmla="*/ 2669746 h 10285413"/>
              <a:gd name="connsiteX3357" fmla="*/ 9334571 w 16348919"/>
              <a:gd name="connsiteY3357" fmla="*/ 2650011 h 10285413"/>
              <a:gd name="connsiteX3358" fmla="*/ 9354304 w 16348919"/>
              <a:gd name="connsiteY3358" fmla="*/ 2630276 h 10285413"/>
              <a:gd name="connsiteX3359" fmla="*/ 9334571 w 16348919"/>
              <a:gd name="connsiteY3359" fmla="*/ 2610542 h 10285413"/>
              <a:gd name="connsiteX3360" fmla="*/ 9314835 w 16348919"/>
              <a:gd name="connsiteY3360" fmla="*/ 2600675 h 10285413"/>
              <a:gd name="connsiteX3361" fmla="*/ 9285232 w 16348919"/>
              <a:gd name="connsiteY3361" fmla="*/ 2590806 h 10285413"/>
              <a:gd name="connsiteX3362" fmla="*/ 8328094 w 16348919"/>
              <a:gd name="connsiteY3362" fmla="*/ 2590806 h 10285413"/>
              <a:gd name="connsiteX3363" fmla="*/ 8328094 w 16348919"/>
              <a:gd name="connsiteY3363" fmla="*/ 2610542 h 10285413"/>
              <a:gd name="connsiteX3364" fmla="*/ 8347827 w 16348919"/>
              <a:gd name="connsiteY3364" fmla="*/ 2610542 h 10285413"/>
              <a:gd name="connsiteX3365" fmla="*/ 8328094 w 16348919"/>
              <a:gd name="connsiteY3365" fmla="*/ 2590806 h 10285413"/>
              <a:gd name="connsiteX3366" fmla="*/ 10045022 w 16348919"/>
              <a:gd name="connsiteY3366" fmla="*/ 2571072 h 10285413"/>
              <a:gd name="connsiteX3367" fmla="*/ 10084493 w 16348919"/>
              <a:gd name="connsiteY3367" fmla="*/ 2590806 h 10285413"/>
              <a:gd name="connsiteX3368" fmla="*/ 10064760 w 16348919"/>
              <a:gd name="connsiteY3368" fmla="*/ 2571072 h 10285413"/>
              <a:gd name="connsiteX3369" fmla="*/ 9512182 w 16348919"/>
              <a:gd name="connsiteY3369" fmla="*/ 2571072 h 10285413"/>
              <a:gd name="connsiteX3370" fmla="*/ 9492448 w 16348919"/>
              <a:gd name="connsiteY3370" fmla="*/ 2580938 h 10285413"/>
              <a:gd name="connsiteX3371" fmla="*/ 9492448 w 16348919"/>
              <a:gd name="connsiteY3371" fmla="*/ 2590806 h 10285413"/>
              <a:gd name="connsiteX3372" fmla="*/ 9502317 w 16348919"/>
              <a:gd name="connsiteY3372" fmla="*/ 2610542 h 10285413"/>
              <a:gd name="connsiteX3373" fmla="*/ 9522050 w 16348919"/>
              <a:gd name="connsiteY3373" fmla="*/ 2600675 h 10285413"/>
              <a:gd name="connsiteX3374" fmla="*/ 9531919 w 16348919"/>
              <a:gd name="connsiteY3374" fmla="*/ 2590806 h 10285413"/>
              <a:gd name="connsiteX3375" fmla="*/ 9512182 w 16348919"/>
              <a:gd name="connsiteY3375" fmla="*/ 2571072 h 10285413"/>
              <a:gd name="connsiteX3376" fmla="*/ 3670677 w 16348919"/>
              <a:gd name="connsiteY3376" fmla="*/ 2571072 h 10285413"/>
              <a:gd name="connsiteX3377" fmla="*/ 3690414 w 16348919"/>
              <a:gd name="connsiteY3377" fmla="*/ 2590806 h 10285413"/>
              <a:gd name="connsiteX3378" fmla="*/ 3670677 w 16348919"/>
              <a:gd name="connsiteY3378" fmla="*/ 2610542 h 10285413"/>
              <a:gd name="connsiteX3379" fmla="*/ 3660811 w 16348919"/>
              <a:gd name="connsiteY3379" fmla="*/ 2600675 h 10285413"/>
              <a:gd name="connsiteX3380" fmla="*/ 3650944 w 16348919"/>
              <a:gd name="connsiteY3380" fmla="*/ 2590806 h 10285413"/>
              <a:gd name="connsiteX3381" fmla="*/ 3670677 w 16348919"/>
              <a:gd name="connsiteY3381" fmla="*/ 2571072 h 10285413"/>
              <a:gd name="connsiteX3382" fmla="*/ 10617333 w 16348919"/>
              <a:gd name="connsiteY3382" fmla="*/ 2551336 h 10285413"/>
              <a:gd name="connsiteX3383" fmla="*/ 10617333 w 16348919"/>
              <a:gd name="connsiteY3383" fmla="*/ 2571072 h 10285413"/>
              <a:gd name="connsiteX3384" fmla="*/ 10637069 w 16348919"/>
              <a:gd name="connsiteY3384" fmla="*/ 2551336 h 10285413"/>
              <a:gd name="connsiteX3385" fmla="*/ 10617333 w 16348919"/>
              <a:gd name="connsiteY3385" fmla="*/ 2551336 h 10285413"/>
              <a:gd name="connsiteX3386" fmla="*/ 9768737 w 16348919"/>
              <a:gd name="connsiteY3386" fmla="*/ 2551336 h 10285413"/>
              <a:gd name="connsiteX3387" fmla="*/ 9788471 w 16348919"/>
              <a:gd name="connsiteY3387" fmla="*/ 2571072 h 10285413"/>
              <a:gd name="connsiteX3388" fmla="*/ 9768737 w 16348919"/>
              <a:gd name="connsiteY3388" fmla="*/ 2590806 h 10285413"/>
              <a:gd name="connsiteX3389" fmla="*/ 9768737 w 16348919"/>
              <a:gd name="connsiteY3389" fmla="*/ 2571072 h 10285413"/>
              <a:gd name="connsiteX3390" fmla="*/ 9768737 w 16348919"/>
              <a:gd name="connsiteY3390" fmla="*/ 2551336 h 10285413"/>
              <a:gd name="connsiteX3391" fmla="*/ 3946966 w 16348919"/>
              <a:gd name="connsiteY3391" fmla="*/ 2551336 h 10285413"/>
              <a:gd name="connsiteX3392" fmla="*/ 3946966 w 16348919"/>
              <a:gd name="connsiteY3392" fmla="*/ 2561204 h 10285413"/>
              <a:gd name="connsiteX3393" fmla="*/ 3966699 w 16348919"/>
              <a:gd name="connsiteY3393" fmla="*/ 2571072 h 10285413"/>
              <a:gd name="connsiteX3394" fmla="*/ 3433859 w 16348919"/>
              <a:gd name="connsiteY3394" fmla="*/ 2551336 h 10285413"/>
              <a:gd name="connsiteX3395" fmla="*/ 3453596 w 16348919"/>
              <a:gd name="connsiteY3395" fmla="*/ 2571072 h 10285413"/>
              <a:gd name="connsiteX3396" fmla="*/ 3473329 w 16348919"/>
              <a:gd name="connsiteY3396" fmla="*/ 2571072 h 10285413"/>
              <a:gd name="connsiteX3397" fmla="*/ 3433859 w 16348919"/>
              <a:gd name="connsiteY3397" fmla="*/ 2551336 h 10285413"/>
              <a:gd name="connsiteX3398" fmla="*/ 10687638 w 16348919"/>
              <a:gd name="connsiteY3398" fmla="*/ 2545170 h 10285413"/>
              <a:gd name="connsiteX3399" fmla="*/ 10676537 w 16348919"/>
              <a:gd name="connsiteY3399" fmla="*/ 2571072 h 10285413"/>
              <a:gd name="connsiteX3400" fmla="*/ 10617333 w 16348919"/>
              <a:gd name="connsiteY3400" fmla="*/ 2590806 h 10285413"/>
              <a:gd name="connsiteX3401" fmla="*/ 10607465 w 16348919"/>
              <a:gd name="connsiteY3401" fmla="*/ 2580938 h 10285413"/>
              <a:gd name="connsiteX3402" fmla="*/ 10577864 w 16348919"/>
              <a:gd name="connsiteY3402" fmla="*/ 2571072 h 10285413"/>
              <a:gd name="connsiteX3403" fmla="*/ 10548261 w 16348919"/>
              <a:gd name="connsiteY3403" fmla="*/ 2571072 h 10285413"/>
              <a:gd name="connsiteX3404" fmla="*/ 10538393 w 16348919"/>
              <a:gd name="connsiteY3404" fmla="*/ 2551336 h 10285413"/>
              <a:gd name="connsiteX3405" fmla="*/ 10518659 w 16348919"/>
              <a:gd name="connsiteY3405" fmla="*/ 2551336 h 10285413"/>
              <a:gd name="connsiteX3406" fmla="*/ 10508791 w 16348919"/>
              <a:gd name="connsiteY3406" fmla="*/ 2571072 h 10285413"/>
              <a:gd name="connsiteX3407" fmla="*/ 10479189 w 16348919"/>
              <a:gd name="connsiteY3407" fmla="*/ 2551336 h 10285413"/>
              <a:gd name="connsiteX3408" fmla="*/ 10439719 w 16348919"/>
              <a:gd name="connsiteY3408" fmla="*/ 2590806 h 10285413"/>
              <a:gd name="connsiteX3409" fmla="*/ 10459456 w 16348919"/>
              <a:gd name="connsiteY3409" fmla="*/ 2571072 h 10285413"/>
              <a:gd name="connsiteX3410" fmla="*/ 10479189 w 16348919"/>
              <a:gd name="connsiteY3410" fmla="*/ 2571072 h 10285413"/>
              <a:gd name="connsiteX3411" fmla="*/ 10479189 w 16348919"/>
              <a:gd name="connsiteY3411" fmla="*/ 2590806 h 10285413"/>
              <a:gd name="connsiteX3412" fmla="*/ 10498925 w 16348919"/>
              <a:gd name="connsiteY3412" fmla="*/ 2590806 h 10285413"/>
              <a:gd name="connsiteX3413" fmla="*/ 10528527 w 16348919"/>
              <a:gd name="connsiteY3413" fmla="*/ 2630276 h 10285413"/>
              <a:gd name="connsiteX3414" fmla="*/ 10567997 w 16348919"/>
              <a:gd name="connsiteY3414" fmla="*/ 2640144 h 10285413"/>
              <a:gd name="connsiteX3415" fmla="*/ 10617333 w 16348919"/>
              <a:gd name="connsiteY3415" fmla="*/ 2640144 h 10285413"/>
              <a:gd name="connsiteX3416" fmla="*/ 10656803 w 16348919"/>
              <a:gd name="connsiteY3416" fmla="*/ 2669746 h 10285413"/>
              <a:gd name="connsiteX3417" fmla="*/ 10637069 w 16348919"/>
              <a:gd name="connsiteY3417" fmla="*/ 2699348 h 10285413"/>
              <a:gd name="connsiteX3418" fmla="*/ 10624509 w 16348919"/>
              <a:gd name="connsiteY3418" fmla="*/ 2702936 h 10285413"/>
              <a:gd name="connsiteX3419" fmla="*/ 10627201 w 16348919"/>
              <a:gd name="connsiteY3419" fmla="*/ 2704281 h 10285413"/>
              <a:gd name="connsiteX3420" fmla="*/ 10676537 w 16348919"/>
              <a:gd name="connsiteY3420" fmla="*/ 2709216 h 10285413"/>
              <a:gd name="connsiteX3421" fmla="*/ 10696273 w 16348919"/>
              <a:gd name="connsiteY3421" fmla="*/ 2709216 h 10285413"/>
              <a:gd name="connsiteX3422" fmla="*/ 10696273 w 16348919"/>
              <a:gd name="connsiteY3422" fmla="*/ 2689480 h 10285413"/>
              <a:gd name="connsiteX3423" fmla="*/ 10696273 w 16348919"/>
              <a:gd name="connsiteY3423" fmla="*/ 2630276 h 10285413"/>
              <a:gd name="connsiteX3424" fmla="*/ 10656803 w 16348919"/>
              <a:gd name="connsiteY3424" fmla="*/ 2610542 h 10285413"/>
              <a:gd name="connsiteX3425" fmla="*/ 10676537 w 16348919"/>
              <a:gd name="connsiteY3425" fmla="*/ 2590806 h 10285413"/>
              <a:gd name="connsiteX3426" fmla="*/ 10716008 w 16348919"/>
              <a:gd name="connsiteY3426" fmla="*/ 2590806 h 10285413"/>
              <a:gd name="connsiteX3427" fmla="*/ 10735743 w 16348919"/>
              <a:gd name="connsiteY3427" fmla="*/ 2590806 h 10285413"/>
              <a:gd name="connsiteX3428" fmla="*/ 10725875 w 16348919"/>
              <a:gd name="connsiteY3428" fmla="*/ 2561204 h 10285413"/>
              <a:gd name="connsiteX3429" fmla="*/ 10696273 w 16348919"/>
              <a:gd name="connsiteY3429" fmla="*/ 2551336 h 10285413"/>
              <a:gd name="connsiteX3430" fmla="*/ 10687638 w 16348919"/>
              <a:gd name="connsiteY3430" fmla="*/ 2545170 h 10285413"/>
              <a:gd name="connsiteX3431" fmla="*/ 10868952 w 16348919"/>
              <a:gd name="connsiteY3431" fmla="*/ 2541470 h 10285413"/>
              <a:gd name="connsiteX3432" fmla="*/ 10854152 w 16348919"/>
              <a:gd name="connsiteY3432" fmla="*/ 2551336 h 10285413"/>
              <a:gd name="connsiteX3433" fmla="*/ 10873885 w 16348919"/>
              <a:gd name="connsiteY3433" fmla="*/ 2551336 h 10285413"/>
              <a:gd name="connsiteX3434" fmla="*/ 10868952 w 16348919"/>
              <a:gd name="connsiteY3434" fmla="*/ 2541470 h 10285413"/>
              <a:gd name="connsiteX3435" fmla="*/ 10242371 w 16348919"/>
              <a:gd name="connsiteY3435" fmla="*/ 2531602 h 10285413"/>
              <a:gd name="connsiteX3436" fmla="*/ 10242371 w 16348919"/>
              <a:gd name="connsiteY3436" fmla="*/ 2551336 h 10285413"/>
              <a:gd name="connsiteX3437" fmla="*/ 10262107 w 16348919"/>
              <a:gd name="connsiteY3437" fmla="*/ 2531602 h 10285413"/>
              <a:gd name="connsiteX3438" fmla="*/ 10242371 w 16348919"/>
              <a:gd name="connsiteY3438" fmla="*/ 2531602 h 10285413"/>
              <a:gd name="connsiteX3439" fmla="*/ 9887145 w 16348919"/>
              <a:gd name="connsiteY3439" fmla="*/ 2531602 h 10285413"/>
              <a:gd name="connsiteX3440" fmla="*/ 9906878 w 16348919"/>
              <a:gd name="connsiteY3440" fmla="*/ 2551336 h 10285413"/>
              <a:gd name="connsiteX3441" fmla="*/ 9926615 w 16348919"/>
              <a:gd name="connsiteY3441" fmla="*/ 2551336 h 10285413"/>
              <a:gd name="connsiteX3442" fmla="*/ 9926615 w 16348919"/>
              <a:gd name="connsiteY3442" fmla="*/ 2531602 h 10285413"/>
              <a:gd name="connsiteX3443" fmla="*/ 9906878 w 16348919"/>
              <a:gd name="connsiteY3443" fmla="*/ 2531602 h 10285413"/>
              <a:gd name="connsiteX3444" fmla="*/ 9887145 w 16348919"/>
              <a:gd name="connsiteY3444" fmla="*/ 2531602 h 10285413"/>
              <a:gd name="connsiteX3445" fmla="*/ 3532536 w 16348919"/>
              <a:gd name="connsiteY3445" fmla="*/ 2519267 h 10285413"/>
              <a:gd name="connsiteX3446" fmla="*/ 3522668 w 16348919"/>
              <a:gd name="connsiteY3446" fmla="*/ 2525436 h 10285413"/>
              <a:gd name="connsiteX3447" fmla="*/ 3552270 w 16348919"/>
              <a:gd name="connsiteY3447" fmla="*/ 2551336 h 10285413"/>
              <a:gd name="connsiteX3448" fmla="*/ 3552270 w 16348919"/>
              <a:gd name="connsiteY3448" fmla="*/ 2561204 h 10285413"/>
              <a:gd name="connsiteX3449" fmla="*/ 3572003 w 16348919"/>
              <a:gd name="connsiteY3449" fmla="*/ 2590806 h 10285413"/>
              <a:gd name="connsiteX3450" fmla="*/ 3572003 w 16348919"/>
              <a:gd name="connsiteY3450" fmla="*/ 2610542 h 10285413"/>
              <a:gd name="connsiteX3451" fmla="*/ 3532536 w 16348919"/>
              <a:gd name="connsiteY3451" fmla="*/ 2610542 h 10285413"/>
              <a:gd name="connsiteX3452" fmla="*/ 3631207 w 16348919"/>
              <a:gd name="connsiteY3452" fmla="*/ 2650011 h 10285413"/>
              <a:gd name="connsiteX3453" fmla="*/ 3650944 w 16348919"/>
              <a:gd name="connsiteY3453" fmla="*/ 2630276 h 10285413"/>
              <a:gd name="connsiteX3454" fmla="*/ 3641075 w 16348919"/>
              <a:gd name="connsiteY3454" fmla="*/ 2620408 h 10285413"/>
              <a:gd name="connsiteX3455" fmla="*/ 3670677 w 16348919"/>
              <a:gd name="connsiteY3455" fmla="*/ 2610542 h 10285413"/>
              <a:gd name="connsiteX3456" fmla="*/ 3700279 w 16348919"/>
              <a:gd name="connsiteY3456" fmla="*/ 2630276 h 10285413"/>
              <a:gd name="connsiteX3457" fmla="*/ 3729884 w 16348919"/>
              <a:gd name="connsiteY3457" fmla="*/ 2610542 h 10285413"/>
              <a:gd name="connsiteX3458" fmla="*/ 3710147 w 16348919"/>
              <a:gd name="connsiteY3458" fmla="*/ 2571072 h 10285413"/>
              <a:gd name="connsiteX3459" fmla="*/ 3670677 w 16348919"/>
              <a:gd name="connsiteY3459" fmla="*/ 2551336 h 10285413"/>
              <a:gd name="connsiteX3460" fmla="*/ 3641075 w 16348919"/>
              <a:gd name="connsiteY3460" fmla="*/ 2541470 h 10285413"/>
              <a:gd name="connsiteX3461" fmla="*/ 3650944 w 16348919"/>
              <a:gd name="connsiteY3461" fmla="*/ 2571072 h 10285413"/>
              <a:gd name="connsiteX3462" fmla="*/ 3631207 w 16348919"/>
              <a:gd name="connsiteY3462" fmla="*/ 2571072 h 10285413"/>
              <a:gd name="connsiteX3463" fmla="*/ 3601605 w 16348919"/>
              <a:gd name="connsiteY3463" fmla="*/ 2571072 h 10285413"/>
              <a:gd name="connsiteX3464" fmla="*/ 3572003 w 16348919"/>
              <a:gd name="connsiteY3464" fmla="*/ 2551336 h 10285413"/>
              <a:gd name="connsiteX3465" fmla="*/ 3552270 w 16348919"/>
              <a:gd name="connsiteY3465" fmla="*/ 2521734 h 10285413"/>
              <a:gd name="connsiteX3466" fmla="*/ 3532536 w 16348919"/>
              <a:gd name="connsiteY3466" fmla="*/ 2519267 h 10285413"/>
              <a:gd name="connsiteX3467" fmla="*/ 10952825 w 16348919"/>
              <a:gd name="connsiteY3467" fmla="*/ 2511868 h 10285413"/>
              <a:gd name="connsiteX3468" fmla="*/ 10933091 w 16348919"/>
              <a:gd name="connsiteY3468" fmla="*/ 2531602 h 10285413"/>
              <a:gd name="connsiteX3469" fmla="*/ 10952825 w 16348919"/>
              <a:gd name="connsiteY3469" fmla="*/ 2551336 h 10285413"/>
              <a:gd name="connsiteX3470" fmla="*/ 10952825 w 16348919"/>
              <a:gd name="connsiteY3470" fmla="*/ 2511868 h 10285413"/>
              <a:gd name="connsiteX3471" fmla="*/ 8466238 w 16348919"/>
              <a:gd name="connsiteY3471" fmla="*/ 2511868 h 10285413"/>
              <a:gd name="connsiteX3472" fmla="*/ 8466238 w 16348919"/>
              <a:gd name="connsiteY3472" fmla="*/ 2531602 h 10285413"/>
              <a:gd name="connsiteX3473" fmla="*/ 8485972 w 16348919"/>
              <a:gd name="connsiteY3473" fmla="*/ 2531602 h 10285413"/>
              <a:gd name="connsiteX3474" fmla="*/ 8466238 w 16348919"/>
              <a:gd name="connsiteY3474" fmla="*/ 2511868 h 10285413"/>
              <a:gd name="connsiteX3475" fmla="*/ 3690414 w 16348919"/>
              <a:gd name="connsiteY3475" fmla="*/ 2511868 h 10285413"/>
              <a:gd name="connsiteX3476" fmla="*/ 3670677 w 16348919"/>
              <a:gd name="connsiteY3476" fmla="*/ 2531602 h 10285413"/>
              <a:gd name="connsiteX3477" fmla="*/ 3690414 w 16348919"/>
              <a:gd name="connsiteY3477" fmla="*/ 2531602 h 10285413"/>
              <a:gd name="connsiteX3478" fmla="*/ 3690414 w 16348919"/>
              <a:gd name="connsiteY3478" fmla="*/ 2511868 h 10285413"/>
              <a:gd name="connsiteX3479" fmla="*/ 10222637 w 16348919"/>
              <a:gd name="connsiteY3479" fmla="*/ 2492132 h 10285413"/>
              <a:gd name="connsiteX3480" fmla="*/ 10222637 w 16348919"/>
              <a:gd name="connsiteY3480" fmla="*/ 2511868 h 10285413"/>
              <a:gd name="connsiteX3481" fmla="*/ 10242371 w 16348919"/>
              <a:gd name="connsiteY3481" fmla="*/ 2492132 h 10285413"/>
              <a:gd name="connsiteX3482" fmla="*/ 10222637 w 16348919"/>
              <a:gd name="connsiteY3482" fmla="*/ 2492132 h 10285413"/>
              <a:gd name="connsiteX3483" fmla="*/ 9156956 w 16348919"/>
              <a:gd name="connsiteY3483" fmla="*/ 2492132 h 10285413"/>
              <a:gd name="connsiteX3484" fmla="*/ 9156956 w 16348919"/>
              <a:gd name="connsiteY3484" fmla="*/ 2531602 h 10285413"/>
              <a:gd name="connsiteX3485" fmla="*/ 9176693 w 16348919"/>
              <a:gd name="connsiteY3485" fmla="*/ 2511868 h 10285413"/>
              <a:gd name="connsiteX3486" fmla="*/ 9176693 w 16348919"/>
              <a:gd name="connsiteY3486" fmla="*/ 2531602 h 10285413"/>
              <a:gd name="connsiteX3487" fmla="*/ 9176693 w 16348919"/>
              <a:gd name="connsiteY3487" fmla="*/ 2551336 h 10285413"/>
              <a:gd name="connsiteX3488" fmla="*/ 9196426 w 16348919"/>
              <a:gd name="connsiteY3488" fmla="*/ 2551336 h 10285413"/>
              <a:gd name="connsiteX3489" fmla="*/ 9186559 w 16348919"/>
              <a:gd name="connsiteY3489" fmla="*/ 2511868 h 10285413"/>
              <a:gd name="connsiteX3490" fmla="*/ 9156956 w 16348919"/>
              <a:gd name="connsiteY3490" fmla="*/ 2492132 h 10285413"/>
              <a:gd name="connsiteX3491" fmla="*/ 9038548 w 16348919"/>
              <a:gd name="connsiteY3491" fmla="*/ 2492132 h 10285413"/>
              <a:gd name="connsiteX3492" fmla="*/ 9038548 w 16348919"/>
              <a:gd name="connsiteY3492" fmla="*/ 2511868 h 10285413"/>
              <a:gd name="connsiteX3493" fmla="*/ 9058283 w 16348919"/>
              <a:gd name="connsiteY3493" fmla="*/ 2511868 h 10285413"/>
              <a:gd name="connsiteX3494" fmla="*/ 9038548 w 16348919"/>
              <a:gd name="connsiteY3494" fmla="*/ 2492132 h 10285413"/>
              <a:gd name="connsiteX3495" fmla="*/ 7755783 w 16348919"/>
              <a:gd name="connsiteY3495" fmla="*/ 2492132 h 10285413"/>
              <a:gd name="connsiteX3496" fmla="*/ 7736049 w 16348919"/>
              <a:gd name="connsiteY3496" fmla="*/ 2511868 h 10285413"/>
              <a:gd name="connsiteX3497" fmla="*/ 7795253 w 16348919"/>
              <a:gd name="connsiteY3497" fmla="*/ 2531602 h 10285413"/>
              <a:gd name="connsiteX3498" fmla="*/ 7834723 w 16348919"/>
              <a:gd name="connsiteY3498" fmla="*/ 2541470 h 10285413"/>
              <a:gd name="connsiteX3499" fmla="*/ 7844589 w 16348919"/>
              <a:gd name="connsiteY3499" fmla="*/ 2551336 h 10285413"/>
              <a:gd name="connsiteX3500" fmla="*/ 7854457 w 16348919"/>
              <a:gd name="connsiteY3500" fmla="*/ 2541470 h 10285413"/>
              <a:gd name="connsiteX3501" fmla="*/ 7834723 w 16348919"/>
              <a:gd name="connsiteY3501" fmla="*/ 2521734 h 10285413"/>
              <a:gd name="connsiteX3502" fmla="*/ 7755783 w 16348919"/>
              <a:gd name="connsiteY3502" fmla="*/ 2492132 h 10285413"/>
              <a:gd name="connsiteX3503" fmla="*/ 4973176 w 16348919"/>
              <a:gd name="connsiteY3503" fmla="*/ 2492132 h 10285413"/>
              <a:gd name="connsiteX3504" fmla="*/ 4978109 w 16348919"/>
              <a:gd name="connsiteY3504" fmla="*/ 2497067 h 10285413"/>
              <a:gd name="connsiteX3505" fmla="*/ 4987503 w 16348919"/>
              <a:gd name="connsiteY3505" fmla="*/ 2506463 h 10285413"/>
              <a:gd name="connsiteX3506" fmla="*/ 4983044 w 16348919"/>
              <a:gd name="connsiteY3506" fmla="*/ 2502000 h 10285413"/>
              <a:gd name="connsiteX3507" fmla="*/ 4973176 w 16348919"/>
              <a:gd name="connsiteY3507" fmla="*/ 2492132 h 10285413"/>
              <a:gd name="connsiteX3508" fmla="*/ 4756094 w 16348919"/>
              <a:gd name="connsiteY3508" fmla="*/ 2492132 h 10285413"/>
              <a:gd name="connsiteX3509" fmla="*/ 4756094 w 16348919"/>
              <a:gd name="connsiteY3509" fmla="*/ 2511868 h 10285413"/>
              <a:gd name="connsiteX3510" fmla="*/ 4775828 w 16348919"/>
              <a:gd name="connsiteY3510" fmla="*/ 2492132 h 10285413"/>
              <a:gd name="connsiteX3511" fmla="*/ 4756094 w 16348919"/>
              <a:gd name="connsiteY3511" fmla="*/ 2492132 h 10285413"/>
              <a:gd name="connsiteX3512" fmla="*/ 3275980 w 16348919"/>
              <a:gd name="connsiteY3512" fmla="*/ 2492132 h 10285413"/>
              <a:gd name="connsiteX3513" fmla="*/ 3256247 w 16348919"/>
              <a:gd name="connsiteY3513" fmla="*/ 2531602 h 10285413"/>
              <a:gd name="connsiteX3514" fmla="*/ 3275980 w 16348919"/>
              <a:gd name="connsiteY3514" fmla="*/ 2511868 h 10285413"/>
              <a:gd name="connsiteX3515" fmla="*/ 3275980 w 16348919"/>
              <a:gd name="connsiteY3515" fmla="*/ 2492132 h 10285413"/>
              <a:gd name="connsiteX3516" fmla="*/ 10794947 w 16348919"/>
              <a:gd name="connsiteY3516" fmla="*/ 2472398 h 10285413"/>
              <a:gd name="connsiteX3517" fmla="*/ 10794947 w 16348919"/>
              <a:gd name="connsiteY3517" fmla="*/ 2482264 h 10285413"/>
              <a:gd name="connsiteX3518" fmla="*/ 10804815 w 16348919"/>
              <a:gd name="connsiteY3518" fmla="*/ 2492132 h 10285413"/>
              <a:gd name="connsiteX3519" fmla="*/ 10824549 w 16348919"/>
              <a:gd name="connsiteY3519" fmla="*/ 2502000 h 10285413"/>
              <a:gd name="connsiteX3520" fmla="*/ 10854152 w 16348919"/>
              <a:gd name="connsiteY3520" fmla="*/ 2511868 h 10285413"/>
              <a:gd name="connsiteX3521" fmla="*/ 10883753 w 16348919"/>
              <a:gd name="connsiteY3521" fmla="*/ 2511868 h 10285413"/>
              <a:gd name="connsiteX3522" fmla="*/ 10893621 w 16348919"/>
              <a:gd name="connsiteY3522" fmla="*/ 2531602 h 10285413"/>
              <a:gd name="connsiteX3523" fmla="*/ 10913355 w 16348919"/>
              <a:gd name="connsiteY3523" fmla="*/ 2531602 h 10285413"/>
              <a:gd name="connsiteX3524" fmla="*/ 10913355 w 16348919"/>
              <a:gd name="connsiteY3524" fmla="*/ 2511868 h 10285413"/>
              <a:gd name="connsiteX3525" fmla="*/ 10864019 w 16348919"/>
              <a:gd name="connsiteY3525" fmla="*/ 2492132 h 10285413"/>
              <a:gd name="connsiteX3526" fmla="*/ 10794947 w 16348919"/>
              <a:gd name="connsiteY3526" fmla="*/ 2472398 h 10285413"/>
              <a:gd name="connsiteX3527" fmla="*/ 7893927 w 16348919"/>
              <a:gd name="connsiteY3527" fmla="*/ 2472398 h 10285413"/>
              <a:gd name="connsiteX3528" fmla="*/ 7893927 w 16348919"/>
              <a:gd name="connsiteY3528" fmla="*/ 2492132 h 10285413"/>
              <a:gd name="connsiteX3529" fmla="*/ 7953131 w 16348919"/>
              <a:gd name="connsiteY3529" fmla="*/ 2492132 h 10285413"/>
              <a:gd name="connsiteX3530" fmla="*/ 7953131 w 16348919"/>
              <a:gd name="connsiteY3530" fmla="*/ 2472398 h 10285413"/>
              <a:gd name="connsiteX3531" fmla="*/ 7893927 w 16348919"/>
              <a:gd name="connsiteY3531" fmla="*/ 2472398 h 10285413"/>
              <a:gd name="connsiteX3532" fmla="*/ 7814987 w 16348919"/>
              <a:gd name="connsiteY3532" fmla="*/ 2472398 h 10285413"/>
              <a:gd name="connsiteX3533" fmla="*/ 7814987 w 16348919"/>
              <a:gd name="connsiteY3533" fmla="*/ 2492132 h 10285413"/>
              <a:gd name="connsiteX3534" fmla="*/ 7834723 w 16348919"/>
              <a:gd name="connsiteY3534" fmla="*/ 2472398 h 10285413"/>
              <a:gd name="connsiteX3535" fmla="*/ 7814987 w 16348919"/>
              <a:gd name="connsiteY3535" fmla="*/ 2472398 h 10285413"/>
              <a:gd name="connsiteX3536" fmla="*/ 3019428 w 16348919"/>
              <a:gd name="connsiteY3536" fmla="*/ 2472398 h 10285413"/>
              <a:gd name="connsiteX3537" fmla="*/ 3137836 w 16348919"/>
              <a:gd name="connsiteY3537" fmla="*/ 2511868 h 10285413"/>
              <a:gd name="connsiteX3538" fmla="*/ 3216777 w 16348919"/>
              <a:gd name="connsiteY3538" fmla="*/ 2571072 h 10285413"/>
              <a:gd name="connsiteX3539" fmla="*/ 3157573 w 16348919"/>
              <a:gd name="connsiteY3539" fmla="*/ 2551336 h 10285413"/>
              <a:gd name="connsiteX3540" fmla="*/ 3098365 w 16348919"/>
              <a:gd name="connsiteY3540" fmla="*/ 2531602 h 10285413"/>
              <a:gd name="connsiteX3541" fmla="*/ 3088501 w 16348919"/>
              <a:gd name="connsiteY3541" fmla="*/ 2531602 h 10285413"/>
              <a:gd name="connsiteX3542" fmla="*/ 3078633 w 16348919"/>
              <a:gd name="connsiteY3542" fmla="*/ 2511868 h 10285413"/>
              <a:gd name="connsiteX3543" fmla="*/ 3039163 w 16348919"/>
              <a:gd name="connsiteY3543" fmla="*/ 2492132 h 10285413"/>
              <a:gd name="connsiteX3544" fmla="*/ 3451129 w 16348919"/>
              <a:gd name="connsiteY3544" fmla="*/ 2462531 h 10285413"/>
              <a:gd name="connsiteX3545" fmla="*/ 3433859 w 16348919"/>
              <a:gd name="connsiteY3545" fmla="*/ 2472398 h 10285413"/>
              <a:gd name="connsiteX3546" fmla="*/ 3433859 w 16348919"/>
              <a:gd name="connsiteY3546" fmla="*/ 2492132 h 10285413"/>
              <a:gd name="connsiteX3547" fmla="*/ 3463462 w 16348919"/>
              <a:gd name="connsiteY3547" fmla="*/ 2502000 h 10285413"/>
              <a:gd name="connsiteX3548" fmla="*/ 3463462 w 16348919"/>
              <a:gd name="connsiteY3548" fmla="*/ 2472398 h 10285413"/>
              <a:gd name="connsiteX3549" fmla="*/ 3451129 w 16348919"/>
              <a:gd name="connsiteY3549" fmla="*/ 2462531 h 10285413"/>
              <a:gd name="connsiteX3550" fmla="*/ 10518659 w 16348919"/>
              <a:gd name="connsiteY3550" fmla="*/ 2452662 h 10285413"/>
              <a:gd name="connsiteX3551" fmla="*/ 10479189 w 16348919"/>
              <a:gd name="connsiteY3551" fmla="*/ 2472398 h 10285413"/>
              <a:gd name="connsiteX3552" fmla="*/ 10558129 w 16348919"/>
              <a:gd name="connsiteY3552" fmla="*/ 2492132 h 10285413"/>
              <a:gd name="connsiteX3553" fmla="*/ 10548261 w 16348919"/>
              <a:gd name="connsiteY3553" fmla="*/ 2472398 h 10285413"/>
              <a:gd name="connsiteX3554" fmla="*/ 10518659 w 16348919"/>
              <a:gd name="connsiteY3554" fmla="*/ 2452662 h 10285413"/>
              <a:gd name="connsiteX3555" fmla="*/ 10084493 w 16348919"/>
              <a:gd name="connsiteY3555" fmla="*/ 2452662 h 10285413"/>
              <a:gd name="connsiteX3556" fmla="*/ 10104226 w 16348919"/>
              <a:gd name="connsiteY3556" fmla="*/ 2472398 h 10285413"/>
              <a:gd name="connsiteX3557" fmla="*/ 10104226 w 16348919"/>
              <a:gd name="connsiteY3557" fmla="*/ 2492132 h 10285413"/>
              <a:gd name="connsiteX3558" fmla="*/ 10123963 w 16348919"/>
              <a:gd name="connsiteY3558" fmla="*/ 2492132 h 10285413"/>
              <a:gd name="connsiteX3559" fmla="*/ 10143697 w 16348919"/>
              <a:gd name="connsiteY3559" fmla="*/ 2472398 h 10285413"/>
              <a:gd name="connsiteX3560" fmla="*/ 10183167 w 16348919"/>
              <a:gd name="connsiteY3560" fmla="*/ 2492132 h 10285413"/>
              <a:gd name="connsiteX3561" fmla="*/ 10104226 w 16348919"/>
              <a:gd name="connsiteY3561" fmla="*/ 2452662 h 10285413"/>
              <a:gd name="connsiteX3562" fmla="*/ 8505708 w 16348919"/>
              <a:gd name="connsiteY3562" fmla="*/ 2452662 h 10285413"/>
              <a:gd name="connsiteX3563" fmla="*/ 8485972 w 16348919"/>
              <a:gd name="connsiteY3563" fmla="*/ 2472398 h 10285413"/>
              <a:gd name="connsiteX3564" fmla="*/ 8545176 w 16348919"/>
              <a:gd name="connsiteY3564" fmla="*/ 2472398 h 10285413"/>
              <a:gd name="connsiteX3565" fmla="*/ 8505708 w 16348919"/>
              <a:gd name="connsiteY3565" fmla="*/ 2452662 h 10285413"/>
              <a:gd name="connsiteX3566" fmla="*/ 4440336 w 16348919"/>
              <a:gd name="connsiteY3566" fmla="*/ 2452662 h 10285413"/>
              <a:gd name="connsiteX3567" fmla="*/ 4420601 w 16348919"/>
              <a:gd name="connsiteY3567" fmla="*/ 2472398 h 10285413"/>
              <a:gd name="connsiteX3568" fmla="*/ 4479805 w 16348919"/>
              <a:gd name="connsiteY3568" fmla="*/ 2492132 h 10285413"/>
              <a:gd name="connsiteX3569" fmla="*/ 4499540 w 16348919"/>
              <a:gd name="connsiteY3569" fmla="*/ 2492132 h 10285413"/>
              <a:gd name="connsiteX3570" fmla="*/ 4479805 w 16348919"/>
              <a:gd name="connsiteY3570" fmla="*/ 2472398 h 10285413"/>
              <a:gd name="connsiteX3571" fmla="*/ 10735743 w 16348919"/>
              <a:gd name="connsiteY3571" fmla="*/ 2432928 h 10285413"/>
              <a:gd name="connsiteX3572" fmla="*/ 10735743 w 16348919"/>
              <a:gd name="connsiteY3572" fmla="*/ 2452662 h 10285413"/>
              <a:gd name="connsiteX3573" fmla="*/ 10755477 w 16348919"/>
              <a:gd name="connsiteY3573" fmla="*/ 2452662 h 10285413"/>
              <a:gd name="connsiteX3574" fmla="*/ 7775520 w 16348919"/>
              <a:gd name="connsiteY3574" fmla="*/ 2432928 h 10285413"/>
              <a:gd name="connsiteX3575" fmla="*/ 7795253 w 16348919"/>
              <a:gd name="connsiteY3575" fmla="*/ 2452662 h 10285413"/>
              <a:gd name="connsiteX3576" fmla="*/ 7795253 w 16348919"/>
              <a:gd name="connsiteY3576" fmla="*/ 2432928 h 10285413"/>
              <a:gd name="connsiteX3577" fmla="*/ 3098365 w 16348919"/>
              <a:gd name="connsiteY3577" fmla="*/ 2432928 h 10285413"/>
              <a:gd name="connsiteX3578" fmla="*/ 3108235 w 16348919"/>
              <a:gd name="connsiteY3578" fmla="*/ 2452662 h 10285413"/>
              <a:gd name="connsiteX3579" fmla="*/ 3137836 w 16348919"/>
              <a:gd name="connsiteY3579" fmla="*/ 2452662 h 10285413"/>
              <a:gd name="connsiteX3580" fmla="*/ 3197040 w 16348919"/>
              <a:gd name="connsiteY3580" fmla="*/ 2472398 h 10285413"/>
              <a:gd name="connsiteX3581" fmla="*/ 3177307 w 16348919"/>
              <a:gd name="connsiteY3581" fmla="*/ 2492132 h 10285413"/>
              <a:gd name="connsiteX3582" fmla="*/ 3137836 w 16348919"/>
              <a:gd name="connsiteY3582" fmla="*/ 2492132 h 10285413"/>
              <a:gd name="connsiteX3583" fmla="*/ 3098365 w 16348919"/>
              <a:gd name="connsiteY3583" fmla="*/ 2472398 h 10285413"/>
              <a:gd name="connsiteX3584" fmla="*/ 3078633 w 16348919"/>
              <a:gd name="connsiteY3584" fmla="*/ 2452662 h 10285413"/>
              <a:gd name="connsiteX3585" fmla="*/ 2881284 w 16348919"/>
              <a:gd name="connsiteY3585" fmla="*/ 2432928 h 10285413"/>
              <a:gd name="connsiteX3586" fmla="*/ 2940489 w 16348919"/>
              <a:gd name="connsiteY3586" fmla="*/ 2472398 h 10285413"/>
              <a:gd name="connsiteX3587" fmla="*/ 2901019 w 16348919"/>
              <a:gd name="connsiteY3587" fmla="*/ 2472398 h 10285413"/>
              <a:gd name="connsiteX3588" fmla="*/ 10005552 w 16348919"/>
              <a:gd name="connsiteY3588" fmla="*/ 2413195 h 10285413"/>
              <a:gd name="connsiteX3589" fmla="*/ 10005552 w 16348919"/>
              <a:gd name="connsiteY3589" fmla="*/ 2432928 h 10285413"/>
              <a:gd name="connsiteX3590" fmla="*/ 10025289 w 16348919"/>
              <a:gd name="connsiteY3590" fmla="*/ 2452662 h 10285413"/>
              <a:gd name="connsiteX3591" fmla="*/ 10045022 w 16348919"/>
              <a:gd name="connsiteY3591" fmla="*/ 2432928 h 10285413"/>
              <a:gd name="connsiteX3592" fmla="*/ 10025289 w 16348919"/>
              <a:gd name="connsiteY3592" fmla="*/ 2432928 h 10285413"/>
              <a:gd name="connsiteX3593" fmla="*/ 9255630 w 16348919"/>
              <a:gd name="connsiteY3593" fmla="*/ 2413195 h 10285413"/>
              <a:gd name="connsiteX3594" fmla="*/ 9275367 w 16348919"/>
              <a:gd name="connsiteY3594" fmla="*/ 2432928 h 10285413"/>
              <a:gd name="connsiteX3595" fmla="*/ 9275367 w 16348919"/>
              <a:gd name="connsiteY3595" fmla="*/ 2413195 h 10285413"/>
              <a:gd name="connsiteX3596" fmla="*/ 4519276 w 16348919"/>
              <a:gd name="connsiteY3596" fmla="*/ 2413195 h 10285413"/>
              <a:gd name="connsiteX3597" fmla="*/ 4539009 w 16348919"/>
              <a:gd name="connsiteY3597" fmla="*/ 2432928 h 10285413"/>
              <a:gd name="connsiteX3598" fmla="*/ 4558745 w 16348919"/>
              <a:gd name="connsiteY3598" fmla="*/ 2432928 h 10285413"/>
              <a:gd name="connsiteX3599" fmla="*/ 4539009 w 16348919"/>
              <a:gd name="connsiteY3599" fmla="*/ 2413195 h 10285413"/>
              <a:gd name="connsiteX3600" fmla="*/ 4519276 w 16348919"/>
              <a:gd name="connsiteY3600" fmla="*/ 2413195 h 10285413"/>
              <a:gd name="connsiteX3601" fmla="*/ 8350294 w 16348919"/>
              <a:gd name="connsiteY3601" fmla="*/ 2400861 h 10285413"/>
              <a:gd name="connsiteX3602" fmla="*/ 8347827 w 16348919"/>
              <a:gd name="connsiteY3602" fmla="*/ 2413195 h 10285413"/>
              <a:gd name="connsiteX3603" fmla="*/ 8357696 w 16348919"/>
              <a:gd name="connsiteY3603" fmla="*/ 2432928 h 10285413"/>
              <a:gd name="connsiteX3604" fmla="*/ 8367564 w 16348919"/>
              <a:gd name="connsiteY3604" fmla="*/ 2423060 h 10285413"/>
              <a:gd name="connsiteX3605" fmla="*/ 8357696 w 16348919"/>
              <a:gd name="connsiteY3605" fmla="*/ 2403326 h 10285413"/>
              <a:gd name="connsiteX3606" fmla="*/ 8350294 w 16348919"/>
              <a:gd name="connsiteY3606" fmla="*/ 2400861 h 10285413"/>
              <a:gd name="connsiteX3607" fmla="*/ 9295100 w 16348919"/>
              <a:gd name="connsiteY3607" fmla="*/ 2393458 h 10285413"/>
              <a:gd name="connsiteX3608" fmla="*/ 9295100 w 16348919"/>
              <a:gd name="connsiteY3608" fmla="*/ 2413195 h 10285413"/>
              <a:gd name="connsiteX3609" fmla="*/ 9334571 w 16348919"/>
              <a:gd name="connsiteY3609" fmla="*/ 2452662 h 10285413"/>
              <a:gd name="connsiteX3610" fmla="*/ 9354304 w 16348919"/>
              <a:gd name="connsiteY3610" fmla="*/ 2452662 h 10285413"/>
              <a:gd name="connsiteX3611" fmla="*/ 9364172 w 16348919"/>
              <a:gd name="connsiteY3611" fmla="*/ 2492132 h 10285413"/>
              <a:gd name="connsiteX3612" fmla="*/ 9374038 w 16348919"/>
              <a:gd name="connsiteY3612" fmla="*/ 2472398 h 10285413"/>
              <a:gd name="connsiteX3613" fmla="*/ 9393774 w 16348919"/>
              <a:gd name="connsiteY3613" fmla="*/ 2472398 h 10285413"/>
              <a:gd name="connsiteX3614" fmla="*/ 9393774 w 16348919"/>
              <a:gd name="connsiteY3614" fmla="*/ 2452662 h 10285413"/>
              <a:gd name="connsiteX3615" fmla="*/ 9364172 w 16348919"/>
              <a:gd name="connsiteY3615" fmla="*/ 2442796 h 10285413"/>
              <a:gd name="connsiteX3616" fmla="*/ 9354304 w 16348919"/>
              <a:gd name="connsiteY3616" fmla="*/ 2432928 h 10285413"/>
              <a:gd name="connsiteX3617" fmla="*/ 9324702 w 16348919"/>
              <a:gd name="connsiteY3617" fmla="*/ 2413195 h 10285413"/>
              <a:gd name="connsiteX3618" fmla="*/ 9295100 w 16348919"/>
              <a:gd name="connsiteY3618" fmla="*/ 2393458 h 10285413"/>
              <a:gd name="connsiteX3619" fmla="*/ 7736049 w 16348919"/>
              <a:gd name="connsiteY3619" fmla="*/ 2393458 h 10285413"/>
              <a:gd name="connsiteX3620" fmla="*/ 7775520 w 16348919"/>
              <a:gd name="connsiteY3620" fmla="*/ 2413195 h 10285413"/>
              <a:gd name="connsiteX3621" fmla="*/ 7775520 w 16348919"/>
              <a:gd name="connsiteY3621" fmla="*/ 2393458 h 10285413"/>
              <a:gd name="connsiteX3622" fmla="*/ 7755783 w 16348919"/>
              <a:gd name="connsiteY3622" fmla="*/ 2393458 h 10285413"/>
              <a:gd name="connsiteX3623" fmla="*/ 7736049 w 16348919"/>
              <a:gd name="connsiteY3623" fmla="*/ 2393458 h 10285413"/>
              <a:gd name="connsiteX3624" fmla="*/ 4479805 w 16348919"/>
              <a:gd name="connsiteY3624" fmla="*/ 2393458 h 10285413"/>
              <a:gd name="connsiteX3625" fmla="*/ 4499540 w 16348919"/>
              <a:gd name="connsiteY3625" fmla="*/ 2413195 h 10285413"/>
              <a:gd name="connsiteX3626" fmla="*/ 4499540 w 16348919"/>
              <a:gd name="connsiteY3626" fmla="*/ 2393458 h 10285413"/>
              <a:gd name="connsiteX3627" fmla="*/ 4479805 w 16348919"/>
              <a:gd name="connsiteY3627" fmla="*/ 2393458 h 10285413"/>
              <a:gd name="connsiteX3628" fmla="*/ 8387297 w 16348919"/>
              <a:gd name="connsiteY3628" fmla="*/ 2373724 h 10285413"/>
              <a:gd name="connsiteX3629" fmla="*/ 8387297 w 16348919"/>
              <a:gd name="connsiteY3629" fmla="*/ 2413195 h 10285413"/>
              <a:gd name="connsiteX3630" fmla="*/ 8426768 w 16348919"/>
              <a:gd name="connsiteY3630" fmla="*/ 2393458 h 10285413"/>
              <a:gd name="connsiteX3631" fmla="*/ 8387297 w 16348919"/>
              <a:gd name="connsiteY3631" fmla="*/ 2373724 h 10285413"/>
              <a:gd name="connsiteX3632" fmla="*/ 4302192 w 16348919"/>
              <a:gd name="connsiteY3632" fmla="*/ 2373724 h 10285413"/>
              <a:gd name="connsiteX3633" fmla="*/ 4282457 w 16348919"/>
              <a:gd name="connsiteY3633" fmla="*/ 2383590 h 10285413"/>
              <a:gd name="connsiteX3634" fmla="*/ 4302192 w 16348919"/>
              <a:gd name="connsiteY3634" fmla="*/ 2393458 h 10285413"/>
              <a:gd name="connsiteX3635" fmla="*/ 8288623 w 16348919"/>
              <a:gd name="connsiteY3635" fmla="*/ 2334254 h 10285413"/>
              <a:gd name="connsiteX3636" fmla="*/ 8288623 w 16348919"/>
              <a:gd name="connsiteY3636" fmla="*/ 2353988 h 10285413"/>
              <a:gd name="connsiteX3637" fmla="*/ 8308357 w 16348919"/>
              <a:gd name="connsiteY3637" fmla="*/ 2353988 h 10285413"/>
              <a:gd name="connsiteX3638" fmla="*/ 8288623 w 16348919"/>
              <a:gd name="connsiteY3638" fmla="*/ 2334254 h 10285413"/>
              <a:gd name="connsiteX3639" fmla="*/ 7893927 w 16348919"/>
              <a:gd name="connsiteY3639" fmla="*/ 2334254 h 10285413"/>
              <a:gd name="connsiteX3640" fmla="*/ 7874194 w 16348919"/>
              <a:gd name="connsiteY3640" fmla="*/ 2344122 h 10285413"/>
              <a:gd name="connsiteX3641" fmla="*/ 7874194 w 16348919"/>
              <a:gd name="connsiteY3641" fmla="*/ 2353988 h 10285413"/>
              <a:gd name="connsiteX3642" fmla="*/ 7893927 w 16348919"/>
              <a:gd name="connsiteY3642" fmla="*/ 2353988 h 10285413"/>
              <a:gd name="connsiteX3643" fmla="*/ 7893927 w 16348919"/>
              <a:gd name="connsiteY3643" fmla="*/ 2334254 h 10285413"/>
              <a:gd name="connsiteX3644" fmla="*/ 7854457 w 16348919"/>
              <a:gd name="connsiteY3644" fmla="*/ 2334254 h 10285413"/>
              <a:gd name="connsiteX3645" fmla="*/ 7834723 w 16348919"/>
              <a:gd name="connsiteY3645" fmla="*/ 2353988 h 10285413"/>
              <a:gd name="connsiteX3646" fmla="*/ 7854457 w 16348919"/>
              <a:gd name="connsiteY3646" fmla="*/ 2353988 h 10285413"/>
              <a:gd name="connsiteX3647" fmla="*/ 2871416 w 16348919"/>
              <a:gd name="connsiteY3647" fmla="*/ 2334254 h 10285413"/>
              <a:gd name="connsiteX3648" fmla="*/ 2881284 w 16348919"/>
              <a:gd name="connsiteY3648" fmla="*/ 2353988 h 10285413"/>
              <a:gd name="connsiteX3649" fmla="*/ 2901019 w 16348919"/>
              <a:gd name="connsiteY3649" fmla="*/ 2353988 h 10285413"/>
              <a:gd name="connsiteX3650" fmla="*/ 2871416 w 16348919"/>
              <a:gd name="connsiteY3650" fmla="*/ 2334254 h 10285413"/>
              <a:gd name="connsiteX3651" fmla="*/ 10168366 w 16348919"/>
              <a:gd name="connsiteY3651" fmla="*/ 2324387 h 10285413"/>
              <a:gd name="connsiteX3652" fmla="*/ 10163433 w 16348919"/>
              <a:gd name="connsiteY3652" fmla="*/ 2334254 h 10285413"/>
              <a:gd name="connsiteX3653" fmla="*/ 10222637 w 16348919"/>
              <a:gd name="connsiteY3653" fmla="*/ 2383590 h 10285413"/>
              <a:gd name="connsiteX3654" fmla="*/ 10301577 w 16348919"/>
              <a:gd name="connsiteY3654" fmla="*/ 2413195 h 10285413"/>
              <a:gd name="connsiteX3655" fmla="*/ 10341045 w 16348919"/>
              <a:gd name="connsiteY3655" fmla="*/ 2442796 h 10285413"/>
              <a:gd name="connsiteX3656" fmla="*/ 10400251 w 16348919"/>
              <a:gd name="connsiteY3656" fmla="*/ 2452662 h 10285413"/>
              <a:gd name="connsiteX3657" fmla="*/ 10479189 w 16348919"/>
              <a:gd name="connsiteY3657" fmla="*/ 2492132 h 10285413"/>
              <a:gd name="connsiteX3658" fmla="*/ 10449588 w 16348919"/>
              <a:gd name="connsiteY3658" fmla="*/ 2442796 h 10285413"/>
              <a:gd name="connsiteX3659" fmla="*/ 10400251 w 16348919"/>
              <a:gd name="connsiteY3659" fmla="*/ 2413195 h 10285413"/>
              <a:gd name="connsiteX3660" fmla="*/ 10380515 w 16348919"/>
              <a:gd name="connsiteY3660" fmla="*/ 2413195 h 10285413"/>
              <a:gd name="connsiteX3661" fmla="*/ 10360781 w 16348919"/>
              <a:gd name="connsiteY3661" fmla="*/ 2413195 h 10285413"/>
              <a:gd name="connsiteX3662" fmla="*/ 10341045 w 16348919"/>
              <a:gd name="connsiteY3662" fmla="*/ 2413195 h 10285413"/>
              <a:gd name="connsiteX3663" fmla="*/ 10281841 w 16348919"/>
              <a:gd name="connsiteY3663" fmla="*/ 2373724 h 10285413"/>
              <a:gd name="connsiteX3664" fmla="*/ 10183167 w 16348919"/>
              <a:gd name="connsiteY3664" fmla="*/ 2334254 h 10285413"/>
              <a:gd name="connsiteX3665" fmla="*/ 10168366 w 16348919"/>
              <a:gd name="connsiteY3665" fmla="*/ 2324387 h 10285413"/>
              <a:gd name="connsiteX3666" fmla="*/ 9946348 w 16348919"/>
              <a:gd name="connsiteY3666" fmla="*/ 2314520 h 10285413"/>
              <a:gd name="connsiteX3667" fmla="*/ 9946348 w 16348919"/>
              <a:gd name="connsiteY3667" fmla="*/ 2334254 h 10285413"/>
              <a:gd name="connsiteX3668" fmla="*/ 9966085 w 16348919"/>
              <a:gd name="connsiteY3668" fmla="*/ 2353988 h 10285413"/>
              <a:gd name="connsiteX3669" fmla="*/ 9966085 w 16348919"/>
              <a:gd name="connsiteY3669" fmla="*/ 2334254 h 10285413"/>
              <a:gd name="connsiteX3670" fmla="*/ 9946348 w 16348919"/>
              <a:gd name="connsiteY3670" fmla="*/ 2314520 h 10285413"/>
              <a:gd name="connsiteX3671" fmla="*/ 9906878 w 16348919"/>
              <a:gd name="connsiteY3671" fmla="*/ 2314520 h 10285413"/>
              <a:gd name="connsiteX3672" fmla="*/ 9887145 w 16348919"/>
              <a:gd name="connsiteY3672" fmla="*/ 2373724 h 10285413"/>
              <a:gd name="connsiteX3673" fmla="*/ 9906878 w 16348919"/>
              <a:gd name="connsiteY3673" fmla="*/ 2353988 h 10285413"/>
              <a:gd name="connsiteX3674" fmla="*/ 9847674 w 16348919"/>
              <a:gd name="connsiteY3674" fmla="*/ 2314520 h 10285413"/>
              <a:gd name="connsiteX3675" fmla="*/ 9867411 w 16348919"/>
              <a:gd name="connsiteY3675" fmla="*/ 2334254 h 10285413"/>
              <a:gd name="connsiteX3676" fmla="*/ 9857543 w 16348919"/>
              <a:gd name="connsiteY3676" fmla="*/ 2314520 h 10285413"/>
              <a:gd name="connsiteX3677" fmla="*/ 9847674 w 16348919"/>
              <a:gd name="connsiteY3677" fmla="*/ 2314520 h 10285413"/>
              <a:gd name="connsiteX3678" fmla="*/ 9413508 w 16348919"/>
              <a:gd name="connsiteY3678" fmla="*/ 2314520 h 10285413"/>
              <a:gd name="connsiteX3679" fmla="*/ 9433245 w 16348919"/>
              <a:gd name="connsiteY3679" fmla="*/ 2314520 h 10285413"/>
              <a:gd name="connsiteX3680" fmla="*/ 9452978 w 16348919"/>
              <a:gd name="connsiteY3680" fmla="*/ 2314520 h 10285413"/>
              <a:gd name="connsiteX3681" fmla="*/ 9433245 w 16348919"/>
              <a:gd name="connsiteY3681" fmla="*/ 2334254 h 10285413"/>
              <a:gd name="connsiteX3682" fmla="*/ 9413508 w 16348919"/>
              <a:gd name="connsiteY3682" fmla="*/ 2314520 h 10285413"/>
              <a:gd name="connsiteX3683" fmla="*/ 9393774 w 16348919"/>
              <a:gd name="connsiteY3683" fmla="*/ 2314520 h 10285413"/>
              <a:gd name="connsiteX3684" fmla="*/ 9413508 w 16348919"/>
              <a:gd name="connsiteY3684" fmla="*/ 2334254 h 10285413"/>
              <a:gd name="connsiteX3685" fmla="*/ 9403643 w 16348919"/>
              <a:gd name="connsiteY3685" fmla="*/ 2334254 h 10285413"/>
              <a:gd name="connsiteX3686" fmla="*/ 9393774 w 16348919"/>
              <a:gd name="connsiteY3686" fmla="*/ 2314520 h 10285413"/>
              <a:gd name="connsiteX3687" fmla="*/ 9038548 w 16348919"/>
              <a:gd name="connsiteY3687" fmla="*/ 2314520 h 10285413"/>
              <a:gd name="connsiteX3688" fmla="*/ 9038548 w 16348919"/>
              <a:gd name="connsiteY3688" fmla="*/ 2334254 h 10285413"/>
              <a:gd name="connsiteX3689" fmla="*/ 9058283 w 16348919"/>
              <a:gd name="connsiteY3689" fmla="*/ 2353988 h 10285413"/>
              <a:gd name="connsiteX3690" fmla="*/ 9058283 w 16348919"/>
              <a:gd name="connsiteY3690" fmla="*/ 2334254 h 10285413"/>
              <a:gd name="connsiteX3691" fmla="*/ 9038548 w 16348919"/>
              <a:gd name="connsiteY3691" fmla="*/ 2314520 h 10285413"/>
              <a:gd name="connsiteX3692" fmla="*/ 8111009 w 16348919"/>
              <a:gd name="connsiteY3692" fmla="*/ 2314520 h 10285413"/>
              <a:gd name="connsiteX3693" fmla="*/ 8120877 w 16348919"/>
              <a:gd name="connsiteY3693" fmla="*/ 2334254 h 10285413"/>
              <a:gd name="connsiteX3694" fmla="*/ 8130746 w 16348919"/>
              <a:gd name="connsiteY3694" fmla="*/ 2353988 h 10285413"/>
              <a:gd name="connsiteX3695" fmla="*/ 8189949 w 16348919"/>
              <a:gd name="connsiteY3695" fmla="*/ 2353988 h 10285413"/>
              <a:gd name="connsiteX3696" fmla="*/ 8150479 w 16348919"/>
              <a:gd name="connsiteY3696" fmla="*/ 2334254 h 10285413"/>
              <a:gd name="connsiteX3697" fmla="*/ 8130746 w 16348919"/>
              <a:gd name="connsiteY3697" fmla="*/ 2314520 h 10285413"/>
              <a:gd name="connsiteX3698" fmla="*/ 8111009 w 16348919"/>
              <a:gd name="connsiteY3698" fmla="*/ 2314520 h 10285413"/>
              <a:gd name="connsiteX3699" fmla="*/ 2787543 w 16348919"/>
              <a:gd name="connsiteY3699" fmla="*/ 2304652 h 10285413"/>
              <a:gd name="connsiteX3700" fmla="*/ 2782611 w 16348919"/>
              <a:gd name="connsiteY3700" fmla="*/ 2314520 h 10285413"/>
              <a:gd name="connsiteX3701" fmla="*/ 2762875 w 16348919"/>
              <a:gd name="connsiteY3701" fmla="*/ 2314520 h 10285413"/>
              <a:gd name="connsiteX3702" fmla="*/ 2743140 w 16348919"/>
              <a:gd name="connsiteY3702" fmla="*/ 2314520 h 10285413"/>
              <a:gd name="connsiteX3703" fmla="*/ 2753008 w 16348919"/>
              <a:gd name="connsiteY3703" fmla="*/ 2334254 h 10285413"/>
              <a:gd name="connsiteX3704" fmla="*/ 2782611 w 16348919"/>
              <a:gd name="connsiteY3704" fmla="*/ 2334254 h 10285413"/>
              <a:gd name="connsiteX3705" fmla="*/ 2802345 w 16348919"/>
              <a:gd name="connsiteY3705" fmla="*/ 2314520 h 10285413"/>
              <a:gd name="connsiteX3706" fmla="*/ 2787543 w 16348919"/>
              <a:gd name="connsiteY3706" fmla="*/ 2304652 h 10285413"/>
              <a:gd name="connsiteX3707" fmla="*/ 8229420 w 16348919"/>
              <a:gd name="connsiteY3707" fmla="*/ 2294784 h 10285413"/>
              <a:gd name="connsiteX3708" fmla="*/ 8229420 w 16348919"/>
              <a:gd name="connsiteY3708" fmla="*/ 2334254 h 10285413"/>
              <a:gd name="connsiteX3709" fmla="*/ 8249153 w 16348919"/>
              <a:gd name="connsiteY3709" fmla="*/ 2314520 h 10285413"/>
              <a:gd name="connsiteX3710" fmla="*/ 8249153 w 16348919"/>
              <a:gd name="connsiteY3710" fmla="*/ 2294784 h 10285413"/>
              <a:gd name="connsiteX3711" fmla="*/ 7282147 w 16348919"/>
              <a:gd name="connsiteY3711" fmla="*/ 2294784 h 10285413"/>
              <a:gd name="connsiteX3712" fmla="*/ 7242679 w 16348919"/>
              <a:gd name="connsiteY3712" fmla="*/ 2314520 h 10285413"/>
              <a:gd name="connsiteX3713" fmla="*/ 7262414 w 16348919"/>
              <a:gd name="connsiteY3713" fmla="*/ 2314520 h 10285413"/>
              <a:gd name="connsiteX3714" fmla="*/ 7301883 w 16348919"/>
              <a:gd name="connsiteY3714" fmla="*/ 2314520 h 10285413"/>
              <a:gd name="connsiteX3715" fmla="*/ 7321617 w 16348919"/>
              <a:gd name="connsiteY3715" fmla="*/ 2324387 h 10285413"/>
              <a:gd name="connsiteX3716" fmla="*/ 7331485 w 16348919"/>
              <a:gd name="connsiteY3716" fmla="*/ 2324387 h 10285413"/>
              <a:gd name="connsiteX3717" fmla="*/ 7331485 w 16348919"/>
              <a:gd name="connsiteY3717" fmla="*/ 2304652 h 10285413"/>
              <a:gd name="connsiteX3718" fmla="*/ 7282147 w 16348919"/>
              <a:gd name="connsiteY3718" fmla="*/ 2294784 h 10285413"/>
              <a:gd name="connsiteX3719" fmla="*/ 7620109 w 16348919"/>
              <a:gd name="connsiteY3719" fmla="*/ 2284916 h 10285413"/>
              <a:gd name="connsiteX3720" fmla="*/ 7607773 w 16348919"/>
              <a:gd name="connsiteY3720" fmla="*/ 2294784 h 10285413"/>
              <a:gd name="connsiteX3721" fmla="*/ 7617642 w 16348919"/>
              <a:gd name="connsiteY3721" fmla="*/ 2314520 h 10285413"/>
              <a:gd name="connsiteX3722" fmla="*/ 7627507 w 16348919"/>
              <a:gd name="connsiteY3722" fmla="*/ 2304652 h 10285413"/>
              <a:gd name="connsiteX3723" fmla="*/ 7637375 w 16348919"/>
              <a:gd name="connsiteY3723" fmla="*/ 2294784 h 10285413"/>
              <a:gd name="connsiteX3724" fmla="*/ 7620109 w 16348919"/>
              <a:gd name="connsiteY3724" fmla="*/ 2284916 h 10285413"/>
              <a:gd name="connsiteX3725" fmla="*/ 9696859 w 16348919"/>
              <a:gd name="connsiteY3725" fmla="*/ 2281387 h 10285413"/>
              <a:gd name="connsiteX3726" fmla="*/ 9689797 w 16348919"/>
              <a:gd name="connsiteY3726" fmla="*/ 2284916 h 10285413"/>
              <a:gd name="connsiteX3727" fmla="*/ 9670063 w 16348919"/>
              <a:gd name="connsiteY3727" fmla="*/ 2294784 h 10285413"/>
              <a:gd name="connsiteX3728" fmla="*/ 9314835 w 16348919"/>
              <a:gd name="connsiteY3728" fmla="*/ 2275051 h 10285413"/>
              <a:gd name="connsiteX3729" fmla="*/ 9334571 w 16348919"/>
              <a:gd name="connsiteY3729" fmla="*/ 2294784 h 10285413"/>
              <a:gd name="connsiteX3730" fmla="*/ 9314835 w 16348919"/>
              <a:gd name="connsiteY3730" fmla="*/ 2314520 h 10285413"/>
              <a:gd name="connsiteX3731" fmla="*/ 9314835 w 16348919"/>
              <a:gd name="connsiteY3731" fmla="*/ 2294784 h 10285413"/>
              <a:gd name="connsiteX3732" fmla="*/ 9137222 w 16348919"/>
              <a:gd name="connsiteY3732" fmla="*/ 2275051 h 10285413"/>
              <a:gd name="connsiteX3733" fmla="*/ 9137222 w 16348919"/>
              <a:gd name="connsiteY3733" fmla="*/ 2294784 h 10285413"/>
              <a:gd name="connsiteX3734" fmla="*/ 9137222 w 16348919"/>
              <a:gd name="connsiteY3734" fmla="*/ 2314520 h 10285413"/>
              <a:gd name="connsiteX3735" fmla="*/ 9156956 w 16348919"/>
              <a:gd name="connsiteY3735" fmla="*/ 2334254 h 10285413"/>
              <a:gd name="connsiteX3736" fmla="*/ 9216160 w 16348919"/>
              <a:gd name="connsiteY3736" fmla="*/ 2353988 h 10285413"/>
              <a:gd name="connsiteX3737" fmla="*/ 9176693 w 16348919"/>
              <a:gd name="connsiteY3737" fmla="*/ 2314520 h 10285413"/>
              <a:gd name="connsiteX3738" fmla="*/ 9156956 w 16348919"/>
              <a:gd name="connsiteY3738" fmla="*/ 2294784 h 10285413"/>
              <a:gd name="connsiteX3739" fmla="*/ 9137222 w 16348919"/>
              <a:gd name="connsiteY3739" fmla="*/ 2275051 h 10285413"/>
              <a:gd name="connsiteX3740" fmla="*/ 9018812 w 16348919"/>
              <a:gd name="connsiteY3740" fmla="*/ 2275051 h 10285413"/>
              <a:gd name="connsiteX3741" fmla="*/ 9018812 w 16348919"/>
              <a:gd name="connsiteY3741" fmla="*/ 2294784 h 10285413"/>
              <a:gd name="connsiteX3742" fmla="*/ 9018812 w 16348919"/>
              <a:gd name="connsiteY3742" fmla="*/ 2314520 h 10285413"/>
              <a:gd name="connsiteX3743" fmla="*/ 9038548 w 16348919"/>
              <a:gd name="connsiteY3743" fmla="*/ 2294784 h 10285413"/>
              <a:gd name="connsiteX3744" fmla="*/ 9018812 w 16348919"/>
              <a:gd name="connsiteY3744" fmla="*/ 2275051 h 10285413"/>
              <a:gd name="connsiteX3745" fmla="*/ 7716316 w 16348919"/>
              <a:gd name="connsiteY3745" fmla="*/ 2275051 h 10285413"/>
              <a:gd name="connsiteX3746" fmla="*/ 7736049 w 16348919"/>
              <a:gd name="connsiteY3746" fmla="*/ 2294784 h 10285413"/>
              <a:gd name="connsiteX3747" fmla="*/ 7736049 w 16348919"/>
              <a:gd name="connsiteY3747" fmla="*/ 2275051 h 10285413"/>
              <a:gd name="connsiteX3748" fmla="*/ 7716316 w 16348919"/>
              <a:gd name="connsiteY3748" fmla="*/ 2275051 h 10285413"/>
              <a:gd name="connsiteX3749" fmla="*/ 2683937 w 16348919"/>
              <a:gd name="connsiteY3749" fmla="*/ 2275051 h 10285413"/>
              <a:gd name="connsiteX3750" fmla="*/ 2683937 w 16348919"/>
              <a:gd name="connsiteY3750" fmla="*/ 2294784 h 10285413"/>
              <a:gd name="connsiteX3751" fmla="*/ 2703671 w 16348919"/>
              <a:gd name="connsiteY3751" fmla="*/ 2294784 h 10285413"/>
              <a:gd name="connsiteX3752" fmla="*/ 2565527 w 16348919"/>
              <a:gd name="connsiteY3752" fmla="*/ 2275051 h 10285413"/>
              <a:gd name="connsiteX3753" fmla="*/ 2575393 w 16348919"/>
              <a:gd name="connsiteY3753" fmla="*/ 2294784 h 10285413"/>
              <a:gd name="connsiteX3754" fmla="*/ 2585263 w 16348919"/>
              <a:gd name="connsiteY3754" fmla="*/ 2294784 h 10285413"/>
              <a:gd name="connsiteX3755" fmla="*/ 2575393 w 16348919"/>
              <a:gd name="connsiteY3755" fmla="*/ 2284916 h 10285413"/>
              <a:gd name="connsiteX3756" fmla="*/ 2565527 w 16348919"/>
              <a:gd name="connsiteY3756" fmla="*/ 2275051 h 10285413"/>
              <a:gd name="connsiteX3757" fmla="*/ 2957755 w 16348919"/>
              <a:gd name="connsiteY3757" fmla="*/ 2260250 h 10285413"/>
              <a:gd name="connsiteX3758" fmla="*/ 2950357 w 16348919"/>
              <a:gd name="connsiteY3758" fmla="*/ 2265182 h 10285413"/>
              <a:gd name="connsiteX3759" fmla="*/ 2940489 w 16348919"/>
              <a:gd name="connsiteY3759" fmla="*/ 2275051 h 10285413"/>
              <a:gd name="connsiteX3760" fmla="*/ 2979959 w 16348919"/>
              <a:gd name="connsiteY3760" fmla="*/ 2275051 h 10285413"/>
              <a:gd name="connsiteX3761" fmla="*/ 2960225 w 16348919"/>
              <a:gd name="connsiteY3761" fmla="*/ 2265182 h 10285413"/>
              <a:gd name="connsiteX3762" fmla="*/ 2957755 w 16348919"/>
              <a:gd name="connsiteY3762" fmla="*/ 2260250 h 10285413"/>
              <a:gd name="connsiteX3763" fmla="*/ 7479495 w 16348919"/>
              <a:gd name="connsiteY3763" fmla="*/ 2255314 h 10285413"/>
              <a:gd name="connsiteX3764" fmla="*/ 7440027 w 16348919"/>
              <a:gd name="connsiteY3764" fmla="*/ 2275051 h 10285413"/>
              <a:gd name="connsiteX3765" fmla="*/ 7499231 w 16348919"/>
              <a:gd name="connsiteY3765" fmla="*/ 2294784 h 10285413"/>
              <a:gd name="connsiteX3766" fmla="*/ 7538701 w 16348919"/>
              <a:gd name="connsiteY3766" fmla="*/ 2275051 h 10285413"/>
              <a:gd name="connsiteX3767" fmla="*/ 7479495 w 16348919"/>
              <a:gd name="connsiteY3767" fmla="*/ 2255314 h 10285413"/>
              <a:gd name="connsiteX3768" fmla="*/ 2881284 w 16348919"/>
              <a:gd name="connsiteY3768" fmla="*/ 2255314 h 10285413"/>
              <a:gd name="connsiteX3769" fmla="*/ 2881284 w 16348919"/>
              <a:gd name="connsiteY3769" fmla="*/ 2275051 h 10285413"/>
              <a:gd name="connsiteX3770" fmla="*/ 2901019 w 16348919"/>
              <a:gd name="connsiteY3770" fmla="*/ 2255314 h 10285413"/>
              <a:gd name="connsiteX3771" fmla="*/ 2881284 w 16348919"/>
              <a:gd name="connsiteY3771" fmla="*/ 2255314 h 10285413"/>
              <a:gd name="connsiteX3772" fmla="*/ 10617333 w 16348919"/>
              <a:gd name="connsiteY3772" fmla="*/ 2235580 h 10285413"/>
              <a:gd name="connsiteX3773" fmla="*/ 10637069 w 16348919"/>
              <a:gd name="connsiteY3773" fmla="*/ 2275051 h 10285413"/>
              <a:gd name="connsiteX3774" fmla="*/ 10696273 w 16348919"/>
              <a:gd name="connsiteY3774" fmla="*/ 2275051 h 10285413"/>
              <a:gd name="connsiteX3775" fmla="*/ 10716008 w 16348919"/>
              <a:gd name="connsiteY3775" fmla="*/ 2294784 h 10285413"/>
              <a:gd name="connsiteX3776" fmla="*/ 10745609 w 16348919"/>
              <a:gd name="connsiteY3776" fmla="*/ 2304652 h 10285413"/>
              <a:gd name="connsiteX3777" fmla="*/ 10765345 w 16348919"/>
              <a:gd name="connsiteY3777" fmla="*/ 2294784 h 10285413"/>
              <a:gd name="connsiteX3778" fmla="*/ 10765345 w 16348919"/>
              <a:gd name="connsiteY3778" fmla="*/ 2284916 h 10285413"/>
              <a:gd name="connsiteX3779" fmla="*/ 10706139 w 16348919"/>
              <a:gd name="connsiteY3779" fmla="*/ 2265182 h 10285413"/>
              <a:gd name="connsiteX3780" fmla="*/ 10646935 w 16348919"/>
              <a:gd name="connsiteY3780" fmla="*/ 2245448 h 10285413"/>
              <a:gd name="connsiteX3781" fmla="*/ 10617333 w 16348919"/>
              <a:gd name="connsiteY3781" fmla="*/ 2235580 h 10285413"/>
              <a:gd name="connsiteX3782" fmla="*/ 9137222 w 16348919"/>
              <a:gd name="connsiteY3782" fmla="*/ 2235580 h 10285413"/>
              <a:gd name="connsiteX3783" fmla="*/ 9156956 w 16348919"/>
              <a:gd name="connsiteY3783" fmla="*/ 2255314 h 10285413"/>
              <a:gd name="connsiteX3784" fmla="*/ 9176693 w 16348919"/>
              <a:gd name="connsiteY3784" fmla="*/ 2255314 h 10285413"/>
              <a:gd name="connsiteX3785" fmla="*/ 9137222 w 16348919"/>
              <a:gd name="connsiteY3785" fmla="*/ 2235580 h 10285413"/>
              <a:gd name="connsiteX3786" fmla="*/ 8466238 w 16348919"/>
              <a:gd name="connsiteY3786" fmla="*/ 2235580 h 10285413"/>
              <a:gd name="connsiteX3787" fmla="*/ 8476104 w 16348919"/>
              <a:gd name="connsiteY3787" fmla="*/ 2245448 h 10285413"/>
              <a:gd name="connsiteX3788" fmla="*/ 8476104 w 16348919"/>
              <a:gd name="connsiteY3788" fmla="*/ 2265182 h 10285413"/>
              <a:gd name="connsiteX3789" fmla="*/ 8476104 w 16348919"/>
              <a:gd name="connsiteY3789" fmla="*/ 2284916 h 10285413"/>
              <a:gd name="connsiteX3790" fmla="*/ 8505708 w 16348919"/>
              <a:gd name="connsiteY3790" fmla="*/ 2314520 h 10285413"/>
              <a:gd name="connsiteX3791" fmla="*/ 8545176 w 16348919"/>
              <a:gd name="connsiteY3791" fmla="*/ 2344122 h 10285413"/>
              <a:gd name="connsiteX3792" fmla="*/ 8564912 w 16348919"/>
              <a:gd name="connsiteY3792" fmla="*/ 2373724 h 10285413"/>
              <a:gd name="connsiteX3793" fmla="*/ 8594514 w 16348919"/>
              <a:gd name="connsiteY3793" fmla="*/ 2373724 h 10285413"/>
              <a:gd name="connsiteX3794" fmla="*/ 8624116 w 16348919"/>
              <a:gd name="connsiteY3794" fmla="*/ 2373724 h 10285413"/>
              <a:gd name="connsiteX3795" fmla="*/ 8693188 w 16348919"/>
              <a:gd name="connsiteY3795" fmla="*/ 2344122 h 10285413"/>
              <a:gd name="connsiteX3796" fmla="*/ 8703056 w 16348919"/>
              <a:gd name="connsiteY3796" fmla="*/ 2334254 h 10285413"/>
              <a:gd name="connsiteX3797" fmla="*/ 8683320 w 16348919"/>
              <a:gd name="connsiteY3797" fmla="*/ 2334254 h 10285413"/>
              <a:gd name="connsiteX3798" fmla="*/ 8633984 w 16348919"/>
              <a:gd name="connsiteY3798" fmla="*/ 2344122 h 10285413"/>
              <a:gd name="connsiteX3799" fmla="*/ 8604382 w 16348919"/>
              <a:gd name="connsiteY3799" fmla="*/ 2334254 h 10285413"/>
              <a:gd name="connsiteX3800" fmla="*/ 8564912 w 16348919"/>
              <a:gd name="connsiteY3800" fmla="*/ 2294784 h 10285413"/>
              <a:gd name="connsiteX3801" fmla="*/ 8545176 w 16348919"/>
              <a:gd name="connsiteY3801" fmla="*/ 2275051 h 10285413"/>
              <a:gd name="connsiteX3802" fmla="*/ 8505708 w 16348919"/>
              <a:gd name="connsiteY3802" fmla="*/ 2255314 h 10285413"/>
              <a:gd name="connsiteX3803" fmla="*/ 8466238 w 16348919"/>
              <a:gd name="connsiteY3803" fmla="*/ 2235580 h 10285413"/>
              <a:gd name="connsiteX3804" fmla="*/ 8229420 w 16348919"/>
              <a:gd name="connsiteY3804" fmla="*/ 2235580 h 10285413"/>
              <a:gd name="connsiteX3805" fmla="*/ 8189949 w 16348919"/>
              <a:gd name="connsiteY3805" fmla="*/ 2245448 h 10285413"/>
              <a:gd name="connsiteX3806" fmla="*/ 8189949 w 16348919"/>
              <a:gd name="connsiteY3806" fmla="*/ 2275051 h 10285413"/>
              <a:gd name="connsiteX3807" fmla="*/ 8229420 w 16348919"/>
              <a:gd name="connsiteY3807" fmla="*/ 2255314 h 10285413"/>
              <a:gd name="connsiteX3808" fmla="*/ 7637375 w 16348919"/>
              <a:gd name="connsiteY3808" fmla="*/ 2235580 h 10285413"/>
              <a:gd name="connsiteX3809" fmla="*/ 7657109 w 16348919"/>
              <a:gd name="connsiteY3809" fmla="*/ 2255314 h 10285413"/>
              <a:gd name="connsiteX3810" fmla="*/ 7676843 w 16348919"/>
              <a:gd name="connsiteY3810" fmla="*/ 2235580 h 10285413"/>
              <a:gd name="connsiteX3811" fmla="*/ 5466546 w 16348919"/>
              <a:gd name="connsiteY3811" fmla="*/ 2235580 h 10285413"/>
              <a:gd name="connsiteX3812" fmla="*/ 5446812 w 16348919"/>
              <a:gd name="connsiteY3812" fmla="*/ 2255314 h 10285413"/>
              <a:gd name="connsiteX3813" fmla="*/ 5446812 w 16348919"/>
              <a:gd name="connsiteY3813" fmla="*/ 2275051 h 10285413"/>
              <a:gd name="connsiteX3814" fmla="*/ 5466546 w 16348919"/>
              <a:gd name="connsiteY3814" fmla="*/ 2294784 h 10285413"/>
              <a:gd name="connsiteX3815" fmla="*/ 5476414 w 16348919"/>
              <a:gd name="connsiteY3815" fmla="*/ 2275051 h 10285413"/>
              <a:gd name="connsiteX3816" fmla="*/ 5506016 w 16348919"/>
              <a:gd name="connsiteY3816" fmla="*/ 2275051 h 10285413"/>
              <a:gd name="connsiteX3817" fmla="*/ 5525750 w 16348919"/>
              <a:gd name="connsiteY3817" fmla="*/ 2265182 h 10285413"/>
              <a:gd name="connsiteX3818" fmla="*/ 5506016 w 16348919"/>
              <a:gd name="connsiteY3818" fmla="*/ 2255314 h 10285413"/>
              <a:gd name="connsiteX3819" fmla="*/ 5466546 w 16348919"/>
              <a:gd name="connsiteY3819" fmla="*/ 2255314 h 10285413"/>
              <a:gd name="connsiteX3820" fmla="*/ 8703056 w 16348919"/>
              <a:gd name="connsiteY3820" fmla="*/ 2215843 h 10285413"/>
              <a:gd name="connsiteX3821" fmla="*/ 8703056 w 16348919"/>
              <a:gd name="connsiteY3821" fmla="*/ 2235580 h 10285413"/>
              <a:gd name="connsiteX3822" fmla="*/ 8722790 w 16348919"/>
              <a:gd name="connsiteY3822" fmla="*/ 2255314 h 10285413"/>
              <a:gd name="connsiteX3823" fmla="*/ 7928463 w 16348919"/>
              <a:gd name="connsiteY3823" fmla="*/ 2205978 h 10285413"/>
              <a:gd name="connsiteX3824" fmla="*/ 7913661 w 16348919"/>
              <a:gd name="connsiteY3824" fmla="*/ 2215843 h 10285413"/>
              <a:gd name="connsiteX3825" fmla="*/ 7913661 w 16348919"/>
              <a:gd name="connsiteY3825" fmla="*/ 2255314 h 10285413"/>
              <a:gd name="connsiteX3826" fmla="*/ 7943263 w 16348919"/>
              <a:gd name="connsiteY3826" fmla="*/ 2275051 h 10285413"/>
              <a:gd name="connsiteX3827" fmla="*/ 7953131 w 16348919"/>
              <a:gd name="connsiteY3827" fmla="*/ 2275051 h 10285413"/>
              <a:gd name="connsiteX3828" fmla="*/ 7972868 w 16348919"/>
              <a:gd name="connsiteY3828" fmla="*/ 2275051 h 10285413"/>
              <a:gd name="connsiteX3829" fmla="*/ 8002470 w 16348919"/>
              <a:gd name="connsiteY3829" fmla="*/ 2275051 h 10285413"/>
              <a:gd name="connsiteX3830" fmla="*/ 8012335 w 16348919"/>
              <a:gd name="connsiteY3830" fmla="*/ 2294784 h 10285413"/>
              <a:gd name="connsiteX3831" fmla="*/ 8032072 w 16348919"/>
              <a:gd name="connsiteY3831" fmla="*/ 2294784 h 10285413"/>
              <a:gd name="connsiteX3832" fmla="*/ 8012335 w 16348919"/>
              <a:gd name="connsiteY3832" fmla="*/ 2255314 h 10285413"/>
              <a:gd name="connsiteX3833" fmla="*/ 8032072 w 16348919"/>
              <a:gd name="connsiteY3833" fmla="*/ 2235580 h 10285413"/>
              <a:gd name="connsiteX3834" fmla="*/ 8032072 w 16348919"/>
              <a:gd name="connsiteY3834" fmla="*/ 2215843 h 10285413"/>
              <a:gd name="connsiteX3835" fmla="*/ 7992601 w 16348919"/>
              <a:gd name="connsiteY3835" fmla="*/ 2215843 h 10285413"/>
              <a:gd name="connsiteX3836" fmla="*/ 7972868 w 16348919"/>
              <a:gd name="connsiteY3836" fmla="*/ 2235580 h 10285413"/>
              <a:gd name="connsiteX3837" fmla="*/ 7992601 w 16348919"/>
              <a:gd name="connsiteY3837" fmla="*/ 2235580 h 10285413"/>
              <a:gd name="connsiteX3838" fmla="*/ 7953131 w 16348919"/>
              <a:gd name="connsiteY3838" fmla="*/ 2245448 h 10285413"/>
              <a:gd name="connsiteX3839" fmla="*/ 7933397 w 16348919"/>
              <a:gd name="connsiteY3839" fmla="*/ 2215843 h 10285413"/>
              <a:gd name="connsiteX3840" fmla="*/ 7928463 w 16348919"/>
              <a:gd name="connsiteY3840" fmla="*/ 2205978 h 10285413"/>
              <a:gd name="connsiteX3841" fmla="*/ 9492448 w 16348919"/>
              <a:gd name="connsiteY3841" fmla="*/ 2196110 h 10285413"/>
              <a:gd name="connsiteX3842" fmla="*/ 9512182 w 16348919"/>
              <a:gd name="connsiteY3842" fmla="*/ 2215843 h 10285413"/>
              <a:gd name="connsiteX3843" fmla="*/ 9512182 w 16348919"/>
              <a:gd name="connsiteY3843" fmla="*/ 2255314 h 10285413"/>
              <a:gd name="connsiteX3844" fmla="*/ 9522050 w 16348919"/>
              <a:gd name="connsiteY3844" fmla="*/ 2265182 h 10285413"/>
              <a:gd name="connsiteX3845" fmla="*/ 9531919 w 16348919"/>
              <a:gd name="connsiteY3845" fmla="*/ 2275051 h 10285413"/>
              <a:gd name="connsiteX3846" fmla="*/ 9531919 w 16348919"/>
              <a:gd name="connsiteY3846" fmla="*/ 2255314 h 10285413"/>
              <a:gd name="connsiteX3847" fmla="*/ 9551652 w 16348919"/>
              <a:gd name="connsiteY3847" fmla="*/ 2255314 h 10285413"/>
              <a:gd name="connsiteX3848" fmla="*/ 9581254 w 16348919"/>
              <a:gd name="connsiteY3848" fmla="*/ 2284916 h 10285413"/>
              <a:gd name="connsiteX3849" fmla="*/ 9591122 w 16348919"/>
              <a:gd name="connsiteY3849" fmla="*/ 2294784 h 10285413"/>
              <a:gd name="connsiteX3850" fmla="*/ 9610856 w 16348919"/>
              <a:gd name="connsiteY3850" fmla="*/ 2294784 h 10285413"/>
              <a:gd name="connsiteX3851" fmla="*/ 9620724 w 16348919"/>
              <a:gd name="connsiteY3851" fmla="*/ 2304652 h 10285413"/>
              <a:gd name="connsiteX3852" fmla="*/ 9630593 w 16348919"/>
              <a:gd name="connsiteY3852" fmla="*/ 2314520 h 10285413"/>
              <a:gd name="connsiteX3853" fmla="*/ 9670063 w 16348919"/>
              <a:gd name="connsiteY3853" fmla="*/ 2334254 h 10285413"/>
              <a:gd name="connsiteX3854" fmla="*/ 9650326 w 16348919"/>
              <a:gd name="connsiteY3854" fmla="*/ 2294784 h 10285413"/>
              <a:gd name="connsiteX3855" fmla="*/ 9610856 w 16348919"/>
              <a:gd name="connsiteY3855" fmla="*/ 2265182 h 10285413"/>
              <a:gd name="connsiteX3856" fmla="*/ 9561521 w 16348919"/>
              <a:gd name="connsiteY3856" fmla="*/ 2245448 h 10285413"/>
              <a:gd name="connsiteX3857" fmla="*/ 9531919 w 16348919"/>
              <a:gd name="connsiteY3857" fmla="*/ 2235580 h 10285413"/>
              <a:gd name="connsiteX3858" fmla="*/ 9522050 w 16348919"/>
              <a:gd name="connsiteY3858" fmla="*/ 2225712 h 10285413"/>
              <a:gd name="connsiteX3859" fmla="*/ 9512182 w 16348919"/>
              <a:gd name="connsiteY3859" fmla="*/ 2205978 h 10285413"/>
              <a:gd name="connsiteX3860" fmla="*/ 9512182 w 16348919"/>
              <a:gd name="connsiteY3860" fmla="*/ 2196110 h 10285413"/>
              <a:gd name="connsiteX3861" fmla="*/ 9492448 w 16348919"/>
              <a:gd name="connsiteY3861" fmla="*/ 2196110 h 10285413"/>
              <a:gd name="connsiteX3862" fmla="*/ 9078016 w 16348919"/>
              <a:gd name="connsiteY3862" fmla="*/ 2196110 h 10285413"/>
              <a:gd name="connsiteX3863" fmla="*/ 9078016 w 16348919"/>
              <a:gd name="connsiteY3863" fmla="*/ 2215843 h 10285413"/>
              <a:gd name="connsiteX3864" fmla="*/ 9117486 w 16348919"/>
              <a:gd name="connsiteY3864" fmla="*/ 2235580 h 10285413"/>
              <a:gd name="connsiteX3865" fmla="*/ 9097752 w 16348919"/>
              <a:gd name="connsiteY3865" fmla="*/ 2215843 h 10285413"/>
              <a:gd name="connsiteX3866" fmla="*/ 9087884 w 16348919"/>
              <a:gd name="connsiteY3866" fmla="*/ 2205978 h 10285413"/>
              <a:gd name="connsiteX3867" fmla="*/ 9078016 w 16348919"/>
              <a:gd name="connsiteY3867" fmla="*/ 2196110 h 10285413"/>
              <a:gd name="connsiteX3868" fmla="*/ 2506323 w 16348919"/>
              <a:gd name="connsiteY3868" fmla="*/ 2196110 h 10285413"/>
              <a:gd name="connsiteX3869" fmla="*/ 2496455 w 16348919"/>
              <a:gd name="connsiteY3869" fmla="*/ 2215843 h 10285413"/>
              <a:gd name="connsiteX3870" fmla="*/ 2516191 w 16348919"/>
              <a:gd name="connsiteY3870" fmla="*/ 2235580 h 10285413"/>
              <a:gd name="connsiteX3871" fmla="*/ 2526059 w 16348919"/>
              <a:gd name="connsiteY3871" fmla="*/ 2225712 h 10285413"/>
              <a:gd name="connsiteX3872" fmla="*/ 2526059 w 16348919"/>
              <a:gd name="connsiteY3872" fmla="*/ 2215843 h 10285413"/>
              <a:gd name="connsiteX3873" fmla="*/ 9857543 w 16348919"/>
              <a:gd name="connsiteY3873" fmla="*/ 2189944 h 10285413"/>
              <a:gd name="connsiteX3874" fmla="*/ 9847674 w 16348919"/>
              <a:gd name="connsiteY3874" fmla="*/ 2196110 h 10285413"/>
              <a:gd name="connsiteX3875" fmla="*/ 9827941 w 16348919"/>
              <a:gd name="connsiteY3875" fmla="*/ 2196110 h 10285413"/>
              <a:gd name="connsiteX3876" fmla="*/ 9768737 w 16348919"/>
              <a:gd name="connsiteY3876" fmla="*/ 2196110 h 10285413"/>
              <a:gd name="connsiteX3877" fmla="*/ 9758869 w 16348919"/>
              <a:gd name="connsiteY3877" fmla="*/ 2225712 h 10285413"/>
              <a:gd name="connsiteX3878" fmla="*/ 9788471 w 16348919"/>
              <a:gd name="connsiteY3878" fmla="*/ 2235580 h 10285413"/>
              <a:gd name="connsiteX3879" fmla="*/ 9808204 w 16348919"/>
              <a:gd name="connsiteY3879" fmla="*/ 2235580 h 10285413"/>
              <a:gd name="connsiteX3880" fmla="*/ 9827941 w 16348919"/>
              <a:gd name="connsiteY3880" fmla="*/ 2275051 h 10285413"/>
              <a:gd name="connsiteX3881" fmla="*/ 9867411 w 16348919"/>
              <a:gd name="connsiteY3881" fmla="*/ 2275051 h 10285413"/>
              <a:gd name="connsiteX3882" fmla="*/ 9887145 w 16348919"/>
              <a:gd name="connsiteY3882" fmla="*/ 2275051 h 10285413"/>
              <a:gd name="connsiteX3883" fmla="*/ 9887145 w 16348919"/>
              <a:gd name="connsiteY3883" fmla="*/ 2255314 h 10285413"/>
              <a:gd name="connsiteX3884" fmla="*/ 9887145 w 16348919"/>
              <a:gd name="connsiteY3884" fmla="*/ 2215843 h 10285413"/>
              <a:gd name="connsiteX3885" fmla="*/ 9857543 w 16348919"/>
              <a:gd name="connsiteY3885" fmla="*/ 2189944 h 10285413"/>
              <a:gd name="connsiteX3886" fmla="*/ 7874194 w 16348919"/>
              <a:gd name="connsiteY3886" fmla="*/ 2176376 h 10285413"/>
              <a:gd name="connsiteX3887" fmla="*/ 7874194 w 16348919"/>
              <a:gd name="connsiteY3887" fmla="*/ 2196110 h 10285413"/>
              <a:gd name="connsiteX3888" fmla="*/ 7893927 w 16348919"/>
              <a:gd name="connsiteY3888" fmla="*/ 2196110 h 10285413"/>
              <a:gd name="connsiteX3889" fmla="*/ 7874194 w 16348919"/>
              <a:gd name="connsiteY3889" fmla="*/ 2176376 h 10285413"/>
              <a:gd name="connsiteX3890" fmla="*/ 5367872 w 16348919"/>
              <a:gd name="connsiteY3890" fmla="*/ 2176376 h 10285413"/>
              <a:gd name="connsiteX3891" fmla="*/ 5387607 w 16348919"/>
              <a:gd name="connsiteY3891" fmla="*/ 2196110 h 10285413"/>
              <a:gd name="connsiteX3892" fmla="*/ 5407342 w 16348919"/>
              <a:gd name="connsiteY3892" fmla="*/ 2196110 h 10285413"/>
              <a:gd name="connsiteX3893" fmla="*/ 5407342 w 16348919"/>
              <a:gd name="connsiteY3893" fmla="*/ 2215843 h 10285413"/>
              <a:gd name="connsiteX3894" fmla="*/ 5407342 w 16348919"/>
              <a:gd name="connsiteY3894" fmla="*/ 2235580 h 10285413"/>
              <a:gd name="connsiteX3895" fmla="*/ 5427075 w 16348919"/>
              <a:gd name="connsiteY3895" fmla="*/ 2215843 h 10285413"/>
              <a:gd name="connsiteX3896" fmla="*/ 5427075 w 16348919"/>
              <a:gd name="connsiteY3896" fmla="*/ 2196110 h 10285413"/>
              <a:gd name="connsiteX3897" fmla="*/ 2328711 w 16348919"/>
              <a:gd name="connsiteY3897" fmla="*/ 2176376 h 10285413"/>
              <a:gd name="connsiteX3898" fmla="*/ 2368179 w 16348919"/>
              <a:gd name="connsiteY3898" fmla="*/ 2176376 h 10285413"/>
              <a:gd name="connsiteX3899" fmla="*/ 2407649 w 16348919"/>
              <a:gd name="connsiteY3899" fmla="*/ 2196110 h 10285413"/>
              <a:gd name="connsiteX3900" fmla="*/ 2407649 w 16348919"/>
              <a:gd name="connsiteY3900" fmla="*/ 2215843 h 10285413"/>
              <a:gd name="connsiteX3901" fmla="*/ 2358312 w 16348919"/>
              <a:gd name="connsiteY3901" fmla="*/ 2196110 h 10285413"/>
              <a:gd name="connsiteX3902" fmla="*/ 2328711 w 16348919"/>
              <a:gd name="connsiteY3902" fmla="*/ 2176376 h 10285413"/>
              <a:gd name="connsiteX3903" fmla="*/ 8229420 w 16348919"/>
              <a:gd name="connsiteY3903" fmla="*/ 2156640 h 10285413"/>
              <a:gd name="connsiteX3904" fmla="*/ 8209683 w 16348919"/>
              <a:gd name="connsiteY3904" fmla="*/ 2176376 h 10285413"/>
              <a:gd name="connsiteX3905" fmla="*/ 8209683 w 16348919"/>
              <a:gd name="connsiteY3905" fmla="*/ 2196110 h 10285413"/>
              <a:gd name="connsiteX3906" fmla="*/ 8229420 w 16348919"/>
              <a:gd name="connsiteY3906" fmla="*/ 2186243 h 10285413"/>
              <a:gd name="connsiteX3907" fmla="*/ 8229420 w 16348919"/>
              <a:gd name="connsiteY3907" fmla="*/ 2176376 h 10285413"/>
              <a:gd name="connsiteX3908" fmla="*/ 7637375 w 16348919"/>
              <a:gd name="connsiteY3908" fmla="*/ 2156640 h 10285413"/>
              <a:gd name="connsiteX3909" fmla="*/ 7627507 w 16348919"/>
              <a:gd name="connsiteY3909" fmla="*/ 2166508 h 10285413"/>
              <a:gd name="connsiteX3910" fmla="*/ 7637375 w 16348919"/>
              <a:gd name="connsiteY3910" fmla="*/ 2176376 h 10285413"/>
              <a:gd name="connsiteX3911" fmla="*/ 7657109 w 16348919"/>
              <a:gd name="connsiteY3911" fmla="*/ 2156640 h 10285413"/>
              <a:gd name="connsiteX3912" fmla="*/ 5288934 w 16348919"/>
              <a:gd name="connsiteY3912" fmla="*/ 2156640 h 10285413"/>
              <a:gd name="connsiteX3913" fmla="*/ 5298800 w 16348919"/>
              <a:gd name="connsiteY3913" fmla="*/ 2176376 h 10285413"/>
              <a:gd name="connsiteX3914" fmla="*/ 5308668 w 16348919"/>
              <a:gd name="connsiteY3914" fmla="*/ 2176376 h 10285413"/>
              <a:gd name="connsiteX3915" fmla="*/ 5308668 w 16348919"/>
              <a:gd name="connsiteY3915" fmla="*/ 2156640 h 10285413"/>
              <a:gd name="connsiteX3916" fmla="*/ 5288934 w 16348919"/>
              <a:gd name="connsiteY3916" fmla="*/ 2156640 h 10285413"/>
              <a:gd name="connsiteX3917" fmla="*/ 8352763 w 16348919"/>
              <a:gd name="connsiteY3917" fmla="*/ 2144305 h 10285413"/>
              <a:gd name="connsiteX3918" fmla="*/ 8347827 w 16348919"/>
              <a:gd name="connsiteY3918" fmla="*/ 2156640 h 10285413"/>
              <a:gd name="connsiteX3919" fmla="*/ 8377429 w 16348919"/>
              <a:gd name="connsiteY3919" fmla="*/ 2176376 h 10285413"/>
              <a:gd name="connsiteX3920" fmla="*/ 8426768 w 16348919"/>
              <a:gd name="connsiteY3920" fmla="*/ 2196110 h 10285413"/>
              <a:gd name="connsiteX3921" fmla="*/ 8407035 w 16348919"/>
              <a:gd name="connsiteY3921" fmla="*/ 2176376 h 10285413"/>
              <a:gd name="connsiteX3922" fmla="*/ 8397167 w 16348919"/>
              <a:gd name="connsiteY3922" fmla="*/ 2166508 h 10285413"/>
              <a:gd name="connsiteX3923" fmla="*/ 8387297 w 16348919"/>
              <a:gd name="connsiteY3923" fmla="*/ 2156640 h 10285413"/>
              <a:gd name="connsiteX3924" fmla="*/ 8367564 w 16348919"/>
              <a:gd name="connsiteY3924" fmla="*/ 2146774 h 10285413"/>
              <a:gd name="connsiteX3925" fmla="*/ 8352763 w 16348919"/>
              <a:gd name="connsiteY3925" fmla="*/ 2144305 h 10285413"/>
              <a:gd name="connsiteX3926" fmla="*/ 7992601 w 16348919"/>
              <a:gd name="connsiteY3926" fmla="*/ 2136907 h 10285413"/>
              <a:gd name="connsiteX3927" fmla="*/ 7953131 w 16348919"/>
              <a:gd name="connsiteY3927" fmla="*/ 2156640 h 10285413"/>
              <a:gd name="connsiteX3928" fmla="*/ 7972868 w 16348919"/>
              <a:gd name="connsiteY3928" fmla="*/ 2156640 h 10285413"/>
              <a:gd name="connsiteX3929" fmla="*/ 2249770 w 16348919"/>
              <a:gd name="connsiteY3929" fmla="*/ 2136907 h 10285413"/>
              <a:gd name="connsiteX3930" fmla="*/ 2269505 w 16348919"/>
              <a:gd name="connsiteY3930" fmla="*/ 2136907 h 10285413"/>
              <a:gd name="connsiteX3931" fmla="*/ 2249770 w 16348919"/>
              <a:gd name="connsiteY3931" fmla="*/ 2156640 h 10285413"/>
              <a:gd name="connsiteX3932" fmla="*/ 9026214 w 16348919"/>
              <a:gd name="connsiteY3932" fmla="*/ 2124571 h 10285413"/>
              <a:gd name="connsiteX3933" fmla="*/ 9018812 w 16348919"/>
              <a:gd name="connsiteY3933" fmla="*/ 2136907 h 10285413"/>
              <a:gd name="connsiteX3934" fmla="*/ 9048415 w 16348919"/>
              <a:gd name="connsiteY3934" fmla="*/ 2166508 h 10285413"/>
              <a:gd name="connsiteX3935" fmla="*/ 9117486 w 16348919"/>
              <a:gd name="connsiteY3935" fmla="*/ 2205978 h 10285413"/>
              <a:gd name="connsiteX3936" fmla="*/ 9156956 w 16348919"/>
              <a:gd name="connsiteY3936" fmla="*/ 2215843 h 10285413"/>
              <a:gd name="connsiteX3937" fmla="*/ 9176693 w 16348919"/>
              <a:gd name="connsiteY3937" fmla="*/ 2215843 h 10285413"/>
              <a:gd name="connsiteX3938" fmla="*/ 9196426 w 16348919"/>
              <a:gd name="connsiteY3938" fmla="*/ 2235580 h 10285413"/>
              <a:gd name="connsiteX3939" fmla="*/ 9196426 w 16348919"/>
              <a:gd name="connsiteY3939" fmla="*/ 2255314 h 10285413"/>
              <a:gd name="connsiteX3940" fmla="*/ 9216160 w 16348919"/>
              <a:gd name="connsiteY3940" fmla="*/ 2255314 h 10285413"/>
              <a:gd name="connsiteX3941" fmla="*/ 9216160 w 16348919"/>
              <a:gd name="connsiteY3941" fmla="*/ 2275051 h 10285413"/>
              <a:gd name="connsiteX3942" fmla="*/ 9196426 w 16348919"/>
              <a:gd name="connsiteY3942" fmla="*/ 2275051 h 10285413"/>
              <a:gd name="connsiteX3943" fmla="*/ 9206292 w 16348919"/>
              <a:gd name="connsiteY3943" fmla="*/ 2294784 h 10285413"/>
              <a:gd name="connsiteX3944" fmla="*/ 9226028 w 16348919"/>
              <a:gd name="connsiteY3944" fmla="*/ 2294784 h 10285413"/>
              <a:gd name="connsiteX3945" fmla="*/ 9255630 w 16348919"/>
              <a:gd name="connsiteY3945" fmla="*/ 2304652 h 10285413"/>
              <a:gd name="connsiteX3946" fmla="*/ 9304969 w 16348919"/>
              <a:gd name="connsiteY3946" fmla="*/ 2324387 h 10285413"/>
              <a:gd name="connsiteX3947" fmla="*/ 9334571 w 16348919"/>
              <a:gd name="connsiteY3947" fmla="*/ 2334254 h 10285413"/>
              <a:gd name="connsiteX3948" fmla="*/ 9452978 w 16348919"/>
              <a:gd name="connsiteY3948" fmla="*/ 2373724 h 10285413"/>
              <a:gd name="connsiteX3949" fmla="*/ 9571387 w 16348919"/>
              <a:gd name="connsiteY3949" fmla="*/ 2413195 h 10285413"/>
              <a:gd name="connsiteX3950" fmla="*/ 9591122 w 16348919"/>
              <a:gd name="connsiteY3950" fmla="*/ 2423060 h 10285413"/>
              <a:gd name="connsiteX3951" fmla="*/ 9610856 w 16348919"/>
              <a:gd name="connsiteY3951" fmla="*/ 2432928 h 10285413"/>
              <a:gd name="connsiteX3952" fmla="*/ 9591122 w 16348919"/>
              <a:gd name="connsiteY3952" fmla="*/ 2403326 h 10285413"/>
              <a:gd name="connsiteX3953" fmla="*/ 9561521 w 16348919"/>
              <a:gd name="connsiteY3953" fmla="*/ 2383590 h 10285413"/>
              <a:gd name="connsiteX3954" fmla="*/ 9551652 w 16348919"/>
              <a:gd name="connsiteY3954" fmla="*/ 2373724 h 10285413"/>
              <a:gd name="connsiteX3955" fmla="*/ 9610856 w 16348919"/>
              <a:gd name="connsiteY3955" fmla="*/ 2393458 h 10285413"/>
              <a:gd name="connsiteX3956" fmla="*/ 9650326 w 16348919"/>
              <a:gd name="connsiteY3956" fmla="*/ 2442796 h 10285413"/>
              <a:gd name="connsiteX3957" fmla="*/ 9679928 w 16348919"/>
              <a:gd name="connsiteY3957" fmla="*/ 2472398 h 10285413"/>
              <a:gd name="connsiteX3958" fmla="*/ 9719398 w 16348919"/>
              <a:gd name="connsiteY3958" fmla="*/ 2482264 h 10285413"/>
              <a:gd name="connsiteX3959" fmla="*/ 9729267 w 16348919"/>
              <a:gd name="connsiteY3959" fmla="*/ 2472398 h 10285413"/>
              <a:gd name="connsiteX3960" fmla="*/ 9749000 w 16348919"/>
              <a:gd name="connsiteY3960" fmla="*/ 2492132 h 10285413"/>
              <a:gd name="connsiteX3961" fmla="*/ 9808204 w 16348919"/>
              <a:gd name="connsiteY3961" fmla="*/ 2531602 h 10285413"/>
              <a:gd name="connsiteX3962" fmla="*/ 9689797 w 16348919"/>
              <a:gd name="connsiteY3962" fmla="*/ 2511868 h 10285413"/>
              <a:gd name="connsiteX3963" fmla="*/ 9571387 w 16348919"/>
              <a:gd name="connsiteY3963" fmla="*/ 2452662 h 10285413"/>
              <a:gd name="connsiteX3964" fmla="*/ 9452978 w 16348919"/>
              <a:gd name="connsiteY3964" fmla="*/ 2413195 h 10285413"/>
              <a:gd name="connsiteX3965" fmla="*/ 9472712 w 16348919"/>
              <a:gd name="connsiteY3965" fmla="*/ 2432928 h 10285413"/>
              <a:gd name="connsiteX3966" fmla="*/ 9492448 w 16348919"/>
              <a:gd name="connsiteY3966" fmla="*/ 2432928 h 10285413"/>
              <a:gd name="connsiteX3967" fmla="*/ 9591122 w 16348919"/>
              <a:gd name="connsiteY3967" fmla="*/ 2492132 h 10285413"/>
              <a:gd name="connsiteX3968" fmla="*/ 9600991 w 16348919"/>
              <a:gd name="connsiteY3968" fmla="*/ 2502000 h 10285413"/>
              <a:gd name="connsiteX3969" fmla="*/ 9610856 w 16348919"/>
              <a:gd name="connsiteY3969" fmla="*/ 2511868 h 10285413"/>
              <a:gd name="connsiteX3970" fmla="*/ 9630593 w 16348919"/>
              <a:gd name="connsiteY3970" fmla="*/ 2531602 h 10285413"/>
              <a:gd name="connsiteX3971" fmla="*/ 9650326 w 16348919"/>
              <a:gd name="connsiteY3971" fmla="*/ 2551336 h 10285413"/>
              <a:gd name="connsiteX3972" fmla="*/ 9630593 w 16348919"/>
              <a:gd name="connsiteY3972" fmla="*/ 2551336 h 10285413"/>
              <a:gd name="connsiteX3973" fmla="*/ 9600991 w 16348919"/>
              <a:gd name="connsiteY3973" fmla="*/ 2541470 h 10285413"/>
              <a:gd name="connsiteX3974" fmla="*/ 9551652 w 16348919"/>
              <a:gd name="connsiteY3974" fmla="*/ 2511868 h 10285413"/>
              <a:gd name="connsiteX3975" fmla="*/ 9522050 w 16348919"/>
              <a:gd name="connsiteY3975" fmla="*/ 2511868 h 10285413"/>
              <a:gd name="connsiteX3976" fmla="*/ 9512182 w 16348919"/>
              <a:gd name="connsiteY3976" fmla="*/ 2531602 h 10285413"/>
              <a:gd name="connsiteX3977" fmla="*/ 9531919 w 16348919"/>
              <a:gd name="connsiteY3977" fmla="*/ 2531602 h 10285413"/>
              <a:gd name="connsiteX3978" fmla="*/ 9571387 w 16348919"/>
              <a:gd name="connsiteY3978" fmla="*/ 2551336 h 10285413"/>
              <a:gd name="connsiteX3979" fmla="*/ 9610856 w 16348919"/>
              <a:gd name="connsiteY3979" fmla="*/ 2571072 h 10285413"/>
              <a:gd name="connsiteX3980" fmla="*/ 9640458 w 16348919"/>
              <a:gd name="connsiteY3980" fmla="*/ 2571072 h 10285413"/>
              <a:gd name="connsiteX3981" fmla="*/ 9650326 w 16348919"/>
              <a:gd name="connsiteY3981" fmla="*/ 2590806 h 10285413"/>
              <a:gd name="connsiteX3982" fmla="*/ 9709530 w 16348919"/>
              <a:gd name="connsiteY3982" fmla="*/ 2571072 h 10285413"/>
              <a:gd name="connsiteX3983" fmla="*/ 9709530 w 16348919"/>
              <a:gd name="connsiteY3983" fmla="*/ 2590806 h 10285413"/>
              <a:gd name="connsiteX3984" fmla="*/ 9729267 w 16348919"/>
              <a:gd name="connsiteY3984" fmla="*/ 2590806 h 10285413"/>
              <a:gd name="connsiteX3985" fmla="*/ 9709530 w 16348919"/>
              <a:gd name="connsiteY3985" fmla="*/ 2610542 h 10285413"/>
              <a:gd name="connsiteX3986" fmla="*/ 9689797 w 16348919"/>
              <a:gd name="connsiteY3986" fmla="*/ 2610542 h 10285413"/>
              <a:gd name="connsiteX3987" fmla="*/ 9709530 w 16348919"/>
              <a:gd name="connsiteY3987" fmla="*/ 2630276 h 10285413"/>
              <a:gd name="connsiteX3988" fmla="*/ 9689797 w 16348919"/>
              <a:gd name="connsiteY3988" fmla="*/ 2650011 h 10285413"/>
              <a:gd name="connsiteX3989" fmla="*/ 9679928 w 16348919"/>
              <a:gd name="connsiteY3989" fmla="*/ 2640144 h 10285413"/>
              <a:gd name="connsiteX3990" fmla="*/ 9670063 w 16348919"/>
              <a:gd name="connsiteY3990" fmla="*/ 2610542 h 10285413"/>
              <a:gd name="connsiteX3991" fmla="*/ 9709530 w 16348919"/>
              <a:gd name="connsiteY3991" fmla="*/ 2669746 h 10285413"/>
              <a:gd name="connsiteX3992" fmla="*/ 9768737 w 16348919"/>
              <a:gd name="connsiteY3992" fmla="*/ 2728950 h 10285413"/>
              <a:gd name="connsiteX3993" fmla="*/ 9788471 w 16348919"/>
              <a:gd name="connsiteY3993" fmla="*/ 2748684 h 10285413"/>
              <a:gd name="connsiteX3994" fmla="*/ 9788471 w 16348919"/>
              <a:gd name="connsiteY3994" fmla="*/ 2728950 h 10285413"/>
              <a:gd name="connsiteX3995" fmla="*/ 9808204 w 16348919"/>
              <a:gd name="connsiteY3995" fmla="*/ 2709216 h 10285413"/>
              <a:gd name="connsiteX3996" fmla="*/ 9827941 w 16348919"/>
              <a:gd name="connsiteY3996" fmla="*/ 2768420 h 10285413"/>
              <a:gd name="connsiteX3997" fmla="*/ 9827941 w 16348919"/>
              <a:gd name="connsiteY3997" fmla="*/ 2748684 h 10285413"/>
              <a:gd name="connsiteX3998" fmla="*/ 9827941 w 16348919"/>
              <a:gd name="connsiteY3998" fmla="*/ 2728950 h 10285413"/>
              <a:gd name="connsiteX3999" fmla="*/ 9837806 w 16348919"/>
              <a:gd name="connsiteY3999" fmla="*/ 2709216 h 10285413"/>
              <a:gd name="connsiteX4000" fmla="*/ 9827941 w 16348919"/>
              <a:gd name="connsiteY4000" fmla="*/ 2669746 h 10285413"/>
              <a:gd name="connsiteX4001" fmla="*/ 9827941 w 16348919"/>
              <a:gd name="connsiteY4001" fmla="*/ 2650011 h 10285413"/>
              <a:gd name="connsiteX4002" fmla="*/ 9818072 w 16348919"/>
              <a:gd name="connsiteY4002" fmla="*/ 2630276 h 10285413"/>
              <a:gd name="connsiteX4003" fmla="*/ 9788471 w 16348919"/>
              <a:gd name="connsiteY4003" fmla="*/ 2630276 h 10285413"/>
              <a:gd name="connsiteX4004" fmla="*/ 9768737 w 16348919"/>
              <a:gd name="connsiteY4004" fmla="*/ 2650011 h 10285413"/>
              <a:gd name="connsiteX4005" fmla="*/ 9749000 w 16348919"/>
              <a:gd name="connsiteY4005" fmla="*/ 2650011 h 10285413"/>
              <a:gd name="connsiteX4006" fmla="*/ 9729267 w 16348919"/>
              <a:gd name="connsiteY4006" fmla="*/ 2650011 h 10285413"/>
              <a:gd name="connsiteX4007" fmla="*/ 9768737 w 16348919"/>
              <a:gd name="connsiteY4007" fmla="*/ 2630276 h 10285413"/>
              <a:gd name="connsiteX4008" fmla="*/ 9808204 w 16348919"/>
              <a:gd name="connsiteY4008" fmla="*/ 2610542 h 10285413"/>
              <a:gd name="connsiteX4009" fmla="*/ 9847674 w 16348919"/>
              <a:gd name="connsiteY4009" fmla="*/ 2650011 h 10285413"/>
              <a:gd name="connsiteX4010" fmla="*/ 9867411 w 16348919"/>
              <a:gd name="connsiteY4010" fmla="*/ 2669746 h 10285413"/>
              <a:gd name="connsiteX4011" fmla="*/ 9887145 w 16348919"/>
              <a:gd name="connsiteY4011" fmla="*/ 2650011 h 10285413"/>
              <a:gd name="connsiteX4012" fmla="*/ 9906878 w 16348919"/>
              <a:gd name="connsiteY4012" fmla="*/ 2669746 h 10285413"/>
              <a:gd name="connsiteX4013" fmla="*/ 9887145 w 16348919"/>
              <a:gd name="connsiteY4013" fmla="*/ 2669746 h 10285413"/>
              <a:gd name="connsiteX4014" fmla="*/ 9906878 w 16348919"/>
              <a:gd name="connsiteY4014" fmla="*/ 2699348 h 10285413"/>
              <a:gd name="connsiteX4015" fmla="*/ 9926615 w 16348919"/>
              <a:gd name="connsiteY4015" fmla="*/ 2709216 h 10285413"/>
              <a:gd name="connsiteX4016" fmla="*/ 9946348 w 16348919"/>
              <a:gd name="connsiteY4016" fmla="*/ 2689480 h 10285413"/>
              <a:gd name="connsiteX4017" fmla="*/ 9936484 w 16348919"/>
              <a:gd name="connsiteY4017" fmla="*/ 2669746 h 10285413"/>
              <a:gd name="connsiteX4018" fmla="*/ 9926615 w 16348919"/>
              <a:gd name="connsiteY4018" fmla="*/ 2650011 h 10285413"/>
              <a:gd name="connsiteX4019" fmla="*/ 9906878 w 16348919"/>
              <a:gd name="connsiteY4019" fmla="*/ 2610542 h 10285413"/>
              <a:gd name="connsiteX4020" fmla="*/ 9887145 w 16348919"/>
              <a:gd name="connsiteY4020" fmla="*/ 2610542 h 10285413"/>
              <a:gd name="connsiteX4021" fmla="*/ 9887145 w 16348919"/>
              <a:gd name="connsiteY4021" fmla="*/ 2650011 h 10285413"/>
              <a:gd name="connsiteX4022" fmla="*/ 9867411 w 16348919"/>
              <a:gd name="connsiteY4022" fmla="*/ 2630276 h 10285413"/>
              <a:gd name="connsiteX4023" fmla="*/ 9867411 w 16348919"/>
              <a:gd name="connsiteY4023" fmla="*/ 2610542 h 10285413"/>
              <a:gd name="connsiteX4024" fmla="*/ 9867411 w 16348919"/>
              <a:gd name="connsiteY4024" fmla="*/ 2571072 h 10285413"/>
              <a:gd name="connsiteX4025" fmla="*/ 9847674 w 16348919"/>
              <a:gd name="connsiteY4025" fmla="*/ 2551336 h 10285413"/>
              <a:gd name="connsiteX4026" fmla="*/ 9818072 w 16348919"/>
              <a:gd name="connsiteY4026" fmla="*/ 2541470 h 10285413"/>
              <a:gd name="connsiteX4027" fmla="*/ 9808204 w 16348919"/>
              <a:gd name="connsiteY4027" fmla="*/ 2531602 h 10285413"/>
              <a:gd name="connsiteX4028" fmla="*/ 9847674 w 16348919"/>
              <a:gd name="connsiteY4028" fmla="*/ 2531602 h 10285413"/>
              <a:gd name="connsiteX4029" fmla="*/ 9827941 w 16348919"/>
              <a:gd name="connsiteY4029" fmla="*/ 2502000 h 10285413"/>
              <a:gd name="connsiteX4030" fmla="*/ 9808204 w 16348919"/>
              <a:gd name="connsiteY4030" fmla="*/ 2472398 h 10285413"/>
              <a:gd name="connsiteX4031" fmla="*/ 9847674 w 16348919"/>
              <a:gd name="connsiteY4031" fmla="*/ 2492132 h 10285413"/>
              <a:gd name="connsiteX4032" fmla="*/ 9906878 w 16348919"/>
              <a:gd name="connsiteY4032" fmla="*/ 2511868 h 10285413"/>
              <a:gd name="connsiteX4033" fmla="*/ 9926615 w 16348919"/>
              <a:gd name="connsiteY4033" fmla="*/ 2492132 h 10285413"/>
              <a:gd name="connsiteX4034" fmla="*/ 9906878 w 16348919"/>
              <a:gd name="connsiteY4034" fmla="*/ 2472398 h 10285413"/>
              <a:gd name="connsiteX4035" fmla="*/ 9887145 w 16348919"/>
              <a:gd name="connsiteY4035" fmla="*/ 2452662 h 10285413"/>
              <a:gd name="connsiteX4036" fmla="*/ 9867411 w 16348919"/>
              <a:gd name="connsiteY4036" fmla="*/ 2452662 h 10285413"/>
              <a:gd name="connsiteX4037" fmla="*/ 9650326 w 16348919"/>
              <a:gd name="connsiteY4037" fmla="*/ 2373724 h 10285413"/>
              <a:gd name="connsiteX4038" fmla="*/ 9610856 w 16348919"/>
              <a:gd name="connsiteY4038" fmla="*/ 2363856 h 10285413"/>
              <a:gd name="connsiteX4039" fmla="*/ 9591122 w 16348919"/>
              <a:gd name="connsiteY4039" fmla="*/ 2334254 h 10285413"/>
              <a:gd name="connsiteX4040" fmla="*/ 9531919 w 16348919"/>
              <a:gd name="connsiteY4040" fmla="*/ 2314520 h 10285413"/>
              <a:gd name="connsiteX4041" fmla="*/ 9492448 w 16348919"/>
              <a:gd name="connsiteY4041" fmla="*/ 2304652 h 10285413"/>
              <a:gd name="connsiteX4042" fmla="*/ 9452978 w 16348919"/>
              <a:gd name="connsiteY4042" fmla="*/ 2294784 h 10285413"/>
              <a:gd name="connsiteX4043" fmla="*/ 9433245 w 16348919"/>
              <a:gd name="connsiteY4043" fmla="*/ 2294784 h 10285413"/>
              <a:gd name="connsiteX4044" fmla="*/ 9413508 w 16348919"/>
              <a:gd name="connsiteY4044" fmla="*/ 2275051 h 10285413"/>
              <a:gd name="connsiteX4045" fmla="*/ 9255630 w 16348919"/>
              <a:gd name="connsiteY4045" fmla="*/ 2196110 h 10285413"/>
              <a:gd name="connsiteX4046" fmla="*/ 9216160 w 16348919"/>
              <a:gd name="connsiteY4046" fmla="*/ 2186243 h 10285413"/>
              <a:gd name="connsiteX4047" fmla="*/ 9156956 w 16348919"/>
              <a:gd name="connsiteY4047" fmla="*/ 2166508 h 10285413"/>
              <a:gd name="connsiteX4048" fmla="*/ 9097752 w 16348919"/>
              <a:gd name="connsiteY4048" fmla="*/ 2146774 h 10285413"/>
              <a:gd name="connsiteX4049" fmla="*/ 9048415 w 16348919"/>
              <a:gd name="connsiteY4049" fmla="*/ 2127038 h 10285413"/>
              <a:gd name="connsiteX4050" fmla="*/ 9026214 w 16348919"/>
              <a:gd name="connsiteY4050" fmla="*/ 2124571 h 10285413"/>
              <a:gd name="connsiteX4051" fmla="*/ 10627201 w 16348919"/>
              <a:gd name="connsiteY4051" fmla="*/ 2117169 h 10285413"/>
              <a:gd name="connsiteX4052" fmla="*/ 10597599 w 16348919"/>
              <a:gd name="connsiteY4052" fmla="*/ 2136907 h 10285413"/>
              <a:gd name="connsiteX4053" fmla="*/ 10617333 w 16348919"/>
              <a:gd name="connsiteY4053" fmla="*/ 2136907 h 10285413"/>
              <a:gd name="connsiteX4054" fmla="*/ 10637069 w 16348919"/>
              <a:gd name="connsiteY4054" fmla="*/ 2156640 h 10285413"/>
              <a:gd name="connsiteX4055" fmla="*/ 10617333 w 16348919"/>
              <a:gd name="connsiteY4055" fmla="*/ 2156640 h 10285413"/>
              <a:gd name="connsiteX4056" fmla="*/ 10597599 w 16348919"/>
              <a:gd name="connsiteY4056" fmla="*/ 2176376 h 10285413"/>
              <a:gd name="connsiteX4057" fmla="*/ 10637069 w 16348919"/>
              <a:gd name="connsiteY4057" fmla="*/ 2196110 h 10285413"/>
              <a:gd name="connsiteX4058" fmla="*/ 10656803 w 16348919"/>
              <a:gd name="connsiteY4058" fmla="*/ 2196110 h 10285413"/>
              <a:gd name="connsiteX4059" fmla="*/ 10696273 w 16348919"/>
              <a:gd name="connsiteY4059" fmla="*/ 2196110 h 10285413"/>
              <a:gd name="connsiteX4060" fmla="*/ 10735743 w 16348919"/>
              <a:gd name="connsiteY4060" fmla="*/ 2196110 h 10285413"/>
              <a:gd name="connsiteX4061" fmla="*/ 10696273 w 16348919"/>
              <a:gd name="connsiteY4061" fmla="*/ 2176376 h 10285413"/>
              <a:gd name="connsiteX4062" fmla="*/ 10676537 w 16348919"/>
              <a:gd name="connsiteY4062" fmla="*/ 2156640 h 10285413"/>
              <a:gd name="connsiteX4063" fmla="*/ 10716008 w 16348919"/>
              <a:gd name="connsiteY4063" fmla="*/ 2136907 h 10285413"/>
              <a:gd name="connsiteX4064" fmla="*/ 10725875 w 16348919"/>
              <a:gd name="connsiteY4064" fmla="*/ 2146774 h 10285413"/>
              <a:gd name="connsiteX4065" fmla="*/ 10735743 w 16348919"/>
              <a:gd name="connsiteY4065" fmla="*/ 2136907 h 10285413"/>
              <a:gd name="connsiteX4066" fmla="*/ 10696273 w 16348919"/>
              <a:gd name="connsiteY4066" fmla="*/ 2117169 h 10285413"/>
              <a:gd name="connsiteX4067" fmla="*/ 10627201 w 16348919"/>
              <a:gd name="connsiteY4067" fmla="*/ 2117169 h 10285413"/>
              <a:gd name="connsiteX4068" fmla="*/ 7913661 w 16348919"/>
              <a:gd name="connsiteY4068" fmla="*/ 2117169 h 10285413"/>
              <a:gd name="connsiteX4069" fmla="*/ 7893927 w 16348919"/>
              <a:gd name="connsiteY4069" fmla="*/ 2136907 h 10285413"/>
              <a:gd name="connsiteX4070" fmla="*/ 7913661 w 16348919"/>
              <a:gd name="connsiteY4070" fmla="*/ 2156640 h 10285413"/>
              <a:gd name="connsiteX4071" fmla="*/ 7913661 w 16348919"/>
              <a:gd name="connsiteY4071" fmla="*/ 2136907 h 10285413"/>
              <a:gd name="connsiteX4072" fmla="*/ 7913661 w 16348919"/>
              <a:gd name="connsiteY4072" fmla="*/ 2117169 h 10285413"/>
              <a:gd name="connsiteX4073" fmla="*/ 2703671 w 16348919"/>
              <a:gd name="connsiteY4073" fmla="*/ 2117169 h 10285413"/>
              <a:gd name="connsiteX4074" fmla="*/ 2683937 w 16348919"/>
              <a:gd name="connsiteY4074" fmla="*/ 2156640 h 10285413"/>
              <a:gd name="connsiteX4075" fmla="*/ 2713539 w 16348919"/>
              <a:gd name="connsiteY4075" fmla="*/ 2127038 h 10285413"/>
              <a:gd name="connsiteX4076" fmla="*/ 2703671 w 16348919"/>
              <a:gd name="connsiteY4076" fmla="*/ 2117169 h 10285413"/>
              <a:gd name="connsiteX4077" fmla="*/ 2387915 w 16348919"/>
              <a:gd name="connsiteY4077" fmla="*/ 2117169 h 10285413"/>
              <a:gd name="connsiteX4078" fmla="*/ 2387915 w 16348919"/>
              <a:gd name="connsiteY4078" fmla="*/ 2136907 h 10285413"/>
              <a:gd name="connsiteX4079" fmla="*/ 2387915 w 16348919"/>
              <a:gd name="connsiteY4079" fmla="*/ 2156640 h 10285413"/>
              <a:gd name="connsiteX4080" fmla="*/ 2368179 w 16348919"/>
              <a:gd name="connsiteY4080" fmla="*/ 2136907 h 10285413"/>
              <a:gd name="connsiteX4081" fmla="*/ 10518659 w 16348919"/>
              <a:gd name="connsiteY4081" fmla="*/ 2097436 h 10285413"/>
              <a:gd name="connsiteX4082" fmla="*/ 10518659 w 16348919"/>
              <a:gd name="connsiteY4082" fmla="*/ 2117169 h 10285413"/>
              <a:gd name="connsiteX4083" fmla="*/ 10538393 w 16348919"/>
              <a:gd name="connsiteY4083" fmla="*/ 2117169 h 10285413"/>
              <a:gd name="connsiteX4084" fmla="*/ 10558129 w 16348919"/>
              <a:gd name="connsiteY4084" fmla="*/ 2117169 h 10285413"/>
              <a:gd name="connsiteX4085" fmla="*/ 10518659 w 16348919"/>
              <a:gd name="connsiteY4085" fmla="*/ 2097436 h 10285413"/>
              <a:gd name="connsiteX4086" fmla="*/ 10400251 w 16348919"/>
              <a:gd name="connsiteY4086" fmla="*/ 2077702 h 10285413"/>
              <a:gd name="connsiteX4087" fmla="*/ 10400251 w 16348919"/>
              <a:gd name="connsiteY4087" fmla="*/ 2097436 h 10285413"/>
              <a:gd name="connsiteX4088" fmla="*/ 10380515 w 16348919"/>
              <a:gd name="connsiteY4088" fmla="*/ 2097436 h 10285413"/>
              <a:gd name="connsiteX4089" fmla="*/ 10380515 w 16348919"/>
              <a:gd name="connsiteY4089" fmla="*/ 2117169 h 10285413"/>
              <a:gd name="connsiteX4090" fmla="*/ 10370647 w 16348919"/>
              <a:gd name="connsiteY4090" fmla="*/ 2136907 h 10285413"/>
              <a:gd name="connsiteX4091" fmla="*/ 10360781 w 16348919"/>
              <a:gd name="connsiteY4091" fmla="*/ 2136907 h 10285413"/>
              <a:gd name="connsiteX4092" fmla="*/ 10380515 w 16348919"/>
              <a:gd name="connsiteY4092" fmla="*/ 2166508 h 10285413"/>
              <a:gd name="connsiteX4093" fmla="*/ 10419985 w 16348919"/>
              <a:gd name="connsiteY4093" fmla="*/ 2176376 h 10285413"/>
              <a:gd name="connsiteX4094" fmla="*/ 10439719 w 16348919"/>
              <a:gd name="connsiteY4094" fmla="*/ 2156640 h 10285413"/>
              <a:gd name="connsiteX4095" fmla="*/ 10439719 w 16348919"/>
              <a:gd name="connsiteY4095" fmla="*/ 2136907 h 10285413"/>
              <a:gd name="connsiteX4096" fmla="*/ 10419985 w 16348919"/>
              <a:gd name="connsiteY4096" fmla="*/ 2136907 h 10285413"/>
              <a:gd name="connsiteX4097" fmla="*/ 10439719 w 16348919"/>
              <a:gd name="connsiteY4097" fmla="*/ 2117169 h 10285413"/>
              <a:gd name="connsiteX4098" fmla="*/ 10439719 w 16348919"/>
              <a:gd name="connsiteY4098" fmla="*/ 2097436 h 10285413"/>
              <a:gd name="connsiteX4099" fmla="*/ 10350913 w 16348919"/>
              <a:gd name="connsiteY4099" fmla="*/ 2077702 h 10285413"/>
              <a:gd name="connsiteX4100" fmla="*/ 10341045 w 16348919"/>
              <a:gd name="connsiteY4100" fmla="*/ 2097436 h 10285413"/>
              <a:gd name="connsiteX4101" fmla="*/ 10341045 w 16348919"/>
              <a:gd name="connsiteY4101" fmla="*/ 2117169 h 10285413"/>
              <a:gd name="connsiteX4102" fmla="*/ 10360781 w 16348919"/>
              <a:gd name="connsiteY4102" fmla="*/ 2097436 h 10285413"/>
              <a:gd name="connsiteX4103" fmla="*/ 10350913 w 16348919"/>
              <a:gd name="connsiteY4103" fmla="*/ 2077702 h 10285413"/>
              <a:gd name="connsiteX4104" fmla="*/ 8407035 w 16348919"/>
              <a:gd name="connsiteY4104" fmla="*/ 2077702 h 10285413"/>
              <a:gd name="connsiteX4105" fmla="*/ 8426768 w 16348919"/>
              <a:gd name="connsiteY4105" fmla="*/ 2097436 h 10285413"/>
              <a:gd name="connsiteX4106" fmla="*/ 8426768 w 16348919"/>
              <a:gd name="connsiteY4106" fmla="*/ 2077702 h 10285413"/>
              <a:gd name="connsiteX4107" fmla="*/ 7637375 w 16348919"/>
              <a:gd name="connsiteY4107" fmla="*/ 2077702 h 10285413"/>
              <a:gd name="connsiteX4108" fmla="*/ 7637375 w 16348919"/>
              <a:gd name="connsiteY4108" fmla="*/ 2097436 h 10285413"/>
              <a:gd name="connsiteX4109" fmla="*/ 7637375 w 16348919"/>
              <a:gd name="connsiteY4109" fmla="*/ 2117169 h 10285413"/>
              <a:gd name="connsiteX4110" fmla="*/ 7657109 w 16348919"/>
              <a:gd name="connsiteY4110" fmla="*/ 2107304 h 10285413"/>
              <a:gd name="connsiteX4111" fmla="*/ 7657109 w 16348919"/>
              <a:gd name="connsiteY4111" fmla="*/ 2097436 h 10285413"/>
              <a:gd name="connsiteX4112" fmla="*/ 7025595 w 16348919"/>
              <a:gd name="connsiteY4112" fmla="*/ 2077702 h 10285413"/>
              <a:gd name="connsiteX4113" fmla="*/ 7025595 w 16348919"/>
              <a:gd name="connsiteY4113" fmla="*/ 2097436 h 10285413"/>
              <a:gd name="connsiteX4114" fmla="*/ 7035463 w 16348919"/>
              <a:gd name="connsiteY4114" fmla="*/ 2097436 h 10285413"/>
              <a:gd name="connsiteX4115" fmla="*/ 7045331 w 16348919"/>
              <a:gd name="connsiteY4115" fmla="*/ 2077702 h 10285413"/>
              <a:gd name="connsiteX4116" fmla="*/ 2417517 w 16348919"/>
              <a:gd name="connsiteY4116" fmla="*/ 2077702 h 10285413"/>
              <a:gd name="connsiteX4117" fmla="*/ 2447117 w 16348919"/>
              <a:gd name="connsiteY4117" fmla="*/ 2077702 h 10285413"/>
              <a:gd name="connsiteX4118" fmla="*/ 2447117 w 16348919"/>
              <a:gd name="connsiteY4118" fmla="*/ 2097436 h 10285413"/>
              <a:gd name="connsiteX4119" fmla="*/ 2417517 w 16348919"/>
              <a:gd name="connsiteY4119" fmla="*/ 2117169 h 10285413"/>
              <a:gd name="connsiteX4120" fmla="*/ 2407649 w 16348919"/>
              <a:gd name="connsiteY4120" fmla="*/ 2097436 h 10285413"/>
              <a:gd name="connsiteX4121" fmla="*/ 2417517 w 16348919"/>
              <a:gd name="connsiteY4121" fmla="*/ 2077702 h 10285413"/>
              <a:gd name="connsiteX4122" fmla="*/ 8821464 w 16348919"/>
              <a:gd name="connsiteY4122" fmla="*/ 2057965 h 10285413"/>
              <a:gd name="connsiteX4123" fmla="*/ 8900404 w 16348919"/>
              <a:gd name="connsiteY4123" fmla="*/ 2117169 h 10285413"/>
              <a:gd name="connsiteX4124" fmla="*/ 8939872 w 16348919"/>
              <a:gd name="connsiteY4124" fmla="*/ 2117169 h 10285413"/>
              <a:gd name="connsiteX4125" fmla="*/ 8969476 w 16348919"/>
              <a:gd name="connsiteY4125" fmla="*/ 2136907 h 10285413"/>
              <a:gd name="connsiteX4126" fmla="*/ 8999078 w 16348919"/>
              <a:gd name="connsiteY4126" fmla="*/ 2136907 h 10285413"/>
              <a:gd name="connsiteX4127" fmla="*/ 8643850 w 16348919"/>
              <a:gd name="connsiteY4127" fmla="*/ 2057965 h 10285413"/>
              <a:gd name="connsiteX4128" fmla="*/ 8643850 w 16348919"/>
              <a:gd name="connsiteY4128" fmla="*/ 2077702 h 10285413"/>
              <a:gd name="connsiteX4129" fmla="*/ 8663587 w 16348919"/>
              <a:gd name="connsiteY4129" fmla="*/ 2077702 h 10285413"/>
              <a:gd name="connsiteX4130" fmla="*/ 8643850 w 16348919"/>
              <a:gd name="connsiteY4130" fmla="*/ 2057965 h 10285413"/>
              <a:gd name="connsiteX4131" fmla="*/ 7775520 w 16348919"/>
              <a:gd name="connsiteY4131" fmla="*/ 2057965 h 10285413"/>
              <a:gd name="connsiteX4132" fmla="*/ 7775520 w 16348919"/>
              <a:gd name="connsiteY4132" fmla="*/ 2067834 h 10285413"/>
              <a:gd name="connsiteX4133" fmla="*/ 7795253 w 16348919"/>
              <a:gd name="connsiteY4133" fmla="*/ 2077702 h 10285413"/>
              <a:gd name="connsiteX4134" fmla="*/ 7814987 w 16348919"/>
              <a:gd name="connsiteY4134" fmla="*/ 2057965 h 10285413"/>
              <a:gd name="connsiteX4135" fmla="*/ 7163739 w 16348919"/>
              <a:gd name="connsiteY4135" fmla="*/ 2057965 h 10285413"/>
              <a:gd name="connsiteX4136" fmla="*/ 7144005 w 16348919"/>
              <a:gd name="connsiteY4136" fmla="*/ 2077702 h 10285413"/>
              <a:gd name="connsiteX4137" fmla="*/ 7144005 w 16348919"/>
              <a:gd name="connsiteY4137" fmla="*/ 2097436 h 10285413"/>
              <a:gd name="connsiteX4138" fmla="*/ 7153871 w 16348919"/>
              <a:gd name="connsiteY4138" fmla="*/ 2117169 h 10285413"/>
              <a:gd name="connsiteX4139" fmla="*/ 7183473 w 16348919"/>
              <a:gd name="connsiteY4139" fmla="*/ 2117169 h 10285413"/>
              <a:gd name="connsiteX4140" fmla="*/ 7203209 w 16348919"/>
              <a:gd name="connsiteY4140" fmla="*/ 2136907 h 10285413"/>
              <a:gd name="connsiteX4141" fmla="*/ 7222943 w 16348919"/>
              <a:gd name="connsiteY4141" fmla="*/ 2146774 h 10285413"/>
              <a:gd name="connsiteX4142" fmla="*/ 7282147 w 16348919"/>
              <a:gd name="connsiteY4142" fmla="*/ 2156640 h 10285413"/>
              <a:gd name="connsiteX4143" fmla="*/ 7301883 w 16348919"/>
              <a:gd name="connsiteY4143" fmla="*/ 2156640 h 10285413"/>
              <a:gd name="connsiteX4144" fmla="*/ 7292015 w 16348919"/>
              <a:gd name="connsiteY4144" fmla="*/ 2146774 h 10285413"/>
              <a:gd name="connsiteX4145" fmla="*/ 7282147 w 16348919"/>
              <a:gd name="connsiteY4145" fmla="*/ 2136907 h 10285413"/>
              <a:gd name="connsiteX4146" fmla="*/ 7262414 w 16348919"/>
              <a:gd name="connsiteY4146" fmla="*/ 2117169 h 10285413"/>
              <a:gd name="connsiteX4147" fmla="*/ 7242679 w 16348919"/>
              <a:gd name="connsiteY4147" fmla="*/ 2117169 h 10285413"/>
              <a:gd name="connsiteX4148" fmla="*/ 7222943 w 16348919"/>
              <a:gd name="connsiteY4148" fmla="*/ 2117169 h 10285413"/>
              <a:gd name="connsiteX4149" fmla="*/ 7203209 w 16348919"/>
              <a:gd name="connsiteY4149" fmla="*/ 2097436 h 10285413"/>
              <a:gd name="connsiteX4150" fmla="*/ 7222943 w 16348919"/>
              <a:gd name="connsiteY4150" fmla="*/ 2097436 h 10285413"/>
              <a:gd name="connsiteX4151" fmla="*/ 7242679 w 16348919"/>
              <a:gd name="connsiteY4151" fmla="*/ 2077702 h 10285413"/>
              <a:gd name="connsiteX4152" fmla="*/ 7203209 w 16348919"/>
              <a:gd name="connsiteY4152" fmla="*/ 2057965 h 10285413"/>
              <a:gd name="connsiteX4153" fmla="*/ 7183473 w 16348919"/>
              <a:gd name="connsiteY4153" fmla="*/ 2077702 h 10285413"/>
              <a:gd name="connsiteX4154" fmla="*/ 7183473 w 16348919"/>
              <a:gd name="connsiteY4154" fmla="*/ 2097436 h 10285413"/>
              <a:gd name="connsiteX4155" fmla="*/ 7163739 w 16348919"/>
              <a:gd name="connsiteY4155" fmla="*/ 2077702 h 10285413"/>
              <a:gd name="connsiteX4156" fmla="*/ 6709839 w 16348919"/>
              <a:gd name="connsiteY4156" fmla="*/ 2057965 h 10285413"/>
              <a:gd name="connsiteX4157" fmla="*/ 6690103 w 16348919"/>
              <a:gd name="connsiteY4157" fmla="*/ 2077702 h 10285413"/>
              <a:gd name="connsiteX4158" fmla="*/ 6749308 w 16348919"/>
              <a:gd name="connsiteY4158" fmla="*/ 2097436 h 10285413"/>
              <a:gd name="connsiteX4159" fmla="*/ 6828247 w 16348919"/>
              <a:gd name="connsiteY4159" fmla="*/ 2117169 h 10285413"/>
              <a:gd name="connsiteX4160" fmla="*/ 6907187 w 16348919"/>
              <a:gd name="connsiteY4160" fmla="*/ 2136907 h 10285413"/>
              <a:gd name="connsiteX4161" fmla="*/ 6926921 w 16348919"/>
              <a:gd name="connsiteY4161" fmla="*/ 2156640 h 10285413"/>
              <a:gd name="connsiteX4162" fmla="*/ 6946655 w 16348919"/>
              <a:gd name="connsiteY4162" fmla="*/ 2156640 h 10285413"/>
              <a:gd name="connsiteX4163" fmla="*/ 6986125 w 16348919"/>
              <a:gd name="connsiteY4163" fmla="*/ 2156640 h 10285413"/>
              <a:gd name="connsiteX4164" fmla="*/ 7084799 w 16348919"/>
              <a:gd name="connsiteY4164" fmla="*/ 2196110 h 10285413"/>
              <a:gd name="connsiteX4165" fmla="*/ 7163739 w 16348919"/>
              <a:gd name="connsiteY4165" fmla="*/ 2215843 h 10285413"/>
              <a:gd name="connsiteX4166" fmla="*/ 7183473 w 16348919"/>
              <a:gd name="connsiteY4166" fmla="*/ 2215843 h 10285413"/>
              <a:gd name="connsiteX4167" fmla="*/ 7222943 w 16348919"/>
              <a:gd name="connsiteY4167" fmla="*/ 2215843 h 10285413"/>
              <a:gd name="connsiteX4168" fmla="*/ 7262414 w 16348919"/>
              <a:gd name="connsiteY4168" fmla="*/ 2235580 h 10285413"/>
              <a:gd name="connsiteX4169" fmla="*/ 7282147 w 16348919"/>
              <a:gd name="connsiteY4169" fmla="*/ 2235580 h 10285413"/>
              <a:gd name="connsiteX4170" fmla="*/ 7321617 w 16348919"/>
              <a:gd name="connsiteY4170" fmla="*/ 2235580 h 10285413"/>
              <a:gd name="connsiteX4171" fmla="*/ 7262414 w 16348919"/>
              <a:gd name="connsiteY4171" fmla="*/ 2215843 h 10285413"/>
              <a:gd name="connsiteX4172" fmla="*/ 7045331 w 16348919"/>
              <a:gd name="connsiteY4172" fmla="*/ 2136907 h 10285413"/>
              <a:gd name="connsiteX4173" fmla="*/ 6887453 w 16348919"/>
              <a:gd name="connsiteY4173" fmla="*/ 2097436 h 10285413"/>
              <a:gd name="connsiteX4174" fmla="*/ 6759175 w 16348919"/>
              <a:gd name="connsiteY4174" fmla="*/ 2077702 h 10285413"/>
              <a:gd name="connsiteX4175" fmla="*/ 6709839 w 16348919"/>
              <a:gd name="connsiteY4175" fmla="*/ 2057965 h 10285413"/>
              <a:gd name="connsiteX4176" fmla="*/ 2604996 w 16348919"/>
              <a:gd name="connsiteY4176" fmla="*/ 2057965 h 10285413"/>
              <a:gd name="connsiteX4177" fmla="*/ 2604996 w 16348919"/>
              <a:gd name="connsiteY4177" fmla="*/ 2077702 h 10285413"/>
              <a:gd name="connsiteX4178" fmla="*/ 2624732 w 16348919"/>
              <a:gd name="connsiteY4178" fmla="*/ 2077702 h 10285413"/>
              <a:gd name="connsiteX4179" fmla="*/ 2604996 w 16348919"/>
              <a:gd name="connsiteY4179" fmla="*/ 2057965 h 10285413"/>
              <a:gd name="connsiteX4180" fmla="*/ 2561212 w 16348919"/>
              <a:gd name="connsiteY4180" fmla="*/ 2046249 h 10285413"/>
              <a:gd name="connsiteX4181" fmla="*/ 2555661 w 16348919"/>
              <a:gd name="connsiteY4181" fmla="*/ 2048100 h 10285413"/>
              <a:gd name="connsiteX4182" fmla="*/ 2565527 w 16348919"/>
              <a:gd name="connsiteY4182" fmla="*/ 2077702 h 10285413"/>
              <a:gd name="connsiteX4183" fmla="*/ 2604996 w 16348919"/>
              <a:gd name="connsiteY4183" fmla="*/ 2097436 h 10285413"/>
              <a:gd name="connsiteX4184" fmla="*/ 2585263 w 16348919"/>
              <a:gd name="connsiteY4184" fmla="*/ 2077702 h 10285413"/>
              <a:gd name="connsiteX4185" fmla="*/ 2561212 w 16348919"/>
              <a:gd name="connsiteY4185" fmla="*/ 2046249 h 10285413"/>
              <a:gd name="connsiteX4186" fmla="*/ 2429851 w 16348919"/>
              <a:gd name="connsiteY4186" fmla="*/ 2043164 h 10285413"/>
              <a:gd name="connsiteX4187" fmla="*/ 2437251 w 16348919"/>
              <a:gd name="connsiteY4187" fmla="*/ 2048100 h 10285413"/>
              <a:gd name="connsiteX4188" fmla="*/ 2447117 w 16348919"/>
              <a:gd name="connsiteY4188" fmla="*/ 2057965 h 10285413"/>
              <a:gd name="connsiteX4189" fmla="*/ 2427385 w 16348919"/>
              <a:gd name="connsiteY4189" fmla="*/ 2048100 h 10285413"/>
              <a:gd name="connsiteX4190" fmla="*/ 2429851 w 16348919"/>
              <a:gd name="connsiteY4190" fmla="*/ 2043164 h 10285413"/>
              <a:gd name="connsiteX4191" fmla="*/ 11012029 w 16348919"/>
              <a:gd name="connsiteY4191" fmla="*/ 2038232 h 10285413"/>
              <a:gd name="connsiteX4192" fmla="*/ 11012029 w 16348919"/>
              <a:gd name="connsiteY4192" fmla="*/ 2057965 h 10285413"/>
              <a:gd name="connsiteX4193" fmla="*/ 11031765 w 16348919"/>
              <a:gd name="connsiteY4193" fmla="*/ 2057965 h 10285413"/>
              <a:gd name="connsiteX4194" fmla="*/ 6966392 w 16348919"/>
              <a:gd name="connsiteY4194" fmla="*/ 2038232 h 10285413"/>
              <a:gd name="connsiteX4195" fmla="*/ 6956523 w 16348919"/>
              <a:gd name="connsiteY4195" fmla="*/ 2048100 h 10285413"/>
              <a:gd name="connsiteX4196" fmla="*/ 6946655 w 16348919"/>
              <a:gd name="connsiteY4196" fmla="*/ 2057965 h 10285413"/>
              <a:gd name="connsiteX4197" fmla="*/ 6966392 w 16348919"/>
              <a:gd name="connsiteY4197" fmla="*/ 2077702 h 10285413"/>
              <a:gd name="connsiteX4198" fmla="*/ 6966392 w 16348919"/>
              <a:gd name="connsiteY4198" fmla="*/ 2057965 h 10285413"/>
              <a:gd name="connsiteX4199" fmla="*/ 10755477 w 16348919"/>
              <a:gd name="connsiteY4199" fmla="*/ 2018495 h 10285413"/>
              <a:gd name="connsiteX4200" fmla="*/ 10775211 w 16348919"/>
              <a:gd name="connsiteY4200" fmla="*/ 2038232 h 10285413"/>
              <a:gd name="connsiteX4201" fmla="*/ 10794947 w 16348919"/>
              <a:gd name="connsiteY4201" fmla="*/ 2038232 h 10285413"/>
              <a:gd name="connsiteX4202" fmla="*/ 10775211 w 16348919"/>
              <a:gd name="connsiteY4202" fmla="*/ 2018495 h 10285413"/>
              <a:gd name="connsiteX4203" fmla="*/ 10755477 w 16348919"/>
              <a:gd name="connsiteY4203" fmla="*/ 2018495 h 10285413"/>
              <a:gd name="connsiteX4204" fmla="*/ 7301883 w 16348919"/>
              <a:gd name="connsiteY4204" fmla="*/ 1998762 h 10285413"/>
              <a:gd name="connsiteX4205" fmla="*/ 7301883 w 16348919"/>
              <a:gd name="connsiteY4205" fmla="*/ 2038232 h 10285413"/>
              <a:gd name="connsiteX4206" fmla="*/ 7311749 w 16348919"/>
              <a:gd name="connsiteY4206" fmla="*/ 2048100 h 10285413"/>
              <a:gd name="connsiteX4207" fmla="*/ 7331485 w 16348919"/>
              <a:gd name="connsiteY4207" fmla="*/ 2048100 h 10285413"/>
              <a:gd name="connsiteX4208" fmla="*/ 7331485 w 16348919"/>
              <a:gd name="connsiteY4208" fmla="*/ 2018495 h 10285413"/>
              <a:gd name="connsiteX4209" fmla="*/ 7301883 w 16348919"/>
              <a:gd name="connsiteY4209" fmla="*/ 1998762 h 10285413"/>
              <a:gd name="connsiteX4210" fmla="*/ 6946655 w 16348919"/>
              <a:gd name="connsiteY4210" fmla="*/ 1998762 h 10285413"/>
              <a:gd name="connsiteX4211" fmla="*/ 6986125 w 16348919"/>
              <a:gd name="connsiteY4211" fmla="*/ 2018495 h 10285413"/>
              <a:gd name="connsiteX4212" fmla="*/ 6966392 w 16348919"/>
              <a:gd name="connsiteY4212" fmla="*/ 1998762 h 10285413"/>
              <a:gd name="connsiteX4213" fmla="*/ 6946655 w 16348919"/>
              <a:gd name="connsiteY4213" fmla="*/ 1998762 h 10285413"/>
              <a:gd name="connsiteX4214" fmla="*/ 2052421 w 16348919"/>
              <a:gd name="connsiteY4214" fmla="*/ 1998762 h 10285413"/>
              <a:gd name="connsiteX4215" fmla="*/ 2072156 w 16348919"/>
              <a:gd name="connsiteY4215" fmla="*/ 2018495 h 10285413"/>
              <a:gd name="connsiteX4216" fmla="*/ 2101757 w 16348919"/>
              <a:gd name="connsiteY4216" fmla="*/ 2028363 h 10285413"/>
              <a:gd name="connsiteX4217" fmla="*/ 2121494 w 16348919"/>
              <a:gd name="connsiteY4217" fmla="*/ 2038232 h 10285413"/>
              <a:gd name="connsiteX4218" fmla="*/ 2141227 w 16348919"/>
              <a:gd name="connsiteY4218" fmla="*/ 2038232 h 10285413"/>
              <a:gd name="connsiteX4219" fmla="*/ 2131363 w 16348919"/>
              <a:gd name="connsiteY4219" fmla="*/ 2057965 h 10285413"/>
              <a:gd name="connsiteX4220" fmla="*/ 2151095 w 16348919"/>
              <a:gd name="connsiteY4220" fmla="*/ 2057965 h 10285413"/>
              <a:gd name="connsiteX4221" fmla="*/ 2151095 w 16348919"/>
              <a:gd name="connsiteY4221" fmla="*/ 2077702 h 10285413"/>
              <a:gd name="connsiteX4222" fmla="*/ 2091892 w 16348919"/>
              <a:gd name="connsiteY4222" fmla="*/ 2057965 h 10285413"/>
              <a:gd name="connsiteX4223" fmla="*/ 2052421 w 16348919"/>
              <a:gd name="connsiteY4223" fmla="*/ 1998762 h 10285413"/>
              <a:gd name="connsiteX4224" fmla="*/ 2012951 w 16348919"/>
              <a:gd name="connsiteY4224" fmla="*/ 1998762 h 10285413"/>
              <a:gd name="connsiteX4225" fmla="*/ 2032686 w 16348919"/>
              <a:gd name="connsiteY4225" fmla="*/ 2018495 h 10285413"/>
              <a:gd name="connsiteX4226" fmla="*/ 2032686 w 16348919"/>
              <a:gd name="connsiteY4226" fmla="*/ 2038232 h 10285413"/>
              <a:gd name="connsiteX4227" fmla="*/ 2012951 w 16348919"/>
              <a:gd name="connsiteY4227" fmla="*/ 2018495 h 10285413"/>
              <a:gd name="connsiteX4228" fmla="*/ 7025595 w 16348919"/>
              <a:gd name="connsiteY4228" fmla="*/ 1979028 h 10285413"/>
              <a:gd name="connsiteX4229" fmla="*/ 7104535 w 16348919"/>
              <a:gd name="connsiteY4229" fmla="*/ 2038232 h 10285413"/>
              <a:gd name="connsiteX4230" fmla="*/ 7084799 w 16348919"/>
              <a:gd name="connsiteY4230" fmla="*/ 1998762 h 10285413"/>
              <a:gd name="connsiteX4231" fmla="*/ 7025595 w 16348919"/>
              <a:gd name="connsiteY4231" fmla="*/ 1979028 h 10285413"/>
              <a:gd name="connsiteX4232" fmla="*/ 2348444 w 16348919"/>
              <a:gd name="connsiteY4232" fmla="*/ 1959292 h 10285413"/>
              <a:gd name="connsiteX4233" fmla="*/ 2328711 w 16348919"/>
              <a:gd name="connsiteY4233" fmla="*/ 1979028 h 10285413"/>
              <a:gd name="connsiteX4234" fmla="*/ 2328711 w 16348919"/>
              <a:gd name="connsiteY4234" fmla="*/ 1998762 h 10285413"/>
              <a:gd name="connsiteX4235" fmla="*/ 2358312 w 16348919"/>
              <a:gd name="connsiteY4235" fmla="*/ 1979028 h 10285413"/>
              <a:gd name="connsiteX4236" fmla="*/ 2348444 w 16348919"/>
              <a:gd name="connsiteY4236" fmla="*/ 1959292 h 10285413"/>
              <a:gd name="connsiteX4237" fmla="*/ 9938950 w 16348919"/>
              <a:gd name="connsiteY4237" fmla="*/ 1946957 h 10285413"/>
              <a:gd name="connsiteX4238" fmla="*/ 9916747 w 16348919"/>
              <a:gd name="connsiteY4238" fmla="*/ 1949423 h 10285413"/>
              <a:gd name="connsiteX4239" fmla="*/ 9887145 w 16348919"/>
              <a:gd name="connsiteY4239" fmla="*/ 1959292 h 10285413"/>
              <a:gd name="connsiteX4240" fmla="*/ 9926615 w 16348919"/>
              <a:gd name="connsiteY4240" fmla="*/ 1959292 h 10285413"/>
              <a:gd name="connsiteX4241" fmla="*/ 9946348 w 16348919"/>
              <a:gd name="connsiteY4241" fmla="*/ 1959292 h 10285413"/>
              <a:gd name="connsiteX4242" fmla="*/ 9938950 w 16348919"/>
              <a:gd name="connsiteY4242" fmla="*/ 1946957 h 10285413"/>
              <a:gd name="connsiteX4243" fmla="*/ 10015421 w 16348919"/>
              <a:gd name="connsiteY4243" fmla="*/ 1939558 h 10285413"/>
              <a:gd name="connsiteX4244" fmla="*/ 9985819 w 16348919"/>
              <a:gd name="connsiteY4244" fmla="*/ 1959292 h 10285413"/>
              <a:gd name="connsiteX4245" fmla="*/ 10005552 w 16348919"/>
              <a:gd name="connsiteY4245" fmla="*/ 1959292 h 10285413"/>
              <a:gd name="connsiteX4246" fmla="*/ 10015421 w 16348919"/>
              <a:gd name="connsiteY4246" fmla="*/ 1939558 h 10285413"/>
              <a:gd name="connsiteX4247" fmla="*/ 9827941 w 16348919"/>
              <a:gd name="connsiteY4247" fmla="*/ 1939558 h 10285413"/>
              <a:gd name="connsiteX4248" fmla="*/ 9827941 w 16348919"/>
              <a:gd name="connsiteY4248" fmla="*/ 1959292 h 10285413"/>
              <a:gd name="connsiteX4249" fmla="*/ 9847674 w 16348919"/>
              <a:gd name="connsiteY4249" fmla="*/ 1959292 h 10285413"/>
              <a:gd name="connsiteX4250" fmla="*/ 9827941 w 16348919"/>
              <a:gd name="connsiteY4250" fmla="*/ 1939558 h 10285413"/>
              <a:gd name="connsiteX4251" fmla="*/ 8525443 w 16348919"/>
              <a:gd name="connsiteY4251" fmla="*/ 1939558 h 10285413"/>
              <a:gd name="connsiteX4252" fmla="*/ 8545176 w 16348919"/>
              <a:gd name="connsiteY4252" fmla="*/ 1959292 h 10285413"/>
              <a:gd name="connsiteX4253" fmla="*/ 8545176 w 16348919"/>
              <a:gd name="connsiteY4253" fmla="*/ 1939558 h 10285413"/>
              <a:gd name="connsiteX4254" fmla="*/ 8525443 w 16348919"/>
              <a:gd name="connsiteY4254" fmla="*/ 1939558 h 10285413"/>
              <a:gd name="connsiteX4255" fmla="*/ 6946655 w 16348919"/>
              <a:gd name="connsiteY4255" fmla="*/ 1939558 h 10285413"/>
              <a:gd name="connsiteX4256" fmla="*/ 6966392 w 16348919"/>
              <a:gd name="connsiteY4256" fmla="*/ 1979028 h 10285413"/>
              <a:gd name="connsiteX4257" fmla="*/ 6995994 w 16348919"/>
              <a:gd name="connsiteY4257" fmla="*/ 1998762 h 10285413"/>
              <a:gd name="connsiteX4258" fmla="*/ 7005861 w 16348919"/>
              <a:gd name="connsiteY4258" fmla="*/ 2018495 h 10285413"/>
              <a:gd name="connsiteX4259" fmla="*/ 7015727 w 16348919"/>
              <a:gd name="connsiteY4259" fmla="*/ 2028363 h 10285413"/>
              <a:gd name="connsiteX4260" fmla="*/ 7035463 w 16348919"/>
              <a:gd name="connsiteY4260" fmla="*/ 2038232 h 10285413"/>
              <a:gd name="connsiteX4261" fmla="*/ 7065065 w 16348919"/>
              <a:gd name="connsiteY4261" fmla="*/ 2057965 h 10285413"/>
              <a:gd name="connsiteX4262" fmla="*/ 7104535 w 16348919"/>
              <a:gd name="connsiteY4262" fmla="*/ 2077702 h 10285413"/>
              <a:gd name="connsiteX4263" fmla="*/ 7094667 w 16348919"/>
              <a:gd name="connsiteY4263" fmla="*/ 2067834 h 10285413"/>
              <a:gd name="connsiteX4264" fmla="*/ 7074933 w 16348919"/>
              <a:gd name="connsiteY4264" fmla="*/ 2048100 h 10285413"/>
              <a:gd name="connsiteX4265" fmla="*/ 7055197 w 16348919"/>
              <a:gd name="connsiteY4265" fmla="*/ 2028363 h 10285413"/>
              <a:gd name="connsiteX4266" fmla="*/ 7045331 w 16348919"/>
              <a:gd name="connsiteY4266" fmla="*/ 2018495 h 10285413"/>
              <a:gd name="connsiteX4267" fmla="*/ 7005861 w 16348919"/>
              <a:gd name="connsiteY4267" fmla="*/ 1979028 h 10285413"/>
              <a:gd name="connsiteX4268" fmla="*/ 6986125 w 16348919"/>
              <a:gd name="connsiteY4268" fmla="*/ 1959292 h 10285413"/>
              <a:gd name="connsiteX4269" fmla="*/ 2190565 w 16348919"/>
              <a:gd name="connsiteY4269" fmla="*/ 1939558 h 10285413"/>
              <a:gd name="connsiteX4270" fmla="*/ 2190565 w 16348919"/>
              <a:gd name="connsiteY4270" fmla="*/ 1959292 h 10285413"/>
              <a:gd name="connsiteX4271" fmla="*/ 2205365 w 16348919"/>
              <a:gd name="connsiteY4271" fmla="*/ 1969158 h 10285413"/>
              <a:gd name="connsiteX4272" fmla="*/ 2205368 w 16348919"/>
              <a:gd name="connsiteY4272" fmla="*/ 1969162 h 10285413"/>
              <a:gd name="connsiteX4273" fmla="*/ 2210300 w 16348919"/>
              <a:gd name="connsiteY4273" fmla="*/ 1998762 h 10285413"/>
              <a:gd name="connsiteX4274" fmla="*/ 2259639 w 16348919"/>
              <a:gd name="connsiteY4274" fmla="*/ 2053033 h 10285413"/>
              <a:gd name="connsiteX4275" fmla="*/ 2307456 w 16348919"/>
              <a:gd name="connsiteY4275" fmla="*/ 2056449 h 10285413"/>
              <a:gd name="connsiteX4276" fmla="*/ 2308975 w 16348919"/>
              <a:gd name="connsiteY4276" fmla="*/ 2057965 h 10285413"/>
              <a:gd name="connsiteX4277" fmla="*/ 2328711 w 16348919"/>
              <a:gd name="connsiteY4277" fmla="*/ 2057965 h 10285413"/>
              <a:gd name="connsiteX4278" fmla="*/ 2307456 w 16348919"/>
              <a:gd name="connsiteY4278" fmla="*/ 2056449 h 10285413"/>
              <a:gd name="connsiteX4279" fmla="*/ 2289241 w 16348919"/>
              <a:gd name="connsiteY4279" fmla="*/ 2038232 h 10285413"/>
              <a:gd name="connsiteX4280" fmla="*/ 2269505 w 16348919"/>
              <a:gd name="connsiteY4280" fmla="*/ 2038232 h 10285413"/>
              <a:gd name="connsiteX4281" fmla="*/ 2269505 w 16348919"/>
              <a:gd name="connsiteY4281" fmla="*/ 2018495 h 10285413"/>
              <a:gd name="connsiteX4282" fmla="*/ 2239901 w 16348919"/>
              <a:gd name="connsiteY4282" fmla="*/ 2008630 h 10285413"/>
              <a:gd name="connsiteX4283" fmla="*/ 2210300 w 16348919"/>
              <a:gd name="connsiteY4283" fmla="*/ 1979028 h 10285413"/>
              <a:gd name="connsiteX4284" fmla="*/ 2205368 w 16348919"/>
              <a:gd name="connsiteY4284" fmla="*/ 1969162 h 10285413"/>
              <a:gd name="connsiteX4285" fmla="*/ 2205366 w 16348919"/>
              <a:gd name="connsiteY4285" fmla="*/ 1969159 h 10285413"/>
              <a:gd name="connsiteX4286" fmla="*/ 2205365 w 16348919"/>
              <a:gd name="connsiteY4286" fmla="*/ 1969158 h 10285413"/>
              <a:gd name="connsiteX4287" fmla="*/ 7267350 w 16348919"/>
              <a:gd name="connsiteY4287" fmla="*/ 1929689 h 10285413"/>
              <a:gd name="connsiteX4288" fmla="*/ 7262414 w 16348919"/>
              <a:gd name="connsiteY4288" fmla="*/ 1939558 h 10285413"/>
              <a:gd name="connsiteX4289" fmla="*/ 7282147 w 16348919"/>
              <a:gd name="connsiteY4289" fmla="*/ 1959292 h 10285413"/>
              <a:gd name="connsiteX4290" fmla="*/ 7301883 w 16348919"/>
              <a:gd name="connsiteY4290" fmla="*/ 1949423 h 10285413"/>
              <a:gd name="connsiteX4291" fmla="*/ 7282147 w 16348919"/>
              <a:gd name="connsiteY4291" fmla="*/ 1939558 h 10285413"/>
              <a:gd name="connsiteX4292" fmla="*/ 7267350 w 16348919"/>
              <a:gd name="connsiteY4292" fmla="*/ 1929689 h 10285413"/>
              <a:gd name="connsiteX4293" fmla="*/ 10792481 w 16348919"/>
              <a:gd name="connsiteY4293" fmla="*/ 1927223 h 10285413"/>
              <a:gd name="connsiteX4294" fmla="*/ 10785079 w 16348919"/>
              <a:gd name="connsiteY4294" fmla="*/ 1929689 h 10285413"/>
              <a:gd name="connsiteX4295" fmla="*/ 10775211 w 16348919"/>
              <a:gd name="connsiteY4295" fmla="*/ 1939558 h 10285413"/>
              <a:gd name="connsiteX4296" fmla="*/ 10794947 w 16348919"/>
              <a:gd name="connsiteY4296" fmla="*/ 1939558 h 10285413"/>
              <a:gd name="connsiteX4297" fmla="*/ 10792481 w 16348919"/>
              <a:gd name="connsiteY4297" fmla="*/ 1927223 h 10285413"/>
              <a:gd name="connsiteX4298" fmla="*/ 8328094 w 16348919"/>
              <a:gd name="connsiteY4298" fmla="*/ 1919821 h 10285413"/>
              <a:gd name="connsiteX4299" fmla="*/ 8347827 w 16348919"/>
              <a:gd name="connsiteY4299" fmla="*/ 1939558 h 10285413"/>
              <a:gd name="connsiteX4300" fmla="*/ 8347827 w 16348919"/>
              <a:gd name="connsiteY4300" fmla="*/ 1919821 h 10285413"/>
              <a:gd name="connsiteX4301" fmla="*/ 8291090 w 16348919"/>
              <a:gd name="connsiteY4301" fmla="*/ 1905023 h 10285413"/>
              <a:gd name="connsiteX4302" fmla="*/ 8288623 w 16348919"/>
              <a:gd name="connsiteY4302" fmla="*/ 1909956 h 10285413"/>
              <a:gd name="connsiteX4303" fmla="*/ 8308357 w 16348919"/>
              <a:gd name="connsiteY4303" fmla="*/ 1919821 h 10285413"/>
              <a:gd name="connsiteX4304" fmla="*/ 8298492 w 16348919"/>
              <a:gd name="connsiteY4304" fmla="*/ 1909956 h 10285413"/>
              <a:gd name="connsiteX4305" fmla="*/ 8291090 w 16348919"/>
              <a:gd name="connsiteY4305" fmla="*/ 1905023 h 10285413"/>
              <a:gd name="connsiteX4306" fmla="*/ 9709530 w 16348919"/>
              <a:gd name="connsiteY4306" fmla="*/ 1900087 h 10285413"/>
              <a:gd name="connsiteX4307" fmla="*/ 9729267 w 16348919"/>
              <a:gd name="connsiteY4307" fmla="*/ 1919821 h 10285413"/>
              <a:gd name="connsiteX4308" fmla="*/ 9749000 w 16348919"/>
              <a:gd name="connsiteY4308" fmla="*/ 1919821 h 10285413"/>
              <a:gd name="connsiteX4309" fmla="*/ 9739132 w 16348919"/>
              <a:gd name="connsiteY4309" fmla="*/ 1900087 h 10285413"/>
              <a:gd name="connsiteX4310" fmla="*/ 9729267 w 16348919"/>
              <a:gd name="connsiteY4310" fmla="*/ 1900087 h 10285413"/>
              <a:gd name="connsiteX4311" fmla="*/ 9709530 w 16348919"/>
              <a:gd name="connsiteY4311" fmla="*/ 1900087 h 10285413"/>
              <a:gd name="connsiteX4312" fmla="*/ 4400865 w 16348919"/>
              <a:gd name="connsiteY4312" fmla="*/ 1900087 h 10285413"/>
              <a:gd name="connsiteX4313" fmla="*/ 4400865 w 16348919"/>
              <a:gd name="connsiteY4313" fmla="*/ 1919821 h 10285413"/>
              <a:gd name="connsiteX4314" fmla="*/ 4420601 w 16348919"/>
              <a:gd name="connsiteY4314" fmla="*/ 1900087 h 10285413"/>
              <a:gd name="connsiteX4315" fmla="*/ 4400865 w 16348919"/>
              <a:gd name="connsiteY4315" fmla="*/ 1900087 h 10285413"/>
              <a:gd name="connsiteX4316" fmla="*/ 2151095 w 16348919"/>
              <a:gd name="connsiteY4316" fmla="*/ 1900087 h 10285413"/>
              <a:gd name="connsiteX4317" fmla="*/ 2131363 w 16348919"/>
              <a:gd name="connsiteY4317" fmla="*/ 1919821 h 10285413"/>
              <a:gd name="connsiteX4318" fmla="*/ 10400251 w 16348919"/>
              <a:gd name="connsiteY4318" fmla="*/ 1880354 h 10285413"/>
              <a:gd name="connsiteX4319" fmla="*/ 10380515 w 16348919"/>
              <a:gd name="connsiteY4319" fmla="*/ 1900087 h 10285413"/>
              <a:gd name="connsiteX4320" fmla="*/ 10390383 w 16348919"/>
              <a:gd name="connsiteY4320" fmla="*/ 1909956 h 10285413"/>
              <a:gd name="connsiteX4321" fmla="*/ 10400251 w 16348919"/>
              <a:gd name="connsiteY4321" fmla="*/ 1919821 h 10285413"/>
              <a:gd name="connsiteX4322" fmla="*/ 10400251 w 16348919"/>
              <a:gd name="connsiteY4322" fmla="*/ 1900087 h 10285413"/>
              <a:gd name="connsiteX4323" fmla="*/ 10400251 w 16348919"/>
              <a:gd name="connsiteY4323" fmla="*/ 1880354 h 10285413"/>
              <a:gd name="connsiteX4324" fmla="*/ 10301577 w 16348919"/>
              <a:gd name="connsiteY4324" fmla="*/ 1880354 h 10285413"/>
              <a:gd name="connsiteX4325" fmla="*/ 10281841 w 16348919"/>
              <a:gd name="connsiteY4325" fmla="*/ 1900087 h 10285413"/>
              <a:gd name="connsiteX4326" fmla="*/ 10291709 w 16348919"/>
              <a:gd name="connsiteY4326" fmla="*/ 1929689 h 10285413"/>
              <a:gd name="connsiteX4327" fmla="*/ 10341045 w 16348919"/>
              <a:gd name="connsiteY4327" fmla="*/ 1939558 h 10285413"/>
              <a:gd name="connsiteX4328" fmla="*/ 10360781 w 16348919"/>
              <a:gd name="connsiteY4328" fmla="*/ 1919821 h 10285413"/>
              <a:gd name="connsiteX4329" fmla="*/ 10341045 w 16348919"/>
              <a:gd name="connsiteY4329" fmla="*/ 1909956 h 10285413"/>
              <a:gd name="connsiteX4330" fmla="*/ 10360781 w 16348919"/>
              <a:gd name="connsiteY4330" fmla="*/ 1900087 h 10285413"/>
              <a:gd name="connsiteX4331" fmla="*/ 10341045 w 16348919"/>
              <a:gd name="connsiteY4331" fmla="*/ 1900087 h 10285413"/>
              <a:gd name="connsiteX4332" fmla="*/ 10321312 w 16348919"/>
              <a:gd name="connsiteY4332" fmla="*/ 1880354 h 10285413"/>
              <a:gd name="connsiteX4333" fmla="*/ 10301577 w 16348919"/>
              <a:gd name="connsiteY4333" fmla="*/ 1880354 h 10285413"/>
              <a:gd name="connsiteX4334" fmla="*/ 6374349 w 16348919"/>
              <a:gd name="connsiteY4334" fmla="*/ 1880354 h 10285413"/>
              <a:gd name="connsiteX4335" fmla="*/ 6413818 w 16348919"/>
              <a:gd name="connsiteY4335" fmla="*/ 1900087 h 10285413"/>
              <a:gd name="connsiteX4336" fmla="*/ 6453286 w 16348919"/>
              <a:gd name="connsiteY4336" fmla="*/ 1919821 h 10285413"/>
              <a:gd name="connsiteX4337" fmla="*/ 6453286 w 16348919"/>
              <a:gd name="connsiteY4337" fmla="*/ 1900087 h 10285413"/>
              <a:gd name="connsiteX4338" fmla="*/ 2526059 w 16348919"/>
              <a:gd name="connsiteY4338" fmla="*/ 1880354 h 10285413"/>
              <a:gd name="connsiteX4339" fmla="*/ 2526059 w 16348919"/>
              <a:gd name="connsiteY4339" fmla="*/ 1900087 h 10285413"/>
              <a:gd name="connsiteX4340" fmla="*/ 2565527 w 16348919"/>
              <a:gd name="connsiteY4340" fmla="*/ 1919821 h 10285413"/>
              <a:gd name="connsiteX4341" fmla="*/ 2585263 w 16348919"/>
              <a:gd name="connsiteY4341" fmla="*/ 1900087 h 10285413"/>
              <a:gd name="connsiteX4342" fmla="*/ 2575393 w 16348919"/>
              <a:gd name="connsiteY4342" fmla="*/ 1890219 h 10285413"/>
              <a:gd name="connsiteX4343" fmla="*/ 2545793 w 16348919"/>
              <a:gd name="connsiteY4343" fmla="*/ 1880354 h 10285413"/>
              <a:gd name="connsiteX4344" fmla="*/ 1835337 w 16348919"/>
              <a:gd name="connsiteY4344" fmla="*/ 1880354 h 10285413"/>
              <a:gd name="connsiteX4345" fmla="*/ 1855073 w 16348919"/>
              <a:gd name="connsiteY4345" fmla="*/ 1900087 h 10285413"/>
              <a:gd name="connsiteX4346" fmla="*/ 1835337 w 16348919"/>
              <a:gd name="connsiteY4346" fmla="*/ 1900087 h 10285413"/>
              <a:gd name="connsiteX4347" fmla="*/ 9847674 w 16348919"/>
              <a:gd name="connsiteY4347" fmla="*/ 1860617 h 10285413"/>
              <a:gd name="connsiteX4348" fmla="*/ 9847674 w 16348919"/>
              <a:gd name="connsiteY4348" fmla="*/ 1880354 h 10285413"/>
              <a:gd name="connsiteX4349" fmla="*/ 9867411 w 16348919"/>
              <a:gd name="connsiteY4349" fmla="*/ 1880354 h 10285413"/>
              <a:gd name="connsiteX4350" fmla="*/ 9857543 w 16348919"/>
              <a:gd name="connsiteY4350" fmla="*/ 1870486 h 10285413"/>
              <a:gd name="connsiteX4351" fmla="*/ 9847674 w 16348919"/>
              <a:gd name="connsiteY4351" fmla="*/ 1860617 h 10285413"/>
              <a:gd name="connsiteX4352" fmla="*/ 8387297 w 16348919"/>
              <a:gd name="connsiteY4352" fmla="*/ 1860617 h 10285413"/>
              <a:gd name="connsiteX4353" fmla="*/ 8387297 w 16348919"/>
              <a:gd name="connsiteY4353" fmla="*/ 1900087 h 10285413"/>
              <a:gd name="connsiteX4354" fmla="*/ 8426768 w 16348919"/>
              <a:gd name="connsiteY4354" fmla="*/ 1919821 h 10285413"/>
              <a:gd name="connsiteX4355" fmla="*/ 8446504 w 16348919"/>
              <a:gd name="connsiteY4355" fmla="*/ 1900087 h 10285413"/>
              <a:gd name="connsiteX4356" fmla="*/ 8446504 w 16348919"/>
              <a:gd name="connsiteY4356" fmla="*/ 1880354 h 10285413"/>
              <a:gd name="connsiteX4357" fmla="*/ 8426768 w 16348919"/>
              <a:gd name="connsiteY4357" fmla="*/ 1900087 h 10285413"/>
              <a:gd name="connsiteX4358" fmla="*/ 8407035 w 16348919"/>
              <a:gd name="connsiteY4358" fmla="*/ 1900087 h 10285413"/>
              <a:gd name="connsiteX4359" fmla="*/ 8407035 w 16348919"/>
              <a:gd name="connsiteY4359" fmla="*/ 1880354 h 10285413"/>
              <a:gd name="connsiteX4360" fmla="*/ 8387297 w 16348919"/>
              <a:gd name="connsiteY4360" fmla="*/ 1860617 h 10285413"/>
              <a:gd name="connsiteX4361" fmla="*/ 6709839 w 16348919"/>
              <a:gd name="connsiteY4361" fmla="*/ 1860617 h 10285413"/>
              <a:gd name="connsiteX4362" fmla="*/ 6690103 w 16348919"/>
              <a:gd name="connsiteY4362" fmla="*/ 1880354 h 10285413"/>
              <a:gd name="connsiteX4363" fmla="*/ 6709839 w 16348919"/>
              <a:gd name="connsiteY4363" fmla="*/ 1880354 h 10285413"/>
              <a:gd name="connsiteX4364" fmla="*/ 6551960 w 16348919"/>
              <a:gd name="connsiteY4364" fmla="*/ 1860617 h 10285413"/>
              <a:gd name="connsiteX4365" fmla="*/ 6532225 w 16348919"/>
              <a:gd name="connsiteY4365" fmla="*/ 1880354 h 10285413"/>
              <a:gd name="connsiteX4366" fmla="*/ 6551960 w 16348919"/>
              <a:gd name="connsiteY4366" fmla="*/ 1900087 h 10285413"/>
              <a:gd name="connsiteX4367" fmla="*/ 6561827 w 16348919"/>
              <a:gd name="connsiteY4367" fmla="*/ 1890219 h 10285413"/>
              <a:gd name="connsiteX4368" fmla="*/ 6571695 w 16348919"/>
              <a:gd name="connsiteY4368" fmla="*/ 1880354 h 10285413"/>
              <a:gd name="connsiteX4369" fmla="*/ 6551960 w 16348919"/>
              <a:gd name="connsiteY4369" fmla="*/ 1860617 h 10285413"/>
              <a:gd name="connsiteX4370" fmla="*/ 2269505 w 16348919"/>
              <a:gd name="connsiteY4370" fmla="*/ 1860617 h 10285413"/>
              <a:gd name="connsiteX4371" fmla="*/ 2269505 w 16348919"/>
              <a:gd name="connsiteY4371" fmla="*/ 1880354 h 10285413"/>
              <a:gd name="connsiteX4372" fmla="*/ 2269505 w 16348919"/>
              <a:gd name="connsiteY4372" fmla="*/ 1900087 h 10285413"/>
              <a:gd name="connsiteX4373" fmla="*/ 2269505 w 16348919"/>
              <a:gd name="connsiteY4373" fmla="*/ 1919821 h 10285413"/>
              <a:gd name="connsiteX4374" fmla="*/ 2269505 w 16348919"/>
              <a:gd name="connsiteY4374" fmla="*/ 1959292 h 10285413"/>
              <a:gd name="connsiteX4375" fmla="*/ 2308975 w 16348919"/>
              <a:gd name="connsiteY4375" fmla="*/ 1959292 h 10285413"/>
              <a:gd name="connsiteX4376" fmla="*/ 2308975 w 16348919"/>
              <a:gd name="connsiteY4376" fmla="*/ 1939558 h 10285413"/>
              <a:gd name="connsiteX4377" fmla="*/ 2299106 w 16348919"/>
              <a:gd name="connsiteY4377" fmla="*/ 1929689 h 10285413"/>
              <a:gd name="connsiteX4378" fmla="*/ 2308975 w 16348919"/>
              <a:gd name="connsiteY4378" fmla="*/ 1919821 h 10285413"/>
              <a:gd name="connsiteX4379" fmla="*/ 2328711 w 16348919"/>
              <a:gd name="connsiteY4379" fmla="*/ 1919821 h 10285413"/>
              <a:gd name="connsiteX4380" fmla="*/ 15768121 w 16348919"/>
              <a:gd name="connsiteY4380" fmla="*/ 1840884 h 10285413"/>
              <a:gd name="connsiteX4381" fmla="*/ 15787855 w 16348919"/>
              <a:gd name="connsiteY4381" fmla="*/ 1840884 h 10285413"/>
              <a:gd name="connsiteX4382" fmla="*/ 15787855 w 16348919"/>
              <a:gd name="connsiteY4382" fmla="*/ 1860617 h 10285413"/>
              <a:gd name="connsiteX4383" fmla="*/ 15768121 w 16348919"/>
              <a:gd name="connsiteY4383" fmla="*/ 1840884 h 10285413"/>
              <a:gd name="connsiteX4384" fmla="*/ 9729267 w 16348919"/>
              <a:gd name="connsiteY4384" fmla="*/ 1840884 h 10285413"/>
              <a:gd name="connsiteX4385" fmla="*/ 9768737 w 16348919"/>
              <a:gd name="connsiteY4385" fmla="*/ 1860617 h 10285413"/>
              <a:gd name="connsiteX4386" fmla="*/ 9827941 w 16348919"/>
              <a:gd name="connsiteY4386" fmla="*/ 1860617 h 10285413"/>
              <a:gd name="connsiteX4387" fmla="*/ 9768737 w 16348919"/>
              <a:gd name="connsiteY4387" fmla="*/ 1840884 h 10285413"/>
              <a:gd name="connsiteX4388" fmla="*/ 9670063 w 16348919"/>
              <a:gd name="connsiteY4388" fmla="*/ 1840884 h 10285413"/>
              <a:gd name="connsiteX4389" fmla="*/ 9670063 w 16348919"/>
              <a:gd name="connsiteY4389" fmla="*/ 1860617 h 10285413"/>
              <a:gd name="connsiteX4390" fmla="*/ 9689797 w 16348919"/>
              <a:gd name="connsiteY4390" fmla="*/ 1860617 h 10285413"/>
              <a:gd name="connsiteX4391" fmla="*/ 9670063 w 16348919"/>
              <a:gd name="connsiteY4391" fmla="*/ 1840884 h 10285413"/>
              <a:gd name="connsiteX4392" fmla="*/ 7025595 w 16348919"/>
              <a:gd name="connsiteY4392" fmla="*/ 1840884 h 10285413"/>
              <a:gd name="connsiteX4393" fmla="*/ 7045331 w 16348919"/>
              <a:gd name="connsiteY4393" fmla="*/ 1900087 h 10285413"/>
              <a:gd name="connsiteX4394" fmla="*/ 7084799 w 16348919"/>
              <a:gd name="connsiteY4394" fmla="*/ 1939558 h 10285413"/>
              <a:gd name="connsiteX4395" fmla="*/ 7104535 w 16348919"/>
              <a:gd name="connsiteY4395" fmla="*/ 1939558 h 10285413"/>
              <a:gd name="connsiteX4396" fmla="*/ 7124270 w 16348919"/>
              <a:gd name="connsiteY4396" fmla="*/ 1959292 h 10285413"/>
              <a:gd name="connsiteX4397" fmla="*/ 7183473 w 16348919"/>
              <a:gd name="connsiteY4397" fmla="*/ 1979028 h 10285413"/>
              <a:gd name="connsiteX4398" fmla="*/ 7203209 w 16348919"/>
              <a:gd name="connsiteY4398" fmla="*/ 1979028 h 10285413"/>
              <a:gd name="connsiteX4399" fmla="*/ 7173607 w 16348919"/>
              <a:gd name="connsiteY4399" fmla="*/ 1939558 h 10285413"/>
              <a:gd name="connsiteX4400" fmla="*/ 7144005 w 16348919"/>
              <a:gd name="connsiteY4400" fmla="*/ 1929689 h 10285413"/>
              <a:gd name="connsiteX4401" fmla="*/ 7124270 w 16348919"/>
              <a:gd name="connsiteY4401" fmla="*/ 1929689 h 10285413"/>
              <a:gd name="connsiteX4402" fmla="*/ 7144005 w 16348919"/>
              <a:gd name="connsiteY4402" fmla="*/ 1919821 h 10285413"/>
              <a:gd name="connsiteX4403" fmla="*/ 7104535 w 16348919"/>
              <a:gd name="connsiteY4403" fmla="*/ 1880354 h 10285413"/>
              <a:gd name="connsiteX4404" fmla="*/ 7045331 w 16348919"/>
              <a:gd name="connsiteY4404" fmla="*/ 1860617 h 10285413"/>
              <a:gd name="connsiteX4405" fmla="*/ 7025595 w 16348919"/>
              <a:gd name="connsiteY4405" fmla="*/ 1840884 h 10285413"/>
              <a:gd name="connsiteX4406" fmla="*/ 6759175 w 16348919"/>
              <a:gd name="connsiteY4406" fmla="*/ 1840884 h 10285413"/>
              <a:gd name="connsiteX4407" fmla="*/ 6769045 w 16348919"/>
              <a:gd name="connsiteY4407" fmla="*/ 1860617 h 10285413"/>
              <a:gd name="connsiteX4408" fmla="*/ 6788779 w 16348919"/>
              <a:gd name="connsiteY4408" fmla="*/ 1860617 h 10285413"/>
              <a:gd name="connsiteX4409" fmla="*/ 6798645 w 16348919"/>
              <a:gd name="connsiteY4409" fmla="*/ 1860617 h 10285413"/>
              <a:gd name="connsiteX4410" fmla="*/ 6828247 w 16348919"/>
              <a:gd name="connsiteY4410" fmla="*/ 1880354 h 10285413"/>
              <a:gd name="connsiteX4411" fmla="*/ 6907187 w 16348919"/>
              <a:gd name="connsiteY4411" fmla="*/ 1880354 h 10285413"/>
              <a:gd name="connsiteX4412" fmla="*/ 6867718 w 16348919"/>
              <a:gd name="connsiteY4412" fmla="*/ 1880354 h 10285413"/>
              <a:gd name="connsiteX4413" fmla="*/ 6838115 w 16348919"/>
              <a:gd name="connsiteY4413" fmla="*/ 1870486 h 10285413"/>
              <a:gd name="connsiteX4414" fmla="*/ 6828247 w 16348919"/>
              <a:gd name="connsiteY4414" fmla="*/ 1850749 h 10285413"/>
              <a:gd name="connsiteX4415" fmla="*/ 6808513 w 16348919"/>
              <a:gd name="connsiteY4415" fmla="*/ 1840884 h 10285413"/>
              <a:gd name="connsiteX4416" fmla="*/ 6788779 w 16348919"/>
              <a:gd name="connsiteY4416" fmla="*/ 1840884 h 10285413"/>
              <a:gd name="connsiteX4417" fmla="*/ 6759175 w 16348919"/>
              <a:gd name="connsiteY4417" fmla="*/ 1840884 h 10285413"/>
              <a:gd name="connsiteX4418" fmla="*/ 1657726 w 16348919"/>
              <a:gd name="connsiteY4418" fmla="*/ 1840884 h 10285413"/>
              <a:gd name="connsiteX4419" fmla="*/ 1677460 w 16348919"/>
              <a:gd name="connsiteY4419" fmla="*/ 1840884 h 10285413"/>
              <a:gd name="connsiteX4420" fmla="*/ 1677460 w 16348919"/>
              <a:gd name="connsiteY4420" fmla="*/ 1860617 h 10285413"/>
              <a:gd name="connsiteX4421" fmla="*/ 1657726 w 16348919"/>
              <a:gd name="connsiteY4421" fmla="*/ 1840884 h 10285413"/>
              <a:gd name="connsiteX4422" fmla="*/ 15610243 w 16348919"/>
              <a:gd name="connsiteY4422" fmla="*/ 1821147 h 10285413"/>
              <a:gd name="connsiteX4423" fmla="*/ 15629977 w 16348919"/>
              <a:gd name="connsiteY4423" fmla="*/ 1840884 h 10285413"/>
              <a:gd name="connsiteX4424" fmla="*/ 15610243 w 16348919"/>
              <a:gd name="connsiteY4424" fmla="*/ 1840884 h 10285413"/>
              <a:gd name="connsiteX4425" fmla="*/ 15610243 w 16348919"/>
              <a:gd name="connsiteY4425" fmla="*/ 1821147 h 10285413"/>
              <a:gd name="connsiteX4426" fmla="*/ 2506323 w 16348919"/>
              <a:gd name="connsiteY4426" fmla="*/ 1821147 h 10285413"/>
              <a:gd name="connsiteX4427" fmla="*/ 2506323 w 16348919"/>
              <a:gd name="connsiteY4427" fmla="*/ 1840884 h 10285413"/>
              <a:gd name="connsiteX4428" fmla="*/ 2526059 w 16348919"/>
              <a:gd name="connsiteY4428" fmla="*/ 1840884 h 10285413"/>
              <a:gd name="connsiteX4429" fmla="*/ 2506323 w 16348919"/>
              <a:gd name="connsiteY4429" fmla="*/ 1821147 h 10285413"/>
              <a:gd name="connsiteX4430" fmla="*/ 2136295 w 16348919"/>
              <a:gd name="connsiteY4430" fmla="*/ 1806346 h 10285413"/>
              <a:gd name="connsiteX4431" fmla="*/ 2111625 w 16348919"/>
              <a:gd name="connsiteY4431" fmla="*/ 1840884 h 10285413"/>
              <a:gd name="connsiteX4432" fmla="*/ 2131363 w 16348919"/>
              <a:gd name="connsiteY4432" fmla="*/ 1840884 h 10285413"/>
              <a:gd name="connsiteX4433" fmla="*/ 2170830 w 16348919"/>
              <a:gd name="connsiteY4433" fmla="*/ 1860617 h 10285413"/>
              <a:gd name="connsiteX4434" fmla="*/ 2169596 w 16348919"/>
              <a:gd name="connsiteY4434" fmla="*/ 1877885 h 10285413"/>
              <a:gd name="connsiteX4435" fmla="*/ 2168011 w 16348919"/>
              <a:gd name="connsiteY4435" fmla="*/ 1883173 h 10285413"/>
              <a:gd name="connsiteX4436" fmla="*/ 2170830 w 16348919"/>
              <a:gd name="connsiteY4436" fmla="*/ 1880354 h 10285413"/>
              <a:gd name="connsiteX4437" fmla="*/ 2210300 w 16348919"/>
              <a:gd name="connsiteY4437" fmla="*/ 1860617 h 10285413"/>
              <a:gd name="connsiteX4438" fmla="*/ 2210300 w 16348919"/>
              <a:gd name="connsiteY4438" fmla="*/ 1880354 h 10285413"/>
              <a:gd name="connsiteX4439" fmla="*/ 2210300 w 16348919"/>
              <a:gd name="connsiteY4439" fmla="*/ 1919821 h 10285413"/>
              <a:gd name="connsiteX4440" fmla="*/ 2230033 w 16348919"/>
              <a:gd name="connsiteY4440" fmla="*/ 1939558 h 10285413"/>
              <a:gd name="connsiteX4441" fmla="*/ 2230033 w 16348919"/>
              <a:gd name="connsiteY4441" fmla="*/ 1900087 h 10285413"/>
              <a:gd name="connsiteX4442" fmla="*/ 2230033 w 16348919"/>
              <a:gd name="connsiteY4442" fmla="*/ 1880354 h 10285413"/>
              <a:gd name="connsiteX4443" fmla="*/ 2210300 w 16348919"/>
              <a:gd name="connsiteY4443" fmla="*/ 1821147 h 10285413"/>
              <a:gd name="connsiteX4444" fmla="*/ 2136295 w 16348919"/>
              <a:gd name="connsiteY4444" fmla="*/ 1806346 h 10285413"/>
              <a:gd name="connsiteX4445" fmla="*/ 15580643 w 16348919"/>
              <a:gd name="connsiteY4445" fmla="*/ 1801413 h 10285413"/>
              <a:gd name="connsiteX4446" fmla="*/ 15590507 w 16348919"/>
              <a:gd name="connsiteY4446" fmla="*/ 1821147 h 10285413"/>
              <a:gd name="connsiteX4447" fmla="*/ 15570773 w 16348919"/>
              <a:gd name="connsiteY4447" fmla="*/ 1840884 h 10285413"/>
              <a:gd name="connsiteX4448" fmla="*/ 15570773 w 16348919"/>
              <a:gd name="connsiteY4448" fmla="*/ 1821147 h 10285413"/>
              <a:gd name="connsiteX4449" fmla="*/ 15580643 w 16348919"/>
              <a:gd name="connsiteY4449" fmla="*/ 1801413 h 10285413"/>
              <a:gd name="connsiteX4450" fmla="*/ 1795869 w 16348919"/>
              <a:gd name="connsiteY4450" fmla="*/ 1801413 h 10285413"/>
              <a:gd name="connsiteX4451" fmla="*/ 1815604 w 16348919"/>
              <a:gd name="connsiteY4451" fmla="*/ 1821147 h 10285413"/>
              <a:gd name="connsiteX4452" fmla="*/ 1835337 w 16348919"/>
              <a:gd name="connsiteY4452" fmla="*/ 1821147 h 10285413"/>
              <a:gd name="connsiteX4453" fmla="*/ 1795869 w 16348919"/>
              <a:gd name="connsiteY4453" fmla="*/ 1801413 h 10285413"/>
              <a:gd name="connsiteX4454" fmla="*/ 7620105 w 16348919"/>
              <a:gd name="connsiteY4454" fmla="*/ 1789079 h 10285413"/>
              <a:gd name="connsiteX4455" fmla="*/ 7617642 w 16348919"/>
              <a:gd name="connsiteY4455" fmla="*/ 1801413 h 10285413"/>
              <a:gd name="connsiteX4456" fmla="*/ 7637375 w 16348919"/>
              <a:gd name="connsiteY4456" fmla="*/ 1801413 h 10285413"/>
              <a:gd name="connsiteX4457" fmla="*/ 7627507 w 16348919"/>
              <a:gd name="connsiteY4457" fmla="*/ 1791545 h 10285413"/>
              <a:gd name="connsiteX4458" fmla="*/ 7620105 w 16348919"/>
              <a:gd name="connsiteY4458" fmla="*/ 1789079 h 10285413"/>
              <a:gd name="connsiteX4459" fmla="*/ 10992295 w 16348919"/>
              <a:gd name="connsiteY4459" fmla="*/ 1781680 h 10285413"/>
              <a:gd name="connsiteX4460" fmla="*/ 11012029 w 16348919"/>
              <a:gd name="connsiteY4460" fmla="*/ 1801413 h 10285413"/>
              <a:gd name="connsiteX4461" fmla="*/ 11031765 w 16348919"/>
              <a:gd name="connsiteY4461" fmla="*/ 1781680 h 10285413"/>
              <a:gd name="connsiteX4462" fmla="*/ 10992295 w 16348919"/>
              <a:gd name="connsiteY4462" fmla="*/ 1781680 h 10285413"/>
              <a:gd name="connsiteX4463" fmla="*/ 10617333 w 16348919"/>
              <a:gd name="connsiteY4463" fmla="*/ 1781680 h 10285413"/>
              <a:gd name="connsiteX4464" fmla="*/ 10637069 w 16348919"/>
              <a:gd name="connsiteY4464" fmla="*/ 1801413 h 10285413"/>
              <a:gd name="connsiteX4465" fmla="*/ 10656803 w 16348919"/>
              <a:gd name="connsiteY4465" fmla="*/ 1781680 h 10285413"/>
              <a:gd name="connsiteX4466" fmla="*/ 10646935 w 16348919"/>
              <a:gd name="connsiteY4466" fmla="*/ 1781680 h 10285413"/>
              <a:gd name="connsiteX4467" fmla="*/ 10617333 w 16348919"/>
              <a:gd name="connsiteY4467" fmla="*/ 1781680 h 10285413"/>
              <a:gd name="connsiteX4468" fmla="*/ 8367564 w 16348919"/>
              <a:gd name="connsiteY4468" fmla="*/ 1781680 h 10285413"/>
              <a:gd name="connsiteX4469" fmla="*/ 8367564 w 16348919"/>
              <a:gd name="connsiteY4469" fmla="*/ 1801413 h 10285413"/>
              <a:gd name="connsiteX4470" fmla="*/ 8387297 w 16348919"/>
              <a:gd name="connsiteY4470" fmla="*/ 1801413 h 10285413"/>
              <a:gd name="connsiteX4471" fmla="*/ 8367564 w 16348919"/>
              <a:gd name="connsiteY4471" fmla="*/ 1781680 h 10285413"/>
              <a:gd name="connsiteX4472" fmla="*/ 9181625 w 16348919"/>
              <a:gd name="connsiteY4472" fmla="*/ 1771811 h 10285413"/>
              <a:gd name="connsiteX4473" fmla="*/ 9156956 w 16348919"/>
              <a:gd name="connsiteY4473" fmla="*/ 1781680 h 10285413"/>
              <a:gd name="connsiteX4474" fmla="*/ 9166824 w 16348919"/>
              <a:gd name="connsiteY4474" fmla="*/ 1781680 h 10285413"/>
              <a:gd name="connsiteX4475" fmla="*/ 9196426 w 16348919"/>
              <a:gd name="connsiteY4475" fmla="*/ 1801413 h 10285413"/>
              <a:gd name="connsiteX4476" fmla="*/ 9235897 w 16348919"/>
              <a:gd name="connsiteY4476" fmla="*/ 1801413 h 10285413"/>
              <a:gd name="connsiteX4477" fmla="*/ 9255630 w 16348919"/>
              <a:gd name="connsiteY4477" fmla="*/ 1821147 h 10285413"/>
              <a:gd name="connsiteX4478" fmla="*/ 9295100 w 16348919"/>
              <a:gd name="connsiteY4478" fmla="*/ 1860617 h 10285413"/>
              <a:gd name="connsiteX4479" fmla="*/ 9334571 w 16348919"/>
              <a:gd name="connsiteY4479" fmla="*/ 1840884 h 10285413"/>
              <a:gd name="connsiteX4480" fmla="*/ 9314835 w 16348919"/>
              <a:gd name="connsiteY4480" fmla="*/ 1821147 h 10285413"/>
              <a:gd name="connsiteX4481" fmla="*/ 9265498 w 16348919"/>
              <a:gd name="connsiteY4481" fmla="*/ 1801413 h 10285413"/>
              <a:gd name="connsiteX4482" fmla="*/ 9216160 w 16348919"/>
              <a:gd name="connsiteY4482" fmla="*/ 1781680 h 10285413"/>
              <a:gd name="connsiteX4483" fmla="*/ 9181625 w 16348919"/>
              <a:gd name="connsiteY4483" fmla="*/ 1771811 h 10285413"/>
              <a:gd name="connsiteX4484" fmla="*/ 7790322 w 16348919"/>
              <a:gd name="connsiteY4484" fmla="*/ 1771811 h 10285413"/>
              <a:gd name="connsiteX4485" fmla="*/ 7775520 w 16348919"/>
              <a:gd name="connsiteY4485" fmla="*/ 1781680 h 10285413"/>
              <a:gd name="connsiteX4486" fmla="*/ 7795253 w 16348919"/>
              <a:gd name="connsiteY4486" fmla="*/ 1781680 h 10285413"/>
              <a:gd name="connsiteX4487" fmla="*/ 7790322 w 16348919"/>
              <a:gd name="connsiteY4487" fmla="*/ 1771811 h 10285413"/>
              <a:gd name="connsiteX4488" fmla="*/ 10301577 w 16348919"/>
              <a:gd name="connsiteY4488" fmla="*/ 1761943 h 10285413"/>
              <a:gd name="connsiteX4489" fmla="*/ 10331180 w 16348919"/>
              <a:gd name="connsiteY4489" fmla="*/ 1781680 h 10285413"/>
              <a:gd name="connsiteX4490" fmla="*/ 10380515 w 16348919"/>
              <a:gd name="connsiteY4490" fmla="*/ 1761943 h 10285413"/>
              <a:gd name="connsiteX4491" fmla="*/ 10360781 w 16348919"/>
              <a:gd name="connsiteY4491" fmla="*/ 1761943 h 10285413"/>
              <a:gd name="connsiteX4492" fmla="*/ 10400251 w 16348919"/>
              <a:gd name="connsiteY4492" fmla="*/ 1742210 h 10285413"/>
              <a:gd name="connsiteX4493" fmla="*/ 10419985 w 16348919"/>
              <a:gd name="connsiteY4493" fmla="*/ 1781680 h 10285413"/>
              <a:gd name="connsiteX4494" fmla="*/ 10419985 w 16348919"/>
              <a:gd name="connsiteY4494" fmla="*/ 1761943 h 10285413"/>
              <a:gd name="connsiteX4495" fmla="*/ 10400251 w 16348919"/>
              <a:gd name="connsiteY4495" fmla="*/ 1742210 h 10285413"/>
              <a:gd name="connsiteX4496" fmla="*/ 10084493 w 16348919"/>
              <a:gd name="connsiteY4496" fmla="*/ 1742210 h 10285413"/>
              <a:gd name="connsiteX4497" fmla="*/ 10084493 w 16348919"/>
              <a:gd name="connsiteY4497" fmla="*/ 1761943 h 10285413"/>
              <a:gd name="connsiteX4498" fmla="*/ 10104226 w 16348919"/>
              <a:gd name="connsiteY4498" fmla="*/ 1742210 h 10285413"/>
              <a:gd name="connsiteX4499" fmla="*/ 10084493 w 16348919"/>
              <a:gd name="connsiteY4499" fmla="*/ 1742210 h 10285413"/>
              <a:gd name="connsiteX4500" fmla="*/ 6611166 w 16348919"/>
              <a:gd name="connsiteY4500" fmla="*/ 1742210 h 10285413"/>
              <a:gd name="connsiteX4501" fmla="*/ 6591429 w 16348919"/>
              <a:gd name="connsiteY4501" fmla="*/ 1761943 h 10285413"/>
              <a:gd name="connsiteX4502" fmla="*/ 6611166 w 16348919"/>
              <a:gd name="connsiteY4502" fmla="*/ 1761943 h 10285413"/>
              <a:gd name="connsiteX4503" fmla="*/ 6630899 w 16348919"/>
              <a:gd name="connsiteY4503" fmla="*/ 1761943 h 10285413"/>
              <a:gd name="connsiteX4504" fmla="*/ 6611166 w 16348919"/>
              <a:gd name="connsiteY4504" fmla="*/ 1742210 h 10285413"/>
              <a:gd name="connsiteX4505" fmla="*/ 2476720 w 16348919"/>
              <a:gd name="connsiteY4505" fmla="*/ 1742210 h 10285413"/>
              <a:gd name="connsiteX4506" fmla="*/ 2466853 w 16348919"/>
              <a:gd name="connsiteY4506" fmla="*/ 1761943 h 10285413"/>
              <a:gd name="connsiteX4507" fmla="*/ 2506323 w 16348919"/>
              <a:gd name="connsiteY4507" fmla="*/ 1761943 h 10285413"/>
              <a:gd name="connsiteX4508" fmla="*/ 2476720 w 16348919"/>
              <a:gd name="connsiteY4508" fmla="*/ 1742210 h 10285413"/>
              <a:gd name="connsiteX4509" fmla="*/ 9184093 w 16348919"/>
              <a:gd name="connsiteY4509" fmla="*/ 1727409 h 10285413"/>
              <a:gd name="connsiteX4510" fmla="*/ 9176693 w 16348919"/>
              <a:gd name="connsiteY4510" fmla="*/ 1732342 h 10285413"/>
              <a:gd name="connsiteX4511" fmla="*/ 9196426 w 16348919"/>
              <a:gd name="connsiteY4511" fmla="*/ 1742210 h 10285413"/>
              <a:gd name="connsiteX4512" fmla="*/ 9226028 w 16348919"/>
              <a:gd name="connsiteY4512" fmla="*/ 1752075 h 10285413"/>
              <a:gd name="connsiteX4513" fmla="*/ 9255630 w 16348919"/>
              <a:gd name="connsiteY4513" fmla="*/ 1761943 h 10285413"/>
              <a:gd name="connsiteX4514" fmla="*/ 9275367 w 16348919"/>
              <a:gd name="connsiteY4514" fmla="*/ 1761943 h 10285413"/>
              <a:gd name="connsiteX4515" fmla="*/ 9374038 w 16348919"/>
              <a:gd name="connsiteY4515" fmla="*/ 1801413 h 10285413"/>
              <a:gd name="connsiteX4516" fmla="*/ 9403643 w 16348919"/>
              <a:gd name="connsiteY4516" fmla="*/ 1801413 h 10285413"/>
              <a:gd name="connsiteX4517" fmla="*/ 9433245 w 16348919"/>
              <a:gd name="connsiteY4517" fmla="*/ 1821147 h 10285413"/>
              <a:gd name="connsiteX4518" fmla="*/ 9472712 w 16348919"/>
              <a:gd name="connsiteY4518" fmla="*/ 1821147 h 10285413"/>
              <a:gd name="connsiteX4519" fmla="*/ 9354304 w 16348919"/>
              <a:gd name="connsiteY4519" fmla="*/ 1761943 h 10285413"/>
              <a:gd name="connsiteX4520" fmla="*/ 9275367 w 16348919"/>
              <a:gd name="connsiteY4520" fmla="*/ 1742210 h 10285413"/>
              <a:gd name="connsiteX4521" fmla="*/ 9255630 w 16348919"/>
              <a:gd name="connsiteY4521" fmla="*/ 1742210 h 10285413"/>
              <a:gd name="connsiteX4522" fmla="*/ 9206292 w 16348919"/>
              <a:gd name="connsiteY4522" fmla="*/ 1732342 h 10285413"/>
              <a:gd name="connsiteX4523" fmla="*/ 9184093 w 16348919"/>
              <a:gd name="connsiteY4523" fmla="*/ 1727409 h 10285413"/>
              <a:gd name="connsiteX4524" fmla="*/ 12561212 w 16348919"/>
              <a:gd name="connsiteY4524" fmla="*/ 1722473 h 10285413"/>
              <a:gd name="connsiteX4525" fmla="*/ 12541478 w 16348919"/>
              <a:gd name="connsiteY4525" fmla="*/ 1732342 h 10285413"/>
              <a:gd name="connsiteX4526" fmla="*/ 12531610 w 16348919"/>
              <a:gd name="connsiteY4526" fmla="*/ 1742210 h 10285413"/>
              <a:gd name="connsiteX4527" fmla="*/ 12571080 w 16348919"/>
              <a:gd name="connsiteY4527" fmla="*/ 1742210 h 10285413"/>
              <a:gd name="connsiteX4528" fmla="*/ 12580948 w 16348919"/>
              <a:gd name="connsiteY4528" fmla="*/ 1742210 h 10285413"/>
              <a:gd name="connsiteX4529" fmla="*/ 12590813 w 16348919"/>
              <a:gd name="connsiteY4529" fmla="*/ 1722473 h 10285413"/>
              <a:gd name="connsiteX4530" fmla="*/ 12561212 w 16348919"/>
              <a:gd name="connsiteY4530" fmla="*/ 1722473 h 10285413"/>
              <a:gd name="connsiteX4531" fmla="*/ 12136913 w 16348919"/>
              <a:gd name="connsiteY4531" fmla="*/ 1722473 h 10285413"/>
              <a:gd name="connsiteX4532" fmla="*/ 12186252 w 16348919"/>
              <a:gd name="connsiteY4532" fmla="*/ 1742210 h 10285413"/>
              <a:gd name="connsiteX4533" fmla="*/ 12255324 w 16348919"/>
              <a:gd name="connsiteY4533" fmla="*/ 1742210 h 10285413"/>
              <a:gd name="connsiteX4534" fmla="*/ 12196120 w 16348919"/>
              <a:gd name="connsiteY4534" fmla="*/ 1722473 h 10285413"/>
              <a:gd name="connsiteX4535" fmla="*/ 11939565 w 16348919"/>
              <a:gd name="connsiteY4535" fmla="*/ 1722473 h 10285413"/>
              <a:gd name="connsiteX4536" fmla="*/ 11870493 w 16348919"/>
              <a:gd name="connsiteY4536" fmla="*/ 1732342 h 10285413"/>
              <a:gd name="connsiteX4537" fmla="*/ 11840891 w 16348919"/>
              <a:gd name="connsiteY4537" fmla="*/ 1742210 h 10285413"/>
              <a:gd name="connsiteX4538" fmla="*/ 11880362 w 16348919"/>
              <a:gd name="connsiteY4538" fmla="*/ 1761943 h 10285413"/>
              <a:gd name="connsiteX4539" fmla="*/ 11939565 w 16348919"/>
              <a:gd name="connsiteY4539" fmla="*/ 1742210 h 10285413"/>
              <a:gd name="connsiteX4540" fmla="*/ 12008638 w 16348919"/>
              <a:gd name="connsiteY4540" fmla="*/ 1752075 h 10285413"/>
              <a:gd name="connsiteX4541" fmla="*/ 12038239 w 16348919"/>
              <a:gd name="connsiteY4541" fmla="*/ 1722473 h 10285413"/>
              <a:gd name="connsiteX4542" fmla="*/ 12008638 w 16348919"/>
              <a:gd name="connsiteY4542" fmla="*/ 1722473 h 10285413"/>
              <a:gd name="connsiteX4543" fmla="*/ 11939565 w 16348919"/>
              <a:gd name="connsiteY4543" fmla="*/ 1722473 h 10285413"/>
              <a:gd name="connsiteX4544" fmla="*/ 11604073 w 16348919"/>
              <a:gd name="connsiteY4544" fmla="*/ 1722473 h 10285413"/>
              <a:gd name="connsiteX4545" fmla="*/ 11337653 w 16348919"/>
              <a:gd name="connsiteY4545" fmla="*/ 1742210 h 10285413"/>
              <a:gd name="connsiteX4546" fmla="*/ 11219245 w 16348919"/>
              <a:gd name="connsiteY4546" fmla="*/ 1732342 h 10285413"/>
              <a:gd name="connsiteX4547" fmla="*/ 11160041 w 16348919"/>
              <a:gd name="connsiteY4547" fmla="*/ 1732342 h 10285413"/>
              <a:gd name="connsiteX4548" fmla="*/ 11110704 w 16348919"/>
              <a:gd name="connsiteY4548" fmla="*/ 1752075 h 10285413"/>
              <a:gd name="connsiteX4549" fmla="*/ 11130439 w 16348919"/>
              <a:gd name="connsiteY4549" fmla="*/ 1771811 h 10285413"/>
              <a:gd name="connsiteX4550" fmla="*/ 11248847 w 16348919"/>
              <a:gd name="connsiteY4550" fmla="*/ 1781680 h 10285413"/>
              <a:gd name="connsiteX4551" fmla="*/ 11367258 w 16348919"/>
              <a:gd name="connsiteY4551" fmla="*/ 1801413 h 10285413"/>
              <a:gd name="connsiteX4552" fmla="*/ 11436330 w 16348919"/>
              <a:gd name="connsiteY4552" fmla="*/ 1801413 h 10285413"/>
              <a:gd name="connsiteX4553" fmla="*/ 11505399 w 16348919"/>
              <a:gd name="connsiteY4553" fmla="*/ 1781680 h 10285413"/>
              <a:gd name="connsiteX4554" fmla="*/ 11525136 w 16348919"/>
              <a:gd name="connsiteY4554" fmla="*/ 1781680 h 10285413"/>
              <a:gd name="connsiteX4555" fmla="*/ 11554738 w 16348919"/>
              <a:gd name="connsiteY4555" fmla="*/ 1801413 h 10285413"/>
              <a:gd name="connsiteX4556" fmla="*/ 11584339 w 16348919"/>
              <a:gd name="connsiteY4556" fmla="*/ 1781680 h 10285413"/>
              <a:gd name="connsiteX4557" fmla="*/ 11663280 w 16348919"/>
              <a:gd name="connsiteY4557" fmla="*/ 1761943 h 10285413"/>
              <a:gd name="connsiteX4558" fmla="*/ 11742217 w 16348919"/>
              <a:gd name="connsiteY4558" fmla="*/ 1742210 h 10285413"/>
              <a:gd name="connsiteX4559" fmla="*/ 7834723 w 16348919"/>
              <a:gd name="connsiteY4559" fmla="*/ 1722473 h 10285413"/>
              <a:gd name="connsiteX4560" fmla="*/ 7814987 w 16348919"/>
              <a:gd name="connsiteY4560" fmla="*/ 1742210 h 10285413"/>
              <a:gd name="connsiteX4561" fmla="*/ 7834723 w 16348919"/>
              <a:gd name="connsiteY4561" fmla="*/ 1761943 h 10285413"/>
              <a:gd name="connsiteX4562" fmla="*/ 7854457 w 16348919"/>
              <a:gd name="connsiteY4562" fmla="*/ 1771811 h 10285413"/>
              <a:gd name="connsiteX4563" fmla="*/ 7874194 w 16348919"/>
              <a:gd name="connsiteY4563" fmla="*/ 1801413 h 10285413"/>
              <a:gd name="connsiteX4564" fmla="*/ 7893927 w 16348919"/>
              <a:gd name="connsiteY4564" fmla="*/ 1840884 h 10285413"/>
              <a:gd name="connsiteX4565" fmla="*/ 7913661 w 16348919"/>
              <a:gd name="connsiteY4565" fmla="*/ 1821147 h 10285413"/>
              <a:gd name="connsiteX4566" fmla="*/ 7893927 w 16348919"/>
              <a:gd name="connsiteY4566" fmla="*/ 1801413 h 10285413"/>
              <a:gd name="connsiteX4567" fmla="*/ 7923529 w 16348919"/>
              <a:gd name="connsiteY4567" fmla="*/ 1831016 h 10285413"/>
              <a:gd name="connsiteX4568" fmla="*/ 7943263 w 16348919"/>
              <a:gd name="connsiteY4568" fmla="*/ 1860617 h 10285413"/>
              <a:gd name="connsiteX4569" fmla="*/ 7953131 w 16348919"/>
              <a:gd name="connsiteY4569" fmla="*/ 1831016 h 10285413"/>
              <a:gd name="connsiteX4570" fmla="*/ 7972868 w 16348919"/>
              <a:gd name="connsiteY4570" fmla="*/ 1801413 h 10285413"/>
              <a:gd name="connsiteX4571" fmla="*/ 7972868 w 16348919"/>
              <a:gd name="connsiteY4571" fmla="*/ 1781680 h 10285413"/>
              <a:gd name="connsiteX4572" fmla="*/ 7913661 w 16348919"/>
              <a:gd name="connsiteY4572" fmla="*/ 1771811 h 10285413"/>
              <a:gd name="connsiteX4573" fmla="*/ 7874194 w 16348919"/>
              <a:gd name="connsiteY4573" fmla="*/ 1752075 h 10285413"/>
              <a:gd name="connsiteX4574" fmla="*/ 7854457 w 16348919"/>
              <a:gd name="connsiteY4574" fmla="*/ 1722473 h 10285413"/>
              <a:gd name="connsiteX4575" fmla="*/ 6650634 w 16348919"/>
              <a:gd name="connsiteY4575" fmla="*/ 1722473 h 10285413"/>
              <a:gd name="connsiteX4576" fmla="*/ 6650634 w 16348919"/>
              <a:gd name="connsiteY4576" fmla="*/ 1742210 h 10285413"/>
              <a:gd name="connsiteX4577" fmla="*/ 6660501 w 16348919"/>
              <a:gd name="connsiteY4577" fmla="*/ 1742210 h 10285413"/>
              <a:gd name="connsiteX4578" fmla="*/ 6670370 w 16348919"/>
              <a:gd name="connsiteY4578" fmla="*/ 1722473 h 10285413"/>
              <a:gd name="connsiteX4579" fmla="*/ 6650634 w 16348919"/>
              <a:gd name="connsiteY4579" fmla="*/ 1722473 h 10285413"/>
              <a:gd name="connsiteX4580" fmla="*/ 7901329 w 16348919"/>
              <a:gd name="connsiteY4580" fmla="*/ 1710139 h 10285413"/>
              <a:gd name="connsiteX4581" fmla="*/ 7893927 w 16348919"/>
              <a:gd name="connsiteY4581" fmla="*/ 1722473 h 10285413"/>
              <a:gd name="connsiteX4582" fmla="*/ 7933397 w 16348919"/>
              <a:gd name="connsiteY4582" fmla="*/ 1742210 h 10285413"/>
              <a:gd name="connsiteX4583" fmla="*/ 7953131 w 16348919"/>
              <a:gd name="connsiteY4583" fmla="*/ 1742210 h 10285413"/>
              <a:gd name="connsiteX4584" fmla="*/ 7923529 w 16348919"/>
              <a:gd name="connsiteY4584" fmla="*/ 1712608 h 10285413"/>
              <a:gd name="connsiteX4585" fmla="*/ 7901329 w 16348919"/>
              <a:gd name="connsiteY4585" fmla="*/ 1710139 h 10285413"/>
              <a:gd name="connsiteX4586" fmla="*/ 15294485 w 16348919"/>
              <a:gd name="connsiteY4586" fmla="*/ 1702740 h 10285413"/>
              <a:gd name="connsiteX4587" fmla="*/ 15314221 w 16348919"/>
              <a:gd name="connsiteY4587" fmla="*/ 1722473 h 10285413"/>
              <a:gd name="connsiteX4588" fmla="*/ 15294485 w 16348919"/>
              <a:gd name="connsiteY4588" fmla="*/ 1722473 h 10285413"/>
              <a:gd name="connsiteX4589" fmla="*/ 15294485 w 16348919"/>
              <a:gd name="connsiteY4589" fmla="*/ 1702740 h 10285413"/>
              <a:gd name="connsiteX4590" fmla="*/ 12689490 w 16348919"/>
              <a:gd name="connsiteY4590" fmla="*/ 1702740 h 10285413"/>
              <a:gd name="connsiteX4591" fmla="*/ 12728958 w 16348919"/>
              <a:gd name="connsiteY4591" fmla="*/ 1722473 h 10285413"/>
              <a:gd name="connsiteX4592" fmla="*/ 12748694 w 16348919"/>
              <a:gd name="connsiteY4592" fmla="*/ 1702740 h 10285413"/>
              <a:gd name="connsiteX4593" fmla="*/ 9413508 w 16348919"/>
              <a:gd name="connsiteY4593" fmla="*/ 1702740 h 10285413"/>
              <a:gd name="connsiteX4594" fmla="*/ 9472712 w 16348919"/>
              <a:gd name="connsiteY4594" fmla="*/ 1722473 h 10285413"/>
              <a:gd name="connsiteX4595" fmla="*/ 9571387 w 16348919"/>
              <a:gd name="connsiteY4595" fmla="*/ 1761943 h 10285413"/>
              <a:gd name="connsiteX4596" fmla="*/ 9591122 w 16348919"/>
              <a:gd name="connsiteY4596" fmla="*/ 1742210 h 10285413"/>
              <a:gd name="connsiteX4597" fmla="*/ 1499845 w 16348919"/>
              <a:gd name="connsiteY4597" fmla="*/ 1702740 h 10285413"/>
              <a:gd name="connsiteX4598" fmla="*/ 1499845 w 16348919"/>
              <a:gd name="connsiteY4598" fmla="*/ 1722473 h 10285413"/>
              <a:gd name="connsiteX4599" fmla="*/ 1539316 w 16348919"/>
              <a:gd name="connsiteY4599" fmla="*/ 1722473 h 10285413"/>
              <a:gd name="connsiteX4600" fmla="*/ 1519582 w 16348919"/>
              <a:gd name="connsiteY4600" fmla="*/ 1702740 h 10285413"/>
              <a:gd name="connsiteX4601" fmla="*/ 1499845 w 16348919"/>
              <a:gd name="connsiteY4601" fmla="*/ 1702740 h 10285413"/>
              <a:gd name="connsiteX4602" fmla="*/ 12289859 w 16348919"/>
              <a:gd name="connsiteY4602" fmla="*/ 1692871 h 10285413"/>
              <a:gd name="connsiteX4603" fmla="*/ 12275058 w 16348919"/>
              <a:gd name="connsiteY4603" fmla="*/ 1702740 h 10285413"/>
              <a:gd name="connsiteX4604" fmla="*/ 12294794 w 16348919"/>
              <a:gd name="connsiteY4604" fmla="*/ 1702740 h 10285413"/>
              <a:gd name="connsiteX4605" fmla="*/ 12289859 w 16348919"/>
              <a:gd name="connsiteY4605" fmla="*/ 1692871 h 10285413"/>
              <a:gd name="connsiteX4606" fmla="*/ 1716929 w 16348919"/>
              <a:gd name="connsiteY4606" fmla="*/ 1692871 h 10285413"/>
              <a:gd name="connsiteX4607" fmla="*/ 1716929 w 16348919"/>
              <a:gd name="connsiteY4607" fmla="*/ 1702740 h 10285413"/>
              <a:gd name="connsiteX4608" fmla="*/ 1756399 w 16348919"/>
              <a:gd name="connsiteY4608" fmla="*/ 1722473 h 10285413"/>
              <a:gd name="connsiteX4609" fmla="*/ 1795869 w 16348919"/>
              <a:gd name="connsiteY4609" fmla="*/ 1722473 h 10285413"/>
              <a:gd name="connsiteX4610" fmla="*/ 1756399 w 16348919"/>
              <a:gd name="connsiteY4610" fmla="*/ 1702740 h 10285413"/>
              <a:gd name="connsiteX4611" fmla="*/ 1716929 w 16348919"/>
              <a:gd name="connsiteY4611" fmla="*/ 1692871 h 10285413"/>
              <a:gd name="connsiteX4612" fmla="*/ 12353998 w 16348919"/>
              <a:gd name="connsiteY4612" fmla="*/ 1683006 h 10285413"/>
              <a:gd name="connsiteX4613" fmla="*/ 12314528 w 16348919"/>
              <a:gd name="connsiteY4613" fmla="*/ 1702740 h 10285413"/>
              <a:gd name="connsiteX4614" fmla="*/ 12294794 w 16348919"/>
              <a:gd name="connsiteY4614" fmla="*/ 1722473 h 10285413"/>
              <a:gd name="connsiteX4615" fmla="*/ 12334262 w 16348919"/>
              <a:gd name="connsiteY4615" fmla="*/ 1722473 h 10285413"/>
              <a:gd name="connsiteX4616" fmla="*/ 12413202 w 16348919"/>
              <a:gd name="connsiteY4616" fmla="*/ 1722473 h 10285413"/>
              <a:gd name="connsiteX4617" fmla="*/ 12403334 w 16348919"/>
              <a:gd name="connsiteY4617" fmla="*/ 1692871 h 10285413"/>
              <a:gd name="connsiteX4618" fmla="*/ 12353998 w 16348919"/>
              <a:gd name="connsiteY4618" fmla="*/ 1683006 h 10285413"/>
              <a:gd name="connsiteX4619" fmla="*/ 12205986 w 16348919"/>
              <a:gd name="connsiteY4619" fmla="*/ 1683006 h 10285413"/>
              <a:gd name="connsiteX4620" fmla="*/ 12196120 w 16348919"/>
              <a:gd name="connsiteY4620" fmla="*/ 1702740 h 10285413"/>
              <a:gd name="connsiteX4621" fmla="*/ 12215854 w 16348919"/>
              <a:gd name="connsiteY4621" fmla="*/ 1702740 h 10285413"/>
              <a:gd name="connsiteX4622" fmla="*/ 12235588 w 16348919"/>
              <a:gd name="connsiteY4622" fmla="*/ 1702740 h 10285413"/>
              <a:gd name="connsiteX4623" fmla="*/ 12205986 w 16348919"/>
              <a:gd name="connsiteY4623" fmla="*/ 1683006 h 10285413"/>
              <a:gd name="connsiteX4624" fmla="*/ 8920139 w 16348919"/>
              <a:gd name="connsiteY4624" fmla="*/ 1683006 h 10285413"/>
              <a:gd name="connsiteX4625" fmla="*/ 8949740 w 16348919"/>
              <a:gd name="connsiteY4625" fmla="*/ 1712608 h 10285413"/>
              <a:gd name="connsiteX4626" fmla="*/ 8999078 w 16348919"/>
              <a:gd name="connsiteY4626" fmla="*/ 1742210 h 10285413"/>
              <a:gd name="connsiteX4627" fmla="*/ 9048415 w 16348919"/>
              <a:gd name="connsiteY4627" fmla="*/ 1761943 h 10285413"/>
              <a:gd name="connsiteX4628" fmla="*/ 9068150 w 16348919"/>
              <a:gd name="connsiteY4628" fmla="*/ 1771811 h 10285413"/>
              <a:gd name="connsiteX4629" fmla="*/ 9087884 w 16348919"/>
              <a:gd name="connsiteY4629" fmla="*/ 1781680 h 10285413"/>
              <a:gd name="connsiteX4630" fmla="*/ 9107618 w 16348919"/>
              <a:gd name="connsiteY4630" fmla="*/ 1801413 h 10285413"/>
              <a:gd name="connsiteX4631" fmla="*/ 9117486 w 16348919"/>
              <a:gd name="connsiteY4631" fmla="*/ 1781680 h 10285413"/>
              <a:gd name="connsiteX4632" fmla="*/ 9097752 w 16348919"/>
              <a:gd name="connsiteY4632" fmla="*/ 1742210 h 10285413"/>
              <a:gd name="connsiteX4633" fmla="*/ 9038548 w 16348919"/>
              <a:gd name="connsiteY4633" fmla="*/ 1722473 h 10285413"/>
              <a:gd name="connsiteX4634" fmla="*/ 9028680 w 16348919"/>
              <a:gd name="connsiteY4634" fmla="*/ 1712608 h 10285413"/>
              <a:gd name="connsiteX4635" fmla="*/ 8999078 w 16348919"/>
              <a:gd name="connsiteY4635" fmla="*/ 1702740 h 10285413"/>
              <a:gd name="connsiteX4636" fmla="*/ 12437871 w 16348919"/>
              <a:gd name="connsiteY4636" fmla="*/ 1668202 h 10285413"/>
              <a:gd name="connsiteX4637" fmla="*/ 12413202 w 16348919"/>
              <a:gd name="connsiteY4637" fmla="*/ 1702740 h 10285413"/>
              <a:gd name="connsiteX4638" fmla="*/ 12423070 w 16348919"/>
              <a:gd name="connsiteY4638" fmla="*/ 1722473 h 10285413"/>
              <a:gd name="connsiteX4639" fmla="*/ 12452672 w 16348919"/>
              <a:gd name="connsiteY4639" fmla="*/ 1722473 h 10285413"/>
              <a:gd name="connsiteX4640" fmla="*/ 12472406 w 16348919"/>
              <a:gd name="connsiteY4640" fmla="*/ 1702740 h 10285413"/>
              <a:gd name="connsiteX4641" fmla="*/ 12472406 w 16348919"/>
              <a:gd name="connsiteY4641" fmla="*/ 1683006 h 10285413"/>
              <a:gd name="connsiteX4642" fmla="*/ 12437871 w 16348919"/>
              <a:gd name="connsiteY4642" fmla="*/ 1668202 h 10285413"/>
              <a:gd name="connsiteX4643" fmla="*/ 9295100 w 16348919"/>
              <a:gd name="connsiteY4643" fmla="*/ 1663269 h 10285413"/>
              <a:gd name="connsiteX4644" fmla="*/ 9275367 w 16348919"/>
              <a:gd name="connsiteY4644" fmla="*/ 1702740 h 10285413"/>
              <a:gd name="connsiteX4645" fmla="*/ 9334571 w 16348919"/>
              <a:gd name="connsiteY4645" fmla="*/ 1722473 h 10285413"/>
              <a:gd name="connsiteX4646" fmla="*/ 9374038 w 16348919"/>
              <a:gd name="connsiteY4646" fmla="*/ 1722473 h 10285413"/>
              <a:gd name="connsiteX4647" fmla="*/ 9334571 w 16348919"/>
              <a:gd name="connsiteY4647" fmla="*/ 1702740 h 10285413"/>
              <a:gd name="connsiteX4648" fmla="*/ 9334571 w 16348919"/>
              <a:gd name="connsiteY4648" fmla="*/ 1683006 h 10285413"/>
              <a:gd name="connsiteX4649" fmla="*/ 7755783 w 16348919"/>
              <a:gd name="connsiteY4649" fmla="*/ 1663269 h 10285413"/>
              <a:gd name="connsiteX4650" fmla="*/ 7765651 w 16348919"/>
              <a:gd name="connsiteY4650" fmla="*/ 1683006 h 10285413"/>
              <a:gd name="connsiteX4651" fmla="*/ 7785385 w 16348919"/>
              <a:gd name="connsiteY4651" fmla="*/ 1702740 h 10285413"/>
              <a:gd name="connsiteX4652" fmla="*/ 7795253 w 16348919"/>
              <a:gd name="connsiteY4652" fmla="*/ 1683006 h 10285413"/>
              <a:gd name="connsiteX4653" fmla="*/ 1263030 w 16348919"/>
              <a:gd name="connsiteY4653" fmla="*/ 1663269 h 10285413"/>
              <a:gd name="connsiteX4654" fmla="*/ 1322233 w 16348919"/>
              <a:gd name="connsiteY4654" fmla="*/ 1742210 h 10285413"/>
              <a:gd name="connsiteX4655" fmla="*/ 1302496 w 16348919"/>
              <a:gd name="connsiteY4655" fmla="*/ 1722473 h 10285413"/>
              <a:gd name="connsiteX4656" fmla="*/ 1282764 w 16348919"/>
              <a:gd name="connsiteY4656" fmla="*/ 1722473 h 10285413"/>
              <a:gd name="connsiteX4657" fmla="*/ 1243294 w 16348919"/>
              <a:gd name="connsiteY4657" fmla="*/ 1683006 h 10285413"/>
              <a:gd name="connsiteX4658" fmla="*/ 1263030 w 16348919"/>
              <a:gd name="connsiteY4658" fmla="*/ 1663269 h 10285413"/>
              <a:gd name="connsiteX4659" fmla="*/ 11169910 w 16348919"/>
              <a:gd name="connsiteY4659" fmla="*/ 1643535 h 10285413"/>
              <a:gd name="connsiteX4660" fmla="*/ 11189643 w 16348919"/>
              <a:gd name="connsiteY4660" fmla="*/ 1663269 h 10285413"/>
              <a:gd name="connsiteX4661" fmla="*/ 11229113 w 16348919"/>
              <a:gd name="connsiteY4661" fmla="*/ 1643535 h 10285413"/>
              <a:gd name="connsiteX4662" fmla="*/ 11189643 w 16348919"/>
              <a:gd name="connsiteY4662" fmla="*/ 1643535 h 10285413"/>
              <a:gd name="connsiteX4663" fmla="*/ 8170216 w 16348919"/>
              <a:gd name="connsiteY4663" fmla="*/ 1643535 h 10285413"/>
              <a:gd name="connsiteX4664" fmla="*/ 8170216 w 16348919"/>
              <a:gd name="connsiteY4664" fmla="*/ 1683006 h 10285413"/>
              <a:gd name="connsiteX4665" fmla="*/ 8170216 w 16348919"/>
              <a:gd name="connsiteY4665" fmla="*/ 1702740 h 10285413"/>
              <a:gd name="connsiteX4666" fmla="*/ 8189949 w 16348919"/>
              <a:gd name="connsiteY4666" fmla="*/ 1722473 h 10285413"/>
              <a:gd name="connsiteX4667" fmla="*/ 8229420 w 16348919"/>
              <a:gd name="connsiteY4667" fmla="*/ 1722473 h 10285413"/>
              <a:gd name="connsiteX4668" fmla="*/ 8180081 w 16348919"/>
              <a:gd name="connsiteY4668" fmla="*/ 1663269 h 10285413"/>
              <a:gd name="connsiteX4669" fmla="*/ 8170216 w 16348919"/>
              <a:gd name="connsiteY4669" fmla="*/ 1643535 h 10285413"/>
              <a:gd name="connsiteX4670" fmla="*/ 6354614 w 16348919"/>
              <a:gd name="connsiteY4670" fmla="*/ 1643535 h 10285413"/>
              <a:gd name="connsiteX4671" fmla="*/ 6354614 w 16348919"/>
              <a:gd name="connsiteY4671" fmla="*/ 1663269 h 10285413"/>
              <a:gd name="connsiteX4672" fmla="*/ 6374349 w 16348919"/>
              <a:gd name="connsiteY4672" fmla="*/ 1653401 h 10285413"/>
              <a:gd name="connsiteX4673" fmla="*/ 6354614 w 16348919"/>
              <a:gd name="connsiteY4673" fmla="*/ 1643535 h 10285413"/>
              <a:gd name="connsiteX4674" fmla="*/ 13064450 w 16348919"/>
              <a:gd name="connsiteY4674" fmla="*/ 1623799 h 10285413"/>
              <a:gd name="connsiteX4675" fmla="*/ 13044716 w 16348919"/>
              <a:gd name="connsiteY4675" fmla="*/ 1643535 h 10285413"/>
              <a:gd name="connsiteX4676" fmla="*/ 13064450 w 16348919"/>
              <a:gd name="connsiteY4676" fmla="*/ 1663269 h 10285413"/>
              <a:gd name="connsiteX4677" fmla="*/ 13064450 w 16348919"/>
              <a:gd name="connsiteY4677" fmla="*/ 1623799 h 10285413"/>
              <a:gd name="connsiteX4678" fmla="*/ 10834417 w 16348919"/>
              <a:gd name="connsiteY4678" fmla="*/ 1623799 h 10285413"/>
              <a:gd name="connsiteX4679" fmla="*/ 10775211 w 16348919"/>
              <a:gd name="connsiteY4679" fmla="*/ 1643535 h 10285413"/>
              <a:gd name="connsiteX4680" fmla="*/ 10893621 w 16348919"/>
              <a:gd name="connsiteY4680" fmla="*/ 1643535 h 10285413"/>
              <a:gd name="connsiteX4681" fmla="*/ 10873885 w 16348919"/>
              <a:gd name="connsiteY4681" fmla="*/ 1623799 h 10285413"/>
              <a:gd name="connsiteX4682" fmla="*/ 8979342 w 16348919"/>
              <a:gd name="connsiteY4682" fmla="*/ 1623799 h 10285413"/>
              <a:gd name="connsiteX4683" fmla="*/ 8979342 w 16348919"/>
              <a:gd name="connsiteY4683" fmla="*/ 1643535 h 10285413"/>
              <a:gd name="connsiteX4684" fmla="*/ 8999078 w 16348919"/>
              <a:gd name="connsiteY4684" fmla="*/ 1623799 h 10285413"/>
              <a:gd name="connsiteX4685" fmla="*/ 8979342 w 16348919"/>
              <a:gd name="connsiteY4685" fmla="*/ 1623799 h 10285413"/>
              <a:gd name="connsiteX4686" fmla="*/ 6808513 w 16348919"/>
              <a:gd name="connsiteY4686" fmla="*/ 1623799 h 10285413"/>
              <a:gd name="connsiteX4687" fmla="*/ 6887453 w 16348919"/>
              <a:gd name="connsiteY4687" fmla="*/ 1722473 h 10285413"/>
              <a:gd name="connsiteX4688" fmla="*/ 6907187 w 16348919"/>
              <a:gd name="connsiteY4688" fmla="*/ 1722473 h 10285413"/>
              <a:gd name="connsiteX4689" fmla="*/ 6907187 w 16348919"/>
              <a:gd name="connsiteY4689" fmla="*/ 1702740 h 10285413"/>
              <a:gd name="connsiteX4690" fmla="*/ 6926921 w 16348919"/>
              <a:gd name="connsiteY4690" fmla="*/ 1712608 h 10285413"/>
              <a:gd name="connsiteX4691" fmla="*/ 6926921 w 16348919"/>
              <a:gd name="connsiteY4691" fmla="*/ 1722473 h 10285413"/>
              <a:gd name="connsiteX4692" fmla="*/ 6946655 w 16348919"/>
              <a:gd name="connsiteY4692" fmla="*/ 1732342 h 10285413"/>
              <a:gd name="connsiteX4693" fmla="*/ 6976259 w 16348919"/>
              <a:gd name="connsiteY4693" fmla="*/ 1742210 h 10285413"/>
              <a:gd name="connsiteX4694" fmla="*/ 7005861 w 16348919"/>
              <a:gd name="connsiteY4694" fmla="*/ 1761943 h 10285413"/>
              <a:gd name="connsiteX4695" fmla="*/ 7025595 w 16348919"/>
              <a:gd name="connsiteY4695" fmla="*/ 1761943 h 10285413"/>
              <a:gd name="connsiteX4696" fmla="*/ 7084799 w 16348919"/>
              <a:gd name="connsiteY4696" fmla="*/ 1801413 h 10285413"/>
              <a:gd name="connsiteX4697" fmla="*/ 7124270 w 16348919"/>
              <a:gd name="connsiteY4697" fmla="*/ 1831016 h 10285413"/>
              <a:gd name="connsiteX4698" fmla="*/ 7173607 w 16348919"/>
              <a:gd name="connsiteY4698" fmla="*/ 1880354 h 10285413"/>
              <a:gd name="connsiteX4699" fmla="*/ 7203209 w 16348919"/>
              <a:gd name="connsiteY4699" fmla="*/ 1919821 h 10285413"/>
              <a:gd name="connsiteX4700" fmla="*/ 7222943 w 16348919"/>
              <a:gd name="connsiteY4700" fmla="*/ 1900087 h 10285413"/>
              <a:gd name="connsiteX4701" fmla="*/ 7222943 w 16348919"/>
              <a:gd name="connsiteY4701" fmla="*/ 1880354 h 10285413"/>
              <a:gd name="connsiteX4702" fmla="*/ 7242679 w 16348919"/>
              <a:gd name="connsiteY4702" fmla="*/ 1880354 h 10285413"/>
              <a:gd name="connsiteX4703" fmla="*/ 7282147 w 16348919"/>
              <a:gd name="connsiteY4703" fmla="*/ 1900087 h 10285413"/>
              <a:gd name="connsiteX4704" fmla="*/ 7321617 w 16348919"/>
              <a:gd name="connsiteY4704" fmla="*/ 1939558 h 10285413"/>
              <a:gd name="connsiteX4705" fmla="*/ 7282147 w 16348919"/>
              <a:gd name="connsiteY4705" fmla="*/ 1880354 h 10285413"/>
              <a:gd name="connsiteX4706" fmla="*/ 7242679 w 16348919"/>
              <a:gd name="connsiteY4706" fmla="*/ 1850749 h 10285413"/>
              <a:gd name="connsiteX4707" fmla="*/ 7222943 w 16348919"/>
              <a:gd name="connsiteY4707" fmla="*/ 1840884 h 10285413"/>
              <a:gd name="connsiteX4708" fmla="*/ 7203209 w 16348919"/>
              <a:gd name="connsiteY4708" fmla="*/ 1840884 h 10285413"/>
              <a:gd name="connsiteX4709" fmla="*/ 7173607 w 16348919"/>
              <a:gd name="connsiteY4709" fmla="*/ 1811282 h 10285413"/>
              <a:gd name="connsiteX4710" fmla="*/ 7124270 w 16348919"/>
              <a:gd name="connsiteY4710" fmla="*/ 1761943 h 10285413"/>
              <a:gd name="connsiteX4711" fmla="*/ 7084799 w 16348919"/>
              <a:gd name="connsiteY4711" fmla="*/ 1761943 h 10285413"/>
              <a:gd name="connsiteX4712" fmla="*/ 7065065 w 16348919"/>
              <a:gd name="connsiteY4712" fmla="*/ 1742210 h 10285413"/>
              <a:gd name="connsiteX4713" fmla="*/ 7005861 w 16348919"/>
              <a:gd name="connsiteY4713" fmla="*/ 1702740 h 10285413"/>
              <a:gd name="connsiteX4714" fmla="*/ 6986125 w 16348919"/>
              <a:gd name="connsiteY4714" fmla="*/ 1692871 h 10285413"/>
              <a:gd name="connsiteX4715" fmla="*/ 6946655 w 16348919"/>
              <a:gd name="connsiteY4715" fmla="*/ 1683006 h 10285413"/>
              <a:gd name="connsiteX4716" fmla="*/ 6907187 w 16348919"/>
              <a:gd name="connsiteY4716" fmla="*/ 1673137 h 10285413"/>
              <a:gd name="connsiteX4717" fmla="*/ 6877585 w 16348919"/>
              <a:gd name="connsiteY4717" fmla="*/ 1663269 h 10285413"/>
              <a:gd name="connsiteX4718" fmla="*/ 6847981 w 16348919"/>
              <a:gd name="connsiteY4718" fmla="*/ 1643535 h 10285413"/>
              <a:gd name="connsiteX4719" fmla="*/ 6828247 w 16348919"/>
              <a:gd name="connsiteY4719" fmla="*/ 1643535 h 10285413"/>
              <a:gd name="connsiteX4720" fmla="*/ 6808513 w 16348919"/>
              <a:gd name="connsiteY4720" fmla="*/ 1623799 h 10285413"/>
              <a:gd name="connsiteX4721" fmla="*/ 1322233 w 16348919"/>
              <a:gd name="connsiteY4721" fmla="*/ 1623799 h 10285413"/>
              <a:gd name="connsiteX4722" fmla="*/ 1302496 w 16348919"/>
              <a:gd name="connsiteY4722" fmla="*/ 1643535 h 10285413"/>
              <a:gd name="connsiteX4723" fmla="*/ 1332101 w 16348919"/>
              <a:gd name="connsiteY4723" fmla="*/ 1643535 h 10285413"/>
              <a:gd name="connsiteX4724" fmla="*/ 1341967 w 16348919"/>
              <a:gd name="connsiteY4724" fmla="*/ 1643535 h 10285413"/>
              <a:gd name="connsiteX4725" fmla="*/ 1322233 w 16348919"/>
              <a:gd name="connsiteY4725" fmla="*/ 1623799 h 10285413"/>
              <a:gd name="connsiteX4726" fmla="*/ 1203825 w 16348919"/>
              <a:gd name="connsiteY4726" fmla="*/ 1623799 h 10285413"/>
              <a:gd name="connsiteX4727" fmla="*/ 1203825 w 16348919"/>
              <a:gd name="connsiteY4727" fmla="*/ 1643535 h 10285413"/>
              <a:gd name="connsiteX4728" fmla="*/ 1223559 w 16348919"/>
              <a:gd name="connsiteY4728" fmla="*/ 1623799 h 10285413"/>
              <a:gd name="connsiteX4729" fmla="*/ 1203825 w 16348919"/>
              <a:gd name="connsiteY4729" fmla="*/ 1623799 h 10285413"/>
              <a:gd name="connsiteX4730" fmla="*/ 13084186 w 16348919"/>
              <a:gd name="connsiteY4730" fmla="*/ 1604066 h 10285413"/>
              <a:gd name="connsiteX4731" fmla="*/ 13103920 w 16348919"/>
              <a:gd name="connsiteY4731" fmla="*/ 1623799 h 10285413"/>
              <a:gd name="connsiteX4732" fmla="*/ 13103920 w 16348919"/>
              <a:gd name="connsiteY4732" fmla="*/ 1604066 h 10285413"/>
              <a:gd name="connsiteX4733" fmla="*/ 13084186 w 16348919"/>
              <a:gd name="connsiteY4733" fmla="*/ 1604066 h 10285413"/>
              <a:gd name="connsiteX4734" fmla="*/ 12196120 w 16348919"/>
              <a:gd name="connsiteY4734" fmla="*/ 1604066 h 10285413"/>
              <a:gd name="connsiteX4735" fmla="*/ 12196120 w 16348919"/>
              <a:gd name="connsiteY4735" fmla="*/ 1623799 h 10285413"/>
              <a:gd name="connsiteX4736" fmla="*/ 12215854 w 16348919"/>
              <a:gd name="connsiteY4736" fmla="*/ 1623799 h 10285413"/>
              <a:gd name="connsiteX4737" fmla="*/ 12215854 w 16348919"/>
              <a:gd name="connsiteY4737" fmla="*/ 1604066 h 10285413"/>
              <a:gd name="connsiteX4738" fmla="*/ 12196120 w 16348919"/>
              <a:gd name="connsiteY4738" fmla="*/ 1604066 h 10285413"/>
              <a:gd name="connsiteX4739" fmla="*/ 12146782 w 16348919"/>
              <a:gd name="connsiteY4739" fmla="*/ 1604066 h 10285413"/>
              <a:gd name="connsiteX4740" fmla="*/ 12136913 w 16348919"/>
              <a:gd name="connsiteY4740" fmla="*/ 1623799 h 10285413"/>
              <a:gd name="connsiteX4741" fmla="*/ 12156650 w 16348919"/>
              <a:gd name="connsiteY4741" fmla="*/ 1623799 h 10285413"/>
              <a:gd name="connsiteX4742" fmla="*/ 12146782 w 16348919"/>
              <a:gd name="connsiteY4742" fmla="*/ 1604066 h 10285413"/>
              <a:gd name="connsiteX4743" fmla="*/ 11604073 w 16348919"/>
              <a:gd name="connsiteY4743" fmla="*/ 1604066 h 10285413"/>
              <a:gd name="connsiteX4744" fmla="*/ 11683013 w 16348919"/>
              <a:gd name="connsiteY4744" fmla="*/ 1643535 h 10285413"/>
              <a:gd name="connsiteX4745" fmla="*/ 11702747 w 16348919"/>
              <a:gd name="connsiteY4745" fmla="*/ 1623799 h 10285413"/>
              <a:gd name="connsiteX4746" fmla="*/ 11683013 w 16348919"/>
              <a:gd name="connsiteY4746" fmla="*/ 1604066 h 10285413"/>
              <a:gd name="connsiteX4747" fmla="*/ 11623810 w 16348919"/>
              <a:gd name="connsiteY4747" fmla="*/ 1604066 h 10285413"/>
              <a:gd name="connsiteX4748" fmla="*/ 11604073 w 16348919"/>
              <a:gd name="connsiteY4748" fmla="*/ 1604066 h 10285413"/>
              <a:gd name="connsiteX4749" fmla="*/ 11446195 w 16348919"/>
              <a:gd name="connsiteY4749" fmla="*/ 1604066 h 10285413"/>
              <a:gd name="connsiteX4750" fmla="*/ 11465932 w 16348919"/>
              <a:gd name="connsiteY4750" fmla="*/ 1643535 h 10285413"/>
              <a:gd name="connsiteX4751" fmla="*/ 11535004 w 16348919"/>
              <a:gd name="connsiteY4751" fmla="*/ 1643535 h 10285413"/>
              <a:gd name="connsiteX4752" fmla="*/ 11564606 w 16348919"/>
              <a:gd name="connsiteY4752" fmla="*/ 1623799 h 10285413"/>
              <a:gd name="connsiteX4753" fmla="*/ 11544869 w 16348919"/>
              <a:gd name="connsiteY4753" fmla="*/ 1604066 h 10285413"/>
              <a:gd name="connsiteX4754" fmla="*/ 11505399 w 16348919"/>
              <a:gd name="connsiteY4754" fmla="*/ 1604066 h 10285413"/>
              <a:gd name="connsiteX4755" fmla="*/ 11446195 w 16348919"/>
              <a:gd name="connsiteY4755" fmla="*/ 1604066 h 10285413"/>
              <a:gd name="connsiteX4756" fmla="*/ 8722790 w 16348919"/>
              <a:gd name="connsiteY4756" fmla="*/ 1604066 h 10285413"/>
              <a:gd name="connsiteX4757" fmla="*/ 8722790 w 16348919"/>
              <a:gd name="connsiteY4757" fmla="*/ 1613934 h 10285413"/>
              <a:gd name="connsiteX4758" fmla="*/ 8742524 w 16348919"/>
              <a:gd name="connsiteY4758" fmla="*/ 1623799 h 10285413"/>
              <a:gd name="connsiteX4759" fmla="*/ 8032072 w 16348919"/>
              <a:gd name="connsiteY4759" fmla="*/ 1604066 h 10285413"/>
              <a:gd name="connsiteX4760" fmla="*/ 8032072 w 16348919"/>
              <a:gd name="connsiteY4760" fmla="*/ 1623799 h 10285413"/>
              <a:gd name="connsiteX4761" fmla="*/ 8032072 w 16348919"/>
              <a:gd name="connsiteY4761" fmla="*/ 1643535 h 10285413"/>
              <a:gd name="connsiteX4762" fmla="*/ 8091275 w 16348919"/>
              <a:gd name="connsiteY4762" fmla="*/ 1643535 h 10285413"/>
              <a:gd name="connsiteX4763" fmla="*/ 8111009 w 16348919"/>
              <a:gd name="connsiteY4763" fmla="*/ 1646824 h 10285413"/>
              <a:gd name="connsiteX4764" fmla="*/ 8091275 w 16348919"/>
              <a:gd name="connsiteY4764" fmla="*/ 1633667 h 10285413"/>
              <a:gd name="connsiteX4765" fmla="*/ 8051805 w 16348919"/>
              <a:gd name="connsiteY4765" fmla="*/ 1604066 h 10285413"/>
              <a:gd name="connsiteX4766" fmla="*/ 1282764 w 16348919"/>
              <a:gd name="connsiteY4766" fmla="*/ 1604066 h 10285413"/>
              <a:gd name="connsiteX4767" fmla="*/ 1282764 w 16348919"/>
              <a:gd name="connsiteY4767" fmla="*/ 1623799 h 10285413"/>
              <a:gd name="connsiteX4768" fmla="*/ 1302496 w 16348919"/>
              <a:gd name="connsiteY4768" fmla="*/ 1604066 h 10285413"/>
              <a:gd name="connsiteX4769" fmla="*/ 1282764 w 16348919"/>
              <a:gd name="connsiteY4769" fmla="*/ 1604066 h 10285413"/>
              <a:gd name="connsiteX4770" fmla="*/ 1164352 w 16348919"/>
              <a:gd name="connsiteY4770" fmla="*/ 1604066 h 10285413"/>
              <a:gd name="connsiteX4771" fmla="*/ 1184089 w 16348919"/>
              <a:gd name="connsiteY4771" fmla="*/ 1623799 h 10285413"/>
              <a:gd name="connsiteX4772" fmla="*/ 1184089 w 16348919"/>
              <a:gd name="connsiteY4772" fmla="*/ 1604066 h 10285413"/>
              <a:gd name="connsiteX4773" fmla="*/ 1164352 w 16348919"/>
              <a:gd name="connsiteY4773" fmla="*/ 1604066 h 10285413"/>
              <a:gd name="connsiteX4774" fmla="*/ 8446504 w 16348919"/>
              <a:gd name="connsiteY4774" fmla="*/ 1584329 h 10285413"/>
              <a:gd name="connsiteX4775" fmla="*/ 8485972 w 16348919"/>
              <a:gd name="connsiteY4775" fmla="*/ 1623799 h 10285413"/>
              <a:gd name="connsiteX4776" fmla="*/ 8584646 w 16348919"/>
              <a:gd name="connsiteY4776" fmla="*/ 1643535 h 10285413"/>
              <a:gd name="connsiteX4777" fmla="*/ 8505708 w 16348919"/>
              <a:gd name="connsiteY4777" fmla="*/ 1604066 h 10285413"/>
              <a:gd name="connsiteX4778" fmla="*/ 8466238 w 16348919"/>
              <a:gd name="connsiteY4778" fmla="*/ 1584329 h 10285413"/>
              <a:gd name="connsiteX4779" fmla="*/ 8446504 w 16348919"/>
              <a:gd name="connsiteY4779" fmla="*/ 1584329 h 10285413"/>
              <a:gd name="connsiteX4780" fmla="*/ 11860629 w 16348919"/>
              <a:gd name="connsiteY4780" fmla="*/ 1564595 h 10285413"/>
              <a:gd name="connsiteX4781" fmla="*/ 11860629 w 16348919"/>
              <a:gd name="connsiteY4781" fmla="*/ 1584329 h 10285413"/>
              <a:gd name="connsiteX4782" fmla="*/ 11880362 w 16348919"/>
              <a:gd name="connsiteY4782" fmla="*/ 1564595 h 10285413"/>
              <a:gd name="connsiteX4783" fmla="*/ 11860629 w 16348919"/>
              <a:gd name="connsiteY4783" fmla="*/ 1564595 h 10285413"/>
              <a:gd name="connsiteX4784" fmla="*/ 11702747 w 16348919"/>
              <a:gd name="connsiteY4784" fmla="*/ 1564595 h 10285413"/>
              <a:gd name="connsiteX4785" fmla="*/ 11781688 w 16348919"/>
              <a:gd name="connsiteY4785" fmla="*/ 1584329 h 10285413"/>
              <a:gd name="connsiteX4786" fmla="*/ 11821158 w 16348919"/>
              <a:gd name="connsiteY4786" fmla="*/ 1564595 h 10285413"/>
              <a:gd name="connsiteX4787" fmla="*/ 11801424 w 16348919"/>
              <a:gd name="connsiteY4787" fmla="*/ 1564595 h 10285413"/>
              <a:gd name="connsiteX4788" fmla="*/ 11781688 w 16348919"/>
              <a:gd name="connsiteY4788" fmla="*/ 1564595 h 10285413"/>
              <a:gd name="connsiteX4789" fmla="*/ 11761954 w 16348919"/>
              <a:gd name="connsiteY4789" fmla="*/ 1564595 h 10285413"/>
              <a:gd name="connsiteX4790" fmla="*/ 9591122 w 16348919"/>
              <a:gd name="connsiteY4790" fmla="*/ 1564595 h 10285413"/>
              <a:gd name="connsiteX4791" fmla="*/ 9571387 w 16348919"/>
              <a:gd name="connsiteY4791" fmla="*/ 1574464 h 10285413"/>
              <a:gd name="connsiteX4792" fmla="*/ 9591122 w 16348919"/>
              <a:gd name="connsiteY4792" fmla="*/ 1584329 h 10285413"/>
              <a:gd name="connsiteX4793" fmla="*/ 9610856 w 16348919"/>
              <a:gd name="connsiteY4793" fmla="*/ 1564595 h 10285413"/>
              <a:gd name="connsiteX4794" fmla="*/ 9591122 w 16348919"/>
              <a:gd name="connsiteY4794" fmla="*/ 1564595 h 10285413"/>
              <a:gd name="connsiteX4795" fmla="*/ 927537 w 16348919"/>
              <a:gd name="connsiteY4795" fmla="*/ 1564595 h 10285413"/>
              <a:gd name="connsiteX4796" fmla="*/ 937405 w 16348919"/>
              <a:gd name="connsiteY4796" fmla="*/ 1564595 h 10285413"/>
              <a:gd name="connsiteX4797" fmla="*/ 947271 w 16348919"/>
              <a:gd name="connsiteY4797" fmla="*/ 1564595 h 10285413"/>
              <a:gd name="connsiteX4798" fmla="*/ 947271 w 16348919"/>
              <a:gd name="connsiteY4798" fmla="*/ 1584329 h 10285413"/>
              <a:gd name="connsiteX4799" fmla="*/ 927537 w 16348919"/>
              <a:gd name="connsiteY4799" fmla="*/ 1564595 h 10285413"/>
              <a:gd name="connsiteX4800" fmla="*/ 11539937 w 16348919"/>
              <a:gd name="connsiteY4800" fmla="*/ 1549794 h 10285413"/>
              <a:gd name="connsiteX4801" fmla="*/ 11515267 w 16348919"/>
              <a:gd name="connsiteY4801" fmla="*/ 1554727 h 10285413"/>
              <a:gd name="connsiteX4802" fmla="*/ 11564606 w 16348919"/>
              <a:gd name="connsiteY4802" fmla="*/ 1564595 h 10285413"/>
              <a:gd name="connsiteX4803" fmla="*/ 11643543 w 16348919"/>
              <a:gd name="connsiteY4803" fmla="*/ 1584329 h 10285413"/>
              <a:gd name="connsiteX4804" fmla="*/ 11663280 w 16348919"/>
              <a:gd name="connsiteY4804" fmla="*/ 1574464 h 10285413"/>
              <a:gd name="connsiteX4805" fmla="*/ 11594208 w 16348919"/>
              <a:gd name="connsiteY4805" fmla="*/ 1554727 h 10285413"/>
              <a:gd name="connsiteX4806" fmla="*/ 11539937 w 16348919"/>
              <a:gd name="connsiteY4806" fmla="*/ 1549794 h 10285413"/>
              <a:gd name="connsiteX4807" fmla="*/ 9630593 w 16348919"/>
              <a:gd name="connsiteY4807" fmla="*/ 1544861 h 10285413"/>
              <a:gd name="connsiteX4808" fmla="*/ 9630593 w 16348919"/>
              <a:gd name="connsiteY4808" fmla="*/ 1564595 h 10285413"/>
              <a:gd name="connsiteX4809" fmla="*/ 9650326 w 16348919"/>
              <a:gd name="connsiteY4809" fmla="*/ 1564595 h 10285413"/>
              <a:gd name="connsiteX4810" fmla="*/ 9630593 w 16348919"/>
              <a:gd name="connsiteY4810" fmla="*/ 1544861 h 10285413"/>
              <a:gd name="connsiteX4811" fmla="*/ 7538701 w 16348919"/>
              <a:gd name="connsiteY4811" fmla="*/ 1544861 h 10285413"/>
              <a:gd name="connsiteX4812" fmla="*/ 7597905 w 16348919"/>
              <a:gd name="connsiteY4812" fmla="*/ 1584329 h 10285413"/>
              <a:gd name="connsiteX4813" fmla="*/ 7617642 w 16348919"/>
              <a:gd name="connsiteY4813" fmla="*/ 1594197 h 10285413"/>
              <a:gd name="connsiteX4814" fmla="*/ 7657109 w 16348919"/>
              <a:gd name="connsiteY4814" fmla="*/ 1623799 h 10285413"/>
              <a:gd name="connsiteX4815" fmla="*/ 7696579 w 16348919"/>
              <a:gd name="connsiteY4815" fmla="*/ 1623799 h 10285413"/>
              <a:gd name="connsiteX4816" fmla="*/ 7617642 w 16348919"/>
              <a:gd name="connsiteY4816" fmla="*/ 1584329 h 10285413"/>
              <a:gd name="connsiteX4817" fmla="*/ 7538701 w 16348919"/>
              <a:gd name="connsiteY4817" fmla="*/ 1544861 h 10285413"/>
              <a:gd name="connsiteX4818" fmla="*/ 12521744 w 16348919"/>
              <a:gd name="connsiteY4818" fmla="*/ 1534993 h 10285413"/>
              <a:gd name="connsiteX4819" fmla="*/ 12472406 w 16348919"/>
              <a:gd name="connsiteY4819" fmla="*/ 1544861 h 10285413"/>
              <a:gd name="connsiteX4820" fmla="*/ 12492139 w 16348919"/>
              <a:gd name="connsiteY4820" fmla="*/ 1564595 h 10285413"/>
              <a:gd name="connsiteX4821" fmla="*/ 12571080 w 16348919"/>
              <a:gd name="connsiteY4821" fmla="*/ 1564595 h 10285413"/>
              <a:gd name="connsiteX4822" fmla="*/ 12551346 w 16348919"/>
              <a:gd name="connsiteY4822" fmla="*/ 1544861 h 10285413"/>
              <a:gd name="connsiteX4823" fmla="*/ 12521744 w 16348919"/>
              <a:gd name="connsiteY4823" fmla="*/ 1534993 h 10285413"/>
              <a:gd name="connsiteX4824" fmla="*/ 9709530 w 16348919"/>
              <a:gd name="connsiteY4824" fmla="*/ 1525125 h 10285413"/>
              <a:gd name="connsiteX4825" fmla="*/ 9709530 w 16348919"/>
              <a:gd name="connsiteY4825" fmla="*/ 1564595 h 10285413"/>
              <a:gd name="connsiteX4826" fmla="*/ 9689797 w 16348919"/>
              <a:gd name="connsiteY4826" fmla="*/ 1544861 h 10285413"/>
              <a:gd name="connsiteX4827" fmla="*/ 9670063 w 16348919"/>
              <a:gd name="connsiteY4827" fmla="*/ 1544861 h 10285413"/>
              <a:gd name="connsiteX4828" fmla="*/ 9709530 w 16348919"/>
              <a:gd name="connsiteY4828" fmla="*/ 1584329 h 10285413"/>
              <a:gd name="connsiteX4829" fmla="*/ 9749000 w 16348919"/>
              <a:gd name="connsiteY4829" fmla="*/ 1584329 h 10285413"/>
              <a:gd name="connsiteX4830" fmla="*/ 9798339 w 16348919"/>
              <a:gd name="connsiteY4830" fmla="*/ 1584329 h 10285413"/>
              <a:gd name="connsiteX4831" fmla="*/ 9808204 w 16348919"/>
              <a:gd name="connsiteY4831" fmla="*/ 1564595 h 10285413"/>
              <a:gd name="connsiteX4832" fmla="*/ 9906878 w 16348919"/>
              <a:gd name="connsiteY4832" fmla="*/ 1604066 h 10285413"/>
              <a:gd name="connsiteX4833" fmla="*/ 9966085 w 16348919"/>
              <a:gd name="connsiteY4833" fmla="*/ 1604066 h 10285413"/>
              <a:gd name="connsiteX4834" fmla="*/ 9946348 w 16348919"/>
              <a:gd name="connsiteY4834" fmla="*/ 1564595 h 10285413"/>
              <a:gd name="connsiteX4835" fmla="*/ 9808204 w 16348919"/>
              <a:gd name="connsiteY4835" fmla="*/ 1564595 h 10285413"/>
              <a:gd name="connsiteX4836" fmla="*/ 9768737 w 16348919"/>
              <a:gd name="connsiteY4836" fmla="*/ 1525125 h 10285413"/>
              <a:gd name="connsiteX4837" fmla="*/ 9314835 w 16348919"/>
              <a:gd name="connsiteY4837" fmla="*/ 1525125 h 10285413"/>
              <a:gd name="connsiteX4838" fmla="*/ 9314835 w 16348919"/>
              <a:gd name="connsiteY4838" fmla="*/ 1544861 h 10285413"/>
              <a:gd name="connsiteX4839" fmla="*/ 9334571 w 16348919"/>
              <a:gd name="connsiteY4839" fmla="*/ 1544861 h 10285413"/>
              <a:gd name="connsiteX4840" fmla="*/ 9344436 w 16348919"/>
              <a:gd name="connsiteY4840" fmla="*/ 1534993 h 10285413"/>
              <a:gd name="connsiteX4841" fmla="*/ 9314835 w 16348919"/>
              <a:gd name="connsiteY4841" fmla="*/ 1525125 h 10285413"/>
              <a:gd name="connsiteX4842" fmla="*/ 14524827 w 16348919"/>
              <a:gd name="connsiteY4842" fmla="*/ 1505392 h 10285413"/>
              <a:gd name="connsiteX4843" fmla="*/ 14544563 w 16348919"/>
              <a:gd name="connsiteY4843" fmla="*/ 1544861 h 10285413"/>
              <a:gd name="connsiteX4844" fmla="*/ 14603767 w 16348919"/>
              <a:gd name="connsiteY4844" fmla="*/ 1544861 h 10285413"/>
              <a:gd name="connsiteX4845" fmla="*/ 9255630 w 16348919"/>
              <a:gd name="connsiteY4845" fmla="*/ 1505392 h 10285413"/>
              <a:gd name="connsiteX4846" fmla="*/ 9255630 w 16348919"/>
              <a:gd name="connsiteY4846" fmla="*/ 1525125 h 10285413"/>
              <a:gd name="connsiteX4847" fmla="*/ 9275367 w 16348919"/>
              <a:gd name="connsiteY4847" fmla="*/ 1544861 h 10285413"/>
              <a:gd name="connsiteX4848" fmla="*/ 9285232 w 16348919"/>
              <a:gd name="connsiteY4848" fmla="*/ 1515259 h 10285413"/>
              <a:gd name="connsiteX4849" fmla="*/ 9255630 w 16348919"/>
              <a:gd name="connsiteY4849" fmla="*/ 1505392 h 10285413"/>
              <a:gd name="connsiteX4850" fmla="*/ 11678081 w 16348919"/>
              <a:gd name="connsiteY4850" fmla="*/ 1495523 h 10285413"/>
              <a:gd name="connsiteX4851" fmla="*/ 11663280 w 16348919"/>
              <a:gd name="connsiteY4851" fmla="*/ 1505392 h 10285413"/>
              <a:gd name="connsiteX4852" fmla="*/ 11683013 w 16348919"/>
              <a:gd name="connsiteY4852" fmla="*/ 1505392 h 10285413"/>
              <a:gd name="connsiteX4853" fmla="*/ 11678081 w 16348919"/>
              <a:gd name="connsiteY4853" fmla="*/ 1495523 h 10285413"/>
              <a:gd name="connsiteX4854" fmla="*/ 14623501 w 16348919"/>
              <a:gd name="connsiteY4854" fmla="*/ 1485655 h 10285413"/>
              <a:gd name="connsiteX4855" fmla="*/ 14603767 w 16348919"/>
              <a:gd name="connsiteY4855" fmla="*/ 1495523 h 10285413"/>
              <a:gd name="connsiteX4856" fmla="*/ 14603767 w 16348919"/>
              <a:gd name="connsiteY4856" fmla="*/ 1525125 h 10285413"/>
              <a:gd name="connsiteX4857" fmla="*/ 14633369 w 16348919"/>
              <a:gd name="connsiteY4857" fmla="*/ 1544861 h 10285413"/>
              <a:gd name="connsiteX4858" fmla="*/ 14643237 w 16348919"/>
              <a:gd name="connsiteY4858" fmla="*/ 1515259 h 10285413"/>
              <a:gd name="connsiteX4859" fmla="*/ 14623501 w 16348919"/>
              <a:gd name="connsiteY4859" fmla="*/ 1485655 h 10285413"/>
              <a:gd name="connsiteX4860" fmla="*/ 14288008 w 16348919"/>
              <a:gd name="connsiteY4860" fmla="*/ 1485655 h 10285413"/>
              <a:gd name="connsiteX4861" fmla="*/ 14307745 w 16348919"/>
              <a:gd name="connsiteY4861" fmla="*/ 1505392 h 10285413"/>
              <a:gd name="connsiteX4862" fmla="*/ 14327479 w 16348919"/>
              <a:gd name="connsiteY4862" fmla="*/ 1485655 h 10285413"/>
              <a:gd name="connsiteX4863" fmla="*/ 14307745 w 16348919"/>
              <a:gd name="connsiteY4863" fmla="*/ 1485655 h 10285413"/>
              <a:gd name="connsiteX4864" fmla="*/ 14288008 w 16348919"/>
              <a:gd name="connsiteY4864" fmla="*/ 1485655 h 10285413"/>
              <a:gd name="connsiteX4865" fmla="*/ 13419679 w 16348919"/>
              <a:gd name="connsiteY4865" fmla="*/ 1485655 h 10285413"/>
              <a:gd name="connsiteX4866" fmla="*/ 13439412 w 16348919"/>
              <a:gd name="connsiteY4866" fmla="*/ 1485655 h 10285413"/>
              <a:gd name="connsiteX4867" fmla="*/ 13459146 w 16348919"/>
              <a:gd name="connsiteY4867" fmla="*/ 1485655 h 10285413"/>
              <a:gd name="connsiteX4868" fmla="*/ 13449280 w 16348919"/>
              <a:gd name="connsiteY4868" fmla="*/ 1505392 h 10285413"/>
              <a:gd name="connsiteX4869" fmla="*/ 13439412 w 16348919"/>
              <a:gd name="connsiteY4869" fmla="*/ 1505392 h 10285413"/>
              <a:gd name="connsiteX4870" fmla="*/ 13419679 w 16348919"/>
              <a:gd name="connsiteY4870" fmla="*/ 1485655 h 10285413"/>
              <a:gd name="connsiteX4871" fmla="*/ 12215854 w 16348919"/>
              <a:gd name="connsiteY4871" fmla="*/ 1485655 h 10285413"/>
              <a:gd name="connsiteX4872" fmla="*/ 12176384 w 16348919"/>
              <a:gd name="connsiteY4872" fmla="*/ 1495523 h 10285413"/>
              <a:gd name="connsiteX4873" fmla="*/ 12215854 w 16348919"/>
              <a:gd name="connsiteY4873" fmla="*/ 1505392 h 10285413"/>
              <a:gd name="connsiteX4874" fmla="*/ 12255324 w 16348919"/>
              <a:gd name="connsiteY4874" fmla="*/ 1485655 h 10285413"/>
              <a:gd name="connsiteX4875" fmla="*/ 11840891 w 16348919"/>
              <a:gd name="connsiteY4875" fmla="*/ 1485655 h 10285413"/>
              <a:gd name="connsiteX4876" fmla="*/ 11840891 w 16348919"/>
              <a:gd name="connsiteY4876" fmla="*/ 1505392 h 10285413"/>
              <a:gd name="connsiteX4877" fmla="*/ 11860629 w 16348919"/>
              <a:gd name="connsiteY4877" fmla="*/ 1505392 h 10285413"/>
              <a:gd name="connsiteX4878" fmla="*/ 11860629 w 16348919"/>
              <a:gd name="connsiteY4878" fmla="*/ 1495523 h 10285413"/>
              <a:gd name="connsiteX4879" fmla="*/ 11860629 w 16348919"/>
              <a:gd name="connsiteY4879" fmla="*/ 1485655 h 10285413"/>
              <a:gd name="connsiteX4880" fmla="*/ 11702747 w 16348919"/>
              <a:gd name="connsiteY4880" fmla="*/ 1485655 h 10285413"/>
              <a:gd name="connsiteX4881" fmla="*/ 11722484 w 16348919"/>
              <a:gd name="connsiteY4881" fmla="*/ 1505392 h 10285413"/>
              <a:gd name="connsiteX4882" fmla="*/ 11722484 w 16348919"/>
              <a:gd name="connsiteY4882" fmla="*/ 1485655 h 10285413"/>
              <a:gd name="connsiteX4883" fmla="*/ 10479189 w 16348919"/>
              <a:gd name="connsiteY4883" fmla="*/ 1485655 h 10285413"/>
              <a:gd name="connsiteX4884" fmla="*/ 10518659 w 16348919"/>
              <a:gd name="connsiteY4884" fmla="*/ 1525125 h 10285413"/>
              <a:gd name="connsiteX4885" fmla="*/ 10735743 w 16348919"/>
              <a:gd name="connsiteY4885" fmla="*/ 1544861 h 10285413"/>
              <a:gd name="connsiteX4886" fmla="*/ 10913355 w 16348919"/>
              <a:gd name="connsiteY4886" fmla="*/ 1525125 h 10285413"/>
              <a:gd name="connsiteX4887" fmla="*/ 10775211 w 16348919"/>
              <a:gd name="connsiteY4887" fmla="*/ 1525125 h 10285413"/>
              <a:gd name="connsiteX4888" fmla="*/ 10755477 w 16348919"/>
              <a:gd name="connsiteY4888" fmla="*/ 1525125 h 10285413"/>
              <a:gd name="connsiteX4889" fmla="*/ 10577864 w 16348919"/>
              <a:gd name="connsiteY4889" fmla="*/ 1485655 h 10285413"/>
              <a:gd name="connsiteX4890" fmla="*/ 10548261 w 16348919"/>
              <a:gd name="connsiteY4890" fmla="*/ 1485655 h 10285413"/>
              <a:gd name="connsiteX4891" fmla="*/ 10479189 w 16348919"/>
              <a:gd name="connsiteY4891" fmla="*/ 1485655 h 10285413"/>
              <a:gd name="connsiteX4892" fmla="*/ 9709530 w 16348919"/>
              <a:gd name="connsiteY4892" fmla="*/ 1485655 h 10285413"/>
              <a:gd name="connsiteX4893" fmla="*/ 9709530 w 16348919"/>
              <a:gd name="connsiteY4893" fmla="*/ 1505392 h 10285413"/>
              <a:gd name="connsiteX4894" fmla="*/ 9719398 w 16348919"/>
              <a:gd name="connsiteY4894" fmla="*/ 1505392 h 10285413"/>
              <a:gd name="connsiteX4895" fmla="*/ 9729267 w 16348919"/>
              <a:gd name="connsiteY4895" fmla="*/ 1485655 h 10285413"/>
              <a:gd name="connsiteX4896" fmla="*/ 9709530 w 16348919"/>
              <a:gd name="connsiteY4896" fmla="*/ 1485655 h 10285413"/>
              <a:gd name="connsiteX4897" fmla="*/ 9334571 w 16348919"/>
              <a:gd name="connsiteY4897" fmla="*/ 1485655 h 10285413"/>
              <a:gd name="connsiteX4898" fmla="*/ 9334571 w 16348919"/>
              <a:gd name="connsiteY4898" fmla="*/ 1505392 h 10285413"/>
              <a:gd name="connsiteX4899" fmla="*/ 9354304 w 16348919"/>
              <a:gd name="connsiteY4899" fmla="*/ 1505392 h 10285413"/>
              <a:gd name="connsiteX4900" fmla="*/ 9334571 w 16348919"/>
              <a:gd name="connsiteY4900" fmla="*/ 1485655 h 10285413"/>
              <a:gd name="connsiteX4901" fmla="*/ 9235897 w 16348919"/>
              <a:gd name="connsiteY4901" fmla="*/ 1485655 h 10285413"/>
              <a:gd name="connsiteX4902" fmla="*/ 9216160 w 16348919"/>
              <a:gd name="connsiteY4902" fmla="*/ 1495523 h 10285413"/>
              <a:gd name="connsiteX4903" fmla="*/ 9196426 w 16348919"/>
              <a:gd name="connsiteY4903" fmla="*/ 1505392 h 10285413"/>
              <a:gd name="connsiteX4904" fmla="*/ 9216160 w 16348919"/>
              <a:gd name="connsiteY4904" fmla="*/ 1525125 h 10285413"/>
              <a:gd name="connsiteX4905" fmla="*/ 9216160 w 16348919"/>
              <a:gd name="connsiteY4905" fmla="*/ 1544861 h 10285413"/>
              <a:gd name="connsiteX4906" fmla="*/ 9235897 w 16348919"/>
              <a:gd name="connsiteY4906" fmla="*/ 1525125 h 10285413"/>
              <a:gd name="connsiteX4907" fmla="*/ 1835337 w 16348919"/>
              <a:gd name="connsiteY4907" fmla="*/ 1485655 h 10285413"/>
              <a:gd name="connsiteX4908" fmla="*/ 1874807 w 16348919"/>
              <a:gd name="connsiteY4908" fmla="*/ 1505392 h 10285413"/>
              <a:gd name="connsiteX4909" fmla="*/ 1874807 w 16348919"/>
              <a:gd name="connsiteY4909" fmla="*/ 1495523 h 10285413"/>
              <a:gd name="connsiteX4910" fmla="*/ 1835337 w 16348919"/>
              <a:gd name="connsiteY4910" fmla="*/ 1485655 h 10285413"/>
              <a:gd name="connsiteX4911" fmla="*/ 14781381 w 16348919"/>
              <a:gd name="connsiteY4911" fmla="*/ 1478256 h 10285413"/>
              <a:gd name="connsiteX4912" fmla="*/ 14791247 w 16348919"/>
              <a:gd name="connsiteY4912" fmla="*/ 1485655 h 10285413"/>
              <a:gd name="connsiteX4913" fmla="*/ 14781381 w 16348919"/>
              <a:gd name="connsiteY4913" fmla="*/ 1534993 h 10285413"/>
              <a:gd name="connsiteX4914" fmla="*/ 14722175 w 16348919"/>
              <a:gd name="connsiteY4914" fmla="*/ 1564595 h 10285413"/>
              <a:gd name="connsiteX4915" fmla="*/ 14702441 w 16348919"/>
              <a:gd name="connsiteY4915" fmla="*/ 1564595 h 10285413"/>
              <a:gd name="connsiteX4916" fmla="*/ 14722175 w 16348919"/>
              <a:gd name="connsiteY4916" fmla="*/ 1544861 h 10285413"/>
              <a:gd name="connsiteX4917" fmla="*/ 14771513 w 16348919"/>
              <a:gd name="connsiteY4917" fmla="*/ 1495523 h 10285413"/>
              <a:gd name="connsiteX4918" fmla="*/ 14781381 w 16348919"/>
              <a:gd name="connsiteY4918" fmla="*/ 1478256 h 10285413"/>
              <a:gd name="connsiteX4919" fmla="*/ 13991986 w 16348919"/>
              <a:gd name="connsiteY4919" fmla="*/ 1465921 h 10285413"/>
              <a:gd name="connsiteX4920" fmla="*/ 14011723 w 16348919"/>
              <a:gd name="connsiteY4920" fmla="*/ 1485655 h 10285413"/>
              <a:gd name="connsiteX4921" fmla="*/ 14051193 w 16348919"/>
              <a:gd name="connsiteY4921" fmla="*/ 1505392 h 10285413"/>
              <a:gd name="connsiteX4922" fmla="*/ 13972253 w 16348919"/>
              <a:gd name="connsiteY4922" fmla="*/ 1505392 h 10285413"/>
              <a:gd name="connsiteX4923" fmla="*/ 13972253 w 16348919"/>
              <a:gd name="connsiteY4923" fmla="*/ 1495523 h 10285413"/>
              <a:gd name="connsiteX4924" fmla="*/ 13982121 w 16348919"/>
              <a:gd name="connsiteY4924" fmla="*/ 1475790 h 10285413"/>
              <a:gd name="connsiteX4925" fmla="*/ 13991986 w 16348919"/>
              <a:gd name="connsiteY4925" fmla="*/ 1465921 h 10285413"/>
              <a:gd name="connsiteX4926" fmla="*/ 12393468 w 16348919"/>
              <a:gd name="connsiteY4926" fmla="*/ 1465921 h 10285413"/>
              <a:gd name="connsiteX4927" fmla="*/ 12393468 w 16348919"/>
              <a:gd name="connsiteY4927" fmla="*/ 1485655 h 10285413"/>
              <a:gd name="connsiteX4928" fmla="*/ 12413202 w 16348919"/>
              <a:gd name="connsiteY4928" fmla="*/ 1485655 h 10285413"/>
              <a:gd name="connsiteX4929" fmla="*/ 12413202 w 16348919"/>
              <a:gd name="connsiteY4929" fmla="*/ 1465921 h 10285413"/>
              <a:gd name="connsiteX4930" fmla="*/ 12393468 w 16348919"/>
              <a:gd name="connsiteY4930" fmla="*/ 1465921 h 10285413"/>
              <a:gd name="connsiteX4931" fmla="*/ 12353998 w 16348919"/>
              <a:gd name="connsiteY4931" fmla="*/ 1465921 h 10285413"/>
              <a:gd name="connsiteX4932" fmla="*/ 12314528 w 16348919"/>
              <a:gd name="connsiteY4932" fmla="*/ 1485655 h 10285413"/>
              <a:gd name="connsiteX4933" fmla="*/ 12284926 w 16348919"/>
              <a:gd name="connsiteY4933" fmla="*/ 1485655 h 10285413"/>
              <a:gd name="connsiteX4934" fmla="*/ 12275058 w 16348919"/>
              <a:gd name="connsiteY4934" fmla="*/ 1485655 h 10285413"/>
              <a:gd name="connsiteX4935" fmla="*/ 12373732 w 16348919"/>
              <a:gd name="connsiteY4935" fmla="*/ 1465921 h 10285413"/>
              <a:gd name="connsiteX4936" fmla="*/ 10341045 w 16348919"/>
              <a:gd name="connsiteY4936" fmla="*/ 1465921 h 10285413"/>
              <a:gd name="connsiteX4937" fmla="*/ 10281841 w 16348919"/>
              <a:gd name="connsiteY4937" fmla="*/ 1505392 h 10285413"/>
              <a:gd name="connsiteX4938" fmla="*/ 10400251 w 16348919"/>
              <a:gd name="connsiteY4938" fmla="*/ 1505392 h 10285413"/>
              <a:gd name="connsiteX4939" fmla="*/ 10380515 w 16348919"/>
              <a:gd name="connsiteY4939" fmla="*/ 1485655 h 10285413"/>
              <a:gd name="connsiteX4940" fmla="*/ 9492448 w 16348919"/>
              <a:gd name="connsiteY4940" fmla="*/ 1465921 h 10285413"/>
              <a:gd name="connsiteX4941" fmla="*/ 9492448 w 16348919"/>
              <a:gd name="connsiteY4941" fmla="*/ 1485655 h 10285413"/>
              <a:gd name="connsiteX4942" fmla="*/ 9531919 w 16348919"/>
              <a:gd name="connsiteY4942" fmla="*/ 1525125 h 10285413"/>
              <a:gd name="connsiteX4943" fmla="*/ 9571387 w 16348919"/>
              <a:gd name="connsiteY4943" fmla="*/ 1525125 h 10285413"/>
              <a:gd name="connsiteX4944" fmla="*/ 9561521 w 16348919"/>
              <a:gd name="connsiteY4944" fmla="*/ 1495523 h 10285413"/>
              <a:gd name="connsiteX4945" fmla="*/ 9512182 w 16348919"/>
              <a:gd name="connsiteY4945" fmla="*/ 1485655 h 10285413"/>
              <a:gd name="connsiteX4946" fmla="*/ 9255630 w 16348919"/>
              <a:gd name="connsiteY4946" fmla="*/ 1465921 h 10285413"/>
              <a:gd name="connsiteX4947" fmla="*/ 9255630 w 16348919"/>
              <a:gd name="connsiteY4947" fmla="*/ 1485655 h 10285413"/>
              <a:gd name="connsiteX4948" fmla="*/ 9275367 w 16348919"/>
              <a:gd name="connsiteY4948" fmla="*/ 1485655 h 10285413"/>
              <a:gd name="connsiteX4949" fmla="*/ 9255630 w 16348919"/>
              <a:gd name="connsiteY4949" fmla="*/ 1465921 h 10285413"/>
              <a:gd name="connsiteX4950" fmla="*/ 809127 w 16348919"/>
              <a:gd name="connsiteY4950" fmla="*/ 1465921 h 10285413"/>
              <a:gd name="connsiteX4951" fmla="*/ 828863 w 16348919"/>
              <a:gd name="connsiteY4951" fmla="*/ 1485655 h 10285413"/>
              <a:gd name="connsiteX4952" fmla="*/ 809127 w 16348919"/>
              <a:gd name="connsiteY4952" fmla="*/ 1505392 h 10285413"/>
              <a:gd name="connsiteX4953" fmla="*/ 14110397 w 16348919"/>
              <a:gd name="connsiteY4953" fmla="*/ 1446187 h 10285413"/>
              <a:gd name="connsiteX4954" fmla="*/ 14130130 w 16348919"/>
              <a:gd name="connsiteY4954" fmla="*/ 1465921 h 10285413"/>
              <a:gd name="connsiteX4955" fmla="*/ 14130130 w 16348919"/>
              <a:gd name="connsiteY4955" fmla="*/ 1485655 h 10285413"/>
              <a:gd name="connsiteX4956" fmla="*/ 14110397 w 16348919"/>
              <a:gd name="connsiteY4956" fmla="*/ 1465921 h 10285413"/>
              <a:gd name="connsiteX4957" fmla="*/ 14110397 w 16348919"/>
              <a:gd name="connsiteY4957" fmla="*/ 1446187 h 10285413"/>
              <a:gd name="connsiteX4958" fmla="*/ 9749000 w 16348919"/>
              <a:gd name="connsiteY4958" fmla="*/ 1446187 h 10285413"/>
              <a:gd name="connsiteX4959" fmla="*/ 9768737 w 16348919"/>
              <a:gd name="connsiteY4959" fmla="*/ 1465921 h 10285413"/>
              <a:gd name="connsiteX4960" fmla="*/ 9768737 w 16348919"/>
              <a:gd name="connsiteY4960" fmla="*/ 1446187 h 10285413"/>
              <a:gd name="connsiteX4961" fmla="*/ 9749000 w 16348919"/>
              <a:gd name="connsiteY4961" fmla="*/ 1446187 h 10285413"/>
              <a:gd name="connsiteX4962" fmla="*/ 8643850 w 16348919"/>
              <a:gd name="connsiteY4962" fmla="*/ 1446187 h 10285413"/>
              <a:gd name="connsiteX4963" fmla="*/ 8624116 w 16348919"/>
              <a:gd name="connsiteY4963" fmla="*/ 1465921 h 10285413"/>
              <a:gd name="connsiteX4964" fmla="*/ 8633984 w 16348919"/>
              <a:gd name="connsiteY4964" fmla="*/ 1485655 h 10285413"/>
              <a:gd name="connsiteX4965" fmla="*/ 8643850 w 16348919"/>
              <a:gd name="connsiteY4965" fmla="*/ 1465921 h 10285413"/>
              <a:gd name="connsiteX4966" fmla="*/ 8643850 w 16348919"/>
              <a:gd name="connsiteY4966" fmla="*/ 1446187 h 10285413"/>
              <a:gd name="connsiteX4967" fmla="*/ 14011723 w 16348919"/>
              <a:gd name="connsiteY4967" fmla="*/ 1426451 h 10285413"/>
              <a:gd name="connsiteX4968" fmla="*/ 14051193 w 16348919"/>
              <a:gd name="connsiteY4968" fmla="*/ 1426451 h 10285413"/>
              <a:gd name="connsiteX4969" fmla="*/ 14090660 w 16348919"/>
              <a:gd name="connsiteY4969" fmla="*/ 1426451 h 10285413"/>
              <a:gd name="connsiteX4970" fmla="*/ 14080795 w 16348919"/>
              <a:gd name="connsiteY4970" fmla="*/ 1446187 h 10285413"/>
              <a:gd name="connsiteX4971" fmla="*/ 14070927 w 16348919"/>
              <a:gd name="connsiteY4971" fmla="*/ 1465921 h 10285413"/>
              <a:gd name="connsiteX4972" fmla="*/ 14011723 w 16348919"/>
              <a:gd name="connsiteY4972" fmla="*/ 1446187 h 10285413"/>
              <a:gd name="connsiteX4973" fmla="*/ 14011723 w 16348919"/>
              <a:gd name="connsiteY4973" fmla="*/ 1426451 h 10285413"/>
              <a:gd name="connsiteX4974" fmla="*/ 13715701 w 16348919"/>
              <a:gd name="connsiteY4974" fmla="*/ 1426451 h 10285413"/>
              <a:gd name="connsiteX4975" fmla="*/ 13695964 w 16348919"/>
              <a:gd name="connsiteY4975" fmla="*/ 1446187 h 10285413"/>
              <a:gd name="connsiteX4976" fmla="*/ 13715701 w 16348919"/>
              <a:gd name="connsiteY4976" fmla="*/ 1446187 h 10285413"/>
              <a:gd name="connsiteX4977" fmla="*/ 13735434 w 16348919"/>
              <a:gd name="connsiteY4977" fmla="*/ 1446187 h 10285413"/>
              <a:gd name="connsiteX4978" fmla="*/ 13735434 w 16348919"/>
              <a:gd name="connsiteY4978" fmla="*/ 1426451 h 10285413"/>
              <a:gd name="connsiteX4979" fmla="*/ 13715701 w 16348919"/>
              <a:gd name="connsiteY4979" fmla="*/ 1426451 h 10285413"/>
              <a:gd name="connsiteX4980" fmla="*/ 11801424 w 16348919"/>
              <a:gd name="connsiteY4980" fmla="*/ 1426451 h 10285413"/>
              <a:gd name="connsiteX4981" fmla="*/ 11840891 w 16348919"/>
              <a:gd name="connsiteY4981" fmla="*/ 1426451 h 10285413"/>
              <a:gd name="connsiteX4982" fmla="*/ 11821158 w 16348919"/>
              <a:gd name="connsiteY4982" fmla="*/ 1446187 h 10285413"/>
              <a:gd name="connsiteX4983" fmla="*/ 11465932 w 16348919"/>
              <a:gd name="connsiteY4983" fmla="*/ 1426451 h 10285413"/>
              <a:gd name="connsiteX4984" fmla="*/ 11426462 w 16348919"/>
              <a:gd name="connsiteY4984" fmla="*/ 1446187 h 10285413"/>
              <a:gd name="connsiteX4985" fmla="*/ 11485665 w 16348919"/>
              <a:gd name="connsiteY4985" fmla="*/ 1446187 h 10285413"/>
              <a:gd name="connsiteX4986" fmla="*/ 8722790 w 16348919"/>
              <a:gd name="connsiteY4986" fmla="*/ 1426451 h 10285413"/>
              <a:gd name="connsiteX4987" fmla="*/ 8703056 w 16348919"/>
              <a:gd name="connsiteY4987" fmla="*/ 1465921 h 10285413"/>
              <a:gd name="connsiteX4988" fmla="*/ 8722790 w 16348919"/>
              <a:gd name="connsiteY4988" fmla="*/ 1475790 h 10285413"/>
              <a:gd name="connsiteX4989" fmla="*/ 8722790 w 16348919"/>
              <a:gd name="connsiteY4989" fmla="*/ 1495523 h 10285413"/>
              <a:gd name="connsiteX4990" fmla="*/ 8791863 w 16348919"/>
              <a:gd name="connsiteY4990" fmla="*/ 1505392 h 10285413"/>
              <a:gd name="connsiteX4991" fmla="*/ 8880668 w 16348919"/>
              <a:gd name="connsiteY4991" fmla="*/ 1485655 h 10285413"/>
              <a:gd name="connsiteX4992" fmla="*/ 8781994 w 16348919"/>
              <a:gd name="connsiteY4992" fmla="*/ 1446187 h 10285413"/>
              <a:gd name="connsiteX4993" fmla="*/ 8781994 w 16348919"/>
              <a:gd name="connsiteY4993" fmla="*/ 1465921 h 10285413"/>
              <a:gd name="connsiteX4994" fmla="*/ 8781994 w 16348919"/>
              <a:gd name="connsiteY4994" fmla="*/ 1485655 h 10285413"/>
              <a:gd name="connsiteX4995" fmla="*/ 8762260 w 16348919"/>
              <a:gd name="connsiteY4995" fmla="*/ 1485655 h 10285413"/>
              <a:gd name="connsiteX4996" fmla="*/ 8762260 w 16348919"/>
              <a:gd name="connsiteY4996" fmla="*/ 1465921 h 10285413"/>
              <a:gd name="connsiteX4997" fmla="*/ 7879127 w 16348919"/>
              <a:gd name="connsiteY4997" fmla="*/ 1416585 h 10285413"/>
              <a:gd name="connsiteX4998" fmla="*/ 7874194 w 16348919"/>
              <a:gd name="connsiteY4998" fmla="*/ 1426451 h 10285413"/>
              <a:gd name="connsiteX4999" fmla="*/ 7854457 w 16348919"/>
              <a:gd name="connsiteY4999" fmla="*/ 1446187 h 10285413"/>
              <a:gd name="connsiteX5000" fmla="*/ 7834723 w 16348919"/>
              <a:gd name="connsiteY5000" fmla="*/ 1485655 h 10285413"/>
              <a:gd name="connsiteX5001" fmla="*/ 7854457 w 16348919"/>
              <a:gd name="connsiteY5001" fmla="*/ 1544861 h 10285413"/>
              <a:gd name="connsiteX5002" fmla="*/ 7913661 w 16348919"/>
              <a:gd name="connsiteY5002" fmla="*/ 1564595 h 10285413"/>
              <a:gd name="connsiteX5003" fmla="*/ 7953131 w 16348919"/>
              <a:gd name="connsiteY5003" fmla="*/ 1584329 h 10285413"/>
              <a:gd name="connsiteX5004" fmla="*/ 7992601 w 16348919"/>
              <a:gd name="connsiteY5004" fmla="*/ 1584329 h 10285413"/>
              <a:gd name="connsiteX5005" fmla="*/ 7992601 w 16348919"/>
              <a:gd name="connsiteY5005" fmla="*/ 1505392 h 10285413"/>
              <a:gd name="connsiteX5006" fmla="*/ 7972868 w 16348919"/>
              <a:gd name="connsiteY5006" fmla="*/ 1505392 h 10285413"/>
              <a:gd name="connsiteX5007" fmla="*/ 7933397 w 16348919"/>
              <a:gd name="connsiteY5007" fmla="*/ 1525125 h 10285413"/>
              <a:gd name="connsiteX5008" fmla="*/ 7913661 w 16348919"/>
              <a:gd name="connsiteY5008" fmla="*/ 1525125 h 10285413"/>
              <a:gd name="connsiteX5009" fmla="*/ 7913661 w 16348919"/>
              <a:gd name="connsiteY5009" fmla="*/ 1485655 h 10285413"/>
              <a:gd name="connsiteX5010" fmla="*/ 7913661 w 16348919"/>
              <a:gd name="connsiteY5010" fmla="*/ 1465921 h 10285413"/>
              <a:gd name="connsiteX5011" fmla="*/ 7903796 w 16348919"/>
              <a:gd name="connsiteY5011" fmla="*/ 1436319 h 10285413"/>
              <a:gd name="connsiteX5012" fmla="*/ 7893927 w 16348919"/>
              <a:gd name="connsiteY5012" fmla="*/ 1426451 h 10285413"/>
              <a:gd name="connsiteX5013" fmla="*/ 7879127 w 16348919"/>
              <a:gd name="connsiteY5013" fmla="*/ 1416585 h 10285413"/>
              <a:gd name="connsiteX5014" fmla="*/ 11271050 w 16348919"/>
              <a:gd name="connsiteY5014" fmla="*/ 1411650 h 10285413"/>
              <a:gd name="connsiteX5015" fmla="*/ 11258715 w 16348919"/>
              <a:gd name="connsiteY5015" fmla="*/ 1416585 h 10285413"/>
              <a:gd name="connsiteX5016" fmla="*/ 11268584 w 16348919"/>
              <a:gd name="connsiteY5016" fmla="*/ 1446187 h 10285413"/>
              <a:gd name="connsiteX5017" fmla="*/ 11308051 w 16348919"/>
              <a:gd name="connsiteY5017" fmla="*/ 1446187 h 10285413"/>
              <a:gd name="connsiteX5018" fmla="*/ 11288317 w 16348919"/>
              <a:gd name="connsiteY5018" fmla="*/ 1416585 h 10285413"/>
              <a:gd name="connsiteX5019" fmla="*/ 11271050 w 16348919"/>
              <a:gd name="connsiteY5019" fmla="*/ 1411650 h 10285413"/>
              <a:gd name="connsiteX5020" fmla="*/ 13399942 w 16348919"/>
              <a:gd name="connsiteY5020" fmla="*/ 1406717 h 10285413"/>
              <a:gd name="connsiteX5021" fmla="*/ 13380208 w 16348919"/>
              <a:gd name="connsiteY5021" fmla="*/ 1446187 h 10285413"/>
              <a:gd name="connsiteX5022" fmla="*/ 13350606 w 16348919"/>
              <a:gd name="connsiteY5022" fmla="*/ 1456053 h 10285413"/>
              <a:gd name="connsiteX5023" fmla="*/ 13340738 w 16348919"/>
              <a:gd name="connsiteY5023" fmla="*/ 1446187 h 10285413"/>
              <a:gd name="connsiteX5024" fmla="*/ 13301268 w 16348919"/>
              <a:gd name="connsiteY5024" fmla="*/ 1426451 h 10285413"/>
              <a:gd name="connsiteX5025" fmla="*/ 13321004 w 16348919"/>
              <a:gd name="connsiteY5025" fmla="*/ 1426451 h 10285413"/>
              <a:gd name="connsiteX5026" fmla="*/ 13360472 w 16348919"/>
              <a:gd name="connsiteY5026" fmla="*/ 1426451 h 10285413"/>
              <a:gd name="connsiteX5027" fmla="*/ 13399942 w 16348919"/>
              <a:gd name="connsiteY5027" fmla="*/ 1406717 h 10285413"/>
              <a:gd name="connsiteX5028" fmla="*/ 13143390 w 16348919"/>
              <a:gd name="connsiteY5028" fmla="*/ 1406717 h 10285413"/>
              <a:gd name="connsiteX5029" fmla="*/ 13163124 w 16348919"/>
              <a:gd name="connsiteY5029" fmla="*/ 1416585 h 10285413"/>
              <a:gd name="connsiteX5030" fmla="*/ 13163124 w 16348919"/>
              <a:gd name="connsiteY5030" fmla="*/ 1446187 h 10285413"/>
              <a:gd name="connsiteX5031" fmla="*/ 13143390 w 16348919"/>
              <a:gd name="connsiteY5031" fmla="*/ 1485655 h 10285413"/>
              <a:gd name="connsiteX5032" fmla="*/ 13123654 w 16348919"/>
              <a:gd name="connsiteY5032" fmla="*/ 1505392 h 10285413"/>
              <a:gd name="connsiteX5033" fmla="*/ 13103920 w 16348919"/>
              <a:gd name="connsiteY5033" fmla="*/ 1505392 h 10285413"/>
              <a:gd name="connsiteX5034" fmla="*/ 13064450 w 16348919"/>
              <a:gd name="connsiteY5034" fmla="*/ 1505392 h 10285413"/>
              <a:gd name="connsiteX5035" fmla="*/ 13024980 w 16348919"/>
              <a:gd name="connsiteY5035" fmla="*/ 1485655 h 10285413"/>
              <a:gd name="connsiteX5036" fmla="*/ 13044716 w 16348919"/>
              <a:gd name="connsiteY5036" fmla="*/ 1485655 h 10285413"/>
              <a:gd name="connsiteX5037" fmla="*/ 13044716 w 16348919"/>
              <a:gd name="connsiteY5037" fmla="*/ 1465921 h 10285413"/>
              <a:gd name="connsiteX5038" fmla="*/ 13064450 w 16348919"/>
              <a:gd name="connsiteY5038" fmla="*/ 1456053 h 10285413"/>
              <a:gd name="connsiteX5039" fmla="*/ 13123654 w 16348919"/>
              <a:gd name="connsiteY5039" fmla="*/ 1446187 h 10285413"/>
              <a:gd name="connsiteX5040" fmla="*/ 13143390 w 16348919"/>
              <a:gd name="connsiteY5040" fmla="*/ 1426451 h 10285413"/>
              <a:gd name="connsiteX5041" fmla="*/ 13143390 w 16348919"/>
              <a:gd name="connsiteY5041" fmla="*/ 1406717 h 10285413"/>
              <a:gd name="connsiteX5042" fmla="*/ 13084186 w 16348919"/>
              <a:gd name="connsiteY5042" fmla="*/ 1406717 h 10285413"/>
              <a:gd name="connsiteX5043" fmla="*/ 13113788 w 16348919"/>
              <a:gd name="connsiteY5043" fmla="*/ 1406717 h 10285413"/>
              <a:gd name="connsiteX5044" fmla="*/ 13123654 w 16348919"/>
              <a:gd name="connsiteY5044" fmla="*/ 1406717 h 10285413"/>
              <a:gd name="connsiteX5045" fmla="*/ 13103920 w 16348919"/>
              <a:gd name="connsiteY5045" fmla="*/ 1426451 h 10285413"/>
              <a:gd name="connsiteX5046" fmla="*/ 13084186 w 16348919"/>
              <a:gd name="connsiteY5046" fmla="*/ 1426451 h 10285413"/>
              <a:gd name="connsiteX5047" fmla="*/ 13084186 w 16348919"/>
              <a:gd name="connsiteY5047" fmla="*/ 1406717 h 10285413"/>
              <a:gd name="connsiteX5048" fmla="*/ 13024980 w 16348919"/>
              <a:gd name="connsiteY5048" fmla="*/ 1406717 h 10285413"/>
              <a:gd name="connsiteX5049" fmla="*/ 13044716 w 16348919"/>
              <a:gd name="connsiteY5049" fmla="*/ 1406717 h 10285413"/>
              <a:gd name="connsiteX5050" fmla="*/ 13044716 w 16348919"/>
              <a:gd name="connsiteY5050" fmla="*/ 1426451 h 10285413"/>
              <a:gd name="connsiteX5051" fmla="*/ 11564606 w 16348919"/>
              <a:gd name="connsiteY5051" fmla="*/ 1406717 h 10285413"/>
              <a:gd name="connsiteX5052" fmla="*/ 11584339 w 16348919"/>
              <a:gd name="connsiteY5052" fmla="*/ 1426451 h 10285413"/>
              <a:gd name="connsiteX5053" fmla="*/ 11604073 w 16348919"/>
              <a:gd name="connsiteY5053" fmla="*/ 1446187 h 10285413"/>
              <a:gd name="connsiteX5054" fmla="*/ 11564606 w 16348919"/>
              <a:gd name="connsiteY5054" fmla="*/ 1446187 h 10285413"/>
              <a:gd name="connsiteX5055" fmla="*/ 11604073 w 16348919"/>
              <a:gd name="connsiteY5055" fmla="*/ 1465921 h 10285413"/>
              <a:gd name="connsiteX5056" fmla="*/ 11702747 w 16348919"/>
              <a:gd name="connsiteY5056" fmla="*/ 1465921 h 10285413"/>
              <a:gd name="connsiteX5057" fmla="*/ 11761954 w 16348919"/>
              <a:gd name="connsiteY5057" fmla="*/ 1485655 h 10285413"/>
              <a:gd name="connsiteX5058" fmla="*/ 11742217 w 16348919"/>
              <a:gd name="connsiteY5058" fmla="*/ 1505392 h 10285413"/>
              <a:gd name="connsiteX5059" fmla="*/ 11761954 w 16348919"/>
              <a:gd name="connsiteY5059" fmla="*/ 1505392 h 10285413"/>
              <a:gd name="connsiteX5060" fmla="*/ 11781688 w 16348919"/>
              <a:gd name="connsiteY5060" fmla="*/ 1505392 h 10285413"/>
              <a:gd name="connsiteX5061" fmla="*/ 11781688 w 16348919"/>
              <a:gd name="connsiteY5061" fmla="*/ 1485655 h 10285413"/>
              <a:gd name="connsiteX5062" fmla="*/ 11771819 w 16348919"/>
              <a:gd name="connsiteY5062" fmla="*/ 1456053 h 10285413"/>
              <a:gd name="connsiteX5063" fmla="*/ 11821158 w 16348919"/>
              <a:gd name="connsiteY5063" fmla="*/ 1446187 h 10285413"/>
              <a:gd name="connsiteX5064" fmla="*/ 11890230 w 16348919"/>
              <a:gd name="connsiteY5064" fmla="*/ 1436319 h 10285413"/>
              <a:gd name="connsiteX5065" fmla="*/ 11919832 w 16348919"/>
              <a:gd name="connsiteY5065" fmla="*/ 1446187 h 10285413"/>
              <a:gd name="connsiteX5066" fmla="*/ 11919832 w 16348919"/>
              <a:gd name="connsiteY5066" fmla="*/ 1465921 h 10285413"/>
              <a:gd name="connsiteX5067" fmla="*/ 11900098 w 16348919"/>
              <a:gd name="connsiteY5067" fmla="*/ 1475790 h 10285413"/>
              <a:gd name="connsiteX5068" fmla="*/ 11919832 w 16348919"/>
              <a:gd name="connsiteY5068" fmla="*/ 1475790 h 10285413"/>
              <a:gd name="connsiteX5069" fmla="*/ 11939565 w 16348919"/>
              <a:gd name="connsiteY5069" fmla="*/ 1465921 h 10285413"/>
              <a:gd name="connsiteX5070" fmla="*/ 11959302 w 16348919"/>
              <a:gd name="connsiteY5070" fmla="*/ 1465921 h 10285413"/>
              <a:gd name="connsiteX5071" fmla="*/ 11988905 w 16348919"/>
              <a:gd name="connsiteY5071" fmla="*/ 1465921 h 10285413"/>
              <a:gd name="connsiteX5072" fmla="*/ 11998773 w 16348919"/>
              <a:gd name="connsiteY5072" fmla="*/ 1446187 h 10285413"/>
              <a:gd name="connsiteX5073" fmla="*/ 11998773 w 16348919"/>
              <a:gd name="connsiteY5073" fmla="*/ 1426451 h 10285413"/>
              <a:gd name="connsiteX5074" fmla="*/ 11939565 w 16348919"/>
              <a:gd name="connsiteY5074" fmla="*/ 1426451 h 10285413"/>
              <a:gd name="connsiteX5075" fmla="*/ 11860629 w 16348919"/>
              <a:gd name="connsiteY5075" fmla="*/ 1426451 h 10285413"/>
              <a:gd name="connsiteX5076" fmla="*/ 11811289 w 16348919"/>
              <a:gd name="connsiteY5076" fmla="*/ 1416585 h 10285413"/>
              <a:gd name="connsiteX5077" fmla="*/ 11752086 w 16348919"/>
              <a:gd name="connsiteY5077" fmla="*/ 1406717 h 10285413"/>
              <a:gd name="connsiteX5078" fmla="*/ 11702747 w 16348919"/>
              <a:gd name="connsiteY5078" fmla="*/ 1406717 h 10285413"/>
              <a:gd name="connsiteX5079" fmla="*/ 11663280 w 16348919"/>
              <a:gd name="connsiteY5079" fmla="*/ 1406717 h 10285413"/>
              <a:gd name="connsiteX5080" fmla="*/ 11623810 w 16348919"/>
              <a:gd name="connsiteY5080" fmla="*/ 1406717 h 10285413"/>
              <a:gd name="connsiteX5081" fmla="*/ 11564606 w 16348919"/>
              <a:gd name="connsiteY5081" fmla="*/ 1406717 h 10285413"/>
              <a:gd name="connsiteX5082" fmla="*/ 11140305 w 16348919"/>
              <a:gd name="connsiteY5082" fmla="*/ 1406717 h 10285413"/>
              <a:gd name="connsiteX5083" fmla="*/ 11071233 w 16348919"/>
              <a:gd name="connsiteY5083" fmla="*/ 1426451 h 10285413"/>
              <a:gd name="connsiteX5084" fmla="*/ 11130439 w 16348919"/>
              <a:gd name="connsiteY5084" fmla="*/ 1446187 h 10285413"/>
              <a:gd name="connsiteX5085" fmla="*/ 11229113 w 16348919"/>
              <a:gd name="connsiteY5085" fmla="*/ 1446187 h 10285413"/>
              <a:gd name="connsiteX5086" fmla="*/ 11229113 w 16348919"/>
              <a:gd name="connsiteY5086" fmla="*/ 1426451 h 10285413"/>
              <a:gd name="connsiteX5087" fmla="*/ 11140305 w 16348919"/>
              <a:gd name="connsiteY5087" fmla="*/ 1406717 h 10285413"/>
              <a:gd name="connsiteX5088" fmla="*/ 10952825 w 16348919"/>
              <a:gd name="connsiteY5088" fmla="*/ 1406717 h 10285413"/>
              <a:gd name="connsiteX5089" fmla="*/ 10933091 w 16348919"/>
              <a:gd name="connsiteY5089" fmla="*/ 1426451 h 10285413"/>
              <a:gd name="connsiteX5090" fmla="*/ 10972560 w 16348919"/>
              <a:gd name="connsiteY5090" fmla="*/ 1426451 h 10285413"/>
              <a:gd name="connsiteX5091" fmla="*/ 10962693 w 16348919"/>
              <a:gd name="connsiteY5091" fmla="*/ 1416585 h 10285413"/>
              <a:gd name="connsiteX5092" fmla="*/ 10952825 w 16348919"/>
              <a:gd name="connsiteY5092" fmla="*/ 1406717 h 10285413"/>
              <a:gd name="connsiteX5093" fmla="*/ 10873885 w 16348919"/>
              <a:gd name="connsiteY5093" fmla="*/ 1406717 h 10285413"/>
              <a:gd name="connsiteX5094" fmla="*/ 10893621 w 16348919"/>
              <a:gd name="connsiteY5094" fmla="*/ 1426451 h 10285413"/>
              <a:gd name="connsiteX5095" fmla="*/ 10893621 w 16348919"/>
              <a:gd name="connsiteY5095" fmla="*/ 1406717 h 10285413"/>
              <a:gd name="connsiteX5096" fmla="*/ 10873885 w 16348919"/>
              <a:gd name="connsiteY5096" fmla="*/ 1406717 h 10285413"/>
              <a:gd name="connsiteX5097" fmla="*/ 8545176 w 16348919"/>
              <a:gd name="connsiteY5097" fmla="*/ 1406717 h 10285413"/>
              <a:gd name="connsiteX5098" fmla="*/ 8525443 w 16348919"/>
              <a:gd name="connsiteY5098" fmla="*/ 1446187 h 10285413"/>
              <a:gd name="connsiteX5099" fmla="*/ 8545176 w 16348919"/>
              <a:gd name="connsiteY5099" fmla="*/ 1426451 h 10285413"/>
              <a:gd name="connsiteX5100" fmla="*/ 8545176 w 16348919"/>
              <a:gd name="connsiteY5100" fmla="*/ 1406717 h 10285413"/>
              <a:gd name="connsiteX5101" fmla="*/ 13419679 w 16348919"/>
              <a:gd name="connsiteY5101" fmla="*/ 1386981 h 10285413"/>
              <a:gd name="connsiteX5102" fmla="*/ 13459146 w 16348919"/>
              <a:gd name="connsiteY5102" fmla="*/ 1386981 h 10285413"/>
              <a:gd name="connsiteX5103" fmla="*/ 13439412 w 16348919"/>
              <a:gd name="connsiteY5103" fmla="*/ 1406717 h 10285413"/>
              <a:gd name="connsiteX5104" fmla="*/ 13291400 w 16348919"/>
              <a:gd name="connsiteY5104" fmla="*/ 1386981 h 10285413"/>
              <a:gd name="connsiteX5105" fmla="*/ 13340738 w 16348919"/>
              <a:gd name="connsiteY5105" fmla="*/ 1406717 h 10285413"/>
              <a:gd name="connsiteX5106" fmla="*/ 13281534 w 16348919"/>
              <a:gd name="connsiteY5106" fmla="*/ 1406717 h 10285413"/>
              <a:gd name="connsiteX5107" fmla="*/ 13222328 w 16348919"/>
              <a:gd name="connsiteY5107" fmla="*/ 1406717 h 10285413"/>
              <a:gd name="connsiteX5108" fmla="*/ 13291400 w 16348919"/>
              <a:gd name="connsiteY5108" fmla="*/ 1386981 h 10285413"/>
              <a:gd name="connsiteX5109" fmla="*/ 8900404 w 16348919"/>
              <a:gd name="connsiteY5109" fmla="*/ 1386981 h 10285413"/>
              <a:gd name="connsiteX5110" fmla="*/ 8860934 w 16348919"/>
              <a:gd name="connsiteY5110" fmla="*/ 1396849 h 10285413"/>
              <a:gd name="connsiteX5111" fmla="*/ 8900404 w 16348919"/>
              <a:gd name="connsiteY5111" fmla="*/ 1406717 h 10285413"/>
              <a:gd name="connsiteX5112" fmla="*/ 8930007 w 16348919"/>
              <a:gd name="connsiteY5112" fmla="*/ 1436319 h 10285413"/>
              <a:gd name="connsiteX5113" fmla="*/ 8939872 w 16348919"/>
              <a:gd name="connsiteY5113" fmla="*/ 1446187 h 10285413"/>
              <a:gd name="connsiteX5114" fmla="*/ 8959608 w 16348919"/>
              <a:gd name="connsiteY5114" fmla="*/ 1465921 h 10285413"/>
              <a:gd name="connsiteX5115" fmla="*/ 8959608 w 16348919"/>
              <a:gd name="connsiteY5115" fmla="*/ 1485655 h 10285413"/>
              <a:gd name="connsiteX5116" fmla="*/ 8949740 w 16348919"/>
              <a:gd name="connsiteY5116" fmla="*/ 1485655 h 10285413"/>
              <a:gd name="connsiteX5117" fmla="*/ 8920139 w 16348919"/>
              <a:gd name="connsiteY5117" fmla="*/ 1485655 h 10285413"/>
              <a:gd name="connsiteX5118" fmla="*/ 8939872 w 16348919"/>
              <a:gd name="connsiteY5118" fmla="*/ 1505392 h 10285413"/>
              <a:gd name="connsiteX5119" fmla="*/ 8979342 w 16348919"/>
              <a:gd name="connsiteY5119" fmla="*/ 1505392 h 10285413"/>
              <a:gd name="connsiteX5120" fmla="*/ 9018812 w 16348919"/>
              <a:gd name="connsiteY5120" fmla="*/ 1525125 h 10285413"/>
              <a:gd name="connsiteX5121" fmla="*/ 9117486 w 16348919"/>
              <a:gd name="connsiteY5121" fmla="*/ 1505392 h 10285413"/>
              <a:gd name="connsiteX5122" fmla="*/ 9107618 w 16348919"/>
              <a:gd name="connsiteY5122" fmla="*/ 1485655 h 10285413"/>
              <a:gd name="connsiteX5123" fmla="*/ 9087884 w 16348919"/>
              <a:gd name="connsiteY5123" fmla="*/ 1475790 h 10285413"/>
              <a:gd name="connsiteX5124" fmla="*/ 9018812 w 16348919"/>
              <a:gd name="connsiteY5124" fmla="*/ 1465921 h 10285413"/>
              <a:gd name="connsiteX5125" fmla="*/ 8979342 w 16348919"/>
              <a:gd name="connsiteY5125" fmla="*/ 1446187 h 10285413"/>
              <a:gd name="connsiteX5126" fmla="*/ 8900404 w 16348919"/>
              <a:gd name="connsiteY5126" fmla="*/ 1386981 h 10285413"/>
              <a:gd name="connsiteX5127" fmla="*/ 8308357 w 16348919"/>
              <a:gd name="connsiteY5127" fmla="*/ 1386981 h 10285413"/>
              <a:gd name="connsiteX5128" fmla="*/ 8328094 w 16348919"/>
              <a:gd name="connsiteY5128" fmla="*/ 1406717 h 10285413"/>
              <a:gd name="connsiteX5129" fmla="*/ 8407035 w 16348919"/>
              <a:gd name="connsiteY5129" fmla="*/ 1426451 h 10285413"/>
              <a:gd name="connsiteX5130" fmla="*/ 8466238 w 16348919"/>
              <a:gd name="connsiteY5130" fmla="*/ 1446187 h 10285413"/>
              <a:gd name="connsiteX5131" fmla="*/ 8466238 w 16348919"/>
              <a:gd name="connsiteY5131" fmla="*/ 1426451 h 10285413"/>
              <a:gd name="connsiteX5132" fmla="*/ 8456370 w 16348919"/>
              <a:gd name="connsiteY5132" fmla="*/ 1416585 h 10285413"/>
              <a:gd name="connsiteX5133" fmla="*/ 8426768 w 16348919"/>
              <a:gd name="connsiteY5133" fmla="*/ 1406717 h 10285413"/>
              <a:gd name="connsiteX5134" fmla="*/ 8387297 w 16348919"/>
              <a:gd name="connsiteY5134" fmla="*/ 1406717 h 10285413"/>
              <a:gd name="connsiteX5135" fmla="*/ 8347827 w 16348919"/>
              <a:gd name="connsiteY5135" fmla="*/ 1386981 h 10285413"/>
              <a:gd name="connsiteX5136" fmla="*/ 8712922 w 16348919"/>
              <a:gd name="connsiteY5136" fmla="*/ 1367247 h 10285413"/>
              <a:gd name="connsiteX5137" fmla="*/ 8703056 w 16348919"/>
              <a:gd name="connsiteY5137" fmla="*/ 1386981 h 10285413"/>
              <a:gd name="connsiteX5138" fmla="*/ 8712922 w 16348919"/>
              <a:gd name="connsiteY5138" fmla="*/ 1416585 h 10285413"/>
              <a:gd name="connsiteX5139" fmla="*/ 8732658 w 16348919"/>
              <a:gd name="connsiteY5139" fmla="*/ 1416585 h 10285413"/>
              <a:gd name="connsiteX5140" fmla="*/ 8722790 w 16348919"/>
              <a:gd name="connsiteY5140" fmla="*/ 1386981 h 10285413"/>
              <a:gd name="connsiteX5141" fmla="*/ 8712922 w 16348919"/>
              <a:gd name="connsiteY5141" fmla="*/ 1367247 h 10285413"/>
              <a:gd name="connsiteX5142" fmla="*/ 8653719 w 16348919"/>
              <a:gd name="connsiteY5142" fmla="*/ 1367247 h 10285413"/>
              <a:gd name="connsiteX5143" fmla="*/ 8643850 w 16348919"/>
              <a:gd name="connsiteY5143" fmla="*/ 1386981 h 10285413"/>
              <a:gd name="connsiteX5144" fmla="*/ 8683320 w 16348919"/>
              <a:gd name="connsiteY5144" fmla="*/ 1386981 h 10285413"/>
              <a:gd name="connsiteX5145" fmla="*/ 8683320 w 16348919"/>
              <a:gd name="connsiteY5145" fmla="*/ 1367247 h 10285413"/>
              <a:gd name="connsiteX5146" fmla="*/ 8653719 w 16348919"/>
              <a:gd name="connsiteY5146" fmla="*/ 1367247 h 10285413"/>
              <a:gd name="connsiteX5147" fmla="*/ 7380822 w 16348919"/>
              <a:gd name="connsiteY5147" fmla="*/ 1367247 h 10285413"/>
              <a:gd name="connsiteX5148" fmla="*/ 7400557 w 16348919"/>
              <a:gd name="connsiteY5148" fmla="*/ 1406717 h 10285413"/>
              <a:gd name="connsiteX5149" fmla="*/ 7459761 w 16348919"/>
              <a:gd name="connsiteY5149" fmla="*/ 1426451 h 10285413"/>
              <a:gd name="connsiteX5150" fmla="*/ 7449893 w 16348919"/>
              <a:gd name="connsiteY5150" fmla="*/ 1416585 h 10285413"/>
              <a:gd name="connsiteX5151" fmla="*/ 7440027 w 16348919"/>
              <a:gd name="connsiteY5151" fmla="*/ 1406717 h 10285413"/>
              <a:gd name="connsiteX5152" fmla="*/ 7400557 w 16348919"/>
              <a:gd name="connsiteY5152" fmla="*/ 1386981 h 10285413"/>
              <a:gd name="connsiteX5153" fmla="*/ 7380822 w 16348919"/>
              <a:gd name="connsiteY5153" fmla="*/ 1367247 h 10285413"/>
              <a:gd name="connsiteX5154" fmla="*/ 11954366 w 16348919"/>
              <a:gd name="connsiteY5154" fmla="*/ 1357379 h 10285413"/>
              <a:gd name="connsiteX5155" fmla="*/ 11939565 w 16348919"/>
              <a:gd name="connsiteY5155" fmla="*/ 1367247 h 10285413"/>
              <a:gd name="connsiteX5156" fmla="*/ 11959302 w 16348919"/>
              <a:gd name="connsiteY5156" fmla="*/ 1367247 h 10285413"/>
              <a:gd name="connsiteX5157" fmla="*/ 11954366 w 16348919"/>
              <a:gd name="connsiteY5157" fmla="*/ 1357379 h 10285413"/>
              <a:gd name="connsiteX5158" fmla="*/ 8564912 w 16348919"/>
              <a:gd name="connsiteY5158" fmla="*/ 1352446 h 10285413"/>
              <a:gd name="connsiteX5159" fmla="*/ 8555044 w 16348919"/>
              <a:gd name="connsiteY5159" fmla="*/ 1357379 h 10285413"/>
              <a:gd name="connsiteX5160" fmla="*/ 8545176 w 16348919"/>
              <a:gd name="connsiteY5160" fmla="*/ 1367247 h 10285413"/>
              <a:gd name="connsiteX5161" fmla="*/ 8584646 w 16348919"/>
              <a:gd name="connsiteY5161" fmla="*/ 1367247 h 10285413"/>
              <a:gd name="connsiteX5162" fmla="*/ 8574778 w 16348919"/>
              <a:gd name="connsiteY5162" fmla="*/ 1357379 h 10285413"/>
              <a:gd name="connsiteX5163" fmla="*/ 8564912 w 16348919"/>
              <a:gd name="connsiteY5163" fmla="*/ 1352446 h 10285413"/>
              <a:gd name="connsiteX5164" fmla="*/ 14426153 w 16348919"/>
              <a:gd name="connsiteY5164" fmla="*/ 1347514 h 10285413"/>
              <a:gd name="connsiteX5165" fmla="*/ 14445889 w 16348919"/>
              <a:gd name="connsiteY5165" fmla="*/ 1357379 h 10285413"/>
              <a:gd name="connsiteX5166" fmla="*/ 14436021 w 16348919"/>
              <a:gd name="connsiteY5166" fmla="*/ 1367247 h 10285413"/>
              <a:gd name="connsiteX5167" fmla="*/ 14416287 w 16348919"/>
              <a:gd name="connsiteY5167" fmla="*/ 1357379 h 10285413"/>
              <a:gd name="connsiteX5168" fmla="*/ 14426153 w 16348919"/>
              <a:gd name="connsiteY5168" fmla="*/ 1347514 h 10285413"/>
              <a:gd name="connsiteX5169" fmla="*/ 8111009 w 16348919"/>
              <a:gd name="connsiteY5169" fmla="*/ 1347514 h 10285413"/>
              <a:gd name="connsiteX5170" fmla="*/ 8130746 w 16348919"/>
              <a:gd name="connsiteY5170" fmla="*/ 1367247 h 10285413"/>
              <a:gd name="connsiteX5171" fmla="*/ 8111009 w 16348919"/>
              <a:gd name="connsiteY5171" fmla="*/ 1367247 h 10285413"/>
              <a:gd name="connsiteX5172" fmla="*/ 611778 w 16348919"/>
              <a:gd name="connsiteY5172" fmla="*/ 1347514 h 10285413"/>
              <a:gd name="connsiteX5173" fmla="*/ 651249 w 16348919"/>
              <a:gd name="connsiteY5173" fmla="*/ 1386981 h 10285413"/>
              <a:gd name="connsiteX5174" fmla="*/ 690719 w 16348919"/>
              <a:gd name="connsiteY5174" fmla="*/ 1386981 h 10285413"/>
              <a:gd name="connsiteX5175" fmla="*/ 710452 w 16348919"/>
              <a:gd name="connsiteY5175" fmla="*/ 1367247 h 10285413"/>
              <a:gd name="connsiteX5176" fmla="*/ 690719 w 16348919"/>
              <a:gd name="connsiteY5176" fmla="*/ 1357379 h 10285413"/>
              <a:gd name="connsiteX5177" fmla="*/ 651249 w 16348919"/>
              <a:gd name="connsiteY5177" fmla="*/ 1347514 h 10285413"/>
              <a:gd name="connsiteX5178" fmla="*/ 611778 w 16348919"/>
              <a:gd name="connsiteY5178" fmla="*/ 1347514 h 10285413"/>
              <a:gd name="connsiteX5179" fmla="*/ 12368799 w 16348919"/>
              <a:gd name="connsiteY5179" fmla="*/ 1337645 h 10285413"/>
              <a:gd name="connsiteX5180" fmla="*/ 12353998 w 16348919"/>
              <a:gd name="connsiteY5180" fmla="*/ 1347514 h 10285413"/>
              <a:gd name="connsiteX5181" fmla="*/ 12353998 w 16348919"/>
              <a:gd name="connsiteY5181" fmla="*/ 1367247 h 10285413"/>
              <a:gd name="connsiteX5182" fmla="*/ 12373732 w 16348919"/>
              <a:gd name="connsiteY5182" fmla="*/ 1347514 h 10285413"/>
              <a:gd name="connsiteX5183" fmla="*/ 12368799 w 16348919"/>
              <a:gd name="connsiteY5183" fmla="*/ 1337645 h 10285413"/>
              <a:gd name="connsiteX5184" fmla="*/ 10730808 w 16348919"/>
              <a:gd name="connsiteY5184" fmla="*/ 1335179 h 10285413"/>
              <a:gd name="connsiteX5185" fmla="*/ 10696273 w 16348919"/>
              <a:gd name="connsiteY5185" fmla="*/ 1337645 h 10285413"/>
              <a:gd name="connsiteX5186" fmla="*/ 10656803 w 16348919"/>
              <a:gd name="connsiteY5186" fmla="*/ 1367247 h 10285413"/>
              <a:gd name="connsiteX5187" fmla="*/ 10646935 w 16348919"/>
              <a:gd name="connsiteY5187" fmla="*/ 1386981 h 10285413"/>
              <a:gd name="connsiteX5188" fmla="*/ 10637069 w 16348919"/>
              <a:gd name="connsiteY5188" fmla="*/ 1377116 h 10285413"/>
              <a:gd name="connsiteX5189" fmla="*/ 10587732 w 16348919"/>
              <a:gd name="connsiteY5189" fmla="*/ 1377116 h 10285413"/>
              <a:gd name="connsiteX5190" fmla="*/ 10419985 w 16348919"/>
              <a:gd name="connsiteY5190" fmla="*/ 1386981 h 10285413"/>
              <a:gd name="connsiteX5191" fmla="*/ 10321312 w 16348919"/>
              <a:gd name="connsiteY5191" fmla="*/ 1386981 h 10285413"/>
              <a:gd name="connsiteX5192" fmla="*/ 10360781 w 16348919"/>
              <a:gd name="connsiteY5192" fmla="*/ 1406717 h 10285413"/>
              <a:gd name="connsiteX5193" fmla="*/ 10489057 w 16348919"/>
              <a:gd name="connsiteY5193" fmla="*/ 1416585 h 10285413"/>
              <a:gd name="connsiteX5194" fmla="*/ 10755477 w 16348919"/>
              <a:gd name="connsiteY5194" fmla="*/ 1446187 h 10285413"/>
              <a:gd name="connsiteX5195" fmla="*/ 10775211 w 16348919"/>
              <a:gd name="connsiteY5195" fmla="*/ 1446187 h 10285413"/>
              <a:gd name="connsiteX5196" fmla="*/ 10794947 w 16348919"/>
              <a:gd name="connsiteY5196" fmla="*/ 1446187 h 10285413"/>
              <a:gd name="connsiteX5197" fmla="*/ 10814681 w 16348919"/>
              <a:gd name="connsiteY5197" fmla="*/ 1426451 h 10285413"/>
              <a:gd name="connsiteX5198" fmla="*/ 10854152 w 16348919"/>
              <a:gd name="connsiteY5198" fmla="*/ 1396849 h 10285413"/>
              <a:gd name="connsiteX5199" fmla="*/ 10775211 w 16348919"/>
              <a:gd name="connsiteY5199" fmla="*/ 1386981 h 10285413"/>
              <a:gd name="connsiteX5200" fmla="*/ 10755477 w 16348919"/>
              <a:gd name="connsiteY5200" fmla="*/ 1367247 h 10285413"/>
              <a:gd name="connsiteX5201" fmla="*/ 10755477 w 16348919"/>
              <a:gd name="connsiteY5201" fmla="*/ 1347514 h 10285413"/>
              <a:gd name="connsiteX5202" fmla="*/ 10730808 w 16348919"/>
              <a:gd name="connsiteY5202" fmla="*/ 1335179 h 10285413"/>
              <a:gd name="connsiteX5203" fmla="*/ 11544869 w 16348919"/>
              <a:gd name="connsiteY5203" fmla="*/ 1327777 h 10285413"/>
              <a:gd name="connsiteX5204" fmla="*/ 11584339 w 16348919"/>
              <a:gd name="connsiteY5204" fmla="*/ 1347514 h 10285413"/>
              <a:gd name="connsiteX5205" fmla="*/ 11525136 w 16348919"/>
              <a:gd name="connsiteY5205" fmla="*/ 1347514 h 10285413"/>
              <a:gd name="connsiteX5206" fmla="*/ 7992601 w 16348919"/>
              <a:gd name="connsiteY5206" fmla="*/ 1308043 h 10285413"/>
              <a:gd name="connsiteX5207" fmla="*/ 8032072 w 16348919"/>
              <a:gd name="connsiteY5207" fmla="*/ 1308043 h 10285413"/>
              <a:gd name="connsiteX5208" fmla="*/ 8071542 w 16348919"/>
              <a:gd name="connsiteY5208" fmla="*/ 1327777 h 10285413"/>
              <a:gd name="connsiteX5209" fmla="*/ 8032072 w 16348919"/>
              <a:gd name="connsiteY5209" fmla="*/ 1327777 h 10285413"/>
              <a:gd name="connsiteX5210" fmla="*/ 7992601 w 16348919"/>
              <a:gd name="connsiteY5210" fmla="*/ 1308043 h 10285413"/>
              <a:gd name="connsiteX5211" fmla="*/ 11724951 w 16348919"/>
              <a:gd name="connsiteY5211" fmla="*/ 1301875 h 10285413"/>
              <a:gd name="connsiteX5212" fmla="*/ 11742217 w 16348919"/>
              <a:gd name="connsiteY5212" fmla="*/ 1308043 h 10285413"/>
              <a:gd name="connsiteX5213" fmla="*/ 11761954 w 16348919"/>
              <a:gd name="connsiteY5213" fmla="*/ 1337645 h 10285413"/>
              <a:gd name="connsiteX5214" fmla="*/ 11722484 w 16348919"/>
              <a:gd name="connsiteY5214" fmla="*/ 1347514 h 10285413"/>
              <a:gd name="connsiteX5215" fmla="*/ 11702747 w 16348919"/>
              <a:gd name="connsiteY5215" fmla="*/ 1327777 h 10285413"/>
              <a:gd name="connsiteX5216" fmla="*/ 11724951 w 16348919"/>
              <a:gd name="connsiteY5216" fmla="*/ 1301875 h 10285413"/>
              <a:gd name="connsiteX5217" fmla="*/ 12965776 w 16348919"/>
              <a:gd name="connsiteY5217" fmla="*/ 1288307 h 10285413"/>
              <a:gd name="connsiteX5218" fmla="*/ 12985512 w 16348919"/>
              <a:gd name="connsiteY5218" fmla="*/ 1308043 h 10285413"/>
              <a:gd name="connsiteX5219" fmla="*/ 12965776 w 16348919"/>
              <a:gd name="connsiteY5219" fmla="*/ 1308043 h 10285413"/>
              <a:gd name="connsiteX5220" fmla="*/ 12965776 w 16348919"/>
              <a:gd name="connsiteY5220" fmla="*/ 1288307 h 10285413"/>
              <a:gd name="connsiteX5221" fmla="*/ 9334571 w 16348919"/>
              <a:gd name="connsiteY5221" fmla="*/ 1288307 h 10285413"/>
              <a:gd name="connsiteX5222" fmla="*/ 9334571 w 16348919"/>
              <a:gd name="connsiteY5222" fmla="*/ 1308043 h 10285413"/>
              <a:gd name="connsiteX5223" fmla="*/ 9354304 w 16348919"/>
              <a:gd name="connsiteY5223" fmla="*/ 1327777 h 10285413"/>
              <a:gd name="connsiteX5224" fmla="*/ 9374038 w 16348919"/>
              <a:gd name="connsiteY5224" fmla="*/ 1308043 h 10285413"/>
              <a:gd name="connsiteX5225" fmla="*/ 8268891 w 16348919"/>
              <a:gd name="connsiteY5225" fmla="*/ 1288307 h 10285413"/>
              <a:gd name="connsiteX5226" fmla="*/ 8268891 w 16348919"/>
              <a:gd name="connsiteY5226" fmla="*/ 1308043 h 10285413"/>
              <a:gd name="connsiteX5227" fmla="*/ 8288623 w 16348919"/>
              <a:gd name="connsiteY5227" fmla="*/ 1327777 h 10285413"/>
              <a:gd name="connsiteX5228" fmla="*/ 8288623 w 16348919"/>
              <a:gd name="connsiteY5228" fmla="*/ 1308043 h 10285413"/>
              <a:gd name="connsiteX5229" fmla="*/ 8268891 w 16348919"/>
              <a:gd name="connsiteY5229" fmla="*/ 1288307 h 10285413"/>
              <a:gd name="connsiteX5230" fmla="*/ 10834417 w 16348919"/>
              <a:gd name="connsiteY5230" fmla="*/ 1268573 h 10285413"/>
              <a:gd name="connsiteX5231" fmla="*/ 10854152 w 16348919"/>
              <a:gd name="connsiteY5231" fmla="*/ 1268573 h 10285413"/>
              <a:gd name="connsiteX5232" fmla="*/ 10854152 w 16348919"/>
              <a:gd name="connsiteY5232" fmla="*/ 1288307 h 10285413"/>
              <a:gd name="connsiteX5233" fmla="*/ 10834417 w 16348919"/>
              <a:gd name="connsiteY5233" fmla="*/ 1268573 h 10285413"/>
              <a:gd name="connsiteX5234" fmla="*/ 9156956 w 16348919"/>
              <a:gd name="connsiteY5234" fmla="*/ 1268573 h 10285413"/>
              <a:gd name="connsiteX5235" fmla="*/ 9176693 w 16348919"/>
              <a:gd name="connsiteY5235" fmla="*/ 1298175 h 10285413"/>
              <a:gd name="connsiteX5236" fmla="*/ 9216160 w 16348919"/>
              <a:gd name="connsiteY5236" fmla="*/ 1308043 h 10285413"/>
              <a:gd name="connsiteX5237" fmla="*/ 9235897 w 16348919"/>
              <a:gd name="connsiteY5237" fmla="*/ 1317909 h 10285413"/>
              <a:gd name="connsiteX5238" fmla="*/ 9235897 w 16348919"/>
              <a:gd name="connsiteY5238" fmla="*/ 1327777 h 10285413"/>
              <a:gd name="connsiteX5239" fmla="*/ 9255630 w 16348919"/>
              <a:gd name="connsiteY5239" fmla="*/ 1308043 h 10285413"/>
              <a:gd name="connsiteX5240" fmla="*/ 9275367 w 16348919"/>
              <a:gd name="connsiteY5240" fmla="*/ 1298175 h 10285413"/>
              <a:gd name="connsiteX5241" fmla="*/ 9255630 w 16348919"/>
              <a:gd name="connsiteY5241" fmla="*/ 1288307 h 10285413"/>
              <a:gd name="connsiteX5242" fmla="*/ 9235897 w 16348919"/>
              <a:gd name="connsiteY5242" fmla="*/ 1278442 h 10285413"/>
              <a:gd name="connsiteX5243" fmla="*/ 9216160 w 16348919"/>
              <a:gd name="connsiteY5243" fmla="*/ 1268573 h 10285413"/>
              <a:gd name="connsiteX5244" fmla="*/ 9058283 w 16348919"/>
              <a:gd name="connsiteY5244" fmla="*/ 1268573 h 10285413"/>
              <a:gd name="connsiteX5245" fmla="*/ 9058283 w 16348919"/>
              <a:gd name="connsiteY5245" fmla="*/ 1288307 h 10285413"/>
              <a:gd name="connsiteX5246" fmla="*/ 9078016 w 16348919"/>
              <a:gd name="connsiteY5246" fmla="*/ 1288307 h 10285413"/>
              <a:gd name="connsiteX5247" fmla="*/ 9753933 w 16348919"/>
              <a:gd name="connsiteY5247" fmla="*/ 1258705 h 10285413"/>
              <a:gd name="connsiteX5248" fmla="*/ 9729267 w 16348919"/>
              <a:gd name="connsiteY5248" fmla="*/ 1268573 h 10285413"/>
              <a:gd name="connsiteX5249" fmla="*/ 9689797 w 16348919"/>
              <a:gd name="connsiteY5249" fmla="*/ 1278442 h 10285413"/>
              <a:gd name="connsiteX5250" fmla="*/ 9670063 w 16348919"/>
              <a:gd name="connsiteY5250" fmla="*/ 1288307 h 10285413"/>
              <a:gd name="connsiteX5251" fmla="*/ 9689797 w 16348919"/>
              <a:gd name="connsiteY5251" fmla="*/ 1308043 h 10285413"/>
              <a:gd name="connsiteX5252" fmla="*/ 9749000 w 16348919"/>
              <a:gd name="connsiteY5252" fmla="*/ 1327777 h 10285413"/>
              <a:gd name="connsiteX5253" fmla="*/ 9808204 w 16348919"/>
              <a:gd name="connsiteY5253" fmla="*/ 1327777 h 10285413"/>
              <a:gd name="connsiteX5254" fmla="*/ 9827941 w 16348919"/>
              <a:gd name="connsiteY5254" fmla="*/ 1327777 h 10285413"/>
              <a:gd name="connsiteX5255" fmla="*/ 9847674 w 16348919"/>
              <a:gd name="connsiteY5255" fmla="*/ 1308043 h 10285413"/>
              <a:gd name="connsiteX5256" fmla="*/ 9788471 w 16348919"/>
              <a:gd name="connsiteY5256" fmla="*/ 1268573 h 10285413"/>
              <a:gd name="connsiteX5257" fmla="*/ 9753933 w 16348919"/>
              <a:gd name="connsiteY5257" fmla="*/ 1258705 h 10285413"/>
              <a:gd name="connsiteX5258" fmla="*/ 8022203 w 16348919"/>
              <a:gd name="connsiteY5258" fmla="*/ 1258705 h 10285413"/>
              <a:gd name="connsiteX5259" fmla="*/ 8012335 w 16348919"/>
              <a:gd name="connsiteY5259" fmla="*/ 1259803 h 10285413"/>
              <a:gd name="connsiteX5260" fmla="*/ 8012335 w 16348919"/>
              <a:gd name="connsiteY5260" fmla="*/ 1268573 h 10285413"/>
              <a:gd name="connsiteX5261" fmla="*/ 8012335 w 16348919"/>
              <a:gd name="connsiteY5261" fmla="*/ 1288307 h 10285413"/>
              <a:gd name="connsiteX5262" fmla="*/ 7992601 w 16348919"/>
              <a:gd name="connsiteY5262" fmla="*/ 1268573 h 10285413"/>
              <a:gd name="connsiteX5263" fmla="*/ 8000003 w 16348919"/>
              <a:gd name="connsiteY5263" fmla="*/ 1261172 h 10285413"/>
              <a:gd name="connsiteX5264" fmla="*/ 7972868 w 16348919"/>
              <a:gd name="connsiteY5264" fmla="*/ 1268573 h 10285413"/>
              <a:gd name="connsiteX5265" fmla="*/ 7972868 w 16348919"/>
              <a:gd name="connsiteY5265" fmla="*/ 1288307 h 10285413"/>
              <a:gd name="connsiteX5266" fmla="*/ 7913661 w 16348919"/>
              <a:gd name="connsiteY5266" fmla="*/ 1288307 h 10285413"/>
              <a:gd name="connsiteX5267" fmla="*/ 7874194 w 16348919"/>
              <a:gd name="connsiteY5267" fmla="*/ 1288307 h 10285413"/>
              <a:gd name="connsiteX5268" fmla="*/ 8071542 w 16348919"/>
              <a:gd name="connsiteY5268" fmla="*/ 1367247 h 10285413"/>
              <a:gd name="connsiteX5269" fmla="*/ 8130746 w 16348919"/>
              <a:gd name="connsiteY5269" fmla="*/ 1386981 h 10285413"/>
              <a:gd name="connsiteX5270" fmla="*/ 8150479 w 16348919"/>
              <a:gd name="connsiteY5270" fmla="*/ 1367247 h 10285413"/>
              <a:gd name="connsiteX5271" fmla="*/ 8120877 w 16348919"/>
              <a:gd name="connsiteY5271" fmla="*/ 1327777 h 10285413"/>
              <a:gd name="connsiteX5272" fmla="*/ 8071542 w 16348919"/>
              <a:gd name="connsiteY5272" fmla="*/ 1288307 h 10285413"/>
              <a:gd name="connsiteX5273" fmla="*/ 8071542 w 16348919"/>
              <a:gd name="connsiteY5273" fmla="*/ 1268573 h 10285413"/>
              <a:gd name="connsiteX5274" fmla="*/ 8051805 w 16348919"/>
              <a:gd name="connsiteY5274" fmla="*/ 1268573 h 10285413"/>
              <a:gd name="connsiteX5275" fmla="*/ 8022203 w 16348919"/>
              <a:gd name="connsiteY5275" fmla="*/ 1258705 h 10285413"/>
              <a:gd name="connsiteX5276" fmla="*/ 7617642 w 16348919"/>
              <a:gd name="connsiteY5276" fmla="*/ 1248840 h 10285413"/>
              <a:gd name="connsiteX5277" fmla="*/ 7637375 w 16348919"/>
              <a:gd name="connsiteY5277" fmla="*/ 1268573 h 10285413"/>
              <a:gd name="connsiteX5278" fmla="*/ 7657109 w 16348919"/>
              <a:gd name="connsiteY5278" fmla="*/ 1268573 h 10285413"/>
              <a:gd name="connsiteX5279" fmla="*/ 7617642 w 16348919"/>
              <a:gd name="connsiteY5279" fmla="*/ 1248840 h 10285413"/>
              <a:gd name="connsiteX5280" fmla="*/ 9028680 w 16348919"/>
              <a:gd name="connsiteY5280" fmla="*/ 1234039 h 10285413"/>
              <a:gd name="connsiteX5281" fmla="*/ 8999078 w 16348919"/>
              <a:gd name="connsiteY5281" fmla="*/ 1248840 h 10285413"/>
              <a:gd name="connsiteX5282" fmla="*/ 8999078 w 16348919"/>
              <a:gd name="connsiteY5282" fmla="*/ 1268573 h 10285413"/>
              <a:gd name="connsiteX5283" fmla="*/ 9028680 w 16348919"/>
              <a:gd name="connsiteY5283" fmla="*/ 1288307 h 10285413"/>
              <a:gd name="connsiteX5284" fmla="*/ 9038548 w 16348919"/>
              <a:gd name="connsiteY5284" fmla="*/ 1268573 h 10285413"/>
              <a:gd name="connsiteX5285" fmla="*/ 9028680 w 16348919"/>
              <a:gd name="connsiteY5285" fmla="*/ 1234039 h 10285413"/>
              <a:gd name="connsiteX5286" fmla="*/ 8900404 w 16348919"/>
              <a:gd name="connsiteY5286" fmla="*/ 1229103 h 10285413"/>
              <a:gd name="connsiteX5287" fmla="*/ 8920139 w 16348919"/>
              <a:gd name="connsiteY5287" fmla="*/ 1248840 h 10285413"/>
              <a:gd name="connsiteX5288" fmla="*/ 8959608 w 16348919"/>
              <a:gd name="connsiteY5288" fmla="*/ 1248840 h 10285413"/>
              <a:gd name="connsiteX5289" fmla="*/ 8979342 w 16348919"/>
              <a:gd name="connsiteY5289" fmla="*/ 1229103 h 10285413"/>
              <a:gd name="connsiteX5290" fmla="*/ 8959608 w 16348919"/>
              <a:gd name="connsiteY5290" fmla="*/ 1229103 h 10285413"/>
              <a:gd name="connsiteX5291" fmla="*/ 8920139 w 16348919"/>
              <a:gd name="connsiteY5291" fmla="*/ 1229103 h 10285413"/>
              <a:gd name="connsiteX5292" fmla="*/ 8860934 w 16348919"/>
              <a:gd name="connsiteY5292" fmla="*/ 1229103 h 10285413"/>
              <a:gd name="connsiteX5293" fmla="*/ 8860934 w 16348919"/>
              <a:gd name="connsiteY5293" fmla="*/ 1248840 h 10285413"/>
              <a:gd name="connsiteX5294" fmla="*/ 8880668 w 16348919"/>
              <a:gd name="connsiteY5294" fmla="*/ 1248840 h 10285413"/>
              <a:gd name="connsiteX5295" fmla="*/ 8860934 w 16348919"/>
              <a:gd name="connsiteY5295" fmla="*/ 1229103 h 10285413"/>
              <a:gd name="connsiteX5296" fmla="*/ 7499231 w 16348919"/>
              <a:gd name="connsiteY5296" fmla="*/ 1229103 h 10285413"/>
              <a:gd name="connsiteX5297" fmla="*/ 7528833 w 16348919"/>
              <a:gd name="connsiteY5297" fmla="*/ 1248840 h 10285413"/>
              <a:gd name="connsiteX5298" fmla="*/ 7578169 w 16348919"/>
              <a:gd name="connsiteY5298" fmla="*/ 1268573 h 10285413"/>
              <a:gd name="connsiteX5299" fmla="*/ 7578169 w 16348919"/>
              <a:gd name="connsiteY5299" fmla="*/ 1248840 h 10285413"/>
              <a:gd name="connsiteX5300" fmla="*/ 7538701 w 16348919"/>
              <a:gd name="connsiteY5300" fmla="*/ 1229103 h 10285413"/>
              <a:gd name="connsiteX5301" fmla="*/ 9408576 w 16348919"/>
              <a:gd name="connsiteY5301" fmla="*/ 1219235 h 10285413"/>
              <a:gd name="connsiteX5302" fmla="*/ 9374038 w 16348919"/>
              <a:gd name="connsiteY5302" fmla="*/ 1229103 h 10285413"/>
              <a:gd name="connsiteX5303" fmla="*/ 9383906 w 16348919"/>
              <a:gd name="connsiteY5303" fmla="*/ 1248840 h 10285413"/>
              <a:gd name="connsiteX5304" fmla="*/ 9393774 w 16348919"/>
              <a:gd name="connsiteY5304" fmla="*/ 1248840 h 10285413"/>
              <a:gd name="connsiteX5305" fmla="*/ 9433245 w 16348919"/>
              <a:gd name="connsiteY5305" fmla="*/ 1248840 h 10285413"/>
              <a:gd name="connsiteX5306" fmla="*/ 9413508 w 16348919"/>
              <a:gd name="connsiteY5306" fmla="*/ 1268573 h 10285413"/>
              <a:gd name="connsiteX5307" fmla="*/ 9452978 w 16348919"/>
              <a:gd name="connsiteY5307" fmla="*/ 1268573 h 10285413"/>
              <a:gd name="connsiteX5308" fmla="*/ 9512182 w 16348919"/>
              <a:gd name="connsiteY5308" fmla="*/ 1288307 h 10285413"/>
              <a:gd name="connsiteX5309" fmla="*/ 9522050 w 16348919"/>
              <a:gd name="connsiteY5309" fmla="*/ 1288307 h 10285413"/>
              <a:gd name="connsiteX5310" fmla="*/ 9551652 w 16348919"/>
              <a:gd name="connsiteY5310" fmla="*/ 1288307 h 10285413"/>
              <a:gd name="connsiteX5311" fmla="*/ 9591122 w 16348919"/>
              <a:gd name="connsiteY5311" fmla="*/ 1288307 h 10285413"/>
              <a:gd name="connsiteX5312" fmla="*/ 9630593 w 16348919"/>
              <a:gd name="connsiteY5312" fmla="*/ 1288307 h 10285413"/>
              <a:gd name="connsiteX5313" fmla="*/ 9591122 w 16348919"/>
              <a:gd name="connsiteY5313" fmla="*/ 1248840 h 10285413"/>
              <a:gd name="connsiteX5314" fmla="*/ 9561521 w 16348919"/>
              <a:gd name="connsiteY5314" fmla="*/ 1229103 h 10285413"/>
              <a:gd name="connsiteX5315" fmla="*/ 9531919 w 16348919"/>
              <a:gd name="connsiteY5315" fmla="*/ 1229103 h 10285413"/>
              <a:gd name="connsiteX5316" fmla="*/ 9512182 w 16348919"/>
              <a:gd name="connsiteY5316" fmla="*/ 1229103 h 10285413"/>
              <a:gd name="connsiteX5317" fmla="*/ 9472712 w 16348919"/>
              <a:gd name="connsiteY5317" fmla="*/ 1229103 h 10285413"/>
              <a:gd name="connsiteX5318" fmla="*/ 9408576 w 16348919"/>
              <a:gd name="connsiteY5318" fmla="*/ 1219235 h 10285413"/>
              <a:gd name="connsiteX5319" fmla="*/ 7107002 w 16348919"/>
              <a:gd name="connsiteY5319" fmla="*/ 1214302 h 10285413"/>
              <a:gd name="connsiteX5320" fmla="*/ 7094667 w 16348919"/>
              <a:gd name="connsiteY5320" fmla="*/ 1219235 h 10285413"/>
              <a:gd name="connsiteX5321" fmla="*/ 7104535 w 16348919"/>
              <a:gd name="connsiteY5321" fmla="*/ 1248840 h 10285413"/>
              <a:gd name="connsiteX5322" fmla="*/ 7124270 w 16348919"/>
              <a:gd name="connsiteY5322" fmla="*/ 1248840 h 10285413"/>
              <a:gd name="connsiteX5323" fmla="*/ 7124270 w 16348919"/>
              <a:gd name="connsiteY5323" fmla="*/ 1219235 h 10285413"/>
              <a:gd name="connsiteX5324" fmla="*/ 7107002 w 16348919"/>
              <a:gd name="connsiteY5324" fmla="*/ 1214302 h 10285413"/>
              <a:gd name="connsiteX5325" fmla="*/ 12255324 w 16348919"/>
              <a:gd name="connsiteY5325" fmla="*/ 1209369 h 10285413"/>
              <a:gd name="connsiteX5326" fmla="*/ 12235588 w 16348919"/>
              <a:gd name="connsiteY5326" fmla="*/ 1229103 h 10285413"/>
              <a:gd name="connsiteX5327" fmla="*/ 12235588 w 16348919"/>
              <a:gd name="connsiteY5327" fmla="*/ 1248840 h 10285413"/>
              <a:gd name="connsiteX5328" fmla="*/ 12255324 w 16348919"/>
              <a:gd name="connsiteY5328" fmla="*/ 1229103 h 10285413"/>
              <a:gd name="connsiteX5329" fmla="*/ 8101144 w 16348919"/>
              <a:gd name="connsiteY5329" fmla="*/ 1209369 h 10285413"/>
              <a:gd name="connsiteX5330" fmla="*/ 8101144 w 16348919"/>
              <a:gd name="connsiteY5330" fmla="*/ 1229103 h 10285413"/>
              <a:gd name="connsiteX5331" fmla="*/ 8130746 w 16348919"/>
              <a:gd name="connsiteY5331" fmla="*/ 1238971 h 10285413"/>
              <a:gd name="connsiteX5332" fmla="*/ 8130746 w 16348919"/>
              <a:gd name="connsiteY5332" fmla="*/ 1219235 h 10285413"/>
              <a:gd name="connsiteX5333" fmla="*/ 8101144 w 16348919"/>
              <a:gd name="connsiteY5333" fmla="*/ 1209369 h 10285413"/>
              <a:gd name="connsiteX5334" fmla="*/ 7795253 w 16348919"/>
              <a:gd name="connsiteY5334" fmla="*/ 1209369 h 10285413"/>
              <a:gd name="connsiteX5335" fmla="*/ 7814987 w 16348919"/>
              <a:gd name="connsiteY5335" fmla="*/ 1229103 h 10285413"/>
              <a:gd name="connsiteX5336" fmla="*/ 7814987 w 16348919"/>
              <a:gd name="connsiteY5336" fmla="*/ 1209369 h 10285413"/>
              <a:gd name="connsiteX5337" fmla="*/ 7795253 w 16348919"/>
              <a:gd name="connsiteY5337" fmla="*/ 1209369 h 10285413"/>
              <a:gd name="connsiteX5338" fmla="*/ 552575 w 16348919"/>
              <a:gd name="connsiteY5338" fmla="*/ 1209369 h 10285413"/>
              <a:gd name="connsiteX5339" fmla="*/ 562443 w 16348919"/>
              <a:gd name="connsiteY5339" fmla="*/ 1209369 h 10285413"/>
              <a:gd name="connsiteX5340" fmla="*/ 572308 w 16348919"/>
              <a:gd name="connsiteY5340" fmla="*/ 1209369 h 10285413"/>
              <a:gd name="connsiteX5341" fmla="*/ 552575 w 16348919"/>
              <a:gd name="connsiteY5341" fmla="*/ 1229103 h 10285413"/>
              <a:gd name="connsiteX5342" fmla="*/ 552575 w 16348919"/>
              <a:gd name="connsiteY5342" fmla="*/ 1209369 h 10285413"/>
              <a:gd name="connsiteX5343" fmla="*/ 12082645 w 16348919"/>
              <a:gd name="connsiteY5343" fmla="*/ 1199501 h 10285413"/>
              <a:gd name="connsiteX5344" fmla="*/ 12097446 w 16348919"/>
              <a:gd name="connsiteY5344" fmla="*/ 1209369 h 10285413"/>
              <a:gd name="connsiteX5345" fmla="*/ 12077710 w 16348919"/>
              <a:gd name="connsiteY5345" fmla="*/ 1209369 h 10285413"/>
              <a:gd name="connsiteX5346" fmla="*/ 12082645 w 16348919"/>
              <a:gd name="connsiteY5346" fmla="*/ 1199501 h 10285413"/>
              <a:gd name="connsiteX5347" fmla="*/ 13972253 w 16348919"/>
              <a:gd name="connsiteY5347" fmla="*/ 1169899 h 10285413"/>
              <a:gd name="connsiteX5348" fmla="*/ 14011723 w 16348919"/>
              <a:gd name="connsiteY5348" fmla="*/ 1189633 h 10285413"/>
              <a:gd name="connsiteX5349" fmla="*/ 14031456 w 16348919"/>
              <a:gd name="connsiteY5349" fmla="*/ 1209369 h 10285413"/>
              <a:gd name="connsiteX5350" fmla="*/ 13952519 w 16348919"/>
              <a:gd name="connsiteY5350" fmla="*/ 1209369 h 10285413"/>
              <a:gd name="connsiteX5351" fmla="*/ 8821464 w 16348919"/>
              <a:gd name="connsiteY5351" fmla="*/ 1169899 h 10285413"/>
              <a:gd name="connsiteX5352" fmla="*/ 8811598 w 16348919"/>
              <a:gd name="connsiteY5352" fmla="*/ 1189633 h 10285413"/>
              <a:gd name="connsiteX5353" fmla="*/ 8841198 w 16348919"/>
              <a:gd name="connsiteY5353" fmla="*/ 1209369 h 10285413"/>
              <a:gd name="connsiteX5354" fmla="*/ 8841198 w 16348919"/>
              <a:gd name="connsiteY5354" fmla="*/ 1189633 h 10285413"/>
              <a:gd name="connsiteX5355" fmla="*/ 8762260 w 16348919"/>
              <a:gd name="connsiteY5355" fmla="*/ 1169899 h 10285413"/>
              <a:gd name="connsiteX5356" fmla="*/ 8781994 w 16348919"/>
              <a:gd name="connsiteY5356" fmla="*/ 1169899 h 10285413"/>
              <a:gd name="connsiteX5357" fmla="*/ 8762260 w 16348919"/>
              <a:gd name="connsiteY5357" fmla="*/ 1169899 h 10285413"/>
              <a:gd name="connsiteX5358" fmla="*/ 6551960 w 16348919"/>
              <a:gd name="connsiteY5358" fmla="*/ 1169899 h 10285413"/>
              <a:gd name="connsiteX5359" fmla="*/ 6571695 w 16348919"/>
              <a:gd name="connsiteY5359" fmla="*/ 1189633 h 10285413"/>
              <a:gd name="connsiteX5360" fmla="*/ 6561827 w 16348919"/>
              <a:gd name="connsiteY5360" fmla="*/ 1169899 h 10285413"/>
              <a:gd name="connsiteX5361" fmla="*/ 6551960 w 16348919"/>
              <a:gd name="connsiteY5361" fmla="*/ 1169899 h 10285413"/>
              <a:gd name="connsiteX5362" fmla="*/ 10247306 w 16348919"/>
              <a:gd name="connsiteY5362" fmla="*/ 1157565 h 10285413"/>
              <a:gd name="connsiteX5363" fmla="*/ 10252239 w 16348919"/>
              <a:gd name="connsiteY5363" fmla="*/ 1160031 h 10285413"/>
              <a:gd name="connsiteX5364" fmla="*/ 10262107 w 16348919"/>
              <a:gd name="connsiteY5364" fmla="*/ 1189633 h 10285413"/>
              <a:gd name="connsiteX5365" fmla="*/ 10281841 w 16348919"/>
              <a:gd name="connsiteY5365" fmla="*/ 1209369 h 10285413"/>
              <a:gd name="connsiteX5366" fmla="*/ 10498925 w 16348919"/>
              <a:gd name="connsiteY5366" fmla="*/ 1209369 h 10285413"/>
              <a:gd name="connsiteX5367" fmla="*/ 10479189 w 16348919"/>
              <a:gd name="connsiteY5367" fmla="*/ 1229103 h 10285413"/>
              <a:gd name="connsiteX5368" fmla="*/ 10449588 w 16348919"/>
              <a:gd name="connsiteY5368" fmla="*/ 1229103 h 10285413"/>
              <a:gd name="connsiteX5369" fmla="*/ 10439719 w 16348919"/>
              <a:gd name="connsiteY5369" fmla="*/ 1248840 h 10285413"/>
              <a:gd name="connsiteX5370" fmla="*/ 10419985 w 16348919"/>
              <a:gd name="connsiteY5370" fmla="*/ 1248840 h 10285413"/>
              <a:gd name="connsiteX5371" fmla="*/ 10380515 w 16348919"/>
              <a:gd name="connsiteY5371" fmla="*/ 1248840 h 10285413"/>
              <a:gd name="connsiteX5372" fmla="*/ 10360781 w 16348919"/>
              <a:gd name="connsiteY5372" fmla="*/ 1229103 h 10285413"/>
              <a:gd name="connsiteX5373" fmla="*/ 10321312 w 16348919"/>
              <a:gd name="connsiteY5373" fmla="*/ 1229103 h 10285413"/>
              <a:gd name="connsiteX5374" fmla="*/ 10242371 w 16348919"/>
              <a:gd name="connsiteY5374" fmla="*/ 1219235 h 10285413"/>
              <a:gd name="connsiteX5375" fmla="*/ 10232505 w 16348919"/>
              <a:gd name="connsiteY5375" fmla="*/ 1179767 h 10285413"/>
              <a:gd name="connsiteX5376" fmla="*/ 10247306 w 16348919"/>
              <a:gd name="connsiteY5376" fmla="*/ 1157565 h 10285413"/>
              <a:gd name="connsiteX5377" fmla="*/ 8426768 w 16348919"/>
              <a:gd name="connsiteY5377" fmla="*/ 1150166 h 10285413"/>
              <a:gd name="connsiteX5378" fmla="*/ 8456370 w 16348919"/>
              <a:gd name="connsiteY5378" fmla="*/ 1160031 h 10285413"/>
              <a:gd name="connsiteX5379" fmla="*/ 8466238 w 16348919"/>
              <a:gd name="connsiteY5379" fmla="*/ 1189633 h 10285413"/>
              <a:gd name="connsiteX5380" fmla="*/ 8466238 w 16348919"/>
              <a:gd name="connsiteY5380" fmla="*/ 1209369 h 10285413"/>
              <a:gd name="connsiteX5381" fmla="*/ 8525443 w 16348919"/>
              <a:gd name="connsiteY5381" fmla="*/ 1209369 h 10285413"/>
              <a:gd name="connsiteX5382" fmla="*/ 8564912 w 16348919"/>
              <a:gd name="connsiteY5382" fmla="*/ 1229103 h 10285413"/>
              <a:gd name="connsiteX5383" fmla="*/ 8604382 w 16348919"/>
              <a:gd name="connsiteY5383" fmla="*/ 1209369 h 10285413"/>
              <a:gd name="connsiteX5384" fmla="*/ 8574778 w 16348919"/>
              <a:gd name="connsiteY5384" fmla="*/ 1199501 h 10285413"/>
              <a:gd name="connsiteX5385" fmla="*/ 8525443 w 16348919"/>
              <a:gd name="connsiteY5385" fmla="*/ 1169899 h 10285413"/>
              <a:gd name="connsiteX5386" fmla="*/ 6413818 w 16348919"/>
              <a:gd name="connsiteY5386" fmla="*/ 1150166 h 10285413"/>
              <a:gd name="connsiteX5387" fmla="*/ 6551960 w 16348919"/>
              <a:gd name="connsiteY5387" fmla="*/ 1229103 h 10285413"/>
              <a:gd name="connsiteX5388" fmla="*/ 6551960 w 16348919"/>
              <a:gd name="connsiteY5388" fmla="*/ 1209369 h 10285413"/>
              <a:gd name="connsiteX5389" fmla="*/ 6522359 w 16348919"/>
              <a:gd name="connsiteY5389" fmla="*/ 1199501 h 10285413"/>
              <a:gd name="connsiteX5390" fmla="*/ 6492755 w 16348919"/>
              <a:gd name="connsiteY5390" fmla="*/ 1169899 h 10285413"/>
              <a:gd name="connsiteX5391" fmla="*/ 12235588 w 16348919"/>
              <a:gd name="connsiteY5391" fmla="*/ 1130429 h 10285413"/>
              <a:gd name="connsiteX5392" fmla="*/ 12275058 w 16348919"/>
              <a:gd name="connsiteY5392" fmla="*/ 1150166 h 10285413"/>
              <a:gd name="connsiteX5393" fmla="*/ 12235588 w 16348919"/>
              <a:gd name="connsiteY5393" fmla="*/ 1150166 h 10285413"/>
              <a:gd name="connsiteX5394" fmla="*/ 9670063 w 16348919"/>
              <a:gd name="connsiteY5394" fmla="*/ 1130429 h 10285413"/>
              <a:gd name="connsiteX5395" fmla="*/ 9709530 w 16348919"/>
              <a:gd name="connsiteY5395" fmla="*/ 1130429 h 10285413"/>
              <a:gd name="connsiteX5396" fmla="*/ 9689797 w 16348919"/>
              <a:gd name="connsiteY5396" fmla="*/ 1150166 h 10285413"/>
              <a:gd name="connsiteX5397" fmla="*/ 276287 w 16348919"/>
              <a:gd name="connsiteY5397" fmla="*/ 1130429 h 10285413"/>
              <a:gd name="connsiteX5398" fmla="*/ 296023 w 16348919"/>
              <a:gd name="connsiteY5398" fmla="*/ 1150166 h 10285413"/>
              <a:gd name="connsiteX5399" fmla="*/ 296023 w 16348919"/>
              <a:gd name="connsiteY5399" fmla="*/ 1169899 h 10285413"/>
              <a:gd name="connsiteX5400" fmla="*/ 276287 w 16348919"/>
              <a:gd name="connsiteY5400" fmla="*/ 1150166 h 10285413"/>
              <a:gd name="connsiteX5401" fmla="*/ 6374349 w 16348919"/>
              <a:gd name="connsiteY5401" fmla="*/ 1110695 h 10285413"/>
              <a:gd name="connsiteX5402" fmla="*/ 6374349 w 16348919"/>
              <a:gd name="connsiteY5402" fmla="*/ 1130429 h 10285413"/>
              <a:gd name="connsiteX5403" fmla="*/ 6413818 w 16348919"/>
              <a:gd name="connsiteY5403" fmla="*/ 1130429 h 10285413"/>
              <a:gd name="connsiteX5404" fmla="*/ 6394083 w 16348919"/>
              <a:gd name="connsiteY5404" fmla="*/ 1110695 h 10285413"/>
              <a:gd name="connsiteX5405" fmla="*/ 6374349 w 16348919"/>
              <a:gd name="connsiteY5405" fmla="*/ 1110695 h 10285413"/>
              <a:gd name="connsiteX5406" fmla="*/ 12191185 w 16348919"/>
              <a:gd name="connsiteY5406" fmla="*/ 1098361 h 10285413"/>
              <a:gd name="connsiteX5407" fmla="*/ 12196120 w 16348919"/>
              <a:gd name="connsiteY5407" fmla="*/ 1110695 h 10285413"/>
              <a:gd name="connsiteX5408" fmla="*/ 12176384 w 16348919"/>
              <a:gd name="connsiteY5408" fmla="*/ 1130429 h 10285413"/>
              <a:gd name="connsiteX5409" fmla="*/ 12156650 w 16348919"/>
              <a:gd name="connsiteY5409" fmla="*/ 1120561 h 10285413"/>
              <a:gd name="connsiteX5410" fmla="*/ 12176384 w 16348919"/>
              <a:gd name="connsiteY5410" fmla="*/ 1100827 h 10285413"/>
              <a:gd name="connsiteX5411" fmla="*/ 12191185 w 16348919"/>
              <a:gd name="connsiteY5411" fmla="*/ 1098361 h 10285413"/>
              <a:gd name="connsiteX5412" fmla="*/ 7992601 w 16348919"/>
              <a:gd name="connsiteY5412" fmla="*/ 1090959 h 10285413"/>
              <a:gd name="connsiteX5413" fmla="*/ 8012335 w 16348919"/>
              <a:gd name="connsiteY5413" fmla="*/ 1110695 h 10285413"/>
              <a:gd name="connsiteX5414" fmla="*/ 8032072 w 16348919"/>
              <a:gd name="connsiteY5414" fmla="*/ 1120561 h 10285413"/>
              <a:gd name="connsiteX5415" fmla="*/ 8051805 w 16348919"/>
              <a:gd name="connsiteY5415" fmla="*/ 1130429 h 10285413"/>
              <a:gd name="connsiteX5416" fmla="*/ 8091275 w 16348919"/>
              <a:gd name="connsiteY5416" fmla="*/ 1130429 h 10285413"/>
              <a:gd name="connsiteX5417" fmla="*/ 8012335 w 16348919"/>
              <a:gd name="connsiteY5417" fmla="*/ 1090959 h 10285413"/>
              <a:gd name="connsiteX5418" fmla="*/ 7400557 w 16348919"/>
              <a:gd name="connsiteY5418" fmla="*/ 1090959 h 10285413"/>
              <a:gd name="connsiteX5419" fmla="*/ 7420291 w 16348919"/>
              <a:gd name="connsiteY5419" fmla="*/ 1130429 h 10285413"/>
              <a:gd name="connsiteX5420" fmla="*/ 7449893 w 16348919"/>
              <a:gd name="connsiteY5420" fmla="*/ 1130429 h 10285413"/>
              <a:gd name="connsiteX5421" fmla="*/ 7440027 w 16348919"/>
              <a:gd name="connsiteY5421" fmla="*/ 1110695 h 10285413"/>
              <a:gd name="connsiteX5422" fmla="*/ 261485 w 16348919"/>
              <a:gd name="connsiteY5422" fmla="*/ 1081093 h 10285413"/>
              <a:gd name="connsiteX5423" fmla="*/ 276287 w 16348919"/>
              <a:gd name="connsiteY5423" fmla="*/ 1090959 h 10285413"/>
              <a:gd name="connsiteX5424" fmla="*/ 286155 w 16348919"/>
              <a:gd name="connsiteY5424" fmla="*/ 1110695 h 10285413"/>
              <a:gd name="connsiteX5425" fmla="*/ 296023 w 16348919"/>
              <a:gd name="connsiteY5425" fmla="*/ 1120561 h 10285413"/>
              <a:gd name="connsiteX5426" fmla="*/ 276287 w 16348919"/>
              <a:gd name="connsiteY5426" fmla="*/ 1130429 h 10285413"/>
              <a:gd name="connsiteX5427" fmla="*/ 256552 w 16348919"/>
              <a:gd name="connsiteY5427" fmla="*/ 1120561 h 10285413"/>
              <a:gd name="connsiteX5428" fmla="*/ 256552 w 16348919"/>
              <a:gd name="connsiteY5428" fmla="*/ 1090959 h 10285413"/>
              <a:gd name="connsiteX5429" fmla="*/ 261485 w 16348919"/>
              <a:gd name="connsiteY5429" fmla="*/ 1081093 h 10285413"/>
              <a:gd name="connsiteX5430" fmla="*/ 10933091 w 16348919"/>
              <a:gd name="connsiteY5430" fmla="*/ 1071225 h 10285413"/>
              <a:gd name="connsiteX5431" fmla="*/ 10972560 w 16348919"/>
              <a:gd name="connsiteY5431" fmla="*/ 1071225 h 10285413"/>
              <a:gd name="connsiteX5432" fmla="*/ 11090969 w 16348919"/>
              <a:gd name="connsiteY5432" fmla="*/ 1071225 h 10285413"/>
              <a:gd name="connsiteX5433" fmla="*/ 11150173 w 16348919"/>
              <a:gd name="connsiteY5433" fmla="*/ 1090959 h 10285413"/>
              <a:gd name="connsiteX5434" fmla="*/ 11169910 w 16348919"/>
              <a:gd name="connsiteY5434" fmla="*/ 1090959 h 10285413"/>
              <a:gd name="connsiteX5435" fmla="*/ 11189643 w 16348919"/>
              <a:gd name="connsiteY5435" fmla="*/ 1090959 h 10285413"/>
              <a:gd name="connsiteX5436" fmla="*/ 11169910 w 16348919"/>
              <a:gd name="connsiteY5436" fmla="*/ 1100827 h 10285413"/>
              <a:gd name="connsiteX5437" fmla="*/ 11130439 w 16348919"/>
              <a:gd name="connsiteY5437" fmla="*/ 1110695 h 10285413"/>
              <a:gd name="connsiteX5438" fmla="*/ 11051499 w 16348919"/>
              <a:gd name="connsiteY5438" fmla="*/ 1110695 h 10285413"/>
              <a:gd name="connsiteX5439" fmla="*/ 10972560 w 16348919"/>
              <a:gd name="connsiteY5439" fmla="*/ 1110695 h 10285413"/>
              <a:gd name="connsiteX5440" fmla="*/ 10923223 w 16348919"/>
              <a:gd name="connsiteY5440" fmla="*/ 1110695 h 10285413"/>
              <a:gd name="connsiteX5441" fmla="*/ 10864019 w 16348919"/>
              <a:gd name="connsiteY5441" fmla="*/ 1110695 h 10285413"/>
              <a:gd name="connsiteX5442" fmla="*/ 10814681 w 16348919"/>
              <a:gd name="connsiteY5442" fmla="*/ 1100827 h 10285413"/>
              <a:gd name="connsiteX5443" fmla="*/ 10794947 w 16348919"/>
              <a:gd name="connsiteY5443" fmla="*/ 1090959 h 10285413"/>
              <a:gd name="connsiteX5444" fmla="*/ 10933091 w 16348919"/>
              <a:gd name="connsiteY5444" fmla="*/ 1071225 h 10285413"/>
              <a:gd name="connsiteX5445" fmla="*/ 10143697 w 16348919"/>
              <a:gd name="connsiteY5445" fmla="*/ 1071225 h 10285413"/>
              <a:gd name="connsiteX5446" fmla="*/ 10143697 w 16348919"/>
              <a:gd name="connsiteY5446" fmla="*/ 1090959 h 10285413"/>
              <a:gd name="connsiteX5447" fmla="*/ 10163433 w 16348919"/>
              <a:gd name="connsiteY5447" fmla="*/ 1090959 h 10285413"/>
              <a:gd name="connsiteX5448" fmla="*/ 10163433 w 16348919"/>
              <a:gd name="connsiteY5448" fmla="*/ 1071225 h 10285413"/>
              <a:gd name="connsiteX5449" fmla="*/ 10143697 w 16348919"/>
              <a:gd name="connsiteY5449" fmla="*/ 1071225 h 10285413"/>
              <a:gd name="connsiteX5450" fmla="*/ 9466135 w 16348919"/>
              <a:gd name="connsiteY5450" fmla="*/ 1058069 h 10285413"/>
              <a:gd name="connsiteX5451" fmla="*/ 9492448 w 16348919"/>
              <a:gd name="connsiteY5451" fmla="*/ 1071225 h 10285413"/>
              <a:gd name="connsiteX5452" fmla="*/ 9472712 w 16348919"/>
              <a:gd name="connsiteY5452" fmla="*/ 1071225 h 10285413"/>
              <a:gd name="connsiteX5453" fmla="*/ 12156650 w 16348919"/>
              <a:gd name="connsiteY5453" fmla="*/ 1051492 h 10285413"/>
              <a:gd name="connsiteX5454" fmla="*/ 12156650 w 16348919"/>
              <a:gd name="connsiteY5454" fmla="*/ 1071225 h 10285413"/>
              <a:gd name="connsiteX5455" fmla="*/ 12156650 w 16348919"/>
              <a:gd name="connsiteY5455" fmla="*/ 1090959 h 10285413"/>
              <a:gd name="connsiteX5456" fmla="*/ 12136913 w 16348919"/>
              <a:gd name="connsiteY5456" fmla="*/ 1071225 h 10285413"/>
              <a:gd name="connsiteX5457" fmla="*/ 12156650 w 16348919"/>
              <a:gd name="connsiteY5457" fmla="*/ 1051492 h 10285413"/>
              <a:gd name="connsiteX5458" fmla="*/ 11130439 w 16348919"/>
              <a:gd name="connsiteY5458" fmla="*/ 1051492 h 10285413"/>
              <a:gd name="connsiteX5459" fmla="*/ 11150173 w 16348919"/>
              <a:gd name="connsiteY5459" fmla="*/ 1051492 h 10285413"/>
              <a:gd name="connsiteX5460" fmla="*/ 11150173 w 16348919"/>
              <a:gd name="connsiteY5460" fmla="*/ 1071225 h 10285413"/>
              <a:gd name="connsiteX5461" fmla="*/ 9571387 w 16348919"/>
              <a:gd name="connsiteY5461" fmla="*/ 1051492 h 10285413"/>
              <a:gd name="connsiteX5462" fmla="*/ 9610856 w 16348919"/>
              <a:gd name="connsiteY5462" fmla="*/ 1071225 h 10285413"/>
              <a:gd name="connsiteX5463" fmla="*/ 9729267 w 16348919"/>
              <a:gd name="connsiteY5463" fmla="*/ 1071225 h 10285413"/>
              <a:gd name="connsiteX5464" fmla="*/ 9768737 w 16348919"/>
              <a:gd name="connsiteY5464" fmla="*/ 1071225 h 10285413"/>
              <a:gd name="connsiteX5465" fmla="*/ 9788471 w 16348919"/>
              <a:gd name="connsiteY5465" fmla="*/ 1090959 h 10285413"/>
              <a:gd name="connsiteX5466" fmla="*/ 9650326 w 16348919"/>
              <a:gd name="connsiteY5466" fmla="*/ 1110695 h 10285413"/>
              <a:gd name="connsiteX5467" fmla="*/ 9571387 w 16348919"/>
              <a:gd name="connsiteY5467" fmla="*/ 1090959 h 10285413"/>
              <a:gd name="connsiteX5468" fmla="*/ 157879 w 16348919"/>
              <a:gd name="connsiteY5468" fmla="*/ 1051492 h 10285413"/>
              <a:gd name="connsiteX5469" fmla="*/ 177612 w 16348919"/>
              <a:gd name="connsiteY5469" fmla="*/ 1090959 h 10285413"/>
              <a:gd name="connsiteX5470" fmla="*/ 138145 w 16348919"/>
              <a:gd name="connsiteY5470" fmla="*/ 1071225 h 10285413"/>
              <a:gd name="connsiteX5471" fmla="*/ 10696273 w 16348919"/>
              <a:gd name="connsiteY5471" fmla="*/ 1031755 h 10285413"/>
              <a:gd name="connsiteX5472" fmla="*/ 10716008 w 16348919"/>
              <a:gd name="connsiteY5472" fmla="*/ 1031755 h 10285413"/>
              <a:gd name="connsiteX5473" fmla="*/ 10735743 w 16348919"/>
              <a:gd name="connsiteY5473" fmla="*/ 1051492 h 10285413"/>
              <a:gd name="connsiteX5474" fmla="*/ 10775211 w 16348919"/>
              <a:gd name="connsiteY5474" fmla="*/ 1041623 h 10285413"/>
              <a:gd name="connsiteX5475" fmla="*/ 10794947 w 16348919"/>
              <a:gd name="connsiteY5475" fmla="*/ 1071225 h 10285413"/>
              <a:gd name="connsiteX5476" fmla="*/ 10775211 w 16348919"/>
              <a:gd name="connsiteY5476" fmla="*/ 1090959 h 10285413"/>
              <a:gd name="connsiteX5477" fmla="*/ 10745609 w 16348919"/>
              <a:gd name="connsiteY5477" fmla="*/ 1081093 h 10285413"/>
              <a:gd name="connsiteX5478" fmla="*/ 10716008 w 16348919"/>
              <a:gd name="connsiteY5478" fmla="*/ 1071225 h 10285413"/>
              <a:gd name="connsiteX5479" fmla="*/ 10696273 w 16348919"/>
              <a:gd name="connsiteY5479" fmla="*/ 1071225 h 10285413"/>
              <a:gd name="connsiteX5480" fmla="*/ 10676537 w 16348919"/>
              <a:gd name="connsiteY5480" fmla="*/ 1051492 h 10285413"/>
              <a:gd name="connsiteX5481" fmla="*/ 10686405 w 16348919"/>
              <a:gd name="connsiteY5481" fmla="*/ 1041623 h 10285413"/>
              <a:gd name="connsiteX5482" fmla="*/ 10696273 w 16348919"/>
              <a:gd name="connsiteY5482" fmla="*/ 1031755 h 10285413"/>
              <a:gd name="connsiteX5483" fmla="*/ 7755783 w 16348919"/>
              <a:gd name="connsiteY5483" fmla="*/ 1031755 h 10285413"/>
              <a:gd name="connsiteX5484" fmla="*/ 7755783 w 16348919"/>
              <a:gd name="connsiteY5484" fmla="*/ 1051492 h 10285413"/>
              <a:gd name="connsiteX5485" fmla="*/ 7785385 w 16348919"/>
              <a:gd name="connsiteY5485" fmla="*/ 1051492 h 10285413"/>
              <a:gd name="connsiteX5486" fmla="*/ 7795253 w 16348919"/>
              <a:gd name="connsiteY5486" fmla="*/ 1051492 h 10285413"/>
              <a:gd name="connsiteX5487" fmla="*/ 7755783 w 16348919"/>
              <a:gd name="connsiteY5487" fmla="*/ 1031755 h 10285413"/>
              <a:gd name="connsiteX5488" fmla="*/ 11959302 w 16348919"/>
              <a:gd name="connsiteY5488" fmla="*/ 1012021 h 10285413"/>
              <a:gd name="connsiteX5489" fmla="*/ 11979036 w 16348919"/>
              <a:gd name="connsiteY5489" fmla="*/ 1012021 h 10285413"/>
              <a:gd name="connsiteX5490" fmla="*/ 11959302 w 16348919"/>
              <a:gd name="connsiteY5490" fmla="*/ 1031755 h 10285413"/>
              <a:gd name="connsiteX5491" fmla="*/ 7499231 w 16348919"/>
              <a:gd name="connsiteY5491" fmla="*/ 1012021 h 10285413"/>
              <a:gd name="connsiteX5492" fmla="*/ 7538701 w 16348919"/>
              <a:gd name="connsiteY5492" fmla="*/ 1031755 h 10285413"/>
              <a:gd name="connsiteX5493" fmla="*/ 7518966 w 16348919"/>
              <a:gd name="connsiteY5493" fmla="*/ 1012021 h 10285413"/>
              <a:gd name="connsiteX5494" fmla="*/ 6630899 w 16348919"/>
              <a:gd name="connsiteY5494" fmla="*/ 1012021 h 10285413"/>
              <a:gd name="connsiteX5495" fmla="*/ 6611166 w 16348919"/>
              <a:gd name="connsiteY5495" fmla="*/ 1031755 h 10285413"/>
              <a:gd name="connsiteX5496" fmla="*/ 6630899 w 16348919"/>
              <a:gd name="connsiteY5496" fmla="*/ 1051492 h 10285413"/>
              <a:gd name="connsiteX5497" fmla="*/ 6630899 w 16348919"/>
              <a:gd name="connsiteY5497" fmla="*/ 1031755 h 10285413"/>
              <a:gd name="connsiteX5498" fmla="*/ 83874 w 16348919"/>
              <a:gd name="connsiteY5498" fmla="*/ 999687 h 10285413"/>
              <a:gd name="connsiteX5499" fmla="*/ 98674 w 16348919"/>
              <a:gd name="connsiteY5499" fmla="*/ 1002153 h 10285413"/>
              <a:gd name="connsiteX5500" fmla="*/ 108541 w 16348919"/>
              <a:gd name="connsiteY5500" fmla="*/ 1021887 h 10285413"/>
              <a:gd name="connsiteX5501" fmla="*/ 98674 w 16348919"/>
              <a:gd name="connsiteY5501" fmla="*/ 1031755 h 10285413"/>
              <a:gd name="connsiteX5502" fmla="*/ 98674 w 16348919"/>
              <a:gd name="connsiteY5502" fmla="*/ 1051492 h 10285413"/>
              <a:gd name="connsiteX5503" fmla="*/ 78938 w 16348919"/>
              <a:gd name="connsiteY5503" fmla="*/ 1012021 h 10285413"/>
              <a:gd name="connsiteX5504" fmla="*/ 83874 w 16348919"/>
              <a:gd name="connsiteY5504" fmla="*/ 999687 h 10285413"/>
              <a:gd name="connsiteX5505" fmla="*/ 10834417 w 16348919"/>
              <a:gd name="connsiteY5505" fmla="*/ 992285 h 10285413"/>
              <a:gd name="connsiteX5506" fmla="*/ 10854152 w 16348919"/>
              <a:gd name="connsiteY5506" fmla="*/ 992285 h 10285413"/>
              <a:gd name="connsiteX5507" fmla="*/ 10834417 w 16348919"/>
              <a:gd name="connsiteY5507" fmla="*/ 1012021 h 10285413"/>
              <a:gd name="connsiteX5508" fmla="*/ 9255630 w 16348919"/>
              <a:gd name="connsiteY5508" fmla="*/ 992285 h 10285413"/>
              <a:gd name="connsiteX5509" fmla="*/ 9275367 w 16348919"/>
              <a:gd name="connsiteY5509" fmla="*/ 992285 h 10285413"/>
              <a:gd name="connsiteX5510" fmla="*/ 9314835 w 16348919"/>
              <a:gd name="connsiteY5510" fmla="*/ 1012021 h 10285413"/>
              <a:gd name="connsiteX5511" fmla="*/ 9393774 w 16348919"/>
              <a:gd name="connsiteY5511" fmla="*/ 1012021 h 10285413"/>
              <a:gd name="connsiteX5512" fmla="*/ 9433245 w 16348919"/>
              <a:gd name="connsiteY5512" fmla="*/ 1012021 h 10285413"/>
              <a:gd name="connsiteX5513" fmla="*/ 9452978 w 16348919"/>
              <a:gd name="connsiteY5513" fmla="*/ 1031755 h 10285413"/>
              <a:gd name="connsiteX5514" fmla="*/ 9466135 w 16348919"/>
              <a:gd name="connsiteY5514" fmla="*/ 1058069 h 10285413"/>
              <a:gd name="connsiteX5515" fmla="*/ 9452978 w 16348919"/>
              <a:gd name="connsiteY5515" fmla="*/ 1051492 h 10285413"/>
              <a:gd name="connsiteX5516" fmla="*/ 9403643 w 16348919"/>
              <a:gd name="connsiteY5516" fmla="*/ 1031755 h 10285413"/>
              <a:gd name="connsiteX5517" fmla="*/ 9364172 w 16348919"/>
              <a:gd name="connsiteY5517" fmla="*/ 1041623 h 10285413"/>
              <a:gd name="connsiteX5518" fmla="*/ 9295100 w 16348919"/>
              <a:gd name="connsiteY5518" fmla="*/ 1031755 h 10285413"/>
              <a:gd name="connsiteX5519" fmla="*/ 9255630 w 16348919"/>
              <a:gd name="connsiteY5519" fmla="*/ 1012021 h 10285413"/>
              <a:gd name="connsiteX5520" fmla="*/ 9255630 w 16348919"/>
              <a:gd name="connsiteY5520" fmla="*/ 992285 h 10285413"/>
              <a:gd name="connsiteX5521" fmla="*/ 6177001 w 16348919"/>
              <a:gd name="connsiteY5521" fmla="*/ 992285 h 10285413"/>
              <a:gd name="connsiteX5522" fmla="*/ 6177001 w 16348919"/>
              <a:gd name="connsiteY5522" fmla="*/ 1012021 h 10285413"/>
              <a:gd name="connsiteX5523" fmla="*/ 6098060 w 16348919"/>
              <a:gd name="connsiteY5523" fmla="*/ 1012021 h 10285413"/>
              <a:gd name="connsiteX5524" fmla="*/ 6078326 w 16348919"/>
              <a:gd name="connsiteY5524" fmla="*/ 1012021 h 10285413"/>
              <a:gd name="connsiteX5525" fmla="*/ 6078326 w 16348919"/>
              <a:gd name="connsiteY5525" fmla="*/ 1031755 h 10285413"/>
              <a:gd name="connsiteX5526" fmla="*/ 6157263 w 16348919"/>
              <a:gd name="connsiteY5526" fmla="*/ 1051492 h 10285413"/>
              <a:gd name="connsiteX5527" fmla="*/ 6226336 w 16348919"/>
              <a:gd name="connsiteY5527" fmla="*/ 1071225 h 10285413"/>
              <a:gd name="connsiteX5528" fmla="*/ 6255938 w 16348919"/>
              <a:gd name="connsiteY5528" fmla="*/ 1071225 h 10285413"/>
              <a:gd name="connsiteX5529" fmla="*/ 6255938 w 16348919"/>
              <a:gd name="connsiteY5529" fmla="*/ 1051492 h 10285413"/>
              <a:gd name="connsiteX5530" fmla="*/ 6246073 w 16348919"/>
              <a:gd name="connsiteY5530" fmla="*/ 1051492 h 10285413"/>
              <a:gd name="connsiteX5531" fmla="*/ 6236205 w 16348919"/>
              <a:gd name="connsiteY5531" fmla="*/ 1031755 h 10285413"/>
              <a:gd name="connsiteX5532" fmla="*/ 6196734 w 16348919"/>
              <a:gd name="connsiteY5532" fmla="*/ 992285 h 10285413"/>
              <a:gd name="connsiteX5533" fmla="*/ 374961 w 16348919"/>
              <a:gd name="connsiteY5533" fmla="*/ 992285 h 10285413"/>
              <a:gd name="connsiteX5534" fmla="*/ 394697 w 16348919"/>
              <a:gd name="connsiteY5534" fmla="*/ 992285 h 10285413"/>
              <a:gd name="connsiteX5535" fmla="*/ 394697 w 16348919"/>
              <a:gd name="connsiteY5535" fmla="*/ 1012021 h 10285413"/>
              <a:gd name="connsiteX5536" fmla="*/ 374961 w 16348919"/>
              <a:gd name="connsiteY5536" fmla="*/ 1012021 h 10285413"/>
              <a:gd name="connsiteX5537" fmla="*/ 374961 w 16348919"/>
              <a:gd name="connsiteY5537" fmla="*/ 992285 h 10285413"/>
              <a:gd name="connsiteX5538" fmla="*/ 8999078 w 16348919"/>
              <a:gd name="connsiteY5538" fmla="*/ 972551 h 10285413"/>
              <a:gd name="connsiteX5539" fmla="*/ 9018812 w 16348919"/>
              <a:gd name="connsiteY5539" fmla="*/ 972551 h 10285413"/>
              <a:gd name="connsiteX5540" fmla="*/ 8999078 w 16348919"/>
              <a:gd name="connsiteY5540" fmla="*/ 992285 h 10285413"/>
              <a:gd name="connsiteX5541" fmla="*/ 6769045 w 16348919"/>
              <a:gd name="connsiteY5541" fmla="*/ 972551 h 10285413"/>
              <a:gd name="connsiteX5542" fmla="*/ 6788779 w 16348919"/>
              <a:gd name="connsiteY5542" fmla="*/ 992285 h 10285413"/>
              <a:gd name="connsiteX5543" fmla="*/ 6828247 w 16348919"/>
              <a:gd name="connsiteY5543" fmla="*/ 992285 h 10285413"/>
              <a:gd name="connsiteX5544" fmla="*/ 6808513 w 16348919"/>
              <a:gd name="connsiteY5544" fmla="*/ 982417 h 10285413"/>
              <a:gd name="connsiteX5545" fmla="*/ 6788779 w 16348919"/>
              <a:gd name="connsiteY5545" fmla="*/ 972551 h 10285413"/>
              <a:gd name="connsiteX5546" fmla="*/ 6769045 w 16348919"/>
              <a:gd name="connsiteY5546" fmla="*/ 972551 h 10285413"/>
              <a:gd name="connsiteX5547" fmla="*/ 197350 w 16348919"/>
              <a:gd name="connsiteY5547" fmla="*/ 972551 h 10285413"/>
              <a:gd name="connsiteX5548" fmla="*/ 217082 w 16348919"/>
              <a:gd name="connsiteY5548" fmla="*/ 992285 h 10285413"/>
              <a:gd name="connsiteX5549" fmla="*/ 207214 w 16348919"/>
              <a:gd name="connsiteY5549" fmla="*/ 1012021 h 10285413"/>
              <a:gd name="connsiteX5550" fmla="*/ 197350 w 16348919"/>
              <a:gd name="connsiteY5550" fmla="*/ 1012021 h 10285413"/>
              <a:gd name="connsiteX5551" fmla="*/ 197350 w 16348919"/>
              <a:gd name="connsiteY5551" fmla="*/ 992285 h 10285413"/>
              <a:gd name="connsiteX5552" fmla="*/ 6625966 w 16348919"/>
              <a:gd name="connsiteY5552" fmla="*/ 962683 h 10285413"/>
              <a:gd name="connsiteX5553" fmla="*/ 6611166 w 16348919"/>
              <a:gd name="connsiteY5553" fmla="*/ 972551 h 10285413"/>
              <a:gd name="connsiteX5554" fmla="*/ 6630899 w 16348919"/>
              <a:gd name="connsiteY5554" fmla="*/ 972551 h 10285413"/>
              <a:gd name="connsiteX5555" fmla="*/ 6625966 w 16348919"/>
              <a:gd name="connsiteY5555" fmla="*/ 962683 h 10285413"/>
              <a:gd name="connsiteX5556" fmla="*/ 7995068 w 16348919"/>
              <a:gd name="connsiteY5556" fmla="*/ 960216 h 10285413"/>
              <a:gd name="connsiteX5557" fmla="*/ 8002470 w 16348919"/>
              <a:gd name="connsiteY5557" fmla="*/ 962683 h 10285413"/>
              <a:gd name="connsiteX5558" fmla="*/ 8012335 w 16348919"/>
              <a:gd name="connsiteY5558" fmla="*/ 992285 h 10285413"/>
              <a:gd name="connsiteX5559" fmla="*/ 7992601 w 16348919"/>
              <a:gd name="connsiteY5559" fmla="*/ 972551 h 10285413"/>
              <a:gd name="connsiteX5560" fmla="*/ 7995068 w 16348919"/>
              <a:gd name="connsiteY5560" fmla="*/ 960216 h 10285413"/>
              <a:gd name="connsiteX5561" fmla="*/ 13439412 w 16348919"/>
              <a:gd name="connsiteY5561" fmla="*/ 952815 h 10285413"/>
              <a:gd name="connsiteX5562" fmla="*/ 13518353 w 16348919"/>
              <a:gd name="connsiteY5562" fmla="*/ 982417 h 10285413"/>
              <a:gd name="connsiteX5563" fmla="*/ 13577556 w 16348919"/>
              <a:gd name="connsiteY5563" fmla="*/ 1012021 h 10285413"/>
              <a:gd name="connsiteX5564" fmla="*/ 13617027 w 16348919"/>
              <a:gd name="connsiteY5564" fmla="*/ 1031755 h 10285413"/>
              <a:gd name="connsiteX5565" fmla="*/ 13735434 w 16348919"/>
              <a:gd name="connsiteY5565" fmla="*/ 1051492 h 10285413"/>
              <a:gd name="connsiteX5566" fmla="*/ 13735434 w 16348919"/>
              <a:gd name="connsiteY5566" fmla="*/ 1071225 h 10285413"/>
              <a:gd name="connsiteX5567" fmla="*/ 13755168 w 16348919"/>
              <a:gd name="connsiteY5567" fmla="*/ 1130429 h 10285413"/>
              <a:gd name="connsiteX5568" fmla="*/ 13794638 w 16348919"/>
              <a:gd name="connsiteY5568" fmla="*/ 1169899 h 10285413"/>
              <a:gd name="connsiteX5569" fmla="*/ 13784773 w 16348919"/>
              <a:gd name="connsiteY5569" fmla="*/ 1189633 h 10285413"/>
              <a:gd name="connsiteX5570" fmla="*/ 13765036 w 16348919"/>
              <a:gd name="connsiteY5570" fmla="*/ 1169899 h 10285413"/>
              <a:gd name="connsiteX5571" fmla="*/ 13735434 w 16348919"/>
              <a:gd name="connsiteY5571" fmla="*/ 1150166 h 10285413"/>
              <a:gd name="connsiteX5572" fmla="*/ 13715701 w 16348919"/>
              <a:gd name="connsiteY5572" fmla="*/ 1150166 h 10285413"/>
              <a:gd name="connsiteX5573" fmla="*/ 13676230 w 16348919"/>
              <a:gd name="connsiteY5573" fmla="*/ 1130429 h 10285413"/>
              <a:gd name="connsiteX5574" fmla="*/ 13636760 w 16348919"/>
              <a:gd name="connsiteY5574" fmla="*/ 1110695 h 10285413"/>
              <a:gd name="connsiteX5575" fmla="*/ 13597290 w 16348919"/>
              <a:gd name="connsiteY5575" fmla="*/ 1090959 h 10285413"/>
              <a:gd name="connsiteX5576" fmla="*/ 13577556 w 16348919"/>
              <a:gd name="connsiteY5576" fmla="*/ 1071225 h 10285413"/>
              <a:gd name="connsiteX5577" fmla="*/ 13538086 w 16348919"/>
              <a:gd name="connsiteY5577" fmla="*/ 1041623 h 10285413"/>
              <a:gd name="connsiteX5578" fmla="*/ 13478882 w 16348919"/>
              <a:gd name="connsiteY5578" fmla="*/ 1012021 h 10285413"/>
              <a:gd name="connsiteX5579" fmla="*/ 13419679 w 16348919"/>
              <a:gd name="connsiteY5579" fmla="*/ 992285 h 10285413"/>
              <a:gd name="connsiteX5580" fmla="*/ 11900098 w 16348919"/>
              <a:gd name="connsiteY5580" fmla="*/ 952815 h 10285413"/>
              <a:gd name="connsiteX5581" fmla="*/ 11909963 w 16348919"/>
              <a:gd name="connsiteY5581" fmla="*/ 962683 h 10285413"/>
              <a:gd name="connsiteX5582" fmla="*/ 11909963 w 16348919"/>
              <a:gd name="connsiteY5582" fmla="*/ 982417 h 10285413"/>
              <a:gd name="connsiteX5583" fmla="*/ 11900098 w 16348919"/>
              <a:gd name="connsiteY5583" fmla="*/ 972551 h 10285413"/>
              <a:gd name="connsiteX5584" fmla="*/ 9472712 w 16348919"/>
              <a:gd name="connsiteY5584" fmla="*/ 952815 h 10285413"/>
              <a:gd name="connsiteX5585" fmla="*/ 9492448 w 16348919"/>
              <a:gd name="connsiteY5585" fmla="*/ 952815 h 10285413"/>
              <a:gd name="connsiteX5586" fmla="*/ 9492448 w 16348919"/>
              <a:gd name="connsiteY5586" fmla="*/ 972551 h 10285413"/>
              <a:gd name="connsiteX5587" fmla="*/ 9482580 w 16348919"/>
              <a:gd name="connsiteY5587" fmla="*/ 972551 h 10285413"/>
              <a:gd name="connsiteX5588" fmla="*/ 9472712 w 16348919"/>
              <a:gd name="connsiteY5588" fmla="*/ 972551 h 10285413"/>
              <a:gd name="connsiteX5589" fmla="*/ 9472712 w 16348919"/>
              <a:gd name="connsiteY5589" fmla="*/ 952815 h 10285413"/>
              <a:gd name="connsiteX5590" fmla="*/ 9433245 w 16348919"/>
              <a:gd name="connsiteY5590" fmla="*/ 952815 h 10285413"/>
              <a:gd name="connsiteX5591" fmla="*/ 9452978 w 16348919"/>
              <a:gd name="connsiteY5591" fmla="*/ 962683 h 10285413"/>
              <a:gd name="connsiteX5592" fmla="*/ 9443111 w 16348919"/>
              <a:gd name="connsiteY5592" fmla="*/ 972551 h 10285413"/>
              <a:gd name="connsiteX5593" fmla="*/ 9433245 w 16348919"/>
              <a:gd name="connsiteY5593" fmla="*/ 952815 h 10285413"/>
              <a:gd name="connsiteX5594" fmla="*/ 9107618 w 16348919"/>
              <a:gd name="connsiteY5594" fmla="*/ 952815 h 10285413"/>
              <a:gd name="connsiteX5595" fmla="*/ 9137222 w 16348919"/>
              <a:gd name="connsiteY5595" fmla="*/ 962683 h 10285413"/>
              <a:gd name="connsiteX5596" fmla="*/ 9176693 w 16348919"/>
              <a:gd name="connsiteY5596" fmla="*/ 992285 h 10285413"/>
              <a:gd name="connsiteX5597" fmla="*/ 9206292 w 16348919"/>
              <a:gd name="connsiteY5597" fmla="*/ 992285 h 10285413"/>
              <a:gd name="connsiteX5598" fmla="*/ 9216160 w 16348919"/>
              <a:gd name="connsiteY5598" fmla="*/ 1012021 h 10285413"/>
              <a:gd name="connsiteX5599" fmla="*/ 9235897 w 16348919"/>
              <a:gd name="connsiteY5599" fmla="*/ 1012021 h 10285413"/>
              <a:gd name="connsiteX5600" fmla="*/ 9235897 w 16348919"/>
              <a:gd name="connsiteY5600" fmla="*/ 1031755 h 10285413"/>
              <a:gd name="connsiteX5601" fmla="*/ 9255630 w 16348919"/>
              <a:gd name="connsiteY5601" fmla="*/ 1051492 h 10285413"/>
              <a:gd name="connsiteX5602" fmla="*/ 9295100 w 16348919"/>
              <a:gd name="connsiteY5602" fmla="*/ 1071225 h 10285413"/>
              <a:gd name="connsiteX5603" fmla="*/ 9295100 w 16348919"/>
              <a:gd name="connsiteY5603" fmla="*/ 1090959 h 10285413"/>
              <a:gd name="connsiteX5604" fmla="*/ 9275367 w 16348919"/>
              <a:gd name="connsiteY5604" fmla="*/ 1090959 h 10285413"/>
              <a:gd name="connsiteX5605" fmla="*/ 9255630 w 16348919"/>
              <a:gd name="connsiteY5605" fmla="*/ 1071225 h 10285413"/>
              <a:gd name="connsiteX5606" fmla="*/ 9226028 w 16348919"/>
              <a:gd name="connsiteY5606" fmla="*/ 1071225 h 10285413"/>
              <a:gd name="connsiteX5607" fmla="*/ 9196426 w 16348919"/>
              <a:gd name="connsiteY5607" fmla="*/ 1051492 h 10285413"/>
              <a:gd name="connsiteX5608" fmla="*/ 9156956 w 16348919"/>
              <a:gd name="connsiteY5608" fmla="*/ 992285 h 10285413"/>
              <a:gd name="connsiteX5609" fmla="*/ 9107618 w 16348919"/>
              <a:gd name="connsiteY5609" fmla="*/ 992285 h 10285413"/>
              <a:gd name="connsiteX5610" fmla="*/ 9058283 w 16348919"/>
              <a:gd name="connsiteY5610" fmla="*/ 1012021 h 10285413"/>
              <a:gd name="connsiteX5611" fmla="*/ 9058283 w 16348919"/>
              <a:gd name="connsiteY5611" fmla="*/ 972551 h 10285413"/>
              <a:gd name="connsiteX5612" fmla="*/ 9107618 w 16348919"/>
              <a:gd name="connsiteY5612" fmla="*/ 952815 h 10285413"/>
              <a:gd name="connsiteX5613" fmla="*/ 8584646 w 16348919"/>
              <a:gd name="connsiteY5613" fmla="*/ 952815 h 10285413"/>
              <a:gd name="connsiteX5614" fmla="*/ 8594514 w 16348919"/>
              <a:gd name="connsiteY5614" fmla="*/ 952815 h 10285413"/>
              <a:gd name="connsiteX5615" fmla="*/ 8604382 w 16348919"/>
              <a:gd name="connsiteY5615" fmla="*/ 972551 h 10285413"/>
              <a:gd name="connsiteX5616" fmla="*/ 8584646 w 16348919"/>
              <a:gd name="connsiteY5616" fmla="*/ 972551 h 10285413"/>
              <a:gd name="connsiteX5617" fmla="*/ 7203209 w 16348919"/>
              <a:gd name="connsiteY5617" fmla="*/ 952815 h 10285413"/>
              <a:gd name="connsiteX5618" fmla="*/ 7222943 w 16348919"/>
              <a:gd name="connsiteY5618" fmla="*/ 972551 h 10285413"/>
              <a:gd name="connsiteX5619" fmla="*/ 7222943 w 16348919"/>
              <a:gd name="connsiteY5619" fmla="*/ 952815 h 10285413"/>
              <a:gd name="connsiteX5620" fmla="*/ 286155 w 16348919"/>
              <a:gd name="connsiteY5620" fmla="*/ 938014 h 10285413"/>
              <a:gd name="connsiteX5621" fmla="*/ 315756 w 16348919"/>
              <a:gd name="connsiteY5621" fmla="*/ 972551 h 10285413"/>
              <a:gd name="connsiteX5622" fmla="*/ 296023 w 16348919"/>
              <a:gd name="connsiteY5622" fmla="*/ 992285 h 10285413"/>
              <a:gd name="connsiteX5623" fmla="*/ 276287 w 16348919"/>
              <a:gd name="connsiteY5623" fmla="*/ 972551 h 10285413"/>
              <a:gd name="connsiteX5624" fmla="*/ 236817 w 16348919"/>
              <a:gd name="connsiteY5624" fmla="*/ 952815 h 10285413"/>
              <a:gd name="connsiteX5625" fmla="*/ 286155 w 16348919"/>
              <a:gd name="connsiteY5625" fmla="*/ 938014 h 10285413"/>
              <a:gd name="connsiteX5626" fmla="*/ 10498925 w 16348919"/>
              <a:gd name="connsiteY5626" fmla="*/ 933081 h 10285413"/>
              <a:gd name="connsiteX5627" fmla="*/ 10538393 w 16348919"/>
              <a:gd name="connsiteY5627" fmla="*/ 942949 h 10285413"/>
              <a:gd name="connsiteX5628" fmla="*/ 10538393 w 16348919"/>
              <a:gd name="connsiteY5628" fmla="*/ 952815 h 10285413"/>
              <a:gd name="connsiteX5629" fmla="*/ 10538393 w 16348919"/>
              <a:gd name="connsiteY5629" fmla="*/ 972551 h 10285413"/>
              <a:gd name="connsiteX5630" fmla="*/ 10558129 w 16348919"/>
              <a:gd name="connsiteY5630" fmla="*/ 972551 h 10285413"/>
              <a:gd name="connsiteX5631" fmla="*/ 10587732 w 16348919"/>
              <a:gd name="connsiteY5631" fmla="*/ 972551 h 10285413"/>
              <a:gd name="connsiteX5632" fmla="*/ 10597599 w 16348919"/>
              <a:gd name="connsiteY5632" fmla="*/ 952815 h 10285413"/>
              <a:gd name="connsiteX5633" fmla="*/ 10627201 w 16348919"/>
              <a:gd name="connsiteY5633" fmla="*/ 942949 h 10285413"/>
              <a:gd name="connsiteX5634" fmla="*/ 10656803 w 16348919"/>
              <a:gd name="connsiteY5634" fmla="*/ 962683 h 10285413"/>
              <a:gd name="connsiteX5635" fmla="*/ 10617333 w 16348919"/>
              <a:gd name="connsiteY5635" fmla="*/ 1012021 h 10285413"/>
              <a:gd name="connsiteX5636" fmla="*/ 10597599 w 16348919"/>
              <a:gd name="connsiteY5636" fmla="*/ 1090959 h 10285413"/>
              <a:gd name="connsiteX5637" fmla="*/ 10617333 w 16348919"/>
              <a:gd name="connsiteY5637" fmla="*/ 1110695 h 10285413"/>
              <a:gd name="connsiteX5638" fmla="*/ 10637069 w 16348919"/>
              <a:gd name="connsiteY5638" fmla="*/ 1130429 h 10285413"/>
              <a:gd name="connsiteX5639" fmla="*/ 10696273 w 16348919"/>
              <a:gd name="connsiteY5639" fmla="*/ 1110695 h 10285413"/>
              <a:gd name="connsiteX5640" fmla="*/ 10735743 w 16348919"/>
              <a:gd name="connsiteY5640" fmla="*/ 1120561 h 10285413"/>
              <a:gd name="connsiteX5641" fmla="*/ 10755477 w 16348919"/>
              <a:gd name="connsiteY5641" fmla="*/ 1130429 h 10285413"/>
              <a:gd name="connsiteX5642" fmla="*/ 10794947 w 16348919"/>
              <a:gd name="connsiteY5642" fmla="*/ 1150166 h 10285413"/>
              <a:gd name="connsiteX5643" fmla="*/ 10824549 w 16348919"/>
              <a:gd name="connsiteY5643" fmla="*/ 1150166 h 10285413"/>
              <a:gd name="connsiteX5644" fmla="*/ 10854152 w 16348919"/>
              <a:gd name="connsiteY5644" fmla="*/ 1150166 h 10285413"/>
              <a:gd name="connsiteX5645" fmla="*/ 10903489 w 16348919"/>
              <a:gd name="connsiteY5645" fmla="*/ 1160031 h 10285413"/>
              <a:gd name="connsiteX5646" fmla="*/ 10923223 w 16348919"/>
              <a:gd name="connsiteY5646" fmla="*/ 1169899 h 10285413"/>
              <a:gd name="connsiteX5647" fmla="*/ 11051499 w 16348919"/>
              <a:gd name="connsiteY5647" fmla="*/ 1160031 h 10285413"/>
              <a:gd name="connsiteX5648" fmla="*/ 11229113 w 16348919"/>
              <a:gd name="connsiteY5648" fmla="*/ 1169899 h 10285413"/>
              <a:gd name="connsiteX5649" fmla="*/ 11268584 w 16348919"/>
              <a:gd name="connsiteY5649" fmla="*/ 1169899 h 10285413"/>
              <a:gd name="connsiteX5650" fmla="*/ 11288317 w 16348919"/>
              <a:gd name="connsiteY5650" fmla="*/ 1169899 h 10285413"/>
              <a:gd name="connsiteX5651" fmla="*/ 11268584 w 16348919"/>
              <a:gd name="connsiteY5651" fmla="*/ 1189633 h 10285413"/>
              <a:gd name="connsiteX5652" fmla="*/ 11012029 w 16348919"/>
              <a:gd name="connsiteY5652" fmla="*/ 1189633 h 10285413"/>
              <a:gd name="connsiteX5653" fmla="*/ 10952825 w 16348919"/>
              <a:gd name="connsiteY5653" fmla="*/ 1189633 h 10285413"/>
              <a:gd name="connsiteX5654" fmla="*/ 10814681 w 16348919"/>
              <a:gd name="connsiteY5654" fmla="*/ 1189633 h 10285413"/>
              <a:gd name="connsiteX5655" fmla="*/ 10794947 w 16348919"/>
              <a:gd name="connsiteY5655" fmla="*/ 1189633 h 10285413"/>
              <a:gd name="connsiteX5656" fmla="*/ 10794947 w 16348919"/>
              <a:gd name="connsiteY5656" fmla="*/ 1229103 h 10285413"/>
              <a:gd name="connsiteX5657" fmla="*/ 10814681 w 16348919"/>
              <a:gd name="connsiteY5657" fmla="*/ 1248840 h 10285413"/>
              <a:gd name="connsiteX5658" fmla="*/ 10814681 w 16348919"/>
              <a:gd name="connsiteY5658" fmla="*/ 1268573 h 10285413"/>
              <a:gd name="connsiteX5659" fmla="*/ 10794947 w 16348919"/>
              <a:gd name="connsiteY5659" fmla="*/ 1288307 h 10285413"/>
              <a:gd name="connsiteX5660" fmla="*/ 10775211 w 16348919"/>
              <a:gd name="connsiteY5660" fmla="*/ 1288307 h 10285413"/>
              <a:gd name="connsiteX5661" fmla="*/ 10725875 w 16348919"/>
              <a:gd name="connsiteY5661" fmla="*/ 1258705 h 10285413"/>
              <a:gd name="connsiteX5662" fmla="*/ 10637069 w 16348919"/>
              <a:gd name="connsiteY5662" fmla="*/ 1248840 h 10285413"/>
              <a:gd name="connsiteX5663" fmla="*/ 10538393 w 16348919"/>
              <a:gd name="connsiteY5663" fmla="*/ 1209369 h 10285413"/>
              <a:gd name="connsiteX5664" fmla="*/ 10597599 w 16348919"/>
              <a:gd name="connsiteY5664" fmla="*/ 1209369 h 10285413"/>
              <a:gd name="connsiteX5665" fmla="*/ 10716008 w 16348919"/>
              <a:gd name="connsiteY5665" fmla="*/ 1209369 h 10285413"/>
              <a:gd name="connsiteX5666" fmla="*/ 10775211 w 16348919"/>
              <a:gd name="connsiteY5666" fmla="*/ 1189633 h 10285413"/>
              <a:gd name="connsiteX5667" fmla="*/ 10617333 w 16348919"/>
              <a:gd name="connsiteY5667" fmla="*/ 1169899 h 10285413"/>
              <a:gd name="connsiteX5668" fmla="*/ 10360781 w 16348919"/>
              <a:gd name="connsiteY5668" fmla="*/ 1150166 h 10285413"/>
              <a:gd name="connsiteX5669" fmla="*/ 10262107 w 16348919"/>
              <a:gd name="connsiteY5669" fmla="*/ 1110695 h 10285413"/>
              <a:gd name="connsiteX5670" fmla="*/ 10341045 w 16348919"/>
              <a:gd name="connsiteY5670" fmla="*/ 1110695 h 10285413"/>
              <a:gd name="connsiteX5671" fmla="*/ 10459456 w 16348919"/>
              <a:gd name="connsiteY5671" fmla="*/ 1090959 h 10285413"/>
              <a:gd name="connsiteX5672" fmla="*/ 10479189 w 16348919"/>
              <a:gd name="connsiteY5672" fmla="*/ 1090959 h 10285413"/>
              <a:gd name="connsiteX5673" fmla="*/ 10479189 w 16348919"/>
              <a:gd name="connsiteY5673" fmla="*/ 1051492 h 10285413"/>
              <a:gd name="connsiteX5674" fmla="*/ 10202900 w 16348919"/>
              <a:gd name="connsiteY5674" fmla="*/ 1051492 h 10285413"/>
              <a:gd name="connsiteX5675" fmla="*/ 10183167 w 16348919"/>
              <a:gd name="connsiteY5675" fmla="*/ 1071225 h 10285413"/>
              <a:gd name="connsiteX5676" fmla="*/ 10202900 w 16348919"/>
              <a:gd name="connsiteY5676" fmla="*/ 1090959 h 10285413"/>
              <a:gd name="connsiteX5677" fmla="*/ 10212769 w 16348919"/>
              <a:gd name="connsiteY5677" fmla="*/ 1090959 h 10285413"/>
              <a:gd name="connsiteX5678" fmla="*/ 10222637 w 16348919"/>
              <a:gd name="connsiteY5678" fmla="*/ 1110695 h 10285413"/>
              <a:gd name="connsiteX5679" fmla="*/ 10163433 w 16348919"/>
              <a:gd name="connsiteY5679" fmla="*/ 1110695 h 10285413"/>
              <a:gd name="connsiteX5680" fmla="*/ 10045022 w 16348919"/>
              <a:gd name="connsiteY5680" fmla="*/ 1120561 h 10285413"/>
              <a:gd name="connsiteX5681" fmla="*/ 9975950 w 16348919"/>
              <a:gd name="connsiteY5681" fmla="*/ 1140297 h 10285413"/>
              <a:gd name="connsiteX5682" fmla="*/ 9926615 w 16348919"/>
              <a:gd name="connsiteY5682" fmla="*/ 1130429 h 10285413"/>
              <a:gd name="connsiteX5683" fmla="*/ 9906878 w 16348919"/>
              <a:gd name="connsiteY5683" fmla="*/ 1120561 h 10285413"/>
              <a:gd name="connsiteX5684" fmla="*/ 9867411 w 16348919"/>
              <a:gd name="connsiteY5684" fmla="*/ 1110695 h 10285413"/>
              <a:gd name="connsiteX5685" fmla="*/ 9827941 w 16348919"/>
              <a:gd name="connsiteY5685" fmla="*/ 1090959 h 10285413"/>
              <a:gd name="connsiteX5686" fmla="*/ 9887145 w 16348919"/>
              <a:gd name="connsiteY5686" fmla="*/ 1090959 h 10285413"/>
              <a:gd name="connsiteX5687" fmla="*/ 9906878 w 16348919"/>
              <a:gd name="connsiteY5687" fmla="*/ 1071225 h 10285413"/>
              <a:gd name="connsiteX5688" fmla="*/ 9926615 w 16348919"/>
              <a:gd name="connsiteY5688" fmla="*/ 1051492 h 10285413"/>
              <a:gd name="connsiteX5689" fmla="*/ 10005552 w 16348919"/>
              <a:gd name="connsiteY5689" fmla="*/ 1051492 h 10285413"/>
              <a:gd name="connsiteX5690" fmla="*/ 10025289 w 16348919"/>
              <a:gd name="connsiteY5690" fmla="*/ 1071225 h 10285413"/>
              <a:gd name="connsiteX5691" fmla="*/ 10045022 w 16348919"/>
              <a:gd name="connsiteY5691" fmla="*/ 1051492 h 10285413"/>
              <a:gd name="connsiteX5692" fmla="*/ 10045022 w 16348919"/>
              <a:gd name="connsiteY5692" fmla="*/ 1031755 h 10285413"/>
              <a:gd name="connsiteX5693" fmla="*/ 10123963 w 16348919"/>
              <a:gd name="connsiteY5693" fmla="*/ 1031755 h 10285413"/>
              <a:gd name="connsiteX5694" fmla="*/ 10143697 w 16348919"/>
              <a:gd name="connsiteY5694" fmla="*/ 1012021 h 10285413"/>
              <a:gd name="connsiteX5695" fmla="*/ 10301577 w 16348919"/>
              <a:gd name="connsiteY5695" fmla="*/ 1012021 h 10285413"/>
              <a:gd name="connsiteX5696" fmla="*/ 10360781 w 16348919"/>
              <a:gd name="connsiteY5696" fmla="*/ 1012021 h 10285413"/>
              <a:gd name="connsiteX5697" fmla="*/ 10410117 w 16348919"/>
              <a:gd name="connsiteY5697" fmla="*/ 1012021 h 10285413"/>
              <a:gd name="connsiteX5698" fmla="*/ 10459456 w 16348919"/>
              <a:gd name="connsiteY5698" fmla="*/ 1021887 h 10285413"/>
              <a:gd name="connsiteX5699" fmla="*/ 10518659 w 16348919"/>
              <a:gd name="connsiteY5699" fmla="*/ 1012021 h 10285413"/>
              <a:gd name="connsiteX5700" fmla="*/ 10558129 w 16348919"/>
              <a:gd name="connsiteY5700" fmla="*/ 1012021 h 10285413"/>
              <a:gd name="connsiteX5701" fmla="*/ 10538393 w 16348919"/>
              <a:gd name="connsiteY5701" fmla="*/ 992285 h 10285413"/>
              <a:gd name="connsiteX5702" fmla="*/ 10498925 w 16348919"/>
              <a:gd name="connsiteY5702" fmla="*/ 933081 h 10285413"/>
              <a:gd name="connsiteX5703" fmla="*/ 9709530 w 16348919"/>
              <a:gd name="connsiteY5703" fmla="*/ 933081 h 10285413"/>
              <a:gd name="connsiteX5704" fmla="*/ 9808204 w 16348919"/>
              <a:gd name="connsiteY5704" fmla="*/ 972551 h 10285413"/>
              <a:gd name="connsiteX5705" fmla="*/ 9739132 w 16348919"/>
              <a:gd name="connsiteY5705" fmla="*/ 972551 h 10285413"/>
              <a:gd name="connsiteX5706" fmla="*/ 9689797 w 16348919"/>
              <a:gd name="connsiteY5706" fmla="*/ 972551 h 10285413"/>
              <a:gd name="connsiteX5707" fmla="*/ 9591122 w 16348919"/>
              <a:gd name="connsiteY5707" fmla="*/ 933081 h 10285413"/>
              <a:gd name="connsiteX5708" fmla="*/ 9650326 w 16348919"/>
              <a:gd name="connsiteY5708" fmla="*/ 933081 h 10285413"/>
              <a:gd name="connsiteX5709" fmla="*/ 9630593 w 16348919"/>
              <a:gd name="connsiteY5709" fmla="*/ 952815 h 10285413"/>
              <a:gd name="connsiteX5710" fmla="*/ 9591122 w 16348919"/>
              <a:gd name="connsiteY5710" fmla="*/ 933081 h 10285413"/>
              <a:gd name="connsiteX5711" fmla="*/ 8446504 w 16348919"/>
              <a:gd name="connsiteY5711" fmla="*/ 933081 h 10285413"/>
              <a:gd name="connsiteX5712" fmla="*/ 8466238 w 16348919"/>
              <a:gd name="connsiteY5712" fmla="*/ 933081 h 10285413"/>
              <a:gd name="connsiteX5713" fmla="*/ 8485972 w 16348919"/>
              <a:gd name="connsiteY5713" fmla="*/ 952815 h 10285413"/>
              <a:gd name="connsiteX5714" fmla="*/ 8466238 w 16348919"/>
              <a:gd name="connsiteY5714" fmla="*/ 952815 h 10285413"/>
              <a:gd name="connsiteX5715" fmla="*/ 8456370 w 16348919"/>
              <a:gd name="connsiteY5715" fmla="*/ 952815 h 10285413"/>
              <a:gd name="connsiteX5716" fmla="*/ 8446504 w 16348919"/>
              <a:gd name="connsiteY5716" fmla="*/ 933081 h 10285413"/>
              <a:gd name="connsiteX5717" fmla="*/ 8051805 w 16348919"/>
              <a:gd name="connsiteY5717" fmla="*/ 933081 h 10285413"/>
              <a:gd name="connsiteX5718" fmla="*/ 8051805 w 16348919"/>
              <a:gd name="connsiteY5718" fmla="*/ 982417 h 10285413"/>
              <a:gd name="connsiteX5719" fmla="*/ 8071542 w 16348919"/>
              <a:gd name="connsiteY5719" fmla="*/ 982417 h 10285413"/>
              <a:gd name="connsiteX5720" fmla="*/ 8081410 w 16348919"/>
              <a:gd name="connsiteY5720" fmla="*/ 942949 h 10285413"/>
              <a:gd name="connsiteX5721" fmla="*/ 8051805 w 16348919"/>
              <a:gd name="connsiteY5721" fmla="*/ 933081 h 10285413"/>
              <a:gd name="connsiteX5722" fmla="*/ 7953131 w 16348919"/>
              <a:gd name="connsiteY5722" fmla="*/ 933081 h 10285413"/>
              <a:gd name="connsiteX5723" fmla="*/ 7933397 w 16348919"/>
              <a:gd name="connsiteY5723" fmla="*/ 952815 h 10285413"/>
              <a:gd name="connsiteX5724" fmla="*/ 7933397 w 16348919"/>
              <a:gd name="connsiteY5724" fmla="*/ 972551 h 10285413"/>
              <a:gd name="connsiteX5725" fmla="*/ 7953131 w 16348919"/>
              <a:gd name="connsiteY5725" fmla="*/ 972551 h 10285413"/>
              <a:gd name="connsiteX5726" fmla="*/ 7962999 w 16348919"/>
              <a:gd name="connsiteY5726" fmla="*/ 982417 h 10285413"/>
              <a:gd name="connsiteX5727" fmla="*/ 7972868 w 16348919"/>
              <a:gd name="connsiteY5727" fmla="*/ 992285 h 10285413"/>
              <a:gd name="connsiteX5728" fmla="*/ 7972868 w 16348919"/>
              <a:gd name="connsiteY5728" fmla="*/ 1012021 h 10285413"/>
              <a:gd name="connsiteX5729" fmla="*/ 7933397 w 16348919"/>
              <a:gd name="connsiteY5729" fmla="*/ 1021887 h 10285413"/>
              <a:gd name="connsiteX5730" fmla="*/ 7913661 w 16348919"/>
              <a:gd name="connsiteY5730" fmla="*/ 1012021 h 10285413"/>
              <a:gd name="connsiteX5731" fmla="*/ 7913661 w 16348919"/>
              <a:gd name="connsiteY5731" fmla="*/ 1051492 h 10285413"/>
              <a:gd name="connsiteX5732" fmla="*/ 7933397 w 16348919"/>
              <a:gd name="connsiteY5732" fmla="*/ 1051492 h 10285413"/>
              <a:gd name="connsiteX5733" fmla="*/ 8012335 w 16348919"/>
              <a:gd name="connsiteY5733" fmla="*/ 1051492 h 10285413"/>
              <a:gd name="connsiteX5734" fmla="*/ 8032072 w 16348919"/>
              <a:gd name="connsiteY5734" fmla="*/ 1031755 h 10285413"/>
              <a:gd name="connsiteX5735" fmla="*/ 8032072 w 16348919"/>
              <a:gd name="connsiteY5735" fmla="*/ 992285 h 10285413"/>
              <a:gd name="connsiteX5736" fmla="*/ 8022203 w 16348919"/>
              <a:gd name="connsiteY5736" fmla="*/ 962683 h 10285413"/>
              <a:gd name="connsiteX5737" fmla="*/ 7992601 w 16348919"/>
              <a:gd name="connsiteY5737" fmla="*/ 952815 h 10285413"/>
              <a:gd name="connsiteX5738" fmla="*/ 7972868 w 16348919"/>
              <a:gd name="connsiteY5738" fmla="*/ 952815 h 10285413"/>
              <a:gd name="connsiteX5739" fmla="*/ 5950050 w 16348919"/>
              <a:gd name="connsiteY5739" fmla="*/ 933081 h 10285413"/>
              <a:gd name="connsiteX5740" fmla="*/ 5940182 w 16348919"/>
              <a:gd name="connsiteY5740" fmla="*/ 952815 h 10285413"/>
              <a:gd name="connsiteX5741" fmla="*/ 5959918 w 16348919"/>
              <a:gd name="connsiteY5741" fmla="*/ 952815 h 10285413"/>
              <a:gd name="connsiteX5742" fmla="*/ 5979653 w 16348919"/>
              <a:gd name="connsiteY5742" fmla="*/ 933081 h 10285413"/>
              <a:gd name="connsiteX5743" fmla="*/ 5950050 w 16348919"/>
              <a:gd name="connsiteY5743" fmla="*/ 933081 h 10285413"/>
              <a:gd name="connsiteX5744" fmla="*/ 8791863 w 16348919"/>
              <a:gd name="connsiteY5744" fmla="*/ 923213 h 10285413"/>
              <a:gd name="connsiteX5745" fmla="*/ 8801730 w 16348919"/>
              <a:gd name="connsiteY5745" fmla="*/ 933081 h 10285413"/>
              <a:gd name="connsiteX5746" fmla="*/ 8791863 w 16348919"/>
              <a:gd name="connsiteY5746" fmla="*/ 942949 h 10285413"/>
              <a:gd name="connsiteX5747" fmla="*/ 8781994 w 16348919"/>
              <a:gd name="connsiteY5747" fmla="*/ 952815 h 10285413"/>
              <a:gd name="connsiteX5748" fmla="*/ 8762260 w 16348919"/>
              <a:gd name="connsiteY5748" fmla="*/ 933081 h 10285413"/>
              <a:gd name="connsiteX5749" fmla="*/ 8791863 w 16348919"/>
              <a:gd name="connsiteY5749" fmla="*/ 923213 h 10285413"/>
              <a:gd name="connsiteX5750" fmla="*/ 8525443 w 16348919"/>
              <a:gd name="connsiteY5750" fmla="*/ 913347 h 10285413"/>
              <a:gd name="connsiteX5751" fmla="*/ 8525443 w 16348919"/>
              <a:gd name="connsiteY5751" fmla="*/ 933081 h 10285413"/>
              <a:gd name="connsiteX5752" fmla="*/ 8505708 w 16348919"/>
              <a:gd name="connsiteY5752" fmla="*/ 933081 h 10285413"/>
              <a:gd name="connsiteX5753" fmla="*/ 8525443 w 16348919"/>
              <a:gd name="connsiteY5753" fmla="*/ 913347 h 10285413"/>
              <a:gd name="connsiteX5754" fmla="*/ 6709839 w 16348919"/>
              <a:gd name="connsiteY5754" fmla="*/ 913347 h 10285413"/>
              <a:gd name="connsiteX5755" fmla="*/ 6670370 w 16348919"/>
              <a:gd name="connsiteY5755" fmla="*/ 933081 h 10285413"/>
              <a:gd name="connsiteX5756" fmla="*/ 6729574 w 16348919"/>
              <a:gd name="connsiteY5756" fmla="*/ 952815 h 10285413"/>
              <a:gd name="connsiteX5757" fmla="*/ 6729574 w 16348919"/>
              <a:gd name="connsiteY5757" fmla="*/ 933081 h 10285413"/>
              <a:gd name="connsiteX5758" fmla="*/ 1776134 w 16348919"/>
              <a:gd name="connsiteY5758" fmla="*/ 913347 h 10285413"/>
              <a:gd name="connsiteX5759" fmla="*/ 1815604 w 16348919"/>
              <a:gd name="connsiteY5759" fmla="*/ 952815 h 10285413"/>
              <a:gd name="connsiteX5760" fmla="*/ 1815604 w 16348919"/>
              <a:gd name="connsiteY5760" fmla="*/ 933081 h 10285413"/>
              <a:gd name="connsiteX5761" fmla="*/ 1776134 w 16348919"/>
              <a:gd name="connsiteY5761" fmla="*/ 913347 h 10285413"/>
              <a:gd name="connsiteX5762" fmla="*/ 453901 w 16348919"/>
              <a:gd name="connsiteY5762" fmla="*/ 913347 h 10285413"/>
              <a:gd name="connsiteX5763" fmla="*/ 453901 w 16348919"/>
              <a:gd name="connsiteY5763" fmla="*/ 933081 h 10285413"/>
              <a:gd name="connsiteX5764" fmla="*/ 473634 w 16348919"/>
              <a:gd name="connsiteY5764" fmla="*/ 913347 h 10285413"/>
              <a:gd name="connsiteX5765" fmla="*/ 453901 w 16348919"/>
              <a:gd name="connsiteY5765" fmla="*/ 913347 h 10285413"/>
              <a:gd name="connsiteX5766" fmla="*/ 13301268 w 16348919"/>
              <a:gd name="connsiteY5766" fmla="*/ 893611 h 10285413"/>
              <a:gd name="connsiteX5767" fmla="*/ 13340738 w 16348919"/>
              <a:gd name="connsiteY5767" fmla="*/ 913347 h 10285413"/>
              <a:gd name="connsiteX5768" fmla="*/ 13321004 w 16348919"/>
              <a:gd name="connsiteY5768" fmla="*/ 933081 h 10285413"/>
              <a:gd name="connsiteX5769" fmla="*/ 11308051 w 16348919"/>
              <a:gd name="connsiteY5769" fmla="*/ 893611 h 10285413"/>
              <a:gd name="connsiteX5770" fmla="*/ 11327788 w 16348919"/>
              <a:gd name="connsiteY5770" fmla="*/ 913347 h 10285413"/>
              <a:gd name="connsiteX5771" fmla="*/ 11308051 w 16348919"/>
              <a:gd name="connsiteY5771" fmla="*/ 933081 h 10285413"/>
              <a:gd name="connsiteX5772" fmla="*/ 11308051 w 16348919"/>
              <a:gd name="connsiteY5772" fmla="*/ 913347 h 10285413"/>
              <a:gd name="connsiteX5773" fmla="*/ 11308051 w 16348919"/>
              <a:gd name="connsiteY5773" fmla="*/ 893611 h 10285413"/>
              <a:gd name="connsiteX5774" fmla="*/ 11268584 w 16348919"/>
              <a:gd name="connsiteY5774" fmla="*/ 893611 h 10285413"/>
              <a:gd name="connsiteX5775" fmla="*/ 11268584 w 16348919"/>
              <a:gd name="connsiteY5775" fmla="*/ 913347 h 10285413"/>
              <a:gd name="connsiteX5776" fmla="*/ 11268584 w 16348919"/>
              <a:gd name="connsiteY5776" fmla="*/ 933081 h 10285413"/>
              <a:gd name="connsiteX5777" fmla="*/ 11258715 w 16348919"/>
              <a:gd name="connsiteY5777" fmla="*/ 913347 h 10285413"/>
              <a:gd name="connsiteX5778" fmla="*/ 11268584 w 16348919"/>
              <a:gd name="connsiteY5778" fmla="*/ 893611 h 10285413"/>
              <a:gd name="connsiteX5779" fmla="*/ 9078016 w 16348919"/>
              <a:gd name="connsiteY5779" fmla="*/ 893611 h 10285413"/>
              <a:gd name="connsiteX5780" fmla="*/ 9117486 w 16348919"/>
              <a:gd name="connsiteY5780" fmla="*/ 913347 h 10285413"/>
              <a:gd name="connsiteX5781" fmla="*/ 9058283 w 16348919"/>
              <a:gd name="connsiteY5781" fmla="*/ 913347 h 10285413"/>
              <a:gd name="connsiteX5782" fmla="*/ 7972868 w 16348919"/>
              <a:gd name="connsiteY5782" fmla="*/ 893611 h 10285413"/>
              <a:gd name="connsiteX5783" fmla="*/ 7962999 w 16348919"/>
              <a:gd name="connsiteY5783" fmla="*/ 913347 h 10285413"/>
              <a:gd name="connsiteX5784" fmla="*/ 7992601 w 16348919"/>
              <a:gd name="connsiteY5784" fmla="*/ 913347 h 10285413"/>
              <a:gd name="connsiteX5785" fmla="*/ 7972868 w 16348919"/>
              <a:gd name="connsiteY5785" fmla="*/ 893611 h 10285413"/>
              <a:gd name="connsiteX5786" fmla="*/ 7499231 w 16348919"/>
              <a:gd name="connsiteY5786" fmla="*/ 893611 h 10285413"/>
              <a:gd name="connsiteX5787" fmla="*/ 7479495 w 16348919"/>
              <a:gd name="connsiteY5787" fmla="*/ 913347 h 10285413"/>
              <a:gd name="connsiteX5788" fmla="*/ 7518966 w 16348919"/>
              <a:gd name="connsiteY5788" fmla="*/ 913347 h 10285413"/>
              <a:gd name="connsiteX5789" fmla="*/ 7499231 w 16348919"/>
              <a:gd name="connsiteY5789" fmla="*/ 893611 h 10285413"/>
              <a:gd name="connsiteX5790" fmla="*/ 7144005 w 16348919"/>
              <a:gd name="connsiteY5790" fmla="*/ 893611 h 10285413"/>
              <a:gd name="connsiteX5791" fmla="*/ 7124270 w 16348919"/>
              <a:gd name="connsiteY5791" fmla="*/ 903479 h 10285413"/>
              <a:gd name="connsiteX5792" fmla="*/ 7124270 w 16348919"/>
              <a:gd name="connsiteY5792" fmla="*/ 913347 h 10285413"/>
              <a:gd name="connsiteX5793" fmla="*/ 7144005 w 16348919"/>
              <a:gd name="connsiteY5793" fmla="*/ 933081 h 10285413"/>
              <a:gd name="connsiteX5794" fmla="*/ 7163739 w 16348919"/>
              <a:gd name="connsiteY5794" fmla="*/ 913347 h 10285413"/>
              <a:gd name="connsiteX5795" fmla="*/ 7144005 w 16348919"/>
              <a:gd name="connsiteY5795" fmla="*/ 893611 h 10285413"/>
              <a:gd name="connsiteX5796" fmla="*/ 256552 w 16348919"/>
              <a:gd name="connsiteY5796" fmla="*/ 893611 h 10285413"/>
              <a:gd name="connsiteX5797" fmla="*/ 276287 w 16348919"/>
              <a:gd name="connsiteY5797" fmla="*/ 903479 h 10285413"/>
              <a:gd name="connsiteX5798" fmla="*/ 276287 w 16348919"/>
              <a:gd name="connsiteY5798" fmla="*/ 913347 h 10285413"/>
              <a:gd name="connsiteX5799" fmla="*/ 276287 w 16348919"/>
              <a:gd name="connsiteY5799" fmla="*/ 933081 h 10285413"/>
              <a:gd name="connsiteX5800" fmla="*/ 256552 w 16348919"/>
              <a:gd name="connsiteY5800" fmla="*/ 913347 h 10285413"/>
              <a:gd name="connsiteX5801" fmla="*/ 177612 w 16348919"/>
              <a:gd name="connsiteY5801" fmla="*/ 893611 h 10285413"/>
              <a:gd name="connsiteX5802" fmla="*/ 177612 w 16348919"/>
              <a:gd name="connsiteY5802" fmla="*/ 913347 h 10285413"/>
              <a:gd name="connsiteX5803" fmla="*/ 177612 w 16348919"/>
              <a:gd name="connsiteY5803" fmla="*/ 933081 h 10285413"/>
              <a:gd name="connsiteX5804" fmla="*/ 157879 w 16348919"/>
              <a:gd name="connsiteY5804" fmla="*/ 913347 h 10285413"/>
              <a:gd name="connsiteX5805" fmla="*/ 177612 w 16348919"/>
              <a:gd name="connsiteY5805" fmla="*/ 893611 h 10285413"/>
              <a:gd name="connsiteX5806" fmla="*/ 11781688 w 16348919"/>
              <a:gd name="connsiteY5806" fmla="*/ 873877 h 10285413"/>
              <a:gd name="connsiteX5807" fmla="*/ 11801424 w 16348919"/>
              <a:gd name="connsiteY5807" fmla="*/ 873877 h 10285413"/>
              <a:gd name="connsiteX5808" fmla="*/ 11801424 w 16348919"/>
              <a:gd name="connsiteY5808" fmla="*/ 893611 h 10285413"/>
              <a:gd name="connsiteX5809" fmla="*/ 11742217 w 16348919"/>
              <a:gd name="connsiteY5809" fmla="*/ 913347 h 10285413"/>
              <a:gd name="connsiteX5810" fmla="*/ 11742217 w 16348919"/>
              <a:gd name="connsiteY5810" fmla="*/ 893611 h 10285413"/>
              <a:gd name="connsiteX5811" fmla="*/ 11761954 w 16348919"/>
              <a:gd name="connsiteY5811" fmla="*/ 883743 h 10285413"/>
              <a:gd name="connsiteX5812" fmla="*/ 11781688 w 16348919"/>
              <a:gd name="connsiteY5812" fmla="*/ 873877 h 10285413"/>
              <a:gd name="connsiteX5813" fmla="*/ 9413508 w 16348919"/>
              <a:gd name="connsiteY5813" fmla="*/ 873877 h 10285413"/>
              <a:gd name="connsiteX5814" fmla="*/ 9472712 w 16348919"/>
              <a:gd name="connsiteY5814" fmla="*/ 893611 h 10285413"/>
              <a:gd name="connsiteX5815" fmla="*/ 9591122 w 16348919"/>
              <a:gd name="connsiteY5815" fmla="*/ 933081 h 10285413"/>
              <a:gd name="connsiteX5816" fmla="*/ 9492448 w 16348919"/>
              <a:gd name="connsiteY5816" fmla="*/ 913347 h 10285413"/>
              <a:gd name="connsiteX5817" fmla="*/ 9413508 w 16348919"/>
              <a:gd name="connsiteY5817" fmla="*/ 893611 h 10285413"/>
              <a:gd name="connsiteX5818" fmla="*/ 9374038 w 16348919"/>
              <a:gd name="connsiteY5818" fmla="*/ 873877 h 10285413"/>
              <a:gd name="connsiteX5819" fmla="*/ 9393774 w 16348919"/>
              <a:gd name="connsiteY5819" fmla="*/ 873877 h 10285413"/>
              <a:gd name="connsiteX5820" fmla="*/ 9374038 w 16348919"/>
              <a:gd name="connsiteY5820" fmla="*/ 893611 h 10285413"/>
              <a:gd name="connsiteX5821" fmla="*/ 9374038 w 16348919"/>
              <a:gd name="connsiteY5821" fmla="*/ 883743 h 10285413"/>
              <a:gd name="connsiteX5822" fmla="*/ 9374038 w 16348919"/>
              <a:gd name="connsiteY5822" fmla="*/ 873877 h 10285413"/>
              <a:gd name="connsiteX5823" fmla="*/ 8959608 w 16348919"/>
              <a:gd name="connsiteY5823" fmla="*/ 873877 h 10285413"/>
              <a:gd name="connsiteX5824" fmla="*/ 8959608 w 16348919"/>
              <a:gd name="connsiteY5824" fmla="*/ 893611 h 10285413"/>
              <a:gd name="connsiteX5825" fmla="*/ 8939872 w 16348919"/>
              <a:gd name="connsiteY5825" fmla="*/ 883743 h 10285413"/>
              <a:gd name="connsiteX5826" fmla="*/ 8959608 w 16348919"/>
              <a:gd name="connsiteY5826" fmla="*/ 873877 h 10285413"/>
              <a:gd name="connsiteX5827" fmla="*/ 9334571 w 16348919"/>
              <a:gd name="connsiteY5827" fmla="*/ 864009 h 10285413"/>
              <a:gd name="connsiteX5828" fmla="*/ 9354304 w 16348919"/>
              <a:gd name="connsiteY5828" fmla="*/ 893611 h 10285413"/>
              <a:gd name="connsiteX5829" fmla="*/ 9334571 w 16348919"/>
              <a:gd name="connsiteY5829" fmla="*/ 873877 h 10285413"/>
              <a:gd name="connsiteX5830" fmla="*/ 6043789 w 16348919"/>
              <a:gd name="connsiteY5830" fmla="*/ 861542 h 10285413"/>
              <a:gd name="connsiteX5831" fmla="*/ 6038857 w 16348919"/>
              <a:gd name="connsiteY5831" fmla="*/ 873877 h 10285413"/>
              <a:gd name="connsiteX5832" fmla="*/ 6048722 w 16348919"/>
              <a:gd name="connsiteY5832" fmla="*/ 893611 h 10285413"/>
              <a:gd name="connsiteX5833" fmla="*/ 6058590 w 16348919"/>
              <a:gd name="connsiteY5833" fmla="*/ 903479 h 10285413"/>
              <a:gd name="connsiteX5834" fmla="*/ 6078326 w 16348919"/>
              <a:gd name="connsiteY5834" fmla="*/ 883743 h 10285413"/>
              <a:gd name="connsiteX5835" fmla="*/ 6058590 w 16348919"/>
              <a:gd name="connsiteY5835" fmla="*/ 864009 h 10285413"/>
              <a:gd name="connsiteX5836" fmla="*/ 6043789 w 16348919"/>
              <a:gd name="connsiteY5836" fmla="*/ 861542 h 10285413"/>
              <a:gd name="connsiteX5837" fmla="*/ 13222328 w 16348919"/>
              <a:gd name="connsiteY5837" fmla="*/ 854141 h 10285413"/>
              <a:gd name="connsiteX5838" fmla="*/ 13281534 w 16348919"/>
              <a:gd name="connsiteY5838" fmla="*/ 873877 h 10285413"/>
              <a:gd name="connsiteX5839" fmla="*/ 13222328 w 16348919"/>
              <a:gd name="connsiteY5839" fmla="*/ 873877 h 10285413"/>
              <a:gd name="connsiteX5840" fmla="*/ 13222328 w 16348919"/>
              <a:gd name="connsiteY5840" fmla="*/ 854141 h 10285413"/>
              <a:gd name="connsiteX5841" fmla="*/ 7301883 w 16348919"/>
              <a:gd name="connsiteY5841" fmla="*/ 854141 h 10285413"/>
              <a:gd name="connsiteX5842" fmla="*/ 7321617 w 16348919"/>
              <a:gd name="connsiteY5842" fmla="*/ 893611 h 10285413"/>
              <a:gd name="connsiteX5843" fmla="*/ 7380822 w 16348919"/>
              <a:gd name="connsiteY5843" fmla="*/ 873877 h 10285413"/>
              <a:gd name="connsiteX5844" fmla="*/ 7440027 w 16348919"/>
              <a:gd name="connsiteY5844" fmla="*/ 933081 h 10285413"/>
              <a:gd name="connsiteX5845" fmla="*/ 7449893 w 16348919"/>
              <a:gd name="connsiteY5845" fmla="*/ 903479 h 10285413"/>
              <a:gd name="connsiteX5846" fmla="*/ 7400557 w 16348919"/>
              <a:gd name="connsiteY5846" fmla="*/ 854141 h 10285413"/>
              <a:gd name="connsiteX5847" fmla="*/ 7380822 w 16348919"/>
              <a:gd name="connsiteY5847" fmla="*/ 873877 h 10285413"/>
              <a:gd name="connsiteX5848" fmla="*/ 7361087 w 16348919"/>
              <a:gd name="connsiteY5848" fmla="*/ 873877 h 10285413"/>
              <a:gd name="connsiteX5849" fmla="*/ 7321617 w 16348919"/>
              <a:gd name="connsiteY5849" fmla="*/ 873877 h 10285413"/>
              <a:gd name="connsiteX5850" fmla="*/ 7301883 w 16348919"/>
              <a:gd name="connsiteY5850" fmla="*/ 854141 h 10285413"/>
              <a:gd name="connsiteX5851" fmla="*/ 6295407 w 16348919"/>
              <a:gd name="connsiteY5851" fmla="*/ 854141 h 10285413"/>
              <a:gd name="connsiteX5852" fmla="*/ 6295407 w 16348919"/>
              <a:gd name="connsiteY5852" fmla="*/ 873877 h 10285413"/>
              <a:gd name="connsiteX5853" fmla="*/ 6315143 w 16348919"/>
              <a:gd name="connsiteY5853" fmla="*/ 893611 h 10285413"/>
              <a:gd name="connsiteX5854" fmla="*/ 6315143 w 16348919"/>
              <a:gd name="connsiteY5854" fmla="*/ 873877 h 10285413"/>
              <a:gd name="connsiteX5855" fmla="*/ 6315143 w 16348919"/>
              <a:gd name="connsiteY5855" fmla="*/ 864009 h 10285413"/>
              <a:gd name="connsiteX5856" fmla="*/ 6295407 w 16348919"/>
              <a:gd name="connsiteY5856" fmla="*/ 854141 h 10285413"/>
              <a:gd name="connsiteX5857" fmla="*/ 1677460 w 16348919"/>
              <a:gd name="connsiteY5857" fmla="*/ 854141 h 10285413"/>
              <a:gd name="connsiteX5858" fmla="*/ 1677460 w 16348919"/>
              <a:gd name="connsiteY5858" fmla="*/ 893611 h 10285413"/>
              <a:gd name="connsiteX5859" fmla="*/ 1736663 w 16348919"/>
              <a:gd name="connsiteY5859" fmla="*/ 893611 h 10285413"/>
              <a:gd name="connsiteX5860" fmla="*/ 1756399 w 16348919"/>
              <a:gd name="connsiteY5860" fmla="*/ 913347 h 10285413"/>
              <a:gd name="connsiteX5861" fmla="*/ 1756399 w 16348919"/>
              <a:gd name="connsiteY5861" fmla="*/ 893611 h 10285413"/>
              <a:gd name="connsiteX5862" fmla="*/ 1736663 w 16348919"/>
              <a:gd name="connsiteY5862" fmla="*/ 893611 h 10285413"/>
              <a:gd name="connsiteX5863" fmla="*/ 1697196 w 16348919"/>
              <a:gd name="connsiteY5863" fmla="*/ 873877 h 10285413"/>
              <a:gd name="connsiteX5864" fmla="*/ 1697196 w 16348919"/>
              <a:gd name="connsiteY5864" fmla="*/ 854141 h 10285413"/>
              <a:gd name="connsiteX5865" fmla="*/ 1677460 w 16348919"/>
              <a:gd name="connsiteY5865" fmla="*/ 854141 h 10285413"/>
              <a:gd name="connsiteX5866" fmla="*/ 13191339 w 16348919"/>
              <a:gd name="connsiteY5866" fmla="*/ 845662 h 10285413"/>
              <a:gd name="connsiteX5867" fmla="*/ 13182860 w 16348919"/>
              <a:gd name="connsiteY5867" fmla="*/ 854141 h 10285413"/>
              <a:gd name="connsiteX5868" fmla="*/ 13185327 w 16348919"/>
              <a:gd name="connsiteY5868" fmla="*/ 851674 h 10285413"/>
              <a:gd name="connsiteX5869" fmla="*/ 13202594 w 16348919"/>
              <a:gd name="connsiteY5869" fmla="*/ 834407 h 10285413"/>
              <a:gd name="connsiteX5870" fmla="*/ 13191339 w 16348919"/>
              <a:gd name="connsiteY5870" fmla="*/ 845662 h 10285413"/>
              <a:gd name="connsiteX5871" fmla="*/ 13192726 w 16348919"/>
              <a:gd name="connsiteY5871" fmla="*/ 844275 h 10285413"/>
              <a:gd name="connsiteX5872" fmla="*/ 13202594 w 16348919"/>
              <a:gd name="connsiteY5872" fmla="*/ 834407 h 10285413"/>
              <a:gd name="connsiteX5873" fmla="*/ 7222943 w 16348919"/>
              <a:gd name="connsiteY5873" fmla="*/ 834407 h 10285413"/>
              <a:gd name="connsiteX5874" fmla="*/ 7203209 w 16348919"/>
              <a:gd name="connsiteY5874" fmla="*/ 854141 h 10285413"/>
              <a:gd name="connsiteX5875" fmla="*/ 7222943 w 16348919"/>
              <a:gd name="connsiteY5875" fmla="*/ 854141 h 10285413"/>
              <a:gd name="connsiteX5876" fmla="*/ 7242679 w 16348919"/>
              <a:gd name="connsiteY5876" fmla="*/ 854141 h 10285413"/>
              <a:gd name="connsiteX5877" fmla="*/ 5979653 w 16348919"/>
              <a:gd name="connsiteY5877" fmla="*/ 834407 h 10285413"/>
              <a:gd name="connsiteX5878" fmla="*/ 5959918 w 16348919"/>
              <a:gd name="connsiteY5878" fmla="*/ 854141 h 10285413"/>
              <a:gd name="connsiteX5879" fmla="*/ 5940182 w 16348919"/>
              <a:gd name="connsiteY5879" fmla="*/ 873877 h 10285413"/>
              <a:gd name="connsiteX5880" fmla="*/ 5979653 w 16348919"/>
              <a:gd name="connsiteY5880" fmla="*/ 893611 h 10285413"/>
              <a:gd name="connsiteX5881" fmla="*/ 5999386 w 16348919"/>
              <a:gd name="connsiteY5881" fmla="*/ 873877 h 10285413"/>
              <a:gd name="connsiteX5882" fmla="*/ 5999386 w 16348919"/>
              <a:gd name="connsiteY5882" fmla="*/ 854141 h 10285413"/>
              <a:gd name="connsiteX5883" fmla="*/ 5999386 w 16348919"/>
              <a:gd name="connsiteY5883" fmla="*/ 834407 h 10285413"/>
              <a:gd name="connsiteX5884" fmla="*/ 5979653 w 16348919"/>
              <a:gd name="connsiteY5884" fmla="*/ 834407 h 10285413"/>
              <a:gd name="connsiteX5885" fmla="*/ 1618255 w 16348919"/>
              <a:gd name="connsiteY5885" fmla="*/ 834407 h 10285413"/>
              <a:gd name="connsiteX5886" fmla="*/ 1598521 w 16348919"/>
              <a:gd name="connsiteY5886" fmla="*/ 844275 h 10285413"/>
              <a:gd name="connsiteX5887" fmla="*/ 1618255 w 16348919"/>
              <a:gd name="connsiteY5887" fmla="*/ 854141 h 10285413"/>
              <a:gd name="connsiteX5888" fmla="*/ 1618255 w 16348919"/>
              <a:gd name="connsiteY5888" fmla="*/ 844275 h 10285413"/>
              <a:gd name="connsiteX5889" fmla="*/ 1618255 w 16348919"/>
              <a:gd name="connsiteY5889" fmla="*/ 834407 h 10285413"/>
              <a:gd name="connsiteX5890" fmla="*/ 256552 w 16348919"/>
              <a:gd name="connsiteY5890" fmla="*/ 834407 h 10285413"/>
              <a:gd name="connsiteX5891" fmla="*/ 296023 w 16348919"/>
              <a:gd name="connsiteY5891" fmla="*/ 864009 h 10285413"/>
              <a:gd name="connsiteX5892" fmla="*/ 296023 w 16348919"/>
              <a:gd name="connsiteY5892" fmla="*/ 883743 h 10285413"/>
              <a:gd name="connsiteX5893" fmla="*/ 286155 w 16348919"/>
              <a:gd name="connsiteY5893" fmla="*/ 873877 h 10285413"/>
              <a:gd name="connsiteX5894" fmla="*/ 256552 w 16348919"/>
              <a:gd name="connsiteY5894" fmla="*/ 873877 h 10285413"/>
              <a:gd name="connsiteX5895" fmla="*/ 11574471 w 16348919"/>
              <a:gd name="connsiteY5895" fmla="*/ 814673 h 10285413"/>
              <a:gd name="connsiteX5896" fmla="*/ 11584339 w 16348919"/>
              <a:gd name="connsiteY5896" fmla="*/ 814673 h 10285413"/>
              <a:gd name="connsiteX5897" fmla="*/ 11594208 w 16348919"/>
              <a:gd name="connsiteY5897" fmla="*/ 844275 h 10285413"/>
              <a:gd name="connsiteX5898" fmla="*/ 11564606 w 16348919"/>
              <a:gd name="connsiteY5898" fmla="*/ 854141 h 10285413"/>
              <a:gd name="connsiteX5899" fmla="*/ 11564606 w 16348919"/>
              <a:gd name="connsiteY5899" fmla="*/ 834407 h 10285413"/>
              <a:gd name="connsiteX5900" fmla="*/ 11574471 w 16348919"/>
              <a:gd name="connsiteY5900" fmla="*/ 814673 h 10285413"/>
              <a:gd name="connsiteX5901" fmla="*/ 9393774 w 16348919"/>
              <a:gd name="connsiteY5901" fmla="*/ 814673 h 10285413"/>
              <a:gd name="connsiteX5902" fmla="*/ 9423376 w 16348919"/>
              <a:gd name="connsiteY5902" fmla="*/ 814673 h 10285413"/>
              <a:gd name="connsiteX5903" fmla="*/ 9433245 w 16348919"/>
              <a:gd name="connsiteY5903" fmla="*/ 814673 h 10285413"/>
              <a:gd name="connsiteX5904" fmla="*/ 9413508 w 16348919"/>
              <a:gd name="connsiteY5904" fmla="*/ 834407 h 10285413"/>
              <a:gd name="connsiteX5905" fmla="*/ 6433553 w 16348919"/>
              <a:gd name="connsiteY5905" fmla="*/ 814673 h 10285413"/>
              <a:gd name="connsiteX5906" fmla="*/ 6433553 w 16348919"/>
              <a:gd name="connsiteY5906" fmla="*/ 834407 h 10285413"/>
              <a:gd name="connsiteX5907" fmla="*/ 6453286 w 16348919"/>
              <a:gd name="connsiteY5907" fmla="*/ 864009 h 10285413"/>
              <a:gd name="connsiteX5908" fmla="*/ 6413818 w 16348919"/>
              <a:gd name="connsiteY5908" fmla="*/ 873877 h 10285413"/>
              <a:gd name="connsiteX5909" fmla="*/ 6473022 w 16348919"/>
              <a:gd name="connsiteY5909" fmla="*/ 893611 h 10285413"/>
              <a:gd name="connsiteX5910" fmla="*/ 6551960 w 16348919"/>
              <a:gd name="connsiteY5910" fmla="*/ 933081 h 10285413"/>
              <a:gd name="connsiteX5911" fmla="*/ 6532225 w 16348919"/>
              <a:gd name="connsiteY5911" fmla="*/ 933081 h 10285413"/>
              <a:gd name="connsiteX5912" fmla="*/ 6482890 w 16348919"/>
              <a:gd name="connsiteY5912" fmla="*/ 923213 h 10285413"/>
              <a:gd name="connsiteX5913" fmla="*/ 6433555 w 16348919"/>
              <a:gd name="connsiteY5913" fmla="*/ 903479 h 10285413"/>
              <a:gd name="connsiteX5914" fmla="*/ 6420502 w 16348919"/>
              <a:gd name="connsiteY5914" fmla="*/ 896953 h 10285413"/>
              <a:gd name="connsiteX5915" fmla="*/ 6418751 w 16348919"/>
              <a:gd name="connsiteY5915" fmla="*/ 896078 h 10285413"/>
              <a:gd name="connsiteX5916" fmla="*/ 6413818 w 16348919"/>
              <a:gd name="connsiteY5916" fmla="*/ 893611 h 10285413"/>
              <a:gd name="connsiteX5917" fmla="*/ 6420502 w 16348919"/>
              <a:gd name="connsiteY5917" fmla="*/ 896953 h 10285413"/>
              <a:gd name="connsiteX5918" fmla="*/ 6433553 w 16348919"/>
              <a:gd name="connsiteY5918" fmla="*/ 903479 h 10285413"/>
              <a:gd name="connsiteX5919" fmla="*/ 6433555 w 16348919"/>
              <a:gd name="connsiteY5919" fmla="*/ 903479 h 10285413"/>
              <a:gd name="connsiteX5920" fmla="*/ 6492755 w 16348919"/>
              <a:gd name="connsiteY5920" fmla="*/ 933081 h 10285413"/>
              <a:gd name="connsiteX5921" fmla="*/ 6571695 w 16348919"/>
              <a:gd name="connsiteY5921" fmla="*/ 952815 h 10285413"/>
              <a:gd name="connsiteX5922" fmla="*/ 6571695 w 16348919"/>
              <a:gd name="connsiteY5922" fmla="*/ 942949 h 10285413"/>
              <a:gd name="connsiteX5923" fmla="*/ 6571695 w 16348919"/>
              <a:gd name="connsiteY5923" fmla="*/ 913347 h 10285413"/>
              <a:gd name="connsiteX5924" fmla="*/ 6532225 w 16348919"/>
              <a:gd name="connsiteY5924" fmla="*/ 873877 h 10285413"/>
              <a:gd name="connsiteX5925" fmla="*/ 6512491 w 16348919"/>
              <a:gd name="connsiteY5925" fmla="*/ 873877 h 10285413"/>
              <a:gd name="connsiteX5926" fmla="*/ 6433553 w 16348919"/>
              <a:gd name="connsiteY5926" fmla="*/ 814673 h 10285413"/>
              <a:gd name="connsiteX5927" fmla="*/ 572308 w 16348919"/>
              <a:gd name="connsiteY5927" fmla="*/ 814673 h 10285413"/>
              <a:gd name="connsiteX5928" fmla="*/ 651249 w 16348919"/>
              <a:gd name="connsiteY5928" fmla="*/ 893611 h 10285413"/>
              <a:gd name="connsiteX5929" fmla="*/ 651249 w 16348919"/>
              <a:gd name="connsiteY5929" fmla="*/ 873877 h 10285413"/>
              <a:gd name="connsiteX5930" fmla="*/ 572308 w 16348919"/>
              <a:gd name="connsiteY5930" fmla="*/ 814673 h 10285413"/>
              <a:gd name="connsiteX5931" fmla="*/ 503237 w 16348919"/>
              <a:gd name="connsiteY5931" fmla="*/ 814673 h 10285413"/>
              <a:gd name="connsiteX5932" fmla="*/ 513104 w 16348919"/>
              <a:gd name="connsiteY5932" fmla="*/ 834407 h 10285413"/>
              <a:gd name="connsiteX5933" fmla="*/ 532841 w 16348919"/>
              <a:gd name="connsiteY5933" fmla="*/ 834407 h 10285413"/>
              <a:gd name="connsiteX5934" fmla="*/ 503237 w 16348919"/>
              <a:gd name="connsiteY5934" fmla="*/ 814673 h 10285413"/>
              <a:gd name="connsiteX5935" fmla="*/ 9334571 w 16348919"/>
              <a:gd name="connsiteY5935" fmla="*/ 794937 h 10285413"/>
              <a:gd name="connsiteX5936" fmla="*/ 9334571 w 16348919"/>
              <a:gd name="connsiteY5936" fmla="*/ 834407 h 10285413"/>
              <a:gd name="connsiteX5937" fmla="*/ 9334571 w 16348919"/>
              <a:gd name="connsiteY5937" fmla="*/ 864009 h 10285413"/>
              <a:gd name="connsiteX5938" fmla="*/ 9314835 w 16348919"/>
              <a:gd name="connsiteY5938" fmla="*/ 814673 h 10285413"/>
              <a:gd name="connsiteX5939" fmla="*/ 9334571 w 16348919"/>
              <a:gd name="connsiteY5939" fmla="*/ 794937 h 10285413"/>
              <a:gd name="connsiteX5940" fmla="*/ 7953131 w 16348919"/>
              <a:gd name="connsiteY5940" fmla="*/ 794937 h 10285413"/>
              <a:gd name="connsiteX5941" fmla="*/ 7982736 w 16348919"/>
              <a:gd name="connsiteY5941" fmla="*/ 794937 h 10285413"/>
              <a:gd name="connsiteX5942" fmla="*/ 7992601 w 16348919"/>
              <a:gd name="connsiteY5942" fmla="*/ 794937 h 10285413"/>
              <a:gd name="connsiteX5943" fmla="*/ 8012335 w 16348919"/>
              <a:gd name="connsiteY5943" fmla="*/ 814673 h 10285413"/>
              <a:gd name="connsiteX5944" fmla="*/ 7953131 w 16348919"/>
              <a:gd name="connsiteY5944" fmla="*/ 814673 h 10285413"/>
              <a:gd name="connsiteX5945" fmla="*/ 7943263 w 16348919"/>
              <a:gd name="connsiteY5945" fmla="*/ 804805 h 10285413"/>
              <a:gd name="connsiteX5946" fmla="*/ 7953131 w 16348919"/>
              <a:gd name="connsiteY5946" fmla="*/ 794937 h 10285413"/>
              <a:gd name="connsiteX5947" fmla="*/ 7341353 w 16348919"/>
              <a:gd name="connsiteY5947" fmla="*/ 794937 h 10285413"/>
              <a:gd name="connsiteX5948" fmla="*/ 7361087 w 16348919"/>
              <a:gd name="connsiteY5948" fmla="*/ 814673 h 10285413"/>
              <a:gd name="connsiteX5949" fmla="*/ 7400557 w 16348919"/>
              <a:gd name="connsiteY5949" fmla="*/ 814673 h 10285413"/>
              <a:gd name="connsiteX5950" fmla="*/ 7361087 w 16348919"/>
              <a:gd name="connsiteY5950" fmla="*/ 794937 h 10285413"/>
              <a:gd name="connsiteX5951" fmla="*/ 6828247 w 16348919"/>
              <a:gd name="connsiteY5951" fmla="*/ 794937 h 10285413"/>
              <a:gd name="connsiteX5952" fmla="*/ 6847981 w 16348919"/>
              <a:gd name="connsiteY5952" fmla="*/ 814673 h 10285413"/>
              <a:gd name="connsiteX5953" fmla="*/ 6847981 w 16348919"/>
              <a:gd name="connsiteY5953" fmla="*/ 794937 h 10285413"/>
              <a:gd name="connsiteX5954" fmla="*/ 6136297 w 16348919"/>
              <a:gd name="connsiteY5954" fmla="*/ 783220 h 10285413"/>
              <a:gd name="connsiteX5955" fmla="*/ 6127662 w 16348919"/>
              <a:gd name="connsiteY5955" fmla="*/ 785069 h 10285413"/>
              <a:gd name="connsiteX5956" fmla="*/ 6127662 w 16348919"/>
              <a:gd name="connsiteY5956" fmla="*/ 814673 h 10285413"/>
              <a:gd name="connsiteX5957" fmla="*/ 6157263 w 16348919"/>
              <a:gd name="connsiteY5957" fmla="*/ 834407 h 10285413"/>
              <a:gd name="connsiteX5958" fmla="*/ 6177001 w 16348919"/>
              <a:gd name="connsiteY5958" fmla="*/ 834407 h 10285413"/>
              <a:gd name="connsiteX5959" fmla="*/ 6196734 w 16348919"/>
              <a:gd name="connsiteY5959" fmla="*/ 854141 h 10285413"/>
              <a:gd name="connsiteX5960" fmla="*/ 6275675 w 16348919"/>
              <a:gd name="connsiteY5960" fmla="*/ 854141 h 10285413"/>
              <a:gd name="connsiteX5961" fmla="*/ 6206602 w 16348919"/>
              <a:gd name="connsiteY5961" fmla="*/ 814673 h 10285413"/>
              <a:gd name="connsiteX5962" fmla="*/ 6136297 w 16348919"/>
              <a:gd name="connsiteY5962" fmla="*/ 783220 h 10285413"/>
              <a:gd name="connsiteX5963" fmla="*/ 246685 w 16348919"/>
              <a:gd name="connsiteY5963" fmla="*/ 775203 h 10285413"/>
              <a:gd name="connsiteX5964" fmla="*/ 236817 w 16348919"/>
              <a:gd name="connsiteY5964" fmla="*/ 794937 h 10285413"/>
              <a:gd name="connsiteX5965" fmla="*/ 276287 w 16348919"/>
              <a:gd name="connsiteY5965" fmla="*/ 794937 h 10285413"/>
              <a:gd name="connsiteX5966" fmla="*/ 246685 w 16348919"/>
              <a:gd name="connsiteY5966" fmla="*/ 775203 h 10285413"/>
              <a:gd name="connsiteX5967" fmla="*/ 8150479 w 16348919"/>
              <a:gd name="connsiteY5967" fmla="*/ 755467 h 10285413"/>
              <a:gd name="connsiteX5968" fmla="*/ 8170216 w 16348919"/>
              <a:gd name="connsiteY5968" fmla="*/ 755467 h 10285413"/>
              <a:gd name="connsiteX5969" fmla="*/ 8189949 w 16348919"/>
              <a:gd name="connsiteY5969" fmla="*/ 775203 h 10285413"/>
              <a:gd name="connsiteX5970" fmla="*/ 8160347 w 16348919"/>
              <a:gd name="connsiteY5970" fmla="*/ 794937 h 10285413"/>
              <a:gd name="connsiteX5971" fmla="*/ 8140615 w 16348919"/>
              <a:gd name="connsiteY5971" fmla="*/ 814673 h 10285413"/>
              <a:gd name="connsiteX5972" fmla="*/ 8120877 w 16348919"/>
              <a:gd name="connsiteY5972" fmla="*/ 804805 h 10285413"/>
              <a:gd name="connsiteX5973" fmla="*/ 8130746 w 16348919"/>
              <a:gd name="connsiteY5973" fmla="*/ 785069 h 10285413"/>
              <a:gd name="connsiteX5974" fmla="*/ 8150479 w 16348919"/>
              <a:gd name="connsiteY5974" fmla="*/ 755467 h 10285413"/>
              <a:gd name="connsiteX5975" fmla="*/ 7301883 w 16348919"/>
              <a:gd name="connsiteY5975" fmla="*/ 755467 h 10285413"/>
              <a:gd name="connsiteX5976" fmla="*/ 7301883 w 16348919"/>
              <a:gd name="connsiteY5976" fmla="*/ 775203 h 10285413"/>
              <a:gd name="connsiteX5977" fmla="*/ 7321617 w 16348919"/>
              <a:gd name="connsiteY5977" fmla="*/ 775203 h 10285413"/>
              <a:gd name="connsiteX5978" fmla="*/ 7301883 w 16348919"/>
              <a:gd name="connsiteY5978" fmla="*/ 755467 h 10285413"/>
              <a:gd name="connsiteX5979" fmla="*/ 6670370 w 16348919"/>
              <a:gd name="connsiteY5979" fmla="*/ 755467 h 10285413"/>
              <a:gd name="connsiteX5980" fmla="*/ 6729574 w 16348919"/>
              <a:gd name="connsiteY5980" fmla="*/ 794937 h 10285413"/>
              <a:gd name="connsiteX5981" fmla="*/ 6729574 w 16348919"/>
              <a:gd name="connsiteY5981" fmla="*/ 775203 h 10285413"/>
              <a:gd name="connsiteX5982" fmla="*/ 5999386 w 16348919"/>
              <a:gd name="connsiteY5982" fmla="*/ 755467 h 10285413"/>
              <a:gd name="connsiteX5983" fmla="*/ 5999386 w 16348919"/>
              <a:gd name="connsiteY5983" fmla="*/ 775203 h 10285413"/>
              <a:gd name="connsiteX5984" fmla="*/ 6058590 w 16348919"/>
              <a:gd name="connsiteY5984" fmla="*/ 775203 h 10285413"/>
              <a:gd name="connsiteX5985" fmla="*/ 6019122 w 16348919"/>
              <a:gd name="connsiteY5985" fmla="*/ 755467 h 10285413"/>
              <a:gd name="connsiteX5986" fmla="*/ 5999386 w 16348919"/>
              <a:gd name="connsiteY5986" fmla="*/ 755467 h 10285413"/>
              <a:gd name="connsiteX5987" fmla="*/ 8071542 w 16348919"/>
              <a:gd name="connsiteY5987" fmla="*/ 735733 h 10285413"/>
              <a:gd name="connsiteX5988" fmla="*/ 8091275 w 16348919"/>
              <a:gd name="connsiteY5988" fmla="*/ 735733 h 10285413"/>
              <a:gd name="connsiteX5989" fmla="*/ 8071542 w 16348919"/>
              <a:gd name="connsiteY5989" fmla="*/ 755467 h 10285413"/>
              <a:gd name="connsiteX5990" fmla="*/ 5959918 w 16348919"/>
              <a:gd name="connsiteY5990" fmla="*/ 735733 h 10285413"/>
              <a:gd name="connsiteX5991" fmla="*/ 5959918 w 16348919"/>
              <a:gd name="connsiteY5991" fmla="*/ 755467 h 10285413"/>
              <a:gd name="connsiteX5992" fmla="*/ 5979653 w 16348919"/>
              <a:gd name="connsiteY5992" fmla="*/ 775203 h 10285413"/>
              <a:gd name="connsiteX5993" fmla="*/ 5979653 w 16348919"/>
              <a:gd name="connsiteY5993" fmla="*/ 755467 h 10285413"/>
              <a:gd name="connsiteX5994" fmla="*/ 5969784 w 16348919"/>
              <a:gd name="connsiteY5994" fmla="*/ 735733 h 10285413"/>
              <a:gd name="connsiteX5995" fmla="*/ 5959918 w 16348919"/>
              <a:gd name="connsiteY5995" fmla="*/ 735733 h 10285413"/>
              <a:gd name="connsiteX5996" fmla="*/ 12748694 w 16348919"/>
              <a:gd name="connsiteY5996" fmla="*/ 715997 h 10285413"/>
              <a:gd name="connsiteX5997" fmla="*/ 12827632 w 16348919"/>
              <a:gd name="connsiteY5997" fmla="*/ 735733 h 10285413"/>
              <a:gd name="connsiteX5998" fmla="*/ 12788164 w 16348919"/>
              <a:gd name="connsiteY5998" fmla="*/ 735733 h 10285413"/>
              <a:gd name="connsiteX5999" fmla="*/ 6216470 w 16348919"/>
              <a:gd name="connsiteY5999" fmla="*/ 715997 h 10285413"/>
              <a:gd name="connsiteX6000" fmla="*/ 6315143 w 16348919"/>
              <a:gd name="connsiteY6000" fmla="*/ 775203 h 10285413"/>
              <a:gd name="connsiteX6001" fmla="*/ 6275675 w 16348919"/>
              <a:gd name="connsiteY6001" fmla="*/ 735733 h 10285413"/>
              <a:gd name="connsiteX6002" fmla="*/ 6216470 w 16348919"/>
              <a:gd name="connsiteY6002" fmla="*/ 715997 h 10285413"/>
              <a:gd name="connsiteX6003" fmla="*/ 39468 w 16348919"/>
              <a:gd name="connsiteY6003" fmla="*/ 715997 h 10285413"/>
              <a:gd name="connsiteX6004" fmla="*/ 69074 w 16348919"/>
              <a:gd name="connsiteY6004" fmla="*/ 715997 h 10285413"/>
              <a:gd name="connsiteX6005" fmla="*/ 78938 w 16348919"/>
              <a:gd name="connsiteY6005" fmla="*/ 735733 h 10285413"/>
              <a:gd name="connsiteX6006" fmla="*/ 39468 w 16348919"/>
              <a:gd name="connsiteY6006" fmla="*/ 735733 h 10285413"/>
              <a:gd name="connsiteX6007" fmla="*/ 19735 w 16348919"/>
              <a:gd name="connsiteY6007" fmla="*/ 735733 h 10285413"/>
              <a:gd name="connsiteX6008" fmla="*/ 39468 w 16348919"/>
              <a:gd name="connsiteY6008" fmla="*/ 715997 h 10285413"/>
              <a:gd name="connsiteX6009" fmla="*/ 12906572 w 16348919"/>
              <a:gd name="connsiteY6009" fmla="*/ 696263 h 10285413"/>
              <a:gd name="connsiteX6010" fmla="*/ 12926306 w 16348919"/>
              <a:gd name="connsiteY6010" fmla="*/ 696263 h 10285413"/>
              <a:gd name="connsiteX6011" fmla="*/ 12965776 w 16348919"/>
              <a:gd name="connsiteY6011" fmla="*/ 715997 h 10285413"/>
              <a:gd name="connsiteX6012" fmla="*/ 12985512 w 16348919"/>
              <a:gd name="connsiteY6012" fmla="*/ 735733 h 10285413"/>
              <a:gd name="connsiteX6013" fmla="*/ 13005246 w 16348919"/>
              <a:gd name="connsiteY6013" fmla="*/ 755467 h 10285413"/>
              <a:gd name="connsiteX6014" fmla="*/ 12985512 w 16348919"/>
              <a:gd name="connsiteY6014" fmla="*/ 775203 h 10285413"/>
              <a:gd name="connsiteX6015" fmla="*/ 12955910 w 16348919"/>
              <a:gd name="connsiteY6015" fmla="*/ 794937 h 10285413"/>
              <a:gd name="connsiteX6016" fmla="*/ 12926306 w 16348919"/>
              <a:gd name="connsiteY6016" fmla="*/ 775203 h 10285413"/>
              <a:gd name="connsiteX6017" fmla="*/ 12906572 w 16348919"/>
              <a:gd name="connsiteY6017" fmla="*/ 755467 h 10285413"/>
              <a:gd name="connsiteX6018" fmla="*/ 12926306 w 16348919"/>
              <a:gd name="connsiteY6018" fmla="*/ 735733 h 10285413"/>
              <a:gd name="connsiteX6019" fmla="*/ 12926306 w 16348919"/>
              <a:gd name="connsiteY6019" fmla="*/ 715997 h 10285413"/>
              <a:gd name="connsiteX6020" fmla="*/ 12906572 w 16348919"/>
              <a:gd name="connsiteY6020" fmla="*/ 696263 h 10285413"/>
              <a:gd name="connsiteX6021" fmla="*/ 9038548 w 16348919"/>
              <a:gd name="connsiteY6021" fmla="*/ 696263 h 10285413"/>
              <a:gd name="connsiteX6022" fmla="*/ 9058283 w 16348919"/>
              <a:gd name="connsiteY6022" fmla="*/ 715997 h 10285413"/>
              <a:gd name="connsiteX6023" fmla="*/ 9078016 w 16348919"/>
              <a:gd name="connsiteY6023" fmla="*/ 715997 h 10285413"/>
              <a:gd name="connsiteX6024" fmla="*/ 9097752 w 16348919"/>
              <a:gd name="connsiteY6024" fmla="*/ 735733 h 10285413"/>
              <a:gd name="connsiteX6025" fmla="*/ 9166824 w 16348919"/>
              <a:gd name="connsiteY6025" fmla="*/ 725865 h 10285413"/>
              <a:gd name="connsiteX6026" fmla="*/ 9235897 w 16348919"/>
              <a:gd name="connsiteY6026" fmla="*/ 735733 h 10285413"/>
              <a:gd name="connsiteX6027" fmla="*/ 9265498 w 16348919"/>
              <a:gd name="connsiteY6027" fmla="*/ 735733 h 10285413"/>
              <a:gd name="connsiteX6028" fmla="*/ 9275367 w 16348919"/>
              <a:gd name="connsiteY6028" fmla="*/ 735733 h 10285413"/>
              <a:gd name="connsiteX6029" fmla="*/ 9275367 w 16348919"/>
              <a:gd name="connsiteY6029" fmla="*/ 755467 h 10285413"/>
              <a:gd name="connsiteX6030" fmla="*/ 9255630 w 16348919"/>
              <a:gd name="connsiteY6030" fmla="*/ 775203 h 10285413"/>
              <a:gd name="connsiteX6031" fmla="*/ 9216160 w 16348919"/>
              <a:gd name="connsiteY6031" fmla="*/ 794937 h 10285413"/>
              <a:gd name="connsiteX6032" fmla="*/ 9176693 w 16348919"/>
              <a:gd name="connsiteY6032" fmla="*/ 794937 h 10285413"/>
              <a:gd name="connsiteX6033" fmla="*/ 9137222 w 16348919"/>
              <a:gd name="connsiteY6033" fmla="*/ 775203 h 10285413"/>
              <a:gd name="connsiteX6034" fmla="*/ 9097752 w 16348919"/>
              <a:gd name="connsiteY6034" fmla="*/ 794937 h 10285413"/>
              <a:gd name="connsiteX6035" fmla="*/ 9117486 w 16348919"/>
              <a:gd name="connsiteY6035" fmla="*/ 814673 h 10285413"/>
              <a:gd name="connsiteX6036" fmla="*/ 9078016 w 16348919"/>
              <a:gd name="connsiteY6036" fmla="*/ 814673 h 10285413"/>
              <a:gd name="connsiteX6037" fmla="*/ 9068150 w 16348919"/>
              <a:gd name="connsiteY6037" fmla="*/ 785069 h 10285413"/>
              <a:gd name="connsiteX6038" fmla="*/ 9018812 w 16348919"/>
              <a:gd name="connsiteY6038" fmla="*/ 755467 h 10285413"/>
              <a:gd name="connsiteX6039" fmla="*/ 8801730 w 16348919"/>
              <a:gd name="connsiteY6039" fmla="*/ 715997 h 10285413"/>
              <a:gd name="connsiteX6040" fmla="*/ 8979342 w 16348919"/>
              <a:gd name="connsiteY6040" fmla="*/ 715997 h 10285413"/>
              <a:gd name="connsiteX6041" fmla="*/ 7637375 w 16348919"/>
              <a:gd name="connsiteY6041" fmla="*/ 696263 h 10285413"/>
              <a:gd name="connsiteX6042" fmla="*/ 7657109 w 16348919"/>
              <a:gd name="connsiteY6042" fmla="*/ 715997 h 10285413"/>
              <a:gd name="connsiteX6043" fmla="*/ 7716316 w 16348919"/>
              <a:gd name="connsiteY6043" fmla="*/ 715997 h 10285413"/>
              <a:gd name="connsiteX6044" fmla="*/ 7657109 w 16348919"/>
              <a:gd name="connsiteY6044" fmla="*/ 696263 h 10285413"/>
              <a:gd name="connsiteX6045" fmla="*/ 7065065 w 16348919"/>
              <a:gd name="connsiteY6045" fmla="*/ 696263 h 10285413"/>
              <a:gd name="connsiteX6046" fmla="*/ 7084799 w 16348919"/>
              <a:gd name="connsiteY6046" fmla="*/ 735733 h 10285413"/>
              <a:gd name="connsiteX6047" fmla="*/ 7084799 w 16348919"/>
              <a:gd name="connsiteY6047" fmla="*/ 755467 h 10285413"/>
              <a:gd name="connsiteX6048" fmla="*/ 7065065 w 16348919"/>
              <a:gd name="connsiteY6048" fmla="*/ 755467 h 10285413"/>
              <a:gd name="connsiteX6049" fmla="*/ 7074933 w 16348919"/>
              <a:gd name="connsiteY6049" fmla="*/ 765335 h 10285413"/>
              <a:gd name="connsiteX6050" fmla="*/ 7084799 w 16348919"/>
              <a:gd name="connsiteY6050" fmla="*/ 775203 h 10285413"/>
              <a:gd name="connsiteX6051" fmla="*/ 7065065 w 16348919"/>
              <a:gd name="connsiteY6051" fmla="*/ 814673 h 10285413"/>
              <a:gd name="connsiteX6052" fmla="*/ 7065065 w 16348919"/>
              <a:gd name="connsiteY6052" fmla="*/ 854141 h 10285413"/>
              <a:gd name="connsiteX6053" fmla="*/ 7124270 w 16348919"/>
              <a:gd name="connsiteY6053" fmla="*/ 854141 h 10285413"/>
              <a:gd name="connsiteX6054" fmla="*/ 7124270 w 16348919"/>
              <a:gd name="connsiteY6054" fmla="*/ 814673 h 10285413"/>
              <a:gd name="connsiteX6055" fmla="*/ 7163739 w 16348919"/>
              <a:gd name="connsiteY6055" fmla="*/ 814673 h 10285413"/>
              <a:gd name="connsiteX6056" fmla="*/ 7183473 w 16348919"/>
              <a:gd name="connsiteY6056" fmla="*/ 814673 h 10285413"/>
              <a:gd name="connsiteX6057" fmla="*/ 7203209 w 16348919"/>
              <a:gd name="connsiteY6057" fmla="*/ 814673 h 10285413"/>
              <a:gd name="connsiteX6058" fmla="*/ 7222943 w 16348919"/>
              <a:gd name="connsiteY6058" fmla="*/ 794937 h 10285413"/>
              <a:gd name="connsiteX6059" fmla="*/ 7183473 w 16348919"/>
              <a:gd name="connsiteY6059" fmla="*/ 755467 h 10285413"/>
              <a:gd name="connsiteX6060" fmla="*/ 7144005 w 16348919"/>
              <a:gd name="connsiteY6060" fmla="*/ 755467 h 10285413"/>
              <a:gd name="connsiteX6061" fmla="*/ 7124270 w 16348919"/>
              <a:gd name="connsiteY6061" fmla="*/ 735733 h 10285413"/>
              <a:gd name="connsiteX6062" fmla="*/ 7104535 w 16348919"/>
              <a:gd name="connsiteY6062" fmla="*/ 715997 h 10285413"/>
              <a:gd name="connsiteX6063" fmla="*/ 7084799 w 16348919"/>
              <a:gd name="connsiteY6063" fmla="*/ 715997 h 10285413"/>
              <a:gd name="connsiteX6064" fmla="*/ 7065065 w 16348919"/>
              <a:gd name="connsiteY6064" fmla="*/ 696263 h 10285413"/>
              <a:gd name="connsiteX6065" fmla="*/ 7005861 w 16348919"/>
              <a:gd name="connsiteY6065" fmla="*/ 696263 h 10285413"/>
              <a:gd name="connsiteX6066" fmla="*/ 7015727 w 16348919"/>
              <a:gd name="connsiteY6066" fmla="*/ 706131 h 10285413"/>
              <a:gd name="connsiteX6067" fmla="*/ 7025595 w 16348919"/>
              <a:gd name="connsiteY6067" fmla="*/ 715997 h 10285413"/>
              <a:gd name="connsiteX6068" fmla="*/ 7045331 w 16348919"/>
              <a:gd name="connsiteY6068" fmla="*/ 696263 h 10285413"/>
              <a:gd name="connsiteX6069" fmla="*/ 217082 w 16348919"/>
              <a:gd name="connsiteY6069" fmla="*/ 696263 h 10285413"/>
              <a:gd name="connsiteX6070" fmla="*/ 236817 w 16348919"/>
              <a:gd name="connsiteY6070" fmla="*/ 735733 h 10285413"/>
              <a:gd name="connsiteX6071" fmla="*/ 236817 w 16348919"/>
              <a:gd name="connsiteY6071" fmla="*/ 696263 h 10285413"/>
              <a:gd name="connsiteX6072" fmla="*/ 8959608 w 16348919"/>
              <a:gd name="connsiteY6072" fmla="*/ 676529 h 10285413"/>
              <a:gd name="connsiteX6073" fmla="*/ 8979342 w 16348919"/>
              <a:gd name="connsiteY6073" fmla="*/ 676529 h 10285413"/>
              <a:gd name="connsiteX6074" fmla="*/ 8979342 w 16348919"/>
              <a:gd name="connsiteY6074" fmla="*/ 696263 h 10285413"/>
              <a:gd name="connsiteX6075" fmla="*/ 8426768 w 16348919"/>
              <a:gd name="connsiteY6075" fmla="*/ 676529 h 10285413"/>
              <a:gd name="connsiteX6076" fmla="*/ 8505708 w 16348919"/>
              <a:gd name="connsiteY6076" fmla="*/ 735733 h 10285413"/>
              <a:gd name="connsiteX6077" fmla="*/ 8466238 w 16348919"/>
              <a:gd name="connsiteY6077" fmla="*/ 715997 h 10285413"/>
              <a:gd name="connsiteX6078" fmla="*/ 8426768 w 16348919"/>
              <a:gd name="connsiteY6078" fmla="*/ 706131 h 10285413"/>
              <a:gd name="connsiteX6079" fmla="*/ 8407035 w 16348919"/>
              <a:gd name="connsiteY6079" fmla="*/ 696263 h 10285413"/>
              <a:gd name="connsiteX6080" fmla="*/ 8367564 w 16348919"/>
              <a:gd name="connsiteY6080" fmla="*/ 676529 h 10285413"/>
              <a:gd name="connsiteX6081" fmla="*/ 8387297 w 16348919"/>
              <a:gd name="connsiteY6081" fmla="*/ 696263 h 10285413"/>
              <a:gd name="connsiteX6082" fmla="*/ 8367564 w 16348919"/>
              <a:gd name="connsiteY6082" fmla="*/ 696263 h 10285413"/>
              <a:gd name="connsiteX6083" fmla="*/ 7834723 w 16348919"/>
              <a:gd name="connsiteY6083" fmla="*/ 656793 h 10285413"/>
              <a:gd name="connsiteX6084" fmla="*/ 7874194 w 16348919"/>
              <a:gd name="connsiteY6084" fmla="*/ 676529 h 10285413"/>
              <a:gd name="connsiteX6085" fmla="*/ 7893927 w 16348919"/>
              <a:gd name="connsiteY6085" fmla="*/ 696263 h 10285413"/>
              <a:gd name="connsiteX6086" fmla="*/ 7884059 w 16348919"/>
              <a:gd name="connsiteY6086" fmla="*/ 696263 h 10285413"/>
              <a:gd name="connsiteX6087" fmla="*/ 7854457 w 16348919"/>
              <a:gd name="connsiteY6087" fmla="*/ 696263 h 10285413"/>
              <a:gd name="connsiteX6088" fmla="*/ 7834723 w 16348919"/>
              <a:gd name="connsiteY6088" fmla="*/ 656793 h 10285413"/>
              <a:gd name="connsiteX6089" fmla="*/ 7025595 w 16348919"/>
              <a:gd name="connsiteY6089" fmla="*/ 656793 h 10285413"/>
              <a:gd name="connsiteX6090" fmla="*/ 7045331 w 16348919"/>
              <a:gd name="connsiteY6090" fmla="*/ 676529 h 10285413"/>
              <a:gd name="connsiteX6091" fmla="*/ 7045331 w 16348919"/>
              <a:gd name="connsiteY6091" fmla="*/ 656793 h 10285413"/>
              <a:gd name="connsiteX6092" fmla="*/ 7025595 w 16348919"/>
              <a:gd name="connsiteY6092" fmla="*/ 656793 h 10285413"/>
              <a:gd name="connsiteX6093" fmla="*/ 6058590 w 16348919"/>
              <a:gd name="connsiteY6093" fmla="*/ 656793 h 10285413"/>
              <a:gd name="connsiteX6094" fmla="*/ 6098060 w 16348919"/>
              <a:gd name="connsiteY6094" fmla="*/ 696263 h 10285413"/>
              <a:gd name="connsiteX6095" fmla="*/ 6196734 w 16348919"/>
              <a:gd name="connsiteY6095" fmla="*/ 715997 h 10285413"/>
              <a:gd name="connsiteX6096" fmla="*/ 6177001 w 16348919"/>
              <a:gd name="connsiteY6096" fmla="*/ 696263 h 10285413"/>
              <a:gd name="connsiteX6097" fmla="*/ 6127662 w 16348919"/>
              <a:gd name="connsiteY6097" fmla="*/ 676529 h 10285413"/>
              <a:gd name="connsiteX6098" fmla="*/ 6058590 w 16348919"/>
              <a:gd name="connsiteY6098" fmla="*/ 656793 h 10285413"/>
              <a:gd name="connsiteX6099" fmla="*/ 5782305 w 16348919"/>
              <a:gd name="connsiteY6099" fmla="*/ 656793 h 10285413"/>
              <a:gd name="connsiteX6100" fmla="*/ 5782305 w 16348919"/>
              <a:gd name="connsiteY6100" fmla="*/ 676529 h 10285413"/>
              <a:gd name="connsiteX6101" fmla="*/ 5782305 w 16348919"/>
              <a:gd name="connsiteY6101" fmla="*/ 696263 h 10285413"/>
              <a:gd name="connsiteX6102" fmla="*/ 5802038 w 16348919"/>
              <a:gd name="connsiteY6102" fmla="*/ 676529 h 10285413"/>
              <a:gd name="connsiteX6103" fmla="*/ 5782305 w 16348919"/>
              <a:gd name="connsiteY6103" fmla="*/ 656793 h 10285413"/>
              <a:gd name="connsiteX6104" fmla="*/ 157879 w 16348919"/>
              <a:gd name="connsiteY6104" fmla="*/ 656793 h 10285413"/>
              <a:gd name="connsiteX6105" fmla="*/ 148011 w 16348919"/>
              <a:gd name="connsiteY6105" fmla="*/ 696263 h 10285413"/>
              <a:gd name="connsiteX6106" fmla="*/ 118409 w 16348919"/>
              <a:gd name="connsiteY6106" fmla="*/ 735733 h 10285413"/>
              <a:gd name="connsiteX6107" fmla="*/ 98674 w 16348919"/>
              <a:gd name="connsiteY6107" fmla="*/ 794937 h 10285413"/>
              <a:gd name="connsiteX6108" fmla="*/ 118409 w 16348919"/>
              <a:gd name="connsiteY6108" fmla="*/ 794937 h 10285413"/>
              <a:gd name="connsiteX6109" fmla="*/ 197350 w 16348919"/>
              <a:gd name="connsiteY6109" fmla="*/ 775203 h 10285413"/>
              <a:gd name="connsiteX6110" fmla="*/ 217082 w 16348919"/>
              <a:gd name="connsiteY6110" fmla="*/ 755467 h 10285413"/>
              <a:gd name="connsiteX6111" fmla="*/ 197350 w 16348919"/>
              <a:gd name="connsiteY6111" fmla="*/ 755467 h 10285413"/>
              <a:gd name="connsiteX6112" fmla="*/ 177612 w 16348919"/>
              <a:gd name="connsiteY6112" fmla="*/ 745601 h 10285413"/>
              <a:gd name="connsiteX6113" fmla="*/ 177612 w 16348919"/>
              <a:gd name="connsiteY6113" fmla="*/ 715997 h 10285413"/>
              <a:gd name="connsiteX6114" fmla="*/ 177612 w 16348919"/>
              <a:gd name="connsiteY6114" fmla="*/ 696263 h 10285413"/>
              <a:gd name="connsiteX6115" fmla="*/ 177612 w 16348919"/>
              <a:gd name="connsiteY6115" fmla="*/ 676529 h 10285413"/>
              <a:gd name="connsiteX6116" fmla="*/ 8604382 w 16348919"/>
              <a:gd name="connsiteY6116" fmla="*/ 637059 h 10285413"/>
              <a:gd name="connsiteX6117" fmla="*/ 8604382 w 16348919"/>
              <a:gd name="connsiteY6117" fmla="*/ 656793 h 10285413"/>
              <a:gd name="connsiteX6118" fmla="*/ 8604382 w 16348919"/>
              <a:gd name="connsiteY6118" fmla="*/ 666661 h 10285413"/>
              <a:gd name="connsiteX6119" fmla="*/ 8594514 w 16348919"/>
              <a:gd name="connsiteY6119" fmla="*/ 676529 h 10285413"/>
              <a:gd name="connsiteX6120" fmla="*/ 8584646 w 16348919"/>
              <a:gd name="connsiteY6120" fmla="*/ 656793 h 10285413"/>
              <a:gd name="connsiteX6121" fmla="*/ 8604382 w 16348919"/>
              <a:gd name="connsiteY6121" fmla="*/ 637059 h 10285413"/>
              <a:gd name="connsiteX6122" fmla="*/ 8564912 w 16348919"/>
              <a:gd name="connsiteY6122" fmla="*/ 637059 h 10285413"/>
              <a:gd name="connsiteX6123" fmla="*/ 8584646 w 16348919"/>
              <a:gd name="connsiteY6123" fmla="*/ 656793 h 10285413"/>
              <a:gd name="connsiteX6124" fmla="*/ 8564912 w 16348919"/>
              <a:gd name="connsiteY6124" fmla="*/ 656793 h 10285413"/>
              <a:gd name="connsiteX6125" fmla="*/ 8545176 w 16348919"/>
              <a:gd name="connsiteY6125" fmla="*/ 656793 h 10285413"/>
              <a:gd name="connsiteX6126" fmla="*/ 8564912 w 16348919"/>
              <a:gd name="connsiteY6126" fmla="*/ 637059 h 10285413"/>
              <a:gd name="connsiteX6127" fmla="*/ 8150479 w 16348919"/>
              <a:gd name="connsiteY6127" fmla="*/ 637059 h 10285413"/>
              <a:gd name="connsiteX6128" fmla="*/ 8229420 w 16348919"/>
              <a:gd name="connsiteY6128" fmla="*/ 637059 h 10285413"/>
              <a:gd name="connsiteX6129" fmla="*/ 8249153 w 16348919"/>
              <a:gd name="connsiteY6129" fmla="*/ 656793 h 10285413"/>
              <a:gd name="connsiteX6130" fmla="*/ 8189949 w 16348919"/>
              <a:gd name="connsiteY6130" fmla="*/ 646927 h 10285413"/>
              <a:gd name="connsiteX6131" fmla="*/ 8150479 w 16348919"/>
              <a:gd name="connsiteY6131" fmla="*/ 637059 h 10285413"/>
              <a:gd name="connsiteX6132" fmla="*/ 7104535 w 16348919"/>
              <a:gd name="connsiteY6132" fmla="*/ 637059 h 10285413"/>
              <a:gd name="connsiteX6133" fmla="*/ 7084799 w 16348919"/>
              <a:gd name="connsiteY6133" fmla="*/ 666661 h 10285413"/>
              <a:gd name="connsiteX6134" fmla="*/ 7114401 w 16348919"/>
              <a:gd name="connsiteY6134" fmla="*/ 696263 h 10285413"/>
              <a:gd name="connsiteX6135" fmla="*/ 7163739 w 16348919"/>
              <a:gd name="connsiteY6135" fmla="*/ 715997 h 10285413"/>
              <a:gd name="connsiteX6136" fmla="*/ 7183473 w 16348919"/>
              <a:gd name="connsiteY6136" fmla="*/ 735733 h 10285413"/>
              <a:gd name="connsiteX6137" fmla="*/ 7183473 w 16348919"/>
              <a:gd name="connsiteY6137" fmla="*/ 715997 h 10285413"/>
              <a:gd name="connsiteX6138" fmla="*/ 7163739 w 16348919"/>
              <a:gd name="connsiteY6138" fmla="*/ 676529 h 10285413"/>
              <a:gd name="connsiteX6139" fmla="*/ 7104535 w 16348919"/>
              <a:gd name="connsiteY6139" fmla="*/ 637059 h 10285413"/>
              <a:gd name="connsiteX6140" fmla="*/ 188714 w 16348919"/>
              <a:gd name="connsiteY6140" fmla="*/ 625342 h 10285413"/>
              <a:gd name="connsiteX6141" fmla="*/ 177612 w 16348919"/>
              <a:gd name="connsiteY6141" fmla="*/ 656793 h 10285413"/>
              <a:gd name="connsiteX6142" fmla="*/ 187480 w 16348919"/>
              <a:gd name="connsiteY6142" fmla="*/ 676529 h 10285413"/>
              <a:gd name="connsiteX6143" fmla="*/ 217082 w 16348919"/>
              <a:gd name="connsiteY6143" fmla="*/ 656793 h 10285413"/>
              <a:gd name="connsiteX6144" fmla="*/ 197350 w 16348919"/>
              <a:gd name="connsiteY6144" fmla="*/ 627191 h 10285413"/>
              <a:gd name="connsiteX6145" fmla="*/ 188714 w 16348919"/>
              <a:gd name="connsiteY6145" fmla="*/ 625342 h 10285413"/>
              <a:gd name="connsiteX6146" fmla="*/ 6001853 w 16348919"/>
              <a:gd name="connsiteY6146" fmla="*/ 622258 h 10285413"/>
              <a:gd name="connsiteX6147" fmla="*/ 6009255 w 16348919"/>
              <a:gd name="connsiteY6147" fmla="*/ 627191 h 10285413"/>
              <a:gd name="connsiteX6148" fmla="*/ 6019122 w 16348919"/>
              <a:gd name="connsiteY6148" fmla="*/ 637059 h 10285413"/>
              <a:gd name="connsiteX6149" fmla="*/ 5999386 w 16348919"/>
              <a:gd name="connsiteY6149" fmla="*/ 627191 h 10285413"/>
              <a:gd name="connsiteX6150" fmla="*/ 6001853 w 16348919"/>
              <a:gd name="connsiteY6150" fmla="*/ 622258 h 10285413"/>
              <a:gd name="connsiteX6151" fmla="*/ 6769045 w 16348919"/>
              <a:gd name="connsiteY6151" fmla="*/ 617323 h 10285413"/>
              <a:gd name="connsiteX6152" fmla="*/ 6769045 w 16348919"/>
              <a:gd name="connsiteY6152" fmla="*/ 637059 h 10285413"/>
              <a:gd name="connsiteX6153" fmla="*/ 6749308 w 16348919"/>
              <a:gd name="connsiteY6153" fmla="*/ 656793 h 10285413"/>
              <a:gd name="connsiteX6154" fmla="*/ 6709839 w 16348919"/>
              <a:gd name="connsiteY6154" fmla="*/ 656793 h 10285413"/>
              <a:gd name="connsiteX6155" fmla="*/ 6729574 w 16348919"/>
              <a:gd name="connsiteY6155" fmla="*/ 676529 h 10285413"/>
              <a:gd name="connsiteX6156" fmla="*/ 6749308 w 16348919"/>
              <a:gd name="connsiteY6156" fmla="*/ 696263 h 10285413"/>
              <a:gd name="connsiteX6157" fmla="*/ 6808513 w 16348919"/>
              <a:gd name="connsiteY6157" fmla="*/ 715997 h 10285413"/>
              <a:gd name="connsiteX6158" fmla="*/ 6847981 w 16348919"/>
              <a:gd name="connsiteY6158" fmla="*/ 755467 h 10285413"/>
              <a:gd name="connsiteX6159" fmla="*/ 6867718 w 16348919"/>
              <a:gd name="connsiteY6159" fmla="*/ 755467 h 10285413"/>
              <a:gd name="connsiteX6160" fmla="*/ 6907187 w 16348919"/>
              <a:gd name="connsiteY6160" fmla="*/ 755467 h 10285413"/>
              <a:gd name="connsiteX6161" fmla="*/ 6926921 w 16348919"/>
              <a:gd name="connsiteY6161" fmla="*/ 775203 h 10285413"/>
              <a:gd name="connsiteX6162" fmla="*/ 6946655 w 16348919"/>
              <a:gd name="connsiteY6162" fmla="*/ 775203 h 10285413"/>
              <a:gd name="connsiteX6163" fmla="*/ 6986125 w 16348919"/>
              <a:gd name="connsiteY6163" fmla="*/ 785069 h 10285413"/>
              <a:gd name="connsiteX6164" fmla="*/ 7005861 w 16348919"/>
              <a:gd name="connsiteY6164" fmla="*/ 794937 h 10285413"/>
              <a:gd name="connsiteX6165" fmla="*/ 6995994 w 16348919"/>
              <a:gd name="connsiteY6165" fmla="*/ 765335 h 10285413"/>
              <a:gd name="connsiteX6166" fmla="*/ 6946655 w 16348919"/>
              <a:gd name="connsiteY6166" fmla="*/ 755467 h 10285413"/>
              <a:gd name="connsiteX6167" fmla="*/ 6926921 w 16348919"/>
              <a:gd name="connsiteY6167" fmla="*/ 735733 h 10285413"/>
              <a:gd name="connsiteX6168" fmla="*/ 6847981 w 16348919"/>
              <a:gd name="connsiteY6168" fmla="*/ 656793 h 10285413"/>
              <a:gd name="connsiteX6169" fmla="*/ 6828247 w 16348919"/>
              <a:gd name="connsiteY6169" fmla="*/ 676529 h 10285413"/>
              <a:gd name="connsiteX6170" fmla="*/ 6788779 w 16348919"/>
              <a:gd name="connsiteY6170" fmla="*/ 656793 h 10285413"/>
              <a:gd name="connsiteX6171" fmla="*/ 6769045 w 16348919"/>
              <a:gd name="connsiteY6171" fmla="*/ 617323 h 10285413"/>
              <a:gd name="connsiteX6172" fmla="*/ 5940182 w 16348919"/>
              <a:gd name="connsiteY6172" fmla="*/ 617323 h 10285413"/>
              <a:gd name="connsiteX6173" fmla="*/ 5940182 w 16348919"/>
              <a:gd name="connsiteY6173" fmla="*/ 656793 h 10285413"/>
              <a:gd name="connsiteX6174" fmla="*/ 5959918 w 16348919"/>
              <a:gd name="connsiteY6174" fmla="*/ 696263 h 10285413"/>
              <a:gd name="connsiteX6175" fmla="*/ 5940182 w 16348919"/>
              <a:gd name="connsiteY6175" fmla="*/ 696263 h 10285413"/>
              <a:gd name="connsiteX6176" fmla="*/ 5920449 w 16348919"/>
              <a:gd name="connsiteY6176" fmla="*/ 686395 h 10285413"/>
              <a:gd name="connsiteX6177" fmla="*/ 5920449 w 16348919"/>
              <a:gd name="connsiteY6177" fmla="*/ 656793 h 10285413"/>
              <a:gd name="connsiteX6178" fmla="*/ 355226 w 16348919"/>
              <a:gd name="connsiteY6178" fmla="*/ 617323 h 10285413"/>
              <a:gd name="connsiteX6179" fmla="*/ 355226 w 16348919"/>
              <a:gd name="connsiteY6179" fmla="*/ 637059 h 10285413"/>
              <a:gd name="connsiteX6180" fmla="*/ 374961 w 16348919"/>
              <a:gd name="connsiteY6180" fmla="*/ 637059 h 10285413"/>
              <a:gd name="connsiteX6181" fmla="*/ 8032072 w 16348919"/>
              <a:gd name="connsiteY6181" fmla="*/ 597589 h 10285413"/>
              <a:gd name="connsiteX6182" fmla="*/ 8111009 w 16348919"/>
              <a:gd name="connsiteY6182" fmla="*/ 617323 h 10285413"/>
              <a:gd name="connsiteX6183" fmla="*/ 8111009 w 16348919"/>
              <a:gd name="connsiteY6183" fmla="*/ 637059 h 10285413"/>
              <a:gd name="connsiteX6184" fmla="*/ 8051805 w 16348919"/>
              <a:gd name="connsiteY6184" fmla="*/ 617323 h 10285413"/>
              <a:gd name="connsiteX6185" fmla="*/ 6944191 w 16348919"/>
              <a:gd name="connsiteY6185" fmla="*/ 582790 h 10285413"/>
              <a:gd name="connsiteX6186" fmla="*/ 6936789 w 16348919"/>
              <a:gd name="connsiteY6186" fmla="*/ 587721 h 10285413"/>
              <a:gd name="connsiteX6187" fmla="*/ 6926921 w 16348919"/>
              <a:gd name="connsiteY6187" fmla="*/ 597589 h 10285413"/>
              <a:gd name="connsiteX6188" fmla="*/ 6966392 w 16348919"/>
              <a:gd name="connsiteY6188" fmla="*/ 597589 h 10285413"/>
              <a:gd name="connsiteX6189" fmla="*/ 6946655 w 16348919"/>
              <a:gd name="connsiteY6189" fmla="*/ 587721 h 10285413"/>
              <a:gd name="connsiteX6190" fmla="*/ 6944191 w 16348919"/>
              <a:gd name="connsiteY6190" fmla="*/ 582790 h 10285413"/>
              <a:gd name="connsiteX6191" fmla="*/ 107307 w 16348919"/>
              <a:gd name="connsiteY6191" fmla="*/ 571686 h 10285413"/>
              <a:gd name="connsiteX6192" fmla="*/ 98674 w 16348919"/>
              <a:gd name="connsiteY6192" fmla="*/ 577855 h 10285413"/>
              <a:gd name="connsiteX6193" fmla="*/ 98674 w 16348919"/>
              <a:gd name="connsiteY6193" fmla="*/ 597589 h 10285413"/>
              <a:gd name="connsiteX6194" fmla="*/ 118409 w 16348919"/>
              <a:gd name="connsiteY6194" fmla="*/ 597589 h 10285413"/>
              <a:gd name="connsiteX6195" fmla="*/ 107307 w 16348919"/>
              <a:gd name="connsiteY6195" fmla="*/ 571686 h 10285413"/>
              <a:gd name="connsiteX6196" fmla="*/ 7854457 w 16348919"/>
              <a:gd name="connsiteY6196" fmla="*/ 558119 h 10285413"/>
              <a:gd name="connsiteX6197" fmla="*/ 7874194 w 16348919"/>
              <a:gd name="connsiteY6197" fmla="*/ 558119 h 10285413"/>
              <a:gd name="connsiteX6198" fmla="*/ 7874194 w 16348919"/>
              <a:gd name="connsiteY6198" fmla="*/ 577855 h 10285413"/>
              <a:gd name="connsiteX6199" fmla="*/ 7854457 w 16348919"/>
              <a:gd name="connsiteY6199" fmla="*/ 558119 h 10285413"/>
              <a:gd name="connsiteX6200" fmla="*/ 7262414 w 16348919"/>
              <a:gd name="connsiteY6200" fmla="*/ 558119 h 10285413"/>
              <a:gd name="connsiteX6201" fmla="*/ 7262414 w 16348919"/>
              <a:gd name="connsiteY6201" fmla="*/ 577855 h 10285413"/>
              <a:gd name="connsiteX6202" fmla="*/ 7262414 w 16348919"/>
              <a:gd name="connsiteY6202" fmla="*/ 558119 h 10285413"/>
              <a:gd name="connsiteX6203" fmla="*/ 7336421 w 16348919"/>
              <a:gd name="connsiteY6203" fmla="*/ 548253 h 10285413"/>
              <a:gd name="connsiteX6204" fmla="*/ 7361087 w 16348919"/>
              <a:gd name="connsiteY6204" fmla="*/ 558119 h 10285413"/>
              <a:gd name="connsiteX6205" fmla="*/ 7420291 w 16348919"/>
              <a:gd name="connsiteY6205" fmla="*/ 617323 h 10285413"/>
              <a:gd name="connsiteX6206" fmla="*/ 7380822 w 16348919"/>
              <a:gd name="connsiteY6206" fmla="*/ 617323 h 10285413"/>
              <a:gd name="connsiteX6207" fmla="*/ 7341353 w 16348919"/>
              <a:gd name="connsiteY6207" fmla="*/ 597589 h 10285413"/>
              <a:gd name="connsiteX6208" fmla="*/ 7301883 w 16348919"/>
              <a:gd name="connsiteY6208" fmla="*/ 597589 h 10285413"/>
              <a:gd name="connsiteX6209" fmla="*/ 7301883 w 16348919"/>
              <a:gd name="connsiteY6209" fmla="*/ 558119 h 10285413"/>
              <a:gd name="connsiteX6210" fmla="*/ 7336421 w 16348919"/>
              <a:gd name="connsiteY6210" fmla="*/ 548253 h 10285413"/>
              <a:gd name="connsiteX6211" fmla="*/ 212150 w 16348919"/>
              <a:gd name="connsiteY6211" fmla="*/ 548253 h 10285413"/>
              <a:gd name="connsiteX6212" fmla="*/ 197350 w 16348919"/>
              <a:gd name="connsiteY6212" fmla="*/ 558119 h 10285413"/>
              <a:gd name="connsiteX6213" fmla="*/ 207214 w 16348919"/>
              <a:gd name="connsiteY6213" fmla="*/ 577855 h 10285413"/>
              <a:gd name="connsiteX6214" fmla="*/ 226951 w 16348919"/>
              <a:gd name="connsiteY6214" fmla="*/ 567987 h 10285413"/>
              <a:gd name="connsiteX6215" fmla="*/ 236817 w 16348919"/>
              <a:gd name="connsiteY6215" fmla="*/ 558119 h 10285413"/>
              <a:gd name="connsiteX6216" fmla="*/ 217082 w 16348919"/>
              <a:gd name="connsiteY6216" fmla="*/ 558119 h 10285413"/>
              <a:gd name="connsiteX6217" fmla="*/ 212150 w 16348919"/>
              <a:gd name="connsiteY6217" fmla="*/ 548253 h 10285413"/>
              <a:gd name="connsiteX6218" fmla="*/ 5624427 w 16348919"/>
              <a:gd name="connsiteY6218" fmla="*/ 538385 h 10285413"/>
              <a:gd name="connsiteX6219" fmla="*/ 5614558 w 16348919"/>
              <a:gd name="connsiteY6219" fmla="*/ 548253 h 10285413"/>
              <a:gd name="connsiteX6220" fmla="*/ 5624427 w 16348919"/>
              <a:gd name="connsiteY6220" fmla="*/ 567987 h 10285413"/>
              <a:gd name="connsiteX6221" fmla="*/ 5624427 w 16348919"/>
              <a:gd name="connsiteY6221" fmla="*/ 587721 h 10285413"/>
              <a:gd name="connsiteX6222" fmla="*/ 5624427 w 16348919"/>
              <a:gd name="connsiteY6222" fmla="*/ 607457 h 10285413"/>
              <a:gd name="connsiteX6223" fmla="*/ 5624427 w 16348919"/>
              <a:gd name="connsiteY6223" fmla="*/ 637059 h 10285413"/>
              <a:gd name="connsiteX6224" fmla="*/ 5663894 w 16348919"/>
              <a:gd name="connsiteY6224" fmla="*/ 646927 h 10285413"/>
              <a:gd name="connsiteX6225" fmla="*/ 5683630 w 16348919"/>
              <a:gd name="connsiteY6225" fmla="*/ 617323 h 10285413"/>
              <a:gd name="connsiteX6226" fmla="*/ 5644159 w 16348919"/>
              <a:gd name="connsiteY6226" fmla="*/ 558119 h 10285413"/>
              <a:gd name="connsiteX6227" fmla="*/ 5624427 w 16348919"/>
              <a:gd name="connsiteY6227" fmla="*/ 538385 h 10285413"/>
              <a:gd name="connsiteX6228" fmla="*/ 5269198 w 16348919"/>
              <a:gd name="connsiteY6228" fmla="*/ 538385 h 10285413"/>
              <a:gd name="connsiteX6229" fmla="*/ 5288934 w 16348919"/>
              <a:gd name="connsiteY6229" fmla="*/ 538385 h 10285413"/>
              <a:gd name="connsiteX6230" fmla="*/ 5269198 w 16348919"/>
              <a:gd name="connsiteY6230" fmla="*/ 558119 h 10285413"/>
              <a:gd name="connsiteX6231" fmla="*/ 6473022 w 16348919"/>
              <a:gd name="connsiteY6231" fmla="*/ 518648 h 10285413"/>
              <a:gd name="connsiteX6232" fmla="*/ 6512491 w 16348919"/>
              <a:gd name="connsiteY6232" fmla="*/ 518648 h 10285413"/>
              <a:gd name="connsiteX6233" fmla="*/ 6492755 w 16348919"/>
              <a:gd name="connsiteY6233" fmla="*/ 538385 h 10285413"/>
              <a:gd name="connsiteX6234" fmla="*/ 5032380 w 16348919"/>
              <a:gd name="connsiteY6234" fmla="*/ 518648 h 10285413"/>
              <a:gd name="connsiteX6235" fmla="*/ 5091586 w 16348919"/>
              <a:gd name="connsiteY6235" fmla="*/ 558119 h 10285413"/>
              <a:gd name="connsiteX6236" fmla="*/ 5091586 w 16348919"/>
              <a:gd name="connsiteY6236" fmla="*/ 538385 h 10285413"/>
              <a:gd name="connsiteX6237" fmla="*/ 5032380 w 16348919"/>
              <a:gd name="connsiteY6237" fmla="*/ 518648 h 10285413"/>
              <a:gd name="connsiteX6238" fmla="*/ 135676 w 16348919"/>
              <a:gd name="connsiteY6238" fmla="*/ 492749 h 10285413"/>
              <a:gd name="connsiteX6239" fmla="*/ 118409 w 16348919"/>
              <a:gd name="connsiteY6239" fmla="*/ 498915 h 10285413"/>
              <a:gd name="connsiteX6240" fmla="*/ 118409 w 16348919"/>
              <a:gd name="connsiteY6240" fmla="*/ 528517 h 10285413"/>
              <a:gd name="connsiteX6241" fmla="*/ 98674 w 16348919"/>
              <a:gd name="connsiteY6241" fmla="*/ 558119 h 10285413"/>
              <a:gd name="connsiteX6242" fmla="*/ 138145 w 16348919"/>
              <a:gd name="connsiteY6242" fmla="*/ 558119 h 10285413"/>
              <a:gd name="connsiteX6243" fmla="*/ 157879 w 16348919"/>
              <a:gd name="connsiteY6243" fmla="*/ 558119 h 10285413"/>
              <a:gd name="connsiteX6244" fmla="*/ 157879 w 16348919"/>
              <a:gd name="connsiteY6244" fmla="*/ 538385 h 10285413"/>
              <a:gd name="connsiteX6245" fmla="*/ 177612 w 16348919"/>
              <a:gd name="connsiteY6245" fmla="*/ 518648 h 10285413"/>
              <a:gd name="connsiteX6246" fmla="*/ 157879 w 16348919"/>
              <a:gd name="connsiteY6246" fmla="*/ 518648 h 10285413"/>
              <a:gd name="connsiteX6247" fmla="*/ 135676 w 16348919"/>
              <a:gd name="connsiteY6247" fmla="*/ 492749 h 10285413"/>
              <a:gd name="connsiteX6248" fmla="*/ 6403951 w 16348919"/>
              <a:gd name="connsiteY6248" fmla="*/ 489047 h 10285413"/>
              <a:gd name="connsiteX6249" fmla="*/ 6433553 w 16348919"/>
              <a:gd name="connsiteY6249" fmla="*/ 498915 h 10285413"/>
              <a:gd name="connsiteX6250" fmla="*/ 6453286 w 16348919"/>
              <a:gd name="connsiteY6250" fmla="*/ 508783 h 10285413"/>
              <a:gd name="connsiteX6251" fmla="*/ 6433553 w 16348919"/>
              <a:gd name="connsiteY6251" fmla="*/ 518648 h 10285413"/>
              <a:gd name="connsiteX6252" fmla="*/ 6394083 w 16348919"/>
              <a:gd name="connsiteY6252" fmla="*/ 498915 h 10285413"/>
              <a:gd name="connsiteX6253" fmla="*/ 6403951 w 16348919"/>
              <a:gd name="connsiteY6253" fmla="*/ 489047 h 10285413"/>
              <a:gd name="connsiteX6254" fmla="*/ 217082 w 16348919"/>
              <a:gd name="connsiteY6254" fmla="*/ 489047 h 10285413"/>
              <a:gd name="connsiteX6255" fmla="*/ 197350 w 16348919"/>
              <a:gd name="connsiteY6255" fmla="*/ 498915 h 10285413"/>
              <a:gd name="connsiteX6256" fmla="*/ 197350 w 16348919"/>
              <a:gd name="connsiteY6256" fmla="*/ 538385 h 10285413"/>
              <a:gd name="connsiteX6257" fmla="*/ 236817 w 16348919"/>
              <a:gd name="connsiteY6257" fmla="*/ 518648 h 10285413"/>
              <a:gd name="connsiteX6258" fmla="*/ 236817 w 16348919"/>
              <a:gd name="connsiteY6258" fmla="*/ 498915 h 10285413"/>
              <a:gd name="connsiteX6259" fmla="*/ 217082 w 16348919"/>
              <a:gd name="connsiteY6259" fmla="*/ 489047 h 10285413"/>
              <a:gd name="connsiteX6260" fmla="*/ 7617642 w 16348919"/>
              <a:gd name="connsiteY6260" fmla="*/ 479181 h 10285413"/>
              <a:gd name="connsiteX6261" fmla="*/ 7617642 w 16348919"/>
              <a:gd name="connsiteY6261" fmla="*/ 498915 h 10285413"/>
              <a:gd name="connsiteX6262" fmla="*/ 7607773 w 16348919"/>
              <a:gd name="connsiteY6262" fmla="*/ 489047 h 10285413"/>
              <a:gd name="connsiteX6263" fmla="*/ 7617642 w 16348919"/>
              <a:gd name="connsiteY6263" fmla="*/ 479181 h 10285413"/>
              <a:gd name="connsiteX6264" fmla="*/ 5540554 w 16348919"/>
              <a:gd name="connsiteY6264" fmla="*/ 469313 h 10285413"/>
              <a:gd name="connsiteX6265" fmla="*/ 5525750 w 16348919"/>
              <a:gd name="connsiteY6265" fmla="*/ 479181 h 10285413"/>
              <a:gd name="connsiteX6266" fmla="*/ 5624427 w 16348919"/>
              <a:gd name="connsiteY6266" fmla="*/ 518648 h 10285413"/>
              <a:gd name="connsiteX6267" fmla="*/ 5663894 w 16348919"/>
              <a:gd name="connsiteY6267" fmla="*/ 518648 h 10285413"/>
              <a:gd name="connsiteX6268" fmla="*/ 5663894 w 16348919"/>
              <a:gd name="connsiteY6268" fmla="*/ 528517 h 10285413"/>
              <a:gd name="connsiteX6269" fmla="*/ 5663894 w 16348919"/>
              <a:gd name="connsiteY6269" fmla="*/ 558119 h 10285413"/>
              <a:gd name="connsiteX6270" fmla="*/ 5683630 w 16348919"/>
              <a:gd name="connsiteY6270" fmla="*/ 538385 h 10285413"/>
              <a:gd name="connsiteX6271" fmla="*/ 5723101 w 16348919"/>
              <a:gd name="connsiteY6271" fmla="*/ 528517 h 10285413"/>
              <a:gd name="connsiteX6272" fmla="*/ 5723101 w 16348919"/>
              <a:gd name="connsiteY6272" fmla="*/ 548253 h 10285413"/>
              <a:gd name="connsiteX6273" fmla="*/ 5703364 w 16348919"/>
              <a:gd name="connsiteY6273" fmla="*/ 577855 h 10285413"/>
              <a:gd name="connsiteX6274" fmla="*/ 5742834 w 16348919"/>
              <a:gd name="connsiteY6274" fmla="*/ 617323 h 10285413"/>
              <a:gd name="connsiteX6275" fmla="*/ 5772435 w 16348919"/>
              <a:gd name="connsiteY6275" fmla="*/ 627191 h 10285413"/>
              <a:gd name="connsiteX6276" fmla="*/ 5782305 w 16348919"/>
              <a:gd name="connsiteY6276" fmla="*/ 637059 h 10285413"/>
              <a:gd name="connsiteX6277" fmla="*/ 5821774 w 16348919"/>
              <a:gd name="connsiteY6277" fmla="*/ 637059 h 10285413"/>
              <a:gd name="connsiteX6278" fmla="*/ 5861245 w 16348919"/>
              <a:gd name="connsiteY6278" fmla="*/ 656793 h 10285413"/>
              <a:gd name="connsiteX6279" fmla="*/ 5880979 w 16348919"/>
              <a:gd name="connsiteY6279" fmla="*/ 676529 h 10285413"/>
              <a:gd name="connsiteX6280" fmla="*/ 5880979 w 16348919"/>
              <a:gd name="connsiteY6280" fmla="*/ 715997 h 10285413"/>
              <a:gd name="connsiteX6281" fmla="*/ 5900711 w 16348919"/>
              <a:gd name="connsiteY6281" fmla="*/ 735733 h 10285413"/>
              <a:gd name="connsiteX6282" fmla="*/ 5920449 w 16348919"/>
              <a:gd name="connsiteY6282" fmla="*/ 715997 h 10285413"/>
              <a:gd name="connsiteX6283" fmla="*/ 5920449 w 16348919"/>
              <a:gd name="connsiteY6283" fmla="*/ 735733 h 10285413"/>
              <a:gd name="connsiteX6284" fmla="*/ 5959918 w 16348919"/>
              <a:gd name="connsiteY6284" fmla="*/ 696263 h 10285413"/>
              <a:gd name="connsiteX6285" fmla="*/ 5999386 w 16348919"/>
              <a:gd name="connsiteY6285" fmla="*/ 715997 h 10285413"/>
              <a:gd name="connsiteX6286" fmla="*/ 6038857 w 16348919"/>
              <a:gd name="connsiteY6286" fmla="*/ 715997 h 10285413"/>
              <a:gd name="connsiteX6287" fmla="*/ 6078326 w 16348919"/>
              <a:gd name="connsiteY6287" fmla="*/ 755467 h 10285413"/>
              <a:gd name="connsiteX6288" fmla="*/ 6117794 w 16348919"/>
              <a:gd name="connsiteY6288" fmla="*/ 785069 h 10285413"/>
              <a:gd name="connsiteX6289" fmla="*/ 6078326 w 16348919"/>
              <a:gd name="connsiteY6289" fmla="*/ 735733 h 10285413"/>
              <a:gd name="connsiteX6290" fmla="*/ 6038857 w 16348919"/>
              <a:gd name="connsiteY6290" fmla="*/ 715997 h 10285413"/>
              <a:gd name="connsiteX6291" fmla="*/ 5999386 w 16348919"/>
              <a:gd name="connsiteY6291" fmla="*/ 696263 h 10285413"/>
              <a:gd name="connsiteX6292" fmla="*/ 5999386 w 16348919"/>
              <a:gd name="connsiteY6292" fmla="*/ 676529 h 10285413"/>
              <a:gd name="connsiteX6293" fmla="*/ 6038857 w 16348919"/>
              <a:gd name="connsiteY6293" fmla="*/ 637059 h 10285413"/>
              <a:gd name="connsiteX6294" fmla="*/ 5999386 w 16348919"/>
              <a:gd name="connsiteY6294" fmla="*/ 597589 h 10285413"/>
              <a:gd name="connsiteX6295" fmla="*/ 5959918 w 16348919"/>
              <a:gd name="connsiteY6295" fmla="*/ 617323 h 10285413"/>
              <a:gd name="connsiteX6296" fmla="*/ 5940182 w 16348919"/>
              <a:gd name="connsiteY6296" fmla="*/ 617323 h 10285413"/>
              <a:gd name="connsiteX6297" fmla="*/ 5940182 w 16348919"/>
              <a:gd name="connsiteY6297" fmla="*/ 597589 h 10285413"/>
              <a:gd name="connsiteX6298" fmla="*/ 5959918 w 16348919"/>
              <a:gd name="connsiteY6298" fmla="*/ 587721 h 10285413"/>
              <a:gd name="connsiteX6299" fmla="*/ 5959918 w 16348919"/>
              <a:gd name="connsiteY6299" fmla="*/ 577855 h 10285413"/>
              <a:gd name="connsiteX6300" fmla="*/ 5940182 w 16348919"/>
              <a:gd name="connsiteY6300" fmla="*/ 558119 h 10285413"/>
              <a:gd name="connsiteX6301" fmla="*/ 5880979 w 16348919"/>
              <a:gd name="connsiteY6301" fmla="*/ 538385 h 10285413"/>
              <a:gd name="connsiteX6302" fmla="*/ 5841508 w 16348919"/>
              <a:gd name="connsiteY6302" fmla="*/ 538385 h 10285413"/>
              <a:gd name="connsiteX6303" fmla="*/ 5821774 w 16348919"/>
              <a:gd name="connsiteY6303" fmla="*/ 538385 h 10285413"/>
              <a:gd name="connsiteX6304" fmla="*/ 5792170 w 16348919"/>
              <a:gd name="connsiteY6304" fmla="*/ 538385 h 10285413"/>
              <a:gd name="connsiteX6305" fmla="*/ 5762568 w 16348919"/>
              <a:gd name="connsiteY6305" fmla="*/ 518648 h 10285413"/>
              <a:gd name="connsiteX6306" fmla="*/ 5673762 w 16348919"/>
              <a:gd name="connsiteY6306" fmla="*/ 489047 h 10285413"/>
              <a:gd name="connsiteX6307" fmla="*/ 5584953 w 16348919"/>
              <a:gd name="connsiteY6307" fmla="*/ 479181 h 10285413"/>
              <a:gd name="connsiteX6308" fmla="*/ 5540554 w 16348919"/>
              <a:gd name="connsiteY6308" fmla="*/ 469313 h 10285413"/>
              <a:gd name="connsiteX6309" fmla="*/ 5057049 w 16348919"/>
              <a:gd name="connsiteY6309" fmla="*/ 469313 h 10285413"/>
              <a:gd name="connsiteX6310" fmla="*/ 5052116 w 16348919"/>
              <a:gd name="connsiteY6310" fmla="*/ 479181 h 10285413"/>
              <a:gd name="connsiteX6311" fmla="*/ 5071849 w 16348919"/>
              <a:gd name="connsiteY6311" fmla="*/ 479181 h 10285413"/>
              <a:gd name="connsiteX6312" fmla="*/ 5057049 w 16348919"/>
              <a:gd name="connsiteY6312" fmla="*/ 469313 h 10285413"/>
              <a:gd name="connsiteX6313" fmla="*/ 6512491 w 16348919"/>
              <a:gd name="connsiteY6313" fmla="*/ 439711 h 10285413"/>
              <a:gd name="connsiteX6314" fmla="*/ 6551960 w 16348919"/>
              <a:gd name="connsiteY6314" fmla="*/ 449576 h 10285413"/>
              <a:gd name="connsiteX6315" fmla="*/ 6551960 w 16348919"/>
              <a:gd name="connsiteY6315" fmla="*/ 459445 h 10285413"/>
              <a:gd name="connsiteX6316" fmla="*/ 6581561 w 16348919"/>
              <a:gd name="connsiteY6316" fmla="*/ 459445 h 10285413"/>
              <a:gd name="connsiteX6317" fmla="*/ 6591429 w 16348919"/>
              <a:gd name="connsiteY6317" fmla="*/ 459445 h 10285413"/>
              <a:gd name="connsiteX6318" fmla="*/ 6591429 w 16348919"/>
              <a:gd name="connsiteY6318" fmla="*/ 479181 h 10285413"/>
              <a:gd name="connsiteX6319" fmla="*/ 6512491 w 16348919"/>
              <a:gd name="connsiteY6319" fmla="*/ 479181 h 10285413"/>
              <a:gd name="connsiteX6320" fmla="*/ 6473022 w 16348919"/>
              <a:gd name="connsiteY6320" fmla="*/ 459445 h 10285413"/>
              <a:gd name="connsiteX6321" fmla="*/ 6512491 w 16348919"/>
              <a:gd name="connsiteY6321" fmla="*/ 439711 h 10285413"/>
              <a:gd name="connsiteX6322" fmla="*/ 6295407 w 16348919"/>
              <a:gd name="connsiteY6322" fmla="*/ 439711 h 10285413"/>
              <a:gd name="connsiteX6323" fmla="*/ 6334878 w 16348919"/>
              <a:gd name="connsiteY6323" fmla="*/ 459445 h 10285413"/>
              <a:gd name="connsiteX6324" fmla="*/ 6275675 w 16348919"/>
              <a:gd name="connsiteY6324" fmla="*/ 459445 h 10285413"/>
              <a:gd name="connsiteX6325" fmla="*/ 6216470 w 16348919"/>
              <a:gd name="connsiteY6325" fmla="*/ 419974 h 10285413"/>
              <a:gd name="connsiteX6326" fmla="*/ 6236205 w 16348919"/>
              <a:gd name="connsiteY6326" fmla="*/ 439711 h 10285413"/>
              <a:gd name="connsiteX6327" fmla="*/ 6216470 w 16348919"/>
              <a:gd name="connsiteY6327" fmla="*/ 439711 h 10285413"/>
              <a:gd name="connsiteX6328" fmla="*/ 611778 w 16348919"/>
              <a:gd name="connsiteY6328" fmla="*/ 380507 h 10285413"/>
              <a:gd name="connsiteX6329" fmla="*/ 592046 w 16348919"/>
              <a:gd name="connsiteY6329" fmla="*/ 400241 h 10285413"/>
              <a:gd name="connsiteX6330" fmla="*/ 611778 w 16348919"/>
              <a:gd name="connsiteY6330" fmla="*/ 400241 h 10285413"/>
              <a:gd name="connsiteX6331" fmla="*/ 611778 w 16348919"/>
              <a:gd name="connsiteY6331" fmla="*/ 380507 h 10285413"/>
              <a:gd name="connsiteX6332" fmla="*/ 5920449 w 16348919"/>
              <a:gd name="connsiteY6332" fmla="*/ 301567 h 10285413"/>
              <a:gd name="connsiteX6333" fmla="*/ 5950050 w 16348919"/>
              <a:gd name="connsiteY6333" fmla="*/ 311435 h 10285413"/>
              <a:gd name="connsiteX6334" fmla="*/ 6019122 w 16348919"/>
              <a:gd name="connsiteY6334" fmla="*/ 341037 h 10285413"/>
              <a:gd name="connsiteX6335" fmla="*/ 6068458 w 16348919"/>
              <a:gd name="connsiteY6335" fmla="*/ 370639 h 10285413"/>
              <a:gd name="connsiteX6336" fmla="*/ 6127662 w 16348919"/>
              <a:gd name="connsiteY6336" fmla="*/ 390372 h 10285413"/>
              <a:gd name="connsiteX6337" fmla="*/ 6177001 w 16348919"/>
              <a:gd name="connsiteY6337" fmla="*/ 419974 h 10285413"/>
              <a:gd name="connsiteX6338" fmla="*/ 6117794 w 16348919"/>
              <a:gd name="connsiteY6338" fmla="*/ 400241 h 10285413"/>
              <a:gd name="connsiteX6339" fmla="*/ 5999386 w 16348919"/>
              <a:gd name="connsiteY6339" fmla="*/ 360771 h 10285413"/>
              <a:gd name="connsiteX6340" fmla="*/ 5861245 w 16348919"/>
              <a:gd name="connsiteY6340" fmla="*/ 281833 h 10285413"/>
              <a:gd name="connsiteX6341" fmla="*/ 5900711 w 16348919"/>
              <a:gd name="connsiteY6341" fmla="*/ 301567 h 10285413"/>
              <a:gd name="connsiteX6342" fmla="*/ 5861245 w 16348919"/>
              <a:gd name="connsiteY6342" fmla="*/ 301567 h 10285413"/>
              <a:gd name="connsiteX6343" fmla="*/ 5861245 w 16348919"/>
              <a:gd name="connsiteY6343" fmla="*/ 281833 h 10285413"/>
              <a:gd name="connsiteX6344" fmla="*/ 5723101 w 16348919"/>
              <a:gd name="connsiteY6344" fmla="*/ 242363 h 10285413"/>
              <a:gd name="connsiteX6345" fmla="*/ 5802038 w 16348919"/>
              <a:gd name="connsiteY6345" fmla="*/ 281833 h 10285413"/>
              <a:gd name="connsiteX6346" fmla="*/ 5742834 w 16348919"/>
              <a:gd name="connsiteY6346" fmla="*/ 262096 h 10285413"/>
              <a:gd name="connsiteX6347" fmla="*/ 4923840 w 16348919"/>
              <a:gd name="connsiteY6347" fmla="*/ 242363 h 10285413"/>
              <a:gd name="connsiteX6348" fmla="*/ 4894236 w 16348919"/>
              <a:gd name="connsiteY6348" fmla="*/ 262096 h 10285413"/>
              <a:gd name="connsiteX6349" fmla="*/ 4953442 w 16348919"/>
              <a:gd name="connsiteY6349" fmla="*/ 380507 h 10285413"/>
              <a:gd name="connsiteX6350" fmla="*/ 4973176 w 16348919"/>
              <a:gd name="connsiteY6350" fmla="*/ 390372 h 10285413"/>
              <a:gd name="connsiteX6351" fmla="*/ 4992911 w 16348919"/>
              <a:gd name="connsiteY6351" fmla="*/ 400241 h 10285413"/>
              <a:gd name="connsiteX6352" fmla="*/ 5032380 w 16348919"/>
              <a:gd name="connsiteY6352" fmla="*/ 419974 h 10285413"/>
              <a:gd name="connsiteX6353" fmla="*/ 5091586 w 16348919"/>
              <a:gd name="connsiteY6353" fmla="*/ 400241 h 10285413"/>
              <a:gd name="connsiteX6354" fmla="*/ 5111320 w 16348919"/>
              <a:gd name="connsiteY6354" fmla="*/ 419974 h 10285413"/>
              <a:gd name="connsiteX6355" fmla="*/ 5131053 w 16348919"/>
              <a:gd name="connsiteY6355" fmla="*/ 429843 h 10285413"/>
              <a:gd name="connsiteX6356" fmla="*/ 5131053 w 16348919"/>
              <a:gd name="connsiteY6356" fmla="*/ 439711 h 10285413"/>
              <a:gd name="connsiteX6357" fmla="*/ 5140922 w 16348919"/>
              <a:gd name="connsiteY6357" fmla="*/ 449576 h 10285413"/>
              <a:gd name="connsiteX6358" fmla="*/ 5170524 w 16348919"/>
              <a:gd name="connsiteY6358" fmla="*/ 479181 h 10285413"/>
              <a:gd name="connsiteX6359" fmla="*/ 5190260 w 16348919"/>
              <a:gd name="connsiteY6359" fmla="*/ 498915 h 10285413"/>
              <a:gd name="connsiteX6360" fmla="*/ 5209994 w 16348919"/>
              <a:gd name="connsiteY6360" fmla="*/ 518648 h 10285413"/>
              <a:gd name="connsiteX6361" fmla="*/ 5190260 w 16348919"/>
              <a:gd name="connsiteY6361" fmla="*/ 518648 h 10285413"/>
              <a:gd name="connsiteX6362" fmla="*/ 5170524 w 16348919"/>
              <a:gd name="connsiteY6362" fmla="*/ 538385 h 10285413"/>
              <a:gd name="connsiteX6363" fmla="*/ 5190260 w 16348919"/>
              <a:gd name="connsiteY6363" fmla="*/ 558119 h 10285413"/>
              <a:gd name="connsiteX6364" fmla="*/ 5229727 w 16348919"/>
              <a:gd name="connsiteY6364" fmla="*/ 577855 h 10285413"/>
              <a:gd name="connsiteX6365" fmla="*/ 5328405 w 16348919"/>
              <a:gd name="connsiteY6365" fmla="*/ 597589 h 10285413"/>
              <a:gd name="connsiteX6366" fmla="*/ 5348138 w 16348919"/>
              <a:gd name="connsiteY6366" fmla="*/ 597589 h 10285413"/>
              <a:gd name="connsiteX6367" fmla="*/ 5367872 w 16348919"/>
              <a:gd name="connsiteY6367" fmla="*/ 558119 h 10285413"/>
              <a:gd name="connsiteX6368" fmla="*/ 5397474 w 16348919"/>
              <a:gd name="connsiteY6368" fmla="*/ 577855 h 10285413"/>
              <a:gd name="connsiteX6369" fmla="*/ 5407342 w 16348919"/>
              <a:gd name="connsiteY6369" fmla="*/ 558119 h 10285413"/>
              <a:gd name="connsiteX6370" fmla="*/ 5387607 w 16348919"/>
              <a:gd name="connsiteY6370" fmla="*/ 538385 h 10285413"/>
              <a:gd name="connsiteX6371" fmla="*/ 5486283 w 16348919"/>
              <a:gd name="connsiteY6371" fmla="*/ 597589 h 10285413"/>
              <a:gd name="connsiteX6372" fmla="*/ 5555354 w 16348919"/>
              <a:gd name="connsiteY6372" fmla="*/ 617323 h 10285413"/>
              <a:gd name="connsiteX6373" fmla="*/ 5584953 w 16348919"/>
              <a:gd name="connsiteY6373" fmla="*/ 597589 h 10285413"/>
              <a:gd name="connsiteX6374" fmla="*/ 5575088 w 16348919"/>
              <a:gd name="connsiteY6374" fmla="*/ 548253 h 10285413"/>
              <a:gd name="connsiteX6375" fmla="*/ 5545486 w 16348919"/>
              <a:gd name="connsiteY6375" fmla="*/ 528517 h 10285413"/>
              <a:gd name="connsiteX6376" fmla="*/ 5525750 w 16348919"/>
              <a:gd name="connsiteY6376" fmla="*/ 518648 h 10285413"/>
              <a:gd name="connsiteX6377" fmla="*/ 5496148 w 16348919"/>
              <a:gd name="connsiteY6377" fmla="*/ 508783 h 10285413"/>
              <a:gd name="connsiteX6378" fmla="*/ 5427075 w 16348919"/>
              <a:gd name="connsiteY6378" fmla="*/ 498915 h 10285413"/>
              <a:gd name="connsiteX6379" fmla="*/ 5298800 w 16348919"/>
              <a:gd name="connsiteY6379" fmla="*/ 449576 h 10285413"/>
              <a:gd name="connsiteX6380" fmla="*/ 5219862 w 16348919"/>
              <a:gd name="connsiteY6380" fmla="*/ 419974 h 10285413"/>
              <a:gd name="connsiteX6381" fmla="*/ 5170524 w 16348919"/>
              <a:gd name="connsiteY6381" fmla="*/ 400241 h 10285413"/>
              <a:gd name="connsiteX6382" fmla="*/ 5190260 w 16348919"/>
              <a:gd name="connsiteY6382" fmla="*/ 380507 h 10285413"/>
              <a:gd name="connsiteX6383" fmla="*/ 5229727 w 16348919"/>
              <a:gd name="connsiteY6383" fmla="*/ 380507 h 10285413"/>
              <a:gd name="connsiteX6384" fmla="*/ 5190260 w 16348919"/>
              <a:gd name="connsiteY6384" fmla="*/ 360771 h 10285413"/>
              <a:gd name="connsiteX6385" fmla="*/ 5032380 w 16348919"/>
              <a:gd name="connsiteY6385" fmla="*/ 281833 h 10285413"/>
              <a:gd name="connsiteX6386" fmla="*/ 4973176 w 16348919"/>
              <a:gd name="connsiteY6386" fmla="*/ 262096 h 10285413"/>
              <a:gd name="connsiteX6387" fmla="*/ 4923840 w 16348919"/>
              <a:gd name="connsiteY6387" fmla="*/ 242363 h 10285413"/>
              <a:gd name="connsiteX6388" fmla="*/ 4775828 w 16348919"/>
              <a:gd name="connsiteY6388" fmla="*/ 242363 h 10285413"/>
              <a:gd name="connsiteX6389" fmla="*/ 4775828 w 16348919"/>
              <a:gd name="connsiteY6389" fmla="*/ 262096 h 10285413"/>
              <a:gd name="connsiteX6390" fmla="*/ 4795564 w 16348919"/>
              <a:gd name="connsiteY6390" fmla="*/ 262096 h 10285413"/>
              <a:gd name="connsiteX6391" fmla="*/ 4775828 w 16348919"/>
              <a:gd name="connsiteY6391" fmla="*/ 242363 h 10285413"/>
              <a:gd name="connsiteX6392" fmla="*/ 118409 w 16348919"/>
              <a:gd name="connsiteY6392" fmla="*/ 242363 h 10285413"/>
              <a:gd name="connsiteX6393" fmla="*/ 138145 w 16348919"/>
              <a:gd name="connsiteY6393" fmla="*/ 242363 h 10285413"/>
              <a:gd name="connsiteX6394" fmla="*/ 138145 w 16348919"/>
              <a:gd name="connsiteY6394" fmla="*/ 262096 h 10285413"/>
              <a:gd name="connsiteX6395" fmla="*/ 128276 w 16348919"/>
              <a:gd name="connsiteY6395" fmla="*/ 271965 h 10285413"/>
              <a:gd name="connsiteX6396" fmla="*/ 118409 w 16348919"/>
              <a:gd name="connsiteY6396" fmla="*/ 262096 h 10285413"/>
              <a:gd name="connsiteX6397" fmla="*/ 256552 w 16348919"/>
              <a:gd name="connsiteY6397" fmla="*/ 222626 h 10285413"/>
              <a:gd name="connsiteX6398" fmla="*/ 256552 w 16348919"/>
              <a:gd name="connsiteY6398" fmla="*/ 271965 h 10285413"/>
              <a:gd name="connsiteX6399" fmla="*/ 266421 w 16348919"/>
              <a:gd name="connsiteY6399" fmla="*/ 301567 h 10285413"/>
              <a:gd name="connsiteX6400" fmla="*/ 276287 w 16348919"/>
              <a:gd name="connsiteY6400" fmla="*/ 262096 h 10285413"/>
              <a:gd name="connsiteX6401" fmla="*/ 256552 w 16348919"/>
              <a:gd name="connsiteY6401" fmla="*/ 222626 h 10285413"/>
              <a:gd name="connsiteX6402" fmla="*/ 751156 w 16348919"/>
              <a:gd name="connsiteY6402" fmla="*/ 216460 h 10285413"/>
              <a:gd name="connsiteX6403" fmla="*/ 769656 w 16348919"/>
              <a:gd name="connsiteY6403" fmla="*/ 242363 h 10285413"/>
              <a:gd name="connsiteX6404" fmla="*/ 769656 w 16348919"/>
              <a:gd name="connsiteY6404" fmla="*/ 262096 h 10285413"/>
              <a:gd name="connsiteX6405" fmla="*/ 749924 w 16348919"/>
              <a:gd name="connsiteY6405" fmla="*/ 262096 h 10285413"/>
              <a:gd name="connsiteX6406" fmla="*/ 749924 w 16348919"/>
              <a:gd name="connsiteY6406" fmla="*/ 222626 h 10285413"/>
              <a:gd name="connsiteX6407" fmla="*/ 751156 w 16348919"/>
              <a:gd name="connsiteY6407" fmla="*/ 216460 h 10285413"/>
              <a:gd name="connsiteX6408" fmla="*/ 685783 w 16348919"/>
              <a:gd name="connsiteY6408" fmla="*/ 207828 h 10285413"/>
              <a:gd name="connsiteX6409" fmla="*/ 670985 w 16348919"/>
              <a:gd name="connsiteY6409" fmla="*/ 212761 h 10285413"/>
              <a:gd name="connsiteX6410" fmla="*/ 651249 w 16348919"/>
              <a:gd name="connsiteY6410" fmla="*/ 242363 h 10285413"/>
              <a:gd name="connsiteX6411" fmla="*/ 670985 w 16348919"/>
              <a:gd name="connsiteY6411" fmla="*/ 242363 h 10285413"/>
              <a:gd name="connsiteX6412" fmla="*/ 690719 w 16348919"/>
              <a:gd name="connsiteY6412" fmla="*/ 212761 h 10285413"/>
              <a:gd name="connsiteX6413" fmla="*/ 685783 w 16348919"/>
              <a:gd name="connsiteY6413" fmla="*/ 207828 h 10285413"/>
              <a:gd name="connsiteX6414" fmla="*/ 774593 w 16348919"/>
              <a:gd name="connsiteY6414" fmla="*/ 173291 h 10285413"/>
              <a:gd name="connsiteX6415" fmla="*/ 769656 w 16348919"/>
              <a:gd name="connsiteY6415" fmla="*/ 183159 h 10285413"/>
              <a:gd name="connsiteX6416" fmla="*/ 749924 w 16348919"/>
              <a:gd name="connsiteY6416" fmla="*/ 183159 h 10285413"/>
              <a:gd name="connsiteX6417" fmla="*/ 730190 w 16348919"/>
              <a:gd name="connsiteY6417" fmla="*/ 242363 h 10285413"/>
              <a:gd name="connsiteX6418" fmla="*/ 730190 w 16348919"/>
              <a:gd name="connsiteY6418" fmla="*/ 262096 h 10285413"/>
              <a:gd name="connsiteX6419" fmla="*/ 690719 w 16348919"/>
              <a:gd name="connsiteY6419" fmla="*/ 262096 h 10285413"/>
              <a:gd name="connsiteX6420" fmla="*/ 661117 w 16348919"/>
              <a:gd name="connsiteY6420" fmla="*/ 262096 h 10285413"/>
              <a:gd name="connsiteX6421" fmla="*/ 651249 w 16348919"/>
              <a:gd name="connsiteY6421" fmla="*/ 281833 h 10285413"/>
              <a:gd name="connsiteX6422" fmla="*/ 670985 w 16348919"/>
              <a:gd name="connsiteY6422" fmla="*/ 281833 h 10285413"/>
              <a:gd name="connsiteX6423" fmla="*/ 700584 w 16348919"/>
              <a:gd name="connsiteY6423" fmla="*/ 281833 h 10285413"/>
              <a:gd name="connsiteX6424" fmla="*/ 730190 w 16348919"/>
              <a:gd name="connsiteY6424" fmla="*/ 281833 h 10285413"/>
              <a:gd name="connsiteX6425" fmla="*/ 789393 w 16348919"/>
              <a:gd name="connsiteY6425" fmla="*/ 281833 h 10285413"/>
              <a:gd name="connsiteX6426" fmla="*/ 828863 w 16348919"/>
              <a:gd name="connsiteY6426" fmla="*/ 262096 h 10285413"/>
              <a:gd name="connsiteX6427" fmla="*/ 828863 w 16348919"/>
              <a:gd name="connsiteY6427" fmla="*/ 242363 h 10285413"/>
              <a:gd name="connsiteX6428" fmla="*/ 809127 w 16348919"/>
              <a:gd name="connsiteY6428" fmla="*/ 202893 h 10285413"/>
              <a:gd name="connsiteX6429" fmla="*/ 789393 w 16348919"/>
              <a:gd name="connsiteY6429" fmla="*/ 183159 h 10285413"/>
              <a:gd name="connsiteX6430" fmla="*/ 774593 w 16348919"/>
              <a:gd name="connsiteY6430" fmla="*/ 173291 h 10285413"/>
              <a:gd name="connsiteX6431" fmla="*/ 4933705 w 16348919"/>
              <a:gd name="connsiteY6431" fmla="*/ 104219 h 10285413"/>
              <a:gd name="connsiteX6432" fmla="*/ 4992911 w 16348919"/>
              <a:gd name="connsiteY6432" fmla="*/ 123952 h 10285413"/>
              <a:gd name="connsiteX6433" fmla="*/ 4983044 w 16348919"/>
              <a:gd name="connsiteY6433" fmla="*/ 123952 h 10285413"/>
              <a:gd name="connsiteX6434" fmla="*/ 4953442 w 16348919"/>
              <a:gd name="connsiteY6434" fmla="*/ 123952 h 10285413"/>
              <a:gd name="connsiteX6435" fmla="*/ 4752188 w 16348919"/>
              <a:gd name="connsiteY6435" fmla="*/ 90033 h 10285413"/>
              <a:gd name="connsiteX6436" fmla="*/ 4775828 w 16348919"/>
              <a:gd name="connsiteY6436" fmla="*/ 123952 h 10285413"/>
              <a:gd name="connsiteX6437" fmla="*/ 4805429 w 16348919"/>
              <a:gd name="connsiteY6437" fmla="*/ 123952 h 10285413"/>
              <a:gd name="connsiteX6438" fmla="*/ 4795564 w 16348919"/>
              <a:gd name="connsiteY6438" fmla="*/ 104219 h 10285413"/>
              <a:gd name="connsiteX6439" fmla="*/ 4769662 w 16348919"/>
              <a:gd name="connsiteY6439" fmla="*/ 100519 h 10285413"/>
              <a:gd name="connsiteX6440" fmla="*/ 207214 w 16348919"/>
              <a:gd name="connsiteY6440" fmla="*/ 84482 h 10285413"/>
              <a:gd name="connsiteX6441" fmla="*/ 226951 w 16348919"/>
              <a:gd name="connsiteY6441" fmla="*/ 104219 h 10285413"/>
              <a:gd name="connsiteX6442" fmla="*/ 236817 w 16348919"/>
              <a:gd name="connsiteY6442" fmla="*/ 123952 h 10285413"/>
              <a:gd name="connsiteX6443" fmla="*/ 217082 w 16348919"/>
              <a:gd name="connsiteY6443" fmla="*/ 104219 h 10285413"/>
              <a:gd name="connsiteX6444" fmla="*/ 207214 w 16348919"/>
              <a:gd name="connsiteY6444" fmla="*/ 84482 h 10285413"/>
              <a:gd name="connsiteX6445" fmla="*/ 473634 w 16348919"/>
              <a:gd name="connsiteY6445" fmla="*/ 25278 h 10285413"/>
              <a:gd name="connsiteX6446" fmla="*/ 473634 w 16348919"/>
              <a:gd name="connsiteY6446" fmla="*/ 45015 h 10285413"/>
              <a:gd name="connsiteX6447" fmla="*/ 493372 w 16348919"/>
              <a:gd name="connsiteY6447" fmla="*/ 45015 h 10285413"/>
              <a:gd name="connsiteX6448" fmla="*/ 483502 w 16348919"/>
              <a:gd name="connsiteY6448" fmla="*/ 25278 h 10285413"/>
              <a:gd name="connsiteX6449" fmla="*/ 473634 w 16348919"/>
              <a:gd name="connsiteY6449" fmla="*/ 25278 h 10285413"/>
              <a:gd name="connsiteX6450" fmla="*/ 3887761 w 16348919"/>
              <a:gd name="connsiteY6450" fmla="*/ 5545 h 10285413"/>
              <a:gd name="connsiteX6451" fmla="*/ 3907496 w 16348919"/>
              <a:gd name="connsiteY6451" fmla="*/ 25278 h 10285413"/>
              <a:gd name="connsiteX6452" fmla="*/ 3927232 w 16348919"/>
              <a:gd name="connsiteY6452" fmla="*/ 25278 h 10285413"/>
              <a:gd name="connsiteX6453" fmla="*/ 3887761 w 16348919"/>
              <a:gd name="connsiteY6453" fmla="*/ 5545 h 10285413"/>
              <a:gd name="connsiteX6454" fmla="*/ 940803 w 16348919"/>
              <a:gd name="connsiteY6454" fmla="*/ 0 h 10285413"/>
              <a:gd name="connsiteX6455" fmla="*/ 972549 w 16348919"/>
              <a:gd name="connsiteY6455" fmla="*/ 0 h 10285413"/>
              <a:gd name="connsiteX6456" fmla="*/ 967004 w 16348919"/>
              <a:gd name="connsiteY6456" fmla="*/ 5545 h 10285413"/>
              <a:gd name="connsiteX6457" fmla="*/ 947271 w 16348919"/>
              <a:gd name="connsiteY6457" fmla="*/ 5545 h 10285413"/>
              <a:gd name="connsiteX6458" fmla="*/ 414431 w 16348919"/>
              <a:gd name="connsiteY6458" fmla="*/ 0 h 10285413"/>
              <a:gd name="connsiteX6459" fmla="*/ 421527 w 16348919"/>
              <a:gd name="connsiteY6459" fmla="*/ 0 h 10285413"/>
              <a:gd name="connsiteX6460" fmla="*/ 434164 w 16348919"/>
              <a:gd name="connsiteY6460" fmla="*/ 25278 h 10285413"/>
              <a:gd name="connsiteX6461" fmla="*/ 434164 w 16348919"/>
              <a:gd name="connsiteY6461" fmla="*/ 45015 h 10285413"/>
              <a:gd name="connsiteX6462" fmla="*/ 453901 w 16348919"/>
              <a:gd name="connsiteY6462" fmla="*/ 25278 h 10285413"/>
              <a:gd name="connsiteX6463" fmla="*/ 453901 w 16348919"/>
              <a:gd name="connsiteY6463" fmla="*/ 0 h 10285413"/>
              <a:gd name="connsiteX6464" fmla="*/ 710452 w 16348919"/>
              <a:gd name="connsiteY6464" fmla="*/ 0 h 10285413"/>
              <a:gd name="connsiteX6465" fmla="*/ 710452 w 16348919"/>
              <a:gd name="connsiteY6465" fmla="*/ 611 h 10285413"/>
              <a:gd name="connsiteX6466" fmla="*/ 710452 w 16348919"/>
              <a:gd name="connsiteY6466" fmla="*/ 5545 h 10285413"/>
              <a:gd name="connsiteX6467" fmla="*/ 715997 w 16348919"/>
              <a:gd name="connsiteY6467" fmla="*/ 0 h 10285413"/>
              <a:gd name="connsiteX6468" fmla="*/ 908725 w 16348919"/>
              <a:gd name="connsiteY6468" fmla="*/ 0 h 10285413"/>
              <a:gd name="connsiteX6469" fmla="*/ 907800 w 16348919"/>
              <a:gd name="connsiteY6469" fmla="*/ 5545 h 10285413"/>
              <a:gd name="connsiteX6470" fmla="*/ 927537 w 16348919"/>
              <a:gd name="connsiteY6470" fmla="*/ 45015 h 10285413"/>
              <a:gd name="connsiteX6471" fmla="*/ 947271 w 16348919"/>
              <a:gd name="connsiteY6471" fmla="*/ 25278 h 10285413"/>
              <a:gd name="connsiteX6472" fmla="*/ 967004 w 16348919"/>
              <a:gd name="connsiteY6472" fmla="*/ 64748 h 10285413"/>
              <a:gd name="connsiteX6473" fmla="*/ 1026212 w 16348919"/>
              <a:gd name="connsiteY6473" fmla="*/ 84482 h 10285413"/>
              <a:gd name="connsiteX6474" fmla="*/ 1065681 w 16348919"/>
              <a:gd name="connsiteY6474" fmla="*/ 104219 h 10285413"/>
              <a:gd name="connsiteX6475" fmla="*/ 1085415 w 16348919"/>
              <a:gd name="connsiteY6475" fmla="*/ 104219 h 10285413"/>
              <a:gd name="connsiteX6476" fmla="*/ 1105149 w 16348919"/>
              <a:gd name="connsiteY6476" fmla="*/ 64748 h 10285413"/>
              <a:gd name="connsiteX6477" fmla="*/ 1085415 w 16348919"/>
              <a:gd name="connsiteY6477" fmla="*/ 25278 h 10285413"/>
              <a:gd name="connsiteX6478" fmla="*/ 1085415 w 16348919"/>
              <a:gd name="connsiteY6478" fmla="*/ 45015 h 10285413"/>
              <a:gd name="connsiteX6479" fmla="*/ 1065681 w 16348919"/>
              <a:gd name="connsiteY6479" fmla="*/ 35146 h 10285413"/>
              <a:gd name="connsiteX6480" fmla="*/ 1045945 w 16348919"/>
              <a:gd name="connsiteY6480" fmla="*/ 15413 h 10285413"/>
              <a:gd name="connsiteX6481" fmla="*/ 1016344 w 16348919"/>
              <a:gd name="connsiteY6481" fmla="*/ 15413 h 10285413"/>
              <a:gd name="connsiteX6482" fmla="*/ 996610 w 16348919"/>
              <a:gd name="connsiteY6482" fmla="*/ 35146 h 10285413"/>
              <a:gd name="connsiteX6483" fmla="*/ 986742 w 16348919"/>
              <a:gd name="connsiteY6483" fmla="*/ 5545 h 10285413"/>
              <a:gd name="connsiteX6484" fmla="*/ 986742 w 16348919"/>
              <a:gd name="connsiteY6484" fmla="*/ 611 h 10285413"/>
              <a:gd name="connsiteX6485" fmla="*/ 986742 w 16348919"/>
              <a:gd name="connsiteY6485" fmla="*/ 0 h 10285413"/>
              <a:gd name="connsiteX6486" fmla="*/ 3456699 w 16348919"/>
              <a:gd name="connsiteY6486" fmla="*/ 0 h 10285413"/>
              <a:gd name="connsiteX6487" fmla="*/ 3465928 w 16348919"/>
              <a:gd name="connsiteY6487" fmla="*/ 3077 h 10285413"/>
              <a:gd name="connsiteX6488" fmla="*/ 3473329 w 16348919"/>
              <a:gd name="connsiteY6488" fmla="*/ 5545 h 10285413"/>
              <a:gd name="connsiteX6489" fmla="*/ 3473329 w 16348919"/>
              <a:gd name="connsiteY6489" fmla="*/ 0 h 10285413"/>
              <a:gd name="connsiteX6490" fmla="*/ 3579099 w 16348919"/>
              <a:gd name="connsiteY6490" fmla="*/ 0 h 10285413"/>
              <a:gd name="connsiteX6491" fmla="*/ 3586805 w 16348919"/>
              <a:gd name="connsiteY6491" fmla="*/ 15411 h 10285413"/>
              <a:gd name="connsiteX6492" fmla="*/ 3631207 w 16348919"/>
              <a:gd name="connsiteY6492" fmla="*/ 25278 h 10285413"/>
              <a:gd name="connsiteX6493" fmla="*/ 3631207 w 16348919"/>
              <a:gd name="connsiteY6493" fmla="*/ 5545 h 10285413"/>
              <a:gd name="connsiteX6494" fmla="*/ 3614575 w 16348919"/>
              <a:gd name="connsiteY6494" fmla="*/ 0 h 10285413"/>
              <a:gd name="connsiteX6495" fmla="*/ 3988801 w 16348919"/>
              <a:gd name="connsiteY6495" fmla="*/ 0 h 10285413"/>
              <a:gd name="connsiteX6496" fmla="*/ 3991369 w 16348919"/>
              <a:gd name="connsiteY6496" fmla="*/ 15411 h 10285413"/>
              <a:gd name="connsiteX6497" fmla="*/ 4006170 w 16348919"/>
              <a:gd name="connsiteY6497" fmla="*/ 25278 h 10285413"/>
              <a:gd name="connsiteX6498" fmla="*/ 4006170 w 16348919"/>
              <a:gd name="connsiteY6498" fmla="*/ 5545 h 10285413"/>
              <a:gd name="connsiteX6499" fmla="*/ 4011712 w 16348919"/>
              <a:gd name="connsiteY6499" fmla="*/ 0 h 10285413"/>
              <a:gd name="connsiteX6500" fmla="*/ 4045640 w 16348919"/>
              <a:gd name="connsiteY6500" fmla="*/ 0 h 10285413"/>
              <a:gd name="connsiteX6501" fmla="*/ 4045640 w 16348919"/>
              <a:gd name="connsiteY6501" fmla="*/ 611 h 10285413"/>
              <a:gd name="connsiteX6502" fmla="*/ 4045640 w 16348919"/>
              <a:gd name="connsiteY6502" fmla="*/ 5545 h 10285413"/>
              <a:gd name="connsiteX6503" fmla="*/ 4085109 w 16348919"/>
              <a:gd name="connsiteY6503" fmla="*/ 25278 h 10285413"/>
              <a:gd name="connsiteX6504" fmla="*/ 4124580 w 16348919"/>
              <a:gd name="connsiteY6504" fmla="*/ 25278 h 10285413"/>
              <a:gd name="connsiteX6505" fmla="*/ 4124580 w 16348919"/>
              <a:gd name="connsiteY6505" fmla="*/ 35146 h 10285413"/>
              <a:gd name="connsiteX6506" fmla="*/ 4144313 w 16348919"/>
              <a:gd name="connsiteY6506" fmla="*/ 45015 h 10285413"/>
              <a:gd name="connsiteX6507" fmla="*/ 4144313 w 16348919"/>
              <a:gd name="connsiteY6507" fmla="*/ 5545 h 10285413"/>
              <a:gd name="connsiteX6508" fmla="*/ 4127681 w 16348919"/>
              <a:gd name="connsiteY6508" fmla="*/ 0 h 10285413"/>
              <a:gd name="connsiteX6509" fmla="*/ 4481984 w 16348919"/>
              <a:gd name="connsiteY6509" fmla="*/ 0 h 10285413"/>
              <a:gd name="connsiteX6510" fmla="*/ 4484739 w 16348919"/>
              <a:gd name="connsiteY6510" fmla="*/ 11712 h 10285413"/>
              <a:gd name="connsiteX6511" fmla="*/ 4479805 w 16348919"/>
              <a:gd name="connsiteY6511" fmla="*/ 45015 h 10285413"/>
              <a:gd name="connsiteX6512" fmla="*/ 4519276 w 16348919"/>
              <a:gd name="connsiteY6512" fmla="*/ 45015 h 10285413"/>
              <a:gd name="connsiteX6513" fmla="*/ 4548877 w 16348919"/>
              <a:gd name="connsiteY6513" fmla="*/ 45015 h 10285413"/>
              <a:gd name="connsiteX6514" fmla="*/ 4558745 w 16348919"/>
              <a:gd name="connsiteY6514" fmla="*/ 25278 h 10285413"/>
              <a:gd name="connsiteX6515" fmla="*/ 4598214 w 16348919"/>
              <a:gd name="connsiteY6515" fmla="*/ 25278 h 10285413"/>
              <a:gd name="connsiteX6516" fmla="*/ 4637684 w 16348919"/>
              <a:gd name="connsiteY6516" fmla="*/ 5545 h 10285413"/>
              <a:gd name="connsiteX6517" fmla="*/ 4598214 w 16348919"/>
              <a:gd name="connsiteY6517" fmla="*/ 5545 h 10285413"/>
              <a:gd name="connsiteX6518" fmla="*/ 4598214 w 16348919"/>
              <a:gd name="connsiteY6518" fmla="*/ 611 h 10285413"/>
              <a:gd name="connsiteX6519" fmla="*/ 4598214 w 16348919"/>
              <a:gd name="connsiteY6519" fmla="*/ 0 h 10285413"/>
              <a:gd name="connsiteX6520" fmla="*/ 4732200 w 16348919"/>
              <a:gd name="connsiteY6520" fmla="*/ 0 h 10285413"/>
              <a:gd name="connsiteX6521" fmla="*/ 4736358 w 16348919"/>
              <a:gd name="connsiteY6521" fmla="*/ 5545 h 10285413"/>
              <a:gd name="connsiteX6522" fmla="*/ 4677153 w 16348919"/>
              <a:gd name="connsiteY6522" fmla="*/ 25278 h 10285413"/>
              <a:gd name="connsiteX6523" fmla="*/ 4657420 w 16348919"/>
              <a:gd name="connsiteY6523" fmla="*/ 35146 h 10285413"/>
              <a:gd name="connsiteX6524" fmla="*/ 4617950 w 16348919"/>
              <a:gd name="connsiteY6524" fmla="*/ 45015 h 10285413"/>
              <a:gd name="connsiteX6525" fmla="*/ 4578479 w 16348919"/>
              <a:gd name="connsiteY6525" fmla="*/ 64748 h 10285413"/>
              <a:gd name="connsiteX6526" fmla="*/ 4677153 w 16348919"/>
              <a:gd name="connsiteY6526" fmla="*/ 64748 h 10285413"/>
              <a:gd name="connsiteX6527" fmla="*/ 4727801 w 16348919"/>
              <a:gd name="connsiteY6527" fmla="*/ 64056 h 10285413"/>
              <a:gd name="connsiteX6528" fmla="*/ 4747457 w 16348919"/>
              <a:gd name="connsiteY6528" fmla="*/ 83247 h 10285413"/>
              <a:gd name="connsiteX6529" fmla="*/ 4747462 w 16348919"/>
              <a:gd name="connsiteY6529" fmla="*/ 83254 h 10285413"/>
              <a:gd name="connsiteX6530" fmla="*/ 4747458 w 16348919"/>
              <a:gd name="connsiteY6530" fmla="*/ 83249 h 10285413"/>
              <a:gd name="connsiteX6531" fmla="*/ 4747457 w 16348919"/>
              <a:gd name="connsiteY6531" fmla="*/ 83247 h 10285413"/>
              <a:gd name="connsiteX6532" fmla="*/ 4740056 w 16348919"/>
              <a:gd name="connsiteY6532" fmla="*/ 70917 h 10285413"/>
              <a:gd name="connsiteX6533" fmla="*/ 4736358 w 16348919"/>
              <a:gd name="connsiteY6533" fmla="*/ 45015 h 10285413"/>
              <a:gd name="connsiteX6534" fmla="*/ 4765960 w 16348919"/>
              <a:gd name="connsiteY6534" fmla="*/ 35146 h 10285413"/>
              <a:gd name="connsiteX6535" fmla="*/ 4795564 w 16348919"/>
              <a:gd name="connsiteY6535" fmla="*/ 25278 h 10285413"/>
              <a:gd name="connsiteX6536" fmla="*/ 4854768 w 16348919"/>
              <a:gd name="connsiteY6536" fmla="*/ 45015 h 10285413"/>
              <a:gd name="connsiteX6537" fmla="*/ 4854768 w 16348919"/>
              <a:gd name="connsiteY6537" fmla="*/ 84482 h 10285413"/>
              <a:gd name="connsiteX6538" fmla="*/ 4894236 w 16348919"/>
              <a:gd name="connsiteY6538" fmla="*/ 163422 h 10285413"/>
              <a:gd name="connsiteX6539" fmla="*/ 4933705 w 16348919"/>
              <a:gd name="connsiteY6539" fmla="*/ 183159 h 10285413"/>
              <a:gd name="connsiteX6540" fmla="*/ 5209994 w 16348919"/>
              <a:gd name="connsiteY6540" fmla="*/ 301567 h 10285413"/>
              <a:gd name="connsiteX6541" fmla="*/ 5269198 w 16348919"/>
              <a:gd name="connsiteY6541" fmla="*/ 321300 h 10285413"/>
              <a:gd name="connsiteX6542" fmla="*/ 5298800 w 16348919"/>
              <a:gd name="connsiteY6542" fmla="*/ 331169 h 10285413"/>
              <a:gd name="connsiteX6543" fmla="*/ 5367872 w 16348919"/>
              <a:gd name="connsiteY6543" fmla="*/ 341037 h 10285413"/>
              <a:gd name="connsiteX6544" fmla="*/ 5525750 w 16348919"/>
              <a:gd name="connsiteY6544" fmla="*/ 400241 h 10285413"/>
              <a:gd name="connsiteX6545" fmla="*/ 5584953 w 16348919"/>
              <a:gd name="connsiteY6545" fmla="*/ 400241 h 10285413"/>
              <a:gd name="connsiteX6546" fmla="*/ 5644159 w 16348919"/>
              <a:gd name="connsiteY6546" fmla="*/ 419974 h 10285413"/>
              <a:gd name="connsiteX6547" fmla="*/ 5663894 w 16348919"/>
              <a:gd name="connsiteY6547" fmla="*/ 419974 h 10285413"/>
              <a:gd name="connsiteX6548" fmla="*/ 5703364 w 16348919"/>
              <a:gd name="connsiteY6548" fmla="*/ 419974 h 10285413"/>
              <a:gd name="connsiteX6549" fmla="*/ 5703364 w 16348919"/>
              <a:gd name="connsiteY6549" fmla="*/ 439711 h 10285413"/>
              <a:gd name="connsiteX6550" fmla="*/ 5762568 w 16348919"/>
              <a:gd name="connsiteY6550" fmla="*/ 479181 h 10285413"/>
              <a:gd name="connsiteX6551" fmla="*/ 5821774 w 16348919"/>
              <a:gd name="connsiteY6551" fmla="*/ 498915 h 10285413"/>
              <a:gd name="connsiteX6552" fmla="*/ 5900711 w 16348919"/>
              <a:gd name="connsiteY6552" fmla="*/ 518648 h 10285413"/>
              <a:gd name="connsiteX6553" fmla="*/ 6117794 w 16348919"/>
              <a:gd name="connsiteY6553" fmla="*/ 597589 h 10285413"/>
              <a:gd name="connsiteX6554" fmla="*/ 6186869 w 16348919"/>
              <a:gd name="connsiteY6554" fmla="*/ 607457 h 10285413"/>
              <a:gd name="connsiteX6555" fmla="*/ 6236205 w 16348919"/>
              <a:gd name="connsiteY6555" fmla="*/ 627191 h 10285413"/>
              <a:gd name="connsiteX6556" fmla="*/ 6295407 w 16348919"/>
              <a:gd name="connsiteY6556" fmla="*/ 637059 h 10285413"/>
              <a:gd name="connsiteX6557" fmla="*/ 6334878 w 16348919"/>
              <a:gd name="connsiteY6557" fmla="*/ 617323 h 10285413"/>
              <a:gd name="connsiteX6558" fmla="*/ 6374349 w 16348919"/>
              <a:gd name="connsiteY6558" fmla="*/ 627191 h 10285413"/>
              <a:gd name="connsiteX6559" fmla="*/ 6354614 w 16348919"/>
              <a:gd name="connsiteY6559" fmla="*/ 656793 h 10285413"/>
              <a:gd name="connsiteX6560" fmla="*/ 6591429 w 16348919"/>
              <a:gd name="connsiteY6560" fmla="*/ 735733 h 10285413"/>
              <a:gd name="connsiteX6561" fmla="*/ 6611166 w 16348919"/>
              <a:gd name="connsiteY6561" fmla="*/ 696263 h 10285413"/>
              <a:gd name="connsiteX6562" fmla="*/ 6591429 w 16348919"/>
              <a:gd name="connsiteY6562" fmla="*/ 715997 h 10285413"/>
              <a:gd name="connsiteX6563" fmla="*/ 6561827 w 16348919"/>
              <a:gd name="connsiteY6563" fmla="*/ 686395 h 10285413"/>
              <a:gd name="connsiteX6564" fmla="*/ 6532225 w 16348919"/>
              <a:gd name="connsiteY6564" fmla="*/ 617323 h 10285413"/>
              <a:gd name="connsiteX6565" fmla="*/ 6591429 w 16348919"/>
              <a:gd name="connsiteY6565" fmla="*/ 637059 h 10285413"/>
              <a:gd name="connsiteX6566" fmla="*/ 6630899 w 16348919"/>
              <a:gd name="connsiteY6566" fmla="*/ 637059 h 10285413"/>
              <a:gd name="connsiteX6567" fmla="*/ 6611166 w 16348919"/>
              <a:gd name="connsiteY6567" fmla="*/ 617323 h 10285413"/>
              <a:gd name="connsiteX6568" fmla="*/ 6611166 w 16348919"/>
              <a:gd name="connsiteY6568" fmla="*/ 558119 h 10285413"/>
              <a:gd name="connsiteX6569" fmla="*/ 6670370 w 16348919"/>
              <a:gd name="connsiteY6569" fmla="*/ 558119 h 10285413"/>
              <a:gd name="connsiteX6570" fmla="*/ 6749308 w 16348919"/>
              <a:gd name="connsiteY6570" fmla="*/ 558119 h 10285413"/>
              <a:gd name="connsiteX6571" fmla="*/ 6709839 w 16348919"/>
              <a:gd name="connsiteY6571" fmla="*/ 479181 h 10285413"/>
              <a:gd name="connsiteX6572" fmla="*/ 6739442 w 16348919"/>
              <a:gd name="connsiteY6572" fmla="*/ 489047 h 10285413"/>
              <a:gd name="connsiteX6573" fmla="*/ 6749308 w 16348919"/>
              <a:gd name="connsiteY6573" fmla="*/ 498915 h 10285413"/>
              <a:gd name="connsiteX6574" fmla="*/ 6788779 w 16348919"/>
              <a:gd name="connsiteY6574" fmla="*/ 518648 h 10285413"/>
              <a:gd name="connsiteX6575" fmla="*/ 6798645 w 16348919"/>
              <a:gd name="connsiteY6575" fmla="*/ 508783 h 10285413"/>
              <a:gd name="connsiteX6576" fmla="*/ 6808513 w 16348919"/>
              <a:gd name="connsiteY6576" fmla="*/ 538385 h 10285413"/>
              <a:gd name="connsiteX6577" fmla="*/ 6808513 w 16348919"/>
              <a:gd name="connsiteY6577" fmla="*/ 558119 h 10285413"/>
              <a:gd name="connsiteX6578" fmla="*/ 6828247 w 16348919"/>
              <a:gd name="connsiteY6578" fmla="*/ 538385 h 10285413"/>
              <a:gd name="connsiteX6579" fmla="*/ 6847981 w 16348919"/>
              <a:gd name="connsiteY6579" fmla="*/ 518648 h 10285413"/>
              <a:gd name="connsiteX6580" fmla="*/ 6847981 w 16348919"/>
              <a:gd name="connsiteY6580" fmla="*/ 538385 h 10285413"/>
              <a:gd name="connsiteX6581" fmla="*/ 6838115 w 16348919"/>
              <a:gd name="connsiteY6581" fmla="*/ 558119 h 10285413"/>
              <a:gd name="connsiteX6582" fmla="*/ 6828247 w 16348919"/>
              <a:gd name="connsiteY6582" fmla="*/ 577855 h 10285413"/>
              <a:gd name="connsiteX6583" fmla="*/ 6847981 w 16348919"/>
              <a:gd name="connsiteY6583" fmla="*/ 577855 h 10285413"/>
              <a:gd name="connsiteX6584" fmla="*/ 6877585 w 16348919"/>
              <a:gd name="connsiteY6584" fmla="*/ 587721 h 10285413"/>
              <a:gd name="connsiteX6585" fmla="*/ 6887453 w 16348919"/>
              <a:gd name="connsiteY6585" fmla="*/ 597589 h 10285413"/>
              <a:gd name="connsiteX6586" fmla="*/ 6926921 w 16348919"/>
              <a:gd name="connsiteY6586" fmla="*/ 538385 h 10285413"/>
              <a:gd name="connsiteX6587" fmla="*/ 6926921 w 16348919"/>
              <a:gd name="connsiteY6587" fmla="*/ 518648 h 10285413"/>
              <a:gd name="connsiteX6588" fmla="*/ 6946655 w 16348919"/>
              <a:gd name="connsiteY6588" fmla="*/ 538385 h 10285413"/>
              <a:gd name="connsiteX6589" fmla="*/ 6966392 w 16348919"/>
              <a:gd name="connsiteY6589" fmla="*/ 558119 h 10285413"/>
              <a:gd name="connsiteX6590" fmla="*/ 6986125 w 16348919"/>
              <a:gd name="connsiteY6590" fmla="*/ 558119 h 10285413"/>
              <a:gd name="connsiteX6591" fmla="*/ 7005861 w 16348919"/>
              <a:gd name="connsiteY6591" fmla="*/ 597589 h 10285413"/>
              <a:gd name="connsiteX6592" fmla="*/ 7005861 w 16348919"/>
              <a:gd name="connsiteY6592" fmla="*/ 627191 h 10285413"/>
              <a:gd name="connsiteX6593" fmla="*/ 7005861 w 16348919"/>
              <a:gd name="connsiteY6593" fmla="*/ 637059 h 10285413"/>
              <a:gd name="connsiteX6594" fmla="*/ 6986125 w 16348919"/>
              <a:gd name="connsiteY6594" fmla="*/ 637059 h 10285413"/>
              <a:gd name="connsiteX6595" fmla="*/ 6986125 w 16348919"/>
              <a:gd name="connsiteY6595" fmla="*/ 656793 h 10285413"/>
              <a:gd name="connsiteX6596" fmla="*/ 7005861 w 16348919"/>
              <a:gd name="connsiteY6596" fmla="*/ 646927 h 10285413"/>
              <a:gd name="connsiteX6597" fmla="*/ 7025595 w 16348919"/>
              <a:gd name="connsiteY6597" fmla="*/ 617323 h 10285413"/>
              <a:gd name="connsiteX6598" fmla="*/ 7084799 w 16348919"/>
              <a:gd name="connsiteY6598" fmla="*/ 597589 h 10285413"/>
              <a:gd name="connsiteX6599" fmla="*/ 7104535 w 16348919"/>
              <a:gd name="connsiteY6599" fmla="*/ 577855 h 10285413"/>
              <a:gd name="connsiteX6600" fmla="*/ 7074933 w 16348919"/>
              <a:gd name="connsiteY6600" fmla="*/ 528517 h 10285413"/>
              <a:gd name="connsiteX6601" fmla="*/ 7074933 w 16348919"/>
              <a:gd name="connsiteY6601" fmla="*/ 498915 h 10285413"/>
              <a:gd name="connsiteX6602" fmla="*/ 7124270 w 16348919"/>
              <a:gd name="connsiteY6602" fmla="*/ 508783 h 10285413"/>
              <a:gd name="connsiteX6603" fmla="*/ 7144005 w 16348919"/>
              <a:gd name="connsiteY6603" fmla="*/ 538385 h 10285413"/>
              <a:gd name="connsiteX6604" fmla="*/ 7173607 w 16348919"/>
              <a:gd name="connsiteY6604" fmla="*/ 567987 h 10285413"/>
              <a:gd name="connsiteX6605" fmla="*/ 7232811 w 16348919"/>
              <a:gd name="connsiteY6605" fmla="*/ 597589 h 10285413"/>
              <a:gd name="connsiteX6606" fmla="*/ 7242679 w 16348919"/>
              <a:gd name="connsiteY6606" fmla="*/ 617323 h 10285413"/>
              <a:gd name="connsiteX6607" fmla="*/ 7262414 w 16348919"/>
              <a:gd name="connsiteY6607" fmla="*/ 656793 h 10285413"/>
              <a:gd name="connsiteX6608" fmla="*/ 7282147 w 16348919"/>
              <a:gd name="connsiteY6608" fmla="*/ 637059 h 10285413"/>
              <a:gd name="connsiteX6609" fmla="*/ 7321617 w 16348919"/>
              <a:gd name="connsiteY6609" fmla="*/ 617323 h 10285413"/>
              <a:gd name="connsiteX6610" fmla="*/ 7361087 w 16348919"/>
              <a:gd name="connsiteY6610" fmla="*/ 627191 h 10285413"/>
              <a:gd name="connsiteX6611" fmla="*/ 7410425 w 16348919"/>
              <a:gd name="connsiteY6611" fmla="*/ 637059 h 10285413"/>
              <a:gd name="connsiteX6612" fmla="*/ 7440027 w 16348919"/>
              <a:gd name="connsiteY6612" fmla="*/ 637059 h 10285413"/>
              <a:gd name="connsiteX6613" fmla="*/ 7459761 w 16348919"/>
              <a:gd name="connsiteY6613" fmla="*/ 656793 h 10285413"/>
              <a:gd name="connsiteX6614" fmla="*/ 7459761 w 16348919"/>
              <a:gd name="connsiteY6614" fmla="*/ 676529 h 10285413"/>
              <a:gd name="connsiteX6615" fmla="*/ 7459761 w 16348919"/>
              <a:gd name="connsiteY6615" fmla="*/ 696263 h 10285413"/>
              <a:gd name="connsiteX6616" fmla="*/ 7420291 w 16348919"/>
              <a:gd name="connsiteY6616" fmla="*/ 715997 h 10285413"/>
              <a:gd name="connsiteX6617" fmla="*/ 7420291 w 16348919"/>
              <a:gd name="connsiteY6617" fmla="*/ 725865 h 10285413"/>
              <a:gd name="connsiteX6618" fmla="*/ 7410425 w 16348919"/>
              <a:gd name="connsiteY6618" fmla="*/ 745601 h 10285413"/>
              <a:gd name="connsiteX6619" fmla="*/ 7380822 w 16348919"/>
              <a:gd name="connsiteY6619" fmla="*/ 755467 h 10285413"/>
              <a:gd name="connsiteX6620" fmla="*/ 7400557 w 16348919"/>
              <a:gd name="connsiteY6620" fmla="*/ 775203 h 10285413"/>
              <a:gd name="connsiteX6621" fmla="*/ 7440027 w 16348919"/>
              <a:gd name="connsiteY6621" fmla="*/ 824539 h 10285413"/>
              <a:gd name="connsiteX6622" fmla="*/ 7518966 w 16348919"/>
              <a:gd name="connsiteY6622" fmla="*/ 864009 h 10285413"/>
              <a:gd name="connsiteX6623" fmla="*/ 7588037 w 16348919"/>
              <a:gd name="connsiteY6623" fmla="*/ 883743 h 10285413"/>
              <a:gd name="connsiteX6624" fmla="*/ 7597905 w 16348919"/>
              <a:gd name="connsiteY6624" fmla="*/ 883743 h 10285413"/>
              <a:gd name="connsiteX6625" fmla="*/ 7617642 w 16348919"/>
              <a:gd name="connsiteY6625" fmla="*/ 893611 h 10285413"/>
              <a:gd name="connsiteX6626" fmla="*/ 7637375 w 16348919"/>
              <a:gd name="connsiteY6626" fmla="*/ 903479 h 10285413"/>
              <a:gd name="connsiteX6627" fmla="*/ 7676843 w 16348919"/>
              <a:gd name="connsiteY6627" fmla="*/ 923213 h 10285413"/>
              <a:gd name="connsiteX6628" fmla="*/ 7736049 w 16348919"/>
              <a:gd name="connsiteY6628" fmla="*/ 952815 h 10285413"/>
              <a:gd name="connsiteX6629" fmla="*/ 7775520 w 16348919"/>
              <a:gd name="connsiteY6629" fmla="*/ 933081 h 10285413"/>
              <a:gd name="connsiteX6630" fmla="*/ 7745915 w 16348919"/>
              <a:gd name="connsiteY6630" fmla="*/ 893611 h 10285413"/>
              <a:gd name="connsiteX6631" fmla="*/ 7716316 w 16348919"/>
              <a:gd name="connsiteY6631" fmla="*/ 844275 h 10285413"/>
              <a:gd name="connsiteX6632" fmla="*/ 7696579 w 16348919"/>
              <a:gd name="connsiteY6632" fmla="*/ 834407 h 10285413"/>
              <a:gd name="connsiteX6633" fmla="*/ 7676843 w 16348919"/>
              <a:gd name="connsiteY6633" fmla="*/ 814673 h 10285413"/>
              <a:gd name="connsiteX6634" fmla="*/ 7657109 w 16348919"/>
              <a:gd name="connsiteY6634" fmla="*/ 794937 h 10285413"/>
              <a:gd name="connsiteX6635" fmla="*/ 7657109 w 16348919"/>
              <a:gd name="connsiteY6635" fmla="*/ 814673 h 10285413"/>
              <a:gd name="connsiteX6636" fmla="*/ 7617642 w 16348919"/>
              <a:gd name="connsiteY6636" fmla="*/ 814673 h 10285413"/>
              <a:gd name="connsiteX6637" fmla="*/ 7578169 w 16348919"/>
              <a:gd name="connsiteY6637" fmla="*/ 775203 h 10285413"/>
              <a:gd name="connsiteX6638" fmla="*/ 7558435 w 16348919"/>
              <a:gd name="connsiteY6638" fmla="*/ 794937 h 10285413"/>
              <a:gd name="connsiteX6639" fmla="*/ 7538701 w 16348919"/>
              <a:gd name="connsiteY6639" fmla="*/ 794937 h 10285413"/>
              <a:gd name="connsiteX6640" fmla="*/ 7538701 w 16348919"/>
              <a:gd name="connsiteY6640" fmla="*/ 775203 h 10285413"/>
              <a:gd name="connsiteX6641" fmla="*/ 7538701 w 16348919"/>
              <a:gd name="connsiteY6641" fmla="*/ 765335 h 10285413"/>
              <a:gd name="connsiteX6642" fmla="*/ 7548567 w 16348919"/>
              <a:gd name="connsiteY6642" fmla="*/ 745601 h 10285413"/>
              <a:gd name="connsiteX6643" fmla="*/ 7568303 w 16348919"/>
              <a:gd name="connsiteY6643" fmla="*/ 725865 h 10285413"/>
              <a:gd name="connsiteX6644" fmla="*/ 7578169 w 16348919"/>
              <a:gd name="connsiteY6644" fmla="*/ 715997 h 10285413"/>
              <a:gd name="connsiteX6645" fmla="*/ 7597905 w 16348919"/>
              <a:gd name="connsiteY6645" fmla="*/ 735733 h 10285413"/>
              <a:gd name="connsiteX6646" fmla="*/ 7617642 w 16348919"/>
              <a:gd name="connsiteY6646" fmla="*/ 755467 h 10285413"/>
              <a:gd name="connsiteX6647" fmla="*/ 7617642 w 16348919"/>
              <a:gd name="connsiteY6647" fmla="*/ 735733 h 10285413"/>
              <a:gd name="connsiteX6648" fmla="*/ 7617642 w 16348919"/>
              <a:gd name="connsiteY6648" fmla="*/ 706131 h 10285413"/>
              <a:gd name="connsiteX6649" fmla="*/ 7617642 w 16348919"/>
              <a:gd name="connsiteY6649" fmla="*/ 686395 h 10285413"/>
              <a:gd name="connsiteX6650" fmla="*/ 7597905 w 16348919"/>
              <a:gd name="connsiteY6650" fmla="*/ 676529 h 10285413"/>
              <a:gd name="connsiteX6651" fmla="*/ 7578169 w 16348919"/>
              <a:gd name="connsiteY6651" fmla="*/ 656793 h 10285413"/>
              <a:gd name="connsiteX6652" fmla="*/ 7518966 w 16348919"/>
              <a:gd name="connsiteY6652" fmla="*/ 637059 h 10285413"/>
              <a:gd name="connsiteX6653" fmla="*/ 7538701 w 16348919"/>
              <a:gd name="connsiteY6653" fmla="*/ 627191 h 10285413"/>
              <a:gd name="connsiteX6654" fmla="*/ 7597905 w 16348919"/>
              <a:gd name="connsiteY6654" fmla="*/ 637059 h 10285413"/>
              <a:gd name="connsiteX6655" fmla="*/ 7686711 w 16348919"/>
              <a:gd name="connsiteY6655" fmla="*/ 666661 h 10285413"/>
              <a:gd name="connsiteX6656" fmla="*/ 7736049 w 16348919"/>
              <a:gd name="connsiteY6656" fmla="*/ 715997 h 10285413"/>
              <a:gd name="connsiteX6657" fmla="*/ 7775520 w 16348919"/>
              <a:gd name="connsiteY6657" fmla="*/ 696263 h 10285413"/>
              <a:gd name="connsiteX6658" fmla="*/ 7795253 w 16348919"/>
              <a:gd name="connsiteY6658" fmla="*/ 715997 h 10285413"/>
              <a:gd name="connsiteX6659" fmla="*/ 7814987 w 16348919"/>
              <a:gd name="connsiteY6659" fmla="*/ 696263 h 10285413"/>
              <a:gd name="connsiteX6660" fmla="*/ 7854457 w 16348919"/>
              <a:gd name="connsiteY6660" fmla="*/ 706131 h 10285413"/>
              <a:gd name="connsiteX6661" fmla="*/ 7854457 w 16348919"/>
              <a:gd name="connsiteY6661" fmla="*/ 725865 h 10285413"/>
              <a:gd name="connsiteX6662" fmla="*/ 7864325 w 16348919"/>
              <a:gd name="connsiteY6662" fmla="*/ 745601 h 10285413"/>
              <a:gd name="connsiteX6663" fmla="*/ 7893927 w 16348919"/>
              <a:gd name="connsiteY6663" fmla="*/ 765335 h 10285413"/>
              <a:gd name="connsiteX6664" fmla="*/ 7874194 w 16348919"/>
              <a:gd name="connsiteY6664" fmla="*/ 785069 h 10285413"/>
              <a:gd name="connsiteX6665" fmla="*/ 7834723 w 16348919"/>
              <a:gd name="connsiteY6665" fmla="*/ 775203 h 10285413"/>
              <a:gd name="connsiteX6666" fmla="*/ 7736049 w 16348919"/>
              <a:gd name="connsiteY6666" fmla="*/ 735733 h 10285413"/>
              <a:gd name="connsiteX6667" fmla="*/ 7913661 w 16348919"/>
              <a:gd name="connsiteY6667" fmla="*/ 854141 h 10285413"/>
              <a:gd name="connsiteX6668" fmla="*/ 7982736 w 16348919"/>
              <a:gd name="connsiteY6668" fmla="*/ 873877 h 10285413"/>
              <a:gd name="connsiteX6669" fmla="*/ 8051805 w 16348919"/>
              <a:gd name="connsiteY6669" fmla="*/ 873877 h 10285413"/>
              <a:gd name="connsiteX6670" fmla="*/ 8061673 w 16348919"/>
              <a:gd name="connsiteY6670" fmla="*/ 854141 h 10285413"/>
              <a:gd name="connsiteX6671" fmla="*/ 8091275 w 16348919"/>
              <a:gd name="connsiteY6671" fmla="*/ 854141 h 10285413"/>
              <a:gd name="connsiteX6672" fmla="*/ 8071542 w 16348919"/>
              <a:gd name="connsiteY6672" fmla="*/ 873877 h 10285413"/>
              <a:gd name="connsiteX6673" fmla="*/ 8071542 w 16348919"/>
              <a:gd name="connsiteY6673" fmla="*/ 893611 h 10285413"/>
              <a:gd name="connsiteX6674" fmla="*/ 8091275 w 16348919"/>
              <a:gd name="connsiteY6674" fmla="*/ 893611 h 10285413"/>
              <a:gd name="connsiteX6675" fmla="*/ 8130746 w 16348919"/>
              <a:gd name="connsiteY6675" fmla="*/ 913347 h 10285413"/>
              <a:gd name="connsiteX6676" fmla="*/ 8150479 w 16348919"/>
              <a:gd name="connsiteY6676" fmla="*/ 923213 h 10285413"/>
              <a:gd name="connsiteX6677" fmla="*/ 8189949 w 16348919"/>
              <a:gd name="connsiteY6677" fmla="*/ 933081 h 10285413"/>
              <a:gd name="connsiteX6678" fmla="*/ 8268891 w 16348919"/>
              <a:gd name="connsiteY6678" fmla="*/ 952815 h 10285413"/>
              <a:gd name="connsiteX6679" fmla="*/ 8318225 w 16348919"/>
              <a:gd name="connsiteY6679" fmla="*/ 962683 h 10285413"/>
              <a:gd name="connsiteX6680" fmla="*/ 8357696 w 16348919"/>
              <a:gd name="connsiteY6680" fmla="*/ 972551 h 10285413"/>
              <a:gd name="connsiteX6681" fmla="*/ 8407035 w 16348919"/>
              <a:gd name="connsiteY6681" fmla="*/ 972551 h 10285413"/>
              <a:gd name="connsiteX6682" fmla="*/ 8466238 w 16348919"/>
              <a:gd name="connsiteY6682" fmla="*/ 972551 h 10285413"/>
              <a:gd name="connsiteX6683" fmla="*/ 8574778 w 16348919"/>
              <a:gd name="connsiteY6683" fmla="*/ 992285 h 10285413"/>
              <a:gd name="connsiteX6684" fmla="*/ 8673454 w 16348919"/>
              <a:gd name="connsiteY6684" fmla="*/ 1012021 h 10285413"/>
              <a:gd name="connsiteX6685" fmla="*/ 8722790 w 16348919"/>
              <a:gd name="connsiteY6685" fmla="*/ 1012021 h 10285413"/>
              <a:gd name="connsiteX6686" fmla="*/ 8860934 w 16348919"/>
              <a:gd name="connsiteY6686" fmla="*/ 1071225 h 10285413"/>
              <a:gd name="connsiteX6687" fmla="*/ 8900404 w 16348919"/>
              <a:gd name="connsiteY6687" fmla="*/ 1071225 h 10285413"/>
              <a:gd name="connsiteX6688" fmla="*/ 8979342 w 16348919"/>
              <a:gd name="connsiteY6688" fmla="*/ 1090959 h 10285413"/>
              <a:gd name="connsiteX6689" fmla="*/ 9097752 w 16348919"/>
              <a:gd name="connsiteY6689" fmla="*/ 1071225 h 10285413"/>
              <a:gd name="connsiteX6690" fmla="*/ 9117486 w 16348919"/>
              <a:gd name="connsiteY6690" fmla="*/ 1051492 h 10285413"/>
              <a:gd name="connsiteX6691" fmla="*/ 9137222 w 16348919"/>
              <a:gd name="connsiteY6691" fmla="*/ 1071225 h 10285413"/>
              <a:gd name="connsiteX6692" fmla="*/ 9137222 w 16348919"/>
              <a:gd name="connsiteY6692" fmla="*/ 1090959 h 10285413"/>
              <a:gd name="connsiteX6693" fmla="*/ 9156956 w 16348919"/>
              <a:gd name="connsiteY6693" fmla="*/ 1110695 h 10285413"/>
              <a:gd name="connsiteX6694" fmla="*/ 9196426 w 16348919"/>
              <a:gd name="connsiteY6694" fmla="*/ 1110695 h 10285413"/>
              <a:gd name="connsiteX6695" fmla="*/ 9216160 w 16348919"/>
              <a:gd name="connsiteY6695" fmla="*/ 1110695 h 10285413"/>
              <a:gd name="connsiteX6696" fmla="*/ 9265498 w 16348919"/>
              <a:gd name="connsiteY6696" fmla="*/ 1120561 h 10285413"/>
              <a:gd name="connsiteX6697" fmla="*/ 9295100 w 16348919"/>
              <a:gd name="connsiteY6697" fmla="*/ 1130429 h 10285413"/>
              <a:gd name="connsiteX6698" fmla="*/ 9334571 w 16348919"/>
              <a:gd name="connsiteY6698" fmla="*/ 1130429 h 10285413"/>
              <a:gd name="connsiteX6699" fmla="*/ 9334571 w 16348919"/>
              <a:gd name="connsiteY6699" fmla="*/ 1100827 h 10285413"/>
              <a:gd name="connsiteX6700" fmla="*/ 9344436 w 16348919"/>
              <a:gd name="connsiteY6700" fmla="*/ 1071225 h 10285413"/>
              <a:gd name="connsiteX6701" fmla="*/ 9374038 w 16348919"/>
              <a:gd name="connsiteY6701" fmla="*/ 1090959 h 10285413"/>
              <a:gd name="connsiteX6702" fmla="*/ 9452978 w 16348919"/>
              <a:gd name="connsiteY6702" fmla="*/ 1071225 h 10285413"/>
              <a:gd name="connsiteX6703" fmla="*/ 9472712 w 16348919"/>
              <a:gd name="connsiteY6703" fmla="*/ 1071225 h 10285413"/>
              <a:gd name="connsiteX6704" fmla="*/ 9512182 w 16348919"/>
              <a:gd name="connsiteY6704" fmla="*/ 1090959 h 10285413"/>
              <a:gd name="connsiteX6705" fmla="*/ 9551652 w 16348919"/>
              <a:gd name="connsiteY6705" fmla="*/ 1110695 h 10285413"/>
              <a:gd name="connsiteX6706" fmla="*/ 9512182 w 16348919"/>
              <a:gd name="connsiteY6706" fmla="*/ 1110695 h 10285413"/>
              <a:gd name="connsiteX6707" fmla="*/ 9492448 w 16348919"/>
              <a:gd name="connsiteY6707" fmla="*/ 1130429 h 10285413"/>
              <a:gd name="connsiteX6708" fmla="*/ 9561521 w 16348919"/>
              <a:gd name="connsiteY6708" fmla="*/ 1150166 h 10285413"/>
              <a:gd name="connsiteX6709" fmla="*/ 9610856 w 16348919"/>
              <a:gd name="connsiteY6709" fmla="*/ 1169899 h 10285413"/>
              <a:gd name="connsiteX6710" fmla="*/ 9610856 w 16348919"/>
              <a:gd name="connsiteY6710" fmla="*/ 1179767 h 10285413"/>
              <a:gd name="connsiteX6711" fmla="*/ 9620724 w 16348919"/>
              <a:gd name="connsiteY6711" fmla="*/ 1179767 h 10285413"/>
              <a:gd name="connsiteX6712" fmla="*/ 9650326 w 16348919"/>
              <a:gd name="connsiteY6712" fmla="*/ 1179767 h 10285413"/>
              <a:gd name="connsiteX6713" fmla="*/ 9689797 w 16348919"/>
              <a:gd name="connsiteY6713" fmla="*/ 1189633 h 10285413"/>
              <a:gd name="connsiteX6714" fmla="*/ 9729267 w 16348919"/>
              <a:gd name="connsiteY6714" fmla="*/ 1209369 h 10285413"/>
              <a:gd name="connsiteX6715" fmla="*/ 9749000 w 16348919"/>
              <a:gd name="connsiteY6715" fmla="*/ 1189633 h 10285413"/>
              <a:gd name="connsiteX6716" fmla="*/ 9749000 w 16348919"/>
              <a:gd name="connsiteY6716" fmla="*/ 1209369 h 10285413"/>
              <a:gd name="connsiteX6717" fmla="*/ 9749000 w 16348919"/>
              <a:gd name="connsiteY6717" fmla="*/ 1229103 h 10285413"/>
              <a:gd name="connsiteX6718" fmla="*/ 9768737 w 16348919"/>
              <a:gd name="connsiteY6718" fmla="*/ 1209369 h 10285413"/>
              <a:gd name="connsiteX6719" fmla="*/ 9778602 w 16348919"/>
              <a:gd name="connsiteY6719" fmla="*/ 1199501 h 10285413"/>
              <a:gd name="connsiteX6720" fmla="*/ 9827941 w 16348919"/>
              <a:gd name="connsiteY6720" fmla="*/ 1209369 h 10285413"/>
              <a:gd name="connsiteX6721" fmla="*/ 9788471 w 16348919"/>
              <a:gd name="connsiteY6721" fmla="*/ 1229103 h 10285413"/>
              <a:gd name="connsiteX6722" fmla="*/ 9847674 w 16348919"/>
              <a:gd name="connsiteY6722" fmla="*/ 1229103 h 10285413"/>
              <a:gd name="connsiteX6723" fmla="*/ 9827941 w 16348919"/>
              <a:gd name="connsiteY6723" fmla="*/ 1209369 h 10285413"/>
              <a:gd name="connsiteX6724" fmla="*/ 9926615 w 16348919"/>
              <a:gd name="connsiteY6724" fmla="*/ 1229103 h 10285413"/>
              <a:gd name="connsiteX6725" fmla="*/ 10242371 w 16348919"/>
              <a:gd name="connsiteY6725" fmla="*/ 1268573 h 10285413"/>
              <a:gd name="connsiteX6726" fmla="*/ 10380515 w 16348919"/>
              <a:gd name="connsiteY6726" fmla="*/ 1248840 h 10285413"/>
              <a:gd name="connsiteX6727" fmla="*/ 10410117 w 16348919"/>
              <a:gd name="connsiteY6727" fmla="*/ 1278442 h 10285413"/>
              <a:gd name="connsiteX6728" fmla="*/ 10469321 w 16348919"/>
              <a:gd name="connsiteY6728" fmla="*/ 1278442 h 10285413"/>
              <a:gd name="connsiteX6729" fmla="*/ 10518659 w 16348919"/>
              <a:gd name="connsiteY6729" fmla="*/ 1288307 h 10285413"/>
              <a:gd name="connsiteX6730" fmla="*/ 10716008 w 16348919"/>
              <a:gd name="connsiteY6730" fmla="*/ 1308043 h 10285413"/>
              <a:gd name="connsiteX6731" fmla="*/ 10735743 w 16348919"/>
              <a:gd name="connsiteY6731" fmla="*/ 1288307 h 10285413"/>
              <a:gd name="connsiteX6732" fmla="*/ 10755477 w 16348919"/>
              <a:gd name="connsiteY6732" fmla="*/ 1288307 h 10285413"/>
              <a:gd name="connsiteX6733" fmla="*/ 10785079 w 16348919"/>
              <a:gd name="connsiteY6733" fmla="*/ 1298175 h 10285413"/>
              <a:gd name="connsiteX6734" fmla="*/ 10794947 w 16348919"/>
              <a:gd name="connsiteY6734" fmla="*/ 1308043 h 10285413"/>
              <a:gd name="connsiteX6735" fmla="*/ 10814681 w 16348919"/>
              <a:gd name="connsiteY6735" fmla="*/ 1327777 h 10285413"/>
              <a:gd name="connsiteX6736" fmla="*/ 10854152 w 16348919"/>
              <a:gd name="connsiteY6736" fmla="*/ 1347514 h 10285413"/>
              <a:gd name="connsiteX6737" fmla="*/ 10873885 w 16348919"/>
              <a:gd name="connsiteY6737" fmla="*/ 1347514 h 10285413"/>
              <a:gd name="connsiteX6738" fmla="*/ 10873885 w 16348919"/>
              <a:gd name="connsiteY6738" fmla="*/ 1327777 h 10285413"/>
              <a:gd name="connsiteX6739" fmla="*/ 10854152 w 16348919"/>
              <a:gd name="connsiteY6739" fmla="*/ 1327777 h 10285413"/>
              <a:gd name="connsiteX6740" fmla="*/ 10913355 w 16348919"/>
              <a:gd name="connsiteY6740" fmla="*/ 1308043 h 10285413"/>
              <a:gd name="connsiteX6741" fmla="*/ 10952825 w 16348919"/>
              <a:gd name="connsiteY6741" fmla="*/ 1327777 h 10285413"/>
              <a:gd name="connsiteX6742" fmla="*/ 10962693 w 16348919"/>
              <a:gd name="connsiteY6742" fmla="*/ 1347514 h 10285413"/>
              <a:gd name="connsiteX6743" fmla="*/ 10992295 w 16348919"/>
              <a:gd name="connsiteY6743" fmla="*/ 1347514 h 10285413"/>
              <a:gd name="connsiteX6744" fmla="*/ 10992295 w 16348919"/>
              <a:gd name="connsiteY6744" fmla="*/ 1327777 h 10285413"/>
              <a:gd name="connsiteX6745" fmla="*/ 11012029 w 16348919"/>
              <a:gd name="connsiteY6745" fmla="*/ 1327777 h 10285413"/>
              <a:gd name="connsiteX6746" fmla="*/ 10992295 w 16348919"/>
              <a:gd name="connsiteY6746" fmla="*/ 1308043 h 10285413"/>
              <a:gd name="connsiteX6747" fmla="*/ 10972560 w 16348919"/>
              <a:gd name="connsiteY6747" fmla="*/ 1288307 h 10285413"/>
              <a:gd name="connsiteX6748" fmla="*/ 11051499 w 16348919"/>
              <a:gd name="connsiteY6748" fmla="*/ 1288307 h 10285413"/>
              <a:gd name="connsiteX6749" fmla="*/ 11189643 w 16348919"/>
              <a:gd name="connsiteY6749" fmla="*/ 1308043 h 10285413"/>
              <a:gd name="connsiteX6750" fmla="*/ 11367258 w 16348919"/>
              <a:gd name="connsiteY6750" fmla="*/ 1288307 h 10285413"/>
              <a:gd name="connsiteX6751" fmla="*/ 11574471 w 16348919"/>
              <a:gd name="connsiteY6751" fmla="*/ 1288307 h 10285413"/>
              <a:gd name="connsiteX6752" fmla="*/ 11643543 w 16348919"/>
              <a:gd name="connsiteY6752" fmla="*/ 1308043 h 10285413"/>
              <a:gd name="connsiteX6753" fmla="*/ 11643543 w 16348919"/>
              <a:gd name="connsiteY6753" fmla="*/ 1327777 h 10285413"/>
              <a:gd name="connsiteX6754" fmla="*/ 11613941 w 16348919"/>
              <a:gd name="connsiteY6754" fmla="*/ 1327777 h 10285413"/>
              <a:gd name="connsiteX6755" fmla="*/ 11525136 w 16348919"/>
              <a:gd name="connsiteY6755" fmla="*/ 1308043 h 10285413"/>
              <a:gd name="connsiteX6756" fmla="*/ 11436330 w 16348919"/>
              <a:gd name="connsiteY6756" fmla="*/ 1327777 h 10285413"/>
              <a:gd name="connsiteX6757" fmla="*/ 11406725 w 16348919"/>
              <a:gd name="connsiteY6757" fmla="*/ 1337645 h 10285413"/>
              <a:gd name="connsiteX6758" fmla="*/ 11317919 w 16348919"/>
              <a:gd name="connsiteY6758" fmla="*/ 1337645 h 10285413"/>
              <a:gd name="connsiteX6759" fmla="*/ 11219245 w 16348919"/>
              <a:gd name="connsiteY6759" fmla="*/ 1337645 h 10285413"/>
              <a:gd name="connsiteX6760" fmla="*/ 11130439 w 16348919"/>
              <a:gd name="connsiteY6760" fmla="*/ 1347514 h 10285413"/>
              <a:gd name="connsiteX6761" fmla="*/ 11081101 w 16348919"/>
              <a:gd name="connsiteY6761" fmla="*/ 1367247 h 10285413"/>
              <a:gd name="connsiteX6762" fmla="*/ 11061367 w 16348919"/>
              <a:gd name="connsiteY6762" fmla="*/ 1357379 h 10285413"/>
              <a:gd name="connsiteX6763" fmla="*/ 11051499 w 16348919"/>
              <a:gd name="connsiteY6763" fmla="*/ 1347514 h 10285413"/>
              <a:gd name="connsiteX6764" fmla="*/ 11031765 w 16348919"/>
              <a:gd name="connsiteY6764" fmla="*/ 1347514 h 10285413"/>
              <a:gd name="connsiteX6765" fmla="*/ 11031765 w 16348919"/>
              <a:gd name="connsiteY6765" fmla="*/ 1367247 h 10285413"/>
              <a:gd name="connsiteX6766" fmla="*/ 11130439 w 16348919"/>
              <a:gd name="connsiteY6766" fmla="*/ 1386981 h 10285413"/>
              <a:gd name="connsiteX6767" fmla="*/ 11189643 w 16348919"/>
              <a:gd name="connsiteY6767" fmla="*/ 1386981 h 10285413"/>
              <a:gd name="connsiteX6768" fmla="*/ 11298186 w 16348919"/>
              <a:gd name="connsiteY6768" fmla="*/ 1386981 h 10285413"/>
              <a:gd name="connsiteX6769" fmla="*/ 11465932 w 16348919"/>
              <a:gd name="connsiteY6769" fmla="*/ 1386981 h 10285413"/>
              <a:gd name="connsiteX6770" fmla="*/ 11505399 w 16348919"/>
              <a:gd name="connsiteY6770" fmla="*/ 1386981 h 10285413"/>
              <a:gd name="connsiteX6771" fmla="*/ 11525136 w 16348919"/>
              <a:gd name="connsiteY6771" fmla="*/ 1386981 h 10285413"/>
              <a:gd name="connsiteX6772" fmla="*/ 11564606 w 16348919"/>
              <a:gd name="connsiteY6772" fmla="*/ 1386981 h 10285413"/>
              <a:gd name="connsiteX6773" fmla="*/ 11761954 w 16348919"/>
              <a:gd name="connsiteY6773" fmla="*/ 1386981 h 10285413"/>
              <a:gd name="connsiteX6774" fmla="*/ 11919832 w 16348919"/>
              <a:gd name="connsiteY6774" fmla="*/ 1367247 h 10285413"/>
              <a:gd name="connsiteX6775" fmla="*/ 11900098 w 16348919"/>
              <a:gd name="connsiteY6775" fmla="*/ 1367247 h 10285413"/>
              <a:gd name="connsiteX6776" fmla="*/ 11880362 w 16348919"/>
              <a:gd name="connsiteY6776" fmla="*/ 1357379 h 10285413"/>
              <a:gd name="connsiteX6777" fmla="*/ 11860629 w 16348919"/>
              <a:gd name="connsiteY6777" fmla="*/ 1347514 h 10285413"/>
              <a:gd name="connsiteX6778" fmla="*/ 11831026 w 16348919"/>
              <a:gd name="connsiteY6778" fmla="*/ 1327777 h 10285413"/>
              <a:gd name="connsiteX6779" fmla="*/ 11821158 w 16348919"/>
              <a:gd name="connsiteY6779" fmla="*/ 1308043 h 10285413"/>
              <a:gd name="connsiteX6780" fmla="*/ 11919832 w 16348919"/>
              <a:gd name="connsiteY6780" fmla="*/ 1308043 h 10285413"/>
              <a:gd name="connsiteX6781" fmla="*/ 11988905 w 16348919"/>
              <a:gd name="connsiteY6781" fmla="*/ 1298175 h 10285413"/>
              <a:gd name="connsiteX6782" fmla="*/ 12018506 w 16348919"/>
              <a:gd name="connsiteY6782" fmla="*/ 1288307 h 10285413"/>
              <a:gd name="connsiteX6783" fmla="*/ 12038239 w 16348919"/>
              <a:gd name="connsiteY6783" fmla="*/ 1288307 h 10285413"/>
              <a:gd name="connsiteX6784" fmla="*/ 12136913 w 16348919"/>
              <a:gd name="connsiteY6784" fmla="*/ 1268573 h 10285413"/>
              <a:gd name="connsiteX6785" fmla="*/ 12136913 w 16348919"/>
              <a:gd name="connsiteY6785" fmla="*/ 1258705 h 10285413"/>
              <a:gd name="connsiteX6786" fmla="*/ 12156650 w 16348919"/>
              <a:gd name="connsiteY6786" fmla="*/ 1248840 h 10285413"/>
              <a:gd name="connsiteX6787" fmla="*/ 12146782 w 16348919"/>
              <a:gd name="connsiteY6787" fmla="*/ 1229103 h 10285413"/>
              <a:gd name="connsiteX6788" fmla="*/ 12136913 w 16348919"/>
              <a:gd name="connsiteY6788" fmla="*/ 1209369 h 10285413"/>
              <a:gd name="connsiteX6789" fmla="*/ 12176384 w 16348919"/>
              <a:gd name="connsiteY6789" fmla="*/ 1209369 h 10285413"/>
              <a:gd name="connsiteX6790" fmla="*/ 12215854 w 16348919"/>
              <a:gd name="connsiteY6790" fmla="*/ 1199501 h 10285413"/>
              <a:gd name="connsiteX6791" fmla="*/ 12255324 w 16348919"/>
              <a:gd name="connsiteY6791" fmla="*/ 1189633 h 10285413"/>
              <a:gd name="connsiteX6792" fmla="*/ 12294794 w 16348919"/>
              <a:gd name="connsiteY6792" fmla="*/ 1189633 h 10285413"/>
              <a:gd name="connsiteX6793" fmla="*/ 12294794 w 16348919"/>
              <a:gd name="connsiteY6793" fmla="*/ 1209369 h 10285413"/>
              <a:gd name="connsiteX6794" fmla="*/ 12314528 w 16348919"/>
              <a:gd name="connsiteY6794" fmla="*/ 1209369 h 10285413"/>
              <a:gd name="connsiteX6795" fmla="*/ 12334262 w 16348919"/>
              <a:gd name="connsiteY6795" fmla="*/ 1219235 h 10285413"/>
              <a:gd name="connsiteX6796" fmla="*/ 12334262 w 16348919"/>
              <a:gd name="connsiteY6796" fmla="*/ 1229103 h 10285413"/>
              <a:gd name="connsiteX6797" fmla="*/ 12413202 w 16348919"/>
              <a:gd name="connsiteY6797" fmla="*/ 1288307 h 10285413"/>
              <a:gd name="connsiteX6798" fmla="*/ 12432938 w 16348919"/>
              <a:gd name="connsiteY6798" fmla="*/ 1248840 h 10285413"/>
              <a:gd name="connsiteX6799" fmla="*/ 12432938 w 16348919"/>
              <a:gd name="connsiteY6799" fmla="*/ 1229103 h 10285413"/>
              <a:gd name="connsiteX6800" fmla="*/ 12610550 w 16348919"/>
              <a:gd name="connsiteY6800" fmla="*/ 1288307 h 10285413"/>
              <a:gd name="connsiteX6801" fmla="*/ 12630284 w 16348919"/>
              <a:gd name="connsiteY6801" fmla="*/ 1308043 h 10285413"/>
              <a:gd name="connsiteX6802" fmla="*/ 12561212 w 16348919"/>
              <a:gd name="connsiteY6802" fmla="*/ 1308043 h 10285413"/>
              <a:gd name="connsiteX6803" fmla="*/ 12472406 w 16348919"/>
              <a:gd name="connsiteY6803" fmla="*/ 1327777 h 10285413"/>
              <a:gd name="connsiteX6804" fmla="*/ 12423070 w 16348919"/>
              <a:gd name="connsiteY6804" fmla="*/ 1327777 h 10285413"/>
              <a:gd name="connsiteX6805" fmla="*/ 12432938 w 16348919"/>
              <a:gd name="connsiteY6805" fmla="*/ 1347514 h 10285413"/>
              <a:gd name="connsiteX6806" fmla="*/ 12492139 w 16348919"/>
              <a:gd name="connsiteY6806" fmla="*/ 1347514 h 10285413"/>
              <a:gd name="connsiteX6807" fmla="*/ 12531610 w 16348919"/>
              <a:gd name="connsiteY6807" fmla="*/ 1347514 h 10285413"/>
              <a:gd name="connsiteX6808" fmla="*/ 12571080 w 16348919"/>
              <a:gd name="connsiteY6808" fmla="*/ 1347514 h 10285413"/>
              <a:gd name="connsiteX6809" fmla="*/ 12610550 w 16348919"/>
              <a:gd name="connsiteY6809" fmla="*/ 1347514 h 10285413"/>
              <a:gd name="connsiteX6810" fmla="*/ 12659886 w 16348919"/>
              <a:gd name="connsiteY6810" fmla="*/ 1347514 h 10285413"/>
              <a:gd name="connsiteX6811" fmla="*/ 12709224 w 16348919"/>
              <a:gd name="connsiteY6811" fmla="*/ 1347514 h 10285413"/>
              <a:gd name="connsiteX6812" fmla="*/ 12768428 w 16348919"/>
              <a:gd name="connsiteY6812" fmla="*/ 1347514 h 10285413"/>
              <a:gd name="connsiteX6813" fmla="*/ 12788164 w 16348919"/>
              <a:gd name="connsiteY6813" fmla="*/ 1367247 h 10285413"/>
              <a:gd name="connsiteX6814" fmla="*/ 12728958 w 16348919"/>
              <a:gd name="connsiteY6814" fmla="*/ 1386981 h 10285413"/>
              <a:gd name="connsiteX6815" fmla="*/ 12768428 w 16348919"/>
              <a:gd name="connsiteY6815" fmla="*/ 1406717 h 10285413"/>
              <a:gd name="connsiteX6816" fmla="*/ 12886838 w 16348919"/>
              <a:gd name="connsiteY6816" fmla="*/ 1406717 h 10285413"/>
              <a:gd name="connsiteX6817" fmla="*/ 12867102 w 16348919"/>
              <a:gd name="connsiteY6817" fmla="*/ 1446187 h 10285413"/>
              <a:gd name="connsiteX6818" fmla="*/ 12847368 w 16348919"/>
              <a:gd name="connsiteY6818" fmla="*/ 1446187 h 10285413"/>
              <a:gd name="connsiteX6819" fmla="*/ 12817766 w 16348919"/>
              <a:gd name="connsiteY6819" fmla="*/ 1446187 h 10285413"/>
              <a:gd name="connsiteX6820" fmla="*/ 12748694 w 16348919"/>
              <a:gd name="connsiteY6820" fmla="*/ 1446187 h 10285413"/>
              <a:gd name="connsiteX6821" fmla="*/ 12689490 w 16348919"/>
              <a:gd name="connsiteY6821" fmla="*/ 1446187 h 10285413"/>
              <a:gd name="connsiteX6822" fmla="*/ 12669754 w 16348919"/>
              <a:gd name="connsiteY6822" fmla="*/ 1465921 h 10285413"/>
              <a:gd name="connsiteX6823" fmla="*/ 12689490 w 16348919"/>
              <a:gd name="connsiteY6823" fmla="*/ 1436319 h 10285413"/>
              <a:gd name="connsiteX6824" fmla="*/ 12590813 w 16348919"/>
              <a:gd name="connsiteY6824" fmla="*/ 1426451 h 10285413"/>
              <a:gd name="connsiteX6825" fmla="*/ 12511876 w 16348919"/>
              <a:gd name="connsiteY6825" fmla="*/ 1446187 h 10285413"/>
              <a:gd name="connsiteX6826" fmla="*/ 12571080 w 16348919"/>
              <a:gd name="connsiteY6826" fmla="*/ 1465921 h 10285413"/>
              <a:gd name="connsiteX6827" fmla="*/ 12630284 w 16348919"/>
              <a:gd name="connsiteY6827" fmla="*/ 1485655 h 10285413"/>
              <a:gd name="connsiteX6828" fmla="*/ 12669754 w 16348919"/>
              <a:gd name="connsiteY6828" fmla="*/ 1525125 h 10285413"/>
              <a:gd name="connsiteX6829" fmla="*/ 12689490 w 16348919"/>
              <a:gd name="connsiteY6829" fmla="*/ 1525125 h 10285413"/>
              <a:gd name="connsiteX6830" fmla="*/ 12788164 w 16348919"/>
              <a:gd name="connsiteY6830" fmla="*/ 1544861 h 10285413"/>
              <a:gd name="connsiteX6831" fmla="*/ 12837500 w 16348919"/>
              <a:gd name="connsiteY6831" fmla="*/ 1544861 h 10285413"/>
              <a:gd name="connsiteX6832" fmla="*/ 12867102 w 16348919"/>
              <a:gd name="connsiteY6832" fmla="*/ 1544861 h 10285413"/>
              <a:gd name="connsiteX6833" fmla="*/ 12886838 w 16348919"/>
              <a:gd name="connsiteY6833" fmla="*/ 1544861 h 10285413"/>
              <a:gd name="connsiteX6834" fmla="*/ 12886838 w 16348919"/>
              <a:gd name="connsiteY6834" fmla="*/ 1525125 h 10285413"/>
              <a:gd name="connsiteX6835" fmla="*/ 12807898 w 16348919"/>
              <a:gd name="connsiteY6835" fmla="*/ 1505392 h 10285413"/>
              <a:gd name="connsiteX6836" fmla="*/ 12788164 w 16348919"/>
              <a:gd name="connsiteY6836" fmla="*/ 1485655 h 10285413"/>
              <a:gd name="connsiteX6837" fmla="*/ 12817766 w 16348919"/>
              <a:gd name="connsiteY6837" fmla="*/ 1485655 h 10285413"/>
              <a:gd name="connsiteX6838" fmla="*/ 12886838 w 16348919"/>
              <a:gd name="connsiteY6838" fmla="*/ 1485655 h 10285413"/>
              <a:gd name="connsiteX6839" fmla="*/ 12916440 w 16348919"/>
              <a:gd name="connsiteY6839" fmla="*/ 1475790 h 10285413"/>
              <a:gd name="connsiteX6840" fmla="*/ 12926306 w 16348919"/>
              <a:gd name="connsiteY6840" fmla="*/ 1465921 h 10285413"/>
              <a:gd name="connsiteX6841" fmla="*/ 12946042 w 16348919"/>
              <a:gd name="connsiteY6841" fmla="*/ 1446187 h 10285413"/>
              <a:gd name="connsiteX6842" fmla="*/ 12946042 w 16348919"/>
              <a:gd name="connsiteY6842" fmla="*/ 1406717 h 10285413"/>
              <a:gd name="connsiteX6843" fmla="*/ 12926306 w 16348919"/>
              <a:gd name="connsiteY6843" fmla="*/ 1367247 h 10285413"/>
              <a:gd name="connsiteX6844" fmla="*/ 12886838 w 16348919"/>
              <a:gd name="connsiteY6844" fmla="*/ 1367247 h 10285413"/>
              <a:gd name="connsiteX6845" fmla="*/ 12926306 w 16348919"/>
              <a:gd name="connsiteY6845" fmla="*/ 1347514 h 10285413"/>
              <a:gd name="connsiteX6846" fmla="*/ 12985512 w 16348919"/>
              <a:gd name="connsiteY6846" fmla="*/ 1367247 h 10285413"/>
              <a:gd name="connsiteX6847" fmla="*/ 12985512 w 16348919"/>
              <a:gd name="connsiteY6847" fmla="*/ 1386981 h 10285413"/>
              <a:gd name="connsiteX6848" fmla="*/ 13005246 w 16348919"/>
              <a:gd name="connsiteY6848" fmla="*/ 1396849 h 10285413"/>
              <a:gd name="connsiteX6849" fmla="*/ 13005246 w 16348919"/>
              <a:gd name="connsiteY6849" fmla="*/ 1426451 h 10285413"/>
              <a:gd name="connsiteX6850" fmla="*/ 12985512 w 16348919"/>
              <a:gd name="connsiteY6850" fmla="*/ 1485655 h 10285413"/>
              <a:gd name="connsiteX6851" fmla="*/ 13005246 w 16348919"/>
              <a:gd name="connsiteY6851" fmla="*/ 1525125 h 10285413"/>
              <a:gd name="connsiteX6852" fmla="*/ 13064450 w 16348919"/>
              <a:gd name="connsiteY6852" fmla="*/ 1525125 h 10285413"/>
              <a:gd name="connsiteX6853" fmla="*/ 13212462 w 16348919"/>
              <a:gd name="connsiteY6853" fmla="*/ 1505392 h 10285413"/>
              <a:gd name="connsiteX6854" fmla="*/ 13242064 w 16348919"/>
              <a:gd name="connsiteY6854" fmla="*/ 1485655 h 10285413"/>
              <a:gd name="connsiteX6855" fmla="*/ 13242064 w 16348919"/>
              <a:gd name="connsiteY6855" fmla="*/ 1446187 h 10285413"/>
              <a:gd name="connsiteX6856" fmla="*/ 13281534 w 16348919"/>
              <a:gd name="connsiteY6856" fmla="*/ 1446187 h 10285413"/>
              <a:gd name="connsiteX6857" fmla="*/ 13281534 w 16348919"/>
              <a:gd name="connsiteY6857" fmla="*/ 1465921 h 10285413"/>
              <a:gd name="connsiteX6858" fmla="*/ 13281534 w 16348919"/>
              <a:gd name="connsiteY6858" fmla="*/ 1505392 h 10285413"/>
              <a:gd name="connsiteX6859" fmla="*/ 13261798 w 16348919"/>
              <a:gd name="connsiteY6859" fmla="*/ 1515259 h 10285413"/>
              <a:gd name="connsiteX6860" fmla="*/ 13281534 w 16348919"/>
              <a:gd name="connsiteY6860" fmla="*/ 1525125 h 10285413"/>
              <a:gd name="connsiteX6861" fmla="*/ 13311136 w 16348919"/>
              <a:gd name="connsiteY6861" fmla="*/ 1544861 h 10285413"/>
              <a:gd name="connsiteX6862" fmla="*/ 13380208 w 16348919"/>
              <a:gd name="connsiteY6862" fmla="*/ 1554727 h 10285413"/>
              <a:gd name="connsiteX6863" fmla="*/ 13449280 w 16348919"/>
              <a:gd name="connsiteY6863" fmla="*/ 1534993 h 10285413"/>
              <a:gd name="connsiteX6864" fmla="*/ 13478882 w 16348919"/>
              <a:gd name="connsiteY6864" fmla="*/ 1525125 h 10285413"/>
              <a:gd name="connsiteX6865" fmla="*/ 13498616 w 16348919"/>
              <a:gd name="connsiteY6865" fmla="*/ 1525125 h 10285413"/>
              <a:gd name="connsiteX6866" fmla="*/ 13617027 w 16348919"/>
              <a:gd name="connsiteY6866" fmla="*/ 1485655 h 10285413"/>
              <a:gd name="connsiteX6867" fmla="*/ 13617027 w 16348919"/>
              <a:gd name="connsiteY6867" fmla="*/ 1446187 h 10285413"/>
              <a:gd name="connsiteX6868" fmla="*/ 13597290 w 16348919"/>
              <a:gd name="connsiteY6868" fmla="*/ 1426451 h 10285413"/>
              <a:gd name="connsiteX6869" fmla="*/ 13617027 w 16348919"/>
              <a:gd name="connsiteY6869" fmla="*/ 1426451 h 10285413"/>
              <a:gd name="connsiteX6870" fmla="*/ 13636760 w 16348919"/>
              <a:gd name="connsiteY6870" fmla="*/ 1406717 h 10285413"/>
              <a:gd name="connsiteX6871" fmla="*/ 13656494 w 16348919"/>
              <a:gd name="connsiteY6871" fmla="*/ 1386981 h 10285413"/>
              <a:gd name="connsiteX6872" fmla="*/ 13695964 w 16348919"/>
              <a:gd name="connsiteY6872" fmla="*/ 1386981 h 10285413"/>
              <a:gd name="connsiteX6873" fmla="*/ 13774904 w 16348919"/>
              <a:gd name="connsiteY6873" fmla="*/ 1386981 h 10285413"/>
              <a:gd name="connsiteX6874" fmla="*/ 13774904 w 16348919"/>
              <a:gd name="connsiteY6874" fmla="*/ 1406717 h 10285413"/>
              <a:gd name="connsiteX6875" fmla="*/ 13794638 w 16348919"/>
              <a:gd name="connsiteY6875" fmla="*/ 1406717 h 10285413"/>
              <a:gd name="connsiteX6876" fmla="*/ 13794638 w 16348919"/>
              <a:gd name="connsiteY6876" fmla="*/ 1426451 h 10285413"/>
              <a:gd name="connsiteX6877" fmla="*/ 13794638 w 16348919"/>
              <a:gd name="connsiteY6877" fmla="*/ 1446187 h 10285413"/>
              <a:gd name="connsiteX6878" fmla="*/ 13794638 w 16348919"/>
              <a:gd name="connsiteY6878" fmla="*/ 1465921 h 10285413"/>
              <a:gd name="connsiteX6879" fmla="*/ 13814375 w 16348919"/>
              <a:gd name="connsiteY6879" fmla="*/ 1446187 h 10285413"/>
              <a:gd name="connsiteX6880" fmla="*/ 13824240 w 16348919"/>
              <a:gd name="connsiteY6880" fmla="*/ 1426451 h 10285413"/>
              <a:gd name="connsiteX6881" fmla="*/ 13834108 w 16348919"/>
              <a:gd name="connsiteY6881" fmla="*/ 1456053 h 10285413"/>
              <a:gd name="connsiteX6882" fmla="*/ 13794638 w 16348919"/>
              <a:gd name="connsiteY6882" fmla="*/ 1505392 h 10285413"/>
              <a:gd name="connsiteX6883" fmla="*/ 13705832 w 16348919"/>
              <a:gd name="connsiteY6883" fmla="*/ 1495523 h 10285413"/>
              <a:gd name="connsiteX6884" fmla="*/ 13676230 w 16348919"/>
              <a:gd name="connsiteY6884" fmla="*/ 1465921 h 10285413"/>
              <a:gd name="connsiteX6885" fmla="*/ 13666362 w 16348919"/>
              <a:gd name="connsiteY6885" fmla="*/ 1446187 h 10285413"/>
              <a:gd name="connsiteX6886" fmla="*/ 13656494 w 16348919"/>
              <a:gd name="connsiteY6886" fmla="*/ 1446187 h 10285413"/>
              <a:gd name="connsiteX6887" fmla="*/ 13656494 w 16348919"/>
              <a:gd name="connsiteY6887" fmla="*/ 1456053 h 10285413"/>
              <a:gd name="connsiteX6888" fmla="*/ 13656494 w 16348919"/>
              <a:gd name="connsiteY6888" fmla="*/ 1485655 h 10285413"/>
              <a:gd name="connsiteX6889" fmla="*/ 13656494 w 16348919"/>
              <a:gd name="connsiteY6889" fmla="*/ 1525125 h 10285413"/>
              <a:gd name="connsiteX6890" fmla="*/ 13686099 w 16348919"/>
              <a:gd name="connsiteY6890" fmla="*/ 1525125 h 10285413"/>
              <a:gd name="connsiteX6891" fmla="*/ 13715701 w 16348919"/>
              <a:gd name="connsiteY6891" fmla="*/ 1525125 h 10285413"/>
              <a:gd name="connsiteX6892" fmla="*/ 13577556 w 16348919"/>
              <a:gd name="connsiteY6892" fmla="*/ 1584329 h 10285413"/>
              <a:gd name="connsiteX6893" fmla="*/ 13508484 w 16348919"/>
              <a:gd name="connsiteY6893" fmla="*/ 1584329 h 10285413"/>
              <a:gd name="connsiteX6894" fmla="*/ 13478882 w 16348919"/>
              <a:gd name="connsiteY6894" fmla="*/ 1604066 h 10285413"/>
              <a:gd name="connsiteX6895" fmla="*/ 13483815 w 16348919"/>
              <a:gd name="connsiteY6895" fmla="*/ 1604066 h 10285413"/>
              <a:gd name="connsiteX6896" fmla="*/ 13538086 w 16348919"/>
              <a:gd name="connsiteY6896" fmla="*/ 1604066 h 10285413"/>
              <a:gd name="connsiteX6897" fmla="*/ 13676230 w 16348919"/>
              <a:gd name="connsiteY6897" fmla="*/ 1594197 h 10285413"/>
              <a:gd name="connsiteX6898" fmla="*/ 13774904 w 16348919"/>
              <a:gd name="connsiteY6898" fmla="*/ 1574464 h 10285413"/>
              <a:gd name="connsiteX6899" fmla="*/ 13814375 w 16348919"/>
              <a:gd name="connsiteY6899" fmla="*/ 1564595 h 10285413"/>
              <a:gd name="connsiteX6900" fmla="*/ 13834108 w 16348919"/>
              <a:gd name="connsiteY6900" fmla="*/ 1544861 h 10285413"/>
              <a:gd name="connsiteX6901" fmla="*/ 13853842 w 16348919"/>
              <a:gd name="connsiteY6901" fmla="*/ 1544861 h 10285413"/>
              <a:gd name="connsiteX6902" fmla="*/ 13952519 w 16348919"/>
              <a:gd name="connsiteY6902" fmla="*/ 1564595 h 10285413"/>
              <a:gd name="connsiteX6903" fmla="*/ 14090660 w 16348919"/>
              <a:gd name="connsiteY6903" fmla="*/ 1525125 h 10285413"/>
              <a:gd name="connsiteX6904" fmla="*/ 14110397 w 16348919"/>
              <a:gd name="connsiteY6904" fmla="*/ 1505392 h 10285413"/>
              <a:gd name="connsiteX6905" fmla="*/ 14120262 w 16348919"/>
              <a:gd name="connsiteY6905" fmla="*/ 1485655 h 10285413"/>
              <a:gd name="connsiteX6906" fmla="*/ 14130130 w 16348919"/>
              <a:gd name="connsiteY6906" fmla="*/ 1485655 h 10285413"/>
              <a:gd name="connsiteX6907" fmla="*/ 14149867 w 16348919"/>
              <a:gd name="connsiteY6907" fmla="*/ 1485655 h 10285413"/>
              <a:gd name="connsiteX6908" fmla="*/ 14209071 w 16348919"/>
              <a:gd name="connsiteY6908" fmla="*/ 1465921 h 10285413"/>
              <a:gd name="connsiteX6909" fmla="*/ 14228804 w 16348919"/>
              <a:gd name="connsiteY6909" fmla="*/ 1426451 h 10285413"/>
              <a:gd name="connsiteX6910" fmla="*/ 14169601 w 16348919"/>
              <a:gd name="connsiteY6910" fmla="*/ 1426451 h 10285413"/>
              <a:gd name="connsiteX6911" fmla="*/ 14130130 w 16348919"/>
              <a:gd name="connsiteY6911" fmla="*/ 1406717 h 10285413"/>
              <a:gd name="connsiteX6912" fmla="*/ 14070927 w 16348919"/>
              <a:gd name="connsiteY6912" fmla="*/ 1367247 h 10285413"/>
              <a:gd name="connsiteX6913" fmla="*/ 14011723 w 16348919"/>
              <a:gd name="connsiteY6913" fmla="*/ 1367247 h 10285413"/>
              <a:gd name="connsiteX6914" fmla="*/ 14031456 w 16348919"/>
              <a:gd name="connsiteY6914" fmla="*/ 1347514 h 10285413"/>
              <a:gd name="connsiteX6915" fmla="*/ 13853842 w 16348919"/>
              <a:gd name="connsiteY6915" fmla="*/ 1248840 h 10285413"/>
              <a:gd name="connsiteX6916" fmla="*/ 13824240 w 16348919"/>
              <a:gd name="connsiteY6916" fmla="*/ 1248840 h 10285413"/>
              <a:gd name="connsiteX6917" fmla="*/ 13794638 w 16348919"/>
              <a:gd name="connsiteY6917" fmla="*/ 1229103 h 10285413"/>
              <a:gd name="connsiteX6918" fmla="*/ 13873579 w 16348919"/>
              <a:gd name="connsiteY6918" fmla="*/ 1229103 h 10285413"/>
              <a:gd name="connsiteX6919" fmla="*/ 13913049 w 16348919"/>
              <a:gd name="connsiteY6919" fmla="*/ 1229103 h 10285413"/>
              <a:gd name="connsiteX6920" fmla="*/ 13932782 w 16348919"/>
              <a:gd name="connsiteY6920" fmla="*/ 1248840 h 10285413"/>
              <a:gd name="connsiteX6921" fmla="*/ 14011723 w 16348919"/>
              <a:gd name="connsiteY6921" fmla="*/ 1268573 h 10285413"/>
              <a:gd name="connsiteX6922" fmla="*/ 14051193 w 16348919"/>
              <a:gd name="connsiteY6922" fmla="*/ 1248840 h 10285413"/>
              <a:gd name="connsiteX6923" fmla="*/ 14051193 w 16348919"/>
              <a:gd name="connsiteY6923" fmla="*/ 1229103 h 10285413"/>
              <a:gd name="connsiteX6924" fmla="*/ 14169601 w 16348919"/>
              <a:gd name="connsiteY6924" fmla="*/ 1308043 h 10285413"/>
              <a:gd name="connsiteX6925" fmla="*/ 14189334 w 16348919"/>
              <a:gd name="connsiteY6925" fmla="*/ 1327777 h 10285413"/>
              <a:gd name="connsiteX6926" fmla="*/ 14228804 w 16348919"/>
              <a:gd name="connsiteY6926" fmla="*/ 1347514 h 10285413"/>
              <a:gd name="connsiteX6927" fmla="*/ 14248541 w 16348919"/>
              <a:gd name="connsiteY6927" fmla="*/ 1367247 h 10285413"/>
              <a:gd name="connsiteX6928" fmla="*/ 14347215 w 16348919"/>
              <a:gd name="connsiteY6928" fmla="*/ 1426451 h 10285413"/>
              <a:gd name="connsiteX6929" fmla="*/ 14406419 w 16348919"/>
              <a:gd name="connsiteY6929" fmla="*/ 1406717 h 10285413"/>
              <a:gd name="connsiteX6930" fmla="*/ 14445889 w 16348919"/>
              <a:gd name="connsiteY6930" fmla="*/ 1426451 h 10285413"/>
              <a:gd name="connsiteX6931" fmla="*/ 14465623 w 16348919"/>
              <a:gd name="connsiteY6931" fmla="*/ 1456053 h 10285413"/>
              <a:gd name="connsiteX6932" fmla="*/ 14505093 w 16348919"/>
              <a:gd name="connsiteY6932" fmla="*/ 1465921 h 10285413"/>
              <a:gd name="connsiteX6933" fmla="*/ 14544563 w 16348919"/>
              <a:gd name="connsiteY6933" fmla="*/ 1446187 h 10285413"/>
              <a:gd name="connsiteX6934" fmla="*/ 14564297 w 16348919"/>
              <a:gd name="connsiteY6934" fmla="*/ 1406717 h 10285413"/>
              <a:gd name="connsiteX6935" fmla="*/ 14623501 w 16348919"/>
              <a:gd name="connsiteY6935" fmla="*/ 1426451 h 10285413"/>
              <a:gd name="connsiteX6936" fmla="*/ 14662971 w 16348919"/>
              <a:gd name="connsiteY6936" fmla="*/ 1446187 h 10285413"/>
              <a:gd name="connsiteX6937" fmla="*/ 14702441 w 16348919"/>
              <a:gd name="connsiteY6937" fmla="*/ 1485655 h 10285413"/>
              <a:gd name="connsiteX6938" fmla="*/ 14712309 w 16348919"/>
              <a:gd name="connsiteY6938" fmla="*/ 1525125 h 10285413"/>
              <a:gd name="connsiteX6939" fmla="*/ 14692573 w 16348919"/>
              <a:gd name="connsiteY6939" fmla="*/ 1544861 h 10285413"/>
              <a:gd name="connsiteX6940" fmla="*/ 14682707 w 16348919"/>
              <a:gd name="connsiteY6940" fmla="*/ 1574464 h 10285413"/>
              <a:gd name="connsiteX6941" fmla="*/ 14722175 w 16348919"/>
              <a:gd name="connsiteY6941" fmla="*/ 1584329 h 10285413"/>
              <a:gd name="connsiteX6942" fmla="*/ 14761645 w 16348919"/>
              <a:gd name="connsiteY6942" fmla="*/ 1564595 h 10285413"/>
              <a:gd name="connsiteX6943" fmla="*/ 14791247 w 16348919"/>
              <a:gd name="connsiteY6943" fmla="*/ 1564595 h 10285413"/>
              <a:gd name="connsiteX6944" fmla="*/ 14801115 w 16348919"/>
              <a:gd name="connsiteY6944" fmla="*/ 1544861 h 10285413"/>
              <a:gd name="connsiteX6945" fmla="*/ 14820849 w 16348919"/>
              <a:gd name="connsiteY6945" fmla="*/ 1544861 h 10285413"/>
              <a:gd name="connsiteX6946" fmla="*/ 14860319 w 16348919"/>
              <a:gd name="connsiteY6946" fmla="*/ 1544861 h 10285413"/>
              <a:gd name="connsiteX6947" fmla="*/ 14870187 w 16348919"/>
              <a:gd name="connsiteY6947" fmla="*/ 1584329 h 10285413"/>
              <a:gd name="connsiteX6948" fmla="*/ 14899789 w 16348919"/>
              <a:gd name="connsiteY6948" fmla="*/ 1643535 h 10285413"/>
              <a:gd name="connsiteX6949" fmla="*/ 14939259 w 16348919"/>
              <a:gd name="connsiteY6949" fmla="*/ 1623799 h 10285413"/>
              <a:gd name="connsiteX6950" fmla="*/ 14978729 w 16348919"/>
              <a:gd name="connsiteY6950" fmla="*/ 1564595 h 10285413"/>
              <a:gd name="connsiteX6951" fmla="*/ 14998463 w 16348919"/>
              <a:gd name="connsiteY6951" fmla="*/ 1564595 h 10285413"/>
              <a:gd name="connsiteX6952" fmla="*/ 15037933 w 16348919"/>
              <a:gd name="connsiteY6952" fmla="*/ 1584329 h 10285413"/>
              <a:gd name="connsiteX6953" fmla="*/ 15057667 w 16348919"/>
              <a:gd name="connsiteY6953" fmla="*/ 1623799 h 10285413"/>
              <a:gd name="connsiteX6954" fmla="*/ 15037933 w 16348919"/>
              <a:gd name="connsiteY6954" fmla="*/ 1653401 h 10285413"/>
              <a:gd name="connsiteX6955" fmla="*/ 15057667 w 16348919"/>
              <a:gd name="connsiteY6955" fmla="*/ 1663269 h 10285413"/>
              <a:gd name="connsiteX6956" fmla="*/ 15087269 w 16348919"/>
              <a:gd name="connsiteY6956" fmla="*/ 1683006 h 10285413"/>
              <a:gd name="connsiteX6957" fmla="*/ 15136607 w 16348919"/>
              <a:gd name="connsiteY6957" fmla="*/ 1673137 h 10285413"/>
              <a:gd name="connsiteX6958" fmla="*/ 15176077 w 16348919"/>
              <a:gd name="connsiteY6958" fmla="*/ 1702740 h 10285413"/>
              <a:gd name="connsiteX6959" fmla="*/ 15235281 w 16348919"/>
              <a:gd name="connsiteY6959" fmla="*/ 1702740 h 10285413"/>
              <a:gd name="connsiteX6960" fmla="*/ 15274751 w 16348919"/>
              <a:gd name="connsiteY6960" fmla="*/ 1702740 h 10285413"/>
              <a:gd name="connsiteX6961" fmla="*/ 15284617 w 16348919"/>
              <a:gd name="connsiteY6961" fmla="*/ 1732342 h 10285413"/>
              <a:gd name="connsiteX6962" fmla="*/ 15294485 w 16348919"/>
              <a:gd name="connsiteY6962" fmla="*/ 1742210 h 10285413"/>
              <a:gd name="connsiteX6963" fmla="*/ 15314221 w 16348919"/>
              <a:gd name="connsiteY6963" fmla="*/ 1781680 h 10285413"/>
              <a:gd name="connsiteX6964" fmla="*/ 15353689 w 16348919"/>
              <a:gd name="connsiteY6964" fmla="*/ 1761943 h 10285413"/>
              <a:gd name="connsiteX6965" fmla="*/ 15393159 w 16348919"/>
              <a:gd name="connsiteY6965" fmla="*/ 1761943 h 10285413"/>
              <a:gd name="connsiteX6966" fmla="*/ 15412895 w 16348919"/>
              <a:gd name="connsiteY6966" fmla="*/ 1761943 h 10285413"/>
              <a:gd name="connsiteX6967" fmla="*/ 15432629 w 16348919"/>
              <a:gd name="connsiteY6967" fmla="*/ 1761943 h 10285413"/>
              <a:gd name="connsiteX6968" fmla="*/ 15452363 w 16348919"/>
              <a:gd name="connsiteY6968" fmla="*/ 1781680 h 10285413"/>
              <a:gd name="connsiteX6969" fmla="*/ 15472099 w 16348919"/>
              <a:gd name="connsiteY6969" fmla="*/ 1801413 h 10285413"/>
              <a:gd name="connsiteX6970" fmla="*/ 15472099 w 16348919"/>
              <a:gd name="connsiteY6970" fmla="*/ 1821147 h 10285413"/>
              <a:gd name="connsiteX6971" fmla="*/ 15481967 w 16348919"/>
              <a:gd name="connsiteY6971" fmla="*/ 1801413 h 10285413"/>
              <a:gd name="connsiteX6972" fmla="*/ 15511571 w 16348919"/>
              <a:gd name="connsiteY6972" fmla="*/ 1781680 h 10285413"/>
              <a:gd name="connsiteX6973" fmla="*/ 15511571 w 16348919"/>
              <a:gd name="connsiteY6973" fmla="*/ 1801413 h 10285413"/>
              <a:gd name="connsiteX6974" fmla="*/ 15531303 w 16348919"/>
              <a:gd name="connsiteY6974" fmla="*/ 1840884 h 10285413"/>
              <a:gd name="connsiteX6975" fmla="*/ 15570773 w 16348919"/>
              <a:gd name="connsiteY6975" fmla="*/ 1860617 h 10285413"/>
              <a:gd name="connsiteX6976" fmla="*/ 15629977 w 16348919"/>
              <a:gd name="connsiteY6976" fmla="*/ 1860617 h 10285413"/>
              <a:gd name="connsiteX6977" fmla="*/ 15649711 w 16348919"/>
              <a:gd name="connsiteY6977" fmla="*/ 1860617 h 10285413"/>
              <a:gd name="connsiteX6978" fmla="*/ 15669447 w 16348919"/>
              <a:gd name="connsiteY6978" fmla="*/ 1870486 h 10285413"/>
              <a:gd name="connsiteX6979" fmla="*/ 15708919 w 16348919"/>
              <a:gd name="connsiteY6979" fmla="*/ 1880354 h 10285413"/>
              <a:gd name="connsiteX6980" fmla="*/ 15728651 w 16348919"/>
              <a:gd name="connsiteY6980" fmla="*/ 1880354 h 10285413"/>
              <a:gd name="connsiteX6981" fmla="*/ 15748385 w 16348919"/>
              <a:gd name="connsiteY6981" fmla="*/ 1880354 h 10285413"/>
              <a:gd name="connsiteX6982" fmla="*/ 15748385 w 16348919"/>
              <a:gd name="connsiteY6982" fmla="*/ 1919821 h 10285413"/>
              <a:gd name="connsiteX6983" fmla="*/ 15787855 w 16348919"/>
              <a:gd name="connsiteY6983" fmla="*/ 1900087 h 10285413"/>
              <a:gd name="connsiteX6984" fmla="*/ 15827325 w 16348919"/>
              <a:gd name="connsiteY6984" fmla="*/ 1880354 h 10285413"/>
              <a:gd name="connsiteX6985" fmla="*/ 15827325 w 16348919"/>
              <a:gd name="connsiteY6985" fmla="*/ 1900087 h 10285413"/>
              <a:gd name="connsiteX6986" fmla="*/ 15847063 w 16348919"/>
              <a:gd name="connsiteY6986" fmla="*/ 1939558 h 10285413"/>
              <a:gd name="connsiteX6987" fmla="*/ 15906267 w 16348919"/>
              <a:gd name="connsiteY6987" fmla="*/ 1959292 h 10285413"/>
              <a:gd name="connsiteX6988" fmla="*/ 15975339 w 16348919"/>
              <a:gd name="connsiteY6988" fmla="*/ 1988893 h 10285413"/>
              <a:gd name="connsiteX6989" fmla="*/ 16014805 w 16348919"/>
              <a:gd name="connsiteY6989" fmla="*/ 1998762 h 10285413"/>
              <a:gd name="connsiteX6990" fmla="*/ 16044411 w 16348919"/>
              <a:gd name="connsiteY6990" fmla="*/ 1998762 h 10285413"/>
              <a:gd name="connsiteX6991" fmla="*/ 16044411 w 16348919"/>
              <a:gd name="connsiteY6991" fmla="*/ 2018495 h 10285413"/>
              <a:gd name="connsiteX6992" fmla="*/ 16064143 w 16348919"/>
              <a:gd name="connsiteY6992" fmla="*/ 2018495 h 10285413"/>
              <a:gd name="connsiteX6993" fmla="*/ 16123347 w 16348919"/>
              <a:gd name="connsiteY6993" fmla="*/ 2038232 h 10285413"/>
              <a:gd name="connsiteX6994" fmla="*/ 16202287 w 16348919"/>
              <a:gd name="connsiteY6994" fmla="*/ 2048100 h 10285413"/>
              <a:gd name="connsiteX6995" fmla="*/ 16261491 w 16348919"/>
              <a:gd name="connsiteY6995" fmla="*/ 2057965 h 10285413"/>
              <a:gd name="connsiteX6996" fmla="*/ 16323163 w 16348919"/>
              <a:gd name="connsiteY6996" fmla="*/ 2065366 h 10285413"/>
              <a:gd name="connsiteX6997" fmla="*/ 16348919 w 16348919"/>
              <a:gd name="connsiteY6997" fmla="*/ 2066722 h 10285413"/>
              <a:gd name="connsiteX6998" fmla="*/ 16348919 w 16348919"/>
              <a:gd name="connsiteY6998" fmla="*/ 10285413 h 10285413"/>
              <a:gd name="connsiteX6999" fmla="*/ 14443586 w 16348919"/>
              <a:gd name="connsiteY6999" fmla="*/ 10285413 h 10285413"/>
              <a:gd name="connsiteX7000" fmla="*/ 14428620 w 16348919"/>
              <a:gd name="connsiteY7000" fmla="*/ 10272585 h 10285413"/>
              <a:gd name="connsiteX7001" fmla="*/ 14416287 w 16348919"/>
              <a:gd name="connsiteY7001" fmla="*/ 10267651 h 10285413"/>
              <a:gd name="connsiteX7002" fmla="*/ 14386682 w 16348919"/>
              <a:gd name="connsiteY7002" fmla="*/ 10267651 h 10285413"/>
              <a:gd name="connsiteX7003" fmla="*/ 14366949 w 16348919"/>
              <a:gd name="connsiteY7003" fmla="*/ 10247917 h 10285413"/>
              <a:gd name="connsiteX7004" fmla="*/ 14288008 w 16348919"/>
              <a:gd name="connsiteY7004" fmla="*/ 10208447 h 10285413"/>
              <a:gd name="connsiteX7005" fmla="*/ 14149867 w 16348919"/>
              <a:gd name="connsiteY7005" fmla="*/ 10168977 h 10285413"/>
              <a:gd name="connsiteX7006" fmla="*/ 14120262 w 16348919"/>
              <a:gd name="connsiteY7006" fmla="*/ 10159109 h 10285413"/>
              <a:gd name="connsiteX7007" fmla="*/ 14110397 w 16348919"/>
              <a:gd name="connsiteY7007" fmla="*/ 10168977 h 10285413"/>
              <a:gd name="connsiteX7008" fmla="*/ 14288008 w 16348919"/>
              <a:gd name="connsiteY7008" fmla="*/ 10247917 h 10285413"/>
              <a:gd name="connsiteX7009" fmla="*/ 14358314 w 16348919"/>
              <a:gd name="connsiteY7009" fmla="*/ 10273819 h 10285413"/>
              <a:gd name="connsiteX7010" fmla="*/ 14391551 w 16348919"/>
              <a:gd name="connsiteY7010" fmla="*/ 10285413 h 10285413"/>
              <a:gd name="connsiteX7011" fmla="*/ 14267617 w 16348919"/>
              <a:gd name="connsiteY7011" fmla="*/ 10285413 h 10285413"/>
              <a:gd name="connsiteX7012" fmla="*/ 14263342 w 16348919"/>
              <a:gd name="connsiteY7012" fmla="*/ 10272585 h 10285413"/>
              <a:gd name="connsiteX7013" fmla="*/ 14248541 w 16348919"/>
              <a:gd name="connsiteY7013" fmla="*/ 10267651 h 10285413"/>
              <a:gd name="connsiteX7014" fmla="*/ 14189334 w 16348919"/>
              <a:gd name="connsiteY7014" fmla="*/ 10267651 h 10285413"/>
              <a:gd name="connsiteX7015" fmla="*/ 14051193 w 16348919"/>
              <a:gd name="connsiteY7015" fmla="*/ 10247917 h 10285413"/>
              <a:gd name="connsiteX7016" fmla="*/ 13922914 w 16348919"/>
              <a:gd name="connsiteY7016" fmla="*/ 10198579 h 10285413"/>
              <a:gd name="connsiteX7017" fmla="*/ 13853842 w 16348919"/>
              <a:gd name="connsiteY7017" fmla="*/ 10159109 h 10285413"/>
              <a:gd name="connsiteX7018" fmla="*/ 13834108 w 16348919"/>
              <a:gd name="connsiteY7018" fmla="*/ 10149243 h 10285413"/>
              <a:gd name="connsiteX7019" fmla="*/ 13814375 w 16348919"/>
              <a:gd name="connsiteY7019" fmla="*/ 10129507 h 10285413"/>
              <a:gd name="connsiteX7020" fmla="*/ 13794638 w 16348919"/>
              <a:gd name="connsiteY7020" fmla="*/ 10129507 h 10285413"/>
              <a:gd name="connsiteX7021" fmla="*/ 13774904 w 16348919"/>
              <a:gd name="connsiteY7021" fmla="*/ 10109773 h 10285413"/>
              <a:gd name="connsiteX7022" fmla="*/ 13735434 w 16348919"/>
              <a:gd name="connsiteY7022" fmla="*/ 10090039 h 10285413"/>
              <a:gd name="connsiteX7023" fmla="*/ 13695964 w 16348919"/>
              <a:gd name="connsiteY7023" fmla="*/ 10090039 h 10285413"/>
              <a:gd name="connsiteX7024" fmla="*/ 13666362 w 16348919"/>
              <a:gd name="connsiteY7024" fmla="*/ 10090039 h 10285413"/>
              <a:gd name="connsiteX7025" fmla="*/ 13656494 w 16348919"/>
              <a:gd name="connsiteY7025" fmla="*/ 10070303 h 10285413"/>
              <a:gd name="connsiteX7026" fmla="*/ 13636760 w 16348919"/>
              <a:gd name="connsiteY7026" fmla="*/ 10050569 h 10285413"/>
              <a:gd name="connsiteX7027" fmla="*/ 13587425 w 16348919"/>
              <a:gd name="connsiteY7027" fmla="*/ 10020967 h 10285413"/>
              <a:gd name="connsiteX7028" fmla="*/ 13528218 w 16348919"/>
              <a:gd name="connsiteY7028" fmla="*/ 10001231 h 10285413"/>
              <a:gd name="connsiteX7029" fmla="*/ 13498616 w 16348919"/>
              <a:gd name="connsiteY7029" fmla="*/ 9971629 h 10285413"/>
              <a:gd name="connsiteX7030" fmla="*/ 13459146 w 16348919"/>
              <a:gd name="connsiteY7030" fmla="*/ 9961761 h 10285413"/>
              <a:gd name="connsiteX7031" fmla="*/ 13321004 w 16348919"/>
              <a:gd name="connsiteY7031" fmla="*/ 9932159 h 10285413"/>
              <a:gd name="connsiteX7032" fmla="*/ 13214053 w 16348919"/>
              <a:gd name="connsiteY7032" fmla="*/ 9901602 h 10285413"/>
              <a:gd name="connsiteX7033" fmla="*/ 13224797 w 16348919"/>
              <a:gd name="connsiteY7033" fmla="*/ 9909959 h 10285413"/>
              <a:gd name="connsiteX7034" fmla="*/ 13251932 w 16348919"/>
              <a:gd name="connsiteY7034" fmla="*/ 9922293 h 10285413"/>
              <a:gd name="connsiteX7035" fmla="*/ 13281534 w 16348919"/>
              <a:gd name="connsiteY7035" fmla="*/ 9932159 h 10285413"/>
              <a:gd name="connsiteX7036" fmla="*/ 13291400 w 16348919"/>
              <a:gd name="connsiteY7036" fmla="*/ 9942027 h 10285413"/>
              <a:gd name="connsiteX7037" fmla="*/ 13301268 w 16348919"/>
              <a:gd name="connsiteY7037" fmla="*/ 9951895 h 10285413"/>
              <a:gd name="connsiteX7038" fmla="*/ 13399942 w 16348919"/>
              <a:gd name="connsiteY7038" fmla="*/ 9971629 h 10285413"/>
              <a:gd name="connsiteX7039" fmla="*/ 13419679 w 16348919"/>
              <a:gd name="connsiteY7039" fmla="*/ 9991365 h 10285413"/>
              <a:gd name="connsiteX7040" fmla="*/ 13469014 w 16348919"/>
              <a:gd name="connsiteY7040" fmla="*/ 10011099 h 10285413"/>
              <a:gd name="connsiteX7041" fmla="*/ 13538086 w 16348919"/>
              <a:gd name="connsiteY7041" fmla="*/ 10030833 h 10285413"/>
              <a:gd name="connsiteX7042" fmla="*/ 13538086 w 16348919"/>
              <a:gd name="connsiteY7042" fmla="*/ 10050569 h 10285413"/>
              <a:gd name="connsiteX7043" fmla="*/ 13419679 w 16348919"/>
              <a:gd name="connsiteY7043" fmla="*/ 10030833 h 10285413"/>
              <a:gd name="connsiteX7044" fmla="*/ 13340738 w 16348919"/>
              <a:gd name="connsiteY7044" fmla="*/ 10020967 h 10285413"/>
              <a:gd name="connsiteX7045" fmla="*/ 13321004 w 16348919"/>
              <a:gd name="connsiteY7045" fmla="*/ 9991365 h 10285413"/>
              <a:gd name="connsiteX7046" fmla="*/ 13281534 w 16348919"/>
              <a:gd name="connsiteY7046" fmla="*/ 9971629 h 10285413"/>
              <a:gd name="connsiteX7047" fmla="*/ 13222328 w 16348919"/>
              <a:gd name="connsiteY7047" fmla="*/ 9951895 h 10285413"/>
              <a:gd name="connsiteX7048" fmla="*/ 13172992 w 16348919"/>
              <a:gd name="connsiteY7048" fmla="*/ 9922293 h 10285413"/>
              <a:gd name="connsiteX7049" fmla="*/ 13123654 w 16348919"/>
              <a:gd name="connsiteY7049" fmla="*/ 9912425 h 10285413"/>
              <a:gd name="connsiteX7050" fmla="*/ 13103920 w 16348919"/>
              <a:gd name="connsiteY7050" fmla="*/ 9882823 h 10285413"/>
              <a:gd name="connsiteX7051" fmla="*/ 13103920 w 16348919"/>
              <a:gd name="connsiteY7051" fmla="*/ 9872955 h 10285413"/>
              <a:gd name="connsiteX7052" fmla="*/ 13123654 w 16348919"/>
              <a:gd name="connsiteY7052" fmla="*/ 9853221 h 10285413"/>
              <a:gd name="connsiteX7053" fmla="*/ 13094052 w 16348919"/>
              <a:gd name="connsiteY7053" fmla="*/ 9863087 h 10285413"/>
              <a:gd name="connsiteX7054" fmla="*/ 13064450 w 16348919"/>
              <a:gd name="connsiteY7054" fmla="*/ 9863087 h 10285413"/>
              <a:gd name="connsiteX7055" fmla="*/ 13054584 w 16348919"/>
              <a:gd name="connsiteY7055" fmla="*/ 9843353 h 10285413"/>
              <a:gd name="connsiteX7056" fmla="*/ 13024980 w 16348919"/>
              <a:gd name="connsiteY7056" fmla="*/ 9813751 h 10285413"/>
              <a:gd name="connsiteX7057" fmla="*/ 12995378 w 16348919"/>
              <a:gd name="connsiteY7057" fmla="*/ 9803883 h 10285413"/>
              <a:gd name="connsiteX7058" fmla="*/ 12985512 w 16348919"/>
              <a:gd name="connsiteY7058" fmla="*/ 9794015 h 10285413"/>
              <a:gd name="connsiteX7059" fmla="*/ 12946042 w 16348919"/>
              <a:gd name="connsiteY7059" fmla="*/ 9774281 h 10285413"/>
              <a:gd name="connsiteX7060" fmla="*/ 12827632 w 16348919"/>
              <a:gd name="connsiteY7060" fmla="*/ 9734811 h 10285413"/>
              <a:gd name="connsiteX7061" fmla="*/ 12768428 w 16348919"/>
              <a:gd name="connsiteY7061" fmla="*/ 9715077 h 10285413"/>
              <a:gd name="connsiteX7062" fmla="*/ 12758560 w 16348919"/>
              <a:gd name="connsiteY7062" fmla="*/ 9715077 h 10285413"/>
              <a:gd name="connsiteX7063" fmla="*/ 12689490 w 16348919"/>
              <a:gd name="connsiteY7063" fmla="*/ 9715077 h 10285413"/>
              <a:gd name="connsiteX7064" fmla="*/ 12590813 w 16348919"/>
              <a:gd name="connsiteY7064" fmla="*/ 9675607 h 10285413"/>
              <a:gd name="connsiteX7065" fmla="*/ 12551346 w 16348919"/>
              <a:gd name="connsiteY7065" fmla="*/ 9655873 h 10285413"/>
              <a:gd name="connsiteX7066" fmla="*/ 12492139 w 16348919"/>
              <a:gd name="connsiteY7066" fmla="*/ 9636137 h 10285413"/>
              <a:gd name="connsiteX7067" fmla="*/ 12442804 w 16348919"/>
              <a:gd name="connsiteY7067" fmla="*/ 9606535 h 10285413"/>
              <a:gd name="connsiteX7068" fmla="*/ 12393468 w 16348919"/>
              <a:gd name="connsiteY7068" fmla="*/ 9596667 h 10285413"/>
              <a:gd name="connsiteX7069" fmla="*/ 12156650 w 16348919"/>
              <a:gd name="connsiteY7069" fmla="*/ 9517729 h 10285413"/>
              <a:gd name="connsiteX7070" fmla="*/ 12136913 w 16348919"/>
              <a:gd name="connsiteY7070" fmla="*/ 9517729 h 10285413"/>
              <a:gd name="connsiteX7071" fmla="*/ 12127048 w 16348919"/>
              <a:gd name="connsiteY7071" fmla="*/ 9527595 h 10285413"/>
              <a:gd name="connsiteX7072" fmla="*/ 12057976 w 16348919"/>
              <a:gd name="connsiteY7072" fmla="*/ 9507861 h 10285413"/>
              <a:gd name="connsiteX7073" fmla="*/ 12018506 w 16348919"/>
              <a:gd name="connsiteY7073" fmla="*/ 9497993 h 10285413"/>
              <a:gd name="connsiteX7074" fmla="*/ 11880362 w 16348919"/>
              <a:gd name="connsiteY7074" fmla="*/ 9438789 h 10285413"/>
              <a:gd name="connsiteX7075" fmla="*/ 11860629 w 16348919"/>
              <a:gd name="connsiteY7075" fmla="*/ 9419055 h 10285413"/>
              <a:gd name="connsiteX7076" fmla="*/ 11821158 w 16348919"/>
              <a:gd name="connsiteY7076" fmla="*/ 9419055 h 10285413"/>
              <a:gd name="connsiteX7077" fmla="*/ 11781688 w 16348919"/>
              <a:gd name="connsiteY7077" fmla="*/ 9399319 h 10285413"/>
              <a:gd name="connsiteX7078" fmla="*/ 11761954 w 16348919"/>
              <a:gd name="connsiteY7078" fmla="*/ 9379585 h 10285413"/>
              <a:gd name="connsiteX7079" fmla="*/ 11702747 w 16348919"/>
              <a:gd name="connsiteY7079" fmla="*/ 9359851 h 10285413"/>
              <a:gd name="connsiteX7080" fmla="*/ 11584339 w 16348919"/>
              <a:gd name="connsiteY7080" fmla="*/ 9320381 h 10285413"/>
              <a:gd name="connsiteX7081" fmla="*/ 11564606 w 16348919"/>
              <a:gd name="connsiteY7081" fmla="*/ 9300645 h 10285413"/>
              <a:gd name="connsiteX7082" fmla="*/ 11544869 w 16348919"/>
              <a:gd name="connsiteY7082" fmla="*/ 9300645 h 10285413"/>
              <a:gd name="connsiteX7083" fmla="*/ 11386991 w 16348919"/>
              <a:gd name="connsiteY7083" fmla="*/ 9241441 h 10285413"/>
              <a:gd name="connsiteX7084" fmla="*/ 11298186 w 16348919"/>
              <a:gd name="connsiteY7084" fmla="*/ 9211839 h 10285413"/>
              <a:gd name="connsiteX7085" fmla="*/ 11209377 w 16348919"/>
              <a:gd name="connsiteY7085" fmla="*/ 9172369 h 10285413"/>
              <a:gd name="connsiteX7086" fmla="*/ 11150173 w 16348919"/>
              <a:gd name="connsiteY7086" fmla="*/ 9142767 h 10285413"/>
              <a:gd name="connsiteX7087" fmla="*/ 11169910 w 16348919"/>
              <a:gd name="connsiteY7087" fmla="*/ 9142767 h 10285413"/>
              <a:gd name="connsiteX7088" fmla="*/ 11199512 w 16348919"/>
              <a:gd name="connsiteY7088" fmla="*/ 9132898 h 10285413"/>
              <a:gd name="connsiteX7089" fmla="*/ 11179775 w 16348919"/>
              <a:gd name="connsiteY7089" fmla="*/ 9113165 h 10285413"/>
              <a:gd name="connsiteX7090" fmla="*/ 11130439 w 16348919"/>
              <a:gd name="connsiteY7090" fmla="*/ 9093431 h 10285413"/>
              <a:gd name="connsiteX7091" fmla="*/ 11071233 w 16348919"/>
              <a:gd name="connsiteY7091" fmla="*/ 9063826 h 10285413"/>
              <a:gd name="connsiteX7092" fmla="*/ 11041631 w 16348919"/>
              <a:gd name="connsiteY7092" fmla="*/ 9053961 h 10285413"/>
              <a:gd name="connsiteX7093" fmla="*/ 10972560 w 16348919"/>
              <a:gd name="connsiteY7093" fmla="*/ 9024359 h 10285413"/>
              <a:gd name="connsiteX7094" fmla="*/ 10893621 w 16348919"/>
              <a:gd name="connsiteY7094" fmla="*/ 8984889 h 10285413"/>
              <a:gd name="connsiteX7095" fmla="*/ 10834417 w 16348919"/>
              <a:gd name="connsiteY7095" fmla="*/ 8965152 h 10285413"/>
              <a:gd name="connsiteX7096" fmla="*/ 10637069 w 16348919"/>
              <a:gd name="connsiteY7096" fmla="*/ 8905948 h 10285413"/>
              <a:gd name="connsiteX7097" fmla="*/ 10607465 w 16348919"/>
              <a:gd name="connsiteY7097" fmla="*/ 8896080 h 10285413"/>
              <a:gd name="connsiteX7098" fmla="*/ 10538393 w 16348919"/>
              <a:gd name="connsiteY7098" fmla="*/ 8886215 h 10285413"/>
              <a:gd name="connsiteX7099" fmla="*/ 10439719 w 16348919"/>
              <a:gd name="connsiteY7099" fmla="*/ 8846745 h 10285413"/>
              <a:gd name="connsiteX7100" fmla="*/ 10341045 w 16348919"/>
              <a:gd name="connsiteY7100" fmla="*/ 8846745 h 10285413"/>
              <a:gd name="connsiteX7101" fmla="*/ 10321312 w 16348919"/>
              <a:gd name="connsiteY7101" fmla="*/ 8846745 h 10285413"/>
              <a:gd name="connsiteX7102" fmla="*/ 10301577 w 16348919"/>
              <a:gd name="connsiteY7102" fmla="*/ 8827011 h 10285413"/>
              <a:gd name="connsiteX7103" fmla="*/ 10301577 w 16348919"/>
              <a:gd name="connsiteY7103" fmla="*/ 8846745 h 10285413"/>
              <a:gd name="connsiteX7104" fmla="*/ 10143697 w 16348919"/>
              <a:gd name="connsiteY7104" fmla="*/ 8787541 h 10285413"/>
              <a:gd name="connsiteX7105" fmla="*/ 10212769 w 16348919"/>
              <a:gd name="connsiteY7105" fmla="*/ 8787541 h 10285413"/>
              <a:gd name="connsiteX7106" fmla="*/ 10301577 w 16348919"/>
              <a:gd name="connsiteY7106" fmla="*/ 8807274 h 10285413"/>
              <a:gd name="connsiteX7107" fmla="*/ 10163433 w 16348919"/>
              <a:gd name="connsiteY7107" fmla="*/ 8748071 h 10285413"/>
              <a:gd name="connsiteX7108" fmla="*/ 10005552 w 16348919"/>
              <a:gd name="connsiteY7108" fmla="*/ 8688867 h 10285413"/>
              <a:gd name="connsiteX7109" fmla="*/ 10025289 w 16348919"/>
              <a:gd name="connsiteY7109" fmla="*/ 8688867 h 10285413"/>
              <a:gd name="connsiteX7110" fmla="*/ 10064760 w 16348919"/>
              <a:gd name="connsiteY7110" fmla="*/ 8688867 h 10285413"/>
              <a:gd name="connsiteX7111" fmla="*/ 10094361 w 16348919"/>
              <a:gd name="connsiteY7111" fmla="*/ 8698732 h 10285413"/>
              <a:gd name="connsiteX7112" fmla="*/ 10123963 w 16348919"/>
              <a:gd name="connsiteY7112" fmla="*/ 8708600 h 10285413"/>
              <a:gd name="connsiteX7113" fmla="*/ 10153565 w 16348919"/>
              <a:gd name="connsiteY7113" fmla="*/ 8718469 h 10285413"/>
              <a:gd name="connsiteX7114" fmla="*/ 10163433 w 16348919"/>
              <a:gd name="connsiteY7114" fmla="*/ 8728337 h 10285413"/>
              <a:gd name="connsiteX7115" fmla="*/ 10202900 w 16348919"/>
              <a:gd name="connsiteY7115" fmla="*/ 8748071 h 10285413"/>
              <a:gd name="connsiteX7116" fmla="*/ 10262107 w 16348919"/>
              <a:gd name="connsiteY7116" fmla="*/ 8748071 h 10285413"/>
              <a:gd name="connsiteX7117" fmla="*/ 10380515 w 16348919"/>
              <a:gd name="connsiteY7117" fmla="*/ 8787541 h 10285413"/>
              <a:gd name="connsiteX7118" fmla="*/ 10341045 w 16348919"/>
              <a:gd name="connsiteY7118" fmla="*/ 8767804 h 10285413"/>
              <a:gd name="connsiteX7119" fmla="*/ 10262107 w 16348919"/>
              <a:gd name="connsiteY7119" fmla="*/ 8748071 h 10285413"/>
              <a:gd name="connsiteX7120" fmla="*/ 10222637 w 16348919"/>
              <a:gd name="connsiteY7120" fmla="*/ 8728337 h 10285413"/>
              <a:gd name="connsiteX7121" fmla="*/ 10173298 w 16348919"/>
              <a:gd name="connsiteY7121" fmla="*/ 8698732 h 10285413"/>
              <a:gd name="connsiteX7122" fmla="*/ 10074624 w 16348919"/>
              <a:gd name="connsiteY7122" fmla="*/ 8669130 h 10285413"/>
              <a:gd name="connsiteX7123" fmla="*/ 9966085 w 16348919"/>
              <a:gd name="connsiteY7123" fmla="*/ 8639528 h 10285413"/>
              <a:gd name="connsiteX7124" fmla="*/ 9946348 w 16348919"/>
              <a:gd name="connsiteY7124" fmla="*/ 8649397 h 10285413"/>
              <a:gd name="connsiteX7125" fmla="*/ 9847674 w 16348919"/>
              <a:gd name="connsiteY7125" fmla="*/ 8649397 h 10285413"/>
              <a:gd name="connsiteX7126" fmla="*/ 9768737 w 16348919"/>
              <a:gd name="connsiteY7126" fmla="*/ 8629663 h 10285413"/>
              <a:gd name="connsiteX7127" fmla="*/ 9768737 w 16348919"/>
              <a:gd name="connsiteY7127" fmla="*/ 8649397 h 10285413"/>
              <a:gd name="connsiteX7128" fmla="*/ 9729267 w 16348919"/>
              <a:gd name="connsiteY7128" fmla="*/ 8629663 h 10285413"/>
              <a:gd name="connsiteX7129" fmla="*/ 9679928 w 16348919"/>
              <a:gd name="connsiteY7129" fmla="*/ 8590193 h 10285413"/>
              <a:gd name="connsiteX7130" fmla="*/ 9571387 w 16348919"/>
              <a:gd name="connsiteY7130" fmla="*/ 8550722 h 10285413"/>
              <a:gd name="connsiteX7131" fmla="*/ 9472712 w 16348919"/>
              <a:gd name="connsiteY7131" fmla="*/ 8530986 h 10285413"/>
              <a:gd name="connsiteX7132" fmla="*/ 9433245 w 16348919"/>
              <a:gd name="connsiteY7132" fmla="*/ 8511252 h 10285413"/>
              <a:gd name="connsiteX7133" fmla="*/ 9512182 w 16348919"/>
              <a:gd name="connsiteY7133" fmla="*/ 8511252 h 10285413"/>
              <a:gd name="connsiteX7134" fmla="*/ 9541787 w 16348919"/>
              <a:gd name="connsiteY7134" fmla="*/ 8530986 h 10285413"/>
              <a:gd name="connsiteX7135" fmla="*/ 9571387 w 16348919"/>
              <a:gd name="connsiteY7135" fmla="*/ 8530986 h 10285413"/>
              <a:gd name="connsiteX7136" fmla="*/ 9610856 w 16348919"/>
              <a:gd name="connsiteY7136" fmla="*/ 8550722 h 10285413"/>
              <a:gd name="connsiteX7137" fmla="*/ 9768737 w 16348919"/>
              <a:gd name="connsiteY7137" fmla="*/ 8609926 h 10285413"/>
              <a:gd name="connsiteX7138" fmla="*/ 9837806 w 16348919"/>
              <a:gd name="connsiteY7138" fmla="*/ 8619795 h 10285413"/>
              <a:gd name="connsiteX7139" fmla="*/ 9887145 w 16348919"/>
              <a:gd name="connsiteY7139" fmla="*/ 8629663 h 10285413"/>
              <a:gd name="connsiteX7140" fmla="*/ 9867411 w 16348919"/>
              <a:gd name="connsiteY7140" fmla="*/ 8609926 h 10285413"/>
              <a:gd name="connsiteX7141" fmla="*/ 9827941 w 16348919"/>
              <a:gd name="connsiteY7141" fmla="*/ 8590193 h 10285413"/>
              <a:gd name="connsiteX7142" fmla="*/ 9709530 w 16348919"/>
              <a:gd name="connsiteY7142" fmla="*/ 8550722 h 10285413"/>
              <a:gd name="connsiteX7143" fmla="*/ 9591122 w 16348919"/>
              <a:gd name="connsiteY7143" fmla="*/ 8511252 h 10285413"/>
              <a:gd name="connsiteX7144" fmla="*/ 9571387 w 16348919"/>
              <a:gd name="connsiteY7144" fmla="*/ 8491519 h 10285413"/>
              <a:gd name="connsiteX7145" fmla="*/ 9512182 w 16348919"/>
              <a:gd name="connsiteY7145" fmla="*/ 8471782 h 10285413"/>
              <a:gd name="connsiteX7146" fmla="*/ 9393774 w 16348919"/>
              <a:gd name="connsiteY7146" fmla="*/ 8412578 h 10285413"/>
              <a:gd name="connsiteX7147" fmla="*/ 9275367 w 16348919"/>
              <a:gd name="connsiteY7147" fmla="*/ 8373108 h 10285413"/>
              <a:gd name="connsiteX7148" fmla="*/ 9196426 w 16348919"/>
              <a:gd name="connsiteY7148" fmla="*/ 8353374 h 10285413"/>
              <a:gd name="connsiteX7149" fmla="*/ 9137222 w 16348919"/>
              <a:gd name="connsiteY7149" fmla="*/ 8333638 h 10285413"/>
              <a:gd name="connsiteX7150" fmla="*/ 9117486 w 16348919"/>
              <a:gd name="connsiteY7150" fmla="*/ 8333638 h 10285413"/>
              <a:gd name="connsiteX7151" fmla="*/ 9078016 w 16348919"/>
              <a:gd name="connsiteY7151" fmla="*/ 8313904 h 10285413"/>
              <a:gd name="connsiteX7152" fmla="*/ 8989210 w 16348919"/>
              <a:gd name="connsiteY7152" fmla="*/ 8264566 h 10285413"/>
              <a:gd name="connsiteX7153" fmla="*/ 8939872 w 16348919"/>
              <a:gd name="connsiteY7153" fmla="*/ 8234964 h 10285413"/>
              <a:gd name="connsiteX7154" fmla="*/ 8959608 w 16348919"/>
              <a:gd name="connsiteY7154" fmla="*/ 8234964 h 10285413"/>
              <a:gd name="connsiteX7155" fmla="*/ 8979342 w 16348919"/>
              <a:gd name="connsiteY7155" fmla="*/ 8215230 h 10285413"/>
              <a:gd name="connsiteX7156" fmla="*/ 8939872 w 16348919"/>
              <a:gd name="connsiteY7156" fmla="*/ 8195497 h 10285413"/>
              <a:gd name="connsiteX7157" fmla="*/ 8920139 w 16348919"/>
              <a:gd name="connsiteY7157" fmla="*/ 8195497 h 10285413"/>
              <a:gd name="connsiteX7158" fmla="*/ 8811598 w 16348919"/>
              <a:gd name="connsiteY7158" fmla="*/ 8136290 h 10285413"/>
              <a:gd name="connsiteX7159" fmla="*/ 8663587 w 16348919"/>
              <a:gd name="connsiteY7159" fmla="*/ 8086954 h 10285413"/>
              <a:gd name="connsiteX7160" fmla="*/ 8564912 w 16348919"/>
              <a:gd name="connsiteY7160" fmla="*/ 8057352 h 10285413"/>
              <a:gd name="connsiteX7161" fmla="*/ 8466238 w 16348919"/>
              <a:gd name="connsiteY7161" fmla="*/ 8017882 h 10285413"/>
              <a:gd name="connsiteX7162" fmla="*/ 8288623 w 16348919"/>
              <a:gd name="connsiteY7162" fmla="*/ 7938942 h 10285413"/>
              <a:gd name="connsiteX7163" fmla="*/ 8249153 w 16348919"/>
              <a:gd name="connsiteY7163" fmla="*/ 7938942 h 10285413"/>
              <a:gd name="connsiteX7164" fmla="*/ 8219551 w 16348919"/>
              <a:gd name="connsiteY7164" fmla="*/ 7929076 h 10285413"/>
              <a:gd name="connsiteX7165" fmla="*/ 8209683 w 16348919"/>
              <a:gd name="connsiteY7165" fmla="*/ 7919208 h 10285413"/>
              <a:gd name="connsiteX7166" fmla="*/ 8130746 w 16348919"/>
              <a:gd name="connsiteY7166" fmla="*/ 7879738 h 10285413"/>
              <a:gd name="connsiteX7167" fmla="*/ 8081410 w 16348919"/>
              <a:gd name="connsiteY7167" fmla="*/ 7850136 h 10285413"/>
              <a:gd name="connsiteX7168" fmla="*/ 8022203 w 16348919"/>
              <a:gd name="connsiteY7168" fmla="*/ 7830402 h 10285413"/>
              <a:gd name="connsiteX7169" fmla="*/ 7953131 w 16348919"/>
              <a:gd name="connsiteY7169" fmla="*/ 7800798 h 10285413"/>
              <a:gd name="connsiteX7170" fmla="*/ 7814987 w 16348919"/>
              <a:gd name="connsiteY7170" fmla="*/ 7741594 h 10285413"/>
              <a:gd name="connsiteX7171" fmla="*/ 7775520 w 16348919"/>
              <a:gd name="connsiteY7171" fmla="*/ 7731728 h 10285413"/>
              <a:gd name="connsiteX7172" fmla="*/ 7736049 w 16348919"/>
              <a:gd name="connsiteY7172" fmla="*/ 7721860 h 10285413"/>
              <a:gd name="connsiteX7173" fmla="*/ 7716316 w 16348919"/>
              <a:gd name="connsiteY7173" fmla="*/ 7702124 h 10285413"/>
              <a:gd name="connsiteX7174" fmla="*/ 7686711 w 16348919"/>
              <a:gd name="connsiteY7174" fmla="*/ 7692258 h 10285413"/>
              <a:gd name="connsiteX7175" fmla="*/ 7637375 w 16348919"/>
              <a:gd name="connsiteY7175" fmla="*/ 7672522 h 10285413"/>
              <a:gd name="connsiteX7176" fmla="*/ 7578169 w 16348919"/>
              <a:gd name="connsiteY7176" fmla="*/ 7662656 h 10285413"/>
              <a:gd name="connsiteX7177" fmla="*/ 7499231 w 16348919"/>
              <a:gd name="connsiteY7177" fmla="*/ 7642920 h 10285413"/>
              <a:gd name="connsiteX7178" fmla="*/ 7410425 w 16348919"/>
              <a:gd name="connsiteY7178" fmla="*/ 7613318 h 10285413"/>
              <a:gd name="connsiteX7179" fmla="*/ 7321617 w 16348919"/>
              <a:gd name="connsiteY7179" fmla="*/ 7573848 h 10285413"/>
              <a:gd name="connsiteX7180" fmla="*/ 7124270 w 16348919"/>
              <a:gd name="connsiteY7180" fmla="*/ 7504776 h 10285413"/>
              <a:gd name="connsiteX7181" fmla="*/ 6986125 w 16348919"/>
              <a:gd name="connsiteY7181" fmla="*/ 7445572 h 10285413"/>
              <a:gd name="connsiteX7182" fmla="*/ 6897319 w 16348919"/>
              <a:gd name="connsiteY7182" fmla="*/ 7425838 h 10285413"/>
              <a:gd name="connsiteX7183" fmla="*/ 6877585 w 16348919"/>
              <a:gd name="connsiteY7183" fmla="*/ 7396236 h 10285413"/>
              <a:gd name="connsiteX7184" fmla="*/ 6847981 w 16348919"/>
              <a:gd name="connsiteY7184" fmla="*/ 7366634 h 10285413"/>
              <a:gd name="connsiteX7185" fmla="*/ 6828247 w 16348919"/>
              <a:gd name="connsiteY7185" fmla="*/ 7346898 h 10285413"/>
              <a:gd name="connsiteX7186" fmla="*/ 7065065 w 16348919"/>
              <a:gd name="connsiteY7186" fmla="*/ 7425838 h 10285413"/>
              <a:gd name="connsiteX7187" fmla="*/ 7183473 w 16348919"/>
              <a:gd name="connsiteY7187" fmla="*/ 7465308 h 10285413"/>
              <a:gd name="connsiteX7188" fmla="*/ 7183473 w 16348919"/>
              <a:gd name="connsiteY7188" fmla="*/ 7455440 h 10285413"/>
              <a:gd name="connsiteX7189" fmla="*/ 7203209 w 16348919"/>
              <a:gd name="connsiteY7189" fmla="*/ 7445572 h 10285413"/>
              <a:gd name="connsiteX7190" fmla="*/ 7203209 w 16348919"/>
              <a:gd name="connsiteY7190" fmla="*/ 7465308 h 10285413"/>
              <a:gd name="connsiteX7191" fmla="*/ 7242679 w 16348919"/>
              <a:gd name="connsiteY7191" fmla="*/ 7485042 h 10285413"/>
              <a:gd name="connsiteX7192" fmla="*/ 7242679 w 16348919"/>
              <a:gd name="connsiteY7192" fmla="*/ 7465308 h 10285413"/>
              <a:gd name="connsiteX7193" fmla="*/ 7222943 w 16348919"/>
              <a:gd name="connsiteY7193" fmla="*/ 7445572 h 10285413"/>
              <a:gd name="connsiteX7194" fmla="*/ 7163739 w 16348919"/>
              <a:gd name="connsiteY7194" fmla="*/ 7425838 h 10285413"/>
              <a:gd name="connsiteX7195" fmla="*/ 7094667 w 16348919"/>
              <a:gd name="connsiteY7195" fmla="*/ 7406102 h 10285413"/>
              <a:gd name="connsiteX7196" fmla="*/ 7065065 w 16348919"/>
              <a:gd name="connsiteY7196" fmla="*/ 7386368 h 10285413"/>
              <a:gd name="connsiteX7197" fmla="*/ 6986125 w 16348919"/>
              <a:gd name="connsiteY7197" fmla="*/ 7366634 h 10285413"/>
              <a:gd name="connsiteX7198" fmla="*/ 6966392 w 16348919"/>
              <a:gd name="connsiteY7198" fmla="*/ 7327164 h 10285413"/>
              <a:gd name="connsiteX7199" fmla="*/ 6946655 w 16348919"/>
              <a:gd name="connsiteY7199" fmla="*/ 7307429 h 10285413"/>
              <a:gd name="connsiteX7200" fmla="*/ 6907187 w 16348919"/>
              <a:gd name="connsiteY7200" fmla="*/ 7307429 h 10285413"/>
              <a:gd name="connsiteX7201" fmla="*/ 6749308 w 16348919"/>
              <a:gd name="connsiteY7201" fmla="*/ 7248225 h 10285413"/>
              <a:gd name="connsiteX7202" fmla="*/ 6690103 w 16348919"/>
              <a:gd name="connsiteY7202" fmla="*/ 7208754 h 10285413"/>
              <a:gd name="connsiteX7203" fmla="*/ 6769045 w 16348919"/>
              <a:gd name="connsiteY7203" fmla="*/ 7228491 h 10285413"/>
              <a:gd name="connsiteX7204" fmla="*/ 6828247 w 16348919"/>
              <a:gd name="connsiteY7204" fmla="*/ 7248225 h 10285413"/>
              <a:gd name="connsiteX7205" fmla="*/ 6887453 w 16348919"/>
              <a:gd name="connsiteY7205" fmla="*/ 7267957 h 10285413"/>
              <a:gd name="connsiteX7206" fmla="*/ 6936789 w 16348919"/>
              <a:gd name="connsiteY7206" fmla="*/ 7297563 h 10285413"/>
              <a:gd name="connsiteX7207" fmla="*/ 7025595 w 16348919"/>
              <a:gd name="connsiteY7207" fmla="*/ 7307429 h 10285413"/>
              <a:gd name="connsiteX7208" fmla="*/ 7025595 w 16348919"/>
              <a:gd name="connsiteY7208" fmla="*/ 7287694 h 10285413"/>
              <a:gd name="connsiteX7209" fmla="*/ 6946655 w 16348919"/>
              <a:gd name="connsiteY7209" fmla="*/ 7258092 h 10285413"/>
              <a:gd name="connsiteX7210" fmla="*/ 6867718 w 16348919"/>
              <a:gd name="connsiteY7210" fmla="*/ 7228491 h 10285413"/>
              <a:gd name="connsiteX7211" fmla="*/ 6749308 w 16348919"/>
              <a:gd name="connsiteY7211" fmla="*/ 7179152 h 10285413"/>
              <a:gd name="connsiteX7212" fmla="*/ 6690103 w 16348919"/>
              <a:gd name="connsiteY7212" fmla="*/ 7149550 h 10285413"/>
              <a:gd name="connsiteX7213" fmla="*/ 6650634 w 16348919"/>
              <a:gd name="connsiteY7213" fmla="*/ 7110081 h 10285413"/>
              <a:gd name="connsiteX7214" fmla="*/ 6670370 w 16348919"/>
              <a:gd name="connsiteY7214" fmla="*/ 7110081 h 10285413"/>
              <a:gd name="connsiteX7215" fmla="*/ 6690103 w 16348919"/>
              <a:gd name="connsiteY7215" fmla="*/ 7129816 h 10285413"/>
              <a:gd name="connsiteX7216" fmla="*/ 6709839 w 16348919"/>
              <a:gd name="connsiteY7216" fmla="*/ 7129816 h 10285413"/>
              <a:gd name="connsiteX7217" fmla="*/ 6699971 w 16348919"/>
              <a:gd name="connsiteY7217" fmla="*/ 7139683 h 10285413"/>
              <a:gd name="connsiteX7218" fmla="*/ 6729574 w 16348919"/>
              <a:gd name="connsiteY7218" fmla="*/ 7149550 h 10285413"/>
              <a:gd name="connsiteX7219" fmla="*/ 6828247 w 16348919"/>
              <a:gd name="connsiteY7219" fmla="*/ 7169284 h 10285413"/>
              <a:gd name="connsiteX7220" fmla="*/ 6926921 w 16348919"/>
              <a:gd name="connsiteY7220" fmla="*/ 7189021 h 10285413"/>
              <a:gd name="connsiteX7221" fmla="*/ 6887453 w 16348919"/>
              <a:gd name="connsiteY7221" fmla="*/ 7149550 h 10285413"/>
              <a:gd name="connsiteX7222" fmla="*/ 6788779 w 16348919"/>
              <a:gd name="connsiteY7222" fmla="*/ 7110081 h 10285413"/>
              <a:gd name="connsiteX7223" fmla="*/ 6690103 w 16348919"/>
              <a:gd name="connsiteY7223" fmla="*/ 7050877 h 10285413"/>
              <a:gd name="connsiteX7224" fmla="*/ 6680237 w 16348919"/>
              <a:gd name="connsiteY7224" fmla="*/ 7031143 h 10285413"/>
              <a:gd name="connsiteX7225" fmla="*/ 6670370 w 16348919"/>
              <a:gd name="connsiteY7225" fmla="*/ 7050877 h 10285413"/>
              <a:gd name="connsiteX7226" fmla="*/ 6670370 w 16348919"/>
              <a:gd name="connsiteY7226" fmla="*/ 7070609 h 10285413"/>
              <a:gd name="connsiteX7227" fmla="*/ 6650634 w 16348919"/>
              <a:gd name="connsiteY7227" fmla="*/ 7060745 h 10285413"/>
              <a:gd name="connsiteX7228" fmla="*/ 6630899 w 16348919"/>
              <a:gd name="connsiteY7228" fmla="*/ 7050877 h 10285413"/>
              <a:gd name="connsiteX7229" fmla="*/ 6611166 w 16348919"/>
              <a:gd name="connsiteY7229" fmla="*/ 7031143 h 10285413"/>
              <a:gd name="connsiteX7230" fmla="*/ 6591429 w 16348919"/>
              <a:gd name="connsiteY7230" fmla="*/ 7011406 h 10285413"/>
              <a:gd name="connsiteX7231" fmla="*/ 6581561 w 16348919"/>
              <a:gd name="connsiteY7231" fmla="*/ 7001538 h 10285413"/>
              <a:gd name="connsiteX7232" fmla="*/ 6551960 w 16348919"/>
              <a:gd name="connsiteY7232" fmla="*/ 6991672 h 10285413"/>
              <a:gd name="connsiteX7233" fmla="*/ 6532225 w 16348919"/>
              <a:gd name="connsiteY7233" fmla="*/ 6981804 h 10285413"/>
              <a:gd name="connsiteX7234" fmla="*/ 6512491 w 16348919"/>
              <a:gd name="connsiteY7234" fmla="*/ 6971937 h 10285413"/>
              <a:gd name="connsiteX7235" fmla="*/ 6453286 w 16348919"/>
              <a:gd name="connsiteY7235" fmla="*/ 6952203 h 10285413"/>
              <a:gd name="connsiteX7236" fmla="*/ 6394083 w 16348919"/>
              <a:gd name="connsiteY7236" fmla="*/ 6912733 h 10285413"/>
              <a:gd name="connsiteX7237" fmla="*/ 6384214 w 16348919"/>
              <a:gd name="connsiteY7237" fmla="*/ 6912733 h 10285413"/>
              <a:gd name="connsiteX7238" fmla="*/ 6354614 w 16348919"/>
              <a:gd name="connsiteY7238" fmla="*/ 6892999 h 10285413"/>
              <a:gd name="connsiteX7239" fmla="*/ 6157263 w 16348919"/>
              <a:gd name="connsiteY7239" fmla="*/ 6814059 h 10285413"/>
              <a:gd name="connsiteX7240" fmla="*/ 6098060 w 16348919"/>
              <a:gd name="connsiteY7240" fmla="*/ 6804191 h 10285413"/>
              <a:gd name="connsiteX7241" fmla="*/ 6078326 w 16348919"/>
              <a:gd name="connsiteY7241" fmla="*/ 6774589 h 10285413"/>
              <a:gd name="connsiteX7242" fmla="*/ 6078326 w 16348919"/>
              <a:gd name="connsiteY7242" fmla="*/ 6754855 h 10285413"/>
              <a:gd name="connsiteX7243" fmla="*/ 6117794 w 16348919"/>
              <a:gd name="connsiteY7243" fmla="*/ 6774589 h 10285413"/>
              <a:gd name="connsiteX7244" fmla="*/ 6157263 w 16348919"/>
              <a:gd name="connsiteY7244" fmla="*/ 6774589 h 10285413"/>
              <a:gd name="connsiteX7245" fmla="*/ 6137531 w 16348919"/>
              <a:gd name="connsiteY7245" fmla="*/ 6715384 h 10285413"/>
              <a:gd name="connsiteX7246" fmla="*/ 5900711 w 16348919"/>
              <a:gd name="connsiteY7246" fmla="*/ 6636443 h 10285413"/>
              <a:gd name="connsiteX7247" fmla="*/ 5841508 w 16348919"/>
              <a:gd name="connsiteY7247" fmla="*/ 6616711 h 10285413"/>
              <a:gd name="connsiteX7248" fmla="*/ 5762568 w 16348919"/>
              <a:gd name="connsiteY7248" fmla="*/ 6577240 h 10285413"/>
              <a:gd name="connsiteX7249" fmla="*/ 5703364 w 16348919"/>
              <a:gd name="connsiteY7249" fmla="*/ 6557507 h 10285413"/>
              <a:gd name="connsiteX7250" fmla="*/ 5742834 w 16348919"/>
              <a:gd name="connsiteY7250" fmla="*/ 6557507 h 10285413"/>
              <a:gd name="connsiteX7251" fmla="*/ 5802038 w 16348919"/>
              <a:gd name="connsiteY7251" fmla="*/ 6577240 h 10285413"/>
              <a:gd name="connsiteX7252" fmla="*/ 5831640 w 16348919"/>
              <a:gd name="connsiteY7252" fmla="*/ 6577240 h 10285413"/>
              <a:gd name="connsiteX7253" fmla="*/ 5821774 w 16348919"/>
              <a:gd name="connsiteY7253" fmla="*/ 6557507 h 10285413"/>
              <a:gd name="connsiteX7254" fmla="*/ 5841508 w 16348919"/>
              <a:gd name="connsiteY7254" fmla="*/ 6557507 h 10285413"/>
              <a:gd name="connsiteX7255" fmla="*/ 5880979 w 16348919"/>
              <a:gd name="connsiteY7255" fmla="*/ 6577240 h 10285413"/>
              <a:gd name="connsiteX7256" fmla="*/ 5900711 w 16348919"/>
              <a:gd name="connsiteY7256" fmla="*/ 6577240 h 10285413"/>
              <a:gd name="connsiteX7257" fmla="*/ 5959918 w 16348919"/>
              <a:gd name="connsiteY7257" fmla="*/ 6596977 h 10285413"/>
              <a:gd name="connsiteX7258" fmla="*/ 5979653 w 16348919"/>
              <a:gd name="connsiteY7258" fmla="*/ 6616711 h 10285413"/>
              <a:gd name="connsiteX7259" fmla="*/ 6009255 w 16348919"/>
              <a:gd name="connsiteY7259" fmla="*/ 6616711 h 10285413"/>
              <a:gd name="connsiteX7260" fmla="*/ 6048722 w 16348919"/>
              <a:gd name="connsiteY7260" fmla="*/ 6626579 h 10285413"/>
              <a:gd name="connsiteX7261" fmla="*/ 6107929 w 16348919"/>
              <a:gd name="connsiteY7261" fmla="*/ 6646313 h 10285413"/>
              <a:gd name="connsiteX7262" fmla="*/ 6216470 w 16348919"/>
              <a:gd name="connsiteY7262" fmla="*/ 6695651 h 10285413"/>
              <a:gd name="connsiteX7263" fmla="*/ 6305277 w 16348919"/>
              <a:gd name="connsiteY7263" fmla="*/ 6715384 h 10285413"/>
              <a:gd name="connsiteX7264" fmla="*/ 6315143 w 16348919"/>
              <a:gd name="connsiteY7264" fmla="*/ 6715384 h 10285413"/>
              <a:gd name="connsiteX7265" fmla="*/ 6517424 w 16348919"/>
              <a:gd name="connsiteY7265" fmla="*/ 6804191 h 10285413"/>
              <a:gd name="connsiteX7266" fmla="*/ 6569979 w 16348919"/>
              <a:gd name="connsiteY7266" fmla="*/ 6823497 h 10285413"/>
              <a:gd name="connsiteX7267" fmla="*/ 6532225 w 16348919"/>
              <a:gd name="connsiteY7267" fmla="*/ 6814059 h 10285413"/>
              <a:gd name="connsiteX7268" fmla="*/ 6453286 w 16348919"/>
              <a:gd name="connsiteY7268" fmla="*/ 6814059 h 10285413"/>
              <a:gd name="connsiteX7269" fmla="*/ 6433553 w 16348919"/>
              <a:gd name="connsiteY7269" fmla="*/ 6794324 h 10285413"/>
              <a:gd name="connsiteX7270" fmla="*/ 6413818 w 16348919"/>
              <a:gd name="connsiteY7270" fmla="*/ 6794324 h 10285413"/>
              <a:gd name="connsiteX7271" fmla="*/ 6275675 w 16348919"/>
              <a:gd name="connsiteY7271" fmla="*/ 6735121 h 10285413"/>
              <a:gd name="connsiteX7272" fmla="*/ 6216470 w 16348919"/>
              <a:gd name="connsiteY7272" fmla="*/ 6735121 h 10285413"/>
              <a:gd name="connsiteX7273" fmla="*/ 6255938 w 16348919"/>
              <a:gd name="connsiteY7273" fmla="*/ 6754855 h 10285413"/>
              <a:gd name="connsiteX7274" fmla="*/ 6315143 w 16348919"/>
              <a:gd name="connsiteY7274" fmla="*/ 6774589 h 10285413"/>
              <a:gd name="connsiteX7275" fmla="*/ 6453286 w 16348919"/>
              <a:gd name="connsiteY7275" fmla="*/ 6843660 h 10285413"/>
              <a:gd name="connsiteX7276" fmla="*/ 6571695 w 16348919"/>
              <a:gd name="connsiteY7276" fmla="*/ 6892999 h 10285413"/>
              <a:gd name="connsiteX7277" fmla="*/ 6591429 w 16348919"/>
              <a:gd name="connsiteY7277" fmla="*/ 6892999 h 10285413"/>
              <a:gd name="connsiteX7278" fmla="*/ 6640767 w 16348919"/>
              <a:gd name="connsiteY7278" fmla="*/ 6922601 h 10285413"/>
              <a:gd name="connsiteX7279" fmla="*/ 6650634 w 16348919"/>
              <a:gd name="connsiteY7279" fmla="*/ 6912733 h 10285413"/>
              <a:gd name="connsiteX7280" fmla="*/ 6670370 w 16348919"/>
              <a:gd name="connsiteY7280" fmla="*/ 6892999 h 10285413"/>
              <a:gd name="connsiteX7281" fmla="*/ 6729574 w 16348919"/>
              <a:gd name="connsiteY7281" fmla="*/ 6912733 h 10285413"/>
              <a:gd name="connsiteX7282" fmla="*/ 6739442 w 16348919"/>
              <a:gd name="connsiteY7282" fmla="*/ 6912733 h 10285413"/>
              <a:gd name="connsiteX7283" fmla="*/ 6769045 w 16348919"/>
              <a:gd name="connsiteY7283" fmla="*/ 6932468 h 10285413"/>
              <a:gd name="connsiteX7284" fmla="*/ 6808513 w 16348919"/>
              <a:gd name="connsiteY7284" fmla="*/ 6952203 h 10285413"/>
              <a:gd name="connsiteX7285" fmla="*/ 6867718 w 16348919"/>
              <a:gd name="connsiteY7285" fmla="*/ 6971937 h 10285413"/>
              <a:gd name="connsiteX7286" fmla="*/ 6907187 w 16348919"/>
              <a:gd name="connsiteY7286" fmla="*/ 6981804 h 10285413"/>
              <a:gd name="connsiteX7287" fmla="*/ 6986125 w 16348919"/>
              <a:gd name="connsiteY7287" fmla="*/ 7011406 h 10285413"/>
              <a:gd name="connsiteX7288" fmla="*/ 7084799 w 16348919"/>
              <a:gd name="connsiteY7288" fmla="*/ 7031143 h 10285413"/>
              <a:gd name="connsiteX7289" fmla="*/ 7104535 w 16348919"/>
              <a:gd name="connsiteY7289" fmla="*/ 7031143 h 10285413"/>
              <a:gd name="connsiteX7290" fmla="*/ 7045331 w 16348919"/>
              <a:gd name="connsiteY7290" fmla="*/ 7011406 h 10285413"/>
              <a:gd name="connsiteX7291" fmla="*/ 7025595 w 16348919"/>
              <a:gd name="connsiteY7291" fmla="*/ 6991672 h 10285413"/>
              <a:gd name="connsiteX7292" fmla="*/ 6966392 w 16348919"/>
              <a:gd name="connsiteY7292" fmla="*/ 6952203 h 10285413"/>
              <a:gd name="connsiteX7293" fmla="*/ 6867718 w 16348919"/>
              <a:gd name="connsiteY7293" fmla="*/ 6932468 h 10285413"/>
              <a:gd name="connsiteX7294" fmla="*/ 6867718 w 16348919"/>
              <a:gd name="connsiteY7294" fmla="*/ 6912733 h 10285413"/>
              <a:gd name="connsiteX7295" fmla="*/ 6867718 w 16348919"/>
              <a:gd name="connsiteY7295" fmla="*/ 6892999 h 10285413"/>
              <a:gd name="connsiteX7296" fmla="*/ 6818379 w 16348919"/>
              <a:gd name="connsiteY7296" fmla="*/ 6873262 h 10285413"/>
              <a:gd name="connsiteX7297" fmla="*/ 6788779 w 16348919"/>
              <a:gd name="connsiteY7297" fmla="*/ 6863397 h 10285413"/>
              <a:gd name="connsiteX7298" fmla="*/ 6759175 w 16348919"/>
              <a:gd name="connsiteY7298" fmla="*/ 6853528 h 10285413"/>
              <a:gd name="connsiteX7299" fmla="*/ 6749308 w 16348919"/>
              <a:gd name="connsiteY7299" fmla="*/ 6853528 h 10285413"/>
              <a:gd name="connsiteX7300" fmla="*/ 6749308 w 16348919"/>
              <a:gd name="connsiteY7300" fmla="*/ 6892999 h 10285413"/>
              <a:gd name="connsiteX7301" fmla="*/ 6673657 w 16348919"/>
              <a:gd name="connsiteY7301" fmla="*/ 6855172 h 10285413"/>
              <a:gd name="connsiteX7302" fmla="*/ 6685170 w 16348919"/>
              <a:gd name="connsiteY7302" fmla="*/ 6855995 h 10285413"/>
              <a:gd name="connsiteX7303" fmla="*/ 6709839 w 16348919"/>
              <a:gd name="connsiteY7303" fmla="*/ 6863397 h 10285413"/>
              <a:gd name="connsiteX7304" fmla="*/ 6749308 w 16348919"/>
              <a:gd name="connsiteY7304" fmla="*/ 6833795 h 10285413"/>
              <a:gd name="connsiteX7305" fmla="*/ 6749308 w 16348919"/>
              <a:gd name="connsiteY7305" fmla="*/ 6814059 h 10285413"/>
              <a:gd name="connsiteX7306" fmla="*/ 6769045 w 16348919"/>
              <a:gd name="connsiteY7306" fmla="*/ 6814059 h 10285413"/>
              <a:gd name="connsiteX7307" fmla="*/ 6769045 w 16348919"/>
              <a:gd name="connsiteY7307" fmla="*/ 6794324 h 10285413"/>
              <a:gd name="connsiteX7308" fmla="*/ 6630899 w 16348919"/>
              <a:gd name="connsiteY7308" fmla="*/ 6715384 h 10285413"/>
              <a:gd name="connsiteX7309" fmla="*/ 6571695 w 16348919"/>
              <a:gd name="connsiteY7309" fmla="*/ 6675915 h 10285413"/>
              <a:gd name="connsiteX7310" fmla="*/ 6532225 w 16348919"/>
              <a:gd name="connsiteY7310" fmla="*/ 6675915 h 10285413"/>
              <a:gd name="connsiteX7311" fmla="*/ 6433553 w 16348919"/>
              <a:gd name="connsiteY7311" fmla="*/ 6616711 h 10285413"/>
              <a:gd name="connsiteX7312" fmla="*/ 6611166 w 16348919"/>
              <a:gd name="connsiteY7312" fmla="*/ 6656180 h 10285413"/>
              <a:gd name="connsiteX7313" fmla="*/ 6709839 w 16348919"/>
              <a:gd name="connsiteY7313" fmla="*/ 6695651 h 10285413"/>
              <a:gd name="connsiteX7314" fmla="*/ 6670370 w 16348919"/>
              <a:gd name="connsiteY7314" fmla="*/ 6666048 h 10285413"/>
              <a:gd name="connsiteX7315" fmla="*/ 6621031 w 16348919"/>
              <a:gd name="connsiteY7315" fmla="*/ 6636443 h 10285413"/>
              <a:gd name="connsiteX7316" fmla="*/ 6571695 w 16348919"/>
              <a:gd name="connsiteY7316" fmla="*/ 6616711 h 10285413"/>
              <a:gd name="connsiteX7317" fmla="*/ 6522359 w 16348919"/>
              <a:gd name="connsiteY7317" fmla="*/ 6596977 h 10285413"/>
              <a:gd name="connsiteX7318" fmla="*/ 6453286 w 16348919"/>
              <a:gd name="connsiteY7318" fmla="*/ 6567375 h 10285413"/>
              <a:gd name="connsiteX7319" fmla="*/ 6374349 w 16348919"/>
              <a:gd name="connsiteY7319" fmla="*/ 6537770 h 10285413"/>
              <a:gd name="connsiteX7320" fmla="*/ 6315143 w 16348919"/>
              <a:gd name="connsiteY7320" fmla="*/ 6518036 h 10285413"/>
              <a:gd name="connsiteX7321" fmla="*/ 6275675 w 16348919"/>
              <a:gd name="connsiteY7321" fmla="*/ 6498302 h 10285413"/>
              <a:gd name="connsiteX7322" fmla="*/ 6019122 w 16348919"/>
              <a:gd name="connsiteY7322" fmla="*/ 6419362 h 10285413"/>
              <a:gd name="connsiteX7323" fmla="*/ 5900711 w 16348919"/>
              <a:gd name="connsiteY7323" fmla="*/ 6379892 h 10285413"/>
              <a:gd name="connsiteX7324" fmla="*/ 5999386 w 16348919"/>
              <a:gd name="connsiteY7324" fmla="*/ 6399629 h 10285413"/>
              <a:gd name="connsiteX7325" fmla="*/ 5979653 w 16348919"/>
              <a:gd name="connsiteY7325" fmla="*/ 6379892 h 10285413"/>
              <a:gd name="connsiteX7326" fmla="*/ 5950050 w 16348919"/>
              <a:gd name="connsiteY7326" fmla="*/ 6350291 h 10285413"/>
              <a:gd name="connsiteX7327" fmla="*/ 5900711 w 16348919"/>
              <a:gd name="connsiteY7327" fmla="*/ 6340421 h 10285413"/>
              <a:gd name="connsiteX7328" fmla="*/ 5762568 w 16348919"/>
              <a:gd name="connsiteY7328" fmla="*/ 6281217 h 10285413"/>
              <a:gd name="connsiteX7329" fmla="*/ 5525750 w 16348919"/>
              <a:gd name="connsiteY7329" fmla="*/ 6182544 h 10285413"/>
              <a:gd name="connsiteX7330" fmla="*/ 5446812 w 16348919"/>
              <a:gd name="connsiteY7330" fmla="*/ 6162811 h 10285413"/>
              <a:gd name="connsiteX7331" fmla="*/ 5387607 w 16348919"/>
              <a:gd name="connsiteY7331" fmla="*/ 6143073 h 10285413"/>
              <a:gd name="connsiteX7332" fmla="*/ 5318533 w 16348919"/>
              <a:gd name="connsiteY7332" fmla="*/ 6113472 h 10285413"/>
              <a:gd name="connsiteX7333" fmla="*/ 5259333 w 16348919"/>
              <a:gd name="connsiteY7333" fmla="*/ 6093739 h 10285413"/>
              <a:gd name="connsiteX7334" fmla="*/ 5170524 w 16348919"/>
              <a:gd name="connsiteY7334" fmla="*/ 6083870 h 10285413"/>
              <a:gd name="connsiteX7335" fmla="*/ 5091586 w 16348919"/>
              <a:gd name="connsiteY7335" fmla="*/ 6064136 h 10285413"/>
              <a:gd name="connsiteX7336" fmla="*/ 5042248 w 16348919"/>
              <a:gd name="connsiteY7336" fmla="*/ 6054268 h 10285413"/>
              <a:gd name="connsiteX7337" fmla="*/ 5012646 w 16348919"/>
              <a:gd name="connsiteY7337" fmla="*/ 6044399 h 10285413"/>
              <a:gd name="connsiteX7338" fmla="*/ 5012646 w 16348919"/>
              <a:gd name="connsiteY7338" fmla="*/ 6024667 h 10285413"/>
              <a:gd name="connsiteX7339" fmla="*/ 5071849 w 16348919"/>
              <a:gd name="connsiteY7339" fmla="*/ 6024667 h 10285413"/>
              <a:gd name="connsiteX7340" fmla="*/ 5131053 w 16348919"/>
              <a:gd name="connsiteY7340" fmla="*/ 6024667 h 10285413"/>
              <a:gd name="connsiteX7341" fmla="*/ 5091586 w 16348919"/>
              <a:gd name="connsiteY7341" fmla="*/ 6004929 h 10285413"/>
              <a:gd name="connsiteX7342" fmla="*/ 5012646 w 16348919"/>
              <a:gd name="connsiteY7342" fmla="*/ 5965463 h 10285413"/>
              <a:gd name="connsiteX7343" fmla="*/ 4992911 w 16348919"/>
              <a:gd name="connsiteY7343" fmla="*/ 5955593 h 10285413"/>
              <a:gd name="connsiteX7344" fmla="*/ 5012646 w 16348919"/>
              <a:gd name="connsiteY7344" fmla="*/ 5935861 h 10285413"/>
              <a:gd name="connsiteX7345" fmla="*/ 5111320 w 16348919"/>
              <a:gd name="connsiteY7345" fmla="*/ 5935861 h 10285413"/>
              <a:gd name="connsiteX7346" fmla="*/ 5209994 w 16348919"/>
              <a:gd name="connsiteY7346" fmla="*/ 5945726 h 10285413"/>
              <a:gd name="connsiteX7347" fmla="*/ 5348138 w 16348919"/>
              <a:gd name="connsiteY7347" fmla="*/ 6004929 h 10285413"/>
              <a:gd name="connsiteX7348" fmla="*/ 5377740 w 16348919"/>
              <a:gd name="connsiteY7348" fmla="*/ 5995065 h 10285413"/>
              <a:gd name="connsiteX7349" fmla="*/ 5397474 w 16348919"/>
              <a:gd name="connsiteY7349" fmla="*/ 6004929 h 10285413"/>
              <a:gd name="connsiteX7350" fmla="*/ 5427075 w 16348919"/>
              <a:gd name="connsiteY7350" fmla="*/ 6024667 h 10285413"/>
              <a:gd name="connsiteX7351" fmla="*/ 5446812 w 16348919"/>
              <a:gd name="connsiteY7351" fmla="*/ 6064136 h 10285413"/>
              <a:gd name="connsiteX7352" fmla="*/ 5427075 w 16348919"/>
              <a:gd name="connsiteY7352" fmla="*/ 6044399 h 10285413"/>
              <a:gd name="connsiteX7353" fmla="*/ 5358007 w 16348919"/>
              <a:gd name="connsiteY7353" fmla="*/ 6024667 h 10285413"/>
              <a:gd name="connsiteX7354" fmla="*/ 5328405 w 16348919"/>
              <a:gd name="connsiteY7354" fmla="*/ 6004929 h 10285413"/>
              <a:gd name="connsiteX7355" fmla="*/ 5288934 w 16348919"/>
              <a:gd name="connsiteY7355" fmla="*/ 6004929 h 10285413"/>
              <a:gd name="connsiteX7356" fmla="*/ 5249463 w 16348919"/>
              <a:gd name="connsiteY7356" fmla="*/ 6004929 h 10285413"/>
              <a:gd name="connsiteX7357" fmla="*/ 5160656 w 16348919"/>
              <a:gd name="connsiteY7357" fmla="*/ 5975328 h 10285413"/>
              <a:gd name="connsiteX7358" fmla="*/ 5091586 w 16348919"/>
              <a:gd name="connsiteY7358" fmla="*/ 5965463 h 10285413"/>
              <a:gd name="connsiteX7359" fmla="*/ 5052116 w 16348919"/>
              <a:gd name="connsiteY7359" fmla="*/ 5965463 h 10285413"/>
              <a:gd name="connsiteX7360" fmla="*/ 5091586 w 16348919"/>
              <a:gd name="connsiteY7360" fmla="*/ 5975328 h 10285413"/>
              <a:gd name="connsiteX7361" fmla="*/ 5160656 w 16348919"/>
              <a:gd name="connsiteY7361" fmla="*/ 5995065 h 10285413"/>
              <a:gd name="connsiteX7362" fmla="*/ 5209994 w 16348919"/>
              <a:gd name="connsiteY7362" fmla="*/ 6004929 h 10285413"/>
              <a:gd name="connsiteX7363" fmla="*/ 5229727 w 16348919"/>
              <a:gd name="connsiteY7363" fmla="*/ 6024667 h 10285413"/>
              <a:gd name="connsiteX7364" fmla="*/ 5288934 w 16348919"/>
              <a:gd name="connsiteY7364" fmla="*/ 6044399 h 10285413"/>
              <a:gd name="connsiteX7365" fmla="*/ 5545486 w 16348919"/>
              <a:gd name="connsiteY7365" fmla="*/ 6143073 h 10285413"/>
              <a:gd name="connsiteX7366" fmla="*/ 5604690 w 16348919"/>
              <a:gd name="connsiteY7366" fmla="*/ 6172675 h 10285413"/>
              <a:gd name="connsiteX7367" fmla="*/ 5732966 w 16348919"/>
              <a:gd name="connsiteY7367" fmla="*/ 6222014 h 10285413"/>
              <a:gd name="connsiteX7368" fmla="*/ 5802038 w 16348919"/>
              <a:gd name="connsiteY7368" fmla="*/ 6241748 h 10285413"/>
              <a:gd name="connsiteX7369" fmla="*/ 5841508 w 16348919"/>
              <a:gd name="connsiteY7369" fmla="*/ 6241748 h 10285413"/>
              <a:gd name="connsiteX7370" fmla="*/ 5900711 w 16348919"/>
              <a:gd name="connsiteY7370" fmla="*/ 6261485 h 10285413"/>
              <a:gd name="connsiteX7371" fmla="*/ 5920449 w 16348919"/>
              <a:gd name="connsiteY7371" fmla="*/ 6281217 h 10285413"/>
              <a:gd name="connsiteX7372" fmla="*/ 5940182 w 16348919"/>
              <a:gd name="connsiteY7372" fmla="*/ 6281217 h 10285413"/>
              <a:gd name="connsiteX7373" fmla="*/ 5959918 w 16348919"/>
              <a:gd name="connsiteY7373" fmla="*/ 6300955 h 10285413"/>
              <a:gd name="connsiteX7374" fmla="*/ 5999386 w 16348919"/>
              <a:gd name="connsiteY7374" fmla="*/ 6320689 h 10285413"/>
              <a:gd name="connsiteX7375" fmla="*/ 6009255 w 16348919"/>
              <a:gd name="connsiteY7375" fmla="*/ 6320689 h 10285413"/>
              <a:gd name="connsiteX7376" fmla="*/ 6019122 w 16348919"/>
              <a:gd name="connsiteY7376" fmla="*/ 6300955 h 10285413"/>
              <a:gd name="connsiteX7377" fmla="*/ 6038857 w 16348919"/>
              <a:gd name="connsiteY7377" fmla="*/ 6320689 h 10285413"/>
              <a:gd name="connsiteX7378" fmla="*/ 6078326 w 16348919"/>
              <a:gd name="connsiteY7378" fmla="*/ 6340421 h 10285413"/>
              <a:gd name="connsiteX7379" fmla="*/ 6098060 w 16348919"/>
              <a:gd name="connsiteY7379" fmla="*/ 6340421 h 10285413"/>
              <a:gd name="connsiteX7380" fmla="*/ 6117794 w 16348919"/>
              <a:gd name="connsiteY7380" fmla="*/ 6360158 h 10285413"/>
              <a:gd name="connsiteX7381" fmla="*/ 6137531 w 16348919"/>
              <a:gd name="connsiteY7381" fmla="*/ 6360158 h 10285413"/>
              <a:gd name="connsiteX7382" fmla="*/ 6216470 w 16348919"/>
              <a:gd name="connsiteY7382" fmla="*/ 6399629 h 10285413"/>
              <a:gd name="connsiteX7383" fmla="*/ 6275675 w 16348919"/>
              <a:gd name="connsiteY7383" fmla="*/ 6419362 h 10285413"/>
              <a:gd name="connsiteX7384" fmla="*/ 6374349 w 16348919"/>
              <a:gd name="connsiteY7384" fmla="*/ 6458833 h 10285413"/>
              <a:gd name="connsiteX7385" fmla="*/ 6453286 w 16348919"/>
              <a:gd name="connsiteY7385" fmla="*/ 6498302 h 10285413"/>
              <a:gd name="connsiteX7386" fmla="*/ 6473022 w 16348919"/>
              <a:gd name="connsiteY7386" fmla="*/ 6498302 h 10285413"/>
              <a:gd name="connsiteX7387" fmla="*/ 6492755 w 16348919"/>
              <a:gd name="connsiteY7387" fmla="*/ 6498302 h 10285413"/>
              <a:gd name="connsiteX7388" fmla="*/ 6492755 w 16348919"/>
              <a:gd name="connsiteY7388" fmla="*/ 6518036 h 10285413"/>
              <a:gd name="connsiteX7389" fmla="*/ 6512491 w 16348919"/>
              <a:gd name="connsiteY7389" fmla="*/ 6518036 h 10285413"/>
              <a:gd name="connsiteX7390" fmla="*/ 6532225 w 16348919"/>
              <a:gd name="connsiteY7390" fmla="*/ 6518036 h 10285413"/>
              <a:gd name="connsiteX7391" fmla="*/ 6542094 w 16348919"/>
              <a:gd name="connsiteY7391" fmla="*/ 6518036 h 10285413"/>
              <a:gd name="connsiteX7392" fmla="*/ 6561827 w 16348919"/>
              <a:gd name="connsiteY7392" fmla="*/ 6537770 h 10285413"/>
              <a:gd name="connsiteX7393" fmla="*/ 6591429 w 16348919"/>
              <a:gd name="connsiteY7393" fmla="*/ 6557507 h 10285413"/>
              <a:gd name="connsiteX7394" fmla="*/ 6709839 w 16348919"/>
              <a:gd name="connsiteY7394" fmla="*/ 6577240 h 10285413"/>
              <a:gd name="connsiteX7395" fmla="*/ 6729574 w 16348919"/>
              <a:gd name="connsiteY7395" fmla="*/ 6567375 h 10285413"/>
              <a:gd name="connsiteX7396" fmla="*/ 6729574 w 16348919"/>
              <a:gd name="connsiteY7396" fmla="*/ 6557507 h 10285413"/>
              <a:gd name="connsiteX7397" fmla="*/ 6670370 w 16348919"/>
              <a:gd name="connsiteY7397" fmla="*/ 6547638 h 10285413"/>
              <a:gd name="connsiteX7398" fmla="*/ 6630899 w 16348919"/>
              <a:gd name="connsiteY7398" fmla="*/ 6537770 h 10285413"/>
              <a:gd name="connsiteX7399" fmla="*/ 6542094 w 16348919"/>
              <a:gd name="connsiteY7399" fmla="*/ 6478567 h 10285413"/>
              <a:gd name="connsiteX7400" fmla="*/ 6413818 w 16348919"/>
              <a:gd name="connsiteY7400" fmla="*/ 6439096 h 10285413"/>
              <a:gd name="connsiteX7401" fmla="*/ 6394083 w 16348919"/>
              <a:gd name="connsiteY7401" fmla="*/ 6439096 h 10285413"/>
              <a:gd name="connsiteX7402" fmla="*/ 6374349 w 16348919"/>
              <a:gd name="connsiteY7402" fmla="*/ 6439096 h 10285413"/>
              <a:gd name="connsiteX7403" fmla="*/ 6364481 w 16348919"/>
              <a:gd name="connsiteY7403" fmla="*/ 6409494 h 10285413"/>
              <a:gd name="connsiteX7404" fmla="*/ 6334878 w 16348919"/>
              <a:gd name="connsiteY7404" fmla="*/ 6399629 h 10285413"/>
              <a:gd name="connsiteX7405" fmla="*/ 6334878 w 16348919"/>
              <a:gd name="connsiteY7405" fmla="*/ 6379892 h 10285413"/>
              <a:gd name="connsiteX7406" fmla="*/ 6315143 w 16348919"/>
              <a:gd name="connsiteY7406" fmla="*/ 6379892 h 10285413"/>
              <a:gd name="connsiteX7407" fmla="*/ 6334878 w 16348919"/>
              <a:gd name="connsiteY7407" fmla="*/ 6399629 h 10285413"/>
              <a:gd name="connsiteX7408" fmla="*/ 6236205 w 16348919"/>
              <a:gd name="connsiteY7408" fmla="*/ 6379892 h 10285413"/>
              <a:gd name="connsiteX7409" fmla="*/ 6275675 w 16348919"/>
              <a:gd name="connsiteY7409" fmla="*/ 6379892 h 10285413"/>
              <a:gd name="connsiteX7410" fmla="*/ 6295407 w 16348919"/>
              <a:gd name="connsiteY7410" fmla="*/ 6360158 h 10285413"/>
              <a:gd name="connsiteX7411" fmla="*/ 6265807 w 16348919"/>
              <a:gd name="connsiteY7411" fmla="*/ 6350291 h 10285413"/>
              <a:gd name="connsiteX7412" fmla="*/ 6255938 w 16348919"/>
              <a:gd name="connsiteY7412" fmla="*/ 6340421 h 10285413"/>
              <a:gd name="connsiteX7413" fmla="*/ 6177001 w 16348919"/>
              <a:gd name="connsiteY7413" fmla="*/ 6320689 h 10285413"/>
              <a:gd name="connsiteX7414" fmla="*/ 6117794 w 16348919"/>
              <a:gd name="connsiteY7414" fmla="*/ 6300955 h 10285413"/>
              <a:gd name="connsiteX7415" fmla="*/ 6098060 w 16348919"/>
              <a:gd name="connsiteY7415" fmla="*/ 6281217 h 10285413"/>
              <a:gd name="connsiteX7416" fmla="*/ 6078326 w 16348919"/>
              <a:gd name="connsiteY7416" fmla="*/ 6261485 h 10285413"/>
              <a:gd name="connsiteX7417" fmla="*/ 6038857 w 16348919"/>
              <a:gd name="connsiteY7417" fmla="*/ 6222014 h 10285413"/>
              <a:gd name="connsiteX7418" fmla="*/ 6088194 w 16348919"/>
              <a:gd name="connsiteY7418" fmla="*/ 6222014 h 10285413"/>
              <a:gd name="connsiteX7419" fmla="*/ 6137531 w 16348919"/>
              <a:gd name="connsiteY7419" fmla="*/ 6241748 h 10285413"/>
              <a:gd name="connsiteX7420" fmla="*/ 6315143 w 16348919"/>
              <a:gd name="connsiteY7420" fmla="*/ 6320689 h 10285413"/>
              <a:gd name="connsiteX7421" fmla="*/ 6354614 w 16348919"/>
              <a:gd name="connsiteY7421" fmla="*/ 6340421 h 10285413"/>
              <a:gd name="connsiteX7422" fmla="*/ 6354614 w 16348919"/>
              <a:gd name="connsiteY7422" fmla="*/ 6320689 h 10285413"/>
              <a:gd name="connsiteX7423" fmla="*/ 6334878 w 16348919"/>
              <a:gd name="connsiteY7423" fmla="*/ 6281217 h 10285413"/>
              <a:gd name="connsiteX7424" fmla="*/ 6275675 w 16348919"/>
              <a:gd name="connsiteY7424" fmla="*/ 6241748 h 10285413"/>
              <a:gd name="connsiteX7425" fmla="*/ 6255938 w 16348919"/>
              <a:gd name="connsiteY7425" fmla="*/ 6241748 h 10285413"/>
              <a:gd name="connsiteX7426" fmla="*/ 6186869 w 16348919"/>
              <a:gd name="connsiteY7426" fmla="*/ 6222014 h 10285413"/>
              <a:gd name="connsiteX7427" fmla="*/ 6137531 w 16348919"/>
              <a:gd name="connsiteY7427" fmla="*/ 6202280 h 10285413"/>
              <a:gd name="connsiteX7428" fmla="*/ 6117794 w 16348919"/>
              <a:gd name="connsiteY7428" fmla="*/ 6202280 h 10285413"/>
              <a:gd name="connsiteX7429" fmla="*/ 6107929 w 16348919"/>
              <a:gd name="connsiteY7429" fmla="*/ 6172675 h 10285413"/>
              <a:gd name="connsiteX7430" fmla="*/ 6078326 w 16348919"/>
              <a:gd name="connsiteY7430" fmla="*/ 6162811 h 10285413"/>
              <a:gd name="connsiteX7431" fmla="*/ 6038857 w 16348919"/>
              <a:gd name="connsiteY7431" fmla="*/ 6152941 h 10285413"/>
              <a:gd name="connsiteX7432" fmla="*/ 6019122 w 16348919"/>
              <a:gd name="connsiteY7432" fmla="*/ 6143073 h 10285413"/>
              <a:gd name="connsiteX7433" fmla="*/ 6019122 w 16348919"/>
              <a:gd name="connsiteY7433" fmla="*/ 6162811 h 10285413"/>
              <a:gd name="connsiteX7434" fmla="*/ 5979653 w 16348919"/>
              <a:gd name="connsiteY7434" fmla="*/ 6182544 h 10285413"/>
              <a:gd name="connsiteX7435" fmla="*/ 5940182 w 16348919"/>
              <a:gd name="connsiteY7435" fmla="*/ 6162811 h 10285413"/>
              <a:gd name="connsiteX7436" fmla="*/ 5920449 w 16348919"/>
              <a:gd name="connsiteY7436" fmla="*/ 6162811 h 10285413"/>
              <a:gd name="connsiteX7437" fmla="*/ 5950050 w 16348919"/>
              <a:gd name="connsiteY7437" fmla="*/ 6152941 h 10285413"/>
              <a:gd name="connsiteX7438" fmla="*/ 5979653 w 16348919"/>
              <a:gd name="connsiteY7438" fmla="*/ 6143073 h 10285413"/>
              <a:gd name="connsiteX7439" fmla="*/ 5940182 w 16348919"/>
              <a:gd name="connsiteY7439" fmla="*/ 6123341 h 10285413"/>
              <a:gd name="connsiteX7440" fmla="*/ 5861245 w 16348919"/>
              <a:gd name="connsiteY7440" fmla="*/ 6103607 h 10285413"/>
              <a:gd name="connsiteX7441" fmla="*/ 5861245 w 16348919"/>
              <a:gd name="connsiteY7441" fmla="*/ 6083870 h 10285413"/>
              <a:gd name="connsiteX7442" fmla="*/ 5841508 w 16348919"/>
              <a:gd name="connsiteY7442" fmla="*/ 6083870 h 10285413"/>
              <a:gd name="connsiteX7443" fmla="*/ 5811906 w 16348919"/>
              <a:gd name="connsiteY7443" fmla="*/ 6083870 h 10285413"/>
              <a:gd name="connsiteX7444" fmla="*/ 5792170 w 16348919"/>
              <a:gd name="connsiteY7444" fmla="*/ 6093739 h 10285413"/>
              <a:gd name="connsiteX7445" fmla="*/ 5802038 w 16348919"/>
              <a:gd name="connsiteY7445" fmla="*/ 6123341 h 10285413"/>
              <a:gd name="connsiteX7446" fmla="*/ 5782305 w 16348919"/>
              <a:gd name="connsiteY7446" fmla="*/ 6123341 h 10285413"/>
              <a:gd name="connsiteX7447" fmla="*/ 5723101 w 16348919"/>
              <a:gd name="connsiteY7447" fmla="*/ 6044399 h 10285413"/>
              <a:gd name="connsiteX7448" fmla="*/ 5644159 w 16348919"/>
              <a:gd name="connsiteY7448" fmla="*/ 6004929 h 10285413"/>
              <a:gd name="connsiteX7449" fmla="*/ 5683630 w 16348919"/>
              <a:gd name="connsiteY7449" fmla="*/ 6004929 h 10285413"/>
              <a:gd name="connsiteX7450" fmla="*/ 5723101 w 16348919"/>
              <a:gd name="connsiteY7450" fmla="*/ 6004929 h 10285413"/>
              <a:gd name="connsiteX7451" fmla="*/ 5742834 w 16348919"/>
              <a:gd name="connsiteY7451" fmla="*/ 6004929 h 10285413"/>
              <a:gd name="connsiteX7452" fmla="*/ 5762568 w 16348919"/>
              <a:gd name="connsiteY7452" fmla="*/ 6004929 h 10285413"/>
              <a:gd name="connsiteX7453" fmla="*/ 5802038 w 16348919"/>
              <a:gd name="connsiteY7453" fmla="*/ 6024667 h 10285413"/>
              <a:gd name="connsiteX7454" fmla="*/ 5819306 w 16348919"/>
              <a:gd name="connsiteY7454" fmla="*/ 6027133 h 10285413"/>
              <a:gd name="connsiteX7455" fmla="*/ 5822504 w 16348919"/>
              <a:gd name="connsiteY7455" fmla="*/ 6029053 h 10285413"/>
              <a:gd name="connsiteX7456" fmla="*/ 5821774 w 16348919"/>
              <a:gd name="connsiteY7456" fmla="*/ 6024667 h 10285413"/>
              <a:gd name="connsiteX7457" fmla="*/ 5841508 w 16348919"/>
              <a:gd name="connsiteY7457" fmla="*/ 6004929 h 10285413"/>
              <a:gd name="connsiteX7458" fmla="*/ 5861245 w 16348919"/>
              <a:gd name="connsiteY7458" fmla="*/ 6014797 h 10285413"/>
              <a:gd name="connsiteX7459" fmla="*/ 5841508 w 16348919"/>
              <a:gd name="connsiteY7459" fmla="*/ 6024667 h 10285413"/>
              <a:gd name="connsiteX7460" fmla="*/ 5832872 w 16348919"/>
              <a:gd name="connsiteY7460" fmla="*/ 6032066 h 10285413"/>
              <a:gd name="connsiteX7461" fmla="*/ 5829666 w 16348919"/>
              <a:gd name="connsiteY7461" fmla="*/ 6033348 h 10285413"/>
              <a:gd name="connsiteX7462" fmla="*/ 5831640 w 16348919"/>
              <a:gd name="connsiteY7462" fmla="*/ 6034534 h 10285413"/>
              <a:gd name="connsiteX7463" fmla="*/ 5841508 w 16348919"/>
              <a:gd name="connsiteY7463" fmla="*/ 6044399 h 10285413"/>
              <a:gd name="connsiteX7464" fmla="*/ 5861245 w 16348919"/>
              <a:gd name="connsiteY7464" fmla="*/ 6064136 h 10285413"/>
              <a:gd name="connsiteX7465" fmla="*/ 5900711 w 16348919"/>
              <a:gd name="connsiteY7465" fmla="*/ 6083870 h 10285413"/>
              <a:gd name="connsiteX7466" fmla="*/ 6078326 w 16348919"/>
              <a:gd name="connsiteY7466" fmla="*/ 6143073 h 10285413"/>
              <a:gd name="connsiteX7467" fmla="*/ 6117794 w 16348919"/>
              <a:gd name="connsiteY7467" fmla="*/ 6143073 h 10285413"/>
              <a:gd name="connsiteX7468" fmla="*/ 6098060 w 16348919"/>
              <a:gd name="connsiteY7468" fmla="*/ 6123341 h 10285413"/>
              <a:gd name="connsiteX7469" fmla="*/ 6078326 w 16348919"/>
              <a:gd name="connsiteY7469" fmla="*/ 6103607 h 10285413"/>
              <a:gd name="connsiteX7470" fmla="*/ 6117794 w 16348919"/>
              <a:gd name="connsiteY7470" fmla="*/ 6123341 h 10285413"/>
              <a:gd name="connsiteX7471" fmla="*/ 6216470 w 16348919"/>
              <a:gd name="connsiteY7471" fmla="*/ 6143073 h 10285413"/>
              <a:gd name="connsiteX7472" fmla="*/ 6413818 w 16348919"/>
              <a:gd name="connsiteY7472" fmla="*/ 6202280 h 10285413"/>
              <a:gd name="connsiteX7473" fmla="*/ 6453286 w 16348919"/>
              <a:gd name="connsiteY7473" fmla="*/ 6202280 h 10285413"/>
              <a:gd name="connsiteX7474" fmla="*/ 6534339 w 16348919"/>
              <a:gd name="connsiteY7474" fmla="*/ 6218493 h 10285413"/>
              <a:gd name="connsiteX7475" fmla="*/ 6532225 w 16348919"/>
              <a:gd name="connsiteY7475" fmla="*/ 6212146 h 10285413"/>
              <a:gd name="connsiteX7476" fmla="*/ 6512491 w 16348919"/>
              <a:gd name="connsiteY7476" fmla="*/ 6202280 h 10285413"/>
              <a:gd name="connsiteX7477" fmla="*/ 6473022 w 16348919"/>
              <a:gd name="connsiteY7477" fmla="*/ 6202280 h 10285413"/>
              <a:gd name="connsiteX7478" fmla="*/ 6413818 w 16348919"/>
              <a:gd name="connsiteY7478" fmla="*/ 6143073 h 10285413"/>
              <a:gd name="connsiteX7479" fmla="*/ 6394083 w 16348919"/>
              <a:gd name="connsiteY7479" fmla="*/ 6143073 h 10285413"/>
              <a:gd name="connsiteX7480" fmla="*/ 6374349 w 16348919"/>
              <a:gd name="connsiteY7480" fmla="*/ 6133209 h 10285413"/>
              <a:gd name="connsiteX7481" fmla="*/ 6354614 w 16348919"/>
              <a:gd name="connsiteY7481" fmla="*/ 6123341 h 10285413"/>
              <a:gd name="connsiteX7482" fmla="*/ 6334878 w 16348919"/>
              <a:gd name="connsiteY7482" fmla="*/ 6143073 h 10285413"/>
              <a:gd name="connsiteX7483" fmla="*/ 6315143 w 16348919"/>
              <a:gd name="connsiteY7483" fmla="*/ 6162811 h 10285413"/>
              <a:gd name="connsiteX7484" fmla="*/ 6295407 w 16348919"/>
              <a:gd name="connsiteY7484" fmla="*/ 6123341 h 10285413"/>
              <a:gd name="connsiteX7485" fmla="*/ 6305277 w 16348919"/>
              <a:gd name="connsiteY7485" fmla="*/ 6103607 h 10285413"/>
              <a:gd name="connsiteX7486" fmla="*/ 6295407 w 16348919"/>
              <a:gd name="connsiteY7486" fmla="*/ 6083870 h 10285413"/>
              <a:gd name="connsiteX7487" fmla="*/ 6285543 w 16348919"/>
              <a:gd name="connsiteY7487" fmla="*/ 6044399 h 10285413"/>
              <a:gd name="connsiteX7488" fmla="*/ 6216470 w 16348919"/>
              <a:gd name="connsiteY7488" fmla="*/ 6024667 h 10285413"/>
              <a:gd name="connsiteX7489" fmla="*/ 6078326 w 16348919"/>
              <a:gd name="connsiteY7489" fmla="*/ 5985195 h 10285413"/>
              <a:gd name="connsiteX7490" fmla="*/ 6058590 w 16348919"/>
              <a:gd name="connsiteY7490" fmla="*/ 6004929 h 10285413"/>
              <a:gd name="connsiteX7491" fmla="*/ 6196734 w 16348919"/>
              <a:gd name="connsiteY7491" fmla="*/ 6044399 h 10285413"/>
              <a:gd name="connsiteX7492" fmla="*/ 6246073 w 16348919"/>
              <a:gd name="connsiteY7492" fmla="*/ 6069069 h 10285413"/>
              <a:gd name="connsiteX7493" fmla="*/ 6259887 w 16348919"/>
              <a:gd name="connsiteY7493" fmla="*/ 6070055 h 10285413"/>
              <a:gd name="connsiteX7494" fmla="*/ 6236205 w 16348919"/>
              <a:gd name="connsiteY7494" fmla="*/ 6069069 h 10285413"/>
              <a:gd name="connsiteX7495" fmla="*/ 6117794 w 16348919"/>
              <a:gd name="connsiteY7495" fmla="*/ 6044399 h 10285413"/>
              <a:gd name="connsiteX7496" fmla="*/ 5979653 w 16348919"/>
              <a:gd name="connsiteY7496" fmla="*/ 5995065 h 10285413"/>
              <a:gd name="connsiteX7497" fmla="*/ 5959918 w 16348919"/>
              <a:gd name="connsiteY7497" fmla="*/ 5965463 h 10285413"/>
              <a:gd name="connsiteX7498" fmla="*/ 5930314 w 16348919"/>
              <a:gd name="connsiteY7498" fmla="*/ 5945726 h 10285413"/>
              <a:gd name="connsiteX7499" fmla="*/ 5890844 w 16348919"/>
              <a:gd name="connsiteY7499" fmla="*/ 5935861 h 10285413"/>
              <a:gd name="connsiteX7500" fmla="*/ 5821774 w 16348919"/>
              <a:gd name="connsiteY7500" fmla="*/ 5906255 h 10285413"/>
              <a:gd name="connsiteX7501" fmla="*/ 5742834 w 16348919"/>
              <a:gd name="connsiteY7501" fmla="*/ 5906255 h 10285413"/>
              <a:gd name="connsiteX7502" fmla="*/ 5742834 w 16348919"/>
              <a:gd name="connsiteY7502" fmla="*/ 5925992 h 10285413"/>
              <a:gd name="connsiteX7503" fmla="*/ 5762568 w 16348919"/>
              <a:gd name="connsiteY7503" fmla="*/ 5935861 h 10285413"/>
              <a:gd name="connsiteX7504" fmla="*/ 5742834 w 16348919"/>
              <a:gd name="connsiteY7504" fmla="*/ 5945726 h 10285413"/>
              <a:gd name="connsiteX7505" fmla="*/ 5762568 w 16348919"/>
              <a:gd name="connsiteY7505" fmla="*/ 5965463 h 10285413"/>
              <a:gd name="connsiteX7506" fmla="*/ 5762568 w 16348919"/>
              <a:gd name="connsiteY7506" fmla="*/ 5985195 h 10285413"/>
              <a:gd name="connsiteX7507" fmla="*/ 5703364 w 16348919"/>
              <a:gd name="connsiteY7507" fmla="*/ 5965463 h 10285413"/>
              <a:gd name="connsiteX7508" fmla="*/ 5683630 w 16348919"/>
              <a:gd name="connsiteY7508" fmla="*/ 5925992 h 10285413"/>
              <a:gd name="connsiteX7509" fmla="*/ 5713233 w 16348919"/>
              <a:gd name="connsiteY7509" fmla="*/ 5935861 h 10285413"/>
              <a:gd name="connsiteX7510" fmla="*/ 5703364 w 16348919"/>
              <a:gd name="connsiteY7510" fmla="*/ 5925992 h 10285413"/>
              <a:gd name="connsiteX7511" fmla="*/ 5723101 w 16348919"/>
              <a:gd name="connsiteY7511" fmla="*/ 5906255 h 10285413"/>
              <a:gd name="connsiteX7512" fmla="*/ 5732966 w 16348919"/>
              <a:gd name="connsiteY7512" fmla="*/ 5906255 h 10285413"/>
              <a:gd name="connsiteX7513" fmla="*/ 5742834 w 16348919"/>
              <a:gd name="connsiteY7513" fmla="*/ 5886522 h 10285413"/>
              <a:gd name="connsiteX7514" fmla="*/ 5782305 w 16348919"/>
              <a:gd name="connsiteY7514" fmla="*/ 5886522 h 10285413"/>
              <a:gd name="connsiteX7515" fmla="*/ 5821774 w 16348919"/>
              <a:gd name="connsiteY7515" fmla="*/ 5876653 h 10285413"/>
              <a:gd name="connsiteX7516" fmla="*/ 5841508 w 16348919"/>
              <a:gd name="connsiteY7516" fmla="*/ 5866788 h 10285413"/>
              <a:gd name="connsiteX7517" fmla="*/ 5900711 w 16348919"/>
              <a:gd name="connsiteY7517" fmla="*/ 5886522 h 10285413"/>
              <a:gd name="connsiteX7518" fmla="*/ 5940182 w 16348919"/>
              <a:gd name="connsiteY7518" fmla="*/ 5886522 h 10285413"/>
              <a:gd name="connsiteX7519" fmla="*/ 5999386 w 16348919"/>
              <a:gd name="connsiteY7519" fmla="*/ 5886522 h 10285413"/>
              <a:gd name="connsiteX7520" fmla="*/ 6137531 w 16348919"/>
              <a:gd name="connsiteY7520" fmla="*/ 5925992 h 10285413"/>
              <a:gd name="connsiteX7521" fmla="*/ 6127662 w 16348919"/>
              <a:gd name="connsiteY7521" fmla="*/ 5906255 h 10285413"/>
              <a:gd name="connsiteX7522" fmla="*/ 6098060 w 16348919"/>
              <a:gd name="connsiteY7522" fmla="*/ 5886522 h 10285413"/>
              <a:gd name="connsiteX7523" fmla="*/ 6038857 w 16348919"/>
              <a:gd name="connsiteY7523" fmla="*/ 5876653 h 10285413"/>
              <a:gd name="connsiteX7524" fmla="*/ 5940182 w 16348919"/>
              <a:gd name="connsiteY7524" fmla="*/ 5847051 h 10285413"/>
              <a:gd name="connsiteX7525" fmla="*/ 5861245 w 16348919"/>
              <a:gd name="connsiteY7525" fmla="*/ 5837187 h 10285413"/>
              <a:gd name="connsiteX7526" fmla="*/ 5792170 w 16348919"/>
              <a:gd name="connsiteY7526" fmla="*/ 5807582 h 10285413"/>
              <a:gd name="connsiteX7527" fmla="*/ 5782305 w 16348919"/>
              <a:gd name="connsiteY7527" fmla="*/ 5787848 h 10285413"/>
              <a:gd name="connsiteX7528" fmla="*/ 5782305 w 16348919"/>
              <a:gd name="connsiteY7528" fmla="*/ 5768115 h 10285413"/>
              <a:gd name="connsiteX7529" fmla="*/ 5772435 w 16348919"/>
              <a:gd name="connsiteY7529" fmla="*/ 5768115 h 10285413"/>
              <a:gd name="connsiteX7530" fmla="*/ 5742834 w 16348919"/>
              <a:gd name="connsiteY7530" fmla="*/ 5787848 h 10285413"/>
              <a:gd name="connsiteX7531" fmla="*/ 5723101 w 16348919"/>
              <a:gd name="connsiteY7531" fmla="*/ 5787848 h 10285413"/>
              <a:gd name="connsiteX7532" fmla="*/ 5723101 w 16348919"/>
              <a:gd name="connsiteY7532" fmla="*/ 5768115 h 10285413"/>
              <a:gd name="connsiteX7533" fmla="*/ 5713233 w 16348919"/>
              <a:gd name="connsiteY7533" fmla="*/ 5748378 h 10285413"/>
              <a:gd name="connsiteX7534" fmla="*/ 5703364 w 16348919"/>
              <a:gd name="connsiteY7534" fmla="*/ 5748378 h 10285413"/>
              <a:gd name="connsiteX7535" fmla="*/ 5683630 w 16348919"/>
              <a:gd name="connsiteY7535" fmla="*/ 5748378 h 10285413"/>
              <a:gd name="connsiteX7536" fmla="*/ 5663894 w 16348919"/>
              <a:gd name="connsiteY7536" fmla="*/ 5748378 h 10285413"/>
              <a:gd name="connsiteX7537" fmla="*/ 5644159 w 16348919"/>
              <a:gd name="connsiteY7537" fmla="*/ 5669441 h 10285413"/>
              <a:gd name="connsiteX7538" fmla="*/ 5703364 w 16348919"/>
              <a:gd name="connsiteY7538" fmla="*/ 5708907 h 10285413"/>
              <a:gd name="connsiteX7539" fmla="*/ 5861245 w 16348919"/>
              <a:gd name="connsiteY7539" fmla="*/ 5748378 h 10285413"/>
              <a:gd name="connsiteX7540" fmla="*/ 5821774 w 16348919"/>
              <a:gd name="connsiteY7540" fmla="*/ 5728644 h 10285413"/>
              <a:gd name="connsiteX7541" fmla="*/ 5792170 w 16348919"/>
              <a:gd name="connsiteY7541" fmla="*/ 5718776 h 10285413"/>
              <a:gd name="connsiteX7542" fmla="*/ 5762568 w 16348919"/>
              <a:gd name="connsiteY7542" fmla="*/ 5708907 h 10285413"/>
              <a:gd name="connsiteX7543" fmla="*/ 5762568 w 16348919"/>
              <a:gd name="connsiteY7543" fmla="*/ 5699043 h 10285413"/>
              <a:gd name="connsiteX7544" fmla="*/ 5742834 w 16348919"/>
              <a:gd name="connsiteY7544" fmla="*/ 5708907 h 10285413"/>
              <a:gd name="connsiteX7545" fmla="*/ 5723101 w 16348919"/>
              <a:gd name="connsiteY7545" fmla="*/ 5689173 h 10285413"/>
              <a:gd name="connsiteX7546" fmla="*/ 5624427 w 16348919"/>
              <a:gd name="connsiteY7546" fmla="*/ 5649704 h 10285413"/>
              <a:gd name="connsiteX7547" fmla="*/ 5604690 w 16348919"/>
              <a:gd name="connsiteY7547" fmla="*/ 5669441 h 10285413"/>
              <a:gd name="connsiteX7548" fmla="*/ 5584953 w 16348919"/>
              <a:gd name="connsiteY7548" fmla="*/ 5669441 h 10285413"/>
              <a:gd name="connsiteX7549" fmla="*/ 5584953 w 16348919"/>
              <a:gd name="connsiteY7549" fmla="*/ 5649704 h 10285413"/>
              <a:gd name="connsiteX7550" fmla="*/ 5486283 w 16348919"/>
              <a:gd name="connsiteY7550" fmla="*/ 5610234 h 10285413"/>
              <a:gd name="connsiteX7551" fmla="*/ 5446812 w 16348919"/>
              <a:gd name="connsiteY7551" fmla="*/ 5590500 h 10285413"/>
              <a:gd name="connsiteX7552" fmla="*/ 5427075 w 16348919"/>
              <a:gd name="connsiteY7552" fmla="*/ 5580632 h 10285413"/>
              <a:gd name="connsiteX7553" fmla="*/ 5387607 w 16348919"/>
              <a:gd name="connsiteY7553" fmla="*/ 5570766 h 10285413"/>
              <a:gd name="connsiteX7554" fmla="*/ 5348138 w 16348919"/>
              <a:gd name="connsiteY7554" fmla="*/ 5551029 h 10285413"/>
              <a:gd name="connsiteX7555" fmla="*/ 5229727 w 16348919"/>
              <a:gd name="connsiteY7555" fmla="*/ 5511560 h 10285413"/>
              <a:gd name="connsiteX7556" fmla="*/ 5190260 w 16348919"/>
              <a:gd name="connsiteY7556" fmla="*/ 5491825 h 10285413"/>
              <a:gd name="connsiteX7557" fmla="*/ 5111320 w 16348919"/>
              <a:gd name="connsiteY7557" fmla="*/ 5452356 h 10285413"/>
              <a:gd name="connsiteX7558" fmla="*/ 5052116 w 16348919"/>
              <a:gd name="connsiteY7558" fmla="*/ 5452356 h 10285413"/>
              <a:gd name="connsiteX7559" fmla="*/ 5091586 w 16348919"/>
              <a:gd name="connsiteY7559" fmla="*/ 5472093 h 10285413"/>
              <a:gd name="connsiteX7560" fmla="*/ 5071849 w 16348919"/>
              <a:gd name="connsiteY7560" fmla="*/ 5531296 h 10285413"/>
              <a:gd name="connsiteX7561" fmla="*/ 5032380 w 16348919"/>
              <a:gd name="connsiteY7561" fmla="*/ 5531296 h 10285413"/>
              <a:gd name="connsiteX7562" fmla="*/ 5012646 w 16348919"/>
              <a:gd name="connsiteY7562" fmla="*/ 5511560 h 10285413"/>
              <a:gd name="connsiteX7563" fmla="*/ 4992911 w 16348919"/>
              <a:gd name="connsiteY7563" fmla="*/ 5511560 h 10285413"/>
              <a:gd name="connsiteX7564" fmla="*/ 4992911 w 16348919"/>
              <a:gd name="connsiteY7564" fmla="*/ 5491825 h 10285413"/>
              <a:gd name="connsiteX7565" fmla="*/ 5012646 w 16348919"/>
              <a:gd name="connsiteY7565" fmla="*/ 5472093 h 10285413"/>
              <a:gd name="connsiteX7566" fmla="*/ 5032380 w 16348919"/>
              <a:gd name="connsiteY7566" fmla="*/ 5472093 h 10285413"/>
              <a:gd name="connsiteX7567" fmla="*/ 4913972 w 16348919"/>
              <a:gd name="connsiteY7567" fmla="*/ 5432622 h 10285413"/>
              <a:gd name="connsiteX7568" fmla="*/ 4874502 w 16348919"/>
              <a:gd name="connsiteY7568" fmla="*/ 5412885 h 10285413"/>
              <a:gd name="connsiteX7569" fmla="*/ 4854768 w 16348919"/>
              <a:gd name="connsiteY7569" fmla="*/ 5393152 h 10285413"/>
              <a:gd name="connsiteX7570" fmla="*/ 4844900 w 16348919"/>
              <a:gd name="connsiteY7570" fmla="*/ 5412885 h 10285413"/>
              <a:gd name="connsiteX7571" fmla="*/ 4835032 w 16348919"/>
              <a:gd name="connsiteY7571" fmla="*/ 5412885 h 10285413"/>
              <a:gd name="connsiteX7572" fmla="*/ 4805429 w 16348919"/>
              <a:gd name="connsiteY7572" fmla="*/ 5403020 h 10285413"/>
              <a:gd name="connsiteX7573" fmla="*/ 4795564 w 16348919"/>
              <a:gd name="connsiteY7573" fmla="*/ 5373416 h 10285413"/>
              <a:gd name="connsiteX7574" fmla="*/ 4835032 w 16348919"/>
              <a:gd name="connsiteY7574" fmla="*/ 5373416 h 10285413"/>
              <a:gd name="connsiteX7575" fmla="*/ 4913972 w 16348919"/>
              <a:gd name="connsiteY7575" fmla="*/ 5373416 h 10285413"/>
              <a:gd name="connsiteX7576" fmla="*/ 4894236 w 16348919"/>
              <a:gd name="connsiteY7576" fmla="*/ 5393152 h 10285413"/>
              <a:gd name="connsiteX7577" fmla="*/ 4894236 w 16348919"/>
              <a:gd name="connsiteY7577" fmla="*/ 5412885 h 10285413"/>
              <a:gd name="connsiteX7578" fmla="*/ 4973176 w 16348919"/>
              <a:gd name="connsiteY7578" fmla="*/ 5393152 h 10285413"/>
              <a:gd name="connsiteX7579" fmla="*/ 4992911 w 16348919"/>
              <a:gd name="connsiteY7579" fmla="*/ 5393152 h 10285413"/>
              <a:gd name="connsiteX7580" fmla="*/ 5012646 w 16348919"/>
              <a:gd name="connsiteY7580" fmla="*/ 5393152 h 10285413"/>
              <a:gd name="connsiteX7581" fmla="*/ 5032380 w 16348919"/>
              <a:gd name="connsiteY7581" fmla="*/ 5373416 h 10285413"/>
              <a:gd name="connsiteX7582" fmla="*/ 4992911 w 16348919"/>
              <a:gd name="connsiteY7582" fmla="*/ 5353681 h 10285413"/>
              <a:gd name="connsiteX7583" fmla="*/ 4874502 w 16348919"/>
              <a:gd name="connsiteY7583" fmla="*/ 5333947 h 10285413"/>
              <a:gd name="connsiteX7584" fmla="*/ 4913972 w 16348919"/>
              <a:gd name="connsiteY7584" fmla="*/ 5314212 h 10285413"/>
              <a:gd name="connsiteX7585" fmla="*/ 4943573 w 16348919"/>
              <a:gd name="connsiteY7585" fmla="*/ 5314212 h 10285413"/>
              <a:gd name="connsiteX7586" fmla="*/ 4933705 w 16348919"/>
              <a:gd name="connsiteY7586" fmla="*/ 5294478 h 10285413"/>
              <a:gd name="connsiteX7587" fmla="*/ 4913972 w 16348919"/>
              <a:gd name="connsiteY7587" fmla="*/ 5294478 h 10285413"/>
              <a:gd name="connsiteX7588" fmla="*/ 4913972 w 16348919"/>
              <a:gd name="connsiteY7588" fmla="*/ 5274741 h 10285413"/>
              <a:gd name="connsiteX7589" fmla="*/ 4913972 w 16348919"/>
              <a:gd name="connsiteY7589" fmla="*/ 5255008 h 10285413"/>
              <a:gd name="connsiteX7590" fmla="*/ 4894236 w 16348919"/>
              <a:gd name="connsiteY7590" fmla="*/ 5274741 h 10285413"/>
              <a:gd name="connsiteX7591" fmla="*/ 4854768 w 16348919"/>
              <a:gd name="connsiteY7591" fmla="*/ 5274741 h 10285413"/>
              <a:gd name="connsiteX7592" fmla="*/ 4844900 w 16348919"/>
              <a:gd name="connsiteY7592" fmla="*/ 5264876 h 10285413"/>
              <a:gd name="connsiteX7593" fmla="*/ 4815297 w 16348919"/>
              <a:gd name="connsiteY7593" fmla="*/ 5255008 h 10285413"/>
              <a:gd name="connsiteX7594" fmla="*/ 4795564 w 16348919"/>
              <a:gd name="connsiteY7594" fmla="*/ 5235274 h 10285413"/>
              <a:gd name="connsiteX7595" fmla="*/ 4795564 w 16348919"/>
              <a:gd name="connsiteY7595" fmla="*/ 5215537 h 10285413"/>
              <a:gd name="connsiteX7596" fmla="*/ 4785696 w 16348919"/>
              <a:gd name="connsiteY7596" fmla="*/ 5205672 h 10285413"/>
              <a:gd name="connsiteX7597" fmla="*/ 4835032 w 16348919"/>
              <a:gd name="connsiteY7597" fmla="*/ 5195803 h 10285413"/>
              <a:gd name="connsiteX7598" fmla="*/ 4854768 w 16348919"/>
              <a:gd name="connsiteY7598" fmla="*/ 5195803 h 10285413"/>
              <a:gd name="connsiteX7599" fmla="*/ 4913972 w 16348919"/>
              <a:gd name="connsiteY7599" fmla="*/ 5195803 h 10285413"/>
              <a:gd name="connsiteX7600" fmla="*/ 4973176 w 16348919"/>
              <a:gd name="connsiteY7600" fmla="*/ 5195803 h 10285413"/>
              <a:gd name="connsiteX7601" fmla="*/ 4933705 w 16348919"/>
              <a:gd name="connsiteY7601" fmla="*/ 5176068 h 10285413"/>
              <a:gd name="connsiteX7602" fmla="*/ 4923840 w 16348919"/>
              <a:gd name="connsiteY7602" fmla="*/ 5176068 h 10285413"/>
              <a:gd name="connsiteX7603" fmla="*/ 4913972 w 16348919"/>
              <a:gd name="connsiteY7603" fmla="*/ 5166201 h 10285413"/>
              <a:gd name="connsiteX7604" fmla="*/ 4933705 w 16348919"/>
              <a:gd name="connsiteY7604" fmla="*/ 5156334 h 10285413"/>
              <a:gd name="connsiteX7605" fmla="*/ 4913972 w 16348919"/>
              <a:gd name="connsiteY7605" fmla="*/ 5136600 h 10285413"/>
              <a:gd name="connsiteX7606" fmla="*/ 4795564 w 16348919"/>
              <a:gd name="connsiteY7606" fmla="*/ 5077393 h 10285413"/>
              <a:gd name="connsiteX7607" fmla="*/ 4736358 w 16348919"/>
              <a:gd name="connsiteY7607" fmla="*/ 5057659 h 10285413"/>
              <a:gd name="connsiteX7608" fmla="*/ 4736358 w 16348919"/>
              <a:gd name="connsiteY7608" fmla="*/ 5077393 h 10285413"/>
              <a:gd name="connsiteX7609" fmla="*/ 4736358 w 16348919"/>
              <a:gd name="connsiteY7609" fmla="*/ 5097130 h 10285413"/>
              <a:gd name="connsiteX7610" fmla="*/ 4756094 w 16348919"/>
              <a:gd name="connsiteY7610" fmla="*/ 5136600 h 10285413"/>
              <a:gd name="connsiteX7611" fmla="*/ 4795564 w 16348919"/>
              <a:gd name="connsiteY7611" fmla="*/ 5156334 h 10285413"/>
              <a:gd name="connsiteX7612" fmla="*/ 4756094 w 16348919"/>
              <a:gd name="connsiteY7612" fmla="*/ 5176068 h 10285413"/>
              <a:gd name="connsiteX7613" fmla="*/ 4716624 w 16348919"/>
              <a:gd name="connsiteY7613" fmla="*/ 5156334 h 10285413"/>
              <a:gd name="connsiteX7614" fmla="*/ 4716624 w 16348919"/>
              <a:gd name="connsiteY7614" fmla="*/ 5136600 h 10285413"/>
              <a:gd name="connsiteX7615" fmla="*/ 4677153 w 16348919"/>
              <a:gd name="connsiteY7615" fmla="*/ 5126732 h 10285413"/>
              <a:gd name="connsiteX7616" fmla="*/ 4637684 w 16348919"/>
              <a:gd name="connsiteY7616" fmla="*/ 5116864 h 10285413"/>
              <a:gd name="connsiteX7617" fmla="*/ 4617950 w 16348919"/>
              <a:gd name="connsiteY7617" fmla="*/ 5077393 h 10285413"/>
              <a:gd name="connsiteX7618" fmla="*/ 4637684 w 16348919"/>
              <a:gd name="connsiteY7618" fmla="*/ 5057659 h 10285413"/>
              <a:gd name="connsiteX7619" fmla="*/ 4657420 w 16348919"/>
              <a:gd name="connsiteY7619" fmla="*/ 5018190 h 10285413"/>
              <a:gd name="connsiteX7620" fmla="*/ 4696888 w 16348919"/>
              <a:gd name="connsiteY7620" fmla="*/ 5018190 h 10285413"/>
              <a:gd name="connsiteX7621" fmla="*/ 4756094 w 16348919"/>
              <a:gd name="connsiteY7621" fmla="*/ 5028057 h 10285413"/>
              <a:gd name="connsiteX7622" fmla="*/ 4696888 w 16348919"/>
              <a:gd name="connsiteY7622" fmla="*/ 4988588 h 10285413"/>
              <a:gd name="connsiteX7623" fmla="*/ 4617950 w 16348919"/>
              <a:gd name="connsiteY7623" fmla="*/ 4958986 h 10285413"/>
              <a:gd name="connsiteX7624" fmla="*/ 4588348 w 16348919"/>
              <a:gd name="connsiteY7624" fmla="*/ 4939252 h 10285413"/>
              <a:gd name="connsiteX7625" fmla="*/ 4647552 w 16348919"/>
              <a:gd name="connsiteY7625" fmla="*/ 4919515 h 10285413"/>
              <a:gd name="connsiteX7626" fmla="*/ 4736358 w 16348919"/>
              <a:gd name="connsiteY7626" fmla="*/ 4929384 h 10285413"/>
              <a:gd name="connsiteX7627" fmla="*/ 4785696 w 16348919"/>
              <a:gd name="connsiteY7627" fmla="*/ 4929384 h 10285413"/>
              <a:gd name="connsiteX7628" fmla="*/ 4805429 w 16348919"/>
              <a:gd name="connsiteY7628" fmla="*/ 4939252 h 10285413"/>
              <a:gd name="connsiteX7629" fmla="*/ 4795564 w 16348919"/>
              <a:gd name="connsiteY7629" fmla="*/ 4958986 h 10285413"/>
              <a:gd name="connsiteX7630" fmla="*/ 4815297 w 16348919"/>
              <a:gd name="connsiteY7630" fmla="*/ 4958986 h 10285413"/>
              <a:gd name="connsiteX7631" fmla="*/ 4835032 w 16348919"/>
              <a:gd name="connsiteY7631" fmla="*/ 4939252 h 10285413"/>
              <a:gd name="connsiteX7632" fmla="*/ 4775828 w 16348919"/>
              <a:gd name="connsiteY7632" fmla="*/ 4919515 h 10285413"/>
              <a:gd name="connsiteX7633" fmla="*/ 4756094 w 16348919"/>
              <a:gd name="connsiteY7633" fmla="*/ 4899781 h 10285413"/>
              <a:gd name="connsiteX7634" fmla="*/ 4578479 w 16348919"/>
              <a:gd name="connsiteY7634" fmla="*/ 4880046 h 10285413"/>
              <a:gd name="connsiteX7635" fmla="*/ 4598214 w 16348919"/>
              <a:gd name="connsiteY7635" fmla="*/ 4860312 h 10285413"/>
              <a:gd name="connsiteX7636" fmla="*/ 4677153 w 16348919"/>
              <a:gd name="connsiteY7636" fmla="*/ 4840577 h 10285413"/>
              <a:gd name="connsiteX7637" fmla="*/ 4696888 w 16348919"/>
              <a:gd name="connsiteY7637" fmla="*/ 4840577 h 10285413"/>
              <a:gd name="connsiteX7638" fmla="*/ 4716624 w 16348919"/>
              <a:gd name="connsiteY7638" fmla="*/ 4840577 h 10285413"/>
              <a:gd name="connsiteX7639" fmla="*/ 4736358 w 16348919"/>
              <a:gd name="connsiteY7639" fmla="*/ 4840577 h 10285413"/>
              <a:gd name="connsiteX7640" fmla="*/ 4706755 w 16348919"/>
              <a:gd name="connsiteY7640" fmla="*/ 4830710 h 10285413"/>
              <a:gd name="connsiteX7641" fmla="*/ 4677153 w 16348919"/>
              <a:gd name="connsiteY7641" fmla="*/ 4820842 h 10285413"/>
              <a:gd name="connsiteX7642" fmla="*/ 4647552 w 16348919"/>
              <a:gd name="connsiteY7642" fmla="*/ 4820842 h 10285413"/>
              <a:gd name="connsiteX7643" fmla="*/ 4637684 w 16348919"/>
              <a:gd name="connsiteY7643" fmla="*/ 4801108 h 10285413"/>
              <a:gd name="connsiteX7644" fmla="*/ 4519276 w 16348919"/>
              <a:gd name="connsiteY7644" fmla="*/ 4801108 h 10285413"/>
              <a:gd name="connsiteX7645" fmla="*/ 4420601 w 16348919"/>
              <a:gd name="connsiteY7645" fmla="*/ 4801108 h 10285413"/>
              <a:gd name="connsiteX7646" fmla="*/ 4499540 w 16348919"/>
              <a:gd name="connsiteY7646" fmla="*/ 4781371 h 10285413"/>
              <a:gd name="connsiteX7647" fmla="*/ 4548877 w 16348919"/>
              <a:gd name="connsiteY7647" fmla="*/ 4781371 h 10285413"/>
              <a:gd name="connsiteX7648" fmla="*/ 4598214 w 16348919"/>
              <a:gd name="connsiteY7648" fmla="*/ 4781371 h 10285413"/>
              <a:gd name="connsiteX7649" fmla="*/ 4647552 w 16348919"/>
              <a:gd name="connsiteY7649" fmla="*/ 4791240 h 10285413"/>
              <a:gd name="connsiteX7650" fmla="*/ 4696888 w 16348919"/>
              <a:gd name="connsiteY7650" fmla="*/ 4801108 h 10285413"/>
              <a:gd name="connsiteX7651" fmla="*/ 4539009 w 16348919"/>
              <a:gd name="connsiteY7651" fmla="*/ 4741902 h 10285413"/>
              <a:gd name="connsiteX7652" fmla="*/ 4519276 w 16348919"/>
              <a:gd name="connsiteY7652" fmla="*/ 4741902 h 10285413"/>
              <a:gd name="connsiteX7653" fmla="*/ 4558745 w 16348919"/>
              <a:gd name="connsiteY7653" fmla="*/ 4722168 h 10285413"/>
              <a:gd name="connsiteX7654" fmla="*/ 4578479 w 16348919"/>
              <a:gd name="connsiteY7654" fmla="*/ 4722168 h 10285413"/>
              <a:gd name="connsiteX7655" fmla="*/ 4568612 w 16348919"/>
              <a:gd name="connsiteY7655" fmla="*/ 4692566 h 10285413"/>
              <a:gd name="connsiteX7656" fmla="*/ 4539009 w 16348919"/>
              <a:gd name="connsiteY7656" fmla="*/ 4682698 h 10285413"/>
              <a:gd name="connsiteX7657" fmla="*/ 4321928 w 16348919"/>
              <a:gd name="connsiteY7657" fmla="*/ 4623493 h 10285413"/>
              <a:gd name="connsiteX7658" fmla="*/ 4262724 w 16348919"/>
              <a:gd name="connsiteY7658" fmla="*/ 4603760 h 10285413"/>
              <a:gd name="connsiteX7659" fmla="*/ 4203517 w 16348919"/>
              <a:gd name="connsiteY7659" fmla="*/ 4603760 h 10285413"/>
              <a:gd name="connsiteX7660" fmla="*/ 4183783 w 16348919"/>
              <a:gd name="connsiteY7660" fmla="*/ 4593891 h 10285413"/>
              <a:gd name="connsiteX7661" fmla="*/ 4164047 w 16348919"/>
              <a:gd name="connsiteY7661" fmla="*/ 4584024 h 10285413"/>
              <a:gd name="connsiteX7662" fmla="*/ 4242988 w 16348919"/>
              <a:gd name="connsiteY7662" fmla="*/ 4584024 h 10285413"/>
              <a:gd name="connsiteX7663" fmla="*/ 4302192 w 16348919"/>
              <a:gd name="connsiteY7663" fmla="*/ 4584024 h 10285413"/>
              <a:gd name="connsiteX7664" fmla="*/ 4262724 w 16348919"/>
              <a:gd name="connsiteY7664" fmla="*/ 4564289 h 10285413"/>
              <a:gd name="connsiteX7665" fmla="*/ 4242988 w 16348919"/>
              <a:gd name="connsiteY7665" fmla="*/ 4524820 h 10285413"/>
              <a:gd name="connsiteX7666" fmla="*/ 4312060 w 16348919"/>
              <a:gd name="connsiteY7666" fmla="*/ 4544552 h 10285413"/>
              <a:gd name="connsiteX7667" fmla="*/ 4381130 w 16348919"/>
              <a:gd name="connsiteY7667" fmla="*/ 4584024 h 10285413"/>
              <a:gd name="connsiteX7668" fmla="*/ 4479805 w 16348919"/>
              <a:gd name="connsiteY7668" fmla="*/ 4603760 h 10285413"/>
              <a:gd name="connsiteX7669" fmla="*/ 4489674 w 16348919"/>
              <a:gd name="connsiteY7669" fmla="*/ 4574157 h 10285413"/>
              <a:gd name="connsiteX7670" fmla="*/ 4499540 w 16348919"/>
              <a:gd name="connsiteY7670" fmla="*/ 4544552 h 10285413"/>
              <a:gd name="connsiteX7671" fmla="*/ 4529144 w 16348919"/>
              <a:gd name="connsiteY7671" fmla="*/ 4514952 h 10285413"/>
              <a:gd name="connsiteX7672" fmla="*/ 4578479 w 16348919"/>
              <a:gd name="connsiteY7672" fmla="*/ 4505086 h 10285413"/>
              <a:gd name="connsiteX7673" fmla="*/ 4598214 w 16348919"/>
              <a:gd name="connsiteY7673" fmla="*/ 4485349 h 10285413"/>
              <a:gd name="connsiteX7674" fmla="*/ 4539009 w 16348919"/>
              <a:gd name="connsiteY7674" fmla="*/ 4485349 h 10285413"/>
              <a:gd name="connsiteX7675" fmla="*/ 4519276 w 16348919"/>
              <a:gd name="connsiteY7675" fmla="*/ 4465616 h 10285413"/>
              <a:gd name="connsiteX7676" fmla="*/ 4539009 w 16348919"/>
              <a:gd name="connsiteY7676" fmla="*/ 4445879 h 10285413"/>
              <a:gd name="connsiteX7677" fmla="*/ 4588348 w 16348919"/>
              <a:gd name="connsiteY7677" fmla="*/ 4465616 h 10285413"/>
              <a:gd name="connsiteX7678" fmla="*/ 4637684 w 16348919"/>
              <a:gd name="connsiteY7678" fmla="*/ 4485349 h 10285413"/>
              <a:gd name="connsiteX7679" fmla="*/ 4696888 w 16348919"/>
              <a:gd name="connsiteY7679" fmla="*/ 4505086 h 10285413"/>
              <a:gd name="connsiteX7680" fmla="*/ 4775828 w 16348919"/>
              <a:gd name="connsiteY7680" fmla="*/ 4485349 h 10285413"/>
              <a:gd name="connsiteX7681" fmla="*/ 4756094 w 16348919"/>
              <a:gd name="connsiteY7681" fmla="*/ 4475481 h 10285413"/>
              <a:gd name="connsiteX7682" fmla="*/ 4736358 w 16348919"/>
              <a:gd name="connsiteY7682" fmla="*/ 4455747 h 10285413"/>
              <a:gd name="connsiteX7683" fmla="*/ 4716624 w 16348919"/>
              <a:gd name="connsiteY7683" fmla="*/ 4445879 h 10285413"/>
              <a:gd name="connsiteX7684" fmla="*/ 4677153 w 16348919"/>
              <a:gd name="connsiteY7684" fmla="*/ 4445879 h 10285413"/>
              <a:gd name="connsiteX7685" fmla="*/ 4617950 w 16348919"/>
              <a:gd name="connsiteY7685" fmla="*/ 4445879 h 10285413"/>
              <a:gd name="connsiteX7686" fmla="*/ 4578479 w 16348919"/>
              <a:gd name="connsiteY7686" fmla="*/ 4426145 h 10285413"/>
              <a:gd name="connsiteX7687" fmla="*/ 4519276 w 16348919"/>
              <a:gd name="connsiteY7687" fmla="*/ 4406411 h 10285413"/>
              <a:gd name="connsiteX7688" fmla="*/ 4460072 w 16348919"/>
              <a:gd name="connsiteY7688" fmla="*/ 4366942 h 10285413"/>
              <a:gd name="connsiteX7689" fmla="*/ 4440336 w 16348919"/>
              <a:gd name="connsiteY7689" fmla="*/ 4347205 h 10285413"/>
              <a:gd name="connsiteX7690" fmla="*/ 4469938 w 16348919"/>
              <a:gd name="connsiteY7690" fmla="*/ 4327472 h 10285413"/>
              <a:gd name="connsiteX7691" fmla="*/ 4499540 w 16348919"/>
              <a:gd name="connsiteY7691" fmla="*/ 4317603 h 10285413"/>
              <a:gd name="connsiteX7692" fmla="*/ 4519276 w 16348919"/>
              <a:gd name="connsiteY7692" fmla="*/ 4307738 h 10285413"/>
              <a:gd name="connsiteX7693" fmla="*/ 4509406 w 16348919"/>
              <a:gd name="connsiteY7693" fmla="*/ 4288001 h 10285413"/>
              <a:gd name="connsiteX7694" fmla="*/ 4499540 w 16348919"/>
              <a:gd name="connsiteY7694" fmla="*/ 4268267 h 10285413"/>
              <a:gd name="connsiteX7695" fmla="*/ 4509406 w 16348919"/>
              <a:gd name="connsiteY7695" fmla="*/ 4248530 h 10285413"/>
              <a:gd name="connsiteX7696" fmla="*/ 4529144 w 16348919"/>
              <a:gd name="connsiteY7696" fmla="*/ 4258400 h 10285413"/>
              <a:gd name="connsiteX7697" fmla="*/ 4548877 w 16348919"/>
              <a:gd name="connsiteY7697" fmla="*/ 4258400 h 10285413"/>
              <a:gd name="connsiteX7698" fmla="*/ 4558745 w 16348919"/>
              <a:gd name="connsiteY7698" fmla="*/ 4248530 h 10285413"/>
              <a:gd name="connsiteX7699" fmla="*/ 4578479 w 16348919"/>
              <a:gd name="connsiteY7699" fmla="*/ 4248530 h 10285413"/>
              <a:gd name="connsiteX7700" fmla="*/ 4588348 w 16348919"/>
              <a:gd name="connsiteY7700" fmla="*/ 4258400 h 10285413"/>
              <a:gd name="connsiteX7701" fmla="*/ 4617950 w 16348919"/>
              <a:gd name="connsiteY7701" fmla="*/ 4228798 h 10285413"/>
              <a:gd name="connsiteX7702" fmla="*/ 4578479 w 16348919"/>
              <a:gd name="connsiteY7702" fmla="*/ 4209063 h 10285413"/>
              <a:gd name="connsiteX7703" fmla="*/ 4558745 w 16348919"/>
              <a:gd name="connsiteY7703" fmla="*/ 4189327 h 10285413"/>
              <a:gd name="connsiteX7704" fmla="*/ 4657420 w 16348919"/>
              <a:gd name="connsiteY7704" fmla="*/ 4209063 h 10285413"/>
              <a:gd name="connsiteX7705" fmla="*/ 4736358 w 16348919"/>
              <a:gd name="connsiteY7705" fmla="*/ 4228798 h 10285413"/>
              <a:gd name="connsiteX7706" fmla="*/ 4696888 w 16348919"/>
              <a:gd name="connsiteY7706" fmla="*/ 4189327 h 10285413"/>
              <a:gd name="connsiteX7707" fmla="*/ 4637684 w 16348919"/>
              <a:gd name="connsiteY7707" fmla="*/ 4169593 h 10285413"/>
              <a:gd name="connsiteX7708" fmla="*/ 4617950 w 16348919"/>
              <a:gd name="connsiteY7708" fmla="*/ 4169593 h 10285413"/>
              <a:gd name="connsiteX7709" fmla="*/ 4578479 w 16348919"/>
              <a:gd name="connsiteY7709" fmla="*/ 4169593 h 10285413"/>
              <a:gd name="connsiteX7710" fmla="*/ 4558745 w 16348919"/>
              <a:gd name="connsiteY7710" fmla="*/ 4169593 h 10285413"/>
              <a:gd name="connsiteX7711" fmla="*/ 4548877 w 16348919"/>
              <a:gd name="connsiteY7711" fmla="*/ 4209063 h 10285413"/>
              <a:gd name="connsiteX7712" fmla="*/ 4499540 w 16348919"/>
              <a:gd name="connsiteY7712" fmla="*/ 4228798 h 10285413"/>
              <a:gd name="connsiteX7713" fmla="*/ 4469938 w 16348919"/>
              <a:gd name="connsiteY7713" fmla="*/ 4228798 h 10285413"/>
              <a:gd name="connsiteX7714" fmla="*/ 4440336 w 16348919"/>
              <a:gd name="connsiteY7714" fmla="*/ 4248530 h 10285413"/>
              <a:gd name="connsiteX7715" fmla="*/ 4479805 w 16348919"/>
              <a:gd name="connsiteY7715" fmla="*/ 4209063 h 10285413"/>
              <a:gd name="connsiteX7716" fmla="*/ 4341662 w 16348919"/>
              <a:gd name="connsiteY7716" fmla="*/ 4169593 h 10285413"/>
              <a:gd name="connsiteX7717" fmla="*/ 4282457 w 16348919"/>
              <a:gd name="connsiteY7717" fmla="*/ 4149856 h 10285413"/>
              <a:gd name="connsiteX7718" fmla="*/ 4262724 w 16348919"/>
              <a:gd name="connsiteY7718" fmla="*/ 4149856 h 10285413"/>
              <a:gd name="connsiteX7719" fmla="*/ 4242988 w 16348919"/>
              <a:gd name="connsiteY7719" fmla="*/ 4130123 h 10285413"/>
              <a:gd name="connsiteX7720" fmla="*/ 4341662 w 16348919"/>
              <a:gd name="connsiteY7720" fmla="*/ 4130123 h 10285413"/>
              <a:gd name="connsiteX7721" fmla="*/ 4381130 w 16348919"/>
              <a:gd name="connsiteY7721" fmla="*/ 4130123 h 10285413"/>
              <a:gd name="connsiteX7722" fmla="*/ 4400865 w 16348919"/>
              <a:gd name="connsiteY7722" fmla="*/ 4130123 h 10285413"/>
              <a:gd name="connsiteX7723" fmla="*/ 4437869 w 16348919"/>
              <a:gd name="connsiteY7723" fmla="*/ 4142457 h 10285413"/>
              <a:gd name="connsiteX7724" fmla="*/ 4460072 w 16348919"/>
              <a:gd name="connsiteY7724" fmla="*/ 4149856 h 10285413"/>
              <a:gd name="connsiteX7725" fmla="*/ 4479805 w 16348919"/>
              <a:gd name="connsiteY7725" fmla="*/ 4149856 h 10285413"/>
              <a:gd name="connsiteX7726" fmla="*/ 4462538 w 16348919"/>
              <a:gd name="connsiteY7726" fmla="*/ 4137522 h 10285413"/>
              <a:gd name="connsiteX7727" fmla="*/ 4450204 w 16348919"/>
              <a:gd name="connsiteY7727" fmla="*/ 4139991 h 10285413"/>
              <a:gd name="connsiteX7728" fmla="*/ 4437869 w 16348919"/>
              <a:gd name="connsiteY7728" fmla="*/ 4142457 h 10285413"/>
              <a:gd name="connsiteX7729" fmla="*/ 4420601 w 16348919"/>
              <a:gd name="connsiteY7729" fmla="*/ 4130123 h 10285413"/>
              <a:gd name="connsiteX7730" fmla="*/ 4400865 w 16348919"/>
              <a:gd name="connsiteY7730" fmla="*/ 4130123 h 10285413"/>
              <a:gd name="connsiteX7731" fmla="*/ 4440336 w 16348919"/>
              <a:gd name="connsiteY7731" fmla="*/ 4110386 h 10285413"/>
              <a:gd name="connsiteX7732" fmla="*/ 4499540 w 16348919"/>
              <a:gd name="connsiteY7732" fmla="*/ 4090652 h 10285413"/>
              <a:gd name="connsiteX7733" fmla="*/ 4469938 w 16348919"/>
              <a:gd name="connsiteY7733" fmla="*/ 4070919 h 10285413"/>
              <a:gd name="connsiteX7734" fmla="*/ 4420601 w 16348919"/>
              <a:gd name="connsiteY7734" fmla="*/ 4051182 h 10285413"/>
              <a:gd name="connsiteX7735" fmla="*/ 4381130 w 16348919"/>
              <a:gd name="connsiteY7735" fmla="*/ 4051182 h 10285413"/>
              <a:gd name="connsiteX7736" fmla="*/ 4381130 w 16348919"/>
              <a:gd name="connsiteY7736" fmla="*/ 4080784 h 10285413"/>
              <a:gd name="connsiteX7737" fmla="*/ 4381130 w 16348919"/>
              <a:gd name="connsiteY7737" fmla="*/ 4090652 h 10285413"/>
              <a:gd name="connsiteX7738" fmla="*/ 4361394 w 16348919"/>
              <a:gd name="connsiteY7738" fmla="*/ 4080784 h 10285413"/>
              <a:gd name="connsiteX7739" fmla="*/ 4321928 w 16348919"/>
              <a:gd name="connsiteY7739" fmla="*/ 4070919 h 10285413"/>
              <a:gd name="connsiteX7740" fmla="*/ 4321928 w 16348919"/>
              <a:gd name="connsiteY7740" fmla="*/ 4011712 h 10285413"/>
              <a:gd name="connsiteX7741" fmla="*/ 4321928 w 16348919"/>
              <a:gd name="connsiteY7741" fmla="*/ 3991979 h 10285413"/>
              <a:gd name="connsiteX7742" fmla="*/ 4341662 w 16348919"/>
              <a:gd name="connsiteY7742" fmla="*/ 3991979 h 10285413"/>
              <a:gd name="connsiteX7743" fmla="*/ 4499540 w 16348919"/>
              <a:gd name="connsiteY7743" fmla="*/ 4070919 h 10285413"/>
              <a:gd name="connsiteX7744" fmla="*/ 4519276 w 16348919"/>
              <a:gd name="connsiteY7744" fmla="*/ 4070919 h 10285413"/>
              <a:gd name="connsiteX7745" fmla="*/ 4539009 w 16348919"/>
              <a:gd name="connsiteY7745" fmla="*/ 4070919 h 10285413"/>
              <a:gd name="connsiteX7746" fmla="*/ 4499540 w 16348919"/>
              <a:gd name="connsiteY7746" fmla="*/ 4031449 h 10285413"/>
              <a:gd name="connsiteX7747" fmla="*/ 4558745 w 16348919"/>
              <a:gd name="connsiteY7747" fmla="*/ 4031449 h 10285413"/>
              <a:gd name="connsiteX7748" fmla="*/ 4558745 w 16348919"/>
              <a:gd name="connsiteY7748" fmla="*/ 4011712 h 10285413"/>
              <a:gd name="connsiteX7749" fmla="*/ 4539009 w 16348919"/>
              <a:gd name="connsiteY7749" fmla="*/ 4011712 h 10285413"/>
              <a:gd name="connsiteX7750" fmla="*/ 4509406 w 16348919"/>
              <a:gd name="connsiteY7750" fmla="*/ 4011712 h 10285413"/>
              <a:gd name="connsiteX7751" fmla="*/ 4499540 w 16348919"/>
              <a:gd name="connsiteY7751" fmla="*/ 4011712 h 10285413"/>
              <a:gd name="connsiteX7752" fmla="*/ 4479805 w 16348919"/>
              <a:gd name="connsiteY7752" fmla="*/ 4011712 h 10285413"/>
              <a:gd name="connsiteX7753" fmla="*/ 4499540 w 16348919"/>
              <a:gd name="connsiteY7753" fmla="*/ 4031449 h 10285413"/>
              <a:gd name="connsiteX7754" fmla="*/ 4440336 w 16348919"/>
              <a:gd name="connsiteY7754" fmla="*/ 4011712 h 10285413"/>
              <a:gd name="connsiteX7755" fmla="*/ 4420601 w 16348919"/>
              <a:gd name="connsiteY7755" fmla="*/ 3991979 h 10285413"/>
              <a:gd name="connsiteX7756" fmla="*/ 4400865 w 16348919"/>
              <a:gd name="connsiteY7756" fmla="*/ 3991979 h 10285413"/>
              <a:gd name="connsiteX7757" fmla="*/ 4371264 w 16348919"/>
              <a:gd name="connsiteY7757" fmla="*/ 3972245 h 10285413"/>
              <a:gd name="connsiteX7758" fmla="*/ 4321928 w 16348919"/>
              <a:gd name="connsiteY7758" fmla="*/ 3972245 h 10285413"/>
              <a:gd name="connsiteX7759" fmla="*/ 4282457 w 16348919"/>
              <a:gd name="connsiteY7759" fmla="*/ 3972245 h 10285413"/>
              <a:gd name="connsiteX7760" fmla="*/ 4242988 w 16348919"/>
              <a:gd name="connsiteY7760" fmla="*/ 3982110 h 10285413"/>
              <a:gd name="connsiteX7761" fmla="*/ 4183783 w 16348919"/>
              <a:gd name="connsiteY7761" fmla="*/ 3982110 h 10285413"/>
              <a:gd name="connsiteX7762" fmla="*/ 4144313 w 16348919"/>
              <a:gd name="connsiteY7762" fmla="*/ 3962377 h 10285413"/>
              <a:gd name="connsiteX7763" fmla="*/ 4124580 w 16348919"/>
              <a:gd name="connsiteY7763" fmla="*/ 3952508 h 10285413"/>
              <a:gd name="connsiteX7764" fmla="*/ 4124580 w 16348919"/>
              <a:gd name="connsiteY7764" fmla="*/ 3913038 h 10285413"/>
              <a:gd name="connsiteX7765" fmla="*/ 4134446 w 16348919"/>
              <a:gd name="connsiteY7765" fmla="*/ 3913038 h 10285413"/>
              <a:gd name="connsiteX7766" fmla="*/ 4164047 w 16348919"/>
              <a:gd name="connsiteY7766" fmla="*/ 3932776 h 10285413"/>
              <a:gd name="connsiteX7767" fmla="*/ 4242988 w 16348919"/>
              <a:gd name="connsiteY7767" fmla="*/ 3932776 h 10285413"/>
              <a:gd name="connsiteX7768" fmla="*/ 4203517 w 16348919"/>
              <a:gd name="connsiteY7768" fmla="*/ 3913038 h 10285413"/>
              <a:gd name="connsiteX7769" fmla="*/ 4223254 w 16348919"/>
              <a:gd name="connsiteY7769" fmla="*/ 3893304 h 10285413"/>
              <a:gd name="connsiteX7770" fmla="*/ 4262724 w 16348919"/>
              <a:gd name="connsiteY7770" fmla="*/ 3893304 h 10285413"/>
              <a:gd name="connsiteX7771" fmla="*/ 4252856 w 16348919"/>
              <a:gd name="connsiteY7771" fmla="*/ 3863702 h 10285413"/>
              <a:gd name="connsiteX7772" fmla="*/ 4282457 w 16348919"/>
              <a:gd name="connsiteY7772" fmla="*/ 3853834 h 10285413"/>
              <a:gd name="connsiteX7773" fmla="*/ 4282457 w 16348919"/>
              <a:gd name="connsiteY7773" fmla="*/ 3893304 h 10285413"/>
              <a:gd name="connsiteX7774" fmla="*/ 4302192 w 16348919"/>
              <a:gd name="connsiteY7774" fmla="*/ 3893304 h 10285413"/>
              <a:gd name="connsiteX7775" fmla="*/ 4341662 w 16348919"/>
              <a:gd name="connsiteY7775" fmla="*/ 3834101 h 10285413"/>
              <a:gd name="connsiteX7776" fmla="*/ 4361394 w 16348919"/>
              <a:gd name="connsiteY7776" fmla="*/ 3853834 h 10285413"/>
              <a:gd name="connsiteX7777" fmla="*/ 4361394 w 16348919"/>
              <a:gd name="connsiteY7777" fmla="*/ 3873571 h 10285413"/>
              <a:gd name="connsiteX7778" fmla="*/ 4341662 w 16348919"/>
              <a:gd name="connsiteY7778" fmla="*/ 3893304 h 10285413"/>
              <a:gd name="connsiteX7779" fmla="*/ 4381130 w 16348919"/>
              <a:gd name="connsiteY7779" fmla="*/ 3913038 h 10285413"/>
              <a:gd name="connsiteX7780" fmla="*/ 4420601 w 16348919"/>
              <a:gd name="connsiteY7780" fmla="*/ 3893304 h 10285413"/>
              <a:gd name="connsiteX7781" fmla="*/ 4430467 w 16348919"/>
              <a:gd name="connsiteY7781" fmla="*/ 3863702 h 10285413"/>
              <a:gd name="connsiteX7782" fmla="*/ 4400865 w 16348919"/>
              <a:gd name="connsiteY7782" fmla="*/ 3873571 h 10285413"/>
              <a:gd name="connsiteX7783" fmla="*/ 4400865 w 16348919"/>
              <a:gd name="connsiteY7783" fmla="*/ 3853834 h 10285413"/>
              <a:gd name="connsiteX7784" fmla="*/ 4420601 w 16348919"/>
              <a:gd name="connsiteY7784" fmla="*/ 3834101 h 10285413"/>
              <a:gd name="connsiteX7785" fmla="*/ 4440336 w 16348919"/>
              <a:gd name="connsiteY7785" fmla="*/ 3814364 h 10285413"/>
              <a:gd name="connsiteX7786" fmla="*/ 4450204 w 16348919"/>
              <a:gd name="connsiteY7786" fmla="*/ 3784762 h 10285413"/>
              <a:gd name="connsiteX7787" fmla="*/ 4479805 w 16348919"/>
              <a:gd name="connsiteY7787" fmla="*/ 3774897 h 10285413"/>
              <a:gd name="connsiteX7788" fmla="*/ 4460072 w 16348919"/>
              <a:gd name="connsiteY7788" fmla="*/ 3755160 h 10285413"/>
              <a:gd name="connsiteX7789" fmla="*/ 4460072 w 16348919"/>
              <a:gd name="connsiteY7789" fmla="*/ 3735427 h 10285413"/>
              <a:gd name="connsiteX7790" fmla="*/ 4499540 w 16348919"/>
              <a:gd name="connsiteY7790" fmla="*/ 3715690 h 10285413"/>
              <a:gd name="connsiteX7791" fmla="*/ 4410733 w 16348919"/>
              <a:gd name="connsiteY7791" fmla="*/ 3686088 h 10285413"/>
              <a:gd name="connsiteX7792" fmla="*/ 4420601 w 16348919"/>
              <a:gd name="connsiteY7792" fmla="*/ 3695956 h 10285413"/>
              <a:gd name="connsiteX7793" fmla="*/ 4381130 w 16348919"/>
              <a:gd name="connsiteY7793" fmla="*/ 3695956 h 10285413"/>
              <a:gd name="connsiteX7794" fmla="*/ 4386064 w 16348919"/>
              <a:gd name="connsiteY7794" fmla="*/ 3681156 h 10285413"/>
              <a:gd name="connsiteX7795" fmla="*/ 4391000 w 16348919"/>
              <a:gd name="connsiteY7795" fmla="*/ 3679511 h 10285413"/>
              <a:gd name="connsiteX7796" fmla="*/ 4381130 w 16348919"/>
              <a:gd name="connsiteY7796" fmla="*/ 3676223 h 10285413"/>
              <a:gd name="connsiteX7797" fmla="*/ 4361394 w 16348919"/>
              <a:gd name="connsiteY7797" fmla="*/ 3676223 h 10285413"/>
              <a:gd name="connsiteX7798" fmla="*/ 4341662 w 16348919"/>
              <a:gd name="connsiteY7798" fmla="*/ 3636752 h 10285413"/>
              <a:gd name="connsiteX7799" fmla="*/ 4361394 w 16348919"/>
              <a:gd name="connsiteY7799" fmla="*/ 3617016 h 10285413"/>
              <a:gd name="connsiteX7800" fmla="*/ 4381130 w 16348919"/>
              <a:gd name="connsiteY7800" fmla="*/ 3597282 h 10285413"/>
              <a:gd name="connsiteX7801" fmla="*/ 4312060 w 16348919"/>
              <a:gd name="connsiteY7801" fmla="*/ 3577550 h 10285413"/>
              <a:gd name="connsiteX7802" fmla="*/ 4302192 w 16348919"/>
              <a:gd name="connsiteY7802" fmla="*/ 3557812 h 10285413"/>
              <a:gd name="connsiteX7803" fmla="*/ 4302192 w 16348919"/>
              <a:gd name="connsiteY7803" fmla="*/ 3538078 h 10285413"/>
              <a:gd name="connsiteX7804" fmla="*/ 4252856 w 16348919"/>
              <a:gd name="connsiteY7804" fmla="*/ 3538078 h 10285413"/>
              <a:gd name="connsiteX7805" fmla="*/ 4203517 w 16348919"/>
              <a:gd name="connsiteY7805" fmla="*/ 3538078 h 10285413"/>
              <a:gd name="connsiteX7806" fmla="*/ 4144313 w 16348919"/>
              <a:gd name="connsiteY7806" fmla="*/ 3528211 h 10285413"/>
              <a:gd name="connsiteX7807" fmla="*/ 4085109 w 16348919"/>
              <a:gd name="connsiteY7807" fmla="*/ 3518342 h 10285413"/>
              <a:gd name="connsiteX7808" fmla="*/ 4035772 w 16348919"/>
              <a:gd name="connsiteY7808" fmla="*/ 3518342 h 10285413"/>
              <a:gd name="connsiteX7809" fmla="*/ 4006170 w 16348919"/>
              <a:gd name="connsiteY7809" fmla="*/ 3498608 h 10285413"/>
              <a:gd name="connsiteX7810" fmla="*/ 4025903 w 16348919"/>
              <a:gd name="connsiteY7810" fmla="*/ 3498608 h 10285413"/>
              <a:gd name="connsiteX7811" fmla="*/ 4025903 w 16348919"/>
              <a:gd name="connsiteY7811" fmla="*/ 3488740 h 10285413"/>
              <a:gd name="connsiteX7812" fmla="*/ 3996304 w 16348919"/>
              <a:gd name="connsiteY7812" fmla="*/ 3478872 h 10285413"/>
              <a:gd name="connsiteX7813" fmla="*/ 3946966 w 16348919"/>
              <a:gd name="connsiteY7813" fmla="*/ 3459138 h 10285413"/>
              <a:gd name="connsiteX7814" fmla="*/ 3966699 w 16348919"/>
              <a:gd name="connsiteY7814" fmla="*/ 3459138 h 10285413"/>
              <a:gd name="connsiteX7815" fmla="*/ 4006170 w 16348919"/>
              <a:gd name="connsiteY7815" fmla="*/ 3459138 h 10285413"/>
              <a:gd name="connsiteX7816" fmla="*/ 4025903 w 16348919"/>
              <a:gd name="connsiteY7816" fmla="*/ 3478872 h 10285413"/>
              <a:gd name="connsiteX7817" fmla="*/ 4065373 w 16348919"/>
              <a:gd name="connsiteY7817" fmla="*/ 3488740 h 10285413"/>
              <a:gd name="connsiteX7818" fmla="*/ 4144313 w 16348919"/>
              <a:gd name="connsiteY7818" fmla="*/ 3459138 h 10285413"/>
              <a:gd name="connsiteX7819" fmla="*/ 4164047 w 16348919"/>
              <a:gd name="connsiteY7819" fmla="*/ 3478872 h 10285413"/>
              <a:gd name="connsiteX7820" fmla="*/ 4203517 w 16348919"/>
              <a:gd name="connsiteY7820" fmla="*/ 3498608 h 10285413"/>
              <a:gd name="connsiteX7821" fmla="*/ 4242988 w 16348919"/>
              <a:gd name="connsiteY7821" fmla="*/ 3498608 h 10285413"/>
              <a:gd name="connsiteX7822" fmla="*/ 4262724 w 16348919"/>
              <a:gd name="connsiteY7822" fmla="*/ 3498608 h 10285413"/>
              <a:gd name="connsiteX7823" fmla="*/ 4242988 w 16348919"/>
              <a:gd name="connsiteY7823" fmla="*/ 3459138 h 10285413"/>
              <a:gd name="connsiteX7824" fmla="*/ 4302192 w 16348919"/>
              <a:gd name="connsiteY7824" fmla="*/ 3498608 h 10285413"/>
              <a:gd name="connsiteX7825" fmla="*/ 4361394 w 16348919"/>
              <a:gd name="connsiteY7825" fmla="*/ 3518342 h 10285413"/>
              <a:gd name="connsiteX7826" fmla="*/ 4361394 w 16348919"/>
              <a:gd name="connsiteY7826" fmla="*/ 3498608 h 10285413"/>
              <a:gd name="connsiteX7827" fmla="*/ 4400865 w 16348919"/>
              <a:gd name="connsiteY7827" fmla="*/ 3518342 h 10285413"/>
              <a:gd name="connsiteX7828" fmla="*/ 4381130 w 16348919"/>
              <a:gd name="connsiteY7828" fmla="*/ 3518342 h 10285413"/>
              <a:gd name="connsiteX7829" fmla="*/ 4381130 w 16348919"/>
              <a:gd name="connsiteY7829" fmla="*/ 3538078 h 10285413"/>
              <a:gd name="connsiteX7830" fmla="*/ 4420601 w 16348919"/>
              <a:gd name="connsiteY7830" fmla="*/ 3528211 h 10285413"/>
              <a:gd name="connsiteX7831" fmla="*/ 4440336 w 16348919"/>
              <a:gd name="connsiteY7831" fmla="*/ 3528211 h 10285413"/>
              <a:gd name="connsiteX7832" fmla="*/ 4450204 w 16348919"/>
              <a:gd name="connsiteY7832" fmla="*/ 3538078 h 10285413"/>
              <a:gd name="connsiteX7833" fmla="*/ 4460072 w 16348919"/>
              <a:gd name="connsiteY7833" fmla="*/ 3518342 h 10285413"/>
              <a:gd name="connsiteX7834" fmla="*/ 4479805 w 16348919"/>
              <a:gd name="connsiteY7834" fmla="*/ 3538078 h 10285413"/>
              <a:gd name="connsiteX7835" fmla="*/ 4499540 w 16348919"/>
              <a:gd name="connsiteY7835" fmla="*/ 3518342 h 10285413"/>
              <a:gd name="connsiteX7836" fmla="*/ 4499540 w 16348919"/>
              <a:gd name="connsiteY7836" fmla="*/ 3498608 h 10285413"/>
              <a:gd name="connsiteX7837" fmla="*/ 4440336 w 16348919"/>
              <a:gd name="connsiteY7837" fmla="*/ 3478872 h 10285413"/>
              <a:gd name="connsiteX7838" fmla="*/ 4361394 w 16348919"/>
              <a:gd name="connsiteY7838" fmla="*/ 3459138 h 10285413"/>
              <a:gd name="connsiteX7839" fmla="*/ 4361394 w 16348919"/>
              <a:gd name="connsiteY7839" fmla="*/ 3478872 h 10285413"/>
              <a:gd name="connsiteX7840" fmla="*/ 4341662 w 16348919"/>
              <a:gd name="connsiteY7840" fmla="*/ 3478872 h 10285413"/>
              <a:gd name="connsiteX7841" fmla="*/ 4351530 w 16348919"/>
              <a:gd name="connsiteY7841" fmla="*/ 3449270 h 10285413"/>
              <a:gd name="connsiteX7842" fmla="*/ 4400865 w 16348919"/>
              <a:gd name="connsiteY7842" fmla="*/ 3439404 h 10285413"/>
              <a:gd name="connsiteX7843" fmla="*/ 4440336 w 16348919"/>
              <a:gd name="connsiteY7843" fmla="*/ 3419669 h 10285413"/>
              <a:gd name="connsiteX7844" fmla="*/ 4460072 w 16348919"/>
              <a:gd name="connsiteY7844" fmla="*/ 3399934 h 10285413"/>
              <a:gd name="connsiteX7845" fmla="*/ 4440336 w 16348919"/>
              <a:gd name="connsiteY7845" fmla="*/ 3399934 h 10285413"/>
              <a:gd name="connsiteX7846" fmla="*/ 4420601 w 16348919"/>
              <a:gd name="connsiteY7846" fmla="*/ 3380198 h 10285413"/>
              <a:gd name="connsiteX7847" fmla="*/ 4381130 w 16348919"/>
              <a:gd name="connsiteY7847" fmla="*/ 3360464 h 10285413"/>
              <a:gd name="connsiteX7848" fmla="*/ 4341662 w 16348919"/>
              <a:gd name="connsiteY7848" fmla="*/ 3360464 h 10285413"/>
              <a:gd name="connsiteX7849" fmla="*/ 4262724 w 16348919"/>
              <a:gd name="connsiteY7849" fmla="*/ 3340731 h 10285413"/>
              <a:gd name="connsiteX7850" fmla="*/ 4252856 w 16348919"/>
              <a:gd name="connsiteY7850" fmla="*/ 3350596 h 10285413"/>
              <a:gd name="connsiteX7851" fmla="*/ 4282457 w 16348919"/>
              <a:gd name="connsiteY7851" fmla="*/ 3360464 h 10285413"/>
              <a:gd name="connsiteX7852" fmla="*/ 4302192 w 16348919"/>
              <a:gd name="connsiteY7852" fmla="*/ 3360464 h 10285413"/>
              <a:gd name="connsiteX7853" fmla="*/ 4341662 w 16348919"/>
              <a:gd name="connsiteY7853" fmla="*/ 3380198 h 10285413"/>
              <a:gd name="connsiteX7854" fmla="*/ 4400865 w 16348919"/>
              <a:gd name="connsiteY7854" fmla="*/ 3399934 h 10285413"/>
              <a:gd name="connsiteX7855" fmla="*/ 4312060 w 16348919"/>
              <a:gd name="connsiteY7855" fmla="*/ 3390067 h 10285413"/>
              <a:gd name="connsiteX7856" fmla="*/ 4252856 w 16348919"/>
              <a:gd name="connsiteY7856" fmla="*/ 3370332 h 10285413"/>
              <a:gd name="connsiteX7857" fmla="*/ 4242988 w 16348919"/>
              <a:gd name="connsiteY7857" fmla="*/ 3360464 h 10285413"/>
              <a:gd name="connsiteX7858" fmla="*/ 4242988 w 16348919"/>
              <a:gd name="connsiteY7858" fmla="*/ 3330862 h 10285413"/>
              <a:gd name="connsiteX7859" fmla="*/ 4223254 w 16348919"/>
              <a:gd name="connsiteY7859" fmla="*/ 3320994 h 10285413"/>
              <a:gd name="connsiteX7860" fmla="*/ 4193652 w 16348919"/>
              <a:gd name="connsiteY7860" fmla="*/ 3320994 h 10285413"/>
              <a:gd name="connsiteX7861" fmla="*/ 4183783 w 16348919"/>
              <a:gd name="connsiteY7861" fmla="*/ 3340731 h 10285413"/>
              <a:gd name="connsiteX7862" fmla="*/ 4144313 w 16348919"/>
              <a:gd name="connsiteY7862" fmla="*/ 3350596 h 10285413"/>
              <a:gd name="connsiteX7863" fmla="*/ 4114712 w 16348919"/>
              <a:gd name="connsiteY7863" fmla="*/ 3350596 h 10285413"/>
              <a:gd name="connsiteX7864" fmla="*/ 4065373 w 16348919"/>
              <a:gd name="connsiteY7864" fmla="*/ 3340731 h 10285413"/>
              <a:gd name="connsiteX7865" fmla="*/ 3986434 w 16348919"/>
              <a:gd name="connsiteY7865" fmla="*/ 3281525 h 10285413"/>
              <a:gd name="connsiteX7866" fmla="*/ 3927232 w 16348919"/>
              <a:gd name="connsiteY7866" fmla="*/ 3271658 h 10285413"/>
              <a:gd name="connsiteX7867" fmla="*/ 3907496 w 16348919"/>
              <a:gd name="connsiteY7867" fmla="*/ 3251922 h 10285413"/>
              <a:gd name="connsiteX7868" fmla="*/ 3907496 w 16348919"/>
              <a:gd name="connsiteY7868" fmla="*/ 3222320 h 10285413"/>
              <a:gd name="connsiteX7869" fmla="*/ 3927232 w 16348919"/>
              <a:gd name="connsiteY7869" fmla="*/ 3222320 h 10285413"/>
              <a:gd name="connsiteX7870" fmla="*/ 3927232 w 16348919"/>
              <a:gd name="connsiteY7870" fmla="*/ 3202587 h 10285413"/>
              <a:gd name="connsiteX7871" fmla="*/ 3946966 w 16348919"/>
              <a:gd name="connsiteY7871" fmla="*/ 3202587 h 10285413"/>
              <a:gd name="connsiteX7872" fmla="*/ 3986434 w 16348919"/>
              <a:gd name="connsiteY7872" fmla="*/ 3222320 h 10285413"/>
              <a:gd name="connsiteX7873" fmla="*/ 4045640 w 16348919"/>
              <a:gd name="connsiteY7873" fmla="*/ 3242056 h 10285413"/>
              <a:gd name="connsiteX7874" fmla="*/ 4085109 w 16348919"/>
              <a:gd name="connsiteY7874" fmla="*/ 3261790 h 10285413"/>
              <a:gd name="connsiteX7875" fmla="*/ 4045640 w 16348919"/>
              <a:gd name="connsiteY7875" fmla="*/ 3261790 h 10285413"/>
              <a:gd name="connsiteX7876" fmla="*/ 3996304 w 16348919"/>
              <a:gd name="connsiteY7876" fmla="*/ 3251922 h 10285413"/>
              <a:gd name="connsiteX7877" fmla="*/ 4025903 w 16348919"/>
              <a:gd name="connsiteY7877" fmla="*/ 3281525 h 10285413"/>
              <a:gd name="connsiteX7878" fmla="*/ 4164047 w 16348919"/>
              <a:gd name="connsiteY7878" fmla="*/ 3301260 h 10285413"/>
              <a:gd name="connsiteX7879" fmla="*/ 4203517 w 16348919"/>
              <a:gd name="connsiteY7879" fmla="*/ 3301260 h 10285413"/>
              <a:gd name="connsiteX7880" fmla="*/ 4242988 w 16348919"/>
              <a:gd name="connsiteY7880" fmla="*/ 3281525 h 10285413"/>
              <a:gd name="connsiteX7881" fmla="*/ 4262724 w 16348919"/>
              <a:gd name="connsiteY7881" fmla="*/ 3281525 h 10285413"/>
              <a:gd name="connsiteX7882" fmla="*/ 4282457 w 16348919"/>
              <a:gd name="connsiteY7882" fmla="*/ 3301260 h 10285413"/>
              <a:gd name="connsiteX7883" fmla="*/ 4321928 w 16348919"/>
              <a:gd name="connsiteY7883" fmla="*/ 3320994 h 10285413"/>
              <a:gd name="connsiteX7884" fmla="*/ 4420601 w 16348919"/>
              <a:gd name="connsiteY7884" fmla="*/ 3320994 h 10285413"/>
              <a:gd name="connsiteX7885" fmla="*/ 4479805 w 16348919"/>
              <a:gd name="connsiteY7885" fmla="*/ 3330862 h 10285413"/>
              <a:gd name="connsiteX7886" fmla="*/ 4479805 w 16348919"/>
              <a:gd name="connsiteY7886" fmla="*/ 3320994 h 10285413"/>
              <a:gd name="connsiteX7887" fmla="*/ 4460072 w 16348919"/>
              <a:gd name="connsiteY7887" fmla="*/ 3311128 h 10285413"/>
              <a:gd name="connsiteX7888" fmla="*/ 4400865 w 16348919"/>
              <a:gd name="connsiteY7888" fmla="*/ 3281525 h 10285413"/>
              <a:gd name="connsiteX7889" fmla="*/ 4361394 w 16348919"/>
              <a:gd name="connsiteY7889" fmla="*/ 3261790 h 10285413"/>
              <a:gd name="connsiteX7890" fmla="*/ 4381130 w 16348919"/>
              <a:gd name="connsiteY7890" fmla="*/ 3261790 h 10285413"/>
              <a:gd name="connsiteX7891" fmla="*/ 4519276 w 16348919"/>
              <a:gd name="connsiteY7891" fmla="*/ 3281525 h 10285413"/>
              <a:gd name="connsiteX7892" fmla="*/ 4499540 w 16348919"/>
              <a:gd name="connsiteY7892" fmla="*/ 3261790 h 10285413"/>
              <a:gd name="connsiteX7893" fmla="*/ 4420601 w 16348919"/>
              <a:gd name="connsiteY7893" fmla="*/ 3222320 h 10285413"/>
              <a:gd name="connsiteX7894" fmla="*/ 4381130 w 16348919"/>
              <a:gd name="connsiteY7894" fmla="*/ 3202587 h 10285413"/>
              <a:gd name="connsiteX7895" fmla="*/ 4341662 w 16348919"/>
              <a:gd name="connsiteY7895" fmla="*/ 3182850 h 10285413"/>
              <a:gd name="connsiteX7896" fmla="*/ 4351530 w 16348919"/>
              <a:gd name="connsiteY7896" fmla="*/ 3163116 h 10285413"/>
              <a:gd name="connsiteX7897" fmla="*/ 4420601 w 16348919"/>
              <a:gd name="connsiteY7897" fmla="*/ 3192718 h 10285413"/>
              <a:gd name="connsiteX7898" fmla="*/ 4499540 w 16348919"/>
              <a:gd name="connsiteY7898" fmla="*/ 3202587 h 10285413"/>
              <a:gd name="connsiteX7899" fmla="*/ 4519276 w 16348919"/>
              <a:gd name="connsiteY7899" fmla="*/ 3182850 h 10285413"/>
              <a:gd name="connsiteX7900" fmla="*/ 4479805 w 16348919"/>
              <a:gd name="connsiteY7900" fmla="*/ 3172984 h 10285413"/>
              <a:gd name="connsiteX7901" fmla="*/ 4440336 w 16348919"/>
              <a:gd name="connsiteY7901" fmla="*/ 3172984 h 10285413"/>
              <a:gd name="connsiteX7902" fmla="*/ 4460072 w 16348919"/>
              <a:gd name="connsiteY7902" fmla="*/ 3163116 h 10285413"/>
              <a:gd name="connsiteX7903" fmla="*/ 4479805 w 16348919"/>
              <a:gd name="connsiteY7903" fmla="*/ 3143382 h 10285413"/>
              <a:gd name="connsiteX7904" fmla="*/ 4420601 w 16348919"/>
              <a:gd name="connsiteY7904" fmla="*/ 3123646 h 10285413"/>
              <a:gd name="connsiteX7905" fmla="*/ 4361394 w 16348919"/>
              <a:gd name="connsiteY7905" fmla="*/ 3084176 h 10285413"/>
              <a:gd name="connsiteX7906" fmla="*/ 4381130 w 16348919"/>
              <a:gd name="connsiteY7906" fmla="*/ 3084176 h 10285413"/>
              <a:gd name="connsiteX7907" fmla="*/ 4400865 w 16348919"/>
              <a:gd name="connsiteY7907" fmla="*/ 3054574 h 10285413"/>
              <a:gd name="connsiteX7908" fmla="*/ 4381130 w 16348919"/>
              <a:gd name="connsiteY7908" fmla="*/ 3024972 h 10285413"/>
              <a:gd name="connsiteX7909" fmla="*/ 4361394 w 16348919"/>
              <a:gd name="connsiteY7909" fmla="*/ 3044708 h 10285413"/>
              <a:gd name="connsiteX7910" fmla="*/ 4321928 w 16348919"/>
              <a:gd name="connsiteY7910" fmla="*/ 3024972 h 10285413"/>
              <a:gd name="connsiteX7911" fmla="*/ 4282457 w 16348919"/>
              <a:gd name="connsiteY7911" fmla="*/ 3005238 h 10285413"/>
              <a:gd name="connsiteX7912" fmla="*/ 4164047 w 16348919"/>
              <a:gd name="connsiteY7912" fmla="*/ 2985502 h 10285413"/>
              <a:gd name="connsiteX7913" fmla="*/ 4144313 w 16348919"/>
              <a:gd name="connsiteY7913" fmla="*/ 2946034 h 10285413"/>
              <a:gd name="connsiteX7914" fmla="*/ 4164047 w 16348919"/>
              <a:gd name="connsiteY7914" fmla="*/ 2946034 h 10285413"/>
              <a:gd name="connsiteX7915" fmla="*/ 4183783 w 16348919"/>
              <a:gd name="connsiteY7915" fmla="*/ 2965768 h 10285413"/>
              <a:gd name="connsiteX7916" fmla="*/ 4203517 w 16348919"/>
              <a:gd name="connsiteY7916" fmla="*/ 2955900 h 10285413"/>
              <a:gd name="connsiteX7917" fmla="*/ 4223254 w 16348919"/>
              <a:gd name="connsiteY7917" fmla="*/ 2955900 h 10285413"/>
              <a:gd name="connsiteX7918" fmla="*/ 4262724 w 16348919"/>
              <a:gd name="connsiteY7918" fmla="*/ 2955900 h 10285413"/>
              <a:gd name="connsiteX7919" fmla="*/ 4282457 w 16348919"/>
              <a:gd name="connsiteY7919" fmla="*/ 2936166 h 10285413"/>
              <a:gd name="connsiteX7920" fmla="*/ 4262724 w 16348919"/>
              <a:gd name="connsiteY7920" fmla="*/ 2926299 h 10285413"/>
              <a:gd name="connsiteX7921" fmla="*/ 4223254 w 16348919"/>
              <a:gd name="connsiteY7921" fmla="*/ 2886828 h 10285413"/>
              <a:gd name="connsiteX7922" fmla="*/ 4183783 w 16348919"/>
              <a:gd name="connsiteY7922" fmla="*/ 2847358 h 10285413"/>
              <a:gd name="connsiteX7923" fmla="*/ 4242988 w 16348919"/>
              <a:gd name="connsiteY7923" fmla="*/ 2847358 h 10285413"/>
              <a:gd name="connsiteX7924" fmla="*/ 4282457 w 16348919"/>
              <a:gd name="connsiteY7924" fmla="*/ 2837492 h 10285413"/>
              <a:gd name="connsiteX7925" fmla="*/ 4262724 w 16348919"/>
              <a:gd name="connsiteY7925" fmla="*/ 2827624 h 10285413"/>
              <a:gd name="connsiteX7926" fmla="*/ 4144313 w 16348919"/>
              <a:gd name="connsiteY7926" fmla="*/ 2788155 h 10285413"/>
              <a:gd name="connsiteX7927" fmla="*/ 4124580 w 16348919"/>
              <a:gd name="connsiteY7927" fmla="*/ 2768420 h 10285413"/>
              <a:gd name="connsiteX7928" fmla="*/ 4124580 w 16348919"/>
              <a:gd name="connsiteY7928" fmla="*/ 2788155 h 10285413"/>
              <a:gd name="connsiteX7929" fmla="*/ 4085109 w 16348919"/>
              <a:gd name="connsiteY7929" fmla="*/ 2788155 h 10285413"/>
              <a:gd name="connsiteX7930" fmla="*/ 4065373 w 16348919"/>
              <a:gd name="connsiteY7930" fmla="*/ 2768420 h 10285413"/>
              <a:gd name="connsiteX7931" fmla="*/ 4065373 w 16348919"/>
              <a:gd name="connsiteY7931" fmla="*/ 2748684 h 10285413"/>
              <a:gd name="connsiteX7932" fmla="*/ 4065373 w 16348919"/>
              <a:gd name="connsiteY7932" fmla="*/ 2728950 h 10285413"/>
              <a:gd name="connsiteX7933" fmla="*/ 3966699 w 16348919"/>
              <a:gd name="connsiteY7933" fmla="*/ 2728950 h 10285413"/>
              <a:gd name="connsiteX7934" fmla="*/ 3946966 w 16348919"/>
              <a:gd name="connsiteY7934" fmla="*/ 2728950 h 10285413"/>
              <a:gd name="connsiteX7935" fmla="*/ 3887761 w 16348919"/>
              <a:gd name="connsiteY7935" fmla="*/ 2709216 h 10285413"/>
              <a:gd name="connsiteX7936" fmla="*/ 4006170 w 16348919"/>
              <a:gd name="connsiteY7936" fmla="*/ 2709216 h 10285413"/>
              <a:gd name="connsiteX7937" fmla="*/ 4045640 w 16348919"/>
              <a:gd name="connsiteY7937" fmla="*/ 2709216 h 10285413"/>
              <a:gd name="connsiteX7938" fmla="*/ 4144313 w 16348919"/>
              <a:gd name="connsiteY7938" fmla="*/ 2709216 h 10285413"/>
              <a:gd name="connsiteX7939" fmla="*/ 4223254 w 16348919"/>
              <a:gd name="connsiteY7939" fmla="*/ 2699348 h 10285413"/>
              <a:gd name="connsiteX7940" fmla="*/ 4262724 w 16348919"/>
              <a:gd name="connsiteY7940" fmla="*/ 2689480 h 10285413"/>
              <a:gd name="connsiteX7941" fmla="*/ 4282457 w 16348919"/>
              <a:gd name="connsiteY7941" fmla="*/ 2689480 h 10285413"/>
              <a:gd name="connsiteX7942" fmla="*/ 4321928 w 16348919"/>
              <a:gd name="connsiteY7942" fmla="*/ 2709216 h 10285413"/>
              <a:gd name="connsiteX7943" fmla="*/ 4361394 w 16348919"/>
              <a:gd name="connsiteY7943" fmla="*/ 2709216 h 10285413"/>
              <a:gd name="connsiteX7944" fmla="*/ 4341662 w 16348919"/>
              <a:gd name="connsiteY7944" fmla="*/ 2669746 h 10285413"/>
              <a:gd name="connsiteX7945" fmla="*/ 4361394 w 16348919"/>
              <a:gd name="connsiteY7945" fmla="*/ 2650011 h 10285413"/>
              <a:gd name="connsiteX7946" fmla="*/ 4321928 w 16348919"/>
              <a:gd name="connsiteY7946" fmla="*/ 2650011 h 10285413"/>
              <a:gd name="connsiteX7947" fmla="*/ 4262724 w 16348919"/>
              <a:gd name="connsiteY7947" fmla="*/ 2650011 h 10285413"/>
              <a:gd name="connsiteX7948" fmla="*/ 4203517 w 16348919"/>
              <a:gd name="connsiteY7948" fmla="*/ 2640144 h 10285413"/>
              <a:gd name="connsiteX7949" fmla="*/ 4203517 w 16348919"/>
              <a:gd name="connsiteY7949" fmla="*/ 2669746 h 10285413"/>
              <a:gd name="connsiteX7950" fmla="*/ 4183783 w 16348919"/>
              <a:gd name="connsiteY7950" fmla="*/ 2689480 h 10285413"/>
              <a:gd name="connsiteX7951" fmla="*/ 4124580 w 16348919"/>
              <a:gd name="connsiteY7951" fmla="*/ 2669746 h 10285413"/>
              <a:gd name="connsiteX7952" fmla="*/ 4065373 w 16348919"/>
              <a:gd name="connsiteY7952" fmla="*/ 2669746 h 10285413"/>
              <a:gd name="connsiteX7953" fmla="*/ 4045640 w 16348919"/>
              <a:gd name="connsiteY7953" fmla="*/ 2650011 h 10285413"/>
              <a:gd name="connsiteX7954" fmla="*/ 4025903 w 16348919"/>
              <a:gd name="connsiteY7954" fmla="*/ 2650011 h 10285413"/>
              <a:gd name="connsiteX7955" fmla="*/ 4006170 w 16348919"/>
              <a:gd name="connsiteY7955" fmla="*/ 2650011 h 10285413"/>
              <a:gd name="connsiteX7956" fmla="*/ 3887761 w 16348919"/>
              <a:gd name="connsiteY7956" fmla="*/ 2630276 h 10285413"/>
              <a:gd name="connsiteX7957" fmla="*/ 3828555 w 16348919"/>
              <a:gd name="connsiteY7957" fmla="*/ 2610542 h 10285413"/>
              <a:gd name="connsiteX7958" fmla="*/ 3828555 w 16348919"/>
              <a:gd name="connsiteY7958" fmla="*/ 2590806 h 10285413"/>
              <a:gd name="connsiteX7959" fmla="*/ 3808822 w 16348919"/>
              <a:gd name="connsiteY7959" fmla="*/ 2590806 h 10285413"/>
              <a:gd name="connsiteX7960" fmla="*/ 3808822 w 16348919"/>
              <a:gd name="connsiteY7960" fmla="*/ 2571072 h 10285413"/>
              <a:gd name="connsiteX7961" fmla="*/ 3789088 w 16348919"/>
              <a:gd name="connsiteY7961" fmla="*/ 2590806 h 10285413"/>
              <a:gd name="connsiteX7962" fmla="*/ 3779220 w 16348919"/>
              <a:gd name="connsiteY7962" fmla="*/ 2610542 h 10285413"/>
              <a:gd name="connsiteX7963" fmla="*/ 3759485 w 16348919"/>
              <a:gd name="connsiteY7963" fmla="*/ 2620408 h 10285413"/>
              <a:gd name="connsiteX7964" fmla="*/ 3769351 w 16348919"/>
              <a:gd name="connsiteY7964" fmla="*/ 2650011 h 10285413"/>
              <a:gd name="connsiteX7965" fmla="*/ 3789088 w 16348919"/>
              <a:gd name="connsiteY7965" fmla="*/ 2689480 h 10285413"/>
              <a:gd name="connsiteX7966" fmla="*/ 3769351 w 16348919"/>
              <a:gd name="connsiteY7966" fmla="*/ 2709216 h 10285413"/>
              <a:gd name="connsiteX7967" fmla="*/ 3789088 w 16348919"/>
              <a:gd name="connsiteY7967" fmla="*/ 2719082 h 10285413"/>
              <a:gd name="connsiteX7968" fmla="*/ 3818690 w 16348919"/>
              <a:gd name="connsiteY7968" fmla="*/ 2719082 h 10285413"/>
              <a:gd name="connsiteX7969" fmla="*/ 3848292 w 16348919"/>
              <a:gd name="connsiteY7969" fmla="*/ 2709216 h 10285413"/>
              <a:gd name="connsiteX7970" fmla="*/ 3868025 w 16348919"/>
              <a:gd name="connsiteY7970" fmla="*/ 2709216 h 10285413"/>
              <a:gd name="connsiteX7971" fmla="*/ 3907496 w 16348919"/>
              <a:gd name="connsiteY7971" fmla="*/ 2748684 h 10285413"/>
              <a:gd name="connsiteX7972" fmla="*/ 3966699 w 16348919"/>
              <a:gd name="connsiteY7972" fmla="*/ 2768420 h 10285413"/>
              <a:gd name="connsiteX7973" fmla="*/ 3986434 w 16348919"/>
              <a:gd name="connsiteY7973" fmla="*/ 2788155 h 10285413"/>
              <a:gd name="connsiteX7974" fmla="*/ 3927232 w 16348919"/>
              <a:gd name="connsiteY7974" fmla="*/ 2778288 h 10285413"/>
              <a:gd name="connsiteX7975" fmla="*/ 3887761 w 16348919"/>
              <a:gd name="connsiteY7975" fmla="*/ 2768420 h 10285413"/>
              <a:gd name="connsiteX7976" fmla="*/ 3868025 w 16348919"/>
              <a:gd name="connsiteY7976" fmla="*/ 2748684 h 10285413"/>
              <a:gd name="connsiteX7977" fmla="*/ 3789088 w 16348919"/>
              <a:gd name="connsiteY7977" fmla="*/ 2748684 h 10285413"/>
              <a:gd name="connsiteX7978" fmla="*/ 3690414 w 16348919"/>
              <a:gd name="connsiteY7978" fmla="*/ 2748684 h 10285413"/>
              <a:gd name="connsiteX7979" fmla="*/ 3631207 w 16348919"/>
              <a:gd name="connsiteY7979" fmla="*/ 2748684 h 10285413"/>
              <a:gd name="connsiteX7980" fmla="*/ 3552270 w 16348919"/>
              <a:gd name="connsiteY7980" fmla="*/ 2709216 h 10285413"/>
              <a:gd name="connsiteX7981" fmla="*/ 3473329 w 16348919"/>
              <a:gd name="connsiteY7981" fmla="*/ 2669746 h 10285413"/>
              <a:gd name="connsiteX7982" fmla="*/ 3453596 w 16348919"/>
              <a:gd name="connsiteY7982" fmla="*/ 2659878 h 10285413"/>
              <a:gd name="connsiteX7983" fmla="*/ 3414125 w 16348919"/>
              <a:gd name="connsiteY7983" fmla="*/ 2640144 h 10285413"/>
              <a:gd name="connsiteX7984" fmla="*/ 3374655 w 16348919"/>
              <a:gd name="connsiteY7984" fmla="*/ 2620408 h 10285413"/>
              <a:gd name="connsiteX7985" fmla="*/ 3354922 w 16348919"/>
              <a:gd name="connsiteY7985" fmla="*/ 2610542 h 10285413"/>
              <a:gd name="connsiteX7986" fmla="*/ 3364787 w 16348919"/>
              <a:gd name="connsiteY7986" fmla="*/ 2610542 h 10285413"/>
              <a:gd name="connsiteX7987" fmla="*/ 3394392 w 16348919"/>
              <a:gd name="connsiteY7987" fmla="*/ 2610542 h 10285413"/>
              <a:gd name="connsiteX7988" fmla="*/ 3414125 w 16348919"/>
              <a:gd name="connsiteY7988" fmla="*/ 2590806 h 10285413"/>
              <a:gd name="connsiteX7989" fmla="*/ 3394392 w 16348919"/>
              <a:gd name="connsiteY7989" fmla="*/ 2571072 h 10285413"/>
              <a:gd name="connsiteX7990" fmla="*/ 3364787 w 16348919"/>
              <a:gd name="connsiteY7990" fmla="*/ 2551336 h 10285413"/>
              <a:gd name="connsiteX7991" fmla="*/ 3354922 w 16348919"/>
              <a:gd name="connsiteY7991" fmla="*/ 2571072 h 10285413"/>
              <a:gd name="connsiteX7992" fmla="*/ 3335185 w 16348919"/>
              <a:gd name="connsiteY7992" fmla="*/ 2590806 h 10285413"/>
              <a:gd name="connsiteX7993" fmla="*/ 3275980 w 16348919"/>
              <a:gd name="connsiteY7993" fmla="*/ 2551336 h 10285413"/>
              <a:gd name="connsiteX7994" fmla="*/ 3226646 w 16348919"/>
              <a:gd name="connsiteY7994" fmla="*/ 2521734 h 10285413"/>
              <a:gd name="connsiteX7995" fmla="*/ 3236511 w 16348919"/>
              <a:gd name="connsiteY7995" fmla="*/ 2472398 h 10285413"/>
              <a:gd name="connsiteX7996" fmla="*/ 3236511 w 16348919"/>
              <a:gd name="connsiteY7996" fmla="*/ 2432928 h 10285413"/>
              <a:gd name="connsiteX7997" fmla="*/ 3315451 w 16348919"/>
              <a:gd name="connsiteY7997" fmla="*/ 2452662 h 10285413"/>
              <a:gd name="connsiteX7998" fmla="*/ 3374655 w 16348919"/>
              <a:gd name="connsiteY7998" fmla="*/ 2472398 h 10285413"/>
              <a:gd name="connsiteX7999" fmla="*/ 3374655 w 16348919"/>
              <a:gd name="connsiteY7999" fmla="*/ 2452662 h 10285413"/>
              <a:gd name="connsiteX8000" fmla="*/ 3325320 w 16348919"/>
              <a:gd name="connsiteY8000" fmla="*/ 2413195 h 10285413"/>
              <a:gd name="connsiteX8001" fmla="*/ 3236511 w 16348919"/>
              <a:gd name="connsiteY8001" fmla="*/ 2373724 h 10285413"/>
              <a:gd name="connsiteX8002" fmla="*/ 3177307 w 16348919"/>
              <a:gd name="connsiteY8002" fmla="*/ 2353988 h 10285413"/>
              <a:gd name="connsiteX8003" fmla="*/ 3157573 w 16348919"/>
              <a:gd name="connsiteY8003" fmla="*/ 2353988 h 10285413"/>
              <a:gd name="connsiteX8004" fmla="*/ 3098365 w 16348919"/>
              <a:gd name="connsiteY8004" fmla="*/ 2334254 h 10285413"/>
              <a:gd name="connsiteX8005" fmla="*/ 3078633 w 16348919"/>
              <a:gd name="connsiteY8005" fmla="*/ 2334254 h 10285413"/>
              <a:gd name="connsiteX8006" fmla="*/ 3078633 w 16348919"/>
              <a:gd name="connsiteY8006" fmla="*/ 2314520 h 10285413"/>
              <a:gd name="connsiteX8007" fmla="*/ 3058899 w 16348919"/>
              <a:gd name="connsiteY8007" fmla="*/ 2304652 h 10285413"/>
              <a:gd name="connsiteX8008" fmla="*/ 3039163 w 16348919"/>
              <a:gd name="connsiteY8008" fmla="*/ 2314520 h 10285413"/>
              <a:gd name="connsiteX8009" fmla="*/ 3068764 w 16348919"/>
              <a:gd name="connsiteY8009" fmla="*/ 2353988 h 10285413"/>
              <a:gd name="connsiteX8010" fmla="*/ 3098365 w 16348919"/>
              <a:gd name="connsiteY8010" fmla="*/ 2373724 h 10285413"/>
              <a:gd name="connsiteX8011" fmla="*/ 3108235 w 16348919"/>
              <a:gd name="connsiteY8011" fmla="*/ 2383590 h 10285413"/>
              <a:gd name="connsiteX8012" fmla="*/ 3137836 w 16348919"/>
              <a:gd name="connsiteY8012" fmla="*/ 2393458 h 10285413"/>
              <a:gd name="connsiteX8013" fmla="*/ 3187175 w 16348919"/>
              <a:gd name="connsiteY8013" fmla="*/ 2423060 h 10285413"/>
              <a:gd name="connsiteX8014" fmla="*/ 3216777 w 16348919"/>
              <a:gd name="connsiteY8014" fmla="*/ 2432928 h 10285413"/>
              <a:gd name="connsiteX8015" fmla="*/ 3236511 w 16348919"/>
              <a:gd name="connsiteY8015" fmla="*/ 2432928 h 10285413"/>
              <a:gd name="connsiteX8016" fmla="*/ 3216777 w 16348919"/>
              <a:gd name="connsiteY8016" fmla="*/ 2452662 h 10285413"/>
              <a:gd name="connsiteX8017" fmla="*/ 3177307 w 16348919"/>
              <a:gd name="connsiteY8017" fmla="*/ 2452662 h 10285413"/>
              <a:gd name="connsiteX8018" fmla="*/ 3118103 w 16348919"/>
              <a:gd name="connsiteY8018" fmla="*/ 2432928 h 10285413"/>
              <a:gd name="connsiteX8019" fmla="*/ 3108235 w 16348919"/>
              <a:gd name="connsiteY8019" fmla="*/ 2423060 h 10285413"/>
              <a:gd name="connsiteX8020" fmla="*/ 3078633 w 16348919"/>
              <a:gd name="connsiteY8020" fmla="*/ 2393458 h 10285413"/>
              <a:gd name="connsiteX8021" fmla="*/ 3058899 w 16348919"/>
              <a:gd name="connsiteY8021" fmla="*/ 2373724 h 10285413"/>
              <a:gd name="connsiteX8022" fmla="*/ 3019428 w 16348919"/>
              <a:gd name="connsiteY8022" fmla="*/ 2373724 h 10285413"/>
              <a:gd name="connsiteX8023" fmla="*/ 2979959 w 16348919"/>
              <a:gd name="connsiteY8023" fmla="*/ 2373724 h 10285413"/>
              <a:gd name="connsiteX8024" fmla="*/ 3019428 w 16348919"/>
              <a:gd name="connsiteY8024" fmla="*/ 2393458 h 10285413"/>
              <a:gd name="connsiteX8025" fmla="*/ 3039163 w 16348919"/>
              <a:gd name="connsiteY8025" fmla="*/ 2452662 h 10285413"/>
              <a:gd name="connsiteX8026" fmla="*/ 3019428 w 16348919"/>
              <a:gd name="connsiteY8026" fmla="*/ 2432928 h 10285413"/>
              <a:gd name="connsiteX8027" fmla="*/ 2989827 w 16348919"/>
              <a:gd name="connsiteY8027" fmla="*/ 2423060 h 10285413"/>
              <a:gd name="connsiteX8028" fmla="*/ 2940489 w 16348919"/>
              <a:gd name="connsiteY8028" fmla="*/ 2403326 h 10285413"/>
              <a:gd name="connsiteX8029" fmla="*/ 2901019 w 16348919"/>
              <a:gd name="connsiteY8029" fmla="*/ 2393458 h 10285413"/>
              <a:gd name="connsiteX8030" fmla="*/ 2920755 w 16348919"/>
              <a:gd name="connsiteY8030" fmla="*/ 2413195 h 10285413"/>
              <a:gd name="connsiteX8031" fmla="*/ 2920755 w 16348919"/>
              <a:gd name="connsiteY8031" fmla="*/ 2432928 h 10285413"/>
              <a:gd name="connsiteX8032" fmla="*/ 2891152 w 16348919"/>
              <a:gd name="connsiteY8032" fmla="*/ 2393458 h 10285413"/>
              <a:gd name="connsiteX8033" fmla="*/ 2861551 w 16348919"/>
              <a:gd name="connsiteY8033" fmla="*/ 2353988 h 10285413"/>
              <a:gd name="connsiteX8034" fmla="*/ 2861551 w 16348919"/>
              <a:gd name="connsiteY8034" fmla="*/ 2373724 h 10285413"/>
              <a:gd name="connsiteX8035" fmla="*/ 2861551 w 16348919"/>
              <a:gd name="connsiteY8035" fmla="*/ 2393458 h 10285413"/>
              <a:gd name="connsiteX8036" fmla="*/ 2831947 w 16348919"/>
              <a:gd name="connsiteY8036" fmla="*/ 2383590 h 10285413"/>
              <a:gd name="connsiteX8037" fmla="*/ 2792479 w 16348919"/>
              <a:gd name="connsiteY8037" fmla="*/ 2363856 h 10285413"/>
              <a:gd name="connsiteX8038" fmla="*/ 2743140 w 16348919"/>
              <a:gd name="connsiteY8038" fmla="*/ 2334254 h 10285413"/>
              <a:gd name="connsiteX8039" fmla="*/ 2723407 w 16348919"/>
              <a:gd name="connsiteY8039" fmla="*/ 2324387 h 10285413"/>
              <a:gd name="connsiteX8040" fmla="*/ 2703671 w 16348919"/>
              <a:gd name="connsiteY8040" fmla="*/ 2314520 h 10285413"/>
              <a:gd name="connsiteX8041" fmla="*/ 2644467 w 16348919"/>
              <a:gd name="connsiteY8041" fmla="*/ 2314520 h 10285413"/>
              <a:gd name="connsiteX8042" fmla="*/ 2604996 w 16348919"/>
              <a:gd name="connsiteY8042" fmla="*/ 2294784 h 10285413"/>
              <a:gd name="connsiteX8043" fmla="*/ 2585263 w 16348919"/>
              <a:gd name="connsiteY8043" fmla="*/ 2314520 h 10285413"/>
              <a:gd name="connsiteX8044" fmla="*/ 2565527 w 16348919"/>
              <a:gd name="connsiteY8044" fmla="*/ 2294784 h 10285413"/>
              <a:gd name="connsiteX8045" fmla="*/ 2486588 w 16348919"/>
              <a:gd name="connsiteY8045" fmla="*/ 2235580 h 10285413"/>
              <a:gd name="connsiteX8046" fmla="*/ 2427385 w 16348919"/>
              <a:gd name="connsiteY8046" fmla="*/ 2186243 h 10285413"/>
              <a:gd name="connsiteX8047" fmla="*/ 2437251 w 16348919"/>
              <a:gd name="connsiteY8047" fmla="*/ 2186243 h 10285413"/>
              <a:gd name="connsiteX8048" fmla="*/ 2456987 w 16348919"/>
              <a:gd name="connsiteY8048" fmla="*/ 2176376 h 10285413"/>
              <a:gd name="connsiteX8049" fmla="*/ 2486588 w 16348919"/>
              <a:gd name="connsiteY8049" fmla="*/ 2176376 h 10285413"/>
              <a:gd name="connsiteX8050" fmla="*/ 2506323 w 16348919"/>
              <a:gd name="connsiteY8050" fmla="*/ 2186243 h 10285413"/>
              <a:gd name="connsiteX8051" fmla="*/ 2526059 w 16348919"/>
              <a:gd name="connsiteY8051" fmla="*/ 2176376 h 10285413"/>
              <a:gd name="connsiteX8052" fmla="*/ 2565527 w 16348919"/>
              <a:gd name="connsiteY8052" fmla="*/ 2196110 h 10285413"/>
              <a:gd name="connsiteX8053" fmla="*/ 2604996 w 16348919"/>
              <a:gd name="connsiteY8053" fmla="*/ 2215843 h 10285413"/>
              <a:gd name="connsiteX8054" fmla="*/ 2624732 w 16348919"/>
              <a:gd name="connsiteY8054" fmla="*/ 2196110 h 10285413"/>
              <a:gd name="connsiteX8055" fmla="*/ 2644467 w 16348919"/>
              <a:gd name="connsiteY8055" fmla="*/ 2215843 h 10285413"/>
              <a:gd name="connsiteX8056" fmla="*/ 2664201 w 16348919"/>
              <a:gd name="connsiteY8056" fmla="*/ 2235580 h 10285413"/>
              <a:gd name="connsiteX8057" fmla="*/ 2664201 w 16348919"/>
              <a:gd name="connsiteY8057" fmla="*/ 2245448 h 10285413"/>
              <a:gd name="connsiteX8058" fmla="*/ 2693805 w 16348919"/>
              <a:gd name="connsiteY8058" fmla="*/ 2235580 h 10285413"/>
              <a:gd name="connsiteX8059" fmla="*/ 2703671 w 16348919"/>
              <a:gd name="connsiteY8059" fmla="*/ 2215843 h 10285413"/>
              <a:gd name="connsiteX8060" fmla="*/ 2674068 w 16348919"/>
              <a:gd name="connsiteY8060" fmla="*/ 2205978 h 10285413"/>
              <a:gd name="connsiteX8061" fmla="*/ 2664201 w 16348919"/>
              <a:gd name="connsiteY8061" fmla="*/ 2196110 h 10285413"/>
              <a:gd name="connsiteX8062" fmla="*/ 2654335 w 16348919"/>
              <a:gd name="connsiteY8062" fmla="*/ 2166508 h 10285413"/>
              <a:gd name="connsiteX8063" fmla="*/ 2604996 w 16348919"/>
              <a:gd name="connsiteY8063" fmla="*/ 2136907 h 10285413"/>
              <a:gd name="connsiteX8064" fmla="*/ 2526059 w 16348919"/>
              <a:gd name="connsiteY8064" fmla="*/ 2097436 h 10285413"/>
              <a:gd name="connsiteX8065" fmla="*/ 2506323 w 16348919"/>
              <a:gd name="connsiteY8065" fmla="*/ 2077702 h 10285413"/>
              <a:gd name="connsiteX8066" fmla="*/ 2526059 w 16348919"/>
              <a:gd name="connsiteY8066" fmla="*/ 2057965 h 10285413"/>
              <a:gd name="connsiteX8067" fmla="*/ 2526059 w 16348919"/>
              <a:gd name="connsiteY8067" fmla="*/ 2038232 h 10285413"/>
              <a:gd name="connsiteX8068" fmla="*/ 2516191 w 16348919"/>
              <a:gd name="connsiteY8068" fmla="*/ 2028363 h 10285413"/>
              <a:gd name="connsiteX8069" fmla="*/ 2506323 w 16348919"/>
              <a:gd name="connsiteY8069" fmla="*/ 2038232 h 10285413"/>
              <a:gd name="connsiteX8070" fmla="*/ 2486588 w 16348919"/>
              <a:gd name="connsiteY8070" fmla="*/ 2038232 h 10285413"/>
              <a:gd name="connsiteX8071" fmla="*/ 2506323 w 16348919"/>
              <a:gd name="connsiteY8071" fmla="*/ 2018495 h 10285413"/>
              <a:gd name="connsiteX8072" fmla="*/ 2506323 w 16348919"/>
              <a:gd name="connsiteY8072" fmla="*/ 1998762 h 10285413"/>
              <a:gd name="connsiteX8073" fmla="*/ 2476720 w 16348919"/>
              <a:gd name="connsiteY8073" fmla="*/ 1998762 h 10285413"/>
              <a:gd name="connsiteX8074" fmla="*/ 2447117 w 16348919"/>
              <a:gd name="connsiteY8074" fmla="*/ 2018495 h 10285413"/>
              <a:gd name="connsiteX8075" fmla="*/ 2427385 w 16348919"/>
              <a:gd name="connsiteY8075" fmla="*/ 2018495 h 10285413"/>
              <a:gd name="connsiteX8076" fmla="*/ 2427385 w 16348919"/>
              <a:gd name="connsiteY8076" fmla="*/ 1998762 h 10285413"/>
              <a:gd name="connsiteX8077" fmla="*/ 2407649 w 16348919"/>
              <a:gd name="connsiteY8077" fmla="*/ 1979028 h 10285413"/>
              <a:gd name="connsiteX8078" fmla="*/ 2368179 w 16348919"/>
              <a:gd name="connsiteY8078" fmla="*/ 1979028 h 10285413"/>
              <a:gd name="connsiteX8079" fmla="*/ 2387915 w 16348919"/>
              <a:gd name="connsiteY8079" fmla="*/ 1998762 h 10285413"/>
              <a:gd name="connsiteX8080" fmla="*/ 2427385 w 16348919"/>
              <a:gd name="connsiteY8080" fmla="*/ 2038232 h 10285413"/>
              <a:gd name="connsiteX8081" fmla="*/ 2407649 w 16348919"/>
              <a:gd name="connsiteY8081" fmla="*/ 2038232 h 10285413"/>
              <a:gd name="connsiteX8082" fmla="*/ 2368179 w 16348919"/>
              <a:gd name="connsiteY8082" fmla="*/ 2057965 h 10285413"/>
              <a:gd name="connsiteX8083" fmla="*/ 2368179 w 16348919"/>
              <a:gd name="connsiteY8083" fmla="*/ 2067834 h 10285413"/>
              <a:gd name="connsiteX8084" fmla="*/ 2338577 w 16348919"/>
              <a:gd name="connsiteY8084" fmla="*/ 2077702 h 10285413"/>
              <a:gd name="connsiteX8085" fmla="*/ 2348444 w 16348919"/>
              <a:gd name="connsiteY8085" fmla="*/ 2117169 h 10285413"/>
              <a:gd name="connsiteX8086" fmla="*/ 2348444 w 16348919"/>
              <a:gd name="connsiteY8086" fmla="*/ 2136907 h 10285413"/>
              <a:gd name="connsiteX8087" fmla="*/ 2328711 w 16348919"/>
              <a:gd name="connsiteY8087" fmla="*/ 2117169 h 10285413"/>
              <a:gd name="connsiteX8088" fmla="*/ 2308975 w 16348919"/>
              <a:gd name="connsiteY8088" fmla="*/ 2097436 h 10285413"/>
              <a:gd name="connsiteX8089" fmla="*/ 2289241 w 16348919"/>
              <a:gd name="connsiteY8089" fmla="*/ 2097436 h 10285413"/>
              <a:gd name="connsiteX8090" fmla="*/ 2269505 w 16348919"/>
              <a:gd name="connsiteY8090" fmla="*/ 2097436 h 10285413"/>
              <a:gd name="connsiteX8091" fmla="*/ 2249770 w 16348919"/>
              <a:gd name="connsiteY8091" fmla="*/ 2097436 h 10285413"/>
              <a:gd name="connsiteX8092" fmla="*/ 2230033 w 16348919"/>
              <a:gd name="connsiteY8092" fmla="*/ 2077702 h 10285413"/>
              <a:gd name="connsiteX8093" fmla="*/ 2151095 w 16348919"/>
              <a:gd name="connsiteY8093" fmla="*/ 2018495 h 10285413"/>
              <a:gd name="connsiteX8094" fmla="*/ 2131363 w 16348919"/>
              <a:gd name="connsiteY8094" fmla="*/ 1979028 h 10285413"/>
              <a:gd name="connsiteX8095" fmla="*/ 2091892 w 16348919"/>
              <a:gd name="connsiteY8095" fmla="*/ 1979028 h 10285413"/>
              <a:gd name="connsiteX8096" fmla="*/ 2062289 w 16348919"/>
              <a:gd name="connsiteY8096" fmla="*/ 1959292 h 10285413"/>
              <a:gd name="connsiteX8097" fmla="*/ 2032686 w 16348919"/>
              <a:gd name="connsiteY8097" fmla="*/ 1959292 h 10285413"/>
              <a:gd name="connsiteX8098" fmla="*/ 2032686 w 16348919"/>
              <a:gd name="connsiteY8098" fmla="*/ 1979028 h 10285413"/>
              <a:gd name="connsiteX8099" fmla="*/ 2012951 w 16348919"/>
              <a:gd name="connsiteY8099" fmla="*/ 1969160 h 10285413"/>
              <a:gd name="connsiteX8100" fmla="*/ 1993218 w 16348919"/>
              <a:gd name="connsiteY8100" fmla="*/ 1959292 h 10285413"/>
              <a:gd name="connsiteX8101" fmla="*/ 1963613 w 16348919"/>
              <a:gd name="connsiteY8101" fmla="*/ 1929689 h 10285413"/>
              <a:gd name="connsiteX8102" fmla="*/ 1914278 w 16348919"/>
              <a:gd name="connsiteY8102" fmla="*/ 1919821 h 10285413"/>
              <a:gd name="connsiteX8103" fmla="*/ 1855073 w 16348919"/>
              <a:gd name="connsiteY8103" fmla="*/ 1880354 h 10285413"/>
              <a:gd name="connsiteX8104" fmla="*/ 1795869 w 16348919"/>
              <a:gd name="connsiteY8104" fmla="*/ 1840884 h 10285413"/>
              <a:gd name="connsiteX8105" fmla="*/ 1766266 w 16348919"/>
              <a:gd name="connsiteY8105" fmla="*/ 1811282 h 10285413"/>
              <a:gd name="connsiteX8106" fmla="*/ 1736663 w 16348919"/>
              <a:gd name="connsiteY8106" fmla="*/ 1801413 h 10285413"/>
              <a:gd name="connsiteX8107" fmla="*/ 1716929 w 16348919"/>
              <a:gd name="connsiteY8107" fmla="*/ 1801413 h 10285413"/>
              <a:gd name="connsiteX8108" fmla="*/ 1746531 w 16348919"/>
              <a:gd name="connsiteY8108" fmla="*/ 1821147 h 10285413"/>
              <a:gd name="connsiteX8109" fmla="*/ 1766266 w 16348919"/>
              <a:gd name="connsiteY8109" fmla="*/ 1850749 h 10285413"/>
              <a:gd name="connsiteX8110" fmla="*/ 1776134 w 16348919"/>
              <a:gd name="connsiteY8110" fmla="*/ 1860617 h 10285413"/>
              <a:gd name="connsiteX8111" fmla="*/ 1795869 w 16348919"/>
              <a:gd name="connsiteY8111" fmla="*/ 1880354 h 10285413"/>
              <a:gd name="connsiteX8112" fmla="*/ 1776134 w 16348919"/>
              <a:gd name="connsiteY8112" fmla="*/ 1900087 h 10285413"/>
              <a:gd name="connsiteX8113" fmla="*/ 1756399 w 16348919"/>
              <a:gd name="connsiteY8113" fmla="*/ 1880354 h 10285413"/>
              <a:gd name="connsiteX8114" fmla="*/ 1736663 w 16348919"/>
              <a:gd name="connsiteY8114" fmla="*/ 1880354 h 10285413"/>
              <a:gd name="connsiteX8115" fmla="*/ 1697196 w 16348919"/>
              <a:gd name="connsiteY8115" fmla="*/ 1840884 h 10285413"/>
              <a:gd name="connsiteX8116" fmla="*/ 1657726 w 16348919"/>
              <a:gd name="connsiteY8116" fmla="*/ 1801413 h 10285413"/>
              <a:gd name="connsiteX8117" fmla="*/ 1637990 w 16348919"/>
              <a:gd name="connsiteY8117" fmla="*/ 1821147 h 10285413"/>
              <a:gd name="connsiteX8118" fmla="*/ 1637990 w 16348919"/>
              <a:gd name="connsiteY8118" fmla="*/ 1840884 h 10285413"/>
              <a:gd name="connsiteX8119" fmla="*/ 1598521 w 16348919"/>
              <a:gd name="connsiteY8119" fmla="*/ 1840884 h 10285413"/>
              <a:gd name="connsiteX8120" fmla="*/ 1588653 w 16348919"/>
              <a:gd name="connsiteY8120" fmla="*/ 1811282 h 10285413"/>
              <a:gd name="connsiteX8121" fmla="*/ 1578785 w 16348919"/>
              <a:gd name="connsiteY8121" fmla="*/ 1791545 h 10285413"/>
              <a:gd name="connsiteX8122" fmla="*/ 1578785 w 16348919"/>
              <a:gd name="connsiteY8122" fmla="*/ 1781680 h 10285413"/>
              <a:gd name="connsiteX8123" fmla="*/ 1559052 w 16348919"/>
              <a:gd name="connsiteY8123" fmla="*/ 1781680 h 10285413"/>
              <a:gd name="connsiteX8124" fmla="*/ 1519582 w 16348919"/>
              <a:gd name="connsiteY8124" fmla="*/ 1801413 h 10285413"/>
              <a:gd name="connsiteX8125" fmla="*/ 1480111 w 16348919"/>
              <a:gd name="connsiteY8125" fmla="*/ 1781680 h 10285413"/>
              <a:gd name="connsiteX8126" fmla="*/ 1460377 w 16348919"/>
              <a:gd name="connsiteY8126" fmla="*/ 1781680 h 10285413"/>
              <a:gd name="connsiteX8127" fmla="*/ 1470243 w 16348919"/>
              <a:gd name="connsiteY8127" fmla="*/ 1752075 h 10285413"/>
              <a:gd name="connsiteX8128" fmla="*/ 1440641 w 16348919"/>
              <a:gd name="connsiteY8128" fmla="*/ 1742210 h 10285413"/>
              <a:gd name="connsiteX8129" fmla="*/ 1401173 w 16348919"/>
              <a:gd name="connsiteY8129" fmla="*/ 1752075 h 10285413"/>
              <a:gd name="connsiteX8130" fmla="*/ 1391306 w 16348919"/>
              <a:gd name="connsiteY8130" fmla="*/ 1761943 h 10285413"/>
              <a:gd name="connsiteX8131" fmla="*/ 1391306 w 16348919"/>
              <a:gd name="connsiteY8131" fmla="*/ 1742210 h 10285413"/>
              <a:gd name="connsiteX8132" fmla="*/ 1322233 w 16348919"/>
              <a:gd name="connsiteY8132" fmla="*/ 1683006 h 10285413"/>
              <a:gd name="connsiteX8133" fmla="*/ 1243294 w 16348919"/>
              <a:gd name="connsiteY8133" fmla="*/ 1643535 h 10285413"/>
              <a:gd name="connsiteX8134" fmla="*/ 1223559 w 16348919"/>
              <a:gd name="connsiteY8134" fmla="*/ 1663269 h 10285413"/>
              <a:gd name="connsiteX8135" fmla="*/ 1223559 w 16348919"/>
              <a:gd name="connsiteY8135" fmla="*/ 1683006 h 10285413"/>
              <a:gd name="connsiteX8136" fmla="*/ 1233425 w 16348919"/>
              <a:gd name="connsiteY8136" fmla="*/ 1692871 h 10285413"/>
              <a:gd name="connsiteX8137" fmla="*/ 1184089 w 16348919"/>
              <a:gd name="connsiteY8137" fmla="*/ 1702740 h 10285413"/>
              <a:gd name="connsiteX8138" fmla="*/ 1164352 w 16348919"/>
              <a:gd name="connsiteY8138" fmla="*/ 1722473 h 10285413"/>
              <a:gd name="connsiteX8139" fmla="*/ 1144620 w 16348919"/>
              <a:gd name="connsiteY8139" fmla="*/ 1722473 h 10285413"/>
              <a:gd name="connsiteX8140" fmla="*/ 1085415 w 16348919"/>
              <a:gd name="connsiteY8140" fmla="*/ 1702740 h 10285413"/>
              <a:gd name="connsiteX8141" fmla="*/ 1105149 w 16348919"/>
              <a:gd name="connsiteY8141" fmla="*/ 1683006 h 10285413"/>
              <a:gd name="connsiteX8142" fmla="*/ 1144620 w 16348919"/>
              <a:gd name="connsiteY8142" fmla="*/ 1673137 h 10285413"/>
              <a:gd name="connsiteX8143" fmla="*/ 1164352 w 16348919"/>
              <a:gd name="connsiteY8143" fmla="*/ 1683006 h 10285413"/>
              <a:gd name="connsiteX8144" fmla="*/ 1174220 w 16348919"/>
              <a:gd name="connsiteY8144" fmla="*/ 1663269 h 10285413"/>
              <a:gd name="connsiteX8145" fmla="*/ 1154488 w 16348919"/>
              <a:gd name="connsiteY8145" fmla="*/ 1643535 h 10285413"/>
              <a:gd name="connsiteX8146" fmla="*/ 1124886 w 16348919"/>
              <a:gd name="connsiteY8146" fmla="*/ 1623799 h 10285413"/>
              <a:gd name="connsiteX8147" fmla="*/ 1095283 w 16348919"/>
              <a:gd name="connsiteY8147" fmla="*/ 1613934 h 10285413"/>
              <a:gd name="connsiteX8148" fmla="*/ 1065681 w 16348919"/>
              <a:gd name="connsiteY8148" fmla="*/ 1584329 h 10285413"/>
              <a:gd name="connsiteX8149" fmla="*/ 1045945 w 16348919"/>
              <a:gd name="connsiteY8149" fmla="*/ 1584329 h 10285413"/>
              <a:gd name="connsiteX8150" fmla="*/ 1065681 w 16348919"/>
              <a:gd name="connsiteY8150" fmla="*/ 1604066 h 10285413"/>
              <a:gd name="connsiteX8151" fmla="*/ 1105149 w 16348919"/>
              <a:gd name="connsiteY8151" fmla="*/ 1643535 h 10285413"/>
              <a:gd name="connsiteX8152" fmla="*/ 1045945 w 16348919"/>
              <a:gd name="connsiteY8152" fmla="*/ 1643535 h 10285413"/>
              <a:gd name="connsiteX8153" fmla="*/ 1026212 w 16348919"/>
              <a:gd name="connsiteY8153" fmla="*/ 1584329 h 10285413"/>
              <a:gd name="connsiteX8154" fmla="*/ 1016344 w 16348919"/>
              <a:gd name="connsiteY8154" fmla="*/ 1544861 h 10285413"/>
              <a:gd name="connsiteX8155" fmla="*/ 957139 w 16348919"/>
              <a:gd name="connsiteY8155" fmla="*/ 1525125 h 10285413"/>
              <a:gd name="connsiteX8156" fmla="*/ 927537 w 16348919"/>
              <a:gd name="connsiteY8156" fmla="*/ 1525125 h 10285413"/>
              <a:gd name="connsiteX8157" fmla="*/ 927537 w 16348919"/>
              <a:gd name="connsiteY8157" fmla="*/ 1505392 h 10285413"/>
              <a:gd name="connsiteX8158" fmla="*/ 907800 w 16348919"/>
              <a:gd name="connsiteY8158" fmla="*/ 1505392 h 10285413"/>
              <a:gd name="connsiteX8159" fmla="*/ 907800 w 16348919"/>
              <a:gd name="connsiteY8159" fmla="*/ 1485655 h 10285413"/>
              <a:gd name="connsiteX8160" fmla="*/ 888068 w 16348919"/>
              <a:gd name="connsiteY8160" fmla="*/ 1465921 h 10285413"/>
              <a:gd name="connsiteX8161" fmla="*/ 848598 w 16348919"/>
              <a:gd name="connsiteY8161" fmla="*/ 1465921 h 10285413"/>
              <a:gd name="connsiteX8162" fmla="*/ 789393 w 16348919"/>
              <a:gd name="connsiteY8162" fmla="*/ 1436319 h 10285413"/>
              <a:gd name="connsiteX8163" fmla="*/ 749924 w 16348919"/>
              <a:gd name="connsiteY8163" fmla="*/ 1426451 h 10285413"/>
              <a:gd name="connsiteX8164" fmla="*/ 740054 w 16348919"/>
              <a:gd name="connsiteY8164" fmla="*/ 1416585 h 10285413"/>
              <a:gd name="connsiteX8165" fmla="*/ 710452 w 16348919"/>
              <a:gd name="connsiteY8165" fmla="*/ 1406717 h 10285413"/>
              <a:gd name="connsiteX8166" fmla="*/ 690719 w 16348919"/>
              <a:gd name="connsiteY8166" fmla="*/ 1406717 h 10285413"/>
              <a:gd name="connsiteX8167" fmla="*/ 710452 w 16348919"/>
              <a:gd name="connsiteY8167" fmla="*/ 1426451 h 10285413"/>
              <a:gd name="connsiteX8168" fmla="*/ 749924 w 16348919"/>
              <a:gd name="connsiteY8168" fmla="*/ 1465921 h 10285413"/>
              <a:gd name="connsiteX8169" fmla="*/ 769656 w 16348919"/>
              <a:gd name="connsiteY8169" fmla="*/ 1485655 h 10285413"/>
              <a:gd name="connsiteX8170" fmla="*/ 749924 w 16348919"/>
              <a:gd name="connsiteY8170" fmla="*/ 1505392 h 10285413"/>
              <a:gd name="connsiteX8171" fmla="*/ 749924 w 16348919"/>
              <a:gd name="connsiteY8171" fmla="*/ 1485655 h 10285413"/>
              <a:gd name="connsiteX8172" fmla="*/ 670985 w 16348919"/>
              <a:gd name="connsiteY8172" fmla="*/ 1446187 h 10285413"/>
              <a:gd name="connsiteX8173" fmla="*/ 651249 w 16348919"/>
              <a:gd name="connsiteY8173" fmla="*/ 1446187 h 10285413"/>
              <a:gd name="connsiteX8174" fmla="*/ 611778 w 16348919"/>
              <a:gd name="connsiteY8174" fmla="*/ 1446187 h 10285413"/>
              <a:gd name="connsiteX8175" fmla="*/ 592046 w 16348919"/>
              <a:gd name="connsiteY8175" fmla="*/ 1426451 h 10285413"/>
              <a:gd name="connsiteX8176" fmla="*/ 532841 w 16348919"/>
              <a:gd name="connsiteY8176" fmla="*/ 1406717 h 10285413"/>
              <a:gd name="connsiteX8177" fmla="*/ 473634 w 16348919"/>
              <a:gd name="connsiteY8177" fmla="*/ 1406717 h 10285413"/>
              <a:gd name="connsiteX8178" fmla="*/ 414431 w 16348919"/>
              <a:gd name="connsiteY8178" fmla="*/ 1406717 h 10285413"/>
              <a:gd name="connsiteX8179" fmla="*/ 394697 w 16348919"/>
              <a:gd name="connsiteY8179" fmla="*/ 1367247 h 10285413"/>
              <a:gd name="connsiteX8180" fmla="*/ 414431 w 16348919"/>
              <a:gd name="connsiteY8180" fmla="*/ 1367247 h 10285413"/>
              <a:gd name="connsiteX8181" fmla="*/ 434164 w 16348919"/>
              <a:gd name="connsiteY8181" fmla="*/ 1367247 h 10285413"/>
              <a:gd name="connsiteX8182" fmla="*/ 315756 w 16348919"/>
              <a:gd name="connsiteY8182" fmla="*/ 1308043 h 10285413"/>
              <a:gd name="connsiteX8183" fmla="*/ 276287 w 16348919"/>
              <a:gd name="connsiteY8183" fmla="*/ 1288307 h 10285413"/>
              <a:gd name="connsiteX8184" fmla="*/ 256552 w 16348919"/>
              <a:gd name="connsiteY8184" fmla="*/ 1258705 h 10285413"/>
              <a:gd name="connsiteX8185" fmla="*/ 276287 w 16348919"/>
              <a:gd name="connsiteY8185" fmla="*/ 1248840 h 10285413"/>
              <a:gd name="connsiteX8186" fmla="*/ 296023 w 16348919"/>
              <a:gd name="connsiteY8186" fmla="*/ 1229103 h 10285413"/>
              <a:gd name="connsiteX8187" fmla="*/ 315756 w 16348919"/>
              <a:gd name="connsiteY8187" fmla="*/ 1209369 h 10285413"/>
              <a:gd name="connsiteX8188" fmla="*/ 355226 w 16348919"/>
              <a:gd name="connsiteY8188" fmla="*/ 1209369 h 10285413"/>
              <a:gd name="connsiteX8189" fmla="*/ 394697 w 16348919"/>
              <a:gd name="connsiteY8189" fmla="*/ 1209369 h 10285413"/>
              <a:gd name="connsiteX8190" fmla="*/ 434164 w 16348919"/>
              <a:gd name="connsiteY8190" fmla="*/ 1229103 h 10285413"/>
              <a:gd name="connsiteX8191" fmla="*/ 434164 w 16348919"/>
              <a:gd name="connsiteY8191" fmla="*/ 1248840 h 10285413"/>
              <a:gd name="connsiteX8192" fmla="*/ 453901 w 16348919"/>
              <a:gd name="connsiteY8192" fmla="*/ 1229103 h 10285413"/>
              <a:gd name="connsiteX8193" fmla="*/ 463770 w 16348919"/>
              <a:gd name="connsiteY8193" fmla="*/ 1209369 h 10285413"/>
              <a:gd name="connsiteX8194" fmla="*/ 473634 w 16348919"/>
              <a:gd name="connsiteY8194" fmla="*/ 1209369 h 10285413"/>
              <a:gd name="connsiteX8195" fmla="*/ 542707 w 16348919"/>
              <a:gd name="connsiteY8195" fmla="*/ 1238971 h 10285413"/>
              <a:gd name="connsiteX8196" fmla="*/ 631516 w 16348919"/>
              <a:gd name="connsiteY8196" fmla="*/ 1288307 h 10285413"/>
              <a:gd name="connsiteX8197" fmla="*/ 661117 w 16348919"/>
              <a:gd name="connsiteY8197" fmla="*/ 1317909 h 10285413"/>
              <a:gd name="connsiteX8198" fmla="*/ 690719 w 16348919"/>
              <a:gd name="connsiteY8198" fmla="*/ 1308043 h 10285413"/>
              <a:gd name="connsiteX8199" fmla="*/ 651249 w 16348919"/>
              <a:gd name="connsiteY8199" fmla="*/ 1288307 h 10285413"/>
              <a:gd name="connsiteX8200" fmla="*/ 621648 w 16348919"/>
              <a:gd name="connsiteY8200" fmla="*/ 1278442 h 10285413"/>
              <a:gd name="connsiteX8201" fmla="*/ 631516 w 16348919"/>
              <a:gd name="connsiteY8201" fmla="*/ 1248840 h 10285413"/>
              <a:gd name="connsiteX8202" fmla="*/ 680851 w 16348919"/>
              <a:gd name="connsiteY8202" fmla="*/ 1248840 h 10285413"/>
              <a:gd name="connsiteX8203" fmla="*/ 670985 w 16348919"/>
              <a:gd name="connsiteY8203" fmla="*/ 1229103 h 10285413"/>
              <a:gd name="connsiteX8204" fmla="*/ 710452 w 16348919"/>
              <a:gd name="connsiteY8204" fmla="*/ 1229103 h 10285413"/>
              <a:gd name="connsiteX8205" fmla="*/ 749924 w 16348919"/>
              <a:gd name="connsiteY8205" fmla="*/ 1248840 h 10285413"/>
              <a:gd name="connsiteX8206" fmla="*/ 730190 w 16348919"/>
              <a:gd name="connsiteY8206" fmla="*/ 1189633 h 10285413"/>
              <a:gd name="connsiteX8207" fmla="*/ 690719 w 16348919"/>
              <a:gd name="connsiteY8207" fmla="*/ 1169899 h 10285413"/>
              <a:gd name="connsiteX8208" fmla="*/ 690719 w 16348919"/>
              <a:gd name="connsiteY8208" fmla="*/ 1150166 h 10285413"/>
              <a:gd name="connsiteX8209" fmla="*/ 710452 w 16348919"/>
              <a:gd name="connsiteY8209" fmla="*/ 1130429 h 10285413"/>
              <a:gd name="connsiteX8210" fmla="*/ 690719 w 16348919"/>
              <a:gd name="connsiteY8210" fmla="*/ 1130429 h 10285413"/>
              <a:gd name="connsiteX8211" fmla="*/ 592046 w 16348919"/>
              <a:gd name="connsiteY8211" fmla="*/ 1071225 h 10285413"/>
              <a:gd name="connsiteX8212" fmla="*/ 582177 w 16348919"/>
              <a:gd name="connsiteY8212" fmla="*/ 1031755 h 10285413"/>
              <a:gd name="connsiteX8213" fmla="*/ 552575 w 16348919"/>
              <a:gd name="connsiteY8213" fmla="*/ 1012021 h 10285413"/>
              <a:gd name="connsiteX8214" fmla="*/ 532841 w 16348919"/>
              <a:gd name="connsiteY8214" fmla="*/ 1012021 h 10285413"/>
              <a:gd name="connsiteX8215" fmla="*/ 513104 w 16348919"/>
              <a:gd name="connsiteY8215" fmla="*/ 1031755 h 10285413"/>
              <a:gd name="connsiteX8216" fmla="*/ 453901 w 16348919"/>
              <a:gd name="connsiteY8216" fmla="*/ 1071225 h 10285413"/>
              <a:gd name="connsiteX8217" fmla="*/ 434164 w 16348919"/>
              <a:gd name="connsiteY8217" fmla="*/ 1071225 h 10285413"/>
              <a:gd name="connsiteX8218" fmla="*/ 414431 w 16348919"/>
              <a:gd name="connsiteY8218" fmla="*/ 1051492 h 10285413"/>
              <a:gd name="connsiteX8219" fmla="*/ 394697 w 16348919"/>
              <a:gd name="connsiteY8219" fmla="*/ 1031755 h 10285413"/>
              <a:gd name="connsiteX8220" fmla="*/ 414431 w 16348919"/>
              <a:gd name="connsiteY8220" fmla="*/ 1012021 h 10285413"/>
              <a:gd name="connsiteX8221" fmla="*/ 414431 w 16348919"/>
              <a:gd name="connsiteY8221" fmla="*/ 992285 h 10285413"/>
              <a:gd name="connsiteX8222" fmla="*/ 434164 w 16348919"/>
              <a:gd name="connsiteY8222" fmla="*/ 992285 h 10285413"/>
              <a:gd name="connsiteX8223" fmla="*/ 473634 w 16348919"/>
              <a:gd name="connsiteY8223" fmla="*/ 972551 h 10285413"/>
              <a:gd name="connsiteX8224" fmla="*/ 453901 w 16348919"/>
              <a:gd name="connsiteY8224" fmla="*/ 952815 h 10285413"/>
              <a:gd name="connsiteX8225" fmla="*/ 394697 w 16348919"/>
              <a:gd name="connsiteY8225" fmla="*/ 933081 h 10285413"/>
              <a:gd name="connsiteX8226" fmla="*/ 374961 w 16348919"/>
              <a:gd name="connsiteY8226" fmla="*/ 913347 h 10285413"/>
              <a:gd name="connsiteX8227" fmla="*/ 384828 w 16348919"/>
              <a:gd name="connsiteY8227" fmla="*/ 873877 h 10285413"/>
              <a:gd name="connsiteX8228" fmla="*/ 374961 w 16348919"/>
              <a:gd name="connsiteY8228" fmla="*/ 883743 h 10285413"/>
              <a:gd name="connsiteX8229" fmla="*/ 345358 w 16348919"/>
              <a:gd name="connsiteY8229" fmla="*/ 893611 h 10285413"/>
              <a:gd name="connsiteX8230" fmla="*/ 325626 w 16348919"/>
              <a:gd name="connsiteY8230" fmla="*/ 873877 h 10285413"/>
              <a:gd name="connsiteX8231" fmla="*/ 315756 w 16348919"/>
              <a:gd name="connsiteY8231" fmla="*/ 844275 h 10285413"/>
              <a:gd name="connsiteX8232" fmla="*/ 276287 w 16348919"/>
              <a:gd name="connsiteY8232" fmla="*/ 834407 h 10285413"/>
              <a:gd name="connsiteX8233" fmla="*/ 246685 w 16348919"/>
              <a:gd name="connsiteY8233" fmla="*/ 814673 h 10285413"/>
              <a:gd name="connsiteX8234" fmla="*/ 217082 w 16348919"/>
              <a:gd name="connsiteY8234" fmla="*/ 814673 h 10285413"/>
              <a:gd name="connsiteX8235" fmla="*/ 177612 w 16348919"/>
              <a:gd name="connsiteY8235" fmla="*/ 814673 h 10285413"/>
              <a:gd name="connsiteX8236" fmla="*/ 118409 w 16348919"/>
              <a:gd name="connsiteY8236" fmla="*/ 834407 h 10285413"/>
              <a:gd name="connsiteX8237" fmla="*/ 98674 w 16348919"/>
              <a:gd name="connsiteY8237" fmla="*/ 814673 h 10285413"/>
              <a:gd name="connsiteX8238" fmla="*/ 39468 w 16348919"/>
              <a:gd name="connsiteY8238" fmla="*/ 814673 h 10285413"/>
              <a:gd name="connsiteX8239" fmla="*/ 39468 w 16348919"/>
              <a:gd name="connsiteY8239" fmla="*/ 775203 h 10285413"/>
              <a:gd name="connsiteX8240" fmla="*/ 98674 w 16348919"/>
              <a:gd name="connsiteY8240" fmla="*/ 735733 h 10285413"/>
              <a:gd name="connsiteX8241" fmla="*/ 118409 w 16348919"/>
              <a:gd name="connsiteY8241" fmla="*/ 715997 h 10285413"/>
              <a:gd name="connsiteX8242" fmla="*/ 138145 w 16348919"/>
              <a:gd name="connsiteY8242" fmla="*/ 696263 h 10285413"/>
              <a:gd name="connsiteX8243" fmla="*/ 59204 w 16348919"/>
              <a:gd name="connsiteY8243" fmla="*/ 617323 h 10285413"/>
              <a:gd name="connsiteX8244" fmla="*/ 19735 w 16348919"/>
              <a:gd name="connsiteY8244" fmla="*/ 597589 h 10285413"/>
              <a:gd name="connsiteX8245" fmla="*/ 0 w 16348919"/>
              <a:gd name="connsiteY8245" fmla="*/ 587721 h 10285413"/>
              <a:gd name="connsiteX8246" fmla="*/ 0 w 16348919"/>
              <a:gd name="connsiteY8246" fmla="*/ 558119 h 10285413"/>
              <a:gd name="connsiteX8247" fmla="*/ 19735 w 16348919"/>
              <a:gd name="connsiteY8247" fmla="*/ 538385 h 10285413"/>
              <a:gd name="connsiteX8248" fmla="*/ 59204 w 16348919"/>
              <a:gd name="connsiteY8248" fmla="*/ 558119 h 10285413"/>
              <a:gd name="connsiteX8249" fmla="*/ 59204 w 16348919"/>
              <a:gd name="connsiteY8249" fmla="*/ 479181 h 10285413"/>
              <a:gd name="connsiteX8250" fmla="*/ 88806 w 16348919"/>
              <a:gd name="connsiteY8250" fmla="*/ 449576 h 10285413"/>
              <a:gd name="connsiteX8251" fmla="*/ 98674 w 16348919"/>
              <a:gd name="connsiteY8251" fmla="*/ 380507 h 10285413"/>
              <a:gd name="connsiteX8252" fmla="*/ 98674 w 16348919"/>
              <a:gd name="connsiteY8252" fmla="*/ 360771 h 10285413"/>
              <a:gd name="connsiteX8253" fmla="*/ 118409 w 16348919"/>
              <a:gd name="connsiteY8253" fmla="*/ 341037 h 10285413"/>
              <a:gd name="connsiteX8254" fmla="*/ 157879 w 16348919"/>
              <a:gd name="connsiteY8254" fmla="*/ 360771 h 10285413"/>
              <a:gd name="connsiteX8255" fmla="*/ 197350 w 16348919"/>
              <a:gd name="connsiteY8255" fmla="*/ 360771 h 10285413"/>
              <a:gd name="connsiteX8256" fmla="*/ 177612 w 16348919"/>
              <a:gd name="connsiteY8256" fmla="*/ 321300 h 10285413"/>
              <a:gd name="connsiteX8257" fmla="*/ 197350 w 16348919"/>
              <a:gd name="connsiteY8257" fmla="*/ 202893 h 10285413"/>
              <a:gd name="connsiteX8258" fmla="*/ 197350 w 16348919"/>
              <a:gd name="connsiteY8258" fmla="*/ 183159 h 10285413"/>
              <a:gd name="connsiteX8259" fmla="*/ 236817 w 16348919"/>
              <a:gd name="connsiteY8259" fmla="*/ 163422 h 10285413"/>
              <a:gd name="connsiteX8260" fmla="*/ 236817 w 16348919"/>
              <a:gd name="connsiteY8260" fmla="*/ 202893 h 10285413"/>
              <a:gd name="connsiteX8261" fmla="*/ 256552 w 16348919"/>
              <a:gd name="connsiteY8261" fmla="*/ 183159 h 10285413"/>
              <a:gd name="connsiteX8262" fmla="*/ 315756 w 16348919"/>
              <a:gd name="connsiteY8262" fmla="*/ 163422 h 10285413"/>
              <a:gd name="connsiteX8263" fmla="*/ 325626 w 16348919"/>
              <a:gd name="connsiteY8263" fmla="*/ 193024 h 10285413"/>
              <a:gd name="connsiteX8264" fmla="*/ 325626 w 16348919"/>
              <a:gd name="connsiteY8264" fmla="*/ 212761 h 10285413"/>
              <a:gd name="connsiteX8265" fmla="*/ 335490 w 16348919"/>
              <a:gd name="connsiteY8265" fmla="*/ 202893 h 10285413"/>
              <a:gd name="connsiteX8266" fmla="*/ 335490 w 16348919"/>
              <a:gd name="connsiteY8266" fmla="*/ 163422 h 10285413"/>
              <a:gd name="connsiteX8267" fmla="*/ 355226 w 16348919"/>
              <a:gd name="connsiteY8267" fmla="*/ 104219 h 10285413"/>
              <a:gd name="connsiteX8268" fmla="*/ 394697 w 16348919"/>
              <a:gd name="connsiteY8268" fmla="*/ 64748 h 10285413"/>
              <a:gd name="connsiteX8269" fmla="*/ 414431 w 16348919"/>
              <a:gd name="connsiteY8269" fmla="*/ 25278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Lst>
            <a:rect l="l" t="t" r="r" b="b"/>
            <a:pathLst>
              <a:path w="16348919" h="10285413">
                <a:moveTo>
                  <a:pt x="14011723" y="10188713"/>
                </a:moveTo>
                <a:cubicBezTo>
                  <a:pt x="14011723" y="10201870"/>
                  <a:pt x="14015011" y="10208447"/>
                  <a:pt x="14021588" y="10208447"/>
                </a:cubicBezTo>
                <a:cubicBezTo>
                  <a:pt x="14028168" y="10208447"/>
                  <a:pt x="14038033" y="10208447"/>
                  <a:pt x="14051193" y="10208447"/>
                </a:cubicBezTo>
                <a:lnTo>
                  <a:pt x="14031456" y="10188713"/>
                </a:lnTo>
                <a:cubicBezTo>
                  <a:pt x="14031456" y="10188713"/>
                  <a:pt x="14028168" y="10188713"/>
                  <a:pt x="14021588" y="10188713"/>
                </a:cubicBezTo>
                <a:close/>
                <a:moveTo>
                  <a:pt x="13518353" y="10109773"/>
                </a:moveTo>
                <a:lnTo>
                  <a:pt x="13538086" y="10109773"/>
                </a:lnTo>
                <a:lnTo>
                  <a:pt x="13557820" y="10129507"/>
                </a:lnTo>
                <a:cubicBezTo>
                  <a:pt x="13544663" y="10129507"/>
                  <a:pt x="13534795" y="10126218"/>
                  <a:pt x="13528218" y="10119641"/>
                </a:cubicBezTo>
                <a:cubicBezTo>
                  <a:pt x="13521641" y="10113064"/>
                  <a:pt x="13518353" y="10109773"/>
                  <a:pt x="13518353" y="10109773"/>
                </a:cubicBezTo>
                <a:close/>
                <a:moveTo>
                  <a:pt x="13439412" y="10050569"/>
                </a:moveTo>
                <a:cubicBezTo>
                  <a:pt x="13439412" y="10050569"/>
                  <a:pt x="13442703" y="10050569"/>
                  <a:pt x="13449280" y="10050569"/>
                </a:cubicBezTo>
                <a:cubicBezTo>
                  <a:pt x="13455857" y="10050569"/>
                  <a:pt x="13459146" y="10057146"/>
                  <a:pt x="13459146" y="10070303"/>
                </a:cubicBezTo>
                <a:cubicBezTo>
                  <a:pt x="13445989" y="10070303"/>
                  <a:pt x="13436121" y="10067015"/>
                  <a:pt x="13429544" y="10060435"/>
                </a:cubicBezTo>
                <a:cubicBezTo>
                  <a:pt x="13422967" y="10053858"/>
                  <a:pt x="13426256" y="10050569"/>
                  <a:pt x="13439412" y="10050569"/>
                </a:cubicBezTo>
                <a:close/>
                <a:moveTo>
                  <a:pt x="13182860" y="9951895"/>
                </a:moveTo>
                <a:cubicBezTo>
                  <a:pt x="13196017" y="9951895"/>
                  <a:pt x="13202594" y="9955184"/>
                  <a:pt x="13202594" y="9961761"/>
                </a:cubicBezTo>
                <a:cubicBezTo>
                  <a:pt x="13202594" y="9968340"/>
                  <a:pt x="13202594" y="9971629"/>
                  <a:pt x="13202594" y="9971629"/>
                </a:cubicBezTo>
                <a:cubicBezTo>
                  <a:pt x="13202594" y="9971629"/>
                  <a:pt x="13196017" y="9971629"/>
                  <a:pt x="13182860" y="9971629"/>
                </a:cubicBezTo>
                <a:close/>
                <a:moveTo>
                  <a:pt x="13103920" y="9912425"/>
                </a:moveTo>
                <a:lnTo>
                  <a:pt x="13143390" y="9932159"/>
                </a:lnTo>
                <a:cubicBezTo>
                  <a:pt x="13156547" y="9932159"/>
                  <a:pt x="13156547" y="9938739"/>
                  <a:pt x="13143390" y="9951895"/>
                </a:cubicBezTo>
                <a:lnTo>
                  <a:pt x="13123654" y="9951895"/>
                </a:lnTo>
                <a:cubicBezTo>
                  <a:pt x="13123654" y="9938739"/>
                  <a:pt x="13117077" y="9925582"/>
                  <a:pt x="13103920" y="9912425"/>
                </a:cubicBezTo>
                <a:close/>
                <a:moveTo>
                  <a:pt x="12891771" y="9902557"/>
                </a:moveTo>
                <a:cubicBezTo>
                  <a:pt x="12895060" y="9902557"/>
                  <a:pt x="12899992" y="9905845"/>
                  <a:pt x="12906572" y="9912425"/>
                </a:cubicBezTo>
                <a:lnTo>
                  <a:pt x="12886838" y="9912425"/>
                </a:lnTo>
                <a:cubicBezTo>
                  <a:pt x="12886838" y="9905845"/>
                  <a:pt x="12888480" y="9902557"/>
                  <a:pt x="12891771" y="9902557"/>
                </a:cubicBezTo>
                <a:close/>
                <a:moveTo>
                  <a:pt x="13163124" y="9872955"/>
                </a:moveTo>
                <a:cubicBezTo>
                  <a:pt x="13149967" y="9872955"/>
                  <a:pt x="13143390" y="9876246"/>
                  <a:pt x="13143390" y="9882823"/>
                </a:cubicBezTo>
                <a:cubicBezTo>
                  <a:pt x="13143390" y="9889400"/>
                  <a:pt x="13149967" y="9892691"/>
                  <a:pt x="13163124" y="9892691"/>
                </a:cubicBezTo>
                <a:cubicBezTo>
                  <a:pt x="13176283" y="9892691"/>
                  <a:pt x="13182860" y="9886112"/>
                  <a:pt x="13182860" y="9872955"/>
                </a:cubicBezTo>
                <a:close/>
                <a:moveTo>
                  <a:pt x="13024980" y="9872955"/>
                </a:moveTo>
                <a:cubicBezTo>
                  <a:pt x="13038139" y="9872955"/>
                  <a:pt x="13044716" y="9879535"/>
                  <a:pt x="13044716" y="9892691"/>
                </a:cubicBezTo>
                <a:cubicBezTo>
                  <a:pt x="13044716" y="9892691"/>
                  <a:pt x="13041425" y="9895980"/>
                  <a:pt x="13034848" y="9902557"/>
                </a:cubicBezTo>
                <a:cubicBezTo>
                  <a:pt x="13028271" y="9909137"/>
                  <a:pt x="13024980" y="9912425"/>
                  <a:pt x="13024980" y="9912425"/>
                </a:cubicBezTo>
                <a:cubicBezTo>
                  <a:pt x="13011823" y="9912425"/>
                  <a:pt x="13005246" y="9905848"/>
                  <a:pt x="13005246" y="9892691"/>
                </a:cubicBezTo>
                <a:cubicBezTo>
                  <a:pt x="13005246" y="9892691"/>
                  <a:pt x="13011823" y="9886112"/>
                  <a:pt x="13024980" y="9872955"/>
                </a:cubicBezTo>
                <a:close/>
                <a:moveTo>
                  <a:pt x="12077710" y="9616403"/>
                </a:moveTo>
                <a:cubicBezTo>
                  <a:pt x="12104023" y="9629560"/>
                  <a:pt x="12133625" y="9636137"/>
                  <a:pt x="12166518" y="9636137"/>
                </a:cubicBezTo>
                <a:cubicBezTo>
                  <a:pt x="12199409" y="9636137"/>
                  <a:pt x="12229010" y="9642716"/>
                  <a:pt x="12255324" y="9655873"/>
                </a:cubicBezTo>
                <a:lnTo>
                  <a:pt x="12215854" y="9655873"/>
                </a:lnTo>
                <a:cubicBezTo>
                  <a:pt x="12202697" y="9655873"/>
                  <a:pt x="12186252" y="9655873"/>
                  <a:pt x="12166518" y="9655873"/>
                </a:cubicBezTo>
                <a:cubicBezTo>
                  <a:pt x="12146782" y="9655873"/>
                  <a:pt x="12130336" y="9649296"/>
                  <a:pt x="12117180" y="9636137"/>
                </a:cubicBezTo>
                <a:close/>
                <a:moveTo>
                  <a:pt x="12275058" y="9596667"/>
                </a:moveTo>
                <a:lnTo>
                  <a:pt x="12314528" y="9616403"/>
                </a:lnTo>
                <a:lnTo>
                  <a:pt x="12393468" y="9636137"/>
                </a:lnTo>
                <a:cubicBezTo>
                  <a:pt x="12406625" y="9636137"/>
                  <a:pt x="12419779" y="9639428"/>
                  <a:pt x="12432938" y="9646005"/>
                </a:cubicBezTo>
                <a:cubicBezTo>
                  <a:pt x="12446095" y="9652585"/>
                  <a:pt x="12452672" y="9655873"/>
                  <a:pt x="12452672" y="9655873"/>
                </a:cubicBezTo>
                <a:cubicBezTo>
                  <a:pt x="12465829" y="9655873"/>
                  <a:pt x="12485562" y="9662450"/>
                  <a:pt x="12511876" y="9675607"/>
                </a:cubicBezTo>
                <a:cubicBezTo>
                  <a:pt x="12538189" y="9688764"/>
                  <a:pt x="12597393" y="9708500"/>
                  <a:pt x="12689490" y="9734811"/>
                </a:cubicBezTo>
                <a:cubicBezTo>
                  <a:pt x="12781585" y="9761124"/>
                  <a:pt x="12830923" y="9777572"/>
                  <a:pt x="12837500" y="9784149"/>
                </a:cubicBezTo>
                <a:cubicBezTo>
                  <a:pt x="12844077" y="9790726"/>
                  <a:pt x="12860525" y="9797306"/>
                  <a:pt x="12886838" y="9803883"/>
                </a:cubicBezTo>
                <a:cubicBezTo>
                  <a:pt x="12913149" y="9810463"/>
                  <a:pt x="12936174" y="9817042"/>
                  <a:pt x="12955910" y="9823619"/>
                </a:cubicBezTo>
                <a:cubicBezTo>
                  <a:pt x="12975644" y="9830196"/>
                  <a:pt x="12988801" y="9833485"/>
                  <a:pt x="12995378" y="9833485"/>
                </a:cubicBezTo>
                <a:cubicBezTo>
                  <a:pt x="13001955" y="9833485"/>
                  <a:pt x="13011823" y="9836776"/>
                  <a:pt x="13024980" y="9843353"/>
                </a:cubicBezTo>
                <a:cubicBezTo>
                  <a:pt x="13038139" y="9849933"/>
                  <a:pt x="13021691" y="9849933"/>
                  <a:pt x="12975644" y="9843353"/>
                </a:cubicBezTo>
                <a:cubicBezTo>
                  <a:pt x="12929597" y="9836776"/>
                  <a:pt x="12906572" y="9840065"/>
                  <a:pt x="12906572" y="9853221"/>
                </a:cubicBezTo>
                <a:cubicBezTo>
                  <a:pt x="12880259" y="9866378"/>
                  <a:pt x="12867102" y="9872955"/>
                  <a:pt x="12867102" y="9872955"/>
                </a:cubicBezTo>
                <a:cubicBezTo>
                  <a:pt x="12853945" y="9846644"/>
                  <a:pt x="12840791" y="9833485"/>
                  <a:pt x="12827632" y="9833485"/>
                </a:cubicBezTo>
                <a:cubicBezTo>
                  <a:pt x="12814475" y="9833485"/>
                  <a:pt x="12798030" y="9826908"/>
                  <a:pt x="12778296" y="9813751"/>
                </a:cubicBezTo>
                <a:cubicBezTo>
                  <a:pt x="12758560" y="9800594"/>
                  <a:pt x="12728958" y="9794015"/>
                  <a:pt x="12689490" y="9794015"/>
                </a:cubicBezTo>
                <a:lnTo>
                  <a:pt x="12630284" y="9774281"/>
                </a:lnTo>
                <a:cubicBezTo>
                  <a:pt x="12617130" y="9761124"/>
                  <a:pt x="12590813" y="9747970"/>
                  <a:pt x="12551346" y="9734811"/>
                </a:cubicBezTo>
                <a:cubicBezTo>
                  <a:pt x="12459249" y="9721657"/>
                  <a:pt x="12406625" y="9708500"/>
                  <a:pt x="12393468" y="9695341"/>
                </a:cubicBezTo>
                <a:lnTo>
                  <a:pt x="12413202" y="9695341"/>
                </a:lnTo>
                <a:lnTo>
                  <a:pt x="12432938" y="9695341"/>
                </a:lnTo>
                <a:cubicBezTo>
                  <a:pt x="12432938" y="9682187"/>
                  <a:pt x="12426359" y="9675607"/>
                  <a:pt x="12413202" y="9675607"/>
                </a:cubicBezTo>
                <a:cubicBezTo>
                  <a:pt x="12400045" y="9675607"/>
                  <a:pt x="12383600" y="9669030"/>
                  <a:pt x="12363866" y="9655873"/>
                </a:cubicBezTo>
                <a:cubicBezTo>
                  <a:pt x="12344130" y="9642716"/>
                  <a:pt x="12327685" y="9636137"/>
                  <a:pt x="12314528" y="9636137"/>
                </a:cubicBezTo>
                <a:cubicBezTo>
                  <a:pt x="12301371" y="9636137"/>
                  <a:pt x="12291503" y="9636137"/>
                  <a:pt x="12284926" y="9636137"/>
                </a:cubicBezTo>
                <a:cubicBezTo>
                  <a:pt x="12278349" y="9636137"/>
                  <a:pt x="12275058" y="9629560"/>
                  <a:pt x="12275058" y="9616403"/>
                </a:cubicBezTo>
                <a:close/>
                <a:moveTo>
                  <a:pt x="12097446" y="9537463"/>
                </a:moveTo>
                <a:lnTo>
                  <a:pt x="12136913" y="9576933"/>
                </a:lnTo>
                <a:lnTo>
                  <a:pt x="12077710" y="9557199"/>
                </a:lnTo>
                <a:close/>
                <a:moveTo>
                  <a:pt x="12038239" y="9537463"/>
                </a:moveTo>
                <a:cubicBezTo>
                  <a:pt x="12051396" y="9537463"/>
                  <a:pt x="12057976" y="9537463"/>
                  <a:pt x="12057976" y="9537463"/>
                </a:cubicBezTo>
                <a:cubicBezTo>
                  <a:pt x="12057976" y="9550622"/>
                  <a:pt x="12054685" y="9557199"/>
                  <a:pt x="12048108" y="9557199"/>
                </a:cubicBezTo>
                <a:cubicBezTo>
                  <a:pt x="12041531" y="9557199"/>
                  <a:pt x="12038239" y="9550622"/>
                  <a:pt x="12038239" y="9537463"/>
                </a:cubicBezTo>
                <a:close/>
                <a:moveTo>
                  <a:pt x="11979036" y="9497993"/>
                </a:moveTo>
                <a:cubicBezTo>
                  <a:pt x="11979036" y="9497993"/>
                  <a:pt x="11985616" y="9504572"/>
                  <a:pt x="11998773" y="9517729"/>
                </a:cubicBezTo>
                <a:lnTo>
                  <a:pt x="11979036" y="9517729"/>
                </a:lnTo>
                <a:close/>
                <a:moveTo>
                  <a:pt x="11821158" y="9458525"/>
                </a:moveTo>
                <a:cubicBezTo>
                  <a:pt x="11834315" y="9458525"/>
                  <a:pt x="11854048" y="9461814"/>
                  <a:pt x="11880362" y="9468391"/>
                </a:cubicBezTo>
                <a:cubicBezTo>
                  <a:pt x="11906675" y="9474970"/>
                  <a:pt x="11926409" y="9484839"/>
                  <a:pt x="11939565" y="9497993"/>
                </a:cubicBezTo>
                <a:lnTo>
                  <a:pt x="11880362" y="9478259"/>
                </a:lnTo>
                <a:cubicBezTo>
                  <a:pt x="11854048" y="9465102"/>
                  <a:pt x="11834315" y="9458525"/>
                  <a:pt x="11821158" y="9458525"/>
                </a:cubicBezTo>
                <a:close/>
                <a:moveTo>
                  <a:pt x="11747153" y="9428921"/>
                </a:moveTo>
                <a:cubicBezTo>
                  <a:pt x="11750441" y="9428921"/>
                  <a:pt x="11755374" y="9432212"/>
                  <a:pt x="11761954" y="9438789"/>
                </a:cubicBezTo>
                <a:lnTo>
                  <a:pt x="11742217" y="9438789"/>
                </a:lnTo>
                <a:cubicBezTo>
                  <a:pt x="11742217" y="9432212"/>
                  <a:pt x="11743863" y="9428921"/>
                  <a:pt x="11747153" y="9428921"/>
                </a:cubicBezTo>
                <a:close/>
                <a:moveTo>
                  <a:pt x="11623810" y="9399319"/>
                </a:moveTo>
                <a:lnTo>
                  <a:pt x="11643543" y="9399319"/>
                </a:lnTo>
                <a:cubicBezTo>
                  <a:pt x="11669857" y="9399319"/>
                  <a:pt x="11683013" y="9405898"/>
                  <a:pt x="11683013" y="9419055"/>
                </a:cubicBezTo>
                <a:close/>
                <a:moveTo>
                  <a:pt x="10696273" y="9379585"/>
                </a:moveTo>
                <a:cubicBezTo>
                  <a:pt x="10696273" y="9379585"/>
                  <a:pt x="10712719" y="9382876"/>
                  <a:pt x="10745609" y="9389453"/>
                </a:cubicBezTo>
                <a:cubicBezTo>
                  <a:pt x="10778502" y="9396030"/>
                  <a:pt x="10794947" y="9405898"/>
                  <a:pt x="10794947" y="9419055"/>
                </a:cubicBezTo>
                <a:lnTo>
                  <a:pt x="10755477" y="9419055"/>
                </a:lnTo>
                <a:cubicBezTo>
                  <a:pt x="10755477" y="9405898"/>
                  <a:pt x="10742320" y="9399319"/>
                  <a:pt x="10716008" y="9399319"/>
                </a:cubicBezTo>
                <a:close/>
                <a:moveTo>
                  <a:pt x="10281841" y="9142767"/>
                </a:moveTo>
                <a:lnTo>
                  <a:pt x="10301577" y="9162500"/>
                </a:lnTo>
                <a:cubicBezTo>
                  <a:pt x="10301577" y="9162500"/>
                  <a:pt x="10294998" y="9162500"/>
                  <a:pt x="10281841" y="9162500"/>
                </a:cubicBezTo>
                <a:cubicBezTo>
                  <a:pt x="10281841" y="9162500"/>
                  <a:pt x="10281841" y="9155923"/>
                  <a:pt x="10281841" y="9142767"/>
                </a:cubicBezTo>
                <a:close/>
                <a:moveTo>
                  <a:pt x="9472712" y="9083563"/>
                </a:moveTo>
                <a:cubicBezTo>
                  <a:pt x="9485869" y="9083563"/>
                  <a:pt x="9492448" y="9090142"/>
                  <a:pt x="9492448" y="9103297"/>
                </a:cubicBezTo>
                <a:lnTo>
                  <a:pt x="9472712" y="9103297"/>
                </a:lnTo>
                <a:close/>
                <a:moveTo>
                  <a:pt x="11007096" y="9073695"/>
                </a:moveTo>
                <a:cubicBezTo>
                  <a:pt x="11008742" y="9073695"/>
                  <a:pt x="11009974" y="9074517"/>
                  <a:pt x="11010796" y="9076161"/>
                </a:cubicBezTo>
                <a:lnTo>
                  <a:pt x="11011090" y="9077925"/>
                </a:lnTo>
                <a:lnTo>
                  <a:pt x="11006022" y="9074124"/>
                </a:lnTo>
                <a:close/>
                <a:moveTo>
                  <a:pt x="10617333" y="8994757"/>
                </a:moveTo>
                <a:cubicBezTo>
                  <a:pt x="10623910" y="8994757"/>
                  <a:pt x="10630490" y="8998045"/>
                  <a:pt x="10637069" y="9004622"/>
                </a:cubicBezTo>
                <a:lnTo>
                  <a:pt x="10617333" y="9004622"/>
                </a:lnTo>
                <a:lnTo>
                  <a:pt x="10597599" y="9004622"/>
                </a:lnTo>
                <a:cubicBezTo>
                  <a:pt x="10604176" y="8998045"/>
                  <a:pt x="10610756" y="8994757"/>
                  <a:pt x="10617333" y="8994757"/>
                </a:cubicBezTo>
                <a:close/>
                <a:moveTo>
                  <a:pt x="10709430" y="8991466"/>
                </a:moveTo>
                <a:lnTo>
                  <a:pt x="10775211" y="9004622"/>
                </a:lnTo>
                <a:cubicBezTo>
                  <a:pt x="10801524" y="9017782"/>
                  <a:pt x="10821261" y="9017782"/>
                  <a:pt x="10834417" y="9004622"/>
                </a:cubicBezTo>
                <a:cubicBezTo>
                  <a:pt x="10834417" y="9004622"/>
                  <a:pt x="10840995" y="9007914"/>
                  <a:pt x="10854152" y="9014491"/>
                </a:cubicBezTo>
                <a:cubicBezTo>
                  <a:pt x="10867309" y="9021070"/>
                  <a:pt x="10873885" y="9030936"/>
                  <a:pt x="10873885" y="9044093"/>
                </a:cubicBezTo>
                <a:lnTo>
                  <a:pt x="10893621" y="9044093"/>
                </a:lnTo>
                <a:lnTo>
                  <a:pt x="10913355" y="9044093"/>
                </a:lnTo>
                <a:lnTo>
                  <a:pt x="10952825" y="9063826"/>
                </a:lnTo>
                <a:cubicBezTo>
                  <a:pt x="10952825" y="9076986"/>
                  <a:pt x="10965982" y="9076986"/>
                  <a:pt x="10992295" y="9063826"/>
                </a:cubicBezTo>
                <a:lnTo>
                  <a:pt x="11006022" y="9074124"/>
                </a:lnTo>
                <a:lnTo>
                  <a:pt x="11000928" y="9076161"/>
                </a:lnTo>
                <a:cubicBezTo>
                  <a:pt x="10998461" y="9077808"/>
                  <a:pt x="10995585" y="9080274"/>
                  <a:pt x="10992295" y="9083563"/>
                </a:cubicBezTo>
                <a:lnTo>
                  <a:pt x="11012029" y="9083563"/>
                </a:lnTo>
                <a:lnTo>
                  <a:pt x="11011090" y="9077925"/>
                </a:lnTo>
                <a:lnTo>
                  <a:pt x="11012029" y="9078630"/>
                </a:lnTo>
                <a:cubicBezTo>
                  <a:pt x="11018609" y="9081919"/>
                  <a:pt x="11025186" y="9083563"/>
                  <a:pt x="11031765" y="9083563"/>
                </a:cubicBezTo>
                <a:cubicBezTo>
                  <a:pt x="11018609" y="9109876"/>
                  <a:pt x="10998872" y="9109876"/>
                  <a:pt x="10972560" y="9083563"/>
                </a:cubicBezTo>
                <a:cubicBezTo>
                  <a:pt x="10959403" y="9070406"/>
                  <a:pt x="10942957" y="9063826"/>
                  <a:pt x="10923223" y="9063826"/>
                </a:cubicBezTo>
                <a:cubicBezTo>
                  <a:pt x="10903489" y="9063826"/>
                  <a:pt x="10883753" y="9057249"/>
                  <a:pt x="10864019" y="9044093"/>
                </a:cubicBezTo>
                <a:cubicBezTo>
                  <a:pt x="10844284" y="9030936"/>
                  <a:pt x="10827838" y="9030936"/>
                  <a:pt x="10814681" y="9044093"/>
                </a:cubicBezTo>
                <a:cubicBezTo>
                  <a:pt x="10801524" y="9030936"/>
                  <a:pt x="10794947" y="9024359"/>
                  <a:pt x="10794947" y="9024359"/>
                </a:cubicBezTo>
                <a:cubicBezTo>
                  <a:pt x="10768634" y="9011202"/>
                  <a:pt x="10742320" y="9004622"/>
                  <a:pt x="10716008" y="9004622"/>
                </a:cubicBezTo>
                <a:lnTo>
                  <a:pt x="10696273" y="9004622"/>
                </a:lnTo>
                <a:close/>
                <a:moveTo>
                  <a:pt x="10676537" y="8984889"/>
                </a:moveTo>
                <a:cubicBezTo>
                  <a:pt x="10689694" y="8984889"/>
                  <a:pt x="10702851" y="8984889"/>
                  <a:pt x="10716008" y="8984889"/>
                </a:cubicBezTo>
                <a:lnTo>
                  <a:pt x="10709430" y="8991466"/>
                </a:lnTo>
                <a:close/>
                <a:moveTo>
                  <a:pt x="10459456" y="8965152"/>
                </a:moveTo>
                <a:lnTo>
                  <a:pt x="10498925" y="8965152"/>
                </a:lnTo>
                <a:lnTo>
                  <a:pt x="10479189" y="8984889"/>
                </a:lnTo>
                <a:close/>
                <a:moveTo>
                  <a:pt x="10380515" y="8905948"/>
                </a:moveTo>
                <a:cubicBezTo>
                  <a:pt x="10380515" y="8905948"/>
                  <a:pt x="10383803" y="8905948"/>
                  <a:pt x="10390383" y="8905948"/>
                </a:cubicBezTo>
                <a:cubicBezTo>
                  <a:pt x="10396960" y="8905948"/>
                  <a:pt x="10400251" y="8912528"/>
                  <a:pt x="10400251" y="8925685"/>
                </a:cubicBezTo>
                <a:close/>
                <a:moveTo>
                  <a:pt x="10055373" y="8857095"/>
                </a:moveTo>
                <a:lnTo>
                  <a:pt x="10064760" y="8866478"/>
                </a:lnTo>
                <a:lnTo>
                  <a:pt x="10123963" y="8905948"/>
                </a:lnTo>
                <a:lnTo>
                  <a:pt x="10123963" y="8925685"/>
                </a:lnTo>
                <a:close/>
                <a:moveTo>
                  <a:pt x="10045022" y="8846745"/>
                </a:moveTo>
                <a:cubicBezTo>
                  <a:pt x="10045022" y="8846745"/>
                  <a:pt x="10046667" y="8848389"/>
                  <a:pt x="10049958" y="8851677"/>
                </a:cubicBezTo>
                <a:lnTo>
                  <a:pt x="10055373" y="8857095"/>
                </a:lnTo>
                <a:close/>
                <a:moveTo>
                  <a:pt x="9749000" y="8748071"/>
                </a:moveTo>
                <a:lnTo>
                  <a:pt x="9768737" y="8748071"/>
                </a:lnTo>
                <a:cubicBezTo>
                  <a:pt x="9768737" y="8748071"/>
                  <a:pt x="9775314" y="8751362"/>
                  <a:pt x="9788471" y="8757939"/>
                </a:cubicBezTo>
                <a:cubicBezTo>
                  <a:pt x="9801627" y="8764516"/>
                  <a:pt x="9814784" y="8767804"/>
                  <a:pt x="9827941" y="8767804"/>
                </a:cubicBezTo>
                <a:lnTo>
                  <a:pt x="9847674" y="8787541"/>
                </a:lnTo>
                <a:cubicBezTo>
                  <a:pt x="9847674" y="8787541"/>
                  <a:pt x="9841097" y="8787541"/>
                  <a:pt x="9827941" y="8787541"/>
                </a:cubicBezTo>
                <a:lnTo>
                  <a:pt x="9788471" y="8767804"/>
                </a:lnTo>
                <a:cubicBezTo>
                  <a:pt x="9775314" y="8767804"/>
                  <a:pt x="9762157" y="8761227"/>
                  <a:pt x="9749000" y="8748071"/>
                </a:cubicBezTo>
                <a:close/>
                <a:moveTo>
                  <a:pt x="9808204" y="8688867"/>
                </a:moveTo>
                <a:cubicBezTo>
                  <a:pt x="9808204" y="8688867"/>
                  <a:pt x="9824652" y="8692155"/>
                  <a:pt x="9857543" y="8698732"/>
                </a:cubicBezTo>
                <a:cubicBezTo>
                  <a:pt x="9890433" y="8705312"/>
                  <a:pt x="9913458" y="8715180"/>
                  <a:pt x="9926615" y="8728337"/>
                </a:cubicBezTo>
                <a:cubicBezTo>
                  <a:pt x="10031866" y="8741494"/>
                  <a:pt x="10091070" y="8754650"/>
                  <a:pt x="10104226" y="8767804"/>
                </a:cubicBezTo>
                <a:lnTo>
                  <a:pt x="9966085" y="8767804"/>
                </a:lnTo>
                <a:lnTo>
                  <a:pt x="9946348" y="8748071"/>
                </a:lnTo>
                <a:cubicBezTo>
                  <a:pt x="9906878" y="8734914"/>
                  <a:pt x="9880568" y="8728337"/>
                  <a:pt x="9867411" y="8728337"/>
                </a:cubicBezTo>
                <a:close/>
                <a:moveTo>
                  <a:pt x="9571387" y="8669130"/>
                </a:moveTo>
                <a:cubicBezTo>
                  <a:pt x="9571387" y="8669130"/>
                  <a:pt x="9577966" y="8675710"/>
                  <a:pt x="9591122" y="8688867"/>
                </a:cubicBezTo>
                <a:cubicBezTo>
                  <a:pt x="9591122" y="8702021"/>
                  <a:pt x="9584544" y="8708600"/>
                  <a:pt x="9571387" y="8708600"/>
                </a:cubicBezTo>
                <a:cubicBezTo>
                  <a:pt x="9571387" y="8708600"/>
                  <a:pt x="9571387" y="8702021"/>
                  <a:pt x="9571387" y="8688867"/>
                </a:cubicBezTo>
                <a:cubicBezTo>
                  <a:pt x="9558232" y="8688867"/>
                  <a:pt x="9554941" y="8685578"/>
                  <a:pt x="9561521" y="8678998"/>
                </a:cubicBezTo>
                <a:cubicBezTo>
                  <a:pt x="9568098" y="8672419"/>
                  <a:pt x="9571387" y="8669130"/>
                  <a:pt x="9571387" y="8669130"/>
                </a:cubicBezTo>
                <a:close/>
                <a:moveTo>
                  <a:pt x="9906878" y="8629663"/>
                </a:moveTo>
                <a:cubicBezTo>
                  <a:pt x="9906878" y="8642817"/>
                  <a:pt x="9910170" y="8649397"/>
                  <a:pt x="9916747" y="8649397"/>
                </a:cubicBezTo>
                <a:cubicBezTo>
                  <a:pt x="9923324" y="8649397"/>
                  <a:pt x="9926615" y="8649397"/>
                  <a:pt x="9926615" y="8649397"/>
                </a:cubicBezTo>
                <a:cubicBezTo>
                  <a:pt x="9939771" y="8649397"/>
                  <a:pt x="9939771" y="8642817"/>
                  <a:pt x="9926615" y="8629663"/>
                </a:cubicBezTo>
                <a:close/>
                <a:moveTo>
                  <a:pt x="9620724" y="8629663"/>
                </a:moveTo>
                <a:cubicBezTo>
                  <a:pt x="9640458" y="8629663"/>
                  <a:pt x="9650326" y="8636240"/>
                  <a:pt x="9650326" y="8649397"/>
                </a:cubicBezTo>
                <a:lnTo>
                  <a:pt x="9630593" y="8649397"/>
                </a:lnTo>
                <a:lnTo>
                  <a:pt x="9610856" y="8649397"/>
                </a:lnTo>
                <a:cubicBezTo>
                  <a:pt x="9624013" y="8662553"/>
                  <a:pt x="9624013" y="8669130"/>
                  <a:pt x="9610856" y="8669130"/>
                </a:cubicBezTo>
                <a:lnTo>
                  <a:pt x="9591122" y="8669130"/>
                </a:lnTo>
                <a:cubicBezTo>
                  <a:pt x="9577966" y="8655976"/>
                  <a:pt x="9574677" y="8646108"/>
                  <a:pt x="9581254" y="8639528"/>
                </a:cubicBezTo>
                <a:cubicBezTo>
                  <a:pt x="9587834" y="8632951"/>
                  <a:pt x="9600991" y="8629663"/>
                  <a:pt x="9620724" y="8629663"/>
                </a:cubicBezTo>
                <a:close/>
                <a:moveTo>
                  <a:pt x="9452978" y="8590193"/>
                </a:moveTo>
                <a:lnTo>
                  <a:pt x="9472712" y="8590193"/>
                </a:lnTo>
                <a:cubicBezTo>
                  <a:pt x="9499028" y="8603347"/>
                  <a:pt x="9518762" y="8616506"/>
                  <a:pt x="9531919" y="8629663"/>
                </a:cubicBezTo>
                <a:lnTo>
                  <a:pt x="9551652" y="8669130"/>
                </a:lnTo>
                <a:cubicBezTo>
                  <a:pt x="9538496" y="8655976"/>
                  <a:pt x="9531919" y="8655976"/>
                  <a:pt x="9531919" y="8669130"/>
                </a:cubicBezTo>
                <a:lnTo>
                  <a:pt x="9512182" y="8669130"/>
                </a:lnTo>
                <a:cubicBezTo>
                  <a:pt x="9512182" y="8669130"/>
                  <a:pt x="9499028" y="8662553"/>
                  <a:pt x="9472712" y="8649397"/>
                </a:cubicBezTo>
                <a:lnTo>
                  <a:pt x="9452978" y="8629663"/>
                </a:lnTo>
                <a:cubicBezTo>
                  <a:pt x="9466135" y="8629663"/>
                  <a:pt x="9472712" y="8629663"/>
                  <a:pt x="9472712" y="8629663"/>
                </a:cubicBezTo>
                <a:lnTo>
                  <a:pt x="9452978" y="8609926"/>
                </a:lnTo>
                <a:cubicBezTo>
                  <a:pt x="9452978" y="8609926"/>
                  <a:pt x="9452978" y="8616506"/>
                  <a:pt x="9452978" y="8629663"/>
                </a:cubicBezTo>
                <a:lnTo>
                  <a:pt x="9433245" y="8609926"/>
                </a:lnTo>
                <a:cubicBezTo>
                  <a:pt x="9446400" y="8609926"/>
                  <a:pt x="9452978" y="8603347"/>
                  <a:pt x="9452978" y="8590193"/>
                </a:cubicBezTo>
                <a:close/>
                <a:moveTo>
                  <a:pt x="9354304" y="8550722"/>
                </a:moveTo>
                <a:cubicBezTo>
                  <a:pt x="9367461" y="8563879"/>
                  <a:pt x="9374038" y="8570456"/>
                  <a:pt x="9374038" y="8570456"/>
                </a:cubicBezTo>
                <a:cubicBezTo>
                  <a:pt x="9374038" y="8583613"/>
                  <a:pt x="9364172" y="8590193"/>
                  <a:pt x="9344436" y="8590193"/>
                </a:cubicBezTo>
                <a:cubicBezTo>
                  <a:pt x="9324702" y="8590193"/>
                  <a:pt x="9311546" y="8583613"/>
                  <a:pt x="9304969" y="8570456"/>
                </a:cubicBezTo>
                <a:cubicBezTo>
                  <a:pt x="9298389" y="8557302"/>
                  <a:pt x="9301678" y="8554011"/>
                  <a:pt x="9314835" y="8560591"/>
                </a:cubicBezTo>
                <a:cubicBezTo>
                  <a:pt x="9327992" y="8567168"/>
                  <a:pt x="9331282" y="8567168"/>
                  <a:pt x="9324702" y="8560591"/>
                </a:cubicBezTo>
                <a:cubicBezTo>
                  <a:pt x="9318124" y="8554011"/>
                  <a:pt x="9327992" y="8550722"/>
                  <a:pt x="9354304" y="8550722"/>
                </a:cubicBezTo>
                <a:close/>
                <a:moveTo>
                  <a:pt x="9216160" y="8491519"/>
                </a:moveTo>
                <a:cubicBezTo>
                  <a:pt x="9242474" y="8491519"/>
                  <a:pt x="9268787" y="8498096"/>
                  <a:pt x="9295100" y="8511252"/>
                </a:cubicBezTo>
                <a:lnTo>
                  <a:pt x="9295100" y="8530986"/>
                </a:lnTo>
                <a:cubicBezTo>
                  <a:pt x="9281944" y="8544143"/>
                  <a:pt x="9275367" y="8550722"/>
                  <a:pt x="9275367" y="8550722"/>
                </a:cubicBezTo>
                <a:lnTo>
                  <a:pt x="9255630" y="8570456"/>
                </a:lnTo>
                <a:lnTo>
                  <a:pt x="9216160" y="8570456"/>
                </a:lnTo>
                <a:lnTo>
                  <a:pt x="9255630" y="8550722"/>
                </a:lnTo>
                <a:cubicBezTo>
                  <a:pt x="9281944" y="8537566"/>
                  <a:pt x="9281944" y="8530986"/>
                  <a:pt x="9255630" y="8530986"/>
                </a:cubicBezTo>
                <a:cubicBezTo>
                  <a:pt x="9255630" y="8517832"/>
                  <a:pt x="9249051" y="8511252"/>
                  <a:pt x="9235897" y="8511252"/>
                </a:cubicBezTo>
                <a:cubicBezTo>
                  <a:pt x="9222740" y="8511252"/>
                  <a:pt x="9216160" y="8504673"/>
                  <a:pt x="9216160" y="8491519"/>
                </a:cubicBezTo>
                <a:close/>
                <a:moveTo>
                  <a:pt x="9255630" y="8412578"/>
                </a:moveTo>
                <a:lnTo>
                  <a:pt x="9295100" y="8412578"/>
                </a:lnTo>
                <a:cubicBezTo>
                  <a:pt x="9321414" y="8425735"/>
                  <a:pt x="9341149" y="8438892"/>
                  <a:pt x="9354304" y="8452048"/>
                </a:cubicBezTo>
                <a:lnTo>
                  <a:pt x="9334571" y="8471782"/>
                </a:lnTo>
                <a:lnTo>
                  <a:pt x="9314835" y="8452048"/>
                </a:lnTo>
                <a:lnTo>
                  <a:pt x="9295100" y="8432312"/>
                </a:lnTo>
                <a:close/>
                <a:moveTo>
                  <a:pt x="8979342" y="8392845"/>
                </a:moveTo>
                <a:lnTo>
                  <a:pt x="9018812" y="8392845"/>
                </a:lnTo>
                <a:cubicBezTo>
                  <a:pt x="9031969" y="8405999"/>
                  <a:pt x="9028680" y="8412578"/>
                  <a:pt x="9008944" y="8412578"/>
                </a:cubicBezTo>
                <a:cubicBezTo>
                  <a:pt x="8989210" y="8412578"/>
                  <a:pt x="8979342" y="8405999"/>
                  <a:pt x="8979342" y="8392845"/>
                </a:cubicBezTo>
                <a:close/>
                <a:moveTo>
                  <a:pt x="8712922" y="8392845"/>
                </a:moveTo>
                <a:cubicBezTo>
                  <a:pt x="8719501" y="8392845"/>
                  <a:pt x="8722790" y="8399422"/>
                  <a:pt x="8722790" y="8412578"/>
                </a:cubicBezTo>
                <a:lnTo>
                  <a:pt x="8703056" y="8412578"/>
                </a:lnTo>
                <a:cubicBezTo>
                  <a:pt x="8703056" y="8399422"/>
                  <a:pt x="8706345" y="8392845"/>
                  <a:pt x="8712922" y="8392845"/>
                </a:cubicBezTo>
                <a:close/>
                <a:moveTo>
                  <a:pt x="9154490" y="8378044"/>
                </a:moveTo>
                <a:cubicBezTo>
                  <a:pt x="9156134" y="8378044"/>
                  <a:pt x="9156956" y="8379688"/>
                  <a:pt x="9156956" y="8382976"/>
                </a:cubicBezTo>
                <a:cubicBezTo>
                  <a:pt x="9156956" y="8389556"/>
                  <a:pt x="9156956" y="8392845"/>
                  <a:pt x="9156956" y="8392845"/>
                </a:cubicBezTo>
                <a:lnTo>
                  <a:pt x="9156956" y="8412578"/>
                </a:lnTo>
                <a:cubicBezTo>
                  <a:pt x="9143800" y="8412578"/>
                  <a:pt x="9137222" y="8405999"/>
                  <a:pt x="9137222" y="8392845"/>
                </a:cubicBezTo>
                <a:cubicBezTo>
                  <a:pt x="9137222" y="8392845"/>
                  <a:pt x="9140511" y="8389556"/>
                  <a:pt x="9147088" y="8382976"/>
                </a:cubicBezTo>
                <a:cubicBezTo>
                  <a:pt x="9150379" y="8379688"/>
                  <a:pt x="9152846" y="8378044"/>
                  <a:pt x="9154490" y="8378044"/>
                </a:cubicBezTo>
                <a:close/>
                <a:moveTo>
                  <a:pt x="9097752" y="8353374"/>
                </a:moveTo>
                <a:lnTo>
                  <a:pt x="9117486" y="8373108"/>
                </a:lnTo>
                <a:cubicBezTo>
                  <a:pt x="9117486" y="8386265"/>
                  <a:pt x="9107618" y="8392845"/>
                  <a:pt x="9087884" y="8392845"/>
                </a:cubicBezTo>
                <a:cubicBezTo>
                  <a:pt x="9068150" y="8392845"/>
                  <a:pt x="9058283" y="8386265"/>
                  <a:pt x="9058283" y="8373108"/>
                </a:cubicBezTo>
                <a:close/>
                <a:moveTo>
                  <a:pt x="8387297" y="8353374"/>
                </a:moveTo>
                <a:cubicBezTo>
                  <a:pt x="8387297" y="8353374"/>
                  <a:pt x="8393878" y="8353374"/>
                  <a:pt x="8407035" y="8353374"/>
                </a:cubicBezTo>
                <a:lnTo>
                  <a:pt x="8407035" y="8373108"/>
                </a:lnTo>
                <a:cubicBezTo>
                  <a:pt x="8407035" y="8373108"/>
                  <a:pt x="8400454" y="8366531"/>
                  <a:pt x="8387297" y="8353374"/>
                </a:cubicBezTo>
                <a:close/>
                <a:moveTo>
                  <a:pt x="8703056" y="8333638"/>
                </a:moveTo>
                <a:cubicBezTo>
                  <a:pt x="8716213" y="8333638"/>
                  <a:pt x="8729370" y="8340218"/>
                  <a:pt x="8742524" y="8353374"/>
                </a:cubicBezTo>
                <a:cubicBezTo>
                  <a:pt x="8755680" y="8353374"/>
                  <a:pt x="8768840" y="8353374"/>
                  <a:pt x="8781994" y="8353374"/>
                </a:cubicBezTo>
                <a:cubicBezTo>
                  <a:pt x="8795152" y="8353374"/>
                  <a:pt x="8821464" y="8366531"/>
                  <a:pt x="8860934" y="8392845"/>
                </a:cubicBezTo>
                <a:lnTo>
                  <a:pt x="8939872" y="8432312"/>
                </a:lnTo>
                <a:lnTo>
                  <a:pt x="8959608" y="8432312"/>
                </a:lnTo>
                <a:cubicBezTo>
                  <a:pt x="8972765" y="8445469"/>
                  <a:pt x="8985922" y="8452048"/>
                  <a:pt x="8999078" y="8452048"/>
                </a:cubicBezTo>
                <a:lnTo>
                  <a:pt x="9097752" y="8471782"/>
                </a:lnTo>
                <a:lnTo>
                  <a:pt x="9156956" y="8511252"/>
                </a:lnTo>
                <a:lnTo>
                  <a:pt x="9196426" y="8530986"/>
                </a:lnTo>
                <a:cubicBezTo>
                  <a:pt x="9196426" y="8530986"/>
                  <a:pt x="9183270" y="8530986"/>
                  <a:pt x="9156956" y="8530986"/>
                </a:cubicBezTo>
                <a:cubicBezTo>
                  <a:pt x="9143800" y="8530986"/>
                  <a:pt x="9133934" y="8527698"/>
                  <a:pt x="9127354" y="8521121"/>
                </a:cubicBezTo>
                <a:cubicBezTo>
                  <a:pt x="9120775" y="8514541"/>
                  <a:pt x="9110906" y="8511252"/>
                  <a:pt x="9097752" y="8511252"/>
                </a:cubicBezTo>
                <a:cubicBezTo>
                  <a:pt x="9084597" y="8511252"/>
                  <a:pt x="9068150" y="8504673"/>
                  <a:pt x="9048415" y="8491519"/>
                </a:cubicBezTo>
                <a:cubicBezTo>
                  <a:pt x="9028680" y="8478362"/>
                  <a:pt x="9005655" y="8471782"/>
                  <a:pt x="8979342" y="8471782"/>
                </a:cubicBezTo>
                <a:lnTo>
                  <a:pt x="8959608" y="8471782"/>
                </a:lnTo>
                <a:lnTo>
                  <a:pt x="8860934" y="8432312"/>
                </a:lnTo>
                <a:lnTo>
                  <a:pt x="8841198" y="8432312"/>
                </a:lnTo>
                <a:cubicBezTo>
                  <a:pt x="8854354" y="8419158"/>
                  <a:pt x="8860934" y="8412578"/>
                  <a:pt x="8860934" y="8412578"/>
                </a:cubicBezTo>
                <a:cubicBezTo>
                  <a:pt x="8860934" y="8412578"/>
                  <a:pt x="8854354" y="8412578"/>
                  <a:pt x="8841198" y="8412578"/>
                </a:cubicBezTo>
                <a:lnTo>
                  <a:pt x="8801730" y="8392845"/>
                </a:lnTo>
                <a:cubicBezTo>
                  <a:pt x="8801730" y="8392845"/>
                  <a:pt x="8795152" y="8392845"/>
                  <a:pt x="8781994" y="8392845"/>
                </a:cubicBezTo>
                <a:cubicBezTo>
                  <a:pt x="8729370" y="8392845"/>
                  <a:pt x="8696477" y="8379688"/>
                  <a:pt x="8683320" y="8353374"/>
                </a:cubicBezTo>
                <a:close/>
                <a:moveTo>
                  <a:pt x="8584646" y="8313904"/>
                </a:moveTo>
                <a:lnTo>
                  <a:pt x="8643850" y="8333638"/>
                </a:lnTo>
                <a:lnTo>
                  <a:pt x="8663587" y="8353374"/>
                </a:lnTo>
                <a:lnTo>
                  <a:pt x="8604382" y="8333638"/>
                </a:lnTo>
                <a:close/>
                <a:moveTo>
                  <a:pt x="8407035" y="8313904"/>
                </a:moveTo>
                <a:lnTo>
                  <a:pt x="8446504" y="8313904"/>
                </a:lnTo>
                <a:cubicBezTo>
                  <a:pt x="8459658" y="8313904"/>
                  <a:pt x="8472815" y="8320484"/>
                  <a:pt x="8485972" y="8333638"/>
                </a:cubicBezTo>
                <a:lnTo>
                  <a:pt x="8485972" y="8353374"/>
                </a:lnTo>
                <a:cubicBezTo>
                  <a:pt x="8472815" y="8340218"/>
                  <a:pt x="8459658" y="8333638"/>
                  <a:pt x="8446504" y="8333638"/>
                </a:cubicBezTo>
                <a:close/>
                <a:moveTo>
                  <a:pt x="8266423" y="8281836"/>
                </a:moveTo>
                <a:cubicBezTo>
                  <a:pt x="8271357" y="8280189"/>
                  <a:pt x="8275467" y="8281014"/>
                  <a:pt x="8278755" y="8284302"/>
                </a:cubicBezTo>
                <a:cubicBezTo>
                  <a:pt x="8285335" y="8290882"/>
                  <a:pt x="8282044" y="8294171"/>
                  <a:pt x="8268891" y="8294171"/>
                </a:cubicBezTo>
                <a:lnTo>
                  <a:pt x="8249153" y="8294171"/>
                </a:lnTo>
                <a:cubicBezTo>
                  <a:pt x="8255734" y="8287591"/>
                  <a:pt x="8261489" y="8283480"/>
                  <a:pt x="8266423" y="8281836"/>
                </a:cubicBezTo>
                <a:close/>
                <a:moveTo>
                  <a:pt x="8160347" y="8274434"/>
                </a:moveTo>
                <a:lnTo>
                  <a:pt x="8177615" y="8274434"/>
                </a:lnTo>
                <a:cubicBezTo>
                  <a:pt x="8185839" y="8274434"/>
                  <a:pt x="8189949" y="8274434"/>
                  <a:pt x="8189949" y="8274434"/>
                </a:cubicBezTo>
                <a:lnTo>
                  <a:pt x="8189949" y="8294171"/>
                </a:lnTo>
                <a:close/>
                <a:moveTo>
                  <a:pt x="8880668" y="8254700"/>
                </a:moveTo>
                <a:cubicBezTo>
                  <a:pt x="8893825" y="8254700"/>
                  <a:pt x="8906984" y="8261277"/>
                  <a:pt x="8920139" y="8274434"/>
                </a:cubicBezTo>
                <a:lnTo>
                  <a:pt x="8920139" y="8294171"/>
                </a:lnTo>
                <a:cubicBezTo>
                  <a:pt x="8920139" y="8294171"/>
                  <a:pt x="8906984" y="8287591"/>
                  <a:pt x="8880668" y="8274434"/>
                </a:cubicBezTo>
                <a:close/>
                <a:moveTo>
                  <a:pt x="8367564" y="8254700"/>
                </a:moveTo>
                <a:cubicBezTo>
                  <a:pt x="8367564" y="8254700"/>
                  <a:pt x="8374141" y="8254700"/>
                  <a:pt x="8387297" y="8254700"/>
                </a:cubicBezTo>
                <a:lnTo>
                  <a:pt x="8387297" y="8274434"/>
                </a:lnTo>
                <a:close/>
                <a:moveTo>
                  <a:pt x="8101144" y="8244832"/>
                </a:moveTo>
                <a:cubicBezTo>
                  <a:pt x="8107721" y="8244832"/>
                  <a:pt x="8117589" y="8248123"/>
                  <a:pt x="8130746" y="8254700"/>
                </a:cubicBezTo>
                <a:lnTo>
                  <a:pt x="8160347" y="8274434"/>
                </a:lnTo>
                <a:lnTo>
                  <a:pt x="8140615" y="8274434"/>
                </a:lnTo>
                <a:cubicBezTo>
                  <a:pt x="8107721" y="8274434"/>
                  <a:pt x="8091275" y="8267857"/>
                  <a:pt x="8091275" y="8254700"/>
                </a:cubicBezTo>
                <a:cubicBezTo>
                  <a:pt x="8091275" y="8248123"/>
                  <a:pt x="8094564" y="8244832"/>
                  <a:pt x="8101144" y="8244832"/>
                </a:cubicBezTo>
                <a:close/>
                <a:moveTo>
                  <a:pt x="8900404" y="8215230"/>
                </a:moveTo>
                <a:cubicBezTo>
                  <a:pt x="8913558" y="8215230"/>
                  <a:pt x="8920139" y="8221810"/>
                  <a:pt x="8920139" y="8234964"/>
                </a:cubicBezTo>
                <a:cubicBezTo>
                  <a:pt x="8920139" y="8234964"/>
                  <a:pt x="8913558" y="8234964"/>
                  <a:pt x="8900404" y="8234964"/>
                </a:cubicBezTo>
                <a:close/>
                <a:moveTo>
                  <a:pt x="8574778" y="8215230"/>
                </a:moveTo>
                <a:cubicBezTo>
                  <a:pt x="8581357" y="8215230"/>
                  <a:pt x="8584646" y="8215230"/>
                  <a:pt x="8584646" y="8215230"/>
                </a:cubicBezTo>
                <a:cubicBezTo>
                  <a:pt x="8584646" y="8215230"/>
                  <a:pt x="8584646" y="8221810"/>
                  <a:pt x="8584646" y="8234964"/>
                </a:cubicBezTo>
                <a:cubicBezTo>
                  <a:pt x="8584646" y="8234964"/>
                  <a:pt x="8578069" y="8234964"/>
                  <a:pt x="8564912" y="8234964"/>
                </a:cubicBezTo>
                <a:cubicBezTo>
                  <a:pt x="8564912" y="8221810"/>
                  <a:pt x="8568201" y="8215230"/>
                  <a:pt x="8574778" y="8215230"/>
                </a:cubicBezTo>
                <a:close/>
                <a:moveTo>
                  <a:pt x="8448971" y="8185628"/>
                </a:moveTo>
                <a:cubicBezTo>
                  <a:pt x="8453903" y="8185628"/>
                  <a:pt x="8459658" y="8188917"/>
                  <a:pt x="8466238" y="8195497"/>
                </a:cubicBezTo>
                <a:lnTo>
                  <a:pt x="8485972" y="8215230"/>
                </a:lnTo>
                <a:lnTo>
                  <a:pt x="8505708" y="8234964"/>
                </a:lnTo>
                <a:cubicBezTo>
                  <a:pt x="8492551" y="8234964"/>
                  <a:pt x="8476104" y="8231675"/>
                  <a:pt x="8456370" y="8225098"/>
                </a:cubicBezTo>
                <a:cubicBezTo>
                  <a:pt x="8436636" y="8218519"/>
                  <a:pt x="8430056" y="8208651"/>
                  <a:pt x="8436636" y="8195497"/>
                </a:cubicBezTo>
                <a:cubicBezTo>
                  <a:pt x="8439925" y="8188917"/>
                  <a:pt x="8444035" y="8185628"/>
                  <a:pt x="8448971" y="8185628"/>
                </a:cubicBezTo>
                <a:close/>
                <a:moveTo>
                  <a:pt x="8387297" y="8175760"/>
                </a:moveTo>
                <a:cubicBezTo>
                  <a:pt x="8400454" y="8175760"/>
                  <a:pt x="8407035" y="8182340"/>
                  <a:pt x="8407035" y="8195497"/>
                </a:cubicBezTo>
                <a:cubicBezTo>
                  <a:pt x="8407035" y="8195497"/>
                  <a:pt x="8400454" y="8195497"/>
                  <a:pt x="8387297" y="8195497"/>
                </a:cubicBezTo>
                <a:cubicBezTo>
                  <a:pt x="8374141" y="8195497"/>
                  <a:pt x="8367564" y="8195497"/>
                  <a:pt x="8367564" y="8195497"/>
                </a:cubicBezTo>
                <a:close/>
                <a:moveTo>
                  <a:pt x="7913661" y="8175760"/>
                </a:moveTo>
                <a:lnTo>
                  <a:pt x="7953131" y="8195497"/>
                </a:lnTo>
                <a:lnTo>
                  <a:pt x="7953131" y="8215230"/>
                </a:lnTo>
                <a:cubicBezTo>
                  <a:pt x="7939975" y="8202074"/>
                  <a:pt x="7920241" y="8195497"/>
                  <a:pt x="7893927" y="8195497"/>
                </a:cubicBezTo>
                <a:close/>
                <a:moveTo>
                  <a:pt x="8584646" y="8156026"/>
                </a:moveTo>
                <a:lnTo>
                  <a:pt x="8604382" y="8156026"/>
                </a:lnTo>
                <a:lnTo>
                  <a:pt x="8604382" y="8175760"/>
                </a:lnTo>
                <a:cubicBezTo>
                  <a:pt x="8591225" y="8175760"/>
                  <a:pt x="8584646" y="8169183"/>
                  <a:pt x="8584646" y="8156026"/>
                </a:cubicBezTo>
                <a:close/>
                <a:moveTo>
                  <a:pt x="8111009" y="8156026"/>
                </a:moveTo>
                <a:cubicBezTo>
                  <a:pt x="8111009" y="8156026"/>
                  <a:pt x="8117589" y="8156026"/>
                  <a:pt x="8130746" y="8156026"/>
                </a:cubicBezTo>
                <a:cubicBezTo>
                  <a:pt x="8143903" y="8156026"/>
                  <a:pt x="8150479" y="8159315"/>
                  <a:pt x="8150479" y="8165892"/>
                </a:cubicBezTo>
                <a:cubicBezTo>
                  <a:pt x="8150479" y="8172472"/>
                  <a:pt x="8143903" y="8175760"/>
                  <a:pt x="8130746" y="8175760"/>
                </a:cubicBezTo>
                <a:close/>
                <a:moveTo>
                  <a:pt x="8700587" y="8148625"/>
                </a:moveTo>
                <a:cubicBezTo>
                  <a:pt x="8712100" y="8150271"/>
                  <a:pt x="8729367" y="8156026"/>
                  <a:pt x="8752392" y="8165892"/>
                </a:cubicBezTo>
                <a:cubicBezTo>
                  <a:pt x="8798442" y="8185628"/>
                  <a:pt x="8828044" y="8195497"/>
                  <a:pt x="8841198" y="8195497"/>
                </a:cubicBezTo>
                <a:lnTo>
                  <a:pt x="8781994" y="8195497"/>
                </a:lnTo>
                <a:cubicBezTo>
                  <a:pt x="8781994" y="8195497"/>
                  <a:pt x="8772128" y="8192208"/>
                  <a:pt x="8752392" y="8185628"/>
                </a:cubicBezTo>
                <a:cubicBezTo>
                  <a:pt x="8732658" y="8179049"/>
                  <a:pt x="8722790" y="8175760"/>
                  <a:pt x="8722790" y="8175760"/>
                </a:cubicBezTo>
                <a:lnTo>
                  <a:pt x="8683320" y="8156026"/>
                </a:lnTo>
                <a:cubicBezTo>
                  <a:pt x="8683320" y="8149447"/>
                  <a:pt x="8689077" y="8146980"/>
                  <a:pt x="8700587" y="8148625"/>
                </a:cubicBezTo>
                <a:close/>
                <a:moveTo>
                  <a:pt x="8273823" y="8123955"/>
                </a:moveTo>
                <a:cubicBezTo>
                  <a:pt x="8277112" y="8122311"/>
                  <a:pt x="8282048" y="8123136"/>
                  <a:pt x="8288623" y="8126424"/>
                </a:cubicBezTo>
                <a:cubicBezTo>
                  <a:pt x="8301781" y="8133001"/>
                  <a:pt x="8314937" y="8136290"/>
                  <a:pt x="8328094" y="8136290"/>
                </a:cubicBezTo>
                <a:cubicBezTo>
                  <a:pt x="8341251" y="8136290"/>
                  <a:pt x="8341251" y="8142870"/>
                  <a:pt x="8328094" y="8156026"/>
                </a:cubicBezTo>
                <a:cubicBezTo>
                  <a:pt x="8341251" y="8156026"/>
                  <a:pt x="8347827" y="8162603"/>
                  <a:pt x="8347827" y="8175760"/>
                </a:cubicBezTo>
                <a:cubicBezTo>
                  <a:pt x="8321514" y="8175760"/>
                  <a:pt x="8301781" y="8175760"/>
                  <a:pt x="8288623" y="8175760"/>
                </a:cubicBezTo>
                <a:lnTo>
                  <a:pt x="8268891" y="8136290"/>
                </a:lnTo>
                <a:cubicBezTo>
                  <a:pt x="8268891" y="8129713"/>
                  <a:pt x="8270534" y="8125602"/>
                  <a:pt x="8273823" y="8123955"/>
                </a:cubicBezTo>
                <a:close/>
                <a:moveTo>
                  <a:pt x="8525443" y="8116556"/>
                </a:moveTo>
                <a:cubicBezTo>
                  <a:pt x="8551755" y="8129713"/>
                  <a:pt x="8564912" y="8136290"/>
                  <a:pt x="8564912" y="8136290"/>
                </a:cubicBezTo>
                <a:lnTo>
                  <a:pt x="8545176" y="8136290"/>
                </a:lnTo>
                <a:lnTo>
                  <a:pt x="8525443" y="8136290"/>
                </a:lnTo>
                <a:close/>
                <a:moveTo>
                  <a:pt x="8032072" y="8116556"/>
                </a:moveTo>
                <a:cubicBezTo>
                  <a:pt x="8032072" y="8116556"/>
                  <a:pt x="8035361" y="8119845"/>
                  <a:pt x="8041940" y="8126424"/>
                </a:cubicBezTo>
                <a:cubicBezTo>
                  <a:pt x="8048517" y="8133001"/>
                  <a:pt x="8051805" y="8136290"/>
                  <a:pt x="8051805" y="8136290"/>
                </a:cubicBezTo>
                <a:cubicBezTo>
                  <a:pt x="8051805" y="8149447"/>
                  <a:pt x="8051805" y="8156026"/>
                  <a:pt x="8051805" y="8156026"/>
                </a:cubicBezTo>
                <a:lnTo>
                  <a:pt x="8032072" y="8136290"/>
                </a:lnTo>
                <a:cubicBezTo>
                  <a:pt x="8032072" y="8123136"/>
                  <a:pt x="8032072" y="8116556"/>
                  <a:pt x="8032072" y="8116556"/>
                </a:cubicBezTo>
                <a:close/>
                <a:moveTo>
                  <a:pt x="7755783" y="8116556"/>
                </a:moveTo>
                <a:lnTo>
                  <a:pt x="7775520" y="8136290"/>
                </a:lnTo>
                <a:lnTo>
                  <a:pt x="7775520" y="8156026"/>
                </a:lnTo>
                <a:cubicBezTo>
                  <a:pt x="7775520" y="8142870"/>
                  <a:pt x="7768940" y="8136290"/>
                  <a:pt x="7755783" y="8136290"/>
                </a:cubicBezTo>
                <a:close/>
                <a:moveTo>
                  <a:pt x="7657109" y="8096822"/>
                </a:moveTo>
                <a:cubicBezTo>
                  <a:pt x="7657109" y="8096822"/>
                  <a:pt x="7663689" y="8103400"/>
                  <a:pt x="7676843" y="8116556"/>
                </a:cubicBezTo>
                <a:lnTo>
                  <a:pt x="7657109" y="8116556"/>
                </a:lnTo>
                <a:close/>
                <a:moveTo>
                  <a:pt x="7617642" y="8077086"/>
                </a:moveTo>
                <a:cubicBezTo>
                  <a:pt x="7617642" y="8077086"/>
                  <a:pt x="7624219" y="8077086"/>
                  <a:pt x="7637375" y="8077086"/>
                </a:cubicBezTo>
                <a:lnTo>
                  <a:pt x="7617642" y="8096822"/>
                </a:lnTo>
                <a:close/>
                <a:moveTo>
                  <a:pt x="8446504" y="8057352"/>
                </a:moveTo>
                <a:cubicBezTo>
                  <a:pt x="8446504" y="8057352"/>
                  <a:pt x="8479392" y="8067218"/>
                  <a:pt x="8545176" y="8086954"/>
                </a:cubicBezTo>
                <a:cubicBezTo>
                  <a:pt x="8610959" y="8106688"/>
                  <a:pt x="8650430" y="8123136"/>
                  <a:pt x="8663587" y="8136290"/>
                </a:cubicBezTo>
                <a:lnTo>
                  <a:pt x="8604382" y="8136290"/>
                </a:lnTo>
                <a:lnTo>
                  <a:pt x="8564912" y="8116556"/>
                </a:lnTo>
                <a:close/>
                <a:moveTo>
                  <a:pt x="8111009" y="8057352"/>
                </a:moveTo>
                <a:cubicBezTo>
                  <a:pt x="8111009" y="8057352"/>
                  <a:pt x="8120877" y="8060641"/>
                  <a:pt x="8140615" y="8067218"/>
                </a:cubicBezTo>
                <a:cubicBezTo>
                  <a:pt x="8160347" y="8073798"/>
                  <a:pt x="8170216" y="8077086"/>
                  <a:pt x="8170216" y="8077086"/>
                </a:cubicBezTo>
                <a:lnTo>
                  <a:pt x="8170216" y="8096822"/>
                </a:lnTo>
                <a:cubicBezTo>
                  <a:pt x="8157059" y="8096822"/>
                  <a:pt x="8143903" y="8090243"/>
                  <a:pt x="8130746" y="8077086"/>
                </a:cubicBezTo>
                <a:cubicBezTo>
                  <a:pt x="8130746" y="8077086"/>
                  <a:pt x="8127458" y="8073798"/>
                  <a:pt x="8120877" y="8067218"/>
                </a:cubicBezTo>
                <a:cubicBezTo>
                  <a:pt x="8114298" y="8060641"/>
                  <a:pt x="8111009" y="8057352"/>
                  <a:pt x="8111009" y="8057352"/>
                </a:cubicBezTo>
                <a:close/>
                <a:moveTo>
                  <a:pt x="7440027" y="8037616"/>
                </a:moveTo>
                <a:cubicBezTo>
                  <a:pt x="7453181" y="8037616"/>
                  <a:pt x="7459761" y="8040904"/>
                  <a:pt x="7459761" y="8047484"/>
                </a:cubicBezTo>
                <a:cubicBezTo>
                  <a:pt x="7459761" y="8054064"/>
                  <a:pt x="7459761" y="8057352"/>
                  <a:pt x="7459761" y="8057352"/>
                </a:cubicBezTo>
                <a:cubicBezTo>
                  <a:pt x="7446605" y="8057352"/>
                  <a:pt x="7440027" y="8057352"/>
                  <a:pt x="7440027" y="8057352"/>
                </a:cubicBezTo>
                <a:cubicBezTo>
                  <a:pt x="7440027" y="8057352"/>
                  <a:pt x="7440027" y="8050773"/>
                  <a:pt x="7440027" y="8037616"/>
                </a:cubicBezTo>
                <a:close/>
                <a:moveTo>
                  <a:pt x="7361087" y="8017882"/>
                </a:moveTo>
                <a:cubicBezTo>
                  <a:pt x="7361087" y="8017882"/>
                  <a:pt x="7364376" y="8017882"/>
                  <a:pt x="7370955" y="8017882"/>
                </a:cubicBezTo>
                <a:cubicBezTo>
                  <a:pt x="7377533" y="8017882"/>
                  <a:pt x="7380822" y="8024462"/>
                  <a:pt x="7380822" y="8037616"/>
                </a:cubicBezTo>
                <a:lnTo>
                  <a:pt x="7341353" y="8037616"/>
                </a:lnTo>
                <a:cubicBezTo>
                  <a:pt x="7328197" y="8024462"/>
                  <a:pt x="7334774" y="8017882"/>
                  <a:pt x="7361087" y="8017882"/>
                </a:cubicBezTo>
                <a:close/>
                <a:moveTo>
                  <a:pt x="8012335" y="7998148"/>
                </a:moveTo>
                <a:cubicBezTo>
                  <a:pt x="8025492" y="7998148"/>
                  <a:pt x="8032072" y="8004725"/>
                  <a:pt x="8032072" y="8017882"/>
                </a:cubicBezTo>
                <a:cubicBezTo>
                  <a:pt x="8032072" y="8031039"/>
                  <a:pt x="8028783" y="8037616"/>
                  <a:pt x="8022203" y="8037616"/>
                </a:cubicBezTo>
                <a:cubicBezTo>
                  <a:pt x="8015624" y="8037616"/>
                  <a:pt x="8012335" y="8031039"/>
                  <a:pt x="8012335" y="8017882"/>
                </a:cubicBezTo>
                <a:close/>
                <a:moveTo>
                  <a:pt x="7854457" y="7958678"/>
                </a:moveTo>
                <a:cubicBezTo>
                  <a:pt x="7920241" y="7958678"/>
                  <a:pt x="7953131" y="7978412"/>
                  <a:pt x="7953131" y="8017882"/>
                </a:cubicBezTo>
                <a:cubicBezTo>
                  <a:pt x="7939975" y="8017882"/>
                  <a:pt x="7913661" y="8011303"/>
                  <a:pt x="7874194" y="7998148"/>
                </a:cubicBezTo>
                <a:close/>
                <a:moveTo>
                  <a:pt x="7736049" y="7938942"/>
                </a:moveTo>
                <a:lnTo>
                  <a:pt x="7755783" y="7938942"/>
                </a:lnTo>
                <a:cubicBezTo>
                  <a:pt x="7768940" y="7938942"/>
                  <a:pt x="7775520" y="7945522"/>
                  <a:pt x="7775520" y="7958678"/>
                </a:cubicBezTo>
                <a:cubicBezTo>
                  <a:pt x="7749204" y="7958678"/>
                  <a:pt x="7736049" y="7958678"/>
                  <a:pt x="7736049" y="7958678"/>
                </a:cubicBezTo>
                <a:cubicBezTo>
                  <a:pt x="7749204" y="7958678"/>
                  <a:pt x="7749204" y="7952099"/>
                  <a:pt x="7736049" y="7938942"/>
                </a:cubicBezTo>
                <a:close/>
                <a:moveTo>
                  <a:pt x="7953131" y="7919208"/>
                </a:moveTo>
                <a:cubicBezTo>
                  <a:pt x="7953131" y="7919208"/>
                  <a:pt x="7972868" y="7925788"/>
                  <a:pt x="8012335" y="7938942"/>
                </a:cubicBezTo>
                <a:cubicBezTo>
                  <a:pt x="8051805" y="7952099"/>
                  <a:pt x="8071542" y="7958678"/>
                  <a:pt x="8071542" y="7958678"/>
                </a:cubicBezTo>
                <a:lnTo>
                  <a:pt x="8032072" y="7958678"/>
                </a:lnTo>
                <a:cubicBezTo>
                  <a:pt x="8032072" y="7945522"/>
                  <a:pt x="8025492" y="7945522"/>
                  <a:pt x="8012335" y="7958678"/>
                </a:cubicBezTo>
                <a:cubicBezTo>
                  <a:pt x="8012335" y="7958678"/>
                  <a:pt x="8005759" y="7958678"/>
                  <a:pt x="7992601" y="7958678"/>
                </a:cubicBezTo>
                <a:lnTo>
                  <a:pt x="7972868" y="7938942"/>
                </a:lnTo>
                <a:close/>
                <a:moveTo>
                  <a:pt x="8130746" y="7879738"/>
                </a:moveTo>
                <a:cubicBezTo>
                  <a:pt x="8143903" y="7879738"/>
                  <a:pt x="8150479" y="7886318"/>
                  <a:pt x="8150479" y="7899472"/>
                </a:cubicBezTo>
                <a:cubicBezTo>
                  <a:pt x="8150479" y="7912629"/>
                  <a:pt x="8143903" y="7919208"/>
                  <a:pt x="8130746" y="7919208"/>
                </a:cubicBezTo>
                <a:cubicBezTo>
                  <a:pt x="8117589" y="7919208"/>
                  <a:pt x="8111009" y="7912629"/>
                  <a:pt x="8111009" y="7899472"/>
                </a:cubicBezTo>
                <a:cubicBezTo>
                  <a:pt x="8111009" y="7899472"/>
                  <a:pt x="8114298" y="7896183"/>
                  <a:pt x="8120877" y="7889606"/>
                </a:cubicBezTo>
                <a:cubicBezTo>
                  <a:pt x="8127458" y="7883027"/>
                  <a:pt x="8130746" y="7879738"/>
                  <a:pt x="8130746" y="7879738"/>
                </a:cubicBezTo>
                <a:close/>
                <a:moveTo>
                  <a:pt x="7834723" y="7879738"/>
                </a:moveTo>
                <a:cubicBezTo>
                  <a:pt x="7834723" y="7879738"/>
                  <a:pt x="7841301" y="7879738"/>
                  <a:pt x="7854457" y="7879738"/>
                </a:cubicBezTo>
                <a:cubicBezTo>
                  <a:pt x="7867614" y="7879738"/>
                  <a:pt x="7880771" y="7886318"/>
                  <a:pt x="7893927" y="7899472"/>
                </a:cubicBezTo>
                <a:cubicBezTo>
                  <a:pt x="7880771" y="7899472"/>
                  <a:pt x="7867614" y="7899472"/>
                  <a:pt x="7854457" y="7899472"/>
                </a:cubicBezTo>
                <a:cubicBezTo>
                  <a:pt x="7841301" y="7886318"/>
                  <a:pt x="7834723" y="7879738"/>
                  <a:pt x="7834723" y="7879738"/>
                </a:cubicBezTo>
                <a:close/>
                <a:moveTo>
                  <a:pt x="6808513" y="7879738"/>
                </a:moveTo>
                <a:cubicBezTo>
                  <a:pt x="6821668" y="7879738"/>
                  <a:pt x="6834827" y="7886318"/>
                  <a:pt x="6847981" y="7899472"/>
                </a:cubicBezTo>
                <a:cubicBezTo>
                  <a:pt x="6834827" y="7912629"/>
                  <a:pt x="6828247" y="7919208"/>
                  <a:pt x="6828247" y="7919208"/>
                </a:cubicBezTo>
                <a:cubicBezTo>
                  <a:pt x="6815091" y="7919208"/>
                  <a:pt x="6808513" y="7912629"/>
                  <a:pt x="6808513" y="7899472"/>
                </a:cubicBezTo>
                <a:cubicBezTo>
                  <a:pt x="6808513" y="7899472"/>
                  <a:pt x="6808513" y="7892895"/>
                  <a:pt x="6808513" y="7879738"/>
                </a:cubicBezTo>
                <a:close/>
                <a:moveTo>
                  <a:pt x="7755783" y="7860004"/>
                </a:moveTo>
                <a:cubicBezTo>
                  <a:pt x="7768940" y="7860004"/>
                  <a:pt x="7782097" y="7866581"/>
                  <a:pt x="7795253" y="7879738"/>
                </a:cubicBezTo>
                <a:lnTo>
                  <a:pt x="7775520" y="7879738"/>
                </a:lnTo>
                <a:close/>
                <a:moveTo>
                  <a:pt x="7716316" y="7840268"/>
                </a:moveTo>
                <a:lnTo>
                  <a:pt x="7736049" y="7840268"/>
                </a:lnTo>
                <a:lnTo>
                  <a:pt x="7716316" y="7860004"/>
                </a:lnTo>
                <a:close/>
                <a:moveTo>
                  <a:pt x="7578169" y="7840268"/>
                </a:moveTo>
                <a:cubicBezTo>
                  <a:pt x="7604485" y="7840268"/>
                  <a:pt x="7624219" y="7840268"/>
                  <a:pt x="7637375" y="7840268"/>
                </a:cubicBezTo>
                <a:cubicBezTo>
                  <a:pt x="7637375" y="7840268"/>
                  <a:pt x="7640664" y="7843556"/>
                  <a:pt x="7647242" y="7850136"/>
                </a:cubicBezTo>
                <a:cubicBezTo>
                  <a:pt x="7653821" y="7856716"/>
                  <a:pt x="7660399" y="7863293"/>
                  <a:pt x="7666977" y="7869870"/>
                </a:cubicBezTo>
                <a:cubicBezTo>
                  <a:pt x="7673556" y="7876450"/>
                  <a:pt x="7676843" y="7879738"/>
                  <a:pt x="7676843" y="7879738"/>
                </a:cubicBezTo>
                <a:cubicBezTo>
                  <a:pt x="7676843" y="7879738"/>
                  <a:pt x="7683423" y="7879738"/>
                  <a:pt x="7696579" y="7879738"/>
                </a:cubicBezTo>
                <a:cubicBezTo>
                  <a:pt x="7709737" y="7879738"/>
                  <a:pt x="7709737" y="7892895"/>
                  <a:pt x="7696579" y="7919208"/>
                </a:cubicBezTo>
                <a:lnTo>
                  <a:pt x="7676843" y="7919208"/>
                </a:lnTo>
                <a:cubicBezTo>
                  <a:pt x="7676843" y="7919208"/>
                  <a:pt x="7657109" y="7912629"/>
                  <a:pt x="7617642" y="7899472"/>
                </a:cubicBezTo>
                <a:cubicBezTo>
                  <a:pt x="7525545" y="7860004"/>
                  <a:pt x="7512388" y="7840268"/>
                  <a:pt x="7578169" y="7840268"/>
                </a:cubicBezTo>
                <a:close/>
                <a:moveTo>
                  <a:pt x="7913661" y="7820534"/>
                </a:moveTo>
                <a:cubicBezTo>
                  <a:pt x="7926818" y="7820534"/>
                  <a:pt x="7939975" y="7827114"/>
                  <a:pt x="7953131" y="7840268"/>
                </a:cubicBezTo>
                <a:lnTo>
                  <a:pt x="7953131" y="7860004"/>
                </a:lnTo>
                <a:cubicBezTo>
                  <a:pt x="7953131" y="7860004"/>
                  <a:pt x="7946555" y="7853425"/>
                  <a:pt x="7933397" y="7840268"/>
                </a:cubicBezTo>
                <a:close/>
                <a:moveTo>
                  <a:pt x="7124270" y="7800798"/>
                </a:moveTo>
                <a:cubicBezTo>
                  <a:pt x="7124270" y="7800798"/>
                  <a:pt x="7130849" y="7800798"/>
                  <a:pt x="7144005" y="7800798"/>
                </a:cubicBezTo>
                <a:lnTo>
                  <a:pt x="7124270" y="7820534"/>
                </a:lnTo>
                <a:close/>
                <a:moveTo>
                  <a:pt x="7040396" y="7790932"/>
                </a:moveTo>
                <a:cubicBezTo>
                  <a:pt x="7043686" y="7790932"/>
                  <a:pt x="7045331" y="7794221"/>
                  <a:pt x="7045331" y="7800798"/>
                </a:cubicBezTo>
                <a:lnTo>
                  <a:pt x="7025595" y="7800798"/>
                </a:lnTo>
                <a:cubicBezTo>
                  <a:pt x="7032172" y="7794221"/>
                  <a:pt x="7037107" y="7790932"/>
                  <a:pt x="7040396" y="7790932"/>
                </a:cubicBezTo>
                <a:close/>
                <a:moveTo>
                  <a:pt x="7553503" y="7788466"/>
                </a:moveTo>
                <a:cubicBezTo>
                  <a:pt x="7556791" y="7790110"/>
                  <a:pt x="7558435" y="7794221"/>
                  <a:pt x="7558435" y="7800798"/>
                </a:cubicBezTo>
                <a:cubicBezTo>
                  <a:pt x="7571592" y="7827114"/>
                  <a:pt x="7565015" y="7833691"/>
                  <a:pt x="7538701" y="7820534"/>
                </a:cubicBezTo>
                <a:cubicBezTo>
                  <a:pt x="7525545" y="7820534"/>
                  <a:pt x="7512388" y="7813954"/>
                  <a:pt x="7499231" y="7800798"/>
                </a:cubicBezTo>
                <a:cubicBezTo>
                  <a:pt x="7512388" y="7800798"/>
                  <a:pt x="7525545" y="7797509"/>
                  <a:pt x="7538701" y="7790932"/>
                </a:cubicBezTo>
                <a:cubicBezTo>
                  <a:pt x="7545280" y="7787644"/>
                  <a:pt x="7550211" y="7786819"/>
                  <a:pt x="7553503" y="7788466"/>
                </a:cubicBezTo>
                <a:close/>
                <a:moveTo>
                  <a:pt x="7459761" y="7781064"/>
                </a:moveTo>
                <a:cubicBezTo>
                  <a:pt x="7472918" y="7781064"/>
                  <a:pt x="7482784" y="7781064"/>
                  <a:pt x="7489363" y="7781064"/>
                </a:cubicBezTo>
                <a:cubicBezTo>
                  <a:pt x="7495943" y="7781064"/>
                  <a:pt x="7499231" y="7787644"/>
                  <a:pt x="7499231" y="7800798"/>
                </a:cubicBezTo>
                <a:close/>
                <a:moveTo>
                  <a:pt x="7718783" y="7748996"/>
                </a:moveTo>
                <a:cubicBezTo>
                  <a:pt x="7723715" y="7750640"/>
                  <a:pt x="7729470" y="7754751"/>
                  <a:pt x="7736049" y="7761330"/>
                </a:cubicBezTo>
                <a:lnTo>
                  <a:pt x="7716316" y="7761330"/>
                </a:lnTo>
                <a:cubicBezTo>
                  <a:pt x="7703159" y="7761330"/>
                  <a:pt x="7699868" y="7758042"/>
                  <a:pt x="7706447" y="7751462"/>
                </a:cubicBezTo>
                <a:cubicBezTo>
                  <a:pt x="7709737" y="7748174"/>
                  <a:pt x="7713847" y="7747349"/>
                  <a:pt x="7718783" y="7748996"/>
                </a:cubicBezTo>
                <a:close/>
                <a:moveTo>
                  <a:pt x="7538701" y="7721860"/>
                </a:moveTo>
                <a:lnTo>
                  <a:pt x="7597905" y="7741594"/>
                </a:lnTo>
                <a:lnTo>
                  <a:pt x="7558435" y="7761330"/>
                </a:lnTo>
                <a:close/>
                <a:moveTo>
                  <a:pt x="7242679" y="7702124"/>
                </a:moveTo>
                <a:lnTo>
                  <a:pt x="7321617" y="7702124"/>
                </a:lnTo>
                <a:cubicBezTo>
                  <a:pt x="7361087" y="7728437"/>
                  <a:pt x="7384109" y="7738305"/>
                  <a:pt x="7390690" y="7731728"/>
                </a:cubicBezTo>
                <a:cubicBezTo>
                  <a:pt x="7397269" y="7725149"/>
                  <a:pt x="7407136" y="7728437"/>
                  <a:pt x="7420291" y="7741594"/>
                </a:cubicBezTo>
                <a:cubicBezTo>
                  <a:pt x="7420291" y="7781064"/>
                  <a:pt x="7413714" y="7800798"/>
                  <a:pt x="7400557" y="7800798"/>
                </a:cubicBezTo>
                <a:cubicBezTo>
                  <a:pt x="7387401" y="7800798"/>
                  <a:pt x="7367667" y="7794221"/>
                  <a:pt x="7341353" y="7781064"/>
                </a:cubicBezTo>
                <a:cubicBezTo>
                  <a:pt x="7328197" y="7781064"/>
                  <a:pt x="7318329" y="7777776"/>
                  <a:pt x="7311749" y="7771196"/>
                </a:cubicBezTo>
                <a:cubicBezTo>
                  <a:pt x="7305172" y="7764619"/>
                  <a:pt x="7301883" y="7761330"/>
                  <a:pt x="7301883" y="7761330"/>
                </a:cubicBezTo>
                <a:cubicBezTo>
                  <a:pt x="7301883" y="7761330"/>
                  <a:pt x="7295303" y="7761330"/>
                  <a:pt x="7282147" y="7761330"/>
                </a:cubicBezTo>
                <a:lnTo>
                  <a:pt x="7242679" y="7741594"/>
                </a:lnTo>
                <a:lnTo>
                  <a:pt x="7222943" y="7721860"/>
                </a:lnTo>
                <a:cubicBezTo>
                  <a:pt x="7236100" y="7721860"/>
                  <a:pt x="7242679" y="7715280"/>
                  <a:pt x="7242679" y="7702124"/>
                </a:cubicBezTo>
                <a:close/>
                <a:moveTo>
                  <a:pt x="7499231" y="7682390"/>
                </a:moveTo>
                <a:cubicBezTo>
                  <a:pt x="7499231" y="7682390"/>
                  <a:pt x="7505811" y="7682390"/>
                  <a:pt x="7518966" y="7682390"/>
                </a:cubicBezTo>
                <a:lnTo>
                  <a:pt x="7518966" y="7702124"/>
                </a:lnTo>
                <a:cubicBezTo>
                  <a:pt x="7505811" y="7702124"/>
                  <a:pt x="7499231" y="7695547"/>
                  <a:pt x="7499231" y="7682390"/>
                </a:cubicBezTo>
                <a:close/>
                <a:moveTo>
                  <a:pt x="7163739" y="7662656"/>
                </a:moveTo>
                <a:lnTo>
                  <a:pt x="7183473" y="7682390"/>
                </a:lnTo>
                <a:lnTo>
                  <a:pt x="7183473" y="7702124"/>
                </a:lnTo>
                <a:cubicBezTo>
                  <a:pt x="7196629" y="7702124"/>
                  <a:pt x="7203209" y="7708703"/>
                  <a:pt x="7203209" y="7721860"/>
                </a:cubicBezTo>
                <a:lnTo>
                  <a:pt x="7183473" y="7721860"/>
                </a:lnTo>
                <a:lnTo>
                  <a:pt x="7124270" y="7702124"/>
                </a:lnTo>
                <a:cubicBezTo>
                  <a:pt x="7111113" y="7702124"/>
                  <a:pt x="7104535" y="7698835"/>
                  <a:pt x="7104535" y="7692258"/>
                </a:cubicBezTo>
                <a:cubicBezTo>
                  <a:pt x="7104535" y="7685679"/>
                  <a:pt x="7111113" y="7682390"/>
                  <a:pt x="7124270" y="7682390"/>
                </a:cubicBezTo>
                <a:cubicBezTo>
                  <a:pt x="7137427" y="7669233"/>
                  <a:pt x="7150584" y="7662656"/>
                  <a:pt x="7163739" y="7662656"/>
                </a:cubicBezTo>
                <a:close/>
                <a:moveTo>
                  <a:pt x="7047798" y="7650322"/>
                </a:moveTo>
                <a:cubicBezTo>
                  <a:pt x="7049442" y="7648675"/>
                  <a:pt x="7051909" y="7649500"/>
                  <a:pt x="7055197" y="7652788"/>
                </a:cubicBezTo>
                <a:cubicBezTo>
                  <a:pt x="7061777" y="7659368"/>
                  <a:pt x="7065065" y="7662656"/>
                  <a:pt x="7065065" y="7662656"/>
                </a:cubicBezTo>
                <a:cubicBezTo>
                  <a:pt x="7065065" y="7662656"/>
                  <a:pt x="7058485" y="7662656"/>
                  <a:pt x="7045331" y="7662656"/>
                </a:cubicBezTo>
                <a:cubicBezTo>
                  <a:pt x="7045331" y="7656079"/>
                  <a:pt x="7046153" y="7651966"/>
                  <a:pt x="7047798" y="7650322"/>
                </a:cubicBezTo>
                <a:close/>
                <a:moveTo>
                  <a:pt x="7400557" y="7642920"/>
                </a:moveTo>
                <a:lnTo>
                  <a:pt x="7459761" y="7662656"/>
                </a:lnTo>
                <a:cubicBezTo>
                  <a:pt x="7459761" y="7662656"/>
                  <a:pt x="7453181" y="7662656"/>
                  <a:pt x="7440027" y="7662656"/>
                </a:cubicBezTo>
                <a:cubicBezTo>
                  <a:pt x="7426871" y="7662656"/>
                  <a:pt x="7413714" y="7662656"/>
                  <a:pt x="7400557" y="7662656"/>
                </a:cubicBezTo>
                <a:close/>
                <a:moveTo>
                  <a:pt x="7065065" y="7642920"/>
                </a:moveTo>
                <a:cubicBezTo>
                  <a:pt x="7065065" y="7642920"/>
                  <a:pt x="7071645" y="7642920"/>
                  <a:pt x="7084799" y="7642920"/>
                </a:cubicBezTo>
                <a:lnTo>
                  <a:pt x="7104535" y="7662656"/>
                </a:lnTo>
                <a:close/>
                <a:moveTo>
                  <a:pt x="6926921" y="7642920"/>
                </a:moveTo>
                <a:cubicBezTo>
                  <a:pt x="6926921" y="7642920"/>
                  <a:pt x="6930209" y="7646208"/>
                  <a:pt x="6936789" y="7652788"/>
                </a:cubicBezTo>
                <a:cubicBezTo>
                  <a:pt x="6943367" y="7659368"/>
                  <a:pt x="6946655" y="7662656"/>
                  <a:pt x="6946655" y="7662656"/>
                </a:cubicBezTo>
                <a:cubicBezTo>
                  <a:pt x="6933501" y="7662656"/>
                  <a:pt x="6926921" y="7662656"/>
                  <a:pt x="6926921" y="7662656"/>
                </a:cubicBezTo>
                <a:cubicBezTo>
                  <a:pt x="6926921" y="7662656"/>
                  <a:pt x="6920341" y="7662656"/>
                  <a:pt x="6907187" y="7662656"/>
                </a:cubicBezTo>
                <a:cubicBezTo>
                  <a:pt x="6907187" y="7649500"/>
                  <a:pt x="6913765" y="7642920"/>
                  <a:pt x="6926921" y="7642920"/>
                </a:cubicBezTo>
                <a:close/>
                <a:moveTo>
                  <a:pt x="7222943" y="7563982"/>
                </a:moveTo>
                <a:cubicBezTo>
                  <a:pt x="7236100" y="7563982"/>
                  <a:pt x="7245968" y="7567271"/>
                  <a:pt x="7252547" y="7573848"/>
                </a:cubicBezTo>
                <a:cubicBezTo>
                  <a:pt x="7259125" y="7580427"/>
                  <a:pt x="7268993" y="7583716"/>
                  <a:pt x="7282147" y="7583716"/>
                </a:cubicBezTo>
                <a:lnTo>
                  <a:pt x="7242679" y="7583716"/>
                </a:lnTo>
                <a:close/>
                <a:moveTo>
                  <a:pt x="6512491" y="7563982"/>
                </a:moveTo>
                <a:lnTo>
                  <a:pt x="6532225" y="7563982"/>
                </a:lnTo>
                <a:lnTo>
                  <a:pt x="6512491" y="7583716"/>
                </a:lnTo>
                <a:close/>
                <a:moveTo>
                  <a:pt x="7069998" y="7518343"/>
                </a:moveTo>
                <a:cubicBezTo>
                  <a:pt x="7079866" y="7515877"/>
                  <a:pt x="7104535" y="7524512"/>
                  <a:pt x="7144005" y="7544246"/>
                </a:cubicBezTo>
                <a:lnTo>
                  <a:pt x="7203209" y="7563982"/>
                </a:lnTo>
                <a:lnTo>
                  <a:pt x="7163739" y="7563982"/>
                </a:lnTo>
                <a:cubicBezTo>
                  <a:pt x="7137427" y="7563982"/>
                  <a:pt x="7117689" y="7563982"/>
                  <a:pt x="7104535" y="7563982"/>
                </a:cubicBezTo>
                <a:cubicBezTo>
                  <a:pt x="7104535" y="7550826"/>
                  <a:pt x="7091379" y="7544246"/>
                  <a:pt x="7065065" y="7544246"/>
                </a:cubicBezTo>
                <a:lnTo>
                  <a:pt x="7065065" y="7524512"/>
                </a:lnTo>
                <a:cubicBezTo>
                  <a:pt x="7065065" y="7521224"/>
                  <a:pt x="7066709" y="7519166"/>
                  <a:pt x="7069998" y="7518343"/>
                </a:cubicBezTo>
                <a:close/>
                <a:moveTo>
                  <a:pt x="6995994" y="7472707"/>
                </a:moveTo>
                <a:cubicBezTo>
                  <a:pt x="7002570" y="7474352"/>
                  <a:pt x="7012440" y="7478465"/>
                  <a:pt x="7025595" y="7485042"/>
                </a:cubicBezTo>
                <a:lnTo>
                  <a:pt x="7005861" y="7504776"/>
                </a:lnTo>
                <a:cubicBezTo>
                  <a:pt x="6992706" y="7491622"/>
                  <a:pt x="6986125" y="7481753"/>
                  <a:pt x="6986125" y="7475174"/>
                </a:cubicBezTo>
                <a:cubicBezTo>
                  <a:pt x="6986125" y="7471885"/>
                  <a:pt x="6989417" y="7471063"/>
                  <a:pt x="6995994" y="7472707"/>
                </a:cubicBezTo>
                <a:close/>
                <a:moveTo>
                  <a:pt x="6157263" y="7445572"/>
                </a:moveTo>
                <a:cubicBezTo>
                  <a:pt x="6170420" y="7445572"/>
                  <a:pt x="6190156" y="7448860"/>
                  <a:pt x="6216470" y="7455440"/>
                </a:cubicBezTo>
                <a:cubicBezTo>
                  <a:pt x="6242784" y="7462017"/>
                  <a:pt x="6262518" y="7471885"/>
                  <a:pt x="6275675" y="7485042"/>
                </a:cubicBezTo>
                <a:lnTo>
                  <a:pt x="6196734" y="7465308"/>
                </a:lnTo>
                <a:close/>
                <a:moveTo>
                  <a:pt x="6088194" y="7415970"/>
                </a:moveTo>
                <a:lnTo>
                  <a:pt x="6117794" y="7425838"/>
                </a:lnTo>
                <a:cubicBezTo>
                  <a:pt x="6117794" y="7425838"/>
                  <a:pt x="6114506" y="7425838"/>
                  <a:pt x="6107929" y="7425838"/>
                </a:cubicBezTo>
                <a:cubicBezTo>
                  <a:pt x="6104640" y="7425838"/>
                  <a:pt x="6101351" y="7425016"/>
                  <a:pt x="6098060" y="7423372"/>
                </a:cubicBezTo>
                <a:close/>
                <a:moveTo>
                  <a:pt x="6064510" y="7408075"/>
                </a:moveTo>
                <a:lnTo>
                  <a:pt x="6070924" y="7408568"/>
                </a:lnTo>
                <a:cubicBezTo>
                  <a:pt x="6079148" y="7410215"/>
                  <a:pt x="6084904" y="7412681"/>
                  <a:pt x="6088194" y="7415970"/>
                </a:cubicBezTo>
                <a:close/>
                <a:moveTo>
                  <a:pt x="6808513" y="7406102"/>
                </a:moveTo>
                <a:lnTo>
                  <a:pt x="6828247" y="7406102"/>
                </a:lnTo>
                <a:cubicBezTo>
                  <a:pt x="6841404" y="7419258"/>
                  <a:pt x="6851269" y="7429127"/>
                  <a:pt x="6857850" y="7435704"/>
                </a:cubicBezTo>
                <a:cubicBezTo>
                  <a:pt x="6864429" y="7442283"/>
                  <a:pt x="6867718" y="7445572"/>
                  <a:pt x="6867718" y="7445572"/>
                </a:cubicBezTo>
                <a:lnTo>
                  <a:pt x="6828247" y="7445572"/>
                </a:lnTo>
                <a:cubicBezTo>
                  <a:pt x="6815091" y="7432415"/>
                  <a:pt x="6801933" y="7425838"/>
                  <a:pt x="6788779" y="7425838"/>
                </a:cubicBezTo>
                <a:close/>
                <a:moveTo>
                  <a:pt x="6354614" y="7406102"/>
                </a:moveTo>
                <a:lnTo>
                  <a:pt x="6433553" y="7406102"/>
                </a:lnTo>
                <a:cubicBezTo>
                  <a:pt x="6473022" y="7432415"/>
                  <a:pt x="6519068" y="7445572"/>
                  <a:pt x="6571695" y="7445572"/>
                </a:cubicBezTo>
                <a:cubicBezTo>
                  <a:pt x="6584852" y="7458729"/>
                  <a:pt x="6594717" y="7465308"/>
                  <a:pt x="6601298" y="7465308"/>
                </a:cubicBezTo>
                <a:cubicBezTo>
                  <a:pt x="6607877" y="7465308"/>
                  <a:pt x="6617743" y="7465308"/>
                  <a:pt x="6630899" y="7465308"/>
                </a:cubicBezTo>
                <a:cubicBezTo>
                  <a:pt x="6644055" y="7465308"/>
                  <a:pt x="6663789" y="7478462"/>
                  <a:pt x="6690103" y="7504776"/>
                </a:cubicBezTo>
                <a:lnTo>
                  <a:pt x="6788779" y="7544246"/>
                </a:lnTo>
                <a:cubicBezTo>
                  <a:pt x="6815091" y="7544246"/>
                  <a:pt x="6844693" y="7550826"/>
                  <a:pt x="6877585" y="7563982"/>
                </a:cubicBezTo>
                <a:cubicBezTo>
                  <a:pt x="6910476" y="7577136"/>
                  <a:pt x="6936789" y="7590296"/>
                  <a:pt x="6956523" y="7603450"/>
                </a:cubicBezTo>
                <a:cubicBezTo>
                  <a:pt x="6976259" y="7616606"/>
                  <a:pt x="6992706" y="7623186"/>
                  <a:pt x="7005861" y="7623186"/>
                </a:cubicBezTo>
                <a:lnTo>
                  <a:pt x="7005861" y="7662656"/>
                </a:lnTo>
                <a:cubicBezTo>
                  <a:pt x="6992706" y="7649500"/>
                  <a:pt x="6979548" y="7639631"/>
                  <a:pt x="6966392" y="7633052"/>
                </a:cubicBezTo>
                <a:cubicBezTo>
                  <a:pt x="6953235" y="7626475"/>
                  <a:pt x="6933501" y="7619898"/>
                  <a:pt x="6907187" y="7613318"/>
                </a:cubicBezTo>
                <a:cubicBezTo>
                  <a:pt x="6880875" y="7606738"/>
                  <a:pt x="6854561" y="7596873"/>
                  <a:pt x="6828247" y="7583716"/>
                </a:cubicBezTo>
                <a:cubicBezTo>
                  <a:pt x="6801933" y="7570559"/>
                  <a:pt x="6782200" y="7563982"/>
                  <a:pt x="6769045" y="7563982"/>
                </a:cubicBezTo>
                <a:cubicBezTo>
                  <a:pt x="6769045" y="7563982"/>
                  <a:pt x="6755888" y="7557403"/>
                  <a:pt x="6729574" y="7544246"/>
                </a:cubicBezTo>
                <a:lnTo>
                  <a:pt x="6650634" y="7524512"/>
                </a:lnTo>
                <a:cubicBezTo>
                  <a:pt x="6624320" y="7511355"/>
                  <a:pt x="6611166" y="7504776"/>
                  <a:pt x="6611166" y="7504776"/>
                </a:cubicBezTo>
                <a:lnTo>
                  <a:pt x="6394083" y="7425838"/>
                </a:lnTo>
                <a:cubicBezTo>
                  <a:pt x="6394083" y="7412681"/>
                  <a:pt x="6387505" y="7409390"/>
                  <a:pt x="6374349" y="7415970"/>
                </a:cubicBezTo>
                <a:cubicBezTo>
                  <a:pt x="6361192" y="7422550"/>
                  <a:pt x="6354614" y="7419258"/>
                  <a:pt x="6354614" y="7406102"/>
                </a:cubicBezTo>
                <a:close/>
                <a:moveTo>
                  <a:pt x="6887453" y="7386368"/>
                </a:moveTo>
                <a:cubicBezTo>
                  <a:pt x="6887453" y="7399525"/>
                  <a:pt x="6894032" y="7406102"/>
                  <a:pt x="6907187" y="7406102"/>
                </a:cubicBezTo>
                <a:lnTo>
                  <a:pt x="6926921" y="7406102"/>
                </a:lnTo>
                <a:cubicBezTo>
                  <a:pt x="6913765" y="7406102"/>
                  <a:pt x="6900607" y="7399525"/>
                  <a:pt x="6887453" y="7386368"/>
                </a:cubicBezTo>
                <a:close/>
                <a:moveTo>
                  <a:pt x="5999386" y="7386368"/>
                </a:moveTo>
                <a:lnTo>
                  <a:pt x="6064510" y="7408075"/>
                </a:lnTo>
                <a:lnTo>
                  <a:pt x="6038857" y="7406102"/>
                </a:lnTo>
                <a:close/>
                <a:moveTo>
                  <a:pt x="6611166" y="7346898"/>
                </a:moveTo>
                <a:lnTo>
                  <a:pt x="6650634" y="7346898"/>
                </a:lnTo>
                <a:lnTo>
                  <a:pt x="6749308" y="7406102"/>
                </a:lnTo>
                <a:cubicBezTo>
                  <a:pt x="6722994" y="7392948"/>
                  <a:pt x="6696684" y="7379788"/>
                  <a:pt x="6670370" y="7366634"/>
                </a:cubicBezTo>
                <a:close/>
                <a:moveTo>
                  <a:pt x="6177001" y="7346898"/>
                </a:moveTo>
                <a:cubicBezTo>
                  <a:pt x="6229625" y="7346898"/>
                  <a:pt x="6255938" y="7360054"/>
                  <a:pt x="6255938" y="7386368"/>
                </a:cubicBezTo>
                <a:cubicBezTo>
                  <a:pt x="6255938" y="7386368"/>
                  <a:pt x="6242784" y="7386368"/>
                  <a:pt x="6216470" y="7386368"/>
                </a:cubicBezTo>
                <a:cubicBezTo>
                  <a:pt x="6203313" y="7373211"/>
                  <a:pt x="6193445" y="7366634"/>
                  <a:pt x="6186869" y="7366634"/>
                </a:cubicBezTo>
                <a:cubicBezTo>
                  <a:pt x="6180288" y="7366634"/>
                  <a:pt x="6177001" y="7360054"/>
                  <a:pt x="6177001" y="7346898"/>
                </a:cubicBezTo>
                <a:close/>
                <a:moveTo>
                  <a:pt x="5861245" y="7327164"/>
                </a:moveTo>
                <a:lnTo>
                  <a:pt x="5920449" y="7346898"/>
                </a:lnTo>
                <a:lnTo>
                  <a:pt x="5880979" y="7346898"/>
                </a:lnTo>
                <a:cubicBezTo>
                  <a:pt x="5867821" y="7346898"/>
                  <a:pt x="5861245" y="7340318"/>
                  <a:pt x="5861245" y="7327164"/>
                </a:cubicBezTo>
                <a:close/>
                <a:moveTo>
                  <a:pt x="6492755" y="7307429"/>
                </a:moveTo>
                <a:lnTo>
                  <a:pt x="6512491" y="7307429"/>
                </a:lnTo>
                <a:cubicBezTo>
                  <a:pt x="6538805" y="7320584"/>
                  <a:pt x="6565115" y="7333741"/>
                  <a:pt x="6591429" y="7346898"/>
                </a:cubicBezTo>
                <a:close/>
                <a:moveTo>
                  <a:pt x="6255938" y="7307429"/>
                </a:moveTo>
                <a:cubicBezTo>
                  <a:pt x="6269098" y="7307429"/>
                  <a:pt x="6278963" y="7310717"/>
                  <a:pt x="6285543" y="7317296"/>
                </a:cubicBezTo>
                <a:cubicBezTo>
                  <a:pt x="6292118" y="7323876"/>
                  <a:pt x="6295407" y="7327164"/>
                  <a:pt x="6295407" y="7327164"/>
                </a:cubicBezTo>
                <a:lnTo>
                  <a:pt x="6255938" y="7327164"/>
                </a:lnTo>
                <a:close/>
                <a:moveTo>
                  <a:pt x="6394083" y="7267957"/>
                </a:moveTo>
                <a:lnTo>
                  <a:pt x="6453286" y="7267957"/>
                </a:lnTo>
                <a:lnTo>
                  <a:pt x="6413818" y="7287694"/>
                </a:lnTo>
                <a:cubicBezTo>
                  <a:pt x="6413818" y="7287694"/>
                  <a:pt x="6407239" y="7281115"/>
                  <a:pt x="6394083" y="7267957"/>
                </a:cubicBezTo>
                <a:close/>
                <a:moveTo>
                  <a:pt x="5723101" y="7267957"/>
                </a:moveTo>
                <a:cubicBezTo>
                  <a:pt x="5762568" y="7281115"/>
                  <a:pt x="5782305" y="7294275"/>
                  <a:pt x="5782305" y="7307429"/>
                </a:cubicBezTo>
                <a:lnTo>
                  <a:pt x="5703364" y="7287694"/>
                </a:lnTo>
                <a:close/>
                <a:moveTo>
                  <a:pt x="5920449" y="7248225"/>
                </a:moveTo>
                <a:lnTo>
                  <a:pt x="5940182" y="7267957"/>
                </a:lnTo>
                <a:lnTo>
                  <a:pt x="5959918" y="7287694"/>
                </a:lnTo>
                <a:close/>
                <a:moveTo>
                  <a:pt x="5802038" y="7228491"/>
                </a:moveTo>
                <a:lnTo>
                  <a:pt x="5880979" y="7248225"/>
                </a:lnTo>
                <a:lnTo>
                  <a:pt x="5880979" y="7267957"/>
                </a:lnTo>
                <a:cubicBezTo>
                  <a:pt x="5880979" y="7267957"/>
                  <a:pt x="5867821" y="7261381"/>
                  <a:pt x="5841508" y="7248225"/>
                </a:cubicBezTo>
                <a:cubicBezTo>
                  <a:pt x="5828352" y="7248225"/>
                  <a:pt x="5818485" y="7248225"/>
                  <a:pt x="5811906" y="7248225"/>
                </a:cubicBezTo>
                <a:cubicBezTo>
                  <a:pt x="5805327" y="7248225"/>
                  <a:pt x="5802038" y="7241644"/>
                  <a:pt x="5802038" y="7228491"/>
                </a:cubicBezTo>
                <a:close/>
                <a:moveTo>
                  <a:pt x="5545486" y="7228491"/>
                </a:moveTo>
                <a:lnTo>
                  <a:pt x="5604690" y="7248225"/>
                </a:lnTo>
                <a:lnTo>
                  <a:pt x="5624427" y="7267957"/>
                </a:lnTo>
                <a:cubicBezTo>
                  <a:pt x="5611270" y="7267957"/>
                  <a:pt x="5604690" y="7264670"/>
                  <a:pt x="5604690" y="7258092"/>
                </a:cubicBezTo>
                <a:cubicBezTo>
                  <a:pt x="5604690" y="7251512"/>
                  <a:pt x="5584953" y="7248225"/>
                  <a:pt x="5545486" y="7248225"/>
                </a:cubicBezTo>
                <a:close/>
                <a:moveTo>
                  <a:pt x="5723101" y="7218623"/>
                </a:moveTo>
                <a:cubicBezTo>
                  <a:pt x="5729678" y="7218623"/>
                  <a:pt x="5736257" y="7221913"/>
                  <a:pt x="5742834" y="7228491"/>
                </a:cubicBezTo>
                <a:lnTo>
                  <a:pt x="5723101" y="7228491"/>
                </a:lnTo>
                <a:lnTo>
                  <a:pt x="5703364" y="7228491"/>
                </a:lnTo>
                <a:cubicBezTo>
                  <a:pt x="5709944" y="7221913"/>
                  <a:pt x="5716521" y="7218623"/>
                  <a:pt x="5723101" y="7218623"/>
                </a:cubicBezTo>
                <a:close/>
                <a:moveTo>
                  <a:pt x="5427075" y="7189021"/>
                </a:moveTo>
                <a:cubicBezTo>
                  <a:pt x="5453389" y="7189021"/>
                  <a:pt x="5473125" y="7195600"/>
                  <a:pt x="5486283" y="7208754"/>
                </a:cubicBezTo>
                <a:lnTo>
                  <a:pt x="5446812" y="7208754"/>
                </a:lnTo>
                <a:close/>
                <a:moveTo>
                  <a:pt x="5328405" y="7149550"/>
                </a:moveTo>
                <a:lnTo>
                  <a:pt x="5348138" y="7169284"/>
                </a:lnTo>
                <a:cubicBezTo>
                  <a:pt x="5361292" y="7182441"/>
                  <a:pt x="5361292" y="7189021"/>
                  <a:pt x="5348138" y="7189021"/>
                </a:cubicBezTo>
                <a:lnTo>
                  <a:pt x="5328405" y="7169284"/>
                </a:lnTo>
                <a:cubicBezTo>
                  <a:pt x="5315244" y="7156130"/>
                  <a:pt x="5315244" y="7149550"/>
                  <a:pt x="5328405" y="7149550"/>
                </a:cubicBezTo>
                <a:close/>
                <a:moveTo>
                  <a:pt x="5249463" y="7129816"/>
                </a:moveTo>
                <a:cubicBezTo>
                  <a:pt x="5249463" y="7129816"/>
                  <a:pt x="5252752" y="7129816"/>
                  <a:pt x="5259333" y="7129816"/>
                </a:cubicBezTo>
                <a:cubicBezTo>
                  <a:pt x="5265910" y="7129816"/>
                  <a:pt x="5269198" y="7136394"/>
                  <a:pt x="5269198" y="7149550"/>
                </a:cubicBezTo>
                <a:cubicBezTo>
                  <a:pt x="5269198" y="7149550"/>
                  <a:pt x="5262620" y="7149550"/>
                  <a:pt x="5249463" y="7149550"/>
                </a:cubicBezTo>
                <a:cubicBezTo>
                  <a:pt x="5249463" y="7136394"/>
                  <a:pt x="5249463" y="7129816"/>
                  <a:pt x="5249463" y="7129816"/>
                </a:cubicBezTo>
                <a:close/>
                <a:moveTo>
                  <a:pt x="6433553" y="7110081"/>
                </a:moveTo>
                <a:cubicBezTo>
                  <a:pt x="6446708" y="7110081"/>
                  <a:pt x="6479601" y="7123237"/>
                  <a:pt x="6532225" y="7149550"/>
                </a:cubicBezTo>
                <a:cubicBezTo>
                  <a:pt x="6584852" y="7175863"/>
                  <a:pt x="6611166" y="7189021"/>
                  <a:pt x="6611166" y="7189021"/>
                </a:cubicBezTo>
                <a:cubicBezTo>
                  <a:pt x="6584852" y="7189021"/>
                  <a:pt x="6551960" y="7175863"/>
                  <a:pt x="6512491" y="7149550"/>
                </a:cubicBezTo>
                <a:close/>
                <a:moveTo>
                  <a:pt x="5071849" y="7090347"/>
                </a:moveTo>
                <a:cubicBezTo>
                  <a:pt x="5085006" y="7090347"/>
                  <a:pt x="5098163" y="7093635"/>
                  <a:pt x="5111320" y="7100214"/>
                </a:cubicBezTo>
                <a:cubicBezTo>
                  <a:pt x="5124476" y="7106792"/>
                  <a:pt x="5137634" y="7110081"/>
                  <a:pt x="5150790" y="7110081"/>
                </a:cubicBezTo>
                <a:cubicBezTo>
                  <a:pt x="5177104" y="7123237"/>
                  <a:pt x="5190260" y="7133105"/>
                  <a:pt x="5190260" y="7139683"/>
                </a:cubicBezTo>
                <a:cubicBezTo>
                  <a:pt x="5190260" y="7146261"/>
                  <a:pt x="5163947" y="7142971"/>
                  <a:pt x="5111320" y="7129816"/>
                </a:cubicBezTo>
                <a:cubicBezTo>
                  <a:pt x="5085006" y="7116659"/>
                  <a:pt x="5065273" y="7110081"/>
                  <a:pt x="5052116" y="7110081"/>
                </a:cubicBezTo>
                <a:close/>
                <a:moveTo>
                  <a:pt x="6246073" y="7050877"/>
                </a:moveTo>
                <a:cubicBezTo>
                  <a:pt x="6252650" y="7050877"/>
                  <a:pt x="6262518" y="7057456"/>
                  <a:pt x="6275675" y="7070609"/>
                </a:cubicBezTo>
                <a:lnTo>
                  <a:pt x="6255938" y="7070609"/>
                </a:lnTo>
                <a:cubicBezTo>
                  <a:pt x="6242784" y="7070609"/>
                  <a:pt x="6236205" y="7067321"/>
                  <a:pt x="6236205" y="7060745"/>
                </a:cubicBezTo>
                <a:cubicBezTo>
                  <a:pt x="6236205" y="7054164"/>
                  <a:pt x="6239493" y="7050877"/>
                  <a:pt x="6246073" y="7050877"/>
                </a:cubicBezTo>
                <a:close/>
                <a:moveTo>
                  <a:pt x="6098060" y="7031143"/>
                </a:moveTo>
                <a:cubicBezTo>
                  <a:pt x="6111217" y="7031143"/>
                  <a:pt x="6124374" y="7031143"/>
                  <a:pt x="6137531" y="7031143"/>
                </a:cubicBezTo>
                <a:lnTo>
                  <a:pt x="6157263" y="7050877"/>
                </a:lnTo>
                <a:cubicBezTo>
                  <a:pt x="6144110" y="7050877"/>
                  <a:pt x="6124374" y="7044297"/>
                  <a:pt x="6098060" y="7031143"/>
                </a:cubicBezTo>
                <a:close/>
                <a:moveTo>
                  <a:pt x="4617950" y="6991672"/>
                </a:moveTo>
                <a:lnTo>
                  <a:pt x="4657420" y="7011406"/>
                </a:lnTo>
                <a:lnTo>
                  <a:pt x="4617950" y="7011406"/>
                </a:lnTo>
                <a:cubicBezTo>
                  <a:pt x="4604793" y="6998250"/>
                  <a:pt x="4604793" y="6991672"/>
                  <a:pt x="4617950" y="6991672"/>
                </a:cubicBezTo>
                <a:close/>
                <a:moveTo>
                  <a:pt x="5900711" y="6971937"/>
                </a:moveTo>
                <a:cubicBezTo>
                  <a:pt x="5913868" y="6985093"/>
                  <a:pt x="5927025" y="6991672"/>
                  <a:pt x="5940182" y="6991672"/>
                </a:cubicBezTo>
                <a:lnTo>
                  <a:pt x="5900711" y="6991672"/>
                </a:lnTo>
                <a:close/>
                <a:moveTo>
                  <a:pt x="5288934" y="6952203"/>
                </a:moveTo>
                <a:cubicBezTo>
                  <a:pt x="5302091" y="6952203"/>
                  <a:pt x="5308668" y="6958783"/>
                  <a:pt x="5308668" y="6971937"/>
                </a:cubicBezTo>
                <a:lnTo>
                  <a:pt x="5288934" y="6971937"/>
                </a:lnTo>
                <a:close/>
                <a:moveTo>
                  <a:pt x="6788779" y="6892999"/>
                </a:moveTo>
                <a:lnTo>
                  <a:pt x="6808513" y="6892999"/>
                </a:lnTo>
                <a:lnTo>
                  <a:pt x="6788779" y="6912733"/>
                </a:lnTo>
                <a:close/>
                <a:moveTo>
                  <a:pt x="6236205" y="6892999"/>
                </a:moveTo>
                <a:lnTo>
                  <a:pt x="6255938" y="6892999"/>
                </a:lnTo>
                <a:lnTo>
                  <a:pt x="6236205" y="6912733"/>
                </a:lnTo>
                <a:close/>
                <a:moveTo>
                  <a:pt x="6078326" y="6892999"/>
                </a:moveTo>
                <a:lnTo>
                  <a:pt x="6098060" y="6932468"/>
                </a:lnTo>
                <a:cubicBezTo>
                  <a:pt x="6111217" y="6945622"/>
                  <a:pt x="6114506" y="6952203"/>
                  <a:pt x="6107929" y="6952203"/>
                </a:cubicBezTo>
                <a:cubicBezTo>
                  <a:pt x="6101351" y="6952203"/>
                  <a:pt x="6084906" y="6952203"/>
                  <a:pt x="6058590" y="6952203"/>
                </a:cubicBezTo>
                <a:lnTo>
                  <a:pt x="5999386" y="6912733"/>
                </a:lnTo>
                <a:lnTo>
                  <a:pt x="6019122" y="6912733"/>
                </a:lnTo>
                <a:cubicBezTo>
                  <a:pt x="6058590" y="6912733"/>
                  <a:pt x="6078326" y="6906156"/>
                  <a:pt x="6078326" y="6892999"/>
                </a:cubicBezTo>
                <a:close/>
                <a:moveTo>
                  <a:pt x="5920449" y="6892999"/>
                </a:moveTo>
                <a:cubicBezTo>
                  <a:pt x="5933603" y="6892999"/>
                  <a:pt x="5946761" y="6892999"/>
                  <a:pt x="5959918" y="6892999"/>
                </a:cubicBezTo>
                <a:lnTo>
                  <a:pt x="5940182" y="6912733"/>
                </a:lnTo>
                <a:close/>
                <a:moveTo>
                  <a:pt x="5673762" y="6892999"/>
                </a:moveTo>
                <a:cubicBezTo>
                  <a:pt x="5680341" y="6892999"/>
                  <a:pt x="5683630" y="6892999"/>
                  <a:pt x="5683630" y="6892999"/>
                </a:cubicBezTo>
                <a:lnTo>
                  <a:pt x="5683630" y="6912733"/>
                </a:lnTo>
                <a:cubicBezTo>
                  <a:pt x="5670473" y="6912733"/>
                  <a:pt x="5663894" y="6909444"/>
                  <a:pt x="5663894" y="6902864"/>
                </a:cubicBezTo>
                <a:cubicBezTo>
                  <a:pt x="5663894" y="6896288"/>
                  <a:pt x="5667184" y="6892999"/>
                  <a:pt x="5673762" y="6892999"/>
                </a:cubicBezTo>
                <a:close/>
                <a:moveTo>
                  <a:pt x="5604690" y="6873262"/>
                </a:moveTo>
                <a:lnTo>
                  <a:pt x="5624427" y="6873262"/>
                </a:lnTo>
                <a:lnTo>
                  <a:pt x="5624427" y="6892999"/>
                </a:lnTo>
                <a:cubicBezTo>
                  <a:pt x="5624427" y="6879842"/>
                  <a:pt x="5617847" y="6873262"/>
                  <a:pt x="5604690" y="6873262"/>
                </a:cubicBezTo>
                <a:close/>
                <a:moveTo>
                  <a:pt x="4736358" y="6873262"/>
                </a:moveTo>
                <a:cubicBezTo>
                  <a:pt x="4736358" y="6873262"/>
                  <a:pt x="4746226" y="6873262"/>
                  <a:pt x="4765960" y="6873262"/>
                </a:cubicBezTo>
                <a:cubicBezTo>
                  <a:pt x="4785696" y="6873262"/>
                  <a:pt x="4808718" y="6879842"/>
                  <a:pt x="4835032" y="6892999"/>
                </a:cubicBezTo>
                <a:cubicBezTo>
                  <a:pt x="4887659" y="6892999"/>
                  <a:pt x="4933705" y="6896288"/>
                  <a:pt x="4973176" y="6902864"/>
                </a:cubicBezTo>
                <a:cubicBezTo>
                  <a:pt x="5012646" y="6909444"/>
                  <a:pt x="5032380" y="6919312"/>
                  <a:pt x="5032380" y="6932468"/>
                </a:cubicBezTo>
                <a:lnTo>
                  <a:pt x="4992911" y="6932468"/>
                </a:lnTo>
                <a:cubicBezTo>
                  <a:pt x="4979756" y="6919312"/>
                  <a:pt x="4940286" y="6912733"/>
                  <a:pt x="4874502" y="6912733"/>
                </a:cubicBezTo>
                <a:cubicBezTo>
                  <a:pt x="4782404" y="6899575"/>
                  <a:pt x="4736358" y="6886418"/>
                  <a:pt x="4736358" y="6873262"/>
                </a:cubicBezTo>
                <a:close/>
                <a:moveTo>
                  <a:pt x="6650634" y="6853528"/>
                </a:moveTo>
                <a:lnTo>
                  <a:pt x="6670370" y="6853528"/>
                </a:lnTo>
                <a:lnTo>
                  <a:pt x="6673657" y="6855172"/>
                </a:lnTo>
                <a:close/>
                <a:moveTo>
                  <a:pt x="6569979" y="6823497"/>
                </a:moveTo>
                <a:lnTo>
                  <a:pt x="6611166" y="6833795"/>
                </a:lnTo>
                <a:cubicBezTo>
                  <a:pt x="6604585" y="6833795"/>
                  <a:pt x="6593484" y="6831326"/>
                  <a:pt x="6577861" y="6826393"/>
                </a:cubicBezTo>
                <a:close/>
                <a:moveTo>
                  <a:pt x="5762568" y="6774589"/>
                </a:moveTo>
                <a:lnTo>
                  <a:pt x="5802038" y="6774589"/>
                </a:lnTo>
                <a:cubicBezTo>
                  <a:pt x="5802038" y="6787744"/>
                  <a:pt x="5795460" y="6794324"/>
                  <a:pt x="5782305" y="6794324"/>
                </a:cubicBezTo>
                <a:close/>
                <a:moveTo>
                  <a:pt x="6571695" y="6735121"/>
                </a:moveTo>
                <a:cubicBezTo>
                  <a:pt x="6571695" y="6735121"/>
                  <a:pt x="6594717" y="6744986"/>
                  <a:pt x="6640767" y="6764723"/>
                </a:cubicBezTo>
                <a:cubicBezTo>
                  <a:pt x="6686815" y="6784457"/>
                  <a:pt x="6716417" y="6800902"/>
                  <a:pt x="6729574" y="6814059"/>
                </a:cubicBezTo>
                <a:lnTo>
                  <a:pt x="6709839" y="6814059"/>
                </a:lnTo>
                <a:cubicBezTo>
                  <a:pt x="6709839" y="6800902"/>
                  <a:pt x="6703260" y="6800902"/>
                  <a:pt x="6690103" y="6814059"/>
                </a:cubicBezTo>
                <a:lnTo>
                  <a:pt x="6670370" y="6794324"/>
                </a:lnTo>
                <a:cubicBezTo>
                  <a:pt x="6670370" y="6794324"/>
                  <a:pt x="6663789" y="6794324"/>
                  <a:pt x="6650634" y="6794324"/>
                </a:cubicBezTo>
                <a:close/>
                <a:moveTo>
                  <a:pt x="5940182" y="6715384"/>
                </a:moveTo>
                <a:lnTo>
                  <a:pt x="6019122" y="6754855"/>
                </a:lnTo>
                <a:cubicBezTo>
                  <a:pt x="6019122" y="6754855"/>
                  <a:pt x="6005963" y="6754855"/>
                  <a:pt x="5979653" y="6754855"/>
                </a:cubicBezTo>
                <a:close/>
                <a:moveTo>
                  <a:pt x="5888873" y="6699597"/>
                </a:moveTo>
                <a:lnTo>
                  <a:pt x="5895779" y="6700583"/>
                </a:lnTo>
                <a:cubicBezTo>
                  <a:pt x="5905645" y="6703875"/>
                  <a:pt x="5913868" y="6708808"/>
                  <a:pt x="5920449" y="6715384"/>
                </a:cubicBezTo>
                <a:close/>
                <a:moveTo>
                  <a:pt x="5861245" y="6695651"/>
                </a:moveTo>
                <a:lnTo>
                  <a:pt x="5880979" y="6695651"/>
                </a:lnTo>
                <a:lnTo>
                  <a:pt x="5888873" y="6699597"/>
                </a:lnTo>
                <a:close/>
                <a:moveTo>
                  <a:pt x="5387607" y="6695651"/>
                </a:moveTo>
                <a:cubicBezTo>
                  <a:pt x="5400764" y="6695651"/>
                  <a:pt x="5407342" y="6698938"/>
                  <a:pt x="5407342" y="6705517"/>
                </a:cubicBezTo>
                <a:cubicBezTo>
                  <a:pt x="5407342" y="6712095"/>
                  <a:pt x="5404053" y="6715384"/>
                  <a:pt x="5397474" y="6715384"/>
                </a:cubicBezTo>
                <a:cubicBezTo>
                  <a:pt x="5390896" y="6715384"/>
                  <a:pt x="5387607" y="6708805"/>
                  <a:pt x="5387607" y="6695651"/>
                </a:cubicBezTo>
                <a:close/>
                <a:moveTo>
                  <a:pt x="7637375" y="6675915"/>
                </a:moveTo>
                <a:cubicBezTo>
                  <a:pt x="7637375" y="6689071"/>
                  <a:pt x="7663689" y="6702227"/>
                  <a:pt x="7716316" y="6715384"/>
                </a:cubicBezTo>
                <a:lnTo>
                  <a:pt x="7716316" y="6695651"/>
                </a:lnTo>
                <a:close/>
                <a:moveTo>
                  <a:pt x="6413818" y="6656180"/>
                </a:moveTo>
                <a:cubicBezTo>
                  <a:pt x="6426976" y="6669337"/>
                  <a:pt x="6420396" y="6675915"/>
                  <a:pt x="6394083" y="6675915"/>
                </a:cubicBezTo>
                <a:cubicBezTo>
                  <a:pt x="6380928" y="6675915"/>
                  <a:pt x="6374349" y="6675915"/>
                  <a:pt x="6374349" y="6675915"/>
                </a:cubicBezTo>
                <a:cubicBezTo>
                  <a:pt x="6387505" y="6662761"/>
                  <a:pt x="6400662" y="6656180"/>
                  <a:pt x="6413818" y="6656180"/>
                </a:cubicBezTo>
                <a:close/>
                <a:moveTo>
                  <a:pt x="5209994" y="6656180"/>
                </a:moveTo>
                <a:lnTo>
                  <a:pt x="5288934" y="6675915"/>
                </a:lnTo>
                <a:lnTo>
                  <a:pt x="5249463" y="6675915"/>
                </a:lnTo>
                <a:cubicBezTo>
                  <a:pt x="5223150" y="6662761"/>
                  <a:pt x="5209994" y="6656180"/>
                  <a:pt x="5209994" y="6656180"/>
                </a:cubicBezTo>
                <a:close/>
                <a:moveTo>
                  <a:pt x="6216470" y="6616711"/>
                </a:moveTo>
                <a:cubicBezTo>
                  <a:pt x="6216470" y="6616711"/>
                  <a:pt x="6223048" y="6619998"/>
                  <a:pt x="6236205" y="6626579"/>
                </a:cubicBezTo>
                <a:cubicBezTo>
                  <a:pt x="6249361" y="6633156"/>
                  <a:pt x="6255938" y="6636443"/>
                  <a:pt x="6255938" y="6636443"/>
                </a:cubicBezTo>
                <a:lnTo>
                  <a:pt x="6255938" y="6656180"/>
                </a:lnTo>
                <a:cubicBezTo>
                  <a:pt x="6255938" y="6656180"/>
                  <a:pt x="6249361" y="6649600"/>
                  <a:pt x="6236205" y="6636443"/>
                </a:cubicBezTo>
                <a:cubicBezTo>
                  <a:pt x="6223048" y="6636443"/>
                  <a:pt x="6216470" y="6633156"/>
                  <a:pt x="6216470" y="6626579"/>
                </a:cubicBezTo>
                <a:cubicBezTo>
                  <a:pt x="6216470" y="6619998"/>
                  <a:pt x="6216470" y="6616711"/>
                  <a:pt x="6216470" y="6616711"/>
                </a:cubicBezTo>
                <a:close/>
                <a:moveTo>
                  <a:pt x="5596230" y="6605433"/>
                </a:moveTo>
                <a:lnTo>
                  <a:pt x="5663894" y="6616711"/>
                </a:lnTo>
                <a:lnTo>
                  <a:pt x="5762568" y="6656180"/>
                </a:lnTo>
                <a:lnTo>
                  <a:pt x="5742834" y="6656180"/>
                </a:lnTo>
                <a:cubicBezTo>
                  <a:pt x="5729678" y="6669337"/>
                  <a:pt x="5723101" y="6669337"/>
                  <a:pt x="5723101" y="6656180"/>
                </a:cubicBezTo>
                <a:cubicBezTo>
                  <a:pt x="5723101" y="6643024"/>
                  <a:pt x="5696785" y="6629867"/>
                  <a:pt x="5644159" y="6616711"/>
                </a:cubicBezTo>
                <a:cubicBezTo>
                  <a:pt x="5631004" y="6613422"/>
                  <a:pt x="5619080" y="6610544"/>
                  <a:pt x="5608389" y="6608075"/>
                </a:cubicBezTo>
                <a:close/>
                <a:moveTo>
                  <a:pt x="6749308" y="6596977"/>
                </a:moveTo>
                <a:lnTo>
                  <a:pt x="6808513" y="6616711"/>
                </a:lnTo>
                <a:lnTo>
                  <a:pt x="6769045" y="6596977"/>
                </a:lnTo>
                <a:close/>
                <a:moveTo>
                  <a:pt x="5545486" y="6596977"/>
                </a:moveTo>
                <a:cubicBezTo>
                  <a:pt x="5552063" y="6596977"/>
                  <a:pt x="5563575" y="6598621"/>
                  <a:pt x="5580021" y="6601910"/>
                </a:cubicBezTo>
                <a:lnTo>
                  <a:pt x="5596230" y="6605433"/>
                </a:lnTo>
                <a:close/>
                <a:moveTo>
                  <a:pt x="6394083" y="6577240"/>
                </a:moveTo>
                <a:cubicBezTo>
                  <a:pt x="6394083" y="6577240"/>
                  <a:pt x="6397371" y="6577240"/>
                  <a:pt x="6403951" y="6577240"/>
                </a:cubicBezTo>
                <a:cubicBezTo>
                  <a:pt x="6410530" y="6577240"/>
                  <a:pt x="6413818" y="6583820"/>
                  <a:pt x="6413818" y="6596977"/>
                </a:cubicBezTo>
                <a:lnTo>
                  <a:pt x="6374349" y="6596977"/>
                </a:lnTo>
                <a:close/>
                <a:moveTo>
                  <a:pt x="4923840" y="6557507"/>
                </a:moveTo>
                <a:cubicBezTo>
                  <a:pt x="4930416" y="6557507"/>
                  <a:pt x="4933705" y="6564086"/>
                  <a:pt x="4933705" y="6577240"/>
                </a:cubicBezTo>
                <a:cubicBezTo>
                  <a:pt x="4920548" y="6577240"/>
                  <a:pt x="4913972" y="6573951"/>
                  <a:pt x="4913972" y="6567375"/>
                </a:cubicBezTo>
                <a:cubicBezTo>
                  <a:pt x="4913972" y="6560794"/>
                  <a:pt x="4917261" y="6557507"/>
                  <a:pt x="4923840" y="6557507"/>
                </a:cubicBezTo>
                <a:close/>
                <a:moveTo>
                  <a:pt x="4835032" y="6537770"/>
                </a:moveTo>
                <a:lnTo>
                  <a:pt x="4874502" y="6557507"/>
                </a:lnTo>
                <a:lnTo>
                  <a:pt x="4835032" y="6557507"/>
                </a:lnTo>
                <a:close/>
                <a:moveTo>
                  <a:pt x="5624427" y="6518036"/>
                </a:moveTo>
                <a:cubicBezTo>
                  <a:pt x="5624427" y="6518036"/>
                  <a:pt x="5624427" y="6524615"/>
                  <a:pt x="5624427" y="6537770"/>
                </a:cubicBezTo>
                <a:cubicBezTo>
                  <a:pt x="5624427" y="6550927"/>
                  <a:pt x="5624427" y="6557507"/>
                  <a:pt x="5624427" y="6557507"/>
                </a:cubicBezTo>
                <a:lnTo>
                  <a:pt x="5604690" y="6537770"/>
                </a:lnTo>
                <a:close/>
                <a:moveTo>
                  <a:pt x="5639225" y="6488435"/>
                </a:moveTo>
                <a:cubicBezTo>
                  <a:pt x="5642516" y="6488435"/>
                  <a:pt x="5644159" y="6491726"/>
                  <a:pt x="5644159" y="6498302"/>
                </a:cubicBezTo>
                <a:cubicBezTo>
                  <a:pt x="5657316" y="6498302"/>
                  <a:pt x="5667184" y="6501591"/>
                  <a:pt x="5673762" y="6508167"/>
                </a:cubicBezTo>
                <a:cubicBezTo>
                  <a:pt x="5680341" y="6514747"/>
                  <a:pt x="5690208" y="6518036"/>
                  <a:pt x="5703364" y="6518036"/>
                </a:cubicBezTo>
                <a:cubicBezTo>
                  <a:pt x="5742834" y="6518036"/>
                  <a:pt x="5769146" y="6524615"/>
                  <a:pt x="5782305" y="6537770"/>
                </a:cubicBezTo>
                <a:lnTo>
                  <a:pt x="5762568" y="6537770"/>
                </a:lnTo>
                <a:cubicBezTo>
                  <a:pt x="5736257" y="6537770"/>
                  <a:pt x="5716521" y="6537770"/>
                  <a:pt x="5703364" y="6537770"/>
                </a:cubicBezTo>
                <a:cubicBezTo>
                  <a:pt x="5677051" y="6524615"/>
                  <a:pt x="5657316" y="6518036"/>
                  <a:pt x="5644159" y="6518036"/>
                </a:cubicBezTo>
                <a:lnTo>
                  <a:pt x="5624427" y="6498302"/>
                </a:lnTo>
                <a:cubicBezTo>
                  <a:pt x="5631004" y="6491726"/>
                  <a:pt x="5635936" y="6488435"/>
                  <a:pt x="5639225" y="6488435"/>
                </a:cubicBezTo>
                <a:close/>
                <a:moveTo>
                  <a:pt x="5506016" y="6478567"/>
                </a:moveTo>
                <a:cubicBezTo>
                  <a:pt x="5506016" y="6478567"/>
                  <a:pt x="5509305" y="6478567"/>
                  <a:pt x="5515883" y="6478567"/>
                </a:cubicBezTo>
                <a:cubicBezTo>
                  <a:pt x="5522461" y="6478567"/>
                  <a:pt x="5532330" y="6485146"/>
                  <a:pt x="5545486" y="6498302"/>
                </a:cubicBezTo>
                <a:lnTo>
                  <a:pt x="5506016" y="6498302"/>
                </a:lnTo>
                <a:close/>
                <a:moveTo>
                  <a:pt x="4687021" y="6478567"/>
                </a:moveTo>
                <a:cubicBezTo>
                  <a:pt x="4693599" y="6478567"/>
                  <a:pt x="4696888" y="6485146"/>
                  <a:pt x="4696888" y="6498302"/>
                </a:cubicBezTo>
                <a:cubicBezTo>
                  <a:pt x="4683730" y="6498302"/>
                  <a:pt x="4677153" y="6495013"/>
                  <a:pt x="4677153" y="6488435"/>
                </a:cubicBezTo>
                <a:cubicBezTo>
                  <a:pt x="4677153" y="6481854"/>
                  <a:pt x="4680442" y="6478567"/>
                  <a:pt x="4687021" y="6478567"/>
                </a:cubicBezTo>
                <a:close/>
                <a:moveTo>
                  <a:pt x="6769045" y="6439096"/>
                </a:moveTo>
                <a:cubicBezTo>
                  <a:pt x="6769045" y="6452252"/>
                  <a:pt x="6775623" y="6458833"/>
                  <a:pt x="6788779" y="6458833"/>
                </a:cubicBezTo>
                <a:cubicBezTo>
                  <a:pt x="6801933" y="6458833"/>
                  <a:pt x="6808513" y="6458833"/>
                  <a:pt x="6808513" y="6458833"/>
                </a:cubicBezTo>
                <a:cubicBezTo>
                  <a:pt x="6808513" y="6458833"/>
                  <a:pt x="6801933" y="6452252"/>
                  <a:pt x="6788779" y="6439096"/>
                </a:cubicBezTo>
                <a:close/>
                <a:moveTo>
                  <a:pt x="5367872" y="6419362"/>
                </a:moveTo>
                <a:cubicBezTo>
                  <a:pt x="5367872" y="6419362"/>
                  <a:pt x="5374450" y="6419362"/>
                  <a:pt x="5387607" y="6419362"/>
                </a:cubicBezTo>
                <a:lnTo>
                  <a:pt x="5407342" y="6458833"/>
                </a:lnTo>
                <a:lnTo>
                  <a:pt x="5446812" y="6458833"/>
                </a:lnTo>
                <a:lnTo>
                  <a:pt x="5446812" y="6478567"/>
                </a:lnTo>
                <a:cubicBezTo>
                  <a:pt x="5433656" y="6478567"/>
                  <a:pt x="5427075" y="6478567"/>
                  <a:pt x="5427075" y="6478567"/>
                </a:cubicBezTo>
                <a:lnTo>
                  <a:pt x="5387607" y="6458833"/>
                </a:lnTo>
                <a:lnTo>
                  <a:pt x="5367872" y="6458833"/>
                </a:lnTo>
                <a:cubicBezTo>
                  <a:pt x="5381029" y="6445676"/>
                  <a:pt x="5381029" y="6439096"/>
                  <a:pt x="5367872" y="6439096"/>
                </a:cubicBezTo>
                <a:cubicBezTo>
                  <a:pt x="5367872" y="6425942"/>
                  <a:pt x="5367872" y="6419362"/>
                  <a:pt x="5367872" y="6419362"/>
                </a:cubicBezTo>
                <a:close/>
                <a:moveTo>
                  <a:pt x="5091586" y="6419362"/>
                </a:moveTo>
                <a:cubicBezTo>
                  <a:pt x="5091586" y="6419362"/>
                  <a:pt x="5127765" y="6429231"/>
                  <a:pt x="5200125" y="6448965"/>
                </a:cubicBezTo>
                <a:cubicBezTo>
                  <a:pt x="5272487" y="6468700"/>
                  <a:pt x="5341558" y="6491723"/>
                  <a:pt x="5407342" y="6518036"/>
                </a:cubicBezTo>
                <a:cubicBezTo>
                  <a:pt x="5420499" y="6531193"/>
                  <a:pt x="5440233" y="6537770"/>
                  <a:pt x="5466546" y="6537770"/>
                </a:cubicBezTo>
                <a:cubicBezTo>
                  <a:pt x="5479703" y="6550927"/>
                  <a:pt x="5489571" y="6557507"/>
                  <a:pt x="5496148" y="6557507"/>
                </a:cubicBezTo>
                <a:cubicBezTo>
                  <a:pt x="5502728" y="6557507"/>
                  <a:pt x="5506016" y="6557507"/>
                  <a:pt x="5506016" y="6557507"/>
                </a:cubicBezTo>
                <a:cubicBezTo>
                  <a:pt x="5492860" y="6583820"/>
                  <a:pt x="5479703" y="6590396"/>
                  <a:pt x="5466546" y="6577240"/>
                </a:cubicBezTo>
                <a:cubicBezTo>
                  <a:pt x="5466546" y="6564086"/>
                  <a:pt x="5430367" y="6547638"/>
                  <a:pt x="5358007" y="6527904"/>
                </a:cubicBezTo>
                <a:cubicBezTo>
                  <a:pt x="5285643" y="6508167"/>
                  <a:pt x="5242885" y="6498302"/>
                  <a:pt x="5229727" y="6498302"/>
                </a:cubicBezTo>
                <a:cubicBezTo>
                  <a:pt x="5216574" y="6511456"/>
                  <a:pt x="5209994" y="6511456"/>
                  <a:pt x="5209994" y="6498302"/>
                </a:cubicBezTo>
                <a:cubicBezTo>
                  <a:pt x="5209994" y="6485146"/>
                  <a:pt x="5190260" y="6471989"/>
                  <a:pt x="5150790" y="6458833"/>
                </a:cubicBezTo>
                <a:close/>
                <a:moveTo>
                  <a:pt x="6611166" y="6360158"/>
                </a:moveTo>
                <a:lnTo>
                  <a:pt x="6630899" y="6399629"/>
                </a:lnTo>
                <a:lnTo>
                  <a:pt x="6670370" y="6399629"/>
                </a:lnTo>
                <a:lnTo>
                  <a:pt x="6630899" y="6379892"/>
                </a:lnTo>
                <a:cubicBezTo>
                  <a:pt x="6630899" y="6366736"/>
                  <a:pt x="6624320" y="6360158"/>
                  <a:pt x="6611166" y="6360158"/>
                </a:cubicBezTo>
                <a:close/>
                <a:moveTo>
                  <a:pt x="6177001" y="6360158"/>
                </a:moveTo>
                <a:cubicBezTo>
                  <a:pt x="6177001" y="6360158"/>
                  <a:pt x="6180288" y="6363447"/>
                  <a:pt x="6186869" y="6370023"/>
                </a:cubicBezTo>
                <a:cubicBezTo>
                  <a:pt x="6193445" y="6376603"/>
                  <a:pt x="6196734" y="6379892"/>
                  <a:pt x="6196734" y="6379892"/>
                </a:cubicBezTo>
                <a:lnTo>
                  <a:pt x="6177001" y="6379892"/>
                </a:lnTo>
                <a:close/>
                <a:moveTo>
                  <a:pt x="6771509" y="6347824"/>
                </a:moveTo>
                <a:cubicBezTo>
                  <a:pt x="6769865" y="6349468"/>
                  <a:pt x="6769045" y="6353582"/>
                  <a:pt x="6769045" y="6360158"/>
                </a:cubicBezTo>
                <a:cubicBezTo>
                  <a:pt x="6769045" y="6373314"/>
                  <a:pt x="6772331" y="6379892"/>
                  <a:pt x="6778911" y="6379892"/>
                </a:cubicBezTo>
                <a:cubicBezTo>
                  <a:pt x="6785489" y="6379892"/>
                  <a:pt x="6788779" y="6376603"/>
                  <a:pt x="6788779" y="6370023"/>
                </a:cubicBezTo>
                <a:cubicBezTo>
                  <a:pt x="6788779" y="6363447"/>
                  <a:pt x="6785489" y="6356869"/>
                  <a:pt x="6778911" y="6350291"/>
                </a:cubicBezTo>
                <a:cubicBezTo>
                  <a:pt x="6775620" y="6347002"/>
                  <a:pt x="6773154" y="6346179"/>
                  <a:pt x="6771509" y="6347824"/>
                </a:cubicBezTo>
                <a:close/>
                <a:moveTo>
                  <a:pt x="6473022" y="6340421"/>
                </a:moveTo>
                <a:lnTo>
                  <a:pt x="6551960" y="6360158"/>
                </a:lnTo>
                <a:cubicBezTo>
                  <a:pt x="6538805" y="6347002"/>
                  <a:pt x="6525648" y="6340421"/>
                  <a:pt x="6512491" y="6340421"/>
                </a:cubicBezTo>
                <a:close/>
                <a:moveTo>
                  <a:pt x="6611166" y="6300955"/>
                </a:moveTo>
                <a:cubicBezTo>
                  <a:pt x="6624320" y="6340421"/>
                  <a:pt x="6657213" y="6360158"/>
                  <a:pt x="6709839" y="6360158"/>
                </a:cubicBezTo>
                <a:lnTo>
                  <a:pt x="6690103" y="6340421"/>
                </a:lnTo>
                <a:close/>
                <a:moveTo>
                  <a:pt x="6413818" y="6300955"/>
                </a:moveTo>
                <a:lnTo>
                  <a:pt x="6413818" y="6320689"/>
                </a:lnTo>
                <a:lnTo>
                  <a:pt x="6453286" y="6320689"/>
                </a:lnTo>
                <a:cubicBezTo>
                  <a:pt x="6453286" y="6307532"/>
                  <a:pt x="6449996" y="6300955"/>
                  <a:pt x="6443421" y="6300955"/>
                </a:cubicBezTo>
                <a:cubicBezTo>
                  <a:pt x="6436840" y="6300955"/>
                  <a:pt x="6426976" y="6300955"/>
                  <a:pt x="6413818" y="6300955"/>
                </a:cubicBezTo>
                <a:close/>
                <a:moveTo>
                  <a:pt x="5584953" y="6300955"/>
                </a:moveTo>
                <a:cubicBezTo>
                  <a:pt x="5598113" y="6300955"/>
                  <a:pt x="5611270" y="6307532"/>
                  <a:pt x="5624427" y="6320689"/>
                </a:cubicBezTo>
                <a:lnTo>
                  <a:pt x="5604690" y="6320689"/>
                </a:lnTo>
                <a:cubicBezTo>
                  <a:pt x="5604690" y="6320689"/>
                  <a:pt x="5598113" y="6320689"/>
                  <a:pt x="5584953" y="6320689"/>
                </a:cubicBezTo>
                <a:lnTo>
                  <a:pt x="5565220" y="6320689"/>
                </a:lnTo>
                <a:cubicBezTo>
                  <a:pt x="5565220" y="6307532"/>
                  <a:pt x="5571799" y="6300955"/>
                  <a:pt x="5584953" y="6300955"/>
                </a:cubicBezTo>
                <a:close/>
                <a:moveTo>
                  <a:pt x="6749308" y="6281217"/>
                </a:moveTo>
                <a:cubicBezTo>
                  <a:pt x="6762463" y="6294374"/>
                  <a:pt x="6775623" y="6300955"/>
                  <a:pt x="6788779" y="6300955"/>
                </a:cubicBezTo>
                <a:lnTo>
                  <a:pt x="6828247" y="6300955"/>
                </a:lnTo>
                <a:cubicBezTo>
                  <a:pt x="6828247" y="6300955"/>
                  <a:pt x="6821668" y="6297666"/>
                  <a:pt x="6808513" y="6291087"/>
                </a:cubicBezTo>
                <a:cubicBezTo>
                  <a:pt x="6795359" y="6284506"/>
                  <a:pt x="6782200" y="6281217"/>
                  <a:pt x="6769045" y="6281217"/>
                </a:cubicBezTo>
                <a:close/>
                <a:moveTo>
                  <a:pt x="5229727" y="6281217"/>
                </a:moveTo>
                <a:cubicBezTo>
                  <a:pt x="5242885" y="6281217"/>
                  <a:pt x="5252752" y="6281217"/>
                  <a:pt x="5259333" y="6281217"/>
                </a:cubicBezTo>
                <a:cubicBezTo>
                  <a:pt x="5265910" y="6281217"/>
                  <a:pt x="5269198" y="6281217"/>
                  <a:pt x="5269198" y="6281217"/>
                </a:cubicBezTo>
                <a:lnTo>
                  <a:pt x="5249463" y="6300955"/>
                </a:lnTo>
                <a:close/>
                <a:moveTo>
                  <a:pt x="6196734" y="6261485"/>
                </a:moveTo>
                <a:lnTo>
                  <a:pt x="6236205" y="6261485"/>
                </a:lnTo>
                <a:cubicBezTo>
                  <a:pt x="6236205" y="6274641"/>
                  <a:pt x="6236205" y="6281217"/>
                  <a:pt x="6236205" y="6281217"/>
                </a:cubicBezTo>
                <a:close/>
                <a:moveTo>
                  <a:pt x="5131053" y="6261485"/>
                </a:moveTo>
                <a:cubicBezTo>
                  <a:pt x="5131053" y="6261485"/>
                  <a:pt x="5137634" y="6261485"/>
                  <a:pt x="5150790" y="6261485"/>
                </a:cubicBezTo>
                <a:lnTo>
                  <a:pt x="5131053" y="6281217"/>
                </a:lnTo>
                <a:close/>
                <a:moveTo>
                  <a:pt x="6611166" y="6226947"/>
                </a:moveTo>
                <a:cubicBezTo>
                  <a:pt x="6598010" y="6223659"/>
                  <a:pt x="6584852" y="6228594"/>
                  <a:pt x="6571695" y="6241748"/>
                </a:cubicBezTo>
                <a:cubicBezTo>
                  <a:pt x="6571695" y="6254905"/>
                  <a:pt x="6578272" y="6261485"/>
                  <a:pt x="6591429" y="6261485"/>
                </a:cubicBezTo>
                <a:cubicBezTo>
                  <a:pt x="6630899" y="6261485"/>
                  <a:pt x="6650634" y="6261485"/>
                  <a:pt x="6650634" y="6261485"/>
                </a:cubicBezTo>
                <a:cubicBezTo>
                  <a:pt x="6637476" y="6241748"/>
                  <a:pt x="6624323" y="6230239"/>
                  <a:pt x="6611166" y="6226947"/>
                </a:cubicBezTo>
                <a:close/>
                <a:moveTo>
                  <a:pt x="5979653" y="6202280"/>
                </a:moveTo>
                <a:cubicBezTo>
                  <a:pt x="5992809" y="6202280"/>
                  <a:pt x="6002678" y="6202280"/>
                  <a:pt x="6009255" y="6202280"/>
                </a:cubicBezTo>
                <a:cubicBezTo>
                  <a:pt x="6015834" y="6202280"/>
                  <a:pt x="6019122" y="6202280"/>
                  <a:pt x="6019122" y="6202280"/>
                </a:cubicBezTo>
                <a:cubicBezTo>
                  <a:pt x="6019122" y="6202280"/>
                  <a:pt x="6015834" y="6208858"/>
                  <a:pt x="6009255" y="6222014"/>
                </a:cubicBezTo>
                <a:cubicBezTo>
                  <a:pt x="6002678" y="6235170"/>
                  <a:pt x="5999386" y="6241748"/>
                  <a:pt x="5999386" y="6241748"/>
                </a:cubicBezTo>
                <a:lnTo>
                  <a:pt x="5959918" y="6241748"/>
                </a:lnTo>
                <a:cubicBezTo>
                  <a:pt x="5959918" y="6228594"/>
                  <a:pt x="5966495" y="6215435"/>
                  <a:pt x="5979653" y="6202280"/>
                </a:cubicBezTo>
                <a:close/>
                <a:moveTo>
                  <a:pt x="6157263" y="6162811"/>
                </a:moveTo>
                <a:cubicBezTo>
                  <a:pt x="6130954" y="6162811"/>
                  <a:pt x="6144110" y="6175964"/>
                  <a:pt x="6196734" y="6202280"/>
                </a:cubicBezTo>
                <a:lnTo>
                  <a:pt x="6295407" y="6202280"/>
                </a:lnTo>
                <a:cubicBezTo>
                  <a:pt x="6295407" y="6202280"/>
                  <a:pt x="6282254" y="6195701"/>
                  <a:pt x="6255938" y="6182544"/>
                </a:cubicBezTo>
                <a:lnTo>
                  <a:pt x="6216470" y="6182544"/>
                </a:lnTo>
                <a:lnTo>
                  <a:pt x="6196734" y="6182544"/>
                </a:lnTo>
                <a:cubicBezTo>
                  <a:pt x="6183577" y="6169388"/>
                  <a:pt x="6170420" y="6162811"/>
                  <a:pt x="6157263" y="6162811"/>
                </a:cubicBezTo>
                <a:close/>
                <a:moveTo>
                  <a:pt x="5836576" y="6148010"/>
                </a:moveTo>
                <a:cubicBezTo>
                  <a:pt x="5853021" y="6151298"/>
                  <a:pt x="5874397" y="6162811"/>
                  <a:pt x="5900711" y="6182544"/>
                </a:cubicBezTo>
                <a:cubicBezTo>
                  <a:pt x="5900711" y="6195701"/>
                  <a:pt x="5900711" y="6202280"/>
                  <a:pt x="5900711" y="6202280"/>
                </a:cubicBezTo>
                <a:cubicBezTo>
                  <a:pt x="5900711" y="6202280"/>
                  <a:pt x="5894135" y="6202280"/>
                  <a:pt x="5880979" y="6202280"/>
                </a:cubicBezTo>
                <a:cubicBezTo>
                  <a:pt x="5867821" y="6202280"/>
                  <a:pt x="5848088" y="6195701"/>
                  <a:pt x="5821774" y="6182544"/>
                </a:cubicBezTo>
                <a:cubicBezTo>
                  <a:pt x="5821774" y="6182544"/>
                  <a:pt x="5818485" y="6179256"/>
                  <a:pt x="5811906" y="6172675"/>
                </a:cubicBezTo>
                <a:cubicBezTo>
                  <a:pt x="5805327" y="6166099"/>
                  <a:pt x="5802038" y="6162811"/>
                  <a:pt x="5802038" y="6162811"/>
                </a:cubicBezTo>
                <a:cubicBezTo>
                  <a:pt x="5808617" y="6149654"/>
                  <a:pt x="5820127" y="6144721"/>
                  <a:pt x="5836576" y="6148010"/>
                </a:cubicBezTo>
                <a:close/>
                <a:moveTo>
                  <a:pt x="5704404" y="6140998"/>
                </a:moveTo>
                <a:lnTo>
                  <a:pt x="5762568" y="6162811"/>
                </a:lnTo>
                <a:lnTo>
                  <a:pt x="5782305" y="6182544"/>
                </a:lnTo>
                <a:lnTo>
                  <a:pt x="5762568" y="6182544"/>
                </a:lnTo>
                <a:cubicBezTo>
                  <a:pt x="5736257" y="6182544"/>
                  <a:pt x="5723101" y="6175964"/>
                  <a:pt x="5723101" y="6162811"/>
                </a:cubicBezTo>
                <a:cubicBezTo>
                  <a:pt x="5723101" y="6156233"/>
                  <a:pt x="5718165" y="6149654"/>
                  <a:pt x="5708297" y="6143073"/>
                </a:cubicBezTo>
                <a:close/>
                <a:moveTo>
                  <a:pt x="6492755" y="6113475"/>
                </a:moveTo>
                <a:cubicBezTo>
                  <a:pt x="6486179" y="6113475"/>
                  <a:pt x="6479601" y="6116764"/>
                  <a:pt x="6473022" y="6123341"/>
                </a:cubicBezTo>
                <a:cubicBezTo>
                  <a:pt x="6473022" y="6136497"/>
                  <a:pt x="6479601" y="6143073"/>
                  <a:pt x="6492755" y="6143073"/>
                </a:cubicBezTo>
                <a:lnTo>
                  <a:pt x="6512491" y="6123341"/>
                </a:lnTo>
                <a:cubicBezTo>
                  <a:pt x="6505911" y="6116764"/>
                  <a:pt x="6499336" y="6113475"/>
                  <a:pt x="6492755" y="6113475"/>
                </a:cubicBezTo>
                <a:close/>
                <a:moveTo>
                  <a:pt x="6196734" y="6103607"/>
                </a:moveTo>
                <a:cubicBezTo>
                  <a:pt x="6209891" y="6103607"/>
                  <a:pt x="6216470" y="6110183"/>
                  <a:pt x="6216470" y="6123341"/>
                </a:cubicBezTo>
                <a:cubicBezTo>
                  <a:pt x="6203313" y="6123341"/>
                  <a:pt x="6196734" y="6123341"/>
                  <a:pt x="6196734" y="6123341"/>
                </a:cubicBezTo>
                <a:cubicBezTo>
                  <a:pt x="6183577" y="6110183"/>
                  <a:pt x="6183577" y="6103607"/>
                  <a:pt x="6196734" y="6103607"/>
                </a:cubicBezTo>
                <a:close/>
                <a:moveTo>
                  <a:pt x="5604690" y="6103607"/>
                </a:moveTo>
                <a:cubicBezTo>
                  <a:pt x="5604690" y="6103607"/>
                  <a:pt x="5624427" y="6110183"/>
                  <a:pt x="5663894" y="6123341"/>
                </a:cubicBezTo>
                <a:cubicBezTo>
                  <a:pt x="5673762" y="6126628"/>
                  <a:pt x="5682397" y="6129920"/>
                  <a:pt x="5689797" y="6133209"/>
                </a:cubicBezTo>
                <a:lnTo>
                  <a:pt x="5704404" y="6140998"/>
                </a:lnTo>
                <a:close/>
                <a:moveTo>
                  <a:pt x="6418751" y="6093739"/>
                </a:moveTo>
                <a:cubicBezTo>
                  <a:pt x="6415462" y="6093739"/>
                  <a:pt x="6413818" y="6097026"/>
                  <a:pt x="6413818" y="6103607"/>
                </a:cubicBezTo>
                <a:cubicBezTo>
                  <a:pt x="6440132" y="6129920"/>
                  <a:pt x="6453286" y="6136497"/>
                  <a:pt x="6453286" y="6123341"/>
                </a:cubicBezTo>
                <a:cubicBezTo>
                  <a:pt x="6453286" y="6110183"/>
                  <a:pt x="6453286" y="6103607"/>
                  <a:pt x="6453286" y="6103607"/>
                </a:cubicBezTo>
                <a:cubicBezTo>
                  <a:pt x="6453286" y="6103607"/>
                  <a:pt x="6446708" y="6103607"/>
                  <a:pt x="6433553" y="6103607"/>
                </a:cubicBezTo>
                <a:cubicBezTo>
                  <a:pt x="6426976" y="6097026"/>
                  <a:pt x="6422040" y="6093739"/>
                  <a:pt x="6418751" y="6093739"/>
                </a:cubicBezTo>
                <a:close/>
                <a:moveTo>
                  <a:pt x="6058590" y="6083870"/>
                </a:moveTo>
                <a:cubicBezTo>
                  <a:pt x="6058590" y="6083870"/>
                  <a:pt x="6065169" y="6083870"/>
                  <a:pt x="6078326" y="6083870"/>
                </a:cubicBezTo>
                <a:lnTo>
                  <a:pt x="6098060" y="6083870"/>
                </a:lnTo>
                <a:lnTo>
                  <a:pt x="6078326" y="6103607"/>
                </a:lnTo>
                <a:cubicBezTo>
                  <a:pt x="6065169" y="6090450"/>
                  <a:pt x="6058590" y="6083870"/>
                  <a:pt x="6058590" y="6083870"/>
                </a:cubicBezTo>
                <a:close/>
                <a:moveTo>
                  <a:pt x="6259887" y="6070055"/>
                </a:moveTo>
                <a:lnTo>
                  <a:pt x="6263531" y="6070210"/>
                </a:lnTo>
                <a:lnTo>
                  <a:pt x="6263340" y="6070303"/>
                </a:lnTo>
                <a:close/>
                <a:moveTo>
                  <a:pt x="6334878" y="6064136"/>
                </a:moveTo>
                <a:cubicBezTo>
                  <a:pt x="6348035" y="6077291"/>
                  <a:pt x="6354614" y="6083870"/>
                  <a:pt x="6354614" y="6083870"/>
                </a:cubicBezTo>
                <a:cubicBezTo>
                  <a:pt x="6354614" y="6097026"/>
                  <a:pt x="6354614" y="6103607"/>
                  <a:pt x="6354614" y="6103607"/>
                </a:cubicBezTo>
                <a:cubicBezTo>
                  <a:pt x="6367769" y="6103607"/>
                  <a:pt x="6374349" y="6097026"/>
                  <a:pt x="6374349" y="6083870"/>
                </a:cubicBezTo>
                <a:cubicBezTo>
                  <a:pt x="6374349" y="6070714"/>
                  <a:pt x="6367769" y="6064136"/>
                  <a:pt x="6354614" y="6064136"/>
                </a:cubicBezTo>
                <a:close/>
                <a:moveTo>
                  <a:pt x="6275675" y="6064136"/>
                </a:moveTo>
                <a:cubicBezTo>
                  <a:pt x="6275675" y="6067425"/>
                  <a:pt x="6272386" y="6069480"/>
                  <a:pt x="6265807" y="6070303"/>
                </a:cubicBezTo>
                <a:lnTo>
                  <a:pt x="6263531" y="6070210"/>
                </a:lnTo>
                <a:close/>
                <a:moveTo>
                  <a:pt x="5999386" y="6064136"/>
                </a:moveTo>
                <a:lnTo>
                  <a:pt x="5999386" y="6083870"/>
                </a:lnTo>
                <a:cubicBezTo>
                  <a:pt x="5986230" y="6083870"/>
                  <a:pt x="5979653" y="6083870"/>
                  <a:pt x="5979653" y="6083870"/>
                </a:cubicBezTo>
                <a:close/>
                <a:moveTo>
                  <a:pt x="5663894" y="6064136"/>
                </a:moveTo>
                <a:lnTo>
                  <a:pt x="5703364" y="6064136"/>
                </a:lnTo>
                <a:lnTo>
                  <a:pt x="5683630" y="6083870"/>
                </a:lnTo>
                <a:cubicBezTo>
                  <a:pt x="5670473" y="6083870"/>
                  <a:pt x="5663894" y="6077291"/>
                  <a:pt x="5663894" y="6064136"/>
                </a:cubicBezTo>
                <a:close/>
                <a:moveTo>
                  <a:pt x="5506016" y="6064136"/>
                </a:moveTo>
                <a:cubicBezTo>
                  <a:pt x="5506016" y="6064136"/>
                  <a:pt x="5512596" y="6064136"/>
                  <a:pt x="5525750" y="6064136"/>
                </a:cubicBezTo>
                <a:cubicBezTo>
                  <a:pt x="5538907" y="6064136"/>
                  <a:pt x="5545486" y="6070714"/>
                  <a:pt x="5545486" y="6083870"/>
                </a:cubicBezTo>
                <a:cubicBezTo>
                  <a:pt x="5545486" y="6083870"/>
                  <a:pt x="5538907" y="6083870"/>
                  <a:pt x="5525750" y="6083870"/>
                </a:cubicBezTo>
                <a:cubicBezTo>
                  <a:pt x="5512596" y="6083870"/>
                  <a:pt x="5506016" y="6083870"/>
                  <a:pt x="5506016" y="6083870"/>
                </a:cubicBezTo>
                <a:cubicBezTo>
                  <a:pt x="5506016" y="6070714"/>
                  <a:pt x="5506016" y="6064136"/>
                  <a:pt x="5506016" y="6064136"/>
                </a:cubicBezTo>
                <a:close/>
                <a:moveTo>
                  <a:pt x="5880979" y="6024667"/>
                </a:moveTo>
                <a:lnTo>
                  <a:pt x="5920449" y="6044399"/>
                </a:lnTo>
                <a:cubicBezTo>
                  <a:pt x="5920449" y="6057557"/>
                  <a:pt x="5907292" y="6057557"/>
                  <a:pt x="5880979" y="6044399"/>
                </a:cubicBezTo>
                <a:cubicBezTo>
                  <a:pt x="5880979" y="6031245"/>
                  <a:pt x="5880979" y="6024667"/>
                  <a:pt x="5880979" y="6024667"/>
                </a:cubicBezTo>
                <a:close/>
                <a:moveTo>
                  <a:pt x="4953442" y="6004929"/>
                </a:moveTo>
                <a:lnTo>
                  <a:pt x="4973176" y="6004929"/>
                </a:lnTo>
                <a:lnTo>
                  <a:pt x="4992911" y="6024667"/>
                </a:lnTo>
                <a:cubicBezTo>
                  <a:pt x="4979756" y="6024667"/>
                  <a:pt x="4966599" y="6018086"/>
                  <a:pt x="4953442" y="6004929"/>
                </a:cubicBezTo>
                <a:close/>
                <a:moveTo>
                  <a:pt x="5506016" y="5985195"/>
                </a:moveTo>
                <a:cubicBezTo>
                  <a:pt x="5506016" y="5985195"/>
                  <a:pt x="5506016" y="5991776"/>
                  <a:pt x="5506016" y="6004929"/>
                </a:cubicBezTo>
                <a:lnTo>
                  <a:pt x="5486283" y="6024667"/>
                </a:lnTo>
                <a:cubicBezTo>
                  <a:pt x="5486283" y="6024667"/>
                  <a:pt x="5486283" y="6018086"/>
                  <a:pt x="5486283" y="6004929"/>
                </a:cubicBezTo>
                <a:close/>
                <a:moveTo>
                  <a:pt x="5821774" y="5945726"/>
                </a:moveTo>
                <a:lnTo>
                  <a:pt x="5861245" y="5945726"/>
                </a:lnTo>
                <a:lnTo>
                  <a:pt x="5841508" y="5965463"/>
                </a:lnTo>
                <a:cubicBezTo>
                  <a:pt x="5828352" y="5965463"/>
                  <a:pt x="5821774" y="5958882"/>
                  <a:pt x="5821774" y="5945726"/>
                </a:cubicBezTo>
                <a:close/>
                <a:moveTo>
                  <a:pt x="5525750" y="5945726"/>
                </a:moveTo>
                <a:cubicBezTo>
                  <a:pt x="5565220" y="5945726"/>
                  <a:pt x="5598113" y="5958882"/>
                  <a:pt x="5624427" y="5985195"/>
                </a:cubicBezTo>
                <a:lnTo>
                  <a:pt x="5565220" y="5985195"/>
                </a:lnTo>
                <a:cubicBezTo>
                  <a:pt x="5538907" y="5972039"/>
                  <a:pt x="5525750" y="5965463"/>
                  <a:pt x="5525750" y="5965463"/>
                </a:cubicBezTo>
                <a:cubicBezTo>
                  <a:pt x="5525750" y="5952306"/>
                  <a:pt x="5525750" y="5945726"/>
                  <a:pt x="5525750" y="5945726"/>
                </a:cubicBezTo>
                <a:close/>
                <a:moveTo>
                  <a:pt x="6157263" y="5925992"/>
                </a:moveTo>
                <a:cubicBezTo>
                  <a:pt x="6157263" y="5939148"/>
                  <a:pt x="6163844" y="5945726"/>
                  <a:pt x="6177001" y="5945726"/>
                </a:cubicBezTo>
                <a:cubicBezTo>
                  <a:pt x="6190156" y="5945726"/>
                  <a:pt x="6196734" y="5945726"/>
                  <a:pt x="6196734" y="5945726"/>
                </a:cubicBezTo>
                <a:cubicBezTo>
                  <a:pt x="6196734" y="5945726"/>
                  <a:pt x="6190156" y="5939148"/>
                  <a:pt x="6177001" y="5925992"/>
                </a:cubicBezTo>
                <a:close/>
                <a:moveTo>
                  <a:pt x="5466546" y="5925992"/>
                </a:moveTo>
                <a:lnTo>
                  <a:pt x="5486283" y="5945726"/>
                </a:lnTo>
                <a:lnTo>
                  <a:pt x="5466546" y="5945726"/>
                </a:lnTo>
                <a:close/>
                <a:moveTo>
                  <a:pt x="4933705" y="5925992"/>
                </a:moveTo>
                <a:cubicBezTo>
                  <a:pt x="4946862" y="5925992"/>
                  <a:pt x="4953442" y="5929281"/>
                  <a:pt x="4953442" y="5935861"/>
                </a:cubicBezTo>
                <a:cubicBezTo>
                  <a:pt x="4953442" y="5942437"/>
                  <a:pt x="4953442" y="5945726"/>
                  <a:pt x="4953442" y="5945726"/>
                </a:cubicBezTo>
                <a:lnTo>
                  <a:pt x="4933705" y="5945726"/>
                </a:lnTo>
                <a:close/>
                <a:moveTo>
                  <a:pt x="4716624" y="5925992"/>
                </a:moveTo>
                <a:cubicBezTo>
                  <a:pt x="4716624" y="5925992"/>
                  <a:pt x="4719913" y="5929281"/>
                  <a:pt x="4726492" y="5935861"/>
                </a:cubicBezTo>
                <a:cubicBezTo>
                  <a:pt x="4733069" y="5942437"/>
                  <a:pt x="4736358" y="5945726"/>
                  <a:pt x="4736358" y="5945726"/>
                </a:cubicBezTo>
                <a:cubicBezTo>
                  <a:pt x="4736358" y="5945726"/>
                  <a:pt x="4729780" y="5945726"/>
                  <a:pt x="4716624" y="5945726"/>
                </a:cubicBezTo>
                <a:cubicBezTo>
                  <a:pt x="4716624" y="5932572"/>
                  <a:pt x="4716624" y="5925992"/>
                  <a:pt x="4716624" y="5925992"/>
                </a:cubicBezTo>
                <a:close/>
                <a:moveTo>
                  <a:pt x="4786929" y="5919824"/>
                </a:moveTo>
                <a:cubicBezTo>
                  <a:pt x="4789396" y="5920649"/>
                  <a:pt x="4792272" y="5922703"/>
                  <a:pt x="4795564" y="5925992"/>
                </a:cubicBezTo>
                <a:cubicBezTo>
                  <a:pt x="4808718" y="5925992"/>
                  <a:pt x="4828454" y="5932572"/>
                  <a:pt x="4854768" y="5945726"/>
                </a:cubicBezTo>
                <a:cubicBezTo>
                  <a:pt x="4881082" y="5972039"/>
                  <a:pt x="4900815" y="5991776"/>
                  <a:pt x="4913972" y="6004929"/>
                </a:cubicBezTo>
                <a:cubicBezTo>
                  <a:pt x="4900815" y="6004929"/>
                  <a:pt x="4890947" y="6001641"/>
                  <a:pt x="4884370" y="5995065"/>
                </a:cubicBezTo>
                <a:cubicBezTo>
                  <a:pt x="4877790" y="5988484"/>
                  <a:pt x="4867925" y="5985195"/>
                  <a:pt x="4854768" y="5985195"/>
                </a:cubicBezTo>
                <a:lnTo>
                  <a:pt x="4815297" y="5965463"/>
                </a:lnTo>
                <a:cubicBezTo>
                  <a:pt x="4815297" y="5952306"/>
                  <a:pt x="4808718" y="5945726"/>
                  <a:pt x="4795564" y="5945726"/>
                </a:cubicBezTo>
                <a:cubicBezTo>
                  <a:pt x="4782404" y="5958882"/>
                  <a:pt x="4775828" y="5958882"/>
                  <a:pt x="4775828" y="5945726"/>
                </a:cubicBezTo>
                <a:cubicBezTo>
                  <a:pt x="4775828" y="5925992"/>
                  <a:pt x="4779527" y="5917357"/>
                  <a:pt x="4786929" y="5919824"/>
                </a:cubicBezTo>
                <a:close/>
                <a:moveTo>
                  <a:pt x="5387607" y="5906255"/>
                </a:moveTo>
                <a:lnTo>
                  <a:pt x="5407342" y="5945726"/>
                </a:lnTo>
                <a:cubicBezTo>
                  <a:pt x="5394186" y="5945726"/>
                  <a:pt x="5387607" y="5939148"/>
                  <a:pt x="5387607" y="5925992"/>
                </a:cubicBezTo>
                <a:cubicBezTo>
                  <a:pt x="5374450" y="5925992"/>
                  <a:pt x="5367872" y="5922703"/>
                  <a:pt x="5367872" y="5916124"/>
                </a:cubicBezTo>
                <a:cubicBezTo>
                  <a:pt x="5367872" y="5909544"/>
                  <a:pt x="5374450" y="5906255"/>
                  <a:pt x="5387607" y="5906255"/>
                </a:cubicBezTo>
                <a:close/>
                <a:moveTo>
                  <a:pt x="4617950" y="5906255"/>
                </a:moveTo>
                <a:lnTo>
                  <a:pt x="4657420" y="5906255"/>
                </a:lnTo>
                <a:cubicBezTo>
                  <a:pt x="4683730" y="5919413"/>
                  <a:pt x="4696888" y="5925992"/>
                  <a:pt x="4696888" y="5925992"/>
                </a:cubicBezTo>
                <a:lnTo>
                  <a:pt x="4657420" y="5945726"/>
                </a:lnTo>
                <a:cubicBezTo>
                  <a:pt x="4644263" y="5945726"/>
                  <a:pt x="4637684" y="5945726"/>
                  <a:pt x="4637684" y="5945726"/>
                </a:cubicBezTo>
                <a:lnTo>
                  <a:pt x="4637684" y="5925992"/>
                </a:lnTo>
                <a:close/>
                <a:moveTo>
                  <a:pt x="4025903" y="5906255"/>
                </a:moveTo>
                <a:lnTo>
                  <a:pt x="4065373" y="5906255"/>
                </a:lnTo>
                <a:lnTo>
                  <a:pt x="4045640" y="5925992"/>
                </a:lnTo>
                <a:cubicBezTo>
                  <a:pt x="4045640" y="5925992"/>
                  <a:pt x="4039062" y="5919413"/>
                  <a:pt x="4025903" y="5906255"/>
                </a:cubicBezTo>
                <a:close/>
                <a:moveTo>
                  <a:pt x="5269198" y="5886522"/>
                </a:moveTo>
                <a:cubicBezTo>
                  <a:pt x="5269198" y="5886522"/>
                  <a:pt x="5275777" y="5886522"/>
                  <a:pt x="5288934" y="5886522"/>
                </a:cubicBezTo>
                <a:lnTo>
                  <a:pt x="5328405" y="5906255"/>
                </a:lnTo>
                <a:cubicBezTo>
                  <a:pt x="5341558" y="5906255"/>
                  <a:pt x="5348138" y="5906255"/>
                  <a:pt x="5348138" y="5906255"/>
                </a:cubicBezTo>
                <a:lnTo>
                  <a:pt x="5328405" y="5925992"/>
                </a:lnTo>
                <a:lnTo>
                  <a:pt x="5308668" y="5945726"/>
                </a:lnTo>
                <a:cubicBezTo>
                  <a:pt x="5295511" y="5932572"/>
                  <a:pt x="5272487" y="5925992"/>
                  <a:pt x="5239596" y="5925992"/>
                </a:cubicBezTo>
                <a:cubicBezTo>
                  <a:pt x="5206706" y="5925992"/>
                  <a:pt x="5190260" y="5919413"/>
                  <a:pt x="5190260" y="5906255"/>
                </a:cubicBezTo>
                <a:lnTo>
                  <a:pt x="5229727" y="5906255"/>
                </a:lnTo>
                <a:lnTo>
                  <a:pt x="5269198" y="5906255"/>
                </a:lnTo>
                <a:close/>
                <a:moveTo>
                  <a:pt x="5052116" y="5886522"/>
                </a:moveTo>
                <a:lnTo>
                  <a:pt x="5071849" y="5886522"/>
                </a:lnTo>
                <a:lnTo>
                  <a:pt x="5071849" y="5906255"/>
                </a:lnTo>
                <a:cubicBezTo>
                  <a:pt x="5058692" y="5906255"/>
                  <a:pt x="5052116" y="5899679"/>
                  <a:pt x="5052116" y="5886522"/>
                </a:cubicBezTo>
                <a:close/>
                <a:moveTo>
                  <a:pt x="3986434" y="5886522"/>
                </a:moveTo>
                <a:cubicBezTo>
                  <a:pt x="3999593" y="5886522"/>
                  <a:pt x="4006170" y="5886522"/>
                  <a:pt x="4006170" y="5886522"/>
                </a:cubicBezTo>
                <a:lnTo>
                  <a:pt x="3986434" y="5906255"/>
                </a:lnTo>
                <a:close/>
                <a:moveTo>
                  <a:pt x="5752703" y="5827317"/>
                </a:moveTo>
                <a:cubicBezTo>
                  <a:pt x="5759280" y="5827317"/>
                  <a:pt x="5762568" y="5833895"/>
                  <a:pt x="5762568" y="5847051"/>
                </a:cubicBezTo>
                <a:lnTo>
                  <a:pt x="5742834" y="5866788"/>
                </a:lnTo>
                <a:cubicBezTo>
                  <a:pt x="5742834" y="5866788"/>
                  <a:pt x="5742834" y="5860209"/>
                  <a:pt x="5742834" y="5847051"/>
                </a:cubicBezTo>
                <a:cubicBezTo>
                  <a:pt x="5742834" y="5833895"/>
                  <a:pt x="5746121" y="5827317"/>
                  <a:pt x="5752703" y="5827317"/>
                </a:cubicBezTo>
                <a:close/>
                <a:moveTo>
                  <a:pt x="4578479" y="5827317"/>
                </a:moveTo>
                <a:cubicBezTo>
                  <a:pt x="4591637" y="5827317"/>
                  <a:pt x="4601504" y="5830606"/>
                  <a:pt x="4608081" y="5837187"/>
                </a:cubicBezTo>
                <a:cubicBezTo>
                  <a:pt x="4614661" y="5843764"/>
                  <a:pt x="4611370" y="5847051"/>
                  <a:pt x="4598214" y="5847051"/>
                </a:cubicBezTo>
                <a:cubicBezTo>
                  <a:pt x="4598214" y="5847051"/>
                  <a:pt x="4594925" y="5847051"/>
                  <a:pt x="4588348" y="5847051"/>
                </a:cubicBezTo>
                <a:cubicBezTo>
                  <a:pt x="4581768" y="5847051"/>
                  <a:pt x="4578479" y="5840475"/>
                  <a:pt x="4578479" y="5827317"/>
                </a:cubicBezTo>
                <a:close/>
                <a:moveTo>
                  <a:pt x="5545486" y="5807582"/>
                </a:moveTo>
                <a:lnTo>
                  <a:pt x="5565220" y="5807582"/>
                </a:lnTo>
                <a:cubicBezTo>
                  <a:pt x="5578377" y="5820738"/>
                  <a:pt x="5591534" y="5827317"/>
                  <a:pt x="5604690" y="5827317"/>
                </a:cubicBezTo>
                <a:cubicBezTo>
                  <a:pt x="5617847" y="5827317"/>
                  <a:pt x="5631004" y="5827317"/>
                  <a:pt x="5644159" y="5827317"/>
                </a:cubicBezTo>
                <a:cubicBezTo>
                  <a:pt x="5670473" y="5827317"/>
                  <a:pt x="5683630" y="5830606"/>
                  <a:pt x="5683630" y="5837187"/>
                </a:cubicBezTo>
                <a:cubicBezTo>
                  <a:pt x="5683630" y="5843764"/>
                  <a:pt x="5686919" y="5847051"/>
                  <a:pt x="5693496" y="5847051"/>
                </a:cubicBezTo>
                <a:cubicBezTo>
                  <a:pt x="5700076" y="5847051"/>
                  <a:pt x="5709944" y="5853632"/>
                  <a:pt x="5723101" y="5866788"/>
                </a:cubicBezTo>
                <a:lnTo>
                  <a:pt x="5703364" y="5866788"/>
                </a:lnTo>
                <a:lnTo>
                  <a:pt x="5663894" y="5886522"/>
                </a:lnTo>
                <a:cubicBezTo>
                  <a:pt x="5663894" y="5886522"/>
                  <a:pt x="5657316" y="5886522"/>
                  <a:pt x="5644159" y="5886522"/>
                </a:cubicBezTo>
                <a:cubicBezTo>
                  <a:pt x="5644159" y="5873366"/>
                  <a:pt x="5647448" y="5860209"/>
                  <a:pt x="5654029" y="5847051"/>
                </a:cubicBezTo>
                <a:cubicBezTo>
                  <a:pt x="5660606" y="5833895"/>
                  <a:pt x="5657316" y="5833895"/>
                  <a:pt x="5644159" y="5847051"/>
                </a:cubicBezTo>
                <a:cubicBezTo>
                  <a:pt x="5617847" y="5847051"/>
                  <a:pt x="5598113" y="5847051"/>
                  <a:pt x="5584953" y="5847051"/>
                </a:cubicBezTo>
                <a:lnTo>
                  <a:pt x="5584953" y="5827317"/>
                </a:lnTo>
                <a:cubicBezTo>
                  <a:pt x="5558643" y="5827317"/>
                  <a:pt x="5545486" y="5820738"/>
                  <a:pt x="5545486" y="5807582"/>
                </a:cubicBezTo>
                <a:close/>
                <a:moveTo>
                  <a:pt x="5071849" y="5807582"/>
                </a:moveTo>
                <a:cubicBezTo>
                  <a:pt x="5071849" y="5807582"/>
                  <a:pt x="5078430" y="5807582"/>
                  <a:pt x="5091586" y="5807582"/>
                </a:cubicBezTo>
                <a:cubicBezTo>
                  <a:pt x="5104740" y="5807582"/>
                  <a:pt x="5111320" y="5810871"/>
                  <a:pt x="5111320" y="5817449"/>
                </a:cubicBezTo>
                <a:cubicBezTo>
                  <a:pt x="5111320" y="5824030"/>
                  <a:pt x="5104740" y="5827317"/>
                  <a:pt x="5091586" y="5827317"/>
                </a:cubicBezTo>
                <a:cubicBezTo>
                  <a:pt x="5091586" y="5827317"/>
                  <a:pt x="5088295" y="5824030"/>
                  <a:pt x="5081718" y="5817449"/>
                </a:cubicBezTo>
                <a:cubicBezTo>
                  <a:pt x="5075138" y="5810871"/>
                  <a:pt x="5071849" y="5807582"/>
                  <a:pt x="5071849" y="5807582"/>
                </a:cubicBezTo>
                <a:close/>
                <a:moveTo>
                  <a:pt x="4763492" y="5797717"/>
                </a:moveTo>
                <a:cubicBezTo>
                  <a:pt x="4765138" y="5797717"/>
                  <a:pt x="4769251" y="5801004"/>
                  <a:pt x="4775828" y="5807582"/>
                </a:cubicBezTo>
                <a:cubicBezTo>
                  <a:pt x="4788985" y="5820738"/>
                  <a:pt x="4798853" y="5824030"/>
                  <a:pt x="4805429" y="5817449"/>
                </a:cubicBezTo>
                <a:cubicBezTo>
                  <a:pt x="4812010" y="5810871"/>
                  <a:pt x="4848189" y="5814162"/>
                  <a:pt x="4913972" y="5827317"/>
                </a:cubicBezTo>
                <a:lnTo>
                  <a:pt x="4874502" y="5847051"/>
                </a:lnTo>
                <a:cubicBezTo>
                  <a:pt x="4861345" y="5847051"/>
                  <a:pt x="4848189" y="5847051"/>
                  <a:pt x="4835032" y="5847051"/>
                </a:cubicBezTo>
                <a:lnTo>
                  <a:pt x="4795564" y="5827317"/>
                </a:lnTo>
                <a:cubicBezTo>
                  <a:pt x="4782404" y="5827317"/>
                  <a:pt x="4772539" y="5820738"/>
                  <a:pt x="4765960" y="5807582"/>
                </a:cubicBezTo>
                <a:cubicBezTo>
                  <a:pt x="4762671" y="5801004"/>
                  <a:pt x="4761849" y="5797717"/>
                  <a:pt x="4763492" y="5797717"/>
                </a:cubicBezTo>
                <a:close/>
                <a:moveTo>
                  <a:pt x="5821774" y="5768115"/>
                </a:moveTo>
                <a:lnTo>
                  <a:pt x="5841508" y="5807582"/>
                </a:lnTo>
                <a:cubicBezTo>
                  <a:pt x="5894135" y="5833895"/>
                  <a:pt x="5920449" y="5833895"/>
                  <a:pt x="5920449" y="5807582"/>
                </a:cubicBezTo>
                <a:cubicBezTo>
                  <a:pt x="5920449" y="5807582"/>
                  <a:pt x="5913868" y="5804293"/>
                  <a:pt x="5900711" y="5797717"/>
                </a:cubicBezTo>
                <a:cubicBezTo>
                  <a:pt x="5887556" y="5791137"/>
                  <a:pt x="5874397" y="5787848"/>
                  <a:pt x="5861245" y="5787848"/>
                </a:cubicBezTo>
                <a:cubicBezTo>
                  <a:pt x="5848088" y="5787848"/>
                  <a:pt x="5834931" y="5781269"/>
                  <a:pt x="5821774" y="5768115"/>
                </a:cubicBezTo>
                <a:close/>
                <a:moveTo>
                  <a:pt x="5190260" y="5768115"/>
                </a:moveTo>
                <a:cubicBezTo>
                  <a:pt x="5190260" y="5768115"/>
                  <a:pt x="5190260" y="5774691"/>
                  <a:pt x="5190260" y="5787848"/>
                </a:cubicBezTo>
                <a:cubicBezTo>
                  <a:pt x="5190260" y="5787848"/>
                  <a:pt x="5196837" y="5787848"/>
                  <a:pt x="5209994" y="5787848"/>
                </a:cubicBezTo>
                <a:cubicBezTo>
                  <a:pt x="5209994" y="5787848"/>
                  <a:pt x="5209994" y="5784559"/>
                  <a:pt x="5209994" y="5777980"/>
                </a:cubicBezTo>
                <a:cubicBezTo>
                  <a:pt x="5209994" y="5771402"/>
                  <a:pt x="5203414" y="5768115"/>
                  <a:pt x="5190260" y="5768115"/>
                </a:cubicBezTo>
                <a:close/>
                <a:moveTo>
                  <a:pt x="4696888" y="5768115"/>
                </a:moveTo>
                <a:cubicBezTo>
                  <a:pt x="4710047" y="5768115"/>
                  <a:pt x="4719913" y="5771402"/>
                  <a:pt x="4726492" y="5777980"/>
                </a:cubicBezTo>
                <a:cubicBezTo>
                  <a:pt x="4733069" y="5784559"/>
                  <a:pt x="4736358" y="5787848"/>
                  <a:pt x="4736358" y="5787848"/>
                </a:cubicBezTo>
                <a:lnTo>
                  <a:pt x="4716624" y="5787848"/>
                </a:lnTo>
                <a:close/>
                <a:moveTo>
                  <a:pt x="5180392" y="5748378"/>
                </a:moveTo>
                <a:cubicBezTo>
                  <a:pt x="5186968" y="5748378"/>
                  <a:pt x="5196837" y="5754957"/>
                  <a:pt x="5209994" y="5768115"/>
                </a:cubicBezTo>
                <a:cubicBezTo>
                  <a:pt x="5223150" y="5781269"/>
                  <a:pt x="5236308" y="5787848"/>
                  <a:pt x="5249463" y="5787848"/>
                </a:cubicBezTo>
                <a:cubicBezTo>
                  <a:pt x="5262620" y="5787848"/>
                  <a:pt x="5275777" y="5794428"/>
                  <a:pt x="5288934" y="5807582"/>
                </a:cubicBezTo>
                <a:lnTo>
                  <a:pt x="5288934" y="5787848"/>
                </a:lnTo>
                <a:cubicBezTo>
                  <a:pt x="5288934" y="5761535"/>
                  <a:pt x="5282355" y="5748378"/>
                  <a:pt x="5269198" y="5748378"/>
                </a:cubicBezTo>
                <a:lnTo>
                  <a:pt x="5288934" y="5748378"/>
                </a:lnTo>
                <a:cubicBezTo>
                  <a:pt x="5341558" y="5801004"/>
                  <a:pt x="5374450" y="5814162"/>
                  <a:pt x="5387607" y="5787848"/>
                </a:cubicBezTo>
                <a:lnTo>
                  <a:pt x="5407342" y="5768115"/>
                </a:lnTo>
                <a:cubicBezTo>
                  <a:pt x="5420499" y="5781269"/>
                  <a:pt x="5420499" y="5787848"/>
                  <a:pt x="5407342" y="5787848"/>
                </a:cubicBezTo>
                <a:lnTo>
                  <a:pt x="5624427" y="5886522"/>
                </a:lnTo>
                <a:cubicBezTo>
                  <a:pt x="5624427" y="5886522"/>
                  <a:pt x="5631004" y="5893101"/>
                  <a:pt x="5644159" y="5906255"/>
                </a:cubicBezTo>
                <a:cubicBezTo>
                  <a:pt x="5657316" y="5919413"/>
                  <a:pt x="5663894" y="5932572"/>
                  <a:pt x="5663894" y="5945726"/>
                </a:cubicBezTo>
                <a:cubicBezTo>
                  <a:pt x="5637583" y="5932572"/>
                  <a:pt x="5617847" y="5925992"/>
                  <a:pt x="5604690" y="5925992"/>
                </a:cubicBezTo>
                <a:cubicBezTo>
                  <a:pt x="5591534" y="5912835"/>
                  <a:pt x="5578377" y="5912835"/>
                  <a:pt x="5565220" y="5925992"/>
                </a:cubicBezTo>
                <a:cubicBezTo>
                  <a:pt x="5565220" y="5925992"/>
                  <a:pt x="5558643" y="5925992"/>
                  <a:pt x="5545486" y="5925992"/>
                </a:cubicBezTo>
                <a:lnTo>
                  <a:pt x="5565220" y="5906255"/>
                </a:lnTo>
                <a:lnTo>
                  <a:pt x="5584953" y="5886522"/>
                </a:lnTo>
                <a:lnTo>
                  <a:pt x="5565220" y="5886522"/>
                </a:lnTo>
                <a:cubicBezTo>
                  <a:pt x="5552065" y="5886522"/>
                  <a:pt x="5542197" y="5886522"/>
                  <a:pt x="5535618" y="5886522"/>
                </a:cubicBezTo>
                <a:cubicBezTo>
                  <a:pt x="5529040" y="5886522"/>
                  <a:pt x="5519173" y="5886522"/>
                  <a:pt x="5506016" y="5886522"/>
                </a:cubicBezTo>
                <a:lnTo>
                  <a:pt x="5367872" y="5847051"/>
                </a:lnTo>
                <a:lnTo>
                  <a:pt x="5348138" y="5827317"/>
                </a:lnTo>
                <a:cubicBezTo>
                  <a:pt x="5348138" y="5840475"/>
                  <a:pt x="5348138" y="5847051"/>
                  <a:pt x="5348138" y="5847051"/>
                </a:cubicBezTo>
                <a:cubicBezTo>
                  <a:pt x="5348138" y="5847051"/>
                  <a:pt x="5341558" y="5847051"/>
                  <a:pt x="5328405" y="5847051"/>
                </a:cubicBezTo>
                <a:cubicBezTo>
                  <a:pt x="5315244" y="5847051"/>
                  <a:pt x="5308668" y="5840475"/>
                  <a:pt x="5308668" y="5827317"/>
                </a:cubicBezTo>
                <a:cubicBezTo>
                  <a:pt x="5295511" y="5827317"/>
                  <a:pt x="5282355" y="5827317"/>
                  <a:pt x="5269198" y="5827317"/>
                </a:cubicBezTo>
                <a:lnTo>
                  <a:pt x="5170524" y="5787848"/>
                </a:lnTo>
                <a:cubicBezTo>
                  <a:pt x="5170524" y="5787848"/>
                  <a:pt x="5170524" y="5781269"/>
                  <a:pt x="5170524" y="5768115"/>
                </a:cubicBezTo>
                <a:cubicBezTo>
                  <a:pt x="5170524" y="5754957"/>
                  <a:pt x="5173813" y="5748378"/>
                  <a:pt x="5180392" y="5748378"/>
                </a:cubicBezTo>
                <a:close/>
                <a:moveTo>
                  <a:pt x="5111320" y="5748378"/>
                </a:moveTo>
                <a:cubicBezTo>
                  <a:pt x="5111320" y="5748378"/>
                  <a:pt x="5111320" y="5754957"/>
                  <a:pt x="5111320" y="5768115"/>
                </a:cubicBezTo>
                <a:cubicBezTo>
                  <a:pt x="5111320" y="5768115"/>
                  <a:pt x="5111320" y="5774691"/>
                  <a:pt x="5111320" y="5787848"/>
                </a:cubicBezTo>
                <a:cubicBezTo>
                  <a:pt x="5098163" y="5787848"/>
                  <a:pt x="5091586" y="5781269"/>
                  <a:pt x="5091586" y="5768115"/>
                </a:cubicBezTo>
                <a:cubicBezTo>
                  <a:pt x="5091586" y="5754957"/>
                  <a:pt x="5098163" y="5748378"/>
                  <a:pt x="5111320" y="5748378"/>
                </a:cubicBezTo>
                <a:close/>
                <a:moveTo>
                  <a:pt x="4775828" y="5728644"/>
                </a:moveTo>
                <a:lnTo>
                  <a:pt x="4835032" y="5748378"/>
                </a:lnTo>
                <a:cubicBezTo>
                  <a:pt x="4835032" y="5748378"/>
                  <a:pt x="4821875" y="5748378"/>
                  <a:pt x="4795564" y="5748378"/>
                </a:cubicBezTo>
                <a:close/>
                <a:moveTo>
                  <a:pt x="5407342" y="5708907"/>
                </a:moveTo>
                <a:lnTo>
                  <a:pt x="5466546" y="5708907"/>
                </a:lnTo>
                <a:cubicBezTo>
                  <a:pt x="5466546" y="5722064"/>
                  <a:pt x="5473125" y="5728644"/>
                  <a:pt x="5486283" y="5728644"/>
                </a:cubicBezTo>
                <a:lnTo>
                  <a:pt x="5506016" y="5728644"/>
                </a:lnTo>
                <a:lnTo>
                  <a:pt x="5486283" y="5748378"/>
                </a:lnTo>
                <a:lnTo>
                  <a:pt x="5446812" y="5728644"/>
                </a:lnTo>
                <a:cubicBezTo>
                  <a:pt x="5420499" y="5715488"/>
                  <a:pt x="5407342" y="5708907"/>
                  <a:pt x="5407342" y="5708907"/>
                </a:cubicBezTo>
                <a:close/>
                <a:moveTo>
                  <a:pt x="4716624" y="5708907"/>
                </a:moveTo>
                <a:cubicBezTo>
                  <a:pt x="4729780" y="5708907"/>
                  <a:pt x="4736358" y="5715488"/>
                  <a:pt x="4736358" y="5728644"/>
                </a:cubicBezTo>
                <a:cubicBezTo>
                  <a:pt x="4736358" y="5741801"/>
                  <a:pt x="4736358" y="5748378"/>
                  <a:pt x="4736358" y="5748378"/>
                </a:cubicBezTo>
                <a:cubicBezTo>
                  <a:pt x="4736358" y="5748378"/>
                  <a:pt x="4729780" y="5741801"/>
                  <a:pt x="4716624" y="5728644"/>
                </a:cubicBezTo>
                <a:close/>
                <a:moveTo>
                  <a:pt x="5229727" y="5689173"/>
                </a:moveTo>
                <a:cubicBezTo>
                  <a:pt x="5229727" y="5689173"/>
                  <a:pt x="5233019" y="5692462"/>
                  <a:pt x="5239596" y="5699043"/>
                </a:cubicBezTo>
                <a:cubicBezTo>
                  <a:pt x="5246174" y="5705620"/>
                  <a:pt x="5249463" y="5708907"/>
                  <a:pt x="5249463" y="5708907"/>
                </a:cubicBezTo>
                <a:lnTo>
                  <a:pt x="5229727" y="5708907"/>
                </a:lnTo>
                <a:close/>
                <a:moveTo>
                  <a:pt x="4756094" y="5669441"/>
                </a:moveTo>
                <a:lnTo>
                  <a:pt x="4775828" y="5689173"/>
                </a:lnTo>
                <a:cubicBezTo>
                  <a:pt x="4749514" y="5702331"/>
                  <a:pt x="4736358" y="5702331"/>
                  <a:pt x="4736358" y="5689173"/>
                </a:cubicBezTo>
                <a:cubicBezTo>
                  <a:pt x="4736358" y="5676018"/>
                  <a:pt x="4742937" y="5669441"/>
                  <a:pt x="4756094" y="5669441"/>
                </a:cubicBezTo>
                <a:close/>
                <a:moveTo>
                  <a:pt x="4558745" y="5669441"/>
                </a:moveTo>
                <a:lnTo>
                  <a:pt x="4578479" y="5689173"/>
                </a:lnTo>
                <a:cubicBezTo>
                  <a:pt x="4578479" y="5689173"/>
                  <a:pt x="4571902" y="5689173"/>
                  <a:pt x="4558745" y="5689173"/>
                </a:cubicBezTo>
                <a:close/>
                <a:moveTo>
                  <a:pt x="4400865" y="5669441"/>
                </a:moveTo>
                <a:cubicBezTo>
                  <a:pt x="4400865" y="5669441"/>
                  <a:pt x="4404155" y="5672729"/>
                  <a:pt x="4410733" y="5679305"/>
                </a:cubicBezTo>
                <a:cubicBezTo>
                  <a:pt x="4417311" y="5685886"/>
                  <a:pt x="4420601" y="5689173"/>
                  <a:pt x="4420601" y="5689173"/>
                </a:cubicBezTo>
                <a:cubicBezTo>
                  <a:pt x="4420601" y="5702331"/>
                  <a:pt x="4420601" y="5708907"/>
                  <a:pt x="4420601" y="5708907"/>
                </a:cubicBezTo>
                <a:cubicBezTo>
                  <a:pt x="4407444" y="5708907"/>
                  <a:pt x="4400865" y="5705620"/>
                  <a:pt x="4400865" y="5699043"/>
                </a:cubicBezTo>
                <a:cubicBezTo>
                  <a:pt x="4400865" y="5692462"/>
                  <a:pt x="4400865" y="5689173"/>
                  <a:pt x="4400865" y="5689173"/>
                </a:cubicBezTo>
                <a:cubicBezTo>
                  <a:pt x="4387708" y="5676018"/>
                  <a:pt x="4387708" y="5669441"/>
                  <a:pt x="4400865" y="5669441"/>
                </a:cubicBezTo>
                <a:close/>
                <a:moveTo>
                  <a:pt x="5209994" y="5649704"/>
                </a:moveTo>
                <a:cubicBezTo>
                  <a:pt x="5209994" y="5649704"/>
                  <a:pt x="5209994" y="5656284"/>
                  <a:pt x="5209994" y="5669441"/>
                </a:cubicBezTo>
                <a:cubicBezTo>
                  <a:pt x="5196837" y="5669441"/>
                  <a:pt x="5190260" y="5669441"/>
                  <a:pt x="5190260" y="5669441"/>
                </a:cubicBezTo>
                <a:close/>
                <a:moveTo>
                  <a:pt x="5131053" y="5649704"/>
                </a:moveTo>
                <a:cubicBezTo>
                  <a:pt x="5144211" y="5649704"/>
                  <a:pt x="5157367" y="5649704"/>
                  <a:pt x="5170524" y="5649704"/>
                </a:cubicBezTo>
                <a:lnTo>
                  <a:pt x="5150790" y="5669441"/>
                </a:lnTo>
                <a:close/>
                <a:moveTo>
                  <a:pt x="4933705" y="5649704"/>
                </a:moveTo>
                <a:lnTo>
                  <a:pt x="4953442" y="5649704"/>
                </a:lnTo>
                <a:cubicBezTo>
                  <a:pt x="4966599" y="5649704"/>
                  <a:pt x="4979756" y="5649704"/>
                  <a:pt x="4992911" y="5649704"/>
                </a:cubicBezTo>
                <a:cubicBezTo>
                  <a:pt x="5006066" y="5649704"/>
                  <a:pt x="5012646" y="5656284"/>
                  <a:pt x="5012646" y="5669441"/>
                </a:cubicBezTo>
                <a:lnTo>
                  <a:pt x="5071849" y="5689173"/>
                </a:lnTo>
                <a:lnTo>
                  <a:pt x="5150790" y="5708907"/>
                </a:lnTo>
                <a:lnTo>
                  <a:pt x="5209994" y="5728644"/>
                </a:lnTo>
                <a:lnTo>
                  <a:pt x="5150790" y="5728644"/>
                </a:lnTo>
                <a:cubicBezTo>
                  <a:pt x="5124476" y="5728644"/>
                  <a:pt x="5104740" y="5725355"/>
                  <a:pt x="5091586" y="5718776"/>
                </a:cubicBezTo>
                <a:cubicBezTo>
                  <a:pt x="5078430" y="5712196"/>
                  <a:pt x="5065273" y="5708907"/>
                  <a:pt x="5052116" y="5708907"/>
                </a:cubicBezTo>
                <a:cubicBezTo>
                  <a:pt x="5025802" y="5695754"/>
                  <a:pt x="5009358" y="5692462"/>
                  <a:pt x="5002777" y="5699043"/>
                </a:cubicBezTo>
                <a:cubicBezTo>
                  <a:pt x="4996201" y="5705620"/>
                  <a:pt x="4999489" y="5718776"/>
                  <a:pt x="5012646" y="5738509"/>
                </a:cubicBezTo>
                <a:cubicBezTo>
                  <a:pt x="5025802" y="5758246"/>
                  <a:pt x="5029091" y="5771402"/>
                  <a:pt x="5022514" y="5777980"/>
                </a:cubicBezTo>
                <a:cubicBezTo>
                  <a:pt x="5015935" y="5784559"/>
                  <a:pt x="5002777" y="5787848"/>
                  <a:pt x="4983044" y="5787848"/>
                </a:cubicBezTo>
                <a:cubicBezTo>
                  <a:pt x="4963308" y="5787848"/>
                  <a:pt x="4956730" y="5781269"/>
                  <a:pt x="4963308" y="5768115"/>
                </a:cubicBezTo>
                <a:cubicBezTo>
                  <a:pt x="4969887" y="5754957"/>
                  <a:pt x="4973176" y="5748378"/>
                  <a:pt x="4973176" y="5748378"/>
                </a:cubicBezTo>
                <a:lnTo>
                  <a:pt x="4992911" y="5748378"/>
                </a:lnTo>
                <a:cubicBezTo>
                  <a:pt x="5006066" y="5748378"/>
                  <a:pt x="5012646" y="5748378"/>
                  <a:pt x="5012646" y="5748378"/>
                </a:cubicBezTo>
                <a:cubicBezTo>
                  <a:pt x="5012646" y="5735220"/>
                  <a:pt x="4999489" y="5728644"/>
                  <a:pt x="4973176" y="5728644"/>
                </a:cubicBezTo>
                <a:cubicBezTo>
                  <a:pt x="4973176" y="5741801"/>
                  <a:pt x="4969887" y="5748378"/>
                  <a:pt x="4963308" y="5748378"/>
                </a:cubicBezTo>
                <a:cubicBezTo>
                  <a:pt x="4956730" y="5748378"/>
                  <a:pt x="4946862" y="5748378"/>
                  <a:pt x="4933705" y="5748378"/>
                </a:cubicBezTo>
                <a:cubicBezTo>
                  <a:pt x="4920548" y="5748378"/>
                  <a:pt x="4910684" y="5754957"/>
                  <a:pt x="4904102" y="5768115"/>
                </a:cubicBezTo>
                <a:cubicBezTo>
                  <a:pt x="4897527" y="5781269"/>
                  <a:pt x="4890947" y="5781269"/>
                  <a:pt x="4884370" y="5768115"/>
                </a:cubicBezTo>
                <a:cubicBezTo>
                  <a:pt x="4877790" y="5754957"/>
                  <a:pt x="4881082" y="5748378"/>
                  <a:pt x="4894236" y="5748378"/>
                </a:cubicBezTo>
                <a:lnTo>
                  <a:pt x="4874502" y="5728644"/>
                </a:lnTo>
                <a:cubicBezTo>
                  <a:pt x="4861345" y="5728644"/>
                  <a:pt x="4854768" y="5731933"/>
                  <a:pt x="4854768" y="5738509"/>
                </a:cubicBezTo>
                <a:cubicBezTo>
                  <a:pt x="4854768" y="5745090"/>
                  <a:pt x="4848189" y="5741801"/>
                  <a:pt x="4835032" y="5728644"/>
                </a:cubicBezTo>
                <a:cubicBezTo>
                  <a:pt x="4821875" y="5715488"/>
                  <a:pt x="4812010" y="5708907"/>
                  <a:pt x="4805429" y="5708907"/>
                </a:cubicBezTo>
                <a:cubicBezTo>
                  <a:pt x="4798853" y="5708907"/>
                  <a:pt x="4795564" y="5702331"/>
                  <a:pt x="4795564" y="5689173"/>
                </a:cubicBezTo>
                <a:cubicBezTo>
                  <a:pt x="4795564" y="5689173"/>
                  <a:pt x="4802140" y="5689173"/>
                  <a:pt x="4815297" y="5689173"/>
                </a:cubicBezTo>
                <a:cubicBezTo>
                  <a:pt x="4867925" y="5702331"/>
                  <a:pt x="4900815" y="5708907"/>
                  <a:pt x="4913972" y="5708907"/>
                </a:cubicBezTo>
                <a:cubicBezTo>
                  <a:pt x="4953442" y="5695754"/>
                  <a:pt x="4973176" y="5689173"/>
                  <a:pt x="4973176" y="5689173"/>
                </a:cubicBezTo>
                <a:cubicBezTo>
                  <a:pt x="4960019" y="5662860"/>
                  <a:pt x="4946862" y="5649704"/>
                  <a:pt x="4933705" y="5649704"/>
                </a:cubicBezTo>
                <a:close/>
                <a:moveTo>
                  <a:pt x="4701823" y="5639839"/>
                </a:moveTo>
                <a:cubicBezTo>
                  <a:pt x="4705111" y="5639839"/>
                  <a:pt x="4710044" y="5643126"/>
                  <a:pt x="4716624" y="5649704"/>
                </a:cubicBezTo>
                <a:cubicBezTo>
                  <a:pt x="4729780" y="5662860"/>
                  <a:pt x="4733069" y="5669441"/>
                  <a:pt x="4726492" y="5669441"/>
                </a:cubicBezTo>
                <a:cubicBezTo>
                  <a:pt x="4719913" y="5669441"/>
                  <a:pt x="4716624" y="5669441"/>
                  <a:pt x="4716624" y="5669441"/>
                </a:cubicBezTo>
                <a:cubicBezTo>
                  <a:pt x="4703467" y="5669441"/>
                  <a:pt x="4696888" y="5662860"/>
                  <a:pt x="4696888" y="5649704"/>
                </a:cubicBezTo>
                <a:cubicBezTo>
                  <a:pt x="4696888" y="5643126"/>
                  <a:pt x="4698535" y="5639839"/>
                  <a:pt x="4701823" y="5639839"/>
                </a:cubicBezTo>
                <a:close/>
                <a:moveTo>
                  <a:pt x="5752703" y="5639836"/>
                </a:moveTo>
                <a:lnTo>
                  <a:pt x="5762568" y="5649704"/>
                </a:lnTo>
                <a:cubicBezTo>
                  <a:pt x="5762568" y="5662860"/>
                  <a:pt x="5769146" y="5669441"/>
                  <a:pt x="5782305" y="5669441"/>
                </a:cubicBezTo>
                <a:lnTo>
                  <a:pt x="5782305" y="5649704"/>
                </a:lnTo>
                <a:cubicBezTo>
                  <a:pt x="5775724" y="5649704"/>
                  <a:pt x="5769970" y="5648881"/>
                  <a:pt x="5765033" y="5647237"/>
                </a:cubicBezTo>
                <a:close/>
                <a:moveTo>
                  <a:pt x="5742834" y="5629969"/>
                </a:moveTo>
                <a:lnTo>
                  <a:pt x="5746644" y="5633781"/>
                </a:lnTo>
                <a:lnTo>
                  <a:pt x="5745301" y="5632436"/>
                </a:lnTo>
                <a:cubicBezTo>
                  <a:pt x="5743657" y="5630792"/>
                  <a:pt x="5742834" y="5629969"/>
                  <a:pt x="5742834" y="5629969"/>
                </a:cubicBezTo>
                <a:close/>
                <a:moveTo>
                  <a:pt x="4835032" y="5629969"/>
                </a:moveTo>
                <a:cubicBezTo>
                  <a:pt x="4848189" y="5629969"/>
                  <a:pt x="4861345" y="5629969"/>
                  <a:pt x="4874502" y="5629969"/>
                </a:cubicBezTo>
                <a:cubicBezTo>
                  <a:pt x="4887659" y="5629969"/>
                  <a:pt x="4894236" y="5629969"/>
                  <a:pt x="4894236" y="5629969"/>
                </a:cubicBezTo>
                <a:cubicBezTo>
                  <a:pt x="4894236" y="5629969"/>
                  <a:pt x="4900815" y="5636547"/>
                  <a:pt x="4913972" y="5649704"/>
                </a:cubicBezTo>
                <a:cubicBezTo>
                  <a:pt x="4913972" y="5662860"/>
                  <a:pt x="4907391" y="5666152"/>
                  <a:pt x="4894236" y="5659571"/>
                </a:cubicBezTo>
                <a:cubicBezTo>
                  <a:pt x="4881082" y="5652993"/>
                  <a:pt x="4861345" y="5643126"/>
                  <a:pt x="4835032" y="5629969"/>
                </a:cubicBezTo>
                <a:close/>
                <a:moveTo>
                  <a:pt x="4677153" y="5629969"/>
                </a:moveTo>
                <a:lnTo>
                  <a:pt x="4657420" y="5649704"/>
                </a:lnTo>
                <a:lnTo>
                  <a:pt x="4637684" y="5669441"/>
                </a:lnTo>
                <a:lnTo>
                  <a:pt x="4637684" y="5649704"/>
                </a:lnTo>
                <a:cubicBezTo>
                  <a:pt x="4650839" y="5636547"/>
                  <a:pt x="4663996" y="5629969"/>
                  <a:pt x="4677153" y="5629969"/>
                </a:cubicBezTo>
                <a:close/>
                <a:moveTo>
                  <a:pt x="4203517" y="5629969"/>
                </a:moveTo>
                <a:cubicBezTo>
                  <a:pt x="4216674" y="5629969"/>
                  <a:pt x="4223254" y="5636547"/>
                  <a:pt x="4223254" y="5649704"/>
                </a:cubicBezTo>
                <a:lnTo>
                  <a:pt x="4203517" y="5649704"/>
                </a:lnTo>
                <a:close/>
                <a:moveTo>
                  <a:pt x="5821774" y="5590500"/>
                </a:moveTo>
                <a:lnTo>
                  <a:pt x="5841508" y="5610234"/>
                </a:lnTo>
                <a:cubicBezTo>
                  <a:pt x="5841508" y="5610234"/>
                  <a:pt x="5848088" y="5603657"/>
                  <a:pt x="5861245" y="5590500"/>
                </a:cubicBezTo>
                <a:lnTo>
                  <a:pt x="5841508" y="5590500"/>
                </a:lnTo>
                <a:close/>
                <a:moveTo>
                  <a:pt x="4420601" y="5590500"/>
                </a:moveTo>
                <a:cubicBezTo>
                  <a:pt x="4433758" y="5590500"/>
                  <a:pt x="4440336" y="5597079"/>
                  <a:pt x="4440336" y="5610234"/>
                </a:cubicBezTo>
                <a:lnTo>
                  <a:pt x="4420601" y="5610234"/>
                </a:lnTo>
                <a:close/>
                <a:moveTo>
                  <a:pt x="4775828" y="5551029"/>
                </a:moveTo>
                <a:cubicBezTo>
                  <a:pt x="5012646" y="5577344"/>
                  <a:pt x="5144211" y="5577344"/>
                  <a:pt x="5170524" y="5551029"/>
                </a:cubicBezTo>
                <a:cubicBezTo>
                  <a:pt x="5170524" y="5551029"/>
                  <a:pt x="5170524" y="5554318"/>
                  <a:pt x="5170524" y="5560898"/>
                </a:cubicBezTo>
                <a:cubicBezTo>
                  <a:pt x="5170524" y="5567474"/>
                  <a:pt x="5173813" y="5574055"/>
                  <a:pt x="5180392" y="5580632"/>
                </a:cubicBezTo>
                <a:cubicBezTo>
                  <a:pt x="5186968" y="5587211"/>
                  <a:pt x="5196837" y="5590500"/>
                  <a:pt x="5209994" y="5590500"/>
                </a:cubicBezTo>
                <a:lnTo>
                  <a:pt x="5209994" y="5570766"/>
                </a:lnTo>
                <a:cubicBezTo>
                  <a:pt x="5196837" y="5557610"/>
                  <a:pt x="5190260" y="5551029"/>
                  <a:pt x="5190260" y="5551029"/>
                </a:cubicBezTo>
                <a:lnTo>
                  <a:pt x="5269198" y="5570766"/>
                </a:lnTo>
                <a:cubicBezTo>
                  <a:pt x="5282355" y="5583920"/>
                  <a:pt x="5295511" y="5583920"/>
                  <a:pt x="5308668" y="5570766"/>
                </a:cubicBezTo>
                <a:lnTo>
                  <a:pt x="5308668" y="5590500"/>
                </a:lnTo>
                <a:cubicBezTo>
                  <a:pt x="5295511" y="5603657"/>
                  <a:pt x="5295511" y="5610234"/>
                  <a:pt x="5308668" y="5610234"/>
                </a:cubicBezTo>
                <a:lnTo>
                  <a:pt x="5328405" y="5610234"/>
                </a:lnTo>
                <a:cubicBezTo>
                  <a:pt x="5328405" y="5610234"/>
                  <a:pt x="5341558" y="5610234"/>
                  <a:pt x="5367872" y="5610234"/>
                </a:cubicBezTo>
                <a:lnTo>
                  <a:pt x="5387607" y="5610234"/>
                </a:lnTo>
                <a:lnTo>
                  <a:pt x="5407342" y="5610234"/>
                </a:lnTo>
                <a:cubicBezTo>
                  <a:pt x="5407342" y="5623391"/>
                  <a:pt x="5417210" y="5633258"/>
                  <a:pt x="5436944" y="5639836"/>
                </a:cubicBezTo>
                <a:cubicBezTo>
                  <a:pt x="5456681" y="5646415"/>
                  <a:pt x="5479703" y="5656284"/>
                  <a:pt x="5506016" y="5669441"/>
                </a:cubicBezTo>
                <a:cubicBezTo>
                  <a:pt x="5571799" y="5682594"/>
                  <a:pt x="5598113" y="5695754"/>
                  <a:pt x="5584953" y="5708907"/>
                </a:cubicBezTo>
                <a:lnTo>
                  <a:pt x="5604690" y="5708907"/>
                </a:lnTo>
                <a:lnTo>
                  <a:pt x="5624427" y="5708907"/>
                </a:lnTo>
                <a:cubicBezTo>
                  <a:pt x="5611270" y="5722064"/>
                  <a:pt x="5611270" y="5735220"/>
                  <a:pt x="5624427" y="5748378"/>
                </a:cubicBezTo>
                <a:lnTo>
                  <a:pt x="5604690" y="5748378"/>
                </a:lnTo>
                <a:cubicBezTo>
                  <a:pt x="5591534" y="5735220"/>
                  <a:pt x="5584953" y="5735220"/>
                  <a:pt x="5584953" y="5748378"/>
                </a:cubicBezTo>
                <a:lnTo>
                  <a:pt x="5565220" y="5728644"/>
                </a:lnTo>
                <a:lnTo>
                  <a:pt x="5486283" y="5708907"/>
                </a:lnTo>
                <a:cubicBezTo>
                  <a:pt x="5473125" y="5708907"/>
                  <a:pt x="5466546" y="5702331"/>
                  <a:pt x="5466546" y="5689173"/>
                </a:cubicBezTo>
                <a:lnTo>
                  <a:pt x="5427075" y="5669441"/>
                </a:lnTo>
                <a:cubicBezTo>
                  <a:pt x="5413921" y="5669441"/>
                  <a:pt x="5407342" y="5669441"/>
                  <a:pt x="5407342" y="5669441"/>
                </a:cubicBezTo>
                <a:cubicBezTo>
                  <a:pt x="5407342" y="5682594"/>
                  <a:pt x="5400764" y="5689173"/>
                  <a:pt x="5387607" y="5689173"/>
                </a:cubicBezTo>
                <a:cubicBezTo>
                  <a:pt x="5374450" y="5689173"/>
                  <a:pt x="5367872" y="5689173"/>
                  <a:pt x="5367872" y="5689173"/>
                </a:cubicBezTo>
                <a:cubicBezTo>
                  <a:pt x="5367872" y="5689173"/>
                  <a:pt x="5374450" y="5682594"/>
                  <a:pt x="5387607" y="5669441"/>
                </a:cubicBezTo>
                <a:cubicBezTo>
                  <a:pt x="5387607" y="5656284"/>
                  <a:pt x="5377740" y="5649704"/>
                  <a:pt x="5358007" y="5649704"/>
                </a:cubicBezTo>
                <a:cubicBezTo>
                  <a:pt x="5338270" y="5649704"/>
                  <a:pt x="5315244" y="5643126"/>
                  <a:pt x="5288934" y="5629969"/>
                </a:cubicBezTo>
                <a:cubicBezTo>
                  <a:pt x="5262620" y="5616813"/>
                  <a:pt x="5246174" y="5616813"/>
                  <a:pt x="5239596" y="5629969"/>
                </a:cubicBezTo>
                <a:cubicBezTo>
                  <a:pt x="5233019" y="5643126"/>
                  <a:pt x="5216574" y="5643126"/>
                  <a:pt x="5190260" y="5629969"/>
                </a:cubicBezTo>
                <a:cubicBezTo>
                  <a:pt x="5150790" y="5616813"/>
                  <a:pt x="5071849" y="5610234"/>
                  <a:pt x="4953442" y="5610234"/>
                </a:cubicBezTo>
                <a:lnTo>
                  <a:pt x="4835032" y="5629969"/>
                </a:lnTo>
                <a:lnTo>
                  <a:pt x="4775828" y="5610234"/>
                </a:lnTo>
                <a:cubicBezTo>
                  <a:pt x="4762671" y="5597079"/>
                  <a:pt x="4752803" y="5590500"/>
                  <a:pt x="4746226" y="5590500"/>
                </a:cubicBezTo>
                <a:cubicBezTo>
                  <a:pt x="4739649" y="5590500"/>
                  <a:pt x="4733069" y="5587211"/>
                  <a:pt x="4726492" y="5580632"/>
                </a:cubicBezTo>
                <a:cubicBezTo>
                  <a:pt x="4719913" y="5574055"/>
                  <a:pt x="4710047" y="5577344"/>
                  <a:pt x="4696888" y="5590500"/>
                </a:cubicBezTo>
                <a:lnTo>
                  <a:pt x="4696888" y="5570766"/>
                </a:lnTo>
                <a:cubicBezTo>
                  <a:pt x="4710047" y="5557610"/>
                  <a:pt x="4736358" y="5551029"/>
                  <a:pt x="4775828" y="5551029"/>
                </a:cubicBezTo>
                <a:close/>
                <a:moveTo>
                  <a:pt x="4637684" y="5551029"/>
                </a:moveTo>
                <a:lnTo>
                  <a:pt x="4617950" y="5570766"/>
                </a:lnTo>
                <a:lnTo>
                  <a:pt x="4578479" y="5570766"/>
                </a:lnTo>
                <a:cubicBezTo>
                  <a:pt x="4591637" y="5557610"/>
                  <a:pt x="4611370" y="5551029"/>
                  <a:pt x="4637684" y="5551029"/>
                </a:cubicBezTo>
                <a:close/>
                <a:moveTo>
                  <a:pt x="5071849" y="5531296"/>
                </a:moveTo>
                <a:cubicBezTo>
                  <a:pt x="5085006" y="5531296"/>
                  <a:pt x="5091586" y="5537872"/>
                  <a:pt x="5091586" y="5551029"/>
                </a:cubicBezTo>
                <a:cubicBezTo>
                  <a:pt x="5091586" y="5551029"/>
                  <a:pt x="5088295" y="5551029"/>
                  <a:pt x="5081718" y="5551029"/>
                </a:cubicBezTo>
                <a:cubicBezTo>
                  <a:pt x="5075138" y="5551029"/>
                  <a:pt x="5071849" y="5551029"/>
                  <a:pt x="5071849" y="5551029"/>
                </a:cubicBezTo>
                <a:close/>
                <a:moveTo>
                  <a:pt x="3769351" y="5531296"/>
                </a:moveTo>
                <a:lnTo>
                  <a:pt x="3808822" y="5551029"/>
                </a:lnTo>
                <a:cubicBezTo>
                  <a:pt x="3808822" y="5551029"/>
                  <a:pt x="3802244" y="5551029"/>
                  <a:pt x="3789088" y="5551029"/>
                </a:cubicBezTo>
                <a:lnTo>
                  <a:pt x="3769351" y="5551029"/>
                </a:lnTo>
                <a:cubicBezTo>
                  <a:pt x="3769351" y="5537872"/>
                  <a:pt x="3769351" y="5531296"/>
                  <a:pt x="3769351" y="5531296"/>
                </a:cubicBezTo>
                <a:close/>
                <a:moveTo>
                  <a:pt x="4696888" y="5511560"/>
                </a:moveTo>
                <a:cubicBezTo>
                  <a:pt x="4696888" y="5511560"/>
                  <a:pt x="4696888" y="5518140"/>
                  <a:pt x="4696888" y="5531296"/>
                </a:cubicBezTo>
                <a:cubicBezTo>
                  <a:pt x="4696888" y="5544450"/>
                  <a:pt x="4696888" y="5551029"/>
                  <a:pt x="4696888" y="5551029"/>
                </a:cubicBezTo>
                <a:cubicBezTo>
                  <a:pt x="4683730" y="5537872"/>
                  <a:pt x="4677153" y="5531296"/>
                  <a:pt x="4677153" y="5531296"/>
                </a:cubicBezTo>
                <a:cubicBezTo>
                  <a:pt x="4677153" y="5518140"/>
                  <a:pt x="4683730" y="5511560"/>
                  <a:pt x="4696888" y="5511560"/>
                </a:cubicBezTo>
                <a:close/>
                <a:moveTo>
                  <a:pt x="4479805" y="5511560"/>
                </a:moveTo>
                <a:lnTo>
                  <a:pt x="4519276" y="5511560"/>
                </a:lnTo>
                <a:cubicBezTo>
                  <a:pt x="4545588" y="5511560"/>
                  <a:pt x="4558745" y="5518140"/>
                  <a:pt x="4558745" y="5531296"/>
                </a:cubicBezTo>
                <a:cubicBezTo>
                  <a:pt x="4571902" y="5544450"/>
                  <a:pt x="4558745" y="5544450"/>
                  <a:pt x="4519276" y="5531296"/>
                </a:cubicBezTo>
                <a:close/>
                <a:moveTo>
                  <a:pt x="5525750" y="5491825"/>
                </a:moveTo>
                <a:cubicBezTo>
                  <a:pt x="5525750" y="5491825"/>
                  <a:pt x="5525750" y="5495114"/>
                  <a:pt x="5525750" y="5501693"/>
                </a:cubicBezTo>
                <a:cubicBezTo>
                  <a:pt x="5525750" y="5508271"/>
                  <a:pt x="5532330" y="5511560"/>
                  <a:pt x="5545486" y="5511560"/>
                </a:cubicBezTo>
                <a:cubicBezTo>
                  <a:pt x="5545486" y="5524716"/>
                  <a:pt x="5545486" y="5531296"/>
                  <a:pt x="5545486" y="5531296"/>
                </a:cubicBezTo>
                <a:cubicBezTo>
                  <a:pt x="5545486" y="5531296"/>
                  <a:pt x="5545486" y="5534585"/>
                  <a:pt x="5545486" y="5541161"/>
                </a:cubicBezTo>
                <a:cubicBezTo>
                  <a:pt x="5545486" y="5547742"/>
                  <a:pt x="5552065" y="5551029"/>
                  <a:pt x="5565220" y="5551029"/>
                </a:cubicBezTo>
                <a:lnTo>
                  <a:pt x="5584953" y="5531296"/>
                </a:lnTo>
                <a:lnTo>
                  <a:pt x="5644159" y="5551029"/>
                </a:lnTo>
                <a:lnTo>
                  <a:pt x="5742834" y="5551029"/>
                </a:lnTo>
                <a:cubicBezTo>
                  <a:pt x="5729678" y="5551029"/>
                  <a:pt x="5693496" y="5541161"/>
                  <a:pt x="5634292" y="5521427"/>
                </a:cubicBezTo>
                <a:cubicBezTo>
                  <a:pt x="5575088" y="5501693"/>
                  <a:pt x="5538907" y="5491825"/>
                  <a:pt x="5525750" y="5491825"/>
                </a:cubicBezTo>
                <a:close/>
                <a:moveTo>
                  <a:pt x="5121187" y="5491825"/>
                </a:moveTo>
                <a:cubicBezTo>
                  <a:pt x="5127765" y="5491825"/>
                  <a:pt x="5131053" y="5498406"/>
                  <a:pt x="5131053" y="5511560"/>
                </a:cubicBezTo>
                <a:cubicBezTo>
                  <a:pt x="5157367" y="5524716"/>
                  <a:pt x="5170524" y="5531296"/>
                  <a:pt x="5170524" y="5531296"/>
                </a:cubicBezTo>
                <a:cubicBezTo>
                  <a:pt x="5170524" y="5531296"/>
                  <a:pt x="5157367" y="5531296"/>
                  <a:pt x="5131053" y="5531296"/>
                </a:cubicBezTo>
                <a:cubicBezTo>
                  <a:pt x="5117897" y="5531296"/>
                  <a:pt x="5111320" y="5531296"/>
                  <a:pt x="5111320" y="5531296"/>
                </a:cubicBezTo>
                <a:cubicBezTo>
                  <a:pt x="5111320" y="5531296"/>
                  <a:pt x="5111320" y="5524716"/>
                  <a:pt x="5111320" y="5511560"/>
                </a:cubicBezTo>
                <a:cubicBezTo>
                  <a:pt x="5111320" y="5498406"/>
                  <a:pt x="5114609" y="5491825"/>
                  <a:pt x="5121187" y="5491825"/>
                </a:cubicBezTo>
                <a:close/>
                <a:moveTo>
                  <a:pt x="5427075" y="5472093"/>
                </a:moveTo>
                <a:cubicBezTo>
                  <a:pt x="5427075" y="5485247"/>
                  <a:pt x="5427075" y="5491825"/>
                  <a:pt x="5427075" y="5491825"/>
                </a:cubicBezTo>
                <a:cubicBezTo>
                  <a:pt x="5440233" y="5491825"/>
                  <a:pt x="5446812" y="5491825"/>
                  <a:pt x="5446812" y="5491825"/>
                </a:cubicBezTo>
                <a:cubicBezTo>
                  <a:pt x="5446812" y="5478669"/>
                  <a:pt x="5443524" y="5472093"/>
                  <a:pt x="5436944" y="5472093"/>
                </a:cubicBezTo>
                <a:cubicBezTo>
                  <a:pt x="5430367" y="5472093"/>
                  <a:pt x="5427075" y="5472093"/>
                  <a:pt x="5427075" y="5472093"/>
                </a:cubicBezTo>
                <a:close/>
                <a:moveTo>
                  <a:pt x="4854768" y="5472093"/>
                </a:moveTo>
                <a:cubicBezTo>
                  <a:pt x="4867925" y="5472093"/>
                  <a:pt x="4887659" y="5472093"/>
                  <a:pt x="4913972" y="5472093"/>
                </a:cubicBezTo>
                <a:lnTo>
                  <a:pt x="4973176" y="5491825"/>
                </a:lnTo>
                <a:cubicBezTo>
                  <a:pt x="4973176" y="5504982"/>
                  <a:pt x="4960019" y="5511560"/>
                  <a:pt x="4933705" y="5511560"/>
                </a:cubicBezTo>
                <a:cubicBezTo>
                  <a:pt x="4920548" y="5511560"/>
                  <a:pt x="4900815" y="5504982"/>
                  <a:pt x="4874502" y="5491825"/>
                </a:cubicBezTo>
                <a:cubicBezTo>
                  <a:pt x="4874502" y="5491825"/>
                  <a:pt x="4867925" y="5491825"/>
                  <a:pt x="4854768" y="5491825"/>
                </a:cubicBezTo>
                <a:cubicBezTo>
                  <a:pt x="4828454" y="5491825"/>
                  <a:pt x="4828454" y="5485247"/>
                  <a:pt x="4854768" y="5472093"/>
                </a:cubicBezTo>
                <a:close/>
                <a:moveTo>
                  <a:pt x="5999386" y="5452356"/>
                </a:moveTo>
                <a:lnTo>
                  <a:pt x="6038857" y="5472093"/>
                </a:lnTo>
                <a:cubicBezTo>
                  <a:pt x="6038857" y="5472093"/>
                  <a:pt x="6035568" y="5468801"/>
                  <a:pt x="6028987" y="5462224"/>
                </a:cubicBezTo>
                <a:cubicBezTo>
                  <a:pt x="6022411" y="5455645"/>
                  <a:pt x="6012543" y="5452356"/>
                  <a:pt x="5999386" y="5452356"/>
                </a:cubicBezTo>
                <a:close/>
                <a:moveTo>
                  <a:pt x="5308668" y="5452356"/>
                </a:moveTo>
                <a:lnTo>
                  <a:pt x="5328405" y="5472093"/>
                </a:lnTo>
                <a:lnTo>
                  <a:pt x="5328405" y="5452356"/>
                </a:lnTo>
                <a:cubicBezTo>
                  <a:pt x="5328405" y="5452356"/>
                  <a:pt x="5321825" y="5452356"/>
                  <a:pt x="5308668" y="5452356"/>
                </a:cubicBezTo>
                <a:close/>
                <a:moveTo>
                  <a:pt x="5269198" y="5452356"/>
                </a:moveTo>
                <a:lnTo>
                  <a:pt x="5249463" y="5472093"/>
                </a:lnTo>
                <a:lnTo>
                  <a:pt x="5308668" y="5511560"/>
                </a:lnTo>
                <a:cubicBezTo>
                  <a:pt x="5374450" y="5537872"/>
                  <a:pt x="5420499" y="5554318"/>
                  <a:pt x="5446812" y="5560898"/>
                </a:cubicBezTo>
                <a:cubicBezTo>
                  <a:pt x="5473125" y="5567474"/>
                  <a:pt x="5492860" y="5570766"/>
                  <a:pt x="5506016" y="5570766"/>
                </a:cubicBezTo>
                <a:lnTo>
                  <a:pt x="5486283" y="5551029"/>
                </a:lnTo>
                <a:cubicBezTo>
                  <a:pt x="5433656" y="5537872"/>
                  <a:pt x="5400764" y="5528008"/>
                  <a:pt x="5387607" y="5521427"/>
                </a:cubicBezTo>
                <a:cubicBezTo>
                  <a:pt x="5374450" y="5514849"/>
                  <a:pt x="5354715" y="5504982"/>
                  <a:pt x="5328405" y="5491825"/>
                </a:cubicBezTo>
                <a:cubicBezTo>
                  <a:pt x="5328405" y="5478669"/>
                  <a:pt x="5321825" y="5472093"/>
                  <a:pt x="5308668" y="5472093"/>
                </a:cubicBezTo>
                <a:cubicBezTo>
                  <a:pt x="5295511" y="5472093"/>
                  <a:pt x="5282355" y="5465513"/>
                  <a:pt x="5269198" y="5452356"/>
                </a:cubicBezTo>
                <a:close/>
                <a:moveTo>
                  <a:pt x="4085109" y="5452356"/>
                </a:moveTo>
                <a:cubicBezTo>
                  <a:pt x="4085109" y="5452356"/>
                  <a:pt x="4091687" y="5452356"/>
                  <a:pt x="4104844" y="5452356"/>
                </a:cubicBezTo>
                <a:lnTo>
                  <a:pt x="4085109" y="5472093"/>
                </a:lnTo>
                <a:close/>
                <a:moveTo>
                  <a:pt x="4001237" y="5442488"/>
                </a:moveTo>
                <a:cubicBezTo>
                  <a:pt x="4004525" y="5442491"/>
                  <a:pt x="4006170" y="5445778"/>
                  <a:pt x="4006170" y="5452356"/>
                </a:cubicBezTo>
                <a:lnTo>
                  <a:pt x="3986434" y="5452356"/>
                </a:lnTo>
                <a:cubicBezTo>
                  <a:pt x="3993013" y="5445778"/>
                  <a:pt x="3997948" y="5442491"/>
                  <a:pt x="4001237" y="5442488"/>
                </a:cubicBezTo>
                <a:close/>
                <a:moveTo>
                  <a:pt x="5190260" y="5432622"/>
                </a:moveTo>
                <a:lnTo>
                  <a:pt x="5190260" y="5452356"/>
                </a:lnTo>
                <a:lnTo>
                  <a:pt x="5209994" y="5452356"/>
                </a:lnTo>
                <a:cubicBezTo>
                  <a:pt x="5196837" y="5439199"/>
                  <a:pt x="5190260" y="5432622"/>
                  <a:pt x="5190260" y="5432622"/>
                </a:cubicBezTo>
                <a:close/>
                <a:moveTo>
                  <a:pt x="4736358" y="5393152"/>
                </a:moveTo>
                <a:cubicBezTo>
                  <a:pt x="4736358" y="5393152"/>
                  <a:pt x="4742937" y="5399731"/>
                  <a:pt x="4756094" y="5412885"/>
                </a:cubicBezTo>
                <a:lnTo>
                  <a:pt x="4736358" y="5412885"/>
                </a:lnTo>
                <a:cubicBezTo>
                  <a:pt x="4736358" y="5399731"/>
                  <a:pt x="4736358" y="5393152"/>
                  <a:pt x="4736358" y="5393152"/>
                </a:cubicBezTo>
                <a:close/>
                <a:moveTo>
                  <a:pt x="4677153" y="5393152"/>
                </a:moveTo>
                <a:lnTo>
                  <a:pt x="4696888" y="5393152"/>
                </a:lnTo>
                <a:lnTo>
                  <a:pt x="4696888" y="5412885"/>
                </a:lnTo>
                <a:cubicBezTo>
                  <a:pt x="4683730" y="5412885"/>
                  <a:pt x="4677153" y="5406309"/>
                  <a:pt x="4677153" y="5393152"/>
                </a:cubicBezTo>
                <a:close/>
                <a:moveTo>
                  <a:pt x="5683630" y="5373416"/>
                </a:moveTo>
                <a:lnTo>
                  <a:pt x="5683630" y="5393152"/>
                </a:lnTo>
                <a:cubicBezTo>
                  <a:pt x="5736257" y="5419466"/>
                  <a:pt x="5762568" y="5419466"/>
                  <a:pt x="5762568" y="5393152"/>
                </a:cubicBezTo>
                <a:cubicBezTo>
                  <a:pt x="5762568" y="5393152"/>
                  <a:pt x="5752703" y="5393152"/>
                  <a:pt x="5732966" y="5393152"/>
                </a:cubicBezTo>
                <a:cubicBezTo>
                  <a:pt x="5713233" y="5393152"/>
                  <a:pt x="5696785" y="5386572"/>
                  <a:pt x="5683630" y="5373416"/>
                </a:cubicBezTo>
                <a:close/>
                <a:moveTo>
                  <a:pt x="5624427" y="5373416"/>
                </a:moveTo>
                <a:lnTo>
                  <a:pt x="5644159" y="5393152"/>
                </a:lnTo>
                <a:cubicBezTo>
                  <a:pt x="5644159" y="5379996"/>
                  <a:pt x="5644159" y="5373416"/>
                  <a:pt x="5644159" y="5373416"/>
                </a:cubicBezTo>
                <a:close/>
                <a:moveTo>
                  <a:pt x="5545486" y="5333947"/>
                </a:moveTo>
                <a:lnTo>
                  <a:pt x="5525750" y="5353681"/>
                </a:lnTo>
                <a:lnTo>
                  <a:pt x="5565220" y="5353681"/>
                </a:lnTo>
                <a:cubicBezTo>
                  <a:pt x="5578377" y="5353681"/>
                  <a:pt x="5581668" y="5350394"/>
                  <a:pt x="5575088" y="5343814"/>
                </a:cubicBezTo>
                <a:cubicBezTo>
                  <a:pt x="5568509" y="5337236"/>
                  <a:pt x="5558643" y="5333947"/>
                  <a:pt x="5545486" y="5333947"/>
                </a:cubicBezTo>
                <a:close/>
                <a:moveTo>
                  <a:pt x="5303734" y="5324080"/>
                </a:moveTo>
                <a:cubicBezTo>
                  <a:pt x="5300444" y="5324080"/>
                  <a:pt x="5295511" y="5327371"/>
                  <a:pt x="5288934" y="5333947"/>
                </a:cubicBezTo>
                <a:lnTo>
                  <a:pt x="5308668" y="5333947"/>
                </a:lnTo>
                <a:cubicBezTo>
                  <a:pt x="5308668" y="5327371"/>
                  <a:pt x="5307023" y="5324080"/>
                  <a:pt x="5303734" y="5324080"/>
                </a:cubicBezTo>
                <a:close/>
                <a:moveTo>
                  <a:pt x="5486283" y="5314212"/>
                </a:moveTo>
                <a:cubicBezTo>
                  <a:pt x="5486283" y="5327369"/>
                  <a:pt x="5489571" y="5333947"/>
                  <a:pt x="5496148" y="5333947"/>
                </a:cubicBezTo>
                <a:cubicBezTo>
                  <a:pt x="5502728" y="5333947"/>
                  <a:pt x="5506016" y="5330660"/>
                  <a:pt x="5506016" y="5324080"/>
                </a:cubicBezTo>
                <a:cubicBezTo>
                  <a:pt x="5506016" y="5317499"/>
                  <a:pt x="5499439" y="5314212"/>
                  <a:pt x="5486283" y="5314212"/>
                </a:cubicBezTo>
                <a:close/>
                <a:moveTo>
                  <a:pt x="5427075" y="5294478"/>
                </a:moveTo>
                <a:lnTo>
                  <a:pt x="5427075" y="5314212"/>
                </a:lnTo>
                <a:lnTo>
                  <a:pt x="5446812" y="5294478"/>
                </a:lnTo>
                <a:cubicBezTo>
                  <a:pt x="5433656" y="5294478"/>
                  <a:pt x="5427075" y="5294478"/>
                  <a:pt x="5427075" y="5294478"/>
                </a:cubicBezTo>
                <a:close/>
                <a:moveTo>
                  <a:pt x="4958923" y="5294478"/>
                </a:moveTo>
                <a:lnTo>
                  <a:pt x="4963308" y="5304345"/>
                </a:lnTo>
                <a:cubicBezTo>
                  <a:pt x="4969887" y="5324080"/>
                  <a:pt x="4996201" y="5337236"/>
                  <a:pt x="5042248" y="5343814"/>
                </a:cubicBezTo>
                <a:cubicBezTo>
                  <a:pt x="5088295" y="5350394"/>
                  <a:pt x="5114609" y="5347102"/>
                  <a:pt x="5121187" y="5333947"/>
                </a:cubicBezTo>
                <a:cubicBezTo>
                  <a:pt x="5127765" y="5320791"/>
                  <a:pt x="5131053" y="5320791"/>
                  <a:pt x="5131053" y="5333947"/>
                </a:cubicBezTo>
                <a:lnTo>
                  <a:pt x="5229727" y="5353681"/>
                </a:lnTo>
                <a:cubicBezTo>
                  <a:pt x="5229727" y="5340525"/>
                  <a:pt x="5216574" y="5330660"/>
                  <a:pt x="5190260" y="5324080"/>
                </a:cubicBezTo>
                <a:cubicBezTo>
                  <a:pt x="5163947" y="5317499"/>
                  <a:pt x="5134344" y="5310923"/>
                  <a:pt x="5101451" y="5304345"/>
                </a:cubicBezTo>
                <a:cubicBezTo>
                  <a:pt x="5068561" y="5297767"/>
                  <a:pt x="5052116" y="5294478"/>
                  <a:pt x="5052116" y="5294478"/>
                </a:cubicBezTo>
                <a:lnTo>
                  <a:pt x="5032380" y="5294478"/>
                </a:lnTo>
                <a:close/>
                <a:moveTo>
                  <a:pt x="4361394" y="5294478"/>
                </a:moveTo>
                <a:lnTo>
                  <a:pt x="4381130" y="5294478"/>
                </a:lnTo>
                <a:lnTo>
                  <a:pt x="4400865" y="5333947"/>
                </a:lnTo>
                <a:lnTo>
                  <a:pt x="4381130" y="5314212"/>
                </a:lnTo>
                <a:cubicBezTo>
                  <a:pt x="4367975" y="5314212"/>
                  <a:pt x="4361394" y="5307634"/>
                  <a:pt x="4361394" y="5294478"/>
                </a:cubicBezTo>
                <a:close/>
                <a:moveTo>
                  <a:pt x="5229727" y="5255008"/>
                </a:moveTo>
                <a:lnTo>
                  <a:pt x="5209994" y="5274741"/>
                </a:lnTo>
                <a:lnTo>
                  <a:pt x="5269198" y="5274741"/>
                </a:lnTo>
                <a:cubicBezTo>
                  <a:pt x="5269198" y="5261587"/>
                  <a:pt x="5256041" y="5255008"/>
                  <a:pt x="5229727" y="5255008"/>
                </a:cubicBezTo>
                <a:close/>
                <a:moveTo>
                  <a:pt x="4756094" y="5255008"/>
                </a:moveTo>
                <a:cubicBezTo>
                  <a:pt x="4756094" y="5255008"/>
                  <a:pt x="4762671" y="5255008"/>
                  <a:pt x="4775828" y="5255008"/>
                </a:cubicBezTo>
                <a:lnTo>
                  <a:pt x="4775828" y="5274741"/>
                </a:lnTo>
                <a:cubicBezTo>
                  <a:pt x="4775828" y="5274741"/>
                  <a:pt x="4769251" y="5274741"/>
                  <a:pt x="4756094" y="5274741"/>
                </a:cubicBezTo>
                <a:cubicBezTo>
                  <a:pt x="4756094" y="5261587"/>
                  <a:pt x="4756094" y="5255008"/>
                  <a:pt x="4756094" y="5255008"/>
                </a:cubicBezTo>
                <a:close/>
                <a:moveTo>
                  <a:pt x="5506016" y="5245139"/>
                </a:moveTo>
                <a:cubicBezTo>
                  <a:pt x="5499439" y="5245139"/>
                  <a:pt x="5492860" y="5248431"/>
                  <a:pt x="5486283" y="5255008"/>
                </a:cubicBezTo>
                <a:cubicBezTo>
                  <a:pt x="5473125" y="5268165"/>
                  <a:pt x="5479703" y="5274741"/>
                  <a:pt x="5506016" y="5274741"/>
                </a:cubicBezTo>
                <a:cubicBezTo>
                  <a:pt x="5506016" y="5287899"/>
                  <a:pt x="5519173" y="5294478"/>
                  <a:pt x="5545486" y="5294478"/>
                </a:cubicBezTo>
                <a:cubicBezTo>
                  <a:pt x="5584953" y="5307634"/>
                  <a:pt x="5607979" y="5310923"/>
                  <a:pt x="5614558" y="5304345"/>
                </a:cubicBezTo>
                <a:cubicBezTo>
                  <a:pt x="5621136" y="5297767"/>
                  <a:pt x="5621136" y="5291189"/>
                  <a:pt x="5614558" y="5284610"/>
                </a:cubicBezTo>
                <a:cubicBezTo>
                  <a:pt x="5607979" y="5278030"/>
                  <a:pt x="5594824" y="5278030"/>
                  <a:pt x="5575088" y="5284610"/>
                </a:cubicBezTo>
                <a:cubicBezTo>
                  <a:pt x="5555354" y="5291189"/>
                  <a:pt x="5545486" y="5281321"/>
                  <a:pt x="5545486" y="5255008"/>
                </a:cubicBezTo>
                <a:cubicBezTo>
                  <a:pt x="5545486" y="5268165"/>
                  <a:pt x="5542197" y="5274741"/>
                  <a:pt x="5535618" y="5274741"/>
                </a:cubicBezTo>
                <a:cubicBezTo>
                  <a:pt x="5529040" y="5274741"/>
                  <a:pt x="5525750" y="5268165"/>
                  <a:pt x="5525750" y="5255008"/>
                </a:cubicBezTo>
                <a:cubicBezTo>
                  <a:pt x="5519173" y="5248431"/>
                  <a:pt x="5512596" y="5245139"/>
                  <a:pt x="5506016" y="5245139"/>
                </a:cubicBezTo>
                <a:close/>
                <a:moveTo>
                  <a:pt x="4854768" y="5215537"/>
                </a:moveTo>
                <a:cubicBezTo>
                  <a:pt x="4854768" y="5215537"/>
                  <a:pt x="4854768" y="5222118"/>
                  <a:pt x="4854768" y="5235274"/>
                </a:cubicBezTo>
                <a:cubicBezTo>
                  <a:pt x="4867925" y="5235274"/>
                  <a:pt x="4874502" y="5235274"/>
                  <a:pt x="4874502" y="5235274"/>
                </a:cubicBezTo>
                <a:cubicBezTo>
                  <a:pt x="4874502" y="5222118"/>
                  <a:pt x="4871213" y="5215537"/>
                  <a:pt x="4864634" y="5215537"/>
                </a:cubicBezTo>
                <a:cubicBezTo>
                  <a:pt x="4858057" y="5215537"/>
                  <a:pt x="4854768" y="5215537"/>
                  <a:pt x="4854768" y="5215537"/>
                </a:cubicBezTo>
                <a:close/>
                <a:moveTo>
                  <a:pt x="5032380" y="5205672"/>
                </a:moveTo>
                <a:lnTo>
                  <a:pt x="5032380" y="5215537"/>
                </a:lnTo>
                <a:cubicBezTo>
                  <a:pt x="5032380" y="5228694"/>
                  <a:pt x="5035671" y="5235274"/>
                  <a:pt x="5042248" y="5235274"/>
                </a:cubicBezTo>
                <a:cubicBezTo>
                  <a:pt x="5048824" y="5235274"/>
                  <a:pt x="5052116" y="5228694"/>
                  <a:pt x="5052116" y="5215537"/>
                </a:cubicBezTo>
                <a:cubicBezTo>
                  <a:pt x="5038960" y="5215537"/>
                  <a:pt x="5032380" y="5212248"/>
                  <a:pt x="5032380" y="5205672"/>
                </a:cubicBezTo>
                <a:close/>
                <a:moveTo>
                  <a:pt x="5227073" y="5159254"/>
                </a:moveTo>
                <a:lnTo>
                  <a:pt x="5217396" y="5169901"/>
                </a:lnTo>
                <a:lnTo>
                  <a:pt x="5215539" y="5170034"/>
                </a:lnTo>
                <a:lnTo>
                  <a:pt x="5221095" y="5160034"/>
                </a:lnTo>
                <a:close/>
                <a:moveTo>
                  <a:pt x="5486283" y="5136600"/>
                </a:moveTo>
                <a:cubicBezTo>
                  <a:pt x="5459969" y="5136600"/>
                  <a:pt x="5453389" y="5143177"/>
                  <a:pt x="5466546" y="5156334"/>
                </a:cubicBezTo>
                <a:cubicBezTo>
                  <a:pt x="5479703" y="5169490"/>
                  <a:pt x="5486283" y="5176068"/>
                  <a:pt x="5486283" y="5176068"/>
                </a:cubicBezTo>
                <a:cubicBezTo>
                  <a:pt x="5486283" y="5189224"/>
                  <a:pt x="5492860" y="5195803"/>
                  <a:pt x="5506016" y="5195803"/>
                </a:cubicBezTo>
                <a:cubicBezTo>
                  <a:pt x="5519173" y="5195803"/>
                  <a:pt x="5525750" y="5202381"/>
                  <a:pt x="5525750" y="5215537"/>
                </a:cubicBezTo>
                <a:cubicBezTo>
                  <a:pt x="5538907" y="5202381"/>
                  <a:pt x="5552065" y="5202381"/>
                  <a:pt x="5565220" y="5215537"/>
                </a:cubicBezTo>
                <a:cubicBezTo>
                  <a:pt x="5578377" y="5228694"/>
                  <a:pt x="5598113" y="5238563"/>
                  <a:pt x="5624427" y="5245139"/>
                </a:cubicBezTo>
                <a:cubicBezTo>
                  <a:pt x="5650737" y="5251720"/>
                  <a:pt x="5670473" y="5261587"/>
                  <a:pt x="5683630" y="5274741"/>
                </a:cubicBezTo>
                <a:cubicBezTo>
                  <a:pt x="5723101" y="5301058"/>
                  <a:pt x="5755991" y="5307634"/>
                  <a:pt x="5782305" y="5294478"/>
                </a:cubicBezTo>
                <a:cubicBezTo>
                  <a:pt x="5795460" y="5294478"/>
                  <a:pt x="5802038" y="5297767"/>
                  <a:pt x="5802038" y="5304345"/>
                </a:cubicBezTo>
                <a:cubicBezTo>
                  <a:pt x="5802038" y="5310923"/>
                  <a:pt x="5805327" y="5314212"/>
                  <a:pt x="5811906" y="5314212"/>
                </a:cubicBezTo>
                <a:cubicBezTo>
                  <a:pt x="5818485" y="5314212"/>
                  <a:pt x="5825063" y="5317499"/>
                  <a:pt x="5831640" y="5324080"/>
                </a:cubicBezTo>
                <a:cubicBezTo>
                  <a:pt x="5838220" y="5330660"/>
                  <a:pt x="5844797" y="5333947"/>
                  <a:pt x="5851377" y="5333947"/>
                </a:cubicBezTo>
                <a:cubicBezTo>
                  <a:pt x="5857954" y="5333947"/>
                  <a:pt x="5861245" y="5333947"/>
                  <a:pt x="5861245" y="5333947"/>
                </a:cubicBezTo>
                <a:cubicBezTo>
                  <a:pt x="5861245" y="5333947"/>
                  <a:pt x="5864533" y="5337236"/>
                  <a:pt x="5871110" y="5343814"/>
                </a:cubicBezTo>
                <a:cubicBezTo>
                  <a:pt x="5877690" y="5350394"/>
                  <a:pt x="5887556" y="5356970"/>
                  <a:pt x="5900711" y="5363549"/>
                </a:cubicBezTo>
                <a:cubicBezTo>
                  <a:pt x="5913868" y="5370127"/>
                  <a:pt x="5927025" y="5373416"/>
                  <a:pt x="5940182" y="5373416"/>
                </a:cubicBezTo>
                <a:lnTo>
                  <a:pt x="5920449" y="5353681"/>
                </a:lnTo>
                <a:cubicBezTo>
                  <a:pt x="5920449" y="5353681"/>
                  <a:pt x="5917158" y="5350394"/>
                  <a:pt x="5910581" y="5343814"/>
                </a:cubicBezTo>
                <a:cubicBezTo>
                  <a:pt x="5904004" y="5337236"/>
                  <a:pt x="5897422" y="5330660"/>
                  <a:pt x="5890844" y="5324080"/>
                </a:cubicBezTo>
                <a:cubicBezTo>
                  <a:pt x="5884267" y="5317499"/>
                  <a:pt x="5877690" y="5310923"/>
                  <a:pt x="5871110" y="5304345"/>
                </a:cubicBezTo>
                <a:cubicBezTo>
                  <a:pt x="5864533" y="5297767"/>
                  <a:pt x="5857954" y="5294478"/>
                  <a:pt x="5851377" y="5294478"/>
                </a:cubicBezTo>
                <a:cubicBezTo>
                  <a:pt x="5844797" y="5294478"/>
                  <a:pt x="5841508" y="5294478"/>
                  <a:pt x="5841508" y="5294478"/>
                </a:cubicBezTo>
                <a:cubicBezTo>
                  <a:pt x="5841508" y="5294478"/>
                  <a:pt x="5841508" y="5287899"/>
                  <a:pt x="5841508" y="5274741"/>
                </a:cubicBezTo>
                <a:cubicBezTo>
                  <a:pt x="5841508" y="5274741"/>
                  <a:pt x="5834931" y="5274741"/>
                  <a:pt x="5821774" y="5274741"/>
                </a:cubicBezTo>
                <a:cubicBezTo>
                  <a:pt x="5769146" y="5274741"/>
                  <a:pt x="5736257" y="5255008"/>
                  <a:pt x="5723101" y="5215537"/>
                </a:cubicBezTo>
                <a:cubicBezTo>
                  <a:pt x="5709944" y="5202381"/>
                  <a:pt x="5696785" y="5199092"/>
                  <a:pt x="5683630" y="5205672"/>
                </a:cubicBezTo>
                <a:cubicBezTo>
                  <a:pt x="5670473" y="5212248"/>
                  <a:pt x="5657316" y="5222118"/>
                  <a:pt x="5644159" y="5235274"/>
                </a:cubicBezTo>
                <a:lnTo>
                  <a:pt x="5624427" y="5195803"/>
                </a:lnTo>
                <a:cubicBezTo>
                  <a:pt x="5611270" y="5195803"/>
                  <a:pt x="5604690" y="5195803"/>
                  <a:pt x="5604690" y="5195803"/>
                </a:cubicBezTo>
                <a:lnTo>
                  <a:pt x="5584953" y="5176068"/>
                </a:lnTo>
                <a:lnTo>
                  <a:pt x="5506016" y="5136600"/>
                </a:lnTo>
                <a:close/>
                <a:moveTo>
                  <a:pt x="5111320" y="5116864"/>
                </a:moveTo>
                <a:lnTo>
                  <a:pt x="5150790" y="5136600"/>
                </a:lnTo>
                <a:cubicBezTo>
                  <a:pt x="5170524" y="5156334"/>
                  <a:pt x="5186968" y="5167846"/>
                  <a:pt x="5200125" y="5171135"/>
                </a:cubicBezTo>
                <a:lnTo>
                  <a:pt x="5215539" y="5170034"/>
                </a:lnTo>
                <a:lnTo>
                  <a:pt x="5214927" y="5171135"/>
                </a:lnTo>
                <a:cubicBezTo>
                  <a:pt x="5218215" y="5181002"/>
                  <a:pt x="5236308" y="5195803"/>
                  <a:pt x="5269198" y="5215537"/>
                </a:cubicBezTo>
                <a:lnTo>
                  <a:pt x="5367872" y="5215537"/>
                </a:lnTo>
                <a:cubicBezTo>
                  <a:pt x="5367872" y="5202381"/>
                  <a:pt x="5361292" y="5195803"/>
                  <a:pt x="5348138" y="5195803"/>
                </a:cubicBezTo>
                <a:cubicBezTo>
                  <a:pt x="5334982" y="5195803"/>
                  <a:pt x="5328405" y="5192516"/>
                  <a:pt x="5328405" y="5185936"/>
                </a:cubicBezTo>
                <a:cubicBezTo>
                  <a:pt x="5328405" y="5179355"/>
                  <a:pt x="5328405" y="5176068"/>
                  <a:pt x="5328405" y="5176068"/>
                </a:cubicBezTo>
                <a:cubicBezTo>
                  <a:pt x="5328405" y="5162914"/>
                  <a:pt x="5328405" y="5156334"/>
                  <a:pt x="5328405" y="5156334"/>
                </a:cubicBezTo>
                <a:lnTo>
                  <a:pt x="5308668" y="5176068"/>
                </a:lnTo>
                <a:cubicBezTo>
                  <a:pt x="5308668" y="5189224"/>
                  <a:pt x="5302091" y="5189224"/>
                  <a:pt x="5288934" y="5176068"/>
                </a:cubicBezTo>
                <a:cubicBezTo>
                  <a:pt x="5288934" y="5162914"/>
                  <a:pt x="5288934" y="5156334"/>
                  <a:pt x="5288934" y="5156334"/>
                </a:cubicBezTo>
                <a:cubicBezTo>
                  <a:pt x="5288934" y="5143177"/>
                  <a:pt x="5288934" y="5136600"/>
                  <a:pt x="5288934" y="5136600"/>
                </a:cubicBezTo>
                <a:lnTo>
                  <a:pt x="5269198" y="5156334"/>
                </a:lnTo>
                <a:cubicBezTo>
                  <a:pt x="5269198" y="5156334"/>
                  <a:pt x="5262620" y="5156334"/>
                  <a:pt x="5249463" y="5156334"/>
                </a:cubicBezTo>
                <a:lnTo>
                  <a:pt x="5227073" y="5159254"/>
                </a:lnTo>
                <a:lnTo>
                  <a:pt x="5229727" y="5156334"/>
                </a:lnTo>
                <a:lnTo>
                  <a:pt x="5190260" y="5136600"/>
                </a:lnTo>
                <a:cubicBezTo>
                  <a:pt x="5177104" y="5136600"/>
                  <a:pt x="5163947" y="5133311"/>
                  <a:pt x="5150790" y="5126732"/>
                </a:cubicBezTo>
                <a:cubicBezTo>
                  <a:pt x="5137634" y="5120151"/>
                  <a:pt x="5124476" y="5116864"/>
                  <a:pt x="5111320" y="5116864"/>
                </a:cubicBezTo>
                <a:close/>
                <a:moveTo>
                  <a:pt x="4874502" y="5097130"/>
                </a:moveTo>
                <a:cubicBezTo>
                  <a:pt x="4887659" y="5110287"/>
                  <a:pt x="4907391" y="5116864"/>
                  <a:pt x="4933705" y="5116864"/>
                </a:cubicBezTo>
                <a:cubicBezTo>
                  <a:pt x="4933705" y="5116864"/>
                  <a:pt x="4940286" y="5123443"/>
                  <a:pt x="4953442" y="5136600"/>
                </a:cubicBezTo>
                <a:cubicBezTo>
                  <a:pt x="4953442" y="5149753"/>
                  <a:pt x="4960019" y="5153045"/>
                  <a:pt x="4973176" y="5146466"/>
                </a:cubicBezTo>
                <a:cubicBezTo>
                  <a:pt x="4986333" y="5139889"/>
                  <a:pt x="4986333" y="5130021"/>
                  <a:pt x="4973176" y="5116864"/>
                </a:cubicBezTo>
                <a:cubicBezTo>
                  <a:pt x="4973176" y="5116864"/>
                  <a:pt x="4966599" y="5113575"/>
                  <a:pt x="4953442" y="5106995"/>
                </a:cubicBezTo>
                <a:cubicBezTo>
                  <a:pt x="4940286" y="5100419"/>
                  <a:pt x="4927128" y="5097130"/>
                  <a:pt x="4913972" y="5097130"/>
                </a:cubicBezTo>
                <a:close/>
                <a:moveTo>
                  <a:pt x="5283998" y="5087261"/>
                </a:moveTo>
                <a:cubicBezTo>
                  <a:pt x="5274133" y="5087261"/>
                  <a:pt x="5269198" y="5090552"/>
                  <a:pt x="5269198" y="5097130"/>
                </a:cubicBezTo>
                <a:cubicBezTo>
                  <a:pt x="5269198" y="5110287"/>
                  <a:pt x="5275777" y="5116864"/>
                  <a:pt x="5288934" y="5116864"/>
                </a:cubicBezTo>
                <a:cubicBezTo>
                  <a:pt x="5288934" y="5116864"/>
                  <a:pt x="5292223" y="5116864"/>
                  <a:pt x="5298800" y="5116864"/>
                </a:cubicBezTo>
                <a:cubicBezTo>
                  <a:pt x="5305380" y="5116864"/>
                  <a:pt x="5315244" y="5123443"/>
                  <a:pt x="5328405" y="5136600"/>
                </a:cubicBezTo>
                <a:cubicBezTo>
                  <a:pt x="5354715" y="5149753"/>
                  <a:pt x="5387607" y="5156334"/>
                  <a:pt x="5427075" y="5156334"/>
                </a:cubicBezTo>
                <a:cubicBezTo>
                  <a:pt x="5440233" y="5156334"/>
                  <a:pt x="5446812" y="5156334"/>
                  <a:pt x="5446812" y="5156334"/>
                </a:cubicBezTo>
                <a:cubicBezTo>
                  <a:pt x="5446812" y="5130021"/>
                  <a:pt x="5407342" y="5110287"/>
                  <a:pt x="5328405" y="5097130"/>
                </a:cubicBezTo>
                <a:cubicBezTo>
                  <a:pt x="5308668" y="5090552"/>
                  <a:pt x="5293866" y="5087261"/>
                  <a:pt x="5283998" y="5087261"/>
                </a:cubicBezTo>
                <a:close/>
                <a:moveTo>
                  <a:pt x="5047181" y="5084796"/>
                </a:moveTo>
                <a:cubicBezTo>
                  <a:pt x="5043892" y="5083151"/>
                  <a:pt x="5038960" y="5083972"/>
                  <a:pt x="5032380" y="5087261"/>
                </a:cubicBezTo>
                <a:cubicBezTo>
                  <a:pt x="5019223" y="5093842"/>
                  <a:pt x="5012646" y="5100419"/>
                  <a:pt x="5012646" y="5106995"/>
                </a:cubicBezTo>
                <a:cubicBezTo>
                  <a:pt x="5012646" y="5113575"/>
                  <a:pt x="5019223" y="5116864"/>
                  <a:pt x="5032380" y="5116864"/>
                </a:cubicBezTo>
                <a:cubicBezTo>
                  <a:pt x="5045537" y="5116864"/>
                  <a:pt x="5052116" y="5110287"/>
                  <a:pt x="5052116" y="5097130"/>
                </a:cubicBezTo>
                <a:cubicBezTo>
                  <a:pt x="5052116" y="5090552"/>
                  <a:pt x="5050471" y="5086440"/>
                  <a:pt x="5047181" y="5084796"/>
                </a:cubicBezTo>
                <a:close/>
                <a:moveTo>
                  <a:pt x="5170524" y="5077393"/>
                </a:moveTo>
                <a:lnTo>
                  <a:pt x="5170524" y="5097130"/>
                </a:lnTo>
                <a:lnTo>
                  <a:pt x="5190260" y="5097130"/>
                </a:lnTo>
                <a:cubicBezTo>
                  <a:pt x="5177104" y="5083972"/>
                  <a:pt x="5170524" y="5077393"/>
                  <a:pt x="5170524" y="5077393"/>
                </a:cubicBezTo>
                <a:close/>
                <a:moveTo>
                  <a:pt x="4756094" y="5077393"/>
                </a:moveTo>
                <a:cubicBezTo>
                  <a:pt x="4769251" y="5077393"/>
                  <a:pt x="4775828" y="5077393"/>
                  <a:pt x="4775828" y="5077393"/>
                </a:cubicBezTo>
                <a:cubicBezTo>
                  <a:pt x="4775828" y="5090550"/>
                  <a:pt x="4772539" y="5097130"/>
                  <a:pt x="4765960" y="5097130"/>
                </a:cubicBezTo>
                <a:cubicBezTo>
                  <a:pt x="4759383" y="5097130"/>
                  <a:pt x="4756094" y="5090550"/>
                  <a:pt x="4756094" y="5077393"/>
                </a:cubicBezTo>
                <a:close/>
                <a:moveTo>
                  <a:pt x="5387607" y="5057659"/>
                </a:moveTo>
                <a:lnTo>
                  <a:pt x="5367872" y="5077393"/>
                </a:lnTo>
                <a:lnTo>
                  <a:pt x="5407342" y="5077393"/>
                </a:lnTo>
                <a:close/>
                <a:moveTo>
                  <a:pt x="5209994" y="5018190"/>
                </a:moveTo>
                <a:lnTo>
                  <a:pt x="5229727" y="5037925"/>
                </a:lnTo>
                <a:lnTo>
                  <a:pt x="5229727" y="5018190"/>
                </a:lnTo>
                <a:cubicBezTo>
                  <a:pt x="5229727" y="5018190"/>
                  <a:pt x="5223150" y="5018190"/>
                  <a:pt x="5209994" y="5018190"/>
                </a:cubicBezTo>
                <a:close/>
                <a:moveTo>
                  <a:pt x="5624427" y="4998456"/>
                </a:moveTo>
                <a:lnTo>
                  <a:pt x="5703364" y="5037925"/>
                </a:lnTo>
                <a:cubicBezTo>
                  <a:pt x="5703364" y="5037925"/>
                  <a:pt x="5716521" y="5044503"/>
                  <a:pt x="5742834" y="5057659"/>
                </a:cubicBezTo>
                <a:cubicBezTo>
                  <a:pt x="5769146" y="5083972"/>
                  <a:pt x="5782305" y="5090550"/>
                  <a:pt x="5782305" y="5077393"/>
                </a:cubicBezTo>
                <a:cubicBezTo>
                  <a:pt x="5782305" y="5064240"/>
                  <a:pt x="5775724" y="5057659"/>
                  <a:pt x="5762568" y="5057659"/>
                </a:cubicBezTo>
                <a:lnTo>
                  <a:pt x="5723101" y="5037925"/>
                </a:lnTo>
                <a:cubicBezTo>
                  <a:pt x="5709944" y="5024770"/>
                  <a:pt x="5703364" y="5021478"/>
                  <a:pt x="5703364" y="5028057"/>
                </a:cubicBezTo>
                <a:cubicBezTo>
                  <a:pt x="5703364" y="5034638"/>
                  <a:pt x="5696785" y="5031346"/>
                  <a:pt x="5683630" y="5018190"/>
                </a:cubicBezTo>
                <a:close/>
                <a:moveTo>
                  <a:pt x="4953442" y="4998456"/>
                </a:moveTo>
                <a:cubicBezTo>
                  <a:pt x="4966599" y="4998456"/>
                  <a:pt x="4976464" y="4998456"/>
                  <a:pt x="4983044" y="4998456"/>
                </a:cubicBezTo>
                <a:cubicBezTo>
                  <a:pt x="4989621" y="4998456"/>
                  <a:pt x="4989621" y="5005033"/>
                  <a:pt x="4983044" y="5018190"/>
                </a:cubicBezTo>
                <a:cubicBezTo>
                  <a:pt x="4976464" y="5031346"/>
                  <a:pt x="4966599" y="5031346"/>
                  <a:pt x="4953442" y="5018190"/>
                </a:cubicBezTo>
                <a:cubicBezTo>
                  <a:pt x="4940286" y="5018190"/>
                  <a:pt x="4940286" y="5011612"/>
                  <a:pt x="4953442" y="4998456"/>
                </a:cubicBezTo>
                <a:close/>
                <a:moveTo>
                  <a:pt x="4341662" y="4998456"/>
                </a:moveTo>
                <a:cubicBezTo>
                  <a:pt x="4354818" y="4998456"/>
                  <a:pt x="4377843" y="5001745"/>
                  <a:pt x="4410733" y="5008322"/>
                </a:cubicBezTo>
                <a:cubicBezTo>
                  <a:pt x="4443626" y="5014901"/>
                  <a:pt x="4463361" y="5021478"/>
                  <a:pt x="4469938" y="5028057"/>
                </a:cubicBezTo>
                <a:cubicBezTo>
                  <a:pt x="4476517" y="5034638"/>
                  <a:pt x="4486381" y="5031346"/>
                  <a:pt x="4499540" y="5018190"/>
                </a:cubicBezTo>
                <a:cubicBezTo>
                  <a:pt x="4512695" y="5005033"/>
                  <a:pt x="4519276" y="5005033"/>
                  <a:pt x="4519276" y="5018190"/>
                </a:cubicBezTo>
                <a:lnTo>
                  <a:pt x="4558745" y="4998456"/>
                </a:lnTo>
                <a:cubicBezTo>
                  <a:pt x="4571902" y="4998456"/>
                  <a:pt x="4585056" y="4998456"/>
                  <a:pt x="4598214" y="4998456"/>
                </a:cubicBezTo>
                <a:lnTo>
                  <a:pt x="4598214" y="5018190"/>
                </a:lnTo>
                <a:lnTo>
                  <a:pt x="4617950" y="5037925"/>
                </a:lnTo>
                <a:lnTo>
                  <a:pt x="4598214" y="5037925"/>
                </a:lnTo>
                <a:cubicBezTo>
                  <a:pt x="4598214" y="5037925"/>
                  <a:pt x="4594925" y="5037925"/>
                  <a:pt x="4588348" y="5037925"/>
                </a:cubicBezTo>
                <a:cubicBezTo>
                  <a:pt x="4581768" y="5037925"/>
                  <a:pt x="4578479" y="5031346"/>
                  <a:pt x="4578479" y="5018190"/>
                </a:cubicBezTo>
                <a:lnTo>
                  <a:pt x="4539009" y="5018190"/>
                </a:lnTo>
                <a:cubicBezTo>
                  <a:pt x="4499540" y="5031346"/>
                  <a:pt x="4486381" y="5044503"/>
                  <a:pt x="4499540" y="5057659"/>
                </a:cubicBezTo>
                <a:lnTo>
                  <a:pt x="4479805" y="5057659"/>
                </a:lnTo>
                <a:cubicBezTo>
                  <a:pt x="4466649" y="5057659"/>
                  <a:pt x="4466649" y="5051080"/>
                  <a:pt x="4479805" y="5037925"/>
                </a:cubicBezTo>
                <a:lnTo>
                  <a:pt x="4440336" y="5037925"/>
                </a:lnTo>
                <a:cubicBezTo>
                  <a:pt x="4427179" y="5037925"/>
                  <a:pt x="4400865" y="5031346"/>
                  <a:pt x="4361394" y="5018190"/>
                </a:cubicBezTo>
                <a:close/>
                <a:moveTo>
                  <a:pt x="5584953" y="4978720"/>
                </a:moveTo>
                <a:lnTo>
                  <a:pt x="5604690" y="4998456"/>
                </a:lnTo>
                <a:lnTo>
                  <a:pt x="5604690" y="4978720"/>
                </a:lnTo>
                <a:cubicBezTo>
                  <a:pt x="5604690" y="4978720"/>
                  <a:pt x="5598113" y="4978720"/>
                  <a:pt x="5584953" y="4978720"/>
                </a:cubicBezTo>
                <a:close/>
                <a:moveTo>
                  <a:pt x="4884370" y="4978720"/>
                </a:moveTo>
                <a:cubicBezTo>
                  <a:pt x="4877790" y="4978720"/>
                  <a:pt x="4874502" y="4985299"/>
                  <a:pt x="4874502" y="4998456"/>
                </a:cubicBezTo>
                <a:cubicBezTo>
                  <a:pt x="4874502" y="5011612"/>
                  <a:pt x="4877790" y="5021478"/>
                  <a:pt x="4884370" y="5028057"/>
                </a:cubicBezTo>
                <a:cubicBezTo>
                  <a:pt x="4890947" y="5034638"/>
                  <a:pt x="4900815" y="5037925"/>
                  <a:pt x="4913972" y="5037925"/>
                </a:cubicBezTo>
                <a:cubicBezTo>
                  <a:pt x="4927128" y="5037925"/>
                  <a:pt x="4940286" y="5044503"/>
                  <a:pt x="4953442" y="5057659"/>
                </a:cubicBezTo>
                <a:cubicBezTo>
                  <a:pt x="4966599" y="5070817"/>
                  <a:pt x="4976464" y="5077393"/>
                  <a:pt x="4983044" y="5077393"/>
                </a:cubicBezTo>
                <a:cubicBezTo>
                  <a:pt x="4989621" y="5077393"/>
                  <a:pt x="4992911" y="5077393"/>
                  <a:pt x="4992911" y="5077393"/>
                </a:cubicBezTo>
                <a:lnTo>
                  <a:pt x="5012646" y="5057659"/>
                </a:lnTo>
                <a:lnTo>
                  <a:pt x="5052116" y="5057659"/>
                </a:lnTo>
                <a:cubicBezTo>
                  <a:pt x="5038960" y="5044503"/>
                  <a:pt x="5035671" y="5034638"/>
                  <a:pt x="5042248" y="5028057"/>
                </a:cubicBezTo>
                <a:cubicBezTo>
                  <a:pt x="5048824" y="5021478"/>
                  <a:pt x="5058692" y="5024770"/>
                  <a:pt x="5071849" y="5037925"/>
                </a:cubicBezTo>
                <a:cubicBezTo>
                  <a:pt x="5071849" y="5051080"/>
                  <a:pt x="5085006" y="5060948"/>
                  <a:pt x="5111320" y="5067528"/>
                </a:cubicBezTo>
                <a:cubicBezTo>
                  <a:pt x="5137634" y="5074104"/>
                  <a:pt x="5150790" y="5074104"/>
                  <a:pt x="5150790" y="5067528"/>
                </a:cubicBezTo>
                <a:cubicBezTo>
                  <a:pt x="5150790" y="5060948"/>
                  <a:pt x="5170524" y="5064240"/>
                  <a:pt x="5209994" y="5077393"/>
                </a:cubicBezTo>
                <a:lnTo>
                  <a:pt x="5249463" y="5077393"/>
                </a:lnTo>
                <a:lnTo>
                  <a:pt x="5190260" y="5057659"/>
                </a:lnTo>
                <a:cubicBezTo>
                  <a:pt x="5163947" y="5044503"/>
                  <a:pt x="5144211" y="5031346"/>
                  <a:pt x="5131053" y="5018190"/>
                </a:cubicBezTo>
                <a:lnTo>
                  <a:pt x="5091586" y="4998456"/>
                </a:lnTo>
                <a:cubicBezTo>
                  <a:pt x="5078430" y="4998456"/>
                  <a:pt x="5052116" y="4991875"/>
                  <a:pt x="5012646" y="4978720"/>
                </a:cubicBezTo>
                <a:lnTo>
                  <a:pt x="4953442" y="4978720"/>
                </a:lnTo>
                <a:lnTo>
                  <a:pt x="4913972" y="4978720"/>
                </a:lnTo>
                <a:cubicBezTo>
                  <a:pt x="4900815" y="4978720"/>
                  <a:pt x="4890947" y="4978720"/>
                  <a:pt x="4884370" y="4978720"/>
                </a:cubicBezTo>
                <a:close/>
                <a:moveTo>
                  <a:pt x="4262724" y="4978720"/>
                </a:moveTo>
                <a:cubicBezTo>
                  <a:pt x="4275878" y="4978720"/>
                  <a:pt x="4282457" y="4978720"/>
                  <a:pt x="4282457" y="4978720"/>
                </a:cubicBezTo>
                <a:lnTo>
                  <a:pt x="4282457" y="4998456"/>
                </a:lnTo>
                <a:close/>
                <a:moveTo>
                  <a:pt x="4696888" y="4939252"/>
                </a:moveTo>
                <a:cubicBezTo>
                  <a:pt x="4696888" y="4939252"/>
                  <a:pt x="4696888" y="4942541"/>
                  <a:pt x="4696888" y="4949117"/>
                </a:cubicBezTo>
                <a:cubicBezTo>
                  <a:pt x="4696888" y="4955697"/>
                  <a:pt x="4703467" y="4958986"/>
                  <a:pt x="4716624" y="4958986"/>
                </a:cubicBezTo>
                <a:cubicBezTo>
                  <a:pt x="4729780" y="4958986"/>
                  <a:pt x="4736358" y="4958986"/>
                  <a:pt x="4736358" y="4958986"/>
                </a:cubicBezTo>
                <a:cubicBezTo>
                  <a:pt x="4736358" y="4945828"/>
                  <a:pt x="4729780" y="4939252"/>
                  <a:pt x="4716624" y="4939252"/>
                </a:cubicBezTo>
                <a:cubicBezTo>
                  <a:pt x="4703467" y="4939252"/>
                  <a:pt x="4696888" y="4939252"/>
                  <a:pt x="4696888" y="4939252"/>
                </a:cubicBezTo>
                <a:close/>
                <a:moveTo>
                  <a:pt x="5802038" y="4919515"/>
                </a:moveTo>
                <a:cubicBezTo>
                  <a:pt x="5815195" y="4932673"/>
                  <a:pt x="5821774" y="4939252"/>
                  <a:pt x="5821774" y="4939252"/>
                </a:cubicBezTo>
                <a:cubicBezTo>
                  <a:pt x="5821774" y="4939252"/>
                  <a:pt x="5821774" y="4932673"/>
                  <a:pt x="5821774" y="4919515"/>
                </a:cubicBezTo>
                <a:cubicBezTo>
                  <a:pt x="5808617" y="4919515"/>
                  <a:pt x="5802038" y="4919515"/>
                  <a:pt x="5802038" y="4919515"/>
                </a:cubicBezTo>
                <a:close/>
                <a:moveTo>
                  <a:pt x="5032380" y="4919515"/>
                </a:moveTo>
                <a:lnTo>
                  <a:pt x="5052116" y="4939252"/>
                </a:lnTo>
                <a:lnTo>
                  <a:pt x="5071849" y="4919515"/>
                </a:lnTo>
                <a:cubicBezTo>
                  <a:pt x="5058692" y="4919515"/>
                  <a:pt x="5045537" y="4919515"/>
                  <a:pt x="5032380" y="4919515"/>
                </a:cubicBezTo>
                <a:close/>
                <a:moveTo>
                  <a:pt x="4558745" y="4919515"/>
                </a:moveTo>
                <a:cubicBezTo>
                  <a:pt x="4571902" y="4932673"/>
                  <a:pt x="4578479" y="4939252"/>
                  <a:pt x="4578479" y="4939252"/>
                </a:cubicBezTo>
                <a:cubicBezTo>
                  <a:pt x="4578479" y="4952406"/>
                  <a:pt x="4571902" y="4958986"/>
                  <a:pt x="4558745" y="4958986"/>
                </a:cubicBezTo>
                <a:lnTo>
                  <a:pt x="4558745" y="4939252"/>
                </a:lnTo>
                <a:cubicBezTo>
                  <a:pt x="4558745" y="4926096"/>
                  <a:pt x="4558745" y="4919515"/>
                  <a:pt x="4558745" y="4919515"/>
                </a:cubicBezTo>
                <a:close/>
                <a:moveTo>
                  <a:pt x="5308668" y="4899781"/>
                </a:moveTo>
                <a:lnTo>
                  <a:pt x="5348138" y="4919515"/>
                </a:lnTo>
                <a:lnTo>
                  <a:pt x="5427075" y="4919515"/>
                </a:lnTo>
                <a:close/>
                <a:moveTo>
                  <a:pt x="4499540" y="4880046"/>
                </a:moveTo>
                <a:cubicBezTo>
                  <a:pt x="4499540" y="4880046"/>
                  <a:pt x="4499540" y="4886624"/>
                  <a:pt x="4499540" y="4899781"/>
                </a:cubicBezTo>
                <a:cubicBezTo>
                  <a:pt x="4499540" y="4912936"/>
                  <a:pt x="4492963" y="4919515"/>
                  <a:pt x="4479805" y="4919515"/>
                </a:cubicBezTo>
                <a:cubicBezTo>
                  <a:pt x="4479805" y="4919515"/>
                  <a:pt x="4479805" y="4912936"/>
                  <a:pt x="4479805" y="4899781"/>
                </a:cubicBezTo>
                <a:cubicBezTo>
                  <a:pt x="4479805" y="4899781"/>
                  <a:pt x="4483094" y="4896494"/>
                  <a:pt x="4489674" y="4889913"/>
                </a:cubicBezTo>
                <a:cubicBezTo>
                  <a:pt x="4496251" y="4883334"/>
                  <a:pt x="4499540" y="4880046"/>
                  <a:pt x="4499540" y="4880046"/>
                </a:cubicBezTo>
                <a:close/>
                <a:moveTo>
                  <a:pt x="5209994" y="4860312"/>
                </a:moveTo>
                <a:lnTo>
                  <a:pt x="5209994" y="4880046"/>
                </a:lnTo>
                <a:lnTo>
                  <a:pt x="5229727" y="4860312"/>
                </a:lnTo>
                <a:cubicBezTo>
                  <a:pt x="5229727" y="4860312"/>
                  <a:pt x="5223150" y="4860312"/>
                  <a:pt x="5209994" y="4860312"/>
                </a:cubicBezTo>
                <a:close/>
                <a:moveTo>
                  <a:pt x="4874502" y="4860312"/>
                </a:moveTo>
                <a:lnTo>
                  <a:pt x="4874502" y="4880046"/>
                </a:lnTo>
                <a:lnTo>
                  <a:pt x="4913972" y="4899781"/>
                </a:lnTo>
                <a:lnTo>
                  <a:pt x="4933705" y="4899781"/>
                </a:lnTo>
                <a:cubicBezTo>
                  <a:pt x="4933705" y="4926096"/>
                  <a:pt x="4933705" y="4939252"/>
                  <a:pt x="4933705" y="4939252"/>
                </a:cubicBezTo>
                <a:cubicBezTo>
                  <a:pt x="4946862" y="4939252"/>
                  <a:pt x="4953442" y="4935960"/>
                  <a:pt x="4953442" y="4929384"/>
                </a:cubicBezTo>
                <a:cubicBezTo>
                  <a:pt x="4953442" y="4922804"/>
                  <a:pt x="4960019" y="4919515"/>
                  <a:pt x="4973176" y="4919515"/>
                </a:cubicBezTo>
                <a:cubicBezTo>
                  <a:pt x="4986333" y="4919515"/>
                  <a:pt x="4992911" y="4919515"/>
                  <a:pt x="4992911" y="4919515"/>
                </a:cubicBezTo>
                <a:cubicBezTo>
                  <a:pt x="5006066" y="4906359"/>
                  <a:pt x="4989621" y="4893202"/>
                  <a:pt x="4943573" y="4880046"/>
                </a:cubicBezTo>
                <a:cubicBezTo>
                  <a:pt x="4897527" y="4866892"/>
                  <a:pt x="4874502" y="4860312"/>
                  <a:pt x="4874502" y="4860312"/>
                </a:cubicBezTo>
                <a:close/>
                <a:moveTo>
                  <a:pt x="5782305" y="4801108"/>
                </a:moveTo>
                <a:lnTo>
                  <a:pt x="5782305" y="4820842"/>
                </a:lnTo>
                <a:lnTo>
                  <a:pt x="5802038" y="4820842"/>
                </a:lnTo>
                <a:cubicBezTo>
                  <a:pt x="5802038" y="4807684"/>
                  <a:pt x="5798749" y="4801108"/>
                  <a:pt x="5792170" y="4801108"/>
                </a:cubicBezTo>
                <a:cubicBezTo>
                  <a:pt x="5785592" y="4801108"/>
                  <a:pt x="5782305" y="4801108"/>
                  <a:pt x="5782305" y="4801108"/>
                </a:cubicBezTo>
                <a:close/>
                <a:moveTo>
                  <a:pt x="5131053" y="4801108"/>
                </a:moveTo>
                <a:lnTo>
                  <a:pt x="5131053" y="4820842"/>
                </a:lnTo>
                <a:lnTo>
                  <a:pt x="5150790" y="4820842"/>
                </a:lnTo>
                <a:cubicBezTo>
                  <a:pt x="5150790" y="4807684"/>
                  <a:pt x="5147501" y="4801108"/>
                  <a:pt x="5140922" y="4801108"/>
                </a:cubicBezTo>
                <a:cubicBezTo>
                  <a:pt x="5134344" y="4801108"/>
                  <a:pt x="5131053" y="4801108"/>
                  <a:pt x="5131053" y="4801108"/>
                </a:cubicBezTo>
                <a:close/>
                <a:moveTo>
                  <a:pt x="4756094" y="4801108"/>
                </a:moveTo>
                <a:cubicBezTo>
                  <a:pt x="4756094" y="4814262"/>
                  <a:pt x="4756094" y="4820842"/>
                  <a:pt x="4756094" y="4820842"/>
                </a:cubicBezTo>
                <a:cubicBezTo>
                  <a:pt x="4756094" y="4820842"/>
                  <a:pt x="4762671" y="4814262"/>
                  <a:pt x="4775828" y="4801108"/>
                </a:cubicBezTo>
                <a:cubicBezTo>
                  <a:pt x="4775828" y="4801108"/>
                  <a:pt x="4769251" y="4801108"/>
                  <a:pt x="4756094" y="4801108"/>
                </a:cubicBezTo>
                <a:close/>
                <a:moveTo>
                  <a:pt x="4731425" y="4791243"/>
                </a:moveTo>
                <a:cubicBezTo>
                  <a:pt x="4728136" y="4791243"/>
                  <a:pt x="4723201" y="4794530"/>
                  <a:pt x="4716624" y="4801108"/>
                </a:cubicBezTo>
                <a:lnTo>
                  <a:pt x="4736358" y="4801108"/>
                </a:lnTo>
                <a:cubicBezTo>
                  <a:pt x="4736358" y="4794530"/>
                  <a:pt x="4734712" y="4791243"/>
                  <a:pt x="4731425" y="4791243"/>
                </a:cubicBezTo>
                <a:close/>
                <a:moveTo>
                  <a:pt x="5308668" y="4761637"/>
                </a:moveTo>
                <a:lnTo>
                  <a:pt x="5308668" y="4781371"/>
                </a:lnTo>
                <a:lnTo>
                  <a:pt x="5328405" y="4761637"/>
                </a:lnTo>
                <a:cubicBezTo>
                  <a:pt x="5328405" y="4761637"/>
                  <a:pt x="5321825" y="4761637"/>
                  <a:pt x="5308668" y="4761637"/>
                </a:cubicBezTo>
                <a:close/>
                <a:moveTo>
                  <a:pt x="5195193" y="4732035"/>
                </a:moveTo>
                <a:cubicBezTo>
                  <a:pt x="5191904" y="4732035"/>
                  <a:pt x="5190260" y="4735324"/>
                  <a:pt x="5190260" y="4741902"/>
                </a:cubicBezTo>
                <a:cubicBezTo>
                  <a:pt x="5190260" y="4755058"/>
                  <a:pt x="5193549" y="4758348"/>
                  <a:pt x="5200125" y="4751769"/>
                </a:cubicBezTo>
                <a:cubicBezTo>
                  <a:pt x="5206706" y="4745193"/>
                  <a:pt x="5209994" y="4741902"/>
                  <a:pt x="5209994" y="4741902"/>
                </a:cubicBezTo>
                <a:cubicBezTo>
                  <a:pt x="5203417" y="4735324"/>
                  <a:pt x="5198482" y="4732035"/>
                  <a:pt x="5195193" y="4732035"/>
                </a:cubicBezTo>
                <a:close/>
                <a:moveTo>
                  <a:pt x="4810365" y="4712301"/>
                </a:moveTo>
                <a:cubicBezTo>
                  <a:pt x="4807074" y="4712301"/>
                  <a:pt x="4802140" y="4715590"/>
                  <a:pt x="4795564" y="4722168"/>
                </a:cubicBezTo>
                <a:lnTo>
                  <a:pt x="4815297" y="4722168"/>
                </a:lnTo>
                <a:cubicBezTo>
                  <a:pt x="4815297" y="4715590"/>
                  <a:pt x="4813654" y="4712301"/>
                  <a:pt x="4810365" y="4712301"/>
                </a:cubicBezTo>
                <a:close/>
                <a:moveTo>
                  <a:pt x="4420601" y="4682698"/>
                </a:moveTo>
                <a:lnTo>
                  <a:pt x="4499540" y="4682698"/>
                </a:lnTo>
                <a:cubicBezTo>
                  <a:pt x="4512695" y="4695854"/>
                  <a:pt x="4525852" y="4702433"/>
                  <a:pt x="4539009" y="4702433"/>
                </a:cubicBezTo>
                <a:lnTo>
                  <a:pt x="4361394" y="4702433"/>
                </a:lnTo>
                <a:close/>
                <a:moveTo>
                  <a:pt x="4854768" y="4662964"/>
                </a:moveTo>
                <a:lnTo>
                  <a:pt x="4894236" y="4682698"/>
                </a:lnTo>
                <a:cubicBezTo>
                  <a:pt x="4907391" y="4709011"/>
                  <a:pt x="4913972" y="4728746"/>
                  <a:pt x="4913972" y="4741902"/>
                </a:cubicBezTo>
                <a:lnTo>
                  <a:pt x="4933705" y="4761637"/>
                </a:lnTo>
                <a:cubicBezTo>
                  <a:pt x="4973176" y="4761637"/>
                  <a:pt x="4992911" y="4755058"/>
                  <a:pt x="4992911" y="4741902"/>
                </a:cubicBezTo>
                <a:lnTo>
                  <a:pt x="5032380" y="4741902"/>
                </a:lnTo>
                <a:cubicBezTo>
                  <a:pt x="5032380" y="4728746"/>
                  <a:pt x="5025802" y="4722168"/>
                  <a:pt x="5012646" y="4722168"/>
                </a:cubicBezTo>
                <a:cubicBezTo>
                  <a:pt x="4999489" y="4722168"/>
                  <a:pt x="4989621" y="4718879"/>
                  <a:pt x="4983044" y="4712300"/>
                </a:cubicBezTo>
                <a:cubicBezTo>
                  <a:pt x="4976464" y="4705722"/>
                  <a:pt x="4973176" y="4702433"/>
                  <a:pt x="4973176" y="4702433"/>
                </a:cubicBezTo>
                <a:cubicBezTo>
                  <a:pt x="4973176" y="4689277"/>
                  <a:pt x="4973176" y="4682698"/>
                  <a:pt x="4973176" y="4682698"/>
                </a:cubicBezTo>
                <a:cubicBezTo>
                  <a:pt x="4973176" y="4682698"/>
                  <a:pt x="4966599" y="4682698"/>
                  <a:pt x="4953442" y="4682698"/>
                </a:cubicBezTo>
                <a:cubicBezTo>
                  <a:pt x="4953442" y="4695854"/>
                  <a:pt x="4946862" y="4695854"/>
                  <a:pt x="4933705" y="4682698"/>
                </a:cubicBezTo>
                <a:cubicBezTo>
                  <a:pt x="4933705" y="4682698"/>
                  <a:pt x="4930416" y="4679409"/>
                  <a:pt x="4923840" y="4672831"/>
                </a:cubicBezTo>
                <a:cubicBezTo>
                  <a:pt x="4917261" y="4666251"/>
                  <a:pt x="4907391" y="4662964"/>
                  <a:pt x="4894236" y="4662964"/>
                </a:cubicBezTo>
                <a:close/>
                <a:moveTo>
                  <a:pt x="5158188" y="4656794"/>
                </a:moveTo>
                <a:cubicBezTo>
                  <a:pt x="5153256" y="4657620"/>
                  <a:pt x="5150790" y="4659675"/>
                  <a:pt x="5150790" y="4662964"/>
                </a:cubicBezTo>
                <a:lnTo>
                  <a:pt x="5190260" y="4682698"/>
                </a:lnTo>
                <a:cubicBezTo>
                  <a:pt x="5256041" y="4695854"/>
                  <a:pt x="5288934" y="4709011"/>
                  <a:pt x="5288934" y="4722168"/>
                </a:cubicBezTo>
                <a:cubicBezTo>
                  <a:pt x="5288934" y="4735324"/>
                  <a:pt x="5295511" y="4738613"/>
                  <a:pt x="5308668" y="4732035"/>
                </a:cubicBezTo>
                <a:cubicBezTo>
                  <a:pt x="5321825" y="4725456"/>
                  <a:pt x="5334982" y="4722168"/>
                  <a:pt x="5348138" y="4722168"/>
                </a:cubicBezTo>
                <a:lnTo>
                  <a:pt x="5269198" y="4682698"/>
                </a:lnTo>
                <a:cubicBezTo>
                  <a:pt x="5209994" y="4662964"/>
                  <a:pt x="5172990" y="4654328"/>
                  <a:pt x="5158188" y="4656794"/>
                </a:cubicBezTo>
                <a:close/>
                <a:moveTo>
                  <a:pt x="5604690" y="4643227"/>
                </a:moveTo>
                <a:lnTo>
                  <a:pt x="5584953" y="4662964"/>
                </a:lnTo>
                <a:cubicBezTo>
                  <a:pt x="5584953" y="4676121"/>
                  <a:pt x="5584953" y="4682698"/>
                  <a:pt x="5584953" y="4682698"/>
                </a:cubicBezTo>
                <a:cubicBezTo>
                  <a:pt x="5598113" y="4682698"/>
                  <a:pt x="5604690" y="4676121"/>
                  <a:pt x="5604690" y="4662964"/>
                </a:cubicBezTo>
                <a:close/>
                <a:moveTo>
                  <a:pt x="5407342" y="4643227"/>
                </a:moveTo>
                <a:lnTo>
                  <a:pt x="5427075" y="4662964"/>
                </a:lnTo>
                <a:cubicBezTo>
                  <a:pt x="5427075" y="4662964"/>
                  <a:pt x="5427075" y="4656383"/>
                  <a:pt x="5427075" y="4643227"/>
                </a:cubicBezTo>
                <a:cubicBezTo>
                  <a:pt x="5427075" y="4643227"/>
                  <a:pt x="5420499" y="4643227"/>
                  <a:pt x="5407342" y="4643227"/>
                </a:cubicBezTo>
                <a:close/>
                <a:moveTo>
                  <a:pt x="5071849" y="4643227"/>
                </a:moveTo>
                <a:cubicBezTo>
                  <a:pt x="5058692" y="4643227"/>
                  <a:pt x="5038960" y="4649807"/>
                  <a:pt x="5012646" y="4662964"/>
                </a:cubicBezTo>
                <a:lnTo>
                  <a:pt x="5012646" y="4682698"/>
                </a:lnTo>
                <a:lnTo>
                  <a:pt x="5052116" y="4702433"/>
                </a:lnTo>
                <a:lnTo>
                  <a:pt x="5052116" y="4682698"/>
                </a:lnTo>
                <a:lnTo>
                  <a:pt x="5071849" y="4662964"/>
                </a:lnTo>
                <a:cubicBezTo>
                  <a:pt x="5085006" y="4676121"/>
                  <a:pt x="5091586" y="4682698"/>
                  <a:pt x="5091586" y="4682698"/>
                </a:cubicBezTo>
                <a:close/>
                <a:moveTo>
                  <a:pt x="4795564" y="4643227"/>
                </a:moveTo>
                <a:cubicBezTo>
                  <a:pt x="4808718" y="4656383"/>
                  <a:pt x="4821875" y="4662964"/>
                  <a:pt x="4835032" y="4662964"/>
                </a:cubicBezTo>
                <a:cubicBezTo>
                  <a:pt x="4848189" y="4662964"/>
                  <a:pt x="4848189" y="4656383"/>
                  <a:pt x="4835032" y="4643227"/>
                </a:cubicBezTo>
                <a:close/>
                <a:moveTo>
                  <a:pt x="4736358" y="4643227"/>
                </a:moveTo>
                <a:cubicBezTo>
                  <a:pt x="4723201" y="4643227"/>
                  <a:pt x="4716624" y="4649807"/>
                  <a:pt x="4716624" y="4662964"/>
                </a:cubicBezTo>
                <a:cubicBezTo>
                  <a:pt x="4703467" y="4689277"/>
                  <a:pt x="4710047" y="4695854"/>
                  <a:pt x="4736358" y="4682698"/>
                </a:cubicBezTo>
                <a:lnTo>
                  <a:pt x="4756094" y="4662964"/>
                </a:lnTo>
                <a:cubicBezTo>
                  <a:pt x="4756094" y="4649807"/>
                  <a:pt x="4749514" y="4643227"/>
                  <a:pt x="4736358" y="4643227"/>
                </a:cubicBezTo>
                <a:close/>
                <a:moveTo>
                  <a:pt x="5328405" y="4623493"/>
                </a:moveTo>
                <a:lnTo>
                  <a:pt x="5328405" y="4643227"/>
                </a:lnTo>
                <a:cubicBezTo>
                  <a:pt x="5341558" y="4643227"/>
                  <a:pt x="5354715" y="4643227"/>
                  <a:pt x="5367872" y="4643227"/>
                </a:cubicBezTo>
                <a:close/>
                <a:moveTo>
                  <a:pt x="4864634" y="4603760"/>
                </a:moveTo>
                <a:cubicBezTo>
                  <a:pt x="4858057" y="4603760"/>
                  <a:pt x="4861345" y="4610336"/>
                  <a:pt x="4874502" y="4623493"/>
                </a:cubicBezTo>
                <a:lnTo>
                  <a:pt x="4913972" y="4643227"/>
                </a:lnTo>
                <a:cubicBezTo>
                  <a:pt x="4940286" y="4656383"/>
                  <a:pt x="4960019" y="4662964"/>
                  <a:pt x="4973176" y="4662964"/>
                </a:cubicBezTo>
                <a:cubicBezTo>
                  <a:pt x="4973176" y="4662964"/>
                  <a:pt x="4973176" y="4656383"/>
                  <a:pt x="4973176" y="4643227"/>
                </a:cubicBezTo>
                <a:cubicBezTo>
                  <a:pt x="4973176" y="4643227"/>
                  <a:pt x="4966599" y="4643227"/>
                  <a:pt x="4953442" y="4643227"/>
                </a:cubicBezTo>
                <a:lnTo>
                  <a:pt x="4953442" y="4623493"/>
                </a:lnTo>
                <a:lnTo>
                  <a:pt x="4913972" y="4603760"/>
                </a:lnTo>
                <a:cubicBezTo>
                  <a:pt x="4913972" y="4616914"/>
                  <a:pt x="4910684" y="4623493"/>
                  <a:pt x="4904102" y="4623493"/>
                </a:cubicBezTo>
                <a:cubicBezTo>
                  <a:pt x="4897527" y="4623493"/>
                  <a:pt x="4894236" y="4616914"/>
                  <a:pt x="4894236" y="4603760"/>
                </a:cubicBezTo>
                <a:cubicBezTo>
                  <a:pt x="4881082" y="4603760"/>
                  <a:pt x="4871213" y="4603760"/>
                  <a:pt x="4864634" y="4603760"/>
                </a:cubicBezTo>
                <a:close/>
                <a:moveTo>
                  <a:pt x="5604690" y="4593894"/>
                </a:moveTo>
                <a:cubicBezTo>
                  <a:pt x="5598113" y="4593894"/>
                  <a:pt x="5591534" y="4597183"/>
                  <a:pt x="5584953" y="4603760"/>
                </a:cubicBezTo>
                <a:lnTo>
                  <a:pt x="5604690" y="4603760"/>
                </a:lnTo>
                <a:lnTo>
                  <a:pt x="5624427" y="4603760"/>
                </a:lnTo>
                <a:cubicBezTo>
                  <a:pt x="5617847" y="4597183"/>
                  <a:pt x="5611270" y="4593894"/>
                  <a:pt x="5604690" y="4593894"/>
                </a:cubicBezTo>
                <a:close/>
                <a:moveTo>
                  <a:pt x="5293866" y="4593894"/>
                </a:moveTo>
                <a:cubicBezTo>
                  <a:pt x="5290579" y="4593894"/>
                  <a:pt x="5288934" y="4597183"/>
                  <a:pt x="5288934" y="4603760"/>
                </a:cubicBezTo>
                <a:lnTo>
                  <a:pt x="5308668" y="4603760"/>
                </a:lnTo>
                <a:cubicBezTo>
                  <a:pt x="5302091" y="4597183"/>
                  <a:pt x="5297155" y="4593894"/>
                  <a:pt x="5293866" y="4593894"/>
                </a:cubicBezTo>
                <a:close/>
                <a:moveTo>
                  <a:pt x="4835032" y="4584024"/>
                </a:moveTo>
                <a:cubicBezTo>
                  <a:pt x="4821875" y="4584024"/>
                  <a:pt x="4815297" y="4590602"/>
                  <a:pt x="4815297" y="4603760"/>
                </a:cubicBezTo>
                <a:lnTo>
                  <a:pt x="4795564" y="4603760"/>
                </a:lnTo>
                <a:cubicBezTo>
                  <a:pt x="4795564" y="4616914"/>
                  <a:pt x="4798853" y="4623493"/>
                  <a:pt x="4805429" y="4623493"/>
                </a:cubicBezTo>
                <a:cubicBezTo>
                  <a:pt x="4812010" y="4623493"/>
                  <a:pt x="4821875" y="4616914"/>
                  <a:pt x="4835032" y="4603760"/>
                </a:cubicBezTo>
                <a:cubicBezTo>
                  <a:pt x="4835032" y="4590602"/>
                  <a:pt x="4835032" y="4584024"/>
                  <a:pt x="4835032" y="4584024"/>
                </a:cubicBezTo>
                <a:close/>
                <a:moveTo>
                  <a:pt x="5407342" y="4564289"/>
                </a:moveTo>
                <a:cubicBezTo>
                  <a:pt x="5394186" y="4564289"/>
                  <a:pt x="5387607" y="4570867"/>
                  <a:pt x="5387607" y="4584024"/>
                </a:cubicBezTo>
                <a:cubicBezTo>
                  <a:pt x="5387607" y="4597180"/>
                  <a:pt x="5390896" y="4603760"/>
                  <a:pt x="5397474" y="4603760"/>
                </a:cubicBezTo>
                <a:cubicBezTo>
                  <a:pt x="5404053" y="4603760"/>
                  <a:pt x="5410631" y="4603760"/>
                  <a:pt x="5417210" y="4603760"/>
                </a:cubicBezTo>
                <a:cubicBezTo>
                  <a:pt x="5423787" y="4603760"/>
                  <a:pt x="5427075" y="4603760"/>
                  <a:pt x="5427075" y="4603760"/>
                </a:cubicBezTo>
                <a:cubicBezTo>
                  <a:pt x="5427075" y="4590602"/>
                  <a:pt x="5427075" y="4584024"/>
                  <a:pt x="5427075" y="4584024"/>
                </a:cubicBezTo>
                <a:cubicBezTo>
                  <a:pt x="5427075" y="4584024"/>
                  <a:pt x="5420499" y="4577446"/>
                  <a:pt x="5407342" y="4564289"/>
                </a:cubicBezTo>
                <a:close/>
                <a:moveTo>
                  <a:pt x="5061981" y="4564289"/>
                </a:moveTo>
                <a:cubicBezTo>
                  <a:pt x="5055405" y="4564289"/>
                  <a:pt x="5058692" y="4570867"/>
                  <a:pt x="5071849" y="4584024"/>
                </a:cubicBezTo>
                <a:cubicBezTo>
                  <a:pt x="5085006" y="4597180"/>
                  <a:pt x="5091586" y="4603760"/>
                  <a:pt x="5091586" y="4603760"/>
                </a:cubicBezTo>
                <a:lnTo>
                  <a:pt x="5190260" y="4603760"/>
                </a:lnTo>
                <a:cubicBezTo>
                  <a:pt x="5203414" y="4616914"/>
                  <a:pt x="5213282" y="4620204"/>
                  <a:pt x="5219862" y="4613625"/>
                </a:cubicBezTo>
                <a:cubicBezTo>
                  <a:pt x="5226439" y="4607049"/>
                  <a:pt x="5226439" y="4600471"/>
                  <a:pt x="5219862" y="4593891"/>
                </a:cubicBezTo>
                <a:cubicBezTo>
                  <a:pt x="5213282" y="4587312"/>
                  <a:pt x="5186968" y="4580735"/>
                  <a:pt x="5140922" y="4574157"/>
                </a:cubicBezTo>
                <a:cubicBezTo>
                  <a:pt x="5094875" y="4567578"/>
                  <a:pt x="5068561" y="4564289"/>
                  <a:pt x="5061981" y="4564289"/>
                </a:cubicBezTo>
                <a:close/>
                <a:moveTo>
                  <a:pt x="4608081" y="4564289"/>
                </a:moveTo>
                <a:cubicBezTo>
                  <a:pt x="4601504" y="4564289"/>
                  <a:pt x="4598214" y="4570867"/>
                  <a:pt x="4598214" y="4584024"/>
                </a:cubicBezTo>
                <a:cubicBezTo>
                  <a:pt x="4585056" y="4584024"/>
                  <a:pt x="4578479" y="4584024"/>
                  <a:pt x="4578479" y="4584024"/>
                </a:cubicBezTo>
                <a:cubicBezTo>
                  <a:pt x="4552166" y="4584024"/>
                  <a:pt x="4539009" y="4590602"/>
                  <a:pt x="4539009" y="4603760"/>
                </a:cubicBezTo>
                <a:lnTo>
                  <a:pt x="4558745" y="4603760"/>
                </a:lnTo>
                <a:cubicBezTo>
                  <a:pt x="4558745" y="4603760"/>
                  <a:pt x="4558745" y="4610336"/>
                  <a:pt x="4558745" y="4623493"/>
                </a:cubicBezTo>
                <a:lnTo>
                  <a:pt x="4598214" y="4643227"/>
                </a:lnTo>
                <a:lnTo>
                  <a:pt x="4637684" y="4662964"/>
                </a:lnTo>
                <a:lnTo>
                  <a:pt x="4637684" y="4643227"/>
                </a:lnTo>
                <a:lnTo>
                  <a:pt x="4637684" y="4623493"/>
                </a:lnTo>
                <a:lnTo>
                  <a:pt x="4657420" y="4623493"/>
                </a:lnTo>
                <a:cubicBezTo>
                  <a:pt x="4657420" y="4623493"/>
                  <a:pt x="4663996" y="4623493"/>
                  <a:pt x="4677153" y="4623493"/>
                </a:cubicBezTo>
                <a:cubicBezTo>
                  <a:pt x="4690310" y="4623493"/>
                  <a:pt x="4700178" y="4623493"/>
                  <a:pt x="4706755" y="4623493"/>
                </a:cubicBezTo>
                <a:cubicBezTo>
                  <a:pt x="4713335" y="4623493"/>
                  <a:pt x="4716624" y="4623493"/>
                  <a:pt x="4716624" y="4623493"/>
                </a:cubicBezTo>
                <a:cubicBezTo>
                  <a:pt x="4703467" y="4610336"/>
                  <a:pt x="4690310" y="4603760"/>
                  <a:pt x="4677153" y="4603760"/>
                </a:cubicBezTo>
                <a:lnTo>
                  <a:pt x="4677153" y="4584024"/>
                </a:lnTo>
                <a:lnTo>
                  <a:pt x="4637684" y="4564289"/>
                </a:lnTo>
                <a:cubicBezTo>
                  <a:pt x="4624527" y="4564289"/>
                  <a:pt x="4614661" y="4564289"/>
                  <a:pt x="4608081" y="4564289"/>
                </a:cubicBezTo>
                <a:close/>
                <a:moveTo>
                  <a:pt x="5328405" y="4544552"/>
                </a:moveTo>
                <a:lnTo>
                  <a:pt x="5288934" y="4564289"/>
                </a:lnTo>
                <a:cubicBezTo>
                  <a:pt x="5275777" y="4577446"/>
                  <a:pt x="5275777" y="4584024"/>
                  <a:pt x="5288934" y="4584024"/>
                </a:cubicBezTo>
                <a:cubicBezTo>
                  <a:pt x="5302091" y="4584024"/>
                  <a:pt x="5311957" y="4584024"/>
                  <a:pt x="5318533" y="4584024"/>
                </a:cubicBezTo>
                <a:cubicBezTo>
                  <a:pt x="5325113" y="4584024"/>
                  <a:pt x="5328405" y="4584024"/>
                  <a:pt x="5328405" y="4584024"/>
                </a:cubicBezTo>
                <a:lnTo>
                  <a:pt x="5348138" y="4584024"/>
                </a:lnTo>
                <a:cubicBezTo>
                  <a:pt x="5348138" y="4570867"/>
                  <a:pt x="5341558" y="4564289"/>
                  <a:pt x="5328405" y="4564289"/>
                </a:cubicBezTo>
                <a:close/>
                <a:moveTo>
                  <a:pt x="4701823" y="4532221"/>
                </a:moveTo>
                <a:cubicBezTo>
                  <a:pt x="4698535" y="4533865"/>
                  <a:pt x="4696888" y="4537976"/>
                  <a:pt x="4696888" y="4544552"/>
                </a:cubicBezTo>
                <a:lnTo>
                  <a:pt x="4677153" y="4564289"/>
                </a:lnTo>
                <a:cubicBezTo>
                  <a:pt x="4690310" y="4564289"/>
                  <a:pt x="4696888" y="4561000"/>
                  <a:pt x="4696888" y="4554422"/>
                </a:cubicBezTo>
                <a:cubicBezTo>
                  <a:pt x="4696888" y="4547841"/>
                  <a:pt x="4700178" y="4547841"/>
                  <a:pt x="4706755" y="4554422"/>
                </a:cubicBezTo>
                <a:cubicBezTo>
                  <a:pt x="4713335" y="4561000"/>
                  <a:pt x="4723201" y="4570867"/>
                  <a:pt x="4736358" y="4584024"/>
                </a:cubicBezTo>
                <a:lnTo>
                  <a:pt x="4736358" y="4603760"/>
                </a:lnTo>
                <a:lnTo>
                  <a:pt x="4756094" y="4623493"/>
                </a:lnTo>
                <a:lnTo>
                  <a:pt x="4775828" y="4584024"/>
                </a:lnTo>
                <a:cubicBezTo>
                  <a:pt x="4762671" y="4570867"/>
                  <a:pt x="4762671" y="4557710"/>
                  <a:pt x="4775828" y="4544552"/>
                </a:cubicBezTo>
                <a:lnTo>
                  <a:pt x="4756094" y="4544552"/>
                </a:lnTo>
                <a:cubicBezTo>
                  <a:pt x="4742937" y="4544552"/>
                  <a:pt x="4729780" y="4541265"/>
                  <a:pt x="4716624" y="4534688"/>
                </a:cubicBezTo>
                <a:cubicBezTo>
                  <a:pt x="4710044" y="4531398"/>
                  <a:pt x="4705111" y="4530576"/>
                  <a:pt x="4701823" y="4532221"/>
                </a:cubicBezTo>
                <a:close/>
                <a:moveTo>
                  <a:pt x="5229727" y="4524820"/>
                </a:moveTo>
                <a:lnTo>
                  <a:pt x="5249463" y="4544552"/>
                </a:lnTo>
                <a:lnTo>
                  <a:pt x="5249463" y="4524820"/>
                </a:lnTo>
                <a:cubicBezTo>
                  <a:pt x="5249463" y="4524820"/>
                  <a:pt x="5242885" y="4524820"/>
                  <a:pt x="5229727" y="4524820"/>
                </a:cubicBezTo>
                <a:close/>
                <a:moveTo>
                  <a:pt x="4617950" y="4524820"/>
                </a:moveTo>
                <a:lnTo>
                  <a:pt x="4598214" y="4544552"/>
                </a:lnTo>
                <a:cubicBezTo>
                  <a:pt x="4611370" y="4544552"/>
                  <a:pt x="4624527" y="4544552"/>
                  <a:pt x="4637684" y="4544552"/>
                </a:cubicBezTo>
                <a:lnTo>
                  <a:pt x="4657420" y="4544552"/>
                </a:lnTo>
                <a:close/>
                <a:moveTo>
                  <a:pt x="4006170" y="4505086"/>
                </a:moveTo>
                <a:cubicBezTo>
                  <a:pt x="4019326" y="4505086"/>
                  <a:pt x="4025903" y="4511663"/>
                  <a:pt x="4025903" y="4524820"/>
                </a:cubicBezTo>
                <a:lnTo>
                  <a:pt x="4006170" y="4524820"/>
                </a:lnTo>
                <a:close/>
                <a:moveTo>
                  <a:pt x="4329327" y="4492751"/>
                </a:moveTo>
                <a:cubicBezTo>
                  <a:pt x="4334262" y="4491107"/>
                  <a:pt x="4341662" y="4491929"/>
                  <a:pt x="4351530" y="4495218"/>
                </a:cubicBezTo>
                <a:cubicBezTo>
                  <a:pt x="4371264" y="4501797"/>
                  <a:pt x="4394289" y="4505086"/>
                  <a:pt x="4420601" y="4505086"/>
                </a:cubicBezTo>
                <a:lnTo>
                  <a:pt x="4479805" y="4505086"/>
                </a:lnTo>
                <a:cubicBezTo>
                  <a:pt x="4492963" y="4518239"/>
                  <a:pt x="4492963" y="4531398"/>
                  <a:pt x="4479805" y="4544552"/>
                </a:cubicBezTo>
                <a:cubicBezTo>
                  <a:pt x="4466649" y="4557710"/>
                  <a:pt x="4453492" y="4564289"/>
                  <a:pt x="4440336" y="4564289"/>
                </a:cubicBezTo>
                <a:lnTo>
                  <a:pt x="4400865" y="4544552"/>
                </a:lnTo>
                <a:lnTo>
                  <a:pt x="4341662" y="4524820"/>
                </a:lnTo>
                <a:cubicBezTo>
                  <a:pt x="4328505" y="4524820"/>
                  <a:pt x="4321928" y="4518239"/>
                  <a:pt x="4321928" y="4505086"/>
                </a:cubicBezTo>
                <a:cubicBezTo>
                  <a:pt x="4321928" y="4498508"/>
                  <a:pt x="4324394" y="4494396"/>
                  <a:pt x="4329327" y="4492751"/>
                </a:cubicBezTo>
                <a:close/>
                <a:moveTo>
                  <a:pt x="5742834" y="4485349"/>
                </a:moveTo>
                <a:lnTo>
                  <a:pt x="5742834" y="4505086"/>
                </a:lnTo>
                <a:lnTo>
                  <a:pt x="5762568" y="4485349"/>
                </a:lnTo>
                <a:cubicBezTo>
                  <a:pt x="5749411" y="4485349"/>
                  <a:pt x="5742834" y="4485349"/>
                  <a:pt x="5742834" y="4485349"/>
                </a:cubicBezTo>
                <a:close/>
                <a:moveTo>
                  <a:pt x="4242988" y="4485349"/>
                </a:moveTo>
                <a:cubicBezTo>
                  <a:pt x="4256143" y="4485349"/>
                  <a:pt x="4266013" y="4488638"/>
                  <a:pt x="4272589" y="4495218"/>
                </a:cubicBezTo>
                <a:cubicBezTo>
                  <a:pt x="4279168" y="4501797"/>
                  <a:pt x="4282457" y="4505086"/>
                  <a:pt x="4282457" y="4505086"/>
                </a:cubicBezTo>
                <a:lnTo>
                  <a:pt x="4262724" y="4505086"/>
                </a:lnTo>
                <a:close/>
                <a:moveTo>
                  <a:pt x="4164047" y="4485349"/>
                </a:moveTo>
                <a:cubicBezTo>
                  <a:pt x="4164047" y="4485349"/>
                  <a:pt x="4170627" y="4485349"/>
                  <a:pt x="4183783" y="4485349"/>
                </a:cubicBezTo>
                <a:cubicBezTo>
                  <a:pt x="4196940" y="4485349"/>
                  <a:pt x="4203517" y="4485349"/>
                  <a:pt x="4203517" y="4485349"/>
                </a:cubicBezTo>
                <a:lnTo>
                  <a:pt x="4242988" y="4505086"/>
                </a:lnTo>
                <a:lnTo>
                  <a:pt x="4203517" y="4505086"/>
                </a:lnTo>
                <a:cubicBezTo>
                  <a:pt x="4190361" y="4505086"/>
                  <a:pt x="4183783" y="4511663"/>
                  <a:pt x="4183783" y="4524820"/>
                </a:cubicBezTo>
                <a:lnTo>
                  <a:pt x="4164047" y="4505086"/>
                </a:lnTo>
                <a:cubicBezTo>
                  <a:pt x="4150891" y="4491929"/>
                  <a:pt x="4150891" y="4485349"/>
                  <a:pt x="4164047" y="4485349"/>
                </a:cubicBezTo>
                <a:close/>
                <a:moveTo>
                  <a:pt x="4953442" y="4465616"/>
                </a:moveTo>
                <a:lnTo>
                  <a:pt x="4933705" y="4485349"/>
                </a:lnTo>
                <a:cubicBezTo>
                  <a:pt x="4973176" y="4498505"/>
                  <a:pt x="4999489" y="4505086"/>
                  <a:pt x="5012646" y="4505086"/>
                </a:cubicBezTo>
                <a:lnTo>
                  <a:pt x="5032380" y="4485349"/>
                </a:lnTo>
                <a:close/>
                <a:moveTo>
                  <a:pt x="4825166" y="4445879"/>
                </a:moveTo>
                <a:cubicBezTo>
                  <a:pt x="4818586" y="4445879"/>
                  <a:pt x="4815297" y="4452458"/>
                  <a:pt x="4815297" y="4465616"/>
                </a:cubicBezTo>
                <a:lnTo>
                  <a:pt x="4835032" y="4485349"/>
                </a:lnTo>
                <a:cubicBezTo>
                  <a:pt x="4848189" y="4485349"/>
                  <a:pt x="4851477" y="4478773"/>
                  <a:pt x="4844900" y="4465616"/>
                </a:cubicBezTo>
                <a:cubicBezTo>
                  <a:pt x="4838323" y="4452458"/>
                  <a:pt x="4831743" y="4445879"/>
                  <a:pt x="4825166" y="4445879"/>
                </a:cubicBezTo>
                <a:close/>
                <a:moveTo>
                  <a:pt x="4366331" y="4436013"/>
                </a:moveTo>
                <a:cubicBezTo>
                  <a:pt x="4376198" y="4436013"/>
                  <a:pt x="4387708" y="4439302"/>
                  <a:pt x="4400865" y="4445879"/>
                </a:cubicBezTo>
                <a:lnTo>
                  <a:pt x="4361394" y="4465616"/>
                </a:lnTo>
                <a:lnTo>
                  <a:pt x="4341662" y="4445879"/>
                </a:lnTo>
                <a:cubicBezTo>
                  <a:pt x="4348241" y="4439302"/>
                  <a:pt x="4356463" y="4436013"/>
                  <a:pt x="4366331" y="4436013"/>
                </a:cubicBezTo>
                <a:close/>
                <a:moveTo>
                  <a:pt x="5308668" y="4426145"/>
                </a:moveTo>
                <a:cubicBezTo>
                  <a:pt x="5308668" y="4426145"/>
                  <a:pt x="5315244" y="4432724"/>
                  <a:pt x="5328405" y="4445879"/>
                </a:cubicBezTo>
                <a:lnTo>
                  <a:pt x="5328405" y="4426145"/>
                </a:lnTo>
                <a:cubicBezTo>
                  <a:pt x="5315244" y="4426145"/>
                  <a:pt x="5308668" y="4426145"/>
                  <a:pt x="5308668" y="4426145"/>
                </a:cubicBezTo>
                <a:close/>
                <a:moveTo>
                  <a:pt x="4341662" y="4406411"/>
                </a:moveTo>
                <a:cubicBezTo>
                  <a:pt x="4341662" y="4406411"/>
                  <a:pt x="4341662" y="4409700"/>
                  <a:pt x="4341662" y="4416278"/>
                </a:cubicBezTo>
                <a:cubicBezTo>
                  <a:pt x="4341662" y="4422856"/>
                  <a:pt x="4338373" y="4426145"/>
                  <a:pt x="4331793" y="4426145"/>
                </a:cubicBezTo>
                <a:cubicBezTo>
                  <a:pt x="4325216" y="4426145"/>
                  <a:pt x="4321928" y="4422856"/>
                  <a:pt x="4321928" y="4416278"/>
                </a:cubicBezTo>
                <a:cubicBezTo>
                  <a:pt x="4321928" y="4409700"/>
                  <a:pt x="4328505" y="4406411"/>
                  <a:pt x="4341662" y="4406411"/>
                </a:cubicBezTo>
                <a:close/>
                <a:moveTo>
                  <a:pt x="5081718" y="4386676"/>
                </a:moveTo>
                <a:cubicBezTo>
                  <a:pt x="5075138" y="4386676"/>
                  <a:pt x="5071849" y="4393254"/>
                  <a:pt x="5071849" y="4406411"/>
                </a:cubicBezTo>
                <a:lnTo>
                  <a:pt x="5091586" y="4406411"/>
                </a:lnTo>
                <a:cubicBezTo>
                  <a:pt x="5091586" y="4406411"/>
                  <a:pt x="5098163" y="4406411"/>
                  <a:pt x="5111320" y="4406411"/>
                </a:cubicBezTo>
                <a:cubicBezTo>
                  <a:pt x="5111320" y="4393254"/>
                  <a:pt x="5108032" y="4386676"/>
                  <a:pt x="5101451" y="4386676"/>
                </a:cubicBezTo>
                <a:cubicBezTo>
                  <a:pt x="5094875" y="4386676"/>
                  <a:pt x="5091586" y="4386676"/>
                  <a:pt x="5091586" y="4386676"/>
                </a:cubicBezTo>
                <a:cubicBezTo>
                  <a:pt x="5091586" y="4386676"/>
                  <a:pt x="5088295" y="4386676"/>
                  <a:pt x="5081718" y="4386676"/>
                </a:cubicBezTo>
                <a:close/>
                <a:moveTo>
                  <a:pt x="4785696" y="4317606"/>
                </a:moveTo>
                <a:cubicBezTo>
                  <a:pt x="4779115" y="4317606"/>
                  <a:pt x="4769251" y="4320895"/>
                  <a:pt x="4756094" y="4327472"/>
                </a:cubicBezTo>
                <a:cubicBezTo>
                  <a:pt x="4756094" y="4340627"/>
                  <a:pt x="4756094" y="4347205"/>
                  <a:pt x="4756094" y="4347205"/>
                </a:cubicBezTo>
                <a:cubicBezTo>
                  <a:pt x="4756094" y="4347205"/>
                  <a:pt x="4762671" y="4347205"/>
                  <a:pt x="4775828" y="4347205"/>
                </a:cubicBezTo>
                <a:cubicBezTo>
                  <a:pt x="4788985" y="4347205"/>
                  <a:pt x="4795564" y="4340627"/>
                  <a:pt x="4795564" y="4327472"/>
                </a:cubicBezTo>
                <a:cubicBezTo>
                  <a:pt x="4795564" y="4320895"/>
                  <a:pt x="4792272" y="4317606"/>
                  <a:pt x="4785696" y="4317606"/>
                </a:cubicBezTo>
                <a:close/>
                <a:moveTo>
                  <a:pt x="4341662" y="4307738"/>
                </a:moveTo>
                <a:lnTo>
                  <a:pt x="4361394" y="4307738"/>
                </a:lnTo>
                <a:cubicBezTo>
                  <a:pt x="4361394" y="4320892"/>
                  <a:pt x="4358105" y="4327472"/>
                  <a:pt x="4351530" y="4327472"/>
                </a:cubicBezTo>
                <a:cubicBezTo>
                  <a:pt x="4344950" y="4327472"/>
                  <a:pt x="4341662" y="4320892"/>
                  <a:pt x="4341662" y="4307738"/>
                </a:cubicBezTo>
                <a:close/>
                <a:moveTo>
                  <a:pt x="4539009" y="4288001"/>
                </a:moveTo>
                <a:cubicBezTo>
                  <a:pt x="4539009" y="4301158"/>
                  <a:pt x="4542298" y="4311025"/>
                  <a:pt x="4548877" y="4317603"/>
                </a:cubicBezTo>
                <a:cubicBezTo>
                  <a:pt x="4555455" y="4324183"/>
                  <a:pt x="4558745" y="4327472"/>
                  <a:pt x="4558745" y="4327472"/>
                </a:cubicBezTo>
                <a:lnTo>
                  <a:pt x="4539009" y="4347205"/>
                </a:lnTo>
                <a:lnTo>
                  <a:pt x="4558745" y="4366942"/>
                </a:lnTo>
                <a:lnTo>
                  <a:pt x="4637684" y="4386676"/>
                </a:lnTo>
                <a:cubicBezTo>
                  <a:pt x="4637684" y="4373519"/>
                  <a:pt x="4640975" y="4366942"/>
                  <a:pt x="4647552" y="4366942"/>
                </a:cubicBezTo>
                <a:cubicBezTo>
                  <a:pt x="4654128" y="4366942"/>
                  <a:pt x="4654128" y="4373519"/>
                  <a:pt x="4647552" y="4386676"/>
                </a:cubicBezTo>
                <a:cubicBezTo>
                  <a:pt x="4640975" y="4399832"/>
                  <a:pt x="4650839" y="4406411"/>
                  <a:pt x="4677153" y="4406411"/>
                </a:cubicBezTo>
                <a:cubicBezTo>
                  <a:pt x="4703467" y="4406411"/>
                  <a:pt x="4716624" y="4396544"/>
                  <a:pt x="4716624" y="4376806"/>
                </a:cubicBezTo>
                <a:cubicBezTo>
                  <a:pt x="4716624" y="4357074"/>
                  <a:pt x="4710047" y="4350494"/>
                  <a:pt x="4696888" y="4357074"/>
                </a:cubicBezTo>
                <a:cubicBezTo>
                  <a:pt x="4683730" y="4363653"/>
                  <a:pt x="4670574" y="4363653"/>
                  <a:pt x="4657420" y="4357074"/>
                </a:cubicBezTo>
                <a:cubicBezTo>
                  <a:pt x="4644263" y="4350494"/>
                  <a:pt x="4644263" y="4340627"/>
                  <a:pt x="4657420" y="4327472"/>
                </a:cubicBezTo>
                <a:lnTo>
                  <a:pt x="4637684" y="4327472"/>
                </a:lnTo>
                <a:lnTo>
                  <a:pt x="4617950" y="4327472"/>
                </a:lnTo>
                <a:cubicBezTo>
                  <a:pt x="4617950" y="4314314"/>
                  <a:pt x="4608081" y="4307738"/>
                  <a:pt x="4588348" y="4307738"/>
                </a:cubicBezTo>
                <a:cubicBezTo>
                  <a:pt x="4568612" y="4307738"/>
                  <a:pt x="4558745" y="4301158"/>
                  <a:pt x="4558745" y="4288001"/>
                </a:cubicBezTo>
                <a:close/>
                <a:moveTo>
                  <a:pt x="4949124" y="4276284"/>
                </a:moveTo>
                <a:cubicBezTo>
                  <a:pt x="4947069" y="4275873"/>
                  <a:pt x="4945218" y="4276492"/>
                  <a:pt x="4943573" y="4278133"/>
                </a:cubicBezTo>
                <a:cubicBezTo>
                  <a:pt x="4936997" y="4284712"/>
                  <a:pt x="4940286" y="4294580"/>
                  <a:pt x="4953442" y="4307738"/>
                </a:cubicBezTo>
                <a:cubicBezTo>
                  <a:pt x="4979756" y="4320892"/>
                  <a:pt x="4986333" y="4320892"/>
                  <a:pt x="4973176" y="4307738"/>
                </a:cubicBezTo>
                <a:cubicBezTo>
                  <a:pt x="4963308" y="4288001"/>
                  <a:pt x="4955291" y="4277517"/>
                  <a:pt x="4949124" y="4276284"/>
                </a:cubicBezTo>
                <a:close/>
                <a:moveTo>
                  <a:pt x="4736358" y="4248530"/>
                </a:moveTo>
                <a:lnTo>
                  <a:pt x="4716624" y="4268267"/>
                </a:lnTo>
                <a:cubicBezTo>
                  <a:pt x="4729780" y="4268267"/>
                  <a:pt x="4736358" y="4268267"/>
                  <a:pt x="4736358" y="4268267"/>
                </a:cubicBezTo>
                <a:cubicBezTo>
                  <a:pt x="4736358" y="4268267"/>
                  <a:pt x="4736358" y="4274845"/>
                  <a:pt x="4736358" y="4288001"/>
                </a:cubicBezTo>
                <a:lnTo>
                  <a:pt x="4756094" y="4268267"/>
                </a:lnTo>
                <a:cubicBezTo>
                  <a:pt x="4756094" y="4294580"/>
                  <a:pt x="4769251" y="4307738"/>
                  <a:pt x="4795564" y="4307738"/>
                </a:cubicBezTo>
                <a:cubicBezTo>
                  <a:pt x="4821875" y="4307738"/>
                  <a:pt x="4835032" y="4304447"/>
                  <a:pt x="4835032" y="4297869"/>
                </a:cubicBezTo>
                <a:cubicBezTo>
                  <a:pt x="4835032" y="4291290"/>
                  <a:pt x="4821875" y="4288001"/>
                  <a:pt x="4795564" y="4288001"/>
                </a:cubicBezTo>
                <a:cubicBezTo>
                  <a:pt x="4795564" y="4288001"/>
                  <a:pt x="4792272" y="4284712"/>
                  <a:pt x="4785696" y="4278133"/>
                </a:cubicBezTo>
                <a:cubicBezTo>
                  <a:pt x="4779115" y="4271556"/>
                  <a:pt x="4775828" y="4268267"/>
                  <a:pt x="4775828" y="4268267"/>
                </a:cubicBezTo>
                <a:cubicBezTo>
                  <a:pt x="4775828" y="4255111"/>
                  <a:pt x="4775828" y="4248530"/>
                  <a:pt x="4775828" y="4248530"/>
                </a:cubicBezTo>
                <a:lnTo>
                  <a:pt x="4756094" y="4268267"/>
                </a:lnTo>
                <a:cubicBezTo>
                  <a:pt x="4756094" y="4255111"/>
                  <a:pt x="4749514" y="4248530"/>
                  <a:pt x="4736358" y="4248530"/>
                </a:cubicBezTo>
                <a:close/>
                <a:moveTo>
                  <a:pt x="4657420" y="4238665"/>
                </a:moveTo>
                <a:cubicBezTo>
                  <a:pt x="4650839" y="4238665"/>
                  <a:pt x="4644263" y="4241954"/>
                  <a:pt x="4637684" y="4248530"/>
                </a:cubicBezTo>
                <a:cubicBezTo>
                  <a:pt x="4637684" y="4248530"/>
                  <a:pt x="4634395" y="4251819"/>
                  <a:pt x="4627816" y="4258400"/>
                </a:cubicBezTo>
                <a:cubicBezTo>
                  <a:pt x="4621239" y="4264978"/>
                  <a:pt x="4617950" y="4268267"/>
                  <a:pt x="4617950" y="4268267"/>
                </a:cubicBezTo>
                <a:cubicBezTo>
                  <a:pt x="4617950" y="4281422"/>
                  <a:pt x="4621239" y="4288001"/>
                  <a:pt x="4627816" y="4288001"/>
                </a:cubicBezTo>
                <a:cubicBezTo>
                  <a:pt x="4634395" y="4288001"/>
                  <a:pt x="4637684" y="4284712"/>
                  <a:pt x="4637684" y="4278133"/>
                </a:cubicBezTo>
                <a:cubicBezTo>
                  <a:pt x="4637684" y="4271556"/>
                  <a:pt x="4644263" y="4268267"/>
                  <a:pt x="4657420" y="4268267"/>
                </a:cubicBezTo>
                <a:cubicBezTo>
                  <a:pt x="4657420" y="4268267"/>
                  <a:pt x="4657420" y="4274845"/>
                  <a:pt x="4657420" y="4288001"/>
                </a:cubicBezTo>
                <a:cubicBezTo>
                  <a:pt x="4657420" y="4301158"/>
                  <a:pt x="4663996" y="4314314"/>
                  <a:pt x="4677153" y="4327472"/>
                </a:cubicBezTo>
                <a:cubicBezTo>
                  <a:pt x="4690310" y="4340627"/>
                  <a:pt x="4703467" y="4340627"/>
                  <a:pt x="4716624" y="4327472"/>
                </a:cubicBezTo>
                <a:lnTo>
                  <a:pt x="4696888" y="4307738"/>
                </a:lnTo>
                <a:cubicBezTo>
                  <a:pt x="4683730" y="4294580"/>
                  <a:pt x="4677153" y="4288001"/>
                  <a:pt x="4677153" y="4288001"/>
                </a:cubicBezTo>
                <a:cubicBezTo>
                  <a:pt x="4703467" y="4274845"/>
                  <a:pt x="4703467" y="4261688"/>
                  <a:pt x="4677153" y="4248530"/>
                </a:cubicBezTo>
                <a:cubicBezTo>
                  <a:pt x="4670574" y="4241954"/>
                  <a:pt x="4663996" y="4238665"/>
                  <a:pt x="4657420" y="4238665"/>
                </a:cubicBezTo>
                <a:close/>
                <a:moveTo>
                  <a:pt x="3988902" y="4236196"/>
                </a:moveTo>
                <a:cubicBezTo>
                  <a:pt x="3990546" y="4234554"/>
                  <a:pt x="3993013" y="4235376"/>
                  <a:pt x="3996304" y="4238665"/>
                </a:cubicBezTo>
                <a:cubicBezTo>
                  <a:pt x="4002880" y="4245243"/>
                  <a:pt x="4006170" y="4255111"/>
                  <a:pt x="4006170" y="4268267"/>
                </a:cubicBezTo>
                <a:lnTo>
                  <a:pt x="3986434" y="4248530"/>
                </a:lnTo>
                <a:cubicBezTo>
                  <a:pt x="3986434" y="4241954"/>
                  <a:pt x="3987258" y="4237843"/>
                  <a:pt x="3988902" y="4236196"/>
                </a:cubicBezTo>
                <a:close/>
                <a:moveTo>
                  <a:pt x="5565220" y="4209063"/>
                </a:moveTo>
                <a:cubicBezTo>
                  <a:pt x="5538907" y="4209063"/>
                  <a:pt x="5532330" y="4215641"/>
                  <a:pt x="5545486" y="4228798"/>
                </a:cubicBezTo>
                <a:lnTo>
                  <a:pt x="5624427" y="4228798"/>
                </a:lnTo>
                <a:cubicBezTo>
                  <a:pt x="5624427" y="4228798"/>
                  <a:pt x="5621136" y="4225509"/>
                  <a:pt x="5614558" y="4218928"/>
                </a:cubicBezTo>
                <a:cubicBezTo>
                  <a:pt x="5607979" y="4212352"/>
                  <a:pt x="5604690" y="4209063"/>
                  <a:pt x="5604690" y="4209063"/>
                </a:cubicBezTo>
                <a:close/>
                <a:moveTo>
                  <a:pt x="4539009" y="4130123"/>
                </a:moveTo>
                <a:cubicBezTo>
                  <a:pt x="4539009" y="4130123"/>
                  <a:pt x="4532433" y="4136702"/>
                  <a:pt x="4519276" y="4149856"/>
                </a:cubicBezTo>
                <a:cubicBezTo>
                  <a:pt x="4532433" y="4149856"/>
                  <a:pt x="4539009" y="4149856"/>
                  <a:pt x="4539009" y="4149856"/>
                </a:cubicBezTo>
                <a:close/>
                <a:moveTo>
                  <a:pt x="4045640" y="4130123"/>
                </a:moveTo>
                <a:lnTo>
                  <a:pt x="4085109" y="4130123"/>
                </a:lnTo>
                <a:lnTo>
                  <a:pt x="4124580" y="4130123"/>
                </a:lnTo>
                <a:cubicBezTo>
                  <a:pt x="4124580" y="4143279"/>
                  <a:pt x="4117999" y="4149856"/>
                  <a:pt x="4104844" y="4149856"/>
                </a:cubicBezTo>
                <a:cubicBezTo>
                  <a:pt x="4091687" y="4149856"/>
                  <a:pt x="4071953" y="4143279"/>
                  <a:pt x="4045640" y="4130123"/>
                </a:cubicBezTo>
                <a:close/>
                <a:moveTo>
                  <a:pt x="5348138" y="4110386"/>
                </a:moveTo>
                <a:cubicBezTo>
                  <a:pt x="5334982" y="4110386"/>
                  <a:pt x="5334982" y="4116967"/>
                  <a:pt x="5348138" y="4130123"/>
                </a:cubicBezTo>
                <a:cubicBezTo>
                  <a:pt x="5348138" y="4143279"/>
                  <a:pt x="5351426" y="4149856"/>
                  <a:pt x="5358007" y="4149856"/>
                </a:cubicBezTo>
                <a:cubicBezTo>
                  <a:pt x="5364584" y="4149856"/>
                  <a:pt x="5367872" y="4143279"/>
                  <a:pt x="5367872" y="4130123"/>
                </a:cubicBezTo>
                <a:cubicBezTo>
                  <a:pt x="5367872" y="4116967"/>
                  <a:pt x="5361292" y="4110386"/>
                  <a:pt x="5348138" y="4110386"/>
                </a:cubicBezTo>
                <a:close/>
                <a:moveTo>
                  <a:pt x="4963308" y="4110386"/>
                </a:moveTo>
                <a:cubicBezTo>
                  <a:pt x="4943573" y="4110386"/>
                  <a:pt x="4933705" y="4116967"/>
                  <a:pt x="4933705" y="4130123"/>
                </a:cubicBezTo>
                <a:cubicBezTo>
                  <a:pt x="4933705" y="4143279"/>
                  <a:pt x="4940286" y="4146568"/>
                  <a:pt x="4953442" y="4139991"/>
                </a:cubicBezTo>
                <a:cubicBezTo>
                  <a:pt x="4966599" y="4133411"/>
                  <a:pt x="4973176" y="4136702"/>
                  <a:pt x="4973176" y="4149856"/>
                </a:cubicBezTo>
                <a:cubicBezTo>
                  <a:pt x="4973176" y="4163014"/>
                  <a:pt x="4976464" y="4166304"/>
                  <a:pt x="4983044" y="4159725"/>
                </a:cubicBezTo>
                <a:cubicBezTo>
                  <a:pt x="4989621" y="4153145"/>
                  <a:pt x="4992911" y="4143279"/>
                  <a:pt x="4992911" y="4130123"/>
                </a:cubicBezTo>
                <a:cubicBezTo>
                  <a:pt x="4992911" y="4116967"/>
                  <a:pt x="4983044" y="4110386"/>
                  <a:pt x="4963308" y="4110386"/>
                </a:cubicBezTo>
                <a:close/>
                <a:moveTo>
                  <a:pt x="4578479" y="4110386"/>
                </a:moveTo>
                <a:lnTo>
                  <a:pt x="4558745" y="4130123"/>
                </a:lnTo>
                <a:cubicBezTo>
                  <a:pt x="4558745" y="4143279"/>
                  <a:pt x="4565323" y="4146568"/>
                  <a:pt x="4578479" y="4139991"/>
                </a:cubicBezTo>
                <a:cubicBezTo>
                  <a:pt x="4591637" y="4133411"/>
                  <a:pt x="4598214" y="4130123"/>
                  <a:pt x="4598214" y="4130123"/>
                </a:cubicBezTo>
                <a:cubicBezTo>
                  <a:pt x="4598214" y="4130123"/>
                  <a:pt x="4594925" y="4126834"/>
                  <a:pt x="4588348" y="4120254"/>
                </a:cubicBezTo>
                <a:cubicBezTo>
                  <a:pt x="4581768" y="4113677"/>
                  <a:pt x="4578479" y="4110386"/>
                  <a:pt x="4578479" y="4110386"/>
                </a:cubicBezTo>
                <a:close/>
                <a:moveTo>
                  <a:pt x="3887761" y="4110386"/>
                </a:moveTo>
                <a:lnTo>
                  <a:pt x="3927232" y="4110386"/>
                </a:lnTo>
                <a:cubicBezTo>
                  <a:pt x="3927232" y="4123543"/>
                  <a:pt x="3933809" y="4136702"/>
                  <a:pt x="3946966" y="4149856"/>
                </a:cubicBezTo>
                <a:cubicBezTo>
                  <a:pt x="3960122" y="4163014"/>
                  <a:pt x="3979856" y="4176170"/>
                  <a:pt x="4006170" y="4189327"/>
                </a:cubicBezTo>
                <a:lnTo>
                  <a:pt x="4001237" y="4189327"/>
                </a:lnTo>
                <a:cubicBezTo>
                  <a:pt x="3991369" y="4189327"/>
                  <a:pt x="3979856" y="4189327"/>
                  <a:pt x="3966699" y="4189327"/>
                </a:cubicBezTo>
                <a:cubicBezTo>
                  <a:pt x="3953542" y="4176170"/>
                  <a:pt x="3943677" y="4166304"/>
                  <a:pt x="3937097" y="4159725"/>
                </a:cubicBezTo>
                <a:cubicBezTo>
                  <a:pt x="3930520" y="4153145"/>
                  <a:pt x="3923941" y="4149856"/>
                  <a:pt x="3917364" y="4149856"/>
                </a:cubicBezTo>
                <a:cubicBezTo>
                  <a:pt x="3910786" y="4149856"/>
                  <a:pt x="3904207" y="4146568"/>
                  <a:pt x="3897627" y="4139991"/>
                </a:cubicBezTo>
                <a:cubicBezTo>
                  <a:pt x="3891050" y="4133411"/>
                  <a:pt x="3881182" y="4130123"/>
                  <a:pt x="3868025" y="4130123"/>
                </a:cubicBezTo>
                <a:close/>
                <a:moveTo>
                  <a:pt x="4884370" y="4090652"/>
                </a:moveTo>
                <a:cubicBezTo>
                  <a:pt x="4877790" y="4090652"/>
                  <a:pt x="4867925" y="4097232"/>
                  <a:pt x="4854768" y="4110386"/>
                </a:cubicBezTo>
                <a:cubicBezTo>
                  <a:pt x="4854768" y="4110386"/>
                  <a:pt x="4858057" y="4110386"/>
                  <a:pt x="4864634" y="4110386"/>
                </a:cubicBezTo>
                <a:cubicBezTo>
                  <a:pt x="4871213" y="4110386"/>
                  <a:pt x="4874502" y="4116967"/>
                  <a:pt x="4874502" y="4130123"/>
                </a:cubicBezTo>
                <a:cubicBezTo>
                  <a:pt x="4874502" y="4130123"/>
                  <a:pt x="4877790" y="4130123"/>
                  <a:pt x="4884370" y="4130123"/>
                </a:cubicBezTo>
                <a:cubicBezTo>
                  <a:pt x="4890947" y="4130123"/>
                  <a:pt x="4894236" y="4123543"/>
                  <a:pt x="4894236" y="4110386"/>
                </a:cubicBezTo>
                <a:cubicBezTo>
                  <a:pt x="4894236" y="4097232"/>
                  <a:pt x="4890947" y="4090652"/>
                  <a:pt x="4884370" y="4090652"/>
                </a:cubicBezTo>
                <a:close/>
                <a:moveTo>
                  <a:pt x="4795564" y="4090652"/>
                </a:moveTo>
                <a:lnTo>
                  <a:pt x="4795564" y="4110386"/>
                </a:lnTo>
                <a:lnTo>
                  <a:pt x="4815297" y="4090652"/>
                </a:lnTo>
                <a:cubicBezTo>
                  <a:pt x="4802140" y="4090652"/>
                  <a:pt x="4795564" y="4090652"/>
                  <a:pt x="4795564" y="4090652"/>
                </a:cubicBezTo>
                <a:close/>
                <a:moveTo>
                  <a:pt x="4617950" y="4090652"/>
                </a:moveTo>
                <a:cubicBezTo>
                  <a:pt x="4617950" y="4103809"/>
                  <a:pt x="4621239" y="4110386"/>
                  <a:pt x="4627816" y="4110386"/>
                </a:cubicBezTo>
                <a:cubicBezTo>
                  <a:pt x="4634395" y="4110386"/>
                  <a:pt x="4637684" y="4116967"/>
                  <a:pt x="4637684" y="4130123"/>
                </a:cubicBezTo>
                <a:lnTo>
                  <a:pt x="4736358" y="4130123"/>
                </a:lnTo>
                <a:cubicBezTo>
                  <a:pt x="4736358" y="4130123"/>
                  <a:pt x="4729780" y="4126834"/>
                  <a:pt x="4716624" y="4120254"/>
                </a:cubicBezTo>
                <a:cubicBezTo>
                  <a:pt x="4703467" y="4113677"/>
                  <a:pt x="4690310" y="4103809"/>
                  <a:pt x="4677153" y="4090652"/>
                </a:cubicBezTo>
                <a:cubicBezTo>
                  <a:pt x="4637684" y="4090652"/>
                  <a:pt x="4617950" y="4090652"/>
                  <a:pt x="4617950" y="4090652"/>
                </a:cubicBezTo>
                <a:close/>
                <a:moveTo>
                  <a:pt x="4765960" y="4080787"/>
                </a:moveTo>
                <a:cubicBezTo>
                  <a:pt x="4759383" y="4080787"/>
                  <a:pt x="4749514" y="4084076"/>
                  <a:pt x="4736358" y="4090652"/>
                </a:cubicBezTo>
                <a:cubicBezTo>
                  <a:pt x="4749514" y="4090652"/>
                  <a:pt x="4759383" y="4093941"/>
                  <a:pt x="4765960" y="4100521"/>
                </a:cubicBezTo>
                <a:cubicBezTo>
                  <a:pt x="4772539" y="4107098"/>
                  <a:pt x="4775828" y="4110386"/>
                  <a:pt x="4775828" y="4110386"/>
                </a:cubicBezTo>
                <a:lnTo>
                  <a:pt x="4775828" y="4090652"/>
                </a:lnTo>
                <a:cubicBezTo>
                  <a:pt x="4775828" y="4084076"/>
                  <a:pt x="4772539" y="4080787"/>
                  <a:pt x="4765960" y="4080787"/>
                </a:cubicBezTo>
                <a:close/>
                <a:moveTo>
                  <a:pt x="4183783" y="4070919"/>
                </a:moveTo>
                <a:cubicBezTo>
                  <a:pt x="4183783" y="4070919"/>
                  <a:pt x="4187072" y="4074207"/>
                  <a:pt x="4193652" y="4080784"/>
                </a:cubicBezTo>
                <a:cubicBezTo>
                  <a:pt x="4200229" y="4087365"/>
                  <a:pt x="4196940" y="4090652"/>
                  <a:pt x="4183783" y="4090652"/>
                </a:cubicBezTo>
                <a:close/>
                <a:moveTo>
                  <a:pt x="3670677" y="4051182"/>
                </a:moveTo>
                <a:lnTo>
                  <a:pt x="3710147" y="4070919"/>
                </a:lnTo>
                <a:lnTo>
                  <a:pt x="3670677" y="4070919"/>
                </a:lnTo>
                <a:close/>
                <a:moveTo>
                  <a:pt x="5565220" y="4041318"/>
                </a:moveTo>
                <a:lnTo>
                  <a:pt x="5565220" y="4051182"/>
                </a:lnTo>
                <a:lnTo>
                  <a:pt x="5584953" y="4051182"/>
                </a:lnTo>
                <a:cubicBezTo>
                  <a:pt x="5571799" y="4051182"/>
                  <a:pt x="5565220" y="4047894"/>
                  <a:pt x="5565220" y="4041318"/>
                </a:cubicBezTo>
                <a:close/>
                <a:moveTo>
                  <a:pt x="4815297" y="4011712"/>
                </a:moveTo>
                <a:lnTo>
                  <a:pt x="4815297" y="4031449"/>
                </a:lnTo>
                <a:lnTo>
                  <a:pt x="4835032" y="4011712"/>
                </a:lnTo>
                <a:cubicBezTo>
                  <a:pt x="4835032" y="4011712"/>
                  <a:pt x="4828454" y="4011712"/>
                  <a:pt x="4815297" y="4011712"/>
                </a:cubicBezTo>
                <a:close/>
                <a:moveTo>
                  <a:pt x="4617950" y="4011712"/>
                </a:moveTo>
                <a:cubicBezTo>
                  <a:pt x="4617950" y="4024870"/>
                  <a:pt x="4617950" y="4031449"/>
                  <a:pt x="4617950" y="4031449"/>
                </a:cubicBezTo>
                <a:lnTo>
                  <a:pt x="4637684" y="4031449"/>
                </a:lnTo>
                <a:cubicBezTo>
                  <a:pt x="4637684" y="4018292"/>
                  <a:pt x="4631106" y="4011712"/>
                  <a:pt x="4617950" y="4011712"/>
                </a:cubicBezTo>
                <a:close/>
                <a:moveTo>
                  <a:pt x="4045640" y="4011712"/>
                </a:moveTo>
                <a:lnTo>
                  <a:pt x="4065373" y="4011712"/>
                </a:lnTo>
                <a:cubicBezTo>
                  <a:pt x="4091687" y="4024870"/>
                  <a:pt x="4104844" y="4038029"/>
                  <a:pt x="4104844" y="4051182"/>
                </a:cubicBezTo>
                <a:lnTo>
                  <a:pt x="4025903" y="4031449"/>
                </a:lnTo>
                <a:lnTo>
                  <a:pt x="4045640" y="4031449"/>
                </a:lnTo>
                <a:close/>
                <a:moveTo>
                  <a:pt x="12645085" y="4001847"/>
                </a:moveTo>
                <a:cubicBezTo>
                  <a:pt x="12641796" y="4001847"/>
                  <a:pt x="12636863" y="4005135"/>
                  <a:pt x="12630284" y="4011712"/>
                </a:cubicBezTo>
                <a:lnTo>
                  <a:pt x="12650020" y="4011712"/>
                </a:lnTo>
                <a:cubicBezTo>
                  <a:pt x="12650020" y="4005135"/>
                  <a:pt x="12648376" y="4001847"/>
                  <a:pt x="12645085" y="4001847"/>
                </a:cubicBezTo>
                <a:close/>
                <a:moveTo>
                  <a:pt x="4936174" y="3959910"/>
                </a:moveTo>
                <a:cubicBezTo>
                  <a:pt x="4931239" y="3958266"/>
                  <a:pt x="4927128" y="3959088"/>
                  <a:pt x="4923840" y="3962377"/>
                </a:cubicBezTo>
                <a:cubicBezTo>
                  <a:pt x="4917261" y="3968956"/>
                  <a:pt x="4920548" y="3978823"/>
                  <a:pt x="4933705" y="3991979"/>
                </a:cubicBezTo>
                <a:lnTo>
                  <a:pt x="4953442" y="3972245"/>
                </a:lnTo>
                <a:cubicBezTo>
                  <a:pt x="4946862" y="3965668"/>
                  <a:pt x="4941107" y="3961554"/>
                  <a:pt x="4936174" y="3959910"/>
                </a:cubicBezTo>
                <a:close/>
                <a:moveTo>
                  <a:pt x="4109779" y="3959910"/>
                </a:moveTo>
                <a:cubicBezTo>
                  <a:pt x="4113068" y="3958266"/>
                  <a:pt x="4117999" y="3959088"/>
                  <a:pt x="4124580" y="3962377"/>
                </a:cubicBezTo>
                <a:cubicBezTo>
                  <a:pt x="4137737" y="3968956"/>
                  <a:pt x="4144313" y="3975533"/>
                  <a:pt x="4144313" y="3982110"/>
                </a:cubicBezTo>
                <a:cubicBezTo>
                  <a:pt x="4144313" y="3988690"/>
                  <a:pt x="4137737" y="3991979"/>
                  <a:pt x="4124580" y="3991979"/>
                </a:cubicBezTo>
                <a:cubicBezTo>
                  <a:pt x="4111423" y="3978823"/>
                  <a:pt x="4104844" y="3972245"/>
                  <a:pt x="4104844" y="3972245"/>
                </a:cubicBezTo>
                <a:cubicBezTo>
                  <a:pt x="4104844" y="3965668"/>
                  <a:pt x="4106488" y="3961554"/>
                  <a:pt x="4109779" y="3959910"/>
                </a:cubicBezTo>
                <a:close/>
                <a:moveTo>
                  <a:pt x="3986434" y="3906872"/>
                </a:moveTo>
                <a:cubicBezTo>
                  <a:pt x="4006170" y="3904406"/>
                  <a:pt x="4025905" y="3913038"/>
                  <a:pt x="4045640" y="3932776"/>
                </a:cubicBezTo>
                <a:cubicBezTo>
                  <a:pt x="4071953" y="3959088"/>
                  <a:pt x="4058796" y="3959088"/>
                  <a:pt x="4006170" y="3932776"/>
                </a:cubicBezTo>
                <a:lnTo>
                  <a:pt x="3966699" y="3913038"/>
                </a:lnTo>
                <a:cubicBezTo>
                  <a:pt x="3973279" y="3909750"/>
                  <a:pt x="3979856" y="3907694"/>
                  <a:pt x="3986434" y="3906872"/>
                </a:cubicBezTo>
                <a:close/>
                <a:moveTo>
                  <a:pt x="5308668" y="3893304"/>
                </a:moveTo>
                <a:cubicBezTo>
                  <a:pt x="5308668" y="3906461"/>
                  <a:pt x="5328405" y="3913038"/>
                  <a:pt x="5367872" y="3913038"/>
                </a:cubicBezTo>
                <a:cubicBezTo>
                  <a:pt x="5354715" y="3913038"/>
                  <a:pt x="5341558" y="3906461"/>
                  <a:pt x="5328405" y="3893304"/>
                </a:cubicBezTo>
                <a:cubicBezTo>
                  <a:pt x="5315244" y="3893304"/>
                  <a:pt x="5308668" y="3893304"/>
                  <a:pt x="5308668" y="3893304"/>
                </a:cubicBezTo>
                <a:close/>
                <a:moveTo>
                  <a:pt x="4124580" y="3883439"/>
                </a:moveTo>
                <a:cubicBezTo>
                  <a:pt x="4131156" y="3883439"/>
                  <a:pt x="4137733" y="3886727"/>
                  <a:pt x="4144313" y="3893304"/>
                </a:cubicBezTo>
                <a:lnTo>
                  <a:pt x="4124580" y="3893304"/>
                </a:lnTo>
                <a:lnTo>
                  <a:pt x="4104844" y="3893304"/>
                </a:lnTo>
                <a:cubicBezTo>
                  <a:pt x="4111423" y="3886727"/>
                  <a:pt x="4117999" y="3883439"/>
                  <a:pt x="4124580" y="3883439"/>
                </a:cubicBezTo>
                <a:close/>
                <a:moveTo>
                  <a:pt x="4440336" y="3873571"/>
                </a:moveTo>
                <a:cubicBezTo>
                  <a:pt x="4440336" y="3886726"/>
                  <a:pt x="4443626" y="3893304"/>
                  <a:pt x="4450204" y="3893304"/>
                </a:cubicBezTo>
                <a:cubicBezTo>
                  <a:pt x="4456780" y="3893304"/>
                  <a:pt x="4460072" y="3893304"/>
                  <a:pt x="4460072" y="3893304"/>
                </a:cubicBezTo>
                <a:cubicBezTo>
                  <a:pt x="4473229" y="3880148"/>
                  <a:pt x="4479805" y="3873571"/>
                  <a:pt x="4479805" y="3873571"/>
                </a:cubicBezTo>
                <a:cubicBezTo>
                  <a:pt x="4466649" y="3873571"/>
                  <a:pt x="4460072" y="3873571"/>
                  <a:pt x="4460072" y="3873571"/>
                </a:cubicBezTo>
                <a:cubicBezTo>
                  <a:pt x="4446915" y="3873571"/>
                  <a:pt x="4440336" y="3873571"/>
                  <a:pt x="4440336" y="3873571"/>
                </a:cubicBezTo>
                <a:close/>
                <a:moveTo>
                  <a:pt x="4474873" y="3843969"/>
                </a:moveTo>
                <a:cubicBezTo>
                  <a:pt x="4471582" y="3843969"/>
                  <a:pt x="4466649" y="3847257"/>
                  <a:pt x="4460072" y="3853834"/>
                </a:cubicBezTo>
                <a:lnTo>
                  <a:pt x="4479805" y="3853834"/>
                </a:lnTo>
                <a:cubicBezTo>
                  <a:pt x="4479805" y="3847257"/>
                  <a:pt x="4478162" y="3843969"/>
                  <a:pt x="4474873" y="3843969"/>
                </a:cubicBezTo>
                <a:close/>
                <a:moveTo>
                  <a:pt x="4677153" y="3841501"/>
                </a:moveTo>
                <a:cubicBezTo>
                  <a:pt x="4670574" y="3839858"/>
                  <a:pt x="4663996" y="3840679"/>
                  <a:pt x="4657420" y="3843966"/>
                </a:cubicBezTo>
                <a:cubicBezTo>
                  <a:pt x="4644263" y="3850546"/>
                  <a:pt x="4640975" y="3857123"/>
                  <a:pt x="4647552" y="3863702"/>
                </a:cubicBezTo>
                <a:cubicBezTo>
                  <a:pt x="4654128" y="3870282"/>
                  <a:pt x="4663996" y="3873571"/>
                  <a:pt x="4677153" y="3873571"/>
                </a:cubicBezTo>
                <a:lnTo>
                  <a:pt x="4696888" y="3853834"/>
                </a:lnTo>
                <a:cubicBezTo>
                  <a:pt x="4690310" y="3847257"/>
                  <a:pt x="4683730" y="3843147"/>
                  <a:pt x="4677153" y="3841501"/>
                </a:cubicBezTo>
                <a:close/>
                <a:moveTo>
                  <a:pt x="4519276" y="3834101"/>
                </a:moveTo>
                <a:cubicBezTo>
                  <a:pt x="4519276" y="3834101"/>
                  <a:pt x="4519276" y="3840679"/>
                  <a:pt x="4519276" y="3853834"/>
                </a:cubicBezTo>
                <a:lnTo>
                  <a:pt x="4539009" y="3873571"/>
                </a:lnTo>
                <a:lnTo>
                  <a:pt x="4558745" y="3893304"/>
                </a:lnTo>
                <a:lnTo>
                  <a:pt x="4578479" y="3873571"/>
                </a:lnTo>
                <a:cubicBezTo>
                  <a:pt x="4578479" y="3873571"/>
                  <a:pt x="4581768" y="3870282"/>
                  <a:pt x="4588348" y="3863702"/>
                </a:cubicBezTo>
                <a:cubicBezTo>
                  <a:pt x="4594925" y="3857123"/>
                  <a:pt x="4598214" y="3853834"/>
                  <a:pt x="4598214" y="3853834"/>
                </a:cubicBezTo>
                <a:close/>
                <a:moveTo>
                  <a:pt x="12748694" y="3814364"/>
                </a:moveTo>
                <a:lnTo>
                  <a:pt x="12728958" y="3853834"/>
                </a:lnTo>
                <a:cubicBezTo>
                  <a:pt x="12742117" y="3853834"/>
                  <a:pt x="12748694" y="3850546"/>
                  <a:pt x="12748694" y="3843966"/>
                </a:cubicBezTo>
                <a:cubicBezTo>
                  <a:pt x="12748694" y="3837390"/>
                  <a:pt x="12748694" y="3827521"/>
                  <a:pt x="12748694" y="3814364"/>
                </a:cubicBezTo>
                <a:close/>
                <a:moveTo>
                  <a:pt x="4815297" y="3814364"/>
                </a:moveTo>
                <a:cubicBezTo>
                  <a:pt x="4828454" y="3827521"/>
                  <a:pt x="4848189" y="3837390"/>
                  <a:pt x="4874502" y="3843966"/>
                </a:cubicBezTo>
                <a:cubicBezTo>
                  <a:pt x="4900815" y="3850546"/>
                  <a:pt x="4917261" y="3850546"/>
                  <a:pt x="4923840" y="3843966"/>
                </a:cubicBezTo>
                <a:cubicBezTo>
                  <a:pt x="4930416" y="3837390"/>
                  <a:pt x="4940286" y="3834101"/>
                  <a:pt x="4953442" y="3834101"/>
                </a:cubicBezTo>
                <a:lnTo>
                  <a:pt x="4953442" y="3853834"/>
                </a:lnTo>
                <a:lnTo>
                  <a:pt x="4953442" y="3873571"/>
                </a:lnTo>
                <a:lnTo>
                  <a:pt x="4973176" y="3853834"/>
                </a:lnTo>
                <a:cubicBezTo>
                  <a:pt x="4986333" y="3840679"/>
                  <a:pt x="4979756" y="3827521"/>
                  <a:pt x="4953442" y="3814364"/>
                </a:cubicBezTo>
                <a:lnTo>
                  <a:pt x="4913972" y="3814364"/>
                </a:lnTo>
                <a:cubicBezTo>
                  <a:pt x="4887659" y="3814364"/>
                  <a:pt x="4867925" y="3814364"/>
                  <a:pt x="4854768" y="3814364"/>
                </a:cubicBezTo>
                <a:cubicBezTo>
                  <a:pt x="4841611" y="3814364"/>
                  <a:pt x="4828454" y="3814364"/>
                  <a:pt x="4815297" y="3814364"/>
                </a:cubicBezTo>
                <a:close/>
                <a:moveTo>
                  <a:pt x="4756094" y="3774897"/>
                </a:moveTo>
                <a:cubicBezTo>
                  <a:pt x="4756094" y="3774897"/>
                  <a:pt x="4756094" y="3781474"/>
                  <a:pt x="4756094" y="3794630"/>
                </a:cubicBezTo>
                <a:cubicBezTo>
                  <a:pt x="4756094" y="3794630"/>
                  <a:pt x="4762671" y="3794630"/>
                  <a:pt x="4775828" y="3794630"/>
                </a:cubicBezTo>
                <a:cubicBezTo>
                  <a:pt x="4775828" y="3781474"/>
                  <a:pt x="4769251" y="3774897"/>
                  <a:pt x="4756094" y="3774897"/>
                </a:cubicBezTo>
                <a:close/>
                <a:moveTo>
                  <a:pt x="4519276" y="3755160"/>
                </a:moveTo>
                <a:lnTo>
                  <a:pt x="4540804" y="3769513"/>
                </a:lnTo>
                <a:lnTo>
                  <a:pt x="4539009" y="3765028"/>
                </a:lnTo>
                <a:cubicBezTo>
                  <a:pt x="4539009" y="3758449"/>
                  <a:pt x="4532433" y="3755160"/>
                  <a:pt x="4519276" y="3755160"/>
                </a:cubicBezTo>
                <a:close/>
                <a:moveTo>
                  <a:pt x="4913972" y="3735427"/>
                </a:moveTo>
                <a:cubicBezTo>
                  <a:pt x="4913972" y="3748583"/>
                  <a:pt x="4913972" y="3755160"/>
                  <a:pt x="4913972" y="3755160"/>
                </a:cubicBezTo>
                <a:cubicBezTo>
                  <a:pt x="4927128" y="3755160"/>
                  <a:pt x="4933705" y="3755160"/>
                  <a:pt x="4933705" y="3755160"/>
                </a:cubicBezTo>
                <a:cubicBezTo>
                  <a:pt x="4933705" y="3755160"/>
                  <a:pt x="4933705" y="3751872"/>
                  <a:pt x="4933705" y="3745293"/>
                </a:cubicBezTo>
                <a:cubicBezTo>
                  <a:pt x="4933705" y="3738715"/>
                  <a:pt x="4927128" y="3735427"/>
                  <a:pt x="4913972" y="3735427"/>
                </a:cubicBezTo>
                <a:close/>
                <a:moveTo>
                  <a:pt x="3986434" y="3735427"/>
                </a:moveTo>
                <a:cubicBezTo>
                  <a:pt x="3999593" y="3748583"/>
                  <a:pt x="4012748" y="3755160"/>
                  <a:pt x="4025903" y="3755160"/>
                </a:cubicBezTo>
                <a:cubicBezTo>
                  <a:pt x="4039062" y="3755160"/>
                  <a:pt x="4045640" y="3755160"/>
                  <a:pt x="4045640" y="3755160"/>
                </a:cubicBezTo>
                <a:lnTo>
                  <a:pt x="3986434" y="3774897"/>
                </a:lnTo>
                <a:cubicBezTo>
                  <a:pt x="3960122" y="3761741"/>
                  <a:pt x="3943677" y="3751872"/>
                  <a:pt x="3937097" y="3745293"/>
                </a:cubicBezTo>
                <a:cubicBezTo>
                  <a:pt x="3930520" y="3738715"/>
                  <a:pt x="3946966" y="3735427"/>
                  <a:pt x="3986434" y="3735427"/>
                </a:cubicBezTo>
                <a:close/>
                <a:moveTo>
                  <a:pt x="4127046" y="3723092"/>
                </a:moveTo>
                <a:cubicBezTo>
                  <a:pt x="4128691" y="3721448"/>
                  <a:pt x="4131156" y="3722270"/>
                  <a:pt x="4134446" y="3725558"/>
                </a:cubicBezTo>
                <a:cubicBezTo>
                  <a:pt x="4141024" y="3732138"/>
                  <a:pt x="4157470" y="3735427"/>
                  <a:pt x="4183783" y="3735427"/>
                </a:cubicBezTo>
                <a:lnTo>
                  <a:pt x="4242988" y="3755160"/>
                </a:lnTo>
                <a:cubicBezTo>
                  <a:pt x="4256143" y="3768317"/>
                  <a:pt x="4266013" y="3768317"/>
                  <a:pt x="4272589" y="3755160"/>
                </a:cubicBezTo>
                <a:cubicBezTo>
                  <a:pt x="4279168" y="3742004"/>
                  <a:pt x="4292325" y="3742004"/>
                  <a:pt x="4312060" y="3755160"/>
                </a:cubicBezTo>
                <a:cubicBezTo>
                  <a:pt x="4331793" y="3768317"/>
                  <a:pt x="4354818" y="3774897"/>
                  <a:pt x="4381130" y="3774897"/>
                </a:cubicBezTo>
                <a:lnTo>
                  <a:pt x="4400865" y="3794630"/>
                </a:lnTo>
                <a:cubicBezTo>
                  <a:pt x="4387708" y="3794630"/>
                  <a:pt x="4374555" y="3794630"/>
                  <a:pt x="4361394" y="3794630"/>
                </a:cubicBezTo>
                <a:cubicBezTo>
                  <a:pt x="4348241" y="3794630"/>
                  <a:pt x="4341662" y="3794630"/>
                  <a:pt x="4341662" y="3794630"/>
                </a:cubicBezTo>
                <a:lnTo>
                  <a:pt x="4321928" y="3794630"/>
                </a:lnTo>
                <a:cubicBezTo>
                  <a:pt x="4308771" y="3781474"/>
                  <a:pt x="4298903" y="3778185"/>
                  <a:pt x="4292325" y="3784762"/>
                </a:cubicBezTo>
                <a:cubicBezTo>
                  <a:pt x="4285746" y="3791342"/>
                  <a:pt x="4289035" y="3801210"/>
                  <a:pt x="4302192" y="3814364"/>
                </a:cubicBezTo>
                <a:lnTo>
                  <a:pt x="4321928" y="3834101"/>
                </a:lnTo>
                <a:lnTo>
                  <a:pt x="4302192" y="3834101"/>
                </a:lnTo>
                <a:cubicBezTo>
                  <a:pt x="4289035" y="3834101"/>
                  <a:pt x="4282457" y="3834101"/>
                  <a:pt x="4282457" y="3834101"/>
                </a:cubicBezTo>
                <a:cubicBezTo>
                  <a:pt x="4282457" y="3830812"/>
                  <a:pt x="4280402" y="3827932"/>
                  <a:pt x="4276289" y="3825468"/>
                </a:cubicBezTo>
                <a:lnTo>
                  <a:pt x="4257789" y="3819300"/>
                </a:lnTo>
                <a:lnTo>
                  <a:pt x="4242988" y="3834101"/>
                </a:lnTo>
                <a:lnTo>
                  <a:pt x="4242988" y="3817523"/>
                </a:lnTo>
                <a:lnTo>
                  <a:pt x="4226952" y="3815597"/>
                </a:lnTo>
                <a:cubicBezTo>
                  <a:pt x="4214618" y="3814778"/>
                  <a:pt x="4200229" y="3814364"/>
                  <a:pt x="4183783" y="3814364"/>
                </a:cubicBezTo>
                <a:lnTo>
                  <a:pt x="4065373" y="3794630"/>
                </a:lnTo>
                <a:cubicBezTo>
                  <a:pt x="4078530" y="3781474"/>
                  <a:pt x="4078530" y="3768317"/>
                  <a:pt x="4065373" y="3755160"/>
                </a:cubicBezTo>
                <a:cubicBezTo>
                  <a:pt x="4078530" y="3755160"/>
                  <a:pt x="4088398" y="3755160"/>
                  <a:pt x="4094975" y="3755160"/>
                </a:cubicBezTo>
                <a:cubicBezTo>
                  <a:pt x="4101555" y="3755160"/>
                  <a:pt x="4104844" y="3755160"/>
                  <a:pt x="4104844" y="3755160"/>
                </a:cubicBezTo>
                <a:lnTo>
                  <a:pt x="4104844" y="3774897"/>
                </a:lnTo>
                <a:lnTo>
                  <a:pt x="4144313" y="3774897"/>
                </a:lnTo>
                <a:lnTo>
                  <a:pt x="4203517" y="3774897"/>
                </a:lnTo>
                <a:cubicBezTo>
                  <a:pt x="4203517" y="3774897"/>
                  <a:pt x="4200229" y="3771608"/>
                  <a:pt x="4193652" y="3765028"/>
                </a:cubicBezTo>
                <a:cubicBezTo>
                  <a:pt x="4187072" y="3758449"/>
                  <a:pt x="4183783" y="3755160"/>
                  <a:pt x="4183783" y="3755160"/>
                </a:cubicBezTo>
                <a:lnTo>
                  <a:pt x="4124580" y="3735427"/>
                </a:lnTo>
                <a:cubicBezTo>
                  <a:pt x="4124580" y="3728849"/>
                  <a:pt x="4125401" y="3724736"/>
                  <a:pt x="4127046" y="3723092"/>
                </a:cubicBezTo>
                <a:close/>
                <a:moveTo>
                  <a:pt x="12156650" y="3715690"/>
                </a:moveTo>
                <a:cubicBezTo>
                  <a:pt x="12156650" y="3728847"/>
                  <a:pt x="12159938" y="3735427"/>
                  <a:pt x="12166518" y="3735427"/>
                </a:cubicBezTo>
                <a:cubicBezTo>
                  <a:pt x="12173095" y="3735427"/>
                  <a:pt x="12176384" y="3735427"/>
                  <a:pt x="12176384" y="3735427"/>
                </a:cubicBezTo>
                <a:cubicBezTo>
                  <a:pt x="12176384" y="3748583"/>
                  <a:pt x="12189540" y="3755160"/>
                  <a:pt x="12215854" y="3755160"/>
                </a:cubicBezTo>
                <a:cubicBezTo>
                  <a:pt x="12215854" y="3755160"/>
                  <a:pt x="12219142" y="3751872"/>
                  <a:pt x="12225722" y="3745293"/>
                </a:cubicBezTo>
                <a:cubicBezTo>
                  <a:pt x="12232299" y="3738715"/>
                  <a:pt x="12235588" y="3735427"/>
                  <a:pt x="12235588" y="3735427"/>
                </a:cubicBezTo>
                <a:cubicBezTo>
                  <a:pt x="12235588" y="3722270"/>
                  <a:pt x="12215854" y="3715690"/>
                  <a:pt x="12176384" y="3715690"/>
                </a:cubicBezTo>
                <a:cubicBezTo>
                  <a:pt x="12163227" y="3715690"/>
                  <a:pt x="12156650" y="3715690"/>
                  <a:pt x="12156650" y="3715690"/>
                </a:cubicBezTo>
                <a:close/>
                <a:moveTo>
                  <a:pt x="4696888" y="3715690"/>
                </a:moveTo>
                <a:cubicBezTo>
                  <a:pt x="4683730" y="3715690"/>
                  <a:pt x="4673863" y="3718979"/>
                  <a:pt x="4667285" y="3725558"/>
                </a:cubicBezTo>
                <a:cubicBezTo>
                  <a:pt x="4660709" y="3732138"/>
                  <a:pt x="4657420" y="3735427"/>
                  <a:pt x="4657420" y="3735427"/>
                </a:cubicBezTo>
                <a:cubicBezTo>
                  <a:pt x="4644263" y="3748583"/>
                  <a:pt x="4644263" y="3755160"/>
                  <a:pt x="4657420" y="3755160"/>
                </a:cubicBezTo>
                <a:cubicBezTo>
                  <a:pt x="4657420" y="3755160"/>
                  <a:pt x="4663996" y="3751872"/>
                  <a:pt x="4677153" y="3745293"/>
                </a:cubicBezTo>
                <a:cubicBezTo>
                  <a:pt x="4690310" y="3738715"/>
                  <a:pt x="4696888" y="3735427"/>
                  <a:pt x="4696888" y="3735427"/>
                </a:cubicBezTo>
                <a:close/>
                <a:moveTo>
                  <a:pt x="4302192" y="3695956"/>
                </a:moveTo>
                <a:cubicBezTo>
                  <a:pt x="4315348" y="3695956"/>
                  <a:pt x="4321928" y="3702536"/>
                  <a:pt x="4321928" y="3715690"/>
                </a:cubicBezTo>
                <a:cubicBezTo>
                  <a:pt x="4321928" y="3728847"/>
                  <a:pt x="4321928" y="3735427"/>
                  <a:pt x="4321928" y="3735427"/>
                </a:cubicBezTo>
                <a:lnTo>
                  <a:pt x="4302192" y="3715690"/>
                </a:lnTo>
                <a:cubicBezTo>
                  <a:pt x="4302192" y="3715690"/>
                  <a:pt x="4302192" y="3709113"/>
                  <a:pt x="4302192" y="3695956"/>
                </a:cubicBezTo>
                <a:close/>
                <a:moveTo>
                  <a:pt x="5012646" y="3676223"/>
                </a:moveTo>
                <a:cubicBezTo>
                  <a:pt x="5012646" y="3676223"/>
                  <a:pt x="5019223" y="3682800"/>
                  <a:pt x="5032380" y="3695956"/>
                </a:cubicBezTo>
                <a:cubicBezTo>
                  <a:pt x="5058692" y="3695956"/>
                  <a:pt x="5071849" y="3695956"/>
                  <a:pt x="5071849" y="3695956"/>
                </a:cubicBezTo>
                <a:cubicBezTo>
                  <a:pt x="5071849" y="3695956"/>
                  <a:pt x="5071849" y="3692668"/>
                  <a:pt x="5071849" y="3686088"/>
                </a:cubicBezTo>
                <a:cubicBezTo>
                  <a:pt x="5071849" y="3679511"/>
                  <a:pt x="5065273" y="3676223"/>
                  <a:pt x="5052116" y="3676223"/>
                </a:cubicBezTo>
                <a:close/>
                <a:moveTo>
                  <a:pt x="4203517" y="3676223"/>
                </a:moveTo>
                <a:lnTo>
                  <a:pt x="4223254" y="3676223"/>
                </a:lnTo>
                <a:cubicBezTo>
                  <a:pt x="4249565" y="3676223"/>
                  <a:pt x="4262724" y="3676223"/>
                  <a:pt x="4262724" y="3676223"/>
                </a:cubicBezTo>
                <a:lnTo>
                  <a:pt x="4242988" y="3695956"/>
                </a:lnTo>
                <a:lnTo>
                  <a:pt x="4223254" y="3715690"/>
                </a:lnTo>
                <a:lnTo>
                  <a:pt x="4223254" y="3695956"/>
                </a:lnTo>
                <a:close/>
                <a:moveTo>
                  <a:pt x="4992911" y="3656486"/>
                </a:moveTo>
                <a:cubicBezTo>
                  <a:pt x="4979756" y="3656486"/>
                  <a:pt x="4973176" y="3663066"/>
                  <a:pt x="4973176" y="3676223"/>
                </a:cubicBezTo>
                <a:lnTo>
                  <a:pt x="4992911" y="3676223"/>
                </a:lnTo>
                <a:close/>
                <a:moveTo>
                  <a:pt x="4440336" y="3656486"/>
                </a:moveTo>
                <a:cubicBezTo>
                  <a:pt x="4440336" y="3669644"/>
                  <a:pt x="4460072" y="3682800"/>
                  <a:pt x="4499540" y="3695956"/>
                </a:cubicBezTo>
                <a:cubicBezTo>
                  <a:pt x="4499540" y="3695956"/>
                  <a:pt x="4512695" y="3689377"/>
                  <a:pt x="4539009" y="3676223"/>
                </a:cubicBezTo>
                <a:cubicBezTo>
                  <a:pt x="4539009" y="3689377"/>
                  <a:pt x="4542298" y="3695956"/>
                  <a:pt x="4548877" y="3695956"/>
                </a:cubicBezTo>
                <a:cubicBezTo>
                  <a:pt x="4555455" y="3695956"/>
                  <a:pt x="4558745" y="3689377"/>
                  <a:pt x="4558745" y="3676223"/>
                </a:cubicBezTo>
                <a:cubicBezTo>
                  <a:pt x="4558745" y="3676223"/>
                  <a:pt x="4558745" y="3672931"/>
                  <a:pt x="4558745" y="3666355"/>
                </a:cubicBezTo>
                <a:cubicBezTo>
                  <a:pt x="4558745" y="3659775"/>
                  <a:pt x="4552166" y="3656486"/>
                  <a:pt x="4539009" y="3656486"/>
                </a:cubicBezTo>
                <a:lnTo>
                  <a:pt x="4479805" y="3656486"/>
                </a:lnTo>
                <a:cubicBezTo>
                  <a:pt x="4466649" y="3656486"/>
                  <a:pt x="4453492" y="3656486"/>
                  <a:pt x="4440336" y="3656486"/>
                </a:cubicBezTo>
                <a:close/>
                <a:moveTo>
                  <a:pt x="4292325" y="3636752"/>
                </a:moveTo>
                <a:cubicBezTo>
                  <a:pt x="4298903" y="3636752"/>
                  <a:pt x="4302192" y="3643330"/>
                  <a:pt x="4302192" y="3656486"/>
                </a:cubicBezTo>
                <a:lnTo>
                  <a:pt x="4282457" y="3656486"/>
                </a:lnTo>
                <a:cubicBezTo>
                  <a:pt x="4282457" y="3643330"/>
                  <a:pt x="4285746" y="3636752"/>
                  <a:pt x="4292325" y="3636752"/>
                </a:cubicBezTo>
                <a:close/>
                <a:moveTo>
                  <a:pt x="3808822" y="3636752"/>
                </a:moveTo>
                <a:cubicBezTo>
                  <a:pt x="3821978" y="3636752"/>
                  <a:pt x="3835133" y="3643330"/>
                  <a:pt x="3848292" y="3656486"/>
                </a:cubicBezTo>
                <a:lnTo>
                  <a:pt x="3789088" y="3656486"/>
                </a:lnTo>
                <a:close/>
                <a:moveTo>
                  <a:pt x="4159115" y="3626884"/>
                </a:moveTo>
                <a:cubicBezTo>
                  <a:pt x="4162402" y="3626884"/>
                  <a:pt x="4164047" y="3630175"/>
                  <a:pt x="4164047" y="3636752"/>
                </a:cubicBezTo>
                <a:cubicBezTo>
                  <a:pt x="4177206" y="3649909"/>
                  <a:pt x="4177206" y="3656486"/>
                  <a:pt x="4164047" y="3656486"/>
                </a:cubicBezTo>
                <a:cubicBezTo>
                  <a:pt x="4150891" y="3656486"/>
                  <a:pt x="4144313" y="3656486"/>
                  <a:pt x="4144313" y="3656486"/>
                </a:cubicBezTo>
                <a:cubicBezTo>
                  <a:pt x="4144313" y="3656486"/>
                  <a:pt x="4144313" y="3649909"/>
                  <a:pt x="4144313" y="3636752"/>
                </a:cubicBezTo>
                <a:cubicBezTo>
                  <a:pt x="4150892" y="3630175"/>
                  <a:pt x="4155825" y="3626884"/>
                  <a:pt x="4159115" y="3626884"/>
                </a:cubicBezTo>
                <a:close/>
                <a:moveTo>
                  <a:pt x="12018506" y="3597282"/>
                </a:moveTo>
                <a:lnTo>
                  <a:pt x="12038239" y="3617016"/>
                </a:lnTo>
                <a:cubicBezTo>
                  <a:pt x="12038239" y="3617016"/>
                  <a:pt x="12041531" y="3613728"/>
                  <a:pt x="12048108" y="3607151"/>
                </a:cubicBezTo>
                <a:cubicBezTo>
                  <a:pt x="12054685" y="3600574"/>
                  <a:pt x="12051396" y="3597282"/>
                  <a:pt x="12038239" y="3597282"/>
                </a:cubicBezTo>
                <a:cubicBezTo>
                  <a:pt x="12038239" y="3597282"/>
                  <a:pt x="12031662" y="3597282"/>
                  <a:pt x="12018506" y="3597282"/>
                </a:cubicBezTo>
                <a:close/>
                <a:moveTo>
                  <a:pt x="3868025" y="3597282"/>
                </a:moveTo>
                <a:cubicBezTo>
                  <a:pt x="3881182" y="3597282"/>
                  <a:pt x="3887761" y="3600574"/>
                  <a:pt x="3887761" y="3607151"/>
                </a:cubicBezTo>
                <a:cubicBezTo>
                  <a:pt x="3887761" y="3613728"/>
                  <a:pt x="3881182" y="3617016"/>
                  <a:pt x="3868025" y="3617016"/>
                </a:cubicBezTo>
                <a:close/>
                <a:moveTo>
                  <a:pt x="5446812" y="3577550"/>
                </a:moveTo>
                <a:cubicBezTo>
                  <a:pt x="5446812" y="3577550"/>
                  <a:pt x="5446812" y="3584126"/>
                  <a:pt x="5446812" y="3597282"/>
                </a:cubicBezTo>
                <a:lnTo>
                  <a:pt x="5466546" y="3597282"/>
                </a:lnTo>
                <a:cubicBezTo>
                  <a:pt x="5466546" y="3597282"/>
                  <a:pt x="5463258" y="3593994"/>
                  <a:pt x="5456681" y="3587414"/>
                </a:cubicBezTo>
                <a:cubicBezTo>
                  <a:pt x="5450100" y="3580837"/>
                  <a:pt x="5446812" y="3577550"/>
                  <a:pt x="5446812" y="3577550"/>
                </a:cubicBezTo>
                <a:close/>
                <a:moveTo>
                  <a:pt x="4489674" y="3577550"/>
                </a:moveTo>
                <a:cubicBezTo>
                  <a:pt x="4483094" y="3577550"/>
                  <a:pt x="4486381" y="3584126"/>
                  <a:pt x="4499540" y="3597282"/>
                </a:cubicBezTo>
                <a:cubicBezTo>
                  <a:pt x="4499540" y="3623597"/>
                  <a:pt x="4519276" y="3623597"/>
                  <a:pt x="4558745" y="3597282"/>
                </a:cubicBezTo>
                <a:lnTo>
                  <a:pt x="4578479" y="3597282"/>
                </a:lnTo>
                <a:cubicBezTo>
                  <a:pt x="4565323" y="3597282"/>
                  <a:pt x="4545588" y="3590705"/>
                  <a:pt x="4519276" y="3577550"/>
                </a:cubicBezTo>
                <a:cubicBezTo>
                  <a:pt x="4506119" y="3577550"/>
                  <a:pt x="4496251" y="3577550"/>
                  <a:pt x="4489674" y="3577550"/>
                </a:cubicBezTo>
                <a:close/>
                <a:moveTo>
                  <a:pt x="3966699" y="3577550"/>
                </a:moveTo>
                <a:cubicBezTo>
                  <a:pt x="3966699" y="3577550"/>
                  <a:pt x="3969991" y="3577550"/>
                  <a:pt x="3976568" y="3577550"/>
                </a:cubicBezTo>
                <a:cubicBezTo>
                  <a:pt x="3983145" y="3577550"/>
                  <a:pt x="3993013" y="3577550"/>
                  <a:pt x="4006170" y="3577550"/>
                </a:cubicBezTo>
                <a:lnTo>
                  <a:pt x="4045640" y="3597282"/>
                </a:lnTo>
                <a:cubicBezTo>
                  <a:pt x="4045640" y="3610439"/>
                  <a:pt x="4032483" y="3617016"/>
                  <a:pt x="4006170" y="3617016"/>
                </a:cubicBezTo>
                <a:lnTo>
                  <a:pt x="3986434" y="3617016"/>
                </a:lnTo>
                <a:cubicBezTo>
                  <a:pt x="3986434" y="3617016"/>
                  <a:pt x="3986434" y="3620308"/>
                  <a:pt x="3986434" y="3626884"/>
                </a:cubicBezTo>
                <a:cubicBezTo>
                  <a:pt x="3986434" y="3633464"/>
                  <a:pt x="3979856" y="3636752"/>
                  <a:pt x="3966699" y="3636752"/>
                </a:cubicBezTo>
                <a:cubicBezTo>
                  <a:pt x="3953542" y="3597282"/>
                  <a:pt x="3953542" y="3577550"/>
                  <a:pt x="3966699" y="3577550"/>
                </a:cubicBezTo>
                <a:close/>
                <a:moveTo>
                  <a:pt x="4341662" y="3557812"/>
                </a:moveTo>
                <a:lnTo>
                  <a:pt x="4381130" y="3577550"/>
                </a:lnTo>
                <a:cubicBezTo>
                  <a:pt x="4420601" y="3590705"/>
                  <a:pt x="4446915" y="3597282"/>
                  <a:pt x="4460072" y="3597282"/>
                </a:cubicBezTo>
                <a:lnTo>
                  <a:pt x="4460072" y="3577550"/>
                </a:lnTo>
                <a:cubicBezTo>
                  <a:pt x="4460072" y="3564392"/>
                  <a:pt x="4450204" y="3561103"/>
                  <a:pt x="4430467" y="3567680"/>
                </a:cubicBezTo>
                <a:cubicBezTo>
                  <a:pt x="4410733" y="3574258"/>
                  <a:pt x="4400865" y="3574258"/>
                  <a:pt x="4400865" y="3567680"/>
                </a:cubicBezTo>
                <a:cubicBezTo>
                  <a:pt x="4400865" y="3561103"/>
                  <a:pt x="4391000" y="3557812"/>
                  <a:pt x="4371264" y="3557812"/>
                </a:cubicBezTo>
                <a:cubicBezTo>
                  <a:pt x="4351530" y="3557812"/>
                  <a:pt x="4341662" y="3557812"/>
                  <a:pt x="4341662" y="3557812"/>
                </a:cubicBezTo>
                <a:close/>
                <a:moveTo>
                  <a:pt x="4127046" y="3543014"/>
                </a:moveTo>
                <a:cubicBezTo>
                  <a:pt x="4128691" y="3543012"/>
                  <a:pt x="4131156" y="3544655"/>
                  <a:pt x="4134446" y="3547944"/>
                </a:cubicBezTo>
                <a:cubicBezTo>
                  <a:pt x="4141024" y="3554524"/>
                  <a:pt x="4144313" y="3557812"/>
                  <a:pt x="4144313" y="3557812"/>
                </a:cubicBezTo>
                <a:cubicBezTo>
                  <a:pt x="4131156" y="3557812"/>
                  <a:pt x="4124580" y="3554524"/>
                  <a:pt x="4124580" y="3547944"/>
                </a:cubicBezTo>
                <a:cubicBezTo>
                  <a:pt x="4124580" y="3544655"/>
                  <a:pt x="4125401" y="3543012"/>
                  <a:pt x="4127046" y="3543014"/>
                </a:cubicBezTo>
                <a:close/>
                <a:moveTo>
                  <a:pt x="4973176" y="3538078"/>
                </a:moveTo>
                <a:cubicBezTo>
                  <a:pt x="4946862" y="3538078"/>
                  <a:pt x="4940286" y="3544655"/>
                  <a:pt x="4953442" y="3557812"/>
                </a:cubicBezTo>
                <a:lnTo>
                  <a:pt x="4992911" y="3557812"/>
                </a:lnTo>
                <a:cubicBezTo>
                  <a:pt x="4992911" y="3557812"/>
                  <a:pt x="4986333" y="3551235"/>
                  <a:pt x="4973176" y="3538078"/>
                </a:cubicBezTo>
                <a:close/>
                <a:moveTo>
                  <a:pt x="4894236" y="3538078"/>
                </a:moveTo>
                <a:cubicBezTo>
                  <a:pt x="4907391" y="3564392"/>
                  <a:pt x="4913972" y="3570969"/>
                  <a:pt x="4913972" y="3557812"/>
                </a:cubicBezTo>
                <a:cubicBezTo>
                  <a:pt x="4913972" y="3544655"/>
                  <a:pt x="4907391" y="3538078"/>
                  <a:pt x="4894236" y="3538078"/>
                </a:cubicBezTo>
                <a:close/>
                <a:moveTo>
                  <a:pt x="3868025" y="3538078"/>
                </a:moveTo>
                <a:lnTo>
                  <a:pt x="3907496" y="3538078"/>
                </a:lnTo>
                <a:cubicBezTo>
                  <a:pt x="3946966" y="3538078"/>
                  <a:pt x="3969991" y="3544655"/>
                  <a:pt x="3976568" y="3557812"/>
                </a:cubicBezTo>
                <a:cubicBezTo>
                  <a:pt x="3983145" y="3570969"/>
                  <a:pt x="3976568" y="3574258"/>
                  <a:pt x="3956833" y="3567680"/>
                </a:cubicBezTo>
                <a:cubicBezTo>
                  <a:pt x="3937097" y="3561103"/>
                  <a:pt x="3933809" y="3564392"/>
                  <a:pt x="3946966" y="3577550"/>
                </a:cubicBezTo>
                <a:lnTo>
                  <a:pt x="3907496" y="3577550"/>
                </a:lnTo>
                <a:cubicBezTo>
                  <a:pt x="3894339" y="3564392"/>
                  <a:pt x="3887761" y="3554524"/>
                  <a:pt x="3887761" y="3547944"/>
                </a:cubicBezTo>
                <a:cubicBezTo>
                  <a:pt x="3887761" y="3541367"/>
                  <a:pt x="3881182" y="3538078"/>
                  <a:pt x="3868025" y="3538078"/>
                </a:cubicBezTo>
                <a:close/>
                <a:moveTo>
                  <a:pt x="12314528" y="3498608"/>
                </a:moveTo>
                <a:cubicBezTo>
                  <a:pt x="12301371" y="3498608"/>
                  <a:pt x="12294794" y="3501899"/>
                  <a:pt x="12294794" y="3508477"/>
                </a:cubicBezTo>
                <a:cubicBezTo>
                  <a:pt x="12294794" y="3515055"/>
                  <a:pt x="12294794" y="3518342"/>
                  <a:pt x="12294794" y="3518342"/>
                </a:cubicBezTo>
                <a:cubicBezTo>
                  <a:pt x="12294794" y="3518342"/>
                  <a:pt x="12298083" y="3518342"/>
                  <a:pt x="12304660" y="3518342"/>
                </a:cubicBezTo>
                <a:cubicBezTo>
                  <a:pt x="12311239" y="3518342"/>
                  <a:pt x="12321105" y="3518342"/>
                  <a:pt x="12334262" y="3518342"/>
                </a:cubicBezTo>
                <a:close/>
                <a:moveTo>
                  <a:pt x="4815297" y="3498608"/>
                </a:moveTo>
                <a:lnTo>
                  <a:pt x="4835032" y="3518342"/>
                </a:lnTo>
                <a:lnTo>
                  <a:pt x="4835032" y="3498608"/>
                </a:lnTo>
                <a:cubicBezTo>
                  <a:pt x="4835032" y="3498608"/>
                  <a:pt x="4828454" y="3498608"/>
                  <a:pt x="4815297" y="3498608"/>
                </a:cubicBezTo>
                <a:close/>
                <a:moveTo>
                  <a:pt x="3779220" y="3469006"/>
                </a:moveTo>
                <a:cubicBezTo>
                  <a:pt x="3785797" y="3469006"/>
                  <a:pt x="3795665" y="3472295"/>
                  <a:pt x="3808822" y="3478872"/>
                </a:cubicBezTo>
                <a:lnTo>
                  <a:pt x="3828555" y="3498608"/>
                </a:lnTo>
                <a:cubicBezTo>
                  <a:pt x="3815401" y="3511765"/>
                  <a:pt x="3808822" y="3511765"/>
                  <a:pt x="3808822" y="3498608"/>
                </a:cubicBezTo>
                <a:cubicBezTo>
                  <a:pt x="3808822" y="3485453"/>
                  <a:pt x="3802244" y="3478872"/>
                  <a:pt x="3789088" y="3478872"/>
                </a:cubicBezTo>
                <a:lnTo>
                  <a:pt x="3769351" y="3478872"/>
                </a:lnTo>
                <a:cubicBezTo>
                  <a:pt x="3769351" y="3472295"/>
                  <a:pt x="3772642" y="3469006"/>
                  <a:pt x="3779220" y="3469006"/>
                </a:cubicBezTo>
                <a:close/>
                <a:moveTo>
                  <a:pt x="11571223" y="3452521"/>
                </a:moveTo>
                <a:lnTo>
                  <a:pt x="11564606" y="3459138"/>
                </a:lnTo>
                <a:cubicBezTo>
                  <a:pt x="11564606" y="3459138"/>
                  <a:pt x="11565428" y="3458316"/>
                  <a:pt x="11567072" y="3456672"/>
                </a:cubicBezTo>
                <a:close/>
                <a:moveTo>
                  <a:pt x="12965776" y="3439404"/>
                </a:moveTo>
                <a:lnTo>
                  <a:pt x="12985512" y="3459138"/>
                </a:lnTo>
                <a:lnTo>
                  <a:pt x="12985512" y="3439404"/>
                </a:lnTo>
                <a:cubicBezTo>
                  <a:pt x="12972353" y="3439404"/>
                  <a:pt x="12965776" y="3439404"/>
                  <a:pt x="12965776" y="3439404"/>
                </a:cubicBezTo>
                <a:close/>
                <a:moveTo>
                  <a:pt x="4479805" y="3439404"/>
                </a:moveTo>
                <a:cubicBezTo>
                  <a:pt x="4479805" y="3452561"/>
                  <a:pt x="4486381" y="3459138"/>
                  <a:pt x="4499540" y="3459138"/>
                </a:cubicBezTo>
                <a:cubicBezTo>
                  <a:pt x="4512695" y="3459138"/>
                  <a:pt x="4525852" y="3465718"/>
                  <a:pt x="4539009" y="3478872"/>
                </a:cubicBezTo>
                <a:cubicBezTo>
                  <a:pt x="4539009" y="3478872"/>
                  <a:pt x="4542298" y="3475583"/>
                  <a:pt x="4548877" y="3469006"/>
                </a:cubicBezTo>
                <a:cubicBezTo>
                  <a:pt x="4555455" y="3462429"/>
                  <a:pt x="4558745" y="3459138"/>
                  <a:pt x="4558745" y="3459138"/>
                </a:cubicBezTo>
                <a:cubicBezTo>
                  <a:pt x="4558745" y="3445981"/>
                  <a:pt x="4552166" y="3439404"/>
                  <a:pt x="4539009" y="3439404"/>
                </a:cubicBezTo>
                <a:cubicBezTo>
                  <a:pt x="4525852" y="3439404"/>
                  <a:pt x="4512695" y="3439404"/>
                  <a:pt x="4499540" y="3439404"/>
                </a:cubicBezTo>
                <a:close/>
                <a:moveTo>
                  <a:pt x="4262724" y="3427070"/>
                </a:moveTo>
                <a:cubicBezTo>
                  <a:pt x="4269300" y="3425426"/>
                  <a:pt x="4275878" y="3426248"/>
                  <a:pt x="4282457" y="3429536"/>
                </a:cubicBezTo>
                <a:cubicBezTo>
                  <a:pt x="4295614" y="3436117"/>
                  <a:pt x="4302192" y="3439404"/>
                  <a:pt x="4302192" y="3439404"/>
                </a:cubicBezTo>
                <a:lnTo>
                  <a:pt x="4321928" y="3459138"/>
                </a:lnTo>
                <a:cubicBezTo>
                  <a:pt x="4321928" y="3472295"/>
                  <a:pt x="4315348" y="3472295"/>
                  <a:pt x="4302192" y="3459138"/>
                </a:cubicBezTo>
                <a:lnTo>
                  <a:pt x="4262724" y="3459138"/>
                </a:lnTo>
                <a:lnTo>
                  <a:pt x="4242988" y="3439404"/>
                </a:lnTo>
                <a:cubicBezTo>
                  <a:pt x="4249567" y="3432828"/>
                  <a:pt x="4256143" y="3428714"/>
                  <a:pt x="4262724" y="3427070"/>
                </a:cubicBezTo>
                <a:close/>
                <a:moveTo>
                  <a:pt x="11525136" y="3419669"/>
                </a:moveTo>
                <a:lnTo>
                  <a:pt x="11544869" y="3439404"/>
                </a:lnTo>
                <a:cubicBezTo>
                  <a:pt x="11544869" y="3439404"/>
                  <a:pt x="11544869" y="3432828"/>
                  <a:pt x="11544869" y="3419669"/>
                </a:cubicBezTo>
                <a:close/>
                <a:moveTo>
                  <a:pt x="11488132" y="3407333"/>
                </a:moveTo>
                <a:cubicBezTo>
                  <a:pt x="11483199" y="3405693"/>
                  <a:pt x="11479086" y="3406514"/>
                  <a:pt x="11475797" y="3409802"/>
                </a:cubicBezTo>
                <a:cubicBezTo>
                  <a:pt x="11469220" y="3416380"/>
                  <a:pt x="11465932" y="3426248"/>
                  <a:pt x="11465932" y="3439404"/>
                </a:cubicBezTo>
                <a:cubicBezTo>
                  <a:pt x="11465932" y="3452561"/>
                  <a:pt x="11472509" y="3459138"/>
                  <a:pt x="11485665" y="3459138"/>
                </a:cubicBezTo>
                <a:cubicBezTo>
                  <a:pt x="11498822" y="3459138"/>
                  <a:pt x="11508690" y="3455850"/>
                  <a:pt x="11515267" y="3449270"/>
                </a:cubicBezTo>
                <a:cubicBezTo>
                  <a:pt x="11521847" y="3442693"/>
                  <a:pt x="11518556" y="3432828"/>
                  <a:pt x="11505399" y="3419669"/>
                </a:cubicBezTo>
                <a:cubicBezTo>
                  <a:pt x="11498822" y="3413091"/>
                  <a:pt x="11493067" y="3408980"/>
                  <a:pt x="11488132" y="3407333"/>
                </a:cubicBezTo>
                <a:close/>
                <a:moveTo>
                  <a:pt x="12294794" y="3399934"/>
                </a:moveTo>
                <a:cubicBezTo>
                  <a:pt x="12294794" y="3399934"/>
                  <a:pt x="12288214" y="3406514"/>
                  <a:pt x="12275058" y="3419669"/>
                </a:cubicBezTo>
                <a:lnTo>
                  <a:pt x="12275058" y="3439404"/>
                </a:lnTo>
                <a:lnTo>
                  <a:pt x="12294794" y="3419669"/>
                </a:lnTo>
                <a:close/>
                <a:moveTo>
                  <a:pt x="11367258" y="3399934"/>
                </a:moveTo>
                <a:cubicBezTo>
                  <a:pt x="11367258" y="3413091"/>
                  <a:pt x="11373835" y="3419669"/>
                  <a:pt x="11386991" y="3419669"/>
                </a:cubicBezTo>
                <a:lnTo>
                  <a:pt x="11406725" y="3419669"/>
                </a:lnTo>
                <a:lnTo>
                  <a:pt x="11406725" y="3439404"/>
                </a:lnTo>
                <a:cubicBezTo>
                  <a:pt x="11406725" y="3439404"/>
                  <a:pt x="11410016" y="3436117"/>
                  <a:pt x="11416593" y="3429536"/>
                </a:cubicBezTo>
                <a:lnTo>
                  <a:pt x="11422513" y="3423614"/>
                </a:lnTo>
                <a:lnTo>
                  <a:pt x="11426462" y="3426248"/>
                </a:lnTo>
                <a:lnTo>
                  <a:pt x="11426462" y="3439404"/>
                </a:lnTo>
                <a:lnTo>
                  <a:pt x="11446195" y="3439404"/>
                </a:lnTo>
                <a:lnTo>
                  <a:pt x="11426462" y="3426248"/>
                </a:lnTo>
                <a:lnTo>
                  <a:pt x="11426462" y="3419669"/>
                </a:lnTo>
                <a:lnTo>
                  <a:pt x="11422513" y="3423614"/>
                </a:lnTo>
                <a:lnTo>
                  <a:pt x="11386991" y="3399934"/>
                </a:lnTo>
                <a:cubicBezTo>
                  <a:pt x="11373835" y="3399934"/>
                  <a:pt x="11367258" y="3399934"/>
                  <a:pt x="11367258" y="3399934"/>
                </a:cubicBezTo>
                <a:close/>
                <a:moveTo>
                  <a:pt x="11327788" y="3399934"/>
                </a:moveTo>
                <a:cubicBezTo>
                  <a:pt x="11314631" y="3399934"/>
                  <a:pt x="11311342" y="3406514"/>
                  <a:pt x="11317919" y="3419669"/>
                </a:cubicBezTo>
                <a:cubicBezTo>
                  <a:pt x="11324496" y="3432828"/>
                  <a:pt x="11334365" y="3439404"/>
                  <a:pt x="11347521" y="3439404"/>
                </a:cubicBezTo>
                <a:cubicBezTo>
                  <a:pt x="11347521" y="3439404"/>
                  <a:pt x="11347521" y="3432828"/>
                  <a:pt x="11347521" y="3419669"/>
                </a:cubicBezTo>
                <a:close/>
                <a:moveTo>
                  <a:pt x="4183783" y="3399934"/>
                </a:moveTo>
                <a:cubicBezTo>
                  <a:pt x="4223254" y="3399934"/>
                  <a:pt x="4242988" y="3399934"/>
                  <a:pt x="4242988" y="3399934"/>
                </a:cubicBezTo>
                <a:lnTo>
                  <a:pt x="4203517" y="3459138"/>
                </a:lnTo>
                <a:cubicBezTo>
                  <a:pt x="4190361" y="3459138"/>
                  <a:pt x="4180495" y="3455850"/>
                  <a:pt x="4173916" y="3449270"/>
                </a:cubicBezTo>
                <a:cubicBezTo>
                  <a:pt x="4167338" y="3442693"/>
                  <a:pt x="4164047" y="3436117"/>
                  <a:pt x="4164047" y="3429536"/>
                </a:cubicBezTo>
                <a:cubicBezTo>
                  <a:pt x="4164047" y="3422959"/>
                  <a:pt x="4157470" y="3419669"/>
                  <a:pt x="4144313" y="3419669"/>
                </a:cubicBezTo>
                <a:cubicBezTo>
                  <a:pt x="4131156" y="3419669"/>
                  <a:pt x="4124580" y="3416380"/>
                  <a:pt x="4124580" y="3409802"/>
                </a:cubicBezTo>
                <a:cubicBezTo>
                  <a:pt x="4124580" y="3403223"/>
                  <a:pt x="4144313" y="3399934"/>
                  <a:pt x="4183783" y="3399934"/>
                </a:cubicBezTo>
                <a:close/>
                <a:moveTo>
                  <a:pt x="3795254" y="3393766"/>
                </a:moveTo>
                <a:cubicBezTo>
                  <a:pt x="3817456" y="3391299"/>
                  <a:pt x="3828555" y="3399934"/>
                  <a:pt x="3828555" y="3419669"/>
                </a:cubicBezTo>
                <a:lnTo>
                  <a:pt x="3769351" y="3419669"/>
                </a:lnTo>
                <a:lnTo>
                  <a:pt x="3729884" y="3419669"/>
                </a:lnTo>
                <a:lnTo>
                  <a:pt x="3769351" y="3399934"/>
                </a:lnTo>
                <a:cubicBezTo>
                  <a:pt x="3779220" y="3396646"/>
                  <a:pt x="3787855" y="3394590"/>
                  <a:pt x="3795254" y="3393766"/>
                </a:cubicBezTo>
                <a:close/>
                <a:moveTo>
                  <a:pt x="12748694" y="3380198"/>
                </a:moveTo>
                <a:lnTo>
                  <a:pt x="12748694" y="3399934"/>
                </a:lnTo>
                <a:lnTo>
                  <a:pt x="12768428" y="3380198"/>
                </a:lnTo>
                <a:cubicBezTo>
                  <a:pt x="12755271" y="3380198"/>
                  <a:pt x="12748694" y="3380198"/>
                  <a:pt x="12748694" y="3380198"/>
                </a:cubicBezTo>
                <a:close/>
                <a:moveTo>
                  <a:pt x="12255324" y="3380198"/>
                </a:moveTo>
                <a:cubicBezTo>
                  <a:pt x="12255324" y="3380198"/>
                  <a:pt x="12255324" y="3386778"/>
                  <a:pt x="12255324" y="3399934"/>
                </a:cubicBezTo>
                <a:cubicBezTo>
                  <a:pt x="12255324" y="3399934"/>
                  <a:pt x="12261901" y="3399934"/>
                  <a:pt x="12275058" y="3399934"/>
                </a:cubicBezTo>
                <a:cubicBezTo>
                  <a:pt x="12275058" y="3386778"/>
                  <a:pt x="12268481" y="3380198"/>
                  <a:pt x="12255324" y="3380198"/>
                </a:cubicBezTo>
                <a:close/>
                <a:moveTo>
                  <a:pt x="3927232" y="3380198"/>
                </a:moveTo>
                <a:lnTo>
                  <a:pt x="3986434" y="3380198"/>
                </a:lnTo>
                <a:cubicBezTo>
                  <a:pt x="3999593" y="3380198"/>
                  <a:pt x="4009458" y="3380198"/>
                  <a:pt x="4016037" y="3380198"/>
                </a:cubicBezTo>
                <a:cubicBezTo>
                  <a:pt x="4022615" y="3380198"/>
                  <a:pt x="4025903" y="3380198"/>
                  <a:pt x="4025903" y="3380198"/>
                </a:cubicBezTo>
                <a:cubicBezTo>
                  <a:pt x="4025903" y="3393357"/>
                  <a:pt x="4032483" y="3393357"/>
                  <a:pt x="4045640" y="3380198"/>
                </a:cubicBezTo>
                <a:lnTo>
                  <a:pt x="4065373" y="3380198"/>
                </a:lnTo>
                <a:cubicBezTo>
                  <a:pt x="4052217" y="3393357"/>
                  <a:pt x="4029194" y="3399934"/>
                  <a:pt x="3996304" y="3399934"/>
                </a:cubicBezTo>
                <a:cubicBezTo>
                  <a:pt x="3963409" y="3399934"/>
                  <a:pt x="3940385" y="3396646"/>
                  <a:pt x="3927232" y="3390067"/>
                </a:cubicBezTo>
                <a:cubicBezTo>
                  <a:pt x="3914073" y="3383489"/>
                  <a:pt x="3914073" y="3380198"/>
                  <a:pt x="3927232" y="3380198"/>
                </a:cubicBezTo>
                <a:close/>
                <a:moveTo>
                  <a:pt x="12294794" y="3360464"/>
                </a:moveTo>
                <a:cubicBezTo>
                  <a:pt x="12294794" y="3373621"/>
                  <a:pt x="12301371" y="3380198"/>
                  <a:pt x="12314528" y="3380198"/>
                </a:cubicBezTo>
                <a:cubicBezTo>
                  <a:pt x="12314528" y="3380198"/>
                  <a:pt x="12317816" y="3380198"/>
                  <a:pt x="12324396" y="3380198"/>
                </a:cubicBezTo>
                <a:cubicBezTo>
                  <a:pt x="12330973" y="3380198"/>
                  <a:pt x="12334262" y="3373621"/>
                  <a:pt x="12334262" y="3360464"/>
                </a:cubicBezTo>
                <a:lnTo>
                  <a:pt x="12314528" y="3360464"/>
                </a:lnTo>
                <a:close/>
                <a:moveTo>
                  <a:pt x="12196120" y="3360464"/>
                </a:moveTo>
                <a:cubicBezTo>
                  <a:pt x="12182963" y="3360464"/>
                  <a:pt x="12173095" y="3367044"/>
                  <a:pt x="12166518" y="3380198"/>
                </a:cubicBezTo>
                <a:cubicBezTo>
                  <a:pt x="12159938" y="3393357"/>
                  <a:pt x="12169807" y="3399934"/>
                  <a:pt x="12196120" y="3399934"/>
                </a:cubicBezTo>
                <a:lnTo>
                  <a:pt x="12215854" y="3380198"/>
                </a:lnTo>
                <a:cubicBezTo>
                  <a:pt x="12215854" y="3380198"/>
                  <a:pt x="12212565" y="3376909"/>
                  <a:pt x="12205986" y="3370332"/>
                </a:cubicBezTo>
                <a:cubicBezTo>
                  <a:pt x="12199409" y="3363755"/>
                  <a:pt x="12196120" y="3360464"/>
                  <a:pt x="12196120" y="3360464"/>
                </a:cubicBezTo>
                <a:close/>
                <a:moveTo>
                  <a:pt x="12117180" y="3360464"/>
                </a:moveTo>
                <a:cubicBezTo>
                  <a:pt x="12117180" y="3373621"/>
                  <a:pt x="12117180" y="3380198"/>
                  <a:pt x="12117180" y="3380198"/>
                </a:cubicBezTo>
                <a:lnTo>
                  <a:pt x="12136913" y="3360464"/>
                </a:lnTo>
                <a:cubicBezTo>
                  <a:pt x="12136913" y="3360464"/>
                  <a:pt x="12130336" y="3360464"/>
                  <a:pt x="12117180" y="3360464"/>
                </a:cubicBezTo>
                <a:close/>
                <a:moveTo>
                  <a:pt x="3572003" y="3340731"/>
                </a:moveTo>
                <a:cubicBezTo>
                  <a:pt x="3572003" y="3340731"/>
                  <a:pt x="3578583" y="3340731"/>
                  <a:pt x="3591740" y="3340731"/>
                </a:cubicBezTo>
                <a:cubicBezTo>
                  <a:pt x="3604895" y="3340731"/>
                  <a:pt x="3618052" y="3340731"/>
                  <a:pt x="3631207" y="3340731"/>
                </a:cubicBezTo>
                <a:lnTo>
                  <a:pt x="3611473" y="3360464"/>
                </a:lnTo>
                <a:close/>
                <a:moveTo>
                  <a:pt x="12077710" y="3320994"/>
                </a:moveTo>
                <a:lnTo>
                  <a:pt x="12057976" y="3340731"/>
                </a:lnTo>
                <a:lnTo>
                  <a:pt x="12077710" y="3340731"/>
                </a:lnTo>
                <a:cubicBezTo>
                  <a:pt x="12077710" y="3327574"/>
                  <a:pt x="12077710" y="3320994"/>
                  <a:pt x="12077710" y="3320994"/>
                </a:cubicBezTo>
                <a:close/>
                <a:moveTo>
                  <a:pt x="12393468" y="3301260"/>
                </a:moveTo>
                <a:lnTo>
                  <a:pt x="12432938" y="3320994"/>
                </a:lnTo>
                <a:cubicBezTo>
                  <a:pt x="12459249" y="3334153"/>
                  <a:pt x="12475697" y="3337442"/>
                  <a:pt x="12482274" y="3330862"/>
                </a:cubicBezTo>
                <a:cubicBezTo>
                  <a:pt x="12488851" y="3324285"/>
                  <a:pt x="12492139" y="3327574"/>
                  <a:pt x="12492139" y="3340731"/>
                </a:cubicBezTo>
                <a:cubicBezTo>
                  <a:pt x="12492139" y="3353887"/>
                  <a:pt x="12498719" y="3357176"/>
                  <a:pt x="12511876" y="3350596"/>
                </a:cubicBezTo>
                <a:cubicBezTo>
                  <a:pt x="12525033" y="3344020"/>
                  <a:pt x="12528321" y="3347307"/>
                  <a:pt x="12521744" y="3360464"/>
                </a:cubicBezTo>
                <a:cubicBezTo>
                  <a:pt x="12515164" y="3373621"/>
                  <a:pt x="12518456" y="3383489"/>
                  <a:pt x="12531610" y="3390067"/>
                </a:cubicBezTo>
                <a:cubicBezTo>
                  <a:pt x="12544769" y="3396646"/>
                  <a:pt x="12551346" y="3399934"/>
                  <a:pt x="12551346" y="3399934"/>
                </a:cubicBezTo>
                <a:cubicBezTo>
                  <a:pt x="12551346" y="3399934"/>
                  <a:pt x="12551346" y="3393357"/>
                  <a:pt x="12551346" y="3380198"/>
                </a:cubicBezTo>
                <a:lnTo>
                  <a:pt x="12571080" y="3380198"/>
                </a:lnTo>
                <a:lnTo>
                  <a:pt x="12590813" y="3399934"/>
                </a:lnTo>
                <a:lnTo>
                  <a:pt x="12630284" y="3399934"/>
                </a:lnTo>
                <a:cubicBezTo>
                  <a:pt x="12656597" y="3399934"/>
                  <a:pt x="12669754" y="3396646"/>
                  <a:pt x="12669754" y="3390067"/>
                </a:cubicBezTo>
                <a:cubicBezTo>
                  <a:pt x="12669754" y="3383489"/>
                  <a:pt x="12656597" y="3380198"/>
                  <a:pt x="12630284" y="3380198"/>
                </a:cubicBezTo>
                <a:cubicBezTo>
                  <a:pt x="12603973" y="3380198"/>
                  <a:pt x="12587525" y="3370332"/>
                  <a:pt x="12580948" y="3350596"/>
                </a:cubicBezTo>
                <a:cubicBezTo>
                  <a:pt x="12574371" y="3330862"/>
                  <a:pt x="12557923" y="3314417"/>
                  <a:pt x="12531610" y="3301260"/>
                </a:cubicBezTo>
                <a:cubicBezTo>
                  <a:pt x="12518456" y="3301260"/>
                  <a:pt x="12498719" y="3301260"/>
                  <a:pt x="12472406" y="3301260"/>
                </a:cubicBezTo>
                <a:close/>
                <a:moveTo>
                  <a:pt x="12225722" y="3301260"/>
                </a:moveTo>
                <a:cubicBezTo>
                  <a:pt x="12219142" y="3301260"/>
                  <a:pt x="12212565" y="3307837"/>
                  <a:pt x="12205986" y="3320994"/>
                </a:cubicBezTo>
                <a:cubicBezTo>
                  <a:pt x="12199409" y="3334153"/>
                  <a:pt x="12205986" y="3340731"/>
                  <a:pt x="12225722" y="3340731"/>
                </a:cubicBezTo>
                <a:cubicBezTo>
                  <a:pt x="12245456" y="3340731"/>
                  <a:pt x="12252035" y="3334153"/>
                  <a:pt x="12245456" y="3320994"/>
                </a:cubicBezTo>
                <a:cubicBezTo>
                  <a:pt x="12238879" y="3307837"/>
                  <a:pt x="12232299" y="3301260"/>
                  <a:pt x="12225722" y="3301260"/>
                </a:cubicBezTo>
                <a:close/>
                <a:moveTo>
                  <a:pt x="3769351" y="3301260"/>
                </a:moveTo>
                <a:lnTo>
                  <a:pt x="3868025" y="3301260"/>
                </a:lnTo>
                <a:lnTo>
                  <a:pt x="3946966" y="3320994"/>
                </a:lnTo>
                <a:cubicBezTo>
                  <a:pt x="3933809" y="3347307"/>
                  <a:pt x="3894339" y="3347307"/>
                  <a:pt x="3828555" y="3320994"/>
                </a:cubicBezTo>
                <a:cubicBezTo>
                  <a:pt x="3789088" y="3307837"/>
                  <a:pt x="3769351" y="3301260"/>
                  <a:pt x="3769351" y="3301260"/>
                </a:cubicBezTo>
                <a:close/>
                <a:moveTo>
                  <a:pt x="12156650" y="3281525"/>
                </a:moveTo>
                <a:cubicBezTo>
                  <a:pt x="12117180" y="3294684"/>
                  <a:pt x="12097446" y="3301260"/>
                  <a:pt x="12097446" y="3301260"/>
                </a:cubicBezTo>
                <a:cubicBezTo>
                  <a:pt x="12123757" y="3314417"/>
                  <a:pt x="12150070" y="3314417"/>
                  <a:pt x="12176384" y="3301260"/>
                </a:cubicBezTo>
                <a:close/>
                <a:moveTo>
                  <a:pt x="10577864" y="3281525"/>
                </a:moveTo>
                <a:lnTo>
                  <a:pt x="10597599" y="3301260"/>
                </a:lnTo>
                <a:cubicBezTo>
                  <a:pt x="10610756" y="3314417"/>
                  <a:pt x="10623910" y="3320994"/>
                  <a:pt x="10637069" y="3320994"/>
                </a:cubicBezTo>
                <a:lnTo>
                  <a:pt x="10617333" y="3301260"/>
                </a:lnTo>
                <a:cubicBezTo>
                  <a:pt x="10604176" y="3288104"/>
                  <a:pt x="10591019" y="3281525"/>
                  <a:pt x="10577864" y="3281525"/>
                </a:cubicBezTo>
                <a:close/>
                <a:moveTo>
                  <a:pt x="10479189" y="3281525"/>
                </a:moveTo>
                <a:cubicBezTo>
                  <a:pt x="10479189" y="3281525"/>
                  <a:pt x="10479189" y="3288104"/>
                  <a:pt x="10479189" y="3301260"/>
                </a:cubicBezTo>
                <a:lnTo>
                  <a:pt x="10479189" y="3320994"/>
                </a:lnTo>
                <a:cubicBezTo>
                  <a:pt x="10492345" y="3320994"/>
                  <a:pt x="10498925" y="3314417"/>
                  <a:pt x="10498925" y="3301260"/>
                </a:cubicBezTo>
                <a:close/>
                <a:moveTo>
                  <a:pt x="4598214" y="3281525"/>
                </a:moveTo>
                <a:cubicBezTo>
                  <a:pt x="4598214" y="3281525"/>
                  <a:pt x="4598214" y="3288104"/>
                  <a:pt x="4598214" y="3301260"/>
                </a:cubicBezTo>
                <a:cubicBezTo>
                  <a:pt x="4598214" y="3314417"/>
                  <a:pt x="4604793" y="3320994"/>
                  <a:pt x="4617950" y="3320994"/>
                </a:cubicBezTo>
                <a:lnTo>
                  <a:pt x="4617950" y="3301260"/>
                </a:lnTo>
                <a:close/>
                <a:moveTo>
                  <a:pt x="11998773" y="3261790"/>
                </a:moveTo>
                <a:lnTo>
                  <a:pt x="11972779" y="3283452"/>
                </a:lnTo>
                <a:lnTo>
                  <a:pt x="11976569" y="3283993"/>
                </a:lnTo>
                <a:cubicBezTo>
                  <a:pt x="11981503" y="3285637"/>
                  <a:pt x="11985616" y="3288104"/>
                  <a:pt x="11988905" y="3291392"/>
                </a:cubicBezTo>
                <a:cubicBezTo>
                  <a:pt x="11995481" y="3297973"/>
                  <a:pt x="11998773" y="3301260"/>
                  <a:pt x="11998773" y="3301260"/>
                </a:cubicBezTo>
                <a:cubicBezTo>
                  <a:pt x="11998773" y="3327574"/>
                  <a:pt x="12002060" y="3330862"/>
                  <a:pt x="12008638" y="3311128"/>
                </a:cubicBezTo>
                <a:cubicBezTo>
                  <a:pt x="12015217" y="3291392"/>
                  <a:pt x="12025083" y="3288104"/>
                  <a:pt x="12038239" y="3301260"/>
                </a:cubicBezTo>
                <a:cubicBezTo>
                  <a:pt x="12051396" y="3314417"/>
                  <a:pt x="12057976" y="3314417"/>
                  <a:pt x="12057976" y="3301260"/>
                </a:cubicBezTo>
                <a:cubicBezTo>
                  <a:pt x="12057976" y="3288104"/>
                  <a:pt x="12054685" y="3281525"/>
                  <a:pt x="12048108" y="3281525"/>
                </a:cubicBezTo>
                <a:cubicBezTo>
                  <a:pt x="12041531" y="3281525"/>
                  <a:pt x="12034951" y="3281525"/>
                  <a:pt x="12028374" y="3281525"/>
                </a:cubicBezTo>
                <a:cubicBezTo>
                  <a:pt x="12021794" y="3281525"/>
                  <a:pt x="12015217" y="3278235"/>
                  <a:pt x="12008638" y="3271658"/>
                </a:cubicBezTo>
                <a:cubicBezTo>
                  <a:pt x="12002060" y="3265081"/>
                  <a:pt x="11998773" y="3261790"/>
                  <a:pt x="11998773" y="3261790"/>
                </a:cubicBezTo>
                <a:close/>
                <a:moveTo>
                  <a:pt x="10538393" y="3261790"/>
                </a:moveTo>
                <a:lnTo>
                  <a:pt x="10538393" y="3281525"/>
                </a:lnTo>
                <a:lnTo>
                  <a:pt x="10558129" y="3261790"/>
                </a:lnTo>
                <a:cubicBezTo>
                  <a:pt x="10544972" y="3261790"/>
                  <a:pt x="10538393" y="3261790"/>
                  <a:pt x="10538393" y="3261790"/>
                </a:cubicBezTo>
                <a:close/>
                <a:moveTo>
                  <a:pt x="12511876" y="3242056"/>
                </a:moveTo>
                <a:cubicBezTo>
                  <a:pt x="12498719" y="3255213"/>
                  <a:pt x="12498719" y="3265081"/>
                  <a:pt x="12511876" y="3271658"/>
                </a:cubicBezTo>
                <a:cubicBezTo>
                  <a:pt x="12525033" y="3278235"/>
                  <a:pt x="12538189" y="3278235"/>
                  <a:pt x="12551346" y="3271658"/>
                </a:cubicBezTo>
                <a:cubicBezTo>
                  <a:pt x="12564503" y="3265081"/>
                  <a:pt x="12564503" y="3255213"/>
                  <a:pt x="12551346" y="3242056"/>
                </a:cubicBezTo>
                <a:cubicBezTo>
                  <a:pt x="12551346" y="3242056"/>
                  <a:pt x="12548057" y="3242056"/>
                  <a:pt x="12541478" y="3242056"/>
                </a:cubicBezTo>
                <a:cubicBezTo>
                  <a:pt x="12534901" y="3242056"/>
                  <a:pt x="12525033" y="3242056"/>
                  <a:pt x="12511876" y="3242056"/>
                </a:cubicBezTo>
                <a:close/>
                <a:moveTo>
                  <a:pt x="4321928" y="3242056"/>
                </a:moveTo>
                <a:cubicBezTo>
                  <a:pt x="4335085" y="3242056"/>
                  <a:pt x="4341662" y="3248634"/>
                  <a:pt x="4341662" y="3261790"/>
                </a:cubicBezTo>
                <a:lnTo>
                  <a:pt x="4321928" y="3261790"/>
                </a:lnTo>
                <a:close/>
                <a:moveTo>
                  <a:pt x="4302192" y="3242056"/>
                </a:moveTo>
                <a:lnTo>
                  <a:pt x="4302192" y="3261790"/>
                </a:lnTo>
                <a:cubicBezTo>
                  <a:pt x="4289035" y="3261790"/>
                  <a:pt x="4282457" y="3258502"/>
                  <a:pt x="4282457" y="3251922"/>
                </a:cubicBezTo>
                <a:cubicBezTo>
                  <a:pt x="4282457" y="3245345"/>
                  <a:pt x="4289035" y="3242056"/>
                  <a:pt x="4302192" y="3242056"/>
                </a:cubicBezTo>
                <a:close/>
                <a:moveTo>
                  <a:pt x="12740059" y="3235889"/>
                </a:moveTo>
                <a:cubicBezTo>
                  <a:pt x="12735948" y="3236714"/>
                  <a:pt x="12732249" y="3238768"/>
                  <a:pt x="12728958" y="3242056"/>
                </a:cubicBezTo>
                <a:cubicBezTo>
                  <a:pt x="12742117" y="3255213"/>
                  <a:pt x="12748694" y="3255213"/>
                  <a:pt x="12748694" y="3242056"/>
                </a:cubicBezTo>
                <a:lnTo>
                  <a:pt x="12768428" y="3261790"/>
                </a:lnTo>
                <a:cubicBezTo>
                  <a:pt x="12768428" y="3274947"/>
                  <a:pt x="12761851" y="3281525"/>
                  <a:pt x="12748694" y="3281525"/>
                </a:cubicBezTo>
                <a:lnTo>
                  <a:pt x="12768428" y="3281525"/>
                </a:lnTo>
                <a:cubicBezTo>
                  <a:pt x="12781585" y="3281525"/>
                  <a:pt x="12794741" y="3281525"/>
                  <a:pt x="12807898" y="3281525"/>
                </a:cubicBezTo>
                <a:cubicBezTo>
                  <a:pt x="12821055" y="3307837"/>
                  <a:pt x="12860525" y="3320994"/>
                  <a:pt x="12926306" y="3320994"/>
                </a:cubicBezTo>
                <a:cubicBezTo>
                  <a:pt x="12978935" y="3320994"/>
                  <a:pt x="13018403" y="3334153"/>
                  <a:pt x="13044716" y="3360464"/>
                </a:cubicBezTo>
                <a:lnTo>
                  <a:pt x="13044716" y="3320994"/>
                </a:lnTo>
                <a:lnTo>
                  <a:pt x="13024980" y="3320994"/>
                </a:lnTo>
                <a:cubicBezTo>
                  <a:pt x="13011823" y="3320994"/>
                  <a:pt x="13005246" y="3320994"/>
                  <a:pt x="13005246" y="3320994"/>
                </a:cubicBezTo>
                <a:lnTo>
                  <a:pt x="13005246" y="3281525"/>
                </a:lnTo>
                <a:lnTo>
                  <a:pt x="13005246" y="3261790"/>
                </a:lnTo>
                <a:lnTo>
                  <a:pt x="12965776" y="3301260"/>
                </a:lnTo>
                <a:lnTo>
                  <a:pt x="12965776" y="3320994"/>
                </a:lnTo>
                <a:cubicBezTo>
                  <a:pt x="12965776" y="3320994"/>
                  <a:pt x="12962487" y="3311128"/>
                  <a:pt x="12955910" y="3291392"/>
                </a:cubicBezTo>
                <a:cubicBezTo>
                  <a:pt x="12949331" y="3271658"/>
                  <a:pt x="12939465" y="3261790"/>
                  <a:pt x="12926306" y="3261790"/>
                </a:cubicBezTo>
                <a:cubicBezTo>
                  <a:pt x="12913149" y="3274947"/>
                  <a:pt x="12906572" y="3281525"/>
                  <a:pt x="12906572" y="3281525"/>
                </a:cubicBezTo>
                <a:lnTo>
                  <a:pt x="12906572" y="3242056"/>
                </a:lnTo>
                <a:cubicBezTo>
                  <a:pt x="12893415" y="3242056"/>
                  <a:pt x="12873679" y="3242056"/>
                  <a:pt x="12847368" y="3242056"/>
                </a:cubicBezTo>
                <a:lnTo>
                  <a:pt x="12847368" y="3261790"/>
                </a:lnTo>
                <a:cubicBezTo>
                  <a:pt x="12847368" y="3261790"/>
                  <a:pt x="12850657" y="3265081"/>
                  <a:pt x="12857234" y="3271658"/>
                </a:cubicBezTo>
                <a:cubicBezTo>
                  <a:pt x="12863813" y="3278235"/>
                  <a:pt x="12867102" y="3281525"/>
                  <a:pt x="12867102" y="3281525"/>
                </a:cubicBezTo>
                <a:lnTo>
                  <a:pt x="12788164" y="3261790"/>
                </a:lnTo>
                <a:cubicBezTo>
                  <a:pt x="12768430" y="3242056"/>
                  <a:pt x="12752396" y="3233422"/>
                  <a:pt x="12740059" y="3235889"/>
                </a:cubicBezTo>
                <a:close/>
                <a:moveTo>
                  <a:pt x="12630284" y="3202587"/>
                </a:moveTo>
                <a:cubicBezTo>
                  <a:pt x="12630284" y="3202587"/>
                  <a:pt x="12630284" y="3209163"/>
                  <a:pt x="12630284" y="3222320"/>
                </a:cubicBezTo>
                <a:lnTo>
                  <a:pt x="12650020" y="3242056"/>
                </a:lnTo>
                <a:cubicBezTo>
                  <a:pt x="12663177" y="3242056"/>
                  <a:pt x="12669754" y="3235479"/>
                  <a:pt x="12669754" y="3222320"/>
                </a:cubicBezTo>
                <a:close/>
                <a:moveTo>
                  <a:pt x="12502008" y="3202587"/>
                </a:moveTo>
                <a:cubicBezTo>
                  <a:pt x="12482274" y="3202587"/>
                  <a:pt x="12472406" y="3209163"/>
                  <a:pt x="12472406" y="3222320"/>
                </a:cubicBezTo>
                <a:lnTo>
                  <a:pt x="12492139" y="3222320"/>
                </a:lnTo>
                <a:cubicBezTo>
                  <a:pt x="12505299" y="3222320"/>
                  <a:pt x="12515164" y="3222320"/>
                  <a:pt x="12521744" y="3222320"/>
                </a:cubicBezTo>
                <a:cubicBezTo>
                  <a:pt x="12528321" y="3222320"/>
                  <a:pt x="12531610" y="3219031"/>
                  <a:pt x="12531610" y="3212452"/>
                </a:cubicBezTo>
                <a:cubicBezTo>
                  <a:pt x="12531610" y="3205876"/>
                  <a:pt x="12521744" y="3202587"/>
                  <a:pt x="12502008" y="3202587"/>
                </a:cubicBezTo>
                <a:close/>
                <a:moveTo>
                  <a:pt x="12008638" y="3202587"/>
                </a:moveTo>
                <a:cubicBezTo>
                  <a:pt x="12002060" y="3202587"/>
                  <a:pt x="11995481" y="3209163"/>
                  <a:pt x="11988905" y="3222320"/>
                </a:cubicBezTo>
                <a:cubicBezTo>
                  <a:pt x="11982327" y="3235479"/>
                  <a:pt x="11995481" y="3242056"/>
                  <a:pt x="12028374" y="3242056"/>
                </a:cubicBezTo>
                <a:cubicBezTo>
                  <a:pt x="12061264" y="3242056"/>
                  <a:pt x="12077710" y="3235479"/>
                  <a:pt x="12077710" y="3222320"/>
                </a:cubicBezTo>
                <a:cubicBezTo>
                  <a:pt x="12077710" y="3222320"/>
                  <a:pt x="12081001" y="3225611"/>
                  <a:pt x="12087578" y="3232188"/>
                </a:cubicBezTo>
                <a:cubicBezTo>
                  <a:pt x="12094155" y="3238768"/>
                  <a:pt x="12097446" y="3242056"/>
                  <a:pt x="12097446" y="3242056"/>
                </a:cubicBezTo>
                <a:cubicBezTo>
                  <a:pt x="12110603" y="3242056"/>
                  <a:pt x="12117180" y="3242056"/>
                  <a:pt x="12117180" y="3242056"/>
                </a:cubicBezTo>
                <a:lnTo>
                  <a:pt x="12136913" y="3242056"/>
                </a:lnTo>
                <a:cubicBezTo>
                  <a:pt x="12136913" y="3242056"/>
                  <a:pt x="12130336" y="3235479"/>
                  <a:pt x="12117180" y="3222320"/>
                </a:cubicBezTo>
                <a:lnTo>
                  <a:pt x="12077710" y="3222320"/>
                </a:lnTo>
                <a:cubicBezTo>
                  <a:pt x="12077710" y="3209163"/>
                  <a:pt x="12071133" y="3205876"/>
                  <a:pt x="12057976" y="3212452"/>
                </a:cubicBezTo>
                <a:cubicBezTo>
                  <a:pt x="12044819" y="3219031"/>
                  <a:pt x="12034951" y="3219031"/>
                  <a:pt x="12028374" y="3212452"/>
                </a:cubicBezTo>
                <a:cubicBezTo>
                  <a:pt x="12021794" y="3205876"/>
                  <a:pt x="12015217" y="3202587"/>
                  <a:pt x="12008638" y="3202587"/>
                </a:cubicBezTo>
                <a:close/>
                <a:moveTo>
                  <a:pt x="4598214" y="3202587"/>
                </a:moveTo>
                <a:cubicBezTo>
                  <a:pt x="4598214" y="3215743"/>
                  <a:pt x="4604793" y="3222320"/>
                  <a:pt x="4617950" y="3222320"/>
                </a:cubicBezTo>
                <a:cubicBezTo>
                  <a:pt x="4617950" y="3222320"/>
                  <a:pt x="4617950" y="3215743"/>
                  <a:pt x="4617950" y="3202587"/>
                </a:cubicBezTo>
                <a:cubicBezTo>
                  <a:pt x="4617950" y="3202587"/>
                  <a:pt x="4611370" y="3202587"/>
                  <a:pt x="4598214" y="3202587"/>
                </a:cubicBezTo>
                <a:close/>
                <a:moveTo>
                  <a:pt x="12377681" y="3190746"/>
                </a:moveTo>
                <a:lnTo>
                  <a:pt x="12393468" y="3202587"/>
                </a:lnTo>
                <a:lnTo>
                  <a:pt x="12413202" y="3202587"/>
                </a:lnTo>
                <a:close/>
                <a:moveTo>
                  <a:pt x="13024980" y="3182850"/>
                </a:moveTo>
                <a:cubicBezTo>
                  <a:pt x="13011823" y="3182850"/>
                  <a:pt x="13011823" y="3189430"/>
                  <a:pt x="13024980" y="3202587"/>
                </a:cubicBezTo>
                <a:lnTo>
                  <a:pt x="13064450" y="3202587"/>
                </a:lnTo>
                <a:cubicBezTo>
                  <a:pt x="13051293" y="3189430"/>
                  <a:pt x="13038139" y="3182850"/>
                  <a:pt x="13024980" y="3182850"/>
                </a:cubicBezTo>
                <a:close/>
                <a:moveTo>
                  <a:pt x="11169910" y="3182850"/>
                </a:moveTo>
                <a:lnTo>
                  <a:pt x="11169910" y="3202587"/>
                </a:lnTo>
                <a:lnTo>
                  <a:pt x="11189643" y="3202587"/>
                </a:lnTo>
                <a:cubicBezTo>
                  <a:pt x="11189643" y="3189430"/>
                  <a:pt x="11183066" y="3182850"/>
                  <a:pt x="11169910" y="3182850"/>
                </a:cubicBezTo>
                <a:close/>
                <a:moveTo>
                  <a:pt x="10597599" y="3182850"/>
                </a:moveTo>
                <a:lnTo>
                  <a:pt x="10597599" y="3202587"/>
                </a:lnTo>
                <a:lnTo>
                  <a:pt x="10617333" y="3182850"/>
                </a:lnTo>
                <a:cubicBezTo>
                  <a:pt x="10617333" y="3182850"/>
                  <a:pt x="10610756" y="3182850"/>
                  <a:pt x="10597599" y="3182850"/>
                </a:cubicBezTo>
                <a:close/>
                <a:moveTo>
                  <a:pt x="10400251" y="3182850"/>
                </a:moveTo>
                <a:lnTo>
                  <a:pt x="10380515" y="3202587"/>
                </a:lnTo>
                <a:lnTo>
                  <a:pt x="10400251" y="3222320"/>
                </a:lnTo>
                <a:cubicBezTo>
                  <a:pt x="10426562" y="3222320"/>
                  <a:pt x="10439719" y="3222320"/>
                  <a:pt x="10439719" y="3222320"/>
                </a:cubicBezTo>
                <a:lnTo>
                  <a:pt x="10439719" y="3202587"/>
                </a:lnTo>
                <a:cubicBezTo>
                  <a:pt x="10439719" y="3228900"/>
                  <a:pt x="10466032" y="3235479"/>
                  <a:pt x="10518659" y="3222320"/>
                </a:cubicBezTo>
                <a:cubicBezTo>
                  <a:pt x="10531816" y="3222320"/>
                  <a:pt x="10538393" y="3219031"/>
                  <a:pt x="10538393" y="3212452"/>
                </a:cubicBezTo>
                <a:cubicBezTo>
                  <a:pt x="10538393" y="3205876"/>
                  <a:pt x="10531816" y="3202587"/>
                  <a:pt x="10518659" y="3202587"/>
                </a:cubicBezTo>
                <a:cubicBezTo>
                  <a:pt x="10505502" y="3215743"/>
                  <a:pt x="10498925" y="3215743"/>
                  <a:pt x="10498925" y="3202587"/>
                </a:cubicBezTo>
                <a:lnTo>
                  <a:pt x="10439719" y="3202587"/>
                </a:lnTo>
                <a:lnTo>
                  <a:pt x="10439719" y="3182850"/>
                </a:lnTo>
                <a:cubicBezTo>
                  <a:pt x="10426562" y="3182850"/>
                  <a:pt x="10413408" y="3182850"/>
                  <a:pt x="10400251" y="3182850"/>
                </a:cubicBezTo>
                <a:close/>
                <a:moveTo>
                  <a:pt x="3848292" y="3182850"/>
                </a:moveTo>
                <a:cubicBezTo>
                  <a:pt x="3848292" y="3182850"/>
                  <a:pt x="3854869" y="3182850"/>
                  <a:pt x="3868025" y="3182850"/>
                </a:cubicBezTo>
                <a:cubicBezTo>
                  <a:pt x="3881182" y="3182850"/>
                  <a:pt x="3887761" y="3182850"/>
                  <a:pt x="3887761" y="3182850"/>
                </a:cubicBezTo>
                <a:cubicBezTo>
                  <a:pt x="3887761" y="3196009"/>
                  <a:pt x="3881182" y="3202587"/>
                  <a:pt x="3868025" y="3202587"/>
                </a:cubicBezTo>
                <a:close/>
                <a:moveTo>
                  <a:pt x="11959302" y="3163116"/>
                </a:moveTo>
                <a:lnTo>
                  <a:pt x="11939565" y="3182850"/>
                </a:lnTo>
                <a:lnTo>
                  <a:pt x="11919832" y="3202587"/>
                </a:lnTo>
                <a:cubicBezTo>
                  <a:pt x="11932988" y="3215743"/>
                  <a:pt x="11952722" y="3209163"/>
                  <a:pt x="11979036" y="3182850"/>
                </a:cubicBezTo>
                <a:cubicBezTo>
                  <a:pt x="11992192" y="3182850"/>
                  <a:pt x="11992192" y="3176273"/>
                  <a:pt x="11979036" y="3163116"/>
                </a:cubicBezTo>
                <a:close/>
                <a:moveTo>
                  <a:pt x="10992295" y="3163116"/>
                </a:moveTo>
                <a:cubicBezTo>
                  <a:pt x="11005452" y="3176273"/>
                  <a:pt x="11012029" y="3182850"/>
                  <a:pt x="11012029" y="3182850"/>
                </a:cubicBezTo>
                <a:cubicBezTo>
                  <a:pt x="11012029" y="3182850"/>
                  <a:pt x="11012029" y="3176273"/>
                  <a:pt x="11012029" y="3163116"/>
                </a:cubicBezTo>
                <a:close/>
                <a:moveTo>
                  <a:pt x="10696273" y="3163116"/>
                </a:moveTo>
                <a:cubicBezTo>
                  <a:pt x="10696273" y="3176273"/>
                  <a:pt x="10699562" y="3182850"/>
                  <a:pt x="10706139" y="3182850"/>
                </a:cubicBezTo>
                <a:cubicBezTo>
                  <a:pt x="10712719" y="3182850"/>
                  <a:pt x="10722587" y="3182850"/>
                  <a:pt x="10735743" y="3182850"/>
                </a:cubicBezTo>
                <a:cubicBezTo>
                  <a:pt x="10748900" y="3169696"/>
                  <a:pt x="10755477" y="3172984"/>
                  <a:pt x="10755477" y="3192718"/>
                </a:cubicBezTo>
                <a:cubicBezTo>
                  <a:pt x="10755477" y="3212452"/>
                  <a:pt x="10755477" y="3222320"/>
                  <a:pt x="10755477" y="3222320"/>
                </a:cubicBezTo>
                <a:cubicBezTo>
                  <a:pt x="10742320" y="3222320"/>
                  <a:pt x="10735743" y="3222320"/>
                  <a:pt x="10735743" y="3222320"/>
                </a:cubicBezTo>
                <a:cubicBezTo>
                  <a:pt x="10735743" y="3222320"/>
                  <a:pt x="10735743" y="3215743"/>
                  <a:pt x="10735743" y="3202587"/>
                </a:cubicBezTo>
                <a:cubicBezTo>
                  <a:pt x="10735743" y="3202587"/>
                  <a:pt x="10722587" y="3202587"/>
                  <a:pt x="10696273" y="3202587"/>
                </a:cubicBezTo>
                <a:cubicBezTo>
                  <a:pt x="10683116" y="3202587"/>
                  <a:pt x="10669960" y="3202587"/>
                  <a:pt x="10656803" y="3202587"/>
                </a:cubicBezTo>
                <a:cubicBezTo>
                  <a:pt x="10643646" y="3202587"/>
                  <a:pt x="10637069" y="3202587"/>
                  <a:pt x="10637069" y="3202587"/>
                </a:cubicBezTo>
                <a:cubicBezTo>
                  <a:pt x="10637069" y="3215743"/>
                  <a:pt x="10643646" y="3222320"/>
                  <a:pt x="10656803" y="3222320"/>
                </a:cubicBezTo>
                <a:cubicBezTo>
                  <a:pt x="10669960" y="3222320"/>
                  <a:pt x="10676537" y="3228900"/>
                  <a:pt x="10676537" y="3242056"/>
                </a:cubicBezTo>
                <a:cubicBezTo>
                  <a:pt x="10676537" y="3255213"/>
                  <a:pt x="10683116" y="3255213"/>
                  <a:pt x="10696273" y="3242056"/>
                </a:cubicBezTo>
                <a:cubicBezTo>
                  <a:pt x="10696273" y="3228900"/>
                  <a:pt x="10699562" y="3222320"/>
                  <a:pt x="10706139" y="3222320"/>
                </a:cubicBezTo>
                <a:cubicBezTo>
                  <a:pt x="10712719" y="3222320"/>
                  <a:pt x="10722587" y="3228900"/>
                  <a:pt x="10735743" y="3242056"/>
                </a:cubicBezTo>
                <a:cubicBezTo>
                  <a:pt x="10748900" y="3228900"/>
                  <a:pt x="10762054" y="3222320"/>
                  <a:pt x="10775211" y="3222320"/>
                </a:cubicBezTo>
                <a:cubicBezTo>
                  <a:pt x="10762054" y="3196009"/>
                  <a:pt x="10768634" y="3189430"/>
                  <a:pt x="10794947" y="3202587"/>
                </a:cubicBezTo>
                <a:lnTo>
                  <a:pt x="10775211" y="3163116"/>
                </a:lnTo>
                <a:cubicBezTo>
                  <a:pt x="10762054" y="3163116"/>
                  <a:pt x="10748900" y="3163116"/>
                  <a:pt x="10735743" y="3163116"/>
                </a:cubicBezTo>
                <a:cubicBezTo>
                  <a:pt x="10722587" y="3163116"/>
                  <a:pt x="10709430" y="3163116"/>
                  <a:pt x="10696273" y="3163116"/>
                </a:cubicBezTo>
                <a:close/>
                <a:moveTo>
                  <a:pt x="9985819" y="3163116"/>
                </a:moveTo>
                <a:cubicBezTo>
                  <a:pt x="9985819" y="3176273"/>
                  <a:pt x="9989107" y="3182850"/>
                  <a:pt x="9995687" y="3182850"/>
                </a:cubicBezTo>
                <a:cubicBezTo>
                  <a:pt x="10002264" y="3182850"/>
                  <a:pt x="10005552" y="3182850"/>
                  <a:pt x="10005552" y="3182850"/>
                </a:cubicBezTo>
                <a:cubicBezTo>
                  <a:pt x="10005552" y="3169696"/>
                  <a:pt x="10002264" y="3163116"/>
                  <a:pt x="9995687" y="3163116"/>
                </a:cubicBezTo>
                <a:cubicBezTo>
                  <a:pt x="9989107" y="3163116"/>
                  <a:pt x="9985819" y="3163116"/>
                  <a:pt x="9985819" y="3163116"/>
                </a:cubicBezTo>
                <a:close/>
                <a:moveTo>
                  <a:pt x="4657420" y="3163116"/>
                </a:moveTo>
                <a:cubicBezTo>
                  <a:pt x="4657420" y="3176273"/>
                  <a:pt x="4657420" y="3189430"/>
                  <a:pt x="4657420" y="3202587"/>
                </a:cubicBezTo>
                <a:cubicBezTo>
                  <a:pt x="4670574" y="3202587"/>
                  <a:pt x="4677153" y="3196009"/>
                  <a:pt x="4677153" y="3182850"/>
                </a:cubicBezTo>
                <a:cubicBezTo>
                  <a:pt x="4677153" y="3169696"/>
                  <a:pt x="4670574" y="3163116"/>
                  <a:pt x="4657420" y="3163116"/>
                </a:cubicBezTo>
                <a:close/>
                <a:moveTo>
                  <a:pt x="4183783" y="3163116"/>
                </a:moveTo>
                <a:lnTo>
                  <a:pt x="4242988" y="3163116"/>
                </a:lnTo>
                <a:lnTo>
                  <a:pt x="4282457" y="3182850"/>
                </a:lnTo>
                <a:cubicBezTo>
                  <a:pt x="4282457" y="3182850"/>
                  <a:pt x="4279168" y="3182850"/>
                  <a:pt x="4272589" y="3182850"/>
                </a:cubicBezTo>
                <a:cubicBezTo>
                  <a:pt x="4266013" y="3182850"/>
                  <a:pt x="4256143" y="3182850"/>
                  <a:pt x="4242988" y="3182850"/>
                </a:cubicBezTo>
                <a:close/>
                <a:moveTo>
                  <a:pt x="12946042" y="3143382"/>
                </a:moveTo>
                <a:lnTo>
                  <a:pt x="12906572" y="3163116"/>
                </a:lnTo>
                <a:cubicBezTo>
                  <a:pt x="12906572" y="3163116"/>
                  <a:pt x="12919729" y="3163116"/>
                  <a:pt x="12946042" y="3163116"/>
                </a:cubicBezTo>
                <a:lnTo>
                  <a:pt x="12985512" y="3143382"/>
                </a:lnTo>
                <a:close/>
                <a:moveTo>
                  <a:pt x="12748694" y="3143382"/>
                </a:moveTo>
                <a:lnTo>
                  <a:pt x="12768428" y="3163116"/>
                </a:lnTo>
                <a:cubicBezTo>
                  <a:pt x="12768428" y="3163116"/>
                  <a:pt x="12775005" y="3163116"/>
                  <a:pt x="12788164" y="3163116"/>
                </a:cubicBezTo>
                <a:cubicBezTo>
                  <a:pt x="12788164" y="3149959"/>
                  <a:pt x="12784873" y="3143382"/>
                  <a:pt x="12778296" y="3143382"/>
                </a:cubicBezTo>
                <a:cubicBezTo>
                  <a:pt x="12771719" y="3143382"/>
                  <a:pt x="12761851" y="3143382"/>
                  <a:pt x="12748694" y="3143382"/>
                </a:cubicBezTo>
                <a:close/>
                <a:moveTo>
                  <a:pt x="12492139" y="3143382"/>
                </a:moveTo>
                <a:cubicBezTo>
                  <a:pt x="12505299" y="3156540"/>
                  <a:pt x="12518456" y="3163116"/>
                  <a:pt x="12531610" y="3163116"/>
                </a:cubicBezTo>
                <a:lnTo>
                  <a:pt x="12551346" y="3143382"/>
                </a:lnTo>
                <a:close/>
                <a:moveTo>
                  <a:pt x="11189643" y="3143382"/>
                </a:moveTo>
                <a:cubicBezTo>
                  <a:pt x="11202800" y="3143382"/>
                  <a:pt x="11209377" y="3146671"/>
                  <a:pt x="11209377" y="3153248"/>
                </a:cubicBezTo>
                <a:cubicBezTo>
                  <a:pt x="11209377" y="3159829"/>
                  <a:pt x="11215957" y="3163116"/>
                  <a:pt x="11229113" y="3163116"/>
                </a:cubicBezTo>
                <a:lnTo>
                  <a:pt x="11229113" y="3143382"/>
                </a:lnTo>
                <a:close/>
                <a:moveTo>
                  <a:pt x="11465932" y="3123646"/>
                </a:moveTo>
                <a:cubicBezTo>
                  <a:pt x="11452775" y="3149959"/>
                  <a:pt x="11465932" y="3163116"/>
                  <a:pt x="11505399" y="3163116"/>
                </a:cubicBezTo>
                <a:cubicBezTo>
                  <a:pt x="11505399" y="3149959"/>
                  <a:pt x="11498822" y="3143382"/>
                  <a:pt x="11485665" y="3143382"/>
                </a:cubicBezTo>
                <a:close/>
                <a:moveTo>
                  <a:pt x="10617333" y="3123646"/>
                </a:moveTo>
                <a:cubicBezTo>
                  <a:pt x="10617333" y="3136803"/>
                  <a:pt x="10620621" y="3146671"/>
                  <a:pt x="10627201" y="3153248"/>
                </a:cubicBezTo>
                <a:cubicBezTo>
                  <a:pt x="10633778" y="3159829"/>
                  <a:pt x="10643646" y="3163116"/>
                  <a:pt x="10656803" y="3163116"/>
                </a:cubicBezTo>
                <a:cubicBezTo>
                  <a:pt x="10656803" y="3149959"/>
                  <a:pt x="10650226" y="3136803"/>
                  <a:pt x="10637069" y="3123646"/>
                </a:cubicBezTo>
                <a:close/>
                <a:moveTo>
                  <a:pt x="10518659" y="3123646"/>
                </a:moveTo>
                <a:lnTo>
                  <a:pt x="10538393" y="3163116"/>
                </a:lnTo>
                <a:lnTo>
                  <a:pt x="10558129" y="3143382"/>
                </a:lnTo>
                <a:lnTo>
                  <a:pt x="10577864" y="3143382"/>
                </a:lnTo>
                <a:cubicBezTo>
                  <a:pt x="10577864" y="3130226"/>
                  <a:pt x="10571286" y="3123646"/>
                  <a:pt x="10558129" y="3123646"/>
                </a:cubicBezTo>
                <a:cubicBezTo>
                  <a:pt x="10544972" y="3123646"/>
                  <a:pt x="10531816" y="3123646"/>
                  <a:pt x="10518659" y="3123646"/>
                </a:cubicBezTo>
                <a:close/>
                <a:moveTo>
                  <a:pt x="10281841" y="3123646"/>
                </a:moveTo>
                <a:cubicBezTo>
                  <a:pt x="10268684" y="3136803"/>
                  <a:pt x="10262107" y="3143382"/>
                  <a:pt x="10262107" y="3143382"/>
                </a:cubicBezTo>
                <a:cubicBezTo>
                  <a:pt x="10262107" y="3156540"/>
                  <a:pt x="10265395" y="3163116"/>
                  <a:pt x="10271972" y="3163116"/>
                </a:cubicBezTo>
                <a:cubicBezTo>
                  <a:pt x="10278552" y="3163116"/>
                  <a:pt x="10281841" y="3156540"/>
                  <a:pt x="10281841" y="3143382"/>
                </a:cubicBezTo>
                <a:cubicBezTo>
                  <a:pt x="10281841" y="3130226"/>
                  <a:pt x="10281841" y="3123646"/>
                  <a:pt x="10281841" y="3123646"/>
                </a:cubicBezTo>
                <a:close/>
                <a:moveTo>
                  <a:pt x="4598214" y="3123646"/>
                </a:moveTo>
                <a:cubicBezTo>
                  <a:pt x="4611370" y="3136803"/>
                  <a:pt x="4617950" y="3143382"/>
                  <a:pt x="4617950" y="3143382"/>
                </a:cubicBezTo>
                <a:cubicBezTo>
                  <a:pt x="4617950" y="3143382"/>
                  <a:pt x="4624527" y="3143382"/>
                  <a:pt x="4637684" y="3143382"/>
                </a:cubicBezTo>
                <a:cubicBezTo>
                  <a:pt x="4637684" y="3143382"/>
                  <a:pt x="4637684" y="3140094"/>
                  <a:pt x="4637684" y="3133514"/>
                </a:cubicBezTo>
                <a:cubicBezTo>
                  <a:pt x="4637684" y="3126937"/>
                  <a:pt x="4631106" y="3123646"/>
                  <a:pt x="4617950" y="3123646"/>
                </a:cubicBezTo>
                <a:cubicBezTo>
                  <a:pt x="4617950" y="3123646"/>
                  <a:pt x="4611370" y="3123646"/>
                  <a:pt x="4598214" y="3123646"/>
                </a:cubicBezTo>
                <a:close/>
                <a:moveTo>
                  <a:pt x="3650944" y="3123646"/>
                </a:moveTo>
                <a:cubicBezTo>
                  <a:pt x="3650944" y="3123646"/>
                  <a:pt x="3657521" y="3123646"/>
                  <a:pt x="3670677" y="3123646"/>
                </a:cubicBezTo>
                <a:lnTo>
                  <a:pt x="3670677" y="3143382"/>
                </a:lnTo>
                <a:cubicBezTo>
                  <a:pt x="3657521" y="3143382"/>
                  <a:pt x="3650944" y="3136803"/>
                  <a:pt x="3650944" y="3123646"/>
                </a:cubicBezTo>
                <a:close/>
                <a:moveTo>
                  <a:pt x="12675922" y="3117480"/>
                </a:moveTo>
                <a:cubicBezTo>
                  <a:pt x="12668521" y="3118302"/>
                  <a:pt x="12659886" y="3120357"/>
                  <a:pt x="12650020" y="3123646"/>
                </a:cubicBezTo>
                <a:lnTo>
                  <a:pt x="12630284" y="3143382"/>
                </a:lnTo>
                <a:cubicBezTo>
                  <a:pt x="12630284" y="3156540"/>
                  <a:pt x="12630284" y="3163116"/>
                  <a:pt x="12630284" y="3163116"/>
                </a:cubicBezTo>
                <a:cubicBezTo>
                  <a:pt x="12617130" y="3163116"/>
                  <a:pt x="12610550" y="3163116"/>
                  <a:pt x="12610550" y="3163116"/>
                </a:cubicBezTo>
                <a:cubicBezTo>
                  <a:pt x="12610550" y="3163116"/>
                  <a:pt x="12603973" y="3163116"/>
                  <a:pt x="12590813" y="3163116"/>
                </a:cubicBezTo>
                <a:lnTo>
                  <a:pt x="12610550" y="3182850"/>
                </a:lnTo>
                <a:cubicBezTo>
                  <a:pt x="12623707" y="3182850"/>
                  <a:pt x="12636863" y="3182850"/>
                  <a:pt x="12650020" y="3182850"/>
                </a:cubicBezTo>
                <a:cubicBezTo>
                  <a:pt x="12663177" y="3182850"/>
                  <a:pt x="12669754" y="3176273"/>
                  <a:pt x="12669754" y="3163116"/>
                </a:cubicBezTo>
                <a:lnTo>
                  <a:pt x="12689490" y="3163116"/>
                </a:lnTo>
                <a:cubicBezTo>
                  <a:pt x="12702647" y="3163116"/>
                  <a:pt x="12709224" y="3156540"/>
                  <a:pt x="12709224" y="3143382"/>
                </a:cubicBezTo>
                <a:cubicBezTo>
                  <a:pt x="12709224" y="3123649"/>
                  <a:pt x="12698123" y="3115014"/>
                  <a:pt x="12675922" y="3117480"/>
                </a:cubicBezTo>
                <a:close/>
                <a:moveTo>
                  <a:pt x="12393468" y="3103912"/>
                </a:moveTo>
                <a:cubicBezTo>
                  <a:pt x="12380311" y="3103912"/>
                  <a:pt x="12373732" y="3110490"/>
                  <a:pt x="12373732" y="3123646"/>
                </a:cubicBezTo>
                <a:lnTo>
                  <a:pt x="12393468" y="3163116"/>
                </a:lnTo>
                <a:lnTo>
                  <a:pt x="12432938" y="3202587"/>
                </a:lnTo>
                <a:cubicBezTo>
                  <a:pt x="12432938" y="3215743"/>
                  <a:pt x="12439515" y="3228900"/>
                  <a:pt x="12452672" y="3242056"/>
                </a:cubicBezTo>
                <a:lnTo>
                  <a:pt x="12452672" y="3222320"/>
                </a:lnTo>
                <a:cubicBezTo>
                  <a:pt x="12452672" y="3209163"/>
                  <a:pt x="12459249" y="3202587"/>
                  <a:pt x="12472406" y="3202587"/>
                </a:cubicBezTo>
                <a:lnTo>
                  <a:pt x="12472406" y="3163116"/>
                </a:lnTo>
                <a:lnTo>
                  <a:pt x="12452672" y="3123646"/>
                </a:lnTo>
                <a:lnTo>
                  <a:pt x="12393468" y="3123646"/>
                </a:lnTo>
                <a:cubicBezTo>
                  <a:pt x="12393468" y="3110490"/>
                  <a:pt x="12393468" y="3103912"/>
                  <a:pt x="12393468" y="3103912"/>
                </a:cubicBezTo>
                <a:close/>
                <a:moveTo>
                  <a:pt x="10696273" y="3103912"/>
                </a:moveTo>
                <a:lnTo>
                  <a:pt x="10676537" y="3123646"/>
                </a:lnTo>
                <a:cubicBezTo>
                  <a:pt x="10689694" y="3123646"/>
                  <a:pt x="10696273" y="3123646"/>
                  <a:pt x="10696273" y="3123646"/>
                </a:cubicBezTo>
                <a:cubicBezTo>
                  <a:pt x="10696273" y="3110490"/>
                  <a:pt x="10702851" y="3103912"/>
                  <a:pt x="10716008" y="3103912"/>
                </a:cubicBezTo>
                <a:close/>
                <a:moveTo>
                  <a:pt x="9788471" y="3103912"/>
                </a:moveTo>
                <a:lnTo>
                  <a:pt x="9887145" y="3143382"/>
                </a:lnTo>
                <a:cubicBezTo>
                  <a:pt x="9939771" y="3169696"/>
                  <a:pt x="9966085" y="3176273"/>
                  <a:pt x="9966085" y="3163116"/>
                </a:cubicBezTo>
                <a:cubicBezTo>
                  <a:pt x="9966085" y="3136803"/>
                  <a:pt x="9906878" y="3117069"/>
                  <a:pt x="9788471" y="3103912"/>
                </a:cubicBezTo>
                <a:close/>
                <a:moveTo>
                  <a:pt x="10992295" y="3084176"/>
                </a:moveTo>
                <a:lnTo>
                  <a:pt x="11012029" y="3103912"/>
                </a:lnTo>
                <a:cubicBezTo>
                  <a:pt x="11012029" y="3117069"/>
                  <a:pt x="11005452" y="3123646"/>
                  <a:pt x="10992295" y="3123646"/>
                </a:cubicBezTo>
                <a:lnTo>
                  <a:pt x="10972560" y="3103912"/>
                </a:lnTo>
                <a:cubicBezTo>
                  <a:pt x="10972560" y="3103912"/>
                  <a:pt x="10979139" y="3097335"/>
                  <a:pt x="10992295" y="3084176"/>
                </a:cubicBezTo>
                <a:close/>
                <a:moveTo>
                  <a:pt x="9709530" y="3084176"/>
                </a:moveTo>
                <a:lnTo>
                  <a:pt x="9729267" y="3103912"/>
                </a:lnTo>
                <a:cubicBezTo>
                  <a:pt x="9729267" y="3103912"/>
                  <a:pt x="9729267" y="3097335"/>
                  <a:pt x="9729267" y="3084176"/>
                </a:cubicBezTo>
                <a:cubicBezTo>
                  <a:pt x="9729267" y="3084176"/>
                  <a:pt x="9722687" y="3084176"/>
                  <a:pt x="9709530" y="3084176"/>
                </a:cubicBezTo>
                <a:close/>
                <a:moveTo>
                  <a:pt x="4420601" y="3084176"/>
                </a:moveTo>
                <a:cubicBezTo>
                  <a:pt x="4433758" y="3097335"/>
                  <a:pt x="4446915" y="3103912"/>
                  <a:pt x="4460072" y="3103912"/>
                </a:cubicBezTo>
                <a:lnTo>
                  <a:pt x="4460072" y="3084176"/>
                </a:lnTo>
                <a:close/>
                <a:moveTo>
                  <a:pt x="12748694" y="3064443"/>
                </a:moveTo>
                <a:cubicBezTo>
                  <a:pt x="12735535" y="3077599"/>
                  <a:pt x="12725669" y="3084176"/>
                  <a:pt x="12719092" y="3084176"/>
                </a:cubicBezTo>
                <a:cubicBezTo>
                  <a:pt x="12712515" y="3084176"/>
                  <a:pt x="12715801" y="3090756"/>
                  <a:pt x="12728958" y="3103912"/>
                </a:cubicBezTo>
                <a:lnTo>
                  <a:pt x="12807898" y="3123646"/>
                </a:lnTo>
                <a:lnTo>
                  <a:pt x="12807898" y="3163116"/>
                </a:lnTo>
                <a:cubicBezTo>
                  <a:pt x="12807898" y="3176273"/>
                  <a:pt x="12811189" y="3179561"/>
                  <a:pt x="12817766" y="3172984"/>
                </a:cubicBezTo>
                <a:cubicBezTo>
                  <a:pt x="12824343" y="3166407"/>
                  <a:pt x="12834209" y="3163116"/>
                  <a:pt x="12847368" y="3163116"/>
                </a:cubicBezTo>
                <a:cubicBezTo>
                  <a:pt x="12860525" y="3163116"/>
                  <a:pt x="12873679" y="3163116"/>
                  <a:pt x="12886838" y="3163116"/>
                </a:cubicBezTo>
                <a:lnTo>
                  <a:pt x="12867102" y="3143382"/>
                </a:lnTo>
                <a:cubicBezTo>
                  <a:pt x="12853945" y="3130226"/>
                  <a:pt x="12844077" y="3126937"/>
                  <a:pt x="12837500" y="3133514"/>
                </a:cubicBezTo>
                <a:cubicBezTo>
                  <a:pt x="12830923" y="3140094"/>
                  <a:pt x="12827632" y="3140094"/>
                  <a:pt x="12827632" y="3133514"/>
                </a:cubicBezTo>
                <a:cubicBezTo>
                  <a:pt x="12827632" y="3126937"/>
                  <a:pt x="12821055" y="3123646"/>
                  <a:pt x="12807898" y="3123646"/>
                </a:cubicBezTo>
                <a:cubicBezTo>
                  <a:pt x="12807898" y="3110490"/>
                  <a:pt x="12807898" y="3103912"/>
                  <a:pt x="12807898" y="3103912"/>
                </a:cubicBezTo>
                <a:cubicBezTo>
                  <a:pt x="12807898" y="3103912"/>
                  <a:pt x="12814475" y="3103912"/>
                  <a:pt x="12827632" y="3103912"/>
                </a:cubicBezTo>
                <a:cubicBezTo>
                  <a:pt x="12840791" y="3090756"/>
                  <a:pt x="12847368" y="3084176"/>
                  <a:pt x="12847368" y="3084176"/>
                </a:cubicBezTo>
                <a:lnTo>
                  <a:pt x="12827632" y="3064443"/>
                </a:lnTo>
                <a:cubicBezTo>
                  <a:pt x="12801321" y="3064443"/>
                  <a:pt x="12775005" y="3064443"/>
                  <a:pt x="12748694" y="3064443"/>
                </a:cubicBezTo>
                <a:close/>
                <a:moveTo>
                  <a:pt x="12511876" y="3064443"/>
                </a:moveTo>
                <a:lnTo>
                  <a:pt x="12472406" y="3084176"/>
                </a:lnTo>
                <a:cubicBezTo>
                  <a:pt x="12485562" y="3084176"/>
                  <a:pt x="12505299" y="3084176"/>
                  <a:pt x="12531610" y="3084176"/>
                </a:cubicBezTo>
                <a:close/>
                <a:moveTo>
                  <a:pt x="12334262" y="3064443"/>
                </a:moveTo>
                <a:cubicBezTo>
                  <a:pt x="12334262" y="3064443"/>
                  <a:pt x="12334262" y="3071022"/>
                  <a:pt x="12334262" y="3084176"/>
                </a:cubicBezTo>
                <a:lnTo>
                  <a:pt x="12353998" y="3084176"/>
                </a:lnTo>
                <a:cubicBezTo>
                  <a:pt x="12353998" y="3071022"/>
                  <a:pt x="12347421" y="3064443"/>
                  <a:pt x="12334262" y="3064443"/>
                </a:cubicBezTo>
                <a:close/>
                <a:moveTo>
                  <a:pt x="12117180" y="3064443"/>
                </a:moveTo>
                <a:cubicBezTo>
                  <a:pt x="12117180" y="3064443"/>
                  <a:pt x="12117180" y="3071022"/>
                  <a:pt x="12117180" y="3084176"/>
                </a:cubicBezTo>
                <a:cubicBezTo>
                  <a:pt x="12117180" y="3084176"/>
                  <a:pt x="12120468" y="3080887"/>
                  <a:pt x="12127048" y="3074310"/>
                </a:cubicBezTo>
                <a:cubicBezTo>
                  <a:pt x="12133625" y="3067733"/>
                  <a:pt x="12136913" y="3064443"/>
                  <a:pt x="12136913" y="3064443"/>
                </a:cubicBezTo>
                <a:cubicBezTo>
                  <a:pt x="12123757" y="3064443"/>
                  <a:pt x="12117180" y="3064443"/>
                  <a:pt x="12117180" y="3064443"/>
                </a:cubicBezTo>
                <a:close/>
                <a:moveTo>
                  <a:pt x="10350913" y="3064443"/>
                </a:moveTo>
                <a:cubicBezTo>
                  <a:pt x="10331180" y="3064443"/>
                  <a:pt x="10327888" y="3071022"/>
                  <a:pt x="10341045" y="3084176"/>
                </a:cubicBezTo>
                <a:lnTo>
                  <a:pt x="10380515" y="3084176"/>
                </a:lnTo>
                <a:cubicBezTo>
                  <a:pt x="10380515" y="3071022"/>
                  <a:pt x="10370647" y="3064443"/>
                  <a:pt x="10350913" y="3064443"/>
                </a:cubicBezTo>
                <a:close/>
                <a:moveTo>
                  <a:pt x="4085109" y="3064443"/>
                </a:moveTo>
                <a:lnTo>
                  <a:pt x="4104844" y="3064443"/>
                </a:lnTo>
                <a:cubicBezTo>
                  <a:pt x="4104844" y="3064443"/>
                  <a:pt x="4104844" y="3071022"/>
                  <a:pt x="4104844" y="3084176"/>
                </a:cubicBezTo>
                <a:cubicBezTo>
                  <a:pt x="4104844" y="3097335"/>
                  <a:pt x="4101555" y="3103912"/>
                  <a:pt x="4094975" y="3103912"/>
                </a:cubicBezTo>
                <a:cubicBezTo>
                  <a:pt x="4088398" y="3103912"/>
                  <a:pt x="4085109" y="3097335"/>
                  <a:pt x="4085109" y="3084176"/>
                </a:cubicBezTo>
                <a:cubicBezTo>
                  <a:pt x="4085109" y="3071022"/>
                  <a:pt x="4085109" y="3064443"/>
                  <a:pt x="4085109" y="3064443"/>
                </a:cubicBezTo>
                <a:close/>
                <a:moveTo>
                  <a:pt x="3552270" y="3064443"/>
                </a:moveTo>
                <a:lnTo>
                  <a:pt x="3611473" y="3064443"/>
                </a:lnTo>
                <a:lnTo>
                  <a:pt x="3591740" y="3084176"/>
                </a:lnTo>
                <a:cubicBezTo>
                  <a:pt x="3578583" y="3084176"/>
                  <a:pt x="3568715" y="3080887"/>
                  <a:pt x="3562137" y="3074310"/>
                </a:cubicBezTo>
                <a:cubicBezTo>
                  <a:pt x="3555558" y="3067733"/>
                  <a:pt x="3552270" y="3064443"/>
                  <a:pt x="3552270" y="3064443"/>
                </a:cubicBezTo>
                <a:close/>
                <a:moveTo>
                  <a:pt x="10035157" y="3054574"/>
                </a:moveTo>
                <a:cubicBezTo>
                  <a:pt x="10028577" y="3054574"/>
                  <a:pt x="10025289" y="3057865"/>
                  <a:pt x="10025289" y="3064443"/>
                </a:cubicBezTo>
                <a:lnTo>
                  <a:pt x="10025289" y="3084176"/>
                </a:lnTo>
                <a:cubicBezTo>
                  <a:pt x="10051603" y="3084176"/>
                  <a:pt x="10064760" y="3087467"/>
                  <a:pt x="10064760" y="3094044"/>
                </a:cubicBezTo>
                <a:cubicBezTo>
                  <a:pt x="10064760" y="3100624"/>
                  <a:pt x="10071336" y="3103912"/>
                  <a:pt x="10084493" y="3103912"/>
                </a:cubicBezTo>
                <a:cubicBezTo>
                  <a:pt x="10097649" y="3117069"/>
                  <a:pt x="10114095" y="3126937"/>
                  <a:pt x="10133831" y="3133514"/>
                </a:cubicBezTo>
                <a:cubicBezTo>
                  <a:pt x="10153565" y="3140094"/>
                  <a:pt x="10163433" y="3136803"/>
                  <a:pt x="10163433" y="3123646"/>
                </a:cubicBezTo>
                <a:cubicBezTo>
                  <a:pt x="10176590" y="3110490"/>
                  <a:pt x="10170010" y="3103912"/>
                  <a:pt x="10143697" y="3103912"/>
                </a:cubicBezTo>
                <a:lnTo>
                  <a:pt x="10123963" y="3103912"/>
                </a:lnTo>
                <a:cubicBezTo>
                  <a:pt x="10110806" y="3090756"/>
                  <a:pt x="10091070" y="3077599"/>
                  <a:pt x="10064760" y="3064443"/>
                </a:cubicBezTo>
                <a:cubicBezTo>
                  <a:pt x="10051603" y="3057865"/>
                  <a:pt x="10041734" y="3054574"/>
                  <a:pt x="10035157" y="3054574"/>
                </a:cubicBezTo>
                <a:close/>
                <a:moveTo>
                  <a:pt x="12196120" y="3044708"/>
                </a:moveTo>
                <a:cubicBezTo>
                  <a:pt x="12182963" y="3044708"/>
                  <a:pt x="12169807" y="3054574"/>
                  <a:pt x="12156650" y="3074310"/>
                </a:cubicBezTo>
                <a:cubicBezTo>
                  <a:pt x="12143493" y="3094044"/>
                  <a:pt x="12136913" y="3103912"/>
                  <a:pt x="12136913" y="3103912"/>
                </a:cubicBezTo>
                <a:lnTo>
                  <a:pt x="12176384" y="3103912"/>
                </a:lnTo>
                <a:cubicBezTo>
                  <a:pt x="12176384" y="3090756"/>
                  <a:pt x="12189540" y="3087467"/>
                  <a:pt x="12215854" y="3094044"/>
                </a:cubicBezTo>
                <a:cubicBezTo>
                  <a:pt x="12242167" y="3100624"/>
                  <a:pt x="12255324" y="3097335"/>
                  <a:pt x="12255324" y="3084176"/>
                </a:cubicBezTo>
                <a:cubicBezTo>
                  <a:pt x="12255324" y="3071022"/>
                  <a:pt x="12242167" y="3064443"/>
                  <a:pt x="12215854" y="3064443"/>
                </a:cubicBezTo>
                <a:lnTo>
                  <a:pt x="12176384" y="3064443"/>
                </a:lnTo>
                <a:close/>
                <a:moveTo>
                  <a:pt x="11406725" y="3044708"/>
                </a:moveTo>
                <a:cubicBezTo>
                  <a:pt x="11393568" y="3044708"/>
                  <a:pt x="11386991" y="3051285"/>
                  <a:pt x="11386991" y="3064443"/>
                </a:cubicBezTo>
                <a:cubicBezTo>
                  <a:pt x="11386991" y="3077599"/>
                  <a:pt x="11386991" y="3090756"/>
                  <a:pt x="11386991" y="3103912"/>
                </a:cubicBezTo>
                <a:lnTo>
                  <a:pt x="11386991" y="3123646"/>
                </a:lnTo>
                <a:lnTo>
                  <a:pt x="11406725" y="3123646"/>
                </a:lnTo>
                <a:lnTo>
                  <a:pt x="11485665" y="3103912"/>
                </a:lnTo>
                <a:lnTo>
                  <a:pt x="11465932" y="3064443"/>
                </a:lnTo>
                <a:lnTo>
                  <a:pt x="11446195" y="3084176"/>
                </a:lnTo>
                <a:cubicBezTo>
                  <a:pt x="11446195" y="3084176"/>
                  <a:pt x="11439618" y="3084176"/>
                  <a:pt x="11426462" y="3084176"/>
                </a:cubicBezTo>
                <a:cubicBezTo>
                  <a:pt x="11426462" y="3071022"/>
                  <a:pt x="11426462" y="3064443"/>
                  <a:pt x="11426462" y="3064443"/>
                </a:cubicBezTo>
                <a:cubicBezTo>
                  <a:pt x="11426462" y="3051285"/>
                  <a:pt x="11419882" y="3044708"/>
                  <a:pt x="11406725" y="3044708"/>
                </a:cubicBezTo>
                <a:close/>
                <a:moveTo>
                  <a:pt x="10992295" y="3044708"/>
                </a:moveTo>
                <a:cubicBezTo>
                  <a:pt x="11005452" y="3044708"/>
                  <a:pt x="11012029" y="3047997"/>
                  <a:pt x="11012029" y="3054574"/>
                </a:cubicBezTo>
                <a:cubicBezTo>
                  <a:pt x="11012029" y="3061154"/>
                  <a:pt x="11012029" y="3064443"/>
                  <a:pt x="11012029" y="3064443"/>
                </a:cubicBezTo>
                <a:lnTo>
                  <a:pt x="11012029" y="3084176"/>
                </a:lnTo>
                <a:cubicBezTo>
                  <a:pt x="10998872" y="3084176"/>
                  <a:pt x="10992295" y="3077599"/>
                  <a:pt x="10992295" y="3064443"/>
                </a:cubicBezTo>
                <a:cubicBezTo>
                  <a:pt x="10992295" y="3064443"/>
                  <a:pt x="10992295" y="3057865"/>
                  <a:pt x="10992295" y="3044708"/>
                </a:cubicBezTo>
                <a:close/>
                <a:moveTo>
                  <a:pt x="10262107" y="3044708"/>
                </a:moveTo>
                <a:lnTo>
                  <a:pt x="10222637" y="3064443"/>
                </a:lnTo>
                <a:cubicBezTo>
                  <a:pt x="10235794" y="3064443"/>
                  <a:pt x="10248950" y="3064443"/>
                  <a:pt x="10262107" y="3064443"/>
                </a:cubicBezTo>
                <a:cubicBezTo>
                  <a:pt x="10275264" y="3064443"/>
                  <a:pt x="10281841" y="3061154"/>
                  <a:pt x="10281841" y="3054574"/>
                </a:cubicBezTo>
                <a:cubicBezTo>
                  <a:pt x="10281841" y="3047997"/>
                  <a:pt x="10275264" y="3044708"/>
                  <a:pt x="10262107" y="3044708"/>
                </a:cubicBezTo>
                <a:close/>
                <a:moveTo>
                  <a:pt x="10143697" y="3044708"/>
                </a:moveTo>
                <a:cubicBezTo>
                  <a:pt x="10130540" y="3044708"/>
                  <a:pt x="10130540" y="3051285"/>
                  <a:pt x="10143697" y="3064443"/>
                </a:cubicBezTo>
                <a:cubicBezTo>
                  <a:pt x="10156853" y="3077599"/>
                  <a:pt x="10163433" y="3077599"/>
                  <a:pt x="10163433" y="3064443"/>
                </a:cubicBezTo>
                <a:cubicBezTo>
                  <a:pt x="10163433" y="3051285"/>
                  <a:pt x="10156853" y="3044708"/>
                  <a:pt x="10143697" y="3044708"/>
                </a:cubicBezTo>
                <a:close/>
                <a:moveTo>
                  <a:pt x="3956833" y="3044708"/>
                </a:moveTo>
                <a:cubicBezTo>
                  <a:pt x="3963409" y="3044708"/>
                  <a:pt x="3969991" y="3047997"/>
                  <a:pt x="3976568" y="3054574"/>
                </a:cubicBezTo>
                <a:cubicBezTo>
                  <a:pt x="3983145" y="3061154"/>
                  <a:pt x="3979856" y="3064443"/>
                  <a:pt x="3966699" y="3064443"/>
                </a:cubicBezTo>
                <a:cubicBezTo>
                  <a:pt x="3953542" y="3064443"/>
                  <a:pt x="3946966" y="3061154"/>
                  <a:pt x="3946966" y="3054574"/>
                </a:cubicBezTo>
                <a:cubicBezTo>
                  <a:pt x="3946966" y="3047997"/>
                  <a:pt x="3950254" y="3044708"/>
                  <a:pt x="3956833" y="3044708"/>
                </a:cubicBezTo>
                <a:close/>
                <a:moveTo>
                  <a:pt x="3769351" y="3044708"/>
                </a:moveTo>
                <a:cubicBezTo>
                  <a:pt x="3795665" y="3057865"/>
                  <a:pt x="3808822" y="3064443"/>
                  <a:pt x="3808822" y="3064443"/>
                </a:cubicBezTo>
                <a:lnTo>
                  <a:pt x="3789088" y="3064443"/>
                </a:lnTo>
                <a:cubicBezTo>
                  <a:pt x="3789088" y="3064443"/>
                  <a:pt x="3782508" y="3057865"/>
                  <a:pt x="3769351" y="3044708"/>
                </a:cubicBezTo>
                <a:close/>
                <a:moveTo>
                  <a:pt x="9847674" y="3024972"/>
                </a:moveTo>
                <a:cubicBezTo>
                  <a:pt x="9847674" y="3038129"/>
                  <a:pt x="9860831" y="3044708"/>
                  <a:pt x="9887145" y="3044708"/>
                </a:cubicBezTo>
                <a:cubicBezTo>
                  <a:pt x="9887145" y="3044708"/>
                  <a:pt x="9893722" y="3038129"/>
                  <a:pt x="9906878" y="3024972"/>
                </a:cubicBezTo>
                <a:close/>
                <a:moveTo>
                  <a:pt x="12511876" y="3005238"/>
                </a:moveTo>
                <a:cubicBezTo>
                  <a:pt x="12498719" y="3005238"/>
                  <a:pt x="12492139" y="3011815"/>
                  <a:pt x="12492139" y="3024972"/>
                </a:cubicBezTo>
                <a:cubicBezTo>
                  <a:pt x="12505299" y="3038129"/>
                  <a:pt x="12511876" y="3044708"/>
                  <a:pt x="12511876" y="3044708"/>
                </a:cubicBezTo>
                <a:cubicBezTo>
                  <a:pt x="12511876" y="3044708"/>
                  <a:pt x="12515164" y="3044708"/>
                  <a:pt x="12521744" y="3044708"/>
                </a:cubicBezTo>
                <a:cubicBezTo>
                  <a:pt x="12528321" y="3044708"/>
                  <a:pt x="12531610" y="3038129"/>
                  <a:pt x="12531610" y="3024972"/>
                </a:cubicBezTo>
                <a:close/>
                <a:moveTo>
                  <a:pt x="12018506" y="3005238"/>
                </a:moveTo>
                <a:lnTo>
                  <a:pt x="11998773" y="3024972"/>
                </a:lnTo>
                <a:cubicBezTo>
                  <a:pt x="11998773" y="3038129"/>
                  <a:pt x="12005349" y="3044708"/>
                  <a:pt x="12018506" y="3044708"/>
                </a:cubicBezTo>
                <a:cubicBezTo>
                  <a:pt x="12018506" y="3044708"/>
                  <a:pt x="12018506" y="3038129"/>
                  <a:pt x="12018506" y="3024972"/>
                </a:cubicBezTo>
                <a:cubicBezTo>
                  <a:pt x="12018506" y="3011815"/>
                  <a:pt x="12018506" y="3005238"/>
                  <a:pt x="12018506" y="3005238"/>
                </a:cubicBezTo>
                <a:close/>
                <a:moveTo>
                  <a:pt x="15057667" y="2985502"/>
                </a:moveTo>
                <a:lnTo>
                  <a:pt x="15057667" y="3005238"/>
                </a:lnTo>
                <a:cubicBezTo>
                  <a:pt x="15070827" y="3005238"/>
                  <a:pt x="15077403" y="3001950"/>
                  <a:pt x="15077403" y="2995370"/>
                </a:cubicBezTo>
                <a:cubicBezTo>
                  <a:pt x="15077403" y="2988793"/>
                  <a:pt x="15083979" y="2985502"/>
                  <a:pt x="15097137" y="2985502"/>
                </a:cubicBezTo>
                <a:close/>
                <a:moveTo>
                  <a:pt x="12590813" y="2985502"/>
                </a:moveTo>
                <a:cubicBezTo>
                  <a:pt x="12577659" y="2985502"/>
                  <a:pt x="12577659" y="2992081"/>
                  <a:pt x="12590813" y="3005238"/>
                </a:cubicBezTo>
                <a:lnTo>
                  <a:pt x="12630284" y="3005238"/>
                </a:lnTo>
                <a:cubicBezTo>
                  <a:pt x="12617130" y="2992081"/>
                  <a:pt x="12603973" y="2985502"/>
                  <a:pt x="12590813" y="2985502"/>
                </a:cubicBezTo>
                <a:close/>
                <a:moveTo>
                  <a:pt x="10637069" y="2985502"/>
                </a:moveTo>
                <a:lnTo>
                  <a:pt x="10617333" y="3005238"/>
                </a:lnTo>
                <a:cubicBezTo>
                  <a:pt x="10617333" y="3005238"/>
                  <a:pt x="10617333" y="3011815"/>
                  <a:pt x="10617333" y="3024972"/>
                </a:cubicBezTo>
                <a:cubicBezTo>
                  <a:pt x="10604176" y="3038129"/>
                  <a:pt x="10610756" y="3051285"/>
                  <a:pt x="10637069" y="3064443"/>
                </a:cubicBezTo>
                <a:lnTo>
                  <a:pt x="10696273" y="3044708"/>
                </a:lnTo>
                <a:cubicBezTo>
                  <a:pt x="10696273" y="3057865"/>
                  <a:pt x="10722587" y="3071022"/>
                  <a:pt x="10775211" y="3084176"/>
                </a:cubicBezTo>
                <a:lnTo>
                  <a:pt x="10794947" y="3064443"/>
                </a:lnTo>
                <a:cubicBezTo>
                  <a:pt x="10781791" y="3051285"/>
                  <a:pt x="10781791" y="3044708"/>
                  <a:pt x="10794947" y="3044708"/>
                </a:cubicBezTo>
                <a:lnTo>
                  <a:pt x="10755477" y="3044708"/>
                </a:lnTo>
                <a:cubicBezTo>
                  <a:pt x="10755477" y="3044708"/>
                  <a:pt x="10748900" y="3044708"/>
                  <a:pt x="10735743" y="3044708"/>
                </a:cubicBezTo>
                <a:lnTo>
                  <a:pt x="10755477" y="3024972"/>
                </a:lnTo>
                <a:cubicBezTo>
                  <a:pt x="10742320" y="3011815"/>
                  <a:pt x="10725875" y="3005238"/>
                  <a:pt x="10706139" y="3005238"/>
                </a:cubicBezTo>
                <a:cubicBezTo>
                  <a:pt x="10686405" y="3005238"/>
                  <a:pt x="10663380" y="2998661"/>
                  <a:pt x="10637069" y="2985502"/>
                </a:cubicBezTo>
                <a:close/>
                <a:moveTo>
                  <a:pt x="11870493" y="2965768"/>
                </a:moveTo>
                <a:cubicBezTo>
                  <a:pt x="11863916" y="2965768"/>
                  <a:pt x="11860629" y="2972349"/>
                  <a:pt x="11860629" y="2985502"/>
                </a:cubicBezTo>
                <a:cubicBezTo>
                  <a:pt x="11847472" y="2998661"/>
                  <a:pt x="11840891" y="3008527"/>
                  <a:pt x="11840891" y="3015104"/>
                </a:cubicBezTo>
                <a:cubicBezTo>
                  <a:pt x="11840891" y="3021683"/>
                  <a:pt x="11847472" y="3028263"/>
                  <a:pt x="11860629" y="3034840"/>
                </a:cubicBezTo>
                <a:cubicBezTo>
                  <a:pt x="11873786" y="3041417"/>
                  <a:pt x="11893518" y="3044708"/>
                  <a:pt x="11919832" y="3044708"/>
                </a:cubicBezTo>
                <a:cubicBezTo>
                  <a:pt x="11946145" y="3044708"/>
                  <a:pt x="11959302" y="3038129"/>
                  <a:pt x="11959302" y="3024972"/>
                </a:cubicBezTo>
                <a:lnTo>
                  <a:pt x="11919832" y="2985502"/>
                </a:lnTo>
                <a:cubicBezTo>
                  <a:pt x="11893518" y="2972349"/>
                  <a:pt x="11877073" y="2965768"/>
                  <a:pt x="11870493" y="2965768"/>
                </a:cubicBezTo>
                <a:close/>
                <a:moveTo>
                  <a:pt x="11702747" y="2965768"/>
                </a:moveTo>
                <a:lnTo>
                  <a:pt x="11722484" y="2985502"/>
                </a:lnTo>
                <a:cubicBezTo>
                  <a:pt x="11722484" y="2985502"/>
                  <a:pt x="11715907" y="2985502"/>
                  <a:pt x="11702747" y="2985502"/>
                </a:cubicBezTo>
                <a:cubicBezTo>
                  <a:pt x="11702747" y="2985502"/>
                  <a:pt x="11702747" y="2978925"/>
                  <a:pt x="11702747" y="2965768"/>
                </a:cubicBezTo>
                <a:close/>
                <a:moveTo>
                  <a:pt x="11268584" y="2965768"/>
                </a:moveTo>
                <a:lnTo>
                  <a:pt x="11248847" y="2985502"/>
                </a:lnTo>
                <a:lnTo>
                  <a:pt x="11268584" y="3005238"/>
                </a:lnTo>
                <a:cubicBezTo>
                  <a:pt x="11294894" y="3018396"/>
                  <a:pt x="11301474" y="3031552"/>
                  <a:pt x="11288317" y="3044708"/>
                </a:cubicBezTo>
                <a:lnTo>
                  <a:pt x="11268584" y="3044708"/>
                </a:lnTo>
                <a:lnTo>
                  <a:pt x="11189643" y="3044708"/>
                </a:lnTo>
                <a:cubicBezTo>
                  <a:pt x="11189643" y="3044708"/>
                  <a:pt x="11183066" y="3047997"/>
                  <a:pt x="11169910" y="3054574"/>
                </a:cubicBezTo>
                <a:cubicBezTo>
                  <a:pt x="11156750" y="3061154"/>
                  <a:pt x="11150173" y="3057865"/>
                  <a:pt x="11150173" y="3044708"/>
                </a:cubicBezTo>
                <a:cubicBezTo>
                  <a:pt x="11150173" y="3031552"/>
                  <a:pt x="11143596" y="3018396"/>
                  <a:pt x="11130439" y="3005238"/>
                </a:cubicBezTo>
                <a:lnTo>
                  <a:pt x="11090969" y="2985502"/>
                </a:lnTo>
                <a:cubicBezTo>
                  <a:pt x="11077813" y="2985502"/>
                  <a:pt x="11064656" y="2985502"/>
                  <a:pt x="11051499" y="2985502"/>
                </a:cubicBezTo>
                <a:lnTo>
                  <a:pt x="11051499" y="3005238"/>
                </a:lnTo>
                <a:lnTo>
                  <a:pt x="11090969" y="3044708"/>
                </a:lnTo>
                <a:lnTo>
                  <a:pt x="11090969" y="3064443"/>
                </a:lnTo>
                <a:cubicBezTo>
                  <a:pt x="11077813" y="3064443"/>
                  <a:pt x="11071233" y="3064443"/>
                  <a:pt x="11071233" y="3064443"/>
                </a:cubicBezTo>
                <a:cubicBezTo>
                  <a:pt x="11071233" y="3064443"/>
                  <a:pt x="11071233" y="3057865"/>
                  <a:pt x="11071233" y="3044708"/>
                </a:cubicBezTo>
                <a:cubicBezTo>
                  <a:pt x="11071233" y="3044708"/>
                  <a:pt x="11044922" y="3034840"/>
                  <a:pt x="10992295" y="3015104"/>
                </a:cubicBezTo>
                <a:cubicBezTo>
                  <a:pt x="10939668" y="2995370"/>
                  <a:pt x="10906778" y="2985502"/>
                  <a:pt x="10893621" y="2985502"/>
                </a:cubicBezTo>
                <a:cubicBezTo>
                  <a:pt x="10893621" y="2985502"/>
                  <a:pt x="10893621" y="2992081"/>
                  <a:pt x="10893621" y="3005238"/>
                </a:cubicBezTo>
                <a:cubicBezTo>
                  <a:pt x="10893621" y="3005238"/>
                  <a:pt x="10900198" y="3005238"/>
                  <a:pt x="10913355" y="3005238"/>
                </a:cubicBezTo>
                <a:lnTo>
                  <a:pt x="10933091" y="3024972"/>
                </a:lnTo>
                <a:lnTo>
                  <a:pt x="10913355" y="3064443"/>
                </a:lnTo>
                <a:cubicBezTo>
                  <a:pt x="10900198" y="3064443"/>
                  <a:pt x="10893621" y="3064443"/>
                  <a:pt x="10893621" y="3064443"/>
                </a:cubicBezTo>
                <a:cubicBezTo>
                  <a:pt x="10893621" y="3064443"/>
                  <a:pt x="10893621" y="3071022"/>
                  <a:pt x="10893621" y="3084176"/>
                </a:cubicBezTo>
                <a:cubicBezTo>
                  <a:pt x="10906778" y="3084176"/>
                  <a:pt x="10910066" y="3090756"/>
                  <a:pt x="10903489" y="3103912"/>
                </a:cubicBezTo>
                <a:cubicBezTo>
                  <a:pt x="10896910" y="3117069"/>
                  <a:pt x="10906778" y="3130226"/>
                  <a:pt x="10933091" y="3143382"/>
                </a:cubicBezTo>
                <a:lnTo>
                  <a:pt x="10972560" y="3182850"/>
                </a:lnTo>
                <a:cubicBezTo>
                  <a:pt x="10972560" y="3196009"/>
                  <a:pt x="10992295" y="3209163"/>
                  <a:pt x="11031765" y="3222320"/>
                </a:cubicBezTo>
                <a:lnTo>
                  <a:pt x="11031765" y="3202587"/>
                </a:lnTo>
                <a:lnTo>
                  <a:pt x="11012029" y="3202587"/>
                </a:lnTo>
                <a:lnTo>
                  <a:pt x="10972560" y="3182850"/>
                </a:lnTo>
                <a:lnTo>
                  <a:pt x="10952825" y="3143382"/>
                </a:lnTo>
                <a:lnTo>
                  <a:pt x="10972560" y="3143382"/>
                </a:lnTo>
                <a:cubicBezTo>
                  <a:pt x="10998872" y="3143382"/>
                  <a:pt x="11018609" y="3149959"/>
                  <a:pt x="11031765" y="3163116"/>
                </a:cubicBezTo>
                <a:lnTo>
                  <a:pt x="11051499" y="3163116"/>
                </a:lnTo>
                <a:lnTo>
                  <a:pt x="11071233" y="3123646"/>
                </a:lnTo>
                <a:cubicBezTo>
                  <a:pt x="11071233" y="3136803"/>
                  <a:pt x="11084392" y="3143382"/>
                  <a:pt x="11110704" y="3143382"/>
                </a:cubicBezTo>
                <a:lnTo>
                  <a:pt x="11150173" y="3143382"/>
                </a:lnTo>
                <a:cubicBezTo>
                  <a:pt x="11150173" y="3130226"/>
                  <a:pt x="11130439" y="3123646"/>
                  <a:pt x="11090969" y="3123646"/>
                </a:cubicBezTo>
                <a:cubicBezTo>
                  <a:pt x="11090969" y="3097335"/>
                  <a:pt x="11110704" y="3084176"/>
                  <a:pt x="11150173" y="3084176"/>
                </a:cubicBezTo>
                <a:cubicBezTo>
                  <a:pt x="11163330" y="3084176"/>
                  <a:pt x="11169910" y="3080887"/>
                  <a:pt x="11169910" y="3074310"/>
                </a:cubicBezTo>
                <a:cubicBezTo>
                  <a:pt x="11169910" y="3067733"/>
                  <a:pt x="11183066" y="3064443"/>
                  <a:pt x="11209377" y="3064443"/>
                </a:cubicBezTo>
                <a:cubicBezTo>
                  <a:pt x="11235691" y="3064443"/>
                  <a:pt x="11248847" y="3064443"/>
                  <a:pt x="11248847" y="3064443"/>
                </a:cubicBezTo>
                <a:lnTo>
                  <a:pt x="11308051" y="3084176"/>
                </a:lnTo>
                <a:cubicBezTo>
                  <a:pt x="11321208" y="3071022"/>
                  <a:pt x="11331076" y="3067733"/>
                  <a:pt x="11337653" y="3074310"/>
                </a:cubicBezTo>
                <a:cubicBezTo>
                  <a:pt x="11344233" y="3080887"/>
                  <a:pt x="11354101" y="3084176"/>
                  <a:pt x="11367258" y="3084176"/>
                </a:cubicBezTo>
                <a:cubicBezTo>
                  <a:pt x="11367258" y="3071022"/>
                  <a:pt x="11367258" y="3064443"/>
                  <a:pt x="11367258" y="3064443"/>
                </a:cubicBezTo>
                <a:cubicBezTo>
                  <a:pt x="11367258" y="3064443"/>
                  <a:pt x="11360678" y="3064443"/>
                  <a:pt x="11347521" y="3064443"/>
                </a:cubicBezTo>
                <a:cubicBezTo>
                  <a:pt x="11334365" y="3051285"/>
                  <a:pt x="11327788" y="3038129"/>
                  <a:pt x="11327788" y="3024972"/>
                </a:cubicBezTo>
                <a:cubicBezTo>
                  <a:pt x="11314631" y="2998661"/>
                  <a:pt x="11294894" y="2978925"/>
                  <a:pt x="11268584" y="2965768"/>
                </a:cubicBezTo>
                <a:close/>
                <a:moveTo>
                  <a:pt x="4479805" y="2965768"/>
                </a:moveTo>
                <a:cubicBezTo>
                  <a:pt x="4479805" y="2978925"/>
                  <a:pt x="4479805" y="2985502"/>
                  <a:pt x="4479805" y="2985502"/>
                </a:cubicBezTo>
                <a:cubicBezTo>
                  <a:pt x="4479805" y="2998661"/>
                  <a:pt x="4486381" y="3005238"/>
                  <a:pt x="4499540" y="3005238"/>
                </a:cubicBezTo>
                <a:lnTo>
                  <a:pt x="4499540" y="2985502"/>
                </a:lnTo>
                <a:cubicBezTo>
                  <a:pt x="4499540" y="2985502"/>
                  <a:pt x="4499540" y="2982213"/>
                  <a:pt x="4499540" y="2975636"/>
                </a:cubicBezTo>
                <a:cubicBezTo>
                  <a:pt x="4499540" y="2969060"/>
                  <a:pt x="4492963" y="2965768"/>
                  <a:pt x="4479805" y="2965768"/>
                </a:cubicBezTo>
                <a:close/>
                <a:moveTo>
                  <a:pt x="11446195" y="2946034"/>
                </a:moveTo>
                <a:cubicBezTo>
                  <a:pt x="11433039" y="2946034"/>
                  <a:pt x="11426462" y="2952611"/>
                  <a:pt x="11426462" y="2965768"/>
                </a:cubicBezTo>
                <a:lnTo>
                  <a:pt x="11446195" y="2965768"/>
                </a:lnTo>
                <a:cubicBezTo>
                  <a:pt x="11459352" y="2965768"/>
                  <a:pt x="11465932" y="2965768"/>
                  <a:pt x="11465932" y="2965768"/>
                </a:cubicBezTo>
                <a:cubicBezTo>
                  <a:pt x="11465932" y="2952611"/>
                  <a:pt x="11459352" y="2946034"/>
                  <a:pt x="11446195" y="2946034"/>
                </a:cubicBezTo>
                <a:close/>
                <a:moveTo>
                  <a:pt x="9946348" y="2926299"/>
                </a:moveTo>
                <a:lnTo>
                  <a:pt x="9966085" y="2946034"/>
                </a:lnTo>
                <a:lnTo>
                  <a:pt x="9985819" y="2946034"/>
                </a:lnTo>
                <a:cubicBezTo>
                  <a:pt x="9985819" y="2932878"/>
                  <a:pt x="9972662" y="2926299"/>
                  <a:pt x="9946348" y="2926299"/>
                </a:cubicBezTo>
                <a:close/>
                <a:moveTo>
                  <a:pt x="4578479" y="2926299"/>
                </a:moveTo>
                <a:cubicBezTo>
                  <a:pt x="4578479" y="2926299"/>
                  <a:pt x="4578479" y="2932878"/>
                  <a:pt x="4578479" y="2946034"/>
                </a:cubicBezTo>
                <a:cubicBezTo>
                  <a:pt x="4578479" y="2959191"/>
                  <a:pt x="4578479" y="2965768"/>
                  <a:pt x="4578479" y="2965768"/>
                </a:cubicBezTo>
                <a:cubicBezTo>
                  <a:pt x="4591637" y="2965768"/>
                  <a:pt x="4598214" y="2959191"/>
                  <a:pt x="4598214" y="2946034"/>
                </a:cubicBezTo>
                <a:cubicBezTo>
                  <a:pt x="4598214" y="2946034"/>
                  <a:pt x="4594925" y="2942743"/>
                  <a:pt x="4588348" y="2936166"/>
                </a:cubicBezTo>
                <a:cubicBezTo>
                  <a:pt x="4581768" y="2929589"/>
                  <a:pt x="4578479" y="2926299"/>
                  <a:pt x="4578479" y="2926299"/>
                </a:cubicBezTo>
                <a:close/>
                <a:moveTo>
                  <a:pt x="4381130" y="2926299"/>
                </a:moveTo>
                <a:lnTo>
                  <a:pt x="4420601" y="2965768"/>
                </a:lnTo>
                <a:lnTo>
                  <a:pt x="4420601" y="2985502"/>
                </a:lnTo>
                <a:cubicBezTo>
                  <a:pt x="4420601" y="2998661"/>
                  <a:pt x="4420601" y="3005238"/>
                  <a:pt x="4420601" y="3005238"/>
                </a:cubicBezTo>
                <a:cubicBezTo>
                  <a:pt x="4433758" y="3005238"/>
                  <a:pt x="4440336" y="2998661"/>
                  <a:pt x="4440336" y="2985502"/>
                </a:cubicBezTo>
                <a:lnTo>
                  <a:pt x="4420601" y="2965768"/>
                </a:lnTo>
                <a:lnTo>
                  <a:pt x="4420601" y="2946034"/>
                </a:lnTo>
                <a:cubicBezTo>
                  <a:pt x="4407444" y="2932878"/>
                  <a:pt x="4394289" y="2926299"/>
                  <a:pt x="4381130" y="2926299"/>
                </a:cubicBezTo>
                <a:close/>
                <a:moveTo>
                  <a:pt x="4025903" y="2926299"/>
                </a:moveTo>
                <a:cubicBezTo>
                  <a:pt x="4025903" y="2926299"/>
                  <a:pt x="4039062" y="2926299"/>
                  <a:pt x="4065373" y="2926299"/>
                </a:cubicBezTo>
                <a:lnTo>
                  <a:pt x="4085109" y="2946034"/>
                </a:lnTo>
                <a:cubicBezTo>
                  <a:pt x="4085109" y="2946034"/>
                  <a:pt x="4091687" y="2952611"/>
                  <a:pt x="4104844" y="2965768"/>
                </a:cubicBezTo>
                <a:lnTo>
                  <a:pt x="4104844" y="2985502"/>
                </a:lnTo>
                <a:cubicBezTo>
                  <a:pt x="4078530" y="2972349"/>
                  <a:pt x="4058796" y="2965768"/>
                  <a:pt x="4045640" y="2965768"/>
                </a:cubicBezTo>
                <a:lnTo>
                  <a:pt x="4065373" y="2965768"/>
                </a:lnTo>
                <a:cubicBezTo>
                  <a:pt x="4065373" y="2952611"/>
                  <a:pt x="4058796" y="2946034"/>
                  <a:pt x="4045640" y="2946034"/>
                </a:cubicBezTo>
                <a:close/>
                <a:moveTo>
                  <a:pt x="3638609" y="2913963"/>
                </a:moveTo>
                <a:cubicBezTo>
                  <a:pt x="3643542" y="2912319"/>
                  <a:pt x="3650944" y="2913141"/>
                  <a:pt x="3660811" y="2916430"/>
                </a:cubicBezTo>
                <a:cubicBezTo>
                  <a:pt x="3680546" y="2923010"/>
                  <a:pt x="3690414" y="2926299"/>
                  <a:pt x="3690414" y="2926299"/>
                </a:cubicBezTo>
                <a:lnTo>
                  <a:pt x="3650944" y="2926299"/>
                </a:lnTo>
                <a:cubicBezTo>
                  <a:pt x="3637786" y="2926299"/>
                  <a:pt x="3631207" y="2926299"/>
                  <a:pt x="3631207" y="2926299"/>
                </a:cubicBezTo>
                <a:cubicBezTo>
                  <a:pt x="3631207" y="2919721"/>
                  <a:pt x="3633675" y="2915610"/>
                  <a:pt x="3638609" y="2913963"/>
                </a:cubicBezTo>
                <a:close/>
                <a:moveTo>
                  <a:pt x="11505399" y="2906564"/>
                </a:moveTo>
                <a:lnTo>
                  <a:pt x="11505399" y="2926299"/>
                </a:lnTo>
                <a:cubicBezTo>
                  <a:pt x="11518556" y="2926299"/>
                  <a:pt x="11525136" y="2926299"/>
                  <a:pt x="11525136" y="2926299"/>
                </a:cubicBezTo>
                <a:cubicBezTo>
                  <a:pt x="11525136" y="2913141"/>
                  <a:pt x="11518556" y="2906564"/>
                  <a:pt x="11505399" y="2906564"/>
                </a:cubicBezTo>
                <a:close/>
                <a:moveTo>
                  <a:pt x="11426462" y="2906564"/>
                </a:moveTo>
                <a:cubicBezTo>
                  <a:pt x="11426462" y="2906564"/>
                  <a:pt x="11426462" y="2913141"/>
                  <a:pt x="11426462" y="2926299"/>
                </a:cubicBezTo>
                <a:cubicBezTo>
                  <a:pt x="11439618" y="2926299"/>
                  <a:pt x="11446195" y="2926299"/>
                  <a:pt x="11446195" y="2926299"/>
                </a:cubicBezTo>
                <a:cubicBezTo>
                  <a:pt x="11446195" y="2913141"/>
                  <a:pt x="11439618" y="2906564"/>
                  <a:pt x="11426462" y="2906564"/>
                </a:cubicBezTo>
                <a:close/>
                <a:moveTo>
                  <a:pt x="10459456" y="2906564"/>
                </a:moveTo>
                <a:lnTo>
                  <a:pt x="10400251" y="2926299"/>
                </a:lnTo>
                <a:lnTo>
                  <a:pt x="10380515" y="2926299"/>
                </a:lnTo>
                <a:lnTo>
                  <a:pt x="10380515" y="2965768"/>
                </a:lnTo>
                <a:lnTo>
                  <a:pt x="10400251" y="2985502"/>
                </a:lnTo>
                <a:lnTo>
                  <a:pt x="10380515" y="3005238"/>
                </a:lnTo>
                <a:cubicBezTo>
                  <a:pt x="10393671" y="3005238"/>
                  <a:pt x="10413408" y="2998661"/>
                  <a:pt x="10439719" y="2985502"/>
                </a:cubicBezTo>
                <a:lnTo>
                  <a:pt x="10479189" y="2985502"/>
                </a:lnTo>
                <a:lnTo>
                  <a:pt x="10439719" y="2946034"/>
                </a:lnTo>
                <a:lnTo>
                  <a:pt x="10419985" y="2926299"/>
                </a:lnTo>
                <a:lnTo>
                  <a:pt x="10439719" y="2926299"/>
                </a:lnTo>
                <a:lnTo>
                  <a:pt x="10467581" y="2930942"/>
                </a:lnTo>
                <a:close/>
                <a:moveTo>
                  <a:pt x="12018506" y="2886828"/>
                </a:moveTo>
                <a:cubicBezTo>
                  <a:pt x="12018506" y="2899987"/>
                  <a:pt x="12025083" y="2906564"/>
                  <a:pt x="12038239" y="2906564"/>
                </a:cubicBezTo>
                <a:cubicBezTo>
                  <a:pt x="12038239" y="2906564"/>
                  <a:pt x="12038239" y="2913141"/>
                  <a:pt x="12038239" y="2926299"/>
                </a:cubicBezTo>
                <a:lnTo>
                  <a:pt x="12057976" y="2926299"/>
                </a:lnTo>
                <a:lnTo>
                  <a:pt x="12077710" y="2926299"/>
                </a:lnTo>
                <a:cubicBezTo>
                  <a:pt x="12077710" y="2926299"/>
                  <a:pt x="12077710" y="2929589"/>
                  <a:pt x="12077710" y="2936166"/>
                </a:cubicBezTo>
                <a:cubicBezTo>
                  <a:pt x="12077710" y="2942743"/>
                  <a:pt x="12071133" y="2946034"/>
                  <a:pt x="12057976" y="2946034"/>
                </a:cubicBezTo>
                <a:lnTo>
                  <a:pt x="12097446" y="2965768"/>
                </a:lnTo>
                <a:lnTo>
                  <a:pt x="12117180" y="2965768"/>
                </a:lnTo>
                <a:cubicBezTo>
                  <a:pt x="12117180" y="2952611"/>
                  <a:pt x="12123757" y="2939455"/>
                  <a:pt x="12136913" y="2926299"/>
                </a:cubicBezTo>
                <a:lnTo>
                  <a:pt x="12057976" y="2906564"/>
                </a:lnTo>
                <a:cubicBezTo>
                  <a:pt x="12044819" y="2906564"/>
                  <a:pt x="12031662" y="2899987"/>
                  <a:pt x="12018506" y="2886828"/>
                </a:cubicBezTo>
                <a:close/>
                <a:moveTo>
                  <a:pt x="10952825" y="2886828"/>
                </a:moveTo>
                <a:cubicBezTo>
                  <a:pt x="10965982" y="2899987"/>
                  <a:pt x="10972560" y="2906564"/>
                  <a:pt x="10972560" y="2906564"/>
                </a:cubicBezTo>
                <a:lnTo>
                  <a:pt x="10972560" y="2886828"/>
                </a:lnTo>
                <a:cubicBezTo>
                  <a:pt x="10972560" y="2886828"/>
                  <a:pt x="10965982" y="2886828"/>
                  <a:pt x="10952825" y="2886828"/>
                </a:cubicBezTo>
                <a:close/>
                <a:moveTo>
                  <a:pt x="10281841" y="2886828"/>
                </a:moveTo>
                <a:cubicBezTo>
                  <a:pt x="10242371" y="2886828"/>
                  <a:pt x="10235794" y="2899987"/>
                  <a:pt x="10262107" y="2926299"/>
                </a:cubicBezTo>
                <a:lnTo>
                  <a:pt x="10242371" y="2946034"/>
                </a:lnTo>
                <a:cubicBezTo>
                  <a:pt x="10229214" y="2946034"/>
                  <a:pt x="10222637" y="2932878"/>
                  <a:pt x="10222637" y="2906564"/>
                </a:cubicBezTo>
                <a:lnTo>
                  <a:pt x="10183167" y="2906564"/>
                </a:lnTo>
                <a:cubicBezTo>
                  <a:pt x="10183167" y="2919721"/>
                  <a:pt x="10189744" y="2926299"/>
                  <a:pt x="10202900" y="2926299"/>
                </a:cubicBezTo>
                <a:lnTo>
                  <a:pt x="10202900" y="2946034"/>
                </a:lnTo>
                <a:cubicBezTo>
                  <a:pt x="10189744" y="2959191"/>
                  <a:pt x="10189744" y="2965768"/>
                  <a:pt x="10202900" y="2965768"/>
                </a:cubicBezTo>
                <a:cubicBezTo>
                  <a:pt x="10202900" y="2965768"/>
                  <a:pt x="10216061" y="2962480"/>
                  <a:pt x="10242371" y="2955900"/>
                </a:cubicBezTo>
                <a:cubicBezTo>
                  <a:pt x="10268684" y="2949323"/>
                  <a:pt x="10281841" y="2959191"/>
                  <a:pt x="10281841" y="2985502"/>
                </a:cubicBezTo>
                <a:cubicBezTo>
                  <a:pt x="10308155" y="2985502"/>
                  <a:pt x="10321312" y="2985502"/>
                  <a:pt x="10321312" y="2985502"/>
                </a:cubicBezTo>
                <a:cubicBezTo>
                  <a:pt x="10334469" y="2972349"/>
                  <a:pt x="10334469" y="2952611"/>
                  <a:pt x="10321312" y="2926299"/>
                </a:cubicBezTo>
                <a:cubicBezTo>
                  <a:pt x="10308155" y="2899987"/>
                  <a:pt x="10294998" y="2886828"/>
                  <a:pt x="10281841" y="2886828"/>
                </a:cubicBezTo>
                <a:close/>
                <a:moveTo>
                  <a:pt x="10143697" y="2886828"/>
                </a:moveTo>
                <a:lnTo>
                  <a:pt x="10143697" y="2926299"/>
                </a:lnTo>
                <a:cubicBezTo>
                  <a:pt x="10156853" y="2939455"/>
                  <a:pt x="10163433" y="2932878"/>
                  <a:pt x="10163433" y="2906564"/>
                </a:cubicBezTo>
                <a:close/>
                <a:moveTo>
                  <a:pt x="3868025" y="2886828"/>
                </a:moveTo>
                <a:lnTo>
                  <a:pt x="3887761" y="2886828"/>
                </a:lnTo>
                <a:lnTo>
                  <a:pt x="3946966" y="2906564"/>
                </a:lnTo>
                <a:cubicBezTo>
                  <a:pt x="3973279" y="2906564"/>
                  <a:pt x="3989723" y="2916430"/>
                  <a:pt x="3996304" y="2936166"/>
                </a:cubicBezTo>
                <a:cubicBezTo>
                  <a:pt x="4002880" y="2955900"/>
                  <a:pt x="3999593" y="2965768"/>
                  <a:pt x="3986434" y="2965768"/>
                </a:cubicBezTo>
                <a:cubicBezTo>
                  <a:pt x="3973279" y="2965768"/>
                  <a:pt x="3960122" y="2959191"/>
                  <a:pt x="3946966" y="2946034"/>
                </a:cubicBezTo>
                <a:cubicBezTo>
                  <a:pt x="3894339" y="2932878"/>
                  <a:pt x="3868025" y="2913141"/>
                  <a:pt x="3868025" y="2886828"/>
                </a:cubicBezTo>
                <a:close/>
                <a:moveTo>
                  <a:pt x="11604073" y="2867094"/>
                </a:moveTo>
                <a:cubicBezTo>
                  <a:pt x="11590916" y="2867094"/>
                  <a:pt x="11590916" y="2873674"/>
                  <a:pt x="11604073" y="2886828"/>
                </a:cubicBezTo>
                <a:cubicBezTo>
                  <a:pt x="11617230" y="2886828"/>
                  <a:pt x="11623810" y="2890119"/>
                  <a:pt x="11623810" y="2896696"/>
                </a:cubicBezTo>
                <a:cubicBezTo>
                  <a:pt x="11623810" y="2903276"/>
                  <a:pt x="11623810" y="2906564"/>
                  <a:pt x="11623810" y="2906564"/>
                </a:cubicBezTo>
                <a:lnTo>
                  <a:pt x="11663280" y="2965768"/>
                </a:lnTo>
                <a:cubicBezTo>
                  <a:pt x="11689591" y="2992081"/>
                  <a:pt x="11696170" y="3011815"/>
                  <a:pt x="11683013" y="3024972"/>
                </a:cubicBezTo>
                <a:cubicBezTo>
                  <a:pt x="11669857" y="3038129"/>
                  <a:pt x="11702747" y="3057865"/>
                  <a:pt x="11781688" y="3084176"/>
                </a:cubicBezTo>
                <a:lnTo>
                  <a:pt x="11801424" y="3084176"/>
                </a:lnTo>
                <a:cubicBezTo>
                  <a:pt x="11801424" y="3097335"/>
                  <a:pt x="11801424" y="3103912"/>
                  <a:pt x="11801424" y="3103912"/>
                </a:cubicBezTo>
                <a:cubicBezTo>
                  <a:pt x="11814581" y="3090756"/>
                  <a:pt x="11821158" y="3090756"/>
                  <a:pt x="11821158" y="3103912"/>
                </a:cubicBezTo>
                <a:cubicBezTo>
                  <a:pt x="11821158" y="3117069"/>
                  <a:pt x="11824446" y="3123646"/>
                  <a:pt x="11831026" y="3123646"/>
                </a:cubicBezTo>
                <a:cubicBezTo>
                  <a:pt x="11837603" y="3123646"/>
                  <a:pt x="11840891" y="3117069"/>
                  <a:pt x="11840891" y="3103912"/>
                </a:cubicBezTo>
                <a:cubicBezTo>
                  <a:pt x="11840891" y="3090756"/>
                  <a:pt x="11821158" y="3077599"/>
                  <a:pt x="11781688" y="3064443"/>
                </a:cubicBezTo>
                <a:cubicBezTo>
                  <a:pt x="11755374" y="3051285"/>
                  <a:pt x="11738929" y="3041417"/>
                  <a:pt x="11732353" y="3034840"/>
                </a:cubicBezTo>
                <a:cubicBezTo>
                  <a:pt x="11725772" y="3028263"/>
                  <a:pt x="11722484" y="3024972"/>
                  <a:pt x="11722484" y="3024972"/>
                </a:cubicBezTo>
                <a:cubicBezTo>
                  <a:pt x="11722484" y="3011815"/>
                  <a:pt x="11729061" y="3008527"/>
                  <a:pt x="11742217" y="3015104"/>
                </a:cubicBezTo>
                <a:cubicBezTo>
                  <a:pt x="11755374" y="3021683"/>
                  <a:pt x="11761954" y="3018396"/>
                  <a:pt x="11761954" y="3005238"/>
                </a:cubicBezTo>
                <a:lnTo>
                  <a:pt x="11761954" y="2985502"/>
                </a:lnTo>
                <a:cubicBezTo>
                  <a:pt x="11735640" y="2972349"/>
                  <a:pt x="11729061" y="2965768"/>
                  <a:pt x="11742217" y="2965768"/>
                </a:cubicBezTo>
                <a:cubicBezTo>
                  <a:pt x="11755374" y="2952611"/>
                  <a:pt x="11761954" y="2946034"/>
                  <a:pt x="11761954" y="2946034"/>
                </a:cubicBezTo>
                <a:cubicBezTo>
                  <a:pt x="11761954" y="2946034"/>
                  <a:pt x="11755374" y="2946034"/>
                  <a:pt x="11742217" y="2946034"/>
                </a:cubicBezTo>
                <a:cubicBezTo>
                  <a:pt x="11729061" y="2932878"/>
                  <a:pt x="11722484" y="2919721"/>
                  <a:pt x="11722484" y="2906564"/>
                </a:cubicBezTo>
                <a:cubicBezTo>
                  <a:pt x="11709327" y="2880252"/>
                  <a:pt x="11669857" y="2867094"/>
                  <a:pt x="11604073" y="2867094"/>
                </a:cubicBezTo>
                <a:close/>
                <a:moveTo>
                  <a:pt x="4262724" y="2867094"/>
                </a:moveTo>
                <a:lnTo>
                  <a:pt x="4242988" y="2886828"/>
                </a:lnTo>
                <a:lnTo>
                  <a:pt x="4282457" y="2886828"/>
                </a:lnTo>
                <a:cubicBezTo>
                  <a:pt x="4282457" y="2873674"/>
                  <a:pt x="4275878" y="2867094"/>
                  <a:pt x="4262724" y="2867094"/>
                </a:cubicBezTo>
                <a:close/>
                <a:moveTo>
                  <a:pt x="3986434" y="2847360"/>
                </a:moveTo>
                <a:cubicBezTo>
                  <a:pt x="3999593" y="2847360"/>
                  <a:pt x="4019326" y="2853937"/>
                  <a:pt x="4045640" y="2867094"/>
                </a:cubicBezTo>
                <a:cubicBezTo>
                  <a:pt x="4071953" y="2867094"/>
                  <a:pt x="4085109" y="2873674"/>
                  <a:pt x="4085109" y="2886828"/>
                </a:cubicBezTo>
                <a:lnTo>
                  <a:pt x="4065373" y="2906564"/>
                </a:lnTo>
                <a:cubicBezTo>
                  <a:pt x="4052217" y="2893407"/>
                  <a:pt x="4032483" y="2886828"/>
                  <a:pt x="4006170" y="2886828"/>
                </a:cubicBezTo>
                <a:cubicBezTo>
                  <a:pt x="3979856" y="2886828"/>
                  <a:pt x="3966699" y="2886828"/>
                  <a:pt x="3966699" y="2886828"/>
                </a:cubicBezTo>
                <a:cubicBezTo>
                  <a:pt x="3966699" y="2886828"/>
                  <a:pt x="3966699" y="2880252"/>
                  <a:pt x="3966699" y="2867094"/>
                </a:cubicBezTo>
                <a:cubicBezTo>
                  <a:pt x="3966699" y="2853937"/>
                  <a:pt x="3973279" y="2847360"/>
                  <a:pt x="3986434" y="2847360"/>
                </a:cubicBezTo>
                <a:close/>
                <a:moveTo>
                  <a:pt x="10341045" y="2847358"/>
                </a:moveTo>
                <a:cubicBezTo>
                  <a:pt x="10354201" y="2847358"/>
                  <a:pt x="10360781" y="2853937"/>
                  <a:pt x="10360781" y="2867094"/>
                </a:cubicBezTo>
                <a:cubicBezTo>
                  <a:pt x="10360781" y="2880252"/>
                  <a:pt x="10354201" y="2886828"/>
                  <a:pt x="10341045" y="2886828"/>
                </a:cubicBezTo>
                <a:cubicBezTo>
                  <a:pt x="10354201" y="2873674"/>
                  <a:pt x="10354201" y="2860517"/>
                  <a:pt x="10341045" y="2847358"/>
                </a:cubicBezTo>
                <a:close/>
                <a:moveTo>
                  <a:pt x="4361394" y="2847358"/>
                </a:moveTo>
                <a:cubicBezTo>
                  <a:pt x="4361394" y="2860517"/>
                  <a:pt x="4361394" y="2867094"/>
                  <a:pt x="4361394" y="2867094"/>
                </a:cubicBezTo>
                <a:cubicBezTo>
                  <a:pt x="4374555" y="2867094"/>
                  <a:pt x="4381130" y="2867094"/>
                  <a:pt x="4381130" y="2867094"/>
                </a:cubicBezTo>
                <a:cubicBezTo>
                  <a:pt x="4381130" y="2853937"/>
                  <a:pt x="4374555" y="2847358"/>
                  <a:pt x="4361394" y="2847358"/>
                </a:cubicBezTo>
                <a:close/>
                <a:moveTo>
                  <a:pt x="4321928" y="2847358"/>
                </a:moveTo>
                <a:cubicBezTo>
                  <a:pt x="4321928" y="2847358"/>
                  <a:pt x="4321928" y="2853937"/>
                  <a:pt x="4321928" y="2867094"/>
                </a:cubicBezTo>
                <a:cubicBezTo>
                  <a:pt x="4335085" y="2880252"/>
                  <a:pt x="4341662" y="2886828"/>
                  <a:pt x="4341662" y="2886828"/>
                </a:cubicBezTo>
                <a:cubicBezTo>
                  <a:pt x="4341662" y="2886828"/>
                  <a:pt x="4341662" y="2880252"/>
                  <a:pt x="4341662" y="2867094"/>
                </a:cubicBezTo>
                <a:cubicBezTo>
                  <a:pt x="4341662" y="2867094"/>
                  <a:pt x="4338373" y="2863806"/>
                  <a:pt x="4331793" y="2857226"/>
                </a:cubicBezTo>
                <a:cubicBezTo>
                  <a:pt x="4325216" y="2850649"/>
                  <a:pt x="4321928" y="2847358"/>
                  <a:pt x="4321928" y="2847358"/>
                </a:cubicBezTo>
                <a:close/>
                <a:moveTo>
                  <a:pt x="9827941" y="2832557"/>
                </a:moveTo>
                <a:cubicBezTo>
                  <a:pt x="9824650" y="2832557"/>
                  <a:pt x="9821361" y="2834205"/>
                  <a:pt x="9818072" y="2837492"/>
                </a:cubicBezTo>
                <a:cubicBezTo>
                  <a:pt x="9811493" y="2844069"/>
                  <a:pt x="9814784" y="2847358"/>
                  <a:pt x="9827941" y="2847358"/>
                </a:cubicBezTo>
                <a:cubicBezTo>
                  <a:pt x="9841097" y="2847358"/>
                  <a:pt x="9847674" y="2847358"/>
                  <a:pt x="9847674" y="2847358"/>
                </a:cubicBezTo>
                <a:cubicBezTo>
                  <a:pt x="9847674" y="2847358"/>
                  <a:pt x="9844386" y="2844069"/>
                  <a:pt x="9837806" y="2837492"/>
                </a:cubicBezTo>
                <a:cubicBezTo>
                  <a:pt x="9834518" y="2834205"/>
                  <a:pt x="9831229" y="2832557"/>
                  <a:pt x="9827941" y="2832557"/>
                </a:cubicBezTo>
                <a:close/>
                <a:moveTo>
                  <a:pt x="4144313" y="2827624"/>
                </a:moveTo>
                <a:cubicBezTo>
                  <a:pt x="4157470" y="2827624"/>
                  <a:pt x="4164047" y="2834201"/>
                  <a:pt x="4164047" y="2847358"/>
                </a:cubicBezTo>
                <a:cubicBezTo>
                  <a:pt x="4164047" y="2860517"/>
                  <a:pt x="4164047" y="2870385"/>
                  <a:pt x="4164047" y="2876963"/>
                </a:cubicBezTo>
                <a:cubicBezTo>
                  <a:pt x="4164047" y="2883539"/>
                  <a:pt x="4170627" y="2886828"/>
                  <a:pt x="4183783" y="2886828"/>
                </a:cubicBezTo>
                <a:lnTo>
                  <a:pt x="4203517" y="2886828"/>
                </a:lnTo>
                <a:cubicBezTo>
                  <a:pt x="4216674" y="2899987"/>
                  <a:pt x="4216674" y="2913141"/>
                  <a:pt x="4203517" y="2926299"/>
                </a:cubicBezTo>
                <a:lnTo>
                  <a:pt x="4164047" y="2906564"/>
                </a:lnTo>
                <a:cubicBezTo>
                  <a:pt x="4164047" y="2893407"/>
                  <a:pt x="4157470" y="2886828"/>
                  <a:pt x="4144313" y="2886828"/>
                </a:cubicBezTo>
                <a:cubicBezTo>
                  <a:pt x="4131156" y="2886828"/>
                  <a:pt x="4124580" y="2876963"/>
                  <a:pt x="4124580" y="2857226"/>
                </a:cubicBezTo>
                <a:cubicBezTo>
                  <a:pt x="4124580" y="2837492"/>
                  <a:pt x="4131156" y="2827624"/>
                  <a:pt x="4144313" y="2827624"/>
                </a:cubicBezTo>
                <a:close/>
                <a:moveTo>
                  <a:pt x="4085109" y="2827624"/>
                </a:moveTo>
                <a:cubicBezTo>
                  <a:pt x="4085109" y="2827624"/>
                  <a:pt x="4085109" y="2834201"/>
                  <a:pt x="4085109" y="2847358"/>
                </a:cubicBezTo>
                <a:cubicBezTo>
                  <a:pt x="4085109" y="2847358"/>
                  <a:pt x="4081821" y="2847358"/>
                  <a:pt x="4075242" y="2847358"/>
                </a:cubicBezTo>
                <a:cubicBezTo>
                  <a:pt x="4068665" y="2847358"/>
                  <a:pt x="4065373" y="2844069"/>
                  <a:pt x="4065373" y="2837492"/>
                </a:cubicBezTo>
                <a:cubicBezTo>
                  <a:pt x="4065373" y="2830913"/>
                  <a:pt x="4071953" y="2827624"/>
                  <a:pt x="4085109" y="2827624"/>
                </a:cubicBezTo>
                <a:close/>
                <a:moveTo>
                  <a:pt x="3848292" y="2827624"/>
                </a:moveTo>
                <a:lnTo>
                  <a:pt x="3887761" y="2847358"/>
                </a:lnTo>
                <a:cubicBezTo>
                  <a:pt x="3874604" y="2847358"/>
                  <a:pt x="3861447" y="2847358"/>
                  <a:pt x="3848292" y="2847358"/>
                </a:cubicBezTo>
                <a:cubicBezTo>
                  <a:pt x="3835133" y="2847358"/>
                  <a:pt x="3835133" y="2840781"/>
                  <a:pt x="3848292" y="2827624"/>
                </a:cubicBezTo>
                <a:close/>
                <a:moveTo>
                  <a:pt x="3690414" y="2827624"/>
                </a:moveTo>
                <a:cubicBezTo>
                  <a:pt x="3690414" y="2827624"/>
                  <a:pt x="3690414" y="2834201"/>
                  <a:pt x="3690414" y="2847358"/>
                </a:cubicBezTo>
                <a:lnTo>
                  <a:pt x="3690414" y="2867094"/>
                </a:lnTo>
                <a:cubicBezTo>
                  <a:pt x="3677257" y="2867094"/>
                  <a:pt x="3670677" y="2863806"/>
                  <a:pt x="3670677" y="2857226"/>
                </a:cubicBezTo>
                <a:cubicBezTo>
                  <a:pt x="3670677" y="2850649"/>
                  <a:pt x="3670677" y="2847358"/>
                  <a:pt x="3670677" y="2847358"/>
                </a:cubicBezTo>
                <a:close/>
                <a:moveTo>
                  <a:pt x="11801424" y="2807890"/>
                </a:moveTo>
                <a:lnTo>
                  <a:pt x="11821158" y="2867094"/>
                </a:lnTo>
                <a:cubicBezTo>
                  <a:pt x="11834315" y="2853937"/>
                  <a:pt x="11847472" y="2853937"/>
                  <a:pt x="11860629" y="2867094"/>
                </a:cubicBezTo>
                <a:cubicBezTo>
                  <a:pt x="11860629" y="2867094"/>
                  <a:pt x="11860629" y="2873674"/>
                  <a:pt x="11860629" y="2886828"/>
                </a:cubicBezTo>
                <a:lnTo>
                  <a:pt x="11900098" y="2906564"/>
                </a:lnTo>
                <a:cubicBezTo>
                  <a:pt x="11926409" y="2919721"/>
                  <a:pt x="11946145" y="2926299"/>
                  <a:pt x="11959302" y="2926299"/>
                </a:cubicBezTo>
                <a:lnTo>
                  <a:pt x="11998773" y="2906564"/>
                </a:lnTo>
                <a:cubicBezTo>
                  <a:pt x="11998773" y="2893407"/>
                  <a:pt x="11992192" y="2880252"/>
                  <a:pt x="11979036" y="2867094"/>
                </a:cubicBezTo>
                <a:cubicBezTo>
                  <a:pt x="11965879" y="2853937"/>
                  <a:pt x="11946145" y="2844069"/>
                  <a:pt x="11919832" y="2837492"/>
                </a:cubicBezTo>
                <a:cubicBezTo>
                  <a:pt x="11893518" y="2830913"/>
                  <a:pt x="11873786" y="2827624"/>
                  <a:pt x="11860629" y="2827624"/>
                </a:cubicBezTo>
                <a:lnTo>
                  <a:pt x="11821158" y="2807890"/>
                </a:lnTo>
                <a:close/>
                <a:moveTo>
                  <a:pt x="11308051" y="2807890"/>
                </a:moveTo>
                <a:lnTo>
                  <a:pt x="11327788" y="2827624"/>
                </a:lnTo>
                <a:cubicBezTo>
                  <a:pt x="11327788" y="2814467"/>
                  <a:pt x="11324496" y="2807890"/>
                  <a:pt x="11317919" y="2807890"/>
                </a:cubicBezTo>
                <a:cubicBezTo>
                  <a:pt x="11311342" y="2807890"/>
                  <a:pt x="11308051" y="2807890"/>
                  <a:pt x="11308051" y="2807890"/>
                </a:cubicBezTo>
                <a:close/>
                <a:moveTo>
                  <a:pt x="10873885" y="2807890"/>
                </a:moveTo>
                <a:lnTo>
                  <a:pt x="10893621" y="2827624"/>
                </a:lnTo>
                <a:lnTo>
                  <a:pt x="10893621" y="2807890"/>
                </a:lnTo>
                <a:close/>
                <a:moveTo>
                  <a:pt x="9551652" y="2807890"/>
                </a:moveTo>
                <a:lnTo>
                  <a:pt x="9610856" y="2827624"/>
                </a:lnTo>
                <a:lnTo>
                  <a:pt x="9591122" y="2807890"/>
                </a:lnTo>
                <a:close/>
                <a:moveTo>
                  <a:pt x="10770278" y="2798022"/>
                </a:moveTo>
                <a:cubicBezTo>
                  <a:pt x="10766990" y="2798022"/>
                  <a:pt x="10762057" y="2801311"/>
                  <a:pt x="10755477" y="2807890"/>
                </a:cubicBezTo>
                <a:lnTo>
                  <a:pt x="10775211" y="2807890"/>
                </a:lnTo>
                <a:cubicBezTo>
                  <a:pt x="10775211" y="2801311"/>
                  <a:pt x="10773567" y="2798022"/>
                  <a:pt x="10770278" y="2798022"/>
                </a:cubicBezTo>
                <a:close/>
                <a:moveTo>
                  <a:pt x="11781688" y="2788155"/>
                </a:moveTo>
                <a:cubicBezTo>
                  <a:pt x="11768531" y="2788155"/>
                  <a:pt x="11761954" y="2794734"/>
                  <a:pt x="11761954" y="2807890"/>
                </a:cubicBezTo>
                <a:lnTo>
                  <a:pt x="11781688" y="2807890"/>
                </a:lnTo>
                <a:close/>
                <a:moveTo>
                  <a:pt x="11406725" y="2788155"/>
                </a:moveTo>
                <a:cubicBezTo>
                  <a:pt x="11419882" y="2801311"/>
                  <a:pt x="11419882" y="2807890"/>
                  <a:pt x="11406725" y="2807890"/>
                </a:cubicBezTo>
                <a:lnTo>
                  <a:pt x="11426462" y="2827624"/>
                </a:lnTo>
                <a:cubicBezTo>
                  <a:pt x="11439618" y="2827624"/>
                  <a:pt x="11449487" y="2827624"/>
                  <a:pt x="11456063" y="2827624"/>
                </a:cubicBezTo>
                <a:cubicBezTo>
                  <a:pt x="11462641" y="2827624"/>
                  <a:pt x="11472509" y="2834201"/>
                  <a:pt x="11485665" y="2847358"/>
                </a:cubicBezTo>
                <a:lnTo>
                  <a:pt x="11525136" y="2847358"/>
                </a:lnTo>
                <a:lnTo>
                  <a:pt x="11505399" y="2827624"/>
                </a:lnTo>
                <a:cubicBezTo>
                  <a:pt x="11505399" y="2814467"/>
                  <a:pt x="11498822" y="2807890"/>
                  <a:pt x="11485665" y="2807890"/>
                </a:cubicBezTo>
                <a:lnTo>
                  <a:pt x="11446195" y="2807890"/>
                </a:lnTo>
                <a:cubicBezTo>
                  <a:pt x="11446195" y="2794734"/>
                  <a:pt x="11439618" y="2788155"/>
                  <a:pt x="11426462" y="2788155"/>
                </a:cubicBezTo>
                <a:close/>
                <a:moveTo>
                  <a:pt x="4001237" y="2778288"/>
                </a:moveTo>
                <a:cubicBezTo>
                  <a:pt x="4004525" y="2778288"/>
                  <a:pt x="4006170" y="2781577"/>
                  <a:pt x="4006170" y="2788155"/>
                </a:cubicBezTo>
                <a:lnTo>
                  <a:pt x="3986434" y="2788155"/>
                </a:lnTo>
                <a:cubicBezTo>
                  <a:pt x="3993013" y="2781577"/>
                  <a:pt x="3997948" y="2778288"/>
                  <a:pt x="4001237" y="2778288"/>
                </a:cubicBezTo>
                <a:close/>
                <a:moveTo>
                  <a:pt x="11248847" y="2768420"/>
                </a:moveTo>
                <a:lnTo>
                  <a:pt x="11248847" y="2788155"/>
                </a:lnTo>
                <a:lnTo>
                  <a:pt x="11288317" y="2788155"/>
                </a:lnTo>
                <a:cubicBezTo>
                  <a:pt x="11275161" y="2774997"/>
                  <a:pt x="11262004" y="2768420"/>
                  <a:pt x="11248847" y="2768420"/>
                </a:cubicBezTo>
                <a:close/>
                <a:moveTo>
                  <a:pt x="10834417" y="2768420"/>
                </a:moveTo>
                <a:lnTo>
                  <a:pt x="10814681" y="2788155"/>
                </a:lnTo>
                <a:cubicBezTo>
                  <a:pt x="10827838" y="2801311"/>
                  <a:pt x="10827838" y="2807890"/>
                  <a:pt x="10814681" y="2807890"/>
                </a:cubicBezTo>
                <a:lnTo>
                  <a:pt x="10814681" y="2827624"/>
                </a:lnTo>
                <a:cubicBezTo>
                  <a:pt x="10827838" y="2827624"/>
                  <a:pt x="10840995" y="2821047"/>
                  <a:pt x="10854152" y="2807890"/>
                </a:cubicBezTo>
                <a:cubicBezTo>
                  <a:pt x="10854152" y="2794734"/>
                  <a:pt x="10854152" y="2784866"/>
                  <a:pt x="10854152" y="2778288"/>
                </a:cubicBezTo>
                <a:cubicBezTo>
                  <a:pt x="10854152" y="2771709"/>
                  <a:pt x="10847574" y="2768420"/>
                  <a:pt x="10834417" y="2768420"/>
                </a:cubicBezTo>
                <a:close/>
                <a:moveTo>
                  <a:pt x="10123963" y="2768420"/>
                </a:moveTo>
                <a:lnTo>
                  <a:pt x="10104226" y="2788155"/>
                </a:lnTo>
                <a:cubicBezTo>
                  <a:pt x="10104226" y="2801311"/>
                  <a:pt x="10104226" y="2807890"/>
                  <a:pt x="10104226" y="2807890"/>
                </a:cubicBezTo>
                <a:cubicBezTo>
                  <a:pt x="10104226" y="2807890"/>
                  <a:pt x="10110806" y="2801311"/>
                  <a:pt x="10123963" y="2788155"/>
                </a:cubicBezTo>
                <a:cubicBezTo>
                  <a:pt x="10123963" y="2788155"/>
                  <a:pt x="10123963" y="2781577"/>
                  <a:pt x="10123963" y="2768420"/>
                </a:cubicBezTo>
                <a:close/>
                <a:moveTo>
                  <a:pt x="10005552" y="2768420"/>
                </a:moveTo>
                <a:lnTo>
                  <a:pt x="10025289" y="2788155"/>
                </a:lnTo>
                <a:cubicBezTo>
                  <a:pt x="10012132" y="2788155"/>
                  <a:pt x="10005552" y="2791445"/>
                  <a:pt x="10005552" y="2798022"/>
                </a:cubicBezTo>
                <a:cubicBezTo>
                  <a:pt x="10005552" y="2804599"/>
                  <a:pt x="10005552" y="2814467"/>
                  <a:pt x="10005552" y="2827624"/>
                </a:cubicBezTo>
                <a:cubicBezTo>
                  <a:pt x="10005552" y="2840781"/>
                  <a:pt x="10015421" y="2847358"/>
                  <a:pt x="10035157" y="2847358"/>
                </a:cubicBezTo>
                <a:cubicBezTo>
                  <a:pt x="10054891" y="2847358"/>
                  <a:pt x="10071336" y="2853937"/>
                  <a:pt x="10084493" y="2867094"/>
                </a:cubicBezTo>
                <a:lnTo>
                  <a:pt x="10123963" y="2867094"/>
                </a:lnTo>
                <a:cubicBezTo>
                  <a:pt x="10123963" y="2853937"/>
                  <a:pt x="10130540" y="2853937"/>
                  <a:pt x="10143697" y="2867094"/>
                </a:cubicBezTo>
                <a:lnTo>
                  <a:pt x="10163433" y="2847358"/>
                </a:lnTo>
                <a:lnTo>
                  <a:pt x="10123963" y="2847358"/>
                </a:lnTo>
                <a:lnTo>
                  <a:pt x="10104226" y="2827624"/>
                </a:lnTo>
                <a:lnTo>
                  <a:pt x="10064760" y="2827624"/>
                </a:lnTo>
                <a:cubicBezTo>
                  <a:pt x="10051603" y="2840781"/>
                  <a:pt x="10048314" y="2837492"/>
                  <a:pt x="10054891" y="2817757"/>
                </a:cubicBezTo>
                <a:cubicBezTo>
                  <a:pt x="10061468" y="2798022"/>
                  <a:pt x="10051603" y="2781577"/>
                  <a:pt x="10025289" y="2768420"/>
                </a:cubicBezTo>
                <a:close/>
                <a:moveTo>
                  <a:pt x="9768737" y="2768420"/>
                </a:moveTo>
                <a:lnTo>
                  <a:pt x="9689797" y="2827624"/>
                </a:lnTo>
                <a:lnTo>
                  <a:pt x="9709530" y="2847358"/>
                </a:lnTo>
                <a:cubicBezTo>
                  <a:pt x="9709530" y="2834201"/>
                  <a:pt x="9709530" y="2827624"/>
                  <a:pt x="9709530" y="2827624"/>
                </a:cubicBezTo>
                <a:lnTo>
                  <a:pt x="9729267" y="2827624"/>
                </a:lnTo>
                <a:cubicBezTo>
                  <a:pt x="9742421" y="2840781"/>
                  <a:pt x="9762157" y="2840781"/>
                  <a:pt x="9788471" y="2827624"/>
                </a:cubicBezTo>
                <a:lnTo>
                  <a:pt x="9808204" y="2807890"/>
                </a:lnTo>
                <a:lnTo>
                  <a:pt x="9788471" y="2807890"/>
                </a:lnTo>
                <a:cubicBezTo>
                  <a:pt x="9762157" y="2821047"/>
                  <a:pt x="9749000" y="2821047"/>
                  <a:pt x="9749000" y="2807890"/>
                </a:cubicBezTo>
                <a:lnTo>
                  <a:pt x="9749000" y="2788155"/>
                </a:lnTo>
                <a:cubicBezTo>
                  <a:pt x="9762157" y="2801311"/>
                  <a:pt x="9768737" y="2801311"/>
                  <a:pt x="9768737" y="2788155"/>
                </a:cubicBezTo>
                <a:close/>
                <a:moveTo>
                  <a:pt x="10228803" y="2763487"/>
                </a:moveTo>
                <a:cubicBezTo>
                  <a:pt x="10221404" y="2763487"/>
                  <a:pt x="10212769" y="2765132"/>
                  <a:pt x="10202900" y="2768420"/>
                </a:cubicBezTo>
                <a:cubicBezTo>
                  <a:pt x="10176590" y="2768420"/>
                  <a:pt x="10170010" y="2774997"/>
                  <a:pt x="10183167" y="2788155"/>
                </a:cubicBezTo>
                <a:cubicBezTo>
                  <a:pt x="10196323" y="2801311"/>
                  <a:pt x="10196323" y="2807890"/>
                  <a:pt x="10183167" y="2807890"/>
                </a:cubicBezTo>
                <a:lnTo>
                  <a:pt x="10163433" y="2807890"/>
                </a:lnTo>
                <a:lnTo>
                  <a:pt x="10183167" y="2827624"/>
                </a:lnTo>
                <a:lnTo>
                  <a:pt x="10202900" y="2847358"/>
                </a:lnTo>
                <a:lnTo>
                  <a:pt x="10222637" y="2807890"/>
                </a:lnTo>
                <a:lnTo>
                  <a:pt x="10242371" y="2827624"/>
                </a:lnTo>
                <a:cubicBezTo>
                  <a:pt x="10242371" y="2827624"/>
                  <a:pt x="10248950" y="2834201"/>
                  <a:pt x="10262107" y="2847358"/>
                </a:cubicBezTo>
                <a:lnTo>
                  <a:pt x="10281841" y="2847358"/>
                </a:lnTo>
                <a:cubicBezTo>
                  <a:pt x="10294998" y="2847358"/>
                  <a:pt x="10301577" y="2840781"/>
                  <a:pt x="10301577" y="2827624"/>
                </a:cubicBezTo>
                <a:cubicBezTo>
                  <a:pt x="10314734" y="2853937"/>
                  <a:pt x="10327888" y="2873674"/>
                  <a:pt x="10341045" y="2886828"/>
                </a:cubicBezTo>
                <a:lnTo>
                  <a:pt x="10360781" y="2906564"/>
                </a:lnTo>
                <a:lnTo>
                  <a:pt x="10380515" y="2886828"/>
                </a:lnTo>
                <a:cubicBezTo>
                  <a:pt x="10380515" y="2886828"/>
                  <a:pt x="10380515" y="2880252"/>
                  <a:pt x="10380515" y="2867094"/>
                </a:cubicBezTo>
                <a:lnTo>
                  <a:pt x="10400251" y="2867094"/>
                </a:lnTo>
                <a:cubicBezTo>
                  <a:pt x="10413408" y="2853937"/>
                  <a:pt x="10426562" y="2850649"/>
                  <a:pt x="10439719" y="2857226"/>
                </a:cubicBezTo>
                <a:cubicBezTo>
                  <a:pt x="10452875" y="2863806"/>
                  <a:pt x="10459456" y="2867094"/>
                  <a:pt x="10459456" y="2867094"/>
                </a:cubicBezTo>
                <a:lnTo>
                  <a:pt x="10459456" y="2847358"/>
                </a:lnTo>
                <a:cubicBezTo>
                  <a:pt x="10433142" y="2834201"/>
                  <a:pt x="10416696" y="2830913"/>
                  <a:pt x="10410117" y="2837492"/>
                </a:cubicBezTo>
                <a:cubicBezTo>
                  <a:pt x="10403540" y="2844069"/>
                  <a:pt x="10400251" y="2840781"/>
                  <a:pt x="10400251" y="2827624"/>
                </a:cubicBezTo>
                <a:lnTo>
                  <a:pt x="10380515" y="2807890"/>
                </a:lnTo>
                <a:cubicBezTo>
                  <a:pt x="10380515" y="2807890"/>
                  <a:pt x="10377226" y="2807890"/>
                  <a:pt x="10370647" y="2807890"/>
                </a:cubicBezTo>
                <a:cubicBezTo>
                  <a:pt x="10364069" y="2807890"/>
                  <a:pt x="10354201" y="2807890"/>
                  <a:pt x="10341045" y="2807890"/>
                </a:cubicBezTo>
                <a:cubicBezTo>
                  <a:pt x="10327888" y="2794734"/>
                  <a:pt x="10314734" y="2801311"/>
                  <a:pt x="10301577" y="2827624"/>
                </a:cubicBezTo>
                <a:cubicBezTo>
                  <a:pt x="10301577" y="2814467"/>
                  <a:pt x="10294998" y="2807890"/>
                  <a:pt x="10281841" y="2807890"/>
                </a:cubicBezTo>
                <a:cubicBezTo>
                  <a:pt x="10268684" y="2821047"/>
                  <a:pt x="10262107" y="2821047"/>
                  <a:pt x="10262107" y="2807890"/>
                </a:cubicBezTo>
                <a:cubicBezTo>
                  <a:pt x="10262107" y="2778288"/>
                  <a:pt x="10251006" y="2763487"/>
                  <a:pt x="10228803" y="2763487"/>
                </a:cubicBezTo>
                <a:close/>
                <a:moveTo>
                  <a:pt x="10133831" y="2748684"/>
                </a:moveTo>
                <a:cubicBezTo>
                  <a:pt x="10127251" y="2748684"/>
                  <a:pt x="10127251" y="2755263"/>
                  <a:pt x="10133831" y="2768420"/>
                </a:cubicBezTo>
                <a:cubicBezTo>
                  <a:pt x="10140408" y="2781577"/>
                  <a:pt x="10146988" y="2784866"/>
                  <a:pt x="10153565" y="2778288"/>
                </a:cubicBezTo>
                <a:cubicBezTo>
                  <a:pt x="10160142" y="2771709"/>
                  <a:pt x="10160142" y="2765132"/>
                  <a:pt x="10153565" y="2758552"/>
                </a:cubicBezTo>
                <a:cubicBezTo>
                  <a:pt x="10146988" y="2751975"/>
                  <a:pt x="10140408" y="2748684"/>
                  <a:pt x="10133831" y="2748684"/>
                </a:cubicBezTo>
                <a:close/>
                <a:moveTo>
                  <a:pt x="9867411" y="2748684"/>
                </a:moveTo>
                <a:cubicBezTo>
                  <a:pt x="9854254" y="2748684"/>
                  <a:pt x="9847674" y="2751975"/>
                  <a:pt x="9847674" y="2758552"/>
                </a:cubicBezTo>
                <a:cubicBezTo>
                  <a:pt x="9847674" y="2765132"/>
                  <a:pt x="9854254" y="2768420"/>
                  <a:pt x="9867411" y="2768420"/>
                </a:cubicBezTo>
                <a:close/>
                <a:moveTo>
                  <a:pt x="9053349" y="2738819"/>
                </a:moveTo>
                <a:cubicBezTo>
                  <a:pt x="9050058" y="2738819"/>
                  <a:pt x="9045126" y="2742108"/>
                  <a:pt x="9038548" y="2748684"/>
                </a:cubicBezTo>
                <a:lnTo>
                  <a:pt x="9038548" y="2768420"/>
                </a:lnTo>
                <a:cubicBezTo>
                  <a:pt x="9051703" y="2768420"/>
                  <a:pt x="9058283" y="2761840"/>
                  <a:pt x="9058283" y="2748684"/>
                </a:cubicBezTo>
                <a:cubicBezTo>
                  <a:pt x="9058283" y="2742108"/>
                  <a:pt x="9056638" y="2738819"/>
                  <a:pt x="9053349" y="2738819"/>
                </a:cubicBezTo>
                <a:close/>
                <a:moveTo>
                  <a:pt x="11288317" y="2728950"/>
                </a:moveTo>
                <a:cubicBezTo>
                  <a:pt x="11288317" y="2728950"/>
                  <a:pt x="11288317" y="2735527"/>
                  <a:pt x="11288317" y="2748684"/>
                </a:cubicBezTo>
                <a:cubicBezTo>
                  <a:pt x="11288317" y="2761840"/>
                  <a:pt x="11294894" y="2761840"/>
                  <a:pt x="11308051" y="2748684"/>
                </a:cubicBezTo>
                <a:cubicBezTo>
                  <a:pt x="11308051" y="2735527"/>
                  <a:pt x="11308051" y="2728950"/>
                  <a:pt x="11308051" y="2728950"/>
                </a:cubicBezTo>
                <a:cubicBezTo>
                  <a:pt x="11294894" y="2728950"/>
                  <a:pt x="11288317" y="2728950"/>
                  <a:pt x="11288317" y="2728950"/>
                </a:cubicBezTo>
                <a:close/>
                <a:moveTo>
                  <a:pt x="6157263" y="2728950"/>
                </a:moveTo>
                <a:lnTo>
                  <a:pt x="6177001" y="2748684"/>
                </a:lnTo>
                <a:lnTo>
                  <a:pt x="6196734" y="2748684"/>
                </a:lnTo>
                <a:cubicBezTo>
                  <a:pt x="6183577" y="2735527"/>
                  <a:pt x="6170420" y="2728950"/>
                  <a:pt x="6157263" y="2728950"/>
                </a:cubicBezTo>
                <a:close/>
                <a:moveTo>
                  <a:pt x="4519276" y="2728950"/>
                </a:moveTo>
                <a:cubicBezTo>
                  <a:pt x="4519276" y="2728950"/>
                  <a:pt x="4519276" y="2735527"/>
                  <a:pt x="4519276" y="2748684"/>
                </a:cubicBezTo>
                <a:cubicBezTo>
                  <a:pt x="4532433" y="2748684"/>
                  <a:pt x="4539009" y="2745395"/>
                  <a:pt x="4539009" y="2738819"/>
                </a:cubicBezTo>
                <a:cubicBezTo>
                  <a:pt x="4539009" y="2732238"/>
                  <a:pt x="4539009" y="2728950"/>
                  <a:pt x="4539009" y="2728950"/>
                </a:cubicBezTo>
                <a:cubicBezTo>
                  <a:pt x="4539009" y="2728950"/>
                  <a:pt x="4532433" y="2728950"/>
                  <a:pt x="4519276" y="2728950"/>
                </a:cubicBezTo>
                <a:close/>
                <a:moveTo>
                  <a:pt x="3137836" y="2728950"/>
                </a:moveTo>
                <a:lnTo>
                  <a:pt x="3157573" y="2728950"/>
                </a:lnTo>
                <a:lnTo>
                  <a:pt x="3177307" y="2728950"/>
                </a:lnTo>
                <a:cubicBezTo>
                  <a:pt x="3190463" y="2728950"/>
                  <a:pt x="3190463" y="2732238"/>
                  <a:pt x="3177307" y="2738819"/>
                </a:cubicBezTo>
                <a:cubicBezTo>
                  <a:pt x="3164150" y="2745395"/>
                  <a:pt x="3164150" y="2755263"/>
                  <a:pt x="3177307" y="2768420"/>
                </a:cubicBezTo>
                <a:cubicBezTo>
                  <a:pt x="3177307" y="2768420"/>
                  <a:pt x="3174018" y="2768420"/>
                  <a:pt x="3167439" y="2768420"/>
                </a:cubicBezTo>
                <a:cubicBezTo>
                  <a:pt x="3160861" y="2768420"/>
                  <a:pt x="3150993" y="2761840"/>
                  <a:pt x="3137836" y="2748684"/>
                </a:cubicBezTo>
                <a:close/>
                <a:moveTo>
                  <a:pt x="11071233" y="2709216"/>
                </a:moveTo>
                <a:cubicBezTo>
                  <a:pt x="11084392" y="2709216"/>
                  <a:pt x="11090969" y="2709216"/>
                  <a:pt x="11090969" y="2709216"/>
                </a:cubicBezTo>
                <a:cubicBezTo>
                  <a:pt x="11090969" y="2709216"/>
                  <a:pt x="11090969" y="2715793"/>
                  <a:pt x="11090969" y="2728950"/>
                </a:cubicBezTo>
                <a:lnTo>
                  <a:pt x="11051499" y="2728950"/>
                </a:lnTo>
                <a:cubicBezTo>
                  <a:pt x="11051499" y="2715793"/>
                  <a:pt x="11058076" y="2709216"/>
                  <a:pt x="11071233" y="2709216"/>
                </a:cubicBezTo>
                <a:close/>
                <a:moveTo>
                  <a:pt x="9512182" y="2709216"/>
                </a:moveTo>
                <a:cubicBezTo>
                  <a:pt x="9499028" y="2709216"/>
                  <a:pt x="9499028" y="2715793"/>
                  <a:pt x="9512182" y="2728950"/>
                </a:cubicBezTo>
                <a:lnTo>
                  <a:pt x="9531919" y="2728950"/>
                </a:lnTo>
                <a:cubicBezTo>
                  <a:pt x="9531919" y="2715793"/>
                  <a:pt x="9525339" y="2709216"/>
                  <a:pt x="9512182" y="2709216"/>
                </a:cubicBezTo>
                <a:close/>
                <a:moveTo>
                  <a:pt x="4415667" y="2699348"/>
                </a:moveTo>
                <a:cubicBezTo>
                  <a:pt x="4412378" y="2699348"/>
                  <a:pt x="4407444" y="2702637"/>
                  <a:pt x="4400865" y="2709216"/>
                </a:cubicBezTo>
                <a:cubicBezTo>
                  <a:pt x="4374555" y="2722373"/>
                  <a:pt x="4381130" y="2728950"/>
                  <a:pt x="4420601" y="2728950"/>
                </a:cubicBezTo>
                <a:lnTo>
                  <a:pt x="4420601" y="2709216"/>
                </a:lnTo>
                <a:cubicBezTo>
                  <a:pt x="4420601" y="2702637"/>
                  <a:pt x="4418958" y="2699348"/>
                  <a:pt x="4415667" y="2699348"/>
                </a:cubicBezTo>
                <a:close/>
                <a:moveTo>
                  <a:pt x="11051499" y="2689480"/>
                </a:moveTo>
                <a:lnTo>
                  <a:pt x="11051499" y="2709216"/>
                </a:lnTo>
                <a:cubicBezTo>
                  <a:pt x="11038342" y="2709216"/>
                  <a:pt x="11031765" y="2709216"/>
                  <a:pt x="11031765" y="2709216"/>
                </a:cubicBezTo>
                <a:cubicBezTo>
                  <a:pt x="11031765" y="2709216"/>
                  <a:pt x="11031765" y="2715793"/>
                  <a:pt x="11031765" y="2728950"/>
                </a:cubicBezTo>
                <a:lnTo>
                  <a:pt x="11012029" y="2728950"/>
                </a:lnTo>
                <a:cubicBezTo>
                  <a:pt x="10998872" y="2728950"/>
                  <a:pt x="10992295" y="2728950"/>
                  <a:pt x="10992295" y="2728950"/>
                </a:cubicBezTo>
                <a:cubicBezTo>
                  <a:pt x="10992295" y="2728950"/>
                  <a:pt x="10992295" y="2735527"/>
                  <a:pt x="10992295" y="2748684"/>
                </a:cubicBezTo>
                <a:cubicBezTo>
                  <a:pt x="10992295" y="2748684"/>
                  <a:pt x="10998872" y="2748684"/>
                  <a:pt x="11012029" y="2748684"/>
                </a:cubicBezTo>
                <a:lnTo>
                  <a:pt x="11012029" y="2788155"/>
                </a:lnTo>
                <a:cubicBezTo>
                  <a:pt x="10998872" y="2788155"/>
                  <a:pt x="10992295" y="2788155"/>
                  <a:pt x="10992295" y="2788155"/>
                </a:cubicBezTo>
                <a:cubicBezTo>
                  <a:pt x="10979139" y="2801311"/>
                  <a:pt x="10972560" y="2801311"/>
                  <a:pt x="10972560" y="2788155"/>
                </a:cubicBezTo>
                <a:cubicBezTo>
                  <a:pt x="10972560" y="2774997"/>
                  <a:pt x="10965982" y="2768420"/>
                  <a:pt x="10952825" y="2768420"/>
                </a:cubicBezTo>
                <a:cubicBezTo>
                  <a:pt x="10939668" y="2768420"/>
                  <a:pt x="10926512" y="2761840"/>
                  <a:pt x="10913355" y="2748684"/>
                </a:cubicBezTo>
                <a:cubicBezTo>
                  <a:pt x="10913355" y="2748684"/>
                  <a:pt x="10906778" y="2748684"/>
                  <a:pt x="10893621" y="2748684"/>
                </a:cubicBezTo>
                <a:cubicBezTo>
                  <a:pt x="10880466" y="2761840"/>
                  <a:pt x="10887042" y="2771709"/>
                  <a:pt x="10913355" y="2778288"/>
                </a:cubicBezTo>
                <a:cubicBezTo>
                  <a:pt x="10939668" y="2784866"/>
                  <a:pt x="10952825" y="2794734"/>
                  <a:pt x="10952825" y="2807890"/>
                </a:cubicBezTo>
                <a:cubicBezTo>
                  <a:pt x="10965982" y="2807890"/>
                  <a:pt x="10972560" y="2807890"/>
                  <a:pt x="10972560" y="2807890"/>
                </a:cubicBezTo>
                <a:cubicBezTo>
                  <a:pt x="10998872" y="2807890"/>
                  <a:pt x="11018609" y="2811179"/>
                  <a:pt x="11031765" y="2817757"/>
                </a:cubicBezTo>
                <a:cubicBezTo>
                  <a:pt x="11044922" y="2824335"/>
                  <a:pt x="11051499" y="2834201"/>
                  <a:pt x="11051499" y="2847358"/>
                </a:cubicBezTo>
                <a:cubicBezTo>
                  <a:pt x="11051499" y="2847358"/>
                  <a:pt x="11054788" y="2850649"/>
                  <a:pt x="11061367" y="2857226"/>
                </a:cubicBezTo>
                <a:cubicBezTo>
                  <a:pt x="11067944" y="2863806"/>
                  <a:pt x="11071233" y="2867094"/>
                  <a:pt x="11071233" y="2867094"/>
                </a:cubicBezTo>
                <a:lnTo>
                  <a:pt x="11090969" y="2886828"/>
                </a:lnTo>
                <a:cubicBezTo>
                  <a:pt x="11104126" y="2899987"/>
                  <a:pt x="11117283" y="2913141"/>
                  <a:pt x="11130439" y="2926299"/>
                </a:cubicBezTo>
                <a:cubicBezTo>
                  <a:pt x="11143596" y="2926299"/>
                  <a:pt x="11153462" y="2932878"/>
                  <a:pt x="11160041" y="2946034"/>
                </a:cubicBezTo>
                <a:cubicBezTo>
                  <a:pt x="11166618" y="2959191"/>
                  <a:pt x="11176487" y="2962480"/>
                  <a:pt x="11189643" y="2955900"/>
                </a:cubicBezTo>
                <a:cubicBezTo>
                  <a:pt x="11202800" y="2949323"/>
                  <a:pt x="11215957" y="2952611"/>
                  <a:pt x="11229113" y="2965768"/>
                </a:cubicBezTo>
                <a:cubicBezTo>
                  <a:pt x="11229113" y="2978925"/>
                  <a:pt x="11235691" y="2978925"/>
                  <a:pt x="11248847" y="2965768"/>
                </a:cubicBezTo>
                <a:lnTo>
                  <a:pt x="11189643" y="2946034"/>
                </a:lnTo>
                <a:cubicBezTo>
                  <a:pt x="11189643" y="2946034"/>
                  <a:pt x="11183066" y="2939455"/>
                  <a:pt x="11169910" y="2926299"/>
                </a:cubicBezTo>
                <a:cubicBezTo>
                  <a:pt x="11156750" y="2913141"/>
                  <a:pt x="11150173" y="2903276"/>
                  <a:pt x="11150173" y="2896696"/>
                </a:cubicBezTo>
                <a:cubicBezTo>
                  <a:pt x="11150173" y="2890119"/>
                  <a:pt x="11153462" y="2890119"/>
                  <a:pt x="11160041" y="2896696"/>
                </a:cubicBezTo>
                <a:cubicBezTo>
                  <a:pt x="11166618" y="2903276"/>
                  <a:pt x="11183066" y="2906564"/>
                  <a:pt x="11209377" y="2906564"/>
                </a:cubicBezTo>
                <a:cubicBezTo>
                  <a:pt x="11235691" y="2906564"/>
                  <a:pt x="11255427" y="2913141"/>
                  <a:pt x="11268584" y="2926299"/>
                </a:cubicBezTo>
                <a:lnTo>
                  <a:pt x="11268584" y="2906564"/>
                </a:lnTo>
                <a:cubicBezTo>
                  <a:pt x="11268584" y="2880252"/>
                  <a:pt x="11255427" y="2873674"/>
                  <a:pt x="11229113" y="2886828"/>
                </a:cubicBezTo>
                <a:cubicBezTo>
                  <a:pt x="11215957" y="2886828"/>
                  <a:pt x="11209377" y="2880252"/>
                  <a:pt x="11209377" y="2867094"/>
                </a:cubicBezTo>
                <a:cubicBezTo>
                  <a:pt x="11209377" y="2853937"/>
                  <a:pt x="11209377" y="2844069"/>
                  <a:pt x="11209377" y="2837492"/>
                </a:cubicBezTo>
                <a:cubicBezTo>
                  <a:pt x="11209377" y="2830913"/>
                  <a:pt x="11202800" y="2827624"/>
                  <a:pt x="11189643" y="2827624"/>
                </a:cubicBezTo>
                <a:cubicBezTo>
                  <a:pt x="11189643" y="2814467"/>
                  <a:pt x="11189643" y="2801311"/>
                  <a:pt x="11189643" y="2788155"/>
                </a:cubicBezTo>
                <a:cubicBezTo>
                  <a:pt x="11202800" y="2788155"/>
                  <a:pt x="11212668" y="2784866"/>
                  <a:pt x="11219245" y="2778288"/>
                </a:cubicBezTo>
                <a:cubicBezTo>
                  <a:pt x="11225823" y="2771709"/>
                  <a:pt x="11222534" y="2761840"/>
                  <a:pt x="11209377" y="2748684"/>
                </a:cubicBezTo>
                <a:cubicBezTo>
                  <a:pt x="11196220" y="2735527"/>
                  <a:pt x="11183066" y="2728950"/>
                  <a:pt x="11169910" y="2728950"/>
                </a:cubicBezTo>
                <a:lnTo>
                  <a:pt x="11150173" y="2728950"/>
                </a:lnTo>
                <a:lnTo>
                  <a:pt x="11130439" y="2728950"/>
                </a:lnTo>
                <a:lnTo>
                  <a:pt x="11110704" y="2728950"/>
                </a:lnTo>
                <a:cubicBezTo>
                  <a:pt x="11123861" y="2715793"/>
                  <a:pt x="11127148" y="2709216"/>
                  <a:pt x="11120571" y="2709216"/>
                </a:cubicBezTo>
                <a:cubicBezTo>
                  <a:pt x="11113994" y="2709216"/>
                  <a:pt x="11104126" y="2702637"/>
                  <a:pt x="11090969" y="2689480"/>
                </a:cubicBezTo>
                <a:close/>
                <a:moveTo>
                  <a:pt x="10933091" y="2689480"/>
                </a:moveTo>
                <a:cubicBezTo>
                  <a:pt x="10919935" y="2689480"/>
                  <a:pt x="10913355" y="2692772"/>
                  <a:pt x="10913355" y="2699348"/>
                </a:cubicBezTo>
                <a:cubicBezTo>
                  <a:pt x="10913355" y="2705925"/>
                  <a:pt x="10919935" y="2712505"/>
                  <a:pt x="10933091" y="2719082"/>
                </a:cubicBezTo>
                <a:cubicBezTo>
                  <a:pt x="10946248" y="2725661"/>
                  <a:pt x="10959403" y="2722373"/>
                  <a:pt x="10972560" y="2709216"/>
                </a:cubicBezTo>
                <a:cubicBezTo>
                  <a:pt x="10959403" y="2696061"/>
                  <a:pt x="10946248" y="2689480"/>
                  <a:pt x="10933091" y="2689480"/>
                </a:cubicBezTo>
                <a:close/>
                <a:moveTo>
                  <a:pt x="10025289" y="2689480"/>
                </a:moveTo>
                <a:lnTo>
                  <a:pt x="10005552" y="2709216"/>
                </a:lnTo>
                <a:cubicBezTo>
                  <a:pt x="10005552" y="2722373"/>
                  <a:pt x="10012132" y="2722373"/>
                  <a:pt x="10025289" y="2709216"/>
                </a:cubicBezTo>
                <a:lnTo>
                  <a:pt x="10045022" y="2728950"/>
                </a:lnTo>
                <a:lnTo>
                  <a:pt x="10064760" y="2768420"/>
                </a:lnTo>
                <a:lnTo>
                  <a:pt x="10064760" y="2748684"/>
                </a:lnTo>
                <a:lnTo>
                  <a:pt x="10064760" y="2728950"/>
                </a:lnTo>
                <a:close/>
                <a:moveTo>
                  <a:pt x="9531919" y="2689480"/>
                </a:moveTo>
                <a:lnTo>
                  <a:pt x="9571387" y="2709216"/>
                </a:lnTo>
                <a:cubicBezTo>
                  <a:pt x="9571387" y="2709216"/>
                  <a:pt x="9571387" y="2705925"/>
                  <a:pt x="9571387" y="2699348"/>
                </a:cubicBezTo>
                <a:cubicBezTo>
                  <a:pt x="9571387" y="2692772"/>
                  <a:pt x="9564809" y="2689480"/>
                  <a:pt x="9551652" y="2689480"/>
                </a:cubicBezTo>
                <a:close/>
                <a:moveTo>
                  <a:pt x="5091586" y="2689480"/>
                </a:moveTo>
                <a:lnTo>
                  <a:pt x="5071849" y="2709216"/>
                </a:lnTo>
                <a:cubicBezTo>
                  <a:pt x="5085006" y="2722373"/>
                  <a:pt x="5094875" y="2725661"/>
                  <a:pt x="5101451" y="2719082"/>
                </a:cubicBezTo>
                <a:cubicBezTo>
                  <a:pt x="5108032" y="2712505"/>
                  <a:pt x="5104740" y="2702637"/>
                  <a:pt x="5091586" y="2689480"/>
                </a:cubicBezTo>
                <a:close/>
                <a:moveTo>
                  <a:pt x="10345980" y="2679614"/>
                </a:moveTo>
                <a:cubicBezTo>
                  <a:pt x="10342690" y="2679614"/>
                  <a:pt x="10341045" y="2682903"/>
                  <a:pt x="10341045" y="2689480"/>
                </a:cubicBezTo>
                <a:cubicBezTo>
                  <a:pt x="10327888" y="2689480"/>
                  <a:pt x="10321312" y="2689480"/>
                  <a:pt x="10321312" y="2689480"/>
                </a:cubicBezTo>
                <a:lnTo>
                  <a:pt x="10321312" y="2709216"/>
                </a:lnTo>
                <a:lnTo>
                  <a:pt x="10360781" y="2728950"/>
                </a:lnTo>
                <a:cubicBezTo>
                  <a:pt x="10360781" y="2742108"/>
                  <a:pt x="10367358" y="2742108"/>
                  <a:pt x="10380515" y="2728950"/>
                </a:cubicBezTo>
                <a:lnTo>
                  <a:pt x="10360781" y="2689480"/>
                </a:lnTo>
                <a:cubicBezTo>
                  <a:pt x="10354201" y="2682903"/>
                  <a:pt x="10349269" y="2679614"/>
                  <a:pt x="10345980" y="2679614"/>
                </a:cubicBezTo>
                <a:close/>
                <a:moveTo>
                  <a:pt x="11347521" y="2669746"/>
                </a:moveTo>
                <a:lnTo>
                  <a:pt x="11347521" y="2689480"/>
                </a:lnTo>
                <a:lnTo>
                  <a:pt x="11367258" y="2709216"/>
                </a:lnTo>
                <a:cubicBezTo>
                  <a:pt x="11367258" y="2696061"/>
                  <a:pt x="11360678" y="2682903"/>
                  <a:pt x="11347521" y="2669746"/>
                </a:cubicBezTo>
                <a:close/>
                <a:moveTo>
                  <a:pt x="11229113" y="2669746"/>
                </a:moveTo>
                <a:cubicBezTo>
                  <a:pt x="11242270" y="2682903"/>
                  <a:pt x="11255427" y="2689480"/>
                  <a:pt x="11268584" y="2689480"/>
                </a:cubicBezTo>
                <a:cubicBezTo>
                  <a:pt x="11268584" y="2689480"/>
                  <a:pt x="11262004" y="2682903"/>
                  <a:pt x="11248847" y="2669746"/>
                </a:cubicBezTo>
                <a:close/>
                <a:moveTo>
                  <a:pt x="10242371" y="2669746"/>
                </a:moveTo>
                <a:lnTo>
                  <a:pt x="10242371" y="2689480"/>
                </a:lnTo>
                <a:lnTo>
                  <a:pt x="10262107" y="2689480"/>
                </a:lnTo>
                <a:cubicBezTo>
                  <a:pt x="10262107" y="2676323"/>
                  <a:pt x="10255527" y="2669746"/>
                  <a:pt x="10242371" y="2669746"/>
                </a:cubicBezTo>
                <a:close/>
                <a:moveTo>
                  <a:pt x="9788471" y="2669746"/>
                </a:moveTo>
                <a:cubicBezTo>
                  <a:pt x="9801627" y="2669746"/>
                  <a:pt x="9808204" y="2676323"/>
                  <a:pt x="9808204" y="2689480"/>
                </a:cubicBezTo>
                <a:lnTo>
                  <a:pt x="9788471" y="2689480"/>
                </a:lnTo>
                <a:cubicBezTo>
                  <a:pt x="9788471" y="2676323"/>
                  <a:pt x="9788471" y="2669746"/>
                  <a:pt x="9788471" y="2669746"/>
                </a:cubicBezTo>
                <a:close/>
                <a:moveTo>
                  <a:pt x="9610856" y="2669746"/>
                </a:moveTo>
                <a:lnTo>
                  <a:pt x="9610856" y="2689480"/>
                </a:lnTo>
                <a:cubicBezTo>
                  <a:pt x="9610856" y="2689480"/>
                  <a:pt x="9610856" y="2696061"/>
                  <a:pt x="9610856" y="2709216"/>
                </a:cubicBezTo>
                <a:lnTo>
                  <a:pt x="9630593" y="2709216"/>
                </a:lnTo>
                <a:lnTo>
                  <a:pt x="9670063" y="2709216"/>
                </a:lnTo>
                <a:lnTo>
                  <a:pt x="9630593" y="2689480"/>
                </a:lnTo>
                <a:cubicBezTo>
                  <a:pt x="9617436" y="2676323"/>
                  <a:pt x="9610856" y="2669746"/>
                  <a:pt x="9610856" y="2669746"/>
                </a:cubicBezTo>
                <a:close/>
                <a:moveTo>
                  <a:pt x="11031765" y="2650011"/>
                </a:moveTo>
                <a:cubicBezTo>
                  <a:pt x="11031765" y="2663166"/>
                  <a:pt x="11031765" y="2669746"/>
                  <a:pt x="11031765" y="2669746"/>
                </a:cubicBezTo>
                <a:lnTo>
                  <a:pt x="11031765" y="2689480"/>
                </a:lnTo>
                <a:cubicBezTo>
                  <a:pt x="11044922" y="2689480"/>
                  <a:pt x="11051499" y="2682903"/>
                  <a:pt x="11051499" y="2669746"/>
                </a:cubicBezTo>
                <a:cubicBezTo>
                  <a:pt x="11051499" y="2656589"/>
                  <a:pt x="11044922" y="2650011"/>
                  <a:pt x="11031765" y="2650011"/>
                </a:cubicBezTo>
                <a:close/>
                <a:moveTo>
                  <a:pt x="11012029" y="2650011"/>
                </a:moveTo>
                <a:cubicBezTo>
                  <a:pt x="10998872" y="2650011"/>
                  <a:pt x="10985717" y="2656589"/>
                  <a:pt x="10972560" y="2669746"/>
                </a:cubicBezTo>
                <a:cubicBezTo>
                  <a:pt x="10972560" y="2682903"/>
                  <a:pt x="10979139" y="2689480"/>
                  <a:pt x="10992295" y="2689480"/>
                </a:cubicBezTo>
                <a:cubicBezTo>
                  <a:pt x="10992295" y="2689480"/>
                  <a:pt x="10998872" y="2682903"/>
                  <a:pt x="11012029" y="2669746"/>
                </a:cubicBezTo>
                <a:close/>
                <a:moveTo>
                  <a:pt x="10025289" y="2650011"/>
                </a:moveTo>
                <a:cubicBezTo>
                  <a:pt x="10025289" y="2663166"/>
                  <a:pt x="10025289" y="2669746"/>
                  <a:pt x="10025289" y="2669746"/>
                </a:cubicBezTo>
                <a:cubicBezTo>
                  <a:pt x="10038446" y="2669746"/>
                  <a:pt x="10045022" y="2666455"/>
                  <a:pt x="10045022" y="2659878"/>
                </a:cubicBezTo>
                <a:cubicBezTo>
                  <a:pt x="10045022" y="2653301"/>
                  <a:pt x="10045022" y="2650011"/>
                  <a:pt x="10045022" y="2650011"/>
                </a:cubicBezTo>
                <a:cubicBezTo>
                  <a:pt x="10045022" y="2650011"/>
                  <a:pt x="10038446" y="2650011"/>
                  <a:pt x="10025289" y="2650011"/>
                </a:cubicBezTo>
                <a:close/>
                <a:moveTo>
                  <a:pt x="9255630" y="2650011"/>
                </a:moveTo>
                <a:cubicBezTo>
                  <a:pt x="9268787" y="2663166"/>
                  <a:pt x="9275367" y="2669746"/>
                  <a:pt x="9275367" y="2669746"/>
                </a:cubicBezTo>
                <a:lnTo>
                  <a:pt x="9275367" y="2650011"/>
                </a:lnTo>
                <a:cubicBezTo>
                  <a:pt x="9262210" y="2650011"/>
                  <a:pt x="9255630" y="2650011"/>
                  <a:pt x="9255630" y="2650011"/>
                </a:cubicBezTo>
                <a:close/>
                <a:moveTo>
                  <a:pt x="8209683" y="2650011"/>
                </a:moveTo>
                <a:lnTo>
                  <a:pt x="8209683" y="2669746"/>
                </a:lnTo>
                <a:lnTo>
                  <a:pt x="8229420" y="2650011"/>
                </a:lnTo>
                <a:cubicBezTo>
                  <a:pt x="8229420" y="2650011"/>
                  <a:pt x="8222840" y="2650011"/>
                  <a:pt x="8209683" y="2650011"/>
                </a:cubicBezTo>
                <a:close/>
                <a:moveTo>
                  <a:pt x="4953442" y="2650011"/>
                </a:moveTo>
                <a:lnTo>
                  <a:pt x="4953442" y="2669746"/>
                </a:lnTo>
                <a:lnTo>
                  <a:pt x="4992911" y="2669746"/>
                </a:lnTo>
                <a:cubicBezTo>
                  <a:pt x="4992911" y="2669746"/>
                  <a:pt x="4989621" y="2666455"/>
                  <a:pt x="4983044" y="2659878"/>
                </a:cubicBezTo>
                <a:cubicBezTo>
                  <a:pt x="4976464" y="2653301"/>
                  <a:pt x="4966599" y="2650011"/>
                  <a:pt x="4953442" y="2650011"/>
                </a:cubicBezTo>
                <a:close/>
                <a:moveTo>
                  <a:pt x="3729884" y="2650011"/>
                </a:moveTo>
                <a:cubicBezTo>
                  <a:pt x="3716725" y="2650011"/>
                  <a:pt x="3710147" y="2656589"/>
                  <a:pt x="3710147" y="2669746"/>
                </a:cubicBezTo>
                <a:cubicBezTo>
                  <a:pt x="3696991" y="2682903"/>
                  <a:pt x="3703570" y="2689480"/>
                  <a:pt x="3729884" y="2689480"/>
                </a:cubicBezTo>
                <a:lnTo>
                  <a:pt x="3749618" y="2669746"/>
                </a:lnTo>
                <a:cubicBezTo>
                  <a:pt x="3749618" y="2656589"/>
                  <a:pt x="3743037" y="2650011"/>
                  <a:pt x="3729884" y="2650011"/>
                </a:cubicBezTo>
                <a:close/>
                <a:moveTo>
                  <a:pt x="10064760" y="2630276"/>
                </a:moveTo>
                <a:lnTo>
                  <a:pt x="10064760" y="2650011"/>
                </a:lnTo>
                <a:cubicBezTo>
                  <a:pt x="10064760" y="2676323"/>
                  <a:pt x="10064760" y="2689480"/>
                  <a:pt x="10064760" y="2689480"/>
                </a:cubicBezTo>
                <a:cubicBezTo>
                  <a:pt x="10064760" y="2689480"/>
                  <a:pt x="10077917" y="2682903"/>
                  <a:pt x="10104226" y="2669746"/>
                </a:cubicBezTo>
                <a:cubicBezTo>
                  <a:pt x="10117383" y="2669746"/>
                  <a:pt x="10123963" y="2663166"/>
                  <a:pt x="10123963" y="2650011"/>
                </a:cubicBezTo>
                <a:cubicBezTo>
                  <a:pt x="10123963" y="2636853"/>
                  <a:pt x="10117383" y="2633564"/>
                  <a:pt x="10104226" y="2640144"/>
                </a:cubicBezTo>
                <a:cubicBezTo>
                  <a:pt x="10091070" y="2646722"/>
                  <a:pt x="10077917" y="2643433"/>
                  <a:pt x="10064760" y="2630276"/>
                </a:cubicBezTo>
                <a:close/>
                <a:moveTo>
                  <a:pt x="9551652" y="2630276"/>
                </a:moveTo>
                <a:lnTo>
                  <a:pt x="9551652" y="2650011"/>
                </a:lnTo>
                <a:lnTo>
                  <a:pt x="9591122" y="2650011"/>
                </a:lnTo>
                <a:cubicBezTo>
                  <a:pt x="9591122" y="2636853"/>
                  <a:pt x="9587834" y="2630276"/>
                  <a:pt x="9581254" y="2630276"/>
                </a:cubicBezTo>
                <a:cubicBezTo>
                  <a:pt x="9574677" y="2630276"/>
                  <a:pt x="9564809" y="2630276"/>
                  <a:pt x="9551652" y="2630276"/>
                </a:cubicBezTo>
                <a:close/>
                <a:moveTo>
                  <a:pt x="9393774" y="2630276"/>
                </a:moveTo>
                <a:cubicBezTo>
                  <a:pt x="9393774" y="2643433"/>
                  <a:pt x="9397063" y="2653301"/>
                  <a:pt x="9403643" y="2659878"/>
                </a:cubicBezTo>
                <a:cubicBezTo>
                  <a:pt x="9410220" y="2666455"/>
                  <a:pt x="9406931" y="2669746"/>
                  <a:pt x="9393774" y="2669746"/>
                </a:cubicBezTo>
                <a:lnTo>
                  <a:pt x="9334571" y="2689480"/>
                </a:lnTo>
                <a:cubicBezTo>
                  <a:pt x="9334571" y="2702637"/>
                  <a:pt x="9337859" y="2705925"/>
                  <a:pt x="9344436" y="2699348"/>
                </a:cubicBezTo>
                <a:cubicBezTo>
                  <a:pt x="9351016" y="2692772"/>
                  <a:pt x="9374038" y="2702637"/>
                  <a:pt x="9413508" y="2728950"/>
                </a:cubicBezTo>
                <a:cubicBezTo>
                  <a:pt x="9452978" y="2742108"/>
                  <a:pt x="9472712" y="2742108"/>
                  <a:pt x="9472712" y="2728950"/>
                </a:cubicBezTo>
                <a:cubicBezTo>
                  <a:pt x="9472712" y="2715793"/>
                  <a:pt x="9466135" y="2709216"/>
                  <a:pt x="9452978" y="2709216"/>
                </a:cubicBezTo>
                <a:lnTo>
                  <a:pt x="9433245" y="2689480"/>
                </a:lnTo>
                <a:cubicBezTo>
                  <a:pt x="9433245" y="2676323"/>
                  <a:pt x="9433245" y="2669746"/>
                  <a:pt x="9433245" y="2669746"/>
                </a:cubicBezTo>
                <a:lnTo>
                  <a:pt x="9512182" y="2669746"/>
                </a:lnTo>
                <a:cubicBezTo>
                  <a:pt x="9512182" y="2630276"/>
                  <a:pt x="9492448" y="2623699"/>
                  <a:pt x="9452978" y="2650011"/>
                </a:cubicBezTo>
                <a:cubicBezTo>
                  <a:pt x="9452978" y="2636853"/>
                  <a:pt x="9439822" y="2630276"/>
                  <a:pt x="9413508" y="2630276"/>
                </a:cubicBezTo>
                <a:close/>
                <a:moveTo>
                  <a:pt x="8426768" y="2630276"/>
                </a:moveTo>
                <a:lnTo>
                  <a:pt x="8407035" y="2650011"/>
                </a:lnTo>
                <a:lnTo>
                  <a:pt x="8426768" y="2650011"/>
                </a:lnTo>
                <a:cubicBezTo>
                  <a:pt x="8426768" y="2636853"/>
                  <a:pt x="8426768" y="2630276"/>
                  <a:pt x="8426768" y="2630276"/>
                </a:cubicBezTo>
                <a:close/>
                <a:moveTo>
                  <a:pt x="8130746" y="2630276"/>
                </a:moveTo>
                <a:lnTo>
                  <a:pt x="8130746" y="2650011"/>
                </a:lnTo>
                <a:lnTo>
                  <a:pt x="8150479" y="2650011"/>
                </a:lnTo>
                <a:cubicBezTo>
                  <a:pt x="8150479" y="2636853"/>
                  <a:pt x="8143903" y="2630276"/>
                  <a:pt x="8130746" y="2630276"/>
                </a:cubicBezTo>
                <a:close/>
                <a:moveTo>
                  <a:pt x="10755477" y="2610542"/>
                </a:moveTo>
                <a:cubicBezTo>
                  <a:pt x="10755477" y="2610542"/>
                  <a:pt x="10755477" y="2617119"/>
                  <a:pt x="10755477" y="2630276"/>
                </a:cubicBezTo>
                <a:lnTo>
                  <a:pt x="10755477" y="2650011"/>
                </a:lnTo>
                <a:lnTo>
                  <a:pt x="10735743" y="2689480"/>
                </a:lnTo>
                <a:lnTo>
                  <a:pt x="10775211" y="2709216"/>
                </a:lnTo>
                <a:lnTo>
                  <a:pt x="10794947" y="2709216"/>
                </a:lnTo>
                <a:cubicBezTo>
                  <a:pt x="10808104" y="2696061"/>
                  <a:pt x="10817972" y="2689480"/>
                  <a:pt x="10824549" y="2689480"/>
                </a:cubicBezTo>
                <a:cubicBezTo>
                  <a:pt x="10831127" y="2689480"/>
                  <a:pt x="10834417" y="2682903"/>
                  <a:pt x="10834417" y="2669746"/>
                </a:cubicBezTo>
                <a:cubicBezTo>
                  <a:pt x="10834417" y="2656589"/>
                  <a:pt x="10821261" y="2650011"/>
                  <a:pt x="10794947" y="2650011"/>
                </a:cubicBezTo>
                <a:cubicBezTo>
                  <a:pt x="10794947" y="2650011"/>
                  <a:pt x="10788368" y="2650011"/>
                  <a:pt x="10775211" y="2650011"/>
                </a:cubicBezTo>
                <a:cubicBezTo>
                  <a:pt x="10762054" y="2650011"/>
                  <a:pt x="10755477" y="2650011"/>
                  <a:pt x="10755477" y="2650011"/>
                </a:cubicBezTo>
                <a:cubicBezTo>
                  <a:pt x="10755477" y="2650011"/>
                  <a:pt x="10762054" y="2643433"/>
                  <a:pt x="10775211" y="2630276"/>
                </a:cubicBezTo>
                <a:close/>
                <a:moveTo>
                  <a:pt x="5841508" y="2610542"/>
                </a:moveTo>
                <a:cubicBezTo>
                  <a:pt x="5841508" y="2610542"/>
                  <a:pt x="5844797" y="2613831"/>
                  <a:pt x="5851377" y="2620408"/>
                </a:cubicBezTo>
                <a:cubicBezTo>
                  <a:pt x="5857954" y="2626987"/>
                  <a:pt x="5861245" y="2630276"/>
                  <a:pt x="5861245" y="2630276"/>
                </a:cubicBezTo>
                <a:cubicBezTo>
                  <a:pt x="5861245" y="2630276"/>
                  <a:pt x="5867821" y="2630276"/>
                  <a:pt x="5880979" y="2630276"/>
                </a:cubicBezTo>
                <a:cubicBezTo>
                  <a:pt x="5880979" y="2617119"/>
                  <a:pt x="5874397" y="2610542"/>
                  <a:pt x="5861245" y="2610542"/>
                </a:cubicBezTo>
                <a:close/>
                <a:moveTo>
                  <a:pt x="9285232" y="2590806"/>
                </a:moveTo>
                <a:cubicBezTo>
                  <a:pt x="9265498" y="2590806"/>
                  <a:pt x="9258919" y="2597386"/>
                  <a:pt x="9265498" y="2610542"/>
                </a:cubicBezTo>
                <a:cubicBezTo>
                  <a:pt x="9272079" y="2623699"/>
                  <a:pt x="9281944" y="2630276"/>
                  <a:pt x="9295100" y="2630276"/>
                </a:cubicBezTo>
                <a:lnTo>
                  <a:pt x="9314835" y="2650011"/>
                </a:lnTo>
                <a:cubicBezTo>
                  <a:pt x="9301678" y="2663166"/>
                  <a:pt x="9301678" y="2669746"/>
                  <a:pt x="9314835" y="2669746"/>
                </a:cubicBezTo>
                <a:lnTo>
                  <a:pt x="9334571" y="2650011"/>
                </a:lnTo>
                <a:cubicBezTo>
                  <a:pt x="9334571" y="2636853"/>
                  <a:pt x="9341149" y="2630276"/>
                  <a:pt x="9354304" y="2630276"/>
                </a:cubicBezTo>
                <a:lnTo>
                  <a:pt x="9334571" y="2610542"/>
                </a:lnTo>
                <a:cubicBezTo>
                  <a:pt x="9321414" y="2610542"/>
                  <a:pt x="9314835" y="2607251"/>
                  <a:pt x="9314835" y="2600675"/>
                </a:cubicBezTo>
                <a:cubicBezTo>
                  <a:pt x="9314835" y="2594097"/>
                  <a:pt x="9304969" y="2590806"/>
                  <a:pt x="9285232" y="2590806"/>
                </a:cubicBezTo>
                <a:close/>
                <a:moveTo>
                  <a:pt x="8328094" y="2590806"/>
                </a:moveTo>
                <a:cubicBezTo>
                  <a:pt x="8328094" y="2603964"/>
                  <a:pt x="8328094" y="2610542"/>
                  <a:pt x="8328094" y="2610542"/>
                </a:cubicBezTo>
                <a:cubicBezTo>
                  <a:pt x="8341251" y="2610542"/>
                  <a:pt x="8347827" y="2610542"/>
                  <a:pt x="8347827" y="2610542"/>
                </a:cubicBezTo>
                <a:cubicBezTo>
                  <a:pt x="8347827" y="2610542"/>
                  <a:pt x="8341251" y="2603964"/>
                  <a:pt x="8328094" y="2590806"/>
                </a:cubicBezTo>
                <a:close/>
                <a:moveTo>
                  <a:pt x="10045022" y="2571072"/>
                </a:moveTo>
                <a:lnTo>
                  <a:pt x="10084493" y="2590806"/>
                </a:lnTo>
                <a:lnTo>
                  <a:pt x="10064760" y="2571072"/>
                </a:lnTo>
                <a:close/>
                <a:moveTo>
                  <a:pt x="9512182" y="2571072"/>
                </a:moveTo>
                <a:cubicBezTo>
                  <a:pt x="9499028" y="2571072"/>
                  <a:pt x="9492448" y="2574361"/>
                  <a:pt x="9492448" y="2580938"/>
                </a:cubicBezTo>
                <a:cubicBezTo>
                  <a:pt x="9492448" y="2587517"/>
                  <a:pt x="9492448" y="2590806"/>
                  <a:pt x="9492448" y="2590806"/>
                </a:cubicBezTo>
                <a:cubicBezTo>
                  <a:pt x="9492448" y="2603964"/>
                  <a:pt x="9495737" y="2610542"/>
                  <a:pt x="9502317" y="2610542"/>
                </a:cubicBezTo>
                <a:cubicBezTo>
                  <a:pt x="9508894" y="2610542"/>
                  <a:pt x="9515471" y="2607251"/>
                  <a:pt x="9522050" y="2600675"/>
                </a:cubicBezTo>
                <a:cubicBezTo>
                  <a:pt x="9528630" y="2594097"/>
                  <a:pt x="9531919" y="2590806"/>
                  <a:pt x="9531919" y="2590806"/>
                </a:cubicBezTo>
                <a:cubicBezTo>
                  <a:pt x="9531919" y="2590806"/>
                  <a:pt x="9525339" y="2584229"/>
                  <a:pt x="9512182" y="2571072"/>
                </a:cubicBezTo>
                <a:close/>
                <a:moveTo>
                  <a:pt x="3670677" y="2571072"/>
                </a:moveTo>
                <a:cubicBezTo>
                  <a:pt x="3670677" y="2584229"/>
                  <a:pt x="3677257" y="2590806"/>
                  <a:pt x="3690414" y="2590806"/>
                </a:cubicBezTo>
                <a:cubicBezTo>
                  <a:pt x="3690414" y="2603964"/>
                  <a:pt x="3683834" y="2610542"/>
                  <a:pt x="3670677" y="2610542"/>
                </a:cubicBezTo>
                <a:cubicBezTo>
                  <a:pt x="3670677" y="2610542"/>
                  <a:pt x="3667389" y="2607251"/>
                  <a:pt x="3660811" y="2600675"/>
                </a:cubicBezTo>
                <a:cubicBezTo>
                  <a:pt x="3654232" y="2594097"/>
                  <a:pt x="3650944" y="2590806"/>
                  <a:pt x="3650944" y="2590806"/>
                </a:cubicBezTo>
                <a:cubicBezTo>
                  <a:pt x="3650944" y="2577649"/>
                  <a:pt x="3657521" y="2571072"/>
                  <a:pt x="3670677" y="2571072"/>
                </a:cubicBezTo>
                <a:close/>
                <a:moveTo>
                  <a:pt x="10617333" y="2551336"/>
                </a:moveTo>
                <a:lnTo>
                  <a:pt x="10617333" y="2571072"/>
                </a:lnTo>
                <a:cubicBezTo>
                  <a:pt x="10643646" y="2584229"/>
                  <a:pt x="10650226" y="2577649"/>
                  <a:pt x="10637069" y="2551336"/>
                </a:cubicBezTo>
                <a:cubicBezTo>
                  <a:pt x="10623910" y="2551336"/>
                  <a:pt x="10617333" y="2551336"/>
                  <a:pt x="10617333" y="2551336"/>
                </a:cubicBezTo>
                <a:close/>
                <a:moveTo>
                  <a:pt x="9768737" y="2551336"/>
                </a:moveTo>
                <a:lnTo>
                  <a:pt x="9788471" y="2571072"/>
                </a:lnTo>
                <a:cubicBezTo>
                  <a:pt x="9788471" y="2584229"/>
                  <a:pt x="9781891" y="2590806"/>
                  <a:pt x="9768737" y="2590806"/>
                </a:cubicBezTo>
                <a:lnTo>
                  <a:pt x="9768737" y="2571072"/>
                </a:lnTo>
                <a:cubicBezTo>
                  <a:pt x="9768737" y="2571072"/>
                  <a:pt x="9768737" y="2564492"/>
                  <a:pt x="9768737" y="2551336"/>
                </a:cubicBezTo>
                <a:close/>
                <a:moveTo>
                  <a:pt x="3946966" y="2551336"/>
                </a:moveTo>
                <a:cubicBezTo>
                  <a:pt x="3946966" y="2551336"/>
                  <a:pt x="3946966" y="2554628"/>
                  <a:pt x="3946966" y="2561204"/>
                </a:cubicBezTo>
                <a:cubicBezTo>
                  <a:pt x="3946966" y="2567781"/>
                  <a:pt x="3953542" y="2571072"/>
                  <a:pt x="3966699" y="2571072"/>
                </a:cubicBezTo>
                <a:close/>
                <a:moveTo>
                  <a:pt x="3433859" y="2551336"/>
                </a:moveTo>
                <a:lnTo>
                  <a:pt x="3453596" y="2571072"/>
                </a:lnTo>
                <a:lnTo>
                  <a:pt x="3473329" y="2571072"/>
                </a:lnTo>
                <a:cubicBezTo>
                  <a:pt x="3460173" y="2557915"/>
                  <a:pt x="3447019" y="2551336"/>
                  <a:pt x="3433859" y="2551336"/>
                </a:cubicBezTo>
                <a:close/>
                <a:moveTo>
                  <a:pt x="10687638" y="2545170"/>
                </a:moveTo>
                <a:cubicBezTo>
                  <a:pt x="10680239" y="2542703"/>
                  <a:pt x="10676537" y="2551336"/>
                  <a:pt x="10676537" y="2571072"/>
                </a:cubicBezTo>
                <a:lnTo>
                  <a:pt x="10617333" y="2590806"/>
                </a:lnTo>
                <a:cubicBezTo>
                  <a:pt x="10617333" y="2590806"/>
                  <a:pt x="10614044" y="2587517"/>
                  <a:pt x="10607465" y="2580938"/>
                </a:cubicBezTo>
                <a:cubicBezTo>
                  <a:pt x="10600889" y="2574361"/>
                  <a:pt x="10591019" y="2571072"/>
                  <a:pt x="10577864" y="2571072"/>
                </a:cubicBezTo>
                <a:cubicBezTo>
                  <a:pt x="10564707" y="2571072"/>
                  <a:pt x="10554838" y="2571072"/>
                  <a:pt x="10548261" y="2571072"/>
                </a:cubicBezTo>
                <a:cubicBezTo>
                  <a:pt x="10541684" y="2571072"/>
                  <a:pt x="10538393" y="2564492"/>
                  <a:pt x="10538393" y="2551336"/>
                </a:cubicBezTo>
                <a:lnTo>
                  <a:pt x="10518659" y="2551336"/>
                </a:lnTo>
                <a:cubicBezTo>
                  <a:pt x="10518659" y="2564492"/>
                  <a:pt x="10515370" y="2571072"/>
                  <a:pt x="10508791" y="2571072"/>
                </a:cubicBezTo>
                <a:cubicBezTo>
                  <a:pt x="10502214" y="2571072"/>
                  <a:pt x="10492345" y="2564492"/>
                  <a:pt x="10479189" y="2551336"/>
                </a:cubicBezTo>
                <a:cubicBezTo>
                  <a:pt x="10452875" y="2564492"/>
                  <a:pt x="10439719" y="2577649"/>
                  <a:pt x="10439719" y="2590806"/>
                </a:cubicBezTo>
                <a:cubicBezTo>
                  <a:pt x="10452875" y="2603964"/>
                  <a:pt x="10459456" y="2597386"/>
                  <a:pt x="10459456" y="2571072"/>
                </a:cubicBezTo>
                <a:lnTo>
                  <a:pt x="10479189" y="2571072"/>
                </a:lnTo>
                <a:cubicBezTo>
                  <a:pt x="10479189" y="2584229"/>
                  <a:pt x="10479189" y="2590806"/>
                  <a:pt x="10479189" y="2590806"/>
                </a:cubicBezTo>
                <a:lnTo>
                  <a:pt x="10498925" y="2590806"/>
                </a:lnTo>
                <a:cubicBezTo>
                  <a:pt x="10498925" y="2603964"/>
                  <a:pt x="10508791" y="2617119"/>
                  <a:pt x="10528527" y="2630276"/>
                </a:cubicBezTo>
                <a:cubicBezTo>
                  <a:pt x="10548261" y="2643433"/>
                  <a:pt x="10561418" y="2646722"/>
                  <a:pt x="10567997" y="2640144"/>
                </a:cubicBezTo>
                <a:cubicBezTo>
                  <a:pt x="10574575" y="2633564"/>
                  <a:pt x="10591019" y="2633564"/>
                  <a:pt x="10617333" y="2640144"/>
                </a:cubicBezTo>
                <a:cubicBezTo>
                  <a:pt x="10643646" y="2646722"/>
                  <a:pt x="10656803" y="2656589"/>
                  <a:pt x="10656803" y="2669746"/>
                </a:cubicBezTo>
                <a:cubicBezTo>
                  <a:pt x="10656803" y="2682903"/>
                  <a:pt x="10650226" y="2692772"/>
                  <a:pt x="10637069" y="2699348"/>
                </a:cubicBezTo>
                <a:lnTo>
                  <a:pt x="10624509" y="2702936"/>
                </a:lnTo>
                <a:lnTo>
                  <a:pt x="10627201" y="2704281"/>
                </a:lnTo>
                <a:cubicBezTo>
                  <a:pt x="10640358" y="2707572"/>
                  <a:pt x="10656803" y="2709216"/>
                  <a:pt x="10676537" y="2709216"/>
                </a:cubicBezTo>
                <a:lnTo>
                  <a:pt x="10696273" y="2709216"/>
                </a:lnTo>
                <a:lnTo>
                  <a:pt x="10696273" y="2689480"/>
                </a:lnTo>
                <a:cubicBezTo>
                  <a:pt x="10696273" y="2663166"/>
                  <a:pt x="10696273" y="2643433"/>
                  <a:pt x="10696273" y="2630276"/>
                </a:cubicBezTo>
                <a:lnTo>
                  <a:pt x="10656803" y="2610542"/>
                </a:lnTo>
                <a:lnTo>
                  <a:pt x="10676537" y="2590806"/>
                </a:lnTo>
                <a:cubicBezTo>
                  <a:pt x="10689694" y="2590806"/>
                  <a:pt x="10702851" y="2590806"/>
                  <a:pt x="10716008" y="2590806"/>
                </a:cubicBezTo>
                <a:cubicBezTo>
                  <a:pt x="10729165" y="2603964"/>
                  <a:pt x="10735743" y="2603964"/>
                  <a:pt x="10735743" y="2590806"/>
                </a:cubicBezTo>
                <a:cubicBezTo>
                  <a:pt x="10735743" y="2577649"/>
                  <a:pt x="10732452" y="2567781"/>
                  <a:pt x="10725875" y="2561204"/>
                </a:cubicBezTo>
                <a:cubicBezTo>
                  <a:pt x="10719298" y="2554628"/>
                  <a:pt x="10709430" y="2551336"/>
                  <a:pt x="10696273" y="2551336"/>
                </a:cubicBezTo>
                <a:cubicBezTo>
                  <a:pt x="10692982" y="2548047"/>
                  <a:pt x="10690106" y="2545992"/>
                  <a:pt x="10687638" y="2545170"/>
                </a:cubicBezTo>
                <a:close/>
                <a:moveTo>
                  <a:pt x="10868952" y="2541470"/>
                </a:moveTo>
                <a:cubicBezTo>
                  <a:pt x="10865664" y="2541470"/>
                  <a:pt x="10860731" y="2544759"/>
                  <a:pt x="10854152" y="2551336"/>
                </a:cubicBezTo>
                <a:cubicBezTo>
                  <a:pt x="10854152" y="2551336"/>
                  <a:pt x="10860728" y="2551336"/>
                  <a:pt x="10873885" y="2551336"/>
                </a:cubicBezTo>
                <a:cubicBezTo>
                  <a:pt x="10873885" y="2544759"/>
                  <a:pt x="10872241" y="2541470"/>
                  <a:pt x="10868952" y="2541470"/>
                </a:cubicBezTo>
                <a:close/>
                <a:moveTo>
                  <a:pt x="10242371" y="2531602"/>
                </a:moveTo>
                <a:lnTo>
                  <a:pt x="10242371" y="2551336"/>
                </a:lnTo>
                <a:lnTo>
                  <a:pt x="10262107" y="2531602"/>
                </a:lnTo>
                <a:cubicBezTo>
                  <a:pt x="10248950" y="2531602"/>
                  <a:pt x="10242371" y="2531602"/>
                  <a:pt x="10242371" y="2531602"/>
                </a:cubicBezTo>
                <a:close/>
                <a:moveTo>
                  <a:pt x="9887145" y="2531602"/>
                </a:moveTo>
                <a:cubicBezTo>
                  <a:pt x="9887145" y="2544759"/>
                  <a:pt x="9893722" y="2551336"/>
                  <a:pt x="9906878" y="2551336"/>
                </a:cubicBezTo>
                <a:lnTo>
                  <a:pt x="9926615" y="2551336"/>
                </a:lnTo>
                <a:cubicBezTo>
                  <a:pt x="9926615" y="2538179"/>
                  <a:pt x="9926615" y="2531602"/>
                  <a:pt x="9926615" y="2531602"/>
                </a:cubicBezTo>
                <a:cubicBezTo>
                  <a:pt x="9926615" y="2531602"/>
                  <a:pt x="9920035" y="2531602"/>
                  <a:pt x="9906878" y="2531602"/>
                </a:cubicBezTo>
                <a:cubicBezTo>
                  <a:pt x="9893722" y="2531602"/>
                  <a:pt x="9887145" y="2531602"/>
                  <a:pt x="9887145" y="2531602"/>
                </a:cubicBezTo>
                <a:close/>
                <a:moveTo>
                  <a:pt x="3532536" y="2519267"/>
                </a:moveTo>
                <a:lnTo>
                  <a:pt x="3522668" y="2525436"/>
                </a:lnTo>
                <a:cubicBezTo>
                  <a:pt x="3532536" y="2522968"/>
                  <a:pt x="3542401" y="2531602"/>
                  <a:pt x="3552270" y="2551336"/>
                </a:cubicBezTo>
                <a:cubicBezTo>
                  <a:pt x="3552270" y="2551336"/>
                  <a:pt x="3552270" y="2554628"/>
                  <a:pt x="3552270" y="2561204"/>
                </a:cubicBezTo>
                <a:cubicBezTo>
                  <a:pt x="3552270" y="2567781"/>
                  <a:pt x="3558846" y="2577649"/>
                  <a:pt x="3572003" y="2590806"/>
                </a:cubicBezTo>
                <a:lnTo>
                  <a:pt x="3572003" y="2610542"/>
                </a:lnTo>
                <a:lnTo>
                  <a:pt x="3532536" y="2610542"/>
                </a:lnTo>
                <a:lnTo>
                  <a:pt x="3631207" y="2650011"/>
                </a:lnTo>
                <a:lnTo>
                  <a:pt x="3650944" y="2630276"/>
                </a:lnTo>
                <a:cubicBezTo>
                  <a:pt x="3637786" y="2630276"/>
                  <a:pt x="3634498" y="2626987"/>
                  <a:pt x="3641075" y="2620408"/>
                </a:cubicBezTo>
                <a:cubicBezTo>
                  <a:pt x="3647651" y="2613831"/>
                  <a:pt x="3657521" y="2610542"/>
                  <a:pt x="3670677" y="2610542"/>
                </a:cubicBezTo>
                <a:cubicBezTo>
                  <a:pt x="3683834" y="2623699"/>
                  <a:pt x="3693702" y="2630276"/>
                  <a:pt x="3700279" y="2630276"/>
                </a:cubicBezTo>
                <a:cubicBezTo>
                  <a:pt x="3706859" y="2630276"/>
                  <a:pt x="3716725" y="2623699"/>
                  <a:pt x="3729884" y="2610542"/>
                </a:cubicBezTo>
                <a:cubicBezTo>
                  <a:pt x="3716725" y="2610542"/>
                  <a:pt x="3710147" y="2597386"/>
                  <a:pt x="3710147" y="2571072"/>
                </a:cubicBezTo>
                <a:cubicBezTo>
                  <a:pt x="3696991" y="2571072"/>
                  <a:pt x="3683834" y="2564492"/>
                  <a:pt x="3670677" y="2551336"/>
                </a:cubicBezTo>
                <a:cubicBezTo>
                  <a:pt x="3657521" y="2538179"/>
                  <a:pt x="3647651" y="2534890"/>
                  <a:pt x="3641075" y="2541470"/>
                </a:cubicBezTo>
                <a:cubicBezTo>
                  <a:pt x="3634498" y="2548047"/>
                  <a:pt x="3637786" y="2557915"/>
                  <a:pt x="3650944" y="2571072"/>
                </a:cubicBezTo>
                <a:lnTo>
                  <a:pt x="3631207" y="2571072"/>
                </a:lnTo>
                <a:cubicBezTo>
                  <a:pt x="3631207" y="2571072"/>
                  <a:pt x="3621341" y="2571072"/>
                  <a:pt x="3601605" y="2571072"/>
                </a:cubicBezTo>
                <a:cubicBezTo>
                  <a:pt x="3581872" y="2571072"/>
                  <a:pt x="3572003" y="2564492"/>
                  <a:pt x="3572003" y="2551336"/>
                </a:cubicBezTo>
                <a:cubicBezTo>
                  <a:pt x="3572003" y="2538179"/>
                  <a:pt x="3565426" y="2528313"/>
                  <a:pt x="3552270" y="2521734"/>
                </a:cubicBezTo>
                <a:cubicBezTo>
                  <a:pt x="3545689" y="2518445"/>
                  <a:pt x="3539112" y="2517623"/>
                  <a:pt x="3532536" y="2519267"/>
                </a:cubicBezTo>
                <a:close/>
                <a:moveTo>
                  <a:pt x="10952825" y="2511868"/>
                </a:moveTo>
                <a:lnTo>
                  <a:pt x="10933091" y="2531602"/>
                </a:lnTo>
                <a:lnTo>
                  <a:pt x="10952825" y="2551336"/>
                </a:lnTo>
                <a:cubicBezTo>
                  <a:pt x="10952825" y="2538179"/>
                  <a:pt x="10952825" y="2525025"/>
                  <a:pt x="10952825" y="2511868"/>
                </a:cubicBezTo>
                <a:close/>
                <a:moveTo>
                  <a:pt x="8466238" y="2511868"/>
                </a:moveTo>
                <a:lnTo>
                  <a:pt x="8466238" y="2531602"/>
                </a:lnTo>
                <a:lnTo>
                  <a:pt x="8485972" y="2531602"/>
                </a:lnTo>
                <a:cubicBezTo>
                  <a:pt x="8485972" y="2518445"/>
                  <a:pt x="8479392" y="2511868"/>
                  <a:pt x="8466238" y="2511868"/>
                </a:cubicBezTo>
                <a:close/>
                <a:moveTo>
                  <a:pt x="3690414" y="2511868"/>
                </a:moveTo>
                <a:lnTo>
                  <a:pt x="3670677" y="2531602"/>
                </a:lnTo>
                <a:lnTo>
                  <a:pt x="3690414" y="2531602"/>
                </a:lnTo>
                <a:cubicBezTo>
                  <a:pt x="3690414" y="2518445"/>
                  <a:pt x="3690414" y="2511868"/>
                  <a:pt x="3690414" y="2511868"/>
                </a:cubicBezTo>
                <a:close/>
                <a:moveTo>
                  <a:pt x="10222637" y="2492132"/>
                </a:moveTo>
                <a:lnTo>
                  <a:pt x="10222637" y="2511868"/>
                </a:lnTo>
                <a:lnTo>
                  <a:pt x="10242371" y="2492132"/>
                </a:lnTo>
                <a:cubicBezTo>
                  <a:pt x="10229214" y="2492132"/>
                  <a:pt x="10222637" y="2492132"/>
                  <a:pt x="10222637" y="2492132"/>
                </a:cubicBezTo>
                <a:close/>
                <a:moveTo>
                  <a:pt x="9156956" y="2492132"/>
                </a:moveTo>
                <a:cubicBezTo>
                  <a:pt x="9130643" y="2505289"/>
                  <a:pt x="9130643" y="2518445"/>
                  <a:pt x="9156956" y="2531602"/>
                </a:cubicBezTo>
                <a:cubicBezTo>
                  <a:pt x="9156956" y="2518445"/>
                  <a:pt x="9163536" y="2511868"/>
                  <a:pt x="9176693" y="2511868"/>
                </a:cubicBezTo>
                <a:cubicBezTo>
                  <a:pt x="9176693" y="2525025"/>
                  <a:pt x="9176693" y="2531602"/>
                  <a:pt x="9176693" y="2531602"/>
                </a:cubicBezTo>
                <a:cubicBezTo>
                  <a:pt x="9176693" y="2531602"/>
                  <a:pt x="9176693" y="2538179"/>
                  <a:pt x="9176693" y="2551336"/>
                </a:cubicBezTo>
                <a:lnTo>
                  <a:pt x="9196426" y="2551336"/>
                </a:lnTo>
                <a:cubicBezTo>
                  <a:pt x="9196426" y="2538179"/>
                  <a:pt x="9193138" y="2525025"/>
                  <a:pt x="9186559" y="2511868"/>
                </a:cubicBezTo>
                <a:cubicBezTo>
                  <a:pt x="9179981" y="2498711"/>
                  <a:pt x="9170113" y="2492132"/>
                  <a:pt x="9156956" y="2492132"/>
                </a:cubicBezTo>
                <a:close/>
                <a:moveTo>
                  <a:pt x="9038548" y="2492132"/>
                </a:moveTo>
                <a:cubicBezTo>
                  <a:pt x="9038548" y="2505289"/>
                  <a:pt x="9038548" y="2511868"/>
                  <a:pt x="9038548" y="2511868"/>
                </a:cubicBezTo>
                <a:lnTo>
                  <a:pt x="9058283" y="2511868"/>
                </a:lnTo>
                <a:cubicBezTo>
                  <a:pt x="9058283" y="2498711"/>
                  <a:pt x="9051703" y="2492132"/>
                  <a:pt x="9038548" y="2492132"/>
                </a:cubicBezTo>
                <a:close/>
                <a:moveTo>
                  <a:pt x="7755783" y="2492132"/>
                </a:moveTo>
                <a:lnTo>
                  <a:pt x="7736049" y="2511868"/>
                </a:lnTo>
                <a:lnTo>
                  <a:pt x="7795253" y="2531602"/>
                </a:lnTo>
                <a:cubicBezTo>
                  <a:pt x="7821567" y="2531602"/>
                  <a:pt x="7834723" y="2534890"/>
                  <a:pt x="7834723" y="2541470"/>
                </a:cubicBezTo>
                <a:cubicBezTo>
                  <a:pt x="7834723" y="2548047"/>
                  <a:pt x="7838012" y="2551336"/>
                  <a:pt x="7844589" y="2551336"/>
                </a:cubicBezTo>
                <a:cubicBezTo>
                  <a:pt x="7851169" y="2551336"/>
                  <a:pt x="7854457" y="2548047"/>
                  <a:pt x="7854457" y="2541470"/>
                </a:cubicBezTo>
                <a:cubicBezTo>
                  <a:pt x="7854457" y="2534890"/>
                  <a:pt x="7847878" y="2528313"/>
                  <a:pt x="7834723" y="2521734"/>
                </a:cubicBezTo>
                <a:cubicBezTo>
                  <a:pt x="7821567" y="2515157"/>
                  <a:pt x="7795253" y="2505289"/>
                  <a:pt x="7755783" y="2492132"/>
                </a:cubicBezTo>
                <a:close/>
                <a:moveTo>
                  <a:pt x="4973176" y="2492132"/>
                </a:moveTo>
                <a:cubicBezTo>
                  <a:pt x="4973176" y="2492132"/>
                  <a:pt x="4974820" y="2493776"/>
                  <a:pt x="4978109" y="2497067"/>
                </a:cubicBezTo>
                <a:lnTo>
                  <a:pt x="4987503" y="2506463"/>
                </a:lnTo>
                <a:lnTo>
                  <a:pt x="4983044" y="2502000"/>
                </a:lnTo>
                <a:cubicBezTo>
                  <a:pt x="4976464" y="2495420"/>
                  <a:pt x="4973176" y="2492132"/>
                  <a:pt x="4973176" y="2492132"/>
                </a:cubicBezTo>
                <a:close/>
                <a:moveTo>
                  <a:pt x="4756094" y="2492132"/>
                </a:moveTo>
                <a:lnTo>
                  <a:pt x="4756094" y="2511868"/>
                </a:lnTo>
                <a:lnTo>
                  <a:pt x="4775828" y="2492132"/>
                </a:lnTo>
                <a:cubicBezTo>
                  <a:pt x="4762671" y="2492132"/>
                  <a:pt x="4756094" y="2492132"/>
                  <a:pt x="4756094" y="2492132"/>
                </a:cubicBezTo>
                <a:close/>
                <a:moveTo>
                  <a:pt x="3275980" y="2492132"/>
                </a:moveTo>
                <a:lnTo>
                  <a:pt x="3256247" y="2531602"/>
                </a:lnTo>
                <a:cubicBezTo>
                  <a:pt x="3269404" y="2531602"/>
                  <a:pt x="3275980" y="2525025"/>
                  <a:pt x="3275980" y="2511868"/>
                </a:cubicBezTo>
                <a:cubicBezTo>
                  <a:pt x="3275980" y="2498711"/>
                  <a:pt x="3275980" y="2492132"/>
                  <a:pt x="3275980" y="2492132"/>
                </a:cubicBezTo>
                <a:close/>
                <a:moveTo>
                  <a:pt x="10794947" y="2472398"/>
                </a:moveTo>
                <a:cubicBezTo>
                  <a:pt x="10794947" y="2472398"/>
                  <a:pt x="10794947" y="2475687"/>
                  <a:pt x="10794947" y="2482264"/>
                </a:cubicBezTo>
                <a:cubicBezTo>
                  <a:pt x="10794947" y="2488843"/>
                  <a:pt x="10798236" y="2492132"/>
                  <a:pt x="10804815" y="2492132"/>
                </a:cubicBezTo>
                <a:cubicBezTo>
                  <a:pt x="10811392" y="2492132"/>
                  <a:pt x="10817972" y="2495420"/>
                  <a:pt x="10824549" y="2502000"/>
                </a:cubicBezTo>
                <a:cubicBezTo>
                  <a:pt x="10831127" y="2508578"/>
                  <a:pt x="10840995" y="2511868"/>
                  <a:pt x="10854152" y="2511868"/>
                </a:cubicBezTo>
                <a:cubicBezTo>
                  <a:pt x="10867309" y="2511868"/>
                  <a:pt x="10877176" y="2511868"/>
                  <a:pt x="10883753" y="2511868"/>
                </a:cubicBezTo>
                <a:cubicBezTo>
                  <a:pt x="10890333" y="2511868"/>
                  <a:pt x="10893621" y="2518445"/>
                  <a:pt x="10893621" y="2531602"/>
                </a:cubicBezTo>
                <a:cubicBezTo>
                  <a:pt x="10893621" y="2531602"/>
                  <a:pt x="10900198" y="2531602"/>
                  <a:pt x="10913355" y="2531602"/>
                </a:cubicBezTo>
                <a:cubicBezTo>
                  <a:pt x="10913355" y="2531602"/>
                  <a:pt x="10913355" y="2525025"/>
                  <a:pt x="10913355" y="2511868"/>
                </a:cubicBezTo>
                <a:cubicBezTo>
                  <a:pt x="10913355" y="2511868"/>
                  <a:pt x="10896910" y="2505289"/>
                  <a:pt x="10864019" y="2492132"/>
                </a:cubicBezTo>
                <a:cubicBezTo>
                  <a:pt x="10831127" y="2478975"/>
                  <a:pt x="10808104" y="2472398"/>
                  <a:pt x="10794947" y="2472398"/>
                </a:cubicBezTo>
                <a:close/>
                <a:moveTo>
                  <a:pt x="7893927" y="2472398"/>
                </a:moveTo>
                <a:lnTo>
                  <a:pt x="7893927" y="2492132"/>
                </a:lnTo>
                <a:cubicBezTo>
                  <a:pt x="7933397" y="2505289"/>
                  <a:pt x="7953131" y="2505289"/>
                  <a:pt x="7953131" y="2492132"/>
                </a:cubicBezTo>
                <a:cubicBezTo>
                  <a:pt x="7953131" y="2478975"/>
                  <a:pt x="7953131" y="2472398"/>
                  <a:pt x="7953131" y="2472398"/>
                </a:cubicBezTo>
                <a:cubicBezTo>
                  <a:pt x="7939975" y="2472398"/>
                  <a:pt x="7920241" y="2472398"/>
                  <a:pt x="7893927" y="2472398"/>
                </a:cubicBezTo>
                <a:close/>
                <a:moveTo>
                  <a:pt x="7814987" y="2472398"/>
                </a:moveTo>
                <a:cubicBezTo>
                  <a:pt x="7814987" y="2485555"/>
                  <a:pt x="7814987" y="2492132"/>
                  <a:pt x="7814987" y="2492132"/>
                </a:cubicBezTo>
                <a:cubicBezTo>
                  <a:pt x="7828144" y="2492132"/>
                  <a:pt x="7834723" y="2485555"/>
                  <a:pt x="7834723" y="2472398"/>
                </a:cubicBezTo>
                <a:cubicBezTo>
                  <a:pt x="7834723" y="2472398"/>
                  <a:pt x="7828144" y="2472398"/>
                  <a:pt x="7814987" y="2472398"/>
                </a:cubicBezTo>
                <a:close/>
                <a:moveTo>
                  <a:pt x="3019428" y="2472398"/>
                </a:moveTo>
                <a:cubicBezTo>
                  <a:pt x="3045742" y="2472398"/>
                  <a:pt x="3085213" y="2485555"/>
                  <a:pt x="3137836" y="2511868"/>
                </a:cubicBezTo>
                <a:cubicBezTo>
                  <a:pt x="3190463" y="2538179"/>
                  <a:pt x="3216777" y="2557915"/>
                  <a:pt x="3216777" y="2571072"/>
                </a:cubicBezTo>
                <a:lnTo>
                  <a:pt x="3157573" y="2551336"/>
                </a:lnTo>
                <a:cubicBezTo>
                  <a:pt x="3131260" y="2525025"/>
                  <a:pt x="3111524" y="2518445"/>
                  <a:pt x="3098365" y="2531602"/>
                </a:cubicBezTo>
                <a:cubicBezTo>
                  <a:pt x="3098365" y="2531602"/>
                  <a:pt x="3095078" y="2531602"/>
                  <a:pt x="3088501" y="2531602"/>
                </a:cubicBezTo>
                <a:cubicBezTo>
                  <a:pt x="3081922" y="2531602"/>
                  <a:pt x="3078633" y="2525025"/>
                  <a:pt x="3078633" y="2511868"/>
                </a:cubicBezTo>
                <a:cubicBezTo>
                  <a:pt x="3078633" y="2511868"/>
                  <a:pt x="3065476" y="2505289"/>
                  <a:pt x="3039163" y="2492132"/>
                </a:cubicBezTo>
                <a:close/>
                <a:moveTo>
                  <a:pt x="3451129" y="2462531"/>
                </a:moveTo>
                <a:cubicBezTo>
                  <a:pt x="3446194" y="2462531"/>
                  <a:pt x="3440438" y="2465818"/>
                  <a:pt x="3433859" y="2472398"/>
                </a:cubicBezTo>
                <a:cubicBezTo>
                  <a:pt x="3420702" y="2472398"/>
                  <a:pt x="3420702" y="2478975"/>
                  <a:pt x="3433859" y="2492132"/>
                </a:cubicBezTo>
                <a:cubicBezTo>
                  <a:pt x="3447019" y="2505289"/>
                  <a:pt x="3456884" y="2508578"/>
                  <a:pt x="3463462" y="2502000"/>
                </a:cubicBezTo>
                <a:cubicBezTo>
                  <a:pt x="3470041" y="2495420"/>
                  <a:pt x="3470041" y="2485555"/>
                  <a:pt x="3463462" y="2472398"/>
                </a:cubicBezTo>
                <a:cubicBezTo>
                  <a:pt x="3460173" y="2465818"/>
                  <a:pt x="3456062" y="2462531"/>
                  <a:pt x="3451129" y="2462531"/>
                </a:cubicBezTo>
                <a:close/>
                <a:moveTo>
                  <a:pt x="10518659" y="2452662"/>
                </a:moveTo>
                <a:lnTo>
                  <a:pt x="10479189" y="2472398"/>
                </a:lnTo>
                <a:lnTo>
                  <a:pt x="10558129" y="2492132"/>
                </a:lnTo>
                <a:cubicBezTo>
                  <a:pt x="10558129" y="2478975"/>
                  <a:pt x="10554838" y="2472398"/>
                  <a:pt x="10548261" y="2472398"/>
                </a:cubicBezTo>
                <a:cubicBezTo>
                  <a:pt x="10541684" y="2472398"/>
                  <a:pt x="10531816" y="2465818"/>
                  <a:pt x="10518659" y="2452662"/>
                </a:cubicBezTo>
                <a:close/>
                <a:moveTo>
                  <a:pt x="10084493" y="2452662"/>
                </a:moveTo>
                <a:cubicBezTo>
                  <a:pt x="10097649" y="2465818"/>
                  <a:pt x="10104226" y="2472398"/>
                  <a:pt x="10104226" y="2472398"/>
                </a:cubicBezTo>
                <a:cubicBezTo>
                  <a:pt x="10091070" y="2485555"/>
                  <a:pt x="10091070" y="2492132"/>
                  <a:pt x="10104226" y="2492132"/>
                </a:cubicBezTo>
                <a:lnTo>
                  <a:pt x="10123963" y="2492132"/>
                </a:lnTo>
                <a:lnTo>
                  <a:pt x="10143697" y="2472398"/>
                </a:lnTo>
                <a:lnTo>
                  <a:pt x="10183167" y="2492132"/>
                </a:lnTo>
                <a:cubicBezTo>
                  <a:pt x="10183167" y="2465818"/>
                  <a:pt x="10156853" y="2452662"/>
                  <a:pt x="10104226" y="2452662"/>
                </a:cubicBezTo>
                <a:close/>
                <a:moveTo>
                  <a:pt x="8505708" y="2452662"/>
                </a:moveTo>
                <a:lnTo>
                  <a:pt x="8485972" y="2472398"/>
                </a:lnTo>
                <a:cubicBezTo>
                  <a:pt x="8525443" y="2485555"/>
                  <a:pt x="8545176" y="2485555"/>
                  <a:pt x="8545176" y="2472398"/>
                </a:cubicBezTo>
                <a:cubicBezTo>
                  <a:pt x="8545176" y="2459242"/>
                  <a:pt x="8532022" y="2452662"/>
                  <a:pt x="8505708" y="2452662"/>
                </a:cubicBezTo>
                <a:close/>
                <a:moveTo>
                  <a:pt x="4440336" y="2452662"/>
                </a:moveTo>
                <a:lnTo>
                  <a:pt x="4420601" y="2472398"/>
                </a:lnTo>
                <a:lnTo>
                  <a:pt x="4479805" y="2492132"/>
                </a:lnTo>
                <a:lnTo>
                  <a:pt x="4499540" y="2492132"/>
                </a:lnTo>
                <a:cubicBezTo>
                  <a:pt x="4486381" y="2492132"/>
                  <a:pt x="4479805" y="2485555"/>
                  <a:pt x="4479805" y="2472398"/>
                </a:cubicBezTo>
                <a:close/>
                <a:moveTo>
                  <a:pt x="10735743" y="2432928"/>
                </a:moveTo>
                <a:cubicBezTo>
                  <a:pt x="10735743" y="2432928"/>
                  <a:pt x="10735743" y="2439505"/>
                  <a:pt x="10735743" y="2452662"/>
                </a:cubicBezTo>
                <a:cubicBezTo>
                  <a:pt x="10748900" y="2452662"/>
                  <a:pt x="10755477" y="2452662"/>
                  <a:pt x="10755477" y="2452662"/>
                </a:cubicBezTo>
                <a:close/>
                <a:moveTo>
                  <a:pt x="7775520" y="2432928"/>
                </a:moveTo>
                <a:lnTo>
                  <a:pt x="7795253" y="2452662"/>
                </a:lnTo>
                <a:cubicBezTo>
                  <a:pt x="7795253" y="2452662"/>
                  <a:pt x="7795253" y="2446085"/>
                  <a:pt x="7795253" y="2432928"/>
                </a:cubicBezTo>
                <a:close/>
                <a:moveTo>
                  <a:pt x="3098365" y="2432928"/>
                </a:moveTo>
                <a:cubicBezTo>
                  <a:pt x="3098365" y="2446085"/>
                  <a:pt x="3101658" y="2452662"/>
                  <a:pt x="3108235" y="2452662"/>
                </a:cubicBezTo>
                <a:cubicBezTo>
                  <a:pt x="3114811" y="2452662"/>
                  <a:pt x="3124679" y="2452662"/>
                  <a:pt x="3137836" y="2452662"/>
                </a:cubicBezTo>
                <a:cubicBezTo>
                  <a:pt x="3164150" y="2452662"/>
                  <a:pt x="3183884" y="2459242"/>
                  <a:pt x="3197040" y="2472398"/>
                </a:cubicBezTo>
                <a:lnTo>
                  <a:pt x="3177307" y="2492132"/>
                </a:lnTo>
                <a:lnTo>
                  <a:pt x="3137836" y="2492132"/>
                </a:lnTo>
                <a:cubicBezTo>
                  <a:pt x="3124679" y="2478975"/>
                  <a:pt x="3111524" y="2472398"/>
                  <a:pt x="3098365" y="2472398"/>
                </a:cubicBezTo>
                <a:cubicBezTo>
                  <a:pt x="3085213" y="2472398"/>
                  <a:pt x="3078633" y="2465818"/>
                  <a:pt x="3078633" y="2452662"/>
                </a:cubicBezTo>
                <a:close/>
                <a:moveTo>
                  <a:pt x="2881284" y="2432928"/>
                </a:moveTo>
                <a:cubicBezTo>
                  <a:pt x="2920755" y="2432928"/>
                  <a:pt x="2940489" y="2446085"/>
                  <a:pt x="2940489" y="2472398"/>
                </a:cubicBezTo>
                <a:cubicBezTo>
                  <a:pt x="2940489" y="2485555"/>
                  <a:pt x="2927332" y="2485555"/>
                  <a:pt x="2901019" y="2472398"/>
                </a:cubicBezTo>
                <a:close/>
                <a:moveTo>
                  <a:pt x="10005552" y="2413195"/>
                </a:moveTo>
                <a:cubicBezTo>
                  <a:pt x="9992396" y="2426351"/>
                  <a:pt x="9992396" y="2432928"/>
                  <a:pt x="10005552" y="2432928"/>
                </a:cubicBezTo>
                <a:cubicBezTo>
                  <a:pt x="10005552" y="2446085"/>
                  <a:pt x="10012132" y="2452662"/>
                  <a:pt x="10025289" y="2452662"/>
                </a:cubicBezTo>
                <a:cubicBezTo>
                  <a:pt x="10038446" y="2452662"/>
                  <a:pt x="10045022" y="2446085"/>
                  <a:pt x="10045022" y="2432928"/>
                </a:cubicBezTo>
                <a:lnTo>
                  <a:pt x="10025289" y="2432928"/>
                </a:lnTo>
                <a:close/>
                <a:moveTo>
                  <a:pt x="9255630" y="2413195"/>
                </a:moveTo>
                <a:lnTo>
                  <a:pt x="9275367" y="2432928"/>
                </a:lnTo>
                <a:cubicBezTo>
                  <a:pt x="9275367" y="2419771"/>
                  <a:pt x="9275367" y="2413195"/>
                  <a:pt x="9275367" y="2413195"/>
                </a:cubicBezTo>
                <a:close/>
                <a:moveTo>
                  <a:pt x="4519276" y="2413195"/>
                </a:moveTo>
                <a:lnTo>
                  <a:pt x="4539009" y="2432928"/>
                </a:lnTo>
                <a:lnTo>
                  <a:pt x="4558745" y="2432928"/>
                </a:lnTo>
                <a:lnTo>
                  <a:pt x="4539009" y="2413195"/>
                </a:lnTo>
                <a:cubicBezTo>
                  <a:pt x="4539009" y="2413195"/>
                  <a:pt x="4532433" y="2413195"/>
                  <a:pt x="4519276" y="2413195"/>
                </a:cubicBezTo>
                <a:close/>
                <a:moveTo>
                  <a:pt x="8350294" y="2400861"/>
                </a:moveTo>
                <a:cubicBezTo>
                  <a:pt x="8348649" y="2402504"/>
                  <a:pt x="8347827" y="2406614"/>
                  <a:pt x="8347827" y="2413195"/>
                </a:cubicBezTo>
                <a:cubicBezTo>
                  <a:pt x="8347827" y="2426351"/>
                  <a:pt x="8351119" y="2432928"/>
                  <a:pt x="8357696" y="2432928"/>
                </a:cubicBezTo>
                <a:cubicBezTo>
                  <a:pt x="8364275" y="2432928"/>
                  <a:pt x="8367564" y="2429639"/>
                  <a:pt x="8367564" y="2423060"/>
                </a:cubicBezTo>
                <a:cubicBezTo>
                  <a:pt x="8367564" y="2416484"/>
                  <a:pt x="8364275" y="2409903"/>
                  <a:pt x="8357696" y="2403326"/>
                </a:cubicBezTo>
                <a:cubicBezTo>
                  <a:pt x="8354407" y="2400037"/>
                  <a:pt x="8351941" y="2399215"/>
                  <a:pt x="8350294" y="2400861"/>
                </a:cubicBezTo>
                <a:close/>
                <a:moveTo>
                  <a:pt x="9295100" y="2393458"/>
                </a:moveTo>
                <a:lnTo>
                  <a:pt x="9295100" y="2413195"/>
                </a:lnTo>
                <a:cubicBezTo>
                  <a:pt x="9308257" y="2439505"/>
                  <a:pt x="9321414" y="2452662"/>
                  <a:pt x="9334571" y="2452662"/>
                </a:cubicBezTo>
                <a:cubicBezTo>
                  <a:pt x="9347725" y="2452662"/>
                  <a:pt x="9354304" y="2452662"/>
                  <a:pt x="9354304" y="2452662"/>
                </a:cubicBezTo>
                <a:cubicBezTo>
                  <a:pt x="9354304" y="2478975"/>
                  <a:pt x="9357593" y="2492132"/>
                  <a:pt x="9364172" y="2492132"/>
                </a:cubicBezTo>
                <a:cubicBezTo>
                  <a:pt x="9370750" y="2492132"/>
                  <a:pt x="9374038" y="2485555"/>
                  <a:pt x="9374038" y="2472398"/>
                </a:cubicBezTo>
                <a:cubicBezTo>
                  <a:pt x="9374038" y="2459242"/>
                  <a:pt x="9380618" y="2459242"/>
                  <a:pt x="9393774" y="2472398"/>
                </a:cubicBezTo>
                <a:lnTo>
                  <a:pt x="9393774" y="2452662"/>
                </a:lnTo>
                <a:cubicBezTo>
                  <a:pt x="9380618" y="2452662"/>
                  <a:pt x="9370750" y="2449373"/>
                  <a:pt x="9364172" y="2442796"/>
                </a:cubicBezTo>
                <a:cubicBezTo>
                  <a:pt x="9357593" y="2436216"/>
                  <a:pt x="9354304" y="2432928"/>
                  <a:pt x="9354304" y="2432928"/>
                </a:cubicBezTo>
                <a:cubicBezTo>
                  <a:pt x="9341149" y="2432928"/>
                  <a:pt x="9331282" y="2426351"/>
                  <a:pt x="9324702" y="2413195"/>
                </a:cubicBezTo>
                <a:cubicBezTo>
                  <a:pt x="9318124" y="2400037"/>
                  <a:pt x="9308257" y="2393458"/>
                  <a:pt x="9295100" y="2393458"/>
                </a:cubicBezTo>
                <a:close/>
                <a:moveTo>
                  <a:pt x="7736049" y="2393458"/>
                </a:moveTo>
                <a:cubicBezTo>
                  <a:pt x="7749204" y="2406614"/>
                  <a:pt x="7762363" y="2413195"/>
                  <a:pt x="7775520" y="2413195"/>
                </a:cubicBezTo>
                <a:cubicBezTo>
                  <a:pt x="7775520" y="2413195"/>
                  <a:pt x="7775520" y="2406614"/>
                  <a:pt x="7775520" y="2393458"/>
                </a:cubicBezTo>
                <a:cubicBezTo>
                  <a:pt x="7775520" y="2393458"/>
                  <a:pt x="7768940" y="2393458"/>
                  <a:pt x="7755783" y="2393458"/>
                </a:cubicBezTo>
                <a:cubicBezTo>
                  <a:pt x="7755783" y="2393458"/>
                  <a:pt x="7749204" y="2393458"/>
                  <a:pt x="7736049" y="2393458"/>
                </a:cubicBezTo>
                <a:close/>
                <a:moveTo>
                  <a:pt x="4479805" y="2393458"/>
                </a:moveTo>
                <a:cubicBezTo>
                  <a:pt x="4479805" y="2406614"/>
                  <a:pt x="4486381" y="2413195"/>
                  <a:pt x="4499540" y="2413195"/>
                </a:cubicBezTo>
                <a:cubicBezTo>
                  <a:pt x="4499540" y="2413195"/>
                  <a:pt x="4499540" y="2406614"/>
                  <a:pt x="4499540" y="2393458"/>
                </a:cubicBezTo>
                <a:cubicBezTo>
                  <a:pt x="4486381" y="2393458"/>
                  <a:pt x="4479805" y="2393458"/>
                  <a:pt x="4479805" y="2393458"/>
                </a:cubicBezTo>
                <a:close/>
                <a:moveTo>
                  <a:pt x="8387297" y="2373724"/>
                </a:moveTo>
                <a:lnTo>
                  <a:pt x="8387297" y="2413195"/>
                </a:lnTo>
                <a:lnTo>
                  <a:pt x="8426768" y="2393458"/>
                </a:lnTo>
                <a:cubicBezTo>
                  <a:pt x="8413611" y="2380301"/>
                  <a:pt x="8400454" y="2373724"/>
                  <a:pt x="8387297" y="2373724"/>
                </a:cubicBezTo>
                <a:close/>
                <a:moveTo>
                  <a:pt x="4302192" y="2373724"/>
                </a:moveTo>
                <a:cubicBezTo>
                  <a:pt x="4289035" y="2373724"/>
                  <a:pt x="4282457" y="2377013"/>
                  <a:pt x="4282457" y="2383590"/>
                </a:cubicBezTo>
                <a:cubicBezTo>
                  <a:pt x="4282457" y="2390169"/>
                  <a:pt x="4289035" y="2393458"/>
                  <a:pt x="4302192" y="2393458"/>
                </a:cubicBezTo>
                <a:close/>
                <a:moveTo>
                  <a:pt x="8288623" y="2334254"/>
                </a:moveTo>
                <a:cubicBezTo>
                  <a:pt x="8275467" y="2334254"/>
                  <a:pt x="8275467" y="2340831"/>
                  <a:pt x="8288623" y="2353988"/>
                </a:cubicBezTo>
                <a:cubicBezTo>
                  <a:pt x="8301781" y="2353988"/>
                  <a:pt x="8308357" y="2353988"/>
                  <a:pt x="8308357" y="2353988"/>
                </a:cubicBezTo>
                <a:cubicBezTo>
                  <a:pt x="8308357" y="2340831"/>
                  <a:pt x="8301781" y="2334254"/>
                  <a:pt x="8288623" y="2334254"/>
                </a:cubicBezTo>
                <a:close/>
                <a:moveTo>
                  <a:pt x="7893927" y="2334254"/>
                </a:moveTo>
                <a:cubicBezTo>
                  <a:pt x="7880771" y="2334254"/>
                  <a:pt x="7874194" y="2337542"/>
                  <a:pt x="7874194" y="2344122"/>
                </a:cubicBezTo>
                <a:cubicBezTo>
                  <a:pt x="7874194" y="2350699"/>
                  <a:pt x="7874194" y="2353988"/>
                  <a:pt x="7874194" y="2353988"/>
                </a:cubicBezTo>
                <a:cubicBezTo>
                  <a:pt x="7887348" y="2353988"/>
                  <a:pt x="7893927" y="2353988"/>
                  <a:pt x="7893927" y="2353988"/>
                </a:cubicBezTo>
                <a:cubicBezTo>
                  <a:pt x="7893927" y="2340831"/>
                  <a:pt x="7893927" y="2334254"/>
                  <a:pt x="7893927" y="2334254"/>
                </a:cubicBezTo>
                <a:close/>
                <a:moveTo>
                  <a:pt x="7854457" y="2334254"/>
                </a:moveTo>
                <a:lnTo>
                  <a:pt x="7834723" y="2353988"/>
                </a:lnTo>
                <a:cubicBezTo>
                  <a:pt x="7847878" y="2353988"/>
                  <a:pt x="7854457" y="2353988"/>
                  <a:pt x="7854457" y="2353988"/>
                </a:cubicBezTo>
                <a:close/>
                <a:moveTo>
                  <a:pt x="2871416" y="2334254"/>
                </a:moveTo>
                <a:cubicBezTo>
                  <a:pt x="2864840" y="2334254"/>
                  <a:pt x="2868127" y="2340831"/>
                  <a:pt x="2881284" y="2353988"/>
                </a:cubicBezTo>
                <a:lnTo>
                  <a:pt x="2901019" y="2353988"/>
                </a:lnTo>
                <a:cubicBezTo>
                  <a:pt x="2887862" y="2340831"/>
                  <a:pt x="2877997" y="2334254"/>
                  <a:pt x="2871416" y="2334254"/>
                </a:cubicBezTo>
                <a:close/>
                <a:moveTo>
                  <a:pt x="10168366" y="2324387"/>
                </a:moveTo>
                <a:cubicBezTo>
                  <a:pt x="10165077" y="2324387"/>
                  <a:pt x="10163433" y="2327677"/>
                  <a:pt x="10163433" y="2334254"/>
                </a:cubicBezTo>
                <a:cubicBezTo>
                  <a:pt x="10163433" y="2347411"/>
                  <a:pt x="10183167" y="2363856"/>
                  <a:pt x="10222637" y="2383590"/>
                </a:cubicBezTo>
                <a:cubicBezTo>
                  <a:pt x="10262107" y="2403326"/>
                  <a:pt x="10288418" y="2413195"/>
                  <a:pt x="10301577" y="2413195"/>
                </a:cubicBezTo>
                <a:cubicBezTo>
                  <a:pt x="10314734" y="2426351"/>
                  <a:pt x="10327888" y="2436216"/>
                  <a:pt x="10341045" y="2442796"/>
                </a:cubicBezTo>
                <a:cubicBezTo>
                  <a:pt x="10354201" y="2449373"/>
                  <a:pt x="10373938" y="2452662"/>
                  <a:pt x="10400251" y="2452662"/>
                </a:cubicBezTo>
                <a:cubicBezTo>
                  <a:pt x="10452875" y="2492132"/>
                  <a:pt x="10479189" y="2505289"/>
                  <a:pt x="10479189" y="2492132"/>
                </a:cubicBezTo>
                <a:cubicBezTo>
                  <a:pt x="10479189" y="2478975"/>
                  <a:pt x="10469321" y="2462531"/>
                  <a:pt x="10449588" y="2442796"/>
                </a:cubicBezTo>
                <a:cubicBezTo>
                  <a:pt x="10429853" y="2423060"/>
                  <a:pt x="10413408" y="2413195"/>
                  <a:pt x="10400251" y="2413195"/>
                </a:cubicBezTo>
                <a:lnTo>
                  <a:pt x="10380515" y="2413195"/>
                </a:lnTo>
                <a:cubicBezTo>
                  <a:pt x="10380515" y="2413195"/>
                  <a:pt x="10373938" y="2413195"/>
                  <a:pt x="10360781" y="2413195"/>
                </a:cubicBezTo>
                <a:lnTo>
                  <a:pt x="10341045" y="2413195"/>
                </a:lnTo>
                <a:lnTo>
                  <a:pt x="10281841" y="2373724"/>
                </a:lnTo>
                <a:lnTo>
                  <a:pt x="10183167" y="2334254"/>
                </a:lnTo>
                <a:cubicBezTo>
                  <a:pt x="10176587" y="2327677"/>
                  <a:pt x="10171654" y="2324387"/>
                  <a:pt x="10168366" y="2324387"/>
                </a:cubicBezTo>
                <a:close/>
                <a:moveTo>
                  <a:pt x="9946348" y="2314520"/>
                </a:moveTo>
                <a:lnTo>
                  <a:pt x="9946348" y="2334254"/>
                </a:lnTo>
                <a:cubicBezTo>
                  <a:pt x="9946348" y="2334254"/>
                  <a:pt x="9952928" y="2340831"/>
                  <a:pt x="9966085" y="2353988"/>
                </a:cubicBezTo>
                <a:lnTo>
                  <a:pt x="9966085" y="2334254"/>
                </a:lnTo>
                <a:cubicBezTo>
                  <a:pt x="9966085" y="2321098"/>
                  <a:pt x="9959505" y="2314520"/>
                  <a:pt x="9946348" y="2314520"/>
                </a:cubicBezTo>
                <a:close/>
                <a:moveTo>
                  <a:pt x="9906878" y="2314520"/>
                </a:moveTo>
                <a:lnTo>
                  <a:pt x="9887145" y="2373724"/>
                </a:lnTo>
                <a:lnTo>
                  <a:pt x="9906878" y="2353988"/>
                </a:lnTo>
                <a:close/>
                <a:moveTo>
                  <a:pt x="9847674" y="2314520"/>
                </a:moveTo>
                <a:lnTo>
                  <a:pt x="9867411" y="2334254"/>
                </a:lnTo>
                <a:cubicBezTo>
                  <a:pt x="9867411" y="2321098"/>
                  <a:pt x="9864120" y="2314520"/>
                  <a:pt x="9857543" y="2314520"/>
                </a:cubicBezTo>
                <a:cubicBezTo>
                  <a:pt x="9850966" y="2314520"/>
                  <a:pt x="9847674" y="2314520"/>
                  <a:pt x="9847674" y="2314520"/>
                </a:cubicBezTo>
                <a:close/>
                <a:moveTo>
                  <a:pt x="9413508" y="2314520"/>
                </a:moveTo>
                <a:cubicBezTo>
                  <a:pt x="9426665" y="2314520"/>
                  <a:pt x="9433245" y="2314520"/>
                  <a:pt x="9433245" y="2314520"/>
                </a:cubicBezTo>
                <a:cubicBezTo>
                  <a:pt x="9446400" y="2314520"/>
                  <a:pt x="9452978" y="2314520"/>
                  <a:pt x="9452978" y="2314520"/>
                </a:cubicBezTo>
                <a:cubicBezTo>
                  <a:pt x="9439822" y="2327677"/>
                  <a:pt x="9433245" y="2334254"/>
                  <a:pt x="9433245" y="2334254"/>
                </a:cubicBezTo>
                <a:cubicBezTo>
                  <a:pt x="9420088" y="2334254"/>
                  <a:pt x="9413508" y="2327677"/>
                  <a:pt x="9413508" y="2314520"/>
                </a:cubicBezTo>
                <a:close/>
                <a:moveTo>
                  <a:pt x="9393774" y="2314520"/>
                </a:moveTo>
                <a:cubicBezTo>
                  <a:pt x="9406931" y="2327677"/>
                  <a:pt x="9413508" y="2334254"/>
                  <a:pt x="9413508" y="2334254"/>
                </a:cubicBezTo>
                <a:cubicBezTo>
                  <a:pt x="9413508" y="2334254"/>
                  <a:pt x="9410220" y="2334254"/>
                  <a:pt x="9403643" y="2334254"/>
                </a:cubicBezTo>
                <a:cubicBezTo>
                  <a:pt x="9397063" y="2334254"/>
                  <a:pt x="9393774" y="2327677"/>
                  <a:pt x="9393774" y="2314520"/>
                </a:cubicBezTo>
                <a:close/>
                <a:moveTo>
                  <a:pt x="9038548" y="2314520"/>
                </a:moveTo>
                <a:cubicBezTo>
                  <a:pt x="9038548" y="2314520"/>
                  <a:pt x="9038548" y="2321098"/>
                  <a:pt x="9038548" y="2334254"/>
                </a:cubicBezTo>
                <a:cubicBezTo>
                  <a:pt x="9038548" y="2347411"/>
                  <a:pt x="9045126" y="2353988"/>
                  <a:pt x="9058283" y="2353988"/>
                </a:cubicBezTo>
                <a:lnTo>
                  <a:pt x="9058283" y="2334254"/>
                </a:lnTo>
                <a:cubicBezTo>
                  <a:pt x="9058283" y="2321098"/>
                  <a:pt x="9051703" y="2314520"/>
                  <a:pt x="9038548" y="2314520"/>
                </a:cubicBezTo>
                <a:close/>
                <a:moveTo>
                  <a:pt x="8111009" y="2314520"/>
                </a:moveTo>
                <a:cubicBezTo>
                  <a:pt x="8111009" y="2327677"/>
                  <a:pt x="8114298" y="2334254"/>
                  <a:pt x="8120877" y="2334254"/>
                </a:cubicBezTo>
                <a:cubicBezTo>
                  <a:pt x="8127458" y="2334254"/>
                  <a:pt x="8130746" y="2340831"/>
                  <a:pt x="8130746" y="2353988"/>
                </a:cubicBezTo>
                <a:cubicBezTo>
                  <a:pt x="8157059" y="2353988"/>
                  <a:pt x="8176793" y="2353988"/>
                  <a:pt x="8189949" y="2353988"/>
                </a:cubicBezTo>
                <a:cubicBezTo>
                  <a:pt x="8189949" y="2340831"/>
                  <a:pt x="8176793" y="2334254"/>
                  <a:pt x="8150479" y="2334254"/>
                </a:cubicBezTo>
                <a:lnTo>
                  <a:pt x="8130746" y="2314520"/>
                </a:lnTo>
                <a:cubicBezTo>
                  <a:pt x="8117589" y="2314520"/>
                  <a:pt x="8111009" y="2314520"/>
                  <a:pt x="8111009" y="2314520"/>
                </a:cubicBezTo>
                <a:close/>
                <a:moveTo>
                  <a:pt x="2787543" y="2304652"/>
                </a:moveTo>
                <a:cubicBezTo>
                  <a:pt x="2784255" y="2304652"/>
                  <a:pt x="2782611" y="2307940"/>
                  <a:pt x="2782611" y="2314520"/>
                </a:cubicBezTo>
                <a:lnTo>
                  <a:pt x="2762875" y="2314520"/>
                </a:lnTo>
                <a:lnTo>
                  <a:pt x="2743140" y="2314520"/>
                </a:lnTo>
                <a:cubicBezTo>
                  <a:pt x="2743140" y="2327677"/>
                  <a:pt x="2746429" y="2334254"/>
                  <a:pt x="2753008" y="2334254"/>
                </a:cubicBezTo>
                <a:cubicBezTo>
                  <a:pt x="2759586" y="2334254"/>
                  <a:pt x="2769454" y="2334254"/>
                  <a:pt x="2782611" y="2334254"/>
                </a:cubicBezTo>
                <a:lnTo>
                  <a:pt x="2802345" y="2314520"/>
                </a:lnTo>
                <a:cubicBezTo>
                  <a:pt x="2795767" y="2307940"/>
                  <a:pt x="2790834" y="2304652"/>
                  <a:pt x="2787543" y="2304652"/>
                </a:cubicBezTo>
                <a:close/>
                <a:moveTo>
                  <a:pt x="8229420" y="2294784"/>
                </a:moveTo>
                <a:cubicBezTo>
                  <a:pt x="8216263" y="2307940"/>
                  <a:pt x="8216263" y="2321098"/>
                  <a:pt x="8229420" y="2334254"/>
                </a:cubicBezTo>
                <a:lnTo>
                  <a:pt x="8249153" y="2314520"/>
                </a:lnTo>
                <a:cubicBezTo>
                  <a:pt x="8249153" y="2314520"/>
                  <a:pt x="8249153" y="2307940"/>
                  <a:pt x="8249153" y="2294784"/>
                </a:cubicBezTo>
                <a:close/>
                <a:moveTo>
                  <a:pt x="7282147" y="2294784"/>
                </a:moveTo>
                <a:lnTo>
                  <a:pt x="7242679" y="2314520"/>
                </a:lnTo>
                <a:cubicBezTo>
                  <a:pt x="7242679" y="2314520"/>
                  <a:pt x="7249259" y="2314520"/>
                  <a:pt x="7262414" y="2314520"/>
                </a:cubicBezTo>
                <a:cubicBezTo>
                  <a:pt x="7275571" y="2314520"/>
                  <a:pt x="7288728" y="2314520"/>
                  <a:pt x="7301883" y="2314520"/>
                </a:cubicBezTo>
                <a:cubicBezTo>
                  <a:pt x="7315040" y="2314520"/>
                  <a:pt x="7321617" y="2317809"/>
                  <a:pt x="7321617" y="2324387"/>
                </a:cubicBezTo>
                <a:cubicBezTo>
                  <a:pt x="7321617" y="2330965"/>
                  <a:pt x="7324905" y="2330965"/>
                  <a:pt x="7331485" y="2324387"/>
                </a:cubicBezTo>
                <a:cubicBezTo>
                  <a:pt x="7338065" y="2317809"/>
                  <a:pt x="7338065" y="2311229"/>
                  <a:pt x="7331485" y="2304652"/>
                </a:cubicBezTo>
                <a:cubicBezTo>
                  <a:pt x="7324905" y="2298072"/>
                  <a:pt x="7308461" y="2294784"/>
                  <a:pt x="7282147" y="2294784"/>
                </a:cubicBezTo>
                <a:close/>
                <a:moveTo>
                  <a:pt x="7620109" y="2284916"/>
                </a:moveTo>
                <a:cubicBezTo>
                  <a:pt x="7615173" y="2284916"/>
                  <a:pt x="7611062" y="2288207"/>
                  <a:pt x="7607773" y="2294784"/>
                </a:cubicBezTo>
                <a:cubicBezTo>
                  <a:pt x="7601194" y="2307940"/>
                  <a:pt x="7604485" y="2314520"/>
                  <a:pt x="7617642" y="2314520"/>
                </a:cubicBezTo>
                <a:cubicBezTo>
                  <a:pt x="7617642" y="2314520"/>
                  <a:pt x="7620931" y="2311229"/>
                  <a:pt x="7627507" y="2304652"/>
                </a:cubicBezTo>
                <a:cubicBezTo>
                  <a:pt x="7634087" y="2298072"/>
                  <a:pt x="7637375" y="2294784"/>
                  <a:pt x="7637375" y="2294784"/>
                </a:cubicBezTo>
                <a:cubicBezTo>
                  <a:pt x="7630796" y="2288207"/>
                  <a:pt x="7625041" y="2284916"/>
                  <a:pt x="7620109" y="2284916"/>
                </a:cubicBezTo>
                <a:close/>
                <a:moveTo>
                  <a:pt x="9696859" y="2281387"/>
                </a:moveTo>
                <a:lnTo>
                  <a:pt x="9689797" y="2284916"/>
                </a:lnTo>
                <a:cubicBezTo>
                  <a:pt x="9676640" y="2291495"/>
                  <a:pt x="9670063" y="2294784"/>
                  <a:pt x="9670063" y="2294784"/>
                </a:cubicBezTo>
                <a:close/>
                <a:moveTo>
                  <a:pt x="9314835" y="2275051"/>
                </a:moveTo>
                <a:cubicBezTo>
                  <a:pt x="9327992" y="2275051"/>
                  <a:pt x="9334571" y="2281627"/>
                  <a:pt x="9334571" y="2294784"/>
                </a:cubicBezTo>
                <a:cubicBezTo>
                  <a:pt x="9334571" y="2307940"/>
                  <a:pt x="9327992" y="2314520"/>
                  <a:pt x="9314835" y="2314520"/>
                </a:cubicBezTo>
                <a:cubicBezTo>
                  <a:pt x="9301678" y="2301361"/>
                  <a:pt x="9301678" y="2294784"/>
                  <a:pt x="9314835" y="2294784"/>
                </a:cubicBezTo>
                <a:close/>
                <a:moveTo>
                  <a:pt x="9137222" y="2275051"/>
                </a:moveTo>
                <a:cubicBezTo>
                  <a:pt x="9124066" y="2275051"/>
                  <a:pt x="9124066" y="2281627"/>
                  <a:pt x="9137222" y="2294784"/>
                </a:cubicBezTo>
                <a:lnTo>
                  <a:pt x="9137222" y="2314520"/>
                </a:lnTo>
                <a:lnTo>
                  <a:pt x="9156956" y="2334254"/>
                </a:lnTo>
                <a:cubicBezTo>
                  <a:pt x="9183270" y="2347411"/>
                  <a:pt x="9203003" y="2353988"/>
                  <a:pt x="9216160" y="2353988"/>
                </a:cubicBezTo>
                <a:cubicBezTo>
                  <a:pt x="9189848" y="2340831"/>
                  <a:pt x="9176693" y="2327677"/>
                  <a:pt x="9176693" y="2314520"/>
                </a:cubicBezTo>
                <a:cubicBezTo>
                  <a:pt x="9163536" y="2314520"/>
                  <a:pt x="9156956" y="2307940"/>
                  <a:pt x="9156956" y="2294784"/>
                </a:cubicBezTo>
                <a:cubicBezTo>
                  <a:pt x="9156956" y="2281627"/>
                  <a:pt x="9150377" y="2275051"/>
                  <a:pt x="9137222" y="2275051"/>
                </a:cubicBezTo>
                <a:close/>
                <a:moveTo>
                  <a:pt x="9018812" y="2275051"/>
                </a:moveTo>
                <a:cubicBezTo>
                  <a:pt x="9018812" y="2275051"/>
                  <a:pt x="9018812" y="2281627"/>
                  <a:pt x="9018812" y="2294784"/>
                </a:cubicBezTo>
                <a:cubicBezTo>
                  <a:pt x="9018812" y="2294784"/>
                  <a:pt x="9018812" y="2301361"/>
                  <a:pt x="9018812" y="2314520"/>
                </a:cubicBezTo>
                <a:cubicBezTo>
                  <a:pt x="9031969" y="2314520"/>
                  <a:pt x="9038548" y="2307940"/>
                  <a:pt x="9038548" y="2294784"/>
                </a:cubicBezTo>
                <a:cubicBezTo>
                  <a:pt x="9038548" y="2281627"/>
                  <a:pt x="9031969" y="2275051"/>
                  <a:pt x="9018812" y="2275051"/>
                </a:cubicBezTo>
                <a:close/>
                <a:moveTo>
                  <a:pt x="7716316" y="2275051"/>
                </a:moveTo>
                <a:lnTo>
                  <a:pt x="7736049" y="2294784"/>
                </a:lnTo>
                <a:cubicBezTo>
                  <a:pt x="7749204" y="2294784"/>
                  <a:pt x="7749204" y="2288207"/>
                  <a:pt x="7736049" y="2275051"/>
                </a:cubicBezTo>
                <a:cubicBezTo>
                  <a:pt x="7736049" y="2275051"/>
                  <a:pt x="7729470" y="2275051"/>
                  <a:pt x="7716316" y="2275051"/>
                </a:cubicBezTo>
                <a:close/>
                <a:moveTo>
                  <a:pt x="2683937" y="2275051"/>
                </a:moveTo>
                <a:lnTo>
                  <a:pt x="2683937" y="2294784"/>
                </a:lnTo>
                <a:lnTo>
                  <a:pt x="2703671" y="2294784"/>
                </a:lnTo>
                <a:close/>
                <a:moveTo>
                  <a:pt x="2565527" y="2275051"/>
                </a:moveTo>
                <a:cubicBezTo>
                  <a:pt x="2565527" y="2288207"/>
                  <a:pt x="2568817" y="2294784"/>
                  <a:pt x="2575393" y="2294784"/>
                </a:cubicBezTo>
                <a:cubicBezTo>
                  <a:pt x="2581975" y="2294784"/>
                  <a:pt x="2585263" y="2294784"/>
                  <a:pt x="2585263" y="2294784"/>
                </a:cubicBezTo>
                <a:cubicBezTo>
                  <a:pt x="2585263" y="2294784"/>
                  <a:pt x="2581975" y="2291495"/>
                  <a:pt x="2575393" y="2284916"/>
                </a:cubicBezTo>
                <a:cubicBezTo>
                  <a:pt x="2568817" y="2278340"/>
                  <a:pt x="2565527" y="2275051"/>
                  <a:pt x="2565527" y="2275051"/>
                </a:cubicBezTo>
                <a:close/>
                <a:moveTo>
                  <a:pt x="2957755" y="2260250"/>
                </a:moveTo>
                <a:cubicBezTo>
                  <a:pt x="2956111" y="2260250"/>
                  <a:pt x="2953646" y="2261893"/>
                  <a:pt x="2950357" y="2265182"/>
                </a:cubicBezTo>
                <a:cubicBezTo>
                  <a:pt x="2943778" y="2271759"/>
                  <a:pt x="2940489" y="2275051"/>
                  <a:pt x="2940489" y="2275051"/>
                </a:cubicBezTo>
                <a:lnTo>
                  <a:pt x="2979959" y="2275051"/>
                </a:lnTo>
                <a:cubicBezTo>
                  <a:pt x="2966802" y="2275051"/>
                  <a:pt x="2960225" y="2271759"/>
                  <a:pt x="2960225" y="2265182"/>
                </a:cubicBezTo>
                <a:cubicBezTo>
                  <a:pt x="2960225" y="2261893"/>
                  <a:pt x="2959402" y="2260250"/>
                  <a:pt x="2957755" y="2260250"/>
                </a:cubicBezTo>
                <a:close/>
                <a:moveTo>
                  <a:pt x="7479495" y="2255314"/>
                </a:moveTo>
                <a:lnTo>
                  <a:pt x="7440027" y="2275051"/>
                </a:lnTo>
                <a:cubicBezTo>
                  <a:pt x="7453181" y="2288207"/>
                  <a:pt x="7472918" y="2294784"/>
                  <a:pt x="7499231" y="2294784"/>
                </a:cubicBezTo>
                <a:lnTo>
                  <a:pt x="7538701" y="2275051"/>
                </a:lnTo>
                <a:cubicBezTo>
                  <a:pt x="7525545" y="2275051"/>
                  <a:pt x="7505811" y="2268470"/>
                  <a:pt x="7479495" y="2255314"/>
                </a:cubicBezTo>
                <a:close/>
                <a:moveTo>
                  <a:pt x="2881284" y="2255314"/>
                </a:moveTo>
                <a:lnTo>
                  <a:pt x="2881284" y="2275051"/>
                </a:lnTo>
                <a:lnTo>
                  <a:pt x="2901019" y="2255314"/>
                </a:lnTo>
                <a:cubicBezTo>
                  <a:pt x="2901019" y="2255314"/>
                  <a:pt x="2894441" y="2255314"/>
                  <a:pt x="2881284" y="2255314"/>
                </a:cubicBezTo>
                <a:close/>
                <a:moveTo>
                  <a:pt x="10617333" y="2235580"/>
                </a:moveTo>
                <a:lnTo>
                  <a:pt x="10637069" y="2275051"/>
                </a:lnTo>
                <a:cubicBezTo>
                  <a:pt x="10663380" y="2275051"/>
                  <a:pt x="10683116" y="2275051"/>
                  <a:pt x="10696273" y="2275051"/>
                </a:cubicBezTo>
                <a:cubicBezTo>
                  <a:pt x="10709430" y="2275051"/>
                  <a:pt x="10716008" y="2281627"/>
                  <a:pt x="10716008" y="2294784"/>
                </a:cubicBezTo>
                <a:cubicBezTo>
                  <a:pt x="10729165" y="2307940"/>
                  <a:pt x="10739032" y="2311229"/>
                  <a:pt x="10745609" y="2304652"/>
                </a:cubicBezTo>
                <a:cubicBezTo>
                  <a:pt x="10752189" y="2298072"/>
                  <a:pt x="10758766" y="2294784"/>
                  <a:pt x="10765345" y="2294784"/>
                </a:cubicBezTo>
                <a:cubicBezTo>
                  <a:pt x="10771922" y="2294784"/>
                  <a:pt x="10771922" y="2291495"/>
                  <a:pt x="10765345" y="2284916"/>
                </a:cubicBezTo>
                <a:cubicBezTo>
                  <a:pt x="10758766" y="2278340"/>
                  <a:pt x="10739032" y="2271759"/>
                  <a:pt x="10706139" y="2265182"/>
                </a:cubicBezTo>
                <a:cubicBezTo>
                  <a:pt x="10673248" y="2258605"/>
                  <a:pt x="10653515" y="2252025"/>
                  <a:pt x="10646935" y="2245448"/>
                </a:cubicBezTo>
                <a:cubicBezTo>
                  <a:pt x="10640358" y="2238868"/>
                  <a:pt x="10630490" y="2235580"/>
                  <a:pt x="10617333" y="2235580"/>
                </a:cubicBezTo>
                <a:close/>
                <a:moveTo>
                  <a:pt x="9137222" y="2235580"/>
                </a:moveTo>
                <a:lnTo>
                  <a:pt x="9156956" y="2255314"/>
                </a:lnTo>
                <a:lnTo>
                  <a:pt x="9176693" y="2255314"/>
                </a:lnTo>
                <a:cubicBezTo>
                  <a:pt x="9163536" y="2242157"/>
                  <a:pt x="9150377" y="2235580"/>
                  <a:pt x="9137222" y="2235580"/>
                </a:cubicBezTo>
                <a:close/>
                <a:moveTo>
                  <a:pt x="8466238" y="2235580"/>
                </a:moveTo>
                <a:cubicBezTo>
                  <a:pt x="8466238" y="2235580"/>
                  <a:pt x="8469527" y="2238868"/>
                  <a:pt x="8476104" y="2245448"/>
                </a:cubicBezTo>
                <a:cubicBezTo>
                  <a:pt x="8482683" y="2252025"/>
                  <a:pt x="8482683" y="2258605"/>
                  <a:pt x="8476104" y="2265182"/>
                </a:cubicBezTo>
                <a:cubicBezTo>
                  <a:pt x="8469527" y="2271759"/>
                  <a:pt x="8469527" y="2278340"/>
                  <a:pt x="8476104" y="2284916"/>
                </a:cubicBezTo>
                <a:cubicBezTo>
                  <a:pt x="8482683" y="2291495"/>
                  <a:pt x="8492551" y="2301361"/>
                  <a:pt x="8505708" y="2314520"/>
                </a:cubicBezTo>
                <a:cubicBezTo>
                  <a:pt x="8532022" y="2327677"/>
                  <a:pt x="8545176" y="2337542"/>
                  <a:pt x="8545176" y="2344122"/>
                </a:cubicBezTo>
                <a:cubicBezTo>
                  <a:pt x="8545176" y="2350699"/>
                  <a:pt x="8551755" y="2360567"/>
                  <a:pt x="8564912" y="2373724"/>
                </a:cubicBezTo>
                <a:cubicBezTo>
                  <a:pt x="8578069" y="2373724"/>
                  <a:pt x="8587934" y="2373724"/>
                  <a:pt x="8594514" y="2373724"/>
                </a:cubicBezTo>
                <a:cubicBezTo>
                  <a:pt x="8601094" y="2373724"/>
                  <a:pt x="8610959" y="2373724"/>
                  <a:pt x="8624116" y="2373724"/>
                </a:cubicBezTo>
                <a:cubicBezTo>
                  <a:pt x="8650430" y="2360567"/>
                  <a:pt x="8673454" y="2350699"/>
                  <a:pt x="8693188" y="2344122"/>
                </a:cubicBezTo>
                <a:cubicBezTo>
                  <a:pt x="8712922" y="2337542"/>
                  <a:pt x="8716213" y="2334254"/>
                  <a:pt x="8703056" y="2334254"/>
                </a:cubicBezTo>
                <a:cubicBezTo>
                  <a:pt x="8689901" y="2334254"/>
                  <a:pt x="8683320" y="2334254"/>
                  <a:pt x="8683320" y="2334254"/>
                </a:cubicBezTo>
                <a:cubicBezTo>
                  <a:pt x="8657006" y="2347411"/>
                  <a:pt x="8640562" y="2350699"/>
                  <a:pt x="8633984" y="2344122"/>
                </a:cubicBezTo>
                <a:cubicBezTo>
                  <a:pt x="8627405" y="2337542"/>
                  <a:pt x="8617536" y="2334254"/>
                  <a:pt x="8604382" y="2334254"/>
                </a:cubicBezTo>
                <a:lnTo>
                  <a:pt x="8564912" y="2294784"/>
                </a:lnTo>
                <a:lnTo>
                  <a:pt x="8545176" y="2275051"/>
                </a:lnTo>
                <a:cubicBezTo>
                  <a:pt x="8545176" y="2301361"/>
                  <a:pt x="8532022" y="2294784"/>
                  <a:pt x="8505708" y="2255314"/>
                </a:cubicBezTo>
                <a:cubicBezTo>
                  <a:pt x="8492551" y="2242157"/>
                  <a:pt x="8479392" y="2235580"/>
                  <a:pt x="8466238" y="2235580"/>
                </a:cubicBezTo>
                <a:close/>
                <a:moveTo>
                  <a:pt x="8229420" y="2235580"/>
                </a:moveTo>
                <a:cubicBezTo>
                  <a:pt x="8216263" y="2235580"/>
                  <a:pt x="8203107" y="2238868"/>
                  <a:pt x="8189949" y="2245448"/>
                </a:cubicBezTo>
                <a:cubicBezTo>
                  <a:pt x="8176793" y="2252025"/>
                  <a:pt x="8176793" y="2261893"/>
                  <a:pt x="8189949" y="2275051"/>
                </a:cubicBezTo>
                <a:cubicBezTo>
                  <a:pt x="8189949" y="2288207"/>
                  <a:pt x="8203107" y="2281627"/>
                  <a:pt x="8229420" y="2255314"/>
                </a:cubicBezTo>
                <a:close/>
                <a:moveTo>
                  <a:pt x="7637375" y="2235580"/>
                </a:moveTo>
                <a:cubicBezTo>
                  <a:pt x="7637375" y="2248737"/>
                  <a:pt x="7643953" y="2255314"/>
                  <a:pt x="7657109" y="2255314"/>
                </a:cubicBezTo>
                <a:lnTo>
                  <a:pt x="7676843" y="2235580"/>
                </a:lnTo>
                <a:close/>
                <a:moveTo>
                  <a:pt x="5466546" y="2235580"/>
                </a:moveTo>
                <a:lnTo>
                  <a:pt x="5446812" y="2255314"/>
                </a:lnTo>
                <a:lnTo>
                  <a:pt x="5446812" y="2275051"/>
                </a:lnTo>
                <a:cubicBezTo>
                  <a:pt x="5459969" y="2275051"/>
                  <a:pt x="5466546" y="2281627"/>
                  <a:pt x="5466546" y="2294784"/>
                </a:cubicBezTo>
                <a:cubicBezTo>
                  <a:pt x="5466546" y="2281627"/>
                  <a:pt x="5469834" y="2275051"/>
                  <a:pt x="5476414" y="2275051"/>
                </a:cubicBezTo>
                <a:cubicBezTo>
                  <a:pt x="5482994" y="2275051"/>
                  <a:pt x="5492860" y="2275051"/>
                  <a:pt x="5506016" y="2275051"/>
                </a:cubicBezTo>
                <a:cubicBezTo>
                  <a:pt x="5519173" y="2275051"/>
                  <a:pt x="5525750" y="2271759"/>
                  <a:pt x="5525750" y="2265182"/>
                </a:cubicBezTo>
                <a:cubicBezTo>
                  <a:pt x="5525750" y="2258605"/>
                  <a:pt x="5519173" y="2255314"/>
                  <a:pt x="5506016" y="2255314"/>
                </a:cubicBezTo>
                <a:cubicBezTo>
                  <a:pt x="5492860" y="2255314"/>
                  <a:pt x="5479703" y="2255314"/>
                  <a:pt x="5466546" y="2255314"/>
                </a:cubicBezTo>
                <a:close/>
                <a:moveTo>
                  <a:pt x="8703056" y="2215843"/>
                </a:moveTo>
                <a:lnTo>
                  <a:pt x="8703056" y="2235580"/>
                </a:lnTo>
                <a:lnTo>
                  <a:pt x="8722790" y="2255314"/>
                </a:lnTo>
                <a:close/>
                <a:moveTo>
                  <a:pt x="7928463" y="2205978"/>
                </a:moveTo>
                <a:cubicBezTo>
                  <a:pt x="7925174" y="2205978"/>
                  <a:pt x="7920241" y="2209266"/>
                  <a:pt x="7913661" y="2215843"/>
                </a:cubicBezTo>
                <a:cubicBezTo>
                  <a:pt x="7900507" y="2229004"/>
                  <a:pt x="7900507" y="2242157"/>
                  <a:pt x="7913661" y="2255314"/>
                </a:cubicBezTo>
                <a:cubicBezTo>
                  <a:pt x="7926818" y="2268470"/>
                  <a:pt x="7936687" y="2275051"/>
                  <a:pt x="7943263" y="2275051"/>
                </a:cubicBezTo>
                <a:cubicBezTo>
                  <a:pt x="7949843" y="2275051"/>
                  <a:pt x="7953131" y="2275051"/>
                  <a:pt x="7953131" y="2275051"/>
                </a:cubicBezTo>
                <a:lnTo>
                  <a:pt x="7972868" y="2275051"/>
                </a:lnTo>
                <a:cubicBezTo>
                  <a:pt x="7986025" y="2288207"/>
                  <a:pt x="7995890" y="2288207"/>
                  <a:pt x="8002470" y="2275051"/>
                </a:cubicBezTo>
                <a:cubicBezTo>
                  <a:pt x="8009047" y="2261893"/>
                  <a:pt x="8012335" y="2268470"/>
                  <a:pt x="8012335" y="2294784"/>
                </a:cubicBezTo>
                <a:lnTo>
                  <a:pt x="8032072" y="2294784"/>
                </a:lnTo>
                <a:lnTo>
                  <a:pt x="8012335" y="2255314"/>
                </a:lnTo>
                <a:lnTo>
                  <a:pt x="8032072" y="2235580"/>
                </a:lnTo>
                <a:lnTo>
                  <a:pt x="8032072" y="2215843"/>
                </a:lnTo>
                <a:cubicBezTo>
                  <a:pt x="8005759" y="2215843"/>
                  <a:pt x="7992601" y="2215843"/>
                  <a:pt x="7992601" y="2215843"/>
                </a:cubicBezTo>
                <a:cubicBezTo>
                  <a:pt x="7992601" y="2215843"/>
                  <a:pt x="7986025" y="2222423"/>
                  <a:pt x="7972868" y="2235580"/>
                </a:cubicBezTo>
                <a:lnTo>
                  <a:pt x="7992601" y="2235580"/>
                </a:lnTo>
                <a:cubicBezTo>
                  <a:pt x="7979445" y="2248737"/>
                  <a:pt x="7966288" y="2252025"/>
                  <a:pt x="7953131" y="2245448"/>
                </a:cubicBezTo>
                <a:cubicBezTo>
                  <a:pt x="7939975" y="2238868"/>
                  <a:pt x="7933397" y="2229004"/>
                  <a:pt x="7933397" y="2215843"/>
                </a:cubicBezTo>
                <a:cubicBezTo>
                  <a:pt x="7933397" y="2209266"/>
                  <a:pt x="7931753" y="2205978"/>
                  <a:pt x="7928463" y="2205978"/>
                </a:cubicBezTo>
                <a:close/>
                <a:moveTo>
                  <a:pt x="9492448" y="2196110"/>
                </a:moveTo>
                <a:lnTo>
                  <a:pt x="9512182" y="2215843"/>
                </a:lnTo>
                <a:cubicBezTo>
                  <a:pt x="9525339" y="2229004"/>
                  <a:pt x="9525339" y="2242157"/>
                  <a:pt x="9512182" y="2255314"/>
                </a:cubicBezTo>
                <a:cubicBezTo>
                  <a:pt x="9512182" y="2255314"/>
                  <a:pt x="9515471" y="2258605"/>
                  <a:pt x="9522050" y="2265182"/>
                </a:cubicBezTo>
                <a:cubicBezTo>
                  <a:pt x="9528630" y="2271759"/>
                  <a:pt x="9531919" y="2275051"/>
                  <a:pt x="9531919" y="2275051"/>
                </a:cubicBezTo>
                <a:cubicBezTo>
                  <a:pt x="9545075" y="2275051"/>
                  <a:pt x="9545075" y="2268470"/>
                  <a:pt x="9531919" y="2255314"/>
                </a:cubicBezTo>
                <a:lnTo>
                  <a:pt x="9551652" y="2255314"/>
                </a:lnTo>
                <a:cubicBezTo>
                  <a:pt x="9564809" y="2268470"/>
                  <a:pt x="9574677" y="2278340"/>
                  <a:pt x="9581254" y="2284916"/>
                </a:cubicBezTo>
                <a:cubicBezTo>
                  <a:pt x="9587834" y="2291495"/>
                  <a:pt x="9591122" y="2294784"/>
                  <a:pt x="9591122" y="2294784"/>
                </a:cubicBezTo>
                <a:cubicBezTo>
                  <a:pt x="9591122" y="2307940"/>
                  <a:pt x="9597702" y="2307940"/>
                  <a:pt x="9610856" y="2294784"/>
                </a:cubicBezTo>
                <a:cubicBezTo>
                  <a:pt x="9610856" y="2294784"/>
                  <a:pt x="9614145" y="2298072"/>
                  <a:pt x="9620724" y="2304652"/>
                </a:cubicBezTo>
                <a:cubicBezTo>
                  <a:pt x="9627304" y="2311229"/>
                  <a:pt x="9630593" y="2314520"/>
                  <a:pt x="9630593" y="2314520"/>
                </a:cubicBezTo>
                <a:cubicBezTo>
                  <a:pt x="9643747" y="2327677"/>
                  <a:pt x="9656906" y="2334254"/>
                  <a:pt x="9670063" y="2334254"/>
                </a:cubicBezTo>
                <a:lnTo>
                  <a:pt x="9650326" y="2294784"/>
                </a:lnTo>
                <a:cubicBezTo>
                  <a:pt x="9637170" y="2281627"/>
                  <a:pt x="9624013" y="2271759"/>
                  <a:pt x="9610856" y="2265182"/>
                </a:cubicBezTo>
                <a:cubicBezTo>
                  <a:pt x="9597702" y="2258605"/>
                  <a:pt x="9581254" y="2252025"/>
                  <a:pt x="9561521" y="2245448"/>
                </a:cubicBezTo>
                <a:cubicBezTo>
                  <a:pt x="9541787" y="2238868"/>
                  <a:pt x="9531919" y="2235580"/>
                  <a:pt x="9531919" y="2235580"/>
                </a:cubicBezTo>
                <a:cubicBezTo>
                  <a:pt x="9531919" y="2235580"/>
                  <a:pt x="9528630" y="2232291"/>
                  <a:pt x="9522050" y="2225712"/>
                </a:cubicBezTo>
                <a:cubicBezTo>
                  <a:pt x="9515471" y="2219135"/>
                  <a:pt x="9512182" y="2212555"/>
                  <a:pt x="9512182" y="2205978"/>
                </a:cubicBezTo>
                <a:cubicBezTo>
                  <a:pt x="9512182" y="2199398"/>
                  <a:pt x="9512182" y="2196110"/>
                  <a:pt x="9512182" y="2196110"/>
                </a:cubicBezTo>
                <a:cubicBezTo>
                  <a:pt x="9512182" y="2196110"/>
                  <a:pt x="9505605" y="2196110"/>
                  <a:pt x="9492448" y="2196110"/>
                </a:cubicBezTo>
                <a:close/>
                <a:moveTo>
                  <a:pt x="9078016" y="2196110"/>
                </a:moveTo>
                <a:lnTo>
                  <a:pt x="9078016" y="2215843"/>
                </a:lnTo>
                <a:cubicBezTo>
                  <a:pt x="9091173" y="2229004"/>
                  <a:pt x="9104329" y="2235580"/>
                  <a:pt x="9117486" y="2235580"/>
                </a:cubicBezTo>
                <a:lnTo>
                  <a:pt x="9097752" y="2215843"/>
                </a:lnTo>
                <a:cubicBezTo>
                  <a:pt x="9097752" y="2215843"/>
                  <a:pt x="9094464" y="2212555"/>
                  <a:pt x="9087884" y="2205978"/>
                </a:cubicBezTo>
                <a:cubicBezTo>
                  <a:pt x="9081304" y="2199398"/>
                  <a:pt x="9078016" y="2196110"/>
                  <a:pt x="9078016" y="2196110"/>
                </a:cubicBezTo>
                <a:close/>
                <a:moveTo>
                  <a:pt x="2506323" y="2196110"/>
                </a:moveTo>
                <a:cubicBezTo>
                  <a:pt x="2493166" y="2196110"/>
                  <a:pt x="2489877" y="2202687"/>
                  <a:pt x="2496455" y="2215843"/>
                </a:cubicBezTo>
                <a:cubicBezTo>
                  <a:pt x="2503034" y="2229004"/>
                  <a:pt x="2509613" y="2235580"/>
                  <a:pt x="2516191" y="2235580"/>
                </a:cubicBezTo>
                <a:cubicBezTo>
                  <a:pt x="2522768" y="2235580"/>
                  <a:pt x="2526059" y="2232291"/>
                  <a:pt x="2526059" y="2225712"/>
                </a:cubicBezTo>
                <a:cubicBezTo>
                  <a:pt x="2526059" y="2219135"/>
                  <a:pt x="2526059" y="2215843"/>
                  <a:pt x="2526059" y="2215843"/>
                </a:cubicBezTo>
                <a:close/>
                <a:moveTo>
                  <a:pt x="9857543" y="2189944"/>
                </a:moveTo>
                <a:cubicBezTo>
                  <a:pt x="9854254" y="2190766"/>
                  <a:pt x="9850966" y="2192821"/>
                  <a:pt x="9847674" y="2196110"/>
                </a:cubicBezTo>
                <a:cubicBezTo>
                  <a:pt x="9834518" y="2209266"/>
                  <a:pt x="9827941" y="2209266"/>
                  <a:pt x="9827941" y="2196110"/>
                </a:cubicBezTo>
                <a:lnTo>
                  <a:pt x="9768737" y="2196110"/>
                </a:lnTo>
                <a:cubicBezTo>
                  <a:pt x="9755580" y="2209266"/>
                  <a:pt x="9752289" y="2219135"/>
                  <a:pt x="9758869" y="2225712"/>
                </a:cubicBezTo>
                <a:cubicBezTo>
                  <a:pt x="9765448" y="2232291"/>
                  <a:pt x="9775314" y="2235580"/>
                  <a:pt x="9788471" y="2235580"/>
                </a:cubicBezTo>
                <a:lnTo>
                  <a:pt x="9808204" y="2235580"/>
                </a:lnTo>
                <a:lnTo>
                  <a:pt x="9827941" y="2275051"/>
                </a:lnTo>
                <a:cubicBezTo>
                  <a:pt x="9854254" y="2275051"/>
                  <a:pt x="9867411" y="2275051"/>
                  <a:pt x="9867411" y="2275051"/>
                </a:cubicBezTo>
                <a:cubicBezTo>
                  <a:pt x="9867411" y="2275051"/>
                  <a:pt x="9873988" y="2275051"/>
                  <a:pt x="9887145" y="2275051"/>
                </a:cubicBezTo>
                <a:cubicBezTo>
                  <a:pt x="9873988" y="2261893"/>
                  <a:pt x="9873988" y="2255314"/>
                  <a:pt x="9887145" y="2255314"/>
                </a:cubicBezTo>
                <a:lnTo>
                  <a:pt x="9887145" y="2215843"/>
                </a:lnTo>
                <a:cubicBezTo>
                  <a:pt x="9877276" y="2196110"/>
                  <a:pt x="9867411" y="2187475"/>
                  <a:pt x="9857543" y="2189944"/>
                </a:cubicBezTo>
                <a:close/>
                <a:moveTo>
                  <a:pt x="7874194" y="2176376"/>
                </a:moveTo>
                <a:cubicBezTo>
                  <a:pt x="7861037" y="2176376"/>
                  <a:pt x="7861037" y="2182954"/>
                  <a:pt x="7874194" y="2196110"/>
                </a:cubicBezTo>
                <a:cubicBezTo>
                  <a:pt x="7887348" y="2209266"/>
                  <a:pt x="7893927" y="2209266"/>
                  <a:pt x="7893927" y="2196110"/>
                </a:cubicBezTo>
                <a:cubicBezTo>
                  <a:pt x="7893927" y="2196110"/>
                  <a:pt x="7887348" y="2189533"/>
                  <a:pt x="7874194" y="2176376"/>
                </a:cubicBezTo>
                <a:close/>
                <a:moveTo>
                  <a:pt x="5367872" y="2176376"/>
                </a:moveTo>
                <a:cubicBezTo>
                  <a:pt x="5367872" y="2189533"/>
                  <a:pt x="5374450" y="2196110"/>
                  <a:pt x="5387607" y="2196110"/>
                </a:cubicBezTo>
                <a:cubicBezTo>
                  <a:pt x="5400764" y="2196110"/>
                  <a:pt x="5407342" y="2196110"/>
                  <a:pt x="5407342" y="2196110"/>
                </a:cubicBezTo>
                <a:cubicBezTo>
                  <a:pt x="5407342" y="2196110"/>
                  <a:pt x="5407342" y="2202687"/>
                  <a:pt x="5407342" y="2215843"/>
                </a:cubicBezTo>
                <a:cubicBezTo>
                  <a:pt x="5394186" y="2229004"/>
                  <a:pt x="5394186" y="2235580"/>
                  <a:pt x="5407342" y="2235580"/>
                </a:cubicBezTo>
                <a:cubicBezTo>
                  <a:pt x="5420499" y="2222423"/>
                  <a:pt x="5427075" y="2215843"/>
                  <a:pt x="5427075" y="2215843"/>
                </a:cubicBezTo>
                <a:cubicBezTo>
                  <a:pt x="5440233" y="2215843"/>
                  <a:pt x="5440233" y="2209266"/>
                  <a:pt x="5427075" y="2196110"/>
                </a:cubicBezTo>
                <a:close/>
                <a:moveTo>
                  <a:pt x="2328711" y="2176376"/>
                </a:moveTo>
                <a:lnTo>
                  <a:pt x="2368179" y="2176376"/>
                </a:lnTo>
                <a:cubicBezTo>
                  <a:pt x="2381335" y="2189533"/>
                  <a:pt x="2394492" y="2196110"/>
                  <a:pt x="2407649" y="2196110"/>
                </a:cubicBezTo>
                <a:lnTo>
                  <a:pt x="2407649" y="2215843"/>
                </a:lnTo>
                <a:cubicBezTo>
                  <a:pt x="2394492" y="2215843"/>
                  <a:pt x="2378047" y="2209266"/>
                  <a:pt x="2358312" y="2196110"/>
                </a:cubicBezTo>
                <a:cubicBezTo>
                  <a:pt x="2338577" y="2182954"/>
                  <a:pt x="2328711" y="2176376"/>
                  <a:pt x="2328711" y="2176376"/>
                </a:cubicBezTo>
                <a:close/>
                <a:moveTo>
                  <a:pt x="8229420" y="2156640"/>
                </a:moveTo>
                <a:lnTo>
                  <a:pt x="8209683" y="2176376"/>
                </a:lnTo>
                <a:cubicBezTo>
                  <a:pt x="8209683" y="2189533"/>
                  <a:pt x="8209683" y="2196110"/>
                  <a:pt x="8209683" y="2196110"/>
                </a:cubicBezTo>
                <a:cubicBezTo>
                  <a:pt x="8222840" y="2196110"/>
                  <a:pt x="8229420" y="2192821"/>
                  <a:pt x="8229420" y="2186243"/>
                </a:cubicBezTo>
                <a:cubicBezTo>
                  <a:pt x="8229420" y="2179665"/>
                  <a:pt x="8229420" y="2176376"/>
                  <a:pt x="8229420" y="2176376"/>
                </a:cubicBezTo>
                <a:close/>
                <a:moveTo>
                  <a:pt x="7637375" y="2156640"/>
                </a:moveTo>
                <a:cubicBezTo>
                  <a:pt x="7624219" y="2156640"/>
                  <a:pt x="7620931" y="2159931"/>
                  <a:pt x="7627507" y="2166508"/>
                </a:cubicBezTo>
                <a:cubicBezTo>
                  <a:pt x="7634087" y="2173085"/>
                  <a:pt x="7637375" y="2176376"/>
                  <a:pt x="7637375" y="2176376"/>
                </a:cubicBezTo>
                <a:cubicBezTo>
                  <a:pt x="7637375" y="2176376"/>
                  <a:pt x="7643953" y="2169796"/>
                  <a:pt x="7657109" y="2156640"/>
                </a:cubicBezTo>
                <a:close/>
                <a:moveTo>
                  <a:pt x="5288934" y="2156640"/>
                </a:moveTo>
                <a:cubicBezTo>
                  <a:pt x="5288934" y="2169796"/>
                  <a:pt x="5292223" y="2176376"/>
                  <a:pt x="5298800" y="2176376"/>
                </a:cubicBezTo>
                <a:cubicBezTo>
                  <a:pt x="5305380" y="2176376"/>
                  <a:pt x="5308668" y="2176376"/>
                  <a:pt x="5308668" y="2176376"/>
                </a:cubicBezTo>
                <a:cubicBezTo>
                  <a:pt x="5308668" y="2176376"/>
                  <a:pt x="5308668" y="2169796"/>
                  <a:pt x="5308668" y="2156640"/>
                </a:cubicBezTo>
                <a:cubicBezTo>
                  <a:pt x="5308668" y="2156640"/>
                  <a:pt x="5302091" y="2156640"/>
                  <a:pt x="5288934" y="2156640"/>
                </a:cubicBezTo>
                <a:close/>
                <a:moveTo>
                  <a:pt x="8352763" y="2144305"/>
                </a:moveTo>
                <a:cubicBezTo>
                  <a:pt x="8349475" y="2145952"/>
                  <a:pt x="8347827" y="2150063"/>
                  <a:pt x="8347827" y="2156640"/>
                </a:cubicBezTo>
                <a:cubicBezTo>
                  <a:pt x="8347827" y="2156640"/>
                  <a:pt x="8357696" y="2163219"/>
                  <a:pt x="8377429" y="2176376"/>
                </a:cubicBezTo>
                <a:cubicBezTo>
                  <a:pt x="8397167" y="2189533"/>
                  <a:pt x="8413611" y="2196110"/>
                  <a:pt x="8426768" y="2196110"/>
                </a:cubicBezTo>
                <a:lnTo>
                  <a:pt x="8407035" y="2176376"/>
                </a:lnTo>
                <a:cubicBezTo>
                  <a:pt x="8407035" y="2176376"/>
                  <a:pt x="8403743" y="2173085"/>
                  <a:pt x="8397167" y="2166508"/>
                </a:cubicBezTo>
                <a:cubicBezTo>
                  <a:pt x="8390586" y="2159931"/>
                  <a:pt x="8387297" y="2156640"/>
                  <a:pt x="8387297" y="2156640"/>
                </a:cubicBezTo>
                <a:cubicBezTo>
                  <a:pt x="8387297" y="2156640"/>
                  <a:pt x="8380718" y="2153351"/>
                  <a:pt x="8367564" y="2146774"/>
                </a:cubicBezTo>
                <a:cubicBezTo>
                  <a:pt x="8360985" y="2143486"/>
                  <a:pt x="8356051" y="2142661"/>
                  <a:pt x="8352763" y="2144305"/>
                </a:cubicBezTo>
                <a:close/>
                <a:moveTo>
                  <a:pt x="7992601" y="2136907"/>
                </a:moveTo>
                <a:lnTo>
                  <a:pt x="7953131" y="2156640"/>
                </a:lnTo>
                <a:lnTo>
                  <a:pt x="7972868" y="2156640"/>
                </a:lnTo>
                <a:close/>
                <a:moveTo>
                  <a:pt x="2249770" y="2136907"/>
                </a:moveTo>
                <a:lnTo>
                  <a:pt x="2269505" y="2136907"/>
                </a:lnTo>
                <a:cubicBezTo>
                  <a:pt x="2256348" y="2150063"/>
                  <a:pt x="2249770" y="2156640"/>
                  <a:pt x="2249770" y="2156640"/>
                </a:cubicBezTo>
                <a:close/>
                <a:moveTo>
                  <a:pt x="9026214" y="2124571"/>
                </a:moveTo>
                <a:cubicBezTo>
                  <a:pt x="9021282" y="2126215"/>
                  <a:pt x="9018812" y="2130326"/>
                  <a:pt x="9018812" y="2136907"/>
                </a:cubicBezTo>
                <a:cubicBezTo>
                  <a:pt x="9018812" y="2136907"/>
                  <a:pt x="9028680" y="2146774"/>
                  <a:pt x="9048415" y="2166508"/>
                </a:cubicBezTo>
                <a:cubicBezTo>
                  <a:pt x="9068150" y="2186243"/>
                  <a:pt x="9091173" y="2199398"/>
                  <a:pt x="9117486" y="2205978"/>
                </a:cubicBezTo>
                <a:cubicBezTo>
                  <a:pt x="9143800" y="2212555"/>
                  <a:pt x="9156956" y="2215843"/>
                  <a:pt x="9156956" y="2215843"/>
                </a:cubicBezTo>
                <a:cubicBezTo>
                  <a:pt x="9156956" y="2215843"/>
                  <a:pt x="9163536" y="2215843"/>
                  <a:pt x="9176693" y="2215843"/>
                </a:cubicBezTo>
                <a:cubicBezTo>
                  <a:pt x="9189848" y="2215843"/>
                  <a:pt x="9196426" y="2222423"/>
                  <a:pt x="9196426" y="2235580"/>
                </a:cubicBezTo>
                <a:lnTo>
                  <a:pt x="9196426" y="2255314"/>
                </a:lnTo>
                <a:cubicBezTo>
                  <a:pt x="9196426" y="2255314"/>
                  <a:pt x="9203003" y="2255314"/>
                  <a:pt x="9216160" y="2255314"/>
                </a:cubicBezTo>
                <a:lnTo>
                  <a:pt x="9216160" y="2275051"/>
                </a:lnTo>
                <a:lnTo>
                  <a:pt x="9196426" y="2275051"/>
                </a:lnTo>
                <a:cubicBezTo>
                  <a:pt x="9196426" y="2288207"/>
                  <a:pt x="9199716" y="2294784"/>
                  <a:pt x="9206292" y="2294784"/>
                </a:cubicBezTo>
                <a:cubicBezTo>
                  <a:pt x="9212873" y="2294784"/>
                  <a:pt x="9219449" y="2294784"/>
                  <a:pt x="9226028" y="2294784"/>
                </a:cubicBezTo>
                <a:cubicBezTo>
                  <a:pt x="9232608" y="2294784"/>
                  <a:pt x="9242474" y="2298072"/>
                  <a:pt x="9255630" y="2304652"/>
                </a:cubicBezTo>
                <a:cubicBezTo>
                  <a:pt x="9268787" y="2311229"/>
                  <a:pt x="9285232" y="2317809"/>
                  <a:pt x="9304969" y="2324387"/>
                </a:cubicBezTo>
                <a:cubicBezTo>
                  <a:pt x="9324702" y="2330965"/>
                  <a:pt x="9334571" y="2334254"/>
                  <a:pt x="9334571" y="2334254"/>
                </a:cubicBezTo>
                <a:cubicBezTo>
                  <a:pt x="9347725" y="2334254"/>
                  <a:pt x="9387195" y="2347411"/>
                  <a:pt x="9452978" y="2373724"/>
                </a:cubicBezTo>
                <a:lnTo>
                  <a:pt x="9571387" y="2413195"/>
                </a:lnTo>
                <a:cubicBezTo>
                  <a:pt x="9571387" y="2413195"/>
                  <a:pt x="9577966" y="2416484"/>
                  <a:pt x="9591122" y="2423060"/>
                </a:cubicBezTo>
                <a:cubicBezTo>
                  <a:pt x="9604279" y="2429639"/>
                  <a:pt x="9610856" y="2432928"/>
                  <a:pt x="9610856" y="2432928"/>
                </a:cubicBezTo>
                <a:cubicBezTo>
                  <a:pt x="9610856" y="2432928"/>
                  <a:pt x="9604279" y="2423060"/>
                  <a:pt x="9591122" y="2403326"/>
                </a:cubicBezTo>
                <a:cubicBezTo>
                  <a:pt x="9577966" y="2383590"/>
                  <a:pt x="9568098" y="2377013"/>
                  <a:pt x="9561521" y="2383590"/>
                </a:cubicBezTo>
                <a:cubicBezTo>
                  <a:pt x="9554941" y="2390169"/>
                  <a:pt x="9551652" y="2386881"/>
                  <a:pt x="9551652" y="2373724"/>
                </a:cubicBezTo>
                <a:lnTo>
                  <a:pt x="9610856" y="2393458"/>
                </a:lnTo>
                <a:cubicBezTo>
                  <a:pt x="9637170" y="2419771"/>
                  <a:pt x="9650326" y="2436216"/>
                  <a:pt x="9650326" y="2442796"/>
                </a:cubicBezTo>
                <a:cubicBezTo>
                  <a:pt x="9650326" y="2449373"/>
                  <a:pt x="9660195" y="2459242"/>
                  <a:pt x="9679928" y="2472398"/>
                </a:cubicBezTo>
                <a:cubicBezTo>
                  <a:pt x="9699665" y="2485555"/>
                  <a:pt x="9712820" y="2488843"/>
                  <a:pt x="9719398" y="2482264"/>
                </a:cubicBezTo>
                <a:cubicBezTo>
                  <a:pt x="9725978" y="2475687"/>
                  <a:pt x="9729267" y="2472398"/>
                  <a:pt x="9729267" y="2472398"/>
                </a:cubicBezTo>
                <a:lnTo>
                  <a:pt x="9749000" y="2492132"/>
                </a:lnTo>
                <a:cubicBezTo>
                  <a:pt x="9788471" y="2492132"/>
                  <a:pt x="9808204" y="2505289"/>
                  <a:pt x="9808204" y="2531602"/>
                </a:cubicBezTo>
                <a:lnTo>
                  <a:pt x="9689797" y="2511868"/>
                </a:lnTo>
                <a:cubicBezTo>
                  <a:pt x="9676640" y="2498711"/>
                  <a:pt x="9637170" y="2478975"/>
                  <a:pt x="9571387" y="2452662"/>
                </a:cubicBezTo>
                <a:cubicBezTo>
                  <a:pt x="9505605" y="2426351"/>
                  <a:pt x="9466135" y="2413195"/>
                  <a:pt x="9452978" y="2413195"/>
                </a:cubicBezTo>
                <a:lnTo>
                  <a:pt x="9472712" y="2432928"/>
                </a:lnTo>
                <a:cubicBezTo>
                  <a:pt x="9485869" y="2432928"/>
                  <a:pt x="9492448" y="2432928"/>
                  <a:pt x="9492448" y="2432928"/>
                </a:cubicBezTo>
                <a:cubicBezTo>
                  <a:pt x="9492448" y="2472398"/>
                  <a:pt x="9525339" y="2492132"/>
                  <a:pt x="9591122" y="2492132"/>
                </a:cubicBezTo>
                <a:cubicBezTo>
                  <a:pt x="9591122" y="2492132"/>
                  <a:pt x="9594411" y="2495420"/>
                  <a:pt x="9600991" y="2502000"/>
                </a:cubicBezTo>
                <a:cubicBezTo>
                  <a:pt x="9607568" y="2508578"/>
                  <a:pt x="9610856" y="2511868"/>
                  <a:pt x="9610856" y="2511868"/>
                </a:cubicBezTo>
                <a:cubicBezTo>
                  <a:pt x="9610856" y="2511868"/>
                  <a:pt x="9617436" y="2518445"/>
                  <a:pt x="9630593" y="2531602"/>
                </a:cubicBezTo>
                <a:lnTo>
                  <a:pt x="9650326" y="2551336"/>
                </a:lnTo>
                <a:lnTo>
                  <a:pt x="9630593" y="2551336"/>
                </a:lnTo>
                <a:cubicBezTo>
                  <a:pt x="9617436" y="2551336"/>
                  <a:pt x="9607568" y="2548047"/>
                  <a:pt x="9600991" y="2541470"/>
                </a:cubicBezTo>
                <a:cubicBezTo>
                  <a:pt x="9594411" y="2534890"/>
                  <a:pt x="9577966" y="2525025"/>
                  <a:pt x="9551652" y="2511868"/>
                </a:cubicBezTo>
                <a:cubicBezTo>
                  <a:pt x="9538496" y="2511868"/>
                  <a:pt x="9528630" y="2511868"/>
                  <a:pt x="9522050" y="2511868"/>
                </a:cubicBezTo>
                <a:cubicBezTo>
                  <a:pt x="9515471" y="2511868"/>
                  <a:pt x="9512182" y="2518445"/>
                  <a:pt x="9512182" y="2531602"/>
                </a:cubicBezTo>
                <a:lnTo>
                  <a:pt x="9531919" y="2531602"/>
                </a:lnTo>
                <a:cubicBezTo>
                  <a:pt x="9545075" y="2531602"/>
                  <a:pt x="9558232" y="2538179"/>
                  <a:pt x="9571387" y="2551336"/>
                </a:cubicBezTo>
                <a:lnTo>
                  <a:pt x="9610856" y="2571072"/>
                </a:lnTo>
                <a:cubicBezTo>
                  <a:pt x="9624013" y="2557915"/>
                  <a:pt x="9633881" y="2557915"/>
                  <a:pt x="9640458" y="2571072"/>
                </a:cubicBezTo>
                <a:cubicBezTo>
                  <a:pt x="9647038" y="2584229"/>
                  <a:pt x="9650326" y="2590806"/>
                  <a:pt x="9650326" y="2590806"/>
                </a:cubicBezTo>
                <a:lnTo>
                  <a:pt x="9709530" y="2571072"/>
                </a:lnTo>
                <a:cubicBezTo>
                  <a:pt x="9709530" y="2584229"/>
                  <a:pt x="9709530" y="2590806"/>
                  <a:pt x="9709530" y="2590806"/>
                </a:cubicBezTo>
                <a:lnTo>
                  <a:pt x="9729267" y="2590806"/>
                </a:lnTo>
                <a:cubicBezTo>
                  <a:pt x="9716110" y="2603964"/>
                  <a:pt x="9709530" y="2610542"/>
                  <a:pt x="9709530" y="2610542"/>
                </a:cubicBezTo>
                <a:lnTo>
                  <a:pt x="9689797" y="2610542"/>
                </a:lnTo>
                <a:cubicBezTo>
                  <a:pt x="9702953" y="2610542"/>
                  <a:pt x="9709530" y="2617119"/>
                  <a:pt x="9709530" y="2630276"/>
                </a:cubicBezTo>
                <a:cubicBezTo>
                  <a:pt x="9709530" y="2643433"/>
                  <a:pt x="9702953" y="2650011"/>
                  <a:pt x="9689797" y="2650011"/>
                </a:cubicBezTo>
                <a:cubicBezTo>
                  <a:pt x="9689797" y="2650011"/>
                  <a:pt x="9686508" y="2646722"/>
                  <a:pt x="9679928" y="2640144"/>
                </a:cubicBezTo>
                <a:cubicBezTo>
                  <a:pt x="9673351" y="2633564"/>
                  <a:pt x="9670063" y="2623699"/>
                  <a:pt x="9670063" y="2610542"/>
                </a:cubicBezTo>
                <a:cubicBezTo>
                  <a:pt x="9656906" y="2636853"/>
                  <a:pt x="9670063" y="2656589"/>
                  <a:pt x="9709530" y="2669746"/>
                </a:cubicBezTo>
                <a:cubicBezTo>
                  <a:pt x="9749000" y="2696061"/>
                  <a:pt x="9768737" y="2715793"/>
                  <a:pt x="9768737" y="2728950"/>
                </a:cubicBezTo>
                <a:lnTo>
                  <a:pt x="9788471" y="2748684"/>
                </a:lnTo>
                <a:cubicBezTo>
                  <a:pt x="9788471" y="2748684"/>
                  <a:pt x="9788471" y="2742108"/>
                  <a:pt x="9788471" y="2728950"/>
                </a:cubicBezTo>
                <a:cubicBezTo>
                  <a:pt x="9788471" y="2715793"/>
                  <a:pt x="9795051" y="2709216"/>
                  <a:pt x="9808204" y="2709216"/>
                </a:cubicBezTo>
                <a:lnTo>
                  <a:pt x="9827941" y="2768420"/>
                </a:lnTo>
                <a:cubicBezTo>
                  <a:pt x="9827941" y="2768420"/>
                  <a:pt x="9827941" y="2761840"/>
                  <a:pt x="9827941" y="2748684"/>
                </a:cubicBezTo>
                <a:lnTo>
                  <a:pt x="9827941" y="2728950"/>
                </a:lnTo>
                <a:cubicBezTo>
                  <a:pt x="9841097" y="2728950"/>
                  <a:pt x="9844386" y="2722373"/>
                  <a:pt x="9837806" y="2709216"/>
                </a:cubicBezTo>
                <a:cubicBezTo>
                  <a:pt x="9831229" y="2696061"/>
                  <a:pt x="9827941" y="2682903"/>
                  <a:pt x="9827941" y="2669746"/>
                </a:cubicBezTo>
                <a:cubicBezTo>
                  <a:pt x="9814784" y="2669746"/>
                  <a:pt x="9814784" y="2663166"/>
                  <a:pt x="9827941" y="2650011"/>
                </a:cubicBezTo>
                <a:cubicBezTo>
                  <a:pt x="9827941" y="2636853"/>
                  <a:pt x="9824652" y="2630276"/>
                  <a:pt x="9818072" y="2630276"/>
                </a:cubicBezTo>
                <a:cubicBezTo>
                  <a:pt x="9811493" y="2630276"/>
                  <a:pt x="9801627" y="2630276"/>
                  <a:pt x="9788471" y="2630276"/>
                </a:cubicBezTo>
                <a:cubicBezTo>
                  <a:pt x="9788471" y="2643433"/>
                  <a:pt x="9781891" y="2650011"/>
                  <a:pt x="9768737" y="2650011"/>
                </a:cubicBezTo>
                <a:cubicBezTo>
                  <a:pt x="9755580" y="2650011"/>
                  <a:pt x="9749000" y="2650011"/>
                  <a:pt x="9749000" y="2650011"/>
                </a:cubicBezTo>
                <a:lnTo>
                  <a:pt x="9729267" y="2650011"/>
                </a:lnTo>
                <a:lnTo>
                  <a:pt x="9768737" y="2630276"/>
                </a:lnTo>
                <a:cubicBezTo>
                  <a:pt x="9795051" y="2630276"/>
                  <a:pt x="9808204" y="2623699"/>
                  <a:pt x="9808204" y="2610542"/>
                </a:cubicBezTo>
                <a:lnTo>
                  <a:pt x="9847674" y="2650011"/>
                </a:lnTo>
                <a:cubicBezTo>
                  <a:pt x="9847674" y="2676323"/>
                  <a:pt x="9854254" y="2682903"/>
                  <a:pt x="9867411" y="2669746"/>
                </a:cubicBezTo>
                <a:cubicBezTo>
                  <a:pt x="9880568" y="2656589"/>
                  <a:pt x="9887145" y="2650011"/>
                  <a:pt x="9887145" y="2650011"/>
                </a:cubicBezTo>
                <a:lnTo>
                  <a:pt x="9906878" y="2669746"/>
                </a:lnTo>
                <a:lnTo>
                  <a:pt x="9887145" y="2669746"/>
                </a:lnTo>
                <a:cubicBezTo>
                  <a:pt x="9887145" y="2682903"/>
                  <a:pt x="9893722" y="2692772"/>
                  <a:pt x="9906878" y="2699348"/>
                </a:cubicBezTo>
                <a:cubicBezTo>
                  <a:pt x="9920035" y="2705925"/>
                  <a:pt x="9926615" y="2709216"/>
                  <a:pt x="9926615" y="2709216"/>
                </a:cubicBezTo>
                <a:lnTo>
                  <a:pt x="9946348" y="2689480"/>
                </a:lnTo>
                <a:cubicBezTo>
                  <a:pt x="9946348" y="2689480"/>
                  <a:pt x="9943060" y="2682903"/>
                  <a:pt x="9936484" y="2669746"/>
                </a:cubicBezTo>
                <a:cubicBezTo>
                  <a:pt x="9929903" y="2656589"/>
                  <a:pt x="9926615" y="2650011"/>
                  <a:pt x="9926615" y="2650011"/>
                </a:cubicBezTo>
                <a:lnTo>
                  <a:pt x="9906878" y="2610542"/>
                </a:lnTo>
                <a:lnTo>
                  <a:pt x="9887145" y="2610542"/>
                </a:lnTo>
                <a:lnTo>
                  <a:pt x="9887145" y="2650011"/>
                </a:lnTo>
                <a:cubicBezTo>
                  <a:pt x="9887145" y="2650011"/>
                  <a:pt x="9880568" y="2643433"/>
                  <a:pt x="9867411" y="2630276"/>
                </a:cubicBezTo>
                <a:lnTo>
                  <a:pt x="9867411" y="2610542"/>
                </a:lnTo>
                <a:lnTo>
                  <a:pt x="9867411" y="2571072"/>
                </a:lnTo>
                <a:cubicBezTo>
                  <a:pt x="9867411" y="2571072"/>
                  <a:pt x="9860831" y="2564492"/>
                  <a:pt x="9847674" y="2551336"/>
                </a:cubicBezTo>
                <a:cubicBezTo>
                  <a:pt x="9834518" y="2551336"/>
                  <a:pt x="9824652" y="2548047"/>
                  <a:pt x="9818072" y="2541470"/>
                </a:cubicBezTo>
                <a:cubicBezTo>
                  <a:pt x="9811493" y="2534890"/>
                  <a:pt x="9808204" y="2531602"/>
                  <a:pt x="9808204" y="2531602"/>
                </a:cubicBezTo>
                <a:cubicBezTo>
                  <a:pt x="9821361" y="2531602"/>
                  <a:pt x="9834518" y="2531602"/>
                  <a:pt x="9847674" y="2531602"/>
                </a:cubicBezTo>
                <a:cubicBezTo>
                  <a:pt x="9847674" y="2518445"/>
                  <a:pt x="9841097" y="2508578"/>
                  <a:pt x="9827941" y="2502000"/>
                </a:cubicBezTo>
                <a:cubicBezTo>
                  <a:pt x="9814784" y="2495420"/>
                  <a:pt x="9808204" y="2485555"/>
                  <a:pt x="9808204" y="2472398"/>
                </a:cubicBezTo>
                <a:lnTo>
                  <a:pt x="9847674" y="2492132"/>
                </a:lnTo>
                <a:cubicBezTo>
                  <a:pt x="9860831" y="2505289"/>
                  <a:pt x="9880568" y="2511868"/>
                  <a:pt x="9906878" y="2511868"/>
                </a:cubicBezTo>
                <a:lnTo>
                  <a:pt x="9926615" y="2492132"/>
                </a:lnTo>
                <a:cubicBezTo>
                  <a:pt x="9913458" y="2492132"/>
                  <a:pt x="9906878" y="2485555"/>
                  <a:pt x="9906878" y="2472398"/>
                </a:cubicBezTo>
                <a:lnTo>
                  <a:pt x="9887145" y="2452662"/>
                </a:lnTo>
                <a:lnTo>
                  <a:pt x="9867411" y="2452662"/>
                </a:lnTo>
                <a:cubicBezTo>
                  <a:pt x="9880568" y="2413195"/>
                  <a:pt x="9808204" y="2386881"/>
                  <a:pt x="9650326" y="2373724"/>
                </a:cubicBezTo>
                <a:cubicBezTo>
                  <a:pt x="9624013" y="2373724"/>
                  <a:pt x="9610856" y="2370434"/>
                  <a:pt x="9610856" y="2363856"/>
                </a:cubicBezTo>
                <a:cubicBezTo>
                  <a:pt x="9610856" y="2357279"/>
                  <a:pt x="9604279" y="2347411"/>
                  <a:pt x="9591122" y="2334254"/>
                </a:cubicBezTo>
                <a:cubicBezTo>
                  <a:pt x="9577966" y="2321098"/>
                  <a:pt x="9558232" y="2314520"/>
                  <a:pt x="9531919" y="2314520"/>
                </a:cubicBezTo>
                <a:cubicBezTo>
                  <a:pt x="9518762" y="2314520"/>
                  <a:pt x="9505605" y="2311229"/>
                  <a:pt x="9492448" y="2304652"/>
                </a:cubicBezTo>
                <a:cubicBezTo>
                  <a:pt x="9479292" y="2298072"/>
                  <a:pt x="9466135" y="2294784"/>
                  <a:pt x="9452978" y="2294784"/>
                </a:cubicBezTo>
                <a:lnTo>
                  <a:pt x="9433245" y="2294784"/>
                </a:lnTo>
                <a:lnTo>
                  <a:pt x="9413508" y="2275051"/>
                </a:lnTo>
                <a:cubicBezTo>
                  <a:pt x="9387195" y="2248737"/>
                  <a:pt x="9334571" y="2222423"/>
                  <a:pt x="9255630" y="2196110"/>
                </a:cubicBezTo>
                <a:cubicBezTo>
                  <a:pt x="9242474" y="2196110"/>
                  <a:pt x="9229317" y="2192821"/>
                  <a:pt x="9216160" y="2186243"/>
                </a:cubicBezTo>
                <a:cubicBezTo>
                  <a:pt x="9203003" y="2179665"/>
                  <a:pt x="9183270" y="2173085"/>
                  <a:pt x="9156956" y="2166508"/>
                </a:cubicBezTo>
                <a:cubicBezTo>
                  <a:pt x="9130643" y="2159931"/>
                  <a:pt x="9110906" y="2153351"/>
                  <a:pt x="9097752" y="2146774"/>
                </a:cubicBezTo>
                <a:cubicBezTo>
                  <a:pt x="9084597" y="2140194"/>
                  <a:pt x="9068150" y="2133618"/>
                  <a:pt x="9048415" y="2127038"/>
                </a:cubicBezTo>
                <a:cubicBezTo>
                  <a:pt x="9038548" y="2123749"/>
                  <a:pt x="9031147" y="2122927"/>
                  <a:pt x="9026214" y="2124571"/>
                </a:cubicBezTo>
                <a:close/>
                <a:moveTo>
                  <a:pt x="10627201" y="2117169"/>
                </a:moveTo>
                <a:cubicBezTo>
                  <a:pt x="10607465" y="2117169"/>
                  <a:pt x="10597599" y="2123749"/>
                  <a:pt x="10597599" y="2136907"/>
                </a:cubicBezTo>
                <a:lnTo>
                  <a:pt x="10617333" y="2136907"/>
                </a:lnTo>
                <a:cubicBezTo>
                  <a:pt x="10630490" y="2136907"/>
                  <a:pt x="10637069" y="2143483"/>
                  <a:pt x="10637069" y="2156640"/>
                </a:cubicBezTo>
                <a:cubicBezTo>
                  <a:pt x="10637069" y="2169796"/>
                  <a:pt x="10630490" y="2169796"/>
                  <a:pt x="10617333" y="2156640"/>
                </a:cubicBezTo>
                <a:lnTo>
                  <a:pt x="10597599" y="2176376"/>
                </a:lnTo>
                <a:lnTo>
                  <a:pt x="10637069" y="2196110"/>
                </a:lnTo>
                <a:cubicBezTo>
                  <a:pt x="10650226" y="2209266"/>
                  <a:pt x="10656803" y="2209266"/>
                  <a:pt x="10656803" y="2196110"/>
                </a:cubicBezTo>
                <a:lnTo>
                  <a:pt x="10696273" y="2196110"/>
                </a:lnTo>
                <a:lnTo>
                  <a:pt x="10735743" y="2196110"/>
                </a:lnTo>
                <a:lnTo>
                  <a:pt x="10696273" y="2176376"/>
                </a:lnTo>
                <a:lnTo>
                  <a:pt x="10676537" y="2156640"/>
                </a:lnTo>
                <a:cubicBezTo>
                  <a:pt x="10702851" y="2143483"/>
                  <a:pt x="10716008" y="2136907"/>
                  <a:pt x="10716008" y="2136907"/>
                </a:cubicBezTo>
                <a:cubicBezTo>
                  <a:pt x="10716008" y="2150063"/>
                  <a:pt x="10719298" y="2153351"/>
                  <a:pt x="10725875" y="2146774"/>
                </a:cubicBezTo>
                <a:cubicBezTo>
                  <a:pt x="10732452" y="2140194"/>
                  <a:pt x="10735743" y="2136907"/>
                  <a:pt x="10735743" y="2136907"/>
                </a:cubicBezTo>
                <a:cubicBezTo>
                  <a:pt x="10735743" y="2123749"/>
                  <a:pt x="10722587" y="2117169"/>
                  <a:pt x="10696273" y="2117169"/>
                </a:cubicBezTo>
                <a:cubicBezTo>
                  <a:pt x="10669960" y="2117169"/>
                  <a:pt x="10646935" y="2117169"/>
                  <a:pt x="10627201" y="2117169"/>
                </a:cubicBezTo>
                <a:close/>
                <a:moveTo>
                  <a:pt x="7913661" y="2117169"/>
                </a:moveTo>
                <a:cubicBezTo>
                  <a:pt x="7900507" y="2117169"/>
                  <a:pt x="7893927" y="2123749"/>
                  <a:pt x="7893927" y="2136907"/>
                </a:cubicBezTo>
                <a:cubicBezTo>
                  <a:pt x="7907085" y="2150063"/>
                  <a:pt x="7913661" y="2156640"/>
                  <a:pt x="7913661" y="2156640"/>
                </a:cubicBezTo>
                <a:lnTo>
                  <a:pt x="7913661" y="2136907"/>
                </a:lnTo>
                <a:cubicBezTo>
                  <a:pt x="7913661" y="2123749"/>
                  <a:pt x="7913661" y="2117169"/>
                  <a:pt x="7913661" y="2117169"/>
                </a:cubicBezTo>
                <a:close/>
                <a:moveTo>
                  <a:pt x="2703671" y="2117169"/>
                </a:moveTo>
                <a:cubicBezTo>
                  <a:pt x="2690514" y="2117169"/>
                  <a:pt x="2683937" y="2130326"/>
                  <a:pt x="2683937" y="2156640"/>
                </a:cubicBezTo>
                <a:cubicBezTo>
                  <a:pt x="2697093" y="2143483"/>
                  <a:pt x="2706962" y="2133618"/>
                  <a:pt x="2713539" y="2127038"/>
                </a:cubicBezTo>
                <a:cubicBezTo>
                  <a:pt x="2720115" y="2120461"/>
                  <a:pt x="2716828" y="2117169"/>
                  <a:pt x="2703671" y="2117169"/>
                </a:cubicBezTo>
                <a:close/>
                <a:moveTo>
                  <a:pt x="2387915" y="2117169"/>
                </a:moveTo>
                <a:cubicBezTo>
                  <a:pt x="2387915" y="2130326"/>
                  <a:pt x="2387915" y="2136907"/>
                  <a:pt x="2387915" y="2136907"/>
                </a:cubicBezTo>
                <a:lnTo>
                  <a:pt x="2387915" y="2156640"/>
                </a:lnTo>
                <a:lnTo>
                  <a:pt x="2368179" y="2136907"/>
                </a:lnTo>
                <a:close/>
                <a:moveTo>
                  <a:pt x="10518659" y="2097436"/>
                </a:moveTo>
                <a:cubicBezTo>
                  <a:pt x="10505502" y="2097436"/>
                  <a:pt x="10505502" y="2104013"/>
                  <a:pt x="10518659" y="2117169"/>
                </a:cubicBezTo>
                <a:cubicBezTo>
                  <a:pt x="10518659" y="2117169"/>
                  <a:pt x="10525236" y="2117169"/>
                  <a:pt x="10538393" y="2117169"/>
                </a:cubicBezTo>
                <a:cubicBezTo>
                  <a:pt x="10551549" y="2117169"/>
                  <a:pt x="10558129" y="2117169"/>
                  <a:pt x="10558129" y="2117169"/>
                </a:cubicBezTo>
                <a:cubicBezTo>
                  <a:pt x="10544972" y="2104013"/>
                  <a:pt x="10531816" y="2097436"/>
                  <a:pt x="10518659" y="2097436"/>
                </a:cubicBezTo>
                <a:close/>
                <a:moveTo>
                  <a:pt x="10400251" y="2077702"/>
                </a:moveTo>
                <a:cubicBezTo>
                  <a:pt x="10400251" y="2090858"/>
                  <a:pt x="10400251" y="2097436"/>
                  <a:pt x="10400251" y="2097436"/>
                </a:cubicBezTo>
                <a:cubicBezTo>
                  <a:pt x="10400251" y="2097436"/>
                  <a:pt x="10393671" y="2097436"/>
                  <a:pt x="10380515" y="2097436"/>
                </a:cubicBezTo>
                <a:cubicBezTo>
                  <a:pt x="10380515" y="2097436"/>
                  <a:pt x="10380515" y="2104013"/>
                  <a:pt x="10380515" y="2117169"/>
                </a:cubicBezTo>
                <a:cubicBezTo>
                  <a:pt x="10380515" y="2130326"/>
                  <a:pt x="10377226" y="2136907"/>
                  <a:pt x="10370647" y="2136907"/>
                </a:cubicBezTo>
                <a:cubicBezTo>
                  <a:pt x="10364069" y="2136907"/>
                  <a:pt x="10360781" y="2136907"/>
                  <a:pt x="10360781" y="2136907"/>
                </a:cubicBezTo>
                <a:cubicBezTo>
                  <a:pt x="10360781" y="2150063"/>
                  <a:pt x="10367358" y="2159931"/>
                  <a:pt x="10380515" y="2166508"/>
                </a:cubicBezTo>
                <a:cubicBezTo>
                  <a:pt x="10393671" y="2173085"/>
                  <a:pt x="10406828" y="2176376"/>
                  <a:pt x="10419985" y="2176376"/>
                </a:cubicBezTo>
                <a:cubicBezTo>
                  <a:pt x="10433142" y="2163219"/>
                  <a:pt x="10439719" y="2156640"/>
                  <a:pt x="10439719" y="2156640"/>
                </a:cubicBezTo>
                <a:cubicBezTo>
                  <a:pt x="10439719" y="2143483"/>
                  <a:pt x="10439719" y="2136907"/>
                  <a:pt x="10439719" y="2136907"/>
                </a:cubicBezTo>
                <a:lnTo>
                  <a:pt x="10419985" y="2136907"/>
                </a:lnTo>
                <a:cubicBezTo>
                  <a:pt x="10419985" y="2123749"/>
                  <a:pt x="10426562" y="2117169"/>
                  <a:pt x="10439719" y="2117169"/>
                </a:cubicBezTo>
                <a:lnTo>
                  <a:pt x="10439719" y="2097436"/>
                </a:lnTo>
                <a:close/>
                <a:moveTo>
                  <a:pt x="10350913" y="2077702"/>
                </a:moveTo>
                <a:cubicBezTo>
                  <a:pt x="10344337" y="2077702"/>
                  <a:pt x="10341045" y="2084279"/>
                  <a:pt x="10341045" y="2097436"/>
                </a:cubicBezTo>
                <a:lnTo>
                  <a:pt x="10341045" y="2117169"/>
                </a:lnTo>
                <a:lnTo>
                  <a:pt x="10360781" y="2097436"/>
                </a:lnTo>
                <a:cubicBezTo>
                  <a:pt x="10360781" y="2084279"/>
                  <a:pt x="10357490" y="2077702"/>
                  <a:pt x="10350913" y="2077702"/>
                </a:cubicBezTo>
                <a:close/>
                <a:moveTo>
                  <a:pt x="8407035" y="2077702"/>
                </a:moveTo>
                <a:cubicBezTo>
                  <a:pt x="8407035" y="2090858"/>
                  <a:pt x="8413611" y="2097436"/>
                  <a:pt x="8426768" y="2097436"/>
                </a:cubicBezTo>
                <a:cubicBezTo>
                  <a:pt x="8426768" y="2097436"/>
                  <a:pt x="8426768" y="2090858"/>
                  <a:pt x="8426768" y="2077702"/>
                </a:cubicBezTo>
                <a:close/>
                <a:moveTo>
                  <a:pt x="7637375" y="2077702"/>
                </a:moveTo>
                <a:cubicBezTo>
                  <a:pt x="7637375" y="2077702"/>
                  <a:pt x="7637375" y="2084279"/>
                  <a:pt x="7637375" y="2097436"/>
                </a:cubicBezTo>
                <a:lnTo>
                  <a:pt x="7637375" y="2117169"/>
                </a:lnTo>
                <a:cubicBezTo>
                  <a:pt x="7650529" y="2117169"/>
                  <a:pt x="7657109" y="2113881"/>
                  <a:pt x="7657109" y="2107304"/>
                </a:cubicBezTo>
                <a:cubicBezTo>
                  <a:pt x="7657109" y="2100724"/>
                  <a:pt x="7657109" y="2097436"/>
                  <a:pt x="7657109" y="2097436"/>
                </a:cubicBezTo>
                <a:close/>
                <a:moveTo>
                  <a:pt x="7025595" y="2077702"/>
                </a:moveTo>
                <a:cubicBezTo>
                  <a:pt x="7025595" y="2090858"/>
                  <a:pt x="7025595" y="2097436"/>
                  <a:pt x="7025595" y="2097436"/>
                </a:cubicBezTo>
                <a:cubicBezTo>
                  <a:pt x="7025595" y="2097436"/>
                  <a:pt x="7028883" y="2097436"/>
                  <a:pt x="7035463" y="2097436"/>
                </a:cubicBezTo>
                <a:cubicBezTo>
                  <a:pt x="7042043" y="2097436"/>
                  <a:pt x="7045331" y="2090858"/>
                  <a:pt x="7045331" y="2077702"/>
                </a:cubicBezTo>
                <a:close/>
                <a:moveTo>
                  <a:pt x="2417517" y="2077702"/>
                </a:moveTo>
                <a:cubicBezTo>
                  <a:pt x="2424092" y="2077702"/>
                  <a:pt x="2433962" y="2077702"/>
                  <a:pt x="2447117" y="2077702"/>
                </a:cubicBezTo>
                <a:lnTo>
                  <a:pt x="2447117" y="2097436"/>
                </a:lnTo>
                <a:cubicBezTo>
                  <a:pt x="2433962" y="2110592"/>
                  <a:pt x="2424092" y="2117169"/>
                  <a:pt x="2417517" y="2117169"/>
                </a:cubicBezTo>
                <a:cubicBezTo>
                  <a:pt x="2410937" y="2117169"/>
                  <a:pt x="2407649" y="2110592"/>
                  <a:pt x="2407649" y="2097436"/>
                </a:cubicBezTo>
                <a:cubicBezTo>
                  <a:pt x="2407649" y="2084279"/>
                  <a:pt x="2410937" y="2077702"/>
                  <a:pt x="2417517" y="2077702"/>
                </a:cubicBezTo>
                <a:close/>
                <a:moveTo>
                  <a:pt x="8821464" y="2057965"/>
                </a:moveTo>
                <a:lnTo>
                  <a:pt x="8900404" y="2117169"/>
                </a:lnTo>
                <a:cubicBezTo>
                  <a:pt x="8926718" y="2104013"/>
                  <a:pt x="8939872" y="2104013"/>
                  <a:pt x="8939872" y="2117169"/>
                </a:cubicBezTo>
                <a:cubicBezTo>
                  <a:pt x="8939872" y="2130326"/>
                  <a:pt x="8949740" y="2136907"/>
                  <a:pt x="8969476" y="2136907"/>
                </a:cubicBezTo>
                <a:cubicBezTo>
                  <a:pt x="8989210" y="2136907"/>
                  <a:pt x="8999078" y="2136907"/>
                  <a:pt x="8999078" y="2136907"/>
                </a:cubicBezTo>
                <a:close/>
                <a:moveTo>
                  <a:pt x="8643850" y="2057965"/>
                </a:moveTo>
                <a:cubicBezTo>
                  <a:pt x="8630696" y="2057965"/>
                  <a:pt x="8630696" y="2064545"/>
                  <a:pt x="8643850" y="2077702"/>
                </a:cubicBezTo>
                <a:lnTo>
                  <a:pt x="8663587" y="2077702"/>
                </a:lnTo>
                <a:cubicBezTo>
                  <a:pt x="8663587" y="2064545"/>
                  <a:pt x="8657006" y="2057965"/>
                  <a:pt x="8643850" y="2057965"/>
                </a:cubicBezTo>
                <a:close/>
                <a:moveTo>
                  <a:pt x="7775520" y="2057965"/>
                </a:moveTo>
                <a:cubicBezTo>
                  <a:pt x="7775520" y="2057965"/>
                  <a:pt x="7775520" y="2061256"/>
                  <a:pt x="7775520" y="2067834"/>
                </a:cubicBezTo>
                <a:cubicBezTo>
                  <a:pt x="7775520" y="2074411"/>
                  <a:pt x="7782097" y="2077702"/>
                  <a:pt x="7795253" y="2077702"/>
                </a:cubicBezTo>
                <a:lnTo>
                  <a:pt x="7814987" y="2057965"/>
                </a:lnTo>
                <a:close/>
                <a:moveTo>
                  <a:pt x="7163739" y="2057965"/>
                </a:moveTo>
                <a:cubicBezTo>
                  <a:pt x="7150584" y="2071122"/>
                  <a:pt x="7144005" y="2077702"/>
                  <a:pt x="7144005" y="2077702"/>
                </a:cubicBezTo>
                <a:lnTo>
                  <a:pt x="7144005" y="2097436"/>
                </a:lnTo>
                <a:cubicBezTo>
                  <a:pt x="7144005" y="2110592"/>
                  <a:pt x="7147295" y="2117169"/>
                  <a:pt x="7153871" y="2117169"/>
                </a:cubicBezTo>
                <a:cubicBezTo>
                  <a:pt x="7160452" y="2117169"/>
                  <a:pt x="7170319" y="2117169"/>
                  <a:pt x="7183473" y="2117169"/>
                </a:cubicBezTo>
                <a:cubicBezTo>
                  <a:pt x="7183473" y="2117169"/>
                  <a:pt x="7190053" y="2123749"/>
                  <a:pt x="7203209" y="2136907"/>
                </a:cubicBezTo>
                <a:cubicBezTo>
                  <a:pt x="7203209" y="2136907"/>
                  <a:pt x="7209787" y="2140194"/>
                  <a:pt x="7222943" y="2146774"/>
                </a:cubicBezTo>
                <a:cubicBezTo>
                  <a:pt x="7236100" y="2153351"/>
                  <a:pt x="7255837" y="2156640"/>
                  <a:pt x="7282147" y="2156640"/>
                </a:cubicBezTo>
                <a:lnTo>
                  <a:pt x="7301883" y="2156640"/>
                </a:lnTo>
                <a:cubicBezTo>
                  <a:pt x="7301883" y="2156640"/>
                  <a:pt x="7298595" y="2153351"/>
                  <a:pt x="7292015" y="2146774"/>
                </a:cubicBezTo>
                <a:cubicBezTo>
                  <a:pt x="7285435" y="2140194"/>
                  <a:pt x="7282147" y="2136907"/>
                  <a:pt x="7282147" y="2136907"/>
                </a:cubicBezTo>
                <a:cubicBezTo>
                  <a:pt x="7268993" y="2136907"/>
                  <a:pt x="7262414" y="2130326"/>
                  <a:pt x="7262414" y="2117169"/>
                </a:cubicBezTo>
                <a:cubicBezTo>
                  <a:pt x="7249259" y="2117169"/>
                  <a:pt x="7242679" y="2117169"/>
                  <a:pt x="7242679" y="2117169"/>
                </a:cubicBezTo>
                <a:cubicBezTo>
                  <a:pt x="7242679" y="2117169"/>
                  <a:pt x="7236100" y="2117169"/>
                  <a:pt x="7222943" y="2117169"/>
                </a:cubicBezTo>
                <a:lnTo>
                  <a:pt x="7203209" y="2097436"/>
                </a:lnTo>
                <a:lnTo>
                  <a:pt x="7222943" y="2097436"/>
                </a:lnTo>
                <a:cubicBezTo>
                  <a:pt x="7236100" y="2097436"/>
                  <a:pt x="7242679" y="2090858"/>
                  <a:pt x="7242679" y="2077702"/>
                </a:cubicBezTo>
                <a:cubicBezTo>
                  <a:pt x="7229523" y="2077702"/>
                  <a:pt x="7216363" y="2071122"/>
                  <a:pt x="7203209" y="2057965"/>
                </a:cubicBezTo>
                <a:lnTo>
                  <a:pt x="7183473" y="2077702"/>
                </a:lnTo>
                <a:cubicBezTo>
                  <a:pt x="7183473" y="2077702"/>
                  <a:pt x="7183473" y="2084279"/>
                  <a:pt x="7183473" y="2097436"/>
                </a:cubicBezTo>
                <a:lnTo>
                  <a:pt x="7163739" y="2077702"/>
                </a:lnTo>
                <a:close/>
                <a:moveTo>
                  <a:pt x="6709839" y="2057965"/>
                </a:moveTo>
                <a:lnTo>
                  <a:pt x="6690103" y="2077702"/>
                </a:lnTo>
                <a:cubicBezTo>
                  <a:pt x="6703260" y="2077702"/>
                  <a:pt x="6722994" y="2084279"/>
                  <a:pt x="6749308" y="2097436"/>
                </a:cubicBezTo>
                <a:cubicBezTo>
                  <a:pt x="6775623" y="2110592"/>
                  <a:pt x="6801933" y="2117169"/>
                  <a:pt x="6828247" y="2117169"/>
                </a:cubicBezTo>
                <a:cubicBezTo>
                  <a:pt x="6867718" y="2117169"/>
                  <a:pt x="6894032" y="2123749"/>
                  <a:pt x="6907187" y="2136907"/>
                </a:cubicBezTo>
                <a:cubicBezTo>
                  <a:pt x="6907187" y="2150063"/>
                  <a:pt x="6913765" y="2156640"/>
                  <a:pt x="6926921" y="2156640"/>
                </a:cubicBezTo>
                <a:cubicBezTo>
                  <a:pt x="6926921" y="2156640"/>
                  <a:pt x="6933501" y="2156640"/>
                  <a:pt x="6946655" y="2156640"/>
                </a:cubicBezTo>
                <a:cubicBezTo>
                  <a:pt x="6959811" y="2156640"/>
                  <a:pt x="6972971" y="2156640"/>
                  <a:pt x="6986125" y="2156640"/>
                </a:cubicBezTo>
                <a:cubicBezTo>
                  <a:pt x="7012440" y="2169796"/>
                  <a:pt x="7045331" y="2182954"/>
                  <a:pt x="7084799" y="2196110"/>
                </a:cubicBezTo>
                <a:cubicBezTo>
                  <a:pt x="7124270" y="2209266"/>
                  <a:pt x="7150584" y="2215843"/>
                  <a:pt x="7163739" y="2215843"/>
                </a:cubicBezTo>
                <a:cubicBezTo>
                  <a:pt x="7163739" y="2215843"/>
                  <a:pt x="7170319" y="2215843"/>
                  <a:pt x="7183473" y="2215843"/>
                </a:cubicBezTo>
                <a:cubicBezTo>
                  <a:pt x="7196629" y="2215843"/>
                  <a:pt x="7209787" y="2215843"/>
                  <a:pt x="7222943" y="2215843"/>
                </a:cubicBezTo>
                <a:lnTo>
                  <a:pt x="7262414" y="2235580"/>
                </a:lnTo>
                <a:cubicBezTo>
                  <a:pt x="7262414" y="2235580"/>
                  <a:pt x="7268993" y="2235580"/>
                  <a:pt x="7282147" y="2235580"/>
                </a:cubicBezTo>
                <a:cubicBezTo>
                  <a:pt x="7308461" y="2248737"/>
                  <a:pt x="7321617" y="2248737"/>
                  <a:pt x="7321617" y="2235580"/>
                </a:cubicBezTo>
                <a:cubicBezTo>
                  <a:pt x="7321617" y="2222423"/>
                  <a:pt x="7301883" y="2215843"/>
                  <a:pt x="7262414" y="2215843"/>
                </a:cubicBezTo>
                <a:lnTo>
                  <a:pt x="7045331" y="2136907"/>
                </a:lnTo>
                <a:cubicBezTo>
                  <a:pt x="7019015" y="2110592"/>
                  <a:pt x="6966392" y="2097436"/>
                  <a:pt x="6887453" y="2097436"/>
                </a:cubicBezTo>
                <a:cubicBezTo>
                  <a:pt x="6821668" y="2084279"/>
                  <a:pt x="6778911" y="2077702"/>
                  <a:pt x="6759175" y="2077702"/>
                </a:cubicBezTo>
                <a:cubicBezTo>
                  <a:pt x="6739442" y="2077702"/>
                  <a:pt x="6722994" y="2071122"/>
                  <a:pt x="6709839" y="2057965"/>
                </a:cubicBezTo>
                <a:close/>
                <a:moveTo>
                  <a:pt x="2604996" y="2057965"/>
                </a:moveTo>
                <a:lnTo>
                  <a:pt x="2604996" y="2077702"/>
                </a:lnTo>
                <a:lnTo>
                  <a:pt x="2624732" y="2077702"/>
                </a:lnTo>
                <a:cubicBezTo>
                  <a:pt x="2624732" y="2064545"/>
                  <a:pt x="2618153" y="2057965"/>
                  <a:pt x="2604996" y="2057965"/>
                </a:cubicBezTo>
                <a:close/>
                <a:moveTo>
                  <a:pt x="2561212" y="2046249"/>
                </a:moveTo>
                <a:cubicBezTo>
                  <a:pt x="2559154" y="2045838"/>
                  <a:pt x="2557305" y="2046456"/>
                  <a:pt x="2555661" y="2048100"/>
                </a:cubicBezTo>
                <a:cubicBezTo>
                  <a:pt x="2549081" y="2054677"/>
                  <a:pt x="2552373" y="2064545"/>
                  <a:pt x="2565527" y="2077702"/>
                </a:cubicBezTo>
                <a:cubicBezTo>
                  <a:pt x="2578682" y="2090858"/>
                  <a:pt x="2591839" y="2097436"/>
                  <a:pt x="2604996" y="2097436"/>
                </a:cubicBezTo>
                <a:lnTo>
                  <a:pt x="2585263" y="2077702"/>
                </a:lnTo>
                <a:cubicBezTo>
                  <a:pt x="2575393" y="2057968"/>
                  <a:pt x="2567378" y="2047482"/>
                  <a:pt x="2561212" y="2046249"/>
                </a:cubicBezTo>
                <a:close/>
                <a:moveTo>
                  <a:pt x="2429851" y="2043164"/>
                </a:moveTo>
                <a:cubicBezTo>
                  <a:pt x="2431496" y="2043164"/>
                  <a:pt x="2433962" y="2044809"/>
                  <a:pt x="2437251" y="2048100"/>
                </a:cubicBezTo>
                <a:cubicBezTo>
                  <a:pt x="2443830" y="2054677"/>
                  <a:pt x="2447117" y="2057965"/>
                  <a:pt x="2447117" y="2057965"/>
                </a:cubicBezTo>
                <a:cubicBezTo>
                  <a:pt x="2433962" y="2057965"/>
                  <a:pt x="2427385" y="2054677"/>
                  <a:pt x="2427385" y="2048100"/>
                </a:cubicBezTo>
                <a:cubicBezTo>
                  <a:pt x="2427385" y="2044809"/>
                  <a:pt x="2428207" y="2043164"/>
                  <a:pt x="2429851" y="2043164"/>
                </a:cubicBezTo>
                <a:close/>
                <a:moveTo>
                  <a:pt x="11012029" y="2038232"/>
                </a:moveTo>
                <a:lnTo>
                  <a:pt x="11012029" y="2057965"/>
                </a:lnTo>
                <a:lnTo>
                  <a:pt x="11031765" y="2057965"/>
                </a:lnTo>
                <a:close/>
                <a:moveTo>
                  <a:pt x="6966392" y="2038232"/>
                </a:moveTo>
                <a:cubicBezTo>
                  <a:pt x="6966392" y="2038232"/>
                  <a:pt x="6963103" y="2041520"/>
                  <a:pt x="6956523" y="2048100"/>
                </a:cubicBezTo>
                <a:cubicBezTo>
                  <a:pt x="6949946" y="2054677"/>
                  <a:pt x="6946655" y="2057965"/>
                  <a:pt x="6946655" y="2057965"/>
                </a:cubicBezTo>
                <a:lnTo>
                  <a:pt x="6966392" y="2077702"/>
                </a:lnTo>
                <a:cubicBezTo>
                  <a:pt x="6966392" y="2077702"/>
                  <a:pt x="6966392" y="2071122"/>
                  <a:pt x="6966392" y="2057965"/>
                </a:cubicBezTo>
                <a:close/>
                <a:moveTo>
                  <a:pt x="10755477" y="2018495"/>
                </a:moveTo>
                <a:lnTo>
                  <a:pt x="10775211" y="2038232"/>
                </a:lnTo>
                <a:cubicBezTo>
                  <a:pt x="10775211" y="2038232"/>
                  <a:pt x="10781791" y="2038232"/>
                  <a:pt x="10794947" y="2038232"/>
                </a:cubicBezTo>
                <a:cubicBezTo>
                  <a:pt x="10781791" y="2025075"/>
                  <a:pt x="10775211" y="2018495"/>
                  <a:pt x="10775211" y="2018495"/>
                </a:cubicBezTo>
                <a:cubicBezTo>
                  <a:pt x="10775211" y="2018495"/>
                  <a:pt x="10768634" y="2018495"/>
                  <a:pt x="10755477" y="2018495"/>
                </a:cubicBezTo>
                <a:close/>
                <a:moveTo>
                  <a:pt x="7301883" y="1998762"/>
                </a:moveTo>
                <a:cubicBezTo>
                  <a:pt x="7275571" y="1998762"/>
                  <a:pt x="7275571" y="2011918"/>
                  <a:pt x="7301883" y="2038232"/>
                </a:cubicBezTo>
                <a:cubicBezTo>
                  <a:pt x="7301883" y="2038232"/>
                  <a:pt x="7305172" y="2041520"/>
                  <a:pt x="7311749" y="2048100"/>
                </a:cubicBezTo>
                <a:cubicBezTo>
                  <a:pt x="7318329" y="2054677"/>
                  <a:pt x="7324905" y="2054677"/>
                  <a:pt x="7331485" y="2048100"/>
                </a:cubicBezTo>
                <a:cubicBezTo>
                  <a:pt x="7338065" y="2041520"/>
                  <a:pt x="7338065" y="2031652"/>
                  <a:pt x="7331485" y="2018495"/>
                </a:cubicBezTo>
                <a:cubicBezTo>
                  <a:pt x="7324905" y="2005339"/>
                  <a:pt x="7315040" y="1998762"/>
                  <a:pt x="7301883" y="1998762"/>
                </a:cubicBezTo>
                <a:close/>
                <a:moveTo>
                  <a:pt x="6946655" y="1998762"/>
                </a:moveTo>
                <a:lnTo>
                  <a:pt x="6986125" y="2018495"/>
                </a:lnTo>
                <a:lnTo>
                  <a:pt x="6966392" y="1998762"/>
                </a:lnTo>
                <a:cubicBezTo>
                  <a:pt x="6953235" y="1998762"/>
                  <a:pt x="6946655" y="1998762"/>
                  <a:pt x="6946655" y="1998762"/>
                </a:cubicBezTo>
                <a:close/>
                <a:moveTo>
                  <a:pt x="2052421" y="1998762"/>
                </a:moveTo>
                <a:lnTo>
                  <a:pt x="2072156" y="2018495"/>
                </a:lnTo>
                <a:cubicBezTo>
                  <a:pt x="2085313" y="2018495"/>
                  <a:pt x="2095181" y="2021787"/>
                  <a:pt x="2101757" y="2028363"/>
                </a:cubicBezTo>
                <a:cubicBezTo>
                  <a:pt x="2108338" y="2034941"/>
                  <a:pt x="2114914" y="2038232"/>
                  <a:pt x="2121494" y="2038232"/>
                </a:cubicBezTo>
                <a:cubicBezTo>
                  <a:pt x="2128070" y="2038232"/>
                  <a:pt x="2134651" y="2038232"/>
                  <a:pt x="2141227" y="2038232"/>
                </a:cubicBezTo>
                <a:cubicBezTo>
                  <a:pt x="2147808" y="2038232"/>
                  <a:pt x="2144516" y="2044809"/>
                  <a:pt x="2131363" y="2057965"/>
                </a:cubicBezTo>
                <a:cubicBezTo>
                  <a:pt x="2131363" y="2057965"/>
                  <a:pt x="2137939" y="2057965"/>
                  <a:pt x="2151095" y="2057965"/>
                </a:cubicBezTo>
                <a:lnTo>
                  <a:pt x="2151095" y="2077702"/>
                </a:lnTo>
                <a:cubicBezTo>
                  <a:pt x="2151095" y="2104013"/>
                  <a:pt x="2131363" y="2097436"/>
                  <a:pt x="2091892" y="2057965"/>
                </a:cubicBezTo>
                <a:cubicBezTo>
                  <a:pt x="2065578" y="2031652"/>
                  <a:pt x="2052421" y="2011918"/>
                  <a:pt x="2052421" y="1998762"/>
                </a:cubicBezTo>
                <a:close/>
                <a:moveTo>
                  <a:pt x="2012951" y="1998762"/>
                </a:moveTo>
                <a:cubicBezTo>
                  <a:pt x="2026108" y="1998762"/>
                  <a:pt x="2032686" y="2005339"/>
                  <a:pt x="2032686" y="2018495"/>
                </a:cubicBezTo>
                <a:cubicBezTo>
                  <a:pt x="2032686" y="2018495"/>
                  <a:pt x="2032686" y="2025075"/>
                  <a:pt x="2032686" y="2038232"/>
                </a:cubicBezTo>
                <a:cubicBezTo>
                  <a:pt x="2019532" y="2038232"/>
                  <a:pt x="2012951" y="2031652"/>
                  <a:pt x="2012951" y="2018495"/>
                </a:cubicBezTo>
                <a:close/>
                <a:moveTo>
                  <a:pt x="7025595" y="1979028"/>
                </a:moveTo>
                <a:cubicBezTo>
                  <a:pt x="7038752" y="2005339"/>
                  <a:pt x="7065065" y="2025075"/>
                  <a:pt x="7104535" y="2038232"/>
                </a:cubicBezTo>
                <a:lnTo>
                  <a:pt x="7084799" y="1998762"/>
                </a:lnTo>
                <a:cubicBezTo>
                  <a:pt x="7058485" y="1985605"/>
                  <a:pt x="7038752" y="1979028"/>
                  <a:pt x="7025595" y="1979028"/>
                </a:cubicBezTo>
                <a:close/>
                <a:moveTo>
                  <a:pt x="2348444" y="1959292"/>
                </a:moveTo>
                <a:lnTo>
                  <a:pt x="2328711" y="1979028"/>
                </a:lnTo>
                <a:lnTo>
                  <a:pt x="2328711" y="1998762"/>
                </a:lnTo>
                <a:cubicBezTo>
                  <a:pt x="2341865" y="1998762"/>
                  <a:pt x="2351733" y="1992184"/>
                  <a:pt x="2358312" y="1979028"/>
                </a:cubicBezTo>
                <a:cubicBezTo>
                  <a:pt x="2364890" y="1965871"/>
                  <a:pt x="2361601" y="1959292"/>
                  <a:pt x="2348444" y="1959292"/>
                </a:cubicBezTo>
                <a:close/>
                <a:moveTo>
                  <a:pt x="9938950" y="1946957"/>
                </a:moveTo>
                <a:cubicBezTo>
                  <a:pt x="9934014" y="1945313"/>
                  <a:pt x="9926615" y="1946135"/>
                  <a:pt x="9916747" y="1949423"/>
                </a:cubicBezTo>
                <a:cubicBezTo>
                  <a:pt x="9897013" y="1956003"/>
                  <a:pt x="9887145" y="1959292"/>
                  <a:pt x="9887145" y="1959292"/>
                </a:cubicBezTo>
                <a:cubicBezTo>
                  <a:pt x="9887145" y="1959292"/>
                  <a:pt x="9900301" y="1959292"/>
                  <a:pt x="9926615" y="1959292"/>
                </a:cubicBezTo>
                <a:lnTo>
                  <a:pt x="9946348" y="1959292"/>
                </a:lnTo>
                <a:cubicBezTo>
                  <a:pt x="9946348" y="1952714"/>
                  <a:pt x="9943882" y="1948604"/>
                  <a:pt x="9938950" y="1946957"/>
                </a:cubicBezTo>
                <a:close/>
                <a:moveTo>
                  <a:pt x="10015421" y="1939558"/>
                </a:moveTo>
                <a:cubicBezTo>
                  <a:pt x="10008844" y="1939558"/>
                  <a:pt x="9998975" y="1946135"/>
                  <a:pt x="9985819" y="1959292"/>
                </a:cubicBezTo>
                <a:lnTo>
                  <a:pt x="10005552" y="1959292"/>
                </a:lnTo>
                <a:cubicBezTo>
                  <a:pt x="10018709" y="1946135"/>
                  <a:pt x="10022000" y="1939558"/>
                  <a:pt x="10015421" y="1939558"/>
                </a:cubicBezTo>
                <a:close/>
                <a:moveTo>
                  <a:pt x="9827941" y="1939558"/>
                </a:moveTo>
                <a:cubicBezTo>
                  <a:pt x="9827941" y="1952714"/>
                  <a:pt x="9827941" y="1959292"/>
                  <a:pt x="9827941" y="1959292"/>
                </a:cubicBezTo>
                <a:lnTo>
                  <a:pt x="9847674" y="1959292"/>
                </a:lnTo>
                <a:cubicBezTo>
                  <a:pt x="9847674" y="1946135"/>
                  <a:pt x="9841097" y="1939558"/>
                  <a:pt x="9827941" y="1939558"/>
                </a:cubicBezTo>
                <a:close/>
                <a:moveTo>
                  <a:pt x="8525443" y="1939558"/>
                </a:moveTo>
                <a:lnTo>
                  <a:pt x="8545176" y="1959292"/>
                </a:lnTo>
                <a:lnTo>
                  <a:pt x="8545176" y="1939558"/>
                </a:lnTo>
                <a:cubicBezTo>
                  <a:pt x="8545176" y="1939558"/>
                  <a:pt x="8538600" y="1939558"/>
                  <a:pt x="8525443" y="1939558"/>
                </a:cubicBezTo>
                <a:close/>
                <a:moveTo>
                  <a:pt x="6946655" y="1939558"/>
                </a:moveTo>
                <a:lnTo>
                  <a:pt x="6966392" y="1979028"/>
                </a:lnTo>
                <a:cubicBezTo>
                  <a:pt x="6979548" y="1979028"/>
                  <a:pt x="6989413" y="1985605"/>
                  <a:pt x="6995994" y="1998762"/>
                </a:cubicBezTo>
                <a:cubicBezTo>
                  <a:pt x="7002573" y="2011918"/>
                  <a:pt x="7005861" y="2018495"/>
                  <a:pt x="7005861" y="2018495"/>
                </a:cubicBezTo>
                <a:cubicBezTo>
                  <a:pt x="7005861" y="2018495"/>
                  <a:pt x="7009151" y="2021787"/>
                  <a:pt x="7015727" y="2028363"/>
                </a:cubicBezTo>
                <a:cubicBezTo>
                  <a:pt x="7022308" y="2034941"/>
                  <a:pt x="7028883" y="2038232"/>
                  <a:pt x="7035463" y="2038232"/>
                </a:cubicBezTo>
                <a:cubicBezTo>
                  <a:pt x="7042043" y="2038232"/>
                  <a:pt x="7051909" y="2044809"/>
                  <a:pt x="7065065" y="2057965"/>
                </a:cubicBezTo>
                <a:lnTo>
                  <a:pt x="7104535" y="2077702"/>
                </a:lnTo>
                <a:cubicBezTo>
                  <a:pt x="7104535" y="2077702"/>
                  <a:pt x="7101247" y="2074411"/>
                  <a:pt x="7094667" y="2067834"/>
                </a:cubicBezTo>
                <a:cubicBezTo>
                  <a:pt x="7088087" y="2061256"/>
                  <a:pt x="7081511" y="2054677"/>
                  <a:pt x="7074933" y="2048100"/>
                </a:cubicBezTo>
                <a:cubicBezTo>
                  <a:pt x="7068353" y="2041520"/>
                  <a:pt x="7061777" y="2034941"/>
                  <a:pt x="7055197" y="2028363"/>
                </a:cubicBezTo>
                <a:cubicBezTo>
                  <a:pt x="7048620" y="2021787"/>
                  <a:pt x="7045331" y="2018495"/>
                  <a:pt x="7045331" y="2018495"/>
                </a:cubicBezTo>
                <a:cubicBezTo>
                  <a:pt x="7032175" y="2018495"/>
                  <a:pt x="7019015" y="2005339"/>
                  <a:pt x="7005861" y="1979028"/>
                </a:cubicBezTo>
                <a:lnTo>
                  <a:pt x="6986125" y="1959292"/>
                </a:lnTo>
                <a:close/>
                <a:moveTo>
                  <a:pt x="2190565" y="1939558"/>
                </a:moveTo>
                <a:lnTo>
                  <a:pt x="2190565" y="1959292"/>
                </a:lnTo>
                <a:lnTo>
                  <a:pt x="2205365" y="1969158"/>
                </a:lnTo>
                <a:lnTo>
                  <a:pt x="2205368" y="1969162"/>
                </a:lnTo>
                <a:lnTo>
                  <a:pt x="2210300" y="1998762"/>
                </a:lnTo>
                <a:cubicBezTo>
                  <a:pt x="2223457" y="2025075"/>
                  <a:pt x="2239901" y="2043164"/>
                  <a:pt x="2259639" y="2053033"/>
                </a:cubicBezTo>
                <a:lnTo>
                  <a:pt x="2307456" y="2056449"/>
                </a:lnTo>
                <a:lnTo>
                  <a:pt x="2308975" y="2057965"/>
                </a:lnTo>
                <a:lnTo>
                  <a:pt x="2328711" y="2057965"/>
                </a:lnTo>
                <a:lnTo>
                  <a:pt x="2307456" y="2056449"/>
                </a:lnTo>
                <a:lnTo>
                  <a:pt x="2289241" y="2038232"/>
                </a:lnTo>
                <a:cubicBezTo>
                  <a:pt x="2276084" y="2051389"/>
                  <a:pt x="2269505" y="2051389"/>
                  <a:pt x="2269505" y="2038232"/>
                </a:cubicBezTo>
                <a:lnTo>
                  <a:pt x="2269505" y="2018495"/>
                </a:lnTo>
                <a:cubicBezTo>
                  <a:pt x="2256348" y="2018495"/>
                  <a:pt x="2246482" y="2015207"/>
                  <a:pt x="2239901" y="2008630"/>
                </a:cubicBezTo>
                <a:cubicBezTo>
                  <a:pt x="2233325" y="2002050"/>
                  <a:pt x="2223457" y="1992184"/>
                  <a:pt x="2210300" y="1979028"/>
                </a:cubicBezTo>
                <a:lnTo>
                  <a:pt x="2205368" y="1969162"/>
                </a:lnTo>
                <a:lnTo>
                  <a:pt x="2205366" y="1969159"/>
                </a:lnTo>
                <a:lnTo>
                  <a:pt x="2205365" y="1969158"/>
                </a:lnTo>
                <a:close/>
                <a:moveTo>
                  <a:pt x="7267350" y="1929689"/>
                </a:moveTo>
                <a:cubicBezTo>
                  <a:pt x="7264057" y="1929689"/>
                  <a:pt x="7262414" y="1932978"/>
                  <a:pt x="7262414" y="1939558"/>
                </a:cubicBezTo>
                <a:lnTo>
                  <a:pt x="7282147" y="1959292"/>
                </a:lnTo>
                <a:cubicBezTo>
                  <a:pt x="7295303" y="1959292"/>
                  <a:pt x="7301883" y="1956003"/>
                  <a:pt x="7301883" y="1949423"/>
                </a:cubicBezTo>
                <a:cubicBezTo>
                  <a:pt x="7301883" y="1942846"/>
                  <a:pt x="7295303" y="1939558"/>
                  <a:pt x="7282147" y="1939558"/>
                </a:cubicBezTo>
                <a:cubicBezTo>
                  <a:pt x="7275571" y="1932978"/>
                  <a:pt x="7270637" y="1929689"/>
                  <a:pt x="7267350" y="1929689"/>
                </a:cubicBezTo>
                <a:close/>
                <a:moveTo>
                  <a:pt x="10792481" y="1927223"/>
                </a:moveTo>
                <a:cubicBezTo>
                  <a:pt x="10790837" y="1925579"/>
                  <a:pt x="10788368" y="1926401"/>
                  <a:pt x="10785079" y="1929689"/>
                </a:cubicBezTo>
                <a:cubicBezTo>
                  <a:pt x="10778502" y="1936267"/>
                  <a:pt x="10775211" y="1939558"/>
                  <a:pt x="10775211" y="1939558"/>
                </a:cubicBezTo>
                <a:lnTo>
                  <a:pt x="10794947" y="1939558"/>
                </a:lnTo>
                <a:cubicBezTo>
                  <a:pt x="10794947" y="1932978"/>
                  <a:pt x="10794125" y="1928867"/>
                  <a:pt x="10792481" y="1927223"/>
                </a:cubicBezTo>
                <a:close/>
                <a:moveTo>
                  <a:pt x="8328094" y="1919821"/>
                </a:moveTo>
                <a:cubicBezTo>
                  <a:pt x="8328094" y="1932978"/>
                  <a:pt x="8334673" y="1939558"/>
                  <a:pt x="8347827" y="1939558"/>
                </a:cubicBezTo>
                <a:lnTo>
                  <a:pt x="8347827" y="1919821"/>
                </a:lnTo>
                <a:close/>
                <a:moveTo>
                  <a:pt x="8291090" y="1905023"/>
                </a:moveTo>
                <a:cubicBezTo>
                  <a:pt x="8289446" y="1905020"/>
                  <a:pt x="8288623" y="1906667"/>
                  <a:pt x="8288623" y="1909956"/>
                </a:cubicBezTo>
                <a:cubicBezTo>
                  <a:pt x="8288623" y="1916533"/>
                  <a:pt x="8295203" y="1919821"/>
                  <a:pt x="8308357" y="1919821"/>
                </a:cubicBezTo>
                <a:cubicBezTo>
                  <a:pt x="8308357" y="1919821"/>
                  <a:pt x="8305069" y="1916533"/>
                  <a:pt x="8298492" y="1909956"/>
                </a:cubicBezTo>
                <a:cubicBezTo>
                  <a:pt x="8295201" y="1906667"/>
                  <a:pt x="8292735" y="1905020"/>
                  <a:pt x="8291090" y="1905023"/>
                </a:cubicBezTo>
                <a:close/>
                <a:moveTo>
                  <a:pt x="9709530" y="1900087"/>
                </a:moveTo>
                <a:cubicBezTo>
                  <a:pt x="9709530" y="1900087"/>
                  <a:pt x="9716110" y="1906665"/>
                  <a:pt x="9729267" y="1919821"/>
                </a:cubicBezTo>
                <a:cubicBezTo>
                  <a:pt x="9742421" y="1932978"/>
                  <a:pt x="9749000" y="1932978"/>
                  <a:pt x="9749000" y="1919821"/>
                </a:cubicBezTo>
                <a:cubicBezTo>
                  <a:pt x="9749000" y="1906665"/>
                  <a:pt x="9745712" y="1900087"/>
                  <a:pt x="9739132" y="1900087"/>
                </a:cubicBezTo>
                <a:cubicBezTo>
                  <a:pt x="9732555" y="1900087"/>
                  <a:pt x="9729267" y="1900087"/>
                  <a:pt x="9729267" y="1900087"/>
                </a:cubicBezTo>
                <a:cubicBezTo>
                  <a:pt x="9716110" y="1900087"/>
                  <a:pt x="9709530" y="1900087"/>
                  <a:pt x="9709530" y="1900087"/>
                </a:cubicBezTo>
                <a:close/>
                <a:moveTo>
                  <a:pt x="4400865" y="1900087"/>
                </a:moveTo>
                <a:lnTo>
                  <a:pt x="4400865" y="1919821"/>
                </a:lnTo>
                <a:lnTo>
                  <a:pt x="4420601" y="1900087"/>
                </a:lnTo>
                <a:cubicBezTo>
                  <a:pt x="4420601" y="1900087"/>
                  <a:pt x="4414022" y="1900087"/>
                  <a:pt x="4400865" y="1900087"/>
                </a:cubicBezTo>
                <a:close/>
                <a:moveTo>
                  <a:pt x="2151095" y="1900087"/>
                </a:moveTo>
                <a:cubicBezTo>
                  <a:pt x="2137939" y="1900087"/>
                  <a:pt x="2131363" y="1906665"/>
                  <a:pt x="2131363" y="1919821"/>
                </a:cubicBezTo>
                <a:close/>
                <a:moveTo>
                  <a:pt x="10400251" y="1880354"/>
                </a:moveTo>
                <a:cubicBezTo>
                  <a:pt x="10387094" y="1880354"/>
                  <a:pt x="10380515" y="1886931"/>
                  <a:pt x="10380515" y="1900087"/>
                </a:cubicBezTo>
                <a:cubicBezTo>
                  <a:pt x="10380515" y="1900087"/>
                  <a:pt x="10383803" y="1903376"/>
                  <a:pt x="10390383" y="1909956"/>
                </a:cubicBezTo>
                <a:cubicBezTo>
                  <a:pt x="10396960" y="1916533"/>
                  <a:pt x="10400251" y="1919821"/>
                  <a:pt x="10400251" y="1919821"/>
                </a:cubicBezTo>
                <a:lnTo>
                  <a:pt x="10400251" y="1900087"/>
                </a:lnTo>
                <a:cubicBezTo>
                  <a:pt x="10400251" y="1886931"/>
                  <a:pt x="10400251" y="1880354"/>
                  <a:pt x="10400251" y="1880354"/>
                </a:cubicBezTo>
                <a:close/>
                <a:moveTo>
                  <a:pt x="10301577" y="1880354"/>
                </a:moveTo>
                <a:cubicBezTo>
                  <a:pt x="10301577" y="1880354"/>
                  <a:pt x="10294998" y="1886931"/>
                  <a:pt x="10281841" y="1900087"/>
                </a:cubicBezTo>
                <a:cubicBezTo>
                  <a:pt x="10281841" y="1913244"/>
                  <a:pt x="10285129" y="1923113"/>
                  <a:pt x="10291709" y="1929689"/>
                </a:cubicBezTo>
                <a:cubicBezTo>
                  <a:pt x="10298286" y="1936267"/>
                  <a:pt x="10314734" y="1939558"/>
                  <a:pt x="10341045" y="1939558"/>
                </a:cubicBezTo>
                <a:lnTo>
                  <a:pt x="10360781" y="1919821"/>
                </a:lnTo>
                <a:cubicBezTo>
                  <a:pt x="10347624" y="1919821"/>
                  <a:pt x="10341045" y="1916533"/>
                  <a:pt x="10341045" y="1909956"/>
                </a:cubicBezTo>
                <a:cubicBezTo>
                  <a:pt x="10341045" y="1903376"/>
                  <a:pt x="10347624" y="1900087"/>
                  <a:pt x="10360781" y="1900087"/>
                </a:cubicBezTo>
                <a:lnTo>
                  <a:pt x="10341045" y="1900087"/>
                </a:lnTo>
                <a:lnTo>
                  <a:pt x="10321312" y="1880354"/>
                </a:lnTo>
                <a:cubicBezTo>
                  <a:pt x="10321312" y="1880354"/>
                  <a:pt x="10314734" y="1880354"/>
                  <a:pt x="10301577" y="1880354"/>
                </a:cubicBezTo>
                <a:close/>
                <a:moveTo>
                  <a:pt x="6374349" y="1880354"/>
                </a:moveTo>
                <a:cubicBezTo>
                  <a:pt x="6374349" y="1880354"/>
                  <a:pt x="6387505" y="1886931"/>
                  <a:pt x="6413818" y="1900087"/>
                </a:cubicBezTo>
                <a:cubicBezTo>
                  <a:pt x="6440132" y="1913244"/>
                  <a:pt x="6453286" y="1919821"/>
                  <a:pt x="6453286" y="1919821"/>
                </a:cubicBezTo>
                <a:cubicBezTo>
                  <a:pt x="6453286" y="1919821"/>
                  <a:pt x="6453286" y="1913244"/>
                  <a:pt x="6453286" y="1900087"/>
                </a:cubicBezTo>
                <a:close/>
                <a:moveTo>
                  <a:pt x="2526059" y="1880354"/>
                </a:moveTo>
                <a:lnTo>
                  <a:pt x="2526059" y="1900087"/>
                </a:lnTo>
                <a:lnTo>
                  <a:pt x="2565527" y="1919821"/>
                </a:lnTo>
                <a:cubicBezTo>
                  <a:pt x="2565527" y="1906665"/>
                  <a:pt x="2572106" y="1900087"/>
                  <a:pt x="2585263" y="1900087"/>
                </a:cubicBezTo>
                <a:cubicBezTo>
                  <a:pt x="2585263" y="1900087"/>
                  <a:pt x="2581975" y="1896799"/>
                  <a:pt x="2575393" y="1890219"/>
                </a:cubicBezTo>
                <a:cubicBezTo>
                  <a:pt x="2568817" y="1883642"/>
                  <a:pt x="2558950" y="1880354"/>
                  <a:pt x="2545793" y="1880354"/>
                </a:cubicBezTo>
                <a:close/>
                <a:moveTo>
                  <a:pt x="1835337" y="1880354"/>
                </a:moveTo>
                <a:lnTo>
                  <a:pt x="1855073" y="1900087"/>
                </a:lnTo>
                <a:lnTo>
                  <a:pt x="1835337" y="1900087"/>
                </a:lnTo>
                <a:close/>
                <a:moveTo>
                  <a:pt x="9847674" y="1860617"/>
                </a:moveTo>
                <a:cubicBezTo>
                  <a:pt x="9847674" y="1860617"/>
                  <a:pt x="9847674" y="1867197"/>
                  <a:pt x="9847674" y="1880354"/>
                </a:cubicBezTo>
                <a:lnTo>
                  <a:pt x="9867411" y="1880354"/>
                </a:lnTo>
                <a:cubicBezTo>
                  <a:pt x="9867411" y="1880354"/>
                  <a:pt x="9864120" y="1877063"/>
                  <a:pt x="9857543" y="1870486"/>
                </a:cubicBezTo>
                <a:cubicBezTo>
                  <a:pt x="9850966" y="1863906"/>
                  <a:pt x="9847674" y="1860617"/>
                  <a:pt x="9847674" y="1860617"/>
                </a:cubicBezTo>
                <a:close/>
                <a:moveTo>
                  <a:pt x="8387297" y="1860617"/>
                </a:moveTo>
                <a:lnTo>
                  <a:pt x="8387297" y="1900087"/>
                </a:lnTo>
                <a:cubicBezTo>
                  <a:pt x="8400454" y="1926401"/>
                  <a:pt x="8413611" y="1932978"/>
                  <a:pt x="8426768" y="1919821"/>
                </a:cubicBezTo>
                <a:cubicBezTo>
                  <a:pt x="8439925" y="1906665"/>
                  <a:pt x="8446504" y="1900087"/>
                  <a:pt x="8446504" y="1900087"/>
                </a:cubicBezTo>
                <a:cubicBezTo>
                  <a:pt x="8446504" y="1900087"/>
                  <a:pt x="8446504" y="1893511"/>
                  <a:pt x="8446504" y="1880354"/>
                </a:cubicBezTo>
                <a:lnTo>
                  <a:pt x="8426768" y="1900087"/>
                </a:lnTo>
                <a:cubicBezTo>
                  <a:pt x="8413611" y="1913244"/>
                  <a:pt x="8407035" y="1913244"/>
                  <a:pt x="8407035" y="1900087"/>
                </a:cubicBezTo>
                <a:lnTo>
                  <a:pt x="8407035" y="1880354"/>
                </a:lnTo>
                <a:cubicBezTo>
                  <a:pt x="8407035" y="1880354"/>
                  <a:pt x="8400454" y="1873774"/>
                  <a:pt x="8387297" y="1860617"/>
                </a:cubicBezTo>
                <a:close/>
                <a:moveTo>
                  <a:pt x="6709839" y="1860617"/>
                </a:moveTo>
                <a:cubicBezTo>
                  <a:pt x="6696684" y="1860617"/>
                  <a:pt x="6690103" y="1867197"/>
                  <a:pt x="6690103" y="1880354"/>
                </a:cubicBezTo>
                <a:lnTo>
                  <a:pt x="6709839" y="1880354"/>
                </a:lnTo>
                <a:close/>
                <a:moveTo>
                  <a:pt x="6551960" y="1860617"/>
                </a:moveTo>
                <a:lnTo>
                  <a:pt x="6532225" y="1880354"/>
                </a:lnTo>
                <a:cubicBezTo>
                  <a:pt x="6532225" y="1893511"/>
                  <a:pt x="6538805" y="1900087"/>
                  <a:pt x="6551960" y="1900087"/>
                </a:cubicBezTo>
                <a:cubicBezTo>
                  <a:pt x="6551960" y="1900087"/>
                  <a:pt x="6555247" y="1896799"/>
                  <a:pt x="6561827" y="1890219"/>
                </a:cubicBezTo>
                <a:cubicBezTo>
                  <a:pt x="6568407" y="1883642"/>
                  <a:pt x="6571695" y="1880354"/>
                  <a:pt x="6571695" y="1880354"/>
                </a:cubicBezTo>
                <a:cubicBezTo>
                  <a:pt x="6571695" y="1867197"/>
                  <a:pt x="6565115" y="1860617"/>
                  <a:pt x="6551960" y="1860617"/>
                </a:cubicBezTo>
                <a:close/>
                <a:moveTo>
                  <a:pt x="2269505" y="1860617"/>
                </a:moveTo>
                <a:cubicBezTo>
                  <a:pt x="2256348" y="1873774"/>
                  <a:pt x="2256348" y="1880354"/>
                  <a:pt x="2269505" y="1880354"/>
                </a:cubicBezTo>
                <a:cubicBezTo>
                  <a:pt x="2269505" y="1893511"/>
                  <a:pt x="2269505" y="1900087"/>
                  <a:pt x="2269505" y="1900087"/>
                </a:cubicBezTo>
                <a:cubicBezTo>
                  <a:pt x="2269505" y="1900087"/>
                  <a:pt x="2269505" y="1906665"/>
                  <a:pt x="2269505" y="1919821"/>
                </a:cubicBezTo>
                <a:cubicBezTo>
                  <a:pt x="2256348" y="1919821"/>
                  <a:pt x="2256348" y="1932978"/>
                  <a:pt x="2269505" y="1959292"/>
                </a:cubicBezTo>
                <a:cubicBezTo>
                  <a:pt x="2295818" y="1985605"/>
                  <a:pt x="2308975" y="1985605"/>
                  <a:pt x="2308975" y="1959292"/>
                </a:cubicBezTo>
                <a:cubicBezTo>
                  <a:pt x="2308975" y="1946135"/>
                  <a:pt x="2308975" y="1939558"/>
                  <a:pt x="2308975" y="1939558"/>
                </a:cubicBezTo>
                <a:cubicBezTo>
                  <a:pt x="2308975" y="1939558"/>
                  <a:pt x="2305686" y="1936267"/>
                  <a:pt x="2299106" y="1929689"/>
                </a:cubicBezTo>
                <a:cubicBezTo>
                  <a:pt x="2292529" y="1923113"/>
                  <a:pt x="2295818" y="1919821"/>
                  <a:pt x="2308975" y="1919821"/>
                </a:cubicBezTo>
                <a:cubicBezTo>
                  <a:pt x="2308975" y="1906665"/>
                  <a:pt x="2315554" y="1906665"/>
                  <a:pt x="2328711" y="1919821"/>
                </a:cubicBezTo>
                <a:close/>
                <a:moveTo>
                  <a:pt x="15768121" y="1840884"/>
                </a:moveTo>
                <a:lnTo>
                  <a:pt x="15787855" y="1840884"/>
                </a:lnTo>
                <a:cubicBezTo>
                  <a:pt x="15787855" y="1854040"/>
                  <a:pt x="15787855" y="1860617"/>
                  <a:pt x="15787855" y="1860617"/>
                </a:cubicBezTo>
                <a:cubicBezTo>
                  <a:pt x="15774699" y="1860617"/>
                  <a:pt x="15768121" y="1854040"/>
                  <a:pt x="15768121" y="1840884"/>
                </a:cubicBezTo>
                <a:close/>
                <a:moveTo>
                  <a:pt x="9729267" y="1840884"/>
                </a:moveTo>
                <a:lnTo>
                  <a:pt x="9768737" y="1860617"/>
                </a:lnTo>
                <a:lnTo>
                  <a:pt x="9827941" y="1860617"/>
                </a:lnTo>
                <a:cubicBezTo>
                  <a:pt x="9814784" y="1860617"/>
                  <a:pt x="9795051" y="1854040"/>
                  <a:pt x="9768737" y="1840884"/>
                </a:cubicBezTo>
                <a:close/>
                <a:moveTo>
                  <a:pt x="9670063" y="1840884"/>
                </a:moveTo>
                <a:cubicBezTo>
                  <a:pt x="9670063" y="1840884"/>
                  <a:pt x="9670063" y="1847461"/>
                  <a:pt x="9670063" y="1860617"/>
                </a:cubicBezTo>
                <a:lnTo>
                  <a:pt x="9689797" y="1860617"/>
                </a:lnTo>
                <a:cubicBezTo>
                  <a:pt x="9676640" y="1847461"/>
                  <a:pt x="9670063" y="1840884"/>
                  <a:pt x="9670063" y="1840884"/>
                </a:cubicBezTo>
                <a:close/>
                <a:moveTo>
                  <a:pt x="7025595" y="1840884"/>
                </a:moveTo>
                <a:cubicBezTo>
                  <a:pt x="6986125" y="1840884"/>
                  <a:pt x="6992706" y="1860617"/>
                  <a:pt x="7045331" y="1900087"/>
                </a:cubicBezTo>
                <a:cubicBezTo>
                  <a:pt x="7071645" y="1913244"/>
                  <a:pt x="7084799" y="1926401"/>
                  <a:pt x="7084799" y="1939558"/>
                </a:cubicBezTo>
                <a:cubicBezTo>
                  <a:pt x="7084799" y="1939558"/>
                  <a:pt x="7091379" y="1939558"/>
                  <a:pt x="7104535" y="1939558"/>
                </a:cubicBezTo>
                <a:lnTo>
                  <a:pt x="7124270" y="1959292"/>
                </a:lnTo>
                <a:cubicBezTo>
                  <a:pt x="7124270" y="1972448"/>
                  <a:pt x="7144005" y="1979028"/>
                  <a:pt x="7183473" y="1979028"/>
                </a:cubicBezTo>
                <a:lnTo>
                  <a:pt x="7203209" y="1979028"/>
                </a:lnTo>
                <a:cubicBezTo>
                  <a:pt x="7190053" y="1965871"/>
                  <a:pt x="7180185" y="1952714"/>
                  <a:pt x="7173607" y="1939558"/>
                </a:cubicBezTo>
                <a:cubicBezTo>
                  <a:pt x="7167028" y="1926401"/>
                  <a:pt x="7157162" y="1923113"/>
                  <a:pt x="7144005" y="1929689"/>
                </a:cubicBezTo>
                <a:cubicBezTo>
                  <a:pt x="7130849" y="1936267"/>
                  <a:pt x="7124270" y="1936267"/>
                  <a:pt x="7124270" y="1929689"/>
                </a:cubicBezTo>
                <a:cubicBezTo>
                  <a:pt x="7124270" y="1923113"/>
                  <a:pt x="7130849" y="1919821"/>
                  <a:pt x="7144005" y="1919821"/>
                </a:cubicBezTo>
                <a:lnTo>
                  <a:pt x="7104535" y="1880354"/>
                </a:lnTo>
                <a:cubicBezTo>
                  <a:pt x="7065065" y="1880354"/>
                  <a:pt x="7045331" y="1873774"/>
                  <a:pt x="7045331" y="1860617"/>
                </a:cubicBezTo>
                <a:cubicBezTo>
                  <a:pt x="7045331" y="1847461"/>
                  <a:pt x="7038752" y="1840884"/>
                  <a:pt x="7025595" y="1840884"/>
                </a:cubicBezTo>
                <a:close/>
                <a:moveTo>
                  <a:pt x="6759175" y="1840884"/>
                </a:moveTo>
                <a:cubicBezTo>
                  <a:pt x="6752595" y="1840884"/>
                  <a:pt x="6755888" y="1847461"/>
                  <a:pt x="6769045" y="1860617"/>
                </a:cubicBezTo>
                <a:cubicBezTo>
                  <a:pt x="6769045" y="1873774"/>
                  <a:pt x="6775623" y="1873774"/>
                  <a:pt x="6788779" y="1860617"/>
                </a:cubicBezTo>
                <a:cubicBezTo>
                  <a:pt x="6788779" y="1860617"/>
                  <a:pt x="6792070" y="1860617"/>
                  <a:pt x="6798645" y="1860617"/>
                </a:cubicBezTo>
                <a:cubicBezTo>
                  <a:pt x="6805225" y="1860617"/>
                  <a:pt x="6815091" y="1867197"/>
                  <a:pt x="6828247" y="1880354"/>
                </a:cubicBezTo>
                <a:cubicBezTo>
                  <a:pt x="6880875" y="1906665"/>
                  <a:pt x="6907187" y="1906665"/>
                  <a:pt x="6907187" y="1880354"/>
                </a:cubicBezTo>
                <a:cubicBezTo>
                  <a:pt x="6907187" y="1880354"/>
                  <a:pt x="6894032" y="1880354"/>
                  <a:pt x="6867718" y="1880354"/>
                </a:cubicBezTo>
                <a:cubicBezTo>
                  <a:pt x="6854561" y="1880354"/>
                  <a:pt x="6844693" y="1877063"/>
                  <a:pt x="6838115" y="1870486"/>
                </a:cubicBezTo>
                <a:cubicBezTo>
                  <a:pt x="6831535" y="1863906"/>
                  <a:pt x="6828247" y="1857329"/>
                  <a:pt x="6828247" y="1850749"/>
                </a:cubicBezTo>
                <a:cubicBezTo>
                  <a:pt x="6828247" y="1844172"/>
                  <a:pt x="6821668" y="1840884"/>
                  <a:pt x="6808513" y="1840884"/>
                </a:cubicBezTo>
                <a:cubicBezTo>
                  <a:pt x="6795359" y="1840884"/>
                  <a:pt x="6788779" y="1840884"/>
                  <a:pt x="6788779" y="1840884"/>
                </a:cubicBezTo>
                <a:cubicBezTo>
                  <a:pt x="6775623" y="1840884"/>
                  <a:pt x="6765756" y="1840884"/>
                  <a:pt x="6759175" y="1840884"/>
                </a:cubicBezTo>
                <a:close/>
                <a:moveTo>
                  <a:pt x="1657726" y="1840884"/>
                </a:moveTo>
                <a:cubicBezTo>
                  <a:pt x="1657726" y="1840884"/>
                  <a:pt x="1664303" y="1840884"/>
                  <a:pt x="1677460" y="1840884"/>
                </a:cubicBezTo>
                <a:cubicBezTo>
                  <a:pt x="1677460" y="1854040"/>
                  <a:pt x="1677460" y="1860617"/>
                  <a:pt x="1677460" y="1860617"/>
                </a:cubicBezTo>
                <a:cubicBezTo>
                  <a:pt x="1664303" y="1860617"/>
                  <a:pt x="1657726" y="1854040"/>
                  <a:pt x="1657726" y="1840884"/>
                </a:cubicBezTo>
                <a:close/>
                <a:moveTo>
                  <a:pt x="15610243" y="1821147"/>
                </a:moveTo>
                <a:lnTo>
                  <a:pt x="15629977" y="1840884"/>
                </a:lnTo>
                <a:lnTo>
                  <a:pt x="15610243" y="1840884"/>
                </a:lnTo>
                <a:cubicBezTo>
                  <a:pt x="15610243" y="1840884"/>
                  <a:pt x="15610243" y="1834304"/>
                  <a:pt x="15610243" y="1821147"/>
                </a:cubicBezTo>
                <a:close/>
                <a:moveTo>
                  <a:pt x="2506323" y="1821147"/>
                </a:moveTo>
                <a:cubicBezTo>
                  <a:pt x="2506323" y="1821147"/>
                  <a:pt x="2506323" y="1827727"/>
                  <a:pt x="2506323" y="1840884"/>
                </a:cubicBezTo>
                <a:lnTo>
                  <a:pt x="2526059" y="1840884"/>
                </a:lnTo>
                <a:cubicBezTo>
                  <a:pt x="2526059" y="1827727"/>
                  <a:pt x="2519479" y="1821147"/>
                  <a:pt x="2506323" y="1821147"/>
                </a:cubicBezTo>
                <a:close/>
                <a:moveTo>
                  <a:pt x="2136295" y="1806346"/>
                </a:moveTo>
                <a:cubicBezTo>
                  <a:pt x="2119849" y="1809638"/>
                  <a:pt x="2111625" y="1821147"/>
                  <a:pt x="2111625" y="1840884"/>
                </a:cubicBezTo>
                <a:lnTo>
                  <a:pt x="2131363" y="1840884"/>
                </a:lnTo>
                <a:cubicBezTo>
                  <a:pt x="2157673" y="1827727"/>
                  <a:pt x="2170830" y="1834304"/>
                  <a:pt x="2170830" y="1860617"/>
                </a:cubicBezTo>
                <a:cubicBezTo>
                  <a:pt x="2170830" y="1867197"/>
                  <a:pt x="2170418" y="1872952"/>
                  <a:pt x="2169596" y="1877885"/>
                </a:cubicBezTo>
                <a:lnTo>
                  <a:pt x="2168011" y="1883173"/>
                </a:lnTo>
                <a:lnTo>
                  <a:pt x="2170830" y="1880354"/>
                </a:lnTo>
                <a:lnTo>
                  <a:pt x="2210300" y="1860617"/>
                </a:lnTo>
                <a:cubicBezTo>
                  <a:pt x="2210300" y="1873774"/>
                  <a:pt x="2210300" y="1880354"/>
                  <a:pt x="2210300" y="1880354"/>
                </a:cubicBezTo>
                <a:cubicBezTo>
                  <a:pt x="2197143" y="1880354"/>
                  <a:pt x="2197143" y="1893511"/>
                  <a:pt x="2210300" y="1919821"/>
                </a:cubicBezTo>
                <a:cubicBezTo>
                  <a:pt x="2210300" y="1932978"/>
                  <a:pt x="2216879" y="1939558"/>
                  <a:pt x="2230033" y="1939558"/>
                </a:cubicBezTo>
                <a:lnTo>
                  <a:pt x="2230033" y="1900087"/>
                </a:lnTo>
                <a:cubicBezTo>
                  <a:pt x="2216879" y="1900087"/>
                  <a:pt x="2216879" y="1893511"/>
                  <a:pt x="2230033" y="1880354"/>
                </a:cubicBezTo>
                <a:cubicBezTo>
                  <a:pt x="2243190" y="1867197"/>
                  <a:pt x="2236614" y="1847461"/>
                  <a:pt x="2210300" y="1821147"/>
                </a:cubicBezTo>
                <a:cubicBezTo>
                  <a:pt x="2177409" y="1807993"/>
                  <a:pt x="2152741" y="1803058"/>
                  <a:pt x="2136295" y="1806346"/>
                </a:cubicBezTo>
                <a:close/>
                <a:moveTo>
                  <a:pt x="15580643" y="1801413"/>
                </a:moveTo>
                <a:cubicBezTo>
                  <a:pt x="15587219" y="1801413"/>
                  <a:pt x="15590507" y="1807991"/>
                  <a:pt x="15590507" y="1821147"/>
                </a:cubicBezTo>
                <a:cubicBezTo>
                  <a:pt x="15590507" y="1834304"/>
                  <a:pt x="15583931" y="1840884"/>
                  <a:pt x="15570773" y="1840884"/>
                </a:cubicBezTo>
                <a:cubicBezTo>
                  <a:pt x="15570773" y="1827727"/>
                  <a:pt x="15570773" y="1821147"/>
                  <a:pt x="15570773" y="1821147"/>
                </a:cubicBezTo>
                <a:cubicBezTo>
                  <a:pt x="15570773" y="1807991"/>
                  <a:pt x="15574063" y="1801413"/>
                  <a:pt x="15580643" y="1801413"/>
                </a:cubicBezTo>
                <a:close/>
                <a:moveTo>
                  <a:pt x="1795869" y="1801413"/>
                </a:moveTo>
                <a:lnTo>
                  <a:pt x="1815604" y="1821147"/>
                </a:lnTo>
                <a:lnTo>
                  <a:pt x="1835337" y="1821147"/>
                </a:lnTo>
                <a:cubicBezTo>
                  <a:pt x="1822183" y="1807991"/>
                  <a:pt x="1809023" y="1801413"/>
                  <a:pt x="1795869" y="1801413"/>
                </a:cubicBezTo>
                <a:close/>
                <a:moveTo>
                  <a:pt x="7620105" y="1789079"/>
                </a:moveTo>
                <a:cubicBezTo>
                  <a:pt x="7618462" y="1790723"/>
                  <a:pt x="7617642" y="1794837"/>
                  <a:pt x="7617642" y="1801413"/>
                </a:cubicBezTo>
                <a:cubicBezTo>
                  <a:pt x="7630796" y="1801413"/>
                  <a:pt x="7637375" y="1801413"/>
                  <a:pt x="7637375" y="1801413"/>
                </a:cubicBezTo>
                <a:cubicBezTo>
                  <a:pt x="7637375" y="1801413"/>
                  <a:pt x="7634087" y="1798125"/>
                  <a:pt x="7627507" y="1791545"/>
                </a:cubicBezTo>
                <a:cubicBezTo>
                  <a:pt x="7624219" y="1788257"/>
                  <a:pt x="7621753" y="1787435"/>
                  <a:pt x="7620105" y="1789079"/>
                </a:cubicBezTo>
                <a:close/>
                <a:moveTo>
                  <a:pt x="10992295" y="1781680"/>
                </a:moveTo>
                <a:lnTo>
                  <a:pt x="11012029" y="1801413"/>
                </a:lnTo>
                <a:lnTo>
                  <a:pt x="11031765" y="1781680"/>
                </a:lnTo>
                <a:cubicBezTo>
                  <a:pt x="11018609" y="1781680"/>
                  <a:pt x="11005452" y="1781680"/>
                  <a:pt x="10992295" y="1781680"/>
                </a:cubicBezTo>
                <a:close/>
                <a:moveTo>
                  <a:pt x="10617333" y="1781680"/>
                </a:moveTo>
                <a:lnTo>
                  <a:pt x="10637069" y="1801413"/>
                </a:lnTo>
                <a:lnTo>
                  <a:pt x="10656803" y="1781680"/>
                </a:lnTo>
                <a:cubicBezTo>
                  <a:pt x="10656803" y="1781680"/>
                  <a:pt x="10653515" y="1781680"/>
                  <a:pt x="10646935" y="1781680"/>
                </a:cubicBezTo>
                <a:cubicBezTo>
                  <a:pt x="10640358" y="1781680"/>
                  <a:pt x="10630490" y="1781680"/>
                  <a:pt x="10617333" y="1781680"/>
                </a:cubicBezTo>
                <a:close/>
                <a:moveTo>
                  <a:pt x="8367564" y="1781680"/>
                </a:moveTo>
                <a:lnTo>
                  <a:pt x="8367564" y="1801413"/>
                </a:lnTo>
                <a:lnTo>
                  <a:pt x="8387297" y="1801413"/>
                </a:lnTo>
                <a:cubicBezTo>
                  <a:pt x="8387297" y="1788257"/>
                  <a:pt x="8380718" y="1781680"/>
                  <a:pt x="8367564" y="1781680"/>
                </a:cubicBezTo>
                <a:close/>
                <a:moveTo>
                  <a:pt x="9181625" y="1771811"/>
                </a:moveTo>
                <a:cubicBezTo>
                  <a:pt x="9171757" y="1771811"/>
                  <a:pt x="9163534" y="1775100"/>
                  <a:pt x="9156956" y="1781680"/>
                </a:cubicBezTo>
                <a:cubicBezTo>
                  <a:pt x="9156956" y="1781680"/>
                  <a:pt x="9160245" y="1781680"/>
                  <a:pt x="9166824" y="1781680"/>
                </a:cubicBezTo>
                <a:cubicBezTo>
                  <a:pt x="9173402" y="1781680"/>
                  <a:pt x="9183270" y="1788257"/>
                  <a:pt x="9196426" y="1801413"/>
                </a:cubicBezTo>
                <a:lnTo>
                  <a:pt x="9235897" y="1801413"/>
                </a:lnTo>
                <a:cubicBezTo>
                  <a:pt x="9249051" y="1801413"/>
                  <a:pt x="9255630" y="1807991"/>
                  <a:pt x="9255630" y="1821147"/>
                </a:cubicBezTo>
                <a:cubicBezTo>
                  <a:pt x="9255630" y="1847461"/>
                  <a:pt x="9268787" y="1860617"/>
                  <a:pt x="9295100" y="1860617"/>
                </a:cubicBezTo>
                <a:cubicBezTo>
                  <a:pt x="9321414" y="1860617"/>
                  <a:pt x="9334571" y="1854040"/>
                  <a:pt x="9334571" y="1840884"/>
                </a:cubicBezTo>
                <a:lnTo>
                  <a:pt x="9314835" y="1821147"/>
                </a:lnTo>
                <a:cubicBezTo>
                  <a:pt x="9288521" y="1807991"/>
                  <a:pt x="9272079" y="1801413"/>
                  <a:pt x="9265498" y="1801413"/>
                </a:cubicBezTo>
                <a:cubicBezTo>
                  <a:pt x="9258919" y="1801413"/>
                  <a:pt x="9242474" y="1794837"/>
                  <a:pt x="9216160" y="1781680"/>
                </a:cubicBezTo>
                <a:cubicBezTo>
                  <a:pt x="9203003" y="1775100"/>
                  <a:pt x="9191491" y="1771811"/>
                  <a:pt x="9181625" y="1771811"/>
                </a:cubicBezTo>
                <a:close/>
                <a:moveTo>
                  <a:pt x="7790322" y="1771811"/>
                </a:moveTo>
                <a:cubicBezTo>
                  <a:pt x="7787029" y="1771811"/>
                  <a:pt x="7782097" y="1775100"/>
                  <a:pt x="7775520" y="1781680"/>
                </a:cubicBezTo>
                <a:lnTo>
                  <a:pt x="7795253" y="1781680"/>
                </a:lnTo>
                <a:cubicBezTo>
                  <a:pt x="7795253" y="1775100"/>
                  <a:pt x="7793609" y="1771811"/>
                  <a:pt x="7790322" y="1771811"/>
                </a:cubicBezTo>
                <a:close/>
                <a:moveTo>
                  <a:pt x="10301577" y="1761943"/>
                </a:moveTo>
                <a:cubicBezTo>
                  <a:pt x="10301577" y="1775100"/>
                  <a:pt x="10311443" y="1781680"/>
                  <a:pt x="10331180" y="1781680"/>
                </a:cubicBezTo>
                <a:cubicBezTo>
                  <a:pt x="10350913" y="1781680"/>
                  <a:pt x="10367358" y="1775100"/>
                  <a:pt x="10380515" y="1761943"/>
                </a:cubicBezTo>
                <a:lnTo>
                  <a:pt x="10360781" y="1761943"/>
                </a:lnTo>
                <a:close/>
                <a:moveTo>
                  <a:pt x="10400251" y="1742210"/>
                </a:moveTo>
                <a:lnTo>
                  <a:pt x="10419985" y="1781680"/>
                </a:lnTo>
                <a:cubicBezTo>
                  <a:pt x="10433142" y="1781680"/>
                  <a:pt x="10433142" y="1775100"/>
                  <a:pt x="10419985" y="1761943"/>
                </a:cubicBezTo>
                <a:cubicBezTo>
                  <a:pt x="10419985" y="1761943"/>
                  <a:pt x="10413408" y="1755366"/>
                  <a:pt x="10400251" y="1742210"/>
                </a:cubicBezTo>
                <a:close/>
                <a:moveTo>
                  <a:pt x="10084493" y="1742210"/>
                </a:moveTo>
                <a:lnTo>
                  <a:pt x="10084493" y="1761943"/>
                </a:lnTo>
                <a:lnTo>
                  <a:pt x="10104226" y="1742210"/>
                </a:lnTo>
                <a:cubicBezTo>
                  <a:pt x="10091070" y="1742210"/>
                  <a:pt x="10084493" y="1742210"/>
                  <a:pt x="10084493" y="1742210"/>
                </a:cubicBezTo>
                <a:close/>
                <a:moveTo>
                  <a:pt x="6611166" y="1742210"/>
                </a:moveTo>
                <a:cubicBezTo>
                  <a:pt x="6598010" y="1742210"/>
                  <a:pt x="6591429" y="1748787"/>
                  <a:pt x="6591429" y="1761943"/>
                </a:cubicBezTo>
                <a:lnTo>
                  <a:pt x="6611166" y="1761943"/>
                </a:lnTo>
                <a:cubicBezTo>
                  <a:pt x="6624320" y="1761943"/>
                  <a:pt x="6630899" y="1761943"/>
                  <a:pt x="6630899" y="1761943"/>
                </a:cubicBezTo>
                <a:cubicBezTo>
                  <a:pt x="6630899" y="1748787"/>
                  <a:pt x="6624320" y="1742210"/>
                  <a:pt x="6611166" y="1742210"/>
                </a:cubicBezTo>
                <a:close/>
                <a:moveTo>
                  <a:pt x="2476720" y="1742210"/>
                </a:moveTo>
                <a:cubicBezTo>
                  <a:pt x="2470142" y="1742210"/>
                  <a:pt x="2466853" y="1748787"/>
                  <a:pt x="2466853" y="1761943"/>
                </a:cubicBezTo>
                <a:lnTo>
                  <a:pt x="2506323" y="1761943"/>
                </a:lnTo>
                <a:cubicBezTo>
                  <a:pt x="2493166" y="1748787"/>
                  <a:pt x="2483299" y="1742210"/>
                  <a:pt x="2476720" y="1742210"/>
                </a:cubicBezTo>
                <a:close/>
                <a:moveTo>
                  <a:pt x="9184093" y="1727409"/>
                </a:moveTo>
                <a:cubicBezTo>
                  <a:pt x="9179159" y="1727409"/>
                  <a:pt x="9176693" y="1729053"/>
                  <a:pt x="9176693" y="1732342"/>
                </a:cubicBezTo>
                <a:cubicBezTo>
                  <a:pt x="9176693" y="1738918"/>
                  <a:pt x="9183270" y="1742210"/>
                  <a:pt x="9196426" y="1742210"/>
                </a:cubicBezTo>
                <a:cubicBezTo>
                  <a:pt x="9209583" y="1742210"/>
                  <a:pt x="9219449" y="1745498"/>
                  <a:pt x="9226028" y="1752075"/>
                </a:cubicBezTo>
                <a:cubicBezTo>
                  <a:pt x="9232608" y="1758655"/>
                  <a:pt x="9242474" y="1761943"/>
                  <a:pt x="9255630" y="1761943"/>
                </a:cubicBezTo>
                <a:lnTo>
                  <a:pt x="9275367" y="1761943"/>
                </a:lnTo>
                <a:lnTo>
                  <a:pt x="9374038" y="1801413"/>
                </a:lnTo>
                <a:cubicBezTo>
                  <a:pt x="9374038" y="1788257"/>
                  <a:pt x="9383906" y="1788257"/>
                  <a:pt x="9403643" y="1801413"/>
                </a:cubicBezTo>
                <a:cubicBezTo>
                  <a:pt x="9423376" y="1814570"/>
                  <a:pt x="9433245" y="1821147"/>
                  <a:pt x="9433245" y="1821147"/>
                </a:cubicBezTo>
                <a:lnTo>
                  <a:pt x="9472712" y="1821147"/>
                </a:lnTo>
                <a:cubicBezTo>
                  <a:pt x="9472712" y="1781680"/>
                  <a:pt x="9433245" y="1761943"/>
                  <a:pt x="9354304" y="1761943"/>
                </a:cubicBezTo>
                <a:cubicBezTo>
                  <a:pt x="9314835" y="1761943"/>
                  <a:pt x="9288521" y="1755366"/>
                  <a:pt x="9275367" y="1742210"/>
                </a:cubicBezTo>
                <a:lnTo>
                  <a:pt x="9255630" y="1742210"/>
                </a:lnTo>
                <a:cubicBezTo>
                  <a:pt x="9242474" y="1742210"/>
                  <a:pt x="9226028" y="1738918"/>
                  <a:pt x="9206292" y="1732342"/>
                </a:cubicBezTo>
                <a:cubicBezTo>
                  <a:pt x="9196426" y="1729053"/>
                  <a:pt x="9189025" y="1727409"/>
                  <a:pt x="9184093" y="1727409"/>
                </a:cubicBezTo>
                <a:close/>
                <a:moveTo>
                  <a:pt x="12561212" y="1722473"/>
                </a:moveTo>
                <a:cubicBezTo>
                  <a:pt x="12554635" y="1722473"/>
                  <a:pt x="12548057" y="1725764"/>
                  <a:pt x="12541478" y="1732342"/>
                </a:cubicBezTo>
                <a:cubicBezTo>
                  <a:pt x="12534901" y="1738918"/>
                  <a:pt x="12531610" y="1742210"/>
                  <a:pt x="12531610" y="1742210"/>
                </a:cubicBezTo>
                <a:cubicBezTo>
                  <a:pt x="12531610" y="1742210"/>
                  <a:pt x="12544769" y="1742210"/>
                  <a:pt x="12571080" y="1742210"/>
                </a:cubicBezTo>
                <a:cubicBezTo>
                  <a:pt x="12571080" y="1742210"/>
                  <a:pt x="12574371" y="1742210"/>
                  <a:pt x="12580948" y="1742210"/>
                </a:cubicBezTo>
                <a:cubicBezTo>
                  <a:pt x="12587525" y="1742210"/>
                  <a:pt x="12590813" y="1735630"/>
                  <a:pt x="12590813" y="1722473"/>
                </a:cubicBezTo>
                <a:cubicBezTo>
                  <a:pt x="12577659" y="1722473"/>
                  <a:pt x="12567791" y="1722473"/>
                  <a:pt x="12561212" y="1722473"/>
                </a:cubicBezTo>
                <a:close/>
                <a:moveTo>
                  <a:pt x="12136913" y="1722473"/>
                </a:moveTo>
                <a:cubicBezTo>
                  <a:pt x="12136913" y="1735630"/>
                  <a:pt x="12153361" y="1742210"/>
                  <a:pt x="12186252" y="1742210"/>
                </a:cubicBezTo>
                <a:cubicBezTo>
                  <a:pt x="12219142" y="1742210"/>
                  <a:pt x="12242167" y="1742210"/>
                  <a:pt x="12255324" y="1742210"/>
                </a:cubicBezTo>
                <a:lnTo>
                  <a:pt x="12196120" y="1722473"/>
                </a:lnTo>
                <a:close/>
                <a:moveTo>
                  <a:pt x="11939565" y="1722473"/>
                </a:moveTo>
                <a:cubicBezTo>
                  <a:pt x="11913255" y="1722473"/>
                  <a:pt x="11890230" y="1725764"/>
                  <a:pt x="11870493" y="1732342"/>
                </a:cubicBezTo>
                <a:cubicBezTo>
                  <a:pt x="11850760" y="1738918"/>
                  <a:pt x="11840891" y="1742210"/>
                  <a:pt x="11840891" y="1742210"/>
                </a:cubicBezTo>
                <a:cubicBezTo>
                  <a:pt x="11840891" y="1768523"/>
                  <a:pt x="11854048" y="1775100"/>
                  <a:pt x="11880362" y="1761943"/>
                </a:cubicBezTo>
                <a:cubicBezTo>
                  <a:pt x="11893518" y="1748787"/>
                  <a:pt x="11913255" y="1742210"/>
                  <a:pt x="11939565" y="1742210"/>
                </a:cubicBezTo>
                <a:cubicBezTo>
                  <a:pt x="11965879" y="1755366"/>
                  <a:pt x="11988905" y="1758655"/>
                  <a:pt x="12008638" y="1752075"/>
                </a:cubicBezTo>
                <a:cubicBezTo>
                  <a:pt x="12028374" y="1745498"/>
                  <a:pt x="12038239" y="1735630"/>
                  <a:pt x="12038239" y="1722473"/>
                </a:cubicBezTo>
                <a:cubicBezTo>
                  <a:pt x="12038239" y="1722473"/>
                  <a:pt x="12028374" y="1722473"/>
                  <a:pt x="12008638" y="1722473"/>
                </a:cubicBezTo>
                <a:cubicBezTo>
                  <a:pt x="11988905" y="1722473"/>
                  <a:pt x="11965879" y="1722473"/>
                  <a:pt x="11939565" y="1722473"/>
                </a:cubicBezTo>
                <a:close/>
                <a:moveTo>
                  <a:pt x="11604073" y="1722473"/>
                </a:moveTo>
                <a:cubicBezTo>
                  <a:pt x="11498822" y="1735630"/>
                  <a:pt x="11410016" y="1742210"/>
                  <a:pt x="11337653" y="1742210"/>
                </a:cubicBezTo>
                <a:cubicBezTo>
                  <a:pt x="11265292" y="1742210"/>
                  <a:pt x="11225823" y="1738918"/>
                  <a:pt x="11219245" y="1732342"/>
                </a:cubicBezTo>
                <a:cubicBezTo>
                  <a:pt x="11212668" y="1725764"/>
                  <a:pt x="11192932" y="1725764"/>
                  <a:pt x="11160041" y="1732342"/>
                </a:cubicBezTo>
                <a:cubicBezTo>
                  <a:pt x="11127148" y="1738918"/>
                  <a:pt x="11110704" y="1745498"/>
                  <a:pt x="11110704" y="1752075"/>
                </a:cubicBezTo>
                <a:cubicBezTo>
                  <a:pt x="11110704" y="1758655"/>
                  <a:pt x="11117283" y="1765232"/>
                  <a:pt x="11130439" y="1771811"/>
                </a:cubicBezTo>
                <a:cubicBezTo>
                  <a:pt x="11143596" y="1778389"/>
                  <a:pt x="11183066" y="1781680"/>
                  <a:pt x="11248847" y="1781680"/>
                </a:cubicBezTo>
                <a:cubicBezTo>
                  <a:pt x="11314631" y="1781680"/>
                  <a:pt x="11354101" y="1788257"/>
                  <a:pt x="11367258" y="1801413"/>
                </a:cubicBezTo>
                <a:cubicBezTo>
                  <a:pt x="11380414" y="1801413"/>
                  <a:pt x="11403437" y="1801413"/>
                  <a:pt x="11436330" y="1801413"/>
                </a:cubicBezTo>
                <a:cubicBezTo>
                  <a:pt x="11469220" y="1801413"/>
                  <a:pt x="11492242" y="1794837"/>
                  <a:pt x="11505399" y="1781680"/>
                </a:cubicBezTo>
                <a:cubicBezTo>
                  <a:pt x="11518556" y="1768523"/>
                  <a:pt x="11525136" y="1768523"/>
                  <a:pt x="11525136" y="1781680"/>
                </a:cubicBezTo>
                <a:cubicBezTo>
                  <a:pt x="11525136" y="1794837"/>
                  <a:pt x="11535004" y="1801413"/>
                  <a:pt x="11554738" y="1801413"/>
                </a:cubicBezTo>
                <a:cubicBezTo>
                  <a:pt x="11574471" y="1801413"/>
                  <a:pt x="11584339" y="1794837"/>
                  <a:pt x="11584339" y="1781680"/>
                </a:cubicBezTo>
                <a:lnTo>
                  <a:pt x="11663280" y="1761943"/>
                </a:lnTo>
                <a:cubicBezTo>
                  <a:pt x="11702747" y="1761943"/>
                  <a:pt x="11729061" y="1755366"/>
                  <a:pt x="11742217" y="1742210"/>
                </a:cubicBezTo>
                <a:close/>
                <a:moveTo>
                  <a:pt x="7834723" y="1722473"/>
                </a:moveTo>
                <a:lnTo>
                  <a:pt x="7814987" y="1742210"/>
                </a:lnTo>
                <a:lnTo>
                  <a:pt x="7834723" y="1761943"/>
                </a:lnTo>
                <a:cubicBezTo>
                  <a:pt x="7834723" y="1761943"/>
                  <a:pt x="7841301" y="1765232"/>
                  <a:pt x="7854457" y="1771811"/>
                </a:cubicBezTo>
                <a:cubicBezTo>
                  <a:pt x="7867614" y="1778389"/>
                  <a:pt x="7874194" y="1788257"/>
                  <a:pt x="7874194" y="1801413"/>
                </a:cubicBezTo>
                <a:cubicBezTo>
                  <a:pt x="7847878" y="1827727"/>
                  <a:pt x="7854457" y="1840884"/>
                  <a:pt x="7893927" y="1840884"/>
                </a:cubicBezTo>
                <a:lnTo>
                  <a:pt x="7913661" y="1821147"/>
                </a:lnTo>
                <a:lnTo>
                  <a:pt x="7893927" y="1801413"/>
                </a:lnTo>
                <a:cubicBezTo>
                  <a:pt x="7907085" y="1801413"/>
                  <a:pt x="7916951" y="1811282"/>
                  <a:pt x="7923529" y="1831016"/>
                </a:cubicBezTo>
                <a:cubicBezTo>
                  <a:pt x="7930109" y="1850749"/>
                  <a:pt x="7936687" y="1860617"/>
                  <a:pt x="7943263" y="1860617"/>
                </a:cubicBezTo>
                <a:cubicBezTo>
                  <a:pt x="7949843" y="1860617"/>
                  <a:pt x="7953131" y="1850749"/>
                  <a:pt x="7953131" y="1831016"/>
                </a:cubicBezTo>
                <a:cubicBezTo>
                  <a:pt x="7953131" y="1811282"/>
                  <a:pt x="7959711" y="1801413"/>
                  <a:pt x="7972868" y="1801413"/>
                </a:cubicBezTo>
                <a:lnTo>
                  <a:pt x="7972868" y="1781680"/>
                </a:lnTo>
                <a:cubicBezTo>
                  <a:pt x="7946555" y="1781680"/>
                  <a:pt x="7926818" y="1778389"/>
                  <a:pt x="7913661" y="1771811"/>
                </a:cubicBezTo>
                <a:cubicBezTo>
                  <a:pt x="7900507" y="1765232"/>
                  <a:pt x="7887348" y="1758655"/>
                  <a:pt x="7874194" y="1752075"/>
                </a:cubicBezTo>
                <a:cubicBezTo>
                  <a:pt x="7861037" y="1745498"/>
                  <a:pt x="7854457" y="1735630"/>
                  <a:pt x="7854457" y="1722473"/>
                </a:cubicBezTo>
                <a:close/>
                <a:moveTo>
                  <a:pt x="6650634" y="1722473"/>
                </a:moveTo>
                <a:lnTo>
                  <a:pt x="6650634" y="1742210"/>
                </a:lnTo>
                <a:cubicBezTo>
                  <a:pt x="6650634" y="1742210"/>
                  <a:pt x="6653921" y="1742210"/>
                  <a:pt x="6660501" y="1742210"/>
                </a:cubicBezTo>
                <a:cubicBezTo>
                  <a:pt x="6667081" y="1742210"/>
                  <a:pt x="6670370" y="1735630"/>
                  <a:pt x="6670370" y="1722473"/>
                </a:cubicBezTo>
                <a:cubicBezTo>
                  <a:pt x="6670370" y="1722473"/>
                  <a:pt x="6663789" y="1722473"/>
                  <a:pt x="6650634" y="1722473"/>
                </a:cubicBezTo>
                <a:close/>
                <a:moveTo>
                  <a:pt x="7901329" y="1710139"/>
                </a:moveTo>
                <a:cubicBezTo>
                  <a:pt x="7896394" y="1711785"/>
                  <a:pt x="7893927" y="1715896"/>
                  <a:pt x="7893927" y="1722473"/>
                </a:cubicBezTo>
                <a:lnTo>
                  <a:pt x="7933397" y="1742210"/>
                </a:lnTo>
                <a:lnTo>
                  <a:pt x="7953131" y="1742210"/>
                </a:lnTo>
                <a:cubicBezTo>
                  <a:pt x="7953131" y="1729053"/>
                  <a:pt x="7943263" y="1719185"/>
                  <a:pt x="7923529" y="1712608"/>
                </a:cubicBezTo>
                <a:cubicBezTo>
                  <a:pt x="7913661" y="1709319"/>
                  <a:pt x="7906262" y="1708494"/>
                  <a:pt x="7901329" y="1710139"/>
                </a:cubicBezTo>
                <a:close/>
                <a:moveTo>
                  <a:pt x="15294485" y="1702740"/>
                </a:moveTo>
                <a:lnTo>
                  <a:pt x="15314221" y="1722473"/>
                </a:lnTo>
                <a:cubicBezTo>
                  <a:pt x="15301063" y="1722473"/>
                  <a:pt x="15294485" y="1722473"/>
                  <a:pt x="15294485" y="1722473"/>
                </a:cubicBezTo>
                <a:cubicBezTo>
                  <a:pt x="15294485" y="1709317"/>
                  <a:pt x="15294485" y="1702740"/>
                  <a:pt x="15294485" y="1702740"/>
                </a:cubicBezTo>
                <a:close/>
                <a:moveTo>
                  <a:pt x="12689490" y="1702740"/>
                </a:moveTo>
                <a:cubicBezTo>
                  <a:pt x="12702647" y="1715896"/>
                  <a:pt x="12715801" y="1722473"/>
                  <a:pt x="12728958" y="1722473"/>
                </a:cubicBezTo>
                <a:lnTo>
                  <a:pt x="12748694" y="1702740"/>
                </a:lnTo>
                <a:close/>
                <a:moveTo>
                  <a:pt x="9413508" y="1702740"/>
                </a:moveTo>
                <a:lnTo>
                  <a:pt x="9472712" y="1722473"/>
                </a:lnTo>
                <a:cubicBezTo>
                  <a:pt x="9512182" y="1735630"/>
                  <a:pt x="9545075" y="1748787"/>
                  <a:pt x="9571387" y="1761943"/>
                </a:cubicBezTo>
                <a:lnTo>
                  <a:pt x="9591122" y="1742210"/>
                </a:lnTo>
                <a:close/>
                <a:moveTo>
                  <a:pt x="1499845" y="1702740"/>
                </a:moveTo>
                <a:cubicBezTo>
                  <a:pt x="1499845" y="1702740"/>
                  <a:pt x="1499845" y="1709317"/>
                  <a:pt x="1499845" y="1722473"/>
                </a:cubicBezTo>
                <a:lnTo>
                  <a:pt x="1539316" y="1722473"/>
                </a:lnTo>
                <a:lnTo>
                  <a:pt x="1519582" y="1702740"/>
                </a:lnTo>
                <a:cubicBezTo>
                  <a:pt x="1506425" y="1702740"/>
                  <a:pt x="1499845" y="1702740"/>
                  <a:pt x="1499845" y="1702740"/>
                </a:cubicBezTo>
                <a:close/>
                <a:moveTo>
                  <a:pt x="12289859" y="1692871"/>
                </a:moveTo>
                <a:cubicBezTo>
                  <a:pt x="12286570" y="1692871"/>
                  <a:pt x="12281637" y="1696163"/>
                  <a:pt x="12275058" y="1702740"/>
                </a:cubicBezTo>
                <a:lnTo>
                  <a:pt x="12294794" y="1702740"/>
                </a:lnTo>
                <a:cubicBezTo>
                  <a:pt x="12294794" y="1696163"/>
                  <a:pt x="12293150" y="1692871"/>
                  <a:pt x="12289859" y="1692871"/>
                </a:cubicBezTo>
                <a:close/>
                <a:moveTo>
                  <a:pt x="1716929" y="1692871"/>
                </a:moveTo>
                <a:cubicBezTo>
                  <a:pt x="1710353" y="1692871"/>
                  <a:pt x="1710353" y="1696163"/>
                  <a:pt x="1716929" y="1702740"/>
                </a:cubicBezTo>
                <a:cubicBezTo>
                  <a:pt x="1730086" y="1715896"/>
                  <a:pt x="1743242" y="1722473"/>
                  <a:pt x="1756399" y="1722473"/>
                </a:cubicBezTo>
                <a:lnTo>
                  <a:pt x="1795869" y="1722473"/>
                </a:lnTo>
                <a:lnTo>
                  <a:pt x="1756399" y="1702740"/>
                </a:lnTo>
                <a:cubicBezTo>
                  <a:pt x="1736667" y="1696163"/>
                  <a:pt x="1723506" y="1692871"/>
                  <a:pt x="1716929" y="1692871"/>
                </a:cubicBezTo>
                <a:close/>
                <a:moveTo>
                  <a:pt x="12353998" y="1683006"/>
                </a:moveTo>
                <a:lnTo>
                  <a:pt x="12314528" y="1702740"/>
                </a:lnTo>
                <a:lnTo>
                  <a:pt x="12294794" y="1722473"/>
                </a:lnTo>
                <a:lnTo>
                  <a:pt x="12334262" y="1722473"/>
                </a:lnTo>
                <a:cubicBezTo>
                  <a:pt x="12386888" y="1722473"/>
                  <a:pt x="12413202" y="1722473"/>
                  <a:pt x="12413202" y="1722473"/>
                </a:cubicBezTo>
                <a:cubicBezTo>
                  <a:pt x="12413202" y="1709317"/>
                  <a:pt x="12409913" y="1699451"/>
                  <a:pt x="12403334" y="1692871"/>
                </a:cubicBezTo>
                <a:cubicBezTo>
                  <a:pt x="12396757" y="1686294"/>
                  <a:pt x="12380311" y="1683006"/>
                  <a:pt x="12353998" y="1683006"/>
                </a:cubicBezTo>
                <a:close/>
                <a:moveTo>
                  <a:pt x="12205986" y="1683006"/>
                </a:moveTo>
                <a:cubicBezTo>
                  <a:pt x="12199409" y="1683006"/>
                  <a:pt x="12196120" y="1689583"/>
                  <a:pt x="12196120" y="1702740"/>
                </a:cubicBezTo>
                <a:lnTo>
                  <a:pt x="12215854" y="1702740"/>
                </a:lnTo>
                <a:lnTo>
                  <a:pt x="12235588" y="1702740"/>
                </a:lnTo>
                <a:cubicBezTo>
                  <a:pt x="12222431" y="1689583"/>
                  <a:pt x="12212565" y="1683006"/>
                  <a:pt x="12205986" y="1683006"/>
                </a:cubicBezTo>
                <a:close/>
                <a:moveTo>
                  <a:pt x="8920139" y="1683006"/>
                </a:moveTo>
                <a:cubicBezTo>
                  <a:pt x="8920139" y="1696163"/>
                  <a:pt x="8930007" y="1706028"/>
                  <a:pt x="8949740" y="1712608"/>
                </a:cubicBezTo>
                <a:cubicBezTo>
                  <a:pt x="8969476" y="1719185"/>
                  <a:pt x="8985922" y="1729053"/>
                  <a:pt x="8999078" y="1742210"/>
                </a:cubicBezTo>
                <a:cubicBezTo>
                  <a:pt x="9025392" y="1742210"/>
                  <a:pt x="9041837" y="1748787"/>
                  <a:pt x="9048415" y="1761943"/>
                </a:cubicBezTo>
                <a:cubicBezTo>
                  <a:pt x="9054994" y="1775100"/>
                  <a:pt x="9061572" y="1778389"/>
                  <a:pt x="9068150" y="1771811"/>
                </a:cubicBezTo>
                <a:cubicBezTo>
                  <a:pt x="9074727" y="1765232"/>
                  <a:pt x="9081304" y="1768523"/>
                  <a:pt x="9087884" y="1781680"/>
                </a:cubicBezTo>
                <a:cubicBezTo>
                  <a:pt x="9094464" y="1794837"/>
                  <a:pt x="9101041" y="1801413"/>
                  <a:pt x="9107618" y="1801413"/>
                </a:cubicBezTo>
                <a:cubicBezTo>
                  <a:pt x="9114198" y="1801413"/>
                  <a:pt x="9117486" y="1794837"/>
                  <a:pt x="9117486" y="1781680"/>
                </a:cubicBezTo>
                <a:lnTo>
                  <a:pt x="9097752" y="1742210"/>
                </a:lnTo>
                <a:cubicBezTo>
                  <a:pt x="9071440" y="1729053"/>
                  <a:pt x="9051703" y="1722473"/>
                  <a:pt x="9038548" y="1722473"/>
                </a:cubicBezTo>
                <a:cubicBezTo>
                  <a:pt x="9038548" y="1722473"/>
                  <a:pt x="9035258" y="1719185"/>
                  <a:pt x="9028680" y="1712608"/>
                </a:cubicBezTo>
                <a:cubicBezTo>
                  <a:pt x="9022101" y="1706028"/>
                  <a:pt x="9012232" y="1702740"/>
                  <a:pt x="8999078" y="1702740"/>
                </a:cubicBezTo>
                <a:close/>
                <a:moveTo>
                  <a:pt x="12437871" y="1668202"/>
                </a:moveTo>
                <a:cubicBezTo>
                  <a:pt x="12428003" y="1671493"/>
                  <a:pt x="12419782" y="1683006"/>
                  <a:pt x="12413202" y="1702740"/>
                </a:cubicBezTo>
                <a:cubicBezTo>
                  <a:pt x="12413202" y="1715896"/>
                  <a:pt x="12416490" y="1722473"/>
                  <a:pt x="12423070" y="1722473"/>
                </a:cubicBezTo>
                <a:cubicBezTo>
                  <a:pt x="12429647" y="1722473"/>
                  <a:pt x="12439515" y="1722473"/>
                  <a:pt x="12452672" y="1722473"/>
                </a:cubicBezTo>
                <a:lnTo>
                  <a:pt x="12472406" y="1702740"/>
                </a:lnTo>
                <a:cubicBezTo>
                  <a:pt x="12485562" y="1702740"/>
                  <a:pt x="12485562" y="1696163"/>
                  <a:pt x="12472406" y="1683006"/>
                </a:cubicBezTo>
                <a:cubicBezTo>
                  <a:pt x="12459249" y="1669849"/>
                  <a:pt x="12447737" y="1664914"/>
                  <a:pt x="12437871" y="1668202"/>
                </a:cubicBezTo>
                <a:close/>
                <a:moveTo>
                  <a:pt x="9295100" y="1663269"/>
                </a:moveTo>
                <a:lnTo>
                  <a:pt x="9275367" y="1702740"/>
                </a:lnTo>
                <a:cubicBezTo>
                  <a:pt x="9314835" y="1702740"/>
                  <a:pt x="9334571" y="1709317"/>
                  <a:pt x="9334571" y="1722473"/>
                </a:cubicBezTo>
                <a:lnTo>
                  <a:pt x="9374038" y="1722473"/>
                </a:lnTo>
                <a:lnTo>
                  <a:pt x="9334571" y="1702740"/>
                </a:lnTo>
                <a:cubicBezTo>
                  <a:pt x="9321414" y="1689583"/>
                  <a:pt x="9321414" y="1683006"/>
                  <a:pt x="9334571" y="1683006"/>
                </a:cubicBezTo>
                <a:close/>
                <a:moveTo>
                  <a:pt x="7755783" y="1663269"/>
                </a:moveTo>
                <a:cubicBezTo>
                  <a:pt x="7755783" y="1663269"/>
                  <a:pt x="7759072" y="1669846"/>
                  <a:pt x="7765651" y="1683006"/>
                </a:cubicBezTo>
                <a:cubicBezTo>
                  <a:pt x="7772229" y="1696163"/>
                  <a:pt x="7778809" y="1702740"/>
                  <a:pt x="7785385" y="1702740"/>
                </a:cubicBezTo>
                <a:cubicBezTo>
                  <a:pt x="7791965" y="1702740"/>
                  <a:pt x="7795253" y="1696163"/>
                  <a:pt x="7795253" y="1683006"/>
                </a:cubicBezTo>
                <a:close/>
                <a:moveTo>
                  <a:pt x="1263030" y="1663269"/>
                </a:moveTo>
                <a:cubicBezTo>
                  <a:pt x="1302496" y="1689583"/>
                  <a:pt x="1322233" y="1715896"/>
                  <a:pt x="1322233" y="1742210"/>
                </a:cubicBezTo>
                <a:cubicBezTo>
                  <a:pt x="1309076" y="1742210"/>
                  <a:pt x="1302496" y="1735630"/>
                  <a:pt x="1302496" y="1722473"/>
                </a:cubicBezTo>
                <a:cubicBezTo>
                  <a:pt x="1302496" y="1722473"/>
                  <a:pt x="1295919" y="1722473"/>
                  <a:pt x="1282764" y="1722473"/>
                </a:cubicBezTo>
                <a:lnTo>
                  <a:pt x="1243294" y="1683006"/>
                </a:lnTo>
                <a:cubicBezTo>
                  <a:pt x="1243294" y="1669846"/>
                  <a:pt x="1249873" y="1663269"/>
                  <a:pt x="1263030" y="1663269"/>
                </a:cubicBezTo>
                <a:close/>
                <a:moveTo>
                  <a:pt x="11169910" y="1643535"/>
                </a:moveTo>
                <a:cubicBezTo>
                  <a:pt x="11169910" y="1656692"/>
                  <a:pt x="11176487" y="1663269"/>
                  <a:pt x="11189643" y="1663269"/>
                </a:cubicBezTo>
                <a:lnTo>
                  <a:pt x="11229113" y="1643535"/>
                </a:lnTo>
                <a:cubicBezTo>
                  <a:pt x="11215957" y="1643535"/>
                  <a:pt x="11202800" y="1643535"/>
                  <a:pt x="11189643" y="1643535"/>
                </a:cubicBezTo>
                <a:close/>
                <a:moveTo>
                  <a:pt x="8170216" y="1643535"/>
                </a:moveTo>
                <a:lnTo>
                  <a:pt x="8170216" y="1683006"/>
                </a:lnTo>
                <a:cubicBezTo>
                  <a:pt x="8183370" y="1696163"/>
                  <a:pt x="8183370" y="1702740"/>
                  <a:pt x="8170216" y="1702740"/>
                </a:cubicBezTo>
                <a:lnTo>
                  <a:pt x="8189949" y="1722473"/>
                </a:lnTo>
                <a:lnTo>
                  <a:pt x="8229420" y="1722473"/>
                </a:lnTo>
                <a:cubicBezTo>
                  <a:pt x="8203107" y="1696163"/>
                  <a:pt x="8186661" y="1676426"/>
                  <a:pt x="8180081" y="1663269"/>
                </a:cubicBezTo>
                <a:cubicBezTo>
                  <a:pt x="8173505" y="1650113"/>
                  <a:pt x="8170216" y="1643535"/>
                  <a:pt x="8170216" y="1643535"/>
                </a:cubicBezTo>
                <a:close/>
                <a:moveTo>
                  <a:pt x="6354614" y="1643535"/>
                </a:moveTo>
                <a:lnTo>
                  <a:pt x="6354614" y="1663269"/>
                </a:lnTo>
                <a:cubicBezTo>
                  <a:pt x="6367769" y="1663269"/>
                  <a:pt x="6374349" y="1659981"/>
                  <a:pt x="6374349" y="1653401"/>
                </a:cubicBezTo>
                <a:cubicBezTo>
                  <a:pt x="6374349" y="1646824"/>
                  <a:pt x="6367769" y="1643535"/>
                  <a:pt x="6354614" y="1643535"/>
                </a:cubicBezTo>
                <a:close/>
                <a:moveTo>
                  <a:pt x="13064450" y="1623799"/>
                </a:moveTo>
                <a:lnTo>
                  <a:pt x="13044716" y="1643535"/>
                </a:lnTo>
                <a:lnTo>
                  <a:pt x="13064450" y="1663269"/>
                </a:lnTo>
                <a:cubicBezTo>
                  <a:pt x="13064450" y="1663269"/>
                  <a:pt x="13064450" y="1650113"/>
                  <a:pt x="13064450" y="1623799"/>
                </a:cubicBezTo>
                <a:close/>
                <a:moveTo>
                  <a:pt x="10834417" y="1623799"/>
                </a:moveTo>
                <a:lnTo>
                  <a:pt x="10775211" y="1643535"/>
                </a:lnTo>
                <a:lnTo>
                  <a:pt x="10893621" y="1643535"/>
                </a:lnTo>
                <a:cubicBezTo>
                  <a:pt x="10893621" y="1630379"/>
                  <a:pt x="10887042" y="1623799"/>
                  <a:pt x="10873885" y="1623799"/>
                </a:cubicBezTo>
                <a:close/>
                <a:moveTo>
                  <a:pt x="8979342" y="1623799"/>
                </a:moveTo>
                <a:lnTo>
                  <a:pt x="8979342" y="1643535"/>
                </a:lnTo>
                <a:lnTo>
                  <a:pt x="8999078" y="1623799"/>
                </a:lnTo>
                <a:cubicBezTo>
                  <a:pt x="8985922" y="1623799"/>
                  <a:pt x="8979342" y="1623799"/>
                  <a:pt x="8979342" y="1623799"/>
                </a:cubicBezTo>
                <a:close/>
                <a:moveTo>
                  <a:pt x="6808513" y="1623799"/>
                </a:moveTo>
                <a:lnTo>
                  <a:pt x="6887453" y="1722473"/>
                </a:lnTo>
                <a:lnTo>
                  <a:pt x="6907187" y="1722473"/>
                </a:lnTo>
                <a:cubicBezTo>
                  <a:pt x="6907187" y="1709317"/>
                  <a:pt x="6907187" y="1702740"/>
                  <a:pt x="6907187" y="1702740"/>
                </a:cubicBezTo>
                <a:cubicBezTo>
                  <a:pt x="6920341" y="1702740"/>
                  <a:pt x="6926921" y="1706028"/>
                  <a:pt x="6926921" y="1712608"/>
                </a:cubicBezTo>
                <a:cubicBezTo>
                  <a:pt x="6926921" y="1719185"/>
                  <a:pt x="6926921" y="1722473"/>
                  <a:pt x="6926921" y="1722473"/>
                </a:cubicBezTo>
                <a:cubicBezTo>
                  <a:pt x="6926921" y="1735630"/>
                  <a:pt x="6933501" y="1738918"/>
                  <a:pt x="6946655" y="1732342"/>
                </a:cubicBezTo>
                <a:cubicBezTo>
                  <a:pt x="6959811" y="1725764"/>
                  <a:pt x="6969680" y="1729053"/>
                  <a:pt x="6976259" y="1742210"/>
                </a:cubicBezTo>
                <a:cubicBezTo>
                  <a:pt x="6982839" y="1755366"/>
                  <a:pt x="6992706" y="1761943"/>
                  <a:pt x="7005861" y="1761943"/>
                </a:cubicBezTo>
                <a:lnTo>
                  <a:pt x="7025595" y="1761943"/>
                </a:lnTo>
                <a:lnTo>
                  <a:pt x="7084799" y="1801413"/>
                </a:lnTo>
                <a:cubicBezTo>
                  <a:pt x="7097956" y="1801413"/>
                  <a:pt x="7111113" y="1811282"/>
                  <a:pt x="7124270" y="1831016"/>
                </a:cubicBezTo>
                <a:cubicBezTo>
                  <a:pt x="7137427" y="1850749"/>
                  <a:pt x="7153871" y="1867197"/>
                  <a:pt x="7173607" y="1880354"/>
                </a:cubicBezTo>
                <a:cubicBezTo>
                  <a:pt x="7193341" y="1893511"/>
                  <a:pt x="7203209" y="1906665"/>
                  <a:pt x="7203209" y="1919821"/>
                </a:cubicBezTo>
                <a:cubicBezTo>
                  <a:pt x="7229523" y="1919821"/>
                  <a:pt x="7236100" y="1913244"/>
                  <a:pt x="7222943" y="1900087"/>
                </a:cubicBezTo>
                <a:cubicBezTo>
                  <a:pt x="7222943" y="1886931"/>
                  <a:pt x="7222943" y="1880354"/>
                  <a:pt x="7222943" y="1880354"/>
                </a:cubicBezTo>
                <a:cubicBezTo>
                  <a:pt x="7222943" y="1880354"/>
                  <a:pt x="7229523" y="1880354"/>
                  <a:pt x="7242679" y="1880354"/>
                </a:cubicBezTo>
                <a:cubicBezTo>
                  <a:pt x="7255837" y="1893511"/>
                  <a:pt x="7268993" y="1900087"/>
                  <a:pt x="7282147" y="1900087"/>
                </a:cubicBezTo>
                <a:cubicBezTo>
                  <a:pt x="7295303" y="1926401"/>
                  <a:pt x="7308461" y="1939558"/>
                  <a:pt x="7321617" y="1939558"/>
                </a:cubicBezTo>
                <a:cubicBezTo>
                  <a:pt x="7334774" y="1939558"/>
                  <a:pt x="7321617" y="1919821"/>
                  <a:pt x="7282147" y="1880354"/>
                </a:cubicBezTo>
                <a:cubicBezTo>
                  <a:pt x="7268993" y="1867197"/>
                  <a:pt x="7255837" y="1857329"/>
                  <a:pt x="7242679" y="1850749"/>
                </a:cubicBezTo>
                <a:cubicBezTo>
                  <a:pt x="7229523" y="1844172"/>
                  <a:pt x="7222943" y="1840884"/>
                  <a:pt x="7222943" y="1840884"/>
                </a:cubicBezTo>
                <a:lnTo>
                  <a:pt x="7203209" y="1840884"/>
                </a:lnTo>
                <a:cubicBezTo>
                  <a:pt x="7203209" y="1827727"/>
                  <a:pt x="7193341" y="1817859"/>
                  <a:pt x="7173607" y="1811282"/>
                </a:cubicBezTo>
                <a:cubicBezTo>
                  <a:pt x="7153871" y="1804702"/>
                  <a:pt x="7137427" y="1788257"/>
                  <a:pt x="7124270" y="1761943"/>
                </a:cubicBezTo>
                <a:lnTo>
                  <a:pt x="7084799" y="1761943"/>
                </a:lnTo>
                <a:lnTo>
                  <a:pt x="7065065" y="1742210"/>
                </a:lnTo>
                <a:cubicBezTo>
                  <a:pt x="7051909" y="1729053"/>
                  <a:pt x="7032175" y="1715896"/>
                  <a:pt x="7005861" y="1702740"/>
                </a:cubicBezTo>
                <a:cubicBezTo>
                  <a:pt x="7005861" y="1702740"/>
                  <a:pt x="6999281" y="1699451"/>
                  <a:pt x="6986125" y="1692871"/>
                </a:cubicBezTo>
                <a:cubicBezTo>
                  <a:pt x="6972971" y="1686294"/>
                  <a:pt x="6959811" y="1683006"/>
                  <a:pt x="6946655" y="1683006"/>
                </a:cubicBezTo>
                <a:cubicBezTo>
                  <a:pt x="6933501" y="1669846"/>
                  <a:pt x="6920341" y="1666558"/>
                  <a:pt x="6907187" y="1673137"/>
                </a:cubicBezTo>
                <a:cubicBezTo>
                  <a:pt x="6894032" y="1679715"/>
                  <a:pt x="6884164" y="1676426"/>
                  <a:pt x="6877585" y="1663269"/>
                </a:cubicBezTo>
                <a:cubicBezTo>
                  <a:pt x="6871005" y="1650113"/>
                  <a:pt x="6861137" y="1643535"/>
                  <a:pt x="6847981" y="1643535"/>
                </a:cubicBezTo>
                <a:lnTo>
                  <a:pt x="6828247" y="1643535"/>
                </a:lnTo>
                <a:cubicBezTo>
                  <a:pt x="6828247" y="1630379"/>
                  <a:pt x="6821668" y="1623799"/>
                  <a:pt x="6808513" y="1623799"/>
                </a:cubicBezTo>
                <a:close/>
                <a:moveTo>
                  <a:pt x="1322233" y="1623799"/>
                </a:moveTo>
                <a:lnTo>
                  <a:pt x="1302496" y="1643535"/>
                </a:lnTo>
                <a:cubicBezTo>
                  <a:pt x="1315657" y="1643535"/>
                  <a:pt x="1325521" y="1643535"/>
                  <a:pt x="1332101" y="1643535"/>
                </a:cubicBezTo>
                <a:cubicBezTo>
                  <a:pt x="1338678" y="1643535"/>
                  <a:pt x="1341967" y="1643535"/>
                  <a:pt x="1341967" y="1643535"/>
                </a:cubicBezTo>
                <a:cubicBezTo>
                  <a:pt x="1341967" y="1630379"/>
                  <a:pt x="1335390" y="1623799"/>
                  <a:pt x="1322233" y="1623799"/>
                </a:cubicBezTo>
                <a:close/>
                <a:moveTo>
                  <a:pt x="1203825" y="1623799"/>
                </a:moveTo>
                <a:cubicBezTo>
                  <a:pt x="1203825" y="1636956"/>
                  <a:pt x="1203825" y="1643535"/>
                  <a:pt x="1203825" y="1643535"/>
                </a:cubicBezTo>
                <a:lnTo>
                  <a:pt x="1223559" y="1623799"/>
                </a:lnTo>
                <a:cubicBezTo>
                  <a:pt x="1223559" y="1623799"/>
                  <a:pt x="1216980" y="1623799"/>
                  <a:pt x="1203825" y="1623799"/>
                </a:cubicBezTo>
                <a:close/>
                <a:moveTo>
                  <a:pt x="13084186" y="1604066"/>
                </a:moveTo>
                <a:lnTo>
                  <a:pt x="13103920" y="1623799"/>
                </a:lnTo>
                <a:cubicBezTo>
                  <a:pt x="13103920" y="1623799"/>
                  <a:pt x="13103920" y="1617222"/>
                  <a:pt x="13103920" y="1604066"/>
                </a:cubicBezTo>
                <a:cubicBezTo>
                  <a:pt x="13090763" y="1604066"/>
                  <a:pt x="13084186" y="1604066"/>
                  <a:pt x="13084186" y="1604066"/>
                </a:cubicBezTo>
                <a:close/>
                <a:moveTo>
                  <a:pt x="12196120" y="1604066"/>
                </a:moveTo>
                <a:cubicBezTo>
                  <a:pt x="12196120" y="1617222"/>
                  <a:pt x="12196120" y="1623799"/>
                  <a:pt x="12196120" y="1623799"/>
                </a:cubicBezTo>
                <a:cubicBezTo>
                  <a:pt x="12209277" y="1623799"/>
                  <a:pt x="12215854" y="1623799"/>
                  <a:pt x="12215854" y="1623799"/>
                </a:cubicBezTo>
                <a:cubicBezTo>
                  <a:pt x="12215854" y="1623799"/>
                  <a:pt x="12215854" y="1617222"/>
                  <a:pt x="12215854" y="1604066"/>
                </a:cubicBezTo>
                <a:cubicBezTo>
                  <a:pt x="12215854" y="1604066"/>
                  <a:pt x="12209277" y="1604066"/>
                  <a:pt x="12196120" y="1604066"/>
                </a:cubicBezTo>
                <a:close/>
                <a:moveTo>
                  <a:pt x="12146782" y="1604066"/>
                </a:moveTo>
                <a:cubicBezTo>
                  <a:pt x="12140205" y="1604066"/>
                  <a:pt x="12136913" y="1610642"/>
                  <a:pt x="12136913" y="1623799"/>
                </a:cubicBezTo>
                <a:lnTo>
                  <a:pt x="12156650" y="1623799"/>
                </a:lnTo>
                <a:cubicBezTo>
                  <a:pt x="12156650" y="1610642"/>
                  <a:pt x="12153361" y="1604066"/>
                  <a:pt x="12146782" y="1604066"/>
                </a:cubicBezTo>
                <a:close/>
                <a:moveTo>
                  <a:pt x="11604073" y="1604066"/>
                </a:moveTo>
                <a:cubicBezTo>
                  <a:pt x="11604073" y="1617222"/>
                  <a:pt x="11630387" y="1630379"/>
                  <a:pt x="11683013" y="1643535"/>
                </a:cubicBezTo>
                <a:cubicBezTo>
                  <a:pt x="11683013" y="1643535"/>
                  <a:pt x="11689591" y="1636956"/>
                  <a:pt x="11702747" y="1623799"/>
                </a:cubicBezTo>
                <a:cubicBezTo>
                  <a:pt x="11702747" y="1610642"/>
                  <a:pt x="11696170" y="1604066"/>
                  <a:pt x="11683013" y="1604066"/>
                </a:cubicBezTo>
                <a:cubicBezTo>
                  <a:pt x="11669857" y="1604066"/>
                  <a:pt x="11650123" y="1604066"/>
                  <a:pt x="11623810" y="1604066"/>
                </a:cubicBezTo>
                <a:cubicBezTo>
                  <a:pt x="11610653" y="1604066"/>
                  <a:pt x="11604073" y="1604066"/>
                  <a:pt x="11604073" y="1604066"/>
                </a:cubicBezTo>
                <a:close/>
                <a:moveTo>
                  <a:pt x="11446195" y="1604066"/>
                </a:moveTo>
                <a:lnTo>
                  <a:pt x="11465932" y="1643535"/>
                </a:lnTo>
                <a:cubicBezTo>
                  <a:pt x="11492242" y="1643535"/>
                  <a:pt x="11515267" y="1643535"/>
                  <a:pt x="11535004" y="1643535"/>
                </a:cubicBezTo>
                <a:cubicBezTo>
                  <a:pt x="11554738" y="1643535"/>
                  <a:pt x="11564606" y="1636956"/>
                  <a:pt x="11564606" y="1623799"/>
                </a:cubicBezTo>
                <a:cubicBezTo>
                  <a:pt x="11564606" y="1610642"/>
                  <a:pt x="11558026" y="1604066"/>
                  <a:pt x="11544869" y="1604066"/>
                </a:cubicBezTo>
                <a:cubicBezTo>
                  <a:pt x="11531713" y="1604066"/>
                  <a:pt x="11518556" y="1604066"/>
                  <a:pt x="11505399" y="1604066"/>
                </a:cubicBezTo>
                <a:cubicBezTo>
                  <a:pt x="11492242" y="1604066"/>
                  <a:pt x="11472509" y="1604066"/>
                  <a:pt x="11446195" y="1604066"/>
                </a:cubicBezTo>
                <a:close/>
                <a:moveTo>
                  <a:pt x="8722790" y="1604066"/>
                </a:moveTo>
                <a:cubicBezTo>
                  <a:pt x="8722790" y="1604066"/>
                  <a:pt x="8722790" y="1607354"/>
                  <a:pt x="8722790" y="1613934"/>
                </a:cubicBezTo>
                <a:cubicBezTo>
                  <a:pt x="8722790" y="1620511"/>
                  <a:pt x="8729370" y="1623799"/>
                  <a:pt x="8742524" y="1623799"/>
                </a:cubicBezTo>
                <a:close/>
                <a:moveTo>
                  <a:pt x="8032072" y="1604066"/>
                </a:moveTo>
                <a:cubicBezTo>
                  <a:pt x="8045229" y="1617222"/>
                  <a:pt x="8045229" y="1623799"/>
                  <a:pt x="8032072" y="1623799"/>
                </a:cubicBezTo>
                <a:lnTo>
                  <a:pt x="8032072" y="1643535"/>
                </a:lnTo>
                <a:lnTo>
                  <a:pt x="8091275" y="1643535"/>
                </a:lnTo>
                <a:lnTo>
                  <a:pt x="8111009" y="1646824"/>
                </a:lnTo>
                <a:lnTo>
                  <a:pt x="8091275" y="1633667"/>
                </a:lnTo>
                <a:cubicBezTo>
                  <a:pt x="8078121" y="1627090"/>
                  <a:pt x="8064962" y="1617222"/>
                  <a:pt x="8051805" y="1604066"/>
                </a:cubicBezTo>
                <a:close/>
                <a:moveTo>
                  <a:pt x="1282764" y="1604066"/>
                </a:moveTo>
                <a:lnTo>
                  <a:pt x="1282764" y="1623799"/>
                </a:lnTo>
                <a:cubicBezTo>
                  <a:pt x="1295919" y="1623799"/>
                  <a:pt x="1302496" y="1617222"/>
                  <a:pt x="1302496" y="1604066"/>
                </a:cubicBezTo>
                <a:cubicBezTo>
                  <a:pt x="1289344" y="1604066"/>
                  <a:pt x="1282764" y="1604066"/>
                  <a:pt x="1282764" y="1604066"/>
                </a:cubicBezTo>
                <a:close/>
                <a:moveTo>
                  <a:pt x="1164352" y="1604066"/>
                </a:moveTo>
                <a:lnTo>
                  <a:pt x="1184089" y="1623799"/>
                </a:lnTo>
                <a:cubicBezTo>
                  <a:pt x="1184089" y="1623799"/>
                  <a:pt x="1184089" y="1617222"/>
                  <a:pt x="1184089" y="1604066"/>
                </a:cubicBezTo>
                <a:cubicBezTo>
                  <a:pt x="1170932" y="1604066"/>
                  <a:pt x="1164352" y="1604066"/>
                  <a:pt x="1164352" y="1604066"/>
                </a:cubicBezTo>
                <a:close/>
                <a:moveTo>
                  <a:pt x="8446504" y="1584329"/>
                </a:moveTo>
                <a:lnTo>
                  <a:pt x="8485972" y="1623799"/>
                </a:lnTo>
                <a:lnTo>
                  <a:pt x="8584646" y="1643535"/>
                </a:lnTo>
                <a:cubicBezTo>
                  <a:pt x="8584646" y="1617222"/>
                  <a:pt x="8558332" y="1604066"/>
                  <a:pt x="8505708" y="1604066"/>
                </a:cubicBezTo>
                <a:lnTo>
                  <a:pt x="8466238" y="1584329"/>
                </a:lnTo>
                <a:cubicBezTo>
                  <a:pt x="8453081" y="1584329"/>
                  <a:pt x="8446504" y="1584329"/>
                  <a:pt x="8446504" y="1584329"/>
                </a:cubicBezTo>
                <a:close/>
                <a:moveTo>
                  <a:pt x="11860629" y="1564595"/>
                </a:moveTo>
                <a:lnTo>
                  <a:pt x="11860629" y="1584329"/>
                </a:lnTo>
                <a:cubicBezTo>
                  <a:pt x="11873786" y="1571172"/>
                  <a:pt x="11880362" y="1564595"/>
                  <a:pt x="11880362" y="1564595"/>
                </a:cubicBezTo>
                <a:cubicBezTo>
                  <a:pt x="11867205" y="1564595"/>
                  <a:pt x="11860629" y="1564595"/>
                  <a:pt x="11860629" y="1564595"/>
                </a:cubicBezTo>
                <a:close/>
                <a:moveTo>
                  <a:pt x="11702747" y="1564595"/>
                </a:moveTo>
                <a:cubicBezTo>
                  <a:pt x="11702747" y="1577752"/>
                  <a:pt x="11729061" y="1584329"/>
                  <a:pt x="11781688" y="1584329"/>
                </a:cubicBezTo>
                <a:cubicBezTo>
                  <a:pt x="11808001" y="1584329"/>
                  <a:pt x="11821158" y="1577752"/>
                  <a:pt x="11821158" y="1564595"/>
                </a:cubicBezTo>
                <a:cubicBezTo>
                  <a:pt x="11821158" y="1564595"/>
                  <a:pt x="11814581" y="1564595"/>
                  <a:pt x="11801424" y="1564595"/>
                </a:cubicBezTo>
                <a:cubicBezTo>
                  <a:pt x="11801424" y="1564595"/>
                  <a:pt x="11794844" y="1564595"/>
                  <a:pt x="11781688" y="1564595"/>
                </a:cubicBezTo>
                <a:cubicBezTo>
                  <a:pt x="11768531" y="1564595"/>
                  <a:pt x="11761954" y="1564595"/>
                  <a:pt x="11761954" y="1564595"/>
                </a:cubicBezTo>
                <a:close/>
                <a:moveTo>
                  <a:pt x="9591122" y="1564595"/>
                </a:moveTo>
                <a:cubicBezTo>
                  <a:pt x="9577966" y="1564595"/>
                  <a:pt x="9571387" y="1567884"/>
                  <a:pt x="9571387" y="1574464"/>
                </a:cubicBezTo>
                <a:cubicBezTo>
                  <a:pt x="9571387" y="1581041"/>
                  <a:pt x="9577966" y="1584329"/>
                  <a:pt x="9591122" y="1584329"/>
                </a:cubicBezTo>
                <a:cubicBezTo>
                  <a:pt x="9604279" y="1584329"/>
                  <a:pt x="9610856" y="1577752"/>
                  <a:pt x="9610856" y="1564595"/>
                </a:cubicBezTo>
                <a:cubicBezTo>
                  <a:pt x="9610856" y="1564595"/>
                  <a:pt x="9604279" y="1564595"/>
                  <a:pt x="9591122" y="1564595"/>
                </a:cubicBezTo>
                <a:close/>
                <a:moveTo>
                  <a:pt x="927537" y="1564595"/>
                </a:moveTo>
                <a:cubicBezTo>
                  <a:pt x="927537" y="1564595"/>
                  <a:pt x="930825" y="1564595"/>
                  <a:pt x="937405" y="1564595"/>
                </a:cubicBezTo>
                <a:cubicBezTo>
                  <a:pt x="943982" y="1564595"/>
                  <a:pt x="947271" y="1564595"/>
                  <a:pt x="947271" y="1564595"/>
                </a:cubicBezTo>
                <a:lnTo>
                  <a:pt x="947271" y="1584329"/>
                </a:lnTo>
                <a:cubicBezTo>
                  <a:pt x="947271" y="1584329"/>
                  <a:pt x="940694" y="1577752"/>
                  <a:pt x="927537" y="1564595"/>
                </a:cubicBezTo>
                <a:close/>
                <a:moveTo>
                  <a:pt x="11539937" y="1549794"/>
                </a:moveTo>
                <a:cubicBezTo>
                  <a:pt x="11526780" y="1549794"/>
                  <a:pt x="11518556" y="1551439"/>
                  <a:pt x="11515267" y="1554727"/>
                </a:cubicBezTo>
                <a:cubicBezTo>
                  <a:pt x="11508690" y="1561307"/>
                  <a:pt x="11525136" y="1564595"/>
                  <a:pt x="11564606" y="1564595"/>
                </a:cubicBezTo>
                <a:cubicBezTo>
                  <a:pt x="11604073" y="1564595"/>
                  <a:pt x="11630387" y="1571172"/>
                  <a:pt x="11643543" y="1584329"/>
                </a:cubicBezTo>
                <a:cubicBezTo>
                  <a:pt x="11656700" y="1584329"/>
                  <a:pt x="11663280" y="1581041"/>
                  <a:pt x="11663280" y="1574464"/>
                </a:cubicBezTo>
                <a:cubicBezTo>
                  <a:pt x="11663280" y="1567884"/>
                  <a:pt x="11640255" y="1561307"/>
                  <a:pt x="11594208" y="1554727"/>
                </a:cubicBezTo>
                <a:cubicBezTo>
                  <a:pt x="11571183" y="1551439"/>
                  <a:pt x="11553093" y="1549794"/>
                  <a:pt x="11539937" y="1549794"/>
                </a:cubicBezTo>
                <a:close/>
                <a:moveTo>
                  <a:pt x="9630593" y="1544861"/>
                </a:moveTo>
                <a:cubicBezTo>
                  <a:pt x="9630593" y="1544861"/>
                  <a:pt x="9630593" y="1551439"/>
                  <a:pt x="9630593" y="1564595"/>
                </a:cubicBezTo>
                <a:cubicBezTo>
                  <a:pt x="9643747" y="1564595"/>
                  <a:pt x="9650326" y="1564595"/>
                  <a:pt x="9650326" y="1564595"/>
                </a:cubicBezTo>
                <a:cubicBezTo>
                  <a:pt x="9650326" y="1551439"/>
                  <a:pt x="9643747" y="1544861"/>
                  <a:pt x="9630593" y="1544861"/>
                </a:cubicBezTo>
                <a:close/>
                <a:moveTo>
                  <a:pt x="7538701" y="1544861"/>
                </a:moveTo>
                <a:lnTo>
                  <a:pt x="7597905" y="1584329"/>
                </a:lnTo>
                <a:cubicBezTo>
                  <a:pt x="7597905" y="1584329"/>
                  <a:pt x="7604485" y="1587620"/>
                  <a:pt x="7617642" y="1594197"/>
                </a:cubicBezTo>
                <a:cubicBezTo>
                  <a:pt x="7630796" y="1600777"/>
                  <a:pt x="7643953" y="1610642"/>
                  <a:pt x="7657109" y="1623799"/>
                </a:cubicBezTo>
                <a:lnTo>
                  <a:pt x="7696579" y="1623799"/>
                </a:lnTo>
                <a:cubicBezTo>
                  <a:pt x="7683423" y="1623799"/>
                  <a:pt x="7657109" y="1610642"/>
                  <a:pt x="7617642" y="1584329"/>
                </a:cubicBezTo>
                <a:cubicBezTo>
                  <a:pt x="7578169" y="1558018"/>
                  <a:pt x="7551855" y="1544861"/>
                  <a:pt x="7538701" y="1544861"/>
                </a:cubicBezTo>
                <a:close/>
                <a:moveTo>
                  <a:pt x="12521744" y="1534993"/>
                </a:moveTo>
                <a:cubicBezTo>
                  <a:pt x="12508587" y="1534993"/>
                  <a:pt x="12492139" y="1538282"/>
                  <a:pt x="12472406" y="1544861"/>
                </a:cubicBezTo>
                <a:lnTo>
                  <a:pt x="12492139" y="1564595"/>
                </a:lnTo>
                <a:lnTo>
                  <a:pt x="12571080" y="1564595"/>
                </a:lnTo>
                <a:lnTo>
                  <a:pt x="12551346" y="1544861"/>
                </a:lnTo>
                <a:cubicBezTo>
                  <a:pt x="12544769" y="1538282"/>
                  <a:pt x="12534901" y="1534993"/>
                  <a:pt x="12521744" y="1534993"/>
                </a:cubicBezTo>
                <a:close/>
                <a:moveTo>
                  <a:pt x="9709530" y="1525125"/>
                </a:moveTo>
                <a:lnTo>
                  <a:pt x="9709530" y="1564595"/>
                </a:lnTo>
                <a:cubicBezTo>
                  <a:pt x="9696376" y="1564595"/>
                  <a:pt x="9689797" y="1558018"/>
                  <a:pt x="9689797" y="1544861"/>
                </a:cubicBezTo>
                <a:cubicBezTo>
                  <a:pt x="9689797" y="1531705"/>
                  <a:pt x="9683217" y="1531705"/>
                  <a:pt x="9670063" y="1544861"/>
                </a:cubicBezTo>
                <a:lnTo>
                  <a:pt x="9709530" y="1584329"/>
                </a:lnTo>
                <a:lnTo>
                  <a:pt x="9749000" y="1584329"/>
                </a:lnTo>
                <a:cubicBezTo>
                  <a:pt x="9775314" y="1584329"/>
                  <a:pt x="9791759" y="1584329"/>
                  <a:pt x="9798339" y="1584329"/>
                </a:cubicBezTo>
                <a:cubicBezTo>
                  <a:pt x="9804916" y="1584329"/>
                  <a:pt x="9808204" y="1577752"/>
                  <a:pt x="9808204" y="1564595"/>
                </a:cubicBezTo>
                <a:cubicBezTo>
                  <a:pt x="9808204" y="1590909"/>
                  <a:pt x="9841097" y="1604066"/>
                  <a:pt x="9906878" y="1604066"/>
                </a:cubicBezTo>
                <a:lnTo>
                  <a:pt x="9966085" y="1604066"/>
                </a:lnTo>
                <a:lnTo>
                  <a:pt x="9946348" y="1564595"/>
                </a:lnTo>
                <a:lnTo>
                  <a:pt x="9808204" y="1564595"/>
                </a:lnTo>
                <a:cubicBezTo>
                  <a:pt x="9808204" y="1551439"/>
                  <a:pt x="9795051" y="1538282"/>
                  <a:pt x="9768737" y="1525125"/>
                </a:cubicBezTo>
                <a:close/>
                <a:moveTo>
                  <a:pt x="9314835" y="1525125"/>
                </a:moveTo>
                <a:cubicBezTo>
                  <a:pt x="9314835" y="1538282"/>
                  <a:pt x="9314835" y="1544861"/>
                  <a:pt x="9314835" y="1544861"/>
                </a:cubicBezTo>
                <a:cubicBezTo>
                  <a:pt x="9314835" y="1544861"/>
                  <a:pt x="9321414" y="1544861"/>
                  <a:pt x="9334571" y="1544861"/>
                </a:cubicBezTo>
                <a:cubicBezTo>
                  <a:pt x="9347725" y="1544861"/>
                  <a:pt x="9351016" y="1541570"/>
                  <a:pt x="9344436" y="1534993"/>
                </a:cubicBezTo>
                <a:cubicBezTo>
                  <a:pt x="9337859" y="1528416"/>
                  <a:pt x="9327992" y="1525125"/>
                  <a:pt x="9314835" y="1525125"/>
                </a:cubicBezTo>
                <a:close/>
                <a:moveTo>
                  <a:pt x="14524827" y="1505392"/>
                </a:moveTo>
                <a:cubicBezTo>
                  <a:pt x="14511670" y="1518548"/>
                  <a:pt x="14518250" y="1531705"/>
                  <a:pt x="14544563" y="1544861"/>
                </a:cubicBezTo>
                <a:cubicBezTo>
                  <a:pt x="14584033" y="1558018"/>
                  <a:pt x="14603767" y="1558018"/>
                  <a:pt x="14603767" y="1544861"/>
                </a:cubicBezTo>
                <a:close/>
                <a:moveTo>
                  <a:pt x="9255630" y="1505392"/>
                </a:moveTo>
                <a:lnTo>
                  <a:pt x="9255630" y="1525125"/>
                </a:lnTo>
                <a:cubicBezTo>
                  <a:pt x="9255630" y="1538282"/>
                  <a:pt x="9262210" y="1544861"/>
                  <a:pt x="9275367" y="1544861"/>
                </a:cubicBezTo>
                <a:cubicBezTo>
                  <a:pt x="9288521" y="1531705"/>
                  <a:pt x="9291812" y="1521837"/>
                  <a:pt x="9285232" y="1515259"/>
                </a:cubicBezTo>
                <a:cubicBezTo>
                  <a:pt x="9278653" y="1508680"/>
                  <a:pt x="9268787" y="1505392"/>
                  <a:pt x="9255630" y="1505392"/>
                </a:cubicBezTo>
                <a:close/>
                <a:moveTo>
                  <a:pt x="11678081" y="1495523"/>
                </a:moveTo>
                <a:cubicBezTo>
                  <a:pt x="11674790" y="1495523"/>
                  <a:pt x="11669857" y="1498812"/>
                  <a:pt x="11663280" y="1505392"/>
                </a:cubicBezTo>
                <a:lnTo>
                  <a:pt x="11683013" y="1505392"/>
                </a:lnTo>
                <a:cubicBezTo>
                  <a:pt x="11683013" y="1498812"/>
                  <a:pt x="11681369" y="1495523"/>
                  <a:pt x="11678081" y="1495523"/>
                </a:cubicBezTo>
                <a:close/>
                <a:moveTo>
                  <a:pt x="14623501" y="1485655"/>
                </a:moveTo>
                <a:cubicBezTo>
                  <a:pt x="14610344" y="1485655"/>
                  <a:pt x="14603767" y="1488946"/>
                  <a:pt x="14603767" y="1495523"/>
                </a:cubicBezTo>
                <a:cubicBezTo>
                  <a:pt x="14603767" y="1502103"/>
                  <a:pt x="14603767" y="1511968"/>
                  <a:pt x="14603767" y="1525125"/>
                </a:cubicBezTo>
                <a:cubicBezTo>
                  <a:pt x="14616924" y="1538282"/>
                  <a:pt x="14626792" y="1544861"/>
                  <a:pt x="14633369" y="1544861"/>
                </a:cubicBezTo>
                <a:cubicBezTo>
                  <a:pt x="14639946" y="1544861"/>
                  <a:pt x="14643237" y="1534993"/>
                  <a:pt x="14643237" y="1515259"/>
                </a:cubicBezTo>
                <a:cubicBezTo>
                  <a:pt x="14643237" y="1495523"/>
                  <a:pt x="14636660" y="1485655"/>
                  <a:pt x="14623501" y="1485655"/>
                </a:cubicBezTo>
                <a:close/>
                <a:moveTo>
                  <a:pt x="14288008" y="1485655"/>
                </a:moveTo>
                <a:lnTo>
                  <a:pt x="14307745" y="1505392"/>
                </a:lnTo>
                <a:lnTo>
                  <a:pt x="14327479" y="1485655"/>
                </a:lnTo>
                <a:cubicBezTo>
                  <a:pt x="14314322" y="1485655"/>
                  <a:pt x="14307745" y="1485655"/>
                  <a:pt x="14307745" y="1485655"/>
                </a:cubicBezTo>
                <a:cubicBezTo>
                  <a:pt x="14307745" y="1485655"/>
                  <a:pt x="14301168" y="1485655"/>
                  <a:pt x="14288008" y="1485655"/>
                </a:cubicBezTo>
                <a:close/>
                <a:moveTo>
                  <a:pt x="13419679" y="1485655"/>
                </a:moveTo>
                <a:cubicBezTo>
                  <a:pt x="13419679" y="1485655"/>
                  <a:pt x="13426256" y="1485655"/>
                  <a:pt x="13439412" y="1485655"/>
                </a:cubicBezTo>
                <a:cubicBezTo>
                  <a:pt x="13452569" y="1485655"/>
                  <a:pt x="13459146" y="1485655"/>
                  <a:pt x="13459146" y="1485655"/>
                </a:cubicBezTo>
                <a:cubicBezTo>
                  <a:pt x="13459146" y="1498812"/>
                  <a:pt x="13455857" y="1505392"/>
                  <a:pt x="13449280" y="1505392"/>
                </a:cubicBezTo>
                <a:cubicBezTo>
                  <a:pt x="13442703" y="1505392"/>
                  <a:pt x="13439412" y="1505392"/>
                  <a:pt x="13439412" y="1505392"/>
                </a:cubicBezTo>
                <a:cubicBezTo>
                  <a:pt x="13426256" y="1505392"/>
                  <a:pt x="13419679" y="1498812"/>
                  <a:pt x="13419679" y="1485655"/>
                </a:cubicBezTo>
                <a:close/>
                <a:moveTo>
                  <a:pt x="12215854" y="1485655"/>
                </a:moveTo>
                <a:cubicBezTo>
                  <a:pt x="12189540" y="1485655"/>
                  <a:pt x="12176384" y="1488946"/>
                  <a:pt x="12176384" y="1495523"/>
                </a:cubicBezTo>
                <a:cubicBezTo>
                  <a:pt x="12176384" y="1502103"/>
                  <a:pt x="12189540" y="1505392"/>
                  <a:pt x="12215854" y="1505392"/>
                </a:cubicBezTo>
                <a:lnTo>
                  <a:pt x="12255324" y="1485655"/>
                </a:lnTo>
                <a:close/>
                <a:moveTo>
                  <a:pt x="11840891" y="1485655"/>
                </a:moveTo>
                <a:cubicBezTo>
                  <a:pt x="11840891" y="1498812"/>
                  <a:pt x="11840891" y="1505392"/>
                  <a:pt x="11840891" y="1505392"/>
                </a:cubicBezTo>
                <a:cubicBezTo>
                  <a:pt x="11840891" y="1505392"/>
                  <a:pt x="11847472" y="1505392"/>
                  <a:pt x="11860629" y="1505392"/>
                </a:cubicBezTo>
                <a:cubicBezTo>
                  <a:pt x="11860629" y="1505392"/>
                  <a:pt x="11860629" y="1502103"/>
                  <a:pt x="11860629" y="1495523"/>
                </a:cubicBezTo>
                <a:cubicBezTo>
                  <a:pt x="11860629" y="1488946"/>
                  <a:pt x="11860629" y="1485655"/>
                  <a:pt x="11860629" y="1485655"/>
                </a:cubicBezTo>
                <a:close/>
                <a:moveTo>
                  <a:pt x="11702747" y="1485655"/>
                </a:moveTo>
                <a:cubicBezTo>
                  <a:pt x="11702747" y="1498812"/>
                  <a:pt x="11709327" y="1505392"/>
                  <a:pt x="11722484" y="1505392"/>
                </a:cubicBezTo>
                <a:cubicBezTo>
                  <a:pt x="11722484" y="1505392"/>
                  <a:pt x="11722484" y="1498812"/>
                  <a:pt x="11722484" y="1485655"/>
                </a:cubicBezTo>
                <a:close/>
                <a:moveTo>
                  <a:pt x="10479189" y="1485655"/>
                </a:moveTo>
                <a:cubicBezTo>
                  <a:pt x="10373938" y="1498812"/>
                  <a:pt x="10387094" y="1511968"/>
                  <a:pt x="10518659" y="1525125"/>
                </a:cubicBezTo>
                <a:lnTo>
                  <a:pt x="10735743" y="1544861"/>
                </a:lnTo>
                <a:cubicBezTo>
                  <a:pt x="10854152" y="1544861"/>
                  <a:pt x="10913355" y="1538282"/>
                  <a:pt x="10913355" y="1525125"/>
                </a:cubicBezTo>
                <a:lnTo>
                  <a:pt x="10775211" y="1525125"/>
                </a:lnTo>
                <a:cubicBezTo>
                  <a:pt x="10775211" y="1525125"/>
                  <a:pt x="10768634" y="1525125"/>
                  <a:pt x="10755477" y="1525125"/>
                </a:cubicBezTo>
                <a:cubicBezTo>
                  <a:pt x="10742320" y="1498812"/>
                  <a:pt x="10683116" y="1485655"/>
                  <a:pt x="10577864" y="1485655"/>
                </a:cubicBezTo>
                <a:cubicBezTo>
                  <a:pt x="10577864" y="1485655"/>
                  <a:pt x="10567997" y="1485655"/>
                  <a:pt x="10548261" y="1485655"/>
                </a:cubicBezTo>
                <a:cubicBezTo>
                  <a:pt x="10528527" y="1485655"/>
                  <a:pt x="10505502" y="1485655"/>
                  <a:pt x="10479189" y="1485655"/>
                </a:cubicBezTo>
                <a:close/>
                <a:moveTo>
                  <a:pt x="9709530" y="1485655"/>
                </a:moveTo>
                <a:lnTo>
                  <a:pt x="9709530" y="1505392"/>
                </a:lnTo>
                <a:cubicBezTo>
                  <a:pt x="9709530" y="1505392"/>
                  <a:pt x="9712820" y="1505392"/>
                  <a:pt x="9719398" y="1505392"/>
                </a:cubicBezTo>
                <a:cubicBezTo>
                  <a:pt x="9725978" y="1505392"/>
                  <a:pt x="9729267" y="1498812"/>
                  <a:pt x="9729267" y="1485655"/>
                </a:cubicBezTo>
                <a:cubicBezTo>
                  <a:pt x="9729267" y="1485655"/>
                  <a:pt x="9722687" y="1485655"/>
                  <a:pt x="9709530" y="1485655"/>
                </a:cubicBezTo>
                <a:close/>
                <a:moveTo>
                  <a:pt x="9334571" y="1485655"/>
                </a:moveTo>
                <a:lnTo>
                  <a:pt x="9334571" y="1505392"/>
                </a:lnTo>
                <a:lnTo>
                  <a:pt x="9354304" y="1505392"/>
                </a:lnTo>
                <a:cubicBezTo>
                  <a:pt x="9354304" y="1492235"/>
                  <a:pt x="9347725" y="1485655"/>
                  <a:pt x="9334571" y="1485655"/>
                </a:cubicBezTo>
                <a:close/>
                <a:moveTo>
                  <a:pt x="9235897" y="1485655"/>
                </a:moveTo>
                <a:cubicBezTo>
                  <a:pt x="9222740" y="1485655"/>
                  <a:pt x="9216160" y="1488946"/>
                  <a:pt x="9216160" y="1495523"/>
                </a:cubicBezTo>
                <a:cubicBezTo>
                  <a:pt x="9216160" y="1502103"/>
                  <a:pt x="9209583" y="1505392"/>
                  <a:pt x="9196426" y="1505392"/>
                </a:cubicBezTo>
                <a:cubicBezTo>
                  <a:pt x="9196426" y="1518548"/>
                  <a:pt x="9203003" y="1525125"/>
                  <a:pt x="9216160" y="1525125"/>
                </a:cubicBezTo>
                <a:cubicBezTo>
                  <a:pt x="9203003" y="1538282"/>
                  <a:pt x="9203003" y="1544861"/>
                  <a:pt x="9216160" y="1544861"/>
                </a:cubicBezTo>
                <a:cubicBezTo>
                  <a:pt x="9229317" y="1544861"/>
                  <a:pt x="9235897" y="1538282"/>
                  <a:pt x="9235897" y="1525125"/>
                </a:cubicBezTo>
                <a:close/>
                <a:moveTo>
                  <a:pt x="1835337" y="1485655"/>
                </a:moveTo>
                <a:cubicBezTo>
                  <a:pt x="1848493" y="1498812"/>
                  <a:pt x="1861651" y="1505392"/>
                  <a:pt x="1874807" y="1505392"/>
                </a:cubicBezTo>
                <a:cubicBezTo>
                  <a:pt x="1887964" y="1505392"/>
                  <a:pt x="1887964" y="1502103"/>
                  <a:pt x="1874807" y="1495523"/>
                </a:cubicBezTo>
                <a:cubicBezTo>
                  <a:pt x="1861651" y="1488946"/>
                  <a:pt x="1848493" y="1485655"/>
                  <a:pt x="1835337" y="1485655"/>
                </a:cubicBezTo>
                <a:close/>
                <a:moveTo>
                  <a:pt x="14781381" y="1478256"/>
                </a:moveTo>
                <a:cubicBezTo>
                  <a:pt x="14784670" y="1476612"/>
                  <a:pt x="14787958" y="1479078"/>
                  <a:pt x="14791247" y="1485655"/>
                </a:cubicBezTo>
                <a:cubicBezTo>
                  <a:pt x="14797824" y="1498812"/>
                  <a:pt x="14794538" y="1515259"/>
                  <a:pt x="14781381" y="1534993"/>
                </a:cubicBezTo>
                <a:cubicBezTo>
                  <a:pt x="14768222" y="1554727"/>
                  <a:pt x="14748488" y="1564595"/>
                  <a:pt x="14722175" y="1564595"/>
                </a:cubicBezTo>
                <a:lnTo>
                  <a:pt x="14702441" y="1564595"/>
                </a:lnTo>
                <a:lnTo>
                  <a:pt x="14722175" y="1544861"/>
                </a:lnTo>
                <a:cubicBezTo>
                  <a:pt x="14748488" y="1531705"/>
                  <a:pt x="14764936" y="1515259"/>
                  <a:pt x="14771513" y="1495523"/>
                </a:cubicBezTo>
                <a:cubicBezTo>
                  <a:pt x="14774801" y="1485655"/>
                  <a:pt x="14778090" y="1479900"/>
                  <a:pt x="14781381" y="1478256"/>
                </a:cubicBezTo>
                <a:close/>
                <a:moveTo>
                  <a:pt x="13991986" y="1465921"/>
                </a:moveTo>
                <a:cubicBezTo>
                  <a:pt x="13991986" y="1465921"/>
                  <a:pt x="13998563" y="1472498"/>
                  <a:pt x="14011723" y="1485655"/>
                </a:cubicBezTo>
                <a:cubicBezTo>
                  <a:pt x="14011723" y="1498812"/>
                  <a:pt x="14024879" y="1505392"/>
                  <a:pt x="14051193" y="1505392"/>
                </a:cubicBezTo>
                <a:lnTo>
                  <a:pt x="13972253" y="1505392"/>
                </a:lnTo>
                <a:cubicBezTo>
                  <a:pt x="13972253" y="1505392"/>
                  <a:pt x="13972253" y="1502103"/>
                  <a:pt x="13972253" y="1495523"/>
                </a:cubicBezTo>
                <a:cubicBezTo>
                  <a:pt x="13972253" y="1488946"/>
                  <a:pt x="13975544" y="1482366"/>
                  <a:pt x="13982121" y="1475790"/>
                </a:cubicBezTo>
                <a:cubicBezTo>
                  <a:pt x="13988698" y="1469210"/>
                  <a:pt x="13991986" y="1465921"/>
                  <a:pt x="13991986" y="1465921"/>
                </a:cubicBezTo>
                <a:close/>
                <a:moveTo>
                  <a:pt x="12393468" y="1465921"/>
                </a:moveTo>
                <a:cubicBezTo>
                  <a:pt x="12393468" y="1465921"/>
                  <a:pt x="12393468" y="1472498"/>
                  <a:pt x="12393468" y="1485655"/>
                </a:cubicBezTo>
                <a:lnTo>
                  <a:pt x="12413202" y="1485655"/>
                </a:lnTo>
                <a:cubicBezTo>
                  <a:pt x="12413202" y="1472498"/>
                  <a:pt x="12413202" y="1465921"/>
                  <a:pt x="12413202" y="1465921"/>
                </a:cubicBezTo>
                <a:cubicBezTo>
                  <a:pt x="12400045" y="1465921"/>
                  <a:pt x="12393468" y="1465921"/>
                  <a:pt x="12393468" y="1465921"/>
                </a:cubicBezTo>
                <a:close/>
                <a:moveTo>
                  <a:pt x="12353998" y="1465921"/>
                </a:moveTo>
                <a:cubicBezTo>
                  <a:pt x="12340841" y="1479078"/>
                  <a:pt x="12327685" y="1485655"/>
                  <a:pt x="12314528" y="1485655"/>
                </a:cubicBezTo>
                <a:cubicBezTo>
                  <a:pt x="12301371" y="1485655"/>
                  <a:pt x="12291503" y="1485655"/>
                  <a:pt x="12284926" y="1485655"/>
                </a:cubicBezTo>
                <a:cubicBezTo>
                  <a:pt x="12278349" y="1485655"/>
                  <a:pt x="12275058" y="1485655"/>
                  <a:pt x="12275058" y="1485655"/>
                </a:cubicBezTo>
                <a:cubicBezTo>
                  <a:pt x="12301371" y="1498812"/>
                  <a:pt x="12334262" y="1492235"/>
                  <a:pt x="12373732" y="1465921"/>
                </a:cubicBezTo>
                <a:close/>
                <a:moveTo>
                  <a:pt x="10341045" y="1465921"/>
                </a:moveTo>
                <a:cubicBezTo>
                  <a:pt x="10301577" y="1479078"/>
                  <a:pt x="10281841" y="1492235"/>
                  <a:pt x="10281841" y="1505392"/>
                </a:cubicBezTo>
                <a:lnTo>
                  <a:pt x="10400251" y="1505392"/>
                </a:lnTo>
                <a:cubicBezTo>
                  <a:pt x="10413408" y="1505392"/>
                  <a:pt x="10406828" y="1498812"/>
                  <a:pt x="10380515" y="1485655"/>
                </a:cubicBezTo>
                <a:close/>
                <a:moveTo>
                  <a:pt x="9492448" y="1465921"/>
                </a:moveTo>
                <a:lnTo>
                  <a:pt x="9492448" y="1485655"/>
                </a:lnTo>
                <a:cubicBezTo>
                  <a:pt x="9505605" y="1485655"/>
                  <a:pt x="9518762" y="1498812"/>
                  <a:pt x="9531919" y="1525125"/>
                </a:cubicBezTo>
                <a:cubicBezTo>
                  <a:pt x="9545075" y="1564595"/>
                  <a:pt x="9558232" y="1564595"/>
                  <a:pt x="9571387" y="1525125"/>
                </a:cubicBezTo>
                <a:cubicBezTo>
                  <a:pt x="9584544" y="1511968"/>
                  <a:pt x="9581254" y="1502103"/>
                  <a:pt x="9561521" y="1495523"/>
                </a:cubicBezTo>
                <a:cubicBezTo>
                  <a:pt x="9541787" y="1488946"/>
                  <a:pt x="9525339" y="1485655"/>
                  <a:pt x="9512182" y="1485655"/>
                </a:cubicBezTo>
                <a:close/>
                <a:moveTo>
                  <a:pt x="9255630" y="1465921"/>
                </a:moveTo>
                <a:cubicBezTo>
                  <a:pt x="9255630" y="1465921"/>
                  <a:pt x="9255630" y="1472498"/>
                  <a:pt x="9255630" y="1485655"/>
                </a:cubicBezTo>
                <a:lnTo>
                  <a:pt x="9275367" y="1485655"/>
                </a:lnTo>
                <a:cubicBezTo>
                  <a:pt x="9275367" y="1472498"/>
                  <a:pt x="9268787" y="1465921"/>
                  <a:pt x="9255630" y="1465921"/>
                </a:cubicBezTo>
                <a:close/>
                <a:moveTo>
                  <a:pt x="809127" y="1465921"/>
                </a:moveTo>
                <a:cubicBezTo>
                  <a:pt x="809127" y="1465921"/>
                  <a:pt x="815706" y="1472498"/>
                  <a:pt x="828863" y="1485655"/>
                </a:cubicBezTo>
                <a:lnTo>
                  <a:pt x="809127" y="1505392"/>
                </a:lnTo>
                <a:close/>
                <a:moveTo>
                  <a:pt x="14110397" y="1446187"/>
                </a:moveTo>
                <a:cubicBezTo>
                  <a:pt x="14123553" y="1446187"/>
                  <a:pt x="14130130" y="1452765"/>
                  <a:pt x="14130130" y="1465921"/>
                </a:cubicBezTo>
                <a:cubicBezTo>
                  <a:pt x="14130130" y="1479078"/>
                  <a:pt x="14130130" y="1485655"/>
                  <a:pt x="14130130" y="1485655"/>
                </a:cubicBezTo>
                <a:cubicBezTo>
                  <a:pt x="14130130" y="1485655"/>
                  <a:pt x="14123553" y="1479078"/>
                  <a:pt x="14110397" y="1465921"/>
                </a:cubicBezTo>
                <a:cubicBezTo>
                  <a:pt x="14110397" y="1452765"/>
                  <a:pt x="14110397" y="1446187"/>
                  <a:pt x="14110397" y="1446187"/>
                </a:cubicBezTo>
                <a:close/>
                <a:moveTo>
                  <a:pt x="9749000" y="1446187"/>
                </a:moveTo>
                <a:cubicBezTo>
                  <a:pt x="9749000" y="1459344"/>
                  <a:pt x="9755580" y="1465921"/>
                  <a:pt x="9768737" y="1465921"/>
                </a:cubicBezTo>
                <a:lnTo>
                  <a:pt x="9768737" y="1446187"/>
                </a:lnTo>
                <a:cubicBezTo>
                  <a:pt x="9768737" y="1446187"/>
                  <a:pt x="9762157" y="1446187"/>
                  <a:pt x="9749000" y="1446187"/>
                </a:cubicBezTo>
                <a:close/>
                <a:moveTo>
                  <a:pt x="8643850" y="1446187"/>
                </a:moveTo>
                <a:cubicBezTo>
                  <a:pt x="8630696" y="1446187"/>
                  <a:pt x="8624116" y="1452765"/>
                  <a:pt x="8624116" y="1465921"/>
                </a:cubicBezTo>
                <a:cubicBezTo>
                  <a:pt x="8624116" y="1479078"/>
                  <a:pt x="8627405" y="1485655"/>
                  <a:pt x="8633984" y="1485655"/>
                </a:cubicBezTo>
                <a:cubicBezTo>
                  <a:pt x="8640562" y="1485655"/>
                  <a:pt x="8643850" y="1479078"/>
                  <a:pt x="8643850" y="1465921"/>
                </a:cubicBezTo>
                <a:cubicBezTo>
                  <a:pt x="8643850" y="1452765"/>
                  <a:pt x="8643850" y="1446187"/>
                  <a:pt x="8643850" y="1446187"/>
                </a:cubicBezTo>
                <a:close/>
                <a:moveTo>
                  <a:pt x="14011723" y="1426451"/>
                </a:moveTo>
                <a:cubicBezTo>
                  <a:pt x="14011723" y="1426451"/>
                  <a:pt x="14024879" y="1426451"/>
                  <a:pt x="14051193" y="1426451"/>
                </a:cubicBezTo>
                <a:lnTo>
                  <a:pt x="14090660" y="1426451"/>
                </a:lnTo>
                <a:cubicBezTo>
                  <a:pt x="14077504" y="1426451"/>
                  <a:pt x="14074218" y="1433031"/>
                  <a:pt x="14080795" y="1446187"/>
                </a:cubicBezTo>
                <a:cubicBezTo>
                  <a:pt x="14087372" y="1459344"/>
                  <a:pt x="14084083" y="1465921"/>
                  <a:pt x="14070927" y="1465921"/>
                </a:cubicBezTo>
                <a:cubicBezTo>
                  <a:pt x="14044613" y="1465921"/>
                  <a:pt x="14024879" y="1459344"/>
                  <a:pt x="14011723" y="1446187"/>
                </a:cubicBezTo>
                <a:cubicBezTo>
                  <a:pt x="13985409" y="1446187"/>
                  <a:pt x="13985409" y="1439608"/>
                  <a:pt x="14011723" y="1426451"/>
                </a:cubicBezTo>
                <a:close/>
                <a:moveTo>
                  <a:pt x="13715701" y="1426451"/>
                </a:moveTo>
                <a:cubicBezTo>
                  <a:pt x="13689387" y="1439608"/>
                  <a:pt x="13682807" y="1446187"/>
                  <a:pt x="13695964" y="1446187"/>
                </a:cubicBezTo>
                <a:lnTo>
                  <a:pt x="13715701" y="1446187"/>
                </a:lnTo>
                <a:cubicBezTo>
                  <a:pt x="13715701" y="1446187"/>
                  <a:pt x="13722278" y="1446187"/>
                  <a:pt x="13735434" y="1446187"/>
                </a:cubicBezTo>
                <a:cubicBezTo>
                  <a:pt x="13748591" y="1446187"/>
                  <a:pt x="13748591" y="1439608"/>
                  <a:pt x="13735434" y="1426451"/>
                </a:cubicBezTo>
                <a:cubicBezTo>
                  <a:pt x="13722278" y="1426451"/>
                  <a:pt x="13715701" y="1426451"/>
                  <a:pt x="13715701" y="1426451"/>
                </a:cubicBezTo>
                <a:close/>
                <a:moveTo>
                  <a:pt x="11801424" y="1426451"/>
                </a:moveTo>
                <a:cubicBezTo>
                  <a:pt x="11814581" y="1426451"/>
                  <a:pt x="11827735" y="1426451"/>
                  <a:pt x="11840891" y="1426451"/>
                </a:cubicBezTo>
                <a:lnTo>
                  <a:pt x="11821158" y="1446187"/>
                </a:lnTo>
                <a:close/>
                <a:moveTo>
                  <a:pt x="11465932" y="1426451"/>
                </a:moveTo>
                <a:lnTo>
                  <a:pt x="11426462" y="1446187"/>
                </a:lnTo>
                <a:cubicBezTo>
                  <a:pt x="11426462" y="1459344"/>
                  <a:pt x="11446195" y="1459344"/>
                  <a:pt x="11485665" y="1446187"/>
                </a:cubicBezTo>
                <a:close/>
                <a:moveTo>
                  <a:pt x="8722790" y="1426451"/>
                </a:moveTo>
                <a:lnTo>
                  <a:pt x="8703056" y="1465921"/>
                </a:lnTo>
                <a:cubicBezTo>
                  <a:pt x="8716213" y="1465921"/>
                  <a:pt x="8722790" y="1469210"/>
                  <a:pt x="8722790" y="1475790"/>
                </a:cubicBezTo>
                <a:cubicBezTo>
                  <a:pt x="8722790" y="1482366"/>
                  <a:pt x="8722790" y="1488946"/>
                  <a:pt x="8722790" y="1495523"/>
                </a:cubicBezTo>
                <a:cubicBezTo>
                  <a:pt x="8722790" y="1502103"/>
                  <a:pt x="8745812" y="1505392"/>
                  <a:pt x="8791863" y="1505392"/>
                </a:cubicBezTo>
                <a:cubicBezTo>
                  <a:pt x="8837909" y="1505392"/>
                  <a:pt x="8867514" y="1498812"/>
                  <a:pt x="8880668" y="1485655"/>
                </a:cubicBezTo>
                <a:lnTo>
                  <a:pt x="8781994" y="1446187"/>
                </a:lnTo>
                <a:lnTo>
                  <a:pt x="8781994" y="1465921"/>
                </a:lnTo>
                <a:cubicBezTo>
                  <a:pt x="8781994" y="1479078"/>
                  <a:pt x="8781994" y="1485655"/>
                  <a:pt x="8781994" y="1485655"/>
                </a:cubicBezTo>
                <a:cubicBezTo>
                  <a:pt x="8781994" y="1485655"/>
                  <a:pt x="8775417" y="1485655"/>
                  <a:pt x="8762260" y="1485655"/>
                </a:cubicBezTo>
                <a:cubicBezTo>
                  <a:pt x="8762260" y="1485655"/>
                  <a:pt x="8762260" y="1479078"/>
                  <a:pt x="8762260" y="1465921"/>
                </a:cubicBezTo>
                <a:close/>
                <a:moveTo>
                  <a:pt x="7879127" y="1416585"/>
                </a:moveTo>
                <a:cubicBezTo>
                  <a:pt x="7875838" y="1416585"/>
                  <a:pt x="7874194" y="1419874"/>
                  <a:pt x="7874194" y="1426451"/>
                </a:cubicBezTo>
                <a:cubicBezTo>
                  <a:pt x="7874194" y="1439608"/>
                  <a:pt x="7867614" y="1446187"/>
                  <a:pt x="7854457" y="1446187"/>
                </a:cubicBezTo>
                <a:cubicBezTo>
                  <a:pt x="7854457" y="1459344"/>
                  <a:pt x="7847878" y="1472498"/>
                  <a:pt x="7834723" y="1485655"/>
                </a:cubicBezTo>
                <a:cubicBezTo>
                  <a:pt x="7821567" y="1498812"/>
                  <a:pt x="7828144" y="1518548"/>
                  <a:pt x="7854457" y="1544861"/>
                </a:cubicBezTo>
                <a:cubicBezTo>
                  <a:pt x="7867614" y="1544861"/>
                  <a:pt x="7887348" y="1551439"/>
                  <a:pt x="7913661" y="1564595"/>
                </a:cubicBezTo>
                <a:cubicBezTo>
                  <a:pt x="7939975" y="1564595"/>
                  <a:pt x="7953131" y="1571172"/>
                  <a:pt x="7953131" y="1584329"/>
                </a:cubicBezTo>
                <a:cubicBezTo>
                  <a:pt x="7953131" y="1597489"/>
                  <a:pt x="7966288" y="1597489"/>
                  <a:pt x="7992601" y="1584329"/>
                </a:cubicBezTo>
                <a:cubicBezTo>
                  <a:pt x="8045229" y="1558018"/>
                  <a:pt x="8045229" y="1531705"/>
                  <a:pt x="7992601" y="1505392"/>
                </a:cubicBezTo>
                <a:lnTo>
                  <a:pt x="7972868" y="1505392"/>
                </a:lnTo>
                <a:lnTo>
                  <a:pt x="7933397" y="1525125"/>
                </a:lnTo>
                <a:lnTo>
                  <a:pt x="7913661" y="1525125"/>
                </a:lnTo>
                <a:lnTo>
                  <a:pt x="7913661" y="1485655"/>
                </a:lnTo>
                <a:cubicBezTo>
                  <a:pt x="7913661" y="1485655"/>
                  <a:pt x="7913661" y="1479078"/>
                  <a:pt x="7913661" y="1465921"/>
                </a:cubicBezTo>
                <a:cubicBezTo>
                  <a:pt x="7913661" y="1452765"/>
                  <a:pt x="7910373" y="1442896"/>
                  <a:pt x="7903796" y="1436319"/>
                </a:cubicBezTo>
                <a:cubicBezTo>
                  <a:pt x="7897216" y="1429742"/>
                  <a:pt x="7893927" y="1426451"/>
                  <a:pt x="7893927" y="1426451"/>
                </a:cubicBezTo>
                <a:cubicBezTo>
                  <a:pt x="7887351" y="1419874"/>
                  <a:pt x="7882416" y="1416585"/>
                  <a:pt x="7879127" y="1416585"/>
                </a:cubicBezTo>
                <a:close/>
                <a:moveTo>
                  <a:pt x="11271050" y="1411650"/>
                </a:moveTo>
                <a:cubicBezTo>
                  <a:pt x="11266115" y="1411650"/>
                  <a:pt x="11262004" y="1413295"/>
                  <a:pt x="11258715" y="1416585"/>
                </a:cubicBezTo>
                <a:cubicBezTo>
                  <a:pt x="11252137" y="1423163"/>
                  <a:pt x="11255427" y="1433031"/>
                  <a:pt x="11268584" y="1446187"/>
                </a:cubicBezTo>
                <a:cubicBezTo>
                  <a:pt x="11294894" y="1459344"/>
                  <a:pt x="11308051" y="1459344"/>
                  <a:pt x="11308051" y="1446187"/>
                </a:cubicBezTo>
                <a:cubicBezTo>
                  <a:pt x="11308051" y="1433031"/>
                  <a:pt x="11301474" y="1423163"/>
                  <a:pt x="11288317" y="1416585"/>
                </a:cubicBezTo>
                <a:cubicBezTo>
                  <a:pt x="11281738" y="1413295"/>
                  <a:pt x="11275983" y="1411650"/>
                  <a:pt x="11271050" y="1411650"/>
                </a:cubicBezTo>
                <a:close/>
                <a:moveTo>
                  <a:pt x="13399942" y="1406717"/>
                </a:moveTo>
                <a:lnTo>
                  <a:pt x="13380208" y="1446187"/>
                </a:lnTo>
                <a:cubicBezTo>
                  <a:pt x="13367049" y="1446187"/>
                  <a:pt x="13357183" y="1449476"/>
                  <a:pt x="13350606" y="1456053"/>
                </a:cubicBezTo>
                <a:cubicBezTo>
                  <a:pt x="13344029" y="1462633"/>
                  <a:pt x="13340738" y="1459344"/>
                  <a:pt x="13340738" y="1446187"/>
                </a:cubicBezTo>
                <a:cubicBezTo>
                  <a:pt x="13314425" y="1446187"/>
                  <a:pt x="13301268" y="1439608"/>
                  <a:pt x="13301268" y="1426451"/>
                </a:cubicBezTo>
                <a:lnTo>
                  <a:pt x="13321004" y="1426451"/>
                </a:lnTo>
                <a:cubicBezTo>
                  <a:pt x="13334161" y="1439608"/>
                  <a:pt x="13347315" y="1439608"/>
                  <a:pt x="13360472" y="1426451"/>
                </a:cubicBezTo>
                <a:cubicBezTo>
                  <a:pt x="13373631" y="1413295"/>
                  <a:pt x="13386785" y="1406717"/>
                  <a:pt x="13399942" y="1406717"/>
                </a:cubicBezTo>
                <a:close/>
                <a:moveTo>
                  <a:pt x="13143390" y="1406717"/>
                </a:moveTo>
                <a:cubicBezTo>
                  <a:pt x="13156547" y="1406717"/>
                  <a:pt x="13163124" y="1410006"/>
                  <a:pt x="13163124" y="1416585"/>
                </a:cubicBezTo>
                <a:cubicBezTo>
                  <a:pt x="13163124" y="1423163"/>
                  <a:pt x="13163124" y="1433031"/>
                  <a:pt x="13163124" y="1446187"/>
                </a:cubicBezTo>
                <a:cubicBezTo>
                  <a:pt x="13163124" y="1472498"/>
                  <a:pt x="13156547" y="1485655"/>
                  <a:pt x="13143390" y="1485655"/>
                </a:cubicBezTo>
                <a:cubicBezTo>
                  <a:pt x="13130233" y="1485655"/>
                  <a:pt x="13123654" y="1492235"/>
                  <a:pt x="13123654" y="1505392"/>
                </a:cubicBezTo>
                <a:cubicBezTo>
                  <a:pt x="13123654" y="1505392"/>
                  <a:pt x="13117077" y="1505392"/>
                  <a:pt x="13103920" y="1505392"/>
                </a:cubicBezTo>
                <a:cubicBezTo>
                  <a:pt x="13090763" y="1505392"/>
                  <a:pt x="13077609" y="1505392"/>
                  <a:pt x="13064450" y="1505392"/>
                </a:cubicBezTo>
                <a:lnTo>
                  <a:pt x="13024980" y="1485655"/>
                </a:lnTo>
                <a:cubicBezTo>
                  <a:pt x="13024980" y="1485655"/>
                  <a:pt x="13031559" y="1485655"/>
                  <a:pt x="13044716" y="1485655"/>
                </a:cubicBezTo>
                <a:cubicBezTo>
                  <a:pt x="13044716" y="1485655"/>
                  <a:pt x="13044716" y="1479078"/>
                  <a:pt x="13044716" y="1465921"/>
                </a:cubicBezTo>
                <a:cubicBezTo>
                  <a:pt x="13044716" y="1465921"/>
                  <a:pt x="13051293" y="1462633"/>
                  <a:pt x="13064450" y="1456053"/>
                </a:cubicBezTo>
                <a:cubicBezTo>
                  <a:pt x="13077609" y="1449476"/>
                  <a:pt x="13097343" y="1446187"/>
                  <a:pt x="13123654" y="1446187"/>
                </a:cubicBezTo>
                <a:cubicBezTo>
                  <a:pt x="13136813" y="1446187"/>
                  <a:pt x="13143390" y="1439608"/>
                  <a:pt x="13143390" y="1426451"/>
                </a:cubicBezTo>
                <a:cubicBezTo>
                  <a:pt x="13143390" y="1413295"/>
                  <a:pt x="13143390" y="1406717"/>
                  <a:pt x="13143390" y="1406717"/>
                </a:cubicBezTo>
                <a:close/>
                <a:moveTo>
                  <a:pt x="13084186" y="1406717"/>
                </a:moveTo>
                <a:cubicBezTo>
                  <a:pt x="13097343" y="1406717"/>
                  <a:pt x="13107211" y="1406717"/>
                  <a:pt x="13113788" y="1406717"/>
                </a:cubicBezTo>
                <a:cubicBezTo>
                  <a:pt x="13120365" y="1406717"/>
                  <a:pt x="13123654" y="1406717"/>
                  <a:pt x="13123654" y="1406717"/>
                </a:cubicBezTo>
                <a:cubicBezTo>
                  <a:pt x="13123654" y="1419874"/>
                  <a:pt x="13117077" y="1426451"/>
                  <a:pt x="13103920" y="1426451"/>
                </a:cubicBezTo>
                <a:cubicBezTo>
                  <a:pt x="13090763" y="1426451"/>
                  <a:pt x="13084186" y="1426451"/>
                  <a:pt x="13084186" y="1426451"/>
                </a:cubicBezTo>
                <a:cubicBezTo>
                  <a:pt x="13084186" y="1426451"/>
                  <a:pt x="13084186" y="1419874"/>
                  <a:pt x="13084186" y="1406717"/>
                </a:cubicBezTo>
                <a:close/>
                <a:moveTo>
                  <a:pt x="13024980" y="1406717"/>
                </a:moveTo>
                <a:cubicBezTo>
                  <a:pt x="13024980" y="1406717"/>
                  <a:pt x="13031559" y="1406717"/>
                  <a:pt x="13044716" y="1406717"/>
                </a:cubicBezTo>
                <a:lnTo>
                  <a:pt x="13044716" y="1426451"/>
                </a:lnTo>
                <a:close/>
                <a:moveTo>
                  <a:pt x="11564606" y="1406717"/>
                </a:moveTo>
                <a:lnTo>
                  <a:pt x="11584339" y="1426451"/>
                </a:lnTo>
                <a:lnTo>
                  <a:pt x="11604073" y="1446187"/>
                </a:lnTo>
                <a:lnTo>
                  <a:pt x="11564606" y="1446187"/>
                </a:lnTo>
                <a:lnTo>
                  <a:pt x="11604073" y="1465921"/>
                </a:lnTo>
                <a:cubicBezTo>
                  <a:pt x="11630387" y="1465921"/>
                  <a:pt x="11663280" y="1465921"/>
                  <a:pt x="11702747" y="1465921"/>
                </a:cubicBezTo>
                <a:lnTo>
                  <a:pt x="11761954" y="1485655"/>
                </a:lnTo>
                <a:cubicBezTo>
                  <a:pt x="11748797" y="1485655"/>
                  <a:pt x="11742217" y="1492235"/>
                  <a:pt x="11742217" y="1505392"/>
                </a:cubicBezTo>
                <a:cubicBezTo>
                  <a:pt x="11742217" y="1518548"/>
                  <a:pt x="11748797" y="1518548"/>
                  <a:pt x="11761954" y="1505392"/>
                </a:cubicBezTo>
                <a:lnTo>
                  <a:pt x="11781688" y="1505392"/>
                </a:lnTo>
                <a:lnTo>
                  <a:pt x="11781688" y="1485655"/>
                </a:lnTo>
                <a:cubicBezTo>
                  <a:pt x="11768531" y="1472498"/>
                  <a:pt x="11765242" y="1462633"/>
                  <a:pt x="11771819" y="1456053"/>
                </a:cubicBezTo>
                <a:cubicBezTo>
                  <a:pt x="11778399" y="1449476"/>
                  <a:pt x="11794844" y="1446187"/>
                  <a:pt x="11821158" y="1446187"/>
                </a:cubicBezTo>
                <a:cubicBezTo>
                  <a:pt x="11860629" y="1446187"/>
                  <a:pt x="11883650" y="1442896"/>
                  <a:pt x="11890230" y="1436319"/>
                </a:cubicBezTo>
                <a:cubicBezTo>
                  <a:pt x="11896807" y="1429742"/>
                  <a:pt x="11906675" y="1433031"/>
                  <a:pt x="11919832" y="1446187"/>
                </a:cubicBezTo>
                <a:lnTo>
                  <a:pt x="11919832" y="1465921"/>
                </a:lnTo>
                <a:cubicBezTo>
                  <a:pt x="11906675" y="1465921"/>
                  <a:pt x="11900098" y="1469210"/>
                  <a:pt x="11900098" y="1475790"/>
                </a:cubicBezTo>
                <a:cubicBezTo>
                  <a:pt x="11900098" y="1482366"/>
                  <a:pt x="11906675" y="1482366"/>
                  <a:pt x="11919832" y="1475790"/>
                </a:cubicBezTo>
                <a:cubicBezTo>
                  <a:pt x="11932988" y="1469210"/>
                  <a:pt x="11939565" y="1465921"/>
                  <a:pt x="11939565" y="1465921"/>
                </a:cubicBezTo>
                <a:lnTo>
                  <a:pt x="11959302" y="1465921"/>
                </a:lnTo>
                <a:cubicBezTo>
                  <a:pt x="11972459" y="1465921"/>
                  <a:pt x="11982327" y="1465921"/>
                  <a:pt x="11988905" y="1465921"/>
                </a:cubicBezTo>
                <a:cubicBezTo>
                  <a:pt x="11995481" y="1465921"/>
                  <a:pt x="11998773" y="1459344"/>
                  <a:pt x="11998773" y="1446187"/>
                </a:cubicBezTo>
                <a:cubicBezTo>
                  <a:pt x="12011930" y="1433031"/>
                  <a:pt x="12011930" y="1426451"/>
                  <a:pt x="11998773" y="1426451"/>
                </a:cubicBezTo>
                <a:cubicBezTo>
                  <a:pt x="11985616" y="1426451"/>
                  <a:pt x="11965879" y="1426451"/>
                  <a:pt x="11939565" y="1426451"/>
                </a:cubicBezTo>
                <a:cubicBezTo>
                  <a:pt x="11886941" y="1413295"/>
                  <a:pt x="11860629" y="1413295"/>
                  <a:pt x="11860629" y="1426451"/>
                </a:cubicBezTo>
                <a:cubicBezTo>
                  <a:pt x="11847472" y="1426451"/>
                  <a:pt x="11831026" y="1423163"/>
                  <a:pt x="11811289" y="1416585"/>
                </a:cubicBezTo>
                <a:cubicBezTo>
                  <a:pt x="11791556" y="1410006"/>
                  <a:pt x="11771819" y="1406717"/>
                  <a:pt x="11752086" y="1406717"/>
                </a:cubicBezTo>
                <a:cubicBezTo>
                  <a:pt x="11732353" y="1406717"/>
                  <a:pt x="11715907" y="1406717"/>
                  <a:pt x="11702747" y="1406717"/>
                </a:cubicBezTo>
                <a:cubicBezTo>
                  <a:pt x="11689591" y="1406717"/>
                  <a:pt x="11676436" y="1406717"/>
                  <a:pt x="11663280" y="1406717"/>
                </a:cubicBezTo>
                <a:cubicBezTo>
                  <a:pt x="11650123" y="1406717"/>
                  <a:pt x="11636966" y="1406717"/>
                  <a:pt x="11623810" y="1406717"/>
                </a:cubicBezTo>
                <a:cubicBezTo>
                  <a:pt x="11597496" y="1406717"/>
                  <a:pt x="11577763" y="1406717"/>
                  <a:pt x="11564606" y="1406717"/>
                </a:cubicBezTo>
                <a:close/>
                <a:moveTo>
                  <a:pt x="11140305" y="1406717"/>
                </a:moveTo>
                <a:cubicBezTo>
                  <a:pt x="11094258" y="1406717"/>
                  <a:pt x="11071233" y="1413295"/>
                  <a:pt x="11071233" y="1426451"/>
                </a:cubicBezTo>
                <a:cubicBezTo>
                  <a:pt x="11071233" y="1439608"/>
                  <a:pt x="11090969" y="1446187"/>
                  <a:pt x="11130439" y="1446187"/>
                </a:cubicBezTo>
                <a:cubicBezTo>
                  <a:pt x="11169910" y="1446187"/>
                  <a:pt x="11202800" y="1446187"/>
                  <a:pt x="11229113" y="1446187"/>
                </a:cubicBezTo>
                <a:lnTo>
                  <a:pt x="11229113" y="1426451"/>
                </a:lnTo>
                <a:cubicBezTo>
                  <a:pt x="11215957" y="1413295"/>
                  <a:pt x="11186355" y="1406717"/>
                  <a:pt x="11140305" y="1406717"/>
                </a:cubicBezTo>
                <a:close/>
                <a:moveTo>
                  <a:pt x="10952825" y="1406717"/>
                </a:moveTo>
                <a:cubicBezTo>
                  <a:pt x="10926512" y="1406717"/>
                  <a:pt x="10919935" y="1413295"/>
                  <a:pt x="10933091" y="1426451"/>
                </a:cubicBezTo>
                <a:cubicBezTo>
                  <a:pt x="10946248" y="1439608"/>
                  <a:pt x="10959403" y="1439608"/>
                  <a:pt x="10972560" y="1426451"/>
                </a:cubicBezTo>
                <a:cubicBezTo>
                  <a:pt x="10972560" y="1426451"/>
                  <a:pt x="10969271" y="1423163"/>
                  <a:pt x="10962693" y="1416585"/>
                </a:cubicBezTo>
                <a:cubicBezTo>
                  <a:pt x="10956114" y="1410006"/>
                  <a:pt x="10952825" y="1406717"/>
                  <a:pt x="10952825" y="1406717"/>
                </a:cubicBezTo>
                <a:close/>
                <a:moveTo>
                  <a:pt x="10873885" y="1406717"/>
                </a:moveTo>
                <a:lnTo>
                  <a:pt x="10893621" y="1426451"/>
                </a:lnTo>
                <a:lnTo>
                  <a:pt x="10893621" y="1406717"/>
                </a:lnTo>
                <a:cubicBezTo>
                  <a:pt x="10880466" y="1406717"/>
                  <a:pt x="10873885" y="1406717"/>
                  <a:pt x="10873885" y="1406717"/>
                </a:cubicBezTo>
                <a:close/>
                <a:moveTo>
                  <a:pt x="8545176" y="1406717"/>
                </a:moveTo>
                <a:cubicBezTo>
                  <a:pt x="8518862" y="1406717"/>
                  <a:pt x="8512286" y="1419874"/>
                  <a:pt x="8525443" y="1446187"/>
                </a:cubicBezTo>
                <a:cubicBezTo>
                  <a:pt x="8538600" y="1459344"/>
                  <a:pt x="8545176" y="1452765"/>
                  <a:pt x="8545176" y="1426451"/>
                </a:cubicBezTo>
                <a:cubicBezTo>
                  <a:pt x="8545176" y="1413295"/>
                  <a:pt x="8545176" y="1406717"/>
                  <a:pt x="8545176" y="1406717"/>
                </a:cubicBezTo>
                <a:close/>
                <a:moveTo>
                  <a:pt x="13419679" y="1386981"/>
                </a:moveTo>
                <a:lnTo>
                  <a:pt x="13459146" y="1386981"/>
                </a:lnTo>
                <a:lnTo>
                  <a:pt x="13439412" y="1406717"/>
                </a:lnTo>
                <a:close/>
                <a:moveTo>
                  <a:pt x="13291400" y="1386981"/>
                </a:moveTo>
                <a:cubicBezTo>
                  <a:pt x="13324293" y="1386981"/>
                  <a:pt x="13340738" y="1393561"/>
                  <a:pt x="13340738" y="1406717"/>
                </a:cubicBezTo>
                <a:lnTo>
                  <a:pt x="13281534" y="1406717"/>
                </a:lnTo>
                <a:cubicBezTo>
                  <a:pt x="13255221" y="1406717"/>
                  <a:pt x="13235487" y="1406717"/>
                  <a:pt x="13222328" y="1406717"/>
                </a:cubicBezTo>
                <a:cubicBezTo>
                  <a:pt x="13235487" y="1393561"/>
                  <a:pt x="13258509" y="1386981"/>
                  <a:pt x="13291400" y="1386981"/>
                </a:cubicBezTo>
                <a:close/>
                <a:moveTo>
                  <a:pt x="8900404" y="1386981"/>
                </a:moveTo>
                <a:cubicBezTo>
                  <a:pt x="8874091" y="1386981"/>
                  <a:pt x="8860934" y="1390272"/>
                  <a:pt x="8860934" y="1396849"/>
                </a:cubicBezTo>
                <a:cubicBezTo>
                  <a:pt x="8860934" y="1403426"/>
                  <a:pt x="8874091" y="1406717"/>
                  <a:pt x="8900404" y="1406717"/>
                </a:cubicBezTo>
                <a:cubicBezTo>
                  <a:pt x="8913558" y="1419874"/>
                  <a:pt x="8923427" y="1429742"/>
                  <a:pt x="8930007" y="1436319"/>
                </a:cubicBezTo>
                <a:cubicBezTo>
                  <a:pt x="8936583" y="1442896"/>
                  <a:pt x="8939872" y="1446187"/>
                  <a:pt x="8939872" y="1446187"/>
                </a:cubicBezTo>
                <a:cubicBezTo>
                  <a:pt x="8939872" y="1446187"/>
                  <a:pt x="8946451" y="1452765"/>
                  <a:pt x="8959608" y="1465921"/>
                </a:cubicBezTo>
                <a:lnTo>
                  <a:pt x="8959608" y="1485655"/>
                </a:lnTo>
                <a:cubicBezTo>
                  <a:pt x="8959608" y="1485655"/>
                  <a:pt x="8956320" y="1485655"/>
                  <a:pt x="8949740" y="1485655"/>
                </a:cubicBezTo>
                <a:cubicBezTo>
                  <a:pt x="8943164" y="1485655"/>
                  <a:pt x="8933296" y="1485655"/>
                  <a:pt x="8920139" y="1485655"/>
                </a:cubicBezTo>
                <a:lnTo>
                  <a:pt x="8939872" y="1505392"/>
                </a:lnTo>
                <a:lnTo>
                  <a:pt x="8979342" y="1505392"/>
                </a:lnTo>
                <a:cubicBezTo>
                  <a:pt x="9005655" y="1505392"/>
                  <a:pt x="9018812" y="1511968"/>
                  <a:pt x="9018812" y="1525125"/>
                </a:cubicBezTo>
                <a:cubicBezTo>
                  <a:pt x="9045126" y="1538282"/>
                  <a:pt x="9078016" y="1531705"/>
                  <a:pt x="9117486" y="1505392"/>
                </a:cubicBezTo>
                <a:cubicBezTo>
                  <a:pt x="9117486" y="1505392"/>
                  <a:pt x="9114198" y="1498812"/>
                  <a:pt x="9107618" y="1485655"/>
                </a:cubicBezTo>
                <a:cubicBezTo>
                  <a:pt x="9101041" y="1472498"/>
                  <a:pt x="9094464" y="1469210"/>
                  <a:pt x="9087884" y="1475790"/>
                </a:cubicBezTo>
                <a:cubicBezTo>
                  <a:pt x="9081304" y="1482366"/>
                  <a:pt x="9058283" y="1479078"/>
                  <a:pt x="9018812" y="1465921"/>
                </a:cubicBezTo>
                <a:lnTo>
                  <a:pt x="8979342" y="1446187"/>
                </a:lnTo>
                <a:cubicBezTo>
                  <a:pt x="8979342" y="1433031"/>
                  <a:pt x="8953028" y="1413295"/>
                  <a:pt x="8900404" y="1386981"/>
                </a:cubicBezTo>
                <a:close/>
                <a:moveTo>
                  <a:pt x="8308357" y="1386981"/>
                </a:moveTo>
                <a:lnTo>
                  <a:pt x="8328094" y="1406717"/>
                </a:lnTo>
                <a:lnTo>
                  <a:pt x="8407035" y="1426451"/>
                </a:lnTo>
                <a:cubicBezTo>
                  <a:pt x="8433349" y="1439608"/>
                  <a:pt x="8453081" y="1446187"/>
                  <a:pt x="8466238" y="1446187"/>
                </a:cubicBezTo>
                <a:lnTo>
                  <a:pt x="8466238" y="1426451"/>
                </a:lnTo>
                <a:cubicBezTo>
                  <a:pt x="8466238" y="1426451"/>
                  <a:pt x="8462950" y="1423163"/>
                  <a:pt x="8456370" y="1416585"/>
                </a:cubicBezTo>
                <a:cubicBezTo>
                  <a:pt x="8449793" y="1410006"/>
                  <a:pt x="8439925" y="1406717"/>
                  <a:pt x="8426768" y="1406717"/>
                </a:cubicBezTo>
                <a:lnTo>
                  <a:pt x="8387297" y="1406717"/>
                </a:lnTo>
                <a:cubicBezTo>
                  <a:pt x="8387297" y="1393561"/>
                  <a:pt x="8374141" y="1386981"/>
                  <a:pt x="8347827" y="1386981"/>
                </a:cubicBezTo>
                <a:close/>
                <a:moveTo>
                  <a:pt x="8712922" y="1367247"/>
                </a:moveTo>
                <a:cubicBezTo>
                  <a:pt x="8706345" y="1367247"/>
                  <a:pt x="8703056" y="1373824"/>
                  <a:pt x="8703056" y="1386981"/>
                </a:cubicBezTo>
                <a:cubicBezTo>
                  <a:pt x="8703056" y="1400138"/>
                  <a:pt x="8706345" y="1410006"/>
                  <a:pt x="8712922" y="1416585"/>
                </a:cubicBezTo>
                <a:cubicBezTo>
                  <a:pt x="8719501" y="1423163"/>
                  <a:pt x="8726078" y="1423163"/>
                  <a:pt x="8732658" y="1416585"/>
                </a:cubicBezTo>
                <a:cubicBezTo>
                  <a:pt x="8739235" y="1410006"/>
                  <a:pt x="8735947" y="1400138"/>
                  <a:pt x="8722790" y="1386981"/>
                </a:cubicBezTo>
                <a:cubicBezTo>
                  <a:pt x="8722790" y="1373824"/>
                  <a:pt x="8719501" y="1367247"/>
                  <a:pt x="8712922" y="1367247"/>
                </a:cubicBezTo>
                <a:close/>
                <a:moveTo>
                  <a:pt x="8653719" y="1367247"/>
                </a:moveTo>
                <a:cubicBezTo>
                  <a:pt x="8647138" y="1367247"/>
                  <a:pt x="8643850" y="1373824"/>
                  <a:pt x="8643850" y="1386981"/>
                </a:cubicBezTo>
                <a:cubicBezTo>
                  <a:pt x="8657006" y="1386981"/>
                  <a:pt x="8670163" y="1386981"/>
                  <a:pt x="8683320" y="1386981"/>
                </a:cubicBezTo>
                <a:cubicBezTo>
                  <a:pt x="8696477" y="1373824"/>
                  <a:pt x="8696477" y="1367247"/>
                  <a:pt x="8683320" y="1367247"/>
                </a:cubicBezTo>
                <a:cubicBezTo>
                  <a:pt x="8670163" y="1367247"/>
                  <a:pt x="8660298" y="1367247"/>
                  <a:pt x="8653719" y="1367247"/>
                </a:cubicBezTo>
                <a:close/>
                <a:moveTo>
                  <a:pt x="7380822" y="1367247"/>
                </a:moveTo>
                <a:lnTo>
                  <a:pt x="7400557" y="1406717"/>
                </a:lnTo>
                <a:cubicBezTo>
                  <a:pt x="7453181" y="1433031"/>
                  <a:pt x="7472918" y="1439608"/>
                  <a:pt x="7459761" y="1426451"/>
                </a:cubicBezTo>
                <a:cubicBezTo>
                  <a:pt x="7459761" y="1426451"/>
                  <a:pt x="7456473" y="1423163"/>
                  <a:pt x="7449893" y="1416585"/>
                </a:cubicBezTo>
                <a:cubicBezTo>
                  <a:pt x="7443316" y="1410006"/>
                  <a:pt x="7440027" y="1406717"/>
                  <a:pt x="7440027" y="1406717"/>
                </a:cubicBezTo>
                <a:lnTo>
                  <a:pt x="7400557" y="1386981"/>
                </a:lnTo>
                <a:cubicBezTo>
                  <a:pt x="7387401" y="1373824"/>
                  <a:pt x="7380822" y="1367247"/>
                  <a:pt x="7380822" y="1367247"/>
                </a:cubicBezTo>
                <a:close/>
                <a:moveTo>
                  <a:pt x="11954366" y="1357379"/>
                </a:moveTo>
                <a:cubicBezTo>
                  <a:pt x="11951078" y="1357379"/>
                  <a:pt x="11946145" y="1360670"/>
                  <a:pt x="11939565" y="1367247"/>
                </a:cubicBezTo>
                <a:lnTo>
                  <a:pt x="11959302" y="1367247"/>
                </a:lnTo>
                <a:cubicBezTo>
                  <a:pt x="11959302" y="1360670"/>
                  <a:pt x="11957658" y="1357379"/>
                  <a:pt x="11954366" y="1357379"/>
                </a:cubicBezTo>
                <a:close/>
                <a:moveTo>
                  <a:pt x="8564912" y="1352446"/>
                </a:moveTo>
                <a:cubicBezTo>
                  <a:pt x="8561625" y="1352446"/>
                  <a:pt x="8558332" y="1354090"/>
                  <a:pt x="8555044" y="1357379"/>
                </a:cubicBezTo>
                <a:cubicBezTo>
                  <a:pt x="8548464" y="1363959"/>
                  <a:pt x="8545176" y="1367247"/>
                  <a:pt x="8545176" y="1367247"/>
                </a:cubicBezTo>
                <a:lnTo>
                  <a:pt x="8584646" y="1367247"/>
                </a:lnTo>
                <a:cubicBezTo>
                  <a:pt x="8584646" y="1367247"/>
                  <a:pt x="8581357" y="1363959"/>
                  <a:pt x="8574778" y="1357379"/>
                </a:cubicBezTo>
                <a:cubicBezTo>
                  <a:pt x="8571489" y="1354090"/>
                  <a:pt x="8568201" y="1352446"/>
                  <a:pt x="8564912" y="1352446"/>
                </a:cubicBezTo>
                <a:close/>
                <a:moveTo>
                  <a:pt x="14426153" y="1347514"/>
                </a:moveTo>
                <a:cubicBezTo>
                  <a:pt x="14439312" y="1347514"/>
                  <a:pt x="14445889" y="1350802"/>
                  <a:pt x="14445889" y="1357379"/>
                </a:cubicBezTo>
                <a:cubicBezTo>
                  <a:pt x="14445889" y="1363959"/>
                  <a:pt x="14442598" y="1367247"/>
                  <a:pt x="14436021" y="1367247"/>
                </a:cubicBezTo>
                <a:cubicBezTo>
                  <a:pt x="14429444" y="1367247"/>
                  <a:pt x="14422864" y="1363959"/>
                  <a:pt x="14416287" y="1357379"/>
                </a:cubicBezTo>
                <a:cubicBezTo>
                  <a:pt x="14409707" y="1350802"/>
                  <a:pt x="14412996" y="1347514"/>
                  <a:pt x="14426153" y="1347514"/>
                </a:cubicBezTo>
                <a:close/>
                <a:moveTo>
                  <a:pt x="8111009" y="1347514"/>
                </a:moveTo>
                <a:lnTo>
                  <a:pt x="8130746" y="1367247"/>
                </a:lnTo>
                <a:lnTo>
                  <a:pt x="8111009" y="1367247"/>
                </a:lnTo>
                <a:close/>
                <a:moveTo>
                  <a:pt x="611778" y="1347514"/>
                </a:moveTo>
                <a:cubicBezTo>
                  <a:pt x="611778" y="1386981"/>
                  <a:pt x="624935" y="1400138"/>
                  <a:pt x="651249" y="1386981"/>
                </a:cubicBezTo>
                <a:cubicBezTo>
                  <a:pt x="664405" y="1373824"/>
                  <a:pt x="677562" y="1373824"/>
                  <a:pt x="690719" y="1386981"/>
                </a:cubicBezTo>
                <a:lnTo>
                  <a:pt x="710452" y="1367247"/>
                </a:lnTo>
                <a:cubicBezTo>
                  <a:pt x="710452" y="1367247"/>
                  <a:pt x="703876" y="1363959"/>
                  <a:pt x="690719" y="1357379"/>
                </a:cubicBezTo>
                <a:cubicBezTo>
                  <a:pt x="677562" y="1350802"/>
                  <a:pt x="664405" y="1347514"/>
                  <a:pt x="651249" y="1347514"/>
                </a:cubicBezTo>
                <a:cubicBezTo>
                  <a:pt x="624935" y="1347514"/>
                  <a:pt x="611778" y="1347514"/>
                  <a:pt x="611778" y="1347514"/>
                </a:cubicBezTo>
                <a:close/>
                <a:moveTo>
                  <a:pt x="12368799" y="1337645"/>
                </a:moveTo>
                <a:cubicBezTo>
                  <a:pt x="12365510" y="1337645"/>
                  <a:pt x="12360578" y="1340934"/>
                  <a:pt x="12353998" y="1347514"/>
                </a:cubicBezTo>
                <a:lnTo>
                  <a:pt x="12353998" y="1367247"/>
                </a:lnTo>
                <a:cubicBezTo>
                  <a:pt x="12367155" y="1367247"/>
                  <a:pt x="12373732" y="1360670"/>
                  <a:pt x="12373732" y="1347514"/>
                </a:cubicBezTo>
                <a:cubicBezTo>
                  <a:pt x="12373732" y="1340934"/>
                  <a:pt x="12372087" y="1337645"/>
                  <a:pt x="12368799" y="1337645"/>
                </a:cubicBezTo>
                <a:close/>
                <a:moveTo>
                  <a:pt x="10730808" y="1335179"/>
                </a:moveTo>
                <a:cubicBezTo>
                  <a:pt x="10720942" y="1333535"/>
                  <a:pt x="10709430" y="1334357"/>
                  <a:pt x="10696273" y="1337645"/>
                </a:cubicBezTo>
                <a:cubicBezTo>
                  <a:pt x="10669960" y="1344222"/>
                  <a:pt x="10656803" y="1354090"/>
                  <a:pt x="10656803" y="1367247"/>
                </a:cubicBezTo>
                <a:cubicBezTo>
                  <a:pt x="10656803" y="1380404"/>
                  <a:pt x="10653515" y="1386981"/>
                  <a:pt x="10646935" y="1386981"/>
                </a:cubicBezTo>
                <a:cubicBezTo>
                  <a:pt x="10640358" y="1386981"/>
                  <a:pt x="10637069" y="1383692"/>
                  <a:pt x="10637069" y="1377116"/>
                </a:cubicBezTo>
                <a:cubicBezTo>
                  <a:pt x="10637069" y="1370536"/>
                  <a:pt x="10620621" y="1370536"/>
                  <a:pt x="10587732" y="1377116"/>
                </a:cubicBezTo>
                <a:cubicBezTo>
                  <a:pt x="10554838" y="1383692"/>
                  <a:pt x="10498925" y="1386981"/>
                  <a:pt x="10419985" y="1386981"/>
                </a:cubicBezTo>
                <a:lnTo>
                  <a:pt x="10321312" y="1386981"/>
                </a:lnTo>
                <a:lnTo>
                  <a:pt x="10360781" y="1406717"/>
                </a:lnTo>
                <a:cubicBezTo>
                  <a:pt x="10373938" y="1406717"/>
                  <a:pt x="10416696" y="1410006"/>
                  <a:pt x="10489057" y="1416585"/>
                </a:cubicBezTo>
                <a:cubicBezTo>
                  <a:pt x="10561418" y="1423163"/>
                  <a:pt x="10650226" y="1433031"/>
                  <a:pt x="10755477" y="1446187"/>
                </a:cubicBezTo>
                <a:lnTo>
                  <a:pt x="10775211" y="1446187"/>
                </a:lnTo>
                <a:lnTo>
                  <a:pt x="10794947" y="1446187"/>
                </a:lnTo>
                <a:lnTo>
                  <a:pt x="10814681" y="1426451"/>
                </a:lnTo>
                <a:cubicBezTo>
                  <a:pt x="10854152" y="1413295"/>
                  <a:pt x="10867309" y="1403426"/>
                  <a:pt x="10854152" y="1396849"/>
                </a:cubicBezTo>
                <a:cubicBezTo>
                  <a:pt x="10840995" y="1390272"/>
                  <a:pt x="10814681" y="1386981"/>
                  <a:pt x="10775211" y="1386981"/>
                </a:cubicBezTo>
                <a:lnTo>
                  <a:pt x="10755477" y="1367247"/>
                </a:lnTo>
                <a:lnTo>
                  <a:pt x="10755477" y="1347514"/>
                </a:lnTo>
                <a:cubicBezTo>
                  <a:pt x="10748897" y="1340934"/>
                  <a:pt x="10740676" y="1336823"/>
                  <a:pt x="10730808" y="1335179"/>
                </a:cubicBezTo>
                <a:close/>
                <a:moveTo>
                  <a:pt x="11544869" y="1327777"/>
                </a:moveTo>
                <a:lnTo>
                  <a:pt x="11584339" y="1347514"/>
                </a:lnTo>
                <a:lnTo>
                  <a:pt x="11525136" y="1347514"/>
                </a:lnTo>
                <a:close/>
                <a:moveTo>
                  <a:pt x="7992601" y="1308043"/>
                </a:moveTo>
                <a:lnTo>
                  <a:pt x="8032072" y="1308043"/>
                </a:lnTo>
                <a:lnTo>
                  <a:pt x="8071542" y="1327777"/>
                </a:lnTo>
                <a:cubicBezTo>
                  <a:pt x="8058385" y="1327777"/>
                  <a:pt x="8045229" y="1327777"/>
                  <a:pt x="8032072" y="1327777"/>
                </a:cubicBezTo>
                <a:cubicBezTo>
                  <a:pt x="8018915" y="1327777"/>
                  <a:pt x="8005759" y="1321200"/>
                  <a:pt x="7992601" y="1308043"/>
                </a:cubicBezTo>
                <a:close/>
                <a:moveTo>
                  <a:pt x="11724951" y="1301875"/>
                </a:moveTo>
                <a:cubicBezTo>
                  <a:pt x="11729883" y="1302700"/>
                  <a:pt x="11735640" y="1304752"/>
                  <a:pt x="11742217" y="1308043"/>
                </a:cubicBezTo>
                <a:cubicBezTo>
                  <a:pt x="11755374" y="1321200"/>
                  <a:pt x="11761954" y="1331068"/>
                  <a:pt x="11761954" y="1337645"/>
                </a:cubicBezTo>
                <a:cubicBezTo>
                  <a:pt x="11761954" y="1344222"/>
                  <a:pt x="11748797" y="1347514"/>
                  <a:pt x="11722484" y="1347514"/>
                </a:cubicBezTo>
                <a:lnTo>
                  <a:pt x="11702747" y="1327777"/>
                </a:lnTo>
                <a:cubicBezTo>
                  <a:pt x="11702747" y="1308043"/>
                  <a:pt x="11710149" y="1299408"/>
                  <a:pt x="11724951" y="1301875"/>
                </a:cubicBezTo>
                <a:close/>
                <a:moveTo>
                  <a:pt x="12965776" y="1288307"/>
                </a:moveTo>
                <a:cubicBezTo>
                  <a:pt x="12978935" y="1288307"/>
                  <a:pt x="12985512" y="1294887"/>
                  <a:pt x="12985512" y="1308043"/>
                </a:cubicBezTo>
                <a:cubicBezTo>
                  <a:pt x="12972353" y="1308043"/>
                  <a:pt x="12965776" y="1308043"/>
                  <a:pt x="12965776" y="1308043"/>
                </a:cubicBezTo>
                <a:cubicBezTo>
                  <a:pt x="12965776" y="1308043"/>
                  <a:pt x="12965776" y="1301464"/>
                  <a:pt x="12965776" y="1288307"/>
                </a:cubicBezTo>
                <a:close/>
                <a:moveTo>
                  <a:pt x="9334571" y="1288307"/>
                </a:moveTo>
                <a:cubicBezTo>
                  <a:pt x="9321414" y="1288307"/>
                  <a:pt x="9321414" y="1294887"/>
                  <a:pt x="9334571" y="1308043"/>
                </a:cubicBezTo>
                <a:cubicBezTo>
                  <a:pt x="9347725" y="1321200"/>
                  <a:pt x="9354304" y="1327777"/>
                  <a:pt x="9354304" y="1327777"/>
                </a:cubicBezTo>
                <a:cubicBezTo>
                  <a:pt x="9367461" y="1327777"/>
                  <a:pt x="9374038" y="1321200"/>
                  <a:pt x="9374038" y="1308043"/>
                </a:cubicBezTo>
                <a:close/>
                <a:moveTo>
                  <a:pt x="8268891" y="1288307"/>
                </a:moveTo>
                <a:cubicBezTo>
                  <a:pt x="8268891" y="1301464"/>
                  <a:pt x="8268891" y="1308043"/>
                  <a:pt x="8268891" y="1308043"/>
                </a:cubicBezTo>
                <a:cubicBezTo>
                  <a:pt x="8268891" y="1321200"/>
                  <a:pt x="8275467" y="1327777"/>
                  <a:pt x="8288623" y="1327777"/>
                </a:cubicBezTo>
                <a:cubicBezTo>
                  <a:pt x="8288623" y="1327777"/>
                  <a:pt x="8288623" y="1321200"/>
                  <a:pt x="8288623" y="1308043"/>
                </a:cubicBezTo>
                <a:cubicBezTo>
                  <a:pt x="8288623" y="1294887"/>
                  <a:pt x="8282044" y="1288307"/>
                  <a:pt x="8268891" y="1288307"/>
                </a:cubicBezTo>
                <a:close/>
                <a:moveTo>
                  <a:pt x="10834417" y="1268573"/>
                </a:moveTo>
                <a:lnTo>
                  <a:pt x="10854152" y="1268573"/>
                </a:lnTo>
                <a:lnTo>
                  <a:pt x="10854152" y="1288307"/>
                </a:lnTo>
                <a:cubicBezTo>
                  <a:pt x="10854152" y="1288307"/>
                  <a:pt x="10847574" y="1281730"/>
                  <a:pt x="10834417" y="1268573"/>
                </a:cubicBezTo>
                <a:close/>
                <a:moveTo>
                  <a:pt x="9156956" y="1268573"/>
                </a:moveTo>
                <a:cubicBezTo>
                  <a:pt x="9156956" y="1281730"/>
                  <a:pt x="9163536" y="1291598"/>
                  <a:pt x="9176693" y="1298175"/>
                </a:cubicBezTo>
                <a:cubicBezTo>
                  <a:pt x="9189848" y="1304752"/>
                  <a:pt x="9203003" y="1308043"/>
                  <a:pt x="9216160" y="1308043"/>
                </a:cubicBezTo>
                <a:cubicBezTo>
                  <a:pt x="9229317" y="1308043"/>
                  <a:pt x="9235897" y="1311332"/>
                  <a:pt x="9235897" y="1317909"/>
                </a:cubicBezTo>
                <a:cubicBezTo>
                  <a:pt x="9235897" y="1324489"/>
                  <a:pt x="9235897" y="1327777"/>
                  <a:pt x="9235897" y="1327777"/>
                </a:cubicBezTo>
                <a:lnTo>
                  <a:pt x="9255630" y="1308043"/>
                </a:lnTo>
                <a:cubicBezTo>
                  <a:pt x="9268787" y="1308043"/>
                  <a:pt x="9275367" y="1304752"/>
                  <a:pt x="9275367" y="1298175"/>
                </a:cubicBezTo>
                <a:cubicBezTo>
                  <a:pt x="9275367" y="1291598"/>
                  <a:pt x="9268787" y="1288307"/>
                  <a:pt x="9255630" y="1288307"/>
                </a:cubicBezTo>
                <a:cubicBezTo>
                  <a:pt x="9255630" y="1275150"/>
                  <a:pt x="9249051" y="1271862"/>
                  <a:pt x="9235897" y="1278442"/>
                </a:cubicBezTo>
                <a:cubicBezTo>
                  <a:pt x="9222740" y="1285019"/>
                  <a:pt x="9216160" y="1281730"/>
                  <a:pt x="9216160" y="1268573"/>
                </a:cubicBezTo>
                <a:close/>
                <a:moveTo>
                  <a:pt x="9058283" y="1268573"/>
                </a:moveTo>
                <a:lnTo>
                  <a:pt x="9058283" y="1288307"/>
                </a:lnTo>
                <a:lnTo>
                  <a:pt x="9078016" y="1288307"/>
                </a:lnTo>
                <a:close/>
                <a:moveTo>
                  <a:pt x="9753933" y="1258705"/>
                </a:moveTo>
                <a:cubicBezTo>
                  <a:pt x="9744068" y="1258705"/>
                  <a:pt x="9735844" y="1261996"/>
                  <a:pt x="9729267" y="1268573"/>
                </a:cubicBezTo>
                <a:cubicBezTo>
                  <a:pt x="9716110" y="1281730"/>
                  <a:pt x="9702953" y="1285019"/>
                  <a:pt x="9689797" y="1278442"/>
                </a:cubicBezTo>
                <a:cubicBezTo>
                  <a:pt x="9676640" y="1271862"/>
                  <a:pt x="9670063" y="1275150"/>
                  <a:pt x="9670063" y="1288307"/>
                </a:cubicBezTo>
                <a:cubicBezTo>
                  <a:pt x="9670063" y="1288307"/>
                  <a:pt x="9676640" y="1294887"/>
                  <a:pt x="9689797" y="1308043"/>
                </a:cubicBezTo>
                <a:cubicBezTo>
                  <a:pt x="9702953" y="1321200"/>
                  <a:pt x="9722687" y="1327777"/>
                  <a:pt x="9749000" y="1327777"/>
                </a:cubicBezTo>
                <a:cubicBezTo>
                  <a:pt x="9788471" y="1327777"/>
                  <a:pt x="9808204" y="1327777"/>
                  <a:pt x="9808204" y="1327777"/>
                </a:cubicBezTo>
                <a:lnTo>
                  <a:pt x="9827941" y="1327777"/>
                </a:lnTo>
                <a:cubicBezTo>
                  <a:pt x="9841097" y="1314620"/>
                  <a:pt x="9847674" y="1308043"/>
                  <a:pt x="9847674" y="1308043"/>
                </a:cubicBezTo>
                <a:lnTo>
                  <a:pt x="9788471" y="1268573"/>
                </a:lnTo>
                <a:cubicBezTo>
                  <a:pt x="9775314" y="1261996"/>
                  <a:pt x="9763801" y="1258705"/>
                  <a:pt x="9753933" y="1258705"/>
                </a:cubicBezTo>
                <a:close/>
                <a:moveTo>
                  <a:pt x="8022203" y="1258705"/>
                </a:moveTo>
                <a:lnTo>
                  <a:pt x="8012335" y="1259803"/>
                </a:lnTo>
                <a:lnTo>
                  <a:pt x="8012335" y="1268573"/>
                </a:lnTo>
                <a:lnTo>
                  <a:pt x="8012335" y="1288307"/>
                </a:lnTo>
                <a:cubicBezTo>
                  <a:pt x="7999182" y="1288307"/>
                  <a:pt x="7992601" y="1281730"/>
                  <a:pt x="7992601" y="1268573"/>
                </a:cubicBezTo>
                <a:lnTo>
                  <a:pt x="8000003" y="1261172"/>
                </a:lnTo>
                <a:cubicBezTo>
                  <a:pt x="7991780" y="1262816"/>
                  <a:pt x="7982733" y="1265285"/>
                  <a:pt x="7972868" y="1268573"/>
                </a:cubicBezTo>
                <a:cubicBezTo>
                  <a:pt x="7972868" y="1281730"/>
                  <a:pt x="7972868" y="1288307"/>
                  <a:pt x="7972868" y="1288307"/>
                </a:cubicBezTo>
                <a:lnTo>
                  <a:pt x="7913661" y="1288307"/>
                </a:lnTo>
                <a:lnTo>
                  <a:pt x="7874194" y="1288307"/>
                </a:lnTo>
                <a:cubicBezTo>
                  <a:pt x="7913661" y="1327777"/>
                  <a:pt x="7979445" y="1354090"/>
                  <a:pt x="8071542" y="1367247"/>
                </a:cubicBezTo>
                <a:cubicBezTo>
                  <a:pt x="8111009" y="1380404"/>
                  <a:pt x="8130746" y="1386981"/>
                  <a:pt x="8130746" y="1386981"/>
                </a:cubicBezTo>
                <a:lnTo>
                  <a:pt x="8150479" y="1367247"/>
                </a:lnTo>
                <a:cubicBezTo>
                  <a:pt x="8163637" y="1354090"/>
                  <a:pt x="8153768" y="1340934"/>
                  <a:pt x="8120877" y="1327777"/>
                </a:cubicBezTo>
                <a:cubicBezTo>
                  <a:pt x="8087987" y="1314620"/>
                  <a:pt x="8071542" y="1301464"/>
                  <a:pt x="8071542" y="1288307"/>
                </a:cubicBezTo>
                <a:cubicBezTo>
                  <a:pt x="8071542" y="1275150"/>
                  <a:pt x="8071542" y="1268573"/>
                  <a:pt x="8071542" y="1268573"/>
                </a:cubicBezTo>
                <a:cubicBezTo>
                  <a:pt x="8058385" y="1281730"/>
                  <a:pt x="8051805" y="1281730"/>
                  <a:pt x="8051805" y="1268573"/>
                </a:cubicBezTo>
                <a:cubicBezTo>
                  <a:pt x="8045229" y="1261996"/>
                  <a:pt x="8035361" y="1258705"/>
                  <a:pt x="8022203" y="1258705"/>
                </a:cubicBezTo>
                <a:close/>
                <a:moveTo>
                  <a:pt x="7617642" y="1248840"/>
                </a:moveTo>
                <a:lnTo>
                  <a:pt x="7637375" y="1268573"/>
                </a:lnTo>
                <a:lnTo>
                  <a:pt x="7657109" y="1268573"/>
                </a:lnTo>
                <a:cubicBezTo>
                  <a:pt x="7643953" y="1255416"/>
                  <a:pt x="7630796" y="1248840"/>
                  <a:pt x="7617642" y="1248840"/>
                </a:cubicBezTo>
                <a:close/>
                <a:moveTo>
                  <a:pt x="9028680" y="1234039"/>
                </a:moveTo>
                <a:cubicBezTo>
                  <a:pt x="9022101" y="1230747"/>
                  <a:pt x="9012235" y="1235683"/>
                  <a:pt x="8999078" y="1248840"/>
                </a:cubicBezTo>
                <a:cubicBezTo>
                  <a:pt x="8985922" y="1248840"/>
                  <a:pt x="8985922" y="1255416"/>
                  <a:pt x="8999078" y="1268573"/>
                </a:cubicBezTo>
                <a:cubicBezTo>
                  <a:pt x="9012232" y="1281730"/>
                  <a:pt x="9022101" y="1288307"/>
                  <a:pt x="9028680" y="1288307"/>
                </a:cubicBezTo>
                <a:cubicBezTo>
                  <a:pt x="9035258" y="1288307"/>
                  <a:pt x="9038548" y="1281730"/>
                  <a:pt x="9038548" y="1268573"/>
                </a:cubicBezTo>
                <a:cubicBezTo>
                  <a:pt x="9038548" y="1248840"/>
                  <a:pt x="9035258" y="1237327"/>
                  <a:pt x="9028680" y="1234039"/>
                </a:cubicBezTo>
                <a:close/>
                <a:moveTo>
                  <a:pt x="8900404" y="1229103"/>
                </a:moveTo>
                <a:lnTo>
                  <a:pt x="8920139" y="1248840"/>
                </a:lnTo>
                <a:lnTo>
                  <a:pt x="8959608" y="1248840"/>
                </a:lnTo>
                <a:cubicBezTo>
                  <a:pt x="8959608" y="1235683"/>
                  <a:pt x="8966188" y="1229103"/>
                  <a:pt x="8979342" y="1229103"/>
                </a:cubicBezTo>
                <a:lnTo>
                  <a:pt x="8959608" y="1229103"/>
                </a:lnTo>
                <a:cubicBezTo>
                  <a:pt x="8946451" y="1229103"/>
                  <a:pt x="8933296" y="1229103"/>
                  <a:pt x="8920139" y="1229103"/>
                </a:cubicBezTo>
                <a:close/>
                <a:moveTo>
                  <a:pt x="8860934" y="1229103"/>
                </a:moveTo>
                <a:lnTo>
                  <a:pt x="8860934" y="1248840"/>
                </a:lnTo>
                <a:cubicBezTo>
                  <a:pt x="8874091" y="1248840"/>
                  <a:pt x="8880668" y="1248840"/>
                  <a:pt x="8880668" y="1248840"/>
                </a:cubicBezTo>
                <a:cubicBezTo>
                  <a:pt x="8880668" y="1248840"/>
                  <a:pt x="8874091" y="1242260"/>
                  <a:pt x="8860934" y="1229103"/>
                </a:cubicBezTo>
                <a:close/>
                <a:moveTo>
                  <a:pt x="7499231" y="1229103"/>
                </a:moveTo>
                <a:cubicBezTo>
                  <a:pt x="7499231" y="1229103"/>
                  <a:pt x="7509099" y="1235683"/>
                  <a:pt x="7528833" y="1248840"/>
                </a:cubicBezTo>
                <a:cubicBezTo>
                  <a:pt x="7548567" y="1261996"/>
                  <a:pt x="7565015" y="1268573"/>
                  <a:pt x="7578169" y="1268573"/>
                </a:cubicBezTo>
                <a:lnTo>
                  <a:pt x="7578169" y="1248840"/>
                </a:lnTo>
                <a:cubicBezTo>
                  <a:pt x="7565015" y="1248840"/>
                  <a:pt x="7551855" y="1242260"/>
                  <a:pt x="7538701" y="1229103"/>
                </a:cubicBezTo>
                <a:close/>
                <a:moveTo>
                  <a:pt x="9408576" y="1219235"/>
                </a:moveTo>
                <a:cubicBezTo>
                  <a:pt x="9392130" y="1219235"/>
                  <a:pt x="9380618" y="1222526"/>
                  <a:pt x="9374038" y="1229103"/>
                </a:cubicBezTo>
                <a:cubicBezTo>
                  <a:pt x="9374038" y="1242260"/>
                  <a:pt x="9377327" y="1248840"/>
                  <a:pt x="9383906" y="1248840"/>
                </a:cubicBezTo>
                <a:cubicBezTo>
                  <a:pt x="9390486" y="1248840"/>
                  <a:pt x="9393774" y="1248840"/>
                  <a:pt x="9393774" y="1248840"/>
                </a:cubicBezTo>
                <a:cubicBezTo>
                  <a:pt x="9420088" y="1235683"/>
                  <a:pt x="9433245" y="1235683"/>
                  <a:pt x="9433245" y="1248840"/>
                </a:cubicBezTo>
                <a:cubicBezTo>
                  <a:pt x="9433245" y="1261996"/>
                  <a:pt x="9426665" y="1268573"/>
                  <a:pt x="9413508" y="1268573"/>
                </a:cubicBezTo>
                <a:lnTo>
                  <a:pt x="9452978" y="1268573"/>
                </a:lnTo>
                <a:lnTo>
                  <a:pt x="9512182" y="1288307"/>
                </a:lnTo>
                <a:cubicBezTo>
                  <a:pt x="9512182" y="1288307"/>
                  <a:pt x="9515471" y="1288307"/>
                  <a:pt x="9522050" y="1288307"/>
                </a:cubicBezTo>
                <a:cubicBezTo>
                  <a:pt x="9528630" y="1288307"/>
                  <a:pt x="9538496" y="1288307"/>
                  <a:pt x="9551652" y="1288307"/>
                </a:cubicBezTo>
                <a:cubicBezTo>
                  <a:pt x="9577966" y="1288307"/>
                  <a:pt x="9591122" y="1288307"/>
                  <a:pt x="9591122" y="1288307"/>
                </a:cubicBezTo>
                <a:cubicBezTo>
                  <a:pt x="9604279" y="1314620"/>
                  <a:pt x="9617436" y="1314620"/>
                  <a:pt x="9630593" y="1288307"/>
                </a:cubicBezTo>
                <a:cubicBezTo>
                  <a:pt x="9643747" y="1261996"/>
                  <a:pt x="9630593" y="1248840"/>
                  <a:pt x="9591122" y="1248840"/>
                </a:cubicBezTo>
                <a:cubicBezTo>
                  <a:pt x="9577966" y="1248840"/>
                  <a:pt x="9568098" y="1242260"/>
                  <a:pt x="9561521" y="1229103"/>
                </a:cubicBezTo>
                <a:cubicBezTo>
                  <a:pt x="9554941" y="1215946"/>
                  <a:pt x="9545075" y="1215946"/>
                  <a:pt x="9531919" y="1229103"/>
                </a:cubicBezTo>
                <a:cubicBezTo>
                  <a:pt x="9531919" y="1229103"/>
                  <a:pt x="9525339" y="1229103"/>
                  <a:pt x="9512182" y="1229103"/>
                </a:cubicBezTo>
                <a:cubicBezTo>
                  <a:pt x="9499028" y="1229103"/>
                  <a:pt x="9485869" y="1229103"/>
                  <a:pt x="9472712" y="1229103"/>
                </a:cubicBezTo>
                <a:cubicBezTo>
                  <a:pt x="9446401" y="1222526"/>
                  <a:pt x="9425021" y="1219235"/>
                  <a:pt x="9408576" y="1219235"/>
                </a:cubicBezTo>
                <a:close/>
                <a:moveTo>
                  <a:pt x="7107002" y="1214302"/>
                </a:moveTo>
                <a:cubicBezTo>
                  <a:pt x="7102069" y="1214302"/>
                  <a:pt x="7097956" y="1215946"/>
                  <a:pt x="7094667" y="1219235"/>
                </a:cubicBezTo>
                <a:cubicBezTo>
                  <a:pt x="7088087" y="1225814"/>
                  <a:pt x="7091379" y="1235683"/>
                  <a:pt x="7104535" y="1248840"/>
                </a:cubicBezTo>
                <a:cubicBezTo>
                  <a:pt x="7104535" y="1261996"/>
                  <a:pt x="7111113" y="1261996"/>
                  <a:pt x="7124270" y="1248840"/>
                </a:cubicBezTo>
                <a:cubicBezTo>
                  <a:pt x="7137427" y="1235683"/>
                  <a:pt x="7137427" y="1225814"/>
                  <a:pt x="7124270" y="1219235"/>
                </a:cubicBezTo>
                <a:cubicBezTo>
                  <a:pt x="7117692" y="1215946"/>
                  <a:pt x="7111937" y="1214302"/>
                  <a:pt x="7107002" y="1214302"/>
                </a:cubicBezTo>
                <a:close/>
                <a:moveTo>
                  <a:pt x="12255324" y="1209369"/>
                </a:moveTo>
                <a:lnTo>
                  <a:pt x="12235588" y="1229103"/>
                </a:lnTo>
                <a:lnTo>
                  <a:pt x="12235588" y="1248840"/>
                </a:lnTo>
                <a:cubicBezTo>
                  <a:pt x="12235588" y="1248840"/>
                  <a:pt x="12242167" y="1242260"/>
                  <a:pt x="12255324" y="1229103"/>
                </a:cubicBezTo>
                <a:close/>
                <a:moveTo>
                  <a:pt x="8101144" y="1209369"/>
                </a:moveTo>
                <a:cubicBezTo>
                  <a:pt x="8094564" y="1209369"/>
                  <a:pt x="8094564" y="1215946"/>
                  <a:pt x="8101144" y="1229103"/>
                </a:cubicBezTo>
                <a:cubicBezTo>
                  <a:pt x="8107721" y="1242260"/>
                  <a:pt x="8117589" y="1245548"/>
                  <a:pt x="8130746" y="1238971"/>
                </a:cubicBezTo>
                <a:cubicBezTo>
                  <a:pt x="8143903" y="1232392"/>
                  <a:pt x="8143903" y="1225814"/>
                  <a:pt x="8130746" y="1219235"/>
                </a:cubicBezTo>
                <a:cubicBezTo>
                  <a:pt x="8117589" y="1212658"/>
                  <a:pt x="8107721" y="1209369"/>
                  <a:pt x="8101144" y="1209369"/>
                </a:cubicBezTo>
                <a:close/>
                <a:moveTo>
                  <a:pt x="7795253" y="1209369"/>
                </a:moveTo>
                <a:lnTo>
                  <a:pt x="7814987" y="1229103"/>
                </a:lnTo>
                <a:cubicBezTo>
                  <a:pt x="7814987" y="1215946"/>
                  <a:pt x="7814987" y="1209369"/>
                  <a:pt x="7814987" y="1209369"/>
                </a:cubicBezTo>
                <a:cubicBezTo>
                  <a:pt x="7814987" y="1209369"/>
                  <a:pt x="7808411" y="1209369"/>
                  <a:pt x="7795253" y="1209369"/>
                </a:cubicBezTo>
                <a:close/>
                <a:moveTo>
                  <a:pt x="552575" y="1209369"/>
                </a:moveTo>
                <a:cubicBezTo>
                  <a:pt x="552575" y="1209369"/>
                  <a:pt x="555864" y="1209369"/>
                  <a:pt x="562443" y="1209369"/>
                </a:cubicBezTo>
                <a:cubicBezTo>
                  <a:pt x="569021" y="1209369"/>
                  <a:pt x="572308" y="1209369"/>
                  <a:pt x="572308" y="1209369"/>
                </a:cubicBezTo>
                <a:cubicBezTo>
                  <a:pt x="572308" y="1222526"/>
                  <a:pt x="565732" y="1229103"/>
                  <a:pt x="552575" y="1229103"/>
                </a:cubicBezTo>
                <a:cubicBezTo>
                  <a:pt x="552575" y="1229103"/>
                  <a:pt x="552575" y="1222526"/>
                  <a:pt x="552575" y="1209369"/>
                </a:cubicBezTo>
                <a:close/>
                <a:moveTo>
                  <a:pt x="12082645" y="1199501"/>
                </a:moveTo>
                <a:cubicBezTo>
                  <a:pt x="12085934" y="1199501"/>
                  <a:pt x="12090866" y="1202790"/>
                  <a:pt x="12097446" y="1209369"/>
                </a:cubicBezTo>
                <a:lnTo>
                  <a:pt x="12077710" y="1209369"/>
                </a:lnTo>
                <a:cubicBezTo>
                  <a:pt x="12077710" y="1202790"/>
                  <a:pt x="12079354" y="1199501"/>
                  <a:pt x="12082645" y="1199501"/>
                </a:cubicBezTo>
                <a:close/>
                <a:moveTo>
                  <a:pt x="13972253" y="1169899"/>
                </a:moveTo>
                <a:cubicBezTo>
                  <a:pt x="13985409" y="1169899"/>
                  <a:pt x="13998563" y="1176476"/>
                  <a:pt x="14011723" y="1189633"/>
                </a:cubicBezTo>
                <a:cubicBezTo>
                  <a:pt x="14024879" y="1202790"/>
                  <a:pt x="14031456" y="1209369"/>
                  <a:pt x="14031456" y="1209369"/>
                </a:cubicBezTo>
                <a:cubicBezTo>
                  <a:pt x="14018300" y="1222526"/>
                  <a:pt x="13991986" y="1222526"/>
                  <a:pt x="13952519" y="1209369"/>
                </a:cubicBezTo>
                <a:close/>
                <a:moveTo>
                  <a:pt x="8821464" y="1169899"/>
                </a:moveTo>
                <a:cubicBezTo>
                  <a:pt x="8808310" y="1169899"/>
                  <a:pt x="8805020" y="1176476"/>
                  <a:pt x="8811598" y="1189633"/>
                </a:cubicBezTo>
                <a:cubicBezTo>
                  <a:pt x="8818175" y="1202790"/>
                  <a:pt x="8828044" y="1209369"/>
                  <a:pt x="8841198" y="1209369"/>
                </a:cubicBezTo>
                <a:cubicBezTo>
                  <a:pt x="8841198" y="1209369"/>
                  <a:pt x="8841198" y="1202790"/>
                  <a:pt x="8841198" y="1189633"/>
                </a:cubicBezTo>
                <a:close/>
                <a:moveTo>
                  <a:pt x="8762260" y="1169899"/>
                </a:moveTo>
                <a:cubicBezTo>
                  <a:pt x="8775417" y="1196213"/>
                  <a:pt x="8781994" y="1196213"/>
                  <a:pt x="8781994" y="1169899"/>
                </a:cubicBezTo>
                <a:cubicBezTo>
                  <a:pt x="8781994" y="1169899"/>
                  <a:pt x="8775417" y="1169899"/>
                  <a:pt x="8762260" y="1169899"/>
                </a:cubicBezTo>
                <a:close/>
                <a:moveTo>
                  <a:pt x="6551960" y="1169899"/>
                </a:moveTo>
                <a:lnTo>
                  <a:pt x="6571695" y="1189633"/>
                </a:lnTo>
                <a:cubicBezTo>
                  <a:pt x="6571695" y="1176476"/>
                  <a:pt x="6568407" y="1169899"/>
                  <a:pt x="6561827" y="1169899"/>
                </a:cubicBezTo>
                <a:cubicBezTo>
                  <a:pt x="6555247" y="1169899"/>
                  <a:pt x="6551960" y="1169899"/>
                  <a:pt x="6551960" y="1169899"/>
                </a:cubicBezTo>
                <a:close/>
                <a:moveTo>
                  <a:pt x="10247306" y="1157565"/>
                </a:moveTo>
                <a:cubicBezTo>
                  <a:pt x="10248950" y="1157565"/>
                  <a:pt x="10250594" y="1158387"/>
                  <a:pt x="10252239" y="1160031"/>
                </a:cubicBezTo>
                <a:cubicBezTo>
                  <a:pt x="10258816" y="1166611"/>
                  <a:pt x="10262107" y="1176476"/>
                  <a:pt x="10262107" y="1189633"/>
                </a:cubicBezTo>
                <a:lnTo>
                  <a:pt x="10281841" y="1209369"/>
                </a:lnTo>
                <a:cubicBezTo>
                  <a:pt x="10426562" y="1196213"/>
                  <a:pt x="10498925" y="1196213"/>
                  <a:pt x="10498925" y="1209369"/>
                </a:cubicBezTo>
                <a:cubicBezTo>
                  <a:pt x="10498925" y="1222526"/>
                  <a:pt x="10492345" y="1229103"/>
                  <a:pt x="10479189" y="1229103"/>
                </a:cubicBezTo>
                <a:cubicBezTo>
                  <a:pt x="10466032" y="1229103"/>
                  <a:pt x="10456164" y="1229103"/>
                  <a:pt x="10449588" y="1229103"/>
                </a:cubicBezTo>
                <a:cubicBezTo>
                  <a:pt x="10443010" y="1229103"/>
                  <a:pt x="10439719" y="1235683"/>
                  <a:pt x="10439719" y="1248840"/>
                </a:cubicBezTo>
                <a:cubicBezTo>
                  <a:pt x="10426562" y="1248840"/>
                  <a:pt x="10419985" y="1248840"/>
                  <a:pt x="10419985" y="1248840"/>
                </a:cubicBezTo>
                <a:lnTo>
                  <a:pt x="10380515" y="1248840"/>
                </a:lnTo>
                <a:cubicBezTo>
                  <a:pt x="10380515" y="1235683"/>
                  <a:pt x="10373938" y="1229103"/>
                  <a:pt x="10360781" y="1229103"/>
                </a:cubicBezTo>
                <a:cubicBezTo>
                  <a:pt x="10360781" y="1229103"/>
                  <a:pt x="10347624" y="1229103"/>
                  <a:pt x="10321312" y="1229103"/>
                </a:cubicBezTo>
                <a:cubicBezTo>
                  <a:pt x="10281841" y="1229103"/>
                  <a:pt x="10255527" y="1225814"/>
                  <a:pt x="10242371" y="1219235"/>
                </a:cubicBezTo>
                <a:cubicBezTo>
                  <a:pt x="10229214" y="1212658"/>
                  <a:pt x="10225925" y="1199501"/>
                  <a:pt x="10232505" y="1179767"/>
                </a:cubicBezTo>
                <a:cubicBezTo>
                  <a:pt x="10237438" y="1164967"/>
                  <a:pt x="10242371" y="1157565"/>
                  <a:pt x="10247306" y="1157565"/>
                </a:cubicBezTo>
                <a:close/>
                <a:moveTo>
                  <a:pt x="8426768" y="1150166"/>
                </a:moveTo>
                <a:cubicBezTo>
                  <a:pt x="8426768" y="1150166"/>
                  <a:pt x="8436636" y="1153454"/>
                  <a:pt x="8456370" y="1160031"/>
                </a:cubicBezTo>
                <a:cubicBezTo>
                  <a:pt x="8476104" y="1166611"/>
                  <a:pt x="8479392" y="1176476"/>
                  <a:pt x="8466238" y="1189633"/>
                </a:cubicBezTo>
                <a:lnTo>
                  <a:pt x="8466238" y="1209369"/>
                </a:lnTo>
                <a:cubicBezTo>
                  <a:pt x="8492551" y="1209369"/>
                  <a:pt x="8512286" y="1209369"/>
                  <a:pt x="8525443" y="1209369"/>
                </a:cubicBezTo>
                <a:cubicBezTo>
                  <a:pt x="8525443" y="1222526"/>
                  <a:pt x="8538600" y="1229103"/>
                  <a:pt x="8564912" y="1229103"/>
                </a:cubicBezTo>
                <a:cubicBezTo>
                  <a:pt x="8591225" y="1229103"/>
                  <a:pt x="8604382" y="1222526"/>
                  <a:pt x="8604382" y="1209369"/>
                </a:cubicBezTo>
                <a:cubicBezTo>
                  <a:pt x="8604382" y="1209369"/>
                  <a:pt x="8594514" y="1206078"/>
                  <a:pt x="8574778" y="1199501"/>
                </a:cubicBezTo>
                <a:cubicBezTo>
                  <a:pt x="8555044" y="1192924"/>
                  <a:pt x="8538600" y="1183056"/>
                  <a:pt x="8525443" y="1169899"/>
                </a:cubicBezTo>
                <a:close/>
                <a:moveTo>
                  <a:pt x="6413818" y="1150166"/>
                </a:moveTo>
                <a:cubicBezTo>
                  <a:pt x="6453286" y="1189633"/>
                  <a:pt x="6499336" y="1215946"/>
                  <a:pt x="6551960" y="1229103"/>
                </a:cubicBezTo>
                <a:lnTo>
                  <a:pt x="6551960" y="1209369"/>
                </a:lnTo>
                <a:cubicBezTo>
                  <a:pt x="6538805" y="1209369"/>
                  <a:pt x="6528937" y="1206078"/>
                  <a:pt x="6522359" y="1199501"/>
                </a:cubicBezTo>
                <a:cubicBezTo>
                  <a:pt x="6515780" y="1192924"/>
                  <a:pt x="6505911" y="1183056"/>
                  <a:pt x="6492755" y="1169899"/>
                </a:cubicBezTo>
                <a:close/>
                <a:moveTo>
                  <a:pt x="12235588" y="1130429"/>
                </a:moveTo>
                <a:cubicBezTo>
                  <a:pt x="12261901" y="1130429"/>
                  <a:pt x="12275058" y="1137009"/>
                  <a:pt x="12275058" y="1150166"/>
                </a:cubicBezTo>
                <a:lnTo>
                  <a:pt x="12235588" y="1150166"/>
                </a:lnTo>
                <a:close/>
                <a:moveTo>
                  <a:pt x="9670063" y="1130429"/>
                </a:moveTo>
                <a:cubicBezTo>
                  <a:pt x="9683217" y="1130429"/>
                  <a:pt x="9696376" y="1130429"/>
                  <a:pt x="9709530" y="1130429"/>
                </a:cubicBezTo>
                <a:lnTo>
                  <a:pt x="9689797" y="1150166"/>
                </a:lnTo>
                <a:close/>
                <a:moveTo>
                  <a:pt x="276287" y="1130429"/>
                </a:moveTo>
                <a:cubicBezTo>
                  <a:pt x="289444" y="1130429"/>
                  <a:pt x="296023" y="1137009"/>
                  <a:pt x="296023" y="1150166"/>
                </a:cubicBezTo>
                <a:cubicBezTo>
                  <a:pt x="296023" y="1163322"/>
                  <a:pt x="296023" y="1169899"/>
                  <a:pt x="296023" y="1169899"/>
                </a:cubicBezTo>
                <a:cubicBezTo>
                  <a:pt x="296023" y="1169899"/>
                  <a:pt x="289444" y="1163322"/>
                  <a:pt x="276287" y="1150166"/>
                </a:cubicBezTo>
                <a:close/>
                <a:moveTo>
                  <a:pt x="6374349" y="1110695"/>
                </a:moveTo>
                <a:lnTo>
                  <a:pt x="6374349" y="1130429"/>
                </a:lnTo>
                <a:cubicBezTo>
                  <a:pt x="6374349" y="1143586"/>
                  <a:pt x="6387505" y="1143586"/>
                  <a:pt x="6413818" y="1130429"/>
                </a:cubicBezTo>
                <a:lnTo>
                  <a:pt x="6394083" y="1110695"/>
                </a:lnTo>
                <a:cubicBezTo>
                  <a:pt x="6380928" y="1110695"/>
                  <a:pt x="6374349" y="1110695"/>
                  <a:pt x="6374349" y="1110695"/>
                </a:cubicBezTo>
                <a:close/>
                <a:moveTo>
                  <a:pt x="12191185" y="1098361"/>
                </a:moveTo>
                <a:cubicBezTo>
                  <a:pt x="12194476" y="1100005"/>
                  <a:pt x="12196120" y="1104116"/>
                  <a:pt x="12196120" y="1110695"/>
                </a:cubicBezTo>
                <a:lnTo>
                  <a:pt x="12176384" y="1130429"/>
                </a:lnTo>
                <a:cubicBezTo>
                  <a:pt x="12163227" y="1130429"/>
                  <a:pt x="12156650" y="1127140"/>
                  <a:pt x="12156650" y="1120561"/>
                </a:cubicBezTo>
                <a:cubicBezTo>
                  <a:pt x="12156650" y="1113984"/>
                  <a:pt x="12163227" y="1107404"/>
                  <a:pt x="12176384" y="1100827"/>
                </a:cubicBezTo>
                <a:cubicBezTo>
                  <a:pt x="12182963" y="1097538"/>
                  <a:pt x="12187896" y="1096717"/>
                  <a:pt x="12191185" y="1098361"/>
                </a:cubicBezTo>
                <a:close/>
                <a:moveTo>
                  <a:pt x="7992601" y="1090959"/>
                </a:moveTo>
                <a:lnTo>
                  <a:pt x="8012335" y="1110695"/>
                </a:lnTo>
                <a:cubicBezTo>
                  <a:pt x="8012335" y="1123852"/>
                  <a:pt x="8018915" y="1127140"/>
                  <a:pt x="8032072" y="1120561"/>
                </a:cubicBezTo>
                <a:cubicBezTo>
                  <a:pt x="8045229" y="1113984"/>
                  <a:pt x="8051805" y="1117272"/>
                  <a:pt x="8051805" y="1130429"/>
                </a:cubicBezTo>
                <a:lnTo>
                  <a:pt x="8091275" y="1130429"/>
                </a:lnTo>
                <a:cubicBezTo>
                  <a:pt x="8091275" y="1117272"/>
                  <a:pt x="8064962" y="1104116"/>
                  <a:pt x="8012335" y="1090959"/>
                </a:cubicBezTo>
                <a:close/>
                <a:moveTo>
                  <a:pt x="7400557" y="1090959"/>
                </a:moveTo>
                <a:lnTo>
                  <a:pt x="7420291" y="1130429"/>
                </a:lnTo>
                <a:cubicBezTo>
                  <a:pt x="7433448" y="1130429"/>
                  <a:pt x="7443316" y="1130429"/>
                  <a:pt x="7449893" y="1130429"/>
                </a:cubicBezTo>
                <a:cubicBezTo>
                  <a:pt x="7456473" y="1130429"/>
                  <a:pt x="7453181" y="1123852"/>
                  <a:pt x="7440027" y="1110695"/>
                </a:cubicBezTo>
                <a:close/>
                <a:moveTo>
                  <a:pt x="261485" y="1081093"/>
                </a:moveTo>
                <a:cubicBezTo>
                  <a:pt x="264774" y="1081093"/>
                  <a:pt x="269709" y="1084382"/>
                  <a:pt x="276287" y="1090959"/>
                </a:cubicBezTo>
                <a:cubicBezTo>
                  <a:pt x="276287" y="1104116"/>
                  <a:pt x="279576" y="1110695"/>
                  <a:pt x="286155" y="1110695"/>
                </a:cubicBezTo>
                <a:cubicBezTo>
                  <a:pt x="292734" y="1110695"/>
                  <a:pt x="296023" y="1113984"/>
                  <a:pt x="296023" y="1120561"/>
                </a:cubicBezTo>
                <a:cubicBezTo>
                  <a:pt x="296023" y="1127140"/>
                  <a:pt x="289444" y="1130429"/>
                  <a:pt x="276287" y="1130429"/>
                </a:cubicBezTo>
                <a:cubicBezTo>
                  <a:pt x="263130" y="1130429"/>
                  <a:pt x="256552" y="1127140"/>
                  <a:pt x="256552" y="1120561"/>
                </a:cubicBezTo>
                <a:cubicBezTo>
                  <a:pt x="256552" y="1113984"/>
                  <a:pt x="256552" y="1104116"/>
                  <a:pt x="256552" y="1090959"/>
                </a:cubicBezTo>
                <a:cubicBezTo>
                  <a:pt x="256552" y="1084382"/>
                  <a:pt x="258198" y="1081093"/>
                  <a:pt x="261485" y="1081093"/>
                </a:cubicBezTo>
                <a:close/>
                <a:moveTo>
                  <a:pt x="10933091" y="1071225"/>
                </a:moveTo>
                <a:cubicBezTo>
                  <a:pt x="10959403" y="1084382"/>
                  <a:pt x="10972560" y="1084382"/>
                  <a:pt x="10972560" y="1071225"/>
                </a:cubicBezTo>
                <a:lnTo>
                  <a:pt x="11090969" y="1071225"/>
                </a:lnTo>
                <a:cubicBezTo>
                  <a:pt x="11090969" y="1084382"/>
                  <a:pt x="11110704" y="1090959"/>
                  <a:pt x="11150173" y="1090959"/>
                </a:cubicBezTo>
                <a:cubicBezTo>
                  <a:pt x="11150173" y="1090959"/>
                  <a:pt x="11156750" y="1090959"/>
                  <a:pt x="11169910" y="1090959"/>
                </a:cubicBezTo>
                <a:cubicBezTo>
                  <a:pt x="11183066" y="1090959"/>
                  <a:pt x="11189643" y="1090959"/>
                  <a:pt x="11189643" y="1090959"/>
                </a:cubicBezTo>
                <a:cubicBezTo>
                  <a:pt x="11189643" y="1090959"/>
                  <a:pt x="11183066" y="1094250"/>
                  <a:pt x="11169910" y="1100827"/>
                </a:cubicBezTo>
                <a:cubicBezTo>
                  <a:pt x="11156750" y="1107404"/>
                  <a:pt x="11143596" y="1110695"/>
                  <a:pt x="11130439" y="1110695"/>
                </a:cubicBezTo>
                <a:cubicBezTo>
                  <a:pt x="11104126" y="1097538"/>
                  <a:pt x="11077813" y="1097538"/>
                  <a:pt x="11051499" y="1110695"/>
                </a:cubicBezTo>
                <a:cubicBezTo>
                  <a:pt x="11025186" y="1110695"/>
                  <a:pt x="10998872" y="1110695"/>
                  <a:pt x="10972560" y="1110695"/>
                </a:cubicBezTo>
                <a:cubicBezTo>
                  <a:pt x="10959403" y="1110695"/>
                  <a:pt x="10942957" y="1110695"/>
                  <a:pt x="10923223" y="1110695"/>
                </a:cubicBezTo>
                <a:cubicBezTo>
                  <a:pt x="10903489" y="1110695"/>
                  <a:pt x="10883753" y="1110695"/>
                  <a:pt x="10864019" y="1110695"/>
                </a:cubicBezTo>
                <a:cubicBezTo>
                  <a:pt x="10844284" y="1110695"/>
                  <a:pt x="10827838" y="1107404"/>
                  <a:pt x="10814681" y="1100827"/>
                </a:cubicBezTo>
                <a:cubicBezTo>
                  <a:pt x="10801524" y="1094250"/>
                  <a:pt x="10794947" y="1090959"/>
                  <a:pt x="10794947" y="1090959"/>
                </a:cubicBezTo>
                <a:cubicBezTo>
                  <a:pt x="10794947" y="1077802"/>
                  <a:pt x="10840995" y="1071225"/>
                  <a:pt x="10933091" y="1071225"/>
                </a:cubicBezTo>
                <a:close/>
                <a:moveTo>
                  <a:pt x="10143697" y="1071225"/>
                </a:moveTo>
                <a:cubicBezTo>
                  <a:pt x="10143697" y="1071225"/>
                  <a:pt x="10143697" y="1077802"/>
                  <a:pt x="10143697" y="1090959"/>
                </a:cubicBezTo>
                <a:cubicBezTo>
                  <a:pt x="10143697" y="1090959"/>
                  <a:pt x="10150276" y="1090959"/>
                  <a:pt x="10163433" y="1090959"/>
                </a:cubicBezTo>
                <a:cubicBezTo>
                  <a:pt x="10163433" y="1077802"/>
                  <a:pt x="10163433" y="1071225"/>
                  <a:pt x="10163433" y="1071225"/>
                </a:cubicBezTo>
                <a:cubicBezTo>
                  <a:pt x="10163433" y="1071225"/>
                  <a:pt x="10156853" y="1071225"/>
                  <a:pt x="10143697" y="1071225"/>
                </a:cubicBezTo>
                <a:close/>
                <a:moveTo>
                  <a:pt x="9466135" y="1058069"/>
                </a:moveTo>
                <a:lnTo>
                  <a:pt x="9492448" y="1071225"/>
                </a:lnTo>
                <a:lnTo>
                  <a:pt x="9472712" y="1071225"/>
                </a:lnTo>
                <a:close/>
                <a:moveTo>
                  <a:pt x="12156650" y="1051492"/>
                </a:moveTo>
                <a:cubicBezTo>
                  <a:pt x="12156650" y="1064648"/>
                  <a:pt x="12156650" y="1071225"/>
                  <a:pt x="12156650" y="1071225"/>
                </a:cubicBezTo>
                <a:cubicBezTo>
                  <a:pt x="12156650" y="1084382"/>
                  <a:pt x="12156650" y="1090959"/>
                  <a:pt x="12156650" y="1090959"/>
                </a:cubicBezTo>
                <a:lnTo>
                  <a:pt x="12136913" y="1071225"/>
                </a:lnTo>
                <a:cubicBezTo>
                  <a:pt x="12136913" y="1058069"/>
                  <a:pt x="12143493" y="1051492"/>
                  <a:pt x="12156650" y="1051492"/>
                </a:cubicBezTo>
                <a:close/>
                <a:moveTo>
                  <a:pt x="11130439" y="1051492"/>
                </a:moveTo>
                <a:cubicBezTo>
                  <a:pt x="11143596" y="1051492"/>
                  <a:pt x="11150173" y="1051492"/>
                  <a:pt x="11150173" y="1051492"/>
                </a:cubicBezTo>
                <a:lnTo>
                  <a:pt x="11150173" y="1071225"/>
                </a:lnTo>
                <a:close/>
                <a:moveTo>
                  <a:pt x="9571387" y="1051492"/>
                </a:moveTo>
                <a:lnTo>
                  <a:pt x="9610856" y="1071225"/>
                </a:lnTo>
                <a:cubicBezTo>
                  <a:pt x="9650326" y="1071225"/>
                  <a:pt x="9689797" y="1071225"/>
                  <a:pt x="9729267" y="1071225"/>
                </a:cubicBezTo>
                <a:cubicBezTo>
                  <a:pt x="9742421" y="1071225"/>
                  <a:pt x="9755580" y="1071225"/>
                  <a:pt x="9768737" y="1071225"/>
                </a:cubicBezTo>
                <a:cubicBezTo>
                  <a:pt x="9781891" y="1071225"/>
                  <a:pt x="9788471" y="1077802"/>
                  <a:pt x="9788471" y="1090959"/>
                </a:cubicBezTo>
                <a:cubicBezTo>
                  <a:pt x="9788471" y="1104116"/>
                  <a:pt x="9742421" y="1110695"/>
                  <a:pt x="9650326" y="1110695"/>
                </a:cubicBezTo>
                <a:cubicBezTo>
                  <a:pt x="9610856" y="1110695"/>
                  <a:pt x="9584544" y="1104116"/>
                  <a:pt x="9571387" y="1090959"/>
                </a:cubicBezTo>
                <a:close/>
                <a:moveTo>
                  <a:pt x="157879" y="1051492"/>
                </a:moveTo>
                <a:cubicBezTo>
                  <a:pt x="184193" y="1064648"/>
                  <a:pt x="190769" y="1077802"/>
                  <a:pt x="177612" y="1090959"/>
                </a:cubicBezTo>
                <a:lnTo>
                  <a:pt x="138145" y="1071225"/>
                </a:lnTo>
                <a:close/>
                <a:moveTo>
                  <a:pt x="10696273" y="1031755"/>
                </a:moveTo>
                <a:lnTo>
                  <a:pt x="10716008" y="1031755"/>
                </a:lnTo>
                <a:lnTo>
                  <a:pt x="10735743" y="1051492"/>
                </a:lnTo>
                <a:cubicBezTo>
                  <a:pt x="10735743" y="1038332"/>
                  <a:pt x="10748900" y="1035044"/>
                  <a:pt x="10775211" y="1041623"/>
                </a:cubicBezTo>
                <a:cubicBezTo>
                  <a:pt x="10801524" y="1048200"/>
                  <a:pt x="10808104" y="1058069"/>
                  <a:pt x="10794947" y="1071225"/>
                </a:cubicBezTo>
                <a:lnTo>
                  <a:pt x="10775211" y="1090959"/>
                </a:lnTo>
                <a:cubicBezTo>
                  <a:pt x="10775211" y="1077802"/>
                  <a:pt x="10765345" y="1074514"/>
                  <a:pt x="10745609" y="1081093"/>
                </a:cubicBezTo>
                <a:cubicBezTo>
                  <a:pt x="10725875" y="1087670"/>
                  <a:pt x="10716008" y="1084382"/>
                  <a:pt x="10716008" y="1071225"/>
                </a:cubicBezTo>
                <a:cubicBezTo>
                  <a:pt x="10702851" y="1071225"/>
                  <a:pt x="10696273" y="1071225"/>
                  <a:pt x="10696273" y="1071225"/>
                </a:cubicBezTo>
                <a:lnTo>
                  <a:pt x="10676537" y="1051492"/>
                </a:lnTo>
                <a:cubicBezTo>
                  <a:pt x="10676537" y="1051492"/>
                  <a:pt x="10679828" y="1048200"/>
                  <a:pt x="10686405" y="1041623"/>
                </a:cubicBezTo>
                <a:cubicBezTo>
                  <a:pt x="10692982" y="1035044"/>
                  <a:pt x="10696273" y="1031755"/>
                  <a:pt x="10696273" y="1031755"/>
                </a:cubicBezTo>
                <a:close/>
                <a:moveTo>
                  <a:pt x="7755783" y="1031755"/>
                </a:moveTo>
                <a:lnTo>
                  <a:pt x="7755783" y="1051492"/>
                </a:lnTo>
                <a:cubicBezTo>
                  <a:pt x="7768940" y="1051492"/>
                  <a:pt x="7778809" y="1051492"/>
                  <a:pt x="7785385" y="1051492"/>
                </a:cubicBezTo>
                <a:cubicBezTo>
                  <a:pt x="7791965" y="1051492"/>
                  <a:pt x="7795253" y="1051492"/>
                  <a:pt x="7795253" y="1051492"/>
                </a:cubicBezTo>
                <a:cubicBezTo>
                  <a:pt x="7782097" y="1038332"/>
                  <a:pt x="7768940" y="1031755"/>
                  <a:pt x="7755783" y="1031755"/>
                </a:cubicBezTo>
                <a:close/>
                <a:moveTo>
                  <a:pt x="11959302" y="1012021"/>
                </a:moveTo>
                <a:cubicBezTo>
                  <a:pt x="11972459" y="1012021"/>
                  <a:pt x="11979036" y="1012021"/>
                  <a:pt x="11979036" y="1012021"/>
                </a:cubicBezTo>
                <a:lnTo>
                  <a:pt x="11959302" y="1031755"/>
                </a:lnTo>
                <a:close/>
                <a:moveTo>
                  <a:pt x="7499231" y="1012021"/>
                </a:moveTo>
                <a:lnTo>
                  <a:pt x="7538701" y="1031755"/>
                </a:lnTo>
                <a:cubicBezTo>
                  <a:pt x="7538701" y="1018598"/>
                  <a:pt x="7532123" y="1012021"/>
                  <a:pt x="7518966" y="1012021"/>
                </a:cubicBezTo>
                <a:close/>
                <a:moveTo>
                  <a:pt x="6630899" y="1012021"/>
                </a:moveTo>
                <a:cubicBezTo>
                  <a:pt x="6630899" y="1012021"/>
                  <a:pt x="6624320" y="1018598"/>
                  <a:pt x="6611166" y="1031755"/>
                </a:cubicBezTo>
                <a:cubicBezTo>
                  <a:pt x="6611166" y="1044912"/>
                  <a:pt x="6617743" y="1051492"/>
                  <a:pt x="6630899" y="1051492"/>
                </a:cubicBezTo>
                <a:cubicBezTo>
                  <a:pt x="6630899" y="1051492"/>
                  <a:pt x="6630899" y="1044912"/>
                  <a:pt x="6630899" y="1031755"/>
                </a:cubicBezTo>
                <a:close/>
                <a:moveTo>
                  <a:pt x="83874" y="999687"/>
                </a:moveTo>
                <a:cubicBezTo>
                  <a:pt x="87163" y="998043"/>
                  <a:pt x="92095" y="998864"/>
                  <a:pt x="98674" y="1002153"/>
                </a:cubicBezTo>
                <a:cubicBezTo>
                  <a:pt x="111831" y="1008730"/>
                  <a:pt x="115120" y="1015310"/>
                  <a:pt x="108541" y="1021887"/>
                </a:cubicBezTo>
                <a:cubicBezTo>
                  <a:pt x="101963" y="1028466"/>
                  <a:pt x="98674" y="1031755"/>
                  <a:pt x="98674" y="1031755"/>
                </a:cubicBezTo>
                <a:lnTo>
                  <a:pt x="98674" y="1051492"/>
                </a:lnTo>
                <a:lnTo>
                  <a:pt x="78938" y="1012021"/>
                </a:lnTo>
                <a:cubicBezTo>
                  <a:pt x="78938" y="1005442"/>
                  <a:pt x="80582" y="1001331"/>
                  <a:pt x="83874" y="999687"/>
                </a:cubicBezTo>
                <a:close/>
                <a:moveTo>
                  <a:pt x="10834417" y="992285"/>
                </a:moveTo>
                <a:cubicBezTo>
                  <a:pt x="10847574" y="992285"/>
                  <a:pt x="10854152" y="992285"/>
                  <a:pt x="10854152" y="992285"/>
                </a:cubicBezTo>
                <a:lnTo>
                  <a:pt x="10834417" y="1012021"/>
                </a:lnTo>
                <a:close/>
                <a:moveTo>
                  <a:pt x="9255630" y="992285"/>
                </a:moveTo>
                <a:cubicBezTo>
                  <a:pt x="9255630" y="992285"/>
                  <a:pt x="9262210" y="992285"/>
                  <a:pt x="9275367" y="992285"/>
                </a:cubicBezTo>
                <a:cubicBezTo>
                  <a:pt x="9288521" y="1005442"/>
                  <a:pt x="9301678" y="1012021"/>
                  <a:pt x="9314835" y="1012021"/>
                </a:cubicBezTo>
                <a:cubicBezTo>
                  <a:pt x="9341149" y="998864"/>
                  <a:pt x="9367461" y="998864"/>
                  <a:pt x="9393774" y="1012021"/>
                </a:cubicBezTo>
                <a:lnTo>
                  <a:pt x="9433245" y="1012021"/>
                </a:lnTo>
                <a:cubicBezTo>
                  <a:pt x="9433245" y="1025178"/>
                  <a:pt x="9439822" y="1031755"/>
                  <a:pt x="9452978" y="1031755"/>
                </a:cubicBezTo>
                <a:lnTo>
                  <a:pt x="9466135" y="1058069"/>
                </a:lnTo>
                <a:lnTo>
                  <a:pt x="9452978" y="1051492"/>
                </a:lnTo>
                <a:cubicBezTo>
                  <a:pt x="9439822" y="1025178"/>
                  <a:pt x="9423376" y="1018598"/>
                  <a:pt x="9403643" y="1031755"/>
                </a:cubicBezTo>
                <a:cubicBezTo>
                  <a:pt x="9383906" y="1044912"/>
                  <a:pt x="9370750" y="1048200"/>
                  <a:pt x="9364172" y="1041623"/>
                </a:cubicBezTo>
                <a:cubicBezTo>
                  <a:pt x="9357593" y="1035044"/>
                  <a:pt x="9334571" y="1031755"/>
                  <a:pt x="9295100" y="1031755"/>
                </a:cubicBezTo>
                <a:lnTo>
                  <a:pt x="9255630" y="1012021"/>
                </a:lnTo>
                <a:cubicBezTo>
                  <a:pt x="9255630" y="998864"/>
                  <a:pt x="9255630" y="992285"/>
                  <a:pt x="9255630" y="992285"/>
                </a:cubicBezTo>
                <a:close/>
                <a:moveTo>
                  <a:pt x="6177001" y="992285"/>
                </a:moveTo>
                <a:lnTo>
                  <a:pt x="6177001" y="1012021"/>
                </a:lnTo>
                <a:lnTo>
                  <a:pt x="6098060" y="1012021"/>
                </a:lnTo>
                <a:cubicBezTo>
                  <a:pt x="6098060" y="998864"/>
                  <a:pt x="6091481" y="998864"/>
                  <a:pt x="6078326" y="1012021"/>
                </a:cubicBezTo>
                <a:cubicBezTo>
                  <a:pt x="6078326" y="1025178"/>
                  <a:pt x="6078326" y="1031755"/>
                  <a:pt x="6078326" y="1031755"/>
                </a:cubicBezTo>
                <a:lnTo>
                  <a:pt x="6157263" y="1051492"/>
                </a:lnTo>
                <a:cubicBezTo>
                  <a:pt x="6196734" y="1077802"/>
                  <a:pt x="6219759" y="1084382"/>
                  <a:pt x="6226336" y="1071225"/>
                </a:cubicBezTo>
                <a:cubicBezTo>
                  <a:pt x="6232916" y="1058069"/>
                  <a:pt x="6242784" y="1058069"/>
                  <a:pt x="6255938" y="1071225"/>
                </a:cubicBezTo>
                <a:lnTo>
                  <a:pt x="6255938" y="1051492"/>
                </a:lnTo>
                <a:cubicBezTo>
                  <a:pt x="6255938" y="1051492"/>
                  <a:pt x="6252650" y="1051492"/>
                  <a:pt x="6246073" y="1051492"/>
                </a:cubicBezTo>
                <a:cubicBezTo>
                  <a:pt x="6239493" y="1051492"/>
                  <a:pt x="6236205" y="1044912"/>
                  <a:pt x="6236205" y="1031755"/>
                </a:cubicBezTo>
                <a:cubicBezTo>
                  <a:pt x="6249361" y="1018598"/>
                  <a:pt x="6236205" y="1005442"/>
                  <a:pt x="6196734" y="992285"/>
                </a:cubicBezTo>
                <a:close/>
                <a:moveTo>
                  <a:pt x="374961" y="992285"/>
                </a:moveTo>
                <a:cubicBezTo>
                  <a:pt x="388118" y="992285"/>
                  <a:pt x="394697" y="992285"/>
                  <a:pt x="394697" y="992285"/>
                </a:cubicBezTo>
                <a:cubicBezTo>
                  <a:pt x="394697" y="992285"/>
                  <a:pt x="394697" y="998864"/>
                  <a:pt x="394697" y="1012021"/>
                </a:cubicBezTo>
                <a:lnTo>
                  <a:pt x="374961" y="1012021"/>
                </a:lnTo>
                <a:cubicBezTo>
                  <a:pt x="374961" y="998864"/>
                  <a:pt x="374961" y="992285"/>
                  <a:pt x="374961" y="992285"/>
                </a:cubicBezTo>
                <a:close/>
                <a:moveTo>
                  <a:pt x="8999078" y="972551"/>
                </a:moveTo>
                <a:lnTo>
                  <a:pt x="9018812" y="972551"/>
                </a:lnTo>
                <a:lnTo>
                  <a:pt x="8999078" y="992285"/>
                </a:lnTo>
                <a:close/>
                <a:moveTo>
                  <a:pt x="6769045" y="972551"/>
                </a:moveTo>
                <a:cubicBezTo>
                  <a:pt x="6769045" y="972551"/>
                  <a:pt x="6775623" y="979128"/>
                  <a:pt x="6788779" y="992285"/>
                </a:cubicBezTo>
                <a:lnTo>
                  <a:pt x="6828247" y="992285"/>
                </a:lnTo>
                <a:cubicBezTo>
                  <a:pt x="6815091" y="992285"/>
                  <a:pt x="6808513" y="988996"/>
                  <a:pt x="6808513" y="982417"/>
                </a:cubicBezTo>
                <a:cubicBezTo>
                  <a:pt x="6808513" y="975840"/>
                  <a:pt x="6801933" y="972551"/>
                  <a:pt x="6788779" y="972551"/>
                </a:cubicBezTo>
                <a:cubicBezTo>
                  <a:pt x="6775623" y="972551"/>
                  <a:pt x="6769045" y="972551"/>
                  <a:pt x="6769045" y="972551"/>
                </a:cubicBezTo>
                <a:close/>
                <a:moveTo>
                  <a:pt x="197350" y="972551"/>
                </a:moveTo>
                <a:cubicBezTo>
                  <a:pt x="210506" y="972551"/>
                  <a:pt x="217082" y="979128"/>
                  <a:pt x="217082" y="992285"/>
                </a:cubicBezTo>
                <a:cubicBezTo>
                  <a:pt x="217082" y="1005442"/>
                  <a:pt x="213794" y="1012021"/>
                  <a:pt x="207214" y="1012021"/>
                </a:cubicBezTo>
                <a:cubicBezTo>
                  <a:pt x="200637" y="1012021"/>
                  <a:pt x="197350" y="1012021"/>
                  <a:pt x="197350" y="1012021"/>
                </a:cubicBezTo>
                <a:cubicBezTo>
                  <a:pt x="197350" y="1012021"/>
                  <a:pt x="197350" y="1005442"/>
                  <a:pt x="197350" y="992285"/>
                </a:cubicBezTo>
                <a:close/>
                <a:moveTo>
                  <a:pt x="6625966" y="962683"/>
                </a:moveTo>
                <a:cubicBezTo>
                  <a:pt x="6622676" y="962683"/>
                  <a:pt x="6617743" y="965971"/>
                  <a:pt x="6611166" y="972551"/>
                </a:cubicBezTo>
                <a:lnTo>
                  <a:pt x="6630899" y="972551"/>
                </a:lnTo>
                <a:cubicBezTo>
                  <a:pt x="6630899" y="965971"/>
                  <a:pt x="6629255" y="962683"/>
                  <a:pt x="6625966" y="962683"/>
                </a:cubicBezTo>
                <a:close/>
                <a:moveTo>
                  <a:pt x="7995068" y="960216"/>
                </a:moveTo>
                <a:cubicBezTo>
                  <a:pt x="7996713" y="958572"/>
                  <a:pt x="7999179" y="959395"/>
                  <a:pt x="8002470" y="962683"/>
                </a:cubicBezTo>
                <a:cubicBezTo>
                  <a:pt x="8009047" y="969260"/>
                  <a:pt x="8012335" y="979128"/>
                  <a:pt x="8012335" y="992285"/>
                </a:cubicBezTo>
                <a:cubicBezTo>
                  <a:pt x="7999182" y="992285"/>
                  <a:pt x="7992601" y="985708"/>
                  <a:pt x="7992601" y="972551"/>
                </a:cubicBezTo>
                <a:cubicBezTo>
                  <a:pt x="7992601" y="965971"/>
                  <a:pt x="7993424" y="961861"/>
                  <a:pt x="7995068" y="960216"/>
                </a:cubicBezTo>
                <a:close/>
                <a:moveTo>
                  <a:pt x="13439412" y="952815"/>
                </a:moveTo>
                <a:cubicBezTo>
                  <a:pt x="13452569" y="952815"/>
                  <a:pt x="13478882" y="962683"/>
                  <a:pt x="13518353" y="982417"/>
                </a:cubicBezTo>
                <a:cubicBezTo>
                  <a:pt x="13557820" y="1002153"/>
                  <a:pt x="13577556" y="1012021"/>
                  <a:pt x="13577556" y="1012021"/>
                </a:cubicBezTo>
                <a:lnTo>
                  <a:pt x="13617027" y="1031755"/>
                </a:lnTo>
                <a:cubicBezTo>
                  <a:pt x="13643337" y="1044912"/>
                  <a:pt x="13682807" y="1051492"/>
                  <a:pt x="13735434" y="1051492"/>
                </a:cubicBezTo>
                <a:cubicBezTo>
                  <a:pt x="13735434" y="1051492"/>
                  <a:pt x="13735434" y="1058069"/>
                  <a:pt x="13735434" y="1071225"/>
                </a:cubicBezTo>
                <a:cubicBezTo>
                  <a:pt x="13735434" y="1084382"/>
                  <a:pt x="13742011" y="1104116"/>
                  <a:pt x="13755168" y="1130429"/>
                </a:cubicBezTo>
                <a:cubicBezTo>
                  <a:pt x="13768327" y="1156743"/>
                  <a:pt x="13781482" y="1169899"/>
                  <a:pt x="13794638" y="1169899"/>
                </a:cubicBezTo>
                <a:cubicBezTo>
                  <a:pt x="13794638" y="1183056"/>
                  <a:pt x="13791350" y="1189633"/>
                  <a:pt x="13784773" y="1189633"/>
                </a:cubicBezTo>
                <a:cubicBezTo>
                  <a:pt x="13778193" y="1189633"/>
                  <a:pt x="13771613" y="1183056"/>
                  <a:pt x="13765036" y="1169899"/>
                </a:cubicBezTo>
                <a:cubicBezTo>
                  <a:pt x="13758459" y="1156743"/>
                  <a:pt x="13748591" y="1150166"/>
                  <a:pt x="13735434" y="1150166"/>
                </a:cubicBezTo>
                <a:cubicBezTo>
                  <a:pt x="13735434" y="1150166"/>
                  <a:pt x="13728857" y="1150166"/>
                  <a:pt x="13715701" y="1150166"/>
                </a:cubicBezTo>
                <a:cubicBezTo>
                  <a:pt x="13702541" y="1137009"/>
                  <a:pt x="13689387" y="1130429"/>
                  <a:pt x="13676230" y="1130429"/>
                </a:cubicBezTo>
                <a:cubicBezTo>
                  <a:pt x="13663074" y="1130429"/>
                  <a:pt x="13649917" y="1123852"/>
                  <a:pt x="13636760" y="1110695"/>
                </a:cubicBezTo>
                <a:cubicBezTo>
                  <a:pt x="13623604" y="1097538"/>
                  <a:pt x="13610450" y="1090959"/>
                  <a:pt x="13597290" y="1090959"/>
                </a:cubicBezTo>
                <a:cubicBezTo>
                  <a:pt x="13584133" y="1090959"/>
                  <a:pt x="13577556" y="1084382"/>
                  <a:pt x="13577556" y="1071225"/>
                </a:cubicBezTo>
                <a:cubicBezTo>
                  <a:pt x="13577556" y="1058069"/>
                  <a:pt x="13564397" y="1048200"/>
                  <a:pt x="13538086" y="1041623"/>
                </a:cubicBezTo>
                <a:cubicBezTo>
                  <a:pt x="13511773" y="1035044"/>
                  <a:pt x="13492039" y="1025178"/>
                  <a:pt x="13478882" y="1012021"/>
                </a:cubicBezTo>
                <a:lnTo>
                  <a:pt x="13419679" y="992285"/>
                </a:lnTo>
                <a:close/>
                <a:moveTo>
                  <a:pt x="11900098" y="952815"/>
                </a:moveTo>
                <a:cubicBezTo>
                  <a:pt x="11900098" y="952815"/>
                  <a:pt x="11903386" y="956106"/>
                  <a:pt x="11909963" y="962683"/>
                </a:cubicBezTo>
                <a:cubicBezTo>
                  <a:pt x="11916543" y="969260"/>
                  <a:pt x="11916543" y="975840"/>
                  <a:pt x="11909963" y="982417"/>
                </a:cubicBezTo>
                <a:cubicBezTo>
                  <a:pt x="11903386" y="988996"/>
                  <a:pt x="11900098" y="985708"/>
                  <a:pt x="11900098" y="972551"/>
                </a:cubicBezTo>
                <a:close/>
                <a:moveTo>
                  <a:pt x="9472712" y="952815"/>
                </a:moveTo>
                <a:cubicBezTo>
                  <a:pt x="9485869" y="952815"/>
                  <a:pt x="9492448" y="952815"/>
                  <a:pt x="9492448" y="952815"/>
                </a:cubicBezTo>
                <a:cubicBezTo>
                  <a:pt x="9492448" y="952815"/>
                  <a:pt x="9492448" y="959395"/>
                  <a:pt x="9492448" y="972551"/>
                </a:cubicBezTo>
                <a:cubicBezTo>
                  <a:pt x="9492448" y="972551"/>
                  <a:pt x="9489160" y="972551"/>
                  <a:pt x="9482580" y="972551"/>
                </a:cubicBezTo>
                <a:cubicBezTo>
                  <a:pt x="9476003" y="972551"/>
                  <a:pt x="9472712" y="972551"/>
                  <a:pt x="9472712" y="972551"/>
                </a:cubicBezTo>
                <a:cubicBezTo>
                  <a:pt x="9472712" y="959395"/>
                  <a:pt x="9472712" y="952815"/>
                  <a:pt x="9472712" y="952815"/>
                </a:cubicBezTo>
                <a:close/>
                <a:moveTo>
                  <a:pt x="9433245" y="952815"/>
                </a:moveTo>
                <a:cubicBezTo>
                  <a:pt x="9446400" y="952815"/>
                  <a:pt x="9452978" y="956106"/>
                  <a:pt x="9452978" y="962683"/>
                </a:cubicBezTo>
                <a:cubicBezTo>
                  <a:pt x="9452978" y="969260"/>
                  <a:pt x="9449690" y="972551"/>
                  <a:pt x="9443111" y="972551"/>
                </a:cubicBezTo>
                <a:cubicBezTo>
                  <a:pt x="9436533" y="972551"/>
                  <a:pt x="9433245" y="965971"/>
                  <a:pt x="9433245" y="952815"/>
                </a:cubicBezTo>
                <a:close/>
                <a:moveTo>
                  <a:pt x="9107618" y="952815"/>
                </a:moveTo>
                <a:cubicBezTo>
                  <a:pt x="9127354" y="952815"/>
                  <a:pt x="9137222" y="956106"/>
                  <a:pt x="9137222" y="962683"/>
                </a:cubicBezTo>
                <a:cubicBezTo>
                  <a:pt x="9137222" y="969260"/>
                  <a:pt x="9150377" y="979128"/>
                  <a:pt x="9176693" y="992285"/>
                </a:cubicBezTo>
                <a:cubicBezTo>
                  <a:pt x="9189848" y="992285"/>
                  <a:pt x="9199716" y="992285"/>
                  <a:pt x="9206292" y="992285"/>
                </a:cubicBezTo>
                <a:cubicBezTo>
                  <a:pt x="9212873" y="992285"/>
                  <a:pt x="9216160" y="998864"/>
                  <a:pt x="9216160" y="1012021"/>
                </a:cubicBezTo>
                <a:lnTo>
                  <a:pt x="9235897" y="1012021"/>
                </a:lnTo>
                <a:lnTo>
                  <a:pt x="9235897" y="1031755"/>
                </a:lnTo>
                <a:lnTo>
                  <a:pt x="9255630" y="1051492"/>
                </a:lnTo>
                <a:cubicBezTo>
                  <a:pt x="9268787" y="1051492"/>
                  <a:pt x="9281944" y="1058069"/>
                  <a:pt x="9295100" y="1071225"/>
                </a:cubicBezTo>
                <a:lnTo>
                  <a:pt x="9295100" y="1090959"/>
                </a:lnTo>
                <a:lnTo>
                  <a:pt x="9275367" y="1090959"/>
                </a:lnTo>
                <a:cubicBezTo>
                  <a:pt x="9275367" y="1077802"/>
                  <a:pt x="9268787" y="1071225"/>
                  <a:pt x="9255630" y="1071225"/>
                </a:cubicBezTo>
                <a:cubicBezTo>
                  <a:pt x="9242474" y="1071225"/>
                  <a:pt x="9232608" y="1071225"/>
                  <a:pt x="9226028" y="1071225"/>
                </a:cubicBezTo>
                <a:cubicBezTo>
                  <a:pt x="9219449" y="1071225"/>
                  <a:pt x="9209583" y="1064648"/>
                  <a:pt x="9196426" y="1051492"/>
                </a:cubicBezTo>
                <a:cubicBezTo>
                  <a:pt x="9183270" y="1025178"/>
                  <a:pt x="9170113" y="1005442"/>
                  <a:pt x="9156956" y="992285"/>
                </a:cubicBezTo>
                <a:cubicBezTo>
                  <a:pt x="9143800" y="992285"/>
                  <a:pt x="9127354" y="992285"/>
                  <a:pt x="9107618" y="992285"/>
                </a:cubicBezTo>
                <a:cubicBezTo>
                  <a:pt x="9087884" y="992285"/>
                  <a:pt x="9071440" y="998864"/>
                  <a:pt x="9058283" y="1012021"/>
                </a:cubicBezTo>
                <a:cubicBezTo>
                  <a:pt x="9045126" y="1012021"/>
                  <a:pt x="9045126" y="998864"/>
                  <a:pt x="9058283" y="972551"/>
                </a:cubicBezTo>
                <a:cubicBezTo>
                  <a:pt x="9071440" y="959395"/>
                  <a:pt x="9087884" y="952815"/>
                  <a:pt x="9107618" y="952815"/>
                </a:cubicBezTo>
                <a:close/>
                <a:moveTo>
                  <a:pt x="8584646" y="952815"/>
                </a:moveTo>
                <a:cubicBezTo>
                  <a:pt x="8584646" y="952815"/>
                  <a:pt x="8587934" y="952815"/>
                  <a:pt x="8594514" y="952815"/>
                </a:cubicBezTo>
                <a:cubicBezTo>
                  <a:pt x="8601094" y="952815"/>
                  <a:pt x="8604382" y="959395"/>
                  <a:pt x="8604382" y="972551"/>
                </a:cubicBezTo>
                <a:cubicBezTo>
                  <a:pt x="8591225" y="972551"/>
                  <a:pt x="8584646" y="972551"/>
                  <a:pt x="8584646" y="972551"/>
                </a:cubicBezTo>
                <a:close/>
                <a:moveTo>
                  <a:pt x="7203209" y="952815"/>
                </a:moveTo>
                <a:cubicBezTo>
                  <a:pt x="7203209" y="965971"/>
                  <a:pt x="7209787" y="972551"/>
                  <a:pt x="7222943" y="972551"/>
                </a:cubicBezTo>
                <a:cubicBezTo>
                  <a:pt x="7236100" y="972551"/>
                  <a:pt x="7236100" y="965971"/>
                  <a:pt x="7222943" y="952815"/>
                </a:cubicBezTo>
                <a:close/>
                <a:moveTo>
                  <a:pt x="286155" y="938014"/>
                </a:moveTo>
                <a:cubicBezTo>
                  <a:pt x="299312" y="941305"/>
                  <a:pt x="309180" y="952815"/>
                  <a:pt x="315756" y="972551"/>
                </a:cubicBezTo>
                <a:lnTo>
                  <a:pt x="296023" y="992285"/>
                </a:lnTo>
                <a:cubicBezTo>
                  <a:pt x="296023" y="979128"/>
                  <a:pt x="289444" y="972551"/>
                  <a:pt x="276287" y="972551"/>
                </a:cubicBezTo>
                <a:lnTo>
                  <a:pt x="236817" y="952815"/>
                </a:lnTo>
                <a:cubicBezTo>
                  <a:pt x="256552" y="939661"/>
                  <a:pt x="272999" y="934725"/>
                  <a:pt x="286155" y="938014"/>
                </a:cubicBezTo>
                <a:close/>
                <a:moveTo>
                  <a:pt x="10498925" y="933081"/>
                </a:moveTo>
                <a:cubicBezTo>
                  <a:pt x="10512082" y="933081"/>
                  <a:pt x="10525236" y="936369"/>
                  <a:pt x="10538393" y="942949"/>
                </a:cubicBezTo>
                <a:cubicBezTo>
                  <a:pt x="10551549" y="949526"/>
                  <a:pt x="10551549" y="952815"/>
                  <a:pt x="10538393" y="952815"/>
                </a:cubicBezTo>
                <a:cubicBezTo>
                  <a:pt x="10538393" y="965971"/>
                  <a:pt x="10538393" y="972551"/>
                  <a:pt x="10538393" y="972551"/>
                </a:cubicBezTo>
                <a:cubicBezTo>
                  <a:pt x="10538393" y="972551"/>
                  <a:pt x="10544972" y="972551"/>
                  <a:pt x="10558129" y="972551"/>
                </a:cubicBezTo>
                <a:cubicBezTo>
                  <a:pt x="10571286" y="972551"/>
                  <a:pt x="10581154" y="972551"/>
                  <a:pt x="10587732" y="972551"/>
                </a:cubicBezTo>
                <a:cubicBezTo>
                  <a:pt x="10594308" y="972551"/>
                  <a:pt x="10597599" y="965971"/>
                  <a:pt x="10597599" y="952815"/>
                </a:cubicBezTo>
                <a:cubicBezTo>
                  <a:pt x="10597599" y="939658"/>
                  <a:pt x="10607465" y="936369"/>
                  <a:pt x="10627201" y="942949"/>
                </a:cubicBezTo>
                <a:cubicBezTo>
                  <a:pt x="10646935" y="949526"/>
                  <a:pt x="10656803" y="956106"/>
                  <a:pt x="10656803" y="962683"/>
                </a:cubicBezTo>
                <a:cubicBezTo>
                  <a:pt x="10656803" y="969260"/>
                  <a:pt x="10643646" y="985708"/>
                  <a:pt x="10617333" y="1012021"/>
                </a:cubicBezTo>
                <a:cubicBezTo>
                  <a:pt x="10591019" y="1064648"/>
                  <a:pt x="10584442" y="1090959"/>
                  <a:pt x="10597599" y="1090959"/>
                </a:cubicBezTo>
                <a:lnTo>
                  <a:pt x="10617333" y="1110695"/>
                </a:lnTo>
                <a:lnTo>
                  <a:pt x="10637069" y="1130429"/>
                </a:lnTo>
                <a:cubicBezTo>
                  <a:pt x="10650226" y="1117272"/>
                  <a:pt x="10669960" y="1110695"/>
                  <a:pt x="10696273" y="1110695"/>
                </a:cubicBezTo>
                <a:cubicBezTo>
                  <a:pt x="10709430" y="1110695"/>
                  <a:pt x="10722587" y="1113984"/>
                  <a:pt x="10735743" y="1120561"/>
                </a:cubicBezTo>
                <a:cubicBezTo>
                  <a:pt x="10748900" y="1127140"/>
                  <a:pt x="10755477" y="1130429"/>
                  <a:pt x="10755477" y="1130429"/>
                </a:cubicBezTo>
                <a:cubicBezTo>
                  <a:pt x="10768634" y="1130429"/>
                  <a:pt x="10781791" y="1137009"/>
                  <a:pt x="10794947" y="1150166"/>
                </a:cubicBezTo>
                <a:cubicBezTo>
                  <a:pt x="10808104" y="1150166"/>
                  <a:pt x="10817972" y="1150166"/>
                  <a:pt x="10824549" y="1150166"/>
                </a:cubicBezTo>
                <a:cubicBezTo>
                  <a:pt x="10831127" y="1150166"/>
                  <a:pt x="10840995" y="1150166"/>
                  <a:pt x="10854152" y="1150166"/>
                </a:cubicBezTo>
                <a:cubicBezTo>
                  <a:pt x="10880466" y="1137009"/>
                  <a:pt x="10896910" y="1140297"/>
                  <a:pt x="10903489" y="1160031"/>
                </a:cubicBezTo>
                <a:cubicBezTo>
                  <a:pt x="10910066" y="1179767"/>
                  <a:pt x="10916646" y="1183056"/>
                  <a:pt x="10923223" y="1169899"/>
                </a:cubicBezTo>
                <a:cubicBezTo>
                  <a:pt x="10929800" y="1156743"/>
                  <a:pt x="10972560" y="1153454"/>
                  <a:pt x="11051499" y="1160031"/>
                </a:cubicBezTo>
                <a:cubicBezTo>
                  <a:pt x="11130439" y="1166611"/>
                  <a:pt x="11189643" y="1169899"/>
                  <a:pt x="11229113" y="1169899"/>
                </a:cubicBezTo>
                <a:cubicBezTo>
                  <a:pt x="11242270" y="1169899"/>
                  <a:pt x="11255427" y="1169899"/>
                  <a:pt x="11268584" y="1169899"/>
                </a:cubicBezTo>
                <a:cubicBezTo>
                  <a:pt x="11281740" y="1169899"/>
                  <a:pt x="11288317" y="1169899"/>
                  <a:pt x="11288317" y="1169899"/>
                </a:cubicBezTo>
                <a:cubicBezTo>
                  <a:pt x="11288317" y="1183056"/>
                  <a:pt x="11281740" y="1189633"/>
                  <a:pt x="11268584" y="1189633"/>
                </a:cubicBezTo>
                <a:cubicBezTo>
                  <a:pt x="11137016" y="1202790"/>
                  <a:pt x="11051499" y="1202790"/>
                  <a:pt x="11012029" y="1189633"/>
                </a:cubicBezTo>
                <a:cubicBezTo>
                  <a:pt x="10972560" y="1176476"/>
                  <a:pt x="10952825" y="1176476"/>
                  <a:pt x="10952825" y="1189633"/>
                </a:cubicBezTo>
                <a:lnTo>
                  <a:pt x="10814681" y="1189633"/>
                </a:lnTo>
                <a:cubicBezTo>
                  <a:pt x="10801524" y="1189633"/>
                  <a:pt x="10794947" y="1189633"/>
                  <a:pt x="10794947" y="1189633"/>
                </a:cubicBezTo>
                <a:cubicBezTo>
                  <a:pt x="10794947" y="1215946"/>
                  <a:pt x="10794947" y="1229103"/>
                  <a:pt x="10794947" y="1229103"/>
                </a:cubicBezTo>
                <a:lnTo>
                  <a:pt x="10814681" y="1248840"/>
                </a:lnTo>
                <a:lnTo>
                  <a:pt x="10814681" y="1268573"/>
                </a:lnTo>
                <a:cubicBezTo>
                  <a:pt x="10801524" y="1281730"/>
                  <a:pt x="10794947" y="1288307"/>
                  <a:pt x="10794947" y="1288307"/>
                </a:cubicBezTo>
                <a:lnTo>
                  <a:pt x="10775211" y="1288307"/>
                </a:lnTo>
                <a:cubicBezTo>
                  <a:pt x="10775211" y="1275150"/>
                  <a:pt x="10758766" y="1265285"/>
                  <a:pt x="10725875" y="1258705"/>
                </a:cubicBezTo>
                <a:cubicBezTo>
                  <a:pt x="10692982" y="1252128"/>
                  <a:pt x="10663380" y="1248840"/>
                  <a:pt x="10637069" y="1248840"/>
                </a:cubicBezTo>
                <a:cubicBezTo>
                  <a:pt x="10558129" y="1235683"/>
                  <a:pt x="10525236" y="1222526"/>
                  <a:pt x="10538393" y="1209369"/>
                </a:cubicBezTo>
                <a:lnTo>
                  <a:pt x="10597599" y="1209369"/>
                </a:lnTo>
                <a:cubicBezTo>
                  <a:pt x="10623910" y="1209369"/>
                  <a:pt x="10663380" y="1209369"/>
                  <a:pt x="10716008" y="1209369"/>
                </a:cubicBezTo>
                <a:cubicBezTo>
                  <a:pt x="10742320" y="1209369"/>
                  <a:pt x="10762054" y="1202790"/>
                  <a:pt x="10775211" y="1189633"/>
                </a:cubicBezTo>
                <a:lnTo>
                  <a:pt x="10617333" y="1169899"/>
                </a:lnTo>
                <a:cubicBezTo>
                  <a:pt x="10512082" y="1169899"/>
                  <a:pt x="10426562" y="1163322"/>
                  <a:pt x="10360781" y="1150166"/>
                </a:cubicBezTo>
                <a:cubicBezTo>
                  <a:pt x="10294998" y="1137009"/>
                  <a:pt x="10262107" y="1123852"/>
                  <a:pt x="10262107" y="1110695"/>
                </a:cubicBezTo>
                <a:cubicBezTo>
                  <a:pt x="10248950" y="1084382"/>
                  <a:pt x="10275264" y="1084382"/>
                  <a:pt x="10341045" y="1110695"/>
                </a:cubicBezTo>
                <a:cubicBezTo>
                  <a:pt x="10419985" y="1123852"/>
                  <a:pt x="10459456" y="1117272"/>
                  <a:pt x="10459456" y="1090959"/>
                </a:cubicBezTo>
                <a:cubicBezTo>
                  <a:pt x="10459456" y="1090959"/>
                  <a:pt x="10466032" y="1090959"/>
                  <a:pt x="10479189" y="1090959"/>
                </a:cubicBezTo>
                <a:lnTo>
                  <a:pt x="10479189" y="1051492"/>
                </a:lnTo>
                <a:cubicBezTo>
                  <a:pt x="10321312" y="1051492"/>
                  <a:pt x="10229214" y="1051492"/>
                  <a:pt x="10202900" y="1051492"/>
                </a:cubicBezTo>
                <a:cubicBezTo>
                  <a:pt x="10189744" y="1051492"/>
                  <a:pt x="10183167" y="1058069"/>
                  <a:pt x="10183167" y="1071225"/>
                </a:cubicBezTo>
                <a:cubicBezTo>
                  <a:pt x="10183167" y="1084382"/>
                  <a:pt x="10189744" y="1090959"/>
                  <a:pt x="10202900" y="1090959"/>
                </a:cubicBezTo>
                <a:cubicBezTo>
                  <a:pt x="10202900" y="1090959"/>
                  <a:pt x="10206193" y="1090959"/>
                  <a:pt x="10212769" y="1090959"/>
                </a:cubicBezTo>
                <a:cubicBezTo>
                  <a:pt x="10219348" y="1090959"/>
                  <a:pt x="10222637" y="1097538"/>
                  <a:pt x="10222637" y="1110695"/>
                </a:cubicBezTo>
                <a:cubicBezTo>
                  <a:pt x="10222637" y="1110695"/>
                  <a:pt x="10202900" y="1110695"/>
                  <a:pt x="10163433" y="1110695"/>
                </a:cubicBezTo>
                <a:cubicBezTo>
                  <a:pt x="10123963" y="1110695"/>
                  <a:pt x="10084493" y="1113984"/>
                  <a:pt x="10045022" y="1120561"/>
                </a:cubicBezTo>
                <a:cubicBezTo>
                  <a:pt x="10005552" y="1127140"/>
                  <a:pt x="9982530" y="1133718"/>
                  <a:pt x="9975950" y="1140297"/>
                </a:cubicBezTo>
                <a:cubicBezTo>
                  <a:pt x="9969373" y="1146874"/>
                  <a:pt x="9952928" y="1143586"/>
                  <a:pt x="9926615" y="1130429"/>
                </a:cubicBezTo>
                <a:cubicBezTo>
                  <a:pt x="9926615" y="1130429"/>
                  <a:pt x="9920035" y="1127140"/>
                  <a:pt x="9906878" y="1120561"/>
                </a:cubicBezTo>
                <a:cubicBezTo>
                  <a:pt x="9893722" y="1113984"/>
                  <a:pt x="9880568" y="1110695"/>
                  <a:pt x="9867411" y="1110695"/>
                </a:cubicBezTo>
                <a:lnTo>
                  <a:pt x="9827941" y="1090959"/>
                </a:lnTo>
                <a:cubicBezTo>
                  <a:pt x="9827941" y="1077802"/>
                  <a:pt x="9847674" y="1077802"/>
                  <a:pt x="9887145" y="1090959"/>
                </a:cubicBezTo>
                <a:lnTo>
                  <a:pt x="9906878" y="1071225"/>
                </a:lnTo>
                <a:lnTo>
                  <a:pt x="9926615" y="1051492"/>
                </a:lnTo>
                <a:lnTo>
                  <a:pt x="10005552" y="1051492"/>
                </a:lnTo>
                <a:cubicBezTo>
                  <a:pt x="10018709" y="1038332"/>
                  <a:pt x="10025289" y="1044912"/>
                  <a:pt x="10025289" y="1071225"/>
                </a:cubicBezTo>
                <a:cubicBezTo>
                  <a:pt x="10038446" y="1071225"/>
                  <a:pt x="10045022" y="1064648"/>
                  <a:pt x="10045022" y="1051492"/>
                </a:cubicBezTo>
                <a:cubicBezTo>
                  <a:pt x="10045022" y="1038332"/>
                  <a:pt x="10045022" y="1031755"/>
                  <a:pt x="10045022" y="1031755"/>
                </a:cubicBezTo>
                <a:cubicBezTo>
                  <a:pt x="10097649" y="1058069"/>
                  <a:pt x="10123963" y="1058069"/>
                  <a:pt x="10123963" y="1031755"/>
                </a:cubicBezTo>
                <a:lnTo>
                  <a:pt x="10143697" y="1012021"/>
                </a:lnTo>
                <a:lnTo>
                  <a:pt x="10301577" y="1012021"/>
                </a:lnTo>
                <a:lnTo>
                  <a:pt x="10360781" y="1012021"/>
                </a:lnTo>
                <a:cubicBezTo>
                  <a:pt x="10373938" y="1012021"/>
                  <a:pt x="10390383" y="1012021"/>
                  <a:pt x="10410117" y="1012021"/>
                </a:cubicBezTo>
                <a:cubicBezTo>
                  <a:pt x="10429853" y="1012021"/>
                  <a:pt x="10446299" y="1015310"/>
                  <a:pt x="10459456" y="1021887"/>
                </a:cubicBezTo>
                <a:cubicBezTo>
                  <a:pt x="10472613" y="1028466"/>
                  <a:pt x="10492345" y="1025178"/>
                  <a:pt x="10518659" y="1012021"/>
                </a:cubicBezTo>
                <a:lnTo>
                  <a:pt x="10558129" y="1012021"/>
                </a:lnTo>
                <a:lnTo>
                  <a:pt x="10538393" y="992285"/>
                </a:lnTo>
                <a:cubicBezTo>
                  <a:pt x="10485768" y="979128"/>
                  <a:pt x="10472613" y="959395"/>
                  <a:pt x="10498925" y="933081"/>
                </a:cubicBezTo>
                <a:close/>
                <a:moveTo>
                  <a:pt x="9709530" y="933081"/>
                </a:moveTo>
                <a:lnTo>
                  <a:pt x="9808204" y="972551"/>
                </a:lnTo>
                <a:cubicBezTo>
                  <a:pt x="9781891" y="972551"/>
                  <a:pt x="9758869" y="972551"/>
                  <a:pt x="9739132" y="972551"/>
                </a:cubicBezTo>
                <a:cubicBezTo>
                  <a:pt x="9719398" y="972551"/>
                  <a:pt x="9702953" y="972551"/>
                  <a:pt x="9689797" y="972551"/>
                </a:cubicBezTo>
                <a:close/>
                <a:moveTo>
                  <a:pt x="9591122" y="933081"/>
                </a:moveTo>
                <a:lnTo>
                  <a:pt x="9650326" y="933081"/>
                </a:lnTo>
                <a:cubicBezTo>
                  <a:pt x="9650326" y="946238"/>
                  <a:pt x="9643747" y="952815"/>
                  <a:pt x="9630593" y="952815"/>
                </a:cubicBezTo>
                <a:cubicBezTo>
                  <a:pt x="9604279" y="952815"/>
                  <a:pt x="9591122" y="946238"/>
                  <a:pt x="9591122" y="933081"/>
                </a:cubicBezTo>
                <a:close/>
                <a:moveTo>
                  <a:pt x="8446504" y="933081"/>
                </a:moveTo>
                <a:cubicBezTo>
                  <a:pt x="8446504" y="933081"/>
                  <a:pt x="8453081" y="933081"/>
                  <a:pt x="8466238" y="933081"/>
                </a:cubicBezTo>
                <a:lnTo>
                  <a:pt x="8485972" y="952815"/>
                </a:lnTo>
                <a:cubicBezTo>
                  <a:pt x="8485972" y="952815"/>
                  <a:pt x="8479392" y="952815"/>
                  <a:pt x="8466238" y="952815"/>
                </a:cubicBezTo>
                <a:cubicBezTo>
                  <a:pt x="8466238" y="952815"/>
                  <a:pt x="8462950" y="952815"/>
                  <a:pt x="8456370" y="952815"/>
                </a:cubicBezTo>
                <a:cubicBezTo>
                  <a:pt x="8449793" y="952815"/>
                  <a:pt x="8446504" y="946238"/>
                  <a:pt x="8446504" y="933081"/>
                </a:cubicBezTo>
                <a:close/>
                <a:moveTo>
                  <a:pt x="8051805" y="933081"/>
                </a:moveTo>
                <a:cubicBezTo>
                  <a:pt x="8051805" y="946238"/>
                  <a:pt x="8051805" y="962683"/>
                  <a:pt x="8051805" y="982417"/>
                </a:cubicBezTo>
                <a:cubicBezTo>
                  <a:pt x="8051805" y="1002153"/>
                  <a:pt x="8058385" y="1002153"/>
                  <a:pt x="8071542" y="982417"/>
                </a:cubicBezTo>
                <a:cubicBezTo>
                  <a:pt x="8084696" y="962683"/>
                  <a:pt x="8087987" y="949526"/>
                  <a:pt x="8081410" y="942949"/>
                </a:cubicBezTo>
                <a:cubicBezTo>
                  <a:pt x="8074831" y="936369"/>
                  <a:pt x="8064962" y="933081"/>
                  <a:pt x="8051805" y="933081"/>
                </a:cubicBezTo>
                <a:close/>
                <a:moveTo>
                  <a:pt x="7953131" y="933081"/>
                </a:moveTo>
                <a:cubicBezTo>
                  <a:pt x="7939975" y="946238"/>
                  <a:pt x="7933397" y="952815"/>
                  <a:pt x="7933397" y="952815"/>
                </a:cubicBezTo>
                <a:lnTo>
                  <a:pt x="7933397" y="972551"/>
                </a:lnTo>
                <a:cubicBezTo>
                  <a:pt x="7933397" y="972551"/>
                  <a:pt x="7939975" y="972551"/>
                  <a:pt x="7953131" y="972551"/>
                </a:cubicBezTo>
                <a:cubicBezTo>
                  <a:pt x="7953131" y="972551"/>
                  <a:pt x="7956420" y="975840"/>
                  <a:pt x="7962999" y="982417"/>
                </a:cubicBezTo>
                <a:cubicBezTo>
                  <a:pt x="7969579" y="988996"/>
                  <a:pt x="7972868" y="992285"/>
                  <a:pt x="7972868" y="992285"/>
                </a:cubicBezTo>
                <a:lnTo>
                  <a:pt x="7972868" y="1012021"/>
                </a:lnTo>
                <a:cubicBezTo>
                  <a:pt x="7959711" y="1012021"/>
                  <a:pt x="7946555" y="1015310"/>
                  <a:pt x="7933397" y="1021887"/>
                </a:cubicBezTo>
                <a:cubicBezTo>
                  <a:pt x="7920241" y="1028466"/>
                  <a:pt x="7913661" y="1025178"/>
                  <a:pt x="7913661" y="1012021"/>
                </a:cubicBezTo>
                <a:lnTo>
                  <a:pt x="7913661" y="1051492"/>
                </a:lnTo>
                <a:cubicBezTo>
                  <a:pt x="7926818" y="1038332"/>
                  <a:pt x="7933397" y="1038332"/>
                  <a:pt x="7933397" y="1051492"/>
                </a:cubicBezTo>
                <a:lnTo>
                  <a:pt x="8012335" y="1051492"/>
                </a:lnTo>
                <a:cubicBezTo>
                  <a:pt x="8025492" y="1051492"/>
                  <a:pt x="8032072" y="1044912"/>
                  <a:pt x="8032072" y="1031755"/>
                </a:cubicBezTo>
                <a:cubicBezTo>
                  <a:pt x="8032072" y="1018598"/>
                  <a:pt x="8032072" y="1005442"/>
                  <a:pt x="8032072" y="992285"/>
                </a:cubicBezTo>
                <a:cubicBezTo>
                  <a:pt x="8032072" y="979128"/>
                  <a:pt x="8028783" y="969260"/>
                  <a:pt x="8022203" y="962683"/>
                </a:cubicBezTo>
                <a:cubicBezTo>
                  <a:pt x="8015624" y="956106"/>
                  <a:pt x="8005759" y="952815"/>
                  <a:pt x="7992601" y="952815"/>
                </a:cubicBezTo>
                <a:lnTo>
                  <a:pt x="7972868" y="952815"/>
                </a:lnTo>
                <a:close/>
                <a:moveTo>
                  <a:pt x="5950050" y="933081"/>
                </a:moveTo>
                <a:cubicBezTo>
                  <a:pt x="5943471" y="933081"/>
                  <a:pt x="5940182" y="939658"/>
                  <a:pt x="5940182" y="952815"/>
                </a:cubicBezTo>
                <a:cubicBezTo>
                  <a:pt x="5953339" y="952815"/>
                  <a:pt x="5959918" y="952815"/>
                  <a:pt x="5959918" y="952815"/>
                </a:cubicBezTo>
                <a:cubicBezTo>
                  <a:pt x="5986230" y="952815"/>
                  <a:pt x="5992809" y="946238"/>
                  <a:pt x="5979653" y="933081"/>
                </a:cubicBezTo>
                <a:cubicBezTo>
                  <a:pt x="5966495" y="933081"/>
                  <a:pt x="5956628" y="933081"/>
                  <a:pt x="5950050" y="933081"/>
                </a:cubicBezTo>
                <a:close/>
                <a:moveTo>
                  <a:pt x="8791863" y="923213"/>
                </a:moveTo>
                <a:cubicBezTo>
                  <a:pt x="8798442" y="923213"/>
                  <a:pt x="8801730" y="926504"/>
                  <a:pt x="8801730" y="933081"/>
                </a:cubicBezTo>
                <a:cubicBezTo>
                  <a:pt x="8801730" y="933081"/>
                  <a:pt x="8798442" y="936369"/>
                  <a:pt x="8791863" y="942949"/>
                </a:cubicBezTo>
                <a:cubicBezTo>
                  <a:pt x="8785282" y="949526"/>
                  <a:pt x="8781994" y="952815"/>
                  <a:pt x="8781994" y="952815"/>
                </a:cubicBezTo>
                <a:lnTo>
                  <a:pt x="8762260" y="933081"/>
                </a:lnTo>
                <a:cubicBezTo>
                  <a:pt x="8775417" y="926504"/>
                  <a:pt x="8785285" y="923213"/>
                  <a:pt x="8791863" y="923213"/>
                </a:cubicBezTo>
                <a:close/>
                <a:moveTo>
                  <a:pt x="8525443" y="913347"/>
                </a:moveTo>
                <a:cubicBezTo>
                  <a:pt x="8538600" y="913347"/>
                  <a:pt x="8538600" y="919924"/>
                  <a:pt x="8525443" y="933081"/>
                </a:cubicBezTo>
                <a:cubicBezTo>
                  <a:pt x="8512286" y="933081"/>
                  <a:pt x="8505708" y="933081"/>
                  <a:pt x="8505708" y="933081"/>
                </a:cubicBezTo>
                <a:cubicBezTo>
                  <a:pt x="8505708" y="919924"/>
                  <a:pt x="8512286" y="913347"/>
                  <a:pt x="8525443" y="913347"/>
                </a:cubicBezTo>
                <a:close/>
                <a:moveTo>
                  <a:pt x="6709839" y="913347"/>
                </a:moveTo>
                <a:cubicBezTo>
                  <a:pt x="6709839" y="926504"/>
                  <a:pt x="6696684" y="933081"/>
                  <a:pt x="6670370" y="933081"/>
                </a:cubicBezTo>
                <a:lnTo>
                  <a:pt x="6729574" y="952815"/>
                </a:lnTo>
                <a:cubicBezTo>
                  <a:pt x="6729574" y="952815"/>
                  <a:pt x="6729574" y="946238"/>
                  <a:pt x="6729574" y="933081"/>
                </a:cubicBezTo>
                <a:close/>
                <a:moveTo>
                  <a:pt x="1776134" y="913347"/>
                </a:moveTo>
                <a:lnTo>
                  <a:pt x="1815604" y="952815"/>
                </a:lnTo>
                <a:lnTo>
                  <a:pt x="1815604" y="933081"/>
                </a:lnTo>
                <a:cubicBezTo>
                  <a:pt x="1789291" y="919924"/>
                  <a:pt x="1776134" y="913347"/>
                  <a:pt x="1776134" y="913347"/>
                </a:cubicBezTo>
                <a:close/>
                <a:moveTo>
                  <a:pt x="453901" y="913347"/>
                </a:moveTo>
                <a:lnTo>
                  <a:pt x="453901" y="933081"/>
                </a:lnTo>
                <a:cubicBezTo>
                  <a:pt x="467058" y="919924"/>
                  <a:pt x="473634" y="913347"/>
                  <a:pt x="473634" y="913347"/>
                </a:cubicBezTo>
                <a:cubicBezTo>
                  <a:pt x="473634" y="913347"/>
                  <a:pt x="467058" y="913347"/>
                  <a:pt x="453901" y="913347"/>
                </a:cubicBezTo>
                <a:close/>
                <a:moveTo>
                  <a:pt x="13301268" y="893611"/>
                </a:moveTo>
                <a:cubicBezTo>
                  <a:pt x="13314425" y="893611"/>
                  <a:pt x="13327582" y="900190"/>
                  <a:pt x="13340738" y="913347"/>
                </a:cubicBezTo>
                <a:lnTo>
                  <a:pt x="13321004" y="933081"/>
                </a:lnTo>
                <a:close/>
                <a:moveTo>
                  <a:pt x="11308051" y="893611"/>
                </a:moveTo>
                <a:lnTo>
                  <a:pt x="11327788" y="913347"/>
                </a:lnTo>
                <a:cubicBezTo>
                  <a:pt x="11327788" y="926504"/>
                  <a:pt x="11321208" y="933081"/>
                  <a:pt x="11308051" y="933081"/>
                </a:cubicBezTo>
                <a:cubicBezTo>
                  <a:pt x="11308051" y="933081"/>
                  <a:pt x="11308051" y="926504"/>
                  <a:pt x="11308051" y="913347"/>
                </a:cubicBezTo>
                <a:cubicBezTo>
                  <a:pt x="11308051" y="913347"/>
                  <a:pt x="11308051" y="906768"/>
                  <a:pt x="11308051" y="893611"/>
                </a:cubicBezTo>
                <a:close/>
                <a:moveTo>
                  <a:pt x="11268584" y="893611"/>
                </a:moveTo>
                <a:cubicBezTo>
                  <a:pt x="11268584" y="906768"/>
                  <a:pt x="11268584" y="913347"/>
                  <a:pt x="11268584" y="913347"/>
                </a:cubicBezTo>
                <a:cubicBezTo>
                  <a:pt x="11268584" y="926504"/>
                  <a:pt x="11268584" y="933081"/>
                  <a:pt x="11268584" y="933081"/>
                </a:cubicBezTo>
                <a:cubicBezTo>
                  <a:pt x="11268584" y="933081"/>
                  <a:pt x="11265292" y="926504"/>
                  <a:pt x="11258715" y="913347"/>
                </a:cubicBezTo>
                <a:cubicBezTo>
                  <a:pt x="11252137" y="900190"/>
                  <a:pt x="11255427" y="893611"/>
                  <a:pt x="11268584" y="893611"/>
                </a:cubicBezTo>
                <a:close/>
                <a:moveTo>
                  <a:pt x="9078016" y="893611"/>
                </a:moveTo>
                <a:lnTo>
                  <a:pt x="9117486" y="913347"/>
                </a:lnTo>
                <a:lnTo>
                  <a:pt x="9058283" y="913347"/>
                </a:lnTo>
                <a:close/>
                <a:moveTo>
                  <a:pt x="7972868" y="893611"/>
                </a:moveTo>
                <a:cubicBezTo>
                  <a:pt x="7959711" y="893611"/>
                  <a:pt x="7956420" y="900190"/>
                  <a:pt x="7962999" y="913347"/>
                </a:cubicBezTo>
                <a:cubicBezTo>
                  <a:pt x="7969579" y="926504"/>
                  <a:pt x="7979445" y="926504"/>
                  <a:pt x="7992601" y="913347"/>
                </a:cubicBezTo>
                <a:cubicBezTo>
                  <a:pt x="7979445" y="900190"/>
                  <a:pt x="7972868" y="893611"/>
                  <a:pt x="7972868" y="893611"/>
                </a:cubicBezTo>
                <a:close/>
                <a:moveTo>
                  <a:pt x="7499231" y="893611"/>
                </a:moveTo>
                <a:lnTo>
                  <a:pt x="7479495" y="913347"/>
                </a:lnTo>
                <a:lnTo>
                  <a:pt x="7518966" y="913347"/>
                </a:lnTo>
                <a:cubicBezTo>
                  <a:pt x="7518966" y="913347"/>
                  <a:pt x="7512388" y="906768"/>
                  <a:pt x="7499231" y="893611"/>
                </a:cubicBezTo>
                <a:close/>
                <a:moveTo>
                  <a:pt x="7144005" y="893611"/>
                </a:moveTo>
                <a:cubicBezTo>
                  <a:pt x="7130849" y="893611"/>
                  <a:pt x="7124270" y="896899"/>
                  <a:pt x="7124270" y="903479"/>
                </a:cubicBezTo>
                <a:cubicBezTo>
                  <a:pt x="7124270" y="910056"/>
                  <a:pt x="7124270" y="913347"/>
                  <a:pt x="7124270" y="913347"/>
                </a:cubicBezTo>
                <a:cubicBezTo>
                  <a:pt x="7124270" y="926504"/>
                  <a:pt x="7130849" y="933081"/>
                  <a:pt x="7144005" y="933081"/>
                </a:cubicBezTo>
                <a:lnTo>
                  <a:pt x="7163739" y="913347"/>
                </a:lnTo>
                <a:cubicBezTo>
                  <a:pt x="7150584" y="900190"/>
                  <a:pt x="7144005" y="893611"/>
                  <a:pt x="7144005" y="893611"/>
                </a:cubicBezTo>
                <a:close/>
                <a:moveTo>
                  <a:pt x="256552" y="893611"/>
                </a:moveTo>
                <a:cubicBezTo>
                  <a:pt x="269709" y="893611"/>
                  <a:pt x="276287" y="896899"/>
                  <a:pt x="276287" y="903479"/>
                </a:cubicBezTo>
                <a:cubicBezTo>
                  <a:pt x="276287" y="910056"/>
                  <a:pt x="276287" y="913347"/>
                  <a:pt x="276287" y="913347"/>
                </a:cubicBezTo>
                <a:cubicBezTo>
                  <a:pt x="276287" y="926504"/>
                  <a:pt x="276287" y="933081"/>
                  <a:pt x="276287" y="933081"/>
                </a:cubicBezTo>
                <a:lnTo>
                  <a:pt x="256552" y="913347"/>
                </a:lnTo>
                <a:close/>
                <a:moveTo>
                  <a:pt x="177612" y="893611"/>
                </a:moveTo>
                <a:cubicBezTo>
                  <a:pt x="177612" y="893611"/>
                  <a:pt x="177612" y="900190"/>
                  <a:pt x="177612" y="913347"/>
                </a:cubicBezTo>
                <a:lnTo>
                  <a:pt x="177612" y="933081"/>
                </a:lnTo>
                <a:cubicBezTo>
                  <a:pt x="164455" y="933081"/>
                  <a:pt x="157879" y="926504"/>
                  <a:pt x="157879" y="913347"/>
                </a:cubicBezTo>
                <a:cubicBezTo>
                  <a:pt x="157879" y="913347"/>
                  <a:pt x="164455" y="906768"/>
                  <a:pt x="177612" y="893611"/>
                </a:cubicBezTo>
                <a:close/>
                <a:moveTo>
                  <a:pt x="11781688" y="873877"/>
                </a:moveTo>
                <a:cubicBezTo>
                  <a:pt x="11794844" y="873877"/>
                  <a:pt x="11801424" y="873877"/>
                  <a:pt x="11801424" y="873877"/>
                </a:cubicBezTo>
                <a:cubicBezTo>
                  <a:pt x="11801424" y="873877"/>
                  <a:pt x="11801424" y="880454"/>
                  <a:pt x="11801424" y="893611"/>
                </a:cubicBezTo>
                <a:cubicBezTo>
                  <a:pt x="11801424" y="946238"/>
                  <a:pt x="11781688" y="952815"/>
                  <a:pt x="11742217" y="913347"/>
                </a:cubicBezTo>
                <a:lnTo>
                  <a:pt x="11742217" y="893611"/>
                </a:lnTo>
                <a:cubicBezTo>
                  <a:pt x="11742217" y="893611"/>
                  <a:pt x="11748797" y="890322"/>
                  <a:pt x="11761954" y="883743"/>
                </a:cubicBezTo>
                <a:cubicBezTo>
                  <a:pt x="11775110" y="877166"/>
                  <a:pt x="11781688" y="873877"/>
                  <a:pt x="11781688" y="873877"/>
                </a:cubicBezTo>
                <a:close/>
                <a:moveTo>
                  <a:pt x="9413508" y="873877"/>
                </a:moveTo>
                <a:cubicBezTo>
                  <a:pt x="9426665" y="887034"/>
                  <a:pt x="9446400" y="893611"/>
                  <a:pt x="9472712" y="893611"/>
                </a:cubicBezTo>
                <a:cubicBezTo>
                  <a:pt x="9551652" y="906768"/>
                  <a:pt x="9591122" y="919924"/>
                  <a:pt x="9591122" y="933081"/>
                </a:cubicBezTo>
                <a:cubicBezTo>
                  <a:pt x="9591122" y="933081"/>
                  <a:pt x="9558232" y="926504"/>
                  <a:pt x="9492448" y="913347"/>
                </a:cubicBezTo>
                <a:cubicBezTo>
                  <a:pt x="9439822" y="913347"/>
                  <a:pt x="9413508" y="906768"/>
                  <a:pt x="9413508" y="893611"/>
                </a:cubicBezTo>
                <a:close/>
                <a:moveTo>
                  <a:pt x="9374038" y="873877"/>
                </a:moveTo>
                <a:cubicBezTo>
                  <a:pt x="9374038" y="873877"/>
                  <a:pt x="9380618" y="873877"/>
                  <a:pt x="9393774" y="873877"/>
                </a:cubicBezTo>
                <a:cubicBezTo>
                  <a:pt x="9406931" y="887034"/>
                  <a:pt x="9400354" y="893611"/>
                  <a:pt x="9374038" y="893611"/>
                </a:cubicBezTo>
                <a:cubicBezTo>
                  <a:pt x="9374038" y="893611"/>
                  <a:pt x="9374038" y="890322"/>
                  <a:pt x="9374038" y="883743"/>
                </a:cubicBezTo>
                <a:cubicBezTo>
                  <a:pt x="9374038" y="877166"/>
                  <a:pt x="9374038" y="873877"/>
                  <a:pt x="9374038" y="873877"/>
                </a:cubicBezTo>
                <a:close/>
                <a:moveTo>
                  <a:pt x="8959608" y="873877"/>
                </a:moveTo>
                <a:cubicBezTo>
                  <a:pt x="8959608" y="873877"/>
                  <a:pt x="8959608" y="880454"/>
                  <a:pt x="8959608" y="893611"/>
                </a:cubicBezTo>
                <a:cubicBezTo>
                  <a:pt x="8946451" y="893611"/>
                  <a:pt x="8939872" y="890322"/>
                  <a:pt x="8939872" y="883743"/>
                </a:cubicBezTo>
                <a:cubicBezTo>
                  <a:pt x="8939872" y="877166"/>
                  <a:pt x="8946451" y="873877"/>
                  <a:pt x="8959608" y="873877"/>
                </a:cubicBezTo>
                <a:close/>
                <a:moveTo>
                  <a:pt x="9334571" y="864009"/>
                </a:moveTo>
                <a:cubicBezTo>
                  <a:pt x="9347725" y="883743"/>
                  <a:pt x="9354304" y="893611"/>
                  <a:pt x="9354304" y="893611"/>
                </a:cubicBezTo>
                <a:lnTo>
                  <a:pt x="9334571" y="873877"/>
                </a:lnTo>
                <a:close/>
                <a:moveTo>
                  <a:pt x="6043789" y="861542"/>
                </a:moveTo>
                <a:cubicBezTo>
                  <a:pt x="6040501" y="863187"/>
                  <a:pt x="6038857" y="867297"/>
                  <a:pt x="6038857" y="873877"/>
                </a:cubicBezTo>
                <a:cubicBezTo>
                  <a:pt x="6052012" y="873877"/>
                  <a:pt x="6055301" y="880454"/>
                  <a:pt x="6048722" y="893611"/>
                </a:cubicBezTo>
                <a:cubicBezTo>
                  <a:pt x="6042144" y="906768"/>
                  <a:pt x="6045436" y="910056"/>
                  <a:pt x="6058590" y="903479"/>
                </a:cubicBezTo>
                <a:cubicBezTo>
                  <a:pt x="6071747" y="896899"/>
                  <a:pt x="6078326" y="890322"/>
                  <a:pt x="6078326" y="883743"/>
                </a:cubicBezTo>
                <a:cubicBezTo>
                  <a:pt x="6078326" y="877166"/>
                  <a:pt x="6071747" y="870586"/>
                  <a:pt x="6058590" y="864009"/>
                </a:cubicBezTo>
                <a:cubicBezTo>
                  <a:pt x="6052012" y="860721"/>
                  <a:pt x="6047080" y="859898"/>
                  <a:pt x="6043789" y="861542"/>
                </a:cubicBezTo>
                <a:close/>
                <a:moveTo>
                  <a:pt x="13222328" y="854141"/>
                </a:moveTo>
                <a:lnTo>
                  <a:pt x="13281534" y="873877"/>
                </a:lnTo>
                <a:cubicBezTo>
                  <a:pt x="13255221" y="873877"/>
                  <a:pt x="13235487" y="873877"/>
                  <a:pt x="13222328" y="873877"/>
                </a:cubicBezTo>
                <a:cubicBezTo>
                  <a:pt x="13209171" y="860721"/>
                  <a:pt x="13209171" y="854141"/>
                  <a:pt x="13222328" y="854141"/>
                </a:cubicBezTo>
                <a:close/>
                <a:moveTo>
                  <a:pt x="7301883" y="854141"/>
                </a:moveTo>
                <a:lnTo>
                  <a:pt x="7321617" y="893611"/>
                </a:lnTo>
                <a:cubicBezTo>
                  <a:pt x="7347934" y="893611"/>
                  <a:pt x="7367667" y="887034"/>
                  <a:pt x="7380822" y="873877"/>
                </a:cubicBezTo>
                <a:lnTo>
                  <a:pt x="7440027" y="933081"/>
                </a:lnTo>
                <a:cubicBezTo>
                  <a:pt x="7453181" y="933081"/>
                  <a:pt x="7456473" y="923213"/>
                  <a:pt x="7449893" y="903479"/>
                </a:cubicBezTo>
                <a:cubicBezTo>
                  <a:pt x="7443316" y="883743"/>
                  <a:pt x="7426871" y="867297"/>
                  <a:pt x="7400557" y="854141"/>
                </a:cubicBezTo>
                <a:lnTo>
                  <a:pt x="7380822" y="873877"/>
                </a:lnTo>
                <a:lnTo>
                  <a:pt x="7361087" y="873877"/>
                </a:lnTo>
                <a:cubicBezTo>
                  <a:pt x="7334774" y="887034"/>
                  <a:pt x="7321617" y="887034"/>
                  <a:pt x="7321617" y="873877"/>
                </a:cubicBezTo>
                <a:cubicBezTo>
                  <a:pt x="7321617" y="873877"/>
                  <a:pt x="7315040" y="867297"/>
                  <a:pt x="7301883" y="854141"/>
                </a:cubicBezTo>
                <a:close/>
                <a:moveTo>
                  <a:pt x="6295407" y="854141"/>
                </a:moveTo>
                <a:cubicBezTo>
                  <a:pt x="6295407" y="854141"/>
                  <a:pt x="6295407" y="860721"/>
                  <a:pt x="6295407" y="873877"/>
                </a:cubicBezTo>
                <a:cubicBezTo>
                  <a:pt x="6295407" y="887034"/>
                  <a:pt x="6301988" y="893611"/>
                  <a:pt x="6315143" y="893611"/>
                </a:cubicBezTo>
                <a:cubicBezTo>
                  <a:pt x="6328299" y="893611"/>
                  <a:pt x="6328299" y="887034"/>
                  <a:pt x="6315143" y="873877"/>
                </a:cubicBezTo>
                <a:cubicBezTo>
                  <a:pt x="6315143" y="873877"/>
                  <a:pt x="6315143" y="870586"/>
                  <a:pt x="6315143" y="864009"/>
                </a:cubicBezTo>
                <a:cubicBezTo>
                  <a:pt x="6315143" y="857432"/>
                  <a:pt x="6308564" y="854141"/>
                  <a:pt x="6295407" y="854141"/>
                </a:cubicBezTo>
                <a:close/>
                <a:moveTo>
                  <a:pt x="1677460" y="854141"/>
                </a:moveTo>
                <a:lnTo>
                  <a:pt x="1677460" y="893611"/>
                </a:lnTo>
                <a:cubicBezTo>
                  <a:pt x="1703772" y="893611"/>
                  <a:pt x="1723506" y="893611"/>
                  <a:pt x="1736663" y="893611"/>
                </a:cubicBezTo>
                <a:lnTo>
                  <a:pt x="1756399" y="913347"/>
                </a:lnTo>
                <a:cubicBezTo>
                  <a:pt x="1756399" y="913347"/>
                  <a:pt x="1756399" y="906768"/>
                  <a:pt x="1756399" y="893611"/>
                </a:cubicBezTo>
                <a:lnTo>
                  <a:pt x="1736663" y="893611"/>
                </a:lnTo>
                <a:cubicBezTo>
                  <a:pt x="1723506" y="880454"/>
                  <a:pt x="1710353" y="873877"/>
                  <a:pt x="1697196" y="873877"/>
                </a:cubicBezTo>
                <a:cubicBezTo>
                  <a:pt x="1697196" y="860721"/>
                  <a:pt x="1697196" y="854141"/>
                  <a:pt x="1697196" y="854141"/>
                </a:cubicBezTo>
                <a:cubicBezTo>
                  <a:pt x="1697196" y="854141"/>
                  <a:pt x="1690617" y="854141"/>
                  <a:pt x="1677460" y="854141"/>
                </a:cubicBezTo>
                <a:close/>
                <a:moveTo>
                  <a:pt x="13191339" y="845662"/>
                </a:moveTo>
                <a:lnTo>
                  <a:pt x="13182860" y="854141"/>
                </a:lnTo>
                <a:cubicBezTo>
                  <a:pt x="13182860" y="854141"/>
                  <a:pt x="13183682" y="853319"/>
                  <a:pt x="13185327" y="851674"/>
                </a:cubicBezTo>
                <a:close/>
                <a:moveTo>
                  <a:pt x="13202594" y="834407"/>
                </a:moveTo>
                <a:lnTo>
                  <a:pt x="13191339" y="845662"/>
                </a:lnTo>
                <a:lnTo>
                  <a:pt x="13192726" y="844275"/>
                </a:lnTo>
                <a:cubicBezTo>
                  <a:pt x="13199303" y="837695"/>
                  <a:pt x="13202594" y="834407"/>
                  <a:pt x="13202594" y="834407"/>
                </a:cubicBezTo>
                <a:close/>
                <a:moveTo>
                  <a:pt x="7222943" y="834407"/>
                </a:moveTo>
                <a:cubicBezTo>
                  <a:pt x="7209787" y="834407"/>
                  <a:pt x="7203209" y="840984"/>
                  <a:pt x="7203209" y="854141"/>
                </a:cubicBezTo>
                <a:cubicBezTo>
                  <a:pt x="7216363" y="854141"/>
                  <a:pt x="7222943" y="854141"/>
                  <a:pt x="7222943" y="854141"/>
                </a:cubicBezTo>
                <a:lnTo>
                  <a:pt x="7242679" y="854141"/>
                </a:lnTo>
                <a:close/>
                <a:moveTo>
                  <a:pt x="5979653" y="834407"/>
                </a:moveTo>
                <a:lnTo>
                  <a:pt x="5959918" y="854141"/>
                </a:lnTo>
                <a:lnTo>
                  <a:pt x="5940182" y="873877"/>
                </a:lnTo>
                <a:lnTo>
                  <a:pt x="5979653" y="893611"/>
                </a:lnTo>
                <a:cubicBezTo>
                  <a:pt x="5979653" y="880454"/>
                  <a:pt x="5986230" y="873877"/>
                  <a:pt x="5999386" y="873877"/>
                </a:cubicBezTo>
                <a:lnTo>
                  <a:pt x="5999386" y="854141"/>
                </a:lnTo>
                <a:cubicBezTo>
                  <a:pt x="5999386" y="840984"/>
                  <a:pt x="5999386" y="834407"/>
                  <a:pt x="5999386" y="834407"/>
                </a:cubicBezTo>
                <a:cubicBezTo>
                  <a:pt x="5999386" y="834407"/>
                  <a:pt x="5992809" y="834407"/>
                  <a:pt x="5979653" y="834407"/>
                </a:cubicBezTo>
                <a:close/>
                <a:moveTo>
                  <a:pt x="1618255" y="834407"/>
                </a:moveTo>
                <a:cubicBezTo>
                  <a:pt x="1605098" y="834407"/>
                  <a:pt x="1598521" y="837695"/>
                  <a:pt x="1598521" y="844275"/>
                </a:cubicBezTo>
                <a:cubicBezTo>
                  <a:pt x="1598521" y="850852"/>
                  <a:pt x="1605098" y="854141"/>
                  <a:pt x="1618255" y="854141"/>
                </a:cubicBezTo>
                <a:cubicBezTo>
                  <a:pt x="1618255" y="854141"/>
                  <a:pt x="1618255" y="850852"/>
                  <a:pt x="1618255" y="844275"/>
                </a:cubicBezTo>
                <a:cubicBezTo>
                  <a:pt x="1618255" y="837695"/>
                  <a:pt x="1618255" y="834407"/>
                  <a:pt x="1618255" y="834407"/>
                </a:cubicBezTo>
                <a:close/>
                <a:moveTo>
                  <a:pt x="256552" y="834407"/>
                </a:moveTo>
                <a:cubicBezTo>
                  <a:pt x="269709" y="834407"/>
                  <a:pt x="282866" y="844275"/>
                  <a:pt x="296023" y="864009"/>
                </a:cubicBezTo>
                <a:lnTo>
                  <a:pt x="296023" y="883743"/>
                </a:lnTo>
                <a:cubicBezTo>
                  <a:pt x="296023" y="877166"/>
                  <a:pt x="292734" y="873877"/>
                  <a:pt x="286155" y="873877"/>
                </a:cubicBezTo>
                <a:cubicBezTo>
                  <a:pt x="279576" y="873877"/>
                  <a:pt x="269709" y="873877"/>
                  <a:pt x="256552" y="873877"/>
                </a:cubicBezTo>
                <a:close/>
                <a:moveTo>
                  <a:pt x="11574471" y="814673"/>
                </a:moveTo>
                <a:cubicBezTo>
                  <a:pt x="11581051" y="814673"/>
                  <a:pt x="11584339" y="814673"/>
                  <a:pt x="11584339" y="814673"/>
                </a:cubicBezTo>
                <a:cubicBezTo>
                  <a:pt x="11597496" y="827830"/>
                  <a:pt x="11600785" y="837695"/>
                  <a:pt x="11594208" y="844275"/>
                </a:cubicBezTo>
                <a:cubicBezTo>
                  <a:pt x="11587628" y="850852"/>
                  <a:pt x="11577763" y="854141"/>
                  <a:pt x="11564606" y="854141"/>
                </a:cubicBezTo>
                <a:cubicBezTo>
                  <a:pt x="11564606" y="840984"/>
                  <a:pt x="11564606" y="834407"/>
                  <a:pt x="11564606" y="834407"/>
                </a:cubicBezTo>
                <a:cubicBezTo>
                  <a:pt x="11564606" y="821250"/>
                  <a:pt x="11567894" y="814673"/>
                  <a:pt x="11574471" y="814673"/>
                </a:cubicBezTo>
                <a:close/>
                <a:moveTo>
                  <a:pt x="9393774" y="814673"/>
                </a:moveTo>
                <a:cubicBezTo>
                  <a:pt x="9406931" y="814673"/>
                  <a:pt x="9416797" y="814673"/>
                  <a:pt x="9423376" y="814673"/>
                </a:cubicBezTo>
                <a:cubicBezTo>
                  <a:pt x="9429956" y="814673"/>
                  <a:pt x="9433245" y="814673"/>
                  <a:pt x="9433245" y="814673"/>
                </a:cubicBezTo>
                <a:lnTo>
                  <a:pt x="9413508" y="834407"/>
                </a:lnTo>
                <a:close/>
                <a:moveTo>
                  <a:pt x="6433553" y="814673"/>
                </a:moveTo>
                <a:lnTo>
                  <a:pt x="6433553" y="834407"/>
                </a:lnTo>
                <a:cubicBezTo>
                  <a:pt x="6446708" y="847564"/>
                  <a:pt x="6453286" y="857432"/>
                  <a:pt x="6453286" y="864009"/>
                </a:cubicBezTo>
                <a:cubicBezTo>
                  <a:pt x="6453286" y="870586"/>
                  <a:pt x="6440132" y="873877"/>
                  <a:pt x="6413818" y="873877"/>
                </a:cubicBezTo>
                <a:cubicBezTo>
                  <a:pt x="6426976" y="873877"/>
                  <a:pt x="6446708" y="880454"/>
                  <a:pt x="6473022" y="893611"/>
                </a:cubicBezTo>
                <a:lnTo>
                  <a:pt x="6551960" y="933081"/>
                </a:lnTo>
                <a:cubicBezTo>
                  <a:pt x="6551960" y="933081"/>
                  <a:pt x="6545381" y="933081"/>
                  <a:pt x="6532225" y="933081"/>
                </a:cubicBezTo>
                <a:cubicBezTo>
                  <a:pt x="6519068" y="933081"/>
                  <a:pt x="6502623" y="929793"/>
                  <a:pt x="6482890" y="923213"/>
                </a:cubicBezTo>
                <a:lnTo>
                  <a:pt x="6433555" y="903479"/>
                </a:lnTo>
                <a:lnTo>
                  <a:pt x="6420502" y="896953"/>
                </a:lnTo>
                <a:lnTo>
                  <a:pt x="6418751" y="896078"/>
                </a:lnTo>
                <a:cubicBezTo>
                  <a:pt x="6415462" y="894433"/>
                  <a:pt x="6413818" y="893611"/>
                  <a:pt x="6413818" y="893611"/>
                </a:cubicBezTo>
                <a:lnTo>
                  <a:pt x="6420502" y="896953"/>
                </a:lnTo>
                <a:lnTo>
                  <a:pt x="6433553" y="903479"/>
                </a:lnTo>
                <a:lnTo>
                  <a:pt x="6433555" y="903479"/>
                </a:lnTo>
                <a:lnTo>
                  <a:pt x="6492755" y="933081"/>
                </a:lnTo>
                <a:lnTo>
                  <a:pt x="6571695" y="952815"/>
                </a:lnTo>
                <a:cubicBezTo>
                  <a:pt x="6571695" y="952815"/>
                  <a:pt x="6571695" y="949526"/>
                  <a:pt x="6571695" y="942949"/>
                </a:cubicBezTo>
                <a:cubicBezTo>
                  <a:pt x="6571695" y="936369"/>
                  <a:pt x="6571695" y="926504"/>
                  <a:pt x="6571695" y="913347"/>
                </a:cubicBezTo>
                <a:cubicBezTo>
                  <a:pt x="6558539" y="900190"/>
                  <a:pt x="6545381" y="887034"/>
                  <a:pt x="6532225" y="873877"/>
                </a:cubicBezTo>
                <a:cubicBezTo>
                  <a:pt x="6519068" y="887034"/>
                  <a:pt x="6512491" y="887034"/>
                  <a:pt x="6512491" y="873877"/>
                </a:cubicBezTo>
                <a:cubicBezTo>
                  <a:pt x="6512491" y="834407"/>
                  <a:pt x="6486175" y="814673"/>
                  <a:pt x="6433553" y="814673"/>
                </a:cubicBezTo>
                <a:close/>
                <a:moveTo>
                  <a:pt x="572308" y="814673"/>
                </a:moveTo>
                <a:cubicBezTo>
                  <a:pt x="598622" y="854141"/>
                  <a:pt x="624935" y="880454"/>
                  <a:pt x="651249" y="893611"/>
                </a:cubicBezTo>
                <a:cubicBezTo>
                  <a:pt x="651249" y="893611"/>
                  <a:pt x="651249" y="887034"/>
                  <a:pt x="651249" y="873877"/>
                </a:cubicBezTo>
                <a:cubicBezTo>
                  <a:pt x="651249" y="834407"/>
                  <a:pt x="624935" y="814673"/>
                  <a:pt x="572308" y="814673"/>
                </a:cubicBezTo>
                <a:close/>
                <a:moveTo>
                  <a:pt x="503237" y="814673"/>
                </a:moveTo>
                <a:cubicBezTo>
                  <a:pt x="496659" y="814673"/>
                  <a:pt x="499948" y="821250"/>
                  <a:pt x="513104" y="834407"/>
                </a:cubicBezTo>
                <a:cubicBezTo>
                  <a:pt x="526261" y="847564"/>
                  <a:pt x="532841" y="847564"/>
                  <a:pt x="532841" y="834407"/>
                </a:cubicBezTo>
                <a:cubicBezTo>
                  <a:pt x="519684" y="821250"/>
                  <a:pt x="509816" y="814673"/>
                  <a:pt x="503237" y="814673"/>
                </a:cubicBezTo>
                <a:close/>
                <a:moveTo>
                  <a:pt x="9334571" y="794937"/>
                </a:moveTo>
                <a:cubicBezTo>
                  <a:pt x="9360884" y="794937"/>
                  <a:pt x="9360884" y="808093"/>
                  <a:pt x="9334571" y="834407"/>
                </a:cubicBezTo>
                <a:lnTo>
                  <a:pt x="9334571" y="864009"/>
                </a:lnTo>
                <a:cubicBezTo>
                  <a:pt x="9321414" y="844275"/>
                  <a:pt x="9314835" y="827830"/>
                  <a:pt x="9314835" y="814673"/>
                </a:cubicBezTo>
                <a:cubicBezTo>
                  <a:pt x="9314835" y="801514"/>
                  <a:pt x="9321414" y="794937"/>
                  <a:pt x="9334571" y="794937"/>
                </a:cubicBezTo>
                <a:close/>
                <a:moveTo>
                  <a:pt x="7953131" y="794937"/>
                </a:moveTo>
                <a:cubicBezTo>
                  <a:pt x="7966288" y="794937"/>
                  <a:pt x="7976157" y="794937"/>
                  <a:pt x="7982736" y="794937"/>
                </a:cubicBezTo>
                <a:cubicBezTo>
                  <a:pt x="7989313" y="794937"/>
                  <a:pt x="7992601" y="794937"/>
                  <a:pt x="7992601" y="794937"/>
                </a:cubicBezTo>
                <a:lnTo>
                  <a:pt x="8012335" y="814673"/>
                </a:lnTo>
                <a:cubicBezTo>
                  <a:pt x="7972868" y="814673"/>
                  <a:pt x="7953131" y="814673"/>
                  <a:pt x="7953131" y="814673"/>
                </a:cubicBezTo>
                <a:cubicBezTo>
                  <a:pt x="7939975" y="814673"/>
                  <a:pt x="7936687" y="811382"/>
                  <a:pt x="7943263" y="804805"/>
                </a:cubicBezTo>
                <a:cubicBezTo>
                  <a:pt x="7949843" y="798228"/>
                  <a:pt x="7953131" y="794937"/>
                  <a:pt x="7953131" y="794937"/>
                </a:cubicBezTo>
                <a:close/>
                <a:moveTo>
                  <a:pt x="7341353" y="794937"/>
                </a:moveTo>
                <a:lnTo>
                  <a:pt x="7361087" y="814673"/>
                </a:lnTo>
                <a:lnTo>
                  <a:pt x="7400557" y="814673"/>
                </a:lnTo>
                <a:lnTo>
                  <a:pt x="7361087" y="794937"/>
                </a:lnTo>
                <a:close/>
                <a:moveTo>
                  <a:pt x="6828247" y="794937"/>
                </a:moveTo>
                <a:lnTo>
                  <a:pt x="6847981" y="814673"/>
                </a:lnTo>
                <a:lnTo>
                  <a:pt x="6847981" y="794937"/>
                </a:lnTo>
                <a:close/>
                <a:moveTo>
                  <a:pt x="6136297" y="783220"/>
                </a:moveTo>
                <a:cubicBezTo>
                  <a:pt x="6132187" y="782809"/>
                  <a:pt x="6129307" y="783427"/>
                  <a:pt x="6127662" y="785069"/>
                </a:cubicBezTo>
                <a:cubicBezTo>
                  <a:pt x="6121085" y="791646"/>
                  <a:pt x="6121085" y="801514"/>
                  <a:pt x="6127662" y="814673"/>
                </a:cubicBezTo>
                <a:cubicBezTo>
                  <a:pt x="6134242" y="827830"/>
                  <a:pt x="6144110" y="834407"/>
                  <a:pt x="6157263" y="834407"/>
                </a:cubicBezTo>
                <a:cubicBezTo>
                  <a:pt x="6157263" y="834407"/>
                  <a:pt x="6163844" y="834407"/>
                  <a:pt x="6177001" y="834407"/>
                </a:cubicBezTo>
                <a:cubicBezTo>
                  <a:pt x="6190156" y="834407"/>
                  <a:pt x="6196734" y="840984"/>
                  <a:pt x="6196734" y="854141"/>
                </a:cubicBezTo>
                <a:cubicBezTo>
                  <a:pt x="6249361" y="880454"/>
                  <a:pt x="6275675" y="880454"/>
                  <a:pt x="6275675" y="854141"/>
                </a:cubicBezTo>
                <a:cubicBezTo>
                  <a:pt x="6275675" y="854141"/>
                  <a:pt x="6252650" y="840984"/>
                  <a:pt x="6206602" y="814673"/>
                </a:cubicBezTo>
                <a:cubicBezTo>
                  <a:pt x="6172065" y="794940"/>
                  <a:pt x="6148631" y="784453"/>
                  <a:pt x="6136297" y="783220"/>
                </a:cubicBezTo>
                <a:close/>
                <a:moveTo>
                  <a:pt x="246685" y="775203"/>
                </a:moveTo>
                <a:cubicBezTo>
                  <a:pt x="240107" y="775203"/>
                  <a:pt x="236817" y="781780"/>
                  <a:pt x="236817" y="794937"/>
                </a:cubicBezTo>
                <a:lnTo>
                  <a:pt x="276287" y="794937"/>
                </a:lnTo>
                <a:cubicBezTo>
                  <a:pt x="263130" y="781780"/>
                  <a:pt x="253264" y="775203"/>
                  <a:pt x="246685" y="775203"/>
                </a:cubicBezTo>
                <a:close/>
                <a:moveTo>
                  <a:pt x="8150479" y="755467"/>
                </a:moveTo>
                <a:lnTo>
                  <a:pt x="8170216" y="755467"/>
                </a:lnTo>
                <a:cubicBezTo>
                  <a:pt x="8183370" y="755467"/>
                  <a:pt x="8189949" y="762044"/>
                  <a:pt x="8189949" y="775203"/>
                </a:cubicBezTo>
                <a:cubicBezTo>
                  <a:pt x="8176793" y="775203"/>
                  <a:pt x="8166927" y="781780"/>
                  <a:pt x="8160347" y="794937"/>
                </a:cubicBezTo>
                <a:cubicBezTo>
                  <a:pt x="8153768" y="808093"/>
                  <a:pt x="8147191" y="814673"/>
                  <a:pt x="8140615" y="814673"/>
                </a:cubicBezTo>
                <a:cubicBezTo>
                  <a:pt x="8134035" y="814673"/>
                  <a:pt x="8127458" y="811382"/>
                  <a:pt x="8120877" y="804805"/>
                </a:cubicBezTo>
                <a:cubicBezTo>
                  <a:pt x="8114298" y="798228"/>
                  <a:pt x="8117589" y="791646"/>
                  <a:pt x="8130746" y="785069"/>
                </a:cubicBezTo>
                <a:cubicBezTo>
                  <a:pt x="8143903" y="778492"/>
                  <a:pt x="8150479" y="768626"/>
                  <a:pt x="8150479" y="755467"/>
                </a:cubicBezTo>
                <a:close/>
                <a:moveTo>
                  <a:pt x="7301883" y="755467"/>
                </a:moveTo>
                <a:lnTo>
                  <a:pt x="7301883" y="775203"/>
                </a:lnTo>
                <a:lnTo>
                  <a:pt x="7321617" y="775203"/>
                </a:lnTo>
                <a:cubicBezTo>
                  <a:pt x="7308461" y="762044"/>
                  <a:pt x="7301883" y="755467"/>
                  <a:pt x="7301883" y="755467"/>
                </a:cubicBezTo>
                <a:close/>
                <a:moveTo>
                  <a:pt x="6670370" y="755467"/>
                </a:moveTo>
                <a:lnTo>
                  <a:pt x="6729574" y="794937"/>
                </a:lnTo>
                <a:lnTo>
                  <a:pt x="6729574" y="775203"/>
                </a:lnTo>
                <a:close/>
                <a:moveTo>
                  <a:pt x="5999386" y="755467"/>
                </a:moveTo>
                <a:cubicBezTo>
                  <a:pt x="5999386" y="755467"/>
                  <a:pt x="5999386" y="762044"/>
                  <a:pt x="5999386" y="775203"/>
                </a:cubicBezTo>
                <a:lnTo>
                  <a:pt x="6058590" y="775203"/>
                </a:lnTo>
                <a:cubicBezTo>
                  <a:pt x="6058590" y="762044"/>
                  <a:pt x="6045436" y="755467"/>
                  <a:pt x="6019122" y="755467"/>
                </a:cubicBezTo>
                <a:cubicBezTo>
                  <a:pt x="6005963" y="755467"/>
                  <a:pt x="5999386" y="755467"/>
                  <a:pt x="5999386" y="755467"/>
                </a:cubicBezTo>
                <a:close/>
                <a:moveTo>
                  <a:pt x="8071542" y="735733"/>
                </a:moveTo>
                <a:cubicBezTo>
                  <a:pt x="8084696" y="735733"/>
                  <a:pt x="8091275" y="735733"/>
                  <a:pt x="8091275" y="735733"/>
                </a:cubicBezTo>
                <a:lnTo>
                  <a:pt x="8071542" y="755467"/>
                </a:lnTo>
                <a:close/>
                <a:moveTo>
                  <a:pt x="5959918" y="735733"/>
                </a:moveTo>
                <a:cubicBezTo>
                  <a:pt x="5959918" y="735733"/>
                  <a:pt x="5959918" y="742310"/>
                  <a:pt x="5959918" y="755467"/>
                </a:cubicBezTo>
                <a:cubicBezTo>
                  <a:pt x="5973072" y="768626"/>
                  <a:pt x="5979653" y="775203"/>
                  <a:pt x="5979653" y="775203"/>
                </a:cubicBezTo>
                <a:cubicBezTo>
                  <a:pt x="5979653" y="775203"/>
                  <a:pt x="5979653" y="768626"/>
                  <a:pt x="5979653" y="755467"/>
                </a:cubicBezTo>
                <a:cubicBezTo>
                  <a:pt x="5979653" y="742310"/>
                  <a:pt x="5976364" y="735733"/>
                  <a:pt x="5969784" y="735733"/>
                </a:cubicBezTo>
                <a:cubicBezTo>
                  <a:pt x="5963205" y="735733"/>
                  <a:pt x="5959918" y="735733"/>
                  <a:pt x="5959918" y="735733"/>
                </a:cubicBezTo>
                <a:close/>
                <a:moveTo>
                  <a:pt x="12748694" y="715997"/>
                </a:moveTo>
                <a:lnTo>
                  <a:pt x="12827632" y="735733"/>
                </a:lnTo>
                <a:lnTo>
                  <a:pt x="12788164" y="735733"/>
                </a:lnTo>
                <a:close/>
                <a:moveTo>
                  <a:pt x="6216470" y="715997"/>
                </a:moveTo>
                <a:lnTo>
                  <a:pt x="6315143" y="775203"/>
                </a:lnTo>
                <a:cubicBezTo>
                  <a:pt x="6315143" y="762044"/>
                  <a:pt x="6301988" y="748890"/>
                  <a:pt x="6275675" y="735733"/>
                </a:cubicBezTo>
                <a:cubicBezTo>
                  <a:pt x="6249361" y="722576"/>
                  <a:pt x="6229625" y="715997"/>
                  <a:pt x="6216470" y="715997"/>
                </a:cubicBezTo>
                <a:close/>
                <a:moveTo>
                  <a:pt x="39468" y="715997"/>
                </a:moveTo>
                <a:cubicBezTo>
                  <a:pt x="52628" y="715997"/>
                  <a:pt x="62493" y="715997"/>
                  <a:pt x="69074" y="715997"/>
                </a:cubicBezTo>
                <a:cubicBezTo>
                  <a:pt x="75650" y="715997"/>
                  <a:pt x="78938" y="722576"/>
                  <a:pt x="78938" y="735733"/>
                </a:cubicBezTo>
                <a:cubicBezTo>
                  <a:pt x="78938" y="735733"/>
                  <a:pt x="65781" y="735733"/>
                  <a:pt x="39468" y="735733"/>
                </a:cubicBezTo>
                <a:cubicBezTo>
                  <a:pt x="26314" y="735733"/>
                  <a:pt x="19735" y="735733"/>
                  <a:pt x="19735" y="735733"/>
                </a:cubicBezTo>
                <a:cubicBezTo>
                  <a:pt x="19735" y="722576"/>
                  <a:pt x="26314" y="715997"/>
                  <a:pt x="39468" y="715997"/>
                </a:cubicBezTo>
                <a:close/>
                <a:moveTo>
                  <a:pt x="12906572" y="696263"/>
                </a:moveTo>
                <a:cubicBezTo>
                  <a:pt x="12906572" y="696263"/>
                  <a:pt x="12913149" y="696263"/>
                  <a:pt x="12926306" y="696263"/>
                </a:cubicBezTo>
                <a:cubicBezTo>
                  <a:pt x="12952619" y="696263"/>
                  <a:pt x="12965776" y="702840"/>
                  <a:pt x="12965776" y="715997"/>
                </a:cubicBezTo>
                <a:lnTo>
                  <a:pt x="12985512" y="735733"/>
                </a:lnTo>
                <a:lnTo>
                  <a:pt x="13005246" y="755467"/>
                </a:lnTo>
                <a:lnTo>
                  <a:pt x="12985512" y="775203"/>
                </a:lnTo>
                <a:cubicBezTo>
                  <a:pt x="12972353" y="775203"/>
                  <a:pt x="12962487" y="781780"/>
                  <a:pt x="12955910" y="794937"/>
                </a:cubicBezTo>
                <a:cubicBezTo>
                  <a:pt x="12949331" y="808093"/>
                  <a:pt x="12939465" y="801514"/>
                  <a:pt x="12926306" y="775203"/>
                </a:cubicBezTo>
                <a:cubicBezTo>
                  <a:pt x="12913149" y="762044"/>
                  <a:pt x="12906572" y="755467"/>
                  <a:pt x="12906572" y="755467"/>
                </a:cubicBezTo>
                <a:cubicBezTo>
                  <a:pt x="12906572" y="755467"/>
                  <a:pt x="12913149" y="748890"/>
                  <a:pt x="12926306" y="735733"/>
                </a:cubicBezTo>
                <a:lnTo>
                  <a:pt x="12926306" y="715997"/>
                </a:lnTo>
                <a:cubicBezTo>
                  <a:pt x="12913149" y="702840"/>
                  <a:pt x="12906572" y="696263"/>
                  <a:pt x="12906572" y="696263"/>
                </a:cubicBezTo>
                <a:close/>
                <a:moveTo>
                  <a:pt x="9038548" y="696263"/>
                </a:moveTo>
                <a:lnTo>
                  <a:pt x="9058283" y="715997"/>
                </a:lnTo>
                <a:cubicBezTo>
                  <a:pt x="9058283" y="715997"/>
                  <a:pt x="9064862" y="715997"/>
                  <a:pt x="9078016" y="715997"/>
                </a:cubicBezTo>
                <a:cubicBezTo>
                  <a:pt x="9078016" y="742310"/>
                  <a:pt x="9084597" y="748890"/>
                  <a:pt x="9097752" y="735733"/>
                </a:cubicBezTo>
                <a:cubicBezTo>
                  <a:pt x="9110906" y="722576"/>
                  <a:pt x="9133934" y="719288"/>
                  <a:pt x="9166824" y="725865"/>
                </a:cubicBezTo>
                <a:cubicBezTo>
                  <a:pt x="9199716" y="732442"/>
                  <a:pt x="9222740" y="735733"/>
                  <a:pt x="9235897" y="735733"/>
                </a:cubicBezTo>
                <a:cubicBezTo>
                  <a:pt x="9249051" y="735733"/>
                  <a:pt x="9258919" y="735733"/>
                  <a:pt x="9265498" y="735733"/>
                </a:cubicBezTo>
                <a:cubicBezTo>
                  <a:pt x="9272079" y="735733"/>
                  <a:pt x="9275367" y="735733"/>
                  <a:pt x="9275367" y="735733"/>
                </a:cubicBezTo>
                <a:lnTo>
                  <a:pt x="9275367" y="755467"/>
                </a:lnTo>
                <a:cubicBezTo>
                  <a:pt x="9262210" y="742310"/>
                  <a:pt x="9255630" y="748890"/>
                  <a:pt x="9255630" y="775203"/>
                </a:cubicBezTo>
                <a:cubicBezTo>
                  <a:pt x="9255630" y="801514"/>
                  <a:pt x="9242474" y="808093"/>
                  <a:pt x="9216160" y="794937"/>
                </a:cubicBezTo>
                <a:lnTo>
                  <a:pt x="9176693" y="794937"/>
                </a:lnTo>
                <a:cubicBezTo>
                  <a:pt x="9176693" y="781780"/>
                  <a:pt x="9163536" y="775203"/>
                  <a:pt x="9137222" y="775203"/>
                </a:cubicBezTo>
                <a:lnTo>
                  <a:pt x="9097752" y="794937"/>
                </a:lnTo>
                <a:lnTo>
                  <a:pt x="9117486" y="814673"/>
                </a:lnTo>
                <a:lnTo>
                  <a:pt x="9078016" y="814673"/>
                </a:lnTo>
                <a:cubicBezTo>
                  <a:pt x="9064862" y="801514"/>
                  <a:pt x="9061572" y="791646"/>
                  <a:pt x="9068150" y="785069"/>
                </a:cubicBezTo>
                <a:cubicBezTo>
                  <a:pt x="9074727" y="778492"/>
                  <a:pt x="9058283" y="768626"/>
                  <a:pt x="9018812" y="755467"/>
                </a:cubicBezTo>
                <a:cubicBezTo>
                  <a:pt x="8887248" y="742310"/>
                  <a:pt x="8814887" y="729156"/>
                  <a:pt x="8801730" y="715997"/>
                </a:cubicBezTo>
                <a:lnTo>
                  <a:pt x="8979342" y="715997"/>
                </a:lnTo>
                <a:close/>
                <a:moveTo>
                  <a:pt x="7637375" y="696263"/>
                </a:moveTo>
                <a:lnTo>
                  <a:pt x="7657109" y="715997"/>
                </a:lnTo>
                <a:cubicBezTo>
                  <a:pt x="7683423" y="715997"/>
                  <a:pt x="7703159" y="715997"/>
                  <a:pt x="7716316" y="715997"/>
                </a:cubicBezTo>
                <a:cubicBezTo>
                  <a:pt x="7703159" y="702840"/>
                  <a:pt x="7683423" y="696263"/>
                  <a:pt x="7657109" y="696263"/>
                </a:cubicBezTo>
                <a:close/>
                <a:moveTo>
                  <a:pt x="7065065" y="696263"/>
                </a:moveTo>
                <a:lnTo>
                  <a:pt x="7084799" y="735733"/>
                </a:lnTo>
                <a:lnTo>
                  <a:pt x="7084799" y="755467"/>
                </a:lnTo>
                <a:cubicBezTo>
                  <a:pt x="7071645" y="742310"/>
                  <a:pt x="7065065" y="742310"/>
                  <a:pt x="7065065" y="755467"/>
                </a:cubicBezTo>
                <a:cubicBezTo>
                  <a:pt x="7065065" y="755467"/>
                  <a:pt x="7068353" y="758758"/>
                  <a:pt x="7074933" y="765335"/>
                </a:cubicBezTo>
                <a:cubicBezTo>
                  <a:pt x="7081511" y="771912"/>
                  <a:pt x="7084799" y="775203"/>
                  <a:pt x="7084799" y="775203"/>
                </a:cubicBezTo>
                <a:lnTo>
                  <a:pt x="7065065" y="814673"/>
                </a:lnTo>
                <a:cubicBezTo>
                  <a:pt x="6999281" y="814673"/>
                  <a:pt x="6999281" y="827830"/>
                  <a:pt x="7065065" y="854141"/>
                </a:cubicBezTo>
                <a:cubicBezTo>
                  <a:pt x="7104535" y="854141"/>
                  <a:pt x="7124270" y="854141"/>
                  <a:pt x="7124270" y="854141"/>
                </a:cubicBezTo>
                <a:cubicBezTo>
                  <a:pt x="7111113" y="840984"/>
                  <a:pt x="7111113" y="827830"/>
                  <a:pt x="7124270" y="814673"/>
                </a:cubicBezTo>
                <a:cubicBezTo>
                  <a:pt x="7137427" y="801514"/>
                  <a:pt x="7150584" y="801514"/>
                  <a:pt x="7163739" y="814673"/>
                </a:cubicBezTo>
                <a:cubicBezTo>
                  <a:pt x="7176896" y="827830"/>
                  <a:pt x="7183473" y="827830"/>
                  <a:pt x="7183473" y="814673"/>
                </a:cubicBezTo>
                <a:cubicBezTo>
                  <a:pt x="7183473" y="801514"/>
                  <a:pt x="7190053" y="801514"/>
                  <a:pt x="7203209" y="814673"/>
                </a:cubicBezTo>
                <a:lnTo>
                  <a:pt x="7222943" y="794937"/>
                </a:lnTo>
                <a:lnTo>
                  <a:pt x="7183473" y="755467"/>
                </a:lnTo>
                <a:cubicBezTo>
                  <a:pt x="7157162" y="742310"/>
                  <a:pt x="7144005" y="742310"/>
                  <a:pt x="7144005" y="755467"/>
                </a:cubicBezTo>
                <a:lnTo>
                  <a:pt x="7124270" y="735733"/>
                </a:lnTo>
                <a:cubicBezTo>
                  <a:pt x="7124270" y="722576"/>
                  <a:pt x="7117689" y="715997"/>
                  <a:pt x="7104535" y="715997"/>
                </a:cubicBezTo>
                <a:lnTo>
                  <a:pt x="7084799" y="715997"/>
                </a:lnTo>
                <a:cubicBezTo>
                  <a:pt x="7084799" y="702840"/>
                  <a:pt x="7078222" y="696263"/>
                  <a:pt x="7065065" y="696263"/>
                </a:cubicBezTo>
                <a:close/>
                <a:moveTo>
                  <a:pt x="7005861" y="696263"/>
                </a:moveTo>
                <a:cubicBezTo>
                  <a:pt x="7005861" y="696263"/>
                  <a:pt x="7009151" y="699554"/>
                  <a:pt x="7015727" y="706131"/>
                </a:cubicBezTo>
                <a:cubicBezTo>
                  <a:pt x="7022308" y="712708"/>
                  <a:pt x="7025595" y="715997"/>
                  <a:pt x="7025595" y="715997"/>
                </a:cubicBezTo>
                <a:cubicBezTo>
                  <a:pt x="7038752" y="715997"/>
                  <a:pt x="7045331" y="709419"/>
                  <a:pt x="7045331" y="696263"/>
                </a:cubicBezTo>
                <a:close/>
                <a:moveTo>
                  <a:pt x="217082" y="696263"/>
                </a:moveTo>
                <a:lnTo>
                  <a:pt x="236817" y="735733"/>
                </a:lnTo>
                <a:lnTo>
                  <a:pt x="236817" y="696263"/>
                </a:lnTo>
                <a:close/>
                <a:moveTo>
                  <a:pt x="8959608" y="676529"/>
                </a:moveTo>
                <a:cubicBezTo>
                  <a:pt x="8972765" y="676529"/>
                  <a:pt x="8979342" y="676529"/>
                  <a:pt x="8979342" y="676529"/>
                </a:cubicBezTo>
                <a:cubicBezTo>
                  <a:pt x="8979342" y="676529"/>
                  <a:pt x="8979342" y="683106"/>
                  <a:pt x="8979342" y="696263"/>
                </a:cubicBezTo>
                <a:close/>
                <a:moveTo>
                  <a:pt x="8426768" y="676529"/>
                </a:moveTo>
                <a:cubicBezTo>
                  <a:pt x="8479392" y="689686"/>
                  <a:pt x="8505708" y="709419"/>
                  <a:pt x="8505708" y="735733"/>
                </a:cubicBezTo>
                <a:cubicBezTo>
                  <a:pt x="8492551" y="722576"/>
                  <a:pt x="8479392" y="715997"/>
                  <a:pt x="8466238" y="715997"/>
                </a:cubicBezTo>
                <a:cubicBezTo>
                  <a:pt x="8453081" y="715997"/>
                  <a:pt x="8439925" y="712708"/>
                  <a:pt x="8426768" y="706131"/>
                </a:cubicBezTo>
                <a:cubicBezTo>
                  <a:pt x="8413611" y="699554"/>
                  <a:pt x="8407035" y="696263"/>
                  <a:pt x="8407035" y="696263"/>
                </a:cubicBezTo>
                <a:close/>
                <a:moveTo>
                  <a:pt x="8367564" y="676529"/>
                </a:moveTo>
                <a:cubicBezTo>
                  <a:pt x="8380718" y="676529"/>
                  <a:pt x="8387297" y="683106"/>
                  <a:pt x="8387297" y="696263"/>
                </a:cubicBezTo>
                <a:lnTo>
                  <a:pt x="8367564" y="696263"/>
                </a:lnTo>
                <a:close/>
                <a:moveTo>
                  <a:pt x="7834723" y="656793"/>
                </a:moveTo>
                <a:lnTo>
                  <a:pt x="7874194" y="676529"/>
                </a:lnTo>
                <a:lnTo>
                  <a:pt x="7893927" y="696263"/>
                </a:lnTo>
                <a:cubicBezTo>
                  <a:pt x="7893927" y="696263"/>
                  <a:pt x="7890639" y="696263"/>
                  <a:pt x="7884059" y="696263"/>
                </a:cubicBezTo>
                <a:cubicBezTo>
                  <a:pt x="7877483" y="696263"/>
                  <a:pt x="7867614" y="696263"/>
                  <a:pt x="7854457" y="696263"/>
                </a:cubicBezTo>
                <a:cubicBezTo>
                  <a:pt x="7841301" y="683106"/>
                  <a:pt x="7834723" y="669952"/>
                  <a:pt x="7834723" y="656793"/>
                </a:cubicBezTo>
                <a:close/>
                <a:moveTo>
                  <a:pt x="7025595" y="656793"/>
                </a:moveTo>
                <a:lnTo>
                  <a:pt x="7045331" y="676529"/>
                </a:lnTo>
                <a:lnTo>
                  <a:pt x="7045331" y="656793"/>
                </a:lnTo>
                <a:cubicBezTo>
                  <a:pt x="7032175" y="656793"/>
                  <a:pt x="7025595" y="656793"/>
                  <a:pt x="7025595" y="656793"/>
                </a:cubicBezTo>
                <a:close/>
                <a:moveTo>
                  <a:pt x="6058590" y="656793"/>
                </a:moveTo>
                <a:lnTo>
                  <a:pt x="6098060" y="696263"/>
                </a:lnTo>
                <a:cubicBezTo>
                  <a:pt x="6150687" y="722576"/>
                  <a:pt x="6183577" y="729156"/>
                  <a:pt x="6196734" y="715997"/>
                </a:cubicBezTo>
                <a:lnTo>
                  <a:pt x="6177001" y="696263"/>
                </a:lnTo>
                <a:cubicBezTo>
                  <a:pt x="6177001" y="696263"/>
                  <a:pt x="6160555" y="689686"/>
                  <a:pt x="6127662" y="676529"/>
                </a:cubicBezTo>
                <a:cubicBezTo>
                  <a:pt x="6094771" y="663370"/>
                  <a:pt x="6071747" y="656793"/>
                  <a:pt x="6058590" y="656793"/>
                </a:cubicBezTo>
                <a:close/>
                <a:moveTo>
                  <a:pt x="5782305" y="656793"/>
                </a:moveTo>
                <a:cubicBezTo>
                  <a:pt x="5782305" y="669952"/>
                  <a:pt x="5782305" y="676529"/>
                  <a:pt x="5782305" y="676529"/>
                </a:cubicBezTo>
                <a:cubicBezTo>
                  <a:pt x="5782305" y="689686"/>
                  <a:pt x="5782305" y="696263"/>
                  <a:pt x="5782305" y="696263"/>
                </a:cubicBezTo>
                <a:lnTo>
                  <a:pt x="5802038" y="676529"/>
                </a:lnTo>
                <a:cubicBezTo>
                  <a:pt x="5802038" y="663370"/>
                  <a:pt x="5795460" y="656793"/>
                  <a:pt x="5782305" y="656793"/>
                </a:cubicBezTo>
                <a:close/>
                <a:moveTo>
                  <a:pt x="157879" y="656793"/>
                </a:moveTo>
                <a:cubicBezTo>
                  <a:pt x="157879" y="669952"/>
                  <a:pt x="154590" y="683106"/>
                  <a:pt x="148011" y="696263"/>
                </a:cubicBezTo>
                <a:cubicBezTo>
                  <a:pt x="141433" y="709419"/>
                  <a:pt x="131566" y="722576"/>
                  <a:pt x="118409" y="735733"/>
                </a:cubicBezTo>
                <a:lnTo>
                  <a:pt x="98674" y="794937"/>
                </a:lnTo>
                <a:lnTo>
                  <a:pt x="118409" y="794937"/>
                </a:lnTo>
                <a:cubicBezTo>
                  <a:pt x="144723" y="781780"/>
                  <a:pt x="171036" y="775203"/>
                  <a:pt x="197350" y="775203"/>
                </a:cubicBezTo>
                <a:lnTo>
                  <a:pt x="217082" y="755467"/>
                </a:lnTo>
                <a:cubicBezTo>
                  <a:pt x="217082" y="742310"/>
                  <a:pt x="210506" y="742310"/>
                  <a:pt x="197350" y="755467"/>
                </a:cubicBezTo>
                <a:cubicBezTo>
                  <a:pt x="184193" y="755467"/>
                  <a:pt x="177612" y="752178"/>
                  <a:pt x="177612" y="745601"/>
                </a:cubicBezTo>
                <a:cubicBezTo>
                  <a:pt x="177612" y="739024"/>
                  <a:pt x="177612" y="729156"/>
                  <a:pt x="177612" y="715997"/>
                </a:cubicBezTo>
                <a:lnTo>
                  <a:pt x="177612" y="696263"/>
                </a:lnTo>
                <a:lnTo>
                  <a:pt x="177612" y="676529"/>
                </a:lnTo>
                <a:close/>
                <a:moveTo>
                  <a:pt x="8604382" y="637059"/>
                </a:moveTo>
                <a:cubicBezTo>
                  <a:pt x="8604382" y="637059"/>
                  <a:pt x="8604382" y="643636"/>
                  <a:pt x="8604382" y="656793"/>
                </a:cubicBezTo>
                <a:cubicBezTo>
                  <a:pt x="8604382" y="656793"/>
                  <a:pt x="8604382" y="660084"/>
                  <a:pt x="8604382" y="666661"/>
                </a:cubicBezTo>
                <a:cubicBezTo>
                  <a:pt x="8604382" y="673238"/>
                  <a:pt x="8601094" y="676529"/>
                  <a:pt x="8594514" y="676529"/>
                </a:cubicBezTo>
                <a:cubicBezTo>
                  <a:pt x="8587934" y="676529"/>
                  <a:pt x="8584646" y="669952"/>
                  <a:pt x="8584646" y="656793"/>
                </a:cubicBezTo>
                <a:cubicBezTo>
                  <a:pt x="8584646" y="643636"/>
                  <a:pt x="8591225" y="637059"/>
                  <a:pt x="8604382" y="637059"/>
                </a:cubicBezTo>
                <a:close/>
                <a:moveTo>
                  <a:pt x="8564912" y="637059"/>
                </a:moveTo>
                <a:cubicBezTo>
                  <a:pt x="8578069" y="637059"/>
                  <a:pt x="8584646" y="643636"/>
                  <a:pt x="8584646" y="656793"/>
                </a:cubicBezTo>
                <a:lnTo>
                  <a:pt x="8564912" y="656793"/>
                </a:lnTo>
                <a:lnTo>
                  <a:pt x="8545176" y="656793"/>
                </a:lnTo>
                <a:cubicBezTo>
                  <a:pt x="8558332" y="643636"/>
                  <a:pt x="8564912" y="637059"/>
                  <a:pt x="8564912" y="637059"/>
                </a:cubicBezTo>
                <a:close/>
                <a:moveTo>
                  <a:pt x="8150479" y="637059"/>
                </a:moveTo>
                <a:lnTo>
                  <a:pt x="8229420" y="637059"/>
                </a:lnTo>
                <a:lnTo>
                  <a:pt x="8249153" y="656793"/>
                </a:lnTo>
                <a:cubicBezTo>
                  <a:pt x="8222840" y="656793"/>
                  <a:pt x="8203107" y="653504"/>
                  <a:pt x="8189949" y="646927"/>
                </a:cubicBezTo>
                <a:cubicBezTo>
                  <a:pt x="8176793" y="640347"/>
                  <a:pt x="8163637" y="637059"/>
                  <a:pt x="8150479" y="637059"/>
                </a:cubicBezTo>
                <a:close/>
                <a:moveTo>
                  <a:pt x="7104535" y="637059"/>
                </a:moveTo>
                <a:cubicBezTo>
                  <a:pt x="7091379" y="637059"/>
                  <a:pt x="7084799" y="646927"/>
                  <a:pt x="7084799" y="666661"/>
                </a:cubicBezTo>
                <a:cubicBezTo>
                  <a:pt x="7084799" y="686395"/>
                  <a:pt x="7094667" y="696263"/>
                  <a:pt x="7114401" y="696263"/>
                </a:cubicBezTo>
                <a:cubicBezTo>
                  <a:pt x="7134138" y="696263"/>
                  <a:pt x="7150584" y="702840"/>
                  <a:pt x="7163739" y="715997"/>
                </a:cubicBezTo>
                <a:cubicBezTo>
                  <a:pt x="7176896" y="729156"/>
                  <a:pt x="7183473" y="735733"/>
                  <a:pt x="7183473" y="735733"/>
                </a:cubicBezTo>
                <a:lnTo>
                  <a:pt x="7183473" y="715997"/>
                </a:lnTo>
                <a:cubicBezTo>
                  <a:pt x="7170319" y="702840"/>
                  <a:pt x="7163739" y="689686"/>
                  <a:pt x="7163739" y="676529"/>
                </a:cubicBezTo>
                <a:cubicBezTo>
                  <a:pt x="7163739" y="663370"/>
                  <a:pt x="7144005" y="650216"/>
                  <a:pt x="7104535" y="637059"/>
                </a:cubicBezTo>
                <a:close/>
                <a:moveTo>
                  <a:pt x="188714" y="625342"/>
                </a:moveTo>
                <a:cubicBezTo>
                  <a:pt x="181316" y="626575"/>
                  <a:pt x="177612" y="637059"/>
                  <a:pt x="177612" y="656793"/>
                </a:cubicBezTo>
                <a:cubicBezTo>
                  <a:pt x="177612" y="669952"/>
                  <a:pt x="180904" y="676529"/>
                  <a:pt x="187480" y="676529"/>
                </a:cubicBezTo>
                <a:cubicBezTo>
                  <a:pt x="194057" y="676529"/>
                  <a:pt x="203926" y="669952"/>
                  <a:pt x="217082" y="656793"/>
                </a:cubicBezTo>
                <a:cubicBezTo>
                  <a:pt x="217082" y="643636"/>
                  <a:pt x="210506" y="633768"/>
                  <a:pt x="197350" y="627191"/>
                </a:cubicBezTo>
                <a:cubicBezTo>
                  <a:pt x="194057" y="625546"/>
                  <a:pt x="191180" y="624931"/>
                  <a:pt x="188714" y="625342"/>
                </a:cubicBezTo>
                <a:close/>
                <a:moveTo>
                  <a:pt x="6001853" y="622258"/>
                </a:moveTo>
                <a:cubicBezTo>
                  <a:pt x="6003497" y="622258"/>
                  <a:pt x="6005963" y="623902"/>
                  <a:pt x="6009255" y="627191"/>
                </a:cubicBezTo>
                <a:cubicBezTo>
                  <a:pt x="6015834" y="633768"/>
                  <a:pt x="6019122" y="637059"/>
                  <a:pt x="6019122" y="637059"/>
                </a:cubicBezTo>
                <a:cubicBezTo>
                  <a:pt x="6005963" y="637059"/>
                  <a:pt x="5999386" y="633768"/>
                  <a:pt x="5999386" y="627191"/>
                </a:cubicBezTo>
                <a:cubicBezTo>
                  <a:pt x="5999386" y="623902"/>
                  <a:pt x="6000208" y="622258"/>
                  <a:pt x="6001853" y="622258"/>
                </a:cubicBezTo>
                <a:close/>
                <a:moveTo>
                  <a:pt x="6769045" y="617323"/>
                </a:moveTo>
                <a:lnTo>
                  <a:pt x="6769045" y="637059"/>
                </a:lnTo>
                <a:lnTo>
                  <a:pt x="6749308" y="656793"/>
                </a:lnTo>
                <a:lnTo>
                  <a:pt x="6709839" y="656793"/>
                </a:lnTo>
                <a:cubicBezTo>
                  <a:pt x="6709839" y="669952"/>
                  <a:pt x="6716417" y="676529"/>
                  <a:pt x="6729574" y="676529"/>
                </a:cubicBezTo>
                <a:lnTo>
                  <a:pt x="6749308" y="696263"/>
                </a:lnTo>
                <a:lnTo>
                  <a:pt x="6808513" y="715997"/>
                </a:lnTo>
                <a:cubicBezTo>
                  <a:pt x="6834827" y="729156"/>
                  <a:pt x="6847981" y="742310"/>
                  <a:pt x="6847981" y="755467"/>
                </a:cubicBezTo>
                <a:cubicBezTo>
                  <a:pt x="6847981" y="781780"/>
                  <a:pt x="6854561" y="781780"/>
                  <a:pt x="6867718" y="755467"/>
                </a:cubicBezTo>
                <a:cubicBezTo>
                  <a:pt x="6880875" y="755467"/>
                  <a:pt x="6894032" y="755467"/>
                  <a:pt x="6907187" y="755467"/>
                </a:cubicBezTo>
                <a:lnTo>
                  <a:pt x="6926921" y="775203"/>
                </a:lnTo>
                <a:lnTo>
                  <a:pt x="6946655" y="775203"/>
                </a:lnTo>
                <a:cubicBezTo>
                  <a:pt x="6959811" y="788360"/>
                  <a:pt x="6972971" y="791646"/>
                  <a:pt x="6986125" y="785069"/>
                </a:cubicBezTo>
                <a:cubicBezTo>
                  <a:pt x="6999281" y="778492"/>
                  <a:pt x="7005861" y="781780"/>
                  <a:pt x="7005861" y="794937"/>
                </a:cubicBezTo>
                <a:cubicBezTo>
                  <a:pt x="7019015" y="781780"/>
                  <a:pt x="7015727" y="771912"/>
                  <a:pt x="6995994" y="765335"/>
                </a:cubicBezTo>
                <a:cubicBezTo>
                  <a:pt x="6976259" y="758758"/>
                  <a:pt x="6959811" y="755467"/>
                  <a:pt x="6946655" y="755467"/>
                </a:cubicBezTo>
                <a:lnTo>
                  <a:pt x="6926921" y="735733"/>
                </a:lnTo>
                <a:lnTo>
                  <a:pt x="6847981" y="656793"/>
                </a:lnTo>
                <a:cubicBezTo>
                  <a:pt x="6847981" y="656793"/>
                  <a:pt x="6841404" y="663370"/>
                  <a:pt x="6828247" y="676529"/>
                </a:cubicBezTo>
                <a:cubicBezTo>
                  <a:pt x="6801933" y="676529"/>
                  <a:pt x="6788779" y="669952"/>
                  <a:pt x="6788779" y="656793"/>
                </a:cubicBezTo>
                <a:cubicBezTo>
                  <a:pt x="6788779" y="643636"/>
                  <a:pt x="6782200" y="630482"/>
                  <a:pt x="6769045" y="617323"/>
                </a:cubicBezTo>
                <a:close/>
                <a:moveTo>
                  <a:pt x="5940182" y="617323"/>
                </a:moveTo>
                <a:lnTo>
                  <a:pt x="5940182" y="656793"/>
                </a:lnTo>
                <a:cubicBezTo>
                  <a:pt x="5940182" y="669952"/>
                  <a:pt x="5946761" y="683106"/>
                  <a:pt x="5959918" y="696263"/>
                </a:cubicBezTo>
                <a:cubicBezTo>
                  <a:pt x="5959918" y="696263"/>
                  <a:pt x="5953339" y="696263"/>
                  <a:pt x="5940182" y="696263"/>
                </a:cubicBezTo>
                <a:cubicBezTo>
                  <a:pt x="5927025" y="696263"/>
                  <a:pt x="5920449" y="692972"/>
                  <a:pt x="5920449" y="686395"/>
                </a:cubicBezTo>
                <a:cubicBezTo>
                  <a:pt x="5920449" y="679817"/>
                  <a:pt x="5920449" y="669952"/>
                  <a:pt x="5920449" y="656793"/>
                </a:cubicBezTo>
                <a:close/>
                <a:moveTo>
                  <a:pt x="355226" y="617323"/>
                </a:moveTo>
                <a:cubicBezTo>
                  <a:pt x="355226" y="630482"/>
                  <a:pt x="355226" y="637059"/>
                  <a:pt x="355226" y="637059"/>
                </a:cubicBezTo>
                <a:cubicBezTo>
                  <a:pt x="355226" y="637059"/>
                  <a:pt x="361804" y="637059"/>
                  <a:pt x="374961" y="637059"/>
                </a:cubicBezTo>
                <a:close/>
                <a:moveTo>
                  <a:pt x="8032072" y="597589"/>
                </a:moveTo>
                <a:cubicBezTo>
                  <a:pt x="8071542" y="597589"/>
                  <a:pt x="8097855" y="604166"/>
                  <a:pt x="8111009" y="617323"/>
                </a:cubicBezTo>
                <a:lnTo>
                  <a:pt x="8111009" y="637059"/>
                </a:lnTo>
                <a:cubicBezTo>
                  <a:pt x="8084696" y="623902"/>
                  <a:pt x="8064962" y="617323"/>
                  <a:pt x="8051805" y="617323"/>
                </a:cubicBezTo>
                <a:close/>
                <a:moveTo>
                  <a:pt x="6944191" y="582790"/>
                </a:moveTo>
                <a:cubicBezTo>
                  <a:pt x="6942544" y="582790"/>
                  <a:pt x="6940078" y="584432"/>
                  <a:pt x="6936789" y="587721"/>
                </a:cubicBezTo>
                <a:cubicBezTo>
                  <a:pt x="6930209" y="594298"/>
                  <a:pt x="6926921" y="597589"/>
                  <a:pt x="6926921" y="597589"/>
                </a:cubicBezTo>
                <a:lnTo>
                  <a:pt x="6966392" y="597589"/>
                </a:lnTo>
                <a:cubicBezTo>
                  <a:pt x="6953235" y="597589"/>
                  <a:pt x="6946655" y="594298"/>
                  <a:pt x="6946655" y="587721"/>
                </a:cubicBezTo>
                <a:cubicBezTo>
                  <a:pt x="6946655" y="584432"/>
                  <a:pt x="6945835" y="582790"/>
                  <a:pt x="6944191" y="582790"/>
                </a:cubicBezTo>
                <a:close/>
                <a:moveTo>
                  <a:pt x="107307" y="571686"/>
                </a:moveTo>
                <a:cubicBezTo>
                  <a:pt x="104840" y="572509"/>
                  <a:pt x="101963" y="574567"/>
                  <a:pt x="98674" y="577855"/>
                </a:cubicBezTo>
                <a:lnTo>
                  <a:pt x="98674" y="597589"/>
                </a:lnTo>
                <a:cubicBezTo>
                  <a:pt x="111831" y="597589"/>
                  <a:pt x="118409" y="597589"/>
                  <a:pt x="118409" y="597589"/>
                </a:cubicBezTo>
                <a:cubicBezTo>
                  <a:pt x="118409" y="577855"/>
                  <a:pt x="114709" y="569220"/>
                  <a:pt x="107307" y="571686"/>
                </a:cubicBezTo>
                <a:close/>
                <a:moveTo>
                  <a:pt x="7854457" y="558119"/>
                </a:moveTo>
                <a:cubicBezTo>
                  <a:pt x="7854457" y="558119"/>
                  <a:pt x="7861037" y="558119"/>
                  <a:pt x="7874194" y="558119"/>
                </a:cubicBezTo>
                <a:cubicBezTo>
                  <a:pt x="7874194" y="571278"/>
                  <a:pt x="7874194" y="577855"/>
                  <a:pt x="7874194" y="577855"/>
                </a:cubicBezTo>
                <a:cubicBezTo>
                  <a:pt x="7874194" y="577855"/>
                  <a:pt x="7867614" y="571278"/>
                  <a:pt x="7854457" y="558119"/>
                </a:cubicBezTo>
                <a:close/>
                <a:moveTo>
                  <a:pt x="7262414" y="558119"/>
                </a:moveTo>
                <a:cubicBezTo>
                  <a:pt x="7288728" y="571278"/>
                  <a:pt x="7288728" y="577855"/>
                  <a:pt x="7262414" y="577855"/>
                </a:cubicBezTo>
                <a:cubicBezTo>
                  <a:pt x="7249259" y="577855"/>
                  <a:pt x="7249259" y="571278"/>
                  <a:pt x="7262414" y="558119"/>
                </a:cubicBezTo>
                <a:close/>
                <a:moveTo>
                  <a:pt x="7336421" y="548253"/>
                </a:moveTo>
                <a:cubicBezTo>
                  <a:pt x="7346287" y="548253"/>
                  <a:pt x="7354511" y="551542"/>
                  <a:pt x="7361087" y="558119"/>
                </a:cubicBezTo>
                <a:cubicBezTo>
                  <a:pt x="7426871" y="584432"/>
                  <a:pt x="7446605" y="604166"/>
                  <a:pt x="7420291" y="617323"/>
                </a:cubicBezTo>
                <a:cubicBezTo>
                  <a:pt x="7420291" y="617323"/>
                  <a:pt x="7407136" y="617323"/>
                  <a:pt x="7380822" y="617323"/>
                </a:cubicBezTo>
                <a:lnTo>
                  <a:pt x="7341353" y="597589"/>
                </a:lnTo>
                <a:cubicBezTo>
                  <a:pt x="7328197" y="584432"/>
                  <a:pt x="7315040" y="584432"/>
                  <a:pt x="7301883" y="597589"/>
                </a:cubicBezTo>
                <a:lnTo>
                  <a:pt x="7301883" y="558119"/>
                </a:lnTo>
                <a:cubicBezTo>
                  <a:pt x="7315040" y="551542"/>
                  <a:pt x="7326553" y="548253"/>
                  <a:pt x="7336421" y="548253"/>
                </a:cubicBezTo>
                <a:close/>
                <a:moveTo>
                  <a:pt x="212150" y="548253"/>
                </a:moveTo>
                <a:cubicBezTo>
                  <a:pt x="208859" y="548253"/>
                  <a:pt x="203926" y="551542"/>
                  <a:pt x="197350" y="558119"/>
                </a:cubicBezTo>
                <a:cubicBezTo>
                  <a:pt x="197350" y="571278"/>
                  <a:pt x="200637" y="577855"/>
                  <a:pt x="207214" y="577855"/>
                </a:cubicBezTo>
                <a:cubicBezTo>
                  <a:pt x="213794" y="577855"/>
                  <a:pt x="220371" y="574564"/>
                  <a:pt x="226951" y="567987"/>
                </a:cubicBezTo>
                <a:cubicBezTo>
                  <a:pt x="233528" y="561410"/>
                  <a:pt x="236817" y="558119"/>
                  <a:pt x="236817" y="558119"/>
                </a:cubicBezTo>
                <a:cubicBezTo>
                  <a:pt x="236817" y="558119"/>
                  <a:pt x="230239" y="558119"/>
                  <a:pt x="217082" y="558119"/>
                </a:cubicBezTo>
                <a:cubicBezTo>
                  <a:pt x="217082" y="551542"/>
                  <a:pt x="215439" y="548253"/>
                  <a:pt x="212150" y="548253"/>
                </a:cubicBezTo>
                <a:close/>
                <a:moveTo>
                  <a:pt x="5624427" y="538385"/>
                </a:moveTo>
                <a:cubicBezTo>
                  <a:pt x="5611270" y="538385"/>
                  <a:pt x="5607979" y="541673"/>
                  <a:pt x="5614558" y="548253"/>
                </a:cubicBezTo>
                <a:cubicBezTo>
                  <a:pt x="5621136" y="554830"/>
                  <a:pt x="5624427" y="561410"/>
                  <a:pt x="5624427" y="567987"/>
                </a:cubicBezTo>
                <a:cubicBezTo>
                  <a:pt x="5624427" y="574564"/>
                  <a:pt x="5624427" y="581143"/>
                  <a:pt x="5624427" y="587721"/>
                </a:cubicBezTo>
                <a:cubicBezTo>
                  <a:pt x="5624427" y="594298"/>
                  <a:pt x="5624427" y="600880"/>
                  <a:pt x="5624427" y="607457"/>
                </a:cubicBezTo>
                <a:cubicBezTo>
                  <a:pt x="5624427" y="614034"/>
                  <a:pt x="5624427" y="623902"/>
                  <a:pt x="5624427" y="637059"/>
                </a:cubicBezTo>
                <a:cubicBezTo>
                  <a:pt x="5637583" y="650216"/>
                  <a:pt x="5650737" y="653504"/>
                  <a:pt x="5663894" y="646927"/>
                </a:cubicBezTo>
                <a:cubicBezTo>
                  <a:pt x="5677051" y="640347"/>
                  <a:pt x="5683630" y="630482"/>
                  <a:pt x="5683630" y="617323"/>
                </a:cubicBezTo>
                <a:cubicBezTo>
                  <a:pt x="5696785" y="577855"/>
                  <a:pt x="5683630" y="558119"/>
                  <a:pt x="5644159" y="558119"/>
                </a:cubicBezTo>
                <a:cubicBezTo>
                  <a:pt x="5631004" y="558119"/>
                  <a:pt x="5624427" y="551542"/>
                  <a:pt x="5624427" y="538385"/>
                </a:cubicBezTo>
                <a:close/>
                <a:moveTo>
                  <a:pt x="5269198" y="538385"/>
                </a:moveTo>
                <a:lnTo>
                  <a:pt x="5288934" y="538385"/>
                </a:lnTo>
                <a:lnTo>
                  <a:pt x="5269198" y="558119"/>
                </a:lnTo>
                <a:close/>
                <a:moveTo>
                  <a:pt x="6473022" y="518648"/>
                </a:moveTo>
                <a:cubicBezTo>
                  <a:pt x="6486175" y="518648"/>
                  <a:pt x="6499336" y="518648"/>
                  <a:pt x="6512491" y="518648"/>
                </a:cubicBezTo>
                <a:lnTo>
                  <a:pt x="6492755" y="538385"/>
                </a:lnTo>
                <a:close/>
                <a:moveTo>
                  <a:pt x="5032380" y="518648"/>
                </a:moveTo>
                <a:cubicBezTo>
                  <a:pt x="5032380" y="544962"/>
                  <a:pt x="5052116" y="558119"/>
                  <a:pt x="5091586" y="558119"/>
                </a:cubicBezTo>
                <a:lnTo>
                  <a:pt x="5091586" y="538385"/>
                </a:lnTo>
                <a:cubicBezTo>
                  <a:pt x="5065273" y="525226"/>
                  <a:pt x="5045537" y="518648"/>
                  <a:pt x="5032380" y="518648"/>
                </a:cubicBezTo>
                <a:close/>
                <a:moveTo>
                  <a:pt x="135676" y="492749"/>
                </a:moveTo>
                <a:cubicBezTo>
                  <a:pt x="130743" y="493568"/>
                  <a:pt x="124985" y="495626"/>
                  <a:pt x="118409" y="498915"/>
                </a:cubicBezTo>
                <a:cubicBezTo>
                  <a:pt x="131566" y="512071"/>
                  <a:pt x="131566" y="521940"/>
                  <a:pt x="118409" y="528517"/>
                </a:cubicBezTo>
                <a:cubicBezTo>
                  <a:pt x="105252" y="535094"/>
                  <a:pt x="98674" y="544962"/>
                  <a:pt x="98674" y="558119"/>
                </a:cubicBezTo>
                <a:lnTo>
                  <a:pt x="138145" y="558119"/>
                </a:lnTo>
                <a:cubicBezTo>
                  <a:pt x="151299" y="558119"/>
                  <a:pt x="157879" y="558119"/>
                  <a:pt x="157879" y="558119"/>
                </a:cubicBezTo>
                <a:lnTo>
                  <a:pt x="157879" y="538385"/>
                </a:lnTo>
                <a:cubicBezTo>
                  <a:pt x="171036" y="538385"/>
                  <a:pt x="177612" y="531808"/>
                  <a:pt x="177612" y="518648"/>
                </a:cubicBezTo>
                <a:lnTo>
                  <a:pt x="157879" y="518648"/>
                </a:lnTo>
                <a:cubicBezTo>
                  <a:pt x="157879" y="498917"/>
                  <a:pt x="150478" y="490280"/>
                  <a:pt x="135676" y="492749"/>
                </a:cubicBezTo>
                <a:close/>
                <a:moveTo>
                  <a:pt x="6403951" y="489047"/>
                </a:moveTo>
                <a:cubicBezTo>
                  <a:pt x="6410528" y="489047"/>
                  <a:pt x="6420396" y="492335"/>
                  <a:pt x="6433553" y="498915"/>
                </a:cubicBezTo>
                <a:cubicBezTo>
                  <a:pt x="6446708" y="498915"/>
                  <a:pt x="6453286" y="502206"/>
                  <a:pt x="6453286" y="508783"/>
                </a:cubicBezTo>
                <a:cubicBezTo>
                  <a:pt x="6453286" y="515360"/>
                  <a:pt x="6446708" y="518648"/>
                  <a:pt x="6433553" y="518648"/>
                </a:cubicBezTo>
                <a:lnTo>
                  <a:pt x="6394083" y="498915"/>
                </a:lnTo>
                <a:cubicBezTo>
                  <a:pt x="6394083" y="492335"/>
                  <a:pt x="6397374" y="489047"/>
                  <a:pt x="6403951" y="489047"/>
                </a:cubicBezTo>
                <a:close/>
                <a:moveTo>
                  <a:pt x="217082" y="489047"/>
                </a:moveTo>
                <a:cubicBezTo>
                  <a:pt x="210506" y="489047"/>
                  <a:pt x="203926" y="492335"/>
                  <a:pt x="197350" y="498915"/>
                </a:cubicBezTo>
                <a:lnTo>
                  <a:pt x="197350" y="538385"/>
                </a:lnTo>
                <a:cubicBezTo>
                  <a:pt x="210506" y="525226"/>
                  <a:pt x="223663" y="518648"/>
                  <a:pt x="236817" y="518648"/>
                </a:cubicBezTo>
                <a:cubicBezTo>
                  <a:pt x="236817" y="518648"/>
                  <a:pt x="236817" y="512071"/>
                  <a:pt x="236817" y="498915"/>
                </a:cubicBezTo>
                <a:cubicBezTo>
                  <a:pt x="230239" y="492335"/>
                  <a:pt x="223663" y="489047"/>
                  <a:pt x="217082" y="489047"/>
                </a:cubicBezTo>
                <a:close/>
                <a:moveTo>
                  <a:pt x="7617642" y="479181"/>
                </a:moveTo>
                <a:lnTo>
                  <a:pt x="7617642" y="498915"/>
                </a:lnTo>
                <a:cubicBezTo>
                  <a:pt x="7617642" y="498915"/>
                  <a:pt x="7614351" y="495624"/>
                  <a:pt x="7607773" y="489047"/>
                </a:cubicBezTo>
                <a:cubicBezTo>
                  <a:pt x="7601194" y="482469"/>
                  <a:pt x="7604485" y="479181"/>
                  <a:pt x="7617642" y="479181"/>
                </a:cubicBezTo>
                <a:close/>
                <a:moveTo>
                  <a:pt x="5540554" y="469313"/>
                </a:moveTo>
                <a:cubicBezTo>
                  <a:pt x="5530685" y="469313"/>
                  <a:pt x="5525750" y="472601"/>
                  <a:pt x="5525750" y="479181"/>
                </a:cubicBezTo>
                <a:cubicBezTo>
                  <a:pt x="5525750" y="518648"/>
                  <a:pt x="5558643" y="531808"/>
                  <a:pt x="5624427" y="518648"/>
                </a:cubicBezTo>
                <a:cubicBezTo>
                  <a:pt x="5650737" y="518648"/>
                  <a:pt x="5663894" y="518648"/>
                  <a:pt x="5663894" y="518648"/>
                </a:cubicBezTo>
                <a:cubicBezTo>
                  <a:pt x="5663894" y="518648"/>
                  <a:pt x="5663894" y="521940"/>
                  <a:pt x="5663894" y="528517"/>
                </a:cubicBezTo>
                <a:cubicBezTo>
                  <a:pt x="5663894" y="535094"/>
                  <a:pt x="5663894" y="544962"/>
                  <a:pt x="5663894" y="558119"/>
                </a:cubicBezTo>
                <a:lnTo>
                  <a:pt x="5683630" y="538385"/>
                </a:lnTo>
                <a:cubicBezTo>
                  <a:pt x="5696785" y="525226"/>
                  <a:pt x="5709944" y="521940"/>
                  <a:pt x="5723101" y="528517"/>
                </a:cubicBezTo>
                <a:cubicBezTo>
                  <a:pt x="5736257" y="535094"/>
                  <a:pt x="5736257" y="541673"/>
                  <a:pt x="5723101" y="548253"/>
                </a:cubicBezTo>
                <a:cubicBezTo>
                  <a:pt x="5709944" y="554830"/>
                  <a:pt x="5703364" y="564696"/>
                  <a:pt x="5703364" y="577855"/>
                </a:cubicBezTo>
                <a:lnTo>
                  <a:pt x="5742834" y="617323"/>
                </a:lnTo>
                <a:cubicBezTo>
                  <a:pt x="5755991" y="617323"/>
                  <a:pt x="5765859" y="620614"/>
                  <a:pt x="5772435" y="627191"/>
                </a:cubicBezTo>
                <a:cubicBezTo>
                  <a:pt x="5779016" y="633768"/>
                  <a:pt x="5782305" y="637059"/>
                  <a:pt x="5782305" y="637059"/>
                </a:cubicBezTo>
                <a:cubicBezTo>
                  <a:pt x="5795460" y="650216"/>
                  <a:pt x="5808617" y="650216"/>
                  <a:pt x="5821774" y="637059"/>
                </a:cubicBezTo>
                <a:cubicBezTo>
                  <a:pt x="5834931" y="610745"/>
                  <a:pt x="5848088" y="617323"/>
                  <a:pt x="5861245" y="656793"/>
                </a:cubicBezTo>
                <a:lnTo>
                  <a:pt x="5880979" y="676529"/>
                </a:lnTo>
                <a:lnTo>
                  <a:pt x="5880979" y="715997"/>
                </a:lnTo>
                <a:lnTo>
                  <a:pt x="5900711" y="735733"/>
                </a:lnTo>
                <a:lnTo>
                  <a:pt x="5920449" y="715997"/>
                </a:lnTo>
                <a:lnTo>
                  <a:pt x="5920449" y="735733"/>
                </a:lnTo>
                <a:cubicBezTo>
                  <a:pt x="5933603" y="722576"/>
                  <a:pt x="5946761" y="709419"/>
                  <a:pt x="5959918" y="696263"/>
                </a:cubicBezTo>
                <a:cubicBezTo>
                  <a:pt x="5973072" y="709419"/>
                  <a:pt x="5986230" y="715997"/>
                  <a:pt x="5999386" y="715997"/>
                </a:cubicBezTo>
                <a:lnTo>
                  <a:pt x="6038857" y="715997"/>
                </a:lnTo>
                <a:lnTo>
                  <a:pt x="6078326" y="755467"/>
                </a:lnTo>
                <a:cubicBezTo>
                  <a:pt x="6091481" y="794937"/>
                  <a:pt x="6104640" y="804805"/>
                  <a:pt x="6117794" y="785069"/>
                </a:cubicBezTo>
                <a:cubicBezTo>
                  <a:pt x="6130954" y="765335"/>
                  <a:pt x="6117794" y="748890"/>
                  <a:pt x="6078326" y="735733"/>
                </a:cubicBezTo>
                <a:lnTo>
                  <a:pt x="6038857" y="715997"/>
                </a:lnTo>
                <a:lnTo>
                  <a:pt x="5999386" y="696263"/>
                </a:lnTo>
                <a:lnTo>
                  <a:pt x="5999386" y="676529"/>
                </a:lnTo>
                <a:cubicBezTo>
                  <a:pt x="6012543" y="676529"/>
                  <a:pt x="6025700" y="663370"/>
                  <a:pt x="6038857" y="637059"/>
                </a:cubicBezTo>
                <a:cubicBezTo>
                  <a:pt x="6025700" y="623902"/>
                  <a:pt x="6012543" y="610745"/>
                  <a:pt x="5999386" y="597589"/>
                </a:cubicBezTo>
                <a:cubicBezTo>
                  <a:pt x="5986230" y="610745"/>
                  <a:pt x="5973072" y="617323"/>
                  <a:pt x="5959918" y="617323"/>
                </a:cubicBezTo>
                <a:cubicBezTo>
                  <a:pt x="5946761" y="617323"/>
                  <a:pt x="5940182" y="617323"/>
                  <a:pt x="5940182" y="617323"/>
                </a:cubicBezTo>
                <a:lnTo>
                  <a:pt x="5940182" y="597589"/>
                </a:lnTo>
                <a:cubicBezTo>
                  <a:pt x="5953339" y="597589"/>
                  <a:pt x="5959918" y="594298"/>
                  <a:pt x="5959918" y="587721"/>
                </a:cubicBezTo>
                <a:cubicBezTo>
                  <a:pt x="5959918" y="581143"/>
                  <a:pt x="5959918" y="577855"/>
                  <a:pt x="5959918" y="577855"/>
                </a:cubicBezTo>
                <a:cubicBezTo>
                  <a:pt x="5959918" y="564696"/>
                  <a:pt x="5953339" y="558119"/>
                  <a:pt x="5940182" y="558119"/>
                </a:cubicBezTo>
                <a:cubicBezTo>
                  <a:pt x="5927025" y="558119"/>
                  <a:pt x="5907292" y="551542"/>
                  <a:pt x="5880979" y="538385"/>
                </a:cubicBezTo>
                <a:cubicBezTo>
                  <a:pt x="5854665" y="525226"/>
                  <a:pt x="5841508" y="525226"/>
                  <a:pt x="5841508" y="538385"/>
                </a:cubicBezTo>
                <a:lnTo>
                  <a:pt x="5821774" y="538385"/>
                </a:lnTo>
                <a:cubicBezTo>
                  <a:pt x="5808617" y="538385"/>
                  <a:pt x="5798749" y="538385"/>
                  <a:pt x="5792170" y="538385"/>
                </a:cubicBezTo>
                <a:cubicBezTo>
                  <a:pt x="5785592" y="538385"/>
                  <a:pt x="5775724" y="531808"/>
                  <a:pt x="5762568" y="518648"/>
                </a:cubicBezTo>
                <a:cubicBezTo>
                  <a:pt x="5736257" y="505492"/>
                  <a:pt x="5706653" y="495624"/>
                  <a:pt x="5673762" y="489047"/>
                </a:cubicBezTo>
                <a:cubicBezTo>
                  <a:pt x="5640872" y="482469"/>
                  <a:pt x="5611270" y="479181"/>
                  <a:pt x="5584953" y="479181"/>
                </a:cubicBezTo>
                <a:cubicBezTo>
                  <a:pt x="5565220" y="472601"/>
                  <a:pt x="5550418" y="469313"/>
                  <a:pt x="5540554" y="469313"/>
                </a:cubicBezTo>
                <a:close/>
                <a:moveTo>
                  <a:pt x="5057049" y="469313"/>
                </a:moveTo>
                <a:cubicBezTo>
                  <a:pt x="5053760" y="469313"/>
                  <a:pt x="5052116" y="472601"/>
                  <a:pt x="5052116" y="479181"/>
                </a:cubicBezTo>
                <a:lnTo>
                  <a:pt x="5071849" y="479181"/>
                </a:lnTo>
                <a:cubicBezTo>
                  <a:pt x="5065273" y="472601"/>
                  <a:pt x="5060338" y="469313"/>
                  <a:pt x="5057049" y="469313"/>
                </a:cubicBezTo>
                <a:close/>
                <a:moveTo>
                  <a:pt x="6512491" y="439711"/>
                </a:moveTo>
                <a:cubicBezTo>
                  <a:pt x="6538805" y="439711"/>
                  <a:pt x="6551960" y="442999"/>
                  <a:pt x="6551960" y="449576"/>
                </a:cubicBezTo>
                <a:cubicBezTo>
                  <a:pt x="6551960" y="456156"/>
                  <a:pt x="6551960" y="459445"/>
                  <a:pt x="6551960" y="459445"/>
                </a:cubicBezTo>
                <a:cubicBezTo>
                  <a:pt x="6565115" y="459445"/>
                  <a:pt x="6574984" y="459445"/>
                  <a:pt x="6581561" y="459445"/>
                </a:cubicBezTo>
                <a:cubicBezTo>
                  <a:pt x="6588141" y="459445"/>
                  <a:pt x="6591429" y="459445"/>
                  <a:pt x="6591429" y="459445"/>
                </a:cubicBezTo>
                <a:lnTo>
                  <a:pt x="6591429" y="479181"/>
                </a:lnTo>
                <a:cubicBezTo>
                  <a:pt x="6565115" y="492338"/>
                  <a:pt x="6538805" y="492338"/>
                  <a:pt x="6512491" y="479181"/>
                </a:cubicBezTo>
                <a:cubicBezTo>
                  <a:pt x="6486175" y="479181"/>
                  <a:pt x="6473022" y="472604"/>
                  <a:pt x="6473022" y="459445"/>
                </a:cubicBezTo>
                <a:cubicBezTo>
                  <a:pt x="6473022" y="446288"/>
                  <a:pt x="6486175" y="439711"/>
                  <a:pt x="6512491" y="439711"/>
                </a:cubicBezTo>
                <a:close/>
                <a:moveTo>
                  <a:pt x="6295407" y="439711"/>
                </a:moveTo>
                <a:cubicBezTo>
                  <a:pt x="6321721" y="452867"/>
                  <a:pt x="6334878" y="459445"/>
                  <a:pt x="6334878" y="459445"/>
                </a:cubicBezTo>
                <a:lnTo>
                  <a:pt x="6275675" y="459445"/>
                </a:lnTo>
                <a:close/>
                <a:moveTo>
                  <a:pt x="6216470" y="419974"/>
                </a:moveTo>
                <a:cubicBezTo>
                  <a:pt x="6229625" y="433134"/>
                  <a:pt x="6236205" y="439711"/>
                  <a:pt x="6236205" y="439711"/>
                </a:cubicBezTo>
                <a:lnTo>
                  <a:pt x="6216470" y="439711"/>
                </a:lnTo>
                <a:close/>
                <a:moveTo>
                  <a:pt x="611778" y="380507"/>
                </a:moveTo>
                <a:lnTo>
                  <a:pt x="592046" y="400241"/>
                </a:lnTo>
                <a:lnTo>
                  <a:pt x="611778" y="400241"/>
                </a:lnTo>
                <a:cubicBezTo>
                  <a:pt x="624935" y="387084"/>
                  <a:pt x="624935" y="380507"/>
                  <a:pt x="611778" y="380507"/>
                </a:cubicBezTo>
                <a:close/>
                <a:moveTo>
                  <a:pt x="5920449" y="301567"/>
                </a:moveTo>
                <a:cubicBezTo>
                  <a:pt x="5920449" y="301567"/>
                  <a:pt x="5930314" y="304858"/>
                  <a:pt x="5950050" y="311435"/>
                </a:cubicBezTo>
                <a:cubicBezTo>
                  <a:pt x="5969784" y="318012"/>
                  <a:pt x="5992809" y="327878"/>
                  <a:pt x="6019122" y="341037"/>
                </a:cubicBezTo>
                <a:cubicBezTo>
                  <a:pt x="6045436" y="354193"/>
                  <a:pt x="6061880" y="364062"/>
                  <a:pt x="6068458" y="370639"/>
                </a:cubicBezTo>
                <a:cubicBezTo>
                  <a:pt x="6075037" y="377216"/>
                  <a:pt x="6094771" y="383795"/>
                  <a:pt x="6127662" y="390372"/>
                </a:cubicBezTo>
                <a:cubicBezTo>
                  <a:pt x="6160555" y="396950"/>
                  <a:pt x="6177001" y="406818"/>
                  <a:pt x="6177001" y="419974"/>
                </a:cubicBezTo>
                <a:cubicBezTo>
                  <a:pt x="6163844" y="419974"/>
                  <a:pt x="6144110" y="413397"/>
                  <a:pt x="6117794" y="400241"/>
                </a:cubicBezTo>
                <a:lnTo>
                  <a:pt x="5999386" y="360771"/>
                </a:lnTo>
                <a:close/>
                <a:moveTo>
                  <a:pt x="5861245" y="281833"/>
                </a:moveTo>
                <a:cubicBezTo>
                  <a:pt x="5874397" y="281833"/>
                  <a:pt x="5887556" y="288410"/>
                  <a:pt x="5900711" y="301567"/>
                </a:cubicBezTo>
                <a:lnTo>
                  <a:pt x="5861245" y="301567"/>
                </a:lnTo>
                <a:cubicBezTo>
                  <a:pt x="5848088" y="288410"/>
                  <a:pt x="5848088" y="281833"/>
                  <a:pt x="5861245" y="281833"/>
                </a:cubicBezTo>
                <a:close/>
                <a:moveTo>
                  <a:pt x="5723101" y="242363"/>
                </a:moveTo>
                <a:cubicBezTo>
                  <a:pt x="5775724" y="242363"/>
                  <a:pt x="5802038" y="255519"/>
                  <a:pt x="5802038" y="281833"/>
                </a:cubicBezTo>
                <a:lnTo>
                  <a:pt x="5742834" y="262096"/>
                </a:lnTo>
                <a:close/>
                <a:moveTo>
                  <a:pt x="4923840" y="242363"/>
                </a:moveTo>
                <a:cubicBezTo>
                  <a:pt x="4910684" y="242363"/>
                  <a:pt x="4900815" y="248940"/>
                  <a:pt x="4894236" y="262096"/>
                </a:cubicBezTo>
                <a:cubicBezTo>
                  <a:pt x="4881082" y="327878"/>
                  <a:pt x="4900815" y="367348"/>
                  <a:pt x="4953442" y="380507"/>
                </a:cubicBezTo>
                <a:cubicBezTo>
                  <a:pt x="4966599" y="380507"/>
                  <a:pt x="4973176" y="383795"/>
                  <a:pt x="4973176" y="390372"/>
                </a:cubicBezTo>
                <a:cubicBezTo>
                  <a:pt x="4973176" y="396950"/>
                  <a:pt x="4979756" y="400241"/>
                  <a:pt x="4992911" y="400241"/>
                </a:cubicBezTo>
                <a:cubicBezTo>
                  <a:pt x="5006066" y="400241"/>
                  <a:pt x="5019223" y="406818"/>
                  <a:pt x="5032380" y="419974"/>
                </a:cubicBezTo>
                <a:lnTo>
                  <a:pt x="5091586" y="400241"/>
                </a:lnTo>
                <a:lnTo>
                  <a:pt x="5111320" y="419974"/>
                </a:lnTo>
                <a:cubicBezTo>
                  <a:pt x="5111320" y="433134"/>
                  <a:pt x="5117897" y="436420"/>
                  <a:pt x="5131053" y="429843"/>
                </a:cubicBezTo>
                <a:cubicBezTo>
                  <a:pt x="5144211" y="423266"/>
                  <a:pt x="5144211" y="426552"/>
                  <a:pt x="5131053" y="439711"/>
                </a:cubicBezTo>
                <a:cubicBezTo>
                  <a:pt x="5131053" y="439711"/>
                  <a:pt x="5134344" y="442999"/>
                  <a:pt x="5140922" y="449576"/>
                </a:cubicBezTo>
                <a:cubicBezTo>
                  <a:pt x="5147501" y="456156"/>
                  <a:pt x="5157367" y="466022"/>
                  <a:pt x="5170524" y="479181"/>
                </a:cubicBezTo>
                <a:cubicBezTo>
                  <a:pt x="5183681" y="492338"/>
                  <a:pt x="5190260" y="498915"/>
                  <a:pt x="5190260" y="498915"/>
                </a:cubicBezTo>
                <a:lnTo>
                  <a:pt x="5209994" y="518648"/>
                </a:lnTo>
                <a:lnTo>
                  <a:pt x="5190260" y="518648"/>
                </a:lnTo>
                <a:lnTo>
                  <a:pt x="5170524" y="538385"/>
                </a:lnTo>
                <a:lnTo>
                  <a:pt x="5190260" y="558119"/>
                </a:lnTo>
                <a:cubicBezTo>
                  <a:pt x="5203414" y="571278"/>
                  <a:pt x="5216574" y="577855"/>
                  <a:pt x="5229727" y="577855"/>
                </a:cubicBezTo>
                <a:cubicBezTo>
                  <a:pt x="5242885" y="577855"/>
                  <a:pt x="5275777" y="584432"/>
                  <a:pt x="5328405" y="597589"/>
                </a:cubicBezTo>
                <a:lnTo>
                  <a:pt x="5348138" y="597589"/>
                </a:lnTo>
                <a:lnTo>
                  <a:pt x="5367872" y="558119"/>
                </a:lnTo>
                <a:cubicBezTo>
                  <a:pt x="5381029" y="571278"/>
                  <a:pt x="5390896" y="577855"/>
                  <a:pt x="5397474" y="577855"/>
                </a:cubicBezTo>
                <a:cubicBezTo>
                  <a:pt x="5404053" y="577855"/>
                  <a:pt x="5407342" y="571278"/>
                  <a:pt x="5407342" y="558119"/>
                </a:cubicBezTo>
                <a:cubicBezTo>
                  <a:pt x="5394186" y="558119"/>
                  <a:pt x="5387607" y="551542"/>
                  <a:pt x="5387607" y="538385"/>
                </a:cubicBezTo>
                <a:lnTo>
                  <a:pt x="5486283" y="597589"/>
                </a:lnTo>
                <a:cubicBezTo>
                  <a:pt x="5512596" y="610745"/>
                  <a:pt x="5535618" y="617323"/>
                  <a:pt x="5555354" y="617323"/>
                </a:cubicBezTo>
                <a:cubicBezTo>
                  <a:pt x="5575088" y="617323"/>
                  <a:pt x="5584953" y="610745"/>
                  <a:pt x="5584953" y="597589"/>
                </a:cubicBezTo>
                <a:cubicBezTo>
                  <a:pt x="5584953" y="584432"/>
                  <a:pt x="5581668" y="567987"/>
                  <a:pt x="5575088" y="548253"/>
                </a:cubicBezTo>
                <a:cubicBezTo>
                  <a:pt x="5568509" y="528517"/>
                  <a:pt x="5558643" y="521940"/>
                  <a:pt x="5545486" y="528517"/>
                </a:cubicBezTo>
                <a:cubicBezTo>
                  <a:pt x="5532330" y="535094"/>
                  <a:pt x="5525750" y="531808"/>
                  <a:pt x="5525750" y="518648"/>
                </a:cubicBezTo>
                <a:cubicBezTo>
                  <a:pt x="5525750" y="518648"/>
                  <a:pt x="5515883" y="515360"/>
                  <a:pt x="5496148" y="508783"/>
                </a:cubicBezTo>
                <a:cubicBezTo>
                  <a:pt x="5476414" y="502206"/>
                  <a:pt x="5453389" y="498915"/>
                  <a:pt x="5427075" y="498915"/>
                </a:cubicBezTo>
                <a:cubicBezTo>
                  <a:pt x="5374450" y="485758"/>
                  <a:pt x="5331693" y="469313"/>
                  <a:pt x="5298800" y="449576"/>
                </a:cubicBezTo>
                <a:cubicBezTo>
                  <a:pt x="5265910" y="429843"/>
                  <a:pt x="5239596" y="419974"/>
                  <a:pt x="5219862" y="419974"/>
                </a:cubicBezTo>
                <a:cubicBezTo>
                  <a:pt x="5200125" y="419974"/>
                  <a:pt x="5183681" y="413397"/>
                  <a:pt x="5170524" y="400241"/>
                </a:cubicBezTo>
                <a:lnTo>
                  <a:pt x="5190260" y="380507"/>
                </a:lnTo>
                <a:lnTo>
                  <a:pt x="5229727" y="380507"/>
                </a:lnTo>
                <a:lnTo>
                  <a:pt x="5190260" y="360771"/>
                </a:lnTo>
                <a:cubicBezTo>
                  <a:pt x="5111320" y="321300"/>
                  <a:pt x="5058692" y="294990"/>
                  <a:pt x="5032380" y="281833"/>
                </a:cubicBezTo>
                <a:cubicBezTo>
                  <a:pt x="5019223" y="281833"/>
                  <a:pt x="4999489" y="275253"/>
                  <a:pt x="4973176" y="262096"/>
                </a:cubicBezTo>
                <a:cubicBezTo>
                  <a:pt x="4953442" y="248940"/>
                  <a:pt x="4936997" y="242363"/>
                  <a:pt x="4923840" y="242363"/>
                </a:cubicBezTo>
                <a:close/>
                <a:moveTo>
                  <a:pt x="4775828" y="242363"/>
                </a:moveTo>
                <a:cubicBezTo>
                  <a:pt x="4775828" y="255519"/>
                  <a:pt x="4775828" y="262096"/>
                  <a:pt x="4775828" y="262096"/>
                </a:cubicBezTo>
                <a:cubicBezTo>
                  <a:pt x="4788985" y="262096"/>
                  <a:pt x="4795564" y="262096"/>
                  <a:pt x="4795564" y="262096"/>
                </a:cubicBezTo>
                <a:cubicBezTo>
                  <a:pt x="4795564" y="248940"/>
                  <a:pt x="4788985" y="242363"/>
                  <a:pt x="4775828" y="242363"/>
                </a:cubicBezTo>
                <a:close/>
                <a:moveTo>
                  <a:pt x="118409" y="242363"/>
                </a:moveTo>
                <a:lnTo>
                  <a:pt x="138145" y="242363"/>
                </a:lnTo>
                <a:cubicBezTo>
                  <a:pt x="138145" y="255519"/>
                  <a:pt x="138145" y="262096"/>
                  <a:pt x="138145" y="262096"/>
                </a:cubicBezTo>
                <a:cubicBezTo>
                  <a:pt x="138145" y="275253"/>
                  <a:pt x="134853" y="278542"/>
                  <a:pt x="128276" y="271965"/>
                </a:cubicBezTo>
                <a:cubicBezTo>
                  <a:pt x="121698" y="265388"/>
                  <a:pt x="118409" y="262096"/>
                  <a:pt x="118409" y="262096"/>
                </a:cubicBezTo>
                <a:close/>
                <a:moveTo>
                  <a:pt x="256552" y="222626"/>
                </a:moveTo>
                <a:cubicBezTo>
                  <a:pt x="256552" y="235786"/>
                  <a:pt x="256552" y="252228"/>
                  <a:pt x="256552" y="271965"/>
                </a:cubicBezTo>
                <a:cubicBezTo>
                  <a:pt x="256552" y="291698"/>
                  <a:pt x="259842" y="301567"/>
                  <a:pt x="266421" y="301567"/>
                </a:cubicBezTo>
                <a:cubicBezTo>
                  <a:pt x="272999" y="301567"/>
                  <a:pt x="276287" y="288410"/>
                  <a:pt x="276287" y="262096"/>
                </a:cubicBezTo>
                <a:cubicBezTo>
                  <a:pt x="276287" y="235786"/>
                  <a:pt x="269709" y="222626"/>
                  <a:pt x="256552" y="222626"/>
                </a:cubicBezTo>
                <a:close/>
                <a:moveTo>
                  <a:pt x="751156" y="216460"/>
                </a:moveTo>
                <a:cubicBezTo>
                  <a:pt x="753622" y="213994"/>
                  <a:pt x="759792" y="222629"/>
                  <a:pt x="769656" y="242363"/>
                </a:cubicBezTo>
                <a:cubicBezTo>
                  <a:pt x="769656" y="255519"/>
                  <a:pt x="769656" y="262096"/>
                  <a:pt x="769656" y="262096"/>
                </a:cubicBezTo>
                <a:cubicBezTo>
                  <a:pt x="769656" y="262096"/>
                  <a:pt x="763079" y="262096"/>
                  <a:pt x="749924" y="262096"/>
                </a:cubicBezTo>
                <a:lnTo>
                  <a:pt x="749924" y="222626"/>
                </a:lnTo>
                <a:cubicBezTo>
                  <a:pt x="749924" y="219338"/>
                  <a:pt x="750334" y="217283"/>
                  <a:pt x="751156" y="216460"/>
                </a:cubicBezTo>
                <a:close/>
                <a:moveTo>
                  <a:pt x="685783" y="207828"/>
                </a:moveTo>
                <a:cubicBezTo>
                  <a:pt x="682495" y="207828"/>
                  <a:pt x="677562" y="209472"/>
                  <a:pt x="670985" y="212761"/>
                </a:cubicBezTo>
                <a:cubicBezTo>
                  <a:pt x="657826" y="219338"/>
                  <a:pt x="651249" y="229203"/>
                  <a:pt x="651249" y="242363"/>
                </a:cubicBezTo>
                <a:lnTo>
                  <a:pt x="670985" y="242363"/>
                </a:lnTo>
                <a:cubicBezTo>
                  <a:pt x="684140" y="229203"/>
                  <a:pt x="690719" y="219338"/>
                  <a:pt x="690719" y="212761"/>
                </a:cubicBezTo>
                <a:cubicBezTo>
                  <a:pt x="690719" y="209472"/>
                  <a:pt x="689076" y="207828"/>
                  <a:pt x="685783" y="207828"/>
                </a:cubicBezTo>
                <a:close/>
                <a:moveTo>
                  <a:pt x="774593" y="173291"/>
                </a:moveTo>
                <a:cubicBezTo>
                  <a:pt x="771303" y="173291"/>
                  <a:pt x="769656" y="176579"/>
                  <a:pt x="769656" y="183159"/>
                </a:cubicBezTo>
                <a:cubicBezTo>
                  <a:pt x="769656" y="196316"/>
                  <a:pt x="763079" y="196316"/>
                  <a:pt x="749924" y="183159"/>
                </a:cubicBezTo>
                <a:cubicBezTo>
                  <a:pt x="736767" y="209470"/>
                  <a:pt x="730190" y="229203"/>
                  <a:pt x="730190" y="242363"/>
                </a:cubicBezTo>
                <a:cubicBezTo>
                  <a:pt x="730190" y="255519"/>
                  <a:pt x="730190" y="262096"/>
                  <a:pt x="730190" y="262096"/>
                </a:cubicBezTo>
                <a:cubicBezTo>
                  <a:pt x="730190" y="262096"/>
                  <a:pt x="717033" y="262096"/>
                  <a:pt x="690719" y="262096"/>
                </a:cubicBezTo>
                <a:cubicBezTo>
                  <a:pt x="677562" y="262096"/>
                  <a:pt x="667694" y="262096"/>
                  <a:pt x="661117" y="262096"/>
                </a:cubicBezTo>
                <a:cubicBezTo>
                  <a:pt x="654537" y="262096"/>
                  <a:pt x="651249" y="268674"/>
                  <a:pt x="651249" y="281833"/>
                </a:cubicBezTo>
                <a:lnTo>
                  <a:pt x="670985" y="281833"/>
                </a:lnTo>
                <a:cubicBezTo>
                  <a:pt x="684140" y="281833"/>
                  <a:pt x="694008" y="281833"/>
                  <a:pt x="700584" y="281833"/>
                </a:cubicBezTo>
                <a:cubicBezTo>
                  <a:pt x="707165" y="281833"/>
                  <a:pt x="717033" y="281833"/>
                  <a:pt x="730190" y="281833"/>
                </a:cubicBezTo>
                <a:cubicBezTo>
                  <a:pt x="756499" y="308144"/>
                  <a:pt x="776236" y="308144"/>
                  <a:pt x="789393" y="281833"/>
                </a:cubicBezTo>
                <a:cubicBezTo>
                  <a:pt x="802549" y="268674"/>
                  <a:pt x="815706" y="262096"/>
                  <a:pt x="828863" y="262096"/>
                </a:cubicBezTo>
                <a:lnTo>
                  <a:pt x="828863" y="242363"/>
                </a:lnTo>
                <a:lnTo>
                  <a:pt x="809127" y="202893"/>
                </a:lnTo>
                <a:lnTo>
                  <a:pt x="789393" y="183159"/>
                </a:lnTo>
                <a:cubicBezTo>
                  <a:pt x="782813" y="176579"/>
                  <a:pt x="777881" y="173291"/>
                  <a:pt x="774593" y="173291"/>
                </a:cubicBezTo>
                <a:close/>
                <a:moveTo>
                  <a:pt x="4933705" y="104219"/>
                </a:moveTo>
                <a:lnTo>
                  <a:pt x="4992911" y="123952"/>
                </a:lnTo>
                <a:cubicBezTo>
                  <a:pt x="4992911" y="123952"/>
                  <a:pt x="4989621" y="123952"/>
                  <a:pt x="4983044" y="123952"/>
                </a:cubicBezTo>
                <a:cubicBezTo>
                  <a:pt x="4976464" y="123952"/>
                  <a:pt x="4966599" y="123952"/>
                  <a:pt x="4953442" y="123952"/>
                </a:cubicBezTo>
                <a:close/>
                <a:moveTo>
                  <a:pt x="4752188" y="90033"/>
                </a:moveTo>
                <a:lnTo>
                  <a:pt x="4775828" y="123952"/>
                </a:lnTo>
                <a:cubicBezTo>
                  <a:pt x="4788985" y="137112"/>
                  <a:pt x="4798853" y="137112"/>
                  <a:pt x="4805429" y="123952"/>
                </a:cubicBezTo>
                <a:cubicBezTo>
                  <a:pt x="4812010" y="110795"/>
                  <a:pt x="4808718" y="104219"/>
                  <a:pt x="4795564" y="104219"/>
                </a:cubicBezTo>
                <a:cubicBezTo>
                  <a:pt x="4785696" y="104219"/>
                  <a:pt x="4777061" y="102985"/>
                  <a:pt x="4769662" y="100519"/>
                </a:cubicBezTo>
                <a:close/>
                <a:moveTo>
                  <a:pt x="207214" y="84482"/>
                </a:moveTo>
                <a:cubicBezTo>
                  <a:pt x="213794" y="84482"/>
                  <a:pt x="220371" y="91062"/>
                  <a:pt x="226951" y="104219"/>
                </a:cubicBezTo>
                <a:cubicBezTo>
                  <a:pt x="233528" y="117375"/>
                  <a:pt x="236817" y="123952"/>
                  <a:pt x="236817" y="123952"/>
                </a:cubicBezTo>
                <a:cubicBezTo>
                  <a:pt x="236817" y="123952"/>
                  <a:pt x="230239" y="117375"/>
                  <a:pt x="217082" y="104219"/>
                </a:cubicBezTo>
                <a:cubicBezTo>
                  <a:pt x="203926" y="91062"/>
                  <a:pt x="200637" y="84482"/>
                  <a:pt x="207214" y="84482"/>
                </a:cubicBezTo>
                <a:close/>
                <a:moveTo>
                  <a:pt x="473634" y="25278"/>
                </a:moveTo>
                <a:cubicBezTo>
                  <a:pt x="473634" y="25278"/>
                  <a:pt x="473634" y="31855"/>
                  <a:pt x="473634" y="45015"/>
                </a:cubicBezTo>
                <a:lnTo>
                  <a:pt x="493372" y="45015"/>
                </a:lnTo>
                <a:cubicBezTo>
                  <a:pt x="493372" y="31855"/>
                  <a:pt x="490083" y="25278"/>
                  <a:pt x="483502" y="25278"/>
                </a:cubicBezTo>
                <a:cubicBezTo>
                  <a:pt x="476926" y="25278"/>
                  <a:pt x="473634" y="25278"/>
                  <a:pt x="473634" y="25278"/>
                </a:cubicBezTo>
                <a:close/>
                <a:moveTo>
                  <a:pt x="3887761" y="5545"/>
                </a:moveTo>
                <a:lnTo>
                  <a:pt x="3907496" y="25278"/>
                </a:lnTo>
                <a:lnTo>
                  <a:pt x="3927232" y="25278"/>
                </a:lnTo>
                <a:cubicBezTo>
                  <a:pt x="3914073" y="12122"/>
                  <a:pt x="3900918" y="5545"/>
                  <a:pt x="3887761" y="5545"/>
                </a:cubicBezTo>
                <a:close/>
                <a:moveTo>
                  <a:pt x="940803" y="0"/>
                </a:moveTo>
                <a:lnTo>
                  <a:pt x="972549" y="0"/>
                </a:lnTo>
                <a:lnTo>
                  <a:pt x="967004" y="5545"/>
                </a:lnTo>
                <a:lnTo>
                  <a:pt x="947271" y="5545"/>
                </a:lnTo>
                <a:close/>
                <a:moveTo>
                  <a:pt x="414431" y="0"/>
                </a:moveTo>
                <a:lnTo>
                  <a:pt x="421527" y="0"/>
                </a:lnTo>
                <a:lnTo>
                  <a:pt x="434164" y="25278"/>
                </a:lnTo>
                <a:lnTo>
                  <a:pt x="434164" y="45015"/>
                </a:lnTo>
                <a:cubicBezTo>
                  <a:pt x="434164" y="45015"/>
                  <a:pt x="440745" y="38438"/>
                  <a:pt x="453901" y="25278"/>
                </a:cubicBezTo>
                <a:lnTo>
                  <a:pt x="453901" y="0"/>
                </a:lnTo>
                <a:lnTo>
                  <a:pt x="710452" y="0"/>
                </a:lnTo>
                <a:lnTo>
                  <a:pt x="710452" y="611"/>
                </a:lnTo>
                <a:cubicBezTo>
                  <a:pt x="710452" y="3900"/>
                  <a:pt x="710452" y="5545"/>
                  <a:pt x="710452" y="5545"/>
                </a:cubicBezTo>
                <a:lnTo>
                  <a:pt x="715997" y="0"/>
                </a:lnTo>
                <a:lnTo>
                  <a:pt x="908725" y="0"/>
                </a:lnTo>
                <a:lnTo>
                  <a:pt x="907800" y="5545"/>
                </a:lnTo>
                <a:cubicBezTo>
                  <a:pt x="907800" y="18701"/>
                  <a:pt x="914380" y="31855"/>
                  <a:pt x="927537" y="45015"/>
                </a:cubicBezTo>
                <a:lnTo>
                  <a:pt x="947271" y="25278"/>
                </a:lnTo>
                <a:lnTo>
                  <a:pt x="967004" y="64748"/>
                </a:lnTo>
                <a:cubicBezTo>
                  <a:pt x="1006474" y="104219"/>
                  <a:pt x="1026212" y="110795"/>
                  <a:pt x="1026212" y="84482"/>
                </a:cubicBezTo>
                <a:cubicBezTo>
                  <a:pt x="1039369" y="97642"/>
                  <a:pt x="1052524" y="104219"/>
                  <a:pt x="1065681" y="104219"/>
                </a:cubicBezTo>
                <a:lnTo>
                  <a:pt x="1085415" y="104219"/>
                </a:lnTo>
                <a:cubicBezTo>
                  <a:pt x="1085415" y="91062"/>
                  <a:pt x="1091995" y="77905"/>
                  <a:pt x="1105149" y="64748"/>
                </a:cubicBezTo>
                <a:lnTo>
                  <a:pt x="1085415" y="25278"/>
                </a:lnTo>
                <a:cubicBezTo>
                  <a:pt x="1085415" y="25278"/>
                  <a:pt x="1085415" y="31855"/>
                  <a:pt x="1085415" y="45015"/>
                </a:cubicBezTo>
                <a:cubicBezTo>
                  <a:pt x="1072258" y="45015"/>
                  <a:pt x="1065681" y="41724"/>
                  <a:pt x="1065681" y="35146"/>
                </a:cubicBezTo>
                <a:cubicBezTo>
                  <a:pt x="1065681" y="28569"/>
                  <a:pt x="1059101" y="21990"/>
                  <a:pt x="1045945" y="15413"/>
                </a:cubicBezTo>
                <a:cubicBezTo>
                  <a:pt x="1032788" y="8833"/>
                  <a:pt x="1022923" y="8833"/>
                  <a:pt x="1016344" y="15413"/>
                </a:cubicBezTo>
                <a:cubicBezTo>
                  <a:pt x="1009763" y="21990"/>
                  <a:pt x="1003187" y="28569"/>
                  <a:pt x="996610" y="35146"/>
                </a:cubicBezTo>
                <a:cubicBezTo>
                  <a:pt x="990030" y="41724"/>
                  <a:pt x="986742" y="31855"/>
                  <a:pt x="986742" y="5545"/>
                </a:cubicBezTo>
                <a:cubicBezTo>
                  <a:pt x="986742" y="5545"/>
                  <a:pt x="986742" y="3900"/>
                  <a:pt x="986742" y="611"/>
                </a:cubicBezTo>
                <a:lnTo>
                  <a:pt x="986742" y="0"/>
                </a:lnTo>
                <a:lnTo>
                  <a:pt x="3456699" y="0"/>
                </a:lnTo>
                <a:lnTo>
                  <a:pt x="3465928" y="3077"/>
                </a:lnTo>
                <a:cubicBezTo>
                  <a:pt x="3470863" y="4722"/>
                  <a:pt x="3473329" y="5545"/>
                  <a:pt x="3473329" y="5545"/>
                </a:cubicBezTo>
                <a:lnTo>
                  <a:pt x="3473329" y="0"/>
                </a:lnTo>
                <a:lnTo>
                  <a:pt x="3579099" y="0"/>
                </a:lnTo>
                <a:lnTo>
                  <a:pt x="3586805" y="15411"/>
                </a:lnTo>
                <a:cubicBezTo>
                  <a:pt x="3596672" y="21989"/>
                  <a:pt x="3611473" y="25278"/>
                  <a:pt x="3631207" y="25278"/>
                </a:cubicBezTo>
                <a:cubicBezTo>
                  <a:pt x="3631207" y="25278"/>
                  <a:pt x="3631207" y="18701"/>
                  <a:pt x="3631207" y="5545"/>
                </a:cubicBezTo>
                <a:lnTo>
                  <a:pt x="3614575" y="0"/>
                </a:lnTo>
                <a:lnTo>
                  <a:pt x="3988801" y="0"/>
                </a:lnTo>
                <a:lnTo>
                  <a:pt x="3991369" y="15411"/>
                </a:lnTo>
                <a:cubicBezTo>
                  <a:pt x="3994658" y="21989"/>
                  <a:pt x="3999591" y="25278"/>
                  <a:pt x="4006170" y="25278"/>
                </a:cubicBezTo>
                <a:cubicBezTo>
                  <a:pt x="4019326" y="25278"/>
                  <a:pt x="4019326" y="18701"/>
                  <a:pt x="4006170" y="5545"/>
                </a:cubicBezTo>
                <a:lnTo>
                  <a:pt x="4011712" y="0"/>
                </a:lnTo>
                <a:lnTo>
                  <a:pt x="4045640" y="0"/>
                </a:lnTo>
                <a:lnTo>
                  <a:pt x="4045640" y="611"/>
                </a:lnTo>
                <a:cubicBezTo>
                  <a:pt x="4045640" y="3900"/>
                  <a:pt x="4045640" y="5545"/>
                  <a:pt x="4045640" y="5545"/>
                </a:cubicBezTo>
                <a:cubicBezTo>
                  <a:pt x="4058796" y="18701"/>
                  <a:pt x="4071953" y="25278"/>
                  <a:pt x="4085109" y="25278"/>
                </a:cubicBezTo>
                <a:lnTo>
                  <a:pt x="4124580" y="25278"/>
                </a:lnTo>
                <a:cubicBezTo>
                  <a:pt x="4124580" y="25278"/>
                  <a:pt x="4124580" y="28569"/>
                  <a:pt x="4124580" y="35146"/>
                </a:cubicBezTo>
                <a:cubicBezTo>
                  <a:pt x="4124580" y="41724"/>
                  <a:pt x="4131156" y="45015"/>
                  <a:pt x="4144313" y="45015"/>
                </a:cubicBezTo>
                <a:lnTo>
                  <a:pt x="4144313" y="5545"/>
                </a:lnTo>
                <a:lnTo>
                  <a:pt x="4127681" y="0"/>
                </a:lnTo>
                <a:lnTo>
                  <a:pt x="4481984" y="0"/>
                </a:lnTo>
                <a:lnTo>
                  <a:pt x="4484739" y="11712"/>
                </a:lnTo>
                <a:cubicBezTo>
                  <a:pt x="4484739" y="20757"/>
                  <a:pt x="4483095" y="31858"/>
                  <a:pt x="4479805" y="45015"/>
                </a:cubicBezTo>
                <a:lnTo>
                  <a:pt x="4519276" y="45015"/>
                </a:lnTo>
                <a:cubicBezTo>
                  <a:pt x="4532433" y="45015"/>
                  <a:pt x="4542298" y="45015"/>
                  <a:pt x="4548877" y="45015"/>
                </a:cubicBezTo>
                <a:cubicBezTo>
                  <a:pt x="4555455" y="45015"/>
                  <a:pt x="4558745" y="38438"/>
                  <a:pt x="4558745" y="25278"/>
                </a:cubicBezTo>
                <a:cubicBezTo>
                  <a:pt x="4558745" y="12122"/>
                  <a:pt x="4571902" y="12122"/>
                  <a:pt x="4598214" y="25278"/>
                </a:cubicBezTo>
                <a:lnTo>
                  <a:pt x="4637684" y="5545"/>
                </a:lnTo>
                <a:cubicBezTo>
                  <a:pt x="4624527" y="5545"/>
                  <a:pt x="4611370" y="5545"/>
                  <a:pt x="4598214" y="5545"/>
                </a:cubicBezTo>
                <a:cubicBezTo>
                  <a:pt x="4598214" y="5545"/>
                  <a:pt x="4598214" y="3900"/>
                  <a:pt x="4598214" y="611"/>
                </a:cubicBezTo>
                <a:lnTo>
                  <a:pt x="4598214" y="0"/>
                </a:lnTo>
                <a:lnTo>
                  <a:pt x="4732200" y="0"/>
                </a:lnTo>
                <a:lnTo>
                  <a:pt x="4736358" y="5545"/>
                </a:lnTo>
                <a:cubicBezTo>
                  <a:pt x="4736358" y="31855"/>
                  <a:pt x="4716624" y="38438"/>
                  <a:pt x="4677153" y="25278"/>
                </a:cubicBezTo>
                <a:cubicBezTo>
                  <a:pt x="4677153" y="25278"/>
                  <a:pt x="4670574" y="28569"/>
                  <a:pt x="4657420" y="35146"/>
                </a:cubicBezTo>
                <a:cubicBezTo>
                  <a:pt x="4644263" y="41724"/>
                  <a:pt x="4631106" y="45015"/>
                  <a:pt x="4617950" y="45015"/>
                </a:cubicBezTo>
                <a:lnTo>
                  <a:pt x="4578479" y="64748"/>
                </a:lnTo>
                <a:cubicBezTo>
                  <a:pt x="4631106" y="77905"/>
                  <a:pt x="4663996" y="77905"/>
                  <a:pt x="4677153" y="64748"/>
                </a:cubicBezTo>
                <a:cubicBezTo>
                  <a:pt x="4691954" y="49948"/>
                  <a:pt x="4708837" y="49718"/>
                  <a:pt x="4727801" y="64056"/>
                </a:cubicBezTo>
                <a:lnTo>
                  <a:pt x="4747457" y="83247"/>
                </a:lnTo>
                <a:lnTo>
                  <a:pt x="4747462" y="83254"/>
                </a:lnTo>
                <a:lnTo>
                  <a:pt x="4747458" y="83249"/>
                </a:lnTo>
                <a:lnTo>
                  <a:pt x="4747457" y="83247"/>
                </a:lnTo>
                <a:lnTo>
                  <a:pt x="4740056" y="70917"/>
                </a:lnTo>
                <a:cubicBezTo>
                  <a:pt x="4737590" y="63515"/>
                  <a:pt x="4736358" y="54880"/>
                  <a:pt x="4736358" y="45015"/>
                </a:cubicBezTo>
                <a:cubicBezTo>
                  <a:pt x="4736358" y="31855"/>
                  <a:pt x="4746226" y="28569"/>
                  <a:pt x="4765960" y="35146"/>
                </a:cubicBezTo>
                <a:cubicBezTo>
                  <a:pt x="4785696" y="41724"/>
                  <a:pt x="4795564" y="38438"/>
                  <a:pt x="4795564" y="25278"/>
                </a:cubicBezTo>
                <a:lnTo>
                  <a:pt x="4854768" y="45015"/>
                </a:lnTo>
                <a:lnTo>
                  <a:pt x="4854768" y="84482"/>
                </a:lnTo>
                <a:cubicBezTo>
                  <a:pt x="4828454" y="110795"/>
                  <a:pt x="4841611" y="137112"/>
                  <a:pt x="4894236" y="163422"/>
                </a:cubicBezTo>
                <a:cubicBezTo>
                  <a:pt x="4920548" y="176579"/>
                  <a:pt x="4933705" y="183159"/>
                  <a:pt x="4933705" y="183159"/>
                </a:cubicBezTo>
                <a:cubicBezTo>
                  <a:pt x="5065273" y="222626"/>
                  <a:pt x="5157367" y="262096"/>
                  <a:pt x="5209994" y="301567"/>
                </a:cubicBezTo>
                <a:cubicBezTo>
                  <a:pt x="5236308" y="314723"/>
                  <a:pt x="5256041" y="321300"/>
                  <a:pt x="5269198" y="321300"/>
                </a:cubicBezTo>
                <a:cubicBezTo>
                  <a:pt x="5269198" y="321300"/>
                  <a:pt x="5279066" y="324592"/>
                  <a:pt x="5298800" y="331169"/>
                </a:cubicBezTo>
                <a:cubicBezTo>
                  <a:pt x="5318533" y="337746"/>
                  <a:pt x="5341558" y="341037"/>
                  <a:pt x="5367872" y="341037"/>
                </a:cubicBezTo>
                <a:cubicBezTo>
                  <a:pt x="5446812" y="367348"/>
                  <a:pt x="5499439" y="387084"/>
                  <a:pt x="5525750" y="400241"/>
                </a:cubicBezTo>
                <a:lnTo>
                  <a:pt x="5584953" y="400241"/>
                </a:lnTo>
                <a:lnTo>
                  <a:pt x="5644159" y="419974"/>
                </a:lnTo>
                <a:lnTo>
                  <a:pt x="5663894" y="419974"/>
                </a:lnTo>
                <a:cubicBezTo>
                  <a:pt x="5677051" y="419974"/>
                  <a:pt x="5690208" y="419974"/>
                  <a:pt x="5703364" y="419974"/>
                </a:cubicBezTo>
                <a:lnTo>
                  <a:pt x="5703364" y="439711"/>
                </a:lnTo>
                <a:cubicBezTo>
                  <a:pt x="5703364" y="452867"/>
                  <a:pt x="5723101" y="466022"/>
                  <a:pt x="5762568" y="479181"/>
                </a:cubicBezTo>
                <a:lnTo>
                  <a:pt x="5821774" y="498915"/>
                </a:lnTo>
                <a:cubicBezTo>
                  <a:pt x="5834931" y="512071"/>
                  <a:pt x="5861245" y="518648"/>
                  <a:pt x="5900711" y="518648"/>
                </a:cubicBezTo>
                <a:cubicBezTo>
                  <a:pt x="6032280" y="544962"/>
                  <a:pt x="6104640" y="571278"/>
                  <a:pt x="6117794" y="597589"/>
                </a:cubicBezTo>
                <a:cubicBezTo>
                  <a:pt x="6144110" y="597589"/>
                  <a:pt x="6167133" y="600880"/>
                  <a:pt x="6186869" y="607457"/>
                </a:cubicBezTo>
                <a:cubicBezTo>
                  <a:pt x="6206602" y="614034"/>
                  <a:pt x="6223048" y="620614"/>
                  <a:pt x="6236205" y="627191"/>
                </a:cubicBezTo>
                <a:cubicBezTo>
                  <a:pt x="6249361" y="633768"/>
                  <a:pt x="6269098" y="637059"/>
                  <a:pt x="6295407" y="637059"/>
                </a:cubicBezTo>
                <a:lnTo>
                  <a:pt x="6334878" y="617323"/>
                </a:lnTo>
                <a:cubicBezTo>
                  <a:pt x="6361192" y="617323"/>
                  <a:pt x="6374349" y="620614"/>
                  <a:pt x="6374349" y="627191"/>
                </a:cubicBezTo>
                <a:cubicBezTo>
                  <a:pt x="6374349" y="633768"/>
                  <a:pt x="6367769" y="643636"/>
                  <a:pt x="6354614" y="656793"/>
                </a:cubicBezTo>
                <a:lnTo>
                  <a:pt x="6591429" y="735733"/>
                </a:lnTo>
                <a:cubicBezTo>
                  <a:pt x="6617743" y="722576"/>
                  <a:pt x="6624320" y="709419"/>
                  <a:pt x="6611166" y="696263"/>
                </a:cubicBezTo>
                <a:cubicBezTo>
                  <a:pt x="6611166" y="709419"/>
                  <a:pt x="6604585" y="715997"/>
                  <a:pt x="6591429" y="715997"/>
                </a:cubicBezTo>
                <a:cubicBezTo>
                  <a:pt x="6578272" y="715997"/>
                  <a:pt x="6568407" y="706131"/>
                  <a:pt x="6561827" y="686395"/>
                </a:cubicBezTo>
                <a:cubicBezTo>
                  <a:pt x="6555247" y="666661"/>
                  <a:pt x="6545381" y="643636"/>
                  <a:pt x="6532225" y="617323"/>
                </a:cubicBezTo>
                <a:lnTo>
                  <a:pt x="6591429" y="637059"/>
                </a:lnTo>
                <a:lnTo>
                  <a:pt x="6630899" y="637059"/>
                </a:lnTo>
                <a:lnTo>
                  <a:pt x="6611166" y="617323"/>
                </a:lnTo>
                <a:cubicBezTo>
                  <a:pt x="6584852" y="577855"/>
                  <a:pt x="6584852" y="558119"/>
                  <a:pt x="6611166" y="558119"/>
                </a:cubicBezTo>
                <a:cubicBezTo>
                  <a:pt x="6624320" y="558119"/>
                  <a:pt x="6644055" y="558119"/>
                  <a:pt x="6670370" y="558119"/>
                </a:cubicBezTo>
                <a:cubicBezTo>
                  <a:pt x="6722994" y="571278"/>
                  <a:pt x="6749308" y="571278"/>
                  <a:pt x="6749308" y="558119"/>
                </a:cubicBezTo>
                <a:cubicBezTo>
                  <a:pt x="6683526" y="531808"/>
                  <a:pt x="6670370" y="505492"/>
                  <a:pt x="6709839" y="479181"/>
                </a:cubicBezTo>
                <a:cubicBezTo>
                  <a:pt x="6722994" y="479181"/>
                  <a:pt x="6732861" y="482469"/>
                  <a:pt x="6739442" y="489047"/>
                </a:cubicBezTo>
                <a:cubicBezTo>
                  <a:pt x="6746019" y="495624"/>
                  <a:pt x="6749308" y="498915"/>
                  <a:pt x="6749308" y="498915"/>
                </a:cubicBezTo>
                <a:cubicBezTo>
                  <a:pt x="6762463" y="512071"/>
                  <a:pt x="6775623" y="518648"/>
                  <a:pt x="6788779" y="518648"/>
                </a:cubicBezTo>
                <a:cubicBezTo>
                  <a:pt x="6788779" y="505492"/>
                  <a:pt x="6792070" y="502206"/>
                  <a:pt x="6798645" y="508783"/>
                </a:cubicBezTo>
                <a:cubicBezTo>
                  <a:pt x="6805225" y="515360"/>
                  <a:pt x="6808513" y="525226"/>
                  <a:pt x="6808513" y="538385"/>
                </a:cubicBezTo>
                <a:cubicBezTo>
                  <a:pt x="6808513" y="538385"/>
                  <a:pt x="6808513" y="544962"/>
                  <a:pt x="6808513" y="558119"/>
                </a:cubicBezTo>
                <a:lnTo>
                  <a:pt x="6828247" y="538385"/>
                </a:lnTo>
                <a:lnTo>
                  <a:pt x="6847981" y="518648"/>
                </a:lnTo>
                <a:cubicBezTo>
                  <a:pt x="6847981" y="518648"/>
                  <a:pt x="6847981" y="525226"/>
                  <a:pt x="6847981" y="538385"/>
                </a:cubicBezTo>
                <a:cubicBezTo>
                  <a:pt x="6847981" y="551542"/>
                  <a:pt x="6844693" y="558119"/>
                  <a:pt x="6838115" y="558119"/>
                </a:cubicBezTo>
                <a:cubicBezTo>
                  <a:pt x="6831535" y="558119"/>
                  <a:pt x="6828247" y="564696"/>
                  <a:pt x="6828247" y="577855"/>
                </a:cubicBezTo>
                <a:lnTo>
                  <a:pt x="6847981" y="577855"/>
                </a:lnTo>
                <a:cubicBezTo>
                  <a:pt x="6861137" y="577855"/>
                  <a:pt x="6871005" y="581143"/>
                  <a:pt x="6877585" y="587721"/>
                </a:cubicBezTo>
                <a:cubicBezTo>
                  <a:pt x="6884164" y="594298"/>
                  <a:pt x="6887453" y="597589"/>
                  <a:pt x="6887453" y="597589"/>
                </a:cubicBezTo>
                <a:lnTo>
                  <a:pt x="6926921" y="538385"/>
                </a:lnTo>
                <a:cubicBezTo>
                  <a:pt x="6926921" y="538385"/>
                  <a:pt x="6926921" y="531808"/>
                  <a:pt x="6926921" y="518648"/>
                </a:cubicBezTo>
                <a:lnTo>
                  <a:pt x="6946655" y="538385"/>
                </a:lnTo>
                <a:cubicBezTo>
                  <a:pt x="6959811" y="551542"/>
                  <a:pt x="6966392" y="558119"/>
                  <a:pt x="6966392" y="558119"/>
                </a:cubicBezTo>
                <a:lnTo>
                  <a:pt x="6986125" y="558119"/>
                </a:lnTo>
                <a:cubicBezTo>
                  <a:pt x="7012440" y="571278"/>
                  <a:pt x="7019015" y="584432"/>
                  <a:pt x="7005861" y="597589"/>
                </a:cubicBezTo>
                <a:cubicBezTo>
                  <a:pt x="7005861" y="610745"/>
                  <a:pt x="7005861" y="620614"/>
                  <a:pt x="7005861" y="627191"/>
                </a:cubicBezTo>
                <a:cubicBezTo>
                  <a:pt x="7005861" y="633768"/>
                  <a:pt x="7005861" y="637059"/>
                  <a:pt x="7005861" y="637059"/>
                </a:cubicBezTo>
                <a:cubicBezTo>
                  <a:pt x="7005861" y="637059"/>
                  <a:pt x="6999281" y="637059"/>
                  <a:pt x="6986125" y="637059"/>
                </a:cubicBezTo>
                <a:lnTo>
                  <a:pt x="6986125" y="656793"/>
                </a:lnTo>
                <a:cubicBezTo>
                  <a:pt x="6986125" y="656793"/>
                  <a:pt x="6992706" y="653504"/>
                  <a:pt x="7005861" y="646927"/>
                </a:cubicBezTo>
                <a:cubicBezTo>
                  <a:pt x="7019015" y="640347"/>
                  <a:pt x="7025595" y="630482"/>
                  <a:pt x="7025595" y="617323"/>
                </a:cubicBezTo>
                <a:lnTo>
                  <a:pt x="7084799" y="597589"/>
                </a:lnTo>
                <a:lnTo>
                  <a:pt x="7104535" y="577855"/>
                </a:lnTo>
                <a:cubicBezTo>
                  <a:pt x="7091379" y="564696"/>
                  <a:pt x="7081511" y="548253"/>
                  <a:pt x="7074933" y="528517"/>
                </a:cubicBezTo>
                <a:cubicBezTo>
                  <a:pt x="7068353" y="508783"/>
                  <a:pt x="7068353" y="498915"/>
                  <a:pt x="7074933" y="498915"/>
                </a:cubicBezTo>
                <a:cubicBezTo>
                  <a:pt x="7081511" y="498915"/>
                  <a:pt x="7097956" y="502206"/>
                  <a:pt x="7124270" y="508783"/>
                </a:cubicBezTo>
                <a:cubicBezTo>
                  <a:pt x="7150584" y="515360"/>
                  <a:pt x="7157162" y="525226"/>
                  <a:pt x="7144005" y="538385"/>
                </a:cubicBezTo>
                <a:cubicBezTo>
                  <a:pt x="7130849" y="551542"/>
                  <a:pt x="7140717" y="561410"/>
                  <a:pt x="7173607" y="567987"/>
                </a:cubicBezTo>
                <a:cubicBezTo>
                  <a:pt x="7206498" y="574564"/>
                  <a:pt x="7226232" y="584432"/>
                  <a:pt x="7232811" y="597589"/>
                </a:cubicBezTo>
                <a:cubicBezTo>
                  <a:pt x="7239391" y="610745"/>
                  <a:pt x="7242679" y="617323"/>
                  <a:pt x="7242679" y="617323"/>
                </a:cubicBezTo>
                <a:cubicBezTo>
                  <a:pt x="7242679" y="630482"/>
                  <a:pt x="7249259" y="643636"/>
                  <a:pt x="7262414" y="656793"/>
                </a:cubicBezTo>
                <a:lnTo>
                  <a:pt x="7282147" y="637059"/>
                </a:lnTo>
                <a:cubicBezTo>
                  <a:pt x="7268993" y="623902"/>
                  <a:pt x="7282147" y="617323"/>
                  <a:pt x="7321617" y="617323"/>
                </a:cubicBezTo>
                <a:cubicBezTo>
                  <a:pt x="7334774" y="617323"/>
                  <a:pt x="7347934" y="620614"/>
                  <a:pt x="7361087" y="627191"/>
                </a:cubicBezTo>
                <a:cubicBezTo>
                  <a:pt x="7374244" y="633768"/>
                  <a:pt x="7390690" y="637059"/>
                  <a:pt x="7410425" y="637059"/>
                </a:cubicBezTo>
                <a:cubicBezTo>
                  <a:pt x="7430159" y="637059"/>
                  <a:pt x="7440027" y="637059"/>
                  <a:pt x="7440027" y="637059"/>
                </a:cubicBezTo>
                <a:cubicBezTo>
                  <a:pt x="7453181" y="637059"/>
                  <a:pt x="7459761" y="643636"/>
                  <a:pt x="7459761" y="656793"/>
                </a:cubicBezTo>
                <a:lnTo>
                  <a:pt x="7459761" y="676529"/>
                </a:lnTo>
                <a:lnTo>
                  <a:pt x="7459761" y="696263"/>
                </a:lnTo>
                <a:cubicBezTo>
                  <a:pt x="7446605" y="709419"/>
                  <a:pt x="7433448" y="715997"/>
                  <a:pt x="7420291" y="715997"/>
                </a:cubicBezTo>
                <a:cubicBezTo>
                  <a:pt x="7420291" y="715997"/>
                  <a:pt x="7420291" y="719288"/>
                  <a:pt x="7420291" y="725865"/>
                </a:cubicBezTo>
                <a:cubicBezTo>
                  <a:pt x="7420291" y="732442"/>
                  <a:pt x="7417004" y="739024"/>
                  <a:pt x="7410425" y="745601"/>
                </a:cubicBezTo>
                <a:cubicBezTo>
                  <a:pt x="7403847" y="752178"/>
                  <a:pt x="7393979" y="755467"/>
                  <a:pt x="7380822" y="755467"/>
                </a:cubicBezTo>
                <a:lnTo>
                  <a:pt x="7400557" y="775203"/>
                </a:lnTo>
                <a:cubicBezTo>
                  <a:pt x="7413714" y="801514"/>
                  <a:pt x="7426871" y="817962"/>
                  <a:pt x="7440027" y="824539"/>
                </a:cubicBezTo>
                <a:cubicBezTo>
                  <a:pt x="7453181" y="831119"/>
                  <a:pt x="7479495" y="844275"/>
                  <a:pt x="7518966" y="864009"/>
                </a:cubicBezTo>
                <a:cubicBezTo>
                  <a:pt x="7558435" y="883743"/>
                  <a:pt x="7581461" y="890322"/>
                  <a:pt x="7588037" y="883743"/>
                </a:cubicBezTo>
                <a:cubicBezTo>
                  <a:pt x="7594617" y="877166"/>
                  <a:pt x="7597905" y="877166"/>
                  <a:pt x="7597905" y="883743"/>
                </a:cubicBezTo>
                <a:cubicBezTo>
                  <a:pt x="7597905" y="890322"/>
                  <a:pt x="7604485" y="893611"/>
                  <a:pt x="7617642" y="893611"/>
                </a:cubicBezTo>
                <a:cubicBezTo>
                  <a:pt x="7630796" y="893611"/>
                  <a:pt x="7637375" y="896899"/>
                  <a:pt x="7637375" y="903479"/>
                </a:cubicBezTo>
                <a:cubicBezTo>
                  <a:pt x="7637375" y="910056"/>
                  <a:pt x="7650529" y="916636"/>
                  <a:pt x="7676843" y="923213"/>
                </a:cubicBezTo>
                <a:cubicBezTo>
                  <a:pt x="7703159" y="929793"/>
                  <a:pt x="7722893" y="939658"/>
                  <a:pt x="7736049" y="952815"/>
                </a:cubicBezTo>
                <a:cubicBezTo>
                  <a:pt x="7749204" y="965971"/>
                  <a:pt x="7762363" y="959395"/>
                  <a:pt x="7775520" y="933081"/>
                </a:cubicBezTo>
                <a:cubicBezTo>
                  <a:pt x="7775520" y="933081"/>
                  <a:pt x="7765651" y="919924"/>
                  <a:pt x="7745915" y="893611"/>
                </a:cubicBezTo>
                <a:cubicBezTo>
                  <a:pt x="7726181" y="867297"/>
                  <a:pt x="7716316" y="850852"/>
                  <a:pt x="7716316" y="844275"/>
                </a:cubicBezTo>
                <a:cubicBezTo>
                  <a:pt x="7716316" y="837695"/>
                  <a:pt x="7709737" y="834407"/>
                  <a:pt x="7696579" y="834407"/>
                </a:cubicBezTo>
                <a:cubicBezTo>
                  <a:pt x="7683423" y="834407"/>
                  <a:pt x="7676843" y="827830"/>
                  <a:pt x="7676843" y="814673"/>
                </a:cubicBezTo>
                <a:cubicBezTo>
                  <a:pt x="7676843" y="801514"/>
                  <a:pt x="7670266" y="794937"/>
                  <a:pt x="7657109" y="794937"/>
                </a:cubicBezTo>
                <a:cubicBezTo>
                  <a:pt x="7643953" y="794937"/>
                  <a:pt x="7643953" y="801514"/>
                  <a:pt x="7657109" y="814673"/>
                </a:cubicBezTo>
                <a:lnTo>
                  <a:pt x="7617642" y="814673"/>
                </a:lnTo>
                <a:lnTo>
                  <a:pt x="7578169" y="775203"/>
                </a:lnTo>
                <a:cubicBezTo>
                  <a:pt x="7578169" y="762044"/>
                  <a:pt x="7571592" y="768626"/>
                  <a:pt x="7558435" y="794937"/>
                </a:cubicBezTo>
                <a:lnTo>
                  <a:pt x="7538701" y="794937"/>
                </a:lnTo>
                <a:lnTo>
                  <a:pt x="7538701" y="775203"/>
                </a:lnTo>
                <a:cubicBezTo>
                  <a:pt x="7538701" y="775203"/>
                  <a:pt x="7538701" y="771912"/>
                  <a:pt x="7538701" y="765335"/>
                </a:cubicBezTo>
                <a:cubicBezTo>
                  <a:pt x="7538701" y="758758"/>
                  <a:pt x="7541990" y="752178"/>
                  <a:pt x="7548567" y="745601"/>
                </a:cubicBezTo>
                <a:cubicBezTo>
                  <a:pt x="7555147" y="739024"/>
                  <a:pt x="7561724" y="732442"/>
                  <a:pt x="7568303" y="725865"/>
                </a:cubicBezTo>
                <a:cubicBezTo>
                  <a:pt x="7574881" y="719288"/>
                  <a:pt x="7578169" y="715997"/>
                  <a:pt x="7578169" y="715997"/>
                </a:cubicBezTo>
                <a:lnTo>
                  <a:pt x="7597905" y="735733"/>
                </a:lnTo>
                <a:lnTo>
                  <a:pt x="7617642" y="755467"/>
                </a:lnTo>
                <a:lnTo>
                  <a:pt x="7617642" y="735733"/>
                </a:lnTo>
                <a:cubicBezTo>
                  <a:pt x="7617642" y="722576"/>
                  <a:pt x="7617642" y="712708"/>
                  <a:pt x="7617642" y="706131"/>
                </a:cubicBezTo>
                <a:cubicBezTo>
                  <a:pt x="7617642" y="699554"/>
                  <a:pt x="7617642" y="692972"/>
                  <a:pt x="7617642" y="686395"/>
                </a:cubicBezTo>
                <a:cubicBezTo>
                  <a:pt x="7617642" y="679817"/>
                  <a:pt x="7611062" y="676529"/>
                  <a:pt x="7597905" y="676529"/>
                </a:cubicBezTo>
                <a:cubicBezTo>
                  <a:pt x="7584749" y="676529"/>
                  <a:pt x="7578169" y="669952"/>
                  <a:pt x="7578169" y="656793"/>
                </a:cubicBezTo>
                <a:lnTo>
                  <a:pt x="7518966" y="637059"/>
                </a:lnTo>
                <a:cubicBezTo>
                  <a:pt x="7518966" y="623902"/>
                  <a:pt x="7525545" y="620614"/>
                  <a:pt x="7538701" y="627191"/>
                </a:cubicBezTo>
                <a:cubicBezTo>
                  <a:pt x="7551855" y="633768"/>
                  <a:pt x="7571592" y="637059"/>
                  <a:pt x="7597905" y="637059"/>
                </a:cubicBezTo>
                <a:cubicBezTo>
                  <a:pt x="7624219" y="637059"/>
                  <a:pt x="7653821" y="646927"/>
                  <a:pt x="7686711" y="666661"/>
                </a:cubicBezTo>
                <a:cubicBezTo>
                  <a:pt x="7719602" y="686395"/>
                  <a:pt x="7736049" y="702840"/>
                  <a:pt x="7736049" y="715997"/>
                </a:cubicBezTo>
                <a:cubicBezTo>
                  <a:pt x="7762363" y="702840"/>
                  <a:pt x="7775520" y="696263"/>
                  <a:pt x="7775520" y="696263"/>
                </a:cubicBezTo>
                <a:cubicBezTo>
                  <a:pt x="7788675" y="709419"/>
                  <a:pt x="7795253" y="715997"/>
                  <a:pt x="7795253" y="715997"/>
                </a:cubicBezTo>
                <a:cubicBezTo>
                  <a:pt x="7795253" y="715997"/>
                  <a:pt x="7801833" y="709419"/>
                  <a:pt x="7814987" y="696263"/>
                </a:cubicBezTo>
                <a:cubicBezTo>
                  <a:pt x="7828144" y="696263"/>
                  <a:pt x="7841301" y="699554"/>
                  <a:pt x="7854457" y="706131"/>
                </a:cubicBezTo>
                <a:cubicBezTo>
                  <a:pt x="7867614" y="712708"/>
                  <a:pt x="7867614" y="719288"/>
                  <a:pt x="7854457" y="725865"/>
                </a:cubicBezTo>
                <a:cubicBezTo>
                  <a:pt x="7841301" y="732442"/>
                  <a:pt x="7844589" y="739024"/>
                  <a:pt x="7864325" y="745601"/>
                </a:cubicBezTo>
                <a:cubicBezTo>
                  <a:pt x="7884059" y="752178"/>
                  <a:pt x="7893927" y="758758"/>
                  <a:pt x="7893927" y="765335"/>
                </a:cubicBezTo>
                <a:cubicBezTo>
                  <a:pt x="7893927" y="771912"/>
                  <a:pt x="7887348" y="778492"/>
                  <a:pt x="7874194" y="785069"/>
                </a:cubicBezTo>
                <a:cubicBezTo>
                  <a:pt x="7861037" y="791646"/>
                  <a:pt x="7847878" y="788360"/>
                  <a:pt x="7834723" y="775203"/>
                </a:cubicBezTo>
                <a:cubicBezTo>
                  <a:pt x="7782097" y="748890"/>
                  <a:pt x="7749204" y="735733"/>
                  <a:pt x="7736049" y="735733"/>
                </a:cubicBezTo>
                <a:lnTo>
                  <a:pt x="7913661" y="854141"/>
                </a:lnTo>
                <a:cubicBezTo>
                  <a:pt x="7939975" y="854141"/>
                  <a:pt x="7962999" y="860721"/>
                  <a:pt x="7982736" y="873877"/>
                </a:cubicBezTo>
                <a:cubicBezTo>
                  <a:pt x="8002470" y="887034"/>
                  <a:pt x="8025492" y="887034"/>
                  <a:pt x="8051805" y="873877"/>
                </a:cubicBezTo>
                <a:cubicBezTo>
                  <a:pt x="8051805" y="860721"/>
                  <a:pt x="8055094" y="854141"/>
                  <a:pt x="8061673" y="854141"/>
                </a:cubicBezTo>
                <a:cubicBezTo>
                  <a:pt x="8068253" y="854141"/>
                  <a:pt x="8078121" y="854141"/>
                  <a:pt x="8091275" y="854141"/>
                </a:cubicBezTo>
                <a:cubicBezTo>
                  <a:pt x="8091275" y="867297"/>
                  <a:pt x="8084696" y="873877"/>
                  <a:pt x="8071542" y="873877"/>
                </a:cubicBezTo>
                <a:lnTo>
                  <a:pt x="8071542" y="893611"/>
                </a:lnTo>
                <a:cubicBezTo>
                  <a:pt x="8071542" y="893611"/>
                  <a:pt x="8078121" y="893611"/>
                  <a:pt x="8091275" y="893611"/>
                </a:cubicBezTo>
                <a:cubicBezTo>
                  <a:pt x="8104433" y="893611"/>
                  <a:pt x="8117589" y="900190"/>
                  <a:pt x="8130746" y="913347"/>
                </a:cubicBezTo>
                <a:cubicBezTo>
                  <a:pt x="8130746" y="913347"/>
                  <a:pt x="8137326" y="916636"/>
                  <a:pt x="8150479" y="923213"/>
                </a:cubicBezTo>
                <a:cubicBezTo>
                  <a:pt x="8163637" y="929793"/>
                  <a:pt x="8176793" y="933081"/>
                  <a:pt x="8189949" y="933081"/>
                </a:cubicBezTo>
                <a:lnTo>
                  <a:pt x="8268891" y="952815"/>
                </a:lnTo>
                <a:cubicBezTo>
                  <a:pt x="8295203" y="965971"/>
                  <a:pt x="8311649" y="969260"/>
                  <a:pt x="8318225" y="962683"/>
                </a:cubicBezTo>
                <a:cubicBezTo>
                  <a:pt x="8324805" y="956106"/>
                  <a:pt x="8337962" y="959395"/>
                  <a:pt x="8357696" y="972551"/>
                </a:cubicBezTo>
                <a:cubicBezTo>
                  <a:pt x="8377429" y="985708"/>
                  <a:pt x="8393878" y="985708"/>
                  <a:pt x="8407035" y="972551"/>
                </a:cubicBezTo>
                <a:lnTo>
                  <a:pt x="8466238" y="972551"/>
                </a:lnTo>
                <a:cubicBezTo>
                  <a:pt x="8492551" y="985708"/>
                  <a:pt x="8528730" y="992285"/>
                  <a:pt x="8574778" y="992285"/>
                </a:cubicBezTo>
                <a:cubicBezTo>
                  <a:pt x="8620827" y="992285"/>
                  <a:pt x="8653719" y="998864"/>
                  <a:pt x="8673454" y="1012021"/>
                </a:cubicBezTo>
                <a:cubicBezTo>
                  <a:pt x="8693188" y="1025178"/>
                  <a:pt x="8709633" y="1025178"/>
                  <a:pt x="8722790" y="1012021"/>
                </a:cubicBezTo>
                <a:lnTo>
                  <a:pt x="8860934" y="1071225"/>
                </a:lnTo>
                <a:cubicBezTo>
                  <a:pt x="8874091" y="1084382"/>
                  <a:pt x="8887248" y="1084382"/>
                  <a:pt x="8900404" y="1071225"/>
                </a:cubicBezTo>
                <a:lnTo>
                  <a:pt x="8979342" y="1090959"/>
                </a:lnTo>
                <a:cubicBezTo>
                  <a:pt x="9045126" y="1104116"/>
                  <a:pt x="9084597" y="1097538"/>
                  <a:pt x="9097752" y="1071225"/>
                </a:cubicBezTo>
                <a:lnTo>
                  <a:pt x="9117486" y="1051492"/>
                </a:lnTo>
                <a:cubicBezTo>
                  <a:pt x="9117486" y="1077802"/>
                  <a:pt x="9124066" y="1084382"/>
                  <a:pt x="9137222" y="1071225"/>
                </a:cubicBezTo>
                <a:lnTo>
                  <a:pt x="9137222" y="1090959"/>
                </a:lnTo>
                <a:cubicBezTo>
                  <a:pt x="9124066" y="1104116"/>
                  <a:pt x="9130643" y="1110695"/>
                  <a:pt x="9156956" y="1110695"/>
                </a:cubicBezTo>
                <a:cubicBezTo>
                  <a:pt x="9156956" y="1110695"/>
                  <a:pt x="9170113" y="1110695"/>
                  <a:pt x="9196426" y="1110695"/>
                </a:cubicBezTo>
                <a:lnTo>
                  <a:pt x="9216160" y="1110695"/>
                </a:lnTo>
                <a:cubicBezTo>
                  <a:pt x="9229317" y="1110695"/>
                  <a:pt x="9245762" y="1113984"/>
                  <a:pt x="9265498" y="1120561"/>
                </a:cubicBezTo>
                <a:cubicBezTo>
                  <a:pt x="9285232" y="1127140"/>
                  <a:pt x="9295100" y="1130429"/>
                  <a:pt x="9295100" y="1130429"/>
                </a:cubicBezTo>
                <a:cubicBezTo>
                  <a:pt x="9308257" y="1130429"/>
                  <a:pt x="9321414" y="1130429"/>
                  <a:pt x="9334571" y="1130429"/>
                </a:cubicBezTo>
                <a:cubicBezTo>
                  <a:pt x="9347725" y="1130429"/>
                  <a:pt x="9347725" y="1120561"/>
                  <a:pt x="9334571" y="1100827"/>
                </a:cubicBezTo>
                <a:cubicBezTo>
                  <a:pt x="9321414" y="1081093"/>
                  <a:pt x="9324702" y="1071225"/>
                  <a:pt x="9344436" y="1071225"/>
                </a:cubicBezTo>
                <a:cubicBezTo>
                  <a:pt x="9364172" y="1071225"/>
                  <a:pt x="9374038" y="1077802"/>
                  <a:pt x="9374038" y="1090959"/>
                </a:cubicBezTo>
                <a:lnTo>
                  <a:pt x="9452978" y="1071225"/>
                </a:lnTo>
                <a:lnTo>
                  <a:pt x="9472712" y="1071225"/>
                </a:lnTo>
                <a:lnTo>
                  <a:pt x="9512182" y="1090959"/>
                </a:lnTo>
                <a:cubicBezTo>
                  <a:pt x="9538496" y="1090959"/>
                  <a:pt x="9551652" y="1097538"/>
                  <a:pt x="9551652" y="1110695"/>
                </a:cubicBezTo>
                <a:cubicBezTo>
                  <a:pt x="9551652" y="1123852"/>
                  <a:pt x="9538496" y="1123852"/>
                  <a:pt x="9512182" y="1110695"/>
                </a:cubicBezTo>
                <a:lnTo>
                  <a:pt x="9492448" y="1130429"/>
                </a:lnTo>
                <a:cubicBezTo>
                  <a:pt x="9505605" y="1143586"/>
                  <a:pt x="9528630" y="1150166"/>
                  <a:pt x="9561521" y="1150166"/>
                </a:cubicBezTo>
                <a:cubicBezTo>
                  <a:pt x="9594411" y="1150166"/>
                  <a:pt x="9610856" y="1156743"/>
                  <a:pt x="9610856" y="1169899"/>
                </a:cubicBezTo>
                <a:cubicBezTo>
                  <a:pt x="9610856" y="1169899"/>
                  <a:pt x="9610856" y="1173188"/>
                  <a:pt x="9610856" y="1179767"/>
                </a:cubicBezTo>
                <a:cubicBezTo>
                  <a:pt x="9610856" y="1186345"/>
                  <a:pt x="9614145" y="1186345"/>
                  <a:pt x="9620724" y="1179767"/>
                </a:cubicBezTo>
                <a:cubicBezTo>
                  <a:pt x="9627304" y="1173188"/>
                  <a:pt x="9637170" y="1173188"/>
                  <a:pt x="9650326" y="1179767"/>
                </a:cubicBezTo>
                <a:cubicBezTo>
                  <a:pt x="9663483" y="1186345"/>
                  <a:pt x="9676640" y="1189633"/>
                  <a:pt x="9689797" y="1189633"/>
                </a:cubicBezTo>
                <a:lnTo>
                  <a:pt x="9729267" y="1209369"/>
                </a:lnTo>
                <a:cubicBezTo>
                  <a:pt x="9729267" y="1196213"/>
                  <a:pt x="9735844" y="1189633"/>
                  <a:pt x="9749000" y="1189633"/>
                </a:cubicBezTo>
                <a:cubicBezTo>
                  <a:pt x="9762157" y="1189633"/>
                  <a:pt x="9762157" y="1196213"/>
                  <a:pt x="9749000" y="1209369"/>
                </a:cubicBezTo>
                <a:cubicBezTo>
                  <a:pt x="9749000" y="1222526"/>
                  <a:pt x="9749000" y="1229103"/>
                  <a:pt x="9749000" y="1229103"/>
                </a:cubicBezTo>
                <a:cubicBezTo>
                  <a:pt x="9762157" y="1229103"/>
                  <a:pt x="9768737" y="1222526"/>
                  <a:pt x="9768737" y="1209369"/>
                </a:cubicBezTo>
                <a:cubicBezTo>
                  <a:pt x="9768737" y="1209369"/>
                  <a:pt x="9772025" y="1206078"/>
                  <a:pt x="9778602" y="1199501"/>
                </a:cubicBezTo>
                <a:cubicBezTo>
                  <a:pt x="9785182" y="1192924"/>
                  <a:pt x="9801627" y="1196213"/>
                  <a:pt x="9827941" y="1209369"/>
                </a:cubicBezTo>
                <a:lnTo>
                  <a:pt x="9788471" y="1229103"/>
                </a:lnTo>
                <a:lnTo>
                  <a:pt x="9847674" y="1229103"/>
                </a:lnTo>
                <a:lnTo>
                  <a:pt x="9827941" y="1209369"/>
                </a:lnTo>
                <a:cubicBezTo>
                  <a:pt x="9880568" y="1209369"/>
                  <a:pt x="9913458" y="1215946"/>
                  <a:pt x="9926615" y="1229103"/>
                </a:cubicBezTo>
                <a:cubicBezTo>
                  <a:pt x="9952928" y="1242260"/>
                  <a:pt x="10058179" y="1255416"/>
                  <a:pt x="10242371" y="1268573"/>
                </a:cubicBezTo>
                <a:lnTo>
                  <a:pt x="10380515" y="1248840"/>
                </a:lnTo>
                <a:cubicBezTo>
                  <a:pt x="10380515" y="1261996"/>
                  <a:pt x="10390383" y="1271862"/>
                  <a:pt x="10410117" y="1278442"/>
                </a:cubicBezTo>
                <a:cubicBezTo>
                  <a:pt x="10429853" y="1285019"/>
                  <a:pt x="10449588" y="1285019"/>
                  <a:pt x="10469321" y="1278442"/>
                </a:cubicBezTo>
                <a:cubicBezTo>
                  <a:pt x="10489057" y="1271862"/>
                  <a:pt x="10505502" y="1275150"/>
                  <a:pt x="10518659" y="1288307"/>
                </a:cubicBezTo>
                <a:lnTo>
                  <a:pt x="10716008" y="1308043"/>
                </a:lnTo>
                <a:lnTo>
                  <a:pt x="10735743" y="1288307"/>
                </a:lnTo>
                <a:lnTo>
                  <a:pt x="10755477" y="1288307"/>
                </a:lnTo>
                <a:cubicBezTo>
                  <a:pt x="10768634" y="1288307"/>
                  <a:pt x="10778502" y="1291598"/>
                  <a:pt x="10785079" y="1298175"/>
                </a:cubicBezTo>
                <a:cubicBezTo>
                  <a:pt x="10791656" y="1304752"/>
                  <a:pt x="10794947" y="1308043"/>
                  <a:pt x="10794947" y="1308043"/>
                </a:cubicBezTo>
                <a:cubicBezTo>
                  <a:pt x="10794947" y="1321200"/>
                  <a:pt x="10801524" y="1327777"/>
                  <a:pt x="10814681" y="1327777"/>
                </a:cubicBezTo>
                <a:cubicBezTo>
                  <a:pt x="10827838" y="1327777"/>
                  <a:pt x="10840995" y="1334357"/>
                  <a:pt x="10854152" y="1347514"/>
                </a:cubicBezTo>
                <a:cubicBezTo>
                  <a:pt x="10867309" y="1347514"/>
                  <a:pt x="10873885" y="1347514"/>
                  <a:pt x="10873885" y="1347514"/>
                </a:cubicBezTo>
                <a:cubicBezTo>
                  <a:pt x="10873885" y="1334357"/>
                  <a:pt x="10873885" y="1327777"/>
                  <a:pt x="10873885" y="1327777"/>
                </a:cubicBezTo>
                <a:cubicBezTo>
                  <a:pt x="10860728" y="1327777"/>
                  <a:pt x="10854152" y="1327777"/>
                  <a:pt x="10854152" y="1327777"/>
                </a:cubicBezTo>
                <a:cubicBezTo>
                  <a:pt x="10854152" y="1314620"/>
                  <a:pt x="10873885" y="1308043"/>
                  <a:pt x="10913355" y="1308043"/>
                </a:cubicBezTo>
                <a:cubicBezTo>
                  <a:pt x="10939668" y="1321200"/>
                  <a:pt x="10952825" y="1327777"/>
                  <a:pt x="10952825" y="1327777"/>
                </a:cubicBezTo>
                <a:cubicBezTo>
                  <a:pt x="10939668" y="1340934"/>
                  <a:pt x="10942957" y="1347514"/>
                  <a:pt x="10962693" y="1347514"/>
                </a:cubicBezTo>
                <a:cubicBezTo>
                  <a:pt x="10982428" y="1347514"/>
                  <a:pt x="10992295" y="1347514"/>
                  <a:pt x="10992295" y="1347514"/>
                </a:cubicBezTo>
                <a:cubicBezTo>
                  <a:pt x="10992295" y="1334357"/>
                  <a:pt x="10992295" y="1327777"/>
                  <a:pt x="10992295" y="1327777"/>
                </a:cubicBezTo>
                <a:cubicBezTo>
                  <a:pt x="10992295" y="1327777"/>
                  <a:pt x="10998872" y="1327777"/>
                  <a:pt x="11012029" y="1327777"/>
                </a:cubicBezTo>
                <a:lnTo>
                  <a:pt x="10992295" y="1308043"/>
                </a:lnTo>
                <a:lnTo>
                  <a:pt x="10972560" y="1288307"/>
                </a:lnTo>
                <a:cubicBezTo>
                  <a:pt x="11025186" y="1288307"/>
                  <a:pt x="11051499" y="1288307"/>
                  <a:pt x="11051499" y="1288307"/>
                </a:cubicBezTo>
                <a:cubicBezTo>
                  <a:pt x="11051499" y="1314620"/>
                  <a:pt x="11097547" y="1321200"/>
                  <a:pt x="11189643" y="1308043"/>
                </a:cubicBezTo>
                <a:cubicBezTo>
                  <a:pt x="11229113" y="1294887"/>
                  <a:pt x="11288317" y="1288307"/>
                  <a:pt x="11367258" y="1288307"/>
                </a:cubicBezTo>
                <a:cubicBezTo>
                  <a:pt x="11446195" y="1288307"/>
                  <a:pt x="11515267" y="1288307"/>
                  <a:pt x="11574471" y="1288307"/>
                </a:cubicBezTo>
                <a:cubicBezTo>
                  <a:pt x="11633678" y="1288307"/>
                  <a:pt x="11656700" y="1294887"/>
                  <a:pt x="11643543" y="1308043"/>
                </a:cubicBezTo>
                <a:cubicBezTo>
                  <a:pt x="11643543" y="1321200"/>
                  <a:pt x="11643543" y="1327777"/>
                  <a:pt x="11643543" y="1327777"/>
                </a:cubicBezTo>
                <a:cubicBezTo>
                  <a:pt x="11630387" y="1340934"/>
                  <a:pt x="11620521" y="1340934"/>
                  <a:pt x="11613941" y="1327777"/>
                </a:cubicBezTo>
                <a:cubicBezTo>
                  <a:pt x="11607364" y="1314620"/>
                  <a:pt x="11577763" y="1308043"/>
                  <a:pt x="11525136" y="1308043"/>
                </a:cubicBezTo>
                <a:cubicBezTo>
                  <a:pt x="11472509" y="1308043"/>
                  <a:pt x="11442907" y="1314620"/>
                  <a:pt x="11436330" y="1327777"/>
                </a:cubicBezTo>
                <a:cubicBezTo>
                  <a:pt x="11429750" y="1340934"/>
                  <a:pt x="11419882" y="1344222"/>
                  <a:pt x="11406725" y="1337645"/>
                </a:cubicBezTo>
                <a:cubicBezTo>
                  <a:pt x="11393568" y="1331068"/>
                  <a:pt x="11363966" y="1331068"/>
                  <a:pt x="11317919" y="1337645"/>
                </a:cubicBezTo>
                <a:cubicBezTo>
                  <a:pt x="11271872" y="1344222"/>
                  <a:pt x="11238980" y="1344222"/>
                  <a:pt x="11219245" y="1337645"/>
                </a:cubicBezTo>
                <a:cubicBezTo>
                  <a:pt x="11199512" y="1331068"/>
                  <a:pt x="11169910" y="1334357"/>
                  <a:pt x="11130439" y="1347514"/>
                </a:cubicBezTo>
                <a:cubicBezTo>
                  <a:pt x="11104126" y="1360670"/>
                  <a:pt x="11087681" y="1367247"/>
                  <a:pt x="11081101" y="1367247"/>
                </a:cubicBezTo>
                <a:cubicBezTo>
                  <a:pt x="11074524" y="1367247"/>
                  <a:pt x="11067944" y="1363959"/>
                  <a:pt x="11061367" y="1357379"/>
                </a:cubicBezTo>
                <a:cubicBezTo>
                  <a:pt x="11054788" y="1350802"/>
                  <a:pt x="11051499" y="1347514"/>
                  <a:pt x="11051499" y="1347514"/>
                </a:cubicBezTo>
                <a:cubicBezTo>
                  <a:pt x="11051499" y="1347514"/>
                  <a:pt x="11044922" y="1347514"/>
                  <a:pt x="11031765" y="1347514"/>
                </a:cubicBezTo>
                <a:lnTo>
                  <a:pt x="11031765" y="1367247"/>
                </a:lnTo>
                <a:lnTo>
                  <a:pt x="11130439" y="1386981"/>
                </a:lnTo>
                <a:cubicBezTo>
                  <a:pt x="11169910" y="1386981"/>
                  <a:pt x="11189643" y="1386981"/>
                  <a:pt x="11189643" y="1386981"/>
                </a:cubicBezTo>
                <a:cubicBezTo>
                  <a:pt x="11189643" y="1386981"/>
                  <a:pt x="11225823" y="1386981"/>
                  <a:pt x="11298186" y="1386981"/>
                </a:cubicBezTo>
                <a:cubicBezTo>
                  <a:pt x="11370546" y="1386981"/>
                  <a:pt x="11426462" y="1386981"/>
                  <a:pt x="11465932" y="1386981"/>
                </a:cubicBezTo>
                <a:cubicBezTo>
                  <a:pt x="11479088" y="1386981"/>
                  <a:pt x="11492242" y="1386981"/>
                  <a:pt x="11505399" y="1386981"/>
                </a:cubicBezTo>
                <a:cubicBezTo>
                  <a:pt x="11518556" y="1386981"/>
                  <a:pt x="11525136" y="1386981"/>
                  <a:pt x="11525136" y="1386981"/>
                </a:cubicBezTo>
                <a:cubicBezTo>
                  <a:pt x="11525136" y="1400138"/>
                  <a:pt x="11538292" y="1400138"/>
                  <a:pt x="11564606" y="1386981"/>
                </a:cubicBezTo>
                <a:lnTo>
                  <a:pt x="11761954" y="1386981"/>
                </a:lnTo>
                <a:cubicBezTo>
                  <a:pt x="11854048" y="1386981"/>
                  <a:pt x="11906675" y="1380404"/>
                  <a:pt x="11919832" y="1367247"/>
                </a:cubicBezTo>
                <a:lnTo>
                  <a:pt x="11900098" y="1367247"/>
                </a:lnTo>
                <a:cubicBezTo>
                  <a:pt x="11886941" y="1367247"/>
                  <a:pt x="11880362" y="1363959"/>
                  <a:pt x="11880362" y="1357379"/>
                </a:cubicBezTo>
                <a:cubicBezTo>
                  <a:pt x="11880362" y="1350802"/>
                  <a:pt x="11873786" y="1347514"/>
                  <a:pt x="11860629" y="1347514"/>
                </a:cubicBezTo>
                <a:cubicBezTo>
                  <a:pt x="11860629" y="1334357"/>
                  <a:pt x="11850760" y="1327777"/>
                  <a:pt x="11831026" y="1327777"/>
                </a:cubicBezTo>
                <a:cubicBezTo>
                  <a:pt x="11811289" y="1327777"/>
                  <a:pt x="11808001" y="1321200"/>
                  <a:pt x="11821158" y="1308043"/>
                </a:cubicBezTo>
                <a:lnTo>
                  <a:pt x="11919832" y="1308043"/>
                </a:lnTo>
                <a:cubicBezTo>
                  <a:pt x="11946145" y="1308043"/>
                  <a:pt x="11969167" y="1304752"/>
                  <a:pt x="11988905" y="1298175"/>
                </a:cubicBezTo>
                <a:cubicBezTo>
                  <a:pt x="12008638" y="1291598"/>
                  <a:pt x="12018506" y="1288307"/>
                  <a:pt x="12018506" y="1288307"/>
                </a:cubicBezTo>
                <a:cubicBezTo>
                  <a:pt x="12018506" y="1288307"/>
                  <a:pt x="12025083" y="1288307"/>
                  <a:pt x="12038239" y="1288307"/>
                </a:cubicBezTo>
                <a:lnTo>
                  <a:pt x="12136913" y="1268573"/>
                </a:lnTo>
                <a:cubicBezTo>
                  <a:pt x="12136913" y="1268573"/>
                  <a:pt x="12136913" y="1265285"/>
                  <a:pt x="12136913" y="1258705"/>
                </a:cubicBezTo>
                <a:cubicBezTo>
                  <a:pt x="12136913" y="1252128"/>
                  <a:pt x="12143493" y="1248840"/>
                  <a:pt x="12156650" y="1248840"/>
                </a:cubicBezTo>
                <a:cubicBezTo>
                  <a:pt x="12156650" y="1248840"/>
                  <a:pt x="12153361" y="1242260"/>
                  <a:pt x="12146782" y="1229103"/>
                </a:cubicBezTo>
                <a:cubicBezTo>
                  <a:pt x="12140205" y="1215946"/>
                  <a:pt x="12136913" y="1209369"/>
                  <a:pt x="12136913" y="1209369"/>
                </a:cubicBezTo>
                <a:cubicBezTo>
                  <a:pt x="12136913" y="1209369"/>
                  <a:pt x="12150070" y="1209369"/>
                  <a:pt x="12176384" y="1209369"/>
                </a:cubicBezTo>
                <a:cubicBezTo>
                  <a:pt x="12202697" y="1209369"/>
                  <a:pt x="12215854" y="1206078"/>
                  <a:pt x="12215854" y="1199501"/>
                </a:cubicBezTo>
                <a:cubicBezTo>
                  <a:pt x="12215854" y="1192924"/>
                  <a:pt x="12229010" y="1189633"/>
                  <a:pt x="12255324" y="1189633"/>
                </a:cubicBezTo>
                <a:cubicBezTo>
                  <a:pt x="12281637" y="1176476"/>
                  <a:pt x="12294794" y="1176476"/>
                  <a:pt x="12294794" y="1189633"/>
                </a:cubicBezTo>
                <a:cubicBezTo>
                  <a:pt x="12294794" y="1202790"/>
                  <a:pt x="12294794" y="1209369"/>
                  <a:pt x="12294794" y="1209369"/>
                </a:cubicBezTo>
                <a:cubicBezTo>
                  <a:pt x="12294794" y="1209369"/>
                  <a:pt x="12301371" y="1209369"/>
                  <a:pt x="12314528" y="1209369"/>
                </a:cubicBezTo>
                <a:cubicBezTo>
                  <a:pt x="12327685" y="1209369"/>
                  <a:pt x="12334262" y="1212658"/>
                  <a:pt x="12334262" y="1219235"/>
                </a:cubicBezTo>
                <a:cubicBezTo>
                  <a:pt x="12334262" y="1225814"/>
                  <a:pt x="12334262" y="1229103"/>
                  <a:pt x="12334262" y="1229103"/>
                </a:cubicBezTo>
                <a:lnTo>
                  <a:pt x="12413202" y="1288307"/>
                </a:lnTo>
                <a:lnTo>
                  <a:pt x="12432938" y="1248840"/>
                </a:lnTo>
                <a:lnTo>
                  <a:pt x="12432938" y="1229103"/>
                </a:lnTo>
                <a:cubicBezTo>
                  <a:pt x="12432938" y="1255416"/>
                  <a:pt x="12492139" y="1275150"/>
                  <a:pt x="12610550" y="1288307"/>
                </a:cubicBezTo>
                <a:lnTo>
                  <a:pt x="12630284" y="1308043"/>
                </a:lnTo>
                <a:cubicBezTo>
                  <a:pt x="12603973" y="1308043"/>
                  <a:pt x="12580948" y="1308043"/>
                  <a:pt x="12561212" y="1308043"/>
                </a:cubicBezTo>
                <a:cubicBezTo>
                  <a:pt x="12541478" y="1308043"/>
                  <a:pt x="12511876" y="1314620"/>
                  <a:pt x="12472406" y="1327777"/>
                </a:cubicBezTo>
                <a:cubicBezTo>
                  <a:pt x="12446095" y="1327777"/>
                  <a:pt x="12429647" y="1327777"/>
                  <a:pt x="12423070" y="1327777"/>
                </a:cubicBezTo>
                <a:cubicBezTo>
                  <a:pt x="12416490" y="1327777"/>
                  <a:pt x="12419779" y="1334357"/>
                  <a:pt x="12432938" y="1347514"/>
                </a:cubicBezTo>
                <a:cubicBezTo>
                  <a:pt x="12459249" y="1373824"/>
                  <a:pt x="12478985" y="1373824"/>
                  <a:pt x="12492139" y="1347514"/>
                </a:cubicBezTo>
                <a:cubicBezTo>
                  <a:pt x="12492139" y="1334357"/>
                  <a:pt x="12505299" y="1334357"/>
                  <a:pt x="12531610" y="1347514"/>
                </a:cubicBezTo>
                <a:cubicBezTo>
                  <a:pt x="12544769" y="1347514"/>
                  <a:pt x="12557923" y="1347514"/>
                  <a:pt x="12571080" y="1347514"/>
                </a:cubicBezTo>
                <a:cubicBezTo>
                  <a:pt x="12584236" y="1347514"/>
                  <a:pt x="12597393" y="1347514"/>
                  <a:pt x="12610550" y="1347514"/>
                </a:cubicBezTo>
                <a:cubicBezTo>
                  <a:pt x="12623707" y="1347514"/>
                  <a:pt x="12640152" y="1347514"/>
                  <a:pt x="12659886" y="1347514"/>
                </a:cubicBezTo>
                <a:cubicBezTo>
                  <a:pt x="12679622" y="1347514"/>
                  <a:pt x="12696067" y="1347514"/>
                  <a:pt x="12709224" y="1347514"/>
                </a:cubicBezTo>
                <a:cubicBezTo>
                  <a:pt x="12735535" y="1347514"/>
                  <a:pt x="12755271" y="1347514"/>
                  <a:pt x="12768428" y="1347514"/>
                </a:cubicBezTo>
                <a:cubicBezTo>
                  <a:pt x="12781585" y="1347514"/>
                  <a:pt x="12788164" y="1354090"/>
                  <a:pt x="12788164" y="1367247"/>
                </a:cubicBezTo>
                <a:cubicBezTo>
                  <a:pt x="12788164" y="1380404"/>
                  <a:pt x="12768428" y="1386981"/>
                  <a:pt x="12728958" y="1386981"/>
                </a:cubicBezTo>
                <a:lnTo>
                  <a:pt x="12768428" y="1406717"/>
                </a:lnTo>
                <a:lnTo>
                  <a:pt x="12886838" y="1406717"/>
                </a:lnTo>
                <a:lnTo>
                  <a:pt x="12867102" y="1446187"/>
                </a:lnTo>
                <a:lnTo>
                  <a:pt x="12847368" y="1446187"/>
                </a:lnTo>
                <a:cubicBezTo>
                  <a:pt x="12847368" y="1446187"/>
                  <a:pt x="12837500" y="1446187"/>
                  <a:pt x="12817766" y="1446187"/>
                </a:cubicBezTo>
                <a:cubicBezTo>
                  <a:pt x="12798030" y="1446187"/>
                  <a:pt x="12775005" y="1446187"/>
                  <a:pt x="12748694" y="1446187"/>
                </a:cubicBezTo>
                <a:cubicBezTo>
                  <a:pt x="12722381" y="1446187"/>
                  <a:pt x="12702647" y="1446187"/>
                  <a:pt x="12689490" y="1446187"/>
                </a:cubicBezTo>
                <a:lnTo>
                  <a:pt x="12669754" y="1465921"/>
                </a:lnTo>
                <a:cubicBezTo>
                  <a:pt x="12682910" y="1452765"/>
                  <a:pt x="12689490" y="1442896"/>
                  <a:pt x="12689490" y="1436319"/>
                </a:cubicBezTo>
                <a:cubicBezTo>
                  <a:pt x="12689490" y="1429742"/>
                  <a:pt x="12656597" y="1426451"/>
                  <a:pt x="12590813" y="1426451"/>
                </a:cubicBezTo>
                <a:lnTo>
                  <a:pt x="12511876" y="1446187"/>
                </a:lnTo>
                <a:lnTo>
                  <a:pt x="12571080" y="1465921"/>
                </a:lnTo>
                <a:cubicBezTo>
                  <a:pt x="12597393" y="1465921"/>
                  <a:pt x="12617130" y="1472498"/>
                  <a:pt x="12630284" y="1485655"/>
                </a:cubicBezTo>
                <a:lnTo>
                  <a:pt x="12669754" y="1525125"/>
                </a:lnTo>
                <a:cubicBezTo>
                  <a:pt x="12682910" y="1525125"/>
                  <a:pt x="12689490" y="1525125"/>
                  <a:pt x="12689490" y="1525125"/>
                </a:cubicBezTo>
                <a:lnTo>
                  <a:pt x="12788164" y="1544861"/>
                </a:lnTo>
                <a:cubicBezTo>
                  <a:pt x="12801321" y="1544861"/>
                  <a:pt x="12817766" y="1544861"/>
                  <a:pt x="12837500" y="1544861"/>
                </a:cubicBezTo>
                <a:cubicBezTo>
                  <a:pt x="12857234" y="1544861"/>
                  <a:pt x="12867102" y="1544861"/>
                  <a:pt x="12867102" y="1544861"/>
                </a:cubicBezTo>
                <a:cubicBezTo>
                  <a:pt x="12880259" y="1544861"/>
                  <a:pt x="12886838" y="1544861"/>
                  <a:pt x="12886838" y="1544861"/>
                </a:cubicBezTo>
                <a:lnTo>
                  <a:pt x="12886838" y="1525125"/>
                </a:lnTo>
                <a:cubicBezTo>
                  <a:pt x="12860525" y="1525125"/>
                  <a:pt x="12834209" y="1518548"/>
                  <a:pt x="12807898" y="1505392"/>
                </a:cubicBezTo>
                <a:lnTo>
                  <a:pt x="12788164" y="1485655"/>
                </a:lnTo>
                <a:cubicBezTo>
                  <a:pt x="12801321" y="1485655"/>
                  <a:pt x="12811189" y="1485655"/>
                  <a:pt x="12817766" y="1485655"/>
                </a:cubicBezTo>
                <a:cubicBezTo>
                  <a:pt x="12824343" y="1485655"/>
                  <a:pt x="12847368" y="1485655"/>
                  <a:pt x="12886838" y="1485655"/>
                </a:cubicBezTo>
                <a:cubicBezTo>
                  <a:pt x="12899995" y="1485655"/>
                  <a:pt x="12909863" y="1482366"/>
                  <a:pt x="12916440" y="1475790"/>
                </a:cubicBezTo>
                <a:cubicBezTo>
                  <a:pt x="12923017" y="1469210"/>
                  <a:pt x="12926306" y="1465921"/>
                  <a:pt x="12926306" y="1465921"/>
                </a:cubicBezTo>
                <a:lnTo>
                  <a:pt x="12946042" y="1446187"/>
                </a:lnTo>
                <a:lnTo>
                  <a:pt x="12946042" y="1406717"/>
                </a:lnTo>
                <a:cubicBezTo>
                  <a:pt x="12946042" y="1380404"/>
                  <a:pt x="12939465" y="1367247"/>
                  <a:pt x="12926306" y="1367247"/>
                </a:cubicBezTo>
                <a:lnTo>
                  <a:pt x="12886838" y="1367247"/>
                </a:lnTo>
                <a:lnTo>
                  <a:pt x="12926306" y="1347514"/>
                </a:lnTo>
                <a:lnTo>
                  <a:pt x="12985512" y="1367247"/>
                </a:lnTo>
                <a:cubicBezTo>
                  <a:pt x="12972353" y="1367247"/>
                  <a:pt x="12972353" y="1373824"/>
                  <a:pt x="12985512" y="1386981"/>
                </a:cubicBezTo>
                <a:cubicBezTo>
                  <a:pt x="12998669" y="1386981"/>
                  <a:pt x="13005246" y="1390272"/>
                  <a:pt x="13005246" y="1396849"/>
                </a:cubicBezTo>
                <a:cubicBezTo>
                  <a:pt x="13005246" y="1403426"/>
                  <a:pt x="13005246" y="1413295"/>
                  <a:pt x="13005246" y="1426451"/>
                </a:cubicBezTo>
                <a:lnTo>
                  <a:pt x="12985512" y="1485655"/>
                </a:lnTo>
                <a:lnTo>
                  <a:pt x="13005246" y="1525125"/>
                </a:lnTo>
                <a:lnTo>
                  <a:pt x="13064450" y="1525125"/>
                </a:lnTo>
                <a:cubicBezTo>
                  <a:pt x="13143390" y="1511968"/>
                  <a:pt x="13192726" y="1505392"/>
                  <a:pt x="13212462" y="1505392"/>
                </a:cubicBezTo>
                <a:cubicBezTo>
                  <a:pt x="13232196" y="1505392"/>
                  <a:pt x="13242064" y="1498812"/>
                  <a:pt x="13242064" y="1485655"/>
                </a:cubicBezTo>
                <a:cubicBezTo>
                  <a:pt x="13255221" y="1459344"/>
                  <a:pt x="13255221" y="1446187"/>
                  <a:pt x="13242064" y="1446187"/>
                </a:cubicBezTo>
                <a:cubicBezTo>
                  <a:pt x="13268375" y="1446187"/>
                  <a:pt x="13281534" y="1446187"/>
                  <a:pt x="13281534" y="1446187"/>
                </a:cubicBezTo>
                <a:lnTo>
                  <a:pt x="13281534" y="1465921"/>
                </a:lnTo>
                <a:cubicBezTo>
                  <a:pt x="13268375" y="1479078"/>
                  <a:pt x="13268375" y="1492235"/>
                  <a:pt x="13281534" y="1505392"/>
                </a:cubicBezTo>
                <a:cubicBezTo>
                  <a:pt x="13268375" y="1505392"/>
                  <a:pt x="13261798" y="1508680"/>
                  <a:pt x="13261798" y="1515259"/>
                </a:cubicBezTo>
                <a:cubicBezTo>
                  <a:pt x="13261798" y="1521837"/>
                  <a:pt x="13268375" y="1525125"/>
                  <a:pt x="13281534" y="1525125"/>
                </a:cubicBezTo>
                <a:cubicBezTo>
                  <a:pt x="13294691" y="1525125"/>
                  <a:pt x="13304559" y="1531705"/>
                  <a:pt x="13311136" y="1544861"/>
                </a:cubicBezTo>
                <a:cubicBezTo>
                  <a:pt x="13317713" y="1558018"/>
                  <a:pt x="13340738" y="1561307"/>
                  <a:pt x="13380208" y="1554727"/>
                </a:cubicBezTo>
                <a:cubicBezTo>
                  <a:pt x="13419679" y="1548150"/>
                  <a:pt x="13442703" y="1541570"/>
                  <a:pt x="13449280" y="1534993"/>
                </a:cubicBezTo>
                <a:cubicBezTo>
                  <a:pt x="13455857" y="1528416"/>
                  <a:pt x="13465723" y="1525125"/>
                  <a:pt x="13478882" y="1525125"/>
                </a:cubicBezTo>
                <a:cubicBezTo>
                  <a:pt x="13492039" y="1525125"/>
                  <a:pt x="13498616" y="1525125"/>
                  <a:pt x="13498616" y="1525125"/>
                </a:cubicBezTo>
                <a:cubicBezTo>
                  <a:pt x="13498616" y="1498812"/>
                  <a:pt x="13538086" y="1485655"/>
                  <a:pt x="13617027" y="1485655"/>
                </a:cubicBezTo>
                <a:lnTo>
                  <a:pt x="13617027" y="1446187"/>
                </a:lnTo>
                <a:cubicBezTo>
                  <a:pt x="13603867" y="1446187"/>
                  <a:pt x="13597290" y="1439608"/>
                  <a:pt x="13597290" y="1426451"/>
                </a:cubicBezTo>
                <a:cubicBezTo>
                  <a:pt x="13597290" y="1413295"/>
                  <a:pt x="13603867" y="1413295"/>
                  <a:pt x="13617027" y="1426451"/>
                </a:cubicBezTo>
                <a:lnTo>
                  <a:pt x="13636760" y="1406717"/>
                </a:lnTo>
                <a:lnTo>
                  <a:pt x="13656494" y="1386981"/>
                </a:lnTo>
                <a:cubicBezTo>
                  <a:pt x="13656494" y="1400138"/>
                  <a:pt x="13669653" y="1400138"/>
                  <a:pt x="13695964" y="1386981"/>
                </a:cubicBezTo>
                <a:lnTo>
                  <a:pt x="13774904" y="1386981"/>
                </a:lnTo>
                <a:cubicBezTo>
                  <a:pt x="13774904" y="1400138"/>
                  <a:pt x="13774904" y="1406717"/>
                  <a:pt x="13774904" y="1406717"/>
                </a:cubicBezTo>
                <a:cubicBezTo>
                  <a:pt x="13774904" y="1406717"/>
                  <a:pt x="13781482" y="1406717"/>
                  <a:pt x="13794638" y="1406717"/>
                </a:cubicBezTo>
                <a:cubicBezTo>
                  <a:pt x="13794638" y="1406717"/>
                  <a:pt x="13794638" y="1413295"/>
                  <a:pt x="13794638" y="1426451"/>
                </a:cubicBezTo>
                <a:cubicBezTo>
                  <a:pt x="13794638" y="1439608"/>
                  <a:pt x="13794638" y="1446187"/>
                  <a:pt x="13794638" y="1446187"/>
                </a:cubicBezTo>
                <a:cubicBezTo>
                  <a:pt x="13794638" y="1446187"/>
                  <a:pt x="13794638" y="1452765"/>
                  <a:pt x="13794638" y="1465921"/>
                </a:cubicBezTo>
                <a:cubicBezTo>
                  <a:pt x="13807798" y="1465921"/>
                  <a:pt x="13814375" y="1459344"/>
                  <a:pt x="13814375" y="1446187"/>
                </a:cubicBezTo>
                <a:cubicBezTo>
                  <a:pt x="13814375" y="1433031"/>
                  <a:pt x="13817663" y="1426451"/>
                  <a:pt x="13824240" y="1426451"/>
                </a:cubicBezTo>
                <a:cubicBezTo>
                  <a:pt x="13830817" y="1426451"/>
                  <a:pt x="13834108" y="1436319"/>
                  <a:pt x="13834108" y="1456053"/>
                </a:cubicBezTo>
                <a:cubicBezTo>
                  <a:pt x="13834108" y="1475790"/>
                  <a:pt x="13820952" y="1492235"/>
                  <a:pt x="13794638" y="1505392"/>
                </a:cubicBezTo>
                <a:cubicBezTo>
                  <a:pt x="13755168" y="1505392"/>
                  <a:pt x="13725566" y="1502103"/>
                  <a:pt x="13705832" y="1495523"/>
                </a:cubicBezTo>
                <a:cubicBezTo>
                  <a:pt x="13686099" y="1488946"/>
                  <a:pt x="13676230" y="1479078"/>
                  <a:pt x="13676230" y="1465921"/>
                </a:cubicBezTo>
                <a:cubicBezTo>
                  <a:pt x="13676230" y="1452765"/>
                  <a:pt x="13672939" y="1446187"/>
                  <a:pt x="13666362" y="1446187"/>
                </a:cubicBezTo>
                <a:cubicBezTo>
                  <a:pt x="13659785" y="1446187"/>
                  <a:pt x="13656494" y="1446187"/>
                  <a:pt x="13656494" y="1446187"/>
                </a:cubicBezTo>
                <a:cubicBezTo>
                  <a:pt x="13656494" y="1446187"/>
                  <a:pt x="13656494" y="1449476"/>
                  <a:pt x="13656494" y="1456053"/>
                </a:cubicBezTo>
                <a:cubicBezTo>
                  <a:pt x="13656494" y="1462633"/>
                  <a:pt x="13656494" y="1472498"/>
                  <a:pt x="13656494" y="1485655"/>
                </a:cubicBezTo>
                <a:lnTo>
                  <a:pt x="13656494" y="1525125"/>
                </a:lnTo>
                <a:cubicBezTo>
                  <a:pt x="13669653" y="1525125"/>
                  <a:pt x="13679519" y="1525125"/>
                  <a:pt x="13686099" y="1525125"/>
                </a:cubicBezTo>
                <a:cubicBezTo>
                  <a:pt x="13692676" y="1525125"/>
                  <a:pt x="13702541" y="1525125"/>
                  <a:pt x="13715701" y="1525125"/>
                </a:cubicBezTo>
                <a:lnTo>
                  <a:pt x="13577556" y="1584329"/>
                </a:lnTo>
                <a:cubicBezTo>
                  <a:pt x="13551243" y="1584329"/>
                  <a:pt x="13528218" y="1584329"/>
                  <a:pt x="13508484" y="1584329"/>
                </a:cubicBezTo>
                <a:cubicBezTo>
                  <a:pt x="13488748" y="1584329"/>
                  <a:pt x="13478882" y="1590909"/>
                  <a:pt x="13478882" y="1604066"/>
                </a:cubicBezTo>
                <a:lnTo>
                  <a:pt x="13483815" y="1604066"/>
                </a:lnTo>
                <a:cubicBezTo>
                  <a:pt x="13493681" y="1604066"/>
                  <a:pt x="13511773" y="1604066"/>
                  <a:pt x="13538086" y="1604066"/>
                </a:cubicBezTo>
                <a:cubicBezTo>
                  <a:pt x="13590713" y="1604066"/>
                  <a:pt x="13636760" y="1600777"/>
                  <a:pt x="13676230" y="1594197"/>
                </a:cubicBezTo>
                <a:cubicBezTo>
                  <a:pt x="13715701" y="1587620"/>
                  <a:pt x="13748591" y="1581041"/>
                  <a:pt x="13774904" y="1574464"/>
                </a:cubicBezTo>
                <a:cubicBezTo>
                  <a:pt x="13801215" y="1567884"/>
                  <a:pt x="13814375" y="1564595"/>
                  <a:pt x="13814375" y="1564595"/>
                </a:cubicBezTo>
                <a:lnTo>
                  <a:pt x="13834108" y="1544861"/>
                </a:lnTo>
                <a:lnTo>
                  <a:pt x="13853842" y="1544861"/>
                </a:lnTo>
                <a:cubicBezTo>
                  <a:pt x="13853842" y="1571172"/>
                  <a:pt x="13886735" y="1577752"/>
                  <a:pt x="13952519" y="1564595"/>
                </a:cubicBezTo>
                <a:lnTo>
                  <a:pt x="14090660" y="1525125"/>
                </a:lnTo>
                <a:cubicBezTo>
                  <a:pt x="14103820" y="1525125"/>
                  <a:pt x="14110397" y="1518548"/>
                  <a:pt x="14110397" y="1505392"/>
                </a:cubicBezTo>
                <a:cubicBezTo>
                  <a:pt x="14110397" y="1492235"/>
                  <a:pt x="14113685" y="1485655"/>
                  <a:pt x="14120262" y="1485655"/>
                </a:cubicBezTo>
                <a:lnTo>
                  <a:pt x="14130130" y="1485655"/>
                </a:lnTo>
                <a:lnTo>
                  <a:pt x="14149867" y="1485655"/>
                </a:lnTo>
                <a:cubicBezTo>
                  <a:pt x="14163024" y="1485655"/>
                  <a:pt x="14182757" y="1479078"/>
                  <a:pt x="14209071" y="1465921"/>
                </a:cubicBezTo>
                <a:lnTo>
                  <a:pt x="14228804" y="1426451"/>
                </a:lnTo>
                <a:lnTo>
                  <a:pt x="14169601" y="1426451"/>
                </a:lnTo>
                <a:cubicBezTo>
                  <a:pt x="14143287" y="1426451"/>
                  <a:pt x="14130130" y="1419874"/>
                  <a:pt x="14130130" y="1406717"/>
                </a:cubicBezTo>
                <a:lnTo>
                  <a:pt x="14070927" y="1367247"/>
                </a:lnTo>
                <a:lnTo>
                  <a:pt x="14011723" y="1367247"/>
                </a:lnTo>
                <a:cubicBezTo>
                  <a:pt x="14024879" y="1367247"/>
                  <a:pt x="14031456" y="1360670"/>
                  <a:pt x="14031456" y="1347514"/>
                </a:cubicBezTo>
                <a:lnTo>
                  <a:pt x="13853842" y="1248840"/>
                </a:lnTo>
                <a:cubicBezTo>
                  <a:pt x="13840685" y="1248840"/>
                  <a:pt x="13830817" y="1248840"/>
                  <a:pt x="13824240" y="1248840"/>
                </a:cubicBezTo>
                <a:cubicBezTo>
                  <a:pt x="13817663" y="1248840"/>
                  <a:pt x="13807798" y="1242260"/>
                  <a:pt x="13794638" y="1229103"/>
                </a:cubicBezTo>
                <a:lnTo>
                  <a:pt x="13873579" y="1229103"/>
                </a:lnTo>
                <a:cubicBezTo>
                  <a:pt x="13886735" y="1242260"/>
                  <a:pt x="13899889" y="1242260"/>
                  <a:pt x="13913049" y="1229103"/>
                </a:cubicBezTo>
                <a:lnTo>
                  <a:pt x="13932782" y="1248840"/>
                </a:lnTo>
                <a:cubicBezTo>
                  <a:pt x="13945939" y="1261996"/>
                  <a:pt x="13972253" y="1268573"/>
                  <a:pt x="14011723" y="1268573"/>
                </a:cubicBezTo>
                <a:cubicBezTo>
                  <a:pt x="14024879" y="1255416"/>
                  <a:pt x="14038033" y="1248840"/>
                  <a:pt x="14051193" y="1248840"/>
                </a:cubicBezTo>
                <a:lnTo>
                  <a:pt x="14051193" y="1229103"/>
                </a:lnTo>
                <a:cubicBezTo>
                  <a:pt x="14116974" y="1229103"/>
                  <a:pt x="14156444" y="1255416"/>
                  <a:pt x="14169601" y="1308043"/>
                </a:cubicBezTo>
                <a:lnTo>
                  <a:pt x="14189334" y="1327777"/>
                </a:lnTo>
                <a:lnTo>
                  <a:pt x="14228804" y="1347514"/>
                </a:lnTo>
                <a:cubicBezTo>
                  <a:pt x="14241964" y="1347514"/>
                  <a:pt x="14248541" y="1354090"/>
                  <a:pt x="14248541" y="1367247"/>
                </a:cubicBezTo>
                <a:lnTo>
                  <a:pt x="14347215" y="1426451"/>
                </a:lnTo>
                <a:cubicBezTo>
                  <a:pt x="14373526" y="1426451"/>
                  <a:pt x="14393262" y="1419874"/>
                  <a:pt x="14406419" y="1406717"/>
                </a:cubicBezTo>
                <a:lnTo>
                  <a:pt x="14445889" y="1426451"/>
                </a:lnTo>
                <a:cubicBezTo>
                  <a:pt x="14445889" y="1439608"/>
                  <a:pt x="14452466" y="1449476"/>
                  <a:pt x="14465623" y="1456053"/>
                </a:cubicBezTo>
                <a:cubicBezTo>
                  <a:pt x="14478779" y="1462633"/>
                  <a:pt x="14491936" y="1465921"/>
                  <a:pt x="14505093" y="1465921"/>
                </a:cubicBezTo>
                <a:cubicBezTo>
                  <a:pt x="14544563" y="1465921"/>
                  <a:pt x="14557720" y="1459344"/>
                  <a:pt x="14544563" y="1446187"/>
                </a:cubicBezTo>
                <a:cubicBezTo>
                  <a:pt x="14544563" y="1419874"/>
                  <a:pt x="14551140" y="1406717"/>
                  <a:pt x="14564297" y="1406717"/>
                </a:cubicBezTo>
                <a:cubicBezTo>
                  <a:pt x="14590610" y="1393561"/>
                  <a:pt x="14610344" y="1400138"/>
                  <a:pt x="14623501" y="1426451"/>
                </a:cubicBezTo>
                <a:lnTo>
                  <a:pt x="14662971" y="1446187"/>
                </a:lnTo>
                <a:cubicBezTo>
                  <a:pt x="14676127" y="1446187"/>
                  <a:pt x="14689284" y="1459344"/>
                  <a:pt x="14702441" y="1485655"/>
                </a:cubicBezTo>
                <a:cubicBezTo>
                  <a:pt x="14715598" y="1511968"/>
                  <a:pt x="14718886" y="1525125"/>
                  <a:pt x="14712309" y="1525125"/>
                </a:cubicBezTo>
                <a:cubicBezTo>
                  <a:pt x="14705732" y="1525125"/>
                  <a:pt x="14699150" y="1531705"/>
                  <a:pt x="14692573" y="1544861"/>
                </a:cubicBezTo>
                <a:cubicBezTo>
                  <a:pt x="14685996" y="1558018"/>
                  <a:pt x="14682707" y="1567884"/>
                  <a:pt x="14682707" y="1574464"/>
                </a:cubicBezTo>
                <a:cubicBezTo>
                  <a:pt x="14682707" y="1581041"/>
                  <a:pt x="14695864" y="1584329"/>
                  <a:pt x="14722175" y="1584329"/>
                </a:cubicBezTo>
                <a:lnTo>
                  <a:pt x="14761645" y="1564595"/>
                </a:lnTo>
                <a:cubicBezTo>
                  <a:pt x="14774801" y="1564595"/>
                  <a:pt x="14784670" y="1564595"/>
                  <a:pt x="14791247" y="1564595"/>
                </a:cubicBezTo>
                <a:cubicBezTo>
                  <a:pt x="14797824" y="1564595"/>
                  <a:pt x="14801115" y="1558018"/>
                  <a:pt x="14801115" y="1544861"/>
                </a:cubicBezTo>
                <a:cubicBezTo>
                  <a:pt x="14801115" y="1531705"/>
                  <a:pt x="14807692" y="1531705"/>
                  <a:pt x="14820849" y="1544861"/>
                </a:cubicBezTo>
                <a:cubicBezTo>
                  <a:pt x="14834008" y="1544861"/>
                  <a:pt x="14847163" y="1544861"/>
                  <a:pt x="14860319" y="1544861"/>
                </a:cubicBezTo>
                <a:cubicBezTo>
                  <a:pt x="14873479" y="1544861"/>
                  <a:pt x="14876763" y="1558018"/>
                  <a:pt x="14870187" y="1584329"/>
                </a:cubicBezTo>
                <a:cubicBezTo>
                  <a:pt x="14863611" y="1610642"/>
                  <a:pt x="14873479" y="1630379"/>
                  <a:pt x="14899789" y="1643535"/>
                </a:cubicBezTo>
                <a:cubicBezTo>
                  <a:pt x="14926103" y="1630379"/>
                  <a:pt x="14939259" y="1623799"/>
                  <a:pt x="14939259" y="1623799"/>
                </a:cubicBezTo>
                <a:cubicBezTo>
                  <a:pt x="14926103" y="1584329"/>
                  <a:pt x="14939259" y="1564595"/>
                  <a:pt x="14978729" y="1564595"/>
                </a:cubicBezTo>
                <a:cubicBezTo>
                  <a:pt x="14978729" y="1564595"/>
                  <a:pt x="14985307" y="1564595"/>
                  <a:pt x="14998463" y="1564595"/>
                </a:cubicBezTo>
                <a:lnTo>
                  <a:pt x="15037933" y="1584329"/>
                </a:lnTo>
                <a:cubicBezTo>
                  <a:pt x="15051091" y="1610642"/>
                  <a:pt x="15057667" y="1623799"/>
                  <a:pt x="15057667" y="1623799"/>
                </a:cubicBezTo>
                <a:cubicBezTo>
                  <a:pt x="15044511" y="1636956"/>
                  <a:pt x="15037933" y="1646824"/>
                  <a:pt x="15037933" y="1653401"/>
                </a:cubicBezTo>
                <a:cubicBezTo>
                  <a:pt x="15037933" y="1659981"/>
                  <a:pt x="15044511" y="1663269"/>
                  <a:pt x="15057667" y="1663269"/>
                </a:cubicBezTo>
                <a:cubicBezTo>
                  <a:pt x="15057667" y="1689583"/>
                  <a:pt x="15067535" y="1696163"/>
                  <a:pt x="15087269" y="1683006"/>
                </a:cubicBezTo>
                <a:cubicBezTo>
                  <a:pt x="15107005" y="1669846"/>
                  <a:pt x="15123451" y="1666558"/>
                  <a:pt x="15136607" y="1673137"/>
                </a:cubicBezTo>
                <a:cubicBezTo>
                  <a:pt x="15149763" y="1679715"/>
                  <a:pt x="15162919" y="1689583"/>
                  <a:pt x="15176077" y="1702740"/>
                </a:cubicBezTo>
                <a:cubicBezTo>
                  <a:pt x="15189235" y="1742210"/>
                  <a:pt x="15208967" y="1742210"/>
                  <a:pt x="15235281" y="1702740"/>
                </a:cubicBezTo>
                <a:lnTo>
                  <a:pt x="15274751" y="1702740"/>
                </a:lnTo>
                <a:cubicBezTo>
                  <a:pt x="15274751" y="1715896"/>
                  <a:pt x="15278039" y="1725764"/>
                  <a:pt x="15284617" y="1732342"/>
                </a:cubicBezTo>
                <a:cubicBezTo>
                  <a:pt x="15291197" y="1738918"/>
                  <a:pt x="15294485" y="1742210"/>
                  <a:pt x="15294485" y="1742210"/>
                </a:cubicBezTo>
                <a:lnTo>
                  <a:pt x="15314221" y="1781680"/>
                </a:lnTo>
                <a:cubicBezTo>
                  <a:pt x="15327379" y="1781680"/>
                  <a:pt x="15340531" y="1775100"/>
                  <a:pt x="15353689" y="1761943"/>
                </a:cubicBezTo>
                <a:cubicBezTo>
                  <a:pt x="15353689" y="1748787"/>
                  <a:pt x="15366847" y="1748787"/>
                  <a:pt x="15393159" y="1761943"/>
                </a:cubicBezTo>
                <a:cubicBezTo>
                  <a:pt x="15406315" y="1761943"/>
                  <a:pt x="15412895" y="1761943"/>
                  <a:pt x="15412895" y="1761943"/>
                </a:cubicBezTo>
                <a:lnTo>
                  <a:pt x="15432629" y="1761943"/>
                </a:lnTo>
                <a:cubicBezTo>
                  <a:pt x="15445787" y="1775100"/>
                  <a:pt x="15452363" y="1781680"/>
                  <a:pt x="15452363" y="1781680"/>
                </a:cubicBezTo>
                <a:lnTo>
                  <a:pt x="15472099" y="1801413"/>
                </a:lnTo>
                <a:lnTo>
                  <a:pt x="15472099" y="1821147"/>
                </a:lnTo>
                <a:cubicBezTo>
                  <a:pt x="15472099" y="1807991"/>
                  <a:pt x="15475387" y="1801413"/>
                  <a:pt x="15481967" y="1801413"/>
                </a:cubicBezTo>
                <a:cubicBezTo>
                  <a:pt x="15488545" y="1801413"/>
                  <a:pt x="15498411" y="1794837"/>
                  <a:pt x="15511571" y="1781680"/>
                </a:cubicBezTo>
                <a:lnTo>
                  <a:pt x="15511571" y="1801413"/>
                </a:lnTo>
                <a:cubicBezTo>
                  <a:pt x="15498411" y="1814570"/>
                  <a:pt x="15504991" y="1827727"/>
                  <a:pt x="15531303" y="1840884"/>
                </a:cubicBezTo>
                <a:cubicBezTo>
                  <a:pt x="15544459" y="1854040"/>
                  <a:pt x="15557617" y="1860617"/>
                  <a:pt x="15570773" y="1860617"/>
                </a:cubicBezTo>
                <a:cubicBezTo>
                  <a:pt x="15597083" y="1873774"/>
                  <a:pt x="15616821" y="1873774"/>
                  <a:pt x="15629977" y="1860617"/>
                </a:cubicBezTo>
                <a:lnTo>
                  <a:pt x="15649711" y="1860617"/>
                </a:lnTo>
                <a:cubicBezTo>
                  <a:pt x="15649711" y="1873774"/>
                  <a:pt x="15656291" y="1877063"/>
                  <a:pt x="15669447" y="1870486"/>
                </a:cubicBezTo>
                <a:cubicBezTo>
                  <a:pt x="15682603" y="1863906"/>
                  <a:pt x="15695759" y="1867197"/>
                  <a:pt x="15708919" y="1880354"/>
                </a:cubicBezTo>
                <a:cubicBezTo>
                  <a:pt x="15722075" y="1880354"/>
                  <a:pt x="15728651" y="1880354"/>
                  <a:pt x="15728651" y="1880354"/>
                </a:cubicBezTo>
                <a:lnTo>
                  <a:pt x="15748385" y="1880354"/>
                </a:lnTo>
                <a:cubicBezTo>
                  <a:pt x="15735227" y="1906665"/>
                  <a:pt x="15735227" y="1919821"/>
                  <a:pt x="15748385" y="1919821"/>
                </a:cubicBezTo>
                <a:cubicBezTo>
                  <a:pt x="15761543" y="1919821"/>
                  <a:pt x="15774699" y="1913244"/>
                  <a:pt x="15787855" y="1900087"/>
                </a:cubicBezTo>
                <a:cubicBezTo>
                  <a:pt x="15801015" y="1886931"/>
                  <a:pt x="15814169" y="1880354"/>
                  <a:pt x="15827325" y="1880354"/>
                </a:cubicBezTo>
                <a:lnTo>
                  <a:pt x="15827325" y="1900087"/>
                </a:lnTo>
                <a:cubicBezTo>
                  <a:pt x="15840483" y="1913244"/>
                  <a:pt x="15847063" y="1926401"/>
                  <a:pt x="15847063" y="1939558"/>
                </a:cubicBezTo>
                <a:lnTo>
                  <a:pt x="15906267" y="1959292"/>
                </a:lnTo>
                <a:cubicBezTo>
                  <a:pt x="15932575" y="1972448"/>
                  <a:pt x="15955601" y="1982316"/>
                  <a:pt x="15975339" y="1988893"/>
                </a:cubicBezTo>
                <a:cubicBezTo>
                  <a:pt x="15995071" y="1995473"/>
                  <a:pt x="16008227" y="1998762"/>
                  <a:pt x="16014805" y="1998762"/>
                </a:cubicBezTo>
                <a:cubicBezTo>
                  <a:pt x="16021385" y="1998762"/>
                  <a:pt x="16031251" y="1998762"/>
                  <a:pt x="16044411" y="1998762"/>
                </a:cubicBezTo>
                <a:lnTo>
                  <a:pt x="16044411" y="2018495"/>
                </a:lnTo>
                <a:cubicBezTo>
                  <a:pt x="16044411" y="2005339"/>
                  <a:pt x="16050987" y="2005339"/>
                  <a:pt x="16064143" y="2018495"/>
                </a:cubicBezTo>
                <a:cubicBezTo>
                  <a:pt x="16077299" y="2031652"/>
                  <a:pt x="16097037" y="2038232"/>
                  <a:pt x="16123347" y="2038232"/>
                </a:cubicBezTo>
                <a:cubicBezTo>
                  <a:pt x="16149661" y="2038232"/>
                  <a:pt x="16175975" y="2041520"/>
                  <a:pt x="16202287" y="2048100"/>
                </a:cubicBezTo>
                <a:cubicBezTo>
                  <a:pt x="16228599" y="2054677"/>
                  <a:pt x="16248335" y="2057965"/>
                  <a:pt x="16261491" y="2057965"/>
                </a:cubicBezTo>
                <a:cubicBezTo>
                  <a:pt x="16284515" y="2061255"/>
                  <a:pt x="16305073" y="2063722"/>
                  <a:pt x="16323163" y="2065366"/>
                </a:cubicBezTo>
                <a:lnTo>
                  <a:pt x="16348919" y="2066722"/>
                </a:lnTo>
                <a:lnTo>
                  <a:pt x="16348919" y="10285413"/>
                </a:lnTo>
                <a:lnTo>
                  <a:pt x="14443586" y="10285413"/>
                </a:lnTo>
                <a:lnTo>
                  <a:pt x="14428620" y="10272585"/>
                </a:lnTo>
                <a:cubicBezTo>
                  <a:pt x="14423686" y="10269296"/>
                  <a:pt x="14419576" y="10267651"/>
                  <a:pt x="14416287" y="10267651"/>
                </a:cubicBezTo>
                <a:cubicBezTo>
                  <a:pt x="14409707" y="10267651"/>
                  <a:pt x="14399842" y="10267651"/>
                  <a:pt x="14386682" y="10267651"/>
                </a:cubicBezTo>
                <a:cubicBezTo>
                  <a:pt x="14373526" y="10267651"/>
                  <a:pt x="14366949" y="10261074"/>
                  <a:pt x="14366949" y="10247917"/>
                </a:cubicBezTo>
                <a:cubicBezTo>
                  <a:pt x="14366949" y="10234761"/>
                  <a:pt x="14340638" y="10221604"/>
                  <a:pt x="14288008" y="10208447"/>
                </a:cubicBezTo>
                <a:lnTo>
                  <a:pt x="14149867" y="10168977"/>
                </a:lnTo>
                <a:cubicBezTo>
                  <a:pt x="14136710" y="10162400"/>
                  <a:pt x="14126842" y="10159109"/>
                  <a:pt x="14120262" y="10159109"/>
                </a:cubicBezTo>
                <a:cubicBezTo>
                  <a:pt x="14113685" y="10159109"/>
                  <a:pt x="14110397" y="10162400"/>
                  <a:pt x="14110397" y="10168977"/>
                </a:cubicBezTo>
                <a:cubicBezTo>
                  <a:pt x="14123553" y="10182136"/>
                  <a:pt x="14182757" y="10208447"/>
                  <a:pt x="14288008" y="10247917"/>
                </a:cubicBezTo>
                <a:cubicBezTo>
                  <a:pt x="14314322" y="10257785"/>
                  <a:pt x="14337757" y="10266419"/>
                  <a:pt x="14358314" y="10273819"/>
                </a:cubicBezTo>
                <a:lnTo>
                  <a:pt x="14391551" y="10285413"/>
                </a:lnTo>
                <a:lnTo>
                  <a:pt x="14267617" y="10285413"/>
                </a:lnTo>
                <a:lnTo>
                  <a:pt x="14263342" y="10272585"/>
                </a:lnTo>
                <a:cubicBezTo>
                  <a:pt x="14260053" y="10269296"/>
                  <a:pt x="14255119" y="10267651"/>
                  <a:pt x="14248541" y="10267651"/>
                </a:cubicBezTo>
                <a:cubicBezTo>
                  <a:pt x="14235382" y="10267651"/>
                  <a:pt x="14215648" y="10267651"/>
                  <a:pt x="14189334" y="10267651"/>
                </a:cubicBezTo>
                <a:cubicBezTo>
                  <a:pt x="14136707" y="10267651"/>
                  <a:pt x="14090660" y="10261074"/>
                  <a:pt x="14051193" y="10247917"/>
                </a:cubicBezTo>
                <a:cubicBezTo>
                  <a:pt x="14011723" y="10234761"/>
                  <a:pt x="13968961" y="10218315"/>
                  <a:pt x="13922914" y="10198579"/>
                </a:cubicBezTo>
                <a:cubicBezTo>
                  <a:pt x="13876870" y="10178845"/>
                  <a:pt x="13853842" y="10165689"/>
                  <a:pt x="13853842" y="10159109"/>
                </a:cubicBezTo>
                <a:cubicBezTo>
                  <a:pt x="13853842" y="10152532"/>
                  <a:pt x="13847265" y="10149243"/>
                  <a:pt x="13834108" y="10149243"/>
                </a:cubicBezTo>
                <a:lnTo>
                  <a:pt x="13814375" y="10129507"/>
                </a:lnTo>
                <a:lnTo>
                  <a:pt x="13794638" y="10129507"/>
                </a:lnTo>
                <a:lnTo>
                  <a:pt x="13774904" y="10109773"/>
                </a:lnTo>
                <a:lnTo>
                  <a:pt x="13735434" y="10090039"/>
                </a:lnTo>
                <a:cubicBezTo>
                  <a:pt x="13722278" y="10090039"/>
                  <a:pt x="13709124" y="10090039"/>
                  <a:pt x="13695964" y="10090039"/>
                </a:cubicBezTo>
                <a:cubicBezTo>
                  <a:pt x="13682807" y="10090039"/>
                  <a:pt x="13672939" y="10090039"/>
                  <a:pt x="13666362" y="10090039"/>
                </a:cubicBezTo>
                <a:cubicBezTo>
                  <a:pt x="13659785" y="10090039"/>
                  <a:pt x="13656494" y="10083460"/>
                  <a:pt x="13656494" y="10070303"/>
                </a:cubicBezTo>
                <a:cubicBezTo>
                  <a:pt x="13656494" y="10070303"/>
                  <a:pt x="13649917" y="10063726"/>
                  <a:pt x="13636760" y="10050569"/>
                </a:cubicBezTo>
                <a:cubicBezTo>
                  <a:pt x="13623604" y="10037413"/>
                  <a:pt x="13607158" y="10027544"/>
                  <a:pt x="13587425" y="10020967"/>
                </a:cubicBezTo>
                <a:cubicBezTo>
                  <a:pt x="13567688" y="10014390"/>
                  <a:pt x="13547954" y="10007811"/>
                  <a:pt x="13528218" y="10001231"/>
                </a:cubicBezTo>
                <a:cubicBezTo>
                  <a:pt x="13508484" y="9994654"/>
                  <a:pt x="13498616" y="9984786"/>
                  <a:pt x="13498616" y="9971629"/>
                </a:cubicBezTo>
                <a:cubicBezTo>
                  <a:pt x="13498616" y="9971629"/>
                  <a:pt x="13485459" y="9968340"/>
                  <a:pt x="13459146" y="9961761"/>
                </a:cubicBezTo>
                <a:cubicBezTo>
                  <a:pt x="13432835" y="9955184"/>
                  <a:pt x="13386785" y="9945318"/>
                  <a:pt x="13321004" y="9932159"/>
                </a:cubicBezTo>
                <a:lnTo>
                  <a:pt x="13214053" y="9901602"/>
                </a:lnTo>
                <a:lnTo>
                  <a:pt x="13224797" y="9909959"/>
                </a:lnTo>
                <a:cubicBezTo>
                  <a:pt x="13233021" y="9914892"/>
                  <a:pt x="13242064" y="9919005"/>
                  <a:pt x="13251932" y="9922293"/>
                </a:cubicBezTo>
                <a:cubicBezTo>
                  <a:pt x="13271666" y="9928870"/>
                  <a:pt x="13281534" y="9932159"/>
                  <a:pt x="13281534" y="9932159"/>
                </a:cubicBezTo>
                <a:cubicBezTo>
                  <a:pt x="13281534" y="9932159"/>
                  <a:pt x="13284823" y="9935450"/>
                  <a:pt x="13291400" y="9942027"/>
                </a:cubicBezTo>
                <a:cubicBezTo>
                  <a:pt x="13297977" y="9948607"/>
                  <a:pt x="13301268" y="9951895"/>
                  <a:pt x="13301268" y="9951895"/>
                </a:cubicBezTo>
                <a:cubicBezTo>
                  <a:pt x="13340738" y="9965052"/>
                  <a:pt x="13373631" y="9971629"/>
                  <a:pt x="13399942" y="9971629"/>
                </a:cubicBezTo>
                <a:lnTo>
                  <a:pt x="13419679" y="9991365"/>
                </a:lnTo>
                <a:cubicBezTo>
                  <a:pt x="13432835" y="10004522"/>
                  <a:pt x="13449280" y="10011099"/>
                  <a:pt x="13469014" y="10011099"/>
                </a:cubicBezTo>
                <a:cubicBezTo>
                  <a:pt x="13488748" y="10011099"/>
                  <a:pt x="13511773" y="10017679"/>
                  <a:pt x="13538086" y="10030833"/>
                </a:cubicBezTo>
                <a:lnTo>
                  <a:pt x="13538086" y="10050569"/>
                </a:lnTo>
                <a:cubicBezTo>
                  <a:pt x="13524930" y="10037413"/>
                  <a:pt x="13485459" y="10030833"/>
                  <a:pt x="13419679" y="10030833"/>
                </a:cubicBezTo>
                <a:cubicBezTo>
                  <a:pt x="13380208" y="10030833"/>
                  <a:pt x="13353895" y="10027544"/>
                  <a:pt x="13340738" y="10020967"/>
                </a:cubicBezTo>
                <a:cubicBezTo>
                  <a:pt x="13327582" y="10014390"/>
                  <a:pt x="13321004" y="10004522"/>
                  <a:pt x="13321004" y="9991365"/>
                </a:cubicBezTo>
                <a:cubicBezTo>
                  <a:pt x="13307845" y="9978209"/>
                  <a:pt x="13294691" y="9971629"/>
                  <a:pt x="13281534" y="9971629"/>
                </a:cubicBezTo>
                <a:cubicBezTo>
                  <a:pt x="13268375" y="9971629"/>
                  <a:pt x="13248641" y="9965052"/>
                  <a:pt x="13222328" y="9951895"/>
                </a:cubicBezTo>
                <a:cubicBezTo>
                  <a:pt x="13209171" y="9938739"/>
                  <a:pt x="13192726" y="9928870"/>
                  <a:pt x="13172992" y="9922293"/>
                </a:cubicBezTo>
                <a:cubicBezTo>
                  <a:pt x="13153258" y="9915716"/>
                  <a:pt x="13136813" y="9912425"/>
                  <a:pt x="13123654" y="9912425"/>
                </a:cubicBezTo>
                <a:cubicBezTo>
                  <a:pt x="13110497" y="9899268"/>
                  <a:pt x="13103920" y="9889400"/>
                  <a:pt x="13103920" y="9882823"/>
                </a:cubicBezTo>
                <a:cubicBezTo>
                  <a:pt x="13103920" y="9876246"/>
                  <a:pt x="13103920" y="9872955"/>
                  <a:pt x="13103920" y="9872955"/>
                </a:cubicBezTo>
                <a:lnTo>
                  <a:pt x="13123654" y="9853221"/>
                </a:lnTo>
                <a:cubicBezTo>
                  <a:pt x="13110497" y="9853221"/>
                  <a:pt x="13100629" y="9856510"/>
                  <a:pt x="13094052" y="9863087"/>
                </a:cubicBezTo>
                <a:cubicBezTo>
                  <a:pt x="13087475" y="9869666"/>
                  <a:pt x="13077609" y="9869666"/>
                  <a:pt x="13064450" y="9863087"/>
                </a:cubicBezTo>
                <a:cubicBezTo>
                  <a:pt x="13051293" y="9856510"/>
                  <a:pt x="13048005" y="9849933"/>
                  <a:pt x="13054584" y="9843353"/>
                </a:cubicBezTo>
                <a:cubicBezTo>
                  <a:pt x="13061161" y="9836776"/>
                  <a:pt x="13051293" y="9826908"/>
                  <a:pt x="13024980" y="9813751"/>
                </a:cubicBezTo>
                <a:cubicBezTo>
                  <a:pt x="13011823" y="9813751"/>
                  <a:pt x="13001955" y="9810463"/>
                  <a:pt x="12995378" y="9803883"/>
                </a:cubicBezTo>
                <a:cubicBezTo>
                  <a:pt x="12988801" y="9797306"/>
                  <a:pt x="12985512" y="9794015"/>
                  <a:pt x="12985512" y="9794015"/>
                </a:cubicBezTo>
                <a:lnTo>
                  <a:pt x="12946042" y="9774281"/>
                </a:lnTo>
                <a:cubicBezTo>
                  <a:pt x="12919729" y="9774281"/>
                  <a:pt x="12880259" y="9761124"/>
                  <a:pt x="12827632" y="9734811"/>
                </a:cubicBezTo>
                <a:lnTo>
                  <a:pt x="12768428" y="9715077"/>
                </a:lnTo>
                <a:lnTo>
                  <a:pt x="12758560" y="9715077"/>
                </a:lnTo>
                <a:lnTo>
                  <a:pt x="12689490" y="9715077"/>
                </a:lnTo>
                <a:cubicBezTo>
                  <a:pt x="12689490" y="9715077"/>
                  <a:pt x="12656597" y="9701920"/>
                  <a:pt x="12590813" y="9675607"/>
                </a:cubicBezTo>
                <a:cubicBezTo>
                  <a:pt x="12577659" y="9662450"/>
                  <a:pt x="12564503" y="9655873"/>
                  <a:pt x="12551346" y="9655873"/>
                </a:cubicBezTo>
                <a:cubicBezTo>
                  <a:pt x="12538189" y="9655873"/>
                  <a:pt x="12518456" y="9649296"/>
                  <a:pt x="12492139" y="9636137"/>
                </a:cubicBezTo>
                <a:cubicBezTo>
                  <a:pt x="12478985" y="9622980"/>
                  <a:pt x="12462538" y="9613115"/>
                  <a:pt x="12442804" y="9606535"/>
                </a:cubicBezTo>
                <a:cubicBezTo>
                  <a:pt x="12423070" y="9599958"/>
                  <a:pt x="12406625" y="9596667"/>
                  <a:pt x="12393468" y="9596667"/>
                </a:cubicBezTo>
                <a:cubicBezTo>
                  <a:pt x="12248744" y="9557199"/>
                  <a:pt x="12169807" y="9530886"/>
                  <a:pt x="12156650" y="9517729"/>
                </a:cubicBezTo>
                <a:lnTo>
                  <a:pt x="12136913" y="9517729"/>
                </a:lnTo>
                <a:cubicBezTo>
                  <a:pt x="12150070" y="9530886"/>
                  <a:pt x="12146782" y="9534174"/>
                  <a:pt x="12127048" y="9527595"/>
                </a:cubicBezTo>
                <a:cubicBezTo>
                  <a:pt x="12107312" y="9521018"/>
                  <a:pt x="12084289" y="9514440"/>
                  <a:pt x="12057976" y="9507861"/>
                </a:cubicBezTo>
                <a:cubicBezTo>
                  <a:pt x="12031662" y="9501284"/>
                  <a:pt x="12018506" y="9497993"/>
                  <a:pt x="12018506" y="9497993"/>
                </a:cubicBezTo>
                <a:cubicBezTo>
                  <a:pt x="12005349" y="9458525"/>
                  <a:pt x="11959302" y="9438789"/>
                  <a:pt x="11880362" y="9438789"/>
                </a:cubicBezTo>
                <a:lnTo>
                  <a:pt x="11860629" y="9419055"/>
                </a:lnTo>
                <a:cubicBezTo>
                  <a:pt x="11860629" y="9419055"/>
                  <a:pt x="11847472" y="9419055"/>
                  <a:pt x="11821158" y="9419055"/>
                </a:cubicBezTo>
                <a:lnTo>
                  <a:pt x="11781688" y="9399319"/>
                </a:lnTo>
                <a:lnTo>
                  <a:pt x="11761954" y="9379585"/>
                </a:lnTo>
                <a:lnTo>
                  <a:pt x="11702747" y="9359851"/>
                </a:lnTo>
                <a:cubicBezTo>
                  <a:pt x="11663280" y="9333538"/>
                  <a:pt x="11623810" y="9320381"/>
                  <a:pt x="11584339" y="9320381"/>
                </a:cubicBezTo>
                <a:cubicBezTo>
                  <a:pt x="11558026" y="9320381"/>
                  <a:pt x="11551449" y="9313804"/>
                  <a:pt x="11564606" y="9300645"/>
                </a:cubicBezTo>
                <a:cubicBezTo>
                  <a:pt x="11551449" y="9313804"/>
                  <a:pt x="11544869" y="9313804"/>
                  <a:pt x="11544869" y="9300645"/>
                </a:cubicBezTo>
                <a:cubicBezTo>
                  <a:pt x="11518556" y="9274334"/>
                  <a:pt x="11465932" y="9254597"/>
                  <a:pt x="11386991" y="9241441"/>
                </a:cubicBezTo>
                <a:cubicBezTo>
                  <a:pt x="11360678" y="9241441"/>
                  <a:pt x="11331076" y="9231572"/>
                  <a:pt x="11298186" y="9211839"/>
                </a:cubicBezTo>
                <a:cubicBezTo>
                  <a:pt x="11265292" y="9192105"/>
                  <a:pt x="11235691" y="9178948"/>
                  <a:pt x="11209377" y="9172369"/>
                </a:cubicBezTo>
                <a:cubicBezTo>
                  <a:pt x="11183066" y="9165792"/>
                  <a:pt x="11163330" y="9155923"/>
                  <a:pt x="11150173" y="9142767"/>
                </a:cubicBezTo>
                <a:lnTo>
                  <a:pt x="11169910" y="9142767"/>
                </a:lnTo>
                <a:cubicBezTo>
                  <a:pt x="11196220" y="9155923"/>
                  <a:pt x="11206089" y="9152635"/>
                  <a:pt x="11199512" y="9132898"/>
                </a:cubicBezTo>
                <a:cubicBezTo>
                  <a:pt x="11192932" y="9113165"/>
                  <a:pt x="11186355" y="9106588"/>
                  <a:pt x="11179775" y="9113165"/>
                </a:cubicBezTo>
                <a:cubicBezTo>
                  <a:pt x="11173198" y="9119744"/>
                  <a:pt x="11156750" y="9113165"/>
                  <a:pt x="11130439" y="9093431"/>
                </a:cubicBezTo>
                <a:cubicBezTo>
                  <a:pt x="11104126" y="9073695"/>
                  <a:pt x="11084392" y="9063826"/>
                  <a:pt x="11071233" y="9063826"/>
                </a:cubicBezTo>
                <a:cubicBezTo>
                  <a:pt x="11071233" y="9063826"/>
                  <a:pt x="11061367" y="9060538"/>
                  <a:pt x="11041631" y="9053961"/>
                </a:cubicBezTo>
                <a:cubicBezTo>
                  <a:pt x="11021897" y="9047384"/>
                  <a:pt x="10998872" y="9037516"/>
                  <a:pt x="10972560" y="9024359"/>
                </a:cubicBezTo>
                <a:cubicBezTo>
                  <a:pt x="10946248" y="9011202"/>
                  <a:pt x="10919935" y="8998045"/>
                  <a:pt x="10893621" y="8984889"/>
                </a:cubicBezTo>
                <a:cubicBezTo>
                  <a:pt x="10867309" y="8971732"/>
                  <a:pt x="10847574" y="8965152"/>
                  <a:pt x="10834417" y="8965152"/>
                </a:cubicBezTo>
                <a:lnTo>
                  <a:pt x="10637069" y="8905948"/>
                </a:lnTo>
                <a:cubicBezTo>
                  <a:pt x="10637069" y="8905948"/>
                  <a:pt x="10627201" y="8902660"/>
                  <a:pt x="10607465" y="8896080"/>
                </a:cubicBezTo>
                <a:cubicBezTo>
                  <a:pt x="10587732" y="8889503"/>
                  <a:pt x="10564707" y="8886215"/>
                  <a:pt x="10538393" y="8886215"/>
                </a:cubicBezTo>
                <a:lnTo>
                  <a:pt x="10439719" y="8846745"/>
                </a:lnTo>
                <a:cubicBezTo>
                  <a:pt x="10373938" y="8820431"/>
                  <a:pt x="10341045" y="8820431"/>
                  <a:pt x="10341045" y="8846745"/>
                </a:cubicBezTo>
                <a:lnTo>
                  <a:pt x="10321312" y="8846745"/>
                </a:lnTo>
                <a:lnTo>
                  <a:pt x="10301577" y="8827011"/>
                </a:lnTo>
                <a:lnTo>
                  <a:pt x="10301577" y="8846745"/>
                </a:lnTo>
                <a:lnTo>
                  <a:pt x="10143697" y="8787541"/>
                </a:lnTo>
                <a:cubicBezTo>
                  <a:pt x="10156853" y="8774384"/>
                  <a:pt x="10179879" y="8774384"/>
                  <a:pt x="10212769" y="8787541"/>
                </a:cubicBezTo>
                <a:cubicBezTo>
                  <a:pt x="10245662" y="8800697"/>
                  <a:pt x="10275264" y="8807274"/>
                  <a:pt x="10301577" y="8807274"/>
                </a:cubicBezTo>
                <a:lnTo>
                  <a:pt x="10163433" y="8748071"/>
                </a:lnTo>
                <a:cubicBezTo>
                  <a:pt x="10071336" y="8721757"/>
                  <a:pt x="10018709" y="8702021"/>
                  <a:pt x="10005552" y="8688867"/>
                </a:cubicBezTo>
                <a:lnTo>
                  <a:pt x="10025289" y="8688867"/>
                </a:lnTo>
                <a:cubicBezTo>
                  <a:pt x="10038446" y="8688867"/>
                  <a:pt x="10051603" y="8688867"/>
                  <a:pt x="10064760" y="8688867"/>
                </a:cubicBezTo>
                <a:cubicBezTo>
                  <a:pt x="10077917" y="8688867"/>
                  <a:pt x="10087781" y="8692155"/>
                  <a:pt x="10094361" y="8698732"/>
                </a:cubicBezTo>
                <a:cubicBezTo>
                  <a:pt x="10100938" y="8705312"/>
                  <a:pt x="10110806" y="8708600"/>
                  <a:pt x="10123963" y="8708600"/>
                </a:cubicBezTo>
                <a:cubicBezTo>
                  <a:pt x="10137119" y="8708600"/>
                  <a:pt x="10146988" y="8711892"/>
                  <a:pt x="10153565" y="8718469"/>
                </a:cubicBezTo>
                <a:cubicBezTo>
                  <a:pt x="10160142" y="8725046"/>
                  <a:pt x="10163433" y="8728337"/>
                  <a:pt x="10163433" y="8728337"/>
                </a:cubicBezTo>
                <a:cubicBezTo>
                  <a:pt x="10163433" y="8728337"/>
                  <a:pt x="10176590" y="8734914"/>
                  <a:pt x="10202900" y="8748071"/>
                </a:cubicBezTo>
                <a:lnTo>
                  <a:pt x="10262107" y="8748071"/>
                </a:lnTo>
                <a:lnTo>
                  <a:pt x="10380515" y="8787541"/>
                </a:lnTo>
                <a:lnTo>
                  <a:pt x="10341045" y="8767804"/>
                </a:lnTo>
                <a:cubicBezTo>
                  <a:pt x="10301577" y="8754650"/>
                  <a:pt x="10275264" y="8748071"/>
                  <a:pt x="10262107" y="8748071"/>
                </a:cubicBezTo>
                <a:lnTo>
                  <a:pt x="10222637" y="8728337"/>
                </a:lnTo>
                <a:cubicBezTo>
                  <a:pt x="10196323" y="8715180"/>
                  <a:pt x="10179879" y="8705312"/>
                  <a:pt x="10173298" y="8698732"/>
                </a:cubicBezTo>
                <a:cubicBezTo>
                  <a:pt x="10166722" y="8692155"/>
                  <a:pt x="10133831" y="8682287"/>
                  <a:pt x="10074624" y="8669130"/>
                </a:cubicBezTo>
                <a:cubicBezTo>
                  <a:pt x="10015421" y="8655976"/>
                  <a:pt x="9979242" y="8646108"/>
                  <a:pt x="9966085" y="8639528"/>
                </a:cubicBezTo>
                <a:cubicBezTo>
                  <a:pt x="9952928" y="8632951"/>
                  <a:pt x="9946348" y="8636240"/>
                  <a:pt x="9946348" y="8649397"/>
                </a:cubicBezTo>
                <a:cubicBezTo>
                  <a:pt x="9959505" y="8675710"/>
                  <a:pt x="9926615" y="8675710"/>
                  <a:pt x="9847674" y="8649397"/>
                </a:cubicBezTo>
                <a:lnTo>
                  <a:pt x="9768737" y="8629663"/>
                </a:lnTo>
                <a:cubicBezTo>
                  <a:pt x="9781891" y="8642817"/>
                  <a:pt x="9781891" y="8649397"/>
                  <a:pt x="9768737" y="8649397"/>
                </a:cubicBezTo>
                <a:lnTo>
                  <a:pt x="9729267" y="8629663"/>
                </a:lnTo>
                <a:cubicBezTo>
                  <a:pt x="9729267" y="8616506"/>
                  <a:pt x="9712820" y="8603347"/>
                  <a:pt x="9679928" y="8590193"/>
                </a:cubicBezTo>
                <a:cubicBezTo>
                  <a:pt x="9647038" y="8577036"/>
                  <a:pt x="9610856" y="8563879"/>
                  <a:pt x="9571387" y="8550722"/>
                </a:cubicBezTo>
                <a:cubicBezTo>
                  <a:pt x="9531919" y="8537566"/>
                  <a:pt x="9499028" y="8530986"/>
                  <a:pt x="9472712" y="8530986"/>
                </a:cubicBezTo>
                <a:cubicBezTo>
                  <a:pt x="9446400" y="8517832"/>
                  <a:pt x="9433245" y="8511252"/>
                  <a:pt x="9433245" y="8511252"/>
                </a:cubicBezTo>
                <a:lnTo>
                  <a:pt x="9512182" y="8511252"/>
                </a:lnTo>
                <a:cubicBezTo>
                  <a:pt x="9525339" y="8524409"/>
                  <a:pt x="9535207" y="8530986"/>
                  <a:pt x="9541787" y="8530986"/>
                </a:cubicBezTo>
                <a:cubicBezTo>
                  <a:pt x="9548364" y="8530986"/>
                  <a:pt x="9558232" y="8530986"/>
                  <a:pt x="9571387" y="8530986"/>
                </a:cubicBezTo>
                <a:cubicBezTo>
                  <a:pt x="9571387" y="8530986"/>
                  <a:pt x="9584544" y="8537566"/>
                  <a:pt x="9610856" y="8550722"/>
                </a:cubicBezTo>
                <a:cubicBezTo>
                  <a:pt x="9676640" y="8577036"/>
                  <a:pt x="9729267" y="8596770"/>
                  <a:pt x="9768737" y="8609926"/>
                </a:cubicBezTo>
                <a:cubicBezTo>
                  <a:pt x="9781891" y="8609926"/>
                  <a:pt x="9804916" y="8613215"/>
                  <a:pt x="9837806" y="8619795"/>
                </a:cubicBezTo>
                <a:cubicBezTo>
                  <a:pt x="9870699" y="8626372"/>
                  <a:pt x="9887145" y="8629663"/>
                  <a:pt x="9887145" y="8629663"/>
                </a:cubicBezTo>
                <a:lnTo>
                  <a:pt x="9867411" y="8609926"/>
                </a:lnTo>
                <a:lnTo>
                  <a:pt x="9827941" y="8590193"/>
                </a:lnTo>
                <a:cubicBezTo>
                  <a:pt x="9814784" y="8590193"/>
                  <a:pt x="9775314" y="8577036"/>
                  <a:pt x="9709530" y="8550722"/>
                </a:cubicBezTo>
                <a:cubicBezTo>
                  <a:pt x="9643747" y="8524409"/>
                  <a:pt x="9604279" y="8511252"/>
                  <a:pt x="9591122" y="8511252"/>
                </a:cubicBezTo>
                <a:cubicBezTo>
                  <a:pt x="9591122" y="8498096"/>
                  <a:pt x="9584544" y="8491519"/>
                  <a:pt x="9571387" y="8491519"/>
                </a:cubicBezTo>
                <a:lnTo>
                  <a:pt x="9512182" y="8471782"/>
                </a:lnTo>
                <a:cubicBezTo>
                  <a:pt x="9485869" y="8445469"/>
                  <a:pt x="9446400" y="8425735"/>
                  <a:pt x="9393774" y="8412578"/>
                </a:cubicBezTo>
                <a:lnTo>
                  <a:pt x="9275367" y="8373108"/>
                </a:lnTo>
                <a:cubicBezTo>
                  <a:pt x="9249051" y="8359951"/>
                  <a:pt x="9222740" y="8353374"/>
                  <a:pt x="9196426" y="8353374"/>
                </a:cubicBezTo>
                <a:cubicBezTo>
                  <a:pt x="9170113" y="8353374"/>
                  <a:pt x="9150377" y="8346795"/>
                  <a:pt x="9137222" y="8333638"/>
                </a:cubicBezTo>
                <a:lnTo>
                  <a:pt x="9117486" y="8333638"/>
                </a:lnTo>
                <a:lnTo>
                  <a:pt x="9078016" y="8313904"/>
                </a:lnTo>
                <a:cubicBezTo>
                  <a:pt x="9051703" y="8287591"/>
                  <a:pt x="9022101" y="8271146"/>
                  <a:pt x="8989210" y="8264566"/>
                </a:cubicBezTo>
                <a:cubicBezTo>
                  <a:pt x="8956320" y="8257989"/>
                  <a:pt x="8939872" y="8248121"/>
                  <a:pt x="8939872" y="8234964"/>
                </a:cubicBezTo>
                <a:lnTo>
                  <a:pt x="8959608" y="8234964"/>
                </a:lnTo>
                <a:lnTo>
                  <a:pt x="8979342" y="8215230"/>
                </a:lnTo>
                <a:cubicBezTo>
                  <a:pt x="8966188" y="8202074"/>
                  <a:pt x="8953028" y="8195497"/>
                  <a:pt x="8939872" y="8195497"/>
                </a:cubicBezTo>
                <a:lnTo>
                  <a:pt x="8920139" y="8195497"/>
                </a:lnTo>
                <a:cubicBezTo>
                  <a:pt x="8920139" y="8182340"/>
                  <a:pt x="8883956" y="8162603"/>
                  <a:pt x="8811598" y="8136290"/>
                </a:cubicBezTo>
                <a:cubicBezTo>
                  <a:pt x="8739235" y="8109977"/>
                  <a:pt x="8689901" y="8093531"/>
                  <a:pt x="8663587" y="8086954"/>
                </a:cubicBezTo>
                <a:cubicBezTo>
                  <a:pt x="8637273" y="8080375"/>
                  <a:pt x="8604382" y="8070506"/>
                  <a:pt x="8564912" y="8057352"/>
                </a:cubicBezTo>
                <a:cubicBezTo>
                  <a:pt x="8512286" y="8031039"/>
                  <a:pt x="8479392" y="8017882"/>
                  <a:pt x="8466238" y="8017882"/>
                </a:cubicBezTo>
                <a:cubicBezTo>
                  <a:pt x="8426768" y="7978412"/>
                  <a:pt x="8367564" y="7952099"/>
                  <a:pt x="8288623" y="7938942"/>
                </a:cubicBezTo>
                <a:cubicBezTo>
                  <a:pt x="8275467" y="7938942"/>
                  <a:pt x="8262311" y="7938942"/>
                  <a:pt x="8249153" y="7938942"/>
                </a:cubicBezTo>
                <a:cubicBezTo>
                  <a:pt x="8235999" y="7938942"/>
                  <a:pt x="8226131" y="7935653"/>
                  <a:pt x="8219551" y="7929076"/>
                </a:cubicBezTo>
                <a:cubicBezTo>
                  <a:pt x="8212975" y="7922497"/>
                  <a:pt x="8209683" y="7919208"/>
                  <a:pt x="8209683" y="7919208"/>
                </a:cubicBezTo>
                <a:cubicBezTo>
                  <a:pt x="8209683" y="7906051"/>
                  <a:pt x="8183370" y="7892895"/>
                  <a:pt x="8130746" y="7879738"/>
                </a:cubicBezTo>
                <a:cubicBezTo>
                  <a:pt x="8117589" y="7866581"/>
                  <a:pt x="8101144" y="7856716"/>
                  <a:pt x="8081410" y="7850136"/>
                </a:cubicBezTo>
                <a:cubicBezTo>
                  <a:pt x="8061673" y="7843556"/>
                  <a:pt x="8041940" y="7836979"/>
                  <a:pt x="8022203" y="7830402"/>
                </a:cubicBezTo>
                <a:cubicBezTo>
                  <a:pt x="8002470" y="7823823"/>
                  <a:pt x="7979445" y="7813954"/>
                  <a:pt x="7953131" y="7800798"/>
                </a:cubicBezTo>
                <a:cubicBezTo>
                  <a:pt x="7887348" y="7774484"/>
                  <a:pt x="7841301" y="7754751"/>
                  <a:pt x="7814987" y="7741594"/>
                </a:cubicBezTo>
                <a:cubicBezTo>
                  <a:pt x="7801833" y="7741594"/>
                  <a:pt x="7788675" y="7738305"/>
                  <a:pt x="7775520" y="7731728"/>
                </a:cubicBezTo>
                <a:cubicBezTo>
                  <a:pt x="7762363" y="7725149"/>
                  <a:pt x="7749204" y="7721860"/>
                  <a:pt x="7736049" y="7721860"/>
                </a:cubicBezTo>
                <a:cubicBezTo>
                  <a:pt x="7736049" y="7708703"/>
                  <a:pt x="7729470" y="7702124"/>
                  <a:pt x="7716316" y="7702124"/>
                </a:cubicBezTo>
                <a:cubicBezTo>
                  <a:pt x="7703159" y="7702124"/>
                  <a:pt x="7693291" y="7698835"/>
                  <a:pt x="7686711" y="7692258"/>
                </a:cubicBezTo>
                <a:cubicBezTo>
                  <a:pt x="7680135" y="7685679"/>
                  <a:pt x="7663689" y="7679101"/>
                  <a:pt x="7637375" y="7672522"/>
                </a:cubicBezTo>
                <a:cubicBezTo>
                  <a:pt x="7611062" y="7665945"/>
                  <a:pt x="7591326" y="7662656"/>
                  <a:pt x="7578169" y="7662656"/>
                </a:cubicBezTo>
                <a:lnTo>
                  <a:pt x="7499231" y="7642920"/>
                </a:lnTo>
                <a:cubicBezTo>
                  <a:pt x="7446605" y="7629763"/>
                  <a:pt x="7417004" y="7619898"/>
                  <a:pt x="7410425" y="7613318"/>
                </a:cubicBezTo>
                <a:cubicBezTo>
                  <a:pt x="7403847" y="7606738"/>
                  <a:pt x="7374244" y="7593584"/>
                  <a:pt x="7321617" y="7573848"/>
                </a:cubicBezTo>
                <a:cubicBezTo>
                  <a:pt x="7268993" y="7554114"/>
                  <a:pt x="7203209" y="7531089"/>
                  <a:pt x="7124270" y="7504776"/>
                </a:cubicBezTo>
                <a:lnTo>
                  <a:pt x="6986125" y="7445572"/>
                </a:lnTo>
                <a:cubicBezTo>
                  <a:pt x="6946655" y="7445572"/>
                  <a:pt x="6917053" y="7438992"/>
                  <a:pt x="6897319" y="7425838"/>
                </a:cubicBezTo>
                <a:cubicBezTo>
                  <a:pt x="6877585" y="7412681"/>
                  <a:pt x="6871005" y="7402813"/>
                  <a:pt x="6877585" y="7396236"/>
                </a:cubicBezTo>
                <a:cubicBezTo>
                  <a:pt x="6884164" y="7389656"/>
                  <a:pt x="6874297" y="7379788"/>
                  <a:pt x="6847981" y="7366634"/>
                </a:cubicBezTo>
                <a:cubicBezTo>
                  <a:pt x="6847981" y="7366634"/>
                  <a:pt x="6841404" y="7360054"/>
                  <a:pt x="6828247" y="7346898"/>
                </a:cubicBezTo>
                <a:cubicBezTo>
                  <a:pt x="6841404" y="7333741"/>
                  <a:pt x="6920341" y="7360054"/>
                  <a:pt x="7065065" y="7425838"/>
                </a:cubicBezTo>
                <a:lnTo>
                  <a:pt x="7183473" y="7465308"/>
                </a:lnTo>
                <a:cubicBezTo>
                  <a:pt x="7183473" y="7465308"/>
                  <a:pt x="7183473" y="7462017"/>
                  <a:pt x="7183473" y="7455440"/>
                </a:cubicBezTo>
                <a:cubicBezTo>
                  <a:pt x="7183473" y="7448860"/>
                  <a:pt x="7190053" y="7445572"/>
                  <a:pt x="7203209" y="7445572"/>
                </a:cubicBezTo>
                <a:cubicBezTo>
                  <a:pt x="7203209" y="7458729"/>
                  <a:pt x="7203209" y="7465308"/>
                  <a:pt x="7203209" y="7465308"/>
                </a:cubicBezTo>
                <a:cubicBezTo>
                  <a:pt x="7216363" y="7478462"/>
                  <a:pt x="7229523" y="7485042"/>
                  <a:pt x="7242679" y="7485042"/>
                </a:cubicBezTo>
                <a:cubicBezTo>
                  <a:pt x="7242679" y="7485042"/>
                  <a:pt x="7242679" y="7478462"/>
                  <a:pt x="7242679" y="7465308"/>
                </a:cubicBezTo>
                <a:lnTo>
                  <a:pt x="7222943" y="7445572"/>
                </a:lnTo>
                <a:cubicBezTo>
                  <a:pt x="7222943" y="7432415"/>
                  <a:pt x="7203209" y="7425838"/>
                  <a:pt x="7163739" y="7425838"/>
                </a:cubicBezTo>
                <a:cubicBezTo>
                  <a:pt x="7124270" y="7425838"/>
                  <a:pt x="7101247" y="7419258"/>
                  <a:pt x="7094667" y="7406102"/>
                </a:cubicBezTo>
                <a:cubicBezTo>
                  <a:pt x="7088087" y="7392948"/>
                  <a:pt x="7078222" y="7386368"/>
                  <a:pt x="7065065" y="7386368"/>
                </a:cubicBezTo>
                <a:cubicBezTo>
                  <a:pt x="7038752" y="7386368"/>
                  <a:pt x="7012440" y="7379788"/>
                  <a:pt x="6986125" y="7366634"/>
                </a:cubicBezTo>
                <a:cubicBezTo>
                  <a:pt x="6959811" y="7353477"/>
                  <a:pt x="6953235" y="7340318"/>
                  <a:pt x="6966392" y="7327164"/>
                </a:cubicBezTo>
                <a:lnTo>
                  <a:pt x="6946655" y="7307429"/>
                </a:lnTo>
                <a:cubicBezTo>
                  <a:pt x="6920341" y="7307429"/>
                  <a:pt x="6907187" y="7307429"/>
                  <a:pt x="6907187" y="7307429"/>
                </a:cubicBezTo>
                <a:lnTo>
                  <a:pt x="6749308" y="7248225"/>
                </a:lnTo>
                <a:cubicBezTo>
                  <a:pt x="6696684" y="7221910"/>
                  <a:pt x="6676949" y="7208754"/>
                  <a:pt x="6690103" y="7208754"/>
                </a:cubicBezTo>
                <a:lnTo>
                  <a:pt x="6769045" y="7228491"/>
                </a:lnTo>
                <a:cubicBezTo>
                  <a:pt x="6795359" y="7241644"/>
                  <a:pt x="6815091" y="7248225"/>
                  <a:pt x="6828247" y="7248225"/>
                </a:cubicBezTo>
                <a:lnTo>
                  <a:pt x="6887453" y="7267957"/>
                </a:lnTo>
                <a:cubicBezTo>
                  <a:pt x="6900607" y="7281115"/>
                  <a:pt x="6917053" y="7290983"/>
                  <a:pt x="6936789" y="7297563"/>
                </a:cubicBezTo>
                <a:cubicBezTo>
                  <a:pt x="6956523" y="7304139"/>
                  <a:pt x="6986125" y="7307429"/>
                  <a:pt x="7025595" y="7307429"/>
                </a:cubicBezTo>
                <a:lnTo>
                  <a:pt x="7025595" y="7287694"/>
                </a:lnTo>
                <a:cubicBezTo>
                  <a:pt x="6999281" y="7274538"/>
                  <a:pt x="6972971" y="7264670"/>
                  <a:pt x="6946655" y="7258092"/>
                </a:cubicBezTo>
                <a:cubicBezTo>
                  <a:pt x="6920341" y="7251512"/>
                  <a:pt x="6894032" y="7241644"/>
                  <a:pt x="6867718" y="7228491"/>
                </a:cubicBezTo>
                <a:cubicBezTo>
                  <a:pt x="6801933" y="7202178"/>
                  <a:pt x="6762463" y="7185732"/>
                  <a:pt x="6749308" y="7179152"/>
                </a:cubicBezTo>
                <a:cubicBezTo>
                  <a:pt x="6736153" y="7172573"/>
                  <a:pt x="6716417" y="7162706"/>
                  <a:pt x="6690103" y="7149550"/>
                </a:cubicBezTo>
                <a:cubicBezTo>
                  <a:pt x="6663789" y="7136394"/>
                  <a:pt x="6650634" y="7123237"/>
                  <a:pt x="6650634" y="7110081"/>
                </a:cubicBezTo>
                <a:lnTo>
                  <a:pt x="6670370" y="7110081"/>
                </a:lnTo>
                <a:cubicBezTo>
                  <a:pt x="6683526" y="7123237"/>
                  <a:pt x="6690103" y="7129816"/>
                  <a:pt x="6690103" y="7129816"/>
                </a:cubicBezTo>
                <a:lnTo>
                  <a:pt x="6709839" y="7129816"/>
                </a:lnTo>
                <a:cubicBezTo>
                  <a:pt x="6696684" y="7129816"/>
                  <a:pt x="6693391" y="7133105"/>
                  <a:pt x="6699971" y="7139683"/>
                </a:cubicBezTo>
                <a:cubicBezTo>
                  <a:pt x="6706551" y="7146261"/>
                  <a:pt x="6716417" y="7149550"/>
                  <a:pt x="6729574" y="7149550"/>
                </a:cubicBezTo>
                <a:lnTo>
                  <a:pt x="6828247" y="7169284"/>
                </a:lnTo>
                <a:cubicBezTo>
                  <a:pt x="6894032" y="7195600"/>
                  <a:pt x="6926921" y="7202178"/>
                  <a:pt x="6926921" y="7189021"/>
                </a:cubicBezTo>
                <a:cubicBezTo>
                  <a:pt x="6926921" y="7189021"/>
                  <a:pt x="6913765" y="7175863"/>
                  <a:pt x="6887453" y="7149550"/>
                </a:cubicBezTo>
                <a:lnTo>
                  <a:pt x="6788779" y="7110081"/>
                </a:lnTo>
                <a:cubicBezTo>
                  <a:pt x="6722994" y="7096924"/>
                  <a:pt x="6690103" y="7077190"/>
                  <a:pt x="6690103" y="7050877"/>
                </a:cubicBezTo>
                <a:cubicBezTo>
                  <a:pt x="6690103" y="7037719"/>
                  <a:pt x="6686815" y="7031143"/>
                  <a:pt x="6680237" y="7031143"/>
                </a:cubicBezTo>
                <a:cubicBezTo>
                  <a:pt x="6673657" y="7031143"/>
                  <a:pt x="6670370" y="7037719"/>
                  <a:pt x="6670370" y="7050877"/>
                </a:cubicBezTo>
                <a:cubicBezTo>
                  <a:pt x="6670370" y="7064032"/>
                  <a:pt x="6670370" y="7070609"/>
                  <a:pt x="6670370" y="7070609"/>
                </a:cubicBezTo>
                <a:cubicBezTo>
                  <a:pt x="6657213" y="7070609"/>
                  <a:pt x="6650634" y="7067321"/>
                  <a:pt x="6650634" y="7060745"/>
                </a:cubicBezTo>
                <a:cubicBezTo>
                  <a:pt x="6650634" y="7054164"/>
                  <a:pt x="6644055" y="7050877"/>
                  <a:pt x="6630899" y="7050877"/>
                </a:cubicBezTo>
                <a:lnTo>
                  <a:pt x="6611166" y="7031143"/>
                </a:lnTo>
                <a:cubicBezTo>
                  <a:pt x="6611166" y="7031143"/>
                  <a:pt x="6604585" y="7024562"/>
                  <a:pt x="6591429" y="7011406"/>
                </a:cubicBezTo>
                <a:cubicBezTo>
                  <a:pt x="6591429" y="7011406"/>
                  <a:pt x="6588141" y="7008117"/>
                  <a:pt x="6581561" y="7001538"/>
                </a:cubicBezTo>
                <a:cubicBezTo>
                  <a:pt x="6574984" y="6994961"/>
                  <a:pt x="6565115" y="6991672"/>
                  <a:pt x="6551960" y="6991672"/>
                </a:cubicBezTo>
                <a:cubicBezTo>
                  <a:pt x="6538805" y="6991672"/>
                  <a:pt x="6532225" y="6988385"/>
                  <a:pt x="6532225" y="6981804"/>
                </a:cubicBezTo>
                <a:cubicBezTo>
                  <a:pt x="6532225" y="6975224"/>
                  <a:pt x="6525648" y="6971937"/>
                  <a:pt x="6512491" y="6971937"/>
                </a:cubicBezTo>
                <a:lnTo>
                  <a:pt x="6453286" y="6952203"/>
                </a:lnTo>
                <a:cubicBezTo>
                  <a:pt x="6426976" y="6925888"/>
                  <a:pt x="6407239" y="6912733"/>
                  <a:pt x="6394083" y="6912733"/>
                </a:cubicBezTo>
                <a:cubicBezTo>
                  <a:pt x="6394083" y="6912733"/>
                  <a:pt x="6390794" y="6912733"/>
                  <a:pt x="6384214" y="6912733"/>
                </a:cubicBezTo>
                <a:cubicBezTo>
                  <a:pt x="6377637" y="6912733"/>
                  <a:pt x="6367769" y="6906156"/>
                  <a:pt x="6354614" y="6892999"/>
                </a:cubicBezTo>
                <a:lnTo>
                  <a:pt x="6157263" y="6814059"/>
                </a:lnTo>
                <a:cubicBezTo>
                  <a:pt x="6130954" y="6814059"/>
                  <a:pt x="6111217" y="6810770"/>
                  <a:pt x="6098060" y="6804191"/>
                </a:cubicBezTo>
                <a:cubicBezTo>
                  <a:pt x="6084906" y="6797613"/>
                  <a:pt x="6078326" y="6787744"/>
                  <a:pt x="6078326" y="6774589"/>
                </a:cubicBezTo>
                <a:lnTo>
                  <a:pt x="6078326" y="6754855"/>
                </a:lnTo>
                <a:cubicBezTo>
                  <a:pt x="6091481" y="6768012"/>
                  <a:pt x="6104640" y="6774589"/>
                  <a:pt x="6117794" y="6774589"/>
                </a:cubicBezTo>
                <a:cubicBezTo>
                  <a:pt x="6130954" y="6774589"/>
                  <a:pt x="6144110" y="6774589"/>
                  <a:pt x="6157263" y="6774589"/>
                </a:cubicBezTo>
                <a:cubicBezTo>
                  <a:pt x="6130954" y="6748275"/>
                  <a:pt x="6124374" y="6728540"/>
                  <a:pt x="6137531" y="6715384"/>
                </a:cubicBezTo>
                <a:lnTo>
                  <a:pt x="5900711" y="6636443"/>
                </a:lnTo>
                <a:cubicBezTo>
                  <a:pt x="5874397" y="6636443"/>
                  <a:pt x="5854665" y="6629867"/>
                  <a:pt x="5841508" y="6616711"/>
                </a:cubicBezTo>
                <a:lnTo>
                  <a:pt x="5762568" y="6577240"/>
                </a:lnTo>
                <a:lnTo>
                  <a:pt x="5703364" y="6557507"/>
                </a:lnTo>
                <a:cubicBezTo>
                  <a:pt x="5716521" y="6557507"/>
                  <a:pt x="5729678" y="6557507"/>
                  <a:pt x="5742834" y="6557507"/>
                </a:cubicBezTo>
                <a:lnTo>
                  <a:pt x="5802038" y="6577240"/>
                </a:lnTo>
                <a:cubicBezTo>
                  <a:pt x="5815195" y="6577240"/>
                  <a:pt x="5825063" y="6577240"/>
                  <a:pt x="5831640" y="6577240"/>
                </a:cubicBezTo>
                <a:cubicBezTo>
                  <a:pt x="5838220" y="6577240"/>
                  <a:pt x="5834931" y="6570664"/>
                  <a:pt x="5821774" y="6557507"/>
                </a:cubicBezTo>
                <a:cubicBezTo>
                  <a:pt x="5821774" y="6544349"/>
                  <a:pt x="5828352" y="6544349"/>
                  <a:pt x="5841508" y="6557507"/>
                </a:cubicBezTo>
                <a:cubicBezTo>
                  <a:pt x="5854665" y="6570664"/>
                  <a:pt x="5867821" y="6577240"/>
                  <a:pt x="5880979" y="6577240"/>
                </a:cubicBezTo>
                <a:cubicBezTo>
                  <a:pt x="5894135" y="6577240"/>
                  <a:pt x="5900711" y="6577240"/>
                  <a:pt x="5900711" y="6577240"/>
                </a:cubicBezTo>
                <a:cubicBezTo>
                  <a:pt x="5940182" y="6577240"/>
                  <a:pt x="5959918" y="6583820"/>
                  <a:pt x="5959918" y="6596977"/>
                </a:cubicBezTo>
                <a:cubicBezTo>
                  <a:pt x="5959918" y="6610131"/>
                  <a:pt x="5966495" y="6616711"/>
                  <a:pt x="5979653" y="6616711"/>
                </a:cubicBezTo>
                <a:cubicBezTo>
                  <a:pt x="5992809" y="6616711"/>
                  <a:pt x="6002678" y="6616711"/>
                  <a:pt x="6009255" y="6616711"/>
                </a:cubicBezTo>
                <a:cubicBezTo>
                  <a:pt x="6015834" y="6616711"/>
                  <a:pt x="6028987" y="6619998"/>
                  <a:pt x="6048722" y="6626579"/>
                </a:cubicBezTo>
                <a:cubicBezTo>
                  <a:pt x="6068458" y="6633156"/>
                  <a:pt x="6088194" y="6639735"/>
                  <a:pt x="6107929" y="6646313"/>
                </a:cubicBezTo>
                <a:cubicBezTo>
                  <a:pt x="6127662" y="6652891"/>
                  <a:pt x="6163844" y="6669337"/>
                  <a:pt x="6216470" y="6695651"/>
                </a:cubicBezTo>
                <a:cubicBezTo>
                  <a:pt x="6269098" y="6708805"/>
                  <a:pt x="6298696" y="6715384"/>
                  <a:pt x="6305277" y="6715384"/>
                </a:cubicBezTo>
                <a:cubicBezTo>
                  <a:pt x="6311856" y="6715384"/>
                  <a:pt x="6315143" y="6715384"/>
                  <a:pt x="6315143" y="6715384"/>
                </a:cubicBezTo>
                <a:cubicBezTo>
                  <a:pt x="6400662" y="6754855"/>
                  <a:pt x="6468089" y="6784457"/>
                  <a:pt x="6517424" y="6804191"/>
                </a:cubicBezTo>
                <a:lnTo>
                  <a:pt x="6569979" y="6823497"/>
                </a:lnTo>
                <a:lnTo>
                  <a:pt x="6532225" y="6814059"/>
                </a:lnTo>
                <a:cubicBezTo>
                  <a:pt x="6479601" y="6800902"/>
                  <a:pt x="6453286" y="6800902"/>
                  <a:pt x="6453286" y="6814059"/>
                </a:cubicBezTo>
                <a:cubicBezTo>
                  <a:pt x="6440132" y="6814059"/>
                  <a:pt x="6433553" y="6807478"/>
                  <a:pt x="6433553" y="6794324"/>
                </a:cubicBezTo>
                <a:cubicBezTo>
                  <a:pt x="6420396" y="6794324"/>
                  <a:pt x="6413818" y="6794324"/>
                  <a:pt x="6413818" y="6794324"/>
                </a:cubicBezTo>
                <a:cubicBezTo>
                  <a:pt x="6387505" y="6794324"/>
                  <a:pt x="6341457" y="6774589"/>
                  <a:pt x="6275675" y="6735121"/>
                </a:cubicBezTo>
                <a:cubicBezTo>
                  <a:pt x="6262518" y="6735121"/>
                  <a:pt x="6242784" y="6735121"/>
                  <a:pt x="6216470" y="6735121"/>
                </a:cubicBezTo>
                <a:lnTo>
                  <a:pt x="6255938" y="6754855"/>
                </a:lnTo>
                <a:lnTo>
                  <a:pt x="6315143" y="6774589"/>
                </a:lnTo>
                <a:cubicBezTo>
                  <a:pt x="6328299" y="6787744"/>
                  <a:pt x="6374349" y="6810770"/>
                  <a:pt x="6453286" y="6843660"/>
                </a:cubicBezTo>
                <a:cubicBezTo>
                  <a:pt x="6532225" y="6876551"/>
                  <a:pt x="6571695" y="6892999"/>
                  <a:pt x="6571695" y="6892999"/>
                </a:cubicBezTo>
                <a:cubicBezTo>
                  <a:pt x="6571695" y="6892999"/>
                  <a:pt x="6578272" y="6892999"/>
                  <a:pt x="6591429" y="6892999"/>
                </a:cubicBezTo>
                <a:cubicBezTo>
                  <a:pt x="6604585" y="6906156"/>
                  <a:pt x="6621031" y="6916020"/>
                  <a:pt x="6640767" y="6922601"/>
                </a:cubicBezTo>
                <a:cubicBezTo>
                  <a:pt x="6660501" y="6929181"/>
                  <a:pt x="6663789" y="6925888"/>
                  <a:pt x="6650634" y="6912733"/>
                </a:cubicBezTo>
                <a:lnTo>
                  <a:pt x="6670370" y="6892999"/>
                </a:lnTo>
                <a:cubicBezTo>
                  <a:pt x="6696684" y="6932468"/>
                  <a:pt x="6716417" y="6939046"/>
                  <a:pt x="6729574" y="6912733"/>
                </a:cubicBezTo>
                <a:cubicBezTo>
                  <a:pt x="6729574" y="6912733"/>
                  <a:pt x="6732861" y="6912733"/>
                  <a:pt x="6739442" y="6912733"/>
                </a:cubicBezTo>
                <a:cubicBezTo>
                  <a:pt x="6746019" y="6912733"/>
                  <a:pt x="6755888" y="6919312"/>
                  <a:pt x="6769045" y="6932468"/>
                </a:cubicBezTo>
                <a:lnTo>
                  <a:pt x="6808513" y="6952203"/>
                </a:lnTo>
                <a:lnTo>
                  <a:pt x="6867718" y="6971937"/>
                </a:lnTo>
                <a:cubicBezTo>
                  <a:pt x="6867718" y="6971937"/>
                  <a:pt x="6880875" y="6975224"/>
                  <a:pt x="6907187" y="6981804"/>
                </a:cubicBezTo>
                <a:cubicBezTo>
                  <a:pt x="6933501" y="6988385"/>
                  <a:pt x="6959811" y="6998250"/>
                  <a:pt x="6986125" y="7011406"/>
                </a:cubicBezTo>
                <a:cubicBezTo>
                  <a:pt x="7012440" y="7011406"/>
                  <a:pt x="7045331" y="7017986"/>
                  <a:pt x="7084799" y="7031143"/>
                </a:cubicBezTo>
                <a:lnTo>
                  <a:pt x="7104535" y="7031143"/>
                </a:lnTo>
                <a:cubicBezTo>
                  <a:pt x="7078222" y="7004830"/>
                  <a:pt x="7058485" y="6998250"/>
                  <a:pt x="7045331" y="7011406"/>
                </a:cubicBezTo>
                <a:cubicBezTo>
                  <a:pt x="7032175" y="7011406"/>
                  <a:pt x="7025595" y="7004830"/>
                  <a:pt x="7025595" y="6991672"/>
                </a:cubicBezTo>
                <a:cubicBezTo>
                  <a:pt x="7025595" y="6978515"/>
                  <a:pt x="7005861" y="6965359"/>
                  <a:pt x="6966392" y="6952203"/>
                </a:cubicBezTo>
                <a:cubicBezTo>
                  <a:pt x="6926921" y="6939046"/>
                  <a:pt x="6894032" y="6932468"/>
                  <a:pt x="6867718" y="6932468"/>
                </a:cubicBezTo>
                <a:lnTo>
                  <a:pt x="6867718" y="6912733"/>
                </a:lnTo>
                <a:cubicBezTo>
                  <a:pt x="6867718" y="6899575"/>
                  <a:pt x="6867718" y="6892999"/>
                  <a:pt x="6867718" y="6892999"/>
                </a:cubicBezTo>
                <a:cubicBezTo>
                  <a:pt x="6841404" y="6892999"/>
                  <a:pt x="6824959" y="6886418"/>
                  <a:pt x="6818379" y="6873262"/>
                </a:cubicBezTo>
                <a:cubicBezTo>
                  <a:pt x="6811802" y="6860109"/>
                  <a:pt x="6801933" y="6856817"/>
                  <a:pt x="6788779" y="6863397"/>
                </a:cubicBezTo>
                <a:cubicBezTo>
                  <a:pt x="6775623" y="6869973"/>
                  <a:pt x="6765756" y="6866686"/>
                  <a:pt x="6759175" y="6853528"/>
                </a:cubicBezTo>
                <a:cubicBezTo>
                  <a:pt x="6752595" y="6840371"/>
                  <a:pt x="6749308" y="6840371"/>
                  <a:pt x="6749308" y="6853528"/>
                </a:cubicBezTo>
                <a:cubicBezTo>
                  <a:pt x="6749308" y="6866686"/>
                  <a:pt x="6749308" y="6879842"/>
                  <a:pt x="6749308" y="6892999"/>
                </a:cubicBezTo>
                <a:lnTo>
                  <a:pt x="6673657" y="6855172"/>
                </a:lnTo>
                <a:lnTo>
                  <a:pt x="6685170" y="6855995"/>
                </a:lnTo>
                <a:cubicBezTo>
                  <a:pt x="6695039" y="6857639"/>
                  <a:pt x="6703260" y="6860109"/>
                  <a:pt x="6709839" y="6863397"/>
                </a:cubicBezTo>
                <a:cubicBezTo>
                  <a:pt x="6722994" y="6869973"/>
                  <a:pt x="6736153" y="6860109"/>
                  <a:pt x="6749308" y="6833795"/>
                </a:cubicBezTo>
                <a:cubicBezTo>
                  <a:pt x="6749308" y="6820637"/>
                  <a:pt x="6749308" y="6814059"/>
                  <a:pt x="6749308" y="6814059"/>
                </a:cubicBezTo>
                <a:cubicBezTo>
                  <a:pt x="6749308" y="6814059"/>
                  <a:pt x="6755888" y="6814059"/>
                  <a:pt x="6769045" y="6814059"/>
                </a:cubicBezTo>
                <a:lnTo>
                  <a:pt x="6769045" y="6794324"/>
                </a:lnTo>
                <a:lnTo>
                  <a:pt x="6630899" y="6715384"/>
                </a:lnTo>
                <a:cubicBezTo>
                  <a:pt x="6604585" y="6702227"/>
                  <a:pt x="6584852" y="6689071"/>
                  <a:pt x="6571695" y="6675915"/>
                </a:cubicBezTo>
                <a:cubicBezTo>
                  <a:pt x="6558539" y="6662761"/>
                  <a:pt x="6545381" y="6662761"/>
                  <a:pt x="6532225" y="6675915"/>
                </a:cubicBezTo>
                <a:lnTo>
                  <a:pt x="6433553" y="6616711"/>
                </a:lnTo>
                <a:lnTo>
                  <a:pt x="6611166" y="6656180"/>
                </a:lnTo>
                <a:cubicBezTo>
                  <a:pt x="6676949" y="6682493"/>
                  <a:pt x="6709839" y="6695651"/>
                  <a:pt x="6709839" y="6695651"/>
                </a:cubicBezTo>
                <a:cubicBezTo>
                  <a:pt x="6709839" y="6695651"/>
                  <a:pt x="6696684" y="6685782"/>
                  <a:pt x="6670370" y="6666048"/>
                </a:cubicBezTo>
                <a:cubicBezTo>
                  <a:pt x="6644055" y="6646313"/>
                  <a:pt x="6627612" y="6636443"/>
                  <a:pt x="6621031" y="6636443"/>
                </a:cubicBezTo>
                <a:cubicBezTo>
                  <a:pt x="6614455" y="6636443"/>
                  <a:pt x="6598010" y="6629867"/>
                  <a:pt x="6571695" y="6616711"/>
                </a:cubicBezTo>
                <a:cubicBezTo>
                  <a:pt x="6558539" y="6616711"/>
                  <a:pt x="6542094" y="6610131"/>
                  <a:pt x="6522359" y="6596977"/>
                </a:cubicBezTo>
                <a:cubicBezTo>
                  <a:pt x="6502623" y="6583820"/>
                  <a:pt x="6479601" y="6573951"/>
                  <a:pt x="6453286" y="6567375"/>
                </a:cubicBezTo>
                <a:cubicBezTo>
                  <a:pt x="6426976" y="6560794"/>
                  <a:pt x="6400662" y="6550927"/>
                  <a:pt x="6374349" y="6537770"/>
                </a:cubicBezTo>
                <a:cubicBezTo>
                  <a:pt x="6348035" y="6524615"/>
                  <a:pt x="6328299" y="6518036"/>
                  <a:pt x="6315143" y="6518036"/>
                </a:cubicBezTo>
                <a:cubicBezTo>
                  <a:pt x="6288829" y="6504880"/>
                  <a:pt x="6275675" y="6498302"/>
                  <a:pt x="6275675" y="6498302"/>
                </a:cubicBezTo>
                <a:cubicBezTo>
                  <a:pt x="6209891" y="6445676"/>
                  <a:pt x="6124374" y="6419362"/>
                  <a:pt x="6019122" y="6419362"/>
                </a:cubicBezTo>
                <a:cubicBezTo>
                  <a:pt x="5940182" y="6419362"/>
                  <a:pt x="5900711" y="6406205"/>
                  <a:pt x="5900711" y="6379892"/>
                </a:cubicBezTo>
                <a:cubicBezTo>
                  <a:pt x="5900711" y="6366736"/>
                  <a:pt x="5933603" y="6373314"/>
                  <a:pt x="5999386" y="6399629"/>
                </a:cubicBezTo>
                <a:lnTo>
                  <a:pt x="5979653" y="6379892"/>
                </a:lnTo>
                <a:cubicBezTo>
                  <a:pt x="5979653" y="6366736"/>
                  <a:pt x="5969784" y="6356869"/>
                  <a:pt x="5950050" y="6350291"/>
                </a:cubicBezTo>
                <a:cubicBezTo>
                  <a:pt x="5930314" y="6343710"/>
                  <a:pt x="5913868" y="6340421"/>
                  <a:pt x="5900711" y="6340421"/>
                </a:cubicBezTo>
                <a:lnTo>
                  <a:pt x="5762568" y="6281217"/>
                </a:lnTo>
                <a:cubicBezTo>
                  <a:pt x="5762568" y="6268061"/>
                  <a:pt x="5683630" y="6235170"/>
                  <a:pt x="5525750" y="6182544"/>
                </a:cubicBezTo>
                <a:cubicBezTo>
                  <a:pt x="5499439" y="6182544"/>
                  <a:pt x="5473125" y="6175964"/>
                  <a:pt x="5446812" y="6162811"/>
                </a:cubicBezTo>
                <a:cubicBezTo>
                  <a:pt x="5420499" y="6149654"/>
                  <a:pt x="5400764" y="6143073"/>
                  <a:pt x="5387607" y="6143073"/>
                </a:cubicBezTo>
                <a:cubicBezTo>
                  <a:pt x="5361292" y="6129920"/>
                  <a:pt x="5338270" y="6120052"/>
                  <a:pt x="5318533" y="6113472"/>
                </a:cubicBezTo>
                <a:cubicBezTo>
                  <a:pt x="5298800" y="6106894"/>
                  <a:pt x="5279066" y="6100315"/>
                  <a:pt x="5259333" y="6093739"/>
                </a:cubicBezTo>
                <a:cubicBezTo>
                  <a:pt x="5239596" y="6087159"/>
                  <a:pt x="5209994" y="6083870"/>
                  <a:pt x="5170524" y="6083870"/>
                </a:cubicBezTo>
                <a:lnTo>
                  <a:pt x="5091586" y="6064136"/>
                </a:lnTo>
                <a:cubicBezTo>
                  <a:pt x="5065273" y="6050979"/>
                  <a:pt x="5048824" y="6047688"/>
                  <a:pt x="5042248" y="6054268"/>
                </a:cubicBezTo>
                <a:cubicBezTo>
                  <a:pt x="5035671" y="6060847"/>
                  <a:pt x="5025802" y="6057557"/>
                  <a:pt x="5012646" y="6044399"/>
                </a:cubicBezTo>
                <a:cubicBezTo>
                  <a:pt x="5012646" y="6031245"/>
                  <a:pt x="5012646" y="6024667"/>
                  <a:pt x="5012646" y="6024667"/>
                </a:cubicBezTo>
                <a:cubicBezTo>
                  <a:pt x="5025802" y="6024667"/>
                  <a:pt x="5045537" y="6024667"/>
                  <a:pt x="5071849" y="6024667"/>
                </a:cubicBezTo>
                <a:lnTo>
                  <a:pt x="5131053" y="6024667"/>
                </a:lnTo>
                <a:lnTo>
                  <a:pt x="5091586" y="6004929"/>
                </a:lnTo>
                <a:lnTo>
                  <a:pt x="5012646" y="5965463"/>
                </a:lnTo>
                <a:cubicBezTo>
                  <a:pt x="4999489" y="5965463"/>
                  <a:pt x="4992911" y="5962174"/>
                  <a:pt x="4992911" y="5955593"/>
                </a:cubicBezTo>
                <a:cubicBezTo>
                  <a:pt x="4992911" y="5949015"/>
                  <a:pt x="4999489" y="5942437"/>
                  <a:pt x="5012646" y="5935861"/>
                </a:cubicBezTo>
                <a:cubicBezTo>
                  <a:pt x="5025802" y="5929281"/>
                  <a:pt x="5058692" y="5929281"/>
                  <a:pt x="5111320" y="5935861"/>
                </a:cubicBezTo>
                <a:cubicBezTo>
                  <a:pt x="5163947" y="5942437"/>
                  <a:pt x="5196837" y="5945726"/>
                  <a:pt x="5209994" y="5945726"/>
                </a:cubicBezTo>
                <a:cubicBezTo>
                  <a:pt x="5288934" y="5972039"/>
                  <a:pt x="5334982" y="5991776"/>
                  <a:pt x="5348138" y="6004929"/>
                </a:cubicBezTo>
                <a:cubicBezTo>
                  <a:pt x="5361292" y="6004929"/>
                  <a:pt x="5371163" y="6001641"/>
                  <a:pt x="5377740" y="5995065"/>
                </a:cubicBezTo>
                <a:cubicBezTo>
                  <a:pt x="5384317" y="5988484"/>
                  <a:pt x="5390896" y="5991776"/>
                  <a:pt x="5397474" y="6004929"/>
                </a:cubicBezTo>
                <a:cubicBezTo>
                  <a:pt x="5404053" y="6018086"/>
                  <a:pt x="5413921" y="6024667"/>
                  <a:pt x="5427075" y="6024667"/>
                </a:cubicBezTo>
                <a:cubicBezTo>
                  <a:pt x="5466546" y="6024667"/>
                  <a:pt x="5473125" y="6037823"/>
                  <a:pt x="5446812" y="6064136"/>
                </a:cubicBezTo>
                <a:cubicBezTo>
                  <a:pt x="5446812" y="6064136"/>
                  <a:pt x="5440233" y="6057557"/>
                  <a:pt x="5427075" y="6044399"/>
                </a:cubicBezTo>
                <a:cubicBezTo>
                  <a:pt x="5387607" y="6031245"/>
                  <a:pt x="5364584" y="6024667"/>
                  <a:pt x="5358007" y="6024667"/>
                </a:cubicBezTo>
                <a:cubicBezTo>
                  <a:pt x="5351426" y="6024667"/>
                  <a:pt x="5341558" y="6018086"/>
                  <a:pt x="5328405" y="6004929"/>
                </a:cubicBezTo>
                <a:cubicBezTo>
                  <a:pt x="5315244" y="6004929"/>
                  <a:pt x="5302091" y="6004929"/>
                  <a:pt x="5288934" y="6004929"/>
                </a:cubicBezTo>
                <a:cubicBezTo>
                  <a:pt x="5275777" y="6004929"/>
                  <a:pt x="5262620" y="6004929"/>
                  <a:pt x="5249463" y="6004929"/>
                </a:cubicBezTo>
                <a:cubicBezTo>
                  <a:pt x="5209994" y="5991776"/>
                  <a:pt x="5180392" y="5981908"/>
                  <a:pt x="5160656" y="5975328"/>
                </a:cubicBezTo>
                <a:cubicBezTo>
                  <a:pt x="5140922" y="5968750"/>
                  <a:pt x="5117897" y="5965463"/>
                  <a:pt x="5091586" y="5965463"/>
                </a:cubicBezTo>
                <a:lnTo>
                  <a:pt x="5052116" y="5965463"/>
                </a:lnTo>
                <a:cubicBezTo>
                  <a:pt x="5052116" y="5965463"/>
                  <a:pt x="5065273" y="5968750"/>
                  <a:pt x="5091586" y="5975328"/>
                </a:cubicBezTo>
                <a:cubicBezTo>
                  <a:pt x="5117897" y="5981908"/>
                  <a:pt x="5140922" y="5988484"/>
                  <a:pt x="5160656" y="5995065"/>
                </a:cubicBezTo>
                <a:cubicBezTo>
                  <a:pt x="5180392" y="6001641"/>
                  <a:pt x="5196837" y="6004929"/>
                  <a:pt x="5209994" y="6004929"/>
                </a:cubicBezTo>
                <a:lnTo>
                  <a:pt x="5229727" y="6024667"/>
                </a:lnTo>
                <a:cubicBezTo>
                  <a:pt x="5229727" y="6024667"/>
                  <a:pt x="5249463" y="6031245"/>
                  <a:pt x="5288934" y="6044399"/>
                </a:cubicBezTo>
                <a:cubicBezTo>
                  <a:pt x="5433656" y="6083870"/>
                  <a:pt x="5519173" y="6116761"/>
                  <a:pt x="5545486" y="6143073"/>
                </a:cubicBezTo>
                <a:cubicBezTo>
                  <a:pt x="5545486" y="6143073"/>
                  <a:pt x="5565220" y="6152941"/>
                  <a:pt x="5604690" y="6172675"/>
                </a:cubicBezTo>
                <a:cubicBezTo>
                  <a:pt x="5644159" y="6192412"/>
                  <a:pt x="5686919" y="6208858"/>
                  <a:pt x="5732966" y="6222014"/>
                </a:cubicBezTo>
                <a:cubicBezTo>
                  <a:pt x="5779016" y="6235170"/>
                  <a:pt x="5802038" y="6241748"/>
                  <a:pt x="5802038" y="6241748"/>
                </a:cubicBezTo>
                <a:lnTo>
                  <a:pt x="5841508" y="6241748"/>
                </a:lnTo>
                <a:cubicBezTo>
                  <a:pt x="5841508" y="6254905"/>
                  <a:pt x="5861245" y="6261485"/>
                  <a:pt x="5900711" y="6261485"/>
                </a:cubicBezTo>
                <a:lnTo>
                  <a:pt x="5920449" y="6281217"/>
                </a:lnTo>
                <a:cubicBezTo>
                  <a:pt x="5933603" y="6281217"/>
                  <a:pt x="5940182" y="6281217"/>
                  <a:pt x="5940182" y="6281217"/>
                </a:cubicBezTo>
                <a:cubicBezTo>
                  <a:pt x="5953339" y="6281217"/>
                  <a:pt x="5959918" y="6287798"/>
                  <a:pt x="5959918" y="6300955"/>
                </a:cubicBezTo>
                <a:cubicBezTo>
                  <a:pt x="5959918" y="6314108"/>
                  <a:pt x="5973072" y="6320689"/>
                  <a:pt x="5999386" y="6320689"/>
                </a:cubicBezTo>
                <a:cubicBezTo>
                  <a:pt x="5999386" y="6320689"/>
                  <a:pt x="6002678" y="6320689"/>
                  <a:pt x="6009255" y="6320689"/>
                </a:cubicBezTo>
                <a:cubicBezTo>
                  <a:pt x="6015834" y="6320689"/>
                  <a:pt x="6019122" y="6314108"/>
                  <a:pt x="6019122" y="6300955"/>
                </a:cubicBezTo>
                <a:lnTo>
                  <a:pt x="6038857" y="6320689"/>
                </a:lnTo>
                <a:cubicBezTo>
                  <a:pt x="6052012" y="6347002"/>
                  <a:pt x="6065169" y="6353579"/>
                  <a:pt x="6078326" y="6340421"/>
                </a:cubicBezTo>
                <a:lnTo>
                  <a:pt x="6098060" y="6340421"/>
                </a:lnTo>
                <a:lnTo>
                  <a:pt x="6117794" y="6360158"/>
                </a:lnTo>
                <a:cubicBezTo>
                  <a:pt x="6130954" y="6360158"/>
                  <a:pt x="6137531" y="6360158"/>
                  <a:pt x="6137531" y="6360158"/>
                </a:cubicBezTo>
                <a:cubicBezTo>
                  <a:pt x="6137531" y="6399629"/>
                  <a:pt x="6163844" y="6412783"/>
                  <a:pt x="6216470" y="6399629"/>
                </a:cubicBezTo>
                <a:cubicBezTo>
                  <a:pt x="6242784" y="6399629"/>
                  <a:pt x="6262518" y="6406205"/>
                  <a:pt x="6275675" y="6419362"/>
                </a:cubicBezTo>
                <a:cubicBezTo>
                  <a:pt x="6288829" y="6432518"/>
                  <a:pt x="6321721" y="6445676"/>
                  <a:pt x="6374349" y="6458833"/>
                </a:cubicBezTo>
                <a:lnTo>
                  <a:pt x="6453286" y="6498302"/>
                </a:lnTo>
                <a:cubicBezTo>
                  <a:pt x="6453286" y="6511456"/>
                  <a:pt x="6459865" y="6511456"/>
                  <a:pt x="6473022" y="6498302"/>
                </a:cubicBezTo>
                <a:lnTo>
                  <a:pt x="6492755" y="6498302"/>
                </a:lnTo>
                <a:cubicBezTo>
                  <a:pt x="6492755" y="6511456"/>
                  <a:pt x="6492755" y="6518036"/>
                  <a:pt x="6492755" y="6518036"/>
                </a:cubicBezTo>
                <a:cubicBezTo>
                  <a:pt x="6505911" y="6518036"/>
                  <a:pt x="6512491" y="6518036"/>
                  <a:pt x="6512491" y="6518036"/>
                </a:cubicBezTo>
                <a:lnTo>
                  <a:pt x="6532225" y="6518036"/>
                </a:lnTo>
                <a:cubicBezTo>
                  <a:pt x="6532225" y="6504880"/>
                  <a:pt x="6535513" y="6504880"/>
                  <a:pt x="6542094" y="6518036"/>
                </a:cubicBezTo>
                <a:cubicBezTo>
                  <a:pt x="6548671" y="6531193"/>
                  <a:pt x="6555247" y="6537770"/>
                  <a:pt x="6561827" y="6537770"/>
                </a:cubicBezTo>
                <a:cubicBezTo>
                  <a:pt x="6568407" y="6537770"/>
                  <a:pt x="6578272" y="6544349"/>
                  <a:pt x="6591429" y="6557507"/>
                </a:cubicBezTo>
                <a:cubicBezTo>
                  <a:pt x="6670370" y="6596977"/>
                  <a:pt x="6709839" y="6603553"/>
                  <a:pt x="6709839" y="6577240"/>
                </a:cubicBezTo>
                <a:cubicBezTo>
                  <a:pt x="6709839" y="6564086"/>
                  <a:pt x="6716417" y="6560794"/>
                  <a:pt x="6729574" y="6567375"/>
                </a:cubicBezTo>
                <a:cubicBezTo>
                  <a:pt x="6742729" y="6573951"/>
                  <a:pt x="6742729" y="6570664"/>
                  <a:pt x="6729574" y="6557507"/>
                </a:cubicBezTo>
                <a:cubicBezTo>
                  <a:pt x="6716417" y="6544349"/>
                  <a:pt x="6696684" y="6541059"/>
                  <a:pt x="6670370" y="6547638"/>
                </a:cubicBezTo>
                <a:cubicBezTo>
                  <a:pt x="6644055" y="6554218"/>
                  <a:pt x="6630899" y="6550927"/>
                  <a:pt x="6630899" y="6537770"/>
                </a:cubicBezTo>
                <a:cubicBezTo>
                  <a:pt x="6630899" y="6524615"/>
                  <a:pt x="6601298" y="6504880"/>
                  <a:pt x="6542094" y="6478567"/>
                </a:cubicBezTo>
                <a:cubicBezTo>
                  <a:pt x="6482890" y="6452252"/>
                  <a:pt x="6440132" y="6439096"/>
                  <a:pt x="6413818" y="6439096"/>
                </a:cubicBezTo>
                <a:cubicBezTo>
                  <a:pt x="6413818" y="6439096"/>
                  <a:pt x="6407239" y="6439096"/>
                  <a:pt x="6394083" y="6439096"/>
                </a:cubicBezTo>
                <a:lnTo>
                  <a:pt x="6374349" y="6439096"/>
                </a:lnTo>
                <a:cubicBezTo>
                  <a:pt x="6374349" y="6425942"/>
                  <a:pt x="6371060" y="6416074"/>
                  <a:pt x="6364481" y="6409494"/>
                </a:cubicBezTo>
                <a:cubicBezTo>
                  <a:pt x="6357901" y="6402916"/>
                  <a:pt x="6348035" y="6399629"/>
                  <a:pt x="6334878" y="6399629"/>
                </a:cubicBezTo>
                <a:lnTo>
                  <a:pt x="6334878" y="6379892"/>
                </a:lnTo>
                <a:cubicBezTo>
                  <a:pt x="6334878" y="6379892"/>
                  <a:pt x="6328299" y="6379892"/>
                  <a:pt x="6315143" y="6379892"/>
                </a:cubicBezTo>
                <a:lnTo>
                  <a:pt x="6334878" y="6399629"/>
                </a:lnTo>
                <a:cubicBezTo>
                  <a:pt x="6295407" y="6412783"/>
                  <a:pt x="6262518" y="6406205"/>
                  <a:pt x="6236205" y="6379892"/>
                </a:cubicBezTo>
                <a:lnTo>
                  <a:pt x="6275675" y="6379892"/>
                </a:lnTo>
                <a:lnTo>
                  <a:pt x="6295407" y="6360158"/>
                </a:lnTo>
                <a:cubicBezTo>
                  <a:pt x="6282254" y="6360158"/>
                  <a:pt x="6272386" y="6356869"/>
                  <a:pt x="6265807" y="6350291"/>
                </a:cubicBezTo>
                <a:cubicBezTo>
                  <a:pt x="6259230" y="6343710"/>
                  <a:pt x="6255938" y="6340421"/>
                  <a:pt x="6255938" y="6340421"/>
                </a:cubicBezTo>
                <a:lnTo>
                  <a:pt x="6177001" y="6320689"/>
                </a:lnTo>
                <a:cubicBezTo>
                  <a:pt x="6137531" y="6294374"/>
                  <a:pt x="6117794" y="6287798"/>
                  <a:pt x="6117794" y="6300955"/>
                </a:cubicBezTo>
                <a:lnTo>
                  <a:pt x="6098060" y="6281217"/>
                </a:lnTo>
                <a:cubicBezTo>
                  <a:pt x="6098060" y="6268061"/>
                  <a:pt x="6091481" y="6261485"/>
                  <a:pt x="6078326" y="6261485"/>
                </a:cubicBezTo>
                <a:cubicBezTo>
                  <a:pt x="6065169" y="6248327"/>
                  <a:pt x="6052012" y="6235170"/>
                  <a:pt x="6038857" y="6222014"/>
                </a:cubicBezTo>
                <a:cubicBezTo>
                  <a:pt x="6038857" y="6208858"/>
                  <a:pt x="6055301" y="6208858"/>
                  <a:pt x="6088194" y="6222014"/>
                </a:cubicBezTo>
                <a:cubicBezTo>
                  <a:pt x="6121085" y="6235170"/>
                  <a:pt x="6137531" y="6241748"/>
                  <a:pt x="6137531" y="6241748"/>
                </a:cubicBezTo>
                <a:cubicBezTo>
                  <a:pt x="6137531" y="6268061"/>
                  <a:pt x="6196734" y="6294374"/>
                  <a:pt x="6315143" y="6320689"/>
                </a:cubicBezTo>
                <a:cubicBezTo>
                  <a:pt x="6328299" y="6320689"/>
                  <a:pt x="6341457" y="6327267"/>
                  <a:pt x="6354614" y="6340421"/>
                </a:cubicBezTo>
                <a:lnTo>
                  <a:pt x="6354614" y="6320689"/>
                </a:lnTo>
                <a:cubicBezTo>
                  <a:pt x="6341457" y="6307532"/>
                  <a:pt x="6334878" y="6294374"/>
                  <a:pt x="6334878" y="6281217"/>
                </a:cubicBezTo>
                <a:lnTo>
                  <a:pt x="6275675" y="6241748"/>
                </a:lnTo>
                <a:lnTo>
                  <a:pt x="6255938" y="6241748"/>
                </a:lnTo>
                <a:cubicBezTo>
                  <a:pt x="6229625" y="6241748"/>
                  <a:pt x="6206602" y="6235170"/>
                  <a:pt x="6186869" y="6222014"/>
                </a:cubicBezTo>
                <a:cubicBezTo>
                  <a:pt x="6167133" y="6208858"/>
                  <a:pt x="6150687" y="6202280"/>
                  <a:pt x="6137531" y="6202280"/>
                </a:cubicBezTo>
                <a:lnTo>
                  <a:pt x="6117794" y="6202280"/>
                </a:lnTo>
                <a:cubicBezTo>
                  <a:pt x="6117794" y="6189123"/>
                  <a:pt x="6114506" y="6179256"/>
                  <a:pt x="6107929" y="6172675"/>
                </a:cubicBezTo>
                <a:cubicBezTo>
                  <a:pt x="6101351" y="6166099"/>
                  <a:pt x="6091481" y="6162811"/>
                  <a:pt x="6078326" y="6162811"/>
                </a:cubicBezTo>
                <a:cubicBezTo>
                  <a:pt x="6065169" y="6162811"/>
                  <a:pt x="6052012" y="6159522"/>
                  <a:pt x="6038857" y="6152941"/>
                </a:cubicBezTo>
                <a:cubicBezTo>
                  <a:pt x="6025700" y="6146362"/>
                  <a:pt x="6019122" y="6143073"/>
                  <a:pt x="6019122" y="6143073"/>
                </a:cubicBezTo>
                <a:lnTo>
                  <a:pt x="6019122" y="6162811"/>
                </a:lnTo>
                <a:cubicBezTo>
                  <a:pt x="6005963" y="6175964"/>
                  <a:pt x="5992809" y="6182544"/>
                  <a:pt x="5979653" y="6182544"/>
                </a:cubicBezTo>
                <a:cubicBezTo>
                  <a:pt x="5966495" y="6182544"/>
                  <a:pt x="5953339" y="6175964"/>
                  <a:pt x="5940182" y="6162811"/>
                </a:cubicBezTo>
                <a:cubicBezTo>
                  <a:pt x="5940182" y="6162811"/>
                  <a:pt x="5933603" y="6162811"/>
                  <a:pt x="5920449" y="6162811"/>
                </a:cubicBezTo>
                <a:cubicBezTo>
                  <a:pt x="5920449" y="6149654"/>
                  <a:pt x="5930314" y="6146362"/>
                  <a:pt x="5950050" y="6152941"/>
                </a:cubicBezTo>
                <a:cubicBezTo>
                  <a:pt x="5969784" y="6159522"/>
                  <a:pt x="5979653" y="6156230"/>
                  <a:pt x="5979653" y="6143073"/>
                </a:cubicBezTo>
                <a:lnTo>
                  <a:pt x="5940182" y="6123341"/>
                </a:lnTo>
                <a:cubicBezTo>
                  <a:pt x="5900711" y="6110183"/>
                  <a:pt x="5874397" y="6103607"/>
                  <a:pt x="5861245" y="6103607"/>
                </a:cubicBezTo>
                <a:cubicBezTo>
                  <a:pt x="5861245" y="6090450"/>
                  <a:pt x="5861245" y="6083870"/>
                  <a:pt x="5861245" y="6083870"/>
                </a:cubicBezTo>
                <a:cubicBezTo>
                  <a:pt x="5861245" y="6083870"/>
                  <a:pt x="5854665" y="6083870"/>
                  <a:pt x="5841508" y="6083870"/>
                </a:cubicBezTo>
                <a:cubicBezTo>
                  <a:pt x="5841508" y="6097026"/>
                  <a:pt x="5831640" y="6097026"/>
                  <a:pt x="5811906" y="6083870"/>
                </a:cubicBezTo>
                <a:cubicBezTo>
                  <a:pt x="5792170" y="6070714"/>
                  <a:pt x="5785592" y="6074002"/>
                  <a:pt x="5792170" y="6093739"/>
                </a:cubicBezTo>
                <a:cubicBezTo>
                  <a:pt x="5798749" y="6113472"/>
                  <a:pt x="5802038" y="6123341"/>
                  <a:pt x="5802038" y="6123341"/>
                </a:cubicBezTo>
                <a:lnTo>
                  <a:pt x="5782305" y="6123341"/>
                </a:lnTo>
                <a:cubicBezTo>
                  <a:pt x="5782305" y="6083870"/>
                  <a:pt x="5762568" y="6057557"/>
                  <a:pt x="5723101" y="6044399"/>
                </a:cubicBezTo>
                <a:cubicBezTo>
                  <a:pt x="5670473" y="6018086"/>
                  <a:pt x="5644159" y="6004929"/>
                  <a:pt x="5644159" y="6004929"/>
                </a:cubicBezTo>
                <a:lnTo>
                  <a:pt x="5683630" y="6004929"/>
                </a:lnTo>
                <a:cubicBezTo>
                  <a:pt x="5696785" y="6004929"/>
                  <a:pt x="5709944" y="6004929"/>
                  <a:pt x="5723101" y="6004929"/>
                </a:cubicBezTo>
                <a:lnTo>
                  <a:pt x="5742834" y="6004929"/>
                </a:lnTo>
                <a:lnTo>
                  <a:pt x="5762568" y="6004929"/>
                </a:lnTo>
                <a:lnTo>
                  <a:pt x="5802038" y="6024667"/>
                </a:lnTo>
                <a:cubicBezTo>
                  <a:pt x="5808617" y="6024667"/>
                  <a:pt x="5814372" y="6025489"/>
                  <a:pt x="5819306" y="6027133"/>
                </a:cubicBezTo>
                <a:lnTo>
                  <a:pt x="5822504" y="6029053"/>
                </a:lnTo>
                <a:lnTo>
                  <a:pt x="5821774" y="6024667"/>
                </a:lnTo>
                <a:cubicBezTo>
                  <a:pt x="5821774" y="6011510"/>
                  <a:pt x="5828352" y="6004929"/>
                  <a:pt x="5841508" y="6004929"/>
                </a:cubicBezTo>
                <a:cubicBezTo>
                  <a:pt x="5854665" y="6004929"/>
                  <a:pt x="5861245" y="6008221"/>
                  <a:pt x="5861245" y="6014797"/>
                </a:cubicBezTo>
                <a:cubicBezTo>
                  <a:pt x="5861245" y="6021378"/>
                  <a:pt x="5854665" y="6024667"/>
                  <a:pt x="5841508" y="6024667"/>
                </a:cubicBezTo>
                <a:cubicBezTo>
                  <a:pt x="5838220" y="6027955"/>
                  <a:pt x="5835343" y="6030420"/>
                  <a:pt x="5832872" y="6032066"/>
                </a:cubicBezTo>
                <a:lnTo>
                  <a:pt x="5829666" y="6033348"/>
                </a:lnTo>
                <a:lnTo>
                  <a:pt x="5831640" y="6034534"/>
                </a:lnTo>
                <a:cubicBezTo>
                  <a:pt x="5838220" y="6041112"/>
                  <a:pt x="5841508" y="6044399"/>
                  <a:pt x="5841508" y="6044399"/>
                </a:cubicBezTo>
                <a:cubicBezTo>
                  <a:pt x="5854665" y="6044399"/>
                  <a:pt x="5861245" y="6050979"/>
                  <a:pt x="5861245" y="6064136"/>
                </a:cubicBezTo>
                <a:cubicBezTo>
                  <a:pt x="5874397" y="6077291"/>
                  <a:pt x="5887556" y="6083870"/>
                  <a:pt x="5900711" y="6083870"/>
                </a:cubicBezTo>
                <a:cubicBezTo>
                  <a:pt x="5979653" y="6097026"/>
                  <a:pt x="6038857" y="6116761"/>
                  <a:pt x="6078326" y="6143073"/>
                </a:cubicBezTo>
                <a:lnTo>
                  <a:pt x="6117794" y="6143073"/>
                </a:lnTo>
                <a:cubicBezTo>
                  <a:pt x="6117794" y="6143073"/>
                  <a:pt x="6111217" y="6136497"/>
                  <a:pt x="6098060" y="6123341"/>
                </a:cubicBezTo>
                <a:lnTo>
                  <a:pt x="6078326" y="6103607"/>
                </a:lnTo>
                <a:lnTo>
                  <a:pt x="6117794" y="6123341"/>
                </a:lnTo>
                <a:cubicBezTo>
                  <a:pt x="6144110" y="6123341"/>
                  <a:pt x="6177001" y="6129920"/>
                  <a:pt x="6216470" y="6143073"/>
                </a:cubicBezTo>
                <a:cubicBezTo>
                  <a:pt x="6348035" y="6195701"/>
                  <a:pt x="6413818" y="6215435"/>
                  <a:pt x="6413818" y="6202280"/>
                </a:cubicBezTo>
                <a:lnTo>
                  <a:pt x="6453286" y="6202280"/>
                </a:lnTo>
                <a:lnTo>
                  <a:pt x="6534339" y="6218493"/>
                </a:lnTo>
                <a:lnTo>
                  <a:pt x="6532225" y="6212146"/>
                </a:lnTo>
                <a:cubicBezTo>
                  <a:pt x="6532225" y="6205569"/>
                  <a:pt x="6525648" y="6202280"/>
                  <a:pt x="6512491" y="6202280"/>
                </a:cubicBezTo>
                <a:cubicBezTo>
                  <a:pt x="6499336" y="6189123"/>
                  <a:pt x="6486175" y="6189123"/>
                  <a:pt x="6473022" y="6202280"/>
                </a:cubicBezTo>
                <a:lnTo>
                  <a:pt x="6413818" y="6143073"/>
                </a:lnTo>
                <a:lnTo>
                  <a:pt x="6394083" y="6143073"/>
                </a:lnTo>
                <a:cubicBezTo>
                  <a:pt x="6380928" y="6143073"/>
                  <a:pt x="6374349" y="6139786"/>
                  <a:pt x="6374349" y="6133209"/>
                </a:cubicBezTo>
                <a:cubicBezTo>
                  <a:pt x="6374349" y="6126628"/>
                  <a:pt x="6367769" y="6123341"/>
                  <a:pt x="6354614" y="6123341"/>
                </a:cubicBezTo>
                <a:lnTo>
                  <a:pt x="6334878" y="6143073"/>
                </a:lnTo>
                <a:cubicBezTo>
                  <a:pt x="6334878" y="6156230"/>
                  <a:pt x="6328299" y="6162811"/>
                  <a:pt x="6315143" y="6162811"/>
                </a:cubicBezTo>
                <a:lnTo>
                  <a:pt x="6295407" y="6123341"/>
                </a:lnTo>
                <a:cubicBezTo>
                  <a:pt x="6308564" y="6123341"/>
                  <a:pt x="6311856" y="6116761"/>
                  <a:pt x="6305277" y="6103607"/>
                </a:cubicBezTo>
                <a:cubicBezTo>
                  <a:pt x="6298696" y="6090450"/>
                  <a:pt x="6295407" y="6083870"/>
                  <a:pt x="6295407" y="6083870"/>
                </a:cubicBezTo>
                <a:cubicBezTo>
                  <a:pt x="6308564" y="6070714"/>
                  <a:pt x="6305277" y="6057557"/>
                  <a:pt x="6285543" y="6044399"/>
                </a:cubicBezTo>
                <a:cubicBezTo>
                  <a:pt x="6265807" y="6031245"/>
                  <a:pt x="6242784" y="6024667"/>
                  <a:pt x="6216470" y="6024667"/>
                </a:cubicBezTo>
                <a:lnTo>
                  <a:pt x="6078326" y="5985195"/>
                </a:lnTo>
                <a:lnTo>
                  <a:pt x="6058590" y="6004929"/>
                </a:lnTo>
                <a:lnTo>
                  <a:pt x="6196734" y="6044399"/>
                </a:lnTo>
                <a:cubicBezTo>
                  <a:pt x="6216470" y="6057560"/>
                  <a:pt x="6232916" y="6065780"/>
                  <a:pt x="6246073" y="6069069"/>
                </a:cubicBezTo>
                <a:lnTo>
                  <a:pt x="6259887" y="6070055"/>
                </a:lnTo>
                <a:lnTo>
                  <a:pt x="6236205" y="6069069"/>
                </a:lnTo>
                <a:cubicBezTo>
                  <a:pt x="6209891" y="6065780"/>
                  <a:pt x="6170420" y="6057560"/>
                  <a:pt x="6117794" y="6044399"/>
                </a:cubicBezTo>
                <a:cubicBezTo>
                  <a:pt x="6038857" y="6018086"/>
                  <a:pt x="5992809" y="6001641"/>
                  <a:pt x="5979653" y="5995065"/>
                </a:cubicBezTo>
                <a:cubicBezTo>
                  <a:pt x="5966495" y="5988484"/>
                  <a:pt x="5959918" y="5978617"/>
                  <a:pt x="5959918" y="5965463"/>
                </a:cubicBezTo>
                <a:cubicBezTo>
                  <a:pt x="5959918" y="5952306"/>
                  <a:pt x="5950050" y="5945726"/>
                  <a:pt x="5930314" y="5945726"/>
                </a:cubicBezTo>
                <a:cubicBezTo>
                  <a:pt x="5910581" y="5945726"/>
                  <a:pt x="5897422" y="5942437"/>
                  <a:pt x="5890844" y="5935861"/>
                </a:cubicBezTo>
                <a:cubicBezTo>
                  <a:pt x="5884267" y="5929281"/>
                  <a:pt x="5861245" y="5919413"/>
                  <a:pt x="5821774" y="5906255"/>
                </a:cubicBezTo>
                <a:lnTo>
                  <a:pt x="5742834" y="5906255"/>
                </a:lnTo>
                <a:lnTo>
                  <a:pt x="5742834" y="5925992"/>
                </a:lnTo>
                <a:cubicBezTo>
                  <a:pt x="5755991" y="5925992"/>
                  <a:pt x="5762568" y="5929281"/>
                  <a:pt x="5762568" y="5935861"/>
                </a:cubicBezTo>
                <a:cubicBezTo>
                  <a:pt x="5762568" y="5942437"/>
                  <a:pt x="5755991" y="5945726"/>
                  <a:pt x="5742834" y="5945726"/>
                </a:cubicBezTo>
                <a:lnTo>
                  <a:pt x="5762568" y="5965463"/>
                </a:lnTo>
                <a:lnTo>
                  <a:pt x="5762568" y="5985195"/>
                </a:lnTo>
                <a:cubicBezTo>
                  <a:pt x="5749411" y="5985195"/>
                  <a:pt x="5729678" y="5978617"/>
                  <a:pt x="5703364" y="5965463"/>
                </a:cubicBezTo>
                <a:lnTo>
                  <a:pt x="5683630" y="5925992"/>
                </a:lnTo>
                <a:cubicBezTo>
                  <a:pt x="5696785" y="5939148"/>
                  <a:pt x="5706653" y="5942437"/>
                  <a:pt x="5713233" y="5935861"/>
                </a:cubicBezTo>
                <a:cubicBezTo>
                  <a:pt x="5719810" y="5929281"/>
                  <a:pt x="5716521" y="5925992"/>
                  <a:pt x="5703364" y="5925992"/>
                </a:cubicBezTo>
                <a:cubicBezTo>
                  <a:pt x="5703364" y="5912835"/>
                  <a:pt x="5709944" y="5906255"/>
                  <a:pt x="5723101" y="5906255"/>
                </a:cubicBezTo>
                <a:cubicBezTo>
                  <a:pt x="5723101" y="5906255"/>
                  <a:pt x="5726389" y="5906255"/>
                  <a:pt x="5732966" y="5906255"/>
                </a:cubicBezTo>
                <a:cubicBezTo>
                  <a:pt x="5739546" y="5906255"/>
                  <a:pt x="5742834" y="5899679"/>
                  <a:pt x="5742834" y="5886522"/>
                </a:cubicBezTo>
                <a:lnTo>
                  <a:pt x="5782305" y="5886522"/>
                </a:lnTo>
                <a:cubicBezTo>
                  <a:pt x="5795460" y="5886522"/>
                  <a:pt x="5808617" y="5883234"/>
                  <a:pt x="5821774" y="5876653"/>
                </a:cubicBezTo>
                <a:cubicBezTo>
                  <a:pt x="5834931" y="5870077"/>
                  <a:pt x="5841508" y="5866788"/>
                  <a:pt x="5841508" y="5866788"/>
                </a:cubicBezTo>
                <a:cubicBezTo>
                  <a:pt x="5854665" y="5866788"/>
                  <a:pt x="5874397" y="5873366"/>
                  <a:pt x="5900711" y="5886522"/>
                </a:cubicBezTo>
                <a:cubicBezTo>
                  <a:pt x="5927025" y="5899679"/>
                  <a:pt x="5940182" y="5899679"/>
                  <a:pt x="5940182" y="5886522"/>
                </a:cubicBezTo>
                <a:lnTo>
                  <a:pt x="5999386" y="5886522"/>
                </a:lnTo>
                <a:cubicBezTo>
                  <a:pt x="6091481" y="5925992"/>
                  <a:pt x="6137531" y="5939148"/>
                  <a:pt x="6137531" y="5925992"/>
                </a:cubicBezTo>
                <a:cubicBezTo>
                  <a:pt x="6137531" y="5912835"/>
                  <a:pt x="6134242" y="5906255"/>
                  <a:pt x="6127662" y="5906255"/>
                </a:cubicBezTo>
                <a:cubicBezTo>
                  <a:pt x="6121085" y="5906255"/>
                  <a:pt x="6111217" y="5899679"/>
                  <a:pt x="6098060" y="5886522"/>
                </a:cubicBezTo>
                <a:cubicBezTo>
                  <a:pt x="6071747" y="5886522"/>
                  <a:pt x="6052012" y="5883234"/>
                  <a:pt x="6038857" y="5876653"/>
                </a:cubicBezTo>
                <a:cubicBezTo>
                  <a:pt x="6025700" y="5870077"/>
                  <a:pt x="5992809" y="5860209"/>
                  <a:pt x="5940182" y="5847051"/>
                </a:cubicBezTo>
                <a:cubicBezTo>
                  <a:pt x="5913868" y="5847051"/>
                  <a:pt x="5887556" y="5843764"/>
                  <a:pt x="5861245" y="5837187"/>
                </a:cubicBezTo>
                <a:cubicBezTo>
                  <a:pt x="5834931" y="5830606"/>
                  <a:pt x="5811906" y="5820738"/>
                  <a:pt x="5792170" y="5807582"/>
                </a:cubicBezTo>
                <a:cubicBezTo>
                  <a:pt x="5772435" y="5794428"/>
                  <a:pt x="5769146" y="5787848"/>
                  <a:pt x="5782305" y="5787848"/>
                </a:cubicBezTo>
                <a:cubicBezTo>
                  <a:pt x="5782305" y="5774691"/>
                  <a:pt x="5782305" y="5768115"/>
                  <a:pt x="5782305" y="5768115"/>
                </a:cubicBezTo>
                <a:cubicBezTo>
                  <a:pt x="5782305" y="5768115"/>
                  <a:pt x="5779016" y="5768115"/>
                  <a:pt x="5772435" y="5768115"/>
                </a:cubicBezTo>
                <a:cubicBezTo>
                  <a:pt x="5765859" y="5768115"/>
                  <a:pt x="5755991" y="5774691"/>
                  <a:pt x="5742834" y="5787848"/>
                </a:cubicBezTo>
                <a:lnTo>
                  <a:pt x="5723101" y="5787848"/>
                </a:lnTo>
                <a:cubicBezTo>
                  <a:pt x="5709944" y="5787848"/>
                  <a:pt x="5709944" y="5781269"/>
                  <a:pt x="5723101" y="5768115"/>
                </a:cubicBezTo>
                <a:cubicBezTo>
                  <a:pt x="5723101" y="5754957"/>
                  <a:pt x="5719810" y="5748378"/>
                  <a:pt x="5713233" y="5748378"/>
                </a:cubicBezTo>
                <a:cubicBezTo>
                  <a:pt x="5706653" y="5748378"/>
                  <a:pt x="5703364" y="5748378"/>
                  <a:pt x="5703364" y="5748378"/>
                </a:cubicBezTo>
                <a:cubicBezTo>
                  <a:pt x="5690208" y="5748378"/>
                  <a:pt x="5683630" y="5748378"/>
                  <a:pt x="5683630" y="5748378"/>
                </a:cubicBezTo>
                <a:lnTo>
                  <a:pt x="5663894" y="5748378"/>
                </a:lnTo>
                <a:lnTo>
                  <a:pt x="5644159" y="5669441"/>
                </a:lnTo>
                <a:lnTo>
                  <a:pt x="5703364" y="5708907"/>
                </a:lnTo>
                <a:lnTo>
                  <a:pt x="5861245" y="5748378"/>
                </a:lnTo>
                <a:cubicBezTo>
                  <a:pt x="5848088" y="5735220"/>
                  <a:pt x="5834931" y="5728644"/>
                  <a:pt x="5821774" y="5728644"/>
                </a:cubicBezTo>
                <a:cubicBezTo>
                  <a:pt x="5808617" y="5728644"/>
                  <a:pt x="5798749" y="5725355"/>
                  <a:pt x="5792170" y="5718776"/>
                </a:cubicBezTo>
                <a:cubicBezTo>
                  <a:pt x="5785592" y="5712196"/>
                  <a:pt x="5775724" y="5708907"/>
                  <a:pt x="5762568" y="5708907"/>
                </a:cubicBezTo>
                <a:cubicBezTo>
                  <a:pt x="5762568" y="5708907"/>
                  <a:pt x="5762568" y="5705620"/>
                  <a:pt x="5762568" y="5699043"/>
                </a:cubicBezTo>
                <a:cubicBezTo>
                  <a:pt x="5762568" y="5692462"/>
                  <a:pt x="5755991" y="5695754"/>
                  <a:pt x="5742834" y="5708907"/>
                </a:cubicBezTo>
                <a:cubicBezTo>
                  <a:pt x="5729678" y="5708907"/>
                  <a:pt x="5723101" y="5702331"/>
                  <a:pt x="5723101" y="5689173"/>
                </a:cubicBezTo>
                <a:cubicBezTo>
                  <a:pt x="5723101" y="5662860"/>
                  <a:pt x="5690208" y="5649704"/>
                  <a:pt x="5624427" y="5649704"/>
                </a:cubicBezTo>
                <a:lnTo>
                  <a:pt x="5604690" y="5669441"/>
                </a:lnTo>
                <a:lnTo>
                  <a:pt x="5584953" y="5669441"/>
                </a:lnTo>
                <a:cubicBezTo>
                  <a:pt x="5584953" y="5656284"/>
                  <a:pt x="5584953" y="5649704"/>
                  <a:pt x="5584953" y="5649704"/>
                </a:cubicBezTo>
                <a:lnTo>
                  <a:pt x="5486283" y="5610234"/>
                </a:lnTo>
                <a:lnTo>
                  <a:pt x="5446812" y="5590500"/>
                </a:lnTo>
                <a:cubicBezTo>
                  <a:pt x="5446812" y="5590500"/>
                  <a:pt x="5440233" y="5587211"/>
                  <a:pt x="5427075" y="5580632"/>
                </a:cubicBezTo>
                <a:cubicBezTo>
                  <a:pt x="5413921" y="5574055"/>
                  <a:pt x="5400764" y="5570766"/>
                  <a:pt x="5387607" y="5570766"/>
                </a:cubicBezTo>
                <a:lnTo>
                  <a:pt x="5348138" y="5551029"/>
                </a:lnTo>
                <a:lnTo>
                  <a:pt x="5229727" y="5511560"/>
                </a:lnTo>
                <a:cubicBezTo>
                  <a:pt x="5216574" y="5511560"/>
                  <a:pt x="5203414" y="5504982"/>
                  <a:pt x="5190260" y="5491825"/>
                </a:cubicBezTo>
                <a:lnTo>
                  <a:pt x="5111320" y="5452356"/>
                </a:lnTo>
                <a:cubicBezTo>
                  <a:pt x="5071849" y="5452356"/>
                  <a:pt x="5052116" y="5452356"/>
                  <a:pt x="5052116" y="5452356"/>
                </a:cubicBezTo>
                <a:cubicBezTo>
                  <a:pt x="5065273" y="5465513"/>
                  <a:pt x="5078430" y="5472093"/>
                  <a:pt x="5091586" y="5472093"/>
                </a:cubicBezTo>
                <a:cubicBezTo>
                  <a:pt x="5131053" y="5472093"/>
                  <a:pt x="5124476" y="5491825"/>
                  <a:pt x="5071849" y="5531296"/>
                </a:cubicBezTo>
                <a:cubicBezTo>
                  <a:pt x="5045537" y="5544450"/>
                  <a:pt x="5032380" y="5544450"/>
                  <a:pt x="5032380" y="5531296"/>
                </a:cubicBezTo>
                <a:cubicBezTo>
                  <a:pt x="5019223" y="5518140"/>
                  <a:pt x="5012646" y="5511560"/>
                  <a:pt x="5012646" y="5511560"/>
                </a:cubicBezTo>
                <a:cubicBezTo>
                  <a:pt x="5012646" y="5511560"/>
                  <a:pt x="5006066" y="5511560"/>
                  <a:pt x="4992911" y="5511560"/>
                </a:cubicBezTo>
                <a:lnTo>
                  <a:pt x="4992911" y="5491825"/>
                </a:lnTo>
                <a:cubicBezTo>
                  <a:pt x="4992911" y="5478669"/>
                  <a:pt x="4999489" y="5472093"/>
                  <a:pt x="5012646" y="5472093"/>
                </a:cubicBezTo>
                <a:lnTo>
                  <a:pt x="5032380" y="5472093"/>
                </a:lnTo>
                <a:cubicBezTo>
                  <a:pt x="5006066" y="5458935"/>
                  <a:pt x="4966599" y="5445775"/>
                  <a:pt x="4913972" y="5432622"/>
                </a:cubicBezTo>
                <a:cubicBezTo>
                  <a:pt x="4900815" y="5432622"/>
                  <a:pt x="4887659" y="5426043"/>
                  <a:pt x="4874502" y="5412885"/>
                </a:cubicBezTo>
                <a:lnTo>
                  <a:pt x="4854768" y="5393152"/>
                </a:lnTo>
                <a:cubicBezTo>
                  <a:pt x="4854768" y="5406309"/>
                  <a:pt x="4851477" y="5412885"/>
                  <a:pt x="4844900" y="5412885"/>
                </a:cubicBezTo>
                <a:cubicBezTo>
                  <a:pt x="4838323" y="5412885"/>
                  <a:pt x="4835032" y="5412885"/>
                  <a:pt x="4835032" y="5412885"/>
                </a:cubicBezTo>
                <a:cubicBezTo>
                  <a:pt x="4808718" y="5412885"/>
                  <a:pt x="4798853" y="5409596"/>
                  <a:pt x="4805429" y="5403020"/>
                </a:cubicBezTo>
                <a:cubicBezTo>
                  <a:pt x="4812010" y="5396441"/>
                  <a:pt x="4808718" y="5386572"/>
                  <a:pt x="4795564" y="5373416"/>
                </a:cubicBezTo>
                <a:cubicBezTo>
                  <a:pt x="4821875" y="5386572"/>
                  <a:pt x="4835032" y="5386572"/>
                  <a:pt x="4835032" y="5373416"/>
                </a:cubicBezTo>
                <a:lnTo>
                  <a:pt x="4913972" y="5373416"/>
                </a:lnTo>
                <a:cubicBezTo>
                  <a:pt x="4913972" y="5386572"/>
                  <a:pt x="4907391" y="5393152"/>
                  <a:pt x="4894236" y="5393152"/>
                </a:cubicBezTo>
                <a:lnTo>
                  <a:pt x="4894236" y="5412885"/>
                </a:lnTo>
                <a:lnTo>
                  <a:pt x="4973176" y="5393152"/>
                </a:lnTo>
                <a:lnTo>
                  <a:pt x="4992911" y="5393152"/>
                </a:lnTo>
                <a:cubicBezTo>
                  <a:pt x="4992911" y="5393152"/>
                  <a:pt x="4999489" y="5393152"/>
                  <a:pt x="5012646" y="5393152"/>
                </a:cubicBezTo>
                <a:lnTo>
                  <a:pt x="5032380" y="5373416"/>
                </a:lnTo>
                <a:cubicBezTo>
                  <a:pt x="5006066" y="5360262"/>
                  <a:pt x="4992911" y="5353681"/>
                  <a:pt x="4992911" y="5353681"/>
                </a:cubicBezTo>
                <a:lnTo>
                  <a:pt x="4874502" y="5333947"/>
                </a:lnTo>
                <a:lnTo>
                  <a:pt x="4913972" y="5314212"/>
                </a:lnTo>
                <a:cubicBezTo>
                  <a:pt x="4927128" y="5314212"/>
                  <a:pt x="4936997" y="5314212"/>
                  <a:pt x="4943573" y="5314212"/>
                </a:cubicBezTo>
                <a:cubicBezTo>
                  <a:pt x="4950153" y="5314212"/>
                  <a:pt x="4946862" y="5307634"/>
                  <a:pt x="4933705" y="5294478"/>
                </a:cubicBezTo>
                <a:cubicBezTo>
                  <a:pt x="4920548" y="5294478"/>
                  <a:pt x="4913972" y="5294478"/>
                  <a:pt x="4913972" y="5294478"/>
                </a:cubicBezTo>
                <a:cubicBezTo>
                  <a:pt x="4913972" y="5294478"/>
                  <a:pt x="4913972" y="5287899"/>
                  <a:pt x="4913972" y="5274741"/>
                </a:cubicBezTo>
                <a:lnTo>
                  <a:pt x="4913972" y="5255008"/>
                </a:lnTo>
                <a:cubicBezTo>
                  <a:pt x="4900815" y="5255008"/>
                  <a:pt x="4894236" y="5261587"/>
                  <a:pt x="4894236" y="5274741"/>
                </a:cubicBezTo>
                <a:cubicBezTo>
                  <a:pt x="4881082" y="5274741"/>
                  <a:pt x="4867925" y="5274741"/>
                  <a:pt x="4854768" y="5274741"/>
                </a:cubicBezTo>
                <a:cubicBezTo>
                  <a:pt x="4854768" y="5274741"/>
                  <a:pt x="4851477" y="5271452"/>
                  <a:pt x="4844900" y="5264876"/>
                </a:cubicBezTo>
                <a:cubicBezTo>
                  <a:pt x="4838323" y="5258297"/>
                  <a:pt x="4828454" y="5255008"/>
                  <a:pt x="4815297" y="5255008"/>
                </a:cubicBezTo>
                <a:lnTo>
                  <a:pt x="4795564" y="5235274"/>
                </a:lnTo>
                <a:lnTo>
                  <a:pt x="4795564" y="5215537"/>
                </a:lnTo>
                <a:cubicBezTo>
                  <a:pt x="4782404" y="5215537"/>
                  <a:pt x="4779115" y="5212248"/>
                  <a:pt x="4785696" y="5205672"/>
                </a:cubicBezTo>
                <a:cubicBezTo>
                  <a:pt x="4792272" y="5199092"/>
                  <a:pt x="4808718" y="5195803"/>
                  <a:pt x="4835032" y="5195803"/>
                </a:cubicBezTo>
                <a:lnTo>
                  <a:pt x="4854768" y="5195803"/>
                </a:lnTo>
                <a:lnTo>
                  <a:pt x="4913972" y="5195803"/>
                </a:lnTo>
                <a:cubicBezTo>
                  <a:pt x="4953442" y="5208961"/>
                  <a:pt x="4973176" y="5208961"/>
                  <a:pt x="4973176" y="5195803"/>
                </a:cubicBezTo>
                <a:lnTo>
                  <a:pt x="4933705" y="5176068"/>
                </a:lnTo>
                <a:cubicBezTo>
                  <a:pt x="4933705" y="5176068"/>
                  <a:pt x="4930416" y="5176068"/>
                  <a:pt x="4923840" y="5176068"/>
                </a:cubicBezTo>
                <a:cubicBezTo>
                  <a:pt x="4917261" y="5176068"/>
                  <a:pt x="4913972" y="5172779"/>
                  <a:pt x="4913972" y="5166201"/>
                </a:cubicBezTo>
                <a:cubicBezTo>
                  <a:pt x="4913972" y="5159623"/>
                  <a:pt x="4920548" y="5156334"/>
                  <a:pt x="4933705" y="5156334"/>
                </a:cubicBezTo>
                <a:lnTo>
                  <a:pt x="4913972" y="5136600"/>
                </a:lnTo>
                <a:lnTo>
                  <a:pt x="4795564" y="5077393"/>
                </a:lnTo>
                <a:lnTo>
                  <a:pt x="4736358" y="5057659"/>
                </a:lnTo>
                <a:cubicBezTo>
                  <a:pt x="4736358" y="5070817"/>
                  <a:pt x="4736358" y="5077393"/>
                  <a:pt x="4736358" y="5077393"/>
                </a:cubicBezTo>
                <a:lnTo>
                  <a:pt x="4736358" y="5097130"/>
                </a:lnTo>
                <a:cubicBezTo>
                  <a:pt x="4736358" y="5110287"/>
                  <a:pt x="4742937" y="5123443"/>
                  <a:pt x="4756094" y="5136600"/>
                </a:cubicBezTo>
                <a:cubicBezTo>
                  <a:pt x="4769251" y="5149753"/>
                  <a:pt x="4782404" y="5156334"/>
                  <a:pt x="4795564" y="5156334"/>
                </a:cubicBezTo>
                <a:lnTo>
                  <a:pt x="4756094" y="5176068"/>
                </a:lnTo>
                <a:lnTo>
                  <a:pt x="4716624" y="5156334"/>
                </a:lnTo>
                <a:cubicBezTo>
                  <a:pt x="4729780" y="5156334"/>
                  <a:pt x="4729780" y="5149753"/>
                  <a:pt x="4716624" y="5136600"/>
                </a:cubicBezTo>
                <a:cubicBezTo>
                  <a:pt x="4703467" y="5136600"/>
                  <a:pt x="4690310" y="5133311"/>
                  <a:pt x="4677153" y="5126732"/>
                </a:cubicBezTo>
                <a:cubicBezTo>
                  <a:pt x="4663996" y="5120151"/>
                  <a:pt x="4650839" y="5116864"/>
                  <a:pt x="4637684" y="5116864"/>
                </a:cubicBezTo>
                <a:lnTo>
                  <a:pt x="4617950" y="5077393"/>
                </a:lnTo>
                <a:lnTo>
                  <a:pt x="4637684" y="5057659"/>
                </a:lnTo>
                <a:cubicBezTo>
                  <a:pt x="4624527" y="5044503"/>
                  <a:pt x="4631106" y="5031346"/>
                  <a:pt x="4657420" y="5018190"/>
                </a:cubicBezTo>
                <a:cubicBezTo>
                  <a:pt x="4670574" y="5018190"/>
                  <a:pt x="4683730" y="5018190"/>
                  <a:pt x="4696888" y="5018190"/>
                </a:cubicBezTo>
                <a:cubicBezTo>
                  <a:pt x="4736358" y="5031346"/>
                  <a:pt x="4756094" y="5034638"/>
                  <a:pt x="4756094" y="5028057"/>
                </a:cubicBezTo>
                <a:cubicBezTo>
                  <a:pt x="4756094" y="5021478"/>
                  <a:pt x="4736358" y="5008322"/>
                  <a:pt x="4696888" y="4988588"/>
                </a:cubicBezTo>
                <a:cubicBezTo>
                  <a:pt x="4657420" y="4968854"/>
                  <a:pt x="4631106" y="4958986"/>
                  <a:pt x="4617950" y="4958986"/>
                </a:cubicBezTo>
                <a:cubicBezTo>
                  <a:pt x="4604793" y="4958986"/>
                  <a:pt x="4594925" y="4952406"/>
                  <a:pt x="4588348" y="4939252"/>
                </a:cubicBezTo>
                <a:cubicBezTo>
                  <a:pt x="4581768" y="4926096"/>
                  <a:pt x="4601504" y="4919515"/>
                  <a:pt x="4647552" y="4919515"/>
                </a:cubicBezTo>
                <a:cubicBezTo>
                  <a:pt x="4693599" y="4919515"/>
                  <a:pt x="4723201" y="4922804"/>
                  <a:pt x="4736358" y="4929384"/>
                </a:cubicBezTo>
                <a:cubicBezTo>
                  <a:pt x="4749514" y="4935960"/>
                  <a:pt x="4765960" y="4935960"/>
                  <a:pt x="4785696" y="4929384"/>
                </a:cubicBezTo>
                <a:cubicBezTo>
                  <a:pt x="4805429" y="4922804"/>
                  <a:pt x="4812010" y="4926096"/>
                  <a:pt x="4805429" y="4939252"/>
                </a:cubicBezTo>
                <a:cubicBezTo>
                  <a:pt x="4798853" y="4952406"/>
                  <a:pt x="4795564" y="4958986"/>
                  <a:pt x="4795564" y="4958986"/>
                </a:cubicBezTo>
                <a:cubicBezTo>
                  <a:pt x="4808718" y="4958986"/>
                  <a:pt x="4815297" y="4958986"/>
                  <a:pt x="4815297" y="4958986"/>
                </a:cubicBezTo>
                <a:cubicBezTo>
                  <a:pt x="4815297" y="4945828"/>
                  <a:pt x="4821875" y="4939252"/>
                  <a:pt x="4835032" y="4939252"/>
                </a:cubicBezTo>
                <a:cubicBezTo>
                  <a:pt x="4808718" y="4926096"/>
                  <a:pt x="4788985" y="4919515"/>
                  <a:pt x="4775828" y="4919515"/>
                </a:cubicBezTo>
                <a:cubicBezTo>
                  <a:pt x="4762671" y="4919515"/>
                  <a:pt x="4756094" y="4912936"/>
                  <a:pt x="4756094" y="4899781"/>
                </a:cubicBezTo>
                <a:cubicBezTo>
                  <a:pt x="4756094" y="4886624"/>
                  <a:pt x="4696888" y="4880046"/>
                  <a:pt x="4578479" y="4880046"/>
                </a:cubicBezTo>
                <a:lnTo>
                  <a:pt x="4598214" y="4860312"/>
                </a:lnTo>
                <a:cubicBezTo>
                  <a:pt x="4624527" y="4847155"/>
                  <a:pt x="4650839" y="4840577"/>
                  <a:pt x="4677153" y="4840577"/>
                </a:cubicBezTo>
                <a:lnTo>
                  <a:pt x="4696888" y="4840577"/>
                </a:lnTo>
                <a:cubicBezTo>
                  <a:pt x="4696888" y="4840577"/>
                  <a:pt x="4703467" y="4840577"/>
                  <a:pt x="4716624" y="4840577"/>
                </a:cubicBezTo>
                <a:lnTo>
                  <a:pt x="4736358" y="4840577"/>
                </a:lnTo>
                <a:cubicBezTo>
                  <a:pt x="4723201" y="4840577"/>
                  <a:pt x="4713335" y="4837287"/>
                  <a:pt x="4706755" y="4830710"/>
                </a:cubicBezTo>
                <a:cubicBezTo>
                  <a:pt x="4700178" y="4824129"/>
                  <a:pt x="4690310" y="4820842"/>
                  <a:pt x="4677153" y="4820842"/>
                </a:cubicBezTo>
                <a:cubicBezTo>
                  <a:pt x="4663996" y="4820842"/>
                  <a:pt x="4654128" y="4820842"/>
                  <a:pt x="4647552" y="4820842"/>
                </a:cubicBezTo>
                <a:cubicBezTo>
                  <a:pt x="4640975" y="4820842"/>
                  <a:pt x="4637684" y="4814262"/>
                  <a:pt x="4637684" y="4801108"/>
                </a:cubicBezTo>
                <a:cubicBezTo>
                  <a:pt x="4637684" y="4801108"/>
                  <a:pt x="4598214" y="4801108"/>
                  <a:pt x="4519276" y="4801108"/>
                </a:cubicBezTo>
                <a:lnTo>
                  <a:pt x="4420601" y="4801108"/>
                </a:lnTo>
                <a:cubicBezTo>
                  <a:pt x="4420601" y="4787951"/>
                  <a:pt x="4446915" y="4781371"/>
                  <a:pt x="4499540" y="4781371"/>
                </a:cubicBezTo>
                <a:cubicBezTo>
                  <a:pt x="4512695" y="4781371"/>
                  <a:pt x="4529144" y="4781371"/>
                  <a:pt x="4548877" y="4781371"/>
                </a:cubicBezTo>
                <a:cubicBezTo>
                  <a:pt x="4568612" y="4781371"/>
                  <a:pt x="4585056" y="4781371"/>
                  <a:pt x="4598214" y="4781371"/>
                </a:cubicBezTo>
                <a:cubicBezTo>
                  <a:pt x="4611370" y="4781371"/>
                  <a:pt x="4627816" y="4784660"/>
                  <a:pt x="4647552" y="4791240"/>
                </a:cubicBezTo>
                <a:cubicBezTo>
                  <a:pt x="4667285" y="4797819"/>
                  <a:pt x="4683730" y="4801108"/>
                  <a:pt x="4696888" y="4801108"/>
                </a:cubicBezTo>
                <a:lnTo>
                  <a:pt x="4539009" y="4741902"/>
                </a:lnTo>
                <a:lnTo>
                  <a:pt x="4519276" y="4741902"/>
                </a:lnTo>
                <a:cubicBezTo>
                  <a:pt x="4519276" y="4728746"/>
                  <a:pt x="4532433" y="4722168"/>
                  <a:pt x="4558745" y="4722168"/>
                </a:cubicBezTo>
                <a:lnTo>
                  <a:pt x="4578479" y="4722168"/>
                </a:lnTo>
                <a:cubicBezTo>
                  <a:pt x="4565323" y="4709011"/>
                  <a:pt x="4562034" y="4699146"/>
                  <a:pt x="4568612" y="4692566"/>
                </a:cubicBezTo>
                <a:cubicBezTo>
                  <a:pt x="4575191" y="4685985"/>
                  <a:pt x="4565323" y="4682698"/>
                  <a:pt x="4539009" y="4682698"/>
                </a:cubicBezTo>
                <a:cubicBezTo>
                  <a:pt x="4460072" y="4643227"/>
                  <a:pt x="4387708" y="4623493"/>
                  <a:pt x="4321928" y="4623493"/>
                </a:cubicBezTo>
                <a:lnTo>
                  <a:pt x="4262724" y="4603760"/>
                </a:lnTo>
                <a:lnTo>
                  <a:pt x="4203517" y="4603760"/>
                </a:lnTo>
                <a:cubicBezTo>
                  <a:pt x="4190361" y="4603760"/>
                  <a:pt x="4183783" y="4600471"/>
                  <a:pt x="4183783" y="4593891"/>
                </a:cubicBezTo>
                <a:cubicBezTo>
                  <a:pt x="4183783" y="4587312"/>
                  <a:pt x="4177206" y="4584024"/>
                  <a:pt x="4164047" y="4584024"/>
                </a:cubicBezTo>
                <a:lnTo>
                  <a:pt x="4242988" y="4584024"/>
                </a:lnTo>
                <a:lnTo>
                  <a:pt x="4302192" y="4584024"/>
                </a:lnTo>
                <a:lnTo>
                  <a:pt x="4262724" y="4564289"/>
                </a:lnTo>
                <a:lnTo>
                  <a:pt x="4242988" y="4524820"/>
                </a:lnTo>
                <a:cubicBezTo>
                  <a:pt x="4256143" y="4524820"/>
                  <a:pt x="4279168" y="4531398"/>
                  <a:pt x="4312060" y="4544552"/>
                </a:cubicBezTo>
                <a:cubicBezTo>
                  <a:pt x="4344950" y="4557710"/>
                  <a:pt x="4367975" y="4570867"/>
                  <a:pt x="4381130" y="4584024"/>
                </a:cubicBezTo>
                <a:lnTo>
                  <a:pt x="4479805" y="4603760"/>
                </a:lnTo>
                <a:cubicBezTo>
                  <a:pt x="4479805" y="4590602"/>
                  <a:pt x="4483094" y="4580735"/>
                  <a:pt x="4489674" y="4574157"/>
                </a:cubicBezTo>
                <a:cubicBezTo>
                  <a:pt x="4496251" y="4567578"/>
                  <a:pt x="4499540" y="4557710"/>
                  <a:pt x="4499540" y="4544552"/>
                </a:cubicBezTo>
                <a:cubicBezTo>
                  <a:pt x="4512695" y="4531398"/>
                  <a:pt x="4522563" y="4521531"/>
                  <a:pt x="4529144" y="4514952"/>
                </a:cubicBezTo>
                <a:cubicBezTo>
                  <a:pt x="4535720" y="4508375"/>
                  <a:pt x="4552166" y="4505086"/>
                  <a:pt x="4578479" y="4505086"/>
                </a:cubicBezTo>
                <a:lnTo>
                  <a:pt x="4598214" y="4485349"/>
                </a:lnTo>
                <a:cubicBezTo>
                  <a:pt x="4585056" y="4485349"/>
                  <a:pt x="4565323" y="4485349"/>
                  <a:pt x="4539009" y="4485349"/>
                </a:cubicBezTo>
                <a:cubicBezTo>
                  <a:pt x="4539009" y="4485349"/>
                  <a:pt x="4532433" y="4478773"/>
                  <a:pt x="4519276" y="4465616"/>
                </a:cubicBezTo>
                <a:lnTo>
                  <a:pt x="4539009" y="4445879"/>
                </a:lnTo>
                <a:cubicBezTo>
                  <a:pt x="4565323" y="4445879"/>
                  <a:pt x="4581768" y="4452458"/>
                  <a:pt x="4588348" y="4465616"/>
                </a:cubicBezTo>
                <a:cubicBezTo>
                  <a:pt x="4594925" y="4478773"/>
                  <a:pt x="4611370" y="4485349"/>
                  <a:pt x="4637684" y="4485349"/>
                </a:cubicBezTo>
                <a:lnTo>
                  <a:pt x="4696888" y="4505086"/>
                </a:lnTo>
                <a:lnTo>
                  <a:pt x="4775828" y="4485349"/>
                </a:lnTo>
                <a:cubicBezTo>
                  <a:pt x="4775828" y="4485349"/>
                  <a:pt x="4769251" y="4482060"/>
                  <a:pt x="4756094" y="4475481"/>
                </a:cubicBezTo>
                <a:cubicBezTo>
                  <a:pt x="4742937" y="4468903"/>
                  <a:pt x="4736358" y="4462327"/>
                  <a:pt x="4736358" y="4455747"/>
                </a:cubicBezTo>
                <a:cubicBezTo>
                  <a:pt x="4736358" y="4449168"/>
                  <a:pt x="4729780" y="4445879"/>
                  <a:pt x="4716624" y="4445879"/>
                </a:cubicBezTo>
                <a:cubicBezTo>
                  <a:pt x="4703467" y="4445879"/>
                  <a:pt x="4690310" y="4445879"/>
                  <a:pt x="4677153" y="4445879"/>
                </a:cubicBezTo>
                <a:cubicBezTo>
                  <a:pt x="4637684" y="4445879"/>
                  <a:pt x="4617950" y="4445879"/>
                  <a:pt x="4617950" y="4445879"/>
                </a:cubicBezTo>
                <a:lnTo>
                  <a:pt x="4578479" y="4426145"/>
                </a:lnTo>
                <a:cubicBezTo>
                  <a:pt x="4552166" y="4426145"/>
                  <a:pt x="4532433" y="4419566"/>
                  <a:pt x="4519276" y="4406411"/>
                </a:cubicBezTo>
                <a:lnTo>
                  <a:pt x="4460072" y="4366942"/>
                </a:lnTo>
                <a:lnTo>
                  <a:pt x="4440336" y="4347205"/>
                </a:lnTo>
                <a:cubicBezTo>
                  <a:pt x="4453492" y="4347205"/>
                  <a:pt x="4463361" y="4340627"/>
                  <a:pt x="4469938" y="4327472"/>
                </a:cubicBezTo>
                <a:cubicBezTo>
                  <a:pt x="4476517" y="4314314"/>
                  <a:pt x="4486381" y="4311025"/>
                  <a:pt x="4499540" y="4317603"/>
                </a:cubicBezTo>
                <a:cubicBezTo>
                  <a:pt x="4512695" y="4324183"/>
                  <a:pt x="4519276" y="4320892"/>
                  <a:pt x="4519276" y="4307738"/>
                </a:cubicBezTo>
                <a:cubicBezTo>
                  <a:pt x="4519276" y="4294580"/>
                  <a:pt x="4515984" y="4288001"/>
                  <a:pt x="4509406" y="4288001"/>
                </a:cubicBezTo>
                <a:cubicBezTo>
                  <a:pt x="4502830" y="4288001"/>
                  <a:pt x="4499540" y="4281422"/>
                  <a:pt x="4499540" y="4268267"/>
                </a:cubicBezTo>
                <a:cubicBezTo>
                  <a:pt x="4499540" y="4255111"/>
                  <a:pt x="4502830" y="4248530"/>
                  <a:pt x="4509406" y="4248530"/>
                </a:cubicBezTo>
                <a:cubicBezTo>
                  <a:pt x="4515984" y="4248530"/>
                  <a:pt x="4522563" y="4251819"/>
                  <a:pt x="4529144" y="4258400"/>
                </a:cubicBezTo>
                <a:cubicBezTo>
                  <a:pt x="4535720" y="4264978"/>
                  <a:pt x="4542298" y="4264978"/>
                  <a:pt x="4548877" y="4258400"/>
                </a:cubicBezTo>
                <a:cubicBezTo>
                  <a:pt x="4555455" y="4251819"/>
                  <a:pt x="4558745" y="4248530"/>
                  <a:pt x="4558745" y="4248530"/>
                </a:cubicBezTo>
                <a:cubicBezTo>
                  <a:pt x="4571902" y="4235376"/>
                  <a:pt x="4578479" y="4235376"/>
                  <a:pt x="4578479" y="4248530"/>
                </a:cubicBezTo>
                <a:lnTo>
                  <a:pt x="4588348" y="4258400"/>
                </a:lnTo>
                <a:lnTo>
                  <a:pt x="4617950" y="4228798"/>
                </a:lnTo>
                <a:lnTo>
                  <a:pt x="4578479" y="4209063"/>
                </a:lnTo>
                <a:lnTo>
                  <a:pt x="4558745" y="4189327"/>
                </a:lnTo>
                <a:cubicBezTo>
                  <a:pt x="4571902" y="4189327"/>
                  <a:pt x="4604793" y="4195907"/>
                  <a:pt x="4657420" y="4209063"/>
                </a:cubicBezTo>
                <a:lnTo>
                  <a:pt x="4736358" y="4228798"/>
                </a:lnTo>
                <a:lnTo>
                  <a:pt x="4696888" y="4189327"/>
                </a:lnTo>
                <a:cubicBezTo>
                  <a:pt x="4670574" y="4189327"/>
                  <a:pt x="4650839" y="4182747"/>
                  <a:pt x="4637684" y="4169593"/>
                </a:cubicBezTo>
                <a:lnTo>
                  <a:pt x="4617950" y="4169593"/>
                </a:lnTo>
                <a:cubicBezTo>
                  <a:pt x="4604793" y="4169593"/>
                  <a:pt x="4591637" y="4169593"/>
                  <a:pt x="4578479" y="4169593"/>
                </a:cubicBezTo>
                <a:cubicBezTo>
                  <a:pt x="4565323" y="4169593"/>
                  <a:pt x="4558745" y="4169593"/>
                  <a:pt x="4558745" y="4169593"/>
                </a:cubicBezTo>
                <a:cubicBezTo>
                  <a:pt x="4545588" y="4169593"/>
                  <a:pt x="4542298" y="4182747"/>
                  <a:pt x="4548877" y="4209063"/>
                </a:cubicBezTo>
                <a:cubicBezTo>
                  <a:pt x="4555455" y="4235376"/>
                  <a:pt x="4539009" y="4241954"/>
                  <a:pt x="4499540" y="4228798"/>
                </a:cubicBezTo>
                <a:cubicBezTo>
                  <a:pt x="4486381" y="4228798"/>
                  <a:pt x="4476517" y="4228798"/>
                  <a:pt x="4469938" y="4228798"/>
                </a:cubicBezTo>
                <a:cubicBezTo>
                  <a:pt x="4463361" y="4228798"/>
                  <a:pt x="4453492" y="4235376"/>
                  <a:pt x="4440336" y="4248530"/>
                </a:cubicBezTo>
                <a:cubicBezTo>
                  <a:pt x="4453492" y="4222217"/>
                  <a:pt x="4466649" y="4209063"/>
                  <a:pt x="4479805" y="4209063"/>
                </a:cubicBezTo>
                <a:cubicBezTo>
                  <a:pt x="4479805" y="4182747"/>
                  <a:pt x="4433758" y="4169593"/>
                  <a:pt x="4341662" y="4169593"/>
                </a:cubicBezTo>
                <a:lnTo>
                  <a:pt x="4282457" y="4149856"/>
                </a:lnTo>
                <a:lnTo>
                  <a:pt x="4262724" y="4149856"/>
                </a:lnTo>
                <a:lnTo>
                  <a:pt x="4242988" y="4130123"/>
                </a:lnTo>
                <a:cubicBezTo>
                  <a:pt x="4269300" y="4130123"/>
                  <a:pt x="4302192" y="4130123"/>
                  <a:pt x="4341662" y="4130123"/>
                </a:cubicBezTo>
                <a:cubicBezTo>
                  <a:pt x="4354818" y="4130123"/>
                  <a:pt x="4367975" y="4130123"/>
                  <a:pt x="4381130" y="4130123"/>
                </a:cubicBezTo>
                <a:cubicBezTo>
                  <a:pt x="4394289" y="4130123"/>
                  <a:pt x="4400865" y="4130123"/>
                  <a:pt x="4400865" y="4130123"/>
                </a:cubicBezTo>
                <a:lnTo>
                  <a:pt x="4437869" y="4142457"/>
                </a:lnTo>
                <a:lnTo>
                  <a:pt x="4460072" y="4149856"/>
                </a:lnTo>
                <a:lnTo>
                  <a:pt x="4479805" y="4149856"/>
                </a:lnTo>
                <a:cubicBezTo>
                  <a:pt x="4473226" y="4143279"/>
                  <a:pt x="4467471" y="4139169"/>
                  <a:pt x="4462538" y="4137522"/>
                </a:cubicBezTo>
                <a:cubicBezTo>
                  <a:pt x="4457603" y="4135880"/>
                  <a:pt x="4453492" y="4136702"/>
                  <a:pt x="4450204" y="4139991"/>
                </a:cubicBezTo>
                <a:lnTo>
                  <a:pt x="4437869" y="4142457"/>
                </a:lnTo>
                <a:lnTo>
                  <a:pt x="4420601" y="4130123"/>
                </a:lnTo>
                <a:cubicBezTo>
                  <a:pt x="4420601" y="4130123"/>
                  <a:pt x="4414022" y="4130123"/>
                  <a:pt x="4400865" y="4130123"/>
                </a:cubicBezTo>
                <a:cubicBezTo>
                  <a:pt x="4414022" y="4116967"/>
                  <a:pt x="4427179" y="4110386"/>
                  <a:pt x="4440336" y="4110386"/>
                </a:cubicBezTo>
                <a:cubicBezTo>
                  <a:pt x="4479805" y="4123543"/>
                  <a:pt x="4499540" y="4116967"/>
                  <a:pt x="4499540" y="4090652"/>
                </a:cubicBezTo>
                <a:cubicBezTo>
                  <a:pt x="4499540" y="4077496"/>
                  <a:pt x="4489674" y="4070919"/>
                  <a:pt x="4469938" y="4070919"/>
                </a:cubicBezTo>
                <a:cubicBezTo>
                  <a:pt x="4450204" y="4070919"/>
                  <a:pt x="4433758" y="4064339"/>
                  <a:pt x="4420601" y="4051182"/>
                </a:cubicBezTo>
                <a:lnTo>
                  <a:pt x="4381130" y="4051182"/>
                </a:lnTo>
                <a:cubicBezTo>
                  <a:pt x="4381130" y="4064339"/>
                  <a:pt x="4381130" y="4074207"/>
                  <a:pt x="4381130" y="4080784"/>
                </a:cubicBezTo>
                <a:cubicBezTo>
                  <a:pt x="4381130" y="4087365"/>
                  <a:pt x="4381130" y="4090652"/>
                  <a:pt x="4381130" y="4090652"/>
                </a:cubicBezTo>
                <a:cubicBezTo>
                  <a:pt x="4367975" y="4090652"/>
                  <a:pt x="4361394" y="4087365"/>
                  <a:pt x="4361394" y="4080784"/>
                </a:cubicBezTo>
                <a:cubicBezTo>
                  <a:pt x="4361394" y="4074207"/>
                  <a:pt x="4348241" y="4070919"/>
                  <a:pt x="4321928" y="4070919"/>
                </a:cubicBezTo>
                <a:cubicBezTo>
                  <a:pt x="4361394" y="4044605"/>
                  <a:pt x="4361394" y="4024870"/>
                  <a:pt x="4321928" y="4011712"/>
                </a:cubicBezTo>
                <a:lnTo>
                  <a:pt x="4321928" y="3991979"/>
                </a:lnTo>
                <a:cubicBezTo>
                  <a:pt x="4321928" y="3991979"/>
                  <a:pt x="4328505" y="3991979"/>
                  <a:pt x="4341662" y="3991979"/>
                </a:cubicBezTo>
                <a:cubicBezTo>
                  <a:pt x="4420601" y="4044605"/>
                  <a:pt x="4473229" y="4070919"/>
                  <a:pt x="4499540" y="4070919"/>
                </a:cubicBezTo>
                <a:lnTo>
                  <a:pt x="4519276" y="4070919"/>
                </a:lnTo>
                <a:lnTo>
                  <a:pt x="4539009" y="4070919"/>
                </a:lnTo>
                <a:cubicBezTo>
                  <a:pt x="4539009" y="4057762"/>
                  <a:pt x="4525852" y="4044605"/>
                  <a:pt x="4499540" y="4031449"/>
                </a:cubicBezTo>
                <a:cubicBezTo>
                  <a:pt x="4525852" y="4044605"/>
                  <a:pt x="4545588" y="4044605"/>
                  <a:pt x="4558745" y="4031449"/>
                </a:cubicBezTo>
                <a:cubicBezTo>
                  <a:pt x="4571902" y="4018292"/>
                  <a:pt x="4571902" y="4011712"/>
                  <a:pt x="4558745" y="4011712"/>
                </a:cubicBezTo>
                <a:cubicBezTo>
                  <a:pt x="4558745" y="4011712"/>
                  <a:pt x="4552166" y="4011712"/>
                  <a:pt x="4539009" y="4011712"/>
                </a:cubicBezTo>
                <a:cubicBezTo>
                  <a:pt x="4525852" y="4011712"/>
                  <a:pt x="4515984" y="4011712"/>
                  <a:pt x="4509406" y="4011712"/>
                </a:cubicBezTo>
                <a:cubicBezTo>
                  <a:pt x="4502830" y="4011712"/>
                  <a:pt x="4499540" y="4011712"/>
                  <a:pt x="4499540" y="4011712"/>
                </a:cubicBezTo>
                <a:cubicBezTo>
                  <a:pt x="4499540" y="4011712"/>
                  <a:pt x="4492963" y="4011712"/>
                  <a:pt x="4479805" y="4011712"/>
                </a:cubicBezTo>
                <a:lnTo>
                  <a:pt x="4499540" y="4031449"/>
                </a:lnTo>
                <a:lnTo>
                  <a:pt x="4440336" y="4011712"/>
                </a:lnTo>
                <a:cubicBezTo>
                  <a:pt x="4440336" y="3998558"/>
                  <a:pt x="4433758" y="3991979"/>
                  <a:pt x="4420601" y="3991979"/>
                </a:cubicBezTo>
                <a:lnTo>
                  <a:pt x="4400865" y="3991979"/>
                </a:lnTo>
                <a:cubicBezTo>
                  <a:pt x="4387708" y="3978823"/>
                  <a:pt x="4377843" y="3972245"/>
                  <a:pt x="4371264" y="3972245"/>
                </a:cubicBezTo>
                <a:cubicBezTo>
                  <a:pt x="4364687" y="3972245"/>
                  <a:pt x="4348241" y="3972245"/>
                  <a:pt x="4321928" y="3972245"/>
                </a:cubicBezTo>
                <a:cubicBezTo>
                  <a:pt x="4295614" y="3959088"/>
                  <a:pt x="4282457" y="3959088"/>
                  <a:pt x="4282457" y="3972245"/>
                </a:cubicBezTo>
                <a:cubicBezTo>
                  <a:pt x="4282457" y="3985399"/>
                  <a:pt x="4269300" y="3988690"/>
                  <a:pt x="4242988" y="3982110"/>
                </a:cubicBezTo>
                <a:cubicBezTo>
                  <a:pt x="4216674" y="3975533"/>
                  <a:pt x="4196940" y="3975533"/>
                  <a:pt x="4183783" y="3982110"/>
                </a:cubicBezTo>
                <a:cubicBezTo>
                  <a:pt x="4170627" y="3988690"/>
                  <a:pt x="4157470" y="3982110"/>
                  <a:pt x="4144313" y="3962377"/>
                </a:cubicBezTo>
                <a:cubicBezTo>
                  <a:pt x="4131156" y="3942643"/>
                  <a:pt x="4124580" y="3939352"/>
                  <a:pt x="4124580" y="3952508"/>
                </a:cubicBezTo>
                <a:lnTo>
                  <a:pt x="4124580" y="3913038"/>
                </a:lnTo>
                <a:cubicBezTo>
                  <a:pt x="4124580" y="3913038"/>
                  <a:pt x="4127869" y="3913038"/>
                  <a:pt x="4134446" y="3913038"/>
                </a:cubicBezTo>
                <a:cubicBezTo>
                  <a:pt x="4141024" y="3913038"/>
                  <a:pt x="4150891" y="3919618"/>
                  <a:pt x="4164047" y="3932776"/>
                </a:cubicBezTo>
                <a:cubicBezTo>
                  <a:pt x="4203517" y="3959088"/>
                  <a:pt x="4229831" y="3959088"/>
                  <a:pt x="4242988" y="3932776"/>
                </a:cubicBezTo>
                <a:lnTo>
                  <a:pt x="4203517" y="3913038"/>
                </a:lnTo>
                <a:lnTo>
                  <a:pt x="4223254" y="3893304"/>
                </a:lnTo>
                <a:lnTo>
                  <a:pt x="4262724" y="3893304"/>
                </a:lnTo>
                <a:cubicBezTo>
                  <a:pt x="4249565" y="3880148"/>
                  <a:pt x="4246275" y="3870282"/>
                  <a:pt x="4252856" y="3863702"/>
                </a:cubicBezTo>
                <a:cubicBezTo>
                  <a:pt x="4259432" y="3857123"/>
                  <a:pt x="4269300" y="3853834"/>
                  <a:pt x="4282457" y="3853834"/>
                </a:cubicBezTo>
                <a:lnTo>
                  <a:pt x="4282457" y="3893304"/>
                </a:lnTo>
                <a:lnTo>
                  <a:pt x="4302192" y="3893304"/>
                </a:lnTo>
                <a:cubicBezTo>
                  <a:pt x="4315348" y="3880148"/>
                  <a:pt x="4328505" y="3860414"/>
                  <a:pt x="4341662" y="3834101"/>
                </a:cubicBezTo>
                <a:lnTo>
                  <a:pt x="4361394" y="3853834"/>
                </a:lnTo>
                <a:cubicBezTo>
                  <a:pt x="4361394" y="3866991"/>
                  <a:pt x="4361394" y="3873571"/>
                  <a:pt x="4361394" y="3873571"/>
                </a:cubicBezTo>
                <a:lnTo>
                  <a:pt x="4341662" y="3893304"/>
                </a:lnTo>
                <a:lnTo>
                  <a:pt x="4381130" y="3913038"/>
                </a:lnTo>
                <a:lnTo>
                  <a:pt x="4420601" y="3893304"/>
                </a:lnTo>
                <a:cubicBezTo>
                  <a:pt x="4433758" y="3880148"/>
                  <a:pt x="4437047" y="3870282"/>
                  <a:pt x="4430467" y="3863702"/>
                </a:cubicBezTo>
                <a:cubicBezTo>
                  <a:pt x="4423890" y="3857123"/>
                  <a:pt x="4414022" y="3860414"/>
                  <a:pt x="4400865" y="3873571"/>
                </a:cubicBezTo>
                <a:lnTo>
                  <a:pt x="4400865" y="3853834"/>
                </a:lnTo>
                <a:cubicBezTo>
                  <a:pt x="4400865" y="3840679"/>
                  <a:pt x="4407444" y="3834101"/>
                  <a:pt x="4420601" y="3834101"/>
                </a:cubicBezTo>
                <a:lnTo>
                  <a:pt x="4440336" y="3814364"/>
                </a:lnTo>
                <a:cubicBezTo>
                  <a:pt x="4440336" y="3801210"/>
                  <a:pt x="4443626" y="3791342"/>
                  <a:pt x="4450204" y="3784762"/>
                </a:cubicBezTo>
                <a:cubicBezTo>
                  <a:pt x="4456780" y="3778185"/>
                  <a:pt x="4466649" y="3774897"/>
                  <a:pt x="4479805" y="3774897"/>
                </a:cubicBezTo>
                <a:lnTo>
                  <a:pt x="4460072" y="3755160"/>
                </a:lnTo>
                <a:lnTo>
                  <a:pt x="4460072" y="3735427"/>
                </a:lnTo>
                <a:cubicBezTo>
                  <a:pt x="4486381" y="3722270"/>
                  <a:pt x="4499540" y="3715690"/>
                  <a:pt x="4499540" y="3715690"/>
                </a:cubicBezTo>
                <a:lnTo>
                  <a:pt x="4410733" y="3686088"/>
                </a:lnTo>
                <a:cubicBezTo>
                  <a:pt x="4417311" y="3692668"/>
                  <a:pt x="4420601" y="3695956"/>
                  <a:pt x="4420601" y="3695956"/>
                </a:cubicBezTo>
                <a:cubicBezTo>
                  <a:pt x="4420601" y="3709113"/>
                  <a:pt x="4407444" y="3709113"/>
                  <a:pt x="4381130" y="3695956"/>
                </a:cubicBezTo>
                <a:cubicBezTo>
                  <a:pt x="4381130" y="3689379"/>
                  <a:pt x="4382776" y="3684448"/>
                  <a:pt x="4386064" y="3681156"/>
                </a:cubicBezTo>
                <a:lnTo>
                  <a:pt x="4391000" y="3679511"/>
                </a:lnTo>
                <a:lnTo>
                  <a:pt x="4381130" y="3676223"/>
                </a:lnTo>
                <a:cubicBezTo>
                  <a:pt x="4367975" y="3676223"/>
                  <a:pt x="4361394" y="3676223"/>
                  <a:pt x="4361394" y="3676223"/>
                </a:cubicBezTo>
                <a:cubicBezTo>
                  <a:pt x="4361394" y="3663066"/>
                  <a:pt x="4354818" y="3649909"/>
                  <a:pt x="4341662" y="3636752"/>
                </a:cubicBezTo>
                <a:lnTo>
                  <a:pt x="4361394" y="3617016"/>
                </a:lnTo>
                <a:lnTo>
                  <a:pt x="4381130" y="3597282"/>
                </a:lnTo>
                <a:cubicBezTo>
                  <a:pt x="4354818" y="3597282"/>
                  <a:pt x="4331793" y="3590705"/>
                  <a:pt x="4312060" y="3577550"/>
                </a:cubicBezTo>
                <a:cubicBezTo>
                  <a:pt x="4292325" y="3564392"/>
                  <a:pt x="4289035" y="3557812"/>
                  <a:pt x="4302192" y="3557812"/>
                </a:cubicBezTo>
                <a:lnTo>
                  <a:pt x="4302192" y="3538078"/>
                </a:lnTo>
                <a:cubicBezTo>
                  <a:pt x="4289035" y="3538078"/>
                  <a:pt x="4272589" y="3538078"/>
                  <a:pt x="4252856" y="3538078"/>
                </a:cubicBezTo>
                <a:cubicBezTo>
                  <a:pt x="4233118" y="3538078"/>
                  <a:pt x="4216674" y="3538078"/>
                  <a:pt x="4203517" y="3538078"/>
                </a:cubicBezTo>
                <a:cubicBezTo>
                  <a:pt x="4190361" y="3538078"/>
                  <a:pt x="4170627" y="3534790"/>
                  <a:pt x="4144313" y="3528211"/>
                </a:cubicBezTo>
                <a:cubicBezTo>
                  <a:pt x="4117999" y="3521633"/>
                  <a:pt x="4098267" y="3518342"/>
                  <a:pt x="4085109" y="3518342"/>
                </a:cubicBezTo>
                <a:cubicBezTo>
                  <a:pt x="4071953" y="3518342"/>
                  <a:pt x="4055508" y="3518342"/>
                  <a:pt x="4035772" y="3518342"/>
                </a:cubicBezTo>
                <a:cubicBezTo>
                  <a:pt x="4016037" y="3518342"/>
                  <a:pt x="4006170" y="3511765"/>
                  <a:pt x="4006170" y="3498608"/>
                </a:cubicBezTo>
                <a:lnTo>
                  <a:pt x="4025903" y="3498608"/>
                </a:lnTo>
                <a:cubicBezTo>
                  <a:pt x="4025903" y="3498608"/>
                  <a:pt x="4025903" y="3495320"/>
                  <a:pt x="4025903" y="3488740"/>
                </a:cubicBezTo>
                <a:cubicBezTo>
                  <a:pt x="4025903" y="3482164"/>
                  <a:pt x="4016037" y="3478872"/>
                  <a:pt x="3996304" y="3478872"/>
                </a:cubicBezTo>
                <a:cubicBezTo>
                  <a:pt x="3976568" y="3478872"/>
                  <a:pt x="3960122" y="3472295"/>
                  <a:pt x="3946966" y="3459138"/>
                </a:cubicBezTo>
                <a:lnTo>
                  <a:pt x="3966699" y="3459138"/>
                </a:lnTo>
                <a:cubicBezTo>
                  <a:pt x="3979856" y="3459138"/>
                  <a:pt x="3993013" y="3459138"/>
                  <a:pt x="4006170" y="3459138"/>
                </a:cubicBezTo>
                <a:cubicBezTo>
                  <a:pt x="4019326" y="3459138"/>
                  <a:pt x="4025903" y="3465718"/>
                  <a:pt x="4025903" y="3478872"/>
                </a:cubicBezTo>
                <a:cubicBezTo>
                  <a:pt x="4039062" y="3492031"/>
                  <a:pt x="4052217" y="3495320"/>
                  <a:pt x="4065373" y="3488740"/>
                </a:cubicBezTo>
                <a:cubicBezTo>
                  <a:pt x="4078530" y="3482164"/>
                  <a:pt x="4104844" y="3472295"/>
                  <a:pt x="4144313" y="3459138"/>
                </a:cubicBezTo>
                <a:lnTo>
                  <a:pt x="4164047" y="3478872"/>
                </a:lnTo>
                <a:cubicBezTo>
                  <a:pt x="4177206" y="3492031"/>
                  <a:pt x="4190361" y="3498608"/>
                  <a:pt x="4203517" y="3498608"/>
                </a:cubicBezTo>
                <a:cubicBezTo>
                  <a:pt x="4216674" y="3498608"/>
                  <a:pt x="4229831" y="3498608"/>
                  <a:pt x="4242988" y="3498608"/>
                </a:cubicBezTo>
                <a:lnTo>
                  <a:pt x="4262724" y="3498608"/>
                </a:lnTo>
                <a:lnTo>
                  <a:pt x="4242988" y="3459138"/>
                </a:lnTo>
                <a:lnTo>
                  <a:pt x="4302192" y="3498608"/>
                </a:lnTo>
                <a:cubicBezTo>
                  <a:pt x="4328505" y="3511765"/>
                  <a:pt x="4348241" y="3518342"/>
                  <a:pt x="4361394" y="3518342"/>
                </a:cubicBezTo>
                <a:lnTo>
                  <a:pt x="4361394" y="3498608"/>
                </a:lnTo>
                <a:lnTo>
                  <a:pt x="4400865" y="3518342"/>
                </a:lnTo>
                <a:cubicBezTo>
                  <a:pt x="4387708" y="3518342"/>
                  <a:pt x="4381130" y="3518342"/>
                  <a:pt x="4381130" y="3518342"/>
                </a:cubicBezTo>
                <a:cubicBezTo>
                  <a:pt x="4381130" y="3518342"/>
                  <a:pt x="4381130" y="3524922"/>
                  <a:pt x="4381130" y="3538078"/>
                </a:cubicBezTo>
                <a:cubicBezTo>
                  <a:pt x="4394289" y="3538078"/>
                  <a:pt x="4407444" y="3534790"/>
                  <a:pt x="4420601" y="3528211"/>
                </a:cubicBezTo>
                <a:cubicBezTo>
                  <a:pt x="4433758" y="3521633"/>
                  <a:pt x="4440336" y="3521633"/>
                  <a:pt x="4440336" y="3528211"/>
                </a:cubicBezTo>
                <a:cubicBezTo>
                  <a:pt x="4440336" y="3534790"/>
                  <a:pt x="4443626" y="3538078"/>
                  <a:pt x="4450204" y="3538078"/>
                </a:cubicBezTo>
                <a:cubicBezTo>
                  <a:pt x="4456780" y="3538078"/>
                  <a:pt x="4460072" y="3531501"/>
                  <a:pt x="4460072" y="3518342"/>
                </a:cubicBezTo>
                <a:lnTo>
                  <a:pt x="4479805" y="3538078"/>
                </a:lnTo>
                <a:cubicBezTo>
                  <a:pt x="4492963" y="3551235"/>
                  <a:pt x="4499540" y="3544655"/>
                  <a:pt x="4499540" y="3518342"/>
                </a:cubicBezTo>
                <a:lnTo>
                  <a:pt x="4499540" y="3498608"/>
                </a:lnTo>
                <a:cubicBezTo>
                  <a:pt x="4486381" y="3511765"/>
                  <a:pt x="4466649" y="3505188"/>
                  <a:pt x="4440336" y="3478872"/>
                </a:cubicBezTo>
                <a:lnTo>
                  <a:pt x="4361394" y="3459138"/>
                </a:lnTo>
                <a:cubicBezTo>
                  <a:pt x="4361394" y="3472295"/>
                  <a:pt x="4361394" y="3478872"/>
                  <a:pt x="4361394" y="3478872"/>
                </a:cubicBezTo>
                <a:cubicBezTo>
                  <a:pt x="4361394" y="3478872"/>
                  <a:pt x="4354818" y="3478872"/>
                  <a:pt x="4341662" y="3478872"/>
                </a:cubicBezTo>
                <a:cubicBezTo>
                  <a:pt x="4341662" y="3465718"/>
                  <a:pt x="4344950" y="3455850"/>
                  <a:pt x="4351530" y="3449270"/>
                </a:cubicBezTo>
                <a:cubicBezTo>
                  <a:pt x="4358105" y="3442693"/>
                  <a:pt x="4374555" y="3439404"/>
                  <a:pt x="4400865" y="3439404"/>
                </a:cubicBezTo>
                <a:lnTo>
                  <a:pt x="4440336" y="3419669"/>
                </a:lnTo>
                <a:cubicBezTo>
                  <a:pt x="4440336" y="3406514"/>
                  <a:pt x="4446915" y="3399934"/>
                  <a:pt x="4460072" y="3399934"/>
                </a:cubicBezTo>
                <a:lnTo>
                  <a:pt x="4440336" y="3399934"/>
                </a:lnTo>
                <a:lnTo>
                  <a:pt x="4420601" y="3380198"/>
                </a:lnTo>
                <a:lnTo>
                  <a:pt x="4381130" y="3360464"/>
                </a:lnTo>
                <a:cubicBezTo>
                  <a:pt x="4354818" y="3360464"/>
                  <a:pt x="4341662" y="3360464"/>
                  <a:pt x="4341662" y="3360464"/>
                </a:cubicBezTo>
                <a:cubicBezTo>
                  <a:pt x="4341662" y="3347307"/>
                  <a:pt x="4315348" y="3340731"/>
                  <a:pt x="4262724" y="3340731"/>
                </a:cubicBezTo>
                <a:cubicBezTo>
                  <a:pt x="4249565" y="3340731"/>
                  <a:pt x="4246275" y="3344020"/>
                  <a:pt x="4252856" y="3350596"/>
                </a:cubicBezTo>
                <a:cubicBezTo>
                  <a:pt x="4259432" y="3357176"/>
                  <a:pt x="4269300" y="3360464"/>
                  <a:pt x="4282457" y="3360464"/>
                </a:cubicBezTo>
                <a:cubicBezTo>
                  <a:pt x="4295614" y="3360464"/>
                  <a:pt x="4302192" y="3360464"/>
                  <a:pt x="4302192" y="3360464"/>
                </a:cubicBezTo>
                <a:cubicBezTo>
                  <a:pt x="4302192" y="3373621"/>
                  <a:pt x="4315348" y="3380198"/>
                  <a:pt x="4341662" y="3380198"/>
                </a:cubicBezTo>
                <a:lnTo>
                  <a:pt x="4400865" y="3399934"/>
                </a:lnTo>
                <a:cubicBezTo>
                  <a:pt x="4374555" y="3399934"/>
                  <a:pt x="4344950" y="3396646"/>
                  <a:pt x="4312060" y="3390067"/>
                </a:cubicBezTo>
                <a:cubicBezTo>
                  <a:pt x="4279168" y="3383489"/>
                  <a:pt x="4259432" y="3376909"/>
                  <a:pt x="4252856" y="3370332"/>
                </a:cubicBezTo>
                <a:cubicBezTo>
                  <a:pt x="4246275" y="3363755"/>
                  <a:pt x="4242988" y="3360464"/>
                  <a:pt x="4242988" y="3360464"/>
                </a:cubicBezTo>
                <a:cubicBezTo>
                  <a:pt x="4242988" y="3347307"/>
                  <a:pt x="4242988" y="3337442"/>
                  <a:pt x="4242988" y="3330862"/>
                </a:cubicBezTo>
                <a:cubicBezTo>
                  <a:pt x="4242988" y="3324285"/>
                  <a:pt x="4236411" y="3320994"/>
                  <a:pt x="4223254" y="3320994"/>
                </a:cubicBezTo>
                <a:cubicBezTo>
                  <a:pt x="4210097" y="3320994"/>
                  <a:pt x="4200229" y="3320994"/>
                  <a:pt x="4193652" y="3320994"/>
                </a:cubicBezTo>
                <a:cubicBezTo>
                  <a:pt x="4187072" y="3320994"/>
                  <a:pt x="4183783" y="3327574"/>
                  <a:pt x="4183783" y="3340731"/>
                </a:cubicBezTo>
                <a:cubicBezTo>
                  <a:pt x="4170627" y="3340731"/>
                  <a:pt x="4157470" y="3344020"/>
                  <a:pt x="4144313" y="3350596"/>
                </a:cubicBezTo>
                <a:cubicBezTo>
                  <a:pt x="4131156" y="3357176"/>
                  <a:pt x="4121289" y="3357176"/>
                  <a:pt x="4114712" y="3350596"/>
                </a:cubicBezTo>
                <a:cubicBezTo>
                  <a:pt x="4108134" y="3344020"/>
                  <a:pt x="4091687" y="3340731"/>
                  <a:pt x="4065373" y="3340731"/>
                </a:cubicBezTo>
                <a:cubicBezTo>
                  <a:pt x="4039062" y="3340731"/>
                  <a:pt x="4012748" y="3320994"/>
                  <a:pt x="3986434" y="3281525"/>
                </a:cubicBezTo>
                <a:cubicBezTo>
                  <a:pt x="3973279" y="3268370"/>
                  <a:pt x="3953542" y="3265081"/>
                  <a:pt x="3927232" y="3271658"/>
                </a:cubicBezTo>
                <a:cubicBezTo>
                  <a:pt x="3900918" y="3278235"/>
                  <a:pt x="3894339" y="3271658"/>
                  <a:pt x="3907496" y="3251922"/>
                </a:cubicBezTo>
                <a:cubicBezTo>
                  <a:pt x="3920652" y="3232188"/>
                  <a:pt x="3920652" y="3222320"/>
                  <a:pt x="3907496" y="3222320"/>
                </a:cubicBezTo>
                <a:lnTo>
                  <a:pt x="3927232" y="3222320"/>
                </a:lnTo>
                <a:cubicBezTo>
                  <a:pt x="3927232" y="3222320"/>
                  <a:pt x="3927232" y="3215743"/>
                  <a:pt x="3927232" y="3202587"/>
                </a:cubicBezTo>
                <a:cubicBezTo>
                  <a:pt x="3927232" y="3189430"/>
                  <a:pt x="3933809" y="3189430"/>
                  <a:pt x="3946966" y="3202587"/>
                </a:cubicBezTo>
                <a:lnTo>
                  <a:pt x="3986434" y="3222320"/>
                </a:lnTo>
                <a:lnTo>
                  <a:pt x="4045640" y="3242056"/>
                </a:lnTo>
                <a:lnTo>
                  <a:pt x="4085109" y="3261790"/>
                </a:lnTo>
                <a:lnTo>
                  <a:pt x="4045640" y="3261790"/>
                </a:lnTo>
                <a:cubicBezTo>
                  <a:pt x="4019326" y="3248634"/>
                  <a:pt x="4002880" y="3245345"/>
                  <a:pt x="3996304" y="3251922"/>
                </a:cubicBezTo>
                <a:cubicBezTo>
                  <a:pt x="3989723" y="3258502"/>
                  <a:pt x="3999593" y="3268370"/>
                  <a:pt x="4025903" y="3281525"/>
                </a:cubicBezTo>
                <a:lnTo>
                  <a:pt x="4164047" y="3301260"/>
                </a:lnTo>
                <a:lnTo>
                  <a:pt x="4203517" y="3301260"/>
                </a:lnTo>
                <a:lnTo>
                  <a:pt x="4242988" y="3281525"/>
                </a:lnTo>
                <a:lnTo>
                  <a:pt x="4262724" y="3281525"/>
                </a:lnTo>
                <a:lnTo>
                  <a:pt x="4282457" y="3301260"/>
                </a:lnTo>
                <a:cubicBezTo>
                  <a:pt x="4282457" y="3314417"/>
                  <a:pt x="4295614" y="3320994"/>
                  <a:pt x="4321928" y="3320994"/>
                </a:cubicBezTo>
                <a:lnTo>
                  <a:pt x="4420601" y="3320994"/>
                </a:lnTo>
                <a:cubicBezTo>
                  <a:pt x="4460072" y="3334153"/>
                  <a:pt x="4479805" y="3337442"/>
                  <a:pt x="4479805" y="3330862"/>
                </a:cubicBezTo>
                <a:cubicBezTo>
                  <a:pt x="4479805" y="3324285"/>
                  <a:pt x="4479805" y="3320994"/>
                  <a:pt x="4479805" y="3320994"/>
                </a:cubicBezTo>
                <a:cubicBezTo>
                  <a:pt x="4479805" y="3320994"/>
                  <a:pt x="4473229" y="3317705"/>
                  <a:pt x="4460072" y="3311128"/>
                </a:cubicBezTo>
                <a:cubicBezTo>
                  <a:pt x="4446915" y="3304549"/>
                  <a:pt x="4427179" y="3294684"/>
                  <a:pt x="4400865" y="3281525"/>
                </a:cubicBezTo>
                <a:lnTo>
                  <a:pt x="4361394" y="3261790"/>
                </a:lnTo>
                <a:lnTo>
                  <a:pt x="4381130" y="3261790"/>
                </a:lnTo>
                <a:cubicBezTo>
                  <a:pt x="4486381" y="3288104"/>
                  <a:pt x="4532433" y="3294684"/>
                  <a:pt x="4519276" y="3281525"/>
                </a:cubicBezTo>
                <a:cubicBezTo>
                  <a:pt x="4519276" y="3268370"/>
                  <a:pt x="4512695" y="3261790"/>
                  <a:pt x="4499540" y="3261790"/>
                </a:cubicBezTo>
                <a:cubicBezTo>
                  <a:pt x="4499540" y="3235479"/>
                  <a:pt x="4473229" y="3222320"/>
                  <a:pt x="4420601" y="3222320"/>
                </a:cubicBezTo>
                <a:lnTo>
                  <a:pt x="4381130" y="3202587"/>
                </a:lnTo>
                <a:cubicBezTo>
                  <a:pt x="4354818" y="3189430"/>
                  <a:pt x="4341662" y="3182850"/>
                  <a:pt x="4341662" y="3182850"/>
                </a:cubicBezTo>
                <a:cubicBezTo>
                  <a:pt x="4341662" y="3156540"/>
                  <a:pt x="4344950" y="3149959"/>
                  <a:pt x="4351530" y="3163116"/>
                </a:cubicBezTo>
                <a:cubicBezTo>
                  <a:pt x="4358105" y="3176273"/>
                  <a:pt x="4381130" y="3186141"/>
                  <a:pt x="4420601" y="3192718"/>
                </a:cubicBezTo>
                <a:cubicBezTo>
                  <a:pt x="4460072" y="3199298"/>
                  <a:pt x="4486381" y="3202587"/>
                  <a:pt x="4499540" y="3202587"/>
                </a:cubicBezTo>
                <a:cubicBezTo>
                  <a:pt x="4512695" y="3202587"/>
                  <a:pt x="4519276" y="3196009"/>
                  <a:pt x="4519276" y="3182850"/>
                </a:cubicBezTo>
                <a:cubicBezTo>
                  <a:pt x="4519276" y="3169696"/>
                  <a:pt x="4506119" y="3166407"/>
                  <a:pt x="4479805" y="3172984"/>
                </a:cubicBezTo>
                <a:cubicBezTo>
                  <a:pt x="4453492" y="3179561"/>
                  <a:pt x="4440336" y="3179561"/>
                  <a:pt x="4440336" y="3172984"/>
                </a:cubicBezTo>
                <a:cubicBezTo>
                  <a:pt x="4440336" y="3166407"/>
                  <a:pt x="4446915" y="3163116"/>
                  <a:pt x="4460072" y="3163116"/>
                </a:cubicBezTo>
                <a:lnTo>
                  <a:pt x="4479805" y="3143382"/>
                </a:lnTo>
                <a:cubicBezTo>
                  <a:pt x="4466649" y="3130226"/>
                  <a:pt x="4446915" y="3123646"/>
                  <a:pt x="4420601" y="3123646"/>
                </a:cubicBezTo>
                <a:cubicBezTo>
                  <a:pt x="4394289" y="3110490"/>
                  <a:pt x="4374555" y="3097335"/>
                  <a:pt x="4361394" y="3084176"/>
                </a:cubicBezTo>
                <a:lnTo>
                  <a:pt x="4381130" y="3084176"/>
                </a:lnTo>
                <a:cubicBezTo>
                  <a:pt x="4394289" y="3084176"/>
                  <a:pt x="4400865" y="3074310"/>
                  <a:pt x="4400865" y="3054574"/>
                </a:cubicBezTo>
                <a:cubicBezTo>
                  <a:pt x="4400865" y="3034840"/>
                  <a:pt x="4394289" y="3024972"/>
                  <a:pt x="4381130" y="3024972"/>
                </a:cubicBezTo>
                <a:cubicBezTo>
                  <a:pt x="4367975" y="3024972"/>
                  <a:pt x="4361394" y="3031552"/>
                  <a:pt x="4361394" y="3044708"/>
                </a:cubicBezTo>
                <a:lnTo>
                  <a:pt x="4321928" y="3024972"/>
                </a:lnTo>
                <a:cubicBezTo>
                  <a:pt x="4295614" y="3011815"/>
                  <a:pt x="4282457" y="3005238"/>
                  <a:pt x="4282457" y="3005238"/>
                </a:cubicBezTo>
                <a:cubicBezTo>
                  <a:pt x="4229831" y="3005238"/>
                  <a:pt x="4190361" y="2998661"/>
                  <a:pt x="4164047" y="2985502"/>
                </a:cubicBezTo>
                <a:cubicBezTo>
                  <a:pt x="4150891" y="2972349"/>
                  <a:pt x="4144313" y="2959191"/>
                  <a:pt x="4144313" y="2946034"/>
                </a:cubicBezTo>
                <a:cubicBezTo>
                  <a:pt x="4157470" y="2946034"/>
                  <a:pt x="4164047" y="2946034"/>
                  <a:pt x="4164047" y="2946034"/>
                </a:cubicBezTo>
                <a:cubicBezTo>
                  <a:pt x="4164047" y="2946034"/>
                  <a:pt x="4170627" y="2952611"/>
                  <a:pt x="4183783" y="2965768"/>
                </a:cubicBezTo>
                <a:cubicBezTo>
                  <a:pt x="4196940" y="2965768"/>
                  <a:pt x="4203517" y="2962480"/>
                  <a:pt x="4203517" y="2955900"/>
                </a:cubicBezTo>
                <a:cubicBezTo>
                  <a:pt x="4203517" y="2949323"/>
                  <a:pt x="4210097" y="2949323"/>
                  <a:pt x="4223254" y="2955900"/>
                </a:cubicBezTo>
                <a:cubicBezTo>
                  <a:pt x="4236411" y="2962480"/>
                  <a:pt x="4249565" y="2962480"/>
                  <a:pt x="4262724" y="2955900"/>
                </a:cubicBezTo>
                <a:cubicBezTo>
                  <a:pt x="4275878" y="2949323"/>
                  <a:pt x="4282457" y="2942743"/>
                  <a:pt x="4282457" y="2936166"/>
                </a:cubicBezTo>
                <a:cubicBezTo>
                  <a:pt x="4282457" y="2929589"/>
                  <a:pt x="4275878" y="2926299"/>
                  <a:pt x="4262724" y="2926299"/>
                </a:cubicBezTo>
                <a:cubicBezTo>
                  <a:pt x="4249565" y="2926299"/>
                  <a:pt x="4236411" y="2913141"/>
                  <a:pt x="4223254" y="2886828"/>
                </a:cubicBezTo>
                <a:lnTo>
                  <a:pt x="4183783" y="2847358"/>
                </a:lnTo>
                <a:lnTo>
                  <a:pt x="4242988" y="2847358"/>
                </a:lnTo>
                <a:cubicBezTo>
                  <a:pt x="4269300" y="2847358"/>
                  <a:pt x="4282457" y="2844069"/>
                  <a:pt x="4282457" y="2837492"/>
                </a:cubicBezTo>
                <a:cubicBezTo>
                  <a:pt x="4282457" y="2830913"/>
                  <a:pt x="4275878" y="2827624"/>
                  <a:pt x="4262724" y="2827624"/>
                </a:cubicBezTo>
                <a:cubicBezTo>
                  <a:pt x="4210097" y="2840781"/>
                  <a:pt x="4170627" y="2827624"/>
                  <a:pt x="4144313" y="2788155"/>
                </a:cubicBezTo>
                <a:lnTo>
                  <a:pt x="4124580" y="2768420"/>
                </a:lnTo>
                <a:lnTo>
                  <a:pt x="4124580" y="2788155"/>
                </a:lnTo>
                <a:cubicBezTo>
                  <a:pt x="4111423" y="2788155"/>
                  <a:pt x="4098267" y="2788155"/>
                  <a:pt x="4085109" y="2788155"/>
                </a:cubicBezTo>
                <a:lnTo>
                  <a:pt x="4065373" y="2768420"/>
                </a:lnTo>
                <a:lnTo>
                  <a:pt x="4065373" y="2748684"/>
                </a:lnTo>
                <a:cubicBezTo>
                  <a:pt x="4065373" y="2735527"/>
                  <a:pt x="4065373" y="2728950"/>
                  <a:pt x="4065373" y="2728950"/>
                </a:cubicBezTo>
                <a:lnTo>
                  <a:pt x="3966699" y="2728950"/>
                </a:lnTo>
                <a:cubicBezTo>
                  <a:pt x="3966699" y="2715793"/>
                  <a:pt x="3960122" y="2715793"/>
                  <a:pt x="3946966" y="2728950"/>
                </a:cubicBezTo>
                <a:lnTo>
                  <a:pt x="3887761" y="2709216"/>
                </a:lnTo>
                <a:lnTo>
                  <a:pt x="4006170" y="2709216"/>
                </a:lnTo>
                <a:lnTo>
                  <a:pt x="4045640" y="2709216"/>
                </a:lnTo>
                <a:cubicBezTo>
                  <a:pt x="4045640" y="2709216"/>
                  <a:pt x="4078530" y="2709216"/>
                  <a:pt x="4144313" y="2709216"/>
                </a:cubicBezTo>
                <a:cubicBezTo>
                  <a:pt x="4170627" y="2709216"/>
                  <a:pt x="4196940" y="2705925"/>
                  <a:pt x="4223254" y="2699348"/>
                </a:cubicBezTo>
                <a:cubicBezTo>
                  <a:pt x="4249565" y="2692772"/>
                  <a:pt x="4262724" y="2689480"/>
                  <a:pt x="4262724" y="2689480"/>
                </a:cubicBezTo>
                <a:lnTo>
                  <a:pt x="4282457" y="2689480"/>
                </a:lnTo>
                <a:cubicBezTo>
                  <a:pt x="4308771" y="2676323"/>
                  <a:pt x="4321928" y="2682903"/>
                  <a:pt x="4321928" y="2709216"/>
                </a:cubicBezTo>
                <a:lnTo>
                  <a:pt x="4361394" y="2709216"/>
                </a:lnTo>
                <a:lnTo>
                  <a:pt x="4341662" y="2669746"/>
                </a:lnTo>
                <a:cubicBezTo>
                  <a:pt x="4341662" y="2656589"/>
                  <a:pt x="4348241" y="2650011"/>
                  <a:pt x="4361394" y="2650011"/>
                </a:cubicBezTo>
                <a:cubicBezTo>
                  <a:pt x="4348241" y="2636853"/>
                  <a:pt x="4335085" y="2636853"/>
                  <a:pt x="4321928" y="2650011"/>
                </a:cubicBezTo>
                <a:cubicBezTo>
                  <a:pt x="4308771" y="2663166"/>
                  <a:pt x="4289035" y="2663166"/>
                  <a:pt x="4262724" y="2650011"/>
                </a:cubicBezTo>
                <a:cubicBezTo>
                  <a:pt x="4236411" y="2636853"/>
                  <a:pt x="4216674" y="2633564"/>
                  <a:pt x="4203517" y="2640144"/>
                </a:cubicBezTo>
                <a:cubicBezTo>
                  <a:pt x="4190361" y="2646722"/>
                  <a:pt x="4190361" y="2656589"/>
                  <a:pt x="4203517" y="2669746"/>
                </a:cubicBezTo>
                <a:lnTo>
                  <a:pt x="4183783" y="2689480"/>
                </a:lnTo>
                <a:cubicBezTo>
                  <a:pt x="4170627" y="2676323"/>
                  <a:pt x="4150891" y="2669746"/>
                  <a:pt x="4124580" y="2669746"/>
                </a:cubicBezTo>
                <a:lnTo>
                  <a:pt x="4065373" y="2669746"/>
                </a:lnTo>
                <a:cubicBezTo>
                  <a:pt x="4065373" y="2656589"/>
                  <a:pt x="4058796" y="2650011"/>
                  <a:pt x="4045640" y="2650011"/>
                </a:cubicBezTo>
                <a:cubicBezTo>
                  <a:pt x="4032483" y="2650011"/>
                  <a:pt x="4025903" y="2650011"/>
                  <a:pt x="4025903" y="2650011"/>
                </a:cubicBezTo>
                <a:lnTo>
                  <a:pt x="4006170" y="2650011"/>
                </a:lnTo>
                <a:cubicBezTo>
                  <a:pt x="3979856" y="2636853"/>
                  <a:pt x="3940385" y="2630276"/>
                  <a:pt x="3887761" y="2630276"/>
                </a:cubicBezTo>
                <a:cubicBezTo>
                  <a:pt x="3848292" y="2617119"/>
                  <a:pt x="3828555" y="2610542"/>
                  <a:pt x="3828555" y="2610542"/>
                </a:cubicBezTo>
                <a:cubicBezTo>
                  <a:pt x="3841711" y="2597386"/>
                  <a:pt x="3841711" y="2590806"/>
                  <a:pt x="3828555" y="2590806"/>
                </a:cubicBezTo>
                <a:lnTo>
                  <a:pt x="3808822" y="2590806"/>
                </a:lnTo>
                <a:lnTo>
                  <a:pt x="3808822" y="2571072"/>
                </a:lnTo>
                <a:lnTo>
                  <a:pt x="3789088" y="2590806"/>
                </a:lnTo>
                <a:cubicBezTo>
                  <a:pt x="3789088" y="2603964"/>
                  <a:pt x="3785797" y="2610542"/>
                  <a:pt x="3779220" y="2610542"/>
                </a:cubicBezTo>
                <a:cubicBezTo>
                  <a:pt x="3772642" y="2610542"/>
                  <a:pt x="3766063" y="2613831"/>
                  <a:pt x="3759485" y="2620408"/>
                </a:cubicBezTo>
                <a:cubicBezTo>
                  <a:pt x="3752906" y="2626987"/>
                  <a:pt x="3756195" y="2636853"/>
                  <a:pt x="3769351" y="2650011"/>
                </a:cubicBezTo>
                <a:lnTo>
                  <a:pt x="3789088" y="2689480"/>
                </a:lnTo>
                <a:lnTo>
                  <a:pt x="3769351" y="2709216"/>
                </a:lnTo>
                <a:cubicBezTo>
                  <a:pt x="3769351" y="2722373"/>
                  <a:pt x="3775931" y="2725661"/>
                  <a:pt x="3789088" y="2719082"/>
                </a:cubicBezTo>
                <a:cubicBezTo>
                  <a:pt x="3802244" y="2712505"/>
                  <a:pt x="3812110" y="2712505"/>
                  <a:pt x="3818690" y="2719082"/>
                </a:cubicBezTo>
                <a:cubicBezTo>
                  <a:pt x="3825267" y="2725661"/>
                  <a:pt x="3835133" y="2722373"/>
                  <a:pt x="3848292" y="2709216"/>
                </a:cubicBezTo>
                <a:lnTo>
                  <a:pt x="3868025" y="2709216"/>
                </a:lnTo>
                <a:cubicBezTo>
                  <a:pt x="3868025" y="2722373"/>
                  <a:pt x="3881182" y="2735527"/>
                  <a:pt x="3907496" y="2748684"/>
                </a:cubicBezTo>
                <a:cubicBezTo>
                  <a:pt x="3946966" y="2761840"/>
                  <a:pt x="3966699" y="2768420"/>
                  <a:pt x="3966699" y="2768420"/>
                </a:cubicBezTo>
                <a:lnTo>
                  <a:pt x="3986434" y="2788155"/>
                </a:lnTo>
                <a:cubicBezTo>
                  <a:pt x="3960122" y="2788155"/>
                  <a:pt x="3940385" y="2784866"/>
                  <a:pt x="3927232" y="2778288"/>
                </a:cubicBezTo>
                <a:cubicBezTo>
                  <a:pt x="3914073" y="2771709"/>
                  <a:pt x="3900918" y="2768420"/>
                  <a:pt x="3887761" y="2768420"/>
                </a:cubicBezTo>
                <a:lnTo>
                  <a:pt x="3868025" y="2748684"/>
                </a:lnTo>
                <a:lnTo>
                  <a:pt x="3789088" y="2748684"/>
                </a:lnTo>
                <a:lnTo>
                  <a:pt x="3690414" y="2748684"/>
                </a:lnTo>
                <a:cubicBezTo>
                  <a:pt x="3677257" y="2748684"/>
                  <a:pt x="3657521" y="2748684"/>
                  <a:pt x="3631207" y="2748684"/>
                </a:cubicBezTo>
                <a:cubicBezTo>
                  <a:pt x="3618052" y="2735527"/>
                  <a:pt x="3591740" y="2722373"/>
                  <a:pt x="3552270" y="2709216"/>
                </a:cubicBezTo>
                <a:lnTo>
                  <a:pt x="3473329" y="2669746"/>
                </a:lnTo>
                <a:cubicBezTo>
                  <a:pt x="3473329" y="2669746"/>
                  <a:pt x="3466751" y="2666455"/>
                  <a:pt x="3453596" y="2659878"/>
                </a:cubicBezTo>
                <a:cubicBezTo>
                  <a:pt x="3440438" y="2653301"/>
                  <a:pt x="3427282" y="2646722"/>
                  <a:pt x="3414125" y="2640144"/>
                </a:cubicBezTo>
                <a:cubicBezTo>
                  <a:pt x="3400969" y="2633564"/>
                  <a:pt x="3387812" y="2626987"/>
                  <a:pt x="3374655" y="2620408"/>
                </a:cubicBezTo>
                <a:cubicBezTo>
                  <a:pt x="3361499" y="2613831"/>
                  <a:pt x="3354922" y="2610542"/>
                  <a:pt x="3354922" y="2610542"/>
                </a:cubicBezTo>
                <a:cubicBezTo>
                  <a:pt x="3354922" y="2610542"/>
                  <a:pt x="3358210" y="2610542"/>
                  <a:pt x="3364787" y="2610542"/>
                </a:cubicBezTo>
                <a:cubicBezTo>
                  <a:pt x="3371367" y="2610542"/>
                  <a:pt x="3381231" y="2610542"/>
                  <a:pt x="3394392" y="2610542"/>
                </a:cubicBezTo>
                <a:lnTo>
                  <a:pt x="3414125" y="2590806"/>
                </a:lnTo>
                <a:lnTo>
                  <a:pt x="3394392" y="2571072"/>
                </a:lnTo>
                <a:cubicBezTo>
                  <a:pt x="3381231" y="2557915"/>
                  <a:pt x="3371367" y="2551336"/>
                  <a:pt x="3364787" y="2551336"/>
                </a:cubicBezTo>
                <a:cubicBezTo>
                  <a:pt x="3358210" y="2551336"/>
                  <a:pt x="3354922" y="2557915"/>
                  <a:pt x="3354922" y="2571072"/>
                </a:cubicBezTo>
                <a:lnTo>
                  <a:pt x="3335185" y="2590806"/>
                </a:lnTo>
                <a:lnTo>
                  <a:pt x="3275980" y="2551336"/>
                </a:lnTo>
                <a:cubicBezTo>
                  <a:pt x="3249668" y="2551336"/>
                  <a:pt x="3233223" y="2541470"/>
                  <a:pt x="3226646" y="2521734"/>
                </a:cubicBezTo>
                <a:cubicBezTo>
                  <a:pt x="3220065" y="2502000"/>
                  <a:pt x="3223354" y="2485555"/>
                  <a:pt x="3236511" y="2472398"/>
                </a:cubicBezTo>
                <a:lnTo>
                  <a:pt x="3236511" y="2432928"/>
                </a:lnTo>
                <a:lnTo>
                  <a:pt x="3315451" y="2452662"/>
                </a:lnTo>
                <a:cubicBezTo>
                  <a:pt x="3341764" y="2465818"/>
                  <a:pt x="3361499" y="2472398"/>
                  <a:pt x="3374655" y="2472398"/>
                </a:cubicBezTo>
                <a:cubicBezTo>
                  <a:pt x="3387812" y="2472398"/>
                  <a:pt x="3387812" y="2465818"/>
                  <a:pt x="3374655" y="2452662"/>
                </a:cubicBezTo>
                <a:cubicBezTo>
                  <a:pt x="3374655" y="2439505"/>
                  <a:pt x="3358210" y="2426351"/>
                  <a:pt x="3325320" y="2413195"/>
                </a:cubicBezTo>
                <a:cubicBezTo>
                  <a:pt x="3292426" y="2400037"/>
                  <a:pt x="3262825" y="2386881"/>
                  <a:pt x="3236511" y="2373724"/>
                </a:cubicBezTo>
                <a:cubicBezTo>
                  <a:pt x="3210199" y="2360567"/>
                  <a:pt x="3190463" y="2353988"/>
                  <a:pt x="3177307" y="2353988"/>
                </a:cubicBezTo>
                <a:cubicBezTo>
                  <a:pt x="3177307" y="2353988"/>
                  <a:pt x="3170730" y="2353988"/>
                  <a:pt x="3157573" y="2353988"/>
                </a:cubicBezTo>
                <a:lnTo>
                  <a:pt x="3098365" y="2334254"/>
                </a:lnTo>
                <a:lnTo>
                  <a:pt x="3078633" y="2334254"/>
                </a:lnTo>
                <a:lnTo>
                  <a:pt x="3078633" y="2314520"/>
                </a:lnTo>
                <a:cubicBezTo>
                  <a:pt x="3065476" y="2314520"/>
                  <a:pt x="3058899" y="2311229"/>
                  <a:pt x="3058899" y="2304652"/>
                </a:cubicBezTo>
                <a:cubicBezTo>
                  <a:pt x="3058899" y="2298072"/>
                  <a:pt x="3052320" y="2301361"/>
                  <a:pt x="3039163" y="2314520"/>
                </a:cubicBezTo>
                <a:cubicBezTo>
                  <a:pt x="3052320" y="2314520"/>
                  <a:pt x="3062188" y="2327677"/>
                  <a:pt x="3068764" y="2353988"/>
                </a:cubicBezTo>
                <a:cubicBezTo>
                  <a:pt x="3075345" y="2380301"/>
                  <a:pt x="3085213" y="2386881"/>
                  <a:pt x="3098365" y="2373724"/>
                </a:cubicBezTo>
                <a:cubicBezTo>
                  <a:pt x="3098365" y="2373724"/>
                  <a:pt x="3101658" y="2377013"/>
                  <a:pt x="3108235" y="2383590"/>
                </a:cubicBezTo>
                <a:cubicBezTo>
                  <a:pt x="3114811" y="2390169"/>
                  <a:pt x="3124679" y="2393458"/>
                  <a:pt x="3137836" y="2393458"/>
                </a:cubicBezTo>
                <a:cubicBezTo>
                  <a:pt x="3150993" y="2406614"/>
                  <a:pt x="3167439" y="2416484"/>
                  <a:pt x="3187175" y="2423060"/>
                </a:cubicBezTo>
                <a:cubicBezTo>
                  <a:pt x="3206909" y="2429639"/>
                  <a:pt x="3216777" y="2432928"/>
                  <a:pt x="3216777" y="2432928"/>
                </a:cubicBezTo>
                <a:lnTo>
                  <a:pt x="3236511" y="2432928"/>
                </a:lnTo>
                <a:lnTo>
                  <a:pt x="3216777" y="2452662"/>
                </a:lnTo>
                <a:lnTo>
                  <a:pt x="3177307" y="2452662"/>
                </a:lnTo>
                <a:cubicBezTo>
                  <a:pt x="3164150" y="2439505"/>
                  <a:pt x="3144417" y="2432928"/>
                  <a:pt x="3118103" y="2432928"/>
                </a:cubicBezTo>
                <a:cubicBezTo>
                  <a:pt x="3118103" y="2432928"/>
                  <a:pt x="3114811" y="2429639"/>
                  <a:pt x="3108235" y="2423060"/>
                </a:cubicBezTo>
                <a:cubicBezTo>
                  <a:pt x="3101658" y="2416484"/>
                  <a:pt x="3091789" y="2406614"/>
                  <a:pt x="3078633" y="2393458"/>
                </a:cubicBezTo>
                <a:lnTo>
                  <a:pt x="3058899" y="2373724"/>
                </a:lnTo>
                <a:lnTo>
                  <a:pt x="3019428" y="2373724"/>
                </a:lnTo>
                <a:lnTo>
                  <a:pt x="2979959" y="2373724"/>
                </a:lnTo>
                <a:lnTo>
                  <a:pt x="3019428" y="2393458"/>
                </a:lnTo>
                <a:cubicBezTo>
                  <a:pt x="3032585" y="2406614"/>
                  <a:pt x="3039163" y="2426351"/>
                  <a:pt x="3039163" y="2452662"/>
                </a:cubicBezTo>
                <a:cubicBezTo>
                  <a:pt x="3026006" y="2452662"/>
                  <a:pt x="3019428" y="2446085"/>
                  <a:pt x="3019428" y="2432928"/>
                </a:cubicBezTo>
                <a:cubicBezTo>
                  <a:pt x="3006273" y="2419771"/>
                  <a:pt x="2996403" y="2416484"/>
                  <a:pt x="2989827" y="2423060"/>
                </a:cubicBezTo>
                <a:cubicBezTo>
                  <a:pt x="2983248" y="2429639"/>
                  <a:pt x="2966802" y="2423060"/>
                  <a:pt x="2940489" y="2403326"/>
                </a:cubicBezTo>
                <a:cubicBezTo>
                  <a:pt x="2914176" y="2383590"/>
                  <a:pt x="2901019" y="2380301"/>
                  <a:pt x="2901019" y="2393458"/>
                </a:cubicBezTo>
                <a:cubicBezTo>
                  <a:pt x="2901019" y="2406614"/>
                  <a:pt x="2907598" y="2413195"/>
                  <a:pt x="2920755" y="2413195"/>
                </a:cubicBezTo>
                <a:lnTo>
                  <a:pt x="2920755" y="2432928"/>
                </a:lnTo>
                <a:cubicBezTo>
                  <a:pt x="2907598" y="2419771"/>
                  <a:pt x="2897730" y="2406614"/>
                  <a:pt x="2891152" y="2393458"/>
                </a:cubicBezTo>
                <a:cubicBezTo>
                  <a:pt x="2884573" y="2380301"/>
                  <a:pt x="2874705" y="2367145"/>
                  <a:pt x="2861551" y="2353988"/>
                </a:cubicBezTo>
                <a:lnTo>
                  <a:pt x="2861551" y="2373724"/>
                </a:lnTo>
                <a:lnTo>
                  <a:pt x="2861551" y="2393458"/>
                </a:lnTo>
                <a:cubicBezTo>
                  <a:pt x="2848395" y="2393458"/>
                  <a:pt x="2838526" y="2390169"/>
                  <a:pt x="2831947" y="2383590"/>
                </a:cubicBezTo>
                <a:cubicBezTo>
                  <a:pt x="2825370" y="2377013"/>
                  <a:pt x="2812213" y="2370434"/>
                  <a:pt x="2792479" y="2363856"/>
                </a:cubicBezTo>
                <a:cubicBezTo>
                  <a:pt x="2772742" y="2357279"/>
                  <a:pt x="2756297" y="2347411"/>
                  <a:pt x="2743140" y="2334254"/>
                </a:cubicBezTo>
                <a:cubicBezTo>
                  <a:pt x="2743140" y="2334254"/>
                  <a:pt x="2736564" y="2330965"/>
                  <a:pt x="2723407" y="2324387"/>
                </a:cubicBezTo>
                <a:cubicBezTo>
                  <a:pt x="2710250" y="2317809"/>
                  <a:pt x="2703671" y="2314520"/>
                  <a:pt x="2703671" y="2314520"/>
                </a:cubicBezTo>
                <a:lnTo>
                  <a:pt x="2644467" y="2314520"/>
                </a:lnTo>
                <a:lnTo>
                  <a:pt x="2604996" y="2294784"/>
                </a:lnTo>
                <a:lnTo>
                  <a:pt x="2585263" y="2314520"/>
                </a:lnTo>
                <a:lnTo>
                  <a:pt x="2565527" y="2294784"/>
                </a:lnTo>
                <a:lnTo>
                  <a:pt x="2486588" y="2235580"/>
                </a:lnTo>
                <a:cubicBezTo>
                  <a:pt x="2447117" y="2209266"/>
                  <a:pt x="2427385" y="2192821"/>
                  <a:pt x="2427385" y="2186243"/>
                </a:cubicBezTo>
                <a:cubicBezTo>
                  <a:pt x="2427385" y="2179665"/>
                  <a:pt x="2430674" y="2179665"/>
                  <a:pt x="2437251" y="2186243"/>
                </a:cubicBezTo>
                <a:cubicBezTo>
                  <a:pt x="2443830" y="2192821"/>
                  <a:pt x="2450406" y="2189533"/>
                  <a:pt x="2456987" y="2176376"/>
                </a:cubicBezTo>
                <a:cubicBezTo>
                  <a:pt x="2463563" y="2163219"/>
                  <a:pt x="2473431" y="2163219"/>
                  <a:pt x="2486588" y="2176376"/>
                </a:cubicBezTo>
                <a:cubicBezTo>
                  <a:pt x="2499745" y="2176376"/>
                  <a:pt x="2506323" y="2179665"/>
                  <a:pt x="2506323" y="2186243"/>
                </a:cubicBezTo>
                <a:cubicBezTo>
                  <a:pt x="2506323" y="2192821"/>
                  <a:pt x="2512902" y="2189533"/>
                  <a:pt x="2526059" y="2176376"/>
                </a:cubicBezTo>
                <a:cubicBezTo>
                  <a:pt x="2526059" y="2176376"/>
                  <a:pt x="2539216" y="2182954"/>
                  <a:pt x="2565527" y="2196110"/>
                </a:cubicBezTo>
                <a:cubicBezTo>
                  <a:pt x="2591839" y="2209266"/>
                  <a:pt x="2604996" y="2215843"/>
                  <a:pt x="2604996" y="2215843"/>
                </a:cubicBezTo>
                <a:cubicBezTo>
                  <a:pt x="2618153" y="2215843"/>
                  <a:pt x="2624732" y="2209266"/>
                  <a:pt x="2624732" y="2196110"/>
                </a:cubicBezTo>
                <a:lnTo>
                  <a:pt x="2644467" y="2215843"/>
                </a:lnTo>
                <a:lnTo>
                  <a:pt x="2664201" y="2235580"/>
                </a:lnTo>
                <a:cubicBezTo>
                  <a:pt x="2651043" y="2235580"/>
                  <a:pt x="2651043" y="2238868"/>
                  <a:pt x="2664201" y="2245448"/>
                </a:cubicBezTo>
                <a:cubicBezTo>
                  <a:pt x="2677357" y="2252025"/>
                  <a:pt x="2687226" y="2248737"/>
                  <a:pt x="2693805" y="2235580"/>
                </a:cubicBezTo>
                <a:cubicBezTo>
                  <a:pt x="2700382" y="2222423"/>
                  <a:pt x="2703671" y="2215843"/>
                  <a:pt x="2703671" y="2215843"/>
                </a:cubicBezTo>
                <a:cubicBezTo>
                  <a:pt x="2690514" y="2215843"/>
                  <a:pt x="2680649" y="2212555"/>
                  <a:pt x="2674068" y="2205978"/>
                </a:cubicBezTo>
                <a:cubicBezTo>
                  <a:pt x="2667492" y="2199398"/>
                  <a:pt x="2664201" y="2196110"/>
                  <a:pt x="2664201" y="2196110"/>
                </a:cubicBezTo>
                <a:cubicBezTo>
                  <a:pt x="2664201" y="2182954"/>
                  <a:pt x="2660912" y="2173085"/>
                  <a:pt x="2654335" y="2166508"/>
                </a:cubicBezTo>
                <a:cubicBezTo>
                  <a:pt x="2647755" y="2159931"/>
                  <a:pt x="2631310" y="2150063"/>
                  <a:pt x="2604996" y="2136907"/>
                </a:cubicBezTo>
                <a:lnTo>
                  <a:pt x="2526059" y="2097436"/>
                </a:lnTo>
                <a:lnTo>
                  <a:pt x="2506323" y="2077702"/>
                </a:lnTo>
                <a:cubicBezTo>
                  <a:pt x="2519479" y="2077702"/>
                  <a:pt x="2526059" y="2071122"/>
                  <a:pt x="2526059" y="2057965"/>
                </a:cubicBezTo>
                <a:cubicBezTo>
                  <a:pt x="2526059" y="2044809"/>
                  <a:pt x="2526059" y="2038232"/>
                  <a:pt x="2526059" y="2038232"/>
                </a:cubicBezTo>
                <a:cubicBezTo>
                  <a:pt x="2526059" y="2025075"/>
                  <a:pt x="2522768" y="2021787"/>
                  <a:pt x="2516191" y="2028363"/>
                </a:cubicBezTo>
                <a:cubicBezTo>
                  <a:pt x="2509613" y="2034941"/>
                  <a:pt x="2506323" y="2038232"/>
                  <a:pt x="2506323" y="2038232"/>
                </a:cubicBezTo>
                <a:lnTo>
                  <a:pt x="2486588" y="2038232"/>
                </a:lnTo>
                <a:cubicBezTo>
                  <a:pt x="2486588" y="2025075"/>
                  <a:pt x="2493166" y="2018495"/>
                  <a:pt x="2506323" y="2018495"/>
                </a:cubicBezTo>
                <a:cubicBezTo>
                  <a:pt x="2506323" y="2018495"/>
                  <a:pt x="2506323" y="2011918"/>
                  <a:pt x="2506323" y="1998762"/>
                </a:cubicBezTo>
                <a:cubicBezTo>
                  <a:pt x="2506323" y="1998762"/>
                  <a:pt x="2496455" y="1998762"/>
                  <a:pt x="2476720" y="1998762"/>
                </a:cubicBezTo>
                <a:cubicBezTo>
                  <a:pt x="2456987" y="1998762"/>
                  <a:pt x="2447117" y="2005339"/>
                  <a:pt x="2447117" y="2018495"/>
                </a:cubicBezTo>
                <a:cubicBezTo>
                  <a:pt x="2447117" y="2018495"/>
                  <a:pt x="2440542" y="2018495"/>
                  <a:pt x="2427385" y="2018495"/>
                </a:cubicBezTo>
                <a:lnTo>
                  <a:pt x="2427385" y="1998762"/>
                </a:lnTo>
                <a:lnTo>
                  <a:pt x="2407649" y="1979028"/>
                </a:lnTo>
                <a:lnTo>
                  <a:pt x="2368179" y="1979028"/>
                </a:lnTo>
                <a:lnTo>
                  <a:pt x="2387915" y="1998762"/>
                </a:lnTo>
                <a:cubicBezTo>
                  <a:pt x="2414228" y="2011918"/>
                  <a:pt x="2427385" y="2025075"/>
                  <a:pt x="2427385" y="2038232"/>
                </a:cubicBezTo>
                <a:lnTo>
                  <a:pt x="2407649" y="2038232"/>
                </a:lnTo>
                <a:lnTo>
                  <a:pt x="2368179" y="2057965"/>
                </a:lnTo>
                <a:cubicBezTo>
                  <a:pt x="2381335" y="2071122"/>
                  <a:pt x="2381335" y="2074411"/>
                  <a:pt x="2368179" y="2067834"/>
                </a:cubicBezTo>
                <a:cubicBezTo>
                  <a:pt x="2355021" y="2061256"/>
                  <a:pt x="2345155" y="2064545"/>
                  <a:pt x="2338577" y="2077702"/>
                </a:cubicBezTo>
                <a:cubicBezTo>
                  <a:pt x="2332000" y="2090858"/>
                  <a:pt x="2335287" y="2104013"/>
                  <a:pt x="2348444" y="2117169"/>
                </a:cubicBezTo>
                <a:lnTo>
                  <a:pt x="2348444" y="2136907"/>
                </a:lnTo>
                <a:cubicBezTo>
                  <a:pt x="2335287" y="2136907"/>
                  <a:pt x="2328711" y="2130326"/>
                  <a:pt x="2328711" y="2117169"/>
                </a:cubicBezTo>
                <a:lnTo>
                  <a:pt x="2308975" y="2097436"/>
                </a:lnTo>
                <a:cubicBezTo>
                  <a:pt x="2308975" y="2110592"/>
                  <a:pt x="2302398" y="2110592"/>
                  <a:pt x="2289241" y="2097436"/>
                </a:cubicBezTo>
                <a:cubicBezTo>
                  <a:pt x="2276084" y="2084279"/>
                  <a:pt x="2269505" y="2084279"/>
                  <a:pt x="2269505" y="2097436"/>
                </a:cubicBezTo>
                <a:lnTo>
                  <a:pt x="2249770" y="2097436"/>
                </a:lnTo>
                <a:cubicBezTo>
                  <a:pt x="2249770" y="2084279"/>
                  <a:pt x="2243190" y="2077702"/>
                  <a:pt x="2230033" y="2077702"/>
                </a:cubicBezTo>
                <a:lnTo>
                  <a:pt x="2151095" y="2018495"/>
                </a:lnTo>
                <a:lnTo>
                  <a:pt x="2131363" y="1979028"/>
                </a:lnTo>
                <a:lnTo>
                  <a:pt x="2091892" y="1979028"/>
                </a:lnTo>
                <a:cubicBezTo>
                  <a:pt x="2078735" y="1965871"/>
                  <a:pt x="2068867" y="1959292"/>
                  <a:pt x="2062289" y="1959292"/>
                </a:cubicBezTo>
                <a:cubicBezTo>
                  <a:pt x="2055711" y="1959292"/>
                  <a:pt x="2045842" y="1959292"/>
                  <a:pt x="2032686" y="1959292"/>
                </a:cubicBezTo>
                <a:lnTo>
                  <a:pt x="2032686" y="1979028"/>
                </a:lnTo>
                <a:cubicBezTo>
                  <a:pt x="2032686" y="1965871"/>
                  <a:pt x="2026108" y="1962582"/>
                  <a:pt x="2012951" y="1969160"/>
                </a:cubicBezTo>
                <a:cubicBezTo>
                  <a:pt x="1999794" y="1975737"/>
                  <a:pt x="1993218" y="1972448"/>
                  <a:pt x="1993218" y="1959292"/>
                </a:cubicBezTo>
                <a:cubicBezTo>
                  <a:pt x="1993218" y="1946135"/>
                  <a:pt x="1983349" y="1936267"/>
                  <a:pt x="1963613" y="1929689"/>
                </a:cubicBezTo>
                <a:cubicBezTo>
                  <a:pt x="1943880" y="1923113"/>
                  <a:pt x="1927435" y="1919821"/>
                  <a:pt x="1914278" y="1919821"/>
                </a:cubicBezTo>
                <a:cubicBezTo>
                  <a:pt x="1914278" y="1906665"/>
                  <a:pt x="1894542" y="1893511"/>
                  <a:pt x="1855073" y="1880354"/>
                </a:cubicBezTo>
                <a:lnTo>
                  <a:pt x="1795869" y="1840884"/>
                </a:lnTo>
                <a:cubicBezTo>
                  <a:pt x="1782713" y="1827727"/>
                  <a:pt x="1772845" y="1817859"/>
                  <a:pt x="1766266" y="1811282"/>
                </a:cubicBezTo>
                <a:cubicBezTo>
                  <a:pt x="1759688" y="1804702"/>
                  <a:pt x="1749820" y="1801413"/>
                  <a:pt x="1736663" y="1801413"/>
                </a:cubicBezTo>
                <a:lnTo>
                  <a:pt x="1716929" y="1801413"/>
                </a:lnTo>
                <a:cubicBezTo>
                  <a:pt x="1716929" y="1801413"/>
                  <a:pt x="1726797" y="1807991"/>
                  <a:pt x="1746531" y="1821147"/>
                </a:cubicBezTo>
                <a:cubicBezTo>
                  <a:pt x="1766266" y="1834304"/>
                  <a:pt x="1772845" y="1844172"/>
                  <a:pt x="1766266" y="1850749"/>
                </a:cubicBezTo>
                <a:cubicBezTo>
                  <a:pt x="1759688" y="1857329"/>
                  <a:pt x="1762977" y="1860617"/>
                  <a:pt x="1776134" y="1860617"/>
                </a:cubicBezTo>
                <a:cubicBezTo>
                  <a:pt x="1789291" y="1860617"/>
                  <a:pt x="1795869" y="1867197"/>
                  <a:pt x="1795869" y="1880354"/>
                </a:cubicBezTo>
                <a:lnTo>
                  <a:pt x="1776134" y="1900087"/>
                </a:lnTo>
                <a:cubicBezTo>
                  <a:pt x="1762977" y="1886931"/>
                  <a:pt x="1756399" y="1880354"/>
                  <a:pt x="1756399" y="1880354"/>
                </a:cubicBezTo>
                <a:cubicBezTo>
                  <a:pt x="1743242" y="1880354"/>
                  <a:pt x="1736663" y="1880354"/>
                  <a:pt x="1736663" y="1880354"/>
                </a:cubicBezTo>
                <a:cubicBezTo>
                  <a:pt x="1736663" y="1867197"/>
                  <a:pt x="1723506" y="1854040"/>
                  <a:pt x="1697196" y="1840884"/>
                </a:cubicBezTo>
                <a:cubicBezTo>
                  <a:pt x="1670882" y="1827727"/>
                  <a:pt x="1657726" y="1814570"/>
                  <a:pt x="1657726" y="1801413"/>
                </a:cubicBezTo>
                <a:cubicBezTo>
                  <a:pt x="1644569" y="1801413"/>
                  <a:pt x="1637990" y="1807991"/>
                  <a:pt x="1637990" y="1821147"/>
                </a:cubicBezTo>
                <a:cubicBezTo>
                  <a:pt x="1637990" y="1834304"/>
                  <a:pt x="1637990" y="1840884"/>
                  <a:pt x="1637990" y="1840884"/>
                </a:cubicBezTo>
                <a:cubicBezTo>
                  <a:pt x="1637990" y="1840884"/>
                  <a:pt x="1624835" y="1840884"/>
                  <a:pt x="1598521" y="1840884"/>
                </a:cubicBezTo>
                <a:cubicBezTo>
                  <a:pt x="1598521" y="1827727"/>
                  <a:pt x="1595230" y="1817859"/>
                  <a:pt x="1588653" y="1811282"/>
                </a:cubicBezTo>
                <a:cubicBezTo>
                  <a:pt x="1582073" y="1804702"/>
                  <a:pt x="1578785" y="1798125"/>
                  <a:pt x="1578785" y="1791545"/>
                </a:cubicBezTo>
                <a:cubicBezTo>
                  <a:pt x="1578785" y="1784968"/>
                  <a:pt x="1578785" y="1781680"/>
                  <a:pt x="1578785" y="1781680"/>
                </a:cubicBezTo>
                <a:cubicBezTo>
                  <a:pt x="1578785" y="1781680"/>
                  <a:pt x="1572209" y="1781680"/>
                  <a:pt x="1559052" y="1781680"/>
                </a:cubicBezTo>
                <a:lnTo>
                  <a:pt x="1519582" y="1801413"/>
                </a:lnTo>
                <a:cubicBezTo>
                  <a:pt x="1493268" y="1788257"/>
                  <a:pt x="1480111" y="1781680"/>
                  <a:pt x="1480111" y="1781680"/>
                </a:cubicBezTo>
                <a:lnTo>
                  <a:pt x="1460377" y="1781680"/>
                </a:lnTo>
                <a:cubicBezTo>
                  <a:pt x="1473534" y="1768523"/>
                  <a:pt x="1476822" y="1758655"/>
                  <a:pt x="1470243" y="1752075"/>
                </a:cubicBezTo>
                <a:cubicBezTo>
                  <a:pt x="1463666" y="1745498"/>
                  <a:pt x="1453797" y="1742210"/>
                  <a:pt x="1440641" y="1742210"/>
                </a:cubicBezTo>
                <a:cubicBezTo>
                  <a:pt x="1414329" y="1742210"/>
                  <a:pt x="1401173" y="1745498"/>
                  <a:pt x="1401173" y="1752075"/>
                </a:cubicBezTo>
                <a:cubicBezTo>
                  <a:pt x="1401173" y="1758655"/>
                  <a:pt x="1397883" y="1761943"/>
                  <a:pt x="1391306" y="1761943"/>
                </a:cubicBezTo>
                <a:cubicBezTo>
                  <a:pt x="1384726" y="1761943"/>
                  <a:pt x="1384726" y="1755366"/>
                  <a:pt x="1391306" y="1742210"/>
                </a:cubicBezTo>
                <a:cubicBezTo>
                  <a:pt x="1397883" y="1729053"/>
                  <a:pt x="1374860" y="1709317"/>
                  <a:pt x="1322233" y="1683006"/>
                </a:cubicBezTo>
                <a:lnTo>
                  <a:pt x="1243294" y="1643535"/>
                </a:lnTo>
                <a:lnTo>
                  <a:pt x="1223559" y="1663269"/>
                </a:lnTo>
                <a:lnTo>
                  <a:pt x="1223559" y="1683006"/>
                </a:lnTo>
                <a:cubicBezTo>
                  <a:pt x="1236716" y="1683006"/>
                  <a:pt x="1240005" y="1686294"/>
                  <a:pt x="1233425" y="1692871"/>
                </a:cubicBezTo>
                <a:cubicBezTo>
                  <a:pt x="1226848" y="1699451"/>
                  <a:pt x="1210402" y="1702740"/>
                  <a:pt x="1184089" y="1702740"/>
                </a:cubicBezTo>
                <a:lnTo>
                  <a:pt x="1164352" y="1722473"/>
                </a:lnTo>
                <a:lnTo>
                  <a:pt x="1144620" y="1722473"/>
                </a:lnTo>
                <a:cubicBezTo>
                  <a:pt x="1131463" y="1709317"/>
                  <a:pt x="1111729" y="1702740"/>
                  <a:pt x="1085415" y="1702740"/>
                </a:cubicBezTo>
                <a:lnTo>
                  <a:pt x="1105149" y="1683006"/>
                </a:lnTo>
                <a:cubicBezTo>
                  <a:pt x="1131463" y="1669846"/>
                  <a:pt x="1144620" y="1666558"/>
                  <a:pt x="1144620" y="1673137"/>
                </a:cubicBezTo>
                <a:cubicBezTo>
                  <a:pt x="1144620" y="1679715"/>
                  <a:pt x="1151199" y="1683006"/>
                  <a:pt x="1164352" y="1683006"/>
                </a:cubicBezTo>
                <a:cubicBezTo>
                  <a:pt x="1177513" y="1683006"/>
                  <a:pt x="1180800" y="1676426"/>
                  <a:pt x="1174220" y="1663269"/>
                </a:cubicBezTo>
                <a:cubicBezTo>
                  <a:pt x="1167645" y="1650113"/>
                  <a:pt x="1161068" y="1643535"/>
                  <a:pt x="1154488" y="1643535"/>
                </a:cubicBezTo>
                <a:cubicBezTo>
                  <a:pt x="1147907" y="1643535"/>
                  <a:pt x="1138043" y="1636956"/>
                  <a:pt x="1124886" y="1623799"/>
                </a:cubicBezTo>
                <a:cubicBezTo>
                  <a:pt x="1111729" y="1623799"/>
                  <a:pt x="1101861" y="1620511"/>
                  <a:pt x="1095283" y="1613934"/>
                </a:cubicBezTo>
                <a:cubicBezTo>
                  <a:pt x="1088704" y="1607354"/>
                  <a:pt x="1078836" y="1597489"/>
                  <a:pt x="1065681" y="1584329"/>
                </a:cubicBezTo>
                <a:lnTo>
                  <a:pt x="1045945" y="1584329"/>
                </a:lnTo>
                <a:lnTo>
                  <a:pt x="1065681" y="1604066"/>
                </a:lnTo>
                <a:lnTo>
                  <a:pt x="1105149" y="1643535"/>
                </a:lnTo>
                <a:lnTo>
                  <a:pt x="1045945" y="1643535"/>
                </a:lnTo>
                <a:cubicBezTo>
                  <a:pt x="1019631" y="1617222"/>
                  <a:pt x="1013055" y="1597489"/>
                  <a:pt x="1026212" y="1584329"/>
                </a:cubicBezTo>
                <a:cubicBezTo>
                  <a:pt x="1039369" y="1571172"/>
                  <a:pt x="1036076" y="1558018"/>
                  <a:pt x="1016344" y="1544861"/>
                </a:cubicBezTo>
                <a:cubicBezTo>
                  <a:pt x="996610" y="1531705"/>
                  <a:pt x="976873" y="1525125"/>
                  <a:pt x="957139" y="1525125"/>
                </a:cubicBezTo>
                <a:cubicBezTo>
                  <a:pt x="937405" y="1525125"/>
                  <a:pt x="927537" y="1525125"/>
                  <a:pt x="927537" y="1525125"/>
                </a:cubicBezTo>
                <a:cubicBezTo>
                  <a:pt x="927537" y="1511968"/>
                  <a:pt x="927537" y="1505392"/>
                  <a:pt x="927537" y="1505392"/>
                </a:cubicBezTo>
                <a:cubicBezTo>
                  <a:pt x="927537" y="1505392"/>
                  <a:pt x="920957" y="1505392"/>
                  <a:pt x="907800" y="1505392"/>
                </a:cubicBezTo>
                <a:cubicBezTo>
                  <a:pt x="907800" y="1505392"/>
                  <a:pt x="907800" y="1498812"/>
                  <a:pt x="907800" y="1485655"/>
                </a:cubicBezTo>
                <a:lnTo>
                  <a:pt x="888068" y="1465921"/>
                </a:lnTo>
                <a:lnTo>
                  <a:pt x="848598" y="1465921"/>
                </a:lnTo>
                <a:cubicBezTo>
                  <a:pt x="822284" y="1439608"/>
                  <a:pt x="802549" y="1429742"/>
                  <a:pt x="789393" y="1436319"/>
                </a:cubicBezTo>
                <a:cubicBezTo>
                  <a:pt x="776236" y="1442896"/>
                  <a:pt x="763079" y="1439608"/>
                  <a:pt x="749924" y="1426451"/>
                </a:cubicBezTo>
                <a:cubicBezTo>
                  <a:pt x="749924" y="1426451"/>
                  <a:pt x="746635" y="1423163"/>
                  <a:pt x="740054" y="1416585"/>
                </a:cubicBezTo>
                <a:cubicBezTo>
                  <a:pt x="733478" y="1410006"/>
                  <a:pt x="723610" y="1406717"/>
                  <a:pt x="710452" y="1406717"/>
                </a:cubicBezTo>
                <a:lnTo>
                  <a:pt x="690719" y="1406717"/>
                </a:lnTo>
                <a:lnTo>
                  <a:pt x="710452" y="1426451"/>
                </a:lnTo>
                <a:lnTo>
                  <a:pt x="749924" y="1465921"/>
                </a:lnTo>
                <a:cubicBezTo>
                  <a:pt x="763079" y="1465921"/>
                  <a:pt x="769656" y="1472498"/>
                  <a:pt x="769656" y="1485655"/>
                </a:cubicBezTo>
                <a:lnTo>
                  <a:pt x="749924" y="1505392"/>
                </a:lnTo>
                <a:cubicBezTo>
                  <a:pt x="749924" y="1492235"/>
                  <a:pt x="749924" y="1485655"/>
                  <a:pt x="749924" y="1485655"/>
                </a:cubicBezTo>
                <a:cubicBezTo>
                  <a:pt x="723610" y="1498812"/>
                  <a:pt x="697297" y="1485655"/>
                  <a:pt x="670985" y="1446187"/>
                </a:cubicBezTo>
                <a:cubicBezTo>
                  <a:pt x="670985" y="1446187"/>
                  <a:pt x="664405" y="1446187"/>
                  <a:pt x="651249" y="1446187"/>
                </a:cubicBezTo>
                <a:lnTo>
                  <a:pt x="611778" y="1446187"/>
                </a:lnTo>
                <a:lnTo>
                  <a:pt x="592046" y="1426451"/>
                </a:lnTo>
                <a:lnTo>
                  <a:pt x="532841" y="1406717"/>
                </a:lnTo>
                <a:lnTo>
                  <a:pt x="473634" y="1406717"/>
                </a:lnTo>
                <a:lnTo>
                  <a:pt x="414431" y="1406717"/>
                </a:lnTo>
                <a:cubicBezTo>
                  <a:pt x="401275" y="1393561"/>
                  <a:pt x="394697" y="1380404"/>
                  <a:pt x="394697" y="1367247"/>
                </a:cubicBezTo>
                <a:lnTo>
                  <a:pt x="414431" y="1367247"/>
                </a:lnTo>
                <a:lnTo>
                  <a:pt x="434164" y="1367247"/>
                </a:lnTo>
                <a:cubicBezTo>
                  <a:pt x="407853" y="1327777"/>
                  <a:pt x="368383" y="1308043"/>
                  <a:pt x="315756" y="1308043"/>
                </a:cubicBezTo>
                <a:cubicBezTo>
                  <a:pt x="302601" y="1308043"/>
                  <a:pt x="289444" y="1301464"/>
                  <a:pt x="276287" y="1288307"/>
                </a:cubicBezTo>
                <a:cubicBezTo>
                  <a:pt x="263130" y="1275150"/>
                  <a:pt x="256552" y="1265285"/>
                  <a:pt x="256552" y="1258705"/>
                </a:cubicBezTo>
                <a:cubicBezTo>
                  <a:pt x="256552" y="1252128"/>
                  <a:pt x="263130" y="1248840"/>
                  <a:pt x="276287" y="1248840"/>
                </a:cubicBezTo>
                <a:lnTo>
                  <a:pt x="296023" y="1229103"/>
                </a:lnTo>
                <a:cubicBezTo>
                  <a:pt x="296023" y="1202790"/>
                  <a:pt x="302601" y="1196213"/>
                  <a:pt x="315756" y="1209369"/>
                </a:cubicBezTo>
                <a:lnTo>
                  <a:pt x="355226" y="1209369"/>
                </a:lnTo>
                <a:cubicBezTo>
                  <a:pt x="355226" y="1209369"/>
                  <a:pt x="368383" y="1209369"/>
                  <a:pt x="394697" y="1209369"/>
                </a:cubicBezTo>
                <a:lnTo>
                  <a:pt x="434164" y="1229103"/>
                </a:lnTo>
                <a:lnTo>
                  <a:pt x="434164" y="1248840"/>
                </a:lnTo>
                <a:cubicBezTo>
                  <a:pt x="447324" y="1248840"/>
                  <a:pt x="453901" y="1242260"/>
                  <a:pt x="453901" y="1229103"/>
                </a:cubicBezTo>
                <a:cubicBezTo>
                  <a:pt x="453901" y="1215946"/>
                  <a:pt x="457189" y="1209369"/>
                  <a:pt x="463770" y="1209369"/>
                </a:cubicBezTo>
                <a:cubicBezTo>
                  <a:pt x="470346" y="1209369"/>
                  <a:pt x="473634" y="1209369"/>
                  <a:pt x="473634" y="1209369"/>
                </a:cubicBezTo>
                <a:cubicBezTo>
                  <a:pt x="486791" y="1222526"/>
                  <a:pt x="509816" y="1232392"/>
                  <a:pt x="542707" y="1238971"/>
                </a:cubicBezTo>
                <a:cubicBezTo>
                  <a:pt x="575600" y="1245548"/>
                  <a:pt x="605202" y="1261996"/>
                  <a:pt x="631516" y="1288307"/>
                </a:cubicBezTo>
                <a:cubicBezTo>
                  <a:pt x="644670" y="1301464"/>
                  <a:pt x="654537" y="1311332"/>
                  <a:pt x="661117" y="1317909"/>
                </a:cubicBezTo>
                <a:cubicBezTo>
                  <a:pt x="667694" y="1324489"/>
                  <a:pt x="677562" y="1321200"/>
                  <a:pt x="690719" y="1308043"/>
                </a:cubicBezTo>
                <a:lnTo>
                  <a:pt x="651249" y="1288307"/>
                </a:lnTo>
                <a:cubicBezTo>
                  <a:pt x="638092" y="1288307"/>
                  <a:pt x="628224" y="1285019"/>
                  <a:pt x="621648" y="1278442"/>
                </a:cubicBezTo>
                <a:cubicBezTo>
                  <a:pt x="615067" y="1271862"/>
                  <a:pt x="618359" y="1261996"/>
                  <a:pt x="631516" y="1248840"/>
                </a:cubicBezTo>
                <a:lnTo>
                  <a:pt x="680851" y="1248840"/>
                </a:lnTo>
                <a:cubicBezTo>
                  <a:pt x="674273" y="1248840"/>
                  <a:pt x="670985" y="1242260"/>
                  <a:pt x="670985" y="1229103"/>
                </a:cubicBezTo>
                <a:lnTo>
                  <a:pt x="710452" y="1229103"/>
                </a:lnTo>
                <a:cubicBezTo>
                  <a:pt x="736767" y="1255416"/>
                  <a:pt x="749924" y="1261996"/>
                  <a:pt x="749924" y="1248840"/>
                </a:cubicBezTo>
                <a:cubicBezTo>
                  <a:pt x="776236" y="1209369"/>
                  <a:pt x="769656" y="1189633"/>
                  <a:pt x="730190" y="1189633"/>
                </a:cubicBezTo>
                <a:cubicBezTo>
                  <a:pt x="717033" y="1189633"/>
                  <a:pt x="703876" y="1183056"/>
                  <a:pt x="690719" y="1169899"/>
                </a:cubicBezTo>
                <a:cubicBezTo>
                  <a:pt x="690719" y="1156743"/>
                  <a:pt x="690719" y="1150166"/>
                  <a:pt x="690719" y="1150166"/>
                </a:cubicBezTo>
                <a:cubicBezTo>
                  <a:pt x="690719" y="1150166"/>
                  <a:pt x="697297" y="1143586"/>
                  <a:pt x="710452" y="1130429"/>
                </a:cubicBezTo>
                <a:lnTo>
                  <a:pt x="690719" y="1130429"/>
                </a:lnTo>
                <a:cubicBezTo>
                  <a:pt x="624935" y="1130429"/>
                  <a:pt x="592046" y="1110695"/>
                  <a:pt x="592046" y="1071225"/>
                </a:cubicBezTo>
                <a:cubicBezTo>
                  <a:pt x="592046" y="1044912"/>
                  <a:pt x="588753" y="1031755"/>
                  <a:pt x="582177" y="1031755"/>
                </a:cubicBezTo>
                <a:cubicBezTo>
                  <a:pt x="575600" y="1031755"/>
                  <a:pt x="565732" y="1025178"/>
                  <a:pt x="552575" y="1012021"/>
                </a:cubicBezTo>
                <a:lnTo>
                  <a:pt x="532841" y="1012021"/>
                </a:lnTo>
                <a:lnTo>
                  <a:pt x="513104" y="1031755"/>
                </a:lnTo>
                <a:cubicBezTo>
                  <a:pt x="473634" y="1018598"/>
                  <a:pt x="453901" y="1031755"/>
                  <a:pt x="453901" y="1071225"/>
                </a:cubicBezTo>
                <a:lnTo>
                  <a:pt x="434164" y="1071225"/>
                </a:lnTo>
                <a:cubicBezTo>
                  <a:pt x="434164" y="1058069"/>
                  <a:pt x="427588" y="1051492"/>
                  <a:pt x="414431" y="1051492"/>
                </a:cubicBezTo>
                <a:cubicBezTo>
                  <a:pt x="401275" y="1051492"/>
                  <a:pt x="394697" y="1044912"/>
                  <a:pt x="394697" y="1031755"/>
                </a:cubicBezTo>
                <a:lnTo>
                  <a:pt x="414431" y="1012021"/>
                </a:lnTo>
                <a:lnTo>
                  <a:pt x="414431" y="992285"/>
                </a:lnTo>
                <a:lnTo>
                  <a:pt x="434164" y="992285"/>
                </a:lnTo>
                <a:lnTo>
                  <a:pt x="473634" y="972551"/>
                </a:lnTo>
                <a:cubicBezTo>
                  <a:pt x="486791" y="959395"/>
                  <a:pt x="480215" y="952815"/>
                  <a:pt x="453901" y="952815"/>
                </a:cubicBezTo>
                <a:cubicBezTo>
                  <a:pt x="427588" y="952815"/>
                  <a:pt x="407853" y="946238"/>
                  <a:pt x="394697" y="933081"/>
                </a:cubicBezTo>
                <a:lnTo>
                  <a:pt x="374961" y="913347"/>
                </a:lnTo>
                <a:cubicBezTo>
                  <a:pt x="388118" y="887034"/>
                  <a:pt x="391406" y="873877"/>
                  <a:pt x="384828" y="873877"/>
                </a:cubicBezTo>
                <a:cubicBezTo>
                  <a:pt x="378251" y="873877"/>
                  <a:pt x="374961" y="877166"/>
                  <a:pt x="374961" y="883743"/>
                </a:cubicBezTo>
                <a:cubicBezTo>
                  <a:pt x="374961" y="890322"/>
                  <a:pt x="365096" y="893611"/>
                  <a:pt x="345358" y="893611"/>
                </a:cubicBezTo>
                <a:cubicBezTo>
                  <a:pt x="325626" y="893611"/>
                  <a:pt x="319045" y="887034"/>
                  <a:pt x="325626" y="873877"/>
                </a:cubicBezTo>
                <a:cubicBezTo>
                  <a:pt x="332201" y="860721"/>
                  <a:pt x="328913" y="850852"/>
                  <a:pt x="315756" y="844275"/>
                </a:cubicBezTo>
                <a:cubicBezTo>
                  <a:pt x="302601" y="837695"/>
                  <a:pt x="289444" y="834407"/>
                  <a:pt x="276287" y="834407"/>
                </a:cubicBezTo>
                <a:cubicBezTo>
                  <a:pt x="263130" y="821250"/>
                  <a:pt x="253264" y="814673"/>
                  <a:pt x="246685" y="814673"/>
                </a:cubicBezTo>
                <a:cubicBezTo>
                  <a:pt x="240107" y="814673"/>
                  <a:pt x="230239" y="814673"/>
                  <a:pt x="217082" y="814673"/>
                </a:cubicBezTo>
                <a:cubicBezTo>
                  <a:pt x="203926" y="801514"/>
                  <a:pt x="190769" y="801514"/>
                  <a:pt x="177612" y="814673"/>
                </a:cubicBezTo>
                <a:lnTo>
                  <a:pt x="118409" y="834407"/>
                </a:lnTo>
                <a:cubicBezTo>
                  <a:pt x="118409" y="821250"/>
                  <a:pt x="111831" y="814673"/>
                  <a:pt x="98674" y="814673"/>
                </a:cubicBezTo>
                <a:cubicBezTo>
                  <a:pt x="85518" y="814673"/>
                  <a:pt x="65781" y="814673"/>
                  <a:pt x="39468" y="814673"/>
                </a:cubicBezTo>
                <a:lnTo>
                  <a:pt x="39468" y="775203"/>
                </a:lnTo>
                <a:lnTo>
                  <a:pt x="98674" y="735733"/>
                </a:lnTo>
                <a:lnTo>
                  <a:pt x="118409" y="715997"/>
                </a:lnTo>
                <a:lnTo>
                  <a:pt x="138145" y="696263"/>
                </a:lnTo>
                <a:cubicBezTo>
                  <a:pt x="164455" y="696263"/>
                  <a:pt x="138145" y="669952"/>
                  <a:pt x="59204" y="617323"/>
                </a:cubicBezTo>
                <a:cubicBezTo>
                  <a:pt x="46049" y="604166"/>
                  <a:pt x="32892" y="597589"/>
                  <a:pt x="19735" y="597589"/>
                </a:cubicBezTo>
                <a:cubicBezTo>
                  <a:pt x="6578" y="597589"/>
                  <a:pt x="0" y="594298"/>
                  <a:pt x="0" y="587721"/>
                </a:cubicBezTo>
                <a:cubicBezTo>
                  <a:pt x="0" y="581143"/>
                  <a:pt x="0" y="571278"/>
                  <a:pt x="0" y="558119"/>
                </a:cubicBezTo>
                <a:lnTo>
                  <a:pt x="19735" y="538385"/>
                </a:lnTo>
                <a:cubicBezTo>
                  <a:pt x="19735" y="538385"/>
                  <a:pt x="32892" y="544962"/>
                  <a:pt x="59204" y="558119"/>
                </a:cubicBezTo>
                <a:cubicBezTo>
                  <a:pt x="46049" y="505492"/>
                  <a:pt x="46049" y="479181"/>
                  <a:pt x="59204" y="479181"/>
                </a:cubicBezTo>
                <a:cubicBezTo>
                  <a:pt x="72361" y="492338"/>
                  <a:pt x="82227" y="482469"/>
                  <a:pt x="88806" y="449576"/>
                </a:cubicBezTo>
                <a:cubicBezTo>
                  <a:pt x="95384" y="416686"/>
                  <a:pt x="98674" y="393664"/>
                  <a:pt x="98674" y="380507"/>
                </a:cubicBezTo>
                <a:lnTo>
                  <a:pt x="98674" y="360771"/>
                </a:lnTo>
                <a:cubicBezTo>
                  <a:pt x="111831" y="347614"/>
                  <a:pt x="118409" y="341037"/>
                  <a:pt x="118409" y="341037"/>
                </a:cubicBezTo>
                <a:cubicBezTo>
                  <a:pt x="131566" y="288410"/>
                  <a:pt x="144723" y="294990"/>
                  <a:pt x="157879" y="360771"/>
                </a:cubicBezTo>
                <a:lnTo>
                  <a:pt x="197350" y="360771"/>
                </a:lnTo>
                <a:cubicBezTo>
                  <a:pt x="197350" y="334460"/>
                  <a:pt x="190769" y="321300"/>
                  <a:pt x="177612" y="321300"/>
                </a:cubicBezTo>
                <a:lnTo>
                  <a:pt x="197350" y="202893"/>
                </a:lnTo>
                <a:cubicBezTo>
                  <a:pt x="197350" y="189736"/>
                  <a:pt x="197350" y="183159"/>
                  <a:pt x="197350" y="183159"/>
                </a:cubicBezTo>
                <a:lnTo>
                  <a:pt x="236817" y="163422"/>
                </a:lnTo>
                <a:cubicBezTo>
                  <a:pt x="236817" y="176579"/>
                  <a:pt x="236817" y="189736"/>
                  <a:pt x="236817" y="202893"/>
                </a:cubicBezTo>
                <a:lnTo>
                  <a:pt x="256552" y="183159"/>
                </a:lnTo>
                <a:lnTo>
                  <a:pt x="315756" y="163422"/>
                </a:lnTo>
                <a:cubicBezTo>
                  <a:pt x="315756" y="176579"/>
                  <a:pt x="319045" y="186447"/>
                  <a:pt x="325626" y="193024"/>
                </a:cubicBezTo>
                <a:cubicBezTo>
                  <a:pt x="332201" y="199602"/>
                  <a:pt x="332201" y="206184"/>
                  <a:pt x="325626" y="212761"/>
                </a:cubicBezTo>
                <a:lnTo>
                  <a:pt x="335490" y="202893"/>
                </a:lnTo>
                <a:cubicBezTo>
                  <a:pt x="335490" y="189736"/>
                  <a:pt x="335490" y="176579"/>
                  <a:pt x="335490" y="163422"/>
                </a:cubicBezTo>
                <a:cubicBezTo>
                  <a:pt x="335490" y="123952"/>
                  <a:pt x="342070" y="104219"/>
                  <a:pt x="355226" y="104219"/>
                </a:cubicBezTo>
                <a:cubicBezTo>
                  <a:pt x="394697" y="104219"/>
                  <a:pt x="407853" y="91062"/>
                  <a:pt x="394697" y="64748"/>
                </a:cubicBezTo>
                <a:cubicBezTo>
                  <a:pt x="394697" y="51592"/>
                  <a:pt x="401275" y="38438"/>
                  <a:pt x="414431" y="2527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16" name="Picture Placeholder 15"/>
          <p:cNvSpPr>
            <a:spLocks noGrp="1"/>
          </p:cNvSpPr>
          <p:nvPr>
            <p:ph type="pic" sz="quarter" idx="13"/>
          </p:nvPr>
        </p:nvSpPr>
        <p:spPr>
          <a:xfrm>
            <a:off x="3125525" y="0"/>
            <a:ext cx="15160889" cy="9425966"/>
          </a:xfrm>
          <a:custGeom>
            <a:avLst/>
            <a:gdLst>
              <a:gd name="connsiteX0" fmla="*/ 13695121 w 15162205"/>
              <a:gd name="connsiteY0" fmla="*/ 9408380 h 9424512"/>
              <a:gd name="connsiteX1" fmla="*/ 13727385 w 15162205"/>
              <a:gd name="connsiteY1" fmla="*/ 9408380 h 9424512"/>
              <a:gd name="connsiteX2" fmla="*/ 13711253 w 15162205"/>
              <a:gd name="connsiteY2" fmla="*/ 9424512 h 9424512"/>
              <a:gd name="connsiteX3" fmla="*/ 13469290 w 15162205"/>
              <a:gd name="connsiteY3" fmla="*/ 9343858 h 9424512"/>
              <a:gd name="connsiteX4" fmla="*/ 13614467 w 15162205"/>
              <a:gd name="connsiteY4" fmla="*/ 9392249 h 9424512"/>
              <a:gd name="connsiteX5" fmla="*/ 13533812 w 15162205"/>
              <a:gd name="connsiteY5" fmla="*/ 9376119 h 9424512"/>
              <a:gd name="connsiteX6" fmla="*/ 13517683 w 15162205"/>
              <a:gd name="connsiteY6" fmla="*/ 9247071 h 9424512"/>
              <a:gd name="connsiteX7" fmla="*/ 13541879 w 15162205"/>
              <a:gd name="connsiteY7" fmla="*/ 9255138 h 9424512"/>
              <a:gd name="connsiteX8" fmla="*/ 13549944 w 15162205"/>
              <a:gd name="connsiteY8" fmla="*/ 9263202 h 9424512"/>
              <a:gd name="connsiteX9" fmla="*/ 13533812 w 15162205"/>
              <a:gd name="connsiteY9" fmla="*/ 9263202 h 9424512"/>
              <a:gd name="connsiteX10" fmla="*/ 13856429 w 15162205"/>
              <a:gd name="connsiteY10" fmla="*/ 9230940 h 9424512"/>
              <a:gd name="connsiteX11" fmla="*/ 13880625 w 15162205"/>
              <a:gd name="connsiteY11" fmla="*/ 9239004 h 9424512"/>
              <a:gd name="connsiteX12" fmla="*/ 13904825 w 15162205"/>
              <a:gd name="connsiteY12" fmla="*/ 9247071 h 9424512"/>
              <a:gd name="connsiteX13" fmla="*/ 13920957 w 15162205"/>
              <a:gd name="connsiteY13" fmla="*/ 9279332 h 9424512"/>
              <a:gd name="connsiteX14" fmla="*/ 13904825 w 15162205"/>
              <a:gd name="connsiteY14" fmla="*/ 9263202 h 9424512"/>
              <a:gd name="connsiteX15" fmla="*/ 13880625 w 15162205"/>
              <a:gd name="connsiteY15" fmla="*/ 9255138 h 9424512"/>
              <a:gd name="connsiteX16" fmla="*/ 13856429 w 15162205"/>
              <a:gd name="connsiteY16" fmla="*/ 9230940 h 9424512"/>
              <a:gd name="connsiteX17" fmla="*/ 14243573 w 15162205"/>
              <a:gd name="connsiteY17" fmla="*/ 9182546 h 9424512"/>
              <a:gd name="connsiteX18" fmla="*/ 14259701 w 15162205"/>
              <a:gd name="connsiteY18" fmla="*/ 9198679 h 9424512"/>
              <a:gd name="connsiteX19" fmla="*/ 14259701 w 15162205"/>
              <a:gd name="connsiteY19" fmla="*/ 9182546 h 9424512"/>
              <a:gd name="connsiteX20" fmla="*/ 14243573 w 15162205"/>
              <a:gd name="connsiteY20" fmla="*/ 9182546 h 9424512"/>
              <a:gd name="connsiteX21" fmla="*/ 13553976 w 15162205"/>
              <a:gd name="connsiteY21" fmla="*/ 9145244 h 9424512"/>
              <a:gd name="connsiteX22" fmla="*/ 13614467 w 15162205"/>
              <a:gd name="connsiteY22" fmla="*/ 9166417 h 9424512"/>
              <a:gd name="connsiteX23" fmla="*/ 13711253 w 15162205"/>
              <a:gd name="connsiteY23" fmla="*/ 9198679 h 9424512"/>
              <a:gd name="connsiteX24" fmla="*/ 13678993 w 15162205"/>
              <a:gd name="connsiteY24" fmla="*/ 9198679 h 9424512"/>
              <a:gd name="connsiteX25" fmla="*/ 13549944 w 15162205"/>
              <a:gd name="connsiteY25" fmla="*/ 9150288 h 9424512"/>
              <a:gd name="connsiteX26" fmla="*/ 13553976 w 15162205"/>
              <a:gd name="connsiteY26" fmla="*/ 9145244 h 9424512"/>
              <a:gd name="connsiteX27" fmla="*/ 13404766 w 15162205"/>
              <a:gd name="connsiteY27" fmla="*/ 9134154 h 9424512"/>
              <a:gd name="connsiteX28" fmla="*/ 13437029 w 15162205"/>
              <a:gd name="connsiteY28" fmla="*/ 9134154 h 9424512"/>
              <a:gd name="connsiteX29" fmla="*/ 13437029 w 15162205"/>
              <a:gd name="connsiteY29" fmla="*/ 9150288 h 9424512"/>
              <a:gd name="connsiteX30" fmla="*/ 13420897 w 15162205"/>
              <a:gd name="connsiteY30" fmla="*/ 9150288 h 9424512"/>
              <a:gd name="connsiteX31" fmla="*/ 13404766 w 15162205"/>
              <a:gd name="connsiteY31" fmla="*/ 9134154 h 9424512"/>
              <a:gd name="connsiteX32" fmla="*/ 12646615 w 15162205"/>
              <a:gd name="connsiteY32" fmla="*/ 9101893 h 9424512"/>
              <a:gd name="connsiteX33" fmla="*/ 12711137 w 15162205"/>
              <a:gd name="connsiteY33" fmla="*/ 9118025 h 9424512"/>
              <a:gd name="connsiteX34" fmla="*/ 12775661 w 15162205"/>
              <a:gd name="connsiteY34" fmla="*/ 9150288 h 9424512"/>
              <a:gd name="connsiteX35" fmla="*/ 12735335 w 15162205"/>
              <a:gd name="connsiteY35" fmla="*/ 9142221 h 9424512"/>
              <a:gd name="connsiteX36" fmla="*/ 12678876 w 15162205"/>
              <a:gd name="connsiteY36" fmla="*/ 9118025 h 9424512"/>
              <a:gd name="connsiteX37" fmla="*/ 12646615 w 15162205"/>
              <a:gd name="connsiteY37" fmla="*/ 9101893 h 9424512"/>
              <a:gd name="connsiteX38" fmla="*/ 12824054 w 15162205"/>
              <a:gd name="connsiteY38" fmla="*/ 9085762 h 9424512"/>
              <a:gd name="connsiteX39" fmla="*/ 12904707 w 15162205"/>
              <a:gd name="connsiteY39" fmla="*/ 9109960 h 9424512"/>
              <a:gd name="connsiteX40" fmla="*/ 13074083 w 15162205"/>
              <a:gd name="connsiteY40" fmla="*/ 9166417 h 9424512"/>
              <a:gd name="connsiteX41" fmla="*/ 13178933 w 15162205"/>
              <a:gd name="connsiteY41" fmla="*/ 9214810 h 9424512"/>
              <a:gd name="connsiteX42" fmla="*/ 13372503 w 15162205"/>
              <a:gd name="connsiteY42" fmla="*/ 9295463 h 9424512"/>
              <a:gd name="connsiteX43" fmla="*/ 13437029 w 15162205"/>
              <a:gd name="connsiteY43" fmla="*/ 9343858 h 9424512"/>
              <a:gd name="connsiteX44" fmla="*/ 13404766 w 15162205"/>
              <a:gd name="connsiteY44" fmla="*/ 9343858 h 9424512"/>
              <a:gd name="connsiteX45" fmla="*/ 13364438 w 15162205"/>
              <a:gd name="connsiteY45" fmla="*/ 9311596 h 9424512"/>
              <a:gd name="connsiteX46" fmla="*/ 13324112 w 15162205"/>
              <a:gd name="connsiteY46" fmla="*/ 9295463 h 9424512"/>
              <a:gd name="connsiteX47" fmla="*/ 13243457 w 15162205"/>
              <a:gd name="connsiteY47" fmla="*/ 9263202 h 9424512"/>
              <a:gd name="connsiteX48" fmla="*/ 13178933 w 15162205"/>
              <a:gd name="connsiteY48" fmla="*/ 9239004 h 9424512"/>
              <a:gd name="connsiteX49" fmla="*/ 13130542 w 15162205"/>
              <a:gd name="connsiteY49" fmla="*/ 9230940 h 9424512"/>
              <a:gd name="connsiteX50" fmla="*/ 13082148 w 15162205"/>
              <a:gd name="connsiteY50" fmla="*/ 9214810 h 9424512"/>
              <a:gd name="connsiteX51" fmla="*/ 13049886 w 15162205"/>
              <a:gd name="connsiteY51" fmla="*/ 9182546 h 9424512"/>
              <a:gd name="connsiteX52" fmla="*/ 12985363 w 15162205"/>
              <a:gd name="connsiteY52" fmla="*/ 9182546 h 9424512"/>
              <a:gd name="connsiteX53" fmla="*/ 12969233 w 15162205"/>
              <a:gd name="connsiteY53" fmla="*/ 9166417 h 9424512"/>
              <a:gd name="connsiteX54" fmla="*/ 12961166 w 15162205"/>
              <a:gd name="connsiteY54" fmla="*/ 9158351 h 9424512"/>
              <a:gd name="connsiteX55" fmla="*/ 12920841 w 15162205"/>
              <a:gd name="connsiteY55" fmla="*/ 9134154 h 9424512"/>
              <a:gd name="connsiteX56" fmla="*/ 12856316 w 15162205"/>
              <a:gd name="connsiteY56" fmla="*/ 9118025 h 9424512"/>
              <a:gd name="connsiteX57" fmla="*/ 12840185 w 15162205"/>
              <a:gd name="connsiteY57" fmla="*/ 9118025 h 9424512"/>
              <a:gd name="connsiteX58" fmla="*/ 12824054 w 15162205"/>
              <a:gd name="connsiteY58" fmla="*/ 9085762 h 9424512"/>
              <a:gd name="connsiteX59" fmla="*/ 12775661 w 15162205"/>
              <a:gd name="connsiteY59" fmla="*/ 9069632 h 9424512"/>
              <a:gd name="connsiteX60" fmla="*/ 12807924 w 15162205"/>
              <a:gd name="connsiteY60" fmla="*/ 9085762 h 9424512"/>
              <a:gd name="connsiteX61" fmla="*/ 12775661 w 15162205"/>
              <a:gd name="connsiteY61" fmla="*/ 9085762 h 9424512"/>
              <a:gd name="connsiteX62" fmla="*/ 12775661 w 15162205"/>
              <a:gd name="connsiteY62" fmla="*/ 9069632 h 9424512"/>
              <a:gd name="connsiteX63" fmla="*/ 13372503 w 15162205"/>
              <a:gd name="connsiteY63" fmla="*/ 9053501 h 9424512"/>
              <a:gd name="connsiteX64" fmla="*/ 13404766 w 15162205"/>
              <a:gd name="connsiteY64" fmla="*/ 9069632 h 9424512"/>
              <a:gd name="connsiteX65" fmla="*/ 13405843 w 15162205"/>
              <a:gd name="connsiteY65" fmla="*/ 9070170 h 9424512"/>
              <a:gd name="connsiteX66" fmla="*/ 12920841 w 15162205"/>
              <a:gd name="connsiteY66" fmla="*/ 9053501 h 9424512"/>
              <a:gd name="connsiteX67" fmla="*/ 12945035 w 15162205"/>
              <a:gd name="connsiteY67" fmla="*/ 9053501 h 9424512"/>
              <a:gd name="connsiteX68" fmla="*/ 12969233 w 15162205"/>
              <a:gd name="connsiteY68" fmla="*/ 9053501 h 9424512"/>
              <a:gd name="connsiteX69" fmla="*/ 13001494 w 15162205"/>
              <a:gd name="connsiteY69" fmla="*/ 9069632 h 9424512"/>
              <a:gd name="connsiteX70" fmla="*/ 13195065 w 15162205"/>
              <a:gd name="connsiteY70" fmla="*/ 9134154 h 9424512"/>
              <a:gd name="connsiteX71" fmla="*/ 13219261 w 15162205"/>
              <a:gd name="connsiteY71" fmla="*/ 9142221 h 9424512"/>
              <a:gd name="connsiteX72" fmla="*/ 13324112 w 15162205"/>
              <a:gd name="connsiteY72" fmla="*/ 9182546 h 9424512"/>
              <a:gd name="connsiteX73" fmla="*/ 13453158 w 15162205"/>
              <a:gd name="connsiteY73" fmla="*/ 9230940 h 9424512"/>
              <a:gd name="connsiteX74" fmla="*/ 13404766 w 15162205"/>
              <a:gd name="connsiteY74" fmla="*/ 9230940 h 9424512"/>
              <a:gd name="connsiteX75" fmla="*/ 13291849 w 15162205"/>
              <a:gd name="connsiteY75" fmla="*/ 9190612 h 9424512"/>
              <a:gd name="connsiteX76" fmla="*/ 13211196 w 15162205"/>
              <a:gd name="connsiteY76" fmla="*/ 9166417 h 9424512"/>
              <a:gd name="connsiteX77" fmla="*/ 13146671 w 15162205"/>
              <a:gd name="connsiteY77" fmla="*/ 9150288 h 9424512"/>
              <a:gd name="connsiteX78" fmla="*/ 13098279 w 15162205"/>
              <a:gd name="connsiteY78" fmla="*/ 9134154 h 9424512"/>
              <a:gd name="connsiteX79" fmla="*/ 13033757 w 15162205"/>
              <a:gd name="connsiteY79" fmla="*/ 9118025 h 9424512"/>
              <a:gd name="connsiteX80" fmla="*/ 12743398 w 15162205"/>
              <a:gd name="connsiteY80" fmla="*/ 9053501 h 9424512"/>
              <a:gd name="connsiteX81" fmla="*/ 12775661 w 15162205"/>
              <a:gd name="connsiteY81" fmla="*/ 9069632 h 9424512"/>
              <a:gd name="connsiteX82" fmla="*/ 12759532 w 15162205"/>
              <a:gd name="connsiteY82" fmla="*/ 9069632 h 9424512"/>
              <a:gd name="connsiteX83" fmla="*/ 12743398 w 15162205"/>
              <a:gd name="connsiteY83" fmla="*/ 9053501 h 9424512"/>
              <a:gd name="connsiteX84" fmla="*/ 12598223 w 15162205"/>
              <a:gd name="connsiteY84" fmla="*/ 9053501 h 9424512"/>
              <a:gd name="connsiteX85" fmla="*/ 12630483 w 15162205"/>
              <a:gd name="connsiteY85" fmla="*/ 9085762 h 9424512"/>
              <a:gd name="connsiteX86" fmla="*/ 12630483 w 15162205"/>
              <a:gd name="connsiteY86" fmla="*/ 9101893 h 9424512"/>
              <a:gd name="connsiteX87" fmla="*/ 12582090 w 15162205"/>
              <a:gd name="connsiteY87" fmla="*/ 9069632 h 9424512"/>
              <a:gd name="connsiteX88" fmla="*/ 12662746 w 15162205"/>
              <a:gd name="connsiteY88" fmla="*/ 9021238 h 9424512"/>
              <a:gd name="connsiteX89" fmla="*/ 12695007 w 15162205"/>
              <a:gd name="connsiteY89" fmla="*/ 9037370 h 9424512"/>
              <a:gd name="connsiteX90" fmla="*/ 12711137 w 15162205"/>
              <a:gd name="connsiteY90" fmla="*/ 9053501 h 9424512"/>
              <a:gd name="connsiteX91" fmla="*/ 12678876 w 15162205"/>
              <a:gd name="connsiteY91" fmla="*/ 9045434 h 9424512"/>
              <a:gd name="connsiteX92" fmla="*/ 12662746 w 15162205"/>
              <a:gd name="connsiteY92" fmla="*/ 9021238 h 9424512"/>
              <a:gd name="connsiteX93" fmla="*/ 12517567 w 15162205"/>
              <a:gd name="connsiteY93" fmla="*/ 9021238 h 9424512"/>
              <a:gd name="connsiteX94" fmla="*/ 12533698 w 15162205"/>
              <a:gd name="connsiteY94" fmla="*/ 9037370 h 9424512"/>
              <a:gd name="connsiteX95" fmla="*/ 12517567 w 15162205"/>
              <a:gd name="connsiteY95" fmla="*/ 9037370 h 9424512"/>
              <a:gd name="connsiteX96" fmla="*/ 12517567 w 15162205"/>
              <a:gd name="connsiteY96" fmla="*/ 9021238 h 9424512"/>
              <a:gd name="connsiteX97" fmla="*/ 14340357 w 15162205"/>
              <a:gd name="connsiteY97" fmla="*/ 8988979 h 9424512"/>
              <a:gd name="connsiteX98" fmla="*/ 14340357 w 15162205"/>
              <a:gd name="connsiteY98" fmla="*/ 9005108 h 9424512"/>
              <a:gd name="connsiteX99" fmla="*/ 14356489 w 15162205"/>
              <a:gd name="connsiteY99" fmla="*/ 8988979 h 9424512"/>
              <a:gd name="connsiteX100" fmla="*/ 14340357 w 15162205"/>
              <a:gd name="connsiteY100" fmla="*/ 8988979 h 9424512"/>
              <a:gd name="connsiteX101" fmla="*/ 12565961 w 15162205"/>
              <a:gd name="connsiteY101" fmla="*/ 8988979 h 9424512"/>
              <a:gd name="connsiteX102" fmla="*/ 12598223 w 15162205"/>
              <a:gd name="connsiteY102" fmla="*/ 8997042 h 9424512"/>
              <a:gd name="connsiteX103" fmla="*/ 12614352 w 15162205"/>
              <a:gd name="connsiteY103" fmla="*/ 9005108 h 9424512"/>
              <a:gd name="connsiteX104" fmla="*/ 12646615 w 15162205"/>
              <a:gd name="connsiteY104" fmla="*/ 9021238 h 9424512"/>
              <a:gd name="connsiteX105" fmla="*/ 12582090 w 15162205"/>
              <a:gd name="connsiteY105" fmla="*/ 9005108 h 9424512"/>
              <a:gd name="connsiteX106" fmla="*/ 12436914 w 15162205"/>
              <a:gd name="connsiteY106" fmla="*/ 8924453 h 9424512"/>
              <a:gd name="connsiteX107" fmla="*/ 12501437 w 15162205"/>
              <a:gd name="connsiteY107" fmla="*/ 8956716 h 9424512"/>
              <a:gd name="connsiteX108" fmla="*/ 12469174 w 15162205"/>
              <a:gd name="connsiteY108" fmla="*/ 8956716 h 9424512"/>
              <a:gd name="connsiteX109" fmla="*/ 12436914 w 15162205"/>
              <a:gd name="connsiteY109" fmla="*/ 8940584 h 9424512"/>
              <a:gd name="connsiteX110" fmla="*/ 12081299 w 15162205"/>
              <a:gd name="connsiteY110" fmla="*/ 8919323 h 9424512"/>
              <a:gd name="connsiteX111" fmla="*/ 12243343 w 15162205"/>
              <a:gd name="connsiteY111" fmla="*/ 8956716 h 9424512"/>
              <a:gd name="connsiteX112" fmla="*/ 12323997 w 15162205"/>
              <a:gd name="connsiteY112" fmla="*/ 9005108 h 9424512"/>
              <a:gd name="connsiteX113" fmla="*/ 12299801 w 15162205"/>
              <a:gd name="connsiteY113" fmla="*/ 9021238 h 9424512"/>
              <a:gd name="connsiteX114" fmla="*/ 12259472 w 15162205"/>
              <a:gd name="connsiteY114" fmla="*/ 9005108 h 9424512"/>
              <a:gd name="connsiteX115" fmla="*/ 12219147 w 15162205"/>
              <a:gd name="connsiteY115" fmla="*/ 8972847 h 9424512"/>
              <a:gd name="connsiteX116" fmla="*/ 12178819 w 15162205"/>
              <a:gd name="connsiteY116" fmla="*/ 8956716 h 9424512"/>
              <a:gd name="connsiteX117" fmla="*/ 12146556 w 15162205"/>
              <a:gd name="connsiteY117" fmla="*/ 8948651 h 9424512"/>
              <a:gd name="connsiteX118" fmla="*/ 12114294 w 15162205"/>
              <a:gd name="connsiteY118" fmla="*/ 8932520 h 9424512"/>
              <a:gd name="connsiteX119" fmla="*/ 12807924 w 15162205"/>
              <a:gd name="connsiteY119" fmla="*/ 8908324 h 9424512"/>
              <a:gd name="connsiteX120" fmla="*/ 12824054 w 15162205"/>
              <a:gd name="connsiteY120" fmla="*/ 8908324 h 9424512"/>
              <a:gd name="connsiteX121" fmla="*/ 12815989 w 15162205"/>
              <a:gd name="connsiteY121" fmla="*/ 8916388 h 9424512"/>
              <a:gd name="connsiteX122" fmla="*/ 12033641 w 15162205"/>
              <a:gd name="connsiteY122" fmla="*/ 8908324 h 9424512"/>
              <a:gd name="connsiteX123" fmla="*/ 12073969 w 15162205"/>
              <a:gd name="connsiteY123" fmla="*/ 8916388 h 9424512"/>
              <a:gd name="connsiteX124" fmla="*/ 12081299 w 15162205"/>
              <a:gd name="connsiteY124" fmla="*/ 8919323 h 9424512"/>
              <a:gd name="connsiteX125" fmla="*/ 12791790 w 15162205"/>
              <a:gd name="connsiteY125" fmla="*/ 8892192 h 9424512"/>
              <a:gd name="connsiteX126" fmla="*/ 12807924 w 15162205"/>
              <a:gd name="connsiteY126" fmla="*/ 8908324 h 9424512"/>
              <a:gd name="connsiteX127" fmla="*/ 12799857 w 15162205"/>
              <a:gd name="connsiteY127" fmla="*/ 8908324 h 9424512"/>
              <a:gd name="connsiteX128" fmla="*/ 12791790 w 15162205"/>
              <a:gd name="connsiteY128" fmla="*/ 8892192 h 9424512"/>
              <a:gd name="connsiteX129" fmla="*/ 12654682 w 15162205"/>
              <a:gd name="connsiteY129" fmla="*/ 8892192 h 9424512"/>
              <a:gd name="connsiteX130" fmla="*/ 12662746 w 15162205"/>
              <a:gd name="connsiteY130" fmla="*/ 8892192 h 9424512"/>
              <a:gd name="connsiteX131" fmla="*/ 12662746 w 15162205"/>
              <a:gd name="connsiteY131" fmla="*/ 8908324 h 9424512"/>
              <a:gd name="connsiteX132" fmla="*/ 12646615 w 15162205"/>
              <a:gd name="connsiteY132" fmla="*/ 8908324 h 9424512"/>
              <a:gd name="connsiteX133" fmla="*/ 12654682 w 15162205"/>
              <a:gd name="connsiteY133" fmla="*/ 8892192 h 9424512"/>
              <a:gd name="connsiteX134" fmla="*/ 12243343 w 15162205"/>
              <a:gd name="connsiteY134" fmla="*/ 8859929 h 9424512"/>
              <a:gd name="connsiteX135" fmla="*/ 12275602 w 15162205"/>
              <a:gd name="connsiteY135" fmla="*/ 8876062 h 9424512"/>
              <a:gd name="connsiteX136" fmla="*/ 12243343 w 15162205"/>
              <a:gd name="connsiteY136" fmla="*/ 8867996 h 9424512"/>
              <a:gd name="connsiteX137" fmla="*/ 12243343 w 15162205"/>
              <a:gd name="connsiteY137" fmla="*/ 8859929 h 9424512"/>
              <a:gd name="connsiteX138" fmla="*/ 11888462 w 15162205"/>
              <a:gd name="connsiteY138" fmla="*/ 8843800 h 9424512"/>
              <a:gd name="connsiteX139" fmla="*/ 11904593 w 15162205"/>
              <a:gd name="connsiteY139" fmla="*/ 8843800 h 9424512"/>
              <a:gd name="connsiteX140" fmla="*/ 12001379 w 15162205"/>
              <a:gd name="connsiteY140" fmla="*/ 8892192 h 9424512"/>
              <a:gd name="connsiteX141" fmla="*/ 12033641 w 15162205"/>
              <a:gd name="connsiteY141" fmla="*/ 8908324 h 9424512"/>
              <a:gd name="connsiteX142" fmla="*/ 11969118 w 15162205"/>
              <a:gd name="connsiteY142" fmla="*/ 8892192 h 9424512"/>
              <a:gd name="connsiteX143" fmla="*/ 11952985 w 15162205"/>
              <a:gd name="connsiteY143" fmla="*/ 8876062 h 9424512"/>
              <a:gd name="connsiteX144" fmla="*/ 11920725 w 15162205"/>
              <a:gd name="connsiteY144" fmla="*/ 8867996 h 9424512"/>
              <a:gd name="connsiteX145" fmla="*/ 11896526 w 15162205"/>
              <a:gd name="connsiteY145" fmla="*/ 8859929 h 9424512"/>
              <a:gd name="connsiteX146" fmla="*/ 11888462 w 15162205"/>
              <a:gd name="connsiteY146" fmla="*/ 8843800 h 9424512"/>
              <a:gd name="connsiteX147" fmla="*/ 12356257 w 15162205"/>
              <a:gd name="connsiteY147" fmla="*/ 8811538 h 9424512"/>
              <a:gd name="connsiteX148" fmla="*/ 12356257 w 15162205"/>
              <a:gd name="connsiteY148" fmla="*/ 8827670 h 9424512"/>
              <a:gd name="connsiteX149" fmla="*/ 12388520 w 15162205"/>
              <a:gd name="connsiteY149" fmla="*/ 8843800 h 9424512"/>
              <a:gd name="connsiteX150" fmla="*/ 12372389 w 15162205"/>
              <a:gd name="connsiteY150" fmla="*/ 8827670 h 9424512"/>
              <a:gd name="connsiteX151" fmla="*/ 12063885 w 15162205"/>
              <a:gd name="connsiteY151" fmla="*/ 8791374 h 9424512"/>
              <a:gd name="connsiteX152" fmla="*/ 12178819 w 15162205"/>
              <a:gd name="connsiteY152" fmla="*/ 8827670 h 9424512"/>
              <a:gd name="connsiteX153" fmla="*/ 12162688 w 15162205"/>
              <a:gd name="connsiteY153" fmla="*/ 8843800 h 9424512"/>
              <a:gd name="connsiteX154" fmla="*/ 12114294 w 15162205"/>
              <a:gd name="connsiteY154" fmla="*/ 8827670 h 9424512"/>
              <a:gd name="connsiteX155" fmla="*/ 12049771 w 15162205"/>
              <a:gd name="connsiteY155" fmla="*/ 8795407 h 9424512"/>
              <a:gd name="connsiteX156" fmla="*/ 12063885 w 15162205"/>
              <a:gd name="connsiteY156" fmla="*/ 8791374 h 9424512"/>
              <a:gd name="connsiteX157" fmla="*/ 11630367 w 15162205"/>
              <a:gd name="connsiteY157" fmla="*/ 8634098 h 9424512"/>
              <a:gd name="connsiteX158" fmla="*/ 11646501 w 15162205"/>
              <a:gd name="connsiteY158" fmla="*/ 8634098 h 9424512"/>
              <a:gd name="connsiteX159" fmla="*/ 11630367 w 15162205"/>
              <a:gd name="connsiteY159" fmla="*/ 8650229 h 9424512"/>
              <a:gd name="connsiteX160" fmla="*/ 11452929 w 15162205"/>
              <a:gd name="connsiteY160" fmla="*/ 8553444 h 9424512"/>
              <a:gd name="connsiteX161" fmla="*/ 11460993 w 15162205"/>
              <a:gd name="connsiteY161" fmla="*/ 8569574 h 9424512"/>
              <a:gd name="connsiteX162" fmla="*/ 11485192 w 15162205"/>
              <a:gd name="connsiteY162" fmla="*/ 8569574 h 9424512"/>
              <a:gd name="connsiteX163" fmla="*/ 11469058 w 15162205"/>
              <a:gd name="connsiteY163" fmla="*/ 8553444 h 9424512"/>
              <a:gd name="connsiteX164" fmla="*/ 11460993 w 15162205"/>
              <a:gd name="connsiteY164" fmla="*/ 8553444 h 9424512"/>
              <a:gd name="connsiteX165" fmla="*/ 11541647 w 15162205"/>
              <a:gd name="connsiteY165" fmla="*/ 8529246 h 9424512"/>
              <a:gd name="connsiteX166" fmla="*/ 11533583 w 15162205"/>
              <a:gd name="connsiteY166" fmla="*/ 8537312 h 9424512"/>
              <a:gd name="connsiteX167" fmla="*/ 11678760 w 15162205"/>
              <a:gd name="connsiteY167" fmla="*/ 8601837 h 9424512"/>
              <a:gd name="connsiteX168" fmla="*/ 11823939 w 15162205"/>
              <a:gd name="connsiteY168" fmla="*/ 8650229 h 9424512"/>
              <a:gd name="connsiteX169" fmla="*/ 11807809 w 15162205"/>
              <a:gd name="connsiteY169" fmla="*/ 8634098 h 9424512"/>
              <a:gd name="connsiteX170" fmla="*/ 11783612 w 15162205"/>
              <a:gd name="connsiteY170" fmla="*/ 8617966 h 9424512"/>
              <a:gd name="connsiteX171" fmla="*/ 11759415 w 15162205"/>
              <a:gd name="connsiteY171" fmla="*/ 8617966 h 9424512"/>
              <a:gd name="connsiteX172" fmla="*/ 11743284 w 15162205"/>
              <a:gd name="connsiteY172" fmla="*/ 8601837 h 9424512"/>
              <a:gd name="connsiteX173" fmla="*/ 11678760 w 15162205"/>
              <a:gd name="connsiteY173" fmla="*/ 8569574 h 9424512"/>
              <a:gd name="connsiteX174" fmla="*/ 11565845 w 15162205"/>
              <a:gd name="connsiteY174" fmla="*/ 8537312 h 9424512"/>
              <a:gd name="connsiteX175" fmla="*/ 11541647 w 15162205"/>
              <a:gd name="connsiteY175" fmla="*/ 8529246 h 9424512"/>
              <a:gd name="connsiteX176" fmla="*/ 14372621 w 15162205"/>
              <a:gd name="connsiteY176" fmla="*/ 8521183 h 9424512"/>
              <a:gd name="connsiteX177" fmla="*/ 14469405 w 15162205"/>
              <a:gd name="connsiteY177" fmla="*/ 8569574 h 9424512"/>
              <a:gd name="connsiteX178" fmla="*/ 14469405 w 15162205"/>
              <a:gd name="connsiteY178" fmla="*/ 8553444 h 9424512"/>
              <a:gd name="connsiteX179" fmla="*/ 14421013 w 15162205"/>
              <a:gd name="connsiteY179" fmla="*/ 8537312 h 9424512"/>
              <a:gd name="connsiteX180" fmla="*/ 14372621 w 15162205"/>
              <a:gd name="connsiteY180" fmla="*/ 8521183 h 9424512"/>
              <a:gd name="connsiteX181" fmla="*/ 14872677 w 15162205"/>
              <a:gd name="connsiteY181" fmla="*/ 8505051 h 9424512"/>
              <a:gd name="connsiteX182" fmla="*/ 14888809 w 15162205"/>
              <a:gd name="connsiteY182" fmla="*/ 8505051 h 9424512"/>
              <a:gd name="connsiteX183" fmla="*/ 14872677 w 15162205"/>
              <a:gd name="connsiteY183" fmla="*/ 8521183 h 9424512"/>
              <a:gd name="connsiteX184" fmla="*/ 11049657 w 15162205"/>
              <a:gd name="connsiteY184" fmla="*/ 8488920 h 9424512"/>
              <a:gd name="connsiteX185" fmla="*/ 11065787 w 15162205"/>
              <a:gd name="connsiteY185" fmla="*/ 8488920 h 9424512"/>
              <a:gd name="connsiteX186" fmla="*/ 11081918 w 15162205"/>
              <a:gd name="connsiteY186" fmla="*/ 8505051 h 9424512"/>
              <a:gd name="connsiteX187" fmla="*/ 11057721 w 15162205"/>
              <a:gd name="connsiteY187" fmla="*/ 8496987 h 9424512"/>
              <a:gd name="connsiteX188" fmla="*/ 11049657 w 15162205"/>
              <a:gd name="connsiteY188" fmla="*/ 8488920 h 9424512"/>
              <a:gd name="connsiteX189" fmla="*/ 10985133 w 15162205"/>
              <a:gd name="connsiteY189" fmla="*/ 8440528 h 9424512"/>
              <a:gd name="connsiteX190" fmla="*/ 10993198 w 15162205"/>
              <a:gd name="connsiteY190" fmla="*/ 8440528 h 9424512"/>
              <a:gd name="connsiteX191" fmla="*/ 11001262 w 15162205"/>
              <a:gd name="connsiteY191" fmla="*/ 8456657 h 9424512"/>
              <a:gd name="connsiteX192" fmla="*/ 10977068 w 15162205"/>
              <a:gd name="connsiteY192" fmla="*/ 8448592 h 9424512"/>
              <a:gd name="connsiteX193" fmla="*/ 10985133 w 15162205"/>
              <a:gd name="connsiteY193" fmla="*/ 8440528 h 9424512"/>
              <a:gd name="connsiteX194" fmla="*/ 10775431 w 15162205"/>
              <a:gd name="connsiteY194" fmla="*/ 8359874 h 9424512"/>
              <a:gd name="connsiteX195" fmla="*/ 10791561 w 15162205"/>
              <a:gd name="connsiteY195" fmla="*/ 8367938 h 9424512"/>
              <a:gd name="connsiteX196" fmla="*/ 10791561 w 15162205"/>
              <a:gd name="connsiteY196" fmla="*/ 8376003 h 9424512"/>
              <a:gd name="connsiteX197" fmla="*/ 10775431 w 15162205"/>
              <a:gd name="connsiteY197" fmla="*/ 8376003 h 9424512"/>
              <a:gd name="connsiteX198" fmla="*/ 10710909 w 15162205"/>
              <a:gd name="connsiteY198" fmla="*/ 8327611 h 9424512"/>
              <a:gd name="connsiteX199" fmla="*/ 10743170 w 15162205"/>
              <a:gd name="connsiteY199" fmla="*/ 8343742 h 9424512"/>
              <a:gd name="connsiteX200" fmla="*/ 10743170 w 15162205"/>
              <a:gd name="connsiteY200" fmla="*/ 8359874 h 9424512"/>
              <a:gd name="connsiteX201" fmla="*/ 10727038 w 15162205"/>
              <a:gd name="connsiteY201" fmla="*/ 8359874 h 9424512"/>
              <a:gd name="connsiteX202" fmla="*/ 10710909 w 15162205"/>
              <a:gd name="connsiteY202" fmla="*/ 8327611 h 9424512"/>
              <a:gd name="connsiteX203" fmla="*/ 10537501 w 15162205"/>
              <a:gd name="connsiteY203" fmla="*/ 8319546 h 9424512"/>
              <a:gd name="connsiteX204" fmla="*/ 10549600 w 15162205"/>
              <a:gd name="connsiteY204" fmla="*/ 8327611 h 9424512"/>
              <a:gd name="connsiteX205" fmla="*/ 10533469 w 15162205"/>
              <a:gd name="connsiteY205" fmla="*/ 8327611 h 9424512"/>
              <a:gd name="connsiteX206" fmla="*/ 10537501 w 15162205"/>
              <a:gd name="connsiteY206" fmla="*/ 8319546 h 9424512"/>
              <a:gd name="connsiteX207" fmla="*/ 10759300 w 15162205"/>
              <a:gd name="connsiteY207" fmla="*/ 8295349 h 9424512"/>
              <a:gd name="connsiteX208" fmla="*/ 10743170 w 15162205"/>
              <a:gd name="connsiteY208" fmla="*/ 8303415 h 9424512"/>
              <a:gd name="connsiteX209" fmla="*/ 10759300 w 15162205"/>
              <a:gd name="connsiteY209" fmla="*/ 8311481 h 9424512"/>
              <a:gd name="connsiteX210" fmla="*/ 10775431 w 15162205"/>
              <a:gd name="connsiteY210" fmla="*/ 8295349 h 9424512"/>
              <a:gd name="connsiteX211" fmla="*/ 10646383 w 15162205"/>
              <a:gd name="connsiteY211" fmla="*/ 8295349 h 9424512"/>
              <a:gd name="connsiteX212" fmla="*/ 10662515 w 15162205"/>
              <a:gd name="connsiteY212" fmla="*/ 8311481 h 9424512"/>
              <a:gd name="connsiteX213" fmla="*/ 10654450 w 15162205"/>
              <a:gd name="connsiteY213" fmla="*/ 8319546 h 9424512"/>
              <a:gd name="connsiteX214" fmla="*/ 10646383 w 15162205"/>
              <a:gd name="connsiteY214" fmla="*/ 8327611 h 9424512"/>
              <a:gd name="connsiteX215" fmla="*/ 10630253 w 15162205"/>
              <a:gd name="connsiteY215" fmla="*/ 8311481 h 9424512"/>
              <a:gd name="connsiteX216" fmla="*/ 10646383 w 15162205"/>
              <a:gd name="connsiteY216" fmla="*/ 8295349 h 9424512"/>
              <a:gd name="connsiteX217" fmla="*/ 14856545 w 15162205"/>
              <a:gd name="connsiteY217" fmla="*/ 8174369 h 9424512"/>
              <a:gd name="connsiteX218" fmla="*/ 14872677 w 15162205"/>
              <a:gd name="connsiteY218" fmla="*/ 8182433 h 9424512"/>
              <a:gd name="connsiteX219" fmla="*/ 14872677 w 15162205"/>
              <a:gd name="connsiteY219" fmla="*/ 8198565 h 9424512"/>
              <a:gd name="connsiteX220" fmla="*/ 14840417 w 15162205"/>
              <a:gd name="connsiteY220" fmla="*/ 8214694 h 9424512"/>
              <a:gd name="connsiteX221" fmla="*/ 14840417 w 15162205"/>
              <a:gd name="connsiteY221" fmla="*/ 8182433 h 9424512"/>
              <a:gd name="connsiteX222" fmla="*/ 14856545 w 15162205"/>
              <a:gd name="connsiteY222" fmla="*/ 8174369 h 9424512"/>
              <a:gd name="connsiteX223" fmla="*/ 14759761 w 15162205"/>
              <a:gd name="connsiteY223" fmla="*/ 8134041 h 9424512"/>
              <a:gd name="connsiteX224" fmla="*/ 14775889 w 15162205"/>
              <a:gd name="connsiteY224" fmla="*/ 8134041 h 9424512"/>
              <a:gd name="connsiteX225" fmla="*/ 14792021 w 15162205"/>
              <a:gd name="connsiteY225" fmla="*/ 8150170 h 9424512"/>
              <a:gd name="connsiteX226" fmla="*/ 14759761 w 15162205"/>
              <a:gd name="connsiteY226" fmla="*/ 8134041 h 9424512"/>
              <a:gd name="connsiteX227" fmla="*/ 14904937 w 15162205"/>
              <a:gd name="connsiteY227" fmla="*/ 8101779 h 9424512"/>
              <a:gd name="connsiteX228" fmla="*/ 14937201 w 15162205"/>
              <a:gd name="connsiteY228" fmla="*/ 8117911 h 9424512"/>
              <a:gd name="connsiteX229" fmla="*/ 14953329 w 15162205"/>
              <a:gd name="connsiteY229" fmla="*/ 8134041 h 9424512"/>
              <a:gd name="connsiteX230" fmla="*/ 14921069 w 15162205"/>
              <a:gd name="connsiteY230" fmla="*/ 8117911 h 9424512"/>
              <a:gd name="connsiteX231" fmla="*/ 9872102 w 15162205"/>
              <a:gd name="connsiteY231" fmla="*/ 8085648 h 9424512"/>
              <a:gd name="connsiteX232" fmla="*/ 9944692 w 15162205"/>
              <a:gd name="connsiteY232" fmla="*/ 8101779 h 9424512"/>
              <a:gd name="connsiteX233" fmla="*/ 10017281 w 15162205"/>
              <a:gd name="connsiteY233" fmla="*/ 8117911 h 9424512"/>
              <a:gd name="connsiteX234" fmla="*/ 9985019 w 15162205"/>
              <a:gd name="connsiteY234" fmla="*/ 8117911 h 9424512"/>
              <a:gd name="connsiteX235" fmla="*/ 9944692 w 15162205"/>
              <a:gd name="connsiteY235" fmla="*/ 8117911 h 9424512"/>
              <a:gd name="connsiteX236" fmla="*/ 9904364 w 15162205"/>
              <a:gd name="connsiteY236" fmla="*/ 8101779 h 9424512"/>
              <a:gd name="connsiteX237" fmla="*/ 10033410 w 15162205"/>
              <a:gd name="connsiteY237" fmla="*/ 8069516 h 9424512"/>
              <a:gd name="connsiteX238" fmla="*/ 10065673 w 15162205"/>
              <a:gd name="connsiteY238" fmla="*/ 8085648 h 9424512"/>
              <a:gd name="connsiteX239" fmla="*/ 10130197 w 15162205"/>
              <a:gd name="connsiteY239" fmla="*/ 8101779 h 9424512"/>
              <a:gd name="connsiteX240" fmla="*/ 10162460 w 15162205"/>
              <a:gd name="connsiteY240" fmla="*/ 8109844 h 9424512"/>
              <a:gd name="connsiteX241" fmla="*/ 10178590 w 15162205"/>
              <a:gd name="connsiteY241" fmla="*/ 8117911 h 9424512"/>
              <a:gd name="connsiteX242" fmla="*/ 10226982 w 15162205"/>
              <a:gd name="connsiteY242" fmla="*/ 8134041 h 9424512"/>
              <a:gd name="connsiteX243" fmla="*/ 10372160 w 15162205"/>
              <a:gd name="connsiteY243" fmla="*/ 8182433 h 9424512"/>
              <a:gd name="connsiteX244" fmla="*/ 10493141 w 15162205"/>
              <a:gd name="connsiteY244" fmla="*/ 8222761 h 9424512"/>
              <a:gd name="connsiteX245" fmla="*/ 10533469 w 15162205"/>
              <a:gd name="connsiteY245" fmla="*/ 8238891 h 9424512"/>
              <a:gd name="connsiteX246" fmla="*/ 10589928 w 15162205"/>
              <a:gd name="connsiteY246" fmla="*/ 8255024 h 9424512"/>
              <a:gd name="connsiteX247" fmla="*/ 10622187 w 15162205"/>
              <a:gd name="connsiteY247" fmla="*/ 8263087 h 9424512"/>
              <a:gd name="connsiteX248" fmla="*/ 10646383 w 15162205"/>
              <a:gd name="connsiteY248" fmla="*/ 8271153 h 9424512"/>
              <a:gd name="connsiteX249" fmla="*/ 10606057 w 15162205"/>
              <a:gd name="connsiteY249" fmla="*/ 8271153 h 9424512"/>
              <a:gd name="connsiteX250" fmla="*/ 10549600 w 15162205"/>
              <a:gd name="connsiteY250" fmla="*/ 8279219 h 9424512"/>
              <a:gd name="connsiteX251" fmla="*/ 10517337 w 15162205"/>
              <a:gd name="connsiteY251" fmla="*/ 8295349 h 9424512"/>
              <a:gd name="connsiteX252" fmla="*/ 10485074 w 15162205"/>
              <a:gd name="connsiteY252" fmla="*/ 8263087 h 9424512"/>
              <a:gd name="connsiteX253" fmla="*/ 10444749 w 15162205"/>
              <a:gd name="connsiteY253" fmla="*/ 8246957 h 9424512"/>
              <a:gd name="connsiteX254" fmla="*/ 10372160 w 15162205"/>
              <a:gd name="connsiteY254" fmla="*/ 8230825 h 9424512"/>
              <a:gd name="connsiteX255" fmla="*/ 10323765 w 15162205"/>
              <a:gd name="connsiteY255" fmla="*/ 8214694 h 9424512"/>
              <a:gd name="connsiteX256" fmla="*/ 10259243 w 15162205"/>
              <a:gd name="connsiteY256" fmla="*/ 8182433 h 9424512"/>
              <a:gd name="connsiteX257" fmla="*/ 10130197 w 15162205"/>
              <a:gd name="connsiteY257" fmla="*/ 8150170 h 9424512"/>
              <a:gd name="connsiteX258" fmla="*/ 10146326 w 15162205"/>
              <a:gd name="connsiteY258" fmla="*/ 8150170 h 9424512"/>
              <a:gd name="connsiteX259" fmla="*/ 10162460 w 15162205"/>
              <a:gd name="connsiteY259" fmla="*/ 8150170 h 9424512"/>
              <a:gd name="connsiteX260" fmla="*/ 10146326 w 15162205"/>
              <a:gd name="connsiteY260" fmla="*/ 8134041 h 9424512"/>
              <a:gd name="connsiteX261" fmla="*/ 10106001 w 15162205"/>
              <a:gd name="connsiteY261" fmla="*/ 8117911 h 9424512"/>
              <a:gd name="connsiteX262" fmla="*/ 10065673 w 15162205"/>
              <a:gd name="connsiteY262" fmla="*/ 8101779 h 9424512"/>
              <a:gd name="connsiteX263" fmla="*/ 10041476 w 15162205"/>
              <a:gd name="connsiteY263" fmla="*/ 8101779 h 9424512"/>
              <a:gd name="connsiteX264" fmla="*/ 10033410 w 15162205"/>
              <a:gd name="connsiteY264" fmla="*/ 8085648 h 9424512"/>
              <a:gd name="connsiteX265" fmla="*/ 14876709 w 15162205"/>
              <a:gd name="connsiteY265" fmla="*/ 8057419 h 9424512"/>
              <a:gd name="connsiteX266" fmla="*/ 14937201 w 15162205"/>
              <a:gd name="connsiteY266" fmla="*/ 8069516 h 9424512"/>
              <a:gd name="connsiteX267" fmla="*/ 14904937 w 15162205"/>
              <a:gd name="connsiteY267" fmla="*/ 8069516 h 9424512"/>
              <a:gd name="connsiteX268" fmla="*/ 9888234 w 15162205"/>
              <a:gd name="connsiteY268" fmla="*/ 8021124 h 9424512"/>
              <a:gd name="connsiteX269" fmla="*/ 9920495 w 15162205"/>
              <a:gd name="connsiteY269" fmla="*/ 8053387 h 9424512"/>
              <a:gd name="connsiteX270" fmla="*/ 9872102 w 15162205"/>
              <a:gd name="connsiteY270" fmla="*/ 8037256 h 9424512"/>
              <a:gd name="connsiteX271" fmla="*/ 9839840 w 15162205"/>
              <a:gd name="connsiteY271" fmla="*/ 8021124 h 9424512"/>
              <a:gd name="connsiteX272" fmla="*/ 9855973 w 15162205"/>
              <a:gd name="connsiteY272" fmla="*/ 8021124 h 9424512"/>
              <a:gd name="connsiteX273" fmla="*/ 9847906 w 15162205"/>
              <a:gd name="connsiteY273" fmla="*/ 8037256 h 9424512"/>
              <a:gd name="connsiteX274" fmla="*/ 9839840 w 15162205"/>
              <a:gd name="connsiteY274" fmla="*/ 8021124 h 9424512"/>
              <a:gd name="connsiteX275" fmla="*/ 15146901 w 15162205"/>
              <a:gd name="connsiteY275" fmla="*/ 8004994 h 9424512"/>
              <a:gd name="connsiteX276" fmla="*/ 15162205 w 15162205"/>
              <a:gd name="connsiteY276" fmla="*/ 8008055 h 9424512"/>
              <a:gd name="connsiteX277" fmla="*/ 15162205 w 15162205"/>
              <a:gd name="connsiteY277" fmla="*/ 8020296 h 9424512"/>
              <a:gd name="connsiteX278" fmla="*/ 14517797 w 15162205"/>
              <a:gd name="connsiteY278" fmla="*/ 7988861 h 9424512"/>
              <a:gd name="connsiteX279" fmla="*/ 14550061 w 15162205"/>
              <a:gd name="connsiteY279" fmla="*/ 8004994 h 9424512"/>
              <a:gd name="connsiteX280" fmla="*/ 14582321 w 15162205"/>
              <a:gd name="connsiteY280" fmla="*/ 8004994 h 9424512"/>
              <a:gd name="connsiteX281" fmla="*/ 14550061 w 15162205"/>
              <a:gd name="connsiteY281" fmla="*/ 7988861 h 9424512"/>
              <a:gd name="connsiteX282" fmla="*/ 9791447 w 15162205"/>
              <a:gd name="connsiteY282" fmla="*/ 7988861 h 9424512"/>
              <a:gd name="connsiteX283" fmla="*/ 9807579 w 15162205"/>
              <a:gd name="connsiteY283" fmla="*/ 8004994 h 9424512"/>
              <a:gd name="connsiteX284" fmla="*/ 9791447 w 15162205"/>
              <a:gd name="connsiteY284" fmla="*/ 8004994 h 9424512"/>
              <a:gd name="connsiteX285" fmla="*/ 9662401 w 15162205"/>
              <a:gd name="connsiteY285" fmla="*/ 7956602 h 9424512"/>
              <a:gd name="connsiteX286" fmla="*/ 9710793 w 15162205"/>
              <a:gd name="connsiteY286" fmla="*/ 7964666 h 9424512"/>
              <a:gd name="connsiteX287" fmla="*/ 9759186 w 15162205"/>
              <a:gd name="connsiteY287" fmla="*/ 7988861 h 9424512"/>
              <a:gd name="connsiteX288" fmla="*/ 9710793 w 15162205"/>
              <a:gd name="connsiteY288" fmla="*/ 7972732 h 9424512"/>
              <a:gd name="connsiteX289" fmla="*/ 9662401 w 15162205"/>
              <a:gd name="connsiteY289" fmla="*/ 7956602 h 9424512"/>
              <a:gd name="connsiteX290" fmla="*/ 9601911 w 15162205"/>
              <a:gd name="connsiteY290" fmla="*/ 7932403 h 9424512"/>
              <a:gd name="connsiteX291" fmla="*/ 9614009 w 15162205"/>
              <a:gd name="connsiteY291" fmla="*/ 7940470 h 9424512"/>
              <a:gd name="connsiteX292" fmla="*/ 9597877 w 15162205"/>
              <a:gd name="connsiteY292" fmla="*/ 7940470 h 9424512"/>
              <a:gd name="connsiteX293" fmla="*/ 9601911 w 15162205"/>
              <a:gd name="connsiteY293" fmla="*/ 7932403 h 9424512"/>
              <a:gd name="connsiteX294" fmla="*/ 9501092 w 15162205"/>
              <a:gd name="connsiteY294" fmla="*/ 7908207 h 9424512"/>
              <a:gd name="connsiteX295" fmla="*/ 9517223 w 15162205"/>
              <a:gd name="connsiteY295" fmla="*/ 7908207 h 9424512"/>
              <a:gd name="connsiteX296" fmla="*/ 9549484 w 15162205"/>
              <a:gd name="connsiteY296" fmla="*/ 7924339 h 9424512"/>
              <a:gd name="connsiteX297" fmla="*/ 8742941 w 15162205"/>
              <a:gd name="connsiteY297" fmla="*/ 7892078 h 9424512"/>
              <a:gd name="connsiteX298" fmla="*/ 8783268 w 15162205"/>
              <a:gd name="connsiteY298" fmla="*/ 7900143 h 9424512"/>
              <a:gd name="connsiteX299" fmla="*/ 8823596 w 15162205"/>
              <a:gd name="connsiteY299" fmla="*/ 7924339 h 9424512"/>
              <a:gd name="connsiteX300" fmla="*/ 8791333 w 15162205"/>
              <a:gd name="connsiteY300" fmla="*/ 7924339 h 9424512"/>
              <a:gd name="connsiteX301" fmla="*/ 8759072 w 15162205"/>
              <a:gd name="connsiteY301" fmla="*/ 7908207 h 9424512"/>
              <a:gd name="connsiteX302" fmla="*/ 15130769 w 15162205"/>
              <a:gd name="connsiteY302" fmla="*/ 7859815 h 9424512"/>
              <a:gd name="connsiteX303" fmla="*/ 15138835 w 15162205"/>
              <a:gd name="connsiteY303" fmla="*/ 7863848 h 9424512"/>
              <a:gd name="connsiteX304" fmla="*/ 15162205 w 15162205"/>
              <a:gd name="connsiteY304" fmla="*/ 7875533 h 9424512"/>
              <a:gd name="connsiteX305" fmla="*/ 15162205 w 15162205"/>
              <a:gd name="connsiteY305" fmla="*/ 7876775 h 9424512"/>
              <a:gd name="connsiteX306" fmla="*/ 15146901 w 15162205"/>
              <a:gd name="connsiteY306" fmla="*/ 7892078 h 9424512"/>
              <a:gd name="connsiteX307" fmla="*/ 15117325 w 15162205"/>
              <a:gd name="connsiteY307" fmla="*/ 7824865 h 9424512"/>
              <a:gd name="connsiteX308" fmla="*/ 15114637 w 15162205"/>
              <a:gd name="connsiteY308" fmla="*/ 7827553 h 9424512"/>
              <a:gd name="connsiteX309" fmla="*/ 15114637 w 15162205"/>
              <a:gd name="connsiteY309" fmla="*/ 7825251 h 9424512"/>
              <a:gd name="connsiteX310" fmla="*/ 8404191 w 15162205"/>
              <a:gd name="connsiteY310" fmla="*/ 7698506 h 9424512"/>
              <a:gd name="connsiteX311" fmla="*/ 8420323 w 15162205"/>
              <a:gd name="connsiteY311" fmla="*/ 7714637 h 9424512"/>
              <a:gd name="connsiteX312" fmla="*/ 8404191 w 15162205"/>
              <a:gd name="connsiteY312" fmla="*/ 7714637 h 9424512"/>
              <a:gd name="connsiteX313" fmla="*/ 8404191 w 15162205"/>
              <a:gd name="connsiteY313" fmla="*/ 7698506 h 9424512"/>
              <a:gd name="connsiteX314" fmla="*/ 7742824 w 15162205"/>
              <a:gd name="connsiteY314" fmla="*/ 7650115 h 9424512"/>
              <a:gd name="connsiteX315" fmla="*/ 7758956 w 15162205"/>
              <a:gd name="connsiteY315" fmla="*/ 7666244 h 9424512"/>
              <a:gd name="connsiteX316" fmla="*/ 7742824 w 15162205"/>
              <a:gd name="connsiteY316" fmla="*/ 7666244 h 9424512"/>
              <a:gd name="connsiteX317" fmla="*/ 8997002 w 15162205"/>
              <a:gd name="connsiteY317" fmla="*/ 7642048 h 9424512"/>
              <a:gd name="connsiteX318" fmla="*/ 9000027 w 15162205"/>
              <a:gd name="connsiteY318" fmla="*/ 7644065 h 9424512"/>
              <a:gd name="connsiteX319" fmla="*/ 9000266 w 15162205"/>
              <a:gd name="connsiteY319" fmla="*/ 7645505 h 9424512"/>
              <a:gd name="connsiteX320" fmla="*/ 8996124 w 15162205"/>
              <a:gd name="connsiteY320" fmla="*/ 7642400 h 9424512"/>
              <a:gd name="connsiteX321" fmla="*/ 8678417 w 15162205"/>
              <a:gd name="connsiteY321" fmla="*/ 7577526 h 9424512"/>
              <a:gd name="connsiteX322" fmla="*/ 8694549 w 15162205"/>
              <a:gd name="connsiteY322" fmla="*/ 7585589 h 9424512"/>
              <a:gd name="connsiteX323" fmla="*/ 8678417 w 15162205"/>
              <a:gd name="connsiteY323" fmla="*/ 7585589 h 9424512"/>
              <a:gd name="connsiteX324" fmla="*/ 8662287 w 15162205"/>
              <a:gd name="connsiteY324" fmla="*/ 7585589 h 9424512"/>
              <a:gd name="connsiteX325" fmla="*/ 8678417 w 15162205"/>
              <a:gd name="connsiteY325" fmla="*/ 7577526 h 9424512"/>
              <a:gd name="connsiteX326" fmla="*/ 8753695 w 15162205"/>
              <a:gd name="connsiteY326" fmla="*/ 7574837 h 9424512"/>
              <a:gd name="connsiteX327" fmla="*/ 8807463 w 15162205"/>
              <a:gd name="connsiteY327" fmla="*/ 7585589 h 9424512"/>
              <a:gd name="connsiteX328" fmla="*/ 8855857 w 15162205"/>
              <a:gd name="connsiteY328" fmla="*/ 7585589 h 9424512"/>
              <a:gd name="connsiteX329" fmla="*/ 8871987 w 15162205"/>
              <a:gd name="connsiteY329" fmla="*/ 7593656 h 9424512"/>
              <a:gd name="connsiteX330" fmla="*/ 8888118 w 15162205"/>
              <a:gd name="connsiteY330" fmla="*/ 7617852 h 9424512"/>
              <a:gd name="connsiteX331" fmla="*/ 8904250 w 15162205"/>
              <a:gd name="connsiteY331" fmla="*/ 7617852 h 9424512"/>
              <a:gd name="connsiteX332" fmla="*/ 8920379 w 15162205"/>
              <a:gd name="connsiteY332" fmla="*/ 7617852 h 9424512"/>
              <a:gd name="connsiteX333" fmla="*/ 8952642 w 15162205"/>
              <a:gd name="connsiteY333" fmla="*/ 7633983 h 9424512"/>
              <a:gd name="connsiteX334" fmla="*/ 8984904 w 15162205"/>
              <a:gd name="connsiteY334" fmla="*/ 7633983 h 9424512"/>
              <a:gd name="connsiteX335" fmla="*/ 8996124 w 15162205"/>
              <a:gd name="connsiteY335" fmla="*/ 7642400 h 9424512"/>
              <a:gd name="connsiteX336" fmla="*/ 8991960 w 15162205"/>
              <a:gd name="connsiteY336" fmla="*/ 7644065 h 9424512"/>
              <a:gd name="connsiteX337" fmla="*/ 8984904 w 15162205"/>
              <a:gd name="connsiteY337" fmla="*/ 7650115 h 9424512"/>
              <a:gd name="connsiteX338" fmla="*/ 9001033 w 15162205"/>
              <a:gd name="connsiteY338" fmla="*/ 7650115 h 9424512"/>
              <a:gd name="connsiteX339" fmla="*/ 9000266 w 15162205"/>
              <a:gd name="connsiteY339" fmla="*/ 7645505 h 9424512"/>
              <a:gd name="connsiteX340" fmla="*/ 9001033 w 15162205"/>
              <a:gd name="connsiteY340" fmla="*/ 7646083 h 9424512"/>
              <a:gd name="connsiteX341" fmla="*/ 9017166 w 15162205"/>
              <a:gd name="connsiteY341" fmla="*/ 7650115 h 9424512"/>
              <a:gd name="connsiteX342" fmla="*/ 8968772 w 15162205"/>
              <a:gd name="connsiteY342" fmla="*/ 7650115 h 9424512"/>
              <a:gd name="connsiteX343" fmla="*/ 8928446 w 15162205"/>
              <a:gd name="connsiteY343" fmla="*/ 7633983 h 9424512"/>
              <a:gd name="connsiteX344" fmla="*/ 8880054 w 15162205"/>
              <a:gd name="connsiteY344" fmla="*/ 7617852 h 9424512"/>
              <a:gd name="connsiteX345" fmla="*/ 8839725 w 15162205"/>
              <a:gd name="connsiteY345" fmla="*/ 7617852 h 9424512"/>
              <a:gd name="connsiteX346" fmla="*/ 8823596 w 15162205"/>
              <a:gd name="connsiteY346" fmla="*/ 7601721 h 9424512"/>
              <a:gd name="connsiteX347" fmla="*/ 8759072 w 15162205"/>
              <a:gd name="connsiteY347" fmla="*/ 7585589 h 9424512"/>
              <a:gd name="connsiteX348" fmla="*/ 8742941 w 15162205"/>
              <a:gd name="connsiteY348" fmla="*/ 7585589 h 9424512"/>
              <a:gd name="connsiteX349" fmla="*/ 8726809 w 15162205"/>
              <a:gd name="connsiteY349" fmla="*/ 7569460 h 9424512"/>
              <a:gd name="connsiteX350" fmla="*/ 8759072 w 15162205"/>
              <a:gd name="connsiteY350" fmla="*/ 7569460 h 9424512"/>
              <a:gd name="connsiteX351" fmla="*/ 8753695 w 15162205"/>
              <a:gd name="connsiteY351" fmla="*/ 7574837 h 9424512"/>
              <a:gd name="connsiteX352" fmla="*/ 8549370 w 15162205"/>
              <a:gd name="connsiteY352" fmla="*/ 7553328 h 9424512"/>
              <a:gd name="connsiteX353" fmla="*/ 8581632 w 15162205"/>
              <a:gd name="connsiteY353" fmla="*/ 7553328 h 9424512"/>
              <a:gd name="connsiteX354" fmla="*/ 8565500 w 15162205"/>
              <a:gd name="connsiteY354" fmla="*/ 7569460 h 9424512"/>
              <a:gd name="connsiteX355" fmla="*/ 8484846 w 15162205"/>
              <a:gd name="connsiteY355" fmla="*/ 7504935 h 9424512"/>
              <a:gd name="connsiteX356" fmla="*/ 8492911 w 15162205"/>
              <a:gd name="connsiteY356" fmla="*/ 7504935 h 9424512"/>
              <a:gd name="connsiteX357" fmla="*/ 8500978 w 15162205"/>
              <a:gd name="connsiteY357" fmla="*/ 7521067 h 9424512"/>
              <a:gd name="connsiteX358" fmla="*/ 8219080 w 15162205"/>
              <a:gd name="connsiteY358" fmla="*/ 7465004 h 9424512"/>
              <a:gd name="connsiteX359" fmla="*/ 8226752 w 15162205"/>
              <a:gd name="connsiteY359" fmla="*/ 7472674 h 9424512"/>
              <a:gd name="connsiteX360" fmla="*/ 8275145 w 15162205"/>
              <a:gd name="connsiteY360" fmla="*/ 7504935 h 9424512"/>
              <a:gd name="connsiteX361" fmla="*/ 8275145 w 15162205"/>
              <a:gd name="connsiteY361" fmla="*/ 7521067 h 9424512"/>
              <a:gd name="connsiteX362" fmla="*/ 8210620 w 15162205"/>
              <a:gd name="connsiteY362" fmla="*/ 7456543 h 9424512"/>
              <a:gd name="connsiteX363" fmla="*/ 8214654 w 15162205"/>
              <a:gd name="connsiteY363" fmla="*/ 7460575 h 9424512"/>
              <a:gd name="connsiteX364" fmla="*/ 8219080 w 15162205"/>
              <a:gd name="connsiteY364" fmla="*/ 7465004 h 9424512"/>
              <a:gd name="connsiteX365" fmla="*/ 7968658 w 15162205"/>
              <a:gd name="connsiteY365" fmla="*/ 7375889 h 9424512"/>
              <a:gd name="connsiteX366" fmla="*/ 7984790 w 15162205"/>
              <a:gd name="connsiteY366" fmla="*/ 7375889 h 9424512"/>
              <a:gd name="connsiteX367" fmla="*/ 8000919 w 15162205"/>
              <a:gd name="connsiteY367" fmla="*/ 7383956 h 9424512"/>
              <a:gd name="connsiteX368" fmla="*/ 8033182 w 15162205"/>
              <a:gd name="connsiteY368" fmla="*/ 7392020 h 9424512"/>
              <a:gd name="connsiteX369" fmla="*/ 8049311 w 15162205"/>
              <a:gd name="connsiteY369" fmla="*/ 7408152 h 9424512"/>
              <a:gd name="connsiteX370" fmla="*/ 8033182 w 15162205"/>
              <a:gd name="connsiteY370" fmla="*/ 7408152 h 9424512"/>
              <a:gd name="connsiteX371" fmla="*/ 8000919 w 15162205"/>
              <a:gd name="connsiteY371" fmla="*/ 7392020 h 9424512"/>
              <a:gd name="connsiteX372" fmla="*/ 7968658 w 15162205"/>
              <a:gd name="connsiteY372" fmla="*/ 7375889 h 9424512"/>
              <a:gd name="connsiteX373" fmla="*/ 8017050 w 15162205"/>
              <a:gd name="connsiteY373" fmla="*/ 7327497 h 9424512"/>
              <a:gd name="connsiteX374" fmla="*/ 8057378 w 15162205"/>
              <a:gd name="connsiteY374" fmla="*/ 7335561 h 9424512"/>
              <a:gd name="connsiteX375" fmla="*/ 8113836 w 15162205"/>
              <a:gd name="connsiteY375" fmla="*/ 7359760 h 9424512"/>
              <a:gd name="connsiteX376" fmla="*/ 8259013 w 15162205"/>
              <a:gd name="connsiteY376" fmla="*/ 7392020 h 9424512"/>
              <a:gd name="connsiteX377" fmla="*/ 8146098 w 15162205"/>
              <a:gd name="connsiteY377" fmla="*/ 7392020 h 9424512"/>
              <a:gd name="connsiteX378" fmla="*/ 8129966 w 15162205"/>
              <a:gd name="connsiteY378" fmla="*/ 7375889 h 9424512"/>
              <a:gd name="connsiteX379" fmla="*/ 8065444 w 15162205"/>
              <a:gd name="connsiteY379" fmla="*/ 7359760 h 9424512"/>
              <a:gd name="connsiteX380" fmla="*/ 7823478 w 15162205"/>
              <a:gd name="connsiteY380" fmla="*/ 7311365 h 9424512"/>
              <a:gd name="connsiteX381" fmla="*/ 7839610 w 15162205"/>
              <a:gd name="connsiteY381" fmla="*/ 7327497 h 9424512"/>
              <a:gd name="connsiteX382" fmla="*/ 7823478 w 15162205"/>
              <a:gd name="connsiteY382" fmla="*/ 7343628 h 9424512"/>
              <a:gd name="connsiteX383" fmla="*/ 7823478 w 15162205"/>
              <a:gd name="connsiteY383" fmla="*/ 7327497 h 9424512"/>
              <a:gd name="connsiteX384" fmla="*/ 7815414 w 15162205"/>
              <a:gd name="connsiteY384" fmla="*/ 7319430 h 9424512"/>
              <a:gd name="connsiteX385" fmla="*/ 7823478 w 15162205"/>
              <a:gd name="connsiteY385" fmla="*/ 7311365 h 9424512"/>
              <a:gd name="connsiteX386" fmla="*/ 8097704 w 15162205"/>
              <a:gd name="connsiteY386" fmla="*/ 7279106 h 9424512"/>
              <a:gd name="connsiteX387" fmla="*/ 8105770 w 15162205"/>
              <a:gd name="connsiteY387" fmla="*/ 7295235 h 9424512"/>
              <a:gd name="connsiteX388" fmla="*/ 8113836 w 15162205"/>
              <a:gd name="connsiteY388" fmla="*/ 7295235 h 9424512"/>
              <a:gd name="connsiteX389" fmla="*/ 8113836 w 15162205"/>
              <a:gd name="connsiteY389" fmla="*/ 7279106 h 9424512"/>
              <a:gd name="connsiteX390" fmla="*/ 7863806 w 15162205"/>
              <a:gd name="connsiteY390" fmla="*/ 7279106 h 9424512"/>
              <a:gd name="connsiteX391" fmla="*/ 7888004 w 15162205"/>
              <a:gd name="connsiteY391" fmla="*/ 7295235 h 9424512"/>
              <a:gd name="connsiteX392" fmla="*/ 7871873 w 15162205"/>
              <a:gd name="connsiteY392" fmla="*/ 7295235 h 9424512"/>
              <a:gd name="connsiteX393" fmla="*/ 7855741 w 15162205"/>
              <a:gd name="connsiteY393" fmla="*/ 7295235 h 9424512"/>
              <a:gd name="connsiteX394" fmla="*/ 7855741 w 15162205"/>
              <a:gd name="connsiteY394" fmla="*/ 7311365 h 9424512"/>
              <a:gd name="connsiteX395" fmla="*/ 7839610 w 15162205"/>
              <a:gd name="connsiteY395" fmla="*/ 7311365 h 9424512"/>
              <a:gd name="connsiteX396" fmla="*/ 7831545 w 15162205"/>
              <a:gd name="connsiteY396" fmla="*/ 7287169 h 9424512"/>
              <a:gd name="connsiteX397" fmla="*/ 7863806 w 15162205"/>
              <a:gd name="connsiteY397" fmla="*/ 7279106 h 9424512"/>
              <a:gd name="connsiteX398" fmla="*/ 7726694 w 15162205"/>
              <a:gd name="connsiteY398" fmla="*/ 7246843 h 9424512"/>
              <a:gd name="connsiteX399" fmla="*/ 7742824 w 15162205"/>
              <a:gd name="connsiteY399" fmla="*/ 7246843 h 9424512"/>
              <a:gd name="connsiteX400" fmla="*/ 7791218 w 15162205"/>
              <a:gd name="connsiteY400" fmla="*/ 7279106 h 9424512"/>
              <a:gd name="connsiteX401" fmla="*/ 7807349 w 15162205"/>
              <a:gd name="connsiteY401" fmla="*/ 7311365 h 9424512"/>
              <a:gd name="connsiteX402" fmla="*/ 7791218 w 15162205"/>
              <a:gd name="connsiteY402" fmla="*/ 7311365 h 9424512"/>
              <a:gd name="connsiteX403" fmla="*/ 7775086 w 15162205"/>
              <a:gd name="connsiteY403" fmla="*/ 7311365 h 9424512"/>
              <a:gd name="connsiteX404" fmla="*/ 7742824 w 15162205"/>
              <a:gd name="connsiteY404" fmla="*/ 7295235 h 9424512"/>
              <a:gd name="connsiteX405" fmla="*/ 7726694 w 15162205"/>
              <a:gd name="connsiteY405" fmla="*/ 7279106 h 9424512"/>
              <a:gd name="connsiteX406" fmla="*/ 7742824 w 15162205"/>
              <a:gd name="connsiteY406" fmla="*/ 7279106 h 9424512"/>
              <a:gd name="connsiteX407" fmla="*/ 7726694 w 15162205"/>
              <a:gd name="connsiteY407" fmla="*/ 7262973 h 9424512"/>
              <a:gd name="connsiteX408" fmla="*/ 7726694 w 15162205"/>
              <a:gd name="connsiteY408" fmla="*/ 7279106 h 9424512"/>
              <a:gd name="connsiteX409" fmla="*/ 7710566 w 15162205"/>
              <a:gd name="connsiteY409" fmla="*/ 7262973 h 9424512"/>
              <a:gd name="connsiteX410" fmla="*/ 7726694 w 15162205"/>
              <a:gd name="connsiteY410" fmla="*/ 7246843 h 9424512"/>
              <a:gd name="connsiteX411" fmla="*/ 7646040 w 15162205"/>
              <a:gd name="connsiteY411" fmla="*/ 7214580 h 9424512"/>
              <a:gd name="connsiteX412" fmla="*/ 7662170 w 15162205"/>
              <a:gd name="connsiteY412" fmla="*/ 7230711 h 9424512"/>
              <a:gd name="connsiteX413" fmla="*/ 7637975 w 15162205"/>
              <a:gd name="connsiteY413" fmla="*/ 7246843 h 9424512"/>
              <a:gd name="connsiteX414" fmla="*/ 7605714 w 15162205"/>
              <a:gd name="connsiteY414" fmla="*/ 7230711 h 9424512"/>
              <a:gd name="connsiteX415" fmla="*/ 7613778 w 15162205"/>
              <a:gd name="connsiteY415" fmla="*/ 7222647 h 9424512"/>
              <a:gd name="connsiteX416" fmla="*/ 7621844 w 15162205"/>
              <a:gd name="connsiteY416" fmla="*/ 7222647 h 9424512"/>
              <a:gd name="connsiteX417" fmla="*/ 7646040 w 15162205"/>
              <a:gd name="connsiteY417" fmla="*/ 7214580 h 9424512"/>
              <a:gd name="connsiteX418" fmla="*/ 7533123 w 15162205"/>
              <a:gd name="connsiteY418" fmla="*/ 7166188 h 9424512"/>
              <a:gd name="connsiteX419" fmla="*/ 7597647 w 15162205"/>
              <a:gd name="connsiteY419" fmla="*/ 7182319 h 9424512"/>
              <a:gd name="connsiteX420" fmla="*/ 7597647 w 15162205"/>
              <a:gd name="connsiteY420" fmla="*/ 7198448 h 9424512"/>
              <a:gd name="connsiteX421" fmla="*/ 7581518 w 15162205"/>
              <a:gd name="connsiteY421" fmla="*/ 7214580 h 9424512"/>
              <a:gd name="connsiteX422" fmla="*/ 7565386 w 15162205"/>
              <a:gd name="connsiteY422" fmla="*/ 7230711 h 9424512"/>
              <a:gd name="connsiteX423" fmla="*/ 7533123 w 15162205"/>
              <a:gd name="connsiteY423" fmla="*/ 7230711 h 9424512"/>
              <a:gd name="connsiteX424" fmla="*/ 7565386 w 15162205"/>
              <a:gd name="connsiteY424" fmla="*/ 7214580 h 9424512"/>
              <a:gd name="connsiteX425" fmla="*/ 7565386 w 15162205"/>
              <a:gd name="connsiteY425" fmla="*/ 7198448 h 9424512"/>
              <a:gd name="connsiteX426" fmla="*/ 7549256 w 15162205"/>
              <a:gd name="connsiteY426" fmla="*/ 7182319 h 9424512"/>
              <a:gd name="connsiteX427" fmla="*/ 7533123 w 15162205"/>
              <a:gd name="connsiteY427" fmla="*/ 7166188 h 9424512"/>
              <a:gd name="connsiteX428" fmla="*/ 7565386 w 15162205"/>
              <a:gd name="connsiteY428" fmla="*/ 7101665 h 9424512"/>
              <a:gd name="connsiteX429" fmla="*/ 7597647 w 15162205"/>
              <a:gd name="connsiteY429" fmla="*/ 7101665 h 9424512"/>
              <a:gd name="connsiteX430" fmla="*/ 7646040 w 15162205"/>
              <a:gd name="connsiteY430" fmla="*/ 7133926 h 9424512"/>
              <a:gd name="connsiteX431" fmla="*/ 7629910 w 15162205"/>
              <a:gd name="connsiteY431" fmla="*/ 7150056 h 9424512"/>
              <a:gd name="connsiteX432" fmla="*/ 7613778 w 15162205"/>
              <a:gd name="connsiteY432" fmla="*/ 7133926 h 9424512"/>
              <a:gd name="connsiteX433" fmla="*/ 7597647 w 15162205"/>
              <a:gd name="connsiteY433" fmla="*/ 7117794 h 9424512"/>
              <a:gd name="connsiteX434" fmla="*/ 7339552 w 15162205"/>
              <a:gd name="connsiteY434" fmla="*/ 7085534 h 9424512"/>
              <a:gd name="connsiteX435" fmla="*/ 7371816 w 15162205"/>
              <a:gd name="connsiteY435" fmla="*/ 7085534 h 9424512"/>
              <a:gd name="connsiteX436" fmla="*/ 7363749 w 15162205"/>
              <a:gd name="connsiteY436" fmla="*/ 7101665 h 9424512"/>
              <a:gd name="connsiteX437" fmla="*/ 7339552 w 15162205"/>
              <a:gd name="connsiteY437" fmla="*/ 7085534 h 9424512"/>
              <a:gd name="connsiteX438" fmla="*/ 7121786 w 15162205"/>
              <a:gd name="connsiteY438" fmla="*/ 7085534 h 9424512"/>
              <a:gd name="connsiteX439" fmla="*/ 7129852 w 15162205"/>
              <a:gd name="connsiteY439" fmla="*/ 7101665 h 9424512"/>
              <a:gd name="connsiteX440" fmla="*/ 7113722 w 15162205"/>
              <a:gd name="connsiteY440" fmla="*/ 7101665 h 9424512"/>
              <a:gd name="connsiteX441" fmla="*/ 7121786 w 15162205"/>
              <a:gd name="connsiteY441" fmla="*/ 7085534 h 9424512"/>
              <a:gd name="connsiteX442" fmla="*/ 7482714 w 15162205"/>
              <a:gd name="connsiteY442" fmla="*/ 7073435 h 9424512"/>
              <a:gd name="connsiteX443" fmla="*/ 7484732 w 15162205"/>
              <a:gd name="connsiteY443" fmla="*/ 7077469 h 9424512"/>
              <a:gd name="connsiteX444" fmla="*/ 7484732 w 15162205"/>
              <a:gd name="connsiteY444" fmla="*/ 7085534 h 9424512"/>
              <a:gd name="connsiteX445" fmla="*/ 7484732 w 15162205"/>
              <a:gd name="connsiteY445" fmla="*/ 7101665 h 9424512"/>
              <a:gd name="connsiteX446" fmla="*/ 7468601 w 15162205"/>
              <a:gd name="connsiteY446" fmla="*/ 7085534 h 9424512"/>
              <a:gd name="connsiteX447" fmla="*/ 7476664 w 15162205"/>
              <a:gd name="connsiteY447" fmla="*/ 7077469 h 9424512"/>
              <a:gd name="connsiteX448" fmla="*/ 7482714 w 15162205"/>
              <a:gd name="connsiteY448" fmla="*/ 7073435 h 9424512"/>
              <a:gd name="connsiteX449" fmla="*/ 7436338 w 15162205"/>
              <a:gd name="connsiteY449" fmla="*/ 7053271 h 9424512"/>
              <a:gd name="connsiteX450" fmla="*/ 7452468 w 15162205"/>
              <a:gd name="connsiteY450" fmla="*/ 7069402 h 9424512"/>
              <a:gd name="connsiteX451" fmla="*/ 7428273 w 15162205"/>
              <a:gd name="connsiteY451" fmla="*/ 7085534 h 9424512"/>
              <a:gd name="connsiteX452" fmla="*/ 7404077 w 15162205"/>
              <a:gd name="connsiteY452" fmla="*/ 7069402 h 9424512"/>
              <a:gd name="connsiteX453" fmla="*/ 6855626 w 15162205"/>
              <a:gd name="connsiteY453" fmla="*/ 7053271 h 9424512"/>
              <a:gd name="connsiteX454" fmla="*/ 6871758 w 15162205"/>
              <a:gd name="connsiteY454" fmla="*/ 7053271 h 9424512"/>
              <a:gd name="connsiteX455" fmla="*/ 6871758 w 15162205"/>
              <a:gd name="connsiteY455" fmla="*/ 7069402 h 9424512"/>
              <a:gd name="connsiteX456" fmla="*/ 6855626 w 15162205"/>
              <a:gd name="connsiteY456" fmla="*/ 7053271 h 9424512"/>
              <a:gd name="connsiteX457" fmla="*/ 7113722 w 15162205"/>
              <a:gd name="connsiteY457" fmla="*/ 7037139 h 9424512"/>
              <a:gd name="connsiteX458" fmla="*/ 7145982 w 15162205"/>
              <a:gd name="connsiteY458" fmla="*/ 7053271 h 9424512"/>
              <a:gd name="connsiteX459" fmla="*/ 7178244 w 15162205"/>
              <a:gd name="connsiteY459" fmla="*/ 7053271 h 9424512"/>
              <a:gd name="connsiteX460" fmla="*/ 7242768 w 15162205"/>
              <a:gd name="connsiteY460" fmla="*/ 7085534 h 9424512"/>
              <a:gd name="connsiteX461" fmla="*/ 7307290 w 15162205"/>
              <a:gd name="connsiteY461" fmla="*/ 7117794 h 9424512"/>
              <a:gd name="connsiteX462" fmla="*/ 7323422 w 15162205"/>
              <a:gd name="connsiteY462" fmla="*/ 7117794 h 9424512"/>
              <a:gd name="connsiteX463" fmla="*/ 7355686 w 15162205"/>
              <a:gd name="connsiteY463" fmla="*/ 7133926 h 9424512"/>
              <a:gd name="connsiteX464" fmla="*/ 7436338 w 15162205"/>
              <a:gd name="connsiteY464" fmla="*/ 7150056 h 9424512"/>
              <a:gd name="connsiteX465" fmla="*/ 7484732 w 15162205"/>
              <a:gd name="connsiteY465" fmla="*/ 7182319 h 9424512"/>
              <a:gd name="connsiteX466" fmla="*/ 7516992 w 15162205"/>
              <a:gd name="connsiteY466" fmla="*/ 7198448 h 9424512"/>
              <a:gd name="connsiteX467" fmla="*/ 7484732 w 15162205"/>
              <a:gd name="connsiteY467" fmla="*/ 7198448 h 9424512"/>
              <a:gd name="connsiteX468" fmla="*/ 7460536 w 15162205"/>
              <a:gd name="connsiteY468" fmla="*/ 7190384 h 9424512"/>
              <a:gd name="connsiteX469" fmla="*/ 7436338 w 15162205"/>
              <a:gd name="connsiteY469" fmla="*/ 7182319 h 9424512"/>
              <a:gd name="connsiteX470" fmla="*/ 7396010 w 15162205"/>
              <a:gd name="connsiteY470" fmla="*/ 7166188 h 9424512"/>
              <a:gd name="connsiteX471" fmla="*/ 7339552 w 15162205"/>
              <a:gd name="connsiteY471" fmla="*/ 7150056 h 9424512"/>
              <a:gd name="connsiteX472" fmla="*/ 7323422 w 15162205"/>
              <a:gd name="connsiteY472" fmla="*/ 7150056 h 9424512"/>
              <a:gd name="connsiteX473" fmla="*/ 7242768 w 15162205"/>
              <a:gd name="connsiteY473" fmla="*/ 7117794 h 9424512"/>
              <a:gd name="connsiteX474" fmla="*/ 7226636 w 15162205"/>
              <a:gd name="connsiteY474" fmla="*/ 7117794 h 9424512"/>
              <a:gd name="connsiteX475" fmla="*/ 7242768 w 15162205"/>
              <a:gd name="connsiteY475" fmla="*/ 7101665 h 9424512"/>
              <a:gd name="connsiteX476" fmla="*/ 7226636 w 15162205"/>
              <a:gd name="connsiteY476" fmla="*/ 7101665 h 9424512"/>
              <a:gd name="connsiteX477" fmla="*/ 7194376 w 15162205"/>
              <a:gd name="connsiteY477" fmla="*/ 7085534 h 9424512"/>
              <a:gd name="connsiteX478" fmla="*/ 7178244 w 15162205"/>
              <a:gd name="connsiteY478" fmla="*/ 7085534 h 9424512"/>
              <a:gd name="connsiteX479" fmla="*/ 7097590 w 15162205"/>
              <a:gd name="connsiteY479" fmla="*/ 7053271 h 9424512"/>
              <a:gd name="connsiteX480" fmla="*/ 7016936 w 15162205"/>
              <a:gd name="connsiteY480" fmla="*/ 7021010 h 9424512"/>
              <a:gd name="connsiteX481" fmla="*/ 7065327 w 15162205"/>
              <a:gd name="connsiteY481" fmla="*/ 7037139 h 9424512"/>
              <a:gd name="connsiteX482" fmla="*/ 7081460 w 15162205"/>
              <a:gd name="connsiteY482" fmla="*/ 7053271 h 9424512"/>
              <a:gd name="connsiteX483" fmla="*/ 7033068 w 15162205"/>
              <a:gd name="connsiteY483" fmla="*/ 7037139 h 9424512"/>
              <a:gd name="connsiteX484" fmla="*/ 6871758 w 15162205"/>
              <a:gd name="connsiteY484" fmla="*/ 7021010 h 9424512"/>
              <a:gd name="connsiteX485" fmla="*/ 6904020 w 15162205"/>
              <a:gd name="connsiteY485" fmla="*/ 7021010 h 9424512"/>
              <a:gd name="connsiteX486" fmla="*/ 6936281 w 15162205"/>
              <a:gd name="connsiteY486" fmla="*/ 7037139 h 9424512"/>
              <a:gd name="connsiteX487" fmla="*/ 6936281 w 15162205"/>
              <a:gd name="connsiteY487" fmla="*/ 7053271 h 9424512"/>
              <a:gd name="connsiteX488" fmla="*/ 6904020 w 15162205"/>
              <a:gd name="connsiteY488" fmla="*/ 7037139 h 9424512"/>
              <a:gd name="connsiteX489" fmla="*/ 6756826 w 15162205"/>
              <a:gd name="connsiteY489" fmla="*/ 6994798 h 9424512"/>
              <a:gd name="connsiteX490" fmla="*/ 6766906 w 15162205"/>
              <a:gd name="connsiteY490" fmla="*/ 6996814 h 9424512"/>
              <a:gd name="connsiteX491" fmla="*/ 6758842 w 15162205"/>
              <a:gd name="connsiteY491" fmla="*/ 7004880 h 9424512"/>
              <a:gd name="connsiteX492" fmla="*/ 6742710 w 15162205"/>
              <a:gd name="connsiteY492" fmla="*/ 7004880 h 9424512"/>
              <a:gd name="connsiteX493" fmla="*/ 6756826 w 15162205"/>
              <a:gd name="connsiteY493" fmla="*/ 6994798 h 9424512"/>
              <a:gd name="connsiteX494" fmla="*/ 6670122 w 15162205"/>
              <a:gd name="connsiteY494" fmla="*/ 6988747 h 9424512"/>
              <a:gd name="connsiteX495" fmla="*/ 6684236 w 15162205"/>
              <a:gd name="connsiteY495" fmla="*/ 6988747 h 9424512"/>
              <a:gd name="connsiteX496" fmla="*/ 6694318 w 15162205"/>
              <a:gd name="connsiteY496" fmla="*/ 6988747 h 9424512"/>
              <a:gd name="connsiteX497" fmla="*/ 6694318 w 15162205"/>
              <a:gd name="connsiteY497" fmla="*/ 7004880 h 9424512"/>
              <a:gd name="connsiteX498" fmla="*/ 7258898 w 15162205"/>
              <a:gd name="connsiteY498" fmla="*/ 6972617 h 9424512"/>
              <a:gd name="connsiteX499" fmla="*/ 7291160 w 15162205"/>
              <a:gd name="connsiteY499" fmla="*/ 6988747 h 9424512"/>
              <a:gd name="connsiteX500" fmla="*/ 7291160 w 15162205"/>
              <a:gd name="connsiteY500" fmla="*/ 7004880 h 9424512"/>
              <a:gd name="connsiteX501" fmla="*/ 7258898 w 15162205"/>
              <a:gd name="connsiteY501" fmla="*/ 6988747 h 9424512"/>
              <a:gd name="connsiteX502" fmla="*/ 6839496 w 15162205"/>
              <a:gd name="connsiteY502" fmla="*/ 6972617 h 9424512"/>
              <a:gd name="connsiteX503" fmla="*/ 6855626 w 15162205"/>
              <a:gd name="connsiteY503" fmla="*/ 6972617 h 9424512"/>
              <a:gd name="connsiteX504" fmla="*/ 6855626 w 15162205"/>
              <a:gd name="connsiteY504" fmla="*/ 6988747 h 9424512"/>
              <a:gd name="connsiteX505" fmla="*/ 6621730 w 15162205"/>
              <a:gd name="connsiteY505" fmla="*/ 6964552 h 9424512"/>
              <a:gd name="connsiteX506" fmla="*/ 6645924 w 15162205"/>
              <a:gd name="connsiteY506" fmla="*/ 6972617 h 9424512"/>
              <a:gd name="connsiteX507" fmla="*/ 6670122 w 15162205"/>
              <a:gd name="connsiteY507" fmla="*/ 6988747 h 9424512"/>
              <a:gd name="connsiteX508" fmla="*/ 6653992 w 15162205"/>
              <a:gd name="connsiteY508" fmla="*/ 6988747 h 9424512"/>
              <a:gd name="connsiteX509" fmla="*/ 6613664 w 15162205"/>
              <a:gd name="connsiteY509" fmla="*/ 6972617 h 9424512"/>
              <a:gd name="connsiteX510" fmla="*/ 6621730 w 15162205"/>
              <a:gd name="connsiteY510" fmla="*/ 6964552 h 9424512"/>
              <a:gd name="connsiteX511" fmla="*/ 7275031 w 15162205"/>
              <a:gd name="connsiteY511" fmla="*/ 6940356 h 9424512"/>
              <a:gd name="connsiteX512" fmla="*/ 7291160 w 15162205"/>
              <a:gd name="connsiteY512" fmla="*/ 6956485 h 9424512"/>
              <a:gd name="connsiteX513" fmla="*/ 7275031 w 15162205"/>
              <a:gd name="connsiteY513" fmla="*/ 6956485 h 9424512"/>
              <a:gd name="connsiteX514" fmla="*/ 7008868 w 15162205"/>
              <a:gd name="connsiteY514" fmla="*/ 6940356 h 9424512"/>
              <a:gd name="connsiteX515" fmla="*/ 7016936 w 15162205"/>
              <a:gd name="connsiteY515" fmla="*/ 6940356 h 9424512"/>
              <a:gd name="connsiteX516" fmla="*/ 7016936 w 15162205"/>
              <a:gd name="connsiteY516" fmla="*/ 6956485 h 9424512"/>
              <a:gd name="connsiteX517" fmla="*/ 7000805 w 15162205"/>
              <a:gd name="connsiteY517" fmla="*/ 6956485 h 9424512"/>
              <a:gd name="connsiteX518" fmla="*/ 7008868 w 15162205"/>
              <a:gd name="connsiteY518" fmla="*/ 6940356 h 9424512"/>
              <a:gd name="connsiteX519" fmla="*/ 6906036 w 15162205"/>
              <a:gd name="connsiteY519" fmla="*/ 6916160 h 9424512"/>
              <a:gd name="connsiteX520" fmla="*/ 6920150 w 15162205"/>
              <a:gd name="connsiteY520" fmla="*/ 6924225 h 9424512"/>
              <a:gd name="connsiteX521" fmla="*/ 6936281 w 15162205"/>
              <a:gd name="connsiteY521" fmla="*/ 6940356 h 9424512"/>
              <a:gd name="connsiteX522" fmla="*/ 6952413 w 15162205"/>
              <a:gd name="connsiteY522" fmla="*/ 6956485 h 9424512"/>
              <a:gd name="connsiteX523" fmla="*/ 6912085 w 15162205"/>
              <a:gd name="connsiteY523" fmla="*/ 6948421 h 9424512"/>
              <a:gd name="connsiteX524" fmla="*/ 6895954 w 15162205"/>
              <a:gd name="connsiteY524" fmla="*/ 6924225 h 9424512"/>
              <a:gd name="connsiteX525" fmla="*/ 6906036 w 15162205"/>
              <a:gd name="connsiteY525" fmla="*/ 6916160 h 9424512"/>
              <a:gd name="connsiteX526" fmla="*/ 6855626 w 15162205"/>
              <a:gd name="connsiteY526" fmla="*/ 6908093 h 9424512"/>
              <a:gd name="connsiteX527" fmla="*/ 6871758 w 15162205"/>
              <a:gd name="connsiteY527" fmla="*/ 6924225 h 9424512"/>
              <a:gd name="connsiteX528" fmla="*/ 6855626 w 15162205"/>
              <a:gd name="connsiteY528" fmla="*/ 6924225 h 9424512"/>
              <a:gd name="connsiteX529" fmla="*/ 6839496 w 15162205"/>
              <a:gd name="connsiteY529" fmla="*/ 6924225 h 9424512"/>
              <a:gd name="connsiteX530" fmla="*/ 6468484 w 15162205"/>
              <a:gd name="connsiteY530" fmla="*/ 6908093 h 9424512"/>
              <a:gd name="connsiteX531" fmla="*/ 6500746 w 15162205"/>
              <a:gd name="connsiteY531" fmla="*/ 6924225 h 9424512"/>
              <a:gd name="connsiteX532" fmla="*/ 6500746 w 15162205"/>
              <a:gd name="connsiteY532" fmla="*/ 6940356 h 9424512"/>
              <a:gd name="connsiteX533" fmla="*/ 6452354 w 15162205"/>
              <a:gd name="connsiteY533" fmla="*/ 6924225 h 9424512"/>
              <a:gd name="connsiteX534" fmla="*/ 7016936 w 15162205"/>
              <a:gd name="connsiteY534" fmla="*/ 6891962 h 9424512"/>
              <a:gd name="connsiteX535" fmla="*/ 7033068 w 15162205"/>
              <a:gd name="connsiteY535" fmla="*/ 6891962 h 9424512"/>
              <a:gd name="connsiteX536" fmla="*/ 7033068 w 15162205"/>
              <a:gd name="connsiteY536" fmla="*/ 6908093 h 9424512"/>
              <a:gd name="connsiteX537" fmla="*/ 7016936 w 15162205"/>
              <a:gd name="connsiteY537" fmla="*/ 6891962 h 9424512"/>
              <a:gd name="connsiteX538" fmla="*/ 6629792 w 15162205"/>
              <a:gd name="connsiteY538" fmla="*/ 6891962 h 9424512"/>
              <a:gd name="connsiteX539" fmla="*/ 6645924 w 15162205"/>
              <a:gd name="connsiteY539" fmla="*/ 6891962 h 9424512"/>
              <a:gd name="connsiteX540" fmla="*/ 6662055 w 15162205"/>
              <a:gd name="connsiteY540" fmla="*/ 6900028 h 9424512"/>
              <a:gd name="connsiteX541" fmla="*/ 6645924 w 15162205"/>
              <a:gd name="connsiteY541" fmla="*/ 6908093 h 9424512"/>
              <a:gd name="connsiteX542" fmla="*/ 7111704 w 15162205"/>
              <a:gd name="connsiteY542" fmla="*/ 6885912 h 9424512"/>
              <a:gd name="connsiteX543" fmla="*/ 7154047 w 15162205"/>
              <a:gd name="connsiteY543" fmla="*/ 6900028 h 9424512"/>
              <a:gd name="connsiteX544" fmla="*/ 7226636 w 15162205"/>
              <a:gd name="connsiteY544" fmla="*/ 6924225 h 9424512"/>
              <a:gd name="connsiteX545" fmla="*/ 7178244 w 15162205"/>
              <a:gd name="connsiteY545" fmla="*/ 6924225 h 9424512"/>
              <a:gd name="connsiteX546" fmla="*/ 7154047 w 15162205"/>
              <a:gd name="connsiteY546" fmla="*/ 6916160 h 9424512"/>
              <a:gd name="connsiteX547" fmla="*/ 7129852 w 15162205"/>
              <a:gd name="connsiteY547" fmla="*/ 6908093 h 9424512"/>
              <a:gd name="connsiteX548" fmla="*/ 7097590 w 15162205"/>
              <a:gd name="connsiteY548" fmla="*/ 6891962 h 9424512"/>
              <a:gd name="connsiteX549" fmla="*/ 7111704 w 15162205"/>
              <a:gd name="connsiteY549" fmla="*/ 6885912 h 9424512"/>
              <a:gd name="connsiteX550" fmla="*/ 6762874 w 15162205"/>
              <a:gd name="connsiteY550" fmla="*/ 6865748 h 9424512"/>
              <a:gd name="connsiteX551" fmla="*/ 6774972 w 15162205"/>
              <a:gd name="connsiteY551" fmla="*/ 6867767 h 9424512"/>
              <a:gd name="connsiteX552" fmla="*/ 6807234 w 15162205"/>
              <a:gd name="connsiteY552" fmla="*/ 6875830 h 9424512"/>
              <a:gd name="connsiteX553" fmla="*/ 6807234 w 15162205"/>
              <a:gd name="connsiteY553" fmla="*/ 6891962 h 9424512"/>
              <a:gd name="connsiteX554" fmla="*/ 6823364 w 15162205"/>
              <a:gd name="connsiteY554" fmla="*/ 6908093 h 9424512"/>
              <a:gd name="connsiteX555" fmla="*/ 6774972 w 15162205"/>
              <a:gd name="connsiteY555" fmla="*/ 6908093 h 9424512"/>
              <a:gd name="connsiteX556" fmla="*/ 6758842 w 15162205"/>
              <a:gd name="connsiteY556" fmla="*/ 6875830 h 9424512"/>
              <a:gd name="connsiteX557" fmla="*/ 6762874 w 15162205"/>
              <a:gd name="connsiteY557" fmla="*/ 6865748 h 9424512"/>
              <a:gd name="connsiteX558" fmla="*/ 6968542 w 15162205"/>
              <a:gd name="connsiteY558" fmla="*/ 6859701 h 9424512"/>
              <a:gd name="connsiteX559" fmla="*/ 7000805 w 15162205"/>
              <a:gd name="connsiteY559" fmla="*/ 6875830 h 9424512"/>
              <a:gd name="connsiteX560" fmla="*/ 6984672 w 15162205"/>
              <a:gd name="connsiteY560" fmla="*/ 6875830 h 9424512"/>
              <a:gd name="connsiteX561" fmla="*/ 6968542 w 15162205"/>
              <a:gd name="connsiteY561" fmla="*/ 6875830 h 9424512"/>
              <a:gd name="connsiteX562" fmla="*/ 6565272 w 15162205"/>
              <a:gd name="connsiteY562" fmla="*/ 6859701 h 9424512"/>
              <a:gd name="connsiteX563" fmla="*/ 6573337 w 15162205"/>
              <a:gd name="connsiteY563" fmla="*/ 6867767 h 9424512"/>
              <a:gd name="connsiteX564" fmla="*/ 6581400 w 15162205"/>
              <a:gd name="connsiteY564" fmla="*/ 6875830 h 9424512"/>
              <a:gd name="connsiteX565" fmla="*/ 6581400 w 15162205"/>
              <a:gd name="connsiteY565" fmla="*/ 6891962 h 9424512"/>
              <a:gd name="connsiteX566" fmla="*/ 6565272 w 15162205"/>
              <a:gd name="connsiteY566" fmla="*/ 6875830 h 9424512"/>
              <a:gd name="connsiteX567" fmla="*/ 6565272 w 15162205"/>
              <a:gd name="connsiteY567" fmla="*/ 6859701 h 9424512"/>
              <a:gd name="connsiteX568" fmla="*/ 6339438 w 15162205"/>
              <a:gd name="connsiteY568" fmla="*/ 6859701 h 9424512"/>
              <a:gd name="connsiteX569" fmla="*/ 6355571 w 15162205"/>
              <a:gd name="connsiteY569" fmla="*/ 6875830 h 9424512"/>
              <a:gd name="connsiteX570" fmla="*/ 6355571 w 15162205"/>
              <a:gd name="connsiteY570" fmla="*/ 6891962 h 9424512"/>
              <a:gd name="connsiteX571" fmla="*/ 6339438 w 15162205"/>
              <a:gd name="connsiteY571" fmla="*/ 6875830 h 9424512"/>
              <a:gd name="connsiteX572" fmla="*/ 6258783 w 15162205"/>
              <a:gd name="connsiteY572" fmla="*/ 6843571 h 9424512"/>
              <a:gd name="connsiteX573" fmla="*/ 6274915 w 15162205"/>
              <a:gd name="connsiteY573" fmla="*/ 6859701 h 9424512"/>
              <a:gd name="connsiteX574" fmla="*/ 6258783 w 15162205"/>
              <a:gd name="connsiteY574" fmla="*/ 6859701 h 9424512"/>
              <a:gd name="connsiteX575" fmla="*/ 6226523 w 15162205"/>
              <a:gd name="connsiteY575" fmla="*/ 6827439 h 9424512"/>
              <a:gd name="connsiteX576" fmla="*/ 6242654 w 15162205"/>
              <a:gd name="connsiteY576" fmla="*/ 6827439 h 9424512"/>
              <a:gd name="connsiteX577" fmla="*/ 6226523 w 15162205"/>
              <a:gd name="connsiteY577" fmla="*/ 6843571 h 9424512"/>
              <a:gd name="connsiteX578" fmla="*/ 6904020 w 15162205"/>
              <a:gd name="connsiteY578" fmla="*/ 6811308 h 9424512"/>
              <a:gd name="connsiteX579" fmla="*/ 6984672 w 15162205"/>
              <a:gd name="connsiteY579" fmla="*/ 6835505 h 9424512"/>
              <a:gd name="connsiteX580" fmla="*/ 7081460 w 15162205"/>
              <a:gd name="connsiteY580" fmla="*/ 6875830 h 9424512"/>
              <a:gd name="connsiteX581" fmla="*/ 7033068 w 15162205"/>
              <a:gd name="connsiteY581" fmla="*/ 6875830 h 9424512"/>
              <a:gd name="connsiteX582" fmla="*/ 7000805 w 15162205"/>
              <a:gd name="connsiteY582" fmla="*/ 6859701 h 9424512"/>
              <a:gd name="connsiteX583" fmla="*/ 6629792 w 15162205"/>
              <a:gd name="connsiteY583" fmla="*/ 6811308 h 9424512"/>
              <a:gd name="connsiteX584" fmla="*/ 6653992 w 15162205"/>
              <a:gd name="connsiteY584" fmla="*/ 6819373 h 9424512"/>
              <a:gd name="connsiteX585" fmla="*/ 6678187 w 15162205"/>
              <a:gd name="connsiteY585" fmla="*/ 6827439 h 9424512"/>
              <a:gd name="connsiteX586" fmla="*/ 6678187 w 15162205"/>
              <a:gd name="connsiteY586" fmla="*/ 6843571 h 9424512"/>
              <a:gd name="connsiteX587" fmla="*/ 6645924 w 15162205"/>
              <a:gd name="connsiteY587" fmla="*/ 6827439 h 9424512"/>
              <a:gd name="connsiteX588" fmla="*/ 6637859 w 15162205"/>
              <a:gd name="connsiteY588" fmla="*/ 6819373 h 9424512"/>
              <a:gd name="connsiteX589" fmla="*/ 6629792 w 15162205"/>
              <a:gd name="connsiteY589" fmla="*/ 6811308 h 9424512"/>
              <a:gd name="connsiteX590" fmla="*/ 6081345 w 15162205"/>
              <a:gd name="connsiteY590" fmla="*/ 6795176 h 9424512"/>
              <a:gd name="connsiteX591" fmla="*/ 6097474 w 15162205"/>
              <a:gd name="connsiteY591" fmla="*/ 6803243 h 9424512"/>
              <a:gd name="connsiteX592" fmla="*/ 6097474 w 15162205"/>
              <a:gd name="connsiteY592" fmla="*/ 6811308 h 9424512"/>
              <a:gd name="connsiteX593" fmla="*/ 6081345 w 15162205"/>
              <a:gd name="connsiteY593" fmla="*/ 6811308 h 9424512"/>
              <a:gd name="connsiteX594" fmla="*/ 6081345 w 15162205"/>
              <a:gd name="connsiteY594" fmla="*/ 6795176 h 9424512"/>
              <a:gd name="connsiteX595" fmla="*/ 6016820 w 15162205"/>
              <a:gd name="connsiteY595" fmla="*/ 6779047 h 9424512"/>
              <a:gd name="connsiteX596" fmla="*/ 6024886 w 15162205"/>
              <a:gd name="connsiteY596" fmla="*/ 6779047 h 9424512"/>
              <a:gd name="connsiteX597" fmla="*/ 6032952 w 15162205"/>
              <a:gd name="connsiteY597" fmla="*/ 6795176 h 9424512"/>
              <a:gd name="connsiteX598" fmla="*/ 6000690 w 15162205"/>
              <a:gd name="connsiteY598" fmla="*/ 6795176 h 9424512"/>
              <a:gd name="connsiteX599" fmla="*/ 6016820 w 15162205"/>
              <a:gd name="connsiteY599" fmla="*/ 6779047 h 9424512"/>
              <a:gd name="connsiteX600" fmla="*/ 6549140 w 15162205"/>
              <a:gd name="connsiteY600" fmla="*/ 6762916 h 9424512"/>
              <a:gd name="connsiteX601" fmla="*/ 6565272 w 15162205"/>
              <a:gd name="connsiteY601" fmla="*/ 6779047 h 9424512"/>
              <a:gd name="connsiteX602" fmla="*/ 6557204 w 15162205"/>
              <a:gd name="connsiteY602" fmla="*/ 6795176 h 9424512"/>
              <a:gd name="connsiteX603" fmla="*/ 6549140 w 15162205"/>
              <a:gd name="connsiteY603" fmla="*/ 6779047 h 9424512"/>
              <a:gd name="connsiteX604" fmla="*/ 15082377 w 15162205"/>
              <a:gd name="connsiteY604" fmla="*/ 6730655 h 9424512"/>
              <a:gd name="connsiteX605" fmla="*/ 15114637 w 15162205"/>
              <a:gd name="connsiteY605" fmla="*/ 6746784 h 9424512"/>
              <a:gd name="connsiteX606" fmla="*/ 15098513 w 15162205"/>
              <a:gd name="connsiteY606" fmla="*/ 6730655 h 9424512"/>
              <a:gd name="connsiteX607" fmla="*/ 6420092 w 15162205"/>
              <a:gd name="connsiteY607" fmla="*/ 6730655 h 9424512"/>
              <a:gd name="connsiteX608" fmla="*/ 6500746 w 15162205"/>
              <a:gd name="connsiteY608" fmla="*/ 6779047 h 9424512"/>
              <a:gd name="connsiteX609" fmla="*/ 6436224 w 15162205"/>
              <a:gd name="connsiteY609" fmla="*/ 6762916 h 9424512"/>
              <a:gd name="connsiteX610" fmla="*/ 6323308 w 15162205"/>
              <a:gd name="connsiteY610" fmla="*/ 6714521 h 9424512"/>
              <a:gd name="connsiteX611" fmla="*/ 6339438 w 15162205"/>
              <a:gd name="connsiteY611" fmla="*/ 6714521 h 9424512"/>
              <a:gd name="connsiteX612" fmla="*/ 6355571 w 15162205"/>
              <a:gd name="connsiteY612" fmla="*/ 6730655 h 9424512"/>
              <a:gd name="connsiteX613" fmla="*/ 6323308 w 15162205"/>
              <a:gd name="connsiteY613" fmla="*/ 6730655 h 9424512"/>
              <a:gd name="connsiteX614" fmla="*/ 6323308 w 15162205"/>
              <a:gd name="connsiteY614" fmla="*/ 6714521 h 9424512"/>
              <a:gd name="connsiteX615" fmla="*/ 6500746 w 15162205"/>
              <a:gd name="connsiteY615" fmla="*/ 6698392 h 9424512"/>
              <a:gd name="connsiteX616" fmla="*/ 6549140 w 15162205"/>
              <a:gd name="connsiteY616" fmla="*/ 6714521 h 9424512"/>
              <a:gd name="connsiteX617" fmla="*/ 6597532 w 15162205"/>
              <a:gd name="connsiteY617" fmla="*/ 6730655 h 9424512"/>
              <a:gd name="connsiteX618" fmla="*/ 6565272 w 15162205"/>
              <a:gd name="connsiteY618" fmla="*/ 6730655 h 9424512"/>
              <a:gd name="connsiteX619" fmla="*/ 6549140 w 15162205"/>
              <a:gd name="connsiteY619" fmla="*/ 6730655 h 9424512"/>
              <a:gd name="connsiteX620" fmla="*/ 6533009 w 15162205"/>
              <a:gd name="connsiteY620" fmla="*/ 6730655 h 9424512"/>
              <a:gd name="connsiteX621" fmla="*/ 6516878 w 15162205"/>
              <a:gd name="connsiteY621" fmla="*/ 6714521 h 9424512"/>
              <a:gd name="connsiteX622" fmla="*/ 6645924 w 15162205"/>
              <a:gd name="connsiteY622" fmla="*/ 6666130 h 9424512"/>
              <a:gd name="connsiteX623" fmla="*/ 6662055 w 15162205"/>
              <a:gd name="connsiteY623" fmla="*/ 6682260 h 9424512"/>
              <a:gd name="connsiteX624" fmla="*/ 6645924 w 15162205"/>
              <a:gd name="connsiteY624" fmla="*/ 6698392 h 9424512"/>
              <a:gd name="connsiteX625" fmla="*/ 6629792 w 15162205"/>
              <a:gd name="connsiteY625" fmla="*/ 6682260 h 9424512"/>
              <a:gd name="connsiteX626" fmla="*/ 6637859 w 15162205"/>
              <a:gd name="connsiteY626" fmla="*/ 6674197 h 9424512"/>
              <a:gd name="connsiteX627" fmla="*/ 6645924 w 15162205"/>
              <a:gd name="connsiteY627" fmla="*/ 6666130 h 9424512"/>
              <a:gd name="connsiteX628" fmla="*/ 6403961 w 15162205"/>
              <a:gd name="connsiteY628" fmla="*/ 6666130 h 9424512"/>
              <a:gd name="connsiteX629" fmla="*/ 6420092 w 15162205"/>
              <a:gd name="connsiteY629" fmla="*/ 6666130 h 9424512"/>
              <a:gd name="connsiteX630" fmla="*/ 6452354 w 15162205"/>
              <a:gd name="connsiteY630" fmla="*/ 6682260 h 9424512"/>
              <a:gd name="connsiteX631" fmla="*/ 6420092 w 15162205"/>
              <a:gd name="connsiteY631" fmla="*/ 6682260 h 9424512"/>
              <a:gd name="connsiteX632" fmla="*/ 6403961 w 15162205"/>
              <a:gd name="connsiteY632" fmla="*/ 6666130 h 9424512"/>
              <a:gd name="connsiteX633" fmla="*/ 5565156 w 15162205"/>
              <a:gd name="connsiteY633" fmla="*/ 6666130 h 9424512"/>
              <a:gd name="connsiteX634" fmla="*/ 5597416 w 15162205"/>
              <a:gd name="connsiteY634" fmla="*/ 6682260 h 9424512"/>
              <a:gd name="connsiteX635" fmla="*/ 5581286 w 15162205"/>
              <a:gd name="connsiteY635" fmla="*/ 6698392 h 9424512"/>
              <a:gd name="connsiteX636" fmla="*/ 5565156 w 15162205"/>
              <a:gd name="connsiteY636" fmla="*/ 6682260 h 9424512"/>
              <a:gd name="connsiteX637" fmla="*/ 5565156 w 15162205"/>
              <a:gd name="connsiteY637" fmla="*/ 6666130 h 9424512"/>
              <a:gd name="connsiteX638" fmla="*/ 6339438 w 15162205"/>
              <a:gd name="connsiteY638" fmla="*/ 6650001 h 9424512"/>
              <a:gd name="connsiteX639" fmla="*/ 6371702 w 15162205"/>
              <a:gd name="connsiteY639" fmla="*/ 6666130 h 9424512"/>
              <a:gd name="connsiteX640" fmla="*/ 6355571 w 15162205"/>
              <a:gd name="connsiteY640" fmla="*/ 6666130 h 9424512"/>
              <a:gd name="connsiteX641" fmla="*/ 6307178 w 15162205"/>
              <a:gd name="connsiteY641" fmla="*/ 6633869 h 9424512"/>
              <a:gd name="connsiteX642" fmla="*/ 6323308 w 15162205"/>
              <a:gd name="connsiteY642" fmla="*/ 6633869 h 9424512"/>
              <a:gd name="connsiteX643" fmla="*/ 6307178 w 15162205"/>
              <a:gd name="connsiteY643" fmla="*/ 6650001 h 9424512"/>
              <a:gd name="connsiteX644" fmla="*/ 6194259 w 15162205"/>
              <a:gd name="connsiteY644" fmla="*/ 6633869 h 9424512"/>
              <a:gd name="connsiteX645" fmla="*/ 6242654 w 15162205"/>
              <a:gd name="connsiteY645" fmla="*/ 6633869 h 9424512"/>
              <a:gd name="connsiteX646" fmla="*/ 6250718 w 15162205"/>
              <a:gd name="connsiteY646" fmla="*/ 6641934 h 9424512"/>
              <a:gd name="connsiteX647" fmla="*/ 6266850 w 15162205"/>
              <a:gd name="connsiteY647" fmla="*/ 6658064 h 9424512"/>
              <a:gd name="connsiteX648" fmla="*/ 6274915 w 15162205"/>
              <a:gd name="connsiteY648" fmla="*/ 6666130 h 9424512"/>
              <a:gd name="connsiteX649" fmla="*/ 6291046 w 15162205"/>
              <a:gd name="connsiteY649" fmla="*/ 6666130 h 9424512"/>
              <a:gd name="connsiteX650" fmla="*/ 6291046 w 15162205"/>
              <a:gd name="connsiteY650" fmla="*/ 6698392 h 9424512"/>
              <a:gd name="connsiteX651" fmla="*/ 6274915 w 15162205"/>
              <a:gd name="connsiteY651" fmla="*/ 6698392 h 9424512"/>
              <a:gd name="connsiteX652" fmla="*/ 6226523 w 15162205"/>
              <a:gd name="connsiteY652" fmla="*/ 6682260 h 9424512"/>
              <a:gd name="connsiteX653" fmla="*/ 6194259 w 15162205"/>
              <a:gd name="connsiteY653" fmla="*/ 6633869 h 9424512"/>
              <a:gd name="connsiteX654" fmla="*/ 6468484 w 15162205"/>
              <a:gd name="connsiteY654" fmla="*/ 6617738 h 9424512"/>
              <a:gd name="connsiteX655" fmla="*/ 6500746 w 15162205"/>
              <a:gd name="connsiteY655" fmla="*/ 6633869 h 9424512"/>
              <a:gd name="connsiteX656" fmla="*/ 6500746 w 15162205"/>
              <a:gd name="connsiteY656" fmla="*/ 6650001 h 9424512"/>
              <a:gd name="connsiteX657" fmla="*/ 6484616 w 15162205"/>
              <a:gd name="connsiteY657" fmla="*/ 6633869 h 9424512"/>
              <a:gd name="connsiteX658" fmla="*/ 5823250 w 15162205"/>
              <a:gd name="connsiteY658" fmla="*/ 6601606 h 9424512"/>
              <a:gd name="connsiteX659" fmla="*/ 5839383 w 15162205"/>
              <a:gd name="connsiteY659" fmla="*/ 6601606 h 9424512"/>
              <a:gd name="connsiteX660" fmla="*/ 5823250 w 15162205"/>
              <a:gd name="connsiteY660" fmla="*/ 6617738 h 9424512"/>
              <a:gd name="connsiteX661" fmla="*/ 5754692 w 15162205"/>
              <a:gd name="connsiteY661" fmla="*/ 6593542 h 9424512"/>
              <a:gd name="connsiteX662" fmla="*/ 5758727 w 15162205"/>
              <a:gd name="connsiteY662" fmla="*/ 6601606 h 9424512"/>
              <a:gd name="connsiteX663" fmla="*/ 5742595 w 15162205"/>
              <a:gd name="connsiteY663" fmla="*/ 6601606 h 9424512"/>
              <a:gd name="connsiteX664" fmla="*/ 5754692 w 15162205"/>
              <a:gd name="connsiteY664" fmla="*/ 6593542 h 9424512"/>
              <a:gd name="connsiteX665" fmla="*/ 6174096 w 15162205"/>
              <a:gd name="connsiteY665" fmla="*/ 6591525 h 9424512"/>
              <a:gd name="connsiteX666" fmla="*/ 6178128 w 15162205"/>
              <a:gd name="connsiteY666" fmla="*/ 6601606 h 9424512"/>
              <a:gd name="connsiteX667" fmla="*/ 6162000 w 15162205"/>
              <a:gd name="connsiteY667" fmla="*/ 6617738 h 9424512"/>
              <a:gd name="connsiteX668" fmla="*/ 6129736 w 15162205"/>
              <a:gd name="connsiteY668" fmla="*/ 6601606 h 9424512"/>
              <a:gd name="connsiteX669" fmla="*/ 6162000 w 15162205"/>
              <a:gd name="connsiteY669" fmla="*/ 6593542 h 9424512"/>
              <a:gd name="connsiteX670" fmla="*/ 6174096 w 15162205"/>
              <a:gd name="connsiteY670" fmla="*/ 6591525 h 9424512"/>
              <a:gd name="connsiteX671" fmla="*/ 6097474 w 15162205"/>
              <a:gd name="connsiteY671" fmla="*/ 6585475 h 9424512"/>
              <a:gd name="connsiteX672" fmla="*/ 6121670 w 15162205"/>
              <a:gd name="connsiteY672" fmla="*/ 6585475 h 9424512"/>
              <a:gd name="connsiteX673" fmla="*/ 6129736 w 15162205"/>
              <a:gd name="connsiteY673" fmla="*/ 6601606 h 9424512"/>
              <a:gd name="connsiteX674" fmla="*/ 6309193 w 15162205"/>
              <a:gd name="connsiteY674" fmla="*/ 6559264 h 9424512"/>
              <a:gd name="connsiteX675" fmla="*/ 6323308 w 15162205"/>
              <a:gd name="connsiteY675" fmla="*/ 6569346 h 9424512"/>
              <a:gd name="connsiteX676" fmla="*/ 6307178 w 15162205"/>
              <a:gd name="connsiteY676" fmla="*/ 6569346 h 9424512"/>
              <a:gd name="connsiteX677" fmla="*/ 6299111 w 15162205"/>
              <a:gd name="connsiteY677" fmla="*/ 6561279 h 9424512"/>
              <a:gd name="connsiteX678" fmla="*/ 6309193 w 15162205"/>
              <a:gd name="connsiteY678" fmla="*/ 6559264 h 9424512"/>
              <a:gd name="connsiteX679" fmla="*/ 6162000 w 15162205"/>
              <a:gd name="connsiteY679" fmla="*/ 6537084 h 9424512"/>
              <a:gd name="connsiteX680" fmla="*/ 6210391 w 15162205"/>
              <a:gd name="connsiteY680" fmla="*/ 6553214 h 9424512"/>
              <a:gd name="connsiteX681" fmla="*/ 6178128 w 15162205"/>
              <a:gd name="connsiteY681" fmla="*/ 6569346 h 9424512"/>
              <a:gd name="connsiteX682" fmla="*/ 5920036 w 15162205"/>
              <a:gd name="connsiteY682" fmla="*/ 6520951 h 9424512"/>
              <a:gd name="connsiteX683" fmla="*/ 5984558 w 15162205"/>
              <a:gd name="connsiteY683" fmla="*/ 6520951 h 9424512"/>
              <a:gd name="connsiteX684" fmla="*/ 6041017 w 15162205"/>
              <a:gd name="connsiteY684" fmla="*/ 6545149 h 9424512"/>
              <a:gd name="connsiteX685" fmla="*/ 6065213 w 15162205"/>
              <a:gd name="connsiteY685" fmla="*/ 6553214 h 9424512"/>
              <a:gd name="connsiteX686" fmla="*/ 6049082 w 15162205"/>
              <a:gd name="connsiteY686" fmla="*/ 6601606 h 9424512"/>
              <a:gd name="connsiteX687" fmla="*/ 6000690 w 15162205"/>
              <a:gd name="connsiteY687" fmla="*/ 6585475 h 9424512"/>
              <a:gd name="connsiteX688" fmla="*/ 5976492 w 15162205"/>
              <a:gd name="connsiteY688" fmla="*/ 6577410 h 9424512"/>
              <a:gd name="connsiteX689" fmla="*/ 5968428 w 15162205"/>
              <a:gd name="connsiteY689" fmla="*/ 6569346 h 9424512"/>
              <a:gd name="connsiteX690" fmla="*/ 5952296 w 15162205"/>
              <a:gd name="connsiteY690" fmla="*/ 6569346 h 9424512"/>
              <a:gd name="connsiteX691" fmla="*/ 5920036 w 15162205"/>
              <a:gd name="connsiteY691" fmla="*/ 6553214 h 9424512"/>
              <a:gd name="connsiteX692" fmla="*/ 5903904 w 15162205"/>
              <a:gd name="connsiteY692" fmla="*/ 6537084 h 9424512"/>
              <a:gd name="connsiteX693" fmla="*/ 5920036 w 15162205"/>
              <a:gd name="connsiteY693" fmla="*/ 6520951 h 9424512"/>
              <a:gd name="connsiteX694" fmla="*/ 6129736 w 15162205"/>
              <a:gd name="connsiteY694" fmla="*/ 6504821 h 9424512"/>
              <a:gd name="connsiteX695" fmla="*/ 6145868 w 15162205"/>
              <a:gd name="connsiteY695" fmla="*/ 6504821 h 9424512"/>
              <a:gd name="connsiteX696" fmla="*/ 6145868 w 15162205"/>
              <a:gd name="connsiteY696" fmla="*/ 6520951 h 9424512"/>
              <a:gd name="connsiteX697" fmla="*/ 6129736 w 15162205"/>
              <a:gd name="connsiteY697" fmla="*/ 6504821 h 9424512"/>
              <a:gd name="connsiteX698" fmla="*/ 5855510 w 15162205"/>
              <a:gd name="connsiteY698" fmla="*/ 6488692 h 9424512"/>
              <a:gd name="connsiteX699" fmla="*/ 5871642 w 15162205"/>
              <a:gd name="connsiteY699" fmla="*/ 6504821 h 9424512"/>
              <a:gd name="connsiteX700" fmla="*/ 5871642 w 15162205"/>
              <a:gd name="connsiteY700" fmla="*/ 6520951 h 9424512"/>
              <a:gd name="connsiteX701" fmla="*/ 5887774 w 15162205"/>
              <a:gd name="connsiteY701" fmla="*/ 6537084 h 9424512"/>
              <a:gd name="connsiteX702" fmla="*/ 5871642 w 15162205"/>
              <a:gd name="connsiteY702" fmla="*/ 6537084 h 9424512"/>
              <a:gd name="connsiteX703" fmla="*/ 5823250 w 15162205"/>
              <a:gd name="connsiteY703" fmla="*/ 6520951 h 9424512"/>
              <a:gd name="connsiteX704" fmla="*/ 5807119 w 15162205"/>
              <a:gd name="connsiteY704" fmla="*/ 6512888 h 9424512"/>
              <a:gd name="connsiteX705" fmla="*/ 5823250 w 15162205"/>
              <a:gd name="connsiteY705" fmla="*/ 6504821 h 9424512"/>
              <a:gd name="connsiteX706" fmla="*/ 5855510 w 15162205"/>
              <a:gd name="connsiteY706" fmla="*/ 6488692 h 9424512"/>
              <a:gd name="connsiteX707" fmla="*/ 5760742 w 15162205"/>
              <a:gd name="connsiteY707" fmla="*/ 6478610 h 9424512"/>
              <a:gd name="connsiteX708" fmla="*/ 5766792 w 15162205"/>
              <a:gd name="connsiteY708" fmla="*/ 6480625 h 9424512"/>
              <a:gd name="connsiteX709" fmla="*/ 5774858 w 15162205"/>
              <a:gd name="connsiteY709" fmla="*/ 6488692 h 9424512"/>
              <a:gd name="connsiteX710" fmla="*/ 5758727 w 15162205"/>
              <a:gd name="connsiteY710" fmla="*/ 6488692 h 9424512"/>
              <a:gd name="connsiteX711" fmla="*/ 5760742 w 15162205"/>
              <a:gd name="connsiteY711" fmla="*/ 6478610 h 9424512"/>
              <a:gd name="connsiteX712" fmla="*/ 6049082 w 15162205"/>
              <a:gd name="connsiteY712" fmla="*/ 6472560 h 9424512"/>
              <a:gd name="connsiteX713" fmla="*/ 6097474 w 15162205"/>
              <a:gd name="connsiteY713" fmla="*/ 6488692 h 9424512"/>
              <a:gd name="connsiteX714" fmla="*/ 6081345 w 15162205"/>
              <a:gd name="connsiteY714" fmla="*/ 6488692 h 9424512"/>
              <a:gd name="connsiteX715" fmla="*/ 6049082 w 15162205"/>
              <a:gd name="connsiteY715" fmla="*/ 6488692 h 9424512"/>
              <a:gd name="connsiteX716" fmla="*/ 5774858 w 15162205"/>
              <a:gd name="connsiteY716" fmla="*/ 6472560 h 9424512"/>
              <a:gd name="connsiteX717" fmla="*/ 5790987 w 15162205"/>
              <a:gd name="connsiteY717" fmla="*/ 6472560 h 9424512"/>
              <a:gd name="connsiteX718" fmla="*/ 5807119 w 15162205"/>
              <a:gd name="connsiteY718" fmla="*/ 6488692 h 9424512"/>
              <a:gd name="connsiteX719" fmla="*/ 5661940 w 15162205"/>
              <a:gd name="connsiteY719" fmla="*/ 6472560 h 9424512"/>
              <a:gd name="connsiteX720" fmla="*/ 5670006 w 15162205"/>
              <a:gd name="connsiteY720" fmla="*/ 6480625 h 9424512"/>
              <a:gd name="connsiteX721" fmla="*/ 5678070 w 15162205"/>
              <a:gd name="connsiteY721" fmla="*/ 6488692 h 9424512"/>
              <a:gd name="connsiteX722" fmla="*/ 5661940 w 15162205"/>
              <a:gd name="connsiteY722" fmla="*/ 6488692 h 9424512"/>
              <a:gd name="connsiteX723" fmla="*/ 5645810 w 15162205"/>
              <a:gd name="connsiteY723" fmla="*/ 6488692 h 9424512"/>
              <a:gd name="connsiteX724" fmla="*/ 5661940 w 15162205"/>
              <a:gd name="connsiteY724" fmla="*/ 6472560 h 9424512"/>
              <a:gd name="connsiteX725" fmla="*/ 5903904 w 15162205"/>
              <a:gd name="connsiteY725" fmla="*/ 6408037 h 9424512"/>
              <a:gd name="connsiteX726" fmla="*/ 5928102 w 15162205"/>
              <a:gd name="connsiteY726" fmla="*/ 6416101 h 9424512"/>
              <a:gd name="connsiteX727" fmla="*/ 5952296 w 15162205"/>
              <a:gd name="connsiteY727" fmla="*/ 6424166 h 9424512"/>
              <a:gd name="connsiteX728" fmla="*/ 5920036 w 15162205"/>
              <a:gd name="connsiteY728" fmla="*/ 6424166 h 9424512"/>
              <a:gd name="connsiteX729" fmla="*/ 5323192 w 15162205"/>
              <a:gd name="connsiteY729" fmla="*/ 6408037 h 9424512"/>
              <a:gd name="connsiteX730" fmla="*/ 5339323 w 15162205"/>
              <a:gd name="connsiteY730" fmla="*/ 6408037 h 9424512"/>
              <a:gd name="connsiteX731" fmla="*/ 5323192 w 15162205"/>
              <a:gd name="connsiteY731" fmla="*/ 6424166 h 9424512"/>
              <a:gd name="connsiteX732" fmla="*/ 5778888 w 15162205"/>
              <a:gd name="connsiteY732" fmla="*/ 6370733 h 9424512"/>
              <a:gd name="connsiteX733" fmla="*/ 5839383 w 15162205"/>
              <a:gd name="connsiteY733" fmla="*/ 6391905 h 9424512"/>
              <a:gd name="connsiteX734" fmla="*/ 5887774 w 15162205"/>
              <a:gd name="connsiteY734" fmla="*/ 6408037 h 9424512"/>
              <a:gd name="connsiteX735" fmla="*/ 5855510 w 15162205"/>
              <a:gd name="connsiteY735" fmla="*/ 6408037 h 9424512"/>
              <a:gd name="connsiteX736" fmla="*/ 5807119 w 15162205"/>
              <a:gd name="connsiteY736" fmla="*/ 6408037 h 9424512"/>
              <a:gd name="connsiteX737" fmla="*/ 5774858 w 15162205"/>
              <a:gd name="connsiteY737" fmla="*/ 6391905 h 9424512"/>
              <a:gd name="connsiteX738" fmla="*/ 5774858 w 15162205"/>
              <a:gd name="connsiteY738" fmla="*/ 6375775 h 9424512"/>
              <a:gd name="connsiteX739" fmla="*/ 5778888 w 15162205"/>
              <a:gd name="connsiteY739" fmla="*/ 6370733 h 9424512"/>
              <a:gd name="connsiteX740" fmla="*/ 5718399 w 15162205"/>
              <a:gd name="connsiteY740" fmla="*/ 6333430 h 9424512"/>
              <a:gd name="connsiteX741" fmla="*/ 5742595 w 15162205"/>
              <a:gd name="connsiteY741" fmla="*/ 6343512 h 9424512"/>
              <a:gd name="connsiteX742" fmla="*/ 5726464 w 15162205"/>
              <a:gd name="connsiteY742" fmla="*/ 6359643 h 9424512"/>
              <a:gd name="connsiteX743" fmla="*/ 5710332 w 15162205"/>
              <a:gd name="connsiteY743" fmla="*/ 6335447 h 9424512"/>
              <a:gd name="connsiteX744" fmla="*/ 5718399 w 15162205"/>
              <a:gd name="connsiteY744" fmla="*/ 6333430 h 9424512"/>
              <a:gd name="connsiteX745" fmla="*/ 5032836 w 15162205"/>
              <a:gd name="connsiteY745" fmla="*/ 6311251 h 9424512"/>
              <a:gd name="connsiteX746" fmla="*/ 5081231 w 15162205"/>
              <a:gd name="connsiteY746" fmla="*/ 6319316 h 9424512"/>
              <a:gd name="connsiteX747" fmla="*/ 5129624 w 15162205"/>
              <a:gd name="connsiteY747" fmla="*/ 6343512 h 9424512"/>
              <a:gd name="connsiteX748" fmla="*/ 5065098 w 15162205"/>
              <a:gd name="connsiteY748" fmla="*/ 6327383 h 9424512"/>
              <a:gd name="connsiteX749" fmla="*/ 4976381 w 15162205"/>
              <a:gd name="connsiteY749" fmla="*/ 6287055 h 9424512"/>
              <a:gd name="connsiteX750" fmla="*/ 5000574 w 15162205"/>
              <a:gd name="connsiteY750" fmla="*/ 6295120 h 9424512"/>
              <a:gd name="connsiteX751" fmla="*/ 4992511 w 15162205"/>
              <a:gd name="connsiteY751" fmla="*/ 6295120 h 9424512"/>
              <a:gd name="connsiteX752" fmla="*/ 4984443 w 15162205"/>
              <a:gd name="connsiteY752" fmla="*/ 6293105 h 9424512"/>
              <a:gd name="connsiteX753" fmla="*/ 4957021 w 15162205"/>
              <a:gd name="connsiteY753" fmla="*/ 6280600 h 9424512"/>
              <a:gd name="connsiteX754" fmla="*/ 4962264 w 15162205"/>
              <a:gd name="connsiteY754" fmla="*/ 6281005 h 9424512"/>
              <a:gd name="connsiteX755" fmla="*/ 4976381 w 15162205"/>
              <a:gd name="connsiteY755" fmla="*/ 6287055 h 9424512"/>
              <a:gd name="connsiteX756" fmla="*/ 5565156 w 15162205"/>
              <a:gd name="connsiteY756" fmla="*/ 6278988 h 9424512"/>
              <a:gd name="connsiteX757" fmla="*/ 5581286 w 15162205"/>
              <a:gd name="connsiteY757" fmla="*/ 6278988 h 9424512"/>
              <a:gd name="connsiteX758" fmla="*/ 5605482 w 15162205"/>
              <a:gd name="connsiteY758" fmla="*/ 6303184 h 9424512"/>
              <a:gd name="connsiteX759" fmla="*/ 5613549 w 15162205"/>
              <a:gd name="connsiteY759" fmla="*/ 6311251 h 9424512"/>
              <a:gd name="connsiteX760" fmla="*/ 5581286 w 15162205"/>
              <a:gd name="connsiteY760" fmla="*/ 6311251 h 9424512"/>
              <a:gd name="connsiteX761" fmla="*/ 5549026 w 15162205"/>
              <a:gd name="connsiteY761" fmla="*/ 6295120 h 9424512"/>
              <a:gd name="connsiteX762" fmla="*/ 5194148 w 15162205"/>
              <a:gd name="connsiteY762" fmla="*/ 6278988 h 9424512"/>
              <a:gd name="connsiteX763" fmla="*/ 5258672 w 15162205"/>
              <a:gd name="connsiteY763" fmla="*/ 6278988 h 9424512"/>
              <a:gd name="connsiteX764" fmla="*/ 5371586 w 15162205"/>
              <a:gd name="connsiteY764" fmla="*/ 6311251 h 9424512"/>
              <a:gd name="connsiteX765" fmla="*/ 5395782 w 15162205"/>
              <a:gd name="connsiteY765" fmla="*/ 6327383 h 9424512"/>
              <a:gd name="connsiteX766" fmla="*/ 5419978 w 15162205"/>
              <a:gd name="connsiteY766" fmla="*/ 6327383 h 9424512"/>
              <a:gd name="connsiteX767" fmla="*/ 5468369 w 15162205"/>
              <a:gd name="connsiteY767" fmla="*/ 6359643 h 9424512"/>
              <a:gd name="connsiteX768" fmla="*/ 5549026 w 15162205"/>
              <a:gd name="connsiteY768" fmla="*/ 6391905 h 9424512"/>
              <a:gd name="connsiteX769" fmla="*/ 5621614 w 15162205"/>
              <a:gd name="connsiteY769" fmla="*/ 6408037 h 9424512"/>
              <a:gd name="connsiteX770" fmla="*/ 5686136 w 15162205"/>
              <a:gd name="connsiteY770" fmla="*/ 6440297 h 9424512"/>
              <a:gd name="connsiteX771" fmla="*/ 5726464 w 15162205"/>
              <a:gd name="connsiteY771" fmla="*/ 6456429 h 9424512"/>
              <a:gd name="connsiteX772" fmla="*/ 5726464 w 15162205"/>
              <a:gd name="connsiteY772" fmla="*/ 6488692 h 9424512"/>
              <a:gd name="connsiteX773" fmla="*/ 5694202 w 15162205"/>
              <a:gd name="connsiteY773" fmla="*/ 6464493 h 9424512"/>
              <a:gd name="connsiteX774" fmla="*/ 5645810 w 15162205"/>
              <a:gd name="connsiteY774" fmla="*/ 6448362 h 9424512"/>
              <a:gd name="connsiteX775" fmla="*/ 5581286 w 15162205"/>
              <a:gd name="connsiteY775" fmla="*/ 6424166 h 9424512"/>
              <a:gd name="connsiteX776" fmla="*/ 5532894 w 15162205"/>
              <a:gd name="connsiteY776" fmla="*/ 6408037 h 9424512"/>
              <a:gd name="connsiteX777" fmla="*/ 5500632 w 15162205"/>
              <a:gd name="connsiteY777" fmla="*/ 6391905 h 9424512"/>
              <a:gd name="connsiteX778" fmla="*/ 5436108 w 15162205"/>
              <a:gd name="connsiteY778" fmla="*/ 6375775 h 9424512"/>
              <a:gd name="connsiteX779" fmla="*/ 5403847 w 15162205"/>
              <a:gd name="connsiteY779" fmla="*/ 6359643 h 9424512"/>
              <a:gd name="connsiteX780" fmla="*/ 5226408 w 15162205"/>
              <a:gd name="connsiteY780" fmla="*/ 6295120 h 9424512"/>
              <a:gd name="connsiteX781" fmla="*/ 5210277 w 15162205"/>
              <a:gd name="connsiteY781" fmla="*/ 6287055 h 9424512"/>
              <a:gd name="connsiteX782" fmla="*/ 5194148 w 15162205"/>
              <a:gd name="connsiteY782" fmla="*/ 6278988 h 9424512"/>
              <a:gd name="connsiteX783" fmla="*/ 5629681 w 15162205"/>
              <a:gd name="connsiteY783" fmla="*/ 6262858 h 9424512"/>
              <a:gd name="connsiteX784" fmla="*/ 5645810 w 15162205"/>
              <a:gd name="connsiteY784" fmla="*/ 6278988 h 9424512"/>
              <a:gd name="connsiteX785" fmla="*/ 5661940 w 15162205"/>
              <a:gd name="connsiteY785" fmla="*/ 6278988 h 9424512"/>
              <a:gd name="connsiteX786" fmla="*/ 5629681 w 15162205"/>
              <a:gd name="connsiteY786" fmla="*/ 6262858 h 9424512"/>
              <a:gd name="connsiteX787" fmla="*/ 4903789 w 15162205"/>
              <a:gd name="connsiteY787" fmla="*/ 6262858 h 9424512"/>
              <a:gd name="connsiteX788" fmla="*/ 4957021 w 15162205"/>
              <a:gd name="connsiteY788" fmla="*/ 6280600 h 9424512"/>
              <a:gd name="connsiteX789" fmla="*/ 4936051 w 15162205"/>
              <a:gd name="connsiteY789" fmla="*/ 6278988 h 9424512"/>
              <a:gd name="connsiteX790" fmla="*/ 5403847 w 15162205"/>
              <a:gd name="connsiteY790" fmla="*/ 6230596 h 9424512"/>
              <a:gd name="connsiteX791" fmla="*/ 5436108 w 15162205"/>
              <a:gd name="connsiteY791" fmla="*/ 6230596 h 9424512"/>
              <a:gd name="connsiteX792" fmla="*/ 5516762 w 15162205"/>
              <a:gd name="connsiteY792" fmla="*/ 6278988 h 9424512"/>
              <a:gd name="connsiteX793" fmla="*/ 5452240 w 15162205"/>
              <a:gd name="connsiteY793" fmla="*/ 6246729 h 9424512"/>
              <a:gd name="connsiteX794" fmla="*/ 5048970 w 15162205"/>
              <a:gd name="connsiteY794" fmla="*/ 6230596 h 9424512"/>
              <a:gd name="connsiteX795" fmla="*/ 5113491 w 15162205"/>
              <a:gd name="connsiteY795" fmla="*/ 6262858 h 9424512"/>
              <a:gd name="connsiteX796" fmla="*/ 5081231 w 15162205"/>
              <a:gd name="connsiteY796" fmla="*/ 6262858 h 9424512"/>
              <a:gd name="connsiteX797" fmla="*/ 5057035 w 15162205"/>
              <a:gd name="connsiteY797" fmla="*/ 6246729 h 9424512"/>
              <a:gd name="connsiteX798" fmla="*/ 5048970 w 15162205"/>
              <a:gd name="connsiteY798" fmla="*/ 6230596 h 9424512"/>
              <a:gd name="connsiteX799" fmla="*/ 4790875 w 15162205"/>
              <a:gd name="connsiteY799" fmla="*/ 6214466 h 9424512"/>
              <a:gd name="connsiteX800" fmla="*/ 4839268 w 15162205"/>
              <a:gd name="connsiteY800" fmla="*/ 6230596 h 9424512"/>
              <a:gd name="connsiteX801" fmla="*/ 4807006 w 15162205"/>
              <a:gd name="connsiteY801" fmla="*/ 6230596 h 9424512"/>
              <a:gd name="connsiteX802" fmla="*/ 4790875 w 15162205"/>
              <a:gd name="connsiteY802" fmla="*/ 6214466 h 9424512"/>
              <a:gd name="connsiteX803" fmla="*/ 5307060 w 15162205"/>
              <a:gd name="connsiteY803" fmla="*/ 6198334 h 9424512"/>
              <a:gd name="connsiteX804" fmla="*/ 5323192 w 15162205"/>
              <a:gd name="connsiteY804" fmla="*/ 6198334 h 9424512"/>
              <a:gd name="connsiteX805" fmla="*/ 5387714 w 15162205"/>
              <a:gd name="connsiteY805" fmla="*/ 6230596 h 9424512"/>
              <a:gd name="connsiteX806" fmla="*/ 5113491 w 15162205"/>
              <a:gd name="connsiteY806" fmla="*/ 6198334 h 9424512"/>
              <a:gd name="connsiteX807" fmla="*/ 5137688 w 15162205"/>
              <a:gd name="connsiteY807" fmla="*/ 6206401 h 9424512"/>
              <a:gd name="connsiteX808" fmla="*/ 5145753 w 15162205"/>
              <a:gd name="connsiteY808" fmla="*/ 6214466 h 9424512"/>
              <a:gd name="connsiteX809" fmla="*/ 5113491 w 15162205"/>
              <a:gd name="connsiteY809" fmla="*/ 6214466 h 9424512"/>
              <a:gd name="connsiteX810" fmla="*/ 5226408 w 15162205"/>
              <a:gd name="connsiteY810" fmla="*/ 6166071 h 9424512"/>
              <a:gd name="connsiteX811" fmla="*/ 5274799 w 15162205"/>
              <a:gd name="connsiteY811" fmla="*/ 6166071 h 9424512"/>
              <a:gd name="connsiteX812" fmla="*/ 5242539 w 15162205"/>
              <a:gd name="connsiteY812" fmla="*/ 6182203 h 9424512"/>
              <a:gd name="connsiteX813" fmla="*/ 5226408 w 15162205"/>
              <a:gd name="connsiteY813" fmla="*/ 6166071 h 9424512"/>
              <a:gd name="connsiteX814" fmla="*/ 4677959 w 15162205"/>
              <a:gd name="connsiteY814" fmla="*/ 6166071 h 9424512"/>
              <a:gd name="connsiteX815" fmla="*/ 4726351 w 15162205"/>
              <a:gd name="connsiteY815" fmla="*/ 6198334 h 9424512"/>
              <a:gd name="connsiteX816" fmla="*/ 4661827 w 15162205"/>
              <a:gd name="connsiteY816" fmla="*/ 6182203 h 9424512"/>
              <a:gd name="connsiteX817" fmla="*/ 4839268 w 15162205"/>
              <a:gd name="connsiteY817" fmla="*/ 6149942 h 9424512"/>
              <a:gd name="connsiteX818" fmla="*/ 4871530 w 15162205"/>
              <a:gd name="connsiteY818" fmla="*/ 6182203 h 9424512"/>
              <a:gd name="connsiteX819" fmla="*/ 4855398 w 15162205"/>
              <a:gd name="connsiteY819" fmla="*/ 6166071 h 9424512"/>
              <a:gd name="connsiteX820" fmla="*/ 4742482 w 15162205"/>
              <a:gd name="connsiteY820" fmla="*/ 6133811 h 9424512"/>
              <a:gd name="connsiteX821" fmla="*/ 4807006 w 15162205"/>
              <a:gd name="connsiteY821" fmla="*/ 6149942 h 9424512"/>
              <a:gd name="connsiteX822" fmla="*/ 4807006 w 15162205"/>
              <a:gd name="connsiteY822" fmla="*/ 6166071 h 9424512"/>
              <a:gd name="connsiteX823" fmla="*/ 4774744 w 15162205"/>
              <a:gd name="connsiteY823" fmla="*/ 6149942 h 9424512"/>
              <a:gd name="connsiteX824" fmla="*/ 4750548 w 15162205"/>
              <a:gd name="connsiteY824" fmla="*/ 6149942 h 9424512"/>
              <a:gd name="connsiteX825" fmla="*/ 4742482 w 15162205"/>
              <a:gd name="connsiteY825" fmla="*/ 6133811 h 9424512"/>
              <a:gd name="connsiteX826" fmla="*/ 4532779 w 15162205"/>
              <a:gd name="connsiteY826" fmla="*/ 6133811 h 9424512"/>
              <a:gd name="connsiteX827" fmla="*/ 4581172 w 15162205"/>
              <a:gd name="connsiteY827" fmla="*/ 6149942 h 9424512"/>
              <a:gd name="connsiteX828" fmla="*/ 4597306 w 15162205"/>
              <a:gd name="connsiteY828" fmla="*/ 6166071 h 9424512"/>
              <a:gd name="connsiteX829" fmla="*/ 4581172 w 15162205"/>
              <a:gd name="connsiteY829" fmla="*/ 6158007 h 9424512"/>
              <a:gd name="connsiteX830" fmla="*/ 4532779 w 15162205"/>
              <a:gd name="connsiteY830" fmla="*/ 6149942 h 9424512"/>
              <a:gd name="connsiteX831" fmla="*/ 4677959 w 15162205"/>
              <a:gd name="connsiteY831" fmla="*/ 6125746 h 9424512"/>
              <a:gd name="connsiteX832" fmla="*/ 4694089 w 15162205"/>
              <a:gd name="connsiteY832" fmla="*/ 6133811 h 9424512"/>
              <a:gd name="connsiteX833" fmla="*/ 4677959 w 15162205"/>
              <a:gd name="connsiteY833" fmla="*/ 6133811 h 9424512"/>
              <a:gd name="connsiteX834" fmla="*/ 4661827 w 15162205"/>
              <a:gd name="connsiteY834" fmla="*/ 6133811 h 9424512"/>
              <a:gd name="connsiteX835" fmla="*/ 4677959 w 15162205"/>
              <a:gd name="connsiteY835" fmla="*/ 6125746 h 9424512"/>
              <a:gd name="connsiteX836" fmla="*/ 4435994 w 15162205"/>
              <a:gd name="connsiteY836" fmla="*/ 6101549 h 9424512"/>
              <a:gd name="connsiteX837" fmla="*/ 4484389 w 15162205"/>
              <a:gd name="connsiteY837" fmla="*/ 6117679 h 9424512"/>
              <a:gd name="connsiteX838" fmla="*/ 4452125 w 15162205"/>
              <a:gd name="connsiteY838" fmla="*/ 6117679 h 9424512"/>
              <a:gd name="connsiteX839" fmla="*/ 4355342 w 15162205"/>
              <a:gd name="connsiteY839" fmla="*/ 6069288 h 9424512"/>
              <a:gd name="connsiteX840" fmla="*/ 4371470 w 15162205"/>
              <a:gd name="connsiteY840" fmla="*/ 6085417 h 9424512"/>
              <a:gd name="connsiteX841" fmla="*/ 4371470 w 15162205"/>
              <a:gd name="connsiteY841" fmla="*/ 6101549 h 9424512"/>
              <a:gd name="connsiteX842" fmla="*/ 4355342 w 15162205"/>
              <a:gd name="connsiteY842" fmla="*/ 6085417 h 9424512"/>
              <a:gd name="connsiteX843" fmla="*/ 4355342 w 15162205"/>
              <a:gd name="connsiteY843" fmla="*/ 6069288 h 9424512"/>
              <a:gd name="connsiteX844" fmla="*/ 4290817 w 15162205"/>
              <a:gd name="connsiteY844" fmla="*/ 6053157 h 9424512"/>
              <a:gd name="connsiteX845" fmla="*/ 4298884 w 15162205"/>
              <a:gd name="connsiteY845" fmla="*/ 6053157 h 9424512"/>
              <a:gd name="connsiteX846" fmla="*/ 4306948 w 15162205"/>
              <a:gd name="connsiteY846" fmla="*/ 6069288 h 9424512"/>
              <a:gd name="connsiteX847" fmla="*/ 4290817 w 15162205"/>
              <a:gd name="connsiteY847" fmla="*/ 6069288 h 9424512"/>
              <a:gd name="connsiteX848" fmla="*/ 4290817 w 15162205"/>
              <a:gd name="connsiteY848" fmla="*/ 6053157 h 9424512"/>
              <a:gd name="connsiteX849" fmla="*/ 5258672 w 15162205"/>
              <a:gd name="connsiteY849" fmla="*/ 6037025 h 9424512"/>
              <a:gd name="connsiteX850" fmla="*/ 5339323 w 15162205"/>
              <a:gd name="connsiteY850" fmla="*/ 6069288 h 9424512"/>
              <a:gd name="connsiteX851" fmla="*/ 5403847 w 15162205"/>
              <a:gd name="connsiteY851" fmla="*/ 6101549 h 9424512"/>
              <a:gd name="connsiteX852" fmla="*/ 5323192 w 15162205"/>
              <a:gd name="connsiteY852" fmla="*/ 6069288 h 9424512"/>
              <a:gd name="connsiteX853" fmla="*/ 4145639 w 15162205"/>
              <a:gd name="connsiteY853" fmla="*/ 6020896 h 9424512"/>
              <a:gd name="connsiteX854" fmla="*/ 4177901 w 15162205"/>
              <a:gd name="connsiteY854" fmla="*/ 6028961 h 9424512"/>
              <a:gd name="connsiteX855" fmla="*/ 4210163 w 15162205"/>
              <a:gd name="connsiteY855" fmla="*/ 6037025 h 9424512"/>
              <a:gd name="connsiteX856" fmla="*/ 4242426 w 15162205"/>
              <a:gd name="connsiteY856" fmla="*/ 6061221 h 9424512"/>
              <a:gd name="connsiteX857" fmla="*/ 4177901 w 15162205"/>
              <a:gd name="connsiteY857" fmla="*/ 6053157 h 9424512"/>
              <a:gd name="connsiteX858" fmla="*/ 4129509 w 15162205"/>
              <a:gd name="connsiteY858" fmla="*/ 6037025 h 9424512"/>
              <a:gd name="connsiteX859" fmla="*/ 5105428 w 15162205"/>
              <a:gd name="connsiteY859" fmla="*/ 5988633 h 9424512"/>
              <a:gd name="connsiteX860" fmla="*/ 5129624 w 15162205"/>
              <a:gd name="connsiteY860" fmla="*/ 6004762 h 9424512"/>
              <a:gd name="connsiteX861" fmla="*/ 5113491 w 15162205"/>
              <a:gd name="connsiteY861" fmla="*/ 6004762 h 9424512"/>
              <a:gd name="connsiteX862" fmla="*/ 5097360 w 15162205"/>
              <a:gd name="connsiteY862" fmla="*/ 5996698 h 9424512"/>
              <a:gd name="connsiteX863" fmla="*/ 5105428 w 15162205"/>
              <a:gd name="connsiteY863" fmla="*/ 5988633 h 9424512"/>
              <a:gd name="connsiteX864" fmla="*/ 4984443 w 15162205"/>
              <a:gd name="connsiteY864" fmla="*/ 5972503 h 9424512"/>
              <a:gd name="connsiteX865" fmla="*/ 5016709 w 15162205"/>
              <a:gd name="connsiteY865" fmla="*/ 5972503 h 9424512"/>
              <a:gd name="connsiteX866" fmla="*/ 5032836 w 15162205"/>
              <a:gd name="connsiteY866" fmla="*/ 5988633 h 9424512"/>
              <a:gd name="connsiteX867" fmla="*/ 4984443 w 15162205"/>
              <a:gd name="connsiteY867" fmla="*/ 5972503 h 9424512"/>
              <a:gd name="connsiteX868" fmla="*/ 3774628 w 15162205"/>
              <a:gd name="connsiteY868" fmla="*/ 5940241 h 9424512"/>
              <a:gd name="connsiteX869" fmla="*/ 3806892 w 15162205"/>
              <a:gd name="connsiteY869" fmla="*/ 5956370 h 9424512"/>
              <a:gd name="connsiteX870" fmla="*/ 3774628 w 15162205"/>
              <a:gd name="connsiteY870" fmla="*/ 5956370 h 9424512"/>
              <a:gd name="connsiteX871" fmla="*/ 3774628 w 15162205"/>
              <a:gd name="connsiteY871" fmla="*/ 5940241 h 9424512"/>
              <a:gd name="connsiteX872" fmla="*/ 4823137 w 15162205"/>
              <a:gd name="connsiteY872" fmla="*/ 5924109 h 9424512"/>
              <a:gd name="connsiteX873" fmla="*/ 4855398 w 15162205"/>
              <a:gd name="connsiteY873" fmla="*/ 5940241 h 9424512"/>
              <a:gd name="connsiteX874" fmla="*/ 4823137 w 15162205"/>
              <a:gd name="connsiteY874" fmla="*/ 5940241 h 9424512"/>
              <a:gd name="connsiteX875" fmla="*/ 4323079 w 15162205"/>
              <a:gd name="connsiteY875" fmla="*/ 5907979 h 9424512"/>
              <a:gd name="connsiteX876" fmla="*/ 4339210 w 15162205"/>
              <a:gd name="connsiteY876" fmla="*/ 5924109 h 9424512"/>
              <a:gd name="connsiteX877" fmla="*/ 4323079 w 15162205"/>
              <a:gd name="connsiteY877" fmla="*/ 5924109 h 9424512"/>
              <a:gd name="connsiteX878" fmla="*/ 5549026 w 15162205"/>
              <a:gd name="connsiteY878" fmla="*/ 5859587 h 9424512"/>
              <a:gd name="connsiteX879" fmla="*/ 5565156 w 15162205"/>
              <a:gd name="connsiteY879" fmla="*/ 5859587 h 9424512"/>
              <a:gd name="connsiteX880" fmla="*/ 5549026 w 15162205"/>
              <a:gd name="connsiteY880" fmla="*/ 5875716 h 9424512"/>
              <a:gd name="connsiteX881" fmla="*/ 5097360 w 15162205"/>
              <a:gd name="connsiteY881" fmla="*/ 5859587 h 9424512"/>
              <a:gd name="connsiteX882" fmla="*/ 5113491 w 15162205"/>
              <a:gd name="connsiteY882" fmla="*/ 5859587 h 9424512"/>
              <a:gd name="connsiteX883" fmla="*/ 5097360 w 15162205"/>
              <a:gd name="connsiteY883" fmla="*/ 5875716 h 9424512"/>
              <a:gd name="connsiteX884" fmla="*/ 4968315 w 15162205"/>
              <a:gd name="connsiteY884" fmla="*/ 5859587 h 9424512"/>
              <a:gd name="connsiteX885" fmla="*/ 4984443 w 15162205"/>
              <a:gd name="connsiteY885" fmla="*/ 5891848 h 9424512"/>
              <a:gd name="connsiteX886" fmla="*/ 4992511 w 15162205"/>
              <a:gd name="connsiteY886" fmla="*/ 5907979 h 9424512"/>
              <a:gd name="connsiteX887" fmla="*/ 4952182 w 15162205"/>
              <a:gd name="connsiteY887" fmla="*/ 5907979 h 9424512"/>
              <a:gd name="connsiteX888" fmla="*/ 4903789 w 15162205"/>
              <a:gd name="connsiteY888" fmla="*/ 5875716 h 9424512"/>
              <a:gd name="connsiteX889" fmla="*/ 4919923 w 15162205"/>
              <a:gd name="connsiteY889" fmla="*/ 5875716 h 9424512"/>
              <a:gd name="connsiteX890" fmla="*/ 4968315 w 15162205"/>
              <a:gd name="connsiteY890" fmla="*/ 5859587 h 9424512"/>
              <a:gd name="connsiteX891" fmla="*/ 4839268 w 15162205"/>
              <a:gd name="connsiteY891" fmla="*/ 5859587 h 9424512"/>
              <a:gd name="connsiteX892" fmla="*/ 4871530 w 15162205"/>
              <a:gd name="connsiteY892" fmla="*/ 5859587 h 9424512"/>
              <a:gd name="connsiteX893" fmla="*/ 4855398 w 15162205"/>
              <a:gd name="connsiteY893" fmla="*/ 5875716 h 9424512"/>
              <a:gd name="connsiteX894" fmla="*/ 4637631 w 15162205"/>
              <a:gd name="connsiteY894" fmla="*/ 5859587 h 9424512"/>
              <a:gd name="connsiteX895" fmla="*/ 4645696 w 15162205"/>
              <a:gd name="connsiteY895" fmla="*/ 5859587 h 9424512"/>
              <a:gd name="connsiteX896" fmla="*/ 4645696 w 15162205"/>
              <a:gd name="connsiteY896" fmla="*/ 5875716 h 9424512"/>
              <a:gd name="connsiteX897" fmla="*/ 4629565 w 15162205"/>
              <a:gd name="connsiteY897" fmla="*/ 5867651 h 9424512"/>
              <a:gd name="connsiteX898" fmla="*/ 4637631 w 15162205"/>
              <a:gd name="connsiteY898" fmla="*/ 5859587 h 9424512"/>
              <a:gd name="connsiteX899" fmla="*/ 14937201 w 15162205"/>
              <a:gd name="connsiteY899" fmla="*/ 5843455 h 9424512"/>
              <a:gd name="connsiteX900" fmla="*/ 14953329 w 15162205"/>
              <a:gd name="connsiteY900" fmla="*/ 5859587 h 9424512"/>
              <a:gd name="connsiteX901" fmla="*/ 14969461 w 15162205"/>
              <a:gd name="connsiteY901" fmla="*/ 5851520 h 9424512"/>
              <a:gd name="connsiteX902" fmla="*/ 14937201 w 15162205"/>
              <a:gd name="connsiteY902" fmla="*/ 5843455 h 9424512"/>
              <a:gd name="connsiteX903" fmla="*/ 4581172 w 15162205"/>
              <a:gd name="connsiteY903" fmla="*/ 5843455 h 9424512"/>
              <a:gd name="connsiteX904" fmla="*/ 4597306 w 15162205"/>
              <a:gd name="connsiteY904" fmla="*/ 5843455 h 9424512"/>
              <a:gd name="connsiteX905" fmla="*/ 4597306 w 15162205"/>
              <a:gd name="connsiteY905" fmla="*/ 5859587 h 9424512"/>
              <a:gd name="connsiteX906" fmla="*/ 4581172 w 15162205"/>
              <a:gd name="connsiteY906" fmla="*/ 5843455 h 9424512"/>
              <a:gd name="connsiteX907" fmla="*/ 3871415 w 15162205"/>
              <a:gd name="connsiteY907" fmla="*/ 5843455 h 9424512"/>
              <a:gd name="connsiteX908" fmla="*/ 3895609 w 15162205"/>
              <a:gd name="connsiteY908" fmla="*/ 5843455 h 9424512"/>
              <a:gd name="connsiteX909" fmla="*/ 3952068 w 15162205"/>
              <a:gd name="connsiteY909" fmla="*/ 5859587 h 9424512"/>
              <a:gd name="connsiteX910" fmla="*/ 4064985 w 15162205"/>
              <a:gd name="connsiteY910" fmla="*/ 5867651 h 9424512"/>
              <a:gd name="connsiteX911" fmla="*/ 4113377 w 15162205"/>
              <a:gd name="connsiteY911" fmla="*/ 5891848 h 9424512"/>
              <a:gd name="connsiteX912" fmla="*/ 4081116 w 15162205"/>
              <a:gd name="connsiteY912" fmla="*/ 5891848 h 9424512"/>
              <a:gd name="connsiteX913" fmla="*/ 3984330 w 15162205"/>
              <a:gd name="connsiteY913" fmla="*/ 5875716 h 9424512"/>
              <a:gd name="connsiteX914" fmla="*/ 3871415 w 15162205"/>
              <a:gd name="connsiteY914" fmla="*/ 5843455 h 9424512"/>
              <a:gd name="connsiteX915" fmla="*/ 5436108 w 15162205"/>
              <a:gd name="connsiteY915" fmla="*/ 5827324 h 9424512"/>
              <a:gd name="connsiteX916" fmla="*/ 5452240 w 15162205"/>
              <a:gd name="connsiteY916" fmla="*/ 5827324 h 9424512"/>
              <a:gd name="connsiteX917" fmla="*/ 5454928 w 15162205"/>
              <a:gd name="connsiteY917" fmla="*/ 5828669 h 9424512"/>
              <a:gd name="connsiteX918" fmla="*/ 5370182 w 15162205"/>
              <a:gd name="connsiteY918" fmla="*/ 5802777 h 9424512"/>
              <a:gd name="connsiteX919" fmla="*/ 5403847 w 15162205"/>
              <a:gd name="connsiteY919" fmla="*/ 5811194 h 9424512"/>
              <a:gd name="connsiteX920" fmla="*/ 5376624 w 15162205"/>
              <a:gd name="connsiteY920" fmla="*/ 5805144 h 9424512"/>
              <a:gd name="connsiteX921" fmla="*/ 14856545 w 15162205"/>
              <a:gd name="connsiteY921" fmla="*/ 5795062 h 9424512"/>
              <a:gd name="connsiteX922" fmla="*/ 14840417 w 15162205"/>
              <a:gd name="connsiteY922" fmla="*/ 5811194 h 9424512"/>
              <a:gd name="connsiteX923" fmla="*/ 14872677 w 15162205"/>
              <a:gd name="connsiteY923" fmla="*/ 5811194 h 9424512"/>
              <a:gd name="connsiteX924" fmla="*/ 14856545 w 15162205"/>
              <a:gd name="connsiteY924" fmla="*/ 5795062 h 9424512"/>
              <a:gd name="connsiteX925" fmla="*/ 15050117 w 15162205"/>
              <a:gd name="connsiteY925" fmla="*/ 5762800 h 9424512"/>
              <a:gd name="connsiteX926" fmla="*/ 15066245 w 15162205"/>
              <a:gd name="connsiteY926" fmla="*/ 5778933 h 9424512"/>
              <a:gd name="connsiteX927" fmla="*/ 15058185 w 15162205"/>
              <a:gd name="connsiteY927" fmla="*/ 5778933 h 9424512"/>
              <a:gd name="connsiteX928" fmla="*/ 15033985 w 15162205"/>
              <a:gd name="connsiteY928" fmla="*/ 5778933 h 9424512"/>
              <a:gd name="connsiteX929" fmla="*/ 4710219 w 15162205"/>
              <a:gd name="connsiteY929" fmla="*/ 5762800 h 9424512"/>
              <a:gd name="connsiteX930" fmla="*/ 4742482 w 15162205"/>
              <a:gd name="connsiteY930" fmla="*/ 5762800 h 9424512"/>
              <a:gd name="connsiteX931" fmla="*/ 4726351 w 15162205"/>
              <a:gd name="connsiteY931" fmla="*/ 5778933 h 9424512"/>
              <a:gd name="connsiteX932" fmla="*/ 14904937 w 15162205"/>
              <a:gd name="connsiteY932" fmla="*/ 5730539 h 9424512"/>
              <a:gd name="connsiteX933" fmla="*/ 15001725 w 15162205"/>
              <a:gd name="connsiteY933" fmla="*/ 5762800 h 9424512"/>
              <a:gd name="connsiteX934" fmla="*/ 14985593 w 15162205"/>
              <a:gd name="connsiteY934" fmla="*/ 5778933 h 9424512"/>
              <a:gd name="connsiteX935" fmla="*/ 14937201 w 15162205"/>
              <a:gd name="connsiteY935" fmla="*/ 5754735 h 9424512"/>
              <a:gd name="connsiteX936" fmla="*/ 14888809 w 15162205"/>
              <a:gd name="connsiteY936" fmla="*/ 5738603 h 9424512"/>
              <a:gd name="connsiteX937" fmla="*/ 14904937 w 15162205"/>
              <a:gd name="connsiteY937" fmla="*/ 5730539 h 9424512"/>
              <a:gd name="connsiteX938" fmla="*/ 5371586 w 15162205"/>
              <a:gd name="connsiteY938" fmla="*/ 5730539 h 9424512"/>
              <a:gd name="connsiteX939" fmla="*/ 5428042 w 15162205"/>
              <a:gd name="connsiteY939" fmla="*/ 5754735 h 9424512"/>
              <a:gd name="connsiteX940" fmla="*/ 5500632 w 15162205"/>
              <a:gd name="connsiteY940" fmla="*/ 5795062 h 9424512"/>
              <a:gd name="connsiteX941" fmla="*/ 5484501 w 15162205"/>
              <a:gd name="connsiteY941" fmla="*/ 5795062 h 9424512"/>
              <a:gd name="connsiteX942" fmla="*/ 5468369 w 15162205"/>
              <a:gd name="connsiteY942" fmla="*/ 5795062 h 9424512"/>
              <a:gd name="connsiteX943" fmla="*/ 5452240 w 15162205"/>
              <a:gd name="connsiteY943" fmla="*/ 5778933 h 9424512"/>
              <a:gd name="connsiteX944" fmla="*/ 5436108 w 15162205"/>
              <a:gd name="connsiteY944" fmla="*/ 5778933 h 9424512"/>
              <a:gd name="connsiteX945" fmla="*/ 15088641 w 15162205"/>
              <a:gd name="connsiteY945" fmla="*/ 5720671 h 9424512"/>
              <a:gd name="connsiteX946" fmla="*/ 15098513 w 15162205"/>
              <a:gd name="connsiteY946" fmla="*/ 5730539 h 9424512"/>
              <a:gd name="connsiteX947" fmla="*/ 15090441 w 15162205"/>
              <a:gd name="connsiteY947" fmla="*/ 5722474 h 9424512"/>
              <a:gd name="connsiteX948" fmla="*/ 15082377 w 15162205"/>
              <a:gd name="connsiteY948" fmla="*/ 5714407 h 9424512"/>
              <a:gd name="connsiteX949" fmla="*/ 15088641 w 15162205"/>
              <a:gd name="connsiteY949" fmla="*/ 5720671 h 9424512"/>
              <a:gd name="connsiteX950" fmla="*/ 15084393 w 15162205"/>
              <a:gd name="connsiteY950" fmla="*/ 5716424 h 9424512"/>
              <a:gd name="connsiteX951" fmla="*/ 15082377 w 15162205"/>
              <a:gd name="connsiteY951" fmla="*/ 5714407 h 9424512"/>
              <a:gd name="connsiteX952" fmla="*/ 4855398 w 15162205"/>
              <a:gd name="connsiteY952" fmla="*/ 5714407 h 9424512"/>
              <a:gd name="connsiteX953" fmla="*/ 4919923 w 15162205"/>
              <a:gd name="connsiteY953" fmla="*/ 5746670 h 9424512"/>
              <a:gd name="connsiteX954" fmla="*/ 4887660 w 15162205"/>
              <a:gd name="connsiteY954" fmla="*/ 5746670 h 9424512"/>
              <a:gd name="connsiteX955" fmla="*/ 4813459 w 15162205"/>
              <a:gd name="connsiteY955" fmla="*/ 5701504 h 9424512"/>
              <a:gd name="connsiteX956" fmla="*/ 4819102 w 15162205"/>
              <a:gd name="connsiteY956" fmla="*/ 5702310 h 9424512"/>
              <a:gd name="connsiteX957" fmla="*/ 4839268 w 15162205"/>
              <a:gd name="connsiteY957" fmla="*/ 5714407 h 9424512"/>
              <a:gd name="connsiteX958" fmla="*/ 4790875 w 15162205"/>
              <a:gd name="connsiteY958" fmla="*/ 5698278 h 9424512"/>
              <a:gd name="connsiteX959" fmla="*/ 4807006 w 15162205"/>
              <a:gd name="connsiteY959" fmla="*/ 5698278 h 9424512"/>
              <a:gd name="connsiteX960" fmla="*/ 4813459 w 15162205"/>
              <a:gd name="connsiteY960" fmla="*/ 5701504 h 9424512"/>
              <a:gd name="connsiteX961" fmla="*/ 4403734 w 15162205"/>
              <a:gd name="connsiteY961" fmla="*/ 5698278 h 9424512"/>
              <a:gd name="connsiteX962" fmla="*/ 4419865 w 15162205"/>
              <a:gd name="connsiteY962" fmla="*/ 5706342 h 9424512"/>
              <a:gd name="connsiteX963" fmla="*/ 4411797 w 15162205"/>
              <a:gd name="connsiteY963" fmla="*/ 5714407 h 9424512"/>
              <a:gd name="connsiteX964" fmla="*/ 4403734 w 15162205"/>
              <a:gd name="connsiteY964" fmla="*/ 5698278 h 9424512"/>
              <a:gd name="connsiteX965" fmla="*/ 6242654 w 15162205"/>
              <a:gd name="connsiteY965" fmla="*/ 5682146 h 9424512"/>
              <a:gd name="connsiteX966" fmla="*/ 6307178 w 15162205"/>
              <a:gd name="connsiteY966" fmla="*/ 5714407 h 9424512"/>
              <a:gd name="connsiteX967" fmla="*/ 6307178 w 15162205"/>
              <a:gd name="connsiteY967" fmla="*/ 5698278 h 9424512"/>
              <a:gd name="connsiteX968" fmla="*/ 5242539 w 15162205"/>
              <a:gd name="connsiteY968" fmla="*/ 5666015 h 9424512"/>
              <a:gd name="connsiteX969" fmla="*/ 5226408 w 15162205"/>
              <a:gd name="connsiteY969" fmla="*/ 5682146 h 9424512"/>
              <a:gd name="connsiteX970" fmla="*/ 5210277 w 15162205"/>
              <a:gd name="connsiteY970" fmla="*/ 5682146 h 9424512"/>
              <a:gd name="connsiteX971" fmla="*/ 5242539 w 15162205"/>
              <a:gd name="connsiteY971" fmla="*/ 5666015 h 9424512"/>
              <a:gd name="connsiteX972" fmla="*/ 4258555 w 15162205"/>
              <a:gd name="connsiteY972" fmla="*/ 5666015 h 9424512"/>
              <a:gd name="connsiteX973" fmla="*/ 4323079 w 15162205"/>
              <a:gd name="connsiteY973" fmla="*/ 5682146 h 9424512"/>
              <a:gd name="connsiteX974" fmla="*/ 4290817 w 15162205"/>
              <a:gd name="connsiteY974" fmla="*/ 5682146 h 9424512"/>
              <a:gd name="connsiteX975" fmla="*/ 4258555 w 15162205"/>
              <a:gd name="connsiteY975" fmla="*/ 5666015 h 9424512"/>
              <a:gd name="connsiteX976" fmla="*/ 5081231 w 15162205"/>
              <a:gd name="connsiteY976" fmla="*/ 5633753 h 9424512"/>
              <a:gd name="connsiteX977" fmla="*/ 5097360 w 15162205"/>
              <a:gd name="connsiteY977" fmla="*/ 5641820 h 9424512"/>
              <a:gd name="connsiteX978" fmla="*/ 5113491 w 15162205"/>
              <a:gd name="connsiteY978" fmla="*/ 5649883 h 9424512"/>
              <a:gd name="connsiteX979" fmla="*/ 5113491 w 15162205"/>
              <a:gd name="connsiteY979" fmla="*/ 5666015 h 9424512"/>
              <a:gd name="connsiteX980" fmla="*/ 5097360 w 15162205"/>
              <a:gd name="connsiteY980" fmla="*/ 5649883 h 9424512"/>
              <a:gd name="connsiteX981" fmla="*/ 5081231 w 15162205"/>
              <a:gd name="connsiteY981" fmla="*/ 5641820 h 9424512"/>
              <a:gd name="connsiteX982" fmla="*/ 5081231 w 15162205"/>
              <a:gd name="connsiteY982" fmla="*/ 5633753 h 9424512"/>
              <a:gd name="connsiteX983" fmla="*/ 4574257 w 15162205"/>
              <a:gd name="connsiteY983" fmla="*/ 5624536 h 9424512"/>
              <a:gd name="connsiteX984" fmla="*/ 4629565 w 15162205"/>
              <a:gd name="connsiteY984" fmla="*/ 5633753 h 9424512"/>
              <a:gd name="connsiteX985" fmla="*/ 4710219 w 15162205"/>
              <a:gd name="connsiteY985" fmla="*/ 5666015 h 9424512"/>
              <a:gd name="connsiteX986" fmla="*/ 4694089 w 15162205"/>
              <a:gd name="connsiteY986" fmla="*/ 5666015 h 9424512"/>
              <a:gd name="connsiteX987" fmla="*/ 4677959 w 15162205"/>
              <a:gd name="connsiteY987" fmla="*/ 5666015 h 9424512"/>
              <a:gd name="connsiteX988" fmla="*/ 4613434 w 15162205"/>
              <a:gd name="connsiteY988" fmla="*/ 5633753 h 9424512"/>
              <a:gd name="connsiteX989" fmla="*/ 4584197 w 15162205"/>
              <a:gd name="connsiteY989" fmla="*/ 5626696 h 9424512"/>
              <a:gd name="connsiteX990" fmla="*/ 5516762 w 15162205"/>
              <a:gd name="connsiteY990" fmla="*/ 5617624 h 9424512"/>
              <a:gd name="connsiteX991" fmla="*/ 5565156 w 15162205"/>
              <a:gd name="connsiteY991" fmla="*/ 5633753 h 9424512"/>
              <a:gd name="connsiteX992" fmla="*/ 5532894 w 15162205"/>
              <a:gd name="connsiteY992" fmla="*/ 5617624 h 9424512"/>
              <a:gd name="connsiteX993" fmla="*/ 4532779 w 15162205"/>
              <a:gd name="connsiteY993" fmla="*/ 5617624 h 9424512"/>
              <a:gd name="connsiteX994" fmla="*/ 4561010 w 15162205"/>
              <a:gd name="connsiteY994" fmla="*/ 5621656 h 9424512"/>
              <a:gd name="connsiteX995" fmla="*/ 4574257 w 15162205"/>
              <a:gd name="connsiteY995" fmla="*/ 5624536 h 9424512"/>
              <a:gd name="connsiteX996" fmla="*/ 5226408 w 15162205"/>
              <a:gd name="connsiteY996" fmla="*/ 5601492 h 9424512"/>
              <a:gd name="connsiteX997" fmla="*/ 5234473 w 15162205"/>
              <a:gd name="connsiteY997" fmla="*/ 5601492 h 9424512"/>
              <a:gd name="connsiteX998" fmla="*/ 5242539 w 15162205"/>
              <a:gd name="connsiteY998" fmla="*/ 5617624 h 9424512"/>
              <a:gd name="connsiteX999" fmla="*/ 5210277 w 15162205"/>
              <a:gd name="connsiteY999" fmla="*/ 5617624 h 9424512"/>
              <a:gd name="connsiteX1000" fmla="*/ 4024657 w 15162205"/>
              <a:gd name="connsiteY1000" fmla="*/ 5585361 h 9424512"/>
              <a:gd name="connsiteX1001" fmla="*/ 4032723 w 15162205"/>
              <a:gd name="connsiteY1001" fmla="*/ 5601492 h 9424512"/>
              <a:gd name="connsiteX1002" fmla="*/ 4016592 w 15162205"/>
              <a:gd name="connsiteY1002" fmla="*/ 5593426 h 9424512"/>
              <a:gd name="connsiteX1003" fmla="*/ 4024657 w 15162205"/>
              <a:gd name="connsiteY1003" fmla="*/ 5585361 h 9424512"/>
              <a:gd name="connsiteX1004" fmla="*/ 3952068 w 15162205"/>
              <a:gd name="connsiteY1004" fmla="*/ 5569229 h 9424512"/>
              <a:gd name="connsiteX1005" fmla="*/ 3984330 w 15162205"/>
              <a:gd name="connsiteY1005" fmla="*/ 5585361 h 9424512"/>
              <a:gd name="connsiteX1006" fmla="*/ 3952068 w 15162205"/>
              <a:gd name="connsiteY1006" fmla="*/ 5585361 h 9424512"/>
              <a:gd name="connsiteX1007" fmla="*/ 4597306 w 15162205"/>
              <a:gd name="connsiteY1007" fmla="*/ 5553098 h 9424512"/>
              <a:gd name="connsiteX1008" fmla="*/ 4597306 w 15162205"/>
              <a:gd name="connsiteY1008" fmla="*/ 5569229 h 9424512"/>
              <a:gd name="connsiteX1009" fmla="*/ 4597306 w 15162205"/>
              <a:gd name="connsiteY1009" fmla="*/ 5585361 h 9424512"/>
              <a:gd name="connsiteX1010" fmla="*/ 4581172 w 15162205"/>
              <a:gd name="connsiteY1010" fmla="*/ 5569229 h 9424512"/>
              <a:gd name="connsiteX1011" fmla="*/ 4609400 w 15162205"/>
              <a:gd name="connsiteY1011" fmla="*/ 5528902 h 9424512"/>
              <a:gd name="connsiteX1012" fmla="*/ 4613434 w 15162205"/>
              <a:gd name="connsiteY1012" fmla="*/ 5536969 h 9424512"/>
              <a:gd name="connsiteX1013" fmla="*/ 4637631 w 15162205"/>
              <a:gd name="connsiteY1013" fmla="*/ 5545033 h 9424512"/>
              <a:gd name="connsiteX1014" fmla="*/ 4661827 w 15162205"/>
              <a:gd name="connsiteY1014" fmla="*/ 5553098 h 9424512"/>
              <a:gd name="connsiteX1015" fmla="*/ 4726351 w 15162205"/>
              <a:gd name="connsiteY1015" fmla="*/ 5569229 h 9424512"/>
              <a:gd name="connsiteX1016" fmla="*/ 4710219 w 15162205"/>
              <a:gd name="connsiteY1016" fmla="*/ 5569229 h 9424512"/>
              <a:gd name="connsiteX1017" fmla="*/ 4661827 w 15162205"/>
              <a:gd name="connsiteY1017" fmla="*/ 5569229 h 9424512"/>
              <a:gd name="connsiteX1018" fmla="*/ 4613434 w 15162205"/>
              <a:gd name="connsiteY1018" fmla="*/ 5553098 h 9424512"/>
              <a:gd name="connsiteX1019" fmla="*/ 4597306 w 15162205"/>
              <a:gd name="connsiteY1019" fmla="*/ 5536969 h 9424512"/>
              <a:gd name="connsiteX1020" fmla="*/ 4609400 w 15162205"/>
              <a:gd name="connsiteY1020" fmla="*/ 5528902 h 9424512"/>
              <a:gd name="connsiteX1021" fmla="*/ 4500518 w 15162205"/>
              <a:gd name="connsiteY1021" fmla="*/ 5520837 h 9424512"/>
              <a:gd name="connsiteX1022" fmla="*/ 4508586 w 15162205"/>
              <a:gd name="connsiteY1022" fmla="*/ 5520837 h 9424512"/>
              <a:gd name="connsiteX1023" fmla="*/ 4532779 w 15162205"/>
              <a:gd name="connsiteY1023" fmla="*/ 5536969 h 9424512"/>
              <a:gd name="connsiteX1024" fmla="*/ 4500518 w 15162205"/>
              <a:gd name="connsiteY1024" fmla="*/ 5536969 h 9424512"/>
              <a:gd name="connsiteX1025" fmla="*/ 3831088 w 15162205"/>
              <a:gd name="connsiteY1025" fmla="*/ 5520837 h 9424512"/>
              <a:gd name="connsiteX1026" fmla="*/ 3839151 w 15162205"/>
              <a:gd name="connsiteY1026" fmla="*/ 5536969 h 9424512"/>
              <a:gd name="connsiteX1027" fmla="*/ 3823020 w 15162205"/>
              <a:gd name="connsiteY1027" fmla="*/ 5528902 h 9424512"/>
              <a:gd name="connsiteX1028" fmla="*/ 3831088 w 15162205"/>
              <a:gd name="connsiteY1028" fmla="*/ 5520837 h 9424512"/>
              <a:gd name="connsiteX1029" fmla="*/ 5532894 w 15162205"/>
              <a:gd name="connsiteY1029" fmla="*/ 5488574 h 9424512"/>
              <a:gd name="connsiteX1030" fmla="*/ 5549026 w 15162205"/>
              <a:gd name="connsiteY1030" fmla="*/ 5504707 h 9424512"/>
              <a:gd name="connsiteX1031" fmla="*/ 5565156 w 15162205"/>
              <a:gd name="connsiteY1031" fmla="*/ 5504707 h 9424512"/>
              <a:gd name="connsiteX1032" fmla="*/ 5549026 w 15162205"/>
              <a:gd name="connsiteY1032" fmla="*/ 5488574 h 9424512"/>
              <a:gd name="connsiteX1033" fmla="*/ 14259701 w 15162205"/>
              <a:gd name="connsiteY1033" fmla="*/ 5472444 h 9424512"/>
              <a:gd name="connsiteX1034" fmla="*/ 14275833 w 15162205"/>
              <a:gd name="connsiteY1034" fmla="*/ 5488574 h 9424512"/>
              <a:gd name="connsiteX1035" fmla="*/ 14275833 w 15162205"/>
              <a:gd name="connsiteY1035" fmla="*/ 5472444 h 9424512"/>
              <a:gd name="connsiteX1036" fmla="*/ 4387601 w 15162205"/>
              <a:gd name="connsiteY1036" fmla="*/ 5472444 h 9424512"/>
              <a:gd name="connsiteX1037" fmla="*/ 4403734 w 15162205"/>
              <a:gd name="connsiteY1037" fmla="*/ 5472444 h 9424512"/>
              <a:gd name="connsiteX1038" fmla="*/ 4419865 w 15162205"/>
              <a:gd name="connsiteY1038" fmla="*/ 5504707 h 9424512"/>
              <a:gd name="connsiteX1039" fmla="*/ 4452125 w 15162205"/>
              <a:gd name="connsiteY1039" fmla="*/ 5504707 h 9424512"/>
              <a:gd name="connsiteX1040" fmla="*/ 4452125 w 15162205"/>
              <a:gd name="connsiteY1040" fmla="*/ 5520837 h 9424512"/>
              <a:gd name="connsiteX1041" fmla="*/ 4435994 w 15162205"/>
              <a:gd name="connsiteY1041" fmla="*/ 5520837 h 9424512"/>
              <a:gd name="connsiteX1042" fmla="*/ 4403734 w 15162205"/>
              <a:gd name="connsiteY1042" fmla="*/ 5504707 h 9424512"/>
              <a:gd name="connsiteX1043" fmla="*/ 4387601 w 15162205"/>
              <a:gd name="connsiteY1043" fmla="*/ 5504707 h 9424512"/>
              <a:gd name="connsiteX1044" fmla="*/ 4387601 w 15162205"/>
              <a:gd name="connsiteY1044" fmla="*/ 5488574 h 9424512"/>
              <a:gd name="connsiteX1045" fmla="*/ 4387601 w 15162205"/>
              <a:gd name="connsiteY1045" fmla="*/ 5472444 h 9424512"/>
              <a:gd name="connsiteX1046" fmla="*/ 4161770 w 15162205"/>
              <a:gd name="connsiteY1046" fmla="*/ 5472444 h 9424512"/>
              <a:gd name="connsiteX1047" fmla="*/ 4250488 w 15162205"/>
              <a:gd name="connsiteY1047" fmla="*/ 5496640 h 9424512"/>
              <a:gd name="connsiteX1048" fmla="*/ 4419865 w 15162205"/>
              <a:gd name="connsiteY1048" fmla="*/ 5553098 h 9424512"/>
              <a:gd name="connsiteX1049" fmla="*/ 4468256 w 15162205"/>
              <a:gd name="connsiteY1049" fmla="*/ 5569229 h 9424512"/>
              <a:gd name="connsiteX1050" fmla="*/ 4492452 w 15162205"/>
              <a:gd name="connsiteY1050" fmla="*/ 5585361 h 9424512"/>
              <a:gd name="connsiteX1051" fmla="*/ 4500518 w 15162205"/>
              <a:gd name="connsiteY1051" fmla="*/ 5585361 h 9424512"/>
              <a:gd name="connsiteX1052" fmla="*/ 4468256 w 15162205"/>
              <a:gd name="connsiteY1052" fmla="*/ 5601492 h 9424512"/>
              <a:gd name="connsiteX1053" fmla="*/ 4379538 w 15162205"/>
              <a:gd name="connsiteY1053" fmla="*/ 5561165 h 9424512"/>
              <a:gd name="connsiteX1054" fmla="*/ 4274684 w 15162205"/>
              <a:gd name="connsiteY1054" fmla="*/ 5536969 h 9424512"/>
              <a:gd name="connsiteX1055" fmla="*/ 4258555 w 15162205"/>
              <a:gd name="connsiteY1055" fmla="*/ 5536969 h 9424512"/>
              <a:gd name="connsiteX1056" fmla="*/ 4210163 w 15162205"/>
              <a:gd name="connsiteY1056" fmla="*/ 5504707 h 9424512"/>
              <a:gd name="connsiteX1057" fmla="*/ 14711369 w 15162205"/>
              <a:gd name="connsiteY1057" fmla="*/ 5456315 h 9424512"/>
              <a:gd name="connsiteX1058" fmla="*/ 14727497 w 15162205"/>
              <a:gd name="connsiteY1058" fmla="*/ 5472444 h 9424512"/>
              <a:gd name="connsiteX1059" fmla="*/ 14735565 w 15162205"/>
              <a:gd name="connsiteY1059" fmla="*/ 5472444 h 9424512"/>
              <a:gd name="connsiteX1060" fmla="*/ 14743629 w 15162205"/>
              <a:gd name="connsiteY1060" fmla="*/ 5456315 h 9424512"/>
              <a:gd name="connsiteX1061" fmla="*/ 14727497 w 15162205"/>
              <a:gd name="connsiteY1061" fmla="*/ 5456315 h 9424512"/>
              <a:gd name="connsiteX1062" fmla="*/ 14711369 w 15162205"/>
              <a:gd name="connsiteY1062" fmla="*/ 5456315 h 9424512"/>
              <a:gd name="connsiteX1063" fmla="*/ 5403847 w 15162205"/>
              <a:gd name="connsiteY1063" fmla="*/ 5424052 h 9424512"/>
              <a:gd name="connsiteX1064" fmla="*/ 5419978 w 15162205"/>
              <a:gd name="connsiteY1064" fmla="*/ 5456315 h 9424512"/>
              <a:gd name="connsiteX1065" fmla="*/ 5452240 w 15162205"/>
              <a:gd name="connsiteY1065" fmla="*/ 5456315 h 9424512"/>
              <a:gd name="connsiteX1066" fmla="*/ 5419978 w 15162205"/>
              <a:gd name="connsiteY1066" fmla="*/ 5440183 h 9424512"/>
              <a:gd name="connsiteX1067" fmla="*/ 5403847 w 15162205"/>
              <a:gd name="connsiteY1067" fmla="*/ 5424052 h 9424512"/>
              <a:gd name="connsiteX1068" fmla="*/ 5048970 w 15162205"/>
              <a:gd name="connsiteY1068" fmla="*/ 5424052 h 9424512"/>
              <a:gd name="connsiteX1069" fmla="*/ 5057035 w 15162205"/>
              <a:gd name="connsiteY1069" fmla="*/ 5432116 h 9424512"/>
              <a:gd name="connsiteX1070" fmla="*/ 5065098 w 15162205"/>
              <a:gd name="connsiteY1070" fmla="*/ 5440183 h 9424512"/>
              <a:gd name="connsiteX1071" fmla="*/ 5048970 w 15162205"/>
              <a:gd name="connsiteY1071" fmla="*/ 5440183 h 9424512"/>
              <a:gd name="connsiteX1072" fmla="*/ 5534910 w 15162205"/>
              <a:gd name="connsiteY1072" fmla="*/ 5413970 h 9424512"/>
              <a:gd name="connsiteX1073" fmla="*/ 5532894 w 15162205"/>
              <a:gd name="connsiteY1073" fmla="*/ 5424052 h 9424512"/>
              <a:gd name="connsiteX1074" fmla="*/ 5540960 w 15162205"/>
              <a:gd name="connsiteY1074" fmla="*/ 5440183 h 9424512"/>
              <a:gd name="connsiteX1075" fmla="*/ 5549026 w 15162205"/>
              <a:gd name="connsiteY1075" fmla="*/ 5432116 h 9424512"/>
              <a:gd name="connsiteX1076" fmla="*/ 5540960 w 15162205"/>
              <a:gd name="connsiteY1076" fmla="*/ 5415985 h 9424512"/>
              <a:gd name="connsiteX1077" fmla="*/ 5534910 w 15162205"/>
              <a:gd name="connsiteY1077" fmla="*/ 5413970 h 9424512"/>
              <a:gd name="connsiteX1078" fmla="*/ 5290931 w 15162205"/>
              <a:gd name="connsiteY1078" fmla="*/ 5407920 h 9424512"/>
              <a:gd name="connsiteX1079" fmla="*/ 5355454 w 15162205"/>
              <a:gd name="connsiteY1079" fmla="*/ 5424052 h 9424512"/>
              <a:gd name="connsiteX1080" fmla="*/ 5323192 w 15162205"/>
              <a:gd name="connsiteY1080" fmla="*/ 5407920 h 9424512"/>
              <a:gd name="connsiteX1081" fmla="*/ 5403847 w 15162205"/>
              <a:gd name="connsiteY1081" fmla="*/ 5375660 h 9424512"/>
              <a:gd name="connsiteX1082" fmla="*/ 5484501 w 15162205"/>
              <a:gd name="connsiteY1082" fmla="*/ 5424052 h 9424512"/>
              <a:gd name="connsiteX1083" fmla="*/ 5468369 w 15162205"/>
              <a:gd name="connsiteY1083" fmla="*/ 5407920 h 9424512"/>
              <a:gd name="connsiteX1084" fmla="*/ 5242539 w 15162205"/>
              <a:gd name="connsiteY1084" fmla="*/ 5375660 h 9424512"/>
              <a:gd name="connsiteX1085" fmla="*/ 5242539 w 15162205"/>
              <a:gd name="connsiteY1085" fmla="*/ 5391789 h 9424512"/>
              <a:gd name="connsiteX1086" fmla="*/ 5274799 w 15162205"/>
              <a:gd name="connsiteY1086" fmla="*/ 5391789 h 9424512"/>
              <a:gd name="connsiteX1087" fmla="*/ 5266736 w 15162205"/>
              <a:gd name="connsiteY1087" fmla="*/ 5375660 h 9424512"/>
              <a:gd name="connsiteX1088" fmla="*/ 5242539 w 15162205"/>
              <a:gd name="connsiteY1088" fmla="*/ 5375660 h 9424512"/>
              <a:gd name="connsiteX1089" fmla="*/ 4565041 w 15162205"/>
              <a:gd name="connsiteY1089" fmla="*/ 5375660 h 9424512"/>
              <a:gd name="connsiteX1090" fmla="*/ 4597306 w 15162205"/>
              <a:gd name="connsiteY1090" fmla="*/ 5391789 h 9424512"/>
              <a:gd name="connsiteX1091" fmla="*/ 4581172 w 15162205"/>
              <a:gd name="connsiteY1091" fmla="*/ 5391789 h 9424512"/>
              <a:gd name="connsiteX1092" fmla="*/ 4565041 w 15162205"/>
              <a:gd name="connsiteY1092" fmla="*/ 5391789 h 9424512"/>
              <a:gd name="connsiteX1093" fmla="*/ 4548910 w 15162205"/>
              <a:gd name="connsiteY1093" fmla="*/ 5391789 h 9424512"/>
              <a:gd name="connsiteX1094" fmla="*/ 4565041 w 15162205"/>
              <a:gd name="connsiteY1094" fmla="*/ 5375660 h 9424512"/>
              <a:gd name="connsiteX1095" fmla="*/ 5516762 w 15162205"/>
              <a:gd name="connsiteY1095" fmla="*/ 5359528 h 9424512"/>
              <a:gd name="connsiteX1096" fmla="*/ 5549026 w 15162205"/>
              <a:gd name="connsiteY1096" fmla="*/ 5375660 h 9424512"/>
              <a:gd name="connsiteX1097" fmla="*/ 5581286 w 15162205"/>
              <a:gd name="connsiteY1097" fmla="*/ 5375660 h 9424512"/>
              <a:gd name="connsiteX1098" fmla="*/ 5565156 w 15162205"/>
              <a:gd name="connsiteY1098" fmla="*/ 5367594 h 9424512"/>
              <a:gd name="connsiteX1099" fmla="*/ 5532894 w 15162205"/>
              <a:gd name="connsiteY1099" fmla="*/ 5359528 h 9424512"/>
              <a:gd name="connsiteX1100" fmla="*/ 4274684 w 15162205"/>
              <a:gd name="connsiteY1100" fmla="*/ 5359528 h 9424512"/>
              <a:gd name="connsiteX1101" fmla="*/ 4298884 w 15162205"/>
              <a:gd name="connsiteY1101" fmla="*/ 5359528 h 9424512"/>
              <a:gd name="connsiteX1102" fmla="*/ 4306948 w 15162205"/>
              <a:gd name="connsiteY1102" fmla="*/ 5359528 h 9424512"/>
              <a:gd name="connsiteX1103" fmla="*/ 4290817 w 15162205"/>
              <a:gd name="connsiteY1103" fmla="*/ 5375660 h 9424512"/>
              <a:gd name="connsiteX1104" fmla="*/ 5065098 w 15162205"/>
              <a:gd name="connsiteY1104" fmla="*/ 5343398 h 9424512"/>
              <a:gd name="connsiteX1105" fmla="*/ 5097360 w 15162205"/>
              <a:gd name="connsiteY1105" fmla="*/ 5343398 h 9424512"/>
              <a:gd name="connsiteX1106" fmla="*/ 5097360 w 15162205"/>
              <a:gd name="connsiteY1106" fmla="*/ 5359528 h 9424512"/>
              <a:gd name="connsiteX1107" fmla="*/ 4194029 w 15162205"/>
              <a:gd name="connsiteY1107" fmla="*/ 5343398 h 9424512"/>
              <a:gd name="connsiteX1108" fmla="*/ 4210163 w 15162205"/>
              <a:gd name="connsiteY1108" fmla="*/ 5343398 h 9424512"/>
              <a:gd name="connsiteX1109" fmla="*/ 4194029 w 15162205"/>
              <a:gd name="connsiteY1109" fmla="*/ 5359528 h 9424512"/>
              <a:gd name="connsiteX1110" fmla="*/ 5403847 w 15162205"/>
              <a:gd name="connsiteY1110" fmla="*/ 5315167 h 9424512"/>
              <a:gd name="connsiteX1111" fmla="*/ 5371586 w 15162205"/>
              <a:gd name="connsiteY1111" fmla="*/ 5327266 h 9424512"/>
              <a:gd name="connsiteX1112" fmla="*/ 5387714 w 15162205"/>
              <a:gd name="connsiteY1112" fmla="*/ 5343398 h 9424512"/>
              <a:gd name="connsiteX1113" fmla="*/ 5436108 w 15162205"/>
              <a:gd name="connsiteY1113" fmla="*/ 5343398 h 9424512"/>
              <a:gd name="connsiteX1114" fmla="*/ 5403847 w 15162205"/>
              <a:gd name="connsiteY1114" fmla="*/ 5315167 h 9424512"/>
              <a:gd name="connsiteX1115" fmla="*/ 4887660 w 15162205"/>
              <a:gd name="connsiteY1115" fmla="*/ 5295006 h 9424512"/>
              <a:gd name="connsiteX1116" fmla="*/ 4911856 w 15162205"/>
              <a:gd name="connsiteY1116" fmla="*/ 5295006 h 9424512"/>
              <a:gd name="connsiteX1117" fmla="*/ 4919923 w 15162205"/>
              <a:gd name="connsiteY1117" fmla="*/ 5295006 h 9424512"/>
              <a:gd name="connsiteX1118" fmla="*/ 4911856 w 15162205"/>
              <a:gd name="connsiteY1118" fmla="*/ 5311135 h 9424512"/>
              <a:gd name="connsiteX1119" fmla="*/ 4903789 w 15162205"/>
              <a:gd name="connsiteY1119" fmla="*/ 5327266 h 9424512"/>
              <a:gd name="connsiteX1120" fmla="*/ 4871530 w 15162205"/>
              <a:gd name="connsiteY1120" fmla="*/ 5327266 h 9424512"/>
              <a:gd name="connsiteX1121" fmla="*/ 4887660 w 15162205"/>
              <a:gd name="connsiteY1121" fmla="*/ 5295006 h 9424512"/>
              <a:gd name="connsiteX1122" fmla="*/ 5032836 w 15162205"/>
              <a:gd name="connsiteY1122" fmla="*/ 5262743 h 9424512"/>
              <a:gd name="connsiteX1123" fmla="*/ 5065098 w 15162205"/>
              <a:gd name="connsiteY1123" fmla="*/ 5295006 h 9424512"/>
              <a:gd name="connsiteX1124" fmla="*/ 5145753 w 15162205"/>
              <a:gd name="connsiteY1124" fmla="*/ 5295006 h 9424512"/>
              <a:gd name="connsiteX1125" fmla="*/ 5113491 w 15162205"/>
              <a:gd name="connsiteY1125" fmla="*/ 5278874 h 9424512"/>
              <a:gd name="connsiteX1126" fmla="*/ 5081231 w 15162205"/>
              <a:gd name="connsiteY1126" fmla="*/ 5278874 h 9424512"/>
              <a:gd name="connsiteX1127" fmla="*/ 5065098 w 15162205"/>
              <a:gd name="connsiteY1127" fmla="*/ 5278874 h 9424512"/>
              <a:gd name="connsiteX1128" fmla="*/ 5032836 w 15162205"/>
              <a:gd name="connsiteY1128" fmla="*/ 5262743 h 9424512"/>
              <a:gd name="connsiteX1129" fmla="*/ 4770710 w 15162205"/>
              <a:gd name="connsiteY1129" fmla="*/ 5250646 h 9424512"/>
              <a:gd name="connsiteX1130" fmla="*/ 4823137 w 15162205"/>
              <a:gd name="connsiteY1130" fmla="*/ 5278874 h 9424512"/>
              <a:gd name="connsiteX1131" fmla="*/ 4823137 w 15162205"/>
              <a:gd name="connsiteY1131" fmla="*/ 5295006 h 9424512"/>
              <a:gd name="connsiteX1132" fmla="*/ 4807006 w 15162205"/>
              <a:gd name="connsiteY1132" fmla="*/ 5295006 h 9424512"/>
              <a:gd name="connsiteX1133" fmla="*/ 4758615 w 15162205"/>
              <a:gd name="connsiteY1133" fmla="*/ 5278874 h 9424512"/>
              <a:gd name="connsiteX1134" fmla="*/ 4750548 w 15162205"/>
              <a:gd name="connsiteY1134" fmla="*/ 5270807 h 9424512"/>
              <a:gd name="connsiteX1135" fmla="*/ 4742482 w 15162205"/>
              <a:gd name="connsiteY1135" fmla="*/ 5262743 h 9424512"/>
              <a:gd name="connsiteX1136" fmla="*/ 4770710 w 15162205"/>
              <a:gd name="connsiteY1136" fmla="*/ 5250646 h 9424512"/>
              <a:gd name="connsiteX1137" fmla="*/ 4662678 w 15162205"/>
              <a:gd name="connsiteY1137" fmla="*/ 5244914 h 9424512"/>
              <a:gd name="connsiteX1138" fmla="*/ 4710219 w 15162205"/>
              <a:gd name="connsiteY1138" fmla="*/ 5262743 h 9424512"/>
              <a:gd name="connsiteX1139" fmla="*/ 4726351 w 15162205"/>
              <a:gd name="connsiteY1139" fmla="*/ 5278874 h 9424512"/>
              <a:gd name="connsiteX1140" fmla="*/ 4710219 w 15162205"/>
              <a:gd name="connsiteY1140" fmla="*/ 5278874 h 9424512"/>
              <a:gd name="connsiteX1141" fmla="*/ 4677959 w 15162205"/>
              <a:gd name="connsiteY1141" fmla="*/ 5262743 h 9424512"/>
              <a:gd name="connsiteX1142" fmla="*/ 4665859 w 15162205"/>
              <a:gd name="connsiteY1142" fmla="*/ 5246611 h 9424512"/>
              <a:gd name="connsiteX1143" fmla="*/ 5307060 w 15162205"/>
              <a:gd name="connsiteY1143" fmla="*/ 5222417 h 9424512"/>
              <a:gd name="connsiteX1144" fmla="*/ 5290931 w 15162205"/>
              <a:gd name="connsiteY1144" fmla="*/ 5230481 h 9424512"/>
              <a:gd name="connsiteX1145" fmla="*/ 5307060 w 15162205"/>
              <a:gd name="connsiteY1145" fmla="*/ 5246611 h 9424512"/>
              <a:gd name="connsiteX1146" fmla="*/ 5323192 w 15162205"/>
              <a:gd name="connsiteY1146" fmla="*/ 5230481 h 9424512"/>
              <a:gd name="connsiteX1147" fmla="*/ 5307060 w 15162205"/>
              <a:gd name="connsiteY1147" fmla="*/ 5222417 h 9424512"/>
              <a:gd name="connsiteX1148" fmla="*/ 5065098 w 15162205"/>
              <a:gd name="connsiteY1148" fmla="*/ 5214352 h 9424512"/>
              <a:gd name="connsiteX1149" fmla="*/ 5081231 w 15162205"/>
              <a:gd name="connsiteY1149" fmla="*/ 5230481 h 9424512"/>
              <a:gd name="connsiteX1150" fmla="*/ 5065098 w 15162205"/>
              <a:gd name="connsiteY1150" fmla="*/ 5230481 h 9424512"/>
              <a:gd name="connsiteX1151" fmla="*/ 5065098 w 15162205"/>
              <a:gd name="connsiteY1151" fmla="*/ 5214352 h 9424512"/>
              <a:gd name="connsiteX1152" fmla="*/ 4581172 w 15162205"/>
              <a:gd name="connsiteY1152" fmla="*/ 5214352 h 9424512"/>
              <a:gd name="connsiteX1153" fmla="*/ 4629565 w 15162205"/>
              <a:gd name="connsiteY1153" fmla="*/ 5230481 h 9424512"/>
              <a:gd name="connsiteX1154" fmla="*/ 4650736 w 15162205"/>
              <a:gd name="connsiteY1154" fmla="*/ 5238547 h 9424512"/>
              <a:gd name="connsiteX1155" fmla="*/ 4662678 w 15162205"/>
              <a:gd name="connsiteY1155" fmla="*/ 5244914 h 9424512"/>
              <a:gd name="connsiteX1156" fmla="*/ 5246572 w 15162205"/>
              <a:gd name="connsiteY1156" fmla="*/ 5206285 h 9424512"/>
              <a:gd name="connsiteX1157" fmla="*/ 5242539 w 15162205"/>
              <a:gd name="connsiteY1157" fmla="*/ 5214352 h 9424512"/>
              <a:gd name="connsiteX1158" fmla="*/ 5274799 w 15162205"/>
              <a:gd name="connsiteY1158" fmla="*/ 5230481 h 9424512"/>
              <a:gd name="connsiteX1159" fmla="*/ 5274799 w 15162205"/>
              <a:gd name="connsiteY1159" fmla="*/ 5214352 h 9424512"/>
              <a:gd name="connsiteX1160" fmla="*/ 5258672 w 15162205"/>
              <a:gd name="connsiteY1160" fmla="*/ 5214352 h 9424512"/>
              <a:gd name="connsiteX1161" fmla="*/ 5246572 w 15162205"/>
              <a:gd name="connsiteY1161" fmla="*/ 5206285 h 9424512"/>
              <a:gd name="connsiteX1162" fmla="*/ 4952182 w 15162205"/>
              <a:gd name="connsiteY1162" fmla="*/ 5198219 h 9424512"/>
              <a:gd name="connsiteX1163" fmla="*/ 4968315 w 15162205"/>
              <a:gd name="connsiteY1163" fmla="*/ 5198219 h 9424512"/>
              <a:gd name="connsiteX1164" fmla="*/ 4984443 w 15162205"/>
              <a:gd name="connsiteY1164" fmla="*/ 5198219 h 9424512"/>
              <a:gd name="connsiteX1165" fmla="*/ 4968315 w 15162205"/>
              <a:gd name="connsiteY1165" fmla="*/ 5214352 h 9424512"/>
              <a:gd name="connsiteX1166" fmla="*/ 4952182 w 15162205"/>
              <a:gd name="connsiteY1166" fmla="*/ 5198219 h 9424512"/>
              <a:gd name="connsiteX1167" fmla="*/ 5116719 w 15162205"/>
              <a:gd name="connsiteY1167" fmla="*/ 5186927 h 9424512"/>
              <a:gd name="connsiteX1168" fmla="*/ 5119697 w 15162205"/>
              <a:gd name="connsiteY1168" fmla="*/ 5187053 h 9424512"/>
              <a:gd name="connsiteX1169" fmla="*/ 5119542 w 15162205"/>
              <a:gd name="connsiteY1169" fmla="*/ 5187129 h 9424512"/>
              <a:gd name="connsiteX1170" fmla="*/ 5178015 w 15162205"/>
              <a:gd name="connsiteY1170" fmla="*/ 5182089 h 9424512"/>
              <a:gd name="connsiteX1171" fmla="*/ 5194148 w 15162205"/>
              <a:gd name="connsiteY1171" fmla="*/ 5198219 h 9424512"/>
              <a:gd name="connsiteX1172" fmla="*/ 5194148 w 15162205"/>
              <a:gd name="connsiteY1172" fmla="*/ 5214352 h 9424512"/>
              <a:gd name="connsiteX1173" fmla="*/ 5210277 w 15162205"/>
              <a:gd name="connsiteY1173" fmla="*/ 5198219 h 9424512"/>
              <a:gd name="connsiteX1174" fmla="*/ 5194148 w 15162205"/>
              <a:gd name="connsiteY1174" fmla="*/ 5182089 h 9424512"/>
              <a:gd name="connsiteX1175" fmla="*/ 5129624 w 15162205"/>
              <a:gd name="connsiteY1175" fmla="*/ 5182089 h 9424512"/>
              <a:gd name="connsiteX1176" fmla="*/ 5121556 w 15162205"/>
              <a:gd name="connsiteY1176" fmla="*/ 5187129 h 9424512"/>
              <a:gd name="connsiteX1177" fmla="*/ 5119697 w 15162205"/>
              <a:gd name="connsiteY1177" fmla="*/ 5187053 h 9424512"/>
              <a:gd name="connsiteX1178" fmla="*/ 4903789 w 15162205"/>
              <a:gd name="connsiteY1178" fmla="*/ 5182089 h 9424512"/>
              <a:gd name="connsiteX1179" fmla="*/ 4903789 w 15162205"/>
              <a:gd name="connsiteY1179" fmla="*/ 5198219 h 9424512"/>
              <a:gd name="connsiteX1180" fmla="*/ 4887660 w 15162205"/>
              <a:gd name="connsiteY1180" fmla="*/ 5198219 h 9424512"/>
              <a:gd name="connsiteX1181" fmla="*/ 4629565 w 15162205"/>
              <a:gd name="connsiteY1181" fmla="*/ 5182089 h 9424512"/>
              <a:gd name="connsiteX1182" fmla="*/ 4661827 w 15162205"/>
              <a:gd name="connsiteY1182" fmla="*/ 5182089 h 9424512"/>
              <a:gd name="connsiteX1183" fmla="*/ 4645696 w 15162205"/>
              <a:gd name="connsiteY1183" fmla="*/ 5198219 h 9424512"/>
              <a:gd name="connsiteX1184" fmla="*/ 4629565 w 15162205"/>
              <a:gd name="connsiteY1184" fmla="*/ 5182089 h 9424512"/>
              <a:gd name="connsiteX1185" fmla="*/ 4500518 w 15162205"/>
              <a:gd name="connsiteY1185" fmla="*/ 5182089 h 9424512"/>
              <a:gd name="connsiteX1186" fmla="*/ 4516648 w 15162205"/>
              <a:gd name="connsiteY1186" fmla="*/ 5182089 h 9424512"/>
              <a:gd name="connsiteX1187" fmla="*/ 4532779 w 15162205"/>
              <a:gd name="connsiteY1187" fmla="*/ 5198219 h 9424512"/>
              <a:gd name="connsiteX1188" fmla="*/ 4516648 w 15162205"/>
              <a:gd name="connsiteY1188" fmla="*/ 5198219 h 9424512"/>
              <a:gd name="connsiteX1189" fmla="*/ 4500518 w 15162205"/>
              <a:gd name="connsiteY1189" fmla="*/ 5198219 h 9424512"/>
              <a:gd name="connsiteX1190" fmla="*/ 4500518 w 15162205"/>
              <a:gd name="connsiteY1190" fmla="*/ 5182089 h 9424512"/>
              <a:gd name="connsiteX1191" fmla="*/ 4807006 w 15162205"/>
              <a:gd name="connsiteY1191" fmla="*/ 5149826 h 9424512"/>
              <a:gd name="connsiteX1192" fmla="*/ 4839268 w 15162205"/>
              <a:gd name="connsiteY1192" fmla="*/ 5165957 h 9424512"/>
              <a:gd name="connsiteX1193" fmla="*/ 4807006 w 15162205"/>
              <a:gd name="connsiteY1193" fmla="*/ 5165957 h 9424512"/>
              <a:gd name="connsiteX1194" fmla="*/ 4807006 w 15162205"/>
              <a:gd name="connsiteY1194" fmla="*/ 5149826 h 9424512"/>
              <a:gd name="connsiteX1195" fmla="*/ 4048854 w 15162205"/>
              <a:gd name="connsiteY1195" fmla="*/ 5133694 h 9424512"/>
              <a:gd name="connsiteX1196" fmla="*/ 4064985 w 15162205"/>
              <a:gd name="connsiteY1196" fmla="*/ 5133694 h 9424512"/>
              <a:gd name="connsiteX1197" fmla="*/ 4081116 w 15162205"/>
              <a:gd name="connsiteY1197" fmla="*/ 5149826 h 9424512"/>
              <a:gd name="connsiteX1198" fmla="*/ 4048854 w 15162205"/>
              <a:gd name="connsiteY1198" fmla="*/ 5133694 h 9424512"/>
              <a:gd name="connsiteX1199" fmla="*/ 4500518 w 15162205"/>
              <a:gd name="connsiteY1199" fmla="*/ 5117565 h 9424512"/>
              <a:gd name="connsiteX1200" fmla="*/ 4500518 w 15162205"/>
              <a:gd name="connsiteY1200" fmla="*/ 5133694 h 9424512"/>
              <a:gd name="connsiteX1201" fmla="*/ 4484389 w 15162205"/>
              <a:gd name="connsiteY1201" fmla="*/ 5149826 h 9424512"/>
              <a:gd name="connsiteX1202" fmla="*/ 4484389 w 15162205"/>
              <a:gd name="connsiteY1202" fmla="*/ 5133694 h 9424512"/>
              <a:gd name="connsiteX1203" fmla="*/ 4758615 w 15162205"/>
              <a:gd name="connsiteY1203" fmla="*/ 5085302 h 9424512"/>
              <a:gd name="connsiteX1204" fmla="*/ 4790875 w 15162205"/>
              <a:gd name="connsiteY1204" fmla="*/ 5085302 h 9424512"/>
              <a:gd name="connsiteX1205" fmla="*/ 4774744 w 15162205"/>
              <a:gd name="connsiteY1205" fmla="*/ 5101434 h 9424512"/>
              <a:gd name="connsiteX1206" fmla="*/ 4758615 w 15162205"/>
              <a:gd name="connsiteY1206" fmla="*/ 5085302 h 9424512"/>
              <a:gd name="connsiteX1207" fmla="*/ 4516648 w 15162205"/>
              <a:gd name="connsiteY1207" fmla="*/ 5085302 h 9424512"/>
              <a:gd name="connsiteX1208" fmla="*/ 4597306 w 15162205"/>
              <a:gd name="connsiteY1208" fmla="*/ 5117565 h 9424512"/>
              <a:gd name="connsiteX1209" fmla="*/ 4548910 w 15162205"/>
              <a:gd name="connsiteY1209" fmla="*/ 5117565 h 9424512"/>
              <a:gd name="connsiteX1210" fmla="*/ 4516648 w 15162205"/>
              <a:gd name="connsiteY1210" fmla="*/ 5101434 h 9424512"/>
              <a:gd name="connsiteX1211" fmla="*/ 4516648 w 15162205"/>
              <a:gd name="connsiteY1211" fmla="*/ 5085302 h 9424512"/>
              <a:gd name="connsiteX1212" fmla="*/ 5032836 w 15162205"/>
              <a:gd name="connsiteY1212" fmla="*/ 5069173 h 9424512"/>
              <a:gd name="connsiteX1213" fmla="*/ 5048970 w 15162205"/>
              <a:gd name="connsiteY1213" fmla="*/ 5085302 h 9424512"/>
              <a:gd name="connsiteX1214" fmla="*/ 5065098 w 15162205"/>
              <a:gd name="connsiteY1214" fmla="*/ 5085302 h 9424512"/>
              <a:gd name="connsiteX1215" fmla="*/ 5048970 w 15162205"/>
              <a:gd name="connsiteY1215" fmla="*/ 5069173 h 9424512"/>
              <a:gd name="connsiteX1216" fmla="*/ 4468256 w 15162205"/>
              <a:gd name="connsiteY1216" fmla="*/ 5069173 h 9424512"/>
              <a:gd name="connsiteX1217" fmla="*/ 4484389 w 15162205"/>
              <a:gd name="connsiteY1217" fmla="*/ 5085302 h 9424512"/>
              <a:gd name="connsiteX1218" fmla="*/ 4468256 w 15162205"/>
              <a:gd name="connsiteY1218" fmla="*/ 5085302 h 9424512"/>
              <a:gd name="connsiteX1219" fmla="*/ 4032723 w 15162205"/>
              <a:gd name="connsiteY1219" fmla="*/ 5069173 h 9424512"/>
              <a:gd name="connsiteX1220" fmla="*/ 4048854 w 15162205"/>
              <a:gd name="connsiteY1220" fmla="*/ 5077239 h 9424512"/>
              <a:gd name="connsiteX1221" fmla="*/ 4048854 w 15162205"/>
              <a:gd name="connsiteY1221" fmla="*/ 5085302 h 9424512"/>
              <a:gd name="connsiteX1222" fmla="*/ 4032723 w 15162205"/>
              <a:gd name="connsiteY1222" fmla="*/ 5085302 h 9424512"/>
              <a:gd name="connsiteX1223" fmla="*/ 3855284 w 15162205"/>
              <a:gd name="connsiteY1223" fmla="*/ 5069173 h 9424512"/>
              <a:gd name="connsiteX1224" fmla="*/ 3863351 w 15162205"/>
              <a:gd name="connsiteY1224" fmla="*/ 5077239 h 9424512"/>
              <a:gd name="connsiteX1225" fmla="*/ 3871415 w 15162205"/>
              <a:gd name="connsiteY1225" fmla="*/ 5085302 h 9424512"/>
              <a:gd name="connsiteX1226" fmla="*/ 3855284 w 15162205"/>
              <a:gd name="connsiteY1226" fmla="*/ 5085302 h 9424512"/>
              <a:gd name="connsiteX1227" fmla="*/ 3855284 w 15162205"/>
              <a:gd name="connsiteY1227" fmla="*/ 5069173 h 9424512"/>
              <a:gd name="connsiteX1228" fmla="*/ 3912749 w 15162205"/>
              <a:gd name="connsiteY1228" fmla="*/ 5064130 h 9424512"/>
              <a:gd name="connsiteX1229" fmla="*/ 3919808 w 15162205"/>
              <a:gd name="connsiteY1229" fmla="*/ 5069173 h 9424512"/>
              <a:gd name="connsiteX1230" fmla="*/ 3968199 w 15162205"/>
              <a:gd name="connsiteY1230" fmla="*/ 5085302 h 9424512"/>
              <a:gd name="connsiteX1231" fmla="*/ 4016592 w 15162205"/>
              <a:gd name="connsiteY1231" fmla="*/ 5133694 h 9424512"/>
              <a:gd name="connsiteX1232" fmla="*/ 3992398 w 15162205"/>
              <a:gd name="connsiteY1232" fmla="*/ 5125630 h 9424512"/>
              <a:gd name="connsiteX1233" fmla="*/ 3968199 w 15162205"/>
              <a:gd name="connsiteY1233" fmla="*/ 5117565 h 9424512"/>
              <a:gd name="connsiteX1234" fmla="*/ 3935937 w 15162205"/>
              <a:gd name="connsiteY1234" fmla="*/ 5101434 h 9424512"/>
              <a:gd name="connsiteX1235" fmla="*/ 3919808 w 15162205"/>
              <a:gd name="connsiteY1235" fmla="*/ 5085302 h 9424512"/>
              <a:gd name="connsiteX1236" fmla="*/ 3903675 w 15162205"/>
              <a:gd name="connsiteY1236" fmla="*/ 5085302 h 9424512"/>
              <a:gd name="connsiteX1237" fmla="*/ 3912749 w 15162205"/>
              <a:gd name="connsiteY1237" fmla="*/ 5064130 h 9424512"/>
              <a:gd name="connsiteX1238" fmla="*/ 4403734 w 15162205"/>
              <a:gd name="connsiteY1238" fmla="*/ 5053040 h 9424512"/>
              <a:gd name="connsiteX1239" fmla="*/ 4419865 w 15162205"/>
              <a:gd name="connsiteY1239" fmla="*/ 5085302 h 9424512"/>
              <a:gd name="connsiteX1240" fmla="*/ 4403734 w 15162205"/>
              <a:gd name="connsiteY1240" fmla="*/ 5069173 h 9424512"/>
              <a:gd name="connsiteX1241" fmla="*/ 4387601 w 15162205"/>
              <a:gd name="connsiteY1241" fmla="*/ 5061107 h 9424512"/>
              <a:gd name="connsiteX1242" fmla="*/ 4403734 w 15162205"/>
              <a:gd name="connsiteY1242" fmla="*/ 5053040 h 9424512"/>
              <a:gd name="connsiteX1243" fmla="*/ 3774628 w 15162205"/>
              <a:gd name="connsiteY1243" fmla="*/ 5053040 h 9424512"/>
              <a:gd name="connsiteX1244" fmla="*/ 3806892 w 15162205"/>
              <a:gd name="connsiteY1244" fmla="*/ 5053040 h 9424512"/>
              <a:gd name="connsiteX1245" fmla="*/ 3839151 w 15162205"/>
              <a:gd name="connsiteY1245" fmla="*/ 5069173 h 9424512"/>
              <a:gd name="connsiteX1246" fmla="*/ 3806892 w 15162205"/>
              <a:gd name="connsiteY1246" fmla="*/ 5085302 h 9424512"/>
              <a:gd name="connsiteX1247" fmla="*/ 3790760 w 15162205"/>
              <a:gd name="connsiteY1247" fmla="*/ 5085302 h 9424512"/>
              <a:gd name="connsiteX1248" fmla="*/ 3790760 w 15162205"/>
              <a:gd name="connsiteY1248" fmla="*/ 5069173 h 9424512"/>
              <a:gd name="connsiteX1249" fmla="*/ 3290701 w 15162205"/>
              <a:gd name="connsiteY1249" fmla="*/ 5053040 h 9424512"/>
              <a:gd name="connsiteX1250" fmla="*/ 3322963 w 15162205"/>
              <a:gd name="connsiteY1250" fmla="*/ 5053040 h 9424512"/>
              <a:gd name="connsiteX1251" fmla="*/ 3306833 w 15162205"/>
              <a:gd name="connsiteY1251" fmla="*/ 5069173 h 9424512"/>
              <a:gd name="connsiteX1252" fmla="*/ 3290701 w 15162205"/>
              <a:gd name="connsiteY1252" fmla="*/ 5053040 h 9424512"/>
              <a:gd name="connsiteX1253" fmla="*/ 4306948 w 15162205"/>
              <a:gd name="connsiteY1253" fmla="*/ 5036911 h 9424512"/>
              <a:gd name="connsiteX1254" fmla="*/ 4323079 w 15162205"/>
              <a:gd name="connsiteY1254" fmla="*/ 5036911 h 9424512"/>
              <a:gd name="connsiteX1255" fmla="*/ 4355342 w 15162205"/>
              <a:gd name="connsiteY1255" fmla="*/ 5053040 h 9424512"/>
              <a:gd name="connsiteX1256" fmla="*/ 4371470 w 15162205"/>
              <a:gd name="connsiteY1256" fmla="*/ 5053040 h 9424512"/>
              <a:gd name="connsiteX1257" fmla="*/ 4355342 w 15162205"/>
              <a:gd name="connsiteY1257" fmla="*/ 5069173 h 9424512"/>
              <a:gd name="connsiteX1258" fmla="*/ 4339210 w 15162205"/>
              <a:gd name="connsiteY1258" fmla="*/ 5085302 h 9424512"/>
              <a:gd name="connsiteX1259" fmla="*/ 4282752 w 15162205"/>
              <a:gd name="connsiteY1259" fmla="*/ 5069173 h 9424512"/>
              <a:gd name="connsiteX1260" fmla="*/ 4242426 w 15162205"/>
              <a:gd name="connsiteY1260" fmla="*/ 5053040 h 9424512"/>
              <a:gd name="connsiteX1261" fmla="*/ 4274684 w 15162205"/>
              <a:gd name="connsiteY1261" fmla="*/ 5053040 h 9424512"/>
              <a:gd name="connsiteX1262" fmla="*/ 4306948 w 15162205"/>
              <a:gd name="connsiteY1262" fmla="*/ 5053040 h 9424512"/>
              <a:gd name="connsiteX1263" fmla="*/ 4129509 w 15162205"/>
              <a:gd name="connsiteY1263" fmla="*/ 5036911 h 9424512"/>
              <a:gd name="connsiteX1264" fmla="*/ 4145639 w 15162205"/>
              <a:gd name="connsiteY1264" fmla="*/ 5036911 h 9424512"/>
              <a:gd name="connsiteX1265" fmla="*/ 4145639 w 15162205"/>
              <a:gd name="connsiteY1265" fmla="*/ 5053040 h 9424512"/>
              <a:gd name="connsiteX1266" fmla="*/ 4129509 w 15162205"/>
              <a:gd name="connsiteY1266" fmla="*/ 5036911 h 9424512"/>
              <a:gd name="connsiteX1267" fmla="*/ 3258442 w 15162205"/>
              <a:gd name="connsiteY1267" fmla="*/ 5036911 h 9424512"/>
              <a:gd name="connsiteX1268" fmla="*/ 3274571 w 15162205"/>
              <a:gd name="connsiteY1268" fmla="*/ 5036911 h 9424512"/>
              <a:gd name="connsiteX1269" fmla="*/ 3258442 w 15162205"/>
              <a:gd name="connsiteY1269" fmla="*/ 5053040 h 9424512"/>
              <a:gd name="connsiteX1270" fmla="*/ 4702155 w 15162205"/>
              <a:gd name="connsiteY1270" fmla="*/ 4988519 h 9424512"/>
              <a:gd name="connsiteX1271" fmla="*/ 4710219 w 15162205"/>
              <a:gd name="connsiteY1271" fmla="*/ 5004648 h 9424512"/>
              <a:gd name="connsiteX1272" fmla="*/ 4694089 w 15162205"/>
              <a:gd name="connsiteY1272" fmla="*/ 5020780 h 9424512"/>
              <a:gd name="connsiteX1273" fmla="*/ 4694089 w 15162205"/>
              <a:gd name="connsiteY1273" fmla="*/ 5004648 h 9424512"/>
              <a:gd name="connsiteX1274" fmla="*/ 4702155 w 15162205"/>
              <a:gd name="connsiteY1274" fmla="*/ 4988519 h 9424512"/>
              <a:gd name="connsiteX1275" fmla="*/ 3742366 w 15162205"/>
              <a:gd name="connsiteY1275" fmla="*/ 4988519 h 9424512"/>
              <a:gd name="connsiteX1276" fmla="*/ 3766564 w 15162205"/>
              <a:gd name="connsiteY1276" fmla="*/ 4996584 h 9424512"/>
              <a:gd name="connsiteX1277" fmla="*/ 3758496 w 15162205"/>
              <a:gd name="connsiteY1277" fmla="*/ 5004648 h 9424512"/>
              <a:gd name="connsiteX1278" fmla="*/ 3750433 w 15162205"/>
              <a:gd name="connsiteY1278" fmla="*/ 5004648 h 9424512"/>
              <a:gd name="connsiteX1279" fmla="*/ 3742366 w 15162205"/>
              <a:gd name="connsiteY1279" fmla="*/ 4988519 h 9424512"/>
              <a:gd name="connsiteX1280" fmla="*/ 14162917 w 15162205"/>
              <a:gd name="connsiteY1280" fmla="*/ 4972387 h 9424512"/>
              <a:gd name="connsiteX1281" fmla="*/ 14211309 w 15162205"/>
              <a:gd name="connsiteY1281" fmla="*/ 4972387 h 9424512"/>
              <a:gd name="connsiteX1282" fmla="*/ 14259701 w 15162205"/>
              <a:gd name="connsiteY1282" fmla="*/ 5004648 h 9424512"/>
              <a:gd name="connsiteX1283" fmla="*/ 14243573 w 15162205"/>
              <a:gd name="connsiteY1283" fmla="*/ 4996584 h 9424512"/>
              <a:gd name="connsiteX1284" fmla="*/ 14227441 w 15162205"/>
              <a:gd name="connsiteY1284" fmla="*/ 5004648 h 9424512"/>
              <a:gd name="connsiteX1285" fmla="*/ 14195181 w 15162205"/>
              <a:gd name="connsiteY1285" fmla="*/ 4988519 h 9424512"/>
              <a:gd name="connsiteX1286" fmla="*/ 4532779 w 15162205"/>
              <a:gd name="connsiteY1286" fmla="*/ 4972387 h 9424512"/>
              <a:gd name="connsiteX1287" fmla="*/ 4548910 w 15162205"/>
              <a:gd name="connsiteY1287" fmla="*/ 4972387 h 9424512"/>
              <a:gd name="connsiteX1288" fmla="*/ 4581172 w 15162205"/>
              <a:gd name="connsiteY1288" fmla="*/ 4988519 h 9424512"/>
              <a:gd name="connsiteX1289" fmla="*/ 4613434 w 15162205"/>
              <a:gd name="connsiteY1289" fmla="*/ 4988519 h 9424512"/>
              <a:gd name="connsiteX1290" fmla="*/ 4645696 w 15162205"/>
              <a:gd name="connsiteY1290" fmla="*/ 4996584 h 9424512"/>
              <a:gd name="connsiteX1291" fmla="*/ 4653761 w 15162205"/>
              <a:gd name="connsiteY1291" fmla="*/ 5004648 h 9424512"/>
              <a:gd name="connsiteX1292" fmla="*/ 4677959 w 15162205"/>
              <a:gd name="connsiteY1292" fmla="*/ 5020780 h 9424512"/>
              <a:gd name="connsiteX1293" fmla="*/ 4661827 w 15162205"/>
              <a:gd name="connsiteY1293" fmla="*/ 5020780 h 9424512"/>
              <a:gd name="connsiteX1294" fmla="*/ 4629565 w 15162205"/>
              <a:gd name="connsiteY1294" fmla="*/ 5036911 h 9424512"/>
              <a:gd name="connsiteX1295" fmla="*/ 4613434 w 15162205"/>
              <a:gd name="connsiteY1295" fmla="*/ 5036911 h 9424512"/>
              <a:gd name="connsiteX1296" fmla="*/ 4621502 w 15162205"/>
              <a:gd name="connsiteY1296" fmla="*/ 5004648 h 9424512"/>
              <a:gd name="connsiteX1297" fmla="*/ 4613434 w 15162205"/>
              <a:gd name="connsiteY1297" fmla="*/ 5004648 h 9424512"/>
              <a:gd name="connsiteX1298" fmla="*/ 4565041 w 15162205"/>
              <a:gd name="connsiteY1298" fmla="*/ 5004648 h 9424512"/>
              <a:gd name="connsiteX1299" fmla="*/ 4565041 w 15162205"/>
              <a:gd name="connsiteY1299" fmla="*/ 4988519 h 9424512"/>
              <a:gd name="connsiteX1300" fmla="*/ 4532779 w 15162205"/>
              <a:gd name="connsiteY1300" fmla="*/ 4972387 h 9424512"/>
              <a:gd name="connsiteX1301" fmla="*/ 4145639 w 15162205"/>
              <a:gd name="connsiteY1301" fmla="*/ 4972387 h 9424512"/>
              <a:gd name="connsiteX1302" fmla="*/ 4161770 w 15162205"/>
              <a:gd name="connsiteY1302" fmla="*/ 4972387 h 9424512"/>
              <a:gd name="connsiteX1303" fmla="*/ 4177901 w 15162205"/>
              <a:gd name="connsiteY1303" fmla="*/ 4980452 h 9424512"/>
              <a:gd name="connsiteX1304" fmla="*/ 4161770 w 15162205"/>
              <a:gd name="connsiteY1304" fmla="*/ 4988519 h 9424512"/>
              <a:gd name="connsiteX1305" fmla="*/ 4153705 w 15162205"/>
              <a:gd name="connsiteY1305" fmla="*/ 4980452 h 9424512"/>
              <a:gd name="connsiteX1306" fmla="*/ 4145639 w 15162205"/>
              <a:gd name="connsiteY1306" fmla="*/ 4972387 h 9424512"/>
              <a:gd name="connsiteX1307" fmla="*/ 3893593 w 15162205"/>
              <a:gd name="connsiteY1307" fmla="*/ 4964322 h 9424512"/>
              <a:gd name="connsiteX1308" fmla="*/ 3903675 w 15162205"/>
              <a:gd name="connsiteY1308" fmla="*/ 4972387 h 9424512"/>
              <a:gd name="connsiteX1309" fmla="*/ 3927872 w 15162205"/>
              <a:gd name="connsiteY1309" fmla="*/ 4980452 h 9424512"/>
              <a:gd name="connsiteX1310" fmla="*/ 4016592 w 15162205"/>
              <a:gd name="connsiteY1310" fmla="*/ 4988519 h 9424512"/>
              <a:gd name="connsiteX1311" fmla="*/ 3984330 w 15162205"/>
              <a:gd name="connsiteY1311" fmla="*/ 5004648 h 9424512"/>
              <a:gd name="connsiteX1312" fmla="*/ 3952068 w 15162205"/>
              <a:gd name="connsiteY1312" fmla="*/ 5004648 h 9424512"/>
              <a:gd name="connsiteX1313" fmla="*/ 3919808 w 15162205"/>
              <a:gd name="connsiteY1313" fmla="*/ 4988519 h 9424512"/>
              <a:gd name="connsiteX1314" fmla="*/ 3895609 w 15162205"/>
              <a:gd name="connsiteY1314" fmla="*/ 4972387 h 9424512"/>
              <a:gd name="connsiteX1315" fmla="*/ 3893593 w 15162205"/>
              <a:gd name="connsiteY1315" fmla="*/ 4964322 h 9424512"/>
              <a:gd name="connsiteX1316" fmla="*/ 4758615 w 15162205"/>
              <a:gd name="connsiteY1316" fmla="*/ 4940126 h 9424512"/>
              <a:gd name="connsiteX1317" fmla="*/ 4774744 w 15162205"/>
              <a:gd name="connsiteY1317" fmla="*/ 4972387 h 9424512"/>
              <a:gd name="connsiteX1318" fmla="*/ 4839268 w 15162205"/>
              <a:gd name="connsiteY1318" fmla="*/ 4972387 h 9424512"/>
              <a:gd name="connsiteX1319" fmla="*/ 4823137 w 15162205"/>
              <a:gd name="connsiteY1319" fmla="*/ 4964322 h 9424512"/>
              <a:gd name="connsiteX1320" fmla="*/ 4790875 w 15162205"/>
              <a:gd name="connsiteY1320" fmla="*/ 4956256 h 9424512"/>
              <a:gd name="connsiteX1321" fmla="*/ 4758615 w 15162205"/>
              <a:gd name="connsiteY1321" fmla="*/ 4940126 h 9424512"/>
              <a:gd name="connsiteX1322" fmla="*/ 4242426 w 15162205"/>
              <a:gd name="connsiteY1322" fmla="*/ 4940126 h 9424512"/>
              <a:gd name="connsiteX1323" fmla="*/ 4242426 w 15162205"/>
              <a:gd name="connsiteY1323" fmla="*/ 4956256 h 9424512"/>
              <a:gd name="connsiteX1324" fmla="*/ 4258555 w 15162205"/>
              <a:gd name="connsiteY1324" fmla="*/ 4956256 h 9424512"/>
              <a:gd name="connsiteX1325" fmla="*/ 4258555 w 15162205"/>
              <a:gd name="connsiteY1325" fmla="*/ 4948189 h 9424512"/>
              <a:gd name="connsiteX1326" fmla="*/ 4242426 w 15162205"/>
              <a:gd name="connsiteY1326" fmla="*/ 4940126 h 9424512"/>
              <a:gd name="connsiteX1327" fmla="*/ 3839151 w 15162205"/>
              <a:gd name="connsiteY1327" fmla="*/ 4940126 h 9424512"/>
              <a:gd name="connsiteX1328" fmla="*/ 3863351 w 15162205"/>
              <a:gd name="connsiteY1328" fmla="*/ 4948189 h 9424512"/>
              <a:gd name="connsiteX1329" fmla="*/ 3871415 w 15162205"/>
              <a:gd name="connsiteY1329" fmla="*/ 4956256 h 9424512"/>
              <a:gd name="connsiteX1330" fmla="*/ 3855284 w 15162205"/>
              <a:gd name="connsiteY1330" fmla="*/ 4956256 h 9424512"/>
              <a:gd name="connsiteX1331" fmla="*/ 4234360 w 15162205"/>
              <a:gd name="connsiteY1331" fmla="*/ 4923994 h 9424512"/>
              <a:gd name="connsiteX1332" fmla="*/ 4258555 w 15162205"/>
              <a:gd name="connsiteY1332" fmla="*/ 4940126 h 9424512"/>
              <a:gd name="connsiteX1333" fmla="*/ 4290817 w 15162205"/>
              <a:gd name="connsiteY1333" fmla="*/ 4956256 h 9424512"/>
              <a:gd name="connsiteX1334" fmla="*/ 4323079 w 15162205"/>
              <a:gd name="connsiteY1334" fmla="*/ 4972387 h 9424512"/>
              <a:gd name="connsiteX1335" fmla="*/ 4323079 w 15162205"/>
              <a:gd name="connsiteY1335" fmla="*/ 4956256 h 9424512"/>
              <a:gd name="connsiteX1336" fmla="*/ 4306948 w 15162205"/>
              <a:gd name="connsiteY1336" fmla="*/ 4923994 h 9424512"/>
              <a:gd name="connsiteX1337" fmla="*/ 4323079 w 15162205"/>
              <a:gd name="connsiteY1337" fmla="*/ 4923994 h 9424512"/>
              <a:gd name="connsiteX1338" fmla="*/ 4403734 w 15162205"/>
              <a:gd name="connsiteY1338" fmla="*/ 4956256 h 9424512"/>
              <a:gd name="connsiteX1339" fmla="*/ 4419865 w 15162205"/>
              <a:gd name="connsiteY1339" fmla="*/ 4940126 h 9424512"/>
              <a:gd name="connsiteX1340" fmla="*/ 4419865 w 15162205"/>
              <a:gd name="connsiteY1340" fmla="*/ 4956256 h 9424512"/>
              <a:gd name="connsiteX1341" fmla="*/ 4597306 w 15162205"/>
              <a:gd name="connsiteY1341" fmla="*/ 5036911 h 9424512"/>
              <a:gd name="connsiteX1342" fmla="*/ 4613434 w 15162205"/>
              <a:gd name="connsiteY1342" fmla="*/ 5053040 h 9424512"/>
              <a:gd name="connsiteX1343" fmla="*/ 4629565 w 15162205"/>
              <a:gd name="connsiteY1343" fmla="*/ 5085302 h 9424512"/>
              <a:gd name="connsiteX1344" fmla="*/ 4581172 w 15162205"/>
              <a:gd name="connsiteY1344" fmla="*/ 5069173 h 9424512"/>
              <a:gd name="connsiteX1345" fmla="*/ 4548910 w 15162205"/>
              <a:gd name="connsiteY1345" fmla="*/ 5069173 h 9424512"/>
              <a:gd name="connsiteX1346" fmla="*/ 4532779 w 15162205"/>
              <a:gd name="connsiteY1346" fmla="*/ 5069173 h 9424512"/>
              <a:gd name="connsiteX1347" fmla="*/ 4548910 w 15162205"/>
              <a:gd name="connsiteY1347" fmla="*/ 5053040 h 9424512"/>
              <a:gd name="connsiteX1348" fmla="*/ 4565041 w 15162205"/>
              <a:gd name="connsiteY1348" fmla="*/ 5036911 h 9424512"/>
              <a:gd name="connsiteX1349" fmla="*/ 4548910 w 15162205"/>
              <a:gd name="connsiteY1349" fmla="*/ 5036911 h 9424512"/>
              <a:gd name="connsiteX1350" fmla="*/ 4524714 w 15162205"/>
              <a:gd name="connsiteY1350" fmla="*/ 5036911 h 9424512"/>
              <a:gd name="connsiteX1351" fmla="*/ 4500518 w 15162205"/>
              <a:gd name="connsiteY1351" fmla="*/ 5036911 h 9424512"/>
              <a:gd name="connsiteX1352" fmla="*/ 4387601 w 15162205"/>
              <a:gd name="connsiteY1352" fmla="*/ 5004648 h 9424512"/>
              <a:gd name="connsiteX1353" fmla="*/ 4371470 w 15162205"/>
              <a:gd name="connsiteY1353" fmla="*/ 4988519 h 9424512"/>
              <a:gd name="connsiteX1354" fmla="*/ 4371470 w 15162205"/>
              <a:gd name="connsiteY1354" fmla="*/ 5004648 h 9424512"/>
              <a:gd name="connsiteX1355" fmla="*/ 4355342 w 15162205"/>
              <a:gd name="connsiteY1355" fmla="*/ 5004648 h 9424512"/>
              <a:gd name="connsiteX1356" fmla="*/ 4339210 w 15162205"/>
              <a:gd name="connsiteY1356" fmla="*/ 4988519 h 9424512"/>
              <a:gd name="connsiteX1357" fmla="*/ 4306948 w 15162205"/>
              <a:gd name="connsiteY1357" fmla="*/ 4988519 h 9424512"/>
              <a:gd name="connsiteX1358" fmla="*/ 4226293 w 15162205"/>
              <a:gd name="connsiteY1358" fmla="*/ 4956256 h 9424512"/>
              <a:gd name="connsiteX1359" fmla="*/ 4226293 w 15162205"/>
              <a:gd name="connsiteY1359" fmla="*/ 4940126 h 9424512"/>
              <a:gd name="connsiteX1360" fmla="*/ 4234360 w 15162205"/>
              <a:gd name="connsiteY1360" fmla="*/ 4923994 h 9424512"/>
              <a:gd name="connsiteX1361" fmla="*/ 4177901 w 15162205"/>
              <a:gd name="connsiteY1361" fmla="*/ 4923994 h 9424512"/>
              <a:gd name="connsiteX1362" fmla="*/ 4177901 w 15162205"/>
              <a:gd name="connsiteY1362" fmla="*/ 4940126 h 9424512"/>
              <a:gd name="connsiteX1363" fmla="*/ 4177901 w 15162205"/>
              <a:gd name="connsiteY1363" fmla="*/ 4956256 h 9424512"/>
              <a:gd name="connsiteX1364" fmla="*/ 4161770 w 15162205"/>
              <a:gd name="connsiteY1364" fmla="*/ 4940126 h 9424512"/>
              <a:gd name="connsiteX1365" fmla="*/ 4177901 w 15162205"/>
              <a:gd name="connsiteY1365" fmla="*/ 4923994 h 9424512"/>
              <a:gd name="connsiteX1366" fmla="*/ 3903675 w 15162205"/>
              <a:gd name="connsiteY1366" fmla="*/ 4907864 h 9424512"/>
              <a:gd name="connsiteX1367" fmla="*/ 3952068 w 15162205"/>
              <a:gd name="connsiteY1367" fmla="*/ 4923994 h 9424512"/>
              <a:gd name="connsiteX1368" fmla="*/ 3919808 w 15162205"/>
              <a:gd name="connsiteY1368" fmla="*/ 4923994 h 9424512"/>
              <a:gd name="connsiteX1369" fmla="*/ 4419865 w 15162205"/>
              <a:gd name="connsiteY1369" fmla="*/ 4891732 h 9424512"/>
              <a:gd name="connsiteX1370" fmla="*/ 4468256 w 15162205"/>
              <a:gd name="connsiteY1370" fmla="*/ 4891732 h 9424512"/>
              <a:gd name="connsiteX1371" fmla="*/ 4484389 w 15162205"/>
              <a:gd name="connsiteY1371" fmla="*/ 4907864 h 9424512"/>
              <a:gd name="connsiteX1372" fmla="*/ 4500518 w 15162205"/>
              <a:gd name="connsiteY1372" fmla="*/ 4907864 h 9424512"/>
              <a:gd name="connsiteX1373" fmla="*/ 4484389 w 15162205"/>
              <a:gd name="connsiteY1373" fmla="*/ 4923994 h 9424512"/>
              <a:gd name="connsiteX1374" fmla="*/ 4452125 w 15162205"/>
              <a:gd name="connsiteY1374" fmla="*/ 4907864 h 9424512"/>
              <a:gd name="connsiteX1375" fmla="*/ 4419865 w 15162205"/>
              <a:gd name="connsiteY1375" fmla="*/ 4891732 h 9424512"/>
              <a:gd name="connsiteX1376" fmla="*/ 3855284 w 15162205"/>
              <a:gd name="connsiteY1376" fmla="*/ 4891732 h 9424512"/>
              <a:gd name="connsiteX1377" fmla="*/ 3871415 w 15162205"/>
              <a:gd name="connsiteY1377" fmla="*/ 4907864 h 9424512"/>
              <a:gd name="connsiteX1378" fmla="*/ 3871415 w 15162205"/>
              <a:gd name="connsiteY1378" fmla="*/ 4923994 h 9424512"/>
              <a:gd name="connsiteX1379" fmla="*/ 3855284 w 15162205"/>
              <a:gd name="connsiteY1379" fmla="*/ 4907864 h 9424512"/>
              <a:gd name="connsiteX1380" fmla="*/ 4274684 w 15162205"/>
              <a:gd name="connsiteY1380" fmla="*/ 4875602 h 9424512"/>
              <a:gd name="connsiteX1381" fmla="*/ 4282752 w 15162205"/>
              <a:gd name="connsiteY1381" fmla="*/ 4883667 h 9424512"/>
              <a:gd name="connsiteX1382" fmla="*/ 4290817 w 15162205"/>
              <a:gd name="connsiteY1382" fmla="*/ 4891732 h 9424512"/>
              <a:gd name="connsiteX1383" fmla="*/ 4274684 w 15162205"/>
              <a:gd name="connsiteY1383" fmla="*/ 4891732 h 9424512"/>
              <a:gd name="connsiteX1384" fmla="*/ 14469405 w 15162205"/>
              <a:gd name="connsiteY1384" fmla="*/ 4859471 h 9424512"/>
              <a:gd name="connsiteX1385" fmla="*/ 14485537 w 15162205"/>
              <a:gd name="connsiteY1385" fmla="*/ 4891732 h 9424512"/>
              <a:gd name="connsiteX1386" fmla="*/ 13840301 w 15162205"/>
              <a:gd name="connsiteY1386" fmla="*/ 4859471 h 9424512"/>
              <a:gd name="connsiteX1387" fmla="*/ 13848365 w 15162205"/>
              <a:gd name="connsiteY1387" fmla="*/ 4859471 h 9424512"/>
              <a:gd name="connsiteX1388" fmla="*/ 13872561 w 15162205"/>
              <a:gd name="connsiteY1388" fmla="*/ 4859471 h 9424512"/>
              <a:gd name="connsiteX1389" fmla="*/ 13920957 w 15162205"/>
              <a:gd name="connsiteY1389" fmla="*/ 4875602 h 9424512"/>
              <a:gd name="connsiteX1390" fmla="*/ 13953217 w 15162205"/>
              <a:gd name="connsiteY1390" fmla="*/ 4891732 h 9424512"/>
              <a:gd name="connsiteX1391" fmla="*/ 13929021 w 15162205"/>
              <a:gd name="connsiteY1391" fmla="*/ 4891732 h 9424512"/>
              <a:gd name="connsiteX1392" fmla="*/ 13872561 w 15162205"/>
              <a:gd name="connsiteY1392" fmla="*/ 4875602 h 9424512"/>
              <a:gd name="connsiteX1393" fmla="*/ 13840301 w 15162205"/>
              <a:gd name="connsiteY1393" fmla="*/ 4859471 h 9424512"/>
              <a:gd name="connsiteX1394" fmla="*/ 3887547 w 15162205"/>
              <a:gd name="connsiteY1394" fmla="*/ 4859471 h 9424512"/>
              <a:gd name="connsiteX1395" fmla="*/ 3903675 w 15162205"/>
              <a:gd name="connsiteY1395" fmla="*/ 4875602 h 9424512"/>
              <a:gd name="connsiteX1396" fmla="*/ 3871415 w 15162205"/>
              <a:gd name="connsiteY1396" fmla="*/ 4875602 h 9424512"/>
              <a:gd name="connsiteX1397" fmla="*/ 3887547 w 15162205"/>
              <a:gd name="connsiteY1397" fmla="*/ 4859471 h 9424512"/>
              <a:gd name="connsiteX1398" fmla="*/ 3726237 w 15162205"/>
              <a:gd name="connsiteY1398" fmla="*/ 4859471 h 9424512"/>
              <a:gd name="connsiteX1399" fmla="*/ 3742366 w 15162205"/>
              <a:gd name="connsiteY1399" fmla="*/ 4875602 h 9424512"/>
              <a:gd name="connsiteX1400" fmla="*/ 3726237 w 15162205"/>
              <a:gd name="connsiteY1400" fmla="*/ 4875602 h 9424512"/>
              <a:gd name="connsiteX1401" fmla="*/ 3597187 w 15162205"/>
              <a:gd name="connsiteY1401" fmla="*/ 4859471 h 9424512"/>
              <a:gd name="connsiteX1402" fmla="*/ 3605255 w 15162205"/>
              <a:gd name="connsiteY1402" fmla="*/ 4867535 h 9424512"/>
              <a:gd name="connsiteX1403" fmla="*/ 3613321 w 15162205"/>
              <a:gd name="connsiteY1403" fmla="*/ 4875602 h 9424512"/>
              <a:gd name="connsiteX1404" fmla="*/ 3613321 w 15162205"/>
              <a:gd name="connsiteY1404" fmla="*/ 4891732 h 9424512"/>
              <a:gd name="connsiteX1405" fmla="*/ 3597187 w 15162205"/>
              <a:gd name="connsiteY1405" fmla="*/ 4883667 h 9424512"/>
              <a:gd name="connsiteX1406" fmla="*/ 3597187 w 15162205"/>
              <a:gd name="connsiteY1406" fmla="*/ 4875602 h 9424512"/>
              <a:gd name="connsiteX1407" fmla="*/ 3597187 w 15162205"/>
              <a:gd name="connsiteY1407" fmla="*/ 4859471 h 9424512"/>
              <a:gd name="connsiteX1408" fmla="*/ 4258555 w 15162205"/>
              <a:gd name="connsiteY1408" fmla="*/ 4843339 h 9424512"/>
              <a:gd name="connsiteX1409" fmla="*/ 4258555 w 15162205"/>
              <a:gd name="connsiteY1409" fmla="*/ 4859471 h 9424512"/>
              <a:gd name="connsiteX1410" fmla="*/ 4242426 w 15162205"/>
              <a:gd name="connsiteY1410" fmla="*/ 4859471 h 9424512"/>
              <a:gd name="connsiteX1411" fmla="*/ 4194029 w 15162205"/>
              <a:gd name="connsiteY1411" fmla="*/ 4843339 h 9424512"/>
              <a:gd name="connsiteX1412" fmla="*/ 4226293 w 15162205"/>
              <a:gd name="connsiteY1412" fmla="*/ 4843339 h 9424512"/>
              <a:gd name="connsiteX1413" fmla="*/ 4210163 w 15162205"/>
              <a:gd name="connsiteY1413" fmla="*/ 4859471 h 9424512"/>
              <a:gd name="connsiteX1414" fmla="*/ 4032723 w 15162205"/>
              <a:gd name="connsiteY1414" fmla="*/ 4843339 h 9424512"/>
              <a:gd name="connsiteX1415" fmla="*/ 4048854 w 15162205"/>
              <a:gd name="connsiteY1415" fmla="*/ 4843339 h 9424512"/>
              <a:gd name="connsiteX1416" fmla="*/ 4081116 w 15162205"/>
              <a:gd name="connsiteY1416" fmla="*/ 4843339 h 9424512"/>
              <a:gd name="connsiteX1417" fmla="*/ 4097247 w 15162205"/>
              <a:gd name="connsiteY1417" fmla="*/ 4859471 h 9424512"/>
              <a:gd name="connsiteX1418" fmla="*/ 4145639 w 15162205"/>
              <a:gd name="connsiteY1418" fmla="*/ 4875602 h 9424512"/>
              <a:gd name="connsiteX1419" fmla="*/ 4210163 w 15162205"/>
              <a:gd name="connsiteY1419" fmla="*/ 4891732 h 9424512"/>
              <a:gd name="connsiteX1420" fmla="*/ 4258555 w 15162205"/>
              <a:gd name="connsiteY1420" fmla="*/ 4907864 h 9424512"/>
              <a:gd name="connsiteX1421" fmla="*/ 4210163 w 15162205"/>
              <a:gd name="connsiteY1421" fmla="*/ 4907864 h 9424512"/>
              <a:gd name="connsiteX1422" fmla="*/ 4161770 w 15162205"/>
              <a:gd name="connsiteY1422" fmla="*/ 4899798 h 9424512"/>
              <a:gd name="connsiteX1423" fmla="*/ 4129509 w 15162205"/>
              <a:gd name="connsiteY1423" fmla="*/ 4891732 h 9424512"/>
              <a:gd name="connsiteX1424" fmla="*/ 4089180 w 15162205"/>
              <a:gd name="connsiteY1424" fmla="*/ 4883667 h 9424512"/>
              <a:gd name="connsiteX1425" fmla="*/ 4097247 w 15162205"/>
              <a:gd name="connsiteY1425" fmla="*/ 4915928 h 9424512"/>
              <a:gd name="connsiteX1426" fmla="*/ 4105312 w 15162205"/>
              <a:gd name="connsiteY1426" fmla="*/ 4948189 h 9424512"/>
              <a:gd name="connsiteX1427" fmla="*/ 4073050 w 15162205"/>
              <a:gd name="connsiteY1427" fmla="*/ 4956256 h 9424512"/>
              <a:gd name="connsiteX1428" fmla="*/ 4056918 w 15162205"/>
              <a:gd name="connsiteY1428" fmla="*/ 4940126 h 9424512"/>
              <a:gd name="connsiteX1429" fmla="*/ 4064985 w 15162205"/>
              <a:gd name="connsiteY1429" fmla="*/ 4923994 h 9424512"/>
              <a:gd name="connsiteX1430" fmla="*/ 4081116 w 15162205"/>
              <a:gd name="connsiteY1430" fmla="*/ 4923994 h 9424512"/>
              <a:gd name="connsiteX1431" fmla="*/ 4097247 w 15162205"/>
              <a:gd name="connsiteY1431" fmla="*/ 4923994 h 9424512"/>
              <a:gd name="connsiteX1432" fmla="*/ 4064985 w 15162205"/>
              <a:gd name="connsiteY1432" fmla="*/ 4907864 h 9424512"/>
              <a:gd name="connsiteX1433" fmla="*/ 4056918 w 15162205"/>
              <a:gd name="connsiteY1433" fmla="*/ 4923994 h 9424512"/>
              <a:gd name="connsiteX1434" fmla="*/ 4032723 w 15162205"/>
              <a:gd name="connsiteY1434" fmla="*/ 4923994 h 9424512"/>
              <a:gd name="connsiteX1435" fmla="*/ 4008526 w 15162205"/>
              <a:gd name="connsiteY1435" fmla="*/ 4940126 h 9424512"/>
              <a:gd name="connsiteX1436" fmla="*/ 3992398 w 15162205"/>
              <a:gd name="connsiteY1436" fmla="*/ 4940126 h 9424512"/>
              <a:gd name="connsiteX1437" fmla="*/ 4000461 w 15162205"/>
              <a:gd name="connsiteY1437" fmla="*/ 4923994 h 9424512"/>
              <a:gd name="connsiteX1438" fmla="*/ 3984330 w 15162205"/>
              <a:gd name="connsiteY1438" fmla="*/ 4907864 h 9424512"/>
              <a:gd name="connsiteX1439" fmla="*/ 3968199 w 15162205"/>
              <a:gd name="connsiteY1439" fmla="*/ 4915928 h 9424512"/>
              <a:gd name="connsiteX1440" fmla="*/ 3952068 w 15162205"/>
              <a:gd name="connsiteY1440" fmla="*/ 4907864 h 9424512"/>
              <a:gd name="connsiteX1441" fmla="*/ 3927872 w 15162205"/>
              <a:gd name="connsiteY1441" fmla="*/ 4891732 h 9424512"/>
              <a:gd name="connsiteX1442" fmla="*/ 3919808 w 15162205"/>
              <a:gd name="connsiteY1442" fmla="*/ 4875602 h 9424512"/>
              <a:gd name="connsiteX1443" fmla="*/ 3935937 w 15162205"/>
              <a:gd name="connsiteY1443" fmla="*/ 4875602 h 9424512"/>
              <a:gd name="connsiteX1444" fmla="*/ 4016592 w 15162205"/>
              <a:gd name="connsiteY1444" fmla="*/ 4891732 h 9424512"/>
              <a:gd name="connsiteX1445" fmla="*/ 4064985 w 15162205"/>
              <a:gd name="connsiteY1445" fmla="*/ 4875602 h 9424512"/>
              <a:gd name="connsiteX1446" fmla="*/ 4032723 w 15162205"/>
              <a:gd name="connsiteY1446" fmla="*/ 4843339 h 9424512"/>
              <a:gd name="connsiteX1447" fmla="*/ 3843184 w 15162205"/>
              <a:gd name="connsiteY1447" fmla="*/ 4835275 h 9424512"/>
              <a:gd name="connsiteX1448" fmla="*/ 3855284 w 15162205"/>
              <a:gd name="connsiteY1448" fmla="*/ 4843339 h 9424512"/>
              <a:gd name="connsiteX1449" fmla="*/ 3863351 w 15162205"/>
              <a:gd name="connsiteY1449" fmla="*/ 4859471 h 9424512"/>
              <a:gd name="connsiteX1450" fmla="*/ 3855284 w 15162205"/>
              <a:gd name="connsiteY1450" fmla="*/ 4859471 h 9424512"/>
              <a:gd name="connsiteX1451" fmla="*/ 3839151 w 15162205"/>
              <a:gd name="connsiteY1451" fmla="*/ 4843339 h 9424512"/>
              <a:gd name="connsiteX1452" fmla="*/ 3843184 w 15162205"/>
              <a:gd name="connsiteY1452" fmla="*/ 4835275 h 9424512"/>
              <a:gd name="connsiteX1453" fmla="*/ 4702155 w 15162205"/>
              <a:gd name="connsiteY1453" fmla="*/ 4835274 h 9424512"/>
              <a:gd name="connsiteX1454" fmla="*/ 4710219 w 15162205"/>
              <a:gd name="connsiteY1454" fmla="*/ 4843339 h 9424512"/>
              <a:gd name="connsiteX1455" fmla="*/ 4726351 w 15162205"/>
              <a:gd name="connsiteY1455" fmla="*/ 4859471 h 9424512"/>
              <a:gd name="connsiteX1456" fmla="*/ 4726351 w 15162205"/>
              <a:gd name="connsiteY1456" fmla="*/ 4843339 h 9424512"/>
              <a:gd name="connsiteX1457" fmla="*/ 4712234 w 15162205"/>
              <a:gd name="connsiteY1457" fmla="*/ 4841324 h 9424512"/>
              <a:gd name="connsiteX1458" fmla="*/ 4694089 w 15162205"/>
              <a:gd name="connsiteY1458" fmla="*/ 4827210 h 9424512"/>
              <a:gd name="connsiteX1459" fmla="*/ 4697204 w 15162205"/>
              <a:gd name="connsiteY1459" fmla="*/ 4830324 h 9424512"/>
              <a:gd name="connsiteX1460" fmla="*/ 4696107 w 15162205"/>
              <a:gd name="connsiteY1460" fmla="*/ 4829225 h 9424512"/>
              <a:gd name="connsiteX1461" fmla="*/ 4694089 w 15162205"/>
              <a:gd name="connsiteY1461" fmla="*/ 4827210 h 9424512"/>
              <a:gd name="connsiteX1462" fmla="*/ 3952068 w 15162205"/>
              <a:gd name="connsiteY1462" fmla="*/ 4827210 h 9424512"/>
              <a:gd name="connsiteX1463" fmla="*/ 3984330 w 15162205"/>
              <a:gd name="connsiteY1463" fmla="*/ 4827210 h 9424512"/>
              <a:gd name="connsiteX1464" fmla="*/ 4000461 w 15162205"/>
              <a:gd name="connsiteY1464" fmla="*/ 4827210 h 9424512"/>
              <a:gd name="connsiteX1465" fmla="*/ 4016592 w 15162205"/>
              <a:gd name="connsiteY1465" fmla="*/ 4843339 h 9424512"/>
              <a:gd name="connsiteX1466" fmla="*/ 4000461 w 15162205"/>
              <a:gd name="connsiteY1466" fmla="*/ 4851406 h 9424512"/>
              <a:gd name="connsiteX1467" fmla="*/ 3952068 w 15162205"/>
              <a:gd name="connsiteY1467" fmla="*/ 4827210 h 9424512"/>
              <a:gd name="connsiteX1468" fmla="*/ 3823020 w 15162205"/>
              <a:gd name="connsiteY1468" fmla="*/ 4827210 h 9424512"/>
              <a:gd name="connsiteX1469" fmla="*/ 3806892 w 15162205"/>
              <a:gd name="connsiteY1469" fmla="*/ 4843339 h 9424512"/>
              <a:gd name="connsiteX1470" fmla="*/ 3790760 w 15162205"/>
              <a:gd name="connsiteY1470" fmla="*/ 4859471 h 9424512"/>
              <a:gd name="connsiteX1471" fmla="*/ 3790760 w 15162205"/>
              <a:gd name="connsiteY1471" fmla="*/ 4843339 h 9424512"/>
              <a:gd name="connsiteX1472" fmla="*/ 3823020 w 15162205"/>
              <a:gd name="connsiteY1472" fmla="*/ 4827210 h 9424512"/>
              <a:gd name="connsiteX1473" fmla="*/ 3435880 w 15162205"/>
              <a:gd name="connsiteY1473" fmla="*/ 4827210 h 9424512"/>
              <a:gd name="connsiteX1474" fmla="*/ 3452011 w 15162205"/>
              <a:gd name="connsiteY1474" fmla="*/ 4843339 h 9424512"/>
              <a:gd name="connsiteX1475" fmla="*/ 3435880 w 15162205"/>
              <a:gd name="connsiteY1475" fmla="*/ 4843339 h 9424512"/>
              <a:gd name="connsiteX1476" fmla="*/ 4758615 w 15162205"/>
              <a:gd name="connsiteY1476" fmla="*/ 4794947 h 9424512"/>
              <a:gd name="connsiteX1477" fmla="*/ 4774744 w 15162205"/>
              <a:gd name="connsiteY1477" fmla="*/ 4811078 h 9424512"/>
              <a:gd name="connsiteX1478" fmla="*/ 4790875 w 15162205"/>
              <a:gd name="connsiteY1478" fmla="*/ 4794947 h 9424512"/>
              <a:gd name="connsiteX1479" fmla="*/ 4774744 w 15162205"/>
              <a:gd name="connsiteY1479" fmla="*/ 4794947 h 9424512"/>
              <a:gd name="connsiteX1480" fmla="*/ 3613321 w 15162205"/>
              <a:gd name="connsiteY1480" fmla="*/ 4794947 h 9424512"/>
              <a:gd name="connsiteX1481" fmla="*/ 3629451 w 15162205"/>
              <a:gd name="connsiteY1481" fmla="*/ 4811078 h 9424512"/>
              <a:gd name="connsiteX1482" fmla="*/ 3613321 w 15162205"/>
              <a:gd name="connsiteY1482" fmla="*/ 4811078 h 9424512"/>
              <a:gd name="connsiteX1483" fmla="*/ 13689745 w 15162205"/>
              <a:gd name="connsiteY1483" fmla="*/ 4792260 h 9424512"/>
              <a:gd name="connsiteX1484" fmla="*/ 13711253 w 15162205"/>
              <a:gd name="connsiteY1484" fmla="*/ 4794947 h 9424512"/>
              <a:gd name="connsiteX1485" fmla="*/ 13695121 w 15162205"/>
              <a:gd name="connsiteY1485" fmla="*/ 4794947 h 9424512"/>
              <a:gd name="connsiteX1486" fmla="*/ 14098393 w 15162205"/>
              <a:gd name="connsiteY1486" fmla="*/ 4778817 h 9424512"/>
              <a:gd name="connsiteX1487" fmla="*/ 14195181 w 15162205"/>
              <a:gd name="connsiteY1487" fmla="*/ 4843339 h 9424512"/>
              <a:gd name="connsiteX1488" fmla="*/ 14179049 w 15162205"/>
              <a:gd name="connsiteY1488" fmla="*/ 4827210 h 9424512"/>
              <a:gd name="connsiteX1489" fmla="*/ 14146789 w 15162205"/>
              <a:gd name="connsiteY1489" fmla="*/ 4811078 h 9424512"/>
              <a:gd name="connsiteX1490" fmla="*/ 14114525 w 15162205"/>
              <a:gd name="connsiteY1490" fmla="*/ 4794947 h 9424512"/>
              <a:gd name="connsiteX1491" fmla="*/ 13397707 w 15162205"/>
              <a:gd name="connsiteY1491" fmla="*/ 4773775 h 9424512"/>
              <a:gd name="connsiteX1492" fmla="*/ 13388634 w 15162205"/>
              <a:gd name="connsiteY1492" fmla="*/ 4778817 h 9424512"/>
              <a:gd name="connsiteX1493" fmla="*/ 13388634 w 15162205"/>
              <a:gd name="connsiteY1493" fmla="*/ 4811078 h 9424512"/>
              <a:gd name="connsiteX1494" fmla="*/ 13404766 w 15162205"/>
              <a:gd name="connsiteY1494" fmla="*/ 4811078 h 9424512"/>
              <a:gd name="connsiteX1495" fmla="*/ 13412833 w 15162205"/>
              <a:gd name="connsiteY1495" fmla="*/ 4803013 h 9424512"/>
              <a:gd name="connsiteX1496" fmla="*/ 13437029 w 15162205"/>
              <a:gd name="connsiteY1496" fmla="*/ 4811078 h 9424512"/>
              <a:gd name="connsiteX1497" fmla="*/ 13469290 w 15162205"/>
              <a:gd name="connsiteY1497" fmla="*/ 4827210 h 9424512"/>
              <a:gd name="connsiteX1498" fmla="*/ 13437029 w 15162205"/>
              <a:gd name="connsiteY1498" fmla="*/ 4794947 h 9424512"/>
              <a:gd name="connsiteX1499" fmla="*/ 13397707 w 15162205"/>
              <a:gd name="connsiteY1499" fmla="*/ 4773775 h 9424512"/>
              <a:gd name="connsiteX1500" fmla="*/ 13453158 w 15162205"/>
              <a:gd name="connsiteY1500" fmla="*/ 4762685 h 9424512"/>
              <a:gd name="connsiteX1501" fmla="*/ 13453158 w 15162205"/>
              <a:gd name="connsiteY1501" fmla="*/ 4794947 h 9424512"/>
              <a:gd name="connsiteX1502" fmla="*/ 13485420 w 15162205"/>
              <a:gd name="connsiteY1502" fmla="*/ 4794947 h 9424512"/>
              <a:gd name="connsiteX1503" fmla="*/ 13501551 w 15162205"/>
              <a:gd name="connsiteY1503" fmla="*/ 4778817 h 9424512"/>
              <a:gd name="connsiteX1504" fmla="*/ 3903675 w 15162205"/>
              <a:gd name="connsiteY1504" fmla="*/ 4762685 h 9424512"/>
              <a:gd name="connsiteX1505" fmla="*/ 4226293 w 15162205"/>
              <a:gd name="connsiteY1505" fmla="*/ 4762685 h 9424512"/>
              <a:gd name="connsiteX1506" fmla="*/ 4226293 w 15162205"/>
              <a:gd name="connsiteY1506" fmla="*/ 4770752 h 9424512"/>
              <a:gd name="connsiteX1507" fmla="*/ 4234360 w 15162205"/>
              <a:gd name="connsiteY1507" fmla="*/ 4786881 h 9424512"/>
              <a:gd name="connsiteX1508" fmla="*/ 4258555 w 15162205"/>
              <a:gd name="connsiteY1508" fmla="*/ 4794947 h 9424512"/>
              <a:gd name="connsiteX1509" fmla="*/ 4258555 w 15162205"/>
              <a:gd name="connsiteY1509" fmla="*/ 4778817 h 9424512"/>
              <a:gd name="connsiteX1510" fmla="*/ 4242426 w 15162205"/>
              <a:gd name="connsiteY1510" fmla="*/ 4762685 h 9424512"/>
              <a:gd name="connsiteX1511" fmla="*/ 4306948 w 15162205"/>
              <a:gd name="connsiteY1511" fmla="*/ 4778817 h 9424512"/>
              <a:gd name="connsiteX1512" fmla="*/ 4339210 w 15162205"/>
              <a:gd name="connsiteY1512" fmla="*/ 4778817 h 9424512"/>
              <a:gd name="connsiteX1513" fmla="*/ 4339210 w 15162205"/>
              <a:gd name="connsiteY1513" fmla="*/ 4794947 h 9424512"/>
              <a:gd name="connsiteX1514" fmla="*/ 4339210 w 15162205"/>
              <a:gd name="connsiteY1514" fmla="*/ 4811078 h 9424512"/>
              <a:gd name="connsiteX1515" fmla="*/ 4355342 w 15162205"/>
              <a:gd name="connsiteY1515" fmla="*/ 4811078 h 9424512"/>
              <a:gd name="connsiteX1516" fmla="*/ 4387601 w 15162205"/>
              <a:gd name="connsiteY1516" fmla="*/ 4811078 h 9424512"/>
              <a:gd name="connsiteX1517" fmla="*/ 4403734 w 15162205"/>
              <a:gd name="connsiteY1517" fmla="*/ 4811078 h 9424512"/>
              <a:gd name="connsiteX1518" fmla="*/ 4419865 w 15162205"/>
              <a:gd name="connsiteY1518" fmla="*/ 4811078 h 9424512"/>
              <a:gd name="connsiteX1519" fmla="*/ 4444061 w 15162205"/>
              <a:gd name="connsiteY1519" fmla="*/ 4835274 h 9424512"/>
              <a:gd name="connsiteX1520" fmla="*/ 4500518 w 15162205"/>
              <a:gd name="connsiteY1520" fmla="*/ 4859471 h 9424512"/>
              <a:gd name="connsiteX1521" fmla="*/ 4565041 w 15162205"/>
              <a:gd name="connsiteY1521" fmla="*/ 4891732 h 9424512"/>
              <a:gd name="connsiteX1522" fmla="*/ 4581172 w 15162205"/>
              <a:gd name="connsiteY1522" fmla="*/ 4891732 h 9424512"/>
              <a:gd name="connsiteX1523" fmla="*/ 4597306 w 15162205"/>
              <a:gd name="connsiteY1523" fmla="*/ 4891732 h 9424512"/>
              <a:gd name="connsiteX1524" fmla="*/ 4597306 w 15162205"/>
              <a:gd name="connsiteY1524" fmla="*/ 4923994 h 9424512"/>
              <a:gd name="connsiteX1525" fmla="*/ 4581172 w 15162205"/>
              <a:gd name="connsiteY1525" fmla="*/ 4923994 h 9424512"/>
              <a:gd name="connsiteX1526" fmla="*/ 4565041 w 15162205"/>
              <a:gd name="connsiteY1526" fmla="*/ 4923994 h 9424512"/>
              <a:gd name="connsiteX1527" fmla="*/ 4548910 w 15162205"/>
              <a:gd name="connsiteY1527" fmla="*/ 4907864 h 9424512"/>
              <a:gd name="connsiteX1528" fmla="*/ 4484389 w 15162205"/>
              <a:gd name="connsiteY1528" fmla="*/ 4891732 h 9424512"/>
              <a:gd name="connsiteX1529" fmla="*/ 4468256 w 15162205"/>
              <a:gd name="connsiteY1529" fmla="*/ 4875602 h 9424512"/>
              <a:gd name="connsiteX1530" fmla="*/ 4435994 w 15162205"/>
              <a:gd name="connsiteY1530" fmla="*/ 4859471 h 9424512"/>
              <a:gd name="connsiteX1531" fmla="*/ 4419865 w 15162205"/>
              <a:gd name="connsiteY1531" fmla="*/ 4859471 h 9424512"/>
              <a:gd name="connsiteX1532" fmla="*/ 4403734 w 15162205"/>
              <a:gd name="connsiteY1532" fmla="*/ 4875602 h 9424512"/>
              <a:gd name="connsiteX1533" fmla="*/ 4387601 w 15162205"/>
              <a:gd name="connsiteY1533" fmla="*/ 4875602 h 9424512"/>
              <a:gd name="connsiteX1534" fmla="*/ 4403734 w 15162205"/>
              <a:gd name="connsiteY1534" fmla="*/ 4859471 h 9424512"/>
              <a:gd name="connsiteX1535" fmla="*/ 4379538 w 15162205"/>
              <a:gd name="connsiteY1535" fmla="*/ 4843339 h 9424512"/>
              <a:gd name="connsiteX1536" fmla="*/ 4323079 w 15162205"/>
              <a:gd name="connsiteY1536" fmla="*/ 4827210 h 9424512"/>
              <a:gd name="connsiteX1537" fmla="*/ 4282752 w 15162205"/>
              <a:gd name="connsiteY1537" fmla="*/ 4827210 h 9424512"/>
              <a:gd name="connsiteX1538" fmla="*/ 4242426 w 15162205"/>
              <a:gd name="connsiteY1538" fmla="*/ 4827210 h 9424512"/>
              <a:gd name="connsiteX1539" fmla="*/ 4048854 w 15162205"/>
              <a:gd name="connsiteY1539" fmla="*/ 4811078 h 9424512"/>
              <a:gd name="connsiteX1540" fmla="*/ 3952068 w 15162205"/>
              <a:gd name="connsiteY1540" fmla="*/ 4827210 h 9424512"/>
              <a:gd name="connsiteX1541" fmla="*/ 3903675 w 15162205"/>
              <a:gd name="connsiteY1541" fmla="*/ 4811078 h 9424512"/>
              <a:gd name="connsiteX1542" fmla="*/ 3879479 w 15162205"/>
              <a:gd name="connsiteY1542" fmla="*/ 4794947 h 9424512"/>
              <a:gd name="connsiteX1543" fmla="*/ 3863351 w 15162205"/>
              <a:gd name="connsiteY1543" fmla="*/ 4786881 h 9424512"/>
              <a:gd name="connsiteX1544" fmla="*/ 3839151 w 15162205"/>
              <a:gd name="connsiteY1544" fmla="*/ 4794947 h 9424512"/>
              <a:gd name="connsiteX1545" fmla="*/ 3839151 w 15162205"/>
              <a:gd name="connsiteY1545" fmla="*/ 4778817 h 9424512"/>
              <a:gd name="connsiteX1546" fmla="*/ 3903675 w 15162205"/>
              <a:gd name="connsiteY1546" fmla="*/ 4762685 h 9424512"/>
              <a:gd name="connsiteX1547" fmla="*/ 3790760 w 15162205"/>
              <a:gd name="connsiteY1547" fmla="*/ 4762685 h 9424512"/>
              <a:gd name="connsiteX1548" fmla="*/ 3774628 w 15162205"/>
              <a:gd name="connsiteY1548" fmla="*/ 4778817 h 9424512"/>
              <a:gd name="connsiteX1549" fmla="*/ 3742366 w 15162205"/>
              <a:gd name="connsiteY1549" fmla="*/ 4778817 h 9424512"/>
              <a:gd name="connsiteX1550" fmla="*/ 3790760 w 15162205"/>
              <a:gd name="connsiteY1550" fmla="*/ 4762685 h 9424512"/>
              <a:gd name="connsiteX1551" fmla="*/ 4145639 w 15162205"/>
              <a:gd name="connsiteY1551" fmla="*/ 4746556 h 9424512"/>
              <a:gd name="connsiteX1552" fmla="*/ 4161770 w 15162205"/>
              <a:gd name="connsiteY1552" fmla="*/ 4762685 h 9424512"/>
              <a:gd name="connsiteX1553" fmla="*/ 4153705 w 15162205"/>
              <a:gd name="connsiteY1553" fmla="*/ 4762685 h 9424512"/>
              <a:gd name="connsiteX1554" fmla="*/ 4145639 w 15162205"/>
              <a:gd name="connsiteY1554" fmla="*/ 4762685 h 9424512"/>
              <a:gd name="connsiteX1555" fmla="*/ 3081001 w 15162205"/>
              <a:gd name="connsiteY1555" fmla="*/ 4746556 h 9424512"/>
              <a:gd name="connsiteX1556" fmla="*/ 3113261 w 15162205"/>
              <a:gd name="connsiteY1556" fmla="*/ 4762685 h 9424512"/>
              <a:gd name="connsiteX1557" fmla="*/ 3097132 w 15162205"/>
              <a:gd name="connsiteY1557" fmla="*/ 4762685 h 9424512"/>
              <a:gd name="connsiteX1558" fmla="*/ 3081001 w 15162205"/>
              <a:gd name="connsiteY1558" fmla="*/ 4762685 h 9424512"/>
              <a:gd name="connsiteX1559" fmla="*/ 3081001 w 15162205"/>
              <a:gd name="connsiteY1559" fmla="*/ 4746556 h 9424512"/>
              <a:gd name="connsiteX1560" fmla="*/ 3839151 w 15162205"/>
              <a:gd name="connsiteY1560" fmla="*/ 4730424 h 9424512"/>
              <a:gd name="connsiteX1561" fmla="*/ 3839151 w 15162205"/>
              <a:gd name="connsiteY1561" fmla="*/ 4746556 h 9424512"/>
              <a:gd name="connsiteX1562" fmla="*/ 3839151 w 15162205"/>
              <a:gd name="connsiteY1562" fmla="*/ 4762685 h 9424512"/>
              <a:gd name="connsiteX1563" fmla="*/ 3823020 w 15162205"/>
              <a:gd name="connsiteY1563" fmla="*/ 4746556 h 9424512"/>
              <a:gd name="connsiteX1564" fmla="*/ 3839151 w 15162205"/>
              <a:gd name="connsiteY1564" fmla="*/ 4730424 h 9424512"/>
              <a:gd name="connsiteX1565" fmla="*/ 3661713 w 15162205"/>
              <a:gd name="connsiteY1565" fmla="*/ 4730424 h 9424512"/>
              <a:gd name="connsiteX1566" fmla="*/ 3693973 w 15162205"/>
              <a:gd name="connsiteY1566" fmla="*/ 4730424 h 9424512"/>
              <a:gd name="connsiteX1567" fmla="*/ 3726237 w 15162205"/>
              <a:gd name="connsiteY1567" fmla="*/ 4746556 h 9424512"/>
              <a:gd name="connsiteX1568" fmla="*/ 3693973 w 15162205"/>
              <a:gd name="connsiteY1568" fmla="*/ 4746556 h 9424512"/>
              <a:gd name="connsiteX1569" fmla="*/ 4516648 w 15162205"/>
              <a:gd name="connsiteY1569" fmla="*/ 4714293 h 9424512"/>
              <a:gd name="connsiteX1570" fmla="*/ 4516648 w 15162205"/>
              <a:gd name="connsiteY1570" fmla="*/ 4722360 h 9424512"/>
              <a:gd name="connsiteX1571" fmla="*/ 4532779 w 15162205"/>
              <a:gd name="connsiteY1571" fmla="*/ 4730424 h 9424512"/>
              <a:gd name="connsiteX1572" fmla="*/ 4532779 w 15162205"/>
              <a:gd name="connsiteY1572" fmla="*/ 4746556 h 9424512"/>
              <a:gd name="connsiteX1573" fmla="*/ 4532779 w 15162205"/>
              <a:gd name="connsiteY1573" fmla="*/ 4754619 h 9424512"/>
              <a:gd name="connsiteX1574" fmla="*/ 4548910 w 15162205"/>
              <a:gd name="connsiteY1574" fmla="*/ 4762685 h 9424512"/>
              <a:gd name="connsiteX1575" fmla="*/ 4565041 w 15162205"/>
              <a:gd name="connsiteY1575" fmla="*/ 4746556 h 9424512"/>
              <a:gd name="connsiteX1576" fmla="*/ 4613434 w 15162205"/>
              <a:gd name="connsiteY1576" fmla="*/ 4762685 h 9424512"/>
              <a:gd name="connsiteX1577" fmla="*/ 4694089 w 15162205"/>
              <a:gd name="connsiteY1577" fmla="*/ 4762685 h 9424512"/>
              <a:gd name="connsiteX1578" fmla="*/ 4605369 w 15162205"/>
              <a:gd name="connsiteY1578" fmla="*/ 4738489 h 9424512"/>
              <a:gd name="connsiteX1579" fmla="*/ 4516648 w 15162205"/>
              <a:gd name="connsiteY1579" fmla="*/ 4714293 h 9424512"/>
              <a:gd name="connsiteX1580" fmla="*/ 4185967 w 15162205"/>
              <a:gd name="connsiteY1580" fmla="*/ 4714293 h 9424512"/>
              <a:gd name="connsiteX1581" fmla="*/ 4194029 w 15162205"/>
              <a:gd name="connsiteY1581" fmla="*/ 4730424 h 9424512"/>
              <a:gd name="connsiteX1582" fmla="*/ 4226293 w 15162205"/>
              <a:gd name="connsiteY1582" fmla="*/ 4746556 h 9424512"/>
              <a:gd name="connsiteX1583" fmla="*/ 4194029 w 15162205"/>
              <a:gd name="connsiteY1583" fmla="*/ 4746556 h 9424512"/>
              <a:gd name="connsiteX1584" fmla="*/ 4177901 w 15162205"/>
              <a:gd name="connsiteY1584" fmla="*/ 4746556 h 9424512"/>
              <a:gd name="connsiteX1585" fmla="*/ 4177901 w 15162205"/>
              <a:gd name="connsiteY1585" fmla="*/ 4730424 h 9424512"/>
              <a:gd name="connsiteX1586" fmla="*/ 4185967 w 15162205"/>
              <a:gd name="connsiteY1586" fmla="*/ 4714293 h 9424512"/>
              <a:gd name="connsiteX1587" fmla="*/ 4435994 w 15162205"/>
              <a:gd name="connsiteY1587" fmla="*/ 4698162 h 9424512"/>
              <a:gd name="connsiteX1588" fmla="*/ 4435994 w 15162205"/>
              <a:gd name="connsiteY1588" fmla="*/ 4714293 h 9424512"/>
              <a:gd name="connsiteX1589" fmla="*/ 4452125 w 15162205"/>
              <a:gd name="connsiteY1589" fmla="*/ 4714293 h 9424512"/>
              <a:gd name="connsiteX1590" fmla="*/ 4444061 w 15162205"/>
              <a:gd name="connsiteY1590" fmla="*/ 4698162 h 9424512"/>
              <a:gd name="connsiteX1591" fmla="*/ 4435994 w 15162205"/>
              <a:gd name="connsiteY1591" fmla="*/ 4698162 h 9424512"/>
              <a:gd name="connsiteX1592" fmla="*/ 3968199 w 15162205"/>
              <a:gd name="connsiteY1592" fmla="*/ 4698162 h 9424512"/>
              <a:gd name="connsiteX1593" fmla="*/ 4016592 w 15162205"/>
              <a:gd name="connsiteY1593" fmla="*/ 4698162 h 9424512"/>
              <a:gd name="connsiteX1594" fmla="*/ 4064985 w 15162205"/>
              <a:gd name="connsiteY1594" fmla="*/ 4714293 h 9424512"/>
              <a:gd name="connsiteX1595" fmla="*/ 4032723 w 15162205"/>
              <a:gd name="connsiteY1595" fmla="*/ 4730424 h 9424512"/>
              <a:gd name="connsiteX1596" fmla="*/ 3984330 w 15162205"/>
              <a:gd name="connsiteY1596" fmla="*/ 4714293 h 9424512"/>
              <a:gd name="connsiteX1597" fmla="*/ 3968199 w 15162205"/>
              <a:gd name="connsiteY1597" fmla="*/ 4714293 h 9424512"/>
              <a:gd name="connsiteX1598" fmla="*/ 3968199 w 15162205"/>
              <a:gd name="connsiteY1598" fmla="*/ 4698162 h 9424512"/>
              <a:gd name="connsiteX1599" fmla="*/ 4903789 w 15162205"/>
              <a:gd name="connsiteY1599" fmla="*/ 4682030 h 9424512"/>
              <a:gd name="connsiteX1600" fmla="*/ 4936051 w 15162205"/>
              <a:gd name="connsiteY1600" fmla="*/ 4698162 h 9424512"/>
              <a:gd name="connsiteX1601" fmla="*/ 4927987 w 15162205"/>
              <a:gd name="connsiteY1601" fmla="*/ 4690097 h 9424512"/>
              <a:gd name="connsiteX1602" fmla="*/ 4903789 w 15162205"/>
              <a:gd name="connsiteY1602" fmla="*/ 4682030 h 9424512"/>
              <a:gd name="connsiteX1603" fmla="*/ 4339210 w 15162205"/>
              <a:gd name="connsiteY1603" fmla="*/ 4682030 h 9424512"/>
              <a:gd name="connsiteX1604" fmla="*/ 4355342 w 15162205"/>
              <a:gd name="connsiteY1604" fmla="*/ 4698162 h 9424512"/>
              <a:gd name="connsiteX1605" fmla="*/ 4355342 w 15162205"/>
              <a:gd name="connsiteY1605" fmla="*/ 4682030 h 9424512"/>
              <a:gd name="connsiteX1606" fmla="*/ 4339210 w 15162205"/>
              <a:gd name="connsiteY1606" fmla="*/ 4682030 h 9424512"/>
              <a:gd name="connsiteX1607" fmla="*/ 4306948 w 15162205"/>
              <a:gd name="connsiteY1607" fmla="*/ 4682030 h 9424512"/>
              <a:gd name="connsiteX1608" fmla="*/ 4290817 w 15162205"/>
              <a:gd name="connsiteY1608" fmla="*/ 4698162 h 9424512"/>
              <a:gd name="connsiteX1609" fmla="*/ 4339210 w 15162205"/>
              <a:gd name="connsiteY1609" fmla="*/ 4730424 h 9424512"/>
              <a:gd name="connsiteX1610" fmla="*/ 4452125 w 15162205"/>
              <a:gd name="connsiteY1610" fmla="*/ 4770752 h 9424512"/>
              <a:gd name="connsiteX1611" fmla="*/ 4500518 w 15162205"/>
              <a:gd name="connsiteY1611" fmla="*/ 4778817 h 9424512"/>
              <a:gd name="connsiteX1612" fmla="*/ 4484389 w 15162205"/>
              <a:gd name="connsiteY1612" fmla="*/ 4762685 h 9424512"/>
              <a:gd name="connsiteX1613" fmla="*/ 4403734 w 15162205"/>
              <a:gd name="connsiteY1613" fmla="*/ 4738489 h 9424512"/>
              <a:gd name="connsiteX1614" fmla="*/ 4355342 w 15162205"/>
              <a:gd name="connsiteY1614" fmla="*/ 4714293 h 9424512"/>
              <a:gd name="connsiteX1615" fmla="*/ 4339210 w 15162205"/>
              <a:gd name="connsiteY1615" fmla="*/ 4698162 h 9424512"/>
              <a:gd name="connsiteX1616" fmla="*/ 4306948 w 15162205"/>
              <a:gd name="connsiteY1616" fmla="*/ 4682030 h 9424512"/>
              <a:gd name="connsiteX1617" fmla="*/ 3339094 w 15162205"/>
              <a:gd name="connsiteY1617" fmla="*/ 4682030 h 9424512"/>
              <a:gd name="connsiteX1618" fmla="*/ 3355225 w 15162205"/>
              <a:gd name="connsiteY1618" fmla="*/ 4682030 h 9424512"/>
              <a:gd name="connsiteX1619" fmla="*/ 3339094 w 15162205"/>
              <a:gd name="connsiteY1619" fmla="*/ 4698162 h 9424512"/>
              <a:gd name="connsiteX1620" fmla="*/ 3270538 w 15162205"/>
              <a:gd name="connsiteY1620" fmla="*/ 4673965 h 9424512"/>
              <a:gd name="connsiteX1621" fmla="*/ 3274571 w 15162205"/>
              <a:gd name="connsiteY1621" fmla="*/ 4682030 h 9424512"/>
              <a:gd name="connsiteX1622" fmla="*/ 3258442 w 15162205"/>
              <a:gd name="connsiteY1622" fmla="*/ 4682030 h 9424512"/>
              <a:gd name="connsiteX1623" fmla="*/ 3270538 w 15162205"/>
              <a:gd name="connsiteY1623" fmla="*/ 4673965 h 9424512"/>
              <a:gd name="connsiteX1624" fmla="*/ 4242426 w 15162205"/>
              <a:gd name="connsiteY1624" fmla="*/ 4665901 h 9424512"/>
              <a:gd name="connsiteX1625" fmla="*/ 4242426 w 15162205"/>
              <a:gd name="connsiteY1625" fmla="*/ 4682030 h 9424512"/>
              <a:gd name="connsiteX1626" fmla="*/ 4258555 w 15162205"/>
              <a:gd name="connsiteY1626" fmla="*/ 4682030 h 9424512"/>
              <a:gd name="connsiteX1627" fmla="*/ 4242426 w 15162205"/>
              <a:gd name="connsiteY1627" fmla="*/ 4665901 h 9424512"/>
              <a:gd name="connsiteX1628" fmla="*/ 3871415 w 15162205"/>
              <a:gd name="connsiteY1628" fmla="*/ 4633639 h 9424512"/>
              <a:gd name="connsiteX1629" fmla="*/ 3887547 w 15162205"/>
              <a:gd name="connsiteY1629" fmla="*/ 4649769 h 9424512"/>
              <a:gd name="connsiteX1630" fmla="*/ 3871415 w 15162205"/>
              <a:gd name="connsiteY1630" fmla="*/ 4649769 h 9424512"/>
              <a:gd name="connsiteX1631" fmla="*/ 3871415 w 15162205"/>
              <a:gd name="connsiteY1631" fmla="*/ 4633639 h 9424512"/>
              <a:gd name="connsiteX1632" fmla="*/ 3823020 w 15162205"/>
              <a:gd name="connsiteY1632" fmla="*/ 4633639 h 9424512"/>
              <a:gd name="connsiteX1633" fmla="*/ 3839151 w 15162205"/>
              <a:gd name="connsiteY1633" fmla="*/ 4633639 h 9424512"/>
              <a:gd name="connsiteX1634" fmla="*/ 3839151 w 15162205"/>
              <a:gd name="connsiteY1634" fmla="*/ 4649769 h 9424512"/>
              <a:gd name="connsiteX1635" fmla="*/ 3823020 w 15162205"/>
              <a:gd name="connsiteY1635" fmla="*/ 4633639 h 9424512"/>
              <a:gd name="connsiteX1636" fmla="*/ 4645696 w 15162205"/>
              <a:gd name="connsiteY1636" fmla="*/ 4617506 h 9424512"/>
              <a:gd name="connsiteX1637" fmla="*/ 4645696 w 15162205"/>
              <a:gd name="connsiteY1637" fmla="*/ 4633639 h 9424512"/>
              <a:gd name="connsiteX1638" fmla="*/ 4710219 w 15162205"/>
              <a:gd name="connsiteY1638" fmla="*/ 4633639 h 9424512"/>
              <a:gd name="connsiteX1639" fmla="*/ 4686024 w 15162205"/>
              <a:gd name="connsiteY1639" fmla="*/ 4633639 h 9424512"/>
              <a:gd name="connsiteX1640" fmla="*/ 4645696 w 15162205"/>
              <a:gd name="connsiteY1640" fmla="*/ 4617506 h 9424512"/>
              <a:gd name="connsiteX1641" fmla="*/ 4597306 w 15162205"/>
              <a:gd name="connsiteY1641" fmla="*/ 4617506 h 9424512"/>
              <a:gd name="connsiteX1642" fmla="*/ 4613434 w 15162205"/>
              <a:gd name="connsiteY1642" fmla="*/ 4633639 h 9424512"/>
              <a:gd name="connsiteX1643" fmla="*/ 4613434 w 15162205"/>
              <a:gd name="connsiteY1643" fmla="*/ 4617506 h 9424512"/>
              <a:gd name="connsiteX1644" fmla="*/ 13775777 w 15162205"/>
              <a:gd name="connsiteY1644" fmla="*/ 4601376 h 9424512"/>
              <a:gd name="connsiteX1645" fmla="*/ 13872561 w 15162205"/>
              <a:gd name="connsiteY1645" fmla="*/ 4633639 h 9424512"/>
              <a:gd name="connsiteX1646" fmla="*/ 13904825 w 15162205"/>
              <a:gd name="connsiteY1646" fmla="*/ 4649769 h 9424512"/>
              <a:gd name="connsiteX1647" fmla="*/ 13856429 w 15162205"/>
              <a:gd name="connsiteY1647" fmla="*/ 4649769 h 9424512"/>
              <a:gd name="connsiteX1648" fmla="*/ 13840301 w 15162205"/>
              <a:gd name="connsiteY1648" fmla="*/ 4649769 h 9424512"/>
              <a:gd name="connsiteX1649" fmla="*/ 13808037 w 15162205"/>
              <a:gd name="connsiteY1649" fmla="*/ 4633639 h 9424512"/>
              <a:gd name="connsiteX1650" fmla="*/ 13775777 w 15162205"/>
              <a:gd name="connsiteY1650" fmla="*/ 4601376 h 9424512"/>
              <a:gd name="connsiteX1651" fmla="*/ 4532779 w 15162205"/>
              <a:gd name="connsiteY1651" fmla="*/ 4585247 h 9424512"/>
              <a:gd name="connsiteX1652" fmla="*/ 4516648 w 15162205"/>
              <a:gd name="connsiteY1652" fmla="*/ 4601376 h 9424512"/>
              <a:gd name="connsiteX1653" fmla="*/ 4548910 w 15162205"/>
              <a:gd name="connsiteY1653" fmla="*/ 4601376 h 9424512"/>
              <a:gd name="connsiteX1654" fmla="*/ 4556976 w 15162205"/>
              <a:gd name="connsiteY1654" fmla="*/ 4593311 h 9424512"/>
              <a:gd name="connsiteX1655" fmla="*/ 4532779 w 15162205"/>
              <a:gd name="connsiteY1655" fmla="*/ 4585247 h 9424512"/>
              <a:gd name="connsiteX1656" fmla="*/ 4335179 w 15162205"/>
              <a:gd name="connsiteY1656" fmla="*/ 4577180 h 9424512"/>
              <a:gd name="connsiteX1657" fmla="*/ 4323079 w 15162205"/>
              <a:gd name="connsiteY1657" fmla="*/ 4585247 h 9424512"/>
              <a:gd name="connsiteX1658" fmla="*/ 4339210 w 15162205"/>
              <a:gd name="connsiteY1658" fmla="*/ 4585247 h 9424512"/>
              <a:gd name="connsiteX1659" fmla="*/ 4335179 w 15162205"/>
              <a:gd name="connsiteY1659" fmla="*/ 4577180 h 9424512"/>
              <a:gd name="connsiteX1660" fmla="*/ 4484389 w 15162205"/>
              <a:gd name="connsiteY1660" fmla="*/ 4569115 h 9424512"/>
              <a:gd name="connsiteX1661" fmla="*/ 4492452 w 15162205"/>
              <a:gd name="connsiteY1661" fmla="*/ 4585247 h 9424512"/>
              <a:gd name="connsiteX1662" fmla="*/ 4500518 w 15162205"/>
              <a:gd name="connsiteY1662" fmla="*/ 4577180 h 9424512"/>
              <a:gd name="connsiteX1663" fmla="*/ 4484389 w 15162205"/>
              <a:gd name="connsiteY1663" fmla="*/ 4569115 h 9424512"/>
              <a:gd name="connsiteX1664" fmla="*/ 4435994 w 15162205"/>
              <a:gd name="connsiteY1664" fmla="*/ 4552984 h 9424512"/>
              <a:gd name="connsiteX1665" fmla="*/ 4435994 w 15162205"/>
              <a:gd name="connsiteY1665" fmla="*/ 4569115 h 9424512"/>
              <a:gd name="connsiteX1666" fmla="*/ 4452125 w 15162205"/>
              <a:gd name="connsiteY1666" fmla="*/ 4552984 h 9424512"/>
              <a:gd name="connsiteX1667" fmla="*/ 4435994 w 15162205"/>
              <a:gd name="connsiteY1667" fmla="*/ 4552984 h 9424512"/>
              <a:gd name="connsiteX1668" fmla="*/ 4053334 w 15162205"/>
              <a:gd name="connsiteY1668" fmla="*/ 4552984 h 9424512"/>
              <a:gd name="connsiteX1669" fmla="*/ 4056918 w 15162205"/>
              <a:gd name="connsiteY1669" fmla="*/ 4561051 h 9424512"/>
              <a:gd name="connsiteX1670" fmla="*/ 4121443 w 15162205"/>
              <a:gd name="connsiteY1670" fmla="*/ 4593311 h 9424512"/>
              <a:gd name="connsiteX1671" fmla="*/ 4185967 w 15162205"/>
              <a:gd name="connsiteY1671" fmla="*/ 4585247 h 9424512"/>
              <a:gd name="connsiteX1672" fmla="*/ 4194029 w 15162205"/>
              <a:gd name="connsiteY1672" fmla="*/ 4585247 h 9424512"/>
              <a:gd name="connsiteX1673" fmla="*/ 4274684 w 15162205"/>
              <a:gd name="connsiteY1673" fmla="*/ 4601376 h 9424512"/>
              <a:gd name="connsiteX1674" fmla="*/ 4242426 w 15162205"/>
              <a:gd name="connsiteY1674" fmla="*/ 4577180 h 9424512"/>
              <a:gd name="connsiteX1675" fmla="*/ 4169836 w 15162205"/>
              <a:gd name="connsiteY1675" fmla="*/ 4561051 h 9424512"/>
              <a:gd name="connsiteX1676" fmla="*/ 4129509 w 15162205"/>
              <a:gd name="connsiteY1676" fmla="*/ 4552984 h 9424512"/>
              <a:gd name="connsiteX1677" fmla="*/ 4113377 w 15162205"/>
              <a:gd name="connsiteY1677" fmla="*/ 4552984 h 9424512"/>
              <a:gd name="connsiteX1678" fmla="*/ 3564924 w 15162205"/>
              <a:gd name="connsiteY1678" fmla="*/ 4552984 h 9424512"/>
              <a:gd name="connsiteX1679" fmla="*/ 3581058 w 15162205"/>
              <a:gd name="connsiteY1679" fmla="*/ 4552984 h 9424512"/>
              <a:gd name="connsiteX1680" fmla="*/ 3597187 w 15162205"/>
              <a:gd name="connsiteY1680" fmla="*/ 4585247 h 9424512"/>
              <a:gd name="connsiteX1681" fmla="*/ 3581058 w 15162205"/>
              <a:gd name="connsiteY1681" fmla="*/ 4569115 h 9424512"/>
              <a:gd name="connsiteX1682" fmla="*/ 3564924 w 15162205"/>
              <a:gd name="connsiteY1682" fmla="*/ 4552984 h 9424512"/>
              <a:gd name="connsiteX1683" fmla="*/ 4274684 w 15162205"/>
              <a:gd name="connsiteY1683" fmla="*/ 4520721 h 9424512"/>
              <a:gd name="connsiteX1684" fmla="*/ 4258555 w 15162205"/>
              <a:gd name="connsiteY1684" fmla="*/ 4536852 h 9424512"/>
              <a:gd name="connsiteX1685" fmla="*/ 4306948 w 15162205"/>
              <a:gd name="connsiteY1685" fmla="*/ 4536852 h 9424512"/>
              <a:gd name="connsiteX1686" fmla="*/ 4274684 w 15162205"/>
              <a:gd name="connsiteY1686" fmla="*/ 4520721 h 9424512"/>
              <a:gd name="connsiteX1687" fmla="*/ 3887547 w 15162205"/>
              <a:gd name="connsiteY1687" fmla="*/ 4520721 h 9424512"/>
              <a:gd name="connsiteX1688" fmla="*/ 3903675 w 15162205"/>
              <a:gd name="connsiteY1688" fmla="*/ 4520721 h 9424512"/>
              <a:gd name="connsiteX1689" fmla="*/ 3903675 w 15162205"/>
              <a:gd name="connsiteY1689" fmla="*/ 4536852 h 9424512"/>
              <a:gd name="connsiteX1690" fmla="*/ 3887547 w 15162205"/>
              <a:gd name="connsiteY1690" fmla="*/ 4536852 h 9424512"/>
              <a:gd name="connsiteX1691" fmla="*/ 3887547 w 15162205"/>
              <a:gd name="connsiteY1691" fmla="*/ 4520721 h 9424512"/>
              <a:gd name="connsiteX1692" fmla="*/ 4500518 w 15162205"/>
              <a:gd name="connsiteY1692" fmla="*/ 4512656 h 9424512"/>
              <a:gd name="connsiteX1693" fmla="*/ 4484389 w 15162205"/>
              <a:gd name="connsiteY1693" fmla="*/ 4520721 h 9424512"/>
              <a:gd name="connsiteX1694" fmla="*/ 4500518 w 15162205"/>
              <a:gd name="connsiteY1694" fmla="*/ 4536852 h 9424512"/>
              <a:gd name="connsiteX1695" fmla="*/ 4532779 w 15162205"/>
              <a:gd name="connsiteY1695" fmla="*/ 4552984 h 9424512"/>
              <a:gd name="connsiteX1696" fmla="*/ 4589238 w 15162205"/>
              <a:gd name="connsiteY1696" fmla="*/ 4561051 h 9424512"/>
              <a:gd name="connsiteX1697" fmla="*/ 4589238 w 15162205"/>
              <a:gd name="connsiteY1697" fmla="*/ 4544919 h 9424512"/>
              <a:gd name="connsiteX1698" fmla="*/ 4556976 w 15162205"/>
              <a:gd name="connsiteY1698" fmla="*/ 4544919 h 9424512"/>
              <a:gd name="connsiteX1699" fmla="*/ 4532779 w 15162205"/>
              <a:gd name="connsiteY1699" fmla="*/ 4520721 h 9424512"/>
              <a:gd name="connsiteX1700" fmla="*/ 4524714 w 15162205"/>
              <a:gd name="connsiteY1700" fmla="*/ 4536852 h 9424512"/>
              <a:gd name="connsiteX1701" fmla="*/ 4516648 w 15162205"/>
              <a:gd name="connsiteY1701" fmla="*/ 4520721 h 9424512"/>
              <a:gd name="connsiteX1702" fmla="*/ 4500518 w 15162205"/>
              <a:gd name="connsiteY1702" fmla="*/ 4512656 h 9424512"/>
              <a:gd name="connsiteX1703" fmla="*/ 3968199 w 15162205"/>
              <a:gd name="connsiteY1703" fmla="*/ 4488460 h 9424512"/>
              <a:gd name="connsiteX1704" fmla="*/ 3968199 w 15162205"/>
              <a:gd name="connsiteY1704" fmla="*/ 4504592 h 9424512"/>
              <a:gd name="connsiteX1705" fmla="*/ 3984330 w 15162205"/>
              <a:gd name="connsiteY1705" fmla="*/ 4504592 h 9424512"/>
              <a:gd name="connsiteX1706" fmla="*/ 3976264 w 15162205"/>
              <a:gd name="connsiteY1706" fmla="*/ 4488460 h 9424512"/>
              <a:gd name="connsiteX1707" fmla="*/ 3968199 w 15162205"/>
              <a:gd name="connsiteY1707" fmla="*/ 4488460 h 9424512"/>
              <a:gd name="connsiteX1708" fmla="*/ 4113377 w 15162205"/>
              <a:gd name="connsiteY1708" fmla="*/ 4480397 h 9424512"/>
              <a:gd name="connsiteX1709" fmla="*/ 4113377 w 15162205"/>
              <a:gd name="connsiteY1709" fmla="*/ 4488460 h 9424512"/>
              <a:gd name="connsiteX1710" fmla="*/ 4121443 w 15162205"/>
              <a:gd name="connsiteY1710" fmla="*/ 4504592 h 9424512"/>
              <a:gd name="connsiteX1711" fmla="*/ 4129509 w 15162205"/>
              <a:gd name="connsiteY1711" fmla="*/ 4488460 h 9424512"/>
              <a:gd name="connsiteX1712" fmla="*/ 4113377 w 15162205"/>
              <a:gd name="connsiteY1712" fmla="*/ 4480397 h 9424512"/>
              <a:gd name="connsiteX1713" fmla="*/ 4272516 w 15162205"/>
              <a:gd name="connsiteY1713" fmla="*/ 4442454 h 9424512"/>
              <a:gd name="connsiteX1714" fmla="*/ 4264605 w 15162205"/>
              <a:gd name="connsiteY1714" fmla="*/ 4451157 h 9424512"/>
              <a:gd name="connsiteX1715" fmla="*/ 4263088 w 15162205"/>
              <a:gd name="connsiteY1715" fmla="*/ 4451266 h 9424512"/>
              <a:gd name="connsiteX1716" fmla="*/ 4267629 w 15162205"/>
              <a:gd name="connsiteY1716" fmla="*/ 4443092 h 9424512"/>
              <a:gd name="connsiteX1717" fmla="*/ 4484389 w 15162205"/>
              <a:gd name="connsiteY1717" fmla="*/ 4423938 h 9424512"/>
              <a:gd name="connsiteX1718" fmla="*/ 4468256 w 15162205"/>
              <a:gd name="connsiteY1718" fmla="*/ 4440067 h 9424512"/>
              <a:gd name="connsiteX1719" fmla="*/ 4484389 w 15162205"/>
              <a:gd name="connsiteY1719" fmla="*/ 4456198 h 9424512"/>
              <a:gd name="connsiteX1720" fmla="*/ 4500518 w 15162205"/>
              <a:gd name="connsiteY1720" fmla="*/ 4472330 h 9424512"/>
              <a:gd name="connsiteX1721" fmla="*/ 4516648 w 15162205"/>
              <a:gd name="connsiteY1721" fmla="*/ 4488460 h 9424512"/>
              <a:gd name="connsiteX1722" fmla="*/ 4548910 w 15162205"/>
              <a:gd name="connsiteY1722" fmla="*/ 4488460 h 9424512"/>
              <a:gd name="connsiteX1723" fmla="*/ 4597306 w 15162205"/>
              <a:gd name="connsiteY1723" fmla="*/ 4512656 h 9424512"/>
              <a:gd name="connsiteX1724" fmla="*/ 4645696 w 15162205"/>
              <a:gd name="connsiteY1724" fmla="*/ 4536852 h 9424512"/>
              <a:gd name="connsiteX1725" fmla="*/ 4726351 w 15162205"/>
              <a:gd name="connsiteY1725" fmla="*/ 4552984 h 9424512"/>
              <a:gd name="connsiteX1726" fmla="*/ 4742482 w 15162205"/>
              <a:gd name="connsiteY1726" fmla="*/ 4561051 h 9424512"/>
              <a:gd name="connsiteX1727" fmla="*/ 4750548 w 15162205"/>
              <a:gd name="connsiteY1727" fmla="*/ 4569115 h 9424512"/>
              <a:gd name="connsiteX1728" fmla="*/ 4766678 w 15162205"/>
              <a:gd name="connsiteY1728" fmla="*/ 4577180 h 9424512"/>
              <a:gd name="connsiteX1729" fmla="*/ 4782810 w 15162205"/>
              <a:gd name="connsiteY1729" fmla="*/ 4585247 h 9424512"/>
              <a:gd name="connsiteX1730" fmla="*/ 4790875 w 15162205"/>
              <a:gd name="connsiteY1730" fmla="*/ 4585247 h 9424512"/>
              <a:gd name="connsiteX1731" fmla="*/ 4798940 w 15162205"/>
              <a:gd name="connsiteY1731" fmla="*/ 4593311 h 9424512"/>
              <a:gd name="connsiteX1732" fmla="*/ 4823137 w 15162205"/>
              <a:gd name="connsiteY1732" fmla="*/ 4609443 h 9424512"/>
              <a:gd name="connsiteX1733" fmla="*/ 4855398 w 15162205"/>
              <a:gd name="connsiteY1733" fmla="*/ 4617506 h 9424512"/>
              <a:gd name="connsiteX1734" fmla="*/ 4839268 w 15162205"/>
              <a:gd name="connsiteY1734" fmla="*/ 4601376 h 9424512"/>
              <a:gd name="connsiteX1735" fmla="*/ 4831202 w 15162205"/>
              <a:gd name="connsiteY1735" fmla="*/ 4593311 h 9424512"/>
              <a:gd name="connsiteX1736" fmla="*/ 4815070 w 15162205"/>
              <a:gd name="connsiteY1736" fmla="*/ 4577180 h 9424512"/>
              <a:gd name="connsiteX1737" fmla="*/ 4798940 w 15162205"/>
              <a:gd name="connsiteY1737" fmla="*/ 4561051 h 9424512"/>
              <a:gd name="connsiteX1738" fmla="*/ 4782810 w 15162205"/>
              <a:gd name="connsiteY1738" fmla="*/ 4552984 h 9424512"/>
              <a:gd name="connsiteX1739" fmla="*/ 4774744 w 15162205"/>
              <a:gd name="connsiteY1739" fmla="*/ 4552984 h 9424512"/>
              <a:gd name="connsiteX1740" fmla="*/ 4774744 w 15162205"/>
              <a:gd name="connsiteY1740" fmla="*/ 4536852 h 9424512"/>
              <a:gd name="connsiteX1741" fmla="*/ 4758615 w 15162205"/>
              <a:gd name="connsiteY1741" fmla="*/ 4536852 h 9424512"/>
              <a:gd name="connsiteX1742" fmla="*/ 4677959 w 15162205"/>
              <a:gd name="connsiteY1742" fmla="*/ 4488460 h 9424512"/>
              <a:gd name="connsiteX1743" fmla="*/ 4645696 w 15162205"/>
              <a:gd name="connsiteY1743" fmla="*/ 4480397 h 9424512"/>
              <a:gd name="connsiteX1744" fmla="*/ 4613434 w 15162205"/>
              <a:gd name="connsiteY1744" fmla="*/ 4504592 h 9424512"/>
              <a:gd name="connsiteX1745" fmla="*/ 4597306 w 15162205"/>
              <a:gd name="connsiteY1745" fmla="*/ 4472330 h 9424512"/>
              <a:gd name="connsiteX1746" fmla="*/ 4581172 w 15162205"/>
              <a:gd name="connsiteY1746" fmla="*/ 4472330 h 9424512"/>
              <a:gd name="connsiteX1747" fmla="*/ 4565041 w 15162205"/>
              <a:gd name="connsiteY1747" fmla="*/ 4456198 h 9424512"/>
              <a:gd name="connsiteX1748" fmla="*/ 4500518 w 15162205"/>
              <a:gd name="connsiteY1748" fmla="*/ 4423938 h 9424512"/>
              <a:gd name="connsiteX1749" fmla="*/ 4177901 w 15162205"/>
              <a:gd name="connsiteY1749" fmla="*/ 4407806 h 9424512"/>
              <a:gd name="connsiteX1750" fmla="*/ 4210163 w 15162205"/>
              <a:gd name="connsiteY1750" fmla="*/ 4423938 h 9424512"/>
              <a:gd name="connsiteX1751" fmla="*/ 4250488 w 15162205"/>
              <a:gd name="connsiteY1751" fmla="*/ 4452166 h 9424512"/>
              <a:gd name="connsiteX1752" fmla="*/ 4263088 w 15162205"/>
              <a:gd name="connsiteY1752" fmla="*/ 4451266 h 9424512"/>
              <a:gd name="connsiteX1753" fmla="*/ 4262587 w 15162205"/>
              <a:gd name="connsiteY1753" fmla="*/ 4452166 h 9424512"/>
              <a:gd name="connsiteX1754" fmla="*/ 4306948 w 15162205"/>
              <a:gd name="connsiteY1754" fmla="*/ 4488460 h 9424512"/>
              <a:gd name="connsiteX1755" fmla="*/ 4387601 w 15162205"/>
              <a:gd name="connsiteY1755" fmla="*/ 4488460 h 9424512"/>
              <a:gd name="connsiteX1756" fmla="*/ 4371470 w 15162205"/>
              <a:gd name="connsiteY1756" fmla="*/ 4472330 h 9424512"/>
              <a:gd name="connsiteX1757" fmla="*/ 4355342 w 15162205"/>
              <a:gd name="connsiteY1757" fmla="*/ 4464264 h 9424512"/>
              <a:gd name="connsiteX1758" fmla="*/ 4355342 w 15162205"/>
              <a:gd name="connsiteY1758" fmla="*/ 4456198 h 9424512"/>
              <a:gd name="connsiteX1759" fmla="*/ 4355342 w 15162205"/>
              <a:gd name="connsiteY1759" fmla="*/ 4440067 h 9424512"/>
              <a:gd name="connsiteX1760" fmla="*/ 4339210 w 15162205"/>
              <a:gd name="connsiteY1760" fmla="*/ 4456198 h 9424512"/>
              <a:gd name="connsiteX1761" fmla="*/ 4323079 w 15162205"/>
              <a:gd name="connsiteY1761" fmla="*/ 4456198 h 9424512"/>
              <a:gd name="connsiteX1762" fmla="*/ 4323079 w 15162205"/>
              <a:gd name="connsiteY1762" fmla="*/ 4440067 h 9424512"/>
              <a:gd name="connsiteX1763" fmla="*/ 4323079 w 15162205"/>
              <a:gd name="connsiteY1763" fmla="*/ 4423938 h 9424512"/>
              <a:gd name="connsiteX1764" fmla="*/ 4306948 w 15162205"/>
              <a:gd name="connsiteY1764" fmla="*/ 4440067 h 9424512"/>
              <a:gd name="connsiteX1765" fmla="*/ 4290817 w 15162205"/>
              <a:gd name="connsiteY1765" fmla="*/ 4440067 h 9424512"/>
              <a:gd name="connsiteX1766" fmla="*/ 4272516 w 15162205"/>
              <a:gd name="connsiteY1766" fmla="*/ 4442454 h 9424512"/>
              <a:gd name="connsiteX1767" fmla="*/ 4274684 w 15162205"/>
              <a:gd name="connsiteY1767" fmla="*/ 4440067 h 9424512"/>
              <a:gd name="connsiteX1768" fmla="*/ 4242426 w 15162205"/>
              <a:gd name="connsiteY1768" fmla="*/ 4423938 h 9424512"/>
              <a:gd name="connsiteX1769" fmla="*/ 4210163 w 15162205"/>
              <a:gd name="connsiteY1769" fmla="*/ 4415871 h 9424512"/>
              <a:gd name="connsiteX1770" fmla="*/ 4177901 w 15162205"/>
              <a:gd name="connsiteY1770" fmla="*/ 4407806 h 9424512"/>
              <a:gd name="connsiteX1771" fmla="*/ 3984330 w 15162205"/>
              <a:gd name="connsiteY1771" fmla="*/ 4391675 h 9424512"/>
              <a:gd name="connsiteX1772" fmla="*/ 4032723 w 15162205"/>
              <a:gd name="connsiteY1772" fmla="*/ 4407806 h 9424512"/>
              <a:gd name="connsiteX1773" fmla="*/ 4048854 w 15162205"/>
              <a:gd name="connsiteY1773" fmla="*/ 4423938 h 9424512"/>
              <a:gd name="connsiteX1774" fmla="*/ 4064985 w 15162205"/>
              <a:gd name="connsiteY1774" fmla="*/ 4432002 h 9424512"/>
              <a:gd name="connsiteX1775" fmla="*/ 4064985 w 15162205"/>
              <a:gd name="connsiteY1775" fmla="*/ 4407806 h 9424512"/>
              <a:gd name="connsiteX1776" fmla="*/ 4048854 w 15162205"/>
              <a:gd name="connsiteY1776" fmla="*/ 4399739 h 9424512"/>
              <a:gd name="connsiteX1777" fmla="*/ 4016592 w 15162205"/>
              <a:gd name="connsiteY1777" fmla="*/ 4391675 h 9424512"/>
              <a:gd name="connsiteX1778" fmla="*/ 4319046 w 15162205"/>
              <a:gd name="connsiteY1778" fmla="*/ 4383610 h 9424512"/>
              <a:gd name="connsiteX1779" fmla="*/ 4306948 w 15162205"/>
              <a:gd name="connsiteY1779" fmla="*/ 4391675 h 9424512"/>
              <a:gd name="connsiteX1780" fmla="*/ 4323079 w 15162205"/>
              <a:gd name="connsiteY1780" fmla="*/ 4407806 h 9424512"/>
              <a:gd name="connsiteX1781" fmla="*/ 4331143 w 15162205"/>
              <a:gd name="connsiteY1781" fmla="*/ 4407806 h 9424512"/>
              <a:gd name="connsiteX1782" fmla="*/ 4355342 w 15162205"/>
              <a:gd name="connsiteY1782" fmla="*/ 4423938 h 9424512"/>
              <a:gd name="connsiteX1783" fmla="*/ 4435994 w 15162205"/>
              <a:gd name="connsiteY1783" fmla="*/ 4440067 h 9424512"/>
              <a:gd name="connsiteX1784" fmla="*/ 4452125 w 15162205"/>
              <a:gd name="connsiteY1784" fmla="*/ 4440067 h 9424512"/>
              <a:gd name="connsiteX1785" fmla="*/ 4355342 w 15162205"/>
              <a:gd name="connsiteY1785" fmla="*/ 4391675 h 9424512"/>
              <a:gd name="connsiteX1786" fmla="*/ 4319046 w 15162205"/>
              <a:gd name="connsiteY1786" fmla="*/ 4383610 h 9424512"/>
              <a:gd name="connsiteX1787" fmla="*/ 4125474 w 15162205"/>
              <a:gd name="connsiteY1787" fmla="*/ 4381593 h 9424512"/>
              <a:gd name="connsiteX1788" fmla="*/ 4113377 w 15162205"/>
              <a:gd name="connsiteY1788" fmla="*/ 4383610 h 9424512"/>
              <a:gd name="connsiteX1789" fmla="*/ 4097247 w 15162205"/>
              <a:gd name="connsiteY1789" fmla="*/ 4399739 h 9424512"/>
              <a:gd name="connsiteX1790" fmla="*/ 4113377 w 15162205"/>
              <a:gd name="connsiteY1790" fmla="*/ 4407806 h 9424512"/>
              <a:gd name="connsiteX1791" fmla="*/ 4129509 w 15162205"/>
              <a:gd name="connsiteY1791" fmla="*/ 4391675 h 9424512"/>
              <a:gd name="connsiteX1792" fmla="*/ 4125474 w 15162205"/>
              <a:gd name="connsiteY1792" fmla="*/ 4381593 h 9424512"/>
              <a:gd name="connsiteX1793" fmla="*/ 4226293 w 15162205"/>
              <a:gd name="connsiteY1793" fmla="*/ 4375543 h 9424512"/>
              <a:gd name="connsiteX1794" fmla="*/ 4226293 w 15162205"/>
              <a:gd name="connsiteY1794" fmla="*/ 4391675 h 9424512"/>
              <a:gd name="connsiteX1795" fmla="*/ 4242426 w 15162205"/>
              <a:gd name="connsiteY1795" fmla="*/ 4391675 h 9424512"/>
              <a:gd name="connsiteX1796" fmla="*/ 4226293 w 15162205"/>
              <a:gd name="connsiteY1796" fmla="*/ 4375543 h 9424512"/>
              <a:gd name="connsiteX1797" fmla="*/ 3887547 w 15162205"/>
              <a:gd name="connsiteY1797" fmla="*/ 4375543 h 9424512"/>
              <a:gd name="connsiteX1798" fmla="*/ 3903675 w 15162205"/>
              <a:gd name="connsiteY1798" fmla="*/ 4375543 h 9424512"/>
              <a:gd name="connsiteX1799" fmla="*/ 3895609 w 15162205"/>
              <a:gd name="connsiteY1799" fmla="*/ 4391675 h 9424512"/>
              <a:gd name="connsiteX1800" fmla="*/ 3887547 w 15162205"/>
              <a:gd name="connsiteY1800" fmla="*/ 4375543 h 9424512"/>
              <a:gd name="connsiteX1801" fmla="*/ 4403734 w 15162205"/>
              <a:gd name="connsiteY1801" fmla="*/ 4359414 h 9424512"/>
              <a:gd name="connsiteX1802" fmla="*/ 4387601 w 15162205"/>
              <a:gd name="connsiteY1802" fmla="*/ 4375543 h 9424512"/>
              <a:gd name="connsiteX1803" fmla="*/ 4419865 w 15162205"/>
              <a:gd name="connsiteY1803" fmla="*/ 4375543 h 9424512"/>
              <a:gd name="connsiteX1804" fmla="*/ 13711253 w 15162205"/>
              <a:gd name="connsiteY1804" fmla="*/ 4327151 h 9424512"/>
              <a:gd name="connsiteX1805" fmla="*/ 13703189 w 15162205"/>
              <a:gd name="connsiteY1805" fmla="*/ 4335217 h 9424512"/>
              <a:gd name="connsiteX1806" fmla="*/ 13695121 w 15162205"/>
              <a:gd name="connsiteY1806" fmla="*/ 4343284 h 9424512"/>
              <a:gd name="connsiteX1807" fmla="*/ 13711253 w 15162205"/>
              <a:gd name="connsiteY1807" fmla="*/ 4327151 h 9424512"/>
              <a:gd name="connsiteX1808" fmla="*/ 4258555 w 15162205"/>
              <a:gd name="connsiteY1808" fmla="*/ 4327151 h 9424512"/>
              <a:gd name="connsiteX1809" fmla="*/ 4274684 w 15162205"/>
              <a:gd name="connsiteY1809" fmla="*/ 4343284 h 9424512"/>
              <a:gd name="connsiteX1810" fmla="*/ 4274684 w 15162205"/>
              <a:gd name="connsiteY1810" fmla="*/ 4327151 h 9424512"/>
              <a:gd name="connsiteX1811" fmla="*/ 4258555 w 15162205"/>
              <a:gd name="connsiteY1811" fmla="*/ 4327151 h 9424512"/>
              <a:gd name="connsiteX1812" fmla="*/ 4597306 w 15162205"/>
              <a:gd name="connsiteY1812" fmla="*/ 4311021 h 9424512"/>
              <a:gd name="connsiteX1813" fmla="*/ 4661827 w 15162205"/>
              <a:gd name="connsiteY1813" fmla="*/ 4343284 h 9424512"/>
              <a:gd name="connsiteX1814" fmla="*/ 4694089 w 15162205"/>
              <a:gd name="connsiteY1814" fmla="*/ 4359414 h 9424512"/>
              <a:gd name="connsiteX1815" fmla="*/ 4726351 w 15162205"/>
              <a:gd name="connsiteY1815" fmla="*/ 4375543 h 9424512"/>
              <a:gd name="connsiteX1816" fmla="*/ 4710219 w 15162205"/>
              <a:gd name="connsiteY1816" fmla="*/ 4359414 h 9424512"/>
              <a:gd name="connsiteX1817" fmla="*/ 4677959 w 15162205"/>
              <a:gd name="connsiteY1817" fmla="*/ 4343284 h 9424512"/>
              <a:gd name="connsiteX1818" fmla="*/ 4661827 w 15162205"/>
              <a:gd name="connsiteY1818" fmla="*/ 4335217 h 9424512"/>
              <a:gd name="connsiteX1819" fmla="*/ 4645696 w 15162205"/>
              <a:gd name="connsiteY1819" fmla="*/ 4327151 h 9424512"/>
              <a:gd name="connsiteX1820" fmla="*/ 4048854 w 15162205"/>
              <a:gd name="connsiteY1820" fmla="*/ 4311021 h 9424512"/>
              <a:gd name="connsiteX1821" fmla="*/ 4073050 w 15162205"/>
              <a:gd name="connsiteY1821" fmla="*/ 4311021 h 9424512"/>
              <a:gd name="connsiteX1822" fmla="*/ 4073050 w 15162205"/>
              <a:gd name="connsiteY1822" fmla="*/ 4327151 h 9424512"/>
              <a:gd name="connsiteX1823" fmla="*/ 4048854 w 15162205"/>
              <a:gd name="connsiteY1823" fmla="*/ 4327151 h 9424512"/>
              <a:gd name="connsiteX1824" fmla="*/ 4048854 w 15162205"/>
              <a:gd name="connsiteY1824" fmla="*/ 4311021 h 9424512"/>
              <a:gd name="connsiteX1825" fmla="*/ 3548797 w 15162205"/>
              <a:gd name="connsiteY1825" fmla="*/ 4311021 h 9424512"/>
              <a:gd name="connsiteX1826" fmla="*/ 3605255 w 15162205"/>
              <a:gd name="connsiteY1826" fmla="*/ 4319085 h 9424512"/>
              <a:gd name="connsiteX1827" fmla="*/ 3653648 w 15162205"/>
              <a:gd name="connsiteY1827" fmla="*/ 4335217 h 9424512"/>
              <a:gd name="connsiteX1828" fmla="*/ 3677842 w 15162205"/>
              <a:gd name="connsiteY1828" fmla="*/ 4327151 h 9424512"/>
              <a:gd name="connsiteX1829" fmla="*/ 3693973 w 15162205"/>
              <a:gd name="connsiteY1829" fmla="*/ 4327151 h 9424512"/>
              <a:gd name="connsiteX1830" fmla="*/ 3726237 w 15162205"/>
              <a:gd name="connsiteY1830" fmla="*/ 4311021 h 9424512"/>
              <a:gd name="connsiteX1831" fmla="*/ 3758496 w 15162205"/>
              <a:gd name="connsiteY1831" fmla="*/ 4311021 h 9424512"/>
              <a:gd name="connsiteX1832" fmla="*/ 3758496 w 15162205"/>
              <a:gd name="connsiteY1832" fmla="*/ 4327151 h 9424512"/>
              <a:gd name="connsiteX1833" fmla="*/ 3774628 w 15162205"/>
              <a:gd name="connsiteY1833" fmla="*/ 4343284 h 9424512"/>
              <a:gd name="connsiteX1834" fmla="*/ 3758496 w 15162205"/>
              <a:gd name="connsiteY1834" fmla="*/ 4343284 h 9424512"/>
              <a:gd name="connsiteX1835" fmla="*/ 3750433 w 15162205"/>
              <a:gd name="connsiteY1835" fmla="*/ 4343284 h 9424512"/>
              <a:gd name="connsiteX1836" fmla="*/ 3742366 w 15162205"/>
              <a:gd name="connsiteY1836" fmla="*/ 4327151 h 9424512"/>
              <a:gd name="connsiteX1837" fmla="*/ 3710106 w 15162205"/>
              <a:gd name="connsiteY1837" fmla="*/ 4327151 h 9424512"/>
              <a:gd name="connsiteX1838" fmla="*/ 3677842 w 15162205"/>
              <a:gd name="connsiteY1838" fmla="*/ 4359414 h 9424512"/>
              <a:gd name="connsiteX1839" fmla="*/ 3661713 w 15162205"/>
              <a:gd name="connsiteY1839" fmla="*/ 4359414 h 9424512"/>
              <a:gd name="connsiteX1840" fmla="*/ 3661713 w 15162205"/>
              <a:gd name="connsiteY1840" fmla="*/ 4343284 h 9424512"/>
              <a:gd name="connsiteX1841" fmla="*/ 3629451 w 15162205"/>
              <a:gd name="connsiteY1841" fmla="*/ 4343284 h 9424512"/>
              <a:gd name="connsiteX1842" fmla="*/ 3564924 w 15162205"/>
              <a:gd name="connsiteY1842" fmla="*/ 4327151 h 9424512"/>
              <a:gd name="connsiteX1843" fmla="*/ 4565041 w 15162205"/>
              <a:gd name="connsiteY1843" fmla="*/ 4294889 h 9424512"/>
              <a:gd name="connsiteX1844" fmla="*/ 4581172 w 15162205"/>
              <a:gd name="connsiteY1844" fmla="*/ 4311021 h 9424512"/>
              <a:gd name="connsiteX1845" fmla="*/ 4581172 w 15162205"/>
              <a:gd name="connsiteY1845" fmla="*/ 4294889 h 9424512"/>
              <a:gd name="connsiteX1846" fmla="*/ 4565041 w 15162205"/>
              <a:gd name="connsiteY1846" fmla="*/ 4294889 h 9424512"/>
              <a:gd name="connsiteX1847" fmla="*/ 3992398 w 15162205"/>
              <a:gd name="connsiteY1847" fmla="*/ 4294889 h 9424512"/>
              <a:gd name="connsiteX1848" fmla="*/ 3984330 w 15162205"/>
              <a:gd name="connsiteY1848" fmla="*/ 4311021 h 9424512"/>
              <a:gd name="connsiteX1849" fmla="*/ 3992398 w 15162205"/>
              <a:gd name="connsiteY1849" fmla="*/ 4335217 h 9424512"/>
              <a:gd name="connsiteX1850" fmla="*/ 4016592 w 15162205"/>
              <a:gd name="connsiteY1850" fmla="*/ 4343284 h 9424512"/>
              <a:gd name="connsiteX1851" fmla="*/ 4048854 w 15162205"/>
              <a:gd name="connsiteY1851" fmla="*/ 4359414 h 9424512"/>
              <a:gd name="connsiteX1852" fmla="*/ 4073050 w 15162205"/>
              <a:gd name="connsiteY1852" fmla="*/ 4375543 h 9424512"/>
              <a:gd name="connsiteX1853" fmla="*/ 4081116 w 15162205"/>
              <a:gd name="connsiteY1853" fmla="*/ 4375543 h 9424512"/>
              <a:gd name="connsiteX1854" fmla="*/ 4097247 w 15162205"/>
              <a:gd name="connsiteY1854" fmla="*/ 4359414 h 9424512"/>
              <a:gd name="connsiteX1855" fmla="*/ 4129509 w 15162205"/>
              <a:gd name="connsiteY1855" fmla="*/ 4359414 h 9424512"/>
              <a:gd name="connsiteX1856" fmla="*/ 4121443 w 15162205"/>
              <a:gd name="connsiteY1856" fmla="*/ 4335217 h 9424512"/>
              <a:gd name="connsiteX1857" fmla="*/ 4145639 w 15162205"/>
              <a:gd name="connsiteY1857" fmla="*/ 4343284 h 9424512"/>
              <a:gd name="connsiteX1858" fmla="*/ 4177901 w 15162205"/>
              <a:gd name="connsiteY1858" fmla="*/ 4367479 h 9424512"/>
              <a:gd name="connsiteX1859" fmla="*/ 4210163 w 15162205"/>
              <a:gd name="connsiteY1859" fmla="*/ 4367479 h 9424512"/>
              <a:gd name="connsiteX1860" fmla="*/ 4258555 w 15162205"/>
              <a:gd name="connsiteY1860" fmla="*/ 4375543 h 9424512"/>
              <a:gd name="connsiteX1861" fmla="*/ 4290817 w 15162205"/>
              <a:gd name="connsiteY1861" fmla="*/ 4375543 h 9424512"/>
              <a:gd name="connsiteX1862" fmla="*/ 4242426 w 15162205"/>
              <a:gd name="connsiteY1862" fmla="*/ 4359414 h 9424512"/>
              <a:gd name="connsiteX1863" fmla="*/ 4194029 w 15162205"/>
              <a:gd name="connsiteY1863" fmla="*/ 4327151 h 9424512"/>
              <a:gd name="connsiteX1864" fmla="*/ 4161770 w 15162205"/>
              <a:gd name="connsiteY1864" fmla="*/ 4311021 h 9424512"/>
              <a:gd name="connsiteX1865" fmla="*/ 4097247 w 15162205"/>
              <a:gd name="connsiteY1865" fmla="*/ 4294889 h 9424512"/>
              <a:gd name="connsiteX1866" fmla="*/ 4048854 w 15162205"/>
              <a:gd name="connsiteY1866" fmla="*/ 4294889 h 9424512"/>
              <a:gd name="connsiteX1867" fmla="*/ 4016592 w 15162205"/>
              <a:gd name="connsiteY1867" fmla="*/ 4294889 h 9424512"/>
              <a:gd name="connsiteX1868" fmla="*/ 3992398 w 15162205"/>
              <a:gd name="connsiteY1868" fmla="*/ 4294889 h 9424512"/>
              <a:gd name="connsiteX1869" fmla="*/ 3484275 w 15162205"/>
              <a:gd name="connsiteY1869" fmla="*/ 4294889 h 9424512"/>
              <a:gd name="connsiteX1870" fmla="*/ 3500404 w 15162205"/>
              <a:gd name="connsiteY1870" fmla="*/ 4294889 h 9424512"/>
              <a:gd name="connsiteX1871" fmla="*/ 3500404 w 15162205"/>
              <a:gd name="connsiteY1871" fmla="*/ 4311021 h 9424512"/>
              <a:gd name="connsiteX1872" fmla="*/ 3839151 w 15162205"/>
              <a:gd name="connsiteY1872" fmla="*/ 4262629 h 9424512"/>
              <a:gd name="connsiteX1873" fmla="*/ 3839151 w 15162205"/>
              <a:gd name="connsiteY1873" fmla="*/ 4270693 h 9424512"/>
              <a:gd name="connsiteX1874" fmla="*/ 3855284 w 15162205"/>
              <a:gd name="connsiteY1874" fmla="*/ 4278760 h 9424512"/>
              <a:gd name="connsiteX1875" fmla="*/ 3871415 w 15162205"/>
              <a:gd name="connsiteY1875" fmla="*/ 4278760 h 9424512"/>
              <a:gd name="connsiteX1876" fmla="*/ 3855284 w 15162205"/>
              <a:gd name="connsiteY1876" fmla="*/ 4262629 h 9424512"/>
              <a:gd name="connsiteX1877" fmla="*/ 3839151 w 15162205"/>
              <a:gd name="connsiteY1877" fmla="*/ 4262629 h 9424512"/>
              <a:gd name="connsiteX1878" fmla="*/ 4742482 w 15162205"/>
              <a:gd name="connsiteY1878" fmla="*/ 4246497 h 9424512"/>
              <a:gd name="connsiteX1879" fmla="*/ 4758615 w 15162205"/>
              <a:gd name="connsiteY1879" fmla="*/ 4262629 h 9424512"/>
              <a:gd name="connsiteX1880" fmla="*/ 4758615 w 15162205"/>
              <a:gd name="connsiteY1880" fmla="*/ 4246497 h 9424512"/>
              <a:gd name="connsiteX1881" fmla="*/ 4742482 w 15162205"/>
              <a:gd name="connsiteY1881" fmla="*/ 4246497 h 9424512"/>
              <a:gd name="connsiteX1882" fmla="*/ 4113377 w 15162205"/>
              <a:gd name="connsiteY1882" fmla="*/ 4246497 h 9424512"/>
              <a:gd name="connsiteX1883" fmla="*/ 4129509 w 15162205"/>
              <a:gd name="connsiteY1883" fmla="*/ 4262629 h 9424512"/>
              <a:gd name="connsiteX1884" fmla="*/ 4145639 w 15162205"/>
              <a:gd name="connsiteY1884" fmla="*/ 4246497 h 9424512"/>
              <a:gd name="connsiteX1885" fmla="*/ 4113377 w 15162205"/>
              <a:gd name="connsiteY1885" fmla="*/ 4246497 h 9424512"/>
              <a:gd name="connsiteX1886" fmla="*/ 3726237 w 15162205"/>
              <a:gd name="connsiteY1886" fmla="*/ 4246497 h 9424512"/>
              <a:gd name="connsiteX1887" fmla="*/ 3742366 w 15162205"/>
              <a:gd name="connsiteY1887" fmla="*/ 4262629 h 9424512"/>
              <a:gd name="connsiteX1888" fmla="*/ 3726237 w 15162205"/>
              <a:gd name="connsiteY1888" fmla="*/ 4278760 h 9424512"/>
              <a:gd name="connsiteX1889" fmla="*/ 3726237 w 15162205"/>
              <a:gd name="connsiteY1889" fmla="*/ 4262629 h 9424512"/>
              <a:gd name="connsiteX1890" fmla="*/ 3726237 w 15162205"/>
              <a:gd name="connsiteY1890" fmla="*/ 4246497 h 9424512"/>
              <a:gd name="connsiteX1891" fmla="*/ 4339210 w 15162205"/>
              <a:gd name="connsiteY1891" fmla="*/ 4230366 h 9424512"/>
              <a:gd name="connsiteX1892" fmla="*/ 4371470 w 15162205"/>
              <a:gd name="connsiteY1892" fmla="*/ 4246497 h 9424512"/>
              <a:gd name="connsiteX1893" fmla="*/ 4435994 w 15162205"/>
              <a:gd name="connsiteY1893" fmla="*/ 4246497 h 9424512"/>
              <a:gd name="connsiteX1894" fmla="*/ 3677842 w 15162205"/>
              <a:gd name="connsiteY1894" fmla="*/ 4214234 h 9424512"/>
              <a:gd name="connsiteX1895" fmla="*/ 3677842 w 15162205"/>
              <a:gd name="connsiteY1895" fmla="*/ 4230366 h 9424512"/>
              <a:gd name="connsiteX1896" fmla="*/ 3661713 w 15162205"/>
              <a:gd name="connsiteY1896" fmla="*/ 4246497 h 9424512"/>
              <a:gd name="connsiteX1897" fmla="*/ 3661713 w 15162205"/>
              <a:gd name="connsiteY1897" fmla="*/ 4230366 h 9424512"/>
              <a:gd name="connsiteX1898" fmla="*/ 3669778 w 15162205"/>
              <a:gd name="connsiteY1898" fmla="*/ 4222301 h 9424512"/>
              <a:gd name="connsiteX1899" fmla="*/ 3677842 w 15162205"/>
              <a:gd name="connsiteY1899" fmla="*/ 4214234 h 9424512"/>
              <a:gd name="connsiteX1900" fmla="*/ 4258555 w 15162205"/>
              <a:gd name="connsiteY1900" fmla="*/ 4198105 h 9424512"/>
              <a:gd name="connsiteX1901" fmla="*/ 4258555 w 15162205"/>
              <a:gd name="connsiteY1901" fmla="*/ 4214234 h 9424512"/>
              <a:gd name="connsiteX1902" fmla="*/ 4274684 w 15162205"/>
              <a:gd name="connsiteY1902" fmla="*/ 4198105 h 9424512"/>
              <a:gd name="connsiteX1903" fmla="*/ 4258555 w 15162205"/>
              <a:gd name="connsiteY1903" fmla="*/ 4198105 h 9424512"/>
              <a:gd name="connsiteX1904" fmla="*/ 3984330 w 15162205"/>
              <a:gd name="connsiteY1904" fmla="*/ 4198105 h 9424512"/>
              <a:gd name="connsiteX1905" fmla="*/ 3984330 w 15162205"/>
              <a:gd name="connsiteY1905" fmla="*/ 4214234 h 9424512"/>
              <a:gd name="connsiteX1906" fmla="*/ 4016592 w 15162205"/>
              <a:gd name="connsiteY1906" fmla="*/ 4230366 h 9424512"/>
              <a:gd name="connsiteX1907" fmla="*/ 4032723 w 15162205"/>
              <a:gd name="connsiteY1907" fmla="*/ 4230366 h 9424512"/>
              <a:gd name="connsiteX1908" fmla="*/ 4032723 w 15162205"/>
              <a:gd name="connsiteY1908" fmla="*/ 4262629 h 9424512"/>
              <a:gd name="connsiteX1909" fmla="*/ 4048854 w 15162205"/>
              <a:gd name="connsiteY1909" fmla="*/ 4254562 h 9424512"/>
              <a:gd name="connsiteX1910" fmla="*/ 4064985 w 15162205"/>
              <a:gd name="connsiteY1910" fmla="*/ 4246497 h 9424512"/>
              <a:gd name="connsiteX1911" fmla="*/ 4081116 w 15162205"/>
              <a:gd name="connsiteY1911" fmla="*/ 4246497 h 9424512"/>
              <a:gd name="connsiteX1912" fmla="*/ 4040788 w 15162205"/>
              <a:gd name="connsiteY1912" fmla="*/ 4214234 h 9424512"/>
              <a:gd name="connsiteX1913" fmla="*/ 3984330 w 15162205"/>
              <a:gd name="connsiteY1913" fmla="*/ 4198105 h 9424512"/>
              <a:gd name="connsiteX1914" fmla="*/ 4726351 w 15162205"/>
              <a:gd name="connsiteY1914" fmla="*/ 4149712 h 9424512"/>
              <a:gd name="connsiteX1915" fmla="*/ 4726351 w 15162205"/>
              <a:gd name="connsiteY1915" fmla="*/ 4165843 h 9424512"/>
              <a:gd name="connsiteX1916" fmla="*/ 4742482 w 15162205"/>
              <a:gd name="connsiteY1916" fmla="*/ 4165843 h 9424512"/>
              <a:gd name="connsiteX1917" fmla="*/ 4734414 w 15162205"/>
              <a:gd name="connsiteY1917" fmla="*/ 4149712 h 9424512"/>
              <a:gd name="connsiteX1918" fmla="*/ 4726351 w 15162205"/>
              <a:gd name="connsiteY1918" fmla="*/ 4149712 h 9424512"/>
              <a:gd name="connsiteX1919" fmla="*/ 4194029 w 15162205"/>
              <a:gd name="connsiteY1919" fmla="*/ 4149712 h 9424512"/>
              <a:gd name="connsiteX1920" fmla="*/ 4194029 w 15162205"/>
              <a:gd name="connsiteY1920" fmla="*/ 4165843 h 9424512"/>
              <a:gd name="connsiteX1921" fmla="*/ 4210163 w 15162205"/>
              <a:gd name="connsiteY1921" fmla="*/ 4165843 h 9424512"/>
              <a:gd name="connsiteX1922" fmla="*/ 4202097 w 15162205"/>
              <a:gd name="connsiteY1922" fmla="*/ 4149712 h 9424512"/>
              <a:gd name="connsiteX1923" fmla="*/ 4194029 w 15162205"/>
              <a:gd name="connsiteY1923" fmla="*/ 4149712 h 9424512"/>
              <a:gd name="connsiteX1924" fmla="*/ 3887547 w 15162205"/>
              <a:gd name="connsiteY1924" fmla="*/ 4149712 h 9424512"/>
              <a:gd name="connsiteX1925" fmla="*/ 3887547 w 15162205"/>
              <a:gd name="connsiteY1925" fmla="*/ 4165843 h 9424512"/>
              <a:gd name="connsiteX1926" fmla="*/ 3903675 w 15162205"/>
              <a:gd name="connsiteY1926" fmla="*/ 4149712 h 9424512"/>
              <a:gd name="connsiteX1927" fmla="*/ 3887547 w 15162205"/>
              <a:gd name="connsiteY1927" fmla="*/ 4149712 h 9424512"/>
              <a:gd name="connsiteX1928" fmla="*/ 3867382 w 15162205"/>
              <a:gd name="connsiteY1928" fmla="*/ 4141648 h 9424512"/>
              <a:gd name="connsiteX1929" fmla="*/ 3855284 w 15162205"/>
              <a:gd name="connsiteY1929" fmla="*/ 4149712 h 9424512"/>
              <a:gd name="connsiteX1930" fmla="*/ 3871415 w 15162205"/>
              <a:gd name="connsiteY1930" fmla="*/ 4149712 h 9424512"/>
              <a:gd name="connsiteX1931" fmla="*/ 3867382 w 15162205"/>
              <a:gd name="connsiteY1931" fmla="*/ 4141648 h 9424512"/>
              <a:gd name="connsiteX1932" fmla="*/ 4339210 w 15162205"/>
              <a:gd name="connsiteY1932" fmla="*/ 4117451 h 9424512"/>
              <a:gd name="connsiteX1933" fmla="*/ 4339210 w 15162205"/>
              <a:gd name="connsiteY1933" fmla="*/ 4133580 h 9424512"/>
              <a:gd name="connsiteX1934" fmla="*/ 4355342 w 15162205"/>
              <a:gd name="connsiteY1934" fmla="*/ 4117451 h 9424512"/>
              <a:gd name="connsiteX1935" fmla="*/ 4339210 w 15162205"/>
              <a:gd name="connsiteY1935" fmla="*/ 4117451 h 9424512"/>
              <a:gd name="connsiteX1936" fmla="*/ 4246456 w 15162205"/>
              <a:gd name="connsiteY1936" fmla="*/ 4093253 h 9424512"/>
              <a:gd name="connsiteX1937" fmla="*/ 4242426 w 15162205"/>
              <a:gd name="connsiteY1937" fmla="*/ 4101319 h 9424512"/>
              <a:gd name="connsiteX1938" fmla="*/ 4250488 w 15162205"/>
              <a:gd name="connsiteY1938" fmla="*/ 4109384 h 9424512"/>
              <a:gd name="connsiteX1939" fmla="*/ 4258555 w 15162205"/>
              <a:gd name="connsiteY1939" fmla="*/ 4101319 h 9424512"/>
              <a:gd name="connsiteX1940" fmla="*/ 4246456 w 15162205"/>
              <a:gd name="connsiteY1940" fmla="*/ 4093253 h 9424512"/>
              <a:gd name="connsiteX1941" fmla="*/ 3931906 w 15162205"/>
              <a:gd name="connsiteY1941" fmla="*/ 4077124 h 9424512"/>
              <a:gd name="connsiteX1942" fmla="*/ 3919808 w 15162205"/>
              <a:gd name="connsiteY1942" fmla="*/ 4085188 h 9424512"/>
              <a:gd name="connsiteX1943" fmla="*/ 3935937 w 15162205"/>
              <a:gd name="connsiteY1943" fmla="*/ 4085188 h 9424512"/>
              <a:gd name="connsiteX1944" fmla="*/ 3931906 w 15162205"/>
              <a:gd name="connsiteY1944" fmla="*/ 4077124 h 9424512"/>
              <a:gd name="connsiteX1945" fmla="*/ 3613321 w 15162205"/>
              <a:gd name="connsiteY1945" fmla="*/ 4052925 h 9424512"/>
              <a:gd name="connsiteX1946" fmla="*/ 3677842 w 15162205"/>
              <a:gd name="connsiteY1946" fmla="*/ 4052925 h 9424512"/>
              <a:gd name="connsiteX1947" fmla="*/ 3710106 w 15162205"/>
              <a:gd name="connsiteY1947" fmla="*/ 4069058 h 9424512"/>
              <a:gd name="connsiteX1948" fmla="*/ 3564924 w 15162205"/>
              <a:gd name="connsiteY1948" fmla="*/ 4069058 h 9424512"/>
              <a:gd name="connsiteX1949" fmla="*/ 3968199 w 15162205"/>
              <a:gd name="connsiteY1949" fmla="*/ 4036796 h 9424512"/>
              <a:gd name="connsiteX1950" fmla="*/ 4000461 w 15162205"/>
              <a:gd name="connsiteY1950" fmla="*/ 4052925 h 9424512"/>
              <a:gd name="connsiteX1951" fmla="*/ 4016592 w 15162205"/>
              <a:gd name="connsiteY1951" fmla="*/ 4101319 h 9424512"/>
              <a:gd name="connsiteX1952" fmla="*/ 4032723 w 15162205"/>
              <a:gd name="connsiteY1952" fmla="*/ 4117451 h 9424512"/>
              <a:gd name="connsiteX1953" fmla="*/ 4081116 w 15162205"/>
              <a:gd name="connsiteY1953" fmla="*/ 4101319 h 9424512"/>
              <a:gd name="connsiteX1954" fmla="*/ 4113377 w 15162205"/>
              <a:gd name="connsiteY1954" fmla="*/ 4101319 h 9424512"/>
              <a:gd name="connsiteX1955" fmla="*/ 4097247 w 15162205"/>
              <a:gd name="connsiteY1955" fmla="*/ 4085188 h 9424512"/>
              <a:gd name="connsiteX1956" fmla="*/ 4073050 w 15162205"/>
              <a:gd name="connsiteY1956" fmla="*/ 4077121 h 9424512"/>
              <a:gd name="connsiteX1957" fmla="*/ 4064985 w 15162205"/>
              <a:gd name="connsiteY1957" fmla="*/ 4069058 h 9424512"/>
              <a:gd name="connsiteX1958" fmla="*/ 4064985 w 15162205"/>
              <a:gd name="connsiteY1958" fmla="*/ 4052925 h 9424512"/>
              <a:gd name="connsiteX1959" fmla="*/ 4048854 w 15162205"/>
              <a:gd name="connsiteY1959" fmla="*/ 4052925 h 9424512"/>
              <a:gd name="connsiteX1960" fmla="*/ 4032723 w 15162205"/>
              <a:gd name="connsiteY1960" fmla="*/ 4052925 h 9424512"/>
              <a:gd name="connsiteX1961" fmla="*/ 4024657 w 15162205"/>
              <a:gd name="connsiteY1961" fmla="*/ 4044862 h 9424512"/>
              <a:gd name="connsiteX1962" fmla="*/ 4000461 w 15162205"/>
              <a:gd name="connsiteY1962" fmla="*/ 4036796 h 9424512"/>
              <a:gd name="connsiteX1963" fmla="*/ 4216211 w 15162205"/>
              <a:gd name="connsiteY1963" fmla="*/ 4031753 h 9424512"/>
              <a:gd name="connsiteX1964" fmla="*/ 4210163 w 15162205"/>
              <a:gd name="connsiteY1964" fmla="*/ 4036796 h 9424512"/>
              <a:gd name="connsiteX1965" fmla="*/ 4242426 w 15162205"/>
              <a:gd name="connsiteY1965" fmla="*/ 4052925 h 9424512"/>
              <a:gd name="connsiteX1966" fmla="*/ 4323079 w 15162205"/>
              <a:gd name="connsiteY1966" fmla="*/ 4085188 h 9424512"/>
              <a:gd name="connsiteX1967" fmla="*/ 4339210 w 15162205"/>
              <a:gd name="connsiteY1967" fmla="*/ 4093253 h 9424512"/>
              <a:gd name="connsiteX1968" fmla="*/ 4371470 w 15162205"/>
              <a:gd name="connsiteY1968" fmla="*/ 4085188 h 9424512"/>
              <a:gd name="connsiteX1969" fmla="*/ 4306948 w 15162205"/>
              <a:gd name="connsiteY1969" fmla="*/ 4052925 h 9424512"/>
              <a:gd name="connsiteX1970" fmla="*/ 4216211 w 15162205"/>
              <a:gd name="connsiteY1970" fmla="*/ 4031753 h 9424512"/>
              <a:gd name="connsiteX1971" fmla="*/ 4581172 w 15162205"/>
              <a:gd name="connsiteY1971" fmla="*/ 4020664 h 9424512"/>
              <a:gd name="connsiteX1972" fmla="*/ 4565041 w 15162205"/>
              <a:gd name="connsiteY1972" fmla="*/ 4036796 h 9424512"/>
              <a:gd name="connsiteX1973" fmla="*/ 4565041 w 15162205"/>
              <a:gd name="connsiteY1973" fmla="*/ 4052925 h 9424512"/>
              <a:gd name="connsiteX1974" fmla="*/ 4581172 w 15162205"/>
              <a:gd name="connsiteY1974" fmla="*/ 4036796 h 9424512"/>
              <a:gd name="connsiteX1975" fmla="*/ 4419865 w 15162205"/>
              <a:gd name="connsiteY1975" fmla="*/ 4020664 h 9424512"/>
              <a:gd name="connsiteX1976" fmla="*/ 4435994 w 15162205"/>
              <a:gd name="connsiteY1976" fmla="*/ 4036796 h 9424512"/>
              <a:gd name="connsiteX1977" fmla="*/ 4435994 w 15162205"/>
              <a:gd name="connsiteY1977" fmla="*/ 4020664 h 9424512"/>
              <a:gd name="connsiteX1978" fmla="*/ 4419865 w 15162205"/>
              <a:gd name="connsiteY1978" fmla="*/ 4020664 h 9424512"/>
              <a:gd name="connsiteX1979" fmla="*/ 4145639 w 15162205"/>
              <a:gd name="connsiteY1979" fmla="*/ 4020664 h 9424512"/>
              <a:gd name="connsiteX1980" fmla="*/ 4097247 w 15162205"/>
              <a:gd name="connsiteY1980" fmla="*/ 4036796 h 9424512"/>
              <a:gd name="connsiteX1981" fmla="*/ 4097247 w 15162205"/>
              <a:gd name="connsiteY1981" fmla="*/ 4052925 h 9424512"/>
              <a:gd name="connsiteX1982" fmla="*/ 4129509 w 15162205"/>
              <a:gd name="connsiteY1982" fmla="*/ 4069058 h 9424512"/>
              <a:gd name="connsiteX1983" fmla="*/ 4129509 w 15162205"/>
              <a:gd name="connsiteY1983" fmla="*/ 4052925 h 9424512"/>
              <a:gd name="connsiteX1984" fmla="*/ 4145639 w 15162205"/>
              <a:gd name="connsiteY1984" fmla="*/ 4036796 h 9424512"/>
              <a:gd name="connsiteX1985" fmla="*/ 4161770 w 15162205"/>
              <a:gd name="connsiteY1985" fmla="*/ 4052925 h 9424512"/>
              <a:gd name="connsiteX1986" fmla="*/ 3919808 w 15162205"/>
              <a:gd name="connsiteY1986" fmla="*/ 4020664 h 9424512"/>
              <a:gd name="connsiteX1987" fmla="*/ 3952068 w 15162205"/>
              <a:gd name="connsiteY1987" fmla="*/ 4036796 h 9424512"/>
              <a:gd name="connsiteX1988" fmla="*/ 3952068 w 15162205"/>
              <a:gd name="connsiteY1988" fmla="*/ 4020664 h 9424512"/>
              <a:gd name="connsiteX1989" fmla="*/ 3871415 w 15162205"/>
              <a:gd name="connsiteY1989" fmla="*/ 4020664 h 9424512"/>
              <a:gd name="connsiteX1990" fmla="*/ 3855284 w 15162205"/>
              <a:gd name="connsiteY1990" fmla="*/ 4036796 h 9424512"/>
              <a:gd name="connsiteX1991" fmla="*/ 3871415 w 15162205"/>
              <a:gd name="connsiteY1991" fmla="*/ 4052925 h 9424512"/>
              <a:gd name="connsiteX1992" fmla="*/ 3887547 w 15162205"/>
              <a:gd name="connsiteY1992" fmla="*/ 4036796 h 9424512"/>
              <a:gd name="connsiteX1993" fmla="*/ 3871415 w 15162205"/>
              <a:gd name="connsiteY1993" fmla="*/ 4020664 h 9424512"/>
              <a:gd name="connsiteX1994" fmla="*/ 4355342 w 15162205"/>
              <a:gd name="connsiteY1994" fmla="*/ 4004534 h 9424512"/>
              <a:gd name="connsiteX1995" fmla="*/ 4355342 w 15162205"/>
              <a:gd name="connsiteY1995" fmla="*/ 4020664 h 9424512"/>
              <a:gd name="connsiteX1996" fmla="*/ 4387601 w 15162205"/>
              <a:gd name="connsiteY1996" fmla="*/ 4020664 h 9424512"/>
              <a:gd name="connsiteX1997" fmla="*/ 3976264 w 15162205"/>
              <a:gd name="connsiteY1997" fmla="*/ 3988403 h 9424512"/>
              <a:gd name="connsiteX1998" fmla="*/ 3984330 w 15162205"/>
              <a:gd name="connsiteY1998" fmla="*/ 4004534 h 9424512"/>
              <a:gd name="connsiteX1999" fmla="*/ 4016592 w 15162205"/>
              <a:gd name="connsiteY1999" fmla="*/ 4020664 h 9424512"/>
              <a:gd name="connsiteX2000" fmla="*/ 4064985 w 15162205"/>
              <a:gd name="connsiteY2000" fmla="*/ 4036796 h 9424512"/>
              <a:gd name="connsiteX2001" fmla="*/ 4064985 w 15162205"/>
              <a:gd name="connsiteY2001" fmla="*/ 4020664 h 9424512"/>
              <a:gd name="connsiteX2002" fmla="*/ 4048854 w 15162205"/>
              <a:gd name="connsiteY2002" fmla="*/ 4020664 h 9424512"/>
              <a:gd name="connsiteX2003" fmla="*/ 4048854 w 15162205"/>
              <a:gd name="connsiteY2003" fmla="*/ 4004534 h 9424512"/>
              <a:gd name="connsiteX2004" fmla="*/ 4016592 w 15162205"/>
              <a:gd name="connsiteY2004" fmla="*/ 3988403 h 9424512"/>
              <a:gd name="connsiteX2005" fmla="*/ 4008526 w 15162205"/>
              <a:gd name="connsiteY2005" fmla="*/ 4004534 h 9424512"/>
              <a:gd name="connsiteX2006" fmla="*/ 4000461 w 15162205"/>
              <a:gd name="connsiteY2006" fmla="*/ 3988403 h 9424512"/>
              <a:gd name="connsiteX2007" fmla="*/ 3976264 w 15162205"/>
              <a:gd name="connsiteY2007" fmla="*/ 3988403 h 9424512"/>
              <a:gd name="connsiteX2008" fmla="*/ 4581172 w 15162205"/>
              <a:gd name="connsiteY2008" fmla="*/ 3980339 h 9424512"/>
              <a:gd name="connsiteX2009" fmla="*/ 4565041 w 15162205"/>
              <a:gd name="connsiteY2009" fmla="*/ 3988403 h 9424512"/>
              <a:gd name="connsiteX2010" fmla="*/ 4581172 w 15162205"/>
              <a:gd name="connsiteY2010" fmla="*/ 3988403 h 9424512"/>
              <a:gd name="connsiteX2011" fmla="*/ 4597306 w 15162205"/>
              <a:gd name="connsiteY2011" fmla="*/ 3988403 h 9424512"/>
              <a:gd name="connsiteX2012" fmla="*/ 4581172 w 15162205"/>
              <a:gd name="connsiteY2012" fmla="*/ 3980339 h 9424512"/>
              <a:gd name="connsiteX2013" fmla="*/ 4327111 w 15162205"/>
              <a:gd name="connsiteY2013" fmla="*/ 3980339 h 9424512"/>
              <a:gd name="connsiteX2014" fmla="*/ 4323079 w 15162205"/>
              <a:gd name="connsiteY2014" fmla="*/ 3988403 h 9424512"/>
              <a:gd name="connsiteX2015" fmla="*/ 4339210 w 15162205"/>
              <a:gd name="connsiteY2015" fmla="*/ 3988403 h 9424512"/>
              <a:gd name="connsiteX2016" fmla="*/ 4327111 w 15162205"/>
              <a:gd name="connsiteY2016" fmla="*/ 3980339 h 9424512"/>
              <a:gd name="connsiteX2017" fmla="*/ 3952068 w 15162205"/>
              <a:gd name="connsiteY2017" fmla="*/ 3972271 h 9424512"/>
              <a:gd name="connsiteX2018" fmla="*/ 3935937 w 15162205"/>
              <a:gd name="connsiteY2018" fmla="*/ 3988403 h 9424512"/>
              <a:gd name="connsiteX2019" fmla="*/ 3919808 w 15162205"/>
              <a:gd name="connsiteY2019" fmla="*/ 3988403 h 9424512"/>
              <a:gd name="connsiteX2020" fmla="*/ 3927872 w 15162205"/>
              <a:gd name="connsiteY2020" fmla="*/ 4004534 h 9424512"/>
              <a:gd name="connsiteX2021" fmla="*/ 3952068 w 15162205"/>
              <a:gd name="connsiteY2021" fmla="*/ 3988403 h 9424512"/>
              <a:gd name="connsiteX2022" fmla="*/ 3952068 w 15162205"/>
              <a:gd name="connsiteY2022" fmla="*/ 3972271 h 9424512"/>
              <a:gd name="connsiteX2023" fmla="*/ 4419865 w 15162205"/>
              <a:gd name="connsiteY2023" fmla="*/ 3956142 h 9424512"/>
              <a:gd name="connsiteX2024" fmla="*/ 4403734 w 15162205"/>
              <a:gd name="connsiteY2024" fmla="*/ 3972271 h 9424512"/>
              <a:gd name="connsiteX2025" fmla="*/ 4411797 w 15162205"/>
              <a:gd name="connsiteY2025" fmla="*/ 3988403 h 9424512"/>
              <a:gd name="connsiteX2026" fmla="*/ 4427930 w 15162205"/>
              <a:gd name="connsiteY2026" fmla="*/ 3988403 h 9424512"/>
              <a:gd name="connsiteX2027" fmla="*/ 4435994 w 15162205"/>
              <a:gd name="connsiteY2027" fmla="*/ 3988403 h 9424512"/>
              <a:gd name="connsiteX2028" fmla="*/ 4435994 w 15162205"/>
              <a:gd name="connsiteY2028" fmla="*/ 3972271 h 9424512"/>
              <a:gd name="connsiteX2029" fmla="*/ 4419865 w 15162205"/>
              <a:gd name="connsiteY2029" fmla="*/ 3956142 h 9424512"/>
              <a:gd name="connsiteX2030" fmla="*/ 4137573 w 15162205"/>
              <a:gd name="connsiteY2030" fmla="*/ 3956142 h 9424512"/>
              <a:gd name="connsiteX2031" fmla="*/ 4145639 w 15162205"/>
              <a:gd name="connsiteY2031" fmla="*/ 3972271 h 9424512"/>
              <a:gd name="connsiteX2032" fmla="*/ 4161770 w 15162205"/>
              <a:gd name="connsiteY2032" fmla="*/ 3988403 h 9424512"/>
              <a:gd name="connsiteX2033" fmla="*/ 4242426 w 15162205"/>
              <a:gd name="connsiteY2033" fmla="*/ 3988403 h 9424512"/>
              <a:gd name="connsiteX2034" fmla="*/ 4266621 w 15162205"/>
              <a:gd name="connsiteY2034" fmla="*/ 3996467 h 9424512"/>
              <a:gd name="connsiteX2035" fmla="*/ 4266621 w 15162205"/>
              <a:gd name="connsiteY2035" fmla="*/ 3980338 h 9424512"/>
              <a:gd name="connsiteX2036" fmla="*/ 4202097 w 15162205"/>
              <a:gd name="connsiteY2036" fmla="*/ 3964207 h 9424512"/>
              <a:gd name="connsiteX2037" fmla="*/ 4137573 w 15162205"/>
              <a:gd name="connsiteY2037" fmla="*/ 3956142 h 9424512"/>
              <a:gd name="connsiteX2038" fmla="*/ 3766564 w 15162205"/>
              <a:gd name="connsiteY2038" fmla="*/ 3956142 h 9424512"/>
              <a:gd name="connsiteX2039" fmla="*/ 3758496 w 15162205"/>
              <a:gd name="connsiteY2039" fmla="*/ 3972271 h 9424512"/>
              <a:gd name="connsiteX2040" fmla="*/ 3742366 w 15162205"/>
              <a:gd name="connsiteY2040" fmla="*/ 3972271 h 9424512"/>
              <a:gd name="connsiteX2041" fmla="*/ 3710106 w 15162205"/>
              <a:gd name="connsiteY2041" fmla="*/ 3988403 h 9424512"/>
              <a:gd name="connsiteX2042" fmla="*/ 3726237 w 15162205"/>
              <a:gd name="connsiteY2042" fmla="*/ 3988403 h 9424512"/>
              <a:gd name="connsiteX2043" fmla="*/ 3726237 w 15162205"/>
              <a:gd name="connsiteY2043" fmla="*/ 4004534 h 9424512"/>
              <a:gd name="connsiteX2044" fmla="*/ 3758496 w 15162205"/>
              <a:gd name="connsiteY2044" fmla="*/ 4020664 h 9424512"/>
              <a:gd name="connsiteX2045" fmla="*/ 3790760 w 15162205"/>
              <a:gd name="connsiteY2045" fmla="*/ 4036796 h 9424512"/>
              <a:gd name="connsiteX2046" fmla="*/ 3790760 w 15162205"/>
              <a:gd name="connsiteY2046" fmla="*/ 4020664 h 9424512"/>
              <a:gd name="connsiteX2047" fmla="*/ 3790760 w 15162205"/>
              <a:gd name="connsiteY2047" fmla="*/ 4004534 h 9424512"/>
              <a:gd name="connsiteX2048" fmla="*/ 3806892 w 15162205"/>
              <a:gd name="connsiteY2048" fmla="*/ 4004534 h 9424512"/>
              <a:gd name="connsiteX2049" fmla="*/ 3823020 w 15162205"/>
              <a:gd name="connsiteY2049" fmla="*/ 4004534 h 9424512"/>
              <a:gd name="connsiteX2050" fmla="*/ 3847216 w 15162205"/>
              <a:gd name="connsiteY2050" fmla="*/ 4004534 h 9424512"/>
              <a:gd name="connsiteX2051" fmla="*/ 3855284 w 15162205"/>
              <a:gd name="connsiteY2051" fmla="*/ 4004534 h 9424512"/>
              <a:gd name="connsiteX2052" fmla="*/ 3823020 w 15162205"/>
              <a:gd name="connsiteY2052" fmla="*/ 3988403 h 9424512"/>
              <a:gd name="connsiteX2053" fmla="*/ 3823020 w 15162205"/>
              <a:gd name="connsiteY2053" fmla="*/ 3972271 h 9424512"/>
              <a:gd name="connsiteX2054" fmla="*/ 3790760 w 15162205"/>
              <a:gd name="connsiteY2054" fmla="*/ 3956142 h 9424512"/>
              <a:gd name="connsiteX2055" fmla="*/ 3766564 w 15162205"/>
              <a:gd name="connsiteY2055" fmla="*/ 3956142 h 9424512"/>
              <a:gd name="connsiteX2056" fmla="*/ 4355342 w 15162205"/>
              <a:gd name="connsiteY2056" fmla="*/ 3940010 h 9424512"/>
              <a:gd name="connsiteX2057" fmla="*/ 4323079 w 15162205"/>
              <a:gd name="connsiteY2057" fmla="*/ 3956142 h 9424512"/>
              <a:gd name="connsiteX2058" fmla="*/ 4323079 w 15162205"/>
              <a:gd name="connsiteY2058" fmla="*/ 3972271 h 9424512"/>
              <a:gd name="connsiteX2059" fmla="*/ 4347273 w 15162205"/>
              <a:gd name="connsiteY2059" fmla="*/ 3972271 h 9424512"/>
              <a:gd name="connsiteX2060" fmla="*/ 4355342 w 15162205"/>
              <a:gd name="connsiteY2060" fmla="*/ 3972271 h 9424512"/>
              <a:gd name="connsiteX2061" fmla="*/ 4371470 w 15162205"/>
              <a:gd name="connsiteY2061" fmla="*/ 3972271 h 9424512"/>
              <a:gd name="connsiteX2062" fmla="*/ 4355342 w 15162205"/>
              <a:gd name="connsiteY2062" fmla="*/ 3956142 h 9424512"/>
              <a:gd name="connsiteX2063" fmla="*/ 3843184 w 15162205"/>
              <a:gd name="connsiteY2063" fmla="*/ 3929929 h 9424512"/>
              <a:gd name="connsiteX2064" fmla="*/ 3839151 w 15162205"/>
              <a:gd name="connsiteY2064" fmla="*/ 3940010 h 9424512"/>
              <a:gd name="connsiteX2065" fmla="*/ 3823020 w 15162205"/>
              <a:gd name="connsiteY2065" fmla="*/ 3956142 h 9424512"/>
              <a:gd name="connsiteX2066" fmla="*/ 3839151 w 15162205"/>
              <a:gd name="connsiteY2066" fmla="*/ 3948075 h 9424512"/>
              <a:gd name="connsiteX2067" fmla="*/ 3847216 w 15162205"/>
              <a:gd name="connsiteY2067" fmla="*/ 3948075 h 9424512"/>
              <a:gd name="connsiteX2068" fmla="*/ 3871415 w 15162205"/>
              <a:gd name="connsiteY2068" fmla="*/ 3972271 h 9424512"/>
              <a:gd name="connsiteX2069" fmla="*/ 3871415 w 15162205"/>
              <a:gd name="connsiteY2069" fmla="*/ 3988403 h 9424512"/>
              <a:gd name="connsiteX2070" fmla="*/ 3887547 w 15162205"/>
              <a:gd name="connsiteY2070" fmla="*/ 4004534 h 9424512"/>
              <a:gd name="connsiteX2071" fmla="*/ 3903675 w 15162205"/>
              <a:gd name="connsiteY2071" fmla="*/ 3972271 h 9424512"/>
              <a:gd name="connsiteX2072" fmla="*/ 3903675 w 15162205"/>
              <a:gd name="connsiteY2072" fmla="*/ 3940010 h 9424512"/>
              <a:gd name="connsiteX2073" fmla="*/ 3887547 w 15162205"/>
              <a:gd name="connsiteY2073" fmla="*/ 3940010 h 9424512"/>
              <a:gd name="connsiteX2074" fmla="*/ 3855284 w 15162205"/>
              <a:gd name="connsiteY2074" fmla="*/ 3931946 h 9424512"/>
              <a:gd name="connsiteX2075" fmla="*/ 3843184 w 15162205"/>
              <a:gd name="connsiteY2075" fmla="*/ 3929929 h 9424512"/>
              <a:gd name="connsiteX2076" fmla="*/ 4274684 w 15162205"/>
              <a:gd name="connsiteY2076" fmla="*/ 3923879 h 9424512"/>
              <a:gd name="connsiteX2077" fmla="*/ 4290817 w 15162205"/>
              <a:gd name="connsiteY2077" fmla="*/ 3940010 h 9424512"/>
              <a:gd name="connsiteX2078" fmla="*/ 4290817 w 15162205"/>
              <a:gd name="connsiteY2078" fmla="*/ 3923879 h 9424512"/>
              <a:gd name="connsiteX2079" fmla="*/ 4274684 w 15162205"/>
              <a:gd name="connsiteY2079" fmla="*/ 3923879 h 9424512"/>
              <a:gd name="connsiteX2080" fmla="*/ 3774628 w 15162205"/>
              <a:gd name="connsiteY2080" fmla="*/ 3923879 h 9424512"/>
              <a:gd name="connsiteX2081" fmla="*/ 3758496 w 15162205"/>
              <a:gd name="connsiteY2081" fmla="*/ 3940010 h 9424512"/>
              <a:gd name="connsiteX2082" fmla="*/ 3790760 w 15162205"/>
              <a:gd name="connsiteY2082" fmla="*/ 3940010 h 9424512"/>
              <a:gd name="connsiteX2083" fmla="*/ 3806892 w 15162205"/>
              <a:gd name="connsiteY2083" fmla="*/ 3940010 h 9424512"/>
              <a:gd name="connsiteX2084" fmla="*/ 3274571 w 15162205"/>
              <a:gd name="connsiteY2084" fmla="*/ 3907749 h 9424512"/>
              <a:gd name="connsiteX2085" fmla="*/ 3290701 w 15162205"/>
              <a:gd name="connsiteY2085" fmla="*/ 3923879 h 9424512"/>
              <a:gd name="connsiteX2086" fmla="*/ 3274571 w 15162205"/>
              <a:gd name="connsiteY2086" fmla="*/ 3923879 h 9424512"/>
              <a:gd name="connsiteX2087" fmla="*/ 3538714 w 15162205"/>
              <a:gd name="connsiteY2087" fmla="*/ 3897667 h 9424512"/>
              <a:gd name="connsiteX2088" fmla="*/ 3556862 w 15162205"/>
              <a:gd name="connsiteY2088" fmla="*/ 3899683 h 9424512"/>
              <a:gd name="connsiteX2089" fmla="*/ 3613321 w 15162205"/>
              <a:gd name="connsiteY2089" fmla="*/ 3907749 h 9424512"/>
              <a:gd name="connsiteX2090" fmla="*/ 3661713 w 15162205"/>
              <a:gd name="connsiteY2090" fmla="*/ 3907749 h 9424512"/>
              <a:gd name="connsiteX2091" fmla="*/ 3661713 w 15162205"/>
              <a:gd name="connsiteY2091" fmla="*/ 3940010 h 9424512"/>
              <a:gd name="connsiteX2092" fmla="*/ 3629451 w 15162205"/>
              <a:gd name="connsiteY2092" fmla="*/ 3956142 h 9424512"/>
              <a:gd name="connsiteX2093" fmla="*/ 3597187 w 15162205"/>
              <a:gd name="connsiteY2093" fmla="*/ 3940010 h 9424512"/>
              <a:gd name="connsiteX2094" fmla="*/ 3548797 w 15162205"/>
              <a:gd name="connsiteY2094" fmla="*/ 3923879 h 9424512"/>
              <a:gd name="connsiteX2095" fmla="*/ 3532666 w 15162205"/>
              <a:gd name="connsiteY2095" fmla="*/ 3907749 h 9424512"/>
              <a:gd name="connsiteX2096" fmla="*/ 3538714 w 15162205"/>
              <a:gd name="connsiteY2096" fmla="*/ 3897667 h 9424512"/>
              <a:gd name="connsiteX2097" fmla="*/ 4694089 w 15162205"/>
              <a:gd name="connsiteY2097" fmla="*/ 3891617 h 9424512"/>
              <a:gd name="connsiteX2098" fmla="*/ 4694089 w 15162205"/>
              <a:gd name="connsiteY2098" fmla="*/ 3907749 h 9424512"/>
              <a:gd name="connsiteX2099" fmla="*/ 4710219 w 15162205"/>
              <a:gd name="connsiteY2099" fmla="*/ 3891617 h 9424512"/>
              <a:gd name="connsiteX2100" fmla="*/ 4694089 w 15162205"/>
              <a:gd name="connsiteY2100" fmla="*/ 3891617 h 9424512"/>
              <a:gd name="connsiteX2101" fmla="*/ 3468142 w 15162205"/>
              <a:gd name="connsiteY2101" fmla="*/ 3891617 h 9424512"/>
              <a:gd name="connsiteX2102" fmla="*/ 3492337 w 15162205"/>
              <a:gd name="connsiteY2102" fmla="*/ 3899683 h 9424512"/>
              <a:gd name="connsiteX2103" fmla="*/ 3500404 w 15162205"/>
              <a:gd name="connsiteY2103" fmla="*/ 3907749 h 9424512"/>
              <a:gd name="connsiteX2104" fmla="*/ 3484275 w 15162205"/>
              <a:gd name="connsiteY2104" fmla="*/ 3907749 h 9424512"/>
              <a:gd name="connsiteX2105" fmla="*/ 3403618 w 15162205"/>
              <a:gd name="connsiteY2105" fmla="*/ 3891617 h 9424512"/>
              <a:gd name="connsiteX2106" fmla="*/ 3419749 w 15162205"/>
              <a:gd name="connsiteY2106" fmla="*/ 3891617 h 9424512"/>
              <a:gd name="connsiteX2107" fmla="*/ 3435880 w 15162205"/>
              <a:gd name="connsiteY2107" fmla="*/ 3891617 h 9424512"/>
              <a:gd name="connsiteX2108" fmla="*/ 3468142 w 15162205"/>
              <a:gd name="connsiteY2108" fmla="*/ 3907749 h 9424512"/>
              <a:gd name="connsiteX2109" fmla="*/ 3435880 w 15162205"/>
              <a:gd name="connsiteY2109" fmla="*/ 3907749 h 9424512"/>
              <a:gd name="connsiteX2110" fmla="*/ 3419749 w 15162205"/>
              <a:gd name="connsiteY2110" fmla="*/ 3923879 h 9424512"/>
              <a:gd name="connsiteX2111" fmla="*/ 3403618 w 15162205"/>
              <a:gd name="connsiteY2111" fmla="*/ 3907749 h 9424512"/>
              <a:gd name="connsiteX2112" fmla="*/ 3403618 w 15162205"/>
              <a:gd name="connsiteY2112" fmla="*/ 3891617 h 9424512"/>
              <a:gd name="connsiteX2113" fmla="*/ 4048854 w 15162205"/>
              <a:gd name="connsiteY2113" fmla="*/ 3875488 h 9424512"/>
              <a:gd name="connsiteX2114" fmla="*/ 4032723 w 15162205"/>
              <a:gd name="connsiteY2114" fmla="*/ 3891617 h 9424512"/>
              <a:gd name="connsiteX2115" fmla="*/ 4097247 w 15162205"/>
              <a:gd name="connsiteY2115" fmla="*/ 3907749 h 9424512"/>
              <a:gd name="connsiteX2116" fmla="*/ 4113377 w 15162205"/>
              <a:gd name="connsiteY2116" fmla="*/ 3891617 h 9424512"/>
              <a:gd name="connsiteX2117" fmla="*/ 3944003 w 15162205"/>
              <a:gd name="connsiteY2117" fmla="*/ 3859355 h 9424512"/>
              <a:gd name="connsiteX2118" fmla="*/ 3935937 w 15162205"/>
              <a:gd name="connsiteY2118" fmla="*/ 3875488 h 9424512"/>
              <a:gd name="connsiteX2119" fmla="*/ 3952068 w 15162205"/>
              <a:gd name="connsiteY2119" fmla="*/ 3891617 h 9424512"/>
              <a:gd name="connsiteX2120" fmla="*/ 3960133 w 15162205"/>
              <a:gd name="connsiteY2120" fmla="*/ 3875488 h 9424512"/>
              <a:gd name="connsiteX2121" fmla="*/ 3944003 w 15162205"/>
              <a:gd name="connsiteY2121" fmla="*/ 3859355 h 9424512"/>
              <a:gd name="connsiteX2122" fmla="*/ 3568959 w 15162205"/>
              <a:gd name="connsiteY2122" fmla="*/ 3851292 h 9424512"/>
              <a:gd name="connsiteX2123" fmla="*/ 3597187 w 15162205"/>
              <a:gd name="connsiteY2123" fmla="*/ 3859355 h 9424512"/>
              <a:gd name="connsiteX2124" fmla="*/ 3564924 w 15162205"/>
              <a:gd name="connsiteY2124" fmla="*/ 3875488 h 9424512"/>
              <a:gd name="connsiteX2125" fmla="*/ 3548797 w 15162205"/>
              <a:gd name="connsiteY2125" fmla="*/ 3859355 h 9424512"/>
              <a:gd name="connsiteX2126" fmla="*/ 3568959 w 15162205"/>
              <a:gd name="connsiteY2126" fmla="*/ 3851292 h 9424512"/>
              <a:gd name="connsiteX2127" fmla="*/ 4339210 w 15162205"/>
              <a:gd name="connsiteY2127" fmla="*/ 3843225 h 9424512"/>
              <a:gd name="connsiteX2128" fmla="*/ 4355342 w 15162205"/>
              <a:gd name="connsiteY2128" fmla="*/ 3859355 h 9424512"/>
              <a:gd name="connsiteX2129" fmla="*/ 4355342 w 15162205"/>
              <a:gd name="connsiteY2129" fmla="*/ 3843225 h 9424512"/>
              <a:gd name="connsiteX2130" fmla="*/ 4339210 w 15162205"/>
              <a:gd name="connsiteY2130" fmla="*/ 3843225 h 9424512"/>
              <a:gd name="connsiteX2131" fmla="*/ 3548797 w 15162205"/>
              <a:gd name="connsiteY2131" fmla="*/ 3827094 h 9424512"/>
              <a:gd name="connsiteX2132" fmla="*/ 3548797 w 15162205"/>
              <a:gd name="connsiteY2132" fmla="*/ 3835160 h 9424512"/>
              <a:gd name="connsiteX2133" fmla="*/ 3540728 w 15162205"/>
              <a:gd name="connsiteY2133" fmla="*/ 3843225 h 9424512"/>
              <a:gd name="connsiteX2134" fmla="*/ 3532666 w 15162205"/>
              <a:gd name="connsiteY2134" fmla="*/ 3835160 h 9424512"/>
              <a:gd name="connsiteX2135" fmla="*/ 3548797 w 15162205"/>
              <a:gd name="connsiteY2135" fmla="*/ 3827094 h 9424512"/>
              <a:gd name="connsiteX2136" fmla="*/ 4153705 w 15162205"/>
              <a:gd name="connsiteY2136" fmla="*/ 3810962 h 9424512"/>
              <a:gd name="connsiteX2137" fmla="*/ 4145639 w 15162205"/>
              <a:gd name="connsiteY2137" fmla="*/ 3827094 h 9424512"/>
              <a:gd name="connsiteX2138" fmla="*/ 4161770 w 15162205"/>
              <a:gd name="connsiteY2138" fmla="*/ 3827094 h 9424512"/>
              <a:gd name="connsiteX2139" fmla="*/ 4177901 w 15162205"/>
              <a:gd name="connsiteY2139" fmla="*/ 3827094 h 9424512"/>
              <a:gd name="connsiteX2140" fmla="*/ 4169836 w 15162205"/>
              <a:gd name="connsiteY2140" fmla="*/ 3810962 h 9424512"/>
              <a:gd name="connsiteX2141" fmla="*/ 4161770 w 15162205"/>
              <a:gd name="connsiteY2141" fmla="*/ 3810962 h 9424512"/>
              <a:gd name="connsiteX2142" fmla="*/ 4153705 w 15162205"/>
              <a:gd name="connsiteY2142" fmla="*/ 3810962 h 9424512"/>
              <a:gd name="connsiteX2143" fmla="*/ 3911743 w 15162205"/>
              <a:gd name="connsiteY2143" fmla="*/ 3754507 h 9424512"/>
              <a:gd name="connsiteX2144" fmla="*/ 3887547 w 15162205"/>
              <a:gd name="connsiteY2144" fmla="*/ 3762570 h 9424512"/>
              <a:gd name="connsiteX2145" fmla="*/ 3887547 w 15162205"/>
              <a:gd name="connsiteY2145" fmla="*/ 3778701 h 9424512"/>
              <a:gd name="connsiteX2146" fmla="*/ 3903675 w 15162205"/>
              <a:gd name="connsiteY2146" fmla="*/ 3778701 h 9424512"/>
              <a:gd name="connsiteX2147" fmla="*/ 3919808 w 15162205"/>
              <a:gd name="connsiteY2147" fmla="*/ 3762570 h 9424512"/>
              <a:gd name="connsiteX2148" fmla="*/ 3911743 w 15162205"/>
              <a:gd name="connsiteY2148" fmla="*/ 3754507 h 9424512"/>
              <a:gd name="connsiteX2149" fmla="*/ 3548797 w 15162205"/>
              <a:gd name="connsiteY2149" fmla="*/ 3746440 h 9424512"/>
              <a:gd name="connsiteX2150" fmla="*/ 3564924 w 15162205"/>
              <a:gd name="connsiteY2150" fmla="*/ 3746440 h 9424512"/>
              <a:gd name="connsiteX2151" fmla="*/ 3556862 w 15162205"/>
              <a:gd name="connsiteY2151" fmla="*/ 3762570 h 9424512"/>
              <a:gd name="connsiteX2152" fmla="*/ 3548797 w 15162205"/>
              <a:gd name="connsiteY2152" fmla="*/ 3746440 h 9424512"/>
              <a:gd name="connsiteX2153" fmla="*/ 3710106 w 15162205"/>
              <a:gd name="connsiteY2153" fmla="*/ 3730308 h 9424512"/>
              <a:gd name="connsiteX2154" fmla="*/ 3718169 w 15162205"/>
              <a:gd name="connsiteY2154" fmla="*/ 3754505 h 9424512"/>
              <a:gd name="connsiteX2155" fmla="*/ 3726237 w 15162205"/>
              <a:gd name="connsiteY2155" fmla="*/ 3762570 h 9424512"/>
              <a:gd name="connsiteX2156" fmla="*/ 3710106 w 15162205"/>
              <a:gd name="connsiteY2156" fmla="*/ 3778701 h 9424512"/>
              <a:gd name="connsiteX2157" fmla="*/ 3726237 w 15162205"/>
              <a:gd name="connsiteY2157" fmla="*/ 3794833 h 9424512"/>
              <a:gd name="connsiteX2158" fmla="*/ 3790760 w 15162205"/>
              <a:gd name="connsiteY2158" fmla="*/ 3810962 h 9424512"/>
              <a:gd name="connsiteX2159" fmla="*/ 3798824 w 15162205"/>
              <a:gd name="connsiteY2159" fmla="*/ 3794833 h 9424512"/>
              <a:gd name="connsiteX2160" fmla="*/ 3798824 w 15162205"/>
              <a:gd name="connsiteY2160" fmla="*/ 3810962 h 9424512"/>
              <a:gd name="connsiteX2161" fmla="*/ 3823020 w 15162205"/>
              <a:gd name="connsiteY2161" fmla="*/ 3827094 h 9424512"/>
              <a:gd name="connsiteX2162" fmla="*/ 3855284 w 15162205"/>
              <a:gd name="connsiteY2162" fmla="*/ 3802897 h 9424512"/>
              <a:gd name="connsiteX2163" fmla="*/ 3839151 w 15162205"/>
              <a:gd name="connsiteY2163" fmla="*/ 3786766 h 9424512"/>
              <a:gd name="connsiteX2164" fmla="*/ 3806892 w 15162205"/>
              <a:gd name="connsiteY2164" fmla="*/ 3786766 h 9424512"/>
              <a:gd name="connsiteX2165" fmla="*/ 3806892 w 15162205"/>
              <a:gd name="connsiteY2165" fmla="*/ 3762570 h 9424512"/>
              <a:gd name="connsiteX2166" fmla="*/ 3790760 w 15162205"/>
              <a:gd name="connsiteY2166" fmla="*/ 3762570 h 9424512"/>
              <a:gd name="connsiteX2167" fmla="*/ 3774628 w 15162205"/>
              <a:gd name="connsiteY2167" fmla="*/ 3762570 h 9424512"/>
              <a:gd name="connsiteX2168" fmla="*/ 3750433 w 15162205"/>
              <a:gd name="connsiteY2168" fmla="*/ 3746440 h 9424512"/>
              <a:gd name="connsiteX2169" fmla="*/ 3726237 w 15162205"/>
              <a:gd name="connsiteY2169" fmla="*/ 3730308 h 9424512"/>
              <a:gd name="connsiteX2170" fmla="*/ 4045326 w 15162205"/>
              <a:gd name="connsiteY2170" fmla="*/ 3720731 h 9424512"/>
              <a:gd name="connsiteX2171" fmla="*/ 4040788 w 15162205"/>
              <a:gd name="connsiteY2171" fmla="*/ 3722242 h 9424512"/>
              <a:gd name="connsiteX2172" fmla="*/ 4048854 w 15162205"/>
              <a:gd name="connsiteY2172" fmla="*/ 3746440 h 9424512"/>
              <a:gd name="connsiteX2173" fmla="*/ 4064985 w 15162205"/>
              <a:gd name="connsiteY2173" fmla="*/ 3746440 h 9424512"/>
              <a:gd name="connsiteX2174" fmla="*/ 4045326 w 15162205"/>
              <a:gd name="connsiteY2174" fmla="*/ 3720731 h 9424512"/>
              <a:gd name="connsiteX2175" fmla="*/ 3871415 w 15162205"/>
              <a:gd name="connsiteY2175" fmla="*/ 3698047 h 9424512"/>
              <a:gd name="connsiteX2176" fmla="*/ 3855284 w 15162205"/>
              <a:gd name="connsiteY2176" fmla="*/ 3714179 h 9424512"/>
              <a:gd name="connsiteX2177" fmla="*/ 3871415 w 15162205"/>
              <a:gd name="connsiteY2177" fmla="*/ 3714179 h 9424512"/>
              <a:gd name="connsiteX2178" fmla="*/ 3871415 w 15162205"/>
              <a:gd name="connsiteY2178" fmla="*/ 3730308 h 9424512"/>
              <a:gd name="connsiteX2179" fmla="*/ 3887547 w 15162205"/>
              <a:gd name="connsiteY2179" fmla="*/ 3714179 h 9424512"/>
              <a:gd name="connsiteX2180" fmla="*/ 3919808 w 15162205"/>
              <a:gd name="connsiteY2180" fmla="*/ 3746440 h 9424512"/>
              <a:gd name="connsiteX2181" fmla="*/ 3952068 w 15162205"/>
              <a:gd name="connsiteY2181" fmla="*/ 3738375 h 9424512"/>
              <a:gd name="connsiteX2182" fmla="*/ 3919808 w 15162205"/>
              <a:gd name="connsiteY2182" fmla="*/ 3730308 h 9424512"/>
              <a:gd name="connsiteX2183" fmla="*/ 3911743 w 15162205"/>
              <a:gd name="connsiteY2183" fmla="*/ 3722242 h 9424512"/>
              <a:gd name="connsiteX2184" fmla="*/ 3903675 w 15162205"/>
              <a:gd name="connsiteY2184" fmla="*/ 3714179 h 9424512"/>
              <a:gd name="connsiteX2185" fmla="*/ 3903675 w 15162205"/>
              <a:gd name="connsiteY2185" fmla="*/ 3698047 h 9424512"/>
              <a:gd name="connsiteX2186" fmla="*/ 3887547 w 15162205"/>
              <a:gd name="connsiteY2186" fmla="*/ 3714179 h 9424512"/>
              <a:gd name="connsiteX2187" fmla="*/ 3871415 w 15162205"/>
              <a:gd name="connsiteY2187" fmla="*/ 3698047 h 9424512"/>
              <a:gd name="connsiteX2188" fmla="*/ 3806892 w 15162205"/>
              <a:gd name="connsiteY2188" fmla="*/ 3689983 h 9424512"/>
              <a:gd name="connsiteX2189" fmla="*/ 3790760 w 15162205"/>
              <a:gd name="connsiteY2189" fmla="*/ 3698047 h 9424512"/>
              <a:gd name="connsiteX2190" fmla="*/ 3782692 w 15162205"/>
              <a:gd name="connsiteY2190" fmla="*/ 3706112 h 9424512"/>
              <a:gd name="connsiteX2191" fmla="*/ 3774628 w 15162205"/>
              <a:gd name="connsiteY2191" fmla="*/ 3714179 h 9424512"/>
              <a:gd name="connsiteX2192" fmla="*/ 3782692 w 15162205"/>
              <a:gd name="connsiteY2192" fmla="*/ 3730308 h 9424512"/>
              <a:gd name="connsiteX2193" fmla="*/ 3790760 w 15162205"/>
              <a:gd name="connsiteY2193" fmla="*/ 3722242 h 9424512"/>
              <a:gd name="connsiteX2194" fmla="*/ 3806892 w 15162205"/>
              <a:gd name="connsiteY2194" fmla="*/ 3714179 h 9424512"/>
              <a:gd name="connsiteX2195" fmla="*/ 3806892 w 15162205"/>
              <a:gd name="connsiteY2195" fmla="*/ 3730308 h 9424512"/>
              <a:gd name="connsiteX2196" fmla="*/ 3823020 w 15162205"/>
              <a:gd name="connsiteY2196" fmla="*/ 3762570 h 9424512"/>
              <a:gd name="connsiteX2197" fmla="*/ 3855284 w 15162205"/>
              <a:gd name="connsiteY2197" fmla="*/ 3762570 h 9424512"/>
              <a:gd name="connsiteX2198" fmla="*/ 3839151 w 15162205"/>
              <a:gd name="connsiteY2198" fmla="*/ 3746440 h 9424512"/>
              <a:gd name="connsiteX2199" fmla="*/ 3823020 w 15162205"/>
              <a:gd name="connsiteY2199" fmla="*/ 3730308 h 9424512"/>
              <a:gd name="connsiteX2200" fmla="*/ 3823020 w 15162205"/>
              <a:gd name="connsiteY2200" fmla="*/ 3698047 h 9424512"/>
              <a:gd name="connsiteX2201" fmla="*/ 3806892 w 15162205"/>
              <a:gd name="connsiteY2201" fmla="*/ 3689983 h 9424512"/>
              <a:gd name="connsiteX2202" fmla="*/ 3260456 w 15162205"/>
              <a:gd name="connsiteY2202" fmla="*/ 3687965 h 9424512"/>
              <a:gd name="connsiteX2203" fmla="*/ 3266507 w 15162205"/>
              <a:gd name="connsiteY2203" fmla="*/ 3689983 h 9424512"/>
              <a:gd name="connsiteX2204" fmla="*/ 3274571 w 15162205"/>
              <a:gd name="connsiteY2204" fmla="*/ 3714179 h 9424512"/>
              <a:gd name="connsiteX2205" fmla="*/ 3258442 w 15162205"/>
              <a:gd name="connsiteY2205" fmla="*/ 3698047 h 9424512"/>
              <a:gd name="connsiteX2206" fmla="*/ 3260456 w 15162205"/>
              <a:gd name="connsiteY2206" fmla="*/ 3687965 h 9424512"/>
              <a:gd name="connsiteX2207" fmla="*/ 4548910 w 15162205"/>
              <a:gd name="connsiteY2207" fmla="*/ 3665787 h 9424512"/>
              <a:gd name="connsiteX2208" fmla="*/ 4532779 w 15162205"/>
              <a:gd name="connsiteY2208" fmla="*/ 3681916 h 9424512"/>
              <a:gd name="connsiteX2209" fmla="*/ 4597306 w 15162205"/>
              <a:gd name="connsiteY2209" fmla="*/ 3681916 h 9424512"/>
              <a:gd name="connsiteX2210" fmla="*/ 4589238 w 15162205"/>
              <a:gd name="connsiteY2210" fmla="*/ 3673851 h 9424512"/>
              <a:gd name="connsiteX2211" fmla="*/ 4581172 w 15162205"/>
              <a:gd name="connsiteY2211" fmla="*/ 3665787 h 9424512"/>
              <a:gd name="connsiteX2212" fmla="*/ 13920957 w 15162205"/>
              <a:gd name="connsiteY2212" fmla="*/ 3617392 h 9424512"/>
              <a:gd name="connsiteX2213" fmla="*/ 13920957 w 15162205"/>
              <a:gd name="connsiteY2213" fmla="*/ 3649655 h 9424512"/>
              <a:gd name="connsiteX2214" fmla="*/ 13904825 w 15162205"/>
              <a:gd name="connsiteY2214" fmla="*/ 3698047 h 9424512"/>
              <a:gd name="connsiteX2215" fmla="*/ 13904825 w 15162205"/>
              <a:gd name="connsiteY2215" fmla="*/ 3681916 h 9424512"/>
              <a:gd name="connsiteX2216" fmla="*/ 13912889 w 15162205"/>
              <a:gd name="connsiteY2216" fmla="*/ 3657720 h 9424512"/>
              <a:gd name="connsiteX2217" fmla="*/ 13912889 w 15162205"/>
              <a:gd name="connsiteY2217" fmla="*/ 3633524 h 9424512"/>
              <a:gd name="connsiteX2218" fmla="*/ 13920957 w 15162205"/>
              <a:gd name="connsiteY2218" fmla="*/ 3617392 h 9424512"/>
              <a:gd name="connsiteX2219" fmla="*/ 3710106 w 15162205"/>
              <a:gd name="connsiteY2219" fmla="*/ 3601262 h 9424512"/>
              <a:gd name="connsiteX2220" fmla="*/ 3693973 w 15162205"/>
              <a:gd name="connsiteY2220" fmla="*/ 3617392 h 9424512"/>
              <a:gd name="connsiteX2221" fmla="*/ 3710106 w 15162205"/>
              <a:gd name="connsiteY2221" fmla="*/ 3617392 h 9424512"/>
              <a:gd name="connsiteX2222" fmla="*/ 3306833 w 15162205"/>
              <a:gd name="connsiteY2222" fmla="*/ 3601262 h 9424512"/>
              <a:gd name="connsiteX2223" fmla="*/ 3339094 w 15162205"/>
              <a:gd name="connsiteY2223" fmla="*/ 3601262 h 9424512"/>
              <a:gd name="connsiteX2224" fmla="*/ 3371356 w 15162205"/>
              <a:gd name="connsiteY2224" fmla="*/ 3601262 h 9424512"/>
              <a:gd name="connsiteX2225" fmla="*/ 3355225 w 15162205"/>
              <a:gd name="connsiteY2225" fmla="*/ 3617392 h 9424512"/>
              <a:gd name="connsiteX2226" fmla="*/ 3306833 w 15162205"/>
              <a:gd name="connsiteY2226" fmla="*/ 3601262 h 9424512"/>
              <a:gd name="connsiteX2227" fmla="*/ 4371470 w 15162205"/>
              <a:gd name="connsiteY2227" fmla="*/ 3585129 h 9424512"/>
              <a:gd name="connsiteX2228" fmla="*/ 4371470 w 15162205"/>
              <a:gd name="connsiteY2228" fmla="*/ 3601262 h 9424512"/>
              <a:gd name="connsiteX2229" fmla="*/ 4379538 w 15162205"/>
              <a:gd name="connsiteY2229" fmla="*/ 3617392 h 9424512"/>
              <a:gd name="connsiteX2230" fmla="*/ 4387601 w 15162205"/>
              <a:gd name="connsiteY2230" fmla="*/ 3601262 h 9424512"/>
              <a:gd name="connsiteX2231" fmla="*/ 4371470 w 15162205"/>
              <a:gd name="connsiteY2231" fmla="*/ 3585129 h 9424512"/>
              <a:gd name="connsiteX2232" fmla="*/ 4056918 w 15162205"/>
              <a:gd name="connsiteY2232" fmla="*/ 3585129 h 9424512"/>
              <a:gd name="connsiteX2233" fmla="*/ 4032723 w 15162205"/>
              <a:gd name="connsiteY2233" fmla="*/ 3601262 h 9424512"/>
              <a:gd name="connsiteX2234" fmla="*/ 4048854 w 15162205"/>
              <a:gd name="connsiteY2234" fmla="*/ 3609328 h 9424512"/>
              <a:gd name="connsiteX2235" fmla="*/ 4064985 w 15162205"/>
              <a:gd name="connsiteY2235" fmla="*/ 3617392 h 9424512"/>
              <a:gd name="connsiteX2236" fmla="*/ 4073050 w 15162205"/>
              <a:gd name="connsiteY2236" fmla="*/ 3625457 h 9424512"/>
              <a:gd name="connsiteX2237" fmla="*/ 4081116 w 15162205"/>
              <a:gd name="connsiteY2237" fmla="*/ 3601262 h 9424512"/>
              <a:gd name="connsiteX2238" fmla="*/ 4056918 w 15162205"/>
              <a:gd name="connsiteY2238" fmla="*/ 3585129 h 9424512"/>
              <a:gd name="connsiteX2239" fmla="*/ 3742366 w 15162205"/>
              <a:gd name="connsiteY2239" fmla="*/ 3585129 h 9424512"/>
              <a:gd name="connsiteX2240" fmla="*/ 3726237 w 15162205"/>
              <a:gd name="connsiteY2240" fmla="*/ 3601262 h 9424512"/>
              <a:gd name="connsiteX2241" fmla="*/ 3742366 w 15162205"/>
              <a:gd name="connsiteY2241" fmla="*/ 3609328 h 9424512"/>
              <a:gd name="connsiteX2242" fmla="*/ 3758496 w 15162205"/>
              <a:gd name="connsiteY2242" fmla="*/ 3601262 h 9424512"/>
              <a:gd name="connsiteX2243" fmla="*/ 3750433 w 15162205"/>
              <a:gd name="connsiteY2243" fmla="*/ 3593196 h 9424512"/>
              <a:gd name="connsiteX2244" fmla="*/ 3742366 w 15162205"/>
              <a:gd name="connsiteY2244" fmla="*/ 3585129 h 9424512"/>
              <a:gd name="connsiteX2245" fmla="*/ 3177787 w 15162205"/>
              <a:gd name="connsiteY2245" fmla="*/ 3585129 h 9424512"/>
              <a:gd name="connsiteX2246" fmla="*/ 3210047 w 15162205"/>
              <a:gd name="connsiteY2246" fmla="*/ 3585129 h 9424512"/>
              <a:gd name="connsiteX2247" fmla="*/ 3226178 w 15162205"/>
              <a:gd name="connsiteY2247" fmla="*/ 3617392 h 9424512"/>
              <a:gd name="connsiteX2248" fmla="*/ 3274571 w 15162205"/>
              <a:gd name="connsiteY2248" fmla="*/ 3649655 h 9424512"/>
              <a:gd name="connsiteX2249" fmla="*/ 3270538 w 15162205"/>
              <a:gd name="connsiteY2249" fmla="*/ 3649655 h 9424512"/>
              <a:gd name="connsiteX2250" fmla="*/ 3242308 w 15162205"/>
              <a:gd name="connsiteY2250" fmla="*/ 3649655 h 9424512"/>
              <a:gd name="connsiteX2251" fmla="*/ 3218112 w 15162205"/>
              <a:gd name="connsiteY2251" fmla="*/ 3625457 h 9424512"/>
              <a:gd name="connsiteX2252" fmla="*/ 3201983 w 15162205"/>
              <a:gd name="connsiteY2252" fmla="*/ 3617392 h 9424512"/>
              <a:gd name="connsiteX2253" fmla="*/ 3185850 w 15162205"/>
              <a:gd name="connsiteY2253" fmla="*/ 3609328 h 9424512"/>
              <a:gd name="connsiteX2254" fmla="*/ 3161654 w 15162205"/>
              <a:gd name="connsiteY2254" fmla="*/ 3601262 h 9424512"/>
              <a:gd name="connsiteX2255" fmla="*/ 3992398 w 15162205"/>
              <a:gd name="connsiteY2255" fmla="*/ 3569000 h 9424512"/>
              <a:gd name="connsiteX2256" fmla="*/ 3968199 w 15162205"/>
              <a:gd name="connsiteY2256" fmla="*/ 3585129 h 9424512"/>
              <a:gd name="connsiteX2257" fmla="*/ 3976264 w 15162205"/>
              <a:gd name="connsiteY2257" fmla="*/ 3585129 h 9424512"/>
              <a:gd name="connsiteX2258" fmla="*/ 3984330 w 15162205"/>
              <a:gd name="connsiteY2258" fmla="*/ 3601262 h 9424512"/>
              <a:gd name="connsiteX2259" fmla="*/ 3992398 w 15162205"/>
              <a:gd name="connsiteY2259" fmla="*/ 3601262 h 9424512"/>
              <a:gd name="connsiteX2260" fmla="*/ 4000461 w 15162205"/>
              <a:gd name="connsiteY2260" fmla="*/ 3585129 h 9424512"/>
              <a:gd name="connsiteX2261" fmla="*/ 3992398 w 15162205"/>
              <a:gd name="connsiteY2261" fmla="*/ 3569000 h 9424512"/>
              <a:gd name="connsiteX2262" fmla="*/ 3919808 w 15162205"/>
              <a:gd name="connsiteY2262" fmla="*/ 3569000 h 9424512"/>
              <a:gd name="connsiteX2263" fmla="*/ 3919808 w 15162205"/>
              <a:gd name="connsiteY2263" fmla="*/ 3585129 h 9424512"/>
              <a:gd name="connsiteX2264" fmla="*/ 3935937 w 15162205"/>
              <a:gd name="connsiteY2264" fmla="*/ 3569000 h 9424512"/>
              <a:gd name="connsiteX2265" fmla="*/ 3919808 w 15162205"/>
              <a:gd name="connsiteY2265" fmla="*/ 3569000 h 9424512"/>
              <a:gd name="connsiteX2266" fmla="*/ 3774628 w 15162205"/>
              <a:gd name="connsiteY2266" fmla="*/ 3569000 h 9424512"/>
              <a:gd name="connsiteX2267" fmla="*/ 3782692 w 15162205"/>
              <a:gd name="connsiteY2267" fmla="*/ 3585129 h 9424512"/>
              <a:gd name="connsiteX2268" fmla="*/ 3790760 w 15162205"/>
              <a:gd name="connsiteY2268" fmla="*/ 3601262 h 9424512"/>
              <a:gd name="connsiteX2269" fmla="*/ 3871415 w 15162205"/>
              <a:gd name="connsiteY2269" fmla="*/ 3601262 h 9424512"/>
              <a:gd name="connsiteX2270" fmla="*/ 3855284 w 15162205"/>
              <a:gd name="connsiteY2270" fmla="*/ 3593196 h 9424512"/>
              <a:gd name="connsiteX2271" fmla="*/ 3823020 w 15162205"/>
              <a:gd name="connsiteY2271" fmla="*/ 3569000 h 9424512"/>
              <a:gd name="connsiteX2272" fmla="*/ 3774628 w 15162205"/>
              <a:gd name="connsiteY2272" fmla="*/ 3569000 h 9424512"/>
              <a:gd name="connsiteX2273" fmla="*/ 3895609 w 15162205"/>
              <a:gd name="connsiteY2273" fmla="*/ 3560935 h 9424512"/>
              <a:gd name="connsiteX2274" fmla="*/ 3871415 w 15162205"/>
              <a:gd name="connsiteY2274" fmla="*/ 3569000 h 9424512"/>
              <a:gd name="connsiteX2275" fmla="*/ 3895609 w 15162205"/>
              <a:gd name="connsiteY2275" fmla="*/ 3577066 h 9424512"/>
              <a:gd name="connsiteX2276" fmla="*/ 3903675 w 15162205"/>
              <a:gd name="connsiteY2276" fmla="*/ 3585129 h 9424512"/>
              <a:gd name="connsiteX2277" fmla="*/ 3903675 w 15162205"/>
              <a:gd name="connsiteY2277" fmla="*/ 3569000 h 9424512"/>
              <a:gd name="connsiteX2278" fmla="*/ 3895609 w 15162205"/>
              <a:gd name="connsiteY2278" fmla="*/ 3560935 h 9424512"/>
              <a:gd name="connsiteX2279" fmla="*/ 3419749 w 15162205"/>
              <a:gd name="connsiteY2279" fmla="*/ 3552870 h 9424512"/>
              <a:gd name="connsiteX2280" fmla="*/ 3427815 w 15162205"/>
              <a:gd name="connsiteY2280" fmla="*/ 3560934 h 9424512"/>
              <a:gd name="connsiteX2281" fmla="*/ 3419749 w 15162205"/>
              <a:gd name="connsiteY2281" fmla="*/ 3569000 h 9424512"/>
              <a:gd name="connsiteX2282" fmla="*/ 3000346 w 15162205"/>
              <a:gd name="connsiteY2282" fmla="*/ 3536738 h 9424512"/>
              <a:gd name="connsiteX2283" fmla="*/ 3032609 w 15162205"/>
              <a:gd name="connsiteY2283" fmla="*/ 3552870 h 9424512"/>
              <a:gd name="connsiteX2284" fmla="*/ 3000346 w 15162205"/>
              <a:gd name="connsiteY2284" fmla="*/ 3552870 h 9424512"/>
              <a:gd name="connsiteX2285" fmla="*/ 4548910 w 15162205"/>
              <a:gd name="connsiteY2285" fmla="*/ 3528674 h 9424512"/>
              <a:gd name="connsiteX2286" fmla="*/ 4548910 w 15162205"/>
              <a:gd name="connsiteY2286" fmla="*/ 3536738 h 9424512"/>
              <a:gd name="connsiteX2287" fmla="*/ 4565041 w 15162205"/>
              <a:gd name="connsiteY2287" fmla="*/ 3536738 h 9424512"/>
              <a:gd name="connsiteX2288" fmla="*/ 4548910 w 15162205"/>
              <a:gd name="connsiteY2288" fmla="*/ 3528674 h 9424512"/>
              <a:gd name="connsiteX2289" fmla="*/ 3935937 w 15162205"/>
              <a:gd name="connsiteY2289" fmla="*/ 3504475 h 9424512"/>
              <a:gd name="connsiteX2290" fmla="*/ 3935937 w 15162205"/>
              <a:gd name="connsiteY2290" fmla="*/ 3520607 h 9424512"/>
              <a:gd name="connsiteX2291" fmla="*/ 3952068 w 15162205"/>
              <a:gd name="connsiteY2291" fmla="*/ 3504475 h 9424512"/>
              <a:gd name="connsiteX2292" fmla="*/ 3935937 w 15162205"/>
              <a:gd name="connsiteY2292" fmla="*/ 3504475 h 9424512"/>
              <a:gd name="connsiteX2293" fmla="*/ 3774628 w 15162205"/>
              <a:gd name="connsiteY2293" fmla="*/ 3504475 h 9424512"/>
              <a:gd name="connsiteX2294" fmla="*/ 3774628 w 15162205"/>
              <a:gd name="connsiteY2294" fmla="*/ 3520607 h 9424512"/>
              <a:gd name="connsiteX2295" fmla="*/ 3790760 w 15162205"/>
              <a:gd name="connsiteY2295" fmla="*/ 3520607 h 9424512"/>
              <a:gd name="connsiteX2296" fmla="*/ 3774628 w 15162205"/>
              <a:gd name="connsiteY2296" fmla="*/ 3504475 h 9424512"/>
              <a:gd name="connsiteX2297" fmla="*/ 3306833 w 15162205"/>
              <a:gd name="connsiteY2297" fmla="*/ 3504475 h 9424512"/>
              <a:gd name="connsiteX2298" fmla="*/ 3322963 w 15162205"/>
              <a:gd name="connsiteY2298" fmla="*/ 3504475 h 9424512"/>
              <a:gd name="connsiteX2299" fmla="*/ 3355225 w 15162205"/>
              <a:gd name="connsiteY2299" fmla="*/ 3536738 h 9424512"/>
              <a:gd name="connsiteX2300" fmla="*/ 3290701 w 15162205"/>
              <a:gd name="connsiteY2300" fmla="*/ 3520607 h 9424512"/>
              <a:gd name="connsiteX2301" fmla="*/ 3306833 w 15162205"/>
              <a:gd name="connsiteY2301" fmla="*/ 3520607 h 9424512"/>
              <a:gd name="connsiteX2302" fmla="*/ 10335863 w 15162205"/>
              <a:gd name="connsiteY2302" fmla="*/ 3496411 h 9424512"/>
              <a:gd name="connsiteX2303" fmla="*/ 10323765 w 15162205"/>
              <a:gd name="connsiteY2303" fmla="*/ 3504475 h 9424512"/>
              <a:gd name="connsiteX2304" fmla="*/ 10339898 w 15162205"/>
              <a:gd name="connsiteY2304" fmla="*/ 3504475 h 9424512"/>
              <a:gd name="connsiteX2305" fmla="*/ 10335863 w 15162205"/>
              <a:gd name="connsiteY2305" fmla="*/ 3496411 h 9424512"/>
              <a:gd name="connsiteX2306" fmla="*/ 4034739 w 15162205"/>
              <a:gd name="connsiteY2306" fmla="*/ 3462133 h 9424512"/>
              <a:gd name="connsiteX2307" fmla="*/ 4024657 w 15162205"/>
              <a:gd name="connsiteY2307" fmla="*/ 3464149 h 9424512"/>
              <a:gd name="connsiteX2308" fmla="*/ 4032723 w 15162205"/>
              <a:gd name="connsiteY2308" fmla="*/ 3488346 h 9424512"/>
              <a:gd name="connsiteX2309" fmla="*/ 4048854 w 15162205"/>
              <a:gd name="connsiteY2309" fmla="*/ 3472215 h 9424512"/>
              <a:gd name="connsiteX2310" fmla="*/ 4034739 w 15162205"/>
              <a:gd name="connsiteY2310" fmla="*/ 3462133 h 9424512"/>
              <a:gd name="connsiteX2311" fmla="*/ 3359260 w 15162205"/>
              <a:gd name="connsiteY2311" fmla="*/ 3462133 h 9424512"/>
              <a:gd name="connsiteX2312" fmla="*/ 3371356 w 15162205"/>
              <a:gd name="connsiteY2312" fmla="*/ 3464149 h 9424512"/>
              <a:gd name="connsiteX2313" fmla="*/ 3387487 w 15162205"/>
              <a:gd name="connsiteY2313" fmla="*/ 3480279 h 9424512"/>
              <a:gd name="connsiteX2314" fmla="*/ 3371356 w 15162205"/>
              <a:gd name="connsiteY2314" fmla="*/ 3488346 h 9424512"/>
              <a:gd name="connsiteX2315" fmla="*/ 3355225 w 15162205"/>
              <a:gd name="connsiteY2315" fmla="*/ 3472215 h 9424512"/>
              <a:gd name="connsiteX2316" fmla="*/ 3359260 w 15162205"/>
              <a:gd name="connsiteY2316" fmla="*/ 3462133 h 9424512"/>
              <a:gd name="connsiteX2317" fmla="*/ 3258442 w 15162205"/>
              <a:gd name="connsiteY2317" fmla="*/ 3418780 h 9424512"/>
              <a:gd name="connsiteX2318" fmla="*/ 3306833 w 15162205"/>
              <a:gd name="connsiteY2318" fmla="*/ 3439953 h 9424512"/>
              <a:gd name="connsiteX2319" fmla="*/ 3274571 w 15162205"/>
              <a:gd name="connsiteY2319" fmla="*/ 3439953 h 9424512"/>
              <a:gd name="connsiteX2320" fmla="*/ 3242308 w 15162205"/>
              <a:gd name="connsiteY2320" fmla="*/ 3423821 h 9424512"/>
              <a:gd name="connsiteX2321" fmla="*/ 3258442 w 15162205"/>
              <a:gd name="connsiteY2321" fmla="*/ 3418780 h 9424512"/>
              <a:gd name="connsiteX2322" fmla="*/ 4339210 w 15162205"/>
              <a:gd name="connsiteY2322" fmla="*/ 3407692 h 9424512"/>
              <a:gd name="connsiteX2323" fmla="*/ 4387601 w 15162205"/>
              <a:gd name="connsiteY2323" fmla="*/ 3423821 h 9424512"/>
              <a:gd name="connsiteX2324" fmla="*/ 4355342 w 15162205"/>
              <a:gd name="connsiteY2324" fmla="*/ 3407692 h 9424512"/>
              <a:gd name="connsiteX2325" fmla="*/ 4339210 w 15162205"/>
              <a:gd name="connsiteY2325" fmla="*/ 3407692 h 9424512"/>
              <a:gd name="connsiteX2326" fmla="*/ 3371356 w 15162205"/>
              <a:gd name="connsiteY2326" fmla="*/ 3399628 h 9424512"/>
              <a:gd name="connsiteX2327" fmla="*/ 3387487 w 15162205"/>
              <a:gd name="connsiteY2327" fmla="*/ 3407692 h 9424512"/>
              <a:gd name="connsiteX2328" fmla="*/ 3371356 w 15162205"/>
              <a:gd name="connsiteY2328" fmla="*/ 3407692 h 9424512"/>
              <a:gd name="connsiteX2329" fmla="*/ 3355225 w 15162205"/>
              <a:gd name="connsiteY2329" fmla="*/ 3407692 h 9424512"/>
              <a:gd name="connsiteX2330" fmla="*/ 3371356 w 15162205"/>
              <a:gd name="connsiteY2330" fmla="*/ 3399628 h 9424512"/>
              <a:gd name="connsiteX2331" fmla="*/ 3629451 w 15162205"/>
              <a:gd name="connsiteY2331" fmla="*/ 3391561 h 9424512"/>
              <a:gd name="connsiteX2332" fmla="*/ 3637517 w 15162205"/>
              <a:gd name="connsiteY2332" fmla="*/ 3407692 h 9424512"/>
              <a:gd name="connsiteX2333" fmla="*/ 3645583 w 15162205"/>
              <a:gd name="connsiteY2333" fmla="*/ 3407692 h 9424512"/>
              <a:gd name="connsiteX2334" fmla="*/ 3661713 w 15162205"/>
              <a:gd name="connsiteY2334" fmla="*/ 3391561 h 9424512"/>
              <a:gd name="connsiteX2335" fmla="*/ 3645583 w 15162205"/>
              <a:gd name="connsiteY2335" fmla="*/ 3391561 h 9424512"/>
              <a:gd name="connsiteX2336" fmla="*/ 3629451 w 15162205"/>
              <a:gd name="connsiteY2336" fmla="*/ 3391561 h 9424512"/>
              <a:gd name="connsiteX2337" fmla="*/ 3657679 w 15162205"/>
              <a:gd name="connsiteY2337" fmla="*/ 3367365 h 9424512"/>
              <a:gd name="connsiteX2338" fmla="*/ 3645583 w 15162205"/>
              <a:gd name="connsiteY2338" fmla="*/ 3375429 h 9424512"/>
              <a:gd name="connsiteX2339" fmla="*/ 3661713 w 15162205"/>
              <a:gd name="connsiteY2339" fmla="*/ 3375429 h 9424512"/>
              <a:gd name="connsiteX2340" fmla="*/ 3657679 w 15162205"/>
              <a:gd name="connsiteY2340" fmla="*/ 3367365 h 9424512"/>
              <a:gd name="connsiteX2341" fmla="*/ 3823020 w 15162205"/>
              <a:gd name="connsiteY2341" fmla="*/ 3365347 h 9424512"/>
              <a:gd name="connsiteX2342" fmla="*/ 3806892 w 15162205"/>
              <a:gd name="connsiteY2342" fmla="*/ 3367362 h 9424512"/>
              <a:gd name="connsiteX2343" fmla="*/ 3798824 w 15162205"/>
              <a:gd name="connsiteY2343" fmla="*/ 3383494 h 9424512"/>
              <a:gd name="connsiteX2344" fmla="*/ 3823020 w 15162205"/>
              <a:gd name="connsiteY2344" fmla="*/ 3391561 h 9424512"/>
              <a:gd name="connsiteX2345" fmla="*/ 3839151 w 15162205"/>
              <a:gd name="connsiteY2345" fmla="*/ 3375429 h 9424512"/>
              <a:gd name="connsiteX2346" fmla="*/ 3823020 w 15162205"/>
              <a:gd name="connsiteY2346" fmla="*/ 3365347 h 9424512"/>
              <a:gd name="connsiteX2347" fmla="*/ 3693973 w 15162205"/>
              <a:gd name="connsiteY2347" fmla="*/ 3359298 h 9424512"/>
              <a:gd name="connsiteX2348" fmla="*/ 3693973 w 15162205"/>
              <a:gd name="connsiteY2348" fmla="*/ 3375429 h 9424512"/>
              <a:gd name="connsiteX2349" fmla="*/ 3710106 w 15162205"/>
              <a:gd name="connsiteY2349" fmla="*/ 3391561 h 9424512"/>
              <a:gd name="connsiteX2350" fmla="*/ 3726237 w 15162205"/>
              <a:gd name="connsiteY2350" fmla="*/ 3407692 h 9424512"/>
              <a:gd name="connsiteX2351" fmla="*/ 3742366 w 15162205"/>
              <a:gd name="connsiteY2351" fmla="*/ 3391561 h 9424512"/>
              <a:gd name="connsiteX2352" fmla="*/ 3750433 w 15162205"/>
              <a:gd name="connsiteY2352" fmla="*/ 3383494 h 9424512"/>
              <a:gd name="connsiteX2353" fmla="*/ 3758496 w 15162205"/>
              <a:gd name="connsiteY2353" fmla="*/ 3375429 h 9424512"/>
              <a:gd name="connsiteX2354" fmla="*/ 10420552 w 15162205"/>
              <a:gd name="connsiteY2354" fmla="*/ 3343166 h 9424512"/>
              <a:gd name="connsiteX2355" fmla="*/ 10404420 w 15162205"/>
              <a:gd name="connsiteY2355" fmla="*/ 3375429 h 9424512"/>
              <a:gd name="connsiteX2356" fmla="*/ 10420552 w 15162205"/>
              <a:gd name="connsiteY2356" fmla="*/ 3367362 h 9424512"/>
              <a:gd name="connsiteX2357" fmla="*/ 10420552 w 15162205"/>
              <a:gd name="connsiteY2357" fmla="*/ 3343166 h 9424512"/>
              <a:gd name="connsiteX2358" fmla="*/ 3935937 w 15162205"/>
              <a:gd name="connsiteY2358" fmla="*/ 3343166 h 9424512"/>
              <a:gd name="connsiteX2359" fmla="*/ 3984330 w 15162205"/>
              <a:gd name="connsiteY2359" fmla="*/ 3367362 h 9424512"/>
              <a:gd name="connsiteX2360" fmla="*/ 4024657 w 15162205"/>
              <a:gd name="connsiteY2360" fmla="*/ 3367362 h 9424512"/>
              <a:gd name="connsiteX2361" fmla="*/ 4048854 w 15162205"/>
              <a:gd name="connsiteY2361" fmla="*/ 3359298 h 9424512"/>
              <a:gd name="connsiteX2362" fmla="*/ 4048854 w 15162205"/>
              <a:gd name="connsiteY2362" fmla="*/ 3375429 h 9424512"/>
              <a:gd name="connsiteX2363" fmla="*/ 4048854 w 15162205"/>
              <a:gd name="connsiteY2363" fmla="*/ 3391561 h 9424512"/>
              <a:gd name="connsiteX2364" fmla="*/ 4064985 w 15162205"/>
              <a:gd name="connsiteY2364" fmla="*/ 3375429 h 9424512"/>
              <a:gd name="connsiteX2365" fmla="*/ 4048854 w 15162205"/>
              <a:gd name="connsiteY2365" fmla="*/ 3343166 h 9424512"/>
              <a:gd name="connsiteX2366" fmla="*/ 4016592 w 15162205"/>
              <a:gd name="connsiteY2366" fmla="*/ 3343166 h 9424512"/>
              <a:gd name="connsiteX2367" fmla="*/ 3968199 w 15162205"/>
              <a:gd name="connsiteY2367" fmla="*/ 3343166 h 9424512"/>
              <a:gd name="connsiteX2368" fmla="*/ 3935937 w 15162205"/>
              <a:gd name="connsiteY2368" fmla="*/ 3343166 h 9424512"/>
              <a:gd name="connsiteX2369" fmla="*/ 3887547 w 15162205"/>
              <a:gd name="connsiteY2369" fmla="*/ 3310907 h 9424512"/>
              <a:gd name="connsiteX2370" fmla="*/ 3887547 w 15162205"/>
              <a:gd name="connsiteY2370" fmla="*/ 3327037 h 9424512"/>
              <a:gd name="connsiteX2371" fmla="*/ 3903675 w 15162205"/>
              <a:gd name="connsiteY2371" fmla="*/ 3327037 h 9424512"/>
              <a:gd name="connsiteX2372" fmla="*/ 3887547 w 15162205"/>
              <a:gd name="connsiteY2372" fmla="*/ 3310907 h 9424512"/>
              <a:gd name="connsiteX2373" fmla="*/ 3693973 w 15162205"/>
              <a:gd name="connsiteY2373" fmla="*/ 3294774 h 9424512"/>
              <a:gd name="connsiteX2374" fmla="*/ 3711572 w 15162205"/>
              <a:gd name="connsiteY2374" fmla="*/ 3306506 h 9424512"/>
              <a:gd name="connsiteX2375" fmla="*/ 3710106 w 15162205"/>
              <a:gd name="connsiteY2375" fmla="*/ 3302841 h 9424512"/>
              <a:gd name="connsiteX2376" fmla="*/ 3693973 w 15162205"/>
              <a:gd name="connsiteY2376" fmla="*/ 3294774 h 9424512"/>
              <a:gd name="connsiteX2377" fmla="*/ 4016592 w 15162205"/>
              <a:gd name="connsiteY2377" fmla="*/ 3278644 h 9424512"/>
              <a:gd name="connsiteX2378" fmla="*/ 4016592 w 15162205"/>
              <a:gd name="connsiteY2378" fmla="*/ 3294774 h 9424512"/>
              <a:gd name="connsiteX2379" fmla="*/ 4032723 w 15162205"/>
              <a:gd name="connsiteY2379" fmla="*/ 3294774 h 9424512"/>
              <a:gd name="connsiteX2380" fmla="*/ 4032723 w 15162205"/>
              <a:gd name="connsiteY2380" fmla="*/ 3286708 h 9424512"/>
              <a:gd name="connsiteX2381" fmla="*/ 4016592 w 15162205"/>
              <a:gd name="connsiteY2381" fmla="*/ 3278644 h 9424512"/>
              <a:gd name="connsiteX2382" fmla="*/ 3258442 w 15162205"/>
              <a:gd name="connsiteY2382" fmla="*/ 3278644 h 9424512"/>
              <a:gd name="connsiteX2383" fmla="*/ 3290701 w 15162205"/>
              <a:gd name="connsiteY2383" fmla="*/ 3294774 h 9424512"/>
              <a:gd name="connsiteX2384" fmla="*/ 3306833 w 15162205"/>
              <a:gd name="connsiteY2384" fmla="*/ 3294774 h 9424512"/>
              <a:gd name="connsiteX2385" fmla="*/ 3258442 w 15162205"/>
              <a:gd name="connsiteY2385" fmla="*/ 3310907 h 9424512"/>
              <a:gd name="connsiteX2386" fmla="*/ 3218112 w 15162205"/>
              <a:gd name="connsiteY2386" fmla="*/ 3286708 h 9424512"/>
              <a:gd name="connsiteX2387" fmla="*/ 3258442 w 15162205"/>
              <a:gd name="connsiteY2387" fmla="*/ 3278644 h 9424512"/>
              <a:gd name="connsiteX2388" fmla="*/ 3373373 w 15162205"/>
              <a:gd name="connsiteY2388" fmla="*/ 3268562 h 9424512"/>
              <a:gd name="connsiteX2389" fmla="*/ 3379421 w 15162205"/>
              <a:gd name="connsiteY2389" fmla="*/ 3270579 h 9424512"/>
              <a:gd name="connsiteX2390" fmla="*/ 3419749 w 15162205"/>
              <a:gd name="connsiteY2390" fmla="*/ 3278644 h 9424512"/>
              <a:gd name="connsiteX2391" fmla="*/ 3468142 w 15162205"/>
              <a:gd name="connsiteY2391" fmla="*/ 3294774 h 9424512"/>
              <a:gd name="connsiteX2392" fmla="*/ 3492337 w 15162205"/>
              <a:gd name="connsiteY2392" fmla="*/ 3294774 h 9424512"/>
              <a:gd name="connsiteX2393" fmla="*/ 3524600 w 15162205"/>
              <a:gd name="connsiteY2393" fmla="*/ 3294774 h 9424512"/>
              <a:gd name="connsiteX2394" fmla="*/ 3581058 w 15162205"/>
              <a:gd name="connsiteY2394" fmla="*/ 3310907 h 9424512"/>
              <a:gd name="connsiteX2395" fmla="*/ 3597187 w 15162205"/>
              <a:gd name="connsiteY2395" fmla="*/ 3327037 h 9424512"/>
              <a:gd name="connsiteX2396" fmla="*/ 3564924 w 15162205"/>
              <a:gd name="connsiteY2396" fmla="*/ 3327037 h 9424512"/>
              <a:gd name="connsiteX2397" fmla="*/ 3548797 w 15162205"/>
              <a:gd name="connsiteY2397" fmla="*/ 3327037 h 9424512"/>
              <a:gd name="connsiteX2398" fmla="*/ 3532666 w 15162205"/>
              <a:gd name="connsiteY2398" fmla="*/ 3327037 h 9424512"/>
              <a:gd name="connsiteX2399" fmla="*/ 3508469 w 15162205"/>
              <a:gd name="connsiteY2399" fmla="*/ 3318970 h 9424512"/>
              <a:gd name="connsiteX2400" fmla="*/ 3516532 w 15162205"/>
              <a:gd name="connsiteY2400" fmla="*/ 3343166 h 9424512"/>
              <a:gd name="connsiteX2401" fmla="*/ 3532666 w 15162205"/>
              <a:gd name="connsiteY2401" fmla="*/ 3359298 h 9424512"/>
              <a:gd name="connsiteX2402" fmla="*/ 3516532 w 15162205"/>
              <a:gd name="connsiteY2402" fmla="*/ 3359298 h 9424512"/>
              <a:gd name="connsiteX2403" fmla="*/ 3500404 w 15162205"/>
              <a:gd name="connsiteY2403" fmla="*/ 3359298 h 9424512"/>
              <a:gd name="connsiteX2404" fmla="*/ 3495361 w 15162205"/>
              <a:gd name="connsiteY2404" fmla="*/ 3352243 h 9424512"/>
              <a:gd name="connsiteX2405" fmla="*/ 3480239 w 15162205"/>
              <a:gd name="connsiteY2405" fmla="*/ 3347201 h 9424512"/>
              <a:gd name="connsiteX2406" fmla="*/ 3468142 w 15162205"/>
              <a:gd name="connsiteY2406" fmla="*/ 3359298 h 9424512"/>
              <a:gd name="connsiteX2407" fmla="*/ 3468142 w 15162205"/>
              <a:gd name="connsiteY2407" fmla="*/ 3345748 h 9424512"/>
              <a:gd name="connsiteX2408" fmla="*/ 3455037 w 15162205"/>
              <a:gd name="connsiteY2408" fmla="*/ 3344175 h 9424512"/>
              <a:gd name="connsiteX2409" fmla="*/ 3419749 w 15162205"/>
              <a:gd name="connsiteY2409" fmla="*/ 3343166 h 9424512"/>
              <a:gd name="connsiteX2410" fmla="*/ 3322963 w 15162205"/>
              <a:gd name="connsiteY2410" fmla="*/ 3327037 h 9424512"/>
              <a:gd name="connsiteX2411" fmla="*/ 3322963 w 15162205"/>
              <a:gd name="connsiteY2411" fmla="*/ 3294774 h 9424512"/>
              <a:gd name="connsiteX2412" fmla="*/ 3347160 w 15162205"/>
              <a:gd name="connsiteY2412" fmla="*/ 3294774 h 9424512"/>
              <a:gd name="connsiteX2413" fmla="*/ 3355225 w 15162205"/>
              <a:gd name="connsiteY2413" fmla="*/ 3294774 h 9424512"/>
              <a:gd name="connsiteX2414" fmla="*/ 3355225 w 15162205"/>
              <a:gd name="connsiteY2414" fmla="*/ 3310907 h 9424512"/>
              <a:gd name="connsiteX2415" fmla="*/ 3387487 w 15162205"/>
              <a:gd name="connsiteY2415" fmla="*/ 3310907 h 9424512"/>
              <a:gd name="connsiteX2416" fmla="*/ 3435880 w 15162205"/>
              <a:gd name="connsiteY2416" fmla="*/ 3310907 h 9424512"/>
              <a:gd name="connsiteX2417" fmla="*/ 3427815 w 15162205"/>
              <a:gd name="connsiteY2417" fmla="*/ 3302841 h 9424512"/>
              <a:gd name="connsiteX2418" fmla="*/ 3419749 w 15162205"/>
              <a:gd name="connsiteY2418" fmla="*/ 3294774 h 9424512"/>
              <a:gd name="connsiteX2419" fmla="*/ 3371356 w 15162205"/>
              <a:gd name="connsiteY2419" fmla="*/ 3278644 h 9424512"/>
              <a:gd name="connsiteX2420" fmla="*/ 3373373 w 15162205"/>
              <a:gd name="connsiteY2420" fmla="*/ 3268562 h 9424512"/>
              <a:gd name="connsiteX2421" fmla="*/ 9936627 w 15162205"/>
              <a:gd name="connsiteY2421" fmla="*/ 3262512 h 9424512"/>
              <a:gd name="connsiteX2422" fmla="*/ 9944692 w 15162205"/>
              <a:gd name="connsiteY2422" fmla="*/ 3278644 h 9424512"/>
              <a:gd name="connsiteX2423" fmla="*/ 9952756 w 15162205"/>
              <a:gd name="connsiteY2423" fmla="*/ 3278644 h 9424512"/>
              <a:gd name="connsiteX2424" fmla="*/ 9985019 w 15162205"/>
              <a:gd name="connsiteY2424" fmla="*/ 3294774 h 9424512"/>
              <a:gd name="connsiteX2425" fmla="*/ 9993084 w 15162205"/>
              <a:gd name="connsiteY2425" fmla="*/ 3286708 h 9424512"/>
              <a:gd name="connsiteX2426" fmla="*/ 10001149 w 15162205"/>
              <a:gd name="connsiteY2426" fmla="*/ 3278644 h 9424512"/>
              <a:gd name="connsiteX2427" fmla="*/ 9952756 w 15162205"/>
              <a:gd name="connsiteY2427" fmla="*/ 3262512 h 9424512"/>
              <a:gd name="connsiteX2428" fmla="*/ 9936627 w 15162205"/>
              <a:gd name="connsiteY2428" fmla="*/ 3262512 h 9424512"/>
              <a:gd name="connsiteX2429" fmla="*/ 3839151 w 15162205"/>
              <a:gd name="connsiteY2429" fmla="*/ 3262512 h 9424512"/>
              <a:gd name="connsiteX2430" fmla="*/ 3814954 w 15162205"/>
              <a:gd name="connsiteY2430" fmla="*/ 3270579 h 9424512"/>
              <a:gd name="connsiteX2431" fmla="*/ 3806892 w 15162205"/>
              <a:gd name="connsiteY2431" fmla="*/ 3278644 h 9424512"/>
              <a:gd name="connsiteX2432" fmla="*/ 3806892 w 15162205"/>
              <a:gd name="connsiteY2432" fmla="*/ 3294774 h 9424512"/>
              <a:gd name="connsiteX2433" fmla="*/ 3823020 w 15162205"/>
              <a:gd name="connsiteY2433" fmla="*/ 3286708 h 9424512"/>
              <a:gd name="connsiteX2434" fmla="*/ 3839151 w 15162205"/>
              <a:gd name="connsiteY2434" fmla="*/ 3278644 h 9424512"/>
              <a:gd name="connsiteX2435" fmla="*/ 3516532 w 15162205"/>
              <a:gd name="connsiteY2435" fmla="*/ 3246383 h 9424512"/>
              <a:gd name="connsiteX2436" fmla="*/ 3532666 w 15162205"/>
              <a:gd name="connsiteY2436" fmla="*/ 3262512 h 9424512"/>
              <a:gd name="connsiteX2437" fmla="*/ 3532666 w 15162205"/>
              <a:gd name="connsiteY2437" fmla="*/ 3278644 h 9424512"/>
              <a:gd name="connsiteX2438" fmla="*/ 3516532 w 15162205"/>
              <a:gd name="connsiteY2438" fmla="*/ 3262512 h 9424512"/>
              <a:gd name="connsiteX2439" fmla="*/ 3516532 w 15162205"/>
              <a:gd name="connsiteY2439" fmla="*/ 3246383 h 9424512"/>
              <a:gd name="connsiteX2440" fmla="*/ 4097247 w 15162205"/>
              <a:gd name="connsiteY2440" fmla="*/ 3230252 h 9424512"/>
              <a:gd name="connsiteX2441" fmla="*/ 4113377 w 15162205"/>
              <a:gd name="connsiteY2441" fmla="*/ 3246383 h 9424512"/>
              <a:gd name="connsiteX2442" fmla="*/ 4145639 w 15162205"/>
              <a:gd name="connsiteY2442" fmla="*/ 3246383 h 9424512"/>
              <a:gd name="connsiteX2443" fmla="*/ 4145639 w 15162205"/>
              <a:gd name="connsiteY2443" fmla="*/ 3238316 h 9424512"/>
              <a:gd name="connsiteX2444" fmla="*/ 4129509 w 15162205"/>
              <a:gd name="connsiteY2444" fmla="*/ 3230252 h 9424512"/>
              <a:gd name="connsiteX2445" fmla="*/ 3435880 w 15162205"/>
              <a:gd name="connsiteY2445" fmla="*/ 3230252 h 9424512"/>
              <a:gd name="connsiteX2446" fmla="*/ 3452011 w 15162205"/>
              <a:gd name="connsiteY2446" fmla="*/ 3230252 h 9424512"/>
              <a:gd name="connsiteX2447" fmla="*/ 3484275 w 15162205"/>
              <a:gd name="connsiteY2447" fmla="*/ 3230252 h 9424512"/>
              <a:gd name="connsiteX2448" fmla="*/ 3468142 w 15162205"/>
              <a:gd name="connsiteY2448" fmla="*/ 3246383 h 9424512"/>
              <a:gd name="connsiteX2449" fmla="*/ 3452011 w 15162205"/>
              <a:gd name="connsiteY2449" fmla="*/ 3262512 h 9424512"/>
              <a:gd name="connsiteX2450" fmla="*/ 3452011 w 15162205"/>
              <a:gd name="connsiteY2450" fmla="*/ 3246383 h 9424512"/>
              <a:gd name="connsiteX2451" fmla="*/ 4081116 w 15162205"/>
              <a:gd name="connsiteY2451" fmla="*/ 3214120 h 9424512"/>
              <a:gd name="connsiteX2452" fmla="*/ 4064985 w 15162205"/>
              <a:gd name="connsiteY2452" fmla="*/ 3230252 h 9424512"/>
              <a:gd name="connsiteX2453" fmla="*/ 4081116 w 15162205"/>
              <a:gd name="connsiteY2453" fmla="*/ 3230252 h 9424512"/>
              <a:gd name="connsiteX2454" fmla="*/ 3629451 w 15162205"/>
              <a:gd name="connsiteY2454" fmla="*/ 3214120 h 9424512"/>
              <a:gd name="connsiteX2455" fmla="*/ 3677842 w 15162205"/>
              <a:gd name="connsiteY2455" fmla="*/ 3246383 h 9424512"/>
              <a:gd name="connsiteX2456" fmla="*/ 3710106 w 15162205"/>
              <a:gd name="connsiteY2456" fmla="*/ 3230252 h 9424512"/>
              <a:gd name="connsiteX2457" fmla="*/ 3718169 w 15162205"/>
              <a:gd name="connsiteY2457" fmla="*/ 3246383 h 9424512"/>
              <a:gd name="connsiteX2458" fmla="*/ 3726237 w 15162205"/>
              <a:gd name="connsiteY2458" fmla="*/ 3230252 h 9424512"/>
              <a:gd name="connsiteX2459" fmla="*/ 3726237 w 15162205"/>
              <a:gd name="connsiteY2459" fmla="*/ 3222187 h 9424512"/>
              <a:gd name="connsiteX2460" fmla="*/ 3710106 w 15162205"/>
              <a:gd name="connsiteY2460" fmla="*/ 3214120 h 9424512"/>
              <a:gd name="connsiteX2461" fmla="*/ 3661713 w 15162205"/>
              <a:gd name="connsiteY2461" fmla="*/ 3214120 h 9424512"/>
              <a:gd name="connsiteX2462" fmla="*/ 3629451 w 15162205"/>
              <a:gd name="connsiteY2462" fmla="*/ 3214120 h 9424512"/>
              <a:gd name="connsiteX2463" fmla="*/ 3508469 w 15162205"/>
              <a:gd name="connsiteY2463" fmla="*/ 3197989 h 9424512"/>
              <a:gd name="connsiteX2464" fmla="*/ 3516532 w 15162205"/>
              <a:gd name="connsiteY2464" fmla="*/ 3214120 h 9424512"/>
              <a:gd name="connsiteX2465" fmla="*/ 3500404 w 15162205"/>
              <a:gd name="connsiteY2465" fmla="*/ 3214120 h 9424512"/>
              <a:gd name="connsiteX2466" fmla="*/ 3508469 w 15162205"/>
              <a:gd name="connsiteY2466" fmla="*/ 3197989 h 9424512"/>
              <a:gd name="connsiteX2467" fmla="*/ 3113261 w 15162205"/>
              <a:gd name="connsiteY2467" fmla="*/ 3197989 h 9424512"/>
              <a:gd name="connsiteX2468" fmla="*/ 3145525 w 15162205"/>
              <a:gd name="connsiteY2468" fmla="*/ 3214120 h 9424512"/>
              <a:gd name="connsiteX2469" fmla="*/ 3097132 w 15162205"/>
              <a:gd name="connsiteY2469" fmla="*/ 3214120 h 9424512"/>
              <a:gd name="connsiteX2470" fmla="*/ 3399587 w 15162205"/>
              <a:gd name="connsiteY2470" fmla="*/ 3189924 h 9424512"/>
              <a:gd name="connsiteX2471" fmla="*/ 3403618 w 15162205"/>
              <a:gd name="connsiteY2471" fmla="*/ 3197989 h 9424512"/>
              <a:gd name="connsiteX2472" fmla="*/ 3403618 w 15162205"/>
              <a:gd name="connsiteY2472" fmla="*/ 3214120 h 9424512"/>
              <a:gd name="connsiteX2473" fmla="*/ 3387487 w 15162205"/>
              <a:gd name="connsiteY2473" fmla="*/ 3214120 h 9424512"/>
              <a:gd name="connsiteX2474" fmla="*/ 3387487 w 15162205"/>
              <a:gd name="connsiteY2474" fmla="*/ 3197989 h 9424512"/>
              <a:gd name="connsiteX2475" fmla="*/ 3399587 w 15162205"/>
              <a:gd name="connsiteY2475" fmla="*/ 3189924 h 9424512"/>
              <a:gd name="connsiteX2476" fmla="*/ 9823710 w 15162205"/>
              <a:gd name="connsiteY2476" fmla="*/ 3165728 h 9424512"/>
              <a:gd name="connsiteX2477" fmla="*/ 9839840 w 15162205"/>
              <a:gd name="connsiteY2477" fmla="*/ 3181857 h 9424512"/>
              <a:gd name="connsiteX2478" fmla="*/ 9847906 w 15162205"/>
              <a:gd name="connsiteY2478" fmla="*/ 3173794 h 9424512"/>
              <a:gd name="connsiteX2479" fmla="*/ 9839840 w 15162205"/>
              <a:gd name="connsiteY2479" fmla="*/ 3165728 h 9424512"/>
              <a:gd name="connsiteX2480" fmla="*/ 9823710 w 15162205"/>
              <a:gd name="connsiteY2480" fmla="*/ 3165728 h 9424512"/>
              <a:gd name="connsiteX2481" fmla="*/ 3161654 w 15162205"/>
              <a:gd name="connsiteY2481" fmla="*/ 3165728 h 9424512"/>
              <a:gd name="connsiteX2482" fmla="*/ 3177787 w 15162205"/>
              <a:gd name="connsiteY2482" fmla="*/ 3173794 h 9424512"/>
              <a:gd name="connsiteX2483" fmla="*/ 3161654 w 15162205"/>
              <a:gd name="connsiteY2483" fmla="*/ 3181857 h 9424512"/>
              <a:gd name="connsiteX2484" fmla="*/ 4452125 w 15162205"/>
              <a:gd name="connsiteY2484" fmla="*/ 3149598 h 9424512"/>
              <a:gd name="connsiteX2485" fmla="*/ 4452125 w 15162205"/>
              <a:gd name="connsiteY2485" fmla="*/ 3165728 h 9424512"/>
              <a:gd name="connsiteX2486" fmla="*/ 4468256 w 15162205"/>
              <a:gd name="connsiteY2486" fmla="*/ 3165728 h 9424512"/>
              <a:gd name="connsiteX2487" fmla="*/ 4460193 w 15162205"/>
              <a:gd name="connsiteY2487" fmla="*/ 3157662 h 9424512"/>
              <a:gd name="connsiteX2488" fmla="*/ 4452125 w 15162205"/>
              <a:gd name="connsiteY2488" fmla="*/ 3149598 h 9424512"/>
              <a:gd name="connsiteX2489" fmla="*/ 3669778 w 15162205"/>
              <a:gd name="connsiteY2489" fmla="*/ 3149598 h 9424512"/>
              <a:gd name="connsiteX2490" fmla="*/ 3677842 w 15162205"/>
              <a:gd name="connsiteY2490" fmla="*/ 3165728 h 9424512"/>
              <a:gd name="connsiteX2491" fmla="*/ 3726237 w 15162205"/>
              <a:gd name="connsiteY2491" fmla="*/ 3165728 h 9424512"/>
              <a:gd name="connsiteX2492" fmla="*/ 3742366 w 15162205"/>
              <a:gd name="connsiteY2492" fmla="*/ 3165728 h 9424512"/>
              <a:gd name="connsiteX2493" fmla="*/ 3693973 w 15162205"/>
              <a:gd name="connsiteY2493" fmla="*/ 3149598 h 9424512"/>
              <a:gd name="connsiteX2494" fmla="*/ 3669778 w 15162205"/>
              <a:gd name="connsiteY2494" fmla="*/ 3149598 h 9424512"/>
              <a:gd name="connsiteX2495" fmla="*/ 3242308 w 15162205"/>
              <a:gd name="connsiteY2495" fmla="*/ 3149598 h 9424512"/>
              <a:gd name="connsiteX2496" fmla="*/ 3250374 w 15162205"/>
              <a:gd name="connsiteY2496" fmla="*/ 3149598 h 9424512"/>
              <a:gd name="connsiteX2497" fmla="*/ 3274571 w 15162205"/>
              <a:gd name="connsiteY2497" fmla="*/ 3149598 h 9424512"/>
              <a:gd name="connsiteX2498" fmla="*/ 3306833 w 15162205"/>
              <a:gd name="connsiteY2498" fmla="*/ 3165728 h 9424512"/>
              <a:gd name="connsiteX2499" fmla="*/ 3274571 w 15162205"/>
              <a:gd name="connsiteY2499" fmla="*/ 3181857 h 9424512"/>
              <a:gd name="connsiteX2500" fmla="*/ 3258442 w 15162205"/>
              <a:gd name="connsiteY2500" fmla="*/ 3181857 h 9424512"/>
              <a:gd name="connsiteX2501" fmla="*/ 3258442 w 15162205"/>
              <a:gd name="connsiteY2501" fmla="*/ 3189924 h 9424512"/>
              <a:gd name="connsiteX2502" fmla="*/ 3242308 w 15162205"/>
              <a:gd name="connsiteY2502" fmla="*/ 3197989 h 9424512"/>
              <a:gd name="connsiteX2503" fmla="*/ 3242308 w 15162205"/>
              <a:gd name="connsiteY2503" fmla="*/ 3149598 h 9424512"/>
              <a:gd name="connsiteX2504" fmla="*/ 3548797 w 15162205"/>
              <a:gd name="connsiteY2504" fmla="*/ 3133466 h 9424512"/>
              <a:gd name="connsiteX2505" fmla="*/ 3581058 w 15162205"/>
              <a:gd name="connsiteY2505" fmla="*/ 3149598 h 9424512"/>
              <a:gd name="connsiteX2506" fmla="*/ 3645583 w 15162205"/>
              <a:gd name="connsiteY2506" fmla="*/ 3165728 h 9424512"/>
              <a:gd name="connsiteX2507" fmla="*/ 3645583 w 15162205"/>
              <a:gd name="connsiteY2507" fmla="*/ 3149598 h 9424512"/>
              <a:gd name="connsiteX2508" fmla="*/ 3621383 w 15162205"/>
              <a:gd name="connsiteY2508" fmla="*/ 3141533 h 9424512"/>
              <a:gd name="connsiteX2509" fmla="*/ 3597187 w 15162205"/>
              <a:gd name="connsiteY2509" fmla="*/ 3141533 h 9424512"/>
              <a:gd name="connsiteX2510" fmla="*/ 3572992 w 15162205"/>
              <a:gd name="connsiteY2510" fmla="*/ 3133466 h 9424512"/>
              <a:gd name="connsiteX2511" fmla="*/ 3548797 w 15162205"/>
              <a:gd name="connsiteY2511" fmla="*/ 3133466 h 9424512"/>
              <a:gd name="connsiteX2512" fmla="*/ 3373373 w 15162205"/>
              <a:gd name="connsiteY2512" fmla="*/ 3121370 h 9424512"/>
              <a:gd name="connsiteX2513" fmla="*/ 3379421 w 15162205"/>
              <a:gd name="connsiteY2513" fmla="*/ 3125400 h 9424512"/>
              <a:gd name="connsiteX2514" fmla="*/ 3387487 w 15162205"/>
              <a:gd name="connsiteY2514" fmla="*/ 3133466 h 9424512"/>
              <a:gd name="connsiteX2515" fmla="*/ 3371356 w 15162205"/>
              <a:gd name="connsiteY2515" fmla="*/ 3125400 h 9424512"/>
              <a:gd name="connsiteX2516" fmla="*/ 3373373 w 15162205"/>
              <a:gd name="connsiteY2516" fmla="*/ 3121370 h 9424512"/>
              <a:gd name="connsiteX2517" fmla="*/ 4064985 w 15162205"/>
              <a:gd name="connsiteY2517" fmla="*/ 3117335 h 9424512"/>
              <a:gd name="connsiteX2518" fmla="*/ 4048854 w 15162205"/>
              <a:gd name="connsiteY2518" fmla="*/ 3133466 h 9424512"/>
              <a:gd name="connsiteX2519" fmla="*/ 4081116 w 15162205"/>
              <a:gd name="connsiteY2519" fmla="*/ 3133466 h 9424512"/>
              <a:gd name="connsiteX2520" fmla="*/ 4064985 w 15162205"/>
              <a:gd name="connsiteY2520" fmla="*/ 3117335 h 9424512"/>
              <a:gd name="connsiteX2521" fmla="*/ 4000461 w 15162205"/>
              <a:gd name="connsiteY2521" fmla="*/ 3117335 h 9424512"/>
              <a:gd name="connsiteX2522" fmla="*/ 4016592 w 15162205"/>
              <a:gd name="connsiteY2522" fmla="*/ 3133466 h 9424512"/>
              <a:gd name="connsiteX2523" fmla="*/ 4000461 w 15162205"/>
              <a:gd name="connsiteY2523" fmla="*/ 3117335 h 9424512"/>
              <a:gd name="connsiteX2524" fmla="*/ 3161654 w 15162205"/>
              <a:gd name="connsiteY2524" fmla="*/ 3117335 h 9424512"/>
              <a:gd name="connsiteX2525" fmla="*/ 3193915 w 15162205"/>
              <a:gd name="connsiteY2525" fmla="*/ 3117335 h 9424512"/>
              <a:gd name="connsiteX2526" fmla="*/ 3250374 w 15162205"/>
              <a:gd name="connsiteY2526" fmla="*/ 3133466 h 9424512"/>
              <a:gd name="connsiteX2527" fmla="*/ 3234246 w 15162205"/>
              <a:gd name="connsiteY2527" fmla="*/ 3141533 h 9424512"/>
              <a:gd name="connsiteX2528" fmla="*/ 3226178 w 15162205"/>
              <a:gd name="connsiteY2528" fmla="*/ 3149598 h 9424512"/>
              <a:gd name="connsiteX2529" fmla="*/ 3193915 w 15162205"/>
              <a:gd name="connsiteY2529" fmla="*/ 3149598 h 9424512"/>
              <a:gd name="connsiteX2530" fmla="*/ 3177787 w 15162205"/>
              <a:gd name="connsiteY2530" fmla="*/ 3125400 h 9424512"/>
              <a:gd name="connsiteX2531" fmla="*/ 3161654 w 15162205"/>
              <a:gd name="connsiteY2531" fmla="*/ 3117335 h 9424512"/>
              <a:gd name="connsiteX2532" fmla="*/ 10065673 w 15162205"/>
              <a:gd name="connsiteY2532" fmla="*/ 3085074 h 9424512"/>
              <a:gd name="connsiteX2533" fmla="*/ 10049543 w 15162205"/>
              <a:gd name="connsiteY2533" fmla="*/ 3093139 h 9424512"/>
              <a:gd name="connsiteX2534" fmla="*/ 10049543 w 15162205"/>
              <a:gd name="connsiteY2534" fmla="*/ 3101203 h 9424512"/>
              <a:gd name="connsiteX2535" fmla="*/ 10057606 w 15162205"/>
              <a:gd name="connsiteY2535" fmla="*/ 3101203 h 9424512"/>
              <a:gd name="connsiteX2536" fmla="*/ 10081804 w 15162205"/>
              <a:gd name="connsiteY2536" fmla="*/ 3101203 h 9424512"/>
              <a:gd name="connsiteX2537" fmla="*/ 3935937 w 15162205"/>
              <a:gd name="connsiteY2537" fmla="*/ 3085074 h 9424512"/>
              <a:gd name="connsiteX2538" fmla="*/ 3952068 w 15162205"/>
              <a:gd name="connsiteY2538" fmla="*/ 3101203 h 9424512"/>
              <a:gd name="connsiteX2539" fmla="*/ 3952068 w 15162205"/>
              <a:gd name="connsiteY2539" fmla="*/ 3085074 h 9424512"/>
              <a:gd name="connsiteX2540" fmla="*/ 3935937 w 15162205"/>
              <a:gd name="connsiteY2540" fmla="*/ 3085074 h 9424512"/>
              <a:gd name="connsiteX2541" fmla="*/ 3089065 w 15162205"/>
              <a:gd name="connsiteY2541" fmla="*/ 3060878 h 9424512"/>
              <a:gd name="connsiteX2542" fmla="*/ 3113261 w 15162205"/>
              <a:gd name="connsiteY2542" fmla="*/ 3068942 h 9424512"/>
              <a:gd name="connsiteX2543" fmla="*/ 3129392 w 15162205"/>
              <a:gd name="connsiteY2543" fmla="*/ 3085074 h 9424512"/>
              <a:gd name="connsiteX2544" fmla="*/ 3113261 w 15162205"/>
              <a:gd name="connsiteY2544" fmla="*/ 3085074 h 9424512"/>
              <a:gd name="connsiteX2545" fmla="*/ 3097132 w 15162205"/>
              <a:gd name="connsiteY2545" fmla="*/ 3068942 h 9424512"/>
              <a:gd name="connsiteX2546" fmla="*/ 3081001 w 15162205"/>
              <a:gd name="connsiteY2546" fmla="*/ 3068942 h 9424512"/>
              <a:gd name="connsiteX2547" fmla="*/ 3089065 w 15162205"/>
              <a:gd name="connsiteY2547" fmla="*/ 3060878 h 9424512"/>
              <a:gd name="connsiteX2548" fmla="*/ 9458109 w 15162205"/>
              <a:gd name="connsiteY2548" fmla="*/ 3047402 h 9424512"/>
              <a:gd name="connsiteX2549" fmla="*/ 9452700 w 15162205"/>
              <a:gd name="connsiteY2549" fmla="*/ 3052811 h 9424512"/>
              <a:gd name="connsiteX2550" fmla="*/ 9454716 w 15162205"/>
              <a:gd name="connsiteY2550" fmla="*/ 3050796 h 9424512"/>
              <a:gd name="connsiteX2551" fmla="*/ 10597991 w 15162205"/>
              <a:gd name="connsiteY2551" fmla="*/ 3036681 h 9424512"/>
              <a:gd name="connsiteX2552" fmla="*/ 10614122 w 15162205"/>
              <a:gd name="connsiteY2552" fmla="*/ 3052811 h 9424512"/>
              <a:gd name="connsiteX2553" fmla="*/ 10614122 w 15162205"/>
              <a:gd name="connsiteY2553" fmla="*/ 3036681 h 9424512"/>
              <a:gd name="connsiteX2554" fmla="*/ 10597991 w 15162205"/>
              <a:gd name="connsiteY2554" fmla="*/ 3036681 h 9424512"/>
              <a:gd name="connsiteX2555" fmla="*/ 3661713 w 15162205"/>
              <a:gd name="connsiteY2555" fmla="*/ 3036681 h 9424512"/>
              <a:gd name="connsiteX2556" fmla="*/ 3677842 w 15162205"/>
              <a:gd name="connsiteY2556" fmla="*/ 3052811 h 9424512"/>
              <a:gd name="connsiteX2557" fmla="*/ 3710106 w 15162205"/>
              <a:gd name="connsiteY2557" fmla="*/ 3068942 h 9424512"/>
              <a:gd name="connsiteX2558" fmla="*/ 3718169 w 15162205"/>
              <a:gd name="connsiteY2558" fmla="*/ 3060878 h 9424512"/>
              <a:gd name="connsiteX2559" fmla="*/ 3726237 w 15162205"/>
              <a:gd name="connsiteY2559" fmla="*/ 3052811 h 9424512"/>
              <a:gd name="connsiteX2560" fmla="*/ 3710106 w 15162205"/>
              <a:gd name="connsiteY2560" fmla="*/ 3036681 h 9424512"/>
              <a:gd name="connsiteX2561" fmla="*/ 3677842 w 15162205"/>
              <a:gd name="connsiteY2561" fmla="*/ 3036681 h 9424512"/>
              <a:gd name="connsiteX2562" fmla="*/ 3484275 w 15162205"/>
              <a:gd name="connsiteY2562" fmla="*/ 3026599 h 9424512"/>
              <a:gd name="connsiteX2563" fmla="*/ 3500404 w 15162205"/>
              <a:gd name="connsiteY2563" fmla="*/ 3028615 h 9424512"/>
              <a:gd name="connsiteX2564" fmla="*/ 3516532 w 15162205"/>
              <a:gd name="connsiteY2564" fmla="*/ 3036681 h 9424512"/>
              <a:gd name="connsiteX2565" fmla="*/ 3532666 w 15162205"/>
              <a:gd name="connsiteY2565" fmla="*/ 3052811 h 9424512"/>
              <a:gd name="connsiteX2566" fmla="*/ 3516532 w 15162205"/>
              <a:gd name="connsiteY2566" fmla="*/ 3052811 h 9424512"/>
              <a:gd name="connsiteX2567" fmla="*/ 3484275 w 15162205"/>
              <a:gd name="connsiteY2567" fmla="*/ 3052811 h 9424512"/>
              <a:gd name="connsiteX2568" fmla="*/ 3468142 w 15162205"/>
              <a:gd name="connsiteY2568" fmla="*/ 3036681 h 9424512"/>
              <a:gd name="connsiteX2569" fmla="*/ 3484275 w 15162205"/>
              <a:gd name="connsiteY2569" fmla="*/ 3026599 h 9424512"/>
              <a:gd name="connsiteX2570" fmla="*/ 9420438 w 15162205"/>
              <a:gd name="connsiteY2570" fmla="*/ 3020548 h 9424512"/>
              <a:gd name="connsiteX2571" fmla="*/ 9436568 w 15162205"/>
              <a:gd name="connsiteY2571" fmla="*/ 3036681 h 9424512"/>
              <a:gd name="connsiteX2572" fmla="*/ 9436568 w 15162205"/>
              <a:gd name="connsiteY2572" fmla="*/ 3020548 h 9424512"/>
              <a:gd name="connsiteX2573" fmla="*/ 9390192 w 15162205"/>
              <a:gd name="connsiteY2573" fmla="*/ 3010466 h 9424512"/>
              <a:gd name="connsiteX2574" fmla="*/ 9380110 w 15162205"/>
              <a:gd name="connsiteY2574" fmla="*/ 3012485 h 9424512"/>
              <a:gd name="connsiteX2575" fmla="*/ 9372046 w 15162205"/>
              <a:gd name="connsiteY2575" fmla="*/ 3036681 h 9424512"/>
              <a:gd name="connsiteX2576" fmla="*/ 9388177 w 15162205"/>
              <a:gd name="connsiteY2576" fmla="*/ 3052811 h 9424512"/>
              <a:gd name="connsiteX2577" fmla="*/ 9412372 w 15162205"/>
              <a:gd name="connsiteY2577" fmla="*/ 3044746 h 9424512"/>
              <a:gd name="connsiteX2578" fmla="*/ 9404306 w 15162205"/>
              <a:gd name="connsiteY2578" fmla="*/ 3020548 h 9424512"/>
              <a:gd name="connsiteX2579" fmla="*/ 9390192 w 15162205"/>
              <a:gd name="connsiteY2579" fmla="*/ 3010466 h 9424512"/>
              <a:gd name="connsiteX2580" fmla="*/ 10049543 w 15162205"/>
              <a:gd name="connsiteY2580" fmla="*/ 3004420 h 9424512"/>
              <a:gd name="connsiteX2581" fmla="*/ 10033410 w 15162205"/>
              <a:gd name="connsiteY2581" fmla="*/ 3020548 h 9424512"/>
              <a:gd name="connsiteX2582" fmla="*/ 10033410 w 15162205"/>
              <a:gd name="connsiteY2582" fmla="*/ 3036681 h 9424512"/>
              <a:gd name="connsiteX2583" fmla="*/ 10049543 w 15162205"/>
              <a:gd name="connsiteY2583" fmla="*/ 3020548 h 9424512"/>
              <a:gd name="connsiteX2584" fmla="*/ 9291392 w 15162205"/>
              <a:gd name="connsiteY2584" fmla="*/ 3004420 h 9424512"/>
              <a:gd name="connsiteX2585" fmla="*/ 9307522 w 15162205"/>
              <a:gd name="connsiteY2585" fmla="*/ 3020548 h 9424512"/>
              <a:gd name="connsiteX2586" fmla="*/ 9323651 w 15162205"/>
              <a:gd name="connsiteY2586" fmla="*/ 3020548 h 9424512"/>
              <a:gd name="connsiteX2587" fmla="*/ 9323651 w 15162205"/>
              <a:gd name="connsiteY2587" fmla="*/ 3036681 h 9424512"/>
              <a:gd name="connsiteX2588" fmla="*/ 9331718 w 15162205"/>
              <a:gd name="connsiteY2588" fmla="*/ 3028615 h 9424512"/>
              <a:gd name="connsiteX2589" fmla="*/ 9336556 w 15162205"/>
              <a:gd name="connsiteY2589" fmla="*/ 3023774 h 9424512"/>
              <a:gd name="connsiteX2590" fmla="*/ 9339783 w 15162205"/>
              <a:gd name="connsiteY2590" fmla="*/ 3025928 h 9424512"/>
              <a:gd name="connsiteX2591" fmla="*/ 9339783 w 15162205"/>
              <a:gd name="connsiteY2591" fmla="*/ 3036681 h 9424512"/>
              <a:gd name="connsiteX2592" fmla="*/ 9355914 w 15162205"/>
              <a:gd name="connsiteY2592" fmla="*/ 3036681 h 9424512"/>
              <a:gd name="connsiteX2593" fmla="*/ 9339783 w 15162205"/>
              <a:gd name="connsiteY2593" fmla="*/ 3025928 h 9424512"/>
              <a:gd name="connsiteX2594" fmla="*/ 9339783 w 15162205"/>
              <a:gd name="connsiteY2594" fmla="*/ 3020548 h 9424512"/>
              <a:gd name="connsiteX2595" fmla="*/ 9336556 w 15162205"/>
              <a:gd name="connsiteY2595" fmla="*/ 3023774 h 9424512"/>
              <a:gd name="connsiteX2596" fmla="*/ 9307522 w 15162205"/>
              <a:gd name="connsiteY2596" fmla="*/ 3004420 h 9424512"/>
              <a:gd name="connsiteX2597" fmla="*/ 9291392 w 15162205"/>
              <a:gd name="connsiteY2597" fmla="*/ 3004420 h 9424512"/>
              <a:gd name="connsiteX2598" fmla="*/ 9259129 w 15162205"/>
              <a:gd name="connsiteY2598" fmla="*/ 3004420 h 9424512"/>
              <a:gd name="connsiteX2599" fmla="*/ 9251064 w 15162205"/>
              <a:gd name="connsiteY2599" fmla="*/ 3020548 h 9424512"/>
              <a:gd name="connsiteX2600" fmla="*/ 9275259 w 15162205"/>
              <a:gd name="connsiteY2600" fmla="*/ 3036681 h 9424512"/>
              <a:gd name="connsiteX2601" fmla="*/ 9275259 w 15162205"/>
              <a:gd name="connsiteY2601" fmla="*/ 3020548 h 9424512"/>
              <a:gd name="connsiteX2602" fmla="*/ 3419749 w 15162205"/>
              <a:gd name="connsiteY2602" fmla="*/ 3004420 h 9424512"/>
              <a:gd name="connsiteX2603" fmla="*/ 3468142 w 15162205"/>
              <a:gd name="connsiteY2603" fmla="*/ 3004420 h 9424512"/>
              <a:gd name="connsiteX2604" fmla="*/ 3435880 w 15162205"/>
              <a:gd name="connsiteY2604" fmla="*/ 3052811 h 9424512"/>
              <a:gd name="connsiteX2605" fmla="*/ 3411684 w 15162205"/>
              <a:gd name="connsiteY2605" fmla="*/ 3044746 h 9424512"/>
              <a:gd name="connsiteX2606" fmla="*/ 3403618 w 15162205"/>
              <a:gd name="connsiteY2606" fmla="*/ 3028615 h 9424512"/>
              <a:gd name="connsiteX2607" fmla="*/ 3387487 w 15162205"/>
              <a:gd name="connsiteY2607" fmla="*/ 3020548 h 9424512"/>
              <a:gd name="connsiteX2608" fmla="*/ 3371356 w 15162205"/>
              <a:gd name="connsiteY2608" fmla="*/ 3012485 h 9424512"/>
              <a:gd name="connsiteX2609" fmla="*/ 3419749 w 15162205"/>
              <a:gd name="connsiteY2609" fmla="*/ 3004420 h 9424512"/>
              <a:gd name="connsiteX2610" fmla="*/ 3102173 w 15162205"/>
              <a:gd name="connsiteY2610" fmla="*/ 2999378 h 9424512"/>
              <a:gd name="connsiteX2611" fmla="*/ 3129392 w 15162205"/>
              <a:gd name="connsiteY2611" fmla="*/ 3020548 h 9424512"/>
              <a:gd name="connsiteX2612" fmla="*/ 3081001 w 15162205"/>
              <a:gd name="connsiteY2612" fmla="*/ 3020548 h 9424512"/>
              <a:gd name="connsiteX2613" fmla="*/ 3048740 w 15162205"/>
              <a:gd name="connsiteY2613" fmla="*/ 3020548 h 9424512"/>
              <a:gd name="connsiteX2614" fmla="*/ 3081001 w 15162205"/>
              <a:gd name="connsiteY2614" fmla="*/ 3004420 h 9424512"/>
              <a:gd name="connsiteX2615" fmla="*/ 3102173 w 15162205"/>
              <a:gd name="connsiteY2615" fmla="*/ 2999378 h 9424512"/>
              <a:gd name="connsiteX2616" fmla="*/ 10420552 w 15162205"/>
              <a:gd name="connsiteY2616" fmla="*/ 2988287 h 9424512"/>
              <a:gd name="connsiteX2617" fmla="*/ 10420552 w 15162205"/>
              <a:gd name="connsiteY2617" fmla="*/ 3004420 h 9424512"/>
              <a:gd name="connsiteX2618" fmla="*/ 10436683 w 15162205"/>
              <a:gd name="connsiteY2618" fmla="*/ 2988287 h 9424512"/>
              <a:gd name="connsiteX2619" fmla="*/ 10420552 w 15162205"/>
              <a:gd name="connsiteY2619" fmla="*/ 2988287 h 9424512"/>
              <a:gd name="connsiteX2620" fmla="*/ 10017281 w 15162205"/>
              <a:gd name="connsiteY2620" fmla="*/ 2988287 h 9424512"/>
              <a:gd name="connsiteX2621" fmla="*/ 10017281 w 15162205"/>
              <a:gd name="connsiteY2621" fmla="*/ 3004420 h 9424512"/>
              <a:gd name="connsiteX2622" fmla="*/ 10033410 w 15162205"/>
              <a:gd name="connsiteY2622" fmla="*/ 3004420 h 9424512"/>
              <a:gd name="connsiteX2623" fmla="*/ 10017281 w 15162205"/>
              <a:gd name="connsiteY2623" fmla="*/ 2988287 h 9424512"/>
              <a:gd name="connsiteX2624" fmla="*/ 3306833 w 15162205"/>
              <a:gd name="connsiteY2624" fmla="*/ 2988287 h 9424512"/>
              <a:gd name="connsiteX2625" fmla="*/ 3322963 w 15162205"/>
              <a:gd name="connsiteY2625" fmla="*/ 2988287 h 9424512"/>
              <a:gd name="connsiteX2626" fmla="*/ 3294736 w 15162205"/>
              <a:gd name="connsiteY2626" fmla="*/ 2996354 h 9424512"/>
              <a:gd name="connsiteX2627" fmla="*/ 3210047 w 15162205"/>
              <a:gd name="connsiteY2627" fmla="*/ 2988287 h 9424512"/>
              <a:gd name="connsiteX2628" fmla="*/ 3258442 w 15162205"/>
              <a:gd name="connsiteY2628" fmla="*/ 2988287 h 9424512"/>
              <a:gd name="connsiteX2629" fmla="*/ 3282638 w 15162205"/>
              <a:gd name="connsiteY2629" fmla="*/ 2988287 h 9424512"/>
              <a:gd name="connsiteX2630" fmla="*/ 3290701 w 15162205"/>
              <a:gd name="connsiteY2630" fmla="*/ 2988287 h 9424512"/>
              <a:gd name="connsiteX2631" fmla="*/ 3294735 w 15162205"/>
              <a:gd name="connsiteY2631" fmla="*/ 2996354 h 9424512"/>
              <a:gd name="connsiteX2632" fmla="*/ 3266507 w 15162205"/>
              <a:gd name="connsiteY2632" fmla="*/ 3004420 h 9424512"/>
              <a:gd name="connsiteX2633" fmla="*/ 3210047 w 15162205"/>
              <a:gd name="connsiteY2633" fmla="*/ 2996353 h 9424512"/>
              <a:gd name="connsiteX2634" fmla="*/ 3210047 w 15162205"/>
              <a:gd name="connsiteY2634" fmla="*/ 2988287 h 9424512"/>
              <a:gd name="connsiteX2635" fmla="*/ 10049543 w 15162205"/>
              <a:gd name="connsiteY2635" fmla="*/ 2972157 h 9424512"/>
              <a:gd name="connsiteX2636" fmla="*/ 10065673 w 15162205"/>
              <a:gd name="connsiteY2636" fmla="*/ 2988287 h 9424512"/>
              <a:gd name="connsiteX2637" fmla="*/ 10073738 w 15162205"/>
              <a:gd name="connsiteY2637" fmla="*/ 2988287 h 9424512"/>
              <a:gd name="connsiteX2638" fmla="*/ 10081804 w 15162205"/>
              <a:gd name="connsiteY2638" fmla="*/ 2972157 h 9424512"/>
              <a:gd name="connsiteX2639" fmla="*/ 10065673 w 15162205"/>
              <a:gd name="connsiteY2639" fmla="*/ 2972157 h 9424512"/>
              <a:gd name="connsiteX2640" fmla="*/ 9968888 w 15162205"/>
              <a:gd name="connsiteY2640" fmla="*/ 2972157 h 9424512"/>
              <a:gd name="connsiteX2641" fmla="*/ 9944692 w 15162205"/>
              <a:gd name="connsiteY2641" fmla="*/ 2988287 h 9424512"/>
              <a:gd name="connsiteX2642" fmla="*/ 9968888 w 15162205"/>
              <a:gd name="connsiteY2642" fmla="*/ 3004420 h 9424512"/>
              <a:gd name="connsiteX2643" fmla="*/ 9985019 w 15162205"/>
              <a:gd name="connsiteY2643" fmla="*/ 2988287 h 9424512"/>
              <a:gd name="connsiteX2644" fmla="*/ 9976952 w 15162205"/>
              <a:gd name="connsiteY2644" fmla="*/ 2980224 h 9424512"/>
              <a:gd name="connsiteX2645" fmla="*/ 9968888 w 15162205"/>
              <a:gd name="connsiteY2645" fmla="*/ 2972157 h 9424512"/>
              <a:gd name="connsiteX2646" fmla="*/ 9904364 w 15162205"/>
              <a:gd name="connsiteY2646" fmla="*/ 2972157 h 9424512"/>
              <a:gd name="connsiteX2647" fmla="*/ 9904364 w 15162205"/>
              <a:gd name="connsiteY2647" fmla="*/ 2988287 h 9424512"/>
              <a:gd name="connsiteX2648" fmla="*/ 9920495 w 15162205"/>
              <a:gd name="connsiteY2648" fmla="*/ 2972157 h 9424512"/>
              <a:gd name="connsiteX2649" fmla="*/ 9904364 w 15162205"/>
              <a:gd name="connsiteY2649" fmla="*/ 2972157 h 9424512"/>
              <a:gd name="connsiteX2650" fmla="*/ 2919691 w 15162205"/>
              <a:gd name="connsiteY2650" fmla="*/ 2956028 h 9424512"/>
              <a:gd name="connsiteX2651" fmla="*/ 2935823 w 15162205"/>
              <a:gd name="connsiteY2651" fmla="*/ 2956028 h 9424512"/>
              <a:gd name="connsiteX2652" fmla="*/ 2968082 w 15162205"/>
              <a:gd name="connsiteY2652" fmla="*/ 2956028 h 9424512"/>
              <a:gd name="connsiteX2653" fmla="*/ 2951954 w 15162205"/>
              <a:gd name="connsiteY2653" fmla="*/ 2972157 h 9424512"/>
              <a:gd name="connsiteX2654" fmla="*/ 9872102 w 15162205"/>
              <a:gd name="connsiteY2654" fmla="*/ 2939894 h 9424512"/>
              <a:gd name="connsiteX2655" fmla="*/ 9855973 w 15162205"/>
              <a:gd name="connsiteY2655" fmla="*/ 2956028 h 9424512"/>
              <a:gd name="connsiteX2656" fmla="*/ 9872102 w 15162205"/>
              <a:gd name="connsiteY2656" fmla="*/ 2956028 h 9424512"/>
              <a:gd name="connsiteX2657" fmla="*/ 9872102 w 15162205"/>
              <a:gd name="connsiteY2657" fmla="*/ 2939894 h 9424512"/>
              <a:gd name="connsiteX2658" fmla="*/ 10130197 w 15162205"/>
              <a:gd name="connsiteY2658" fmla="*/ 2923765 h 9424512"/>
              <a:gd name="connsiteX2659" fmla="*/ 10162460 w 15162205"/>
              <a:gd name="connsiteY2659" fmla="*/ 2939894 h 9424512"/>
              <a:gd name="connsiteX2660" fmla="*/ 10202785 w 15162205"/>
              <a:gd name="connsiteY2660" fmla="*/ 2947961 h 9424512"/>
              <a:gd name="connsiteX2661" fmla="*/ 10210848 w 15162205"/>
              <a:gd name="connsiteY2661" fmla="*/ 2956028 h 9424512"/>
              <a:gd name="connsiteX2662" fmla="*/ 10226982 w 15162205"/>
              <a:gd name="connsiteY2662" fmla="*/ 2964092 h 9424512"/>
              <a:gd name="connsiteX2663" fmla="*/ 10235047 w 15162205"/>
              <a:gd name="connsiteY2663" fmla="*/ 2972157 h 9424512"/>
              <a:gd name="connsiteX2664" fmla="*/ 10243111 w 15162205"/>
              <a:gd name="connsiteY2664" fmla="*/ 2996353 h 9424512"/>
              <a:gd name="connsiteX2665" fmla="*/ 10259243 w 15162205"/>
              <a:gd name="connsiteY2665" fmla="*/ 3004420 h 9424512"/>
              <a:gd name="connsiteX2666" fmla="*/ 10259243 w 15162205"/>
              <a:gd name="connsiteY2666" fmla="*/ 2988287 h 9424512"/>
              <a:gd name="connsiteX2667" fmla="*/ 10275374 w 15162205"/>
              <a:gd name="connsiteY2667" fmla="*/ 2988287 h 9424512"/>
              <a:gd name="connsiteX2668" fmla="*/ 10291504 w 15162205"/>
              <a:gd name="connsiteY2668" fmla="*/ 3004420 h 9424512"/>
              <a:gd name="connsiteX2669" fmla="*/ 10323765 w 15162205"/>
              <a:gd name="connsiteY2669" fmla="*/ 3004420 h 9424512"/>
              <a:gd name="connsiteX2670" fmla="*/ 10356028 w 15162205"/>
              <a:gd name="connsiteY2670" fmla="*/ 2996353 h 9424512"/>
              <a:gd name="connsiteX2671" fmla="*/ 10323765 w 15162205"/>
              <a:gd name="connsiteY2671" fmla="*/ 2988287 h 9424512"/>
              <a:gd name="connsiteX2672" fmla="*/ 10283441 w 15162205"/>
              <a:gd name="connsiteY2672" fmla="*/ 2964092 h 9424512"/>
              <a:gd name="connsiteX2673" fmla="*/ 10243111 w 15162205"/>
              <a:gd name="connsiteY2673" fmla="*/ 2923765 h 9424512"/>
              <a:gd name="connsiteX2674" fmla="*/ 10194719 w 15162205"/>
              <a:gd name="connsiteY2674" fmla="*/ 2923765 h 9424512"/>
              <a:gd name="connsiteX2675" fmla="*/ 9993084 w 15162205"/>
              <a:gd name="connsiteY2675" fmla="*/ 2923765 h 9424512"/>
              <a:gd name="connsiteX2676" fmla="*/ 9976952 w 15162205"/>
              <a:gd name="connsiteY2676" fmla="*/ 2939894 h 9424512"/>
              <a:gd name="connsiteX2677" fmla="*/ 9993084 w 15162205"/>
              <a:gd name="connsiteY2677" fmla="*/ 2956028 h 9424512"/>
              <a:gd name="connsiteX2678" fmla="*/ 10009215 w 15162205"/>
              <a:gd name="connsiteY2678" fmla="*/ 2939894 h 9424512"/>
              <a:gd name="connsiteX2679" fmla="*/ 9993084 w 15162205"/>
              <a:gd name="connsiteY2679" fmla="*/ 2923765 h 9424512"/>
              <a:gd name="connsiteX2680" fmla="*/ 3081001 w 15162205"/>
              <a:gd name="connsiteY2680" fmla="*/ 2923765 h 9424512"/>
              <a:gd name="connsiteX2681" fmla="*/ 3161654 w 15162205"/>
              <a:gd name="connsiteY2681" fmla="*/ 2923765 h 9424512"/>
              <a:gd name="connsiteX2682" fmla="*/ 3226178 w 15162205"/>
              <a:gd name="connsiteY2682" fmla="*/ 2939894 h 9424512"/>
              <a:gd name="connsiteX2683" fmla="*/ 3129392 w 15162205"/>
              <a:gd name="connsiteY2683" fmla="*/ 2939894 h 9424512"/>
              <a:gd name="connsiteX2684" fmla="*/ 3081001 w 15162205"/>
              <a:gd name="connsiteY2684" fmla="*/ 2923765 h 9424512"/>
              <a:gd name="connsiteX2685" fmla="*/ 9936627 w 15162205"/>
              <a:gd name="connsiteY2685" fmla="*/ 2907633 h 9424512"/>
              <a:gd name="connsiteX2686" fmla="*/ 9888234 w 15162205"/>
              <a:gd name="connsiteY2686" fmla="*/ 2923765 h 9424512"/>
              <a:gd name="connsiteX2687" fmla="*/ 9952756 w 15162205"/>
              <a:gd name="connsiteY2687" fmla="*/ 2923765 h 9424512"/>
              <a:gd name="connsiteX2688" fmla="*/ 8646155 w 15162205"/>
              <a:gd name="connsiteY2688" fmla="*/ 2907633 h 9424512"/>
              <a:gd name="connsiteX2689" fmla="*/ 8662287 w 15162205"/>
              <a:gd name="connsiteY2689" fmla="*/ 2923765 h 9424512"/>
              <a:gd name="connsiteX2690" fmla="*/ 8694549 w 15162205"/>
              <a:gd name="connsiteY2690" fmla="*/ 2939894 h 9424512"/>
              <a:gd name="connsiteX2691" fmla="*/ 8678417 w 15162205"/>
              <a:gd name="connsiteY2691" fmla="*/ 2923765 h 9424512"/>
              <a:gd name="connsiteX2692" fmla="*/ 8646155 w 15162205"/>
              <a:gd name="connsiteY2692" fmla="*/ 2907633 h 9424512"/>
              <a:gd name="connsiteX2693" fmla="*/ 8565500 w 15162205"/>
              <a:gd name="connsiteY2693" fmla="*/ 2907633 h 9424512"/>
              <a:gd name="connsiteX2694" fmla="*/ 8565500 w 15162205"/>
              <a:gd name="connsiteY2694" fmla="*/ 2923765 h 9424512"/>
              <a:gd name="connsiteX2695" fmla="*/ 8565500 w 15162205"/>
              <a:gd name="connsiteY2695" fmla="*/ 2939894 h 9424512"/>
              <a:gd name="connsiteX2696" fmla="*/ 8581632 w 15162205"/>
              <a:gd name="connsiteY2696" fmla="*/ 2923765 h 9424512"/>
              <a:gd name="connsiteX2697" fmla="*/ 3758496 w 15162205"/>
              <a:gd name="connsiteY2697" fmla="*/ 2907633 h 9424512"/>
              <a:gd name="connsiteX2698" fmla="*/ 3758496 w 15162205"/>
              <a:gd name="connsiteY2698" fmla="*/ 2923765 h 9424512"/>
              <a:gd name="connsiteX2699" fmla="*/ 3774628 w 15162205"/>
              <a:gd name="connsiteY2699" fmla="*/ 2939894 h 9424512"/>
              <a:gd name="connsiteX2700" fmla="*/ 3774628 w 15162205"/>
              <a:gd name="connsiteY2700" fmla="*/ 2923765 h 9424512"/>
              <a:gd name="connsiteX2701" fmla="*/ 9807579 w 15162205"/>
              <a:gd name="connsiteY2701" fmla="*/ 2891502 h 9424512"/>
              <a:gd name="connsiteX2702" fmla="*/ 9786334 w 15162205"/>
              <a:gd name="connsiteY2702" fmla="*/ 2909209 h 9424512"/>
              <a:gd name="connsiteX2703" fmla="*/ 9789432 w 15162205"/>
              <a:gd name="connsiteY2703" fmla="*/ 2909651 h 9424512"/>
              <a:gd name="connsiteX2704" fmla="*/ 9799514 w 15162205"/>
              <a:gd name="connsiteY2704" fmla="*/ 2915698 h 9424512"/>
              <a:gd name="connsiteX2705" fmla="*/ 9807579 w 15162205"/>
              <a:gd name="connsiteY2705" fmla="*/ 2923765 h 9424512"/>
              <a:gd name="connsiteX2706" fmla="*/ 9815645 w 15162205"/>
              <a:gd name="connsiteY2706" fmla="*/ 2931830 h 9424512"/>
              <a:gd name="connsiteX2707" fmla="*/ 9839840 w 15162205"/>
              <a:gd name="connsiteY2707" fmla="*/ 2923765 h 9424512"/>
              <a:gd name="connsiteX2708" fmla="*/ 9855973 w 15162205"/>
              <a:gd name="connsiteY2708" fmla="*/ 2923765 h 9424512"/>
              <a:gd name="connsiteX2709" fmla="*/ 9847906 w 15162205"/>
              <a:gd name="connsiteY2709" fmla="*/ 2907633 h 9424512"/>
              <a:gd name="connsiteX2710" fmla="*/ 9831777 w 15162205"/>
              <a:gd name="connsiteY2710" fmla="*/ 2907633 h 9424512"/>
              <a:gd name="connsiteX2711" fmla="*/ 9815645 w 15162205"/>
              <a:gd name="connsiteY2711" fmla="*/ 2899569 h 9424512"/>
              <a:gd name="connsiteX2712" fmla="*/ 9807579 w 15162205"/>
              <a:gd name="connsiteY2712" fmla="*/ 2891502 h 9424512"/>
              <a:gd name="connsiteX2713" fmla="*/ 8613892 w 15162205"/>
              <a:gd name="connsiteY2713" fmla="*/ 2891502 h 9424512"/>
              <a:gd name="connsiteX2714" fmla="*/ 8613892 w 15162205"/>
              <a:gd name="connsiteY2714" fmla="*/ 2907633 h 9424512"/>
              <a:gd name="connsiteX2715" fmla="*/ 8630024 w 15162205"/>
              <a:gd name="connsiteY2715" fmla="*/ 2891502 h 9424512"/>
              <a:gd name="connsiteX2716" fmla="*/ 8613892 w 15162205"/>
              <a:gd name="connsiteY2716" fmla="*/ 2891502 h 9424512"/>
              <a:gd name="connsiteX2717" fmla="*/ 10226982 w 15162205"/>
              <a:gd name="connsiteY2717" fmla="*/ 2875373 h 9424512"/>
              <a:gd name="connsiteX2718" fmla="*/ 10226982 w 15162205"/>
              <a:gd name="connsiteY2718" fmla="*/ 2899569 h 9424512"/>
              <a:gd name="connsiteX2719" fmla="*/ 10259243 w 15162205"/>
              <a:gd name="connsiteY2719" fmla="*/ 2899569 h 9424512"/>
              <a:gd name="connsiteX2720" fmla="*/ 10259243 w 15162205"/>
              <a:gd name="connsiteY2720" fmla="*/ 2875373 h 9424512"/>
              <a:gd name="connsiteX2721" fmla="*/ 10251176 w 15162205"/>
              <a:gd name="connsiteY2721" fmla="*/ 2875373 h 9424512"/>
              <a:gd name="connsiteX2722" fmla="*/ 10226982 w 15162205"/>
              <a:gd name="connsiteY2722" fmla="*/ 2875373 h 9424512"/>
              <a:gd name="connsiteX2723" fmla="*/ 3532666 w 15162205"/>
              <a:gd name="connsiteY2723" fmla="*/ 2875373 h 9424512"/>
              <a:gd name="connsiteX2724" fmla="*/ 3548797 w 15162205"/>
              <a:gd name="connsiteY2724" fmla="*/ 2891502 h 9424512"/>
              <a:gd name="connsiteX2725" fmla="*/ 3532666 w 15162205"/>
              <a:gd name="connsiteY2725" fmla="*/ 2891502 h 9424512"/>
              <a:gd name="connsiteX2726" fmla="*/ 3516532 w 15162205"/>
              <a:gd name="connsiteY2726" fmla="*/ 2875373 h 9424512"/>
              <a:gd name="connsiteX2727" fmla="*/ 3516532 w 15162205"/>
              <a:gd name="connsiteY2727" fmla="*/ 2891502 h 9424512"/>
              <a:gd name="connsiteX2728" fmla="*/ 3500404 w 15162205"/>
              <a:gd name="connsiteY2728" fmla="*/ 2883437 h 9424512"/>
              <a:gd name="connsiteX2729" fmla="*/ 3516532 w 15162205"/>
              <a:gd name="connsiteY2729" fmla="*/ 2875373 h 9424512"/>
              <a:gd name="connsiteX2730" fmla="*/ 10413494 w 15162205"/>
              <a:gd name="connsiteY2730" fmla="*/ 2870330 h 9424512"/>
              <a:gd name="connsiteX2731" fmla="*/ 10404420 w 15162205"/>
              <a:gd name="connsiteY2731" fmla="*/ 2875373 h 9424512"/>
              <a:gd name="connsiteX2732" fmla="*/ 10420552 w 15162205"/>
              <a:gd name="connsiteY2732" fmla="*/ 2875373 h 9424512"/>
              <a:gd name="connsiteX2733" fmla="*/ 10436683 w 15162205"/>
              <a:gd name="connsiteY2733" fmla="*/ 2891502 h 9424512"/>
              <a:gd name="connsiteX2734" fmla="*/ 10420552 w 15162205"/>
              <a:gd name="connsiteY2734" fmla="*/ 2907633 h 9424512"/>
              <a:gd name="connsiteX2735" fmla="*/ 10436683 w 15162205"/>
              <a:gd name="connsiteY2735" fmla="*/ 2907633 h 9424512"/>
              <a:gd name="connsiteX2736" fmla="*/ 10468944 w 15162205"/>
              <a:gd name="connsiteY2736" fmla="*/ 2907633 h 9424512"/>
              <a:gd name="connsiteX2737" fmla="*/ 10565729 w 15162205"/>
              <a:gd name="connsiteY2737" fmla="*/ 2939894 h 9424512"/>
              <a:gd name="connsiteX2738" fmla="*/ 10662515 w 15162205"/>
              <a:gd name="connsiteY2738" fmla="*/ 2972157 h 9424512"/>
              <a:gd name="connsiteX2739" fmla="*/ 10662515 w 15162205"/>
              <a:gd name="connsiteY2739" fmla="*/ 2939894 h 9424512"/>
              <a:gd name="connsiteX2740" fmla="*/ 10646383 w 15162205"/>
              <a:gd name="connsiteY2740" fmla="*/ 2939894 h 9424512"/>
              <a:gd name="connsiteX2741" fmla="*/ 10630253 w 15162205"/>
              <a:gd name="connsiteY2741" fmla="*/ 2939894 h 9424512"/>
              <a:gd name="connsiteX2742" fmla="*/ 10630253 w 15162205"/>
              <a:gd name="connsiteY2742" fmla="*/ 2907633 h 9424512"/>
              <a:gd name="connsiteX2743" fmla="*/ 10630253 w 15162205"/>
              <a:gd name="connsiteY2743" fmla="*/ 2891502 h 9424512"/>
              <a:gd name="connsiteX2744" fmla="*/ 10597991 w 15162205"/>
              <a:gd name="connsiteY2744" fmla="*/ 2923765 h 9424512"/>
              <a:gd name="connsiteX2745" fmla="*/ 10597991 w 15162205"/>
              <a:gd name="connsiteY2745" fmla="*/ 2939894 h 9424512"/>
              <a:gd name="connsiteX2746" fmla="*/ 10589928 w 15162205"/>
              <a:gd name="connsiteY2746" fmla="*/ 2915698 h 9424512"/>
              <a:gd name="connsiteX2747" fmla="*/ 10565729 w 15162205"/>
              <a:gd name="connsiteY2747" fmla="*/ 2891502 h 9424512"/>
              <a:gd name="connsiteX2748" fmla="*/ 10549600 w 15162205"/>
              <a:gd name="connsiteY2748" fmla="*/ 2907633 h 9424512"/>
              <a:gd name="connsiteX2749" fmla="*/ 10549600 w 15162205"/>
              <a:gd name="connsiteY2749" fmla="*/ 2875373 h 9424512"/>
              <a:gd name="connsiteX2750" fmla="*/ 10501206 w 15162205"/>
              <a:gd name="connsiteY2750" fmla="*/ 2875373 h 9424512"/>
              <a:gd name="connsiteX2751" fmla="*/ 10501206 w 15162205"/>
              <a:gd name="connsiteY2751" fmla="*/ 2891502 h 9424512"/>
              <a:gd name="connsiteX2752" fmla="*/ 10509270 w 15162205"/>
              <a:gd name="connsiteY2752" fmla="*/ 2899569 h 9424512"/>
              <a:gd name="connsiteX2753" fmla="*/ 10517337 w 15162205"/>
              <a:gd name="connsiteY2753" fmla="*/ 2907633 h 9424512"/>
              <a:gd name="connsiteX2754" fmla="*/ 10452815 w 15162205"/>
              <a:gd name="connsiteY2754" fmla="*/ 2891502 h 9424512"/>
              <a:gd name="connsiteX2755" fmla="*/ 10413494 w 15162205"/>
              <a:gd name="connsiteY2755" fmla="*/ 2870330 h 9424512"/>
              <a:gd name="connsiteX2756" fmla="*/ 10323765 w 15162205"/>
              <a:gd name="connsiteY2756" fmla="*/ 2843111 h 9424512"/>
              <a:gd name="connsiteX2757" fmla="*/ 10323765 w 15162205"/>
              <a:gd name="connsiteY2757" fmla="*/ 2859241 h 9424512"/>
              <a:gd name="connsiteX2758" fmla="*/ 10339898 w 15162205"/>
              <a:gd name="connsiteY2758" fmla="*/ 2875373 h 9424512"/>
              <a:gd name="connsiteX2759" fmla="*/ 10356028 w 15162205"/>
              <a:gd name="connsiteY2759" fmla="*/ 2859241 h 9424512"/>
              <a:gd name="connsiteX2760" fmla="*/ 10218915 w 15162205"/>
              <a:gd name="connsiteY2760" fmla="*/ 2843111 h 9424512"/>
              <a:gd name="connsiteX2761" fmla="*/ 10194719 w 15162205"/>
              <a:gd name="connsiteY2761" fmla="*/ 2859241 h 9424512"/>
              <a:gd name="connsiteX2762" fmla="*/ 10210848 w 15162205"/>
              <a:gd name="connsiteY2762" fmla="*/ 2859241 h 9424512"/>
              <a:gd name="connsiteX2763" fmla="*/ 10235047 w 15162205"/>
              <a:gd name="connsiteY2763" fmla="*/ 2859241 h 9424512"/>
              <a:gd name="connsiteX2764" fmla="*/ 10243111 w 15162205"/>
              <a:gd name="connsiteY2764" fmla="*/ 2851174 h 9424512"/>
              <a:gd name="connsiteX2765" fmla="*/ 10218915 w 15162205"/>
              <a:gd name="connsiteY2765" fmla="*/ 2843111 h 9424512"/>
              <a:gd name="connsiteX2766" fmla="*/ 9815645 w 15162205"/>
              <a:gd name="connsiteY2766" fmla="*/ 2843111 h 9424512"/>
              <a:gd name="connsiteX2767" fmla="*/ 9799514 w 15162205"/>
              <a:gd name="connsiteY2767" fmla="*/ 2859241 h 9424512"/>
              <a:gd name="connsiteX2768" fmla="*/ 9831777 w 15162205"/>
              <a:gd name="connsiteY2768" fmla="*/ 2875373 h 9424512"/>
              <a:gd name="connsiteX2769" fmla="*/ 9872102 w 15162205"/>
              <a:gd name="connsiteY2769" fmla="*/ 2859241 h 9424512"/>
              <a:gd name="connsiteX2770" fmla="*/ 9880168 w 15162205"/>
              <a:gd name="connsiteY2770" fmla="*/ 2867307 h 9424512"/>
              <a:gd name="connsiteX2771" fmla="*/ 9888234 w 15162205"/>
              <a:gd name="connsiteY2771" fmla="*/ 2875373 h 9424512"/>
              <a:gd name="connsiteX2772" fmla="*/ 9904364 w 15162205"/>
              <a:gd name="connsiteY2772" fmla="*/ 2875373 h 9424512"/>
              <a:gd name="connsiteX2773" fmla="*/ 9920495 w 15162205"/>
              <a:gd name="connsiteY2773" fmla="*/ 2875373 h 9424512"/>
              <a:gd name="connsiteX2774" fmla="*/ 9904364 w 15162205"/>
              <a:gd name="connsiteY2774" fmla="*/ 2859241 h 9424512"/>
              <a:gd name="connsiteX2775" fmla="*/ 9872102 w 15162205"/>
              <a:gd name="connsiteY2775" fmla="*/ 2859241 h 9424512"/>
              <a:gd name="connsiteX2776" fmla="*/ 9855973 w 15162205"/>
              <a:gd name="connsiteY2776" fmla="*/ 2851174 h 9424512"/>
              <a:gd name="connsiteX2777" fmla="*/ 9831777 w 15162205"/>
              <a:gd name="connsiteY2777" fmla="*/ 2851174 h 9424512"/>
              <a:gd name="connsiteX2778" fmla="*/ 9815645 w 15162205"/>
              <a:gd name="connsiteY2778" fmla="*/ 2843111 h 9424512"/>
              <a:gd name="connsiteX2779" fmla="*/ 3758496 w 15162205"/>
              <a:gd name="connsiteY2779" fmla="*/ 2843111 h 9424512"/>
              <a:gd name="connsiteX2780" fmla="*/ 3774628 w 15162205"/>
              <a:gd name="connsiteY2780" fmla="*/ 2859241 h 9424512"/>
              <a:gd name="connsiteX2781" fmla="*/ 3774628 w 15162205"/>
              <a:gd name="connsiteY2781" fmla="*/ 2843111 h 9424512"/>
              <a:gd name="connsiteX2782" fmla="*/ 3758496 w 15162205"/>
              <a:gd name="connsiteY2782" fmla="*/ 2843111 h 9424512"/>
              <a:gd name="connsiteX2783" fmla="*/ 10117292 w 15162205"/>
              <a:gd name="connsiteY2783" fmla="*/ 2833432 h 9424512"/>
              <a:gd name="connsiteX2784" fmla="*/ 10130197 w 15162205"/>
              <a:gd name="connsiteY2784" fmla="*/ 2843111 h 9424512"/>
              <a:gd name="connsiteX2785" fmla="*/ 10146326 w 15162205"/>
              <a:gd name="connsiteY2785" fmla="*/ 2843111 h 9424512"/>
              <a:gd name="connsiteX2786" fmla="*/ 10646383 w 15162205"/>
              <a:gd name="connsiteY2786" fmla="*/ 2826979 h 9424512"/>
              <a:gd name="connsiteX2787" fmla="*/ 10646383 w 15162205"/>
              <a:gd name="connsiteY2787" fmla="*/ 2843111 h 9424512"/>
              <a:gd name="connsiteX2788" fmla="*/ 10678644 w 15162205"/>
              <a:gd name="connsiteY2788" fmla="*/ 2843111 h 9424512"/>
              <a:gd name="connsiteX2789" fmla="*/ 10646383 w 15162205"/>
              <a:gd name="connsiteY2789" fmla="*/ 2826979 h 9424512"/>
              <a:gd name="connsiteX2790" fmla="*/ 9130083 w 15162205"/>
              <a:gd name="connsiteY2790" fmla="*/ 2826979 h 9424512"/>
              <a:gd name="connsiteX2791" fmla="*/ 9130083 w 15162205"/>
              <a:gd name="connsiteY2791" fmla="*/ 2843111 h 9424512"/>
              <a:gd name="connsiteX2792" fmla="*/ 9146213 w 15162205"/>
              <a:gd name="connsiteY2792" fmla="*/ 2843111 h 9424512"/>
              <a:gd name="connsiteX2793" fmla="*/ 9130083 w 15162205"/>
              <a:gd name="connsiteY2793" fmla="*/ 2826979 h 9424512"/>
              <a:gd name="connsiteX2794" fmla="*/ 8662287 w 15162205"/>
              <a:gd name="connsiteY2794" fmla="*/ 2826979 h 9424512"/>
              <a:gd name="connsiteX2795" fmla="*/ 8662287 w 15162205"/>
              <a:gd name="connsiteY2795" fmla="*/ 2843111 h 9424512"/>
              <a:gd name="connsiteX2796" fmla="*/ 8678417 w 15162205"/>
              <a:gd name="connsiteY2796" fmla="*/ 2826979 h 9424512"/>
              <a:gd name="connsiteX2797" fmla="*/ 8662287 w 15162205"/>
              <a:gd name="connsiteY2797" fmla="*/ 2826979 h 9424512"/>
              <a:gd name="connsiteX2798" fmla="*/ 8500978 w 15162205"/>
              <a:gd name="connsiteY2798" fmla="*/ 2826979 h 9424512"/>
              <a:gd name="connsiteX2799" fmla="*/ 8484846 w 15162205"/>
              <a:gd name="connsiteY2799" fmla="*/ 2843111 h 9424512"/>
              <a:gd name="connsiteX2800" fmla="*/ 8500978 w 15162205"/>
              <a:gd name="connsiteY2800" fmla="*/ 2859241 h 9424512"/>
              <a:gd name="connsiteX2801" fmla="*/ 8533237 w 15162205"/>
              <a:gd name="connsiteY2801" fmla="*/ 2859241 h 9424512"/>
              <a:gd name="connsiteX2802" fmla="*/ 8533237 w 15162205"/>
              <a:gd name="connsiteY2802" fmla="*/ 2843111 h 9424512"/>
              <a:gd name="connsiteX2803" fmla="*/ 8597763 w 15162205"/>
              <a:gd name="connsiteY2803" fmla="*/ 2859241 h 9424512"/>
              <a:gd name="connsiteX2804" fmla="*/ 8613892 w 15162205"/>
              <a:gd name="connsiteY2804" fmla="*/ 2851174 h 9424512"/>
              <a:gd name="connsiteX2805" fmla="*/ 8597763 w 15162205"/>
              <a:gd name="connsiteY2805" fmla="*/ 2843111 h 9424512"/>
              <a:gd name="connsiteX2806" fmla="*/ 8581632 w 15162205"/>
              <a:gd name="connsiteY2806" fmla="*/ 2843111 h 9424512"/>
              <a:gd name="connsiteX2807" fmla="*/ 8533237 w 15162205"/>
              <a:gd name="connsiteY2807" fmla="*/ 2843111 h 9424512"/>
              <a:gd name="connsiteX2808" fmla="*/ 8533237 w 15162205"/>
              <a:gd name="connsiteY2808" fmla="*/ 2826979 h 9424512"/>
              <a:gd name="connsiteX2809" fmla="*/ 8500978 w 15162205"/>
              <a:gd name="connsiteY2809" fmla="*/ 2826979 h 9424512"/>
              <a:gd name="connsiteX2810" fmla="*/ 3145525 w 15162205"/>
              <a:gd name="connsiteY2810" fmla="*/ 2826979 h 9424512"/>
              <a:gd name="connsiteX2811" fmla="*/ 3161654 w 15162205"/>
              <a:gd name="connsiteY2811" fmla="*/ 2826979 h 9424512"/>
              <a:gd name="connsiteX2812" fmla="*/ 3177787 w 15162205"/>
              <a:gd name="connsiteY2812" fmla="*/ 2826979 h 9424512"/>
              <a:gd name="connsiteX2813" fmla="*/ 3161654 w 15162205"/>
              <a:gd name="connsiteY2813" fmla="*/ 2843111 h 9424512"/>
              <a:gd name="connsiteX2814" fmla="*/ 9775318 w 15162205"/>
              <a:gd name="connsiteY2814" fmla="*/ 2810848 h 9424512"/>
              <a:gd name="connsiteX2815" fmla="*/ 9759186 w 15162205"/>
              <a:gd name="connsiteY2815" fmla="*/ 2826979 h 9424512"/>
              <a:gd name="connsiteX2816" fmla="*/ 9743055 w 15162205"/>
              <a:gd name="connsiteY2816" fmla="*/ 2843111 h 9424512"/>
              <a:gd name="connsiteX2817" fmla="*/ 9791447 w 15162205"/>
              <a:gd name="connsiteY2817" fmla="*/ 2826979 h 9424512"/>
              <a:gd name="connsiteX2818" fmla="*/ 9791447 w 15162205"/>
              <a:gd name="connsiteY2818" fmla="*/ 2810848 h 9424512"/>
              <a:gd name="connsiteX2819" fmla="*/ 8984904 w 15162205"/>
              <a:gd name="connsiteY2819" fmla="*/ 2810848 h 9424512"/>
              <a:gd name="connsiteX2820" fmla="*/ 9001033 w 15162205"/>
              <a:gd name="connsiteY2820" fmla="*/ 2826979 h 9424512"/>
              <a:gd name="connsiteX2821" fmla="*/ 9001033 w 15162205"/>
              <a:gd name="connsiteY2821" fmla="*/ 2810848 h 9424512"/>
              <a:gd name="connsiteX2822" fmla="*/ 8742941 w 15162205"/>
              <a:gd name="connsiteY2822" fmla="*/ 2810848 h 9424512"/>
              <a:gd name="connsiteX2823" fmla="*/ 8751005 w 15162205"/>
              <a:gd name="connsiteY2823" fmla="*/ 2826979 h 9424512"/>
              <a:gd name="connsiteX2824" fmla="*/ 8775204 w 15162205"/>
              <a:gd name="connsiteY2824" fmla="*/ 2826979 h 9424512"/>
              <a:gd name="connsiteX2825" fmla="*/ 8791333 w 15162205"/>
              <a:gd name="connsiteY2825" fmla="*/ 2835044 h 9424512"/>
              <a:gd name="connsiteX2826" fmla="*/ 8791333 w 15162205"/>
              <a:gd name="connsiteY2826" fmla="*/ 2859241 h 9424512"/>
              <a:gd name="connsiteX2827" fmla="*/ 8775204 w 15162205"/>
              <a:gd name="connsiteY2827" fmla="*/ 2859241 h 9424512"/>
              <a:gd name="connsiteX2828" fmla="*/ 8775204 w 15162205"/>
              <a:gd name="connsiteY2828" fmla="*/ 2843111 h 9424512"/>
              <a:gd name="connsiteX2829" fmla="*/ 8742941 w 15162205"/>
              <a:gd name="connsiteY2829" fmla="*/ 2843111 h 9424512"/>
              <a:gd name="connsiteX2830" fmla="*/ 8710678 w 15162205"/>
              <a:gd name="connsiteY2830" fmla="*/ 2843111 h 9424512"/>
              <a:gd name="connsiteX2831" fmla="*/ 8694549 w 15162205"/>
              <a:gd name="connsiteY2831" fmla="*/ 2843111 h 9424512"/>
              <a:gd name="connsiteX2832" fmla="*/ 8710678 w 15162205"/>
              <a:gd name="connsiteY2832" fmla="*/ 2859241 h 9424512"/>
              <a:gd name="connsiteX2833" fmla="*/ 8726809 w 15162205"/>
              <a:gd name="connsiteY2833" fmla="*/ 2875373 h 9424512"/>
              <a:gd name="connsiteX2834" fmla="*/ 8742941 w 15162205"/>
              <a:gd name="connsiteY2834" fmla="*/ 2875373 h 9424512"/>
              <a:gd name="connsiteX2835" fmla="*/ 8751005 w 15162205"/>
              <a:gd name="connsiteY2835" fmla="*/ 2859241 h 9424512"/>
              <a:gd name="connsiteX2836" fmla="*/ 8775204 w 15162205"/>
              <a:gd name="connsiteY2836" fmla="*/ 2875373 h 9424512"/>
              <a:gd name="connsiteX2837" fmla="*/ 8807463 w 15162205"/>
              <a:gd name="connsiteY2837" fmla="*/ 2859241 h 9424512"/>
              <a:gd name="connsiteX2838" fmla="*/ 8823596 w 15162205"/>
              <a:gd name="connsiteY2838" fmla="*/ 2843111 h 9424512"/>
              <a:gd name="connsiteX2839" fmla="*/ 8807463 w 15162205"/>
              <a:gd name="connsiteY2839" fmla="*/ 2810848 h 9424512"/>
              <a:gd name="connsiteX2840" fmla="*/ 8775204 w 15162205"/>
              <a:gd name="connsiteY2840" fmla="*/ 2810848 h 9424512"/>
              <a:gd name="connsiteX2841" fmla="*/ 8742941 w 15162205"/>
              <a:gd name="connsiteY2841" fmla="*/ 2810848 h 9424512"/>
              <a:gd name="connsiteX2842" fmla="*/ 8162228 w 15162205"/>
              <a:gd name="connsiteY2842" fmla="*/ 2810848 h 9424512"/>
              <a:gd name="connsiteX2843" fmla="*/ 8170295 w 15162205"/>
              <a:gd name="connsiteY2843" fmla="*/ 2826979 h 9424512"/>
              <a:gd name="connsiteX2844" fmla="*/ 8178358 w 15162205"/>
              <a:gd name="connsiteY2844" fmla="*/ 2826979 h 9424512"/>
              <a:gd name="connsiteX2845" fmla="*/ 8170295 w 15162205"/>
              <a:gd name="connsiteY2845" fmla="*/ 2810848 h 9424512"/>
              <a:gd name="connsiteX2846" fmla="*/ 8162228 w 15162205"/>
              <a:gd name="connsiteY2846" fmla="*/ 2810848 h 9424512"/>
              <a:gd name="connsiteX2847" fmla="*/ 3806892 w 15162205"/>
              <a:gd name="connsiteY2847" fmla="*/ 2810848 h 9424512"/>
              <a:gd name="connsiteX2848" fmla="*/ 3806892 w 15162205"/>
              <a:gd name="connsiteY2848" fmla="*/ 2843111 h 9424512"/>
              <a:gd name="connsiteX2849" fmla="*/ 3823020 w 15162205"/>
              <a:gd name="connsiteY2849" fmla="*/ 2826979 h 9424512"/>
              <a:gd name="connsiteX2850" fmla="*/ 3806892 w 15162205"/>
              <a:gd name="connsiteY2850" fmla="*/ 2810848 h 9424512"/>
              <a:gd name="connsiteX2851" fmla="*/ 3419749 w 15162205"/>
              <a:gd name="connsiteY2851" fmla="*/ 2810848 h 9424512"/>
              <a:gd name="connsiteX2852" fmla="*/ 3468142 w 15162205"/>
              <a:gd name="connsiteY2852" fmla="*/ 2810848 h 9424512"/>
              <a:gd name="connsiteX2853" fmla="*/ 3500404 w 15162205"/>
              <a:gd name="connsiteY2853" fmla="*/ 2826979 h 9424512"/>
              <a:gd name="connsiteX2854" fmla="*/ 3492337 w 15162205"/>
              <a:gd name="connsiteY2854" fmla="*/ 2826979 h 9424512"/>
              <a:gd name="connsiteX2855" fmla="*/ 3468142 w 15162205"/>
              <a:gd name="connsiteY2855" fmla="*/ 2826979 h 9424512"/>
              <a:gd name="connsiteX2856" fmla="*/ 10581861 w 15162205"/>
              <a:gd name="connsiteY2856" fmla="*/ 2794719 h 9424512"/>
              <a:gd name="connsiteX2857" fmla="*/ 10549600 w 15162205"/>
              <a:gd name="connsiteY2857" fmla="*/ 2810848 h 9424512"/>
              <a:gd name="connsiteX2858" fmla="*/ 10581861 w 15162205"/>
              <a:gd name="connsiteY2858" fmla="*/ 2810848 h 9424512"/>
              <a:gd name="connsiteX2859" fmla="*/ 10614122 w 15162205"/>
              <a:gd name="connsiteY2859" fmla="*/ 2794719 h 9424512"/>
              <a:gd name="connsiteX2860" fmla="*/ 10420552 w 15162205"/>
              <a:gd name="connsiteY2860" fmla="*/ 2794719 h 9424512"/>
              <a:gd name="connsiteX2861" fmla="*/ 10436683 w 15162205"/>
              <a:gd name="connsiteY2861" fmla="*/ 2810848 h 9424512"/>
              <a:gd name="connsiteX2862" fmla="*/ 10452815 w 15162205"/>
              <a:gd name="connsiteY2862" fmla="*/ 2810848 h 9424512"/>
              <a:gd name="connsiteX2863" fmla="*/ 10444749 w 15162205"/>
              <a:gd name="connsiteY2863" fmla="*/ 2794719 h 9424512"/>
              <a:gd name="connsiteX2864" fmla="*/ 10420552 w 15162205"/>
              <a:gd name="connsiteY2864" fmla="*/ 2794719 h 9424512"/>
              <a:gd name="connsiteX2865" fmla="*/ 10210848 w 15162205"/>
              <a:gd name="connsiteY2865" fmla="*/ 2794719 h 9424512"/>
              <a:gd name="connsiteX2866" fmla="*/ 10243111 w 15162205"/>
              <a:gd name="connsiteY2866" fmla="*/ 2810848 h 9424512"/>
              <a:gd name="connsiteX2867" fmla="*/ 10259243 w 15162205"/>
              <a:gd name="connsiteY2867" fmla="*/ 2794719 h 9424512"/>
              <a:gd name="connsiteX2868" fmla="*/ 9146213 w 15162205"/>
              <a:gd name="connsiteY2868" fmla="*/ 2794719 h 9424512"/>
              <a:gd name="connsiteX2869" fmla="*/ 9162342 w 15162205"/>
              <a:gd name="connsiteY2869" fmla="*/ 2802783 h 9424512"/>
              <a:gd name="connsiteX2870" fmla="*/ 9178474 w 15162205"/>
              <a:gd name="connsiteY2870" fmla="*/ 2810848 h 9424512"/>
              <a:gd name="connsiteX2871" fmla="*/ 9178474 w 15162205"/>
              <a:gd name="connsiteY2871" fmla="*/ 2794719 h 9424512"/>
              <a:gd name="connsiteX2872" fmla="*/ 9372046 w 15162205"/>
              <a:gd name="connsiteY2872" fmla="*/ 2778587 h 9424512"/>
              <a:gd name="connsiteX2873" fmla="*/ 9404306 w 15162205"/>
              <a:gd name="connsiteY2873" fmla="*/ 2810848 h 9424512"/>
              <a:gd name="connsiteX2874" fmla="*/ 9388177 w 15162205"/>
              <a:gd name="connsiteY2874" fmla="*/ 2794719 h 9424512"/>
              <a:gd name="connsiteX2875" fmla="*/ 8678417 w 15162205"/>
              <a:gd name="connsiteY2875" fmla="*/ 2778587 h 9424512"/>
              <a:gd name="connsiteX2876" fmla="*/ 8686483 w 15162205"/>
              <a:gd name="connsiteY2876" fmla="*/ 2802783 h 9424512"/>
              <a:gd name="connsiteX2877" fmla="*/ 8710678 w 15162205"/>
              <a:gd name="connsiteY2877" fmla="*/ 2810848 h 9424512"/>
              <a:gd name="connsiteX2878" fmla="*/ 8694549 w 15162205"/>
              <a:gd name="connsiteY2878" fmla="*/ 2778587 h 9424512"/>
              <a:gd name="connsiteX2879" fmla="*/ 8597763 w 15162205"/>
              <a:gd name="connsiteY2879" fmla="*/ 2778587 h 9424512"/>
              <a:gd name="connsiteX2880" fmla="*/ 8613892 w 15162205"/>
              <a:gd name="connsiteY2880" fmla="*/ 2810848 h 9424512"/>
              <a:gd name="connsiteX2881" fmla="*/ 8630024 w 15162205"/>
              <a:gd name="connsiteY2881" fmla="*/ 2794719 h 9424512"/>
              <a:gd name="connsiteX2882" fmla="*/ 8646155 w 15162205"/>
              <a:gd name="connsiteY2882" fmla="*/ 2794719 h 9424512"/>
              <a:gd name="connsiteX2883" fmla="*/ 8630024 w 15162205"/>
              <a:gd name="connsiteY2883" fmla="*/ 2778587 h 9424512"/>
              <a:gd name="connsiteX2884" fmla="*/ 8597763 w 15162205"/>
              <a:gd name="connsiteY2884" fmla="*/ 2778587 h 9424512"/>
              <a:gd name="connsiteX2885" fmla="*/ 8404191 w 15162205"/>
              <a:gd name="connsiteY2885" fmla="*/ 2778587 h 9424512"/>
              <a:gd name="connsiteX2886" fmla="*/ 8388060 w 15162205"/>
              <a:gd name="connsiteY2886" fmla="*/ 2794719 h 9424512"/>
              <a:gd name="connsiteX2887" fmla="*/ 8396124 w 15162205"/>
              <a:gd name="connsiteY2887" fmla="*/ 2810848 h 9424512"/>
              <a:gd name="connsiteX2888" fmla="*/ 8404191 w 15162205"/>
              <a:gd name="connsiteY2888" fmla="*/ 2794719 h 9424512"/>
              <a:gd name="connsiteX2889" fmla="*/ 8404191 w 15162205"/>
              <a:gd name="connsiteY2889" fmla="*/ 2778587 h 9424512"/>
              <a:gd name="connsiteX2890" fmla="*/ 3758496 w 15162205"/>
              <a:gd name="connsiteY2890" fmla="*/ 2778587 h 9424512"/>
              <a:gd name="connsiteX2891" fmla="*/ 3774628 w 15162205"/>
              <a:gd name="connsiteY2891" fmla="*/ 2794719 h 9424512"/>
              <a:gd name="connsiteX2892" fmla="*/ 3790760 w 15162205"/>
              <a:gd name="connsiteY2892" fmla="*/ 2794719 h 9424512"/>
              <a:gd name="connsiteX2893" fmla="*/ 3790760 w 15162205"/>
              <a:gd name="connsiteY2893" fmla="*/ 2786652 h 9424512"/>
              <a:gd name="connsiteX2894" fmla="*/ 3774628 w 15162205"/>
              <a:gd name="connsiteY2894" fmla="*/ 2778587 h 9424512"/>
              <a:gd name="connsiteX2895" fmla="*/ 3758496 w 15162205"/>
              <a:gd name="connsiteY2895" fmla="*/ 2778587 h 9424512"/>
              <a:gd name="connsiteX2896" fmla="*/ 2984216 w 15162205"/>
              <a:gd name="connsiteY2896" fmla="*/ 2778587 h 9424512"/>
              <a:gd name="connsiteX2897" fmla="*/ 3000346 w 15162205"/>
              <a:gd name="connsiteY2897" fmla="*/ 2778587 h 9424512"/>
              <a:gd name="connsiteX2898" fmla="*/ 3000346 w 15162205"/>
              <a:gd name="connsiteY2898" fmla="*/ 2794719 h 9424512"/>
              <a:gd name="connsiteX2899" fmla="*/ 2984216 w 15162205"/>
              <a:gd name="connsiteY2899" fmla="*/ 2778587 h 9424512"/>
              <a:gd name="connsiteX2900" fmla="*/ 10361070 w 15162205"/>
              <a:gd name="connsiteY2900" fmla="*/ 2773547 h 9424512"/>
              <a:gd name="connsiteX2901" fmla="*/ 10339898 w 15162205"/>
              <a:gd name="connsiteY2901" fmla="*/ 2778587 h 9424512"/>
              <a:gd name="connsiteX2902" fmla="*/ 10323765 w 15162205"/>
              <a:gd name="connsiteY2902" fmla="*/ 2794719 h 9424512"/>
              <a:gd name="connsiteX2903" fmla="*/ 10323765 w 15162205"/>
              <a:gd name="connsiteY2903" fmla="*/ 2810848 h 9424512"/>
              <a:gd name="connsiteX2904" fmla="*/ 10307635 w 15162205"/>
              <a:gd name="connsiteY2904" fmla="*/ 2810848 h 9424512"/>
              <a:gd name="connsiteX2905" fmla="*/ 10291504 w 15162205"/>
              <a:gd name="connsiteY2905" fmla="*/ 2810848 h 9424512"/>
              <a:gd name="connsiteX2906" fmla="*/ 10307635 w 15162205"/>
              <a:gd name="connsiteY2906" fmla="*/ 2826979 h 9424512"/>
              <a:gd name="connsiteX2907" fmla="*/ 10339898 w 15162205"/>
              <a:gd name="connsiteY2907" fmla="*/ 2826979 h 9424512"/>
              <a:gd name="connsiteX2908" fmla="*/ 10356028 w 15162205"/>
              <a:gd name="connsiteY2908" fmla="*/ 2810848 h 9424512"/>
              <a:gd name="connsiteX2909" fmla="*/ 10372160 w 15162205"/>
              <a:gd name="connsiteY2909" fmla="*/ 2810848 h 9424512"/>
              <a:gd name="connsiteX2910" fmla="*/ 10388291 w 15162205"/>
              <a:gd name="connsiteY2910" fmla="*/ 2794719 h 9424512"/>
              <a:gd name="connsiteX2911" fmla="*/ 10361070 w 15162205"/>
              <a:gd name="connsiteY2911" fmla="*/ 2773547 h 9424512"/>
              <a:gd name="connsiteX2912" fmla="*/ 10130197 w 15162205"/>
              <a:gd name="connsiteY2912" fmla="*/ 2762456 h 9424512"/>
              <a:gd name="connsiteX2913" fmla="*/ 10114065 w 15162205"/>
              <a:gd name="connsiteY2913" fmla="*/ 2778587 h 9424512"/>
              <a:gd name="connsiteX2914" fmla="*/ 10130197 w 15162205"/>
              <a:gd name="connsiteY2914" fmla="*/ 2810848 h 9424512"/>
              <a:gd name="connsiteX2915" fmla="*/ 10162460 w 15162205"/>
              <a:gd name="connsiteY2915" fmla="*/ 2843111 h 9424512"/>
              <a:gd name="connsiteX2916" fmla="*/ 10178590 w 15162205"/>
              <a:gd name="connsiteY2916" fmla="*/ 2875373 h 9424512"/>
              <a:gd name="connsiteX2917" fmla="*/ 10178590 w 15162205"/>
              <a:gd name="connsiteY2917" fmla="*/ 2859241 h 9424512"/>
              <a:gd name="connsiteX2918" fmla="*/ 10194719 w 15162205"/>
              <a:gd name="connsiteY2918" fmla="*/ 2843111 h 9424512"/>
              <a:gd name="connsiteX2919" fmla="*/ 10194719 w 15162205"/>
              <a:gd name="connsiteY2919" fmla="*/ 2810848 h 9424512"/>
              <a:gd name="connsiteX2920" fmla="*/ 10178590 w 15162205"/>
              <a:gd name="connsiteY2920" fmla="*/ 2778587 h 9424512"/>
              <a:gd name="connsiteX2921" fmla="*/ 10130197 w 15162205"/>
              <a:gd name="connsiteY2921" fmla="*/ 2778587 h 9424512"/>
              <a:gd name="connsiteX2922" fmla="*/ 10130197 w 15162205"/>
              <a:gd name="connsiteY2922" fmla="*/ 2762456 h 9424512"/>
              <a:gd name="connsiteX2923" fmla="*/ 8742941 w 15162205"/>
              <a:gd name="connsiteY2923" fmla="*/ 2762456 h 9424512"/>
              <a:gd name="connsiteX2924" fmla="*/ 8726809 w 15162205"/>
              <a:gd name="connsiteY2924" fmla="*/ 2778587 h 9424512"/>
              <a:gd name="connsiteX2925" fmla="*/ 8742941 w 15162205"/>
              <a:gd name="connsiteY2925" fmla="*/ 2778587 h 9424512"/>
              <a:gd name="connsiteX2926" fmla="*/ 8759072 w 15162205"/>
              <a:gd name="connsiteY2926" fmla="*/ 2762456 h 9424512"/>
              <a:gd name="connsiteX2927" fmla="*/ 8000919 w 15162205"/>
              <a:gd name="connsiteY2927" fmla="*/ 2762456 h 9424512"/>
              <a:gd name="connsiteX2928" fmla="*/ 8081574 w 15162205"/>
              <a:gd name="connsiteY2928" fmla="*/ 2794719 h 9424512"/>
              <a:gd name="connsiteX2929" fmla="*/ 8146098 w 15162205"/>
              <a:gd name="connsiteY2929" fmla="*/ 2810848 h 9424512"/>
              <a:gd name="connsiteX2930" fmla="*/ 8000919 w 15162205"/>
              <a:gd name="connsiteY2930" fmla="*/ 2762456 h 9424512"/>
              <a:gd name="connsiteX2931" fmla="*/ 8984904 w 15162205"/>
              <a:gd name="connsiteY2931" fmla="*/ 2746324 h 9424512"/>
              <a:gd name="connsiteX2932" fmla="*/ 9001033 w 15162205"/>
              <a:gd name="connsiteY2932" fmla="*/ 2762456 h 9424512"/>
              <a:gd name="connsiteX2933" fmla="*/ 8984904 w 15162205"/>
              <a:gd name="connsiteY2933" fmla="*/ 2778587 h 9424512"/>
              <a:gd name="connsiteX2934" fmla="*/ 8968772 w 15162205"/>
              <a:gd name="connsiteY2934" fmla="*/ 2762456 h 9424512"/>
              <a:gd name="connsiteX2935" fmla="*/ 8984904 w 15162205"/>
              <a:gd name="connsiteY2935" fmla="*/ 2746324 h 9424512"/>
              <a:gd name="connsiteX2936" fmla="*/ 7936396 w 15162205"/>
              <a:gd name="connsiteY2936" fmla="*/ 2746324 h 9424512"/>
              <a:gd name="connsiteX2937" fmla="*/ 7952528 w 15162205"/>
              <a:gd name="connsiteY2937" fmla="*/ 2762456 h 9424512"/>
              <a:gd name="connsiteX2938" fmla="*/ 7952528 w 15162205"/>
              <a:gd name="connsiteY2938" fmla="*/ 2746324 h 9424512"/>
              <a:gd name="connsiteX2939" fmla="*/ 7936396 w 15162205"/>
              <a:gd name="connsiteY2939" fmla="*/ 2746324 h 9424512"/>
              <a:gd name="connsiteX2940" fmla="*/ 3613321 w 15162205"/>
              <a:gd name="connsiteY2940" fmla="*/ 2746324 h 9424512"/>
              <a:gd name="connsiteX2941" fmla="*/ 3645583 w 15162205"/>
              <a:gd name="connsiteY2941" fmla="*/ 2762456 h 9424512"/>
              <a:gd name="connsiteX2942" fmla="*/ 3645583 w 15162205"/>
              <a:gd name="connsiteY2942" fmla="*/ 2746324 h 9424512"/>
              <a:gd name="connsiteX2943" fmla="*/ 10420552 w 15162205"/>
              <a:gd name="connsiteY2943" fmla="*/ 2730194 h 9424512"/>
              <a:gd name="connsiteX2944" fmla="*/ 10396356 w 15162205"/>
              <a:gd name="connsiteY2944" fmla="*/ 2746324 h 9424512"/>
              <a:gd name="connsiteX2945" fmla="*/ 10404420 w 15162205"/>
              <a:gd name="connsiteY2945" fmla="*/ 2762456 h 9424512"/>
              <a:gd name="connsiteX2946" fmla="*/ 10468944 w 15162205"/>
              <a:gd name="connsiteY2946" fmla="*/ 2778587 h 9424512"/>
              <a:gd name="connsiteX2947" fmla="*/ 10468944 w 15162205"/>
              <a:gd name="connsiteY2947" fmla="*/ 2810848 h 9424512"/>
              <a:gd name="connsiteX2948" fmla="*/ 10477011 w 15162205"/>
              <a:gd name="connsiteY2948" fmla="*/ 2818915 h 9424512"/>
              <a:gd name="connsiteX2949" fmla="*/ 10501206 w 15162205"/>
              <a:gd name="connsiteY2949" fmla="*/ 2810848 h 9424512"/>
              <a:gd name="connsiteX2950" fmla="*/ 10533469 w 15162205"/>
              <a:gd name="connsiteY2950" fmla="*/ 2810848 h 9424512"/>
              <a:gd name="connsiteX2951" fmla="*/ 10517337 w 15162205"/>
              <a:gd name="connsiteY2951" fmla="*/ 2794719 h 9424512"/>
              <a:gd name="connsiteX2952" fmla="*/ 10493141 w 15162205"/>
              <a:gd name="connsiteY2952" fmla="*/ 2786652 h 9424512"/>
              <a:gd name="connsiteX2953" fmla="*/ 10485074 w 15162205"/>
              <a:gd name="connsiteY2953" fmla="*/ 2786652 h 9424512"/>
              <a:gd name="connsiteX2954" fmla="*/ 10468944 w 15162205"/>
              <a:gd name="connsiteY2954" fmla="*/ 2778587 h 9424512"/>
              <a:gd name="connsiteX2955" fmla="*/ 10468944 w 15162205"/>
              <a:gd name="connsiteY2955" fmla="*/ 2762456 h 9424512"/>
              <a:gd name="connsiteX2956" fmla="*/ 10485074 w 15162205"/>
              <a:gd name="connsiteY2956" fmla="*/ 2762456 h 9424512"/>
              <a:gd name="connsiteX2957" fmla="*/ 10501206 w 15162205"/>
              <a:gd name="connsiteY2957" fmla="*/ 2746324 h 9424512"/>
              <a:gd name="connsiteX2958" fmla="*/ 10485074 w 15162205"/>
              <a:gd name="connsiteY2958" fmla="*/ 2730194 h 9424512"/>
              <a:gd name="connsiteX2959" fmla="*/ 10420552 w 15162205"/>
              <a:gd name="connsiteY2959" fmla="*/ 2730194 h 9424512"/>
              <a:gd name="connsiteX2960" fmla="*/ 10226982 w 15162205"/>
              <a:gd name="connsiteY2960" fmla="*/ 2730194 h 9424512"/>
              <a:gd name="connsiteX2961" fmla="*/ 10194719 w 15162205"/>
              <a:gd name="connsiteY2961" fmla="*/ 2746324 h 9424512"/>
              <a:gd name="connsiteX2962" fmla="*/ 10243111 w 15162205"/>
              <a:gd name="connsiteY2962" fmla="*/ 2746324 h 9424512"/>
              <a:gd name="connsiteX2963" fmla="*/ 10081804 w 15162205"/>
              <a:gd name="connsiteY2963" fmla="*/ 2730194 h 9424512"/>
              <a:gd name="connsiteX2964" fmla="*/ 10081804 w 15162205"/>
              <a:gd name="connsiteY2964" fmla="*/ 2746324 h 9424512"/>
              <a:gd name="connsiteX2965" fmla="*/ 10097934 w 15162205"/>
              <a:gd name="connsiteY2965" fmla="*/ 2746324 h 9424512"/>
              <a:gd name="connsiteX2966" fmla="*/ 10081804 w 15162205"/>
              <a:gd name="connsiteY2966" fmla="*/ 2730194 h 9424512"/>
              <a:gd name="connsiteX2967" fmla="*/ 9904364 w 15162205"/>
              <a:gd name="connsiteY2967" fmla="*/ 2730194 h 9424512"/>
              <a:gd name="connsiteX2968" fmla="*/ 9904364 w 15162205"/>
              <a:gd name="connsiteY2968" fmla="*/ 2746324 h 9424512"/>
              <a:gd name="connsiteX2969" fmla="*/ 9912430 w 15162205"/>
              <a:gd name="connsiteY2969" fmla="*/ 2738260 h 9424512"/>
              <a:gd name="connsiteX2970" fmla="*/ 9920495 w 15162205"/>
              <a:gd name="connsiteY2970" fmla="*/ 2730194 h 9424512"/>
              <a:gd name="connsiteX2971" fmla="*/ 9904364 w 15162205"/>
              <a:gd name="connsiteY2971" fmla="*/ 2730194 h 9424512"/>
              <a:gd name="connsiteX2972" fmla="*/ 8460650 w 15162205"/>
              <a:gd name="connsiteY2972" fmla="*/ 2730194 h 9424512"/>
              <a:gd name="connsiteX2973" fmla="*/ 8452583 w 15162205"/>
              <a:gd name="connsiteY2973" fmla="*/ 2746324 h 9424512"/>
              <a:gd name="connsiteX2974" fmla="*/ 8484846 w 15162205"/>
              <a:gd name="connsiteY2974" fmla="*/ 2746324 h 9424512"/>
              <a:gd name="connsiteX2975" fmla="*/ 8460650 w 15162205"/>
              <a:gd name="connsiteY2975" fmla="*/ 2730194 h 9424512"/>
              <a:gd name="connsiteX2976" fmla="*/ 3339094 w 15162205"/>
              <a:gd name="connsiteY2976" fmla="*/ 2730194 h 9424512"/>
              <a:gd name="connsiteX2977" fmla="*/ 3355225 w 15162205"/>
              <a:gd name="connsiteY2977" fmla="*/ 2730194 h 9424512"/>
              <a:gd name="connsiteX2978" fmla="*/ 3355225 w 15162205"/>
              <a:gd name="connsiteY2978" fmla="*/ 2746324 h 9424512"/>
              <a:gd name="connsiteX2979" fmla="*/ 3347160 w 15162205"/>
              <a:gd name="connsiteY2979" fmla="*/ 2762456 h 9424512"/>
              <a:gd name="connsiteX2980" fmla="*/ 3339094 w 15162205"/>
              <a:gd name="connsiteY2980" fmla="*/ 2746324 h 9424512"/>
              <a:gd name="connsiteX2981" fmla="*/ 3339094 w 15162205"/>
              <a:gd name="connsiteY2981" fmla="*/ 2730194 h 9424512"/>
              <a:gd name="connsiteX2982" fmla="*/ 2903561 w 15162205"/>
              <a:gd name="connsiteY2982" fmla="*/ 2730194 h 9424512"/>
              <a:gd name="connsiteX2983" fmla="*/ 2951954 w 15162205"/>
              <a:gd name="connsiteY2983" fmla="*/ 2730194 h 9424512"/>
              <a:gd name="connsiteX2984" fmla="*/ 2935823 w 15162205"/>
              <a:gd name="connsiteY2984" fmla="*/ 2746324 h 9424512"/>
              <a:gd name="connsiteX2985" fmla="*/ 2911627 w 15162205"/>
              <a:gd name="connsiteY2985" fmla="*/ 2738260 h 9424512"/>
              <a:gd name="connsiteX2986" fmla="*/ 2903561 w 15162205"/>
              <a:gd name="connsiteY2986" fmla="*/ 2730194 h 9424512"/>
              <a:gd name="connsiteX2987" fmla="*/ 8202556 w 15162205"/>
              <a:gd name="connsiteY2987" fmla="*/ 2722128 h 9424512"/>
              <a:gd name="connsiteX2988" fmla="*/ 8194490 w 15162205"/>
              <a:gd name="connsiteY2988" fmla="*/ 2730194 h 9424512"/>
              <a:gd name="connsiteX2989" fmla="*/ 8194490 w 15162205"/>
              <a:gd name="connsiteY2989" fmla="*/ 2746324 h 9424512"/>
              <a:gd name="connsiteX2990" fmla="*/ 8226752 w 15162205"/>
              <a:gd name="connsiteY2990" fmla="*/ 2754389 h 9424512"/>
              <a:gd name="connsiteX2991" fmla="*/ 8242882 w 15162205"/>
              <a:gd name="connsiteY2991" fmla="*/ 2762456 h 9424512"/>
              <a:gd name="connsiteX2992" fmla="*/ 8283210 w 15162205"/>
              <a:gd name="connsiteY2992" fmla="*/ 2786652 h 9424512"/>
              <a:gd name="connsiteX2993" fmla="*/ 8307406 w 15162205"/>
              <a:gd name="connsiteY2993" fmla="*/ 2778587 h 9424512"/>
              <a:gd name="connsiteX2994" fmla="*/ 8291274 w 15162205"/>
              <a:gd name="connsiteY2994" fmla="*/ 2762456 h 9424512"/>
              <a:gd name="connsiteX2995" fmla="*/ 8275145 w 15162205"/>
              <a:gd name="connsiteY2995" fmla="*/ 2762456 h 9424512"/>
              <a:gd name="connsiteX2996" fmla="*/ 8226752 w 15162205"/>
              <a:gd name="connsiteY2996" fmla="*/ 2730194 h 9424512"/>
              <a:gd name="connsiteX2997" fmla="*/ 8202556 w 15162205"/>
              <a:gd name="connsiteY2997" fmla="*/ 2722128 h 9424512"/>
              <a:gd name="connsiteX2998" fmla="*/ 9968888 w 15162205"/>
              <a:gd name="connsiteY2998" fmla="*/ 2714065 h 9424512"/>
              <a:gd name="connsiteX2999" fmla="*/ 9936627 w 15162205"/>
              <a:gd name="connsiteY2999" fmla="*/ 2738260 h 9424512"/>
              <a:gd name="connsiteX3000" fmla="*/ 9920495 w 15162205"/>
              <a:gd name="connsiteY3000" fmla="*/ 2762456 h 9424512"/>
              <a:gd name="connsiteX3001" fmla="*/ 9952756 w 15162205"/>
              <a:gd name="connsiteY3001" fmla="*/ 2762456 h 9424512"/>
              <a:gd name="connsiteX3002" fmla="*/ 9985019 w 15162205"/>
              <a:gd name="connsiteY3002" fmla="*/ 2754389 h 9424512"/>
              <a:gd name="connsiteX3003" fmla="*/ 10017281 w 15162205"/>
              <a:gd name="connsiteY3003" fmla="*/ 2746324 h 9424512"/>
              <a:gd name="connsiteX3004" fmla="*/ 9985019 w 15162205"/>
              <a:gd name="connsiteY3004" fmla="*/ 2730194 h 9424512"/>
              <a:gd name="connsiteX3005" fmla="*/ 9952756 w 15162205"/>
              <a:gd name="connsiteY3005" fmla="*/ 2730194 h 9424512"/>
              <a:gd name="connsiteX3006" fmla="*/ 9323651 w 15162205"/>
              <a:gd name="connsiteY3006" fmla="*/ 2714065 h 9424512"/>
              <a:gd name="connsiteX3007" fmla="*/ 9307522 w 15162205"/>
              <a:gd name="connsiteY3007" fmla="*/ 2730194 h 9424512"/>
              <a:gd name="connsiteX3008" fmla="*/ 9307522 w 15162205"/>
              <a:gd name="connsiteY3008" fmla="*/ 2762456 h 9424512"/>
              <a:gd name="connsiteX3009" fmla="*/ 9307522 w 15162205"/>
              <a:gd name="connsiteY3009" fmla="*/ 2778587 h 9424512"/>
              <a:gd name="connsiteX3010" fmla="*/ 9323651 w 15162205"/>
              <a:gd name="connsiteY3010" fmla="*/ 2778587 h 9424512"/>
              <a:gd name="connsiteX3011" fmla="*/ 9388177 w 15162205"/>
              <a:gd name="connsiteY3011" fmla="*/ 2762456 h 9424512"/>
              <a:gd name="connsiteX3012" fmla="*/ 9372046 w 15162205"/>
              <a:gd name="connsiteY3012" fmla="*/ 2730194 h 9424512"/>
              <a:gd name="connsiteX3013" fmla="*/ 9355914 w 15162205"/>
              <a:gd name="connsiteY3013" fmla="*/ 2746324 h 9424512"/>
              <a:gd name="connsiteX3014" fmla="*/ 9339783 w 15162205"/>
              <a:gd name="connsiteY3014" fmla="*/ 2746324 h 9424512"/>
              <a:gd name="connsiteX3015" fmla="*/ 9339783 w 15162205"/>
              <a:gd name="connsiteY3015" fmla="*/ 2730194 h 9424512"/>
              <a:gd name="connsiteX3016" fmla="*/ 9323651 w 15162205"/>
              <a:gd name="connsiteY3016" fmla="*/ 2714065 h 9424512"/>
              <a:gd name="connsiteX3017" fmla="*/ 8984904 w 15162205"/>
              <a:gd name="connsiteY3017" fmla="*/ 2714065 h 9424512"/>
              <a:gd name="connsiteX3018" fmla="*/ 9001033 w 15162205"/>
              <a:gd name="connsiteY3018" fmla="*/ 2722128 h 9424512"/>
              <a:gd name="connsiteX3019" fmla="*/ 9001033 w 15162205"/>
              <a:gd name="connsiteY3019" fmla="*/ 2730194 h 9424512"/>
              <a:gd name="connsiteX3020" fmla="*/ 9001033 w 15162205"/>
              <a:gd name="connsiteY3020" fmla="*/ 2746324 h 9424512"/>
              <a:gd name="connsiteX3021" fmla="*/ 8984904 w 15162205"/>
              <a:gd name="connsiteY3021" fmla="*/ 2730194 h 9424512"/>
              <a:gd name="connsiteX3022" fmla="*/ 8984904 w 15162205"/>
              <a:gd name="connsiteY3022" fmla="*/ 2714065 h 9424512"/>
              <a:gd name="connsiteX3023" fmla="*/ 8388060 w 15162205"/>
              <a:gd name="connsiteY3023" fmla="*/ 2714065 h 9424512"/>
              <a:gd name="connsiteX3024" fmla="*/ 8355800 w 15162205"/>
              <a:gd name="connsiteY3024" fmla="*/ 2730194 h 9424512"/>
              <a:gd name="connsiteX3025" fmla="*/ 8388060 w 15162205"/>
              <a:gd name="connsiteY3025" fmla="*/ 2730194 h 9424512"/>
              <a:gd name="connsiteX3026" fmla="*/ 8404191 w 15162205"/>
              <a:gd name="connsiteY3026" fmla="*/ 2722128 h 9424512"/>
              <a:gd name="connsiteX3027" fmla="*/ 8388060 w 15162205"/>
              <a:gd name="connsiteY3027" fmla="*/ 2714065 h 9424512"/>
              <a:gd name="connsiteX3028" fmla="*/ 8291274 w 15162205"/>
              <a:gd name="connsiteY3028" fmla="*/ 2714065 h 9424512"/>
              <a:gd name="connsiteX3029" fmla="*/ 8291274 w 15162205"/>
              <a:gd name="connsiteY3029" fmla="*/ 2730194 h 9424512"/>
              <a:gd name="connsiteX3030" fmla="*/ 8307406 w 15162205"/>
              <a:gd name="connsiteY3030" fmla="*/ 2730194 h 9424512"/>
              <a:gd name="connsiteX3031" fmla="*/ 8291274 w 15162205"/>
              <a:gd name="connsiteY3031" fmla="*/ 2714065 h 9424512"/>
              <a:gd name="connsiteX3032" fmla="*/ 3234246 w 15162205"/>
              <a:gd name="connsiteY3032" fmla="*/ 2714065 h 9424512"/>
              <a:gd name="connsiteX3033" fmla="*/ 3250374 w 15162205"/>
              <a:gd name="connsiteY3033" fmla="*/ 2722128 h 9424512"/>
              <a:gd name="connsiteX3034" fmla="*/ 3242308 w 15162205"/>
              <a:gd name="connsiteY3034" fmla="*/ 2730194 h 9424512"/>
              <a:gd name="connsiteX3035" fmla="*/ 3226178 w 15162205"/>
              <a:gd name="connsiteY3035" fmla="*/ 2722128 h 9424512"/>
              <a:gd name="connsiteX3036" fmla="*/ 3234246 w 15162205"/>
              <a:gd name="connsiteY3036" fmla="*/ 2714065 h 9424512"/>
              <a:gd name="connsiteX3037" fmla="*/ 3081001 w 15162205"/>
              <a:gd name="connsiteY3037" fmla="*/ 2714065 h 9424512"/>
              <a:gd name="connsiteX3038" fmla="*/ 3113261 w 15162205"/>
              <a:gd name="connsiteY3038" fmla="*/ 2730194 h 9424512"/>
              <a:gd name="connsiteX3039" fmla="*/ 3097132 w 15162205"/>
              <a:gd name="connsiteY3039" fmla="*/ 2730194 h 9424512"/>
              <a:gd name="connsiteX3040" fmla="*/ 3081001 w 15162205"/>
              <a:gd name="connsiteY3040" fmla="*/ 2714065 h 9424512"/>
              <a:gd name="connsiteX3041" fmla="*/ 8049311 w 15162205"/>
              <a:gd name="connsiteY3041" fmla="*/ 2697932 h 9424512"/>
              <a:gd name="connsiteX3042" fmla="*/ 8081574 w 15162205"/>
              <a:gd name="connsiteY3042" fmla="*/ 2714065 h 9424512"/>
              <a:gd name="connsiteX3043" fmla="*/ 8097704 w 15162205"/>
              <a:gd name="connsiteY3043" fmla="*/ 2697932 h 9424512"/>
              <a:gd name="connsiteX3044" fmla="*/ 10226982 w 15162205"/>
              <a:gd name="connsiteY3044" fmla="*/ 2681802 h 9424512"/>
              <a:gd name="connsiteX3045" fmla="*/ 10210848 w 15162205"/>
              <a:gd name="connsiteY3045" fmla="*/ 2697932 h 9424512"/>
              <a:gd name="connsiteX3046" fmla="*/ 10226982 w 15162205"/>
              <a:gd name="connsiteY3046" fmla="*/ 2714065 h 9424512"/>
              <a:gd name="connsiteX3047" fmla="*/ 10235047 w 15162205"/>
              <a:gd name="connsiteY3047" fmla="*/ 2714065 h 9424512"/>
              <a:gd name="connsiteX3048" fmla="*/ 10243111 w 15162205"/>
              <a:gd name="connsiteY3048" fmla="*/ 2697932 h 9424512"/>
              <a:gd name="connsiteX3049" fmla="*/ 9823710 w 15162205"/>
              <a:gd name="connsiteY3049" fmla="*/ 2681802 h 9424512"/>
              <a:gd name="connsiteX3050" fmla="*/ 9807579 w 15162205"/>
              <a:gd name="connsiteY3050" fmla="*/ 2697932 h 9424512"/>
              <a:gd name="connsiteX3051" fmla="*/ 9823710 w 15162205"/>
              <a:gd name="connsiteY3051" fmla="*/ 2714065 h 9424512"/>
              <a:gd name="connsiteX3052" fmla="*/ 9823710 w 15162205"/>
              <a:gd name="connsiteY3052" fmla="*/ 2697932 h 9424512"/>
              <a:gd name="connsiteX3053" fmla="*/ 9823710 w 15162205"/>
              <a:gd name="connsiteY3053" fmla="*/ 2681802 h 9424512"/>
              <a:gd name="connsiteX3054" fmla="*/ 12307865 w 15162205"/>
              <a:gd name="connsiteY3054" fmla="*/ 2665670 h 9424512"/>
              <a:gd name="connsiteX3055" fmla="*/ 12307865 w 15162205"/>
              <a:gd name="connsiteY3055" fmla="*/ 2681802 h 9424512"/>
              <a:gd name="connsiteX3056" fmla="*/ 12323997 w 15162205"/>
              <a:gd name="connsiteY3056" fmla="*/ 2673735 h 9424512"/>
              <a:gd name="connsiteX3057" fmla="*/ 12340128 w 15162205"/>
              <a:gd name="connsiteY3057" fmla="*/ 2665670 h 9424512"/>
              <a:gd name="connsiteX3058" fmla="*/ 10291504 w 15162205"/>
              <a:gd name="connsiteY3058" fmla="*/ 2665670 h 9424512"/>
              <a:gd name="connsiteX3059" fmla="*/ 10291504 w 15162205"/>
              <a:gd name="connsiteY3059" fmla="*/ 2681802 h 9424512"/>
              <a:gd name="connsiteX3060" fmla="*/ 10323765 w 15162205"/>
              <a:gd name="connsiteY3060" fmla="*/ 2681802 h 9424512"/>
              <a:gd name="connsiteX3061" fmla="*/ 10291504 w 15162205"/>
              <a:gd name="connsiteY3061" fmla="*/ 2665670 h 9424512"/>
              <a:gd name="connsiteX3062" fmla="*/ 8694549 w 15162205"/>
              <a:gd name="connsiteY3062" fmla="*/ 2665670 h 9424512"/>
              <a:gd name="connsiteX3063" fmla="*/ 8678417 w 15162205"/>
              <a:gd name="connsiteY3063" fmla="*/ 2681802 h 9424512"/>
              <a:gd name="connsiteX3064" fmla="*/ 8678417 w 15162205"/>
              <a:gd name="connsiteY3064" fmla="*/ 2697932 h 9424512"/>
              <a:gd name="connsiteX3065" fmla="*/ 8694549 w 15162205"/>
              <a:gd name="connsiteY3065" fmla="*/ 2730194 h 9424512"/>
              <a:gd name="connsiteX3066" fmla="*/ 8742941 w 15162205"/>
              <a:gd name="connsiteY3066" fmla="*/ 2714065 h 9424512"/>
              <a:gd name="connsiteX3067" fmla="*/ 8807463 w 15162205"/>
              <a:gd name="connsiteY3067" fmla="*/ 2746324 h 9424512"/>
              <a:gd name="connsiteX3068" fmla="*/ 8823596 w 15162205"/>
              <a:gd name="connsiteY3068" fmla="*/ 2730194 h 9424512"/>
              <a:gd name="connsiteX3069" fmla="*/ 8823596 w 15162205"/>
              <a:gd name="connsiteY3069" fmla="*/ 2714065 h 9424512"/>
              <a:gd name="connsiteX3070" fmla="*/ 8791333 w 15162205"/>
              <a:gd name="connsiteY3070" fmla="*/ 2714065 h 9424512"/>
              <a:gd name="connsiteX3071" fmla="*/ 8775204 w 15162205"/>
              <a:gd name="connsiteY3071" fmla="*/ 2714065 h 9424512"/>
              <a:gd name="connsiteX3072" fmla="*/ 8791333 w 15162205"/>
              <a:gd name="connsiteY3072" fmla="*/ 2697932 h 9424512"/>
              <a:gd name="connsiteX3073" fmla="*/ 8751005 w 15162205"/>
              <a:gd name="connsiteY3073" fmla="*/ 2681802 h 9424512"/>
              <a:gd name="connsiteX3074" fmla="*/ 8694549 w 15162205"/>
              <a:gd name="connsiteY3074" fmla="*/ 2665670 h 9424512"/>
              <a:gd name="connsiteX3075" fmla="*/ 9702727 w 15162205"/>
              <a:gd name="connsiteY3075" fmla="*/ 2649539 h 9424512"/>
              <a:gd name="connsiteX3076" fmla="*/ 9694664 w 15162205"/>
              <a:gd name="connsiteY3076" fmla="*/ 2665670 h 9424512"/>
              <a:gd name="connsiteX3077" fmla="*/ 9678532 w 15162205"/>
              <a:gd name="connsiteY3077" fmla="*/ 2689866 h 9424512"/>
              <a:gd name="connsiteX3078" fmla="*/ 9694664 w 15162205"/>
              <a:gd name="connsiteY3078" fmla="*/ 2705998 h 9424512"/>
              <a:gd name="connsiteX3079" fmla="*/ 9743055 w 15162205"/>
              <a:gd name="connsiteY3079" fmla="*/ 2714065 h 9424512"/>
              <a:gd name="connsiteX3080" fmla="*/ 9775318 w 15162205"/>
              <a:gd name="connsiteY3080" fmla="*/ 2697932 h 9424512"/>
              <a:gd name="connsiteX3081" fmla="*/ 9743055 w 15162205"/>
              <a:gd name="connsiteY3081" fmla="*/ 2665670 h 9424512"/>
              <a:gd name="connsiteX3082" fmla="*/ 9702727 w 15162205"/>
              <a:gd name="connsiteY3082" fmla="*/ 2649539 h 9424512"/>
              <a:gd name="connsiteX3083" fmla="*/ 9565614 w 15162205"/>
              <a:gd name="connsiteY3083" fmla="*/ 2649539 h 9424512"/>
              <a:gd name="connsiteX3084" fmla="*/ 9581747 w 15162205"/>
              <a:gd name="connsiteY3084" fmla="*/ 2665670 h 9424512"/>
              <a:gd name="connsiteX3085" fmla="*/ 9565614 w 15162205"/>
              <a:gd name="connsiteY3085" fmla="*/ 2665670 h 9424512"/>
              <a:gd name="connsiteX3086" fmla="*/ 9565614 w 15162205"/>
              <a:gd name="connsiteY3086" fmla="*/ 2649539 h 9424512"/>
              <a:gd name="connsiteX3087" fmla="*/ 9210737 w 15162205"/>
              <a:gd name="connsiteY3087" fmla="*/ 2649539 h 9424512"/>
              <a:gd name="connsiteX3088" fmla="*/ 9194605 w 15162205"/>
              <a:gd name="connsiteY3088" fmla="*/ 2665670 h 9424512"/>
              <a:gd name="connsiteX3089" fmla="*/ 9210737 w 15162205"/>
              <a:gd name="connsiteY3089" fmla="*/ 2681802 h 9424512"/>
              <a:gd name="connsiteX3090" fmla="*/ 9226868 w 15162205"/>
              <a:gd name="connsiteY3090" fmla="*/ 2714065 h 9424512"/>
              <a:gd name="connsiteX3091" fmla="*/ 9210737 w 15162205"/>
              <a:gd name="connsiteY3091" fmla="*/ 2714065 h 9424512"/>
              <a:gd name="connsiteX3092" fmla="*/ 9146213 w 15162205"/>
              <a:gd name="connsiteY3092" fmla="*/ 2714065 h 9424512"/>
              <a:gd name="connsiteX3093" fmla="*/ 9130083 w 15162205"/>
              <a:gd name="connsiteY3093" fmla="*/ 2722128 h 9424512"/>
              <a:gd name="connsiteX3094" fmla="*/ 9113951 w 15162205"/>
              <a:gd name="connsiteY3094" fmla="*/ 2714065 h 9424512"/>
              <a:gd name="connsiteX3095" fmla="*/ 9097820 w 15162205"/>
              <a:gd name="connsiteY3095" fmla="*/ 2681802 h 9424512"/>
              <a:gd name="connsiteX3096" fmla="*/ 9065559 w 15162205"/>
              <a:gd name="connsiteY3096" fmla="*/ 2665670 h 9424512"/>
              <a:gd name="connsiteX3097" fmla="*/ 9033296 w 15162205"/>
              <a:gd name="connsiteY3097" fmla="*/ 2665670 h 9424512"/>
              <a:gd name="connsiteX3098" fmla="*/ 9033296 w 15162205"/>
              <a:gd name="connsiteY3098" fmla="*/ 2681802 h 9424512"/>
              <a:gd name="connsiteX3099" fmla="*/ 9065559 w 15162205"/>
              <a:gd name="connsiteY3099" fmla="*/ 2714065 h 9424512"/>
              <a:gd name="connsiteX3100" fmla="*/ 9065559 w 15162205"/>
              <a:gd name="connsiteY3100" fmla="*/ 2730194 h 9424512"/>
              <a:gd name="connsiteX3101" fmla="*/ 9049427 w 15162205"/>
              <a:gd name="connsiteY3101" fmla="*/ 2730194 h 9424512"/>
              <a:gd name="connsiteX3102" fmla="*/ 9049427 w 15162205"/>
              <a:gd name="connsiteY3102" fmla="*/ 2714065 h 9424512"/>
              <a:gd name="connsiteX3103" fmla="*/ 8984904 w 15162205"/>
              <a:gd name="connsiteY3103" fmla="*/ 2689866 h 9424512"/>
              <a:gd name="connsiteX3104" fmla="*/ 8904250 w 15162205"/>
              <a:gd name="connsiteY3104" fmla="*/ 2665670 h 9424512"/>
              <a:gd name="connsiteX3105" fmla="*/ 8904250 w 15162205"/>
              <a:gd name="connsiteY3105" fmla="*/ 2681802 h 9424512"/>
              <a:gd name="connsiteX3106" fmla="*/ 8920379 w 15162205"/>
              <a:gd name="connsiteY3106" fmla="*/ 2681802 h 9424512"/>
              <a:gd name="connsiteX3107" fmla="*/ 8936511 w 15162205"/>
              <a:gd name="connsiteY3107" fmla="*/ 2697932 h 9424512"/>
              <a:gd name="connsiteX3108" fmla="*/ 8920379 w 15162205"/>
              <a:gd name="connsiteY3108" fmla="*/ 2730194 h 9424512"/>
              <a:gd name="connsiteX3109" fmla="*/ 8904250 w 15162205"/>
              <a:gd name="connsiteY3109" fmla="*/ 2730194 h 9424512"/>
              <a:gd name="connsiteX3110" fmla="*/ 8904250 w 15162205"/>
              <a:gd name="connsiteY3110" fmla="*/ 2746324 h 9424512"/>
              <a:gd name="connsiteX3111" fmla="*/ 8912315 w 15162205"/>
              <a:gd name="connsiteY3111" fmla="*/ 2762456 h 9424512"/>
              <a:gd name="connsiteX3112" fmla="*/ 8936511 w 15162205"/>
              <a:gd name="connsiteY3112" fmla="*/ 2794719 h 9424512"/>
              <a:gd name="connsiteX3113" fmla="*/ 8968772 w 15162205"/>
              <a:gd name="connsiteY3113" fmla="*/ 2826979 h 9424512"/>
              <a:gd name="connsiteX3114" fmla="*/ 9017166 w 15162205"/>
              <a:gd name="connsiteY3114" fmla="*/ 2859241 h 9424512"/>
              <a:gd name="connsiteX3115" fmla="*/ 9017166 w 15162205"/>
              <a:gd name="connsiteY3115" fmla="*/ 2843111 h 9424512"/>
              <a:gd name="connsiteX3116" fmla="*/ 9001033 w 15162205"/>
              <a:gd name="connsiteY3116" fmla="*/ 2843111 h 9424512"/>
              <a:gd name="connsiteX3117" fmla="*/ 8968772 w 15162205"/>
              <a:gd name="connsiteY3117" fmla="*/ 2826979 h 9424512"/>
              <a:gd name="connsiteX3118" fmla="*/ 8952642 w 15162205"/>
              <a:gd name="connsiteY3118" fmla="*/ 2794719 h 9424512"/>
              <a:gd name="connsiteX3119" fmla="*/ 8968772 w 15162205"/>
              <a:gd name="connsiteY3119" fmla="*/ 2794719 h 9424512"/>
              <a:gd name="connsiteX3120" fmla="*/ 9017166 w 15162205"/>
              <a:gd name="connsiteY3120" fmla="*/ 2810848 h 9424512"/>
              <a:gd name="connsiteX3121" fmla="*/ 9033296 w 15162205"/>
              <a:gd name="connsiteY3121" fmla="*/ 2810848 h 9424512"/>
              <a:gd name="connsiteX3122" fmla="*/ 9049427 w 15162205"/>
              <a:gd name="connsiteY3122" fmla="*/ 2778587 h 9424512"/>
              <a:gd name="connsiteX3123" fmla="*/ 9081688 w 15162205"/>
              <a:gd name="connsiteY3123" fmla="*/ 2794719 h 9424512"/>
              <a:gd name="connsiteX3124" fmla="*/ 9113951 w 15162205"/>
              <a:gd name="connsiteY3124" fmla="*/ 2794719 h 9424512"/>
              <a:gd name="connsiteX3125" fmla="*/ 9065559 w 15162205"/>
              <a:gd name="connsiteY3125" fmla="*/ 2778587 h 9424512"/>
              <a:gd name="connsiteX3126" fmla="*/ 9113951 w 15162205"/>
              <a:gd name="connsiteY3126" fmla="*/ 2746324 h 9424512"/>
              <a:gd name="connsiteX3127" fmla="*/ 9130083 w 15162205"/>
              <a:gd name="connsiteY3127" fmla="*/ 2738260 h 9424512"/>
              <a:gd name="connsiteX3128" fmla="*/ 9162342 w 15162205"/>
              <a:gd name="connsiteY3128" fmla="*/ 2730194 h 9424512"/>
              <a:gd name="connsiteX3129" fmla="*/ 9194605 w 15162205"/>
              <a:gd name="connsiteY3129" fmla="*/ 2730194 h 9424512"/>
              <a:gd name="connsiteX3130" fmla="*/ 9242997 w 15162205"/>
              <a:gd name="connsiteY3130" fmla="*/ 2746324 h 9424512"/>
              <a:gd name="connsiteX3131" fmla="*/ 9267193 w 15162205"/>
              <a:gd name="connsiteY3131" fmla="*/ 2738260 h 9424512"/>
              <a:gd name="connsiteX3132" fmla="*/ 9291392 w 15162205"/>
              <a:gd name="connsiteY3132" fmla="*/ 2746324 h 9424512"/>
              <a:gd name="connsiteX3133" fmla="*/ 9291392 w 15162205"/>
              <a:gd name="connsiteY3133" fmla="*/ 2730194 h 9424512"/>
              <a:gd name="connsiteX3134" fmla="*/ 9275259 w 15162205"/>
              <a:gd name="connsiteY3134" fmla="*/ 2730194 h 9424512"/>
              <a:gd name="connsiteX3135" fmla="*/ 9259129 w 15162205"/>
              <a:gd name="connsiteY3135" fmla="*/ 2697932 h 9424512"/>
              <a:gd name="connsiteX3136" fmla="*/ 9210737 w 15162205"/>
              <a:gd name="connsiteY3136" fmla="*/ 2649539 h 9424512"/>
              <a:gd name="connsiteX3137" fmla="*/ 3661713 w 15162205"/>
              <a:gd name="connsiteY3137" fmla="*/ 2649539 h 9424512"/>
              <a:gd name="connsiteX3138" fmla="*/ 3661713 w 15162205"/>
              <a:gd name="connsiteY3138" fmla="*/ 2665670 h 9424512"/>
              <a:gd name="connsiteX3139" fmla="*/ 3677842 w 15162205"/>
              <a:gd name="connsiteY3139" fmla="*/ 2681802 h 9424512"/>
              <a:gd name="connsiteX3140" fmla="*/ 3677842 w 15162205"/>
              <a:gd name="connsiteY3140" fmla="*/ 2665670 h 9424512"/>
              <a:gd name="connsiteX3141" fmla="*/ 3677842 w 15162205"/>
              <a:gd name="connsiteY3141" fmla="*/ 2657606 h 9424512"/>
              <a:gd name="connsiteX3142" fmla="*/ 3661713 w 15162205"/>
              <a:gd name="connsiteY3142" fmla="*/ 2649539 h 9424512"/>
              <a:gd name="connsiteX3143" fmla="*/ 9355914 w 15162205"/>
              <a:gd name="connsiteY3143" fmla="*/ 2633410 h 9424512"/>
              <a:gd name="connsiteX3144" fmla="*/ 9339783 w 15162205"/>
              <a:gd name="connsiteY3144" fmla="*/ 2649539 h 9424512"/>
              <a:gd name="connsiteX3145" fmla="*/ 9355914 w 15162205"/>
              <a:gd name="connsiteY3145" fmla="*/ 2649539 h 9424512"/>
              <a:gd name="connsiteX3146" fmla="*/ 9372046 w 15162205"/>
              <a:gd name="connsiteY3146" fmla="*/ 2649539 h 9424512"/>
              <a:gd name="connsiteX3147" fmla="*/ 9355914 w 15162205"/>
              <a:gd name="connsiteY3147" fmla="*/ 2633410 h 9424512"/>
              <a:gd name="connsiteX3148" fmla="*/ 8129966 w 15162205"/>
              <a:gd name="connsiteY3148" fmla="*/ 2617278 h 9424512"/>
              <a:gd name="connsiteX3149" fmla="*/ 8146098 w 15162205"/>
              <a:gd name="connsiteY3149" fmla="*/ 2633410 h 9424512"/>
              <a:gd name="connsiteX3150" fmla="*/ 8162228 w 15162205"/>
              <a:gd name="connsiteY3150" fmla="*/ 2633410 h 9424512"/>
              <a:gd name="connsiteX3151" fmla="*/ 8129966 w 15162205"/>
              <a:gd name="connsiteY3151" fmla="*/ 2617278 h 9424512"/>
              <a:gd name="connsiteX3152" fmla="*/ 3742366 w 15162205"/>
              <a:gd name="connsiteY3152" fmla="*/ 2617278 h 9424512"/>
              <a:gd name="connsiteX3153" fmla="*/ 3742366 w 15162205"/>
              <a:gd name="connsiteY3153" fmla="*/ 2633410 h 9424512"/>
              <a:gd name="connsiteX3154" fmla="*/ 3742366 w 15162205"/>
              <a:gd name="connsiteY3154" fmla="*/ 2649539 h 9424512"/>
              <a:gd name="connsiteX3155" fmla="*/ 3758496 w 15162205"/>
              <a:gd name="connsiteY3155" fmla="*/ 2633410 h 9424512"/>
              <a:gd name="connsiteX3156" fmla="*/ 3750433 w 15162205"/>
              <a:gd name="connsiteY3156" fmla="*/ 2625343 h 9424512"/>
              <a:gd name="connsiteX3157" fmla="*/ 3742366 w 15162205"/>
              <a:gd name="connsiteY3157" fmla="*/ 2617278 h 9424512"/>
              <a:gd name="connsiteX3158" fmla="*/ 3581058 w 15162205"/>
              <a:gd name="connsiteY3158" fmla="*/ 2617278 h 9424512"/>
              <a:gd name="connsiteX3159" fmla="*/ 3613321 w 15162205"/>
              <a:gd name="connsiteY3159" fmla="*/ 2649539 h 9424512"/>
              <a:gd name="connsiteX3160" fmla="*/ 3613321 w 15162205"/>
              <a:gd name="connsiteY3160" fmla="*/ 2665670 h 9424512"/>
              <a:gd name="connsiteX3161" fmla="*/ 3613321 w 15162205"/>
              <a:gd name="connsiteY3161" fmla="*/ 2681802 h 9424512"/>
              <a:gd name="connsiteX3162" fmla="*/ 3629451 w 15162205"/>
              <a:gd name="connsiteY3162" fmla="*/ 2665670 h 9424512"/>
              <a:gd name="connsiteX3163" fmla="*/ 3613321 w 15162205"/>
              <a:gd name="connsiteY3163" fmla="*/ 2649539 h 9424512"/>
              <a:gd name="connsiteX3164" fmla="*/ 3613321 w 15162205"/>
              <a:gd name="connsiteY3164" fmla="*/ 2633410 h 9424512"/>
              <a:gd name="connsiteX3165" fmla="*/ 3581058 w 15162205"/>
              <a:gd name="connsiteY3165" fmla="*/ 2617278 h 9424512"/>
              <a:gd name="connsiteX3166" fmla="*/ 3290701 w 15162205"/>
              <a:gd name="connsiteY3166" fmla="*/ 2617278 h 9424512"/>
              <a:gd name="connsiteX3167" fmla="*/ 3322963 w 15162205"/>
              <a:gd name="connsiteY3167" fmla="*/ 2617278 h 9424512"/>
              <a:gd name="connsiteX3168" fmla="*/ 3339094 w 15162205"/>
              <a:gd name="connsiteY3168" fmla="*/ 2633410 h 9424512"/>
              <a:gd name="connsiteX3169" fmla="*/ 3355225 w 15162205"/>
              <a:gd name="connsiteY3169" fmla="*/ 2649539 h 9424512"/>
              <a:gd name="connsiteX3170" fmla="*/ 3355225 w 15162205"/>
              <a:gd name="connsiteY3170" fmla="*/ 2665670 h 9424512"/>
              <a:gd name="connsiteX3171" fmla="*/ 3306833 w 15162205"/>
              <a:gd name="connsiteY3171" fmla="*/ 2649539 h 9424512"/>
              <a:gd name="connsiteX3172" fmla="*/ 3322963 w 15162205"/>
              <a:gd name="connsiteY3172" fmla="*/ 2649539 h 9424512"/>
              <a:gd name="connsiteX3173" fmla="*/ 3306833 w 15162205"/>
              <a:gd name="connsiteY3173" fmla="*/ 2633410 h 9424512"/>
              <a:gd name="connsiteX3174" fmla="*/ 2974134 w 15162205"/>
              <a:gd name="connsiteY3174" fmla="*/ 2607196 h 9424512"/>
              <a:gd name="connsiteX3175" fmla="*/ 2992282 w 15162205"/>
              <a:gd name="connsiteY3175" fmla="*/ 2609211 h 9424512"/>
              <a:gd name="connsiteX3176" fmla="*/ 3016478 w 15162205"/>
              <a:gd name="connsiteY3176" fmla="*/ 2617278 h 9424512"/>
              <a:gd name="connsiteX3177" fmla="*/ 2984216 w 15162205"/>
              <a:gd name="connsiteY3177" fmla="*/ 2617278 h 9424512"/>
              <a:gd name="connsiteX3178" fmla="*/ 2968082 w 15162205"/>
              <a:gd name="connsiteY3178" fmla="*/ 2617278 h 9424512"/>
              <a:gd name="connsiteX3179" fmla="*/ 2974134 w 15162205"/>
              <a:gd name="connsiteY3179" fmla="*/ 2607196 h 9424512"/>
              <a:gd name="connsiteX3180" fmla="*/ 9404306 w 15162205"/>
              <a:gd name="connsiteY3180" fmla="*/ 2601147 h 9424512"/>
              <a:gd name="connsiteX3181" fmla="*/ 9404306 w 15162205"/>
              <a:gd name="connsiteY3181" fmla="*/ 2617278 h 9424512"/>
              <a:gd name="connsiteX3182" fmla="*/ 9420438 w 15162205"/>
              <a:gd name="connsiteY3182" fmla="*/ 2617278 h 9424512"/>
              <a:gd name="connsiteX3183" fmla="*/ 9404306 w 15162205"/>
              <a:gd name="connsiteY3183" fmla="*/ 2601147 h 9424512"/>
              <a:gd name="connsiteX3184" fmla="*/ 9339783 w 15162205"/>
              <a:gd name="connsiteY3184" fmla="*/ 2601147 h 9424512"/>
              <a:gd name="connsiteX3185" fmla="*/ 9339783 w 15162205"/>
              <a:gd name="connsiteY3185" fmla="*/ 2617278 h 9424512"/>
              <a:gd name="connsiteX3186" fmla="*/ 9355914 w 15162205"/>
              <a:gd name="connsiteY3186" fmla="*/ 2617278 h 9424512"/>
              <a:gd name="connsiteX3187" fmla="*/ 9339783 w 15162205"/>
              <a:gd name="connsiteY3187" fmla="*/ 2601147 h 9424512"/>
              <a:gd name="connsiteX3188" fmla="*/ 8549370 w 15162205"/>
              <a:gd name="connsiteY3188" fmla="*/ 2601147 h 9424512"/>
              <a:gd name="connsiteX3189" fmla="*/ 8500978 w 15162205"/>
              <a:gd name="connsiteY3189" fmla="*/ 2617278 h 9424512"/>
              <a:gd name="connsiteX3190" fmla="*/ 8484846 w 15162205"/>
              <a:gd name="connsiteY3190" fmla="*/ 2617278 h 9424512"/>
              <a:gd name="connsiteX3191" fmla="*/ 8484846 w 15162205"/>
              <a:gd name="connsiteY3191" fmla="*/ 2649539 h 9424512"/>
              <a:gd name="connsiteX3192" fmla="*/ 8500978 w 15162205"/>
              <a:gd name="connsiteY3192" fmla="*/ 2665670 h 9424512"/>
              <a:gd name="connsiteX3193" fmla="*/ 8484846 w 15162205"/>
              <a:gd name="connsiteY3193" fmla="*/ 2681802 h 9424512"/>
              <a:gd name="connsiteX3194" fmla="*/ 8533237 w 15162205"/>
              <a:gd name="connsiteY3194" fmla="*/ 2665670 h 9424512"/>
              <a:gd name="connsiteX3195" fmla="*/ 8565500 w 15162205"/>
              <a:gd name="connsiteY3195" fmla="*/ 2665670 h 9424512"/>
              <a:gd name="connsiteX3196" fmla="*/ 8533237 w 15162205"/>
              <a:gd name="connsiteY3196" fmla="*/ 2633410 h 9424512"/>
              <a:gd name="connsiteX3197" fmla="*/ 8517108 w 15162205"/>
              <a:gd name="connsiteY3197" fmla="*/ 2617278 h 9424512"/>
              <a:gd name="connsiteX3198" fmla="*/ 8533237 w 15162205"/>
              <a:gd name="connsiteY3198" fmla="*/ 2617278 h 9424512"/>
              <a:gd name="connsiteX3199" fmla="*/ 8556013 w 15162205"/>
              <a:gd name="connsiteY3199" fmla="*/ 2621073 h 9424512"/>
              <a:gd name="connsiteX3200" fmla="*/ 9823710 w 15162205"/>
              <a:gd name="connsiteY3200" fmla="*/ 2585015 h 9424512"/>
              <a:gd name="connsiteX3201" fmla="*/ 9839840 w 15162205"/>
              <a:gd name="connsiteY3201" fmla="*/ 2601147 h 9424512"/>
              <a:gd name="connsiteX3202" fmla="*/ 9839840 w 15162205"/>
              <a:gd name="connsiteY3202" fmla="*/ 2617278 h 9424512"/>
              <a:gd name="connsiteX3203" fmla="*/ 9855973 w 15162205"/>
              <a:gd name="connsiteY3203" fmla="*/ 2617278 h 9424512"/>
              <a:gd name="connsiteX3204" fmla="*/ 9872102 w 15162205"/>
              <a:gd name="connsiteY3204" fmla="*/ 2617278 h 9424512"/>
              <a:gd name="connsiteX3205" fmla="*/ 9872102 w 15162205"/>
              <a:gd name="connsiteY3205" fmla="*/ 2625343 h 9424512"/>
              <a:gd name="connsiteX3206" fmla="*/ 9855973 w 15162205"/>
              <a:gd name="connsiteY3206" fmla="*/ 2633410 h 9424512"/>
              <a:gd name="connsiteX3207" fmla="*/ 9888234 w 15162205"/>
              <a:gd name="connsiteY3207" fmla="*/ 2649539 h 9424512"/>
              <a:gd name="connsiteX3208" fmla="*/ 9904364 w 15162205"/>
              <a:gd name="connsiteY3208" fmla="*/ 2649539 h 9424512"/>
              <a:gd name="connsiteX3209" fmla="*/ 9920495 w 15162205"/>
              <a:gd name="connsiteY3209" fmla="*/ 2617278 h 9424512"/>
              <a:gd name="connsiteX3210" fmla="*/ 9855973 w 15162205"/>
              <a:gd name="connsiteY3210" fmla="*/ 2601147 h 9424512"/>
              <a:gd name="connsiteX3211" fmla="*/ 9823710 w 15162205"/>
              <a:gd name="connsiteY3211" fmla="*/ 2585015 h 9424512"/>
              <a:gd name="connsiteX3212" fmla="*/ 8952642 w 15162205"/>
              <a:gd name="connsiteY3212" fmla="*/ 2585015 h 9424512"/>
              <a:gd name="connsiteX3213" fmla="*/ 8968772 w 15162205"/>
              <a:gd name="connsiteY3213" fmla="*/ 2601147 h 9424512"/>
              <a:gd name="connsiteX3214" fmla="*/ 8968772 w 15162205"/>
              <a:gd name="connsiteY3214" fmla="*/ 2585015 h 9424512"/>
              <a:gd name="connsiteX3215" fmla="*/ 8952642 w 15162205"/>
              <a:gd name="connsiteY3215" fmla="*/ 2585015 h 9424512"/>
              <a:gd name="connsiteX3216" fmla="*/ 8404191 w 15162205"/>
              <a:gd name="connsiteY3216" fmla="*/ 2585015 h 9424512"/>
              <a:gd name="connsiteX3217" fmla="*/ 8388060 w 15162205"/>
              <a:gd name="connsiteY3217" fmla="*/ 2617278 h 9424512"/>
              <a:gd name="connsiteX3218" fmla="*/ 8371928 w 15162205"/>
              <a:gd name="connsiteY3218" fmla="*/ 2633410 h 9424512"/>
              <a:gd name="connsiteX3219" fmla="*/ 8355800 w 15162205"/>
              <a:gd name="connsiteY3219" fmla="*/ 2601147 h 9424512"/>
              <a:gd name="connsiteX3220" fmla="*/ 8323537 w 15162205"/>
              <a:gd name="connsiteY3220" fmla="*/ 2601147 h 9424512"/>
              <a:gd name="connsiteX3221" fmla="*/ 8339668 w 15162205"/>
              <a:gd name="connsiteY3221" fmla="*/ 2617278 h 9424512"/>
              <a:gd name="connsiteX3222" fmla="*/ 8339668 w 15162205"/>
              <a:gd name="connsiteY3222" fmla="*/ 2633410 h 9424512"/>
              <a:gd name="connsiteX3223" fmla="*/ 8339668 w 15162205"/>
              <a:gd name="connsiteY3223" fmla="*/ 2649539 h 9424512"/>
              <a:gd name="connsiteX3224" fmla="*/ 8371928 w 15162205"/>
              <a:gd name="connsiteY3224" fmla="*/ 2641474 h 9424512"/>
              <a:gd name="connsiteX3225" fmla="*/ 8404191 w 15162205"/>
              <a:gd name="connsiteY3225" fmla="*/ 2665670 h 9424512"/>
              <a:gd name="connsiteX3226" fmla="*/ 8436454 w 15162205"/>
              <a:gd name="connsiteY3226" fmla="*/ 2665670 h 9424512"/>
              <a:gd name="connsiteX3227" fmla="*/ 8436454 w 15162205"/>
              <a:gd name="connsiteY3227" fmla="*/ 2617278 h 9424512"/>
              <a:gd name="connsiteX3228" fmla="*/ 8404191 w 15162205"/>
              <a:gd name="connsiteY3228" fmla="*/ 2585015 h 9424512"/>
              <a:gd name="connsiteX3229" fmla="*/ 8291274 w 15162205"/>
              <a:gd name="connsiteY3229" fmla="*/ 2585015 h 9424512"/>
              <a:gd name="connsiteX3230" fmla="*/ 8291274 w 15162205"/>
              <a:gd name="connsiteY3230" fmla="*/ 2617278 h 9424512"/>
              <a:gd name="connsiteX3231" fmla="*/ 8307406 w 15162205"/>
              <a:gd name="connsiteY3231" fmla="*/ 2601147 h 9424512"/>
              <a:gd name="connsiteX3232" fmla="*/ 3161654 w 15162205"/>
              <a:gd name="connsiteY3232" fmla="*/ 2585015 h 9424512"/>
              <a:gd name="connsiteX3233" fmla="*/ 3177787 w 15162205"/>
              <a:gd name="connsiteY3233" fmla="*/ 2585015 h 9424512"/>
              <a:gd name="connsiteX3234" fmla="*/ 3226178 w 15162205"/>
              <a:gd name="connsiteY3234" fmla="*/ 2601147 h 9424512"/>
              <a:gd name="connsiteX3235" fmla="*/ 3266507 w 15162205"/>
              <a:gd name="connsiteY3235" fmla="*/ 2625343 h 9424512"/>
              <a:gd name="connsiteX3236" fmla="*/ 3258442 w 15162205"/>
              <a:gd name="connsiteY3236" fmla="*/ 2649539 h 9424512"/>
              <a:gd name="connsiteX3237" fmla="*/ 3226178 w 15162205"/>
              <a:gd name="connsiteY3237" fmla="*/ 2633410 h 9424512"/>
              <a:gd name="connsiteX3238" fmla="*/ 3161654 w 15162205"/>
              <a:gd name="connsiteY3238" fmla="*/ 2585015 h 9424512"/>
              <a:gd name="connsiteX3239" fmla="*/ 9484960 w 15162205"/>
              <a:gd name="connsiteY3239" fmla="*/ 2568885 h 9424512"/>
              <a:gd name="connsiteX3240" fmla="*/ 9484960 w 15162205"/>
              <a:gd name="connsiteY3240" fmla="*/ 2585015 h 9424512"/>
              <a:gd name="connsiteX3241" fmla="*/ 9501092 w 15162205"/>
              <a:gd name="connsiteY3241" fmla="*/ 2593082 h 9424512"/>
              <a:gd name="connsiteX3242" fmla="*/ 9501092 w 15162205"/>
              <a:gd name="connsiteY3242" fmla="*/ 2601147 h 9424512"/>
              <a:gd name="connsiteX3243" fmla="*/ 9533355 w 15162205"/>
              <a:gd name="connsiteY3243" fmla="*/ 2649539 h 9424512"/>
              <a:gd name="connsiteX3244" fmla="*/ 9549484 w 15162205"/>
              <a:gd name="connsiteY3244" fmla="*/ 2697932 h 9424512"/>
              <a:gd name="connsiteX3245" fmla="*/ 9630138 w 15162205"/>
              <a:gd name="connsiteY3245" fmla="*/ 2746324 h 9424512"/>
              <a:gd name="connsiteX3246" fmla="*/ 9646270 w 15162205"/>
              <a:gd name="connsiteY3246" fmla="*/ 2746324 h 9424512"/>
              <a:gd name="connsiteX3247" fmla="*/ 9646270 w 15162205"/>
              <a:gd name="connsiteY3247" fmla="*/ 2762456 h 9424512"/>
              <a:gd name="connsiteX3248" fmla="*/ 9662401 w 15162205"/>
              <a:gd name="connsiteY3248" fmla="*/ 2762456 h 9424512"/>
              <a:gd name="connsiteX3249" fmla="*/ 9670468 w 15162205"/>
              <a:gd name="connsiteY3249" fmla="*/ 2778587 h 9424512"/>
              <a:gd name="connsiteX3250" fmla="*/ 9678532 w 15162205"/>
              <a:gd name="connsiteY3250" fmla="*/ 2762456 h 9424512"/>
              <a:gd name="connsiteX3251" fmla="*/ 9630138 w 15162205"/>
              <a:gd name="connsiteY3251" fmla="*/ 2730194 h 9424512"/>
              <a:gd name="connsiteX3252" fmla="*/ 9589813 w 15162205"/>
              <a:gd name="connsiteY3252" fmla="*/ 2705998 h 9424512"/>
              <a:gd name="connsiteX3253" fmla="*/ 9581747 w 15162205"/>
              <a:gd name="connsiteY3253" fmla="*/ 2697932 h 9424512"/>
              <a:gd name="connsiteX3254" fmla="*/ 9597877 w 15162205"/>
              <a:gd name="connsiteY3254" fmla="*/ 2689866 h 9424512"/>
              <a:gd name="connsiteX3255" fmla="*/ 9614009 w 15162205"/>
              <a:gd name="connsiteY3255" fmla="*/ 2681802 h 9424512"/>
              <a:gd name="connsiteX3256" fmla="*/ 9614009 w 15162205"/>
              <a:gd name="connsiteY3256" fmla="*/ 2665670 h 9424512"/>
              <a:gd name="connsiteX3257" fmla="*/ 9597877 w 15162205"/>
              <a:gd name="connsiteY3257" fmla="*/ 2649539 h 9424512"/>
              <a:gd name="connsiteX3258" fmla="*/ 9614009 w 15162205"/>
              <a:gd name="connsiteY3258" fmla="*/ 2633410 h 9424512"/>
              <a:gd name="connsiteX3259" fmla="*/ 9597877 w 15162205"/>
              <a:gd name="connsiteY3259" fmla="*/ 2633410 h 9424512"/>
              <a:gd name="connsiteX3260" fmla="*/ 9581747 w 15162205"/>
              <a:gd name="connsiteY3260" fmla="*/ 2601147 h 9424512"/>
              <a:gd name="connsiteX3261" fmla="*/ 9484960 w 15162205"/>
              <a:gd name="connsiteY3261" fmla="*/ 2568885 h 9424512"/>
              <a:gd name="connsiteX3262" fmla="*/ 3484275 w 15162205"/>
              <a:gd name="connsiteY3262" fmla="*/ 2568885 h 9424512"/>
              <a:gd name="connsiteX3263" fmla="*/ 3468142 w 15162205"/>
              <a:gd name="connsiteY3263" fmla="*/ 2585015 h 9424512"/>
              <a:gd name="connsiteX3264" fmla="*/ 3500404 w 15162205"/>
              <a:gd name="connsiteY3264" fmla="*/ 2585015 h 9424512"/>
              <a:gd name="connsiteX3265" fmla="*/ 3484275 w 15162205"/>
              <a:gd name="connsiteY3265" fmla="*/ 2568885 h 9424512"/>
              <a:gd name="connsiteX3266" fmla="*/ 3258442 w 15162205"/>
              <a:gd name="connsiteY3266" fmla="*/ 2552756 h 9424512"/>
              <a:gd name="connsiteX3267" fmla="*/ 3306833 w 15162205"/>
              <a:gd name="connsiteY3267" fmla="*/ 2568885 h 9424512"/>
              <a:gd name="connsiteX3268" fmla="*/ 3339094 w 15162205"/>
              <a:gd name="connsiteY3268" fmla="*/ 2585015 h 9424512"/>
              <a:gd name="connsiteX3269" fmla="*/ 3322963 w 15162205"/>
              <a:gd name="connsiteY3269" fmla="*/ 2601147 h 9424512"/>
              <a:gd name="connsiteX3270" fmla="*/ 3274571 w 15162205"/>
              <a:gd name="connsiteY3270" fmla="*/ 2585015 h 9424512"/>
              <a:gd name="connsiteX3271" fmla="*/ 3242308 w 15162205"/>
              <a:gd name="connsiteY3271" fmla="*/ 2585015 h 9424512"/>
              <a:gd name="connsiteX3272" fmla="*/ 3242308 w 15162205"/>
              <a:gd name="connsiteY3272" fmla="*/ 2568885 h 9424512"/>
              <a:gd name="connsiteX3273" fmla="*/ 3258442 w 15162205"/>
              <a:gd name="connsiteY3273" fmla="*/ 2552756 h 9424512"/>
              <a:gd name="connsiteX3274" fmla="*/ 8452583 w 15162205"/>
              <a:gd name="connsiteY3274" fmla="*/ 2552753 h 9424512"/>
              <a:gd name="connsiteX3275" fmla="*/ 8468715 w 15162205"/>
              <a:gd name="connsiteY3275" fmla="*/ 2568885 h 9424512"/>
              <a:gd name="connsiteX3276" fmla="*/ 8452583 w 15162205"/>
              <a:gd name="connsiteY3276" fmla="*/ 2585015 h 9424512"/>
              <a:gd name="connsiteX3277" fmla="*/ 8452583 w 15162205"/>
              <a:gd name="connsiteY3277" fmla="*/ 2552753 h 9424512"/>
              <a:gd name="connsiteX3278" fmla="*/ 3564924 w 15162205"/>
              <a:gd name="connsiteY3278" fmla="*/ 2552753 h 9424512"/>
              <a:gd name="connsiteX3279" fmla="*/ 3564924 w 15162205"/>
              <a:gd name="connsiteY3279" fmla="*/ 2568885 h 9424512"/>
              <a:gd name="connsiteX3280" fmla="*/ 3581058 w 15162205"/>
              <a:gd name="connsiteY3280" fmla="*/ 2568885 h 9424512"/>
              <a:gd name="connsiteX3281" fmla="*/ 3564924 w 15162205"/>
              <a:gd name="connsiteY3281" fmla="*/ 2552753 h 9424512"/>
              <a:gd name="connsiteX3282" fmla="*/ 3532666 w 15162205"/>
              <a:gd name="connsiteY3282" fmla="*/ 2552753 h 9424512"/>
              <a:gd name="connsiteX3283" fmla="*/ 3532666 w 15162205"/>
              <a:gd name="connsiteY3283" fmla="*/ 2568885 h 9424512"/>
              <a:gd name="connsiteX3284" fmla="*/ 3548797 w 15162205"/>
              <a:gd name="connsiteY3284" fmla="*/ 2585015 h 9424512"/>
              <a:gd name="connsiteX3285" fmla="*/ 3548797 w 15162205"/>
              <a:gd name="connsiteY3285" fmla="*/ 2568885 h 9424512"/>
              <a:gd name="connsiteX3286" fmla="*/ 3540728 w 15162205"/>
              <a:gd name="connsiteY3286" fmla="*/ 2560819 h 9424512"/>
              <a:gd name="connsiteX3287" fmla="*/ 3532666 w 15162205"/>
              <a:gd name="connsiteY3287" fmla="*/ 2552753 h 9424512"/>
              <a:gd name="connsiteX3288" fmla="*/ 8033182 w 15162205"/>
              <a:gd name="connsiteY3288" fmla="*/ 2540655 h 9424512"/>
              <a:gd name="connsiteX3289" fmla="*/ 8025115 w 15162205"/>
              <a:gd name="connsiteY3289" fmla="*/ 2544689 h 9424512"/>
              <a:gd name="connsiteX3290" fmla="*/ 8033182 w 15162205"/>
              <a:gd name="connsiteY3290" fmla="*/ 2552753 h 9424512"/>
              <a:gd name="connsiteX3291" fmla="*/ 8049311 w 15162205"/>
              <a:gd name="connsiteY3291" fmla="*/ 2552753 h 9424512"/>
              <a:gd name="connsiteX3292" fmla="*/ 8041246 w 15162205"/>
              <a:gd name="connsiteY3292" fmla="*/ 2544689 h 9424512"/>
              <a:gd name="connsiteX3293" fmla="*/ 8033182 w 15162205"/>
              <a:gd name="connsiteY3293" fmla="*/ 2540655 h 9424512"/>
              <a:gd name="connsiteX3294" fmla="*/ 3387487 w 15162205"/>
              <a:gd name="connsiteY3294" fmla="*/ 2536624 h 9424512"/>
              <a:gd name="connsiteX3295" fmla="*/ 3403618 w 15162205"/>
              <a:gd name="connsiteY3295" fmla="*/ 2552753 h 9424512"/>
              <a:gd name="connsiteX3296" fmla="*/ 3403618 w 15162205"/>
              <a:gd name="connsiteY3296" fmla="*/ 2576952 h 9424512"/>
              <a:gd name="connsiteX3297" fmla="*/ 3419749 w 15162205"/>
              <a:gd name="connsiteY3297" fmla="*/ 2585015 h 9424512"/>
              <a:gd name="connsiteX3298" fmla="*/ 3435880 w 15162205"/>
              <a:gd name="connsiteY3298" fmla="*/ 2585015 h 9424512"/>
              <a:gd name="connsiteX3299" fmla="*/ 3435880 w 15162205"/>
              <a:gd name="connsiteY3299" fmla="*/ 2617278 h 9424512"/>
              <a:gd name="connsiteX3300" fmla="*/ 3403618 w 15162205"/>
              <a:gd name="connsiteY3300" fmla="*/ 2601147 h 9424512"/>
              <a:gd name="connsiteX3301" fmla="*/ 3387487 w 15162205"/>
              <a:gd name="connsiteY3301" fmla="*/ 2585015 h 9424512"/>
              <a:gd name="connsiteX3302" fmla="*/ 3371356 w 15162205"/>
              <a:gd name="connsiteY3302" fmla="*/ 2560819 h 9424512"/>
              <a:gd name="connsiteX3303" fmla="*/ 3387487 w 15162205"/>
              <a:gd name="connsiteY3303" fmla="*/ 2536624 h 9424512"/>
              <a:gd name="connsiteX3304" fmla="*/ 3339094 w 15162205"/>
              <a:gd name="connsiteY3304" fmla="*/ 2536624 h 9424512"/>
              <a:gd name="connsiteX3305" fmla="*/ 3339094 w 15162205"/>
              <a:gd name="connsiteY3305" fmla="*/ 2552753 h 9424512"/>
              <a:gd name="connsiteX3306" fmla="*/ 3331029 w 15162205"/>
              <a:gd name="connsiteY3306" fmla="*/ 2552753 h 9424512"/>
              <a:gd name="connsiteX3307" fmla="*/ 3322963 w 15162205"/>
              <a:gd name="connsiteY3307" fmla="*/ 2544689 h 9424512"/>
              <a:gd name="connsiteX3308" fmla="*/ 3339094 w 15162205"/>
              <a:gd name="connsiteY3308" fmla="*/ 2536624 h 9424512"/>
              <a:gd name="connsiteX3309" fmla="*/ 3145525 w 15162205"/>
              <a:gd name="connsiteY3309" fmla="*/ 2536624 h 9424512"/>
              <a:gd name="connsiteX3310" fmla="*/ 3177787 w 15162205"/>
              <a:gd name="connsiteY3310" fmla="*/ 2552753 h 9424512"/>
              <a:gd name="connsiteX3311" fmla="*/ 3145525 w 15162205"/>
              <a:gd name="connsiteY3311" fmla="*/ 2552753 h 9424512"/>
              <a:gd name="connsiteX3312" fmla="*/ 3145525 w 15162205"/>
              <a:gd name="connsiteY3312" fmla="*/ 2536624 h 9424512"/>
              <a:gd name="connsiteX3313" fmla="*/ 3016478 w 15162205"/>
              <a:gd name="connsiteY3313" fmla="*/ 2536624 h 9424512"/>
              <a:gd name="connsiteX3314" fmla="*/ 3016478 w 15162205"/>
              <a:gd name="connsiteY3314" fmla="*/ 2552753 h 9424512"/>
              <a:gd name="connsiteX3315" fmla="*/ 3016478 w 15162205"/>
              <a:gd name="connsiteY3315" fmla="*/ 2568885 h 9424512"/>
              <a:gd name="connsiteX3316" fmla="*/ 3000346 w 15162205"/>
              <a:gd name="connsiteY3316" fmla="*/ 2560819 h 9424512"/>
              <a:gd name="connsiteX3317" fmla="*/ 3000346 w 15162205"/>
              <a:gd name="connsiteY3317" fmla="*/ 2552753 h 9424512"/>
              <a:gd name="connsiteX3318" fmla="*/ 9646270 w 15162205"/>
              <a:gd name="connsiteY3318" fmla="*/ 2520493 h 9424512"/>
              <a:gd name="connsiteX3319" fmla="*/ 9662401 w 15162205"/>
              <a:gd name="connsiteY3319" fmla="*/ 2568885 h 9424512"/>
              <a:gd name="connsiteX3320" fmla="*/ 9694664 w 15162205"/>
              <a:gd name="connsiteY3320" fmla="*/ 2568885 h 9424512"/>
              <a:gd name="connsiteX3321" fmla="*/ 9694664 w 15162205"/>
              <a:gd name="connsiteY3321" fmla="*/ 2585015 h 9424512"/>
              <a:gd name="connsiteX3322" fmla="*/ 9726925 w 15162205"/>
              <a:gd name="connsiteY3322" fmla="*/ 2601147 h 9424512"/>
              <a:gd name="connsiteX3323" fmla="*/ 9775318 w 15162205"/>
              <a:gd name="connsiteY3323" fmla="*/ 2617278 h 9424512"/>
              <a:gd name="connsiteX3324" fmla="*/ 9807579 w 15162205"/>
              <a:gd name="connsiteY3324" fmla="*/ 2601147 h 9424512"/>
              <a:gd name="connsiteX3325" fmla="*/ 9791447 w 15162205"/>
              <a:gd name="connsiteY3325" fmla="*/ 2568885 h 9424512"/>
              <a:gd name="connsiteX3326" fmla="*/ 9743055 w 15162205"/>
              <a:gd name="connsiteY3326" fmla="*/ 2544689 h 9424512"/>
              <a:gd name="connsiteX3327" fmla="*/ 9694664 w 15162205"/>
              <a:gd name="connsiteY3327" fmla="*/ 2536624 h 9424512"/>
              <a:gd name="connsiteX3328" fmla="*/ 9662401 w 15162205"/>
              <a:gd name="connsiteY3328" fmla="*/ 2520493 h 9424512"/>
              <a:gd name="connsiteX3329" fmla="*/ 9242997 w 15162205"/>
              <a:gd name="connsiteY3329" fmla="*/ 2520493 h 9424512"/>
              <a:gd name="connsiteX3330" fmla="*/ 9259129 w 15162205"/>
              <a:gd name="connsiteY3330" fmla="*/ 2536624 h 9424512"/>
              <a:gd name="connsiteX3331" fmla="*/ 9251064 w 15162205"/>
              <a:gd name="connsiteY3331" fmla="*/ 2520493 h 9424512"/>
              <a:gd name="connsiteX3332" fmla="*/ 9242997 w 15162205"/>
              <a:gd name="connsiteY3332" fmla="*/ 2520493 h 9424512"/>
              <a:gd name="connsiteX3333" fmla="*/ 8888118 w 15162205"/>
              <a:gd name="connsiteY3333" fmla="*/ 2520493 h 9424512"/>
              <a:gd name="connsiteX3334" fmla="*/ 8904250 w 15162205"/>
              <a:gd name="connsiteY3334" fmla="*/ 2536624 h 9424512"/>
              <a:gd name="connsiteX3335" fmla="*/ 8904250 w 15162205"/>
              <a:gd name="connsiteY3335" fmla="*/ 2520493 h 9424512"/>
              <a:gd name="connsiteX3336" fmla="*/ 7807349 w 15162205"/>
              <a:gd name="connsiteY3336" fmla="*/ 2520493 h 9424512"/>
              <a:gd name="connsiteX3337" fmla="*/ 7855741 w 15162205"/>
              <a:gd name="connsiteY3337" fmla="*/ 2536624 h 9424512"/>
              <a:gd name="connsiteX3338" fmla="*/ 7839610 w 15162205"/>
              <a:gd name="connsiteY3338" fmla="*/ 2520493 h 9424512"/>
              <a:gd name="connsiteX3339" fmla="*/ 8803432 w 15162205"/>
              <a:gd name="connsiteY3339" fmla="*/ 2512428 h 9424512"/>
              <a:gd name="connsiteX3340" fmla="*/ 8791333 w 15162205"/>
              <a:gd name="connsiteY3340" fmla="*/ 2520493 h 9424512"/>
              <a:gd name="connsiteX3341" fmla="*/ 8807463 w 15162205"/>
              <a:gd name="connsiteY3341" fmla="*/ 2520493 h 9424512"/>
              <a:gd name="connsiteX3342" fmla="*/ 8803432 w 15162205"/>
              <a:gd name="connsiteY3342" fmla="*/ 2512428 h 9424512"/>
              <a:gd name="connsiteX3343" fmla="*/ 9630138 w 15162205"/>
              <a:gd name="connsiteY3343" fmla="*/ 2504361 h 9424512"/>
              <a:gd name="connsiteX3344" fmla="*/ 9614009 w 15162205"/>
              <a:gd name="connsiteY3344" fmla="*/ 2520493 h 9424512"/>
              <a:gd name="connsiteX3345" fmla="*/ 9630138 w 15162205"/>
              <a:gd name="connsiteY3345" fmla="*/ 2520493 h 9424512"/>
              <a:gd name="connsiteX3346" fmla="*/ 9323651 w 15162205"/>
              <a:gd name="connsiteY3346" fmla="*/ 2504361 h 9424512"/>
              <a:gd name="connsiteX3347" fmla="*/ 9323651 w 15162205"/>
              <a:gd name="connsiteY3347" fmla="*/ 2520493 h 9424512"/>
              <a:gd name="connsiteX3348" fmla="*/ 9339783 w 15162205"/>
              <a:gd name="connsiteY3348" fmla="*/ 2536624 h 9424512"/>
              <a:gd name="connsiteX3349" fmla="*/ 9363979 w 15162205"/>
              <a:gd name="connsiteY3349" fmla="*/ 2536624 h 9424512"/>
              <a:gd name="connsiteX3350" fmla="*/ 9388177 w 15162205"/>
              <a:gd name="connsiteY3350" fmla="*/ 2552753 h 9424512"/>
              <a:gd name="connsiteX3351" fmla="*/ 9420438 w 15162205"/>
              <a:gd name="connsiteY3351" fmla="*/ 2552753 h 9424512"/>
              <a:gd name="connsiteX3352" fmla="*/ 9404306 w 15162205"/>
              <a:gd name="connsiteY3352" fmla="*/ 2536624 h 9424512"/>
              <a:gd name="connsiteX3353" fmla="*/ 9388177 w 15162205"/>
              <a:gd name="connsiteY3353" fmla="*/ 2520493 h 9424512"/>
              <a:gd name="connsiteX3354" fmla="*/ 9355914 w 15162205"/>
              <a:gd name="connsiteY3354" fmla="*/ 2520493 h 9424512"/>
              <a:gd name="connsiteX3355" fmla="*/ 9339783 w 15162205"/>
              <a:gd name="connsiteY3355" fmla="*/ 2504361 h 9424512"/>
              <a:gd name="connsiteX3356" fmla="*/ 3270538 w 15162205"/>
              <a:gd name="connsiteY3356" fmla="*/ 2496297 h 9424512"/>
              <a:gd name="connsiteX3357" fmla="*/ 3274571 w 15162205"/>
              <a:gd name="connsiteY3357" fmla="*/ 2504361 h 9424512"/>
              <a:gd name="connsiteX3358" fmla="*/ 3258442 w 15162205"/>
              <a:gd name="connsiteY3358" fmla="*/ 2504361 h 9424512"/>
              <a:gd name="connsiteX3359" fmla="*/ 3270538 w 15162205"/>
              <a:gd name="connsiteY3359" fmla="*/ 2496297 h 9424512"/>
              <a:gd name="connsiteX3360" fmla="*/ 9194605 w 15162205"/>
              <a:gd name="connsiteY3360" fmla="*/ 2488232 h 9424512"/>
              <a:gd name="connsiteX3361" fmla="*/ 9194605 w 15162205"/>
              <a:gd name="connsiteY3361" fmla="*/ 2504361 h 9424512"/>
              <a:gd name="connsiteX3362" fmla="*/ 9226868 w 15162205"/>
              <a:gd name="connsiteY3362" fmla="*/ 2504361 h 9424512"/>
              <a:gd name="connsiteX3363" fmla="*/ 9194605 w 15162205"/>
              <a:gd name="connsiteY3363" fmla="*/ 2488232 h 9424512"/>
              <a:gd name="connsiteX3364" fmla="*/ 8855857 w 15162205"/>
              <a:gd name="connsiteY3364" fmla="*/ 2488232 h 9424512"/>
              <a:gd name="connsiteX3365" fmla="*/ 8839725 w 15162205"/>
              <a:gd name="connsiteY3365" fmla="*/ 2504361 h 9424512"/>
              <a:gd name="connsiteX3366" fmla="*/ 8839725 w 15162205"/>
              <a:gd name="connsiteY3366" fmla="*/ 2520493 h 9424512"/>
              <a:gd name="connsiteX3367" fmla="*/ 8839725 w 15162205"/>
              <a:gd name="connsiteY3367" fmla="*/ 2536624 h 9424512"/>
              <a:gd name="connsiteX3368" fmla="*/ 8871987 w 15162205"/>
              <a:gd name="connsiteY3368" fmla="*/ 2520493 h 9424512"/>
              <a:gd name="connsiteX3369" fmla="*/ 8871987 w 15162205"/>
              <a:gd name="connsiteY3369" fmla="*/ 2496297 h 9424512"/>
              <a:gd name="connsiteX3370" fmla="*/ 8855857 w 15162205"/>
              <a:gd name="connsiteY3370" fmla="*/ 2488232 h 9424512"/>
              <a:gd name="connsiteX3371" fmla="*/ 8275145 w 15162205"/>
              <a:gd name="connsiteY3371" fmla="*/ 2488232 h 9424512"/>
              <a:gd name="connsiteX3372" fmla="*/ 8259013 w 15162205"/>
              <a:gd name="connsiteY3372" fmla="*/ 2504361 h 9424512"/>
              <a:gd name="connsiteX3373" fmla="*/ 8259013 w 15162205"/>
              <a:gd name="connsiteY3373" fmla="*/ 2520493 h 9424512"/>
              <a:gd name="connsiteX3374" fmla="*/ 8275145 w 15162205"/>
              <a:gd name="connsiteY3374" fmla="*/ 2504361 h 9424512"/>
              <a:gd name="connsiteX3375" fmla="*/ 8275145 w 15162205"/>
              <a:gd name="connsiteY3375" fmla="*/ 2488232 h 9424512"/>
              <a:gd name="connsiteX3376" fmla="*/ 8178358 w 15162205"/>
              <a:gd name="connsiteY3376" fmla="*/ 2488232 h 9424512"/>
              <a:gd name="connsiteX3377" fmla="*/ 8194490 w 15162205"/>
              <a:gd name="connsiteY3377" fmla="*/ 2504361 h 9424512"/>
              <a:gd name="connsiteX3378" fmla="*/ 8178358 w 15162205"/>
              <a:gd name="connsiteY3378" fmla="*/ 2512428 h 9424512"/>
              <a:gd name="connsiteX3379" fmla="*/ 8178358 w 15162205"/>
              <a:gd name="connsiteY3379" fmla="*/ 2536624 h 9424512"/>
              <a:gd name="connsiteX3380" fmla="*/ 8202556 w 15162205"/>
              <a:gd name="connsiteY3380" fmla="*/ 2552753 h 9424512"/>
              <a:gd name="connsiteX3381" fmla="*/ 8242882 w 15162205"/>
              <a:gd name="connsiteY3381" fmla="*/ 2568885 h 9424512"/>
              <a:gd name="connsiteX3382" fmla="*/ 8275145 w 15162205"/>
              <a:gd name="connsiteY3382" fmla="*/ 2568885 h 9424512"/>
              <a:gd name="connsiteX3383" fmla="*/ 8291274 w 15162205"/>
              <a:gd name="connsiteY3383" fmla="*/ 2568885 h 9424512"/>
              <a:gd name="connsiteX3384" fmla="*/ 8307406 w 15162205"/>
              <a:gd name="connsiteY3384" fmla="*/ 2552753 h 9424512"/>
              <a:gd name="connsiteX3385" fmla="*/ 8275145 w 15162205"/>
              <a:gd name="connsiteY3385" fmla="*/ 2552753 h 9424512"/>
              <a:gd name="connsiteX3386" fmla="*/ 8259013 w 15162205"/>
              <a:gd name="connsiteY3386" fmla="*/ 2536624 h 9424512"/>
              <a:gd name="connsiteX3387" fmla="*/ 8226752 w 15162205"/>
              <a:gd name="connsiteY3387" fmla="*/ 2536624 h 9424512"/>
              <a:gd name="connsiteX3388" fmla="*/ 8218686 w 15162205"/>
              <a:gd name="connsiteY3388" fmla="*/ 2528557 h 9424512"/>
              <a:gd name="connsiteX3389" fmla="*/ 8194490 w 15162205"/>
              <a:gd name="connsiteY3389" fmla="*/ 2488232 h 9424512"/>
              <a:gd name="connsiteX3390" fmla="*/ 7984790 w 15162205"/>
              <a:gd name="connsiteY3390" fmla="*/ 2488232 h 9424512"/>
              <a:gd name="connsiteX3391" fmla="*/ 7920264 w 15162205"/>
              <a:gd name="connsiteY3391" fmla="*/ 2536624 h 9424512"/>
              <a:gd name="connsiteX3392" fmla="*/ 7936396 w 15162205"/>
              <a:gd name="connsiteY3392" fmla="*/ 2552753 h 9424512"/>
              <a:gd name="connsiteX3393" fmla="*/ 7936396 w 15162205"/>
              <a:gd name="connsiteY3393" fmla="*/ 2536624 h 9424512"/>
              <a:gd name="connsiteX3394" fmla="*/ 7952528 w 15162205"/>
              <a:gd name="connsiteY3394" fmla="*/ 2536624 h 9424512"/>
              <a:gd name="connsiteX3395" fmla="*/ 8000919 w 15162205"/>
              <a:gd name="connsiteY3395" fmla="*/ 2536624 h 9424512"/>
              <a:gd name="connsiteX3396" fmla="*/ 8017050 w 15162205"/>
              <a:gd name="connsiteY3396" fmla="*/ 2520493 h 9424512"/>
              <a:gd name="connsiteX3397" fmla="*/ 8000919 w 15162205"/>
              <a:gd name="connsiteY3397" fmla="*/ 2520493 h 9424512"/>
              <a:gd name="connsiteX3398" fmla="*/ 7968658 w 15162205"/>
              <a:gd name="connsiteY3398" fmla="*/ 2520493 h 9424512"/>
              <a:gd name="connsiteX3399" fmla="*/ 7968658 w 15162205"/>
              <a:gd name="connsiteY3399" fmla="*/ 2504361 h 9424512"/>
              <a:gd name="connsiteX3400" fmla="*/ 7984790 w 15162205"/>
              <a:gd name="connsiteY3400" fmla="*/ 2504361 h 9424512"/>
              <a:gd name="connsiteX3401" fmla="*/ 8360840 w 15162205"/>
              <a:gd name="connsiteY3401" fmla="*/ 2484200 h 9424512"/>
              <a:gd name="connsiteX3402" fmla="*/ 8339668 w 15162205"/>
              <a:gd name="connsiteY3402" fmla="*/ 2488232 h 9424512"/>
              <a:gd name="connsiteX3403" fmla="*/ 8323537 w 15162205"/>
              <a:gd name="connsiteY3403" fmla="*/ 2504361 h 9424512"/>
              <a:gd name="connsiteX3404" fmla="*/ 8323537 w 15162205"/>
              <a:gd name="connsiteY3404" fmla="*/ 2520493 h 9424512"/>
              <a:gd name="connsiteX3405" fmla="*/ 8307406 w 15162205"/>
              <a:gd name="connsiteY3405" fmla="*/ 2520493 h 9424512"/>
              <a:gd name="connsiteX3406" fmla="*/ 8323537 w 15162205"/>
              <a:gd name="connsiteY3406" fmla="*/ 2536624 h 9424512"/>
              <a:gd name="connsiteX3407" fmla="*/ 8339668 w 15162205"/>
              <a:gd name="connsiteY3407" fmla="*/ 2552753 h 9424512"/>
              <a:gd name="connsiteX3408" fmla="*/ 8355800 w 15162205"/>
              <a:gd name="connsiteY3408" fmla="*/ 2520493 h 9424512"/>
              <a:gd name="connsiteX3409" fmla="*/ 8371928 w 15162205"/>
              <a:gd name="connsiteY3409" fmla="*/ 2536624 h 9424512"/>
              <a:gd name="connsiteX3410" fmla="*/ 8388060 w 15162205"/>
              <a:gd name="connsiteY3410" fmla="*/ 2552753 h 9424512"/>
              <a:gd name="connsiteX3411" fmla="*/ 8404191 w 15162205"/>
              <a:gd name="connsiteY3411" fmla="*/ 2552753 h 9424512"/>
              <a:gd name="connsiteX3412" fmla="*/ 8420323 w 15162205"/>
              <a:gd name="connsiteY3412" fmla="*/ 2536624 h 9424512"/>
              <a:gd name="connsiteX3413" fmla="*/ 8452583 w 15162205"/>
              <a:gd name="connsiteY3413" fmla="*/ 2585015 h 9424512"/>
              <a:gd name="connsiteX3414" fmla="*/ 8468715 w 15162205"/>
              <a:gd name="connsiteY3414" fmla="*/ 2601147 h 9424512"/>
              <a:gd name="connsiteX3415" fmla="*/ 8484846 w 15162205"/>
              <a:gd name="connsiteY3415" fmla="*/ 2585015 h 9424512"/>
              <a:gd name="connsiteX3416" fmla="*/ 8484846 w 15162205"/>
              <a:gd name="connsiteY3416" fmla="*/ 2568885 h 9424512"/>
              <a:gd name="connsiteX3417" fmla="*/ 8500978 w 15162205"/>
              <a:gd name="connsiteY3417" fmla="*/ 2568885 h 9424512"/>
              <a:gd name="connsiteX3418" fmla="*/ 8533237 w 15162205"/>
              <a:gd name="connsiteY3418" fmla="*/ 2560819 h 9424512"/>
              <a:gd name="connsiteX3419" fmla="*/ 8549370 w 15162205"/>
              <a:gd name="connsiteY3419" fmla="*/ 2568885 h 9424512"/>
              <a:gd name="connsiteX3420" fmla="*/ 8549370 w 15162205"/>
              <a:gd name="connsiteY3420" fmla="*/ 2552753 h 9424512"/>
              <a:gd name="connsiteX3421" fmla="*/ 8509042 w 15162205"/>
              <a:gd name="connsiteY3421" fmla="*/ 2544689 h 9424512"/>
              <a:gd name="connsiteX3422" fmla="*/ 8500978 w 15162205"/>
              <a:gd name="connsiteY3422" fmla="*/ 2536624 h 9424512"/>
              <a:gd name="connsiteX3423" fmla="*/ 8484846 w 15162205"/>
              <a:gd name="connsiteY3423" fmla="*/ 2520493 h 9424512"/>
              <a:gd name="connsiteX3424" fmla="*/ 8476779 w 15162205"/>
              <a:gd name="connsiteY3424" fmla="*/ 2520493 h 9424512"/>
              <a:gd name="connsiteX3425" fmla="*/ 8452583 w 15162205"/>
              <a:gd name="connsiteY3425" fmla="*/ 2520493 h 9424512"/>
              <a:gd name="connsiteX3426" fmla="*/ 8420323 w 15162205"/>
              <a:gd name="connsiteY3426" fmla="*/ 2536624 h 9424512"/>
              <a:gd name="connsiteX3427" fmla="*/ 8404191 w 15162205"/>
              <a:gd name="connsiteY3427" fmla="*/ 2520493 h 9424512"/>
              <a:gd name="connsiteX3428" fmla="*/ 8388060 w 15162205"/>
              <a:gd name="connsiteY3428" fmla="*/ 2520493 h 9424512"/>
              <a:gd name="connsiteX3429" fmla="*/ 8360840 w 15162205"/>
              <a:gd name="connsiteY3429" fmla="*/ 2484200 h 9424512"/>
              <a:gd name="connsiteX3430" fmla="*/ 8283210 w 15162205"/>
              <a:gd name="connsiteY3430" fmla="*/ 2472098 h 9424512"/>
              <a:gd name="connsiteX3431" fmla="*/ 8283210 w 15162205"/>
              <a:gd name="connsiteY3431" fmla="*/ 2488232 h 9424512"/>
              <a:gd name="connsiteX3432" fmla="*/ 8299341 w 15162205"/>
              <a:gd name="connsiteY3432" fmla="*/ 2496297 h 9424512"/>
              <a:gd name="connsiteX3433" fmla="*/ 8299341 w 15162205"/>
              <a:gd name="connsiteY3433" fmla="*/ 2480165 h 9424512"/>
              <a:gd name="connsiteX3434" fmla="*/ 8283210 w 15162205"/>
              <a:gd name="connsiteY3434" fmla="*/ 2472098 h 9424512"/>
              <a:gd name="connsiteX3435" fmla="*/ 8065444 w 15162205"/>
              <a:gd name="connsiteY3435" fmla="*/ 2472098 h 9424512"/>
              <a:gd name="connsiteX3436" fmla="*/ 8049311 w 15162205"/>
              <a:gd name="connsiteY3436" fmla="*/ 2480165 h 9424512"/>
              <a:gd name="connsiteX3437" fmla="*/ 8065444 w 15162205"/>
              <a:gd name="connsiteY3437" fmla="*/ 2488232 h 9424512"/>
              <a:gd name="connsiteX3438" fmla="*/ 7400045 w 15162205"/>
              <a:gd name="connsiteY3438" fmla="*/ 2464036 h 9424512"/>
              <a:gd name="connsiteX3439" fmla="*/ 7387946 w 15162205"/>
              <a:gd name="connsiteY3439" fmla="*/ 2472098 h 9424512"/>
              <a:gd name="connsiteX3440" fmla="*/ 7387946 w 15162205"/>
              <a:gd name="connsiteY3440" fmla="*/ 2488232 h 9424512"/>
              <a:gd name="connsiteX3441" fmla="*/ 7404077 w 15162205"/>
              <a:gd name="connsiteY3441" fmla="*/ 2472098 h 9424512"/>
              <a:gd name="connsiteX3442" fmla="*/ 7400045 w 15162205"/>
              <a:gd name="connsiteY3442" fmla="*/ 2464036 h 9424512"/>
              <a:gd name="connsiteX3443" fmla="*/ 9226868 w 15162205"/>
              <a:gd name="connsiteY3443" fmla="*/ 2455969 h 9424512"/>
              <a:gd name="connsiteX3444" fmla="*/ 9226868 w 15162205"/>
              <a:gd name="connsiteY3444" fmla="*/ 2472098 h 9424512"/>
              <a:gd name="connsiteX3445" fmla="*/ 9242997 w 15162205"/>
              <a:gd name="connsiteY3445" fmla="*/ 2472098 h 9424512"/>
              <a:gd name="connsiteX3446" fmla="*/ 9242997 w 15162205"/>
              <a:gd name="connsiteY3446" fmla="*/ 2455969 h 9424512"/>
              <a:gd name="connsiteX3447" fmla="*/ 9226868 w 15162205"/>
              <a:gd name="connsiteY3447" fmla="*/ 2455969 h 9424512"/>
              <a:gd name="connsiteX3448" fmla="*/ 5032836 w 15162205"/>
              <a:gd name="connsiteY3448" fmla="*/ 2455969 h 9424512"/>
              <a:gd name="connsiteX3449" fmla="*/ 5048970 w 15162205"/>
              <a:gd name="connsiteY3449" fmla="*/ 2472098 h 9424512"/>
              <a:gd name="connsiteX3450" fmla="*/ 5065098 w 15162205"/>
              <a:gd name="connsiteY3450" fmla="*/ 2472098 h 9424512"/>
              <a:gd name="connsiteX3451" fmla="*/ 5032836 w 15162205"/>
              <a:gd name="connsiteY3451" fmla="*/ 2455969 h 9424512"/>
              <a:gd name="connsiteX3452" fmla="*/ 3693973 w 15162205"/>
              <a:gd name="connsiteY3452" fmla="*/ 2455969 h 9424512"/>
              <a:gd name="connsiteX3453" fmla="*/ 3693973 w 15162205"/>
              <a:gd name="connsiteY3453" fmla="*/ 2472098 h 9424512"/>
              <a:gd name="connsiteX3454" fmla="*/ 3710106 w 15162205"/>
              <a:gd name="connsiteY3454" fmla="*/ 2464036 h 9424512"/>
              <a:gd name="connsiteX3455" fmla="*/ 3710106 w 15162205"/>
              <a:gd name="connsiteY3455" fmla="*/ 2455969 h 9424512"/>
              <a:gd name="connsiteX3456" fmla="*/ 3693973 w 15162205"/>
              <a:gd name="connsiteY3456" fmla="*/ 2455969 h 9424512"/>
              <a:gd name="connsiteX3457" fmla="*/ 2564811 w 15162205"/>
              <a:gd name="connsiteY3457" fmla="*/ 2455969 h 9424512"/>
              <a:gd name="connsiteX3458" fmla="*/ 2580942 w 15162205"/>
              <a:gd name="connsiteY3458" fmla="*/ 2455969 h 9424512"/>
              <a:gd name="connsiteX3459" fmla="*/ 2597073 w 15162205"/>
              <a:gd name="connsiteY3459" fmla="*/ 2455969 h 9424512"/>
              <a:gd name="connsiteX3460" fmla="*/ 2597073 w 15162205"/>
              <a:gd name="connsiteY3460" fmla="*/ 2464036 h 9424512"/>
              <a:gd name="connsiteX3461" fmla="*/ 2597073 w 15162205"/>
              <a:gd name="connsiteY3461" fmla="*/ 2488232 h 9424512"/>
              <a:gd name="connsiteX3462" fmla="*/ 2589007 w 15162205"/>
              <a:gd name="connsiteY3462" fmla="*/ 2488232 h 9424512"/>
              <a:gd name="connsiteX3463" fmla="*/ 2564811 w 15162205"/>
              <a:gd name="connsiteY3463" fmla="*/ 2472098 h 9424512"/>
              <a:gd name="connsiteX3464" fmla="*/ 9049427 w 15162205"/>
              <a:gd name="connsiteY3464" fmla="*/ 2439839 h 9424512"/>
              <a:gd name="connsiteX3465" fmla="*/ 9065559 w 15162205"/>
              <a:gd name="connsiteY3465" fmla="*/ 2439839 h 9424512"/>
              <a:gd name="connsiteX3466" fmla="*/ 9065559 w 15162205"/>
              <a:gd name="connsiteY3466" fmla="*/ 2455969 h 9424512"/>
              <a:gd name="connsiteX3467" fmla="*/ 9033296 w 15162205"/>
              <a:gd name="connsiteY3467" fmla="*/ 2455969 h 9424512"/>
              <a:gd name="connsiteX3468" fmla="*/ 9049427 w 15162205"/>
              <a:gd name="connsiteY3468" fmla="*/ 2439839 h 9424512"/>
              <a:gd name="connsiteX3469" fmla="*/ 7775086 w 15162205"/>
              <a:gd name="connsiteY3469" fmla="*/ 2439839 h 9424512"/>
              <a:gd name="connsiteX3470" fmla="*/ 7775086 w 15162205"/>
              <a:gd name="connsiteY3470" fmla="*/ 2455969 h 9424512"/>
              <a:gd name="connsiteX3471" fmla="*/ 7791218 w 15162205"/>
              <a:gd name="connsiteY3471" fmla="*/ 2455969 h 9424512"/>
              <a:gd name="connsiteX3472" fmla="*/ 7775086 w 15162205"/>
              <a:gd name="connsiteY3472" fmla="*/ 2439839 h 9424512"/>
              <a:gd name="connsiteX3473" fmla="*/ 3609286 w 15162205"/>
              <a:gd name="connsiteY3473" fmla="*/ 2431773 h 9424512"/>
              <a:gd name="connsiteX3474" fmla="*/ 3597187 w 15162205"/>
              <a:gd name="connsiteY3474" fmla="*/ 2439839 h 9424512"/>
              <a:gd name="connsiteX3475" fmla="*/ 3613321 w 15162205"/>
              <a:gd name="connsiteY3475" fmla="*/ 2455969 h 9424512"/>
              <a:gd name="connsiteX3476" fmla="*/ 3613321 w 15162205"/>
              <a:gd name="connsiteY3476" fmla="*/ 2439839 h 9424512"/>
              <a:gd name="connsiteX3477" fmla="*/ 3609286 w 15162205"/>
              <a:gd name="connsiteY3477" fmla="*/ 2431773 h 9424512"/>
              <a:gd name="connsiteX3478" fmla="*/ 9033296 w 15162205"/>
              <a:gd name="connsiteY3478" fmla="*/ 2423706 h 9424512"/>
              <a:gd name="connsiteX3479" fmla="*/ 9033296 w 15162205"/>
              <a:gd name="connsiteY3479" fmla="*/ 2439839 h 9424512"/>
              <a:gd name="connsiteX3480" fmla="*/ 9017166 w 15162205"/>
              <a:gd name="connsiteY3480" fmla="*/ 2439839 h 9424512"/>
              <a:gd name="connsiteX3481" fmla="*/ 9017166 w 15162205"/>
              <a:gd name="connsiteY3481" fmla="*/ 2455969 h 9424512"/>
              <a:gd name="connsiteX3482" fmla="*/ 9001033 w 15162205"/>
              <a:gd name="connsiteY3482" fmla="*/ 2455969 h 9424512"/>
              <a:gd name="connsiteX3483" fmla="*/ 8984904 w 15162205"/>
              <a:gd name="connsiteY3483" fmla="*/ 2455969 h 9424512"/>
              <a:gd name="connsiteX3484" fmla="*/ 8984904 w 15162205"/>
              <a:gd name="connsiteY3484" fmla="*/ 2472098 h 9424512"/>
              <a:gd name="connsiteX3485" fmla="*/ 9001033 w 15162205"/>
              <a:gd name="connsiteY3485" fmla="*/ 2472098 h 9424512"/>
              <a:gd name="connsiteX3486" fmla="*/ 9001033 w 15162205"/>
              <a:gd name="connsiteY3486" fmla="*/ 2504361 h 9424512"/>
              <a:gd name="connsiteX3487" fmla="*/ 8984904 w 15162205"/>
              <a:gd name="connsiteY3487" fmla="*/ 2504361 h 9424512"/>
              <a:gd name="connsiteX3488" fmla="*/ 8968772 w 15162205"/>
              <a:gd name="connsiteY3488" fmla="*/ 2504361 h 9424512"/>
              <a:gd name="connsiteX3489" fmla="*/ 8952642 w 15162205"/>
              <a:gd name="connsiteY3489" fmla="*/ 2488232 h 9424512"/>
              <a:gd name="connsiteX3490" fmla="*/ 8920379 w 15162205"/>
              <a:gd name="connsiteY3490" fmla="*/ 2472098 h 9424512"/>
              <a:gd name="connsiteX3491" fmla="*/ 8904250 w 15162205"/>
              <a:gd name="connsiteY3491" fmla="*/ 2472098 h 9424512"/>
              <a:gd name="connsiteX3492" fmla="*/ 8920379 w 15162205"/>
              <a:gd name="connsiteY3492" fmla="*/ 2496297 h 9424512"/>
              <a:gd name="connsiteX3493" fmla="*/ 8952642 w 15162205"/>
              <a:gd name="connsiteY3493" fmla="*/ 2520493 h 9424512"/>
              <a:gd name="connsiteX3494" fmla="*/ 8968772 w 15162205"/>
              <a:gd name="connsiteY3494" fmla="*/ 2520493 h 9424512"/>
              <a:gd name="connsiteX3495" fmla="*/ 9017166 w 15162205"/>
              <a:gd name="connsiteY3495" fmla="*/ 2528557 h 9424512"/>
              <a:gd name="connsiteX3496" fmla="*/ 9033296 w 15162205"/>
              <a:gd name="connsiteY3496" fmla="*/ 2552753 h 9424512"/>
              <a:gd name="connsiteX3497" fmla="*/ 9041363 w 15162205"/>
              <a:gd name="connsiteY3497" fmla="*/ 2560819 h 9424512"/>
              <a:gd name="connsiteX3498" fmla="*/ 9049427 w 15162205"/>
              <a:gd name="connsiteY3498" fmla="*/ 2568885 h 9424512"/>
              <a:gd name="connsiteX3499" fmla="*/ 9065559 w 15162205"/>
              <a:gd name="connsiteY3499" fmla="*/ 2585015 h 9424512"/>
              <a:gd name="connsiteX3500" fmla="*/ 9097820 w 15162205"/>
              <a:gd name="connsiteY3500" fmla="*/ 2617278 h 9424512"/>
              <a:gd name="connsiteX3501" fmla="*/ 9122017 w 15162205"/>
              <a:gd name="connsiteY3501" fmla="*/ 2633410 h 9424512"/>
              <a:gd name="connsiteX3502" fmla="*/ 9146213 w 15162205"/>
              <a:gd name="connsiteY3502" fmla="*/ 2641474 h 9424512"/>
              <a:gd name="connsiteX3503" fmla="*/ 9178474 w 15162205"/>
              <a:gd name="connsiteY3503" fmla="*/ 2649539 h 9424512"/>
              <a:gd name="connsiteX3504" fmla="*/ 9194605 w 15162205"/>
              <a:gd name="connsiteY3504" fmla="*/ 2649539 h 9424512"/>
              <a:gd name="connsiteX3505" fmla="*/ 9146213 w 15162205"/>
              <a:gd name="connsiteY3505" fmla="*/ 2633410 h 9424512"/>
              <a:gd name="connsiteX3506" fmla="*/ 9130083 w 15162205"/>
              <a:gd name="connsiteY3506" fmla="*/ 2617278 h 9424512"/>
              <a:gd name="connsiteX3507" fmla="*/ 9113951 w 15162205"/>
              <a:gd name="connsiteY3507" fmla="*/ 2593082 h 9424512"/>
              <a:gd name="connsiteX3508" fmla="*/ 9122017 w 15162205"/>
              <a:gd name="connsiteY3508" fmla="*/ 2593082 h 9424512"/>
              <a:gd name="connsiteX3509" fmla="*/ 9162342 w 15162205"/>
              <a:gd name="connsiteY3509" fmla="*/ 2601147 h 9424512"/>
              <a:gd name="connsiteX3510" fmla="*/ 9210737 w 15162205"/>
              <a:gd name="connsiteY3510" fmla="*/ 2617278 h 9424512"/>
              <a:gd name="connsiteX3511" fmla="*/ 9210737 w 15162205"/>
              <a:gd name="connsiteY3511" fmla="*/ 2601147 h 9424512"/>
              <a:gd name="connsiteX3512" fmla="*/ 9178474 w 15162205"/>
              <a:gd name="connsiteY3512" fmla="*/ 2585015 h 9424512"/>
              <a:gd name="connsiteX3513" fmla="*/ 9162342 w 15162205"/>
              <a:gd name="connsiteY3513" fmla="*/ 2568885 h 9424512"/>
              <a:gd name="connsiteX3514" fmla="*/ 9162342 w 15162205"/>
              <a:gd name="connsiteY3514" fmla="*/ 2544689 h 9424512"/>
              <a:gd name="connsiteX3515" fmla="*/ 9146213 w 15162205"/>
              <a:gd name="connsiteY3515" fmla="*/ 2536624 h 9424512"/>
              <a:gd name="connsiteX3516" fmla="*/ 9146213 w 15162205"/>
              <a:gd name="connsiteY3516" fmla="*/ 2504361 h 9424512"/>
              <a:gd name="connsiteX3517" fmla="*/ 9170409 w 15162205"/>
              <a:gd name="connsiteY3517" fmla="*/ 2496297 h 9424512"/>
              <a:gd name="connsiteX3518" fmla="*/ 9162342 w 15162205"/>
              <a:gd name="connsiteY3518" fmla="*/ 2472098 h 9424512"/>
              <a:gd name="connsiteX3519" fmla="*/ 9130083 w 15162205"/>
              <a:gd name="connsiteY3519" fmla="*/ 2455969 h 9424512"/>
              <a:gd name="connsiteX3520" fmla="*/ 9113951 w 15162205"/>
              <a:gd name="connsiteY3520" fmla="*/ 2455969 h 9424512"/>
              <a:gd name="connsiteX3521" fmla="*/ 9097820 w 15162205"/>
              <a:gd name="connsiteY3521" fmla="*/ 2455969 h 9424512"/>
              <a:gd name="connsiteX3522" fmla="*/ 9081688 w 15162205"/>
              <a:gd name="connsiteY3522" fmla="*/ 2455969 h 9424512"/>
              <a:gd name="connsiteX3523" fmla="*/ 9089755 w 15162205"/>
              <a:gd name="connsiteY3523" fmla="*/ 2439839 h 9424512"/>
              <a:gd name="connsiteX3524" fmla="*/ 9065559 w 15162205"/>
              <a:gd name="connsiteY3524" fmla="*/ 2423706 h 9424512"/>
              <a:gd name="connsiteX3525" fmla="*/ 8936511 w 15162205"/>
              <a:gd name="connsiteY3525" fmla="*/ 2423706 h 9424512"/>
              <a:gd name="connsiteX3526" fmla="*/ 8920379 w 15162205"/>
              <a:gd name="connsiteY3526" fmla="*/ 2431773 h 9424512"/>
              <a:gd name="connsiteX3527" fmla="*/ 8936511 w 15162205"/>
              <a:gd name="connsiteY3527" fmla="*/ 2447902 h 9424512"/>
              <a:gd name="connsiteX3528" fmla="*/ 8968772 w 15162205"/>
              <a:gd name="connsiteY3528" fmla="*/ 2439839 h 9424512"/>
              <a:gd name="connsiteX3529" fmla="*/ 8936511 w 15162205"/>
              <a:gd name="connsiteY3529" fmla="*/ 2423706 h 9424512"/>
              <a:gd name="connsiteX3530" fmla="*/ 8194490 w 15162205"/>
              <a:gd name="connsiteY3530" fmla="*/ 2423706 h 9424512"/>
              <a:gd name="connsiteX3531" fmla="*/ 8178358 w 15162205"/>
              <a:gd name="connsiteY3531" fmla="*/ 2439839 h 9424512"/>
              <a:gd name="connsiteX3532" fmla="*/ 8194490 w 15162205"/>
              <a:gd name="connsiteY3532" fmla="*/ 2439839 h 9424512"/>
              <a:gd name="connsiteX3533" fmla="*/ 8210620 w 15162205"/>
              <a:gd name="connsiteY3533" fmla="*/ 2455969 h 9424512"/>
              <a:gd name="connsiteX3534" fmla="*/ 8226752 w 15162205"/>
              <a:gd name="connsiteY3534" fmla="*/ 2488232 h 9424512"/>
              <a:gd name="connsiteX3535" fmla="*/ 8226752 w 15162205"/>
              <a:gd name="connsiteY3535" fmla="*/ 2472098 h 9424512"/>
              <a:gd name="connsiteX3536" fmla="*/ 8226752 w 15162205"/>
              <a:gd name="connsiteY3536" fmla="*/ 2455969 h 9424512"/>
              <a:gd name="connsiteX3537" fmla="*/ 7791218 w 15162205"/>
              <a:gd name="connsiteY3537" fmla="*/ 2423706 h 9424512"/>
              <a:gd name="connsiteX3538" fmla="*/ 7823478 w 15162205"/>
              <a:gd name="connsiteY3538" fmla="*/ 2439839 h 9424512"/>
              <a:gd name="connsiteX3539" fmla="*/ 7823478 w 15162205"/>
              <a:gd name="connsiteY3539" fmla="*/ 2431773 h 9424512"/>
              <a:gd name="connsiteX3540" fmla="*/ 7807349 w 15162205"/>
              <a:gd name="connsiteY3540" fmla="*/ 2423706 h 9424512"/>
              <a:gd name="connsiteX3541" fmla="*/ 4161770 w 15162205"/>
              <a:gd name="connsiteY3541" fmla="*/ 2423706 h 9424512"/>
              <a:gd name="connsiteX3542" fmla="*/ 4145639 w 15162205"/>
              <a:gd name="connsiteY3542" fmla="*/ 2439839 h 9424512"/>
              <a:gd name="connsiteX3543" fmla="*/ 4169836 w 15162205"/>
              <a:gd name="connsiteY3543" fmla="*/ 2447902 h 9424512"/>
              <a:gd name="connsiteX3544" fmla="*/ 4161770 w 15162205"/>
              <a:gd name="connsiteY3544" fmla="*/ 2423706 h 9424512"/>
              <a:gd name="connsiteX3545" fmla="*/ 8456618 w 15162205"/>
              <a:gd name="connsiteY3545" fmla="*/ 2415643 h 9424512"/>
              <a:gd name="connsiteX3546" fmla="*/ 8452583 w 15162205"/>
              <a:gd name="connsiteY3546" fmla="*/ 2423706 h 9424512"/>
              <a:gd name="connsiteX3547" fmla="*/ 8436454 w 15162205"/>
              <a:gd name="connsiteY3547" fmla="*/ 2423706 h 9424512"/>
              <a:gd name="connsiteX3548" fmla="*/ 8436454 w 15162205"/>
              <a:gd name="connsiteY3548" fmla="*/ 2439839 h 9424512"/>
              <a:gd name="connsiteX3549" fmla="*/ 8468715 w 15162205"/>
              <a:gd name="connsiteY3549" fmla="*/ 2455969 h 9424512"/>
              <a:gd name="connsiteX3550" fmla="*/ 8484846 w 15162205"/>
              <a:gd name="connsiteY3550" fmla="*/ 2455969 h 9424512"/>
              <a:gd name="connsiteX3551" fmla="*/ 8468715 w 15162205"/>
              <a:gd name="connsiteY3551" fmla="*/ 2423706 h 9424512"/>
              <a:gd name="connsiteX3552" fmla="*/ 8456618 w 15162205"/>
              <a:gd name="connsiteY3552" fmla="*/ 2415643 h 9424512"/>
              <a:gd name="connsiteX3553" fmla="*/ 9275259 w 15162205"/>
              <a:gd name="connsiteY3553" fmla="*/ 2407577 h 9424512"/>
              <a:gd name="connsiteX3554" fmla="*/ 9275259 w 15162205"/>
              <a:gd name="connsiteY3554" fmla="*/ 2423706 h 9424512"/>
              <a:gd name="connsiteX3555" fmla="*/ 9291392 w 15162205"/>
              <a:gd name="connsiteY3555" fmla="*/ 2439839 h 9424512"/>
              <a:gd name="connsiteX3556" fmla="*/ 9275259 w 15162205"/>
              <a:gd name="connsiteY3556" fmla="*/ 2407577 h 9424512"/>
              <a:gd name="connsiteX3557" fmla="*/ 9178474 w 15162205"/>
              <a:gd name="connsiteY3557" fmla="*/ 2407577 h 9424512"/>
              <a:gd name="connsiteX3558" fmla="*/ 9210737 w 15162205"/>
              <a:gd name="connsiteY3558" fmla="*/ 2423706 h 9424512"/>
              <a:gd name="connsiteX3559" fmla="*/ 9194605 w 15162205"/>
              <a:gd name="connsiteY3559" fmla="*/ 2407577 h 9424512"/>
              <a:gd name="connsiteX3560" fmla="*/ 8371928 w 15162205"/>
              <a:gd name="connsiteY3560" fmla="*/ 2407577 h 9424512"/>
              <a:gd name="connsiteX3561" fmla="*/ 8371928 w 15162205"/>
              <a:gd name="connsiteY3561" fmla="*/ 2423706 h 9424512"/>
              <a:gd name="connsiteX3562" fmla="*/ 8388060 w 15162205"/>
              <a:gd name="connsiteY3562" fmla="*/ 2423706 h 9424512"/>
              <a:gd name="connsiteX3563" fmla="*/ 8371928 w 15162205"/>
              <a:gd name="connsiteY3563" fmla="*/ 2407577 h 9424512"/>
              <a:gd name="connsiteX3564" fmla="*/ 8000919 w 15162205"/>
              <a:gd name="connsiteY3564" fmla="*/ 2407577 h 9424512"/>
              <a:gd name="connsiteX3565" fmla="*/ 8017050 w 15162205"/>
              <a:gd name="connsiteY3565" fmla="*/ 2423706 h 9424512"/>
              <a:gd name="connsiteX3566" fmla="*/ 8000919 w 15162205"/>
              <a:gd name="connsiteY3566" fmla="*/ 2423706 h 9424512"/>
              <a:gd name="connsiteX3567" fmla="*/ 8000919 w 15162205"/>
              <a:gd name="connsiteY3567" fmla="*/ 2407577 h 9424512"/>
              <a:gd name="connsiteX3568" fmla="*/ 7855741 w 15162205"/>
              <a:gd name="connsiteY3568" fmla="*/ 2407577 h 9424512"/>
              <a:gd name="connsiteX3569" fmla="*/ 7855741 w 15162205"/>
              <a:gd name="connsiteY3569" fmla="*/ 2423706 h 9424512"/>
              <a:gd name="connsiteX3570" fmla="*/ 7855741 w 15162205"/>
              <a:gd name="connsiteY3570" fmla="*/ 2439839 h 9424512"/>
              <a:gd name="connsiteX3571" fmla="*/ 7871873 w 15162205"/>
              <a:gd name="connsiteY3571" fmla="*/ 2439839 h 9424512"/>
              <a:gd name="connsiteX3572" fmla="*/ 7904136 w 15162205"/>
              <a:gd name="connsiteY3572" fmla="*/ 2439839 h 9424512"/>
              <a:gd name="connsiteX3573" fmla="*/ 7871873 w 15162205"/>
              <a:gd name="connsiteY3573" fmla="*/ 2423706 h 9424512"/>
              <a:gd name="connsiteX3574" fmla="*/ 7855741 w 15162205"/>
              <a:gd name="connsiteY3574" fmla="*/ 2407577 h 9424512"/>
              <a:gd name="connsiteX3575" fmla="*/ 9017166 w 15162205"/>
              <a:gd name="connsiteY3575" fmla="*/ 2391444 h 9424512"/>
              <a:gd name="connsiteX3576" fmla="*/ 9017166 w 15162205"/>
              <a:gd name="connsiteY3576" fmla="*/ 2407577 h 9424512"/>
              <a:gd name="connsiteX3577" fmla="*/ 9017166 w 15162205"/>
              <a:gd name="connsiteY3577" fmla="*/ 2423706 h 9424512"/>
              <a:gd name="connsiteX3578" fmla="*/ 9033296 w 15162205"/>
              <a:gd name="connsiteY3578" fmla="*/ 2407577 h 9424512"/>
              <a:gd name="connsiteX3579" fmla="*/ 9017166 w 15162205"/>
              <a:gd name="connsiteY3579" fmla="*/ 2391444 h 9424512"/>
              <a:gd name="connsiteX3580" fmla="*/ 9001033 w 15162205"/>
              <a:gd name="connsiteY3580" fmla="*/ 2391444 h 9424512"/>
              <a:gd name="connsiteX3581" fmla="*/ 8968772 w 15162205"/>
              <a:gd name="connsiteY3581" fmla="*/ 2407577 h 9424512"/>
              <a:gd name="connsiteX3582" fmla="*/ 8984904 w 15162205"/>
              <a:gd name="connsiteY3582" fmla="*/ 2423706 h 9424512"/>
              <a:gd name="connsiteX3583" fmla="*/ 9001033 w 15162205"/>
              <a:gd name="connsiteY3583" fmla="*/ 2407577 h 9424512"/>
              <a:gd name="connsiteX3584" fmla="*/ 8194490 w 15162205"/>
              <a:gd name="connsiteY3584" fmla="*/ 2391444 h 9424512"/>
              <a:gd name="connsiteX3585" fmla="*/ 8194490 w 15162205"/>
              <a:gd name="connsiteY3585" fmla="*/ 2407577 h 9424512"/>
              <a:gd name="connsiteX3586" fmla="*/ 8210620 w 15162205"/>
              <a:gd name="connsiteY3586" fmla="*/ 2399511 h 9424512"/>
              <a:gd name="connsiteX3587" fmla="*/ 8210620 w 15162205"/>
              <a:gd name="connsiteY3587" fmla="*/ 2391444 h 9424512"/>
              <a:gd name="connsiteX3588" fmla="*/ 8194490 w 15162205"/>
              <a:gd name="connsiteY3588" fmla="*/ 2391444 h 9424512"/>
              <a:gd name="connsiteX3589" fmla="*/ 7565386 w 15162205"/>
              <a:gd name="connsiteY3589" fmla="*/ 2391444 h 9424512"/>
              <a:gd name="connsiteX3590" fmla="*/ 7581518 w 15162205"/>
              <a:gd name="connsiteY3590" fmla="*/ 2407577 h 9424512"/>
              <a:gd name="connsiteX3591" fmla="*/ 7581518 w 15162205"/>
              <a:gd name="connsiteY3591" fmla="*/ 2391444 h 9424512"/>
              <a:gd name="connsiteX3592" fmla="*/ 7565386 w 15162205"/>
              <a:gd name="connsiteY3592" fmla="*/ 2391444 h 9424512"/>
              <a:gd name="connsiteX3593" fmla="*/ 6710446 w 15162205"/>
              <a:gd name="connsiteY3593" fmla="*/ 2391444 h 9424512"/>
              <a:gd name="connsiteX3594" fmla="*/ 6710446 w 15162205"/>
              <a:gd name="connsiteY3594" fmla="*/ 2407577 h 9424512"/>
              <a:gd name="connsiteX3595" fmla="*/ 6726579 w 15162205"/>
              <a:gd name="connsiteY3595" fmla="*/ 2391444 h 9424512"/>
              <a:gd name="connsiteX3596" fmla="*/ 6710446 w 15162205"/>
              <a:gd name="connsiteY3596" fmla="*/ 2391444 h 9424512"/>
              <a:gd name="connsiteX3597" fmla="*/ 4048854 w 15162205"/>
              <a:gd name="connsiteY3597" fmla="*/ 2391444 h 9424512"/>
              <a:gd name="connsiteX3598" fmla="*/ 4048854 w 15162205"/>
              <a:gd name="connsiteY3598" fmla="*/ 2407577 h 9424512"/>
              <a:gd name="connsiteX3599" fmla="*/ 4081116 w 15162205"/>
              <a:gd name="connsiteY3599" fmla="*/ 2407577 h 9424512"/>
              <a:gd name="connsiteX3600" fmla="*/ 4073050 w 15162205"/>
              <a:gd name="connsiteY3600" fmla="*/ 2399511 h 9424512"/>
              <a:gd name="connsiteX3601" fmla="*/ 4048854 w 15162205"/>
              <a:gd name="connsiteY3601" fmla="*/ 2391444 h 9424512"/>
              <a:gd name="connsiteX3602" fmla="*/ 3048740 w 15162205"/>
              <a:gd name="connsiteY3602" fmla="*/ 2391444 h 9424512"/>
              <a:gd name="connsiteX3603" fmla="*/ 3032609 w 15162205"/>
              <a:gd name="connsiteY3603" fmla="*/ 2407577 h 9424512"/>
              <a:gd name="connsiteX3604" fmla="*/ 3048740 w 15162205"/>
              <a:gd name="connsiteY3604" fmla="*/ 2423706 h 9424512"/>
              <a:gd name="connsiteX3605" fmla="*/ 3064870 w 15162205"/>
              <a:gd name="connsiteY3605" fmla="*/ 2407577 h 9424512"/>
              <a:gd name="connsiteX3606" fmla="*/ 3048740 w 15162205"/>
              <a:gd name="connsiteY3606" fmla="*/ 2391444 h 9424512"/>
              <a:gd name="connsiteX3607" fmla="*/ 8226752 w 15162205"/>
              <a:gd name="connsiteY3607" fmla="*/ 2375315 h 9424512"/>
              <a:gd name="connsiteX3608" fmla="*/ 8226752 w 15162205"/>
              <a:gd name="connsiteY3608" fmla="*/ 2391444 h 9424512"/>
              <a:gd name="connsiteX3609" fmla="*/ 8226752 w 15162205"/>
              <a:gd name="connsiteY3609" fmla="*/ 2423706 h 9424512"/>
              <a:gd name="connsiteX3610" fmla="*/ 8259013 w 15162205"/>
              <a:gd name="connsiteY3610" fmla="*/ 2407577 h 9424512"/>
              <a:gd name="connsiteX3611" fmla="*/ 8275145 w 15162205"/>
              <a:gd name="connsiteY3611" fmla="*/ 2391444 h 9424512"/>
              <a:gd name="connsiteX3612" fmla="*/ 8259013 w 15162205"/>
              <a:gd name="connsiteY3612" fmla="*/ 2383381 h 9424512"/>
              <a:gd name="connsiteX3613" fmla="*/ 8226752 w 15162205"/>
              <a:gd name="connsiteY3613" fmla="*/ 2375315 h 9424512"/>
              <a:gd name="connsiteX3614" fmla="*/ 7807349 w 15162205"/>
              <a:gd name="connsiteY3614" fmla="*/ 2375315 h 9424512"/>
              <a:gd name="connsiteX3615" fmla="*/ 7807349 w 15162205"/>
              <a:gd name="connsiteY3615" fmla="*/ 2391444 h 9424512"/>
              <a:gd name="connsiteX3616" fmla="*/ 7839610 w 15162205"/>
              <a:gd name="connsiteY3616" fmla="*/ 2391444 h 9424512"/>
              <a:gd name="connsiteX3617" fmla="*/ 7831545 w 15162205"/>
              <a:gd name="connsiteY3617" fmla="*/ 2375315 h 9424512"/>
              <a:gd name="connsiteX3618" fmla="*/ 7807349 w 15162205"/>
              <a:gd name="connsiteY3618" fmla="*/ 2375315 h 9424512"/>
              <a:gd name="connsiteX3619" fmla="*/ 7678302 w 15162205"/>
              <a:gd name="connsiteY3619" fmla="*/ 2375315 h 9424512"/>
              <a:gd name="connsiteX3620" fmla="*/ 7686368 w 15162205"/>
              <a:gd name="connsiteY3620" fmla="*/ 2399511 h 9424512"/>
              <a:gd name="connsiteX3621" fmla="*/ 7678302 w 15162205"/>
              <a:gd name="connsiteY3621" fmla="*/ 2407577 h 9424512"/>
              <a:gd name="connsiteX3622" fmla="*/ 7629910 w 15162205"/>
              <a:gd name="connsiteY3622" fmla="*/ 2423706 h 9424512"/>
              <a:gd name="connsiteX3623" fmla="*/ 7637975 w 15162205"/>
              <a:gd name="connsiteY3623" fmla="*/ 2431773 h 9424512"/>
              <a:gd name="connsiteX3624" fmla="*/ 7694432 w 15162205"/>
              <a:gd name="connsiteY3624" fmla="*/ 2455969 h 9424512"/>
              <a:gd name="connsiteX3625" fmla="*/ 7742824 w 15162205"/>
              <a:gd name="connsiteY3625" fmla="*/ 2455969 h 9424512"/>
              <a:gd name="connsiteX3626" fmla="*/ 7726694 w 15162205"/>
              <a:gd name="connsiteY3626" fmla="*/ 2439839 h 9424512"/>
              <a:gd name="connsiteX3627" fmla="*/ 7710566 w 15162205"/>
              <a:gd name="connsiteY3627" fmla="*/ 2423706 h 9424512"/>
              <a:gd name="connsiteX3628" fmla="*/ 7710566 w 15162205"/>
              <a:gd name="connsiteY3628" fmla="*/ 2407577 h 9424512"/>
              <a:gd name="connsiteX3629" fmla="*/ 7775086 w 15162205"/>
              <a:gd name="connsiteY3629" fmla="*/ 2407577 h 9424512"/>
              <a:gd name="connsiteX3630" fmla="*/ 7726694 w 15162205"/>
              <a:gd name="connsiteY3630" fmla="*/ 2391444 h 9424512"/>
              <a:gd name="connsiteX3631" fmla="*/ 7694432 w 15162205"/>
              <a:gd name="connsiteY3631" fmla="*/ 2375315 h 9424512"/>
              <a:gd name="connsiteX3632" fmla="*/ 6887888 w 15162205"/>
              <a:gd name="connsiteY3632" fmla="*/ 2375315 h 9424512"/>
              <a:gd name="connsiteX3633" fmla="*/ 6871758 w 15162205"/>
              <a:gd name="connsiteY3633" fmla="*/ 2391444 h 9424512"/>
              <a:gd name="connsiteX3634" fmla="*/ 6887888 w 15162205"/>
              <a:gd name="connsiteY3634" fmla="*/ 2391444 h 9424512"/>
              <a:gd name="connsiteX3635" fmla="*/ 6887888 w 15162205"/>
              <a:gd name="connsiteY3635" fmla="*/ 2375315 h 9424512"/>
              <a:gd name="connsiteX3636" fmla="*/ 6645924 w 15162205"/>
              <a:gd name="connsiteY3636" fmla="*/ 2375315 h 9424512"/>
              <a:gd name="connsiteX3637" fmla="*/ 6645924 w 15162205"/>
              <a:gd name="connsiteY3637" fmla="*/ 2391444 h 9424512"/>
              <a:gd name="connsiteX3638" fmla="*/ 6662055 w 15162205"/>
              <a:gd name="connsiteY3638" fmla="*/ 2391444 h 9424512"/>
              <a:gd name="connsiteX3639" fmla="*/ 6645924 w 15162205"/>
              <a:gd name="connsiteY3639" fmla="*/ 2375315 h 9424512"/>
              <a:gd name="connsiteX3640" fmla="*/ 8791333 w 15162205"/>
              <a:gd name="connsiteY3640" fmla="*/ 2359184 h 9424512"/>
              <a:gd name="connsiteX3641" fmla="*/ 8791333 w 15162205"/>
              <a:gd name="connsiteY3641" fmla="*/ 2375315 h 9424512"/>
              <a:gd name="connsiteX3642" fmla="*/ 8791333 w 15162205"/>
              <a:gd name="connsiteY3642" fmla="*/ 2391444 h 9424512"/>
              <a:gd name="connsiteX3643" fmla="*/ 8775204 w 15162205"/>
              <a:gd name="connsiteY3643" fmla="*/ 2423706 h 9424512"/>
              <a:gd name="connsiteX3644" fmla="*/ 8807463 w 15162205"/>
              <a:gd name="connsiteY3644" fmla="*/ 2439839 h 9424512"/>
              <a:gd name="connsiteX3645" fmla="*/ 8823596 w 15162205"/>
              <a:gd name="connsiteY3645" fmla="*/ 2439839 h 9424512"/>
              <a:gd name="connsiteX3646" fmla="*/ 8847791 w 15162205"/>
              <a:gd name="connsiteY3646" fmla="*/ 2423706 h 9424512"/>
              <a:gd name="connsiteX3647" fmla="*/ 8855857 w 15162205"/>
              <a:gd name="connsiteY3647" fmla="*/ 2407577 h 9424512"/>
              <a:gd name="connsiteX3648" fmla="*/ 8823596 w 15162205"/>
              <a:gd name="connsiteY3648" fmla="*/ 2391444 h 9424512"/>
              <a:gd name="connsiteX3649" fmla="*/ 8807463 w 15162205"/>
              <a:gd name="connsiteY3649" fmla="*/ 2391444 h 9424512"/>
              <a:gd name="connsiteX3650" fmla="*/ 8791333 w 15162205"/>
              <a:gd name="connsiteY3650" fmla="*/ 2391444 h 9424512"/>
              <a:gd name="connsiteX3651" fmla="*/ 8807463 w 15162205"/>
              <a:gd name="connsiteY3651" fmla="*/ 2375315 h 9424512"/>
              <a:gd name="connsiteX3652" fmla="*/ 4774744 w 15162205"/>
              <a:gd name="connsiteY3652" fmla="*/ 2359184 h 9424512"/>
              <a:gd name="connsiteX3653" fmla="*/ 4782810 w 15162205"/>
              <a:gd name="connsiteY3653" fmla="*/ 2367248 h 9424512"/>
              <a:gd name="connsiteX3654" fmla="*/ 4790875 w 15162205"/>
              <a:gd name="connsiteY3654" fmla="*/ 2375315 h 9424512"/>
              <a:gd name="connsiteX3655" fmla="*/ 4807006 w 15162205"/>
              <a:gd name="connsiteY3655" fmla="*/ 2375315 h 9424512"/>
              <a:gd name="connsiteX3656" fmla="*/ 4790875 w 15162205"/>
              <a:gd name="connsiteY3656" fmla="*/ 2359184 h 9424512"/>
              <a:gd name="connsiteX3657" fmla="*/ 7589582 w 15162205"/>
              <a:gd name="connsiteY3657" fmla="*/ 2343052 h 9424512"/>
              <a:gd name="connsiteX3658" fmla="*/ 7573451 w 15162205"/>
              <a:gd name="connsiteY3658" fmla="*/ 2359184 h 9424512"/>
              <a:gd name="connsiteX3659" fmla="*/ 7597647 w 15162205"/>
              <a:gd name="connsiteY3659" fmla="*/ 2375315 h 9424512"/>
              <a:gd name="connsiteX3660" fmla="*/ 7613778 w 15162205"/>
              <a:gd name="connsiteY3660" fmla="*/ 2391444 h 9424512"/>
              <a:gd name="connsiteX3661" fmla="*/ 7613778 w 15162205"/>
              <a:gd name="connsiteY3661" fmla="*/ 2407577 h 9424512"/>
              <a:gd name="connsiteX3662" fmla="*/ 7629910 w 15162205"/>
              <a:gd name="connsiteY3662" fmla="*/ 2391444 h 9424512"/>
              <a:gd name="connsiteX3663" fmla="*/ 7646040 w 15162205"/>
              <a:gd name="connsiteY3663" fmla="*/ 2375315 h 9424512"/>
              <a:gd name="connsiteX3664" fmla="*/ 7629910 w 15162205"/>
              <a:gd name="connsiteY3664" fmla="*/ 2359184 h 9424512"/>
              <a:gd name="connsiteX3665" fmla="*/ 7613778 w 15162205"/>
              <a:gd name="connsiteY3665" fmla="*/ 2351119 h 9424512"/>
              <a:gd name="connsiteX3666" fmla="*/ 7589582 w 15162205"/>
              <a:gd name="connsiteY3666" fmla="*/ 2343052 h 9424512"/>
              <a:gd name="connsiteX3667" fmla="*/ 6807234 w 15162205"/>
              <a:gd name="connsiteY3667" fmla="*/ 2343052 h 9424512"/>
              <a:gd name="connsiteX3668" fmla="*/ 6807234 w 15162205"/>
              <a:gd name="connsiteY3668" fmla="*/ 2359184 h 9424512"/>
              <a:gd name="connsiteX3669" fmla="*/ 6823364 w 15162205"/>
              <a:gd name="connsiteY3669" fmla="*/ 2359184 h 9424512"/>
              <a:gd name="connsiteX3670" fmla="*/ 6807234 w 15162205"/>
              <a:gd name="connsiteY3670" fmla="*/ 2343052 h 9424512"/>
              <a:gd name="connsiteX3671" fmla="*/ 8210620 w 15162205"/>
              <a:gd name="connsiteY3671" fmla="*/ 2326923 h 9424512"/>
              <a:gd name="connsiteX3672" fmla="*/ 8242882 w 15162205"/>
              <a:gd name="connsiteY3672" fmla="*/ 2343052 h 9424512"/>
              <a:gd name="connsiteX3673" fmla="*/ 8226752 w 15162205"/>
              <a:gd name="connsiteY3673" fmla="*/ 2326923 h 9424512"/>
              <a:gd name="connsiteX3674" fmla="*/ 7775086 w 15162205"/>
              <a:gd name="connsiteY3674" fmla="*/ 2326923 h 9424512"/>
              <a:gd name="connsiteX3675" fmla="*/ 7758956 w 15162205"/>
              <a:gd name="connsiteY3675" fmla="*/ 2334987 h 9424512"/>
              <a:gd name="connsiteX3676" fmla="*/ 7758956 w 15162205"/>
              <a:gd name="connsiteY3676" fmla="*/ 2343052 h 9424512"/>
              <a:gd name="connsiteX3677" fmla="*/ 7767022 w 15162205"/>
              <a:gd name="connsiteY3677" fmla="*/ 2359184 h 9424512"/>
              <a:gd name="connsiteX3678" fmla="*/ 7783152 w 15162205"/>
              <a:gd name="connsiteY3678" fmla="*/ 2351119 h 9424512"/>
              <a:gd name="connsiteX3679" fmla="*/ 7791218 w 15162205"/>
              <a:gd name="connsiteY3679" fmla="*/ 2343052 h 9424512"/>
              <a:gd name="connsiteX3680" fmla="*/ 7775086 w 15162205"/>
              <a:gd name="connsiteY3680" fmla="*/ 2326923 h 9424512"/>
              <a:gd name="connsiteX3681" fmla="*/ 3000346 w 15162205"/>
              <a:gd name="connsiteY3681" fmla="*/ 2326923 h 9424512"/>
              <a:gd name="connsiteX3682" fmla="*/ 3016478 w 15162205"/>
              <a:gd name="connsiteY3682" fmla="*/ 2343052 h 9424512"/>
              <a:gd name="connsiteX3683" fmla="*/ 3000346 w 15162205"/>
              <a:gd name="connsiteY3683" fmla="*/ 2359184 h 9424512"/>
              <a:gd name="connsiteX3684" fmla="*/ 2992282 w 15162205"/>
              <a:gd name="connsiteY3684" fmla="*/ 2351119 h 9424512"/>
              <a:gd name="connsiteX3685" fmla="*/ 2984216 w 15162205"/>
              <a:gd name="connsiteY3685" fmla="*/ 2343052 h 9424512"/>
              <a:gd name="connsiteX3686" fmla="*/ 3000346 w 15162205"/>
              <a:gd name="connsiteY3686" fmla="*/ 2326923 h 9424512"/>
              <a:gd name="connsiteX3687" fmla="*/ 8678417 w 15162205"/>
              <a:gd name="connsiteY3687" fmla="*/ 2310791 h 9424512"/>
              <a:gd name="connsiteX3688" fmla="*/ 8678417 w 15162205"/>
              <a:gd name="connsiteY3688" fmla="*/ 2326923 h 9424512"/>
              <a:gd name="connsiteX3689" fmla="*/ 8694549 w 15162205"/>
              <a:gd name="connsiteY3689" fmla="*/ 2310791 h 9424512"/>
              <a:gd name="connsiteX3690" fmla="*/ 8678417 w 15162205"/>
              <a:gd name="connsiteY3690" fmla="*/ 2310791 h 9424512"/>
              <a:gd name="connsiteX3691" fmla="*/ 7984790 w 15162205"/>
              <a:gd name="connsiteY3691" fmla="*/ 2310791 h 9424512"/>
              <a:gd name="connsiteX3692" fmla="*/ 8000919 w 15162205"/>
              <a:gd name="connsiteY3692" fmla="*/ 2326923 h 9424512"/>
              <a:gd name="connsiteX3693" fmla="*/ 7984790 w 15162205"/>
              <a:gd name="connsiteY3693" fmla="*/ 2343052 h 9424512"/>
              <a:gd name="connsiteX3694" fmla="*/ 7984790 w 15162205"/>
              <a:gd name="connsiteY3694" fmla="*/ 2326923 h 9424512"/>
              <a:gd name="connsiteX3695" fmla="*/ 7984790 w 15162205"/>
              <a:gd name="connsiteY3695" fmla="*/ 2310791 h 9424512"/>
              <a:gd name="connsiteX3696" fmla="*/ 3226178 w 15162205"/>
              <a:gd name="connsiteY3696" fmla="*/ 2310791 h 9424512"/>
              <a:gd name="connsiteX3697" fmla="*/ 3226178 w 15162205"/>
              <a:gd name="connsiteY3697" fmla="*/ 2318856 h 9424512"/>
              <a:gd name="connsiteX3698" fmla="*/ 3242308 w 15162205"/>
              <a:gd name="connsiteY3698" fmla="*/ 2326923 h 9424512"/>
              <a:gd name="connsiteX3699" fmla="*/ 2806775 w 15162205"/>
              <a:gd name="connsiteY3699" fmla="*/ 2310791 h 9424512"/>
              <a:gd name="connsiteX3700" fmla="*/ 2822907 w 15162205"/>
              <a:gd name="connsiteY3700" fmla="*/ 2326923 h 9424512"/>
              <a:gd name="connsiteX3701" fmla="*/ 2839037 w 15162205"/>
              <a:gd name="connsiteY3701" fmla="*/ 2326923 h 9424512"/>
              <a:gd name="connsiteX3702" fmla="*/ 2806775 w 15162205"/>
              <a:gd name="connsiteY3702" fmla="*/ 2310791 h 9424512"/>
              <a:gd name="connsiteX3703" fmla="*/ 8735883 w 15162205"/>
              <a:gd name="connsiteY3703" fmla="*/ 2305751 h 9424512"/>
              <a:gd name="connsiteX3704" fmla="*/ 8726809 w 15162205"/>
              <a:gd name="connsiteY3704" fmla="*/ 2326923 h 9424512"/>
              <a:gd name="connsiteX3705" fmla="*/ 8678417 w 15162205"/>
              <a:gd name="connsiteY3705" fmla="*/ 2343052 h 9424512"/>
              <a:gd name="connsiteX3706" fmla="*/ 8670350 w 15162205"/>
              <a:gd name="connsiteY3706" fmla="*/ 2334987 h 9424512"/>
              <a:gd name="connsiteX3707" fmla="*/ 8646155 w 15162205"/>
              <a:gd name="connsiteY3707" fmla="*/ 2326923 h 9424512"/>
              <a:gd name="connsiteX3708" fmla="*/ 8621959 w 15162205"/>
              <a:gd name="connsiteY3708" fmla="*/ 2326923 h 9424512"/>
              <a:gd name="connsiteX3709" fmla="*/ 8613892 w 15162205"/>
              <a:gd name="connsiteY3709" fmla="*/ 2310791 h 9424512"/>
              <a:gd name="connsiteX3710" fmla="*/ 8597763 w 15162205"/>
              <a:gd name="connsiteY3710" fmla="*/ 2310791 h 9424512"/>
              <a:gd name="connsiteX3711" fmla="*/ 8589696 w 15162205"/>
              <a:gd name="connsiteY3711" fmla="*/ 2326923 h 9424512"/>
              <a:gd name="connsiteX3712" fmla="*/ 8565500 w 15162205"/>
              <a:gd name="connsiteY3712" fmla="*/ 2310791 h 9424512"/>
              <a:gd name="connsiteX3713" fmla="*/ 8533237 w 15162205"/>
              <a:gd name="connsiteY3713" fmla="*/ 2343052 h 9424512"/>
              <a:gd name="connsiteX3714" fmla="*/ 8549370 w 15162205"/>
              <a:gd name="connsiteY3714" fmla="*/ 2326923 h 9424512"/>
              <a:gd name="connsiteX3715" fmla="*/ 8565500 w 15162205"/>
              <a:gd name="connsiteY3715" fmla="*/ 2326923 h 9424512"/>
              <a:gd name="connsiteX3716" fmla="*/ 8565500 w 15162205"/>
              <a:gd name="connsiteY3716" fmla="*/ 2343052 h 9424512"/>
              <a:gd name="connsiteX3717" fmla="*/ 8581632 w 15162205"/>
              <a:gd name="connsiteY3717" fmla="*/ 2343052 h 9424512"/>
              <a:gd name="connsiteX3718" fmla="*/ 8605828 w 15162205"/>
              <a:gd name="connsiteY3718" fmla="*/ 2375315 h 9424512"/>
              <a:gd name="connsiteX3719" fmla="*/ 8638091 w 15162205"/>
              <a:gd name="connsiteY3719" fmla="*/ 2383381 h 9424512"/>
              <a:gd name="connsiteX3720" fmla="*/ 8678417 w 15162205"/>
              <a:gd name="connsiteY3720" fmla="*/ 2383381 h 9424512"/>
              <a:gd name="connsiteX3721" fmla="*/ 8710678 w 15162205"/>
              <a:gd name="connsiteY3721" fmla="*/ 2407577 h 9424512"/>
              <a:gd name="connsiteX3722" fmla="*/ 8694549 w 15162205"/>
              <a:gd name="connsiteY3722" fmla="*/ 2431773 h 9424512"/>
              <a:gd name="connsiteX3723" fmla="*/ 8684282 w 15162205"/>
              <a:gd name="connsiteY3723" fmla="*/ 2434705 h 9424512"/>
              <a:gd name="connsiteX3724" fmla="*/ 8686483 w 15162205"/>
              <a:gd name="connsiteY3724" fmla="*/ 2435805 h 9424512"/>
              <a:gd name="connsiteX3725" fmla="*/ 8726809 w 15162205"/>
              <a:gd name="connsiteY3725" fmla="*/ 2439839 h 9424512"/>
              <a:gd name="connsiteX3726" fmla="*/ 8742941 w 15162205"/>
              <a:gd name="connsiteY3726" fmla="*/ 2439839 h 9424512"/>
              <a:gd name="connsiteX3727" fmla="*/ 8742941 w 15162205"/>
              <a:gd name="connsiteY3727" fmla="*/ 2423706 h 9424512"/>
              <a:gd name="connsiteX3728" fmla="*/ 8742941 w 15162205"/>
              <a:gd name="connsiteY3728" fmla="*/ 2375315 h 9424512"/>
              <a:gd name="connsiteX3729" fmla="*/ 8710678 w 15162205"/>
              <a:gd name="connsiteY3729" fmla="*/ 2359184 h 9424512"/>
              <a:gd name="connsiteX3730" fmla="*/ 8726809 w 15162205"/>
              <a:gd name="connsiteY3730" fmla="*/ 2343052 h 9424512"/>
              <a:gd name="connsiteX3731" fmla="*/ 8759072 w 15162205"/>
              <a:gd name="connsiteY3731" fmla="*/ 2343052 h 9424512"/>
              <a:gd name="connsiteX3732" fmla="*/ 8775204 w 15162205"/>
              <a:gd name="connsiteY3732" fmla="*/ 2343052 h 9424512"/>
              <a:gd name="connsiteX3733" fmla="*/ 8767137 w 15162205"/>
              <a:gd name="connsiteY3733" fmla="*/ 2318856 h 9424512"/>
              <a:gd name="connsiteX3734" fmla="*/ 8742941 w 15162205"/>
              <a:gd name="connsiteY3734" fmla="*/ 2310791 h 9424512"/>
              <a:gd name="connsiteX3735" fmla="*/ 8735883 w 15162205"/>
              <a:gd name="connsiteY3735" fmla="*/ 2305751 h 9424512"/>
              <a:gd name="connsiteX3736" fmla="*/ 8884086 w 15162205"/>
              <a:gd name="connsiteY3736" fmla="*/ 2302727 h 9424512"/>
              <a:gd name="connsiteX3737" fmla="*/ 8871987 w 15162205"/>
              <a:gd name="connsiteY3737" fmla="*/ 2310791 h 9424512"/>
              <a:gd name="connsiteX3738" fmla="*/ 8888118 w 15162205"/>
              <a:gd name="connsiteY3738" fmla="*/ 2310791 h 9424512"/>
              <a:gd name="connsiteX3739" fmla="*/ 8884086 w 15162205"/>
              <a:gd name="connsiteY3739" fmla="*/ 2302727 h 9424512"/>
              <a:gd name="connsiteX3740" fmla="*/ 8371928 w 15162205"/>
              <a:gd name="connsiteY3740" fmla="*/ 2294660 h 9424512"/>
              <a:gd name="connsiteX3741" fmla="*/ 8371928 w 15162205"/>
              <a:gd name="connsiteY3741" fmla="*/ 2310791 h 9424512"/>
              <a:gd name="connsiteX3742" fmla="*/ 8388060 w 15162205"/>
              <a:gd name="connsiteY3742" fmla="*/ 2294660 h 9424512"/>
              <a:gd name="connsiteX3743" fmla="*/ 8371928 w 15162205"/>
              <a:gd name="connsiteY3743" fmla="*/ 2294660 h 9424512"/>
              <a:gd name="connsiteX3744" fmla="*/ 8081574 w 15162205"/>
              <a:gd name="connsiteY3744" fmla="*/ 2294660 h 9424512"/>
              <a:gd name="connsiteX3745" fmla="*/ 8097704 w 15162205"/>
              <a:gd name="connsiteY3745" fmla="*/ 2310791 h 9424512"/>
              <a:gd name="connsiteX3746" fmla="*/ 8113836 w 15162205"/>
              <a:gd name="connsiteY3746" fmla="*/ 2310791 h 9424512"/>
              <a:gd name="connsiteX3747" fmla="*/ 8113836 w 15162205"/>
              <a:gd name="connsiteY3747" fmla="*/ 2294660 h 9424512"/>
              <a:gd name="connsiteX3748" fmla="*/ 8097704 w 15162205"/>
              <a:gd name="connsiteY3748" fmla="*/ 2294660 h 9424512"/>
              <a:gd name="connsiteX3749" fmla="*/ 8081574 w 15162205"/>
              <a:gd name="connsiteY3749" fmla="*/ 2294660 h 9424512"/>
              <a:gd name="connsiteX3750" fmla="*/ 2887431 w 15162205"/>
              <a:gd name="connsiteY3750" fmla="*/ 2284578 h 9424512"/>
              <a:gd name="connsiteX3751" fmla="*/ 2879365 w 15162205"/>
              <a:gd name="connsiteY3751" fmla="*/ 2289620 h 9424512"/>
              <a:gd name="connsiteX3752" fmla="*/ 2903561 w 15162205"/>
              <a:gd name="connsiteY3752" fmla="*/ 2310791 h 9424512"/>
              <a:gd name="connsiteX3753" fmla="*/ 2903561 w 15162205"/>
              <a:gd name="connsiteY3753" fmla="*/ 2318856 h 9424512"/>
              <a:gd name="connsiteX3754" fmla="*/ 2919691 w 15162205"/>
              <a:gd name="connsiteY3754" fmla="*/ 2343052 h 9424512"/>
              <a:gd name="connsiteX3755" fmla="*/ 2919691 w 15162205"/>
              <a:gd name="connsiteY3755" fmla="*/ 2359184 h 9424512"/>
              <a:gd name="connsiteX3756" fmla="*/ 2887431 w 15162205"/>
              <a:gd name="connsiteY3756" fmla="*/ 2359184 h 9424512"/>
              <a:gd name="connsiteX3757" fmla="*/ 2968082 w 15162205"/>
              <a:gd name="connsiteY3757" fmla="*/ 2391444 h 9424512"/>
              <a:gd name="connsiteX3758" fmla="*/ 2984216 w 15162205"/>
              <a:gd name="connsiteY3758" fmla="*/ 2375315 h 9424512"/>
              <a:gd name="connsiteX3759" fmla="*/ 2976150 w 15162205"/>
              <a:gd name="connsiteY3759" fmla="*/ 2367248 h 9424512"/>
              <a:gd name="connsiteX3760" fmla="*/ 3000346 w 15162205"/>
              <a:gd name="connsiteY3760" fmla="*/ 2359184 h 9424512"/>
              <a:gd name="connsiteX3761" fmla="*/ 3024541 w 15162205"/>
              <a:gd name="connsiteY3761" fmla="*/ 2375315 h 9424512"/>
              <a:gd name="connsiteX3762" fmla="*/ 3048740 w 15162205"/>
              <a:gd name="connsiteY3762" fmla="*/ 2359184 h 9424512"/>
              <a:gd name="connsiteX3763" fmla="*/ 3032609 w 15162205"/>
              <a:gd name="connsiteY3763" fmla="*/ 2326923 h 9424512"/>
              <a:gd name="connsiteX3764" fmla="*/ 3000346 w 15162205"/>
              <a:gd name="connsiteY3764" fmla="*/ 2310791 h 9424512"/>
              <a:gd name="connsiteX3765" fmla="*/ 2976150 w 15162205"/>
              <a:gd name="connsiteY3765" fmla="*/ 2302727 h 9424512"/>
              <a:gd name="connsiteX3766" fmla="*/ 2984216 w 15162205"/>
              <a:gd name="connsiteY3766" fmla="*/ 2326923 h 9424512"/>
              <a:gd name="connsiteX3767" fmla="*/ 2968082 w 15162205"/>
              <a:gd name="connsiteY3767" fmla="*/ 2326923 h 9424512"/>
              <a:gd name="connsiteX3768" fmla="*/ 2943886 w 15162205"/>
              <a:gd name="connsiteY3768" fmla="*/ 2326923 h 9424512"/>
              <a:gd name="connsiteX3769" fmla="*/ 2919691 w 15162205"/>
              <a:gd name="connsiteY3769" fmla="*/ 2310791 h 9424512"/>
              <a:gd name="connsiteX3770" fmla="*/ 2903561 w 15162205"/>
              <a:gd name="connsiteY3770" fmla="*/ 2286594 h 9424512"/>
              <a:gd name="connsiteX3771" fmla="*/ 2887431 w 15162205"/>
              <a:gd name="connsiteY3771" fmla="*/ 2284578 h 9424512"/>
              <a:gd name="connsiteX3772" fmla="*/ 8952642 w 15162205"/>
              <a:gd name="connsiteY3772" fmla="*/ 2278530 h 9424512"/>
              <a:gd name="connsiteX3773" fmla="*/ 8936511 w 15162205"/>
              <a:gd name="connsiteY3773" fmla="*/ 2294660 h 9424512"/>
              <a:gd name="connsiteX3774" fmla="*/ 8952642 w 15162205"/>
              <a:gd name="connsiteY3774" fmla="*/ 2310791 h 9424512"/>
              <a:gd name="connsiteX3775" fmla="*/ 8952642 w 15162205"/>
              <a:gd name="connsiteY3775" fmla="*/ 2278530 h 9424512"/>
              <a:gd name="connsiteX3776" fmla="*/ 6920150 w 15162205"/>
              <a:gd name="connsiteY3776" fmla="*/ 2278530 h 9424512"/>
              <a:gd name="connsiteX3777" fmla="*/ 6920150 w 15162205"/>
              <a:gd name="connsiteY3777" fmla="*/ 2294660 h 9424512"/>
              <a:gd name="connsiteX3778" fmla="*/ 6936281 w 15162205"/>
              <a:gd name="connsiteY3778" fmla="*/ 2294660 h 9424512"/>
              <a:gd name="connsiteX3779" fmla="*/ 6920150 w 15162205"/>
              <a:gd name="connsiteY3779" fmla="*/ 2278530 h 9424512"/>
              <a:gd name="connsiteX3780" fmla="*/ 3016478 w 15162205"/>
              <a:gd name="connsiteY3780" fmla="*/ 2278530 h 9424512"/>
              <a:gd name="connsiteX3781" fmla="*/ 3000346 w 15162205"/>
              <a:gd name="connsiteY3781" fmla="*/ 2294660 h 9424512"/>
              <a:gd name="connsiteX3782" fmla="*/ 3016478 w 15162205"/>
              <a:gd name="connsiteY3782" fmla="*/ 2294660 h 9424512"/>
              <a:gd name="connsiteX3783" fmla="*/ 3016478 w 15162205"/>
              <a:gd name="connsiteY3783" fmla="*/ 2278530 h 9424512"/>
              <a:gd name="connsiteX3784" fmla="*/ 8355800 w 15162205"/>
              <a:gd name="connsiteY3784" fmla="*/ 2262398 h 9424512"/>
              <a:gd name="connsiteX3785" fmla="*/ 8355800 w 15162205"/>
              <a:gd name="connsiteY3785" fmla="*/ 2278530 h 9424512"/>
              <a:gd name="connsiteX3786" fmla="*/ 8371928 w 15162205"/>
              <a:gd name="connsiteY3786" fmla="*/ 2262398 h 9424512"/>
              <a:gd name="connsiteX3787" fmla="*/ 8355800 w 15162205"/>
              <a:gd name="connsiteY3787" fmla="*/ 2262398 h 9424512"/>
              <a:gd name="connsiteX3788" fmla="*/ 7484732 w 15162205"/>
              <a:gd name="connsiteY3788" fmla="*/ 2262398 h 9424512"/>
              <a:gd name="connsiteX3789" fmla="*/ 7484732 w 15162205"/>
              <a:gd name="connsiteY3789" fmla="*/ 2294660 h 9424512"/>
              <a:gd name="connsiteX3790" fmla="*/ 7500864 w 15162205"/>
              <a:gd name="connsiteY3790" fmla="*/ 2278530 h 9424512"/>
              <a:gd name="connsiteX3791" fmla="*/ 7500864 w 15162205"/>
              <a:gd name="connsiteY3791" fmla="*/ 2294660 h 9424512"/>
              <a:gd name="connsiteX3792" fmla="*/ 7500864 w 15162205"/>
              <a:gd name="connsiteY3792" fmla="*/ 2310791 h 9424512"/>
              <a:gd name="connsiteX3793" fmla="*/ 7516992 w 15162205"/>
              <a:gd name="connsiteY3793" fmla="*/ 2310791 h 9424512"/>
              <a:gd name="connsiteX3794" fmla="*/ 7508928 w 15162205"/>
              <a:gd name="connsiteY3794" fmla="*/ 2278530 h 9424512"/>
              <a:gd name="connsiteX3795" fmla="*/ 7484732 w 15162205"/>
              <a:gd name="connsiteY3795" fmla="*/ 2262398 h 9424512"/>
              <a:gd name="connsiteX3796" fmla="*/ 7387946 w 15162205"/>
              <a:gd name="connsiteY3796" fmla="*/ 2262398 h 9424512"/>
              <a:gd name="connsiteX3797" fmla="*/ 7387946 w 15162205"/>
              <a:gd name="connsiteY3797" fmla="*/ 2278530 h 9424512"/>
              <a:gd name="connsiteX3798" fmla="*/ 7404077 w 15162205"/>
              <a:gd name="connsiteY3798" fmla="*/ 2278530 h 9424512"/>
              <a:gd name="connsiteX3799" fmla="*/ 7387946 w 15162205"/>
              <a:gd name="connsiteY3799" fmla="*/ 2262398 h 9424512"/>
              <a:gd name="connsiteX3800" fmla="*/ 6339438 w 15162205"/>
              <a:gd name="connsiteY3800" fmla="*/ 2262398 h 9424512"/>
              <a:gd name="connsiteX3801" fmla="*/ 6323308 w 15162205"/>
              <a:gd name="connsiteY3801" fmla="*/ 2278530 h 9424512"/>
              <a:gd name="connsiteX3802" fmla="*/ 6371702 w 15162205"/>
              <a:gd name="connsiteY3802" fmla="*/ 2294660 h 9424512"/>
              <a:gd name="connsiteX3803" fmla="*/ 6403961 w 15162205"/>
              <a:gd name="connsiteY3803" fmla="*/ 2302727 h 9424512"/>
              <a:gd name="connsiteX3804" fmla="*/ 6412026 w 15162205"/>
              <a:gd name="connsiteY3804" fmla="*/ 2310791 h 9424512"/>
              <a:gd name="connsiteX3805" fmla="*/ 6420092 w 15162205"/>
              <a:gd name="connsiteY3805" fmla="*/ 2302727 h 9424512"/>
              <a:gd name="connsiteX3806" fmla="*/ 6403961 w 15162205"/>
              <a:gd name="connsiteY3806" fmla="*/ 2286594 h 9424512"/>
              <a:gd name="connsiteX3807" fmla="*/ 6339438 w 15162205"/>
              <a:gd name="connsiteY3807" fmla="*/ 2262398 h 9424512"/>
              <a:gd name="connsiteX3808" fmla="*/ 4064985 w 15162205"/>
              <a:gd name="connsiteY3808" fmla="*/ 2262398 h 9424512"/>
              <a:gd name="connsiteX3809" fmla="*/ 4069016 w 15162205"/>
              <a:gd name="connsiteY3809" fmla="*/ 2266432 h 9424512"/>
              <a:gd name="connsiteX3810" fmla="*/ 4076697 w 15162205"/>
              <a:gd name="connsiteY3810" fmla="*/ 2274112 h 9424512"/>
              <a:gd name="connsiteX3811" fmla="*/ 4073050 w 15162205"/>
              <a:gd name="connsiteY3811" fmla="*/ 2270464 h 9424512"/>
              <a:gd name="connsiteX3812" fmla="*/ 4064985 w 15162205"/>
              <a:gd name="connsiteY3812" fmla="*/ 2262398 h 9424512"/>
              <a:gd name="connsiteX3813" fmla="*/ 3887547 w 15162205"/>
              <a:gd name="connsiteY3813" fmla="*/ 2262398 h 9424512"/>
              <a:gd name="connsiteX3814" fmla="*/ 3887547 w 15162205"/>
              <a:gd name="connsiteY3814" fmla="*/ 2278530 h 9424512"/>
              <a:gd name="connsiteX3815" fmla="*/ 3903675 w 15162205"/>
              <a:gd name="connsiteY3815" fmla="*/ 2262398 h 9424512"/>
              <a:gd name="connsiteX3816" fmla="*/ 3887547 w 15162205"/>
              <a:gd name="connsiteY3816" fmla="*/ 2262398 h 9424512"/>
              <a:gd name="connsiteX3817" fmla="*/ 2677728 w 15162205"/>
              <a:gd name="connsiteY3817" fmla="*/ 2262398 h 9424512"/>
              <a:gd name="connsiteX3818" fmla="*/ 2661597 w 15162205"/>
              <a:gd name="connsiteY3818" fmla="*/ 2294660 h 9424512"/>
              <a:gd name="connsiteX3819" fmla="*/ 2677728 w 15162205"/>
              <a:gd name="connsiteY3819" fmla="*/ 2278530 h 9424512"/>
              <a:gd name="connsiteX3820" fmla="*/ 2677728 w 15162205"/>
              <a:gd name="connsiteY3820" fmla="*/ 2262398 h 9424512"/>
              <a:gd name="connsiteX3821" fmla="*/ 8823596 w 15162205"/>
              <a:gd name="connsiteY3821" fmla="*/ 2246268 h 9424512"/>
              <a:gd name="connsiteX3822" fmla="*/ 8823596 w 15162205"/>
              <a:gd name="connsiteY3822" fmla="*/ 2254332 h 9424512"/>
              <a:gd name="connsiteX3823" fmla="*/ 8831661 w 15162205"/>
              <a:gd name="connsiteY3823" fmla="*/ 2262398 h 9424512"/>
              <a:gd name="connsiteX3824" fmla="*/ 8847791 w 15162205"/>
              <a:gd name="connsiteY3824" fmla="*/ 2270464 h 9424512"/>
              <a:gd name="connsiteX3825" fmla="*/ 8871987 w 15162205"/>
              <a:gd name="connsiteY3825" fmla="*/ 2278530 h 9424512"/>
              <a:gd name="connsiteX3826" fmla="*/ 8896183 w 15162205"/>
              <a:gd name="connsiteY3826" fmla="*/ 2278530 h 9424512"/>
              <a:gd name="connsiteX3827" fmla="*/ 8904250 w 15162205"/>
              <a:gd name="connsiteY3827" fmla="*/ 2294660 h 9424512"/>
              <a:gd name="connsiteX3828" fmla="*/ 8920379 w 15162205"/>
              <a:gd name="connsiteY3828" fmla="*/ 2294660 h 9424512"/>
              <a:gd name="connsiteX3829" fmla="*/ 8920379 w 15162205"/>
              <a:gd name="connsiteY3829" fmla="*/ 2278530 h 9424512"/>
              <a:gd name="connsiteX3830" fmla="*/ 8880054 w 15162205"/>
              <a:gd name="connsiteY3830" fmla="*/ 2262398 h 9424512"/>
              <a:gd name="connsiteX3831" fmla="*/ 8823596 w 15162205"/>
              <a:gd name="connsiteY3831" fmla="*/ 2246268 h 9424512"/>
              <a:gd name="connsiteX3832" fmla="*/ 6452354 w 15162205"/>
              <a:gd name="connsiteY3832" fmla="*/ 2246268 h 9424512"/>
              <a:gd name="connsiteX3833" fmla="*/ 6452354 w 15162205"/>
              <a:gd name="connsiteY3833" fmla="*/ 2262398 h 9424512"/>
              <a:gd name="connsiteX3834" fmla="*/ 6500746 w 15162205"/>
              <a:gd name="connsiteY3834" fmla="*/ 2262398 h 9424512"/>
              <a:gd name="connsiteX3835" fmla="*/ 6500746 w 15162205"/>
              <a:gd name="connsiteY3835" fmla="*/ 2246268 h 9424512"/>
              <a:gd name="connsiteX3836" fmla="*/ 6452354 w 15162205"/>
              <a:gd name="connsiteY3836" fmla="*/ 2246268 h 9424512"/>
              <a:gd name="connsiteX3837" fmla="*/ 6387829 w 15162205"/>
              <a:gd name="connsiteY3837" fmla="*/ 2246268 h 9424512"/>
              <a:gd name="connsiteX3838" fmla="*/ 6387829 w 15162205"/>
              <a:gd name="connsiteY3838" fmla="*/ 2262398 h 9424512"/>
              <a:gd name="connsiteX3839" fmla="*/ 6403961 w 15162205"/>
              <a:gd name="connsiteY3839" fmla="*/ 2246268 h 9424512"/>
              <a:gd name="connsiteX3840" fmla="*/ 6387829 w 15162205"/>
              <a:gd name="connsiteY3840" fmla="*/ 2246268 h 9424512"/>
              <a:gd name="connsiteX3841" fmla="*/ 2468028 w 15162205"/>
              <a:gd name="connsiteY3841" fmla="*/ 2246268 h 9424512"/>
              <a:gd name="connsiteX3842" fmla="*/ 2564811 w 15162205"/>
              <a:gd name="connsiteY3842" fmla="*/ 2278530 h 9424512"/>
              <a:gd name="connsiteX3843" fmla="*/ 2629337 w 15162205"/>
              <a:gd name="connsiteY3843" fmla="*/ 2326923 h 9424512"/>
              <a:gd name="connsiteX3844" fmla="*/ 2580942 w 15162205"/>
              <a:gd name="connsiteY3844" fmla="*/ 2310791 h 9424512"/>
              <a:gd name="connsiteX3845" fmla="*/ 2532549 w 15162205"/>
              <a:gd name="connsiteY3845" fmla="*/ 2294660 h 9424512"/>
              <a:gd name="connsiteX3846" fmla="*/ 2524486 w 15162205"/>
              <a:gd name="connsiteY3846" fmla="*/ 2294660 h 9424512"/>
              <a:gd name="connsiteX3847" fmla="*/ 2516419 w 15162205"/>
              <a:gd name="connsiteY3847" fmla="*/ 2278530 h 9424512"/>
              <a:gd name="connsiteX3848" fmla="*/ 2484156 w 15162205"/>
              <a:gd name="connsiteY3848" fmla="*/ 2262398 h 9424512"/>
              <a:gd name="connsiteX3849" fmla="*/ 2820892 w 15162205"/>
              <a:gd name="connsiteY3849" fmla="*/ 2238202 h 9424512"/>
              <a:gd name="connsiteX3850" fmla="*/ 2806775 w 15162205"/>
              <a:gd name="connsiteY3850" fmla="*/ 2246268 h 9424512"/>
              <a:gd name="connsiteX3851" fmla="*/ 2806775 w 15162205"/>
              <a:gd name="connsiteY3851" fmla="*/ 2262398 h 9424512"/>
              <a:gd name="connsiteX3852" fmla="*/ 2830972 w 15162205"/>
              <a:gd name="connsiteY3852" fmla="*/ 2270464 h 9424512"/>
              <a:gd name="connsiteX3853" fmla="*/ 2830972 w 15162205"/>
              <a:gd name="connsiteY3853" fmla="*/ 2246268 h 9424512"/>
              <a:gd name="connsiteX3854" fmla="*/ 2820892 w 15162205"/>
              <a:gd name="connsiteY3854" fmla="*/ 2238202 h 9424512"/>
              <a:gd name="connsiteX3855" fmla="*/ 8597763 w 15162205"/>
              <a:gd name="connsiteY3855" fmla="*/ 2230136 h 9424512"/>
              <a:gd name="connsiteX3856" fmla="*/ 8565500 w 15162205"/>
              <a:gd name="connsiteY3856" fmla="*/ 2246268 h 9424512"/>
              <a:gd name="connsiteX3857" fmla="*/ 8630024 w 15162205"/>
              <a:gd name="connsiteY3857" fmla="*/ 2262398 h 9424512"/>
              <a:gd name="connsiteX3858" fmla="*/ 8621959 w 15162205"/>
              <a:gd name="connsiteY3858" fmla="*/ 2246268 h 9424512"/>
              <a:gd name="connsiteX3859" fmla="*/ 8597763 w 15162205"/>
              <a:gd name="connsiteY3859" fmla="*/ 2230136 h 9424512"/>
              <a:gd name="connsiteX3860" fmla="*/ 8242882 w 15162205"/>
              <a:gd name="connsiteY3860" fmla="*/ 2230136 h 9424512"/>
              <a:gd name="connsiteX3861" fmla="*/ 8259013 w 15162205"/>
              <a:gd name="connsiteY3861" fmla="*/ 2246268 h 9424512"/>
              <a:gd name="connsiteX3862" fmla="*/ 8259013 w 15162205"/>
              <a:gd name="connsiteY3862" fmla="*/ 2262398 h 9424512"/>
              <a:gd name="connsiteX3863" fmla="*/ 8275145 w 15162205"/>
              <a:gd name="connsiteY3863" fmla="*/ 2262398 h 9424512"/>
              <a:gd name="connsiteX3864" fmla="*/ 8291274 w 15162205"/>
              <a:gd name="connsiteY3864" fmla="*/ 2246268 h 9424512"/>
              <a:gd name="connsiteX3865" fmla="*/ 8323537 w 15162205"/>
              <a:gd name="connsiteY3865" fmla="*/ 2262398 h 9424512"/>
              <a:gd name="connsiteX3866" fmla="*/ 8259013 w 15162205"/>
              <a:gd name="connsiteY3866" fmla="*/ 2230136 h 9424512"/>
              <a:gd name="connsiteX3867" fmla="*/ 6952413 w 15162205"/>
              <a:gd name="connsiteY3867" fmla="*/ 2230136 h 9424512"/>
              <a:gd name="connsiteX3868" fmla="*/ 6936281 w 15162205"/>
              <a:gd name="connsiteY3868" fmla="*/ 2246268 h 9424512"/>
              <a:gd name="connsiteX3869" fmla="*/ 6984672 w 15162205"/>
              <a:gd name="connsiteY3869" fmla="*/ 2246268 h 9424512"/>
              <a:gd name="connsiteX3870" fmla="*/ 6952413 w 15162205"/>
              <a:gd name="connsiteY3870" fmla="*/ 2230136 h 9424512"/>
              <a:gd name="connsiteX3871" fmla="*/ 3629451 w 15162205"/>
              <a:gd name="connsiteY3871" fmla="*/ 2230136 h 9424512"/>
              <a:gd name="connsiteX3872" fmla="*/ 3613321 w 15162205"/>
              <a:gd name="connsiteY3872" fmla="*/ 2246268 h 9424512"/>
              <a:gd name="connsiteX3873" fmla="*/ 3661713 w 15162205"/>
              <a:gd name="connsiteY3873" fmla="*/ 2262398 h 9424512"/>
              <a:gd name="connsiteX3874" fmla="*/ 3677842 w 15162205"/>
              <a:gd name="connsiteY3874" fmla="*/ 2262398 h 9424512"/>
              <a:gd name="connsiteX3875" fmla="*/ 3661713 w 15162205"/>
              <a:gd name="connsiteY3875" fmla="*/ 2246268 h 9424512"/>
              <a:gd name="connsiteX3876" fmla="*/ 8775204 w 15162205"/>
              <a:gd name="connsiteY3876" fmla="*/ 2214006 h 9424512"/>
              <a:gd name="connsiteX3877" fmla="*/ 8775204 w 15162205"/>
              <a:gd name="connsiteY3877" fmla="*/ 2230136 h 9424512"/>
              <a:gd name="connsiteX3878" fmla="*/ 8791333 w 15162205"/>
              <a:gd name="connsiteY3878" fmla="*/ 2230136 h 9424512"/>
              <a:gd name="connsiteX3879" fmla="*/ 6355571 w 15162205"/>
              <a:gd name="connsiteY3879" fmla="*/ 2214006 h 9424512"/>
              <a:gd name="connsiteX3880" fmla="*/ 6371702 w 15162205"/>
              <a:gd name="connsiteY3880" fmla="*/ 2230136 h 9424512"/>
              <a:gd name="connsiteX3881" fmla="*/ 6371702 w 15162205"/>
              <a:gd name="connsiteY3881" fmla="*/ 2214006 h 9424512"/>
              <a:gd name="connsiteX3882" fmla="*/ 2532549 w 15162205"/>
              <a:gd name="connsiteY3882" fmla="*/ 2214006 h 9424512"/>
              <a:gd name="connsiteX3883" fmla="*/ 2540615 w 15162205"/>
              <a:gd name="connsiteY3883" fmla="*/ 2230136 h 9424512"/>
              <a:gd name="connsiteX3884" fmla="*/ 2564811 w 15162205"/>
              <a:gd name="connsiteY3884" fmla="*/ 2230136 h 9424512"/>
              <a:gd name="connsiteX3885" fmla="*/ 2613204 w 15162205"/>
              <a:gd name="connsiteY3885" fmla="*/ 2246268 h 9424512"/>
              <a:gd name="connsiteX3886" fmla="*/ 2597073 w 15162205"/>
              <a:gd name="connsiteY3886" fmla="*/ 2262398 h 9424512"/>
              <a:gd name="connsiteX3887" fmla="*/ 2564811 w 15162205"/>
              <a:gd name="connsiteY3887" fmla="*/ 2262398 h 9424512"/>
              <a:gd name="connsiteX3888" fmla="*/ 2532549 w 15162205"/>
              <a:gd name="connsiteY3888" fmla="*/ 2246268 h 9424512"/>
              <a:gd name="connsiteX3889" fmla="*/ 2516419 w 15162205"/>
              <a:gd name="connsiteY3889" fmla="*/ 2230136 h 9424512"/>
              <a:gd name="connsiteX3890" fmla="*/ 2355109 w 15162205"/>
              <a:gd name="connsiteY3890" fmla="*/ 2214006 h 9424512"/>
              <a:gd name="connsiteX3891" fmla="*/ 2403504 w 15162205"/>
              <a:gd name="connsiteY3891" fmla="*/ 2246268 h 9424512"/>
              <a:gd name="connsiteX3892" fmla="*/ 2371240 w 15162205"/>
              <a:gd name="connsiteY3892" fmla="*/ 2246268 h 9424512"/>
              <a:gd name="connsiteX3893" fmla="*/ 8178358 w 15162205"/>
              <a:gd name="connsiteY3893" fmla="*/ 2197875 h 9424512"/>
              <a:gd name="connsiteX3894" fmla="*/ 8178358 w 15162205"/>
              <a:gd name="connsiteY3894" fmla="*/ 2214006 h 9424512"/>
              <a:gd name="connsiteX3895" fmla="*/ 8194490 w 15162205"/>
              <a:gd name="connsiteY3895" fmla="*/ 2230136 h 9424512"/>
              <a:gd name="connsiteX3896" fmla="*/ 8210620 w 15162205"/>
              <a:gd name="connsiteY3896" fmla="*/ 2214006 h 9424512"/>
              <a:gd name="connsiteX3897" fmla="*/ 8194490 w 15162205"/>
              <a:gd name="connsiteY3897" fmla="*/ 2214006 h 9424512"/>
              <a:gd name="connsiteX3898" fmla="*/ 7565386 w 15162205"/>
              <a:gd name="connsiteY3898" fmla="*/ 2197875 h 9424512"/>
              <a:gd name="connsiteX3899" fmla="*/ 7581518 w 15162205"/>
              <a:gd name="connsiteY3899" fmla="*/ 2214006 h 9424512"/>
              <a:gd name="connsiteX3900" fmla="*/ 7581518 w 15162205"/>
              <a:gd name="connsiteY3900" fmla="*/ 2197875 h 9424512"/>
              <a:gd name="connsiteX3901" fmla="*/ 3693973 w 15162205"/>
              <a:gd name="connsiteY3901" fmla="*/ 2197875 h 9424512"/>
              <a:gd name="connsiteX3902" fmla="*/ 3710106 w 15162205"/>
              <a:gd name="connsiteY3902" fmla="*/ 2214006 h 9424512"/>
              <a:gd name="connsiteX3903" fmla="*/ 3726237 w 15162205"/>
              <a:gd name="connsiteY3903" fmla="*/ 2214006 h 9424512"/>
              <a:gd name="connsiteX3904" fmla="*/ 3710106 w 15162205"/>
              <a:gd name="connsiteY3904" fmla="*/ 2197875 h 9424512"/>
              <a:gd name="connsiteX3905" fmla="*/ 3693973 w 15162205"/>
              <a:gd name="connsiteY3905" fmla="*/ 2197875 h 9424512"/>
              <a:gd name="connsiteX3906" fmla="*/ 6825380 w 15162205"/>
              <a:gd name="connsiteY3906" fmla="*/ 2187793 h 9424512"/>
              <a:gd name="connsiteX3907" fmla="*/ 6823364 w 15162205"/>
              <a:gd name="connsiteY3907" fmla="*/ 2197875 h 9424512"/>
              <a:gd name="connsiteX3908" fmla="*/ 6831430 w 15162205"/>
              <a:gd name="connsiteY3908" fmla="*/ 2214006 h 9424512"/>
              <a:gd name="connsiteX3909" fmla="*/ 6839496 w 15162205"/>
              <a:gd name="connsiteY3909" fmla="*/ 2205939 h 9424512"/>
              <a:gd name="connsiteX3910" fmla="*/ 6831430 w 15162205"/>
              <a:gd name="connsiteY3910" fmla="*/ 2189810 h 9424512"/>
              <a:gd name="connsiteX3911" fmla="*/ 6825380 w 15162205"/>
              <a:gd name="connsiteY3911" fmla="*/ 2187793 h 9424512"/>
              <a:gd name="connsiteX3912" fmla="*/ 7597647 w 15162205"/>
              <a:gd name="connsiteY3912" fmla="*/ 2181743 h 9424512"/>
              <a:gd name="connsiteX3913" fmla="*/ 7597647 w 15162205"/>
              <a:gd name="connsiteY3913" fmla="*/ 2197875 h 9424512"/>
              <a:gd name="connsiteX3914" fmla="*/ 7629910 w 15162205"/>
              <a:gd name="connsiteY3914" fmla="*/ 2230136 h 9424512"/>
              <a:gd name="connsiteX3915" fmla="*/ 7646040 w 15162205"/>
              <a:gd name="connsiteY3915" fmla="*/ 2230136 h 9424512"/>
              <a:gd name="connsiteX3916" fmla="*/ 7654106 w 15162205"/>
              <a:gd name="connsiteY3916" fmla="*/ 2262398 h 9424512"/>
              <a:gd name="connsiteX3917" fmla="*/ 7662170 w 15162205"/>
              <a:gd name="connsiteY3917" fmla="*/ 2246268 h 9424512"/>
              <a:gd name="connsiteX3918" fmla="*/ 7678302 w 15162205"/>
              <a:gd name="connsiteY3918" fmla="*/ 2246268 h 9424512"/>
              <a:gd name="connsiteX3919" fmla="*/ 7678302 w 15162205"/>
              <a:gd name="connsiteY3919" fmla="*/ 2230136 h 9424512"/>
              <a:gd name="connsiteX3920" fmla="*/ 7654106 w 15162205"/>
              <a:gd name="connsiteY3920" fmla="*/ 2222073 h 9424512"/>
              <a:gd name="connsiteX3921" fmla="*/ 7646040 w 15162205"/>
              <a:gd name="connsiteY3921" fmla="*/ 2214006 h 9424512"/>
              <a:gd name="connsiteX3922" fmla="*/ 7621844 w 15162205"/>
              <a:gd name="connsiteY3922" fmla="*/ 2197875 h 9424512"/>
              <a:gd name="connsiteX3923" fmla="*/ 7597647 w 15162205"/>
              <a:gd name="connsiteY3923" fmla="*/ 2181743 h 9424512"/>
              <a:gd name="connsiteX3924" fmla="*/ 6323308 w 15162205"/>
              <a:gd name="connsiteY3924" fmla="*/ 2181743 h 9424512"/>
              <a:gd name="connsiteX3925" fmla="*/ 6355571 w 15162205"/>
              <a:gd name="connsiteY3925" fmla="*/ 2197875 h 9424512"/>
              <a:gd name="connsiteX3926" fmla="*/ 6355571 w 15162205"/>
              <a:gd name="connsiteY3926" fmla="*/ 2181743 h 9424512"/>
              <a:gd name="connsiteX3927" fmla="*/ 6339438 w 15162205"/>
              <a:gd name="connsiteY3927" fmla="*/ 2181743 h 9424512"/>
              <a:gd name="connsiteX3928" fmla="*/ 6323308 w 15162205"/>
              <a:gd name="connsiteY3928" fmla="*/ 2181743 h 9424512"/>
              <a:gd name="connsiteX3929" fmla="*/ 3661713 w 15162205"/>
              <a:gd name="connsiteY3929" fmla="*/ 2181743 h 9424512"/>
              <a:gd name="connsiteX3930" fmla="*/ 3677842 w 15162205"/>
              <a:gd name="connsiteY3930" fmla="*/ 2197875 h 9424512"/>
              <a:gd name="connsiteX3931" fmla="*/ 3677842 w 15162205"/>
              <a:gd name="connsiteY3931" fmla="*/ 2181743 h 9424512"/>
              <a:gd name="connsiteX3932" fmla="*/ 3661713 w 15162205"/>
              <a:gd name="connsiteY3932" fmla="*/ 2181743 h 9424512"/>
              <a:gd name="connsiteX3933" fmla="*/ 6855626 w 15162205"/>
              <a:gd name="connsiteY3933" fmla="*/ 2165614 h 9424512"/>
              <a:gd name="connsiteX3934" fmla="*/ 6855626 w 15162205"/>
              <a:gd name="connsiteY3934" fmla="*/ 2197875 h 9424512"/>
              <a:gd name="connsiteX3935" fmla="*/ 6887888 w 15162205"/>
              <a:gd name="connsiteY3935" fmla="*/ 2181743 h 9424512"/>
              <a:gd name="connsiteX3936" fmla="*/ 6855626 w 15162205"/>
              <a:gd name="connsiteY3936" fmla="*/ 2165614 h 9424512"/>
              <a:gd name="connsiteX3937" fmla="*/ 3516532 w 15162205"/>
              <a:gd name="connsiteY3937" fmla="*/ 2165614 h 9424512"/>
              <a:gd name="connsiteX3938" fmla="*/ 3500404 w 15162205"/>
              <a:gd name="connsiteY3938" fmla="*/ 2173678 h 9424512"/>
              <a:gd name="connsiteX3939" fmla="*/ 3516532 w 15162205"/>
              <a:gd name="connsiteY3939" fmla="*/ 2181743 h 9424512"/>
              <a:gd name="connsiteX3940" fmla="*/ 6774972 w 15162205"/>
              <a:gd name="connsiteY3940" fmla="*/ 2133351 h 9424512"/>
              <a:gd name="connsiteX3941" fmla="*/ 6774972 w 15162205"/>
              <a:gd name="connsiteY3941" fmla="*/ 2149482 h 9424512"/>
              <a:gd name="connsiteX3942" fmla="*/ 6791102 w 15162205"/>
              <a:gd name="connsiteY3942" fmla="*/ 2149482 h 9424512"/>
              <a:gd name="connsiteX3943" fmla="*/ 6774972 w 15162205"/>
              <a:gd name="connsiteY3943" fmla="*/ 2133351 h 9424512"/>
              <a:gd name="connsiteX3944" fmla="*/ 6452354 w 15162205"/>
              <a:gd name="connsiteY3944" fmla="*/ 2133351 h 9424512"/>
              <a:gd name="connsiteX3945" fmla="*/ 6436224 w 15162205"/>
              <a:gd name="connsiteY3945" fmla="*/ 2141418 h 9424512"/>
              <a:gd name="connsiteX3946" fmla="*/ 6436224 w 15162205"/>
              <a:gd name="connsiteY3946" fmla="*/ 2149482 h 9424512"/>
              <a:gd name="connsiteX3947" fmla="*/ 6452354 w 15162205"/>
              <a:gd name="connsiteY3947" fmla="*/ 2149482 h 9424512"/>
              <a:gd name="connsiteX3948" fmla="*/ 6452354 w 15162205"/>
              <a:gd name="connsiteY3948" fmla="*/ 2133351 h 9424512"/>
              <a:gd name="connsiteX3949" fmla="*/ 6420092 w 15162205"/>
              <a:gd name="connsiteY3949" fmla="*/ 2133351 h 9424512"/>
              <a:gd name="connsiteX3950" fmla="*/ 6403961 w 15162205"/>
              <a:gd name="connsiteY3950" fmla="*/ 2149482 h 9424512"/>
              <a:gd name="connsiteX3951" fmla="*/ 6420092 w 15162205"/>
              <a:gd name="connsiteY3951" fmla="*/ 2149482 h 9424512"/>
              <a:gd name="connsiteX3952" fmla="*/ 2347045 w 15162205"/>
              <a:gd name="connsiteY3952" fmla="*/ 2133351 h 9424512"/>
              <a:gd name="connsiteX3953" fmla="*/ 2355109 w 15162205"/>
              <a:gd name="connsiteY3953" fmla="*/ 2149482 h 9424512"/>
              <a:gd name="connsiteX3954" fmla="*/ 2371240 w 15162205"/>
              <a:gd name="connsiteY3954" fmla="*/ 2149482 h 9424512"/>
              <a:gd name="connsiteX3955" fmla="*/ 2347045 w 15162205"/>
              <a:gd name="connsiteY3955" fmla="*/ 2133351 h 9424512"/>
              <a:gd name="connsiteX3956" fmla="*/ 8311438 w 15162205"/>
              <a:gd name="connsiteY3956" fmla="*/ 2125285 h 9424512"/>
              <a:gd name="connsiteX3957" fmla="*/ 8307406 w 15162205"/>
              <a:gd name="connsiteY3957" fmla="*/ 2133351 h 9424512"/>
              <a:gd name="connsiteX3958" fmla="*/ 8355800 w 15162205"/>
              <a:gd name="connsiteY3958" fmla="*/ 2173678 h 9424512"/>
              <a:gd name="connsiteX3959" fmla="*/ 8420323 w 15162205"/>
              <a:gd name="connsiteY3959" fmla="*/ 2197875 h 9424512"/>
              <a:gd name="connsiteX3960" fmla="*/ 8452583 w 15162205"/>
              <a:gd name="connsiteY3960" fmla="*/ 2222073 h 9424512"/>
              <a:gd name="connsiteX3961" fmla="*/ 8500978 w 15162205"/>
              <a:gd name="connsiteY3961" fmla="*/ 2230136 h 9424512"/>
              <a:gd name="connsiteX3962" fmla="*/ 8565500 w 15162205"/>
              <a:gd name="connsiteY3962" fmla="*/ 2262398 h 9424512"/>
              <a:gd name="connsiteX3963" fmla="*/ 8541304 w 15162205"/>
              <a:gd name="connsiteY3963" fmla="*/ 2222073 h 9424512"/>
              <a:gd name="connsiteX3964" fmla="*/ 8500978 w 15162205"/>
              <a:gd name="connsiteY3964" fmla="*/ 2197875 h 9424512"/>
              <a:gd name="connsiteX3965" fmla="*/ 8484846 w 15162205"/>
              <a:gd name="connsiteY3965" fmla="*/ 2197875 h 9424512"/>
              <a:gd name="connsiteX3966" fmla="*/ 8468715 w 15162205"/>
              <a:gd name="connsiteY3966" fmla="*/ 2197875 h 9424512"/>
              <a:gd name="connsiteX3967" fmla="*/ 8452583 w 15162205"/>
              <a:gd name="connsiteY3967" fmla="*/ 2197875 h 9424512"/>
              <a:gd name="connsiteX3968" fmla="*/ 8404191 w 15162205"/>
              <a:gd name="connsiteY3968" fmla="*/ 2165614 h 9424512"/>
              <a:gd name="connsiteX3969" fmla="*/ 8323537 w 15162205"/>
              <a:gd name="connsiteY3969" fmla="*/ 2133351 h 9424512"/>
              <a:gd name="connsiteX3970" fmla="*/ 8311438 w 15162205"/>
              <a:gd name="connsiteY3970" fmla="*/ 2125285 h 9424512"/>
              <a:gd name="connsiteX3971" fmla="*/ 8129966 w 15162205"/>
              <a:gd name="connsiteY3971" fmla="*/ 2117221 h 9424512"/>
              <a:gd name="connsiteX3972" fmla="*/ 8129966 w 15162205"/>
              <a:gd name="connsiteY3972" fmla="*/ 2133351 h 9424512"/>
              <a:gd name="connsiteX3973" fmla="*/ 8146098 w 15162205"/>
              <a:gd name="connsiteY3973" fmla="*/ 2149482 h 9424512"/>
              <a:gd name="connsiteX3974" fmla="*/ 8146098 w 15162205"/>
              <a:gd name="connsiteY3974" fmla="*/ 2133351 h 9424512"/>
              <a:gd name="connsiteX3975" fmla="*/ 8129966 w 15162205"/>
              <a:gd name="connsiteY3975" fmla="*/ 2117221 h 9424512"/>
              <a:gd name="connsiteX3976" fmla="*/ 8097704 w 15162205"/>
              <a:gd name="connsiteY3976" fmla="*/ 2117221 h 9424512"/>
              <a:gd name="connsiteX3977" fmla="*/ 8081574 w 15162205"/>
              <a:gd name="connsiteY3977" fmla="*/ 2165614 h 9424512"/>
              <a:gd name="connsiteX3978" fmla="*/ 8097704 w 15162205"/>
              <a:gd name="connsiteY3978" fmla="*/ 2149482 h 9424512"/>
              <a:gd name="connsiteX3979" fmla="*/ 8049311 w 15162205"/>
              <a:gd name="connsiteY3979" fmla="*/ 2117221 h 9424512"/>
              <a:gd name="connsiteX3980" fmla="*/ 8065444 w 15162205"/>
              <a:gd name="connsiteY3980" fmla="*/ 2133351 h 9424512"/>
              <a:gd name="connsiteX3981" fmla="*/ 8057378 w 15162205"/>
              <a:gd name="connsiteY3981" fmla="*/ 2117221 h 9424512"/>
              <a:gd name="connsiteX3982" fmla="*/ 8049311 w 15162205"/>
              <a:gd name="connsiteY3982" fmla="*/ 2117221 h 9424512"/>
              <a:gd name="connsiteX3983" fmla="*/ 7694432 w 15162205"/>
              <a:gd name="connsiteY3983" fmla="*/ 2117221 h 9424512"/>
              <a:gd name="connsiteX3984" fmla="*/ 7710566 w 15162205"/>
              <a:gd name="connsiteY3984" fmla="*/ 2117221 h 9424512"/>
              <a:gd name="connsiteX3985" fmla="*/ 7726694 w 15162205"/>
              <a:gd name="connsiteY3985" fmla="*/ 2117221 h 9424512"/>
              <a:gd name="connsiteX3986" fmla="*/ 7710566 w 15162205"/>
              <a:gd name="connsiteY3986" fmla="*/ 2133351 h 9424512"/>
              <a:gd name="connsiteX3987" fmla="*/ 7694432 w 15162205"/>
              <a:gd name="connsiteY3987" fmla="*/ 2117221 h 9424512"/>
              <a:gd name="connsiteX3988" fmla="*/ 7678302 w 15162205"/>
              <a:gd name="connsiteY3988" fmla="*/ 2117221 h 9424512"/>
              <a:gd name="connsiteX3989" fmla="*/ 7694432 w 15162205"/>
              <a:gd name="connsiteY3989" fmla="*/ 2133351 h 9424512"/>
              <a:gd name="connsiteX3990" fmla="*/ 7686368 w 15162205"/>
              <a:gd name="connsiteY3990" fmla="*/ 2133351 h 9424512"/>
              <a:gd name="connsiteX3991" fmla="*/ 7678302 w 15162205"/>
              <a:gd name="connsiteY3991" fmla="*/ 2117221 h 9424512"/>
              <a:gd name="connsiteX3992" fmla="*/ 7387946 w 15162205"/>
              <a:gd name="connsiteY3992" fmla="*/ 2117221 h 9424512"/>
              <a:gd name="connsiteX3993" fmla="*/ 7387946 w 15162205"/>
              <a:gd name="connsiteY3993" fmla="*/ 2133351 h 9424512"/>
              <a:gd name="connsiteX3994" fmla="*/ 7404077 w 15162205"/>
              <a:gd name="connsiteY3994" fmla="*/ 2149482 h 9424512"/>
              <a:gd name="connsiteX3995" fmla="*/ 7404077 w 15162205"/>
              <a:gd name="connsiteY3995" fmla="*/ 2133351 h 9424512"/>
              <a:gd name="connsiteX3996" fmla="*/ 7387946 w 15162205"/>
              <a:gd name="connsiteY3996" fmla="*/ 2117221 h 9424512"/>
              <a:gd name="connsiteX3997" fmla="*/ 6629792 w 15162205"/>
              <a:gd name="connsiteY3997" fmla="*/ 2117221 h 9424512"/>
              <a:gd name="connsiteX3998" fmla="*/ 6637859 w 15162205"/>
              <a:gd name="connsiteY3998" fmla="*/ 2133351 h 9424512"/>
              <a:gd name="connsiteX3999" fmla="*/ 6645924 w 15162205"/>
              <a:gd name="connsiteY3999" fmla="*/ 2149482 h 9424512"/>
              <a:gd name="connsiteX4000" fmla="*/ 6694318 w 15162205"/>
              <a:gd name="connsiteY4000" fmla="*/ 2149482 h 9424512"/>
              <a:gd name="connsiteX4001" fmla="*/ 6662055 w 15162205"/>
              <a:gd name="connsiteY4001" fmla="*/ 2133351 h 9424512"/>
              <a:gd name="connsiteX4002" fmla="*/ 6645924 w 15162205"/>
              <a:gd name="connsiteY4002" fmla="*/ 2117221 h 9424512"/>
              <a:gd name="connsiteX4003" fmla="*/ 6629792 w 15162205"/>
              <a:gd name="connsiteY4003" fmla="*/ 2117221 h 9424512"/>
              <a:gd name="connsiteX4004" fmla="*/ 2278488 w 15162205"/>
              <a:gd name="connsiteY4004" fmla="*/ 2109155 h 9424512"/>
              <a:gd name="connsiteX4005" fmla="*/ 2274456 w 15162205"/>
              <a:gd name="connsiteY4005" fmla="*/ 2117221 h 9424512"/>
              <a:gd name="connsiteX4006" fmla="*/ 2258323 w 15162205"/>
              <a:gd name="connsiteY4006" fmla="*/ 2117221 h 9424512"/>
              <a:gd name="connsiteX4007" fmla="*/ 2242195 w 15162205"/>
              <a:gd name="connsiteY4007" fmla="*/ 2117221 h 9424512"/>
              <a:gd name="connsiteX4008" fmla="*/ 2250260 w 15162205"/>
              <a:gd name="connsiteY4008" fmla="*/ 2133351 h 9424512"/>
              <a:gd name="connsiteX4009" fmla="*/ 2274456 w 15162205"/>
              <a:gd name="connsiteY4009" fmla="*/ 2133351 h 9424512"/>
              <a:gd name="connsiteX4010" fmla="*/ 2290585 w 15162205"/>
              <a:gd name="connsiteY4010" fmla="*/ 2117221 h 9424512"/>
              <a:gd name="connsiteX4011" fmla="*/ 2278488 w 15162205"/>
              <a:gd name="connsiteY4011" fmla="*/ 2109155 h 9424512"/>
              <a:gd name="connsiteX4012" fmla="*/ 6726579 w 15162205"/>
              <a:gd name="connsiteY4012" fmla="*/ 2101089 h 9424512"/>
              <a:gd name="connsiteX4013" fmla="*/ 6726579 w 15162205"/>
              <a:gd name="connsiteY4013" fmla="*/ 2133351 h 9424512"/>
              <a:gd name="connsiteX4014" fmla="*/ 6742710 w 15162205"/>
              <a:gd name="connsiteY4014" fmla="*/ 2117221 h 9424512"/>
              <a:gd name="connsiteX4015" fmla="*/ 6742710 w 15162205"/>
              <a:gd name="connsiteY4015" fmla="*/ 2101089 h 9424512"/>
              <a:gd name="connsiteX4016" fmla="*/ 5952296 w 15162205"/>
              <a:gd name="connsiteY4016" fmla="*/ 2101089 h 9424512"/>
              <a:gd name="connsiteX4017" fmla="*/ 5920036 w 15162205"/>
              <a:gd name="connsiteY4017" fmla="*/ 2117221 h 9424512"/>
              <a:gd name="connsiteX4018" fmla="*/ 5936165 w 15162205"/>
              <a:gd name="connsiteY4018" fmla="*/ 2117221 h 9424512"/>
              <a:gd name="connsiteX4019" fmla="*/ 5968428 w 15162205"/>
              <a:gd name="connsiteY4019" fmla="*/ 2117221 h 9424512"/>
              <a:gd name="connsiteX4020" fmla="*/ 5984558 w 15162205"/>
              <a:gd name="connsiteY4020" fmla="*/ 2125285 h 9424512"/>
              <a:gd name="connsiteX4021" fmla="*/ 5992624 w 15162205"/>
              <a:gd name="connsiteY4021" fmla="*/ 2125285 h 9424512"/>
              <a:gd name="connsiteX4022" fmla="*/ 5992624 w 15162205"/>
              <a:gd name="connsiteY4022" fmla="*/ 2109155 h 9424512"/>
              <a:gd name="connsiteX4023" fmla="*/ 5952296 w 15162205"/>
              <a:gd name="connsiteY4023" fmla="*/ 2101089 h 9424512"/>
              <a:gd name="connsiteX4024" fmla="*/ 6228538 w 15162205"/>
              <a:gd name="connsiteY4024" fmla="*/ 2093024 h 9424512"/>
              <a:gd name="connsiteX4025" fmla="*/ 6218456 w 15162205"/>
              <a:gd name="connsiteY4025" fmla="*/ 2101089 h 9424512"/>
              <a:gd name="connsiteX4026" fmla="*/ 6226523 w 15162205"/>
              <a:gd name="connsiteY4026" fmla="*/ 2117221 h 9424512"/>
              <a:gd name="connsiteX4027" fmla="*/ 6234587 w 15162205"/>
              <a:gd name="connsiteY4027" fmla="*/ 2109155 h 9424512"/>
              <a:gd name="connsiteX4028" fmla="*/ 6242654 w 15162205"/>
              <a:gd name="connsiteY4028" fmla="*/ 2101089 h 9424512"/>
              <a:gd name="connsiteX4029" fmla="*/ 6228538 w 15162205"/>
              <a:gd name="connsiteY4029" fmla="*/ 2093024 h 9424512"/>
              <a:gd name="connsiteX4030" fmla="*/ 7926038 w 15162205"/>
              <a:gd name="connsiteY4030" fmla="*/ 2090138 h 9424512"/>
              <a:gd name="connsiteX4031" fmla="*/ 7920264 w 15162205"/>
              <a:gd name="connsiteY4031" fmla="*/ 2093024 h 9424512"/>
              <a:gd name="connsiteX4032" fmla="*/ 7904136 w 15162205"/>
              <a:gd name="connsiteY4032" fmla="*/ 2101089 h 9424512"/>
              <a:gd name="connsiteX4033" fmla="*/ 7613778 w 15162205"/>
              <a:gd name="connsiteY4033" fmla="*/ 2084960 h 9424512"/>
              <a:gd name="connsiteX4034" fmla="*/ 7629910 w 15162205"/>
              <a:gd name="connsiteY4034" fmla="*/ 2101089 h 9424512"/>
              <a:gd name="connsiteX4035" fmla="*/ 7613778 w 15162205"/>
              <a:gd name="connsiteY4035" fmla="*/ 2117221 h 9424512"/>
              <a:gd name="connsiteX4036" fmla="*/ 7613778 w 15162205"/>
              <a:gd name="connsiteY4036" fmla="*/ 2101089 h 9424512"/>
              <a:gd name="connsiteX4037" fmla="*/ 7468601 w 15162205"/>
              <a:gd name="connsiteY4037" fmla="*/ 2084960 h 9424512"/>
              <a:gd name="connsiteX4038" fmla="*/ 7468601 w 15162205"/>
              <a:gd name="connsiteY4038" fmla="*/ 2101089 h 9424512"/>
              <a:gd name="connsiteX4039" fmla="*/ 7468601 w 15162205"/>
              <a:gd name="connsiteY4039" fmla="*/ 2117221 h 9424512"/>
              <a:gd name="connsiteX4040" fmla="*/ 7484732 w 15162205"/>
              <a:gd name="connsiteY4040" fmla="*/ 2133351 h 9424512"/>
              <a:gd name="connsiteX4041" fmla="*/ 7533123 w 15162205"/>
              <a:gd name="connsiteY4041" fmla="*/ 2149482 h 9424512"/>
              <a:gd name="connsiteX4042" fmla="*/ 7500864 w 15162205"/>
              <a:gd name="connsiteY4042" fmla="*/ 2117221 h 9424512"/>
              <a:gd name="connsiteX4043" fmla="*/ 7484732 w 15162205"/>
              <a:gd name="connsiteY4043" fmla="*/ 2101089 h 9424512"/>
              <a:gd name="connsiteX4044" fmla="*/ 7468601 w 15162205"/>
              <a:gd name="connsiteY4044" fmla="*/ 2084960 h 9424512"/>
              <a:gd name="connsiteX4045" fmla="*/ 7371816 w 15162205"/>
              <a:gd name="connsiteY4045" fmla="*/ 2084960 h 9424512"/>
              <a:gd name="connsiteX4046" fmla="*/ 7371816 w 15162205"/>
              <a:gd name="connsiteY4046" fmla="*/ 2101089 h 9424512"/>
              <a:gd name="connsiteX4047" fmla="*/ 7371816 w 15162205"/>
              <a:gd name="connsiteY4047" fmla="*/ 2117221 h 9424512"/>
              <a:gd name="connsiteX4048" fmla="*/ 7387946 w 15162205"/>
              <a:gd name="connsiteY4048" fmla="*/ 2101089 h 9424512"/>
              <a:gd name="connsiteX4049" fmla="*/ 7371816 w 15162205"/>
              <a:gd name="connsiteY4049" fmla="*/ 2084960 h 9424512"/>
              <a:gd name="connsiteX4050" fmla="*/ 6307178 w 15162205"/>
              <a:gd name="connsiteY4050" fmla="*/ 2084960 h 9424512"/>
              <a:gd name="connsiteX4051" fmla="*/ 6323308 w 15162205"/>
              <a:gd name="connsiteY4051" fmla="*/ 2101089 h 9424512"/>
              <a:gd name="connsiteX4052" fmla="*/ 6323308 w 15162205"/>
              <a:gd name="connsiteY4052" fmla="*/ 2084960 h 9424512"/>
              <a:gd name="connsiteX4053" fmla="*/ 6307178 w 15162205"/>
              <a:gd name="connsiteY4053" fmla="*/ 2084960 h 9424512"/>
              <a:gd name="connsiteX4054" fmla="*/ 2193802 w 15162205"/>
              <a:gd name="connsiteY4054" fmla="*/ 2084960 h 9424512"/>
              <a:gd name="connsiteX4055" fmla="*/ 2193802 w 15162205"/>
              <a:gd name="connsiteY4055" fmla="*/ 2101089 h 9424512"/>
              <a:gd name="connsiteX4056" fmla="*/ 2209933 w 15162205"/>
              <a:gd name="connsiteY4056" fmla="*/ 2101089 h 9424512"/>
              <a:gd name="connsiteX4057" fmla="*/ 2097015 w 15162205"/>
              <a:gd name="connsiteY4057" fmla="*/ 2084960 h 9424512"/>
              <a:gd name="connsiteX4058" fmla="*/ 2105082 w 15162205"/>
              <a:gd name="connsiteY4058" fmla="*/ 2101089 h 9424512"/>
              <a:gd name="connsiteX4059" fmla="*/ 2113147 w 15162205"/>
              <a:gd name="connsiteY4059" fmla="*/ 2101089 h 9424512"/>
              <a:gd name="connsiteX4060" fmla="*/ 2105082 w 15162205"/>
              <a:gd name="connsiteY4060" fmla="*/ 2093024 h 9424512"/>
              <a:gd name="connsiteX4061" fmla="*/ 2097015 w 15162205"/>
              <a:gd name="connsiteY4061" fmla="*/ 2084960 h 9424512"/>
              <a:gd name="connsiteX4062" fmla="*/ 2417618 w 15162205"/>
              <a:gd name="connsiteY4062" fmla="*/ 2072861 h 9424512"/>
              <a:gd name="connsiteX4063" fmla="*/ 2411569 w 15162205"/>
              <a:gd name="connsiteY4063" fmla="*/ 2076893 h 9424512"/>
              <a:gd name="connsiteX4064" fmla="*/ 2403504 w 15162205"/>
              <a:gd name="connsiteY4064" fmla="*/ 2084960 h 9424512"/>
              <a:gd name="connsiteX4065" fmla="*/ 2435764 w 15162205"/>
              <a:gd name="connsiteY4065" fmla="*/ 2084960 h 9424512"/>
              <a:gd name="connsiteX4066" fmla="*/ 2419636 w 15162205"/>
              <a:gd name="connsiteY4066" fmla="*/ 2076893 h 9424512"/>
              <a:gd name="connsiteX4067" fmla="*/ 2417618 w 15162205"/>
              <a:gd name="connsiteY4067" fmla="*/ 2072861 h 9424512"/>
              <a:gd name="connsiteX4068" fmla="*/ 6113604 w 15162205"/>
              <a:gd name="connsiteY4068" fmla="*/ 2068827 h 9424512"/>
              <a:gd name="connsiteX4069" fmla="*/ 6081345 w 15162205"/>
              <a:gd name="connsiteY4069" fmla="*/ 2084960 h 9424512"/>
              <a:gd name="connsiteX4070" fmla="*/ 6129736 w 15162205"/>
              <a:gd name="connsiteY4070" fmla="*/ 2101089 h 9424512"/>
              <a:gd name="connsiteX4071" fmla="*/ 6162000 w 15162205"/>
              <a:gd name="connsiteY4071" fmla="*/ 2084960 h 9424512"/>
              <a:gd name="connsiteX4072" fmla="*/ 6113604 w 15162205"/>
              <a:gd name="connsiteY4072" fmla="*/ 2068827 h 9424512"/>
              <a:gd name="connsiteX4073" fmla="*/ 2355109 w 15162205"/>
              <a:gd name="connsiteY4073" fmla="*/ 2068827 h 9424512"/>
              <a:gd name="connsiteX4074" fmla="*/ 2355109 w 15162205"/>
              <a:gd name="connsiteY4074" fmla="*/ 2084960 h 9424512"/>
              <a:gd name="connsiteX4075" fmla="*/ 2371240 w 15162205"/>
              <a:gd name="connsiteY4075" fmla="*/ 2068827 h 9424512"/>
              <a:gd name="connsiteX4076" fmla="*/ 2355109 w 15162205"/>
              <a:gd name="connsiteY4076" fmla="*/ 2068827 h 9424512"/>
              <a:gd name="connsiteX4077" fmla="*/ 8678417 w 15162205"/>
              <a:gd name="connsiteY4077" fmla="*/ 2052697 h 9424512"/>
              <a:gd name="connsiteX4078" fmla="*/ 8694549 w 15162205"/>
              <a:gd name="connsiteY4078" fmla="*/ 2084960 h 9424512"/>
              <a:gd name="connsiteX4079" fmla="*/ 8742941 w 15162205"/>
              <a:gd name="connsiteY4079" fmla="*/ 2084960 h 9424512"/>
              <a:gd name="connsiteX4080" fmla="*/ 8759072 w 15162205"/>
              <a:gd name="connsiteY4080" fmla="*/ 2101089 h 9424512"/>
              <a:gd name="connsiteX4081" fmla="*/ 8783268 w 15162205"/>
              <a:gd name="connsiteY4081" fmla="*/ 2109155 h 9424512"/>
              <a:gd name="connsiteX4082" fmla="*/ 8799400 w 15162205"/>
              <a:gd name="connsiteY4082" fmla="*/ 2101089 h 9424512"/>
              <a:gd name="connsiteX4083" fmla="*/ 8799400 w 15162205"/>
              <a:gd name="connsiteY4083" fmla="*/ 2093024 h 9424512"/>
              <a:gd name="connsiteX4084" fmla="*/ 8751005 w 15162205"/>
              <a:gd name="connsiteY4084" fmla="*/ 2076893 h 9424512"/>
              <a:gd name="connsiteX4085" fmla="*/ 8702613 w 15162205"/>
              <a:gd name="connsiteY4085" fmla="*/ 2060764 h 9424512"/>
              <a:gd name="connsiteX4086" fmla="*/ 8678417 w 15162205"/>
              <a:gd name="connsiteY4086" fmla="*/ 2052697 h 9424512"/>
              <a:gd name="connsiteX4087" fmla="*/ 7468601 w 15162205"/>
              <a:gd name="connsiteY4087" fmla="*/ 2052697 h 9424512"/>
              <a:gd name="connsiteX4088" fmla="*/ 7484732 w 15162205"/>
              <a:gd name="connsiteY4088" fmla="*/ 2068827 h 9424512"/>
              <a:gd name="connsiteX4089" fmla="*/ 7500864 w 15162205"/>
              <a:gd name="connsiteY4089" fmla="*/ 2068827 h 9424512"/>
              <a:gd name="connsiteX4090" fmla="*/ 7468601 w 15162205"/>
              <a:gd name="connsiteY4090" fmla="*/ 2052697 h 9424512"/>
              <a:gd name="connsiteX4091" fmla="*/ 6920150 w 15162205"/>
              <a:gd name="connsiteY4091" fmla="*/ 2052697 h 9424512"/>
              <a:gd name="connsiteX4092" fmla="*/ 6928214 w 15162205"/>
              <a:gd name="connsiteY4092" fmla="*/ 2060764 h 9424512"/>
              <a:gd name="connsiteX4093" fmla="*/ 6928214 w 15162205"/>
              <a:gd name="connsiteY4093" fmla="*/ 2076893 h 9424512"/>
              <a:gd name="connsiteX4094" fmla="*/ 6928214 w 15162205"/>
              <a:gd name="connsiteY4094" fmla="*/ 2093024 h 9424512"/>
              <a:gd name="connsiteX4095" fmla="*/ 6952413 w 15162205"/>
              <a:gd name="connsiteY4095" fmla="*/ 2117221 h 9424512"/>
              <a:gd name="connsiteX4096" fmla="*/ 6984672 w 15162205"/>
              <a:gd name="connsiteY4096" fmla="*/ 2141418 h 9424512"/>
              <a:gd name="connsiteX4097" fmla="*/ 7000805 w 15162205"/>
              <a:gd name="connsiteY4097" fmla="*/ 2165614 h 9424512"/>
              <a:gd name="connsiteX4098" fmla="*/ 7025000 w 15162205"/>
              <a:gd name="connsiteY4098" fmla="*/ 2165614 h 9424512"/>
              <a:gd name="connsiteX4099" fmla="*/ 7049196 w 15162205"/>
              <a:gd name="connsiteY4099" fmla="*/ 2165614 h 9424512"/>
              <a:gd name="connsiteX4100" fmla="*/ 7105655 w 15162205"/>
              <a:gd name="connsiteY4100" fmla="*/ 2141418 h 9424512"/>
              <a:gd name="connsiteX4101" fmla="*/ 7113722 w 15162205"/>
              <a:gd name="connsiteY4101" fmla="*/ 2133351 h 9424512"/>
              <a:gd name="connsiteX4102" fmla="*/ 7097590 w 15162205"/>
              <a:gd name="connsiteY4102" fmla="*/ 2133351 h 9424512"/>
              <a:gd name="connsiteX4103" fmla="*/ 7057264 w 15162205"/>
              <a:gd name="connsiteY4103" fmla="*/ 2141418 h 9424512"/>
              <a:gd name="connsiteX4104" fmla="*/ 7033068 w 15162205"/>
              <a:gd name="connsiteY4104" fmla="*/ 2133351 h 9424512"/>
              <a:gd name="connsiteX4105" fmla="*/ 7000805 w 15162205"/>
              <a:gd name="connsiteY4105" fmla="*/ 2101089 h 9424512"/>
              <a:gd name="connsiteX4106" fmla="*/ 6984672 w 15162205"/>
              <a:gd name="connsiteY4106" fmla="*/ 2084960 h 9424512"/>
              <a:gd name="connsiteX4107" fmla="*/ 6952413 w 15162205"/>
              <a:gd name="connsiteY4107" fmla="*/ 2068827 h 9424512"/>
              <a:gd name="connsiteX4108" fmla="*/ 6920150 w 15162205"/>
              <a:gd name="connsiteY4108" fmla="*/ 2052697 h 9424512"/>
              <a:gd name="connsiteX4109" fmla="*/ 6726579 w 15162205"/>
              <a:gd name="connsiteY4109" fmla="*/ 2052697 h 9424512"/>
              <a:gd name="connsiteX4110" fmla="*/ 6694318 w 15162205"/>
              <a:gd name="connsiteY4110" fmla="*/ 2060764 h 9424512"/>
              <a:gd name="connsiteX4111" fmla="*/ 6694318 w 15162205"/>
              <a:gd name="connsiteY4111" fmla="*/ 2084960 h 9424512"/>
              <a:gd name="connsiteX4112" fmla="*/ 6726579 w 15162205"/>
              <a:gd name="connsiteY4112" fmla="*/ 2068827 h 9424512"/>
              <a:gd name="connsiteX4113" fmla="*/ 6242654 w 15162205"/>
              <a:gd name="connsiteY4113" fmla="*/ 2052697 h 9424512"/>
              <a:gd name="connsiteX4114" fmla="*/ 6258783 w 15162205"/>
              <a:gd name="connsiteY4114" fmla="*/ 2068827 h 9424512"/>
              <a:gd name="connsiteX4115" fmla="*/ 6274915 w 15162205"/>
              <a:gd name="connsiteY4115" fmla="*/ 2052697 h 9424512"/>
              <a:gd name="connsiteX4116" fmla="*/ 4468256 w 15162205"/>
              <a:gd name="connsiteY4116" fmla="*/ 2052697 h 9424512"/>
              <a:gd name="connsiteX4117" fmla="*/ 4452125 w 15162205"/>
              <a:gd name="connsiteY4117" fmla="*/ 2068827 h 9424512"/>
              <a:gd name="connsiteX4118" fmla="*/ 4452125 w 15162205"/>
              <a:gd name="connsiteY4118" fmla="*/ 2084960 h 9424512"/>
              <a:gd name="connsiteX4119" fmla="*/ 4468256 w 15162205"/>
              <a:gd name="connsiteY4119" fmla="*/ 2101089 h 9424512"/>
              <a:gd name="connsiteX4120" fmla="*/ 4476323 w 15162205"/>
              <a:gd name="connsiteY4120" fmla="*/ 2084960 h 9424512"/>
              <a:gd name="connsiteX4121" fmla="*/ 4500518 w 15162205"/>
              <a:gd name="connsiteY4121" fmla="*/ 2084960 h 9424512"/>
              <a:gd name="connsiteX4122" fmla="*/ 4516648 w 15162205"/>
              <a:gd name="connsiteY4122" fmla="*/ 2076893 h 9424512"/>
              <a:gd name="connsiteX4123" fmla="*/ 4500518 w 15162205"/>
              <a:gd name="connsiteY4123" fmla="*/ 2068827 h 9424512"/>
              <a:gd name="connsiteX4124" fmla="*/ 4468256 w 15162205"/>
              <a:gd name="connsiteY4124" fmla="*/ 2068827 h 9424512"/>
              <a:gd name="connsiteX4125" fmla="*/ 7113722 w 15162205"/>
              <a:gd name="connsiteY4125" fmla="*/ 2036565 h 9424512"/>
              <a:gd name="connsiteX4126" fmla="*/ 7113722 w 15162205"/>
              <a:gd name="connsiteY4126" fmla="*/ 2052697 h 9424512"/>
              <a:gd name="connsiteX4127" fmla="*/ 7129852 w 15162205"/>
              <a:gd name="connsiteY4127" fmla="*/ 2068827 h 9424512"/>
              <a:gd name="connsiteX4128" fmla="*/ 6480582 w 15162205"/>
              <a:gd name="connsiteY4128" fmla="*/ 2028501 h 9424512"/>
              <a:gd name="connsiteX4129" fmla="*/ 6468484 w 15162205"/>
              <a:gd name="connsiteY4129" fmla="*/ 2036565 h 9424512"/>
              <a:gd name="connsiteX4130" fmla="*/ 6468484 w 15162205"/>
              <a:gd name="connsiteY4130" fmla="*/ 2068827 h 9424512"/>
              <a:gd name="connsiteX4131" fmla="*/ 6492681 w 15162205"/>
              <a:gd name="connsiteY4131" fmla="*/ 2084960 h 9424512"/>
              <a:gd name="connsiteX4132" fmla="*/ 6500746 w 15162205"/>
              <a:gd name="connsiteY4132" fmla="*/ 2084960 h 9424512"/>
              <a:gd name="connsiteX4133" fmla="*/ 6516878 w 15162205"/>
              <a:gd name="connsiteY4133" fmla="*/ 2084960 h 9424512"/>
              <a:gd name="connsiteX4134" fmla="*/ 6541074 w 15162205"/>
              <a:gd name="connsiteY4134" fmla="*/ 2084960 h 9424512"/>
              <a:gd name="connsiteX4135" fmla="*/ 6549140 w 15162205"/>
              <a:gd name="connsiteY4135" fmla="*/ 2101089 h 9424512"/>
              <a:gd name="connsiteX4136" fmla="*/ 6565272 w 15162205"/>
              <a:gd name="connsiteY4136" fmla="*/ 2101089 h 9424512"/>
              <a:gd name="connsiteX4137" fmla="*/ 6549140 w 15162205"/>
              <a:gd name="connsiteY4137" fmla="*/ 2068827 h 9424512"/>
              <a:gd name="connsiteX4138" fmla="*/ 6565272 w 15162205"/>
              <a:gd name="connsiteY4138" fmla="*/ 2052697 h 9424512"/>
              <a:gd name="connsiteX4139" fmla="*/ 6565272 w 15162205"/>
              <a:gd name="connsiteY4139" fmla="*/ 2036565 h 9424512"/>
              <a:gd name="connsiteX4140" fmla="*/ 6533009 w 15162205"/>
              <a:gd name="connsiteY4140" fmla="*/ 2036565 h 9424512"/>
              <a:gd name="connsiteX4141" fmla="*/ 6516878 w 15162205"/>
              <a:gd name="connsiteY4141" fmla="*/ 2052697 h 9424512"/>
              <a:gd name="connsiteX4142" fmla="*/ 6533009 w 15162205"/>
              <a:gd name="connsiteY4142" fmla="*/ 2052697 h 9424512"/>
              <a:gd name="connsiteX4143" fmla="*/ 6500746 w 15162205"/>
              <a:gd name="connsiteY4143" fmla="*/ 2060764 h 9424512"/>
              <a:gd name="connsiteX4144" fmla="*/ 6484616 w 15162205"/>
              <a:gd name="connsiteY4144" fmla="*/ 2036565 h 9424512"/>
              <a:gd name="connsiteX4145" fmla="*/ 6480582 w 15162205"/>
              <a:gd name="connsiteY4145" fmla="*/ 2028501 h 9424512"/>
              <a:gd name="connsiteX4146" fmla="*/ 7758956 w 15162205"/>
              <a:gd name="connsiteY4146" fmla="*/ 2020434 h 9424512"/>
              <a:gd name="connsiteX4147" fmla="*/ 7775086 w 15162205"/>
              <a:gd name="connsiteY4147" fmla="*/ 2036565 h 9424512"/>
              <a:gd name="connsiteX4148" fmla="*/ 7775086 w 15162205"/>
              <a:gd name="connsiteY4148" fmla="*/ 2068827 h 9424512"/>
              <a:gd name="connsiteX4149" fmla="*/ 7783152 w 15162205"/>
              <a:gd name="connsiteY4149" fmla="*/ 2076893 h 9424512"/>
              <a:gd name="connsiteX4150" fmla="*/ 7791218 w 15162205"/>
              <a:gd name="connsiteY4150" fmla="*/ 2084960 h 9424512"/>
              <a:gd name="connsiteX4151" fmla="*/ 7791218 w 15162205"/>
              <a:gd name="connsiteY4151" fmla="*/ 2068827 h 9424512"/>
              <a:gd name="connsiteX4152" fmla="*/ 7807349 w 15162205"/>
              <a:gd name="connsiteY4152" fmla="*/ 2068827 h 9424512"/>
              <a:gd name="connsiteX4153" fmla="*/ 7831545 w 15162205"/>
              <a:gd name="connsiteY4153" fmla="*/ 2093024 h 9424512"/>
              <a:gd name="connsiteX4154" fmla="*/ 7839610 w 15162205"/>
              <a:gd name="connsiteY4154" fmla="*/ 2101089 h 9424512"/>
              <a:gd name="connsiteX4155" fmla="*/ 7855741 w 15162205"/>
              <a:gd name="connsiteY4155" fmla="*/ 2101089 h 9424512"/>
              <a:gd name="connsiteX4156" fmla="*/ 7863806 w 15162205"/>
              <a:gd name="connsiteY4156" fmla="*/ 2109155 h 9424512"/>
              <a:gd name="connsiteX4157" fmla="*/ 7871873 w 15162205"/>
              <a:gd name="connsiteY4157" fmla="*/ 2117221 h 9424512"/>
              <a:gd name="connsiteX4158" fmla="*/ 7904136 w 15162205"/>
              <a:gd name="connsiteY4158" fmla="*/ 2133351 h 9424512"/>
              <a:gd name="connsiteX4159" fmla="*/ 7888004 w 15162205"/>
              <a:gd name="connsiteY4159" fmla="*/ 2101089 h 9424512"/>
              <a:gd name="connsiteX4160" fmla="*/ 7855741 w 15162205"/>
              <a:gd name="connsiteY4160" fmla="*/ 2076893 h 9424512"/>
              <a:gd name="connsiteX4161" fmla="*/ 7815414 w 15162205"/>
              <a:gd name="connsiteY4161" fmla="*/ 2060764 h 9424512"/>
              <a:gd name="connsiteX4162" fmla="*/ 7791218 w 15162205"/>
              <a:gd name="connsiteY4162" fmla="*/ 2052697 h 9424512"/>
              <a:gd name="connsiteX4163" fmla="*/ 7783152 w 15162205"/>
              <a:gd name="connsiteY4163" fmla="*/ 2044630 h 9424512"/>
              <a:gd name="connsiteX4164" fmla="*/ 7775086 w 15162205"/>
              <a:gd name="connsiteY4164" fmla="*/ 2028501 h 9424512"/>
              <a:gd name="connsiteX4165" fmla="*/ 7775086 w 15162205"/>
              <a:gd name="connsiteY4165" fmla="*/ 2020434 h 9424512"/>
              <a:gd name="connsiteX4166" fmla="*/ 7758956 w 15162205"/>
              <a:gd name="connsiteY4166" fmla="*/ 2020434 h 9424512"/>
              <a:gd name="connsiteX4167" fmla="*/ 7420206 w 15162205"/>
              <a:gd name="connsiteY4167" fmla="*/ 2020434 h 9424512"/>
              <a:gd name="connsiteX4168" fmla="*/ 7420206 w 15162205"/>
              <a:gd name="connsiteY4168" fmla="*/ 2036565 h 9424512"/>
              <a:gd name="connsiteX4169" fmla="*/ 7452468 w 15162205"/>
              <a:gd name="connsiteY4169" fmla="*/ 2052697 h 9424512"/>
              <a:gd name="connsiteX4170" fmla="*/ 7436338 w 15162205"/>
              <a:gd name="connsiteY4170" fmla="*/ 2036565 h 9424512"/>
              <a:gd name="connsiteX4171" fmla="*/ 7428273 w 15162205"/>
              <a:gd name="connsiteY4171" fmla="*/ 2028501 h 9424512"/>
              <a:gd name="connsiteX4172" fmla="*/ 7420206 w 15162205"/>
              <a:gd name="connsiteY4172" fmla="*/ 2020434 h 9424512"/>
              <a:gd name="connsiteX4173" fmla="*/ 2048623 w 15162205"/>
              <a:gd name="connsiteY4173" fmla="*/ 2020434 h 9424512"/>
              <a:gd name="connsiteX4174" fmla="*/ 2040557 w 15162205"/>
              <a:gd name="connsiteY4174" fmla="*/ 2036565 h 9424512"/>
              <a:gd name="connsiteX4175" fmla="*/ 2056691 w 15162205"/>
              <a:gd name="connsiteY4175" fmla="*/ 2052697 h 9424512"/>
              <a:gd name="connsiteX4176" fmla="*/ 2064755 w 15162205"/>
              <a:gd name="connsiteY4176" fmla="*/ 2044630 h 9424512"/>
              <a:gd name="connsiteX4177" fmla="*/ 2064755 w 15162205"/>
              <a:gd name="connsiteY4177" fmla="*/ 2036565 h 9424512"/>
              <a:gd name="connsiteX4178" fmla="*/ 8057378 w 15162205"/>
              <a:gd name="connsiteY4178" fmla="*/ 2015395 h 9424512"/>
              <a:gd name="connsiteX4179" fmla="*/ 8049311 w 15162205"/>
              <a:gd name="connsiteY4179" fmla="*/ 2020434 h 9424512"/>
              <a:gd name="connsiteX4180" fmla="*/ 8033182 w 15162205"/>
              <a:gd name="connsiteY4180" fmla="*/ 2020434 h 9424512"/>
              <a:gd name="connsiteX4181" fmla="*/ 7984790 w 15162205"/>
              <a:gd name="connsiteY4181" fmla="*/ 2020434 h 9424512"/>
              <a:gd name="connsiteX4182" fmla="*/ 7976724 w 15162205"/>
              <a:gd name="connsiteY4182" fmla="*/ 2044630 h 9424512"/>
              <a:gd name="connsiteX4183" fmla="*/ 8000919 w 15162205"/>
              <a:gd name="connsiteY4183" fmla="*/ 2052697 h 9424512"/>
              <a:gd name="connsiteX4184" fmla="*/ 8017050 w 15162205"/>
              <a:gd name="connsiteY4184" fmla="*/ 2052697 h 9424512"/>
              <a:gd name="connsiteX4185" fmla="*/ 8033182 w 15162205"/>
              <a:gd name="connsiteY4185" fmla="*/ 2084960 h 9424512"/>
              <a:gd name="connsiteX4186" fmla="*/ 8065444 w 15162205"/>
              <a:gd name="connsiteY4186" fmla="*/ 2084960 h 9424512"/>
              <a:gd name="connsiteX4187" fmla="*/ 8081574 w 15162205"/>
              <a:gd name="connsiteY4187" fmla="*/ 2084960 h 9424512"/>
              <a:gd name="connsiteX4188" fmla="*/ 8081574 w 15162205"/>
              <a:gd name="connsiteY4188" fmla="*/ 2068827 h 9424512"/>
              <a:gd name="connsiteX4189" fmla="*/ 8081574 w 15162205"/>
              <a:gd name="connsiteY4189" fmla="*/ 2036565 h 9424512"/>
              <a:gd name="connsiteX4190" fmla="*/ 8057378 w 15162205"/>
              <a:gd name="connsiteY4190" fmla="*/ 2015395 h 9424512"/>
              <a:gd name="connsiteX4191" fmla="*/ 6436224 w 15162205"/>
              <a:gd name="connsiteY4191" fmla="*/ 2004305 h 9424512"/>
              <a:gd name="connsiteX4192" fmla="*/ 6436224 w 15162205"/>
              <a:gd name="connsiteY4192" fmla="*/ 2020434 h 9424512"/>
              <a:gd name="connsiteX4193" fmla="*/ 6452354 w 15162205"/>
              <a:gd name="connsiteY4193" fmla="*/ 2020434 h 9424512"/>
              <a:gd name="connsiteX4194" fmla="*/ 6436224 w 15162205"/>
              <a:gd name="connsiteY4194" fmla="*/ 2004305 h 9424512"/>
              <a:gd name="connsiteX4195" fmla="*/ 4387601 w 15162205"/>
              <a:gd name="connsiteY4195" fmla="*/ 2004305 h 9424512"/>
              <a:gd name="connsiteX4196" fmla="*/ 4403734 w 15162205"/>
              <a:gd name="connsiteY4196" fmla="*/ 2020434 h 9424512"/>
              <a:gd name="connsiteX4197" fmla="*/ 4419865 w 15162205"/>
              <a:gd name="connsiteY4197" fmla="*/ 2020434 h 9424512"/>
              <a:gd name="connsiteX4198" fmla="*/ 4419865 w 15162205"/>
              <a:gd name="connsiteY4198" fmla="*/ 2036565 h 9424512"/>
              <a:gd name="connsiteX4199" fmla="*/ 4419865 w 15162205"/>
              <a:gd name="connsiteY4199" fmla="*/ 2052697 h 9424512"/>
              <a:gd name="connsiteX4200" fmla="*/ 4435994 w 15162205"/>
              <a:gd name="connsiteY4200" fmla="*/ 2036565 h 9424512"/>
              <a:gd name="connsiteX4201" fmla="*/ 4435994 w 15162205"/>
              <a:gd name="connsiteY4201" fmla="*/ 2020434 h 9424512"/>
              <a:gd name="connsiteX4202" fmla="*/ 1903445 w 15162205"/>
              <a:gd name="connsiteY4202" fmla="*/ 2004305 h 9424512"/>
              <a:gd name="connsiteX4203" fmla="*/ 1935706 w 15162205"/>
              <a:gd name="connsiteY4203" fmla="*/ 2004305 h 9424512"/>
              <a:gd name="connsiteX4204" fmla="*/ 1967968 w 15162205"/>
              <a:gd name="connsiteY4204" fmla="*/ 2020434 h 9424512"/>
              <a:gd name="connsiteX4205" fmla="*/ 1967968 w 15162205"/>
              <a:gd name="connsiteY4205" fmla="*/ 2036565 h 9424512"/>
              <a:gd name="connsiteX4206" fmla="*/ 1927643 w 15162205"/>
              <a:gd name="connsiteY4206" fmla="*/ 2020434 h 9424512"/>
              <a:gd name="connsiteX4207" fmla="*/ 1903445 w 15162205"/>
              <a:gd name="connsiteY4207" fmla="*/ 2004305 h 9424512"/>
              <a:gd name="connsiteX4208" fmla="*/ 6726579 w 15162205"/>
              <a:gd name="connsiteY4208" fmla="*/ 1988173 h 9424512"/>
              <a:gd name="connsiteX4209" fmla="*/ 6710446 w 15162205"/>
              <a:gd name="connsiteY4209" fmla="*/ 2004305 h 9424512"/>
              <a:gd name="connsiteX4210" fmla="*/ 6710446 w 15162205"/>
              <a:gd name="connsiteY4210" fmla="*/ 2020434 h 9424512"/>
              <a:gd name="connsiteX4211" fmla="*/ 6726579 w 15162205"/>
              <a:gd name="connsiteY4211" fmla="*/ 2012369 h 9424512"/>
              <a:gd name="connsiteX4212" fmla="*/ 6726579 w 15162205"/>
              <a:gd name="connsiteY4212" fmla="*/ 2004305 h 9424512"/>
              <a:gd name="connsiteX4213" fmla="*/ 6242654 w 15162205"/>
              <a:gd name="connsiteY4213" fmla="*/ 1988173 h 9424512"/>
              <a:gd name="connsiteX4214" fmla="*/ 6234587 w 15162205"/>
              <a:gd name="connsiteY4214" fmla="*/ 1996238 h 9424512"/>
              <a:gd name="connsiteX4215" fmla="*/ 6242654 w 15162205"/>
              <a:gd name="connsiteY4215" fmla="*/ 2004305 h 9424512"/>
              <a:gd name="connsiteX4216" fmla="*/ 6258783 w 15162205"/>
              <a:gd name="connsiteY4216" fmla="*/ 1988173 h 9424512"/>
              <a:gd name="connsiteX4217" fmla="*/ 4323079 w 15162205"/>
              <a:gd name="connsiteY4217" fmla="*/ 1988173 h 9424512"/>
              <a:gd name="connsiteX4218" fmla="*/ 4331143 w 15162205"/>
              <a:gd name="connsiteY4218" fmla="*/ 2004305 h 9424512"/>
              <a:gd name="connsiteX4219" fmla="*/ 4339210 w 15162205"/>
              <a:gd name="connsiteY4219" fmla="*/ 2004305 h 9424512"/>
              <a:gd name="connsiteX4220" fmla="*/ 4339210 w 15162205"/>
              <a:gd name="connsiteY4220" fmla="*/ 1988173 h 9424512"/>
              <a:gd name="connsiteX4221" fmla="*/ 4323079 w 15162205"/>
              <a:gd name="connsiteY4221" fmla="*/ 1988173 h 9424512"/>
              <a:gd name="connsiteX4222" fmla="*/ 6827399 w 15162205"/>
              <a:gd name="connsiteY4222" fmla="*/ 1978091 h 9424512"/>
              <a:gd name="connsiteX4223" fmla="*/ 6823364 w 15162205"/>
              <a:gd name="connsiteY4223" fmla="*/ 1988173 h 9424512"/>
              <a:gd name="connsiteX4224" fmla="*/ 6847560 w 15162205"/>
              <a:gd name="connsiteY4224" fmla="*/ 2004305 h 9424512"/>
              <a:gd name="connsiteX4225" fmla="*/ 6887888 w 15162205"/>
              <a:gd name="connsiteY4225" fmla="*/ 2020434 h 9424512"/>
              <a:gd name="connsiteX4226" fmla="*/ 6871758 w 15162205"/>
              <a:gd name="connsiteY4226" fmla="*/ 2004305 h 9424512"/>
              <a:gd name="connsiteX4227" fmla="*/ 6863694 w 15162205"/>
              <a:gd name="connsiteY4227" fmla="*/ 1996238 h 9424512"/>
              <a:gd name="connsiteX4228" fmla="*/ 6855626 w 15162205"/>
              <a:gd name="connsiteY4228" fmla="*/ 1988173 h 9424512"/>
              <a:gd name="connsiteX4229" fmla="*/ 6839496 w 15162205"/>
              <a:gd name="connsiteY4229" fmla="*/ 1980109 h 9424512"/>
              <a:gd name="connsiteX4230" fmla="*/ 6827399 w 15162205"/>
              <a:gd name="connsiteY4230" fmla="*/ 1978091 h 9424512"/>
              <a:gd name="connsiteX4231" fmla="*/ 6533009 w 15162205"/>
              <a:gd name="connsiteY4231" fmla="*/ 1972043 h 9424512"/>
              <a:gd name="connsiteX4232" fmla="*/ 6500746 w 15162205"/>
              <a:gd name="connsiteY4232" fmla="*/ 1988173 h 9424512"/>
              <a:gd name="connsiteX4233" fmla="*/ 6516878 w 15162205"/>
              <a:gd name="connsiteY4233" fmla="*/ 1988173 h 9424512"/>
              <a:gd name="connsiteX4234" fmla="*/ 1838923 w 15162205"/>
              <a:gd name="connsiteY4234" fmla="*/ 1972043 h 9424512"/>
              <a:gd name="connsiteX4235" fmla="*/ 1855052 w 15162205"/>
              <a:gd name="connsiteY4235" fmla="*/ 1972043 h 9424512"/>
              <a:gd name="connsiteX4236" fmla="*/ 1838923 w 15162205"/>
              <a:gd name="connsiteY4236" fmla="*/ 1988173 h 9424512"/>
              <a:gd name="connsiteX4237" fmla="*/ 7377864 w 15162205"/>
              <a:gd name="connsiteY4237" fmla="*/ 1961961 h 9424512"/>
              <a:gd name="connsiteX4238" fmla="*/ 7371816 w 15162205"/>
              <a:gd name="connsiteY4238" fmla="*/ 1972043 h 9424512"/>
              <a:gd name="connsiteX4239" fmla="*/ 7396010 w 15162205"/>
              <a:gd name="connsiteY4239" fmla="*/ 1996238 h 9424512"/>
              <a:gd name="connsiteX4240" fmla="*/ 7452468 w 15162205"/>
              <a:gd name="connsiteY4240" fmla="*/ 2028501 h 9424512"/>
              <a:gd name="connsiteX4241" fmla="*/ 7484732 w 15162205"/>
              <a:gd name="connsiteY4241" fmla="*/ 2036565 h 9424512"/>
              <a:gd name="connsiteX4242" fmla="*/ 7500864 w 15162205"/>
              <a:gd name="connsiteY4242" fmla="*/ 2036565 h 9424512"/>
              <a:gd name="connsiteX4243" fmla="*/ 7516992 w 15162205"/>
              <a:gd name="connsiteY4243" fmla="*/ 2052697 h 9424512"/>
              <a:gd name="connsiteX4244" fmla="*/ 7516992 w 15162205"/>
              <a:gd name="connsiteY4244" fmla="*/ 2068827 h 9424512"/>
              <a:gd name="connsiteX4245" fmla="*/ 7533123 w 15162205"/>
              <a:gd name="connsiteY4245" fmla="*/ 2068827 h 9424512"/>
              <a:gd name="connsiteX4246" fmla="*/ 7533123 w 15162205"/>
              <a:gd name="connsiteY4246" fmla="*/ 2084960 h 9424512"/>
              <a:gd name="connsiteX4247" fmla="*/ 7516992 w 15162205"/>
              <a:gd name="connsiteY4247" fmla="*/ 2084960 h 9424512"/>
              <a:gd name="connsiteX4248" fmla="*/ 7525058 w 15162205"/>
              <a:gd name="connsiteY4248" fmla="*/ 2101089 h 9424512"/>
              <a:gd name="connsiteX4249" fmla="*/ 7541190 w 15162205"/>
              <a:gd name="connsiteY4249" fmla="*/ 2101089 h 9424512"/>
              <a:gd name="connsiteX4250" fmla="*/ 7565386 w 15162205"/>
              <a:gd name="connsiteY4250" fmla="*/ 2109155 h 9424512"/>
              <a:gd name="connsiteX4251" fmla="*/ 7605714 w 15162205"/>
              <a:gd name="connsiteY4251" fmla="*/ 2125285 h 9424512"/>
              <a:gd name="connsiteX4252" fmla="*/ 7629910 w 15162205"/>
              <a:gd name="connsiteY4252" fmla="*/ 2133351 h 9424512"/>
              <a:gd name="connsiteX4253" fmla="*/ 7726694 w 15162205"/>
              <a:gd name="connsiteY4253" fmla="*/ 2165614 h 9424512"/>
              <a:gd name="connsiteX4254" fmla="*/ 7823478 w 15162205"/>
              <a:gd name="connsiteY4254" fmla="*/ 2197875 h 9424512"/>
              <a:gd name="connsiteX4255" fmla="*/ 7839610 w 15162205"/>
              <a:gd name="connsiteY4255" fmla="*/ 2205939 h 9424512"/>
              <a:gd name="connsiteX4256" fmla="*/ 7855741 w 15162205"/>
              <a:gd name="connsiteY4256" fmla="*/ 2214006 h 9424512"/>
              <a:gd name="connsiteX4257" fmla="*/ 7839610 w 15162205"/>
              <a:gd name="connsiteY4257" fmla="*/ 2189810 h 9424512"/>
              <a:gd name="connsiteX4258" fmla="*/ 7815414 w 15162205"/>
              <a:gd name="connsiteY4258" fmla="*/ 2173678 h 9424512"/>
              <a:gd name="connsiteX4259" fmla="*/ 7807349 w 15162205"/>
              <a:gd name="connsiteY4259" fmla="*/ 2165614 h 9424512"/>
              <a:gd name="connsiteX4260" fmla="*/ 7855741 w 15162205"/>
              <a:gd name="connsiteY4260" fmla="*/ 2181743 h 9424512"/>
              <a:gd name="connsiteX4261" fmla="*/ 7888004 w 15162205"/>
              <a:gd name="connsiteY4261" fmla="*/ 2222073 h 9424512"/>
              <a:gd name="connsiteX4262" fmla="*/ 7912200 w 15162205"/>
              <a:gd name="connsiteY4262" fmla="*/ 2246268 h 9424512"/>
              <a:gd name="connsiteX4263" fmla="*/ 7944460 w 15162205"/>
              <a:gd name="connsiteY4263" fmla="*/ 2254332 h 9424512"/>
              <a:gd name="connsiteX4264" fmla="*/ 7952528 w 15162205"/>
              <a:gd name="connsiteY4264" fmla="*/ 2246268 h 9424512"/>
              <a:gd name="connsiteX4265" fmla="*/ 7968658 w 15162205"/>
              <a:gd name="connsiteY4265" fmla="*/ 2262398 h 9424512"/>
              <a:gd name="connsiteX4266" fmla="*/ 8017050 w 15162205"/>
              <a:gd name="connsiteY4266" fmla="*/ 2294660 h 9424512"/>
              <a:gd name="connsiteX4267" fmla="*/ 7920264 w 15162205"/>
              <a:gd name="connsiteY4267" fmla="*/ 2278530 h 9424512"/>
              <a:gd name="connsiteX4268" fmla="*/ 7823478 w 15162205"/>
              <a:gd name="connsiteY4268" fmla="*/ 2230136 h 9424512"/>
              <a:gd name="connsiteX4269" fmla="*/ 7726694 w 15162205"/>
              <a:gd name="connsiteY4269" fmla="*/ 2197875 h 9424512"/>
              <a:gd name="connsiteX4270" fmla="*/ 7742824 w 15162205"/>
              <a:gd name="connsiteY4270" fmla="*/ 2214006 h 9424512"/>
              <a:gd name="connsiteX4271" fmla="*/ 7758956 w 15162205"/>
              <a:gd name="connsiteY4271" fmla="*/ 2214006 h 9424512"/>
              <a:gd name="connsiteX4272" fmla="*/ 7839610 w 15162205"/>
              <a:gd name="connsiteY4272" fmla="*/ 2262398 h 9424512"/>
              <a:gd name="connsiteX4273" fmla="*/ 7847677 w 15162205"/>
              <a:gd name="connsiteY4273" fmla="*/ 2270464 h 9424512"/>
              <a:gd name="connsiteX4274" fmla="*/ 7855741 w 15162205"/>
              <a:gd name="connsiteY4274" fmla="*/ 2278530 h 9424512"/>
              <a:gd name="connsiteX4275" fmla="*/ 7871873 w 15162205"/>
              <a:gd name="connsiteY4275" fmla="*/ 2294660 h 9424512"/>
              <a:gd name="connsiteX4276" fmla="*/ 7888004 w 15162205"/>
              <a:gd name="connsiteY4276" fmla="*/ 2310791 h 9424512"/>
              <a:gd name="connsiteX4277" fmla="*/ 7871873 w 15162205"/>
              <a:gd name="connsiteY4277" fmla="*/ 2310791 h 9424512"/>
              <a:gd name="connsiteX4278" fmla="*/ 7847677 w 15162205"/>
              <a:gd name="connsiteY4278" fmla="*/ 2302727 h 9424512"/>
              <a:gd name="connsiteX4279" fmla="*/ 7807349 w 15162205"/>
              <a:gd name="connsiteY4279" fmla="*/ 2278530 h 9424512"/>
              <a:gd name="connsiteX4280" fmla="*/ 7783152 w 15162205"/>
              <a:gd name="connsiteY4280" fmla="*/ 2278530 h 9424512"/>
              <a:gd name="connsiteX4281" fmla="*/ 7775086 w 15162205"/>
              <a:gd name="connsiteY4281" fmla="*/ 2294660 h 9424512"/>
              <a:gd name="connsiteX4282" fmla="*/ 7791218 w 15162205"/>
              <a:gd name="connsiteY4282" fmla="*/ 2294660 h 9424512"/>
              <a:gd name="connsiteX4283" fmla="*/ 7823478 w 15162205"/>
              <a:gd name="connsiteY4283" fmla="*/ 2310791 h 9424512"/>
              <a:gd name="connsiteX4284" fmla="*/ 7855741 w 15162205"/>
              <a:gd name="connsiteY4284" fmla="*/ 2326923 h 9424512"/>
              <a:gd name="connsiteX4285" fmla="*/ 7879938 w 15162205"/>
              <a:gd name="connsiteY4285" fmla="*/ 2326923 h 9424512"/>
              <a:gd name="connsiteX4286" fmla="*/ 7888004 w 15162205"/>
              <a:gd name="connsiteY4286" fmla="*/ 2343052 h 9424512"/>
              <a:gd name="connsiteX4287" fmla="*/ 7936396 w 15162205"/>
              <a:gd name="connsiteY4287" fmla="*/ 2326923 h 9424512"/>
              <a:gd name="connsiteX4288" fmla="*/ 7936396 w 15162205"/>
              <a:gd name="connsiteY4288" fmla="*/ 2343052 h 9424512"/>
              <a:gd name="connsiteX4289" fmla="*/ 7952528 w 15162205"/>
              <a:gd name="connsiteY4289" fmla="*/ 2343052 h 9424512"/>
              <a:gd name="connsiteX4290" fmla="*/ 7936396 w 15162205"/>
              <a:gd name="connsiteY4290" fmla="*/ 2359184 h 9424512"/>
              <a:gd name="connsiteX4291" fmla="*/ 7920264 w 15162205"/>
              <a:gd name="connsiteY4291" fmla="*/ 2359184 h 9424512"/>
              <a:gd name="connsiteX4292" fmla="*/ 7936396 w 15162205"/>
              <a:gd name="connsiteY4292" fmla="*/ 2375315 h 9424512"/>
              <a:gd name="connsiteX4293" fmla="*/ 7920264 w 15162205"/>
              <a:gd name="connsiteY4293" fmla="*/ 2391444 h 9424512"/>
              <a:gd name="connsiteX4294" fmla="*/ 7912200 w 15162205"/>
              <a:gd name="connsiteY4294" fmla="*/ 2383381 h 9424512"/>
              <a:gd name="connsiteX4295" fmla="*/ 7904136 w 15162205"/>
              <a:gd name="connsiteY4295" fmla="*/ 2359184 h 9424512"/>
              <a:gd name="connsiteX4296" fmla="*/ 7936396 w 15162205"/>
              <a:gd name="connsiteY4296" fmla="*/ 2407577 h 9424512"/>
              <a:gd name="connsiteX4297" fmla="*/ 7984790 w 15162205"/>
              <a:gd name="connsiteY4297" fmla="*/ 2455969 h 9424512"/>
              <a:gd name="connsiteX4298" fmla="*/ 8000919 w 15162205"/>
              <a:gd name="connsiteY4298" fmla="*/ 2472098 h 9424512"/>
              <a:gd name="connsiteX4299" fmla="*/ 8000919 w 15162205"/>
              <a:gd name="connsiteY4299" fmla="*/ 2455969 h 9424512"/>
              <a:gd name="connsiteX4300" fmla="*/ 8017050 w 15162205"/>
              <a:gd name="connsiteY4300" fmla="*/ 2439839 h 9424512"/>
              <a:gd name="connsiteX4301" fmla="*/ 8033182 w 15162205"/>
              <a:gd name="connsiteY4301" fmla="*/ 2488232 h 9424512"/>
              <a:gd name="connsiteX4302" fmla="*/ 8033182 w 15162205"/>
              <a:gd name="connsiteY4302" fmla="*/ 2472098 h 9424512"/>
              <a:gd name="connsiteX4303" fmla="*/ 8033182 w 15162205"/>
              <a:gd name="connsiteY4303" fmla="*/ 2455969 h 9424512"/>
              <a:gd name="connsiteX4304" fmla="*/ 8041246 w 15162205"/>
              <a:gd name="connsiteY4304" fmla="*/ 2439839 h 9424512"/>
              <a:gd name="connsiteX4305" fmla="*/ 8033182 w 15162205"/>
              <a:gd name="connsiteY4305" fmla="*/ 2407577 h 9424512"/>
              <a:gd name="connsiteX4306" fmla="*/ 8033182 w 15162205"/>
              <a:gd name="connsiteY4306" fmla="*/ 2391444 h 9424512"/>
              <a:gd name="connsiteX4307" fmla="*/ 8025115 w 15162205"/>
              <a:gd name="connsiteY4307" fmla="*/ 2375315 h 9424512"/>
              <a:gd name="connsiteX4308" fmla="*/ 8000919 w 15162205"/>
              <a:gd name="connsiteY4308" fmla="*/ 2375315 h 9424512"/>
              <a:gd name="connsiteX4309" fmla="*/ 7984790 w 15162205"/>
              <a:gd name="connsiteY4309" fmla="*/ 2391444 h 9424512"/>
              <a:gd name="connsiteX4310" fmla="*/ 7968658 w 15162205"/>
              <a:gd name="connsiteY4310" fmla="*/ 2391444 h 9424512"/>
              <a:gd name="connsiteX4311" fmla="*/ 7952528 w 15162205"/>
              <a:gd name="connsiteY4311" fmla="*/ 2391444 h 9424512"/>
              <a:gd name="connsiteX4312" fmla="*/ 7984790 w 15162205"/>
              <a:gd name="connsiteY4312" fmla="*/ 2375315 h 9424512"/>
              <a:gd name="connsiteX4313" fmla="*/ 8017050 w 15162205"/>
              <a:gd name="connsiteY4313" fmla="*/ 2359184 h 9424512"/>
              <a:gd name="connsiteX4314" fmla="*/ 8049311 w 15162205"/>
              <a:gd name="connsiteY4314" fmla="*/ 2391444 h 9424512"/>
              <a:gd name="connsiteX4315" fmla="*/ 8065444 w 15162205"/>
              <a:gd name="connsiteY4315" fmla="*/ 2407577 h 9424512"/>
              <a:gd name="connsiteX4316" fmla="*/ 8081574 w 15162205"/>
              <a:gd name="connsiteY4316" fmla="*/ 2391444 h 9424512"/>
              <a:gd name="connsiteX4317" fmla="*/ 8097704 w 15162205"/>
              <a:gd name="connsiteY4317" fmla="*/ 2407577 h 9424512"/>
              <a:gd name="connsiteX4318" fmla="*/ 8081574 w 15162205"/>
              <a:gd name="connsiteY4318" fmla="*/ 2407577 h 9424512"/>
              <a:gd name="connsiteX4319" fmla="*/ 8097704 w 15162205"/>
              <a:gd name="connsiteY4319" fmla="*/ 2431773 h 9424512"/>
              <a:gd name="connsiteX4320" fmla="*/ 8113836 w 15162205"/>
              <a:gd name="connsiteY4320" fmla="*/ 2439839 h 9424512"/>
              <a:gd name="connsiteX4321" fmla="*/ 8129966 w 15162205"/>
              <a:gd name="connsiteY4321" fmla="*/ 2423706 h 9424512"/>
              <a:gd name="connsiteX4322" fmla="*/ 8121902 w 15162205"/>
              <a:gd name="connsiteY4322" fmla="*/ 2407577 h 9424512"/>
              <a:gd name="connsiteX4323" fmla="*/ 8113836 w 15162205"/>
              <a:gd name="connsiteY4323" fmla="*/ 2391444 h 9424512"/>
              <a:gd name="connsiteX4324" fmla="*/ 8097704 w 15162205"/>
              <a:gd name="connsiteY4324" fmla="*/ 2359184 h 9424512"/>
              <a:gd name="connsiteX4325" fmla="*/ 8081574 w 15162205"/>
              <a:gd name="connsiteY4325" fmla="*/ 2359184 h 9424512"/>
              <a:gd name="connsiteX4326" fmla="*/ 8081574 w 15162205"/>
              <a:gd name="connsiteY4326" fmla="*/ 2391444 h 9424512"/>
              <a:gd name="connsiteX4327" fmla="*/ 8065444 w 15162205"/>
              <a:gd name="connsiteY4327" fmla="*/ 2375315 h 9424512"/>
              <a:gd name="connsiteX4328" fmla="*/ 8065444 w 15162205"/>
              <a:gd name="connsiteY4328" fmla="*/ 2359184 h 9424512"/>
              <a:gd name="connsiteX4329" fmla="*/ 8065444 w 15162205"/>
              <a:gd name="connsiteY4329" fmla="*/ 2326923 h 9424512"/>
              <a:gd name="connsiteX4330" fmla="*/ 8049311 w 15162205"/>
              <a:gd name="connsiteY4330" fmla="*/ 2310791 h 9424512"/>
              <a:gd name="connsiteX4331" fmla="*/ 8025115 w 15162205"/>
              <a:gd name="connsiteY4331" fmla="*/ 2302727 h 9424512"/>
              <a:gd name="connsiteX4332" fmla="*/ 8017050 w 15162205"/>
              <a:gd name="connsiteY4332" fmla="*/ 2294660 h 9424512"/>
              <a:gd name="connsiteX4333" fmla="*/ 8049311 w 15162205"/>
              <a:gd name="connsiteY4333" fmla="*/ 2294660 h 9424512"/>
              <a:gd name="connsiteX4334" fmla="*/ 8033182 w 15162205"/>
              <a:gd name="connsiteY4334" fmla="*/ 2270464 h 9424512"/>
              <a:gd name="connsiteX4335" fmla="*/ 8017050 w 15162205"/>
              <a:gd name="connsiteY4335" fmla="*/ 2246268 h 9424512"/>
              <a:gd name="connsiteX4336" fmla="*/ 8049311 w 15162205"/>
              <a:gd name="connsiteY4336" fmla="*/ 2262398 h 9424512"/>
              <a:gd name="connsiteX4337" fmla="*/ 8097704 w 15162205"/>
              <a:gd name="connsiteY4337" fmla="*/ 2278530 h 9424512"/>
              <a:gd name="connsiteX4338" fmla="*/ 8113836 w 15162205"/>
              <a:gd name="connsiteY4338" fmla="*/ 2262398 h 9424512"/>
              <a:gd name="connsiteX4339" fmla="*/ 8097704 w 15162205"/>
              <a:gd name="connsiteY4339" fmla="*/ 2246268 h 9424512"/>
              <a:gd name="connsiteX4340" fmla="*/ 8081574 w 15162205"/>
              <a:gd name="connsiteY4340" fmla="*/ 2230136 h 9424512"/>
              <a:gd name="connsiteX4341" fmla="*/ 8065444 w 15162205"/>
              <a:gd name="connsiteY4341" fmla="*/ 2230136 h 9424512"/>
              <a:gd name="connsiteX4342" fmla="*/ 7888004 w 15162205"/>
              <a:gd name="connsiteY4342" fmla="*/ 2165614 h 9424512"/>
              <a:gd name="connsiteX4343" fmla="*/ 7855741 w 15162205"/>
              <a:gd name="connsiteY4343" fmla="*/ 2157547 h 9424512"/>
              <a:gd name="connsiteX4344" fmla="*/ 7839610 w 15162205"/>
              <a:gd name="connsiteY4344" fmla="*/ 2133351 h 9424512"/>
              <a:gd name="connsiteX4345" fmla="*/ 7791218 w 15162205"/>
              <a:gd name="connsiteY4345" fmla="*/ 2117221 h 9424512"/>
              <a:gd name="connsiteX4346" fmla="*/ 7758956 w 15162205"/>
              <a:gd name="connsiteY4346" fmla="*/ 2109155 h 9424512"/>
              <a:gd name="connsiteX4347" fmla="*/ 7726694 w 15162205"/>
              <a:gd name="connsiteY4347" fmla="*/ 2101089 h 9424512"/>
              <a:gd name="connsiteX4348" fmla="*/ 7710566 w 15162205"/>
              <a:gd name="connsiteY4348" fmla="*/ 2101089 h 9424512"/>
              <a:gd name="connsiteX4349" fmla="*/ 7694432 w 15162205"/>
              <a:gd name="connsiteY4349" fmla="*/ 2084960 h 9424512"/>
              <a:gd name="connsiteX4350" fmla="*/ 7565386 w 15162205"/>
              <a:gd name="connsiteY4350" fmla="*/ 2020434 h 9424512"/>
              <a:gd name="connsiteX4351" fmla="*/ 7533123 w 15162205"/>
              <a:gd name="connsiteY4351" fmla="*/ 2012369 h 9424512"/>
              <a:gd name="connsiteX4352" fmla="*/ 7484732 w 15162205"/>
              <a:gd name="connsiteY4352" fmla="*/ 1996238 h 9424512"/>
              <a:gd name="connsiteX4353" fmla="*/ 7436338 w 15162205"/>
              <a:gd name="connsiteY4353" fmla="*/ 1980109 h 9424512"/>
              <a:gd name="connsiteX4354" fmla="*/ 7396010 w 15162205"/>
              <a:gd name="connsiteY4354" fmla="*/ 1963977 h 9424512"/>
              <a:gd name="connsiteX4355" fmla="*/ 7377864 w 15162205"/>
              <a:gd name="connsiteY4355" fmla="*/ 1961961 h 9424512"/>
              <a:gd name="connsiteX4356" fmla="*/ 8686483 w 15162205"/>
              <a:gd name="connsiteY4356" fmla="*/ 1955910 h 9424512"/>
              <a:gd name="connsiteX4357" fmla="*/ 8662287 w 15162205"/>
              <a:gd name="connsiteY4357" fmla="*/ 1972043 h 9424512"/>
              <a:gd name="connsiteX4358" fmla="*/ 8678417 w 15162205"/>
              <a:gd name="connsiteY4358" fmla="*/ 1972043 h 9424512"/>
              <a:gd name="connsiteX4359" fmla="*/ 8694549 w 15162205"/>
              <a:gd name="connsiteY4359" fmla="*/ 1988173 h 9424512"/>
              <a:gd name="connsiteX4360" fmla="*/ 8678417 w 15162205"/>
              <a:gd name="connsiteY4360" fmla="*/ 1988173 h 9424512"/>
              <a:gd name="connsiteX4361" fmla="*/ 8662287 w 15162205"/>
              <a:gd name="connsiteY4361" fmla="*/ 2004305 h 9424512"/>
              <a:gd name="connsiteX4362" fmla="*/ 8694549 w 15162205"/>
              <a:gd name="connsiteY4362" fmla="*/ 2020434 h 9424512"/>
              <a:gd name="connsiteX4363" fmla="*/ 8710678 w 15162205"/>
              <a:gd name="connsiteY4363" fmla="*/ 2020434 h 9424512"/>
              <a:gd name="connsiteX4364" fmla="*/ 8742941 w 15162205"/>
              <a:gd name="connsiteY4364" fmla="*/ 2020434 h 9424512"/>
              <a:gd name="connsiteX4365" fmla="*/ 8775204 w 15162205"/>
              <a:gd name="connsiteY4365" fmla="*/ 2020434 h 9424512"/>
              <a:gd name="connsiteX4366" fmla="*/ 8742941 w 15162205"/>
              <a:gd name="connsiteY4366" fmla="*/ 2004305 h 9424512"/>
              <a:gd name="connsiteX4367" fmla="*/ 8726809 w 15162205"/>
              <a:gd name="connsiteY4367" fmla="*/ 1988173 h 9424512"/>
              <a:gd name="connsiteX4368" fmla="*/ 8759072 w 15162205"/>
              <a:gd name="connsiteY4368" fmla="*/ 1972043 h 9424512"/>
              <a:gd name="connsiteX4369" fmla="*/ 8767137 w 15162205"/>
              <a:gd name="connsiteY4369" fmla="*/ 1980109 h 9424512"/>
              <a:gd name="connsiteX4370" fmla="*/ 8775204 w 15162205"/>
              <a:gd name="connsiteY4370" fmla="*/ 1972043 h 9424512"/>
              <a:gd name="connsiteX4371" fmla="*/ 8742941 w 15162205"/>
              <a:gd name="connsiteY4371" fmla="*/ 1955910 h 9424512"/>
              <a:gd name="connsiteX4372" fmla="*/ 8686483 w 15162205"/>
              <a:gd name="connsiteY4372" fmla="*/ 1955910 h 9424512"/>
              <a:gd name="connsiteX4373" fmla="*/ 6468484 w 15162205"/>
              <a:gd name="connsiteY4373" fmla="*/ 1955910 h 9424512"/>
              <a:gd name="connsiteX4374" fmla="*/ 6452354 w 15162205"/>
              <a:gd name="connsiteY4374" fmla="*/ 1972043 h 9424512"/>
              <a:gd name="connsiteX4375" fmla="*/ 6468484 w 15162205"/>
              <a:gd name="connsiteY4375" fmla="*/ 1988173 h 9424512"/>
              <a:gd name="connsiteX4376" fmla="*/ 6468484 w 15162205"/>
              <a:gd name="connsiteY4376" fmla="*/ 1972043 h 9424512"/>
              <a:gd name="connsiteX4377" fmla="*/ 6468484 w 15162205"/>
              <a:gd name="connsiteY4377" fmla="*/ 1955910 h 9424512"/>
              <a:gd name="connsiteX4378" fmla="*/ 2209933 w 15162205"/>
              <a:gd name="connsiteY4378" fmla="*/ 1955910 h 9424512"/>
              <a:gd name="connsiteX4379" fmla="*/ 2193802 w 15162205"/>
              <a:gd name="connsiteY4379" fmla="*/ 1988173 h 9424512"/>
              <a:gd name="connsiteX4380" fmla="*/ 2217998 w 15162205"/>
              <a:gd name="connsiteY4380" fmla="*/ 1963977 h 9424512"/>
              <a:gd name="connsiteX4381" fmla="*/ 2209933 w 15162205"/>
              <a:gd name="connsiteY4381" fmla="*/ 1955910 h 9424512"/>
              <a:gd name="connsiteX4382" fmla="*/ 1951838 w 15162205"/>
              <a:gd name="connsiteY4382" fmla="*/ 1955910 h 9424512"/>
              <a:gd name="connsiteX4383" fmla="*/ 1951838 w 15162205"/>
              <a:gd name="connsiteY4383" fmla="*/ 1972043 h 9424512"/>
              <a:gd name="connsiteX4384" fmla="*/ 1951838 w 15162205"/>
              <a:gd name="connsiteY4384" fmla="*/ 1988173 h 9424512"/>
              <a:gd name="connsiteX4385" fmla="*/ 1935706 w 15162205"/>
              <a:gd name="connsiteY4385" fmla="*/ 1972043 h 9424512"/>
              <a:gd name="connsiteX4386" fmla="*/ 8597763 w 15162205"/>
              <a:gd name="connsiteY4386" fmla="*/ 1939781 h 9424512"/>
              <a:gd name="connsiteX4387" fmla="*/ 8597763 w 15162205"/>
              <a:gd name="connsiteY4387" fmla="*/ 1955910 h 9424512"/>
              <a:gd name="connsiteX4388" fmla="*/ 8613892 w 15162205"/>
              <a:gd name="connsiteY4388" fmla="*/ 1955910 h 9424512"/>
              <a:gd name="connsiteX4389" fmla="*/ 8630024 w 15162205"/>
              <a:gd name="connsiteY4389" fmla="*/ 1955910 h 9424512"/>
              <a:gd name="connsiteX4390" fmla="*/ 8597763 w 15162205"/>
              <a:gd name="connsiteY4390" fmla="*/ 1939781 h 9424512"/>
              <a:gd name="connsiteX4391" fmla="*/ 8500978 w 15162205"/>
              <a:gd name="connsiteY4391" fmla="*/ 1923651 h 9424512"/>
              <a:gd name="connsiteX4392" fmla="*/ 8500978 w 15162205"/>
              <a:gd name="connsiteY4392" fmla="*/ 1939781 h 9424512"/>
              <a:gd name="connsiteX4393" fmla="*/ 8484846 w 15162205"/>
              <a:gd name="connsiteY4393" fmla="*/ 1939781 h 9424512"/>
              <a:gd name="connsiteX4394" fmla="*/ 8484846 w 15162205"/>
              <a:gd name="connsiteY4394" fmla="*/ 1955910 h 9424512"/>
              <a:gd name="connsiteX4395" fmla="*/ 8476779 w 15162205"/>
              <a:gd name="connsiteY4395" fmla="*/ 1972043 h 9424512"/>
              <a:gd name="connsiteX4396" fmla="*/ 8468715 w 15162205"/>
              <a:gd name="connsiteY4396" fmla="*/ 1972043 h 9424512"/>
              <a:gd name="connsiteX4397" fmla="*/ 8484846 w 15162205"/>
              <a:gd name="connsiteY4397" fmla="*/ 1996238 h 9424512"/>
              <a:gd name="connsiteX4398" fmla="*/ 8517108 w 15162205"/>
              <a:gd name="connsiteY4398" fmla="*/ 2004305 h 9424512"/>
              <a:gd name="connsiteX4399" fmla="*/ 8533237 w 15162205"/>
              <a:gd name="connsiteY4399" fmla="*/ 1988173 h 9424512"/>
              <a:gd name="connsiteX4400" fmla="*/ 8533237 w 15162205"/>
              <a:gd name="connsiteY4400" fmla="*/ 1972043 h 9424512"/>
              <a:gd name="connsiteX4401" fmla="*/ 8517108 w 15162205"/>
              <a:gd name="connsiteY4401" fmla="*/ 1972043 h 9424512"/>
              <a:gd name="connsiteX4402" fmla="*/ 8533237 w 15162205"/>
              <a:gd name="connsiteY4402" fmla="*/ 1955910 h 9424512"/>
              <a:gd name="connsiteX4403" fmla="*/ 8533237 w 15162205"/>
              <a:gd name="connsiteY4403" fmla="*/ 1939781 h 9424512"/>
              <a:gd name="connsiteX4404" fmla="*/ 8460650 w 15162205"/>
              <a:gd name="connsiteY4404" fmla="*/ 1923651 h 9424512"/>
              <a:gd name="connsiteX4405" fmla="*/ 8452583 w 15162205"/>
              <a:gd name="connsiteY4405" fmla="*/ 1939781 h 9424512"/>
              <a:gd name="connsiteX4406" fmla="*/ 8452583 w 15162205"/>
              <a:gd name="connsiteY4406" fmla="*/ 1955910 h 9424512"/>
              <a:gd name="connsiteX4407" fmla="*/ 8468715 w 15162205"/>
              <a:gd name="connsiteY4407" fmla="*/ 1939781 h 9424512"/>
              <a:gd name="connsiteX4408" fmla="*/ 8460650 w 15162205"/>
              <a:gd name="connsiteY4408" fmla="*/ 1923651 h 9424512"/>
              <a:gd name="connsiteX4409" fmla="*/ 6871758 w 15162205"/>
              <a:gd name="connsiteY4409" fmla="*/ 1923651 h 9424512"/>
              <a:gd name="connsiteX4410" fmla="*/ 6887888 w 15162205"/>
              <a:gd name="connsiteY4410" fmla="*/ 1939781 h 9424512"/>
              <a:gd name="connsiteX4411" fmla="*/ 6887888 w 15162205"/>
              <a:gd name="connsiteY4411" fmla="*/ 1923651 h 9424512"/>
              <a:gd name="connsiteX4412" fmla="*/ 6242654 w 15162205"/>
              <a:gd name="connsiteY4412" fmla="*/ 1923651 h 9424512"/>
              <a:gd name="connsiteX4413" fmla="*/ 6242654 w 15162205"/>
              <a:gd name="connsiteY4413" fmla="*/ 1939781 h 9424512"/>
              <a:gd name="connsiteX4414" fmla="*/ 6242654 w 15162205"/>
              <a:gd name="connsiteY4414" fmla="*/ 1955910 h 9424512"/>
              <a:gd name="connsiteX4415" fmla="*/ 6258783 w 15162205"/>
              <a:gd name="connsiteY4415" fmla="*/ 1947847 h 9424512"/>
              <a:gd name="connsiteX4416" fmla="*/ 6258783 w 15162205"/>
              <a:gd name="connsiteY4416" fmla="*/ 1939781 h 9424512"/>
              <a:gd name="connsiteX4417" fmla="*/ 5742595 w 15162205"/>
              <a:gd name="connsiteY4417" fmla="*/ 1923651 h 9424512"/>
              <a:gd name="connsiteX4418" fmla="*/ 5742595 w 15162205"/>
              <a:gd name="connsiteY4418" fmla="*/ 1939781 h 9424512"/>
              <a:gd name="connsiteX4419" fmla="*/ 5750660 w 15162205"/>
              <a:gd name="connsiteY4419" fmla="*/ 1939781 h 9424512"/>
              <a:gd name="connsiteX4420" fmla="*/ 5758727 w 15162205"/>
              <a:gd name="connsiteY4420" fmla="*/ 1923651 h 9424512"/>
              <a:gd name="connsiteX4421" fmla="*/ 1976036 w 15162205"/>
              <a:gd name="connsiteY4421" fmla="*/ 1923651 h 9424512"/>
              <a:gd name="connsiteX4422" fmla="*/ 2000230 w 15162205"/>
              <a:gd name="connsiteY4422" fmla="*/ 1923651 h 9424512"/>
              <a:gd name="connsiteX4423" fmla="*/ 2000230 w 15162205"/>
              <a:gd name="connsiteY4423" fmla="*/ 1939781 h 9424512"/>
              <a:gd name="connsiteX4424" fmla="*/ 1976036 w 15162205"/>
              <a:gd name="connsiteY4424" fmla="*/ 1955910 h 9424512"/>
              <a:gd name="connsiteX4425" fmla="*/ 1967968 w 15162205"/>
              <a:gd name="connsiteY4425" fmla="*/ 1939781 h 9424512"/>
              <a:gd name="connsiteX4426" fmla="*/ 1976036 w 15162205"/>
              <a:gd name="connsiteY4426" fmla="*/ 1923651 h 9424512"/>
              <a:gd name="connsiteX4427" fmla="*/ 7210506 w 15162205"/>
              <a:gd name="connsiteY4427" fmla="*/ 1907519 h 9424512"/>
              <a:gd name="connsiteX4428" fmla="*/ 7275031 w 15162205"/>
              <a:gd name="connsiteY4428" fmla="*/ 1955910 h 9424512"/>
              <a:gd name="connsiteX4429" fmla="*/ 7307290 w 15162205"/>
              <a:gd name="connsiteY4429" fmla="*/ 1955910 h 9424512"/>
              <a:gd name="connsiteX4430" fmla="*/ 7331488 w 15162205"/>
              <a:gd name="connsiteY4430" fmla="*/ 1972043 h 9424512"/>
              <a:gd name="connsiteX4431" fmla="*/ 7355686 w 15162205"/>
              <a:gd name="connsiteY4431" fmla="*/ 1972043 h 9424512"/>
              <a:gd name="connsiteX4432" fmla="*/ 7065327 w 15162205"/>
              <a:gd name="connsiteY4432" fmla="*/ 1907519 h 9424512"/>
              <a:gd name="connsiteX4433" fmla="*/ 7065327 w 15162205"/>
              <a:gd name="connsiteY4433" fmla="*/ 1923651 h 9424512"/>
              <a:gd name="connsiteX4434" fmla="*/ 7081460 w 15162205"/>
              <a:gd name="connsiteY4434" fmla="*/ 1923651 h 9424512"/>
              <a:gd name="connsiteX4435" fmla="*/ 7065327 w 15162205"/>
              <a:gd name="connsiteY4435" fmla="*/ 1907519 h 9424512"/>
              <a:gd name="connsiteX4436" fmla="*/ 6355571 w 15162205"/>
              <a:gd name="connsiteY4436" fmla="*/ 1907519 h 9424512"/>
              <a:gd name="connsiteX4437" fmla="*/ 6355571 w 15162205"/>
              <a:gd name="connsiteY4437" fmla="*/ 1915584 h 9424512"/>
              <a:gd name="connsiteX4438" fmla="*/ 6371702 w 15162205"/>
              <a:gd name="connsiteY4438" fmla="*/ 1923651 h 9424512"/>
              <a:gd name="connsiteX4439" fmla="*/ 6387829 w 15162205"/>
              <a:gd name="connsiteY4439" fmla="*/ 1907519 h 9424512"/>
              <a:gd name="connsiteX4440" fmla="*/ 5855510 w 15162205"/>
              <a:gd name="connsiteY4440" fmla="*/ 1907519 h 9424512"/>
              <a:gd name="connsiteX4441" fmla="*/ 5839383 w 15162205"/>
              <a:gd name="connsiteY4441" fmla="*/ 1923651 h 9424512"/>
              <a:gd name="connsiteX4442" fmla="*/ 5839383 w 15162205"/>
              <a:gd name="connsiteY4442" fmla="*/ 1939781 h 9424512"/>
              <a:gd name="connsiteX4443" fmla="*/ 5847446 w 15162205"/>
              <a:gd name="connsiteY4443" fmla="*/ 1955910 h 9424512"/>
              <a:gd name="connsiteX4444" fmla="*/ 5871642 w 15162205"/>
              <a:gd name="connsiteY4444" fmla="*/ 1955910 h 9424512"/>
              <a:gd name="connsiteX4445" fmla="*/ 5887774 w 15162205"/>
              <a:gd name="connsiteY4445" fmla="*/ 1972043 h 9424512"/>
              <a:gd name="connsiteX4446" fmla="*/ 5903904 w 15162205"/>
              <a:gd name="connsiteY4446" fmla="*/ 1980109 h 9424512"/>
              <a:gd name="connsiteX4447" fmla="*/ 5952296 w 15162205"/>
              <a:gd name="connsiteY4447" fmla="*/ 1988173 h 9424512"/>
              <a:gd name="connsiteX4448" fmla="*/ 5968428 w 15162205"/>
              <a:gd name="connsiteY4448" fmla="*/ 1988173 h 9424512"/>
              <a:gd name="connsiteX4449" fmla="*/ 5960362 w 15162205"/>
              <a:gd name="connsiteY4449" fmla="*/ 1980109 h 9424512"/>
              <a:gd name="connsiteX4450" fmla="*/ 5952296 w 15162205"/>
              <a:gd name="connsiteY4450" fmla="*/ 1972043 h 9424512"/>
              <a:gd name="connsiteX4451" fmla="*/ 5936165 w 15162205"/>
              <a:gd name="connsiteY4451" fmla="*/ 1955910 h 9424512"/>
              <a:gd name="connsiteX4452" fmla="*/ 5920036 w 15162205"/>
              <a:gd name="connsiteY4452" fmla="*/ 1955910 h 9424512"/>
              <a:gd name="connsiteX4453" fmla="*/ 5903904 w 15162205"/>
              <a:gd name="connsiteY4453" fmla="*/ 1955910 h 9424512"/>
              <a:gd name="connsiteX4454" fmla="*/ 5887774 w 15162205"/>
              <a:gd name="connsiteY4454" fmla="*/ 1939781 h 9424512"/>
              <a:gd name="connsiteX4455" fmla="*/ 5903904 w 15162205"/>
              <a:gd name="connsiteY4455" fmla="*/ 1939781 h 9424512"/>
              <a:gd name="connsiteX4456" fmla="*/ 5920036 w 15162205"/>
              <a:gd name="connsiteY4456" fmla="*/ 1923651 h 9424512"/>
              <a:gd name="connsiteX4457" fmla="*/ 5887774 w 15162205"/>
              <a:gd name="connsiteY4457" fmla="*/ 1907519 h 9424512"/>
              <a:gd name="connsiteX4458" fmla="*/ 5871642 w 15162205"/>
              <a:gd name="connsiteY4458" fmla="*/ 1923651 h 9424512"/>
              <a:gd name="connsiteX4459" fmla="*/ 5871642 w 15162205"/>
              <a:gd name="connsiteY4459" fmla="*/ 1939781 h 9424512"/>
              <a:gd name="connsiteX4460" fmla="*/ 5855510 w 15162205"/>
              <a:gd name="connsiteY4460" fmla="*/ 1923651 h 9424512"/>
              <a:gd name="connsiteX4461" fmla="*/ 5484501 w 15162205"/>
              <a:gd name="connsiteY4461" fmla="*/ 1907519 h 9424512"/>
              <a:gd name="connsiteX4462" fmla="*/ 5468369 w 15162205"/>
              <a:gd name="connsiteY4462" fmla="*/ 1923651 h 9424512"/>
              <a:gd name="connsiteX4463" fmla="*/ 5516762 w 15162205"/>
              <a:gd name="connsiteY4463" fmla="*/ 1939781 h 9424512"/>
              <a:gd name="connsiteX4464" fmla="*/ 5581286 w 15162205"/>
              <a:gd name="connsiteY4464" fmla="*/ 1955910 h 9424512"/>
              <a:gd name="connsiteX4465" fmla="*/ 5645810 w 15162205"/>
              <a:gd name="connsiteY4465" fmla="*/ 1972043 h 9424512"/>
              <a:gd name="connsiteX4466" fmla="*/ 5661940 w 15162205"/>
              <a:gd name="connsiteY4466" fmla="*/ 1988173 h 9424512"/>
              <a:gd name="connsiteX4467" fmla="*/ 5678070 w 15162205"/>
              <a:gd name="connsiteY4467" fmla="*/ 1988173 h 9424512"/>
              <a:gd name="connsiteX4468" fmla="*/ 5710332 w 15162205"/>
              <a:gd name="connsiteY4468" fmla="*/ 1988173 h 9424512"/>
              <a:gd name="connsiteX4469" fmla="*/ 5790987 w 15162205"/>
              <a:gd name="connsiteY4469" fmla="*/ 2020434 h 9424512"/>
              <a:gd name="connsiteX4470" fmla="*/ 5855510 w 15162205"/>
              <a:gd name="connsiteY4470" fmla="*/ 2036565 h 9424512"/>
              <a:gd name="connsiteX4471" fmla="*/ 5871642 w 15162205"/>
              <a:gd name="connsiteY4471" fmla="*/ 2036565 h 9424512"/>
              <a:gd name="connsiteX4472" fmla="*/ 5903904 w 15162205"/>
              <a:gd name="connsiteY4472" fmla="*/ 2036565 h 9424512"/>
              <a:gd name="connsiteX4473" fmla="*/ 5936165 w 15162205"/>
              <a:gd name="connsiteY4473" fmla="*/ 2052697 h 9424512"/>
              <a:gd name="connsiteX4474" fmla="*/ 5952296 w 15162205"/>
              <a:gd name="connsiteY4474" fmla="*/ 2052697 h 9424512"/>
              <a:gd name="connsiteX4475" fmla="*/ 5984558 w 15162205"/>
              <a:gd name="connsiteY4475" fmla="*/ 2052697 h 9424512"/>
              <a:gd name="connsiteX4476" fmla="*/ 5936165 w 15162205"/>
              <a:gd name="connsiteY4476" fmla="*/ 2036565 h 9424512"/>
              <a:gd name="connsiteX4477" fmla="*/ 5758727 w 15162205"/>
              <a:gd name="connsiteY4477" fmla="*/ 1972043 h 9424512"/>
              <a:gd name="connsiteX4478" fmla="*/ 5629681 w 15162205"/>
              <a:gd name="connsiteY4478" fmla="*/ 1939781 h 9424512"/>
              <a:gd name="connsiteX4479" fmla="*/ 5524829 w 15162205"/>
              <a:gd name="connsiteY4479" fmla="*/ 1923651 h 9424512"/>
              <a:gd name="connsiteX4480" fmla="*/ 5484501 w 15162205"/>
              <a:gd name="connsiteY4480" fmla="*/ 1907519 h 9424512"/>
              <a:gd name="connsiteX4481" fmla="*/ 2129278 w 15162205"/>
              <a:gd name="connsiteY4481" fmla="*/ 1907519 h 9424512"/>
              <a:gd name="connsiteX4482" fmla="*/ 2129278 w 15162205"/>
              <a:gd name="connsiteY4482" fmla="*/ 1923651 h 9424512"/>
              <a:gd name="connsiteX4483" fmla="*/ 2145409 w 15162205"/>
              <a:gd name="connsiteY4483" fmla="*/ 1923651 h 9424512"/>
              <a:gd name="connsiteX4484" fmla="*/ 2129278 w 15162205"/>
              <a:gd name="connsiteY4484" fmla="*/ 1907519 h 9424512"/>
              <a:gd name="connsiteX4485" fmla="*/ 2093489 w 15162205"/>
              <a:gd name="connsiteY4485" fmla="*/ 1897941 h 9424512"/>
              <a:gd name="connsiteX4486" fmla="*/ 2088951 w 15162205"/>
              <a:gd name="connsiteY4486" fmla="*/ 1899455 h 9424512"/>
              <a:gd name="connsiteX4487" fmla="*/ 2097015 w 15162205"/>
              <a:gd name="connsiteY4487" fmla="*/ 1923651 h 9424512"/>
              <a:gd name="connsiteX4488" fmla="*/ 2129278 w 15162205"/>
              <a:gd name="connsiteY4488" fmla="*/ 1939781 h 9424512"/>
              <a:gd name="connsiteX4489" fmla="*/ 2113147 w 15162205"/>
              <a:gd name="connsiteY4489" fmla="*/ 1923651 h 9424512"/>
              <a:gd name="connsiteX4490" fmla="*/ 2093489 w 15162205"/>
              <a:gd name="connsiteY4490" fmla="*/ 1897941 h 9424512"/>
              <a:gd name="connsiteX4491" fmla="*/ 1986117 w 15162205"/>
              <a:gd name="connsiteY4491" fmla="*/ 1895420 h 9424512"/>
              <a:gd name="connsiteX4492" fmla="*/ 1992165 w 15162205"/>
              <a:gd name="connsiteY4492" fmla="*/ 1899455 h 9424512"/>
              <a:gd name="connsiteX4493" fmla="*/ 2000230 w 15162205"/>
              <a:gd name="connsiteY4493" fmla="*/ 1907519 h 9424512"/>
              <a:gd name="connsiteX4494" fmla="*/ 1984100 w 15162205"/>
              <a:gd name="connsiteY4494" fmla="*/ 1899455 h 9424512"/>
              <a:gd name="connsiteX4495" fmla="*/ 1986117 w 15162205"/>
              <a:gd name="connsiteY4495" fmla="*/ 1895420 h 9424512"/>
              <a:gd name="connsiteX4496" fmla="*/ 9001033 w 15162205"/>
              <a:gd name="connsiteY4496" fmla="*/ 1891388 h 9424512"/>
              <a:gd name="connsiteX4497" fmla="*/ 9001033 w 15162205"/>
              <a:gd name="connsiteY4497" fmla="*/ 1907519 h 9424512"/>
              <a:gd name="connsiteX4498" fmla="*/ 9017166 w 15162205"/>
              <a:gd name="connsiteY4498" fmla="*/ 1907519 h 9424512"/>
              <a:gd name="connsiteX4499" fmla="*/ 5694202 w 15162205"/>
              <a:gd name="connsiteY4499" fmla="*/ 1891388 h 9424512"/>
              <a:gd name="connsiteX4500" fmla="*/ 5686136 w 15162205"/>
              <a:gd name="connsiteY4500" fmla="*/ 1899455 h 9424512"/>
              <a:gd name="connsiteX4501" fmla="*/ 5678070 w 15162205"/>
              <a:gd name="connsiteY4501" fmla="*/ 1907519 h 9424512"/>
              <a:gd name="connsiteX4502" fmla="*/ 5694202 w 15162205"/>
              <a:gd name="connsiteY4502" fmla="*/ 1923651 h 9424512"/>
              <a:gd name="connsiteX4503" fmla="*/ 5694202 w 15162205"/>
              <a:gd name="connsiteY4503" fmla="*/ 1907519 h 9424512"/>
              <a:gd name="connsiteX4504" fmla="*/ 8791333 w 15162205"/>
              <a:gd name="connsiteY4504" fmla="*/ 1875256 h 9424512"/>
              <a:gd name="connsiteX4505" fmla="*/ 8807463 w 15162205"/>
              <a:gd name="connsiteY4505" fmla="*/ 1891388 h 9424512"/>
              <a:gd name="connsiteX4506" fmla="*/ 8823596 w 15162205"/>
              <a:gd name="connsiteY4506" fmla="*/ 1891388 h 9424512"/>
              <a:gd name="connsiteX4507" fmla="*/ 8807463 w 15162205"/>
              <a:gd name="connsiteY4507" fmla="*/ 1875256 h 9424512"/>
              <a:gd name="connsiteX4508" fmla="*/ 8791333 w 15162205"/>
              <a:gd name="connsiteY4508" fmla="*/ 1875256 h 9424512"/>
              <a:gd name="connsiteX4509" fmla="*/ 5968428 w 15162205"/>
              <a:gd name="connsiteY4509" fmla="*/ 1859127 h 9424512"/>
              <a:gd name="connsiteX4510" fmla="*/ 5968428 w 15162205"/>
              <a:gd name="connsiteY4510" fmla="*/ 1891388 h 9424512"/>
              <a:gd name="connsiteX4511" fmla="*/ 5976492 w 15162205"/>
              <a:gd name="connsiteY4511" fmla="*/ 1899455 h 9424512"/>
              <a:gd name="connsiteX4512" fmla="*/ 5992624 w 15162205"/>
              <a:gd name="connsiteY4512" fmla="*/ 1899455 h 9424512"/>
              <a:gd name="connsiteX4513" fmla="*/ 5992624 w 15162205"/>
              <a:gd name="connsiteY4513" fmla="*/ 1875256 h 9424512"/>
              <a:gd name="connsiteX4514" fmla="*/ 5968428 w 15162205"/>
              <a:gd name="connsiteY4514" fmla="*/ 1859127 h 9424512"/>
              <a:gd name="connsiteX4515" fmla="*/ 5678070 w 15162205"/>
              <a:gd name="connsiteY4515" fmla="*/ 1859127 h 9424512"/>
              <a:gd name="connsiteX4516" fmla="*/ 5710332 w 15162205"/>
              <a:gd name="connsiteY4516" fmla="*/ 1875256 h 9424512"/>
              <a:gd name="connsiteX4517" fmla="*/ 5694202 w 15162205"/>
              <a:gd name="connsiteY4517" fmla="*/ 1859127 h 9424512"/>
              <a:gd name="connsiteX4518" fmla="*/ 5678070 w 15162205"/>
              <a:gd name="connsiteY4518" fmla="*/ 1859127 h 9424512"/>
              <a:gd name="connsiteX4519" fmla="*/ 1677614 w 15162205"/>
              <a:gd name="connsiteY4519" fmla="*/ 1859127 h 9424512"/>
              <a:gd name="connsiteX4520" fmla="*/ 1693742 w 15162205"/>
              <a:gd name="connsiteY4520" fmla="*/ 1875256 h 9424512"/>
              <a:gd name="connsiteX4521" fmla="*/ 1717939 w 15162205"/>
              <a:gd name="connsiteY4521" fmla="*/ 1883323 h 9424512"/>
              <a:gd name="connsiteX4522" fmla="*/ 1734073 w 15162205"/>
              <a:gd name="connsiteY4522" fmla="*/ 1891388 h 9424512"/>
              <a:gd name="connsiteX4523" fmla="*/ 1750200 w 15162205"/>
              <a:gd name="connsiteY4523" fmla="*/ 1891388 h 9424512"/>
              <a:gd name="connsiteX4524" fmla="*/ 1742138 w 15162205"/>
              <a:gd name="connsiteY4524" fmla="*/ 1907519 h 9424512"/>
              <a:gd name="connsiteX4525" fmla="*/ 1758269 w 15162205"/>
              <a:gd name="connsiteY4525" fmla="*/ 1907519 h 9424512"/>
              <a:gd name="connsiteX4526" fmla="*/ 1758269 w 15162205"/>
              <a:gd name="connsiteY4526" fmla="*/ 1923651 h 9424512"/>
              <a:gd name="connsiteX4527" fmla="*/ 1709876 w 15162205"/>
              <a:gd name="connsiteY4527" fmla="*/ 1907519 h 9424512"/>
              <a:gd name="connsiteX4528" fmla="*/ 1677614 w 15162205"/>
              <a:gd name="connsiteY4528" fmla="*/ 1859127 h 9424512"/>
              <a:gd name="connsiteX4529" fmla="*/ 1645352 w 15162205"/>
              <a:gd name="connsiteY4529" fmla="*/ 1859127 h 9424512"/>
              <a:gd name="connsiteX4530" fmla="*/ 1661482 w 15162205"/>
              <a:gd name="connsiteY4530" fmla="*/ 1875256 h 9424512"/>
              <a:gd name="connsiteX4531" fmla="*/ 1661482 w 15162205"/>
              <a:gd name="connsiteY4531" fmla="*/ 1891388 h 9424512"/>
              <a:gd name="connsiteX4532" fmla="*/ 1645352 w 15162205"/>
              <a:gd name="connsiteY4532" fmla="*/ 1875256 h 9424512"/>
              <a:gd name="connsiteX4533" fmla="*/ 5742595 w 15162205"/>
              <a:gd name="connsiteY4533" fmla="*/ 1842996 h 9424512"/>
              <a:gd name="connsiteX4534" fmla="*/ 5807119 w 15162205"/>
              <a:gd name="connsiteY4534" fmla="*/ 1891388 h 9424512"/>
              <a:gd name="connsiteX4535" fmla="*/ 5790987 w 15162205"/>
              <a:gd name="connsiteY4535" fmla="*/ 1859127 h 9424512"/>
              <a:gd name="connsiteX4536" fmla="*/ 5742595 w 15162205"/>
              <a:gd name="connsiteY4536" fmla="*/ 1842996 h 9424512"/>
              <a:gd name="connsiteX4537" fmla="*/ 1919578 w 15162205"/>
              <a:gd name="connsiteY4537" fmla="*/ 1826864 h 9424512"/>
              <a:gd name="connsiteX4538" fmla="*/ 1903445 w 15162205"/>
              <a:gd name="connsiteY4538" fmla="*/ 1842996 h 9424512"/>
              <a:gd name="connsiteX4539" fmla="*/ 1903445 w 15162205"/>
              <a:gd name="connsiteY4539" fmla="*/ 1859127 h 9424512"/>
              <a:gd name="connsiteX4540" fmla="*/ 1927643 w 15162205"/>
              <a:gd name="connsiteY4540" fmla="*/ 1842996 h 9424512"/>
              <a:gd name="connsiteX4541" fmla="*/ 1919578 w 15162205"/>
              <a:gd name="connsiteY4541" fmla="*/ 1826864 h 9424512"/>
              <a:gd name="connsiteX4542" fmla="*/ 8123918 w 15162205"/>
              <a:gd name="connsiteY4542" fmla="*/ 1816782 h 9424512"/>
              <a:gd name="connsiteX4543" fmla="*/ 8105770 w 15162205"/>
              <a:gd name="connsiteY4543" fmla="*/ 1818797 h 9424512"/>
              <a:gd name="connsiteX4544" fmla="*/ 8081574 w 15162205"/>
              <a:gd name="connsiteY4544" fmla="*/ 1826864 h 9424512"/>
              <a:gd name="connsiteX4545" fmla="*/ 8113836 w 15162205"/>
              <a:gd name="connsiteY4545" fmla="*/ 1826864 h 9424512"/>
              <a:gd name="connsiteX4546" fmla="*/ 8129966 w 15162205"/>
              <a:gd name="connsiteY4546" fmla="*/ 1826864 h 9424512"/>
              <a:gd name="connsiteX4547" fmla="*/ 8123918 w 15162205"/>
              <a:gd name="connsiteY4547" fmla="*/ 1816782 h 9424512"/>
              <a:gd name="connsiteX4548" fmla="*/ 8186424 w 15162205"/>
              <a:gd name="connsiteY4548" fmla="*/ 1810734 h 9424512"/>
              <a:gd name="connsiteX4549" fmla="*/ 8162228 w 15162205"/>
              <a:gd name="connsiteY4549" fmla="*/ 1826864 h 9424512"/>
              <a:gd name="connsiteX4550" fmla="*/ 8178358 w 15162205"/>
              <a:gd name="connsiteY4550" fmla="*/ 1826864 h 9424512"/>
              <a:gd name="connsiteX4551" fmla="*/ 8186424 w 15162205"/>
              <a:gd name="connsiteY4551" fmla="*/ 1810734 h 9424512"/>
              <a:gd name="connsiteX4552" fmla="*/ 8033182 w 15162205"/>
              <a:gd name="connsiteY4552" fmla="*/ 1810734 h 9424512"/>
              <a:gd name="connsiteX4553" fmla="*/ 8033182 w 15162205"/>
              <a:gd name="connsiteY4553" fmla="*/ 1826864 h 9424512"/>
              <a:gd name="connsiteX4554" fmla="*/ 8049311 w 15162205"/>
              <a:gd name="connsiteY4554" fmla="*/ 1826864 h 9424512"/>
              <a:gd name="connsiteX4555" fmla="*/ 8033182 w 15162205"/>
              <a:gd name="connsiteY4555" fmla="*/ 1810734 h 9424512"/>
              <a:gd name="connsiteX4556" fmla="*/ 6968542 w 15162205"/>
              <a:gd name="connsiteY4556" fmla="*/ 1810734 h 9424512"/>
              <a:gd name="connsiteX4557" fmla="*/ 6984672 w 15162205"/>
              <a:gd name="connsiteY4557" fmla="*/ 1826864 h 9424512"/>
              <a:gd name="connsiteX4558" fmla="*/ 6984672 w 15162205"/>
              <a:gd name="connsiteY4558" fmla="*/ 1810734 h 9424512"/>
              <a:gd name="connsiteX4559" fmla="*/ 6968542 w 15162205"/>
              <a:gd name="connsiteY4559" fmla="*/ 1810734 h 9424512"/>
              <a:gd name="connsiteX4560" fmla="*/ 5678070 w 15162205"/>
              <a:gd name="connsiteY4560" fmla="*/ 1810734 h 9424512"/>
              <a:gd name="connsiteX4561" fmla="*/ 5694202 w 15162205"/>
              <a:gd name="connsiteY4561" fmla="*/ 1842996 h 9424512"/>
              <a:gd name="connsiteX4562" fmla="*/ 5718399 w 15162205"/>
              <a:gd name="connsiteY4562" fmla="*/ 1859127 h 9424512"/>
              <a:gd name="connsiteX4563" fmla="*/ 5726464 w 15162205"/>
              <a:gd name="connsiteY4563" fmla="*/ 1875256 h 9424512"/>
              <a:gd name="connsiteX4564" fmla="*/ 5734528 w 15162205"/>
              <a:gd name="connsiteY4564" fmla="*/ 1883323 h 9424512"/>
              <a:gd name="connsiteX4565" fmla="*/ 5750660 w 15162205"/>
              <a:gd name="connsiteY4565" fmla="*/ 1891388 h 9424512"/>
              <a:gd name="connsiteX4566" fmla="*/ 5774858 w 15162205"/>
              <a:gd name="connsiteY4566" fmla="*/ 1907519 h 9424512"/>
              <a:gd name="connsiteX4567" fmla="*/ 5807119 w 15162205"/>
              <a:gd name="connsiteY4567" fmla="*/ 1923651 h 9424512"/>
              <a:gd name="connsiteX4568" fmla="*/ 5799054 w 15162205"/>
              <a:gd name="connsiteY4568" fmla="*/ 1915584 h 9424512"/>
              <a:gd name="connsiteX4569" fmla="*/ 5782923 w 15162205"/>
              <a:gd name="connsiteY4569" fmla="*/ 1899455 h 9424512"/>
              <a:gd name="connsiteX4570" fmla="*/ 5766792 w 15162205"/>
              <a:gd name="connsiteY4570" fmla="*/ 1883323 h 9424512"/>
              <a:gd name="connsiteX4571" fmla="*/ 5758727 w 15162205"/>
              <a:gd name="connsiteY4571" fmla="*/ 1875256 h 9424512"/>
              <a:gd name="connsiteX4572" fmla="*/ 5726464 w 15162205"/>
              <a:gd name="connsiteY4572" fmla="*/ 1842996 h 9424512"/>
              <a:gd name="connsiteX4573" fmla="*/ 5710332 w 15162205"/>
              <a:gd name="connsiteY4573" fmla="*/ 1826864 h 9424512"/>
              <a:gd name="connsiteX4574" fmla="*/ 1790530 w 15162205"/>
              <a:gd name="connsiteY4574" fmla="*/ 1810734 h 9424512"/>
              <a:gd name="connsiteX4575" fmla="*/ 1790530 w 15162205"/>
              <a:gd name="connsiteY4575" fmla="*/ 1826864 h 9424512"/>
              <a:gd name="connsiteX4576" fmla="*/ 1802627 w 15162205"/>
              <a:gd name="connsiteY4576" fmla="*/ 1834930 h 9424512"/>
              <a:gd name="connsiteX4577" fmla="*/ 1802628 w 15162205"/>
              <a:gd name="connsiteY4577" fmla="*/ 1834931 h 9424512"/>
              <a:gd name="connsiteX4578" fmla="*/ 1806659 w 15162205"/>
              <a:gd name="connsiteY4578" fmla="*/ 1859127 h 9424512"/>
              <a:gd name="connsiteX4579" fmla="*/ 1846987 w 15162205"/>
              <a:gd name="connsiteY4579" fmla="*/ 1903487 h 9424512"/>
              <a:gd name="connsiteX4580" fmla="*/ 1886075 w 15162205"/>
              <a:gd name="connsiteY4580" fmla="*/ 1906278 h 9424512"/>
              <a:gd name="connsiteX4581" fmla="*/ 1887314 w 15162205"/>
              <a:gd name="connsiteY4581" fmla="*/ 1907519 h 9424512"/>
              <a:gd name="connsiteX4582" fmla="*/ 1903445 w 15162205"/>
              <a:gd name="connsiteY4582" fmla="*/ 1907519 h 9424512"/>
              <a:gd name="connsiteX4583" fmla="*/ 1886075 w 15162205"/>
              <a:gd name="connsiteY4583" fmla="*/ 1906278 h 9424512"/>
              <a:gd name="connsiteX4584" fmla="*/ 1871183 w 15162205"/>
              <a:gd name="connsiteY4584" fmla="*/ 1891388 h 9424512"/>
              <a:gd name="connsiteX4585" fmla="*/ 1855052 w 15162205"/>
              <a:gd name="connsiteY4585" fmla="*/ 1891388 h 9424512"/>
              <a:gd name="connsiteX4586" fmla="*/ 1855052 w 15162205"/>
              <a:gd name="connsiteY4586" fmla="*/ 1875256 h 9424512"/>
              <a:gd name="connsiteX4587" fmla="*/ 1830855 w 15162205"/>
              <a:gd name="connsiteY4587" fmla="*/ 1867192 h 9424512"/>
              <a:gd name="connsiteX4588" fmla="*/ 1806659 w 15162205"/>
              <a:gd name="connsiteY4588" fmla="*/ 1842996 h 9424512"/>
              <a:gd name="connsiteX4589" fmla="*/ 1802628 w 15162205"/>
              <a:gd name="connsiteY4589" fmla="*/ 1834931 h 9424512"/>
              <a:gd name="connsiteX4590" fmla="*/ 1802628 w 15162205"/>
              <a:gd name="connsiteY4590" fmla="*/ 1834930 h 9424512"/>
              <a:gd name="connsiteX4591" fmla="*/ 1802627 w 15162205"/>
              <a:gd name="connsiteY4591" fmla="*/ 1834930 h 9424512"/>
              <a:gd name="connsiteX4592" fmla="*/ 5940200 w 15162205"/>
              <a:gd name="connsiteY4592" fmla="*/ 1802668 h 9424512"/>
              <a:gd name="connsiteX4593" fmla="*/ 5936165 w 15162205"/>
              <a:gd name="connsiteY4593" fmla="*/ 1810734 h 9424512"/>
              <a:gd name="connsiteX4594" fmla="*/ 5952296 w 15162205"/>
              <a:gd name="connsiteY4594" fmla="*/ 1826864 h 9424512"/>
              <a:gd name="connsiteX4595" fmla="*/ 5968428 w 15162205"/>
              <a:gd name="connsiteY4595" fmla="*/ 1818797 h 9424512"/>
              <a:gd name="connsiteX4596" fmla="*/ 5952296 w 15162205"/>
              <a:gd name="connsiteY4596" fmla="*/ 1810734 h 9424512"/>
              <a:gd name="connsiteX4597" fmla="*/ 5940200 w 15162205"/>
              <a:gd name="connsiteY4597" fmla="*/ 1802668 h 9424512"/>
              <a:gd name="connsiteX4598" fmla="*/ 8821579 w 15162205"/>
              <a:gd name="connsiteY4598" fmla="*/ 1800652 h 9424512"/>
              <a:gd name="connsiteX4599" fmla="*/ 8815529 w 15162205"/>
              <a:gd name="connsiteY4599" fmla="*/ 1802668 h 9424512"/>
              <a:gd name="connsiteX4600" fmla="*/ 8807463 w 15162205"/>
              <a:gd name="connsiteY4600" fmla="*/ 1810734 h 9424512"/>
              <a:gd name="connsiteX4601" fmla="*/ 8823596 w 15162205"/>
              <a:gd name="connsiteY4601" fmla="*/ 1810734 h 9424512"/>
              <a:gd name="connsiteX4602" fmla="*/ 8821579 w 15162205"/>
              <a:gd name="connsiteY4602" fmla="*/ 1800652 h 9424512"/>
              <a:gd name="connsiteX4603" fmla="*/ 6807234 w 15162205"/>
              <a:gd name="connsiteY4603" fmla="*/ 1794601 h 9424512"/>
              <a:gd name="connsiteX4604" fmla="*/ 6823364 w 15162205"/>
              <a:gd name="connsiteY4604" fmla="*/ 1810734 h 9424512"/>
              <a:gd name="connsiteX4605" fmla="*/ 6823364 w 15162205"/>
              <a:gd name="connsiteY4605" fmla="*/ 1794601 h 9424512"/>
              <a:gd name="connsiteX4606" fmla="*/ 6776988 w 15162205"/>
              <a:gd name="connsiteY4606" fmla="*/ 1782506 h 9424512"/>
              <a:gd name="connsiteX4607" fmla="*/ 6774972 w 15162205"/>
              <a:gd name="connsiteY4607" fmla="*/ 1786538 h 9424512"/>
              <a:gd name="connsiteX4608" fmla="*/ 6791102 w 15162205"/>
              <a:gd name="connsiteY4608" fmla="*/ 1794601 h 9424512"/>
              <a:gd name="connsiteX4609" fmla="*/ 6783038 w 15162205"/>
              <a:gd name="connsiteY4609" fmla="*/ 1786538 h 9424512"/>
              <a:gd name="connsiteX4610" fmla="*/ 6776988 w 15162205"/>
              <a:gd name="connsiteY4610" fmla="*/ 1782506 h 9424512"/>
              <a:gd name="connsiteX4611" fmla="*/ 7936396 w 15162205"/>
              <a:gd name="connsiteY4611" fmla="*/ 1778473 h 9424512"/>
              <a:gd name="connsiteX4612" fmla="*/ 7952528 w 15162205"/>
              <a:gd name="connsiteY4612" fmla="*/ 1794601 h 9424512"/>
              <a:gd name="connsiteX4613" fmla="*/ 7968658 w 15162205"/>
              <a:gd name="connsiteY4613" fmla="*/ 1794601 h 9424512"/>
              <a:gd name="connsiteX4614" fmla="*/ 7960591 w 15162205"/>
              <a:gd name="connsiteY4614" fmla="*/ 1778473 h 9424512"/>
              <a:gd name="connsiteX4615" fmla="*/ 7952528 w 15162205"/>
              <a:gd name="connsiteY4615" fmla="*/ 1778473 h 9424512"/>
              <a:gd name="connsiteX4616" fmla="*/ 7936396 w 15162205"/>
              <a:gd name="connsiteY4616" fmla="*/ 1778473 h 9424512"/>
              <a:gd name="connsiteX4617" fmla="*/ 3597187 w 15162205"/>
              <a:gd name="connsiteY4617" fmla="*/ 1778473 h 9424512"/>
              <a:gd name="connsiteX4618" fmla="*/ 3597187 w 15162205"/>
              <a:gd name="connsiteY4618" fmla="*/ 1794601 h 9424512"/>
              <a:gd name="connsiteX4619" fmla="*/ 3613321 w 15162205"/>
              <a:gd name="connsiteY4619" fmla="*/ 1778473 h 9424512"/>
              <a:gd name="connsiteX4620" fmla="*/ 3597187 w 15162205"/>
              <a:gd name="connsiteY4620" fmla="*/ 1778473 h 9424512"/>
              <a:gd name="connsiteX4621" fmla="*/ 8500978 w 15162205"/>
              <a:gd name="connsiteY4621" fmla="*/ 1762342 h 9424512"/>
              <a:gd name="connsiteX4622" fmla="*/ 8484846 w 15162205"/>
              <a:gd name="connsiteY4622" fmla="*/ 1778473 h 9424512"/>
              <a:gd name="connsiteX4623" fmla="*/ 8492911 w 15162205"/>
              <a:gd name="connsiteY4623" fmla="*/ 1786538 h 9424512"/>
              <a:gd name="connsiteX4624" fmla="*/ 8500978 w 15162205"/>
              <a:gd name="connsiteY4624" fmla="*/ 1794601 h 9424512"/>
              <a:gd name="connsiteX4625" fmla="*/ 8500978 w 15162205"/>
              <a:gd name="connsiteY4625" fmla="*/ 1778473 h 9424512"/>
              <a:gd name="connsiteX4626" fmla="*/ 8500978 w 15162205"/>
              <a:gd name="connsiteY4626" fmla="*/ 1762342 h 9424512"/>
              <a:gd name="connsiteX4627" fmla="*/ 8420323 w 15162205"/>
              <a:gd name="connsiteY4627" fmla="*/ 1762342 h 9424512"/>
              <a:gd name="connsiteX4628" fmla="*/ 8404191 w 15162205"/>
              <a:gd name="connsiteY4628" fmla="*/ 1778473 h 9424512"/>
              <a:gd name="connsiteX4629" fmla="*/ 8412258 w 15162205"/>
              <a:gd name="connsiteY4629" fmla="*/ 1802668 h 9424512"/>
              <a:gd name="connsiteX4630" fmla="*/ 8452583 w 15162205"/>
              <a:gd name="connsiteY4630" fmla="*/ 1810734 h 9424512"/>
              <a:gd name="connsiteX4631" fmla="*/ 8468715 w 15162205"/>
              <a:gd name="connsiteY4631" fmla="*/ 1794601 h 9424512"/>
              <a:gd name="connsiteX4632" fmla="*/ 8452583 w 15162205"/>
              <a:gd name="connsiteY4632" fmla="*/ 1786538 h 9424512"/>
              <a:gd name="connsiteX4633" fmla="*/ 8468715 w 15162205"/>
              <a:gd name="connsiteY4633" fmla="*/ 1778473 h 9424512"/>
              <a:gd name="connsiteX4634" fmla="*/ 8452583 w 15162205"/>
              <a:gd name="connsiteY4634" fmla="*/ 1778473 h 9424512"/>
              <a:gd name="connsiteX4635" fmla="*/ 8436454 w 15162205"/>
              <a:gd name="connsiteY4635" fmla="*/ 1762342 h 9424512"/>
              <a:gd name="connsiteX4636" fmla="*/ 8420323 w 15162205"/>
              <a:gd name="connsiteY4636" fmla="*/ 1762342 h 9424512"/>
              <a:gd name="connsiteX4637" fmla="*/ 5210277 w 15162205"/>
              <a:gd name="connsiteY4637" fmla="*/ 1762342 h 9424512"/>
              <a:gd name="connsiteX4638" fmla="*/ 5242539 w 15162205"/>
              <a:gd name="connsiteY4638" fmla="*/ 1778473 h 9424512"/>
              <a:gd name="connsiteX4639" fmla="*/ 5274799 w 15162205"/>
              <a:gd name="connsiteY4639" fmla="*/ 1794601 h 9424512"/>
              <a:gd name="connsiteX4640" fmla="*/ 5274799 w 15162205"/>
              <a:gd name="connsiteY4640" fmla="*/ 1778473 h 9424512"/>
              <a:gd name="connsiteX4641" fmla="*/ 2064755 w 15162205"/>
              <a:gd name="connsiteY4641" fmla="*/ 1762342 h 9424512"/>
              <a:gd name="connsiteX4642" fmla="*/ 2064755 w 15162205"/>
              <a:gd name="connsiteY4642" fmla="*/ 1778473 h 9424512"/>
              <a:gd name="connsiteX4643" fmla="*/ 2097015 w 15162205"/>
              <a:gd name="connsiteY4643" fmla="*/ 1794601 h 9424512"/>
              <a:gd name="connsiteX4644" fmla="*/ 2113147 w 15162205"/>
              <a:gd name="connsiteY4644" fmla="*/ 1778473 h 9424512"/>
              <a:gd name="connsiteX4645" fmla="*/ 2105082 w 15162205"/>
              <a:gd name="connsiteY4645" fmla="*/ 1770406 h 9424512"/>
              <a:gd name="connsiteX4646" fmla="*/ 2080885 w 15162205"/>
              <a:gd name="connsiteY4646" fmla="*/ 1762342 h 9424512"/>
              <a:gd name="connsiteX4647" fmla="*/ 1500173 w 15162205"/>
              <a:gd name="connsiteY4647" fmla="*/ 1762342 h 9424512"/>
              <a:gd name="connsiteX4648" fmla="*/ 1516305 w 15162205"/>
              <a:gd name="connsiteY4648" fmla="*/ 1778473 h 9424512"/>
              <a:gd name="connsiteX4649" fmla="*/ 1500173 w 15162205"/>
              <a:gd name="connsiteY4649" fmla="*/ 1778473 h 9424512"/>
              <a:gd name="connsiteX4650" fmla="*/ 8049311 w 15162205"/>
              <a:gd name="connsiteY4650" fmla="*/ 1746210 h 9424512"/>
              <a:gd name="connsiteX4651" fmla="*/ 8049311 w 15162205"/>
              <a:gd name="connsiteY4651" fmla="*/ 1762342 h 9424512"/>
              <a:gd name="connsiteX4652" fmla="*/ 8065444 w 15162205"/>
              <a:gd name="connsiteY4652" fmla="*/ 1762342 h 9424512"/>
              <a:gd name="connsiteX4653" fmla="*/ 8057378 w 15162205"/>
              <a:gd name="connsiteY4653" fmla="*/ 1754275 h 9424512"/>
              <a:gd name="connsiteX4654" fmla="*/ 8049311 w 15162205"/>
              <a:gd name="connsiteY4654" fmla="*/ 1746210 h 9424512"/>
              <a:gd name="connsiteX4655" fmla="*/ 6855626 w 15162205"/>
              <a:gd name="connsiteY4655" fmla="*/ 1746210 h 9424512"/>
              <a:gd name="connsiteX4656" fmla="*/ 6855626 w 15162205"/>
              <a:gd name="connsiteY4656" fmla="*/ 1778473 h 9424512"/>
              <a:gd name="connsiteX4657" fmla="*/ 6887888 w 15162205"/>
              <a:gd name="connsiteY4657" fmla="*/ 1794601 h 9424512"/>
              <a:gd name="connsiteX4658" fmla="*/ 6904020 w 15162205"/>
              <a:gd name="connsiteY4658" fmla="*/ 1778473 h 9424512"/>
              <a:gd name="connsiteX4659" fmla="*/ 6904020 w 15162205"/>
              <a:gd name="connsiteY4659" fmla="*/ 1762342 h 9424512"/>
              <a:gd name="connsiteX4660" fmla="*/ 6887888 w 15162205"/>
              <a:gd name="connsiteY4660" fmla="*/ 1778473 h 9424512"/>
              <a:gd name="connsiteX4661" fmla="*/ 6871758 w 15162205"/>
              <a:gd name="connsiteY4661" fmla="*/ 1778473 h 9424512"/>
              <a:gd name="connsiteX4662" fmla="*/ 6871758 w 15162205"/>
              <a:gd name="connsiteY4662" fmla="*/ 1762342 h 9424512"/>
              <a:gd name="connsiteX4663" fmla="*/ 6855626 w 15162205"/>
              <a:gd name="connsiteY4663" fmla="*/ 1746210 h 9424512"/>
              <a:gd name="connsiteX4664" fmla="*/ 5484501 w 15162205"/>
              <a:gd name="connsiteY4664" fmla="*/ 1746210 h 9424512"/>
              <a:gd name="connsiteX4665" fmla="*/ 5468369 w 15162205"/>
              <a:gd name="connsiteY4665" fmla="*/ 1762342 h 9424512"/>
              <a:gd name="connsiteX4666" fmla="*/ 5484501 w 15162205"/>
              <a:gd name="connsiteY4666" fmla="*/ 1762342 h 9424512"/>
              <a:gd name="connsiteX4667" fmla="*/ 5355454 w 15162205"/>
              <a:gd name="connsiteY4667" fmla="*/ 1746210 h 9424512"/>
              <a:gd name="connsiteX4668" fmla="*/ 5339323 w 15162205"/>
              <a:gd name="connsiteY4668" fmla="*/ 1762342 h 9424512"/>
              <a:gd name="connsiteX4669" fmla="*/ 5355454 w 15162205"/>
              <a:gd name="connsiteY4669" fmla="*/ 1778473 h 9424512"/>
              <a:gd name="connsiteX4670" fmla="*/ 5363519 w 15162205"/>
              <a:gd name="connsiteY4670" fmla="*/ 1770406 h 9424512"/>
              <a:gd name="connsiteX4671" fmla="*/ 5371586 w 15162205"/>
              <a:gd name="connsiteY4671" fmla="*/ 1762342 h 9424512"/>
              <a:gd name="connsiteX4672" fmla="*/ 5355454 w 15162205"/>
              <a:gd name="connsiteY4672" fmla="*/ 1746210 h 9424512"/>
              <a:gd name="connsiteX4673" fmla="*/ 1855052 w 15162205"/>
              <a:gd name="connsiteY4673" fmla="*/ 1746210 h 9424512"/>
              <a:gd name="connsiteX4674" fmla="*/ 1855052 w 15162205"/>
              <a:gd name="connsiteY4674" fmla="*/ 1762342 h 9424512"/>
              <a:gd name="connsiteX4675" fmla="*/ 1855052 w 15162205"/>
              <a:gd name="connsiteY4675" fmla="*/ 1778473 h 9424512"/>
              <a:gd name="connsiteX4676" fmla="*/ 1855052 w 15162205"/>
              <a:gd name="connsiteY4676" fmla="*/ 1794601 h 9424512"/>
              <a:gd name="connsiteX4677" fmla="*/ 1855052 w 15162205"/>
              <a:gd name="connsiteY4677" fmla="*/ 1826864 h 9424512"/>
              <a:gd name="connsiteX4678" fmla="*/ 1887314 w 15162205"/>
              <a:gd name="connsiteY4678" fmla="*/ 1826864 h 9424512"/>
              <a:gd name="connsiteX4679" fmla="*/ 1887314 w 15162205"/>
              <a:gd name="connsiteY4679" fmla="*/ 1810734 h 9424512"/>
              <a:gd name="connsiteX4680" fmla="*/ 1879249 w 15162205"/>
              <a:gd name="connsiteY4680" fmla="*/ 1802668 h 9424512"/>
              <a:gd name="connsiteX4681" fmla="*/ 1887314 w 15162205"/>
              <a:gd name="connsiteY4681" fmla="*/ 1794601 h 9424512"/>
              <a:gd name="connsiteX4682" fmla="*/ 1903445 w 15162205"/>
              <a:gd name="connsiteY4682" fmla="*/ 1794601 h 9424512"/>
              <a:gd name="connsiteX4683" fmla="*/ 12888577 w 15162205"/>
              <a:gd name="connsiteY4683" fmla="*/ 1730079 h 9424512"/>
              <a:gd name="connsiteX4684" fmla="*/ 12904707 w 15162205"/>
              <a:gd name="connsiteY4684" fmla="*/ 1730079 h 9424512"/>
              <a:gd name="connsiteX4685" fmla="*/ 12904707 w 15162205"/>
              <a:gd name="connsiteY4685" fmla="*/ 1746210 h 9424512"/>
              <a:gd name="connsiteX4686" fmla="*/ 12888577 w 15162205"/>
              <a:gd name="connsiteY4686" fmla="*/ 1730079 h 9424512"/>
              <a:gd name="connsiteX4687" fmla="*/ 7952528 w 15162205"/>
              <a:gd name="connsiteY4687" fmla="*/ 1730079 h 9424512"/>
              <a:gd name="connsiteX4688" fmla="*/ 7984790 w 15162205"/>
              <a:gd name="connsiteY4688" fmla="*/ 1746210 h 9424512"/>
              <a:gd name="connsiteX4689" fmla="*/ 8033182 w 15162205"/>
              <a:gd name="connsiteY4689" fmla="*/ 1746210 h 9424512"/>
              <a:gd name="connsiteX4690" fmla="*/ 7984790 w 15162205"/>
              <a:gd name="connsiteY4690" fmla="*/ 1730079 h 9424512"/>
              <a:gd name="connsiteX4691" fmla="*/ 7904136 w 15162205"/>
              <a:gd name="connsiteY4691" fmla="*/ 1730079 h 9424512"/>
              <a:gd name="connsiteX4692" fmla="*/ 7904136 w 15162205"/>
              <a:gd name="connsiteY4692" fmla="*/ 1746210 h 9424512"/>
              <a:gd name="connsiteX4693" fmla="*/ 7920264 w 15162205"/>
              <a:gd name="connsiteY4693" fmla="*/ 1746210 h 9424512"/>
              <a:gd name="connsiteX4694" fmla="*/ 7904136 w 15162205"/>
              <a:gd name="connsiteY4694" fmla="*/ 1730079 h 9424512"/>
              <a:gd name="connsiteX4695" fmla="*/ 5742595 w 15162205"/>
              <a:gd name="connsiteY4695" fmla="*/ 1730079 h 9424512"/>
              <a:gd name="connsiteX4696" fmla="*/ 5758727 w 15162205"/>
              <a:gd name="connsiteY4696" fmla="*/ 1778473 h 9424512"/>
              <a:gd name="connsiteX4697" fmla="*/ 5790987 w 15162205"/>
              <a:gd name="connsiteY4697" fmla="*/ 1810734 h 9424512"/>
              <a:gd name="connsiteX4698" fmla="*/ 5807119 w 15162205"/>
              <a:gd name="connsiteY4698" fmla="*/ 1810734 h 9424512"/>
              <a:gd name="connsiteX4699" fmla="*/ 5823250 w 15162205"/>
              <a:gd name="connsiteY4699" fmla="*/ 1826864 h 9424512"/>
              <a:gd name="connsiteX4700" fmla="*/ 5871642 w 15162205"/>
              <a:gd name="connsiteY4700" fmla="*/ 1842996 h 9424512"/>
              <a:gd name="connsiteX4701" fmla="*/ 5887774 w 15162205"/>
              <a:gd name="connsiteY4701" fmla="*/ 1842996 h 9424512"/>
              <a:gd name="connsiteX4702" fmla="*/ 5863578 w 15162205"/>
              <a:gd name="connsiteY4702" fmla="*/ 1810734 h 9424512"/>
              <a:gd name="connsiteX4703" fmla="*/ 5839383 w 15162205"/>
              <a:gd name="connsiteY4703" fmla="*/ 1802668 h 9424512"/>
              <a:gd name="connsiteX4704" fmla="*/ 5823250 w 15162205"/>
              <a:gd name="connsiteY4704" fmla="*/ 1802668 h 9424512"/>
              <a:gd name="connsiteX4705" fmla="*/ 5839383 w 15162205"/>
              <a:gd name="connsiteY4705" fmla="*/ 1794601 h 9424512"/>
              <a:gd name="connsiteX4706" fmla="*/ 5807119 w 15162205"/>
              <a:gd name="connsiteY4706" fmla="*/ 1762342 h 9424512"/>
              <a:gd name="connsiteX4707" fmla="*/ 5758727 w 15162205"/>
              <a:gd name="connsiteY4707" fmla="*/ 1746210 h 9424512"/>
              <a:gd name="connsiteX4708" fmla="*/ 5742595 w 15162205"/>
              <a:gd name="connsiteY4708" fmla="*/ 1730079 h 9424512"/>
              <a:gd name="connsiteX4709" fmla="*/ 5524829 w 15162205"/>
              <a:gd name="connsiteY4709" fmla="*/ 1730079 h 9424512"/>
              <a:gd name="connsiteX4710" fmla="*/ 5532894 w 15162205"/>
              <a:gd name="connsiteY4710" fmla="*/ 1746210 h 9424512"/>
              <a:gd name="connsiteX4711" fmla="*/ 5549026 w 15162205"/>
              <a:gd name="connsiteY4711" fmla="*/ 1746210 h 9424512"/>
              <a:gd name="connsiteX4712" fmla="*/ 5557090 w 15162205"/>
              <a:gd name="connsiteY4712" fmla="*/ 1746210 h 9424512"/>
              <a:gd name="connsiteX4713" fmla="*/ 5581286 w 15162205"/>
              <a:gd name="connsiteY4713" fmla="*/ 1762342 h 9424512"/>
              <a:gd name="connsiteX4714" fmla="*/ 5645810 w 15162205"/>
              <a:gd name="connsiteY4714" fmla="*/ 1762342 h 9424512"/>
              <a:gd name="connsiteX4715" fmla="*/ 5613549 w 15162205"/>
              <a:gd name="connsiteY4715" fmla="*/ 1762342 h 9424512"/>
              <a:gd name="connsiteX4716" fmla="*/ 5589352 w 15162205"/>
              <a:gd name="connsiteY4716" fmla="*/ 1754275 h 9424512"/>
              <a:gd name="connsiteX4717" fmla="*/ 5581286 w 15162205"/>
              <a:gd name="connsiteY4717" fmla="*/ 1738143 h 9424512"/>
              <a:gd name="connsiteX4718" fmla="*/ 5565156 w 15162205"/>
              <a:gd name="connsiteY4718" fmla="*/ 1730079 h 9424512"/>
              <a:gd name="connsiteX4719" fmla="*/ 5549026 w 15162205"/>
              <a:gd name="connsiteY4719" fmla="*/ 1730079 h 9424512"/>
              <a:gd name="connsiteX4720" fmla="*/ 5524829 w 15162205"/>
              <a:gd name="connsiteY4720" fmla="*/ 1730079 h 9424512"/>
              <a:gd name="connsiteX4721" fmla="*/ 1354997 w 15162205"/>
              <a:gd name="connsiteY4721" fmla="*/ 1730079 h 9424512"/>
              <a:gd name="connsiteX4722" fmla="*/ 1371126 w 15162205"/>
              <a:gd name="connsiteY4722" fmla="*/ 1730079 h 9424512"/>
              <a:gd name="connsiteX4723" fmla="*/ 1371126 w 15162205"/>
              <a:gd name="connsiteY4723" fmla="*/ 1746210 h 9424512"/>
              <a:gd name="connsiteX4724" fmla="*/ 1354997 w 15162205"/>
              <a:gd name="connsiteY4724" fmla="*/ 1730079 h 9424512"/>
              <a:gd name="connsiteX4725" fmla="*/ 12759532 w 15162205"/>
              <a:gd name="connsiteY4725" fmla="*/ 1713947 h 9424512"/>
              <a:gd name="connsiteX4726" fmla="*/ 12775661 w 15162205"/>
              <a:gd name="connsiteY4726" fmla="*/ 1730079 h 9424512"/>
              <a:gd name="connsiteX4727" fmla="*/ 12759532 w 15162205"/>
              <a:gd name="connsiteY4727" fmla="*/ 1730079 h 9424512"/>
              <a:gd name="connsiteX4728" fmla="*/ 12759532 w 15162205"/>
              <a:gd name="connsiteY4728" fmla="*/ 1713947 h 9424512"/>
              <a:gd name="connsiteX4729" fmla="*/ 2048623 w 15162205"/>
              <a:gd name="connsiteY4729" fmla="*/ 1713947 h 9424512"/>
              <a:gd name="connsiteX4730" fmla="*/ 2048623 w 15162205"/>
              <a:gd name="connsiteY4730" fmla="*/ 1730079 h 9424512"/>
              <a:gd name="connsiteX4731" fmla="*/ 2064755 w 15162205"/>
              <a:gd name="connsiteY4731" fmla="*/ 1730079 h 9424512"/>
              <a:gd name="connsiteX4732" fmla="*/ 2048623 w 15162205"/>
              <a:gd name="connsiteY4732" fmla="*/ 1713947 h 9424512"/>
              <a:gd name="connsiteX4733" fmla="*/ 1746169 w 15162205"/>
              <a:gd name="connsiteY4733" fmla="*/ 1701850 h 9424512"/>
              <a:gd name="connsiteX4734" fmla="*/ 1726004 w 15162205"/>
              <a:gd name="connsiteY4734" fmla="*/ 1730079 h 9424512"/>
              <a:gd name="connsiteX4735" fmla="*/ 1742138 w 15162205"/>
              <a:gd name="connsiteY4735" fmla="*/ 1730079 h 9424512"/>
              <a:gd name="connsiteX4736" fmla="*/ 1774397 w 15162205"/>
              <a:gd name="connsiteY4736" fmla="*/ 1746210 h 9424512"/>
              <a:gd name="connsiteX4737" fmla="*/ 1773389 w 15162205"/>
              <a:gd name="connsiteY4737" fmla="*/ 1760324 h 9424512"/>
              <a:gd name="connsiteX4738" fmla="*/ 1772095 w 15162205"/>
              <a:gd name="connsiteY4738" fmla="*/ 1764647 h 9424512"/>
              <a:gd name="connsiteX4739" fmla="*/ 1774397 w 15162205"/>
              <a:gd name="connsiteY4739" fmla="*/ 1762342 h 9424512"/>
              <a:gd name="connsiteX4740" fmla="*/ 1806659 w 15162205"/>
              <a:gd name="connsiteY4740" fmla="*/ 1746210 h 9424512"/>
              <a:gd name="connsiteX4741" fmla="*/ 1806659 w 15162205"/>
              <a:gd name="connsiteY4741" fmla="*/ 1762342 h 9424512"/>
              <a:gd name="connsiteX4742" fmla="*/ 1806659 w 15162205"/>
              <a:gd name="connsiteY4742" fmla="*/ 1794601 h 9424512"/>
              <a:gd name="connsiteX4743" fmla="*/ 1822790 w 15162205"/>
              <a:gd name="connsiteY4743" fmla="*/ 1810734 h 9424512"/>
              <a:gd name="connsiteX4744" fmla="*/ 1822790 w 15162205"/>
              <a:gd name="connsiteY4744" fmla="*/ 1778473 h 9424512"/>
              <a:gd name="connsiteX4745" fmla="*/ 1822790 w 15162205"/>
              <a:gd name="connsiteY4745" fmla="*/ 1762342 h 9424512"/>
              <a:gd name="connsiteX4746" fmla="*/ 1806659 w 15162205"/>
              <a:gd name="connsiteY4746" fmla="*/ 1713947 h 9424512"/>
              <a:gd name="connsiteX4747" fmla="*/ 1746169 w 15162205"/>
              <a:gd name="connsiteY4747" fmla="*/ 1701850 h 9424512"/>
              <a:gd name="connsiteX4748" fmla="*/ 12735335 w 15162205"/>
              <a:gd name="connsiteY4748" fmla="*/ 1697818 h 9424512"/>
              <a:gd name="connsiteX4749" fmla="*/ 12743398 w 15162205"/>
              <a:gd name="connsiteY4749" fmla="*/ 1713947 h 9424512"/>
              <a:gd name="connsiteX4750" fmla="*/ 12727269 w 15162205"/>
              <a:gd name="connsiteY4750" fmla="*/ 1730079 h 9424512"/>
              <a:gd name="connsiteX4751" fmla="*/ 12727269 w 15162205"/>
              <a:gd name="connsiteY4751" fmla="*/ 1713947 h 9424512"/>
              <a:gd name="connsiteX4752" fmla="*/ 12735335 w 15162205"/>
              <a:gd name="connsiteY4752" fmla="*/ 1697818 h 9424512"/>
              <a:gd name="connsiteX4753" fmla="*/ 1467914 w 15162205"/>
              <a:gd name="connsiteY4753" fmla="*/ 1697818 h 9424512"/>
              <a:gd name="connsiteX4754" fmla="*/ 1484042 w 15162205"/>
              <a:gd name="connsiteY4754" fmla="*/ 1713947 h 9424512"/>
              <a:gd name="connsiteX4755" fmla="*/ 1500173 w 15162205"/>
              <a:gd name="connsiteY4755" fmla="*/ 1713947 h 9424512"/>
              <a:gd name="connsiteX4756" fmla="*/ 1467914 w 15162205"/>
              <a:gd name="connsiteY4756" fmla="*/ 1697818 h 9424512"/>
              <a:gd name="connsiteX4757" fmla="*/ 6228538 w 15162205"/>
              <a:gd name="connsiteY4757" fmla="*/ 1687735 h 9424512"/>
              <a:gd name="connsiteX4758" fmla="*/ 6226523 w 15162205"/>
              <a:gd name="connsiteY4758" fmla="*/ 1697818 h 9424512"/>
              <a:gd name="connsiteX4759" fmla="*/ 6242654 w 15162205"/>
              <a:gd name="connsiteY4759" fmla="*/ 1697818 h 9424512"/>
              <a:gd name="connsiteX4760" fmla="*/ 6234587 w 15162205"/>
              <a:gd name="connsiteY4760" fmla="*/ 1689751 h 9424512"/>
              <a:gd name="connsiteX4761" fmla="*/ 6228538 w 15162205"/>
              <a:gd name="connsiteY4761" fmla="*/ 1687735 h 9424512"/>
              <a:gd name="connsiteX4762" fmla="*/ 8984904 w 15162205"/>
              <a:gd name="connsiteY4762" fmla="*/ 1681687 h 9424512"/>
              <a:gd name="connsiteX4763" fmla="*/ 9001033 w 15162205"/>
              <a:gd name="connsiteY4763" fmla="*/ 1697818 h 9424512"/>
              <a:gd name="connsiteX4764" fmla="*/ 9017166 w 15162205"/>
              <a:gd name="connsiteY4764" fmla="*/ 1681687 h 9424512"/>
              <a:gd name="connsiteX4765" fmla="*/ 8984904 w 15162205"/>
              <a:gd name="connsiteY4765" fmla="*/ 1681687 h 9424512"/>
              <a:gd name="connsiteX4766" fmla="*/ 8678417 w 15162205"/>
              <a:gd name="connsiteY4766" fmla="*/ 1681687 h 9424512"/>
              <a:gd name="connsiteX4767" fmla="*/ 8694549 w 15162205"/>
              <a:gd name="connsiteY4767" fmla="*/ 1697818 h 9424512"/>
              <a:gd name="connsiteX4768" fmla="*/ 8710678 w 15162205"/>
              <a:gd name="connsiteY4768" fmla="*/ 1681687 h 9424512"/>
              <a:gd name="connsiteX4769" fmla="*/ 8702613 w 15162205"/>
              <a:gd name="connsiteY4769" fmla="*/ 1681687 h 9424512"/>
              <a:gd name="connsiteX4770" fmla="*/ 8678417 w 15162205"/>
              <a:gd name="connsiteY4770" fmla="*/ 1681687 h 9424512"/>
              <a:gd name="connsiteX4771" fmla="*/ 6839496 w 15162205"/>
              <a:gd name="connsiteY4771" fmla="*/ 1681687 h 9424512"/>
              <a:gd name="connsiteX4772" fmla="*/ 6839496 w 15162205"/>
              <a:gd name="connsiteY4772" fmla="*/ 1697818 h 9424512"/>
              <a:gd name="connsiteX4773" fmla="*/ 6855626 w 15162205"/>
              <a:gd name="connsiteY4773" fmla="*/ 1697818 h 9424512"/>
              <a:gd name="connsiteX4774" fmla="*/ 6839496 w 15162205"/>
              <a:gd name="connsiteY4774" fmla="*/ 1681687 h 9424512"/>
              <a:gd name="connsiteX4775" fmla="*/ 7504896 w 15162205"/>
              <a:gd name="connsiteY4775" fmla="*/ 1673621 h 9424512"/>
              <a:gd name="connsiteX4776" fmla="*/ 7484732 w 15162205"/>
              <a:gd name="connsiteY4776" fmla="*/ 1681687 h 9424512"/>
              <a:gd name="connsiteX4777" fmla="*/ 7492796 w 15162205"/>
              <a:gd name="connsiteY4777" fmla="*/ 1681687 h 9424512"/>
              <a:gd name="connsiteX4778" fmla="*/ 7516992 w 15162205"/>
              <a:gd name="connsiteY4778" fmla="*/ 1697818 h 9424512"/>
              <a:gd name="connsiteX4779" fmla="*/ 7549256 w 15162205"/>
              <a:gd name="connsiteY4779" fmla="*/ 1697818 h 9424512"/>
              <a:gd name="connsiteX4780" fmla="*/ 7565386 w 15162205"/>
              <a:gd name="connsiteY4780" fmla="*/ 1713947 h 9424512"/>
              <a:gd name="connsiteX4781" fmla="*/ 7597647 w 15162205"/>
              <a:gd name="connsiteY4781" fmla="*/ 1746210 h 9424512"/>
              <a:gd name="connsiteX4782" fmla="*/ 7629910 w 15162205"/>
              <a:gd name="connsiteY4782" fmla="*/ 1730079 h 9424512"/>
              <a:gd name="connsiteX4783" fmla="*/ 7613778 w 15162205"/>
              <a:gd name="connsiteY4783" fmla="*/ 1713947 h 9424512"/>
              <a:gd name="connsiteX4784" fmla="*/ 7573451 w 15162205"/>
              <a:gd name="connsiteY4784" fmla="*/ 1697818 h 9424512"/>
              <a:gd name="connsiteX4785" fmla="*/ 7533123 w 15162205"/>
              <a:gd name="connsiteY4785" fmla="*/ 1681687 h 9424512"/>
              <a:gd name="connsiteX4786" fmla="*/ 7504896 w 15162205"/>
              <a:gd name="connsiteY4786" fmla="*/ 1673621 h 9424512"/>
              <a:gd name="connsiteX4787" fmla="*/ 6367668 w 15162205"/>
              <a:gd name="connsiteY4787" fmla="*/ 1673621 h 9424512"/>
              <a:gd name="connsiteX4788" fmla="*/ 6355571 w 15162205"/>
              <a:gd name="connsiteY4788" fmla="*/ 1681687 h 9424512"/>
              <a:gd name="connsiteX4789" fmla="*/ 6371702 w 15162205"/>
              <a:gd name="connsiteY4789" fmla="*/ 1681687 h 9424512"/>
              <a:gd name="connsiteX4790" fmla="*/ 6367668 w 15162205"/>
              <a:gd name="connsiteY4790" fmla="*/ 1673621 h 9424512"/>
              <a:gd name="connsiteX4791" fmla="*/ 8420323 w 15162205"/>
              <a:gd name="connsiteY4791" fmla="*/ 1665555 h 9424512"/>
              <a:gd name="connsiteX4792" fmla="*/ 8444519 w 15162205"/>
              <a:gd name="connsiteY4792" fmla="*/ 1681687 h 9424512"/>
              <a:gd name="connsiteX4793" fmla="*/ 8484846 w 15162205"/>
              <a:gd name="connsiteY4793" fmla="*/ 1665555 h 9424512"/>
              <a:gd name="connsiteX4794" fmla="*/ 8468715 w 15162205"/>
              <a:gd name="connsiteY4794" fmla="*/ 1665555 h 9424512"/>
              <a:gd name="connsiteX4795" fmla="*/ 8500978 w 15162205"/>
              <a:gd name="connsiteY4795" fmla="*/ 1649425 h 9424512"/>
              <a:gd name="connsiteX4796" fmla="*/ 8517108 w 15162205"/>
              <a:gd name="connsiteY4796" fmla="*/ 1681687 h 9424512"/>
              <a:gd name="connsiteX4797" fmla="*/ 8517108 w 15162205"/>
              <a:gd name="connsiteY4797" fmla="*/ 1665555 h 9424512"/>
              <a:gd name="connsiteX4798" fmla="*/ 8500978 w 15162205"/>
              <a:gd name="connsiteY4798" fmla="*/ 1649425 h 9424512"/>
              <a:gd name="connsiteX4799" fmla="*/ 8242882 w 15162205"/>
              <a:gd name="connsiteY4799" fmla="*/ 1649425 h 9424512"/>
              <a:gd name="connsiteX4800" fmla="*/ 8242882 w 15162205"/>
              <a:gd name="connsiteY4800" fmla="*/ 1665555 h 9424512"/>
              <a:gd name="connsiteX4801" fmla="*/ 8259013 w 15162205"/>
              <a:gd name="connsiteY4801" fmla="*/ 1649425 h 9424512"/>
              <a:gd name="connsiteX4802" fmla="*/ 8242882 w 15162205"/>
              <a:gd name="connsiteY4802" fmla="*/ 1649425 h 9424512"/>
              <a:gd name="connsiteX4803" fmla="*/ 5403847 w 15162205"/>
              <a:gd name="connsiteY4803" fmla="*/ 1649425 h 9424512"/>
              <a:gd name="connsiteX4804" fmla="*/ 5387714 w 15162205"/>
              <a:gd name="connsiteY4804" fmla="*/ 1665555 h 9424512"/>
              <a:gd name="connsiteX4805" fmla="*/ 5403847 w 15162205"/>
              <a:gd name="connsiteY4805" fmla="*/ 1665555 h 9424512"/>
              <a:gd name="connsiteX4806" fmla="*/ 5419978 w 15162205"/>
              <a:gd name="connsiteY4806" fmla="*/ 1665555 h 9424512"/>
              <a:gd name="connsiteX4807" fmla="*/ 5403847 w 15162205"/>
              <a:gd name="connsiteY4807" fmla="*/ 1649425 h 9424512"/>
              <a:gd name="connsiteX4808" fmla="*/ 2024427 w 15162205"/>
              <a:gd name="connsiteY4808" fmla="*/ 1649425 h 9424512"/>
              <a:gd name="connsiteX4809" fmla="*/ 2016361 w 15162205"/>
              <a:gd name="connsiteY4809" fmla="*/ 1665555 h 9424512"/>
              <a:gd name="connsiteX4810" fmla="*/ 2048623 w 15162205"/>
              <a:gd name="connsiteY4810" fmla="*/ 1665555 h 9424512"/>
              <a:gd name="connsiteX4811" fmla="*/ 2024427 w 15162205"/>
              <a:gd name="connsiteY4811" fmla="*/ 1649425 h 9424512"/>
              <a:gd name="connsiteX4812" fmla="*/ 7506910 w 15162205"/>
              <a:gd name="connsiteY4812" fmla="*/ 1637328 h 9424512"/>
              <a:gd name="connsiteX4813" fmla="*/ 7500864 w 15162205"/>
              <a:gd name="connsiteY4813" fmla="*/ 1641359 h 9424512"/>
              <a:gd name="connsiteX4814" fmla="*/ 7516992 w 15162205"/>
              <a:gd name="connsiteY4814" fmla="*/ 1649425 h 9424512"/>
              <a:gd name="connsiteX4815" fmla="*/ 7541190 w 15162205"/>
              <a:gd name="connsiteY4815" fmla="*/ 1657489 h 9424512"/>
              <a:gd name="connsiteX4816" fmla="*/ 7565386 w 15162205"/>
              <a:gd name="connsiteY4816" fmla="*/ 1665555 h 9424512"/>
              <a:gd name="connsiteX4817" fmla="*/ 7581518 w 15162205"/>
              <a:gd name="connsiteY4817" fmla="*/ 1665555 h 9424512"/>
              <a:gd name="connsiteX4818" fmla="*/ 7662170 w 15162205"/>
              <a:gd name="connsiteY4818" fmla="*/ 1697818 h 9424512"/>
              <a:gd name="connsiteX4819" fmla="*/ 7686368 w 15162205"/>
              <a:gd name="connsiteY4819" fmla="*/ 1697818 h 9424512"/>
              <a:gd name="connsiteX4820" fmla="*/ 7710566 w 15162205"/>
              <a:gd name="connsiteY4820" fmla="*/ 1713947 h 9424512"/>
              <a:gd name="connsiteX4821" fmla="*/ 7742824 w 15162205"/>
              <a:gd name="connsiteY4821" fmla="*/ 1713947 h 9424512"/>
              <a:gd name="connsiteX4822" fmla="*/ 7646040 w 15162205"/>
              <a:gd name="connsiteY4822" fmla="*/ 1665555 h 9424512"/>
              <a:gd name="connsiteX4823" fmla="*/ 7581518 w 15162205"/>
              <a:gd name="connsiteY4823" fmla="*/ 1649425 h 9424512"/>
              <a:gd name="connsiteX4824" fmla="*/ 7565386 w 15162205"/>
              <a:gd name="connsiteY4824" fmla="*/ 1649425 h 9424512"/>
              <a:gd name="connsiteX4825" fmla="*/ 7525058 w 15162205"/>
              <a:gd name="connsiteY4825" fmla="*/ 1641359 h 9424512"/>
              <a:gd name="connsiteX4826" fmla="*/ 7506910 w 15162205"/>
              <a:gd name="connsiteY4826" fmla="*/ 1637328 h 9424512"/>
              <a:gd name="connsiteX4827" fmla="*/ 10267307 w 15162205"/>
              <a:gd name="connsiteY4827" fmla="*/ 1633293 h 9424512"/>
              <a:gd name="connsiteX4828" fmla="*/ 10251176 w 15162205"/>
              <a:gd name="connsiteY4828" fmla="*/ 1641359 h 9424512"/>
              <a:gd name="connsiteX4829" fmla="*/ 10243111 w 15162205"/>
              <a:gd name="connsiteY4829" fmla="*/ 1649425 h 9424512"/>
              <a:gd name="connsiteX4830" fmla="*/ 10275374 w 15162205"/>
              <a:gd name="connsiteY4830" fmla="*/ 1649425 h 9424512"/>
              <a:gd name="connsiteX4831" fmla="*/ 10283441 w 15162205"/>
              <a:gd name="connsiteY4831" fmla="*/ 1649425 h 9424512"/>
              <a:gd name="connsiteX4832" fmla="*/ 10291504 w 15162205"/>
              <a:gd name="connsiteY4832" fmla="*/ 1633293 h 9424512"/>
              <a:gd name="connsiteX4833" fmla="*/ 10267307 w 15162205"/>
              <a:gd name="connsiteY4833" fmla="*/ 1633293 h 9424512"/>
              <a:gd name="connsiteX4834" fmla="*/ 9920495 w 15162205"/>
              <a:gd name="connsiteY4834" fmla="*/ 1633293 h 9424512"/>
              <a:gd name="connsiteX4835" fmla="*/ 9960823 w 15162205"/>
              <a:gd name="connsiteY4835" fmla="*/ 1649425 h 9424512"/>
              <a:gd name="connsiteX4836" fmla="*/ 10017281 w 15162205"/>
              <a:gd name="connsiteY4836" fmla="*/ 1649425 h 9424512"/>
              <a:gd name="connsiteX4837" fmla="*/ 9968888 w 15162205"/>
              <a:gd name="connsiteY4837" fmla="*/ 1633293 h 9424512"/>
              <a:gd name="connsiteX4838" fmla="*/ 9759186 w 15162205"/>
              <a:gd name="connsiteY4838" fmla="*/ 1633293 h 9424512"/>
              <a:gd name="connsiteX4839" fmla="*/ 9702727 w 15162205"/>
              <a:gd name="connsiteY4839" fmla="*/ 1641359 h 9424512"/>
              <a:gd name="connsiteX4840" fmla="*/ 9678532 w 15162205"/>
              <a:gd name="connsiteY4840" fmla="*/ 1649425 h 9424512"/>
              <a:gd name="connsiteX4841" fmla="*/ 9710793 w 15162205"/>
              <a:gd name="connsiteY4841" fmla="*/ 1665555 h 9424512"/>
              <a:gd name="connsiteX4842" fmla="*/ 9759186 w 15162205"/>
              <a:gd name="connsiteY4842" fmla="*/ 1649425 h 9424512"/>
              <a:gd name="connsiteX4843" fmla="*/ 9815645 w 15162205"/>
              <a:gd name="connsiteY4843" fmla="*/ 1657489 h 9424512"/>
              <a:gd name="connsiteX4844" fmla="*/ 9839840 w 15162205"/>
              <a:gd name="connsiteY4844" fmla="*/ 1633293 h 9424512"/>
              <a:gd name="connsiteX4845" fmla="*/ 9815645 w 15162205"/>
              <a:gd name="connsiteY4845" fmla="*/ 1633293 h 9424512"/>
              <a:gd name="connsiteX4846" fmla="*/ 9759186 w 15162205"/>
              <a:gd name="connsiteY4846" fmla="*/ 1633293 h 9424512"/>
              <a:gd name="connsiteX4847" fmla="*/ 9484960 w 15162205"/>
              <a:gd name="connsiteY4847" fmla="*/ 1633293 h 9424512"/>
              <a:gd name="connsiteX4848" fmla="*/ 9267193 w 15162205"/>
              <a:gd name="connsiteY4848" fmla="*/ 1649425 h 9424512"/>
              <a:gd name="connsiteX4849" fmla="*/ 9170409 w 15162205"/>
              <a:gd name="connsiteY4849" fmla="*/ 1641359 h 9424512"/>
              <a:gd name="connsiteX4850" fmla="*/ 9122017 w 15162205"/>
              <a:gd name="connsiteY4850" fmla="*/ 1641359 h 9424512"/>
              <a:gd name="connsiteX4851" fmla="*/ 9081688 w 15162205"/>
              <a:gd name="connsiteY4851" fmla="*/ 1657489 h 9424512"/>
              <a:gd name="connsiteX4852" fmla="*/ 9097820 w 15162205"/>
              <a:gd name="connsiteY4852" fmla="*/ 1673621 h 9424512"/>
              <a:gd name="connsiteX4853" fmla="*/ 9194605 w 15162205"/>
              <a:gd name="connsiteY4853" fmla="*/ 1681687 h 9424512"/>
              <a:gd name="connsiteX4854" fmla="*/ 9291392 w 15162205"/>
              <a:gd name="connsiteY4854" fmla="*/ 1697818 h 9424512"/>
              <a:gd name="connsiteX4855" fmla="*/ 9347850 w 15162205"/>
              <a:gd name="connsiteY4855" fmla="*/ 1697818 h 9424512"/>
              <a:gd name="connsiteX4856" fmla="*/ 9404306 w 15162205"/>
              <a:gd name="connsiteY4856" fmla="*/ 1681687 h 9424512"/>
              <a:gd name="connsiteX4857" fmla="*/ 9420438 w 15162205"/>
              <a:gd name="connsiteY4857" fmla="*/ 1681687 h 9424512"/>
              <a:gd name="connsiteX4858" fmla="*/ 9444634 w 15162205"/>
              <a:gd name="connsiteY4858" fmla="*/ 1697818 h 9424512"/>
              <a:gd name="connsiteX4859" fmla="*/ 9468831 w 15162205"/>
              <a:gd name="connsiteY4859" fmla="*/ 1681687 h 9424512"/>
              <a:gd name="connsiteX4860" fmla="*/ 9533355 w 15162205"/>
              <a:gd name="connsiteY4860" fmla="*/ 1665555 h 9424512"/>
              <a:gd name="connsiteX4861" fmla="*/ 9597877 w 15162205"/>
              <a:gd name="connsiteY4861" fmla="*/ 1649425 h 9424512"/>
              <a:gd name="connsiteX4862" fmla="*/ 6403961 w 15162205"/>
              <a:gd name="connsiteY4862" fmla="*/ 1633293 h 9424512"/>
              <a:gd name="connsiteX4863" fmla="*/ 6387829 w 15162205"/>
              <a:gd name="connsiteY4863" fmla="*/ 1649425 h 9424512"/>
              <a:gd name="connsiteX4864" fmla="*/ 6403961 w 15162205"/>
              <a:gd name="connsiteY4864" fmla="*/ 1665555 h 9424512"/>
              <a:gd name="connsiteX4865" fmla="*/ 6420092 w 15162205"/>
              <a:gd name="connsiteY4865" fmla="*/ 1673621 h 9424512"/>
              <a:gd name="connsiteX4866" fmla="*/ 6436224 w 15162205"/>
              <a:gd name="connsiteY4866" fmla="*/ 1697818 h 9424512"/>
              <a:gd name="connsiteX4867" fmla="*/ 6452354 w 15162205"/>
              <a:gd name="connsiteY4867" fmla="*/ 1730079 h 9424512"/>
              <a:gd name="connsiteX4868" fmla="*/ 6468484 w 15162205"/>
              <a:gd name="connsiteY4868" fmla="*/ 1713947 h 9424512"/>
              <a:gd name="connsiteX4869" fmla="*/ 6452354 w 15162205"/>
              <a:gd name="connsiteY4869" fmla="*/ 1697818 h 9424512"/>
              <a:gd name="connsiteX4870" fmla="*/ 6476550 w 15162205"/>
              <a:gd name="connsiteY4870" fmla="*/ 1722014 h 9424512"/>
              <a:gd name="connsiteX4871" fmla="*/ 6492681 w 15162205"/>
              <a:gd name="connsiteY4871" fmla="*/ 1746210 h 9424512"/>
              <a:gd name="connsiteX4872" fmla="*/ 6500746 w 15162205"/>
              <a:gd name="connsiteY4872" fmla="*/ 1722014 h 9424512"/>
              <a:gd name="connsiteX4873" fmla="*/ 6516878 w 15162205"/>
              <a:gd name="connsiteY4873" fmla="*/ 1697818 h 9424512"/>
              <a:gd name="connsiteX4874" fmla="*/ 6516878 w 15162205"/>
              <a:gd name="connsiteY4874" fmla="*/ 1681687 h 9424512"/>
              <a:gd name="connsiteX4875" fmla="*/ 6468484 w 15162205"/>
              <a:gd name="connsiteY4875" fmla="*/ 1673621 h 9424512"/>
              <a:gd name="connsiteX4876" fmla="*/ 6436224 w 15162205"/>
              <a:gd name="connsiteY4876" fmla="*/ 1657489 h 9424512"/>
              <a:gd name="connsiteX4877" fmla="*/ 6420092 w 15162205"/>
              <a:gd name="connsiteY4877" fmla="*/ 1633293 h 9424512"/>
              <a:gd name="connsiteX4878" fmla="*/ 5436108 w 15162205"/>
              <a:gd name="connsiteY4878" fmla="*/ 1633293 h 9424512"/>
              <a:gd name="connsiteX4879" fmla="*/ 5436108 w 15162205"/>
              <a:gd name="connsiteY4879" fmla="*/ 1649425 h 9424512"/>
              <a:gd name="connsiteX4880" fmla="*/ 5444173 w 15162205"/>
              <a:gd name="connsiteY4880" fmla="*/ 1649425 h 9424512"/>
              <a:gd name="connsiteX4881" fmla="*/ 5452240 w 15162205"/>
              <a:gd name="connsiteY4881" fmla="*/ 1633293 h 9424512"/>
              <a:gd name="connsiteX4882" fmla="*/ 5436108 w 15162205"/>
              <a:gd name="connsiteY4882" fmla="*/ 1633293 h 9424512"/>
              <a:gd name="connsiteX4883" fmla="*/ 6458404 w 15162205"/>
              <a:gd name="connsiteY4883" fmla="*/ 1623211 h 9424512"/>
              <a:gd name="connsiteX4884" fmla="*/ 6452354 w 15162205"/>
              <a:gd name="connsiteY4884" fmla="*/ 1633293 h 9424512"/>
              <a:gd name="connsiteX4885" fmla="*/ 6484616 w 15162205"/>
              <a:gd name="connsiteY4885" fmla="*/ 1649425 h 9424512"/>
              <a:gd name="connsiteX4886" fmla="*/ 6500746 w 15162205"/>
              <a:gd name="connsiteY4886" fmla="*/ 1649425 h 9424512"/>
              <a:gd name="connsiteX4887" fmla="*/ 6476550 w 15162205"/>
              <a:gd name="connsiteY4887" fmla="*/ 1625229 h 9424512"/>
              <a:gd name="connsiteX4888" fmla="*/ 6458404 w 15162205"/>
              <a:gd name="connsiteY4888" fmla="*/ 1623211 h 9424512"/>
              <a:gd name="connsiteX4889" fmla="*/ 12501437 w 15162205"/>
              <a:gd name="connsiteY4889" fmla="*/ 1617164 h 9424512"/>
              <a:gd name="connsiteX4890" fmla="*/ 12517567 w 15162205"/>
              <a:gd name="connsiteY4890" fmla="*/ 1633293 h 9424512"/>
              <a:gd name="connsiteX4891" fmla="*/ 12501437 w 15162205"/>
              <a:gd name="connsiteY4891" fmla="*/ 1633293 h 9424512"/>
              <a:gd name="connsiteX4892" fmla="*/ 12501437 w 15162205"/>
              <a:gd name="connsiteY4892" fmla="*/ 1617164 h 9424512"/>
              <a:gd name="connsiteX4893" fmla="*/ 10372160 w 15162205"/>
              <a:gd name="connsiteY4893" fmla="*/ 1617164 h 9424512"/>
              <a:gd name="connsiteX4894" fmla="*/ 10404420 w 15162205"/>
              <a:gd name="connsiteY4894" fmla="*/ 1633293 h 9424512"/>
              <a:gd name="connsiteX4895" fmla="*/ 10420552 w 15162205"/>
              <a:gd name="connsiteY4895" fmla="*/ 1617164 h 9424512"/>
              <a:gd name="connsiteX4896" fmla="*/ 7694432 w 15162205"/>
              <a:gd name="connsiteY4896" fmla="*/ 1617164 h 9424512"/>
              <a:gd name="connsiteX4897" fmla="*/ 7742824 w 15162205"/>
              <a:gd name="connsiteY4897" fmla="*/ 1633293 h 9424512"/>
              <a:gd name="connsiteX4898" fmla="*/ 7823478 w 15162205"/>
              <a:gd name="connsiteY4898" fmla="*/ 1665555 h 9424512"/>
              <a:gd name="connsiteX4899" fmla="*/ 7839610 w 15162205"/>
              <a:gd name="connsiteY4899" fmla="*/ 1649425 h 9424512"/>
              <a:gd name="connsiteX4900" fmla="*/ 1225947 w 15162205"/>
              <a:gd name="connsiteY4900" fmla="*/ 1617164 h 9424512"/>
              <a:gd name="connsiteX4901" fmla="*/ 1225947 w 15162205"/>
              <a:gd name="connsiteY4901" fmla="*/ 1633293 h 9424512"/>
              <a:gd name="connsiteX4902" fmla="*/ 1258209 w 15162205"/>
              <a:gd name="connsiteY4902" fmla="*/ 1633293 h 9424512"/>
              <a:gd name="connsiteX4903" fmla="*/ 1242078 w 15162205"/>
              <a:gd name="connsiteY4903" fmla="*/ 1617164 h 9424512"/>
              <a:gd name="connsiteX4904" fmla="*/ 1225947 w 15162205"/>
              <a:gd name="connsiteY4904" fmla="*/ 1617164 h 9424512"/>
              <a:gd name="connsiteX4905" fmla="*/ 10045509 w 15162205"/>
              <a:gd name="connsiteY4905" fmla="*/ 1609097 h 9424512"/>
              <a:gd name="connsiteX4906" fmla="*/ 10033410 w 15162205"/>
              <a:gd name="connsiteY4906" fmla="*/ 1617164 h 9424512"/>
              <a:gd name="connsiteX4907" fmla="*/ 10049543 w 15162205"/>
              <a:gd name="connsiteY4907" fmla="*/ 1617164 h 9424512"/>
              <a:gd name="connsiteX4908" fmla="*/ 10045509 w 15162205"/>
              <a:gd name="connsiteY4908" fmla="*/ 1609097 h 9424512"/>
              <a:gd name="connsiteX4909" fmla="*/ 1403388 w 15162205"/>
              <a:gd name="connsiteY4909" fmla="*/ 1609097 h 9424512"/>
              <a:gd name="connsiteX4910" fmla="*/ 1403388 w 15162205"/>
              <a:gd name="connsiteY4910" fmla="*/ 1617164 h 9424512"/>
              <a:gd name="connsiteX4911" fmla="*/ 1435650 w 15162205"/>
              <a:gd name="connsiteY4911" fmla="*/ 1633293 h 9424512"/>
              <a:gd name="connsiteX4912" fmla="*/ 1467914 w 15162205"/>
              <a:gd name="connsiteY4912" fmla="*/ 1633293 h 9424512"/>
              <a:gd name="connsiteX4913" fmla="*/ 1435650 w 15162205"/>
              <a:gd name="connsiteY4913" fmla="*/ 1617164 h 9424512"/>
              <a:gd name="connsiteX4914" fmla="*/ 1403388 w 15162205"/>
              <a:gd name="connsiteY4914" fmla="*/ 1609097 h 9424512"/>
              <a:gd name="connsiteX4915" fmla="*/ 10097934 w 15162205"/>
              <a:gd name="connsiteY4915" fmla="*/ 1601033 h 9424512"/>
              <a:gd name="connsiteX4916" fmla="*/ 10065673 w 15162205"/>
              <a:gd name="connsiteY4916" fmla="*/ 1617164 h 9424512"/>
              <a:gd name="connsiteX4917" fmla="*/ 10049543 w 15162205"/>
              <a:gd name="connsiteY4917" fmla="*/ 1633293 h 9424512"/>
              <a:gd name="connsiteX4918" fmla="*/ 10081804 w 15162205"/>
              <a:gd name="connsiteY4918" fmla="*/ 1633293 h 9424512"/>
              <a:gd name="connsiteX4919" fmla="*/ 10146326 w 15162205"/>
              <a:gd name="connsiteY4919" fmla="*/ 1633293 h 9424512"/>
              <a:gd name="connsiteX4920" fmla="*/ 10138261 w 15162205"/>
              <a:gd name="connsiteY4920" fmla="*/ 1609097 h 9424512"/>
              <a:gd name="connsiteX4921" fmla="*/ 10097934 w 15162205"/>
              <a:gd name="connsiteY4921" fmla="*/ 1601033 h 9424512"/>
              <a:gd name="connsiteX4922" fmla="*/ 9976952 w 15162205"/>
              <a:gd name="connsiteY4922" fmla="*/ 1601033 h 9424512"/>
              <a:gd name="connsiteX4923" fmla="*/ 9968888 w 15162205"/>
              <a:gd name="connsiteY4923" fmla="*/ 1617164 h 9424512"/>
              <a:gd name="connsiteX4924" fmla="*/ 9985019 w 15162205"/>
              <a:gd name="connsiteY4924" fmla="*/ 1617164 h 9424512"/>
              <a:gd name="connsiteX4925" fmla="*/ 10001149 w 15162205"/>
              <a:gd name="connsiteY4925" fmla="*/ 1617164 h 9424512"/>
              <a:gd name="connsiteX4926" fmla="*/ 9976952 w 15162205"/>
              <a:gd name="connsiteY4926" fmla="*/ 1601033 h 9424512"/>
              <a:gd name="connsiteX4927" fmla="*/ 7291160 w 15162205"/>
              <a:gd name="connsiteY4927" fmla="*/ 1601033 h 9424512"/>
              <a:gd name="connsiteX4928" fmla="*/ 7315356 w 15162205"/>
              <a:gd name="connsiteY4928" fmla="*/ 1625229 h 9424512"/>
              <a:gd name="connsiteX4929" fmla="*/ 7355686 w 15162205"/>
              <a:gd name="connsiteY4929" fmla="*/ 1649425 h 9424512"/>
              <a:gd name="connsiteX4930" fmla="*/ 7396010 w 15162205"/>
              <a:gd name="connsiteY4930" fmla="*/ 1665555 h 9424512"/>
              <a:gd name="connsiteX4931" fmla="*/ 7412142 w 15162205"/>
              <a:gd name="connsiteY4931" fmla="*/ 1673621 h 9424512"/>
              <a:gd name="connsiteX4932" fmla="*/ 7428273 w 15162205"/>
              <a:gd name="connsiteY4932" fmla="*/ 1681687 h 9424512"/>
              <a:gd name="connsiteX4933" fmla="*/ 7444404 w 15162205"/>
              <a:gd name="connsiteY4933" fmla="*/ 1697818 h 9424512"/>
              <a:gd name="connsiteX4934" fmla="*/ 7452468 w 15162205"/>
              <a:gd name="connsiteY4934" fmla="*/ 1681687 h 9424512"/>
              <a:gd name="connsiteX4935" fmla="*/ 7436338 w 15162205"/>
              <a:gd name="connsiteY4935" fmla="*/ 1649425 h 9424512"/>
              <a:gd name="connsiteX4936" fmla="*/ 7387946 w 15162205"/>
              <a:gd name="connsiteY4936" fmla="*/ 1633293 h 9424512"/>
              <a:gd name="connsiteX4937" fmla="*/ 7379881 w 15162205"/>
              <a:gd name="connsiteY4937" fmla="*/ 1625229 h 9424512"/>
              <a:gd name="connsiteX4938" fmla="*/ 7355686 w 15162205"/>
              <a:gd name="connsiteY4938" fmla="*/ 1617164 h 9424512"/>
              <a:gd name="connsiteX4939" fmla="*/ 10166490 w 15162205"/>
              <a:gd name="connsiteY4939" fmla="*/ 1588933 h 9424512"/>
              <a:gd name="connsiteX4940" fmla="*/ 10146326 w 15162205"/>
              <a:gd name="connsiteY4940" fmla="*/ 1617164 h 9424512"/>
              <a:gd name="connsiteX4941" fmla="*/ 10154393 w 15162205"/>
              <a:gd name="connsiteY4941" fmla="*/ 1633293 h 9424512"/>
              <a:gd name="connsiteX4942" fmla="*/ 10178590 w 15162205"/>
              <a:gd name="connsiteY4942" fmla="*/ 1633293 h 9424512"/>
              <a:gd name="connsiteX4943" fmla="*/ 10194719 w 15162205"/>
              <a:gd name="connsiteY4943" fmla="*/ 1617164 h 9424512"/>
              <a:gd name="connsiteX4944" fmla="*/ 10194719 w 15162205"/>
              <a:gd name="connsiteY4944" fmla="*/ 1601033 h 9424512"/>
              <a:gd name="connsiteX4945" fmla="*/ 10166490 w 15162205"/>
              <a:gd name="connsiteY4945" fmla="*/ 1588933 h 9424512"/>
              <a:gd name="connsiteX4946" fmla="*/ 7597647 w 15162205"/>
              <a:gd name="connsiteY4946" fmla="*/ 1584901 h 9424512"/>
              <a:gd name="connsiteX4947" fmla="*/ 7581518 w 15162205"/>
              <a:gd name="connsiteY4947" fmla="*/ 1617164 h 9424512"/>
              <a:gd name="connsiteX4948" fmla="*/ 7629910 w 15162205"/>
              <a:gd name="connsiteY4948" fmla="*/ 1633293 h 9424512"/>
              <a:gd name="connsiteX4949" fmla="*/ 7662170 w 15162205"/>
              <a:gd name="connsiteY4949" fmla="*/ 1633293 h 9424512"/>
              <a:gd name="connsiteX4950" fmla="*/ 7629910 w 15162205"/>
              <a:gd name="connsiteY4950" fmla="*/ 1617164 h 9424512"/>
              <a:gd name="connsiteX4951" fmla="*/ 7629910 w 15162205"/>
              <a:gd name="connsiteY4951" fmla="*/ 1601033 h 9424512"/>
              <a:gd name="connsiteX4952" fmla="*/ 6339438 w 15162205"/>
              <a:gd name="connsiteY4952" fmla="*/ 1584901 h 9424512"/>
              <a:gd name="connsiteX4953" fmla="*/ 6347504 w 15162205"/>
              <a:gd name="connsiteY4953" fmla="*/ 1601033 h 9424512"/>
              <a:gd name="connsiteX4954" fmla="*/ 6363633 w 15162205"/>
              <a:gd name="connsiteY4954" fmla="*/ 1617164 h 9424512"/>
              <a:gd name="connsiteX4955" fmla="*/ 6371702 w 15162205"/>
              <a:gd name="connsiteY4955" fmla="*/ 1601033 h 9424512"/>
              <a:gd name="connsiteX4956" fmla="*/ 1032379 w 15162205"/>
              <a:gd name="connsiteY4956" fmla="*/ 1584901 h 9424512"/>
              <a:gd name="connsiteX4957" fmla="*/ 1080771 w 15162205"/>
              <a:gd name="connsiteY4957" fmla="*/ 1649425 h 9424512"/>
              <a:gd name="connsiteX4958" fmla="*/ 1064637 w 15162205"/>
              <a:gd name="connsiteY4958" fmla="*/ 1633293 h 9424512"/>
              <a:gd name="connsiteX4959" fmla="*/ 1048508 w 15162205"/>
              <a:gd name="connsiteY4959" fmla="*/ 1633293 h 9424512"/>
              <a:gd name="connsiteX4960" fmla="*/ 1016245 w 15162205"/>
              <a:gd name="connsiteY4960" fmla="*/ 1601033 h 9424512"/>
              <a:gd name="connsiteX4961" fmla="*/ 1032379 w 15162205"/>
              <a:gd name="connsiteY4961" fmla="*/ 1584901 h 9424512"/>
              <a:gd name="connsiteX4962" fmla="*/ 9130083 w 15162205"/>
              <a:gd name="connsiteY4962" fmla="*/ 1568770 h 9424512"/>
              <a:gd name="connsiteX4963" fmla="*/ 9146213 w 15162205"/>
              <a:gd name="connsiteY4963" fmla="*/ 1584901 h 9424512"/>
              <a:gd name="connsiteX4964" fmla="*/ 9178474 w 15162205"/>
              <a:gd name="connsiteY4964" fmla="*/ 1568770 h 9424512"/>
              <a:gd name="connsiteX4965" fmla="*/ 9146213 w 15162205"/>
              <a:gd name="connsiteY4965" fmla="*/ 1568770 h 9424512"/>
              <a:gd name="connsiteX4966" fmla="*/ 6678187 w 15162205"/>
              <a:gd name="connsiteY4966" fmla="*/ 1568770 h 9424512"/>
              <a:gd name="connsiteX4967" fmla="*/ 6678187 w 15162205"/>
              <a:gd name="connsiteY4967" fmla="*/ 1601033 h 9424512"/>
              <a:gd name="connsiteX4968" fmla="*/ 6678187 w 15162205"/>
              <a:gd name="connsiteY4968" fmla="*/ 1617164 h 9424512"/>
              <a:gd name="connsiteX4969" fmla="*/ 6694318 w 15162205"/>
              <a:gd name="connsiteY4969" fmla="*/ 1633293 h 9424512"/>
              <a:gd name="connsiteX4970" fmla="*/ 6726579 w 15162205"/>
              <a:gd name="connsiteY4970" fmla="*/ 1633293 h 9424512"/>
              <a:gd name="connsiteX4971" fmla="*/ 6686251 w 15162205"/>
              <a:gd name="connsiteY4971" fmla="*/ 1584901 h 9424512"/>
              <a:gd name="connsiteX4972" fmla="*/ 6678187 w 15162205"/>
              <a:gd name="connsiteY4972" fmla="*/ 1568770 h 9424512"/>
              <a:gd name="connsiteX4973" fmla="*/ 5194148 w 15162205"/>
              <a:gd name="connsiteY4973" fmla="*/ 1568770 h 9424512"/>
              <a:gd name="connsiteX4974" fmla="*/ 5194148 w 15162205"/>
              <a:gd name="connsiteY4974" fmla="*/ 1584901 h 9424512"/>
              <a:gd name="connsiteX4975" fmla="*/ 5210277 w 15162205"/>
              <a:gd name="connsiteY4975" fmla="*/ 1576834 h 9424512"/>
              <a:gd name="connsiteX4976" fmla="*/ 5194148 w 15162205"/>
              <a:gd name="connsiteY4976" fmla="*/ 1568770 h 9424512"/>
              <a:gd name="connsiteX4977" fmla="*/ 10678644 w 15162205"/>
              <a:gd name="connsiteY4977" fmla="*/ 1552638 h 9424512"/>
              <a:gd name="connsiteX4978" fmla="*/ 10662515 w 15162205"/>
              <a:gd name="connsiteY4978" fmla="*/ 1568770 h 9424512"/>
              <a:gd name="connsiteX4979" fmla="*/ 10678644 w 15162205"/>
              <a:gd name="connsiteY4979" fmla="*/ 1584901 h 9424512"/>
              <a:gd name="connsiteX4980" fmla="*/ 10678644 w 15162205"/>
              <a:gd name="connsiteY4980" fmla="*/ 1552638 h 9424512"/>
              <a:gd name="connsiteX4981" fmla="*/ 8855857 w 15162205"/>
              <a:gd name="connsiteY4981" fmla="*/ 1552638 h 9424512"/>
              <a:gd name="connsiteX4982" fmla="*/ 8807463 w 15162205"/>
              <a:gd name="connsiteY4982" fmla="*/ 1568770 h 9424512"/>
              <a:gd name="connsiteX4983" fmla="*/ 8904250 w 15162205"/>
              <a:gd name="connsiteY4983" fmla="*/ 1568770 h 9424512"/>
              <a:gd name="connsiteX4984" fmla="*/ 8888118 w 15162205"/>
              <a:gd name="connsiteY4984" fmla="*/ 1552638 h 9424512"/>
              <a:gd name="connsiteX4985" fmla="*/ 7339552 w 15162205"/>
              <a:gd name="connsiteY4985" fmla="*/ 1552638 h 9424512"/>
              <a:gd name="connsiteX4986" fmla="*/ 7339552 w 15162205"/>
              <a:gd name="connsiteY4986" fmla="*/ 1568770 h 9424512"/>
              <a:gd name="connsiteX4987" fmla="*/ 7355686 w 15162205"/>
              <a:gd name="connsiteY4987" fmla="*/ 1552638 h 9424512"/>
              <a:gd name="connsiteX4988" fmla="*/ 7339552 w 15162205"/>
              <a:gd name="connsiteY4988" fmla="*/ 1552638 h 9424512"/>
              <a:gd name="connsiteX4989" fmla="*/ 5565156 w 15162205"/>
              <a:gd name="connsiteY4989" fmla="*/ 1552638 h 9424512"/>
              <a:gd name="connsiteX4990" fmla="*/ 5629681 w 15162205"/>
              <a:gd name="connsiteY4990" fmla="*/ 1633293 h 9424512"/>
              <a:gd name="connsiteX4991" fmla="*/ 5645810 w 15162205"/>
              <a:gd name="connsiteY4991" fmla="*/ 1633293 h 9424512"/>
              <a:gd name="connsiteX4992" fmla="*/ 5645810 w 15162205"/>
              <a:gd name="connsiteY4992" fmla="*/ 1617164 h 9424512"/>
              <a:gd name="connsiteX4993" fmla="*/ 5661940 w 15162205"/>
              <a:gd name="connsiteY4993" fmla="*/ 1625229 h 9424512"/>
              <a:gd name="connsiteX4994" fmla="*/ 5661940 w 15162205"/>
              <a:gd name="connsiteY4994" fmla="*/ 1633293 h 9424512"/>
              <a:gd name="connsiteX4995" fmla="*/ 5678070 w 15162205"/>
              <a:gd name="connsiteY4995" fmla="*/ 1641359 h 9424512"/>
              <a:gd name="connsiteX4996" fmla="*/ 5702268 w 15162205"/>
              <a:gd name="connsiteY4996" fmla="*/ 1649425 h 9424512"/>
              <a:gd name="connsiteX4997" fmla="*/ 5726464 w 15162205"/>
              <a:gd name="connsiteY4997" fmla="*/ 1665555 h 9424512"/>
              <a:gd name="connsiteX4998" fmla="*/ 5742595 w 15162205"/>
              <a:gd name="connsiteY4998" fmla="*/ 1665555 h 9424512"/>
              <a:gd name="connsiteX4999" fmla="*/ 5790987 w 15162205"/>
              <a:gd name="connsiteY4999" fmla="*/ 1697818 h 9424512"/>
              <a:gd name="connsiteX5000" fmla="*/ 5823250 w 15162205"/>
              <a:gd name="connsiteY5000" fmla="*/ 1722014 h 9424512"/>
              <a:gd name="connsiteX5001" fmla="*/ 5863578 w 15162205"/>
              <a:gd name="connsiteY5001" fmla="*/ 1762342 h 9424512"/>
              <a:gd name="connsiteX5002" fmla="*/ 5887774 w 15162205"/>
              <a:gd name="connsiteY5002" fmla="*/ 1794601 h 9424512"/>
              <a:gd name="connsiteX5003" fmla="*/ 5903904 w 15162205"/>
              <a:gd name="connsiteY5003" fmla="*/ 1778473 h 9424512"/>
              <a:gd name="connsiteX5004" fmla="*/ 5903904 w 15162205"/>
              <a:gd name="connsiteY5004" fmla="*/ 1762342 h 9424512"/>
              <a:gd name="connsiteX5005" fmla="*/ 5920036 w 15162205"/>
              <a:gd name="connsiteY5005" fmla="*/ 1762342 h 9424512"/>
              <a:gd name="connsiteX5006" fmla="*/ 5952296 w 15162205"/>
              <a:gd name="connsiteY5006" fmla="*/ 1778473 h 9424512"/>
              <a:gd name="connsiteX5007" fmla="*/ 5984558 w 15162205"/>
              <a:gd name="connsiteY5007" fmla="*/ 1810734 h 9424512"/>
              <a:gd name="connsiteX5008" fmla="*/ 5952296 w 15162205"/>
              <a:gd name="connsiteY5008" fmla="*/ 1762342 h 9424512"/>
              <a:gd name="connsiteX5009" fmla="*/ 5920036 w 15162205"/>
              <a:gd name="connsiteY5009" fmla="*/ 1738143 h 9424512"/>
              <a:gd name="connsiteX5010" fmla="*/ 5903904 w 15162205"/>
              <a:gd name="connsiteY5010" fmla="*/ 1730079 h 9424512"/>
              <a:gd name="connsiteX5011" fmla="*/ 5887774 w 15162205"/>
              <a:gd name="connsiteY5011" fmla="*/ 1730079 h 9424512"/>
              <a:gd name="connsiteX5012" fmla="*/ 5863578 w 15162205"/>
              <a:gd name="connsiteY5012" fmla="*/ 1705883 h 9424512"/>
              <a:gd name="connsiteX5013" fmla="*/ 5823250 w 15162205"/>
              <a:gd name="connsiteY5013" fmla="*/ 1665555 h 9424512"/>
              <a:gd name="connsiteX5014" fmla="*/ 5790987 w 15162205"/>
              <a:gd name="connsiteY5014" fmla="*/ 1665555 h 9424512"/>
              <a:gd name="connsiteX5015" fmla="*/ 5774858 w 15162205"/>
              <a:gd name="connsiteY5015" fmla="*/ 1649425 h 9424512"/>
              <a:gd name="connsiteX5016" fmla="*/ 5726464 w 15162205"/>
              <a:gd name="connsiteY5016" fmla="*/ 1617164 h 9424512"/>
              <a:gd name="connsiteX5017" fmla="*/ 5710332 w 15162205"/>
              <a:gd name="connsiteY5017" fmla="*/ 1609097 h 9424512"/>
              <a:gd name="connsiteX5018" fmla="*/ 5678070 w 15162205"/>
              <a:gd name="connsiteY5018" fmla="*/ 1601033 h 9424512"/>
              <a:gd name="connsiteX5019" fmla="*/ 5645810 w 15162205"/>
              <a:gd name="connsiteY5019" fmla="*/ 1592968 h 9424512"/>
              <a:gd name="connsiteX5020" fmla="*/ 5621614 w 15162205"/>
              <a:gd name="connsiteY5020" fmla="*/ 1584901 h 9424512"/>
              <a:gd name="connsiteX5021" fmla="*/ 5597416 w 15162205"/>
              <a:gd name="connsiteY5021" fmla="*/ 1568770 h 9424512"/>
              <a:gd name="connsiteX5022" fmla="*/ 5581286 w 15162205"/>
              <a:gd name="connsiteY5022" fmla="*/ 1568770 h 9424512"/>
              <a:gd name="connsiteX5023" fmla="*/ 5565156 w 15162205"/>
              <a:gd name="connsiteY5023" fmla="*/ 1552638 h 9424512"/>
              <a:gd name="connsiteX5024" fmla="*/ 1080771 w 15162205"/>
              <a:gd name="connsiteY5024" fmla="*/ 1552638 h 9424512"/>
              <a:gd name="connsiteX5025" fmla="*/ 1064637 w 15162205"/>
              <a:gd name="connsiteY5025" fmla="*/ 1568770 h 9424512"/>
              <a:gd name="connsiteX5026" fmla="*/ 1088837 w 15162205"/>
              <a:gd name="connsiteY5026" fmla="*/ 1568770 h 9424512"/>
              <a:gd name="connsiteX5027" fmla="*/ 1096900 w 15162205"/>
              <a:gd name="connsiteY5027" fmla="*/ 1568770 h 9424512"/>
              <a:gd name="connsiteX5028" fmla="*/ 1080771 w 15162205"/>
              <a:gd name="connsiteY5028" fmla="*/ 1552638 h 9424512"/>
              <a:gd name="connsiteX5029" fmla="*/ 983986 w 15162205"/>
              <a:gd name="connsiteY5029" fmla="*/ 1552638 h 9424512"/>
              <a:gd name="connsiteX5030" fmla="*/ 983986 w 15162205"/>
              <a:gd name="connsiteY5030" fmla="*/ 1568770 h 9424512"/>
              <a:gd name="connsiteX5031" fmla="*/ 1000115 w 15162205"/>
              <a:gd name="connsiteY5031" fmla="*/ 1552638 h 9424512"/>
              <a:gd name="connsiteX5032" fmla="*/ 983986 w 15162205"/>
              <a:gd name="connsiteY5032" fmla="*/ 1552638 h 9424512"/>
              <a:gd name="connsiteX5033" fmla="*/ 10694778 w 15162205"/>
              <a:gd name="connsiteY5033" fmla="*/ 1536509 h 9424512"/>
              <a:gd name="connsiteX5034" fmla="*/ 10710909 w 15162205"/>
              <a:gd name="connsiteY5034" fmla="*/ 1552638 h 9424512"/>
              <a:gd name="connsiteX5035" fmla="*/ 10710909 w 15162205"/>
              <a:gd name="connsiteY5035" fmla="*/ 1536509 h 9424512"/>
              <a:gd name="connsiteX5036" fmla="*/ 10694778 w 15162205"/>
              <a:gd name="connsiteY5036" fmla="*/ 1536509 h 9424512"/>
              <a:gd name="connsiteX5037" fmla="*/ 9968888 w 15162205"/>
              <a:gd name="connsiteY5037" fmla="*/ 1536509 h 9424512"/>
              <a:gd name="connsiteX5038" fmla="*/ 9968888 w 15162205"/>
              <a:gd name="connsiteY5038" fmla="*/ 1552638 h 9424512"/>
              <a:gd name="connsiteX5039" fmla="*/ 9985019 w 15162205"/>
              <a:gd name="connsiteY5039" fmla="*/ 1552638 h 9424512"/>
              <a:gd name="connsiteX5040" fmla="*/ 9985019 w 15162205"/>
              <a:gd name="connsiteY5040" fmla="*/ 1536509 h 9424512"/>
              <a:gd name="connsiteX5041" fmla="*/ 9968888 w 15162205"/>
              <a:gd name="connsiteY5041" fmla="*/ 1536509 h 9424512"/>
              <a:gd name="connsiteX5042" fmla="*/ 9928560 w 15162205"/>
              <a:gd name="connsiteY5042" fmla="*/ 1536509 h 9424512"/>
              <a:gd name="connsiteX5043" fmla="*/ 9920495 w 15162205"/>
              <a:gd name="connsiteY5043" fmla="*/ 1552638 h 9424512"/>
              <a:gd name="connsiteX5044" fmla="*/ 9936627 w 15162205"/>
              <a:gd name="connsiteY5044" fmla="*/ 1552638 h 9424512"/>
              <a:gd name="connsiteX5045" fmla="*/ 9928560 w 15162205"/>
              <a:gd name="connsiteY5045" fmla="*/ 1536509 h 9424512"/>
              <a:gd name="connsiteX5046" fmla="*/ 9484960 w 15162205"/>
              <a:gd name="connsiteY5046" fmla="*/ 1536509 h 9424512"/>
              <a:gd name="connsiteX5047" fmla="*/ 9549484 w 15162205"/>
              <a:gd name="connsiteY5047" fmla="*/ 1568770 h 9424512"/>
              <a:gd name="connsiteX5048" fmla="*/ 9565614 w 15162205"/>
              <a:gd name="connsiteY5048" fmla="*/ 1552638 h 9424512"/>
              <a:gd name="connsiteX5049" fmla="*/ 9549484 w 15162205"/>
              <a:gd name="connsiteY5049" fmla="*/ 1536509 h 9424512"/>
              <a:gd name="connsiteX5050" fmla="*/ 9501092 w 15162205"/>
              <a:gd name="connsiteY5050" fmla="*/ 1536509 h 9424512"/>
              <a:gd name="connsiteX5051" fmla="*/ 9484960 w 15162205"/>
              <a:gd name="connsiteY5051" fmla="*/ 1536509 h 9424512"/>
              <a:gd name="connsiteX5052" fmla="*/ 9355914 w 15162205"/>
              <a:gd name="connsiteY5052" fmla="*/ 1536509 h 9424512"/>
              <a:gd name="connsiteX5053" fmla="*/ 9372046 w 15162205"/>
              <a:gd name="connsiteY5053" fmla="*/ 1568770 h 9424512"/>
              <a:gd name="connsiteX5054" fmla="*/ 9428505 w 15162205"/>
              <a:gd name="connsiteY5054" fmla="*/ 1568770 h 9424512"/>
              <a:gd name="connsiteX5055" fmla="*/ 9452700 w 15162205"/>
              <a:gd name="connsiteY5055" fmla="*/ 1552638 h 9424512"/>
              <a:gd name="connsiteX5056" fmla="*/ 9436568 w 15162205"/>
              <a:gd name="connsiteY5056" fmla="*/ 1536509 h 9424512"/>
              <a:gd name="connsiteX5057" fmla="*/ 9404306 w 15162205"/>
              <a:gd name="connsiteY5057" fmla="*/ 1536509 h 9424512"/>
              <a:gd name="connsiteX5058" fmla="*/ 9355914 w 15162205"/>
              <a:gd name="connsiteY5058" fmla="*/ 1536509 h 9424512"/>
              <a:gd name="connsiteX5059" fmla="*/ 7129852 w 15162205"/>
              <a:gd name="connsiteY5059" fmla="*/ 1536509 h 9424512"/>
              <a:gd name="connsiteX5060" fmla="*/ 7129852 w 15162205"/>
              <a:gd name="connsiteY5060" fmla="*/ 1544574 h 9424512"/>
              <a:gd name="connsiteX5061" fmla="*/ 7145982 w 15162205"/>
              <a:gd name="connsiteY5061" fmla="*/ 1552638 h 9424512"/>
              <a:gd name="connsiteX5062" fmla="*/ 6565272 w 15162205"/>
              <a:gd name="connsiteY5062" fmla="*/ 1536509 h 9424512"/>
              <a:gd name="connsiteX5063" fmla="*/ 6565272 w 15162205"/>
              <a:gd name="connsiteY5063" fmla="*/ 1552638 h 9424512"/>
              <a:gd name="connsiteX5064" fmla="*/ 6565272 w 15162205"/>
              <a:gd name="connsiteY5064" fmla="*/ 1568770 h 9424512"/>
              <a:gd name="connsiteX5065" fmla="*/ 6613664 w 15162205"/>
              <a:gd name="connsiteY5065" fmla="*/ 1568770 h 9424512"/>
              <a:gd name="connsiteX5066" fmla="*/ 6629792 w 15162205"/>
              <a:gd name="connsiteY5066" fmla="*/ 1571459 h 9424512"/>
              <a:gd name="connsiteX5067" fmla="*/ 6613664 w 15162205"/>
              <a:gd name="connsiteY5067" fmla="*/ 1560705 h 9424512"/>
              <a:gd name="connsiteX5068" fmla="*/ 6581400 w 15162205"/>
              <a:gd name="connsiteY5068" fmla="*/ 1536509 h 9424512"/>
              <a:gd name="connsiteX5069" fmla="*/ 1048508 w 15162205"/>
              <a:gd name="connsiteY5069" fmla="*/ 1536509 h 9424512"/>
              <a:gd name="connsiteX5070" fmla="*/ 1048508 w 15162205"/>
              <a:gd name="connsiteY5070" fmla="*/ 1552638 h 9424512"/>
              <a:gd name="connsiteX5071" fmla="*/ 1064637 w 15162205"/>
              <a:gd name="connsiteY5071" fmla="*/ 1536509 h 9424512"/>
              <a:gd name="connsiteX5072" fmla="*/ 1048508 w 15162205"/>
              <a:gd name="connsiteY5072" fmla="*/ 1536509 h 9424512"/>
              <a:gd name="connsiteX5073" fmla="*/ 951721 w 15162205"/>
              <a:gd name="connsiteY5073" fmla="*/ 1536509 h 9424512"/>
              <a:gd name="connsiteX5074" fmla="*/ 967854 w 15162205"/>
              <a:gd name="connsiteY5074" fmla="*/ 1552638 h 9424512"/>
              <a:gd name="connsiteX5075" fmla="*/ 967854 w 15162205"/>
              <a:gd name="connsiteY5075" fmla="*/ 1536509 h 9424512"/>
              <a:gd name="connsiteX5076" fmla="*/ 951721 w 15162205"/>
              <a:gd name="connsiteY5076" fmla="*/ 1536509 h 9424512"/>
              <a:gd name="connsiteX5077" fmla="*/ 6904020 w 15162205"/>
              <a:gd name="connsiteY5077" fmla="*/ 1520377 h 9424512"/>
              <a:gd name="connsiteX5078" fmla="*/ 6936281 w 15162205"/>
              <a:gd name="connsiteY5078" fmla="*/ 1552638 h 9424512"/>
              <a:gd name="connsiteX5079" fmla="*/ 7016936 w 15162205"/>
              <a:gd name="connsiteY5079" fmla="*/ 1568770 h 9424512"/>
              <a:gd name="connsiteX5080" fmla="*/ 6952413 w 15162205"/>
              <a:gd name="connsiteY5080" fmla="*/ 1536509 h 9424512"/>
              <a:gd name="connsiteX5081" fmla="*/ 6920150 w 15162205"/>
              <a:gd name="connsiteY5081" fmla="*/ 1520377 h 9424512"/>
              <a:gd name="connsiteX5082" fmla="*/ 6904020 w 15162205"/>
              <a:gd name="connsiteY5082" fmla="*/ 1520377 h 9424512"/>
              <a:gd name="connsiteX5083" fmla="*/ 9694664 w 15162205"/>
              <a:gd name="connsiteY5083" fmla="*/ 1504246 h 9424512"/>
              <a:gd name="connsiteX5084" fmla="*/ 9694664 w 15162205"/>
              <a:gd name="connsiteY5084" fmla="*/ 1520377 h 9424512"/>
              <a:gd name="connsiteX5085" fmla="*/ 9710793 w 15162205"/>
              <a:gd name="connsiteY5085" fmla="*/ 1504246 h 9424512"/>
              <a:gd name="connsiteX5086" fmla="*/ 9694664 w 15162205"/>
              <a:gd name="connsiteY5086" fmla="*/ 1504246 h 9424512"/>
              <a:gd name="connsiteX5087" fmla="*/ 9565614 w 15162205"/>
              <a:gd name="connsiteY5087" fmla="*/ 1504246 h 9424512"/>
              <a:gd name="connsiteX5088" fmla="*/ 9630138 w 15162205"/>
              <a:gd name="connsiteY5088" fmla="*/ 1520377 h 9424512"/>
              <a:gd name="connsiteX5089" fmla="*/ 9662401 w 15162205"/>
              <a:gd name="connsiteY5089" fmla="*/ 1504246 h 9424512"/>
              <a:gd name="connsiteX5090" fmla="*/ 9646270 w 15162205"/>
              <a:gd name="connsiteY5090" fmla="*/ 1504246 h 9424512"/>
              <a:gd name="connsiteX5091" fmla="*/ 9630138 w 15162205"/>
              <a:gd name="connsiteY5091" fmla="*/ 1504246 h 9424512"/>
              <a:gd name="connsiteX5092" fmla="*/ 9614009 w 15162205"/>
              <a:gd name="connsiteY5092" fmla="*/ 1504246 h 9424512"/>
              <a:gd name="connsiteX5093" fmla="*/ 7839610 w 15162205"/>
              <a:gd name="connsiteY5093" fmla="*/ 1504246 h 9424512"/>
              <a:gd name="connsiteX5094" fmla="*/ 7823478 w 15162205"/>
              <a:gd name="connsiteY5094" fmla="*/ 1512314 h 9424512"/>
              <a:gd name="connsiteX5095" fmla="*/ 7839610 w 15162205"/>
              <a:gd name="connsiteY5095" fmla="*/ 1520377 h 9424512"/>
              <a:gd name="connsiteX5096" fmla="*/ 7855741 w 15162205"/>
              <a:gd name="connsiteY5096" fmla="*/ 1504246 h 9424512"/>
              <a:gd name="connsiteX5097" fmla="*/ 7839610 w 15162205"/>
              <a:gd name="connsiteY5097" fmla="*/ 1504246 h 9424512"/>
              <a:gd name="connsiteX5098" fmla="*/ 758152 w 15162205"/>
              <a:gd name="connsiteY5098" fmla="*/ 1504246 h 9424512"/>
              <a:gd name="connsiteX5099" fmla="*/ 766218 w 15162205"/>
              <a:gd name="connsiteY5099" fmla="*/ 1504246 h 9424512"/>
              <a:gd name="connsiteX5100" fmla="*/ 774282 w 15162205"/>
              <a:gd name="connsiteY5100" fmla="*/ 1504246 h 9424512"/>
              <a:gd name="connsiteX5101" fmla="*/ 774282 w 15162205"/>
              <a:gd name="connsiteY5101" fmla="*/ 1520377 h 9424512"/>
              <a:gd name="connsiteX5102" fmla="*/ 758152 w 15162205"/>
              <a:gd name="connsiteY5102" fmla="*/ 1504246 h 9424512"/>
              <a:gd name="connsiteX5103" fmla="*/ 9432536 w 15162205"/>
              <a:gd name="connsiteY5103" fmla="*/ 1492148 h 9424512"/>
              <a:gd name="connsiteX5104" fmla="*/ 9412372 w 15162205"/>
              <a:gd name="connsiteY5104" fmla="*/ 1496180 h 9424512"/>
              <a:gd name="connsiteX5105" fmla="*/ 9452700 w 15162205"/>
              <a:gd name="connsiteY5105" fmla="*/ 1504246 h 9424512"/>
              <a:gd name="connsiteX5106" fmla="*/ 9517223 w 15162205"/>
              <a:gd name="connsiteY5106" fmla="*/ 1520377 h 9424512"/>
              <a:gd name="connsiteX5107" fmla="*/ 9533355 w 15162205"/>
              <a:gd name="connsiteY5107" fmla="*/ 1512314 h 9424512"/>
              <a:gd name="connsiteX5108" fmla="*/ 9476896 w 15162205"/>
              <a:gd name="connsiteY5108" fmla="*/ 1496180 h 9424512"/>
              <a:gd name="connsiteX5109" fmla="*/ 9432536 w 15162205"/>
              <a:gd name="connsiteY5109" fmla="*/ 1492148 h 9424512"/>
              <a:gd name="connsiteX5110" fmla="*/ 7871873 w 15162205"/>
              <a:gd name="connsiteY5110" fmla="*/ 1488116 h 9424512"/>
              <a:gd name="connsiteX5111" fmla="*/ 7871873 w 15162205"/>
              <a:gd name="connsiteY5111" fmla="*/ 1504246 h 9424512"/>
              <a:gd name="connsiteX5112" fmla="*/ 7888004 w 15162205"/>
              <a:gd name="connsiteY5112" fmla="*/ 1504246 h 9424512"/>
              <a:gd name="connsiteX5113" fmla="*/ 7871873 w 15162205"/>
              <a:gd name="connsiteY5113" fmla="*/ 1488116 h 9424512"/>
              <a:gd name="connsiteX5114" fmla="*/ 6162000 w 15162205"/>
              <a:gd name="connsiteY5114" fmla="*/ 1488116 h 9424512"/>
              <a:gd name="connsiteX5115" fmla="*/ 6210391 w 15162205"/>
              <a:gd name="connsiteY5115" fmla="*/ 1520377 h 9424512"/>
              <a:gd name="connsiteX5116" fmla="*/ 6226523 w 15162205"/>
              <a:gd name="connsiteY5116" fmla="*/ 1528442 h 9424512"/>
              <a:gd name="connsiteX5117" fmla="*/ 6258783 w 15162205"/>
              <a:gd name="connsiteY5117" fmla="*/ 1552638 h 9424512"/>
              <a:gd name="connsiteX5118" fmla="*/ 6291046 w 15162205"/>
              <a:gd name="connsiteY5118" fmla="*/ 1552638 h 9424512"/>
              <a:gd name="connsiteX5119" fmla="*/ 6226523 w 15162205"/>
              <a:gd name="connsiteY5119" fmla="*/ 1520377 h 9424512"/>
              <a:gd name="connsiteX5120" fmla="*/ 6162000 w 15162205"/>
              <a:gd name="connsiteY5120" fmla="*/ 1488116 h 9424512"/>
              <a:gd name="connsiteX5121" fmla="*/ 10235047 w 15162205"/>
              <a:gd name="connsiteY5121" fmla="*/ 1480051 h 9424512"/>
              <a:gd name="connsiteX5122" fmla="*/ 10194719 w 15162205"/>
              <a:gd name="connsiteY5122" fmla="*/ 1488116 h 9424512"/>
              <a:gd name="connsiteX5123" fmla="*/ 10210848 w 15162205"/>
              <a:gd name="connsiteY5123" fmla="*/ 1504246 h 9424512"/>
              <a:gd name="connsiteX5124" fmla="*/ 10275374 w 15162205"/>
              <a:gd name="connsiteY5124" fmla="*/ 1504246 h 9424512"/>
              <a:gd name="connsiteX5125" fmla="*/ 10259243 w 15162205"/>
              <a:gd name="connsiteY5125" fmla="*/ 1488116 h 9424512"/>
              <a:gd name="connsiteX5126" fmla="*/ 10235047 w 15162205"/>
              <a:gd name="connsiteY5126" fmla="*/ 1480051 h 9424512"/>
              <a:gd name="connsiteX5127" fmla="*/ 7936396 w 15162205"/>
              <a:gd name="connsiteY5127" fmla="*/ 1471984 h 9424512"/>
              <a:gd name="connsiteX5128" fmla="*/ 7936396 w 15162205"/>
              <a:gd name="connsiteY5128" fmla="*/ 1504246 h 9424512"/>
              <a:gd name="connsiteX5129" fmla="*/ 7920264 w 15162205"/>
              <a:gd name="connsiteY5129" fmla="*/ 1488116 h 9424512"/>
              <a:gd name="connsiteX5130" fmla="*/ 7904136 w 15162205"/>
              <a:gd name="connsiteY5130" fmla="*/ 1488116 h 9424512"/>
              <a:gd name="connsiteX5131" fmla="*/ 7936396 w 15162205"/>
              <a:gd name="connsiteY5131" fmla="*/ 1520377 h 9424512"/>
              <a:gd name="connsiteX5132" fmla="*/ 7968658 w 15162205"/>
              <a:gd name="connsiteY5132" fmla="*/ 1520377 h 9424512"/>
              <a:gd name="connsiteX5133" fmla="*/ 8008986 w 15162205"/>
              <a:gd name="connsiteY5133" fmla="*/ 1520377 h 9424512"/>
              <a:gd name="connsiteX5134" fmla="*/ 8017050 w 15162205"/>
              <a:gd name="connsiteY5134" fmla="*/ 1504246 h 9424512"/>
              <a:gd name="connsiteX5135" fmla="*/ 8097704 w 15162205"/>
              <a:gd name="connsiteY5135" fmla="*/ 1536509 h 9424512"/>
              <a:gd name="connsiteX5136" fmla="*/ 8146098 w 15162205"/>
              <a:gd name="connsiteY5136" fmla="*/ 1536509 h 9424512"/>
              <a:gd name="connsiteX5137" fmla="*/ 8129966 w 15162205"/>
              <a:gd name="connsiteY5137" fmla="*/ 1504246 h 9424512"/>
              <a:gd name="connsiteX5138" fmla="*/ 8017050 w 15162205"/>
              <a:gd name="connsiteY5138" fmla="*/ 1504246 h 9424512"/>
              <a:gd name="connsiteX5139" fmla="*/ 7984790 w 15162205"/>
              <a:gd name="connsiteY5139" fmla="*/ 1471984 h 9424512"/>
              <a:gd name="connsiteX5140" fmla="*/ 7613778 w 15162205"/>
              <a:gd name="connsiteY5140" fmla="*/ 1471984 h 9424512"/>
              <a:gd name="connsiteX5141" fmla="*/ 7613778 w 15162205"/>
              <a:gd name="connsiteY5141" fmla="*/ 1488116 h 9424512"/>
              <a:gd name="connsiteX5142" fmla="*/ 7629910 w 15162205"/>
              <a:gd name="connsiteY5142" fmla="*/ 1488116 h 9424512"/>
              <a:gd name="connsiteX5143" fmla="*/ 7637975 w 15162205"/>
              <a:gd name="connsiteY5143" fmla="*/ 1480051 h 9424512"/>
              <a:gd name="connsiteX5144" fmla="*/ 7613778 w 15162205"/>
              <a:gd name="connsiteY5144" fmla="*/ 1471984 h 9424512"/>
              <a:gd name="connsiteX5145" fmla="*/ 11872332 w 15162205"/>
              <a:gd name="connsiteY5145" fmla="*/ 1455855 h 9424512"/>
              <a:gd name="connsiteX5146" fmla="*/ 11888462 w 15162205"/>
              <a:gd name="connsiteY5146" fmla="*/ 1488116 h 9424512"/>
              <a:gd name="connsiteX5147" fmla="*/ 11936856 w 15162205"/>
              <a:gd name="connsiteY5147" fmla="*/ 1488116 h 9424512"/>
              <a:gd name="connsiteX5148" fmla="*/ 7565386 w 15162205"/>
              <a:gd name="connsiteY5148" fmla="*/ 1455855 h 9424512"/>
              <a:gd name="connsiteX5149" fmla="*/ 7565386 w 15162205"/>
              <a:gd name="connsiteY5149" fmla="*/ 1471984 h 9424512"/>
              <a:gd name="connsiteX5150" fmla="*/ 7581518 w 15162205"/>
              <a:gd name="connsiteY5150" fmla="*/ 1488116 h 9424512"/>
              <a:gd name="connsiteX5151" fmla="*/ 7589582 w 15162205"/>
              <a:gd name="connsiteY5151" fmla="*/ 1463920 h 9424512"/>
              <a:gd name="connsiteX5152" fmla="*/ 7565386 w 15162205"/>
              <a:gd name="connsiteY5152" fmla="*/ 1455855 h 9424512"/>
              <a:gd name="connsiteX5153" fmla="*/ 9545452 w 15162205"/>
              <a:gd name="connsiteY5153" fmla="*/ 1447788 h 9424512"/>
              <a:gd name="connsiteX5154" fmla="*/ 9533355 w 15162205"/>
              <a:gd name="connsiteY5154" fmla="*/ 1455855 h 9424512"/>
              <a:gd name="connsiteX5155" fmla="*/ 9549484 w 15162205"/>
              <a:gd name="connsiteY5155" fmla="*/ 1455855 h 9424512"/>
              <a:gd name="connsiteX5156" fmla="*/ 9545452 w 15162205"/>
              <a:gd name="connsiteY5156" fmla="*/ 1447788 h 9424512"/>
              <a:gd name="connsiteX5157" fmla="*/ 11952985 w 15162205"/>
              <a:gd name="connsiteY5157" fmla="*/ 1439723 h 9424512"/>
              <a:gd name="connsiteX5158" fmla="*/ 11936856 w 15162205"/>
              <a:gd name="connsiteY5158" fmla="*/ 1447788 h 9424512"/>
              <a:gd name="connsiteX5159" fmla="*/ 11936856 w 15162205"/>
              <a:gd name="connsiteY5159" fmla="*/ 1471984 h 9424512"/>
              <a:gd name="connsiteX5160" fmla="*/ 11961052 w 15162205"/>
              <a:gd name="connsiteY5160" fmla="*/ 1488116 h 9424512"/>
              <a:gd name="connsiteX5161" fmla="*/ 11969118 w 15162205"/>
              <a:gd name="connsiteY5161" fmla="*/ 1463920 h 9424512"/>
              <a:gd name="connsiteX5162" fmla="*/ 11952985 w 15162205"/>
              <a:gd name="connsiteY5162" fmla="*/ 1439723 h 9424512"/>
              <a:gd name="connsiteX5163" fmla="*/ 11678760 w 15162205"/>
              <a:gd name="connsiteY5163" fmla="*/ 1439723 h 9424512"/>
              <a:gd name="connsiteX5164" fmla="*/ 11694892 w 15162205"/>
              <a:gd name="connsiteY5164" fmla="*/ 1455855 h 9424512"/>
              <a:gd name="connsiteX5165" fmla="*/ 11711023 w 15162205"/>
              <a:gd name="connsiteY5165" fmla="*/ 1439723 h 9424512"/>
              <a:gd name="connsiteX5166" fmla="*/ 11694892 w 15162205"/>
              <a:gd name="connsiteY5166" fmla="*/ 1439723 h 9424512"/>
              <a:gd name="connsiteX5167" fmla="*/ 11678760 w 15162205"/>
              <a:gd name="connsiteY5167" fmla="*/ 1439723 h 9424512"/>
              <a:gd name="connsiteX5168" fmla="*/ 10969004 w 15162205"/>
              <a:gd name="connsiteY5168" fmla="*/ 1439723 h 9424512"/>
              <a:gd name="connsiteX5169" fmla="*/ 10985133 w 15162205"/>
              <a:gd name="connsiteY5169" fmla="*/ 1439723 h 9424512"/>
              <a:gd name="connsiteX5170" fmla="*/ 11001262 w 15162205"/>
              <a:gd name="connsiteY5170" fmla="*/ 1439723 h 9424512"/>
              <a:gd name="connsiteX5171" fmla="*/ 10993198 w 15162205"/>
              <a:gd name="connsiteY5171" fmla="*/ 1455855 h 9424512"/>
              <a:gd name="connsiteX5172" fmla="*/ 10985133 w 15162205"/>
              <a:gd name="connsiteY5172" fmla="*/ 1455855 h 9424512"/>
              <a:gd name="connsiteX5173" fmla="*/ 10969004 w 15162205"/>
              <a:gd name="connsiteY5173" fmla="*/ 1439723 h 9424512"/>
              <a:gd name="connsiteX5174" fmla="*/ 9985019 w 15162205"/>
              <a:gd name="connsiteY5174" fmla="*/ 1439723 h 9424512"/>
              <a:gd name="connsiteX5175" fmla="*/ 9952756 w 15162205"/>
              <a:gd name="connsiteY5175" fmla="*/ 1447788 h 9424512"/>
              <a:gd name="connsiteX5176" fmla="*/ 9985019 w 15162205"/>
              <a:gd name="connsiteY5176" fmla="*/ 1455855 h 9424512"/>
              <a:gd name="connsiteX5177" fmla="*/ 10017281 w 15162205"/>
              <a:gd name="connsiteY5177" fmla="*/ 1439723 h 9424512"/>
              <a:gd name="connsiteX5178" fmla="*/ 9678532 w 15162205"/>
              <a:gd name="connsiteY5178" fmla="*/ 1439723 h 9424512"/>
              <a:gd name="connsiteX5179" fmla="*/ 9678532 w 15162205"/>
              <a:gd name="connsiteY5179" fmla="*/ 1455855 h 9424512"/>
              <a:gd name="connsiteX5180" fmla="*/ 9694664 w 15162205"/>
              <a:gd name="connsiteY5180" fmla="*/ 1455855 h 9424512"/>
              <a:gd name="connsiteX5181" fmla="*/ 9694664 w 15162205"/>
              <a:gd name="connsiteY5181" fmla="*/ 1447788 h 9424512"/>
              <a:gd name="connsiteX5182" fmla="*/ 9694664 w 15162205"/>
              <a:gd name="connsiteY5182" fmla="*/ 1439723 h 9424512"/>
              <a:gd name="connsiteX5183" fmla="*/ 9565614 w 15162205"/>
              <a:gd name="connsiteY5183" fmla="*/ 1439723 h 9424512"/>
              <a:gd name="connsiteX5184" fmla="*/ 9581747 w 15162205"/>
              <a:gd name="connsiteY5184" fmla="*/ 1455855 h 9424512"/>
              <a:gd name="connsiteX5185" fmla="*/ 9581747 w 15162205"/>
              <a:gd name="connsiteY5185" fmla="*/ 1439723 h 9424512"/>
              <a:gd name="connsiteX5186" fmla="*/ 8565500 w 15162205"/>
              <a:gd name="connsiteY5186" fmla="*/ 1439723 h 9424512"/>
              <a:gd name="connsiteX5187" fmla="*/ 8597763 w 15162205"/>
              <a:gd name="connsiteY5187" fmla="*/ 1471984 h 9424512"/>
              <a:gd name="connsiteX5188" fmla="*/ 8775204 w 15162205"/>
              <a:gd name="connsiteY5188" fmla="*/ 1488116 h 9424512"/>
              <a:gd name="connsiteX5189" fmla="*/ 8920379 w 15162205"/>
              <a:gd name="connsiteY5189" fmla="*/ 1471984 h 9424512"/>
              <a:gd name="connsiteX5190" fmla="*/ 8807463 w 15162205"/>
              <a:gd name="connsiteY5190" fmla="*/ 1471984 h 9424512"/>
              <a:gd name="connsiteX5191" fmla="*/ 8791333 w 15162205"/>
              <a:gd name="connsiteY5191" fmla="*/ 1471984 h 9424512"/>
              <a:gd name="connsiteX5192" fmla="*/ 8646155 w 15162205"/>
              <a:gd name="connsiteY5192" fmla="*/ 1439723 h 9424512"/>
              <a:gd name="connsiteX5193" fmla="*/ 8621959 w 15162205"/>
              <a:gd name="connsiteY5193" fmla="*/ 1439723 h 9424512"/>
              <a:gd name="connsiteX5194" fmla="*/ 8565500 w 15162205"/>
              <a:gd name="connsiteY5194" fmla="*/ 1439723 h 9424512"/>
              <a:gd name="connsiteX5195" fmla="*/ 7936396 w 15162205"/>
              <a:gd name="connsiteY5195" fmla="*/ 1439723 h 9424512"/>
              <a:gd name="connsiteX5196" fmla="*/ 7936396 w 15162205"/>
              <a:gd name="connsiteY5196" fmla="*/ 1455855 h 9424512"/>
              <a:gd name="connsiteX5197" fmla="*/ 7944460 w 15162205"/>
              <a:gd name="connsiteY5197" fmla="*/ 1455855 h 9424512"/>
              <a:gd name="connsiteX5198" fmla="*/ 7952528 w 15162205"/>
              <a:gd name="connsiteY5198" fmla="*/ 1439723 h 9424512"/>
              <a:gd name="connsiteX5199" fmla="*/ 7936396 w 15162205"/>
              <a:gd name="connsiteY5199" fmla="*/ 1439723 h 9424512"/>
              <a:gd name="connsiteX5200" fmla="*/ 7629910 w 15162205"/>
              <a:gd name="connsiteY5200" fmla="*/ 1439723 h 9424512"/>
              <a:gd name="connsiteX5201" fmla="*/ 7629910 w 15162205"/>
              <a:gd name="connsiteY5201" fmla="*/ 1455855 h 9424512"/>
              <a:gd name="connsiteX5202" fmla="*/ 7646040 w 15162205"/>
              <a:gd name="connsiteY5202" fmla="*/ 1455855 h 9424512"/>
              <a:gd name="connsiteX5203" fmla="*/ 7629910 w 15162205"/>
              <a:gd name="connsiteY5203" fmla="*/ 1439723 h 9424512"/>
              <a:gd name="connsiteX5204" fmla="*/ 7549256 w 15162205"/>
              <a:gd name="connsiteY5204" fmla="*/ 1439723 h 9424512"/>
              <a:gd name="connsiteX5205" fmla="*/ 7533123 w 15162205"/>
              <a:gd name="connsiteY5205" fmla="*/ 1447788 h 9424512"/>
              <a:gd name="connsiteX5206" fmla="*/ 7516992 w 15162205"/>
              <a:gd name="connsiteY5206" fmla="*/ 1455855 h 9424512"/>
              <a:gd name="connsiteX5207" fmla="*/ 7533123 w 15162205"/>
              <a:gd name="connsiteY5207" fmla="*/ 1471984 h 9424512"/>
              <a:gd name="connsiteX5208" fmla="*/ 7533123 w 15162205"/>
              <a:gd name="connsiteY5208" fmla="*/ 1488116 h 9424512"/>
              <a:gd name="connsiteX5209" fmla="*/ 7549256 w 15162205"/>
              <a:gd name="connsiteY5209" fmla="*/ 1471984 h 9424512"/>
              <a:gd name="connsiteX5210" fmla="*/ 1500173 w 15162205"/>
              <a:gd name="connsiteY5210" fmla="*/ 1439723 h 9424512"/>
              <a:gd name="connsiteX5211" fmla="*/ 1532433 w 15162205"/>
              <a:gd name="connsiteY5211" fmla="*/ 1455855 h 9424512"/>
              <a:gd name="connsiteX5212" fmla="*/ 1532433 w 15162205"/>
              <a:gd name="connsiteY5212" fmla="*/ 1447788 h 9424512"/>
              <a:gd name="connsiteX5213" fmla="*/ 1500173 w 15162205"/>
              <a:gd name="connsiteY5213" fmla="*/ 1439723 h 9424512"/>
              <a:gd name="connsiteX5214" fmla="*/ 12082034 w 15162205"/>
              <a:gd name="connsiteY5214" fmla="*/ 1433674 h 9424512"/>
              <a:gd name="connsiteX5215" fmla="*/ 12090098 w 15162205"/>
              <a:gd name="connsiteY5215" fmla="*/ 1439723 h 9424512"/>
              <a:gd name="connsiteX5216" fmla="*/ 12082034 w 15162205"/>
              <a:gd name="connsiteY5216" fmla="*/ 1480051 h 9424512"/>
              <a:gd name="connsiteX5217" fmla="*/ 12033641 w 15162205"/>
              <a:gd name="connsiteY5217" fmla="*/ 1504246 h 9424512"/>
              <a:gd name="connsiteX5218" fmla="*/ 12017510 w 15162205"/>
              <a:gd name="connsiteY5218" fmla="*/ 1504246 h 9424512"/>
              <a:gd name="connsiteX5219" fmla="*/ 12033641 w 15162205"/>
              <a:gd name="connsiteY5219" fmla="*/ 1488116 h 9424512"/>
              <a:gd name="connsiteX5220" fmla="*/ 12073969 w 15162205"/>
              <a:gd name="connsiteY5220" fmla="*/ 1447788 h 9424512"/>
              <a:gd name="connsiteX5221" fmla="*/ 12082034 w 15162205"/>
              <a:gd name="connsiteY5221" fmla="*/ 1433674 h 9424512"/>
              <a:gd name="connsiteX5222" fmla="*/ 11436797 w 15162205"/>
              <a:gd name="connsiteY5222" fmla="*/ 1423592 h 9424512"/>
              <a:gd name="connsiteX5223" fmla="*/ 11452929 w 15162205"/>
              <a:gd name="connsiteY5223" fmla="*/ 1439723 h 9424512"/>
              <a:gd name="connsiteX5224" fmla="*/ 11485192 w 15162205"/>
              <a:gd name="connsiteY5224" fmla="*/ 1455855 h 9424512"/>
              <a:gd name="connsiteX5225" fmla="*/ 11420666 w 15162205"/>
              <a:gd name="connsiteY5225" fmla="*/ 1455855 h 9424512"/>
              <a:gd name="connsiteX5226" fmla="*/ 11420666 w 15162205"/>
              <a:gd name="connsiteY5226" fmla="*/ 1447788 h 9424512"/>
              <a:gd name="connsiteX5227" fmla="*/ 11428733 w 15162205"/>
              <a:gd name="connsiteY5227" fmla="*/ 1431659 h 9424512"/>
              <a:gd name="connsiteX5228" fmla="*/ 11436797 w 15162205"/>
              <a:gd name="connsiteY5228" fmla="*/ 1423592 h 9424512"/>
              <a:gd name="connsiteX5229" fmla="*/ 10130197 w 15162205"/>
              <a:gd name="connsiteY5229" fmla="*/ 1423592 h 9424512"/>
              <a:gd name="connsiteX5230" fmla="*/ 10130197 w 15162205"/>
              <a:gd name="connsiteY5230" fmla="*/ 1439723 h 9424512"/>
              <a:gd name="connsiteX5231" fmla="*/ 10146326 w 15162205"/>
              <a:gd name="connsiteY5231" fmla="*/ 1439723 h 9424512"/>
              <a:gd name="connsiteX5232" fmla="*/ 10146326 w 15162205"/>
              <a:gd name="connsiteY5232" fmla="*/ 1423592 h 9424512"/>
              <a:gd name="connsiteX5233" fmla="*/ 10130197 w 15162205"/>
              <a:gd name="connsiteY5233" fmla="*/ 1423592 h 9424512"/>
              <a:gd name="connsiteX5234" fmla="*/ 10097934 w 15162205"/>
              <a:gd name="connsiteY5234" fmla="*/ 1423592 h 9424512"/>
              <a:gd name="connsiteX5235" fmla="*/ 10065673 w 15162205"/>
              <a:gd name="connsiteY5235" fmla="*/ 1439723 h 9424512"/>
              <a:gd name="connsiteX5236" fmla="*/ 10041476 w 15162205"/>
              <a:gd name="connsiteY5236" fmla="*/ 1439723 h 9424512"/>
              <a:gd name="connsiteX5237" fmla="*/ 10033410 w 15162205"/>
              <a:gd name="connsiteY5237" fmla="*/ 1439723 h 9424512"/>
              <a:gd name="connsiteX5238" fmla="*/ 10114065 w 15162205"/>
              <a:gd name="connsiteY5238" fmla="*/ 1423592 h 9424512"/>
              <a:gd name="connsiteX5239" fmla="*/ 8452583 w 15162205"/>
              <a:gd name="connsiteY5239" fmla="*/ 1423592 h 9424512"/>
              <a:gd name="connsiteX5240" fmla="*/ 8404191 w 15162205"/>
              <a:gd name="connsiteY5240" fmla="*/ 1455855 h 9424512"/>
              <a:gd name="connsiteX5241" fmla="*/ 8500978 w 15162205"/>
              <a:gd name="connsiteY5241" fmla="*/ 1455855 h 9424512"/>
              <a:gd name="connsiteX5242" fmla="*/ 8484846 w 15162205"/>
              <a:gd name="connsiteY5242" fmla="*/ 1439723 h 9424512"/>
              <a:gd name="connsiteX5243" fmla="*/ 7758956 w 15162205"/>
              <a:gd name="connsiteY5243" fmla="*/ 1423592 h 9424512"/>
              <a:gd name="connsiteX5244" fmla="*/ 7758956 w 15162205"/>
              <a:gd name="connsiteY5244" fmla="*/ 1439723 h 9424512"/>
              <a:gd name="connsiteX5245" fmla="*/ 7791218 w 15162205"/>
              <a:gd name="connsiteY5245" fmla="*/ 1471984 h 9424512"/>
              <a:gd name="connsiteX5246" fmla="*/ 7823478 w 15162205"/>
              <a:gd name="connsiteY5246" fmla="*/ 1471984 h 9424512"/>
              <a:gd name="connsiteX5247" fmla="*/ 7815414 w 15162205"/>
              <a:gd name="connsiteY5247" fmla="*/ 1447788 h 9424512"/>
              <a:gd name="connsiteX5248" fmla="*/ 7775086 w 15162205"/>
              <a:gd name="connsiteY5248" fmla="*/ 1439723 h 9424512"/>
              <a:gd name="connsiteX5249" fmla="*/ 7565386 w 15162205"/>
              <a:gd name="connsiteY5249" fmla="*/ 1423592 h 9424512"/>
              <a:gd name="connsiteX5250" fmla="*/ 7565386 w 15162205"/>
              <a:gd name="connsiteY5250" fmla="*/ 1439723 h 9424512"/>
              <a:gd name="connsiteX5251" fmla="*/ 7581518 w 15162205"/>
              <a:gd name="connsiteY5251" fmla="*/ 1439723 h 9424512"/>
              <a:gd name="connsiteX5252" fmla="*/ 7565386 w 15162205"/>
              <a:gd name="connsiteY5252" fmla="*/ 1423592 h 9424512"/>
              <a:gd name="connsiteX5253" fmla="*/ 661365 w 15162205"/>
              <a:gd name="connsiteY5253" fmla="*/ 1423592 h 9424512"/>
              <a:gd name="connsiteX5254" fmla="*/ 677499 w 15162205"/>
              <a:gd name="connsiteY5254" fmla="*/ 1439723 h 9424512"/>
              <a:gd name="connsiteX5255" fmla="*/ 661365 w 15162205"/>
              <a:gd name="connsiteY5255" fmla="*/ 1455855 h 9424512"/>
              <a:gd name="connsiteX5256" fmla="*/ 11533583 w 15162205"/>
              <a:gd name="connsiteY5256" fmla="*/ 1407461 h 9424512"/>
              <a:gd name="connsiteX5257" fmla="*/ 11549714 w 15162205"/>
              <a:gd name="connsiteY5257" fmla="*/ 1423592 h 9424512"/>
              <a:gd name="connsiteX5258" fmla="*/ 11549714 w 15162205"/>
              <a:gd name="connsiteY5258" fmla="*/ 1439723 h 9424512"/>
              <a:gd name="connsiteX5259" fmla="*/ 11533583 w 15162205"/>
              <a:gd name="connsiteY5259" fmla="*/ 1423592 h 9424512"/>
              <a:gd name="connsiteX5260" fmla="*/ 11533583 w 15162205"/>
              <a:gd name="connsiteY5260" fmla="*/ 1407461 h 9424512"/>
              <a:gd name="connsiteX5261" fmla="*/ 7968658 w 15162205"/>
              <a:gd name="connsiteY5261" fmla="*/ 1407461 h 9424512"/>
              <a:gd name="connsiteX5262" fmla="*/ 7984790 w 15162205"/>
              <a:gd name="connsiteY5262" fmla="*/ 1423592 h 9424512"/>
              <a:gd name="connsiteX5263" fmla="*/ 7984790 w 15162205"/>
              <a:gd name="connsiteY5263" fmla="*/ 1407461 h 9424512"/>
              <a:gd name="connsiteX5264" fmla="*/ 7968658 w 15162205"/>
              <a:gd name="connsiteY5264" fmla="*/ 1407461 h 9424512"/>
              <a:gd name="connsiteX5265" fmla="*/ 7065327 w 15162205"/>
              <a:gd name="connsiteY5265" fmla="*/ 1407461 h 9424512"/>
              <a:gd name="connsiteX5266" fmla="*/ 7049196 w 15162205"/>
              <a:gd name="connsiteY5266" fmla="*/ 1423592 h 9424512"/>
              <a:gd name="connsiteX5267" fmla="*/ 7057264 w 15162205"/>
              <a:gd name="connsiteY5267" fmla="*/ 1439723 h 9424512"/>
              <a:gd name="connsiteX5268" fmla="*/ 7065327 w 15162205"/>
              <a:gd name="connsiteY5268" fmla="*/ 1423592 h 9424512"/>
              <a:gd name="connsiteX5269" fmla="*/ 7065327 w 15162205"/>
              <a:gd name="connsiteY5269" fmla="*/ 1407461 h 9424512"/>
              <a:gd name="connsiteX5270" fmla="*/ 11452929 w 15162205"/>
              <a:gd name="connsiteY5270" fmla="*/ 1391329 h 9424512"/>
              <a:gd name="connsiteX5271" fmla="*/ 11485192 w 15162205"/>
              <a:gd name="connsiteY5271" fmla="*/ 1391329 h 9424512"/>
              <a:gd name="connsiteX5272" fmla="*/ 11517451 w 15162205"/>
              <a:gd name="connsiteY5272" fmla="*/ 1391329 h 9424512"/>
              <a:gd name="connsiteX5273" fmla="*/ 11509388 w 15162205"/>
              <a:gd name="connsiteY5273" fmla="*/ 1407461 h 9424512"/>
              <a:gd name="connsiteX5274" fmla="*/ 11501322 w 15162205"/>
              <a:gd name="connsiteY5274" fmla="*/ 1423592 h 9424512"/>
              <a:gd name="connsiteX5275" fmla="*/ 11452929 w 15162205"/>
              <a:gd name="connsiteY5275" fmla="*/ 1407461 h 9424512"/>
              <a:gd name="connsiteX5276" fmla="*/ 11452929 w 15162205"/>
              <a:gd name="connsiteY5276" fmla="*/ 1391329 h 9424512"/>
              <a:gd name="connsiteX5277" fmla="*/ 11210966 w 15162205"/>
              <a:gd name="connsiteY5277" fmla="*/ 1391329 h 9424512"/>
              <a:gd name="connsiteX5278" fmla="*/ 11194834 w 15162205"/>
              <a:gd name="connsiteY5278" fmla="*/ 1407461 h 9424512"/>
              <a:gd name="connsiteX5279" fmla="*/ 11210966 w 15162205"/>
              <a:gd name="connsiteY5279" fmla="*/ 1407461 h 9424512"/>
              <a:gd name="connsiteX5280" fmla="*/ 11227096 w 15162205"/>
              <a:gd name="connsiteY5280" fmla="*/ 1407461 h 9424512"/>
              <a:gd name="connsiteX5281" fmla="*/ 11227096 w 15162205"/>
              <a:gd name="connsiteY5281" fmla="*/ 1391329 h 9424512"/>
              <a:gd name="connsiteX5282" fmla="*/ 11210966 w 15162205"/>
              <a:gd name="connsiteY5282" fmla="*/ 1391329 h 9424512"/>
              <a:gd name="connsiteX5283" fmla="*/ 9646270 w 15162205"/>
              <a:gd name="connsiteY5283" fmla="*/ 1391329 h 9424512"/>
              <a:gd name="connsiteX5284" fmla="*/ 9678532 w 15162205"/>
              <a:gd name="connsiteY5284" fmla="*/ 1391329 h 9424512"/>
              <a:gd name="connsiteX5285" fmla="*/ 9662401 w 15162205"/>
              <a:gd name="connsiteY5285" fmla="*/ 1407461 h 9424512"/>
              <a:gd name="connsiteX5286" fmla="*/ 9372046 w 15162205"/>
              <a:gd name="connsiteY5286" fmla="*/ 1391329 h 9424512"/>
              <a:gd name="connsiteX5287" fmla="*/ 9339783 w 15162205"/>
              <a:gd name="connsiteY5287" fmla="*/ 1407461 h 9424512"/>
              <a:gd name="connsiteX5288" fmla="*/ 9388177 w 15162205"/>
              <a:gd name="connsiteY5288" fmla="*/ 1407461 h 9424512"/>
              <a:gd name="connsiteX5289" fmla="*/ 7129852 w 15162205"/>
              <a:gd name="connsiteY5289" fmla="*/ 1391329 h 9424512"/>
              <a:gd name="connsiteX5290" fmla="*/ 7113722 w 15162205"/>
              <a:gd name="connsiteY5290" fmla="*/ 1423592 h 9424512"/>
              <a:gd name="connsiteX5291" fmla="*/ 7129852 w 15162205"/>
              <a:gd name="connsiteY5291" fmla="*/ 1431659 h 9424512"/>
              <a:gd name="connsiteX5292" fmla="*/ 7129852 w 15162205"/>
              <a:gd name="connsiteY5292" fmla="*/ 1447788 h 9424512"/>
              <a:gd name="connsiteX5293" fmla="*/ 7186310 w 15162205"/>
              <a:gd name="connsiteY5293" fmla="*/ 1455855 h 9424512"/>
              <a:gd name="connsiteX5294" fmla="*/ 7258898 w 15162205"/>
              <a:gd name="connsiteY5294" fmla="*/ 1439723 h 9424512"/>
              <a:gd name="connsiteX5295" fmla="*/ 7178244 w 15162205"/>
              <a:gd name="connsiteY5295" fmla="*/ 1407461 h 9424512"/>
              <a:gd name="connsiteX5296" fmla="*/ 7178244 w 15162205"/>
              <a:gd name="connsiteY5296" fmla="*/ 1423592 h 9424512"/>
              <a:gd name="connsiteX5297" fmla="*/ 7178244 w 15162205"/>
              <a:gd name="connsiteY5297" fmla="*/ 1439723 h 9424512"/>
              <a:gd name="connsiteX5298" fmla="*/ 7162114 w 15162205"/>
              <a:gd name="connsiteY5298" fmla="*/ 1439723 h 9424512"/>
              <a:gd name="connsiteX5299" fmla="*/ 7162114 w 15162205"/>
              <a:gd name="connsiteY5299" fmla="*/ 1423592 h 9424512"/>
              <a:gd name="connsiteX5300" fmla="*/ 6440256 w 15162205"/>
              <a:gd name="connsiteY5300" fmla="*/ 1383266 h 9424512"/>
              <a:gd name="connsiteX5301" fmla="*/ 6436224 w 15162205"/>
              <a:gd name="connsiteY5301" fmla="*/ 1391329 h 9424512"/>
              <a:gd name="connsiteX5302" fmla="*/ 6420092 w 15162205"/>
              <a:gd name="connsiteY5302" fmla="*/ 1407461 h 9424512"/>
              <a:gd name="connsiteX5303" fmla="*/ 6403961 w 15162205"/>
              <a:gd name="connsiteY5303" fmla="*/ 1439723 h 9424512"/>
              <a:gd name="connsiteX5304" fmla="*/ 6420092 w 15162205"/>
              <a:gd name="connsiteY5304" fmla="*/ 1488116 h 9424512"/>
              <a:gd name="connsiteX5305" fmla="*/ 6468484 w 15162205"/>
              <a:gd name="connsiteY5305" fmla="*/ 1504246 h 9424512"/>
              <a:gd name="connsiteX5306" fmla="*/ 6500746 w 15162205"/>
              <a:gd name="connsiteY5306" fmla="*/ 1520377 h 9424512"/>
              <a:gd name="connsiteX5307" fmla="*/ 6533009 w 15162205"/>
              <a:gd name="connsiteY5307" fmla="*/ 1520377 h 9424512"/>
              <a:gd name="connsiteX5308" fmla="*/ 6533009 w 15162205"/>
              <a:gd name="connsiteY5308" fmla="*/ 1455855 h 9424512"/>
              <a:gd name="connsiteX5309" fmla="*/ 6516878 w 15162205"/>
              <a:gd name="connsiteY5309" fmla="*/ 1455855 h 9424512"/>
              <a:gd name="connsiteX5310" fmla="*/ 6484616 w 15162205"/>
              <a:gd name="connsiteY5310" fmla="*/ 1471984 h 9424512"/>
              <a:gd name="connsiteX5311" fmla="*/ 6468484 w 15162205"/>
              <a:gd name="connsiteY5311" fmla="*/ 1471984 h 9424512"/>
              <a:gd name="connsiteX5312" fmla="*/ 6468484 w 15162205"/>
              <a:gd name="connsiteY5312" fmla="*/ 1439723 h 9424512"/>
              <a:gd name="connsiteX5313" fmla="*/ 6468484 w 15162205"/>
              <a:gd name="connsiteY5313" fmla="*/ 1423592 h 9424512"/>
              <a:gd name="connsiteX5314" fmla="*/ 6460420 w 15162205"/>
              <a:gd name="connsiteY5314" fmla="*/ 1399396 h 9424512"/>
              <a:gd name="connsiteX5315" fmla="*/ 6452354 w 15162205"/>
              <a:gd name="connsiteY5315" fmla="*/ 1391329 h 9424512"/>
              <a:gd name="connsiteX5316" fmla="*/ 6440256 w 15162205"/>
              <a:gd name="connsiteY5316" fmla="*/ 1383266 h 9424512"/>
              <a:gd name="connsiteX5317" fmla="*/ 9212754 w 15162205"/>
              <a:gd name="connsiteY5317" fmla="*/ 1379232 h 9424512"/>
              <a:gd name="connsiteX5318" fmla="*/ 9202670 w 15162205"/>
              <a:gd name="connsiteY5318" fmla="*/ 1383266 h 9424512"/>
              <a:gd name="connsiteX5319" fmla="*/ 9210737 w 15162205"/>
              <a:gd name="connsiteY5319" fmla="*/ 1407461 h 9424512"/>
              <a:gd name="connsiteX5320" fmla="*/ 9242997 w 15162205"/>
              <a:gd name="connsiteY5320" fmla="*/ 1407461 h 9424512"/>
              <a:gd name="connsiteX5321" fmla="*/ 9226868 w 15162205"/>
              <a:gd name="connsiteY5321" fmla="*/ 1383266 h 9424512"/>
              <a:gd name="connsiteX5322" fmla="*/ 9212754 w 15162205"/>
              <a:gd name="connsiteY5322" fmla="*/ 1379232 h 9424512"/>
              <a:gd name="connsiteX5323" fmla="*/ 10952870 w 15162205"/>
              <a:gd name="connsiteY5323" fmla="*/ 1375201 h 9424512"/>
              <a:gd name="connsiteX5324" fmla="*/ 10936740 w 15162205"/>
              <a:gd name="connsiteY5324" fmla="*/ 1407461 h 9424512"/>
              <a:gd name="connsiteX5325" fmla="*/ 10912545 w 15162205"/>
              <a:gd name="connsiteY5325" fmla="*/ 1415525 h 9424512"/>
              <a:gd name="connsiteX5326" fmla="*/ 10904479 w 15162205"/>
              <a:gd name="connsiteY5326" fmla="*/ 1407461 h 9424512"/>
              <a:gd name="connsiteX5327" fmla="*/ 10872217 w 15162205"/>
              <a:gd name="connsiteY5327" fmla="*/ 1391329 h 9424512"/>
              <a:gd name="connsiteX5328" fmla="*/ 10888348 w 15162205"/>
              <a:gd name="connsiteY5328" fmla="*/ 1391329 h 9424512"/>
              <a:gd name="connsiteX5329" fmla="*/ 10920609 w 15162205"/>
              <a:gd name="connsiteY5329" fmla="*/ 1391329 h 9424512"/>
              <a:gd name="connsiteX5330" fmla="*/ 10952870 w 15162205"/>
              <a:gd name="connsiteY5330" fmla="*/ 1375201 h 9424512"/>
              <a:gd name="connsiteX5331" fmla="*/ 10743170 w 15162205"/>
              <a:gd name="connsiteY5331" fmla="*/ 1375201 h 9424512"/>
              <a:gd name="connsiteX5332" fmla="*/ 10759300 w 15162205"/>
              <a:gd name="connsiteY5332" fmla="*/ 1383266 h 9424512"/>
              <a:gd name="connsiteX5333" fmla="*/ 10759300 w 15162205"/>
              <a:gd name="connsiteY5333" fmla="*/ 1407461 h 9424512"/>
              <a:gd name="connsiteX5334" fmla="*/ 10743170 w 15162205"/>
              <a:gd name="connsiteY5334" fmla="*/ 1439723 h 9424512"/>
              <a:gd name="connsiteX5335" fmla="*/ 10727038 w 15162205"/>
              <a:gd name="connsiteY5335" fmla="*/ 1455855 h 9424512"/>
              <a:gd name="connsiteX5336" fmla="*/ 10710909 w 15162205"/>
              <a:gd name="connsiteY5336" fmla="*/ 1455855 h 9424512"/>
              <a:gd name="connsiteX5337" fmla="*/ 10678644 w 15162205"/>
              <a:gd name="connsiteY5337" fmla="*/ 1455855 h 9424512"/>
              <a:gd name="connsiteX5338" fmla="*/ 10646383 w 15162205"/>
              <a:gd name="connsiteY5338" fmla="*/ 1439723 h 9424512"/>
              <a:gd name="connsiteX5339" fmla="*/ 10662515 w 15162205"/>
              <a:gd name="connsiteY5339" fmla="*/ 1439723 h 9424512"/>
              <a:gd name="connsiteX5340" fmla="*/ 10662515 w 15162205"/>
              <a:gd name="connsiteY5340" fmla="*/ 1423592 h 9424512"/>
              <a:gd name="connsiteX5341" fmla="*/ 10678644 w 15162205"/>
              <a:gd name="connsiteY5341" fmla="*/ 1415525 h 9424512"/>
              <a:gd name="connsiteX5342" fmla="*/ 10727038 w 15162205"/>
              <a:gd name="connsiteY5342" fmla="*/ 1407461 h 9424512"/>
              <a:gd name="connsiteX5343" fmla="*/ 10743170 w 15162205"/>
              <a:gd name="connsiteY5343" fmla="*/ 1391329 h 9424512"/>
              <a:gd name="connsiteX5344" fmla="*/ 10743170 w 15162205"/>
              <a:gd name="connsiteY5344" fmla="*/ 1375201 h 9424512"/>
              <a:gd name="connsiteX5345" fmla="*/ 10694778 w 15162205"/>
              <a:gd name="connsiteY5345" fmla="*/ 1375201 h 9424512"/>
              <a:gd name="connsiteX5346" fmla="*/ 10718974 w 15162205"/>
              <a:gd name="connsiteY5346" fmla="*/ 1375201 h 9424512"/>
              <a:gd name="connsiteX5347" fmla="*/ 10727038 w 15162205"/>
              <a:gd name="connsiteY5347" fmla="*/ 1375201 h 9424512"/>
              <a:gd name="connsiteX5348" fmla="*/ 10710909 w 15162205"/>
              <a:gd name="connsiteY5348" fmla="*/ 1391329 h 9424512"/>
              <a:gd name="connsiteX5349" fmla="*/ 10694778 w 15162205"/>
              <a:gd name="connsiteY5349" fmla="*/ 1391329 h 9424512"/>
              <a:gd name="connsiteX5350" fmla="*/ 10694778 w 15162205"/>
              <a:gd name="connsiteY5350" fmla="*/ 1375201 h 9424512"/>
              <a:gd name="connsiteX5351" fmla="*/ 10646383 w 15162205"/>
              <a:gd name="connsiteY5351" fmla="*/ 1375201 h 9424512"/>
              <a:gd name="connsiteX5352" fmla="*/ 10662515 w 15162205"/>
              <a:gd name="connsiteY5352" fmla="*/ 1375201 h 9424512"/>
              <a:gd name="connsiteX5353" fmla="*/ 10662515 w 15162205"/>
              <a:gd name="connsiteY5353" fmla="*/ 1391329 h 9424512"/>
              <a:gd name="connsiteX5354" fmla="*/ 9452700 w 15162205"/>
              <a:gd name="connsiteY5354" fmla="*/ 1375201 h 9424512"/>
              <a:gd name="connsiteX5355" fmla="*/ 9468831 w 15162205"/>
              <a:gd name="connsiteY5355" fmla="*/ 1391329 h 9424512"/>
              <a:gd name="connsiteX5356" fmla="*/ 9484960 w 15162205"/>
              <a:gd name="connsiteY5356" fmla="*/ 1407461 h 9424512"/>
              <a:gd name="connsiteX5357" fmla="*/ 9452700 w 15162205"/>
              <a:gd name="connsiteY5357" fmla="*/ 1407461 h 9424512"/>
              <a:gd name="connsiteX5358" fmla="*/ 9484960 w 15162205"/>
              <a:gd name="connsiteY5358" fmla="*/ 1423592 h 9424512"/>
              <a:gd name="connsiteX5359" fmla="*/ 9565614 w 15162205"/>
              <a:gd name="connsiteY5359" fmla="*/ 1423592 h 9424512"/>
              <a:gd name="connsiteX5360" fmla="*/ 9614009 w 15162205"/>
              <a:gd name="connsiteY5360" fmla="*/ 1439723 h 9424512"/>
              <a:gd name="connsiteX5361" fmla="*/ 9597877 w 15162205"/>
              <a:gd name="connsiteY5361" fmla="*/ 1455855 h 9424512"/>
              <a:gd name="connsiteX5362" fmla="*/ 9614009 w 15162205"/>
              <a:gd name="connsiteY5362" fmla="*/ 1455855 h 9424512"/>
              <a:gd name="connsiteX5363" fmla="*/ 9630138 w 15162205"/>
              <a:gd name="connsiteY5363" fmla="*/ 1455855 h 9424512"/>
              <a:gd name="connsiteX5364" fmla="*/ 9630138 w 15162205"/>
              <a:gd name="connsiteY5364" fmla="*/ 1439723 h 9424512"/>
              <a:gd name="connsiteX5365" fmla="*/ 9622073 w 15162205"/>
              <a:gd name="connsiteY5365" fmla="*/ 1415525 h 9424512"/>
              <a:gd name="connsiteX5366" fmla="*/ 9662401 w 15162205"/>
              <a:gd name="connsiteY5366" fmla="*/ 1407461 h 9424512"/>
              <a:gd name="connsiteX5367" fmla="*/ 9718860 w 15162205"/>
              <a:gd name="connsiteY5367" fmla="*/ 1399396 h 9424512"/>
              <a:gd name="connsiteX5368" fmla="*/ 9743055 w 15162205"/>
              <a:gd name="connsiteY5368" fmla="*/ 1407461 h 9424512"/>
              <a:gd name="connsiteX5369" fmla="*/ 9743055 w 15162205"/>
              <a:gd name="connsiteY5369" fmla="*/ 1423592 h 9424512"/>
              <a:gd name="connsiteX5370" fmla="*/ 9726925 w 15162205"/>
              <a:gd name="connsiteY5370" fmla="*/ 1431659 h 9424512"/>
              <a:gd name="connsiteX5371" fmla="*/ 9743055 w 15162205"/>
              <a:gd name="connsiteY5371" fmla="*/ 1431659 h 9424512"/>
              <a:gd name="connsiteX5372" fmla="*/ 9759186 w 15162205"/>
              <a:gd name="connsiteY5372" fmla="*/ 1423592 h 9424512"/>
              <a:gd name="connsiteX5373" fmla="*/ 9775318 w 15162205"/>
              <a:gd name="connsiteY5373" fmla="*/ 1423592 h 9424512"/>
              <a:gd name="connsiteX5374" fmla="*/ 9799514 w 15162205"/>
              <a:gd name="connsiteY5374" fmla="*/ 1423592 h 9424512"/>
              <a:gd name="connsiteX5375" fmla="*/ 9807579 w 15162205"/>
              <a:gd name="connsiteY5375" fmla="*/ 1407461 h 9424512"/>
              <a:gd name="connsiteX5376" fmla="*/ 9807579 w 15162205"/>
              <a:gd name="connsiteY5376" fmla="*/ 1391329 h 9424512"/>
              <a:gd name="connsiteX5377" fmla="*/ 9759186 w 15162205"/>
              <a:gd name="connsiteY5377" fmla="*/ 1391329 h 9424512"/>
              <a:gd name="connsiteX5378" fmla="*/ 9694664 w 15162205"/>
              <a:gd name="connsiteY5378" fmla="*/ 1391329 h 9424512"/>
              <a:gd name="connsiteX5379" fmla="*/ 9654336 w 15162205"/>
              <a:gd name="connsiteY5379" fmla="*/ 1383266 h 9424512"/>
              <a:gd name="connsiteX5380" fmla="*/ 9605942 w 15162205"/>
              <a:gd name="connsiteY5380" fmla="*/ 1375201 h 9424512"/>
              <a:gd name="connsiteX5381" fmla="*/ 9565614 w 15162205"/>
              <a:gd name="connsiteY5381" fmla="*/ 1375201 h 9424512"/>
              <a:gd name="connsiteX5382" fmla="*/ 9533355 w 15162205"/>
              <a:gd name="connsiteY5382" fmla="*/ 1375201 h 9424512"/>
              <a:gd name="connsiteX5383" fmla="*/ 9501092 w 15162205"/>
              <a:gd name="connsiteY5383" fmla="*/ 1375201 h 9424512"/>
              <a:gd name="connsiteX5384" fmla="*/ 9452700 w 15162205"/>
              <a:gd name="connsiteY5384" fmla="*/ 1375201 h 9424512"/>
              <a:gd name="connsiteX5385" fmla="*/ 9105884 w 15162205"/>
              <a:gd name="connsiteY5385" fmla="*/ 1375201 h 9424512"/>
              <a:gd name="connsiteX5386" fmla="*/ 9049427 w 15162205"/>
              <a:gd name="connsiteY5386" fmla="*/ 1391329 h 9424512"/>
              <a:gd name="connsiteX5387" fmla="*/ 9097820 w 15162205"/>
              <a:gd name="connsiteY5387" fmla="*/ 1407461 h 9424512"/>
              <a:gd name="connsiteX5388" fmla="*/ 9178474 w 15162205"/>
              <a:gd name="connsiteY5388" fmla="*/ 1407461 h 9424512"/>
              <a:gd name="connsiteX5389" fmla="*/ 9178474 w 15162205"/>
              <a:gd name="connsiteY5389" fmla="*/ 1391329 h 9424512"/>
              <a:gd name="connsiteX5390" fmla="*/ 9105884 w 15162205"/>
              <a:gd name="connsiteY5390" fmla="*/ 1375201 h 9424512"/>
              <a:gd name="connsiteX5391" fmla="*/ 8952642 w 15162205"/>
              <a:gd name="connsiteY5391" fmla="*/ 1375201 h 9424512"/>
              <a:gd name="connsiteX5392" fmla="*/ 8936511 w 15162205"/>
              <a:gd name="connsiteY5392" fmla="*/ 1391329 h 9424512"/>
              <a:gd name="connsiteX5393" fmla="*/ 8968772 w 15162205"/>
              <a:gd name="connsiteY5393" fmla="*/ 1391329 h 9424512"/>
              <a:gd name="connsiteX5394" fmla="*/ 8960709 w 15162205"/>
              <a:gd name="connsiteY5394" fmla="*/ 1383266 h 9424512"/>
              <a:gd name="connsiteX5395" fmla="*/ 8952642 w 15162205"/>
              <a:gd name="connsiteY5395" fmla="*/ 1375201 h 9424512"/>
              <a:gd name="connsiteX5396" fmla="*/ 8888118 w 15162205"/>
              <a:gd name="connsiteY5396" fmla="*/ 1375201 h 9424512"/>
              <a:gd name="connsiteX5397" fmla="*/ 8904250 w 15162205"/>
              <a:gd name="connsiteY5397" fmla="*/ 1391329 h 9424512"/>
              <a:gd name="connsiteX5398" fmla="*/ 8904250 w 15162205"/>
              <a:gd name="connsiteY5398" fmla="*/ 1375201 h 9424512"/>
              <a:gd name="connsiteX5399" fmla="*/ 8888118 w 15162205"/>
              <a:gd name="connsiteY5399" fmla="*/ 1375201 h 9424512"/>
              <a:gd name="connsiteX5400" fmla="*/ 6984672 w 15162205"/>
              <a:gd name="connsiteY5400" fmla="*/ 1375201 h 9424512"/>
              <a:gd name="connsiteX5401" fmla="*/ 6968542 w 15162205"/>
              <a:gd name="connsiteY5401" fmla="*/ 1407461 h 9424512"/>
              <a:gd name="connsiteX5402" fmla="*/ 6984672 w 15162205"/>
              <a:gd name="connsiteY5402" fmla="*/ 1391329 h 9424512"/>
              <a:gd name="connsiteX5403" fmla="*/ 6984672 w 15162205"/>
              <a:gd name="connsiteY5403" fmla="*/ 1375201 h 9424512"/>
              <a:gd name="connsiteX5404" fmla="*/ 10969004 w 15162205"/>
              <a:gd name="connsiteY5404" fmla="*/ 1359068 h 9424512"/>
              <a:gd name="connsiteX5405" fmla="*/ 11001262 w 15162205"/>
              <a:gd name="connsiteY5405" fmla="*/ 1359068 h 9424512"/>
              <a:gd name="connsiteX5406" fmla="*/ 10985133 w 15162205"/>
              <a:gd name="connsiteY5406" fmla="*/ 1375201 h 9424512"/>
              <a:gd name="connsiteX5407" fmla="*/ 10864151 w 15162205"/>
              <a:gd name="connsiteY5407" fmla="*/ 1359068 h 9424512"/>
              <a:gd name="connsiteX5408" fmla="*/ 10904479 w 15162205"/>
              <a:gd name="connsiteY5408" fmla="*/ 1375201 h 9424512"/>
              <a:gd name="connsiteX5409" fmla="*/ 10856087 w 15162205"/>
              <a:gd name="connsiteY5409" fmla="*/ 1375201 h 9424512"/>
              <a:gd name="connsiteX5410" fmla="*/ 10807692 w 15162205"/>
              <a:gd name="connsiteY5410" fmla="*/ 1375201 h 9424512"/>
              <a:gd name="connsiteX5411" fmla="*/ 10864151 w 15162205"/>
              <a:gd name="connsiteY5411" fmla="*/ 1359068 h 9424512"/>
              <a:gd name="connsiteX5412" fmla="*/ 7275031 w 15162205"/>
              <a:gd name="connsiteY5412" fmla="*/ 1359068 h 9424512"/>
              <a:gd name="connsiteX5413" fmla="*/ 7242768 w 15162205"/>
              <a:gd name="connsiteY5413" fmla="*/ 1367133 h 9424512"/>
              <a:gd name="connsiteX5414" fmla="*/ 7275031 w 15162205"/>
              <a:gd name="connsiteY5414" fmla="*/ 1375201 h 9424512"/>
              <a:gd name="connsiteX5415" fmla="*/ 7299226 w 15162205"/>
              <a:gd name="connsiteY5415" fmla="*/ 1399396 h 9424512"/>
              <a:gd name="connsiteX5416" fmla="*/ 7307290 w 15162205"/>
              <a:gd name="connsiteY5416" fmla="*/ 1407461 h 9424512"/>
              <a:gd name="connsiteX5417" fmla="*/ 7323422 w 15162205"/>
              <a:gd name="connsiteY5417" fmla="*/ 1423592 h 9424512"/>
              <a:gd name="connsiteX5418" fmla="*/ 7323422 w 15162205"/>
              <a:gd name="connsiteY5418" fmla="*/ 1439723 h 9424512"/>
              <a:gd name="connsiteX5419" fmla="*/ 7315356 w 15162205"/>
              <a:gd name="connsiteY5419" fmla="*/ 1439723 h 9424512"/>
              <a:gd name="connsiteX5420" fmla="*/ 7291160 w 15162205"/>
              <a:gd name="connsiteY5420" fmla="*/ 1439723 h 9424512"/>
              <a:gd name="connsiteX5421" fmla="*/ 7307290 w 15162205"/>
              <a:gd name="connsiteY5421" fmla="*/ 1455855 h 9424512"/>
              <a:gd name="connsiteX5422" fmla="*/ 7339552 w 15162205"/>
              <a:gd name="connsiteY5422" fmla="*/ 1455855 h 9424512"/>
              <a:gd name="connsiteX5423" fmla="*/ 7371816 w 15162205"/>
              <a:gd name="connsiteY5423" fmla="*/ 1471984 h 9424512"/>
              <a:gd name="connsiteX5424" fmla="*/ 7452468 w 15162205"/>
              <a:gd name="connsiteY5424" fmla="*/ 1455855 h 9424512"/>
              <a:gd name="connsiteX5425" fmla="*/ 7444404 w 15162205"/>
              <a:gd name="connsiteY5425" fmla="*/ 1439723 h 9424512"/>
              <a:gd name="connsiteX5426" fmla="*/ 7428273 w 15162205"/>
              <a:gd name="connsiteY5426" fmla="*/ 1431659 h 9424512"/>
              <a:gd name="connsiteX5427" fmla="*/ 7371816 w 15162205"/>
              <a:gd name="connsiteY5427" fmla="*/ 1423592 h 9424512"/>
              <a:gd name="connsiteX5428" fmla="*/ 7339552 w 15162205"/>
              <a:gd name="connsiteY5428" fmla="*/ 1407461 h 9424512"/>
              <a:gd name="connsiteX5429" fmla="*/ 7275031 w 15162205"/>
              <a:gd name="connsiteY5429" fmla="*/ 1359068 h 9424512"/>
              <a:gd name="connsiteX5430" fmla="*/ 6791102 w 15162205"/>
              <a:gd name="connsiteY5430" fmla="*/ 1359068 h 9424512"/>
              <a:gd name="connsiteX5431" fmla="*/ 6807234 w 15162205"/>
              <a:gd name="connsiteY5431" fmla="*/ 1375201 h 9424512"/>
              <a:gd name="connsiteX5432" fmla="*/ 6871758 w 15162205"/>
              <a:gd name="connsiteY5432" fmla="*/ 1391329 h 9424512"/>
              <a:gd name="connsiteX5433" fmla="*/ 6920150 w 15162205"/>
              <a:gd name="connsiteY5433" fmla="*/ 1407461 h 9424512"/>
              <a:gd name="connsiteX5434" fmla="*/ 6920150 w 15162205"/>
              <a:gd name="connsiteY5434" fmla="*/ 1391329 h 9424512"/>
              <a:gd name="connsiteX5435" fmla="*/ 6912085 w 15162205"/>
              <a:gd name="connsiteY5435" fmla="*/ 1383266 h 9424512"/>
              <a:gd name="connsiteX5436" fmla="*/ 6887888 w 15162205"/>
              <a:gd name="connsiteY5436" fmla="*/ 1375201 h 9424512"/>
              <a:gd name="connsiteX5437" fmla="*/ 6855626 w 15162205"/>
              <a:gd name="connsiteY5437" fmla="*/ 1375201 h 9424512"/>
              <a:gd name="connsiteX5438" fmla="*/ 6823364 w 15162205"/>
              <a:gd name="connsiteY5438" fmla="*/ 1359068 h 9424512"/>
              <a:gd name="connsiteX5439" fmla="*/ 7121786 w 15162205"/>
              <a:gd name="connsiteY5439" fmla="*/ 1342938 h 9424512"/>
              <a:gd name="connsiteX5440" fmla="*/ 7113722 w 15162205"/>
              <a:gd name="connsiteY5440" fmla="*/ 1359068 h 9424512"/>
              <a:gd name="connsiteX5441" fmla="*/ 7121786 w 15162205"/>
              <a:gd name="connsiteY5441" fmla="*/ 1383266 h 9424512"/>
              <a:gd name="connsiteX5442" fmla="*/ 7137918 w 15162205"/>
              <a:gd name="connsiteY5442" fmla="*/ 1383266 h 9424512"/>
              <a:gd name="connsiteX5443" fmla="*/ 7129852 w 15162205"/>
              <a:gd name="connsiteY5443" fmla="*/ 1359068 h 9424512"/>
              <a:gd name="connsiteX5444" fmla="*/ 7121786 w 15162205"/>
              <a:gd name="connsiteY5444" fmla="*/ 1342938 h 9424512"/>
              <a:gd name="connsiteX5445" fmla="*/ 7073392 w 15162205"/>
              <a:gd name="connsiteY5445" fmla="*/ 1342938 h 9424512"/>
              <a:gd name="connsiteX5446" fmla="*/ 7065327 w 15162205"/>
              <a:gd name="connsiteY5446" fmla="*/ 1359068 h 9424512"/>
              <a:gd name="connsiteX5447" fmla="*/ 7097590 w 15162205"/>
              <a:gd name="connsiteY5447" fmla="*/ 1359068 h 9424512"/>
              <a:gd name="connsiteX5448" fmla="*/ 7097590 w 15162205"/>
              <a:gd name="connsiteY5448" fmla="*/ 1342938 h 9424512"/>
              <a:gd name="connsiteX5449" fmla="*/ 7073392 w 15162205"/>
              <a:gd name="connsiteY5449" fmla="*/ 1342938 h 9424512"/>
              <a:gd name="connsiteX5450" fmla="*/ 6032952 w 15162205"/>
              <a:gd name="connsiteY5450" fmla="*/ 1342938 h 9424512"/>
              <a:gd name="connsiteX5451" fmla="*/ 6049082 w 15162205"/>
              <a:gd name="connsiteY5451" fmla="*/ 1375201 h 9424512"/>
              <a:gd name="connsiteX5452" fmla="*/ 6097474 w 15162205"/>
              <a:gd name="connsiteY5452" fmla="*/ 1391329 h 9424512"/>
              <a:gd name="connsiteX5453" fmla="*/ 6089408 w 15162205"/>
              <a:gd name="connsiteY5453" fmla="*/ 1383266 h 9424512"/>
              <a:gd name="connsiteX5454" fmla="*/ 6081345 w 15162205"/>
              <a:gd name="connsiteY5454" fmla="*/ 1375201 h 9424512"/>
              <a:gd name="connsiteX5455" fmla="*/ 6049082 w 15162205"/>
              <a:gd name="connsiteY5455" fmla="*/ 1359068 h 9424512"/>
              <a:gd name="connsiteX5456" fmla="*/ 6032952 w 15162205"/>
              <a:gd name="connsiteY5456" fmla="*/ 1342938 h 9424512"/>
              <a:gd name="connsiteX5457" fmla="*/ 9771283 w 15162205"/>
              <a:gd name="connsiteY5457" fmla="*/ 1334871 h 9424512"/>
              <a:gd name="connsiteX5458" fmla="*/ 9759186 w 15162205"/>
              <a:gd name="connsiteY5458" fmla="*/ 1342938 h 9424512"/>
              <a:gd name="connsiteX5459" fmla="*/ 9775318 w 15162205"/>
              <a:gd name="connsiteY5459" fmla="*/ 1342938 h 9424512"/>
              <a:gd name="connsiteX5460" fmla="*/ 9771283 w 15162205"/>
              <a:gd name="connsiteY5460" fmla="*/ 1334871 h 9424512"/>
              <a:gd name="connsiteX5461" fmla="*/ 7000805 w 15162205"/>
              <a:gd name="connsiteY5461" fmla="*/ 1330839 h 9424512"/>
              <a:gd name="connsiteX5462" fmla="*/ 6992738 w 15162205"/>
              <a:gd name="connsiteY5462" fmla="*/ 1334871 h 9424512"/>
              <a:gd name="connsiteX5463" fmla="*/ 6984672 w 15162205"/>
              <a:gd name="connsiteY5463" fmla="*/ 1342938 h 9424512"/>
              <a:gd name="connsiteX5464" fmla="*/ 7016936 w 15162205"/>
              <a:gd name="connsiteY5464" fmla="*/ 1342938 h 9424512"/>
              <a:gd name="connsiteX5465" fmla="*/ 7008868 w 15162205"/>
              <a:gd name="connsiteY5465" fmla="*/ 1334871 h 9424512"/>
              <a:gd name="connsiteX5466" fmla="*/ 7000805 w 15162205"/>
              <a:gd name="connsiteY5466" fmla="*/ 1330839 h 9424512"/>
              <a:gd name="connsiteX5467" fmla="*/ 11791676 w 15162205"/>
              <a:gd name="connsiteY5467" fmla="*/ 1326807 h 9424512"/>
              <a:gd name="connsiteX5468" fmla="*/ 11807809 w 15162205"/>
              <a:gd name="connsiteY5468" fmla="*/ 1334871 h 9424512"/>
              <a:gd name="connsiteX5469" fmla="*/ 11799743 w 15162205"/>
              <a:gd name="connsiteY5469" fmla="*/ 1342938 h 9424512"/>
              <a:gd name="connsiteX5470" fmla="*/ 11783612 w 15162205"/>
              <a:gd name="connsiteY5470" fmla="*/ 1334871 h 9424512"/>
              <a:gd name="connsiteX5471" fmla="*/ 11791676 w 15162205"/>
              <a:gd name="connsiteY5471" fmla="*/ 1326807 h 9424512"/>
              <a:gd name="connsiteX5472" fmla="*/ 6629792 w 15162205"/>
              <a:gd name="connsiteY5472" fmla="*/ 1326807 h 9424512"/>
              <a:gd name="connsiteX5473" fmla="*/ 6645924 w 15162205"/>
              <a:gd name="connsiteY5473" fmla="*/ 1342938 h 9424512"/>
              <a:gd name="connsiteX5474" fmla="*/ 6629792 w 15162205"/>
              <a:gd name="connsiteY5474" fmla="*/ 1342938 h 9424512"/>
              <a:gd name="connsiteX5475" fmla="*/ 500058 w 15162205"/>
              <a:gd name="connsiteY5475" fmla="*/ 1326807 h 9424512"/>
              <a:gd name="connsiteX5476" fmla="*/ 532319 w 15162205"/>
              <a:gd name="connsiteY5476" fmla="*/ 1359068 h 9424512"/>
              <a:gd name="connsiteX5477" fmla="*/ 564581 w 15162205"/>
              <a:gd name="connsiteY5477" fmla="*/ 1359068 h 9424512"/>
              <a:gd name="connsiteX5478" fmla="*/ 580712 w 15162205"/>
              <a:gd name="connsiteY5478" fmla="*/ 1342938 h 9424512"/>
              <a:gd name="connsiteX5479" fmla="*/ 564581 w 15162205"/>
              <a:gd name="connsiteY5479" fmla="*/ 1334871 h 9424512"/>
              <a:gd name="connsiteX5480" fmla="*/ 532319 w 15162205"/>
              <a:gd name="connsiteY5480" fmla="*/ 1326807 h 9424512"/>
              <a:gd name="connsiteX5481" fmla="*/ 500058 w 15162205"/>
              <a:gd name="connsiteY5481" fmla="*/ 1326807 h 9424512"/>
              <a:gd name="connsiteX5482" fmla="*/ 10110033 w 15162205"/>
              <a:gd name="connsiteY5482" fmla="*/ 1318742 h 9424512"/>
              <a:gd name="connsiteX5483" fmla="*/ 10097934 w 15162205"/>
              <a:gd name="connsiteY5483" fmla="*/ 1326807 h 9424512"/>
              <a:gd name="connsiteX5484" fmla="*/ 10097934 w 15162205"/>
              <a:gd name="connsiteY5484" fmla="*/ 1342938 h 9424512"/>
              <a:gd name="connsiteX5485" fmla="*/ 10114065 w 15162205"/>
              <a:gd name="connsiteY5485" fmla="*/ 1326807 h 9424512"/>
              <a:gd name="connsiteX5486" fmla="*/ 10110033 w 15162205"/>
              <a:gd name="connsiteY5486" fmla="*/ 1318742 h 9424512"/>
              <a:gd name="connsiteX5487" fmla="*/ 8771169 w 15162205"/>
              <a:gd name="connsiteY5487" fmla="*/ 1316725 h 9424512"/>
              <a:gd name="connsiteX5488" fmla="*/ 8742941 w 15162205"/>
              <a:gd name="connsiteY5488" fmla="*/ 1318742 h 9424512"/>
              <a:gd name="connsiteX5489" fmla="*/ 8710678 w 15162205"/>
              <a:gd name="connsiteY5489" fmla="*/ 1342938 h 9424512"/>
              <a:gd name="connsiteX5490" fmla="*/ 8702613 w 15162205"/>
              <a:gd name="connsiteY5490" fmla="*/ 1359068 h 9424512"/>
              <a:gd name="connsiteX5491" fmla="*/ 8694549 w 15162205"/>
              <a:gd name="connsiteY5491" fmla="*/ 1351004 h 9424512"/>
              <a:gd name="connsiteX5492" fmla="*/ 8654220 w 15162205"/>
              <a:gd name="connsiteY5492" fmla="*/ 1351004 h 9424512"/>
              <a:gd name="connsiteX5493" fmla="*/ 8517108 w 15162205"/>
              <a:gd name="connsiteY5493" fmla="*/ 1359068 h 9424512"/>
              <a:gd name="connsiteX5494" fmla="*/ 8436454 w 15162205"/>
              <a:gd name="connsiteY5494" fmla="*/ 1359068 h 9424512"/>
              <a:gd name="connsiteX5495" fmla="*/ 8468715 w 15162205"/>
              <a:gd name="connsiteY5495" fmla="*/ 1375201 h 9424512"/>
              <a:gd name="connsiteX5496" fmla="*/ 8573565 w 15162205"/>
              <a:gd name="connsiteY5496" fmla="*/ 1383266 h 9424512"/>
              <a:gd name="connsiteX5497" fmla="*/ 8791333 w 15162205"/>
              <a:gd name="connsiteY5497" fmla="*/ 1407461 h 9424512"/>
              <a:gd name="connsiteX5498" fmla="*/ 8807463 w 15162205"/>
              <a:gd name="connsiteY5498" fmla="*/ 1407461 h 9424512"/>
              <a:gd name="connsiteX5499" fmla="*/ 8823596 w 15162205"/>
              <a:gd name="connsiteY5499" fmla="*/ 1407461 h 9424512"/>
              <a:gd name="connsiteX5500" fmla="*/ 8839725 w 15162205"/>
              <a:gd name="connsiteY5500" fmla="*/ 1391329 h 9424512"/>
              <a:gd name="connsiteX5501" fmla="*/ 8871987 w 15162205"/>
              <a:gd name="connsiteY5501" fmla="*/ 1367133 h 9424512"/>
              <a:gd name="connsiteX5502" fmla="*/ 8807463 w 15162205"/>
              <a:gd name="connsiteY5502" fmla="*/ 1359068 h 9424512"/>
              <a:gd name="connsiteX5503" fmla="*/ 8791333 w 15162205"/>
              <a:gd name="connsiteY5503" fmla="*/ 1342938 h 9424512"/>
              <a:gd name="connsiteX5504" fmla="*/ 8791333 w 15162205"/>
              <a:gd name="connsiteY5504" fmla="*/ 1326807 h 9424512"/>
              <a:gd name="connsiteX5505" fmla="*/ 8771169 w 15162205"/>
              <a:gd name="connsiteY5505" fmla="*/ 1316725 h 9424512"/>
              <a:gd name="connsiteX5506" fmla="*/ 9436568 w 15162205"/>
              <a:gd name="connsiteY5506" fmla="*/ 1310675 h 9424512"/>
              <a:gd name="connsiteX5507" fmla="*/ 9468831 w 15162205"/>
              <a:gd name="connsiteY5507" fmla="*/ 1326807 h 9424512"/>
              <a:gd name="connsiteX5508" fmla="*/ 9420438 w 15162205"/>
              <a:gd name="connsiteY5508" fmla="*/ 1326807 h 9424512"/>
              <a:gd name="connsiteX5509" fmla="*/ 6533009 w 15162205"/>
              <a:gd name="connsiteY5509" fmla="*/ 1294546 h 9424512"/>
              <a:gd name="connsiteX5510" fmla="*/ 6565272 w 15162205"/>
              <a:gd name="connsiteY5510" fmla="*/ 1294546 h 9424512"/>
              <a:gd name="connsiteX5511" fmla="*/ 6597532 w 15162205"/>
              <a:gd name="connsiteY5511" fmla="*/ 1310675 h 9424512"/>
              <a:gd name="connsiteX5512" fmla="*/ 6565272 w 15162205"/>
              <a:gd name="connsiteY5512" fmla="*/ 1310675 h 9424512"/>
              <a:gd name="connsiteX5513" fmla="*/ 6533009 w 15162205"/>
              <a:gd name="connsiteY5513" fmla="*/ 1294546 h 9424512"/>
              <a:gd name="connsiteX5514" fmla="*/ 9583763 w 15162205"/>
              <a:gd name="connsiteY5514" fmla="*/ 1289503 h 9424512"/>
              <a:gd name="connsiteX5515" fmla="*/ 9597877 w 15162205"/>
              <a:gd name="connsiteY5515" fmla="*/ 1294546 h 9424512"/>
              <a:gd name="connsiteX5516" fmla="*/ 9614009 w 15162205"/>
              <a:gd name="connsiteY5516" fmla="*/ 1318742 h 9424512"/>
              <a:gd name="connsiteX5517" fmla="*/ 9581747 w 15162205"/>
              <a:gd name="connsiteY5517" fmla="*/ 1326807 h 9424512"/>
              <a:gd name="connsiteX5518" fmla="*/ 9565614 w 15162205"/>
              <a:gd name="connsiteY5518" fmla="*/ 1310675 h 9424512"/>
              <a:gd name="connsiteX5519" fmla="*/ 9583763 w 15162205"/>
              <a:gd name="connsiteY5519" fmla="*/ 1289503 h 9424512"/>
              <a:gd name="connsiteX5520" fmla="*/ 10597991 w 15162205"/>
              <a:gd name="connsiteY5520" fmla="*/ 1278414 h 9424512"/>
              <a:gd name="connsiteX5521" fmla="*/ 10614122 w 15162205"/>
              <a:gd name="connsiteY5521" fmla="*/ 1294546 h 9424512"/>
              <a:gd name="connsiteX5522" fmla="*/ 10597991 w 15162205"/>
              <a:gd name="connsiteY5522" fmla="*/ 1294546 h 9424512"/>
              <a:gd name="connsiteX5523" fmla="*/ 10597991 w 15162205"/>
              <a:gd name="connsiteY5523" fmla="*/ 1278414 h 9424512"/>
              <a:gd name="connsiteX5524" fmla="*/ 7629910 w 15162205"/>
              <a:gd name="connsiteY5524" fmla="*/ 1278414 h 9424512"/>
              <a:gd name="connsiteX5525" fmla="*/ 7629910 w 15162205"/>
              <a:gd name="connsiteY5525" fmla="*/ 1294546 h 9424512"/>
              <a:gd name="connsiteX5526" fmla="*/ 7646040 w 15162205"/>
              <a:gd name="connsiteY5526" fmla="*/ 1310675 h 9424512"/>
              <a:gd name="connsiteX5527" fmla="*/ 7662170 w 15162205"/>
              <a:gd name="connsiteY5527" fmla="*/ 1294546 h 9424512"/>
              <a:gd name="connsiteX5528" fmla="*/ 6758842 w 15162205"/>
              <a:gd name="connsiteY5528" fmla="*/ 1278414 h 9424512"/>
              <a:gd name="connsiteX5529" fmla="*/ 6758842 w 15162205"/>
              <a:gd name="connsiteY5529" fmla="*/ 1294546 h 9424512"/>
              <a:gd name="connsiteX5530" fmla="*/ 6774972 w 15162205"/>
              <a:gd name="connsiteY5530" fmla="*/ 1310675 h 9424512"/>
              <a:gd name="connsiteX5531" fmla="*/ 6774972 w 15162205"/>
              <a:gd name="connsiteY5531" fmla="*/ 1294546 h 9424512"/>
              <a:gd name="connsiteX5532" fmla="*/ 6758842 w 15162205"/>
              <a:gd name="connsiteY5532" fmla="*/ 1278414 h 9424512"/>
              <a:gd name="connsiteX5533" fmla="*/ 8855857 w 15162205"/>
              <a:gd name="connsiteY5533" fmla="*/ 1262283 h 9424512"/>
              <a:gd name="connsiteX5534" fmla="*/ 8871987 w 15162205"/>
              <a:gd name="connsiteY5534" fmla="*/ 1262283 h 9424512"/>
              <a:gd name="connsiteX5535" fmla="*/ 8871987 w 15162205"/>
              <a:gd name="connsiteY5535" fmla="*/ 1278414 h 9424512"/>
              <a:gd name="connsiteX5536" fmla="*/ 8855857 w 15162205"/>
              <a:gd name="connsiteY5536" fmla="*/ 1262283 h 9424512"/>
              <a:gd name="connsiteX5537" fmla="*/ 7484732 w 15162205"/>
              <a:gd name="connsiteY5537" fmla="*/ 1262283 h 9424512"/>
              <a:gd name="connsiteX5538" fmla="*/ 7500864 w 15162205"/>
              <a:gd name="connsiteY5538" fmla="*/ 1286479 h 9424512"/>
              <a:gd name="connsiteX5539" fmla="*/ 7533123 w 15162205"/>
              <a:gd name="connsiteY5539" fmla="*/ 1294546 h 9424512"/>
              <a:gd name="connsiteX5540" fmla="*/ 7549256 w 15162205"/>
              <a:gd name="connsiteY5540" fmla="*/ 1302610 h 9424512"/>
              <a:gd name="connsiteX5541" fmla="*/ 7549256 w 15162205"/>
              <a:gd name="connsiteY5541" fmla="*/ 1310675 h 9424512"/>
              <a:gd name="connsiteX5542" fmla="*/ 7565386 w 15162205"/>
              <a:gd name="connsiteY5542" fmla="*/ 1294546 h 9424512"/>
              <a:gd name="connsiteX5543" fmla="*/ 7581518 w 15162205"/>
              <a:gd name="connsiteY5543" fmla="*/ 1286479 h 9424512"/>
              <a:gd name="connsiteX5544" fmla="*/ 7565386 w 15162205"/>
              <a:gd name="connsiteY5544" fmla="*/ 1278414 h 9424512"/>
              <a:gd name="connsiteX5545" fmla="*/ 7549256 w 15162205"/>
              <a:gd name="connsiteY5545" fmla="*/ 1270350 h 9424512"/>
              <a:gd name="connsiteX5546" fmla="*/ 7533123 w 15162205"/>
              <a:gd name="connsiteY5546" fmla="*/ 1262283 h 9424512"/>
              <a:gd name="connsiteX5547" fmla="*/ 7404077 w 15162205"/>
              <a:gd name="connsiteY5547" fmla="*/ 1262283 h 9424512"/>
              <a:gd name="connsiteX5548" fmla="*/ 7404077 w 15162205"/>
              <a:gd name="connsiteY5548" fmla="*/ 1278414 h 9424512"/>
              <a:gd name="connsiteX5549" fmla="*/ 7420206 w 15162205"/>
              <a:gd name="connsiteY5549" fmla="*/ 1278414 h 9424512"/>
              <a:gd name="connsiteX5550" fmla="*/ 7972690 w 15162205"/>
              <a:gd name="connsiteY5550" fmla="*/ 1254218 h 9424512"/>
              <a:gd name="connsiteX5551" fmla="*/ 7952528 w 15162205"/>
              <a:gd name="connsiteY5551" fmla="*/ 1262283 h 9424512"/>
              <a:gd name="connsiteX5552" fmla="*/ 7920264 w 15162205"/>
              <a:gd name="connsiteY5552" fmla="*/ 1270350 h 9424512"/>
              <a:gd name="connsiteX5553" fmla="*/ 7904136 w 15162205"/>
              <a:gd name="connsiteY5553" fmla="*/ 1278414 h 9424512"/>
              <a:gd name="connsiteX5554" fmla="*/ 7920264 w 15162205"/>
              <a:gd name="connsiteY5554" fmla="*/ 1294546 h 9424512"/>
              <a:gd name="connsiteX5555" fmla="*/ 7968658 w 15162205"/>
              <a:gd name="connsiteY5555" fmla="*/ 1310675 h 9424512"/>
              <a:gd name="connsiteX5556" fmla="*/ 8017050 w 15162205"/>
              <a:gd name="connsiteY5556" fmla="*/ 1310675 h 9424512"/>
              <a:gd name="connsiteX5557" fmla="*/ 8033182 w 15162205"/>
              <a:gd name="connsiteY5557" fmla="*/ 1310675 h 9424512"/>
              <a:gd name="connsiteX5558" fmla="*/ 8049311 w 15162205"/>
              <a:gd name="connsiteY5558" fmla="*/ 1294546 h 9424512"/>
              <a:gd name="connsiteX5559" fmla="*/ 8000919 w 15162205"/>
              <a:gd name="connsiteY5559" fmla="*/ 1262283 h 9424512"/>
              <a:gd name="connsiteX5560" fmla="*/ 7972690 w 15162205"/>
              <a:gd name="connsiteY5560" fmla="*/ 1254218 h 9424512"/>
              <a:gd name="connsiteX5561" fmla="*/ 6557204 w 15162205"/>
              <a:gd name="connsiteY5561" fmla="*/ 1254218 h 9424512"/>
              <a:gd name="connsiteX5562" fmla="*/ 6549140 w 15162205"/>
              <a:gd name="connsiteY5562" fmla="*/ 1255114 h 9424512"/>
              <a:gd name="connsiteX5563" fmla="*/ 6549140 w 15162205"/>
              <a:gd name="connsiteY5563" fmla="*/ 1262283 h 9424512"/>
              <a:gd name="connsiteX5564" fmla="*/ 6549140 w 15162205"/>
              <a:gd name="connsiteY5564" fmla="*/ 1278414 h 9424512"/>
              <a:gd name="connsiteX5565" fmla="*/ 6533009 w 15162205"/>
              <a:gd name="connsiteY5565" fmla="*/ 1262283 h 9424512"/>
              <a:gd name="connsiteX5566" fmla="*/ 6539059 w 15162205"/>
              <a:gd name="connsiteY5566" fmla="*/ 1256233 h 9424512"/>
              <a:gd name="connsiteX5567" fmla="*/ 6516878 w 15162205"/>
              <a:gd name="connsiteY5567" fmla="*/ 1262283 h 9424512"/>
              <a:gd name="connsiteX5568" fmla="*/ 6516878 w 15162205"/>
              <a:gd name="connsiteY5568" fmla="*/ 1278414 h 9424512"/>
              <a:gd name="connsiteX5569" fmla="*/ 6468484 w 15162205"/>
              <a:gd name="connsiteY5569" fmla="*/ 1278414 h 9424512"/>
              <a:gd name="connsiteX5570" fmla="*/ 6436224 w 15162205"/>
              <a:gd name="connsiteY5570" fmla="*/ 1278414 h 9424512"/>
              <a:gd name="connsiteX5571" fmla="*/ 6597532 w 15162205"/>
              <a:gd name="connsiteY5571" fmla="*/ 1342938 h 9424512"/>
              <a:gd name="connsiteX5572" fmla="*/ 6645924 w 15162205"/>
              <a:gd name="connsiteY5572" fmla="*/ 1359068 h 9424512"/>
              <a:gd name="connsiteX5573" fmla="*/ 6662055 w 15162205"/>
              <a:gd name="connsiteY5573" fmla="*/ 1342938 h 9424512"/>
              <a:gd name="connsiteX5574" fmla="*/ 6637859 w 15162205"/>
              <a:gd name="connsiteY5574" fmla="*/ 1310675 h 9424512"/>
              <a:gd name="connsiteX5575" fmla="*/ 6597532 w 15162205"/>
              <a:gd name="connsiteY5575" fmla="*/ 1278414 h 9424512"/>
              <a:gd name="connsiteX5576" fmla="*/ 6597532 w 15162205"/>
              <a:gd name="connsiteY5576" fmla="*/ 1262283 h 9424512"/>
              <a:gd name="connsiteX5577" fmla="*/ 6581400 w 15162205"/>
              <a:gd name="connsiteY5577" fmla="*/ 1262283 h 9424512"/>
              <a:gd name="connsiteX5578" fmla="*/ 6557204 w 15162205"/>
              <a:gd name="connsiteY5578" fmla="*/ 1254218 h 9424512"/>
              <a:gd name="connsiteX5579" fmla="*/ 6226523 w 15162205"/>
              <a:gd name="connsiteY5579" fmla="*/ 1246154 h 9424512"/>
              <a:gd name="connsiteX5580" fmla="*/ 6242654 w 15162205"/>
              <a:gd name="connsiteY5580" fmla="*/ 1262283 h 9424512"/>
              <a:gd name="connsiteX5581" fmla="*/ 6258783 w 15162205"/>
              <a:gd name="connsiteY5581" fmla="*/ 1262283 h 9424512"/>
              <a:gd name="connsiteX5582" fmla="*/ 6226523 w 15162205"/>
              <a:gd name="connsiteY5582" fmla="*/ 1246154 h 9424512"/>
              <a:gd name="connsiteX5583" fmla="*/ 7379881 w 15162205"/>
              <a:gd name="connsiteY5583" fmla="*/ 1234055 h 9424512"/>
              <a:gd name="connsiteX5584" fmla="*/ 7355686 w 15162205"/>
              <a:gd name="connsiteY5584" fmla="*/ 1246154 h 9424512"/>
              <a:gd name="connsiteX5585" fmla="*/ 7355686 w 15162205"/>
              <a:gd name="connsiteY5585" fmla="*/ 1262283 h 9424512"/>
              <a:gd name="connsiteX5586" fmla="*/ 7379881 w 15162205"/>
              <a:gd name="connsiteY5586" fmla="*/ 1278414 h 9424512"/>
              <a:gd name="connsiteX5587" fmla="*/ 7387946 w 15162205"/>
              <a:gd name="connsiteY5587" fmla="*/ 1262283 h 9424512"/>
              <a:gd name="connsiteX5588" fmla="*/ 7379881 w 15162205"/>
              <a:gd name="connsiteY5588" fmla="*/ 1234055 h 9424512"/>
              <a:gd name="connsiteX5589" fmla="*/ 7275031 w 15162205"/>
              <a:gd name="connsiteY5589" fmla="*/ 1230020 h 9424512"/>
              <a:gd name="connsiteX5590" fmla="*/ 7291160 w 15162205"/>
              <a:gd name="connsiteY5590" fmla="*/ 1246154 h 9424512"/>
              <a:gd name="connsiteX5591" fmla="*/ 7323422 w 15162205"/>
              <a:gd name="connsiteY5591" fmla="*/ 1246154 h 9424512"/>
              <a:gd name="connsiteX5592" fmla="*/ 7339552 w 15162205"/>
              <a:gd name="connsiteY5592" fmla="*/ 1230020 h 9424512"/>
              <a:gd name="connsiteX5593" fmla="*/ 7323422 w 15162205"/>
              <a:gd name="connsiteY5593" fmla="*/ 1230020 h 9424512"/>
              <a:gd name="connsiteX5594" fmla="*/ 7291160 w 15162205"/>
              <a:gd name="connsiteY5594" fmla="*/ 1230020 h 9424512"/>
              <a:gd name="connsiteX5595" fmla="*/ 7242768 w 15162205"/>
              <a:gd name="connsiteY5595" fmla="*/ 1230020 h 9424512"/>
              <a:gd name="connsiteX5596" fmla="*/ 7242768 w 15162205"/>
              <a:gd name="connsiteY5596" fmla="*/ 1246154 h 9424512"/>
              <a:gd name="connsiteX5597" fmla="*/ 7258898 w 15162205"/>
              <a:gd name="connsiteY5597" fmla="*/ 1246154 h 9424512"/>
              <a:gd name="connsiteX5598" fmla="*/ 7242768 w 15162205"/>
              <a:gd name="connsiteY5598" fmla="*/ 1230020 h 9424512"/>
              <a:gd name="connsiteX5599" fmla="*/ 6129736 w 15162205"/>
              <a:gd name="connsiteY5599" fmla="*/ 1230020 h 9424512"/>
              <a:gd name="connsiteX5600" fmla="*/ 6153932 w 15162205"/>
              <a:gd name="connsiteY5600" fmla="*/ 1246154 h 9424512"/>
              <a:gd name="connsiteX5601" fmla="*/ 6194259 w 15162205"/>
              <a:gd name="connsiteY5601" fmla="*/ 1262283 h 9424512"/>
              <a:gd name="connsiteX5602" fmla="*/ 6194259 w 15162205"/>
              <a:gd name="connsiteY5602" fmla="*/ 1246154 h 9424512"/>
              <a:gd name="connsiteX5603" fmla="*/ 6162000 w 15162205"/>
              <a:gd name="connsiteY5603" fmla="*/ 1230020 h 9424512"/>
              <a:gd name="connsiteX5604" fmla="*/ 7690400 w 15162205"/>
              <a:gd name="connsiteY5604" fmla="*/ 1221955 h 9424512"/>
              <a:gd name="connsiteX5605" fmla="*/ 7662170 w 15162205"/>
              <a:gd name="connsiteY5605" fmla="*/ 1230020 h 9424512"/>
              <a:gd name="connsiteX5606" fmla="*/ 7670236 w 15162205"/>
              <a:gd name="connsiteY5606" fmla="*/ 1246154 h 9424512"/>
              <a:gd name="connsiteX5607" fmla="*/ 7678302 w 15162205"/>
              <a:gd name="connsiteY5607" fmla="*/ 1246154 h 9424512"/>
              <a:gd name="connsiteX5608" fmla="*/ 7710566 w 15162205"/>
              <a:gd name="connsiteY5608" fmla="*/ 1246154 h 9424512"/>
              <a:gd name="connsiteX5609" fmla="*/ 7694432 w 15162205"/>
              <a:gd name="connsiteY5609" fmla="*/ 1262283 h 9424512"/>
              <a:gd name="connsiteX5610" fmla="*/ 7726694 w 15162205"/>
              <a:gd name="connsiteY5610" fmla="*/ 1262283 h 9424512"/>
              <a:gd name="connsiteX5611" fmla="*/ 7775086 w 15162205"/>
              <a:gd name="connsiteY5611" fmla="*/ 1278414 h 9424512"/>
              <a:gd name="connsiteX5612" fmla="*/ 7783152 w 15162205"/>
              <a:gd name="connsiteY5612" fmla="*/ 1278414 h 9424512"/>
              <a:gd name="connsiteX5613" fmla="*/ 7807349 w 15162205"/>
              <a:gd name="connsiteY5613" fmla="*/ 1278414 h 9424512"/>
              <a:gd name="connsiteX5614" fmla="*/ 7839610 w 15162205"/>
              <a:gd name="connsiteY5614" fmla="*/ 1278414 h 9424512"/>
              <a:gd name="connsiteX5615" fmla="*/ 7871873 w 15162205"/>
              <a:gd name="connsiteY5615" fmla="*/ 1278414 h 9424512"/>
              <a:gd name="connsiteX5616" fmla="*/ 7839610 w 15162205"/>
              <a:gd name="connsiteY5616" fmla="*/ 1246154 h 9424512"/>
              <a:gd name="connsiteX5617" fmla="*/ 7815414 w 15162205"/>
              <a:gd name="connsiteY5617" fmla="*/ 1230020 h 9424512"/>
              <a:gd name="connsiteX5618" fmla="*/ 7805332 w 15162205"/>
              <a:gd name="connsiteY5618" fmla="*/ 1221955 h 9424512"/>
              <a:gd name="connsiteX5619" fmla="*/ 7791218 w 15162205"/>
              <a:gd name="connsiteY5619" fmla="*/ 1230020 h 9424512"/>
              <a:gd name="connsiteX5620" fmla="*/ 7775086 w 15162205"/>
              <a:gd name="connsiteY5620" fmla="*/ 1230020 h 9424512"/>
              <a:gd name="connsiteX5621" fmla="*/ 7742824 w 15162205"/>
              <a:gd name="connsiteY5621" fmla="*/ 1230020 h 9424512"/>
              <a:gd name="connsiteX5622" fmla="*/ 7690400 w 15162205"/>
              <a:gd name="connsiteY5622" fmla="*/ 1221955 h 9424512"/>
              <a:gd name="connsiteX5623" fmla="*/ 5809136 w 15162205"/>
              <a:gd name="connsiteY5623" fmla="*/ 1217924 h 9424512"/>
              <a:gd name="connsiteX5624" fmla="*/ 5799054 w 15162205"/>
              <a:gd name="connsiteY5624" fmla="*/ 1221955 h 9424512"/>
              <a:gd name="connsiteX5625" fmla="*/ 5807119 w 15162205"/>
              <a:gd name="connsiteY5625" fmla="*/ 1246154 h 9424512"/>
              <a:gd name="connsiteX5626" fmla="*/ 5823250 w 15162205"/>
              <a:gd name="connsiteY5626" fmla="*/ 1246154 h 9424512"/>
              <a:gd name="connsiteX5627" fmla="*/ 5823250 w 15162205"/>
              <a:gd name="connsiteY5627" fmla="*/ 1221955 h 9424512"/>
              <a:gd name="connsiteX5628" fmla="*/ 5809136 w 15162205"/>
              <a:gd name="connsiteY5628" fmla="*/ 1217924 h 9424512"/>
              <a:gd name="connsiteX5629" fmla="*/ 10017281 w 15162205"/>
              <a:gd name="connsiteY5629" fmla="*/ 1213891 h 9424512"/>
              <a:gd name="connsiteX5630" fmla="*/ 10001149 w 15162205"/>
              <a:gd name="connsiteY5630" fmla="*/ 1230020 h 9424512"/>
              <a:gd name="connsiteX5631" fmla="*/ 10001149 w 15162205"/>
              <a:gd name="connsiteY5631" fmla="*/ 1246154 h 9424512"/>
              <a:gd name="connsiteX5632" fmla="*/ 10017281 w 15162205"/>
              <a:gd name="connsiteY5632" fmla="*/ 1230020 h 9424512"/>
              <a:gd name="connsiteX5633" fmla="*/ 6621730 w 15162205"/>
              <a:gd name="connsiteY5633" fmla="*/ 1213891 h 9424512"/>
              <a:gd name="connsiteX5634" fmla="*/ 6621730 w 15162205"/>
              <a:gd name="connsiteY5634" fmla="*/ 1230020 h 9424512"/>
              <a:gd name="connsiteX5635" fmla="*/ 6645924 w 15162205"/>
              <a:gd name="connsiteY5635" fmla="*/ 1238088 h 9424512"/>
              <a:gd name="connsiteX5636" fmla="*/ 6645924 w 15162205"/>
              <a:gd name="connsiteY5636" fmla="*/ 1221955 h 9424512"/>
              <a:gd name="connsiteX5637" fmla="*/ 6621730 w 15162205"/>
              <a:gd name="connsiteY5637" fmla="*/ 1213891 h 9424512"/>
              <a:gd name="connsiteX5638" fmla="*/ 6371702 w 15162205"/>
              <a:gd name="connsiteY5638" fmla="*/ 1213891 h 9424512"/>
              <a:gd name="connsiteX5639" fmla="*/ 6387829 w 15162205"/>
              <a:gd name="connsiteY5639" fmla="*/ 1230020 h 9424512"/>
              <a:gd name="connsiteX5640" fmla="*/ 6387829 w 15162205"/>
              <a:gd name="connsiteY5640" fmla="*/ 1213891 h 9424512"/>
              <a:gd name="connsiteX5641" fmla="*/ 6371702 w 15162205"/>
              <a:gd name="connsiteY5641" fmla="*/ 1213891 h 9424512"/>
              <a:gd name="connsiteX5642" fmla="*/ 451664 w 15162205"/>
              <a:gd name="connsiteY5642" fmla="*/ 1213891 h 9424512"/>
              <a:gd name="connsiteX5643" fmla="*/ 459731 w 15162205"/>
              <a:gd name="connsiteY5643" fmla="*/ 1213891 h 9424512"/>
              <a:gd name="connsiteX5644" fmla="*/ 467795 w 15162205"/>
              <a:gd name="connsiteY5644" fmla="*/ 1213891 h 9424512"/>
              <a:gd name="connsiteX5645" fmla="*/ 451664 w 15162205"/>
              <a:gd name="connsiteY5645" fmla="*/ 1230020 h 9424512"/>
              <a:gd name="connsiteX5646" fmla="*/ 451664 w 15162205"/>
              <a:gd name="connsiteY5646" fmla="*/ 1213891 h 9424512"/>
              <a:gd name="connsiteX5647" fmla="*/ 9876137 w 15162205"/>
              <a:gd name="connsiteY5647" fmla="*/ 1205825 h 9424512"/>
              <a:gd name="connsiteX5648" fmla="*/ 9888234 w 15162205"/>
              <a:gd name="connsiteY5648" fmla="*/ 1213891 h 9424512"/>
              <a:gd name="connsiteX5649" fmla="*/ 9872102 w 15162205"/>
              <a:gd name="connsiteY5649" fmla="*/ 1213891 h 9424512"/>
              <a:gd name="connsiteX5650" fmla="*/ 9876137 w 15162205"/>
              <a:gd name="connsiteY5650" fmla="*/ 1205825 h 9424512"/>
              <a:gd name="connsiteX5651" fmla="*/ 11420666 w 15162205"/>
              <a:gd name="connsiteY5651" fmla="*/ 1181629 h 9424512"/>
              <a:gd name="connsiteX5652" fmla="*/ 11452929 w 15162205"/>
              <a:gd name="connsiteY5652" fmla="*/ 1197760 h 9424512"/>
              <a:gd name="connsiteX5653" fmla="*/ 11469058 w 15162205"/>
              <a:gd name="connsiteY5653" fmla="*/ 1213891 h 9424512"/>
              <a:gd name="connsiteX5654" fmla="*/ 11404536 w 15162205"/>
              <a:gd name="connsiteY5654" fmla="*/ 1213891 h 9424512"/>
              <a:gd name="connsiteX5655" fmla="*/ 7210506 w 15162205"/>
              <a:gd name="connsiteY5655" fmla="*/ 1181629 h 9424512"/>
              <a:gd name="connsiteX5656" fmla="*/ 7202443 w 15162205"/>
              <a:gd name="connsiteY5656" fmla="*/ 1197760 h 9424512"/>
              <a:gd name="connsiteX5657" fmla="*/ 7226636 w 15162205"/>
              <a:gd name="connsiteY5657" fmla="*/ 1213891 h 9424512"/>
              <a:gd name="connsiteX5658" fmla="*/ 7226636 w 15162205"/>
              <a:gd name="connsiteY5658" fmla="*/ 1197760 h 9424512"/>
              <a:gd name="connsiteX5659" fmla="*/ 7162114 w 15162205"/>
              <a:gd name="connsiteY5659" fmla="*/ 1181629 h 9424512"/>
              <a:gd name="connsiteX5660" fmla="*/ 7178244 w 15162205"/>
              <a:gd name="connsiteY5660" fmla="*/ 1181629 h 9424512"/>
              <a:gd name="connsiteX5661" fmla="*/ 7162114 w 15162205"/>
              <a:gd name="connsiteY5661" fmla="*/ 1181629 h 9424512"/>
              <a:gd name="connsiteX5662" fmla="*/ 5355454 w 15162205"/>
              <a:gd name="connsiteY5662" fmla="*/ 1181629 h 9424512"/>
              <a:gd name="connsiteX5663" fmla="*/ 5371586 w 15162205"/>
              <a:gd name="connsiteY5663" fmla="*/ 1197760 h 9424512"/>
              <a:gd name="connsiteX5664" fmla="*/ 5363519 w 15162205"/>
              <a:gd name="connsiteY5664" fmla="*/ 1181629 h 9424512"/>
              <a:gd name="connsiteX5665" fmla="*/ 5355454 w 15162205"/>
              <a:gd name="connsiteY5665" fmla="*/ 1181629 h 9424512"/>
              <a:gd name="connsiteX5666" fmla="*/ 8375964 w 15162205"/>
              <a:gd name="connsiteY5666" fmla="*/ 1171547 h 9424512"/>
              <a:gd name="connsiteX5667" fmla="*/ 8379996 w 15162205"/>
              <a:gd name="connsiteY5667" fmla="*/ 1173564 h 9424512"/>
              <a:gd name="connsiteX5668" fmla="*/ 8388060 w 15162205"/>
              <a:gd name="connsiteY5668" fmla="*/ 1197760 h 9424512"/>
              <a:gd name="connsiteX5669" fmla="*/ 8404191 w 15162205"/>
              <a:gd name="connsiteY5669" fmla="*/ 1213891 h 9424512"/>
              <a:gd name="connsiteX5670" fmla="*/ 8581632 w 15162205"/>
              <a:gd name="connsiteY5670" fmla="*/ 1213891 h 9424512"/>
              <a:gd name="connsiteX5671" fmla="*/ 8565500 w 15162205"/>
              <a:gd name="connsiteY5671" fmla="*/ 1230020 h 9424512"/>
              <a:gd name="connsiteX5672" fmla="*/ 8541304 w 15162205"/>
              <a:gd name="connsiteY5672" fmla="*/ 1230020 h 9424512"/>
              <a:gd name="connsiteX5673" fmla="*/ 8533237 w 15162205"/>
              <a:gd name="connsiteY5673" fmla="*/ 1246154 h 9424512"/>
              <a:gd name="connsiteX5674" fmla="*/ 8517108 w 15162205"/>
              <a:gd name="connsiteY5674" fmla="*/ 1246154 h 9424512"/>
              <a:gd name="connsiteX5675" fmla="*/ 8484846 w 15162205"/>
              <a:gd name="connsiteY5675" fmla="*/ 1246154 h 9424512"/>
              <a:gd name="connsiteX5676" fmla="*/ 8468715 w 15162205"/>
              <a:gd name="connsiteY5676" fmla="*/ 1230020 h 9424512"/>
              <a:gd name="connsiteX5677" fmla="*/ 8436454 w 15162205"/>
              <a:gd name="connsiteY5677" fmla="*/ 1230020 h 9424512"/>
              <a:gd name="connsiteX5678" fmla="*/ 8371928 w 15162205"/>
              <a:gd name="connsiteY5678" fmla="*/ 1221955 h 9424512"/>
              <a:gd name="connsiteX5679" fmla="*/ 8363865 w 15162205"/>
              <a:gd name="connsiteY5679" fmla="*/ 1189696 h 9424512"/>
              <a:gd name="connsiteX5680" fmla="*/ 8375964 w 15162205"/>
              <a:gd name="connsiteY5680" fmla="*/ 1171547 h 9424512"/>
              <a:gd name="connsiteX5681" fmla="*/ 6887888 w 15162205"/>
              <a:gd name="connsiteY5681" fmla="*/ 1165500 h 9424512"/>
              <a:gd name="connsiteX5682" fmla="*/ 6912085 w 15162205"/>
              <a:gd name="connsiteY5682" fmla="*/ 1173564 h 9424512"/>
              <a:gd name="connsiteX5683" fmla="*/ 6920150 w 15162205"/>
              <a:gd name="connsiteY5683" fmla="*/ 1197760 h 9424512"/>
              <a:gd name="connsiteX5684" fmla="*/ 6920150 w 15162205"/>
              <a:gd name="connsiteY5684" fmla="*/ 1213891 h 9424512"/>
              <a:gd name="connsiteX5685" fmla="*/ 6968542 w 15162205"/>
              <a:gd name="connsiteY5685" fmla="*/ 1213891 h 9424512"/>
              <a:gd name="connsiteX5686" fmla="*/ 7000805 w 15162205"/>
              <a:gd name="connsiteY5686" fmla="*/ 1230020 h 9424512"/>
              <a:gd name="connsiteX5687" fmla="*/ 7033068 w 15162205"/>
              <a:gd name="connsiteY5687" fmla="*/ 1213891 h 9424512"/>
              <a:gd name="connsiteX5688" fmla="*/ 7008868 w 15162205"/>
              <a:gd name="connsiteY5688" fmla="*/ 1205825 h 9424512"/>
              <a:gd name="connsiteX5689" fmla="*/ 6968542 w 15162205"/>
              <a:gd name="connsiteY5689" fmla="*/ 1181629 h 9424512"/>
              <a:gd name="connsiteX5690" fmla="*/ 5242539 w 15162205"/>
              <a:gd name="connsiteY5690" fmla="*/ 1165500 h 9424512"/>
              <a:gd name="connsiteX5691" fmla="*/ 5355454 w 15162205"/>
              <a:gd name="connsiteY5691" fmla="*/ 1230020 h 9424512"/>
              <a:gd name="connsiteX5692" fmla="*/ 5355454 w 15162205"/>
              <a:gd name="connsiteY5692" fmla="*/ 1213891 h 9424512"/>
              <a:gd name="connsiteX5693" fmla="*/ 5331261 w 15162205"/>
              <a:gd name="connsiteY5693" fmla="*/ 1205825 h 9424512"/>
              <a:gd name="connsiteX5694" fmla="*/ 5307060 w 15162205"/>
              <a:gd name="connsiteY5694" fmla="*/ 1181629 h 9424512"/>
              <a:gd name="connsiteX5695" fmla="*/ 10001149 w 15162205"/>
              <a:gd name="connsiteY5695" fmla="*/ 1149366 h 9424512"/>
              <a:gd name="connsiteX5696" fmla="*/ 10033410 w 15162205"/>
              <a:gd name="connsiteY5696" fmla="*/ 1165500 h 9424512"/>
              <a:gd name="connsiteX5697" fmla="*/ 10001149 w 15162205"/>
              <a:gd name="connsiteY5697" fmla="*/ 1165500 h 9424512"/>
              <a:gd name="connsiteX5698" fmla="*/ 7904136 w 15162205"/>
              <a:gd name="connsiteY5698" fmla="*/ 1149366 h 9424512"/>
              <a:gd name="connsiteX5699" fmla="*/ 7936396 w 15162205"/>
              <a:gd name="connsiteY5699" fmla="*/ 1149366 h 9424512"/>
              <a:gd name="connsiteX5700" fmla="*/ 7920264 w 15162205"/>
              <a:gd name="connsiteY5700" fmla="*/ 1165500 h 9424512"/>
              <a:gd name="connsiteX5701" fmla="*/ 225832 w 15162205"/>
              <a:gd name="connsiteY5701" fmla="*/ 1149366 h 9424512"/>
              <a:gd name="connsiteX5702" fmla="*/ 241965 w 15162205"/>
              <a:gd name="connsiteY5702" fmla="*/ 1165500 h 9424512"/>
              <a:gd name="connsiteX5703" fmla="*/ 241965 w 15162205"/>
              <a:gd name="connsiteY5703" fmla="*/ 1181629 h 9424512"/>
              <a:gd name="connsiteX5704" fmla="*/ 225832 w 15162205"/>
              <a:gd name="connsiteY5704" fmla="*/ 1165500 h 9424512"/>
              <a:gd name="connsiteX5705" fmla="*/ 5210277 w 15162205"/>
              <a:gd name="connsiteY5705" fmla="*/ 1133237 h 9424512"/>
              <a:gd name="connsiteX5706" fmla="*/ 5210277 w 15162205"/>
              <a:gd name="connsiteY5706" fmla="*/ 1149366 h 9424512"/>
              <a:gd name="connsiteX5707" fmla="*/ 5242539 w 15162205"/>
              <a:gd name="connsiteY5707" fmla="*/ 1149366 h 9424512"/>
              <a:gd name="connsiteX5708" fmla="*/ 5226408 w 15162205"/>
              <a:gd name="connsiteY5708" fmla="*/ 1133237 h 9424512"/>
              <a:gd name="connsiteX5709" fmla="*/ 5210277 w 15162205"/>
              <a:gd name="connsiteY5709" fmla="*/ 1133237 h 9424512"/>
              <a:gd name="connsiteX5710" fmla="*/ 9964855 w 15162205"/>
              <a:gd name="connsiteY5710" fmla="*/ 1123155 h 9424512"/>
              <a:gd name="connsiteX5711" fmla="*/ 9968888 w 15162205"/>
              <a:gd name="connsiteY5711" fmla="*/ 1133237 h 9424512"/>
              <a:gd name="connsiteX5712" fmla="*/ 9952756 w 15162205"/>
              <a:gd name="connsiteY5712" fmla="*/ 1149366 h 9424512"/>
              <a:gd name="connsiteX5713" fmla="*/ 9936627 w 15162205"/>
              <a:gd name="connsiteY5713" fmla="*/ 1141301 h 9424512"/>
              <a:gd name="connsiteX5714" fmla="*/ 9952756 w 15162205"/>
              <a:gd name="connsiteY5714" fmla="*/ 1125170 h 9424512"/>
              <a:gd name="connsiteX5715" fmla="*/ 9964855 w 15162205"/>
              <a:gd name="connsiteY5715" fmla="*/ 1123155 h 9424512"/>
              <a:gd name="connsiteX5716" fmla="*/ 6533009 w 15162205"/>
              <a:gd name="connsiteY5716" fmla="*/ 1117105 h 9424512"/>
              <a:gd name="connsiteX5717" fmla="*/ 6549140 w 15162205"/>
              <a:gd name="connsiteY5717" fmla="*/ 1133237 h 9424512"/>
              <a:gd name="connsiteX5718" fmla="*/ 6565272 w 15162205"/>
              <a:gd name="connsiteY5718" fmla="*/ 1141301 h 9424512"/>
              <a:gd name="connsiteX5719" fmla="*/ 6581400 w 15162205"/>
              <a:gd name="connsiteY5719" fmla="*/ 1149366 h 9424512"/>
              <a:gd name="connsiteX5720" fmla="*/ 6613664 w 15162205"/>
              <a:gd name="connsiteY5720" fmla="*/ 1149366 h 9424512"/>
              <a:gd name="connsiteX5721" fmla="*/ 6549140 w 15162205"/>
              <a:gd name="connsiteY5721" fmla="*/ 1117105 h 9424512"/>
              <a:gd name="connsiteX5722" fmla="*/ 6049082 w 15162205"/>
              <a:gd name="connsiteY5722" fmla="*/ 1117105 h 9424512"/>
              <a:gd name="connsiteX5723" fmla="*/ 6065213 w 15162205"/>
              <a:gd name="connsiteY5723" fmla="*/ 1149366 h 9424512"/>
              <a:gd name="connsiteX5724" fmla="*/ 6089408 w 15162205"/>
              <a:gd name="connsiteY5724" fmla="*/ 1149366 h 9424512"/>
              <a:gd name="connsiteX5725" fmla="*/ 6081345 w 15162205"/>
              <a:gd name="connsiteY5725" fmla="*/ 1133237 h 9424512"/>
              <a:gd name="connsiteX5726" fmla="*/ 213734 w 15162205"/>
              <a:gd name="connsiteY5726" fmla="*/ 1109041 h 9424512"/>
              <a:gd name="connsiteX5727" fmla="*/ 225832 w 15162205"/>
              <a:gd name="connsiteY5727" fmla="*/ 1117105 h 9424512"/>
              <a:gd name="connsiteX5728" fmla="*/ 233898 w 15162205"/>
              <a:gd name="connsiteY5728" fmla="*/ 1133237 h 9424512"/>
              <a:gd name="connsiteX5729" fmla="*/ 241965 w 15162205"/>
              <a:gd name="connsiteY5729" fmla="*/ 1141301 h 9424512"/>
              <a:gd name="connsiteX5730" fmla="*/ 225832 w 15162205"/>
              <a:gd name="connsiteY5730" fmla="*/ 1149366 h 9424512"/>
              <a:gd name="connsiteX5731" fmla="*/ 209703 w 15162205"/>
              <a:gd name="connsiteY5731" fmla="*/ 1141301 h 9424512"/>
              <a:gd name="connsiteX5732" fmla="*/ 209703 w 15162205"/>
              <a:gd name="connsiteY5732" fmla="*/ 1117105 h 9424512"/>
              <a:gd name="connsiteX5733" fmla="*/ 213734 w 15162205"/>
              <a:gd name="connsiteY5733" fmla="*/ 1109041 h 9424512"/>
              <a:gd name="connsiteX5734" fmla="*/ 8936511 w 15162205"/>
              <a:gd name="connsiteY5734" fmla="*/ 1100974 h 9424512"/>
              <a:gd name="connsiteX5735" fmla="*/ 8968772 w 15162205"/>
              <a:gd name="connsiteY5735" fmla="*/ 1100974 h 9424512"/>
              <a:gd name="connsiteX5736" fmla="*/ 9065559 w 15162205"/>
              <a:gd name="connsiteY5736" fmla="*/ 1100974 h 9424512"/>
              <a:gd name="connsiteX5737" fmla="*/ 9113951 w 15162205"/>
              <a:gd name="connsiteY5737" fmla="*/ 1117105 h 9424512"/>
              <a:gd name="connsiteX5738" fmla="*/ 9130083 w 15162205"/>
              <a:gd name="connsiteY5738" fmla="*/ 1117105 h 9424512"/>
              <a:gd name="connsiteX5739" fmla="*/ 9146213 w 15162205"/>
              <a:gd name="connsiteY5739" fmla="*/ 1117105 h 9424512"/>
              <a:gd name="connsiteX5740" fmla="*/ 9130083 w 15162205"/>
              <a:gd name="connsiteY5740" fmla="*/ 1125170 h 9424512"/>
              <a:gd name="connsiteX5741" fmla="*/ 9097820 w 15162205"/>
              <a:gd name="connsiteY5741" fmla="*/ 1133237 h 9424512"/>
              <a:gd name="connsiteX5742" fmla="*/ 9033296 w 15162205"/>
              <a:gd name="connsiteY5742" fmla="*/ 1133237 h 9424512"/>
              <a:gd name="connsiteX5743" fmla="*/ 8968772 w 15162205"/>
              <a:gd name="connsiteY5743" fmla="*/ 1133237 h 9424512"/>
              <a:gd name="connsiteX5744" fmla="*/ 8928446 w 15162205"/>
              <a:gd name="connsiteY5744" fmla="*/ 1133237 h 9424512"/>
              <a:gd name="connsiteX5745" fmla="*/ 8880054 w 15162205"/>
              <a:gd name="connsiteY5745" fmla="*/ 1133237 h 9424512"/>
              <a:gd name="connsiteX5746" fmla="*/ 8839725 w 15162205"/>
              <a:gd name="connsiteY5746" fmla="*/ 1125170 h 9424512"/>
              <a:gd name="connsiteX5747" fmla="*/ 8823596 w 15162205"/>
              <a:gd name="connsiteY5747" fmla="*/ 1117105 h 9424512"/>
              <a:gd name="connsiteX5748" fmla="*/ 8936511 w 15162205"/>
              <a:gd name="connsiteY5748" fmla="*/ 1100974 h 9424512"/>
              <a:gd name="connsiteX5749" fmla="*/ 8291274 w 15162205"/>
              <a:gd name="connsiteY5749" fmla="*/ 1100974 h 9424512"/>
              <a:gd name="connsiteX5750" fmla="*/ 8291274 w 15162205"/>
              <a:gd name="connsiteY5750" fmla="*/ 1117105 h 9424512"/>
              <a:gd name="connsiteX5751" fmla="*/ 8307406 w 15162205"/>
              <a:gd name="connsiteY5751" fmla="*/ 1117105 h 9424512"/>
              <a:gd name="connsiteX5752" fmla="*/ 8307406 w 15162205"/>
              <a:gd name="connsiteY5752" fmla="*/ 1100974 h 9424512"/>
              <a:gd name="connsiteX5753" fmla="*/ 8291274 w 15162205"/>
              <a:gd name="connsiteY5753" fmla="*/ 1100974 h 9424512"/>
              <a:gd name="connsiteX5754" fmla="*/ 7737449 w 15162205"/>
              <a:gd name="connsiteY5754" fmla="*/ 1090220 h 9424512"/>
              <a:gd name="connsiteX5755" fmla="*/ 7758956 w 15162205"/>
              <a:gd name="connsiteY5755" fmla="*/ 1100974 h 9424512"/>
              <a:gd name="connsiteX5756" fmla="*/ 7742824 w 15162205"/>
              <a:gd name="connsiteY5756" fmla="*/ 1100974 h 9424512"/>
              <a:gd name="connsiteX5757" fmla="*/ 9936627 w 15162205"/>
              <a:gd name="connsiteY5757" fmla="*/ 1084845 h 9424512"/>
              <a:gd name="connsiteX5758" fmla="*/ 9936627 w 15162205"/>
              <a:gd name="connsiteY5758" fmla="*/ 1100974 h 9424512"/>
              <a:gd name="connsiteX5759" fmla="*/ 9936627 w 15162205"/>
              <a:gd name="connsiteY5759" fmla="*/ 1117105 h 9424512"/>
              <a:gd name="connsiteX5760" fmla="*/ 9920495 w 15162205"/>
              <a:gd name="connsiteY5760" fmla="*/ 1100974 h 9424512"/>
              <a:gd name="connsiteX5761" fmla="*/ 9936627 w 15162205"/>
              <a:gd name="connsiteY5761" fmla="*/ 1084845 h 9424512"/>
              <a:gd name="connsiteX5762" fmla="*/ 9097820 w 15162205"/>
              <a:gd name="connsiteY5762" fmla="*/ 1084845 h 9424512"/>
              <a:gd name="connsiteX5763" fmla="*/ 9113951 w 15162205"/>
              <a:gd name="connsiteY5763" fmla="*/ 1084845 h 9424512"/>
              <a:gd name="connsiteX5764" fmla="*/ 9113951 w 15162205"/>
              <a:gd name="connsiteY5764" fmla="*/ 1100974 h 9424512"/>
              <a:gd name="connsiteX5765" fmla="*/ 7823478 w 15162205"/>
              <a:gd name="connsiteY5765" fmla="*/ 1084845 h 9424512"/>
              <a:gd name="connsiteX5766" fmla="*/ 7855741 w 15162205"/>
              <a:gd name="connsiteY5766" fmla="*/ 1100974 h 9424512"/>
              <a:gd name="connsiteX5767" fmla="*/ 7952528 w 15162205"/>
              <a:gd name="connsiteY5767" fmla="*/ 1100974 h 9424512"/>
              <a:gd name="connsiteX5768" fmla="*/ 7984790 w 15162205"/>
              <a:gd name="connsiteY5768" fmla="*/ 1100974 h 9424512"/>
              <a:gd name="connsiteX5769" fmla="*/ 8000919 w 15162205"/>
              <a:gd name="connsiteY5769" fmla="*/ 1117105 h 9424512"/>
              <a:gd name="connsiteX5770" fmla="*/ 7888004 w 15162205"/>
              <a:gd name="connsiteY5770" fmla="*/ 1133237 h 9424512"/>
              <a:gd name="connsiteX5771" fmla="*/ 7823478 w 15162205"/>
              <a:gd name="connsiteY5771" fmla="*/ 1117105 h 9424512"/>
              <a:gd name="connsiteX5772" fmla="*/ 129048 w 15162205"/>
              <a:gd name="connsiteY5772" fmla="*/ 1084845 h 9424512"/>
              <a:gd name="connsiteX5773" fmla="*/ 145177 w 15162205"/>
              <a:gd name="connsiteY5773" fmla="*/ 1117105 h 9424512"/>
              <a:gd name="connsiteX5774" fmla="*/ 112918 w 15162205"/>
              <a:gd name="connsiteY5774" fmla="*/ 1100974 h 9424512"/>
              <a:gd name="connsiteX5775" fmla="*/ 8742941 w 15162205"/>
              <a:gd name="connsiteY5775" fmla="*/ 1068712 h 9424512"/>
              <a:gd name="connsiteX5776" fmla="*/ 8759072 w 15162205"/>
              <a:gd name="connsiteY5776" fmla="*/ 1068712 h 9424512"/>
              <a:gd name="connsiteX5777" fmla="*/ 8775204 w 15162205"/>
              <a:gd name="connsiteY5777" fmla="*/ 1084845 h 9424512"/>
              <a:gd name="connsiteX5778" fmla="*/ 8807463 w 15162205"/>
              <a:gd name="connsiteY5778" fmla="*/ 1076779 h 9424512"/>
              <a:gd name="connsiteX5779" fmla="*/ 8823596 w 15162205"/>
              <a:gd name="connsiteY5779" fmla="*/ 1100974 h 9424512"/>
              <a:gd name="connsiteX5780" fmla="*/ 8807463 w 15162205"/>
              <a:gd name="connsiteY5780" fmla="*/ 1117105 h 9424512"/>
              <a:gd name="connsiteX5781" fmla="*/ 8783268 w 15162205"/>
              <a:gd name="connsiteY5781" fmla="*/ 1109041 h 9424512"/>
              <a:gd name="connsiteX5782" fmla="*/ 8759072 w 15162205"/>
              <a:gd name="connsiteY5782" fmla="*/ 1100974 h 9424512"/>
              <a:gd name="connsiteX5783" fmla="*/ 8742941 w 15162205"/>
              <a:gd name="connsiteY5783" fmla="*/ 1100974 h 9424512"/>
              <a:gd name="connsiteX5784" fmla="*/ 8726809 w 15162205"/>
              <a:gd name="connsiteY5784" fmla="*/ 1084845 h 9424512"/>
              <a:gd name="connsiteX5785" fmla="*/ 8734874 w 15162205"/>
              <a:gd name="connsiteY5785" fmla="*/ 1076779 h 9424512"/>
              <a:gd name="connsiteX5786" fmla="*/ 8742941 w 15162205"/>
              <a:gd name="connsiteY5786" fmla="*/ 1068712 h 9424512"/>
              <a:gd name="connsiteX5787" fmla="*/ 6339438 w 15162205"/>
              <a:gd name="connsiteY5787" fmla="*/ 1068712 h 9424512"/>
              <a:gd name="connsiteX5788" fmla="*/ 6339438 w 15162205"/>
              <a:gd name="connsiteY5788" fmla="*/ 1084845 h 9424512"/>
              <a:gd name="connsiteX5789" fmla="*/ 6363633 w 15162205"/>
              <a:gd name="connsiteY5789" fmla="*/ 1084845 h 9424512"/>
              <a:gd name="connsiteX5790" fmla="*/ 6371702 w 15162205"/>
              <a:gd name="connsiteY5790" fmla="*/ 1084845 h 9424512"/>
              <a:gd name="connsiteX5791" fmla="*/ 6339438 w 15162205"/>
              <a:gd name="connsiteY5791" fmla="*/ 1068712 h 9424512"/>
              <a:gd name="connsiteX5792" fmla="*/ 9775318 w 15162205"/>
              <a:gd name="connsiteY5792" fmla="*/ 1052583 h 9424512"/>
              <a:gd name="connsiteX5793" fmla="*/ 9791447 w 15162205"/>
              <a:gd name="connsiteY5793" fmla="*/ 1052583 h 9424512"/>
              <a:gd name="connsiteX5794" fmla="*/ 9775318 w 15162205"/>
              <a:gd name="connsiteY5794" fmla="*/ 1068712 h 9424512"/>
              <a:gd name="connsiteX5795" fmla="*/ 6129736 w 15162205"/>
              <a:gd name="connsiteY5795" fmla="*/ 1052583 h 9424512"/>
              <a:gd name="connsiteX5796" fmla="*/ 6162000 w 15162205"/>
              <a:gd name="connsiteY5796" fmla="*/ 1068712 h 9424512"/>
              <a:gd name="connsiteX5797" fmla="*/ 6145868 w 15162205"/>
              <a:gd name="connsiteY5797" fmla="*/ 1052583 h 9424512"/>
              <a:gd name="connsiteX5798" fmla="*/ 5419978 w 15162205"/>
              <a:gd name="connsiteY5798" fmla="*/ 1052583 h 9424512"/>
              <a:gd name="connsiteX5799" fmla="*/ 5403847 w 15162205"/>
              <a:gd name="connsiteY5799" fmla="*/ 1068712 h 9424512"/>
              <a:gd name="connsiteX5800" fmla="*/ 5419978 w 15162205"/>
              <a:gd name="connsiteY5800" fmla="*/ 1084845 h 9424512"/>
              <a:gd name="connsiteX5801" fmla="*/ 5419978 w 15162205"/>
              <a:gd name="connsiteY5801" fmla="*/ 1068712 h 9424512"/>
              <a:gd name="connsiteX5802" fmla="*/ 68558 w 15162205"/>
              <a:gd name="connsiteY5802" fmla="*/ 1042501 h 9424512"/>
              <a:gd name="connsiteX5803" fmla="*/ 80655 w 15162205"/>
              <a:gd name="connsiteY5803" fmla="*/ 1044516 h 9424512"/>
              <a:gd name="connsiteX5804" fmla="*/ 88719 w 15162205"/>
              <a:gd name="connsiteY5804" fmla="*/ 1060647 h 9424512"/>
              <a:gd name="connsiteX5805" fmla="*/ 80655 w 15162205"/>
              <a:gd name="connsiteY5805" fmla="*/ 1068712 h 9424512"/>
              <a:gd name="connsiteX5806" fmla="*/ 80655 w 15162205"/>
              <a:gd name="connsiteY5806" fmla="*/ 1084845 h 9424512"/>
              <a:gd name="connsiteX5807" fmla="*/ 64523 w 15162205"/>
              <a:gd name="connsiteY5807" fmla="*/ 1052583 h 9424512"/>
              <a:gd name="connsiteX5808" fmla="*/ 68558 w 15162205"/>
              <a:gd name="connsiteY5808" fmla="*/ 1042501 h 9424512"/>
              <a:gd name="connsiteX5809" fmla="*/ 8855857 w 15162205"/>
              <a:gd name="connsiteY5809" fmla="*/ 1036451 h 9424512"/>
              <a:gd name="connsiteX5810" fmla="*/ 8871987 w 15162205"/>
              <a:gd name="connsiteY5810" fmla="*/ 1036451 h 9424512"/>
              <a:gd name="connsiteX5811" fmla="*/ 8855857 w 15162205"/>
              <a:gd name="connsiteY5811" fmla="*/ 1052583 h 9424512"/>
              <a:gd name="connsiteX5812" fmla="*/ 7565386 w 15162205"/>
              <a:gd name="connsiteY5812" fmla="*/ 1036451 h 9424512"/>
              <a:gd name="connsiteX5813" fmla="*/ 7581518 w 15162205"/>
              <a:gd name="connsiteY5813" fmla="*/ 1036451 h 9424512"/>
              <a:gd name="connsiteX5814" fmla="*/ 7613778 w 15162205"/>
              <a:gd name="connsiteY5814" fmla="*/ 1052583 h 9424512"/>
              <a:gd name="connsiteX5815" fmla="*/ 7678302 w 15162205"/>
              <a:gd name="connsiteY5815" fmla="*/ 1052583 h 9424512"/>
              <a:gd name="connsiteX5816" fmla="*/ 7710566 w 15162205"/>
              <a:gd name="connsiteY5816" fmla="*/ 1052583 h 9424512"/>
              <a:gd name="connsiteX5817" fmla="*/ 7726694 w 15162205"/>
              <a:gd name="connsiteY5817" fmla="*/ 1068712 h 9424512"/>
              <a:gd name="connsiteX5818" fmla="*/ 7737449 w 15162205"/>
              <a:gd name="connsiteY5818" fmla="*/ 1090220 h 9424512"/>
              <a:gd name="connsiteX5819" fmla="*/ 7726694 w 15162205"/>
              <a:gd name="connsiteY5819" fmla="*/ 1084845 h 9424512"/>
              <a:gd name="connsiteX5820" fmla="*/ 7686368 w 15162205"/>
              <a:gd name="connsiteY5820" fmla="*/ 1068712 h 9424512"/>
              <a:gd name="connsiteX5821" fmla="*/ 7654106 w 15162205"/>
              <a:gd name="connsiteY5821" fmla="*/ 1076779 h 9424512"/>
              <a:gd name="connsiteX5822" fmla="*/ 7597647 w 15162205"/>
              <a:gd name="connsiteY5822" fmla="*/ 1068712 h 9424512"/>
              <a:gd name="connsiteX5823" fmla="*/ 7565386 w 15162205"/>
              <a:gd name="connsiteY5823" fmla="*/ 1052583 h 9424512"/>
              <a:gd name="connsiteX5824" fmla="*/ 7565386 w 15162205"/>
              <a:gd name="connsiteY5824" fmla="*/ 1036451 h 9424512"/>
              <a:gd name="connsiteX5825" fmla="*/ 5048970 w 15162205"/>
              <a:gd name="connsiteY5825" fmla="*/ 1036451 h 9424512"/>
              <a:gd name="connsiteX5826" fmla="*/ 5048970 w 15162205"/>
              <a:gd name="connsiteY5826" fmla="*/ 1052583 h 9424512"/>
              <a:gd name="connsiteX5827" fmla="*/ 4984443 w 15162205"/>
              <a:gd name="connsiteY5827" fmla="*/ 1052583 h 9424512"/>
              <a:gd name="connsiteX5828" fmla="*/ 4968315 w 15162205"/>
              <a:gd name="connsiteY5828" fmla="*/ 1052583 h 9424512"/>
              <a:gd name="connsiteX5829" fmla="*/ 4968315 w 15162205"/>
              <a:gd name="connsiteY5829" fmla="*/ 1068712 h 9424512"/>
              <a:gd name="connsiteX5830" fmla="*/ 5032836 w 15162205"/>
              <a:gd name="connsiteY5830" fmla="*/ 1084845 h 9424512"/>
              <a:gd name="connsiteX5831" fmla="*/ 5089295 w 15162205"/>
              <a:gd name="connsiteY5831" fmla="*/ 1100974 h 9424512"/>
              <a:gd name="connsiteX5832" fmla="*/ 5113491 w 15162205"/>
              <a:gd name="connsiteY5832" fmla="*/ 1100974 h 9424512"/>
              <a:gd name="connsiteX5833" fmla="*/ 5113491 w 15162205"/>
              <a:gd name="connsiteY5833" fmla="*/ 1084845 h 9424512"/>
              <a:gd name="connsiteX5834" fmla="*/ 5105428 w 15162205"/>
              <a:gd name="connsiteY5834" fmla="*/ 1084845 h 9424512"/>
              <a:gd name="connsiteX5835" fmla="*/ 5097360 w 15162205"/>
              <a:gd name="connsiteY5835" fmla="*/ 1068712 h 9424512"/>
              <a:gd name="connsiteX5836" fmla="*/ 5065098 w 15162205"/>
              <a:gd name="connsiteY5836" fmla="*/ 1036451 h 9424512"/>
              <a:gd name="connsiteX5837" fmla="*/ 306486 w 15162205"/>
              <a:gd name="connsiteY5837" fmla="*/ 1036451 h 9424512"/>
              <a:gd name="connsiteX5838" fmla="*/ 322618 w 15162205"/>
              <a:gd name="connsiteY5838" fmla="*/ 1036451 h 9424512"/>
              <a:gd name="connsiteX5839" fmla="*/ 322618 w 15162205"/>
              <a:gd name="connsiteY5839" fmla="*/ 1052583 h 9424512"/>
              <a:gd name="connsiteX5840" fmla="*/ 306486 w 15162205"/>
              <a:gd name="connsiteY5840" fmla="*/ 1052583 h 9424512"/>
              <a:gd name="connsiteX5841" fmla="*/ 306486 w 15162205"/>
              <a:gd name="connsiteY5841" fmla="*/ 1036451 h 9424512"/>
              <a:gd name="connsiteX5842" fmla="*/ 7355686 w 15162205"/>
              <a:gd name="connsiteY5842" fmla="*/ 1020320 h 9424512"/>
              <a:gd name="connsiteX5843" fmla="*/ 7371816 w 15162205"/>
              <a:gd name="connsiteY5843" fmla="*/ 1020320 h 9424512"/>
              <a:gd name="connsiteX5844" fmla="*/ 7355686 w 15162205"/>
              <a:gd name="connsiteY5844" fmla="*/ 1036451 h 9424512"/>
              <a:gd name="connsiteX5845" fmla="*/ 5532894 w 15162205"/>
              <a:gd name="connsiteY5845" fmla="*/ 1020320 h 9424512"/>
              <a:gd name="connsiteX5846" fmla="*/ 5549026 w 15162205"/>
              <a:gd name="connsiteY5846" fmla="*/ 1036451 h 9424512"/>
              <a:gd name="connsiteX5847" fmla="*/ 5581286 w 15162205"/>
              <a:gd name="connsiteY5847" fmla="*/ 1036451 h 9424512"/>
              <a:gd name="connsiteX5848" fmla="*/ 5565156 w 15162205"/>
              <a:gd name="connsiteY5848" fmla="*/ 1028384 h 9424512"/>
              <a:gd name="connsiteX5849" fmla="*/ 5549026 w 15162205"/>
              <a:gd name="connsiteY5849" fmla="*/ 1020320 h 9424512"/>
              <a:gd name="connsiteX5850" fmla="*/ 5532894 w 15162205"/>
              <a:gd name="connsiteY5850" fmla="*/ 1020320 h 9424512"/>
              <a:gd name="connsiteX5851" fmla="*/ 161310 w 15162205"/>
              <a:gd name="connsiteY5851" fmla="*/ 1020320 h 9424512"/>
              <a:gd name="connsiteX5852" fmla="*/ 177441 w 15162205"/>
              <a:gd name="connsiteY5852" fmla="*/ 1036451 h 9424512"/>
              <a:gd name="connsiteX5853" fmla="*/ 169373 w 15162205"/>
              <a:gd name="connsiteY5853" fmla="*/ 1052583 h 9424512"/>
              <a:gd name="connsiteX5854" fmla="*/ 161310 w 15162205"/>
              <a:gd name="connsiteY5854" fmla="*/ 1052583 h 9424512"/>
              <a:gd name="connsiteX5855" fmla="*/ 161310 w 15162205"/>
              <a:gd name="connsiteY5855" fmla="*/ 1036451 h 9424512"/>
              <a:gd name="connsiteX5856" fmla="*/ 5415946 w 15162205"/>
              <a:gd name="connsiteY5856" fmla="*/ 1012255 h 9424512"/>
              <a:gd name="connsiteX5857" fmla="*/ 5403847 w 15162205"/>
              <a:gd name="connsiteY5857" fmla="*/ 1020320 h 9424512"/>
              <a:gd name="connsiteX5858" fmla="*/ 5419978 w 15162205"/>
              <a:gd name="connsiteY5858" fmla="*/ 1020320 h 9424512"/>
              <a:gd name="connsiteX5859" fmla="*/ 5415946 w 15162205"/>
              <a:gd name="connsiteY5859" fmla="*/ 1012255 h 9424512"/>
              <a:gd name="connsiteX5860" fmla="*/ 6535024 w 15162205"/>
              <a:gd name="connsiteY5860" fmla="*/ 1010238 h 9424512"/>
              <a:gd name="connsiteX5861" fmla="*/ 6541074 w 15162205"/>
              <a:gd name="connsiteY5861" fmla="*/ 1012255 h 9424512"/>
              <a:gd name="connsiteX5862" fmla="*/ 6549140 w 15162205"/>
              <a:gd name="connsiteY5862" fmla="*/ 1036451 h 9424512"/>
              <a:gd name="connsiteX5863" fmla="*/ 6533009 w 15162205"/>
              <a:gd name="connsiteY5863" fmla="*/ 1020320 h 9424512"/>
              <a:gd name="connsiteX5864" fmla="*/ 6535024 w 15162205"/>
              <a:gd name="connsiteY5864" fmla="*/ 1010238 h 9424512"/>
              <a:gd name="connsiteX5865" fmla="*/ 10985133 w 15162205"/>
              <a:gd name="connsiteY5865" fmla="*/ 1004188 h 9424512"/>
              <a:gd name="connsiteX5866" fmla="*/ 11049657 w 15162205"/>
              <a:gd name="connsiteY5866" fmla="*/ 1028384 h 9424512"/>
              <a:gd name="connsiteX5867" fmla="*/ 11098049 w 15162205"/>
              <a:gd name="connsiteY5867" fmla="*/ 1052583 h 9424512"/>
              <a:gd name="connsiteX5868" fmla="*/ 11130311 w 15162205"/>
              <a:gd name="connsiteY5868" fmla="*/ 1068712 h 9424512"/>
              <a:gd name="connsiteX5869" fmla="*/ 11227096 w 15162205"/>
              <a:gd name="connsiteY5869" fmla="*/ 1084845 h 9424512"/>
              <a:gd name="connsiteX5870" fmla="*/ 11227096 w 15162205"/>
              <a:gd name="connsiteY5870" fmla="*/ 1100974 h 9424512"/>
              <a:gd name="connsiteX5871" fmla="*/ 11243227 w 15162205"/>
              <a:gd name="connsiteY5871" fmla="*/ 1149366 h 9424512"/>
              <a:gd name="connsiteX5872" fmla="*/ 11275488 w 15162205"/>
              <a:gd name="connsiteY5872" fmla="*/ 1181629 h 9424512"/>
              <a:gd name="connsiteX5873" fmla="*/ 11267424 w 15162205"/>
              <a:gd name="connsiteY5873" fmla="*/ 1197760 h 9424512"/>
              <a:gd name="connsiteX5874" fmla="*/ 11251292 w 15162205"/>
              <a:gd name="connsiteY5874" fmla="*/ 1181629 h 9424512"/>
              <a:gd name="connsiteX5875" fmla="*/ 11227096 w 15162205"/>
              <a:gd name="connsiteY5875" fmla="*/ 1165500 h 9424512"/>
              <a:gd name="connsiteX5876" fmla="*/ 11210966 w 15162205"/>
              <a:gd name="connsiteY5876" fmla="*/ 1165500 h 9424512"/>
              <a:gd name="connsiteX5877" fmla="*/ 11178705 w 15162205"/>
              <a:gd name="connsiteY5877" fmla="*/ 1149366 h 9424512"/>
              <a:gd name="connsiteX5878" fmla="*/ 11146442 w 15162205"/>
              <a:gd name="connsiteY5878" fmla="*/ 1133237 h 9424512"/>
              <a:gd name="connsiteX5879" fmla="*/ 11114179 w 15162205"/>
              <a:gd name="connsiteY5879" fmla="*/ 1117105 h 9424512"/>
              <a:gd name="connsiteX5880" fmla="*/ 11098049 w 15162205"/>
              <a:gd name="connsiteY5880" fmla="*/ 1100974 h 9424512"/>
              <a:gd name="connsiteX5881" fmla="*/ 11065787 w 15162205"/>
              <a:gd name="connsiteY5881" fmla="*/ 1076779 h 9424512"/>
              <a:gd name="connsiteX5882" fmla="*/ 11017396 w 15162205"/>
              <a:gd name="connsiteY5882" fmla="*/ 1052583 h 9424512"/>
              <a:gd name="connsiteX5883" fmla="*/ 10969004 w 15162205"/>
              <a:gd name="connsiteY5883" fmla="*/ 1036451 h 9424512"/>
              <a:gd name="connsiteX5884" fmla="*/ 9726925 w 15162205"/>
              <a:gd name="connsiteY5884" fmla="*/ 1004188 h 9424512"/>
              <a:gd name="connsiteX5885" fmla="*/ 9734990 w 15162205"/>
              <a:gd name="connsiteY5885" fmla="*/ 1012255 h 9424512"/>
              <a:gd name="connsiteX5886" fmla="*/ 9734990 w 15162205"/>
              <a:gd name="connsiteY5886" fmla="*/ 1028384 h 9424512"/>
              <a:gd name="connsiteX5887" fmla="*/ 9726925 w 15162205"/>
              <a:gd name="connsiteY5887" fmla="*/ 1020320 h 9424512"/>
              <a:gd name="connsiteX5888" fmla="*/ 7742824 w 15162205"/>
              <a:gd name="connsiteY5888" fmla="*/ 1004188 h 9424512"/>
              <a:gd name="connsiteX5889" fmla="*/ 7758956 w 15162205"/>
              <a:gd name="connsiteY5889" fmla="*/ 1004188 h 9424512"/>
              <a:gd name="connsiteX5890" fmla="*/ 7758956 w 15162205"/>
              <a:gd name="connsiteY5890" fmla="*/ 1020320 h 9424512"/>
              <a:gd name="connsiteX5891" fmla="*/ 7750890 w 15162205"/>
              <a:gd name="connsiteY5891" fmla="*/ 1020320 h 9424512"/>
              <a:gd name="connsiteX5892" fmla="*/ 7742824 w 15162205"/>
              <a:gd name="connsiteY5892" fmla="*/ 1020320 h 9424512"/>
              <a:gd name="connsiteX5893" fmla="*/ 7742824 w 15162205"/>
              <a:gd name="connsiteY5893" fmla="*/ 1004188 h 9424512"/>
              <a:gd name="connsiteX5894" fmla="*/ 7710566 w 15162205"/>
              <a:gd name="connsiteY5894" fmla="*/ 1004188 h 9424512"/>
              <a:gd name="connsiteX5895" fmla="*/ 7726694 w 15162205"/>
              <a:gd name="connsiteY5895" fmla="*/ 1012255 h 9424512"/>
              <a:gd name="connsiteX5896" fmla="*/ 7718628 w 15162205"/>
              <a:gd name="connsiteY5896" fmla="*/ 1020320 h 9424512"/>
              <a:gd name="connsiteX5897" fmla="*/ 7710566 w 15162205"/>
              <a:gd name="connsiteY5897" fmla="*/ 1004188 h 9424512"/>
              <a:gd name="connsiteX5898" fmla="*/ 7444404 w 15162205"/>
              <a:gd name="connsiteY5898" fmla="*/ 1004188 h 9424512"/>
              <a:gd name="connsiteX5899" fmla="*/ 7468601 w 15162205"/>
              <a:gd name="connsiteY5899" fmla="*/ 1012255 h 9424512"/>
              <a:gd name="connsiteX5900" fmla="*/ 7500864 w 15162205"/>
              <a:gd name="connsiteY5900" fmla="*/ 1036451 h 9424512"/>
              <a:gd name="connsiteX5901" fmla="*/ 7525058 w 15162205"/>
              <a:gd name="connsiteY5901" fmla="*/ 1036451 h 9424512"/>
              <a:gd name="connsiteX5902" fmla="*/ 7533123 w 15162205"/>
              <a:gd name="connsiteY5902" fmla="*/ 1052583 h 9424512"/>
              <a:gd name="connsiteX5903" fmla="*/ 7549256 w 15162205"/>
              <a:gd name="connsiteY5903" fmla="*/ 1052583 h 9424512"/>
              <a:gd name="connsiteX5904" fmla="*/ 7549256 w 15162205"/>
              <a:gd name="connsiteY5904" fmla="*/ 1068712 h 9424512"/>
              <a:gd name="connsiteX5905" fmla="*/ 7565386 w 15162205"/>
              <a:gd name="connsiteY5905" fmla="*/ 1084845 h 9424512"/>
              <a:gd name="connsiteX5906" fmla="*/ 7597647 w 15162205"/>
              <a:gd name="connsiteY5906" fmla="*/ 1100974 h 9424512"/>
              <a:gd name="connsiteX5907" fmla="*/ 7597647 w 15162205"/>
              <a:gd name="connsiteY5907" fmla="*/ 1117105 h 9424512"/>
              <a:gd name="connsiteX5908" fmla="*/ 7581518 w 15162205"/>
              <a:gd name="connsiteY5908" fmla="*/ 1117105 h 9424512"/>
              <a:gd name="connsiteX5909" fmla="*/ 7565386 w 15162205"/>
              <a:gd name="connsiteY5909" fmla="*/ 1100974 h 9424512"/>
              <a:gd name="connsiteX5910" fmla="*/ 7541190 w 15162205"/>
              <a:gd name="connsiteY5910" fmla="*/ 1100974 h 9424512"/>
              <a:gd name="connsiteX5911" fmla="*/ 7516992 w 15162205"/>
              <a:gd name="connsiteY5911" fmla="*/ 1084845 h 9424512"/>
              <a:gd name="connsiteX5912" fmla="*/ 7484732 w 15162205"/>
              <a:gd name="connsiteY5912" fmla="*/ 1036451 h 9424512"/>
              <a:gd name="connsiteX5913" fmla="*/ 7444404 w 15162205"/>
              <a:gd name="connsiteY5913" fmla="*/ 1036451 h 9424512"/>
              <a:gd name="connsiteX5914" fmla="*/ 7404077 w 15162205"/>
              <a:gd name="connsiteY5914" fmla="*/ 1052583 h 9424512"/>
              <a:gd name="connsiteX5915" fmla="*/ 7404077 w 15162205"/>
              <a:gd name="connsiteY5915" fmla="*/ 1020320 h 9424512"/>
              <a:gd name="connsiteX5916" fmla="*/ 7444404 w 15162205"/>
              <a:gd name="connsiteY5916" fmla="*/ 1004188 h 9424512"/>
              <a:gd name="connsiteX5917" fmla="*/ 7016936 w 15162205"/>
              <a:gd name="connsiteY5917" fmla="*/ 1004188 h 9424512"/>
              <a:gd name="connsiteX5918" fmla="*/ 7025000 w 15162205"/>
              <a:gd name="connsiteY5918" fmla="*/ 1004188 h 9424512"/>
              <a:gd name="connsiteX5919" fmla="*/ 7033068 w 15162205"/>
              <a:gd name="connsiteY5919" fmla="*/ 1020320 h 9424512"/>
              <a:gd name="connsiteX5920" fmla="*/ 7016936 w 15162205"/>
              <a:gd name="connsiteY5920" fmla="*/ 1020320 h 9424512"/>
              <a:gd name="connsiteX5921" fmla="*/ 5887774 w 15162205"/>
              <a:gd name="connsiteY5921" fmla="*/ 1004188 h 9424512"/>
              <a:gd name="connsiteX5922" fmla="*/ 5903904 w 15162205"/>
              <a:gd name="connsiteY5922" fmla="*/ 1020320 h 9424512"/>
              <a:gd name="connsiteX5923" fmla="*/ 5903904 w 15162205"/>
              <a:gd name="connsiteY5923" fmla="*/ 1004188 h 9424512"/>
              <a:gd name="connsiteX5924" fmla="*/ 233898 w 15162205"/>
              <a:gd name="connsiteY5924" fmla="*/ 992091 h 9424512"/>
              <a:gd name="connsiteX5925" fmla="*/ 258094 w 15162205"/>
              <a:gd name="connsiteY5925" fmla="*/ 1020320 h 9424512"/>
              <a:gd name="connsiteX5926" fmla="*/ 241965 w 15162205"/>
              <a:gd name="connsiteY5926" fmla="*/ 1036451 h 9424512"/>
              <a:gd name="connsiteX5927" fmla="*/ 225832 w 15162205"/>
              <a:gd name="connsiteY5927" fmla="*/ 1020320 h 9424512"/>
              <a:gd name="connsiteX5928" fmla="*/ 193569 w 15162205"/>
              <a:gd name="connsiteY5928" fmla="*/ 1004188 h 9424512"/>
              <a:gd name="connsiteX5929" fmla="*/ 233898 w 15162205"/>
              <a:gd name="connsiteY5929" fmla="*/ 992091 h 9424512"/>
              <a:gd name="connsiteX5930" fmla="*/ 8581632 w 15162205"/>
              <a:gd name="connsiteY5930" fmla="*/ 988057 h 9424512"/>
              <a:gd name="connsiteX5931" fmla="*/ 8613892 w 15162205"/>
              <a:gd name="connsiteY5931" fmla="*/ 996124 h 9424512"/>
              <a:gd name="connsiteX5932" fmla="*/ 8613892 w 15162205"/>
              <a:gd name="connsiteY5932" fmla="*/ 1004188 h 9424512"/>
              <a:gd name="connsiteX5933" fmla="*/ 8613892 w 15162205"/>
              <a:gd name="connsiteY5933" fmla="*/ 1020320 h 9424512"/>
              <a:gd name="connsiteX5934" fmla="*/ 8630024 w 15162205"/>
              <a:gd name="connsiteY5934" fmla="*/ 1020320 h 9424512"/>
              <a:gd name="connsiteX5935" fmla="*/ 8654220 w 15162205"/>
              <a:gd name="connsiteY5935" fmla="*/ 1020320 h 9424512"/>
              <a:gd name="connsiteX5936" fmla="*/ 8662287 w 15162205"/>
              <a:gd name="connsiteY5936" fmla="*/ 1004188 h 9424512"/>
              <a:gd name="connsiteX5937" fmla="*/ 8686483 w 15162205"/>
              <a:gd name="connsiteY5937" fmla="*/ 996124 h 9424512"/>
              <a:gd name="connsiteX5938" fmla="*/ 8710678 w 15162205"/>
              <a:gd name="connsiteY5938" fmla="*/ 1012255 h 9424512"/>
              <a:gd name="connsiteX5939" fmla="*/ 8678417 w 15162205"/>
              <a:gd name="connsiteY5939" fmla="*/ 1052583 h 9424512"/>
              <a:gd name="connsiteX5940" fmla="*/ 8662287 w 15162205"/>
              <a:gd name="connsiteY5940" fmla="*/ 1117105 h 9424512"/>
              <a:gd name="connsiteX5941" fmla="*/ 8678417 w 15162205"/>
              <a:gd name="connsiteY5941" fmla="*/ 1133237 h 9424512"/>
              <a:gd name="connsiteX5942" fmla="*/ 8694549 w 15162205"/>
              <a:gd name="connsiteY5942" fmla="*/ 1149366 h 9424512"/>
              <a:gd name="connsiteX5943" fmla="*/ 8742941 w 15162205"/>
              <a:gd name="connsiteY5943" fmla="*/ 1133237 h 9424512"/>
              <a:gd name="connsiteX5944" fmla="*/ 8775204 w 15162205"/>
              <a:gd name="connsiteY5944" fmla="*/ 1141301 h 9424512"/>
              <a:gd name="connsiteX5945" fmla="*/ 8791333 w 15162205"/>
              <a:gd name="connsiteY5945" fmla="*/ 1149366 h 9424512"/>
              <a:gd name="connsiteX5946" fmla="*/ 8823596 w 15162205"/>
              <a:gd name="connsiteY5946" fmla="*/ 1165500 h 9424512"/>
              <a:gd name="connsiteX5947" fmla="*/ 8847791 w 15162205"/>
              <a:gd name="connsiteY5947" fmla="*/ 1165500 h 9424512"/>
              <a:gd name="connsiteX5948" fmla="*/ 8871987 w 15162205"/>
              <a:gd name="connsiteY5948" fmla="*/ 1165500 h 9424512"/>
              <a:gd name="connsiteX5949" fmla="*/ 8912315 w 15162205"/>
              <a:gd name="connsiteY5949" fmla="*/ 1173564 h 9424512"/>
              <a:gd name="connsiteX5950" fmla="*/ 8928446 w 15162205"/>
              <a:gd name="connsiteY5950" fmla="*/ 1181629 h 9424512"/>
              <a:gd name="connsiteX5951" fmla="*/ 9033296 w 15162205"/>
              <a:gd name="connsiteY5951" fmla="*/ 1173564 h 9424512"/>
              <a:gd name="connsiteX5952" fmla="*/ 9178474 w 15162205"/>
              <a:gd name="connsiteY5952" fmla="*/ 1181629 h 9424512"/>
              <a:gd name="connsiteX5953" fmla="*/ 9210737 w 15162205"/>
              <a:gd name="connsiteY5953" fmla="*/ 1181629 h 9424512"/>
              <a:gd name="connsiteX5954" fmla="*/ 9226868 w 15162205"/>
              <a:gd name="connsiteY5954" fmla="*/ 1181629 h 9424512"/>
              <a:gd name="connsiteX5955" fmla="*/ 9210737 w 15162205"/>
              <a:gd name="connsiteY5955" fmla="*/ 1197760 h 9424512"/>
              <a:gd name="connsiteX5956" fmla="*/ 9001033 w 15162205"/>
              <a:gd name="connsiteY5956" fmla="*/ 1197760 h 9424512"/>
              <a:gd name="connsiteX5957" fmla="*/ 8952642 w 15162205"/>
              <a:gd name="connsiteY5957" fmla="*/ 1197760 h 9424512"/>
              <a:gd name="connsiteX5958" fmla="*/ 8839725 w 15162205"/>
              <a:gd name="connsiteY5958" fmla="*/ 1197760 h 9424512"/>
              <a:gd name="connsiteX5959" fmla="*/ 8823596 w 15162205"/>
              <a:gd name="connsiteY5959" fmla="*/ 1197760 h 9424512"/>
              <a:gd name="connsiteX5960" fmla="*/ 8823596 w 15162205"/>
              <a:gd name="connsiteY5960" fmla="*/ 1230020 h 9424512"/>
              <a:gd name="connsiteX5961" fmla="*/ 8839725 w 15162205"/>
              <a:gd name="connsiteY5961" fmla="*/ 1246154 h 9424512"/>
              <a:gd name="connsiteX5962" fmla="*/ 8839725 w 15162205"/>
              <a:gd name="connsiteY5962" fmla="*/ 1262283 h 9424512"/>
              <a:gd name="connsiteX5963" fmla="*/ 8823596 w 15162205"/>
              <a:gd name="connsiteY5963" fmla="*/ 1278414 h 9424512"/>
              <a:gd name="connsiteX5964" fmla="*/ 8807463 w 15162205"/>
              <a:gd name="connsiteY5964" fmla="*/ 1278414 h 9424512"/>
              <a:gd name="connsiteX5965" fmla="*/ 8767137 w 15162205"/>
              <a:gd name="connsiteY5965" fmla="*/ 1254218 h 9424512"/>
              <a:gd name="connsiteX5966" fmla="*/ 8694549 w 15162205"/>
              <a:gd name="connsiteY5966" fmla="*/ 1246154 h 9424512"/>
              <a:gd name="connsiteX5967" fmla="*/ 8613892 w 15162205"/>
              <a:gd name="connsiteY5967" fmla="*/ 1213891 h 9424512"/>
              <a:gd name="connsiteX5968" fmla="*/ 8662287 w 15162205"/>
              <a:gd name="connsiteY5968" fmla="*/ 1213891 h 9424512"/>
              <a:gd name="connsiteX5969" fmla="*/ 8759072 w 15162205"/>
              <a:gd name="connsiteY5969" fmla="*/ 1213891 h 9424512"/>
              <a:gd name="connsiteX5970" fmla="*/ 8807463 w 15162205"/>
              <a:gd name="connsiteY5970" fmla="*/ 1197760 h 9424512"/>
              <a:gd name="connsiteX5971" fmla="*/ 8678417 w 15162205"/>
              <a:gd name="connsiteY5971" fmla="*/ 1181629 h 9424512"/>
              <a:gd name="connsiteX5972" fmla="*/ 8468715 w 15162205"/>
              <a:gd name="connsiteY5972" fmla="*/ 1165500 h 9424512"/>
              <a:gd name="connsiteX5973" fmla="*/ 8388060 w 15162205"/>
              <a:gd name="connsiteY5973" fmla="*/ 1133237 h 9424512"/>
              <a:gd name="connsiteX5974" fmla="*/ 8452583 w 15162205"/>
              <a:gd name="connsiteY5974" fmla="*/ 1133237 h 9424512"/>
              <a:gd name="connsiteX5975" fmla="*/ 8549370 w 15162205"/>
              <a:gd name="connsiteY5975" fmla="*/ 1117105 h 9424512"/>
              <a:gd name="connsiteX5976" fmla="*/ 8565500 w 15162205"/>
              <a:gd name="connsiteY5976" fmla="*/ 1117105 h 9424512"/>
              <a:gd name="connsiteX5977" fmla="*/ 8565500 w 15162205"/>
              <a:gd name="connsiteY5977" fmla="*/ 1084845 h 9424512"/>
              <a:gd name="connsiteX5978" fmla="*/ 8339668 w 15162205"/>
              <a:gd name="connsiteY5978" fmla="*/ 1084845 h 9424512"/>
              <a:gd name="connsiteX5979" fmla="*/ 8323537 w 15162205"/>
              <a:gd name="connsiteY5979" fmla="*/ 1100974 h 9424512"/>
              <a:gd name="connsiteX5980" fmla="*/ 8339668 w 15162205"/>
              <a:gd name="connsiteY5980" fmla="*/ 1117105 h 9424512"/>
              <a:gd name="connsiteX5981" fmla="*/ 8347732 w 15162205"/>
              <a:gd name="connsiteY5981" fmla="*/ 1117105 h 9424512"/>
              <a:gd name="connsiteX5982" fmla="*/ 8355800 w 15162205"/>
              <a:gd name="connsiteY5982" fmla="*/ 1133237 h 9424512"/>
              <a:gd name="connsiteX5983" fmla="*/ 8307406 w 15162205"/>
              <a:gd name="connsiteY5983" fmla="*/ 1133237 h 9424512"/>
              <a:gd name="connsiteX5984" fmla="*/ 8210620 w 15162205"/>
              <a:gd name="connsiteY5984" fmla="*/ 1141301 h 9424512"/>
              <a:gd name="connsiteX5985" fmla="*/ 8154162 w 15162205"/>
              <a:gd name="connsiteY5985" fmla="*/ 1157433 h 9424512"/>
              <a:gd name="connsiteX5986" fmla="*/ 8113836 w 15162205"/>
              <a:gd name="connsiteY5986" fmla="*/ 1149366 h 9424512"/>
              <a:gd name="connsiteX5987" fmla="*/ 8097704 w 15162205"/>
              <a:gd name="connsiteY5987" fmla="*/ 1141301 h 9424512"/>
              <a:gd name="connsiteX5988" fmla="*/ 8065444 w 15162205"/>
              <a:gd name="connsiteY5988" fmla="*/ 1133237 h 9424512"/>
              <a:gd name="connsiteX5989" fmla="*/ 8033182 w 15162205"/>
              <a:gd name="connsiteY5989" fmla="*/ 1117105 h 9424512"/>
              <a:gd name="connsiteX5990" fmla="*/ 8081574 w 15162205"/>
              <a:gd name="connsiteY5990" fmla="*/ 1117105 h 9424512"/>
              <a:gd name="connsiteX5991" fmla="*/ 8097704 w 15162205"/>
              <a:gd name="connsiteY5991" fmla="*/ 1100974 h 9424512"/>
              <a:gd name="connsiteX5992" fmla="*/ 8113836 w 15162205"/>
              <a:gd name="connsiteY5992" fmla="*/ 1084845 h 9424512"/>
              <a:gd name="connsiteX5993" fmla="*/ 8178358 w 15162205"/>
              <a:gd name="connsiteY5993" fmla="*/ 1084845 h 9424512"/>
              <a:gd name="connsiteX5994" fmla="*/ 8194490 w 15162205"/>
              <a:gd name="connsiteY5994" fmla="*/ 1100974 h 9424512"/>
              <a:gd name="connsiteX5995" fmla="*/ 8210620 w 15162205"/>
              <a:gd name="connsiteY5995" fmla="*/ 1084845 h 9424512"/>
              <a:gd name="connsiteX5996" fmla="*/ 8210620 w 15162205"/>
              <a:gd name="connsiteY5996" fmla="*/ 1068712 h 9424512"/>
              <a:gd name="connsiteX5997" fmla="*/ 8275145 w 15162205"/>
              <a:gd name="connsiteY5997" fmla="*/ 1068712 h 9424512"/>
              <a:gd name="connsiteX5998" fmla="*/ 8291274 w 15162205"/>
              <a:gd name="connsiteY5998" fmla="*/ 1052583 h 9424512"/>
              <a:gd name="connsiteX5999" fmla="*/ 8420323 w 15162205"/>
              <a:gd name="connsiteY5999" fmla="*/ 1052583 h 9424512"/>
              <a:gd name="connsiteX6000" fmla="*/ 8468715 w 15162205"/>
              <a:gd name="connsiteY6000" fmla="*/ 1052583 h 9424512"/>
              <a:gd name="connsiteX6001" fmla="*/ 8509042 w 15162205"/>
              <a:gd name="connsiteY6001" fmla="*/ 1052583 h 9424512"/>
              <a:gd name="connsiteX6002" fmla="*/ 8549370 w 15162205"/>
              <a:gd name="connsiteY6002" fmla="*/ 1060647 h 9424512"/>
              <a:gd name="connsiteX6003" fmla="*/ 8597763 w 15162205"/>
              <a:gd name="connsiteY6003" fmla="*/ 1052583 h 9424512"/>
              <a:gd name="connsiteX6004" fmla="*/ 8630024 w 15162205"/>
              <a:gd name="connsiteY6004" fmla="*/ 1052583 h 9424512"/>
              <a:gd name="connsiteX6005" fmla="*/ 8613892 w 15162205"/>
              <a:gd name="connsiteY6005" fmla="*/ 1036451 h 9424512"/>
              <a:gd name="connsiteX6006" fmla="*/ 8581632 w 15162205"/>
              <a:gd name="connsiteY6006" fmla="*/ 988057 h 9424512"/>
              <a:gd name="connsiteX6007" fmla="*/ 7936396 w 15162205"/>
              <a:gd name="connsiteY6007" fmla="*/ 988057 h 9424512"/>
              <a:gd name="connsiteX6008" fmla="*/ 8017050 w 15162205"/>
              <a:gd name="connsiteY6008" fmla="*/ 1020320 h 9424512"/>
              <a:gd name="connsiteX6009" fmla="*/ 7960591 w 15162205"/>
              <a:gd name="connsiteY6009" fmla="*/ 1020320 h 9424512"/>
              <a:gd name="connsiteX6010" fmla="*/ 7920264 w 15162205"/>
              <a:gd name="connsiteY6010" fmla="*/ 1020320 h 9424512"/>
              <a:gd name="connsiteX6011" fmla="*/ 7839610 w 15162205"/>
              <a:gd name="connsiteY6011" fmla="*/ 988057 h 9424512"/>
              <a:gd name="connsiteX6012" fmla="*/ 7888004 w 15162205"/>
              <a:gd name="connsiteY6012" fmla="*/ 988057 h 9424512"/>
              <a:gd name="connsiteX6013" fmla="*/ 7871873 w 15162205"/>
              <a:gd name="connsiteY6013" fmla="*/ 1004188 h 9424512"/>
              <a:gd name="connsiteX6014" fmla="*/ 7839610 w 15162205"/>
              <a:gd name="connsiteY6014" fmla="*/ 988057 h 9424512"/>
              <a:gd name="connsiteX6015" fmla="*/ 6904020 w 15162205"/>
              <a:gd name="connsiteY6015" fmla="*/ 988057 h 9424512"/>
              <a:gd name="connsiteX6016" fmla="*/ 6920150 w 15162205"/>
              <a:gd name="connsiteY6016" fmla="*/ 988057 h 9424512"/>
              <a:gd name="connsiteX6017" fmla="*/ 6936281 w 15162205"/>
              <a:gd name="connsiteY6017" fmla="*/ 1004188 h 9424512"/>
              <a:gd name="connsiteX6018" fmla="*/ 6920150 w 15162205"/>
              <a:gd name="connsiteY6018" fmla="*/ 1004188 h 9424512"/>
              <a:gd name="connsiteX6019" fmla="*/ 6912085 w 15162205"/>
              <a:gd name="connsiteY6019" fmla="*/ 1004188 h 9424512"/>
              <a:gd name="connsiteX6020" fmla="*/ 6904020 w 15162205"/>
              <a:gd name="connsiteY6020" fmla="*/ 988057 h 9424512"/>
              <a:gd name="connsiteX6021" fmla="*/ 6581400 w 15162205"/>
              <a:gd name="connsiteY6021" fmla="*/ 988057 h 9424512"/>
              <a:gd name="connsiteX6022" fmla="*/ 6581400 w 15162205"/>
              <a:gd name="connsiteY6022" fmla="*/ 1028384 h 9424512"/>
              <a:gd name="connsiteX6023" fmla="*/ 6597532 w 15162205"/>
              <a:gd name="connsiteY6023" fmla="*/ 1028384 h 9424512"/>
              <a:gd name="connsiteX6024" fmla="*/ 6605600 w 15162205"/>
              <a:gd name="connsiteY6024" fmla="*/ 996124 h 9424512"/>
              <a:gd name="connsiteX6025" fmla="*/ 6581400 w 15162205"/>
              <a:gd name="connsiteY6025" fmla="*/ 988057 h 9424512"/>
              <a:gd name="connsiteX6026" fmla="*/ 6500746 w 15162205"/>
              <a:gd name="connsiteY6026" fmla="*/ 988057 h 9424512"/>
              <a:gd name="connsiteX6027" fmla="*/ 6484616 w 15162205"/>
              <a:gd name="connsiteY6027" fmla="*/ 1004188 h 9424512"/>
              <a:gd name="connsiteX6028" fmla="*/ 6484616 w 15162205"/>
              <a:gd name="connsiteY6028" fmla="*/ 1020320 h 9424512"/>
              <a:gd name="connsiteX6029" fmla="*/ 6500746 w 15162205"/>
              <a:gd name="connsiteY6029" fmla="*/ 1020320 h 9424512"/>
              <a:gd name="connsiteX6030" fmla="*/ 6508813 w 15162205"/>
              <a:gd name="connsiteY6030" fmla="*/ 1028384 h 9424512"/>
              <a:gd name="connsiteX6031" fmla="*/ 6516878 w 15162205"/>
              <a:gd name="connsiteY6031" fmla="*/ 1036451 h 9424512"/>
              <a:gd name="connsiteX6032" fmla="*/ 6516878 w 15162205"/>
              <a:gd name="connsiteY6032" fmla="*/ 1052583 h 9424512"/>
              <a:gd name="connsiteX6033" fmla="*/ 6484616 w 15162205"/>
              <a:gd name="connsiteY6033" fmla="*/ 1060647 h 9424512"/>
              <a:gd name="connsiteX6034" fmla="*/ 6468484 w 15162205"/>
              <a:gd name="connsiteY6034" fmla="*/ 1052583 h 9424512"/>
              <a:gd name="connsiteX6035" fmla="*/ 6468484 w 15162205"/>
              <a:gd name="connsiteY6035" fmla="*/ 1084845 h 9424512"/>
              <a:gd name="connsiteX6036" fmla="*/ 6484616 w 15162205"/>
              <a:gd name="connsiteY6036" fmla="*/ 1084845 h 9424512"/>
              <a:gd name="connsiteX6037" fmla="*/ 6549140 w 15162205"/>
              <a:gd name="connsiteY6037" fmla="*/ 1084845 h 9424512"/>
              <a:gd name="connsiteX6038" fmla="*/ 6565272 w 15162205"/>
              <a:gd name="connsiteY6038" fmla="*/ 1068712 h 9424512"/>
              <a:gd name="connsiteX6039" fmla="*/ 6565272 w 15162205"/>
              <a:gd name="connsiteY6039" fmla="*/ 1036451 h 9424512"/>
              <a:gd name="connsiteX6040" fmla="*/ 6557204 w 15162205"/>
              <a:gd name="connsiteY6040" fmla="*/ 1012255 h 9424512"/>
              <a:gd name="connsiteX6041" fmla="*/ 6533009 w 15162205"/>
              <a:gd name="connsiteY6041" fmla="*/ 1004188 h 9424512"/>
              <a:gd name="connsiteX6042" fmla="*/ 6516878 w 15162205"/>
              <a:gd name="connsiteY6042" fmla="*/ 1004188 h 9424512"/>
              <a:gd name="connsiteX6043" fmla="*/ 4863464 w 15162205"/>
              <a:gd name="connsiteY6043" fmla="*/ 988057 h 9424512"/>
              <a:gd name="connsiteX6044" fmla="*/ 4855398 w 15162205"/>
              <a:gd name="connsiteY6044" fmla="*/ 1004188 h 9424512"/>
              <a:gd name="connsiteX6045" fmla="*/ 4871530 w 15162205"/>
              <a:gd name="connsiteY6045" fmla="*/ 1004188 h 9424512"/>
              <a:gd name="connsiteX6046" fmla="*/ 4887660 w 15162205"/>
              <a:gd name="connsiteY6046" fmla="*/ 988057 h 9424512"/>
              <a:gd name="connsiteX6047" fmla="*/ 4863464 w 15162205"/>
              <a:gd name="connsiteY6047" fmla="*/ 988057 h 9424512"/>
              <a:gd name="connsiteX6048" fmla="*/ 7186310 w 15162205"/>
              <a:gd name="connsiteY6048" fmla="*/ 979992 h 9424512"/>
              <a:gd name="connsiteX6049" fmla="*/ 7194376 w 15162205"/>
              <a:gd name="connsiteY6049" fmla="*/ 988057 h 9424512"/>
              <a:gd name="connsiteX6050" fmla="*/ 7186310 w 15162205"/>
              <a:gd name="connsiteY6050" fmla="*/ 996124 h 9424512"/>
              <a:gd name="connsiteX6051" fmla="*/ 7178244 w 15162205"/>
              <a:gd name="connsiteY6051" fmla="*/ 1004188 h 9424512"/>
              <a:gd name="connsiteX6052" fmla="*/ 7162114 w 15162205"/>
              <a:gd name="connsiteY6052" fmla="*/ 988057 h 9424512"/>
              <a:gd name="connsiteX6053" fmla="*/ 7186310 w 15162205"/>
              <a:gd name="connsiteY6053" fmla="*/ 979992 h 9424512"/>
              <a:gd name="connsiteX6054" fmla="*/ 6968542 w 15162205"/>
              <a:gd name="connsiteY6054" fmla="*/ 971928 h 9424512"/>
              <a:gd name="connsiteX6055" fmla="*/ 6968542 w 15162205"/>
              <a:gd name="connsiteY6055" fmla="*/ 988057 h 9424512"/>
              <a:gd name="connsiteX6056" fmla="*/ 6952413 w 15162205"/>
              <a:gd name="connsiteY6056" fmla="*/ 988057 h 9424512"/>
              <a:gd name="connsiteX6057" fmla="*/ 6968542 w 15162205"/>
              <a:gd name="connsiteY6057" fmla="*/ 971928 h 9424512"/>
              <a:gd name="connsiteX6058" fmla="*/ 5484501 w 15162205"/>
              <a:gd name="connsiteY6058" fmla="*/ 971928 h 9424512"/>
              <a:gd name="connsiteX6059" fmla="*/ 5452240 w 15162205"/>
              <a:gd name="connsiteY6059" fmla="*/ 988057 h 9424512"/>
              <a:gd name="connsiteX6060" fmla="*/ 5500632 w 15162205"/>
              <a:gd name="connsiteY6060" fmla="*/ 1004188 h 9424512"/>
              <a:gd name="connsiteX6061" fmla="*/ 5500632 w 15162205"/>
              <a:gd name="connsiteY6061" fmla="*/ 988057 h 9424512"/>
              <a:gd name="connsiteX6062" fmla="*/ 1451781 w 15162205"/>
              <a:gd name="connsiteY6062" fmla="*/ 971928 h 9424512"/>
              <a:gd name="connsiteX6063" fmla="*/ 1484042 w 15162205"/>
              <a:gd name="connsiteY6063" fmla="*/ 1004188 h 9424512"/>
              <a:gd name="connsiteX6064" fmla="*/ 1484042 w 15162205"/>
              <a:gd name="connsiteY6064" fmla="*/ 988057 h 9424512"/>
              <a:gd name="connsiteX6065" fmla="*/ 1451781 w 15162205"/>
              <a:gd name="connsiteY6065" fmla="*/ 971928 h 9424512"/>
              <a:gd name="connsiteX6066" fmla="*/ 371011 w 15162205"/>
              <a:gd name="connsiteY6066" fmla="*/ 971928 h 9424512"/>
              <a:gd name="connsiteX6067" fmla="*/ 371011 w 15162205"/>
              <a:gd name="connsiteY6067" fmla="*/ 988057 h 9424512"/>
              <a:gd name="connsiteX6068" fmla="*/ 387140 w 15162205"/>
              <a:gd name="connsiteY6068" fmla="*/ 971928 h 9424512"/>
              <a:gd name="connsiteX6069" fmla="*/ 371011 w 15162205"/>
              <a:gd name="connsiteY6069" fmla="*/ 971928 h 9424512"/>
              <a:gd name="connsiteX6070" fmla="*/ 10872217 w 15162205"/>
              <a:gd name="connsiteY6070" fmla="*/ 955796 h 9424512"/>
              <a:gd name="connsiteX6071" fmla="*/ 10904479 w 15162205"/>
              <a:gd name="connsiteY6071" fmla="*/ 971928 h 9424512"/>
              <a:gd name="connsiteX6072" fmla="*/ 10888348 w 15162205"/>
              <a:gd name="connsiteY6072" fmla="*/ 988057 h 9424512"/>
              <a:gd name="connsiteX6073" fmla="*/ 9242997 w 15162205"/>
              <a:gd name="connsiteY6073" fmla="*/ 955796 h 9424512"/>
              <a:gd name="connsiteX6074" fmla="*/ 9259129 w 15162205"/>
              <a:gd name="connsiteY6074" fmla="*/ 971928 h 9424512"/>
              <a:gd name="connsiteX6075" fmla="*/ 9242997 w 15162205"/>
              <a:gd name="connsiteY6075" fmla="*/ 988057 h 9424512"/>
              <a:gd name="connsiteX6076" fmla="*/ 9242997 w 15162205"/>
              <a:gd name="connsiteY6076" fmla="*/ 971928 h 9424512"/>
              <a:gd name="connsiteX6077" fmla="*/ 9242997 w 15162205"/>
              <a:gd name="connsiteY6077" fmla="*/ 955796 h 9424512"/>
              <a:gd name="connsiteX6078" fmla="*/ 9210737 w 15162205"/>
              <a:gd name="connsiteY6078" fmla="*/ 955796 h 9424512"/>
              <a:gd name="connsiteX6079" fmla="*/ 9210737 w 15162205"/>
              <a:gd name="connsiteY6079" fmla="*/ 971928 h 9424512"/>
              <a:gd name="connsiteX6080" fmla="*/ 9210737 w 15162205"/>
              <a:gd name="connsiteY6080" fmla="*/ 988057 h 9424512"/>
              <a:gd name="connsiteX6081" fmla="*/ 9202670 w 15162205"/>
              <a:gd name="connsiteY6081" fmla="*/ 971928 h 9424512"/>
              <a:gd name="connsiteX6082" fmla="*/ 9210737 w 15162205"/>
              <a:gd name="connsiteY6082" fmla="*/ 955796 h 9424512"/>
              <a:gd name="connsiteX6083" fmla="*/ 7420206 w 15162205"/>
              <a:gd name="connsiteY6083" fmla="*/ 955796 h 9424512"/>
              <a:gd name="connsiteX6084" fmla="*/ 7452468 w 15162205"/>
              <a:gd name="connsiteY6084" fmla="*/ 971928 h 9424512"/>
              <a:gd name="connsiteX6085" fmla="*/ 7404077 w 15162205"/>
              <a:gd name="connsiteY6085" fmla="*/ 971928 h 9424512"/>
              <a:gd name="connsiteX6086" fmla="*/ 6516878 w 15162205"/>
              <a:gd name="connsiteY6086" fmla="*/ 955796 h 9424512"/>
              <a:gd name="connsiteX6087" fmla="*/ 6508813 w 15162205"/>
              <a:gd name="connsiteY6087" fmla="*/ 971928 h 9424512"/>
              <a:gd name="connsiteX6088" fmla="*/ 6533009 w 15162205"/>
              <a:gd name="connsiteY6088" fmla="*/ 971928 h 9424512"/>
              <a:gd name="connsiteX6089" fmla="*/ 6516878 w 15162205"/>
              <a:gd name="connsiteY6089" fmla="*/ 955796 h 9424512"/>
              <a:gd name="connsiteX6090" fmla="*/ 6129736 w 15162205"/>
              <a:gd name="connsiteY6090" fmla="*/ 955796 h 9424512"/>
              <a:gd name="connsiteX6091" fmla="*/ 6113604 w 15162205"/>
              <a:gd name="connsiteY6091" fmla="*/ 971928 h 9424512"/>
              <a:gd name="connsiteX6092" fmla="*/ 6145868 w 15162205"/>
              <a:gd name="connsiteY6092" fmla="*/ 971928 h 9424512"/>
              <a:gd name="connsiteX6093" fmla="*/ 6129736 w 15162205"/>
              <a:gd name="connsiteY6093" fmla="*/ 955796 h 9424512"/>
              <a:gd name="connsiteX6094" fmla="*/ 5839383 w 15162205"/>
              <a:gd name="connsiteY6094" fmla="*/ 955796 h 9424512"/>
              <a:gd name="connsiteX6095" fmla="*/ 5823250 w 15162205"/>
              <a:gd name="connsiteY6095" fmla="*/ 963861 h 9424512"/>
              <a:gd name="connsiteX6096" fmla="*/ 5823250 w 15162205"/>
              <a:gd name="connsiteY6096" fmla="*/ 971928 h 9424512"/>
              <a:gd name="connsiteX6097" fmla="*/ 5839383 w 15162205"/>
              <a:gd name="connsiteY6097" fmla="*/ 988057 h 9424512"/>
              <a:gd name="connsiteX6098" fmla="*/ 5855510 w 15162205"/>
              <a:gd name="connsiteY6098" fmla="*/ 971928 h 9424512"/>
              <a:gd name="connsiteX6099" fmla="*/ 5839383 w 15162205"/>
              <a:gd name="connsiteY6099" fmla="*/ 955796 h 9424512"/>
              <a:gd name="connsiteX6100" fmla="*/ 209703 w 15162205"/>
              <a:gd name="connsiteY6100" fmla="*/ 955796 h 9424512"/>
              <a:gd name="connsiteX6101" fmla="*/ 225832 w 15162205"/>
              <a:gd name="connsiteY6101" fmla="*/ 963861 h 9424512"/>
              <a:gd name="connsiteX6102" fmla="*/ 225832 w 15162205"/>
              <a:gd name="connsiteY6102" fmla="*/ 971928 h 9424512"/>
              <a:gd name="connsiteX6103" fmla="*/ 225832 w 15162205"/>
              <a:gd name="connsiteY6103" fmla="*/ 988057 h 9424512"/>
              <a:gd name="connsiteX6104" fmla="*/ 209703 w 15162205"/>
              <a:gd name="connsiteY6104" fmla="*/ 971928 h 9424512"/>
              <a:gd name="connsiteX6105" fmla="*/ 145177 w 15162205"/>
              <a:gd name="connsiteY6105" fmla="*/ 955796 h 9424512"/>
              <a:gd name="connsiteX6106" fmla="*/ 145177 w 15162205"/>
              <a:gd name="connsiteY6106" fmla="*/ 971928 h 9424512"/>
              <a:gd name="connsiteX6107" fmla="*/ 145177 w 15162205"/>
              <a:gd name="connsiteY6107" fmla="*/ 988057 h 9424512"/>
              <a:gd name="connsiteX6108" fmla="*/ 129048 w 15162205"/>
              <a:gd name="connsiteY6108" fmla="*/ 971928 h 9424512"/>
              <a:gd name="connsiteX6109" fmla="*/ 145177 w 15162205"/>
              <a:gd name="connsiteY6109" fmla="*/ 955796 h 9424512"/>
              <a:gd name="connsiteX6110" fmla="*/ 9630138 w 15162205"/>
              <a:gd name="connsiteY6110" fmla="*/ 939666 h 9424512"/>
              <a:gd name="connsiteX6111" fmla="*/ 9646270 w 15162205"/>
              <a:gd name="connsiteY6111" fmla="*/ 939666 h 9424512"/>
              <a:gd name="connsiteX6112" fmla="*/ 9646270 w 15162205"/>
              <a:gd name="connsiteY6112" fmla="*/ 955796 h 9424512"/>
              <a:gd name="connsiteX6113" fmla="*/ 9597877 w 15162205"/>
              <a:gd name="connsiteY6113" fmla="*/ 971928 h 9424512"/>
              <a:gd name="connsiteX6114" fmla="*/ 9597877 w 15162205"/>
              <a:gd name="connsiteY6114" fmla="*/ 955796 h 9424512"/>
              <a:gd name="connsiteX6115" fmla="*/ 9614009 w 15162205"/>
              <a:gd name="connsiteY6115" fmla="*/ 947729 h 9424512"/>
              <a:gd name="connsiteX6116" fmla="*/ 9630138 w 15162205"/>
              <a:gd name="connsiteY6116" fmla="*/ 939666 h 9424512"/>
              <a:gd name="connsiteX6117" fmla="*/ 7694432 w 15162205"/>
              <a:gd name="connsiteY6117" fmla="*/ 939666 h 9424512"/>
              <a:gd name="connsiteX6118" fmla="*/ 7742824 w 15162205"/>
              <a:gd name="connsiteY6118" fmla="*/ 955796 h 9424512"/>
              <a:gd name="connsiteX6119" fmla="*/ 7839610 w 15162205"/>
              <a:gd name="connsiteY6119" fmla="*/ 988057 h 9424512"/>
              <a:gd name="connsiteX6120" fmla="*/ 7758956 w 15162205"/>
              <a:gd name="connsiteY6120" fmla="*/ 971928 h 9424512"/>
              <a:gd name="connsiteX6121" fmla="*/ 7694432 w 15162205"/>
              <a:gd name="connsiteY6121" fmla="*/ 955796 h 9424512"/>
              <a:gd name="connsiteX6122" fmla="*/ 7662170 w 15162205"/>
              <a:gd name="connsiteY6122" fmla="*/ 939666 h 9424512"/>
              <a:gd name="connsiteX6123" fmla="*/ 7678302 w 15162205"/>
              <a:gd name="connsiteY6123" fmla="*/ 939666 h 9424512"/>
              <a:gd name="connsiteX6124" fmla="*/ 7662170 w 15162205"/>
              <a:gd name="connsiteY6124" fmla="*/ 955796 h 9424512"/>
              <a:gd name="connsiteX6125" fmla="*/ 7662170 w 15162205"/>
              <a:gd name="connsiteY6125" fmla="*/ 947729 h 9424512"/>
              <a:gd name="connsiteX6126" fmla="*/ 7662170 w 15162205"/>
              <a:gd name="connsiteY6126" fmla="*/ 939666 h 9424512"/>
              <a:gd name="connsiteX6127" fmla="*/ 7323422 w 15162205"/>
              <a:gd name="connsiteY6127" fmla="*/ 939666 h 9424512"/>
              <a:gd name="connsiteX6128" fmla="*/ 7323422 w 15162205"/>
              <a:gd name="connsiteY6128" fmla="*/ 955796 h 9424512"/>
              <a:gd name="connsiteX6129" fmla="*/ 7307290 w 15162205"/>
              <a:gd name="connsiteY6129" fmla="*/ 947729 h 9424512"/>
              <a:gd name="connsiteX6130" fmla="*/ 7323422 w 15162205"/>
              <a:gd name="connsiteY6130" fmla="*/ 939666 h 9424512"/>
              <a:gd name="connsiteX6131" fmla="*/ 7629910 w 15162205"/>
              <a:gd name="connsiteY6131" fmla="*/ 931600 h 9424512"/>
              <a:gd name="connsiteX6132" fmla="*/ 7646040 w 15162205"/>
              <a:gd name="connsiteY6132" fmla="*/ 955796 h 9424512"/>
              <a:gd name="connsiteX6133" fmla="*/ 7629910 w 15162205"/>
              <a:gd name="connsiteY6133" fmla="*/ 939666 h 9424512"/>
              <a:gd name="connsiteX6134" fmla="*/ 4940084 w 15162205"/>
              <a:gd name="connsiteY6134" fmla="*/ 929584 h 9424512"/>
              <a:gd name="connsiteX6135" fmla="*/ 4936051 w 15162205"/>
              <a:gd name="connsiteY6135" fmla="*/ 939666 h 9424512"/>
              <a:gd name="connsiteX6136" fmla="*/ 4944116 w 15162205"/>
              <a:gd name="connsiteY6136" fmla="*/ 955796 h 9424512"/>
              <a:gd name="connsiteX6137" fmla="*/ 4952182 w 15162205"/>
              <a:gd name="connsiteY6137" fmla="*/ 963861 h 9424512"/>
              <a:gd name="connsiteX6138" fmla="*/ 4968315 w 15162205"/>
              <a:gd name="connsiteY6138" fmla="*/ 947729 h 9424512"/>
              <a:gd name="connsiteX6139" fmla="*/ 4952182 w 15162205"/>
              <a:gd name="connsiteY6139" fmla="*/ 931600 h 9424512"/>
              <a:gd name="connsiteX6140" fmla="*/ 4940084 w 15162205"/>
              <a:gd name="connsiteY6140" fmla="*/ 929584 h 9424512"/>
              <a:gd name="connsiteX6141" fmla="*/ 10807692 w 15162205"/>
              <a:gd name="connsiteY6141" fmla="*/ 923533 h 9424512"/>
              <a:gd name="connsiteX6142" fmla="*/ 10856087 w 15162205"/>
              <a:gd name="connsiteY6142" fmla="*/ 939666 h 9424512"/>
              <a:gd name="connsiteX6143" fmla="*/ 10807692 w 15162205"/>
              <a:gd name="connsiteY6143" fmla="*/ 939666 h 9424512"/>
              <a:gd name="connsiteX6144" fmla="*/ 10807692 w 15162205"/>
              <a:gd name="connsiteY6144" fmla="*/ 923533 h 9424512"/>
              <a:gd name="connsiteX6145" fmla="*/ 5968428 w 15162205"/>
              <a:gd name="connsiteY6145" fmla="*/ 923533 h 9424512"/>
              <a:gd name="connsiteX6146" fmla="*/ 5984558 w 15162205"/>
              <a:gd name="connsiteY6146" fmla="*/ 955796 h 9424512"/>
              <a:gd name="connsiteX6147" fmla="*/ 6032952 w 15162205"/>
              <a:gd name="connsiteY6147" fmla="*/ 939666 h 9424512"/>
              <a:gd name="connsiteX6148" fmla="*/ 6081345 w 15162205"/>
              <a:gd name="connsiteY6148" fmla="*/ 988057 h 9424512"/>
              <a:gd name="connsiteX6149" fmla="*/ 6089408 w 15162205"/>
              <a:gd name="connsiteY6149" fmla="*/ 963861 h 9424512"/>
              <a:gd name="connsiteX6150" fmla="*/ 6049082 w 15162205"/>
              <a:gd name="connsiteY6150" fmla="*/ 923533 h 9424512"/>
              <a:gd name="connsiteX6151" fmla="*/ 6032952 w 15162205"/>
              <a:gd name="connsiteY6151" fmla="*/ 939666 h 9424512"/>
              <a:gd name="connsiteX6152" fmla="*/ 6016820 w 15162205"/>
              <a:gd name="connsiteY6152" fmla="*/ 939666 h 9424512"/>
              <a:gd name="connsiteX6153" fmla="*/ 5984558 w 15162205"/>
              <a:gd name="connsiteY6153" fmla="*/ 939666 h 9424512"/>
              <a:gd name="connsiteX6154" fmla="*/ 5968428 w 15162205"/>
              <a:gd name="connsiteY6154" fmla="*/ 923533 h 9424512"/>
              <a:gd name="connsiteX6155" fmla="*/ 5145753 w 15162205"/>
              <a:gd name="connsiteY6155" fmla="*/ 923533 h 9424512"/>
              <a:gd name="connsiteX6156" fmla="*/ 5145753 w 15162205"/>
              <a:gd name="connsiteY6156" fmla="*/ 939666 h 9424512"/>
              <a:gd name="connsiteX6157" fmla="*/ 5161884 w 15162205"/>
              <a:gd name="connsiteY6157" fmla="*/ 955796 h 9424512"/>
              <a:gd name="connsiteX6158" fmla="*/ 5161884 w 15162205"/>
              <a:gd name="connsiteY6158" fmla="*/ 939666 h 9424512"/>
              <a:gd name="connsiteX6159" fmla="*/ 5161884 w 15162205"/>
              <a:gd name="connsiteY6159" fmla="*/ 931600 h 9424512"/>
              <a:gd name="connsiteX6160" fmla="*/ 5145753 w 15162205"/>
              <a:gd name="connsiteY6160" fmla="*/ 923533 h 9424512"/>
              <a:gd name="connsiteX6161" fmla="*/ 1371126 w 15162205"/>
              <a:gd name="connsiteY6161" fmla="*/ 923533 h 9424512"/>
              <a:gd name="connsiteX6162" fmla="*/ 1371126 w 15162205"/>
              <a:gd name="connsiteY6162" fmla="*/ 955796 h 9424512"/>
              <a:gd name="connsiteX6163" fmla="*/ 1419519 w 15162205"/>
              <a:gd name="connsiteY6163" fmla="*/ 955796 h 9424512"/>
              <a:gd name="connsiteX6164" fmla="*/ 1435650 w 15162205"/>
              <a:gd name="connsiteY6164" fmla="*/ 971928 h 9424512"/>
              <a:gd name="connsiteX6165" fmla="*/ 1435650 w 15162205"/>
              <a:gd name="connsiteY6165" fmla="*/ 955796 h 9424512"/>
              <a:gd name="connsiteX6166" fmla="*/ 1419519 w 15162205"/>
              <a:gd name="connsiteY6166" fmla="*/ 955796 h 9424512"/>
              <a:gd name="connsiteX6167" fmla="*/ 1387259 w 15162205"/>
              <a:gd name="connsiteY6167" fmla="*/ 939666 h 9424512"/>
              <a:gd name="connsiteX6168" fmla="*/ 1387259 w 15162205"/>
              <a:gd name="connsiteY6168" fmla="*/ 923533 h 9424512"/>
              <a:gd name="connsiteX6169" fmla="*/ 1371126 w 15162205"/>
              <a:gd name="connsiteY6169" fmla="*/ 923533 h 9424512"/>
              <a:gd name="connsiteX6170" fmla="*/ 10782362 w 15162205"/>
              <a:gd name="connsiteY6170" fmla="*/ 916604 h 9424512"/>
              <a:gd name="connsiteX6171" fmla="*/ 10777448 w 15162205"/>
              <a:gd name="connsiteY6171" fmla="*/ 921518 h 9424512"/>
              <a:gd name="connsiteX6172" fmla="*/ 10775431 w 15162205"/>
              <a:gd name="connsiteY6172" fmla="*/ 923533 h 9424512"/>
              <a:gd name="connsiteX6173" fmla="*/ 10791561 w 15162205"/>
              <a:gd name="connsiteY6173" fmla="*/ 907404 h 9424512"/>
              <a:gd name="connsiteX6174" fmla="*/ 10783496 w 15162205"/>
              <a:gd name="connsiteY6174" fmla="*/ 915470 h 9424512"/>
              <a:gd name="connsiteX6175" fmla="*/ 10782362 w 15162205"/>
              <a:gd name="connsiteY6175" fmla="*/ 916604 h 9424512"/>
              <a:gd name="connsiteX6176" fmla="*/ 5903904 w 15162205"/>
              <a:gd name="connsiteY6176" fmla="*/ 907404 h 9424512"/>
              <a:gd name="connsiteX6177" fmla="*/ 5887774 w 15162205"/>
              <a:gd name="connsiteY6177" fmla="*/ 923533 h 9424512"/>
              <a:gd name="connsiteX6178" fmla="*/ 5903904 w 15162205"/>
              <a:gd name="connsiteY6178" fmla="*/ 923533 h 9424512"/>
              <a:gd name="connsiteX6179" fmla="*/ 5920036 w 15162205"/>
              <a:gd name="connsiteY6179" fmla="*/ 923533 h 9424512"/>
              <a:gd name="connsiteX6180" fmla="*/ 4887660 w 15162205"/>
              <a:gd name="connsiteY6180" fmla="*/ 907404 h 9424512"/>
              <a:gd name="connsiteX6181" fmla="*/ 4871530 w 15162205"/>
              <a:gd name="connsiteY6181" fmla="*/ 923533 h 9424512"/>
              <a:gd name="connsiteX6182" fmla="*/ 4855398 w 15162205"/>
              <a:gd name="connsiteY6182" fmla="*/ 939666 h 9424512"/>
              <a:gd name="connsiteX6183" fmla="*/ 4887660 w 15162205"/>
              <a:gd name="connsiteY6183" fmla="*/ 955796 h 9424512"/>
              <a:gd name="connsiteX6184" fmla="*/ 4903789 w 15162205"/>
              <a:gd name="connsiteY6184" fmla="*/ 939666 h 9424512"/>
              <a:gd name="connsiteX6185" fmla="*/ 4903789 w 15162205"/>
              <a:gd name="connsiteY6185" fmla="*/ 923533 h 9424512"/>
              <a:gd name="connsiteX6186" fmla="*/ 4903789 w 15162205"/>
              <a:gd name="connsiteY6186" fmla="*/ 907404 h 9424512"/>
              <a:gd name="connsiteX6187" fmla="*/ 4887660 w 15162205"/>
              <a:gd name="connsiteY6187" fmla="*/ 907404 h 9424512"/>
              <a:gd name="connsiteX6188" fmla="*/ 1322733 w 15162205"/>
              <a:gd name="connsiteY6188" fmla="*/ 907404 h 9424512"/>
              <a:gd name="connsiteX6189" fmla="*/ 1306604 w 15162205"/>
              <a:gd name="connsiteY6189" fmla="*/ 915470 h 9424512"/>
              <a:gd name="connsiteX6190" fmla="*/ 1322733 w 15162205"/>
              <a:gd name="connsiteY6190" fmla="*/ 923533 h 9424512"/>
              <a:gd name="connsiteX6191" fmla="*/ 1322733 w 15162205"/>
              <a:gd name="connsiteY6191" fmla="*/ 915470 h 9424512"/>
              <a:gd name="connsiteX6192" fmla="*/ 1322733 w 15162205"/>
              <a:gd name="connsiteY6192" fmla="*/ 907404 h 9424512"/>
              <a:gd name="connsiteX6193" fmla="*/ 209703 w 15162205"/>
              <a:gd name="connsiteY6193" fmla="*/ 907404 h 9424512"/>
              <a:gd name="connsiteX6194" fmla="*/ 241965 w 15162205"/>
              <a:gd name="connsiteY6194" fmla="*/ 931600 h 9424512"/>
              <a:gd name="connsiteX6195" fmla="*/ 241965 w 15162205"/>
              <a:gd name="connsiteY6195" fmla="*/ 947729 h 9424512"/>
              <a:gd name="connsiteX6196" fmla="*/ 233898 w 15162205"/>
              <a:gd name="connsiteY6196" fmla="*/ 939666 h 9424512"/>
              <a:gd name="connsiteX6197" fmla="*/ 209703 w 15162205"/>
              <a:gd name="connsiteY6197" fmla="*/ 939666 h 9424512"/>
              <a:gd name="connsiteX6198" fmla="*/ 9460764 w 15162205"/>
              <a:gd name="connsiteY6198" fmla="*/ 891274 h 9424512"/>
              <a:gd name="connsiteX6199" fmla="*/ 9468831 w 15162205"/>
              <a:gd name="connsiteY6199" fmla="*/ 891274 h 9424512"/>
              <a:gd name="connsiteX6200" fmla="*/ 9476896 w 15162205"/>
              <a:gd name="connsiteY6200" fmla="*/ 915470 h 9424512"/>
              <a:gd name="connsiteX6201" fmla="*/ 9452700 w 15162205"/>
              <a:gd name="connsiteY6201" fmla="*/ 923533 h 9424512"/>
              <a:gd name="connsiteX6202" fmla="*/ 9452700 w 15162205"/>
              <a:gd name="connsiteY6202" fmla="*/ 907404 h 9424512"/>
              <a:gd name="connsiteX6203" fmla="*/ 9460764 w 15162205"/>
              <a:gd name="connsiteY6203" fmla="*/ 891274 h 9424512"/>
              <a:gd name="connsiteX6204" fmla="*/ 7678302 w 15162205"/>
              <a:gd name="connsiteY6204" fmla="*/ 891274 h 9424512"/>
              <a:gd name="connsiteX6205" fmla="*/ 7702498 w 15162205"/>
              <a:gd name="connsiteY6205" fmla="*/ 891274 h 9424512"/>
              <a:gd name="connsiteX6206" fmla="*/ 7710566 w 15162205"/>
              <a:gd name="connsiteY6206" fmla="*/ 891274 h 9424512"/>
              <a:gd name="connsiteX6207" fmla="*/ 7694432 w 15162205"/>
              <a:gd name="connsiteY6207" fmla="*/ 907404 h 9424512"/>
              <a:gd name="connsiteX6208" fmla="*/ 5258672 w 15162205"/>
              <a:gd name="connsiteY6208" fmla="*/ 891274 h 9424512"/>
              <a:gd name="connsiteX6209" fmla="*/ 5258672 w 15162205"/>
              <a:gd name="connsiteY6209" fmla="*/ 907404 h 9424512"/>
              <a:gd name="connsiteX6210" fmla="*/ 5274799 w 15162205"/>
              <a:gd name="connsiteY6210" fmla="*/ 931600 h 9424512"/>
              <a:gd name="connsiteX6211" fmla="*/ 5242539 w 15162205"/>
              <a:gd name="connsiteY6211" fmla="*/ 939666 h 9424512"/>
              <a:gd name="connsiteX6212" fmla="*/ 5290931 w 15162205"/>
              <a:gd name="connsiteY6212" fmla="*/ 955796 h 9424512"/>
              <a:gd name="connsiteX6213" fmla="*/ 5355454 w 15162205"/>
              <a:gd name="connsiteY6213" fmla="*/ 988057 h 9424512"/>
              <a:gd name="connsiteX6214" fmla="*/ 5339323 w 15162205"/>
              <a:gd name="connsiteY6214" fmla="*/ 988057 h 9424512"/>
              <a:gd name="connsiteX6215" fmla="*/ 5298996 w 15162205"/>
              <a:gd name="connsiteY6215" fmla="*/ 979992 h 9424512"/>
              <a:gd name="connsiteX6216" fmla="*/ 5258672 w 15162205"/>
              <a:gd name="connsiteY6216" fmla="*/ 963861 h 9424512"/>
              <a:gd name="connsiteX6217" fmla="*/ 5307060 w 15162205"/>
              <a:gd name="connsiteY6217" fmla="*/ 988057 h 9424512"/>
              <a:gd name="connsiteX6218" fmla="*/ 5371586 w 15162205"/>
              <a:gd name="connsiteY6218" fmla="*/ 1004188 h 9424512"/>
              <a:gd name="connsiteX6219" fmla="*/ 5371586 w 15162205"/>
              <a:gd name="connsiteY6219" fmla="*/ 996124 h 9424512"/>
              <a:gd name="connsiteX6220" fmla="*/ 5371586 w 15162205"/>
              <a:gd name="connsiteY6220" fmla="*/ 971928 h 9424512"/>
              <a:gd name="connsiteX6221" fmla="*/ 5339323 w 15162205"/>
              <a:gd name="connsiteY6221" fmla="*/ 939666 h 9424512"/>
              <a:gd name="connsiteX6222" fmla="*/ 5323192 w 15162205"/>
              <a:gd name="connsiteY6222" fmla="*/ 939666 h 9424512"/>
              <a:gd name="connsiteX6223" fmla="*/ 5258672 w 15162205"/>
              <a:gd name="connsiteY6223" fmla="*/ 891274 h 9424512"/>
              <a:gd name="connsiteX6224" fmla="*/ 467795 w 15162205"/>
              <a:gd name="connsiteY6224" fmla="*/ 891274 h 9424512"/>
              <a:gd name="connsiteX6225" fmla="*/ 532319 w 15162205"/>
              <a:gd name="connsiteY6225" fmla="*/ 955796 h 9424512"/>
              <a:gd name="connsiteX6226" fmla="*/ 532319 w 15162205"/>
              <a:gd name="connsiteY6226" fmla="*/ 939666 h 9424512"/>
              <a:gd name="connsiteX6227" fmla="*/ 467795 w 15162205"/>
              <a:gd name="connsiteY6227" fmla="*/ 891274 h 9424512"/>
              <a:gd name="connsiteX6228" fmla="*/ 411336 w 15162205"/>
              <a:gd name="connsiteY6228" fmla="*/ 891274 h 9424512"/>
              <a:gd name="connsiteX6229" fmla="*/ 419403 w 15162205"/>
              <a:gd name="connsiteY6229" fmla="*/ 907404 h 9424512"/>
              <a:gd name="connsiteX6230" fmla="*/ 435535 w 15162205"/>
              <a:gd name="connsiteY6230" fmla="*/ 907404 h 9424512"/>
              <a:gd name="connsiteX6231" fmla="*/ 411336 w 15162205"/>
              <a:gd name="connsiteY6231" fmla="*/ 891274 h 9424512"/>
              <a:gd name="connsiteX6232" fmla="*/ 7629910 w 15162205"/>
              <a:gd name="connsiteY6232" fmla="*/ 875142 h 9424512"/>
              <a:gd name="connsiteX6233" fmla="*/ 7629910 w 15162205"/>
              <a:gd name="connsiteY6233" fmla="*/ 907404 h 9424512"/>
              <a:gd name="connsiteX6234" fmla="*/ 7629910 w 15162205"/>
              <a:gd name="connsiteY6234" fmla="*/ 931600 h 9424512"/>
              <a:gd name="connsiteX6235" fmla="*/ 7613778 w 15162205"/>
              <a:gd name="connsiteY6235" fmla="*/ 891274 h 9424512"/>
              <a:gd name="connsiteX6236" fmla="*/ 7629910 w 15162205"/>
              <a:gd name="connsiteY6236" fmla="*/ 875142 h 9424512"/>
              <a:gd name="connsiteX6237" fmla="*/ 6500746 w 15162205"/>
              <a:gd name="connsiteY6237" fmla="*/ 875142 h 9424512"/>
              <a:gd name="connsiteX6238" fmla="*/ 6524945 w 15162205"/>
              <a:gd name="connsiteY6238" fmla="*/ 875142 h 9424512"/>
              <a:gd name="connsiteX6239" fmla="*/ 6533009 w 15162205"/>
              <a:gd name="connsiteY6239" fmla="*/ 875142 h 9424512"/>
              <a:gd name="connsiteX6240" fmla="*/ 6549140 w 15162205"/>
              <a:gd name="connsiteY6240" fmla="*/ 891274 h 9424512"/>
              <a:gd name="connsiteX6241" fmla="*/ 6500746 w 15162205"/>
              <a:gd name="connsiteY6241" fmla="*/ 891274 h 9424512"/>
              <a:gd name="connsiteX6242" fmla="*/ 6492681 w 15162205"/>
              <a:gd name="connsiteY6242" fmla="*/ 883207 h 9424512"/>
              <a:gd name="connsiteX6243" fmla="*/ 6500746 w 15162205"/>
              <a:gd name="connsiteY6243" fmla="*/ 875142 h 9424512"/>
              <a:gd name="connsiteX6244" fmla="*/ 6000690 w 15162205"/>
              <a:gd name="connsiteY6244" fmla="*/ 875142 h 9424512"/>
              <a:gd name="connsiteX6245" fmla="*/ 6016820 w 15162205"/>
              <a:gd name="connsiteY6245" fmla="*/ 891274 h 9424512"/>
              <a:gd name="connsiteX6246" fmla="*/ 6049082 w 15162205"/>
              <a:gd name="connsiteY6246" fmla="*/ 891274 h 9424512"/>
              <a:gd name="connsiteX6247" fmla="*/ 6016820 w 15162205"/>
              <a:gd name="connsiteY6247" fmla="*/ 875142 h 9424512"/>
              <a:gd name="connsiteX6248" fmla="*/ 5581286 w 15162205"/>
              <a:gd name="connsiteY6248" fmla="*/ 875142 h 9424512"/>
              <a:gd name="connsiteX6249" fmla="*/ 5597416 w 15162205"/>
              <a:gd name="connsiteY6249" fmla="*/ 891274 h 9424512"/>
              <a:gd name="connsiteX6250" fmla="*/ 5597416 w 15162205"/>
              <a:gd name="connsiteY6250" fmla="*/ 875142 h 9424512"/>
              <a:gd name="connsiteX6251" fmla="*/ 5015699 w 15162205"/>
              <a:gd name="connsiteY6251" fmla="*/ 865564 h 9424512"/>
              <a:gd name="connsiteX6252" fmla="*/ 5008642 w 15162205"/>
              <a:gd name="connsiteY6252" fmla="*/ 867075 h 9424512"/>
              <a:gd name="connsiteX6253" fmla="*/ 5008642 w 15162205"/>
              <a:gd name="connsiteY6253" fmla="*/ 891274 h 9424512"/>
              <a:gd name="connsiteX6254" fmla="*/ 5032836 w 15162205"/>
              <a:gd name="connsiteY6254" fmla="*/ 907404 h 9424512"/>
              <a:gd name="connsiteX6255" fmla="*/ 5048970 w 15162205"/>
              <a:gd name="connsiteY6255" fmla="*/ 907404 h 9424512"/>
              <a:gd name="connsiteX6256" fmla="*/ 5065098 w 15162205"/>
              <a:gd name="connsiteY6256" fmla="*/ 923533 h 9424512"/>
              <a:gd name="connsiteX6257" fmla="*/ 5129624 w 15162205"/>
              <a:gd name="connsiteY6257" fmla="*/ 923533 h 9424512"/>
              <a:gd name="connsiteX6258" fmla="*/ 5073166 w 15162205"/>
              <a:gd name="connsiteY6258" fmla="*/ 891274 h 9424512"/>
              <a:gd name="connsiteX6259" fmla="*/ 5015699 w 15162205"/>
              <a:gd name="connsiteY6259" fmla="*/ 865564 h 9424512"/>
              <a:gd name="connsiteX6260" fmla="*/ 201636 w 15162205"/>
              <a:gd name="connsiteY6260" fmla="*/ 859011 h 9424512"/>
              <a:gd name="connsiteX6261" fmla="*/ 193569 w 15162205"/>
              <a:gd name="connsiteY6261" fmla="*/ 875142 h 9424512"/>
              <a:gd name="connsiteX6262" fmla="*/ 225832 w 15162205"/>
              <a:gd name="connsiteY6262" fmla="*/ 875142 h 9424512"/>
              <a:gd name="connsiteX6263" fmla="*/ 201636 w 15162205"/>
              <a:gd name="connsiteY6263" fmla="*/ 859011 h 9424512"/>
              <a:gd name="connsiteX6264" fmla="*/ 6662055 w 15162205"/>
              <a:gd name="connsiteY6264" fmla="*/ 842879 h 9424512"/>
              <a:gd name="connsiteX6265" fmla="*/ 6678187 w 15162205"/>
              <a:gd name="connsiteY6265" fmla="*/ 842879 h 9424512"/>
              <a:gd name="connsiteX6266" fmla="*/ 6694318 w 15162205"/>
              <a:gd name="connsiteY6266" fmla="*/ 859011 h 9424512"/>
              <a:gd name="connsiteX6267" fmla="*/ 6670122 w 15162205"/>
              <a:gd name="connsiteY6267" fmla="*/ 875142 h 9424512"/>
              <a:gd name="connsiteX6268" fmla="*/ 6653992 w 15162205"/>
              <a:gd name="connsiteY6268" fmla="*/ 891274 h 9424512"/>
              <a:gd name="connsiteX6269" fmla="*/ 6637859 w 15162205"/>
              <a:gd name="connsiteY6269" fmla="*/ 883207 h 9424512"/>
              <a:gd name="connsiteX6270" fmla="*/ 6645924 w 15162205"/>
              <a:gd name="connsiteY6270" fmla="*/ 867075 h 9424512"/>
              <a:gd name="connsiteX6271" fmla="*/ 6662055 w 15162205"/>
              <a:gd name="connsiteY6271" fmla="*/ 842879 h 9424512"/>
              <a:gd name="connsiteX6272" fmla="*/ 5968428 w 15162205"/>
              <a:gd name="connsiteY6272" fmla="*/ 842879 h 9424512"/>
              <a:gd name="connsiteX6273" fmla="*/ 5968428 w 15162205"/>
              <a:gd name="connsiteY6273" fmla="*/ 859011 h 9424512"/>
              <a:gd name="connsiteX6274" fmla="*/ 5984558 w 15162205"/>
              <a:gd name="connsiteY6274" fmla="*/ 859011 h 9424512"/>
              <a:gd name="connsiteX6275" fmla="*/ 5968428 w 15162205"/>
              <a:gd name="connsiteY6275" fmla="*/ 842879 h 9424512"/>
              <a:gd name="connsiteX6276" fmla="*/ 5452240 w 15162205"/>
              <a:gd name="connsiteY6276" fmla="*/ 842879 h 9424512"/>
              <a:gd name="connsiteX6277" fmla="*/ 5500632 w 15162205"/>
              <a:gd name="connsiteY6277" fmla="*/ 875142 h 9424512"/>
              <a:gd name="connsiteX6278" fmla="*/ 5500632 w 15162205"/>
              <a:gd name="connsiteY6278" fmla="*/ 859011 h 9424512"/>
              <a:gd name="connsiteX6279" fmla="*/ 4903789 w 15162205"/>
              <a:gd name="connsiteY6279" fmla="*/ 842879 h 9424512"/>
              <a:gd name="connsiteX6280" fmla="*/ 4903789 w 15162205"/>
              <a:gd name="connsiteY6280" fmla="*/ 859011 h 9424512"/>
              <a:gd name="connsiteX6281" fmla="*/ 4952182 w 15162205"/>
              <a:gd name="connsiteY6281" fmla="*/ 859011 h 9424512"/>
              <a:gd name="connsiteX6282" fmla="*/ 4919923 w 15162205"/>
              <a:gd name="connsiteY6282" fmla="*/ 842879 h 9424512"/>
              <a:gd name="connsiteX6283" fmla="*/ 4903789 w 15162205"/>
              <a:gd name="connsiteY6283" fmla="*/ 842879 h 9424512"/>
              <a:gd name="connsiteX6284" fmla="*/ 6597532 w 15162205"/>
              <a:gd name="connsiteY6284" fmla="*/ 826750 h 9424512"/>
              <a:gd name="connsiteX6285" fmla="*/ 6613664 w 15162205"/>
              <a:gd name="connsiteY6285" fmla="*/ 826750 h 9424512"/>
              <a:gd name="connsiteX6286" fmla="*/ 6597532 w 15162205"/>
              <a:gd name="connsiteY6286" fmla="*/ 842879 h 9424512"/>
              <a:gd name="connsiteX6287" fmla="*/ 4871530 w 15162205"/>
              <a:gd name="connsiteY6287" fmla="*/ 826750 h 9424512"/>
              <a:gd name="connsiteX6288" fmla="*/ 4871530 w 15162205"/>
              <a:gd name="connsiteY6288" fmla="*/ 842879 h 9424512"/>
              <a:gd name="connsiteX6289" fmla="*/ 4887660 w 15162205"/>
              <a:gd name="connsiteY6289" fmla="*/ 859011 h 9424512"/>
              <a:gd name="connsiteX6290" fmla="*/ 4887660 w 15162205"/>
              <a:gd name="connsiteY6290" fmla="*/ 842879 h 9424512"/>
              <a:gd name="connsiteX6291" fmla="*/ 4879594 w 15162205"/>
              <a:gd name="connsiteY6291" fmla="*/ 826750 h 9424512"/>
              <a:gd name="connsiteX6292" fmla="*/ 4871530 w 15162205"/>
              <a:gd name="connsiteY6292" fmla="*/ 826750 h 9424512"/>
              <a:gd name="connsiteX6293" fmla="*/ 10420552 w 15162205"/>
              <a:gd name="connsiteY6293" fmla="*/ 810618 h 9424512"/>
              <a:gd name="connsiteX6294" fmla="*/ 10485074 w 15162205"/>
              <a:gd name="connsiteY6294" fmla="*/ 826750 h 9424512"/>
              <a:gd name="connsiteX6295" fmla="*/ 10452815 w 15162205"/>
              <a:gd name="connsiteY6295" fmla="*/ 826750 h 9424512"/>
              <a:gd name="connsiteX6296" fmla="*/ 5081231 w 15162205"/>
              <a:gd name="connsiteY6296" fmla="*/ 810618 h 9424512"/>
              <a:gd name="connsiteX6297" fmla="*/ 5161884 w 15162205"/>
              <a:gd name="connsiteY6297" fmla="*/ 859011 h 9424512"/>
              <a:gd name="connsiteX6298" fmla="*/ 5129624 w 15162205"/>
              <a:gd name="connsiteY6298" fmla="*/ 826750 h 9424512"/>
              <a:gd name="connsiteX6299" fmla="*/ 5081231 w 15162205"/>
              <a:gd name="connsiteY6299" fmla="*/ 810618 h 9424512"/>
              <a:gd name="connsiteX6300" fmla="*/ 32262 w 15162205"/>
              <a:gd name="connsiteY6300" fmla="*/ 810618 h 9424512"/>
              <a:gd name="connsiteX6301" fmla="*/ 56459 w 15162205"/>
              <a:gd name="connsiteY6301" fmla="*/ 810618 h 9424512"/>
              <a:gd name="connsiteX6302" fmla="*/ 64523 w 15162205"/>
              <a:gd name="connsiteY6302" fmla="*/ 826750 h 9424512"/>
              <a:gd name="connsiteX6303" fmla="*/ 32262 w 15162205"/>
              <a:gd name="connsiteY6303" fmla="*/ 826750 h 9424512"/>
              <a:gd name="connsiteX6304" fmla="*/ 16131 w 15162205"/>
              <a:gd name="connsiteY6304" fmla="*/ 826750 h 9424512"/>
              <a:gd name="connsiteX6305" fmla="*/ 32262 w 15162205"/>
              <a:gd name="connsiteY6305" fmla="*/ 810618 h 9424512"/>
              <a:gd name="connsiteX6306" fmla="*/ 10549600 w 15162205"/>
              <a:gd name="connsiteY6306" fmla="*/ 794487 h 9424512"/>
              <a:gd name="connsiteX6307" fmla="*/ 10565729 w 15162205"/>
              <a:gd name="connsiteY6307" fmla="*/ 794487 h 9424512"/>
              <a:gd name="connsiteX6308" fmla="*/ 10597991 w 15162205"/>
              <a:gd name="connsiteY6308" fmla="*/ 810618 h 9424512"/>
              <a:gd name="connsiteX6309" fmla="*/ 10614122 w 15162205"/>
              <a:gd name="connsiteY6309" fmla="*/ 826750 h 9424512"/>
              <a:gd name="connsiteX6310" fmla="*/ 10630253 w 15162205"/>
              <a:gd name="connsiteY6310" fmla="*/ 842879 h 9424512"/>
              <a:gd name="connsiteX6311" fmla="*/ 10614122 w 15162205"/>
              <a:gd name="connsiteY6311" fmla="*/ 859011 h 9424512"/>
              <a:gd name="connsiteX6312" fmla="*/ 10589928 w 15162205"/>
              <a:gd name="connsiteY6312" fmla="*/ 875142 h 9424512"/>
              <a:gd name="connsiteX6313" fmla="*/ 10565729 w 15162205"/>
              <a:gd name="connsiteY6313" fmla="*/ 859011 h 9424512"/>
              <a:gd name="connsiteX6314" fmla="*/ 10549600 w 15162205"/>
              <a:gd name="connsiteY6314" fmla="*/ 842879 h 9424512"/>
              <a:gd name="connsiteX6315" fmla="*/ 10565729 w 15162205"/>
              <a:gd name="connsiteY6315" fmla="*/ 826750 h 9424512"/>
              <a:gd name="connsiteX6316" fmla="*/ 10565729 w 15162205"/>
              <a:gd name="connsiteY6316" fmla="*/ 810618 h 9424512"/>
              <a:gd name="connsiteX6317" fmla="*/ 10549600 w 15162205"/>
              <a:gd name="connsiteY6317" fmla="*/ 794487 h 9424512"/>
              <a:gd name="connsiteX6318" fmla="*/ 7387946 w 15162205"/>
              <a:gd name="connsiteY6318" fmla="*/ 794487 h 9424512"/>
              <a:gd name="connsiteX6319" fmla="*/ 7404077 w 15162205"/>
              <a:gd name="connsiteY6319" fmla="*/ 810618 h 9424512"/>
              <a:gd name="connsiteX6320" fmla="*/ 7420206 w 15162205"/>
              <a:gd name="connsiteY6320" fmla="*/ 810618 h 9424512"/>
              <a:gd name="connsiteX6321" fmla="*/ 7436338 w 15162205"/>
              <a:gd name="connsiteY6321" fmla="*/ 826750 h 9424512"/>
              <a:gd name="connsiteX6322" fmla="*/ 7492796 w 15162205"/>
              <a:gd name="connsiteY6322" fmla="*/ 818683 h 9424512"/>
              <a:gd name="connsiteX6323" fmla="*/ 7549256 w 15162205"/>
              <a:gd name="connsiteY6323" fmla="*/ 826750 h 9424512"/>
              <a:gd name="connsiteX6324" fmla="*/ 7573451 w 15162205"/>
              <a:gd name="connsiteY6324" fmla="*/ 826750 h 9424512"/>
              <a:gd name="connsiteX6325" fmla="*/ 7581518 w 15162205"/>
              <a:gd name="connsiteY6325" fmla="*/ 826750 h 9424512"/>
              <a:gd name="connsiteX6326" fmla="*/ 7581518 w 15162205"/>
              <a:gd name="connsiteY6326" fmla="*/ 842879 h 9424512"/>
              <a:gd name="connsiteX6327" fmla="*/ 7565386 w 15162205"/>
              <a:gd name="connsiteY6327" fmla="*/ 859011 h 9424512"/>
              <a:gd name="connsiteX6328" fmla="*/ 7533123 w 15162205"/>
              <a:gd name="connsiteY6328" fmla="*/ 875142 h 9424512"/>
              <a:gd name="connsiteX6329" fmla="*/ 7500864 w 15162205"/>
              <a:gd name="connsiteY6329" fmla="*/ 875142 h 9424512"/>
              <a:gd name="connsiteX6330" fmla="*/ 7468601 w 15162205"/>
              <a:gd name="connsiteY6330" fmla="*/ 859011 h 9424512"/>
              <a:gd name="connsiteX6331" fmla="*/ 7436338 w 15162205"/>
              <a:gd name="connsiteY6331" fmla="*/ 875142 h 9424512"/>
              <a:gd name="connsiteX6332" fmla="*/ 7452468 w 15162205"/>
              <a:gd name="connsiteY6332" fmla="*/ 891274 h 9424512"/>
              <a:gd name="connsiteX6333" fmla="*/ 7420206 w 15162205"/>
              <a:gd name="connsiteY6333" fmla="*/ 891274 h 9424512"/>
              <a:gd name="connsiteX6334" fmla="*/ 7412142 w 15162205"/>
              <a:gd name="connsiteY6334" fmla="*/ 867075 h 9424512"/>
              <a:gd name="connsiteX6335" fmla="*/ 7371816 w 15162205"/>
              <a:gd name="connsiteY6335" fmla="*/ 842879 h 9424512"/>
              <a:gd name="connsiteX6336" fmla="*/ 7194376 w 15162205"/>
              <a:gd name="connsiteY6336" fmla="*/ 810618 h 9424512"/>
              <a:gd name="connsiteX6337" fmla="*/ 7339552 w 15162205"/>
              <a:gd name="connsiteY6337" fmla="*/ 810618 h 9424512"/>
              <a:gd name="connsiteX6338" fmla="*/ 6242654 w 15162205"/>
              <a:gd name="connsiteY6338" fmla="*/ 794487 h 9424512"/>
              <a:gd name="connsiteX6339" fmla="*/ 6258783 w 15162205"/>
              <a:gd name="connsiteY6339" fmla="*/ 810618 h 9424512"/>
              <a:gd name="connsiteX6340" fmla="*/ 6307178 w 15162205"/>
              <a:gd name="connsiteY6340" fmla="*/ 810618 h 9424512"/>
              <a:gd name="connsiteX6341" fmla="*/ 6258783 w 15162205"/>
              <a:gd name="connsiteY6341" fmla="*/ 794487 h 9424512"/>
              <a:gd name="connsiteX6342" fmla="*/ 5774858 w 15162205"/>
              <a:gd name="connsiteY6342" fmla="*/ 794487 h 9424512"/>
              <a:gd name="connsiteX6343" fmla="*/ 5790987 w 15162205"/>
              <a:gd name="connsiteY6343" fmla="*/ 826750 h 9424512"/>
              <a:gd name="connsiteX6344" fmla="*/ 5790987 w 15162205"/>
              <a:gd name="connsiteY6344" fmla="*/ 842879 h 9424512"/>
              <a:gd name="connsiteX6345" fmla="*/ 5774858 w 15162205"/>
              <a:gd name="connsiteY6345" fmla="*/ 842879 h 9424512"/>
              <a:gd name="connsiteX6346" fmla="*/ 5782923 w 15162205"/>
              <a:gd name="connsiteY6346" fmla="*/ 850946 h 9424512"/>
              <a:gd name="connsiteX6347" fmla="*/ 5790987 w 15162205"/>
              <a:gd name="connsiteY6347" fmla="*/ 859011 h 9424512"/>
              <a:gd name="connsiteX6348" fmla="*/ 5774858 w 15162205"/>
              <a:gd name="connsiteY6348" fmla="*/ 891274 h 9424512"/>
              <a:gd name="connsiteX6349" fmla="*/ 5774858 w 15162205"/>
              <a:gd name="connsiteY6349" fmla="*/ 923533 h 9424512"/>
              <a:gd name="connsiteX6350" fmla="*/ 5823250 w 15162205"/>
              <a:gd name="connsiteY6350" fmla="*/ 923533 h 9424512"/>
              <a:gd name="connsiteX6351" fmla="*/ 5823250 w 15162205"/>
              <a:gd name="connsiteY6351" fmla="*/ 891274 h 9424512"/>
              <a:gd name="connsiteX6352" fmla="*/ 5855510 w 15162205"/>
              <a:gd name="connsiteY6352" fmla="*/ 891274 h 9424512"/>
              <a:gd name="connsiteX6353" fmla="*/ 5871642 w 15162205"/>
              <a:gd name="connsiteY6353" fmla="*/ 891274 h 9424512"/>
              <a:gd name="connsiteX6354" fmla="*/ 5887774 w 15162205"/>
              <a:gd name="connsiteY6354" fmla="*/ 891274 h 9424512"/>
              <a:gd name="connsiteX6355" fmla="*/ 5903904 w 15162205"/>
              <a:gd name="connsiteY6355" fmla="*/ 875142 h 9424512"/>
              <a:gd name="connsiteX6356" fmla="*/ 5871642 w 15162205"/>
              <a:gd name="connsiteY6356" fmla="*/ 842879 h 9424512"/>
              <a:gd name="connsiteX6357" fmla="*/ 5839383 w 15162205"/>
              <a:gd name="connsiteY6357" fmla="*/ 842879 h 9424512"/>
              <a:gd name="connsiteX6358" fmla="*/ 5823250 w 15162205"/>
              <a:gd name="connsiteY6358" fmla="*/ 826750 h 9424512"/>
              <a:gd name="connsiteX6359" fmla="*/ 5807119 w 15162205"/>
              <a:gd name="connsiteY6359" fmla="*/ 810618 h 9424512"/>
              <a:gd name="connsiteX6360" fmla="*/ 5790987 w 15162205"/>
              <a:gd name="connsiteY6360" fmla="*/ 810618 h 9424512"/>
              <a:gd name="connsiteX6361" fmla="*/ 5774858 w 15162205"/>
              <a:gd name="connsiteY6361" fmla="*/ 794487 h 9424512"/>
              <a:gd name="connsiteX6362" fmla="*/ 5726464 w 15162205"/>
              <a:gd name="connsiteY6362" fmla="*/ 794487 h 9424512"/>
              <a:gd name="connsiteX6363" fmla="*/ 5734528 w 15162205"/>
              <a:gd name="connsiteY6363" fmla="*/ 802553 h 9424512"/>
              <a:gd name="connsiteX6364" fmla="*/ 5742595 w 15162205"/>
              <a:gd name="connsiteY6364" fmla="*/ 810618 h 9424512"/>
              <a:gd name="connsiteX6365" fmla="*/ 5758727 w 15162205"/>
              <a:gd name="connsiteY6365" fmla="*/ 794487 h 9424512"/>
              <a:gd name="connsiteX6366" fmla="*/ 177441 w 15162205"/>
              <a:gd name="connsiteY6366" fmla="*/ 794487 h 9424512"/>
              <a:gd name="connsiteX6367" fmla="*/ 193569 w 15162205"/>
              <a:gd name="connsiteY6367" fmla="*/ 826750 h 9424512"/>
              <a:gd name="connsiteX6368" fmla="*/ 193569 w 15162205"/>
              <a:gd name="connsiteY6368" fmla="*/ 794487 h 9424512"/>
              <a:gd name="connsiteX6369" fmla="*/ 7323422 w 15162205"/>
              <a:gd name="connsiteY6369" fmla="*/ 778357 h 9424512"/>
              <a:gd name="connsiteX6370" fmla="*/ 7339552 w 15162205"/>
              <a:gd name="connsiteY6370" fmla="*/ 778357 h 9424512"/>
              <a:gd name="connsiteX6371" fmla="*/ 7339552 w 15162205"/>
              <a:gd name="connsiteY6371" fmla="*/ 794487 h 9424512"/>
              <a:gd name="connsiteX6372" fmla="*/ 6887888 w 15162205"/>
              <a:gd name="connsiteY6372" fmla="*/ 778357 h 9424512"/>
              <a:gd name="connsiteX6373" fmla="*/ 6952413 w 15162205"/>
              <a:gd name="connsiteY6373" fmla="*/ 826750 h 9424512"/>
              <a:gd name="connsiteX6374" fmla="*/ 6920150 w 15162205"/>
              <a:gd name="connsiteY6374" fmla="*/ 810618 h 9424512"/>
              <a:gd name="connsiteX6375" fmla="*/ 6887888 w 15162205"/>
              <a:gd name="connsiteY6375" fmla="*/ 802553 h 9424512"/>
              <a:gd name="connsiteX6376" fmla="*/ 6871758 w 15162205"/>
              <a:gd name="connsiteY6376" fmla="*/ 794487 h 9424512"/>
              <a:gd name="connsiteX6377" fmla="*/ 6839496 w 15162205"/>
              <a:gd name="connsiteY6377" fmla="*/ 778357 h 9424512"/>
              <a:gd name="connsiteX6378" fmla="*/ 6855626 w 15162205"/>
              <a:gd name="connsiteY6378" fmla="*/ 794487 h 9424512"/>
              <a:gd name="connsiteX6379" fmla="*/ 6839496 w 15162205"/>
              <a:gd name="connsiteY6379" fmla="*/ 794487 h 9424512"/>
              <a:gd name="connsiteX6380" fmla="*/ 6403961 w 15162205"/>
              <a:gd name="connsiteY6380" fmla="*/ 762225 h 9424512"/>
              <a:gd name="connsiteX6381" fmla="*/ 6436224 w 15162205"/>
              <a:gd name="connsiteY6381" fmla="*/ 778357 h 9424512"/>
              <a:gd name="connsiteX6382" fmla="*/ 6452354 w 15162205"/>
              <a:gd name="connsiteY6382" fmla="*/ 794487 h 9424512"/>
              <a:gd name="connsiteX6383" fmla="*/ 6444288 w 15162205"/>
              <a:gd name="connsiteY6383" fmla="*/ 794487 h 9424512"/>
              <a:gd name="connsiteX6384" fmla="*/ 6420092 w 15162205"/>
              <a:gd name="connsiteY6384" fmla="*/ 794487 h 9424512"/>
              <a:gd name="connsiteX6385" fmla="*/ 6403961 w 15162205"/>
              <a:gd name="connsiteY6385" fmla="*/ 762225 h 9424512"/>
              <a:gd name="connsiteX6386" fmla="*/ 5742595 w 15162205"/>
              <a:gd name="connsiteY6386" fmla="*/ 762225 h 9424512"/>
              <a:gd name="connsiteX6387" fmla="*/ 5758727 w 15162205"/>
              <a:gd name="connsiteY6387" fmla="*/ 778357 h 9424512"/>
              <a:gd name="connsiteX6388" fmla="*/ 5758727 w 15162205"/>
              <a:gd name="connsiteY6388" fmla="*/ 762225 h 9424512"/>
              <a:gd name="connsiteX6389" fmla="*/ 5742595 w 15162205"/>
              <a:gd name="connsiteY6389" fmla="*/ 762225 h 9424512"/>
              <a:gd name="connsiteX6390" fmla="*/ 4952182 w 15162205"/>
              <a:gd name="connsiteY6390" fmla="*/ 762225 h 9424512"/>
              <a:gd name="connsiteX6391" fmla="*/ 4984443 w 15162205"/>
              <a:gd name="connsiteY6391" fmla="*/ 794487 h 9424512"/>
              <a:gd name="connsiteX6392" fmla="*/ 5065098 w 15162205"/>
              <a:gd name="connsiteY6392" fmla="*/ 810618 h 9424512"/>
              <a:gd name="connsiteX6393" fmla="*/ 5048970 w 15162205"/>
              <a:gd name="connsiteY6393" fmla="*/ 794487 h 9424512"/>
              <a:gd name="connsiteX6394" fmla="*/ 5008642 w 15162205"/>
              <a:gd name="connsiteY6394" fmla="*/ 778357 h 9424512"/>
              <a:gd name="connsiteX6395" fmla="*/ 4952182 w 15162205"/>
              <a:gd name="connsiteY6395" fmla="*/ 762225 h 9424512"/>
              <a:gd name="connsiteX6396" fmla="*/ 4726351 w 15162205"/>
              <a:gd name="connsiteY6396" fmla="*/ 762225 h 9424512"/>
              <a:gd name="connsiteX6397" fmla="*/ 4726351 w 15162205"/>
              <a:gd name="connsiteY6397" fmla="*/ 778357 h 9424512"/>
              <a:gd name="connsiteX6398" fmla="*/ 4726351 w 15162205"/>
              <a:gd name="connsiteY6398" fmla="*/ 794487 h 9424512"/>
              <a:gd name="connsiteX6399" fmla="*/ 4742482 w 15162205"/>
              <a:gd name="connsiteY6399" fmla="*/ 778357 h 9424512"/>
              <a:gd name="connsiteX6400" fmla="*/ 4726351 w 15162205"/>
              <a:gd name="connsiteY6400" fmla="*/ 762225 h 9424512"/>
              <a:gd name="connsiteX6401" fmla="*/ 129048 w 15162205"/>
              <a:gd name="connsiteY6401" fmla="*/ 762225 h 9424512"/>
              <a:gd name="connsiteX6402" fmla="*/ 120981 w 15162205"/>
              <a:gd name="connsiteY6402" fmla="*/ 794487 h 9424512"/>
              <a:gd name="connsiteX6403" fmla="*/ 96786 w 15162205"/>
              <a:gd name="connsiteY6403" fmla="*/ 826750 h 9424512"/>
              <a:gd name="connsiteX6404" fmla="*/ 80655 w 15162205"/>
              <a:gd name="connsiteY6404" fmla="*/ 875142 h 9424512"/>
              <a:gd name="connsiteX6405" fmla="*/ 96786 w 15162205"/>
              <a:gd name="connsiteY6405" fmla="*/ 875142 h 9424512"/>
              <a:gd name="connsiteX6406" fmla="*/ 161310 w 15162205"/>
              <a:gd name="connsiteY6406" fmla="*/ 859011 h 9424512"/>
              <a:gd name="connsiteX6407" fmla="*/ 177441 w 15162205"/>
              <a:gd name="connsiteY6407" fmla="*/ 842879 h 9424512"/>
              <a:gd name="connsiteX6408" fmla="*/ 161310 w 15162205"/>
              <a:gd name="connsiteY6408" fmla="*/ 842879 h 9424512"/>
              <a:gd name="connsiteX6409" fmla="*/ 145177 w 15162205"/>
              <a:gd name="connsiteY6409" fmla="*/ 834815 h 9424512"/>
              <a:gd name="connsiteX6410" fmla="*/ 145177 w 15162205"/>
              <a:gd name="connsiteY6410" fmla="*/ 810618 h 9424512"/>
              <a:gd name="connsiteX6411" fmla="*/ 145177 w 15162205"/>
              <a:gd name="connsiteY6411" fmla="*/ 794487 h 9424512"/>
              <a:gd name="connsiteX6412" fmla="*/ 145177 w 15162205"/>
              <a:gd name="connsiteY6412" fmla="*/ 778357 h 9424512"/>
              <a:gd name="connsiteX6413" fmla="*/ 7033068 w 15162205"/>
              <a:gd name="connsiteY6413" fmla="*/ 746096 h 9424512"/>
              <a:gd name="connsiteX6414" fmla="*/ 7033068 w 15162205"/>
              <a:gd name="connsiteY6414" fmla="*/ 762225 h 9424512"/>
              <a:gd name="connsiteX6415" fmla="*/ 7033068 w 15162205"/>
              <a:gd name="connsiteY6415" fmla="*/ 770291 h 9424512"/>
              <a:gd name="connsiteX6416" fmla="*/ 7025000 w 15162205"/>
              <a:gd name="connsiteY6416" fmla="*/ 778357 h 9424512"/>
              <a:gd name="connsiteX6417" fmla="*/ 7016936 w 15162205"/>
              <a:gd name="connsiteY6417" fmla="*/ 762225 h 9424512"/>
              <a:gd name="connsiteX6418" fmla="*/ 7033068 w 15162205"/>
              <a:gd name="connsiteY6418" fmla="*/ 746096 h 9424512"/>
              <a:gd name="connsiteX6419" fmla="*/ 7000805 w 15162205"/>
              <a:gd name="connsiteY6419" fmla="*/ 746096 h 9424512"/>
              <a:gd name="connsiteX6420" fmla="*/ 7016936 w 15162205"/>
              <a:gd name="connsiteY6420" fmla="*/ 762225 h 9424512"/>
              <a:gd name="connsiteX6421" fmla="*/ 7000805 w 15162205"/>
              <a:gd name="connsiteY6421" fmla="*/ 762225 h 9424512"/>
              <a:gd name="connsiteX6422" fmla="*/ 6984672 w 15162205"/>
              <a:gd name="connsiteY6422" fmla="*/ 762225 h 9424512"/>
              <a:gd name="connsiteX6423" fmla="*/ 7000805 w 15162205"/>
              <a:gd name="connsiteY6423" fmla="*/ 746096 h 9424512"/>
              <a:gd name="connsiteX6424" fmla="*/ 6662055 w 15162205"/>
              <a:gd name="connsiteY6424" fmla="*/ 746096 h 9424512"/>
              <a:gd name="connsiteX6425" fmla="*/ 6726579 w 15162205"/>
              <a:gd name="connsiteY6425" fmla="*/ 746096 h 9424512"/>
              <a:gd name="connsiteX6426" fmla="*/ 6742710 w 15162205"/>
              <a:gd name="connsiteY6426" fmla="*/ 762225 h 9424512"/>
              <a:gd name="connsiteX6427" fmla="*/ 6694318 w 15162205"/>
              <a:gd name="connsiteY6427" fmla="*/ 754161 h 9424512"/>
              <a:gd name="connsiteX6428" fmla="*/ 6662055 w 15162205"/>
              <a:gd name="connsiteY6428" fmla="*/ 746096 h 9424512"/>
              <a:gd name="connsiteX6429" fmla="*/ 5807119 w 15162205"/>
              <a:gd name="connsiteY6429" fmla="*/ 746096 h 9424512"/>
              <a:gd name="connsiteX6430" fmla="*/ 5790987 w 15162205"/>
              <a:gd name="connsiteY6430" fmla="*/ 770291 h 9424512"/>
              <a:gd name="connsiteX6431" fmla="*/ 5815182 w 15162205"/>
              <a:gd name="connsiteY6431" fmla="*/ 794487 h 9424512"/>
              <a:gd name="connsiteX6432" fmla="*/ 5855510 w 15162205"/>
              <a:gd name="connsiteY6432" fmla="*/ 810618 h 9424512"/>
              <a:gd name="connsiteX6433" fmla="*/ 5871642 w 15162205"/>
              <a:gd name="connsiteY6433" fmla="*/ 826750 h 9424512"/>
              <a:gd name="connsiteX6434" fmla="*/ 5871642 w 15162205"/>
              <a:gd name="connsiteY6434" fmla="*/ 810618 h 9424512"/>
              <a:gd name="connsiteX6435" fmla="*/ 5855510 w 15162205"/>
              <a:gd name="connsiteY6435" fmla="*/ 778357 h 9424512"/>
              <a:gd name="connsiteX6436" fmla="*/ 5807119 w 15162205"/>
              <a:gd name="connsiteY6436" fmla="*/ 746096 h 9424512"/>
              <a:gd name="connsiteX6437" fmla="*/ 154251 w 15162205"/>
              <a:gd name="connsiteY6437" fmla="*/ 736518 h 9424512"/>
              <a:gd name="connsiteX6438" fmla="*/ 145177 w 15162205"/>
              <a:gd name="connsiteY6438" fmla="*/ 762225 h 9424512"/>
              <a:gd name="connsiteX6439" fmla="*/ 153244 w 15162205"/>
              <a:gd name="connsiteY6439" fmla="*/ 778357 h 9424512"/>
              <a:gd name="connsiteX6440" fmla="*/ 177441 w 15162205"/>
              <a:gd name="connsiteY6440" fmla="*/ 762225 h 9424512"/>
              <a:gd name="connsiteX6441" fmla="*/ 161310 w 15162205"/>
              <a:gd name="connsiteY6441" fmla="*/ 738029 h 9424512"/>
              <a:gd name="connsiteX6442" fmla="*/ 154251 w 15162205"/>
              <a:gd name="connsiteY6442" fmla="*/ 736518 h 9424512"/>
              <a:gd name="connsiteX6443" fmla="*/ 4905806 w 15162205"/>
              <a:gd name="connsiteY6443" fmla="*/ 733997 h 9424512"/>
              <a:gd name="connsiteX6444" fmla="*/ 4911856 w 15162205"/>
              <a:gd name="connsiteY6444" fmla="*/ 738029 h 9424512"/>
              <a:gd name="connsiteX6445" fmla="*/ 4919923 w 15162205"/>
              <a:gd name="connsiteY6445" fmla="*/ 746096 h 9424512"/>
              <a:gd name="connsiteX6446" fmla="*/ 4903789 w 15162205"/>
              <a:gd name="connsiteY6446" fmla="*/ 738029 h 9424512"/>
              <a:gd name="connsiteX6447" fmla="*/ 4905806 w 15162205"/>
              <a:gd name="connsiteY6447" fmla="*/ 733997 h 9424512"/>
              <a:gd name="connsiteX6448" fmla="*/ 5532894 w 15162205"/>
              <a:gd name="connsiteY6448" fmla="*/ 729963 h 9424512"/>
              <a:gd name="connsiteX6449" fmla="*/ 5532894 w 15162205"/>
              <a:gd name="connsiteY6449" fmla="*/ 746096 h 9424512"/>
              <a:gd name="connsiteX6450" fmla="*/ 5516762 w 15162205"/>
              <a:gd name="connsiteY6450" fmla="*/ 762225 h 9424512"/>
              <a:gd name="connsiteX6451" fmla="*/ 5484501 w 15162205"/>
              <a:gd name="connsiteY6451" fmla="*/ 762225 h 9424512"/>
              <a:gd name="connsiteX6452" fmla="*/ 5500632 w 15162205"/>
              <a:gd name="connsiteY6452" fmla="*/ 778357 h 9424512"/>
              <a:gd name="connsiteX6453" fmla="*/ 5516762 w 15162205"/>
              <a:gd name="connsiteY6453" fmla="*/ 794487 h 9424512"/>
              <a:gd name="connsiteX6454" fmla="*/ 5565156 w 15162205"/>
              <a:gd name="connsiteY6454" fmla="*/ 810618 h 9424512"/>
              <a:gd name="connsiteX6455" fmla="*/ 5597416 w 15162205"/>
              <a:gd name="connsiteY6455" fmla="*/ 842879 h 9424512"/>
              <a:gd name="connsiteX6456" fmla="*/ 5613549 w 15162205"/>
              <a:gd name="connsiteY6456" fmla="*/ 842879 h 9424512"/>
              <a:gd name="connsiteX6457" fmla="*/ 5645810 w 15162205"/>
              <a:gd name="connsiteY6457" fmla="*/ 842879 h 9424512"/>
              <a:gd name="connsiteX6458" fmla="*/ 5661940 w 15162205"/>
              <a:gd name="connsiteY6458" fmla="*/ 859011 h 9424512"/>
              <a:gd name="connsiteX6459" fmla="*/ 5678070 w 15162205"/>
              <a:gd name="connsiteY6459" fmla="*/ 859011 h 9424512"/>
              <a:gd name="connsiteX6460" fmla="*/ 5710332 w 15162205"/>
              <a:gd name="connsiteY6460" fmla="*/ 867075 h 9424512"/>
              <a:gd name="connsiteX6461" fmla="*/ 5726464 w 15162205"/>
              <a:gd name="connsiteY6461" fmla="*/ 875142 h 9424512"/>
              <a:gd name="connsiteX6462" fmla="*/ 5718399 w 15162205"/>
              <a:gd name="connsiteY6462" fmla="*/ 850946 h 9424512"/>
              <a:gd name="connsiteX6463" fmla="*/ 5678070 w 15162205"/>
              <a:gd name="connsiteY6463" fmla="*/ 842879 h 9424512"/>
              <a:gd name="connsiteX6464" fmla="*/ 5661940 w 15162205"/>
              <a:gd name="connsiteY6464" fmla="*/ 826750 h 9424512"/>
              <a:gd name="connsiteX6465" fmla="*/ 5597416 w 15162205"/>
              <a:gd name="connsiteY6465" fmla="*/ 762225 h 9424512"/>
              <a:gd name="connsiteX6466" fmla="*/ 5581286 w 15162205"/>
              <a:gd name="connsiteY6466" fmla="*/ 778357 h 9424512"/>
              <a:gd name="connsiteX6467" fmla="*/ 5549026 w 15162205"/>
              <a:gd name="connsiteY6467" fmla="*/ 762225 h 9424512"/>
              <a:gd name="connsiteX6468" fmla="*/ 5532894 w 15162205"/>
              <a:gd name="connsiteY6468" fmla="*/ 729963 h 9424512"/>
              <a:gd name="connsiteX6469" fmla="*/ 4855398 w 15162205"/>
              <a:gd name="connsiteY6469" fmla="*/ 729963 h 9424512"/>
              <a:gd name="connsiteX6470" fmla="*/ 4855398 w 15162205"/>
              <a:gd name="connsiteY6470" fmla="*/ 762225 h 9424512"/>
              <a:gd name="connsiteX6471" fmla="*/ 4871530 w 15162205"/>
              <a:gd name="connsiteY6471" fmla="*/ 794487 h 9424512"/>
              <a:gd name="connsiteX6472" fmla="*/ 4855398 w 15162205"/>
              <a:gd name="connsiteY6472" fmla="*/ 794487 h 9424512"/>
              <a:gd name="connsiteX6473" fmla="*/ 4839268 w 15162205"/>
              <a:gd name="connsiteY6473" fmla="*/ 786420 h 9424512"/>
              <a:gd name="connsiteX6474" fmla="*/ 4839268 w 15162205"/>
              <a:gd name="connsiteY6474" fmla="*/ 762225 h 9424512"/>
              <a:gd name="connsiteX6475" fmla="*/ 290358 w 15162205"/>
              <a:gd name="connsiteY6475" fmla="*/ 729963 h 9424512"/>
              <a:gd name="connsiteX6476" fmla="*/ 290358 w 15162205"/>
              <a:gd name="connsiteY6476" fmla="*/ 746096 h 9424512"/>
              <a:gd name="connsiteX6477" fmla="*/ 306486 w 15162205"/>
              <a:gd name="connsiteY6477" fmla="*/ 746096 h 9424512"/>
              <a:gd name="connsiteX6478" fmla="*/ 6565272 w 15162205"/>
              <a:gd name="connsiteY6478" fmla="*/ 713833 h 9424512"/>
              <a:gd name="connsiteX6479" fmla="*/ 6629792 w 15162205"/>
              <a:gd name="connsiteY6479" fmla="*/ 729963 h 9424512"/>
              <a:gd name="connsiteX6480" fmla="*/ 6629792 w 15162205"/>
              <a:gd name="connsiteY6480" fmla="*/ 746096 h 9424512"/>
              <a:gd name="connsiteX6481" fmla="*/ 6581400 w 15162205"/>
              <a:gd name="connsiteY6481" fmla="*/ 729963 h 9424512"/>
              <a:gd name="connsiteX6482" fmla="*/ 5676056 w 15162205"/>
              <a:gd name="connsiteY6482" fmla="*/ 701737 h 9424512"/>
              <a:gd name="connsiteX6483" fmla="*/ 5670006 w 15162205"/>
              <a:gd name="connsiteY6483" fmla="*/ 705766 h 9424512"/>
              <a:gd name="connsiteX6484" fmla="*/ 5661940 w 15162205"/>
              <a:gd name="connsiteY6484" fmla="*/ 713833 h 9424512"/>
              <a:gd name="connsiteX6485" fmla="*/ 5694202 w 15162205"/>
              <a:gd name="connsiteY6485" fmla="*/ 713833 h 9424512"/>
              <a:gd name="connsiteX6486" fmla="*/ 5678070 w 15162205"/>
              <a:gd name="connsiteY6486" fmla="*/ 705766 h 9424512"/>
              <a:gd name="connsiteX6487" fmla="*/ 5676056 w 15162205"/>
              <a:gd name="connsiteY6487" fmla="*/ 701737 h 9424512"/>
              <a:gd name="connsiteX6488" fmla="*/ 87712 w 15162205"/>
              <a:gd name="connsiteY6488" fmla="*/ 692660 h 9424512"/>
              <a:gd name="connsiteX6489" fmla="*/ 80655 w 15162205"/>
              <a:gd name="connsiteY6489" fmla="*/ 697702 h 9424512"/>
              <a:gd name="connsiteX6490" fmla="*/ 80655 w 15162205"/>
              <a:gd name="connsiteY6490" fmla="*/ 713833 h 9424512"/>
              <a:gd name="connsiteX6491" fmla="*/ 96786 w 15162205"/>
              <a:gd name="connsiteY6491" fmla="*/ 713833 h 9424512"/>
              <a:gd name="connsiteX6492" fmla="*/ 87712 w 15162205"/>
              <a:gd name="connsiteY6492" fmla="*/ 692660 h 9424512"/>
              <a:gd name="connsiteX6493" fmla="*/ 6420092 w 15162205"/>
              <a:gd name="connsiteY6493" fmla="*/ 681570 h 9424512"/>
              <a:gd name="connsiteX6494" fmla="*/ 6436224 w 15162205"/>
              <a:gd name="connsiteY6494" fmla="*/ 681570 h 9424512"/>
              <a:gd name="connsiteX6495" fmla="*/ 6436224 w 15162205"/>
              <a:gd name="connsiteY6495" fmla="*/ 697702 h 9424512"/>
              <a:gd name="connsiteX6496" fmla="*/ 6420092 w 15162205"/>
              <a:gd name="connsiteY6496" fmla="*/ 681570 h 9424512"/>
              <a:gd name="connsiteX6497" fmla="*/ 5936165 w 15162205"/>
              <a:gd name="connsiteY6497" fmla="*/ 681570 h 9424512"/>
              <a:gd name="connsiteX6498" fmla="*/ 5936165 w 15162205"/>
              <a:gd name="connsiteY6498" fmla="*/ 697702 h 9424512"/>
              <a:gd name="connsiteX6499" fmla="*/ 5936165 w 15162205"/>
              <a:gd name="connsiteY6499" fmla="*/ 681570 h 9424512"/>
              <a:gd name="connsiteX6500" fmla="*/ 5996658 w 15162205"/>
              <a:gd name="connsiteY6500" fmla="*/ 673506 h 9424512"/>
              <a:gd name="connsiteX6501" fmla="*/ 6016820 w 15162205"/>
              <a:gd name="connsiteY6501" fmla="*/ 681570 h 9424512"/>
              <a:gd name="connsiteX6502" fmla="*/ 6065213 w 15162205"/>
              <a:gd name="connsiteY6502" fmla="*/ 729963 h 9424512"/>
              <a:gd name="connsiteX6503" fmla="*/ 6032952 w 15162205"/>
              <a:gd name="connsiteY6503" fmla="*/ 729963 h 9424512"/>
              <a:gd name="connsiteX6504" fmla="*/ 6000690 w 15162205"/>
              <a:gd name="connsiteY6504" fmla="*/ 713833 h 9424512"/>
              <a:gd name="connsiteX6505" fmla="*/ 5968428 w 15162205"/>
              <a:gd name="connsiteY6505" fmla="*/ 713833 h 9424512"/>
              <a:gd name="connsiteX6506" fmla="*/ 5968428 w 15162205"/>
              <a:gd name="connsiteY6506" fmla="*/ 681570 h 9424512"/>
              <a:gd name="connsiteX6507" fmla="*/ 5996658 w 15162205"/>
              <a:gd name="connsiteY6507" fmla="*/ 673506 h 9424512"/>
              <a:gd name="connsiteX6508" fmla="*/ 173408 w 15162205"/>
              <a:gd name="connsiteY6508" fmla="*/ 673506 h 9424512"/>
              <a:gd name="connsiteX6509" fmla="*/ 161310 w 15162205"/>
              <a:gd name="connsiteY6509" fmla="*/ 681570 h 9424512"/>
              <a:gd name="connsiteX6510" fmla="*/ 169373 w 15162205"/>
              <a:gd name="connsiteY6510" fmla="*/ 697702 h 9424512"/>
              <a:gd name="connsiteX6511" fmla="*/ 185505 w 15162205"/>
              <a:gd name="connsiteY6511" fmla="*/ 689637 h 9424512"/>
              <a:gd name="connsiteX6512" fmla="*/ 193569 w 15162205"/>
              <a:gd name="connsiteY6512" fmla="*/ 681570 h 9424512"/>
              <a:gd name="connsiteX6513" fmla="*/ 177441 w 15162205"/>
              <a:gd name="connsiteY6513" fmla="*/ 681570 h 9424512"/>
              <a:gd name="connsiteX6514" fmla="*/ 173408 w 15162205"/>
              <a:gd name="connsiteY6514" fmla="*/ 673506 h 9424512"/>
              <a:gd name="connsiteX6515" fmla="*/ 4597306 w 15162205"/>
              <a:gd name="connsiteY6515" fmla="*/ 665441 h 9424512"/>
              <a:gd name="connsiteX6516" fmla="*/ 4589238 w 15162205"/>
              <a:gd name="connsiteY6516" fmla="*/ 673506 h 9424512"/>
              <a:gd name="connsiteX6517" fmla="*/ 4597306 w 15162205"/>
              <a:gd name="connsiteY6517" fmla="*/ 689637 h 9424512"/>
              <a:gd name="connsiteX6518" fmla="*/ 4597306 w 15162205"/>
              <a:gd name="connsiteY6518" fmla="*/ 705766 h 9424512"/>
              <a:gd name="connsiteX6519" fmla="*/ 4597306 w 15162205"/>
              <a:gd name="connsiteY6519" fmla="*/ 721898 h 9424512"/>
              <a:gd name="connsiteX6520" fmla="*/ 4597306 w 15162205"/>
              <a:gd name="connsiteY6520" fmla="*/ 746096 h 9424512"/>
              <a:gd name="connsiteX6521" fmla="*/ 4629565 w 15162205"/>
              <a:gd name="connsiteY6521" fmla="*/ 754161 h 9424512"/>
              <a:gd name="connsiteX6522" fmla="*/ 4645696 w 15162205"/>
              <a:gd name="connsiteY6522" fmla="*/ 729963 h 9424512"/>
              <a:gd name="connsiteX6523" fmla="*/ 4613434 w 15162205"/>
              <a:gd name="connsiteY6523" fmla="*/ 681570 h 9424512"/>
              <a:gd name="connsiteX6524" fmla="*/ 4597306 w 15162205"/>
              <a:gd name="connsiteY6524" fmla="*/ 665441 h 9424512"/>
              <a:gd name="connsiteX6525" fmla="*/ 4306948 w 15162205"/>
              <a:gd name="connsiteY6525" fmla="*/ 665441 h 9424512"/>
              <a:gd name="connsiteX6526" fmla="*/ 4323079 w 15162205"/>
              <a:gd name="connsiteY6526" fmla="*/ 665441 h 9424512"/>
              <a:gd name="connsiteX6527" fmla="*/ 4306948 w 15162205"/>
              <a:gd name="connsiteY6527" fmla="*/ 681570 h 9424512"/>
              <a:gd name="connsiteX6528" fmla="*/ 5290931 w 15162205"/>
              <a:gd name="connsiteY6528" fmla="*/ 649309 h 9424512"/>
              <a:gd name="connsiteX6529" fmla="*/ 5323192 w 15162205"/>
              <a:gd name="connsiteY6529" fmla="*/ 649309 h 9424512"/>
              <a:gd name="connsiteX6530" fmla="*/ 5307060 w 15162205"/>
              <a:gd name="connsiteY6530" fmla="*/ 665441 h 9424512"/>
              <a:gd name="connsiteX6531" fmla="*/ 4113377 w 15162205"/>
              <a:gd name="connsiteY6531" fmla="*/ 649309 h 9424512"/>
              <a:gd name="connsiteX6532" fmla="*/ 4161770 w 15162205"/>
              <a:gd name="connsiteY6532" fmla="*/ 681570 h 9424512"/>
              <a:gd name="connsiteX6533" fmla="*/ 4161770 w 15162205"/>
              <a:gd name="connsiteY6533" fmla="*/ 665441 h 9424512"/>
              <a:gd name="connsiteX6534" fmla="*/ 4113377 w 15162205"/>
              <a:gd name="connsiteY6534" fmla="*/ 649309 h 9424512"/>
              <a:gd name="connsiteX6535" fmla="*/ 110900 w 15162205"/>
              <a:gd name="connsiteY6535" fmla="*/ 628138 h 9424512"/>
              <a:gd name="connsiteX6536" fmla="*/ 96786 w 15162205"/>
              <a:gd name="connsiteY6536" fmla="*/ 633178 h 9424512"/>
              <a:gd name="connsiteX6537" fmla="*/ 96786 w 15162205"/>
              <a:gd name="connsiteY6537" fmla="*/ 657374 h 9424512"/>
              <a:gd name="connsiteX6538" fmla="*/ 80655 w 15162205"/>
              <a:gd name="connsiteY6538" fmla="*/ 681570 h 9424512"/>
              <a:gd name="connsiteX6539" fmla="*/ 112918 w 15162205"/>
              <a:gd name="connsiteY6539" fmla="*/ 681570 h 9424512"/>
              <a:gd name="connsiteX6540" fmla="*/ 129048 w 15162205"/>
              <a:gd name="connsiteY6540" fmla="*/ 681570 h 9424512"/>
              <a:gd name="connsiteX6541" fmla="*/ 129048 w 15162205"/>
              <a:gd name="connsiteY6541" fmla="*/ 665441 h 9424512"/>
              <a:gd name="connsiteX6542" fmla="*/ 145177 w 15162205"/>
              <a:gd name="connsiteY6542" fmla="*/ 649309 h 9424512"/>
              <a:gd name="connsiteX6543" fmla="*/ 129048 w 15162205"/>
              <a:gd name="connsiteY6543" fmla="*/ 649309 h 9424512"/>
              <a:gd name="connsiteX6544" fmla="*/ 110900 w 15162205"/>
              <a:gd name="connsiteY6544" fmla="*/ 628138 h 9424512"/>
              <a:gd name="connsiteX6545" fmla="*/ 5234473 w 15162205"/>
              <a:gd name="connsiteY6545" fmla="*/ 625112 h 9424512"/>
              <a:gd name="connsiteX6546" fmla="*/ 5258672 w 15162205"/>
              <a:gd name="connsiteY6546" fmla="*/ 633178 h 9424512"/>
              <a:gd name="connsiteX6547" fmla="*/ 5274799 w 15162205"/>
              <a:gd name="connsiteY6547" fmla="*/ 641244 h 9424512"/>
              <a:gd name="connsiteX6548" fmla="*/ 5258672 w 15162205"/>
              <a:gd name="connsiteY6548" fmla="*/ 649309 h 9424512"/>
              <a:gd name="connsiteX6549" fmla="*/ 5226408 w 15162205"/>
              <a:gd name="connsiteY6549" fmla="*/ 633178 h 9424512"/>
              <a:gd name="connsiteX6550" fmla="*/ 5234473 w 15162205"/>
              <a:gd name="connsiteY6550" fmla="*/ 625112 h 9424512"/>
              <a:gd name="connsiteX6551" fmla="*/ 177441 w 15162205"/>
              <a:gd name="connsiteY6551" fmla="*/ 625112 h 9424512"/>
              <a:gd name="connsiteX6552" fmla="*/ 161310 w 15162205"/>
              <a:gd name="connsiteY6552" fmla="*/ 633178 h 9424512"/>
              <a:gd name="connsiteX6553" fmla="*/ 161310 w 15162205"/>
              <a:gd name="connsiteY6553" fmla="*/ 665441 h 9424512"/>
              <a:gd name="connsiteX6554" fmla="*/ 193569 w 15162205"/>
              <a:gd name="connsiteY6554" fmla="*/ 649309 h 9424512"/>
              <a:gd name="connsiteX6555" fmla="*/ 193569 w 15162205"/>
              <a:gd name="connsiteY6555" fmla="*/ 633178 h 9424512"/>
              <a:gd name="connsiteX6556" fmla="*/ 177441 w 15162205"/>
              <a:gd name="connsiteY6556" fmla="*/ 625112 h 9424512"/>
              <a:gd name="connsiteX6557" fmla="*/ 6226523 w 15162205"/>
              <a:gd name="connsiteY6557" fmla="*/ 617050 h 9424512"/>
              <a:gd name="connsiteX6558" fmla="*/ 6226523 w 15162205"/>
              <a:gd name="connsiteY6558" fmla="*/ 633178 h 9424512"/>
              <a:gd name="connsiteX6559" fmla="*/ 6218456 w 15162205"/>
              <a:gd name="connsiteY6559" fmla="*/ 625112 h 9424512"/>
              <a:gd name="connsiteX6560" fmla="*/ 6226523 w 15162205"/>
              <a:gd name="connsiteY6560" fmla="*/ 617050 h 9424512"/>
              <a:gd name="connsiteX6561" fmla="*/ 4528748 w 15162205"/>
              <a:gd name="connsiteY6561" fmla="*/ 608983 h 9424512"/>
              <a:gd name="connsiteX6562" fmla="*/ 4516648 w 15162205"/>
              <a:gd name="connsiteY6562" fmla="*/ 617050 h 9424512"/>
              <a:gd name="connsiteX6563" fmla="*/ 4597306 w 15162205"/>
              <a:gd name="connsiteY6563" fmla="*/ 649309 h 9424512"/>
              <a:gd name="connsiteX6564" fmla="*/ 4629565 w 15162205"/>
              <a:gd name="connsiteY6564" fmla="*/ 649309 h 9424512"/>
              <a:gd name="connsiteX6565" fmla="*/ 4629565 w 15162205"/>
              <a:gd name="connsiteY6565" fmla="*/ 657374 h 9424512"/>
              <a:gd name="connsiteX6566" fmla="*/ 4629565 w 15162205"/>
              <a:gd name="connsiteY6566" fmla="*/ 681570 h 9424512"/>
              <a:gd name="connsiteX6567" fmla="*/ 4645696 w 15162205"/>
              <a:gd name="connsiteY6567" fmla="*/ 665441 h 9424512"/>
              <a:gd name="connsiteX6568" fmla="*/ 4677959 w 15162205"/>
              <a:gd name="connsiteY6568" fmla="*/ 657374 h 9424512"/>
              <a:gd name="connsiteX6569" fmla="*/ 4677959 w 15162205"/>
              <a:gd name="connsiteY6569" fmla="*/ 673506 h 9424512"/>
              <a:gd name="connsiteX6570" fmla="*/ 4661827 w 15162205"/>
              <a:gd name="connsiteY6570" fmla="*/ 697702 h 9424512"/>
              <a:gd name="connsiteX6571" fmla="*/ 4694089 w 15162205"/>
              <a:gd name="connsiteY6571" fmla="*/ 729963 h 9424512"/>
              <a:gd name="connsiteX6572" fmla="*/ 4718285 w 15162205"/>
              <a:gd name="connsiteY6572" fmla="*/ 738029 h 9424512"/>
              <a:gd name="connsiteX6573" fmla="*/ 4726351 w 15162205"/>
              <a:gd name="connsiteY6573" fmla="*/ 746096 h 9424512"/>
              <a:gd name="connsiteX6574" fmla="*/ 4758615 w 15162205"/>
              <a:gd name="connsiteY6574" fmla="*/ 746096 h 9424512"/>
              <a:gd name="connsiteX6575" fmla="*/ 4790875 w 15162205"/>
              <a:gd name="connsiteY6575" fmla="*/ 762225 h 9424512"/>
              <a:gd name="connsiteX6576" fmla="*/ 4807006 w 15162205"/>
              <a:gd name="connsiteY6576" fmla="*/ 778357 h 9424512"/>
              <a:gd name="connsiteX6577" fmla="*/ 4807006 w 15162205"/>
              <a:gd name="connsiteY6577" fmla="*/ 810618 h 9424512"/>
              <a:gd name="connsiteX6578" fmla="*/ 4823137 w 15162205"/>
              <a:gd name="connsiteY6578" fmla="*/ 826750 h 9424512"/>
              <a:gd name="connsiteX6579" fmla="*/ 4839268 w 15162205"/>
              <a:gd name="connsiteY6579" fmla="*/ 810618 h 9424512"/>
              <a:gd name="connsiteX6580" fmla="*/ 4839268 w 15162205"/>
              <a:gd name="connsiteY6580" fmla="*/ 826750 h 9424512"/>
              <a:gd name="connsiteX6581" fmla="*/ 4871530 w 15162205"/>
              <a:gd name="connsiteY6581" fmla="*/ 794487 h 9424512"/>
              <a:gd name="connsiteX6582" fmla="*/ 4903789 w 15162205"/>
              <a:gd name="connsiteY6582" fmla="*/ 810618 h 9424512"/>
              <a:gd name="connsiteX6583" fmla="*/ 4936051 w 15162205"/>
              <a:gd name="connsiteY6583" fmla="*/ 810618 h 9424512"/>
              <a:gd name="connsiteX6584" fmla="*/ 4968315 w 15162205"/>
              <a:gd name="connsiteY6584" fmla="*/ 842879 h 9424512"/>
              <a:gd name="connsiteX6585" fmla="*/ 5000574 w 15162205"/>
              <a:gd name="connsiteY6585" fmla="*/ 867075 h 9424512"/>
              <a:gd name="connsiteX6586" fmla="*/ 4968315 w 15162205"/>
              <a:gd name="connsiteY6586" fmla="*/ 826750 h 9424512"/>
              <a:gd name="connsiteX6587" fmla="*/ 4936051 w 15162205"/>
              <a:gd name="connsiteY6587" fmla="*/ 810618 h 9424512"/>
              <a:gd name="connsiteX6588" fmla="*/ 4903789 w 15162205"/>
              <a:gd name="connsiteY6588" fmla="*/ 794487 h 9424512"/>
              <a:gd name="connsiteX6589" fmla="*/ 4903789 w 15162205"/>
              <a:gd name="connsiteY6589" fmla="*/ 778357 h 9424512"/>
              <a:gd name="connsiteX6590" fmla="*/ 4936051 w 15162205"/>
              <a:gd name="connsiteY6590" fmla="*/ 746096 h 9424512"/>
              <a:gd name="connsiteX6591" fmla="*/ 4903789 w 15162205"/>
              <a:gd name="connsiteY6591" fmla="*/ 713833 h 9424512"/>
              <a:gd name="connsiteX6592" fmla="*/ 4871530 w 15162205"/>
              <a:gd name="connsiteY6592" fmla="*/ 729963 h 9424512"/>
              <a:gd name="connsiteX6593" fmla="*/ 4855398 w 15162205"/>
              <a:gd name="connsiteY6593" fmla="*/ 729963 h 9424512"/>
              <a:gd name="connsiteX6594" fmla="*/ 4855398 w 15162205"/>
              <a:gd name="connsiteY6594" fmla="*/ 713833 h 9424512"/>
              <a:gd name="connsiteX6595" fmla="*/ 4871530 w 15162205"/>
              <a:gd name="connsiteY6595" fmla="*/ 705766 h 9424512"/>
              <a:gd name="connsiteX6596" fmla="*/ 4871530 w 15162205"/>
              <a:gd name="connsiteY6596" fmla="*/ 697702 h 9424512"/>
              <a:gd name="connsiteX6597" fmla="*/ 4855398 w 15162205"/>
              <a:gd name="connsiteY6597" fmla="*/ 681570 h 9424512"/>
              <a:gd name="connsiteX6598" fmla="*/ 4807006 w 15162205"/>
              <a:gd name="connsiteY6598" fmla="*/ 665441 h 9424512"/>
              <a:gd name="connsiteX6599" fmla="*/ 4774744 w 15162205"/>
              <a:gd name="connsiteY6599" fmla="*/ 665441 h 9424512"/>
              <a:gd name="connsiteX6600" fmla="*/ 4758615 w 15162205"/>
              <a:gd name="connsiteY6600" fmla="*/ 665441 h 9424512"/>
              <a:gd name="connsiteX6601" fmla="*/ 4734414 w 15162205"/>
              <a:gd name="connsiteY6601" fmla="*/ 665441 h 9424512"/>
              <a:gd name="connsiteX6602" fmla="*/ 4710219 w 15162205"/>
              <a:gd name="connsiteY6602" fmla="*/ 649309 h 9424512"/>
              <a:gd name="connsiteX6603" fmla="*/ 4637631 w 15162205"/>
              <a:gd name="connsiteY6603" fmla="*/ 625112 h 9424512"/>
              <a:gd name="connsiteX6604" fmla="*/ 4565041 w 15162205"/>
              <a:gd name="connsiteY6604" fmla="*/ 617050 h 9424512"/>
              <a:gd name="connsiteX6605" fmla="*/ 4528748 w 15162205"/>
              <a:gd name="connsiteY6605" fmla="*/ 608983 h 9424512"/>
              <a:gd name="connsiteX6606" fmla="*/ 4133540 w 15162205"/>
              <a:gd name="connsiteY6606" fmla="*/ 608983 h 9424512"/>
              <a:gd name="connsiteX6607" fmla="*/ 4129509 w 15162205"/>
              <a:gd name="connsiteY6607" fmla="*/ 617050 h 9424512"/>
              <a:gd name="connsiteX6608" fmla="*/ 4145639 w 15162205"/>
              <a:gd name="connsiteY6608" fmla="*/ 617050 h 9424512"/>
              <a:gd name="connsiteX6609" fmla="*/ 4133540 w 15162205"/>
              <a:gd name="connsiteY6609" fmla="*/ 608983 h 9424512"/>
              <a:gd name="connsiteX6610" fmla="*/ 5323192 w 15162205"/>
              <a:gd name="connsiteY6610" fmla="*/ 584787 h 9424512"/>
              <a:gd name="connsiteX6611" fmla="*/ 5355454 w 15162205"/>
              <a:gd name="connsiteY6611" fmla="*/ 592850 h 9424512"/>
              <a:gd name="connsiteX6612" fmla="*/ 5355454 w 15162205"/>
              <a:gd name="connsiteY6612" fmla="*/ 600916 h 9424512"/>
              <a:gd name="connsiteX6613" fmla="*/ 5379650 w 15162205"/>
              <a:gd name="connsiteY6613" fmla="*/ 600916 h 9424512"/>
              <a:gd name="connsiteX6614" fmla="*/ 5387714 w 15162205"/>
              <a:gd name="connsiteY6614" fmla="*/ 600916 h 9424512"/>
              <a:gd name="connsiteX6615" fmla="*/ 5387714 w 15162205"/>
              <a:gd name="connsiteY6615" fmla="*/ 617050 h 9424512"/>
              <a:gd name="connsiteX6616" fmla="*/ 5323192 w 15162205"/>
              <a:gd name="connsiteY6616" fmla="*/ 617050 h 9424512"/>
              <a:gd name="connsiteX6617" fmla="*/ 5290931 w 15162205"/>
              <a:gd name="connsiteY6617" fmla="*/ 600916 h 9424512"/>
              <a:gd name="connsiteX6618" fmla="*/ 5323192 w 15162205"/>
              <a:gd name="connsiteY6618" fmla="*/ 584787 h 9424512"/>
              <a:gd name="connsiteX6619" fmla="*/ 5145753 w 15162205"/>
              <a:gd name="connsiteY6619" fmla="*/ 584787 h 9424512"/>
              <a:gd name="connsiteX6620" fmla="*/ 5178015 w 15162205"/>
              <a:gd name="connsiteY6620" fmla="*/ 600916 h 9424512"/>
              <a:gd name="connsiteX6621" fmla="*/ 5129624 w 15162205"/>
              <a:gd name="connsiteY6621" fmla="*/ 600916 h 9424512"/>
              <a:gd name="connsiteX6622" fmla="*/ 5081231 w 15162205"/>
              <a:gd name="connsiteY6622" fmla="*/ 568654 h 9424512"/>
              <a:gd name="connsiteX6623" fmla="*/ 5097360 w 15162205"/>
              <a:gd name="connsiteY6623" fmla="*/ 584787 h 9424512"/>
              <a:gd name="connsiteX6624" fmla="*/ 5081231 w 15162205"/>
              <a:gd name="connsiteY6624" fmla="*/ 584787 h 9424512"/>
              <a:gd name="connsiteX6625" fmla="*/ 500058 w 15162205"/>
              <a:gd name="connsiteY6625" fmla="*/ 536395 h 9424512"/>
              <a:gd name="connsiteX6626" fmla="*/ 483927 w 15162205"/>
              <a:gd name="connsiteY6626" fmla="*/ 552524 h 9424512"/>
              <a:gd name="connsiteX6627" fmla="*/ 500058 w 15162205"/>
              <a:gd name="connsiteY6627" fmla="*/ 552524 h 9424512"/>
              <a:gd name="connsiteX6628" fmla="*/ 500058 w 15162205"/>
              <a:gd name="connsiteY6628" fmla="*/ 536395 h 9424512"/>
              <a:gd name="connsiteX6629" fmla="*/ 4839268 w 15162205"/>
              <a:gd name="connsiteY6629" fmla="*/ 471870 h 9424512"/>
              <a:gd name="connsiteX6630" fmla="*/ 4863464 w 15162205"/>
              <a:gd name="connsiteY6630" fmla="*/ 479936 h 9424512"/>
              <a:gd name="connsiteX6631" fmla="*/ 4919923 w 15162205"/>
              <a:gd name="connsiteY6631" fmla="*/ 504132 h 9424512"/>
              <a:gd name="connsiteX6632" fmla="*/ 4960247 w 15162205"/>
              <a:gd name="connsiteY6632" fmla="*/ 528328 h 9424512"/>
              <a:gd name="connsiteX6633" fmla="*/ 5008642 w 15162205"/>
              <a:gd name="connsiteY6633" fmla="*/ 544457 h 9424512"/>
              <a:gd name="connsiteX6634" fmla="*/ 5048970 w 15162205"/>
              <a:gd name="connsiteY6634" fmla="*/ 568654 h 9424512"/>
              <a:gd name="connsiteX6635" fmla="*/ 5000574 w 15162205"/>
              <a:gd name="connsiteY6635" fmla="*/ 552524 h 9424512"/>
              <a:gd name="connsiteX6636" fmla="*/ 4903789 w 15162205"/>
              <a:gd name="connsiteY6636" fmla="*/ 520261 h 9424512"/>
              <a:gd name="connsiteX6637" fmla="*/ 4790875 w 15162205"/>
              <a:gd name="connsiteY6637" fmla="*/ 455741 h 9424512"/>
              <a:gd name="connsiteX6638" fmla="*/ 4823137 w 15162205"/>
              <a:gd name="connsiteY6638" fmla="*/ 471870 h 9424512"/>
              <a:gd name="connsiteX6639" fmla="*/ 4790875 w 15162205"/>
              <a:gd name="connsiteY6639" fmla="*/ 471870 h 9424512"/>
              <a:gd name="connsiteX6640" fmla="*/ 4790875 w 15162205"/>
              <a:gd name="connsiteY6640" fmla="*/ 455741 h 9424512"/>
              <a:gd name="connsiteX6641" fmla="*/ 4677959 w 15162205"/>
              <a:gd name="connsiteY6641" fmla="*/ 423478 h 9424512"/>
              <a:gd name="connsiteX6642" fmla="*/ 4742482 w 15162205"/>
              <a:gd name="connsiteY6642" fmla="*/ 455741 h 9424512"/>
              <a:gd name="connsiteX6643" fmla="*/ 4694089 w 15162205"/>
              <a:gd name="connsiteY6643" fmla="*/ 439607 h 9424512"/>
              <a:gd name="connsiteX6644" fmla="*/ 4024657 w 15162205"/>
              <a:gd name="connsiteY6644" fmla="*/ 423478 h 9424512"/>
              <a:gd name="connsiteX6645" fmla="*/ 4000461 w 15162205"/>
              <a:gd name="connsiteY6645" fmla="*/ 439607 h 9424512"/>
              <a:gd name="connsiteX6646" fmla="*/ 4048854 w 15162205"/>
              <a:gd name="connsiteY6646" fmla="*/ 536395 h 9424512"/>
              <a:gd name="connsiteX6647" fmla="*/ 4064985 w 15162205"/>
              <a:gd name="connsiteY6647" fmla="*/ 544457 h 9424512"/>
              <a:gd name="connsiteX6648" fmla="*/ 4081116 w 15162205"/>
              <a:gd name="connsiteY6648" fmla="*/ 552524 h 9424512"/>
              <a:gd name="connsiteX6649" fmla="*/ 4113377 w 15162205"/>
              <a:gd name="connsiteY6649" fmla="*/ 568654 h 9424512"/>
              <a:gd name="connsiteX6650" fmla="*/ 4161770 w 15162205"/>
              <a:gd name="connsiteY6650" fmla="*/ 552524 h 9424512"/>
              <a:gd name="connsiteX6651" fmla="*/ 4177901 w 15162205"/>
              <a:gd name="connsiteY6651" fmla="*/ 568654 h 9424512"/>
              <a:gd name="connsiteX6652" fmla="*/ 4194029 w 15162205"/>
              <a:gd name="connsiteY6652" fmla="*/ 576720 h 9424512"/>
              <a:gd name="connsiteX6653" fmla="*/ 4194029 w 15162205"/>
              <a:gd name="connsiteY6653" fmla="*/ 584787 h 9424512"/>
              <a:gd name="connsiteX6654" fmla="*/ 4202097 w 15162205"/>
              <a:gd name="connsiteY6654" fmla="*/ 592850 h 9424512"/>
              <a:gd name="connsiteX6655" fmla="*/ 4226293 w 15162205"/>
              <a:gd name="connsiteY6655" fmla="*/ 617050 h 9424512"/>
              <a:gd name="connsiteX6656" fmla="*/ 4242426 w 15162205"/>
              <a:gd name="connsiteY6656" fmla="*/ 633178 h 9424512"/>
              <a:gd name="connsiteX6657" fmla="*/ 4258555 w 15162205"/>
              <a:gd name="connsiteY6657" fmla="*/ 649309 h 9424512"/>
              <a:gd name="connsiteX6658" fmla="*/ 4242426 w 15162205"/>
              <a:gd name="connsiteY6658" fmla="*/ 649309 h 9424512"/>
              <a:gd name="connsiteX6659" fmla="*/ 4226293 w 15162205"/>
              <a:gd name="connsiteY6659" fmla="*/ 665441 h 9424512"/>
              <a:gd name="connsiteX6660" fmla="*/ 4242426 w 15162205"/>
              <a:gd name="connsiteY6660" fmla="*/ 681570 h 9424512"/>
              <a:gd name="connsiteX6661" fmla="*/ 4274684 w 15162205"/>
              <a:gd name="connsiteY6661" fmla="*/ 697702 h 9424512"/>
              <a:gd name="connsiteX6662" fmla="*/ 4355342 w 15162205"/>
              <a:gd name="connsiteY6662" fmla="*/ 713833 h 9424512"/>
              <a:gd name="connsiteX6663" fmla="*/ 4371470 w 15162205"/>
              <a:gd name="connsiteY6663" fmla="*/ 713833 h 9424512"/>
              <a:gd name="connsiteX6664" fmla="*/ 4387601 w 15162205"/>
              <a:gd name="connsiteY6664" fmla="*/ 681570 h 9424512"/>
              <a:gd name="connsiteX6665" fmla="*/ 4411797 w 15162205"/>
              <a:gd name="connsiteY6665" fmla="*/ 697702 h 9424512"/>
              <a:gd name="connsiteX6666" fmla="*/ 4419865 w 15162205"/>
              <a:gd name="connsiteY6666" fmla="*/ 681570 h 9424512"/>
              <a:gd name="connsiteX6667" fmla="*/ 4403734 w 15162205"/>
              <a:gd name="connsiteY6667" fmla="*/ 665441 h 9424512"/>
              <a:gd name="connsiteX6668" fmla="*/ 4484389 w 15162205"/>
              <a:gd name="connsiteY6668" fmla="*/ 713833 h 9424512"/>
              <a:gd name="connsiteX6669" fmla="*/ 4540847 w 15162205"/>
              <a:gd name="connsiteY6669" fmla="*/ 729963 h 9424512"/>
              <a:gd name="connsiteX6670" fmla="*/ 4565041 w 15162205"/>
              <a:gd name="connsiteY6670" fmla="*/ 713833 h 9424512"/>
              <a:gd name="connsiteX6671" fmla="*/ 4556976 w 15162205"/>
              <a:gd name="connsiteY6671" fmla="*/ 673506 h 9424512"/>
              <a:gd name="connsiteX6672" fmla="*/ 4532779 w 15162205"/>
              <a:gd name="connsiteY6672" fmla="*/ 657374 h 9424512"/>
              <a:gd name="connsiteX6673" fmla="*/ 4516648 w 15162205"/>
              <a:gd name="connsiteY6673" fmla="*/ 649309 h 9424512"/>
              <a:gd name="connsiteX6674" fmla="*/ 4492452 w 15162205"/>
              <a:gd name="connsiteY6674" fmla="*/ 641244 h 9424512"/>
              <a:gd name="connsiteX6675" fmla="*/ 4435994 w 15162205"/>
              <a:gd name="connsiteY6675" fmla="*/ 633178 h 9424512"/>
              <a:gd name="connsiteX6676" fmla="*/ 4331143 w 15162205"/>
              <a:gd name="connsiteY6676" fmla="*/ 592850 h 9424512"/>
              <a:gd name="connsiteX6677" fmla="*/ 4266621 w 15162205"/>
              <a:gd name="connsiteY6677" fmla="*/ 568654 h 9424512"/>
              <a:gd name="connsiteX6678" fmla="*/ 4226293 w 15162205"/>
              <a:gd name="connsiteY6678" fmla="*/ 552524 h 9424512"/>
              <a:gd name="connsiteX6679" fmla="*/ 4242426 w 15162205"/>
              <a:gd name="connsiteY6679" fmla="*/ 536395 h 9424512"/>
              <a:gd name="connsiteX6680" fmla="*/ 4274684 w 15162205"/>
              <a:gd name="connsiteY6680" fmla="*/ 536395 h 9424512"/>
              <a:gd name="connsiteX6681" fmla="*/ 4242426 w 15162205"/>
              <a:gd name="connsiteY6681" fmla="*/ 520261 h 9424512"/>
              <a:gd name="connsiteX6682" fmla="*/ 4113377 w 15162205"/>
              <a:gd name="connsiteY6682" fmla="*/ 455741 h 9424512"/>
              <a:gd name="connsiteX6683" fmla="*/ 4064985 w 15162205"/>
              <a:gd name="connsiteY6683" fmla="*/ 439607 h 9424512"/>
              <a:gd name="connsiteX6684" fmla="*/ 4024657 w 15162205"/>
              <a:gd name="connsiteY6684" fmla="*/ 423478 h 9424512"/>
              <a:gd name="connsiteX6685" fmla="*/ 3903675 w 15162205"/>
              <a:gd name="connsiteY6685" fmla="*/ 423478 h 9424512"/>
              <a:gd name="connsiteX6686" fmla="*/ 3903675 w 15162205"/>
              <a:gd name="connsiteY6686" fmla="*/ 439607 h 9424512"/>
              <a:gd name="connsiteX6687" fmla="*/ 3919808 w 15162205"/>
              <a:gd name="connsiteY6687" fmla="*/ 439607 h 9424512"/>
              <a:gd name="connsiteX6688" fmla="*/ 3903675 w 15162205"/>
              <a:gd name="connsiteY6688" fmla="*/ 423478 h 9424512"/>
              <a:gd name="connsiteX6689" fmla="*/ 96786 w 15162205"/>
              <a:gd name="connsiteY6689" fmla="*/ 423478 h 9424512"/>
              <a:gd name="connsiteX6690" fmla="*/ 112918 w 15162205"/>
              <a:gd name="connsiteY6690" fmla="*/ 423478 h 9424512"/>
              <a:gd name="connsiteX6691" fmla="*/ 112918 w 15162205"/>
              <a:gd name="connsiteY6691" fmla="*/ 439607 h 9424512"/>
              <a:gd name="connsiteX6692" fmla="*/ 104851 w 15162205"/>
              <a:gd name="connsiteY6692" fmla="*/ 447674 h 9424512"/>
              <a:gd name="connsiteX6693" fmla="*/ 96786 w 15162205"/>
              <a:gd name="connsiteY6693" fmla="*/ 439607 h 9424512"/>
              <a:gd name="connsiteX6694" fmla="*/ 209703 w 15162205"/>
              <a:gd name="connsiteY6694" fmla="*/ 407346 h 9424512"/>
              <a:gd name="connsiteX6695" fmla="*/ 209703 w 15162205"/>
              <a:gd name="connsiteY6695" fmla="*/ 447674 h 9424512"/>
              <a:gd name="connsiteX6696" fmla="*/ 217768 w 15162205"/>
              <a:gd name="connsiteY6696" fmla="*/ 471870 h 9424512"/>
              <a:gd name="connsiteX6697" fmla="*/ 225832 w 15162205"/>
              <a:gd name="connsiteY6697" fmla="*/ 439607 h 9424512"/>
              <a:gd name="connsiteX6698" fmla="*/ 209703 w 15162205"/>
              <a:gd name="connsiteY6698" fmla="*/ 407346 h 9424512"/>
              <a:gd name="connsiteX6699" fmla="*/ 613981 w 15162205"/>
              <a:gd name="connsiteY6699" fmla="*/ 402305 h 9424512"/>
              <a:gd name="connsiteX6700" fmla="*/ 629105 w 15162205"/>
              <a:gd name="connsiteY6700" fmla="*/ 423478 h 9424512"/>
              <a:gd name="connsiteX6701" fmla="*/ 629105 w 15162205"/>
              <a:gd name="connsiteY6701" fmla="*/ 439607 h 9424512"/>
              <a:gd name="connsiteX6702" fmla="*/ 612974 w 15162205"/>
              <a:gd name="connsiteY6702" fmla="*/ 439607 h 9424512"/>
              <a:gd name="connsiteX6703" fmla="*/ 612974 w 15162205"/>
              <a:gd name="connsiteY6703" fmla="*/ 407346 h 9424512"/>
              <a:gd name="connsiteX6704" fmla="*/ 613981 w 15162205"/>
              <a:gd name="connsiteY6704" fmla="*/ 402305 h 9424512"/>
              <a:gd name="connsiteX6705" fmla="*/ 560546 w 15162205"/>
              <a:gd name="connsiteY6705" fmla="*/ 395250 h 9424512"/>
              <a:gd name="connsiteX6706" fmla="*/ 548451 w 15162205"/>
              <a:gd name="connsiteY6706" fmla="*/ 399282 h 9424512"/>
              <a:gd name="connsiteX6707" fmla="*/ 532319 w 15162205"/>
              <a:gd name="connsiteY6707" fmla="*/ 423478 h 9424512"/>
              <a:gd name="connsiteX6708" fmla="*/ 548451 w 15162205"/>
              <a:gd name="connsiteY6708" fmla="*/ 423478 h 9424512"/>
              <a:gd name="connsiteX6709" fmla="*/ 564581 w 15162205"/>
              <a:gd name="connsiteY6709" fmla="*/ 399282 h 9424512"/>
              <a:gd name="connsiteX6710" fmla="*/ 560546 w 15162205"/>
              <a:gd name="connsiteY6710" fmla="*/ 395250 h 9424512"/>
              <a:gd name="connsiteX6711" fmla="*/ 633137 w 15162205"/>
              <a:gd name="connsiteY6711" fmla="*/ 367019 h 9424512"/>
              <a:gd name="connsiteX6712" fmla="*/ 629105 w 15162205"/>
              <a:gd name="connsiteY6712" fmla="*/ 375086 h 9424512"/>
              <a:gd name="connsiteX6713" fmla="*/ 612974 w 15162205"/>
              <a:gd name="connsiteY6713" fmla="*/ 375086 h 9424512"/>
              <a:gd name="connsiteX6714" fmla="*/ 596844 w 15162205"/>
              <a:gd name="connsiteY6714" fmla="*/ 423478 h 9424512"/>
              <a:gd name="connsiteX6715" fmla="*/ 596844 w 15162205"/>
              <a:gd name="connsiteY6715" fmla="*/ 439607 h 9424512"/>
              <a:gd name="connsiteX6716" fmla="*/ 564581 w 15162205"/>
              <a:gd name="connsiteY6716" fmla="*/ 439607 h 9424512"/>
              <a:gd name="connsiteX6717" fmla="*/ 540385 w 15162205"/>
              <a:gd name="connsiteY6717" fmla="*/ 439607 h 9424512"/>
              <a:gd name="connsiteX6718" fmla="*/ 532319 w 15162205"/>
              <a:gd name="connsiteY6718" fmla="*/ 455741 h 9424512"/>
              <a:gd name="connsiteX6719" fmla="*/ 548451 w 15162205"/>
              <a:gd name="connsiteY6719" fmla="*/ 455741 h 9424512"/>
              <a:gd name="connsiteX6720" fmla="*/ 572645 w 15162205"/>
              <a:gd name="connsiteY6720" fmla="*/ 455741 h 9424512"/>
              <a:gd name="connsiteX6721" fmla="*/ 596844 w 15162205"/>
              <a:gd name="connsiteY6721" fmla="*/ 455741 h 9424512"/>
              <a:gd name="connsiteX6722" fmla="*/ 645236 w 15162205"/>
              <a:gd name="connsiteY6722" fmla="*/ 455741 h 9424512"/>
              <a:gd name="connsiteX6723" fmla="*/ 677499 w 15162205"/>
              <a:gd name="connsiteY6723" fmla="*/ 439607 h 9424512"/>
              <a:gd name="connsiteX6724" fmla="*/ 677499 w 15162205"/>
              <a:gd name="connsiteY6724" fmla="*/ 423478 h 9424512"/>
              <a:gd name="connsiteX6725" fmla="*/ 661365 w 15162205"/>
              <a:gd name="connsiteY6725" fmla="*/ 391215 h 9424512"/>
              <a:gd name="connsiteX6726" fmla="*/ 645236 w 15162205"/>
              <a:gd name="connsiteY6726" fmla="*/ 375086 h 9424512"/>
              <a:gd name="connsiteX6727" fmla="*/ 633137 w 15162205"/>
              <a:gd name="connsiteY6727" fmla="*/ 367019 h 9424512"/>
              <a:gd name="connsiteX6728" fmla="*/ 4032723 w 15162205"/>
              <a:gd name="connsiteY6728" fmla="*/ 310561 h 9424512"/>
              <a:gd name="connsiteX6729" fmla="*/ 4081116 w 15162205"/>
              <a:gd name="connsiteY6729" fmla="*/ 326691 h 9424512"/>
              <a:gd name="connsiteX6730" fmla="*/ 4073050 w 15162205"/>
              <a:gd name="connsiteY6730" fmla="*/ 326691 h 9424512"/>
              <a:gd name="connsiteX6731" fmla="*/ 4048854 w 15162205"/>
              <a:gd name="connsiteY6731" fmla="*/ 326691 h 9424512"/>
              <a:gd name="connsiteX6732" fmla="*/ 3884353 w 15162205"/>
              <a:gd name="connsiteY6732" fmla="*/ 298966 h 9424512"/>
              <a:gd name="connsiteX6733" fmla="*/ 3903675 w 15162205"/>
              <a:gd name="connsiteY6733" fmla="*/ 326691 h 9424512"/>
              <a:gd name="connsiteX6734" fmla="*/ 3927872 w 15162205"/>
              <a:gd name="connsiteY6734" fmla="*/ 326691 h 9424512"/>
              <a:gd name="connsiteX6735" fmla="*/ 3919808 w 15162205"/>
              <a:gd name="connsiteY6735" fmla="*/ 310561 h 9424512"/>
              <a:gd name="connsiteX6736" fmla="*/ 3898635 w 15162205"/>
              <a:gd name="connsiteY6736" fmla="*/ 307537 h 9424512"/>
              <a:gd name="connsiteX6737" fmla="*/ 169373 w 15162205"/>
              <a:gd name="connsiteY6737" fmla="*/ 294429 h 9424512"/>
              <a:gd name="connsiteX6738" fmla="*/ 185505 w 15162205"/>
              <a:gd name="connsiteY6738" fmla="*/ 310561 h 9424512"/>
              <a:gd name="connsiteX6739" fmla="*/ 193569 w 15162205"/>
              <a:gd name="connsiteY6739" fmla="*/ 326691 h 9424512"/>
              <a:gd name="connsiteX6740" fmla="*/ 177441 w 15162205"/>
              <a:gd name="connsiteY6740" fmla="*/ 310561 h 9424512"/>
              <a:gd name="connsiteX6741" fmla="*/ 169373 w 15162205"/>
              <a:gd name="connsiteY6741" fmla="*/ 294429 h 9424512"/>
              <a:gd name="connsiteX6742" fmla="*/ 387140 w 15162205"/>
              <a:gd name="connsiteY6742" fmla="*/ 246037 h 9424512"/>
              <a:gd name="connsiteX6743" fmla="*/ 387140 w 15162205"/>
              <a:gd name="connsiteY6743" fmla="*/ 262169 h 9424512"/>
              <a:gd name="connsiteX6744" fmla="*/ 403273 w 15162205"/>
              <a:gd name="connsiteY6744" fmla="*/ 262169 h 9424512"/>
              <a:gd name="connsiteX6745" fmla="*/ 395207 w 15162205"/>
              <a:gd name="connsiteY6745" fmla="*/ 246037 h 9424512"/>
              <a:gd name="connsiteX6746" fmla="*/ 387140 w 15162205"/>
              <a:gd name="connsiteY6746" fmla="*/ 246037 h 9424512"/>
              <a:gd name="connsiteX6747" fmla="*/ 3177787 w 15162205"/>
              <a:gd name="connsiteY6747" fmla="*/ 229906 h 9424512"/>
              <a:gd name="connsiteX6748" fmla="*/ 3193915 w 15162205"/>
              <a:gd name="connsiteY6748" fmla="*/ 246037 h 9424512"/>
              <a:gd name="connsiteX6749" fmla="*/ 3210047 w 15162205"/>
              <a:gd name="connsiteY6749" fmla="*/ 246037 h 9424512"/>
              <a:gd name="connsiteX6750" fmla="*/ 3177787 w 15162205"/>
              <a:gd name="connsiteY6750" fmla="*/ 229906 h 9424512"/>
              <a:gd name="connsiteX6751" fmla="*/ 2919691 w 15162205"/>
              <a:gd name="connsiteY6751" fmla="*/ 213774 h 9424512"/>
              <a:gd name="connsiteX6752" fmla="*/ 2968082 w 15162205"/>
              <a:gd name="connsiteY6752" fmla="*/ 246037 h 9424512"/>
              <a:gd name="connsiteX6753" fmla="*/ 2968082 w 15162205"/>
              <a:gd name="connsiteY6753" fmla="*/ 229906 h 9424512"/>
              <a:gd name="connsiteX6754" fmla="*/ 750087 w 15162205"/>
              <a:gd name="connsiteY6754" fmla="*/ 213774 h 9424512"/>
              <a:gd name="connsiteX6755" fmla="*/ 742021 w 15162205"/>
              <a:gd name="connsiteY6755" fmla="*/ 229906 h 9424512"/>
              <a:gd name="connsiteX6756" fmla="*/ 758152 w 15162205"/>
              <a:gd name="connsiteY6756" fmla="*/ 262169 h 9424512"/>
              <a:gd name="connsiteX6757" fmla="*/ 774282 w 15162205"/>
              <a:gd name="connsiteY6757" fmla="*/ 246037 h 9424512"/>
              <a:gd name="connsiteX6758" fmla="*/ 790413 w 15162205"/>
              <a:gd name="connsiteY6758" fmla="*/ 278298 h 9424512"/>
              <a:gd name="connsiteX6759" fmla="*/ 838807 w 15162205"/>
              <a:gd name="connsiteY6759" fmla="*/ 294429 h 9424512"/>
              <a:gd name="connsiteX6760" fmla="*/ 871068 w 15162205"/>
              <a:gd name="connsiteY6760" fmla="*/ 310561 h 9424512"/>
              <a:gd name="connsiteX6761" fmla="*/ 887199 w 15162205"/>
              <a:gd name="connsiteY6761" fmla="*/ 310561 h 9424512"/>
              <a:gd name="connsiteX6762" fmla="*/ 903330 w 15162205"/>
              <a:gd name="connsiteY6762" fmla="*/ 278298 h 9424512"/>
              <a:gd name="connsiteX6763" fmla="*/ 887199 w 15162205"/>
              <a:gd name="connsiteY6763" fmla="*/ 246037 h 9424512"/>
              <a:gd name="connsiteX6764" fmla="*/ 887199 w 15162205"/>
              <a:gd name="connsiteY6764" fmla="*/ 262169 h 9424512"/>
              <a:gd name="connsiteX6765" fmla="*/ 871068 w 15162205"/>
              <a:gd name="connsiteY6765" fmla="*/ 254102 h 9424512"/>
              <a:gd name="connsiteX6766" fmla="*/ 854936 w 15162205"/>
              <a:gd name="connsiteY6766" fmla="*/ 237973 h 9424512"/>
              <a:gd name="connsiteX6767" fmla="*/ 830742 w 15162205"/>
              <a:gd name="connsiteY6767" fmla="*/ 237973 h 9424512"/>
              <a:gd name="connsiteX6768" fmla="*/ 814611 w 15162205"/>
              <a:gd name="connsiteY6768" fmla="*/ 254102 h 9424512"/>
              <a:gd name="connsiteX6769" fmla="*/ 806545 w 15162205"/>
              <a:gd name="connsiteY6769" fmla="*/ 229906 h 9424512"/>
              <a:gd name="connsiteX6770" fmla="*/ 806545 w 15162205"/>
              <a:gd name="connsiteY6770" fmla="*/ 213774 h 9424512"/>
              <a:gd name="connsiteX6771" fmla="*/ 790413 w 15162205"/>
              <a:gd name="connsiteY6771" fmla="*/ 229906 h 9424512"/>
              <a:gd name="connsiteX6772" fmla="*/ 774282 w 15162205"/>
              <a:gd name="connsiteY6772" fmla="*/ 229906 h 9424512"/>
              <a:gd name="connsiteX6773" fmla="*/ 750087 w 15162205"/>
              <a:gd name="connsiteY6773" fmla="*/ 213774 h 9424512"/>
              <a:gd name="connsiteX6774" fmla="*/ 2903561 w 15162205"/>
              <a:gd name="connsiteY6774" fmla="*/ 197645 h 9424512"/>
              <a:gd name="connsiteX6775" fmla="*/ 2879365 w 15162205"/>
              <a:gd name="connsiteY6775" fmla="*/ 205710 h 9424512"/>
              <a:gd name="connsiteX6776" fmla="*/ 2871299 w 15162205"/>
              <a:gd name="connsiteY6776" fmla="*/ 213774 h 9424512"/>
              <a:gd name="connsiteX6777" fmla="*/ 2903561 w 15162205"/>
              <a:gd name="connsiteY6777" fmla="*/ 213774 h 9424512"/>
              <a:gd name="connsiteX6778" fmla="*/ 2903561 w 15162205"/>
              <a:gd name="connsiteY6778" fmla="*/ 197645 h 9424512"/>
              <a:gd name="connsiteX6779" fmla="*/ 580712 w 15162205"/>
              <a:gd name="connsiteY6779" fmla="*/ 197645 h 9424512"/>
              <a:gd name="connsiteX6780" fmla="*/ 580712 w 15162205"/>
              <a:gd name="connsiteY6780" fmla="*/ 213774 h 9424512"/>
              <a:gd name="connsiteX6781" fmla="*/ 580712 w 15162205"/>
              <a:gd name="connsiteY6781" fmla="*/ 229906 h 9424512"/>
              <a:gd name="connsiteX6782" fmla="*/ 596844 w 15162205"/>
              <a:gd name="connsiteY6782" fmla="*/ 213774 h 9424512"/>
              <a:gd name="connsiteX6783" fmla="*/ 580712 w 15162205"/>
              <a:gd name="connsiteY6783" fmla="*/ 197645 h 9424512"/>
              <a:gd name="connsiteX6784" fmla="*/ 2822907 w 15162205"/>
              <a:gd name="connsiteY6784" fmla="*/ 181515 h 9424512"/>
              <a:gd name="connsiteX6785" fmla="*/ 2790645 w 15162205"/>
              <a:gd name="connsiteY6785" fmla="*/ 197645 h 9424512"/>
              <a:gd name="connsiteX6786" fmla="*/ 2814841 w 15162205"/>
              <a:gd name="connsiteY6786" fmla="*/ 221841 h 9424512"/>
              <a:gd name="connsiteX6787" fmla="*/ 2839037 w 15162205"/>
              <a:gd name="connsiteY6787" fmla="*/ 229906 h 9424512"/>
              <a:gd name="connsiteX6788" fmla="*/ 2839037 w 15162205"/>
              <a:gd name="connsiteY6788" fmla="*/ 197645 h 9424512"/>
              <a:gd name="connsiteX6789" fmla="*/ 2839037 w 15162205"/>
              <a:gd name="connsiteY6789" fmla="*/ 181515 h 9424512"/>
              <a:gd name="connsiteX6790" fmla="*/ 2822907 w 15162205"/>
              <a:gd name="connsiteY6790" fmla="*/ 181515 h 9424512"/>
              <a:gd name="connsiteX6791" fmla="*/ 1032379 w 15162205"/>
              <a:gd name="connsiteY6791" fmla="*/ 181515 h 9424512"/>
              <a:gd name="connsiteX6792" fmla="*/ 1032379 w 15162205"/>
              <a:gd name="connsiteY6792" fmla="*/ 197645 h 9424512"/>
              <a:gd name="connsiteX6793" fmla="*/ 1048508 w 15162205"/>
              <a:gd name="connsiteY6793" fmla="*/ 213774 h 9424512"/>
              <a:gd name="connsiteX6794" fmla="*/ 1032379 w 15162205"/>
              <a:gd name="connsiteY6794" fmla="*/ 181515 h 9424512"/>
              <a:gd name="connsiteX6795" fmla="*/ 854936 w 15162205"/>
              <a:gd name="connsiteY6795" fmla="*/ 181515 h 9424512"/>
              <a:gd name="connsiteX6796" fmla="*/ 822675 w 15162205"/>
              <a:gd name="connsiteY6796" fmla="*/ 197645 h 9424512"/>
              <a:gd name="connsiteX6797" fmla="*/ 838807 w 15162205"/>
              <a:gd name="connsiteY6797" fmla="*/ 197645 h 9424512"/>
              <a:gd name="connsiteX6798" fmla="*/ 854936 w 15162205"/>
              <a:gd name="connsiteY6798" fmla="*/ 197645 h 9424512"/>
              <a:gd name="connsiteX6799" fmla="*/ 871068 w 15162205"/>
              <a:gd name="connsiteY6799" fmla="*/ 213774 h 9424512"/>
              <a:gd name="connsiteX6800" fmla="*/ 879133 w 15162205"/>
              <a:gd name="connsiteY6800" fmla="*/ 197645 h 9424512"/>
              <a:gd name="connsiteX6801" fmla="*/ 903330 w 15162205"/>
              <a:gd name="connsiteY6801" fmla="*/ 213774 h 9424512"/>
              <a:gd name="connsiteX6802" fmla="*/ 935591 w 15162205"/>
              <a:gd name="connsiteY6802" fmla="*/ 213774 h 9424512"/>
              <a:gd name="connsiteX6803" fmla="*/ 854936 w 15162205"/>
              <a:gd name="connsiteY6803" fmla="*/ 181515 h 9424512"/>
              <a:gd name="connsiteX6804" fmla="*/ 4129509 w 15162205"/>
              <a:gd name="connsiteY6804" fmla="*/ 165382 h 9424512"/>
              <a:gd name="connsiteX6805" fmla="*/ 4145639 w 15162205"/>
              <a:gd name="connsiteY6805" fmla="*/ 165382 h 9424512"/>
              <a:gd name="connsiteX6806" fmla="*/ 4129509 w 15162205"/>
              <a:gd name="connsiteY6806" fmla="*/ 181515 h 9424512"/>
              <a:gd name="connsiteX6807" fmla="*/ 3161654 w 15162205"/>
              <a:gd name="connsiteY6807" fmla="*/ 116991 h 9424512"/>
              <a:gd name="connsiteX6808" fmla="*/ 3177787 w 15162205"/>
              <a:gd name="connsiteY6808" fmla="*/ 133120 h 9424512"/>
              <a:gd name="connsiteX6809" fmla="*/ 3161654 w 15162205"/>
              <a:gd name="connsiteY6809" fmla="*/ 133120 h 9424512"/>
              <a:gd name="connsiteX6810" fmla="*/ 3161654 w 15162205"/>
              <a:gd name="connsiteY6810" fmla="*/ 125056 h 9424512"/>
              <a:gd name="connsiteX6811" fmla="*/ 3161654 w 15162205"/>
              <a:gd name="connsiteY6811" fmla="*/ 116991 h 9424512"/>
              <a:gd name="connsiteX6812" fmla="*/ 2258323 w 15162205"/>
              <a:gd name="connsiteY6812" fmla="*/ 116991 h 9424512"/>
              <a:gd name="connsiteX6813" fmla="*/ 2274456 w 15162205"/>
              <a:gd name="connsiteY6813" fmla="*/ 133120 h 9424512"/>
              <a:gd name="connsiteX6814" fmla="*/ 2290585 w 15162205"/>
              <a:gd name="connsiteY6814" fmla="*/ 116991 h 9424512"/>
              <a:gd name="connsiteX6815" fmla="*/ 2258323 w 15162205"/>
              <a:gd name="connsiteY6815" fmla="*/ 116991 h 9424512"/>
              <a:gd name="connsiteX6816" fmla="*/ 2580942 w 15162205"/>
              <a:gd name="connsiteY6816" fmla="*/ 100860 h 9424512"/>
              <a:gd name="connsiteX6817" fmla="*/ 2564811 w 15162205"/>
              <a:gd name="connsiteY6817" fmla="*/ 133120 h 9424512"/>
              <a:gd name="connsiteX6818" fmla="*/ 2597073 w 15162205"/>
              <a:gd name="connsiteY6818" fmla="*/ 149252 h 9424512"/>
              <a:gd name="connsiteX6819" fmla="*/ 2637401 w 15162205"/>
              <a:gd name="connsiteY6819" fmla="*/ 165382 h 9424512"/>
              <a:gd name="connsiteX6820" fmla="*/ 2677728 w 15162205"/>
              <a:gd name="connsiteY6820" fmla="*/ 181515 h 9424512"/>
              <a:gd name="connsiteX6821" fmla="*/ 2693859 w 15162205"/>
              <a:gd name="connsiteY6821" fmla="*/ 181515 h 9424512"/>
              <a:gd name="connsiteX6822" fmla="*/ 2613204 w 15162205"/>
              <a:gd name="connsiteY6822" fmla="*/ 149252 h 9424512"/>
              <a:gd name="connsiteX6823" fmla="*/ 2613204 w 15162205"/>
              <a:gd name="connsiteY6823" fmla="*/ 133120 h 9424512"/>
              <a:gd name="connsiteX6824" fmla="*/ 2597073 w 15162205"/>
              <a:gd name="connsiteY6824" fmla="*/ 133120 h 9424512"/>
              <a:gd name="connsiteX6825" fmla="*/ 2580942 w 15162205"/>
              <a:gd name="connsiteY6825" fmla="*/ 133120 h 9424512"/>
              <a:gd name="connsiteX6826" fmla="*/ 2580942 w 15162205"/>
              <a:gd name="connsiteY6826" fmla="*/ 116991 h 9424512"/>
              <a:gd name="connsiteX6827" fmla="*/ 2484156 w 15162205"/>
              <a:gd name="connsiteY6827" fmla="*/ 100860 h 9424512"/>
              <a:gd name="connsiteX6828" fmla="*/ 2484156 w 15162205"/>
              <a:gd name="connsiteY6828" fmla="*/ 116991 h 9424512"/>
              <a:gd name="connsiteX6829" fmla="*/ 2484156 w 15162205"/>
              <a:gd name="connsiteY6829" fmla="*/ 133120 h 9424512"/>
              <a:gd name="connsiteX6830" fmla="*/ 2468028 w 15162205"/>
              <a:gd name="connsiteY6830" fmla="*/ 116991 h 9424512"/>
              <a:gd name="connsiteX6831" fmla="*/ 2484156 w 15162205"/>
              <a:gd name="connsiteY6831" fmla="*/ 100860 h 9424512"/>
              <a:gd name="connsiteX6832" fmla="*/ 790413 w 15162205"/>
              <a:gd name="connsiteY6832" fmla="*/ 100860 h 9424512"/>
              <a:gd name="connsiteX6833" fmla="*/ 782349 w 15162205"/>
              <a:gd name="connsiteY6833" fmla="*/ 108924 h 9424512"/>
              <a:gd name="connsiteX6834" fmla="*/ 774282 w 15162205"/>
              <a:gd name="connsiteY6834" fmla="*/ 116991 h 9424512"/>
              <a:gd name="connsiteX6835" fmla="*/ 798478 w 15162205"/>
              <a:gd name="connsiteY6835" fmla="*/ 133120 h 9424512"/>
              <a:gd name="connsiteX6836" fmla="*/ 822675 w 15162205"/>
              <a:gd name="connsiteY6836" fmla="*/ 125056 h 9424512"/>
              <a:gd name="connsiteX6837" fmla="*/ 814611 w 15162205"/>
              <a:gd name="connsiteY6837" fmla="*/ 108924 h 9424512"/>
              <a:gd name="connsiteX6838" fmla="*/ 790413 w 15162205"/>
              <a:gd name="connsiteY6838" fmla="*/ 100860 h 9424512"/>
              <a:gd name="connsiteX6839" fmla="*/ 2822907 w 15162205"/>
              <a:gd name="connsiteY6839" fmla="*/ 68597 h 9424512"/>
              <a:gd name="connsiteX6840" fmla="*/ 2887431 w 15162205"/>
              <a:gd name="connsiteY6840" fmla="*/ 68597 h 9424512"/>
              <a:gd name="connsiteX6841" fmla="*/ 2863233 w 15162205"/>
              <a:gd name="connsiteY6841" fmla="*/ 84728 h 9424512"/>
              <a:gd name="connsiteX6842" fmla="*/ 2847103 w 15162205"/>
              <a:gd name="connsiteY6842" fmla="*/ 76661 h 9424512"/>
              <a:gd name="connsiteX6843" fmla="*/ 2822907 w 15162205"/>
              <a:gd name="connsiteY6843" fmla="*/ 68597 h 9424512"/>
              <a:gd name="connsiteX6844" fmla="*/ 2274456 w 15162205"/>
              <a:gd name="connsiteY6844" fmla="*/ 68597 h 9424512"/>
              <a:gd name="connsiteX6845" fmla="*/ 2306719 w 15162205"/>
              <a:gd name="connsiteY6845" fmla="*/ 84728 h 9424512"/>
              <a:gd name="connsiteX6846" fmla="*/ 2338980 w 15162205"/>
              <a:gd name="connsiteY6846" fmla="*/ 84728 h 9424512"/>
              <a:gd name="connsiteX6847" fmla="*/ 2338980 w 15162205"/>
              <a:gd name="connsiteY6847" fmla="*/ 100860 h 9424512"/>
              <a:gd name="connsiteX6848" fmla="*/ 2290585 w 15162205"/>
              <a:gd name="connsiteY6848" fmla="*/ 84728 h 9424512"/>
              <a:gd name="connsiteX6849" fmla="*/ 2161540 w 15162205"/>
              <a:gd name="connsiteY6849" fmla="*/ 52465 h 9424512"/>
              <a:gd name="connsiteX6850" fmla="*/ 2153474 w 15162205"/>
              <a:gd name="connsiteY6850" fmla="*/ 76661 h 9424512"/>
              <a:gd name="connsiteX6851" fmla="*/ 2177670 w 15162205"/>
              <a:gd name="connsiteY6851" fmla="*/ 100860 h 9424512"/>
              <a:gd name="connsiteX6852" fmla="*/ 2209933 w 15162205"/>
              <a:gd name="connsiteY6852" fmla="*/ 84728 h 9424512"/>
              <a:gd name="connsiteX6853" fmla="*/ 2226064 w 15162205"/>
              <a:gd name="connsiteY6853" fmla="*/ 84728 h 9424512"/>
              <a:gd name="connsiteX6854" fmla="*/ 2226064 w 15162205"/>
              <a:gd name="connsiteY6854" fmla="*/ 68597 h 9424512"/>
              <a:gd name="connsiteX6855" fmla="*/ 2226064 w 15162205"/>
              <a:gd name="connsiteY6855" fmla="*/ 52465 h 9424512"/>
              <a:gd name="connsiteX6856" fmla="*/ 2209933 w 15162205"/>
              <a:gd name="connsiteY6856" fmla="*/ 60532 h 9424512"/>
              <a:gd name="connsiteX6857" fmla="*/ 2193802 w 15162205"/>
              <a:gd name="connsiteY6857" fmla="*/ 68597 h 9424512"/>
              <a:gd name="connsiteX6858" fmla="*/ 2177670 w 15162205"/>
              <a:gd name="connsiteY6858" fmla="*/ 68597 h 9424512"/>
              <a:gd name="connsiteX6859" fmla="*/ 2161540 w 15162205"/>
              <a:gd name="connsiteY6859" fmla="*/ 52465 h 9424512"/>
              <a:gd name="connsiteX6860" fmla="*/ 2302684 w 15162205"/>
              <a:gd name="connsiteY6860" fmla="*/ 42386 h 9424512"/>
              <a:gd name="connsiteX6861" fmla="*/ 2306719 w 15162205"/>
              <a:gd name="connsiteY6861" fmla="*/ 44402 h 9424512"/>
              <a:gd name="connsiteX6862" fmla="*/ 2290585 w 15162205"/>
              <a:gd name="connsiteY6862" fmla="*/ 52465 h 9424512"/>
              <a:gd name="connsiteX6863" fmla="*/ 2302684 w 15162205"/>
              <a:gd name="connsiteY6863" fmla="*/ 42386 h 9424512"/>
              <a:gd name="connsiteX6864" fmla="*/ 2709990 w 15162205"/>
              <a:gd name="connsiteY6864" fmla="*/ 36336 h 9424512"/>
              <a:gd name="connsiteX6865" fmla="*/ 2790645 w 15162205"/>
              <a:gd name="connsiteY6865" fmla="*/ 52465 h 9424512"/>
              <a:gd name="connsiteX6866" fmla="*/ 2742252 w 15162205"/>
              <a:gd name="connsiteY6866" fmla="*/ 52465 h 9424512"/>
              <a:gd name="connsiteX6867" fmla="*/ 2709990 w 15162205"/>
              <a:gd name="connsiteY6867" fmla="*/ 36336 h 9424512"/>
              <a:gd name="connsiteX6868" fmla="*/ 1855052 w 15162205"/>
              <a:gd name="connsiteY6868" fmla="*/ 36336 h 9424512"/>
              <a:gd name="connsiteX6869" fmla="*/ 1871183 w 15162205"/>
              <a:gd name="connsiteY6869" fmla="*/ 52465 h 9424512"/>
              <a:gd name="connsiteX6870" fmla="*/ 1855052 w 15162205"/>
              <a:gd name="connsiteY6870" fmla="*/ 52465 h 9424512"/>
              <a:gd name="connsiteX6871" fmla="*/ 1838923 w 15162205"/>
              <a:gd name="connsiteY6871" fmla="*/ 52465 h 9424512"/>
              <a:gd name="connsiteX6872" fmla="*/ 1855052 w 15162205"/>
              <a:gd name="connsiteY6872" fmla="*/ 36336 h 9424512"/>
              <a:gd name="connsiteX6873" fmla="*/ 1000115 w 15162205"/>
              <a:gd name="connsiteY6873" fmla="*/ 36336 h 9424512"/>
              <a:gd name="connsiteX6874" fmla="*/ 983986 w 15162205"/>
              <a:gd name="connsiteY6874" fmla="*/ 68597 h 9424512"/>
              <a:gd name="connsiteX6875" fmla="*/ 1008180 w 15162205"/>
              <a:gd name="connsiteY6875" fmla="*/ 52465 h 9424512"/>
              <a:gd name="connsiteX6876" fmla="*/ 1016245 w 15162205"/>
              <a:gd name="connsiteY6876" fmla="*/ 52465 h 9424512"/>
              <a:gd name="connsiteX6877" fmla="*/ 822675 w 15162205"/>
              <a:gd name="connsiteY6877" fmla="*/ 36336 h 9424512"/>
              <a:gd name="connsiteX6878" fmla="*/ 838807 w 15162205"/>
              <a:gd name="connsiteY6878" fmla="*/ 52465 h 9424512"/>
              <a:gd name="connsiteX6879" fmla="*/ 854936 w 15162205"/>
              <a:gd name="connsiteY6879" fmla="*/ 68597 h 9424512"/>
              <a:gd name="connsiteX6880" fmla="*/ 871068 w 15162205"/>
              <a:gd name="connsiteY6880" fmla="*/ 84728 h 9424512"/>
              <a:gd name="connsiteX6881" fmla="*/ 887199 w 15162205"/>
              <a:gd name="connsiteY6881" fmla="*/ 100860 h 9424512"/>
              <a:gd name="connsiteX6882" fmla="*/ 919462 w 15162205"/>
              <a:gd name="connsiteY6882" fmla="*/ 100860 h 9424512"/>
              <a:gd name="connsiteX6883" fmla="*/ 935591 w 15162205"/>
              <a:gd name="connsiteY6883" fmla="*/ 100860 h 9424512"/>
              <a:gd name="connsiteX6884" fmla="*/ 951721 w 15162205"/>
              <a:gd name="connsiteY6884" fmla="*/ 100860 h 9424512"/>
              <a:gd name="connsiteX6885" fmla="*/ 935591 w 15162205"/>
              <a:gd name="connsiteY6885" fmla="*/ 76661 h 9424512"/>
              <a:gd name="connsiteX6886" fmla="*/ 887199 w 15162205"/>
              <a:gd name="connsiteY6886" fmla="*/ 68597 h 9424512"/>
              <a:gd name="connsiteX6887" fmla="*/ 854936 w 15162205"/>
              <a:gd name="connsiteY6887" fmla="*/ 52465 h 9424512"/>
              <a:gd name="connsiteX6888" fmla="*/ 403273 w 15162205"/>
              <a:gd name="connsiteY6888" fmla="*/ 36336 h 9424512"/>
              <a:gd name="connsiteX6889" fmla="*/ 435535 w 15162205"/>
              <a:gd name="connsiteY6889" fmla="*/ 52465 h 9424512"/>
              <a:gd name="connsiteX6890" fmla="*/ 443599 w 15162205"/>
              <a:gd name="connsiteY6890" fmla="*/ 60532 h 9424512"/>
              <a:gd name="connsiteX6891" fmla="*/ 467795 w 15162205"/>
              <a:gd name="connsiteY6891" fmla="*/ 68597 h 9424512"/>
              <a:gd name="connsiteX6892" fmla="*/ 467795 w 15162205"/>
              <a:gd name="connsiteY6892" fmla="*/ 84728 h 9424512"/>
              <a:gd name="connsiteX6893" fmla="*/ 435535 w 15162205"/>
              <a:gd name="connsiteY6893" fmla="*/ 68597 h 9424512"/>
              <a:gd name="connsiteX6894" fmla="*/ 403273 w 15162205"/>
              <a:gd name="connsiteY6894" fmla="*/ 36336 h 9424512"/>
              <a:gd name="connsiteX6895" fmla="*/ 3905692 w 15162205"/>
              <a:gd name="connsiteY6895" fmla="*/ 16171 h 9424512"/>
              <a:gd name="connsiteX6896" fmla="*/ 3887547 w 15162205"/>
              <a:gd name="connsiteY6896" fmla="*/ 52465 h 9424512"/>
              <a:gd name="connsiteX6897" fmla="*/ 3887547 w 15162205"/>
              <a:gd name="connsiteY6897" fmla="*/ 76661 h 9424512"/>
              <a:gd name="connsiteX6898" fmla="*/ 3903675 w 15162205"/>
              <a:gd name="connsiteY6898" fmla="*/ 84728 h 9424512"/>
              <a:gd name="connsiteX6899" fmla="*/ 3903675 w 15162205"/>
              <a:gd name="connsiteY6899" fmla="*/ 68597 h 9424512"/>
              <a:gd name="connsiteX6900" fmla="*/ 3903675 w 15162205"/>
              <a:gd name="connsiteY6900" fmla="*/ 52465 h 9424512"/>
              <a:gd name="connsiteX6901" fmla="*/ 3911743 w 15162205"/>
              <a:gd name="connsiteY6901" fmla="*/ 44402 h 9424512"/>
              <a:gd name="connsiteX6902" fmla="*/ 3919808 w 15162205"/>
              <a:gd name="connsiteY6902" fmla="*/ 36336 h 9424512"/>
              <a:gd name="connsiteX6903" fmla="*/ 3919808 w 15162205"/>
              <a:gd name="connsiteY6903" fmla="*/ 20206 h 9424512"/>
              <a:gd name="connsiteX6904" fmla="*/ 3905692 w 15162205"/>
              <a:gd name="connsiteY6904" fmla="*/ 16171 h 9424512"/>
              <a:gd name="connsiteX6905" fmla="*/ 3742366 w 15162205"/>
              <a:gd name="connsiteY6905" fmla="*/ 4074 h 9424512"/>
              <a:gd name="connsiteX6906" fmla="*/ 3774628 w 15162205"/>
              <a:gd name="connsiteY6906" fmla="*/ 4074 h 9424512"/>
              <a:gd name="connsiteX6907" fmla="*/ 3758496 w 15162205"/>
              <a:gd name="connsiteY6907" fmla="*/ 20206 h 9424512"/>
              <a:gd name="connsiteX6908" fmla="*/ 3742366 w 15162205"/>
              <a:gd name="connsiteY6908" fmla="*/ 4074 h 9424512"/>
              <a:gd name="connsiteX6909" fmla="*/ 3210047 w 15162205"/>
              <a:gd name="connsiteY6909" fmla="*/ 4074 h 9424512"/>
              <a:gd name="connsiteX6910" fmla="*/ 3210047 w 15162205"/>
              <a:gd name="connsiteY6910" fmla="*/ 20206 h 9424512"/>
              <a:gd name="connsiteX6911" fmla="*/ 3193915 w 15162205"/>
              <a:gd name="connsiteY6911" fmla="*/ 20206 h 9424512"/>
              <a:gd name="connsiteX6912" fmla="*/ 3210047 w 15162205"/>
              <a:gd name="connsiteY6912" fmla="*/ 4074 h 9424512"/>
              <a:gd name="connsiteX6913" fmla="*/ 2677728 w 15162205"/>
              <a:gd name="connsiteY6913" fmla="*/ 4074 h 9424512"/>
              <a:gd name="connsiteX6914" fmla="*/ 2693859 w 15162205"/>
              <a:gd name="connsiteY6914" fmla="*/ 4074 h 9424512"/>
              <a:gd name="connsiteX6915" fmla="*/ 2693859 w 15162205"/>
              <a:gd name="connsiteY6915" fmla="*/ 20206 h 9424512"/>
              <a:gd name="connsiteX6916" fmla="*/ 2677728 w 15162205"/>
              <a:gd name="connsiteY6916" fmla="*/ 4074 h 9424512"/>
              <a:gd name="connsiteX6917" fmla="*/ 2564811 w 15162205"/>
              <a:gd name="connsiteY6917" fmla="*/ 4074 h 9424512"/>
              <a:gd name="connsiteX6918" fmla="*/ 2564811 w 15162205"/>
              <a:gd name="connsiteY6918" fmla="*/ 20206 h 9424512"/>
              <a:gd name="connsiteX6919" fmla="*/ 2548682 w 15162205"/>
              <a:gd name="connsiteY6919" fmla="*/ 20206 h 9424512"/>
              <a:gd name="connsiteX6920" fmla="*/ 2564811 w 15162205"/>
              <a:gd name="connsiteY6920" fmla="*/ 4074 h 9424512"/>
              <a:gd name="connsiteX6921" fmla="*/ 1113033 w 15162205"/>
              <a:gd name="connsiteY6921" fmla="*/ 4074 h 9424512"/>
              <a:gd name="connsiteX6922" fmla="*/ 1121096 w 15162205"/>
              <a:gd name="connsiteY6922" fmla="*/ 20206 h 9424512"/>
              <a:gd name="connsiteX6923" fmla="*/ 1129162 w 15162205"/>
              <a:gd name="connsiteY6923" fmla="*/ 36336 h 9424512"/>
              <a:gd name="connsiteX6924" fmla="*/ 1129162 w 15162205"/>
              <a:gd name="connsiteY6924" fmla="*/ 20206 h 9424512"/>
              <a:gd name="connsiteX6925" fmla="*/ 3827093 w 15162205"/>
              <a:gd name="connsiteY6925" fmla="*/ 0 h 9424512"/>
              <a:gd name="connsiteX6926" fmla="*/ 3943205 w 15162205"/>
              <a:gd name="connsiteY6926" fmla="*/ 0 h 9424512"/>
              <a:gd name="connsiteX6927" fmla="*/ 3939970 w 15162205"/>
              <a:gd name="connsiteY6927" fmla="*/ 16172 h 9424512"/>
              <a:gd name="connsiteX6928" fmla="*/ 3944003 w 15162205"/>
              <a:gd name="connsiteY6928" fmla="*/ 28269 h 9424512"/>
              <a:gd name="connsiteX6929" fmla="*/ 3952068 w 15162205"/>
              <a:gd name="connsiteY6929" fmla="*/ 36336 h 9424512"/>
              <a:gd name="connsiteX6930" fmla="*/ 3968199 w 15162205"/>
              <a:gd name="connsiteY6930" fmla="*/ 68597 h 9424512"/>
              <a:gd name="connsiteX6931" fmla="*/ 3952068 w 15162205"/>
              <a:gd name="connsiteY6931" fmla="*/ 84728 h 9424512"/>
              <a:gd name="connsiteX6932" fmla="*/ 3927872 w 15162205"/>
              <a:gd name="connsiteY6932" fmla="*/ 76661 h 9424512"/>
              <a:gd name="connsiteX6933" fmla="*/ 3935937 w 15162205"/>
              <a:gd name="connsiteY6933" fmla="*/ 100860 h 9424512"/>
              <a:gd name="connsiteX6934" fmla="*/ 4000461 w 15162205"/>
              <a:gd name="connsiteY6934" fmla="*/ 100860 h 9424512"/>
              <a:gd name="connsiteX6935" fmla="*/ 4032723 w 15162205"/>
              <a:gd name="connsiteY6935" fmla="*/ 116991 h 9424512"/>
              <a:gd name="connsiteX6936" fmla="*/ 4064985 w 15162205"/>
              <a:gd name="connsiteY6936" fmla="*/ 133120 h 9424512"/>
              <a:gd name="connsiteX6937" fmla="*/ 4064985 w 15162205"/>
              <a:gd name="connsiteY6937" fmla="*/ 149252 h 9424512"/>
              <a:gd name="connsiteX6938" fmla="*/ 4032723 w 15162205"/>
              <a:gd name="connsiteY6938" fmla="*/ 149252 h 9424512"/>
              <a:gd name="connsiteX6939" fmla="*/ 4016592 w 15162205"/>
              <a:gd name="connsiteY6939" fmla="*/ 149252 h 9424512"/>
              <a:gd name="connsiteX6940" fmla="*/ 4000461 w 15162205"/>
              <a:gd name="connsiteY6940" fmla="*/ 149252 h 9424512"/>
              <a:gd name="connsiteX6941" fmla="*/ 3968199 w 15162205"/>
              <a:gd name="connsiteY6941" fmla="*/ 133120 h 9424512"/>
              <a:gd name="connsiteX6942" fmla="*/ 3952068 w 15162205"/>
              <a:gd name="connsiteY6942" fmla="*/ 181515 h 9424512"/>
              <a:gd name="connsiteX6943" fmla="*/ 3935937 w 15162205"/>
              <a:gd name="connsiteY6943" fmla="*/ 181515 h 9424512"/>
              <a:gd name="connsiteX6944" fmla="*/ 3887547 w 15162205"/>
              <a:gd name="connsiteY6944" fmla="*/ 165382 h 9424512"/>
              <a:gd name="connsiteX6945" fmla="*/ 3847216 w 15162205"/>
              <a:gd name="connsiteY6945" fmla="*/ 141187 h 9424512"/>
              <a:gd name="connsiteX6946" fmla="*/ 3839151 w 15162205"/>
              <a:gd name="connsiteY6946" fmla="*/ 116991 h 9424512"/>
              <a:gd name="connsiteX6947" fmla="*/ 3823020 w 15162205"/>
              <a:gd name="connsiteY6947" fmla="*/ 100860 h 9424512"/>
              <a:gd name="connsiteX6948" fmla="*/ 3814954 w 15162205"/>
              <a:gd name="connsiteY6948" fmla="*/ 68597 h 9424512"/>
              <a:gd name="connsiteX6949" fmla="*/ 3806892 w 15162205"/>
              <a:gd name="connsiteY6949" fmla="*/ 36336 h 9424512"/>
              <a:gd name="connsiteX6950" fmla="*/ 3806892 w 15162205"/>
              <a:gd name="connsiteY6950" fmla="*/ 20206 h 9424512"/>
              <a:gd name="connsiteX6951" fmla="*/ 3823020 w 15162205"/>
              <a:gd name="connsiteY6951" fmla="*/ 4074 h 9424512"/>
              <a:gd name="connsiteX6952" fmla="*/ 3248337 w 15162205"/>
              <a:gd name="connsiteY6952" fmla="*/ 0 h 9424512"/>
              <a:gd name="connsiteX6953" fmla="*/ 3381377 w 15162205"/>
              <a:gd name="connsiteY6953" fmla="*/ 0 h 9424512"/>
              <a:gd name="connsiteX6954" fmla="*/ 3387487 w 15162205"/>
              <a:gd name="connsiteY6954" fmla="*/ 4074 h 9424512"/>
              <a:gd name="connsiteX6955" fmla="*/ 3355225 w 15162205"/>
              <a:gd name="connsiteY6955" fmla="*/ 4074 h 9424512"/>
              <a:gd name="connsiteX6956" fmla="*/ 3306833 w 15162205"/>
              <a:gd name="connsiteY6956" fmla="*/ 4074 h 9424512"/>
              <a:gd name="connsiteX6957" fmla="*/ 3306833 w 15162205"/>
              <a:gd name="connsiteY6957" fmla="*/ 36336 h 9424512"/>
              <a:gd name="connsiteX6958" fmla="*/ 3314900 w 15162205"/>
              <a:gd name="connsiteY6958" fmla="*/ 68597 h 9424512"/>
              <a:gd name="connsiteX6959" fmla="*/ 3290701 w 15162205"/>
              <a:gd name="connsiteY6959" fmla="*/ 52465 h 9424512"/>
              <a:gd name="connsiteX6960" fmla="*/ 3258442 w 15162205"/>
              <a:gd name="connsiteY6960" fmla="*/ 36336 h 9424512"/>
              <a:gd name="connsiteX6961" fmla="*/ 3258442 w 15162205"/>
              <a:gd name="connsiteY6961" fmla="*/ 20206 h 9424512"/>
              <a:gd name="connsiteX6962" fmla="*/ 2903561 w 15162205"/>
              <a:gd name="connsiteY6962" fmla="*/ 0 h 9424512"/>
              <a:gd name="connsiteX6963" fmla="*/ 2931071 w 15162205"/>
              <a:gd name="connsiteY6963" fmla="*/ 0 h 9424512"/>
              <a:gd name="connsiteX6964" fmla="*/ 2935823 w 15162205"/>
              <a:gd name="connsiteY6964" fmla="*/ 4074 h 9424512"/>
              <a:gd name="connsiteX6965" fmla="*/ 2903561 w 15162205"/>
              <a:gd name="connsiteY6965" fmla="*/ 4074 h 9424512"/>
              <a:gd name="connsiteX6966" fmla="*/ 621022 w 15162205"/>
              <a:gd name="connsiteY6966" fmla="*/ 0 h 9424512"/>
              <a:gd name="connsiteX6967" fmla="*/ 1092827 w 15162205"/>
              <a:gd name="connsiteY6967" fmla="*/ 0 h 9424512"/>
              <a:gd name="connsiteX6968" fmla="*/ 1096900 w 15162205"/>
              <a:gd name="connsiteY6968" fmla="*/ 4074 h 9424512"/>
              <a:gd name="connsiteX6969" fmla="*/ 1093846 w 15162205"/>
              <a:gd name="connsiteY6969" fmla="*/ 0 h 9424512"/>
              <a:gd name="connsiteX6970" fmla="*/ 1754194 w 15162205"/>
              <a:gd name="connsiteY6970" fmla="*/ 0 h 9424512"/>
              <a:gd name="connsiteX6971" fmla="*/ 1758269 w 15162205"/>
              <a:gd name="connsiteY6971" fmla="*/ 4074 h 9424512"/>
              <a:gd name="connsiteX6972" fmla="*/ 1782463 w 15162205"/>
              <a:gd name="connsiteY6972" fmla="*/ 28269 h 9424512"/>
              <a:gd name="connsiteX6973" fmla="*/ 1806659 w 15162205"/>
              <a:gd name="connsiteY6973" fmla="*/ 36336 h 9424512"/>
              <a:gd name="connsiteX6974" fmla="*/ 1871183 w 15162205"/>
              <a:gd name="connsiteY6974" fmla="*/ 68597 h 9424512"/>
              <a:gd name="connsiteX6975" fmla="*/ 1887314 w 15162205"/>
              <a:gd name="connsiteY6975" fmla="*/ 68597 h 9424512"/>
              <a:gd name="connsiteX6976" fmla="*/ 1903445 w 15162205"/>
              <a:gd name="connsiteY6976" fmla="*/ 68597 h 9424512"/>
              <a:gd name="connsiteX6977" fmla="*/ 1919578 w 15162205"/>
              <a:gd name="connsiteY6977" fmla="*/ 36336 h 9424512"/>
              <a:gd name="connsiteX6978" fmla="*/ 1838923 w 15162205"/>
              <a:gd name="connsiteY6978" fmla="*/ 20206 h 9424512"/>
              <a:gd name="connsiteX6979" fmla="*/ 1774397 w 15162205"/>
              <a:gd name="connsiteY6979" fmla="*/ 4074 h 9424512"/>
              <a:gd name="connsiteX6980" fmla="*/ 1766251 w 15162205"/>
              <a:gd name="connsiteY6980" fmla="*/ 0 h 9424512"/>
              <a:gd name="connsiteX6981" fmla="*/ 2012207 w 15162205"/>
              <a:gd name="connsiteY6981" fmla="*/ 0 h 9424512"/>
              <a:gd name="connsiteX6982" fmla="*/ 2024427 w 15162205"/>
              <a:gd name="connsiteY6982" fmla="*/ 4074 h 9424512"/>
              <a:gd name="connsiteX6983" fmla="*/ 2088951 w 15162205"/>
              <a:gd name="connsiteY6983" fmla="*/ 4074 h 9424512"/>
              <a:gd name="connsiteX6984" fmla="*/ 2100152 w 15162205"/>
              <a:gd name="connsiteY6984" fmla="*/ 0 h 9424512"/>
              <a:gd name="connsiteX6985" fmla="*/ 2120112 w 15162205"/>
              <a:gd name="connsiteY6985" fmla="*/ 0 h 9424512"/>
              <a:gd name="connsiteX6986" fmla="*/ 2129278 w 15162205"/>
              <a:gd name="connsiteY6986" fmla="*/ 4074 h 9424512"/>
              <a:gd name="connsiteX6987" fmla="*/ 2133350 w 15162205"/>
              <a:gd name="connsiteY6987" fmla="*/ 0 h 9424512"/>
              <a:gd name="connsiteX6988" fmla="*/ 2215796 w 15162205"/>
              <a:gd name="connsiteY6988" fmla="*/ 0 h 9424512"/>
              <a:gd name="connsiteX6989" fmla="*/ 2234129 w 15162205"/>
              <a:gd name="connsiteY6989" fmla="*/ 4074 h 9424512"/>
              <a:gd name="connsiteX6990" fmla="*/ 2258323 w 15162205"/>
              <a:gd name="connsiteY6990" fmla="*/ 20206 h 9424512"/>
              <a:gd name="connsiteX6991" fmla="*/ 2274456 w 15162205"/>
              <a:gd name="connsiteY6991" fmla="*/ 36336 h 9424512"/>
              <a:gd name="connsiteX6992" fmla="*/ 2274456 w 15162205"/>
              <a:gd name="connsiteY6992" fmla="*/ 52465 h 9424512"/>
              <a:gd name="connsiteX6993" fmla="*/ 2258323 w 15162205"/>
              <a:gd name="connsiteY6993" fmla="*/ 68597 h 9424512"/>
              <a:gd name="connsiteX6994" fmla="*/ 2274456 w 15162205"/>
              <a:gd name="connsiteY6994" fmla="*/ 100860 h 9424512"/>
              <a:gd name="connsiteX6995" fmla="*/ 2306719 w 15162205"/>
              <a:gd name="connsiteY6995" fmla="*/ 108924 h 9424512"/>
              <a:gd name="connsiteX6996" fmla="*/ 2338980 w 15162205"/>
              <a:gd name="connsiteY6996" fmla="*/ 116991 h 9424512"/>
              <a:gd name="connsiteX6997" fmla="*/ 2363177 w 15162205"/>
              <a:gd name="connsiteY6997" fmla="*/ 125056 h 9424512"/>
              <a:gd name="connsiteX6998" fmla="*/ 2371240 w 15162205"/>
              <a:gd name="connsiteY6998" fmla="*/ 133120 h 9424512"/>
              <a:gd name="connsiteX6999" fmla="*/ 2403504 w 15162205"/>
              <a:gd name="connsiteY6999" fmla="*/ 133120 h 9424512"/>
              <a:gd name="connsiteX7000" fmla="*/ 2451897 w 15162205"/>
              <a:gd name="connsiteY7000" fmla="*/ 133120 h 9424512"/>
              <a:gd name="connsiteX7001" fmla="*/ 2500287 w 15162205"/>
              <a:gd name="connsiteY7001" fmla="*/ 116991 h 9424512"/>
              <a:gd name="connsiteX7002" fmla="*/ 2516419 w 15162205"/>
              <a:gd name="connsiteY7002" fmla="*/ 100860 h 9424512"/>
              <a:gd name="connsiteX7003" fmla="*/ 2516419 w 15162205"/>
              <a:gd name="connsiteY7003" fmla="*/ 116991 h 9424512"/>
              <a:gd name="connsiteX7004" fmla="*/ 2532549 w 15162205"/>
              <a:gd name="connsiteY7004" fmla="*/ 116991 h 9424512"/>
              <a:gd name="connsiteX7005" fmla="*/ 2532549 w 15162205"/>
              <a:gd name="connsiteY7005" fmla="*/ 84728 h 9424512"/>
              <a:gd name="connsiteX7006" fmla="*/ 2484156 w 15162205"/>
              <a:gd name="connsiteY7006" fmla="*/ 68597 h 9424512"/>
              <a:gd name="connsiteX7007" fmla="*/ 2427700 w 15162205"/>
              <a:gd name="connsiteY7007" fmla="*/ 60532 h 9424512"/>
              <a:gd name="connsiteX7008" fmla="*/ 2387374 w 15162205"/>
              <a:gd name="connsiteY7008" fmla="*/ 52465 h 9424512"/>
              <a:gd name="connsiteX7009" fmla="*/ 2363177 w 15162205"/>
              <a:gd name="connsiteY7009" fmla="*/ 44402 h 9424512"/>
              <a:gd name="connsiteX7010" fmla="*/ 2338980 w 15162205"/>
              <a:gd name="connsiteY7010" fmla="*/ 36336 h 9424512"/>
              <a:gd name="connsiteX7011" fmla="*/ 2330915 w 15162205"/>
              <a:gd name="connsiteY7011" fmla="*/ 28269 h 9424512"/>
              <a:gd name="connsiteX7012" fmla="*/ 2338980 w 15162205"/>
              <a:gd name="connsiteY7012" fmla="*/ 20206 h 9424512"/>
              <a:gd name="connsiteX7013" fmla="*/ 2355109 w 15162205"/>
              <a:gd name="connsiteY7013" fmla="*/ 20206 h 9424512"/>
              <a:gd name="connsiteX7014" fmla="*/ 2395436 w 15162205"/>
              <a:gd name="connsiteY7014" fmla="*/ 36336 h 9424512"/>
              <a:gd name="connsiteX7015" fmla="*/ 2435764 w 15162205"/>
              <a:gd name="connsiteY7015" fmla="*/ 20206 h 9424512"/>
              <a:gd name="connsiteX7016" fmla="*/ 2451897 w 15162205"/>
              <a:gd name="connsiteY7016" fmla="*/ 20206 h 9424512"/>
              <a:gd name="connsiteX7017" fmla="*/ 2451897 w 15162205"/>
              <a:gd name="connsiteY7017" fmla="*/ 36336 h 9424512"/>
              <a:gd name="connsiteX7018" fmla="*/ 2476093 w 15162205"/>
              <a:gd name="connsiteY7018" fmla="*/ 52465 h 9424512"/>
              <a:gd name="connsiteX7019" fmla="*/ 2500287 w 15162205"/>
              <a:gd name="connsiteY7019" fmla="*/ 44402 h 9424512"/>
              <a:gd name="connsiteX7020" fmla="*/ 2516419 w 15162205"/>
              <a:gd name="connsiteY7020" fmla="*/ 44402 h 9424512"/>
              <a:gd name="connsiteX7021" fmla="*/ 2516419 w 15162205"/>
              <a:gd name="connsiteY7021" fmla="*/ 52465 h 9424512"/>
              <a:gd name="connsiteX7022" fmla="*/ 2532549 w 15162205"/>
              <a:gd name="connsiteY7022" fmla="*/ 68597 h 9424512"/>
              <a:gd name="connsiteX7023" fmla="*/ 2597073 w 15162205"/>
              <a:gd name="connsiteY7023" fmla="*/ 68597 h 9424512"/>
              <a:gd name="connsiteX7024" fmla="*/ 2629337 w 15162205"/>
              <a:gd name="connsiteY7024" fmla="*/ 68597 h 9424512"/>
              <a:gd name="connsiteX7025" fmla="*/ 2677728 w 15162205"/>
              <a:gd name="connsiteY7025" fmla="*/ 84728 h 9424512"/>
              <a:gd name="connsiteX7026" fmla="*/ 2726120 w 15162205"/>
              <a:gd name="connsiteY7026" fmla="*/ 100860 h 9424512"/>
              <a:gd name="connsiteX7027" fmla="*/ 2935823 w 15162205"/>
              <a:gd name="connsiteY7027" fmla="*/ 165382 h 9424512"/>
              <a:gd name="connsiteX7028" fmla="*/ 2935823 w 15162205"/>
              <a:gd name="connsiteY7028" fmla="*/ 149252 h 9424512"/>
              <a:gd name="connsiteX7029" fmla="*/ 2919691 w 15162205"/>
              <a:gd name="connsiteY7029" fmla="*/ 116991 h 9424512"/>
              <a:gd name="connsiteX7030" fmla="*/ 3081001 w 15162205"/>
              <a:gd name="connsiteY7030" fmla="*/ 133120 h 9424512"/>
              <a:gd name="connsiteX7031" fmla="*/ 3121327 w 15162205"/>
              <a:gd name="connsiteY7031" fmla="*/ 133120 h 9424512"/>
              <a:gd name="connsiteX7032" fmla="*/ 3129392 w 15162205"/>
              <a:gd name="connsiteY7032" fmla="*/ 133120 h 9424512"/>
              <a:gd name="connsiteX7033" fmla="*/ 3129392 w 15162205"/>
              <a:gd name="connsiteY7033" fmla="*/ 149252 h 9424512"/>
              <a:gd name="connsiteX7034" fmla="*/ 3145525 w 15162205"/>
              <a:gd name="connsiteY7034" fmla="*/ 149252 h 9424512"/>
              <a:gd name="connsiteX7035" fmla="*/ 3161654 w 15162205"/>
              <a:gd name="connsiteY7035" fmla="*/ 165382 h 9424512"/>
              <a:gd name="connsiteX7036" fmla="*/ 3210047 w 15162205"/>
              <a:gd name="connsiteY7036" fmla="*/ 181515 h 9424512"/>
              <a:gd name="connsiteX7037" fmla="*/ 3258442 w 15162205"/>
              <a:gd name="connsiteY7037" fmla="*/ 213774 h 9424512"/>
              <a:gd name="connsiteX7038" fmla="*/ 3274571 w 15162205"/>
              <a:gd name="connsiteY7038" fmla="*/ 246037 h 9424512"/>
              <a:gd name="connsiteX7039" fmla="*/ 3274571 w 15162205"/>
              <a:gd name="connsiteY7039" fmla="*/ 229906 h 9424512"/>
              <a:gd name="connsiteX7040" fmla="*/ 3290701 w 15162205"/>
              <a:gd name="connsiteY7040" fmla="*/ 213774 h 9424512"/>
              <a:gd name="connsiteX7041" fmla="*/ 3306833 w 15162205"/>
              <a:gd name="connsiteY7041" fmla="*/ 213774 h 9424512"/>
              <a:gd name="connsiteX7042" fmla="*/ 3306833 w 15162205"/>
              <a:gd name="connsiteY7042" fmla="*/ 229906 h 9424512"/>
              <a:gd name="connsiteX7043" fmla="*/ 3339094 w 15162205"/>
              <a:gd name="connsiteY7043" fmla="*/ 246037 h 9424512"/>
              <a:gd name="connsiteX7044" fmla="*/ 3371356 w 15162205"/>
              <a:gd name="connsiteY7044" fmla="*/ 246037 h 9424512"/>
              <a:gd name="connsiteX7045" fmla="*/ 3371356 w 15162205"/>
              <a:gd name="connsiteY7045" fmla="*/ 254102 h 9424512"/>
              <a:gd name="connsiteX7046" fmla="*/ 3387487 w 15162205"/>
              <a:gd name="connsiteY7046" fmla="*/ 262169 h 9424512"/>
              <a:gd name="connsiteX7047" fmla="*/ 3387487 w 15162205"/>
              <a:gd name="connsiteY7047" fmla="*/ 229906 h 9424512"/>
              <a:gd name="connsiteX7048" fmla="*/ 3322963 w 15162205"/>
              <a:gd name="connsiteY7048" fmla="*/ 197645 h 9424512"/>
              <a:gd name="connsiteX7049" fmla="*/ 3290701 w 15162205"/>
              <a:gd name="connsiteY7049" fmla="*/ 173448 h 9424512"/>
              <a:gd name="connsiteX7050" fmla="*/ 3258442 w 15162205"/>
              <a:gd name="connsiteY7050" fmla="*/ 165382 h 9424512"/>
              <a:gd name="connsiteX7051" fmla="*/ 3242308 w 15162205"/>
              <a:gd name="connsiteY7051" fmla="*/ 165382 h 9424512"/>
              <a:gd name="connsiteX7052" fmla="*/ 3290701 w 15162205"/>
              <a:gd name="connsiteY7052" fmla="*/ 157319 h 9424512"/>
              <a:gd name="connsiteX7053" fmla="*/ 3363291 w 15162205"/>
              <a:gd name="connsiteY7053" fmla="*/ 173448 h 9424512"/>
              <a:gd name="connsiteX7054" fmla="*/ 3403618 w 15162205"/>
              <a:gd name="connsiteY7054" fmla="*/ 181515 h 9424512"/>
              <a:gd name="connsiteX7055" fmla="*/ 3435880 w 15162205"/>
              <a:gd name="connsiteY7055" fmla="*/ 197645 h 9424512"/>
              <a:gd name="connsiteX7056" fmla="*/ 3468142 w 15162205"/>
              <a:gd name="connsiteY7056" fmla="*/ 213774 h 9424512"/>
              <a:gd name="connsiteX7057" fmla="*/ 3597187 w 15162205"/>
              <a:gd name="connsiteY7057" fmla="*/ 213774 h 9424512"/>
              <a:gd name="connsiteX7058" fmla="*/ 3629451 w 15162205"/>
              <a:gd name="connsiteY7058" fmla="*/ 213774 h 9424512"/>
              <a:gd name="connsiteX7059" fmla="*/ 3661713 w 15162205"/>
              <a:gd name="connsiteY7059" fmla="*/ 262169 h 9424512"/>
              <a:gd name="connsiteX7060" fmla="*/ 3693973 w 15162205"/>
              <a:gd name="connsiteY7060" fmla="*/ 262169 h 9424512"/>
              <a:gd name="connsiteX7061" fmla="*/ 3718169 w 15162205"/>
              <a:gd name="connsiteY7061" fmla="*/ 262169 h 9424512"/>
              <a:gd name="connsiteX7062" fmla="*/ 3726237 w 15162205"/>
              <a:gd name="connsiteY7062" fmla="*/ 246037 h 9424512"/>
              <a:gd name="connsiteX7063" fmla="*/ 3758496 w 15162205"/>
              <a:gd name="connsiteY7063" fmla="*/ 246037 h 9424512"/>
              <a:gd name="connsiteX7064" fmla="*/ 3790760 w 15162205"/>
              <a:gd name="connsiteY7064" fmla="*/ 229906 h 9424512"/>
              <a:gd name="connsiteX7065" fmla="*/ 3758496 w 15162205"/>
              <a:gd name="connsiteY7065" fmla="*/ 229906 h 9424512"/>
              <a:gd name="connsiteX7066" fmla="*/ 3758496 w 15162205"/>
              <a:gd name="connsiteY7066" fmla="*/ 213774 h 9424512"/>
              <a:gd name="connsiteX7067" fmla="*/ 3790760 w 15162205"/>
              <a:gd name="connsiteY7067" fmla="*/ 205710 h 9424512"/>
              <a:gd name="connsiteX7068" fmla="*/ 3806892 w 15162205"/>
              <a:gd name="connsiteY7068" fmla="*/ 181515 h 9424512"/>
              <a:gd name="connsiteX7069" fmla="*/ 3814954 w 15162205"/>
              <a:gd name="connsiteY7069" fmla="*/ 165382 h 9424512"/>
              <a:gd name="connsiteX7070" fmla="*/ 3847216 w 15162205"/>
              <a:gd name="connsiteY7070" fmla="*/ 197645 h 9424512"/>
              <a:gd name="connsiteX7071" fmla="*/ 3871415 w 15162205"/>
              <a:gd name="connsiteY7071" fmla="*/ 229906 h 9424512"/>
              <a:gd name="connsiteX7072" fmla="*/ 3823020 w 15162205"/>
              <a:gd name="connsiteY7072" fmla="*/ 246037 h 9424512"/>
              <a:gd name="connsiteX7073" fmla="*/ 3806892 w 15162205"/>
              <a:gd name="connsiteY7073" fmla="*/ 254102 h 9424512"/>
              <a:gd name="connsiteX7074" fmla="*/ 3774628 w 15162205"/>
              <a:gd name="connsiteY7074" fmla="*/ 262169 h 9424512"/>
              <a:gd name="connsiteX7075" fmla="*/ 3742366 w 15162205"/>
              <a:gd name="connsiteY7075" fmla="*/ 278298 h 9424512"/>
              <a:gd name="connsiteX7076" fmla="*/ 3823020 w 15162205"/>
              <a:gd name="connsiteY7076" fmla="*/ 278298 h 9424512"/>
              <a:gd name="connsiteX7077" fmla="*/ 3849485 w 15162205"/>
              <a:gd name="connsiteY7077" fmla="*/ 269982 h 9424512"/>
              <a:gd name="connsiteX7078" fmla="*/ 3880487 w 15162205"/>
              <a:gd name="connsiteY7078" fmla="*/ 293420 h 9424512"/>
              <a:gd name="connsiteX7079" fmla="*/ 3874438 w 15162205"/>
              <a:gd name="connsiteY7079" fmla="*/ 283341 h 9424512"/>
              <a:gd name="connsiteX7080" fmla="*/ 3871415 w 15162205"/>
              <a:gd name="connsiteY7080" fmla="*/ 262169 h 9424512"/>
              <a:gd name="connsiteX7081" fmla="*/ 3895609 w 15162205"/>
              <a:gd name="connsiteY7081" fmla="*/ 254102 h 9424512"/>
              <a:gd name="connsiteX7082" fmla="*/ 3919808 w 15162205"/>
              <a:gd name="connsiteY7082" fmla="*/ 246037 h 9424512"/>
              <a:gd name="connsiteX7083" fmla="*/ 3968199 w 15162205"/>
              <a:gd name="connsiteY7083" fmla="*/ 262169 h 9424512"/>
              <a:gd name="connsiteX7084" fmla="*/ 3968199 w 15162205"/>
              <a:gd name="connsiteY7084" fmla="*/ 294429 h 9424512"/>
              <a:gd name="connsiteX7085" fmla="*/ 4000461 w 15162205"/>
              <a:gd name="connsiteY7085" fmla="*/ 358952 h 9424512"/>
              <a:gd name="connsiteX7086" fmla="*/ 4032723 w 15162205"/>
              <a:gd name="connsiteY7086" fmla="*/ 375086 h 9424512"/>
              <a:gd name="connsiteX7087" fmla="*/ 4258555 w 15162205"/>
              <a:gd name="connsiteY7087" fmla="*/ 471870 h 9424512"/>
              <a:gd name="connsiteX7088" fmla="*/ 4306948 w 15162205"/>
              <a:gd name="connsiteY7088" fmla="*/ 488000 h 9424512"/>
              <a:gd name="connsiteX7089" fmla="*/ 4331143 w 15162205"/>
              <a:gd name="connsiteY7089" fmla="*/ 496065 h 9424512"/>
              <a:gd name="connsiteX7090" fmla="*/ 4387601 w 15162205"/>
              <a:gd name="connsiteY7090" fmla="*/ 504132 h 9424512"/>
              <a:gd name="connsiteX7091" fmla="*/ 4516648 w 15162205"/>
              <a:gd name="connsiteY7091" fmla="*/ 552524 h 9424512"/>
              <a:gd name="connsiteX7092" fmla="*/ 4565041 w 15162205"/>
              <a:gd name="connsiteY7092" fmla="*/ 552524 h 9424512"/>
              <a:gd name="connsiteX7093" fmla="*/ 4613434 w 15162205"/>
              <a:gd name="connsiteY7093" fmla="*/ 568654 h 9424512"/>
              <a:gd name="connsiteX7094" fmla="*/ 4629565 w 15162205"/>
              <a:gd name="connsiteY7094" fmla="*/ 568654 h 9424512"/>
              <a:gd name="connsiteX7095" fmla="*/ 4661827 w 15162205"/>
              <a:gd name="connsiteY7095" fmla="*/ 568654 h 9424512"/>
              <a:gd name="connsiteX7096" fmla="*/ 4661827 w 15162205"/>
              <a:gd name="connsiteY7096" fmla="*/ 584787 h 9424512"/>
              <a:gd name="connsiteX7097" fmla="*/ 4710219 w 15162205"/>
              <a:gd name="connsiteY7097" fmla="*/ 617050 h 9424512"/>
              <a:gd name="connsiteX7098" fmla="*/ 4758615 w 15162205"/>
              <a:gd name="connsiteY7098" fmla="*/ 633178 h 9424512"/>
              <a:gd name="connsiteX7099" fmla="*/ 4823137 w 15162205"/>
              <a:gd name="connsiteY7099" fmla="*/ 649309 h 9424512"/>
              <a:gd name="connsiteX7100" fmla="*/ 5000574 w 15162205"/>
              <a:gd name="connsiteY7100" fmla="*/ 713833 h 9424512"/>
              <a:gd name="connsiteX7101" fmla="*/ 5057035 w 15162205"/>
              <a:gd name="connsiteY7101" fmla="*/ 721898 h 9424512"/>
              <a:gd name="connsiteX7102" fmla="*/ 5097360 w 15162205"/>
              <a:gd name="connsiteY7102" fmla="*/ 738029 h 9424512"/>
              <a:gd name="connsiteX7103" fmla="*/ 5145753 w 15162205"/>
              <a:gd name="connsiteY7103" fmla="*/ 746096 h 9424512"/>
              <a:gd name="connsiteX7104" fmla="*/ 5178015 w 15162205"/>
              <a:gd name="connsiteY7104" fmla="*/ 729963 h 9424512"/>
              <a:gd name="connsiteX7105" fmla="*/ 5210277 w 15162205"/>
              <a:gd name="connsiteY7105" fmla="*/ 738029 h 9424512"/>
              <a:gd name="connsiteX7106" fmla="*/ 5194148 w 15162205"/>
              <a:gd name="connsiteY7106" fmla="*/ 762225 h 9424512"/>
              <a:gd name="connsiteX7107" fmla="*/ 5387714 w 15162205"/>
              <a:gd name="connsiteY7107" fmla="*/ 826750 h 9424512"/>
              <a:gd name="connsiteX7108" fmla="*/ 5403847 w 15162205"/>
              <a:gd name="connsiteY7108" fmla="*/ 794487 h 9424512"/>
              <a:gd name="connsiteX7109" fmla="*/ 5387714 w 15162205"/>
              <a:gd name="connsiteY7109" fmla="*/ 810618 h 9424512"/>
              <a:gd name="connsiteX7110" fmla="*/ 5363519 w 15162205"/>
              <a:gd name="connsiteY7110" fmla="*/ 786420 h 9424512"/>
              <a:gd name="connsiteX7111" fmla="*/ 5339323 w 15162205"/>
              <a:gd name="connsiteY7111" fmla="*/ 729963 h 9424512"/>
              <a:gd name="connsiteX7112" fmla="*/ 5387714 w 15162205"/>
              <a:gd name="connsiteY7112" fmla="*/ 746096 h 9424512"/>
              <a:gd name="connsiteX7113" fmla="*/ 5419978 w 15162205"/>
              <a:gd name="connsiteY7113" fmla="*/ 746096 h 9424512"/>
              <a:gd name="connsiteX7114" fmla="*/ 5403847 w 15162205"/>
              <a:gd name="connsiteY7114" fmla="*/ 729963 h 9424512"/>
              <a:gd name="connsiteX7115" fmla="*/ 5403847 w 15162205"/>
              <a:gd name="connsiteY7115" fmla="*/ 681570 h 9424512"/>
              <a:gd name="connsiteX7116" fmla="*/ 5452240 w 15162205"/>
              <a:gd name="connsiteY7116" fmla="*/ 681570 h 9424512"/>
              <a:gd name="connsiteX7117" fmla="*/ 5516762 w 15162205"/>
              <a:gd name="connsiteY7117" fmla="*/ 681570 h 9424512"/>
              <a:gd name="connsiteX7118" fmla="*/ 5484501 w 15162205"/>
              <a:gd name="connsiteY7118" fmla="*/ 617050 h 9424512"/>
              <a:gd name="connsiteX7119" fmla="*/ 5508698 w 15162205"/>
              <a:gd name="connsiteY7119" fmla="*/ 625112 h 9424512"/>
              <a:gd name="connsiteX7120" fmla="*/ 5516762 w 15162205"/>
              <a:gd name="connsiteY7120" fmla="*/ 633178 h 9424512"/>
              <a:gd name="connsiteX7121" fmla="*/ 5549026 w 15162205"/>
              <a:gd name="connsiteY7121" fmla="*/ 649309 h 9424512"/>
              <a:gd name="connsiteX7122" fmla="*/ 5557090 w 15162205"/>
              <a:gd name="connsiteY7122" fmla="*/ 641244 h 9424512"/>
              <a:gd name="connsiteX7123" fmla="*/ 5565156 w 15162205"/>
              <a:gd name="connsiteY7123" fmla="*/ 665441 h 9424512"/>
              <a:gd name="connsiteX7124" fmla="*/ 5565156 w 15162205"/>
              <a:gd name="connsiteY7124" fmla="*/ 681570 h 9424512"/>
              <a:gd name="connsiteX7125" fmla="*/ 5581286 w 15162205"/>
              <a:gd name="connsiteY7125" fmla="*/ 665441 h 9424512"/>
              <a:gd name="connsiteX7126" fmla="*/ 5597416 w 15162205"/>
              <a:gd name="connsiteY7126" fmla="*/ 649309 h 9424512"/>
              <a:gd name="connsiteX7127" fmla="*/ 5597416 w 15162205"/>
              <a:gd name="connsiteY7127" fmla="*/ 665441 h 9424512"/>
              <a:gd name="connsiteX7128" fmla="*/ 5589352 w 15162205"/>
              <a:gd name="connsiteY7128" fmla="*/ 681570 h 9424512"/>
              <a:gd name="connsiteX7129" fmla="*/ 5581286 w 15162205"/>
              <a:gd name="connsiteY7129" fmla="*/ 697702 h 9424512"/>
              <a:gd name="connsiteX7130" fmla="*/ 5597416 w 15162205"/>
              <a:gd name="connsiteY7130" fmla="*/ 697702 h 9424512"/>
              <a:gd name="connsiteX7131" fmla="*/ 5621614 w 15162205"/>
              <a:gd name="connsiteY7131" fmla="*/ 705766 h 9424512"/>
              <a:gd name="connsiteX7132" fmla="*/ 5629681 w 15162205"/>
              <a:gd name="connsiteY7132" fmla="*/ 713833 h 9424512"/>
              <a:gd name="connsiteX7133" fmla="*/ 5661940 w 15162205"/>
              <a:gd name="connsiteY7133" fmla="*/ 665441 h 9424512"/>
              <a:gd name="connsiteX7134" fmla="*/ 5661940 w 15162205"/>
              <a:gd name="connsiteY7134" fmla="*/ 649309 h 9424512"/>
              <a:gd name="connsiteX7135" fmla="*/ 5678070 w 15162205"/>
              <a:gd name="connsiteY7135" fmla="*/ 665441 h 9424512"/>
              <a:gd name="connsiteX7136" fmla="*/ 5694202 w 15162205"/>
              <a:gd name="connsiteY7136" fmla="*/ 681570 h 9424512"/>
              <a:gd name="connsiteX7137" fmla="*/ 5710332 w 15162205"/>
              <a:gd name="connsiteY7137" fmla="*/ 681570 h 9424512"/>
              <a:gd name="connsiteX7138" fmla="*/ 5726464 w 15162205"/>
              <a:gd name="connsiteY7138" fmla="*/ 713833 h 9424512"/>
              <a:gd name="connsiteX7139" fmla="*/ 5726464 w 15162205"/>
              <a:gd name="connsiteY7139" fmla="*/ 738029 h 9424512"/>
              <a:gd name="connsiteX7140" fmla="*/ 5726464 w 15162205"/>
              <a:gd name="connsiteY7140" fmla="*/ 746096 h 9424512"/>
              <a:gd name="connsiteX7141" fmla="*/ 5710332 w 15162205"/>
              <a:gd name="connsiteY7141" fmla="*/ 746096 h 9424512"/>
              <a:gd name="connsiteX7142" fmla="*/ 5710332 w 15162205"/>
              <a:gd name="connsiteY7142" fmla="*/ 762225 h 9424512"/>
              <a:gd name="connsiteX7143" fmla="*/ 5726464 w 15162205"/>
              <a:gd name="connsiteY7143" fmla="*/ 754161 h 9424512"/>
              <a:gd name="connsiteX7144" fmla="*/ 5742595 w 15162205"/>
              <a:gd name="connsiteY7144" fmla="*/ 729963 h 9424512"/>
              <a:gd name="connsiteX7145" fmla="*/ 5790987 w 15162205"/>
              <a:gd name="connsiteY7145" fmla="*/ 713833 h 9424512"/>
              <a:gd name="connsiteX7146" fmla="*/ 5807119 w 15162205"/>
              <a:gd name="connsiteY7146" fmla="*/ 697702 h 9424512"/>
              <a:gd name="connsiteX7147" fmla="*/ 5782923 w 15162205"/>
              <a:gd name="connsiteY7147" fmla="*/ 657374 h 9424512"/>
              <a:gd name="connsiteX7148" fmla="*/ 5782923 w 15162205"/>
              <a:gd name="connsiteY7148" fmla="*/ 633178 h 9424512"/>
              <a:gd name="connsiteX7149" fmla="*/ 5823250 w 15162205"/>
              <a:gd name="connsiteY7149" fmla="*/ 641244 h 9424512"/>
              <a:gd name="connsiteX7150" fmla="*/ 5839383 w 15162205"/>
              <a:gd name="connsiteY7150" fmla="*/ 665441 h 9424512"/>
              <a:gd name="connsiteX7151" fmla="*/ 5863578 w 15162205"/>
              <a:gd name="connsiteY7151" fmla="*/ 689637 h 9424512"/>
              <a:gd name="connsiteX7152" fmla="*/ 5911970 w 15162205"/>
              <a:gd name="connsiteY7152" fmla="*/ 713833 h 9424512"/>
              <a:gd name="connsiteX7153" fmla="*/ 5920036 w 15162205"/>
              <a:gd name="connsiteY7153" fmla="*/ 729963 h 9424512"/>
              <a:gd name="connsiteX7154" fmla="*/ 5936165 w 15162205"/>
              <a:gd name="connsiteY7154" fmla="*/ 762225 h 9424512"/>
              <a:gd name="connsiteX7155" fmla="*/ 5952296 w 15162205"/>
              <a:gd name="connsiteY7155" fmla="*/ 746096 h 9424512"/>
              <a:gd name="connsiteX7156" fmla="*/ 5984558 w 15162205"/>
              <a:gd name="connsiteY7156" fmla="*/ 729963 h 9424512"/>
              <a:gd name="connsiteX7157" fmla="*/ 6016820 w 15162205"/>
              <a:gd name="connsiteY7157" fmla="*/ 738029 h 9424512"/>
              <a:gd name="connsiteX7158" fmla="*/ 6057148 w 15162205"/>
              <a:gd name="connsiteY7158" fmla="*/ 746096 h 9424512"/>
              <a:gd name="connsiteX7159" fmla="*/ 6081345 w 15162205"/>
              <a:gd name="connsiteY7159" fmla="*/ 746096 h 9424512"/>
              <a:gd name="connsiteX7160" fmla="*/ 6097474 w 15162205"/>
              <a:gd name="connsiteY7160" fmla="*/ 762225 h 9424512"/>
              <a:gd name="connsiteX7161" fmla="*/ 6097474 w 15162205"/>
              <a:gd name="connsiteY7161" fmla="*/ 778357 h 9424512"/>
              <a:gd name="connsiteX7162" fmla="*/ 6097474 w 15162205"/>
              <a:gd name="connsiteY7162" fmla="*/ 794487 h 9424512"/>
              <a:gd name="connsiteX7163" fmla="*/ 6065213 w 15162205"/>
              <a:gd name="connsiteY7163" fmla="*/ 810618 h 9424512"/>
              <a:gd name="connsiteX7164" fmla="*/ 6065213 w 15162205"/>
              <a:gd name="connsiteY7164" fmla="*/ 818683 h 9424512"/>
              <a:gd name="connsiteX7165" fmla="*/ 6057148 w 15162205"/>
              <a:gd name="connsiteY7165" fmla="*/ 834815 h 9424512"/>
              <a:gd name="connsiteX7166" fmla="*/ 6032952 w 15162205"/>
              <a:gd name="connsiteY7166" fmla="*/ 842879 h 9424512"/>
              <a:gd name="connsiteX7167" fmla="*/ 6049082 w 15162205"/>
              <a:gd name="connsiteY7167" fmla="*/ 859011 h 9424512"/>
              <a:gd name="connsiteX7168" fmla="*/ 6081345 w 15162205"/>
              <a:gd name="connsiteY7168" fmla="*/ 899338 h 9424512"/>
              <a:gd name="connsiteX7169" fmla="*/ 6145868 w 15162205"/>
              <a:gd name="connsiteY7169" fmla="*/ 931600 h 9424512"/>
              <a:gd name="connsiteX7170" fmla="*/ 6202324 w 15162205"/>
              <a:gd name="connsiteY7170" fmla="*/ 947729 h 9424512"/>
              <a:gd name="connsiteX7171" fmla="*/ 6210391 w 15162205"/>
              <a:gd name="connsiteY7171" fmla="*/ 947729 h 9424512"/>
              <a:gd name="connsiteX7172" fmla="*/ 6226523 w 15162205"/>
              <a:gd name="connsiteY7172" fmla="*/ 955796 h 9424512"/>
              <a:gd name="connsiteX7173" fmla="*/ 6242654 w 15162205"/>
              <a:gd name="connsiteY7173" fmla="*/ 963861 h 9424512"/>
              <a:gd name="connsiteX7174" fmla="*/ 6274915 w 15162205"/>
              <a:gd name="connsiteY7174" fmla="*/ 979992 h 9424512"/>
              <a:gd name="connsiteX7175" fmla="*/ 6323308 w 15162205"/>
              <a:gd name="connsiteY7175" fmla="*/ 1004188 h 9424512"/>
              <a:gd name="connsiteX7176" fmla="*/ 6355571 w 15162205"/>
              <a:gd name="connsiteY7176" fmla="*/ 988057 h 9424512"/>
              <a:gd name="connsiteX7177" fmla="*/ 6331372 w 15162205"/>
              <a:gd name="connsiteY7177" fmla="*/ 955796 h 9424512"/>
              <a:gd name="connsiteX7178" fmla="*/ 6307178 w 15162205"/>
              <a:gd name="connsiteY7178" fmla="*/ 915470 h 9424512"/>
              <a:gd name="connsiteX7179" fmla="*/ 6291046 w 15162205"/>
              <a:gd name="connsiteY7179" fmla="*/ 907404 h 9424512"/>
              <a:gd name="connsiteX7180" fmla="*/ 6274915 w 15162205"/>
              <a:gd name="connsiteY7180" fmla="*/ 891274 h 9424512"/>
              <a:gd name="connsiteX7181" fmla="*/ 6258783 w 15162205"/>
              <a:gd name="connsiteY7181" fmla="*/ 875142 h 9424512"/>
              <a:gd name="connsiteX7182" fmla="*/ 6258783 w 15162205"/>
              <a:gd name="connsiteY7182" fmla="*/ 891274 h 9424512"/>
              <a:gd name="connsiteX7183" fmla="*/ 6226523 w 15162205"/>
              <a:gd name="connsiteY7183" fmla="*/ 891274 h 9424512"/>
              <a:gd name="connsiteX7184" fmla="*/ 6194259 w 15162205"/>
              <a:gd name="connsiteY7184" fmla="*/ 859011 h 9424512"/>
              <a:gd name="connsiteX7185" fmla="*/ 6178128 w 15162205"/>
              <a:gd name="connsiteY7185" fmla="*/ 875142 h 9424512"/>
              <a:gd name="connsiteX7186" fmla="*/ 6162000 w 15162205"/>
              <a:gd name="connsiteY7186" fmla="*/ 875142 h 9424512"/>
              <a:gd name="connsiteX7187" fmla="*/ 6162000 w 15162205"/>
              <a:gd name="connsiteY7187" fmla="*/ 859011 h 9424512"/>
              <a:gd name="connsiteX7188" fmla="*/ 6162000 w 15162205"/>
              <a:gd name="connsiteY7188" fmla="*/ 850946 h 9424512"/>
              <a:gd name="connsiteX7189" fmla="*/ 6170063 w 15162205"/>
              <a:gd name="connsiteY7189" fmla="*/ 834815 h 9424512"/>
              <a:gd name="connsiteX7190" fmla="*/ 6186195 w 15162205"/>
              <a:gd name="connsiteY7190" fmla="*/ 818683 h 9424512"/>
              <a:gd name="connsiteX7191" fmla="*/ 6194259 w 15162205"/>
              <a:gd name="connsiteY7191" fmla="*/ 810618 h 9424512"/>
              <a:gd name="connsiteX7192" fmla="*/ 6210391 w 15162205"/>
              <a:gd name="connsiteY7192" fmla="*/ 826750 h 9424512"/>
              <a:gd name="connsiteX7193" fmla="*/ 6226523 w 15162205"/>
              <a:gd name="connsiteY7193" fmla="*/ 842879 h 9424512"/>
              <a:gd name="connsiteX7194" fmla="*/ 6226523 w 15162205"/>
              <a:gd name="connsiteY7194" fmla="*/ 826750 h 9424512"/>
              <a:gd name="connsiteX7195" fmla="*/ 6226523 w 15162205"/>
              <a:gd name="connsiteY7195" fmla="*/ 802553 h 9424512"/>
              <a:gd name="connsiteX7196" fmla="*/ 6226523 w 15162205"/>
              <a:gd name="connsiteY7196" fmla="*/ 786420 h 9424512"/>
              <a:gd name="connsiteX7197" fmla="*/ 6210391 w 15162205"/>
              <a:gd name="connsiteY7197" fmla="*/ 778357 h 9424512"/>
              <a:gd name="connsiteX7198" fmla="*/ 6194259 w 15162205"/>
              <a:gd name="connsiteY7198" fmla="*/ 762225 h 9424512"/>
              <a:gd name="connsiteX7199" fmla="*/ 6145868 w 15162205"/>
              <a:gd name="connsiteY7199" fmla="*/ 746096 h 9424512"/>
              <a:gd name="connsiteX7200" fmla="*/ 6162000 w 15162205"/>
              <a:gd name="connsiteY7200" fmla="*/ 738029 h 9424512"/>
              <a:gd name="connsiteX7201" fmla="*/ 6210391 w 15162205"/>
              <a:gd name="connsiteY7201" fmla="*/ 746096 h 9424512"/>
              <a:gd name="connsiteX7202" fmla="*/ 6282980 w 15162205"/>
              <a:gd name="connsiteY7202" fmla="*/ 770291 h 9424512"/>
              <a:gd name="connsiteX7203" fmla="*/ 6323308 w 15162205"/>
              <a:gd name="connsiteY7203" fmla="*/ 810618 h 9424512"/>
              <a:gd name="connsiteX7204" fmla="*/ 6355571 w 15162205"/>
              <a:gd name="connsiteY7204" fmla="*/ 794487 h 9424512"/>
              <a:gd name="connsiteX7205" fmla="*/ 6371702 w 15162205"/>
              <a:gd name="connsiteY7205" fmla="*/ 810618 h 9424512"/>
              <a:gd name="connsiteX7206" fmla="*/ 6387829 w 15162205"/>
              <a:gd name="connsiteY7206" fmla="*/ 794487 h 9424512"/>
              <a:gd name="connsiteX7207" fmla="*/ 6420092 w 15162205"/>
              <a:gd name="connsiteY7207" fmla="*/ 802553 h 9424512"/>
              <a:gd name="connsiteX7208" fmla="*/ 6420092 w 15162205"/>
              <a:gd name="connsiteY7208" fmla="*/ 818683 h 9424512"/>
              <a:gd name="connsiteX7209" fmla="*/ 6428158 w 15162205"/>
              <a:gd name="connsiteY7209" fmla="*/ 834815 h 9424512"/>
              <a:gd name="connsiteX7210" fmla="*/ 6452354 w 15162205"/>
              <a:gd name="connsiteY7210" fmla="*/ 850946 h 9424512"/>
              <a:gd name="connsiteX7211" fmla="*/ 6436224 w 15162205"/>
              <a:gd name="connsiteY7211" fmla="*/ 867075 h 9424512"/>
              <a:gd name="connsiteX7212" fmla="*/ 6403961 w 15162205"/>
              <a:gd name="connsiteY7212" fmla="*/ 859011 h 9424512"/>
              <a:gd name="connsiteX7213" fmla="*/ 6323308 w 15162205"/>
              <a:gd name="connsiteY7213" fmla="*/ 826750 h 9424512"/>
              <a:gd name="connsiteX7214" fmla="*/ 6468484 w 15162205"/>
              <a:gd name="connsiteY7214" fmla="*/ 923533 h 9424512"/>
              <a:gd name="connsiteX7215" fmla="*/ 6524945 w 15162205"/>
              <a:gd name="connsiteY7215" fmla="*/ 939666 h 9424512"/>
              <a:gd name="connsiteX7216" fmla="*/ 6581400 w 15162205"/>
              <a:gd name="connsiteY7216" fmla="*/ 939666 h 9424512"/>
              <a:gd name="connsiteX7217" fmla="*/ 6589468 w 15162205"/>
              <a:gd name="connsiteY7217" fmla="*/ 923533 h 9424512"/>
              <a:gd name="connsiteX7218" fmla="*/ 6613664 w 15162205"/>
              <a:gd name="connsiteY7218" fmla="*/ 923533 h 9424512"/>
              <a:gd name="connsiteX7219" fmla="*/ 6597532 w 15162205"/>
              <a:gd name="connsiteY7219" fmla="*/ 939666 h 9424512"/>
              <a:gd name="connsiteX7220" fmla="*/ 6597532 w 15162205"/>
              <a:gd name="connsiteY7220" fmla="*/ 955796 h 9424512"/>
              <a:gd name="connsiteX7221" fmla="*/ 6613664 w 15162205"/>
              <a:gd name="connsiteY7221" fmla="*/ 955796 h 9424512"/>
              <a:gd name="connsiteX7222" fmla="*/ 6645924 w 15162205"/>
              <a:gd name="connsiteY7222" fmla="*/ 971928 h 9424512"/>
              <a:gd name="connsiteX7223" fmla="*/ 6662055 w 15162205"/>
              <a:gd name="connsiteY7223" fmla="*/ 979992 h 9424512"/>
              <a:gd name="connsiteX7224" fmla="*/ 6694318 w 15162205"/>
              <a:gd name="connsiteY7224" fmla="*/ 988057 h 9424512"/>
              <a:gd name="connsiteX7225" fmla="*/ 6758842 w 15162205"/>
              <a:gd name="connsiteY7225" fmla="*/ 1004188 h 9424512"/>
              <a:gd name="connsiteX7226" fmla="*/ 6799168 w 15162205"/>
              <a:gd name="connsiteY7226" fmla="*/ 1012255 h 9424512"/>
              <a:gd name="connsiteX7227" fmla="*/ 6831430 w 15162205"/>
              <a:gd name="connsiteY7227" fmla="*/ 1020320 h 9424512"/>
              <a:gd name="connsiteX7228" fmla="*/ 6871758 w 15162205"/>
              <a:gd name="connsiteY7228" fmla="*/ 1020320 h 9424512"/>
              <a:gd name="connsiteX7229" fmla="*/ 6920150 w 15162205"/>
              <a:gd name="connsiteY7229" fmla="*/ 1020320 h 9424512"/>
              <a:gd name="connsiteX7230" fmla="*/ 7008868 w 15162205"/>
              <a:gd name="connsiteY7230" fmla="*/ 1036451 h 9424512"/>
              <a:gd name="connsiteX7231" fmla="*/ 7089524 w 15162205"/>
              <a:gd name="connsiteY7231" fmla="*/ 1052583 h 9424512"/>
              <a:gd name="connsiteX7232" fmla="*/ 7129852 w 15162205"/>
              <a:gd name="connsiteY7232" fmla="*/ 1052583 h 9424512"/>
              <a:gd name="connsiteX7233" fmla="*/ 7242768 w 15162205"/>
              <a:gd name="connsiteY7233" fmla="*/ 1100974 h 9424512"/>
              <a:gd name="connsiteX7234" fmla="*/ 7275031 w 15162205"/>
              <a:gd name="connsiteY7234" fmla="*/ 1100974 h 9424512"/>
              <a:gd name="connsiteX7235" fmla="*/ 7339552 w 15162205"/>
              <a:gd name="connsiteY7235" fmla="*/ 1117105 h 9424512"/>
              <a:gd name="connsiteX7236" fmla="*/ 7436338 w 15162205"/>
              <a:gd name="connsiteY7236" fmla="*/ 1100974 h 9424512"/>
              <a:gd name="connsiteX7237" fmla="*/ 7452468 w 15162205"/>
              <a:gd name="connsiteY7237" fmla="*/ 1084845 h 9424512"/>
              <a:gd name="connsiteX7238" fmla="*/ 7468601 w 15162205"/>
              <a:gd name="connsiteY7238" fmla="*/ 1100974 h 9424512"/>
              <a:gd name="connsiteX7239" fmla="*/ 7468601 w 15162205"/>
              <a:gd name="connsiteY7239" fmla="*/ 1117105 h 9424512"/>
              <a:gd name="connsiteX7240" fmla="*/ 7484732 w 15162205"/>
              <a:gd name="connsiteY7240" fmla="*/ 1133237 h 9424512"/>
              <a:gd name="connsiteX7241" fmla="*/ 7516992 w 15162205"/>
              <a:gd name="connsiteY7241" fmla="*/ 1133237 h 9424512"/>
              <a:gd name="connsiteX7242" fmla="*/ 7533123 w 15162205"/>
              <a:gd name="connsiteY7242" fmla="*/ 1133237 h 9424512"/>
              <a:gd name="connsiteX7243" fmla="*/ 7573451 w 15162205"/>
              <a:gd name="connsiteY7243" fmla="*/ 1141301 h 9424512"/>
              <a:gd name="connsiteX7244" fmla="*/ 7597647 w 15162205"/>
              <a:gd name="connsiteY7244" fmla="*/ 1149366 h 9424512"/>
              <a:gd name="connsiteX7245" fmla="*/ 7629910 w 15162205"/>
              <a:gd name="connsiteY7245" fmla="*/ 1149366 h 9424512"/>
              <a:gd name="connsiteX7246" fmla="*/ 7629910 w 15162205"/>
              <a:gd name="connsiteY7246" fmla="*/ 1125170 h 9424512"/>
              <a:gd name="connsiteX7247" fmla="*/ 7637975 w 15162205"/>
              <a:gd name="connsiteY7247" fmla="*/ 1100974 h 9424512"/>
              <a:gd name="connsiteX7248" fmla="*/ 7662170 w 15162205"/>
              <a:gd name="connsiteY7248" fmla="*/ 1117105 h 9424512"/>
              <a:gd name="connsiteX7249" fmla="*/ 7726694 w 15162205"/>
              <a:gd name="connsiteY7249" fmla="*/ 1100974 h 9424512"/>
              <a:gd name="connsiteX7250" fmla="*/ 7742824 w 15162205"/>
              <a:gd name="connsiteY7250" fmla="*/ 1100974 h 9424512"/>
              <a:gd name="connsiteX7251" fmla="*/ 7775086 w 15162205"/>
              <a:gd name="connsiteY7251" fmla="*/ 1117105 h 9424512"/>
              <a:gd name="connsiteX7252" fmla="*/ 7807349 w 15162205"/>
              <a:gd name="connsiteY7252" fmla="*/ 1133237 h 9424512"/>
              <a:gd name="connsiteX7253" fmla="*/ 7775086 w 15162205"/>
              <a:gd name="connsiteY7253" fmla="*/ 1133237 h 9424512"/>
              <a:gd name="connsiteX7254" fmla="*/ 7758956 w 15162205"/>
              <a:gd name="connsiteY7254" fmla="*/ 1149366 h 9424512"/>
              <a:gd name="connsiteX7255" fmla="*/ 7815414 w 15162205"/>
              <a:gd name="connsiteY7255" fmla="*/ 1165500 h 9424512"/>
              <a:gd name="connsiteX7256" fmla="*/ 7855741 w 15162205"/>
              <a:gd name="connsiteY7256" fmla="*/ 1181629 h 9424512"/>
              <a:gd name="connsiteX7257" fmla="*/ 7855741 w 15162205"/>
              <a:gd name="connsiteY7257" fmla="*/ 1189696 h 9424512"/>
              <a:gd name="connsiteX7258" fmla="*/ 7863806 w 15162205"/>
              <a:gd name="connsiteY7258" fmla="*/ 1189696 h 9424512"/>
              <a:gd name="connsiteX7259" fmla="*/ 7888004 w 15162205"/>
              <a:gd name="connsiteY7259" fmla="*/ 1189696 h 9424512"/>
              <a:gd name="connsiteX7260" fmla="*/ 7920264 w 15162205"/>
              <a:gd name="connsiteY7260" fmla="*/ 1197760 h 9424512"/>
              <a:gd name="connsiteX7261" fmla="*/ 7952528 w 15162205"/>
              <a:gd name="connsiteY7261" fmla="*/ 1213891 h 9424512"/>
              <a:gd name="connsiteX7262" fmla="*/ 7968658 w 15162205"/>
              <a:gd name="connsiteY7262" fmla="*/ 1197760 h 9424512"/>
              <a:gd name="connsiteX7263" fmla="*/ 7968658 w 15162205"/>
              <a:gd name="connsiteY7263" fmla="*/ 1213891 h 9424512"/>
              <a:gd name="connsiteX7264" fmla="*/ 7968658 w 15162205"/>
              <a:gd name="connsiteY7264" fmla="*/ 1230020 h 9424512"/>
              <a:gd name="connsiteX7265" fmla="*/ 7984790 w 15162205"/>
              <a:gd name="connsiteY7265" fmla="*/ 1213891 h 9424512"/>
              <a:gd name="connsiteX7266" fmla="*/ 7992854 w 15162205"/>
              <a:gd name="connsiteY7266" fmla="*/ 1205825 h 9424512"/>
              <a:gd name="connsiteX7267" fmla="*/ 8033182 w 15162205"/>
              <a:gd name="connsiteY7267" fmla="*/ 1213891 h 9424512"/>
              <a:gd name="connsiteX7268" fmla="*/ 8000919 w 15162205"/>
              <a:gd name="connsiteY7268" fmla="*/ 1230020 h 9424512"/>
              <a:gd name="connsiteX7269" fmla="*/ 8049311 w 15162205"/>
              <a:gd name="connsiteY7269" fmla="*/ 1230020 h 9424512"/>
              <a:gd name="connsiteX7270" fmla="*/ 8033182 w 15162205"/>
              <a:gd name="connsiteY7270" fmla="*/ 1213891 h 9424512"/>
              <a:gd name="connsiteX7271" fmla="*/ 8113836 w 15162205"/>
              <a:gd name="connsiteY7271" fmla="*/ 1230020 h 9424512"/>
              <a:gd name="connsiteX7272" fmla="*/ 8371928 w 15162205"/>
              <a:gd name="connsiteY7272" fmla="*/ 1262283 h 9424512"/>
              <a:gd name="connsiteX7273" fmla="*/ 8484846 w 15162205"/>
              <a:gd name="connsiteY7273" fmla="*/ 1246154 h 9424512"/>
              <a:gd name="connsiteX7274" fmla="*/ 8509042 w 15162205"/>
              <a:gd name="connsiteY7274" fmla="*/ 1270350 h 9424512"/>
              <a:gd name="connsiteX7275" fmla="*/ 8557433 w 15162205"/>
              <a:gd name="connsiteY7275" fmla="*/ 1270350 h 9424512"/>
              <a:gd name="connsiteX7276" fmla="*/ 8597763 w 15162205"/>
              <a:gd name="connsiteY7276" fmla="*/ 1278414 h 9424512"/>
              <a:gd name="connsiteX7277" fmla="*/ 8759072 w 15162205"/>
              <a:gd name="connsiteY7277" fmla="*/ 1294546 h 9424512"/>
              <a:gd name="connsiteX7278" fmla="*/ 8775204 w 15162205"/>
              <a:gd name="connsiteY7278" fmla="*/ 1278414 h 9424512"/>
              <a:gd name="connsiteX7279" fmla="*/ 8791333 w 15162205"/>
              <a:gd name="connsiteY7279" fmla="*/ 1278414 h 9424512"/>
              <a:gd name="connsiteX7280" fmla="*/ 8815529 w 15162205"/>
              <a:gd name="connsiteY7280" fmla="*/ 1286479 h 9424512"/>
              <a:gd name="connsiteX7281" fmla="*/ 8823596 w 15162205"/>
              <a:gd name="connsiteY7281" fmla="*/ 1294546 h 9424512"/>
              <a:gd name="connsiteX7282" fmla="*/ 8839725 w 15162205"/>
              <a:gd name="connsiteY7282" fmla="*/ 1310675 h 9424512"/>
              <a:gd name="connsiteX7283" fmla="*/ 8871987 w 15162205"/>
              <a:gd name="connsiteY7283" fmla="*/ 1326807 h 9424512"/>
              <a:gd name="connsiteX7284" fmla="*/ 8888118 w 15162205"/>
              <a:gd name="connsiteY7284" fmla="*/ 1326807 h 9424512"/>
              <a:gd name="connsiteX7285" fmla="*/ 8888118 w 15162205"/>
              <a:gd name="connsiteY7285" fmla="*/ 1310675 h 9424512"/>
              <a:gd name="connsiteX7286" fmla="*/ 8871987 w 15162205"/>
              <a:gd name="connsiteY7286" fmla="*/ 1310675 h 9424512"/>
              <a:gd name="connsiteX7287" fmla="*/ 8920379 w 15162205"/>
              <a:gd name="connsiteY7287" fmla="*/ 1294546 h 9424512"/>
              <a:gd name="connsiteX7288" fmla="*/ 8952642 w 15162205"/>
              <a:gd name="connsiteY7288" fmla="*/ 1310675 h 9424512"/>
              <a:gd name="connsiteX7289" fmla="*/ 8960709 w 15162205"/>
              <a:gd name="connsiteY7289" fmla="*/ 1326807 h 9424512"/>
              <a:gd name="connsiteX7290" fmla="*/ 8984904 w 15162205"/>
              <a:gd name="connsiteY7290" fmla="*/ 1326807 h 9424512"/>
              <a:gd name="connsiteX7291" fmla="*/ 8984904 w 15162205"/>
              <a:gd name="connsiteY7291" fmla="*/ 1310675 h 9424512"/>
              <a:gd name="connsiteX7292" fmla="*/ 9001033 w 15162205"/>
              <a:gd name="connsiteY7292" fmla="*/ 1310675 h 9424512"/>
              <a:gd name="connsiteX7293" fmla="*/ 8984904 w 15162205"/>
              <a:gd name="connsiteY7293" fmla="*/ 1294546 h 9424512"/>
              <a:gd name="connsiteX7294" fmla="*/ 8968772 w 15162205"/>
              <a:gd name="connsiteY7294" fmla="*/ 1278414 h 9424512"/>
              <a:gd name="connsiteX7295" fmla="*/ 9033296 w 15162205"/>
              <a:gd name="connsiteY7295" fmla="*/ 1278414 h 9424512"/>
              <a:gd name="connsiteX7296" fmla="*/ 9146213 w 15162205"/>
              <a:gd name="connsiteY7296" fmla="*/ 1294546 h 9424512"/>
              <a:gd name="connsiteX7297" fmla="*/ 9291392 w 15162205"/>
              <a:gd name="connsiteY7297" fmla="*/ 1278414 h 9424512"/>
              <a:gd name="connsiteX7298" fmla="*/ 9460764 w 15162205"/>
              <a:gd name="connsiteY7298" fmla="*/ 1278414 h 9424512"/>
              <a:gd name="connsiteX7299" fmla="*/ 9517223 w 15162205"/>
              <a:gd name="connsiteY7299" fmla="*/ 1294546 h 9424512"/>
              <a:gd name="connsiteX7300" fmla="*/ 9517223 w 15162205"/>
              <a:gd name="connsiteY7300" fmla="*/ 1310675 h 9424512"/>
              <a:gd name="connsiteX7301" fmla="*/ 9493027 w 15162205"/>
              <a:gd name="connsiteY7301" fmla="*/ 1310675 h 9424512"/>
              <a:gd name="connsiteX7302" fmla="*/ 9420438 w 15162205"/>
              <a:gd name="connsiteY7302" fmla="*/ 1294546 h 9424512"/>
              <a:gd name="connsiteX7303" fmla="*/ 9347850 w 15162205"/>
              <a:gd name="connsiteY7303" fmla="*/ 1310675 h 9424512"/>
              <a:gd name="connsiteX7304" fmla="*/ 9323651 w 15162205"/>
              <a:gd name="connsiteY7304" fmla="*/ 1318742 h 9424512"/>
              <a:gd name="connsiteX7305" fmla="*/ 9251064 w 15162205"/>
              <a:gd name="connsiteY7305" fmla="*/ 1318742 h 9424512"/>
              <a:gd name="connsiteX7306" fmla="*/ 9170409 w 15162205"/>
              <a:gd name="connsiteY7306" fmla="*/ 1318742 h 9424512"/>
              <a:gd name="connsiteX7307" fmla="*/ 9097820 w 15162205"/>
              <a:gd name="connsiteY7307" fmla="*/ 1326807 h 9424512"/>
              <a:gd name="connsiteX7308" fmla="*/ 9057492 w 15162205"/>
              <a:gd name="connsiteY7308" fmla="*/ 1342938 h 9424512"/>
              <a:gd name="connsiteX7309" fmla="*/ 9041363 w 15162205"/>
              <a:gd name="connsiteY7309" fmla="*/ 1334871 h 9424512"/>
              <a:gd name="connsiteX7310" fmla="*/ 9033296 w 15162205"/>
              <a:gd name="connsiteY7310" fmla="*/ 1326807 h 9424512"/>
              <a:gd name="connsiteX7311" fmla="*/ 9017166 w 15162205"/>
              <a:gd name="connsiteY7311" fmla="*/ 1326807 h 9424512"/>
              <a:gd name="connsiteX7312" fmla="*/ 9017166 w 15162205"/>
              <a:gd name="connsiteY7312" fmla="*/ 1342938 h 9424512"/>
              <a:gd name="connsiteX7313" fmla="*/ 9097820 w 15162205"/>
              <a:gd name="connsiteY7313" fmla="*/ 1359068 h 9424512"/>
              <a:gd name="connsiteX7314" fmla="*/ 9146213 w 15162205"/>
              <a:gd name="connsiteY7314" fmla="*/ 1359068 h 9424512"/>
              <a:gd name="connsiteX7315" fmla="*/ 9234933 w 15162205"/>
              <a:gd name="connsiteY7315" fmla="*/ 1359068 h 9424512"/>
              <a:gd name="connsiteX7316" fmla="*/ 9372046 w 15162205"/>
              <a:gd name="connsiteY7316" fmla="*/ 1359068 h 9424512"/>
              <a:gd name="connsiteX7317" fmla="*/ 9404306 w 15162205"/>
              <a:gd name="connsiteY7317" fmla="*/ 1359068 h 9424512"/>
              <a:gd name="connsiteX7318" fmla="*/ 9420438 w 15162205"/>
              <a:gd name="connsiteY7318" fmla="*/ 1359068 h 9424512"/>
              <a:gd name="connsiteX7319" fmla="*/ 9452700 w 15162205"/>
              <a:gd name="connsiteY7319" fmla="*/ 1359068 h 9424512"/>
              <a:gd name="connsiteX7320" fmla="*/ 9614009 w 15162205"/>
              <a:gd name="connsiteY7320" fmla="*/ 1359068 h 9424512"/>
              <a:gd name="connsiteX7321" fmla="*/ 9743055 w 15162205"/>
              <a:gd name="connsiteY7321" fmla="*/ 1342938 h 9424512"/>
              <a:gd name="connsiteX7322" fmla="*/ 9726925 w 15162205"/>
              <a:gd name="connsiteY7322" fmla="*/ 1342938 h 9424512"/>
              <a:gd name="connsiteX7323" fmla="*/ 9710793 w 15162205"/>
              <a:gd name="connsiteY7323" fmla="*/ 1334871 h 9424512"/>
              <a:gd name="connsiteX7324" fmla="*/ 9694664 w 15162205"/>
              <a:gd name="connsiteY7324" fmla="*/ 1326807 h 9424512"/>
              <a:gd name="connsiteX7325" fmla="*/ 9670468 w 15162205"/>
              <a:gd name="connsiteY7325" fmla="*/ 1310675 h 9424512"/>
              <a:gd name="connsiteX7326" fmla="*/ 9662401 w 15162205"/>
              <a:gd name="connsiteY7326" fmla="*/ 1294546 h 9424512"/>
              <a:gd name="connsiteX7327" fmla="*/ 9743055 w 15162205"/>
              <a:gd name="connsiteY7327" fmla="*/ 1294546 h 9424512"/>
              <a:gd name="connsiteX7328" fmla="*/ 9799514 w 15162205"/>
              <a:gd name="connsiteY7328" fmla="*/ 1286479 h 9424512"/>
              <a:gd name="connsiteX7329" fmla="*/ 9823710 w 15162205"/>
              <a:gd name="connsiteY7329" fmla="*/ 1278414 h 9424512"/>
              <a:gd name="connsiteX7330" fmla="*/ 9839840 w 15162205"/>
              <a:gd name="connsiteY7330" fmla="*/ 1278414 h 9424512"/>
              <a:gd name="connsiteX7331" fmla="*/ 9920495 w 15162205"/>
              <a:gd name="connsiteY7331" fmla="*/ 1262283 h 9424512"/>
              <a:gd name="connsiteX7332" fmla="*/ 9920495 w 15162205"/>
              <a:gd name="connsiteY7332" fmla="*/ 1254218 h 9424512"/>
              <a:gd name="connsiteX7333" fmla="*/ 9936627 w 15162205"/>
              <a:gd name="connsiteY7333" fmla="*/ 1246154 h 9424512"/>
              <a:gd name="connsiteX7334" fmla="*/ 9928560 w 15162205"/>
              <a:gd name="connsiteY7334" fmla="*/ 1230020 h 9424512"/>
              <a:gd name="connsiteX7335" fmla="*/ 9920495 w 15162205"/>
              <a:gd name="connsiteY7335" fmla="*/ 1213891 h 9424512"/>
              <a:gd name="connsiteX7336" fmla="*/ 9952756 w 15162205"/>
              <a:gd name="connsiteY7336" fmla="*/ 1213891 h 9424512"/>
              <a:gd name="connsiteX7337" fmla="*/ 9985019 w 15162205"/>
              <a:gd name="connsiteY7337" fmla="*/ 1205825 h 9424512"/>
              <a:gd name="connsiteX7338" fmla="*/ 10017281 w 15162205"/>
              <a:gd name="connsiteY7338" fmla="*/ 1197760 h 9424512"/>
              <a:gd name="connsiteX7339" fmla="*/ 10049543 w 15162205"/>
              <a:gd name="connsiteY7339" fmla="*/ 1197760 h 9424512"/>
              <a:gd name="connsiteX7340" fmla="*/ 10049543 w 15162205"/>
              <a:gd name="connsiteY7340" fmla="*/ 1213891 h 9424512"/>
              <a:gd name="connsiteX7341" fmla="*/ 10065673 w 15162205"/>
              <a:gd name="connsiteY7341" fmla="*/ 1213891 h 9424512"/>
              <a:gd name="connsiteX7342" fmla="*/ 10081804 w 15162205"/>
              <a:gd name="connsiteY7342" fmla="*/ 1221955 h 9424512"/>
              <a:gd name="connsiteX7343" fmla="*/ 10081804 w 15162205"/>
              <a:gd name="connsiteY7343" fmla="*/ 1230020 h 9424512"/>
              <a:gd name="connsiteX7344" fmla="*/ 10146326 w 15162205"/>
              <a:gd name="connsiteY7344" fmla="*/ 1278414 h 9424512"/>
              <a:gd name="connsiteX7345" fmla="*/ 10162460 w 15162205"/>
              <a:gd name="connsiteY7345" fmla="*/ 1246154 h 9424512"/>
              <a:gd name="connsiteX7346" fmla="*/ 10162460 w 15162205"/>
              <a:gd name="connsiteY7346" fmla="*/ 1230020 h 9424512"/>
              <a:gd name="connsiteX7347" fmla="*/ 10307635 w 15162205"/>
              <a:gd name="connsiteY7347" fmla="*/ 1278414 h 9424512"/>
              <a:gd name="connsiteX7348" fmla="*/ 10323765 w 15162205"/>
              <a:gd name="connsiteY7348" fmla="*/ 1294546 h 9424512"/>
              <a:gd name="connsiteX7349" fmla="*/ 10267307 w 15162205"/>
              <a:gd name="connsiteY7349" fmla="*/ 1294546 h 9424512"/>
              <a:gd name="connsiteX7350" fmla="*/ 10194719 w 15162205"/>
              <a:gd name="connsiteY7350" fmla="*/ 1310675 h 9424512"/>
              <a:gd name="connsiteX7351" fmla="*/ 10154393 w 15162205"/>
              <a:gd name="connsiteY7351" fmla="*/ 1310675 h 9424512"/>
              <a:gd name="connsiteX7352" fmla="*/ 10162460 w 15162205"/>
              <a:gd name="connsiteY7352" fmla="*/ 1326807 h 9424512"/>
              <a:gd name="connsiteX7353" fmla="*/ 10210848 w 15162205"/>
              <a:gd name="connsiteY7353" fmla="*/ 1326807 h 9424512"/>
              <a:gd name="connsiteX7354" fmla="*/ 10243111 w 15162205"/>
              <a:gd name="connsiteY7354" fmla="*/ 1326807 h 9424512"/>
              <a:gd name="connsiteX7355" fmla="*/ 10275374 w 15162205"/>
              <a:gd name="connsiteY7355" fmla="*/ 1326807 h 9424512"/>
              <a:gd name="connsiteX7356" fmla="*/ 10307635 w 15162205"/>
              <a:gd name="connsiteY7356" fmla="*/ 1326807 h 9424512"/>
              <a:gd name="connsiteX7357" fmla="*/ 10347963 w 15162205"/>
              <a:gd name="connsiteY7357" fmla="*/ 1326807 h 9424512"/>
              <a:gd name="connsiteX7358" fmla="*/ 10388291 w 15162205"/>
              <a:gd name="connsiteY7358" fmla="*/ 1326807 h 9424512"/>
              <a:gd name="connsiteX7359" fmla="*/ 10436683 w 15162205"/>
              <a:gd name="connsiteY7359" fmla="*/ 1326807 h 9424512"/>
              <a:gd name="connsiteX7360" fmla="*/ 10452815 w 15162205"/>
              <a:gd name="connsiteY7360" fmla="*/ 1342938 h 9424512"/>
              <a:gd name="connsiteX7361" fmla="*/ 10404420 w 15162205"/>
              <a:gd name="connsiteY7361" fmla="*/ 1359068 h 9424512"/>
              <a:gd name="connsiteX7362" fmla="*/ 10436683 w 15162205"/>
              <a:gd name="connsiteY7362" fmla="*/ 1375201 h 9424512"/>
              <a:gd name="connsiteX7363" fmla="*/ 10533469 w 15162205"/>
              <a:gd name="connsiteY7363" fmla="*/ 1375201 h 9424512"/>
              <a:gd name="connsiteX7364" fmla="*/ 10517337 w 15162205"/>
              <a:gd name="connsiteY7364" fmla="*/ 1407461 h 9424512"/>
              <a:gd name="connsiteX7365" fmla="*/ 10501206 w 15162205"/>
              <a:gd name="connsiteY7365" fmla="*/ 1407461 h 9424512"/>
              <a:gd name="connsiteX7366" fmla="*/ 10477011 w 15162205"/>
              <a:gd name="connsiteY7366" fmla="*/ 1407461 h 9424512"/>
              <a:gd name="connsiteX7367" fmla="*/ 10420552 w 15162205"/>
              <a:gd name="connsiteY7367" fmla="*/ 1407461 h 9424512"/>
              <a:gd name="connsiteX7368" fmla="*/ 10372160 w 15162205"/>
              <a:gd name="connsiteY7368" fmla="*/ 1407461 h 9424512"/>
              <a:gd name="connsiteX7369" fmla="*/ 10356028 w 15162205"/>
              <a:gd name="connsiteY7369" fmla="*/ 1423592 h 9424512"/>
              <a:gd name="connsiteX7370" fmla="*/ 10372160 w 15162205"/>
              <a:gd name="connsiteY7370" fmla="*/ 1399396 h 9424512"/>
              <a:gd name="connsiteX7371" fmla="*/ 10291504 w 15162205"/>
              <a:gd name="connsiteY7371" fmla="*/ 1391329 h 9424512"/>
              <a:gd name="connsiteX7372" fmla="*/ 10226982 w 15162205"/>
              <a:gd name="connsiteY7372" fmla="*/ 1407461 h 9424512"/>
              <a:gd name="connsiteX7373" fmla="*/ 10275374 w 15162205"/>
              <a:gd name="connsiteY7373" fmla="*/ 1423592 h 9424512"/>
              <a:gd name="connsiteX7374" fmla="*/ 10323765 w 15162205"/>
              <a:gd name="connsiteY7374" fmla="*/ 1439723 h 9424512"/>
              <a:gd name="connsiteX7375" fmla="*/ 10356028 w 15162205"/>
              <a:gd name="connsiteY7375" fmla="*/ 1471984 h 9424512"/>
              <a:gd name="connsiteX7376" fmla="*/ 10372160 w 15162205"/>
              <a:gd name="connsiteY7376" fmla="*/ 1471984 h 9424512"/>
              <a:gd name="connsiteX7377" fmla="*/ 10452815 w 15162205"/>
              <a:gd name="connsiteY7377" fmla="*/ 1488116 h 9424512"/>
              <a:gd name="connsiteX7378" fmla="*/ 10493141 w 15162205"/>
              <a:gd name="connsiteY7378" fmla="*/ 1488116 h 9424512"/>
              <a:gd name="connsiteX7379" fmla="*/ 10517337 w 15162205"/>
              <a:gd name="connsiteY7379" fmla="*/ 1488116 h 9424512"/>
              <a:gd name="connsiteX7380" fmla="*/ 10533469 w 15162205"/>
              <a:gd name="connsiteY7380" fmla="*/ 1488116 h 9424512"/>
              <a:gd name="connsiteX7381" fmla="*/ 10533469 w 15162205"/>
              <a:gd name="connsiteY7381" fmla="*/ 1471984 h 9424512"/>
              <a:gd name="connsiteX7382" fmla="*/ 10468944 w 15162205"/>
              <a:gd name="connsiteY7382" fmla="*/ 1455855 h 9424512"/>
              <a:gd name="connsiteX7383" fmla="*/ 10452815 w 15162205"/>
              <a:gd name="connsiteY7383" fmla="*/ 1439723 h 9424512"/>
              <a:gd name="connsiteX7384" fmla="*/ 10477011 w 15162205"/>
              <a:gd name="connsiteY7384" fmla="*/ 1439723 h 9424512"/>
              <a:gd name="connsiteX7385" fmla="*/ 10533469 w 15162205"/>
              <a:gd name="connsiteY7385" fmla="*/ 1439723 h 9424512"/>
              <a:gd name="connsiteX7386" fmla="*/ 10557665 w 15162205"/>
              <a:gd name="connsiteY7386" fmla="*/ 1431659 h 9424512"/>
              <a:gd name="connsiteX7387" fmla="*/ 10565729 w 15162205"/>
              <a:gd name="connsiteY7387" fmla="*/ 1423592 h 9424512"/>
              <a:gd name="connsiteX7388" fmla="*/ 10581861 w 15162205"/>
              <a:gd name="connsiteY7388" fmla="*/ 1407461 h 9424512"/>
              <a:gd name="connsiteX7389" fmla="*/ 10581861 w 15162205"/>
              <a:gd name="connsiteY7389" fmla="*/ 1375201 h 9424512"/>
              <a:gd name="connsiteX7390" fmla="*/ 10565729 w 15162205"/>
              <a:gd name="connsiteY7390" fmla="*/ 1342938 h 9424512"/>
              <a:gd name="connsiteX7391" fmla="*/ 10533469 w 15162205"/>
              <a:gd name="connsiteY7391" fmla="*/ 1342938 h 9424512"/>
              <a:gd name="connsiteX7392" fmla="*/ 10565729 w 15162205"/>
              <a:gd name="connsiteY7392" fmla="*/ 1326807 h 9424512"/>
              <a:gd name="connsiteX7393" fmla="*/ 10614122 w 15162205"/>
              <a:gd name="connsiteY7393" fmla="*/ 1342938 h 9424512"/>
              <a:gd name="connsiteX7394" fmla="*/ 10614122 w 15162205"/>
              <a:gd name="connsiteY7394" fmla="*/ 1359068 h 9424512"/>
              <a:gd name="connsiteX7395" fmla="*/ 10630253 w 15162205"/>
              <a:gd name="connsiteY7395" fmla="*/ 1367133 h 9424512"/>
              <a:gd name="connsiteX7396" fmla="*/ 10630253 w 15162205"/>
              <a:gd name="connsiteY7396" fmla="*/ 1391329 h 9424512"/>
              <a:gd name="connsiteX7397" fmla="*/ 10614122 w 15162205"/>
              <a:gd name="connsiteY7397" fmla="*/ 1439723 h 9424512"/>
              <a:gd name="connsiteX7398" fmla="*/ 10630253 w 15162205"/>
              <a:gd name="connsiteY7398" fmla="*/ 1471984 h 9424512"/>
              <a:gd name="connsiteX7399" fmla="*/ 10678644 w 15162205"/>
              <a:gd name="connsiteY7399" fmla="*/ 1471984 h 9424512"/>
              <a:gd name="connsiteX7400" fmla="*/ 10799628 w 15162205"/>
              <a:gd name="connsiteY7400" fmla="*/ 1455855 h 9424512"/>
              <a:gd name="connsiteX7401" fmla="*/ 10823824 w 15162205"/>
              <a:gd name="connsiteY7401" fmla="*/ 1439723 h 9424512"/>
              <a:gd name="connsiteX7402" fmla="*/ 10823824 w 15162205"/>
              <a:gd name="connsiteY7402" fmla="*/ 1407461 h 9424512"/>
              <a:gd name="connsiteX7403" fmla="*/ 10856087 w 15162205"/>
              <a:gd name="connsiteY7403" fmla="*/ 1407461 h 9424512"/>
              <a:gd name="connsiteX7404" fmla="*/ 10856087 w 15162205"/>
              <a:gd name="connsiteY7404" fmla="*/ 1423592 h 9424512"/>
              <a:gd name="connsiteX7405" fmla="*/ 10856087 w 15162205"/>
              <a:gd name="connsiteY7405" fmla="*/ 1455855 h 9424512"/>
              <a:gd name="connsiteX7406" fmla="*/ 10839953 w 15162205"/>
              <a:gd name="connsiteY7406" fmla="*/ 1463920 h 9424512"/>
              <a:gd name="connsiteX7407" fmla="*/ 10856087 w 15162205"/>
              <a:gd name="connsiteY7407" fmla="*/ 1471984 h 9424512"/>
              <a:gd name="connsiteX7408" fmla="*/ 10880283 w 15162205"/>
              <a:gd name="connsiteY7408" fmla="*/ 1488116 h 9424512"/>
              <a:gd name="connsiteX7409" fmla="*/ 10936740 w 15162205"/>
              <a:gd name="connsiteY7409" fmla="*/ 1496180 h 9424512"/>
              <a:gd name="connsiteX7410" fmla="*/ 10993198 w 15162205"/>
              <a:gd name="connsiteY7410" fmla="*/ 1480051 h 9424512"/>
              <a:gd name="connsiteX7411" fmla="*/ 11017396 w 15162205"/>
              <a:gd name="connsiteY7411" fmla="*/ 1471984 h 9424512"/>
              <a:gd name="connsiteX7412" fmla="*/ 11033525 w 15162205"/>
              <a:gd name="connsiteY7412" fmla="*/ 1471984 h 9424512"/>
              <a:gd name="connsiteX7413" fmla="*/ 11130311 w 15162205"/>
              <a:gd name="connsiteY7413" fmla="*/ 1439723 h 9424512"/>
              <a:gd name="connsiteX7414" fmla="*/ 11130311 w 15162205"/>
              <a:gd name="connsiteY7414" fmla="*/ 1407461 h 9424512"/>
              <a:gd name="connsiteX7415" fmla="*/ 11114179 w 15162205"/>
              <a:gd name="connsiteY7415" fmla="*/ 1391329 h 9424512"/>
              <a:gd name="connsiteX7416" fmla="*/ 11130311 w 15162205"/>
              <a:gd name="connsiteY7416" fmla="*/ 1391329 h 9424512"/>
              <a:gd name="connsiteX7417" fmla="*/ 11146442 w 15162205"/>
              <a:gd name="connsiteY7417" fmla="*/ 1375201 h 9424512"/>
              <a:gd name="connsiteX7418" fmla="*/ 11162571 w 15162205"/>
              <a:gd name="connsiteY7418" fmla="*/ 1359068 h 9424512"/>
              <a:gd name="connsiteX7419" fmla="*/ 11194834 w 15162205"/>
              <a:gd name="connsiteY7419" fmla="*/ 1359068 h 9424512"/>
              <a:gd name="connsiteX7420" fmla="*/ 11259357 w 15162205"/>
              <a:gd name="connsiteY7420" fmla="*/ 1359068 h 9424512"/>
              <a:gd name="connsiteX7421" fmla="*/ 11259357 w 15162205"/>
              <a:gd name="connsiteY7421" fmla="*/ 1375201 h 9424512"/>
              <a:gd name="connsiteX7422" fmla="*/ 11275488 w 15162205"/>
              <a:gd name="connsiteY7422" fmla="*/ 1375201 h 9424512"/>
              <a:gd name="connsiteX7423" fmla="*/ 11275488 w 15162205"/>
              <a:gd name="connsiteY7423" fmla="*/ 1391329 h 9424512"/>
              <a:gd name="connsiteX7424" fmla="*/ 11275488 w 15162205"/>
              <a:gd name="connsiteY7424" fmla="*/ 1407461 h 9424512"/>
              <a:gd name="connsiteX7425" fmla="*/ 11275488 w 15162205"/>
              <a:gd name="connsiteY7425" fmla="*/ 1423592 h 9424512"/>
              <a:gd name="connsiteX7426" fmla="*/ 11291620 w 15162205"/>
              <a:gd name="connsiteY7426" fmla="*/ 1407461 h 9424512"/>
              <a:gd name="connsiteX7427" fmla="*/ 11299684 w 15162205"/>
              <a:gd name="connsiteY7427" fmla="*/ 1391329 h 9424512"/>
              <a:gd name="connsiteX7428" fmla="*/ 11307749 w 15162205"/>
              <a:gd name="connsiteY7428" fmla="*/ 1415525 h 9424512"/>
              <a:gd name="connsiteX7429" fmla="*/ 11275488 w 15162205"/>
              <a:gd name="connsiteY7429" fmla="*/ 1455855 h 9424512"/>
              <a:gd name="connsiteX7430" fmla="*/ 11202899 w 15162205"/>
              <a:gd name="connsiteY7430" fmla="*/ 1447788 h 9424512"/>
              <a:gd name="connsiteX7431" fmla="*/ 11178705 w 15162205"/>
              <a:gd name="connsiteY7431" fmla="*/ 1423592 h 9424512"/>
              <a:gd name="connsiteX7432" fmla="*/ 11170638 w 15162205"/>
              <a:gd name="connsiteY7432" fmla="*/ 1407461 h 9424512"/>
              <a:gd name="connsiteX7433" fmla="*/ 11162571 w 15162205"/>
              <a:gd name="connsiteY7433" fmla="*/ 1407461 h 9424512"/>
              <a:gd name="connsiteX7434" fmla="*/ 11162571 w 15162205"/>
              <a:gd name="connsiteY7434" fmla="*/ 1415525 h 9424512"/>
              <a:gd name="connsiteX7435" fmla="*/ 11162571 w 15162205"/>
              <a:gd name="connsiteY7435" fmla="*/ 1439723 h 9424512"/>
              <a:gd name="connsiteX7436" fmla="*/ 11162571 w 15162205"/>
              <a:gd name="connsiteY7436" fmla="*/ 1471984 h 9424512"/>
              <a:gd name="connsiteX7437" fmla="*/ 11186770 w 15162205"/>
              <a:gd name="connsiteY7437" fmla="*/ 1471984 h 9424512"/>
              <a:gd name="connsiteX7438" fmla="*/ 11210966 w 15162205"/>
              <a:gd name="connsiteY7438" fmla="*/ 1471984 h 9424512"/>
              <a:gd name="connsiteX7439" fmla="*/ 11098049 w 15162205"/>
              <a:gd name="connsiteY7439" fmla="*/ 1520377 h 9424512"/>
              <a:gd name="connsiteX7440" fmla="*/ 11041590 w 15162205"/>
              <a:gd name="connsiteY7440" fmla="*/ 1520377 h 9424512"/>
              <a:gd name="connsiteX7441" fmla="*/ 11017396 w 15162205"/>
              <a:gd name="connsiteY7441" fmla="*/ 1536509 h 9424512"/>
              <a:gd name="connsiteX7442" fmla="*/ 11021426 w 15162205"/>
              <a:gd name="connsiteY7442" fmla="*/ 1536509 h 9424512"/>
              <a:gd name="connsiteX7443" fmla="*/ 11065787 w 15162205"/>
              <a:gd name="connsiteY7443" fmla="*/ 1536509 h 9424512"/>
              <a:gd name="connsiteX7444" fmla="*/ 11178705 w 15162205"/>
              <a:gd name="connsiteY7444" fmla="*/ 1528442 h 9424512"/>
              <a:gd name="connsiteX7445" fmla="*/ 11259357 w 15162205"/>
              <a:gd name="connsiteY7445" fmla="*/ 1512314 h 9424512"/>
              <a:gd name="connsiteX7446" fmla="*/ 11291620 w 15162205"/>
              <a:gd name="connsiteY7446" fmla="*/ 1504246 h 9424512"/>
              <a:gd name="connsiteX7447" fmla="*/ 11307749 w 15162205"/>
              <a:gd name="connsiteY7447" fmla="*/ 1488116 h 9424512"/>
              <a:gd name="connsiteX7448" fmla="*/ 11323880 w 15162205"/>
              <a:gd name="connsiteY7448" fmla="*/ 1488116 h 9424512"/>
              <a:gd name="connsiteX7449" fmla="*/ 11404536 w 15162205"/>
              <a:gd name="connsiteY7449" fmla="*/ 1504246 h 9424512"/>
              <a:gd name="connsiteX7450" fmla="*/ 11517451 w 15162205"/>
              <a:gd name="connsiteY7450" fmla="*/ 1471984 h 9424512"/>
              <a:gd name="connsiteX7451" fmla="*/ 11533583 w 15162205"/>
              <a:gd name="connsiteY7451" fmla="*/ 1455855 h 9424512"/>
              <a:gd name="connsiteX7452" fmla="*/ 11541647 w 15162205"/>
              <a:gd name="connsiteY7452" fmla="*/ 1439723 h 9424512"/>
              <a:gd name="connsiteX7453" fmla="*/ 11549714 w 15162205"/>
              <a:gd name="connsiteY7453" fmla="*/ 1439723 h 9424512"/>
              <a:gd name="connsiteX7454" fmla="*/ 11565845 w 15162205"/>
              <a:gd name="connsiteY7454" fmla="*/ 1439723 h 9424512"/>
              <a:gd name="connsiteX7455" fmla="*/ 11614238 w 15162205"/>
              <a:gd name="connsiteY7455" fmla="*/ 1423592 h 9424512"/>
              <a:gd name="connsiteX7456" fmla="*/ 11630367 w 15162205"/>
              <a:gd name="connsiteY7456" fmla="*/ 1391329 h 9424512"/>
              <a:gd name="connsiteX7457" fmla="*/ 11581975 w 15162205"/>
              <a:gd name="connsiteY7457" fmla="*/ 1391329 h 9424512"/>
              <a:gd name="connsiteX7458" fmla="*/ 11549714 w 15162205"/>
              <a:gd name="connsiteY7458" fmla="*/ 1375201 h 9424512"/>
              <a:gd name="connsiteX7459" fmla="*/ 11501322 w 15162205"/>
              <a:gd name="connsiteY7459" fmla="*/ 1342938 h 9424512"/>
              <a:gd name="connsiteX7460" fmla="*/ 11452929 w 15162205"/>
              <a:gd name="connsiteY7460" fmla="*/ 1342938 h 9424512"/>
              <a:gd name="connsiteX7461" fmla="*/ 11469058 w 15162205"/>
              <a:gd name="connsiteY7461" fmla="*/ 1326807 h 9424512"/>
              <a:gd name="connsiteX7462" fmla="*/ 11323880 w 15162205"/>
              <a:gd name="connsiteY7462" fmla="*/ 1246154 h 9424512"/>
              <a:gd name="connsiteX7463" fmla="*/ 11299684 w 15162205"/>
              <a:gd name="connsiteY7463" fmla="*/ 1246154 h 9424512"/>
              <a:gd name="connsiteX7464" fmla="*/ 11275488 w 15162205"/>
              <a:gd name="connsiteY7464" fmla="*/ 1230020 h 9424512"/>
              <a:gd name="connsiteX7465" fmla="*/ 11340013 w 15162205"/>
              <a:gd name="connsiteY7465" fmla="*/ 1230020 h 9424512"/>
              <a:gd name="connsiteX7466" fmla="*/ 11372275 w 15162205"/>
              <a:gd name="connsiteY7466" fmla="*/ 1230020 h 9424512"/>
              <a:gd name="connsiteX7467" fmla="*/ 11388405 w 15162205"/>
              <a:gd name="connsiteY7467" fmla="*/ 1246154 h 9424512"/>
              <a:gd name="connsiteX7468" fmla="*/ 11452929 w 15162205"/>
              <a:gd name="connsiteY7468" fmla="*/ 1262283 h 9424512"/>
              <a:gd name="connsiteX7469" fmla="*/ 11485192 w 15162205"/>
              <a:gd name="connsiteY7469" fmla="*/ 1246154 h 9424512"/>
              <a:gd name="connsiteX7470" fmla="*/ 11485192 w 15162205"/>
              <a:gd name="connsiteY7470" fmla="*/ 1230020 h 9424512"/>
              <a:gd name="connsiteX7471" fmla="*/ 11581975 w 15162205"/>
              <a:gd name="connsiteY7471" fmla="*/ 1294546 h 9424512"/>
              <a:gd name="connsiteX7472" fmla="*/ 11598106 w 15162205"/>
              <a:gd name="connsiteY7472" fmla="*/ 1310675 h 9424512"/>
              <a:gd name="connsiteX7473" fmla="*/ 11630367 w 15162205"/>
              <a:gd name="connsiteY7473" fmla="*/ 1326807 h 9424512"/>
              <a:gd name="connsiteX7474" fmla="*/ 11646501 w 15162205"/>
              <a:gd name="connsiteY7474" fmla="*/ 1342938 h 9424512"/>
              <a:gd name="connsiteX7475" fmla="*/ 11727153 w 15162205"/>
              <a:gd name="connsiteY7475" fmla="*/ 1391329 h 9424512"/>
              <a:gd name="connsiteX7476" fmla="*/ 11775547 w 15162205"/>
              <a:gd name="connsiteY7476" fmla="*/ 1375201 h 9424512"/>
              <a:gd name="connsiteX7477" fmla="*/ 11807809 w 15162205"/>
              <a:gd name="connsiteY7477" fmla="*/ 1391329 h 9424512"/>
              <a:gd name="connsiteX7478" fmla="*/ 11823939 w 15162205"/>
              <a:gd name="connsiteY7478" fmla="*/ 1415525 h 9424512"/>
              <a:gd name="connsiteX7479" fmla="*/ 11856201 w 15162205"/>
              <a:gd name="connsiteY7479" fmla="*/ 1423592 h 9424512"/>
              <a:gd name="connsiteX7480" fmla="*/ 11888462 w 15162205"/>
              <a:gd name="connsiteY7480" fmla="*/ 1407461 h 9424512"/>
              <a:gd name="connsiteX7481" fmla="*/ 11904593 w 15162205"/>
              <a:gd name="connsiteY7481" fmla="*/ 1375201 h 9424512"/>
              <a:gd name="connsiteX7482" fmla="*/ 11952985 w 15162205"/>
              <a:gd name="connsiteY7482" fmla="*/ 1391329 h 9424512"/>
              <a:gd name="connsiteX7483" fmla="*/ 11985247 w 15162205"/>
              <a:gd name="connsiteY7483" fmla="*/ 1407461 h 9424512"/>
              <a:gd name="connsiteX7484" fmla="*/ 12017510 w 15162205"/>
              <a:gd name="connsiteY7484" fmla="*/ 1439723 h 9424512"/>
              <a:gd name="connsiteX7485" fmla="*/ 12025577 w 15162205"/>
              <a:gd name="connsiteY7485" fmla="*/ 1471984 h 9424512"/>
              <a:gd name="connsiteX7486" fmla="*/ 12009443 w 15162205"/>
              <a:gd name="connsiteY7486" fmla="*/ 1488116 h 9424512"/>
              <a:gd name="connsiteX7487" fmla="*/ 12001379 w 15162205"/>
              <a:gd name="connsiteY7487" fmla="*/ 1512314 h 9424512"/>
              <a:gd name="connsiteX7488" fmla="*/ 12033641 w 15162205"/>
              <a:gd name="connsiteY7488" fmla="*/ 1520377 h 9424512"/>
              <a:gd name="connsiteX7489" fmla="*/ 12065902 w 15162205"/>
              <a:gd name="connsiteY7489" fmla="*/ 1504246 h 9424512"/>
              <a:gd name="connsiteX7490" fmla="*/ 12090098 w 15162205"/>
              <a:gd name="connsiteY7490" fmla="*/ 1504246 h 9424512"/>
              <a:gd name="connsiteX7491" fmla="*/ 12098163 w 15162205"/>
              <a:gd name="connsiteY7491" fmla="*/ 1488116 h 9424512"/>
              <a:gd name="connsiteX7492" fmla="*/ 12114294 w 15162205"/>
              <a:gd name="connsiteY7492" fmla="*/ 1488116 h 9424512"/>
              <a:gd name="connsiteX7493" fmla="*/ 12146556 w 15162205"/>
              <a:gd name="connsiteY7493" fmla="*/ 1488116 h 9424512"/>
              <a:gd name="connsiteX7494" fmla="*/ 12154622 w 15162205"/>
              <a:gd name="connsiteY7494" fmla="*/ 1520377 h 9424512"/>
              <a:gd name="connsiteX7495" fmla="*/ 12178819 w 15162205"/>
              <a:gd name="connsiteY7495" fmla="*/ 1568770 h 9424512"/>
              <a:gd name="connsiteX7496" fmla="*/ 12211080 w 15162205"/>
              <a:gd name="connsiteY7496" fmla="*/ 1552638 h 9424512"/>
              <a:gd name="connsiteX7497" fmla="*/ 12243343 w 15162205"/>
              <a:gd name="connsiteY7497" fmla="*/ 1504246 h 9424512"/>
              <a:gd name="connsiteX7498" fmla="*/ 12259472 w 15162205"/>
              <a:gd name="connsiteY7498" fmla="*/ 1504246 h 9424512"/>
              <a:gd name="connsiteX7499" fmla="*/ 12291736 w 15162205"/>
              <a:gd name="connsiteY7499" fmla="*/ 1520377 h 9424512"/>
              <a:gd name="connsiteX7500" fmla="*/ 12307865 w 15162205"/>
              <a:gd name="connsiteY7500" fmla="*/ 1552638 h 9424512"/>
              <a:gd name="connsiteX7501" fmla="*/ 12291736 w 15162205"/>
              <a:gd name="connsiteY7501" fmla="*/ 1576834 h 9424512"/>
              <a:gd name="connsiteX7502" fmla="*/ 12307865 w 15162205"/>
              <a:gd name="connsiteY7502" fmla="*/ 1584901 h 9424512"/>
              <a:gd name="connsiteX7503" fmla="*/ 12332061 w 15162205"/>
              <a:gd name="connsiteY7503" fmla="*/ 1601033 h 9424512"/>
              <a:gd name="connsiteX7504" fmla="*/ 12372389 w 15162205"/>
              <a:gd name="connsiteY7504" fmla="*/ 1592968 h 9424512"/>
              <a:gd name="connsiteX7505" fmla="*/ 12404652 w 15162205"/>
              <a:gd name="connsiteY7505" fmla="*/ 1617164 h 9424512"/>
              <a:gd name="connsiteX7506" fmla="*/ 12453043 w 15162205"/>
              <a:gd name="connsiteY7506" fmla="*/ 1617164 h 9424512"/>
              <a:gd name="connsiteX7507" fmla="*/ 12485306 w 15162205"/>
              <a:gd name="connsiteY7507" fmla="*/ 1617164 h 9424512"/>
              <a:gd name="connsiteX7508" fmla="*/ 12493370 w 15162205"/>
              <a:gd name="connsiteY7508" fmla="*/ 1641359 h 9424512"/>
              <a:gd name="connsiteX7509" fmla="*/ 12501437 w 15162205"/>
              <a:gd name="connsiteY7509" fmla="*/ 1649425 h 9424512"/>
              <a:gd name="connsiteX7510" fmla="*/ 12517567 w 15162205"/>
              <a:gd name="connsiteY7510" fmla="*/ 1681687 h 9424512"/>
              <a:gd name="connsiteX7511" fmla="*/ 12549828 w 15162205"/>
              <a:gd name="connsiteY7511" fmla="*/ 1665555 h 9424512"/>
              <a:gd name="connsiteX7512" fmla="*/ 12582090 w 15162205"/>
              <a:gd name="connsiteY7512" fmla="*/ 1665555 h 9424512"/>
              <a:gd name="connsiteX7513" fmla="*/ 12598223 w 15162205"/>
              <a:gd name="connsiteY7513" fmla="*/ 1665555 h 9424512"/>
              <a:gd name="connsiteX7514" fmla="*/ 12614352 w 15162205"/>
              <a:gd name="connsiteY7514" fmla="*/ 1665555 h 9424512"/>
              <a:gd name="connsiteX7515" fmla="*/ 12630483 w 15162205"/>
              <a:gd name="connsiteY7515" fmla="*/ 1681687 h 9424512"/>
              <a:gd name="connsiteX7516" fmla="*/ 12646615 w 15162205"/>
              <a:gd name="connsiteY7516" fmla="*/ 1697818 h 9424512"/>
              <a:gd name="connsiteX7517" fmla="*/ 12646615 w 15162205"/>
              <a:gd name="connsiteY7517" fmla="*/ 1713947 h 9424512"/>
              <a:gd name="connsiteX7518" fmla="*/ 12654682 w 15162205"/>
              <a:gd name="connsiteY7518" fmla="*/ 1697818 h 9424512"/>
              <a:gd name="connsiteX7519" fmla="*/ 12678876 w 15162205"/>
              <a:gd name="connsiteY7519" fmla="*/ 1681687 h 9424512"/>
              <a:gd name="connsiteX7520" fmla="*/ 12678876 w 15162205"/>
              <a:gd name="connsiteY7520" fmla="*/ 1697818 h 9424512"/>
              <a:gd name="connsiteX7521" fmla="*/ 12695007 w 15162205"/>
              <a:gd name="connsiteY7521" fmla="*/ 1730079 h 9424512"/>
              <a:gd name="connsiteX7522" fmla="*/ 12727269 w 15162205"/>
              <a:gd name="connsiteY7522" fmla="*/ 1746210 h 9424512"/>
              <a:gd name="connsiteX7523" fmla="*/ 12775661 w 15162205"/>
              <a:gd name="connsiteY7523" fmla="*/ 1746210 h 9424512"/>
              <a:gd name="connsiteX7524" fmla="*/ 12791790 w 15162205"/>
              <a:gd name="connsiteY7524" fmla="*/ 1746210 h 9424512"/>
              <a:gd name="connsiteX7525" fmla="*/ 12807924 w 15162205"/>
              <a:gd name="connsiteY7525" fmla="*/ 1754275 h 9424512"/>
              <a:gd name="connsiteX7526" fmla="*/ 12840185 w 15162205"/>
              <a:gd name="connsiteY7526" fmla="*/ 1762342 h 9424512"/>
              <a:gd name="connsiteX7527" fmla="*/ 12856316 w 15162205"/>
              <a:gd name="connsiteY7527" fmla="*/ 1762342 h 9424512"/>
              <a:gd name="connsiteX7528" fmla="*/ 12872446 w 15162205"/>
              <a:gd name="connsiteY7528" fmla="*/ 1762342 h 9424512"/>
              <a:gd name="connsiteX7529" fmla="*/ 12872446 w 15162205"/>
              <a:gd name="connsiteY7529" fmla="*/ 1794601 h 9424512"/>
              <a:gd name="connsiteX7530" fmla="*/ 12904707 w 15162205"/>
              <a:gd name="connsiteY7530" fmla="*/ 1778473 h 9424512"/>
              <a:gd name="connsiteX7531" fmla="*/ 12936970 w 15162205"/>
              <a:gd name="connsiteY7531" fmla="*/ 1762342 h 9424512"/>
              <a:gd name="connsiteX7532" fmla="*/ 12936970 w 15162205"/>
              <a:gd name="connsiteY7532" fmla="*/ 1778473 h 9424512"/>
              <a:gd name="connsiteX7533" fmla="*/ 12953102 w 15162205"/>
              <a:gd name="connsiteY7533" fmla="*/ 1810734 h 9424512"/>
              <a:gd name="connsiteX7534" fmla="*/ 13001494 w 15162205"/>
              <a:gd name="connsiteY7534" fmla="*/ 1826864 h 9424512"/>
              <a:gd name="connsiteX7535" fmla="*/ 13057952 w 15162205"/>
              <a:gd name="connsiteY7535" fmla="*/ 1851060 h 9424512"/>
              <a:gd name="connsiteX7536" fmla="*/ 13090212 w 15162205"/>
              <a:gd name="connsiteY7536" fmla="*/ 1859127 h 9424512"/>
              <a:gd name="connsiteX7537" fmla="*/ 13114411 w 15162205"/>
              <a:gd name="connsiteY7537" fmla="*/ 1859127 h 9424512"/>
              <a:gd name="connsiteX7538" fmla="*/ 13114411 w 15162205"/>
              <a:gd name="connsiteY7538" fmla="*/ 1875256 h 9424512"/>
              <a:gd name="connsiteX7539" fmla="*/ 13130542 w 15162205"/>
              <a:gd name="connsiteY7539" fmla="*/ 1875256 h 9424512"/>
              <a:gd name="connsiteX7540" fmla="*/ 13178933 w 15162205"/>
              <a:gd name="connsiteY7540" fmla="*/ 1891388 h 9424512"/>
              <a:gd name="connsiteX7541" fmla="*/ 13243457 w 15162205"/>
              <a:gd name="connsiteY7541" fmla="*/ 1899455 h 9424512"/>
              <a:gd name="connsiteX7542" fmla="*/ 13291849 w 15162205"/>
              <a:gd name="connsiteY7542" fmla="*/ 1907519 h 9424512"/>
              <a:gd name="connsiteX7543" fmla="*/ 13420897 w 15162205"/>
              <a:gd name="connsiteY7543" fmla="*/ 1907519 h 9424512"/>
              <a:gd name="connsiteX7544" fmla="*/ 13437029 w 15162205"/>
              <a:gd name="connsiteY7544" fmla="*/ 1923651 h 9424512"/>
              <a:gd name="connsiteX7545" fmla="*/ 13469290 w 15162205"/>
              <a:gd name="connsiteY7545" fmla="*/ 1955910 h 9424512"/>
              <a:gd name="connsiteX7546" fmla="*/ 13485420 w 15162205"/>
              <a:gd name="connsiteY7546" fmla="*/ 1972043 h 9424512"/>
              <a:gd name="connsiteX7547" fmla="*/ 13485420 w 15162205"/>
              <a:gd name="connsiteY7547" fmla="*/ 1923651 h 9424512"/>
              <a:gd name="connsiteX7548" fmla="*/ 13469290 w 15162205"/>
              <a:gd name="connsiteY7548" fmla="*/ 1891388 h 9424512"/>
              <a:gd name="connsiteX7549" fmla="*/ 13517683 w 15162205"/>
              <a:gd name="connsiteY7549" fmla="*/ 1972043 h 9424512"/>
              <a:gd name="connsiteX7550" fmla="*/ 13558010 w 15162205"/>
              <a:gd name="connsiteY7550" fmla="*/ 2012369 h 9424512"/>
              <a:gd name="connsiteX7551" fmla="*/ 13630599 w 15162205"/>
              <a:gd name="connsiteY7551" fmla="*/ 2084960 h 9424512"/>
              <a:gd name="connsiteX7552" fmla="*/ 13662861 w 15162205"/>
              <a:gd name="connsiteY7552" fmla="*/ 2117221 h 9424512"/>
              <a:gd name="connsiteX7553" fmla="*/ 13695121 w 15162205"/>
              <a:gd name="connsiteY7553" fmla="*/ 2149482 h 9424512"/>
              <a:gd name="connsiteX7554" fmla="*/ 13735449 w 15162205"/>
              <a:gd name="connsiteY7554" fmla="*/ 2197875 h 9424512"/>
              <a:gd name="connsiteX7555" fmla="*/ 13775777 w 15162205"/>
              <a:gd name="connsiteY7555" fmla="*/ 2270464 h 9424512"/>
              <a:gd name="connsiteX7556" fmla="*/ 13791909 w 15162205"/>
              <a:gd name="connsiteY7556" fmla="*/ 2343052 h 9424512"/>
              <a:gd name="connsiteX7557" fmla="*/ 13816105 w 15162205"/>
              <a:gd name="connsiteY7557" fmla="*/ 2423706 h 9424512"/>
              <a:gd name="connsiteX7558" fmla="*/ 13832233 w 15162205"/>
              <a:gd name="connsiteY7558" fmla="*/ 2455969 h 9424512"/>
              <a:gd name="connsiteX7559" fmla="*/ 13872561 w 15162205"/>
              <a:gd name="connsiteY7559" fmla="*/ 2455969 h 9424512"/>
              <a:gd name="connsiteX7560" fmla="*/ 13872561 w 15162205"/>
              <a:gd name="connsiteY7560" fmla="*/ 2439839 h 9424512"/>
              <a:gd name="connsiteX7561" fmla="*/ 13888693 w 15162205"/>
              <a:gd name="connsiteY7561" fmla="*/ 2439839 h 9424512"/>
              <a:gd name="connsiteX7562" fmla="*/ 13937085 w 15162205"/>
              <a:gd name="connsiteY7562" fmla="*/ 2407577 h 9424512"/>
              <a:gd name="connsiteX7563" fmla="*/ 13953217 w 15162205"/>
              <a:gd name="connsiteY7563" fmla="*/ 2375315 h 9424512"/>
              <a:gd name="connsiteX7564" fmla="*/ 13937085 w 15162205"/>
              <a:gd name="connsiteY7564" fmla="*/ 2294660 h 9424512"/>
              <a:gd name="connsiteX7565" fmla="*/ 13912889 w 15162205"/>
              <a:gd name="connsiteY7565" fmla="*/ 2230136 h 9424512"/>
              <a:gd name="connsiteX7566" fmla="*/ 13888693 w 15162205"/>
              <a:gd name="connsiteY7566" fmla="*/ 2197875 h 9424512"/>
              <a:gd name="connsiteX7567" fmla="*/ 13856429 w 15162205"/>
              <a:gd name="connsiteY7567" fmla="*/ 2149482 h 9424512"/>
              <a:gd name="connsiteX7568" fmla="*/ 13880625 w 15162205"/>
              <a:gd name="connsiteY7568" fmla="*/ 2149482 h 9424512"/>
              <a:gd name="connsiteX7569" fmla="*/ 13937085 w 15162205"/>
              <a:gd name="connsiteY7569" fmla="*/ 2214006 h 9424512"/>
              <a:gd name="connsiteX7570" fmla="*/ 13985481 w 15162205"/>
              <a:gd name="connsiteY7570" fmla="*/ 2302727 h 9424512"/>
              <a:gd name="connsiteX7571" fmla="*/ 14001609 w 15162205"/>
              <a:gd name="connsiteY7571" fmla="*/ 2423706 h 9424512"/>
              <a:gd name="connsiteX7572" fmla="*/ 13985481 w 15162205"/>
              <a:gd name="connsiteY7572" fmla="*/ 2504361 h 9424512"/>
              <a:gd name="connsiteX7573" fmla="*/ 13904825 w 15162205"/>
              <a:gd name="connsiteY7573" fmla="*/ 2520493 h 9424512"/>
              <a:gd name="connsiteX7574" fmla="*/ 13840301 w 15162205"/>
              <a:gd name="connsiteY7574" fmla="*/ 2536624 h 9424512"/>
              <a:gd name="connsiteX7575" fmla="*/ 13864497 w 15162205"/>
              <a:gd name="connsiteY7575" fmla="*/ 2601147 h 9424512"/>
              <a:gd name="connsiteX7576" fmla="*/ 13880625 w 15162205"/>
              <a:gd name="connsiteY7576" fmla="*/ 2649539 h 9424512"/>
              <a:gd name="connsiteX7577" fmla="*/ 13888693 w 15162205"/>
              <a:gd name="connsiteY7577" fmla="*/ 2649539 h 9424512"/>
              <a:gd name="connsiteX7578" fmla="*/ 13880625 w 15162205"/>
              <a:gd name="connsiteY7578" fmla="*/ 2633410 h 9424512"/>
              <a:gd name="connsiteX7579" fmla="*/ 13888693 w 15162205"/>
              <a:gd name="connsiteY7579" fmla="*/ 2633410 h 9424512"/>
              <a:gd name="connsiteX7580" fmla="*/ 13896757 w 15162205"/>
              <a:gd name="connsiteY7580" fmla="*/ 2633410 h 9424512"/>
              <a:gd name="connsiteX7581" fmla="*/ 13912889 w 15162205"/>
              <a:gd name="connsiteY7581" fmla="*/ 2649539 h 9424512"/>
              <a:gd name="connsiteX7582" fmla="*/ 13920957 w 15162205"/>
              <a:gd name="connsiteY7582" fmla="*/ 2657606 h 9424512"/>
              <a:gd name="connsiteX7583" fmla="*/ 13904825 w 15162205"/>
              <a:gd name="connsiteY7583" fmla="*/ 2665670 h 9424512"/>
              <a:gd name="connsiteX7584" fmla="*/ 13920957 w 15162205"/>
              <a:gd name="connsiteY7584" fmla="*/ 2697932 h 9424512"/>
              <a:gd name="connsiteX7585" fmla="*/ 13920957 w 15162205"/>
              <a:gd name="connsiteY7585" fmla="*/ 2746324 h 9424512"/>
              <a:gd name="connsiteX7586" fmla="*/ 13937085 w 15162205"/>
              <a:gd name="connsiteY7586" fmla="*/ 2762456 h 9424512"/>
              <a:gd name="connsiteX7587" fmla="*/ 13937085 w 15162205"/>
              <a:gd name="connsiteY7587" fmla="*/ 2778587 h 9424512"/>
              <a:gd name="connsiteX7588" fmla="*/ 13904825 w 15162205"/>
              <a:gd name="connsiteY7588" fmla="*/ 2714065 h 9424512"/>
              <a:gd name="connsiteX7589" fmla="*/ 13896757 w 15162205"/>
              <a:gd name="connsiteY7589" fmla="*/ 2697932 h 9424512"/>
              <a:gd name="connsiteX7590" fmla="*/ 13888693 w 15162205"/>
              <a:gd name="connsiteY7590" fmla="*/ 2681802 h 9424512"/>
              <a:gd name="connsiteX7591" fmla="*/ 13872561 w 15162205"/>
              <a:gd name="connsiteY7591" fmla="*/ 2665670 h 9424512"/>
              <a:gd name="connsiteX7592" fmla="*/ 13856429 w 15162205"/>
              <a:gd name="connsiteY7592" fmla="*/ 2697932 h 9424512"/>
              <a:gd name="connsiteX7593" fmla="*/ 13872561 w 15162205"/>
              <a:gd name="connsiteY7593" fmla="*/ 2778587 h 9424512"/>
              <a:gd name="connsiteX7594" fmla="*/ 13888693 w 15162205"/>
              <a:gd name="connsiteY7594" fmla="*/ 2810848 h 9424512"/>
              <a:gd name="connsiteX7595" fmla="*/ 13824169 w 15162205"/>
              <a:gd name="connsiteY7595" fmla="*/ 2794719 h 9424512"/>
              <a:gd name="connsiteX7596" fmla="*/ 13824169 w 15162205"/>
              <a:gd name="connsiteY7596" fmla="*/ 2859241 h 9424512"/>
              <a:gd name="connsiteX7597" fmla="*/ 13872561 w 15162205"/>
              <a:gd name="connsiteY7597" fmla="*/ 3004420 h 9424512"/>
              <a:gd name="connsiteX7598" fmla="*/ 13904825 w 15162205"/>
              <a:gd name="connsiteY7598" fmla="*/ 3020548 h 9424512"/>
              <a:gd name="connsiteX7599" fmla="*/ 13920957 w 15162205"/>
              <a:gd name="connsiteY7599" fmla="*/ 3020548 h 9424512"/>
              <a:gd name="connsiteX7600" fmla="*/ 13953217 w 15162205"/>
              <a:gd name="connsiteY7600" fmla="*/ 3036681 h 9424512"/>
              <a:gd name="connsiteX7601" fmla="*/ 13969349 w 15162205"/>
              <a:gd name="connsiteY7601" fmla="*/ 3068942 h 9424512"/>
              <a:gd name="connsiteX7602" fmla="*/ 13929021 w 15162205"/>
              <a:gd name="connsiteY7602" fmla="*/ 3117335 h 9424512"/>
              <a:gd name="connsiteX7603" fmla="*/ 13896757 w 15162205"/>
              <a:gd name="connsiteY7603" fmla="*/ 3181857 h 9424512"/>
              <a:gd name="connsiteX7604" fmla="*/ 13872561 w 15162205"/>
              <a:gd name="connsiteY7604" fmla="*/ 3294774 h 9424512"/>
              <a:gd name="connsiteX7605" fmla="*/ 13856429 w 15162205"/>
              <a:gd name="connsiteY7605" fmla="*/ 3375429 h 9424512"/>
              <a:gd name="connsiteX7606" fmla="*/ 13904825 w 15162205"/>
              <a:gd name="connsiteY7606" fmla="*/ 3375429 h 9424512"/>
              <a:gd name="connsiteX7607" fmla="*/ 13969349 w 15162205"/>
              <a:gd name="connsiteY7607" fmla="*/ 3391561 h 9424512"/>
              <a:gd name="connsiteX7608" fmla="*/ 13969349 w 15162205"/>
              <a:gd name="connsiteY7608" fmla="*/ 3407692 h 9424512"/>
              <a:gd name="connsiteX7609" fmla="*/ 13953217 w 15162205"/>
              <a:gd name="connsiteY7609" fmla="*/ 3431887 h 9424512"/>
              <a:gd name="connsiteX7610" fmla="*/ 13985481 w 15162205"/>
              <a:gd name="connsiteY7610" fmla="*/ 3439953 h 9424512"/>
              <a:gd name="connsiteX7611" fmla="*/ 13961281 w 15162205"/>
              <a:gd name="connsiteY7611" fmla="*/ 3456083 h 9424512"/>
              <a:gd name="connsiteX7612" fmla="*/ 13937085 w 15162205"/>
              <a:gd name="connsiteY7612" fmla="*/ 3488346 h 9424512"/>
              <a:gd name="connsiteX7613" fmla="*/ 13920957 w 15162205"/>
              <a:gd name="connsiteY7613" fmla="*/ 3569000 h 9424512"/>
              <a:gd name="connsiteX7614" fmla="*/ 13904825 w 15162205"/>
              <a:gd name="connsiteY7614" fmla="*/ 3585129 h 9424512"/>
              <a:gd name="connsiteX7615" fmla="*/ 13888693 w 15162205"/>
              <a:gd name="connsiteY7615" fmla="*/ 3617392 h 9424512"/>
              <a:gd name="connsiteX7616" fmla="*/ 13856429 w 15162205"/>
              <a:gd name="connsiteY7616" fmla="*/ 3681916 h 9424512"/>
              <a:gd name="connsiteX7617" fmla="*/ 13840301 w 15162205"/>
              <a:gd name="connsiteY7617" fmla="*/ 3746440 h 9424512"/>
              <a:gd name="connsiteX7618" fmla="*/ 13824169 w 15162205"/>
              <a:gd name="connsiteY7618" fmla="*/ 3827094 h 9424512"/>
              <a:gd name="connsiteX7619" fmla="*/ 13808037 w 15162205"/>
              <a:gd name="connsiteY7619" fmla="*/ 3891617 h 9424512"/>
              <a:gd name="connsiteX7620" fmla="*/ 13783841 w 15162205"/>
              <a:gd name="connsiteY7620" fmla="*/ 3940010 h 9424512"/>
              <a:gd name="connsiteX7621" fmla="*/ 13775777 w 15162205"/>
              <a:gd name="connsiteY7621" fmla="*/ 3988403 h 9424512"/>
              <a:gd name="connsiteX7622" fmla="*/ 13767713 w 15162205"/>
              <a:gd name="connsiteY7622" fmla="*/ 4028730 h 9424512"/>
              <a:gd name="connsiteX7623" fmla="*/ 13759645 w 15162205"/>
              <a:gd name="connsiteY7623" fmla="*/ 4101319 h 9424512"/>
              <a:gd name="connsiteX7624" fmla="*/ 13751581 w 15162205"/>
              <a:gd name="connsiteY7624" fmla="*/ 4157776 h 9424512"/>
              <a:gd name="connsiteX7625" fmla="*/ 13727385 w 15162205"/>
              <a:gd name="connsiteY7625" fmla="*/ 4198105 h 9424512"/>
              <a:gd name="connsiteX7626" fmla="*/ 13711253 w 15162205"/>
              <a:gd name="connsiteY7626" fmla="*/ 4246497 h 9424512"/>
              <a:gd name="connsiteX7627" fmla="*/ 13695121 w 15162205"/>
              <a:gd name="connsiteY7627" fmla="*/ 4311021 h 9424512"/>
              <a:gd name="connsiteX7628" fmla="*/ 13695121 w 15162205"/>
              <a:gd name="connsiteY7628" fmla="*/ 4375543 h 9424512"/>
              <a:gd name="connsiteX7629" fmla="*/ 13678993 w 15162205"/>
              <a:gd name="connsiteY7629" fmla="*/ 4407806 h 9424512"/>
              <a:gd name="connsiteX7630" fmla="*/ 13678993 w 15162205"/>
              <a:gd name="connsiteY7630" fmla="*/ 4440067 h 9424512"/>
              <a:gd name="connsiteX7631" fmla="*/ 13695121 w 15162205"/>
              <a:gd name="connsiteY7631" fmla="*/ 4440067 h 9424512"/>
              <a:gd name="connsiteX7632" fmla="*/ 13678993 w 15162205"/>
              <a:gd name="connsiteY7632" fmla="*/ 4456198 h 9424512"/>
              <a:gd name="connsiteX7633" fmla="*/ 13654797 w 15162205"/>
              <a:gd name="connsiteY7633" fmla="*/ 4472330 h 9424512"/>
              <a:gd name="connsiteX7634" fmla="*/ 13646729 w 15162205"/>
              <a:gd name="connsiteY7634" fmla="*/ 4488460 h 9424512"/>
              <a:gd name="connsiteX7635" fmla="*/ 13630599 w 15162205"/>
              <a:gd name="connsiteY7635" fmla="*/ 4520721 h 9424512"/>
              <a:gd name="connsiteX7636" fmla="*/ 13614467 w 15162205"/>
              <a:gd name="connsiteY7636" fmla="*/ 4552984 h 9424512"/>
              <a:gd name="connsiteX7637" fmla="*/ 13614467 w 15162205"/>
              <a:gd name="connsiteY7637" fmla="*/ 4569115 h 9424512"/>
              <a:gd name="connsiteX7638" fmla="*/ 13582205 w 15162205"/>
              <a:gd name="connsiteY7638" fmla="*/ 4617506 h 9424512"/>
              <a:gd name="connsiteX7639" fmla="*/ 13566075 w 15162205"/>
              <a:gd name="connsiteY7639" fmla="*/ 4665901 h 9424512"/>
              <a:gd name="connsiteX7640" fmla="*/ 13549944 w 15162205"/>
              <a:gd name="connsiteY7640" fmla="*/ 4682030 h 9424512"/>
              <a:gd name="connsiteX7641" fmla="*/ 13533812 w 15162205"/>
              <a:gd name="connsiteY7641" fmla="*/ 4714293 h 9424512"/>
              <a:gd name="connsiteX7642" fmla="*/ 13533812 w 15162205"/>
              <a:gd name="connsiteY7642" fmla="*/ 4746556 h 9424512"/>
              <a:gd name="connsiteX7643" fmla="*/ 13582205 w 15162205"/>
              <a:gd name="connsiteY7643" fmla="*/ 4762685 h 9424512"/>
              <a:gd name="connsiteX7644" fmla="*/ 13662861 w 15162205"/>
              <a:gd name="connsiteY7644" fmla="*/ 4778817 h 9424512"/>
              <a:gd name="connsiteX7645" fmla="*/ 13689745 w 15162205"/>
              <a:gd name="connsiteY7645" fmla="*/ 4792260 h 9424512"/>
              <a:gd name="connsiteX7646" fmla="*/ 13582205 w 15162205"/>
              <a:gd name="connsiteY7646" fmla="*/ 4778817 h 9424512"/>
              <a:gd name="connsiteX7647" fmla="*/ 13549944 w 15162205"/>
              <a:gd name="connsiteY7647" fmla="*/ 4778817 h 9424512"/>
              <a:gd name="connsiteX7648" fmla="*/ 13533812 w 15162205"/>
              <a:gd name="connsiteY7648" fmla="*/ 4778817 h 9424512"/>
              <a:gd name="connsiteX7649" fmla="*/ 13525747 w 15162205"/>
              <a:gd name="connsiteY7649" fmla="*/ 4811078 h 9424512"/>
              <a:gd name="connsiteX7650" fmla="*/ 13549944 w 15162205"/>
              <a:gd name="connsiteY7650" fmla="*/ 4827210 h 9424512"/>
              <a:gd name="connsiteX7651" fmla="*/ 13566075 w 15162205"/>
              <a:gd name="connsiteY7651" fmla="*/ 4859471 h 9424512"/>
              <a:gd name="connsiteX7652" fmla="*/ 13614467 w 15162205"/>
              <a:gd name="connsiteY7652" fmla="*/ 4891732 h 9424512"/>
              <a:gd name="connsiteX7653" fmla="*/ 13678993 w 15162205"/>
              <a:gd name="connsiteY7653" fmla="*/ 4940126 h 9424512"/>
              <a:gd name="connsiteX7654" fmla="*/ 13711253 w 15162205"/>
              <a:gd name="connsiteY7654" fmla="*/ 4956256 h 9424512"/>
              <a:gd name="connsiteX7655" fmla="*/ 13727385 w 15162205"/>
              <a:gd name="connsiteY7655" fmla="*/ 4956256 h 9424512"/>
              <a:gd name="connsiteX7656" fmla="*/ 13904825 w 15162205"/>
              <a:gd name="connsiteY7656" fmla="*/ 5036911 h 9424512"/>
              <a:gd name="connsiteX7657" fmla="*/ 13953217 w 15162205"/>
              <a:gd name="connsiteY7657" fmla="*/ 5053040 h 9424512"/>
              <a:gd name="connsiteX7658" fmla="*/ 14001609 w 15162205"/>
              <a:gd name="connsiteY7658" fmla="*/ 5069173 h 9424512"/>
              <a:gd name="connsiteX7659" fmla="*/ 14017741 w 15162205"/>
              <a:gd name="connsiteY7659" fmla="*/ 5085302 h 9424512"/>
              <a:gd name="connsiteX7660" fmla="*/ 14050001 w 15162205"/>
              <a:gd name="connsiteY7660" fmla="*/ 5085302 h 9424512"/>
              <a:gd name="connsiteX7661" fmla="*/ 14066133 w 15162205"/>
              <a:gd name="connsiteY7661" fmla="*/ 5085302 h 9424512"/>
              <a:gd name="connsiteX7662" fmla="*/ 14130657 w 15162205"/>
              <a:gd name="connsiteY7662" fmla="*/ 5101434 h 9424512"/>
              <a:gd name="connsiteX7663" fmla="*/ 14138721 w 15162205"/>
              <a:gd name="connsiteY7663" fmla="*/ 5101434 h 9424512"/>
              <a:gd name="connsiteX7664" fmla="*/ 14146789 w 15162205"/>
              <a:gd name="connsiteY7664" fmla="*/ 5117565 h 9424512"/>
              <a:gd name="connsiteX7665" fmla="*/ 14227441 w 15162205"/>
              <a:gd name="connsiteY7665" fmla="*/ 5165957 h 9424512"/>
              <a:gd name="connsiteX7666" fmla="*/ 14291965 w 15162205"/>
              <a:gd name="connsiteY7666" fmla="*/ 5198219 h 9424512"/>
              <a:gd name="connsiteX7667" fmla="*/ 14340357 w 15162205"/>
              <a:gd name="connsiteY7667" fmla="*/ 5230481 h 9424512"/>
              <a:gd name="connsiteX7668" fmla="*/ 14388753 w 15162205"/>
              <a:gd name="connsiteY7668" fmla="*/ 5262743 h 9424512"/>
              <a:gd name="connsiteX7669" fmla="*/ 14437145 w 15162205"/>
              <a:gd name="connsiteY7669" fmla="*/ 5286939 h 9424512"/>
              <a:gd name="connsiteX7670" fmla="*/ 14453273 w 15162205"/>
              <a:gd name="connsiteY7670" fmla="*/ 5295006 h 9424512"/>
              <a:gd name="connsiteX7671" fmla="*/ 14469405 w 15162205"/>
              <a:gd name="connsiteY7671" fmla="*/ 5311135 h 9424512"/>
              <a:gd name="connsiteX7672" fmla="*/ 14566189 w 15162205"/>
              <a:gd name="connsiteY7672" fmla="*/ 5359528 h 9424512"/>
              <a:gd name="connsiteX7673" fmla="*/ 14662977 w 15162205"/>
              <a:gd name="connsiteY7673" fmla="*/ 5391789 h 9424512"/>
              <a:gd name="connsiteX7674" fmla="*/ 14759761 w 15162205"/>
              <a:gd name="connsiteY7674" fmla="*/ 5440183 h 9424512"/>
              <a:gd name="connsiteX7675" fmla="*/ 14759761 w 15162205"/>
              <a:gd name="connsiteY7675" fmla="*/ 5456315 h 9424512"/>
              <a:gd name="connsiteX7676" fmla="*/ 14759761 w 15162205"/>
              <a:gd name="connsiteY7676" fmla="*/ 5504707 h 9424512"/>
              <a:gd name="connsiteX7677" fmla="*/ 14792021 w 15162205"/>
              <a:gd name="connsiteY7677" fmla="*/ 5504707 h 9424512"/>
              <a:gd name="connsiteX7678" fmla="*/ 14808153 w 15162205"/>
              <a:gd name="connsiteY7678" fmla="*/ 5520837 h 9424512"/>
              <a:gd name="connsiteX7679" fmla="*/ 14888809 w 15162205"/>
              <a:gd name="connsiteY7679" fmla="*/ 5617624 h 9424512"/>
              <a:gd name="connsiteX7680" fmla="*/ 14969461 w 15162205"/>
              <a:gd name="connsiteY7680" fmla="*/ 5657950 h 9424512"/>
              <a:gd name="connsiteX7681" fmla="*/ 15009789 w 15162205"/>
              <a:gd name="connsiteY7681" fmla="*/ 5682146 h 9424512"/>
              <a:gd name="connsiteX7682" fmla="*/ 14985593 w 15162205"/>
              <a:gd name="connsiteY7682" fmla="*/ 5682146 h 9424512"/>
              <a:gd name="connsiteX7683" fmla="*/ 14937201 w 15162205"/>
              <a:gd name="connsiteY7683" fmla="*/ 5666015 h 9424512"/>
              <a:gd name="connsiteX7684" fmla="*/ 14880741 w 15162205"/>
              <a:gd name="connsiteY7684" fmla="*/ 5649883 h 9424512"/>
              <a:gd name="connsiteX7685" fmla="*/ 14840417 w 15162205"/>
              <a:gd name="connsiteY7685" fmla="*/ 5649883 h 9424512"/>
              <a:gd name="connsiteX7686" fmla="*/ 14808153 w 15162205"/>
              <a:gd name="connsiteY7686" fmla="*/ 5649883 h 9424512"/>
              <a:gd name="connsiteX7687" fmla="*/ 14743629 w 15162205"/>
              <a:gd name="connsiteY7687" fmla="*/ 5641820 h 9424512"/>
              <a:gd name="connsiteX7688" fmla="*/ 14695237 w 15162205"/>
              <a:gd name="connsiteY7688" fmla="*/ 5649883 h 9424512"/>
              <a:gd name="connsiteX7689" fmla="*/ 14792021 w 15162205"/>
              <a:gd name="connsiteY7689" fmla="*/ 5698278 h 9424512"/>
              <a:gd name="connsiteX7690" fmla="*/ 14856545 w 15162205"/>
              <a:gd name="connsiteY7690" fmla="*/ 5730539 h 9424512"/>
              <a:gd name="connsiteX7691" fmla="*/ 14832349 w 15162205"/>
              <a:gd name="connsiteY7691" fmla="*/ 5730539 h 9424512"/>
              <a:gd name="connsiteX7692" fmla="*/ 14824285 w 15162205"/>
              <a:gd name="connsiteY7692" fmla="*/ 5730539 h 9424512"/>
              <a:gd name="connsiteX7693" fmla="*/ 14808153 w 15162205"/>
              <a:gd name="connsiteY7693" fmla="*/ 5730539 h 9424512"/>
              <a:gd name="connsiteX7694" fmla="*/ 14743629 w 15162205"/>
              <a:gd name="connsiteY7694" fmla="*/ 5706342 h 9424512"/>
              <a:gd name="connsiteX7695" fmla="*/ 14711369 w 15162205"/>
              <a:gd name="connsiteY7695" fmla="*/ 5690211 h 9424512"/>
              <a:gd name="connsiteX7696" fmla="*/ 14679105 w 15162205"/>
              <a:gd name="connsiteY7696" fmla="*/ 5682146 h 9424512"/>
              <a:gd name="connsiteX7697" fmla="*/ 14711369 w 15162205"/>
              <a:gd name="connsiteY7697" fmla="*/ 5714407 h 9424512"/>
              <a:gd name="connsiteX7698" fmla="*/ 14743629 w 15162205"/>
              <a:gd name="connsiteY7698" fmla="*/ 5746670 h 9424512"/>
              <a:gd name="connsiteX7699" fmla="*/ 14759761 w 15162205"/>
              <a:gd name="connsiteY7699" fmla="*/ 5746670 h 9424512"/>
              <a:gd name="connsiteX7700" fmla="*/ 14792021 w 15162205"/>
              <a:gd name="connsiteY7700" fmla="*/ 5746670 h 9424512"/>
              <a:gd name="connsiteX7701" fmla="*/ 14848481 w 15162205"/>
              <a:gd name="connsiteY7701" fmla="*/ 5778933 h 9424512"/>
              <a:gd name="connsiteX7702" fmla="*/ 14913005 w 15162205"/>
              <a:gd name="connsiteY7702" fmla="*/ 5803128 h 9424512"/>
              <a:gd name="connsiteX7703" fmla="*/ 14953329 w 15162205"/>
              <a:gd name="connsiteY7703" fmla="*/ 5819257 h 9424512"/>
              <a:gd name="connsiteX7704" fmla="*/ 14993657 w 15162205"/>
              <a:gd name="connsiteY7704" fmla="*/ 5827324 h 9424512"/>
              <a:gd name="connsiteX7705" fmla="*/ 15001725 w 15162205"/>
              <a:gd name="connsiteY7705" fmla="*/ 5843455 h 9424512"/>
              <a:gd name="connsiteX7706" fmla="*/ 15001725 w 15162205"/>
              <a:gd name="connsiteY7706" fmla="*/ 5875716 h 9424512"/>
              <a:gd name="connsiteX7707" fmla="*/ 15009789 w 15162205"/>
              <a:gd name="connsiteY7707" fmla="*/ 5875716 h 9424512"/>
              <a:gd name="connsiteX7708" fmla="*/ 15033985 w 15162205"/>
              <a:gd name="connsiteY7708" fmla="*/ 5875716 h 9424512"/>
              <a:gd name="connsiteX7709" fmla="*/ 15033985 w 15162205"/>
              <a:gd name="connsiteY7709" fmla="*/ 5859587 h 9424512"/>
              <a:gd name="connsiteX7710" fmla="*/ 15017853 w 15162205"/>
              <a:gd name="connsiteY7710" fmla="*/ 5843455 h 9424512"/>
              <a:gd name="connsiteX7711" fmla="*/ 15098513 w 15162205"/>
              <a:gd name="connsiteY7711" fmla="*/ 5843455 h 9424512"/>
              <a:gd name="connsiteX7712" fmla="*/ 15130769 w 15162205"/>
              <a:gd name="connsiteY7712" fmla="*/ 5835390 h 9424512"/>
              <a:gd name="connsiteX7713" fmla="*/ 15138837 w 15162205"/>
              <a:gd name="connsiteY7713" fmla="*/ 5811194 h 9424512"/>
              <a:gd name="connsiteX7714" fmla="*/ 15148919 w 15162205"/>
              <a:gd name="connsiteY7714" fmla="*/ 5815227 h 9424512"/>
              <a:gd name="connsiteX7715" fmla="*/ 15162205 w 15162205"/>
              <a:gd name="connsiteY7715" fmla="*/ 5826614 h 9424512"/>
              <a:gd name="connsiteX7716" fmla="*/ 15162205 w 15162205"/>
              <a:gd name="connsiteY7716" fmla="*/ 5963402 h 9424512"/>
              <a:gd name="connsiteX7717" fmla="*/ 15098513 w 15162205"/>
              <a:gd name="connsiteY7717" fmla="*/ 5940241 h 9424512"/>
              <a:gd name="connsiteX7718" fmla="*/ 15009789 w 15162205"/>
              <a:gd name="connsiteY7718" fmla="*/ 5924109 h 9424512"/>
              <a:gd name="connsiteX7719" fmla="*/ 14921069 w 15162205"/>
              <a:gd name="connsiteY7719" fmla="*/ 5899912 h 9424512"/>
              <a:gd name="connsiteX7720" fmla="*/ 14840417 w 15162205"/>
              <a:gd name="connsiteY7720" fmla="*/ 5875716 h 9424512"/>
              <a:gd name="connsiteX7721" fmla="*/ 14800089 w 15162205"/>
              <a:gd name="connsiteY7721" fmla="*/ 5867651 h 9424512"/>
              <a:gd name="connsiteX7722" fmla="*/ 14759761 w 15162205"/>
              <a:gd name="connsiteY7722" fmla="*/ 5859587 h 9424512"/>
              <a:gd name="connsiteX7723" fmla="*/ 14662977 w 15162205"/>
              <a:gd name="connsiteY7723" fmla="*/ 5827324 h 9424512"/>
              <a:gd name="connsiteX7724" fmla="*/ 14566189 w 15162205"/>
              <a:gd name="connsiteY7724" fmla="*/ 5811194 h 9424512"/>
              <a:gd name="connsiteX7725" fmla="*/ 14598453 w 15162205"/>
              <a:gd name="connsiteY7725" fmla="*/ 5827324 h 9424512"/>
              <a:gd name="connsiteX7726" fmla="*/ 14679105 w 15162205"/>
              <a:gd name="connsiteY7726" fmla="*/ 5875716 h 9424512"/>
              <a:gd name="connsiteX7727" fmla="*/ 14743629 w 15162205"/>
              <a:gd name="connsiteY7727" fmla="*/ 5907979 h 9424512"/>
              <a:gd name="connsiteX7728" fmla="*/ 14775889 w 15162205"/>
              <a:gd name="connsiteY7728" fmla="*/ 5924109 h 9424512"/>
              <a:gd name="connsiteX7729" fmla="*/ 14856545 w 15162205"/>
              <a:gd name="connsiteY7729" fmla="*/ 5972503 h 9424512"/>
              <a:gd name="connsiteX7730" fmla="*/ 14921069 w 15162205"/>
              <a:gd name="connsiteY7730" fmla="*/ 6012829 h 9424512"/>
              <a:gd name="connsiteX7731" fmla="*/ 14977529 w 15162205"/>
              <a:gd name="connsiteY7731" fmla="*/ 6053157 h 9424512"/>
              <a:gd name="connsiteX7732" fmla="*/ 15082377 w 15162205"/>
              <a:gd name="connsiteY7732" fmla="*/ 6133811 h 9424512"/>
              <a:gd name="connsiteX7733" fmla="*/ 15162205 w 15162205"/>
              <a:gd name="connsiteY7733" fmla="*/ 6169290 h 9424512"/>
              <a:gd name="connsiteX7734" fmla="*/ 15162205 w 15162205"/>
              <a:gd name="connsiteY7734" fmla="*/ 6230596 h 9424512"/>
              <a:gd name="connsiteX7735" fmla="*/ 15146901 w 15162205"/>
              <a:gd name="connsiteY7735" fmla="*/ 6230596 h 9424512"/>
              <a:gd name="connsiteX7736" fmla="*/ 15114637 w 15162205"/>
              <a:gd name="connsiteY7736" fmla="*/ 6230596 h 9424512"/>
              <a:gd name="connsiteX7737" fmla="*/ 15146901 w 15162205"/>
              <a:gd name="connsiteY7737" fmla="*/ 6246729 h 9424512"/>
              <a:gd name="connsiteX7738" fmla="*/ 15162205 w 15162205"/>
              <a:gd name="connsiteY7738" fmla="*/ 6277332 h 9424512"/>
              <a:gd name="connsiteX7739" fmla="*/ 15162205 w 15162205"/>
              <a:gd name="connsiteY7739" fmla="*/ 6280644 h 9424512"/>
              <a:gd name="connsiteX7740" fmla="*/ 15146901 w 15162205"/>
              <a:gd name="connsiteY7740" fmla="*/ 6311251 h 9424512"/>
              <a:gd name="connsiteX7741" fmla="*/ 15082377 w 15162205"/>
              <a:gd name="connsiteY7741" fmla="*/ 6327383 h 9424512"/>
              <a:gd name="connsiteX7742" fmla="*/ 15058185 w 15162205"/>
              <a:gd name="connsiteY7742" fmla="*/ 6319316 h 9424512"/>
              <a:gd name="connsiteX7743" fmla="*/ 15001725 w 15162205"/>
              <a:gd name="connsiteY7743" fmla="*/ 6311251 h 9424512"/>
              <a:gd name="connsiteX7744" fmla="*/ 14953329 w 15162205"/>
              <a:gd name="connsiteY7744" fmla="*/ 6295120 h 9424512"/>
              <a:gd name="connsiteX7745" fmla="*/ 15025921 w 15162205"/>
              <a:gd name="connsiteY7745" fmla="*/ 6335447 h 9424512"/>
              <a:gd name="connsiteX7746" fmla="*/ 15114637 w 15162205"/>
              <a:gd name="connsiteY7746" fmla="*/ 6359643 h 9424512"/>
              <a:gd name="connsiteX7747" fmla="*/ 15140851 w 15162205"/>
              <a:gd name="connsiteY7747" fmla="*/ 6367709 h 9424512"/>
              <a:gd name="connsiteX7748" fmla="*/ 15162205 w 15162205"/>
              <a:gd name="connsiteY7748" fmla="*/ 6378849 h 9424512"/>
              <a:gd name="connsiteX7749" fmla="*/ 15162205 w 15162205"/>
              <a:gd name="connsiteY7749" fmla="*/ 6675112 h 9424512"/>
              <a:gd name="connsiteX7750" fmla="*/ 15130769 w 15162205"/>
              <a:gd name="connsiteY7750" fmla="*/ 6666130 h 9424512"/>
              <a:gd name="connsiteX7751" fmla="*/ 15098513 w 15162205"/>
              <a:gd name="connsiteY7751" fmla="*/ 6666130 h 9424512"/>
              <a:gd name="connsiteX7752" fmla="*/ 15033985 w 15162205"/>
              <a:gd name="connsiteY7752" fmla="*/ 6650001 h 9424512"/>
              <a:gd name="connsiteX7753" fmla="*/ 14985593 w 15162205"/>
              <a:gd name="connsiteY7753" fmla="*/ 6666130 h 9424512"/>
              <a:gd name="connsiteX7754" fmla="*/ 15130769 w 15162205"/>
              <a:gd name="connsiteY7754" fmla="*/ 6730655 h 9424512"/>
              <a:gd name="connsiteX7755" fmla="*/ 15162205 w 15162205"/>
              <a:gd name="connsiteY7755" fmla="*/ 6734147 h 9424512"/>
              <a:gd name="connsiteX7756" fmla="*/ 15162205 w 15162205"/>
              <a:gd name="connsiteY7756" fmla="*/ 6827233 h 9424512"/>
              <a:gd name="connsiteX7757" fmla="*/ 15033985 w 15162205"/>
              <a:gd name="connsiteY7757" fmla="*/ 6795176 h 9424512"/>
              <a:gd name="connsiteX7758" fmla="*/ 14904937 w 15162205"/>
              <a:gd name="connsiteY7758" fmla="*/ 6762916 h 9424512"/>
              <a:gd name="connsiteX7759" fmla="*/ 14888809 w 15162205"/>
              <a:gd name="connsiteY7759" fmla="*/ 6779047 h 9424512"/>
              <a:gd name="connsiteX7760" fmla="*/ 14937201 w 15162205"/>
              <a:gd name="connsiteY7760" fmla="*/ 6811308 h 9424512"/>
              <a:gd name="connsiteX7761" fmla="*/ 14977529 w 15162205"/>
              <a:gd name="connsiteY7761" fmla="*/ 6819373 h 9424512"/>
              <a:gd name="connsiteX7762" fmla="*/ 15001725 w 15162205"/>
              <a:gd name="connsiteY7762" fmla="*/ 6827439 h 9424512"/>
              <a:gd name="connsiteX7763" fmla="*/ 15066245 w 15162205"/>
              <a:gd name="connsiteY7763" fmla="*/ 6859701 h 9424512"/>
              <a:gd name="connsiteX7764" fmla="*/ 15146901 w 15162205"/>
              <a:gd name="connsiteY7764" fmla="*/ 6891962 h 9424512"/>
              <a:gd name="connsiteX7765" fmla="*/ 15130769 w 15162205"/>
              <a:gd name="connsiteY7765" fmla="*/ 6891962 h 9424512"/>
              <a:gd name="connsiteX7766" fmla="*/ 15098513 w 15162205"/>
              <a:gd name="connsiteY7766" fmla="*/ 6883897 h 9424512"/>
              <a:gd name="connsiteX7767" fmla="*/ 15154965 w 15162205"/>
              <a:gd name="connsiteY7767" fmla="*/ 6924225 h 9424512"/>
              <a:gd name="connsiteX7768" fmla="*/ 15162205 w 15162205"/>
              <a:gd name="connsiteY7768" fmla="*/ 6928362 h 9424512"/>
              <a:gd name="connsiteX7769" fmla="*/ 15162205 w 15162205"/>
              <a:gd name="connsiteY7769" fmla="*/ 7780817 h 9424512"/>
              <a:gd name="connsiteX7770" fmla="*/ 15146901 w 15162205"/>
              <a:gd name="connsiteY7770" fmla="*/ 7811424 h 9424512"/>
              <a:gd name="connsiteX7771" fmla="*/ 15126737 w 15162205"/>
              <a:gd name="connsiteY7771" fmla="*/ 7823521 h 9424512"/>
              <a:gd name="connsiteX7772" fmla="*/ 15117325 w 15162205"/>
              <a:gd name="connsiteY7772" fmla="*/ 7824865 h 9424512"/>
              <a:gd name="connsiteX7773" fmla="*/ 15130769 w 15162205"/>
              <a:gd name="connsiteY7773" fmla="*/ 7811424 h 9424512"/>
              <a:gd name="connsiteX7774" fmla="*/ 15114637 w 15162205"/>
              <a:gd name="connsiteY7774" fmla="*/ 7811424 h 9424512"/>
              <a:gd name="connsiteX7775" fmla="*/ 15114637 w 15162205"/>
              <a:gd name="connsiteY7775" fmla="*/ 7825251 h 9424512"/>
              <a:gd name="connsiteX7776" fmla="*/ 15098513 w 15162205"/>
              <a:gd name="connsiteY7776" fmla="*/ 7827553 h 9424512"/>
              <a:gd name="connsiteX7777" fmla="*/ 15082377 w 15162205"/>
              <a:gd name="connsiteY7777" fmla="*/ 7827553 h 9424512"/>
              <a:gd name="connsiteX7778" fmla="*/ 15082377 w 15162205"/>
              <a:gd name="connsiteY7778" fmla="*/ 7811424 h 9424512"/>
              <a:gd name="connsiteX7779" fmla="*/ 15050117 w 15162205"/>
              <a:gd name="connsiteY7779" fmla="*/ 7827553 h 9424512"/>
              <a:gd name="connsiteX7780" fmla="*/ 15082377 w 15162205"/>
              <a:gd name="connsiteY7780" fmla="*/ 7843685 h 9424512"/>
              <a:gd name="connsiteX7781" fmla="*/ 15098513 w 15162205"/>
              <a:gd name="connsiteY7781" fmla="*/ 7859815 h 9424512"/>
              <a:gd name="connsiteX7782" fmla="*/ 15066245 w 15162205"/>
              <a:gd name="connsiteY7782" fmla="*/ 7859815 h 9424512"/>
              <a:gd name="connsiteX7783" fmla="*/ 14937201 w 15162205"/>
              <a:gd name="connsiteY7783" fmla="*/ 7811424 h 9424512"/>
              <a:gd name="connsiteX7784" fmla="*/ 14824285 w 15162205"/>
              <a:gd name="connsiteY7784" fmla="*/ 7827553 h 9424512"/>
              <a:gd name="connsiteX7785" fmla="*/ 14953329 w 15162205"/>
              <a:gd name="connsiteY7785" fmla="*/ 7859815 h 9424512"/>
              <a:gd name="connsiteX7786" fmla="*/ 15017853 w 15162205"/>
              <a:gd name="connsiteY7786" fmla="*/ 7875947 h 9424512"/>
              <a:gd name="connsiteX7787" fmla="*/ 15001725 w 15162205"/>
              <a:gd name="connsiteY7787" fmla="*/ 7875947 h 9424512"/>
              <a:gd name="connsiteX7788" fmla="*/ 14997689 w 15162205"/>
              <a:gd name="connsiteY7788" fmla="*/ 7896110 h 9424512"/>
              <a:gd name="connsiteX7789" fmla="*/ 14994809 w 15162205"/>
              <a:gd name="connsiteY7789" fmla="*/ 7896686 h 9424512"/>
              <a:gd name="connsiteX7790" fmla="*/ 15017853 w 15162205"/>
              <a:gd name="connsiteY7790" fmla="*/ 7908207 h 9424512"/>
              <a:gd name="connsiteX7791" fmla="*/ 15066245 w 15162205"/>
              <a:gd name="connsiteY7791" fmla="*/ 7924339 h 9424512"/>
              <a:gd name="connsiteX7792" fmla="*/ 15066245 w 15162205"/>
              <a:gd name="connsiteY7792" fmla="*/ 7956602 h 9424512"/>
              <a:gd name="connsiteX7793" fmla="*/ 15066245 w 15162205"/>
              <a:gd name="connsiteY7793" fmla="*/ 7988861 h 9424512"/>
              <a:gd name="connsiteX7794" fmla="*/ 15058185 w 15162205"/>
              <a:gd name="connsiteY7794" fmla="*/ 8013057 h 9424512"/>
              <a:gd name="connsiteX7795" fmla="*/ 15098513 w 15162205"/>
              <a:gd name="connsiteY7795" fmla="*/ 8021124 h 9424512"/>
              <a:gd name="connsiteX7796" fmla="*/ 15114637 w 15162205"/>
              <a:gd name="connsiteY7796" fmla="*/ 8021124 h 9424512"/>
              <a:gd name="connsiteX7797" fmla="*/ 15098513 w 15162205"/>
              <a:gd name="connsiteY7797" fmla="*/ 8037256 h 9424512"/>
              <a:gd name="connsiteX7798" fmla="*/ 15066245 w 15162205"/>
              <a:gd name="connsiteY7798" fmla="*/ 8053387 h 9424512"/>
              <a:gd name="connsiteX7799" fmla="*/ 15033985 w 15162205"/>
              <a:gd name="connsiteY7799" fmla="*/ 8021124 h 9424512"/>
              <a:gd name="connsiteX7800" fmla="*/ 15017853 w 15162205"/>
              <a:gd name="connsiteY7800" fmla="*/ 8021124 h 9424512"/>
              <a:gd name="connsiteX7801" fmla="*/ 15017853 w 15162205"/>
              <a:gd name="connsiteY7801" fmla="*/ 8004994 h 9424512"/>
              <a:gd name="connsiteX7802" fmla="*/ 14977529 w 15162205"/>
              <a:gd name="connsiteY7802" fmla="*/ 8021124 h 9424512"/>
              <a:gd name="connsiteX7803" fmla="*/ 14913005 w 15162205"/>
              <a:gd name="connsiteY7803" fmla="*/ 8021124 h 9424512"/>
              <a:gd name="connsiteX7804" fmla="*/ 14824285 w 15162205"/>
              <a:gd name="connsiteY7804" fmla="*/ 7988861 h 9424512"/>
              <a:gd name="connsiteX7805" fmla="*/ 14775889 w 15162205"/>
              <a:gd name="connsiteY7805" fmla="*/ 7980798 h 9424512"/>
              <a:gd name="connsiteX7806" fmla="*/ 14743629 w 15162205"/>
              <a:gd name="connsiteY7806" fmla="*/ 7972732 h 9424512"/>
              <a:gd name="connsiteX7807" fmla="*/ 14743629 w 15162205"/>
              <a:gd name="connsiteY7807" fmla="*/ 7980798 h 9424512"/>
              <a:gd name="connsiteX7808" fmla="*/ 14759761 w 15162205"/>
              <a:gd name="connsiteY7808" fmla="*/ 7988861 h 9424512"/>
              <a:gd name="connsiteX7809" fmla="*/ 14775889 w 15162205"/>
              <a:gd name="connsiteY7809" fmla="*/ 7988861 h 9424512"/>
              <a:gd name="connsiteX7810" fmla="*/ 14727497 w 15162205"/>
              <a:gd name="connsiteY7810" fmla="*/ 8004994 h 9424512"/>
              <a:gd name="connsiteX7811" fmla="*/ 14646845 w 15162205"/>
              <a:gd name="connsiteY7811" fmla="*/ 7988861 h 9424512"/>
              <a:gd name="connsiteX7812" fmla="*/ 14638777 w 15162205"/>
              <a:gd name="connsiteY7812" fmla="*/ 7996928 h 9424512"/>
              <a:gd name="connsiteX7813" fmla="*/ 14646845 w 15162205"/>
              <a:gd name="connsiteY7813" fmla="*/ 8004994 h 9424512"/>
              <a:gd name="connsiteX7814" fmla="*/ 14654909 w 15162205"/>
              <a:gd name="connsiteY7814" fmla="*/ 8013057 h 9424512"/>
              <a:gd name="connsiteX7815" fmla="*/ 14679105 w 15162205"/>
              <a:gd name="connsiteY7815" fmla="*/ 8037256 h 9424512"/>
              <a:gd name="connsiteX7816" fmla="*/ 14719433 w 15162205"/>
              <a:gd name="connsiteY7816" fmla="*/ 8053387 h 9424512"/>
              <a:gd name="connsiteX7817" fmla="*/ 14783957 w 15162205"/>
              <a:gd name="connsiteY7817" fmla="*/ 8077583 h 9424512"/>
              <a:gd name="connsiteX7818" fmla="*/ 14840417 w 15162205"/>
              <a:gd name="connsiteY7818" fmla="*/ 8101779 h 9424512"/>
              <a:gd name="connsiteX7819" fmla="*/ 14856545 w 15162205"/>
              <a:gd name="connsiteY7819" fmla="*/ 8117911 h 9424512"/>
              <a:gd name="connsiteX7820" fmla="*/ 14679105 w 15162205"/>
              <a:gd name="connsiteY7820" fmla="*/ 8069516 h 9424512"/>
              <a:gd name="connsiteX7821" fmla="*/ 14695237 w 15162205"/>
              <a:gd name="connsiteY7821" fmla="*/ 8101779 h 9424512"/>
              <a:gd name="connsiteX7822" fmla="*/ 14727497 w 15162205"/>
              <a:gd name="connsiteY7822" fmla="*/ 8109844 h 9424512"/>
              <a:gd name="connsiteX7823" fmla="*/ 14743629 w 15162205"/>
              <a:gd name="connsiteY7823" fmla="*/ 8134041 h 9424512"/>
              <a:gd name="connsiteX7824" fmla="*/ 14775889 w 15162205"/>
              <a:gd name="connsiteY7824" fmla="*/ 8166302 h 9424512"/>
              <a:gd name="connsiteX7825" fmla="*/ 14808153 w 15162205"/>
              <a:gd name="connsiteY7825" fmla="*/ 8198565 h 9424512"/>
              <a:gd name="connsiteX7826" fmla="*/ 14695237 w 15162205"/>
              <a:gd name="connsiteY7826" fmla="*/ 8166302 h 9424512"/>
              <a:gd name="connsiteX7827" fmla="*/ 14679105 w 15162205"/>
              <a:gd name="connsiteY7827" fmla="*/ 8166302 h 9424512"/>
              <a:gd name="connsiteX7828" fmla="*/ 14743629 w 15162205"/>
              <a:gd name="connsiteY7828" fmla="*/ 8214694 h 9424512"/>
              <a:gd name="connsiteX7829" fmla="*/ 14759761 w 15162205"/>
              <a:gd name="connsiteY7829" fmla="*/ 8230825 h 9424512"/>
              <a:gd name="connsiteX7830" fmla="*/ 14743629 w 15162205"/>
              <a:gd name="connsiteY7830" fmla="*/ 8230825 h 9424512"/>
              <a:gd name="connsiteX7831" fmla="*/ 14824285 w 15162205"/>
              <a:gd name="connsiteY7831" fmla="*/ 8279219 h 9424512"/>
              <a:gd name="connsiteX7832" fmla="*/ 14840417 w 15162205"/>
              <a:gd name="connsiteY7832" fmla="*/ 8279219 h 9424512"/>
              <a:gd name="connsiteX7833" fmla="*/ 14792021 w 15162205"/>
              <a:gd name="connsiteY7833" fmla="*/ 8295349 h 9424512"/>
              <a:gd name="connsiteX7834" fmla="*/ 14759761 w 15162205"/>
              <a:gd name="connsiteY7834" fmla="*/ 8311481 h 9424512"/>
              <a:gd name="connsiteX7835" fmla="*/ 14808153 w 15162205"/>
              <a:gd name="connsiteY7835" fmla="*/ 8327611 h 9424512"/>
              <a:gd name="connsiteX7836" fmla="*/ 14824285 w 15162205"/>
              <a:gd name="connsiteY7836" fmla="*/ 8343742 h 9424512"/>
              <a:gd name="connsiteX7837" fmla="*/ 14921069 w 15162205"/>
              <a:gd name="connsiteY7837" fmla="*/ 8408266 h 9424512"/>
              <a:gd name="connsiteX7838" fmla="*/ 14864613 w 15162205"/>
              <a:gd name="connsiteY7838" fmla="*/ 8400200 h 9424512"/>
              <a:gd name="connsiteX7839" fmla="*/ 14783957 w 15162205"/>
              <a:gd name="connsiteY7839" fmla="*/ 8392135 h 9424512"/>
              <a:gd name="connsiteX7840" fmla="*/ 14743629 w 15162205"/>
              <a:gd name="connsiteY7840" fmla="*/ 8392135 h 9424512"/>
              <a:gd name="connsiteX7841" fmla="*/ 14735565 w 15162205"/>
              <a:gd name="connsiteY7841" fmla="*/ 8376003 h 9424512"/>
              <a:gd name="connsiteX7842" fmla="*/ 14759761 w 15162205"/>
              <a:gd name="connsiteY7842" fmla="*/ 8376003 h 9424512"/>
              <a:gd name="connsiteX7843" fmla="*/ 14792021 w 15162205"/>
              <a:gd name="connsiteY7843" fmla="*/ 8359874 h 9424512"/>
              <a:gd name="connsiteX7844" fmla="*/ 14727497 w 15162205"/>
              <a:gd name="connsiteY7844" fmla="*/ 8343742 h 9424512"/>
              <a:gd name="connsiteX7845" fmla="*/ 14662977 w 15162205"/>
              <a:gd name="connsiteY7845" fmla="*/ 8327611 h 9424512"/>
              <a:gd name="connsiteX7846" fmla="*/ 14630713 w 15162205"/>
              <a:gd name="connsiteY7846" fmla="*/ 8327611 h 9424512"/>
              <a:gd name="connsiteX7847" fmla="*/ 14598453 w 15162205"/>
              <a:gd name="connsiteY7847" fmla="*/ 8343742 h 9424512"/>
              <a:gd name="connsiteX7848" fmla="*/ 14590385 w 15162205"/>
              <a:gd name="connsiteY7848" fmla="*/ 8343742 h 9424512"/>
              <a:gd name="connsiteX7849" fmla="*/ 14582321 w 15162205"/>
              <a:gd name="connsiteY7849" fmla="*/ 8359874 h 9424512"/>
              <a:gd name="connsiteX7850" fmla="*/ 14662977 w 15162205"/>
              <a:gd name="connsiteY7850" fmla="*/ 8392135 h 9424512"/>
              <a:gd name="connsiteX7851" fmla="*/ 14711369 w 15162205"/>
              <a:gd name="connsiteY7851" fmla="*/ 8424396 h 9424512"/>
              <a:gd name="connsiteX7852" fmla="*/ 14727497 w 15162205"/>
              <a:gd name="connsiteY7852" fmla="*/ 8440528 h 9424512"/>
              <a:gd name="connsiteX7853" fmla="*/ 14775889 w 15162205"/>
              <a:gd name="connsiteY7853" fmla="*/ 8456657 h 9424512"/>
              <a:gd name="connsiteX7854" fmla="*/ 14792021 w 15162205"/>
              <a:gd name="connsiteY7854" fmla="*/ 8472789 h 9424512"/>
              <a:gd name="connsiteX7855" fmla="*/ 14816217 w 15162205"/>
              <a:gd name="connsiteY7855" fmla="*/ 8488920 h 9424512"/>
              <a:gd name="connsiteX7856" fmla="*/ 14840417 w 15162205"/>
              <a:gd name="connsiteY7856" fmla="*/ 8505051 h 9424512"/>
              <a:gd name="connsiteX7857" fmla="*/ 14808153 w 15162205"/>
              <a:gd name="connsiteY7857" fmla="*/ 8505051 h 9424512"/>
              <a:gd name="connsiteX7858" fmla="*/ 14759761 w 15162205"/>
              <a:gd name="connsiteY7858" fmla="*/ 8505051 h 9424512"/>
              <a:gd name="connsiteX7859" fmla="*/ 14759761 w 15162205"/>
              <a:gd name="connsiteY7859" fmla="*/ 8537312 h 9424512"/>
              <a:gd name="connsiteX7860" fmla="*/ 14792021 w 15162205"/>
              <a:gd name="connsiteY7860" fmla="*/ 8553444 h 9424512"/>
              <a:gd name="connsiteX7861" fmla="*/ 14816217 w 15162205"/>
              <a:gd name="connsiteY7861" fmla="*/ 8553444 h 9424512"/>
              <a:gd name="connsiteX7862" fmla="*/ 14824285 w 15162205"/>
              <a:gd name="connsiteY7862" fmla="*/ 8569574 h 9424512"/>
              <a:gd name="connsiteX7863" fmla="*/ 14832349 w 15162205"/>
              <a:gd name="connsiteY7863" fmla="*/ 8593770 h 9424512"/>
              <a:gd name="connsiteX7864" fmla="*/ 14832349 w 15162205"/>
              <a:gd name="connsiteY7864" fmla="*/ 8609902 h 9424512"/>
              <a:gd name="connsiteX7865" fmla="*/ 14824285 w 15162205"/>
              <a:gd name="connsiteY7865" fmla="*/ 8617966 h 9424512"/>
              <a:gd name="connsiteX7866" fmla="*/ 14824285 w 15162205"/>
              <a:gd name="connsiteY7866" fmla="*/ 8634098 h 9424512"/>
              <a:gd name="connsiteX7867" fmla="*/ 14792021 w 15162205"/>
              <a:gd name="connsiteY7867" fmla="*/ 8682492 h 9424512"/>
              <a:gd name="connsiteX7868" fmla="*/ 14727497 w 15162205"/>
              <a:gd name="connsiteY7868" fmla="*/ 8698621 h 9424512"/>
              <a:gd name="connsiteX7869" fmla="*/ 14662977 w 15162205"/>
              <a:gd name="connsiteY7869" fmla="*/ 8698621 h 9424512"/>
              <a:gd name="connsiteX7870" fmla="*/ 14711369 w 15162205"/>
              <a:gd name="connsiteY7870" fmla="*/ 8747014 h 9424512"/>
              <a:gd name="connsiteX7871" fmla="*/ 14735565 w 15162205"/>
              <a:gd name="connsiteY7871" fmla="*/ 8747014 h 9424512"/>
              <a:gd name="connsiteX7872" fmla="*/ 14727497 w 15162205"/>
              <a:gd name="connsiteY7872" fmla="*/ 8763146 h 9424512"/>
              <a:gd name="connsiteX7873" fmla="*/ 14727497 w 15162205"/>
              <a:gd name="connsiteY7873" fmla="*/ 8771211 h 9424512"/>
              <a:gd name="connsiteX7874" fmla="*/ 14743629 w 15162205"/>
              <a:gd name="connsiteY7874" fmla="*/ 8795407 h 9424512"/>
              <a:gd name="connsiteX7875" fmla="*/ 14743629 w 15162205"/>
              <a:gd name="connsiteY7875" fmla="*/ 8803471 h 9424512"/>
              <a:gd name="connsiteX7876" fmla="*/ 14727497 w 15162205"/>
              <a:gd name="connsiteY7876" fmla="*/ 8811538 h 9424512"/>
              <a:gd name="connsiteX7877" fmla="*/ 14727497 w 15162205"/>
              <a:gd name="connsiteY7877" fmla="*/ 8827670 h 9424512"/>
              <a:gd name="connsiteX7878" fmla="*/ 14735565 w 15162205"/>
              <a:gd name="connsiteY7878" fmla="*/ 8851866 h 9424512"/>
              <a:gd name="connsiteX7879" fmla="*/ 14711369 w 15162205"/>
              <a:gd name="connsiteY7879" fmla="*/ 8876062 h 9424512"/>
              <a:gd name="connsiteX7880" fmla="*/ 14662977 w 15162205"/>
              <a:gd name="connsiteY7880" fmla="*/ 8884125 h 9424512"/>
              <a:gd name="connsiteX7881" fmla="*/ 14582321 w 15162205"/>
              <a:gd name="connsiteY7881" fmla="*/ 8859929 h 9424512"/>
              <a:gd name="connsiteX7882" fmla="*/ 14404881 w 15162205"/>
              <a:gd name="connsiteY7882" fmla="*/ 8795407 h 9424512"/>
              <a:gd name="connsiteX7883" fmla="*/ 14372621 w 15162205"/>
              <a:gd name="connsiteY7883" fmla="*/ 8795407 h 9424512"/>
              <a:gd name="connsiteX7884" fmla="*/ 14404881 w 15162205"/>
              <a:gd name="connsiteY7884" fmla="*/ 8811538 h 9424512"/>
              <a:gd name="connsiteX7885" fmla="*/ 14453273 w 15162205"/>
              <a:gd name="connsiteY7885" fmla="*/ 8843800 h 9424512"/>
              <a:gd name="connsiteX7886" fmla="*/ 14469405 w 15162205"/>
              <a:gd name="connsiteY7886" fmla="*/ 8876062 h 9424512"/>
              <a:gd name="connsiteX7887" fmla="*/ 14493597 w 15162205"/>
              <a:gd name="connsiteY7887" fmla="*/ 8908324 h 9424512"/>
              <a:gd name="connsiteX7888" fmla="*/ 14485537 w 15162205"/>
              <a:gd name="connsiteY7888" fmla="*/ 8908324 h 9424512"/>
              <a:gd name="connsiteX7889" fmla="*/ 14308097 w 15162205"/>
              <a:gd name="connsiteY7889" fmla="*/ 8892192 h 9424512"/>
              <a:gd name="connsiteX7890" fmla="*/ 14324225 w 15162205"/>
              <a:gd name="connsiteY7890" fmla="*/ 8924453 h 9424512"/>
              <a:gd name="connsiteX7891" fmla="*/ 14404881 w 15162205"/>
              <a:gd name="connsiteY7891" fmla="*/ 8948651 h 9424512"/>
              <a:gd name="connsiteX7892" fmla="*/ 14453273 w 15162205"/>
              <a:gd name="connsiteY7892" fmla="*/ 8964780 h 9424512"/>
              <a:gd name="connsiteX7893" fmla="*/ 14477469 w 15162205"/>
              <a:gd name="connsiteY7893" fmla="*/ 8972847 h 9424512"/>
              <a:gd name="connsiteX7894" fmla="*/ 14501669 w 15162205"/>
              <a:gd name="connsiteY7894" fmla="*/ 8988979 h 9424512"/>
              <a:gd name="connsiteX7895" fmla="*/ 14550061 w 15162205"/>
              <a:gd name="connsiteY7895" fmla="*/ 9021238 h 9424512"/>
              <a:gd name="connsiteX7896" fmla="*/ 14614581 w 15162205"/>
              <a:gd name="connsiteY7896" fmla="*/ 9037370 h 9424512"/>
              <a:gd name="connsiteX7897" fmla="*/ 14558125 w 15162205"/>
              <a:gd name="connsiteY7897" fmla="*/ 9045434 h 9424512"/>
              <a:gd name="connsiteX7898" fmla="*/ 14469405 w 15162205"/>
              <a:gd name="connsiteY7898" fmla="*/ 9005108 h 9424512"/>
              <a:gd name="connsiteX7899" fmla="*/ 14388753 w 15162205"/>
              <a:gd name="connsiteY7899" fmla="*/ 8972847 h 9424512"/>
              <a:gd name="connsiteX7900" fmla="*/ 14388753 w 15162205"/>
              <a:gd name="connsiteY7900" fmla="*/ 9021238 h 9424512"/>
              <a:gd name="connsiteX7901" fmla="*/ 14453273 w 15162205"/>
              <a:gd name="connsiteY7901" fmla="*/ 9045434 h 9424512"/>
              <a:gd name="connsiteX7902" fmla="*/ 14469405 w 15162205"/>
              <a:gd name="connsiteY7902" fmla="*/ 9061566 h 9424512"/>
              <a:gd name="connsiteX7903" fmla="*/ 14453273 w 15162205"/>
              <a:gd name="connsiteY7903" fmla="*/ 9053501 h 9424512"/>
              <a:gd name="connsiteX7904" fmla="*/ 14421013 w 15162205"/>
              <a:gd name="connsiteY7904" fmla="*/ 9053501 h 9424512"/>
              <a:gd name="connsiteX7905" fmla="*/ 14388753 w 15162205"/>
              <a:gd name="connsiteY7905" fmla="*/ 9053501 h 9424512"/>
              <a:gd name="connsiteX7906" fmla="*/ 14356489 w 15162205"/>
              <a:gd name="connsiteY7906" fmla="*/ 9053501 h 9424512"/>
              <a:gd name="connsiteX7907" fmla="*/ 14308097 w 15162205"/>
              <a:gd name="connsiteY7907" fmla="*/ 9069632 h 9424512"/>
              <a:gd name="connsiteX7908" fmla="*/ 14227441 w 15162205"/>
              <a:gd name="connsiteY7908" fmla="*/ 9069632 h 9424512"/>
              <a:gd name="connsiteX7909" fmla="*/ 14179049 w 15162205"/>
              <a:gd name="connsiteY7909" fmla="*/ 9069632 h 9424512"/>
              <a:gd name="connsiteX7910" fmla="*/ 14017741 w 15162205"/>
              <a:gd name="connsiteY7910" fmla="*/ 9021238 h 9424512"/>
              <a:gd name="connsiteX7911" fmla="*/ 13969349 w 15162205"/>
              <a:gd name="connsiteY7911" fmla="*/ 9005108 h 9424512"/>
              <a:gd name="connsiteX7912" fmla="*/ 13953217 w 15162205"/>
              <a:gd name="connsiteY7912" fmla="*/ 9005108 h 9424512"/>
              <a:gd name="connsiteX7913" fmla="*/ 14291965 w 15162205"/>
              <a:gd name="connsiteY7913" fmla="*/ 9134154 h 9424512"/>
              <a:gd name="connsiteX7914" fmla="*/ 14396817 w 15162205"/>
              <a:gd name="connsiteY7914" fmla="*/ 9174482 h 9424512"/>
              <a:gd name="connsiteX7915" fmla="*/ 14412949 w 15162205"/>
              <a:gd name="connsiteY7915" fmla="*/ 9190612 h 9424512"/>
              <a:gd name="connsiteX7916" fmla="*/ 14421013 w 15162205"/>
              <a:gd name="connsiteY7916" fmla="*/ 9206746 h 9424512"/>
              <a:gd name="connsiteX7917" fmla="*/ 14469405 w 15162205"/>
              <a:gd name="connsiteY7917" fmla="*/ 9214810 h 9424512"/>
              <a:gd name="connsiteX7918" fmla="*/ 14517797 w 15162205"/>
              <a:gd name="connsiteY7918" fmla="*/ 9230940 h 9424512"/>
              <a:gd name="connsiteX7919" fmla="*/ 14469405 w 15162205"/>
              <a:gd name="connsiteY7919" fmla="*/ 9239004 h 9424512"/>
              <a:gd name="connsiteX7920" fmla="*/ 14372621 w 15162205"/>
              <a:gd name="connsiteY7920" fmla="*/ 9198679 h 9424512"/>
              <a:gd name="connsiteX7921" fmla="*/ 14275833 w 15162205"/>
              <a:gd name="connsiteY7921" fmla="*/ 9166417 h 9424512"/>
              <a:gd name="connsiteX7922" fmla="*/ 14259701 w 15162205"/>
              <a:gd name="connsiteY7922" fmla="*/ 9166417 h 9424512"/>
              <a:gd name="connsiteX7923" fmla="*/ 14275833 w 15162205"/>
              <a:gd name="connsiteY7923" fmla="*/ 9198679 h 9424512"/>
              <a:gd name="connsiteX7924" fmla="*/ 14283901 w 15162205"/>
              <a:gd name="connsiteY7924" fmla="*/ 9206746 h 9424512"/>
              <a:gd name="connsiteX7925" fmla="*/ 14308097 w 15162205"/>
              <a:gd name="connsiteY7925" fmla="*/ 9214810 h 9424512"/>
              <a:gd name="connsiteX7926" fmla="*/ 14388753 w 15162205"/>
              <a:gd name="connsiteY7926" fmla="*/ 9247071 h 9424512"/>
              <a:gd name="connsiteX7927" fmla="*/ 14388753 w 15162205"/>
              <a:gd name="connsiteY7927" fmla="*/ 9263202 h 9424512"/>
              <a:gd name="connsiteX7928" fmla="*/ 14372621 w 15162205"/>
              <a:gd name="connsiteY7928" fmla="*/ 9263202 h 9424512"/>
              <a:gd name="connsiteX7929" fmla="*/ 14308097 w 15162205"/>
              <a:gd name="connsiteY7929" fmla="*/ 9247071 h 9424512"/>
              <a:gd name="connsiteX7930" fmla="*/ 14259701 w 15162205"/>
              <a:gd name="connsiteY7930" fmla="*/ 9247071 h 9424512"/>
              <a:gd name="connsiteX7931" fmla="*/ 14219377 w 15162205"/>
              <a:gd name="connsiteY7931" fmla="*/ 9271267 h 9424512"/>
              <a:gd name="connsiteX7932" fmla="*/ 14146789 w 15162205"/>
              <a:gd name="connsiteY7932" fmla="*/ 9271267 h 9424512"/>
              <a:gd name="connsiteX7933" fmla="*/ 14082265 w 15162205"/>
              <a:gd name="connsiteY7933" fmla="*/ 9263202 h 9424512"/>
              <a:gd name="connsiteX7934" fmla="*/ 13920957 w 15162205"/>
              <a:gd name="connsiteY7934" fmla="*/ 9214810 h 9424512"/>
              <a:gd name="connsiteX7935" fmla="*/ 13888693 w 15162205"/>
              <a:gd name="connsiteY7935" fmla="*/ 9198679 h 9424512"/>
              <a:gd name="connsiteX7936" fmla="*/ 13864497 w 15162205"/>
              <a:gd name="connsiteY7936" fmla="*/ 9198679 h 9424512"/>
              <a:gd name="connsiteX7937" fmla="*/ 13856429 w 15162205"/>
              <a:gd name="connsiteY7937" fmla="*/ 9230940 h 9424512"/>
              <a:gd name="connsiteX7938" fmla="*/ 13808037 w 15162205"/>
              <a:gd name="connsiteY7938" fmla="*/ 9230940 h 9424512"/>
              <a:gd name="connsiteX7939" fmla="*/ 13783841 w 15162205"/>
              <a:gd name="connsiteY7939" fmla="*/ 9230940 h 9424512"/>
              <a:gd name="connsiteX7940" fmla="*/ 13775777 w 15162205"/>
              <a:gd name="connsiteY7940" fmla="*/ 9214810 h 9424512"/>
              <a:gd name="connsiteX7941" fmla="*/ 13791909 w 15162205"/>
              <a:gd name="connsiteY7941" fmla="*/ 9214810 h 9424512"/>
              <a:gd name="connsiteX7942" fmla="*/ 13743513 w 15162205"/>
              <a:gd name="connsiteY7942" fmla="*/ 9198679 h 9424512"/>
              <a:gd name="connsiteX7943" fmla="*/ 13695121 w 15162205"/>
              <a:gd name="connsiteY7943" fmla="*/ 9166417 h 9424512"/>
              <a:gd name="connsiteX7944" fmla="*/ 13646729 w 15162205"/>
              <a:gd name="connsiteY7944" fmla="*/ 9150288 h 9424512"/>
              <a:gd name="connsiteX7945" fmla="*/ 13453158 w 15162205"/>
              <a:gd name="connsiteY7945" fmla="*/ 9085762 h 9424512"/>
              <a:gd name="connsiteX7946" fmla="*/ 13437029 w 15162205"/>
              <a:gd name="connsiteY7946" fmla="*/ 9083745 h 9424512"/>
              <a:gd name="connsiteX7947" fmla="*/ 13420897 w 15162205"/>
              <a:gd name="connsiteY7947" fmla="*/ 9077695 h 9424512"/>
              <a:gd name="connsiteX7948" fmla="*/ 13469290 w 15162205"/>
              <a:gd name="connsiteY7948" fmla="*/ 9101893 h 9424512"/>
              <a:gd name="connsiteX7949" fmla="*/ 13517683 w 15162205"/>
              <a:gd name="connsiteY7949" fmla="*/ 9134154 h 9424512"/>
              <a:gd name="connsiteX7950" fmla="*/ 13501551 w 15162205"/>
              <a:gd name="connsiteY7950" fmla="*/ 9150288 h 9424512"/>
              <a:gd name="connsiteX7951" fmla="*/ 13404766 w 15162205"/>
              <a:gd name="connsiteY7951" fmla="*/ 9101893 h 9424512"/>
              <a:gd name="connsiteX7952" fmla="*/ 13324112 w 15162205"/>
              <a:gd name="connsiteY7952" fmla="*/ 9069632 h 9424512"/>
              <a:gd name="connsiteX7953" fmla="*/ 13267653 w 15162205"/>
              <a:gd name="connsiteY7953" fmla="*/ 9045434 h 9424512"/>
              <a:gd name="connsiteX7954" fmla="*/ 13211196 w 15162205"/>
              <a:gd name="connsiteY7954" fmla="*/ 9037370 h 9424512"/>
              <a:gd name="connsiteX7955" fmla="*/ 13195065 w 15162205"/>
              <a:gd name="connsiteY7955" fmla="*/ 9021238 h 9424512"/>
              <a:gd name="connsiteX7956" fmla="*/ 13178933 w 15162205"/>
              <a:gd name="connsiteY7956" fmla="*/ 9021238 h 9424512"/>
              <a:gd name="connsiteX7957" fmla="*/ 13162803 w 15162205"/>
              <a:gd name="connsiteY7957" fmla="*/ 9021238 h 9424512"/>
              <a:gd name="connsiteX7958" fmla="*/ 13146671 w 15162205"/>
              <a:gd name="connsiteY7958" fmla="*/ 9005108 h 9424512"/>
              <a:gd name="connsiteX7959" fmla="*/ 13122475 w 15162205"/>
              <a:gd name="connsiteY7959" fmla="*/ 8997042 h 9424512"/>
              <a:gd name="connsiteX7960" fmla="*/ 13114411 w 15162205"/>
              <a:gd name="connsiteY7960" fmla="*/ 9005108 h 9424512"/>
              <a:gd name="connsiteX7961" fmla="*/ 13098279 w 15162205"/>
              <a:gd name="connsiteY7961" fmla="*/ 8988979 h 9424512"/>
              <a:gd name="connsiteX7962" fmla="*/ 13066016 w 15162205"/>
              <a:gd name="connsiteY7962" fmla="*/ 8972847 h 9424512"/>
              <a:gd name="connsiteX7963" fmla="*/ 13049886 w 15162205"/>
              <a:gd name="connsiteY7963" fmla="*/ 8972847 h 9424512"/>
              <a:gd name="connsiteX7964" fmla="*/ 13017624 w 15162205"/>
              <a:gd name="connsiteY7964" fmla="*/ 8940584 h 9424512"/>
              <a:gd name="connsiteX7965" fmla="*/ 12953102 w 15162205"/>
              <a:gd name="connsiteY7965" fmla="*/ 8924453 h 9424512"/>
              <a:gd name="connsiteX7966" fmla="*/ 12936970 w 15162205"/>
              <a:gd name="connsiteY7966" fmla="*/ 8924453 h 9424512"/>
              <a:gd name="connsiteX7967" fmla="*/ 12928905 w 15162205"/>
              <a:gd name="connsiteY7967" fmla="*/ 8908324 h 9424512"/>
              <a:gd name="connsiteX7968" fmla="*/ 12904707 w 15162205"/>
              <a:gd name="connsiteY7968" fmla="*/ 8908324 h 9424512"/>
              <a:gd name="connsiteX7969" fmla="*/ 12807924 w 15162205"/>
              <a:gd name="connsiteY7969" fmla="*/ 8876062 h 9424512"/>
              <a:gd name="connsiteX7970" fmla="*/ 12598223 w 15162205"/>
              <a:gd name="connsiteY7970" fmla="*/ 8795407 h 9424512"/>
              <a:gd name="connsiteX7971" fmla="*/ 12630483 w 15162205"/>
              <a:gd name="connsiteY7971" fmla="*/ 8827670 h 9424512"/>
              <a:gd name="connsiteX7972" fmla="*/ 12743398 w 15162205"/>
              <a:gd name="connsiteY7972" fmla="*/ 8892192 h 9424512"/>
              <a:gd name="connsiteX7973" fmla="*/ 12759532 w 15162205"/>
              <a:gd name="connsiteY7973" fmla="*/ 8892192 h 9424512"/>
              <a:gd name="connsiteX7974" fmla="*/ 12767596 w 15162205"/>
              <a:gd name="connsiteY7974" fmla="*/ 8892192 h 9424512"/>
              <a:gd name="connsiteX7975" fmla="*/ 12775661 w 15162205"/>
              <a:gd name="connsiteY7975" fmla="*/ 8908324 h 9424512"/>
              <a:gd name="connsiteX7976" fmla="*/ 12807924 w 15162205"/>
              <a:gd name="connsiteY7976" fmla="*/ 8924453 h 9424512"/>
              <a:gd name="connsiteX7977" fmla="*/ 12815989 w 15162205"/>
              <a:gd name="connsiteY7977" fmla="*/ 8916388 h 9424512"/>
              <a:gd name="connsiteX7978" fmla="*/ 12824054 w 15162205"/>
              <a:gd name="connsiteY7978" fmla="*/ 8924453 h 9424512"/>
              <a:gd name="connsiteX7979" fmla="*/ 12840185 w 15162205"/>
              <a:gd name="connsiteY7979" fmla="*/ 8932520 h 9424512"/>
              <a:gd name="connsiteX7980" fmla="*/ 12864382 w 15162205"/>
              <a:gd name="connsiteY7980" fmla="*/ 8940584 h 9424512"/>
              <a:gd name="connsiteX7981" fmla="*/ 12872446 w 15162205"/>
              <a:gd name="connsiteY7981" fmla="*/ 8940584 h 9424512"/>
              <a:gd name="connsiteX7982" fmla="*/ 12824054 w 15162205"/>
              <a:gd name="connsiteY7982" fmla="*/ 8940584 h 9424512"/>
              <a:gd name="connsiteX7983" fmla="*/ 12759532 w 15162205"/>
              <a:gd name="connsiteY7983" fmla="*/ 8924453 h 9424512"/>
              <a:gd name="connsiteX7984" fmla="*/ 12727269 w 15162205"/>
              <a:gd name="connsiteY7984" fmla="*/ 8892192 h 9424512"/>
              <a:gd name="connsiteX7985" fmla="*/ 12719203 w 15162205"/>
              <a:gd name="connsiteY7985" fmla="*/ 8876062 h 9424512"/>
              <a:gd name="connsiteX7986" fmla="*/ 12711137 w 15162205"/>
              <a:gd name="connsiteY7986" fmla="*/ 8892192 h 9424512"/>
              <a:gd name="connsiteX7987" fmla="*/ 12695007 w 15162205"/>
              <a:gd name="connsiteY7987" fmla="*/ 8892192 h 9424512"/>
              <a:gd name="connsiteX7988" fmla="*/ 12565961 w 15162205"/>
              <a:gd name="connsiteY7988" fmla="*/ 8843800 h 9424512"/>
              <a:gd name="connsiteX7989" fmla="*/ 12533698 w 15162205"/>
              <a:gd name="connsiteY7989" fmla="*/ 8843800 h 9424512"/>
              <a:gd name="connsiteX7990" fmla="*/ 12517567 w 15162205"/>
              <a:gd name="connsiteY7990" fmla="*/ 8843800 h 9424512"/>
              <a:gd name="connsiteX7991" fmla="*/ 12517567 w 15162205"/>
              <a:gd name="connsiteY7991" fmla="*/ 8827670 h 9424512"/>
              <a:gd name="connsiteX7992" fmla="*/ 12469174 w 15162205"/>
              <a:gd name="connsiteY7992" fmla="*/ 8819603 h 9424512"/>
              <a:gd name="connsiteX7993" fmla="*/ 12420781 w 15162205"/>
              <a:gd name="connsiteY7993" fmla="*/ 8843800 h 9424512"/>
              <a:gd name="connsiteX7994" fmla="*/ 12453043 w 15162205"/>
              <a:gd name="connsiteY7994" fmla="*/ 8876062 h 9424512"/>
              <a:gd name="connsiteX7995" fmla="*/ 12461109 w 15162205"/>
              <a:gd name="connsiteY7995" fmla="*/ 8884125 h 9424512"/>
              <a:gd name="connsiteX7996" fmla="*/ 12477239 w 15162205"/>
              <a:gd name="connsiteY7996" fmla="*/ 8892192 h 9424512"/>
              <a:gd name="connsiteX7997" fmla="*/ 12517567 w 15162205"/>
              <a:gd name="connsiteY7997" fmla="*/ 8900257 h 9424512"/>
              <a:gd name="connsiteX7998" fmla="*/ 12582090 w 15162205"/>
              <a:gd name="connsiteY7998" fmla="*/ 8924453 h 9424512"/>
              <a:gd name="connsiteX7999" fmla="*/ 12711137 w 15162205"/>
              <a:gd name="connsiteY7999" fmla="*/ 8972847 h 9424512"/>
              <a:gd name="connsiteX8000" fmla="*/ 12872446 w 15162205"/>
              <a:gd name="connsiteY8000" fmla="*/ 9037370 h 9424512"/>
              <a:gd name="connsiteX8001" fmla="*/ 12775661 w 15162205"/>
              <a:gd name="connsiteY8001" fmla="*/ 9021238 h 9424512"/>
              <a:gd name="connsiteX8002" fmla="*/ 12711137 w 15162205"/>
              <a:gd name="connsiteY8002" fmla="*/ 8988979 h 9424512"/>
              <a:gd name="connsiteX8003" fmla="*/ 12614352 w 15162205"/>
              <a:gd name="connsiteY8003" fmla="*/ 8956716 h 9424512"/>
              <a:gd name="connsiteX8004" fmla="*/ 12420781 w 15162205"/>
              <a:gd name="connsiteY8004" fmla="*/ 8892192 h 9424512"/>
              <a:gd name="connsiteX8005" fmla="*/ 12340128 w 15162205"/>
              <a:gd name="connsiteY8005" fmla="*/ 8876062 h 9424512"/>
              <a:gd name="connsiteX8006" fmla="*/ 12291736 w 15162205"/>
              <a:gd name="connsiteY8006" fmla="*/ 8859929 h 9424512"/>
              <a:gd name="connsiteX8007" fmla="*/ 12178819 w 15162205"/>
              <a:gd name="connsiteY8007" fmla="*/ 8811538 h 9424512"/>
              <a:gd name="connsiteX8008" fmla="*/ 12162688 w 15162205"/>
              <a:gd name="connsiteY8008" fmla="*/ 8787342 h 9424512"/>
              <a:gd name="connsiteX8009" fmla="*/ 12114294 w 15162205"/>
              <a:gd name="connsiteY8009" fmla="*/ 8779275 h 9424512"/>
              <a:gd name="connsiteX8010" fmla="*/ 12041706 w 15162205"/>
              <a:gd name="connsiteY8010" fmla="*/ 8738949 h 9424512"/>
              <a:gd name="connsiteX8011" fmla="*/ 11993313 w 15162205"/>
              <a:gd name="connsiteY8011" fmla="*/ 8730883 h 9424512"/>
              <a:gd name="connsiteX8012" fmla="*/ 11832004 w 15162205"/>
              <a:gd name="connsiteY8012" fmla="*/ 8690557 h 9424512"/>
              <a:gd name="connsiteX8013" fmla="*/ 11694892 w 15162205"/>
              <a:gd name="connsiteY8013" fmla="*/ 8650229 h 9424512"/>
              <a:gd name="connsiteX8014" fmla="*/ 11662630 w 15162205"/>
              <a:gd name="connsiteY8014" fmla="*/ 8634098 h 9424512"/>
              <a:gd name="connsiteX8015" fmla="*/ 11646501 w 15162205"/>
              <a:gd name="connsiteY8015" fmla="*/ 8617966 h 9424512"/>
              <a:gd name="connsiteX8016" fmla="*/ 11598106 w 15162205"/>
              <a:gd name="connsiteY8016" fmla="*/ 8617966 h 9424512"/>
              <a:gd name="connsiteX8017" fmla="*/ 11485192 w 15162205"/>
              <a:gd name="connsiteY8017" fmla="*/ 8601837 h 9424512"/>
              <a:gd name="connsiteX8018" fmla="*/ 11380338 w 15162205"/>
              <a:gd name="connsiteY8018" fmla="*/ 8561508 h 9424512"/>
              <a:gd name="connsiteX8019" fmla="*/ 11323880 w 15162205"/>
              <a:gd name="connsiteY8019" fmla="*/ 8529246 h 9424512"/>
              <a:gd name="connsiteX8020" fmla="*/ 11307749 w 15162205"/>
              <a:gd name="connsiteY8020" fmla="*/ 8521183 h 9424512"/>
              <a:gd name="connsiteX8021" fmla="*/ 11291620 w 15162205"/>
              <a:gd name="connsiteY8021" fmla="*/ 8505051 h 9424512"/>
              <a:gd name="connsiteX8022" fmla="*/ 11275488 w 15162205"/>
              <a:gd name="connsiteY8022" fmla="*/ 8505051 h 9424512"/>
              <a:gd name="connsiteX8023" fmla="*/ 11259357 w 15162205"/>
              <a:gd name="connsiteY8023" fmla="*/ 8488920 h 9424512"/>
              <a:gd name="connsiteX8024" fmla="*/ 11227096 w 15162205"/>
              <a:gd name="connsiteY8024" fmla="*/ 8472789 h 9424512"/>
              <a:gd name="connsiteX8025" fmla="*/ 11194834 w 15162205"/>
              <a:gd name="connsiteY8025" fmla="*/ 8472789 h 9424512"/>
              <a:gd name="connsiteX8026" fmla="*/ 11170638 w 15162205"/>
              <a:gd name="connsiteY8026" fmla="*/ 8472789 h 9424512"/>
              <a:gd name="connsiteX8027" fmla="*/ 11162571 w 15162205"/>
              <a:gd name="connsiteY8027" fmla="*/ 8456657 h 9424512"/>
              <a:gd name="connsiteX8028" fmla="*/ 11146442 w 15162205"/>
              <a:gd name="connsiteY8028" fmla="*/ 8440528 h 9424512"/>
              <a:gd name="connsiteX8029" fmla="*/ 11106115 w 15162205"/>
              <a:gd name="connsiteY8029" fmla="*/ 8416332 h 9424512"/>
              <a:gd name="connsiteX8030" fmla="*/ 11057721 w 15162205"/>
              <a:gd name="connsiteY8030" fmla="*/ 8400200 h 9424512"/>
              <a:gd name="connsiteX8031" fmla="*/ 11033525 w 15162205"/>
              <a:gd name="connsiteY8031" fmla="*/ 8376003 h 9424512"/>
              <a:gd name="connsiteX8032" fmla="*/ 11001262 w 15162205"/>
              <a:gd name="connsiteY8032" fmla="*/ 8367938 h 9424512"/>
              <a:gd name="connsiteX8033" fmla="*/ 10888348 w 15162205"/>
              <a:gd name="connsiteY8033" fmla="*/ 8343742 h 9424512"/>
              <a:gd name="connsiteX8034" fmla="*/ 10800929 w 15162205"/>
              <a:gd name="connsiteY8034" fmla="*/ 8318765 h 9424512"/>
              <a:gd name="connsiteX8035" fmla="*/ 10809710 w 15162205"/>
              <a:gd name="connsiteY8035" fmla="*/ 8325596 h 9424512"/>
              <a:gd name="connsiteX8036" fmla="*/ 10831889 w 15162205"/>
              <a:gd name="connsiteY8036" fmla="*/ 8335678 h 9424512"/>
              <a:gd name="connsiteX8037" fmla="*/ 10856087 w 15162205"/>
              <a:gd name="connsiteY8037" fmla="*/ 8343742 h 9424512"/>
              <a:gd name="connsiteX8038" fmla="*/ 10864151 w 15162205"/>
              <a:gd name="connsiteY8038" fmla="*/ 8351807 h 9424512"/>
              <a:gd name="connsiteX8039" fmla="*/ 10872217 w 15162205"/>
              <a:gd name="connsiteY8039" fmla="*/ 8359874 h 9424512"/>
              <a:gd name="connsiteX8040" fmla="*/ 10952870 w 15162205"/>
              <a:gd name="connsiteY8040" fmla="*/ 8376003 h 9424512"/>
              <a:gd name="connsiteX8041" fmla="*/ 10969004 w 15162205"/>
              <a:gd name="connsiteY8041" fmla="*/ 8392135 h 9424512"/>
              <a:gd name="connsiteX8042" fmla="*/ 11009329 w 15162205"/>
              <a:gd name="connsiteY8042" fmla="*/ 8408266 h 9424512"/>
              <a:gd name="connsiteX8043" fmla="*/ 11065787 w 15162205"/>
              <a:gd name="connsiteY8043" fmla="*/ 8424396 h 9424512"/>
              <a:gd name="connsiteX8044" fmla="*/ 11065787 w 15162205"/>
              <a:gd name="connsiteY8044" fmla="*/ 8440528 h 9424512"/>
              <a:gd name="connsiteX8045" fmla="*/ 10969004 w 15162205"/>
              <a:gd name="connsiteY8045" fmla="*/ 8424396 h 9424512"/>
              <a:gd name="connsiteX8046" fmla="*/ 10904479 w 15162205"/>
              <a:gd name="connsiteY8046" fmla="*/ 8416332 h 9424512"/>
              <a:gd name="connsiteX8047" fmla="*/ 10888348 w 15162205"/>
              <a:gd name="connsiteY8047" fmla="*/ 8392135 h 9424512"/>
              <a:gd name="connsiteX8048" fmla="*/ 10856087 w 15162205"/>
              <a:gd name="connsiteY8048" fmla="*/ 8376003 h 9424512"/>
              <a:gd name="connsiteX8049" fmla="*/ 10807692 w 15162205"/>
              <a:gd name="connsiteY8049" fmla="*/ 8359874 h 9424512"/>
              <a:gd name="connsiteX8050" fmla="*/ 10767366 w 15162205"/>
              <a:gd name="connsiteY8050" fmla="*/ 8335678 h 9424512"/>
              <a:gd name="connsiteX8051" fmla="*/ 10727038 w 15162205"/>
              <a:gd name="connsiteY8051" fmla="*/ 8327611 h 9424512"/>
              <a:gd name="connsiteX8052" fmla="*/ 10710909 w 15162205"/>
              <a:gd name="connsiteY8052" fmla="*/ 8303415 h 9424512"/>
              <a:gd name="connsiteX8053" fmla="*/ 10710909 w 15162205"/>
              <a:gd name="connsiteY8053" fmla="*/ 8295349 h 9424512"/>
              <a:gd name="connsiteX8054" fmla="*/ 10727038 w 15162205"/>
              <a:gd name="connsiteY8054" fmla="*/ 8279219 h 9424512"/>
              <a:gd name="connsiteX8055" fmla="*/ 10702842 w 15162205"/>
              <a:gd name="connsiteY8055" fmla="*/ 8287283 h 9424512"/>
              <a:gd name="connsiteX8056" fmla="*/ 10678644 w 15162205"/>
              <a:gd name="connsiteY8056" fmla="*/ 8287283 h 9424512"/>
              <a:gd name="connsiteX8057" fmla="*/ 10670581 w 15162205"/>
              <a:gd name="connsiteY8057" fmla="*/ 8271153 h 9424512"/>
              <a:gd name="connsiteX8058" fmla="*/ 10646383 w 15162205"/>
              <a:gd name="connsiteY8058" fmla="*/ 8246957 h 9424512"/>
              <a:gd name="connsiteX8059" fmla="*/ 10622187 w 15162205"/>
              <a:gd name="connsiteY8059" fmla="*/ 8238891 h 9424512"/>
              <a:gd name="connsiteX8060" fmla="*/ 10614122 w 15162205"/>
              <a:gd name="connsiteY8060" fmla="*/ 8230825 h 9424512"/>
              <a:gd name="connsiteX8061" fmla="*/ 10581861 w 15162205"/>
              <a:gd name="connsiteY8061" fmla="*/ 8214694 h 9424512"/>
              <a:gd name="connsiteX8062" fmla="*/ 10485074 w 15162205"/>
              <a:gd name="connsiteY8062" fmla="*/ 8182433 h 9424512"/>
              <a:gd name="connsiteX8063" fmla="*/ 10436683 w 15162205"/>
              <a:gd name="connsiteY8063" fmla="*/ 8166302 h 9424512"/>
              <a:gd name="connsiteX8064" fmla="*/ 10428616 w 15162205"/>
              <a:gd name="connsiteY8064" fmla="*/ 8166302 h 9424512"/>
              <a:gd name="connsiteX8065" fmla="*/ 10372160 w 15162205"/>
              <a:gd name="connsiteY8065" fmla="*/ 8166302 h 9424512"/>
              <a:gd name="connsiteX8066" fmla="*/ 10291504 w 15162205"/>
              <a:gd name="connsiteY8066" fmla="*/ 8134041 h 9424512"/>
              <a:gd name="connsiteX8067" fmla="*/ 10259243 w 15162205"/>
              <a:gd name="connsiteY8067" fmla="*/ 8117911 h 9424512"/>
              <a:gd name="connsiteX8068" fmla="*/ 10210848 w 15162205"/>
              <a:gd name="connsiteY8068" fmla="*/ 8101779 h 9424512"/>
              <a:gd name="connsiteX8069" fmla="*/ 10170523 w 15162205"/>
              <a:gd name="connsiteY8069" fmla="*/ 8077583 h 9424512"/>
              <a:gd name="connsiteX8070" fmla="*/ 10130197 w 15162205"/>
              <a:gd name="connsiteY8070" fmla="*/ 8069516 h 9424512"/>
              <a:gd name="connsiteX8071" fmla="*/ 9936627 w 15162205"/>
              <a:gd name="connsiteY8071" fmla="*/ 8004994 h 9424512"/>
              <a:gd name="connsiteX8072" fmla="*/ 9920495 w 15162205"/>
              <a:gd name="connsiteY8072" fmla="*/ 8004994 h 9424512"/>
              <a:gd name="connsiteX8073" fmla="*/ 9912430 w 15162205"/>
              <a:gd name="connsiteY8073" fmla="*/ 8013057 h 9424512"/>
              <a:gd name="connsiteX8074" fmla="*/ 9855973 w 15162205"/>
              <a:gd name="connsiteY8074" fmla="*/ 7996928 h 9424512"/>
              <a:gd name="connsiteX8075" fmla="*/ 9823710 w 15162205"/>
              <a:gd name="connsiteY8075" fmla="*/ 7988861 h 9424512"/>
              <a:gd name="connsiteX8076" fmla="*/ 9710793 w 15162205"/>
              <a:gd name="connsiteY8076" fmla="*/ 7940470 h 9424512"/>
              <a:gd name="connsiteX8077" fmla="*/ 9694664 w 15162205"/>
              <a:gd name="connsiteY8077" fmla="*/ 7924339 h 9424512"/>
              <a:gd name="connsiteX8078" fmla="*/ 9662401 w 15162205"/>
              <a:gd name="connsiteY8078" fmla="*/ 7924339 h 9424512"/>
              <a:gd name="connsiteX8079" fmla="*/ 9630138 w 15162205"/>
              <a:gd name="connsiteY8079" fmla="*/ 7908207 h 9424512"/>
              <a:gd name="connsiteX8080" fmla="*/ 9614009 w 15162205"/>
              <a:gd name="connsiteY8080" fmla="*/ 7892078 h 9424512"/>
              <a:gd name="connsiteX8081" fmla="*/ 9565614 w 15162205"/>
              <a:gd name="connsiteY8081" fmla="*/ 7875947 h 9424512"/>
              <a:gd name="connsiteX8082" fmla="*/ 9468831 w 15162205"/>
              <a:gd name="connsiteY8082" fmla="*/ 7843685 h 9424512"/>
              <a:gd name="connsiteX8083" fmla="*/ 9452700 w 15162205"/>
              <a:gd name="connsiteY8083" fmla="*/ 7827553 h 9424512"/>
              <a:gd name="connsiteX8084" fmla="*/ 9436568 w 15162205"/>
              <a:gd name="connsiteY8084" fmla="*/ 7827553 h 9424512"/>
              <a:gd name="connsiteX8085" fmla="*/ 9307522 w 15162205"/>
              <a:gd name="connsiteY8085" fmla="*/ 7779161 h 9424512"/>
              <a:gd name="connsiteX8086" fmla="*/ 9234933 w 15162205"/>
              <a:gd name="connsiteY8086" fmla="*/ 7754965 h 9424512"/>
              <a:gd name="connsiteX8087" fmla="*/ 9162342 w 15162205"/>
              <a:gd name="connsiteY8087" fmla="*/ 7722702 h 9424512"/>
              <a:gd name="connsiteX8088" fmla="*/ 9113951 w 15162205"/>
              <a:gd name="connsiteY8088" fmla="*/ 7698506 h 9424512"/>
              <a:gd name="connsiteX8089" fmla="*/ 9130083 w 15162205"/>
              <a:gd name="connsiteY8089" fmla="*/ 7698506 h 9424512"/>
              <a:gd name="connsiteX8090" fmla="*/ 9154279 w 15162205"/>
              <a:gd name="connsiteY8090" fmla="*/ 7690441 h 9424512"/>
              <a:gd name="connsiteX8091" fmla="*/ 9138146 w 15162205"/>
              <a:gd name="connsiteY8091" fmla="*/ 7674311 h 9424512"/>
              <a:gd name="connsiteX8092" fmla="*/ 9097820 w 15162205"/>
              <a:gd name="connsiteY8092" fmla="*/ 7658180 h 9424512"/>
              <a:gd name="connsiteX8093" fmla="*/ 9049427 w 15162205"/>
              <a:gd name="connsiteY8093" fmla="*/ 7633983 h 9424512"/>
              <a:gd name="connsiteX8094" fmla="*/ 9025231 w 15162205"/>
              <a:gd name="connsiteY8094" fmla="*/ 7625919 h 9424512"/>
              <a:gd name="connsiteX8095" fmla="*/ 8968772 w 15162205"/>
              <a:gd name="connsiteY8095" fmla="*/ 7601721 h 9424512"/>
              <a:gd name="connsiteX8096" fmla="*/ 8904250 w 15162205"/>
              <a:gd name="connsiteY8096" fmla="*/ 7569460 h 9424512"/>
              <a:gd name="connsiteX8097" fmla="*/ 8855857 w 15162205"/>
              <a:gd name="connsiteY8097" fmla="*/ 7553328 h 9424512"/>
              <a:gd name="connsiteX8098" fmla="*/ 8694549 w 15162205"/>
              <a:gd name="connsiteY8098" fmla="*/ 7504935 h 9424512"/>
              <a:gd name="connsiteX8099" fmla="*/ 8670350 w 15162205"/>
              <a:gd name="connsiteY8099" fmla="*/ 7496870 h 9424512"/>
              <a:gd name="connsiteX8100" fmla="*/ 8613892 w 15162205"/>
              <a:gd name="connsiteY8100" fmla="*/ 7488806 h 9424512"/>
              <a:gd name="connsiteX8101" fmla="*/ 8533237 w 15162205"/>
              <a:gd name="connsiteY8101" fmla="*/ 7456543 h 9424512"/>
              <a:gd name="connsiteX8102" fmla="*/ 8452583 w 15162205"/>
              <a:gd name="connsiteY8102" fmla="*/ 7456543 h 9424512"/>
              <a:gd name="connsiteX8103" fmla="*/ 8436454 w 15162205"/>
              <a:gd name="connsiteY8103" fmla="*/ 7456543 h 9424512"/>
              <a:gd name="connsiteX8104" fmla="*/ 8420323 w 15162205"/>
              <a:gd name="connsiteY8104" fmla="*/ 7440414 h 9424512"/>
              <a:gd name="connsiteX8105" fmla="*/ 8420323 w 15162205"/>
              <a:gd name="connsiteY8105" fmla="*/ 7456543 h 9424512"/>
              <a:gd name="connsiteX8106" fmla="*/ 8291274 w 15162205"/>
              <a:gd name="connsiteY8106" fmla="*/ 7408152 h 9424512"/>
              <a:gd name="connsiteX8107" fmla="*/ 8347732 w 15162205"/>
              <a:gd name="connsiteY8107" fmla="*/ 7408152 h 9424512"/>
              <a:gd name="connsiteX8108" fmla="*/ 8420323 w 15162205"/>
              <a:gd name="connsiteY8108" fmla="*/ 7424281 h 9424512"/>
              <a:gd name="connsiteX8109" fmla="*/ 8307406 w 15162205"/>
              <a:gd name="connsiteY8109" fmla="*/ 7375889 h 9424512"/>
              <a:gd name="connsiteX8110" fmla="*/ 8178358 w 15162205"/>
              <a:gd name="connsiteY8110" fmla="*/ 7327497 h 9424512"/>
              <a:gd name="connsiteX8111" fmla="*/ 8194490 w 15162205"/>
              <a:gd name="connsiteY8111" fmla="*/ 7327497 h 9424512"/>
              <a:gd name="connsiteX8112" fmla="*/ 8226752 w 15162205"/>
              <a:gd name="connsiteY8112" fmla="*/ 7327497 h 9424512"/>
              <a:gd name="connsiteX8113" fmla="*/ 8250950 w 15162205"/>
              <a:gd name="connsiteY8113" fmla="*/ 7335561 h 9424512"/>
              <a:gd name="connsiteX8114" fmla="*/ 8275145 w 15162205"/>
              <a:gd name="connsiteY8114" fmla="*/ 7343628 h 9424512"/>
              <a:gd name="connsiteX8115" fmla="*/ 8299341 w 15162205"/>
              <a:gd name="connsiteY8115" fmla="*/ 7351693 h 9424512"/>
              <a:gd name="connsiteX8116" fmla="*/ 8307406 w 15162205"/>
              <a:gd name="connsiteY8116" fmla="*/ 7359760 h 9424512"/>
              <a:gd name="connsiteX8117" fmla="*/ 8339668 w 15162205"/>
              <a:gd name="connsiteY8117" fmla="*/ 7375889 h 9424512"/>
              <a:gd name="connsiteX8118" fmla="*/ 8388060 w 15162205"/>
              <a:gd name="connsiteY8118" fmla="*/ 7375889 h 9424512"/>
              <a:gd name="connsiteX8119" fmla="*/ 8484846 w 15162205"/>
              <a:gd name="connsiteY8119" fmla="*/ 7408152 h 9424512"/>
              <a:gd name="connsiteX8120" fmla="*/ 8452583 w 15162205"/>
              <a:gd name="connsiteY8120" fmla="*/ 7392020 h 9424512"/>
              <a:gd name="connsiteX8121" fmla="*/ 8388060 w 15162205"/>
              <a:gd name="connsiteY8121" fmla="*/ 7375889 h 9424512"/>
              <a:gd name="connsiteX8122" fmla="*/ 8355800 w 15162205"/>
              <a:gd name="connsiteY8122" fmla="*/ 7359760 h 9424512"/>
              <a:gd name="connsiteX8123" fmla="*/ 8315472 w 15162205"/>
              <a:gd name="connsiteY8123" fmla="*/ 7335561 h 9424512"/>
              <a:gd name="connsiteX8124" fmla="*/ 8234817 w 15162205"/>
              <a:gd name="connsiteY8124" fmla="*/ 7311365 h 9424512"/>
              <a:gd name="connsiteX8125" fmla="*/ 8146098 w 15162205"/>
              <a:gd name="connsiteY8125" fmla="*/ 7287169 h 9424512"/>
              <a:gd name="connsiteX8126" fmla="*/ 8129966 w 15162205"/>
              <a:gd name="connsiteY8126" fmla="*/ 7295235 h 9424512"/>
              <a:gd name="connsiteX8127" fmla="*/ 8049311 w 15162205"/>
              <a:gd name="connsiteY8127" fmla="*/ 7295235 h 9424512"/>
              <a:gd name="connsiteX8128" fmla="*/ 7984790 w 15162205"/>
              <a:gd name="connsiteY8128" fmla="*/ 7279106 h 9424512"/>
              <a:gd name="connsiteX8129" fmla="*/ 7984790 w 15162205"/>
              <a:gd name="connsiteY8129" fmla="*/ 7295235 h 9424512"/>
              <a:gd name="connsiteX8130" fmla="*/ 7952528 w 15162205"/>
              <a:gd name="connsiteY8130" fmla="*/ 7279106 h 9424512"/>
              <a:gd name="connsiteX8131" fmla="*/ 7912200 w 15162205"/>
              <a:gd name="connsiteY8131" fmla="*/ 7246843 h 9424512"/>
              <a:gd name="connsiteX8132" fmla="*/ 7823478 w 15162205"/>
              <a:gd name="connsiteY8132" fmla="*/ 7214580 h 9424512"/>
              <a:gd name="connsiteX8133" fmla="*/ 7742824 w 15162205"/>
              <a:gd name="connsiteY8133" fmla="*/ 7198448 h 9424512"/>
              <a:gd name="connsiteX8134" fmla="*/ 7710566 w 15162205"/>
              <a:gd name="connsiteY8134" fmla="*/ 7182319 h 9424512"/>
              <a:gd name="connsiteX8135" fmla="*/ 7775086 w 15162205"/>
              <a:gd name="connsiteY8135" fmla="*/ 7182319 h 9424512"/>
              <a:gd name="connsiteX8136" fmla="*/ 7799284 w 15162205"/>
              <a:gd name="connsiteY8136" fmla="*/ 7198448 h 9424512"/>
              <a:gd name="connsiteX8137" fmla="*/ 7823478 w 15162205"/>
              <a:gd name="connsiteY8137" fmla="*/ 7198448 h 9424512"/>
              <a:gd name="connsiteX8138" fmla="*/ 7855741 w 15162205"/>
              <a:gd name="connsiteY8138" fmla="*/ 7214580 h 9424512"/>
              <a:gd name="connsiteX8139" fmla="*/ 7984790 w 15162205"/>
              <a:gd name="connsiteY8139" fmla="*/ 7262973 h 9424512"/>
              <a:gd name="connsiteX8140" fmla="*/ 8041246 w 15162205"/>
              <a:gd name="connsiteY8140" fmla="*/ 7271039 h 9424512"/>
              <a:gd name="connsiteX8141" fmla="*/ 8081574 w 15162205"/>
              <a:gd name="connsiteY8141" fmla="*/ 7279106 h 9424512"/>
              <a:gd name="connsiteX8142" fmla="*/ 8065444 w 15162205"/>
              <a:gd name="connsiteY8142" fmla="*/ 7262973 h 9424512"/>
              <a:gd name="connsiteX8143" fmla="*/ 8033182 w 15162205"/>
              <a:gd name="connsiteY8143" fmla="*/ 7246843 h 9424512"/>
              <a:gd name="connsiteX8144" fmla="*/ 7936396 w 15162205"/>
              <a:gd name="connsiteY8144" fmla="*/ 7214580 h 9424512"/>
              <a:gd name="connsiteX8145" fmla="*/ 7839610 w 15162205"/>
              <a:gd name="connsiteY8145" fmla="*/ 7182319 h 9424512"/>
              <a:gd name="connsiteX8146" fmla="*/ 7823478 w 15162205"/>
              <a:gd name="connsiteY8146" fmla="*/ 7166188 h 9424512"/>
              <a:gd name="connsiteX8147" fmla="*/ 7775086 w 15162205"/>
              <a:gd name="connsiteY8147" fmla="*/ 7150056 h 9424512"/>
              <a:gd name="connsiteX8148" fmla="*/ 7678302 w 15162205"/>
              <a:gd name="connsiteY8148" fmla="*/ 7101665 h 9424512"/>
              <a:gd name="connsiteX8149" fmla="*/ 7581518 w 15162205"/>
              <a:gd name="connsiteY8149" fmla="*/ 7069402 h 9424512"/>
              <a:gd name="connsiteX8150" fmla="*/ 7516992 w 15162205"/>
              <a:gd name="connsiteY8150" fmla="*/ 7053271 h 9424512"/>
              <a:gd name="connsiteX8151" fmla="*/ 7468601 w 15162205"/>
              <a:gd name="connsiteY8151" fmla="*/ 7037139 h 9424512"/>
              <a:gd name="connsiteX8152" fmla="*/ 7452468 w 15162205"/>
              <a:gd name="connsiteY8152" fmla="*/ 7037139 h 9424512"/>
              <a:gd name="connsiteX8153" fmla="*/ 7420206 w 15162205"/>
              <a:gd name="connsiteY8153" fmla="*/ 7021010 h 9424512"/>
              <a:gd name="connsiteX8154" fmla="*/ 7347618 w 15162205"/>
              <a:gd name="connsiteY8154" fmla="*/ 6980682 h 9424512"/>
              <a:gd name="connsiteX8155" fmla="*/ 7307290 w 15162205"/>
              <a:gd name="connsiteY8155" fmla="*/ 6956485 h 9424512"/>
              <a:gd name="connsiteX8156" fmla="*/ 7323422 w 15162205"/>
              <a:gd name="connsiteY8156" fmla="*/ 6956485 h 9424512"/>
              <a:gd name="connsiteX8157" fmla="*/ 7339552 w 15162205"/>
              <a:gd name="connsiteY8157" fmla="*/ 6940356 h 9424512"/>
              <a:gd name="connsiteX8158" fmla="*/ 7307290 w 15162205"/>
              <a:gd name="connsiteY8158" fmla="*/ 6924225 h 9424512"/>
              <a:gd name="connsiteX8159" fmla="*/ 7291160 w 15162205"/>
              <a:gd name="connsiteY8159" fmla="*/ 6924225 h 9424512"/>
              <a:gd name="connsiteX8160" fmla="*/ 7202443 w 15162205"/>
              <a:gd name="connsiteY8160" fmla="*/ 6875830 h 9424512"/>
              <a:gd name="connsiteX8161" fmla="*/ 7081460 w 15162205"/>
              <a:gd name="connsiteY8161" fmla="*/ 6835505 h 9424512"/>
              <a:gd name="connsiteX8162" fmla="*/ 7000805 w 15162205"/>
              <a:gd name="connsiteY8162" fmla="*/ 6811308 h 9424512"/>
              <a:gd name="connsiteX8163" fmla="*/ 6920150 w 15162205"/>
              <a:gd name="connsiteY8163" fmla="*/ 6779047 h 9424512"/>
              <a:gd name="connsiteX8164" fmla="*/ 6774972 w 15162205"/>
              <a:gd name="connsiteY8164" fmla="*/ 6714521 h 9424512"/>
              <a:gd name="connsiteX8165" fmla="*/ 6742710 w 15162205"/>
              <a:gd name="connsiteY8165" fmla="*/ 6714521 h 9424512"/>
              <a:gd name="connsiteX8166" fmla="*/ 6718514 w 15162205"/>
              <a:gd name="connsiteY8166" fmla="*/ 6706458 h 9424512"/>
              <a:gd name="connsiteX8167" fmla="*/ 6710446 w 15162205"/>
              <a:gd name="connsiteY8167" fmla="*/ 6698392 h 9424512"/>
              <a:gd name="connsiteX8168" fmla="*/ 6645924 w 15162205"/>
              <a:gd name="connsiteY8168" fmla="*/ 6666130 h 9424512"/>
              <a:gd name="connsiteX8169" fmla="*/ 6605600 w 15162205"/>
              <a:gd name="connsiteY8169" fmla="*/ 6641934 h 9424512"/>
              <a:gd name="connsiteX8170" fmla="*/ 6557204 w 15162205"/>
              <a:gd name="connsiteY8170" fmla="*/ 6625803 h 9424512"/>
              <a:gd name="connsiteX8171" fmla="*/ 6500746 w 15162205"/>
              <a:gd name="connsiteY8171" fmla="*/ 6601606 h 9424512"/>
              <a:gd name="connsiteX8172" fmla="*/ 6387829 w 15162205"/>
              <a:gd name="connsiteY8172" fmla="*/ 6553214 h 9424512"/>
              <a:gd name="connsiteX8173" fmla="*/ 6355571 w 15162205"/>
              <a:gd name="connsiteY8173" fmla="*/ 6545149 h 9424512"/>
              <a:gd name="connsiteX8174" fmla="*/ 6323308 w 15162205"/>
              <a:gd name="connsiteY8174" fmla="*/ 6537084 h 9424512"/>
              <a:gd name="connsiteX8175" fmla="*/ 6307178 w 15162205"/>
              <a:gd name="connsiteY8175" fmla="*/ 6520951 h 9424512"/>
              <a:gd name="connsiteX8176" fmla="*/ 6282980 w 15162205"/>
              <a:gd name="connsiteY8176" fmla="*/ 6512888 h 9424512"/>
              <a:gd name="connsiteX8177" fmla="*/ 6242654 w 15162205"/>
              <a:gd name="connsiteY8177" fmla="*/ 6496756 h 9424512"/>
              <a:gd name="connsiteX8178" fmla="*/ 6194259 w 15162205"/>
              <a:gd name="connsiteY8178" fmla="*/ 6488692 h 9424512"/>
              <a:gd name="connsiteX8179" fmla="*/ 6129736 w 15162205"/>
              <a:gd name="connsiteY8179" fmla="*/ 6472560 h 9424512"/>
              <a:gd name="connsiteX8180" fmla="*/ 6057148 w 15162205"/>
              <a:gd name="connsiteY8180" fmla="*/ 6448362 h 9424512"/>
              <a:gd name="connsiteX8181" fmla="*/ 5984558 w 15162205"/>
              <a:gd name="connsiteY8181" fmla="*/ 6416101 h 9424512"/>
              <a:gd name="connsiteX8182" fmla="*/ 5823250 w 15162205"/>
              <a:gd name="connsiteY8182" fmla="*/ 6359643 h 9424512"/>
              <a:gd name="connsiteX8183" fmla="*/ 5710332 w 15162205"/>
              <a:gd name="connsiteY8183" fmla="*/ 6311251 h 9424512"/>
              <a:gd name="connsiteX8184" fmla="*/ 5637745 w 15162205"/>
              <a:gd name="connsiteY8184" fmla="*/ 6295120 h 9424512"/>
              <a:gd name="connsiteX8185" fmla="*/ 5621614 w 15162205"/>
              <a:gd name="connsiteY8185" fmla="*/ 6270924 h 9424512"/>
              <a:gd name="connsiteX8186" fmla="*/ 5597416 w 15162205"/>
              <a:gd name="connsiteY8186" fmla="*/ 6246729 h 9424512"/>
              <a:gd name="connsiteX8187" fmla="*/ 5581286 w 15162205"/>
              <a:gd name="connsiteY8187" fmla="*/ 6230596 h 9424512"/>
              <a:gd name="connsiteX8188" fmla="*/ 5774858 w 15162205"/>
              <a:gd name="connsiteY8188" fmla="*/ 6295120 h 9424512"/>
              <a:gd name="connsiteX8189" fmla="*/ 5871642 w 15162205"/>
              <a:gd name="connsiteY8189" fmla="*/ 6327383 h 9424512"/>
              <a:gd name="connsiteX8190" fmla="*/ 5871642 w 15162205"/>
              <a:gd name="connsiteY8190" fmla="*/ 6319316 h 9424512"/>
              <a:gd name="connsiteX8191" fmla="*/ 5887774 w 15162205"/>
              <a:gd name="connsiteY8191" fmla="*/ 6311251 h 9424512"/>
              <a:gd name="connsiteX8192" fmla="*/ 5887774 w 15162205"/>
              <a:gd name="connsiteY8192" fmla="*/ 6327383 h 9424512"/>
              <a:gd name="connsiteX8193" fmla="*/ 5920036 w 15162205"/>
              <a:gd name="connsiteY8193" fmla="*/ 6343512 h 9424512"/>
              <a:gd name="connsiteX8194" fmla="*/ 5920036 w 15162205"/>
              <a:gd name="connsiteY8194" fmla="*/ 6327383 h 9424512"/>
              <a:gd name="connsiteX8195" fmla="*/ 5903904 w 15162205"/>
              <a:gd name="connsiteY8195" fmla="*/ 6311251 h 9424512"/>
              <a:gd name="connsiteX8196" fmla="*/ 5855510 w 15162205"/>
              <a:gd name="connsiteY8196" fmla="*/ 6295120 h 9424512"/>
              <a:gd name="connsiteX8197" fmla="*/ 5799054 w 15162205"/>
              <a:gd name="connsiteY8197" fmla="*/ 6278988 h 9424512"/>
              <a:gd name="connsiteX8198" fmla="*/ 5774858 w 15162205"/>
              <a:gd name="connsiteY8198" fmla="*/ 6262858 h 9424512"/>
              <a:gd name="connsiteX8199" fmla="*/ 5710332 w 15162205"/>
              <a:gd name="connsiteY8199" fmla="*/ 6246729 h 9424512"/>
              <a:gd name="connsiteX8200" fmla="*/ 5694202 w 15162205"/>
              <a:gd name="connsiteY8200" fmla="*/ 6214466 h 9424512"/>
              <a:gd name="connsiteX8201" fmla="*/ 5678070 w 15162205"/>
              <a:gd name="connsiteY8201" fmla="*/ 6198334 h 9424512"/>
              <a:gd name="connsiteX8202" fmla="*/ 5645810 w 15162205"/>
              <a:gd name="connsiteY8202" fmla="*/ 6198334 h 9424512"/>
              <a:gd name="connsiteX8203" fmla="*/ 5516762 w 15162205"/>
              <a:gd name="connsiteY8203" fmla="*/ 6149942 h 9424512"/>
              <a:gd name="connsiteX8204" fmla="*/ 5468369 w 15162205"/>
              <a:gd name="connsiteY8204" fmla="*/ 6117679 h 9424512"/>
              <a:gd name="connsiteX8205" fmla="*/ 5532894 w 15162205"/>
              <a:gd name="connsiteY8205" fmla="*/ 6133811 h 9424512"/>
              <a:gd name="connsiteX8206" fmla="*/ 5581286 w 15162205"/>
              <a:gd name="connsiteY8206" fmla="*/ 6149942 h 9424512"/>
              <a:gd name="connsiteX8207" fmla="*/ 5629681 w 15162205"/>
              <a:gd name="connsiteY8207" fmla="*/ 6166071 h 9424512"/>
              <a:gd name="connsiteX8208" fmla="*/ 5670006 w 15162205"/>
              <a:gd name="connsiteY8208" fmla="*/ 6190270 h 9424512"/>
              <a:gd name="connsiteX8209" fmla="*/ 5742595 w 15162205"/>
              <a:gd name="connsiteY8209" fmla="*/ 6198334 h 9424512"/>
              <a:gd name="connsiteX8210" fmla="*/ 5742595 w 15162205"/>
              <a:gd name="connsiteY8210" fmla="*/ 6182203 h 9424512"/>
              <a:gd name="connsiteX8211" fmla="*/ 5678070 w 15162205"/>
              <a:gd name="connsiteY8211" fmla="*/ 6158007 h 9424512"/>
              <a:gd name="connsiteX8212" fmla="*/ 5613549 w 15162205"/>
              <a:gd name="connsiteY8212" fmla="*/ 6133811 h 9424512"/>
              <a:gd name="connsiteX8213" fmla="*/ 5516762 w 15162205"/>
              <a:gd name="connsiteY8213" fmla="*/ 6093483 h 9424512"/>
              <a:gd name="connsiteX8214" fmla="*/ 5468369 w 15162205"/>
              <a:gd name="connsiteY8214" fmla="*/ 6069288 h 9424512"/>
              <a:gd name="connsiteX8215" fmla="*/ 5436108 w 15162205"/>
              <a:gd name="connsiteY8215" fmla="*/ 6037025 h 9424512"/>
              <a:gd name="connsiteX8216" fmla="*/ 5452240 w 15162205"/>
              <a:gd name="connsiteY8216" fmla="*/ 6037025 h 9424512"/>
              <a:gd name="connsiteX8217" fmla="*/ 5468369 w 15162205"/>
              <a:gd name="connsiteY8217" fmla="*/ 6053157 h 9424512"/>
              <a:gd name="connsiteX8218" fmla="*/ 5484501 w 15162205"/>
              <a:gd name="connsiteY8218" fmla="*/ 6053157 h 9424512"/>
              <a:gd name="connsiteX8219" fmla="*/ 5476436 w 15162205"/>
              <a:gd name="connsiteY8219" fmla="*/ 6061221 h 9424512"/>
              <a:gd name="connsiteX8220" fmla="*/ 5500632 w 15162205"/>
              <a:gd name="connsiteY8220" fmla="*/ 6069288 h 9424512"/>
              <a:gd name="connsiteX8221" fmla="*/ 5581286 w 15162205"/>
              <a:gd name="connsiteY8221" fmla="*/ 6085417 h 9424512"/>
              <a:gd name="connsiteX8222" fmla="*/ 5661940 w 15162205"/>
              <a:gd name="connsiteY8222" fmla="*/ 6101549 h 9424512"/>
              <a:gd name="connsiteX8223" fmla="*/ 5629681 w 15162205"/>
              <a:gd name="connsiteY8223" fmla="*/ 6069288 h 9424512"/>
              <a:gd name="connsiteX8224" fmla="*/ 5549026 w 15162205"/>
              <a:gd name="connsiteY8224" fmla="*/ 6037025 h 9424512"/>
              <a:gd name="connsiteX8225" fmla="*/ 5468369 w 15162205"/>
              <a:gd name="connsiteY8225" fmla="*/ 5988633 h 9424512"/>
              <a:gd name="connsiteX8226" fmla="*/ 5460306 w 15162205"/>
              <a:gd name="connsiteY8226" fmla="*/ 5972503 h 9424512"/>
              <a:gd name="connsiteX8227" fmla="*/ 5452240 w 15162205"/>
              <a:gd name="connsiteY8227" fmla="*/ 5988633 h 9424512"/>
              <a:gd name="connsiteX8228" fmla="*/ 5452240 w 15162205"/>
              <a:gd name="connsiteY8228" fmla="*/ 6004762 h 9424512"/>
              <a:gd name="connsiteX8229" fmla="*/ 5436108 w 15162205"/>
              <a:gd name="connsiteY8229" fmla="*/ 5996698 h 9424512"/>
              <a:gd name="connsiteX8230" fmla="*/ 5419978 w 15162205"/>
              <a:gd name="connsiteY8230" fmla="*/ 5988633 h 9424512"/>
              <a:gd name="connsiteX8231" fmla="*/ 5403847 w 15162205"/>
              <a:gd name="connsiteY8231" fmla="*/ 5972503 h 9424512"/>
              <a:gd name="connsiteX8232" fmla="*/ 5387714 w 15162205"/>
              <a:gd name="connsiteY8232" fmla="*/ 5956370 h 9424512"/>
              <a:gd name="connsiteX8233" fmla="*/ 5379650 w 15162205"/>
              <a:gd name="connsiteY8233" fmla="*/ 5948305 h 9424512"/>
              <a:gd name="connsiteX8234" fmla="*/ 5355454 w 15162205"/>
              <a:gd name="connsiteY8234" fmla="*/ 5940241 h 9424512"/>
              <a:gd name="connsiteX8235" fmla="*/ 5339323 w 15162205"/>
              <a:gd name="connsiteY8235" fmla="*/ 5932175 h 9424512"/>
              <a:gd name="connsiteX8236" fmla="*/ 5323192 w 15162205"/>
              <a:gd name="connsiteY8236" fmla="*/ 5924109 h 9424512"/>
              <a:gd name="connsiteX8237" fmla="*/ 5274799 w 15162205"/>
              <a:gd name="connsiteY8237" fmla="*/ 5907979 h 9424512"/>
              <a:gd name="connsiteX8238" fmla="*/ 5226408 w 15162205"/>
              <a:gd name="connsiteY8238" fmla="*/ 5875716 h 9424512"/>
              <a:gd name="connsiteX8239" fmla="*/ 5218342 w 15162205"/>
              <a:gd name="connsiteY8239" fmla="*/ 5875716 h 9424512"/>
              <a:gd name="connsiteX8240" fmla="*/ 5194148 w 15162205"/>
              <a:gd name="connsiteY8240" fmla="*/ 5859587 h 9424512"/>
              <a:gd name="connsiteX8241" fmla="*/ 5032836 w 15162205"/>
              <a:gd name="connsiteY8241" fmla="*/ 5795062 h 9424512"/>
              <a:gd name="connsiteX8242" fmla="*/ 4984443 w 15162205"/>
              <a:gd name="connsiteY8242" fmla="*/ 5786996 h 9424512"/>
              <a:gd name="connsiteX8243" fmla="*/ 4968315 w 15162205"/>
              <a:gd name="connsiteY8243" fmla="*/ 5762800 h 9424512"/>
              <a:gd name="connsiteX8244" fmla="*/ 4968315 w 15162205"/>
              <a:gd name="connsiteY8244" fmla="*/ 5746670 h 9424512"/>
              <a:gd name="connsiteX8245" fmla="*/ 5000574 w 15162205"/>
              <a:gd name="connsiteY8245" fmla="*/ 5762800 h 9424512"/>
              <a:gd name="connsiteX8246" fmla="*/ 5032836 w 15162205"/>
              <a:gd name="connsiteY8246" fmla="*/ 5762800 h 9424512"/>
              <a:gd name="connsiteX8247" fmla="*/ 5016709 w 15162205"/>
              <a:gd name="connsiteY8247" fmla="*/ 5714407 h 9424512"/>
              <a:gd name="connsiteX8248" fmla="*/ 4823137 w 15162205"/>
              <a:gd name="connsiteY8248" fmla="*/ 5649883 h 9424512"/>
              <a:gd name="connsiteX8249" fmla="*/ 4774744 w 15162205"/>
              <a:gd name="connsiteY8249" fmla="*/ 5633753 h 9424512"/>
              <a:gd name="connsiteX8250" fmla="*/ 4710219 w 15162205"/>
              <a:gd name="connsiteY8250" fmla="*/ 5601492 h 9424512"/>
              <a:gd name="connsiteX8251" fmla="*/ 4661827 w 15162205"/>
              <a:gd name="connsiteY8251" fmla="*/ 5585361 h 9424512"/>
              <a:gd name="connsiteX8252" fmla="*/ 4694089 w 15162205"/>
              <a:gd name="connsiteY8252" fmla="*/ 5585361 h 9424512"/>
              <a:gd name="connsiteX8253" fmla="*/ 4742482 w 15162205"/>
              <a:gd name="connsiteY8253" fmla="*/ 5601492 h 9424512"/>
              <a:gd name="connsiteX8254" fmla="*/ 4766678 w 15162205"/>
              <a:gd name="connsiteY8254" fmla="*/ 5601492 h 9424512"/>
              <a:gd name="connsiteX8255" fmla="*/ 4758615 w 15162205"/>
              <a:gd name="connsiteY8255" fmla="*/ 5585361 h 9424512"/>
              <a:gd name="connsiteX8256" fmla="*/ 4774744 w 15162205"/>
              <a:gd name="connsiteY8256" fmla="*/ 5585361 h 9424512"/>
              <a:gd name="connsiteX8257" fmla="*/ 4807006 w 15162205"/>
              <a:gd name="connsiteY8257" fmla="*/ 5601492 h 9424512"/>
              <a:gd name="connsiteX8258" fmla="*/ 4823137 w 15162205"/>
              <a:gd name="connsiteY8258" fmla="*/ 5601492 h 9424512"/>
              <a:gd name="connsiteX8259" fmla="*/ 4871530 w 15162205"/>
              <a:gd name="connsiteY8259" fmla="*/ 5617624 h 9424512"/>
              <a:gd name="connsiteX8260" fmla="*/ 4887660 w 15162205"/>
              <a:gd name="connsiteY8260" fmla="*/ 5633753 h 9424512"/>
              <a:gd name="connsiteX8261" fmla="*/ 4911856 w 15162205"/>
              <a:gd name="connsiteY8261" fmla="*/ 5633753 h 9424512"/>
              <a:gd name="connsiteX8262" fmla="*/ 4944116 w 15162205"/>
              <a:gd name="connsiteY8262" fmla="*/ 5641820 h 9424512"/>
              <a:gd name="connsiteX8263" fmla="*/ 4992511 w 15162205"/>
              <a:gd name="connsiteY8263" fmla="*/ 5657950 h 9424512"/>
              <a:gd name="connsiteX8264" fmla="*/ 5081231 w 15162205"/>
              <a:gd name="connsiteY8264" fmla="*/ 5698278 h 9424512"/>
              <a:gd name="connsiteX8265" fmla="*/ 5153818 w 15162205"/>
              <a:gd name="connsiteY8265" fmla="*/ 5714407 h 9424512"/>
              <a:gd name="connsiteX8266" fmla="*/ 5161884 w 15162205"/>
              <a:gd name="connsiteY8266" fmla="*/ 5714407 h 9424512"/>
              <a:gd name="connsiteX8267" fmla="*/ 5327224 w 15162205"/>
              <a:gd name="connsiteY8267" fmla="*/ 5786996 h 9424512"/>
              <a:gd name="connsiteX8268" fmla="*/ 5370182 w 15162205"/>
              <a:gd name="connsiteY8268" fmla="*/ 5802777 h 9424512"/>
              <a:gd name="connsiteX8269" fmla="*/ 5339323 w 15162205"/>
              <a:gd name="connsiteY8269" fmla="*/ 5795062 h 9424512"/>
              <a:gd name="connsiteX8270" fmla="*/ 5274799 w 15162205"/>
              <a:gd name="connsiteY8270" fmla="*/ 5795062 h 9424512"/>
              <a:gd name="connsiteX8271" fmla="*/ 5258672 w 15162205"/>
              <a:gd name="connsiteY8271" fmla="*/ 5778933 h 9424512"/>
              <a:gd name="connsiteX8272" fmla="*/ 5242539 w 15162205"/>
              <a:gd name="connsiteY8272" fmla="*/ 5778933 h 9424512"/>
              <a:gd name="connsiteX8273" fmla="*/ 5129624 w 15162205"/>
              <a:gd name="connsiteY8273" fmla="*/ 5730539 h 9424512"/>
              <a:gd name="connsiteX8274" fmla="*/ 5081231 w 15162205"/>
              <a:gd name="connsiteY8274" fmla="*/ 5730539 h 9424512"/>
              <a:gd name="connsiteX8275" fmla="*/ 5113491 w 15162205"/>
              <a:gd name="connsiteY8275" fmla="*/ 5746670 h 9424512"/>
              <a:gd name="connsiteX8276" fmla="*/ 5161884 w 15162205"/>
              <a:gd name="connsiteY8276" fmla="*/ 5762800 h 9424512"/>
              <a:gd name="connsiteX8277" fmla="*/ 5274799 w 15162205"/>
              <a:gd name="connsiteY8277" fmla="*/ 5819257 h 9424512"/>
              <a:gd name="connsiteX8278" fmla="*/ 5371586 w 15162205"/>
              <a:gd name="connsiteY8278" fmla="*/ 5859587 h 9424512"/>
              <a:gd name="connsiteX8279" fmla="*/ 5387714 w 15162205"/>
              <a:gd name="connsiteY8279" fmla="*/ 5859587 h 9424512"/>
              <a:gd name="connsiteX8280" fmla="*/ 5428042 w 15162205"/>
              <a:gd name="connsiteY8280" fmla="*/ 5883783 h 9424512"/>
              <a:gd name="connsiteX8281" fmla="*/ 5436108 w 15162205"/>
              <a:gd name="connsiteY8281" fmla="*/ 5875716 h 9424512"/>
              <a:gd name="connsiteX8282" fmla="*/ 5452240 w 15162205"/>
              <a:gd name="connsiteY8282" fmla="*/ 5859587 h 9424512"/>
              <a:gd name="connsiteX8283" fmla="*/ 5500632 w 15162205"/>
              <a:gd name="connsiteY8283" fmla="*/ 5875716 h 9424512"/>
              <a:gd name="connsiteX8284" fmla="*/ 5508698 w 15162205"/>
              <a:gd name="connsiteY8284" fmla="*/ 5875716 h 9424512"/>
              <a:gd name="connsiteX8285" fmla="*/ 5532894 w 15162205"/>
              <a:gd name="connsiteY8285" fmla="*/ 5891848 h 9424512"/>
              <a:gd name="connsiteX8286" fmla="*/ 5565156 w 15162205"/>
              <a:gd name="connsiteY8286" fmla="*/ 5907979 h 9424512"/>
              <a:gd name="connsiteX8287" fmla="*/ 5613549 w 15162205"/>
              <a:gd name="connsiteY8287" fmla="*/ 5924109 h 9424512"/>
              <a:gd name="connsiteX8288" fmla="*/ 5645810 w 15162205"/>
              <a:gd name="connsiteY8288" fmla="*/ 5932175 h 9424512"/>
              <a:gd name="connsiteX8289" fmla="*/ 5710332 w 15162205"/>
              <a:gd name="connsiteY8289" fmla="*/ 5956370 h 9424512"/>
              <a:gd name="connsiteX8290" fmla="*/ 5790987 w 15162205"/>
              <a:gd name="connsiteY8290" fmla="*/ 5972503 h 9424512"/>
              <a:gd name="connsiteX8291" fmla="*/ 5807119 w 15162205"/>
              <a:gd name="connsiteY8291" fmla="*/ 5972503 h 9424512"/>
              <a:gd name="connsiteX8292" fmla="*/ 5758727 w 15162205"/>
              <a:gd name="connsiteY8292" fmla="*/ 5956370 h 9424512"/>
              <a:gd name="connsiteX8293" fmla="*/ 5742595 w 15162205"/>
              <a:gd name="connsiteY8293" fmla="*/ 5940241 h 9424512"/>
              <a:gd name="connsiteX8294" fmla="*/ 5694202 w 15162205"/>
              <a:gd name="connsiteY8294" fmla="*/ 5907979 h 9424512"/>
              <a:gd name="connsiteX8295" fmla="*/ 5613549 w 15162205"/>
              <a:gd name="connsiteY8295" fmla="*/ 5891848 h 9424512"/>
              <a:gd name="connsiteX8296" fmla="*/ 5613549 w 15162205"/>
              <a:gd name="connsiteY8296" fmla="*/ 5875716 h 9424512"/>
              <a:gd name="connsiteX8297" fmla="*/ 5613549 w 15162205"/>
              <a:gd name="connsiteY8297" fmla="*/ 5859587 h 9424512"/>
              <a:gd name="connsiteX8298" fmla="*/ 5573220 w 15162205"/>
              <a:gd name="connsiteY8298" fmla="*/ 5843455 h 9424512"/>
              <a:gd name="connsiteX8299" fmla="*/ 5549026 w 15162205"/>
              <a:gd name="connsiteY8299" fmla="*/ 5835390 h 9424512"/>
              <a:gd name="connsiteX8300" fmla="*/ 5524829 w 15162205"/>
              <a:gd name="connsiteY8300" fmla="*/ 5827324 h 9424512"/>
              <a:gd name="connsiteX8301" fmla="*/ 5516762 w 15162205"/>
              <a:gd name="connsiteY8301" fmla="*/ 5827324 h 9424512"/>
              <a:gd name="connsiteX8302" fmla="*/ 5516762 w 15162205"/>
              <a:gd name="connsiteY8302" fmla="*/ 5859587 h 9424512"/>
              <a:gd name="connsiteX8303" fmla="*/ 5454928 w 15162205"/>
              <a:gd name="connsiteY8303" fmla="*/ 5828669 h 9424512"/>
              <a:gd name="connsiteX8304" fmla="*/ 5464337 w 15162205"/>
              <a:gd name="connsiteY8304" fmla="*/ 5829339 h 9424512"/>
              <a:gd name="connsiteX8305" fmla="*/ 5484501 w 15162205"/>
              <a:gd name="connsiteY8305" fmla="*/ 5835390 h 9424512"/>
              <a:gd name="connsiteX8306" fmla="*/ 5516762 w 15162205"/>
              <a:gd name="connsiteY8306" fmla="*/ 5811194 h 9424512"/>
              <a:gd name="connsiteX8307" fmla="*/ 5516762 w 15162205"/>
              <a:gd name="connsiteY8307" fmla="*/ 5795062 h 9424512"/>
              <a:gd name="connsiteX8308" fmla="*/ 5532894 w 15162205"/>
              <a:gd name="connsiteY8308" fmla="*/ 5795062 h 9424512"/>
              <a:gd name="connsiteX8309" fmla="*/ 5532894 w 15162205"/>
              <a:gd name="connsiteY8309" fmla="*/ 5778933 h 9424512"/>
              <a:gd name="connsiteX8310" fmla="*/ 5419978 w 15162205"/>
              <a:gd name="connsiteY8310" fmla="*/ 5714407 h 9424512"/>
              <a:gd name="connsiteX8311" fmla="*/ 5371586 w 15162205"/>
              <a:gd name="connsiteY8311" fmla="*/ 5682146 h 9424512"/>
              <a:gd name="connsiteX8312" fmla="*/ 5339323 w 15162205"/>
              <a:gd name="connsiteY8312" fmla="*/ 5682146 h 9424512"/>
              <a:gd name="connsiteX8313" fmla="*/ 5258672 w 15162205"/>
              <a:gd name="connsiteY8313" fmla="*/ 5633753 h 9424512"/>
              <a:gd name="connsiteX8314" fmla="*/ 5403847 w 15162205"/>
              <a:gd name="connsiteY8314" fmla="*/ 5666015 h 9424512"/>
              <a:gd name="connsiteX8315" fmla="*/ 5484501 w 15162205"/>
              <a:gd name="connsiteY8315" fmla="*/ 5698278 h 9424512"/>
              <a:gd name="connsiteX8316" fmla="*/ 5452240 w 15162205"/>
              <a:gd name="connsiteY8316" fmla="*/ 5674082 h 9424512"/>
              <a:gd name="connsiteX8317" fmla="*/ 5411910 w 15162205"/>
              <a:gd name="connsiteY8317" fmla="*/ 5649883 h 9424512"/>
              <a:gd name="connsiteX8318" fmla="*/ 5371586 w 15162205"/>
              <a:gd name="connsiteY8318" fmla="*/ 5633753 h 9424512"/>
              <a:gd name="connsiteX8319" fmla="*/ 5331261 w 15162205"/>
              <a:gd name="connsiteY8319" fmla="*/ 5617624 h 9424512"/>
              <a:gd name="connsiteX8320" fmla="*/ 5274799 w 15162205"/>
              <a:gd name="connsiteY8320" fmla="*/ 5593426 h 9424512"/>
              <a:gd name="connsiteX8321" fmla="*/ 5210277 w 15162205"/>
              <a:gd name="connsiteY8321" fmla="*/ 5569229 h 9424512"/>
              <a:gd name="connsiteX8322" fmla="*/ 5161884 w 15162205"/>
              <a:gd name="connsiteY8322" fmla="*/ 5553098 h 9424512"/>
              <a:gd name="connsiteX8323" fmla="*/ 5129624 w 15162205"/>
              <a:gd name="connsiteY8323" fmla="*/ 5536969 h 9424512"/>
              <a:gd name="connsiteX8324" fmla="*/ 4919923 w 15162205"/>
              <a:gd name="connsiteY8324" fmla="*/ 5472444 h 9424512"/>
              <a:gd name="connsiteX8325" fmla="*/ 4823137 w 15162205"/>
              <a:gd name="connsiteY8325" fmla="*/ 5440183 h 9424512"/>
              <a:gd name="connsiteX8326" fmla="*/ 4903789 w 15162205"/>
              <a:gd name="connsiteY8326" fmla="*/ 5456315 h 9424512"/>
              <a:gd name="connsiteX8327" fmla="*/ 4887660 w 15162205"/>
              <a:gd name="connsiteY8327" fmla="*/ 5440183 h 9424512"/>
              <a:gd name="connsiteX8328" fmla="*/ 4863464 w 15162205"/>
              <a:gd name="connsiteY8328" fmla="*/ 5415985 h 9424512"/>
              <a:gd name="connsiteX8329" fmla="*/ 4823137 w 15162205"/>
              <a:gd name="connsiteY8329" fmla="*/ 5407920 h 9424512"/>
              <a:gd name="connsiteX8330" fmla="*/ 4710219 w 15162205"/>
              <a:gd name="connsiteY8330" fmla="*/ 5359528 h 9424512"/>
              <a:gd name="connsiteX8331" fmla="*/ 4516648 w 15162205"/>
              <a:gd name="connsiteY8331" fmla="*/ 5278874 h 9424512"/>
              <a:gd name="connsiteX8332" fmla="*/ 4452125 w 15162205"/>
              <a:gd name="connsiteY8332" fmla="*/ 5262743 h 9424512"/>
              <a:gd name="connsiteX8333" fmla="*/ 4403734 w 15162205"/>
              <a:gd name="connsiteY8333" fmla="*/ 5246611 h 9424512"/>
              <a:gd name="connsiteX8334" fmla="*/ 4347273 w 15162205"/>
              <a:gd name="connsiteY8334" fmla="*/ 5222415 h 9424512"/>
              <a:gd name="connsiteX8335" fmla="*/ 4298884 w 15162205"/>
              <a:gd name="connsiteY8335" fmla="*/ 5206285 h 9424512"/>
              <a:gd name="connsiteX8336" fmla="*/ 4226293 w 15162205"/>
              <a:gd name="connsiteY8336" fmla="*/ 5198219 h 9424512"/>
              <a:gd name="connsiteX8337" fmla="*/ 4161770 w 15162205"/>
              <a:gd name="connsiteY8337" fmla="*/ 5182089 h 9424512"/>
              <a:gd name="connsiteX8338" fmla="*/ 4121443 w 15162205"/>
              <a:gd name="connsiteY8338" fmla="*/ 5174024 h 9424512"/>
              <a:gd name="connsiteX8339" fmla="*/ 4097247 w 15162205"/>
              <a:gd name="connsiteY8339" fmla="*/ 5165957 h 9424512"/>
              <a:gd name="connsiteX8340" fmla="*/ 4097247 w 15162205"/>
              <a:gd name="connsiteY8340" fmla="*/ 5149826 h 9424512"/>
              <a:gd name="connsiteX8341" fmla="*/ 4145639 w 15162205"/>
              <a:gd name="connsiteY8341" fmla="*/ 5149826 h 9424512"/>
              <a:gd name="connsiteX8342" fmla="*/ 4194029 w 15162205"/>
              <a:gd name="connsiteY8342" fmla="*/ 5149826 h 9424512"/>
              <a:gd name="connsiteX8343" fmla="*/ 4161770 w 15162205"/>
              <a:gd name="connsiteY8343" fmla="*/ 5133694 h 9424512"/>
              <a:gd name="connsiteX8344" fmla="*/ 4097247 w 15162205"/>
              <a:gd name="connsiteY8344" fmla="*/ 5101434 h 9424512"/>
              <a:gd name="connsiteX8345" fmla="*/ 4081116 w 15162205"/>
              <a:gd name="connsiteY8345" fmla="*/ 5093369 h 9424512"/>
              <a:gd name="connsiteX8346" fmla="*/ 4097247 w 15162205"/>
              <a:gd name="connsiteY8346" fmla="*/ 5077239 h 9424512"/>
              <a:gd name="connsiteX8347" fmla="*/ 4177901 w 15162205"/>
              <a:gd name="connsiteY8347" fmla="*/ 5077239 h 9424512"/>
              <a:gd name="connsiteX8348" fmla="*/ 4258555 w 15162205"/>
              <a:gd name="connsiteY8348" fmla="*/ 5085302 h 9424512"/>
              <a:gd name="connsiteX8349" fmla="*/ 4371470 w 15162205"/>
              <a:gd name="connsiteY8349" fmla="*/ 5133694 h 9424512"/>
              <a:gd name="connsiteX8350" fmla="*/ 4395669 w 15162205"/>
              <a:gd name="connsiteY8350" fmla="*/ 5125630 h 9424512"/>
              <a:gd name="connsiteX8351" fmla="*/ 4411797 w 15162205"/>
              <a:gd name="connsiteY8351" fmla="*/ 5133694 h 9424512"/>
              <a:gd name="connsiteX8352" fmla="*/ 4435994 w 15162205"/>
              <a:gd name="connsiteY8352" fmla="*/ 5149826 h 9424512"/>
              <a:gd name="connsiteX8353" fmla="*/ 4452125 w 15162205"/>
              <a:gd name="connsiteY8353" fmla="*/ 5182089 h 9424512"/>
              <a:gd name="connsiteX8354" fmla="*/ 4435994 w 15162205"/>
              <a:gd name="connsiteY8354" fmla="*/ 5165957 h 9424512"/>
              <a:gd name="connsiteX8355" fmla="*/ 4379538 w 15162205"/>
              <a:gd name="connsiteY8355" fmla="*/ 5149826 h 9424512"/>
              <a:gd name="connsiteX8356" fmla="*/ 4355342 w 15162205"/>
              <a:gd name="connsiteY8356" fmla="*/ 5133694 h 9424512"/>
              <a:gd name="connsiteX8357" fmla="*/ 4323079 w 15162205"/>
              <a:gd name="connsiteY8357" fmla="*/ 5133694 h 9424512"/>
              <a:gd name="connsiteX8358" fmla="*/ 4290817 w 15162205"/>
              <a:gd name="connsiteY8358" fmla="*/ 5133694 h 9424512"/>
              <a:gd name="connsiteX8359" fmla="*/ 4218228 w 15162205"/>
              <a:gd name="connsiteY8359" fmla="*/ 5109498 h 9424512"/>
              <a:gd name="connsiteX8360" fmla="*/ 4161770 w 15162205"/>
              <a:gd name="connsiteY8360" fmla="*/ 5101434 h 9424512"/>
              <a:gd name="connsiteX8361" fmla="*/ 4129509 w 15162205"/>
              <a:gd name="connsiteY8361" fmla="*/ 5101434 h 9424512"/>
              <a:gd name="connsiteX8362" fmla="*/ 4161770 w 15162205"/>
              <a:gd name="connsiteY8362" fmla="*/ 5109498 h 9424512"/>
              <a:gd name="connsiteX8363" fmla="*/ 4218228 w 15162205"/>
              <a:gd name="connsiteY8363" fmla="*/ 5125630 h 9424512"/>
              <a:gd name="connsiteX8364" fmla="*/ 4258555 w 15162205"/>
              <a:gd name="connsiteY8364" fmla="*/ 5133694 h 9424512"/>
              <a:gd name="connsiteX8365" fmla="*/ 4274684 w 15162205"/>
              <a:gd name="connsiteY8365" fmla="*/ 5149826 h 9424512"/>
              <a:gd name="connsiteX8366" fmla="*/ 4323079 w 15162205"/>
              <a:gd name="connsiteY8366" fmla="*/ 5165957 h 9424512"/>
              <a:gd name="connsiteX8367" fmla="*/ 4532779 w 15162205"/>
              <a:gd name="connsiteY8367" fmla="*/ 5246611 h 9424512"/>
              <a:gd name="connsiteX8368" fmla="*/ 4581172 w 15162205"/>
              <a:gd name="connsiteY8368" fmla="*/ 5270807 h 9424512"/>
              <a:gd name="connsiteX8369" fmla="*/ 4686024 w 15162205"/>
              <a:gd name="connsiteY8369" fmla="*/ 5311135 h 9424512"/>
              <a:gd name="connsiteX8370" fmla="*/ 4742482 w 15162205"/>
              <a:gd name="connsiteY8370" fmla="*/ 5327266 h 9424512"/>
              <a:gd name="connsiteX8371" fmla="*/ 4774744 w 15162205"/>
              <a:gd name="connsiteY8371" fmla="*/ 5327266 h 9424512"/>
              <a:gd name="connsiteX8372" fmla="*/ 4823137 w 15162205"/>
              <a:gd name="connsiteY8372" fmla="*/ 5343398 h 9424512"/>
              <a:gd name="connsiteX8373" fmla="*/ 4839268 w 15162205"/>
              <a:gd name="connsiteY8373" fmla="*/ 5359528 h 9424512"/>
              <a:gd name="connsiteX8374" fmla="*/ 4855398 w 15162205"/>
              <a:gd name="connsiteY8374" fmla="*/ 5359528 h 9424512"/>
              <a:gd name="connsiteX8375" fmla="*/ 4871530 w 15162205"/>
              <a:gd name="connsiteY8375" fmla="*/ 5375660 h 9424512"/>
              <a:gd name="connsiteX8376" fmla="*/ 4903789 w 15162205"/>
              <a:gd name="connsiteY8376" fmla="*/ 5391789 h 9424512"/>
              <a:gd name="connsiteX8377" fmla="*/ 4911856 w 15162205"/>
              <a:gd name="connsiteY8377" fmla="*/ 5391789 h 9424512"/>
              <a:gd name="connsiteX8378" fmla="*/ 4919923 w 15162205"/>
              <a:gd name="connsiteY8378" fmla="*/ 5375660 h 9424512"/>
              <a:gd name="connsiteX8379" fmla="*/ 4936051 w 15162205"/>
              <a:gd name="connsiteY8379" fmla="*/ 5391789 h 9424512"/>
              <a:gd name="connsiteX8380" fmla="*/ 4968315 w 15162205"/>
              <a:gd name="connsiteY8380" fmla="*/ 5407920 h 9424512"/>
              <a:gd name="connsiteX8381" fmla="*/ 4984443 w 15162205"/>
              <a:gd name="connsiteY8381" fmla="*/ 5407920 h 9424512"/>
              <a:gd name="connsiteX8382" fmla="*/ 5000574 w 15162205"/>
              <a:gd name="connsiteY8382" fmla="*/ 5424052 h 9424512"/>
              <a:gd name="connsiteX8383" fmla="*/ 5016709 w 15162205"/>
              <a:gd name="connsiteY8383" fmla="*/ 5424052 h 9424512"/>
              <a:gd name="connsiteX8384" fmla="*/ 5081231 w 15162205"/>
              <a:gd name="connsiteY8384" fmla="*/ 5456315 h 9424512"/>
              <a:gd name="connsiteX8385" fmla="*/ 5129624 w 15162205"/>
              <a:gd name="connsiteY8385" fmla="*/ 5472444 h 9424512"/>
              <a:gd name="connsiteX8386" fmla="*/ 5210277 w 15162205"/>
              <a:gd name="connsiteY8386" fmla="*/ 5504707 h 9424512"/>
              <a:gd name="connsiteX8387" fmla="*/ 5274799 w 15162205"/>
              <a:gd name="connsiteY8387" fmla="*/ 5536969 h 9424512"/>
              <a:gd name="connsiteX8388" fmla="*/ 5290931 w 15162205"/>
              <a:gd name="connsiteY8388" fmla="*/ 5536969 h 9424512"/>
              <a:gd name="connsiteX8389" fmla="*/ 5307060 w 15162205"/>
              <a:gd name="connsiteY8389" fmla="*/ 5536969 h 9424512"/>
              <a:gd name="connsiteX8390" fmla="*/ 5307060 w 15162205"/>
              <a:gd name="connsiteY8390" fmla="*/ 5553098 h 9424512"/>
              <a:gd name="connsiteX8391" fmla="*/ 5323192 w 15162205"/>
              <a:gd name="connsiteY8391" fmla="*/ 5553098 h 9424512"/>
              <a:gd name="connsiteX8392" fmla="*/ 5339323 w 15162205"/>
              <a:gd name="connsiteY8392" fmla="*/ 5553098 h 9424512"/>
              <a:gd name="connsiteX8393" fmla="*/ 5347388 w 15162205"/>
              <a:gd name="connsiteY8393" fmla="*/ 5553098 h 9424512"/>
              <a:gd name="connsiteX8394" fmla="*/ 5363519 w 15162205"/>
              <a:gd name="connsiteY8394" fmla="*/ 5569229 h 9424512"/>
              <a:gd name="connsiteX8395" fmla="*/ 5387714 w 15162205"/>
              <a:gd name="connsiteY8395" fmla="*/ 5585361 h 9424512"/>
              <a:gd name="connsiteX8396" fmla="*/ 5484501 w 15162205"/>
              <a:gd name="connsiteY8396" fmla="*/ 5601492 h 9424512"/>
              <a:gd name="connsiteX8397" fmla="*/ 5500632 w 15162205"/>
              <a:gd name="connsiteY8397" fmla="*/ 5593426 h 9424512"/>
              <a:gd name="connsiteX8398" fmla="*/ 5500632 w 15162205"/>
              <a:gd name="connsiteY8398" fmla="*/ 5585361 h 9424512"/>
              <a:gd name="connsiteX8399" fmla="*/ 5452240 w 15162205"/>
              <a:gd name="connsiteY8399" fmla="*/ 5577294 h 9424512"/>
              <a:gd name="connsiteX8400" fmla="*/ 5419978 w 15162205"/>
              <a:gd name="connsiteY8400" fmla="*/ 5569229 h 9424512"/>
              <a:gd name="connsiteX8401" fmla="*/ 5347388 w 15162205"/>
              <a:gd name="connsiteY8401" fmla="*/ 5520837 h 9424512"/>
              <a:gd name="connsiteX8402" fmla="*/ 5242539 w 15162205"/>
              <a:gd name="connsiteY8402" fmla="*/ 5488574 h 9424512"/>
              <a:gd name="connsiteX8403" fmla="*/ 5226408 w 15162205"/>
              <a:gd name="connsiteY8403" fmla="*/ 5488574 h 9424512"/>
              <a:gd name="connsiteX8404" fmla="*/ 5210277 w 15162205"/>
              <a:gd name="connsiteY8404" fmla="*/ 5488574 h 9424512"/>
              <a:gd name="connsiteX8405" fmla="*/ 5202211 w 15162205"/>
              <a:gd name="connsiteY8405" fmla="*/ 5464379 h 9424512"/>
              <a:gd name="connsiteX8406" fmla="*/ 5178015 w 15162205"/>
              <a:gd name="connsiteY8406" fmla="*/ 5456315 h 9424512"/>
              <a:gd name="connsiteX8407" fmla="*/ 5178015 w 15162205"/>
              <a:gd name="connsiteY8407" fmla="*/ 5440183 h 9424512"/>
              <a:gd name="connsiteX8408" fmla="*/ 5161884 w 15162205"/>
              <a:gd name="connsiteY8408" fmla="*/ 5440183 h 9424512"/>
              <a:gd name="connsiteX8409" fmla="*/ 5178015 w 15162205"/>
              <a:gd name="connsiteY8409" fmla="*/ 5456315 h 9424512"/>
              <a:gd name="connsiteX8410" fmla="*/ 5097360 w 15162205"/>
              <a:gd name="connsiteY8410" fmla="*/ 5440183 h 9424512"/>
              <a:gd name="connsiteX8411" fmla="*/ 5129624 w 15162205"/>
              <a:gd name="connsiteY8411" fmla="*/ 5440183 h 9424512"/>
              <a:gd name="connsiteX8412" fmla="*/ 5145753 w 15162205"/>
              <a:gd name="connsiteY8412" fmla="*/ 5424052 h 9424512"/>
              <a:gd name="connsiteX8413" fmla="*/ 5121556 w 15162205"/>
              <a:gd name="connsiteY8413" fmla="*/ 5415985 h 9424512"/>
              <a:gd name="connsiteX8414" fmla="*/ 5113491 w 15162205"/>
              <a:gd name="connsiteY8414" fmla="*/ 5407920 h 9424512"/>
              <a:gd name="connsiteX8415" fmla="*/ 5048970 w 15162205"/>
              <a:gd name="connsiteY8415" fmla="*/ 5391789 h 9424512"/>
              <a:gd name="connsiteX8416" fmla="*/ 5000574 w 15162205"/>
              <a:gd name="connsiteY8416" fmla="*/ 5375660 h 9424512"/>
              <a:gd name="connsiteX8417" fmla="*/ 4984443 w 15162205"/>
              <a:gd name="connsiteY8417" fmla="*/ 5359528 h 9424512"/>
              <a:gd name="connsiteX8418" fmla="*/ 4968315 w 15162205"/>
              <a:gd name="connsiteY8418" fmla="*/ 5343398 h 9424512"/>
              <a:gd name="connsiteX8419" fmla="*/ 4936051 w 15162205"/>
              <a:gd name="connsiteY8419" fmla="*/ 5311135 h 9424512"/>
              <a:gd name="connsiteX8420" fmla="*/ 4976381 w 15162205"/>
              <a:gd name="connsiteY8420" fmla="*/ 5311135 h 9424512"/>
              <a:gd name="connsiteX8421" fmla="*/ 5016709 w 15162205"/>
              <a:gd name="connsiteY8421" fmla="*/ 5327266 h 9424512"/>
              <a:gd name="connsiteX8422" fmla="*/ 5161884 w 15162205"/>
              <a:gd name="connsiteY8422" fmla="*/ 5391789 h 9424512"/>
              <a:gd name="connsiteX8423" fmla="*/ 5194148 w 15162205"/>
              <a:gd name="connsiteY8423" fmla="*/ 5407920 h 9424512"/>
              <a:gd name="connsiteX8424" fmla="*/ 5194148 w 15162205"/>
              <a:gd name="connsiteY8424" fmla="*/ 5391789 h 9424512"/>
              <a:gd name="connsiteX8425" fmla="*/ 5178015 w 15162205"/>
              <a:gd name="connsiteY8425" fmla="*/ 5359528 h 9424512"/>
              <a:gd name="connsiteX8426" fmla="*/ 5129624 w 15162205"/>
              <a:gd name="connsiteY8426" fmla="*/ 5327266 h 9424512"/>
              <a:gd name="connsiteX8427" fmla="*/ 5113491 w 15162205"/>
              <a:gd name="connsiteY8427" fmla="*/ 5327266 h 9424512"/>
              <a:gd name="connsiteX8428" fmla="*/ 5057035 w 15162205"/>
              <a:gd name="connsiteY8428" fmla="*/ 5311135 h 9424512"/>
              <a:gd name="connsiteX8429" fmla="*/ 5016709 w 15162205"/>
              <a:gd name="connsiteY8429" fmla="*/ 5295006 h 9424512"/>
              <a:gd name="connsiteX8430" fmla="*/ 5000574 w 15162205"/>
              <a:gd name="connsiteY8430" fmla="*/ 5295006 h 9424512"/>
              <a:gd name="connsiteX8431" fmla="*/ 4992511 w 15162205"/>
              <a:gd name="connsiteY8431" fmla="*/ 5270807 h 9424512"/>
              <a:gd name="connsiteX8432" fmla="*/ 4968315 w 15162205"/>
              <a:gd name="connsiteY8432" fmla="*/ 5262743 h 9424512"/>
              <a:gd name="connsiteX8433" fmla="*/ 4936051 w 15162205"/>
              <a:gd name="connsiteY8433" fmla="*/ 5254678 h 9424512"/>
              <a:gd name="connsiteX8434" fmla="*/ 4919923 w 15162205"/>
              <a:gd name="connsiteY8434" fmla="*/ 5246611 h 9424512"/>
              <a:gd name="connsiteX8435" fmla="*/ 4919923 w 15162205"/>
              <a:gd name="connsiteY8435" fmla="*/ 5262743 h 9424512"/>
              <a:gd name="connsiteX8436" fmla="*/ 4887660 w 15162205"/>
              <a:gd name="connsiteY8436" fmla="*/ 5278874 h 9424512"/>
              <a:gd name="connsiteX8437" fmla="*/ 4855398 w 15162205"/>
              <a:gd name="connsiteY8437" fmla="*/ 5262743 h 9424512"/>
              <a:gd name="connsiteX8438" fmla="*/ 4839268 w 15162205"/>
              <a:gd name="connsiteY8438" fmla="*/ 5262743 h 9424512"/>
              <a:gd name="connsiteX8439" fmla="*/ 4863464 w 15162205"/>
              <a:gd name="connsiteY8439" fmla="*/ 5254678 h 9424512"/>
              <a:gd name="connsiteX8440" fmla="*/ 4887660 w 15162205"/>
              <a:gd name="connsiteY8440" fmla="*/ 5246611 h 9424512"/>
              <a:gd name="connsiteX8441" fmla="*/ 4855398 w 15162205"/>
              <a:gd name="connsiteY8441" fmla="*/ 5230481 h 9424512"/>
              <a:gd name="connsiteX8442" fmla="*/ 4790875 w 15162205"/>
              <a:gd name="connsiteY8442" fmla="*/ 5214352 h 9424512"/>
              <a:gd name="connsiteX8443" fmla="*/ 4790875 w 15162205"/>
              <a:gd name="connsiteY8443" fmla="*/ 5198219 h 9424512"/>
              <a:gd name="connsiteX8444" fmla="*/ 4774744 w 15162205"/>
              <a:gd name="connsiteY8444" fmla="*/ 5198219 h 9424512"/>
              <a:gd name="connsiteX8445" fmla="*/ 4750548 w 15162205"/>
              <a:gd name="connsiteY8445" fmla="*/ 5198219 h 9424512"/>
              <a:gd name="connsiteX8446" fmla="*/ 4734414 w 15162205"/>
              <a:gd name="connsiteY8446" fmla="*/ 5206285 h 9424512"/>
              <a:gd name="connsiteX8447" fmla="*/ 4742482 w 15162205"/>
              <a:gd name="connsiteY8447" fmla="*/ 5230481 h 9424512"/>
              <a:gd name="connsiteX8448" fmla="*/ 4726351 w 15162205"/>
              <a:gd name="connsiteY8448" fmla="*/ 5230481 h 9424512"/>
              <a:gd name="connsiteX8449" fmla="*/ 4677959 w 15162205"/>
              <a:gd name="connsiteY8449" fmla="*/ 5165957 h 9424512"/>
              <a:gd name="connsiteX8450" fmla="*/ 4613434 w 15162205"/>
              <a:gd name="connsiteY8450" fmla="*/ 5133694 h 9424512"/>
              <a:gd name="connsiteX8451" fmla="*/ 4645696 w 15162205"/>
              <a:gd name="connsiteY8451" fmla="*/ 5133694 h 9424512"/>
              <a:gd name="connsiteX8452" fmla="*/ 4677959 w 15162205"/>
              <a:gd name="connsiteY8452" fmla="*/ 5133694 h 9424512"/>
              <a:gd name="connsiteX8453" fmla="*/ 4694089 w 15162205"/>
              <a:gd name="connsiteY8453" fmla="*/ 5133694 h 9424512"/>
              <a:gd name="connsiteX8454" fmla="*/ 4710219 w 15162205"/>
              <a:gd name="connsiteY8454" fmla="*/ 5133694 h 9424512"/>
              <a:gd name="connsiteX8455" fmla="*/ 4742482 w 15162205"/>
              <a:gd name="connsiteY8455" fmla="*/ 5149826 h 9424512"/>
              <a:gd name="connsiteX8456" fmla="*/ 4756596 w 15162205"/>
              <a:gd name="connsiteY8456" fmla="*/ 5151843 h 9424512"/>
              <a:gd name="connsiteX8457" fmla="*/ 4759210 w 15162205"/>
              <a:gd name="connsiteY8457" fmla="*/ 5153413 h 9424512"/>
              <a:gd name="connsiteX8458" fmla="*/ 4758615 w 15162205"/>
              <a:gd name="connsiteY8458" fmla="*/ 5149826 h 9424512"/>
              <a:gd name="connsiteX8459" fmla="*/ 4774744 w 15162205"/>
              <a:gd name="connsiteY8459" fmla="*/ 5133694 h 9424512"/>
              <a:gd name="connsiteX8460" fmla="*/ 4790875 w 15162205"/>
              <a:gd name="connsiteY8460" fmla="*/ 5141761 h 9424512"/>
              <a:gd name="connsiteX8461" fmla="*/ 4774744 w 15162205"/>
              <a:gd name="connsiteY8461" fmla="*/ 5149826 h 9424512"/>
              <a:gd name="connsiteX8462" fmla="*/ 4767686 w 15162205"/>
              <a:gd name="connsiteY8462" fmla="*/ 5155875 h 9424512"/>
              <a:gd name="connsiteX8463" fmla="*/ 4765065 w 15162205"/>
              <a:gd name="connsiteY8463" fmla="*/ 5156924 h 9424512"/>
              <a:gd name="connsiteX8464" fmla="*/ 4766678 w 15162205"/>
              <a:gd name="connsiteY8464" fmla="*/ 5157893 h 9424512"/>
              <a:gd name="connsiteX8465" fmla="*/ 4774744 w 15162205"/>
              <a:gd name="connsiteY8465" fmla="*/ 5165957 h 9424512"/>
              <a:gd name="connsiteX8466" fmla="*/ 4790875 w 15162205"/>
              <a:gd name="connsiteY8466" fmla="*/ 5182089 h 9424512"/>
              <a:gd name="connsiteX8467" fmla="*/ 4823137 w 15162205"/>
              <a:gd name="connsiteY8467" fmla="*/ 5198219 h 9424512"/>
              <a:gd name="connsiteX8468" fmla="*/ 4968315 w 15162205"/>
              <a:gd name="connsiteY8468" fmla="*/ 5246611 h 9424512"/>
              <a:gd name="connsiteX8469" fmla="*/ 5000574 w 15162205"/>
              <a:gd name="connsiteY8469" fmla="*/ 5246611 h 9424512"/>
              <a:gd name="connsiteX8470" fmla="*/ 4984443 w 15162205"/>
              <a:gd name="connsiteY8470" fmla="*/ 5230481 h 9424512"/>
              <a:gd name="connsiteX8471" fmla="*/ 4968315 w 15162205"/>
              <a:gd name="connsiteY8471" fmla="*/ 5214352 h 9424512"/>
              <a:gd name="connsiteX8472" fmla="*/ 5000574 w 15162205"/>
              <a:gd name="connsiteY8472" fmla="*/ 5230481 h 9424512"/>
              <a:gd name="connsiteX8473" fmla="*/ 5081231 w 15162205"/>
              <a:gd name="connsiteY8473" fmla="*/ 5246611 h 9424512"/>
              <a:gd name="connsiteX8474" fmla="*/ 5242539 w 15162205"/>
              <a:gd name="connsiteY8474" fmla="*/ 5295006 h 9424512"/>
              <a:gd name="connsiteX8475" fmla="*/ 5274799 w 15162205"/>
              <a:gd name="connsiteY8475" fmla="*/ 5295006 h 9424512"/>
              <a:gd name="connsiteX8476" fmla="*/ 5341050 w 15162205"/>
              <a:gd name="connsiteY8476" fmla="*/ 5308256 h 9424512"/>
              <a:gd name="connsiteX8477" fmla="*/ 5339323 w 15162205"/>
              <a:gd name="connsiteY8477" fmla="*/ 5303070 h 9424512"/>
              <a:gd name="connsiteX8478" fmla="*/ 5323192 w 15162205"/>
              <a:gd name="connsiteY8478" fmla="*/ 5295006 h 9424512"/>
              <a:gd name="connsiteX8479" fmla="*/ 5290931 w 15162205"/>
              <a:gd name="connsiteY8479" fmla="*/ 5295006 h 9424512"/>
              <a:gd name="connsiteX8480" fmla="*/ 5242539 w 15162205"/>
              <a:gd name="connsiteY8480" fmla="*/ 5246611 h 9424512"/>
              <a:gd name="connsiteX8481" fmla="*/ 5226408 w 15162205"/>
              <a:gd name="connsiteY8481" fmla="*/ 5246611 h 9424512"/>
              <a:gd name="connsiteX8482" fmla="*/ 5210277 w 15162205"/>
              <a:gd name="connsiteY8482" fmla="*/ 5238547 h 9424512"/>
              <a:gd name="connsiteX8483" fmla="*/ 5194148 w 15162205"/>
              <a:gd name="connsiteY8483" fmla="*/ 5230481 h 9424512"/>
              <a:gd name="connsiteX8484" fmla="*/ 5178015 w 15162205"/>
              <a:gd name="connsiteY8484" fmla="*/ 5246611 h 9424512"/>
              <a:gd name="connsiteX8485" fmla="*/ 5161884 w 15162205"/>
              <a:gd name="connsiteY8485" fmla="*/ 5262743 h 9424512"/>
              <a:gd name="connsiteX8486" fmla="*/ 5145753 w 15162205"/>
              <a:gd name="connsiteY8486" fmla="*/ 5230481 h 9424512"/>
              <a:gd name="connsiteX8487" fmla="*/ 5153818 w 15162205"/>
              <a:gd name="connsiteY8487" fmla="*/ 5214352 h 9424512"/>
              <a:gd name="connsiteX8488" fmla="*/ 5145753 w 15162205"/>
              <a:gd name="connsiteY8488" fmla="*/ 5198219 h 9424512"/>
              <a:gd name="connsiteX8489" fmla="*/ 5137688 w 15162205"/>
              <a:gd name="connsiteY8489" fmla="*/ 5165957 h 9424512"/>
              <a:gd name="connsiteX8490" fmla="*/ 5081231 w 15162205"/>
              <a:gd name="connsiteY8490" fmla="*/ 5149826 h 9424512"/>
              <a:gd name="connsiteX8491" fmla="*/ 4968315 w 15162205"/>
              <a:gd name="connsiteY8491" fmla="*/ 5117565 h 9424512"/>
              <a:gd name="connsiteX8492" fmla="*/ 4952182 w 15162205"/>
              <a:gd name="connsiteY8492" fmla="*/ 5133694 h 9424512"/>
              <a:gd name="connsiteX8493" fmla="*/ 5065098 w 15162205"/>
              <a:gd name="connsiteY8493" fmla="*/ 5165957 h 9424512"/>
              <a:gd name="connsiteX8494" fmla="*/ 5105428 w 15162205"/>
              <a:gd name="connsiteY8494" fmla="*/ 5186121 h 9424512"/>
              <a:gd name="connsiteX8495" fmla="*/ 5116719 w 15162205"/>
              <a:gd name="connsiteY8495" fmla="*/ 5186927 h 9424512"/>
              <a:gd name="connsiteX8496" fmla="*/ 5097360 w 15162205"/>
              <a:gd name="connsiteY8496" fmla="*/ 5186121 h 9424512"/>
              <a:gd name="connsiteX8497" fmla="*/ 5000574 w 15162205"/>
              <a:gd name="connsiteY8497" fmla="*/ 5165957 h 9424512"/>
              <a:gd name="connsiteX8498" fmla="*/ 4887660 w 15162205"/>
              <a:gd name="connsiteY8498" fmla="*/ 5125630 h 9424512"/>
              <a:gd name="connsiteX8499" fmla="*/ 4871530 w 15162205"/>
              <a:gd name="connsiteY8499" fmla="*/ 5101434 h 9424512"/>
              <a:gd name="connsiteX8500" fmla="*/ 4847333 w 15162205"/>
              <a:gd name="connsiteY8500" fmla="*/ 5085302 h 9424512"/>
              <a:gd name="connsiteX8501" fmla="*/ 4815070 w 15162205"/>
              <a:gd name="connsiteY8501" fmla="*/ 5077239 h 9424512"/>
              <a:gd name="connsiteX8502" fmla="*/ 4758615 w 15162205"/>
              <a:gd name="connsiteY8502" fmla="*/ 5053040 h 9424512"/>
              <a:gd name="connsiteX8503" fmla="*/ 4694089 w 15162205"/>
              <a:gd name="connsiteY8503" fmla="*/ 5053040 h 9424512"/>
              <a:gd name="connsiteX8504" fmla="*/ 4694089 w 15162205"/>
              <a:gd name="connsiteY8504" fmla="*/ 5069173 h 9424512"/>
              <a:gd name="connsiteX8505" fmla="*/ 4710219 w 15162205"/>
              <a:gd name="connsiteY8505" fmla="*/ 5077239 h 9424512"/>
              <a:gd name="connsiteX8506" fmla="*/ 4694089 w 15162205"/>
              <a:gd name="connsiteY8506" fmla="*/ 5085302 h 9424512"/>
              <a:gd name="connsiteX8507" fmla="*/ 4710219 w 15162205"/>
              <a:gd name="connsiteY8507" fmla="*/ 5101434 h 9424512"/>
              <a:gd name="connsiteX8508" fmla="*/ 4710219 w 15162205"/>
              <a:gd name="connsiteY8508" fmla="*/ 5117565 h 9424512"/>
              <a:gd name="connsiteX8509" fmla="*/ 4661827 w 15162205"/>
              <a:gd name="connsiteY8509" fmla="*/ 5101434 h 9424512"/>
              <a:gd name="connsiteX8510" fmla="*/ 4645696 w 15162205"/>
              <a:gd name="connsiteY8510" fmla="*/ 5069173 h 9424512"/>
              <a:gd name="connsiteX8511" fmla="*/ 4669893 w 15162205"/>
              <a:gd name="connsiteY8511" fmla="*/ 5077239 h 9424512"/>
              <a:gd name="connsiteX8512" fmla="*/ 4661827 w 15162205"/>
              <a:gd name="connsiteY8512" fmla="*/ 5069173 h 9424512"/>
              <a:gd name="connsiteX8513" fmla="*/ 4677959 w 15162205"/>
              <a:gd name="connsiteY8513" fmla="*/ 5053040 h 9424512"/>
              <a:gd name="connsiteX8514" fmla="*/ 4686024 w 15162205"/>
              <a:gd name="connsiteY8514" fmla="*/ 5053040 h 9424512"/>
              <a:gd name="connsiteX8515" fmla="*/ 4694089 w 15162205"/>
              <a:gd name="connsiteY8515" fmla="*/ 5036911 h 9424512"/>
              <a:gd name="connsiteX8516" fmla="*/ 4726351 w 15162205"/>
              <a:gd name="connsiteY8516" fmla="*/ 5036911 h 9424512"/>
              <a:gd name="connsiteX8517" fmla="*/ 4758615 w 15162205"/>
              <a:gd name="connsiteY8517" fmla="*/ 5028844 h 9424512"/>
              <a:gd name="connsiteX8518" fmla="*/ 4774744 w 15162205"/>
              <a:gd name="connsiteY8518" fmla="*/ 5020780 h 9424512"/>
              <a:gd name="connsiteX8519" fmla="*/ 4823137 w 15162205"/>
              <a:gd name="connsiteY8519" fmla="*/ 5036911 h 9424512"/>
              <a:gd name="connsiteX8520" fmla="*/ 4855398 w 15162205"/>
              <a:gd name="connsiteY8520" fmla="*/ 5036911 h 9424512"/>
              <a:gd name="connsiteX8521" fmla="*/ 4903789 w 15162205"/>
              <a:gd name="connsiteY8521" fmla="*/ 5036911 h 9424512"/>
              <a:gd name="connsiteX8522" fmla="*/ 5016709 w 15162205"/>
              <a:gd name="connsiteY8522" fmla="*/ 5069173 h 9424512"/>
              <a:gd name="connsiteX8523" fmla="*/ 5008642 w 15162205"/>
              <a:gd name="connsiteY8523" fmla="*/ 5053040 h 9424512"/>
              <a:gd name="connsiteX8524" fmla="*/ 4984443 w 15162205"/>
              <a:gd name="connsiteY8524" fmla="*/ 5036911 h 9424512"/>
              <a:gd name="connsiteX8525" fmla="*/ 4936051 w 15162205"/>
              <a:gd name="connsiteY8525" fmla="*/ 5028844 h 9424512"/>
              <a:gd name="connsiteX8526" fmla="*/ 4855398 w 15162205"/>
              <a:gd name="connsiteY8526" fmla="*/ 5004648 h 9424512"/>
              <a:gd name="connsiteX8527" fmla="*/ 4790875 w 15162205"/>
              <a:gd name="connsiteY8527" fmla="*/ 4996584 h 9424512"/>
              <a:gd name="connsiteX8528" fmla="*/ 4734414 w 15162205"/>
              <a:gd name="connsiteY8528" fmla="*/ 4972387 h 9424512"/>
              <a:gd name="connsiteX8529" fmla="*/ 4726351 w 15162205"/>
              <a:gd name="connsiteY8529" fmla="*/ 4956256 h 9424512"/>
              <a:gd name="connsiteX8530" fmla="*/ 4726351 w 15162205"/>
              <a:gd name="connsiteY8530" fmla="*/ 4940126 h 9424512"/>
              <a:gd name="connsiteX8531" fmla="*/ 4718285 w 15162205"/>
              <a:gd name="connsiteY8531" fmla="*/ 4940126 h 9424512"/>
              <a:gd name="connsiteX8532" fmla="*/ 4694089 w 15162205"/>
              <a:gd name="connsiteY8532" fmla="*/ 4956256 h 9424512"/>
              <a:gd name="connsiteX8533" fmla="*/ 4677959 w 15162205"/>
              <a:gd name="connsiteY8533" fmla="*/ 4956256 h 9424512"/>
              <a:gd name="connsiteX8534" fmla="*/ 4677959 w 15162205"/>
              <a:gd name="connsiteY8534" fmla="*/ 4940126 h 9424512"/>
              <a:gd name="connsiteX8535" fmla="*/ 4669893 w 15162205"/>
              <a:gd name="connsiteY8535" fmla="*/ 4923994 h 9424512"/>
              <a:gd name="connsiteX8536" fmla="*/ 4661827 w 15162205"/>
              <a:gd name="connsiteY8536" fmla="*/ 4923994 h 9424512"/>
              <a:gd name="connsiteX8537" fmla="*/ 4645696 w 15162205"/>
              <a:gd name="connsiteY8537" fmla="*/ 4923994 h 9424512"/>
              <a:gd name="connsiteX8538" fmla="*/ 4629565 w 15162205"/>
              <a:gd name="connsiteY8538" fmla="*/ 4923994 h 9424512"/>
              <a:gd name="connsiteX8539" fmla="*/ 4613434 w 15162205"/>
              <a:gd name="connsiteY8539" fmla="*/ 4859471 h 9424512"/>
              <a:gd name="connsiteX8540" fmla="*/ 4661827 w 15162205"/>
              <a:gd name="connsiteY8540" fmla="*/ 4891732 h 9424512"/>
              <a:gd name="connsiteX8541" fmla="*/ 4790875 w 15162205"/>
              <a:gd name="connsiteY8541" fmla="*/ 4923994 h 9424512"/>
              <a:gd name="connsiteX8542" fmla="*/ 4758615 w 15162205"/>
              <a:gd name="connsiteY8542" fmla="*/ 4907864 h 9424512"/>
              <a:gd name="connsiteX8543" fmla="*/ 4734414 w 15162205"/>
              <a:gd name="connsiteY8543" fmla="*/ 4899798 h 9424512"/>
              <a:gd name="connsiteX8544" fmla="*/ 4710219 w 15162205"/>
              <a:gd name="connsiteY8544" fmla="*/ 4891732 h 9424512"/>
              <a:gd name="connsiteX8545" fmla="*/ 4710219 w 15162205"/>
              <a:gd name="connsiteY8545" fmla="*/ 4883667 h 9424512"/>
              <a:gd name="connsiteX8546" fmla="*/ 4694089 w 15162205"/>
              <a:gd name="connsiteY8546" fmla="*/ 4891732 h 9424512"/>
              <a:gd name="connsiteX8547" fmla="*/ 4677959 w 15162205"/>
              <a:gd name="connsiteY8547" fmla="*/ 4875602 h 9424512"/>
              <a:gd name="connsiteX8548" fmla="*/ 4597306 w 15162205"/>
              <a:gd name="connsiteY8548" fmla="*/ 4843339 h 9424512"/>
              <a:gd name="connsiteX8549" fmla="*/ 4581172 w 15162205"/>
              <a:gd name="connsiteY8549" fmla="*/ 4859471 h 9424512"/>
              <a:gd name="connsiteX8550" fmla="*/ 4565041 w 15162205"/>
              <a:gd name="connsiteY8550" fmla="*/ 4859471 h 9424512"/>
              <a:gd name="connsiteX8551" fmla="*/ 4565041 w 15162205"/>
              <a:gd name="connsiteY8551" fmla="*/ 4843339 h 9424512"/>
              <a:gd name="connsiteX8552" fmla="*/ 4484389 w 15162205"/>
              <a:gd name="connsiteY8552" fmla="*/ 4811078 h 9424512"/>
              <a:gd name="connsiteX8553" fmla="*/ 4452125 w 15162205"/>
              <a:gd name="connsiteY8553" fmla="*/ 4794947 h 9424512"/>
              <a:gd name="connsiteX8554" fmla="*/ 4435994 w 15162205"/>
              <a:gd name="connsiteY8554" fmla="*/ 4786881 h 9424512"/>
              <a:gd name="connsiteX8555" fmla="*/ 4403734 w 15162205"/>
              <a:gd name="connsiteY8555" fmla="*/ 4778817 h 9424512"/>
              <a:gd name="connsiteX8556" fmla="*/ 4371470 w 15162205"/>
              <a:gd name="connsiteY8556" fmla="*/ 4762685 h 9424512"/>
              <a:gd name="connsiteX8557" fmla="*/ 4274684 w 15162205"/>
              <a:gd name="connsiteY8557" fmla="*/ 4730424 h 9424512"/>
              <a:gd name="connsiteX8558" fmla="*/ 4242426 w 15162205"/>
              <a:gd name="connsiteY8558" fmla="*/ 4714293 h 9424512"/>
              <a:gd name="connsiteX8559" fmla="*/ 4177901 w 15162205"/>
              <a:gd name="connsiteY8559" fmla="*/ 4682030 h 9424512"/>
              <a:gd name="connsiteX8560" fmla="*/ 4129509 w 15162205"/>
              <a:gd name="connsiteY8560" fmla="*/ 4682030 h 9424512"/>
              <a:gd name="connsiteX8561" fmla="*/ 4161770 w 15162205"/>
              <a:gd name="connsiteY8561" fmla="*/ 4698162 h 9424512"/>
              <a:gd name="connsiteX8562" fmla="*/ 4145639 w 15162205"/>
              <a:gd name="connsiteY8562" fmla="*/ 4746556 h 9424512"/>
              <a:gd name="connsiteX8563" fmla="*/ 4113377 w 15162205"/>
              <a:gd name="connsiteY8563" fmla="*/ 4746556 h 9424512"/>
              <a:gd name="connsiteX8564" fmla="*/ 4097247 w 15162205"/>
              <a:gd name="connsiteY8564" fmla="*/ 4730424 h 9424512"/>
              <a:gd name="connsiteX8565" fmla="*/ 4081116 w 15162205"/>
              <a:gd name="connsiteY8565" fmla="*/ 4730424 h 9424512"/>
              <a:gd name="connsiteX8566" fmla="*/ 4081116 w 15162205"/>
              <a:gd name="connsiteY8566" fmla="*/ 4714293 h 9424512"/>
              <a:gd name="connsiteX8567" fmla="*/ 4097247 w 15162205"/>
              <a:gd name="connsiteY8567" fmla="*/ 4698162 h 9424512"/>
              <a:gd name="connsiteX8568" fmla="*/ 4113377 w 15162205"/>
              <a:gd name="connsiteY8568" fmla="*/ 4698162 h 9424512"/>
              <a:gd name="connsiteX8569" fmla="*/ 4016592 w 15162205"/>
              <a:gd name="connsiteY8569" fmla="*/ 4665901 h 9424512"/>
              <a:gd name="connsiteX8570" fmla="*/ 3984330 w 15162205"/>
              <a:gd name="connsiteY8570" fmla="*/ 4649769 h 9424512"/>
              <a:gd name="connsiteX8571" fmla="*/ 3968199 w 15162205"/>
              <a:gd name="connsiteY8571" fmla="*/ 4633639 h 9424512"/>
              <a:gd name="connsiteX8572" fmla="*/ 3960133 w 15162205"/>
              <a:gd name="connsiteY8572" fmla="*/ 4649769 h 9424512"/>
              <a:gd name="connsiteX8573" fmla="*/ 3952068 w 15162205"/>
              <a:gd name="connsiteY8573" fmla="*/ 4649769 h 9424512"/>
              <a:gd name="connsiteX8574" fmla="*/ 3927872 w 15162205"/>
              <a:gd name="connsiteY8574" fmla="*/ 4641705 h 9424512"/>
              <a:gd name="connsiteX8575" fmla="*/ 3919808 w 15162205"/>
              <a:gd name="connsiteY8575" fmla="*/ 4617506 h 9424512"/>
              <a:gd name="connsiteX8576" fmla="*/ 3952068 w 15162205"/>
              <a:gd name="connsiteY8576" fmla="*/ 4617506 h 9424512"/>
              <a:gd name="connsiteX8577" fmla="*/ 4016592 w 15162205"/>
              <a:gd name="connsiteY8577" fmla="*/ 4617506 h 9424512"/>
              <a:gd name="connsiteX8578" fmla="*/ 4000461 w 15162205"/>
              <a:gd name="connsiteY8578" fmla="*/ 4633639 h 9424512"/>
              <a:gd name="connsiteX8579" fmla="*/ 4000461 w 15162205"/>
              <a:gd name="connsiteY8579" fmla="*/ 4649769 h 9424512"/>
              <a:gd name="connsiteX8580" fmla="*/ 4064985 w 15162205"/>
              <a:gd name="connsiteY8580" fmla="*/ 4633639 h 9424512"/>
              <a:gd name="connsiteX8581" fmla="*/ 4081116 w 15162205"/>
              <a:gd name="connsiteY8581" fmla="*/ 4633639 h 9424512"/>
              <a:gd name="connsiteX8582" fmla="*/ 4097247 w 15162205"/>
              <a:gd name="connsiteY8582" fmla="*/ 4633639 h 9424512"/>
              <a:gd name="connsiteX8583" fmla="*/ 4113377 w 15162205"/>
              <a:gd name="connsiteY8583" fmla="*/ 4617506 h 9424512"/>
              <a:gd name="connsiteX8584" fmla="*/ 4081116 w 15162205"/>
              <a:gd name="connsiteY8584" fmla="*/ 4601376 h 9424512"/>
              <a:gd name="connsiteX8585" fmla="*/ 3984330 w 15162205"/>
              <a:gd name="connsiteY8585" fmla="*/ 4585247 h 9424512"/>
              <a:gd name="connsiteX8586" fmla="*/ 4016592 w 15162205"/>
              <a:gd name="connsiteY8586" fmla="*/ 4569115 h 9424512"/>
              <a:gd name="connsiteX8587" fmla="*/ 4040788 w 15162205"/>
              <a:gd name="connsiteY8587" fmla="*/ 4569115 h 9424512"/>
              <a:gd name="connsiteX8588" fmla="*/ 4032723 w 15162205"/>
              <a:gd name="connsiteY8588" fmla="*/ 4552984 h 9424512"/>
              <a:gd name="connsiteX8589" fmla="*/ 4016592 w 15162205"/>
              <a:gd name="connsiteY8589" fmla="*/ 4552984 h 9424512"/>
              <a:gd name="connsiteX8590" fmla="*/ 4016592 w 15162205"/>
              <a:gd name="connsiteY8590" fmla="*/ 4536852 h 9424512"/>
              <a:gd name="connsiteX8591" fmla="*/ 4016592 w 15162205"/>
              <a:gd name="connsiteY8591" fmla="*/ 4520721 h 9424512"/>
              <a:gd name="connsiteX8592" fmla="*/ 4000461 w 15162205"/>
              <a:gd name="connsiteY8592" fmla="*/ 4536852 h 9424512"/>
              <a:gd name="connsiteX8593" fmla="*/ 3968199 w 15162205"/>
              <a:gd name="connsiteY8593" fmla="*/ 4536852 h 9424512"/>
              <a:gd name="connsiteX8594" fmla="*/ 3960133 w 15162205"/>
              <a:gd name="connsiteY8594" fmla="*/ 4528788 h 9424512"/>
              <a:gd name="connsiteX8595" fmla="*/ 3935937 w 15162205"/>
              <a:gd name="connsiteY8595" fmla="*/ 4520721 h 9424512"/>
              <a:gd name="connsiteX8596" fmla="*/ 3919808 w 15162205"/>
              <a:gd name="connsiteY8596" fmla="*/ 4504592 h 9424512"/>
              <a:gd name="connsiteX8597" fmla="*/ 3919808 w 15162205"/>
              <a:gd name="connsiteY8597" fmla="*/ 4488460 h 9424512"/>
              <a:gd name="connsiteX8598" fmla="*/ 3911743 w 15162205"/>
              <a:gd name="connsiteY8598" fmla="*/ 4480397 h 9424512"/>
              <a:gd name="connsiteX8599" fmla="*/ 3952068 w 15162205"/>
              <a:gd name="connsiteY8599" fmla="*/ 4472330 h 9424512"/>
              <a:gd name="connsiteX8600" fmla="*/ 3968199 w 15162205"/>
              <a:gd name="connsiteY8600" fmla="*/ 4472330 h 9424512"/>
              <a:gd name="connsiteX8601" fmla="*/ 4016592 w 15162205"/>
              <a:gd name="connsiteY8601" fmla="*/ 4472330 h 9424512"/>
              <a:gd name="connsiteX8602" fmla="*/ 4064985 w 15162205"/>
              <a:gd name="connsiteY8602" fmla="*/ 4472330 h 9424512"/>
              <a:gd name="connsiteX8603" fmla="*/ 4032723 w 15162205"/>
              <a:gd name="connsiteY8603" fmla="*/ 4456198 h 9424512"/>
              <a:gd name="connsiteX8604" fmla="*/ 4024657 w 15162205"/>
              <a:gd name="connsiteY8604" fmla="*/ 4456198 h 9424512"/>
              <a:gd name="connsiteX8605" fmla="*/ 4016592 w 15162205"/>
              <a:gd name="connsiteY8605" fmla="*/ 4448134 h 9424512"/>
              <a:gd name="connsiteX8606" fmla="*/ 4032723 w 15162205"/>
              <a:gd name="connsiteY8606" fmla="*/ 4440067 h 9424512"/>
              <a:gd name="connsiteX8607" fmla="*/ 4016592 w 15162205"/>
              <a:gd name="connsiteY8607" fmla="*/ 4423938 h 9424512"/>
              <a:gd name="connsiteX8608" fmla="*/ 3919808 w 15162205"/>
              <a:gd name="connsiteY8608" fmla="*/ 4375543 h 9424512"/>
              <a:gd name="connsiteX8609" fmla="*/ 3871415 w 15162205"/>
              <a:gd name="connsiteY8609" fmla="*/ 4359414 h 9424512"/>
              <a:gd name="connsiteX8610" fmla="*/ 3871415 w 15162205"/>
              <a:gd name="connsiteY8610" fmla="*/ 4375543 h 9424512"/>
              <a:gd name="connsiteX8611" fmla="*/ 3871415 w 15162205"/>
              <a:gd name="connsiteY8611" fmla="*/ 4391675 h 9424512"/>
              <a:gd name="connsiteX8612" fmla="*/ 3887547 w 15162205"/>
              <a:gd name="connsiteY8612" fmla="*/ 4423938 h 9424512"/>
              <a:gd name="connsiteX8613" fmla="*/ 3919808 w 15162205"/>
              <a:gd name="connsiteY8613" fmla="*/ 4440067 h 9424512"/>
              <a:gd name="connsiteX8614" fmla="*/ 3887547 w 15162205"/>
              <a:gd name="connsiteY8614" fmla="*/ 4456198 h 9424512"/>
              <a:gd name="connsiteX8615" fmla="*/ 3855284 w 15162205"/>
              <a:gd name="connsiteY8615" fmla="*/ 4440067 h 9424512"/>
              <a:gd name="connsiteX8616" fmla="*/ 3855284 w 15162205"/>
              <a:gd name="connsiteY8616" fmla="*/ 4423938 h 9424512"/>
              <a:gd name="connsiteX8617" fmla="*/ 3823020 w 15162205"/>
              <a:gd name="connsiteY8617" fmla="*/ 4415871 h 9424512"/>
              <a:gd name="connsiteX8618" fmla="*/ 3790760 w 15162205"/>
              <a:gd name="connsiteY8618" fmla="*/ 4407806 h 9424512"/>
              <a:gd name="connsiteX8619" fmla="*/ 3774628 w 15162205"/>
              <a:gd name="connsiteY8619" fmla="*/ 4375543 h 9424512"/>
              <a:gd name="connsiteX8620" fmla="*/ 3790760 w 15162205"/>
              <a:gd name="connsiteY8620" fmla="*/ 4359414 h 9424512"/>
              <a:gd name="connsiteX8621" fmla="*/ 3806892 w 15162205"/>
              <a:gd name="connsiteY8621" fmla="*/ 4327151 h 9424512"/>
              <a:gd name="connsiteX8622" fmla="*/ 3839151 w 15162205"/>
              <a:gd name="connsiteY8622" fmla="*/ 4327151 h 9424512"/>
              <a:gd name="connsiteX8623" fmla="*/ 3887547 w 15162205"/>
              <a:gd name="connsiteY8623" fmla="*/ 4335217 h 9424512"/>
              <a:gd name="connsiteX8624" fmla="*/ 3839151 w 15162205"/>
              <a:gd name="connsiteY8624" fmla="*/ 4302956 h 9424512"/>
              <a:gd name="connsiteX8625" fmla="*/ 3774628 w 15162205"/>
              <a:gd name="connsiteY8625" fmla="*/ 4278760 h 9424512"/>
              <a:gd name="connsiteX8626" fmla="*/ 3750433 w 15162205"/>
              <a:gd name="connsiteY8626" fmla="*/ 4262629 h 9424512"/>
              <a:gd name="connsiteX8627" fmla="*/ 3798824 w 15162205"/>
              <a:gd name="connsiteY8627" fmla="*/ 4246497 h 9424512"/>
              <a:gd name="connsiteX8628" fmla="*/ 3871415 w 15162205"/>
              <a:gd name="connsiteY8628" fmla="*/ 4254562 h 9424512"/>
              <a:gd name="connsiteX8629" fmla="*/ 3911743 w 15162205"/>
              <a:gd name="connsiteY8629" fmla="*/ 4254562 h 9424512"/>
              <a:gd name="connsiteX8630" fmla="*/ 3923472 w 15162205"/>
              <a:gd name="connsiteY8630" fmla="*/ 4253096 h 9424512"/>
              <a:gd name="connsiteX8631" fmla="*/ 3927872 w 15162205"/>
              <a:gd name="connsiteY8631" fmla="*/ 4254564 h 9424512"/>
              <a:gd name="connsiteX8632" fmla="*/ 3927872 w 15162205"/>
              <a:gd name="connsiteY8632" fmla="*/ 4262629 h 9424512"/>
              <a:gd name="connsiteX8633" fmla="*/ 3919808 w 15162205"/>
              <a:gd name="connsiteY8633" fmla="*/ 4278760 h 9424512"/>
              <a:gd name="connsiteX8634" fmla="*/ 3935937 w 15162205"/>
              <a:gd name="connsiteY8634" fmla="*/ 4278760 h 9424512"/>
              <a:gd name="connsiteX8635" fmla="*/ 3952068 w 15162205"/>
              <a:gd name="connsiteY8635" fmla="*/ 4262629 h 9424512"/>
              <a:gd name="connsiteX8636" fmla="*/ 3927872 w 15162205"/>
              <a:gd name="connsiteY8636" fmla="*/ 4254564 h 9424512"/>
              <a:gd name="connsiteX8637" fmla="*/ 3927872 w 15162205"/>
              <a:gd name="connsiteY8637" fmla="*/ 4252547 h 9424512"/>
              <a:gd name="connsiteX8638" fmla="*/ 3923472 w 15162205"/>
              <a:gd name="connsiteY8638" fmla="*/ 4253096 h 9424512"/>
              <a:gd name="connsiteX8639" fmla="*/ 3903675 w 15162205"/>
              <a:gd name="connsiteY8639" fmla="*/ 4246497 h 9424512"/>
              <a:gd name="connsiteX8640" fmla="*/ 3887547 w 15162205"/>
              <a:gd name="connsiteY8640" fmla="*/ 4230366 h 9424512"/>
              <a:gd name="connsiteX8641" fmla="*/ 3742366 w 15162205"/>
              <a:gd name="connsiteY8641" fmla="*/ 4214234 h 9424512"/>
              <a:gd name="connsiteX8642" fmla="*/ 3758496 w 15162205"/>
              <a:gd name="connsiteY8642" fmla="*/ 4198105 h 9424512"/>
              <a:gd name="connsiteX8643" fmla="*/ 3823020 w 15162205"/>
              <a:gd name="connsiteY8643" fmla="*/ 4181975 h 9424512"/>
              <a:gd name="connsiteX8644" fmla="*/ 3839151 w 15162205"/>
              <a:gd name="connsiteY8644" fmla="*/ 4181975 h 9424512"/>
              <a:gd name="connsiteX8645" fmla="*/ 3855284 w 15162205"/>
              <a:gd name="connsiteY8645" fmla="*/ 4181975 h 9424512"/>
              <a:gd name="connsiteX8646" fmla="*/ 3871415 w 15162205"/>
              <a:gd name="connsiteY8646" fmla="*/ 4181975 h 9424512"/>
              <a:gd name="connsiteX8647" fmla="*/ 3847216 w 15162205"/>
              <a:gd name="connsiteY8647" fmla="*/ 4173908 h 9424512"/>
              <a:gd name="connsiteX8648" fmla="*/ 3823020 w 15162205"/>
              <a:gd name="connsiteY8648" fmla="*/ 4165843 h 9424512"/>
              <a:gd name="connsiteX8649" fmla="*/ 3798824 w 15162205"/>
              <a:gd name="connsiteY8649" fmla="*/ 4165843 h 9424512"/>
              <a:gd name="connsiteX8650" fmla="*/ 3790760 w 15162205"/>
              <a:gd name="connsiteY8650" fmla="*/ 4149712 h 9424512"/>
              <a:gd name="connsiteX8651" fmla="*/ 3693973 w 15162205"/>
              <a:gd name="connsiteY8651" fmla="*/ 4149712 h 9424512"/>
              <a:gd name="connsiteX8652" fmla="*/ 3613321 w 15162205"/>
              <a:gd name="connsiteY8652" fmla="*/ 4149712 h 9424512"/>
              <a:gd name="connsiteX8653" fmla="*/ 3677842 w 15162205"/>
              <a:gd name="connsiteY8653" fmla="*/ 4133580 h 9424512"/>
              <a:gd name="connsiteX8654" fmla="*/ 3718169 w 15162205"/>
              <a:gd name="connsiteY8654" fmla="*/ 4133580 h 9424512"/>
              <a:gd name="connsiteX8655" fmla="*/ 3758496 w 15162205"/>
              <a:gd name="connsiteY8655" fmla="*/ 4133580 h 9424512"/>
              <a:gd name="connsiteX8656" fmla="*/ 3798824 w 15162205"/>
              <a:gd name="connsiteY8656" fmla="*/ 4141647 h 9424512"/>
              <a:gd name="connsiteX8657" fmla="*/ 3839151 w 15162205"/>
              <a:gd name="connsiteY8657" fmla="*/ 4149712 h 9424512"/>
              <a:gd name="connsiteX8658" fmla="*/ 3710106 w 15162205"/>
              <a:gd name="connsiteY8658" fmla="*/ 4101319 h 9424512"/>
              <a:gd name="connsiteX8659" fmla="*/ 3693973 w 15162205"/>
              <a:gd name="connsiteY8659" fmla="*/ 4101319 h 9424512"/>
              <a:gd name="connsiteX8660" fmla="*/ 3726237 w 15162205"/>
              <a:gd name="connsiteY8660" fmla="*/ 4085188 h 9424512"/>
              <a:gd name="connsiteX8661" fmla="*/ 3742366 w 15162205"/>
              <a:gd name="connsiteY8661" fmla="*/ 4085188 h 9424512"/>
              <a:gd name="connsiteX8662" fmla="*/ 3734302 w 15162205"/>
              <a:gd name="connsiteY8662" fmla="*/ 4060992 h 9424512"/>
              <a:gd name="connsiteX8663" fmla="*/ 3710106 w 15162205"/>
              <a:gd name="connsiteY8663" fmla="*/ 4052925 h 9424512"/>
              <a:gd name="connsiteX8664" fmla="*/ 3532666 w 15162205"/>
              <a:gd name="connsiteY8664" fmla="*/ 4004534 h 9424512"/>
              <a:gd name="connsiteX8665" fmla="*/ 3484275 w 15162205"/>
              <a:gd name="connsiteY8665" fmla="*/ 3988403 h 9424512"/>
              <a:gd name="connsiteX8666" fmla="*/ 3435880 w 15162205"/>
              <a:gd name="connsiteY8666" fmla="*/ 3988403 h 9424512"/>
              <a:gd name="connsiteX8667" fmla="*/ 3419749 w 15162205"/>
              <a:gd name="connsiteY8667" fmla="*/ 3980338 h 9424512"/>
              <a:gd name="connsiteX8668" fmla="*/ 3403618 w 15162205"/>
              <a:gd name="connsiteY8668" fmla="*/ 3972271 h 9424512"/>
              <a:gd name="connsiteX8669" fmla="*/ 3468142 w 15162205"/>
              <a:gd name="connsiteY8669" fmla="*/ 3972271 h 9424512"/>
              <a:gd name="connsiteX8670" fmla="*/ 3516532 w 15162205"/>
              <a:gd name="connsiteY8670" fmla="*/ 3972271 h 9424512"/>
              <a:gd name="connsiteX8671" fmla="*/ 3484275 w 15162205"/>
              <a:gd name="connsiteY8671" fmla="*/ 3956142 h 9424512"/>
              <a:gd name="connsiteX8672" fmla="*/ 3468142 w 15162205"/>
              <a:gd name="connsiteY8672" fmla="*/ 3923879 h 9424512"/>
              <a:gd name="connsiteX8673" fmla="*/ 3524600 w 15162205"/>
              <a:gd name="connsiteY8673" fmla="*/ 3940010 h 9424512"/>
              <a:gd name="connsiteX8674" fmla="*/ 3581058 w 15162205"/>
              <a:gd name="connsiteY8674" fmla="*/ 3972271 h 9424512"/>
              <a:gd name="connsiteX8675" fmla="*/ 3661713 w 15162205"/>
              <a:gd name="connsiteY8675" fmla="*/ 3988403 h 9424512"/>
              <a:gd name="connsiteX8676" fmla="*/ 3669778 w 15162205"/>
              <a:gd name="connsiteY8676" fmla="*/ 3964207 h 9424512"/>
              <a:gd name="connsiteX8677" fmla="*/ 3677842 w 15162205"/>
              <a:gd name="connsiteY8677" fmla="*/ 3940010 h 9424512"/>
              <a:gd name="connsiteX8678" fmla="*/ 3702041 w 15162205"/>
              <a:gd name="connsiteY8678" fmla="*/ 3915814 h 9424512"/>
              <a:gd name="connsiteX8679" fmla="*/ 3742366 w 15162205"/>
              <a:gd name="connsiteY8679" fmla="*/ 3907749 h 9424512"/>
              <a:gd name="connsiteX8680" fmla="*/ 3758496 w 15162205"/>
              <a:gd name="connsiteY8680" fmla="*/ 3891617 h 9424512"/>
              <a:gd name="connsiteX8681" fmla="*/ 3710106 w 15162205"/>
              <a:gd name="connsiteY8681" fmla="*/ 3891617 h 9424512"/>
              <a:gd name="connsiteX8682" fmla="*/ 3693973 w 15162205"/>
              <a:gd name="connsiteY8682" fmla="*/ 3875488 h 9424512"/>
              <a:gd name="connsiteX8683" fmla="*/ 3710106 w 15162205"/>
              <a:gd name="connsiteY8683" fmla="*/ 3859355 h 9424512"/>
              <a:gd name="connsiteX8684" fmla="*/ 3750433 w 15162205"/>
              <a:gd name="connsiteY8684" fmla="*/ 3875488 h 9424512"/>
              <a:gd name="connsiteX8685" fmla="*/ 3790760 w 15162205"/>
              <a:gd name="connsiteY8685" fmla="*/ 3891617 h 9424512"/>
              <a:gd name="connsiteX8686" fmla="*/ 3839151 w 15162205"/>
              <a:gd name="connsiteY8686" fmla="*/ 3907749 h 9424512"/>
              <a:gd name="connsiteX8687" fmla="*/ 3903675 w 15162205"/>
              <a:gd name="connsiteY8687" fmla="*/ 3891617 h 9424512"/>
              <a:gd name="connsiteX8688" fmla="*/ 3887547 w 15162205"/>
              <a:gd name="connsiteY8688" fmla="*/ 3883551 h 9424512"/>
              <a:gd name="connsiteX8689" fmla="*/ 3871415 w 15162205"/>
              <a:gd name="connsiteY8689" fmla="*/ 3867421 h 9424512"/>
              <a:gd name="connsiteX8690" fmla="*/ 3855284 w 15162205"/>
              <a:gd name="connsiteY8690" fmla="*/ 3859355 h 9424512"/>
              <a:gd name="connsiteX8691" fmla="*/ 3823020 w 15162205"/>
              <a:gd name="connsiteY8691" fmla="*/ 3859355 h 9424512"/>
              <a:gd name="connsiteX8692" fmla="*/ 3774628 w 15162205"/>
              <a:gd name="connsiteY8692" fmla="*/ 3859355 h 9424512"/>
              <a:gd name="connsiteX8693" fmla="*/ 3742366 w 15162205"/>
              <a:gd name="connsiteY8693" fmla="*/ 3843225 h 9424512"/>
              <a:gd name="connsiteX8694" fmla="*/ 3693973 w 15162205"/>
              <a:gd name="connsiteY8694" fmla="*/ 3827094 h 9424512"/>
              <a:gd name="connsiteX8695" fmla="*/ 3645583 w 15162205"/>
              <a:gd name="connsiteY8695" fmla="*/ 3794833 h 9424512"/>
              <a:gd name="connsiteX8696" fmla="*/ 3629451 w 15162205"/>
              <a:gd name="connsiteY8696" fmla="*/ 3778701 h 9424512"/>
              <a:gd name="connsiteX8697" fmla="*/ 3653648 w 15162205"/>
              <a:gd name="connsiteY8697" fmla="*/ 3762570 h 9424512"/>
              <a:gd name="connsiteX8698" fmla="*/ 3677842 w 15162205"/>
              <a:gd name="connsiteY8698" fmla="*/ 3754505 h 9424512"/>
              <a:gd name="connsiteX8699" fmla="*/ 3693973 w 15162205"/>
              <a:gd name="connsiteY8699" fmla="*/ 3746440 h 9424512"/>
              <a:gd name="connsiteX8700" fmla="*/ 3685909 w 15162205"/>
              <a:gd name="connsiteY8700" fmla="*/ 3730308 h 9424512"/>
              <a:gd name="connsiteX8701" fmla="*/ 3677842 w 15162205"/>
              <a:gd name="connsiteY8701" fmla="*/ 3714179 h 9424512"/>
              <a:gd name="connsiteX8702" fmla="*/ 3685909 w 15162205"/>
              <a:gd name="connsiteY8702" fmla="*/ 3698047 h 9424512"/>
              <a:gd name="connsiteX8703" fmla="*/ 3702041 w 15162205"/>
              <a:gd name="connsiteY8703" fmla="*/ 3706112 h 9424512"/>
              <a:gd name="connsiteX8704" fmla="*/ 3718169 w 15162205"/>
              <a:gd name="connsiteY8704" fmla="*/ 3706112 h 9424512"/>
              <a:gd name="connsiteX8705" fmla="*/ 3726237 w 15162205"/>
              <a:gd name="connsiteY8705" fmla="*/ 3698047 h 9424512"/>
              <a:gd name="connsiteX8706" fmla="*/ 3742366 w 15162205"/>
              <a:gd name="connsiteY8706" fmla="*/ 3698047 h 9424512"/>
              <a:gd name="connsiteX8707" fmla="*/ 3750433 w 15162205"/>
              <a:gd name="connsiteY8707" fmla="*/ 3706112 h 9424512"/>
              <a:gd name="connsiteX8708" fmla="*/ 3774628 w 15162205"/>
              <a:gd name="connsiteY8708" fmla="*/ 3681916 h 9424512"/>
              <a:gd name="connsiteX8709" fmla="*/ 3742366 w 15162205"/>
              <a:gd name="connsiteY8709" fmla="*/ 3665787 h 9424512"/>
              <a:gd name="connsiteX8710" fmla="*/ 3726237 w 15162205"/>
              <a:gd name="connsiteY8710" fmla="*/ 3649655 h 9424512"/>
              <a:gd name="connsiteX8711" fmla="*/ 3806892 w 15162205"/>
              <a:gd name="connsiteY8711" fmla="*/ 3665787 h 9424512"/>
              <a:gd name="connsiteX8712" fmla="*/ 3871415 w 15162205"/>
              <a:gd name="connsiteY8712" fmla="*/ 3681916 h 9424512"/>
              <a:gd name="connsiteX8713" fmla="*/ 3839151 w 15162205"/>
              <a:gd name="connsiteY8713" fmla="*/ 3649655 h 9424512"/>
              <a:gd name="connsiteX8714" fmla="*/ 3790760 w 15162205"/>
              <a:gd name="connsiteY8714" fmla="*/ 3633524 h 9424512"/>
              <a:gd name="connsiteX8715" fmla="*/ 3774628 w 15162205"/>
              <a:gd name="connsiteY8715" fmla="*/ 3633524 h 9424512"/>
              <a:gd name="connsiteX8716" fmla="*/ 3742366 w 15162205"/>
              <a:gd name="connsiteY8716" fmla="*/ 3633524 h 9424512"/>
              <a:gd name="connsiteX8717" fmla="*/ 3726237 w 15162205"/>
              <a:gd name="connsiteY8717" fmla="*/ 3633524 h 9424512"/>
              <a:gd name="connsiteX8718" fmla="*/ 3718169 w 15162205"/>
              <a:gd name="connsiteY8718" fmla="*/ 3665787 h 9424512"/>
              <a:gd name="connsiteX8719" fmla="*/ 3677842 w 15162205"/>
              <a:gd name="connsiteY8719" fmla="*/ 3681916 h 9424512"/>
              <a:gd name="connsiteX8720" fmla="*/ 3653648 w 15162205"/>
              <a:gd name="connsiteY8720" fmla="*/ 3681916 h 9424512"/>
              <a:gd name="connsiteX8721" fmla="*/ 3629451 w 15162205"/>
              <a:gd name="connsiteY8721" fmla="*/ 3698047 h 9424512"/>
              <a:gd name="connsiteX8722" fmla="*/ 3661713 w 15162205"/>
              <a:gd name="connsiteY8722" fmla="*/ 3665787 h 9424512"/>
              <a:gd name="connsiteX8723" fmla="*/ 3548797 w 15162205"/>
              <a:gd name="connsiteY8723" fmla="*/ 3633524 h 9424512"/>
              <a:gd name="connsiteX8724" fmla="*/ 3500404 w 15162205"/>
              <a:gd name="connsiteY8724" fmla="*/ 3617392 h 9424512"/>
              <a:gd name="connsiteX8725" fmla="*/ 3484275 w 15162205"/>
              <a:gd name="connsiteY8725" fmla="*/ 3617392 h 9424512"/>
              <a:gd name="connsiteX8726" fmla="*/ 3468142 w 15162205"/>
              <a:gd name="connsiteY8726" fmla="*/ 3601262 h 9424512"/>
              <a:gd name="connsiteX8727" fmla="*/ 3548797 w 15162205"/>
              <a:gd name="connsiteY8727" fmla="*/ 3601262 h 9424512"/>
              <a:gd name="connsiteX8728" fmla="*/ 3581058 w 15162205"/>
              <a:gd name="connsiteY8728" fmla="*/ 3601262 h 9424512"/>
              <a:gd name="connsiteX8729" fmla="*/ 3597187 w 15162205"/>
              <a:gd name="connsiteY8729" fmla="*/ 3601262 h 9424512"/>
              <a:gd name="connsiteX8730" fmla="*/ 3627434 w 15162205"/>
              <a:gd name="connsiteY8730" fmla="*/ 3611344 h 9424512"/>
              <a:gd name="connsiteX8731" fmla="*/ 3645583 w 15162205"/>
              <a:gd name="connsiteY8731" fmla="*/ 3617392 h 9424512"/>
              <a:gd name="connsiteX8732" fmla="*/ 3661713 w 15162205"/>
              <a:gd name="connsiteY8732" fmla="*/ 3617392 h 9424512"/>
              <a:gd name="connsiteX8733" fmla="*/ 3647599 w 15162205"/>
              <a:gd name="connsiteY8733" fmla="*/ 3607310 h 9424512"/>
              <a:gd name="connsiteX8734" fmla="*/ 3637517 w 15162205"/>
              <a:gd name="connsiteY8734" fmla="*/ 3609328 h 9424512"/>
              <a:gd name="connsiteX8735" fmla="*/ 3627434 w 15162205"/>
              <a:gd name="connsiteY8735" fmla="*/ 3611344 h 9424512"/>
              <a:gd name="connsiteX8736" fmla="*/ 3613321 w 15162205"/>
              <a:gd name="connsiteY8736" fmla="*/ 3601262 h 9424512"/>
              <a:gd name="connsiteX8737" fmla="*/ 3597187 w 15162205"/>
              <a:gd name="connsiteY8737" fmla="*/ 3601262 h 9424512"/>
              <a:gd name="connsiteX8738" fmla="*/ 3629451 w 15162205"/>
              <a:gd name="connsiteY8738" fmla="*/ 3585129 h 9424512"/>
              <a:gd name="connsiteX8739" fmla="*/ 3677842 w 15162205"/>
              <a:gd name="connsiteY8739" fmla="*/ 3569000 h 9424512"/>
              <a:gd name="connsiteX8740" fmla="*/ 3653648 w 15162205"/>
              <a:gd name="connsiteY8740" fmla="*/ 3552870 h 9424512"/>
              <a:gd name="connsiteX8741" fmla="*/ 3613321 w 15162205"/>
              <a:gd name="connsiteY8741" fmla="*/ 3536738 h 9424512"/>
              <a:gd name="connsiteX8742" fmla="*/ 3581058 w 15162205"/>
              <a:gd name="connsiteY8742" fmla="*/ 3536738 h 9424512"/>
              <a:gd name="connsiteX8743" fmla="*/ 3581058 w 15162205"/>
              <a:gd name="connsiteY8743" fmla="*/ 3560934 h 9424512"/>
              <a:gd name="connsiteX8744" fmla="*/ 3581058 w 15162205"/>
              <a:gd name="connsiteY8744" fmla="*/ 3569000 h 9424512"/>
              <a:gd name="connsiteX8745" fmla="*/ 3564924 w 15162205"/>
              <a:gd name="connsiteY8745" fmla="*/ 3560934 h 9424512"/>
              <a:gd name="connsiteX8746" fmla="*/ 3532666 w 15162205"/>
              <a:gd name="connsiteY8746" fmla="*/ 3552870 h 9424512"/>
              <a:gd name="connsiteX8747" fmla="*/ 3532666 w 15162205"/>
              <a:gd name="connsiteY8747" fmla="*/ 3504475 h 9424512"/>
              <a:gd name="connsiteX8748" fmla="*/ 3532666 w 15162205"/>
              <a:gd name="connsiteY8748" fmla="*/ 3488346 h 9424512"/>
              <a:gd name="connsiteX8749" fmla="*/ 3548797 w 15162205"/>
              <a:gd name="connsiteY8749" fmla="*/ 3488346 h 9424512"/>
              <a:gd name="connsiteX8750" fmla="*/ 3677842 w 15162205"/>
              <a:gd name="connsiteY8750" fmla="*/ 3552870 h 9424512"/>
              <a:gd name="connsiteX8751" fmla="*/ 3693973 w 15162205"/>
              <a:gd name="connsiteY8751" fmla="*/ 3552870 h 9424512"/>
              <a:gd name="connsiteX8752" fmla="*/ 3710106 w 15162205"/>
              <a:gd name="connsiteY8752" fmla="*/ 3552870 h 9424512"/>
              <a:gd name="connsiteX8753" fmla="*/ 3677842 w 15162205"/>
              <a:gd name="connsiteY8753" fmla="*/ 3520607 h 9424512"/>
              <a:gd name="connsiteX8754" fmla="*/ 3726237 w 15162205"/>
              <a:gd name="connsiteY8754" fmla="*/ 3520607 h 9424512"/>
              <a:gd name="connsiteX8755" fmla="*/ 3726237 w 15162205"/>
              <a:gd name="connsiteY8755" fmla="*/ 3504475 h 9424512"/>
              <a:gd name="connsiteX8756" fmla="*/ 3710106 w 15162205"/>
              <a:gd name="connsiteY8756" fmla="*/ 3504475 h 9424512"/>
              <a:gd name="connsiteX8757" fmla="*/ 3685909 w 15162205"/>
              <a:gd name="connsiteY8757" fmla="*/ 3504475 h 9424512"/>
              <a:gd name="connsiteX8758" fmla="*/ 3677842 w 15162205"/>
              <a:gd name="connsiteY8758" fmla="*/ 3504475 h 9424512"/>
              <a:gd name="connsiteX8759" fmla="*/ 3661713 w 15162205"/>
              <a:gd name="connsiteY8759" fmla="*/ 3504475 h 9424512"/>
              <a:gd name="connsiteX8760" fmla="*/ 3677842 w 15162205"/>
              <a:gd name="connsiteY8760" fmla="*/ 3520607 h 9424512"/>
              <a:gd name="connsiteX8761" fmla="*/ 3629451 w 15162205"/>
              <a:gd name="connsiteY8761" fmla="*/ 3504475 h 9424512"/>
              <a:gd name="connsiteX8762" fmla="*/ 3613321 w 15162205"/>
              <a:gd name="connsiteY8762" fmla="*/ 3488346 h 9424512"/>
              <a:gd name="connsiteX8763" fmla="*/ 3597187 w 15162205"/>
              <a:gd name="connsiteY8763" fmla="*/ 3488346 h 9424512"/>
              <a:gd name="connsiteX8764" fmla="*/ 3572992 w 15162205"/>
              <a:gd name="connsiteY8764" fmla="*/ 3472215 h 9424512"/>
              <a:gd name="connsiteX8765" fmla="*/ 3532666 w 15162205"/>
              <a:gd name="connsiteY8765" fmla="*/ 3472215 h 9424512"/>
              <a:gd name="connsiteX8766" fmla="*/ 3500404 w 15162205"/>
              <a:gd name="connsiteY8766" fmla="*/ 3472215 h 9424512"/>
              <a:gd name="connsiteX8767" fmla="*/ 3468142 w 15162205"/>
              <a:gd name="connsiteY8767" fmla="*/ 3480279 h 9424512"/>
              <a:gd name="connsiteX8768" fmla="*/ 3419749 w 15162205"/>
              <a:gd name="connsiteY8768" fmla="*/ 3480279 h 9424512"/>
              <a:gd name="connsiteX8769" fmla="*/ 3387487 w 15162205"/>
              <a:gd name="connsiteY8769" fmla="*/ 3464149 h 9424512"/>
              <a:gd name="connsiteX8770" fmla="*/ 3371356 w 15162205"/>
              <a:gd name="connsiteY8770" fmla="*/ 3456083 h 9424512"/>
              <a:gd name="connsiteX8771" fmla="*/ 3371356 w 15162205"/>
              <a:gd name="connsiteY8771" fmla="*/ 3423821 h 9424512"/>
              <a:gd name="connsiteX8772" fmla="*/ 3379421 w 15162205"/>
              <a:gd name="connsiteY8772" fmla="*/ 3423821 h 9424512"/>
              <a:gd name="connsiteX8773" fmla="*/ 3403618 w 15162205"/>
              <a:gd name="connsiteY8773" fmla="*/ 3439953 h 9424512"/>
              <a:gd name="connsiteX8774" fmla="*/ 3468142 w 15162205"/>
              <a:gd name="connsiteY8774" fmla="*/ 3439953 h 9424512"/>
              <a:gd name="connsiteX8775" fmla="*/ 3435880 w 15162205"/>
              <a:gd name="connsiteY8775" fmla="*/ 3423821 h 9424512"/>
              <a:gd name="connsiteX8776" fmla="*/ 3452011 w 15162205"/>
              <a:gd name="connsiteY8776" fmla="*/ 3407692 h 9424512"/>
              <a:gd name="connsiteX8777" fmla="*/ 3484275 w 15162205"/>
              <a:gd name="connsiteY8777" fmla="*/ 3407692 h 9424512"/>
              <a:gd name="connsiteX8778" fmla="*/ 3476207 w 15162205"/>
              <a:gd name="connsiteY8778" fmla="*/ 3383494 h 9424512"/>
              <a:gd name="connsiteX8779" fmla="*/ 3500404 w 15162205"/>
              <a:gd name="connsiteY8779" fmla="*/ 3375429 h 9424512"/>
              <a:gd name="connsiteX8780" fmla="*/ 3500404 w 15162205"/>
              <a:gd name="connsiteY8780" fmla="*/ 3407692 h 9424512"/>
              <a:gd name="connsiteX8781" fmla="*/ 3516532 w 15162205"/>
              <a:gd name="connsiteY8781" fmla="*/ 3407692 h 9424512"/>
              <a:gd name="connsiteX8782" fmla="*/ 3548797 w 15162205"/>
              <a:gd name="connsiteY8782" fmla="*/ 3359298 h 9424512"/>
              <a:gd name="connsiteX8783" fmla="*/ 3564924 w 15162205"/>
              <a:gd name="connsiteY8783" fmla="*/ 3375429 h 9424512"/>
              <a:gd name="connsiteX8784" fmla="*/ 3564924 w 15162205"/>
              <a:gd name="connsiteY8784" fmla="*/ 3391561 h 9424512"/>
              <a:gd name="connsiteX8785" fmla="*/ 3548797 w 15162205"/>
              <a:gd name="connsiteY8785" fmla="*/ 3407692 h 9424512"/>
              <a:gd name="connsiteX8786" fmla="*/ 3581058 w 15162205"/>
              <a:gd name="connsiteY8786" fmla="*/ 3423821 h 9424512"/>
              <a:gd name="connsiteX8787" fmla="*/ 3613321 w 15162205"/>
              <a:gd name="connsiteY8787" fmla="*/ 3407692 h 9424512"/>
              <a:gd name="connsiteX8788" fmla="*/ 3621383 w 15162205"/>
              <a:gd name="connsiteY8788" fmla="*/ 3383494 h 9424512"/>
              <a:gd name="connsiteX8789" fmla="*/ 3597187 w 15162205"/>
              <a:gd name="connsiteY8789" fmla="*/ 3391561 h 9424512"/>
              <a:gd name="connsiteX8790" fmla="*/ 3597187 w 15162205"/>
              <a:gd name="connsiteY8790" fmla="*/ 3375429 h 9424512"/>
              <a:gd name="connsiteX8791" fmla="*/ 3613321 w 15162205"/>
              <a:gd name="connsiteY8791" fmla="*/ 3359298 h 9424512"/>
              <a:gd name="connsiteX8792" fmla="*/ 3629451 w 15162205"/>
              <a:gd name="connsiteY8792" fmla="*/ 3343166 h 9424512"/>
              <a:gd name="connsiteX8793" fmla="*/ 3637517 w 15162205"/>
              <a:gd name="connsiteY8793" fmla="*/ 3318970 h 9424512"/>
              <a:gd name="connsiteX8794" fmla="*/ 3661713 w 15162205"/>
              <a:gd name="connsiteY8794" fmla="*/ 3310907 h 9424512"/>
              <a:gd name="connsiteX8795" fmla="*/ 3645583 w 15162205"/>
              <a:gd name="connsiteY8795" fmla="*/ 3294774 h 9424512"/>
              <a:gd name="connsiteX8796" fmla="*/ 3645583 w 15162205"/>
              <a:gd name="connsiteY8796" fmla="*/ 3278644 h 9424512"/>
              <a:gd name="connsiteX8797" fmla="*/ 3677842 w 15162205"/>
              <a:gd name="connsiteY8797" fmla="*/ 3262512 h 9424512"/>
              <a:gd name="connsiteX8798" fmla="*/ 3605255 w 15162205"/>
              <a:gd name="connsiteY8798" fmla="*/ 3238316 h 9424512"/>
              <a:gd name="connsiteX8799" fmla="*/ 3613321 w 15162205"/>
              <a:gd name="connsiteY8799" fmla="*/ 3246383 h 9424512"/>
              <a:gd name="connsiteX8800" fmla="*/ 3581058 w 15162205"/>
              <a:gd name="connsiteY8800" fmla="*/ 3246383 h 9424512"/>
              <a:gd name="connsiteX8801" fmla="*/ 3585090 w 15162205"/>
              <a:gd name="connsiteY8801" fmla="*/ 3234284 h 9424512"/>
              <a:gd name="connsiteX8802" fmla="*/ 3589124 w 15162205"/>
              <a:gd name="connsiteY8802" fmla="*/ 3232940 h 9424512"/>
              <a:gd name="connsiteX8803" fmla="*/ 3581058 w 15162205"/>
              <a:gd name="connsiteY8803" fmla="*/ 3230252 h 9424512"/>
              <a:gd name="connsiteX8804" fmla="*/ 3564924 w 15162205"/>
              <a:gd name="connsiteY8804" fmla="*/ 3230252 h 9424512"/>
              <a:gd name="connsiteX8805" fmla="*/ 3548797 w 15162205"/>
              <a:gd name="connsiteY8805" fmla="*/ 3197989 h 9424512"/>
              <a:gd name="connsiteX8806" fmla="*/ 3564924 w 15162205"/>
              <a:gd name="connsiteY8806" fmla="*/ 3181857 h 9424512"/>
              <a:gd name="connsiteX8807" fmla="*/ 3581058 w 15162205"/>
              <a:gd name="connsiteY8807" fmla="*/ 3165728 h 9424512"/>
              <a:gd name="connsiteX8808" fmla="*/ 3524600 w 15162205"/>
              <a:gd name="connsiteY8808" fmla="*/ 3149598 h 9424512"/>
              <a:gd name="connsiteX8809" fmla="*/ 3516532 w 15162205"/>
              <a:gd name="connsiteY8809" fmla="*/ 3133466 h 9424512"/>
              <a:gd name="connsiteX8810" fmla="*/ 3516532 w 15162205"/>
              <a:gd name="connsiteY8810" fmla="*/ 3117335 h 9424512"/>
              <a:gd name="connsiteX8811" fmla="*/ 3476207 w 15162205"/>
              <a:gd name="connsiteY8811" fmla="*/ 3117335 h 9424512"/>
              <a:gd name="connsiteX8812" fmla="*/ 3435880 w 15162205"/>
              <a:gd name="connsiteY8812" fmla="*/ 3117335 h 9424512"/>
              <a:gd name="connsiteX8813" fmla="*/ 3387487 w 15162205"/>
              <a:gd name="connsiteY8813" fmla="*/ 3109270 h 9424512"/>
              <a:gd name="connsiteX8814" fmla="*/ 3339094 w 15162205"/>
              <a:gd name="connsiteY8814" fmla="*/ 3101203 h 9424512"/>
              <a:gd name="connsiteX8815" fmla="*/ 3298767 w 15162205"/>
              <a:gd name="connsiteY8815" fmla="*/ 3101203 h 9424512"/>
              <a:gd name="connsiteX8816" fmla="*/ 3274571 w 15162205"/>
              <a:gd name="connsiteY8816" fmla="*/ 3085074 h 9424512"/>
              <a:gd name="connsiteX8817" fmla="*/ 3290701 w 15162205"/>
              <a:gd name="connsiteY8817" fmla="*/ 3085074 h 9424512"/>
              <a:gd name="connsiteX8818" fmla="*/ 3290701 w 15162205"/>
              <a:gd name="connsiteY8818" fmla="*/ 3077007 h 9424512"/>
              <a:gd name="connsiteX8819" fmla="*/ 3266507 w 15162205"/>
              <a:gd name="connsiteY8819" fmla="*/ 3068942 h 9424512"/>
              <a:gd name="connsiteX8820" fmla="*/ 3226178 w 15162205"/>
              <a:gd name="connsiteY8820" fmla="*/ 3052811 h 9424512"/>
              <a:gd name="connsiteX8821" fmla="*/ 3242308 w 15162205"/>
              <a:gd name="connsiteY8821" fmla="*/ 3052811 h 9424512"/>
              <a:gd name="connsiteX8822" fmla="*/ 3274571 w 15162205"/>
              <a:gd name="connsiteY8822" fmla="*/ 3052811 h 9424512"/>
              <a:gd name="connsiteX8823" fmla="*/ 3290701 w 15162205"/>
              <a:gd name="connsiteY8823" fmla="*/ 3068942 h 9424512"/>
              <a:gd name="connsiteX8824" fmla="*/ 3322963 w 15162205"/>
              <a:gd name="connsiteY8824" fmla="*/ 3077007 h 9424512"/>
              <a:gd name="connsiteX8825" fmla="*/ 3387487 w 15162205"/>
              <a:gd name="connsiteY8825" fmla="*/ 3052811 h 9424512"/>
              <a:gd name="connsiteX8826" fmla="*/ 3403618 w 15162205"/>
              <a:gd name="connsiteY8826" fmla="*/ 3068942 h 9424512"/>
              <a:gd name="connsiteX8827" fmla="*/ 3435880 w 15162205"/>
              <a:gd name="connsiteY8827" fmla="*/ 3085074 h 9424512"/>
              <a:gd name="connsiteX8828" fmla="*/ 3468142 w 15162205"/>
              <a:gd name="connsiteY8828" fmla="*/ 3085074 h 9424512"/>
              <a:gd name="connsiteX8829" fmla="*/ 3484275 w 15162205"/>
              <a:gd name="connsiteY8829" fmla="*/ 3085074 h 9424512"/>
              <a:gd name="connsiteX8830" fmla="*/ 3468142 w 15162205"/>
              <a:gd name="connsiteY8830" fmla="*/ 3052811 h 9424512"/>
              <a:gd name="connsiteX8831" fmla="*/ 3516532 w 15162205"/>
              <a:gd name="connsiteY8831" fmla="*/ 3085074 h 9424512"/>
              <a:gd name="connsiteX8832" fmla="*/ 3564924 w 15162205"/>
              <a:gd name="connsiteY8832" fmla="*/ 3101203 h 9424512"/>
              <a:gd name="connsiteX8833" fmla="*/ 3564924 w 15162205"/>
              <a:gd name="connsiteY8833" fmla="*/ 3085074 h 9424512"/>
              <a:gd name="connsiteX8834" fmla="*/ 3597187 w 15162205"/>
              <a:gd name="connsiteY8834" fmla="*/ 3101203 h 9424512"/>
              <a:gd name="connsiteX8835" fmla="*/ 3581058 w 15162205"/>
              <a:gd name="connsiteY8835" fmla="*/ 3101203 h 9424512"/>
              <a:gd name="connsiteX8836" fmla="*/ 3581058 w 15162205"/>
              <a:gd name="connsiteY8836" fmla="*/ 3117335 h 9424512"/>
              <a:gd name="connsiteX8837" fmla="*/ 3613321 w 15162205"/>
              <a:gd name="connsiteY8837" fmla="*/ 3109270 h 9424512"/>
              <a:gd name="connsiteX8838" fmla="*/ 3629451 w 15162205"/>
              <a:gd name="connsiteY8838" fmla="*/ 3109270 h 9424512"/>
              <a:gd name="connsiteX8839" fmla="*/ 3637517 w 15162205"/>
              <a:gd name="connsiteY8839" fmla="*/ 3117335 h 9424512"/>
              <a:gd name="connsiteX8840" fmla="*/ 3645583 w 15162205"/>
              <a:gd name="connsiteY8840" fmla="*/ 3101203 h 9424512"/>
              <a:gd name="connsiteX8841" fmla="*/ 3661713 w 15162205"/>
              <a:gd name="connsiteY8841" fmla="*/ 3117335 h 9424512"/>
              <a:gd name="connsiteX8842" fmla="*/ 3677842 w 15162205"/>
              <a:gd name="connsiteY8842" fmla="*/ 3101203 h 9424512"/>
              <a:gd name="connsiteX8843" fmla="*/ 3677842 w 15162205"/>
              <a:gd name="connsiteY8843" fmla="*/ 3085074 h 9424512"/>
              <a:gd name="connsiteX8844" fmla="*/ 3629451 w 15162205"/>
              <a:gd name="connsiteY8844" fmla="*/ 3068942 h 9424512"/>
              <a:gd name="connsiteX8845" fmla="*/ 3564924 w 15162205"/>
              <a:gd name="connsiteY8845" fmla="*/ 3052811 h 9424512"/>
              <a:gd name="connsiteX8846" fmla="*/ 3564924 w 15162205"/>
              <a:gd name="connsiteY8846" fmla="*/ 3068942 h 9424512"/>
              <a:gd name="connsiteX8847" fmla="*/ 3548797 w 15162205"/>
              <a:gd name="connsiteY8847" fmla="*/ 3068942 h 9424512"/>
              <a:gd name="connsiteX8848" fmla="*/ 3556862 w 15162205"/>
              <a:gd name="connsiteY8848" fmla="*/ 3044746 h 9424512"/>
              <a:gd name="connsiteX8849" fmla="*/ 3597187 w 15162205"/>
              <a:gd name="connsiteY8849" fmla="*/ 3036681 h 9424512"/>
              <a:gd name="connsiteX8850" fmla="*/ 3629451 w 15162205"/>
              <a:gd name="connsiteY8850" fmla="*/ 3020548 h 9424512"/>
              <a:gd name="connsiteX8851" fmla="*/ 3645583 w 15162205"/>
              <a:gd name="connsiteY8851" fmla="*/ 3004420 h 9424512"/>
              <a:gd name="connsiteX8852" fmla="*/ 3629451 w 15162205"/>
              <a:gd name="connsiteY8852" fmla="*/ 3004420 h 9424512"/>
              <a:gd name="connsiteX8853" fmla="*/ 3613321 w 15162205"/>
              <a:gd name="connsiteY8853" fmla="*/ 2988287 h 9424512"/>
              <a:gd name="connsiteX8854" fmla="*/ 3581058 w 15162205"/>
              <a:gd name="connsiteY8854" fmla="*/ 2972157 h 9424512"/>
              <a:gd name="connsiteX8855" fmla="*/ 3548797 w 15162205"/>
              <a:gd name="connsiteY8855" fmla="*/ 2972157 h 9424512"/>
              <a:gd name="connsiteX8856" fmla="*/ 3484275 w 15162205"/>
              <a:gd name="connsiteY8856" fmla="*/ 2956028 h 9424512"/>
              <a:gd name="connsiteX8857" fmla="*/ 3476207 w 15162205"/>
              <a:gd name="connsiteY8857" fmla="*/ 2964092 h 9424512"/>
              <a:gd name="connsiteX8858" fmla="*/ 3500404 w 15162205"/>
              <a:gd name="connsiteY8858" fmla="*/ 2972157 h 9424512"/>
              <a:gd name="connsiteX8859" fmla="*/ 3516532 w 15162205"/>
              <a:gd name="connsiteY8859" fmla="*/ 2972157 h 9424512"/>
              <a:gd name="connsiteX8860" fmla="*/ 3548797 w 15162205"/>
              <a:gd name="connsiteY8860" fmla="*/ 2988287 h 9424512"/>
              <a:gd name="connsiteX8861" fmla="*/ 3597187 w 15162205"/>
              <a:gd name="connsiteY8861" fmla="*/ 3004420 h 9424512"/>
              <a:gd name="connsiteX8862" fmla="*/ 3524600 w 15162205"/>
              <a:gd name="connsiteY8862" fmla="*/ 2996353 h 9424512"/>
              <a:gd name="connsiteX8863" fmla="*/ 3476207 w 15162205"/>
              <a:gd name="connsiteY8863" fmla="*/ 2980224 h 9424512"/>
              <a:gd name="connsiteX8864" fmla="*/ 3468142 w 15162205"/>
              <a:gd name="connsiteY8864" fmla="*/ 2972157 h 9424512"/>
              <a:gd name="connsiteX8865" fmla="*/ 3468142 w 15162205"/>
              <a:gd name="connsiteY8865" fmla="*/ 2947961 h 9424512"/>
              <a:gd name="connsiteX8866" fmla="*/ 3452011 w 15162205"/>
              <a:gd name="connsiteY8866" fmla="*/ 2939894 h 9424512"/>
              <a:gd name="connsiteX8867" fmla="*/ 3427815 w 15162205"/>
              <a:gd name="connsiteY8867" fmla="*/ 2939894 h 9424512"/>
              <a:gd name="connsiteX8868" fmla="*/ 3419749 w 15162205"/>
              <a:gd name="connsiteY8868" fmla="*/ 2956028 h 9424512"/>
              <a:gd name="connsiteX8869" fmla="*/ 3387487 w 15162205"/>
              <a:gd name="connsiteY8869" fmla="*/ 2964092 h 9424512"/>
              <a:gd name="connsiteX8870" fmla="*/ 3363291 w 15162205"/>
              <a:gd name="connsiteY8870" fmla="*/ 2964092 h 9424512"/>
              <a:gd name="connsiteX8871" fmla="*/ 3322963 w 15162205"/>
              <a:gd name="connsiteY8871" fmla="*/ 2956028 h 9424512"/>
              <a:gd name="connsiteX8872" fmla="*/ 3258442 w 15162205"/>
              <a:gd name="connsiteY8872" fmla="*/ 2907633 h 9424512"/>
              <a:gd name="connsiteX8873" fmla="*/ 3210047 w 15162205"/>
              <a:gd name="connsiteY8873" fmla="*/ 2899569 h 9424512"/>
              <a:gd name="connsiteX8874" fmla="*/ 3193915 w 15162205"/>
              <a:gd name="connsiteY8874" fmla="*/ 2883437 h 9424512"/>
              <a:gd name="connsiteX8875" fmla="*/ 3193915 w 15162205"/>
              <a:gd name="connsiteY8875" fmla="*/ 2859241 h 9424512"/>
              <a:gd name="connsiteX8876" fmla="*/ 3210047 w 15162205"/>
              <a:gd name="connsiteY8876" fmla="*/ 2859241 h 9424512"/>
              <a:gd name="connsiteX8877" fmla="*/ 3210047 w 15162205"/>
              <a:gd name="connsiteY8877" fmla="*/ 2843111 h 9424512"/>
              <a:gd name="connsiteX8878" fmla="*/ 3226178 w 15162205"/>
              <a:gd name="connsiteY8878" fmla="*/ 2843111 h 9424512"/>
              <a:gd name="connsiteX8879" fmla="*/ 3258442 w 15162205"/>
              <a:gd name="connsiteY8879" fmla="*/ 2859241 h 9424512"/>
              <a:gd name="connsiteX8880" fmla="*/ 3306833 w 15162205"/>
              <a:gd name="connsiteY8880" fmla="*/ 2875373 h 9424512"/>
              <a:gd name="connsiteX8881" fmla="*/ 3339094 w 15162205"/>
              <a:gd name="connsiteY8881" fmla="*/ 2891502 h 9424512"/>
              <a:gd name="connsiteX8882" fmla="*/ 3306833 w 15162205"/>
              <a:gd name="connsiteY8882" fmla="*/ 2891502 h 9424512"/>
              <a:gd name="connsiteX8883" fmla="*/ 3266507 w 15162205"/>
              <a:gd name="connsiteY8883" fmla="*/ 2883437 h 9424512"/>
              <a:gd name="connsiteX8884" fmla="*/ 3290701 w 15162205"/>
              <a:gd name="connsiteY8884" fmla="*/ 2907633 h 9424512"/>
              <a:gd name="connsiteX8885" fmla="*/ 3403618 w 15162205"/>
              <a:gd name="connsiteY8885" fmla="*/ 2923765 h 9424512"/>
              <a:gd name="connsiteX8886" fmla="*/ 3435880 w 15162205"/>
              <a:gd name="connsiteY8886" fmla="*/ 2923765 h 9424512"/>
              <a:gd name="connsiteX8887" fmla="*/ 3468142 w 15162205"/>
              <a:gd name="connsiteY8887" fmla="*/ 2907633 h 9424512"/>
              <a:gd name="connsiteX8888" fmla="*/ 3484275 w 15162205"/>
              <a:gd name="connsiteY8888" fmla="*/ 2907633 h 9424512"/>
              <a:gd name="connsiteX8889" fmla="*/ 3500404 w 15162205"/>
              <a:gd name="connsiteY8889" fmla="*/ 2923765 h 9424512"/>
              <a:gd name="connsiteX8890" fmla="*/ 3532666 w 15162205"/>
              <a:gd name="connsiteY8890" fmla="*/ 2939894 h 9424512"/>
              <a:gd name="connsiteX8891" fmla="*/ 3613321 w 15162205"/>
              <a:gd name="connsiteY8891" fmla="*/ 2939894 h 9424512"/>
              <a:gd name="connsiteX8892" fmla="*/ 3661713 w 15162205"/>
              <a:gd name="connsiteY8892" fmla="*/ 2947961 h 9424512"/>
              <a:gd name="connsiteX8893" fmla="*/ 3661713 w 15162205"/>
              <a:gd name="connsiteY8893" fmla="*/ 2939894 h 9424512"/>
              <a:gd name="connsiteX8894" fmla="*/ 3645583 w 15162205"/>
              <a:gd name="connsiteY8894" fmla="*/ 2931830 h 9424512"/>
              <a:gd name="connsiteX8895" fmla="*/ 3597187 w 15162205"/>
              <a:gd name="connsiteY8895" fmla="*/ 2907633 h 9424512"/>
              <a:gd name="connsiteX8896" fmla="*/ 3564924 w 15162205"/>
              <a:gd name="connsiteY8896" fmla="*/ 2891502 h 9424512"/>
              <a:gd name="connsiteX8897" fmla="*/ 3581058 w 15162205"/>
              <a:gd name="connsiteY8897" fmla="*/ 2891502 h 9424512"/>
              <a:gd name="connsiteX8898" fmla="*/ 3693973 w 15162205"/>
              <a:gd name="connsiteY8898" fmla="*/ 2907633 h 9424512"/>
              <a:gd name="connsiteX8899" fmla="*/ 3677842 w 15162205"/>
              <a:gd name="connsiteY8899" fmla="*/ 2891502 h 9424512"/>
              <a:gd name="connsiteX8900" fmla="*/ 3613321 w 15162205"/>
              <a:gd name="connsiteY8900" fmla="*/ 2859241 h 9424512"/>
              <a:gd name="connsiteX8901" fmla="*/ 3581058 w 15162205"/>
              <a:gd name="connsiteY8901" fmla="*/ 2843111 h 9424512"/>
              <a:gd name="connsiteX8902" fmla="*/ 3548797 w 15162205"/>
              <a:gd name="connsiteY8902" fmla="*/ 2826979 h 9424512"/>
              <a:gd name="connsiteX8903" fmla="*/ 3556862 w 15162205"/>
              <a:gd name="connsiteY8903" fmla="*/ 2810848 h 9424512"/>
              <a:gd name="connsiteX8904" fmla="*/ 3613321 w 15162205"/>
              <a:gd name="connsiteY8904" fmla="*/ 2835044 h 9424512"/>
              <a:gd name="connsiteX8905" fmla="*/ 3677842 w 15162205"/>
              <a:gd name="connsiteY8905" fmla="*/ 2843111 h 9424512"/>
              <a:gd name="connsiteX8906" fmla="*/ 3693973 w 15162205"/>
              <a:gd name="connsiteY8906" fmla="*/ 2826979 h 9424512"/>
              <a:gd name="connsiteX8907" fmla="*/ 3661713 w 15162205"/>
              <a:gd name="connsiteY8907" fmla="*/ 2818915 h 9424512"/>
              <a:gd name="connsiteX8908" fmla="*/ 3629451 w 15162205"/>
              <a:gd name="connsiteY8908" fmla="*/ 2818915 h 9424512"/>
              <a:gd name="connsiteX8909" fmla="*/ 3645583 w 15162205"/>
              <a:gd name="connsiteY8909" fmla="*/ 2810848 h 9424512"/>
              <a:gd name="connsiteX8910" fmla="*/ 3661713 w 15162205"/>
              <a:gd name="connsiteY8910" fmla="*/ 2794719 h 9424512"/>
              <a:gd name="connsiteX8911" fmla="*/ 3613321 w 15162205"/>
              <a:gd name="connsiteY8911" fmla="*/ 2778587 h 9424512"/>
              <a:gd name="connsiteX8912" fmla="*/ 3564924 w 15162205"/>
              <a:gd name="connsiteY8912" fmla="*/ 2746324 h 9424512"/>
              <a:gd name="connsiteX8913" fmla="*/ 3581058 w 15162205"/>
              <a:gd name="connsiteY8913" fmla="*/ 2746324 h 9424512"/>
              <a:gd name="connsiteX8914" fmla="*/ 3597187 w 15162205"/>
              <a:gd name="connsiteY8914" fmla="*/ 2722128 h 9424512"/>
              <a:gd name="connsiteX8915" fmla="*/ 3581058 w 15162205"/>
              <a:gd name="connsiteY8915" fmla="*/ 2697932 h 9424512"/>
              <a:gd name="connsiteX8916" fmla="*/ 3564924 w 15162205"/>
              <a:gd name="connsiteY8916" fmla="*/ 2714065 h 9424512"/>
              <a:gd name="connsiteX8917" fmla="*/ 3532666 w 15162205"/>
              <a:gd name="connsiteY8917" fmla="*/ 2697932 h 9424512"/>
              <a:gd name="connsiteX8918" fmla="*/ 3500404 w 15162205"/>
              <a:gd name="connsiteY8918" fmla="*/ 2681802 h 9424512"/>
              <a:gd name="connsiteX8919" fmla="*/ 3403618 w 15162205"/>
              <a:gd name="connsiteY8919" fmla="*/ 2665670 h 9424512"/>
              <a:gd name="connsiteX8920" fmla="*/ 3387487 w 15162205"/>
              <a:gd name="connsiteY8920" fmla="*/ 2633410 h 9424512"/>
              <a:gd name="connsiteX8921" fmla="*/ 3403618 w 15162205"/>
              <a:gd name="connsiteY8921" fmla="*/ 2633410 h 9424512"/>
              <a:gd name="connsiteX8922" fmla="*/ 3419749 w 15162205"/>
              <a:gd name="connsiteY8922" fmla="*/ 2649539 h 9424512"/>
              <a:gd name="connsiteX8923" fmla="*/ 3435880 w 15162205"/>
              <a:gd name="connsiteY8923" fmla="*/ 2641474 h 9424512"/>
              <a:gd name="connsiteX8924" fmla="*/ 3452011 w 15162205"/>
              <a:gd name="connsiteY8924" fmla="*/ 2641474 h 9424512"/>
              <a:gd name="connsiteX8925" fmla="*/ 3484275 w 15162205"/>
              <a:gd name="connsiteY8925" fmla="*/ 2641474 h 9424512"/>
              <a:gd name="connsiteX8926" fmla="*/ 3500404 w 15162205"/>
              <a:gd name="connsiteY8926" fmla="*/ 2625343 h 9424512"/>
              <a:gd name="connsiteX8927" fmla="*/ 3484275 w 15162205"/>
              <a:gd name="connsiteY8927" fmla="*/ 2617278 h 9424512"/>
              <a:gd name="connsiteX8928" fmla="*/ 3452011 w 15162205"/>
              <a:gd name="connsiteY8928" fmla="*/ 2585015 h 9424512"/>
              <a:gd name="connsiteX8929" fmla="*/ 3419749 w 15162205"/>
              <a:gd name="connsiteY8929" fmla="*/ 2552753 h 9424512"/>
              <a:gd name="connsiteX8930" fmla="*/ 3468142 w 15162205"/>
              <a:gd name="connsiteY8930" fmla="*/ 2552753 h 9424512"/>
              <a:gd name="connsiteX8931" fmla="*/ 3500404 w 15162205"/>
              <a:gd name="connsiteY8931" fmla="*/ 2544689 h 9424512"/>
              <a:gd name="connsiteX8932" fmla="*/ 3484275 w 15162205"/>
              <a:gd name="connsiteY8932" fmla="*/ 2536624 h 9424512"/>
              <a:gd name="connsiteX8933" fmla="*/ 3387487 w 15162205"/>
              <a:gd name="connsiteY8933" fmla="*/ 2504361 h 9424512"/>
              <a:gd name="connsiteX8934" fmla="*/ 3371356 w 15162205"/>
              <a:gd name="connsiteY8934" fmla="*/ 2488232 h 9424512"/>
              <a:gd name="connsiteX8935" fmla="*/ 3371356 w 15162205"/>
              <a:gd name="connsiteY8935" fmla="*/ 2504361 h 9424512"/>
              <a:gd name="connsiteX8936" fmla="*/ 3339094 w 15162205"/>
              <a:gd name="connsiteY8936" fmla="*/ 2504361 h 9424512"/>
              <a:gd name="connsiteX8937" fmla="*/ 3322963 w 15162205"/>
              <a:gd name="connsiteY8937" fmla="*/ 2488232 h 9424512"/>
              <a:gd name="connsiteX8938" fmla="*/ 3322963 w 15162205"/>
              <a:gd name="connsiteY8938" fmla="*/ 2472098 h 9424512"/>
              <a:gd name="connsiteX8939" fmla="*/ 3322963 w 15162205"/>
              <a:gd name="connsiteY8939" fmla="*/ 2455969 h 9424512"/>
              <a:gd name="connsiteX8940" fmla="*/ 3242308 w 15162205"/>
              <a:gd name="connsiteY8940" fmla="*/ 2455969 h 9424512"/>
              <a:gd name="connsiteX8941" fmla="*/ 3226178 w 15162205"/>
              <a:gd name="connsiteY8941" fmla="*/ 2455969 h 9424512"/>
              <a:gd name="connsiteX8942" fmla="*/ 3177787 w 15162205"/>
              <a:gd name="connsiteY8942" fmla="*/ 2439839 h 9424512"/>
              <a:gd name="connsiteX8943" fmla="*/ 3274571 w 15162205"/>
              <a:gd name="connsiteY8943" fmla="*/ 2439839 h 9424512"/>
              <a:gd name="connsiteX8944" fmla="*/ 3306833 w 15162205"/>
              <a:gd name="connsiteY8944" fmla="*/ 2439839 h 9424512"/>
              <a:gd name="connsiteX8945" fmla="*/ 3387487 w 15162205"/>
              <a:gd name="connsiteY8945" fmla="*/ 2439839 h 9424512"/>
              <a:gd name="connsiteX8946" fmla="*/ 3452011 w 15162205"/>
              <a:gd name="connsiteY8946" fmla="*/ 2431773 h 9424512"/>
              <a:gd name="connsiteX8947" fmla="*/ 3484275 w 15162205"/>
              <a:gd name="connsiteY8947" fmla="*/ 2423706 h 9424512"/>
              <a:gd name="connsiteX8948" fmla="*/ 3500404 w 15162205"/>
              <a:gd name="connsiteY8948" fmla="*/ 2423706 h 9424512"/>
              <a:gd name="connsiteX8949" fmla="*/ 3532666 w 15162205"/>
              <a:gd name="connsiteY8949" fmla="*/ 2439839 h 9424512"/>
              <a:gd name="connsiteX8950" fmla="*/ 3564924 w 15162205"/>
              <a:gd name="connsiteY8950" fmla="*/ 2439839 h 9424512"/>
              <a:gd name="connsiteX8951" fmla="*/ 3548797 w 15162205"/>
              <a:gd name="connsiteY8951" fmla="*/ 2407577 h 9424512"/>
              <a:gd name="connsiteX8952" fmla="*/ 3564924 w 15162205"/>
              <a:gd name="connsiteY8952" fmla="*/ 2391444 h 9424512"/>
              <a:gd name="connsiteX8953" fmla="*/ 3532666 w 15162205"/>
              <a:gd name="connsiteY8953" fmla="*/ 2391444 h 9424512"/>
              <a:gd name="connsiteX8954" fmla="*/ 3484275 w 15162205"/>
              <a:gd name="connsiteY8954" fmla="*/ 2391444 h 9424512"/>
              <a:gd name="connsiteX8955" fmla="*/ 3435880 w 15162205"/>
              <a:gd name="connsiteY8955" fmla="*/ 2383381 h 9424512"/>
              <a:gd name="connsiteX8956" fmla="*/ 3435880 w 15162205"/>
              <a:gd name="connsiteY8956" fmla="*/ 2407577 h 9424512"/>
              <a:gd name="connsiteX8957" fmla="*/ 3419749 w 15162205"/>
              <a:gd name="connsiteY8957" fmla="*/ 2423706 h 9424512"/>
              <a:gd name="connsiteX8958" fmla="*/ 3371356 w 15162205"/>
              <a:gd name="connsiteY8958" fmla="*/ 2407577 h 9424512"/>
              <a:gd name="connsiteX8959" fmla="*/ 3322963 w 15162205"/>
              <a:gd name="connsiteY8959" fmla="*/ 2407577 h 9424512"/>
              <a:gd name="connsiteX8960" fmla="*/ 3306833 w 15162205"/>
              <a:gd name="connsiteY8960" fmla="*/ 2391444 h 9424512"/>
              <a:gd name="connsiteX8961" fmla="*/ 3290701 w 15162205"/>
              <a:gd name="connsiteY8961" fmla="*/ 2391444 h 9424512"/>
              <a:gd name="connsiteX8962" fmla="*/ 3274571 w 15162205"/>
              <a:gd name="connsiteY8962" fmla="*/ 2391444 h 9424512"/>
              <a:gd name="connsiteX8963" fmla="*/ 3177787 w 15162205"/>
              <a:gd name="connsiteY8963" fmla="*/ 2375315 h 9424512"/>
              <a:gd name="connsiteX8964" fmla="*/ 3129392 w 15162205"/>
              <a:gd name="connsiteY8964" fmla="*/ 2359184 h 9424512"/>
              <a:gd name="connsiteX8965" fmla="*/ 3129392 w 15162205"/>
              <a:gd name="connsiteY8965" fmla="*/ 2343052 h 9424512"/>
              <a:gd name="connsiteX8966" fmla="*/ 3113261 w 15162205"/>
              <a:gd name="connsiteY8966" fmla="*/ 2343052 h 9424512"/>
              <a:gd name="connsiteX8967" fmla="*/ 3113261 w 15162205"/>
              <a:gd name="connsiteY8967" fmla="*/ 2326923 h 9424512"/>
              <a:gd name="connsiteX8968" fmla="*/ 3097132 w 15162205"/>
              <a:gd name="connsiteY8968" fmla="*/ 2343052 h 9424512"/>
              <a:gd name="connsiteX8969" fmla="*/ 3089065 w 15162205"/>
              <a:gd name="connsiteY8969" fmla="*/ 2359184 h 9424512"/>
              <a:gd name="connsiteX8970" fmla="*/ 3072936 w 15162205"/>
              <a:gd name="connsiteY8970" fmla="*/ 2367248 h 9424512"/>
              <a:gd name="connsiteX8971" fmla="*/ 3081001 w 15162205"/>
              <a:gd name="connsiteY8971" fmla="*/ 2391444 h 9424512"/>
              <a:gd name="connsiteX8972" fmla="*/ 3097132 w 15162205"/>
              <a:gd name="connsiteY8972" fmla="*/ 2423706 h 9424512"/>
              <a:gd name="connsiteX8973" fmla="*/ 3081001 w 15162205"/>
              <a:gd name="connsiteY8973" fmla="*/ 2439839 h 9424512"/>
              <a:gd name="connsiteX8974" fmla="*/ 3097132 w 15162205"/>
              <a:gd name="connsiteY8974" fmla="*/ 2447902 h 9424512"/>
              <a:gd name="connsiteX8975" fmla="*/ 3121327 w 15162205"/>
              <a:gd name="connsiteY8975" fmla="*/ 2447902 h 9424512"/>
              <a:gd name="connsiteX8976" fmla="*/ 3145525 w 15162205"/>
              <a:gd name="connsiteY8976" fmla="*/ 2439839 h 9424512"/>
              <a:gd name="connsiteX8977" fmla="*/ 3161654 w 15162205"/>
              <a:gd name="connsiteY8977" fmla="*/ 2439839 h 9424512"/>
              <a:gd name="connsiteX8978" fmla="*/ 3193915 w 15162205"/>
              <a:gd name="connsiteY8978" fmla="*/ 2472098 h 9424512"/>
              <a:gd name="connsiteX8979" fmla="*/ 3242308 w 15162205"/>
              <a:gd name="connsiteY8979" fmla="*/ 2488232 h 9424512"/>
              <a:gd name="connsiteX8980" fmla="*/ 3258442 w 15162205"/>
              <a:gd name="connsiteY8980" fmla="*/ 2504361 h 9424512"/>
              <a:gd name="connsiteX8981" fmla="*/ 3210047 w 15162205"/>
              <a:gd name="connsiteY8981" fmla="*/ 2496297 h 9424512"/>
              <a:gd name="connsiteX8982" fmla="*/ 3177787 w 15162205"/>
              <a:gd name="connsiteY8982" fmla="*/ 2488232 h 9424512"/>
              <a:gd name="connsiteX8983" fmla="*/ 3161654 w 15162205"/>
              <a:gd name="connsiteY8983" fmla="*/ 2472098 h 9424512"/>
              <a:gd name="connsiteX8984" fmla="*/ 3097132 w 15162205"/>
              <a:gd name="connsiteY8984" fmla="*/ 2472098 h 9424512"/>
              <a:gd name="connsiteX8985" fmla="*/ 3016478 w 15162205"/>
              <a:gd name="connsiteY8985" fmla="*/ 2472098 h 9424512"/>
              <a:gd name="connsiteX8986" fmla="*/ 2968082 w 15162205"/>
              <a:gd name="connsiteY8986" fmla="*/ 2472098 h 9424512"/>
              <a:gd name="connsiteX8987" fmla="*/ 2903561 w 15162205"/>
              <a:gd name="connsiteY8987" fmla="*/ 2439839 h 9424512"/>
              <a:gd name="connsiteX8988" fmla="*/ 2839037 w 15162205"/>
              <a:gd name="connsiteY8988" fmla="*/ 2407577 h 9424512"/>
              <a:gd name="connsiteX8989" fmla="*/ 2822907 w 15162205"/>
              <a:gd name="connsiteY8989" fmla="*/ 2399511 h 9424512"/>
              <a:gd name="connsiteX8990" fmla="*/ 2790645 w 15162205"/>
              <a:gd name="connsiteY8990" fmla="*/ 2383381 h 9424512"/>
              <a:gd name="connsiteX8991" fmla="*/ 2758383 w 15162205"/>
              <a:gd name="connsiteY8991" fmla="*/ 2367248 h 9424512"/>
              <a:gd name="connsiteX8992" fmla="*/ 2742252 w 15162205"/>
              <a:gd name="connsiteY8992" fmla="*/ 2359184 h 9424512"/>
              <a:gd name="connsiteX8993" fmla="*/ 2750316 w 15162205"/>
              <a:gd name="connsiteY8993" fmla="*/ 2359184 h 9424512"/>
              <a:gd name="connsiteX8994" fmla="*/ 2774514 w 15162205"/>
              <a:gd name="connsiteY8994" fmla="*/ 2359184 h 9424512"/>
              <a:gd name="connsiteX8995" fmla="*/ 2790645 w 15162205"/>
              <a:gd name="connsiteY8995" fmla="*/ 2343052 h 9424512"/>
              <a:gd name="connsiteX8996" fmla="*/ 2774514 w 15162205"/>
              <a:gd name="connsiteY8996" fmla="*/ 2326923 h 9424512"/>
              <a:gd name="connsiteX8997" fmla="*/ 2750316 w 15162205"/>
              <a:gd name="connsiteY8997" fmla="*/ 2310791 h 9424512"/>
              <a:gd name="connsiteX8998" fmla="*/ 2742252 w 15162205"/>
              <a:gd name="connsiteY8998" fmla="*/ 2326923 h 9424512"/>
              <a:gd name="connsiteX8999" fmla="*/ 2726120 w 15162205"/>
              <a:gd name="connsiteY8999" fmla="*/ 2343052 h 9424512"/>
              <a:gd name="connsiteX9000" fmla="*/ 2677728 w 15162205"/>
              <a:gd name="connsiteY9000" fmla="*/ 2310791 h 9424512"/>
              <a:gd name="connsiteX9001" fmla="*/ 2637401 w 15162205"/>
              <a:gd name="connsiteY9001" fmla="*/ 2286594 h 9424512"/>
              <a:gd name="connsiteX9002" fmla="*/ 2645465 w 15162205"/>
              <a:gd name="connsiteY9002" fmla="*/ 2246268 h 9424512"/>
              <a:gd name="connsiteX9003" fmla="*/ 2645465 w 15162205"/>
              <a:gd name="connsiteY9003" fmla="*/ 2214006 h 9424512"/>
              <a:gd name="connsiteX9004" fmla="*/ 2709990 w 15162205"/>
              <a:gd name="connsiteY9004" fmla="*/ 2230136 h 9424512"/>
              <a:gd name="connsiteX9005" fmla="*/ 2758383 w 15162205"/>
              <a:gd name="connsiteY9005" fmla="*/ 2246268 h 9424512"/>
              <a:gd name="connsiteX9006" fmla="*/ 2758383 w 15162205"/>
              <a:gd name="connsiteY9006" fmla="*/ 2230136 h 9424512"/>
              <a:gd name="connsiteX9007" fmla="*/ 2718056 w 15162205"/>
              <a:gd name="connsiteY9007" fmla="*/ 2197875 h 9424512"/>
              <a:gd name="connsiteX9008" fmla="*/ 2645465 w 15162205"/>
              <a:gd name="connsiteY9008" fmla="*/ 2165614 h 9424512"/>
              <a:gd name="connsiteX9009" fmla="*/ 2597073 w 15162205"/>
              <a:gd name="connsiteY9009" fmla="*/ 2149482 h 9424512"/>
              <a:gd name="connsiteX9010" fmla="*/ 2580942 w 15162205"/>
              <a:gd name="connsiteY9010" fmla="*/ 2149482 h 9424512"/>
              <a:gd name="connsiteX9011" fmla="*/ 2532549 w 15162205"/>
              <a:gd name="connsiteY9011" fmla="*/ 2133351 h 9424512"/>
              <a:gd name="connsiteX9012" fmla="*/ 2516419 w 15162205"/>
              <a:gd name="connsiteY9012" fmla="*/ 2133351 h 9424512"/>
              <a:gd name="connsiteX9013" fmla="*/ 2516419 w 15162205"/>
              <a:gd name="connsiteY9013" fmla="*/ 2117221 h 9424512"/>
              <a:gd name="connsiteX9014" fmla="*/ 2500287 w 15162205"/>
              <a:gd name="connsiteY9014" fmla="*/ 2109155 h 9424512"/>
              <a:gd name="connsiteX9015" fmla="*/ 2484156 w 15162205"/>
              <a:gd name="connsiteY9015" fmla="*/ 2117221 h 9424512"/>
              <a:gd name="connsiteX9016" fmla="*/ 2508353 w 15162205"/>
              <a:gd name="connsiteY9016" fmla="*/ 2149482 h 9424512"/>
              <a:gd name="connsiteX9017" fmla="*/ 2532549 w 15162205"/>
              <a:gd name="connsiteY9017" fmla="*/ 2165614 h 9424512"/>
              <a:gd name="connsiteX9018" fmla="*/ 2540615 w 15162205"/>
              <a:gd name="connsiteY9018" fmla="*/ 2173678 h 9424512"/>
              <a:gd name="connsiteX9019" fmla="*/ 2564811 w 15162205"/>
              <a:gd name="connsiteY9019" fmla="*/ 2181743 h 9424512"/>
              <a:gd name="connsiteX9020" fmla="*/ 2605138 w 15162205"/>
              <a:gd name="connsiteY9020" fmla="*/ 2205939 h 9424512"/>
              <a:gd name="connsiteX9021" fmla="*/ 2629337 w 15162205"/>
              <a:gd name="connsiteY9021" fmla="*/ 2214006 h 9424512"/>
              <a:gd name="connsiteX9022" fmla="*/ 2645465 w 15162205"/>
              <a:gd name="connsiteY9022" fmla="*/ 2214006 h 9424512"/>
              <a:gd name="connsiteX9023" fmla="*/ 2629337 w 15162205"/>
              <a:gd name="connsiteY9023" fmla="*/ 2230136 h 9424512"/>
              <a:gd name="connsiteX9024" fmla="*/ 2597073 w 15162205"/>
              <a:gd name="connsiteY9024" fmla="*/ 2230136 h 9424512"/>
              <a:gd name="connsiteX9025" fmla="*/ 2548682 w 15162205"/>
              <a:gd name="connsiteY9025" fmla="*/ 2214006 h 9424512"/>
              <a:gd name="connsiteX9026" fmla="*/ 2540615 w 15162205"/>
              <a:gd name="connsiteY9026" fmla="*/ 2205939 h 9424512"/>
              <a:gd name="connsiteX9027" fmla="*/ 2516419 w 15162205"/>
              <a:gd name="connsiteY9027" fmla="*/ 2181743 h 9424512"/>
              <a:gd name="connsiteX9028" fmla="*/ 2500287 w 15162205"/>
              <a:gd name="connsiteY9028" fmla="*/ 2165614 h 9424512"/>
              <a:gd name="connsiteX9029" fmla="*/ 2468028 w 15162205"/>
              <a:gd name="connsiteY9029" fmla="*/ 2165614 h 9424512"/>
              <a:gd name="connsiteX9030" fmla="*/ 2435764 w 15162205"/>
              <a:gd name="connsiteY9030" fmla="*/ 2165614 h 9424512"/>
              <a:gd name="connsiteX9031" fmla="*/ 2468028 w 15162205"/>
              <a:gd name="connsiteY9031" fmla="*/ 2181743 h 9424512"/>
              <a:gd name="connsiteX9032" fmla="*/ 2484156 w 15162205"/>
              <a:gd name="connsiteY9032" fmla="*/ 2230136 h 9424512"/>
              <a:gd name="connsiteX9033" fmla="*/ 2468028 w 15162205"/>
              <a:gd name="connsiteY9033" fmla="*/ 2214006 h 9424512"/>
              <a:gd name="connsiteX9034" fmla="*/ 2443831 w 15162205"/>
              <a:gd name="connsiteY9034" fmla="*/ 2205939 h 9424512"/>
              <a:gd name="connsiteX9035" fmla="*/ 2403504 w 15162205"/>
              <a:gd name="connsiteY9035" fmla="*/ 2189810 h 9424512"/>
              <a:gd name="connsiteX9036" fmla="*/ 2371240 w 15162205"/>
              <a:gd name="connsiteY9036" fmla="*/ 2181743 h 9424512"/>
              <a:gd name="connsiteX9037" fmla="*/ 2387374 w 15162205"/>
              <a:gd name="connsiteY9037" fmla="*/ 2197875 h 9424512"/>
              <a:gd name="connsiteX9038" fmla="*/ 2387374 w 15162205"/>
              <a:gd name="connsiteY9038" fmla="*/ 2214006 h 9424512"/>
              <a:gd name="connsiteX9039" fmla="*/ 2363177 w 15162205"/>
              <a:gd name="connsiteY9039" fmla="*/ 2181743 h 9424512"/>
              <a:gd name="connsiteX9040" fmla="*/ 2338980 w 15162205"/>
              <a:gd name="connsiteY9040" fmla="*/ 2149482 h 9424512"/>
              <a:gd name="connsiteX9041" fmla="*/ 2338980 w 15162205"/>
              <a:gd name="connsiteY9041" fmla="*/ 2165614 h 9424512"/>
              <a:gd name="connsiteX9042" fmla="*/ 2338980 w 15162205"/>
              <a:gd name="connsiteY9042" fmla="*/ 2181743 h 9424512"/>
              <a:gd name="connsiteX9043" fmla="*/ 2314783 w 15162205"/>
              <a:gd name="connsiteY9043" fmla="*/ 2173678 h 9424512"/>
              <a:gd name="connsiteX9044" fmla="*/ 2282522 w 15162205"/>
              <a:gd name="connsiteY9044" fmla="*/ 2157547 h 9424512"/>
              <a:gd name="connsiteX9045" fmla="*/ 2242195 w 15162205"/>
              <a:gd name="connsiteY9045" fmla="*/ 2133351 h 9424512"/>
              <a:gd name="connsiteX9046" fmla="*/ 2226064 w 15162205"/>
              <a:gd name="connsiteY9046" fmla="*/ 2125285 h 9424512"/>
              <a:gd name="connsiteX9047" fmla="*/ 2209933 w 15162205"/>
              <a:gd name="connsiteY9047" fmla="*/ 2117221 h 9424512"/>
              <a:gd name="connsiteX9048" fmla="*/ 2161540 w 15162205"/>
              <a:gd name="connsiteY9048" fmla="*/ 2117221 h 9424512"/>
              <a:gd name="connsiteX9049" fmla="*/ 2129278 w 15162205"/>
              <a:gd name="connsiteY9049" fmla="*/ 2101089 h 9424512"/>
              <a:gd name="connsiteX9050" fmla="*/ 2113147 w 15162205"/>
              <a:gd name="connsiteY9050" fmla="*/ 2117221 h 9424512"/>
              <a:gd name="connsiteX9051" fmla="*/ 2097015 w 15162205"/>
              <a:gd name="connsiteY9051" fmla="*/ 2101089 h 9424512"/>
              <a:gd name="connsiteX9052" fmla="*/ 2032492 w 15162205"/>
              <a:gd name="connsiteY9052" fmla="*/ 2052697 h 9424512"/>
              <a:gd name="connsiteX9053" fmla="*/ 1984100 w 15162205"/>
              <a:gd name="connsiteY9053" fmla="*/ 2012369 h 9424512"/>
              <a:gd name="connsiteX9054" fmla="*/ 1992165 w 15162205"/>
              <a:gd name="connsiteY9054" fmla="*/ 2012369 h 9424512"/>
              <a:gd name="connsiteX9055" fmla="*/ 2008296 w 15162205"/>
              <a:gd name="connsiteY9055" fmla="*/ 2004305 h 9424512"/>
              <a:gd name="connsiteX9056" fmla="*/ 2032492 w 15162205"/>
              <a:gd name="connsiteY9056" fmla="*/ 2004305 h 9424512"/>
              <a:gd name="connsiteX9057" fmla="*/ 2048623 w 15162205"/>
              <a:gd name="connsiteY9057" fmla="*/ 2012369 h 9424512"/>
              <a:gd name="connsiteX9058" fmla="*/ 2064755 w 15162205"/>
              <a:gd name="connsiteY9058" fmla="*/ 2004305 h 9424512"/>
              <a:gd name="connsiteX9059" fmla="*/ 2097015 w 15162205"/>
              <a:gd name="connsiteY9059" fmla="*/ 2020434 h 9424512"/>
              <a:gd name="connsiteX9060" fmla="*/ 2129278 w 15162205"/>
              <a:gd name="connsiteY9060" fmla="*/ 2036565 h 9424512"/>
              <a:gd name="connsiteX9061" fmla="*/ 2145409 w 15162205"/>
              <a:gd name="connsiteY9061" fmla="*/ 2020434 h 9424512"/>
              <a:gd name="connsiteX9062" fmla="*/ 2161540 w 15162205"/>
              <a:gd name="connsiteY9062" fmla="*/ 2036565 h 9424512"/>
              <a:gd name="connsiteX9063" fmla="*/ 2177670 w 15162205"/>
              <a:gd name="connsiteY9063" fmla="*/ 2052697 h 9424512"/>
              <a:gd name="connsiteX9064" fmla="*/ 2177670 w 15162205"/>
              <a:gd name="connsiteY9064" fmla="*/ 2060764 h 9424512"/>
              <a:gd name="connsiteX9065" fmla="*/ 2201868 w 15162205"/>
              <a:gd name="connsiteY9065" fmla="*/ 2052697 h 9424512"/>
              <a:gd name="connsiteX9066" fmla="*/ 2209933 w 15162205"/>
              <a:gd name="connsiteY9066" fmla="*/ 2036565 h 9424512"/>
              <a:gd name="connsiteX9067" fmla="*/ 2185737 w 15162205"/>
              <a:gd name="connsiteY9067" fmla="*/ 2028501 h 9424512"/>
              <a:gd name="connsiteX9068" fmla="*/ 2177670 w 15162205"/>
              <a:gd name="connsiteY9068" fmla="*/ 2020434 h 9424512"/>
              <a:gd name="connsiteX9069" fmla="*/ 2169606 w 15162205"/>
              <a:gd name="connsiteY9069" fmla="*/ 1996238 h 9424512"/>
              <a:gd name="connsiteX9070" fmla="*/ 2129278 w 15162205"/>
              <a:gd name="connsiteY9070" fmla="*/ 1972043 h 9424512"/>
              <a:gd name="connsiteX9071" fmla="*/ 2064755 w 15162205"/>
              <a:gd name="connsiteY9071" fmla="*/ 1939781 h 9424512"/>
              <a:gd name="connsiteX9072" fmla="*/ 2048623 w 15162205"/>
              <a:gd name="connsiteY9072" fmla="*/ 1923651 h 9424512"/>
              <a:gd name="connsiteX9073" fmla="*/ 2064755 w 15162205"/>
              <a:gd name="connsiteY9073" fmla="*/ 1907519 h 9424512"/>
              <a:gd name="connsiteX9074" fmla="*/ 2064755 w 15162205"/>
              <a:gd name="connsiteY9074" fmla="*/ 1891388 h 9424512"/>
              <a:gd name="connsiteX9075" fmla="*/ 2056691 w 15162205"/>
              <a:gd name="connsiteY9075" fmla="*/ 1883323 h 9424512"/>
              <a:gd name="connsiteX9076" fmla="*/ 2048623 w 15162205"/>
              <a:gd name="connsiteY9076" fmla="*/ 1891388 h 9424512"/>
              <a:gd name="connsiteX9077" fmla="*/ 2032492 w 15162205"/>
              <a:gd name="connsiteY9077" fmla="*/ 1891388 h 9424512"/>
              <a:gd name="connsiteX9078" fmla="*/ 2048623 w 15162205"/>
              <a:gd name="connsiteY9078" fmla="*/ 1875256 h 9424512"/>
              <a:gd name="connsiteX9079" fmla="*/ 2048623 w 15162205"/>
              <a:gd name="connsiteY9079" fmla="*/ 1859127 h 9424512"/>
              <a:gd name="connsiteX9080" fmla="*/ 2024427 w 15162205"/>
              <a:gd name="connsiteY9080" fmla="*/ 1859127 h 9424512"/>
              <a:gd name="connsiteX9081" fmla="*/ 2000230 w 15162205"/>
              <a:gd name="connsiteY9081" fmla="*/ 1875256 h 9424512"/>
              <a:gd name="connsiteX9082" fmla="*/ 1984100 w 15162205"/>
              <a:gd name="connsiteY9082" fmla="*/ 1875256 h 9424512"/>
              <a:gd name="connsiteX9083" fmla="*/ 1984100 w 15162205"/>
              <a:gd name="connsiteY9083" fmla="*/ 1859127 h 9424512"/>
              <a:gd name="connsiteX9084" fmla="*/ 1967968 w 15162205"/>
              <a:gd name="connsiteY9084" fmla="*/ 1842996 h 9424512"/>
              <a:gd name="connsiteX9085" fmla="*/ 1935706 w 15162205"/>
              <a:gd name="connsiteY9085" fmla="*/ 1842996 h 9424512"/>
              <a:gd name="connsiteX9086" fmla="*/ 1951838 w 15162205"/>
              <a:gd name="connsiteY9086" fmla="*/ 1859127 h 9424512"/>
              <a:gd name="connsiteX9087" fmla="*/ 1984100 w 15162205"/>
              <a:gd name="connsiteY9087" fmla="*/ 1891388 h 9424512"/>
              <a:gd name="connsiteX9088" fmla="*/ 1967968 w 15162205"/>
              <a:gd name="connsiteY9088" fmla="*/ 1891388 h 9424512"/>
              <a:gd name="connsiteX9089" fmla="*/ 1935706 w 15162205"/>
              <a:gd name="connsiteY9089" fmla="*/ 1907519 h 9424512"/>
              <a:gd name="connsiteX9090" fmla="*/ 1935706 w 15162205"/>
              <a:gd name="connsiteY9090" fmla="*/ 1915584 h 9424512"/>
              <a:gd name="connsiteX9091" fmla="*/ 1911510 w 15162205"/>
              <a:gd name="connsiteY9091" fmla="*/ 1923651 h 9424512"/>
              <a:gd name="connsiteX9092" fmla="*/ 1919578 w 15162205"/>
              <a:gd name="connsiteY9092" fmla="*/ 1955910 h 9424512"/>
              <a:gd name="connsiteX9093" fmla="*/ 1919578 w 15162205"/>
              <a:gd name="connsiteY9093" fmla="*/ 1972043 h 9424512"/>
              <a:gd name="connsiteX9094" fmla="*/ 1903445 w 15162205"/>
              <a:gd name="connsiteY9094" fmla="*/ 1955910 h 9424512"/>
              <a:gd name="connsiteX9095" fmla="*/ 1887314 w 15162205"/>
              <a:gd name="connsiteY9095" fmla="*/ 1939781 h 9424512"/>
              <a:gd name="connsiteX9096" fmla="*/ 1871183 w 15162205"/>
              <a:gd name="connsiteY9096" fmla="*/ 1939781 h 9424512"/>
              <a:gd name="connsiteX9097" fmla="*/ 1855052 w 15162205"/>
              <a:gd name="connsiteY9097" fmla="*/ 1939781 h 9424512"/>
              <a:gd name="connsiteX9098" fmla="*/ 1838923 w 15162205"/>
              <a:gd name="connsiteY9098" fmla="*/ 1939781 h 9424512"/>
              <a:gd name="connsiteX9099" fmla="*/ 1822790 w 15162205"/>
              <a:gd name="connsiteY9099" fmla="*/ 1923651 h 9424512"/>
              <a:gd name="connsiteX9100" fmla="*/ 1758269 w 15162205"/>
              <a:gd name="connsiteY9100" fmla="*/ 1875256 h 9424512"/>
              <a:gd name="connsiteX9101" fmla="*/ 1742138 w 15162205"/>
              <a:gd name="connsiteY9101" fmla="*/ 1842996 h 9424512"/>
              <a:gd name="connsiteX9102" fmla="*/ 1709876 w 15162205"/>
              <a:gd name="connsiteY9102" fmla="*/ 1842996 h 9424512"/>
              <a:gd name="connsiteX9103" fmla="*/ 1685679 w 15162205"/>
              <a:gd name="connsiteY9103" fmla="*/ 1826864 h 9424512"/>
              <a:gd name="connsiteX9104" fmla="*/ 1661482 w 15162205"/>
              <a:gd name="connsiteY9104" fmla="*/ 1826864 h 9424512"/>
              <a:gd name="connsiteX9105" fmla="*/ 1661482 w 15162205"/>
              <a:gd name="connsiteY9105" fmla="*/ 1842996 h 9424512"/>
              <a:gd name="connsiteX9106" fmla="*/ 1645352 w 15162205"/>
              <a:gd name="connsiteY9106" fmla="*/ 1834930 h 9424512"/>
              <a:gd name="connsiteX9107" fmla="*/ 1629221 w 15162205"/>
              <a:gd name="connsiteY9107" fmla="*/ 1826864 h 9424512"/>
              <a:gd name="connsiteX9108" fmla="*/ 1605024 w 15162205"/>
              <a:gd name="connsiteY9108" fmla="*/ 1802668 h 9424512"/>
              <a:gd name="connsiteX9109" fmla="*/ 1564697 w 15162205"/>
              <a:gd name="connsiteY9109" fmla="*/ 1794601 h 9424512"/>
              <a:gd name="connsiteX9110" fmla="*/ 1516305 w 15162205"/>
              <a:gd name="connsiteY9110" fmla="*/ 1762342 h 9424512"/>
              <a:gd name="connsiteX9111" fmla="*/ 1467914 w 15162205"/>
              <a:gd name="connsiteY9111" fmla="*/ 1730079 h 9424512"/>
              <a:gd name="connsiteX9112" fmla="*/ 1443715 w 15162205"/>
              <a:gd name="connsiteY9112" fmla="*/ 1705883 h 9424512"/>
              <a:gd name="connsiteX9113" fmla="*/ 1419519 w 15162205"/>
              <a:gd name="connsiteY9113" fmla="*/ 1697818 h 9424512"/>
              <a:gd name="connsiteX9114" fmla="*/ 1403388 w 15162205"/>
              <a:gd name="connsiteY9114" fmla="*/ 1697818 h 9424512"/>
              <a:gd name="connsiteX9115" fmla="*/ 1427584 w 15162205"/>
              <a:gd name="connsiteY9115" fmla="*/ 1713947 h 9424512"/>
              <a:gd name="connsiteX9116" fmla="*/ 1443715 w 15162205"/>
              <a:gd name="connsiteY9116" fmla="*/ 1738143 h 9424512"/>
              <a:gd name="connsiteX9117" fmla="*/ 1451781 w 15162205"/>
              <a:gd name="connsiteY9117" fmla="*/ 1746210 h 9424512"/>
              <a:gd name="connsiteX9118" fmla="*/ 1467914 w 15162205"/>
              <a:gd name="connsiteY9118" fmla="*/ 1762342 h 9424512"/>
              <a:gd name="connsiteX9119" fmla="*/ 1451781 w 15162205"/>
              <a:gd name="connsiteY9119" fmla="*/ 1778473 h 9424512"/>
              <a:gd name="connsiteX9120" fmla="*/ 1435650 w 15162205"/>
              <a:gd name="connsiteY9120" fmla="*/ 1762342 h 9424512"/>
              <a:gd name="connsiteX9121" fmla="*/ 1419519 w 15162205"/>
              <a:gd name="connsiteY9121" fmla="*/ 1762342 h 9424512"/>
              <a:gd name="connsiteX9122" fmla="*/ 1387259 w 15162205"/>
              <a:gd name="connsiteY9122" fmla="*/ 1730079 h 9424512"/>
              <a:gd name="connsiteX9123" fmla="*/ 1354997 w 15162205"/>
              <a:gd name="connsiteY9123" fmla="*/ 1697818 h 9424512"/>
              <a:gd name="connsiteX9124" fmla="*/ 1338864 w 15162205"/>
              <a:gd name="connsiteY9124" fmla="*/ 1713947 h 9424512"/>
              <a:gd name="connsiteX9125" fmla="*/ 1338864 w 15162205"/>
              <a:gd name="connsiteY9125" fmla="*/ 1730079 h 9424512"/>
              <a:gd name="connsiteX9126" fmla="*/ 1306604 w 15162205"/>
              <a:gd name="connsiteY9126" fmla="*/ 1730079 h 9424512"/>
              <a:gd name="connsiteX9127" fmla="*/ 1298537 w 15162205"/>
              <a:gd name="connsiteY9127" fmla="*/ 1705883 h 9424512"/>
              <a:gd name="connsiteX9128" fmla="*/ 1290473 w 15162205"/>
              <a:gd name="connsiteY9128" fmla="*/ 1689751 h 9424512"/>
              <a:gd name="connsiteX9129" fmla="*/ 1290473 w 15162205"/>
              <a:gd name="connsiteY9129" fmla="*/ 1681687 h 9424512"/>
              <a:gd name="connsiteX9130" fmla="*/ 1274342 w 15162205"/>
              <a:gd name="connsiteY9130" fmla="*/ 1681687 h 9424512"/>
              <a:gd name="connsiteX9131" fmla="*/ 1242078 w 15162205"/>
              <a:gd name="connsiteY9131" fmla="*/ 1697818 h 9424512"/>
              <a:gd name="connsiteX9132" fmla="*/ 1209817 w 15162205"/>
              <a:gd name="connsiteY9132" fmla="*/ 1681687 h 9424512"/>
              <a:gd name="connsiteX9133" fmla="*/ 1193688 w 15162205"/>
              <a:gd name="connsiteY9133" fmla="*/ 1681687 h 9424512"/>
              <a:gd name="connsiteX9134" fmla="*/ 1201751 w 15162205"/>
              <a:gd name="connsiteY9134" fmla="*/ 1657489 h 9424512"/>
              <a:gd name="connsiteX9135" fmla="*/ 1177554 w 15162205"/>
              <a:gd name="connsiteY9135" fmla="*/ 1649425 h 9424512"/>
              <a:gd name="connsiteX9136" fmla="*/ 1145296 w 15162205"/>
              <a:gd name="connsiteY9136" fmla="*/ 1657489 h 9424512"/>
              <a:gd name="connsiteX9137" fmla="*/ 1137227 w 15162205"/>
              <a:gd name="connsiteY9137" fmla="*/ 1665555 h 9424512"/>
              <a:gd name="connsiteX9138" fmla="*/ 1137227 w 15162205"/>
              <a:gd name="connsiteY9138" fmla="*/ 1649425 h 9424512"/>
              <a:gd name="connsiteX9139" fmla="*/ 1080771 w 15162205"/>
              <a:gd name="connsiteY9139" fmla="*/ 1601033 h 9424512"/>
              <a:gd name="connsiteX9140" fmla="*/ 1016245 w 15162205"/>
              <a:gd name="connsiteY9140" fmla="*/ 1568770 h 9424512"/>
              <a:gd name="connsiteX9141" fmla="*/ 1000115 w 15162205"/>
              <a:gd name="connsiteY9141" fmla="*/ 1584901 h 9424512"/>
              <a:gd name="connsiteX9142" fmla="*/ 1000115 w 15162205"/>
              <a:gd name="connsiteY9142" fmla="*/ 1601033 h 9424512"/>
              <a:gd name="connsiteX9143" fmla="*/ 1008180 w 15162205"/>
              <a:gd name="connsiteY9143" fmla="*/ 1609097 h 9424512"/>
              <a:gd name="connsiteX9144" fmla="*/ 967854 w 15162205"/>
              <a:gd name="connsiteY9144" fmla="*/ 1617164 h 9424512"/>
              <a:gd name="connsiteX9145" fmla="*/ 951721 w 15162205"/>
              <a:gd name="connsiteY9145" fmla="*/ 1633293 h 9424512"/>
              <a:gd name="connsiteX9146" fmla="*/ 935591 w 15162205"/>
              <a:gd name="connsiteY9146" fmla="*/ 1633293 h 9424512"/>
              <a:gd name="connsiteX9147" fmla="*/ 887199 w 15162205"/>
              <a:gd name="connsiteY9147" fmla="*/ 1617164 h 9424512"/>
              <a:gd name="connsiteX9148" fmla="*/ 903330 w 15162205"/>
              <a:gd name="connsiteY9148" fmla="*/ 1601033 h 9424512"/>
              <a:gd name="connsiteX9149" fmla="*/ 935591 w 15162205"/>
              <a:gd name="connsiteY9149" fmla="*/ 1592968 h 9424512"/>
              <a:gd name="connsiteX9150" fmla="*/ 951721 w 15162205"/>
              <a:gd name="connsiteY9150" fmla="*/ 1601033 h 9424512"/>
              <a:gd name="connsiteX9151" fmla="*/ 959787 w 15162205"/>
              <a:gd name="connsiteY9151" fmla="*/ 1584901 h 9424512"/>
              <a:gd name="connsiteX9152" fmla="*/ 943658 w 15162205"/>
              <a:gd name="connsiteY9152" fmla="*/ 1568770 h 9424512"/>
              <a:gd name="connsiteX9153" fmla="*/ 919462 w 15162205"/>
              <a:gd name="connsiteY9153" fmla="*/ 1552638 h 9424512"/>
              <a:gd name="connsiteX9154" fmla="*/ 895264 w 15162205"/>
              <a:gd name="connsiteY9154" fmla="*/ 1544574 h 9424512"/>
              <a:gd name="connsiteX9155" fmla="*/ 871068 w 15162205"/>
              <a:gd name="connsiteY9155" fmla="*/ 1520377 h 9424512"/>
              <a:gd name="connsiteX9156" fmla="*/ 854936 w 15162205"/>
              <a:gd name="connsiteY9156" fmla="*/ 1520377 h 9424512"/>
              <a:gd name="connsiteX9157" fmla="*/ 871068 w 15162205"/>
              <a:gd name="connsiteY9157" fmla="*/ 1536509 h 9424512"/>
              <a:gd name="connsiteX9158" fmla="*/ 903330 w 15162205"/>
              <a:gd name="connsiteY9158" fmla="*/ 1568770 h 9424512"/>
              <a:gd name="connsiteX9159" fmla="*/ 854936 w 15162205"/>
              <a:gd name="connsiteY9159" fmla="*/ 1568770 h 9424512"/>
              <a:gd name="connsiteX9160" fmla="*/ 838807 w 15162205"/>
              <a:gd name="connsiteY9160" fmla="*/ 1520377 h 9424512"/>
              <a:gd name="connsiteX9161" fmla="*/ 830742 w 15162205"/>
              <a:gd name="connsiteY9161" fmla="*/ 1488116 h 9424512"/>
              <a:gd name="connsiteX9162" fmla="*/ 782349 w 15162205"/>
              <a:gd name="connsiteY9162" fmla="*/ 1471984 h 9424512"/>
              <a:gd name="connsiteX9163" fmla="*/ 758152 w 15162205"/>
              <a:gd name="connsiteY9163" fmla="*/ 1471984 h 9424512"/>
              <a:gd name="connsiteX9164" fmla="*/ 758152 w 15162205"/>
              <a:gd name="connsiteY9164" fmla="*/ 1455855 h 9424512"/>
              <a:gd name="connsiteX9165" fmla="*/ 742021 w 15162205"/>
              <a:gd name="connsiteY9165" fmla="*/ 1455855 h 9424512"/>
              <a:gd name="connsiteX9166" fmla="*/ 742021 w 15162205"/>
              <a:gd name="connsiteY9166" fmla="*/ 1439723 h 9424512"/>
              <a:gd name="connsiteX9167" fmla="*/ 725891 w 15162205"/>
              <a:gd name="connsiteY9167" fmla="*/ 1423592 h 9424512"/>
              <a:gd name="connsiteX9168" fmla="*/ 693628 w 15162205"/>
              <a:gd name="connsiteY9168" fmla="*/ 1423592 h 9424512"/>
              <a:gd name="connsiteX9169" fmla="*/ 645236 w 15162205"/>
              <a:gd name="connsiteY9169" fmla="*/ 1399396 h 9424512"/>
              <a:gd name="connsiteX9170" fmla="*/ 612974 w 15162205"/>
              <a:gd name="connsiteY9170" fmla="*/ 1391329 h 9424512"/>
              <a:gd name="connsiteX9171" fmla="*/ 604908 w 15162205"/>
              <a:gd name="connsiteY9171" fmla="*/ 1383266 h 9424512"/>
              <a:gd name="connsiteX9172" fmla="*/ 580712 w 15162205"/>
              <a:gd name="connsiteY9172" fmla="*/ 1375201 h 9424512"/>
              <a:gd name="connsiteX9173" fmla="*/ 564581 w 15162205"/>
              <a:gd name="connsiteY9173" fmla="*/ 1375201 h 9424512"/>
              <a:gd name="connsiteX9174" fmla="*/ 580712 w 15162205"/>
              <a:gd name="connsiteY9174" fmla="*/ 1391329 h 9424512"/>
              <a:gd name="connsiteX9175" fmla="*/ 612974 w 15162205"/>
              <a:gd name="connsiteY9175" fmla="*/ 1423592 h 9424512"/>
              <a:gd name="connsiteX9176" fmla="*/ 629105 w 15162205"/>
              <a:gd name="connsiteY9176" fmla="*/ 1439723 h 9424512"/>
              <a:gd name="connsiteX9177" fmla="*/ 612974 w 15162205"/>
              <a:gd name="connsiteY9177" fmla="*/ 1455855 h 9424512"/>
              <a:gd name="connsiteX9178" fmla="*/ 612974 w 15162205"/>
              <a:gd name="connsiteY9178" fmla="*/ 1439723 h 9424512"/>
              <a:gd name="connsiteX9179" fmla="*/ 548451 w 15162205"/>
              <a:gd name="connsiteY9179" fmla="*/ 1407461 h 9424512"/>
              <a:gd name="connsiteX9180" fmla="*/ 532319 w 15162205"/>
              <a:gd name="connsiteY9180" fmla="*/ 1407461 h 9424512"/>
              <a:gd name="connsiteX9181" fmla="*/ 500058 w 15162205"/>
              <a:gd name="connsiteY9181" fmla="*/ 1407461 h 9424512"/>
              <a:gd name="connsiteX9182" fmla="*/ 483927 w 15162205"/>
              <a:gd name="connsiteY9182" fmla="*/ 1391329 h 9424512"/>
              <a:gd name="connsiteX9183" fmla="*/ 435535 w 15162205"/>
              <a:gd name="connsiteY9183" fmla="*/ 1375201 h 9424512"/>
              <a:gd name="connsiteX9184" fmla="*/ 387140 w 15162205"/>
              <a:gd name="connsiteY9184" fmla="*/ 1375201 h 9424512"/>
              <a:gd name="connsiteX9185" fmla="*/ 338749 w 15162205"/>
              <a:gd name="connsiteY9185" fmla="*/ 1375201 h 9424512"/>
              <a:gd name="connsiteX9186" fmla="*/ 322618 w 15162205"/>
              <a:gd name="connsiteY9186" fmla="*/ 1342938 h 9424512"/>
              <a:gd name="connsiteX9187" fmla="*/ 338749 w 15162205"/>
              <a:gd name="connsiteY9187" fmla="*/ 1342938 h 9424512"/>
              <a:gd name="connsiteX9188" fmla="*/ 354878 w 15162205"/>
              <a:gd name="connsiteY9188" fmla="*/ 1342938 h 9424512"/>
              <a:gd name="connsiteX9189" fmla="*/ 258094 w 15162205"/>
              <a:gd name="connsiteY9189" fmla="*/ 1294546 h 9424512"/>
              <a:gd name="connsiteX9190" fmla="*/ 225832 w 15162205"/>
              <a:gd name="connsiteY9190" fmla="*/ 1278414 h 9424512"/>
              <a:gd name="connsiteX9191" fmla="*/ 209703 w 15162205"/>
              <a:gd name="connsiteY9191" fmla="*/ 1254218 h 9424512"/>
              <a:gd name="connsiteX9192" fmla="*/ 225832 w 15162205"/>
              <a:gd name="connsiteY9192" fmla="*/ 1246154 h 9424512"/>
              <a:gd name="connsiteX9193" fmla="*/ 241965 w 15162205"/>
              <a:gd name="connsiteY9193" fmla="*/ 1230020 h 9424512"/>
              <a:gd name="connsiteX9194" fmla="*/ 258094 w 15162205"/>
              <a:gd name="connsiteY9194" fmla="*/ 1213891 h 9424512"/>
              <a:gd name="connsiteX9195" fmla="*/ 290358 w 15162205"/>
              <a:gd name="connsiteY9195" fmla="*/ 1213891 h 9424512"/>
              <a:gd name="connsiteX9196" fmla="*/ 322618 w 15162205"/>
              <a:gd name="connsiteY9196" fmla="*/ 1213891 h 9424512"/>
              <a:gd name="connsiteX9197" fmla="*/ 354878 w 15162205"/>
              <a:gd name="connsiteY9197" fmla="*/ 1230020 h 9424512"/>
              <a:gd name="connsiteX9198" fmla="*/ 354878 w 15162205"/>
              <a:gd name="connsiteY9198" fmla="*/ 1246154 h 9424512"/>
              <a:gd name="connsiteX9199" fmla="*/ 371011 w 15162205"/>
              <a:gd name="connsiteY9199" fmla="*/ 1230020 h 9424512"/>
              <a:gd name="connsiteX9200" fmla="*/ 379078 w 15162205"/>
              <a:gd name="connsiteY9200" fmla="*/ 1213891 h 9424512"/>
              <a:gd name="connsiteX9201" fmla="*/ 387140 w 15162205"/>
              <a:gd name="connsiteY9201" fmla="*/ 1213891 h 9424512"/>
              <a:gd name="connsiteX9202" fmla="*/ 443599 w 15162205"/>
              <a:gd name="connsiteY9202" fmla="*/ 1238088 h 9424512"/>
              <a:gd name="connsiteX9203" fmla="*/ 516190 w 15162205"/>
              <a:gd name="connsiteY9203" fmla="*/ 1278414 h 9424512"/>
              <a:gd name="connsiteX9204" fmla="*/ 540385 w 15162205"/>
              <a:gd name="connsiteY9204" fmla="*/ 1302610 h 9424512"/>
              <a:gd name="connsiteX9205" fmla="*/ 564581 w 15162205"/>
              <a:gd name="connsiteY9205" fmla="*/ 1294546 h 9424512"/>
              <a:gd name="connsiteX9206" fmla="*/ 532319 w 15162205"/>
              <a:gd name="connsiteY9206" fmla="*/ 1278414 h 9424512"/>
              <a:gd name="connsiteX9207" fmla="*/ 508123 w 15162205"/>
              <a:gd name="connsiteY9207" fmla="*/ 1270350 h 9424512"/>
              <a:gd name="connsiteX9208" fmla="*/ 516190 w 15162205"/>
              <a:gd name="connsiteY9208" fmla="*/ 1246154 h 9424512"/>
              <a:gd name="connsiteX9209" fmla="*/ 556516 w 15162205"/>
              <a:gd name="connsiteY9209" fmla="*/ 1246154 h 9424512"/>
              <a:gd name="connsiteX9210" fmla="*/ 548451 w 15162205"/>
              <a:gd name="connsiteY9210" fmla="*/ 1230020 h 9424512"/>
              <a:gd name="connsiteX9211" fmla="*/ 580712 w 15162205"/>
              <a:gd name="connsiteY9211" fmla="*/ 1230020 h 9424512"/>
              <a:gd name="connsiteX9212" fmla="*/ 612974 w 15162205"/>
              <a:gd name="connsiteY9212" fmla="*/ 1246154 h 9424512"/>
              <a:gd name="connsiteX9213" fmla="*/ 596844 w 15162205"/>
              <a:gd name="connsiteY9213" fmla="*/ 1197760 h 9424512"/>
              <a:gd name="connsiteX9214" fmla="*/ 564581 w 15162205"/>
              <a:gd name="connsiteY9214" fmla="*/ 1181629 h 9424512"/>
              <a:gd name="connsiteX9215" fmla="*/ 564581 w 15162205"/>
              <a:gd name="connsiteY9215" fmla="*/ 1165500 h 9424512"/>
              <a:gd name="connsiteX9216" fmla="*/ 580712 w 15162205"/>
              <a:gd name="connsiteY9216" fmla="*/ 1149366 h 9424512"/>
              <a:gd name="connsiteX9217" fmla="*/ 564581 w 15162205"/>
              <a:gd name="connsiteY9217" fmla="*/ 1149366 h 9424512"/>
              <a:gd name="connsiteX9218" fmla="*/ 483927 w 15162205"/>
              <a:gd name="connsiteY9218" fmla="*/ 1100974 h 9424512"/>
              <a:gd name="connsiteX9219" fmla="*/ 475862 w 15162205"/>
              <a:gd name="connsiteY9219" fmla="*/ 1068712 h 9424512"/>
              <a:gd name="connsiteX9220" fmla="*/ 451664 w 15162205"/>
              <a:gd name="connsiteY9220" fmla="*/ 1052583 h 9424512"/>
              <a:gd name="connsiteX9221" fmla="*/ 435535 w 15162205"/>
              <a:gd name="connsiteY9221" fmla="*/ 1052583 h 9424512"/>
              <a:gd name="connsiteX9222" fmla="*/ 419403 w 15162205"/>
              <a:gd name="connsiteY9222" fmla="*/ 1068712 h 9424512"/>
              <a:gd name="connsiteX9223" fmla="*/ 371011 w 15162205"/>
              <a:gd name="connsiteY9223" fmla="*/ 1100974 h 9424512"/>
              <a:gd name="connsiteX9224" fmla="*/ 354878 w 15162205"/>
              <a:gd name="connsiteY9224" fmla="*/ 1100974 h 9424512"/>
              <a:gd name="connsiteX9225" fmla="*/ 338749 w 15162205"/>
              <a:gd name="connsiteY9225" fmla="*/ 1084845 h 9424512"/>
              <a:gd name="connsiteX9226" fmla="*/ 322618 w 15162205"/>
              <a:gd name="connsiteY9226" fmla="*/ 1068712 h 9424512"/>
              <a:gd name="connsiteX9227" fmla="*/ 338749 w 15162205"/>
              <a:gd name="connsiteY9227" fmla="*/ 1052583 h 9424512"/>
              <a:gd name="connsiteX9228" fmla="*/ 338749 w 15162205"/>
              <a:gd name="connsiteY9228" fmla="*/ 1036451 h 9424512"/>
              <a:gd name="connsiteX9229" fmla="*/ 354878 w 15162205"/>
              <a:gd name="connsiteY9229" fmla="*/ 1036451 h 9424512"/>
              <a:gd name="connsiteX9230" fmla="*/ 387140 w 15162205"/>
              <a:gd name="connsiteY9230" fmla="*/ 1020320 h 9424512"/>
              <a:gd name="connsiteX9231" fmla="*/ 371011 w 15162205"/>
              <a:gd name="connsiteY9231" fmla="*/ 1004188 h 9424512"/>
              <a:gd name="connsiteX9232" fmla="*/ 322618 w 15162205"/>
              <a:gd name="connsiteY9232" fmla="*/ 988057 h 9424512"/>
              <a:gd name="connsiteX9233" fmla="*/ 306486 w 15162205"/>
              <a:gd name="connsiteY9233" fmla="*/ 971928 h 9424512"/>
              <a:gd name="connsiteX9234" fmla="*/ 314553 w 15162205"/>
              <a:gd name="connsiteY9234" fmla="*/ 939666 h 9424512"/>
              <a:gd name="connsiteX9235" fmla="*/ 306486 w 15162205"/>
              <a:gd name="connsiteY9235" fmla="*/ 947729 h 9424512"/>
              <a:gd name="connsiteX9236" fmla="*/ 282290 w 15162205"/>
              <a:gd name="connsiteY9236" fmla="*/ 955796 h 9424512"/>
              <a:gd name="connsiteX9237" fmla="*/ 266160 w 15162205"/>
              <a:gd name="connsiteY9237" fmla="*/ 939666 h 9424512"/>
              <a:gd name="connsiteX9238" fmla="*/ 258094 w 15162205"/>
              <a:gd name="connsiteY9238" fmla="*/ 915470 h 9424512"/>
              <a:gd name="connsiteX9239" fmla="*/ 225832 w 15162205"/>
              <a:gd name="connsiteY9239" fmla="*/ 907404 h 9424512"/>
              <a:gd name="connsiteX9240" fmla="*/ 201636 w 15162205"/>
              <a:gd name="connsiteY9240" fmla="*/ 891274 h 9424512"/>
              <a:gd name="connsiteX9241" fmla="*/ 177441 w 15162205"/>
              <a:gd name="connsiteY9241" fmla="*/ 891274 h 9424512"/>
              <a:gd name="connsiteX9242" fmla="*/ 145177 w 15162205"/>
              <a:gd name="connsiteY9242" fmla="*/ 891274 h 9424512"/>
              <a:gd name="connsiteX9243" fmla="*/ 96786 w 15162205"/>
              <a:gd name="connsiteY9243" fmla="*/ 907404 h 9424512"/>
              <a:gd name="connsiteX9244" fmla="*/ 80655 w 15162205"/>
              <a:gd name="connsiteY9244" fmla="*/ 891274 h 9424512"/>
              <a:gd name="connsiteX9245" fmla="*/ 32262 w 15162205"/>
              <a:gd name="connsiteY9245" fmla="*/ 891274 h 9424512"/>
              <a:gd name="connsiteX9246" fmla="*/ 32262 w 15162205"/>
              <a:gd name="connsiteY9246" fmla="*/ 859011 h 9424512"/>
              <a:gd name="connsiteX9247" fmla="*/ 80655 w 15162205"/>
              <a:gd name="connsiteY9247" fmla="*/ 826750 h 9424512"/>
              <a:gd name="connsiteX9248" fmla="*/ 96786 w 15162205"/>
              <a:gd name="connsiteY9248" fmla="*/ 810618 h 9424512"/>
              <a:gd name="connsiteX9249" fmla="*/ 112918 w 15162205"/>
              <a:gd name="connsiteY9249" fmla="*/ 794487 h 9424512"/>
              <a:gd name="connsiteX9250" fmla="*/ 48392 w 15162205"/>
              <a:gd name="connsiteY9250" fmla="*/ 729963 h 9424512"/>
              <a:gd name="connsiteX9251" fmla="*/ 16131 w 15162205"/>
              <a:gd name="connsiteY9251" fmla="*/ 713833 h 9424512"/>
              <a:gd name="connsiteX9252" fmla="*/ 0 w 15162205"/>
              <a:gd name="connsiteY9252" fmla="*/ 705766 h 9424512"/>
              <a:gd name="connsiteX9253" fmla="*/ 0 w 15162205"/>
              <a:gd name="connsiteY9253" fmla="*/ 681570 h 9424512"/>
              <a:gd name="connsiteX9254" fmla="*/ 16131 w 15162205"/>
              <a:gd name="connsiteY9254" fmla="*/ 665441 h 9424512"/>
              <a:gd name="connsiteX9255" fmla="*/ 48392 w 15162205"/>
              <a:gd name="connsiteY9255" fmla="*/ 681570 h 9424512"/>
              <a:gd name="connsiteX9256" fmla="*/ 48392 w 15162205"/>
              <a:gd name="connsiteY9256" fmla="*/ 617050 h 9424512"/>
              <a:gd name="connsiteX9257" fmla="*/ 72590 w 15162205"/>
              <a:gd name="connsiteY9257" fmla="*/ 592850 h 9424512"/>
              <a:gd name="connsiteX9258" fmla="*/ 80655 w 15162205"/>
              <a:gd name="connsiteY9258" fmla="*/ 536395 h 9424512"/>
              <a:gd name="connsiteX9259" fmla="*/ 80655 w 15162205"/>
              <a:gd name="connsiteY9259" fmla="*/ 520261 h 9424512"/>
              <a:gd name="connsiteX9260" fmla="*/ 96786 w 15162205"/>
              <a:gd name="connsiteY9260" fmla="*/ 504132 h 9424512"/>
              <a:gd name="connsiteX9261" fmla="*/ 129048 w 15162205"/>
              <a:gd name="connsiteY9261" fmla="*/ 520261 h 9424512"/>
              <a:gd name="connsiteX9262" fmla="*/ 161310 w 15162205"/>
              <a:gd name="connsiteY9262" fmla="*/ 520261 h 9424512"/>
              <a:gd name="connsiteX9263" fmla="*/ 145177 w 15162205"/>
              <a:gd name="connsiteY9263" fmla="*/ 488000 h 9424512"/>
              <a:gd name="connsiteX9264" fmla="*/ 161310 w 15162205"/>
              <a:gd name="connsiteY9264" fmla="*/ 391215 h 9424512"/>
              <a:gd name="connsiteX9265" fmla="*/ 161310 w 15162205"/>
              <a:gd name="connsiteY9265" fmla="*/ 375086 h 9424512"/>
              <a:gd name="connsiteX9266" fmla="*/ 193569 w 15162205"/>
              <a:gd name="connsiteY9266" fmla="*/ 358952 h 9424512"/>
              <a:gd name="connsiteX9267" fmla="*/ 193569 w 15162205"/>
              <a:gd name="connsiteY9267" fmla="*/ 391215 h 9424512"/>
              <a:gd name="connsiteX9268" fmla="*/ 209703 w 15162205"/>
              <a:gd name="connsiteY9268" fmla="*/ 375086 h 9424512"/>
              <a:gd name="connsiteX9269" fmla="*/ 258094 w 15162205"/>
              <a:gd name="connsiteY9269" fmla="*/ 358952 h 9424512"/>
              <a:gd name="connsiteX9270" fmla="*/ 266160 w 15162205"/>
              <a:gd name="connsiteY9270" fmla="*/ 383150 h 9424512"/>
              <a:gd name="connsiteX9271" fmla="*/ 266160 w 15162205"/>
              <a:gd name="connsiteY9271" fmla="*/ 399282 h 9424512"/>
              <a:gd name="connsiteX9272" fmla="*/ 274225 w 15162205"/>
              <a:gd name="connsiteY9272" fmla="*/ 391215 h 9424512"/>
              <a:gd name="connsiteX9273" fmla="*/ 274225 w 15162205"/>
              <a:gd name="connsiteY9273" fmla="*/ 358952 h 9424512"/>
              <a:gd name="connsiteX9274" fmla="*/ 290358 w 15162205"/>
              <a:gd name="connsiteY9274" fmla="*/ 310561 h 9424512"/>
              <a:gd name="connsiteX9275" fmla="*/ 322618 w 15162205"/>
              <a:gd name="connsiteY9275" fmla="*/ 278298 h 9424512"/>
              <a:gd name="connsiteX9276" fmla="*/ 338749 w 15162205"/>
              <a:gd name="connsiteY9276" fmla="*/ 246037 h 9424512"/>
              <a:gd name="connsiteX9277" fmla="*/ 338749 w 15162205"/>
              <a:gd name="connsiteY9277" fmla="*/ 213774 h 9424512"/>
              <a:gd name="connsiteX9278" fmla="*/ 354878 w 15162205"/>
              <a:gd name="connsiteY9278" fmla="*/ 246037 h 9424512"/>
              <a:gd name="connsiteX9279" fmla="*/ 354878 w 15162205"/>
              <a:gd name="connsiteY9279" fmla="*/ 262169 h 9424512"/>
              <a:gd name="connsiteX9280" fmla="*/ 371011 w 15162205"/>
              <a:gd name="connsiteY9280" fmla="*/ 246037 h 9424512"/>
              <a:gd name="connsiteX9281" fmla="*/ 371011 w 15162205"/>
              <a:gd name="connsiteY9281" fmla="*/ 197645 h 9424512"/>
              <a:gd name="connsiteX9282" fmla="*/ 371011 w 15162205"/>
              <a:gd name="connsiteY9282" fmla="*/ 165382 h 9424512"/>
              <a:gd name="connsiteX9283" fmla="*/ 387140 w 15162205"/>
              <a:gd name="connsiteY9283" fmla="*/ 133120 h 9424512"/>
              <a:gd name="connsiteX9284" fmla="*/ 371011 w 15162205"/>
              <a:gd name="connsiteY9284" fmla="*/ 133120 h 9424512"/>
              <a:gd name="connsiteX9285" fmla="*/ 387140 w 15162205"/>
              <a:gd name="connsiteY9285" fmla="*/ 116991 h 9424512"/>
              <a:gd name="connsiteX9286" fmla="*/ 403273 w 15162205"/>
              <a:gd name="connsiteY9286" fmla="*/ 149252 h 9424512"/>
              <a:gd name="connsiteX9287" fmla="*/ 451664 w 15162205"/>
              <a:gd name="connsiteY9287" fmla="*/ 197645 h 9424512"/>
              <a:gd name="connsiteX9288" fmla="*/ 459731 w 15162205"/>
              <a:gd name="connsiteY9288" fmla="*/ 173448 h 9424512"/>
              <a:gd name="connsiteX9289" fmla="*/ 459731 w 15162205"/>
              <a:gd name="connsiteY9289" fmla="*/ 149252 h 9424512"/>
              <a:gd name="connsiteX9290" fmla="*/ 467795 w 15162205"/>
              <a:gd name="connsiteY9290" fmla="*/ 125056 h 9424512"/>
              <a:gd name="connsiteX9291" fmla="*/ 483927 w 15162205"/>
              <a:gd name="connsiteY9291" fmla="*/ 84728 h 9424512"/>
              <a:gd name="connsiteX9292" fmla="*/ 500058 w 15162205"/>
              <a:gd name="connsiteY9292" fmla="*/ 52465 h 9424512"/>
              <a:gd name="connsiteX9293" fmla="*/ 516190 w 15162205"/>
              <a:gd name="connsiteY9293" fmla="*/ 52465 h 9424512"/>
              <a:gd name="connsiteX9294" fmla="*/ 516190 w 15162205"/>
              <a:gd name="connsiteY9294" fmla="*/ 36336 h 9424512"/>
              <a:gd name="connsiteX9295" fmla="*/ 516190 w 15162205"/>
              <a:gd name="connsiteY9295" fmla="*/ 20206 h 9424512"/>
              <a:gd name="connsiteX9296" fmla="*/ 532319 w 15162205"/>
              <a:gd name="connsiteY9296" fmla="*/ 4074 h 9424512"/>
              <a:gd name="connsiteX9297" fmla="*/ 532319 w 15162205"/>
              <a:gd name="connsiteY9297" fmla="*/ 20206 h 9424512"/>
              <a:gd name="connsiteX9298" fmla="*/ 540385 w 15162205"/>
              <a:gd name="connsiteY9298" fmla="*/ 52465 h 9424512"/>
              <a:gd name="connsiteX9299" fmla="*/ 540385 w 15162205"/>
              <a:gd name="connsiteY9299" fmla="*/ 76661 h 9424512"/>
              <a:gd name="connsiteX9300" fmla="*/ 532319 w 15162205"/>
              <a:gd name="connsiteY9300" fmla="*/ 100860 h 9424512"/>
              <a:gd name="connsiteX9301" fmla="*/ 540385 w 15162205"/>
              <a:gd name="connsiteY9301" fmla="*/ 116991 h 9424512"/>
              <a:gd name="connsiteX9302" fmla="*/ 548451 w 15162205"/>
              <a:gd name="connsiteY9302" fmla="*/ 100860 h 9424512"/>
              <a:gd name="connsiteX9303" fmla="*/ 596844 w 15162205"/>
              <a:gd name="connsiteY9303" fmla="*/ 100860 h 9424512"/>
              <a:gd name="connsiteX9304" fmla="*/ 612974 w 15162205"/>
              <a:gd name="connsiteY9304" fmla="*/ 116991 h 9424512"/>
              <a:gd name="connsiteX9305" fmla="*/ 629105 w 15162205"/>
              <a:gd name="connsiteY9305" fmla="*/ 20206 h 942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Lst>
            <a:rect l="l" t="t" r="r" b="b"/>
            <a:pathLst>
              <a:path w="15162205" h="9424512">
                <a:moveTo>
                  <a:pt x="13695121" y="9408380"/>
                </a:moveTo>
                <a:cubicBezTo>
                  <a:pt x="13705877" y="9408380"/>
                  <a:pt x="13716629" y="9408380"/>
                  <a:pt x="13727385" y="9408380"/>
                </a:cubicBezTo>
                <a:lnTo>
                  <a:pt x="13711253" y="9424512"/>
                </a:lnTo>
                <a:close/>
                <a:moveTo>
                  <a:pt x="13469290" y="9343858"/>
                </a:moveTo>
                <a:lnTo>
                  <a:pt x="13614467" y="9392249"/>
                </a:lnTo>
                <a:lnTo>
                  <a:pt x="13533812" y="9376119"/>
                </a:lnTo>
                <a:close/>
                <a:moveTo>
                  <a:pt x="13517683" y="9247071"/>
                </a:moveTo>
                <a:cubicBezTo>
                  <a:pt x="13528437" y="9247071"/>
                  <a:pt x="13536503" y="9249762"/>
                  <a:pt x="13541879" y="9255138"/>
                </a:cubicBezTo>
                <a:cubicBezTo>
                  <a:pt x="13547255" y="9260513"/>
                  <a:pt x="13549944" y="9263202"/>
                  <a:pt x="13549944" y="9263202"/>
                </a:cubicBezTo>
                <a:lnTo>
                  <a:pt x="13533812" y="9263202"/>
                </a:lnTo>
                <a:close/>
                <a:moveTo>
                  <a:pt x="13856429" y="9230940"/>
                </a:moveTo>
                <a:cubicBezTo>
                  <a:pt x="13867185" y="9230940"/>
                  <a:pt x="13875253" y="9233629"/>
                  <a:pt x="13880625" y="9239004"/>
                </a:cubicBezTo>
                <a:cubicBezTo>
                  <a:pt x="13886001" y="9244382"/>
                  <a:pt x="13894069" y="9247071"/>
                  <a:pt x="13904825" y="9247071"/>
                </a:cubicBezTo>
                <a:cubicBezTo>
                  <a:pt x="13915581" y="9257825"/>
                  <a:pt x="13920957" y="9268579"/>
                  <a:pt x="13920957" y="9279332"/>
                </a:cubicBezTo>
                <a:lnTo>
                  <a:pt x="13904825" y="9263202"/>
                </a:lnTo>
                <a:cubicBezTo>
                  <a:pt x="13894069" y="9263202"/>
                  <a:pt x="13886001" y="9260513"/>
                  <a:pt x="13880625" y="9255138"/>
                </a:cubicBezTo>
                <a:cubicBezTo>
                  <a:pt x="13875253" y="9249762"/>
                  <a:pt x="13867185" y="9241696"/>
                  <a:pt x="13856429" y="9230940"/>
                </a:cubicBezTo>
                <a:close/>
                <a:moveTo>
                  <a:pt x="14243573" y="9182546"/>
                </a:moveTo>
                <a:lnTo>
                  <a:pt x="14259701" y="9198679"/>
                </a:lnTo>
                <a:lnTo>
                  <a:pt x="14259701" y="9182546"/>
                </a:lnTo>
                <a:cubicBezTo>
                  <a:pt x="14259701" y="9182546"/>
                  <a:pt x="14254325" y="9182546"/>
                  <a:pt x="14243573" y="9182546"/>
                </a:cubicBezTo>
                <a:close/>
                <a:moveTo>
                  <a:pt x="13553976" y="9145244"/>
                </a:moveTo>
                <a:cubicBezTo>
                  <a:pt x="13562043" y="9143229"/>
                  <a:pt x="13582205" y="9150288"/>
                  <a:pt x="13614467" y="9166417"/>
                </a:cubicBezTo>
                <a:lnTo>
                  <a:pt x="13711253" y="9198679"/>
                </a:lnTo>
                <a:lnTo>
                  <a:pt x="13678993" y="9198679"/>
                </a:lnTo>
                <a:cubicBezTo>
                  <a:pt x="13592961" y="9177171"/>
                  <a:pt x="13549944" y="9161040"/>
                  <a:pt x="13549944" y="9150288"/>
                </a:cubicBezTo>
                <a:cubicBezTo>
                  <a:pt x="13549944" y="9147599"/>
                  <a:pt x="13551289" y="9145918"/>
                  <a:pt x="13553976" y="9145244"/>
                </a:cubicBezTo>
                <a:close/>
                <a:moveTo>
                  <a:pt x="13404766" y="9134154"/>
                </a:moveTo>
                <a:lnTo>
                  <a:pt x="13437029" y="9134154"/>
                </a:lnTo>
                <a:cubicBezTo>
                  <a:pt x="13437029" y="9144910"/>
                  <a:pt x="13437029" y="9150288"/>
                  <a:pt x="13437029" y="9150288"/>
                </a:cubicBezTo>
                <a:cubicBezTo>
                  <a:pt x="13426271" y="9150288"/>
                  <a:pt x="13420897" y="9150288"/>
                  <a:pt x="13420897" y="9150288"/>
                </a:cubicBezTo>
                <a:cubicBezTo>
                  <a:pt x="13420897" y="9150288"/>
                  <a:pt x="13415520" y="9144910"/>
                  <a:pt x="13404766" y="9134154"/>
                </a:cubicBezTo>
                <a:close/>
                <a:moveTo>
                  <a:pt x="12646615" y="9101893"/>
                </a:moveTo>
                <a:lnTo>
                  <a:pt x="12711137" y="9118025"/>
                </a:lnTo>
                <a:cubicBezTo>
                  <a:pt x="12743398" y="9128779"/>
                  <a:pt x="12764907" y="9139532"/>
                  <a:pt x="12775661" y="9150288"/>
                </a:cubicBezTo>
                <a:cubicBezTo>
                  <a:pt x="12764907" y="9150288"/>
                  <a:pt x="12751465" y="9147599"/>
                  <a:pt x="12735335" y="9142221"/>
                </a:cubicBezTo>
                <a:cubicBezTo>
                  <a:pt x="12719203" y="9136844"/>
                  <a:pt x="12700383" y="9128779"/>
                  <a:pt x="12678876" y="9118025"/>
                </a:cubicBezTo>
                <a:cubicBezTo>
                  <a:pt x="12668120" y="9118025"/>
                  <a:pt x="12657368" y="9112649"/>
                  <a:pt x="12646615" y="9101893"/>
                </a:cubicBezTo>
                <a:close/>
                <a:moveTo>
                  <a:pt x="12824054" y="9085762"/>
                </a:moveTo>
                <a:cubicBezTo>
                  <a:pt x="12824054" y="9085762"/>
                  <a:pt x="12850941" y="9093829"/>
                  <a:pt x="12904707" y="9109960"/>
                </a:cubicBezTo>
                <a:cubicBezTo>
                  <a:pt x="12958478" y="9126090"/>
                  <a:pt x="13014935" y="9144910"/>
                  <a:pt x="13074083" y="9166417"/>
                </a:cubicBezTo>
                <a:cubicBezTo>
                  <a:pt x="13133230" y="9187925"/>
                  <a:pt x="13168179" y="9204057"/>
                  <a:pt x="13178933" y="9214810"/>
                </a:cubicBezTo>
                <a:cubicBezTo>
                  <a:pt x="13221949" y="9236317"/>
                  <a:pt x="13286474" y="9263202"/>
                  <a:pt x="13372503" y="9295463"/>
                </a:cubicBezTo>
                <a:cubicBezTo>
                  <a:pt x="13404766" y="9316971"/>
                  <a:pt x="13426271" y="9333103"/>
                  <a:pt x="13437029" y="9343858"/>
                </a:cubicBezTo>
                <a:lnTo>
                  <a:pt x="13404766" y="9343858"/>
                </a:lnTo>
                <a:cubicBezTo>
                  <a:pt x="13394012" y="9333103"/>
                  <a:pt x="13380570" y="9322349"/>
                  <a:pt x="13364438" y="9311596"/>
                </a:cubicBezTo>
                <a:cubicBezTo>
                  <a:pt x="13348307" y="9300841"/>
                  <a:pt x="13334866" y="9295463"/>
                  <a:pt x="13324112" y="9295463"/>
                </a:cubicBezTo>
                <a:cubicBezTo>
                  <a:pt x="13270343" y="9284712"/>
                  <a:pt x="13243457" y="9273957"/>
                  <a:pt x="13243457" y="9263202"/>
                </a:cubicBezTo>
                <a:cubicBezTo>
                  <a:pt x="13232703" y="9252449"/>
                  <a:pt x="13211196" y="9244382"/>
                  <a:pt x="13178933" y="9239004"/>
                </a:cubicBezTo>
                <a:cubicBezTo>
                  <a:pt x="13146671" y="9233629"/>
                  <a:pt x="13130542" y="9230940"/>
                  <a:pt x="13130542" y="9230940"/>
                </a:cubicBezTo>
                <a:lnTo>
                  <a:pt x="13082148" y="9214810"/>
                </a:lnTo>
                <a:lnTo>
                  <a:pt x="13049886" y="9182546"/>
                </a:lnTo>
                <a:cubicBezTo>
                  <a:pt x="13028379" y="9161040"/>
                  <a:pt x="13006870" y="9161040"/>
                  <a:pt x="12985363" y="9182546"/>
                </a:cubicBezTo>
                <a:lnTo>
                  <a:pt x="12969233" y="9166417"/>
                </a:lnTo>
                <a:cubicBezTo>
                  <a:pt x="12969233" y="9166417"/>
                  <a:pt x="12966542" y="9163729"/>
                  <a:pt x="12961166" y="9158351"/>
                </a:cubicBezTo>
                <a:cubicBezTo>
                  <a:pt x="12955791" y="9152975"/>
                  <a:pt x="12942346" y="9144910"/>
                  <a:pt x="12920841" y="9134154"/>
                </a:cubicBezTo>
                <a:cubicBezTo>
                  <a:pt x="12877824" y="9123401"/>
                  <a:pt x="12856316" y="9118025"/>
                  <a:pt x="12856316" y="9118025"/>
                </a:cubicBezTo>
                <a:lnTo>
                  <a:pt x="12840185" y="9118025"/>
                </a:lnTo>
                <a:cubicBezTo>
                  <a:pt x="12829429" y="9096516"/>
                  <a:pt x="12824054" y="9085762"/>
                  <a:pt x="12824054" y="9085762"/>
                </a:cubicBezTo>
                <a:close/>
                <a:moveTo>
                  <a:pt x="12775661" y="9069632"/>
                </a:moveTo>
                <a:lnTo>
                  <a:pt x="12807924" y="9085762"/>
                </a:lnTo>
                <a:cubicBezTo>
                  <a:pt x="12786415" y="9096516"/>
                  <a:pt x="12775661" y="9096516"/>
                  <a:pt x="12775661" y="9085762"/>
                </a:cubicBezTo>
                <a:cubicBezTo>
                  <a:pt x="12775661" y="9075008"/>
                  <a:pt x="12775661" y="9069632"/>
                  <a:pt x="12775661" y="9069632"/>
                </a:cubicBezTo>
                <a:close/>
                <a:moveTo>
                  <a:pt x="13372503" y="9053501"/>
                </a:moveTo>
                <a:cubicBezTo>
                  <a:pt x="13372503" y="9053501"/>
                  <a:pt x="13383257" y="9058879"/>
                  <a:pt x="13404766" y="9069632"/>
                </a:cubicBezTo>
                <a:lnTo>
                  <a:pt x="13405843" y="9070170"/>
                </a:lnTo>
                <a:close/>
                <a:moveTo>
                  <a:pt x="12920841" y="9053501"/>
                </a:moveTo>
                <a:cubicBezTo>
                  <a:pt x="12931594" y="9053501"/>
                  <a:pt x="12939660" y="9053501"/>
                  <a:pt x="12945035" y="9053501"/>
                </a:cubicBezTo>
                <a:cubicBezTo>
                  <a:pt x="12950412" y="9053501"/>
                  <a:pt x="12958478" y="9053501"/>
                  <a:pt x="12969233" y="9053501"/>
                </a:cubicBezTo>
                <a:cubicBezTo>
                  <a:pt x="12990738" y="9064257"/>
                  <a:pt x="13001494" y="9069632"/>
                  <a:pt x="13001494" y="9069632"/>
                </a:cubicBezTo>
                <a:cubicBezTo>
                  <a:pt x="13087525" y="9112649"/>
                  <a:pt x="13152047" y="9134154"/>
                  <a:pt x="13195065" y="9134154"/>
                </a:cubicBezTo>
                <a:cubicBezTo>
                  <a:pt x="13205820" y="9134154"/>
                  <a:pt x="13213885" y="9136844"/>
                  <a:pt x="13219261" y="9142221"/>
                </a:cubicBezTo>
                <a:cubicBezTo>
                  <a:pt x="13224638" y="9147599"/>
                  <a:pt x="13259588" y="9161040"/>
                  <a:pt x="13324112" y="9182546"/>
                </a:cubicBezTo>
                <a:lnTo>
                  <a:pt x="13453158" y="9230940"/>
                </a:lnTo>
                <a:cubicBezTo>
                  <a:pt x="13431652" y="9230940"/>
                  <a:pt x="13415520" y="9230940"/>
                  <a:pt x="13404766" y="9230940"/>
                </a:cubicBezTo>
                <a:cubicBezTo>
                  <a:pt x="13350998" y="9209432"/>
                  <a:pt x="13313357" y="9195990"/>
                  <a:pt x="13291849" y="9190612"/>
                </a:cubicBezTo>
                <a:cubicBezTo>
                  <a:pt x="13270343" y="9185238"/>
                  <a:pt x="13243457" y="9177171"/>
                  <a:pt x="13211196" y="9166417"/>
                </a:cubicBezTo>
                <a:cubicBezTo>
                  <a:pt x="13189689" y="9166417"/>
                  <a:pt x="13168179" y="9161040"/>
                  <a:pt x="13146671" y="9150288"/>
                </a:cubicBezTo>
                <a:cubicBezTo>
                  <a:pt x="13125165" y="9139532"/>
                  <a:pt x="13109033" y="9134154"/>
                  <a:pt x="13098279" y="9134154"/>
                </a:cubicBezTo>
                <a:lnTo>
                  <a:pt x="13033757" y="9118025"/>
                </a:lnTo>
                <a:close/>
                <a:moveTo>
                  <a:pt x="12743398" y="9053501"/>
                </a:moveTo>
                <a:lnTo>
                  <a:pt x="12775661" y="9069632"/>
                </a:lnTo>
                <a:cubicBezTo>
                  <a:pt x="12775661" y="9069632"/>
                  <a:pt x="12770285" y="9069632"/>
                  <a:pt x="12759532" y="9069632"/>
                </a:cubicBezTo>
                <a:cubicBezTo>
                  <a:pt x="12748775" y="9069632"/>
                  <a:pt x="12743398" y="9064257"/>
                  <a:pt x="12743398" y="9053501"/>
                </a:cubicBezTo>
                <a:close/>
                <a:moveTo>
                  <a:pt x="12598223" y="9053501"/>
                </a:moveTo>
                <a:cubicBezTo>
                  <a:pt x="12619729" y="9064257"/>
                  <a:pt x="12630483" y="9075008"/>
                  <a:pt x="12630483" y="9085762"/>
                </a:cubicBezTo>
                <a:lnTo>
                  <a:pt x="12630483" y="9101893"/>
                </a:lnTo>
                <a:cubicBezTo>
                  <a:pt x="12619729" y="9101893"/>
                  <a:pt x="12603598" y="9091140"/>
                  <a:pt x="12582090" y="9069632"/>
                </a:cubicBezTo>
                <a:close/>
                <a:moveTo>
                  <a:pt x="12662746" y="9021238"/>
                </a:moveTo>
                <a:lnTo>
                  <a:pt x="12695007" y="9037370"/>
                </a:lnTo>
                <a:lnTo>
                  <a:pt x="12711137" y="9053501"/>
                </a:lnTo>
                <a:cubicBezTo>
                  <a:pt x="12700383" y="9053501"/>
                  <a:pt x="12689632" y="9050812"/>
                  <a:pt x="12678876" y="9045434"/>
                </a:cubicBezTo>
                <a:cubicBezTo>
                  <a:pt x="12668120" y="9040058"/>
                  <a:pt x="12662746" y="9031994"/>
                  <a:pt x="12662746" y="9021238"/>
                </a:cubicBezTo>
                <a:close/>
                <a:moveTo>
                  <a:pt x="12517567" y="9021238"/>
                </a:moveTo>
                <a:lnTo>
                  <a:pt x="12533698" y="9037370"/>
                </a:lnTo>
                <a:cubicBezTo>
                  <a:pt x="12522945" y="9037370"/>
                  <a:pt x="12517567" y="9037370"/>
                  <a:pt x="12517567" y="9037370"/>
                </a:cubicBezTo>
                <a:cubicBezTo>
                  <a:pt x="12517567" y="9026616"/>
                  <a:pt x="12517567" y="9021238"/>
                  <a:pt x="12517567" y="9021238"/>
                </a:cubicBezTo>
                <a:close/>
                <a:moveTo>
                  <a:pt x="14340357" y="8988979"/>
                </a:moveTo>
                <a:lnTo>
                  <a:pt x="14340357" y="9005108"/>
                </a:lnTo>
                <a:lnTo>
                  <a:pt x="14356489" y="8988979"/>
                </a:lnTo>
                <a:cubicBezTo>
                  <a:pt x="14345733" y="8988979"/>
                  <a:pt x="14340357" y="8988979"/>
                  <a:pt x="14340357" y="8988979"/>
                </a:cubicBezTo>
                <a:close/>
                <a:moveTo>
                  <a:pt x="12565961" y="8988979"/>
                </a:moveTo>
                <a:cubicBezTo>
                  <a:pt x="12587466" y="8988979"/>
                  <a:pt x="12598223" y="8991666"/>
                  <a:pt x="12598223" y="8997042"/>
                </a:cubicBezTo>
                <a:cubicBezTo>
                  <a:pt x="12598223" y="9002420"/>
                  <a:pt x="12603598" y="9005108"/>
                  <a:pt x="12614352" y="9005108"/>
                </a:cubicBezTo>
                <a:lnTo>
                  <a:pt x="12646615" y="9021238"/>
                </a:lnTo>
                <a:lnTo>
                  <a:pt x="12582090" y="9005108"/>
                </a:lnTo>
                <a:close/>
                <a:moveTo>
                  <a:pt x="12436914" y="8924453"/>
                </a:moveTo>
                <a:cubicBezTo>
                  <a:pt x="12479930" y="8924453"/>
                  <a:pt x="12501437" y="8935208"/>
                  <a:pt x="12501437" y="8956716"/>
                </a:cubicBezTo>
                <a:lnTo>
                  <a:pt x="12469174" y="8956716"/>
                </a:lnTo>
                <a:lnTo>
                  <a:pt x="12436914" y="8940584"/>
                </a:lnTo>
                <a:close/>
                <a:moveTo>
                  <a:pt x="12081299" y="8919323"/>
                </a:moveTo>
                <a:lnTo>
                  <a:pt x="12243343" y="8956716"/>
                </a:lnTo>
                <a:cubicBezTo>
                  <a:pt x="12297111" y="8978224"/>
                  <a:pt x="12323997" y="8994355"/>
                  <a:pt x="12323997" y="9005108"/>
                </a:cubicBezTo>
                <a:cubicBezTo>
                  <a:pt x="12323997" y="9026616"/>
                  <a:pt x="12315930" y="9031994"/>
                  <a:pt x="12299801" y="9021238"/>
                </a:cubicBezTo>
                <a:cubicBezTo>
                  <a:pt x="12283669" y="9010487"/>
                  <a:pt x="12270228" y="9005108"/>
                  <a:pt x="12259472" y="9005108"/>
                </a:cubicBezTo>
                <a:cubicBezTo>
                  <a:pt x="12248719" y="8994355"/>
                  <a:pt x="12235277" y="8983601"/>
                  <a:pt x="12219147" y="8972847"/>
                </a:cubicBezTo>
                <a:cubicBezTo>
                  <a:pt x="12203015" y="8962092"/>
                  <a:pt x="12189572" y="8956716"/>
                  <a:pt x="12178819" y="8956716"/>
                </a:cubicBezTo>
                <a:cubicBezTo>
                  <a:pt x="12168065" y="8956716"/>
                  <a:pt x="12157314" y="8954029"/>
                  <a:pt x="12146556" y="8948651"/>
                </a:cubicBezTo>
                <a:cubicBezTo>
                  <a:pt x="12135802" y="8943274"/>
                  <a:pt x="12125049" y="8937897"/>
                  <a:pt x="12114294" y="8932520"/>
                </a:cubicBezTo>
                <a:close/>
                <a:moveTo>
                  <a:pt x="12807924" y="8908324"/>
                </a:moveTo>
                <a:lnTo>
                  <a:pt x="12824054" y="8908324"/>
                </a:lnTo>
                <a:lnTo>
                  <a:pt x="12815989" y="8916388"/>
                </a:lnTo>
                <a:close/>
                <a:moveTo>
                  <a:pt x="12033641" y="8908324"/>
                </a:moveTo>
                <a:cubicBezTo>
                  <a:pt x="12044396" y="8908324"/>
                  <a:pt x="12057835" y="8911012"/>
                  <a:pt x="12073969" y="8916388"/>
                </a:cubicBezTo>
                <a:lnTo>
                  <a:pt x="12081299" y="8919323"/>
                </a:lnTo>
                <a:close/>
                <a:moveTo>
                  <a:pt x="12791790" y="8892192"/>
                </a:moveTo>
                <a:lnTo>
                  <a:pt x="12807924" y="8908324"/>
                </a:lnTo>
                <a:lnTo>
                  <a:pt x="12799857" y="8908324"/>
                </a:lnTo>
                <a:cubicBezTo>
                  <a:pt x="12794482" y="8908324"/>
                  <a:pt x="12791790" y="8902946"/>
                  <a:pt x="12791790" y="8892192"/>
                </a:cubicBezTo>
                <a:close/>
                <a:moveTo>
                  <a:pt x="12654682" y="8892192"/>
                </a:moveTo>
                <a:cubicBezTo>
                  <a:pt x="12660057" y="8892192"/>
                  <a:pt x="12662746" y="8892192"/>
                  <a:pt x="12662746" y="8892192"/>
                </a:cubicBezTo>
                <a:lnTo>
                  <a:pt x="12662746" y="8908324"/>
                </a:lnTo>
                <a:cubicBezTo>
                  <a:pt x="12662746" y="8908324"/>
                  <a:pt x="12657368" y="8908324"/>
                  <a:pt x="12646615" y="8908324"/>
                </a:cubicBezTo>
                <a:cubicBezTo>
                  <a:pt x="12646615" y="8897570"/>
                  <a:pt x="12649302" y="8892192"/>
                  <a:pt x="12654682" y="8892192"/>
                </a:cubicBezTo>
                <a:close/>
                <a:moveTo>
                  <a:pt x="12243343" y="8859929"/>
                </a:moveTo>
                <a:lnTo>
                  <a:pt x="12275602" y="8876062"/>
                </a:lnTo>
                <a:cubicBezTo>
                  <a:pt x="12264850" y="8876062"/>
                  <a:pt x="12254097" y="8873374"/>
                  <a:pt x="12243343" y="8867996"/>
                </a:cubicBezTo>
                <a:cubicBezTo>
                  <a:pt x="12232585" y="8862620"/>
                  <a:pt x="12232585" y="8859929"/>
                  <a:pt x="12243343" y="8859929"/>
                </a:cubicBezTo>
                <a:close/>
                <a:moveTo>
                  <a:pt x="11888462" y="8843800"/>
                </a:moveTo>
                <a:lnTo>
                  <a:pt x="11904593" y="8843800"/>
                </a:lnTo>
                <a:lnTo>
                  <a:pt x="12001379" y="8892192"/>
                </a:lnTo>
                <a:cubicBezTo>
                  <a:pt x="12022885" y="8902946"/>
                  <a:pt x="12033641" y="8908324"/>
                  <a:pt x="12033641" y="8908324"/>
                </a:cubicBezTo>
                <a:cubicBezTo>
                  <a:pt x="12012134" y="8908324"/>
                  <a:pt x="11990624" y="8902946"/>
                  <a:pt x="11969118" y="8892192"/>
                </a:cubicBezTo>
                <a:cubicBezTo>
                  <a:pt x="11969118" y="8881438"/>
                  <a:pt x="11963740" y="8876062"/>
                  <a:pt x="11952985" y="8876062"/>
                </a:cubicBezTo>
                <a:cubicBezTo>
                  <a:pt x="11942232" y="8876062"/>
                  <a:pt x="11931479" y="8873374"/>
                  <a:pt x="11920725" y="8867996"/>
                </a:cubicBezTo>
                <a:cubicBezTo>
                  <a:pt x="11909969" y="8862620"/>
                  <a:pt x="11901904" y="8859929"/>
                  <a:pt x="11896526" y="8859929"/>
                </a:cubicBezTo>
                <a:cubicBezTo>
                  <a:pt x="11891151" y="8859929"/>
                  <a:pt x="11888462" y="8854553"/>
                  <a:pt x="11888462" y="8843800"/>
                </a:cubicBezTo>
                <a:close/>
                <a:moveTo>
                  <a:pt x="12356257" y="8811538"/>
                </a:moveTo>
                <a:lnTo>
                  <a:pt x="12356257" y="8827670"/>
                </a:lnTo>
                <a:cubicBezTo>
                  <a:pt x="12367014" y="8838424"/>
                  <a:pt x="12377765" y="8843800"/>
                  <a:pt x="12388520" y="8843800"/>
                </a:cubicBezTo>
                <a:lnTo>
                  <a:pt x="12372389" y="8827670"/>
                </a:lnTo>
                <a:close/>
                <a:moveTo>
                  <a:pt x="12063885" y="8791374"/>
                </a:moveTo>
                <a:cubicBezTo>
                  <a:pt x="12084049" y="8791374"/>
                  <a:pt x="12122360" y="8803471"/>
                  <a:pt x="12178819" y="8827670"/>
                </a:cubicBezTo>
                <a:lnTo>
                  <a:pt x="12162688" y="8843800"/>
                </a:lnTo>
                <a:cubicBezTo>
                  <a:pt x="12151933" y="8833046"/>
                  <a:pt x="12135802" y="8827670"/>
                  <a:pt x="12114294" y="8827670"/>
                </a:cubicBezTo>
                <a:lnTo>
                  <a:pt x="12049771" y="8795407"/>
                </a:lnTo>
                <a:cubicBezTo>
                  <a:pt x="12052460" y="8792720"/>
                  <a:pt x="12057166" y="8791374"/>
                  <a:pt x="12063885" y="8791374"/>
                </a:cubicBezTo>
                <a:close/>
                <a:moveTo>
                  <a:pt x="11630367" y="8634098"/>
                </a:moveTo>
                <a:lnTo>
                  <a:pt x="11646501" y="8634098"/>
                </a:lnTo>
                <a:lnTo>
                  <a:pt x="11630367" y="8650229"/>
                </a:lnTo>
                <a:close/>
                <a:moveTo>
                  <a:pt x="11452929" y="8553444"/>
                </a:moveTo>
                <a:cubicBezTo>
                  <a:pt x="11452929" y="8564198"/>
                  <a:pt x="11455616" y="8569574"/>
                  <a:pt x="11460993" y="8569574"/>
                </a:cubicBezTo>
                <a:cubicBezTo>
                  <a:pt x="11466372" y="8569574"/>
                  <a:pt x="11474436" y="8569574"/>
                  <a:pt x="11485192" y="8569574"/>
                </a:cubicBezTo>
                <a:lnTo>
                  <a:pt x="11469058" y="8553444"/>
                </a:lnTo>
                <a:cubicBezTo>
                  <a:pt x="11469058" y="8553444"/>
                  <a:pt x="11466372" y="8553444"/>
                  <a:pt x="11460993" y="8553444"/>
                </a:cubicBezTo>
                <a:close/>
                <a:moveTo>
                  <a:pt x="11541647" y="8529246"/>
                </a:moveTo>
                <a:cubicBezTo>
                  <a:pt x="11536272" y="8529246"/>
                  <a:pt x="11533583" y="8531937"/>
                  <a:pt x="11533583" y="8537312"/>
                </a:cubicBezTo>
                <a:cubicBezTo>
                  <a:pt x="11544338" y="8548069"/>
                  <a:pt x="11592729" y="8569574"/>
                  <a:pt x="11678760" y="8601837"/>
                </a:cubicBezTo>
                <a:cubicBezTo>
                  <a:pt x="11764793" y="8634098"/>
                  <a:pt x="11813184" y="8650229"/>
                  <a:pt x="11823939" y="8650229"/>
                </a:cubicBezTo>
                <a:lnTo>
                  <a:pt x="11807809" y="8634098"/>
                </a:lnTo>
                <a:cubicBezTo>
                  <a:pt x="11797052" y="8623344"/>
                  <a:pt x="11788988" y="8617966"/>
                  <a:pt x="11783612" y="8617966"/>
                </a:cubicBezTo>
                <a:cubicBezTo>
                  <a:pt x="11778234" y="8617966"/>
                  <a:pt x="11770170" y="8617966"/>
                  <a:pt x="11759415" y="8617966"/>
                </a:cubicBezTo>
                <a:cubicBezTo>
                  <a:pt x="11748660" y="8617966"/>
                  <a:pt x="11743284" y="8612591"/>
                  <a:pt x="11743284" y="8601837"/>
                </a:cubicBezTo>
                <a:cubicBezTo>
                  <a:pt x="11743284" y="8591083"/>
                  <a:pt x="11721779" y="8580329"/>
                  <a:pt x="11678760" y="8569574"/>
                </a:cubicBezTo>
                <a:lnTo>
                  <a:pt x="11565845" y="8537312"/>
                </a:lnTo>
                <a:cubicBezTo>
                  <a:pt x="11555092" y="8531937"/>
                  <a:pt x="11547025" y="8529246"/>
                  <a:pt x="11541647" y="8529246"/>
                </a:cubicBezTo>
                <a:close/>
                <a:moveTo>
                  <a:pt x="14372621" y="8521183"/>
                </a:moveTo>
                <a:lnTo>
                  <a:pt x="14469405" y="8569574"/>
                </a:lnTo>
                <a:lnTo>
                  <a:pt x="14469405" y="8553444"/>
                </a:lnTo>
                <a:cubicBezTo>
                  <a:pt x="14469405" y="8553444"/>
                  <a:pt x="14453273" y="8548069"/>
                  <a:pt x="14421013" y="8537312"/>
                </a:cubicBezTo>
                <a:cubicBezTo>
                  <a:pt x="14388753" y="8526558"/>
                  <a:pt x="14372621" y="8521183"/>
                  <a:pt x="14372621" y="8521183"/>
                </a:cubicBezTo>
                <a:close/>
                <a:moveTo>
                  <a:pt x="14872677" y="8505051"/>
                </a:moveTo>
                <a:cubicBezTo>
                  <a:pt x="14872677" y="8505051"/>
                  <a:pt x="14878053" y="8505051"/>
                  <a:pt x="14888809" y="8505051"/>
                </a:cubicBezTo>
                <a:lnTo>
                  <a:pt x="14872677" y="8521183"/>
                </a:lnTo>
                <a:close/>
                <a:moveTo>
                  <a:pt x="11049657" y="8488920"/>
                </a:moveTo>
                <a:lnTo>
                  <a:pt x="11065787" y="8488920"/>
                </a:lnTo>
                <a:lnTo>
                  <a:pt x="11081918" y="8505051"/>
                </a:lnTo>
                <a:cubicBezTo>
                  <a:pt x="11071162" y="8505051"/>
                  <a:pt x="11063097" y="8502362"/>
                  <a:pt x="11057721" y="8496987"/>
                </a:cubicBezTo>
                <a:cubicBezTo>
                  <a:pt x="11052346" y="8491611"/>
                  <a:pt x="11049657" y="8488920"/>
                  <a:pt x="11049657" y="8488920"/>
                </a:cubicBezTo>
                <a:close/>
                <a:moveTo>
                  <a:pt x="10985133" y="8440528"/>
                </a:moveTo>
                <a:cubicBezTo>
                  <a:pt x="10985133" y="8440528"/>
                  <a:pt x="10987824" y="8440528"/>
                  <a:pt x="10993198" y="8440528"/>
                </a:cubicBezTo>
                <a:cubicBezTo>
                  <a:pt x="10998575" y="8440528"/>
                  <a:pt x="11001262" y="8445903"/>
                  <a:pt x="11001262" y="8456657"/>
                </a:cubicBezTo>
                <a:cubicBezTo>
                  <a:pt x="10990509" y="8456657"/>
                  <a:pt x="10982443" y="8453970"/>
                  <a:pt x="10977068" y="8448592"/>
                </a:cubicBezTo>
                <a:cubicBezTo>
                  <a:pt x="10971690" y="8443216"/>
                  <a:pt x="10974379" y="8440528"/>
                  <a:pt x="10985133" y="8440528"/>
                </a:cubicBezTo>
                <a:close/>
                <a:moveTo>
                  <a:pt x="10775431" y="8359874"/>
                </a:moveTo>
                <a:cubicBezTo>
                  <a:pt x="10786187" y="8359874"/>
                  <a:pt x="10791561" y="8362561"/>
                  <a:pt x="10791561" y="8367938"/>
                </a:cubicBezTo>
                <a:cubicBezTo>
                  <a:pt x="10791561" y="8373316"/>
                  <a:pt x="10791561" y="8376003"/>
                  <a:pt x="10791561" y="8376003"/>
                </a:cubicBezTo>
                <a:cubicBezTo>
                  <a:pt x="10791561" y="8376003"/>
                  <a:pt x="10786187" y="8376003"/>
                  <a:pt x="10775431" y="8376003"/>
                </a:cubicBezTo>
                <a:close/>
                <a:moveTo>
                  <a:pt x="10710909" y="8327611"/>
                </a:moveTo>
                <a:lnTo>
                  <a:pt x="10743170" y="8343742"/>
                </a:lnTo>
                <a:cubicBezTo>
                  <a:pt x="10753924" y="8343742"/>
                  <a:pt x="10753924" y="8349120"/>
                  <a:pt x="10743170" y="8359874"/>
                </a:cubicBezTo>
                <a:lnTo>
                  <a:pt x="10727038" y="8359874"/>
                </a:lnTo>
                <a:cubicBezTo>
                  <a:pt x="10727038" y="8349120"/>
                  <a:pt x="10721661" y="8338365"/>
                  <a:pt x="10710909" y="8327611"/>
                </a:cubicBezTo>
                <a:close/>
                <a:moveTo>
                  <a:pt x="10537501" y="8319546"/>
                </a:moveTo>
                <a:cubicBezTo>
                  <a:pt x="10540188" y="8319546"/>
                  <a:pt x="10544222" y="8322233"/>
                  <a:pt x="10549600" y="8327611"/>
                </a:cubicBezTo>
                <a:lnTo>
                  <a:pt x="10533469" y="8327611"/>
                </a:lnTo>
                <a:cubicBezTo>
                  <a:pt x="10533469" y="8322233"/>
                  <a:pt x="10534811" y="8319546"/>
                  <a:pt x="10537501" y="8319546"/>
                </a:cubicBezTo>
                <a:close/>
                <a:moveTo>
                  <a:pt x="10759300" y="8295349"/>
                </a:moveTo>
                <a:cubicBezTo>
                  <a:pt x="10748546" y="8295349"/>
                  <a:pt x="10743170" y="8298039"/>
                  <a:pt x="10743170" y="8303415"/>
                </a:cubicBezTo>
                <a:cubicBezTo>
                  <a:pt x="10743170" y="8308792"/>
                  <a:pt x="10748546" y="8311481"/>
                  <a:pt x="10759300" y="8311481"/>
                </a:cubicBezTo>
                <a:cubicBezTo>
                  <a:pt x="10770056" y="8311481"/>
                  <a:pt x="10775431" y="8306103"/>
                  <a:pt x="10775431" y="8295349"/>
                </a:cubicBezTo>
                <a:close/>
                <a:moveTo>
                  <a:pt x="10646383" y="8295349"/>
                </a:moveTo>
                <a:cubicBezTo>
                  <a:pt x="10657139" y="8295349"/>
                  <a:pt x="10662515" y="8300728"/>
                  <a:pt x="10662515" y="8311481"/>
                </a:cubicBezTo>
                <a:cubicBezTo>
                  <a:pt x="10662515" y="8311481"/>
                  <a:pt x="10659825" y="8314170"/>
                  <a:pt x="10654450" y="8319546"/>
                </a:cubicBezTo>
                <a:cubicBezTo>
                  <a:pt x="10649074" y="8324924"/>
                  <a:pt x="10646383" y="8327611"/>
                  <a:pt x="10646383" y="8327611"/>
                </a:cubicBezTo>
                <a:cubicBezTo>
                  <a:pt x="10635629" y="8327611"/>
                  <a:pt x="10630253" y="8322235"/>
                  <a:pt x="10630253" y="8311481"/>
                </a:cubicBezTo>
                <a:cubicBezTo>
                  <a:pt x="10630253" y="8311481"/>
                  <a:pt x="10635629" y="8306103"/>
                  <a:pt x="10646383" y="8295349"/>
                </a:cubicBezTo>
                <a:close/>
                <a:moveTo>
                  <a:pt x="14856545" y="8174369"/>
                </a:moveTo>
                <a:cubicBezTo>
                  <a:pt x="14861925" y="8174369"/>
                  <a:pt x="14867297" y="8177057"/>
                  <a:pt x="14872677" y="8182433"/>
                </a:cubicBezTo>
                <a:lnTo>
                  <a:pt x="14872677" y="8198565"/>
                </a:lnTo>
                <a:lnTo>
                  <a:pt x="14840417" y="8214694"/>
                </a:lnTo>
                <a:cubicBezTo>
                  <a:pt x="14829661" y="8203941"/>
                  <a:pt x="14829661" y="8193189"/>
                  <a:pt x="14840417" y="8182433"/>
                </a:cubicBezTo>
                <a:cubicBezTo>
                  <a:pt x="14845793" y="8177057"/>
                  <a:pt x="14851169" y="8174369"/>
                  <a:pt x="14856545" y="8174369"/>
                </a:cubicBezTo>
                <a:close/>
                <a:moveTo>
                  <a:pt x="14759761" y="8134041"/>
                </a:moveTo>
                <a:lnTo>
                  <a:pt x="14775889" y="8134041"/>
                </a:lnTo>
                <a:lnTo>
                  <a:pt x="14792021" y="8150170"/>
                </a:lnTo>
                <a:cubicBezTo>
                  <a:pt x="14781269" y="8150170"/>
                  <a:pt x="14770517" y="8144794"/>
                  <a:pt x="14759761" y="8134041"/>
                </a:cubicBezTo>
                <a:close/>
                <a:moveTo>
                  <a:pt x="14904937" y="8101779"/>
                </a:moveTo>
                <a:cubicBezTo>
                  <a:pt x="14915693" y="8101779"/>
                  <a:pt x="14926445" y="8107156"/>
                  <a:pt x="14937201" y="8117911"/>
                </a:cubicBezTo>
                <a:lnTo>
                  <a:pt x="14953329" y="8134041"/>
                </a:lnTo>
                <a:cubicBezTo>
                  <a:pt x="14942577" y="8134041"/>
                  <a:pt x="14931825" y="8128665"/>
                  <a:pt x="14921069" y="8117911"/>
                </a:cubicBezTo>
                <a:close/>
                <a:moveTo>
                  <a:pt x="9872102" y="8085648"/>
                </a:moveTo>
                <a:cubicBezTo>
                  <a:pt x="9893610" y="8096402"/>
                  <a:pt x="9917806" y="8101779"/>
                  <a:pt x="9944692" y="8101779"/>
                </a:cubicBezTo>
                <a:cubicBezTo>
                  <a:pt x="9971577" y="8101779"/>
                  <a:pt x="9995773" y="8107156"/>
                  <a:pt x="10017281" y="8117911"/>
                </a:cubicBezTo>
                <a:lnTo>
                  <a:pt x="9985019" y="8117911"/>
                </a:lnTo>
                <a:cubicBezTo>
                  <a:pt x="9974265" y="8117911"/>
                  <a:pt x="9960823" y="8117911"/>
                  <a:pt x="9944692" y="8117911"/>
                </a:cubicBezTo>
                <a:cubicBezTo>
                  <a:pt x="9928560" y="8117911"/>
                  <a:pt x="9915119" y="8112534"/>
                  <a:pt x="9904364" y="8101779"/>
                </a:cubicBezTo>
                <a:close/>
                <a:moveTo>
                  <a:pt x="10033410" y="8069516"/>
                </a:moveTo>
                <a:lnTo>
                  <a:pt x="10065673" y="8085648"/>
                </a:lnTo>
                <a:lnTo>
                  <a:pt x="10130197" y="8101779"/>
                </a:lnTo>
                <a:cubicBezTo>
                  <a:pt x="10140951" y="8101779"/>
                  <a:pt x="10151704" y="8104469"/>
                  <a:pt x="10162460" y="8109844"/>
                </a:cubicBezTo>
                <a:cubicBezTo>
                  <a:pt x="10173212" y="8115222"/>
                  <a:pt x="10178590" y="8117911"/>
                  <a:pt x="10178590" y="8117911"/>
                </a:cubicBezTo>
                <a:cubicBezTo>
                  <a:pt x="10189343" y="8117911"/>
                  <a:pt x="10205474" y="8123287"/>
                  <a:pt x="10226982" y="8134041"/>
                </a:cubicBezTo>
                <a:cubicBezTo>
                  <a:pt x="10248491" y="8144794"/>
                  <a:pt x="10296882" y="8160926"/>
                  <a:pt x="10372160" y="8182433"/>
                </a:cubicBezTo>
                <a:cubicBezTo>
                  <a:pt x="10447435" y="8203941"/>
                  <a:pt x="10487765" y="8217385"/>
                  <a:pt x="10493141" y="8222761"/>
                </a:cubicBezTo>
                <a:cubicBezTo>
                  <a:pt x="10498516" y="8228137"/>
                  <a:pt x="10511961" y="8233515"/>
                  <a:pt x="10533469" y="8238891"/>
                </a:cubicBezTo>
                <a:cubicBezTo>
                  <a:pt x="10554975" y="8244269"/>
                  <a:pt x="10573794" y="8249647"/>
                  <a:pt x="10589928" y="8255024"/>
                </a:cubicBezTo>
                <a:cubicBezTo>
                  <a:pt x="10606057" y="8260398"/>
                  <a:pt x="10616811" y="8263087"/>
                  <a:pt x="10622187" y="8263087"/>
                </a:cubicBezTo>
                <a:cubicBezTo>
                  <a:pt x="10627564" y="8263087"/>
                  <a:pt x="10635629" y="8265778"/>
                  <a:pt x="10646383" y="8271153"/>
                </a:cubicBezTo>
                <a:cubicBezTo>
                  <a:pt x="10657139" y="8276531"/>
                  <a:pt x="10643694" y="8276531"/>
                  <a:pt x="10606057" y="8271153"/>
                </a:cubicBezTo>
                <a:cubicBezTo>
                  <a:pt x="10568419" y="8265778"/>
                  <a:pt x="10549600" y="8268465"/>
                  <a:pt x="10549600" y="8279219"/>
                </a:cubicBezTo>
                <a:cubicBezTo>
                  <a:pt x="10528091" y="8289974"/>
                  <a:pt x="10517337" y="8295349"/>
                  <a:pt x="10517337" y="8295349"/>
                </a:cubicBezTo>
                <a:cubicBezTo>
                  <a:pt x="10506583" y="8273843"/>
                  <a:pt x="10495830" y="8263087"/>
                  <a:pt x="10485074" y="8263087"/>
                </a:cubicBezTo>
                <a:cubicBezTo>
                  <a:pt x="10474320" y="8263087"/>
                  <a:pt x="10460878" y="8257711"/>
                  <a:pt x="10444749" y="8246957"/>
                </a:cubicBezTo>
                <a:cubicBezTo>
                  <a:pt x="10428616" y="8236203"/>
                  <a:pt x="10404420" y="8230825"/>
                  <a:pt x="10372160" y="8230825"/>
                </a:cubicBezTo>
                <a:lnTo>
                  <a:pt x="10323765" y="8214694"/>
                </a:lnTo>
                <a:cubicBezTo>
                  <a:pt x="10313013" y="8203941"/>
                  <a:pt x="10291504" y="8193189"/>
                  <a:pt x="10259243" y="8182433"/>
                </a:cubicBezTo>
                <a:cubicBezTo>
                  <a:pt x="10183965" y="8171680"/>
                  <a:pt x="10140951" y="8160926"/>
                  <a:pt x="10130197" y="8150170"/>
                </a:cubicBezTo>
                <a:lnTo>
                  <a:pt x="10146326" y="8150170"/>
                </a:lnTo>
                <a:lnTo>
                  <a:pt x="10162460" y="8150170"/>
                </a:lnTo>
                <a:cubicBezTo>
                  <a:pt x="10162460" y="8139419"/>
                  <a:pt x="10157082" y="8134041"/>
                  <a:pt x="10146326" y="8134041"/>
                </a:cubicBezTo>
                <a:cubicBezTo>
                  <a:pt x="10135573" y="8134041"/>
                  <a:pt x="10122132" y="8128665"/>
                  <a:pt x="10106001" y="8117911"/>
                </a:cubicBezTo>
                <a:cubicBezTo>
                  <a:pt x="10089869" y="8107156"/>
                  <a:pt x="10076426" y="8101779"/>
                  <a:pt x="10065673" y="8101779"/>
                </a:cubicBezTo>
                <a:cubicBezTo>
                  <a:pt x="10054919" y="8101779"/>
                  <a:pt x="10046854" y="8101779"/>
                  <a:pt x="10041476" y="8101779"/>
                </a:cubicBezTo>
                <a:cubicBezTo>
                  <a:pt x="10036101" y="8101779"/>
                  <a:pt x="10033410" y="8096402"/>
                  <a:pt x="10033410" y="8085648"/>
                </a:cubicBezTo>
                <a:close/>
                <a:moveTo>
                  <a:pt x="14876709" y="8057419"/>
                </a:moveTo>
                <a:lnTo>
                  <a:pt x="14937201" y="8069516"/>
                </a:lnTo>
                <a:lnTo>
                  <a:pt x="14904937" y="8069516"/>
                </a:lnTo>
                <a:close/>
                <a:moveTo>
                  <a:pt x="9888234" y="8021124"/>
                </a:moveTo>
                <a:lnTo>
                  <a:pt x="9920495" y="8053387"/>
                </a:lnTo>
                <a:lnTo>
                  <a:pt x="9872102" y="8037256"/>
                </a:lnTo>
                <a:close/>
                <a:moveTo>
                  <a:pt x="9839840" y="8021124"/>
                </a:moveTo>
                <a:cubicBezTo>
                  <a:pt x="9850595" y="8021124"/>
                  <a:pt x="9855973" y="8021124"/>
                  <a:pt x="9855973" y="8021124"/>
                </a:cubicBezTo>
                <a:cubicBezTo>
                  <a:pt x="9855973" y="8031880"/>
                  <a:pt x="9853282" y="8037256"/>
                  <a:pt x="9847906" y="8037256"/>
                </a:cubicBezTo>
                <a:cubicBezTo>
                  <a:pt x="9842529" y="8037256"/>
                  <a:pt x="9839840" y="8031880"/>
                  <a:pt x="9839840" y="8021124"/>
                </a:cubicBezTo>
                <a:close/>
                <a:moveTo>
                  <a:pt x="15146901" y="8004994"/>
                </a:moveTo>
                <a:lnTo>
                  <a:pt x="15162205" y="8008055"/>
                </a:lnTo>
                <a:lnTo>
                  <a:pt x="15162205" y="8020296"/>
                </a:lnTo>
                <a:close/>
                <a:moveTo>
                  <a:pt x="14517797" y="7988861"/>
                </a:moveTo>
                <a:lnTo>
                  <a:pt x="14550061" y="8004994"/>
                </a:lnTo>
                <a:cubicBezTo>
                  <a:pt x="14560813" y="8004994"/>
                  <a:pt x="14571565" y="8004994"/>
                  <a:pt x="14582321" y="8004994"/>
                </a:cubicBezTo>
                <a:cubicBezTo>
                  <a:pt x="14571565" y="7994239"/>
                  <a:pt x="14560813" y="7988861"/>
                  <a:pt x="14550061" y="7988861"/>
                </a:cubicBezTo>
                <a:close/>
                <a:moveTo>
                  <a:pt x="9791447" y="7988861"/>
                </a:moveTo>
                <a:cubicBezTo>
                  <a:pt x="9791447" y="7988861"/>
                  <a:pt x="9796825" y="7994239"/>
                  <a:pt x="9807579" y="8004994"/>
                </a:cubicBezTo>
                <a:lnTo>
                  <a:pt x="9791447" y="8004994"/>
                </a:lnTo>
                <a:close/>
                <a:moveTo>
                  <a:pt x="9662401" y="7956602"/>
                </a:moveTo>
                <a:cubicBezTo>
                  <a:pt x="9673155" y="7956602"/>
                  <a:pt x="9689286" y="7959289"/>
                  <a:pt x="9710793" y="7964666"/>
                </a:cubicBezTo>
                <a:cubicBezTo>
                  <a:pt x="9732301" y="7970043"/>
                  <a:pt x="9748432" y="7978110"/>
                  <a:pt x="9759186" y="7988861"/>
                </a:cubicBezTo>
                <a:lnTo>
                  <a:pt x="9710793" y="7972732"/>
                </a:lnTo>
                <a:cubicBezTo>
                  <a:pt x="9689286" y="7961978"/>
                  <a:pt x="9673155" y="7956602"/>
                  <a:pt x="9662401" y="7956602"/>
                </a:cubicBezTo>
                <a:close/>
                <a:moveTo>
                  <a:pt x="9601911" y="7932403"/>
                </a:moveTo>
                <a:cubicBezTo>
                  <a:pt x="9604600" y="7932403"/>
                  <a:pt x="9608631" y="7935093"/>
                  <a:pt x="9614009" y="7940470"/>
                </a:cubicBezTo>
                <a:lnTo>
                  <a:pt x="9597877" y="7940470"/>
                </a:lnTo>
                <a:cubicBezTo>
                  <a:pt x="9597877" y="7935093"/>
                  <a:pt x="9599220" y="7932403"/>
                  <a:pt x="9601911" y="7932403"/>
                </a:cubicBezTo>
                <a:close/>
                <a:moveTo>
                  <a:pt x="9501092" y="7908207"/>
                </a:moveTo>
                <a:lnTo>
                  <a:pt x="9517223" y="7908207"/>
                </a:lnTo>
                <a:cubicBezTo>
                  <a:pt x="9538731" y="7908207"/>
                  <a:pt x="9549484" y="7913585"/>
                  <a:pt x="9549484" y="7924339"/>
                </a:cubicBezTo>
                <a:close/>
                <a:moveTo>
                  <a:pt x="8742941" y="7892078"/>
                </a:moveTo>
                <a:cubicBezTo>
                  <a:pt x="8742941" y="7892078"/>
                  <a:pt x="8756383" y="7894767"/>
                  <a:pt x="8783268" y="7900143"/>
                </a:cubicBezTo>
                <a:cubicBezTo>
                  <a:pt x="8810154" y="7905520"/>
                  <a:pt x="8823596" y="7913585"/>
                  <a:pt x="8823596" y="7924339"/>
                </a:cubicBezTo>
                <a:lnTo>
                  <a:pt x="8791333" y="7924339"/>
                </a:lnTo>
                <a:cubicBezTo>
                  <a:pt x="8791333" y="7913585"/>
                  <a:pt x="8780579" y="7908207"/>
                  <a:pt x="8759072" y="7908207"/>
                </a:cubicBezTo>
                <a:close/>
                <a:moveTo>
                  <a:pt x="15130769" y="7859815"/>
                </a:moveTo>
                <a:cubicBezTo>
                  <a:pt x="15130769" y="7859815"/>
                  <a:pt x="15133459" y="7861160"/>
                  <a:pt x="15138835" y="7863848"/>
                </a:cubicBezTo>
                <a:lnTo>
                  <a:pt x="15162205" y="7875533"/>
                </a:lnTo>
                <a:lnTo>
                  <a:pt x="15162205" y="7876775"/>
                </a:lnTo>
                <a:lnTo>
                  <a:pt x="15146901" y="7892078"/>
                </a:lnTo>
                <a:close/>
                <a:moveTo>
                  <a:pt x="15117325" y="7824865"/>
                </a:moveTo>
                <a:lnTo>
                  <a:pt x="15114637" y="7827553"/>
                </a:lnTo>
                <a:lnTo>
                  <a:pt x="15114637" y="7825251"/>
                </a:lnTo>
                <a:close/>
                <a:moveTo>
                  <a:pt x="8404191" y="7698506"/>
                </a:moveTo>
                <a:lnTo>
                  <a:pt x="8420323" y="7714637"/>
                </a:lnTo>
                <a:cubicBezTo>
                  <a:pt x="8420323" y="7714637"/>
                  <a:pt x="8414946" y="7714637"/>
                  <a:pt x="8404191" y="7714637"/>
                </a:cubicBezTo>
                <a:cubicBezTo>
                  <a:pt x="8404191" y="7714637"/>
                  <a:pt x="8404191" y="7709261"/>
                  <a:pt x="8404191" y="7698506"/>
                </a:cubicBezTo>
                <a:close/>
                <a:moveTo>
                  <a:pt x="7742824" y="7650115"/>
                </a:moveTo>
                <a:cubicBezTo>
                  <a:pt x="7753578" y="7650115"/>
                  <a:pt x="7758956" y="7655493"/>
                  <a:pt x="7758956" y="7666244"/>
                </a:cubicBezTo>
                <a:lnTo>
                  <a:pt x="7742824" y="7666244"/>
                </a:lnTo>
                <a:close/>
                <a:moveTo>
                  <a:pt x="8997002" y="7642048"/>
                </a:moveTo>
                <a:cubicBezTo>
                  <a:pt x="8998346" y="7642048"/>
                  <a:pt x="8999354" y="7642720"/>
                  <a:pt x="9000027" y="7644065"/>
                </a:cubicBezTo>
                <a:lnTo>
                  <a:pt x="9000266" y="7645505"/>
                </a:lnTo>
                <a:lnTo>
                  <a:pt x="8996124" y="7642400"/>
                </a:lnTo>
                <a:close/>
                <a:moveTo>
                  <a:pt x="8678417" y="7577526"/>
                </a:moveTo>
                <a:cubicBezTo>
                  <a:pt x="8683792" y="7577526"/>
                  <a:pt x="8689170" y="7580214"/>
                  <a:pt x="8694549" y="7585589"/>
                </a:cubicBezTo>
                <a:lnTo>
                  <a:pt x="8678417" y="7585589"/>
                </a:lnTo>
                <a:lnTo>
                  <a:pt x="8662287" y="7585589"/>
                </a:lnTo>
                <a:cubicBezTo>
                  <a:pt x="8667663" y="7580214"/>
                  <a:pt x="8673041" y="7577526"/>
                  <a:pt x="8678417" y="7577526"/>
                </a:cubicBezTo>
                <a:close/>
                <a:moveTo>
                  <a:pt x="8753695" y="7574837"/>
                </a:moveTo>
                <a:lnTo>
                  <a:pt x="8807463" y="7585589"/>
                </a:lnTo>
                <a:cubicBezTo>
                  <a:pt x="8828972" y="7596347"/>
                  <a:pt x="8845104" y="7596347"/>
                  <a:pt x="8855857" y="7585589"/>
                </a:cubicBezTo>
                <a:cubicBezTo>
                  <a:pt x="8855857" y="7585589"/>
                  <a:pt x="8861233" y="7588280"/>
                  <a:pt x="8871987" y="7593656"/>
                </a:cubicBezTo>
                <a:cubicBezTo>
                  <a:pt x="8882742" y="7599034"/>
                  <a:pt x="8888118" y="7607098"/>
                  <a:pt x="8888118" y="7617852"/>
                </a:cubicBezTo>
                <a:lnTo>
                  <a:pt x="8904250" y="7617852"/>
                </a:lnTo>
                <a:lnTo>
                  <a:pt x="8920379" y="7617852"/>
                </a:lnTo>
                <a:lnTo>
                  <a:pt x="8952642" y="7633983"/>
                </a:lnTo>
                <a:cubicBezTo>
                  <a:pt x="8952642" y="7644738"/>
                  <a:pt x="8963396" y="7644738"/>
                  <a:pt x="8984904" y="7633983"/>
                </a:cubicBezTo>
                <a:lnTo>
                  <a:pt x="8996124" y="7642400"/>
                </a:lnTo>
                <a:lnTo>
                  <a:pt x="8991960" y="7644065"/>
                </a:lnTo>
                <a:cubicBezTo>
                  <a:pt x="8989945" y="7645411"/>
                  <a:pt x="8987592" y="7647426"/>
                  <a:pt x="8984904" y="7650115"/>
                </a:cubicBezTo>
                <a:lnTo>
                  <a:pt x="9001033" y="7650115"/>
                </a:lnTo>
                <a:lnTo>
                  <a:pt x="9000266" y="7645505"/>
                </a:lnTo>
                <a:lnTo>
                  <a:pt x="9001033" y="7646083"/>
                </a:lnTo>
                <a:cubicBezTo>
                  <a:pt x="9006413" y="7648770"/>
                  <a:pt x="9011788" y="7650115"/>
                  <a:pt x="9017166" y="7650115"/>
                </a:cubicBezTo>
                <a:cubicBezTo>
                  <a:pt x="9006413" y="7671623"/>
                  <a:pt x="8990279" y="7671623"/>
                  <a:pt x="8968772" y="7650115"/>
                </a:cubicBezTo>
                <a:cubicBezTo>
                  <a:pt x="8958018" y="7639360"/>
                  <a:pt x="8944576" y="7633983"/>
                  <a:pt x="8928446" y="7633983"/>
                </a:cubicBezTo>
                <a:cubicBezTo>
                  <a:pt x="8912315" y="7633983"/>
                  <a:pt x="8896183" y="7628606"/>
                  <a:pt x="8880054" y="7617852"/>
                </a:cubicBezTo>
                <a:cubicBezTo>
                  <a:pt x="8863922" y="7607098"/>
                  <a:pt x="8850479" y="7607098"/>
                  <a:pt x="8839725" y="7617852"/>
                </a:cubicBezTo>
                <a:cubicBezTo>
                  <a:pt x="8828972" y="7607098"/>
                  <a:pt x="8823596" y="7601721"/>
                  <a:pt x="8823596" y="7601721"/>
                </a:cubicBezTo>
                <a:cubicBezTo>
                  <a:pt x="8802087" y="7590969"/>
                  <a:pt x="8780579" y="7585589"/>
                  <a:pt x="8759072" y="7585589"/>
                </a:cubicBezTo>
                <a:lnTo>
                  <a:pt x="8742941" y="7585589"/>
                </a:lnTo>
                <a:close/>
                <a:moveTo>
                  <a:pt x="8726809" y="7569460"/>
                </a:moveTo>
                <a:cubicBezTo>
                  <a:pt x="8737563" y="7569460"/>
                  <a:pt x="8748317" y="7569460"/>
                  <a:pt x="8759072" y="7569460"/>
                </a:cubicBezTo>
                <a:lnTo>
                  <a:pt x="8753695" y="7574837"/>
                </a:lnTo>
                <a:close/>
                <a:moveTo>
                  <a:pt x="8549370" y="7553328"/>
                </a:moveTo>
                <a:lnTo>
                  <a:pt x="8581632" y="7553328"/>
                </a:lnTo>
                <a:lnTo>
                  <a:pt x="8565500" y="7569460"/>
                </a:lnTo>
                <a:close/>
                <a:moveTo>
                  <a:pt x="8484846" y="7504935"/>
                </a:moveTo>
                <a:cubicBezTo>
                  <a:pt x="8484846" y="7504935"/>
                  <a:pt x="8487533" y="7504935"/>
                  <a:pt x="8492911" y="7504935"/>
                </a:cubicBezTo>
                <a:cubicBezTo>
                  <a:pt x="8498287" y="7504935"/>
                  <a:pt x="8500978" y="7510314"/>
                  <a:pt x="8500978" y="7521067"/>
                </a:cubicBezTo>
                <a:close/>
                <a:moveTo>
                  <a:pt x="8219080" y="7465004"/>
                </a:moveTo>
                <a:lnTo>
                  <a:pt x="8226752" y="7472674"/>
                </a:lnTo>
                <a:lnTo>
                  <a:pt x="8275145" y="7504935"/>
                </a:lnTo>
                <a:lnTo>
                  <a:pt x="8275145" y="7521067"/>
                </a:lnTo>
                <a:close/>
                <a:moveTo>
                  <a:pt x="8210620" y="7456543"/>
                </a:moveTo>
                <a:cubicBezTo>
                  <a:pt x="8210620" y="7456543"/>
                  <a:pt x="8211964" y="7457888"/>
                  <a:pt x="8214654" y="7460575"/>
                </a:cubicBezTo>
                <a:lnTo>
                  <a:pt x="8219080" y="7465004"/>
                </a:lnTo>
                <a:close/>
                <a:moveTo>
                  <a:pt x="7968658" y="7375889"/>
                </a:moveTo>
                <a:lnTo>
                  <a:pt x="7984790" y="7375889"/>
                </a:lnTo>
                <a:cubicBezTo>
                  <a:pt x="7984790" y="7375889"/>
                  <a:pt x="7990166" y="7378579"/>
                  <a:pt x="8000919" y="7383956"/>
                </a:cubicBezTo>
                <a:cubicBezTo>
                  <a:pt x="8011674" y="7389331"/>
                  <a:pt x="8022428" y="7392020"/>
                  <a:pt x="8033182" y="7392020"/>
                </a:cubicBezTo>
                <a:lnTo>
                  <a:pt x="8049311" y="7408152"/>
                </a:lnTo>
                <a:cubicBezTo>
                  <a:pt x="8049311" y="7408152"/>
                  <a:pt x="8043936" y="7408152"/>
                  <a:pt x="8033182" y="7408152"/>
                </a:cubicBezTo>
                <a:lnTo>
                  <a:pt x="8000919" y="7392020"/>
                </a:lnTo>
                <a:cubicBezTo>
                  <a:pt x="7990166" y="7392020"/>
                  <a:pt x="7979410" y="7386643"/>
                  <a:pt x="7968658" y="7375889"/>
                </a:cubicBezTo>
                <a:close/>
                <a:moveTo>
                  <a:pt x="8017050" y="7327497"/>
                </a:moveTo>
                <a:cubicBezTo>
                  <a:pt x="8017050" y="7327497"/>
                  <a:pt x="8030493" y="7330185"/>
                  <a:pt x="8057378" y="7335561"/>
                </a:cubicBezTo>
                <a:cubicBezTo>
                  <a:pt x="8084262" y="7340939"/>
                  <a:pt x="8103082" y="7349006"/>
                  <a:pt x="8113836" y="7359760"/>
                </a:cubicBezTo>
                <a:cubicBezTo>
                  <a:pt x="8199867" y="7370513"/>
                  <a:pt x="8248259" y="7381267"/>
                  <a:pt x="8259013" y="7392020"/>
                </a:cubicBezTo>
                <a:lnTo>
                  <a:pt x="8146098" y="7392020"/>
                </a:lnTo>
                <a:lnTo>
                  <a:pt x="8129966" y="7375889"/>
                </a:lnTo>
                <a:cubicBezTo>
                  <a:pt x="8097704" y="7365135"/>
                  <a:pt x="8076197" y="7359760"/>
                  <a:pt x="8065444" y="7359760"/>
                </a:cubicBezTo>
                <a:close/>
                <a:moveTo>
                  <a:pt x="7823478" y="7311365"/>
                </a:moveTo>
                <a:cubicBezTo>
                  <a:pt x="7823478" y="7311365"/>
                  <a:pt x="7828856" y="7316743"/>
                  <a:pt x="7839610" y="7327497"/>
                </a:cubicBezTo>
                <a:cubicBezTo>
                  <a:pt x="7839610" y="7338248"/>
                  <a:pt x="7834232" y="7343628"/>
                  <a:pt x="7823478" y="7343628"/>
                </a:cubicBezTo>
                <a:cubicBezTo>
                  <a:pt x="7823478" y="7343628"/>
                  <a:pt x="7823478" y="7338248"/>
                  <a:pt x="7823478" y="7327497"/>
                </a:cubicBezTo>
                <a:cubicBezTo>
                  <a:pt x="7812727" y="7327497"/>
                  <a:pt x="7810036" y="7324810"/>
                  <a:pt x="7815414" y="7319430"/>
                </a:cubicBezTo>
                <a:cubicBezTo>
                  <a:pt x="7820791" y="7314052"/>
                  <a:pt x="7823478" y="7311365"/>
                  <a:pt x="7823478" y="7311365"/>
                </a:cubicBezTo>
                <a:close/>
                <a:moveTo>
                  <a:pt x="8097704" y="7279106"/>
                </a:moveTo>
                <a:cubicBezTo>
                  <a:pt x="8097704" y="7289857"/>
                  <a:pt x="8100394" y="7295235"/>
                  <a:pt x="8105770" y="7295235"/>
                </a:cubicBezTo>
                <a:cubicBezTo>
                  <a:pt x="8111146" y="7295235"/>
                  <a:pt x="8113836" y="7295235"/>
                  <a:pt x="8113836" y="7295235"/>
                </a:cubicBezTo>
                <a:cubicBezTo>
                  <a:pt x="8124590" y="7295235"/>
                  <a:pt x="8124590" y="7289857"/>
                  <a:pt x="8113836" y="7279106"/>
                </a:cubicBezTo>
                <a:close/>
                <a:moveTo>
                  <a:pt x="7863806" y="7279106"/>
                </a:moveTo>
                <a:cubicBezTo>
                  <a:pt x="7879938" y="7279106"/>
                  <a:pt x="7888004" y="7284480"/>
                  <a:pt x="7888004" y="7295235"/>
                </a:cubicBezTo>
                <a:lnTo>
                  <a:pt x="7871873" y="7295235"/>
                </a:lnTo>
                <a:lnTo>
                  <a:pt x="7855741" y="7295235"/>
                </a:lnTo>
                <a:cubicBezTo>
                  <a:pt x="7866495" y="7305989"/>
                  <a:pt x="7866495" y="7311365"/>
                  <a:pt x="7855741" y="7311365"/>
                </a:cubicBezTo>
                <a:lnTo>
                  <a:pt x="7839610" y="7311365"/>
                </a:lnTo>
                <a:cubicBezTo>
                  <a:pt x="7828856" y="7300612"/>
                  <a:pt x="7826168" y="7292547"/>
                  <a:pt x="7831545" y="7287169"/>
                </a:cubicBezTo>
                <a:cubicBezTo>
                  <a:pt x="7836923" y="7281793"/>
                  <a:pt x="7847677" y="7279106"/>
                  <a:pt x="7863806" y="7279106"/>
                </a:cubicBezTo>
                <a:close/>
                <a:moveTo>
                  <a:pt x="7726694" y="7246843"/>
                </a:moveTo>
                <a:lnTo>
                  <a:pt x="7742824" y="7246843"/>
                </a:lnTo>
                <a:cubicBezTo>
                  <a:pt x="7764334" y="7257594"/>
                  <a:pt x="7780464" y="7268351"/>
                  <a:pt x="7791218" y="7279106"/>
                </a:cubicBezTo>
                <a:lnTo>
                  <a:pt x="7807349" y="7311365"/>
                </a:lnTo>
                <a:cubicBezTo>
                  <a:pt x="7796595" y="7300612"/>
                  <a:pt x="7791218" y="7300612"/>
                  <a:pt x="7791218" y="7311365"/>
                </a:cubicBezTo>
                <a:lnTo>
                  <a:pt x="7775086" y="7311365"/>
                </a:lnTo>
                <a:cubicBezTo>
                  <a:pt x="7775086" y="7311365"/>
                  <a:pt x="7764334" y="7305989"/>
                  <a:pt x="7742824" y="7295235"/>
                </a:cubicBezTo>
                <a:lnTo>
                  <a:pt x="7726694" y="7279106"/>
                </a:lnTo>
                <a:cubicBezTo>
                  <a:pt x="7737449" y="7279106"/>
                  <a:pt x="7742824" y="7279106"/>
                  <a:pt x="7742824" y="7279106"/>
                </a:cubicBezTo>
                <a:lnTo>
                  <a:pt x="7726694" y="7262973"/>
                </a:lnTo>
                <a:cubicBezTo>
                  <a:pt x="7726694" y="7262973"/>
                  <a:pt x="7726694" y="7268351"/>
                  <a:pt x="7726694" y="7279106"/>
                </a:cubicBezTo>
                <a:lnTo>
                  <a:pt x="7710566" y="7262973"/>
                </a:lnTo>
                <a:cubicBezTo>
                  <a:pt x="7721317" y="7262973"/>
                  <a:pt x="7726694" y="7257594"/>
                  <a:pt x="7726694" y="7246843"/>
                </a:cubicBezTo>
                <a:close/>
                <a:moveTo>
                  <a:pt x="7646040" y="7214580"/>
                </a:moveTo>
                <a:cubicBezTo>
                  <a:pt x="7656794" y="7225334"/>
                  <a:pt x="7662170" y="7230711"/>
                  <a:pt x="7662170" y="7230711"/>
                </a:cubicBezTo>
                <a:cubicBezTo>
                  <a:pt x="7662170" y="7241465"/>
                  <a:pt x="7654106" y="7246843"/>
                  <a:pt x="7637975" y="7246843"/>
                </a:cubicBezTo>
                <a:cubicBezTo>
                  <a:pt x="7621844" y="7246843"/>
                  <a:pt x="7611090" y="7241465"/>
                  <a:pt x="7605714" y="7230711"/>
                </a:cubicBezTo>
                <a:cubicBezTo>
                  <a:pt x="7600336" y="7219958"/>
                  <a:pt x="7603024" y="7217269"/>
                  <a:pt x="7613778" y="7222647"/>
                </a:cubicBezTo>
                <a:cubicBezTo>
                  <a:pt x="7624532" y="7228023"/>
                  <a:pt x="7627222" y="7228023"/>
                  <a:pt x="7621844" y="7222647"/>
                </a:cubicBezTo>
                <a:cubicBezTo>
                  <a:pt x="7616465" y="7217269"/>
                  <a:pt x="7624532" y="7214580"/>
                  <a:pt x="7646040" y="7214580"/>
                </a:cubicBezTo>
                <a:close/>
                <a:moveTo>
                  <a:pt x="7533123" y="7166188"/>
                </a:moveTo>
                <a:cubicBezTo>
                  <a:pt x="7554632" y="7166188"/>
                  <a:pt x="7576140" y="7171565"/>
                  <a:pt x="7597647" y="7182319"/>
                </a:cubicBezTo>
                <a:lnTo>
                  <a:pt x="7597647" y="7198448"/>
                </a:lnTo>
                <a:cubicBezTo>
                  <a:pt x="7586893" y="7209202"/>
                  <a:pt x="7581518" y="7214580"/>
                  <a:pt x="7581518" y="7214580"/>
                </a:cubicBezTo>
                <a:lnTo>
                  <a:pt x="7565386" y="7230711"/>
                </a:lnTo>
                <a:lnTo>
                  <a:pt x="7533123" y="7230711"/>
                </a:lnTo>
                <a:lnTo>
                  <a:pt x="7565386" y="7214580"/>
                </a:lnTo>
                <a:cubicBezTo>
                  <a:pt x="7586893" y="7203826"/>
                  <a:pt x="7586893" y="7198448"/>
                  <a:pt x="7565386" y="7198448"/>
                </a:cubicBezTo>
                <a:cubicBezTo>
                  <a:pt x="7565386" y="7187697"/>
                  <a:pt x="7560008" y="7182319"/>
                  <a:pt x="7549256" y="7182319"/>
                </a:cubicBezTo>
                <a:cubicBezTo>
                  <a:pt x="7538501" y="7182319"/>
                  <a:pt x="7533123" y="7176939"/>
                  <a:pt x="7533123" y="7166188"/>
                </a:cubicBezTo>
                <a:close/>
                <a:moveTo>
                  <a:pt x="7565386" y="7101665"/>
                </a:moveTo>
                <a:lnTo>
                  <a:pt x="7597647" y="7101665"/>
                </a:lnTo>
                <a:cubicBezTo>
                  <a:pt x="7619156" y="7112419"/>
                  <a:pt x="7635286" y="7123171"/>
                  <a:pt x="7646040" y="7133926"/>
                </a:cubicBezTo>
                <a:lnTo>
                  <a:pt x="7629910" y="7150056"/>
                </a:lnTo>
                <a:lnTo>
                  <a:pt x="7613778" y="7133926"/>
                </a:lnTo>
                <a:lnTo>
                  <a:pt x="7597647" y="7117794"/>
                </a:lnTo>
                <a:close/>
                <a:moveTo>
                  <a:pt x="7339552" y="7085534"/>
                </a:moveTo>
                <a:lnTo>
                  <a:pt x="7371816" y="7085534"/>
                </a:lnTo>
                <a:cubicBezTo>
                  <a:pt x="7382568" y="7096287"/>
                  <a:pt x="7379881" y="7101665"/>
                  <a:pt x="7363749" y="7101665"/>
                </a:cubicBezTo>
                <a:cubicBezTo>
                  <a:pt x="7347618" y="7101665"/>
                  <a:pt x="7339552" y="7096287"/>
                  <a:pt x="7339552" y="7085534"/>
                </a:cubicBezTo>
                <a:close/>
                <a:moveTo>
                  <a:pt x="7121786" y="7085534"/>
                </a:moveTo>
                <a:cubicBezTo>
                  <a:pt x="7127164" y="7085534"/>
                  <a:pt x="7129852" y="7090910"/>
                  <a:pt x="7129852" y="7101665"/>
                </a:cubicBezTo>
                <a:lnTo>
                  <a:pt x="7113722" y="7101665"/>
                </a:lnTo>
                <a:cubicBezTo>
                  <a:pt x="7113722" y="7090910"/>
                  <a:pt x="7116410" y="7085534"/>
                  <a:pt x="7121786" y="7085534"/>
                </a:cubicBezTo>
                <a:close/>
                <a:moveTo>
                  <a:pt x="7482714" y="7073435"/>
                </a:moveTo>
                <a:cubicBezTo>
                  <a:pt x="7484059" y="7073435"/>
                  <a:pt x="7484732" y="7074780"/>
                  <a:pt x="7484732" y="7077469"/>
                </a:cubicBezTo>
                <a:cubicBezTo>
                  <a:pt x="7484732" y="7082847"/>
                  <a:pt x="7484732" y="7085534"/>
                  <a:pt x="7484732" y="7085534"/>
                </a:cubicBezTo>
                <a:lnTo>
                  <a:pt x="7484732" y="7101665"/>
                </a:lnTo>
                <a:cubicBezTo>
                  <a:pt x="7473977" y="7101665"/>
                  <a:pt x="7468601" y="7096287"/>
                  <a:pt x="7468601" y="7085534"/>
                </a:cubicBezTo>
                <a:cubicBezTo>
                  <a:pt x="7468601" y="7085534"/>
                  <a:pt x="7471290" y="7082847"/>
                  <a:pt x="7476664" y="7077469"/>
                </a:cubicBezTo>
                <a:cubicBezTo>
                  <a:pt x="7479355" y="7074780"/>
                  <a:pt x="7481372" y="7073435"/>
                  <a:pt x="7482714" y="7073435"/>
                </a:cubicBezTo>
                <a:close/>
                <a:moveTo>
                  <a:pt x="7436338" y="7053271"/>
                </a:moveTo>
                <a:lnTo>
                  <a:pt x="7452468" y="7069402"/>
                </a:lnTo>
                <a:cubicBezTo>
                  <a:pt x="7452468" y="7080156"/>
                  <a:pt x="7444404" y="7085534"/>
                  <a:pt x="7428273" y="7085534"/>
                </a:cubicBezTo>
                <a:cubicBezTo>
                  <a:pt x="7412142" y="7085534"/>
                  <a:pt x="7404077" y="7080156"/>
                  <a:pt x="7404077" y="7069402"/>
                </a:cubicBezTo>
                <a:close/>
                <a:moveTo>
                  <a:pt x="6855626" y="7053271"/>
                </a:moveTo>
                <a:cubicBezTo>
                  <a:pt x="6855626" y="7053271"/>
                  <a:pt x="6861004" y="7053271"/>
                  <a:pt x="6871758" y="7053271"/>
                </a:cubicBezTo>
                <a:lnTo>
                  <a:pt x="6871758" y="7069402"/>
                </a:lnTo>
                <a:cubicBezTo>
                  <a:pt x="6871758" y="7069402"/>
                  <a:pt x="6866381" y="7064025"/>
                  <a:pt x="6855626" y="7053271"/>
                </a:cubicBezTo>
                <a:close/>
                <a:moveTo>
                  <a:pt x="7113722" y="7037139"/>
                </a:moveTo>
                <a:cubicBezTo>
                  <a:pt x="7124476" y="7037139"/>
                  <a:pt x="7135229" y="7042517"/>
                  <a:pt x="7145982" y="7053271"/>
                </a:cubicBezTo>
                <a:cubicBezTo>
                  <a:pt x="7156736" y="7053271"/>
                  <a:pt x="7167492" y="7053271"/>
                  <a:pt x="7178244" y="7053271"/>
                </a:cubicBezTo>
                <a:cubicBezTo>
                  <a:pt x="7188997" y="7053271"/>
                  <a:pt x="7210506" y="7064025"/>
                  <a:pt x="7242768" y="7085534"/>
                </a:cubicBezTo>
                <a:lnTo>
                  <a:pt x="7307290" y="7117794"/>
                </a:lnTo>
                <a:lnTo>
                  <a:pt x="7323422" y="7117794"/>
                </a:lnTo>
                <a:cubicBezTo>
                  <a:pt x="7334177" y="7128548"/>
                  <a:pt x="7344931" y="7133926"/>
                  <a:pt x="7355686" y="7133926"/>
                </a:cubicBezTo>
                <a:lnTo>
                  <a:pt x="7436338" y="7150056"/>
                </a:lnTo>
                <a:lnTo>
                  <a:pt x="7484732" y="7182319"/>
                </a:lnTo>
                <a:lnTo>
                  <a:pt x="7516992" y="7198448"/>
                </a:lnTo>
                <a:cubicBezTo>
                  <a:pt x="7516992" y="7198448"/>
                  <a:pt x="7506240" y="7198448"/>
                  <a:pt x="7484732" y="7198448"/>
                </a:cubicBezTo>
                <a:cubicBezTo>
                  <a:pt x="7473977" y="7198448"/>
                  <a:pt x="7465914" y="7195761"/>
                  <a:pt x="7460536" y="7190384"/>
                </a:cubicBezTo>
                <a:cubicBezTo>
                  <a:pt x="7455156" y="7185006"/>
                  <a:pt x="7447091" y="7182319"/>
                  <a:pt x="7436338" y="7182319"/>
                </a:cubicBezTo>
                <a:cubicBezTo>
                  <a:pt x="7425586" y="7182319"/>
                  <a:pt x="7412142" y="7176939"/>
                  <a:pt x="7396010" y="7166188"/>
                </a:cubicBezTo>
                <a:cubicBezTo>
                  <a:pt x="7379881" y="7155434"/>
                  <a:pt x="7361060" y="7150056"/>
                  <a:pt x="7339552" y="7150056"/>
                </a:cubicBezTo>
                <a:lnTo>
                  <a:pt x="7323422" y="7150056"/>
                </a:lnTo>
                <a:lnTo>
                  <a:pt x="7242768" y="7117794"/>
                </a:lnTo>
                <a:lnTo>
                  <a:pt x="7226636" y="7117794"/>
                </a:lnTo>
                <a:cubicBezTo>
                  <a:pt x="7237390" y="7107042"/>
                  <a:pt x="7242768" y="7101665"/>
                  <a:pt x="7242768" y="7101665"/>
                </a:cubicBezTo>
                <a:cubicBezTo>
                  <a:pt x="7242768" y="7101665"/>
                  <a:pt x="7237390" y="7101665"/>
                  <a:pt x="7226636" y="7101665"/>
                </a:cubicBezTo>
                <a:lnTo>
                  <a:pt x="7194376" y="7085534"/>
                </a:lnTo>
                <a:cubicBezTo>
                  <a:pt x="7194376" y="7085534"/>
                  <a:pt x="7188997" y="7085534"/>
                  <a:pt x="7178244" y="7085534"/>
                </a:cubicBezTo>
                <a:cubicBezTo>
                  <a:pt x="7135229" y="7085534"/>
                  <a:pt x="7108342" y="7074780"/>
                  <a:pt x="7097590" y="7053271"/>
                </a:cubicBezTo>
                <a:close/>
                <a:moveTo>
                  <a:pt x="7016936" y="7021010"/>
                </a:moveTo>
                <a:lnTo>
                  <a:pt x="7065327" y="7037139"/>
                </a:lnTo>
                <a:lnTo>
                  <a:pt x="7081460" y="7053271"/>
                </a:lnTo>
                <a:lnTo>
                  <a:pt x="7033068" y="7037139"/>
                </a:lnTo>
                <a:close/>
                <a:moveTo>
                  <a:pt x="6871758" y="7021010"/>
                </a:moveTo>
                <a:lnTo>
                  <a:pt x="6904020" y="7021010"/>
                </a:lnTo>
                <a:cubicBezTo>
                  <a:pt x="6914772" y="7021010"/>
                  <a:pt x="6925526" y="7026388"/>
                  <a:pt x="6936281" y="7037139"/>
                </a:cubicBezTo>
                <a:lnTo>
                  <a:pt x="6936281" y="7053271"/>
                </a:lnTo>
                <a:cubicBezTo>
                  <a:pt x="6925526" y="7042517"/>
                  <a:pt x="6914772" y="7037139"/>
                  <a:pt x="6904020" y="7037139"/>
                </a:cubicBezTo>
                <a:close/>
                <a:moveTo>
                  <a:pt x="6756826" y="6994798"/>
                </a:moveTo>
                <a:cubicBezTo>
                  <a:pt x="6760858" y="6993451"/>
                  <a:pt x="6764218" y="6994125"/>
                  <a:pt x="6766906" y="6996814"/>
                </a:cubicBezTo>
                <a:cubicBezTo>
                  <a:pt x="6772283" y="7002192"/>
                  <a:pt x="6769594" y="7004880"/>
                  <a:pt x="6758842" y="7004880"/>
                </a:cubicBezTo>
                <a:lnTo>
                  <a:pt x="6742710" y="7004880"/>
                </a:lnTo>
                <a:cubicBezTo>
                  <a:pt x="6748088" y="6999502"/>
                  <a:pt x="6752792" y="6996142"/>
                  <a:pt x="6756826" y="6994798"/>
                </a:cubicBezTo>
                <a:close/>
                <a:moveTo>
                  <a:pt x="6670122" y="6988747"/>
                </a:moveTo>
                <a:lnTo>
                  <a:pt x="6684236" y="6988747"/>
                </a:lnTo>
                <a:cubicBezTo>
                  <a:pt x="6690958" y="6988747"/>
                  <a:pt x="6694318" y="6988747"/>
                  <a:pt x="6694318" y="6988747"/>
                </a:cubicBezTo>
                <a:lnTo>
                  <a:pt x="6694318" y="7004880"/>
                </a:lnTo>
                <a:close/>
                <a:moveTo>
                  <a:pt x="7258898" y="6972617"/>
                </a:moveTo>
                <a:cubicBezTo>
                  <a:pt x="7269653" y="6972617"/>
                  <a:pt x="7280408" y="6977993"/>
                  <a:pt x="7291160" y="6988747"/>
                </a:cubicBezTo>
                <a:lnTo>
                  <a:pt x="7291160" y="7004880"/>
                </a:lnTo>
                <a:cubicBezTo>
                  <a:pt x="7291160" y="7004880"/>
                  <a:pt x="7280408" y="6999502"/>
                  <a:pt x="7258898" y="6988747"/>
                </a:cubicBezTo>
                <a:close/>
                <a:moveTo>
                  <a:pt x="6839496" y="6972617"/>
                </a:moveTo>
                <a:cubicBezTo>
                  <a:pt x="6839496" y="6972617"/>
                  <a:pt x="6844872" y="6972617"/>
                  <a:pt x="6855626" y="6972617"/>
                </a:cubicBezTo>
                <a:lnTo>
                  <a:pt x="6855626" y="6988747"/>
                </a:lnTo>
                <a:close/>
                <a:moveTo>
                  <a:pt x="6621730" y="6964552"/>
                </a:moveTo>
                <a:cubicBezTo>
                  <a:pt x="6627105" y="6964552"/>
                  <a:pt x="6635172" y="6967242"/>
                  <a:pt x="6645924" y="6972617"/>
                </a:cubicBezTo>
                <a:lnTo>
                  <a:pt x="6670122" y="6988747"/>
                </a:lnTo>
                <a:lnTo>
                  <a:pt x="6653992" y="6988747"/>
                </a:lnTo>
                <a:cubicBezTo>
                  <a:pt x="6627105" y="6988747"/>
                  <a:pt x="6613664" y="6983371"/>
                  <a:pt x="6613664" y="6972617"/>
                </a:cubicBezTo>
                <a:cubicBezTo>
                  <a:pt x="6613664" y="6967242"/>
                  <a:pt x="6616350" y="6964552"/>
                  <a:pt x="6621730" y="6964552"/>
                </a:cubicBezTo>
                <a:close/>
                <a:moveTo>
                  <a:pt x="7275031" y="6940356"/>
                </a:moveTo>
                <a:cubicBezTo>
                  <a:pt x="7285782" y="6940356"/>
                  <a:pt x="7291160" y="6945734"/>
                  <a:pt x="7291160" y="6956485"/>
                </a:cubicBezTo>
                <a:cubicBezTo>
                  <a:pt x="7291160" y="6956485"/>
                  <a:pt x="7285782" y="6956485"/>
                  <a:pt x="7275031" y="6956485"/>
                </a:cubicBezTo>
                <a:close/>
                <a:moveTo>
                  <a:pt x="7008868" y="6940356"/>
                </a:moveTo>
                <a:cubicBezTo>
                  <a:pt x="7014246" y="6940356"/>
                  <a:pt x="7016936" y="6940356"/>
                  <a:pt x="7016936" y="6940356"/>
                </a:cubicBezTo>
                <a:cubicBezTo>
                  <a:pt x="7016936" y="6940356"/>
                  <a:pt x="7016936" y="6945734"/>
                  <a:pt x="7016936" y="6956485"/>
                </a:cubicBezTo>
                <a:cubicBezTo>
                  <a:pt x="7016936" y="6956485"/>
                  <a:pt x="7011559" y="6956485"/>
                  <a:pt x="7000805" y="6956485"/>
                </a:cubicBezTo>
                <a:cubicBezTo>
                  <a:pt x="7000805" y="6945734"/>
                  <a:pt x="7003494" y="6940356"/>
                  <a:pt x="7008868" y="6940356"/>
                </a:cubicBezTo>
                <a:close/>
                <a:moveTo>
                  <a:pt x="6906036" y="6916160"/>
                </a:moveTo>
                <a:cubicBezTo>
                  <a:pt x="6910068" y="6916160"/>
                  <a:pt x="6914772" y="6918847"/>
                  <a:pt x="6920150" y="6924225"/>
                </a:cubicBezTo>
                <a:lnTo>
                  <a:pt x="6936281" y="6940356"/>
                </a:lnTo>
                <a:lnTo>
                  <a:pt x="6952413" y="6956485"/>
                </a:lnTo>
                <a:cubicBezTo>
                  <a:pt x="6941659" y="6956485"/>
                  <a:pt x="6928214" y="6953797"/>
                  <a:pt x="6912085" y="6948421"/>
                </a:cubicBezTo>
                <a:cubicBezTo>
                  <a:pt x="6895954" y="6943043"/>
                  <a:pt x="6890576" y="6934978"/>
                  <a:pt x="6895954" y="6924225"/>
                </a:cubicBezTo>
                <a:cubicBezTo>
                  <a:pt x="6898642" y="6918847"/>
                  <a:pt x="6902002" y="6916160"/>
                  <a:pt x="6906036" y="6916160"/>
                </a:cubicBezTo>
                <a:close/>
                <a:moveTo>
                  <a:pt x="6855626" y="6908093"/>
                </a:moveTo>
                <a:cubicBezTo>
                  <a:pt x="6866381" y="6908093"/>
                  <a:pt x="6871758" y="6913471"/>
                  <a:pt x="6871758" y="6924225"/>
                </a:cubicBezTo>
                <a:cubicBezTo>
                  <a:pt x="6871758" y="6924225"/>
                  <a:pt x="6866381" y="6924225"/>
                  <a:pt x="6855626" y="6924225"/>
                </a:cubicBezTo>
                <a:cubicBezTo>
                  <a:pt x="6844872" y="6924225"/>
                  <a:pt x="6839496" y="6924225"/>
                  <a:pt x="6839496" y="6924225"/>
                </a:cubicBezTo>
                <a:close/>
                <a:moveTo>
                  <a:pt x="6468484" y="6908093"/>
                </a:moveTo>
                <a:lnTo>
                  <a:pt x="6500746" y="6924225"/>
                </a:lnTo>
                <a:lnTo>
                  <a:pt x="6500746" y="6940356"/>
                </a:lnTo>
                <a:cubicBezTo>
                  <a:pt x="6489992" y="6929601"/>
                  <a:pt x="6473863" y="6924225"/>
                  <a:pt x="6452354" y="6924225"/>
                </a:cubicBezTo>
                <a:close/>
                <a:moveTo>
                  <a:pt x="7016936" y="6891962"/>
                </a:moveTo>
                <a:lnTo>
                  <a:pt x="7033068" y="6891962"/>
                </a:lnTo>
                <a:lnTo>
                  <a:pt x="7033068" y="6908093"/>
                </a:lnTo>
                <a:cubicBezTo>
                  <a:pt x="7022314" y="6908093"/>
                  <a:pt x="7016936" y="6902717"/>
                  <a:pt x="7016936" y="6891962"/>
                </a:cubicBezTo>
                <a:close/>
                <a:moveTo>
                  <a:pt x="6629792" y="6891962"/>
                </a:moveTo>
                <a:cubicBezTo>
                  <a:pt x="6629792" y="6891962"/>
                  <a:pt x="6635172" y="6891962"/>
                  <a:pt x="6645924" y="6891962"/>
                </a:cubicBezTo>
                <a:cubicBezTo>
                  <a:pt x="6656678" y="6891962"/>
                  <a:pt x="6662055" y="6894651"/>
                  <a:pt x="6662055" y="6900028"/>
                </a:cubicBezTo>
                <a:cubicBezTo>
                  <a:pt x="6662055" y="6905406"/>
                  <a:pt x="6656678" y="6908093"/>
                  <a:pt x="6645924" y="6908093"/>
                </a:cubicBezTo>
                <a:close/>
                <a:moveTo>
                  <a:pt x="7111704" y="6885912"/>
                </a:moveTo>
                <a:cubicBezTo>
                  <a:pt x="7121114" y="6887260"/>
                  <a:pt x="7135228" y="6891962"/>
                  <a:pt x="7154047" y="6900028"/>
                </a:cubicBezTo>
                <a:cubicBezTo>
                  <a:pt x="7191688" y="6916160"/>
                  <a:pt x="7215884" y="6924225"/>
                  <a:pt x="7226636" y="6924225"/>
                </a:cubicBezTo>
                <a:lnTo>
                  <a:pt x="7178244" y="6924225"/>
                </a:lnTo>
                <a:cubicBezTo>
                  <a:pt x="7178244" y="6924225"/>
                  <a:pt x="7170179" y="6921538"/>
                  <a:pt x="7154047" y="6916160"/>
                </a:cubicBezTo>
                <a:cubicBezTo>
                  <a:pt x="7137918" y="6910780"/>
                  <a:pt x="7129852" y="6908093"/>
                  <a:pt x="7129852" y="6908093"/>
                </a:cubicBezTo>
                <a:lnTo>
                  <a:pt x="7097590" y="6891962"/>
                </a:lnTo>
                <a:cubicBezTo>
                  <a:pt x="7097590" y="6886585"/>
                  <a:pt x="7102296" y="6884569"/>
                  <a:pt x="7111704" y="6885912"/>
                </a:cubicBezTo>
                <a:close/>
                <a:moveTo>
                  <a:pt x="6762874" y="6865748"/>
                </a:moveTo>
                <a:cubicBezTo>
                  <a:pt x="6765562" y="6864405"/>
                  <a:pt x="6769596" y="6865079"/>
                  <a:pt x="6774972" y="6867767"/>
                </a:cubicBezTo>
                <a:cubicBezTo>
                  <a:pt x="6785726" y="6873143"/>
                  <a:pt x="6796480" y="6875830"/>
                  <a:pt x="6807234" y="6875830"/>
                </a:cubicBezTo>
                <a:cubicBezTo>
                  <a:pt x="6817988" y="6875830"/>
                  <a:pt x="6817988" y="6881210"/>
                  <a:pt x="6807234" y="6891962"/>
                </a:cubicBezTo>
                <a:cubicBezTo>
                  <a:pt x="6817988" y="6891962"/>
                  <a:pt x="6823364" y="6897339"/>
                  <a:pt x="6823364" y="6908093"/>
                </a:cubicBezTo>
                <a:cubicBezTo>
                  <a:pt x="6801856" y="6908093"/>
                  <a:pt x="6785726" y="6908093"/>
                  <a:pt x="6774972" y="6908093"/>
                </a:cubicBezTo>
                <a:lnTo>
                  <a:pt x="6758842" y="6875830"/>
                </a:lnTo>
                <a:cubicBezTo>
                  <a:pt x="6758842" y="6870455"/>
                  <a:pt x="6760186" y="6867094"/>
                  <a:pt x="6762874" y="6865748"/>
                </a:cubicBezTo>
                <a:close/>
                <a:moveTo>
                  <a:pt x="6968542" y="6859701"/>
                </a:moveTo>
                <a:cubicBezTo>
                  <a:pt x="6990052" y="6870455"/>
                  <a:pt x="7000805" y="6875830"/>
                  <a:pt x="7000805" y="6875830"/>
                </a:cubicBezTo>
                <a:lnTo>
                  <a:pt x="6984672" y="6875830"/>
                </a:lnTo>
                <a:lnTo>
                  <a:pt x="6968542" y="6875830"/>
                </a:lnTo>
                <a:close/>
                <a:moveTo>
                  <a:pt x="6565272" y="6859701"/>
                </a:moveTo>
                <a:cubicBezTo>
                  <a:pt x="6565272" y="6859701"/>
                  <a:pt x="6567959" y="6862389"/>
                  <a:pt x="6573337" y="6867767"/>
                </a:cubicBezTo>
                <a:cubicBezTo>
                  <a:pt x="6578713" y="6873143"/>
                  <a:pt x="6581400" y="6875830"/>
                  <a:pt x="6581400" y="6875830"/>
                </a:cubicBezTo>
                <a:cubicBezTo>
                  <a:pt x="6581400" y="6886585"/>
                  <a:pt x="6581400" y="6891962"/>
                  <a:pt x="6581400" y="6891962"/>
                </a:cubicBezTo>
                <a:lnTo>
                  <a:pt x="6565272" y="6875830"/>
                </a:lnTo>
                <a:cubicBezTo>
                  <a:pt x="6565272" y="6865079"/>
                  <a:pt x="6565272" y="6859701"/>
                  <a:pt x="6565272" y="6859701"/>
                </a:cubicBezTo>
                <a:close/>
                <a:moveTo>
                  <a:pt x="6339438" y="6859701"/>
                </a:moveTo>
                <a:lnTo>
                  <a:pt x="6355571" y="6875830"/>
                </a:lnTo>
                <a:lnTo>
                  <a:pt x="6355571" y="6891962"/>
                </a:lnTo>
                <a:cubicBezTo>
                  <a:pt x="6355571" y="6881210"/>
                  <a:pt x="6350192" y="6875830"/>
                  <a:pt x="6339438" y="6875830"/>
                </a:cubicBezTo>
                <a:close/>
                <a:moveTo>
                  <a:pt x="6258783" y="6843571"/>
                </a:moveTo>
                <a:cubicBezTo>
                  <a:pt x="6258783" y="6843571"/>
                  <a:pt x="6264160" y="6848947"/>
                  <a:pt x="6274915" y="6859701"/>
                </a:cubicBezTo>
                <a:lnTo>
                  <a:pt x="6258783" y="6859701"/>
                </a:lnTo>
                <a:close/>
                <a:moveTo>
                  <a:pt x="6226523" y="6827439"/>
                </a:moveTo>
                <a:cubicBezTo>
                  <a:pt x="6226523" y="6827439"/>
                  <a:pt x="6231900" y="6827439"/>
                  <a:pt x="6242654" y="6827439"/>
                </a:cubicBezTo>
                <a:lnTo>
                  <a:pt x="6226523" y="6843571"/>
                </a:lnTo>
                <a:close/>
                <a:moveTo>
                  <a:pt x="6904020" y="6811308"/>
                </a:moveTo>
                <a:cubicBezTo>
                  <a:pt x="6904020" y="6811308"/>
                  <a:pt x="6930903" y="6819373"/>
                  <a:pt x="6984672" y="6835505"/>
                </a:cubicBezTo>
                <a:cubicBezTo>
                  <a:pt x="7038442" y="6851634"/>
                  <a:pt x="7070705" y="6865079"/>
                  <a:pt x="7081460" y="6875830"/>
                </a:cubicBezTo>
                <a:lnTo>
                  <a:pt x="7033068" y="6875830"/>
                </a:lnTo>
                <a:lnTo>
                  <a:pt x="7000805" y="6859701"/>
                </a:lnTo>
                <a:close/>
                <a:moveTo>
                  <a:pt x="6629792" y="6811308"/>
                </a:moveTo>
                <a:cubicBezTo>
                  <a:pt x="6629792" y="6811308"/>
                  <a:pt x="6637859" y="6813997"/>
                  <a:pt x="6653992" y="6819373"/>
                </a:cubicBezTo>
                <a:cubicBezTo>
                  <a:pt x="6670122" y="6824751"/>
                  <a:pt x="6678187" y="6827439"/>
                  <a:pt x="6678187" y="6827439"/>
                </a:cubicBezTo>
                <a:lnTo>
                  <a:pt x="6678187" y="6843571"/>
                </a:lnTo>
                <a:cubicBezTo>
                  <a:pt x="6667433" y="6843571"/>
                  <a:pt x="6656678" y="6838193"/>
                  <a:pt x="6645924" y="6827439"/>
                </a:cubicBezTo>
                <a:cubicBezTo>
                  <a:pt x="6645924" y="6827439"/>
                  <a:pt x="6643237" y="6824751"/>
                  <a:pt x="6637859" y="6819373"/>
                </a:cubicBezTo>
                <a:cubicBezTo>
                  <a:pt x="6632481" y="6813997"/>
                  <a:pt x="6629792" y="6811308"/>
                  <a:pt x="6629792" y="6811308"/>
                </a:cubicBezTo>
                <a:close/>
                <a:moveTo>
                  <a:pt x="6081345" y="6795176"/>
                </a:moveTo>
                <a:cubicBezTo>
                  <a:pt x="6092096" y="6795176"/>
                  <a:pt x="6097474" y="6797865"/>
                  <a:pt x="6097474" y="6803243"/>
                </a:cubicBezTo>
                <a:cubicBezTo>
                  <a:pt x="6097474" y="6808621"/>
                  <a:pt x="6097474" y="6811308"/>
                  <a:pt x="6097474" y="6811308"/>
                </a:cubicBezTo>
                <a:cubicBezTo>
                  <a:pt x="6086720" y="6811308"/>
                  <a:pt x="6081345" y="6811308"/>
                  <a:pt x="6081345" y="6811308"/>
                </a:cubicBezTo>
                <a:cubicBezTo>
                  <a:pt x="6081345" y="6811308"/>
                  <a:pt x="6081345" y="6805930"/>
                  <a:pt x="6081345" y="6795176"/>
                </a:cubicBezTo>
                <a:close/>
                <a:moveTo>
                  <a:pt x="6016820" y="6779047"/>
                </a:moveTo>
                <a:cubicBezTo>
                  <a:pt x="6016820" y="6779047"/>
                  <a:pt x="6019508" y="6779047"/>
                  <a:pt x="6024886" y="6779047"/>
                </a:cubicBezTo>
                <a:cubicBezTo>
                  <a:pt x="6030262" y="6779047"/>
                  <a:pt x="6032952" y="6784425"/>
                  <a:pt x="6032952" y="6795176"/>
                </a:cubicBezTo>
                <a:lnTo>
                  <a:pt x="6000690" y="6795176"/>
                </a:lnTo>
                <a:cubicBezTo>
                  <a:pt x="5989936" y="6784425"/>
                  <a:pt x="5995312" y="6779047"/>
                  <a:pt x="6016820" y="6779047"/>
                </a:cubicBezTo>
                <a:close/>
                <a:moveTo>
                  <a:pt x="6549140" y="6762916"/>
                </a:moveTo>
                <a:cubicBezTo>
                  <a:pt x="6559892" y="6762916"/>
                  <a:pt x="6565272" y="6768293"/>
                  <a:pt x="6565272" y="6779047"/>
                </a:cubicBezTo>
                <a:cubicBezTo>
                  <a:pt x="6565272" y="6789801"/>
                  <a:pt x="6562582" y="6795176"/>
                  <a:pt x="6557204" y="6795176"/>
                </a:cubicBezTo>
                <a:cubicBezTo>
                  <a:pt x="6551827" y="6795176"/>
                  <a:pt x="6549140" y="6789801"/>
                  <a:pt x="6549140" y="6779047"/>
                </a:cubicBezTo>
                <a:close/>
                <a:moveTo>
                  <a:pt x="15082377" y="6730655"/>
                </a:moveTo>
                <a:lnTo>
                  <a:pt x="15114637" y="6746784"/>
                </a:lnTo>
                <a:lnTo>
                  <a:pt x="15098513" y="6730655"/>
                </a:lnTo>
                <a:close/>
                <a:moveTo>
                  <a:pt x="6420092" y="6730655"/>
                </a:moveTo>
                <a:cubicBezTo>
                  <a:pt x="6473863" y="6730655"/>
                  <a:pt x="6500746" y="6746784"/>
                  <a:pt x="6500746" y="6779047"/>
                </a:cubicBezTo>
                <a:cubicBezTo>
                  <a:pt x="6489992" y="6779047"/>
                  <a:pt x="6468484" y="6773669"/>
                  <a:pt x="6436224" y="6762916"/>
                </a:cubicBezTo>
                <a:close/>
                <a:moveTo>
                  <a:pt x="6323308" y="6714521"/>
                </a:moveTo>
                <a:lnTo>
                  <a:pt x="6339438" y="6714521"/>
                </a:lnTo>
                <a:cubicBezTo>
                  <a:pt x="6350192" y="6714521"/>
                  <a:pt x="6355571" y="6719901"/>
                  <a:pt x="6355571" y="6730655"/>
                </a:cubicBezTo>
                <a:cubicBezTo>
                  <a:pt x="6334060" y="6730655"/>
                  <a:pt x="6323308" y="6730655"/>
                  <a:pt x="6323308" y="6730655"/>
                </a:cubicBezTo>
                <a:cubicBezTo>
                  <a:pt x="6334060" y="6730655"/>
                  <a:pt x="6334060" y="6725276"/>
                  <a:pt x="6323308" y="6714521"/>
                </a:cubicBezTo>
                <a:close/>
                <a:moveTo>
                  <a:pt x="6500746" y="6698392"/>
                </a:moveTo>
                <a:cubicBezTo>
                  <a:pt x="6500746" y="6698392"/>
                  <a:pt x="6516878" y="6703770"/>
                  <a:pt x="6549140" y="6714521"/>
                </a:cubicBezTo>
                <a:cubicBezTo>
                  <a:pt x="6581400" y="6725276"/>
                  <a:pt x="6597532" y="6730655"/>
                  <a:pt x="6597532" y="6730655"/>
                </a:cubicBezTo>
                <a:lnTo>
                  <a:pt x="6565272" y="6730655"/>
                </a:lnTo>
                <a:cubicBezTo>
                  <a:pt x="6565272" y="6719901"/>
                  <a:pt x="6559892" y="6719901"/>
                  <a:pt x="6549140" y="6730655"/>
                </a:cubicBezTo>
                <a:cubicBezTo>
                  <a:pt x="6549140" y="6730655"/>
                  <a:pt x="6543763" y="6730655"/>
                  <a:pt x="6533009" y="6730655"/>
                </a:cubicBezTo>
                <a:lnTo>
                  <a:pt x="6516878" y="6714521"/>
                </a:lnTo>
                <a:close/>
                <a:moveTo>
                  <a:pt x="6645924" y="6666130"/>
                </a:moveTo>
                <a:cubicBezTo>
                  <a:pt x="6656678" y="6666130"/>
                  <a:pt x="6662055" y="6671508"/>
                  <a:pt x="6662055" y="6682260"/>
                </a:cubicBezTo>
                <a:cubicBezTo>
                  <a:pt x="6662055" y="6693015"/>
                  <a:pt x="6656678" y="6698392"/>
                  <a:pt x="6645924" y="6698392"/>
                </a:cubicBezTo>
                <a:cubicBezTo>
                  <a:pt x="6635172" y="6698392"/>
                  <a:pt x="6629792" y="6693015"/>
                  <a:pt x="6629792" y="6682260"/>
                </a:cubicBezTo>
                <a:cubicBezTo>
                  <a:pt x="6629792" y="6682260"/>
                  <a:pt x="6632481" y="6679571"/>
                  <a:pt x="6637859" y="6674197"/>
                </a:cubicBezTo>
                <a:cubicBezTo>
                  <a:pt x="6643237" y="6668819"/>
                  <a:pt x="6645924" y="6666130"/>
                  <a:pt x="6645924" y="6666130"/>
                </a:cubicBezTo>
                <a:close/>
                <a:moveTo>
                  <a:pt x="6403961" y="6666130"/>
                </a:moveTo>
                <a:cubicBezTo>
                  <a:pt x="6403961" y="6666130"/>
                  <a:pt x="6409339" y="6666130"/>
                  <a:pt x="6420092" y="6666130"/>
                </a:cubicBezTo>
                <a:cubicBezTo>
                  <a:pt x="6430846" y="6666130"/>
                  <a:pt x="6441600" y="6671508"/>
                  <a:pt x="6452354" y="6682260"/>
                </a:cubicBezTo>
                <a:cubicBezTo>
                  <a:pt x="6441600" y="6682260"/>
                  <a:pt x="6430846" y="6682260"/>
                  <a:pt x="6420092" y="6682260"/>
                </a:cubicBezTo>
                <a:cubicBezTo>
                  <a:pt x="6409339" y="6671508"/>
                  <a:pt x="6403961" y="6666130"/>
                  <a:pt x="6403961" y="6666130"/>
                </a:cubicBezTo>
                <a:close/>
                <a:moveTo>
                  <a:pt x="5565156" y="6666130"/>
                </a:moveTo>
                <a:cubicBezTo>
                  <a:pt x="5575908" y="6666130"/>
                  <a:pt x="5586664" y="6671508"/>
                  <a:pt x="5597416" y="6682260"/>
                </a:cubicBezTo>
                <a:cubicBezTo>
                  <a:pt x="5586664" y="6693015"/>
                  <a:pt x="5581286" y="6698392"/>
                  <a:pt x="5581286" y="6698392"/>
                </a:cubicBezTo>
                <a:cubicBezTo>
                  <a:pt x="5570532" y="6698392"/>
                  <a:pt x="5565156" y="6693015"/>
                  <a:pt x="5565156" y="6682260"/>
                </a:cubicBezTo>
                <a:cubicBezTo>
                  <a:pt x="5565156" y="6682260"/>
                  <a:pt x="5565156" y="6676884"/>
                  <a:pt x="5565156" y="6666130"/>
                </a:cubicBezTo>
                <a:close/>
                <a:moveTo>
                  <a:pt x="6339438" y="6650001"/>
                </a:moveTo>
                <a:cubicBezTo>
                  <a:pt x="6350192" y="6650001"/>
                  <a:pt x="6360946" y="6655375"/>
                  <a:pt x="6371702" y="6666130"/>
                </a:cubicBezTo>
                <a:lnTo>
                  <a:pt x="6355571" y="6666130"/>
                </a:lnTo>
                <a:close/>
                <a:moveTo>
                  <a:pt x="6307178" y="6633869"/>
                </a:moveTo>
                <a:lnTo>
                  <a:pt x="6323308" y="6633869"/>
                </a:lnTo>
                <a:lnTo>
                  <a:pt x="6307178" y="6650001"/>
                </a:lnTo>
                <a:close/>
                <a:moveTo>
                  <a:pt x="6194259" y="6633869"/>
                </a:moveTo>
                <a:cubicBezTo>
                  <a:pt x="6215770" y="6633869"/>
                  <a:pt x="6231900" y="6633869"/>
                  <a:pt x="6242654" y="6633869"/>
                </a:cubicBezTo>
                <a:cubicBezTo>
                  <a:pt x="6242654" y="6633869"/>
                  <a:pt x="6245343" y="6636556"/>
                  <a:pt x="6250718" y="6641934"/>
                </a:cubicBezTo>
                <a:cubicBezTo>
                  <a:pt x="6256096" y="6647312"/>
                  <a:pt x="6261472" y="6652688"/>
                  <a:pt x="6266850" y="6658064"/>
                </a:cubicBezTo>
                <a:cubicBezTo>
                  <a:pt x="6272224" y="6663442"/>
                  <a:pt x="6274915" y="6666130"/>
                  <a:pt x="6274915" y="6666130"/>
                </a:cubicBezTo>
                <a:cubicBezTo>
                  <a:pt x="6274915" y="6666130"/>
                  <a:pt x="6280292" y="6666130"/>
                  <a:pt x="6291046" y="6666130"/>
                </a:cubicBezTo>
                <a:cubicBezTo>
                  <a:pt x="6301800" y="6666130"/>
                  <a:pt x="6301800" y="6676884"/>
                  <a:pt x="6291046" y="6698392"/>
                </a:cubicBezTo>
                <a:lnTo>
                  <a:pt x="6274915" y="6698392"/>
                </a:lnTo>
                <a:cubicBezTo>
                  <a:pt x="6274915" y="6698392"/>
                  <a:pt x="6258783" y="6693015"/>
                  <a:pt x="6226523" y="6682260"/>
                </a:cubicBezTo>
                <a:cubicBezTo>
                  <a:pt x="6151245" y="6650001"/>
                  <a:pt x="6140491" y="6633869"/>
                  <a:pt x="6194259" y="6633869"/>
                </a:cubicBezTo>
                <a:close/>
                <a:moveTo>
                  <a:pt x="6468484" y="6617738"/>
                </a:moveTo>
                <a:cubicBezTo>
                  <a:pt x="6479238" y="6617738"/>
                  <a:pt x="6489992" y="6623116"/>
                  <a:pt x="6500746" y="6633869"/>
                </a:cubicBezTo>
                <a:lnTo>
                  <a:pt x="6500746" y="6650001"/>
                </a:lnTo>
                <a:cubicBezTo>
                  <a:pt x="6500746" y="6650001"/>
                  <a:pt x="6495372" y="6644621"/>
                  <a:pt x="6484616" y="6633869"/>
                </a:cubicBezTo>
                <a:close/>
                <a:moveTo>
                  <a:pt x="5823250" y="6601606"/>
                </a:moveTo>
                <a:cubicBezTo>
                  <a:pt x="5823250" y="6601606"/>
                  <a:pt x="5828628" y="6601606"/>
                  <a:pt x="5839383" y="6601606"/>
                </a:cubicBezTo>
                <a:lnTo>
                  <a:pt x="5823250" y="6617738"/>
                </a:lnTo>
                <a:close/>
                <a:moveTo>
                  <a:pt x="5754692" y="6593542"/>
                </a:moveTo>
                <a:cubicBezTo>
                  <a:pt x="5757381" y="6593542"/>
                  <a:pt x="5758727" y="6596230"/>
                  <a:pt x="5758727" y="6601606"/>
                </a:cubicBezTo>
                <a:lnTo>
                  <a:pt x="5742595" y="6601606"/>
                </a:lnTo>
                <a:cubicBezTo>
                  <a:pt x="5747972" y="6596230"/>
                  <a:pt x="5752006" y="6593542"/>
                  <a:pt x="5754692" y="6593542"/>
                </a:cubicBezTo>
                <a:close/>
                <a:moveTo>
                  <a:pt x="6174096" y="6591525"/>
                </a:moveTo>
                <a:cubicBezTo>
                  <a:pt x="6176786" y="6592870"/>
                  <a:pt x="6178128" y="6596230"/>
                  <a:pt x="6178128" y="6601606"/>
                </a:cubicBezTo>
                <a:cubicBezTo>
                  <a:pt x="6188882" y="6623116"/>
                  <a:pt x="6183506" y="6628492"/>
                  <a:pt x="6162000" y="6617738"/>
                </a:cubicBezTo>
                <a:cubicBezTo>
                  <a:pt x="6151245" y="6617738"/>
                  <a:pt x="6140491" y="6612360"/>
                  <a:pt x="6129736" y="6601606"/>
                </a:cubicBezTo>
                <a:cubicBezTo>
                  <a:pt x="6140491" y="6601606"/>
                  <a:pt x="6151245" y="6598917"/>
                  <a:pt x="6162000" y="6593542"/>
                </a:cubicBezTo>
                <a:cubicBezTo>
                  <a:pt x="6167374" y="6590853"/>
                  <a:pt x="6171406" y="6590179"/>
                  <a:pt x="6174096" y="6591525"/>
                </a:cubicBezTo>
                <a:close/>
                <a:moveTo>
                  <a:pt x="6097474" y="6585475"/>
                </a:moveTo>
                <a:cubicBezTo>
                  <a:pt x="6108228" y="6585475"/>
                  <a:pt x="6116292" y="6585475"/>
                  <a:pt x="6121670" y="6585475"/>
                </a:cubicBezTo>
                <a:cubicBezTo>
                  <a:pt x="6127050" y="6585475"/>
                  <a:pt x="6129736" y="6590853"/>
                  <a:pt x="6129736" y="6601606"/>
                </a:cubicBezTo>
                <a:close/>
                <a:moveTo>
                  <a:pt x="6309193" y="6559264"/>
                </a:moveTo>
                <a:cubicBezTo>
                  <a:pt x="6313224" y="6560607"/>
                  <a:pt x="6317929" y="6563967"/>
                  <a:pt x="6323308" y="6569346"/>
                </a:cubicBezTo>
                <a:lnTo>
                  <a:pt x="6307178" y="6569346"/>
                </a:lnTo>
                <a:cubicBezTo>
                  <a:pt x="6296424" y="6569346"/>
                  <a:pt x="6293733" y="6566657"/>
                  <a:pt x="6299111" y="6561279"/>
                </a:cubicBezTo>
                <a:cubicBezTo>
                  <a:pt x="6301800" y="6558592"/>
                  <a:pt x="6305160" y="6557917"/>
                  <a:pt x="6309193" y="6559264"/>
                </a:cubicBezTo>
                <a:close/>
                <a:moveTo>
                  <a:pt x="6162000" y="6537084"/>
                </a:moveTo>
                <a:lnTo>
                  <a:pt x="6210391" y="6553214"/>
                </a:lnTo>
                <a:lnTo>
                  <a:pt x="6178128" y="6569346"/>
                </a:lnTo>
                <a:close/>
                <a:moveTo>
                  <a:pt x="5920036" y="6520951"/>
                </a:moveTo>
                <a:lnTo>
                  <a:pt x="5984558" y="6520951"/>
                </a:lnTo>
                <a:cubicBezTo>
                  <a:pt x="6016820" y="6542460"/>
                  <a:pt x="6035638" y="6550525"/>
                  <a:pt x="6041017" y="6545149"/>
                </a:cubicBezTo>
                <a:cubicBezTo>
                  <a:pt x="6046395" y="6539771"/>
                  <a:pt x="6054458" y="6542460"/>
                  <a:pt x="6065213" y="6553214"/>
                </a:cubicBezTo>
                <a:cubicBezTo>
                  <a:pt x="6065213" y="6585475"/>
                  <a:pt x="6059836" y="6601606"/>
                  <a:pt x="6049082" y="6601606"/>
                </a:cubicBezTo>
                <a:cubicBezTo>
                  <a:pt x="6038328" y="6601606"/>
                  <a:pt x="6022198" y="6596230"/>
                  <a:pt x="6000690" y="6585475"/>
                </a:cubicBezTo>
                <a:cubicBezTo>
                  <a:pt x="5989936" y="6585475"/>
                  <a:pt x="5981870" y="6582788"/>
                  <a:pt x="5976492" y="6577410"/>
                </a:cubicBezTo>
                <a:cubicBezTo>
                  <a:pt x="5971115" y="6572034"/>
                  <a:pt x="5968428" y="6569346"/>
                  <a:pt x="5968428" y="6569346"/>
                </a:cubicBezTo>
                <a:cubicBezTo>
                  <a:pt x="5968428" y="6569346"/>
                  <a:pt x="5963050" y="6569346"/>
                  <a:pt x="5952296" y="6569346"/>
                </a:cubicBezTo>
                <a:lnTo>
                  <a:pt x="5920036" y="6553214"/>
                </a:lnTo>
                <a:lnTo>
                  <a:pt x="5903904" y="6537084"/>
                </a:lnTo>
                <a:cubicBezTo>
                  <a:pt x="5914658" y="6537084"/>
                  <a:pt x="5920036" y="6531706"/>
                  <a:pt x="5920036" y="6520951"/>
                </a:cubicBezTo>
                <a:close/>
                <a:moveTo>
                  <a:pt x="6129736" y="6504821"/>
                </a:moveTo>
                <a:cubicBezTo>
                  <a:pt x="6129736" y="6504821"/>
                  <a:pt x="6135114" y="6504821"/>
                  <a:pt x="6145868" y="6504821"/>
                </a:cubicBezTo>
                <a:lnTo>
                  <a:pt x="6145868" y="6520951"/>
                </a:lnTo>
                <a:cubicBezTo>
                  <a:pt x="6135114" y="6520951"/>
                  <a:pt x="6129736" y="6515575"/>
                  <a:pt x="6129736" y="6504821"/>
                </a:cubicBezTo>
                <a:close/>
                <a:moveTo>
                  <a:pt x="5855510" y="6488692"/>
                </a:moveTo>
                <a:lnTo>
                  <a:pt x="5871642" y="6504821"/>
                </a:lnTo>
                <a:lnTo>
                  <a:pt x="5871642" y="6520951"/>
                </a:lnTo>
                <a:cubicBezTo>
                  <a:pt x="5882396" y="6520951"/>
                  <a:pt x="5887774" y="6526329"/>
                  <a:pt x="5887774" y="6537084"/>
                </a:cubicBezTo>
                <a:lnTo>
                  <a:pt x="5871642" y="6537084"/>
                </a:lnTo>
                <a:lnTo>
                  <a:pt x="5823250" y="6520951"/>
                </a:lnTo>
                <a:cubicBezTo>
                  <a:pt x="5812496" y="6520951"/>
                  <a:pt x="5807119" y="6518264"/>
                  <a:pt x="5807119" y="6512888"/>
                </a:cubicBezTo>
                <a:cubicBezTo>
                  <a:pt x="5807119" y="6507510"/>
                  <a:pt x="5812496" y="6504821"/>
                  <a:pt x="5823250" y="6504821"/>
                </a:cubicBezTo>
                <a:cubicBezTo>
                  <a:pt x="5834004" y="6494067"/>
                  <a:pt x="5844758" y="6488692"/>
                  <a:pt x="5855510" y="6488692"/>
                </a:cubicBezTo>
                <a:close/>
                <a:moveTo>
                  <a:pt x="5760742" y="6478610"/>
                </a:moveTo>
                <a:cubicBezTo>
                  <a:pt x="5762087" y="6477264"/>
                  <a:pt x="5764104" y="6477938"/>
                  <a:pt x="5766792" y="6480625"/>
                </a:cubicBezTo>
                <a:cubicBezTo>
                  <a:pt x="5772169" y="6486003"/>
                  <a:pt x="5774858" y="6488692"/>
                  <a:pt x="5774858" y="6488692"/>
                </a:cubicBezTo>
                <a:cubicBezTo>
                  <a:pt x="5774858" y="6488692"/>
                  <a:pt x="5769478" y="6488692"/>
                  <a:pt x="5758727" y="6488692"/>
                </a:cubicBezTo>
                <a:cubicBezTo>
                  <a:pt x="5758727" y="6483315"/>
                  <a:pt x="5759400" y="6479953"/>
                  <a:pt x="5760742" y="6478610"/>
                </a:cubicBezTo>
                <a:close/>
                <a:moveTo>
                  <a:pt x="6049082" y="6472560"/>
                </a:moveTo>
                <a:lnTo>
                  <a:pt x="6097474" y="6488692"/>
                </a:lnTo>
                <a:cubicBezTo>
                  <a:pt x="6097474" y="6488692"/>
                  <a:pt x="6092096" y="6488692"/>
                  <a:pt x="6081345" y="6488692"/>
                </a:cubicBezTo>
                <a:cubicBezTo>
                  <a:pt x="6070590" y="6488692"/>
                  <a:pt x="6059836" y="6488692"/>
                  <a:pt x="6049082" y="6488692"/>
                </a:cubicBezTo>
                <a:close/>
                <a:moveTo>
                  <a:pt x="5774858" y="6472560"/>
                </a:moveTo>
                <a:cubicBezTo>
                  <a:pt x="5774858" y="6472560"/>
                  <a:pt x="5780236" y="6472560"/>
                  <a:pt x="5790987" y="6472560"/>
                </a:cubicBezTo>
                <a:lnTo>
                  <a:pt x="5807119" y="6488692"/>
                </a:lnTo>
                <a:close/>
                <a:moveTo>
                  <a:pt x="5661940" y="6472560"/>
                </a:moveTo>
                <a:cubicBezTo>
                  <a:pt x="5661940" y="6472560"/>
                  <a:pt x="5664630" y="6475247"/>
                  <a:pt x="5670006" y="6480625"/>
                </a:cubicBezTo>
                <a:cubicBezTo>
                  <a:pt x="5675382" y="6486003"/>
                  <a:pt x="5678070" y="6488692"/>
                  <a:pt x="5678070" y="6488692"/>
                </a:cubicBezTo>
                <a:cubicBezTo>
                  <a:pt x="5667318" y="6488692"/>
                  <a:pt x="5661940" y="6488692"/>
                  <a:pt x="5661940" y="6488692"/>
                </a:cubicBezTo>
                <a:cubicBezTo>
                  <a:pt x="5661940" y="6488692"/>
                  <a:pt x="5656563" y="6488692"/>
                  <a:pt x="5645810" y="6488692"/>
                </a:cubicBezTo>
                <a:cubicBezTo>
                  <a:pt x="5645810" y="6477938"/>
                  <a:pt x="5651186" y="6472560"/>
                  <a:pt x="5661940" y="6472560"/>
                </a:cubicBezTo>
                <a:close/>
                <a:moveTo>
                  <a:pt x="5903904" y="6408037"/>
                </a:moveTo>
                <a:cubicBezTo>
                  <a:pt x="5914658" y="6408037"/>
                  <a:pt x="5922724" y="6410725"/>
                  <a:pt x="5928102" y="6416101"/>
                </a:cubicBezTo>
                <a:cubicBezTo>
                  <a:pt x="5933478" y="6421479"/>
                  <a:pt x="5941543" y="6424166"/>
                  <a:pt x="5952296" y="6424166"/>
                </a:cubicBezTo>
                <a:lnTo>
                  <a:pt x="5920036" y="6424166"/>
                </a:lnTo>
                <a:close/>
                <a:moveTo>
                  <a:pt x="5323192" y="6408037"/>
                </a:moveTo>
                <a:lnTo>
                  <a:pt x="5339323" y="6408037"/>
                </a:lnTo>
                <a:lnTo>
                  <a:pt x="5323192" y="6424166"/>
                </a:lnTo>
                <a:close/>
                <a:moveTo>
                  <a:pt x="5778888" y="6370733"/>
                </a:moveTo>
                <a:cubicBezTo>
                  <a:pt x="5786955" y="6368716"/>
                  <a:pt x="5807119" y="6375775"/>
                  <a:pt x="5839383" y="6391905"/>
                </a:cubicBezTo>
                <a:lnTo>
                  <a:pt x="5887774" y="6408037"/>
                </a:lnTo>
                <a:lnTo>
                  <a:pt x="5855510" y="6408037"/>
                </a:lnTo>
                <a:cubicBezTo>
                  <a:pt x="5834004" y="6408037"/>
                  <a:pt x="5817872" y="6408037"/>
                  <a:pt x="5807119" y="6408037"/>
                </a:cubicBezTo>
                <a:cubicBezTo>
                  <a:pt x="5807119" y="6397283"/>
                  <a:pt x="5796364" y="6391905"/>
                  <a:pt x="5774858" y="6391905"/>
                </a:cubicBezTo>
                <a:lnTo>
                  <a:pt x="5774858" y="6375775"/>
                </a:lnTo>
                <a:cubicBezTo>
                  <a:pt x="5774858" y="6373087"/>
                  <a:pt x="5776200" y="6371405"/>
                  <a:pt x="5778888" y="6370733"/>
                </a:cubicBezTo>
                <a:close/>
                <a:moveTo>
                  <a:pt x="5718399" y="6333430"/>
                </a:moveTo>
                <a:cubicBezTo>
                  <a:pt x="5723774" y="6334774"/>
                  <a:pt x="5731841" y="6338137"/>
                  <a:pt x="5742595" y="6343512"/>
                </a:cubicBezTo>
                <a:lnTo>
                  <a:pt x="5726464" y="6359643"/>
                </a:lnTo>
                <a:cubicBezTo>
                  <a:pt x="5715710" y="6348890"/>
                  <a:pt x="5710332" y="6340825"/>
                  <a:pt x="5710332" y="6335447"/>
                </a:cubicBezTo>
                <a:cubicBezTo>
                  <a:pt x="5710332" y="6332758"/>
                  <a:pt x="5713023" y="6332087"/>
                  <a:pt x="5718399" y="6333430"/>
                </a:cubicBezTo>
                <a:close/>
                <a:moveTo>
                  <a:pt x="5032836" y="6311251"/>
                </a:moveTo>
                <a:cubicBezTo>
                  <a:pt x="5043591" y="6311251"/>
                  <a:pt x="5059723" y="6313938"/>
                  <a:pt x="5081231" y="6319316"/>
                </a:cubicBezTo>
                <a:cubicBezTo>
                  <a:pt x="5102739" y="6324692"/>
                  <a:pt x="5118870" y="6332758"/>
                  <a:pt x="5129624" y="6343512"/>
                </a:cubicBezTo>
                <a:lnTo>
                  <a:pt x="5065098" y="6327383"/>
                </a:lnTo>
                <a:close/>
                <a:moveTo>
                  <a:pt x="4976381" y="6287055"/>
                </a:moveTo>
                <a:lnTo>
                  <a:pt x="5000574" y="6295120"/>
                </a:lnTo>
                <a:cubicBezTo>
                  <a:pt x="5000574" y="6295120"/>
                  <a:pt x="4997887" y="6295120"/>
                  <a:pt x="4992511" y="6295120"/>
                </a:cubicBezTo>
                <a:cubicBezTo>
                  <a:pt x="4989823" y="6295120"/>
                  <a:pt x="4987135" y="6294448"/>
                  <a:pt x="4984443" y="6293105"/>
                </a:cubicBezTo>
                <a:close/>
                <a:moveTo>
                  <a:pt x="4957021" y="6280600"/>
                </a:moveTo>
                <a:lnTo>
                  <a:pt x="4962264" y="6281005"/>
                </a:lnTo>
                <a:cubicBezTo>
                  <a:pt x="4968987" y="6282351"/>
                  <a:pt x="4973691" y="6284366"/>
                  <a:pt x="4976381" y="6287055"/>
                </a:cubicBezTo>
                <a:close/>
                <a:moveTo>
                  <a:pt x="5565156" y="6278988"/>
                </a:moveTo>
                <a:lnTo>
                  <a:pt x="5581286" y="6278988"/>
                </a:lnTo>
                <a:cubicBezTo>
                  <a:pt x="5592040" y="6289742"/>
                  <a:pt x="5600104" y="6297808"/>
                  <a:pt x="5605482" y="6303184"/>
                </a:cubicBezTo>
                <a:cubicBezTo>
                  <a:pt x="5610860" y="6308562"/>
                  <a:pt x="5613549" y="6311251"/>
                  <a:pt x="5613549" y="6311251"/>
                </a:cubicBezTo>
                <a:lnTo>
                  <a:pt x="5581286" y="6311251"/>
                </a:lnTo>
                <a:cubicBezTo>
                  <a:pt x="5570532" y="6300497"/>
                  <a:pt x="5559778" y="6295120"/>
                  <a:pt x="5549026" y="6295120"/>
                </a:cubicBezTo>
                <a:close/>
                <a:moveTo>
                  <a:pt x="5194148" y="6278988"/>
                </a:moveTo>
                <a:lnTo>
                  <a:pt x="5258672" y="6278988"/>
                </a:lnTo>
                <a:cubicBezTo>
                  <a:pt x="5290931" y="6300497"/>
                  <a:pt x="5328568" y="6311251"/>
                  <a:pt x="5371586" y="6311251"/>
                </a:cubicBezTo>
                <a:cubicBezTo>
                  <a:pt x="5382340" y="6322005"/>
                  <a:pt x="5390404" y="6327383"/>
                  <a:pt x="5395782" y="6327383"/>
                </a:cubicBezTo>
                <a:cubicBezTo>
                  <a:pt x="5401160" y="6327383"/>
                  <a:pt x="5409223" y="6327383"/>
                  <a:pt x="5419978" y="6327383"/>
                </a:cubicBezTo>
                <a:cubicBezTo>
                  <a:pt x="5430732" y="6327383"/>
                  <a:pt x="5446860" y="6338134"/>
                  <a:pt x="5468369" y="6359643"/>
                </a:cubicBezTo>
                <a:lnTo>
                  <a:pt x="5549026" y="6391905"/>
                </a:lnTo>
                <a:cubicBezTo>
                  <a:pt x="5570532" y="6391905"/>
                  <a:pt x="5594728" y="6397283"/>
                  <a:pt x="5621614" y="6408037"/>
                </a:cubicBezTo>
                <a:cubicBezTo>
                  <a:pt x="5648499" y="6418789"/>
                  <a:pt x="5670006" y="6429544"/>
                  <a:pt x="5686136" y="6440297"/>
                </a:cubicBezTo>
                <a:cubicBezTo>
                  <a:pt x="5702268" y="6451051"/>
                  <a:pt x="5715710" y="6456429"/>
                  <a:pt x="5726464" y="6456429"/>
                </a:cubicBezTo>
                <a:lnTo>
                  <a:pt x="5726464" y="6488692"/>
                </a:lnTo>
                <a:cubicBezTo>
                  <a:pt x="5715710" y="6477938"/>
                  <a:pt x="5704956" y="6469871"/>
                  <a:pt x="5694202" y="6464493"/>
                </a:cubicBezTo>
                <a:cubicBezTo>
                  <a:pt x="5683449" y="6459117"/>
                  <a:pt x="5667318" y="6453742"/>
                  <a:pt x="5645810" y="6448362"/>
                </a:cubicBezTo>
                <a:cubicBezTo>
                  <a:pt x="5624302" y="6442984"/>
                  <a:pt x="5602794" y="6434921"/>
                  <a:pt x="5581286" y="6424166"/>
                </a:cubicBezTo>
                <a:cubicBezTo>
                  <a:pt x="5559778" y="6413412"/>
                  <a:pt x="5543647" y="6408037"/>
                  <a:pt x="5532894" y="6408037"/>
                </a:cubicBezTo>
                <a:cubicBezTo>
                  <a:pt x="5532894" y="6408037"/>
                  <a:pt x="5522140" y="6402660"/>
                  <a:pt x="5500632" y="6391905"/>
                </a:cubicBezTo>
                <a:lnTo>
                  <a:pt x="5436108" y="6375775"/>
                </a:lnTo>
                <a:cubicBezTo>
                  <a:pt x="5414601" y="6365020"/>
                  <a:pt x="5403847" y="6359643"/>
                  <a:pt x="5403847" y="6359643"/>
                </a:cubicBezTo>
                <a:lnTo>
                  <a:pt x="5226408" y="6295120"/>
                </a:lnTo>
                <a:cubicBezTo>
                  <a:pt x="5226408" y="6284366"/>
                  <a:pt x="5221032" y="6281676"/>
                  <a:pt x="5210277" y="6287055"/>
                </a:cubicBezTo>
                <a:cubicBezTo>
                  <a:pt x="5199524" y="6292433"/>
                  <a:pt x="5194148" y="6289742"/>
                  <a:pt x="5194148" y="6278988"/>
                </a:cubicBezTo>
                <a:close/>
                <a:moveTo>
                  <a:pt x="5629681" y="6262858"/>
                </a:moveTo>
                <a:cubicBezTo>
                  <a:pt x="5629681" y="6273612"/>
                  <a:pt x="5635058" y="6278988"/>
                  <a:pt x="5645810" y="6278988"/>
                </a:cubicBezTo>
                <a:lnTo>
                  <a:pt x="5661940" y="6278988"/>
                </a:lnTo>
                <a:cubicBezTo>
                  <a:pt x="5651186" y="6278988"/>
                  <a:pt x="5640432" y="6273612"/>
                  <a:pt x="5629681" y="6262858"/>
                </a:cubicBezTo>
                <a:close/>
                <a:moveTo>
                  <a:pt x="4903789" y="6262858"/>
                </a:moveTo>
                <a:lnTo>
                  <a:pt x="4957021" y="6280600"/>
                </a:lnTo>
                <a:lnTo>
                  <a:pt x="4936051" y="6278988"/>
                </a:lnTo>
                <a:close/>
                <a:moveTo>
                  <a:pt x="5403847" y="6230596"/>
                </a:moveTo>
                <a:lnTo>
                  <a:pt x="5436108" y="6230596"/>
                </a:lnTo>
                <a:lnTo>
                  <a:pt x="5516762" y="6278988"/>
                </a:lnTo>
                <a:cubicBezTo>
                  <a:pt x="5495254" y="6268237"/>
                  <a:pt x="5473747" y="6257480"/>
                  <a:pt x="5452240" y="6246729"/>
                </a:cubicBezTo>
                <a:close/>
                <a:moveTo>
                  <a:pt x="5048970" y="6230596"/>
                </a:moveTo>
                <a:cubicBezTo>
                  <a:pt x="5091983" y="6230596"/>
                  <a:pt x="5113491" y="6241351"/>
                  <a:pt x="5113491" y="6262858"/>
                </a:cubicBezTo>
                <a:cubicBezTo>
                  <a:pt x="5113491" y="6262858"/>
                  <a:pt x="5102739" y="6262858"/>
                  <a:pt x="5081231" y="6262858"/>
                </a:cubicBezTo>
                <a:cubicBezTo>
                  <a:pt x="5070477" y="6252105"/>
                  <a:pt x="5062411" y="6246729"/>
                  <a:pt x="5057035" y="6246729"/>
                </a:cubicBezTo>
                <a:cubicBezTo>
                  <a:pt x="5051657" y="6246729"/>
                  <a:pt x="5048970" y="6241351"/>
                  <a:pt x="5048970" y="6230596"/>
                </a:cubicBezTo>
                <a:close/>
                <a:moveTo>
                  <a:pt x="4790875" y="6214466"/>
                </a:moveTo>
                <a:lnTo>
                  <a:pt x="4839268" y="6230596"/>
                </a:lnTo>
                <a:lnTo>
                  <a:pt x="4807006" y="6230596"/>
                </a:lnTo>
                <a:cubicBezTo>
                  <a:pt x="4796251" y="6230596"/>
                  <a:pt x="4790875" y="6225219"/>
                  <a:pt x="4790875" y="6214466"/>
                </a:cubicBezTo>
                <a:close/>
                <a:moveTo>
                  <a:pt x="5307060" y="6198334"/>
                </a:moveTo>
                <a:lnTo>
                  <a:pt x="5323192" y="6198334"/>
                </a:lnTo>
                <a:cubicBezTo>
                  <a:pt x="5344701" y="6209088"/>
                  <a:pt x="5366206" y="6219842"/>
                  <a:pt x="5387714" y="6230596"/>
                </a:cubicBezTo>
                <a:close/>
                <a:moveTo>
                  <a:pt x="5113491" y="6198334"/>
                </a:moveTo>
                <a:cubicBezTo>
                  <a:pt x="5124246" y="6198334"/>
                  <a:pt x="5132312" y="6201021"/>
                  <a:pt x="5137688" y="6206401"/>
                </a:cubicBezTo>
                <a:cubicBezTo>
                  <a:pt x="5143066" y="6211778"/>
                  <a:pt x="5145753" y="6214466"/>
                  <a:pt x="5145753" y="6214466"/>
                </a:cubicBezTo>
                <a:lnTo>
                  <a:pt x="5113491" y="6214466"/>
                </a:lnTo>
                <a:close/>
                <a:moveTo>
                  <a:pt x="5226408" y="6166071"/>
                </a:moveTo>
                <a:lnTo>
                  <a:pt x="5274799" y="6166071"/>
                </a:lnTo>
                <a:lnTo>
                  <a:pt x="5242539" y="6182203"/>
                </a:lnTo>
                <a:cubicBezTo>
                  <a:pt x="5242539" y="6182203"/>
                  <a:pt x="5237160" y="6176825"/>
                  <a:pt x="5226408" y="6166071"/>
                </a:cubicBezTo>
                <a:close/>
                <a:moveTo>
                  <a:pt x="4677959" y="6166071"/>
                </a:moveTo>
                <a:cubicBezTo>
                  <a:pt x="4710219" y="6176825"/>
                  <a:pt x="4726351" y="6187583"/>
                  <a:pt x="4726351" y="6198334"/>
                </a:cubicBezTo>
                <a:lnTo>
                  <a:pt x="4661827" y="6182203"/>
                </a:lnTo>
                <a:close/>
                <a:moveTo>
                  <a:pt x="4839268" y="6149942"/>
                </a:moveTo>
                <a:lnTo>
                  <a:pt x="4871530" y="6182203"/>
                </a:lnTo>
                <a:lnTo>
                  <a:pt x="4855398" y="6166071"/>
                </a:lnTo>
                <a:close/>
                <a:moveTo>
                  <a:pt x="4742482" y="6133811"/>
                </a:moveTo>
                <a:lnTo>
                  <a:pt x="4807006" y="6149942"/>
                </a:lnTo>
                <a:lnTo>
                  <a:pt x="4807006" y="6166071"/>
                </a:lnTo>
                <a:cubicBezTo>
                  <a:pt x="4807006" y="6166071"/>
                  <a:pt x="4796251" y="6160696"/>
                  <a:pt x="4774744" y="6149942"/>
                </a:cubicBezTo>
                <a:cubicBezTo>
                  <a:pt x="4763989" y="6149942"/>
                  <a:pt x="4755926" y="6149942"/>
                  <a:pt x="4750548" y="6149942"/>
                </a:cubicBezTo>
                <a:cubicBezTo>
                  <a:pt x="4745169" y="6149942"/>
                  <a:pt x="4742482" y="6144564"/>
                  <a:pt x="4742482" y="6133811"/>
                </a:cubicBezTo>
                <a:close/>
                <a:moveTo>
                  <a:pt x="4532779" y="6133811"/>
                </a:moveTo>
                <a:lnTo>
                  <a:pt x="4581172" y="6149942"/>
                </a:lnTo>
                <a:lnTo>
                  <a:pt x="4597306" y="6166071"/>
                </a:lnTo>
                <a:cubicBezTo>
                  <a:pt x="4586551" y="6166071"/>
                  <a:pt x="4581172" y="6163384"/>
                  <a:pt x="4581172" y="6158007"/>
                </a:cubicBezTo>
                <a:cubicBezTo>
                  <a:pt x="4581172" y="6152629"/>
                  <a:pt x="4565041" y="6149942"/>
                  <a:pt x="4532779" y="6149942"/>
                </a:cubicBezTo>
                <a:close/>
                <a:moveTo>
                  <a:pt x="4677959" y="6125746"/>
                </a:moveTo>
                <a:cubicBezTo>
                  <a:pt x="4683334" y="6125746"/>
                  <a:pt x="4688713" y="6128435"/>
                  <a:pt x="4694089" y="6133811"/>
                </a:cubicBezTo>
                <a:lnTo>
                  <a:pt x="4677959" y="6133811"/>
                </a:lnTo>
                <a:lnTo>
                  <a:pt x="4661827" y="6133811"/>
                </a:lnTo>
                <a:cubicBezTo>
                  <a:pt x="4667206" y="6128435"/>
                  <a:pt x="4672582" y="6125746"/>
                  <a:pt x="4677959" y="6125746"/>
                </a:cubicBezTo>
                <a:close/>
                <a:moveTo>
                  <a:pt x="4435994" y="6101549"/>
                </a:moveTo>
                <a:cubicBezTo>
                  <a:pt x="4457501" y="6101549"/>
                  <a:pt x="4473634" y="6106928"/>
                  <a:pt x="4484389" y="6117679"/>
                </a:cubicBezTo>
                <a:lnTo>
                  <a:pt x="4452125" y="6117679"/>
                </a:lnTo>
                <a:close/>
                <a:moveTo>
                  <a:pt x="4355342" y="6069288"/>
                </a:moveTo>
                <a:lnTo>
                  <a:pt x="4371470" y="6085417"/>
                </a:lnTo>
                <a:cubicBezTo>
                  <a:pt x="4382224" y="6096171"/>
                  <a:pt x="4382224" y="6101549"/>
                  <a:pt x="4371470" y="6101549"/>
                </a:cubicBezTo>
                <a:lnTo>
                  <a:pt x="4355342" y="6085417"/>
                </a:lnTo>
                <a:cubicBezTo>
                  <a:pt x="4344586" y="6074665"/>
                  <a:pt x="4344586" y="6069288"/>
                  <a:pt x="4355342" y="6069288"/>
                </a:cubicBezTo>
                <a:close/>
                <a:moveTo>
                  <a:pt x="4290817" y="6053157"/>
                </a:moveTo>
                <a:cubicBezTo>
                  <a:pt x="4290817" y="6053157"/>
                  <a:pt x="4293505" y="6053157"/>
                  <a:pt x="4298884" y="6053157"/>
                </a:cubicBezTo>
                <a:cubicBezTo>
                  <a:pt x="4304260" y="6053157"/>
                  <a:pt x="4306948" y="6058533"/>
                  <a:pt x="4306948" y="6069288"/>
                </a:cubicBezTo>
                <a:cubicBezTo>
                  <a:pt x="4306948" y="6069288"/>
                  <a:pt x="4301570" y="6069288"/>
                  <a:pt x="4290817" y="6069288"/>
                </a:cubicBezTo>
                <a:cubicBezTo>
                  <a:pt x="4290817" y="6058533"/>
                  <a:pt x="4290817" y="6053157"/>
                  <a:pt x="4290817" y="6053157"/>
                </a:cubicBezTo>
                <a:close/>
                <a:moveTo>
                  <a:pt x="5258672" y="6037025"/>
                </a:moveTo>
                <a:cubicBezTo>
                  <a:pt x="5269423" y="6037025"/>
                  <a:pt x="5296309" y="6047779"/>
                  <a:pt x="5339323" y="6069288"/>
                </a:cubicBezTo>
                <a:cubicBezTo>
                  <a:pt x="5382340" y="6090796"/>
                  <a:pt x="5403847" y="6101549"/>
                  <a:pt x="5403847" y="6101549"/>
                </a:cubicBezTo>
                <a:cubicBezTo>
                  <a:pt x="5382340" y="6101549"/>
                  <a:pt x="5355454" y="6090796"/>
                  <a:pt x="5323192" y="6069288"/>
                </a:cubicBezTo>
                <a:close/>
                <a:moveTo>
                  <a:pt x="4145639" y="6020896"/>
                </a:moveTo>
                <a:cubicBezTo>
                  <a:pt x="4156392" y="6020896"/>
                  <a:pt x="4167146" y="6023583"/>
                  <a:pt x="4177901" y="6028961"/>
                </a:cubicBezTo>
                <a:cubicBezTo>
                  <a:pt x="4188656" y="6034337"/>
                  <a:pt x="4199409" y="6037025"/>
                  <a:pt x="4210163" y="6037025"/>
                </a:cubicBezTo>
                <a:cubicBezTo>
                  <a:pt x="4231670" y="6047779"/>
                  <a:pt x="4242426" y="6055846"/>
                  <a:pt x="4242426" y="6061221"/>
                </a:cubicBezTo>
                <a:cubicBezTo>
                  <a:pt x="4242426" y="6066599"/>
                  <a:pt x="4220917" y="6063910"/>
                  <a:pt x="4177901" y="6053157"/>
                </a:cubicBezTo>
                <a:cubicBezTo>
                  <a:pt x="4156392" y="6042403"/>
                  <a:pt x="4140264" y="6037025"/>
                  <a:pt x="4129509" y="6037025"/>
                </a:cubicBezTo>
                <a:close/>
                <a:moveTo>
                  <a:pt x="5105428" y="5988633"/>
                </a:moveTo>
                <a:cubicBezTo>
                  <a:pt x="5110802" y="5988633"/>
                  <a:pt x="5118870" y="5994011"/>
                  <a:pt x="5129624" y="6004762"/>
                </a:cubicBezTo>
                <a:lnTo>
                  <a:pt x="5113491" y="6004762"/>
                </a:lnTo>
                <a:cubicBezTo>
                  <a:pt x="5102739" y="6004762"/>
                  <a:pt x="5097360" y="6002075"/>
                  <a:pt x="5097360" y="5996698"/>
                </a:cubicBezTo>
                <a:cubicBezTo>
                  <a:pt x="5097360" y="5991321"/>
                  <a:pt x="5100049" y="5988633"/>
                  <a:pt x="5105428" y="5988633"/>
                </a:cubicBezTo>
                <a:close/>
                <a:moveTo>
                  <a:pt x="4984443" y="5972503"/>
                </a:moveTo>
                <a:cubicBezTo>
                  <a:pt x="4995198" y="5972503"/>
                  <a:pt x="5005952" y="5972503"/>
                  <a:pt x="5016709" y="5972503"/>
                </a:cubicBezTo>
                <a:lnTo>
                  <a:pt x="5032836" y="5988633"/>
                </a:lnTo>
                <a:cubicBezTo>
                  <a:pt x="5022084" y="5988633"/>
                  <a:pt x="5005952" y="5983255"/>
                  <a:pt x="4984443" y="5972503"/>
                </a:cubicBezTo>
                <a:close/>
                <a:moveTo>
                  <a:pt x="3774628" y="5940241"/>
                </a:moveTo>
                <a:lnTo>
                  <a:pt x="3806892" y="5956370"/>
                </a:lnTo>
                <a:lnTo>
                  <a:pt x="3774628" y="5956370"/>
                </a:lnTo>
                <a:cubicBezTo>
                  <a:pt x="3763876" y="5945616"/>
                  <a:pt x="3763876" y="5940241"/>
                  <a:pt x="3774628" y="5940241"/>
                </a:cubicBezTo>
                <a:close/>
                <a:moveTo>
                  <a:pt x="4823137" y="5924109"/>
                </a:moveTo>
                <a:cubicBezTo>
                  <a:pt x="4833889" y="5934862"/>
                  <a:pt x="4844644" y="5940241"/>
                  <a:pt x="4855398" y="5940241"/>
                </a:cubicBezTo>
                <a:lnTo>
                  <a:pt x="4823137" y="5940241"/>
                </a:lnTo>
                <a:close/>
                <a:moveTo>
                  <a:pt x="4323079" y="5907979"/>
                </a:moveTo>
                <a:cubicBezTo>
                  <a:pt x="4333834" y="5907979"/>
                  <a:pt x="4339210" y="5913357"/>
                  <a:pt x="4339210" y="5924109"/>
                </a:cubicBezTo>
                <a:lnTo>
                  <a:pt x="4323079" y="5924109"/>
                </a:lnTo>
                <a:close/>
                <a:moveTo>
                  <a:pt x="5549026" y="5859587"/>
                </a:moveTo>
                <a:lnTo>
                  <a:pt x="5565156" y="5859587"/>
                </a:lnTo>
                <a:lnTo>
                  <a:pt x="5549026" y="5875716"/>
                </a:lnTo>
                <a:close/>
                <a:moveTo>
                  <a:pt x="5097360" y="5859587"/>
                </a:moveTo>
                <a:lnTo>
                  <a:pt x="5113491" y="5859587"/>
                </a:lnTo>
                <a:lnTo>
                  <a:pt x="5097360" y="5875716"/>
                </a:lnTo>
                <a:close/>
                <a:moveTo>
                  <a:pt x="4968315" y="5859587"/>
                </a:moveTo>
                <a:lnTo>
                  <a:pt x="4984443" y="5891848"/>
                </a:lnTo>
                <a:cubicBezTo>
                  <a:pt x="4995198" y="5902601"/>
                  <a:pt x="4997887" y="5907979"/>
                  <a:pt x="4992511" y="5907979"/>
                </a:cubicBezTo>
                <a:cubicBezTo>
                  <a:pt x="4987135" y="5907979"/>
                  <a:pt x="4973692" y="5907979"/>
                  <a:pt x="4952182" y="5907979"/>
                </a:cubicBezTo>
                <a:lnTo>
                  <a:pt x="4903789" y="5875716"/>
                </a:lnTo>
                <a:lnTo>
                  <a:pt x="4919923" y="5875716"/>
                </a:lnTo>
                <a:cubicBezTo>
                  <a:pt x="4952182" y="5875716"/>
                  <a:pt x="4968315" y="5870340"/>
                  <a:pt x="4968315" y="5859587"/>
                </a:cubicBezTo>
                <a:close/>
                <a:moveTo>
                  <a:pt x="4839268" y="5859587"/>
                </a:moveTo>
                <a:cubicBezTo>
                  <a:pt x="4850020" y="5859587"/>
                  <a:pt x="4860778" y="5859587"/>
                  <a:pt x="4871530" y="5859587"/>
                </a:cubicBezTo>
                <a:lnTo>
                  <a:pt x="4855398" y="5875716"/>
                </a:lnTo>
                <a:close/>
                <a:moveTo>
                  <a:pt x="4637631" y="5859587"/>
                </a:moveTo>
                <a:cubicBezTo>
                  <a:pt x="4643010" y="5859587"/>
                  <a:pt x="4645696" y="5859587"/>
                  <a:pt x="4645696" y="5859587"/>
                </a:cubicBezTo>
                <a:lnTo>
                  <a:pt x="4645696" y="5875716"/>
                </a:lnTo>
                <a:cubicBezTo>
                  <a:pt x="4634943" y="5875716"/>
                  <a:pt x="4629565" y="5873029"/>
                  <a:pt x="4629565" y="5867651"/>
                </a:cubicBezTo>
                <a:cubicBezTo>
                  <a:pt x="4629565" y="5862274"/>
                  <a:pt x="4632255" y="5859587"/>
                  <a:pt x="4637631" y="5859587"/>
                </a:cubicBezTo>
                <a:close/>
                <a:moveTo>
                  <a:pt x="14937201" y="5843455"/>
                </a:moveTo>
                <a:cubicBezTo>
                  <a:pt x="14937201" y="5854208"/>
                  <a:pt x="14942577" y="5859587"/>
                  <a:pt x="14953329" y="5859587"/>
                </a:cubicBezTo>
                <a:cubicBezTo>
                  <a:pt x="14964085" y="5859587"/>
                  <a:pt x="14969461" y="5856898"/>
                  <a:pt x="14969461" y="5851520"/>
                </a:cubicBezTo>
                <a:cubicBezTo>
                  <a:pt x="14969461" y="5846142"/>
                  <a:pt x="14958705" y="5843455"/>
                  <a:pt x="14937201" y="5843455"/>
                </a:cubicBezTo>
                <a:close/>
                <a:moveTo>
                  <a:pt x="4581172" y="5843455"/>
                </a:moveTo>
                <a:lnTo>
                  <a:pt x="4597306" y="5843455"/>
                </a:lnTo>
                <a:lnTo>
                  <a:pt x="4597306" y="5859587"/>
                </a:lnTo>
                <a:cubicBezTo>
                  <a:pt x="4597306" y="5848833"/>
                  <a:pt x="4591927" y="5843455"/>
                  <a:pt x="4581172" y="5843455"/>
                </a:cubicBezTo>
                <a:close/>
                <a:moveTo>
                  <a:pt x="3871415" y="5843455"/>
                </a:moveTo>
                <a:cubicBezTo>
                  <a:pt x="3871415" y="5843455"/>
                  <a:pt x="3879479" y="5843455"/>
                  <a:pt x="3895609" y="5843455"/>
                </a:cubicBezTo>
                <a:cubicBezTo>
                  <a:pt x="3911743" y="5843455"/>
                  <a:pt x="3930560" y="5848833"/>
                  <a:pt x="3952068" y="5859587"/>
                </a:cubicBezTo>
                <a:cubicBezTo>
                  <a:pt x="3995084" y="5859587"/>
                  <a:pt x="4032723" y="5862274"/>
                  <a:pt x="4064985" y="5867651"/>
                </a:cubicBezTo>
                <a:cubicBezTo>
                  <a:pt x="4097247" y="5873029"/>
                  <a:pt x="4113377" y="5881094"/>
                  <a:pt x="4113377" y="5891848"/>
                </a:cubicBezTo>
                <a:lnTo>
                  <a:pt x="4081116" y="5891848"/>
                </a:lnTo>
                <a:cubicBezTo>
                  <a:pt x="4070361" y="5881094"/>
                  <a:pt x="4038101" y="5875716"/>
                  <a:pt x="3984330" y="5875716"/>
                </a:cubicBezTo>
                <a:cubicBezTo>
                  <a:pt x="3909051" y="5864962"/>
                  <a:pt x="3871415" y="5854208"/>
                  <a:pt x="3871415" y="5843455"/>
                </a:cubicBezTo>
                <a:close/>
                <a:moveTo>
                  <a:pt x="5436108" y="5827324"/>
                </a:moveTo>
                <a:lnTo>
                  <a:pt x="5452240" y="5827324"/>
                </a:lnTo>
                <a:lnTo>
                  <a:pt x="5454928" y="5828669"/>
                </a:lnTo>
                <a:close/>
                <a:moveTo>
                  <a:pt x="5370182" y="5802777"/>
                </a:moveTo>
                <a:lnTo>
                  <a:pt x="5403847" y="5811194"/>
                </a:lnTo>
                <a:cubicBezTo>
                  <a:pt x="5398470" y="5811194"/>
                  <a:pt x="5389396" y="5809175"/>
                  <a:pt x="5376624" y="5805144"/>
                </a:cubicBezTo>
                <a:close/>
                <a:moveTo>
                  <a:pt x="14856545" y="5795062"/>
                </a:moveTo>
                <a:lnTo>
                  <a:pt x="14840417" y="5811194"/>
                </a:lnTo>
                <a:lnTo>
                  <a:pt x="14872677" y="5811194"/>
                </a:lnTo>
                <a:cubicBezTo>
                  <a:pt x="14872677" y="5811194"/>
                  <a:pt x="14867301" y="5805816"/>
                  <a:pt x="14856545" y="5795062"/>
                </a:cubicBezTo>
                <a:close/>
                <a:moveTo>
                  <a:pt x="15050117" y="5762800"/>
                </a:moveTo>
                <a:lnTo>
                  <a:pt x="15066245" y="5778933"/>
                </a:lnTo>
                <a:cubicBezTo>
                  <a:pt x="15066245" y="5778933"/>
                  <a:pt x="15063557" y="5778933"/>
                  <a:pt x="15058185" y="5778933"/>
                </a:cubicBezTo>
                <a:cubicBezTo>
                  <a:pt x="15052805" y="5778933"/>
                  <a:pt x="15044741" y="5778933"/>
                  <a:pt x="15033985" y="5778933"/>
                </a:cubicBezTo>
                <a:close/>
                <a:moveTo>
                  <a:pt x="4710219" y="5762800"/>
                </a:moveTo>
                <a:lnTo>
                  <a:pt x="4742482" y="5762800"/>
                </a:lnTo>
                <a:cubicBezTo>
                  <a:pt x="4742482" y="5773553"/>
                  <a:pt x="4737106" y="5778933"/>
                  <a:pt x="4726351" y="5778933"/>
                </a:cubicBezTo>
                <a:close/>
                <a:moveTo>
                  <a:pt x="14904937" y="5730539"/>
                </a:moveTo>
                <a:lnTo>
                  <a:pt x="15001725" y="5762800"/>
                </a:lnTo>
                <a:lnTo>
                  <a:pt x="14985593" y="5778933"/>
                </a:lnTo>
                <a:cubicBezTo>
                  <a:pt x="14985593" y="5768178"/>
                  <a:pt x="14969461" y="5760112"/>
                  <a:pt x="14937201" y="5754735"/>
                </a:cubicBezTo>
                <a:cubicBezTo>
                  <a:pt x="14904937" y="5749357"/>
                  <a:pt x="14888809" y="5743982"/>
                  <a:pt x="14888809" y="5738603"/>
                </a:cubicBezTo>
                <a:cubicBezTo>
                  <a:pt x="14888809" y="5733228"/>
                  <a:pt x="14894185" y="5730539"/>
                  <a:pt x="14904937" y="5730539"/>
                </a:cubicBezTo>
                <a:close/>
                <a:moveTo>
                  <a:pt x="5371586" y="5730539"/>
                </a:moveTo>
                <a:cubicBezTo>
                  <a:pt x="5371586" y="5730539"/>
                  <a:pt x="5390404" y="5738603"/>
                  <a:pt x="5428042" y="5754735"/>
                </a:cubicBezTo>
                <a:cubicBezTo>
                  <a:pt x="5465682" y="5770866"/>
                  <a:pt x="5489878" y="5784307"/>
                  <a:pt x="5500632" y="5795062"/>
                </a:cubicBezTo>
                <a:lnTo>
                  <a:pt x="5484501" y="5795062"/>
                </a:lnTo>
                <a:cubicBezTo>
                  <a:pt x="5484501" y="5784307"/>
                  <a:pt x="5479124" y="5784307"/>
                  <a:pt x="5468369" y="5795062"/>
                </a:cubicBezTo>
                <a:lnTo>
                  <a:pt x="5452240" y="5778933"/>
                </a:lnTo>
                <a:cubicBezTo>
                  <a:pt x="5452240" y="5778933"/>
                  <a:pt x="5446860" y="5778933"/>
                  <a:pt x="5436108" y="5778933"/>
                </a:cubicBezTo>
                <a:close/>
                <a:moveTo>
                  <a:pt x="15088641" y="5720671"/>
                </a:moveTo>
                <a:lnTo>
                  <a:pt x="15098513" y="5730539"/>
                </a:lnTo>
                <a:cubicBezTo>
                  <a:pt x="15098513" y="5730539"/>
                  <a:pt x="15095817" y="5727850"/>
                  <a:pt x="15090441" y="5722474"/>
                </a:cubicBezTo>
                <a:close/>
                <a:moveTo>
                  <a:pt x="15082377" y="5714407"/>
                </a:moveTo>
                <a:lnTo>
                  <a:pt x="15088641" y="5720671"/>
                </a:lnTo>
                <a:lnTo>
                  <a:pt x="15084393" y="5716424"/>
                </a:lnTo>
                <a:cubicBezTo>
                  <a:pt x="15083049" y="5715079"/>
                  <a:pt x="15082377" y="5714407"/>
                  <a:pt x="15082377" y="5714407"/>
                </a:cubicBezTo>
                <a:close/>
                <a:moveTo>
                  <a:pt x="4855398" y="5714407"/>
                </a:moveTo>
                <a:lnTo>
                  <a:pt x="4919923" y="5746670"/>
                </a:lnTo>
                <a:cubicBezTo>
                  <a:pt x="4919923" y="5746670"/>
                  <a:pt x="4909165" y="5746670"/>
                  <a:pt x="4887660" y="5746670"/>
                </a:cubicBezTo>
                <a:close/>
                <a:moveTo>
                  <a:pt x="4813459" y="5701504"/>
                </a:moveTo>
                <a:lnTo>
                  <a:pt x="4819102" y="5702310"/>
                </a:lnTo>
                <a:cubicBezTo>
                  <a:pt x="4827168" y="5705001"/>
                  <a:pt x="4833889" y="5709032"/>
                  <a:pt x="4839268" y="5714407"/>
                </a:cubicBezTo>
                <a:close/>
                <a:moveTo>
                  <a:pt x="4790875" y="5698278"/>
                </a:moveTo>
                <a:lnTo>
                  <a:pt x="4807006" y="5698278"/>
                </a:lnTo>
                <a:lnTo>
                  <a:pt x="4813459" y="5701504"/>
                </a:lnTo>
                <a:close/>
                <a:moveTo>
                  <a:pt x="4403734" y="5698278"/>
                </a:moveTo>
                <a:cubicBezTo>
                  <a:pt x="4414487" y="5698278"/>
                  <a:pt x="4419865" y="5700966"/>
                  <a:pt x="4419865" y="5706342"/>
                </a:cubicBezTo>
                <a:cubicBezTo>
                  <a:pt x="4419865" y="5711720"/>
                  <a:pt x="4417176" y="5714407"/>
                  <a:pt x="4411797" y="5714407"/>
                </a:cubicBezTo>
                <a:cubicBezTo>
                  <a:pt x="4406421" y="5714407"/>
                  <a:pt x="4403734" y="5709029"/>
                  <a:pt x="4403734" y="5698278"/>
                </a:cubicBezTo>
                <a:close/>
                <a:moveTo>
                  <a:pt x="6242654" y="5682146"/>
                </a:moveTo>
                <a:cubicBezTo>
                  <a:pt x="6242654" y="5692900"/>
                  <a:pt x="6264160" y="5703653"/>
                  <a:pt x="6307178" y="5714407"/>
                </a:cubicBezTo>
                <a:lnTo>
                  <a:pt x="6307178" y="5698278"/>
                </a:lnTo>
                <a:close/>
                <a:moveTo>
                  <a:pt x="5242539" y="5666015"/>
                </a:moveTo>
                <a:cubicBezTo>
                  <a:pt x="5253294" y="5676770"/>
                  <a:pt x="5247915" y="5682146"/>
                  <a:pt x="5226408" y="5682146"/>
                </a:cubicBezTo>
                <a:cubicBezTo>
                  <a:pt x="5215656" y="5682146"/>
                  <a:pt x="5210277" y="5682146"/>
                  <a:pt x="5210277" y="5682146"/>
                </a:cubicBezTo>
                <a:cubicBezTo>
                  <a:pt x="5221032" y="5671393"/>
                  <a:pt x="5231784" y="5666015"/>
                  <a:pt x="5242539" y="5666015"/>
                </a:cubicBezTo>
                <a:close/>
                <a:moveTo>
                  <a:pt x="4258555" y="5666015"/>
                </a:moveTo>
                <a:lnTo>
                  <a:pt x="4323079" y="5682146"/>
                </a:lnTo>
                <a:lnTo>
                  <a:pt x="4290817" y="5682146"/>
                </a:lnTo>
                <a:cubicBezTo>
                  <a:pt x="4269310" y="5671393"/>
                  <a:pt x="4258555" y="5666015"/>
                  <a:pt x="4258555" y="5666015"/>
                </a:cubicBezTo>
                <a:close/>
                <a:moveTo>
                  <a:pt x="5081231" y="5633753"/>
                </a:moveTo>
                <a:cubicBezTo>
                  <a:pt x="5081231" y="5633753"/>
                  <a:pt x="5086607" y="5636442"/>
                  <a:pt x="5097360" y="5641820"/>
                </a:cubicBezTo>
                <a:cubicBezTo>
                  <a:pt x="5108115" y="5647196"/>
                  <a:pt x="5113491" y="5649883"/>
                  <a:pt x="5113491" y="5649883"/>
                </a:cubicBezTo>
                <a:lnTo>
                  <a:pt x="5113491" y="5666015"/>
                </a:lnTo>
                <a:cubicBezTo>
                  <a:pt x="5113491" y="5666015"/>
                  <a:pt x="5108115" y="5660638"/>
                  <a:pt x="5097360" y="5649883"/>
                </a:cubicBezTo>
                <a:cubicBezTo>
                  <a:pt x="5086607" y="5649883"/>
                  <a:pt x="5081231" y="5647196"/>
                  <a:pt x="5081231" y="5641820"/>
                </a:cubicBezTo>
                <a:cubicBezTo>
                  <a:pt x="5081231" y="5636442"/>
                  <a:pt x="5081231" y="5633753"/>
                  <a:pt x="5081231" y="5633753"/>
                </a:cubicBezTo>
                <a:close/>
                <a:moveTo>
                  <a:pt x="4574257" y="5624536"/>
                </a:moveTo>
                <a:lnTo>
                  <a:pt x="4629565" y="5633753"/>
                </a:lnTo>
                <a:lnTo>
                  <a:pt x="4710219" y="5666015"/>
                </a:lnTo>
                <a:lnTo>
                  <a:pt x="4694089" y="5666015"/>
                </a:lnTo>
                <a:cubicBezTo>
                  <a:pt x="4683334" y="5676770"/>
                  <a:pt x="4677959" y="5676770"/>
                  <a:pt x="4677959" y="5666015"/>
                </a:cubicBezTo>
                <a:cubicBezTo>
                  <a:pt x="4677959" y="5655261"/>
                  <a:pt x="4656448" y="5644507"/>
                  <a:pt x="4613434" y="5633753"/>
                </a:cubicBezTo>
                <a:cubicBezTo>
                  <a:pt x="4602680" y="5631065"/>
                  <a:pt x="4592933" y="5628714"/>
                  <a:pt x="4584197" y="5626696"/>
                </a:cubicBezTo>
                <a:close/>
                <a:moveTo>
                  <a:pt x="5516762" y="5617624"/>
                </a:moveTo>
                <a:lnTo>
                  <a:pt x="5565156" y="5633753"/>
                </a:lnTo>
                <a:lnTo>
                  <a:pt x="5532894" y="5617624"/>
                </a:lnTo>
                <a:close/>
                <a:moveTo>
                  <a:pt x="4532779" y="5617624"/>
                </a:moveTo>
                <a:cubicBezTo>
                  <a:pt x="4538158" y="5617624"/>
                  <a:pt x="4547565" y="5618967"/>
                  <a:pt x="4561010" y="5621656"/>
                </a:cubicBezTo>
                <a:lnTo>
                  <a:pt x="4574257" y="5624536"/>
                </a:lnTo>
                <a:close/>
                <a:moveTo>
                  <a:pt x="5226408" y="5601492"/>
                </a:moveTo>
                <a:cubicBezTo>
                  <a:pt x="5226408" y="5601492"/>
                  <a:pt x="5229097" y="5601492"/>
                  <a:pt x="5234473" y="5601492"/>
                </a:cubicBezTo>
                <a:cubicBezTo>
                  <a:pt x="5239852" y="5601492"/>
                  <a:pt x="5242539" y="5606870"/>
                  <a:pt x="5242539" y="5617624"/>
                </a:cubicBezTo>
                <a:lnTo>
                  <a:pt x="5210277" y="5617624"/>
                </a:lnTo>
                <a:close/>
                <a:moveTo>
                  <a:pt x="4024657" y="5585361"/>
                </a:moveTo>
                <a:cubicBezTo>
                  <a:pt x="4030036" y="5585361"/>
                  <a:pt x="4032723" y="5590739"/>
                  <a:pt x="4032723" y="5601492"/>
                </a:cubicBezTo>
                <a:cubicBezTo>
                  <a:pt x="4021967" y="5601492"/>
                  <a:pt x="4016592" y="5598803"/>
                  <a:pt x="4016592" y="5593426"/>
                </a:cubicBezTo>
                <a:cubicBezTo>
                  <a:pt x="4016592" y="5588048"/>
                  <a:pt x="4019280" y="5585361"/>
                  <a:pt x="4024657" y="5585361"/>
                </a:cubicBezTo>
                <a:close/>
                <a:moveTo>
                  <a:pt x="3952068" y="5569229"/>
                </a:moveTo>
                <a:lnTo>
                  <a:pt x="3984330" y="5585361"/>
                </a:lnTo>
                <a:lnTo>
                  <a:pt x="3952068" y="5585361"/>
                </a:lnTo>
                <a:close/>
                <a:moveTo>
                  <a:pt x="4597306" y="5553098"/>
                </a:moveTo>
                <a:cubicBezTo>
                  <a:pt x="4597306" y="5553098"/>
                  <a:pt x="4597306" y="5558476"/>
                  <a:pt x="4597306" y="5569229"/>
                </a:cubicBezTo>
                <a:cubicBezTo>
                  <a:pt x="4597306" y="5579983"/>
                  <a:pt x="4597306" y="5585361"/>
                  <a:pt x="4597306" y="5585361"/>
                </a:cubicBezTo>
                <a:lnTo>
                  <a:pt x="4581172" y="5569229"/>
                </a:lnTo>
                <a:close/>
                <a:moveTo>
                  <a:pt x="4609400" y="5528902"/>
                </a:moveTo>
                <a:cubicBezTo>
                  <a:pt x="4612092" y="5528902"/>
                  <a:pt x="4613434" y="5531593"/>
                  <a:pt x="4613434" y="5536969"/>
                </a:cubicBezTo>
                <a:cubicBezTo>
                  <a:pt x="4624189" y="5536969"/>
                  <a:pt x="4632255" y="5539657"/>
                  <a:pt x="4637631" y="5545033"/>
                </a:cubicBezTo>
                <a:cubicBezTo>
                  <a:pt x="4643010" y="5550411"/>
                  <a:pt x="4651072" y="5553098"/>
                  <a:pt x="4661827" y="5553098"/>
                </a:cubicBezTo>
                <a:cubicBezTo>
                  <a:pt x="4694089" y="5553098"/>
                  <a:pt x="4715598" y="5558476"/>
                  <a:pt x="4726351" y="5569229"/>
                </a:cubicBezTo>
                <a:lnTo>
                  <a:pt x="4710219" y="5569229"/>
                </a:lnTo>
                <a:cubicBezTo>
                  <a:pt x="4688713" y="5569229"/>
                  <a:pt x="4672582" y="5569229"/>
                  <a:pt x="4661827" y="5569229"/>
                </a:cubicBezTo>
                <a:cubicBezTo>
                  <a:pt x="4640320" y="5558476"/>
                  <a:pt x="4624189" y="5553098"/>
                  <a:pt x="4613434" y="5553098"/>
                </a:cubicBezTo>
                <a:lnTo>
                  <a:pt x="4597306" y="5536969"/>
                </a:lnTo>
                <a:cubicBezTo>
                  <a:pt x="4602680" y="5531593"/>
                  <a:pt x="4606711" y="5528902"/>
                  <a:pt x="4609400" y="5528902"/>
                </a:cubicBezTo>
                <a:close/>
                <a:moveTo>
                  <a:pt x="4500518" y="5520837"/>
                </a:moveTo>
                <a:cubicBezTo>
                  <a:pt x="4500518" y="5520837"/>
                  <a:pt x="4503207" y="5520837"/>
                  <a:pt x="4508586" y="5520837"/>
                </a:cubicBezTo>
                <a:cubicBezTo>
                  <a:pt x="4513961" y="5520837"/>
                  <a:pt x="4522025" y="5526215"/>
                  <a:pt x="4532779" y="5536969"/>
                </a:cubicBezTo>
                <a:lnTo>
                  <a:pt x="4500518" y="5536969"/>
                </a:lnTo>
                <a:close/>
                <a:moveTo>
                  <a:pt x="3831088" y="5520837"/>
                </a:moveTo>
                <a:cubicBezTo>
                  <a:pt x="3836464" y="5520837"/>
                  <a:pt x="3839151" y="5526215"/>
                  <a:pt x="3839151" y="5536969"/>
                </a:cubicBezTo>
                <a:cubicBezTo>
                  <a:pt x="3828398" y="5536969"/>
                  <a:pt x="3823020" y="5534280"/>
                  <a:pt x="3823020" y="5528902"/>
                </a:cubicBezTo>
                <a:cubicBezTo>
                  <a:pt x="3823020" y="5523525"/>
                  <a:pt x="3825710" y="5520837"/>
                  <a:pt x="3831088" y="5520837"/>
                </a:cubicBezTo>
                <a:close/>
                <a:moveTo>
                  <a:pt x="5532894" y="5488574"/>
                </a:moveTo>
                <a:cubicBezTo>
                  <a:pt x="5532894" y="5499329"/>
                  <a:pt x="5538272" y="5504707"/>
                  <a:pt x="5549026" y="5504707"/>
                </a:cubicBezTo>
                <a:cubicBezTo>
                  <a:pt x="5559778" y="5504707"/>
                  <a:pt x="5565156" y="5504707"/>
                  <a:pt x="5565156" y="5504707"/>
                </a:cubicBezTo>
                <a:cubicBezTo>
                  <a:pt x="5565156" y="5504707"/>
                  <a:pt x="5559778" y="5499329"/>
                  <a:pt x="5549026" y="5488574"/>
                </a:cubicBezTo>
                <a:close/>
                <a:moveTo>
                  <a:pt x="14259701" y="5472444"/>
                </a:moveTo>
                <a:cubicBezTo>
                  <a:pt x="14259701" y="5483198"/>
                  <a:pt x="14265081" y="5488574"/>
                  <a:pt x="14275833" y="5488574"/>
                </a:cubicBezTo>
                <a:cubicBezTo>
                  <a:pt x="14286589" y="5488574"/>
                  <a:pt x="14286589" y="5483198"/>
                  <a:pt x="14275833" y="5472444"/>
                </a:cubicBezTo>
                <a:close/>
                <a:moveTo>
                  <a:pt x="4387601" y="5472444"/>
                </a:moveTo>
                <a:cubicBezTo>
                  <a:pt x="4387601" y="5472444"/>
                  <a:pt x="4392980" y="5472444"/>
                  <a:pt x="4403734" y="5472444"/>
                </a:cubicBezTo>
                <a:lnTo>
                  <a:pt x="4419865" y="5504707"/>
                </a:lnTo>
                <a:lnTo>
                  <a:pt x="4452125" y="5504707"/>
                </a:lnTo>
                <a:lnTo>
                  <a:pt x="4452125" y="5520837"/>
                </a:lnTo>
                <a:cubicBezTo>
                  <a:pt x="4441373" y="5520837"/>
                  <a:pt x="4435994" y="5520837"/>
                  <a:pt x="4435994" y="5520837"/>
                </a:cubicBezTo>
                <a:lnTo>
                  <a:pt x="4403734" y="5504707"/>
                </a:lnTo>
                <a:lnTo>
                  <a:pt x="4387601" y="5504707"/>
                </a:lnTo>
                <a:cubicBezTo>
                  <a:pt x="4398358" y="5493952"/>
                  <a:pt x="4398358" y="5488574"/>
                  <a:pt x="4387601" y="5488574"/>
                </a:cubicBezTo>
                <a:cubicBezTo>
                  <a:pt x="4387601" y="5477822"/>
                  <a:pt x="4387601" y="5472444"/>
                  <a:pt x="4387601" y="5472444"/>
                </a:cubicBezTo>
                <a:close/>
                <a:moveTo>
                  <a:pt x="4161770" y="5472444"/>
                </a:moveTo>
                <a:cubicBezTo>
                  <a:pt x="4161770" y="5472444"/>
                  <a:pt x="4191343" y="5480511"/>
                  <a:pt x="4250488" y="5496640"/>
                </a:cubicBezTo>
                <a:cubicBezTo>
                  <a:pt x="4309636" y="5512772"/>
                  <a:pt x="4366094" y="5531590"/>
                  <a:pt x="4419865" y="5553098"/>
                </a:cubicBezTo>
                <a:cubicBezTo>
                  <a:pt x="4430618" y="5563853"/>
                  <a:pt x="4446748" y="5569229"/>
                  <a:pt x="4468256" y="5569229"/>
                </a:cubicBezTo>
                <a:cubicBezTo>
                  <a:pt x="4479011" y="5579983"/>
                  <a:pt x="4487076" y="5585361"/>
                  <a:pt x="4492452" y="5585361"/>
                </a:cubicBezTo>
                <a:cubicBezTo>
                  <a:pt x="4497830" y="5585361"/>
                  <a:pt x="4500518" y="5585361"/>
                  <a:pt x="4500518" y="5585361"/>
                </a:cubicBezTo>
                <a:cubicBezTo>
                  <a:pt x="4489765" y="5606870"/>
                  <a:pt x="4479011" y="5612244"/>
                  <a:pt x="4468256" y="5601492"/>
                </a:cubicBezTo>
                <a:cubicBezTo>
                  <a:pt x="4468256" y="5590739"/>
                  <a:pt x="4438683" y="5577294"/>
                  <a:pt x="4379538" y="5561165"/>
                </a:cubicBezTo>
                <a:cubicBezTo>
                  <a:pt x="4320388" y="5545033"/>
                  <a:pt x="4285439" y="5536969"/>
                  <a:pt x="4274684" y="5536969"/>
                </a:cubicBezTo>
                <a:cubicBezTo>
                  <a:pt x="4263932" y="5547720"/>
                  <a:pt x="4258555" y="5547720"/>
                  <a:pt x="4258555" y="5536969"/>
                </a:cubicBezTo>
                <a:cubicBezTo>
                  <a:pt x="4258555" y="5526215"/>
                  <a:pt x="4242426" y="5515461"/>
                  <a:pt x="4210163" y="5504707"/>
                </a:cubicBezTo>
                <a:close/>
                <a:moveTo>
                  <a:pt x="14711369" y="5456315"/>
                </a:moveTo>
                <a:cubicBezTo>
                  <a:pt x="14711369" y="5467066"/>
                  <a:pt x="14716745" y="5472444"/>
                  <a:pt x="14727497" y="5472444"/>
                </a:cubicBezTo>
                <a:cubicBezTo>
                  <a:pt x="14727497" y="5472444"/>
                  <a:pt x="14730189" y="5472444"/>
                  <a:pt x="14735565" y="5472444"/>
                </a:cubicBezTo>
                <a:cubicBezTo>
                  <a:pt x="14740941" y="5472444"/>
                  <a:pt x="14743629" y="5467066"/>
                  <a:pt x="14743629" y="5456315"/>
                </a:cubicBezTo>
                <a:lnTo>
                  <a:pt x="14727497" y="5456315"/>
                </a:lnTo>
                <a:cubicBezTo>
                  <a:pt x="14727497" y="5456315"/>
                  <a:pt x="14722121" y="5456315"/>
                  <a:pt x="14711369" y="5456315"/>
                </a:cubicBezTo>
                <a:close/>
                <a:moveTo>
                  <a:pt x="5403847" y="5424052"/>
                </a:moveTo>
                <a:lnTo>
                  <a:pt x="5419978" y="5456315"/>
                </a:lnTo>
                <a:lnTo>
                  <a:pt x="5452240" y="5456315"/>
                </a:lnTo>
                <a:lnTo>
                  <a:pt x="5419978" y="5440183"/>
                </a:lnTo>
                <a:cubicBezTo>
                  <a:pt x="5419978" y="5429429"/>
                  <a:pt x="5414601" y="5424052"/>
                  <a:pt x="5403847" y="5424052"/>
                </a:cubicBezTo>
                <a:close/>
                <a:moveTo>
                  <a:pt x="5048970" y="5424052"/>
                </a:moveTo>
                <a:cubicBezTo>
                  <a:pt x="5048970" y="5424052"/>
                  <a:pt x="5051657" y="5426740"/>
                  <a:pt x="5057035" y="5432116"/>
                </a:cubicBezTo>
                <a:cubicBezTo>
                  <a:pt x="5062411" y="5437494"/>
                  <a:pt x="5065098" y="5440183"/>
                  <a:pt x="5065098" y="5440183"/>
                </a:cubicBezTo>
                <a:lnTo>
                  <a:pt x="5048970" y="5440183"/>
                </a:lnTo>
                <a:close/>
                <a:moveTo>
                  <a:pt x="5534910" y="5413970"/>
                </a:moveTo>
                <a:cubicBezTo>
                  <a:pt x="5533565" y="5415315"/>
                  <a:pt x="5532894" y="5418676"/>
                  <a:pt x="5532894" y="5424052"/>
                </a:cubicBezTo>
                <a:cubicBezTo>
                  <a:pt x="5532894" y="5434806"/>
                  <a:pt x="5535582" y="5440183"/>
                  <a:pt x="5540960" y="5440183"/>
                </a:cubicBezTo>
                <a:cubicBezTo>
                  <a:pt x="5546336" y="5440183"/>
                  <a:pt x="5549026" y="5437494"/>
                  <a:pt x="5549026" y="5432116"/>
                </a:cubicBezTo>
                <a:cubicBezTo>
                  <a:pt x="5549026" y="5426740"/>
                  <a:pt x="5546336" y="5421365"/>
                  <a:pt x="5540960" y="5415985"/>
                </a:cubicBezTo>
                <a:cubicBezTo>
                  <a:pt x="5538270" y="5413298"/>
                  <a:pt x="5536254" y="5412626"/>
                  <a:pt x="5534910" y="5413970"/>
                </a:cubicBezTo>
                <a:close/>
                <a:moveTo>
                  <a:pt x="5290931" y="5407920"/>
                </a:moveTo>
                <a:lnTo>
                  <a:pt x="5355454" y="5424052"/>
                </a:lnTo>
                <a:cubicBezTo>
                  <a:pt x="5344701" y="5413298"/>
                  <a:pt x="5333946" y="5407920"/>
                  <a:pt x="5323192" y="5407920"/>
                </a:cubicBezTo>
                <a:close/>
                <a:moveTo>
                  <a:pt x="5403847" y="5375660"/>
                </a:moveTo>
                <a:cubicBezTo>
                  <a:pt x="5414601" y="5407920"/>
                  <a:pt x="5441486" y="5424052"/>
                  <a:pt x="5484501" y="5424052"/>
                </a:cubicBezTo>
                <a:lnTo>
                  <a:pt x="5468369" y="5407920"/>
                </a:lnTo>
                <a:close/>
                <a:moveTo>
                  <a:pt x="5242539" y="5375660"/>
                </a:moveTo>
                <a:lnTo>
                  <a:pt x="5242539" y="5391789"/>
                </a:lnTo>
                <a:lnTo>
                  <a:pt x="5274799" y="5391789"/>
                </a:lnTo>
                <a:cubicBezTo>
                  <a:pt x="5274799" y="5381035"/>
                  <a:pt x="5272110" y="5375660"/>
                  <a:pt x="5266736" y="5375660"/>
                </a:cubicBezTo>
                <a:cubicBezTo>
                  <a:pt x="5261358" y="5375660"/>
                  <a:pt x="5253294" y="5375660"/>
                  <a:pt x="5242539" y="5375660"/>
                </a:cubicBezTo>
                <a:close/>
                <a:moveTo>
                  <a:pt x="4565041" y="5375660"/>
                </a:moveTo>
                <a:cubicBezTo>
                  <a:pt x="4575796" y="5375660"/>
                  <a:pt x="4586551" y="5381035"/>
                  <a:pt x="4597306" y="5391789"/>
                </a:cubicBezTo>
                <a:lnTo>
                  <a:pt x="4581172" y="5391789"/>
                </a:lnTo>
                <a:cubicBezTo>
                  <a:pt x="4581172" y="5391789"/>
                  <a:pt x="4575796" y="5391789"/>
                  <a:pt x="4565041" y="5391789"/>
                </a:cubicBezTo>
                <a:lnTo>
                  <a:pt x="4548910" y="5391789"/>
                </a:lnTo>
                <a:cubicBezTo>
                  <a:pt x="4548910" y="5381035"/>
                  <a:pt x="4554287" y="5375660"/>
                  <a:pt x="4565041" y="5375660"/>
                </a:cubicBezTo>
                <a:close/>
                <a:moveTo>
                  <a:pt x="5516762" y="5359528"/>
                </a:moveTo>
                <a:cubicBezTo>
                  <a:pt x="5527515" y="5370283"/>
                  <a:pt x="5538272" y="5375660"/>
                  <a:pt x="5549026" y="5375660"/>
                </a:cubicBezTo>
                <a:lnTo>
                  <a:pt x="5581286" y="5375660"/>
                </a:lnTo>
                <a:cubicBezTo>
                  <a:pt x="5581286" y="5375660"/>
                  <a:pt x="5575908" y="5372972"/>
                  <a:pt x="5565156" y="5367594"/>
                </a:cubicBezTo>
                <a:cubicBezTo>
                  <a:pt x="5554402" y="5362216"/>
                  <a:pt x="5543647" y="5359528"/>
                  <a:pt x="5532894" y="5359528"/>
                </a:cubicBezTo>
                <a:close/>
                <a:moveTo>
                  <a:pt x="4274684" y="5359528"/>
                </a:moveTo>
                <a:cubicBezTo>
                  <a:pt x="4285439" y="5359528"/>
                  <a:pt x="4293505" y="5359528"/>
                  <a:pt x="4298884" y="5359528"/>
                </a:cubicBezTo>
                <a:cubicBezTo>
                  <a:pt x="4304260" y="5359528"/>
                  <a:pt x="4306948" y="5359528"/>
                  <a:pt x="4306948" y="5359528"/>
                </a:cubicBezTo>
                <a:lnTo>
                  <a:pt x="4290817" y="5375660"/>
                </a:lnTo>
                <a:close/>
                <a:moveTo>
                  <a:pt x="5065098" y="5343398"/>
                </a:moveTo>
                <a:lnTo>
                  <a:pt x="5097360" y="5343398"/>
                </a:lnTo>
                <a:cubicBezTo>
                  <a:pt x="5097360" y="5354152"/>
                  <a:pt x="5097360" y="5359528"/>
                  <a:pt x="5097360" y="5359528"/>
                </a:cubicBezTo>
                <a:close/>
                <a:moveTo>
                  <a:pt x="4194029" y="5343398"/>
                </a:moveTo>
                <a:cubicBezTo>
                  <a:pt x="4194029" y="5343398"/>
                  <a:pt x="4199409" y="5343398"/>
                  <a:pt x="4210163" y="5343398"/>
                </a:cubicBezTo>
                <a:lnTo>
                  <a:pt x="4194029" y="5359528"/>
                </a:lnTo>
                <a:close/>
                <a:moveTo>
                  <a:pt x="5403847" y="5315167"/>
                </a:moveTo>
                <a:cubicBezTo>
                  <a:pt x="5393092" y="5312480"/>
                  <a:pt x="5382340" y="5316515"/>
                  <a:pt x="5371586" y="5327266"/>
                </a:cubicBezTo>
                <a:cubicBezTo>
                  <a:pt x="5371586" y="5338020"/>
                  <a:pt x="5376960" y="5343398"/>
                  <a:pt x="5387714" y="5343398"/>
                </a:cubicBezTo>
                <a:cubicBezTo>
                  <a:pt x="5419978" y="5343398"/>
                  <a:pt x="5436108" y="5343398"/>
                  <a:pt x="5436108" y="5343398"/>
                </a:cubicBezTo>
                <a:cubicBezTo>
                  <a:pt x="5425354" y="5327266"/>
                  <a:pt x="5414601" y="5317857"/>
                  <a:pt x="5403847" y="5315167"/>
                </a:cubicBezTo>
                <a:close/>
                <a:moveTo>
                  <a:pt x="4887660" y="5295006"/>
                </a:moveTo>
                <a:cubicBezTo>
                  <a:pt x="4898415" y="5295006"/>
                  <a:pt x="4906480" y="5295006"/>
                  <a:pt x="4911856" y="5295006"/>
                </a:cubicBezTo>
                <a:cubicBezTo>
                  <a:pt x="4917233" y="5295006"/>
                  <a:pt x="4919923" y="5295006"/>
                  <a:pt x="4919923" y="5295006"/>
                </a:cubicBezTo>
                <a:cubicBezTo>
                  <a:pt x="4919923" y="5295006"/>
                  <a:pt x="4917233" y="5300382"/>
                  <a:pt x="4911856" y="5311135"/>
                </a:cubicBezTo>
                <a:cubicBezTo>
                  <a:pt x="4906480" y="5321889"/>
                  <a:pt x="4903789" y="5327266"/>
                  <a:pt x="4903789" y="5327266"/>
                </a:cubicBezTo>
                <a:lnTo>
                  <a:pt x="4871530" y="5327266"/>
                </a:lnTo>
                <a:cubicBezTo>
                  <a:pt x="4871530" y="5316515"/>
                  <a:pt x="4876908" y="5305757"/>
                  <a:pt x="4887660" y="5295006"/>
                </a:cubicBezTo>
                <a:close/>
                <a:moveTo>
                  <a:pt x="5032836" y="5262743"/>
                </a:moveTo>
                <a:cubicBezTo>
                  <a:pt x="5011330" y="5262743"/>
                  <a:pt x="5022084" y="5273496"/>
                  <a:pt x="5065098" y="5295006"/>
                </a:cubicBezTo>
                <a:lnTo>
                  <a:pt x="5145753" y="5295006"/>
                </a:lnTo>
                <a:cubicBezTo>
                  <a:pt x="5145753" y="5295006"/>
                  <a:pt x="5135001" y="5289628"/>
                  <a:pt x="5113491" y="5278874"/>
                </a:cubicBezTo>
                <a:lnTo>
                  <a:pt x="5081231" y="5278874"/>
                </a:lnTo>
                <a:lnTo>
                  <a:pt x="5065098" y="5278874"/>
                </a:lnTo>
                <a:cubicBezTo>
                  <a:pt x="5054346" y="5268120"/>
                  <a:pt x="5043591" y="5262743"/>
                  <a:pt x="5032836" y="5262743"/>
                </a:cubicBezTo>
                <a:close/>
                <a:moveTo>
                  <a:pt x="4770710" y="5250646"/>
                </a:moveTo>
                <a:cubicBezTo>
                  <a:pt x="4784153" y="5253334"/>
                  <a:pt x="4801629" y="5262743"/>
                  <a:pt x="4823137" y="5278874"/>
                </a:cubicBezTo>
                <a:cubicBezTo>
                  <a:pt x="4823137" y="5289628"/>
                  <a:pt x="4823137" y="5295006"/>
                  <a:pt x="4823137" y="5295006"/>
                </a:cubicBezTo>
                <a:cubicBezTo>
                  <a:pt x="4823137" y="5295006"/>
                  <a:pt x="4817761" y="5295006"/>
                  <a:pt x="4807006" y="5295006"/>
                </a:cubicBezTo>
                <a:cubicBezTo>
                  <a:pt x="4796251" y="5295006"/>
                  <a:pt x="4780122" y="5289628"/>
                  <a:pt x="4758615" y="5278874"/>
                </a:cubicBezTo>
                <a:cubicBezTo>
                  <a:pt x="4758615" y="5278874"/>
                  <a:pt x="4755926" y="5276185"/>
                  <a:pt x="4750548" y="5270807"/>
                </a:cubicBezTo>
                <a:cubicBezTo>
                  <a:pt x="4745169" y="5265431"/>
                  <a:pt x="4742482" y="5262743"/>
                  <a:pt x="4742482" y="5262743"/>
                </a:cubicBezTo>
                <a:cubicBezTo>
                  <a:pt x="4747860" y="5251989"/>
                  <a:pt x="4757268" y="5247957"/>
                  <a:pt x="4770710" y="5250646"/>
                </a:cubicBezTo>
                <a:close/>
                <a:moveTo>
                  <a:pt x="4662678" y="5244914"/>
                </a:moveTo>
                <a:lnTo>
                  <a:pt x="4710219" y="5262743"/>
                </a:lnTo>
                <a:lnTo>
                  <a:pt x="4726351" y="5278874"/>
                </a:lnTo>
                <a:lnTo>
                  <a:pt x="4710219" y="5278874"/>
                </a:lnTo>
                <a:cubicBezTo>
                  <a:pt x="4688713" y="5278874"/>
                  <a:pt x="4677959" y="5273496"/>
                  <a:pt x="4677959" y="5262743"/>
                </a:cubicBezTo>
                <a:cubicBezTo>
                  <a:pt x="4677959" y="5257367"/>
                  <a:pt x="4673924" y="5251989"/>
                  <a:pt x="4665859" y="5246611"/>
                </a:cubicBezTo>
                <a:close/>
                <a:moveTo>
                  <a:pt x="5307060" y="5222417"/>
                </a:moveTo>
                <a:cubicBezTo>
                  <a:pt x="5301686" y="5222417"/>
                  <a:pt x="5296309" y="5225106"/>
                  <a:pt x="5290931" y="5230481"/>
                </a:cubicBezTo>
                <a:cubicBezTo>
                  <a:pt x="5290931" y="5241235"/>
                  <a:pt x="5296309" y="5246611"/>
                  <a:pt x="5307060" y="5246611"/>
                </a:cubicBezTo>
                <a:lnTo>
                  <a:pt x="5323192" y="5230481"/>
                </a:lnTo>
                <a:cubicBezTo>
                  <a:pt x="5317814" y="5225106"/>
                  <a:pt x="5312438" y="5222417"/>
                  <a:pt x="5307060" y="5222417"/>
                </a:cubicBezTo>
                <a:close/>
                <a:moveTo>
                  <a:pt x="5065098" y="5214352"/>
                </a:moveTo>
                <a:cubicBezTo>
                  <a:pt x="5075853" y="5214352"/>
                  <a:pt x="5081231" y="5219728"/>
                  <a:pt x="5081231" y="5230481"/>
                </a:cubicBezTo>
                <a:cubicBezTo>
                  <a:pt x="5070477" y="5230481"/>
                  <a:pt x="5065098" y="5230481"/>
                  <a:pt x="5065098" y="5230481"/>
                </a:cubicBezTo>
                <a:cubicBezTo>
                  <a:pt x="5054346" y="5219728"/>
                  <a:pt x="5054346" y="5214352"/>
                  <a:pt x="5065098" y="5214352"/>
                </a:cubicBezTo>
                <a:close/>
                <a:moveTo>
                  <a:pt x="4581172" y="5214352"/>
                </a:moveTo>
                <a:cubicBezTo>
                  <a:pt x="4581172" y="5214352"/>
                  <a:pt x="4597306" y="5219728"/>
                  <a:pt x="4629565" y="5230481"/>
                </a:cubicBezTo>
                <a:cubicBezTo>
                  <a:pt x="4637631" y="5233170"/>
                  <a:pt x="4644690" y="5235860"/>
                  <a:pt x="4650736" y="5238547"/>
                </a:cubicBezTo>
                <a:lnTo>
                  <a:pt x="4662678" y="5244914"/>
                </a:lnTo>
                <a:close/>
                <a:moveTo>
                  <a:pt x="5246572" y="5206285"/>
                </a:moveTo>
                <a:cubicBezTo>
                  <a:pt x="5243884" y="5206285"/>
                  <a:pt x="5242539" y="5208974"/>
                  <a:pt x="5242539" y="5214352"/>
                </a:cubicBezTo>
                <a:cubicBezTo>
                  <a:pt x="5264046" y="5235860"/>
                  <a:pt x="5274799" y="5241235"/>
                  <a:pt x="5274799" y="5230481"/>
                </a:cubicBezTo>
                <a:cubicBezTo>
                  <a:pt x="5274799" y="5219728"/>
                  <a:pt x="5274799" y="5214352"/>
                  <a:pt x="5274799" y="5214352"/>
                </a:cubicBezTo>
                <a:cubicBezTo>
                  <a:pt x="5274799" y="5214352"/>
                  <a:pt x="5269423" y="5214352"/>
                  <a:pt x="5258672" y="5214352"/>
                </a:cubicBezTo>
                <a:cubicBezTo>
                  <a:pt x="5253294" y="5208974"/>
                  <a:pt x="5249260" y="5206285"/>
                  <a:pt x="5246572" y="5206285"/>
                </a:cubicBezTo>
                <a:close/>
                <a:moveTo>
                  <a:pt x="4952182" y="5198219"/>
                </a:moveTo>
                <a:cubicBezTo>
                  <a:pt x="4952182" y="5198219"/>
                  <a:pt x="4957560" y="5198219"/>
                  <a:pt x="4968315" y="5198219"/>
                </a:cubicBezTo>
                <a:lnTo>
                  <a:pt x="4984443" y="5198219"/>
                </a:lnTo>
                <a:lnTo>
                  <a:pt x="4968315" y="5214352"/>
                </a:lnTo>
                <a:cubicBezTo>
                  <a:pt x="4957560" y="5203597"/>
                  <a:pt x="4952182" y="5198219"/>
                  <a:pt x="4952182" y="5198219"/>
                </a:cubicBezTo>
                <a:close/>
                <a:moveTo>
                  <a:pt x="5116719" y="5186927"/>
                </a:moveTo>
                <a:lnTo>
                  <a:pt x="5119697" y="5187053"/>
                </a:lnTo>
                <a:lnTo>
                  <a:pt x="5119542" y="5187129"/>
                </a:lnTo>
                <a:close/>
                <a:moveTo>
                  <a:pt x="5178015" y="5182089"/>
                </a:moveTo>
                <a:cubicBezTo>
                  <a:pt x="5188770" y="5192842"/>
                  <a:pt x="5194148" y="5198219"/>
                  <a:pt x="5194148" y="5198219"/>
                </a:cubicBezTo>
                <a:cubicBezTo>
                  <a:pt x="5194148" y="5208974"/>
                  <a:pt x="5194148" y="5214352"/>
                  <a:pt x="5194148" y="5214352"/>
                </a:cubicBezTo>
                <a:cubicBezTo>
                  <a:pt x="5204901" y="5214352"/>
                  <a:pt x="5210277" y="5208974"/>
                  <a:pt x="5210277" y="5198219"/>
                </a:cubicBezTo>
                <a:cubicBezTo>
                  <a:pt x="5210277" y="5187465"/>
                  <a:pt x="5204901" y="5182089"/>
                  <a:pt x="5194148" y="5182089"/>
                </a:cubicBezTo>
                <a:close/>
                <a:moveTo>
                  <a:pt x="5129624" y="5182089"/>
                </a:moveTo>
                <a:cubicBezTo>
                  <a:pt x="5129624" y="5184778"/>
                  <a:pt x="5126936" y="5186457"/>
                  <a:pt x="5121556" y="5187129"/>
                </a:cubicBezTo>
                <a:lnTo>
                  <a:pt x="5119697" y="5187053"/>
                </a:lnTo>
                <a:close/>
                <a:moveTo>
                  <a:pt x="4903789" y="5182089"/>
                </a:moveTo>
                <a:lnTo>
                  <a:pt x="4903789" y="5198219"/>
                </a:lnTo>
                <a:cubicBezTo>
                  <a:pt x="4893037" y="5198219"/>
                  <a:pt x="4887660" y="5198219"/>
                  <a:pt x="4887660" y="5198219"/>
                </a:cubicBezTo>
                <a:close/>
                <a:moveTo>
                  <a:pt x="4629565" y="5182089"/>
                </a:moveTo>
                <a:lnTo>
                  <a:pt x="4661827" y="5182089"/>
                </a:lnTo>
                <a:lnTo>
                  <a:pt x="4645696" y="5198219"/>
                </a:lnTo>
                <a:cubicBezTo>
                  <a:pt x="4634943" y="5198219"/>
                  <a:pt x="4629565" y="5192842"/>
                  <a:pt x="4629565" y="5182089"/>
                </a:cubicBezTo>
                <a:close/>
                <a:moveTo>
                  <a:pt x="4500518" y="5182089"/>
                </a:moveTo>
                <a:cubicBezTo>
                  <a:pt x="4500518" y="5182089"/>
                  <a:pt x="4505897" y="5182089"/>
                  <a:pt x="4516648" y="5182089"/>
                </a:cubicBezTo>
                <a:cubicBezTo>
                  <a:pt x="4527403" y="5182089"/>
                  <a:pt x="4532779" y="5187465"/>
                  <a:pt x="4532779" y="5198219"/>
                </a:cubicBezTo>
                <a:cubicBezTo>
                  <a:pt x="4532779" y="5198219"/>
                  <a:pt x="4527403" y="5198219"/>
                  <a:pt x="4516648" y="5198219"/>
                </a:cubicBezTo>
                <a:cubicBezTo>
                  <a:pt x="4505897" y="5198219"/>
                  <a:pt x="4500518" y="5198219"/>
                  <a:pt x="4500518" y="5198219"/>
                </a:cubicBezTo>
                <a:cubicBezTo>
                  <a:pt x="4500518" y="5187465"/>
                  <a:pt x="4500518" y="5182089"/>
                  <a:pt x="4500518" y="5182089"/>
                </a:cubicBezTo>
                <a:close/>
                <a:moveTo>
                  <a:pt x="4807006" y="5149826"/>
                </a:moveTo>
                <a:lnTo>
                  <a:pt x="4839268" y="5165957"/>
                </a:lnTo>
                <a:cubicBezTo>
                  <a:pt x="4839268" y="5176711"/>
                  <a:pt x="4828513" y="5176711"/>
                  <a:pt x="4807006" y="5165957"/>
                </a:cubicBezTo>
                <a:cubicBezTo>
                  <a:pt x="4807006" y="5155206"/>
                  <a:pt x="4807006" y="5149826"/>
                  <a:pt x="4807006" y="5149826"/>
                </a:cubicBezTo>
                <a:close/>
                <a:moveTo>
                  <a:pt x="4048854" y="5133694"/>
                </a:moveTo>
                <a:lnTo>
                  <a:pt x="4064985" y="5133694"/>
                </a:lnTo>
                <a:lnTo>
                  <a:pt x="4081116" y="5149826"/>
                </a:lnTo>
                <a:cubicBezTo>
                  <a:pt x="4070361" y="5149826"/>
                  <a:pt x="4059606" y="5144448"/>
                  <a:pt x="4048854" y="5133694"/>
                </a:cubicBezTo>
                <a:close/>
                <a:moveTo>
                  <a:pt x="4500518" y="5117565"/>
                </a:moveTo>
                <a:cubicBezTo>
                  <a:pt x="4500518" y="5117565"/>
                  <a:pt x="4500518" y="5122943"/>
                  <a:pt x="4500518" y="5133694"/>
                </a:cubicBezTo>
                <a:lnTo>
                  <a:pt x="4484389" y="5149826"/>
                </a:lnTo>
                <a:cubicBezTo>
                  <a:pt x="4484389" y="5149826"/>
                  <a:pt x="4484389" y="5144448"/>
                  <a:pt x="4484389" y="5133694"/>
                </a:cubicBezTo>
                <a:close/>
                <a:moveTo>
                  <a:pt x="4758615" y="5085302"/>
                </a:moveTo>
                <a:lnTo>
                  <a:pt x="4790875" y="5085302"/>
                </a:lnTo>
                <a:lnTo>
                  <a:pt x="4774744" y="5101434"/>
                </a:lnTo>
                <a:cubicBezTo>
                  <a:pt x="4763989" y="5101434"/>
                  <a:pt x="4758615" y="5096057"/>
                  <a:pt x="4758615" y="5085302"/>
                </a:cubicBezTo>
                <a:close/>
                <a:moveTo>
                  <a:pt x="4516648" y="5085302"/>
                </a:moveTo>
                <a:cubicBezTo>
                  <a:pt x="4548910" y="5085302"/>
                  <a:pt x="4575796" y="5096057"/>
                  <a:pt x="4597306" y="5117565"/>
                </a:cubicBezTo>
                <a:lnTo>
                  <a:pt x="4548910" y="5117565"/>
                </a:lnTo>
                <a:cubicBezTo>
                  <a:pt x="4527403" y="5106811"/>
                  <a:pt x="4516648" y="5101434"/>
                  <a:pt x="4516648" y="5101434"/>
                </a:cubicBezTo>
                <a:cubicBezTo>
                  <a:pt x="4516648" y="5090680"/>
                  <a:pt x="4516648" y="5085302"/>
                  <a:pt x="4516648" y="5085302"/>
                </a:cubicBezTo>
                <a:close/>
                <a:moveTo>
                  <a:pt x="5032836" y="5069173"/>
                </a:moveTo>
                <a:cubicBezTo>
                  <a:pt x="5032836" y="5079926"/>
                  <a:pt x="5038215" y="5085302"/>
                  <a:pt x="5048970" y="5085302"/>
                </a:cubicBezTo>
                <a:cubicBezTo>
                  <a:pt x="5059723" y="5085302"/>
                  <a:pt x="5065098" y="5085302"/>
                  <a:pt x="5065098" y="5085302"/>
                </a:cubicBezTo>
                <a:cubicBezTo>
                  <a:pt x="5065098" y="5085302"/>
                  <a:pt x="5059723" y="5079926"/>
                  <a:pt x="5048970" y="5069173"/>
                </a:cubicBezTo>
                <a:close/>
                <a:moveTo>
                  <a:pt x="4468256" y="5069173"/>
                </a:moveTo>
                <a:lnTo>
                  <a:pt x="4484389" y="5085302"/>
                </a:lnTo>
                <a:lnTo>
                  <a:pt x="4468256" y="5085302"/>
                </a:lnTo>
                <a:close/>
                <a:moveTo>
                  <a:pt x="4032723" y="5069173"/>
                </a:moveTo>
                <a:cubicBezTo>
                  <a:pt x="4043475" y="5069173"/>
                  <a:pt x="4048854" y="5071861"/>
                  <a:pt x="4048854" y="5077239"/>
                </a:cubicBezTo>
                <a:cubicBezTo>
                  <a:pt x="4048854" y="5082615"/>
                  <a:pt x="4048854" y="5085302"/>
                  <a:pt x="4048854" y="5085302"/>
                </a:cubicBezTo>
                <a:lnTo>
                  <a:pt x="4032723" y="5085302"/>
                </a:lnTo>
                <a:close/>
                <a:moveTo>
                  <a:pt x="3855284" y="5069173"/>
                </a:moveTo>
                <a:cubicBezTo>
                  <a:pt x="3855284" y="5069173"/>
                  <a:pt x="3857971" y="5071861"/>
                  <a:pt x="3863351" y="5077239"/>
                </a:cubicBezTo>
                <a:cubicBezTo>
                  <a:pt x="3868724" y="5082615"/>
                  <a:pt x="3871415" y="5085302"/>
                  <a:pt x="3871415" y="5085302"/>
                </a:cubicBezTo>
                <a:cubicBezTo>
                  <a:pt x="3871415" y="5085302"/>
                  <a:pt x="3866038" y="5085302"/>
                  <a:pt x="3855284" y="5085302"/>
                </a:cubicBezTo>
                <a:cubicBezTo>
                  <a:pt x="3855284" y="5074551"/>
                  <a:pt x="3855284" y="5069173"/>
                  <a:pt x="3855284" y="5069173"/>
                </a:cubicBezTo>
                <a:close/>
                <a:moveTo>
                  <a:pt x="3912749" y="5064130"/>
                </a:moveTo>
                <a:cubicBezTo>
                  <a:pt x="3914766" y="5064805"/>
                  <a:pt x="3917119" y="5066484"/>
                  <a:pt x="3919808" y="5069173"/>
                </a:cubicBezTo>
                <a:cubicBezTo>
                  <a:pt x="3930560" y="5069173"/>
                  <a:pt x="3946692" y="5074551"/>
                  <a:pt x="3968199" y="5085302"/>
                </a:cubicBezTo>
                <a:cubicBezTo>
                  <a:pt x="3989706" y="5106811"/>
                  <a:pt x="4005839" y="5122943"/>
                  <a:pt x="4016592" y="5133694"/>
                </a:cubicBezTo>
                <a:cubicBezTo>
                  <a:pt x="4005839" y="5133694"/>
                  <a:pt x="3997773" y="5131007"/>
                  <a:pt x="3992398" y="5125630"/>
                </a:cubicBezTo>
                <a:cubicBezTo>
                  <a:pt x="3987019" y="5120252"/>
                  <a:pt x="3978954" y="5117565"/>
                  <a:pt x="3968199" y="5117565"/>
                </a:cubicBezTo>
                <a:lnTo>
                  <a:pt x="3935937" y="5101434"/>
                </a:lnTo>
                <a:cubicBezTo>
                  <a:pt x="3935937" y="5090680"/>
                  <a:pt x="3930560" y="5085302"/>
                  <a:pt x="3919808" y="5085302"/>
                </a:cubicBezTo>
                <a:cubicBezTo>
                  <a:pt x="3909051" y="5096057"/>
                  <a:pt x="3903675" y="5096057"/>
                  <a:pt x="3903675" y="5085302"/>
                </a:cubicBezTo>
                <a:cubicBezTo>
                  <a:pt x="3903675" y="5069173"/>
                  <a:pt x="3906701" y="5062115"/>
                  <a:pt x="3912749" y="5064130"/>
                </a:cubicBezTo>
                <a:close/>
                <a:moveTo>
                  <a:pt x="4403734" y="5053040"/>
                </a:moveTo>
                <a:lnTo>
                  <a:pt x="4419865" y="5085302"/>
                </a:lnTo>
                <a:cubicBezTo>
                  <a:pt x="4409110" y="5085302"/>
                  <a:pt x="4403734" y="5079926"/>
                  <a:pt x="4403734" y="5069173"/>
                </a:cubicBezTo>
                <a:cubicBezTo>
                  <a:pt x="4392980" y="5069173"/>
                  <a:pt x="4387601" y="5066484"/>
                  <a:pt x="4387601" y="5061107"/>
                </a:cubicBezTo>
                <a:cubicBezTo>
                  <a:pt x="4387601" y="5055729"/>
                  <a:pt x="4392980" y="5053040"/>
                  <a:pt x="4403734" y="5053040"/>
                </a:cubicBezTo>
                <a:close/>
                <a:moveTo>
                  <a:pt x="3774628" y="5053040"/>
                </a:moveTo>
                <a:lnTo>
                  <a:pt x="3806892" y="5053040"/>
                </a:lnTo>
                <a:cubicBezTo>
                  <a:pt x="3828398" y="5063794"/>
                  <a:pt x="3839151" y="5069173"/>
                  <a:pt x="3839151" y="5069173"/>
                </a:cubicBezTo>
                <a:lnTo>
                  <a:pt x="3806892" y="5085302"/>
                </a:lnTo>
                <a:cubicBezTo>
                  <a:pt x="3796137" y="5085302"/>
                  <a:pt x="3790760" y="5085302"/>
                  <a:pt x="3790760" y="5085302"/>
                </a:cubicBezTo>
                <a:lnTo>
                  <a:pt x="3790760" y="5069173"/>
                </a:lnTo>
                <a:close/>
                <a:moveTo>
                  <a:pt x="3290701" y="5053040"/>
                </a:moveTo>
                <a:lnTo>
                  <a:pt x="3322963" y="5053040"/>
                </a:lnTo>
                <a:lnTo>
                  <a:pt x="3306833" y="5069173"/>
                </a:lnTo>
                <a:cubicBezTo>
                  <a:pt x="3306833" y="5069173"/>
                  <a:pt x="3301456" y="5063794"/>
                  <a:pt x="3290701" y="5053040"/>
                </a:cubicBezTo>
                <a:close/>
                <a:moveTo>
                  <a:pt x="4306948" y="5036911"/>
                </a:moveTo>
                <a:cubicBezTo>
                  <a:pt x="4306948" y="5036911"/>
                  <a:pt x="4312325" y="5036911"/>
                  <a:pt x="4323079" y="5036911"/>
                </a:cubicBezTo>
                <a:lnTo>
                  <a:pt x="4355342" y="5053040"/>
                </a:lnTo>
                <a:cubicBezTo>
                  <a:pt x="4366094" y="5053040"/>
                  <a:pt x="4371470" y="5053040"/>
                  <a:pt x="4371470" y="5053040"/>
                </a:cubicBezTo>
                <a:lnTo>
                  <a:pt x="4355342" y="5069173"/>
                </a:lnTo>
                <a:lnTo>
                  <a:pt x="4339210" y="5085302"/>
                </a:lnTo>
                <a:cubicBezTo>
                  <a:pt x="4328456" y="5074551"/>
                  <a:pt x="4309636" y="5069173"/>
                  <a:pt x="4282752" y="5069173"/>
                </a:cubicBezTo>
                <a:cubicBezTo>
                  <a:pt x="4255867" y="5069173"/>
                  <a:pt x="4242426" y="5063794"/>
                  <a:pt x="4242426" y="5053040"/>
                </a:cubicBezTo>
                <a:lnTo>
                  <a:pt x="4274684" y="5053040"/>
                </a:lnTo>
                <a:lnTo>
                  <a:pt x="4306948" y="5053040"/>
                </a:lnTo>
                <a:close/>
                <a:moveTo>
                  <a:pt x="4129509" y="5036911"/>
                </a:moveTo>
                <a:lnTo>
                  <a:pt x="4145639" y="5036911"/>
                </a:lnTo>
                <a:lnTo>
                  <a:pt x="4145639" y="5053040"/>
                </a:lnTo>
                <a:cubicBezTo>
                  <a:pt x="4134884" y="5053040"/>
                  <a:pt x="4129509" y="5047665"/>
                  <a:pt x="4129509" y="5036911"/>
                </a:cubicBezTo>
                <a:close/>
                <a:moveTo>
                  <a:pt x="3258442" y="5036911"/>
                </a:moveTo>
                <a:cubicBezTo>
                  <a:pt x="3269195" y="5036911"/>
                  <a:pt x="3274571" y="5036911"/>
                  <a:pt x="3274571" y="5036911"/>
                </a:cubicBezTo>
                <a:lnTo>
                  <a:pt x="3258442" y="5053040"/>
                </a:lnTo>
                <a:close/>
                <a:moveTo>
                  <a:pt x="4702155" y="4988519"/>
                </a:moveTo>
                <a:cubicBezTo>
                  <a:pt x="4707531" y="4988519"/>
                  <a:pt x="4710219" y="4993894"/>
                  <a:pt x="4710219" y="5004648"/>
                </a:cubicBezTo>
                <a:lnTo>
                  <a:pt x="4694089" y="5020780"/>
                </a:lnTo>
                <a:cubicBezTo>
                  <a:pt x="4694089" y="5020780"/>
                  <a:pt x="4694089" y="5015402"/>
                  <a:pt x="4694089" y="5004648"/>
                </a:cubicBezTo>
                <a:cubicBezTo>
                  <a:pt x="4694089" y="4993894"/>
                  <a:pt x="4696778" y="4988519"/>
                  <a:pt x="4702155" y="4988519"/>
                </a:cubicBezTo>
                <a:close/>
                <a:moveTo>
                  <a:pt x="3742366" y="4988519"/>
                </a:moveTo>
                <a:cubicBezTo>
                  <a:pt x="3753120" y="4988519"/>
                  <a:pt x="3761188" y="4991206"/>
                  <a:pt x="3766564" y="4996584"/>
                </a:cubicBezTo>
                <a:cubicBezTo>
                  <a:pt x="3771941" y="5001961"/>
                  <a:pt x="3769251" y="5004648"/>
                  <a:pt x="3758496" y="5004648"/>
                </a:cubicBezTo>
                <a:cubicBezTo>
                  <a:pt x="3758496" y="5004648"/>
                  <a:pt x="3755809" y="5004648"/>
                  <a:pt x="3750433" y="5004648"/>
                </a:cubicBezTo>
                <a:cubicBezTo>
                  <a:pt x="3745055" y="5004648"/>
                  <a:pt x="3742366" y="4999272"/>
                  <a:pt x="3742366" y="4988519"/>
                </a:cubicBezTo>
                <a:close/>
                <a:moveTo>
                  <a:pt x="14162917" y="4972387"/>
                </a:moveTo>
                <a:lnTo>
                  <a:pt x="14211309" y="4972387"/>
                </a:lnTo>
                <a:cubicBezTo>
                  <a:pt x="14243573" y="4983139"/>
                  <a:pt x="14259701" y="4993894"/>
                  <a:pt x="14259701" y="5004648"/>
                </a:cubicBezTo>
                <a:cubicBezTo>
                  <a:pt x="14248949" y="5004648"/>
                  <a:pt x="14243573" y="5001961"/>
                  <a:pt x="14243573" y="4996584"/>
                </a:cubicBezTo>
                <a:cubicBezTo>
                  <a:pt x="14243573" y="4991206"/>
                  <a:pt x="14238197" y="4993894"/>
                  <a:pt x="14227441" y="5004648"/>
                </a:cubicBezTo>
                <a:cubicBezTo>
                  <a:pt x="14216685" y="5004648"/>
                  <a:pt x="14205933" y="4999272"/>
                  <a:pt x="14195181" y="4988519"/>
                </a:cubicBezTo>
                <a:close/>
                <a:moveTo>
                  <a:pt x="4532779" y="4972387"/>
                </a:moveTo>
                <a:lnTo>
                  <a:pt x="4548910" y="4972387"/>
                </a:lnTo>
                <a:cubicBezTo>
                  <a:pt x="4559665" y="4983139"/>
                  <a:pt x="4570418" y="4988519"/>
                  <a:pt x="4581172" y="4988519"/>
                </a:cubicBezTo>
                <a:cubicBezTo>
                  <a:pt x="4591927" y="4988519"/>
                  <a:pt x="4602680" y="4988519"/>
                  <a:pt x="4613434" y="4988519"/>
                </a:cubicBezTo>
                <a:cubicBezTo>
                  <a:pt x="4634943" y="4988519"/>
                  <a:pt x="4645696" y="4991206"/>
                  <a:pt x="4645696" y="4996584"/>
                </a:cubicBezTo>
                <a:cubicBezTo>
                  <a:pt x="4645696" y="5001961"/>
                  <a:pt x="4648386" y="5004648"/>
                  <a:pt x="4653761" y="5004648"/>
                </a:cubicBezTo>
                <a:cubicBezTo>
                  <a:pt x="4659138" y="5004648"/>
                  <a:pt x="4667206" y="5010026"/>
                  <a:pt x="4677959" y="5020780"/>
                </a:cubicBezTo>
                <a:lnTo>
                  <a:pt x="4661827" y="5020780"/>
                </a:lnTo>
                <a:lnTo>
                  <a:pt x="4629565" y="5036911"/>
                </a:lnTo>
                <a:cubicBezTo>
                  <a:pt x="4629565" y="5036911"/>
                  <a:pt x="4624189" y="5036911"/>
                  <a:pt x="4613434" y="5036911"/>
                </a:cubicBezTo>
                <a:cubicBezTo>
                  <a:pt x="4613434" y="5026156"/>
                  <a:pt x="4616123" y="5015402"/>
                  <a:pt x="4621502" y="5004648"/>
                </a:cubicBezTo>
                <a:cubicBezTo>
                  <a:pt x="4626878" y="4993894"/>
                  <a:pt x="4624189" y="4993894"/>
                  <a:pt x="4613434" y="5004648"/>
                </a:cubicBezTo>
                <a:cubicBezTo>
                  <a:pt x="4591927" y="5004648"/>
                  <a:pt x="4575796" y="5004648"/>
                  <a:pt x="4565041" y="5004648"/>
                </a:cubicBezTo>
                <a:lnTo>
                  <a:pt x="4565041" y="4988519"/>
                </a:lnTo>
                <a:cubicBezTo>
                  <a:pt x="4543534" y="4988519"/>
                  <a:pt x="4532779" y="4983139"/>
                  <a:pt x="4532779" y="4972387"/>
                </a:cubicBezTo>
                <a:close/>
                <a:moveTo>
                  <a:pt x="4145639" y="4972387"/>
                </a:moveTo>
                <a:cubicBezTo>
                  <a:pt x="4145639" y="4972387"/>
                  <a:pt x="4151016" y="4972387"/>
                  <a:pt x="4161770" y="4972387"/>
                </a:cubicBezTo>
                <a:cubicBezTo>
                  <a:pt x="4172523" y="4972387"/>
                  <a:pt x="4177901" y="4975074"/>
                  <a:pt x="4177901" y="4980452"/>
                </a:cubicBezTo>
                <a:cubicBezTo>
                  <a:pt x="4177901" y="4985830"/>
                  <a:pt x="4172523" y="4988519"/>
                  <a:pt x="4161770" y="4988519"/>
                </a:cubicBezTo>
                <a:cubicBezTo>
                  <a:pt x="4161770" y="4988519"/>
                  <a:pt x="4159080" y="4985830"/>
                  <a:pt x="4153705" y="4980452"/>
                </a:cubicBezTo>
                <a:cubicBezTo>
                  <a:pt x="4148328" y="4975074"/>
                  <a:pt x="4145639" y="4972387"/>
                  <a:pt x="4145639" y="4972387"/>
                </a:cubicBezTo>
                <a:close/>
                <a:moveTo>
                  <a:pt x="3893593" y="4964322"/>
                </a:moveTo>
                <a:cubicBezTo>
                  <a:pt x="3894937" y="4964322"/>
                  <a:pt x="3898299" y="4967010"/>
                  <a:pt x="3903675" y="4972387"/>
                </a:cubicBezTo>
                <a:cubicBezTo>
                  <a:pt x="3914430" y="4983139"/>
                  <a:pt x="3922496" y="4985830"/>
                  <a:pt x="3927872" y="4980452"/>
                </a:cubicBezTo>
                <a:cubicBezTo>
                  <a:pt x="3933250" y="4975074"/>
                  <a:pt x="3962822" y="4977765"/>
                  <a:pt x="4016592" y="4988519"/>
                </a:cubicBezTo>
                <a:lnTo>
                  <a:pt x="3984330" y="5004648"/>
                </a:lnTo>
                <a:cubicBezTo>
                  <a:pt x="3973575" y="5004648"/>
                  <a:pt x="3962822" y="5004648"/>
                  <a:pt x="3952068" y="5004648"/>
                </a:cubicBezTo>
                <a:lnTo>
                  <a:pt x="3919808" y="4988519"/>
                </a:lnTo>
                <a:cubicBezTo>
                  <a:pt x="3909051" y="4988519"/>
                  <a:pt x="3900988" y="4983139"/>
                  <a:pt x="3895609" y="4972387"/>
                </a:cubicBezTo>
                <a:cubicBezTo>
                  <a:pt x="3892920" y="4967010"/>
                  <a:pt x="3892251" y="4964322"/>
                  <a:pt x="3893593" y="4964322"/>
                </a:cubicBezTo>
                <a:close/>
                <a:moveTo>
                  <a:pt x="4758615" y="4940126"/>
                </a:moveTo>
                <a:lnTo>
                  <a:pt x="4774744" y="4972387"/>
                </a:lnTo>
                <a:cubicBezTo>
                  <a:pt x="4817761" y="4993894"/>
                  <a:pt x="4839268" y="4993894"/>
                  <a:pt x="4839268" y="4972387"/>
                </a:cubicBezTo>
                <a:cubicBezTo>
                  <a:pt x="4839268" y="4972387"/>
                  <a:pt x="4833889" y="4969698"/>
                  <a:pt x="4823137" y="4964322"/>
                </a:cubicBezTo>
                <a:cubicBezTo>
                  <a:pt x="4812382" y="4958944"/>
                  <a:pt x="4801629" y="4956256"/>
                  <a:pt x="4790875" y="4956256"/>
                </a:cubicBezTo>
                <a:cubicBezTo>
                  <a:pt x="4780122" y="4956256"/>
                  <a:pt x="4769367" y="4950878"/>
                  <a:pt x="4758615" y="4940126"/>
                </a:cubicBezTo>
                <a:close/>
                <a:moveTo>
                  <a:pt x="4242426" y="4940126"/>
                </a:moveTo>
                <a:cubicBezTo>
                  <a:pt x="4242426" y="4940126"/>
                  <a:pt x="4242426" y="4945502"/>
                  <a:pt x="4242426" y="4956256"/>
                </a:cubicBezTo>
                <a:cubicBezTo>
                  <a:pt x="4242426" y="4956256"/>
                  <a:pt x="4247801" y="4956256"/>
                  <a:pt x="4258555" y="4956256"/>
                </a:cubicBezTo>
                <a:cubicBezTo>
                  <a:pt x="4258555" y="4956256"/>
                  <a:pt x="4258555" y="4953569"/>
                  <a:pt x="4258555" y="4948189"/>
                </a:cubicBezTo>
                <a:cubicBezTo>
                  <a:pt x="4258555" y="4942815"/>
                  <a:pt x="4253177" y="4940126"/>
                  <a:pt x="4242426" y="4940126"/>
                </a:cubicBezTo>
                <a:close/>
                <a:moveTo>
                  <a:pt x="3839151" y="4940126"/>
                </a:moveTo>
                <a:cubicBezTo>
                  <a:pt x="3849907" y="4940126"/>
                  <a:pt x="3857971" y="4942815"/>
                  <a:pt x="3863351" y="4948189"/>
                </a:cubicBezTo>
                <a:cubicBezTo>
                  <a:pt x="3868724" y="4953569"/>
                  <a:pt x="3871415" y="4956256"/>
                  <a:pt x="3871415" y="4956256"/>
                </a:cubicBezTo>
                <a:lnTo>
                  <a:pt x="3855284" y="4956256"/>
                </a:lnTo>
                <a:close/>
                <a:moveTo>
                  <a:pt x="4234360" y="4923994"/>
                </a:moveTo>
                <a:cubicBezTo>
                  <a:pt x="4239735" y="4923994"/>
                  <a:pt x="4247801" y="4929371"/>
                  <a:pt x="4258555" y="4940126"/>
                </a:cubicBezTo>
                <a:cubicBezTo>
                  <a:pt x="4269310" y="4950878"/>
                  <a:pt x="4280063" y="4956256"/>
                  <a:pt x="4290817" y="4956256"/>
                </a:cubicBezTo>
                <a:cubicBezTo>
                  <a:pt x="4301570" y="4956256"/>
                  <a:pt x="4312325" y="4961634"/>
                  <a:pt x="4323079" y="4972387"/>
                </a:cubicBezTo>
                <a:lnTo>
                  <a:pt x="4323079" y="4956256"/>
                </a:lnTo>
                <a:cubicBezTo>
                  <a:pt x="4323079" y="4934748"/>
                  <a:pt x="4317701" y="4923994"/>
                  <a:pt x="4306948" y="4923994"/>
                </a:cubicBezTo>
                <a:lnTo>
                  <a:pt x="4323079" y="4923994"/>
                </a:lnTo>
                <a:cubicBezTo>
                  <a:pt x="4366094" y="4967010"/>
                  <a:pt x="4392980" y="4977765"/>
                  <a:pt x="4403734" y="4956256"/>
                </a:cubicBezTo>
                <a:lnTo>
                  <a:pt x="4419865" y="4940126"/>
                </a:lnTo>
                <a:cubicBezTo>
                  <a:pt x="4430618" y="4950878"/>
                  <a:pt x="4430618" y="4956256"/>
                  <a:pt x="4419865" y="4956256"/>
                </a:cubicBezTo>
                <a:lnTo>
                  <a:pt x="4597306" y="5036911"/>
                </a:lnTo>
                <a:cubicBezTo>
                  <a:pt x="4597306" y="5036911"/>
                  <a:pt x="4602680" y="5042289"/>
                  <a:pt x="4613434" y="5053040"/>
                </a:cubicBezTo>
                <a:cubicBezTo>
                  <a:pt x="4624189" y="5063794"/>
                  <a:pt x="4629565" y="5074551"/>
                  <a:pt x="4629565" y="5085302"/>
                </a:cubicBezTo>
                <a:cubicBezTo>
                  <a:pt x="4608059" y="5074551"/>
                  <a:pt x="4591927" y="5069173"/>
                  <a:pt x="4581172" y="5069173"/>
                </a:cubicBezTo>
                <a:cubicBezTo>
                  <a:pt x="4570418" y="5058419"/>
                  <a:pt x="4559665" y="5058419"/>
                  <a:pt x="4548910" y="5069173"/>
                </a:cubicBezTo>
                <a:cubicBezTo>
                  <a:pt x="4548910" y="5069173"/>
                  <a:pt x="4543534" y="5069173"/>
                  <a:pt x="4532779" y="5069173"/>
                </a:cubicBezTo>
                <a:lnTo>
                  <a:pt x="4548910" y="5053040"/>
                </a:lnTo>
                <a:lnTo>
                  <a:pt x="4565041" y="5036911"/>
                </a:lnTo>
                <a:lnTo>
                  <a:pt x="4548910" y="5036911"/>
                </a:lnTo>
                <a:cubicBezTo>
                  <a:pt x="4538158" y="5036911"/>
                  <a:pt x="4530093" y="5036911"/>
                  <a:pt x="4524714" y="5036911"/>
                </a:cubicBezTo>
                <a:cubicBezTo>
                  <a:pt x="4519338" y="5036911"/>
                  <a:pt x="4511273" y="5036911"/>
                  <a:pt x="4500518" y="5036911"/>
                </a:cubicBezTo>
                <a:lnTo>
                  <a:pt x="4387601" y="5004648"/>
                </a:lnTo>
                <a:lnTo>
                  <a:pt x="4371470" y="4988519"/>
                </a:lnTo>
                <a:cubicBezTo>
                  <a:pt x="4371470" y="4999272"/>
                  <a:pt x="4371470" y="5004648"/>
                  <a:pt x="4371470" y="5004648"/>
                </a:cubicBezTo>
                <a:cubicBezTo>
                  <a:pt x="4371470" y="5004648"/>
                  <a:pt x="4366094" y="5004648"/>
                  <a:pt x="4355342" y="5004648"/>
                </a:cubicBezTo>
                <a:cubicBezTo>
                  <a:pt x="4344586" y="5004648"/>
                  <a:pt x="4339210" y="4999272"/>
                  <a:pt x="4339210" y="4988519"/>
                </a:cubicBezTo>
                <a:cubicBezTo>
                  <a:pt x="4328456" y="4988519"/>
                  <a:pt x="4317701" y="4988519"/>
                  <a:pt x="4306948" y="4988519"/>
                </a:cubicBezTo>
                <a:lnTo>
                  <a:pt x="4226293" y="4956256"/>
                </a:lnTo>
                <a:cubicBezTo>
                  <a:pt x="4226293" y="4956256"/>
                  <a:pt x="4226293" y="4950878"/>
                  <a:pt x="4226293" y="4940126"/>
                </a:cubicBezTo>
                <a:cubicBezTo>
                  <a:pt x="4226293" y="4929371"/>
                  <a:pt x="4228981" y="4923994"/>
                  <a:pt x="4234360" y="4923994"/>
                </a:cubicBezTo>
                <a:close/>
                <a:moveTo>
                  <a:pt x="4177901" y="4923994"/>
                </a:moveTo>
                <a:cubicBezTo>
                  <a:pt x="4177901" y="4923994"/>
                  <a:pt x="4177901" y="4929371"/>
                  <a:pt x="4177901" y="4940126"/>
                </a:cubicBezTo>
                <a:cubicBezTo>
                  <a:pt x="4177901" y="4940126"/>
                  <a:pt x="4177901" y="4945502"/>
                  <a:pt x="4177901" y="4956256"/>
                </a:cubicBezTo>
                <a:cubicBezTo>
                  <a:pt x="4167146" y="4956256"/>
                  <a:pt x="4161770" y="4950878"/>
                  <a:pt x="4161770" y="4940126"/>
                </a:cubicBezTo>
                <a:cubicBezTo>
                  <a:pt x="4161770" y="4929371"/>
                  <a:pt x="4167146" y="4923994"/>
                  <a:pt x="4177901" y="4923994"/>
                </a:cubicBezTo>
                <a:close/>
                <a:moveTo>
                  <a:pt x="3903675" y="4907864"/>
                </a:moveTo>
                <a:lnTo>
                  <a:pt x="3952068" y="4923994"/>
                </a:lnTo>
                <a:cubicBezTo>
                  <a:pt x="3952068" y="4923994"/>
                  <a:pt x="3941315" y="4923994"/>
                  <a:pt x="3919808" y="4923994"/>
                </a:cubicBezTo>
                <a:close/>
                <a:moveTo>
                  <a:pt x="4419865" y="4891732"/>
                </a:moveTo>
                <a:lnTo>
                  <a:pt x="4468256" y="4891732"/>
                </a:lnTo>
                <a:cubicBezTo>
                  <a:pt x="4468256" y="4902485"/>
                  <a:pt x="4473634" y="4907864"/>
                  <a:pt x="4484389" y="4907864"/>
                </a:cubicBezTo>
                <a:lnTo>
                  <a:pt x="4500518" y="4907864"/>
                </a:lnTo>
                <a:lnTo>
                  <a:pt x="4484389" y="4923994"/>
                </a:lnTo>
                <a:lnTo>
                  <a:pt x="4452125" y="4907864"/>
                </a:lnTo>
                <a:cubicBezTo>
                  <a:pt x="4430618" y="4897110"/>
                  <a:pt x="4419865" y="4891732"/>
                  <a:pt x="4419865" y="4891732"/>
                </a:cubicBezTo>
                <a:close/>
                <a:moveTo>
                  <a:pt x="3855284" y="4891732"/>
                </a:moveTo>
                <a:cubicBezTo>
                  <a:pt x="3866038" y="4891732"/>
                  <a:pt x="3871415" y="4897110"/>
                  <a:pt x="3871415" y="4907864"/>
                </a:cubicBezTo>
                <a:cubicBezTo>
                  <a:pt x="3871415" y="4918617"/>
                  <a:pt x="3871415" y="4923994"/>
                  <a:pt x="3871415" y="4923994"/>
                </a:cubicBezTo>
                <a:cubicBezTo>
                  <a:pt x="3871415" y="4923994"/>
                  <a:pt x="3866038" y="4918617"/>
                  <a:pt x="3855284" y="4907864"/>
                </a:cubicBezTo>
                <a:close/>
                <a:moveTo>
                  <a:pt x="4274684" y="4875602"/>
                </a:moveTo>
                <a:cubicBezTo>
                  <a:pt x="4274684" y="4875602"/>
                  <a:pt x="4277374" y="4878289"/>
                  <a:pt x="4282752" y="4883667"/>
                </a:cubicBezTo>
                <a:cubicBezTo>
                  <a:pt x="4288129" y="4889043"/>
                  <a:pt x="4290817" y="4891732"/>
                  <a:pt x="4290817" y="4891732"/>
                </a:cubicBezTo>
                <a:lnTo>
                  <a:pt x="4274684" y="4891732"/>
                </a:lnTo>
                <a:close/>
                <a:moveTo>
                  <a:pt x="14469405" y="4859471"/>
                </a:moveTo>
                <a:cubicBezTo>
                  <a:pt x="14490913" y="4880980"/>
                  <a:pt x="14496289" y="4891732"/>
                  <a:pt x="14485537" y="4891732"/>
                </a:cubicBezTo>
                <a:close/>
                <a:moveTo>
                  <a:pt x="13840301" y="4859471"/>
                </a:moveTo>
                <a:cubicBezTo>
                  <a:pt x="13840301" y="4859471"/>
                  <a:pt x="13842989" y="4859471"/>
                  <a:pt x="13848365" y="4859471"/>
                </a:cubicBezTo>
                <a:cubicBezTo>
                  <a:pt x="13853741" y="4859471"/>
                  <a:pt x="13861805" y="4859471"/>
                  <a:pt x="13872561" y="4859471"/>
                </a:cubicBezTo>
                <a:cubicBezTo>
                  <a:pt x="13883317" y="4859471"/>
                  <a:pt x="13899449" y="4864848"/>
                  <a:pt x="13920957" y="4875602"/>
                </a:cubicBezTo>
                <a:lnTo>
                  <a:pt x="13953217" y="4891732"/>
                </a:lnTo>
                <a:cubicBezTo>
                  <a:pt x="13942461" y="4891732"/>
                  <a:pt x="13934397" y="4891732"/>
                  <a:pt x="13929021" y="4891732"/>
                </a:cubicBezTo>
                <a:cubicBezTo>
                  <a:pt x="13923645" y="4891732"/>
                  <a:pt x="13904825" y="4886356"/>
                  <a:pt x="13872561" y="4875602"/>
                </a:cubicBezTo>
                <a:cubicBezTo>
                  <a:pt x="13840301" y="4864848"/>
                  <a:pt x="13829549" y="4859471"/>
                  <a:pt x="13840301" y="4859471"/>
                </a:cubicBezTo>
                <a:close/>
                <a:moveTo>
                  <a:pt x="3887547" y="4859471"/>
                </a:moveTo>
                <a:lnTo>
                  <a:pt x="3903675" y="4875602"/>
                </a:lnTo>
                <a:cubicBezTo>
                  <a:pt x="3882168" y="4886356"/>
                  <a:pt x="3871415" y="4886356"/>
                  <a:pt x="3871415" y="4875602"/>
                </a:cubicBezTo>
                <a:cubicBezTo>
                  <a:pt x="3871415" y="4864848"/>
                  <a:pt x="3876792" y="4859471"/>
                  <a:pt x="3887547" y="4859471"/>
                </a:cubicBezTo>
                <a:close/>
                <a:moveTo>
                  <a:pt x="3726237" y="4859471"/>
                </a:moveTo>
                <a:lnTo>
                  <a:pt x="3742366" y="4875602"/>
                </a:lnTo>
                <a:cubicBezTo>
                  <a:pt x="3742366" y="4875602"/>
                  <a:pt x="3736992" y="4875602"/>
                  <a:pt x="3726237" y="4875602"/>
                </a:cubicBezTo>
                <a:close/>
                <a:moveTo>
                  <a:pt x="3597187" y="4859471"/>
                </a:moveTo>
                <a:cubicBezTo>
                  <a:pt x="3597187" y="4859471"/>
                  <a:pt x="3599879" y="4862160"/>
                  <a:pt x="3605255" y="4867535"/>
                </a:cubicBezTo>
                <a:cubicBezTo>
                  <a:pt x="3610628" y="4872914"/>
                  <a:pt x="3613321" y="4875602"/>
                  <a:pt x="3613321" y="4875602"/>
                </a:cubicBezTo>
                <a:cubicBezTo>
                  <a:pt x="3613321" y="4886356"/>
                  <a:pt x="3613321" y="4891732"/>
                  <a:pt x="3613321" y="4891732"/>
                </a:cubicBezTo>
                <a:cubicBezTo>
                  <a:pt x="3602566" y="4891732"/>
                  <a:pt x="3597187" y="4889043"/>
                  <a:pt x="3597187" y="4883667"/>
                </a:cubicBezTo>
                <a:cubicBezTo>
                  <a:pt x="3597187" y="4878289"/>
                  <a:pt x="3597187" y="4875602"/>
                  <a:pt x="3597187" y="4875602"/>
                </a:cubicBezTo>
                <a:cubicBezTo>
                  <a:pt x="3586434" y="4864848"/>
                  <a:pt x="3586434" y="4859471"/>
                  <a:pt x="3597187" y="4859471"/>
                </a:cubicBezTo>
                <a:close/>
                <a:moveTo>
                  <a:pt x="4258555" y="4843339"/>
                </a:moveTo>
                <a:cubicBezTo>
                  <a:pt x="4258555" y="4843339"/>
                  <a:pt x="4258555" y="4848717"/>
                  <a:pt x="4258555" y="4859471"/>
                </a:cubicBezTo>
                <a:cubicBezTo>
                  <a:pt x="4247801" y="4859471"/>
                  <a:pt x="4242426" y="4859471"/>
                  <a:pt x="4242426" y="4859471"/>
                </a:cubicBezTo>
                <a:close/>
                <a:moveTo>
                  <a:pt x="4194029" y="4843339"/>
                </a:moveTo>
                <a:cubicBezTo>
                  <a:pt x="4204784" y="4843339"/>
                  <a:pt x="4215539" y="4843339"/>
                  <a:pt x="4226293" y="4843339"/>
                </a:cubicBezTo>
                <a:lnTo>
                  <a:pt x="4210163" y="4859471"/>
                </a:lnTo>
                <a:close/>
                <a:moveTo>
                  <a:pt x="4032723" y="4843339"/>
                </a:moveTo>
                <a:lnTo>
                  <a:pt x="4048854" y="4843339"/>
                </a:lnTo>
                <a:cubicBezTo>
                  <a:pt x="4059606" y="4843339"/>
                  <a:pt x="4070361" y="4843339"/>
                  <a:pt x="4081116" y="4843339"/>
                </a:cubicBezTo>
                <a:cubicBezTo>
                  <a:pt x="4091868" y="4843339"/>
                  <a:pt x="4097247" y="4848717"/>
                  <a:pt x="4097247" y="4859471"/>
                </a:cubicBezTo>
                <a:lnTo>
                  <a:pt x="4145639" y="4875602"/>
                </a:lnTo>
                <a:lnTo>
                  <a:pt x="4210163" y="4891732"/>
                </a:lnTo>
                <a:lnTo>
                  <a:pt x="4258555" y="4907864"/>
                </a:lnTo>
                <a:lnTo>
                  <a:pt x="4210163" y="4907864"/>
                </a:lnTo>
                <a:cubicBezTo>
                  <a:pt x="4188656" y="4907864"/>
                  <a:pt x="4172523" y="4905176"/>
                  <a:pt x="4161770" y="4899798"/>
                </a:cubicBezTo>
                <a:cubicBezTo>
                  <a:pt x="4151016" y="4894420"/>
                  <a:pt x="4140264" y="4891732"/>
                  <a:pt x="4129509" y="4891732"/>
                </a:cubicBezTo>
                <a:cubicBezTo>
                  <a:pt x="4108001" y="4880980"/>
                  <a:pt x="4094560" y="4878289"/>
                  <a:pt x="4089180" y="4883667"/>
                </a:cubicBezTo>
                <a:cubicBezTo>
                  <a:pt x="4083805" y="4889043"/>
                  <a:pt x="4086491" y="4899798"/>
                  <a:pt x="4097247" y="4915928"/>
                </a:cubicBezTo>
                <a:cubicBezTo>
                  <a:pt x="4108001" y="4932060"/>
                  <a:pt x="4110688" y="4942815"/>
                  <a:pt x="4105312" y="4948189"/>
                </a:cubicBezTo>
                <a:cubicBezTo>
                  <a:pt x="4099933" y="4953569"/>
                  <a:pt x="4089180" y="4956256"/>
                  <a:pt x="4073050" y="4956256"/>
                </a:cubicBezTo>
                <a:cubicBezTo>
                  <a:pt x="4056918" y="4956256"/>
                  <a:pt x="4051542" y="4950878"/>
                  <a:pt x="4056918" y="4940126"/>
                </a:cubicBezTo>
                <a:cubicBezTo>
                  <a:pt x="4062297" y="4929371"/>
                  <a:pt x="4064985" y="4923994"/>
                  <a:pt x="4064985" y="4923994"/>
                </a:cubicBezTo>
                <a:lnTo>
                  <a:pt x="4081116" y="4923994"/>
                </a:lnTo>
                <a:cubicBezTo>
                  <a:pt x="4091868" y="4923994"/>
                  <a:pt x="4097247" y="4923994"/>
                  <a:pt x="4097247" y="4923994"/>
                </a:cubicBezTo>
                <a:cubicBezTo>
                  <a:pt x="4097247" y="4913239"/>
                  <a:pt x="4086491" y="4907864"/>
                  <a:pt x="4064985" y="4907864"/>
                </a:cubicBezTo>
                <a:cubicBezTo>
                  <a:pt x="4064985" y="4918617"/>
                  <a:pt x="4062297" y="4923994"/>
                  <a:pt x="4056918" y="4923994"/>
                </a:cubicBezTo>
                <a:cubicBezTo>
                  <a:pt x="4051542" y="4923994"/>
                  <a:pt x="4043475" y="4923994"/>
                  <a:pt x="4032723" y="4923994"/>
                </a:cubicBezTo>
                <a:cubicBezTo>
                  <a:pt x="4021967" y="4923994"/>
                  <a:pt x="4013905" y="4929371"/>
                  <a:pt x="4008526" y="4940126"/>
                </a:cubicBezTo>
                <a:cubicBezTo>
                  <a:pt x="4003150" y="4950878"/>
                  <a:pt x="3997773" y="4950878"/>
                  <a:pt x="3992398" y="4940126"/>
                </a:cubicBezTo>
                <a:cubicBezTo>
                  <a:pt x="3987019" y="4929371"/>
                  <a:pt x="3989706" y="4923994"/>
                  <a:pt x="4000461" y="4923994"/>
                </a:cubicBezTo>
                <a:lnTo>
                  <a:pt x="3984330" y="4907864"/>
                </a:lnTo>
                <a:cubicBezTo>
                  <a:pt x="3973575" y="4907864"/>
                  <a:pt x="3968199" y="4910552"/>
                  <a:pt x="3968199" y="4915928"/>
                </a:cubicBezTo>
                <a:cubicBezTo>
                  <a:pt x="3968199" y="4921306"/>
                  <a:pt x="3962822" y="4918617"/>
                  <a:pt x="3952068" y="4907864"/>
                </a:cubicBezTo>
                <a:cubicBezTo>
                  <a:pt x="3941315" y="4897110"/>
                  <a:pt x="3933250" y="4891732"/>
                  <a:pt x="3927872" y="4891732"/>
                </a:cubicBezTo>
                <a:cubicBezTo>
                  <a:pt x="3922496" y="4891732"/>
                  <a:pt x="3919808" y="4886356"/>
                  <a:pt x="3919808" y="4875602"/>
                </a:cubicBezTo>
                <a:cubicBezTo>
                  <a:pt x="3919808" y="4875602"/>
                  <a:pt x="3925184" y="4875602"/>
                  <a:pt x="3935937" y="4875602"/>
                </a:cubicBezTo>
                <a:cubicBezTo>
                  <a:pt x="3978954" y="4886356"/>
                  <a:pt x="4005839" y="4891732"/>
                  <a:pt x="4016592" y="4891732"/>
                </a:cubicBezTo>
                <a:cubicBezTo>
                  <a:pt x="4048854" y="4880980"/>
                  <a:pt x="4064985" y="4875602"/>
                  <a:pt x="4064985" y="4875602"/>
                </a:cubicBezTo>
                <a:cubicBezTo>
                  <a:pt x="4054229" y="4854093"/>
                  <a:pt x="4043475" y="4843339"/>
                  <a:pt x="4032723" y="4843339"/>
                </a:cubicBezTo>
                <a:close/>
                <a:moveTo>
                  <a:pt x="3843184" y="4835275"/>
                </a:moveTo>
                <a:cubicBezTo>
                  <a:pt x="3845872" y="4835275"/>
                  <a:pt x="3849906" y="4837964"/>
                  <a:pt x="3855284" y="4843339"/>
                </a:cubicBezTo>
                <a:cubicBezTo>
                  <a:pt x="3866038" y="4854093"/>
                  <a:pt x="3868724" y="4859471"/>
                  <a:pt x="3863351" y="4859471"/>
                </a:cubicBezTo>
                <a:cubicBezTo>
                  <a:pt x="3857971" y="4859471"/>
                  <a:pt x="3855284" y="4859471"/>
                  <a:pt x="3855284" y="4859471"/>
                </a:cubicBezTo>
                <a:cubicBezTo>
                  <a:pt x="3844530" y="4859471"/>
                  <a:pt x="3839151" y="4854093"/>
                  <a:pt x="3839151" y="4843339"/>
                </a:cubicBezTo>
                <a:cubicBezTo>
                  <a:pt x="3839151" y="4837964"/>
                  <a:pt x="3840496" y="4835275"/>
                  <a:pt x="3843184" y="4835275"/>
                </a:cubicBezTo>
                <a:close/>
                <a:moveTo>
                  <a:pt x="4702155" y="4835274"/>
                </a:moveTo>
                <a:lnTo>
                  <a:pt x="4710219" y="4843339"/>
                </a:lnTo>
                <a:cubicBezTo>
                  <a:pt x="4710219" y="4854093"/>
                  <a:pt x="4715598" y="4859471"/>
                  <a:pt x="4726351" y="4859471"/>
                </a:cubicBezTo>
                <a:lnTo>
                  <a:pt x="4726351" y="4843339"/>
                </a:lnTo>
                <a:cubicBezTo>
                  <a:pt x="4720974" y="4843339"/>
                  <a:pt x="4716269" y="4842667"/>
                  <a:pt x="4712234" y="4841324"/>
                </a:cubicBezTo>
                <a:close/>
                <a:moveTo>
                  <a:pt x="4694089" y="4827210"/>
                </a:moveTo>
                <a:lnTo>
                  <a:pt x="4697204" y="4830324"/>
                </a:lnTo>
                <a:lnTo>
                  <a:pt x="4696107" y="4829225"/>
                </a:lnTo>
                <a:cubicBezTo>
                  <a:pt x="4694761" y="4827881"/>
                  <a:pt x="4694089" y="4827210"/>
                  <a:pt x="4694089" y="4827210"/>
                </a:cubicBezTo>
                <a:close/>
                <a:moveTo>
                  <a:pt x="3952068" y="4827210"/>
                </a:moveTo>
                <a:cubicBezTo>
                  <a:pt x="3962822" y="4827210"/>
                  <a:pt x="3973575" y="4827210"/>
                  <a:pt x="3984330" y="4827210"/>
                </a:cubicBezTo>
                <a:cubicBezTo>
                  <a:pt x="3995084" y="4827210"/>
                  <a:pt x="4000461" y="4827210"/>
                  <a:pt x="4000461" y="4827210"/>
                </a:cubicBezTo>
                <a:cubicBezTo>
                  <a:pt x="4000461" y="4827210"/>
                  <a:pt x="4005839" y="4832585"/>
                  <a:pt x="4016592" y="4843339"/>
                </a:cubicBezTo>
                <a:cubicBezTo>
                  <a:pt x="4016592" y="4854093"/>
                  <a:pt x="4011215" y="4856784"/>
                  <a:pt x="4000461" y="4851406"/>
                </a:cubicBezTo>
                <a:cubicBezTo>
                  <a:pt x="3989706" y="4846028"/>
                  <a:pt x="3973575" y="4837964"/>
                  <a:pt x="3952068" y="4827210"/>
                </a:cubicBezTo>
                <a:close/>
                <a:moveTo>
                  <a:pt x="3823020" y="4827210"/>
                </a:moveTo>
                <a:lnTo>
                  <a:pt x="3806892" y="4843339"/>
                </a:lnTo>
                <a:lnTo>
                  <a:pt x="3790760" y="4859471"/>
                </a:lnTo>
                <a:lnTo>
                  <a:pt x="3790760" y="4843339"/>
                </a:lnTo>
                <a:cubicBezTo>
                  <a:pt x="3801513" y="4832585"/>
                  <a:pt x="3812265" y="4827210"/>
                  <a:pt x="3823020" y="4827210"/>
                </a:cubicBezTo>
                <a:close/>
                <a:moveTo>
                  <a:pt x="3435880" y="4827210"/>
                </a:moveTo>
                <a:cubicBezTo>
                  <a:pt x="3446634" y="4827210"/>
                  <a:pt x="3452011" y="4832585"/>
                  <a:pt x="3452011" y="4843339"/>
                </a:cubicBezTo>
                <a:lnTo>
                  <a:pt x="3435880" y="4843339"/>
                </a:lnTo>
                <a:close/>
                <a:moveTo>
                  <a:pt x="4758615" y="4794947"/>
                </a:moveTo>
                <a:lnTo>
                  <a:pt x="4774744" y="4811078"/>
                </a:lnTo>
                <a:cubicBezTo>
                  <a:pt x="4774744" y="4811078"/>
                  <a:pt x="4780122" y="4805702"/>
                  <a:pt x="4790875" y="4794947"/>
                </a:cubicBezTo>
                <a:lnTo>
                  <a:pt x="4774744" y="4794947"/>
                </a:lnTo>
                <a:close/>
                <a:moveTo>
                  <a:pt x="3613321" y="4794947"/>
                </a:moveTo>
                <a:cubicBezTo>
                  <a:pt x="3624076" y="4794947"/>
                  <a:pt x="3629451" y="4800325"/>
                  <a:pt x="3629451" y="4811078"/>
                </a:cubicBezTo>
                <a:lnTo>
                  <a:pt x="3613321" y="4811078"/>
                </a:lnTo>
                <a:close/>
                <a:moveTo>
                  <a:pt x="13689745" y="4792260"/>
                </a:moveTo>
                <a:lnTo>
                  <a:pt x="13711253" y="4794947"/>
                </a:lnTo>
                <a:cubicBezTo>
                  <a:pt x="13700497" y="4794947"/>
                  <a:pt x="13695121" y="4794947"/>
                  <a:pt x="13695121" y="4794947"/>
                </a:cubicBezTo>
                <a:close/>
                <a:moveTo>
                  <a:pt x="14098393" y="4778817"/>
                </a:moveTo>
                <a:cubicBezTo>
                  <a:pt x="14130657" y="4778817"/>
                  <a:pt x="14162917" y="4800325"/>
                  <a:pt x="14195181" y="4843339"/>
                </a:cubicBezTo>
                <a:lnTo>
                  <a:pt x="14179049" y="4827210"/>
                </a:lnTo>
                <a:cubicBezTo>
                  <a:pt x="14157541" y="4816456"/>
                  <a:pt x="14146789" y="4811078"/>
                  <a:pt x="14146789" y="4811078"/>
                </a:cubicBezTo>
                <a:cubicBezTo>
                  <a:pt x="14146789" y="4811078"/>
                  <a:pt x="14136033" y="4805702"/>
                  <a:pt x="14114525" y="4794947"/>
                </a:cubicBezTo>
                <a:close/>
                <a:moveTo>
                  <a:pt x="13397707" y="4773775"/>
                </a:moveTo>
                <a:cubicBezTo>
                  <a:pt x="13394348" y="4774449"/>
                  <a:pt x="13391324" y="4776128"/>
                  <a:pt x="13388634" y="4778817"/>
                </a:cubicBezTo>
                <a:cubicBezTo>
                  <a:pt x="13377880" y="4789569"/>
                  <a:pt x="13377880" y="4800325"/>
                  <a:pt x="13388634" y="4811078"/>
                </a:cubicBezTo>
                <a:lnTo>
                  <a:pt x="13404766" y="4811078"/>
                </a:lnTo>
                <a:cubicBezTo>
                  <a:pt x="13404766" y="4800325"/>
                  <a:pt x="13407456" y="4797635"/>
                  <a:pt x="13412833" y="4803013"/>
                </a:cubicBezTo>
                <a:cubicBezTo>
                  <a:pt x="13418208" y="4808389"/>
                  <a:pt x="13426271" y="4811078"/>
                  <a:pt x="13437029" y="4811078"/>
                </a:cubicBezTo>
                <a:lnTo>
                  <a:pt x="13469290" y="4827210"/>
                </a:lnTo>
                <a:cubicBezTo>
                  <a:pt x="13458534" y="4816456"/>
                  <a:pt x="13447783" y="4805702"/>
                  <a:pt x="13437029" y="4794947"/>
                </a:cubicBezTo>
                <a:cubicBezTo>
                  <a:pt x="13420897" y="4778817"/>
                  <a:pt x="13407793" y="4771760"/>
                  <a:pt x="13397707" y="4773775"/>
                </a:cubicBezTo>
                <a:close/>
                <a:moveTo>
                  <a:pt x="13453158" y="4762685"/>
                </a:moveTo>
                <a:lnTo>
                  <a:pt x="13453158" y="4794947"/>
                </a:lnTo>
                <a:cubicBezTo>
                  <a:pt x="13463912" y="4784193"/>
                  <a:pt x="13474666" y="4784193"/>
                  <a:pt x="13485420" y="4794947"/>
                </a:cubicBezTo>
                <a:cubicBezTo>
                  <a:pt x="13496175" y="4805702"/>
                  <a:pt x="13501551" y="4800325"/>
                  <a:pt x="13501551" y="4778817"/>
                </a:cubicBezTo>
                <a:close/>
                <a:moveTo>
                  <a:pt x="3903675" y="4762685"/>
                </a:moveTo>
                <a:cubicBezTo>
                  <a:pt x="4097247" y="4784193"/>
                  <a:pt x="4204784" y="4784193"/>
                  <a:pt x="4226293" y="4762685"/>
                </a:cubicBezTo>
                <a:cubicBezTo>
                  <a:pt x="4226293" y="4762685"/>
                  <a:pt x="4226293" y="4765374"/>
                  <a:pt x="4226293" y="4770752"/>
                </a:cubicBezTo>
                <a:cubicBezTo>
                  <a:pt x="4226293" y="4776128"/>
                  <a:pt x="4228981" y="4781506"/>
                  <a:pt x="4234360" y="4786881"/>
                </a:cubicBezTo>
                <a:cubicBezTo>
                  <a:pt x="4239735" y="4792260"/>
                  <a:pt x="4247801" y="4794947"/>
                  <a:pt x="4258555" y="4794947"/>
                </a:cubicBezTo>
                <a:lnTo>
                  <a:pt x="4258555" y="4778817"/>
                </a:lnTo>
                <a:cubicBezTo>
                  <a:pt x="4247801" y="4768063"/>
                  <a:pt x="4242426" y="4762685"/>
                  <a:pt x="4242426" y="4762685"/>
                </a:cubicBezTo>
                <a:lnTo>
                  <a:pt x="4306948" y="4778817"/>
                </a:lnTo>
                <a:cubicBezTo>
                  <a:pt x="4317701" y="4789569"/>
                  <a:pt x="4328456" y="4789569"/>
                  <a:pt x="4339210" y="4778817"/>
                </a:cubicBezTo>
                <a:lnTo>
                  <a:pt x="4339210" y="4794947"/>
                </a:lnTo>
                <a:cubicBezTo>
                  <a:pt x="4328456" y="4805702"/>
                  <a:pt x="4328456" y="4811078"/>
                  <a:pt x="4339210" y="4811078"/>
                </a:cubicBezTo>
                <a:lnTo>
                  <a:pt x="4355342" y="4811078"/>
                </a:lnTo>
                <a:cubicBezTo>
                  <a:pt x="4355342" y="4811078"/>
                  <a:pt x="4366094" y="4811078"/>
                  <a:pt x="4387601" y="4811078"/>
                </a:cubicBezTo>
                <a:lnTo>
                  <a:pt x="4403734" y="4811078"/>
                </a:lnTo>
                <a:lnTo>
                  <a:pt x="4419865" y="4811078"/>
                </a:lnTo>
                <a:cubicBezTo>
                  <a:pt x="4419865" y="4821831"/>
                  <a:pt x="4427930" y="4829897"/>
                  <a:pt x="4444061" y="4835274"/>
                </a:cubicBezTo>
                <a:cubicBezTo>
                  <a:pt x="4460193" y="4840652"/>
                  <a:pt x="4479011" y="4848717"/>
                  <a:pt x="4500518" y="4859471"/>
                </a:cubicBezTo>
                <a:cubicBezTo>
                  <a:pt x="4554287" y="4870224"/>
                  <a:pt x="4575796" y="4880980"/>
                  <a:pt x="4565041" y="4891732"/>
                </a:cubicBezTo>
                <a:lnTo>
                  <a:pt x="4581172" y="4891732"/>
                </a:lnTo>
                <a:lnTo>
                  <a:pt x="4597306" y="4891732"/>
                </a:lnTo>
                <a:cubicBezTo>
                  <a:pt x="4586551" y="4902485"/>
                  <a:pt x="4586551" y="4913239"/>
                  <a:pt x="4597306" y="4923994"/>
                </a:cubicBezTo>
                <a:lnTo>
                  <a:pt x="4581172" y="4923994"/>
                </a:lnTo>
                <a:cubicBezTo>
                  <a:pt x="4570418" y="4913239"/>
                  <a:pt x="4565041" y="4913239"/>
                  <a:pt x="4565041" y="4923994"/>
                </a:cubicBezTo>
                <a:lnTo>
                  <a:pt x="4548910" y="4907864"/>
                </a:lnTo>
                <a:lnTo>
                  <a:pt x="4484389" y="4891732"/>
                </a:lnTo>
                <a:cubicBezTo>
                  <a:pt x="4473634" y="4891732"/>
                  <a:pt x="4468256" y="4886356"/>
                  <a:pt x="4468256" y="4875602"/>
                </a:cubicBezTo>
                <a:lnTo>
                  <a:pt x="4435994" y="4859471"/>
                </a:lnTo>
                <a:cubicBezTo>
                  <a:pt x="4425242" y="4859471"/>
                  <a:pt x="4419865" y="4859471"/>
                  <a:pt x="4419865" y="4859471"/>
                </a:cubicBezTo>
                <a:cubicBezTo>
                  <a:pt x="4419865" y="4870224"/>
                  <a:pt x="4414487" y="4875602"/>
                  <a:pt x="4403734" y="4875602"/>
                </a:cubicBezTo>
                <a:cubicBezTo>
                  <a:pt x="4392980" y="4875602"/>
                  <a:pt x="4387601" y="4875602"/>
                  <a:pt x="4387601" y="4875602"/>
                </a:cubicBezTo>
                <a:cubicBezTo>
                  <a:pt x="4387601" y="4875602"/>
                  <a:pt x="4392980" y="4870224"/>
                  <a:pt x="4403734" y="4859471"/>
                </a:cubicBezTo>
                <a:cubicBezTo>
                  <a:pt x="4403734" y="4848717"/>
                  <a:pt x="4395669" y="4843339"/>
                  <a:pt x="4379538" y="4843339"/>
                </a:cubicBezTo>
                <a:cubicBezTo>
                  <a:pt x="4363405" y="4843339"/>
                  <a:pt x="4344586" y="4837964"/>
                  <a:pt x="4323079" y="4827210"/>
                </a:cubicBezTo>
                <a:cubicBezTo>
                  <a:pt x="4301570" y="4816456"/>
                  <a:pt x="4288129" y="4816456"/>
                  <a:pt x="4282752" y="4827210"/>
                </a:cubicBezTo>
                <a:cubicBezTo>
                  <a:pt x="4277374" y="4837964"/>
                  <a:pt x="4263932" y="4837964"/>
                  <a:pt x="4242426" y="4827210"/>
                </a:cubicBezTo>
                <a:cubicBezTo>
                  <a:pt x="4210163" y="4816456"/>
                  <a:pt x="4145639" y="4811078"/>
                  <a:pt x="4048854" y="4811078"/>
                </a:cubicBezTo>
                <a:lnTo>
                  <a:pt x="3952068" y="4827210"/>
                </a:lnTo>
                <a:lnTo>
                  <a:pt x="3903675" y="4811078"/>
                </a:lnTo>
                <a:cubicBezTo>
                  <a:pt x="3892920" y="4800325"/>
                  <a:pt x="3884855" y="4794947"/>
                  <a:pt x="3879479" y="4794947"/>
                </a:cubicBezTo>
                <a:cubicBezTo>
                  <a:pt x="3874103" y="4794947"/>
                  <a:pt x="3868724" y="4792260"/>
                  <a:pt x="3863351" y="4786881"/>
                </a:cubicBezTo>
                <a:cubicBezTo>
                  <a:pt x="3857971" y="4781506"/>
                  <a:pt x="3849907" y="4784193"/>
                  <a:pt x="3839151" y="4794947"/>
                </a:cubicBezTo>
                <a:lnTo>
                  <a:pt x="3839151" y="4778817"/>
                </a:lnTo>
                <a:cubicBezTo>
                  <a:pt x="3849907" y="4768063"/>
                  <a:pt x="3871415" y="4762685"/>
                  <a:pt x="3903675" y="4762685"/>
                </a:cubicBezTo>
                <a:close/>
                <a:moveTo>
                  <a:pt x="3790760" y="4762685"/>
                </a:moveTo>
                <a:lnTo>
                  <a:pt x="3774628" y="4778817"/>
                </a:lnTo>
                <a:lnTo>
                  <a:pt x="3742366" y="4778817"/>
                </a:lnTo>
                <a:cubicBezTo>
                  <a:pt x="3753120" y="4768063"/>
                  <a:pt x="3769251" y="4762685"/>
                  <a:pt x="3790760" y="4762685"/>
                </a:cubicBezTo>
                <a:close/>
                <a:moveTo>
                  <a:pt x="4145639" y="4746556"/>
                </a:moveTo>
                <a:cubicBezTo>
                  <a:pt x="4156392" y="4746556"/>
                  <a:pt x="4161770" y="4751930"/>
                  <a:pt x="4161770" y="4762685"/>
                </a:cubicBezTo>
                <a:cubicBezTo>
                  <a:pt x="4161770" y="4762685"/>
                  <a:pt x="4159080" y="4762685"/>
                  <a:pt x="4153705" y="4762685"/>
                </a:cubicBezTo>
                <a:cubicBezTo>
                  <a:pt x="4148328" y="4762685"/>
                  <a:pt x="4145639" y="4762685"/>
                  <a:pt x="4145639" y="4762685"/>
                </a:cubicBezTo>
                <a:close/>
                <a:moveTo>
                  <a:pt x="3081001" y="4746556"/>
                </a:moveTo>
                <a:lnTo>
                  <a:pt x="3113261" y="4762685"/>
                </a:lnTo>
                <a:cubicBezTo>
                  <a:pt x="3113261" y="4762685"/>
                  <a:pt x="3107887" y="4762685"/>
                  <a:pt x="3097132" y="4762685"/>
                </a:cubicBezTo>
                <a:lnTo>
                  <a:pt x="3081001" y="4762685"/>
                </a:lnTo>
                <a:cubicBezTo>
                  <a:pt x="3081001" y="4751930"/>
                  <a:pt x="3081001" y="4746556"/>
                  <a:pt x="3081001" y="4746556"/>
                </a:cubicBezTo>
                <a:close/>
                <a:moveTo>
                  <a:pt x="3839151" y="4730424"/>
                </a:moveTo>
                <a:cubicBezTo>
                  <a:pt x="3839151" y="4730424"/>
                  <a:pt x="3839151" y="4735801"/>
                  <a:pt x="3839151" y="4746556"/>
                </a:cubicBezTo>
                <a:cubicBezTo>
                  <a:pt x="3839151" y="4757307"/>
                  <a:pt x="3839151" y="4762685"/>
                  <a:pt x="3839151" y="4762685"/>
                </a:cubicBezTo>
                <a:cubicBezTo>
                  <a:pt x="3828398" y="4751930"/>
                  <a:pt x="3823020" y="4746556"/>
                  <a:pt x="3823020" y="4746556"/>
                </a:cubicBezTo>
                <a:cubicBezTo>
                  <a:pt x="3823020" y="4735801"/>
                  <a:pt x="3828398" y="4730424"/>
                  <a:pt x="3839151" y="4730424"/>
                </a:cubicBezTo>
                <a:close/>
                <a:moveTo>
                  <a:pt x="3661713" y="4730424"/>
                </a:moveTo>
                <a:lnTo>
                  <a:pt x="3693973" y="4730424"/>
                </a:lnTo>
                <a:cubicBezTo>
                  <a:pt x="3715482" y="4730424"/>
                  <a:pt x="3726237" y="4735801"/>
                  <a:pt x="3726237" y="4746556"/>
                </a:cubicBezTo>
                <a:cubicBezTo>
                  <a:pt x="3736992" y="4757307"/>
                  <a:pt x="3726237" y="4757307"/>
                  <a:pt x="3693973" y="4746556"/>
                </a:cubicBezTo>
                <a:close/>
                <a:moveTo>
                  <a:pt x="4516648" y="4714293"/>
                </a:moveTo>
                <a:cubicBezTo>
                  <a:pt x="4516648" y="4714293"/>
                  <a:pt x="4516648" y="4716980"/>
                  <a:pt x="4516648" y="4722360"/>
                </a:cubicBezTo>
                <a:cubicBezTo>
                  <a:pt x="4516648" y="4727735"/>
                  <a:pt x="4522025" y="4730424"/>
                  <a:pt x="4532779" y="4730424"/>
                </a:cubicBezTo>
                <a:cubicBezTo>
                  <a:pt x="4532779" y="4741178"/>
                  <a:pt x="4532779" y="4746556"/>
                  <a:pt x="4532779" y="4746556"/>
                </a:cubicBezTo>
                <a:cubicBezTo>
                  <a:pt x="4532779" y="4746556"/>
                  <a:pt x="4532779" y="4749243"/>
                  <a:pt x="4532779" y="4754619"/>
                </a:cubicBezTo>
                <a:cubicBezTo>
                  <a:pt x="4532779" y="4759997"/>
                  <a:pt x="4538158" y="4762685"/>
                  <a:pt x="4548910" y="4762685"/>
                </a:cubicBezTo>
                <a:lnTo>
                  <a:pt x="4565041" y="4746556"/>
                </a:lnTo>
                <a:lnTo>
                  <a:pt x="4613434" y="4762685"/>
                </a:lnTo>
                <a:lnTo>
                  <a:pt x="4694089" y="4762685"/>
                </a:lnTo>
                <a:cubicBezTo>
                  <a:pt x="4683334" y="4762685"/>
                  <a:pt x="4653761" y="4754619"/>
                  <a:pt x="4605369" y="4738489"/>
                </a:cubicBezTo>
                <a:cubicBezTo>
                  <a:pt x="4556976" y="4722360"/>
                  <a:pt x="4527403" y="4714293"/>
                  <a:pt x="4516648" y="4714293"/>
                </a:cubicBezTo>
                <a:close/>
                <a:moveTo>
                  <a:pt x="4185967" y="4714293"/>
                </a:moveTo>
                <a:cubicBezTo>
                  <a:pt x="4191343" y="4714293"/>
                  <a:pt x="4194029" y="4719671"/>
                  <a:pt x="4194029" y="4730424"/>
                </a:cubicBezTo>
                <a:cubicBezTo>
                  <a:pt x="4215539" y="4741178"/>
                  <a:pt x="4226293" y="4746556"/>
                  <a:pt x="4226293" y="4746556"/>
                </a:cubicBezTo>
                <a:cubicBezTo>
                  <a:pt x="4226293" y="4746556"/>
                  <a:pt x="4215539" y="4746556"/>
                  <a:pt x="4194029" y="4746556"/>
                </a:cubicBezTo>
                <a:cubicBezTo>
                  <a:pt x="4183277" y="4746556"/>
                  <a:pt x="4177901" y="4746556"/>
                  <a:pt x="4177901" y="4746556"/>
                </a:cubicBezTo>
                <a:cubicBezTo>
                  <a:pt x="4177901" y="4746556"/>
                  <a:pt x="4177901" y="4741178"/>
                  <a:pt x="4177901" y="4730424"/>
                </a:cubicBezTo>
                <a:cubicBezTo>
                  <a:pt x="4177901" y="4719671"/>
                  <a:pt x="4180588" y="4714293"/>
                  <a:pt x="4185967" y="4714293"/>
                </a:cubicBezTo>
                <a:close/>
                <a:moveTo>
                  <a:pt x="4435994" y="4698162"/>
                </a:moveTo>
                <a:cubicBezTo>
                  <a:pt x="4435994" y="4708915"/>
                  <a:pt x="4435994" y="4714293"/>
                  <a:pt x="4435994" y="4714293"/>
                </a:cubicBezTo>
                <a:cubicBezTo>
                  <a:pt x="4446748" y="4714293"/>
                  <a:pt x="4452125" y="4714293"/>
                  <a:pt x="4452125" y="4714293"/>
                </a:cubicBezTo>
                <a:cubicBezTo>
                  <a:pt x="4452125" y="4703539"/>
                  <a:pt x="4449438" y="4698162"/>
                  <a:pt x="4444061" y="4698162"/>
                </a:cubicBezTo>
                <a:cubicBezTo>
                  <a:pt x="4438683" y="4698162"/>
                  <a:pt x="4435994" y="4698162"/>
                  <a:pt x="4435994" y="4698162"/>
                </a:cubicBezTo>
                <a:close/>
                <a:moveTo>
                  <a:pt x="3968199" y="4698162"/>
                </a:moveTo>
                <a:cubicBezTo>
                  <a:pt x="3978954" y="4698162"/>
                  <a:pt x="3995084" y="4698162"/>
                  <a:pt x="4016592" y="4698162"/>
                </a:cubicBezTo>
                <a:lnTo>
                  <a:pt x="4064985" y="4714293"/>
                </a:lnTo>
                <a:cubicBezTo>
                  <a:pt x="4064985" y="4725047"/>
                  <a:pt x="4054229" y="4730424"/>
                  <a:pt x="4032723" y="4730424"/>
                </a:cubicBezTo>
                <a:cubicBezTo>
                  <a:pt x="4021967" y="4730424"/>
                  <a:pt x="4005839" y="4725047"/>
                  <a:pt x="3984330" y="4714293"/>
                </a:cubicBezTo>
                <a:cubicBezTo>
                  <a:pt x="3984330" y="4714293"/>
                  <a:pt x="3978954" y="4714293"/>
                  <a:pt x="3968199" y="4714293"/>
                </a:cubicBezTo>
                <a:cubicBezTo>
                  <a:pt x="3946692" y="4714293"/>
                  <a:pt x="3946692" y="4708915"/>
                  <a:pt x="3968199" y="4698162"/>
                </a:cubicBezTo>
                <a:close/>
                <a:moveTo>
                  <a:pt x="4903789" y="4682030"/>
                </a:moveTo>
                <a:lnTo>
                  <a:pt x="4936051" y="4698162"/>
                </a:lnTo>
                <a:cubicBezTo>
                  <a:pt x="4936051" y="4698162"/>
                  <a:pt x="4933364" y="4695473"/>
                  <a:pt x="4927987" y="4690097"/>
                </a:cubicBezTo>
                <a:cubicBezTo>
                  <a:pt x="4922609" y="4684719"/>
                  <a:pt x="4914544" y="4682030"/>
                  <a:pt x="4903789" y="4682030"/>
                </a:cubicBezTo>
                <a:close/>
                <a:moveTo>
                  <a:pt x="4339210" y="4682030"/>
                </a:moveTo>
                <a:lnTo>
                  <a:pt x="4355342" y="4698162"/>
                </a:lnTo>
                <a:lnTo>
                  <a:pt x="4355342" y="4682030"/>
                </a:lnTo>
                <a:cubicBezTo>
                  <a:pt x="4355342" y="4682030"/>
                  <a:pt x="4349963" y="4682030"/>
                  <a:pt x="4339210" y="4682030"/>
                </a:cubicBezTo>
                <a:close/>
                <a:moveTo>
                  <a:pt x="4306948" y="4682030"/>
                </a:moveTo>
                <a:lnTo>
                  <a:pt x="4290817" y="4698162"/>
                </a:lnTo>
                <a:lnTo>
                  <a:pt x="4339210" y="4730424"/>
                </a:lnTo>
                <a:cubicBezTo>
                  <a:pt x="4392980" y="4751930"/>
                  <a:pt x="4430618" y="4765374"/>
                  <a:pt x="4452125" y="4770752"/>
                </a:cubicBezTo>
                <a:cubicBezTo>
                  <a:pt x="4473634" y="4776128"/>
                  <a:pt x="4489765" y="4778817"/>
                  <a:pt x="4500518" y="4778817"/>
                </a:cubicBezTo>
                <a:lnTo>
                  <a:pt x="4484389" y="4762685"/>
                </a:lnTo>
                <a:cubicBezTo>
                  <a:pt x="4441373" y="4751930"/>
                  <a:pt x="4414487" y="4743867"/>
                  <a:pt x="4403734" y="4738489"/>
                </a:cubicBezTo>
                <a:cubicBezTo>
                  <a:pt x="4392980" y="4733111"/>
                  <a:pt x="4376846" y="4725047"/>
                  <a:pt x="4355342" y="4714293"/>
                </a:cubicBezTo>
                <a:cubicBezTo>
                  <a:pt x="4355342" y="4703539"/>
                  <a:pt x="4349963" y="4698162"/>
                  <a:pt x="4339210" y="4698162"/>
                </a:cubicBezTo>
                <a:cubicBezTo>
                  <a:pt x="4328456" y="4698162"/>
                  <a:pt x="4317701" y="4692784"/>
                  <a:pt x="4306948" y="4682030"/>
                </a:cubicBezTo>
                <a:close/>
                <a:moveTo>
                  <a:pt x="3339094" y="4682030"/>
                </a:moveTo>
                <a:cubicBezTo>
                  <a:pt x="3339094" y="4682030"/>
                  <a:pt x="3344473" y="4682030"/>
                  <a:pt x="3355225" y="4682030"/>
                </a:cubicBezTo>
                <a:lnTo>
                  <a:pt x="3339094" y="4698162"/>
                </a:lnTo>
                <a:close/>
                <a:moveTo>
                  <a:pt x="3270538" y="4673965"/>
                </a:moveTo>
                <a:cubicBezTo>
                  <a:pt x="3273226" y="4673967"/>
                  <a:pt x="3274571" y="4676655"/>
                  <a:pt x="3274571" y="4682030"/>
                </a:cubicBezTo>
                <a:lnTo>
                  <a:pt x="3258442" y="4682030"/>
                </a:lnTo>
                <a:cubicBezTo>
                  <a:pt x="3263815" y="4676655"/>
                  <a:pt x="3267850" y="4673967"/>
                  <a:pt x="3270538" y="4673965"/>
                </a:cubicBezTo>
                <a:close/>
                <a:moveTo>
                  <a:pt x="4242426" y="4665901"/>
                </a:moveTo>
                <a:lnTo>
                  <a:pt x="4242426" y="4682030"/>
                </a:lnTo>
                <a:lnTo>
                  <a:pt x="4258555" y="4682030"/>
                </a:lnTo>
                <a:cubicBezTo>
                  <a:pt x="4247801" y="4671276"/>
                  <a:pt x="4242426" y="4665901"/>
                  <a:pt x="4242426" y="4665901"/>
                </a:cubicBezTo>
                <a:close/>
                <a:moveTo>
                  <a:pt x="3871415" y="4633639"/>
                </a:moveTo>
                <a:cubicBezTo>
                  <a:pt x="3871415" y="4633639"/>
                  <a:pt x="3876792" y="4639016"/>
                  <a:pt x="3887547" y="4649769"/>
                </a:cubicBezTo>
                <a:lnTo>
                  <a:pt x="3871415" y="4649769"/>
                </a:lnTo>
                <a:cubicBezTo>
                  <a:pt x="3871415" y="4639016"/>
                  <a:pt x="3871415" y="4633639"/>
                  <a:pt x="3871415" y="4633639"/>
                </a:cubicBezTo>
                <a:close/>
                <a:moveTo>
                  <a:pt x="3823020" y="4633639"/>
                </a:moveTo>
                <a:lnTo>
                  <a:pt x="3839151" y="4633639"/>
                </a:lnTo>
                <a:lnTo>
                  <a:pt x="3839151" y="4649769"/>
                </a:lnTo>
                <a:cubicBezTo>
                  <a:pt x="3828398" y="4649769"/>
                  <a:pt x="3823020" y="4644393"/>
                  <a:pt x="3823020" y="4633639"/>
                </a:cubicBezTo>
                <a:close/>
                <a:moveTo>
                  <a:pt x="4645696" y="4617506"/>
                </a:moveTo>
                <a:lnTo>
                  <a:pt x="4645696" y="4633639"/>
                </a:lnTo>
                <a:cubicBezTo>
                  <a:pt x="4688713" y="4655147"/>
                  <a:pt x="4710219" y="4655147"/>
                  <a:pt x="4710219" y="4633639"/>
                </a:cubicBezTo>
                <a:cubicBezTo>
                  <a:pt x="4710219" y="4633639"/>
                  <a:pt x="4702155" y="4633639"/>
                  <a:pt x="4686024" y="4633639"/>
                </a:cubicBezTo>
                <a:cubicBezTo>
                  <a:pt x="4669893" y="4633639"/>
                  <a:pt x="4656448" y="4628261"/>
                  <a:pt x="4645696" y="4617506"/>
                </a:cubicBezTo>
                <a:close/>
                <a:moveTo>
                  <a:pt x="4597306" y="4617506"/>
                </a:moveTo>
                <a:lnTo>
                  <a:pt x="4613434" y="4633639"/>
                </a:lnTo>
                <a:cubicBezTo>
                  <a:pt x="4613434" y="4622884"/>
                  <a:pt x="4613434" y="4617506"/>
                  <a:pt x="4613434" y="4617506"/>
                </a:cubicBezTo>
                <a:close/>
                <a:moveTo>
                  <a:pt x="13775777" y="4601376"/>
                </a:moveTo>
                <a:lnTo>
                  <a:pt x="13872561" y="4633639"/>
                </a:lnTo>
                <a:cubicBezTo>
                  <a:pt x="13894069" y="4644393"/>
                  <a:pt x="13904825" y="4649769"/>
                  <a:pt x="13904825" y="4649769"/>
                </a:cubicBezTo>
                <a:lnTo>
                  <a:pt x="13856429" y="4649769"/>
                </a:lnTo>
                <a:cubicBezTo>
                  <a:pt x="13856429" y="4649769"/>
                  <a:pt x="13851053" y="4649769"/>
                  <a:pt x="13840301" y="4649769"/>
                </a:cubicBezTo>
                <a:cubicBezTo>
                  <a:pt x="13840301" y="4649769"/>
                  <a:pt x="13829549" y="4644393"/>
                  <a:pt x="13808037" y="4633639"/>
                </a:cubicBezTo>
                <a:cubicBezTo>
                  <a:pt x="13786533" y="4622884"/>
                  <a:pt x="13775777" y="4612130"/>
                  <a:pt x="13775777" y="4601376"/>
                </a:cubicBezTo>
                <a:close/>
                <a:moveTo>
                  <a:pt x="4532779" y="4585247"/>
                </a:moveTo>
                <a:lnTo>
                  <a:pt x="4516648" y="4601376"/>
                </a:lnTo>
                <a:lnTo>
                  <a:pt x="4548910" y="4601376"/>
                </a:lnTo>
                <a:cubicBezTo>
                  <a:pt x="4559665" y="4601376"/>
                  <a:pt x="4562355" y="4598688"/>
                  <a:pt x="4556976" y="4593311"/>
                </a:cubicBezTo>
                <a:cubicBezTo>
                  <a:pt x="4551597" y="4587934"/>
                  <a:pt x="4543534" y="4585247"/>
                  <a:pt x="4532779" y="4585247"/>
                </a:cubicBezTo>
                <a:close/>
                <a:moveTo>
                  <a:pt x="4335179" y="4577180"/>
                </a:moveTo>
                <a:cubicBezTo>
                  <a:pt x="4332487" y="4577180"/>
                  <a:pt x="4328456" y="4579870"/>
                  <a:pt x="4323079" y="4585247"/>
                </a:cubicBezTo>
                <a:lnTo>
                  <a:pt x="4339210" y="4585247"/>
                </a:lnTo>
                <a:cubicBezTo>
                  <a:pt x="4339210" y="4579870"/>
                  <a:pt x="4337866" y="4577180"/>
                  <a:pt x="4335179" y="4577180"/>
                </a:cubicBezTo>
                <a:close/>
                <a:moveTo>
                  <a:pt x="4484389" y="4569115"/>
                </a:moveTo>
                <a:cubicBezTo>
                  <a:pt x="4484389" y="4579869"/>
                  <a:pt x="4487076" y="4585247"/>
                  <a:pt x="4492452" y="4585247"/>
                </a:cubicBezTo>
                <a:cubicBezTo>
                  <a:pt x="4497830" y="4585247"/>
                  <a:pt x="4500518" y="4582558"/>
                  <a:pt x="4500518" y="4577180"/>
                </a:cubicBezTo>
                <a:cubicBezTo>
                  <a:pt x="4500518" y="4571802"/>
                  <a:pt x="4495142" y="4569115"/>
                  <a:pt x="4484389" y="4569115"/>
                </a:cubicBezTo>
                <a:close/>
                <a:moveTo>
                  <a:pt x="4435994" y="4552984"/>
                </a:moveTo>
                <a:lnTo>
                  <a:pt x="4435994" y="4569115"/>
                </a:lnTo>
                <a:lnTo>
                  <a:pt x="4452125" y="4552984"/>
                </a:lnTo>
                <a:cubicBezTo>
                  <a:pt x="4441373" y="4552984"/>
                  <a:pt x="4435994" y="4552984"/>
                  <a:pt x="4435994" y="4552984"/>
                </a:cubicBezTo>
                <a:close/>
                <a:moveTo>
                  <a:pt x="4053334" y="4552984"/>
                </a:moveTo>
                <a:lnTo>
                  <a:pt x="4056918" y="4561051"/>
                </a:lnTo>
                <a:cubicBezTo>
                  <a:pt x="4062297" y="4577180"/>
                  <a:pt x="4083805" y="4587934"/>
                  <a:pt x="4121443" y="4593311"/>
                </a:cubicBezTo>
                <a:cubicBezTo>
                  <a:pt x="4159080" y="4598688"/>
                  <a:pt x="4180588" y="4595998"/>
                  <a:pt x="4185967" y="4585247"/>
                </a:cubicBezTo>
                <a:cubicBezTo>
                  <a:pt x="4191343" y="4574493"/>
                  <a:pt x="4194029" y="4574493"/>
                  <a:pt x="4194029" y="4585247"/>
                </a:cubicBezTo>
                <a:lnTo>
                  <a:pt x="4274684" y="4601376"/>
                </a:lnTo>
                <a:cubicBezTo>
                  <a:pt x="4274684" y="4590622"/>
                  <a:pt x="4263932" y="4582558"/>
                  <a:pt x="4242426" y="4577180"/>
                </a:cubicBezTo>
                <a:cubicBezTo>
                  <a:pt x="4220917" y="4571802"/>
                  <a:pt x="4196721" y="4566426"/>
                  <a:pt x="4169836" y="4561051"/>
                </a:cubicBezTo>
                <a:cubicBezTo>
                  <a:pt x="4142952" y="4555671"/>
                  <a:pt x="4129509" y="4552984"/>
                  <a:pt x="4129509" y="4552984"/>
                </a:cubicBezTo>
                <a:lnTo>
                  <a:pt x="4113377" y="4552984"/>
                </a:lnTo>
                <a:close/>
                <a:moveTo>
                  <a:pt x="3564924" y="4552984"/>
                </a:moveTo>
                <a:lnTo>
                  <a:pt x="3581058" y="4552984"/>
                </a:lnTo>
                <a:lnTo>
                  <a:pt x="3597187" y="4585247"/>
                </a:lnTo>
                <a:lnTo>
                  <a:pt x="3581058" y="4569115"/>
                </a:lnTo>
                <a:cubicBezTo>
                  <a:pt x="3570304" y="4569115"/>
                  <a:pt x="3564924" y="4563738"/>
                  <a:pt x="3564924" y="4552984"/>
                </a:cubicBezTo>
                <a:close/>
                <a:moveTo>
                  <a:pt x="4274684" y="4520721"/>
                </a:moveTo>
                <a:lnTo>
                  <a:pt x="4258555" y="4536852"/>
                </a:lnTo>
                <a:lnTo>
                  <a:pt x="4306948" y="4536852"/>
                </a:lnTo>
                <a:cubicBezTo>
                  <a:pt x="4306948" y="4526101"/>
                  <a:pt x="4296193" y="4520721"/>
                  <a:pt x="4274684" y="4520721"/>
                </a:cubicBezTo>
                <a:close/>
                <a:moveTo>
                  <a:pt x="3887547" y="4520721"/>
                </a:moveTo>
                <a:cubicBezTo>
                  <a:pt x="3887547" y="4520721"/>
                  <a:pt x="3892920" y="4520721"/>
                  <a:pt x="3903675" y="4520721"/>
                </a:cubicBezTo>
                <a:lnTo>
                  <a:pt x="3903675" y="4536852"/>
                </a:lnTo>
                <a:cubicBezTo>
                  <a:pt x="3903675" y="4536852"/>
                  <a:pt x="3898299" y="4536852"/>
                  <a:pt x="3887547" y="4536852"/>
                </a:cubicBezTo>
                <a:cubicBezTo>
                  <a:pt x="3887547" y="4526101"/>
                  <a:pt x="3887547" y="4520721"/>
                  <a:pt x="3887547" y="4520721"/>
                </a:cubicBezTo>
                <a:close/>
                <a:moveTo>
                  <a:pt x="4500518" y="4512656"/>
                </a:moveTo>
                <a:cubicBezTo>
                  <a:pt x="4495142" y="4512656"/>
                  <a:pt x="4489765" y="4515347"/>
                  <a:pt x="4484389" y="4520721"/>
                </a:cubicBezTo>
                <a:cubicBezTo>
                  <a:pt x="4473634" y="4531476"/>
                  <a:pt x="4479011" y="4536852"/>
                  <a:pt x="4500518" y="4536852"/>
                </a:cubicBezTo>
                <a:cubicBezTo>
                  <a:pt x="4500518" y="4547606"/>
                  <a:pt x="4511273" y="4552984"/>
                  <a:pt x="4532779" y="4552984"/>
                </a:cubicBezTo>
                <a:cubicBezTo>
                  <a:pt x="4565041" y="4563738"/>
                  <a:pt x="4583861" y="4566426"/>
                  <a:pt x="4589238" y="4561051"/>
                </a:cubicBezTo>
                <a:cubicBezTo>
                  <a:pt x="4594614" y="4555671"/>
                  <a:pt x="4594614" y="4550297"/>
                  <a:pt x="4589238" y="4544919"/>
                </a:cubicBezTo>
                <a:cubicBezTo>
                  <a:pt x="4583861" y="4539539"/>
                  <a:pt x="4573110" y="4539539"/>
                  <a:pt x="4556976" y="4544919"/>
                </a:cubicBezTo>
                <a:cubicBezTo>
                  <a:pt x="4540847" y="4550297"/>
                  <a:pt x="4532779" y="4542230"/>
                  <a:pt x="4532779" y="4520721"/>
                </a:cubicBezTo>
                <a:cubicBezTo>
                  <a:pt x="4532779" y="4531476"/>
                  <a:pt x="4530093" y="4536852"/>
                  <a:pt x="4524714" y="4536852"/>
                </a:cubicBezTo>
                <a:cubicBezTo>
                  <a:pt x="4519338" y="4536852"/>
                  <a:pt x="4516648" y="4531476"/>
                  <a:pt x="4516648" y="4520721"/>
                </a:cubicBezTo>
                <a:cubicBezTo>
                  <a:pt x="4511273" y="4515347"/>
                  <a:pt x="4505897" y="4512656"/>
                  <a:pt x="4500518" y="4512656"/>
                </a:cubicBezTo>
                <a:close/>
                <a:moveTo>
                  <a:pt x="3968199" y="4488460"/>
                </a:moveTo>
                <a:cubicBezTo>
                  <a:pt x="3968199" y="4488460"/>
                  <a:pt x="3968199" y="4493838"/>
                  <a:pt x="3968199" y="4504592"/>
                </a:cubicBezTo>
                <a:cubicBezTo>
                  <a:pt x="3978954" y="4504592"/>
                  <a:pt x="3984330" y="4504592"/>
                  <a:pt x="3984330" y="4504592"/>
                </a:cubicBezTo>
                <a:cubicBezTo>
                  <a:pt x="3984330" y="4493838"/>
                  <a:pt x="3981643" y="4488460"/>
                  <a:pt x="3976264" y="4488460"/>
                </a:cubicBezTo>
                <a:cubicBezTo>
                  <a:pt x="3970888" y="4488460"/>
                  <a:pt x="3968199" y="4488460"/>
                  <a:pt x="3968199" y="4488460"/>
                </a:cubicBezTo>
                <a:close/>
                <a:moveTo>
                  <a:pt x="4113377" y="4480397"/>
                </a:moveTo>
                <a:lnTo>
                  <a:pt x="4113377" y="4488460"/>
                </a:lnTo>
                <a:cubicBezTo>
                  <a:pt x="4113377" y="4499214"/>
                  <a:pt x="4116067" y="4504592"/>
                  <a:pt x="4121443" y="4504592"/>
                </a:cubicBezTo>
                <a:cubicBezTo>
                  <a:pt x="4126819" y="4504592"/>
                  <a:pt x="4129509" y="4499214"/>
                  <a:pt x="4129509" y="4488460"/>
                </a:cubicBezTo>
                <a:cubicBezTo>
                  <a:pt x="4118756" y="4488460"/>
                  <a:pt x="4113377" y="4485771"/>
                  <a:pt x="4113377" y="4480397"/>
                </a:cubicBezTo>
                <a:close/>
                <a:moveTo>
                  <a:pt x="4272516" y="4442454"/>
                </a:moveTo>
                <a:lnTo>
                  <a:pt x="4264605" y="4451157"/>
                </a:lnTo>
                <a:lnTo>
                  <a:pt x="4263088" y="4451266"/>
                </a:lnTo>
                <a:lnTo>
                  <a:pt x="4267629" y="4443092"/>
                </a:lnTo>
                <a:close/>
                <a:moveTo>
                  <a:pt x="4484389" y="4423938"/>
                </a:moveTo>
                <a:cubicBezTo>
                  <a:pt x="4462880" y="4423938"/>
                  <a:pt x="4457501" y="4429314"/>
                  <a:pt x="4468256" y="4440067"/>
                </a:cubicBezTo>
                <a:cubicBezTo>
                  <a:pt x="4479011" y="4450821"/>
                  <a:pt x="4484389" y="4456198"/>
                  <a:pt x="4484389" y="4456198"/>
                </a:cubicBezTo>
                <a:cubicBezTo>
                  <a:pt x="4484389" y="4466952"/>
                  <a:pt x="4489765" y="4472330"/>
                  <a:pt x="4500518" y="4472330"/>
                </a:cubicBezTo>
                <a:cubicBezTo>
                  <a:pt x="4511273" y="4472330"/>
                  <a:pt x="4516648" y="4477706"/>
                  <a:pt x="4516648" y="4488460"/>
                </a:cubicBezTo>
                <a:cubicBezTo>
                  <a:pt x="4527403" y="4477706"/>
                  <a:pt x="4538158" y="4477706"/>
                  <a:pt x="4548910" y="4488460"/>
                </a:cubicBezTo>
                <a:cubicBezTo>
                  <a:pt x="4559665" y="4499214"/>
                  <a:pt x="4575796" y="4507280"/>
                  <a:pt x="4597306" y="4512656"/>
                </a:cubicBezTo>
                <a:cubicBezTo>
                  <a:pt x="4618810" y="4518034"/>
                  <a:pt x="4634943" y="4526101"/>
                  <a:pt x="4645696" y="4536852"/>
                </a:cubicBezTo>
                <a:cubicBezTo>
                  <a:pt x="4677959" y="4558362"/>
                  <a:pt x="4704843" y="4563738"/>
                  <a:pt x="4726351" y="4552984"/>
                </a:cubicBezTo>
                <a:cubicBezTo>
                  <a:pt x="4737106" y="4552984"/>
                  <a:pt x="4742482" y="4555671"/>
                  <a:pt x="4742482" y="4561051"/>
                </a:cubicBezTo>
                <a:cubicBezTo>
                  <a:pt x="4742482" y="4566426"/>
                  <a:pt x="4745169" y="4569115"/>
                  <a:pt x="4750548" y="4569115"/>
                </a:cubicBezTo>
                <a:cubicBezTo>
                  <a:pt x="4755926" y="4569115"/>
                  <a:pt x="4761302" y="4571802"/>
                  <a:pt x="4766678" y="4577180"/>
                </a:cubicBezTo>
                <a:cubicBezTo>
                  <a:pt x="4772055" y="4582558"/>
                  <a:pt x="4777433" y="4585247"/>
                  <a:pt x="4782810" y="4585247"/>
                </a:cubicBezTo>
                <a:cubicBezTo>
                  <a:pt x="4788186" y="4585247"/>
                  <a:pt x="4790875" y="4585247"/>
                  <a:pt x="4790875" y="4585247"/>
                </a:cubicBezTo>
                <a:cubicBezTo>
                  <a:pt x="4790875" y="4585247"/>
                  <a:pt x="4793564" y="4587934"/>
                  <a:pt x="4798940" y="4593311"/>
                </a:cubicBezTo>
                <a:cubicBezTo>
                  <a:pt x="4804319" y="4598688"/>
                  <a:pt x="4812382" y="4604065"/>
                  <a:pt x="4823137" y="4609443"/>
                </a:cubicBezTo>
                <a:cubicBezTo>
                  <a:pt x="4833889" y="4614819"/>
                  <a:pt x="4844644" y="4617506"/>
                  <a:pt x="4855398" y="4617506"/>
                </a:cubicBezTo>
                <a:lnTo>
                  <a:pt x="4839268" y="4601376"/>
                </a:lnTo>
                <a:cubicBezTo>
                  <a:pt x="4839268" y="4601376"/>
                  <a:pt x="4836578" y="4598688"/>
                  <a:pt x="4831202" y="4593311"/>
                </a:cubicBezTo>
                <a:cubicBezTo>
                  <a:pt x="4825824" y="4587934"/>
                  <a:pt x="4820447" y="4582558"/>
                  <a:pt x="4815070" y="4577180"/>
                </a:cubicBezTo>
                <a:cubicBezTo>
                  <a:pt x="4809693" y="4571802"/>
                  <a:pt x="4804319" y="4566426"/>
                  <a:pt x="4798940" y="4561051"/>
                </a:cubicBezTo>
                <a:cubicBezTo>
                  <a:pt x="4793564" y="4555671"/>
                  <a:pt x="4788186" y="4552984"/>
                  <a:pt x="4782810" y="4552984"/>
                </a:cubicBezTo>
                <a:cubicBezTo>
                  <a:pt x="4777433" y="4552984"/>
                  <a:pt x="4774744" y="4552984"/>
                  <a:pt x="4774744" y="4552984"/>
                </a:cubicBezTo>
                <a:cubicBezTo>
                  <a:pt x="4774744" y="4552984"/>
                  <a:pt x="4774744" y="4547606"/>
                  <a:pt x="4774744" y="4536852"/>
                </a:cubicBezTo>
                <a:cubicBezTo>
                  <a:pt x="4774744" y="4536852"/>
                  <a:pt x="4769367" y="4536852"/>
                  <a:pt x="4758615" y="4536852"/>
                </a:cubicBezTo>
                <a:cubicBezTo>
                  <a:pt x="4715598" y="4536852"/>
                  <a:pt x="4688713" y="4520721"/>
                  <a:pt x="4677959" y="4488460"/>
                </a:cubicBezTo>
                <a:cubicBezTo>
                  <a:pt x="4667206" y="4477706"/>
                  <a:pt x="4656448" y="4475019"/>
                  <a:pt x="4645696" y="4480397"/>
                </a:cubicBezTo>
                <a:cubicBezTo>
                  <a:pt x="4634943" y="4485771"/>
                  <a:pt x="4624189" y="4493838"/>
                  <a:pt x="4613434" y="4504592"/>
                </a:cubicBezTo>
                <a:lnTo>
                  <a:pt x="4597306" y="4472330"/>
                </a:lnTo>
                <a:cubicBezTo>
                  <a:pt x="4586551" y="4472330"/>
                  <a:pt x="4581172" y="4472330"/>
                  <a:pt x="4581172" y="4472330"/>
                </a:cubicBezTo>
                <a:lnTo>
                  <a:pt x="4565041" y="4456198"/>
                </a:lnTo>
                <a:lnTo>
                  <a:pt x="4500518" y="4423938"/>
                </a:lnTo>
                <a:close/>
                <a:moveTo>
                  <a:pt x="4177901" y="4407806"/>
                </a:moveTo>
                <a:lnTo>
                  <a:pt x="4210163" y="4423938"/>
                </a:lnTo>
                <a:cubicBezTo>
                  <a:pt x="4226293" y="4440067"/>
                  <a:pt x="4239735" y="4449478"/>
                  <a:pt x="4250488" y="4452166"/>
                </a:cubicBezTo>
                <a:lnTo>
                  <a:pt x="4263088" y="4451266"/>
                </a:lnTo>
                <a:lnTo>
                  <a:pt x="4262587" y="4452166"/>
                </a:lnTo>
                <a:cubicBezTo>
                  <a:pt x="4265274" y="4460233"/>
                  <a:pt x="4280063" y="4472330"/>
                  <a:pt x="4306948" y="4488460"/>
                </a:cubicBezTo>
                <a:lnTo>
                  <a:pt x="4387601" y="4488460"/>
                </a:lnTo>
                <a:cubicBezTo>
                  <a:pt x="4387601" y="4477706"/>
                  <a:pt x="4382224" y="4472330"/>
                  <a:pt x="4371470" y="4472330"/>
                </a:cubicBezTo>
                <a:cubicBezTo>
                  <a:pt x="4360718" y="4472330"/>
                  <a:pt x="4355342" y="4469642"/>
                  <a:pt x="4355342" y="4464264"/>
                </a:cubicBezTo>
                <a:cubicBezTo>
                  <a:pt x="4355342" y="4458885"/>
                  <a:pt x="4355342" y="4456198"/>
                  <a:pt x="4355342" y="4456198"/>
                </a:cubicBezTo>
                <a:cubicBezTo>
                  <a:pt x="4355342" y="4445446"/>
                  <a:pt x="4355342" y="4440067"/>
                  <a:pt x="4355342" y="4440067"/>
                </a:cubicBezTo>
                <a:lnTo>
                  <a:pt x="4339210" y="4456198"/>
                </a:lnTo>
                <a:cubicBezTo>
                  <a:pt x="4339210" y="4466952"/>
                  <a:pt x="4333834" y="4466952"/>
                  <a:pt x="4323079" y="4456198"/>
                </a:cubicBezTo>
                <a:cubicBezTo>
                  <a:pt x="4323079" y="4445446"/>
                  <a:pt x="4323079" y="4440067"/>
                  <a:pt x="4323079" y="4440067"/>
                </a:cubicBezTo>
                <a:cubicBezTo>
                  <a:pt x="4323079" y="4429314"/>
                  <a:pt x="4323079" y="4423938"/>
                  <a:pt x="4323079" y="4423938"/>
                </a:cubicBezTo>
                <a:lnTo>
                  <a:pt x="4306948" y="4440067"/>
                </a:lnTo>
                <a:cubicBezTo>
                  <a:pt x="4306948" y="4440067"/>
                  <a:pt x="4301570" y="4440067"/>
                  <a:pt x="4290817" y="4440067"/>
                </a:cubicBezTo>
                <a:lnTo>
                  <a:pt x="4272516" y="4442454"/>
                </a:lnTo>
                <a:lnTo>
                  <a:pt x="4274684" y="4440067"/>
                </a:lnTo>
                <a:lnTo>
                  <a:pt x="4242426" y="4423938"/>
                </a:lnTo>
                <a:cubicBezTo>
                  <a:pt x="4231670" y="4423938"/>
                  <a:pt x="4220917" y="4421249"/>
                  <a:pt x="4210163" y="4415871"/>
                </a:cubicBezTo>
                <a:cubicBezTo>
                  <a:pt x="4199409" y="4410493"/>
                  <a:pt x="4188656" y="4407806"/>
                  <a:pt x="4177901" y="4407806"/>
                </a:cubicBezTo>
                <a:close/>
                <a:moveTo>
                  <a:pt x="3984330" y="4391675"/>
                </a:moveTo>
                <a:cubicBezTo>
                  <a:pt x="3995084" y="4402429"/>
                  <a:pt x="4011215" y="4407806"/>
                  <a:pt x="4032723" y="4407806"/>
                </a:cubicBezTo>
                <a:cubicBezTo>
                  <a:pt x="4032723" y="4407806"/>
                  <a:pt x="4038101" y="4413184"/>
                  <a:pt x="4048854" y="4423938"/>
                </a:cubicBezTo>
                <a:cubicBezTo>
                  <a:pt x="4048854" y="4434689"/>
                  <a:pt x="4054229" y="4437380"/>
                  <a:pt x="4064985" y="4432002"/>
                </a:cubicBezTo>
                <a:cubicBezTo>
                  <a:pt x="4075737" y="4426625"/>
                  <a:pt x="4075737" y="4418560"/>
                  <a:pt x="4064985" y="4407806"/>
                </a:cubicBezTo>
                <a:cubicBezTo>
                  <a:pt x="4064985" y="4407806"/>
                  <a:pt x="4059606" y="4405117"/>
                  <a:pt x="4048854" y="4399739"/>
                </a:cubicBezTo>
                <a:cubicBezTo>
                  <a:pt x="4038101" y="4394364"/>
                  <a:pt x="4027346" y="4391675"/>
                  <a:pt x="4016592" y="4391675"/>
                </a:cubicBezTo>
                <a:close/>
                <a:moveTo>
                  <a:pt x="4319046" y="4383610"/>
                </a:moveTo>
                <a:cubicBezTo>
                  <a:pt x="4310983" y="4383610"/>
                  <a:pt x="4306948" y="4386299"/>
                  <a:pt x="4306948" y="4391675"/>
                </a:cubicBezTo>
                <a:cubicBezTo>
                  <a:pt x="4306948" y="4402429"/>
                  <a:pt x="4312325" y="4407806"/>
                  <a:pt x="4323079" y="4407806"/>
                </a:cubicBezTo>
                <a:cubicBezTo>
                  <a:pt x="4323079" y="4407806"/>
                  <a:pt x="4325769" y="4407806"/>
                  <a:pt x="4331143" y="4407806"/>
                </a:cubicBezTo>
                <a:cubicBezTo>
                  <a:pt x="4336521" y="4407806"/>
                  <a:pt x="4344586" y="4413184"/>
                  <a:pt x="4355342" y="4423938"/>
                </a:cubicBezTo>
                <a:cubicBezTo>
                  <a:pt x="4376846" y="4434689"/>
                  <a:pt x="4403734" y="4440067"/>
                  <a:pt x="4435994" y="4440067"/>
                </a:cubicBezTo>
                <a:cubicBezTo>
                  <a:pt x="4446748" y="4440067"/>
                  <a:pt x="4452125" y="4440067"/>
                  <a:pt x="4452125" y="4440067"/>
                </a:cubicBezTo>
                <a:cubicBezTo>
                  <a:pt x="4452125" y="4418560"/>
                  <a:pt x="4419865" y="4402429"/>
                  <a:pt x="4355342" y="4391675"/>
                </a:cubicBezTo>
                <a:cubicBezTo>
                  <a:pt x="4339210" y="4386299"/>
                  <a:pt x="4327111" y="4383610"/>
                  <a:pt x="4319046" y="4383610"/>
                </a:cubicBezTo>
                <a:close/>
                <a:moveTo>
                  <a:pt x="4125474" y="4381593"/>
                </a:moveTo>
                <a:cubicBezTo>
                  <a:pt x="4122788" y="4380249"/>
                  <a:pt x="4118756" y="4380921"/>
                  <a:pt x="4113377" y="4383610"/>
                </a:cubicBezTo>
                <a:cubicBezTo>
                  <a:pt x="4102622" y="4388988"/>
                  <a:pt x="4097247" y="4394364"/>
                  <a:pt x="4097247" y="4399739"/>
                </a:cubicBezTo>
                <a:cubicBezTo>
                  <a:pt x="4097247" y="4405117"/>
                  <a:pt x="4102622" y="4407806"/>
                  <a:pt x="4113377" y="4407806"/>
                </a:cubicBezTo>
                <a:cubicBezTo>
                  <a:pt x="4124129" y="4407806"/>
                  <a:pt x="4129509" y="4402429"/>
                  <a:pt x="4129509" y="4391675"/>
                </a:cubicBezTo>
                <a:cubicBezTo>
                  <a:pt x="4129509" y="4386299"/>
                  <a:pt x="4128164" y="4382938"/>
                  <a:pt x="4125474" y="4381593"/>
                </a:cubicBezTo>
                <a:close/>
                <a:moveTo>
                  <a:pt x="4226293" y="4375543"/>
                </a:moveTo>
                <a:lnTo>
                  <a:pt x="4226293" y="4391675"/>
                </a:lnTo>
                <a:lnTo>
                  <a:pt x="4242426" y="4391675"/>
                </a:lnTo>
                <a:cubicBezTo>
                  <a:pt x="4231670" y="4380921"/>
                  <a:pt x="4226293" y="4375543"/>
                  <a:pt x="4226293" y="4375543"/>
                </a:cubicBezTo>
                <a:close/>
                <a:moveTo>
                  <a:pt x="3887547" y="4375543"/>
                </a:moveTo>
                <a:cubicBezTo>
                  <a:pt x="3898299" y="4375543"/>
                  <a:pt x="3903675" y="4375543"/>
                  <a:pt x="3903675" y="4375543"/>
                </a:cubicBezTo>
                <a:cubicBezTo>
                  <a:pt x="3903675" y="4386297"/>
                  <a:pt x="3900988" y="4391675"/>
                  <a:pt x="3895609" y="4391675"/>
                </a:cubicBezTo>
                <a:cubicBezTo>
                  <a:pt x="3890236" y="4391675"/>
                  <a:pt x="3887547" y="4386297"/>
                  <a:pt x="3887547" y="4375543"/>
                </a:cubicBezTo>
                <a:close/>
                <a:moveTo>
                  <a:pt x="4403734" y="4359414"/>
                </a:moveTo>
                <a:lnTo>
                  <a:pt x="4387601" y="4375543"/>
                </a:lnTo>
                <a:lnTo>
                  <a:pt x="4419865" y="4375543"/>
                </a:lnTo>
                <a:close/>
                <a:moveTo>
                  <a:pt x="13711253" y="4327151"/>
                </a:moveTo>
                <a:cubicBezTo>
                  <a:pt x="13711253" y="4327151"/>
                  <a:pt x="13708565" y="4329839"/>
                  <a:pt x="13703189" y="4335217"/>
                </a:cubicBezTo>
                <a:cubicBezTo>
                  <a:pt x="13697813" y="4340595"/>
                  <a:pt x="13695121" y="4343284"/>
                  <a:pt x="13695121" y="4343284"/>
                </a:cubicBezTo>
                <a:cubicBezTo>
                  <a:pt x="13695121" y="4332529"/>
                  <a:pt x="13700497" y="4327151"/>
                  <a:pt x="13711253" y="4327151"/>
                </a:cubicBezTo>
                <a:close/>
                <a:moveTo>
                  <a:pt x="4258555" y="4327151"/>
                </a:moveTo>
                <a:lnTo>
                  <a:pt x="4274684" y="4343284"/>
                </a:lnTo>
                <a:lnTo>
                  <a:pt x="4274684" y="4327151"/>
                </a:lnTo>
                <a:cubicBezTo>
                  <a:pt x="4274684" y="4327151"/>
                  <a:pt x="4269310" y="4327151"/>
                  <a:pt x="4258555" y="4327151"/>
                </a:cubicBezTo>
                <a:close/>
                <a:moveTo>
                  <a:pt x="4597306" y="4311021"/>
                </a:moveTo>
                <a:lnTo>
                  <a:pt x="4661827" y="4343284"/>
                </a:lnTo>
                <a:cubicBezTo>
                  <a:pt x="4661827" y="4343284"/>
                  <a:pt x="4672582" y="4348660"/>
                  <a:pt x="4694089" y="4359414"/>
                </a:cubicBezTo>
                <a:cubicBezTo>
                  <a:pt x="4715598" y="4380921"/>
                  <a:pt x="4726351" y="4386297"/>
                  <a:pt x="4726351" y="4375543"/>
                </a:cubicBezTo>
                <a:cubicBezTo>
                  <a:pt x="4726351" y="4364792"/>
                  <a:pt x="4720974" y="4359414"/>
                  <a:pt x="4710219" y="4359414"/>
                </a:cubicBezTo>
                <a:lnTo>
                  <a:pt x="4677959" y="4343284"/>
                </a:lnTo>
                <a:cubicBezTo>
                  <a:pt x="4667206" y="4332529"/>
                  <a:pt x="4661827" y="4329839"/>
                  <a:pt x="4661827" y="4335217"/>
                </a:cubicBezTo>
                <a:cubicBezTo>
                  <a:pt x="4661827" y="4340595"/>
                  <a:pt x="4656448" y="4337906"/>
                  <a:pt x="4645696" y="4327151"/>
                </a:cubicBezTo>
                <a:close/>
                <a:moveTo>
                  <a:pt x="4048854" y="4311021"/>
                </a:moveTo>
                <a:cubicBezTo>
                  <a:pt x="4059606" y="4311021"/>
                  <a:pt x="4067673" y="4311021"/>
                  <a:pt x="4073050" y="4311021"/>
                </a:cubicBezTo>
                <a:cubicBezTo>
                  <a:pt x="4078425" y="4311021"/>
                  <a:pt x="4078425" y="4316397"/>
                  <a:pt x="4073050" y="4327151"/>
                </a:cubicBezTo>
                <a:cubicBezTo>
                  <a:pt x="4067673" y="4337906"/>
                  <a:pt x="4059606" y="4337906"/>
                  <a:pt x="4048854" y="4327151"/>
                </a:cubicBezTo>
                <a:cubicBezTo>
                  <a:pt x="4038101" y="4327151"/>
                  <a:pt x="4038101" y="4321775"/>
                  <a:pt x="4048854" y="4311021"/>
                </a:cubicBezTo>
                <a:close/>
                <a:moveTo>
                  <a:pt x="3548797" y="4311021"/>
                </a:moveTo>
                <a:cubicBezTo>
                  <a:pt x="3559551" y="4311021"/>
                  <a:pt x="3578370" y="4313710"/>
                  <a:pt x="3605255" y="4319085"/>
                </a:cubicBezTo>
                <a:cubicBezTo>
                  <a:pt x="3632141" y="4324462"/>
                  <a:pt x="3648271" y="4329839"/>
                  <a:pt x="3653648" y="4335217"/>
                </a:cubicBezTo>
                <a:cubicBezTo>
                  <a:pt x="3659024" y="4340595"/>
                  <a:pt x="3667089" y="4337906"/>
                  <a:pt x="3677842" y="4327151"/>
                </a:cubicBezTo>
                <a:cubicBezTo>
                  <a:pt x="3688596" y="4316397"/>
                  <a:pt x="3693973" y="4316397"/>
                  <a:pt x="3693973" y="4327151"/>
                </a:cubicBezTo>
                <a:lnTo>
                  <a:pt x="3726237" y="4311021"/>
                </a:lnTo>
                <a:cubicBezTo>
                  <a:pt x="3736992" y="4311021"/>
                  <a:pt x="3747743" y="4311021"/>
                  <a:pt x="3758496" y="4311021"/>
                </a:cubicBezTo>
                <a:lnTo>
                  <a:pt x="3758496" y="4327151"/>
                </a:lnTo>
                <a:lnTo>
                  <a:pt x="3774628" y="4343284"/>
                </a:lnTo>
                <a:lnTo>
                  <a:pt x="3758496" y="4343284"/>
                </a:lnTo>
                <a:cubicBezTo>
                  <a:pt x="3758496" y="4343284"/>
                  <a:pt x="3755809" y="4343284"/>
                  <a:pt x="3750433" y="4343284"/>
                </a:cubicBezTo>
                <a:cubicBezTo>
                  <a:pt x="3745055" y="4343284"/>
                  <a:pt x="3742366" y="4337906"/>
                  <a:pt x="3742366" y="4327151"/>
                </a:cubicBezTo>
                <a:lnTo>
                  <a:pt x="3710106" y="4327151"/>
                </a:lnTo>
                <a:cubicBezTo>
                  <a:pt x="3677842" y="4337906"/>
                  <a:pt x="3667089" y="4348660"/>
                  <a:pt x="3677842" y="4359414"/>
                </a:cubicBezTo>
                <a:lnTo>
                  <a:pt x="3661713" y="4359414"/>
                </a:lnTo>
                <a:cubicBezTo>
                  <a:pt x="3650959" y="4359414"/>
                  <a:pt x="3650959" y="4354035"/>
                  <a:pt x="3661713" y="4343284"/>
                </a:cubicBezTo>
                <a:lnTo>
                  <a:pt x="3629451" y="4343284"/>
                </a:lnTo>
                <a:cubicBezTo>
                  <a:pt x="3618697" y="4343284"/>
                  <a:pt x="3597187" y="4337906"/>
                  <a:pt x="3564924" y="4327151"/>
                </a:cubicBezTo>
                <a:close/>
                <a:moveTo>
                  <a:pt x="4565041" y="4294889"/>
                </a:moveTo>
                <a:lnTo>
                  <a:pt x="4581172" y="4311021"/>
                </a:lnTo>
                <a:lnTo>
                  <a:pt x="4581172" y="4294889"/>
                </a:lnTo>
                <a:cubicBezTo>
                  <a:pt x="4581172" y="4294889"/>
                  <a:pt x="4575796" y="4294889"/>
                  <a:pt x="4565041" y="4294889"/>
                </a:cubicBezTo>
                <a:close/>
                <a:moveTo>
                  <a:pt x="3992398" y="4294889"/>
                </a:moveTo>
                <a:cubicBezTo>
                  <a:pt x="3987019" y="4294889"/>
                  <a:pt x="3984330" y="4300267"/>
                  <a:pt x="3984330" y="4311021"/>
                </a:cubicBezTo>
                <a:cubicBezTo>
                  <a:pt x="3984330" y="4321775"/>
                  <a:pt x="3987019" y="4329839"/>
                  <a:pt x="3992398" y="4335217"/>
                </a:cubicBezTo>
                <a:cubicBezTo>
                  <a:pt x="3997773" y="4340595"/>
                  <a:pt x="4005839" y="4343284"/>
                  <a:pt x="4016592" y="4343284"/>
                </a:cubicBezTo>
                <a:cubicBezTo>
                  <a:pt x="4027346" y="4343284"/>
                  <a:pt x="4038101" y="4348660"/>
                  <a:pt x="4048854" y="4359414"/>
                </a:cubicBezTo>
                <a:cubicBezTo>
                  <a:pt x="4059606" y="4370167"/>
                  <a:pt x="4067673" y="4375543"/>
                  <a:pt x="4073050" y="4375543"/>
                </a:cubicBezTo>
                <a:cubicBezTo>
                  <a:pt x="4078425" y="4375543"/>
                  <a:pt x="4081116" y="4375543"/>
                  <a:pt x="4081116" y="4375543"/>
                </a:cubicBezTo>
                <a:lnTo>
                  <a:pt x="4097247" y="4359414"/>
                </a:lnTo>
                <a:lnTo>
                  <a:pt x="4129509" y="4359414"/>
                </a:lnTo>
                <a:cubicBezTo>
                  <a:pt x="4118756" y="4348660"/>
                  <a:pt x="4116067" y="4340595"/>
                  <a:pt x="4121443" y="4335217"/>
                </a:cubicBezTo>
                <a:cubicBezTo>
                  <a:pt x="4126819" y="4329839"/>
                  <a:pt x="4134884" y="4332529"/>
                  <a:pt x="4145639" y="4343284"/>
                </a:cubicBezTo>
                <a:cubicBezTo>
                  <a:pt x="4145639" y="4354035"/>
                  <a:pt x="4156392" y="4362101"/>
                  <a:pt x="4177901" y="4367479"/>
                </a:cubicBezTo>
                <a:cubicBezTo>
                  <a:pt x="4199409" y="4372856"/>
                  <a:pt x="4210163" y="4372856"/>
                  <a:pt x="4210163" y="4367479"/>
                </a:cubicBezTo>
                <a:cubicBezTo>
                  <a:pt x="4210163" y="4362101"/>
                  <a:pt x="4226293" y="4364792"/>
                  <a:pt x="4258555" y="4375543"/>
                </a:cubicBezTo>
                <a:lnTo>
                  <a:pt x="4290817" y="4375543"/>
                </a:lnTo>
                <a:lnTo>
                  <a:pt x="4242426" y="4359414"/>
                </a:lnTo>
                <a:cubicBezTo>
                  <a:pt x="4220917" y="4348660"/>
                  <a:pt x="4204784" y="4337906"/>
                  <a:pt x="4194029" y="4327151"/>
                </a:cubicBezTo>
                <a:lnTo>
                  <a:pt x="4161770" y="4311021"/>
                </a:lnTo>
                <a:cubicBezTo>
                  <a:pt x="4151016" y="4311021"/>
                  <a:pt x="4129509" y="4305643"/>
                  <a:pt x="4097247" y="4294889"/>
                </a:cubicBezTo>
                <a:lnTo>
                  <a:pt x="4048854" y="4294889"/>
                </a:lnTo>
                <a:lnTo>
                  <a:pt x="4016592" y="4294889"/>
                </a:lnTo>
                <a:cubicBezTo>
                  <a:pt x="4005839" y="4294889"/>
                  <a:pt x="3997773" y="4294889"/>
                  <a:pt x="3992398" y="4294889"/>
                </a:cubicBezTo>
                <a:close/>
                <a:moveTo>
                  <a:pt x="3484275" y="4294889"/>
                </a:moveTo>
                <a:cubicBezTo>
                  <a:pt x="3495025" y="4294889"/>
                  <a:pt x="3500404" y="4294889"/>
                  <a:pt x="3500404" y="4294889"/>
                </a:cubicBezTo>
                <a:lnTo>
                  <a:pt x="3500404" y="4311021"/>
                </a:lnTo>
                <a:close/>
                <a:moveTo>
                  <a:pt x="3839151" y="4262629"/>
                </a:moveTo>
                <a:cubicBezTo>
                  <a:pt x="3839151" y="4262629"/>
                  <a:pt x="3839151" y="4265316"/>
                  <a:pt x="3839151" y="4270693"/>
                </a:cubicBezTo>
                <a:cubicBezTo>
                  <a:pt x="3839151" y="4276071"/>
                  <a:pt x="3844530" y="4278760"/>
                  <a:pt x="3855284" y="4278760"/>
                </a:cubicBezTo>
                <a:cubicBezTo>
                  <a:pt x="3866038" y="4278760"/>
                  <a:pt x="3871415" y="4278760"/>
                  <a:pt x="3871415" y="4278760"/>
                </a:cubicBezTo>
                <a:cubicBezTo>
                  <a:pt x="3871415" y="4268005"/>
                  <a:pt x="3866038" y="4262629"/>
                  <a:pt x="3855284" y="4262629"/>
                </a:cubicBezTo>
                <a:cubicBezTo>
                  <a:pt x="3844530" y="4262629"/>
                  <a:pt x="3839151" y="4262629"/>
                  <a:pt x="3839151" y="4262629"/>
                </a:cubicBezTo>
                <a:close/>
                <a:moveTo>
                  <a:pt x="4742482" y="4246497"/>
                </a:moveTo>
                <a:cubicBezTo>
                  <a:pt x="4753234" y="4257251"/>
                  <a:pt x="4758615" y="4262629"/>
                  <a:pt x="4758615" y="4262629"/>
                </a:cubicBezTo>
                <a:cubicBezTo>
                  <a:pt x="4758615" y="4262629"/>
                  <a:pt x="4758615" y="4257251"/>
                  <a:pt x="4758615" y="4246497"/>
                </a:cubicBezTo>
                <a:cubicBezTo>
                  <a:pt x="4747860" y="4246497"/>
                  <a:pt x="4742482" y="4246497"/>
                  <a:pt x="4742482" y="4246497"/>
                </a:cubicBezTo>
                <a:close/>
                <a:moveTo>
                  <a:pt x="4113377" y="4246497"/>
                </a:moveTo>
                <a:lnTo>
                  <a:pt x="4129509" y="4262629"/>
                </a:lnTo>
                <a:lnTo>
                  <a:pt x="4145639" y="4246497"/>
                </a:lnTo>
                <a:cubicBezTo>
                  <a:pt x="4134884" y="4246497"/>
                  <a:pt x="4124129" y="4246497"/>
                  <a:pt x="4113377" y="4246497"/>
                </a:cubicBezTo>
                <a:close/>
                <a:moveTo>
                  <a:pt x="3726237" y="4246497"/>
                </a:moveTo>
                <a:cubicBezTo>
                  <a:pt x="3736992" y="4257251"/>
                  <a:pt x="3742366" y="4262629"/>
                  <a:pt x="3742366" y="4262629"/>
                </a:cubicBezTo>
                <a:cubicBezTo>
                  <a:pt x="3742366" y="4273380"/>
                  <a:pt x="3736992" y="4278760"/>
                  <a:pt x="3726237" y="4278760"/>
                </a:cubicBezTo>
                <a:lnTo>
                  <a:pt x="3726237" y="4262629"/>
                </a:lnTo>
                <a:cubicBezTo>
                  <a:pt x="3726237" y="4251875"/>
                  <a:pt x="3726237" y="4246497"/>
                  <a:pt x="3726237" y="4246497"/>
                </a:cubicBezTo>
                <a:close/>
                <a:moveTo>
                  <a:pt x="4339210" y="4230366"/>
                </a:moveTo>
                <a:lnTo>
                  <a:pt x="4371470" y="4246497"/>
                </a:lnTo>
                <a:lnTo>
                  <a:pt x="4435994" y="4246497"/>
                </a:lnTo>
                <a:close/>
                <a:moveTo>
                  <a:pt x="3677842" y="4214234"/>
                </a:moveTo>
                <a:cubicBezTo>
                  <a:pt x="3677842" y="4214234"/>
                  <a:pt x="3677842" y="4219612"/>
                  <a:pt x="3677842" y="4230366"/>
                </a:cubicBezTo>
                <a:cubicBezTo>
                  <a:pt x="3677842" y="4241119"/>
                  <a:pt x="3672466" y="4246497"/>
                  <a:pt x="3661713" y="4246497"/>
                </a:cubicBezTo>
                <a:cubicBezTo>
                  <a:pt x="3661713" y="4246497"/>
                  <a:pt x="3661713" y="4241119"/>
                  <a:pt x="3661713" y="4230366"/>
                </a:cubicBezTo>
                <a:cubicBezTo>
                  <a:pt x="3661713" y="4230366"/>
                  <a:pt x="3664400" y="4227679"/>
                  <a:pt x="3669778" y="4222301"/>
                </a:cubicBezTo>
                <a:cubicBezTo>
                  <a:pt x="3675155" y="4216923"/>
                  <a:pt x="3677842" y="4214234"/>
                  <a:pt x="3677842" y="4214234"/>
                </a:cubicBezTo>
                <a:close/>
                <a:moveTo>
                  <a:pt x="4258555" y="4198105"/>
                </a:moveTo>
                <a:lnTo>
                  <a:pt x="4258555" y="4214234"/>
                </a:lnTo>
                <a:lnTo>
                  <a:pt x="4274684" y="4198105"/>
                </a:lnTo>
                <a:cubicBezTo>
                  <a:pt x="4274684" y="4198105"/>
                  <a:pt x="4269310" y="4198105"/>
                  <a:pt x="4258555" y="4198105"/>
                </a:cubicBezTo>
                <a:close/>
                <a:moveTo>
                  <a:pt x="3984330" y="4198105"/>
                </a:moveTo>
                <a:lnTo>
                  <a:pt x="3984330" y="4214234"/>
                </a:lnTo>
                <a:lnTo>
                  <a:pt x="4016592" y="4230366"/>
                </a:lnTo>
                <a:lnTo>
                  <a:pt x="4032723" y="4230366"/>
                </a:lnTo>
                <a:cubicBezTo>
                  <a:pt x="4032723" y="4251875"/>
                  <a:pt x="4032723" y="4262629"/>
                  <a:pt x="4032723" y="4262629"/>
                </a:cubicBezTo>
                <a:cubicBezTo>
                  <a:pt x="4043475" y="4262629"/>
                  <a:pt x="4048854" y="4259939"/>
                  <a:pt x="4048854" y="4254562"/>
                </a:cubicBezTo>
                <a:cubicBezTo>
                  <a:pt x="4048854" y="4249184"/>
                  <a:pt x="4054229" y="4246497"/>
                  <a:pt x="4064985" y="4246497"/>
                </a:cubicBezTo>
                <a:cubicBezTo>
                  <a:pt x="4075737" y="4246497"/>
                  <a:pt x="4081116" y="4246497"/>
                  <a:pt x="4081116" y="4246497"/>
                </a:cubicBezTo>
                <a:cubicBezTo>
                  <a:pt x="4091868" y="4235743"/>
                  <a:pt x="4078425" y="4224989"/>
                  <a:pt x="4040788" y="4214234"/>
                </a:cubicBezTo>
                <a:cubicBezTo>
                  <a:pt x="4003150" y="4203483"/>
                  <a:pt x="3984330" y="4198105"/>
                  <a:pt x="3984330" y="4198105"/>
                </a:cubicBezTo>
                <a:close/>
                <a:moveTo>
                  <a:pt x="4726351" y="4149712"/>
                </a:moveTo>
                <a:lnTo>
                  <a:pt x="4726351" y="4165843"/>
                </a:lnTo>
                <a:lnTo>
                  <a:pt x="4742482" y="4165843"/>
                </a:lnTo>
                <a:cubicBezTo>
                  <a:pt x="4742482" y="4155088"/>
                  <a:pt x="4739793" y="4149712"/>
                  <a:pt x="4734414" y="4149712"/>
                </a:cubicBezTo>
                <a:cubicBezTo>
                  <a:pt x="4729038" y="4149712"/>
                  <a:pt x="4726351" y="4149712"/>
                  <a:pt x="4726351" y="4149712"/>
                </a:cubicBezTo>
                <a:close/>
                <a:moveTo>
                  <a:pt x="4194029" y="4149712"/>
                </a:moveTo>
                <a:lnTo>
                  <a:pt x="4194029" y="4165843"/>
                </a:lnTo>
                <a:lnTo>
                  <a:pt x="4210163" y="4165843"/>
                </a:lnTo>
                <a:cubicBezTo>
                  <a:pt x="4210163" y="4155088"/>
                  <a:pt x="4207474" y="4149712"/>
                  <a:pt x="4202097" y="4149712"/>
                </a:cubicBezTo>
                <a:cubicBezTo>
                  <a:pt x="4196721" y="4149712"/>
                  <a:pt x="4194029" y="4149712"/>
                  <a:pt x="4194029" y="4149712"/>
                </a:cubicBezTo>
                <a:close/>
                <a:moveTo>
                  <a:pt x="3887547" y="4149712"/>
                </a:moveTo>
                <a:cubicBezTo>
                  <a:pt x="3887547" y="4160465"/>
                  <a:pt x="3887547" y="4165843"/>
                  <a:pt x="3887547" y="4165843"/>
                </a:cubicBezTo>
                <a:cubicBezTo>
                  <a:pt x="3887547" y="4165843"/>
                  <a:pt x="3892920" y="4160465"/>
                  <a:pt x="3903675" y="4149712"/>
                </a:cubicBezTo>
                <a:cubicBezTo>
                  <a:pt x="3903675" y="4149712"/>
                  <a:pt x="3898299" y="4149712"/>
                  <a:pt x="3887547" y="4149712"/>
                </a:cubicBezTo>
                <a:close/>
                <a:moveTo>
                  <a:pt x="3867382" y="4141648"/>
                </a:moveTo>
                <a:cubicBezTo>
                  <a:pt x="3864692" y="4141648"/>
                  <a:pt x="3860660" y="4144337"/>
                  <a:pt x="3855284" y="4149712"/>
                </a:cubicBezTo>
                <a:lnTo>
                  <a:pt x="3871415" y="4149712"/>
                </a:lnTo>
                <a:cubicBezTo>
                  <a:pt x="3871415" y="4144337"/>
                  <a:pt x="3870068" y="4141648"/>
                  <a:pt x="3867382" y="4141648"/>
                </a:cubicBezTo>
                <a:close/>
                <a:moveTo>
                  <a:pt x="4339210" y="4117451"/>
                </a:moveTo>
                <a:lnTo>
                  <a:pt x="4339210" y="4133580"/>
                </a:lnTo>
                <a:lnTo>
                  <a:pt x="4355342" y="4117451"/>
                </a:lnTo>
                <a:cubicBezTo>
                  <a:pt x="4355342" y="4117451"/>
                  <a:pt x="4349963" y="4117451"/>
                  <a:pt x="4339210" y="4117451"/>
                </a:cubicBezTo>
                <a:close/>
                <a:moveTo>
                  <a:pt x="4246456" y="4093253"/>
                </a:moveTo>
                <a:cubicBezTo>
                  <a:pt x="4243770" y="4093253"/>
                  <a:pt x="4242426" y="4095942"/>
                  <a:pt x="4242426" y="4101319"/>
                </a:cubicBezTo>
                <a:cubicBezTo>
                  <a:pt x="4242426" y="4112071"/>
                  <a:pt x="4245114" y="4114762"/>
                  <a:pt x="4250488" y="4109384"/>
                </a:cubicBezTo>
                <a:cubicBezTo>
                  <a:pt x="4255867" y="4104008"/>
                  <a:pt x="4258555" y="4101319"/>
                  <a:pt x="4258555" y="4101319"/>
                </a:cubicBezTo>
                <a:cubicBezTo>
                  <a:pt x="4253179" y="4095942"/>
                  <a:pt x="4249146" y="4093253"/>
                  <a:pt x="4246456" y="4093253"/>
                </a:cubicBezTo>
                <a:close/>
                <a:moveTo>
                  <a:pt x="3931906" y="4077124"/>
                </a:moveTo>
                <a:cubicBezTo>
                  <a:pt x="3929215" y="4077124"/>
                  <a:pt x="3925184" y="4079812"/>
                  <a:pt x="3919808" y="4085188"/>
                </a:cubicBezTo>
                <a:lnTo>
                  <a:pt x="3935937" y="4085188"/>
                </a:lnTo>
                <a:cubicBezTo>
                  <a:pt x="3935937" y="4079812"/>
                  <a:pt x="3934592" y="4077124"/>
                  <a:pt x="3931906" y="4077124"/>
                </a:cubicBezTo>
                <a:close/>
                <a:moveTo>
                  <a:pt x="3613321" y="4052925"/>
                </a:moveTo>
                <a:lnTo>
                  <a:pt x="3677842" y="4052925"/>
                </a:lnTo>
                <a:cubicBezTo>
                  <a:pt x="3688596" y="4063680"/>
                  <a:pt x="3699351" y="4069058"/>
                  <a:pt x="3710106" y="4069058"/>
                </a:cubicBezTo>
                <a:lnTo>
                  <a:pt x="3564924" y="4069058"/>
                </a:lnTo>
                <a:close/>
                <a:moveTo>
                  <a:pt x="3968199" y="4036796"/>
                </a:moveTo>
                <a:lnTo>
                  <a:pt x="4000461" y="4052925"/>
                </a:lnTo>
                <a:cubicBezTo>
                  <a:pt x="4011215" y="4074434"/>
                  <a:pt x="4016592" y="4090566"/>
                  <a:pt x="4016592" y="4101319"/>
                </a:cubicBezTo>
                <a:lnTo>
                  <a:pt x="4032723" y="4117451"/>
                </a:lnTo>
                <a:cubicBezTo>
                  <a:pt x="4064985" y="4117451"/>
                  <a:pt x="4081116" y="4112071"/>
                  <a:pt x="4081116" y="4101319"/>
                </a:cubicBezTo>
                <a:lnTo>
                  <a:pt x="4113377" y="4101319"/>
                </a:lnTo>
                <a:cubicBezTo>
                  <a:pt x="4113377" y="4090566"/>
                  <a:pt x="4108001" y="4085188"/>
                  <a:pt x="4097247" y="4085188"/>
                </a:cubicBezTo>
                <a:cubicBezTo>
                  <a:pt x="4086491" y="4085188"/>
                  <a:pt x="4078425" y="4082501"/>
                  <a:pt x="4073050" y="4077121"/>
                </a:cubicBezTo>
                <a:cubicBezTo>
                  <a:pt x="4067673" y="4071747"/>
                  <a:pt x="4064985" y="4069058"/>
                  <a:pt x="4064985" y="4069058"/>
                </a:cubicBezTo>
                <a:cubicBezTo>
                  <a:pt x="4064985" y="4058303"/>
                  <a:pt x="4064985" y="4052925"/>
                  <a:pt x="4064985" y="4052925"/>
                </a:cubicBezTo>
                <a:cubicBezTo>
                  <a:pt x="4064985" y="4052925"/>
                  <a:pt x="4059606" y="4052925"/>
                  <a:pt x="4048854" y="4052925"/>
                </a:cubicBezTo>
                <a:cubicBezTo>
                  <a:pt x="4048854" y="4063680"/>
                  <a:pt x="4043475" y="4063680"/>
                  <a:pt x="4032723" y="4052925"/>
                </a:cubicBezTo>
                <a:cubicBezTo>
                  <a:pt x="4032723" y="4052925"/>
                  <a:pt x="4030036" y="4050238"/>
                  <a:pt x="4024657" y="4044862"/>
                </a:cubicBezTo>
                <a:cubicBezTo>
                  <a:pt x="4019280" y="4039484"/>
                  <a:pt x="4011215" y="4036796"/>
                  <a:pt x="4000461" y="4036796"/>
                </a:cubicBezTo>
                <a:close/>
                <a:moveTo>
                  <a:pt x="4216211" y="4031753"/>
                </a:moveTo>
                <a:cubicBezTo>
                  <a:pt x="4212178" y="4032428"/>
                  <a:pt x="4210163" y="4034107"/>
                  <a:pt x="4210163" y="4036796"/>
                </a:cubicBezTo>
                <a:lnTo>
                  <a:pt x="4242426" y="4052925"/>
                </a:lnTo>
                <a:cubicBezTo>
                  <a:pt x="4296193" y="4063680"/>
                  <a:pt x="4323079" y="4074434"/>
                  <a:pt x="4323079" y="4085188"/>
                </a:cubicBezTo>
                <a:cubicBezTo>
                  <a:pt x="4323079" y="4095942"/>
                  <a:pt x="4328456" y="4098630"/>
                  <a:pt x="4339210" y="4093253"/>
                </a:cubicBezTo>
                <a:cubicBezTo>
                  <a:pt x="4349963" y="4087876"/>
                  <a:pt x="4360718" y="4085188"/>
                  <a:pt x="4371470" y="4085188"/>
                </a:cubicBezTo>
                <a:lnTo>
                  <a:pt x="4306948" y="4052925"/>
                </a:lnTo>
                <a:cubicBezTo>
                  <a:pt x="4258555" y="4036796"/>
                  <a:pt x="4228309" y="4029738"/>
                  <a:pt x="4216211" y="4031753"/>
                </a:cubicBezTo>
                <a:close/>
                <a:moveTo>
                  <a:pt x="4581172" y="4020664"/>
                </a:moveTo>
                <a:lnTo>
                  <a:pt x="4565041" y="4036796"/>
                </a:lnTo>
                <a:cubicBezTo>
                  <a:pt x="4565041" y="4047551"/>
                  <a:pt x="4565041" y="4052925"/>
                  <a:pt x="4565041" y="4052925"/>
                </a:cubicBezTo>
                <a:cubicBezTo>
                  <a:pt x="4575796" y="4052925"/>
                  <a:pt x="4581172" y="4047551"/>
                  <a:pt x="4581172" y="4036796"/>
                </a:cubicBezTo>
                <a:close/>
                <a:moveTo>
                  <a:pt x="4419865" y="4020664"/>
                </a:moveTo>
                <a:lnTo>
                  <a:pt x="4435994" y="4036796"/>
                </a:lnTo>
                <a:cubicBezTo>
                  <a:pt x="4435994" y="4036796"/>
                  <a:pt x="4435994" y="4031419"/>
                  <a:pt x="4435994" y="4020664"/>
                </a:cubicBezTo>
                <a:cubicBezTo>
                  <a:pt x="4435994" y="4020664"/>
                  <a:pt x="4430618" y="4020664"/>
                  <a:pt x="4419865" y="4020664"/>
                </a:cubicBezTo>
                <a:close/>
                <a:moveTo>
                  <a:pt x="4145639" y="4020664"/>
                </a:moveTo>
                <a:cubicBezTo>
                  <a:pt x="4134884" y="4020664"/>
                  <a:pt x="4118756" y="4026042"/>
                  <a:pt x="4097247" y="4036796"/>
                </a:cubicBezTo>
                <a:lnTo>
                  <a:pt x="4097247" y="4052925"/>
                </a:lnTo>
                <a:lnTo>
                  <a:pt x="4129509" y="4069058"/>
                </a:lnTo>
                <a:lnTo>
                  <a:pt x="4129509" y="4052925"/>
                </a:lnTo>
                <a:lnTo>
                  <a:pt x="4145639" y="4036796"/>
                </a:lnTo>
                <a:cubicBezTo>
                  <a:pt x="4156392" y="4047551"/>
                  <a:pt x="4161770" y="4052925"/>
                  <a:pt x="4161770" y="4052925"/>
                </a:cubicBezTo>
                <a:close/>
                <a:moveTo>
                  <a:pt x="3919808" y="4020664"/>
                </a:moveTo>
                <a:cubicBezTo>
                  <a:pt x="3930560" y="4031419"/>
                  <a:pt x="3941315" y="4036796"/>
                  <a:pt x="3952068" y="4036796"/>
                </a:cubicBezTo>
                <a:cubicBezTo>
                  <a:pt x="3962822" y="4036796"/>
                  <a:pt x="3962822" y="4031419"/>
                  <a:pt x="3952068" y="4020664"/>
                </a:cubicBezTo>
                <a:close/>
                <a:moveTo>
                  <a:pt x="3871415" y="4020664"/>
                </a:moveTo>
                <a:cubicBezTo>
                  <a:pt x="3860660" y="4020664"/>
                  <a:pt x="3855284" y="4026042"/>
                  <a:pt x="3855284" y="4036796"/>
                </a:cubicBezTo>
                <a:cubicBezTo>
                  <a:pt x="3844530" y="4058303"/>
                  <a:pt x="3849907" y="4063680"/>
                  <a:pt x="3871415" y="4052925"/>
                </a:cubicBezTo>
                <a:lnTo>
                  <a:pt x="3887547" y="4036796"/>
                </a:lnTo>
                <a:cubicBezTo>
                  <a:pt x="3887547" y="4026042"/>
                  <a:pt x="3882168" y="4020664"/>
                  <a:pt x="3871415" y="4020664"/>
                </a:cubicBezTo>
                <a:close/>
                <a:moveTo>
                  <a:pt x="4355342" y="4004534"/>
                </a:moveTo>
                <a:lnTo>
                  <a:pt x="4355342" y="4020664"/>
                </a:lnTo>
                <a:cubicBezTo>
                  <a:pt x="4366094" y="4020664"/>
                  <a:pt x="4376846" y="4020664"/>
                  <a:pt x="4387601" y="4020664"/>
                </a:cubicBezTo>
                <a:close/>
                <a:moveTo>
                  <a:pt x="3976264" y="3988403"/>
                </a:moveTo>
                <a:cubicBezTo>
                  <a:pt x="3970888" y="3988403"/>
                  <a:pt x="3973575" y="3993779"/>
                  <a:pt x="3984330" y="4004534"/>
                </a:cubicBezTo>
                <a:lnTo>
                  <a:pt x="4016592" y="4020664"/>
                </a:lnTo>
                <a:cubicBezTo>
                  <a:pt x="4038101" y="4031419"/>
                  <a:pt x="4054229" y="4036796"/>
                  <a:pt x="4064985" y="4036796"/>
                </a:cubicBezTo>
                <a:cubicBezTo>
                  <a:pt x="4064985" y="4036796"/>
                  <a:pt x="4064985" y="4031419"/>
                  <a:pt x="4064985" y="4020664"/>
                </a:cubicBezTo>
                <a:cubicBezTo>
                  <a:pt x="4064985" y="4020664"/>
                  <a:pt x="4059606" y="4020664"/>
                  <a:pt x="4048854" y="4020664"/>
                </a:cubicBezTo>
                <a:lnTo>
                  <a:pt x="4048854" y="4004534"/>
                </a:lnTo>
                <a:lnTo>
                  <a:pt x="4016592" y="3988403"/>
                </a:lnTo>
                <a:cubicBezTo>
                  <a:pt x="4016592" y="3999156"/>
                  <a:pt x="4013905" y="4004534"/>
                  <a:pt x="4008526" y="4004534"/>
                </a:cubicBezTo>
                <a:cubicBezTo>
                  <a:pt x="4003150" y="4004534"/>
                  <a:pt x="4000461" y="3999156"/>
                  <a:pt x="4000461" y="3988403"/>
                </a:cubicBezTo>
                <a:cubicBezTo>
                  <a:pt x="3989706" y="3988403"/>
                  <a:pt x="3981643" y="3988403"/>
                  <a:pt x="3976264" y="3988403"/>
                </a:cubicBezTo>
                <a:close/>
                <a:moveTo>
                  <a:pt x="4581172" y="3980339"/>
                </a:moveTo>
                <a:cubicBezTo>
                  <a:pt x="4575796" y="3980339"/>
                  <a:pt x="4570418" y="3983028"/>
                  <a:pt x="4565041" y="3988403"/>
                </a:cubicBezTo>
                <a:lnTo>
                  <a:pt x="4581172" y="3988403"/>
                </a:lnTo>
                <a:lnTo>
                  <a:pt x="4597306" y="3988403"/>
                </a:lnTo>
                <a:cubicBezTo>
                  <a:pt x="4591927" y="3983028"/>
                  <a:pt x="4586551" y="3980339"/>
                  <a:pt x="4581172" y="3980339"/>
                </a:cubicBezTo>
                <a:close/>
                <a:moveTo>
                  <a:pt x="4327111" y="3980339"/>
                </a:moveTo>
                <a:cubicBezTo>
                  <a:pt x="4324424" y="3980339"/>
                  <a:pt x="4323079" y="3983028"/>
                  <a:pt x="4323079" y="3988403"/>
                </a:cubicBezTo>
                <a:lnTo>
                  <a:pt x="4339210" y="3988403"/>
                </a:lnTo>
                <a:cubicBezTo>
                  <a:pt x="4333834" y="3983028"/>
                  <a:pt x="4329801" y="3980339"/>
                  <a:pt x="4327111" y="3980339"/>
                </a:cubicBezTo>
                <a:close/>
                <a:moveTo>
                  <a:pt x="3952068" y="3972271"/>
                </a:moveTo>
                <a:cubicBezTo>
                  <a:pt x="3941315" y="3972271"/>
                  <a:pt x="3935937" y="3977649"/>
                  <a:pt x="3935937" y="3988403"/>
                </a:cubicBezTo>
                <a:lnTo>
                  <a:pt x="3919808" y="3988403"/>
                </a:lnTo>
                <a:cubicBezTo>
                  <a:pt x="3919808" y="3999156"/>
                  <a:pt x="3922496" y="4004534"/>
                  <a:pt x="3927872" y="4004534"/>
                </a:cubicBezTo>
                <a:cubicBezTo>
                  <a:pt x="3933250" y="4004534"/>
                  <a:pt x="3941315" y="3999156"/>
                  <a:pt x="3952068" y="3988403"/>
                </a:cubicBezTo>
                <a:cubicBezTo>
                  <a:pt x="3952068" y="3977649"/>
                  <a:pt x="3952068" y="3972271"/>
                  <a:pt x="3952068" y="3972271"/>
                </a:cubicBezTo>
                <a:close/>
                <a:moveTo>
                  <a:pt x="4419865" y="3956142"/>
                </a:moveTo>
                <a:cubicBezTo>
                  <a:pt x="4409110" y="3956142"/>
                  <a:pt x="4403734" y="3961517"/>
                  <a:pt x="4403734" y="3972271"/>
                </a:cubicBezTo>
                <a:cubicBezTo>
                  <a:pt x="4403734" y="3983025"/>
                  <a:pt x="4406421" y="3988403"/>
                  <a:pt x="4411797" y="3988403"/>
                </a:cubicBezTo>
                <a:cubicBezTo>
                  <a:pt x="4417176" y="3988403"/>
                  <a:pt x="4422552" y="3988403"/>
                  <a:pt x="4427930" y="3988403"/>
                </a:cubicBezTo>
                <a:cubicBezTo>
                  <a:pt x="4433306" y="3988403"/>
                  <a:pt x="4435994" y="3988403"/>
                  <a:pt x="4435994" y="3988403"/>
                </a:cubicBezTo>
                <a:cubicBezTo>
                  <a:pt x="4435994" y="3977649"/>
                  <a:pt x="4435994" y="3972271"/>
                  <a:pt x="4435994" y="3972271"/>
                </a:cubicBezTo>
                <a:cubicBezTo>
                  <a:pt x="4435994" y="3972271"/>
                  <a:pt x="4430618" y="3966896"/>
                  <a:pt x="4419865" y="3956142"/>
                </a:cubicBezTo>
                <a:close/>
                <a:moveTo>
                  <a:pt x="4137573" y="3956142"/>
                </a:moveTo>
                <a:cubicBezTo>
                  <a:pt x="4132198" y="3956142"/>
                  <a:pt x="4134884" y="3961517"/>
                  <a:pt x="4145639" y="3972271"/>
                </a:cubicBezTo>
                <a:cubicBezTo>
                  <a:pt x="4156392" y="3983025"/>
                  <a:pt x="4161770" y="3988403"/>
                  <a:pt x="4161770" y="3988403"/>
                </a:cubicBezTo>
                <a:lnTo>
                  <a:pt x="4242426" y="3988403"/>
                </a:lnTo>
                <a:cubicBezTo>
                  <a:pt x="4253177" y="3999156"/>
                  <a:pt x="4261242" y="4001846"/>
                  <a:pt x="4266621" y="3996467"/>
                </a:cubicBezTo>
                <a:cubicBezTo>
                  <a:pt x="4271998" y="3991092"/>
                  <a:pt x="4271998" y="3985716"/>
                  <a:pt x="4266621" y="3980338"/>
                </a:cubicBezTo>
                <a:cubicBezTo>
                  <a:pt x="4261242" y="3974960"/>
                  <a:pt x="4239735" y="3969584"/>
                  <a:pt x="4202097" y="3964207"/>
                </a:cubicBezTo>
                <a:cubicBezTo>
                  <a:pt x="4164460" y="3958829"/>
                  <a:pt x="4142952" y="3956142"/>
                  <a:pt x="4137573" y="3956142"/>
                </a:cubicBezTo>
                <a:close/>
                <a:moveTo>
                  <a:pt x="3766564" y="3956142"/>
                </a:moveTo>
                <a:cubicBezTo>
                  <a:pt x="3761188" y="3956142"/>
                  <a:pt x="3758496" y="3961517"/>
                  <a:pt x="3758496" y="3972271"/>
                </a:cubicBezTo>
                <a:cubicBezTo>
                  <a:pt x="3747743" y="3972271"/>
                  <a:pt x="3742366" y="3972271"/>
                  <a:pt x="3742366" y="3972271"/>
                </a:cubicBezTo>
                <a:cubicBezTo>
                  <a:pt x="3720858" y="3972271"/>
                  <a:pt x="3710106" y="3977649"/>
                  <a:pt x="3710106" y="3988403"/>
                </a:cubicBezTo>
                <a:lnTo>
                  <a:pt x="3726237" y="3988403"/>
                </a:lnTo>
                <a:cubicBezTo>
                  <a:pt x="3726237" y="3988403"/>
                  <a:pt x="3726237" y="3993779"/>
                  <a:pt x="3726237" y="4004534"/>
                </a:cubicBezTo>
                <a:lnTo>
                  <a:pt x="3758496" y="4020664"/>
                </a:lnTo>
                <a:lnTo>
                  <a:pt x="3790760" y="4036796"/>
                </a:lnTo>
                <a:lnTo>
                  <a:pt x="3790760" y="4020664"/>
                </a:lnTo>
                <a:lnTo>
                  <a:pt x="3790760" y="4004534"/>
                </a:lnTo>
                <a:lnTo>
                  <a:pt x="3806892" y="4004534"/>
                </a:lnTo>
                <a:cubicBezTo>
                  <a:pt x="3806892" y="4004534"/>
                  <a:pt x="3812265" y="4004534"/>
                  <a:pt x="3823020" y="4004534"/>
                </a:cubicBezTo>
                <a:cubicBezTo>
                  <a:pt x="3833775" y="4004534"/>
                  <a:pt x="3841841" y="4004534"/>
                  <a:pt x="3847216" y="4004534"/>
                </a:cubicBezTo>
                <a:cubicBezTo>
                  <a:pt x="3852596" y="4004534"/>
                  <a:pt x="3855284" y="4004534"/>
                  <a:pt x="3855284" y="4004534"/>
                </a:cubicBezTo>
                <a:cubicBezTo>
                  <a:pt x="3844530" y="3993779"/>
                  <a:pt x="3833775" y="3988403"/>
                  <a:pt x="3823020" y="3988403"/>
                </a:cubicBezTo>
                <a:lnTo>
                  <a:pt x="3823020" y="3972271"/>
                </a:lnTo>
                <a:lnTo>
                  <a:pt x="3790760" y="3956142"/>
                </a:lnTo>
                <a:cubicBezTo>
                  <a:pt x="3780006" y="3956142"/>
                  <a:pt x="3771941" y="3956142"/>
                  <a:pt x="3766564" y="3956142"/>
                </a:cubicBezTo>
                <a:close/>
                <a:moveTo>
                  <a:pt x="4355342" y="3940010"/>
                </a:moveTo>
                <a:lnTo>
                  <a:pt x="4323079" y="3956142"/>
                </a:lnTo>
                <a:cubicBezTo>
                  <a:pt x="4312325" y="3966896"/>
                  <a:pt x="4312325" y="3972271"/>
                  <a:pt x="4323079" y="3972271"/>
                </a:cubicBezTo>
                <a:cubicBezTo>
                  <a:pt x="4333834" y="3972271"/>
                  <a:pt x="4341897" y="3972271"/>
                  <a:pt x="4347273" y="3972271"/>
                </a:cubicBezTo>
                <a:cubicBezTo>
                  <a:pt x="4352652" y="3972271"/>
                  <a:pt x="4355342" y="3972271"/>
                  <a:pt x="4355342" y="3972271"/>
                </a:cubicBezTo>
                <a:lnTo>
                  <a:pt x="4371470" y="3972271"/>
                </a:lnTo>
                <a:cubicBezTo>
                  <a:pt x="4371470" y="3961517"/>
                  <a:pt x="4366094" y="3956142"/>
                  <a:pt x="4355342" y="3956142"/>
                </a:cubicBezTo>
                <a:close/>
                <a:moveTo>
                  <a:pt x="3843184" y="3929929"/>
                </a:moveTo>
                <a:cubicBezTo>
                  <a:pt x="3840496" y="3931274"/>
                  <a:pt x="3839151" y="3934634"/>
                  <a:pt x="3839151" y="3940010"/>
                </a:cubicBezTo>
                <a:lnTo>
                  <a:pt x="3823020" y="3956142"/>
                </a:lnTo>
                <a:cubicBezTo>
                  <a:pt x="3833775" y="3956142"/>
                  <a:pt x="3839151" y="3953453"/>
                  <a:pt x="3839151" y="3948075"/>
                </a:cubicBezTo>
                <a:cubicBezTo>
                  <a:pt x="3839151" y="3942697"/>
                  <a:pt x="3841841" y="3942697"/>
                  <a:pt x="3847216" y="3948075"/>
                </a:cubicBezTo>
                <a:cubicBezTo>
                  <a:pt x="3852596" y="3953453"/>
                  <a:pt x="3860660" y="3961517"/>
                  <a:pt x="3871415" y="3972271"/>
                </a:cubicBezTo>
                <a:lnTo>
                  <a:pt x="3871415" y="3988403"/>
                </a:lnTo>
                <a:lnTo>
                  <a:pt x="3887547" y="4004534"/>
                </a:lnTo>
                <a:lnTo>
                  <a:pt x="3903675" y="3972271"/>
                </a:lnTo>
                <a:cubicBezTo>
                  <a:pt x="3892920" y="3961517"/>
                  <a:pt x="3892920" y="3950764"/>
                  <a:pt x="3903675" y="3940010"/>
                </a:cubicBezTo>
                <a:lnTo>
                  <a:pt x="3887547" y="3940010"/>
                </a:lnTo>
                <a:cubicBezTo>
                  <a:pt x="3876792" y="3940010"/>
                  <a:pt x="3866038" y="3937321"/>
                  <a:pt x="3855284" y="3931946"/>
                </a:cubicBezTo>
                <a:cubicBezTo>
                  <a:pt x="3849906" y="3929257"/>
                  <a:pt x="3845872" y="3928585"/>
                  <a:pt x="3843184" y="3929929"/>
                </a:cubicBezTo>
                <a:close/>
                <a:moveTo>
                  <a:pt x="4274684" y="3923879"/>
                </a:moveTo>
                <a:lnTo>
                  <a:pt x="4290817" y="3940010"/>
                </a:lnTo>
                <a:lnTo>
                  <a:pt x="4290817" y="3923879"/>
                </a:lnTo>
                <a:cubicBezTo>
                  <a:pt x="4290817" y="3923879"/>
                  <a:pt x="4285439" y="3923879"/>
                  <a:pt x="4274684" y="3923879"/>
                </a:cubicBezTo>
                <a:close/>
                <a:moveTo>
                  <a:pt x="3774628" y="3923879"/>
                </a:moveTo>
                <a:lnTo>
                  <a:pt x="3758496" y="3940010"/>
                </a:lnTo>
                <a:cubicBezTo>
                  <a:pt x="3769251" y="3940010"/>
                  <a:pt x="3780006" y="3940010"/>
                  <a:pt x="3790760" y="3940010"/>
                </a:cubicBezTo>
                <a:lnTo>
                  <a:pt x="3806892" y="3940010"/>
                </a:lnTo>
                <a:close/>
                <a:moveTo>
                  <a:pt x="3274571" y="3907749"/>
                </a:moveTo>
                <a:cubicBezTo>
                  <a:pt x="3285325" y="3907749"/>
                  <a:pt x="3290701" y="3913125"/>
                  <a:pt x="3290701" y="3923879"/>
                </a:cubicBezTo>
                <a:lnTo>
                  <a:pt x="3274571" y="3923879"/>
                </a:lnTo>
                <a:close/>
                <a:moveTo>
                  <a:pt x="3538714" y="3897667"/>
                </a:moveTo>
                <a:cubicBezTo>
                  <a:pt x="3542748" y="3896324"/>
                  <a:pt x="3548797" y="3896996"/>
                  <a:pt x="3556862" y="3899683"/>
                </a:cubicBezTo>
                <a:cubicBezTo>
                  <a:pt x="3572992" y="3905061"/>
                  <a:pt x="3591811" y="3907749"/>
                  <a:pt x="3613321" y="3907749"/>
                </a:cubicBezTo>
                <a:lnTo>
                  <a:pt x="3661713" y="3907749"/>
                </a:lnTo>
                <a:cubicBezTo>
                  <a:pt x="3672466" y="3918501"/>
                  <a:pt x="3672466" y="3929257"/>
                  <a:pt x="3661713" y="3940010"/>
                </a:cubicBezTo>
                <a:cubicBezTo>
                  <a:pt x="3650959" y="3950764"/>
                  <a:pt x="3640204" y="3956142"/>
                  <a:pt x="3629451" y="3956142"/>
                </a:cubicBezTo>
                <a:lnTo>
                  <a:pt x="3597187" y="3940010"/>
                </a:lnTo>
                <a:lnTo>
                  <a:pt x="3548797" y="3923879"/>
                </a:lnTo>
                <a:cubicBezTo>
                  <a:pt x="3538042" y="3923879"/>
                  <a:pt x="3532666" y="3918501"/>
                  <a:pt x="3532666" y="3907749"/>
                </a:cubicBezTo>
                <a:cubicBezTo>
                  <a:pt x="3532666" y="3902374"/>
                  <a:pt x="3534683" y="3899011"/>
                  <a:pt x="3538714" y="3897667"/>
                </a:cubicBezTo>
                <a:close/>
                <a:moveTo>
                  <a:pt x="4694089" y="3891617"/>
                </a:moveTo>
                <a:lnTo>
                  <a:pt x="4694089" y="3907749"/>
                </a:lnTo>
                <a:lnTo>
                  <a:pt x="4710219" y="3891617"/>
                </a:lnTo>
                <a:cubicBezTo>
                  <a:pt x="4699465" y="3891617"/>
                  <a:pt x="4694089" y="3891617"/>
                  <a:pt x="4694089" y="3891617"/>
                </a:cubicBezTo>
                <a:close/>
                <a:moveTo>
                  <a:pt x="3468142" y="3891617"/>
                </a:moveTo>
                <a:cubicBezTo>
                  <a:pt x="3478896" y="3891617"/>
                  <a:pt x="3486960" y="3894306"/>
                  <a:pt x="3492337" y="3899683"/>
                </a:cubicBezTo>
                <a:cubicBezTo>
                  <a:pt x="3497715" y="3905061"/>
                  <a:pt x="3500404" y="3907749"/>
                  <a:pt x="3500404" y="3907749"/>
                </a:cubicBezTo>
                <a:lnTo>
                  <a:pt x="3484275" y="3907749"/>
                </a:lnTo>
                <a:close/>
                <a:moveTo>
                  <a:pt x="3403618" y="3891617"/>
                </a:moveTo>
                <a:cubicBezTo>
                  <a:pt x="3403618" y="3891617"/>
                  <a:pt x="3408996" y="3891617"/>
                  <a:pt x="3419749" y="3891617"/>
                </a:cubicBezTo>
                <a:cubicBezTo>
                  <a:pt x="3430504" y="3891617"/>
                  <a:pt x="3435880" y="3891617"/>
                  <a:pt x="3435880" y="3891617"/>
                </a:cubicBezTo>
                <a:lnTo>
                  <a:pt x="3468142" y="3907749"/>
                </a:lnTo>
                <a:lnTo>
                  <a:pt x="3435880" y="3907749"/>
                </a:lnTo>
                <a:cubicBezTo>
                  <a:pt x="3425125" y="3907749"/>
                  <a:pt x="3419749" y="3913125"/>
                  <a:pt x="3419749" y="3923879"/>
                </a:cubicBezTo>
                <a:lnTo>
                  <a:pt x="3403618" y="3907749"/>
                </a:lnTo>
                <a:cubicBezTo>
                  <a:pt x="3392863" y="3896996"/>
                  <a:pt x="3392863" y="3891617"/>
                  <a:pt x="3403618" y="3891617"/>
                </a:cubicBezTo>
                <a:close/>
                <a:moveTo>
                  <a:pt x="4048854" y="3875488"/>
                </a:moveTo>
                <a:lnTo>
                  <a:pt x="4032723" y="3891617"/>
                </a:lnTo>
                <a:cubicBezTo>
                  <a:pt x="4064985" y="3902371"/>
                  <a:pt x="4086491" y="3907749"/>
                  <a:pt x="4097247" y="3907749"/>
                </a:cubicBezTo>
                <a:lnTo>
                  <a:pt x="4113377" y="3891617"/>
                </a:lnTo>
                <a:close/>
                <a:moveTo>
                  <a:pt x="3944003" y="3859355"/>
                </a:moveTo>
                <a:cubicBezTo>
                  <a:pt x="3938626" y="3859355"/>
                  <a:pt x="3935937" y="3864733"/>
                  <a:pt x="3935937" y="3875488"/>
                </a:cubicBezTo>
                <a:lnTo>
                  <a:pt x="3952068" y="3891617"/>
                </a:lnTo>
                <a:cubicBezTo>
                  <a:pt x="3962822" y="3891617"/>
                  <a:pt x="3965510" y="3886242"/>
                  <a:pt x="3960133" y="3875488"/>
                </a:cubicBezTo>
                <a:cubicBezTo>
                  <a:pt x="3954757" y="3864733"/>
                  <a:pt x="3949379" y="3859355"/>
                  <a:pt x="3944003" y="3859355"/>
                </a:cubicBezTo>
                <a:close/>
                <a:moveTo>
                  <a:pt x="3568959" y="3851292"/>
                </a:moveTo>
                <a:cubicBezTo>
                  <a:pt x="3577024" y="3851292"/>
                  <a:pt x="3586434" y="3853979"/>
                  <a:pt x="3597187" y="3859355"/>
                </a:cubicBezTo>
                <a:lnTo>
                  <a:pt x="3564924" y="3875488"/>
                </a:lnTo>
                <a:lnTo>
                  <a:pt x="3548797" y="3859355"/>
                </a:lnTo>
                <a:cubicBezTo>
                  <a:pt x="3554175" y="3853979"/>
                  <a:pt x="3560893" y="3851292"/>
                  <a:pt x="3568959" y="3851292"/>
                </a:cubicBezTo>
                <a:close/>
                <a:moveTo>
                  <a:pt x="4339210" y="3843225"/>
                </a:moveTo>
                <a:cubicBezTo>
                  <a:pt x="4339210" y="3843225"/>
                  <a:pt x="4344586" y="3848603"/>
                  <a:pt x="4355342" y="3859355"/>
                </a:cubicBezTo>
                <a:lnTo>
                  <a:pt x="4355342" y="3843225"/>
                </a:lnTo>
                <a:cubicBezTo>
                  <a:pt x="4344586" y="3843225"/>
                  <a:pt x="4339210" y="3843225"/>
                  <a:pt x="4339210" y="3843225"/>
                </a:cubicBezTo>
                <a:close/>
                <a:moveTo>
                  <a:pt x="3548797" y="3827094"/>
                </a:moveTo>
                <a:cubicBezTo>
                  <a:pt x="3548797" y="3827094"/>
                  <a:pt x="3548797" y="3829783"/>
                  <a:pt x="3548797" y="3835160"/>
                </a:cubicBezTo>
                <a:cubicBezTo>
                  <a:pt x="3548797" y="3840537"/>
                  <a:pt x="3546107" y="3843225"/>
                  <a:pt x="3540728" y="3843225"/>
                </a:cubicBezTo>
                <a:cubicBezTo>
                  <a:pt x="3535355" y="3843225"/>
                  <a:pt x="3532666" y="3840537"/>
                  <a:pt x="3532666" y="3835160"/>
                </a:cubicBezTo>
                <a:cubicBezTo>
                  <a:pt x="3532666" y="3829783"/>
                  <a:pt x="3538042" y="3827094"/>
                  <a:pt x="3548797" y="3827094"/>
                </a:cubicBezTo>
                <a:close/>
                <a:moveTo>
                  <a:pt x="4153705" y="3810962"/>
                </a:moveTo>
                <a:cubicBezTo>
                  <a:pt x="4148328" y="3810962"/>
                  <a:pt x="4145639" y="3816342"/>
                  <a:pt x="4145639" y="3827094"/>
                </a:cubicBezTo>
                <a:lnTo>
                  <a:pt x="4161770" y="3827094"/>
                </a:lnTo>
                <a:cubicBezTo>
                  <a:pt x="4161770" y="3827094"/>
                  <a:pt x="4167146" y="3827094"/>
                  <a:pt x="4177901" y="3827094"/>
                </a:cubicBezTo>
                <a:cubicBezTo>
                  <a:pt x="4177901" y="3816342"/>
                  <a:pt x="4175212" y="3810962"/>
                  <a:pt x="4169836" y="3810962"/>
                </a:cubicBezTo>
                <a:cubicBezTo>
                  <a:pt x="4164460" y="3810962"/>
                  <a:pt x="4161770" y="3810962"/>
                  <a:pt x="4161770" y="3810962"/>
                </a:cubicBezTo>
                <a:cubicBezTo>
                  <a:pt x="4161770" y="3810962"/>
                  <a:pt x="4159080" y="3810962"/>
                  <a:pt x="4153705" y="3810962"/>
                </a:cubicBezTo>
                <a:close/>
                <a:moveTo>
                  <a:pt x="3911743" y="3754507"/>
                </a:moveTo>
                <a:cubicBezTo>
                  <a:pt x="3906364" y="3754507"/>
                  <a:pt x="3898299" y="3757194"/>
                  <a:pt x="3887547" y="3762570"/>
                </a:cubicBezTo>
                <a:cubicBezTo>
                  <a:pt x="3887547" y="3773325"/>
                  <a:pt x="3887547" y="3778701"/>
                  <a:pt x="3887547" y="3778701"/>
                </a:cubicBezTo>
                <a:cubicBezTo>
                  <a:pt x="3887547" y="3778701"/>
                  <a:pt x="3892920" y="3778701"/>
                  <a:pt x="3903675" y="3778701"/>
                </a:cubicBezTo>
                <a:cubicBezTo>
                  <a:pt x="3914430" y="3778701"/>
                  <a:pt x="3919808" y="3773325"/>
                  <a:pt x="3919808" y="3762570"/>
                </a:cubicBezTo>
                <a:cubicBezTo>
                  <a:pt x="3919808" y="3757194"/>
                  <a:pt x="3917119" y="3754507"/>
                  <a:pt x="3911743" y="3754507"/>
                </a:cubicBezTo>
                <a:close/>
                <a:moveTo>
                  <a:pt x="3548797" y="3746440"/>
                </a:moveTo>
                <a:lnTo>
                  <a:pt x="3564924" y="3746440"/>
                </a:lnTo>
                <a:cubicBezTo>
                  <a:pt x="3564924" y="3757193"/>
                  <a:pt x="3562238" y="3762570"/>
                  <a:pt x="3556862" y="3762570"/>
                </a:cubicBezTo>
                <a:cubicBezTo>
                  <a:pt x="3551486" y="3762570"/>
                  <a:pt x="3548797" y="3757193"/>
                  <a:pt x="3548797" y="3746440"/>
                </a:cubicBezTo>
                <a:close/>
                <a:moveTo>
                  <a:pt x="3710106" y="3730308"/>
                </a:moveTo>
                <a:cubicBezTo>
                  <a:pt x="3710106" y="3741062"/>
                  <a:pt x="3712793" y="3749129"/>
                  <a:pt x="3718169" y="3754505"/>
                </a:cubicBezTo>
                <a:cubicBezTo>
                  <a:pt x="3723547" y="3759883"/>
                  <a:pt x="3726237" y="3762570"/>
                  <a:pt x="3726237" y="3762570"/>
                </a:cubicBezTo>
                <a:lnTo>
                  <a:pt x="3710106" y="3778701"/>
                </a:lnTo>
                <a:lnTo>
                  <a:pt x="3726237" y="3794833"/>
                </a:lnTo>
                <a:lnTo>
                  <a:pt x="3790760" y="3810962"/>
                </a:lnTo>
                <a:cubicBezTo>
                  <a:pt x="3790760" y="3800209"/>
                  <a:pt x="3793448" y="3794833"/>
                  <a:pt x="3798824" y="3794833"/>
                </a:cubicBezTo>
                <a:cubicBezTo>
                  <a:pt x="3804200" y="3794833"/>
                  <a:pt x="3804200" y="3800209"/>
                  <a:pt x="3798824" y="3810962"/>
                </a:cubicBezTo>
                <a:cubicBezTo>
                  <a:pt x="3793448" y="3821716"/>
                  <a:pt x="3801513" y="3827094"/>
                  <a:pt x="3823020" y="3827094"/>
                </a:cubicBezTo>
                <a:cubicBezTo>
                  <a:pt x="3844530" y="3827094"/>
                  <a:pt x="3855284" y="3819029"/>
                  <a:pt x="3855284" y="3802897"/>
                </a:cubicBezTo>
                <a:cubicBezTo>
                  <a:pt x="3855284" y="3786766"/>
                  <a:pt x="3849907" y="3781388"/>
                  <a:pt x="3839151" y="3786766"/>
                </a:cubicBezTo>
                <a:cubicBezTo>
                  <a:pt x="3828398" y="3792144"/>
                  <a:pt x="3817644" y="3792144"/>
                  <a:pt x="3806892" y="3786766"/>
                </a:cubicBezTo>
                <a:cubicBezTo>
                  <a:pt x="3796137" y="3781388"/>
                  <a:pt x="3796137" y="3773325"/>
                  <a:pt x="3806892" y="3762570"/>
                </a:cubicBezTo>
                <a:lnTo>
                  <a:pt x="3790760" y="3762570"/>
                </a:lnTo>
                <a:lnTo>
                  <a:pt x="3774628" y="3762570"/>
                </a:lnTo>
                <a:cubicBezTo>
                  <a:pt x="3774628" y="3751816"/>
                  <a:pt x="3766564" y="3746440"/>
                  <a:pt x="3750433" y="3746440"/>
                </a:cubicBezTo>
                <a:cubicBezTo>
                  <a:pt x="3734302" y="3746440"/>
                  <a:pt x="3726237" y="3741062"/>
                  <a:pt x="3726237" y="3730308"/>
                </a:cubicBezTo>
                <a:close/>
                <a:moveTo>
                  <a:pt x="4045326" y="3720731"/>
                </a:moveTo>
                <a:cubicBezTo>
                  <a:pt x="4043646" y="3720395"/>
                  <a:pt x="4042133" y="3720901"/>
                  <a:pt x="4040788" y="3722242"/>
                </a:cubicBezTo>
                <a:cubicBezTo>
                  <a:pt x="4035412" y="3727620"/>
                  <a:pt x="4038101" y="3735687"/>
                  <a:pt x="4048854" y="3746440"/>
                </a:cubicBezTo>
                <a:cubicBezTo>
                  <a:pt x="4070361" y="3757193"/>
                  <a:pt x="4075737" y="3757193"/>
                  <a:pt x="4064985" y="3746440"/>
                </a:cubicBezTo>
                <a:cubicBezTo>
                  <a:pt x="4056918" y="3730308"/>
                  <a:pt x="4050366" y="3721740"/>
                  <a:pt x="4045326" y="3720731"/>
                </a:cubicBezTo>
                <a:close/>
                <a:moveTo>
                  <a:pt x="3871415" y="3698047"/>
                </a:moveTo>
                <a:lnTo>
                  <a:pt x="3855284" y="3714179"/>
                </a:lnTo>
                <a:cubicBezTo>
                  <a:pt x="3866038" y="3714179"/>
                  <a:pt x="3871415" y="3714179"/>
                  <a:pt x="3871415" y="3714179"/>
                </a:cubicBezTo>
                <a:cubicBezTo>
                  <a:pt x="3871415" y="3714179"/>
                  <a:pt x="3871415" y="3719555"/>
                  <a:pt x="3871415" y="3730308"/>
                </a:cubicBezTo>
                <a:lnTo>
                  <a:pt x="3887547" y="3714179"/>
                </a:lnTo>
                <a:cubicBezTo>
                  <a:pt x="3887547" y="3735687"/>
                  <a:pt x="3898299" y="3746440"/>
                  <a:pt x="3919808" y="3746440"/>
                </a:cubicBezTo>
                <a:cubicBezTo>
                  <a:pt x="3941315" y="3746440"/>
                  <a:pt x="3952068" y="3743751"/>
                  <a:pt x="3952068" y="3738375"/>
                </a:cubicBezTo>
                <a:cubicBezTo>
                  <a:pt x="3952068" y="3732997"/>
                  <a:pt x="3941315" y="3730308"/>
                  <a:pt x="3919808" y="3730308"/>
                </a:cubicBezTo>
                <a:cubicBezTo>
                  <a:pt x="3919808" y="3730308"/>
                  <a:pt x="3917119" y="3727620"/>
                  <a:pt x="3911743" y="3722242"/>
                </a:cubicBezTo>
                <a:cubicBezTo>
                  <a:pt x="3906364" y="3716866"/>
                  <a:pt x="3903675" y="3714179"/>
                  <a:pt x="3903675" y="3714179"/>
                </a:cubicBezTo>
                <a:cubicBezTo>
                  <a:pt x="3903675" y="3703424"/>
                  <a:pt x="3903675" y="3698047"/>
                  <a:pt x="3903675" y="3698047"/>
                </a:cubicBezTo>
                <a:lnTo>
                  <a:pt x="3887547" y="3714179"/>
                </a:lnTo>
                <a:cubicBezTo>
                  <a:pt x="3887547" y="3703424"/>
                  <a:pt x="3882168" y="3698047"/>
                  <a:pt x="3871415" y="3698047"/>
                </a:cubicBezTo>
                <a:close/>
                <a:moveTo>
                  <a:pt x="3806892" y="3689983"/>
                </a:moveTo>
                <a:cubicBezTo>
                  <a:pt x="3801513" y="3689983"/>
                  <a:pt x="3796137" y="3692670"/>
                  <a:pt x="3790760" y="3698047"/>
                </a:cubicBezTo>
                <a:cubicBezTo>
                  <a:pt x="3790760" y="3698047"/>
                  <a:pt x="3788069" y="3700734"/>
                  <a:pt x="3782692" y="3706112"/>
                </a:cubicBezTo>
                <a:cubicBezTo>
                  <a:pt x="3777316" y="3711490"/>
                  <a:pt x="3774628" y="3714179"/>
                  <a:pt x="3774628" y="3714179"/>
                </a:cubicBezTo>
                <a:cubicBezTo>
                  <a:pt x="3774628" y="3724930"/>
                  <a:pt x="3777316" y="3730308"/>
                  <a:pt x="3782692" y="3730308"/>
                </a:cubicBezTo>
                <a:cubicBezTo>
                  <a:pt x="3788069" y="3730308"/>
                  <a:pt x="3790760" y="3727620"/>
                  <a:pt x="3790760" y="3722242"/>
                </a:cubicBezTo>
                <a:cubicBezTo>
                  <a:pt x="3790760" y="3716866"/>
                  <a:pt x="3796137" y="3714179"/>
                  <a:pt x="3806892" y="3714179"/>
                </a:cubicBezTo>
                <a:cubicBezTo>
                  <a:pt x="3806892" y="3714179"/>
                  <a:pt x="3806892" y="3719555"/>
                  <a:pt x="3806892" y="3730308"/>
                </a:cubicBezTo>
                <a:cubicBezTo>
                  <a:pt x="3806892" y="3741062"/>
                  <a:pt x="3812265" y="3751816"/>
                  <a:pt x="3823020" y="3762570"/>
                </a:cubicBezTo>
                <a:cubicBezTo>
                  <a:pt x="3833775" y="3773325"/>
                  <a:pt x="3844530" y="3773325"/>
                  <a:pt x="3855284" y="3762570"/>
                </a:cubicBezTo>
                <a:lnTo>
                  <a:pt x="3839151" y="3746440"/>
                </a:lnTo>
                <a:cubicBezTo>
                  <a:pt x="3828398" y="3735687"/>
                  <a:pt x="3823020" y="3730308"/>
                  <a:pt x="3823020" y="3730308"/>
                </a:cubicBezTo>
                <a:cubicBezTo>
                  <a:pt x="3844530" y="3719555"/>
                  <a:pt x="3844530" y="3708801"/>
                  <a:pt x="3823020" y="3698047"/>
                </a:cubicBezTo>
                <a:cubicBezTo>
                  <a:pt x="3817644" y="3692670"/>
                  <a:pt x="3812265" y="3689983"/>
                  <a:pt x="3806892" y="3689983"/>
                </a:cubicBezTo>
                <a:close/>
                <a:moveTo>
                  <a:pt x="3260456" y="3687965"/>
                </a:moveTo>
                <a:cubicBezTo>
                  <a:pt x="3261801" y="3686622"/>
                  <a:pt x="3263815" y="3687294"/>
                  <a:pt x="3266507" y="3689983"/>
                </a:cubicBezTo>
                <a:cubicBezTo>
                  <a:pt x="3271883" y="3695358"/>
                  <a:pt x="3274571" y="3703424"/>
                  <a:pt x="3274571" y="3714179"/>
                </a:cubicBezTo>
                <a:lnTo>
                  <a:pt x="3258442" y="3698047"/>
                </a:lnTo>
                <a:cubicBezTo>
                  <a:pt x="3258442" y="3692670"/>
                  <a:pt x="3259112" y="3689311"/>
                  <a:pt x="3260456" y="3687965"/>
                </a:cubicBezTo>
                <a:close/>
                <a:moveTo>
                  <a:pt x="4548910" y="3665787"/>
                </a:moveTo>
                <a:cubicBezTo>
                  <a:pt x="4527403" y="3665787"/>
                  <a:pt x="4522025" y="3671162"/>
                  <a:pt x="4532779" y="3681916"/>
                </a:cubicBezTo>
                <a:lnTo>
                  <a:pt x="4597306" y="3681916"/>
                </a:lnTo>
                <a:cubicBezTo>
                  <a:pt x="4597306" y="3681916"/>
                  <a:pt x="4594614" y="3679229"/>
                  <a:pt x="4589238" y="3673851"/>
                </a:cubicBezTo>
                <a:cubicBezTo>
                  <a:pt x="4583861" y="3668474"/>
                  <a:pt x="4581172" y="3665787"/>
                  <a:pt x="4581172" y="3665787"/>
                </a:cubicBezTo>
                <a:close/>
                <a:moveTo>
                  <a:pt x="13920957" y="3617392"/>
                </a:moveTo>
                <a:cubicBezTo>
                  <a:pt x="13920957" y="3628146"/>
                  <a:pt x="13920957" y="3638901"/>
                  <a:pt x="13920957" y="3649655"/>
                </a:cubicBezTo>
                <a:lnTo>
                  <a:pt x="13904825" y="3698047"/>
                </a:lnTo>
                <a:cubicBezTo>
                  <a:pt x="13904825" y="3698047"/>
                  <a:pt x="13904825" y="3692670"/>
                  <a:pt x="13904825" y="3681916"/>
                </a:cubicBezTo>
                <a:cubicBezTo>
                  <a:pt x="13904825" y="3671162"/>
                  <a:pt x="13907513" y="3663096"/>
                  <a:pt x="13912889" y="3657720"/>
                </a:cubicBezTo>
                <a:cubicBezTo>
                  <a:pt x="13918265" y="3652342"/>
                  <a:pt x="13918265" y="3644275"/>
                  <a:pt x="13912889" y="3633524"/>
                </a:cubicBezTo>
                <a:cubicBezTo>
                  <a:pt x="13907513" y="3622770"/>
                  <a:pt x="13910201" y="3617392"/>
                  <a:pt x="13920957" y="3617392"/>
                </a:cubicBezTo>
                <a:close/>
                <a:moveTo>
                  <a:pt x="3710106" y="3601262"/>
                </a:moveTo>
                <a:cubicBezTo>
                  <a:pt x="3710106" y="3601262"/>
                  <a:pt x="3704728" y="3606639"/>
                  <a:pt x="3693973" y="3617392"/>
                </a:cubicBezTo>
                <a:cubicBezTo>
                  <a:pt x="3704728" y="3617392"/>
                  <a:pt x="3710106" y="3617392"/>
                  <a:pt x="3710106" y="3617392"/>
                </a:cubicBezTo>
                <a:close/>
                <a:moveTo>
                  <a:pt x="3306833" y="3601262"/>
                </a:moveTo>
                <a:lnTo>
                  <a:pt x="3339094" y="3601262"/>
                </a:lnTo>
                <a:lnTo>
                  <a:pt x="3371356" y="3601262"/>
                </a:lnTo>
                <a:cubicBezTo>
                  <a:pt x="3371356" y="3612016"/>
                  <a:pt x="3365979" y="3617392"/>
                  <a:pt x="3355225" y="3617392"/>
                </a:cubicBezTo>
                <a:cubicBezTo>
                  <a:pt x="3344473" y="3617392"/>
                  <a:pt x="3328342" y="3612016"/>
                  <a:pt x="3306833" y="3601262"/>
                </a:cubicBezTo>
                <a:close/>
                <a:moveTo>
                  <a:pt x="4371470" y="3585129"/>
                </a:moveTo>
                <a:cubicBezTo>
                  <a:pt x="4360718" y="3585129"/>
                  <a:pt x="4360718" y="3590507"/>
                  <a:pt x="4371470" y="3601262"/>
                </a:cubicBezTo>
                <a:cubicBezTo>
                  <a:pt x="4371470" y="3612016"/>
                  <a:pt x="4374159" y="3617392"/>
                  <a:pt x="4379538" y="3617392"/>
                </a:cubicBezTo>
                <a:cubicBezTo>
                  <a:pt x="4384914" y="3617392"/>
                  <a:pt x="4387601" y="3612016"/>
                  <a:pt x="4387601" y="3601262"/>
                </a:cubicBezTo>
                <a:cubicBezTo>
                  <a:pt x="4387601" y="3590507"/>
                  <a:pt x="4382224" y="3585129"/>
                  <a:pt x="4371470" y="3585129"/>
                </a:cubicBezTo>
                <a:close/>
                <a:moveTo>
                  <a:pt x="4056918" y="3585129"/>
                </a:moveTo>
                <a:cubicBezTo>
                  <a:pt x="4040788" y="3585129"/>
                  <a:pt x="4032723" y="3590507"/>
                  <a:pt x="4032723" y="3601262"/>
                </a:cubicBezTo>
                <a:cubicBezTo>
                  <a:pt x="4032723" y="3612016"/>
                  <a:pt x="4038101" y="3614703"/>
                  <a:pt x="4048854" y="3609328"/>
                </a:cubicBezTo>
                <a:cubicBezTo>
                  <a:pt x="4059606" y="3603951"/>
                  <a:pt x="4064985" y="3606639"/>
                  <a:pt x="4064985" y="3617392"/>
                </a:cubicBezTo>
                <a:cubicBezTo>
                  <a:pt x="4064985" y="3628146"/>
                  <a:pt x="4067673" y="3630835"/>
                  <a:pt x="4073050" y="3625457"/>
                </a:cubicBezTo>
                <a:cubicBezTo>
                  <a:pt x="4078425" y="3620080"/>
                  <a:pt x="4081116" y="3612016"/>
                  <a:pt x="4081116" y="3601262"/>
                </a:cubicBezTo>
                <a:cubicBezTo>
                  <a:pt x="4081116" y="3590507"/>
                  <a:pt x="4073050" y="3585129"/>
                  <a:pt x="4056918" y="3585129"/>
                </a:cubicBezTo>
                <a:close/>
                <a:moveTo>
                  <a:pt x="3742366" y="3585129"/>
                </a:moveTo>
                <a:lnTo>
                  <a:pt x="3726237" y="3601262"/>
                </a:lnTo>
                <a:cubicBezTo>
                  <a:pt x="3726237" y="3612016"/>
                  <a:pt x="3731613" y="3614703"/>
                  <a:pt x="3742366" y="3609328"/>
                </a:cubicBezTo>
                <a:cubicBezTo>
                  <a:pt x="3753120" y="3603951"/>
                  <a:pt x="3758496" y="3601262"/>
                  <a:pt x="3758496" y="3601262"/>
                </a:cubicBezTo>
                <a:cubicBezTo>
                  <a:pt x="3758496" y="3601262"/>
                  <a:pt x="3755809" y="3598574"/>
                  <a:pt x="3750433" y="3593196"/>
                </a:cubicBezTo>
                <a:cubicBezTo>
                  <a:pt x="3745055" y="3587820"/>
                  <a:pt x="3742366" y="3585129"/>
                  <a:pt x="3742366" y="3585129"/>
                </a:cubicBezTo>
                <a:close/>
                <a:moveTo>
                  <a:pt x="3177787" y="3585129"/>
                </a:moveTo>
                <a:lnTo>
                  <a:pt x="3210047" y="3585129"/>
                </a:lnTo>
                <a:cubicBezTo>
                  <a:pt x="3210047" y="3595884"/>
                  <a:pt x="3215423" y="3606639"/>
                  <a:pt x="3226178" y="3617392"/>
                </a:cubicBezTo>
                <a:cubicBezTo>
                  <a:pt x="3236933" y="3628146"/>
                  <a:pt x="3253064" y="3638901"/>
                  <a:pt x="3274571" y="3649655"/>
                </a:cubicBezTo>
                <a:lnTo>
                  <a:pt x="3270538" y="3649655"/>
                </a:lnTo>
                <a:cubicBezTo>
                  <a:pt x="3262474" y="3649655"/>
                  <a:pt x="3253064" y="3649655"/>
                  <a:pt x="3242308" y="3649655"/>
                </a:cubicBezTo>
                <a:cubicBezTo>
                  <a:pt x="3231554" y="3638901"/>
                  <a:pt x="3223491" y="3630835"/>
                  <a:pt x="3218112" y="3625457"/>
                </a:cubicBezTo>
                <a:cubicBezTo>
                  <a:pt x="3212736" y="3620080"/>
                  <a:pt x="3207359" y="3617392"/>
                  <a:pt x="3201983" y="3617392"/>
                </a:cubicBezTo>
                <a:cubicBezTo>
                  <a:pt x="3196606" y="3617392"/>
                  <a:pt x="3191228" y="3614703"/>
                  <a:pt x="3185850" y="3609328"/>
                </a:cubicBezTo>
                <a:cubicBezTo>
                  <a:pt x="3180474" y="3603951"/>
                  <a:pt x="3172409" y="3601262"/>
                  <a:pt x="3161654" y="3601262"/>
                </a:cubicBezTo>
                <a:close/>
                <a:moveTo>
                  <a:pt x="3992398" y="3569000"/>
                </a:moveTo>
                <a:cubicBezTo>
                  <a:pt x="3987019" y="3569000"/>
                  <a:pt x="3978954" y="3574378"/>
                  <a:pt x="3968199" y="3585129"/>
                </a:cubicBezTo>
                <a:cubicBezTo>
                  <a:pt x="3968199" y="3585129"/>
                  <a:pt x="3970888" y="3585129"/>
                  <a:pt x="3976264" y="3585129"/>
                </a:cubicBezTo>
                <a:cubicBezTo>
                  <a:pt x="3981643" y="3585129"/>
                  <a:pt x="3984330" y="3590507"/>
                  <a:pt x="3984330" y="3601262"/>
                </a:cubicBezTo>
                <a:cubicBezTo>
                  <a:pt x="3984330" y="3601262"/>
                  <a:pt x="3987019" y="3601262"/>
                  <a:pt x="3992398" y="3601262"/>
                </a:cubicBezTo>
                <a:cubicBezTo>
                  <a:pt x="3997773" y="3601262"/>
                  <a:pt x="4000461" y="3595884"/>
                  <a:pt x="4000461" y="3585129"/>
                </a:cubicBezTo>
                <a:cubicBezTo>
                  <a:pt x="4000461" y="3574378"/>
                  <a:pt x="3997773" y="3569000"/>
                  <a:pt x="3992398" y="3569000"/>
                </a:cubicBezTo>
                <a:close/>
                <a:moveTo>
                  <a:pt x="3919808" y="3569000"/>
                </a:moveTo>
                <a:lnTo>
                  <a:pt x="3919808" y="3585129"/>
                </a:lnTo>
                <a:lnTo>
                  <a:pt x="3935937" y="3569000"/>
                </a:lnTo>
                <a:cubicBezTo>
                  <a:pt x="3925184" y="3569000"/>
                  <a:pt x="3919808" y="3569000"/>
                  <a:pt x="3919808" y="3569000"/>
                </a:cubicBezTo>
                <a:close/>
                <a:moveTo>
                  <a:pt x="3774628" y="3569000"/>
                </a:moveTo>
                <a:cubicBezTo>
                  <a:pt x="3774628" y="3579753"/>
                  <a:pt x="3777316" y="3585129"/>
                  <a:pt x="3782692" y="3585129"/>
                </a:cubicBezTo>
                <a:cubicBezTo>
                  <a:pt x="3788069" y="3585129"/>
                  <a:pt x="3790760" y="3590507"/>
                  <a:pt x="3790760" y="3601262"/>
                </a:cubicBezTo>
                <a:lnTo>
                  <a:pt x="3871415" y="3601262"/>
                </a:lnTo>
                <a:cubicBezTo>
                  <a:pt x="3871415" y="3601262"/>
                  <a:pt x="3866038" y="3598574"/>
                  <a:pt x="3855284" y="3593196"/>
                </a:cubicBezTo>
                <a:cubicBezTo>
                  <a:pt x="3844530" y="3587820"/>
                  <a:pt x="3833775" y="3579753"/>
                  <a:pt x="3823020" y="3569000"/>
                </a:cubicBezTo>
                <a:cubicBezTo>
                  <a:pt x="3790760" y="3569000"/>
                  <a:pt x="3774628" y="3569000"/>
                  <a:pt x="3774628" y="3569000"/>
                </a:cubicBezTo>
                <a:close/>
                <a:moveTo>
                  <a:pt x="3895609" y="3560935"/>
                </a:moveTo>
                <a:cubicBezTo>
                  <a:pt x="3890236" y="3560935"/>
                  <a:pt x="3882168" y="3563624"/>
                  <a:pt x="3871415" y="3569000"/>
                </a:cubicBezTo>
                <a:cubicBezTo>
                  <a:pt x="3882168" y="3569000"/>
                  <a:pt x="3890236" y="3571688"/>
                  <a:pt x="3895609" y="3577066"/>
                </a:cubicBezTo>
                <a:cubicBezTo>
                  <a:pt x="3900988" y="3582442"/>
                  <a:pt x="3903675" y="3585129"/>
                  <a:pt x="3903675" y="3585129"/>
                </a:cubicBezTo>
                <a:lnTo>
                  <a:pt x="3903675" y="3569000"/>
                </a:lnTo>
                <a:cubicBezTo>
                  <a:pt x="3903675" y="3563624"/>
                  <a:pt x="3900988" y="3560935"/>
                  <a:pt x="3895609" y="3560935"/>
                </a:cubicBezTo>
                <a:close/>
                <a:moveTo>
                  <a:pt x="3419749" y="3552870"/>
                </a:moveTo>
                <a:cubicBezTo>
                  <a:pt x="3419749" y="3552870"/>
                  <a:pt x="3422436" y="3555557"/>
                  <a:pt x="3427815" y="3560934"/>
                </a:cubicBezTo>
                <a:cubicBezTo>
                  <a:pt x="3433191" y="3566311"/>
                  <a:pt x="3430504" y="3569000"/>
                  <a:pt x="3419749" y="3569000"/>
                </a:cubicBezTo>
                <a:close/>
                <a:moveTo>
                  <a:pt x="3000346" y="3536738"/>
                </a:moveTo>
                <a:lnTo>
                  <a:pt x="3032609" y="3552870"/>
                </a:lnTo>
                <a:lnTo>
                  <a:pt x="3000346" y="3552870"/>
                </a:lnTo>
                <a:close/>
                <a:moveTo>
                  <a:pt x="4548910" y="3528674"/>
                </a:moveTo>
                <a:lnTo>
                  <a:pt x="4548910" y="3536738"/>
                </a:lnTo>
                <a:lnTo>
                  <a:pt x="4565041" y="3536738"/>
                </a:lnTo>
                <a:cubicBezTo>
                  <a:pt x="4554287" y="3536738"/>
                  <a:pt x="4548910" y="3534050"/>
                  <a:pt x="4548910" y="3528674"/>
                </a:cubicBezTo>
                <a:close/>
                <a:moveTo>
                  <a:pt x="3935937" y="3504475"/>
                </a:moveTo>
                <a:lnTo>
                  <a:pt x="3935937" y="3520607"/>
                </a:lnTo>
                <a:lnTo>
                  <a:pt x="3952068" y="3504475"/>
                </a:lnTo>
                <a:cubicBezTo>
                  <a:pt x="3952068" y="3504475"/>
                  <a:pt x="3946692" y="3504475"/>
                  <a:pt x="3935937" y="3504475"/>
                </a:cubicBezTo>
                <a:close/>
                <a:moveTo>
                  <a:pt x="3774628" y="3504475"/>
                </a:moveTo>
                <a:cubicBezTo>
                  <a:pt x="3774628" y="3515229"/>
                  <a:pt x="3774628" y="3520607"/>
                  <a:pt x="3774628" y="3520607"/>
                </a:cubicBezTo>
                <a:lnTo>
                  <a:pt x="3790760" y="3520607"/>
                </a:lnTo>
                <a:cubicBezTo>
                  <a:pt x="3790760" y="3509853"/>
                  <a:pt x="3785383" y="3504475"/>
                  <a:pt x="3774628" y="3504475"/>
                </a:cubicBezTo>
                <a:close/>
                <a:moveTo>
                  <a:pt x="3306833" y="3504475"/>
                </a:moveTo>
                <a:lnTo>
                  <a:pt x="3322963" y="3504475"/>
                </a:lnTo>
                <a:cubicBezTo>
                  <a:pt x="3344473" y="3515229"/>
                  <a:pt x="3355225" y="3525985"/>
                  <a:pt x="3355225" y="3536738"/>
                </a:cubicBezTo>
                <a:lnTo>
                  <a:pt x="3290701" y="3520607"/>
                </a:lnTo>
                <a:lnTo>
                  <a:pt x="3306833" y="3520607"/>
                </a:lnTo>
                <a:close/>
                <a:moveTo>
                  <a:pt x="10335863" y="3496411"/>
                </a:moveTo>
                <a:cubicBezTo>
                  <a:pt x="10333177" y="3496411"/>
                  <a:pt x="10329143" y="3499099"/>
                  <a:pt x="10323765" y="3504475"/>
                </a:cubicBezTo>
                <a:lnTo>
                  <a:pt x="10339898" y="3504475"/>
                </a:lnTo>
                <a:cubicBezTo>
                  <a:pt x="10339898" y="3499099"/>
                  <a:pt x="10338555" y="3496411"/>
                  <a:pt x="10335863" y="3496411"/>
                </a:cubicBezTo>
                <a:close/>
                <a:moveTo>
                  <a:pt x="4034739" y="3462133"/>
                </a:moveTo>
                <a:cubicBezTo>
                  <a:pt x="4030705" y="3460789"/>
                  <a:pt x="4027346" y="3461461"/>
                  <a:pt x="4024657" y="3464149"/>
                </a:cubicBezTo>
                <a:cubicBezTo>
                  <a:pt x="4019280" y="3469528"/>
                  <a:pt x="4021967" y="3477592"/>
                  <a:pt x="4032723" y="3488346"/>
                </a:cubicBezTo>
                <a:lnTo>
                  <a:pt x="4048854" y="3472215"/>
                </a:lnTo>
                <a:cubicBezTo>
                  <a:pt x="4043475" y="3466839"/>
                  <a:pt x="4038774" y="3463478"/>
                  <a:pt x="4034739" y="3462133"/>
                </a:cubicBezTo>
                <a:close/>
                <a:moveTo>
                  <a:pt x="3359260" y="3462133"/>
                </a:moveTo>
                <a:cubicBezTo>
                  <a:pt x="3361946" y="3460789"/>
                  <a:pt x="3365979" y="3461461"/>
                  <a:pt x="3371356" y="3464149"/>
                </a:cubicBezTo>
                <a:cubicBezTo>
                  <a:pt x="3382111" y="3469528"/>
                  <a:pt x="3387487" y="3474903"/>
                  <a:pt x="3387487" y="3480279"/>
                </a:cubicBezTo>
                <a:cubicBezTo>
                  <a:pt x="3387487" y="3485657"/>
                  <a:pt x="3382111" y="3488346"/>
                  <a:pt x="3371356" y="3488346"/>
                </a:cubicBezTo>
                <a:cubicBezTo>
                  <a:pt x="3360604" y="3477592"/>
                  <a:pt x="3355225" y="3472215"/>
                  <a:pt x="3355225" y="3472215"/>
                </a:cubicBezTo>
                <a:cubicBezTo>
                  <a:pt x="3355225" y="3466839"/>
                  <a:pt x="3356569" y="3463478"/>
                  <a:pt x="3359260" y="3462133"/>
                </a:cubicBezTo>
                <a:close/>
                <a:moveTo>
                  <a:pt x="3258442" y="3418780"/>
                </a:moveTo>
                <a:cubicBezTo>
                  <a:pt x="3274571" y="3416765"/>
                  <a:pt x="3290704" y="3423821"/>
                  <a:pt x="3306833" y="3439953"/>
                </a:cubicBezTo>
                <a:cubicBezTo>
                  <a:pt x="3328342" y="3461461"/>
                  <a:pt x="3317587" y="3461461"/>
                  <a:pt x="3274571" y="3439953"/>
                </a:cubicBezTo>
                <a:lnTo>
                  <a:pt x="3242308" y="3423821"/>
                </a:lnTo>
                <a:cubicBezTo>
                  <a:pt x="3247688" y="3421133"/>
                  <a:pt x="3253064" y="3419453"/>
                  <a:pt x="3258442" y="3418780"/>
                </a:cubicBezTo>
                <a:close/>
                <a:moveTo>
                  <a:pt x="4339210" y="3407692"/>
                </a:moveTo>
                <a:cubicBezTo>
                  <a:pt x="4339210" y="3418446"/>
                  <a:pt x="4355342" y="3423821"/>
                  <a:pt x="4387601" y="3423821"/>
                </a:cubicBezTo>
                <a:cubicBezTo>
                  <a:pt x="4376846" y="3423821"/>
                  <a:pt x="4366094" y="3418446"/>
                  <a:pt x="4355342" y="3407692"/>
                </a:cubicBezTo>
                <a:cubicBezTo>
                  <a:pt x="4344586" y="3407692"/>
                  <a:pt x="4339210" y="3407692"/>
                  <a:pt x="4339210" y="3407692"/>
                </a:cubicBezTo>
                <a:close/>
                <a:moveTo>
                  <a:pt x="3371356" y="3399628"/>
                </a:moveTo>
                <a:cubicBezTo>
                  <a:pt x="3376734" y="3399628"/>
                  <a:pt x="3382110" y="3402315"/>
                  <a:pt x="3387487" y="3407692"/>
                </a:cubicBezTo>
                <a:lnTo>
                  <a:pt x="3371356" y="3407692"/>
                </a:lnTo>
                <a:lnTo>
                  <a:pt x="3355225" y="3407692"/>
                </a:lnTo>
                <a:cubicBezTo>
                  <a:pt x="3360604" y="3402315"/>
                  <a:pt x="3365979" y="3399628"/>
                  <a:pt x="3371356" y="3399628"/>
                </a:cubicBezTo>
                <a:close/>
                <a:moveTo>
                  <a:pt x="3629451" y="3391561"/>
                </a:moveTo>
                <a:cubicBezTo>
                  <a:pt x="3629451" y="3402312"/>
                  <a:pt x="3632141" y="3407692"/>
                  <a:pt x="3637517" y="3407692"/>
                </a:cubicBezTo>
                <a:cubicBezTo>
                  <a:pt x="3642893" y="3407692"/>
                  <a:pt x="3645583" y="3407692"/>
                  <a:pt x="3645583" y="3407692"/>
                </a:cubicBezTo>
                <a:cubicBezTo>
                  <a:pt x="3656337" y="3396937"/>
                  <a:pt x="3661713" y="3391561"/>
                  <a:pt x="3661713" y="3391561"/>
                </a:cubicBezTo>
                <a:cubicBezTo>
                  <a:pt x="3650959" y="3391561"/>
                  <a:pt x="3645583" y="3391561"/>
                  <a:pt x="3645583" y="3391561"/>
                </a:cubicBezTo>
                <a:cubicBezTo>
                  <a:pt x="3634828" y="3391561"/>
                  <a:pt x="3629451" y="3391561"/>
                  <a:pt x="3629451" y="3391561"/>
                </a:cubicBezTo>
                <a:close/>
                <a:moveTo>
                  <a:pt x="3657679" y="3367365"/>
                </a:moveTo>
                <a:cubicBezTo>
                  <a:pt x="3654990" y="3367365"/>
                  <a:pt x="3650959" y="3370053"/>
                  <a:pt x="3645583" y="3375429"/>
                </a:cubicBezTo>
                <a:lnTo>
                  <a:pt x="3661713" y="3375429"/>
                </a:lnTo>
                <a:cubicBezTo>
                  <a:pt x="3661713" y="3370053"/>
                  <a:pt x="3660369" y="3367365"/>
                  <a:pt x="3657679" y="3367365"/>
                </a:cubicBezTo>
                <a:close/>
                <a:moveTo>
                  <a:pt x="3823020" y="3365347"/>
                </a:moveTo>
                <a:cubicBezTo>
                  <a:pt x="3817644" y="3364006"/>
                  <a:pt x="3812265" y="3364675"/>
                  <a:pt x="3806892" y="3367362"/>
                </a:cubicBezTo>
                <a:cubicBezTo>
                  <a:pt x="3796137" y="3372741"/>
                  <a:pt x="3793448" y="3378116"/>
                  <a:pt x="3798824" y="3383494"/>
                </a:cubicBezTo>
                <a:cubicBezTo>
                  <a:pt x="3804200" y="3388874"/>
                  <a:pt x="3812265" y="3391561"/>
                  <a:pt x="3823020" y="3391561"/>
                </a:cubicBezTo>
                <a:lnTo>
                  <a:pt x="3839151" y="3375429"/>
                </a:lnTo>
                <a:cubicBezTo>
                  <a:pt x="3833775" y="3370053"/>
                  <a:pt x="3828398" y="3366693"/>
                  <a:pt x="3823020" y="3365347"/>
                </a:cubicBezTo>
                <a:close/>
                <a:moveTo>
                  <a:pt x="3693973" y="3359298"/>
                </a:moveTo>
                <a:cubicBezTo>
                  <a:pt x="3693973" y="3359298"/>
                  <a:pt x="3693973" y="3364675"/>
                  <a:pt x="3693973" y="3375429"/>
                </a:cubicBezTo>
                <a:lnTo>
                  <a:pt x="3710106" y="3391561"/>
                </a:lnTo>
                <a:lnTo>
                  <a:pt x="3726237" y="3407692"/>
                </a:lnTo>
                <a:lnTo>
                  <a:pt x="3742366" y="3391561"/>
                </a:lnTo>
                <a:cubicBezTo>
                  <a:pt x="3742366" y="3391561"/>
                  <a:pt x="3745055" y="3388874"/>
                  <a:pt x="3750433" y="3383494"/>
                </a:cubicBezTo>
                <a:cubicBezTo>
                  <a:pt x="3755809" y="3378116"/>
                  <a:pt x="3758496" y="3375429"/>
                  <a:pt x="3758496" y="3375429"/>
                </a:cubicBezTo>
                <a:close/>
                <a:moveTo>
                  <a:pt x="10420552" y="3343166"/>
                </a:moveTo>
                <a:lnTo>
                  <a:pt x="10404420" y="3375429"/>
                </a:lnTo>
                <a:cubicBezTo>
                  <a:pt x="10415177" y="3375429"/>
                  <a:pt x="10420552" y="3372741"/>
                  <a:pt x="10420552" y="3367362"/>
                </a:cubicBezTo>
                <a:cubicBezTo>
                  <a:pt x="10420552" y="3361987"/>
                  <a:pt x="10420552" y="3353920"/>
                  <a:pt x="10420552" y="3343166"/>
                </a:cubicBezTo>
                <a:close/>
                <a:moveTo>
                  <a:pt x="3935937" y="3343166"/>
                </a:moveTo>
                <a:cubicBezTo>
                  <a:pt x="3946692" y="3353920"/>
                  <a:pt x="3962822" y="3361987"/>
                  <a:pt x="3984330" y="3367362"/>
                </a:cubicBezTo>
                <a:cubicBezTo>
                  <a:pt x="4005839" y="3372741"/>
                  <a:pt x="4019280" y="3372741"/>
                  <a:pt x="4024657" y="3367362"/>
                </a:cubicBezTo>
                <a:cubicBezTo>
                  <a:pt x="4030036" y="3361987"/>
                  <a:pt x="4038101" y="3359298"/>
                  <a:pt x="4048854" y="3359298"/>
                </a:cubicBezTo>
                <a:lnTo>
                  <a:pt x="4048854" y="3375429"/>
                </a:lnTo>
                <a:lnTo>
                  <a:pt x="4048854" y="3391561"/>
                </a:lnTo>
                <a:lnTo>
                  <a:pt x="4064985" y="3375429"/>
                </a:lnTo>
                <a:cubicBezTo>
                  <a:pt x="4075737" y="3364675"/>
                  <a:pt x="4070361" y="3353920"/>
                  <a:pt x="4048854" y="3343166"/>
                </a:cubicBezTo>
                <a:lnTo>
                  <a:pt x="4016592" y="3343166"/>
                </a:lnTo>
                <a:cubicBezTo>
                  <a:pt x="3995084" y="3343166"/>
                  <a:pt x="3978954" y="3343166"/>
                  <a:pt x="3968199" y="3343166"/>
                </a:cubicBezTo>
                <a:cubicBezTo>
                  <a:pt x="3957446" y="3343166"/>
                  <a:pt x="3946692" y="3343166"/>
                  <a:pt x="3935937" y="3343166"/>
                </a:cubicBezTo>
                <a:close/>
                <a:moveTo>
                  <a:pt x="3887547" y="3310907"/>
                </a:moveTo>
                <a:cubicBezTo>
                  <a:pt x="3887547" y="3310907"/>
                  <a:pt x="3887547" y="3316283"/>
                  <a:pt x="3887547" y="3327037"/>
                </a:cubicBezTo>
                <a:cubicBezTo>
                  <a:pt x="3887547" y="3327037"/>
                  <a:pt x="3892920" y="3327037"/>
                  <a:pt x="3903675" y="3327037"/>
                </a:cubicBezTo>
                <a:cubicBezTo>
                  <a:pt x="3903675" y="3316283"/>
                  <a:pt x="3898299" y="3310907"/>
                  <a:pt x="3887547" y="3310907"/>
                </a:cubicBezTo>
                <a:close/>
                <a:moveTo>
                  <a:pt x="3693973" y="3294774"/>
                </a:moveTo>
                <a:lnTo>
                  <a:pt x="3711572" y="3306506"/>
                </a:lnTo>
                <a:lnTo>
                  <a:pt x="3710106" y="3302841"/>
                </a:lnTo>
                <a:cubicBezTo>
                  <a:pt x="3710106" y="3297462"/>
                  <a:pt x="3704728" y="3294774"/>
                  <a:pt x="3693973" y="3294774"/>
                </a:cubicBezTo>
                <a:close/>
                <a:moveTo>
                  <a:pt x="4016592" y="3278644"/>
                </a:moveTo>
                <a:cubicBezTo>
                  <a:pt x="4016592" y="3289398"/>
                  <a:pt x="4016592" y="3294774"/>
                  <a:pt x="4016592" y="3294774"/>
                </a:cubicBezTo>
                <a:cubicBezTo>
                  <a:pt x="4027346" y="3294774"/>
                  <a:pt x="4032723" y="3294774"/>
                  <a:pt x="4032723" y="3294774"/>
                </a:cubicBezTo>
                <a:cubicBezTo>
                  <a:pt x="4032723" y="3294774"/>
                  <a:pt x="4032723" y="3292087"/>
                  <a:pt x="4032723" y="3286708"/>
                </a:cubicBezTo>
                <a:cubicBezTo>
                  <a:pt x="4032723" y="3281333"/>
                  <a:pt x="4027346" y="3278644"/>
                  <a:pt x="4016592" y="3278644"/>
                </a:cubicBezTo>
                <a:close/>
                <a:moveTo>
                  <a:pt x="3258442" y="3278644"/>
                </a:moveTo>
                <a:cubicBezTo>
                  <a:pt x="3269195" y="3289398"/>
                  <a:pt x="3279950" y="3294774"/>
                  <a:pt x="3290701" y="3294774"/>
                </a:cubicBezTo>
                <a:cubicBezTo>
                  <a:pt x="3301456" y="3294774"/>
                  <a:pt x="3306833" y="3294774"/>
                  <a:pt x="3306833" y="3294774"/>
                </a:cubicBezTo>
                <a:lnTo>
                  <a:pt x="3258442" y="3310907"/>
                </a:lnTo>
                <a:cubicBezTo>
                  <a:pt x="3236933" y="3300152"/>
                  <a:pt x="3223491" y="3292087"/>
                  <a:pt x="3218112" y="3286708"/>
                </a:cubicBezTo>
                <a:cubicBezTo>
                  <a:pt x="3212736" y="3281333"/>
                  <a:pt x="3226178" y="3278644"/>
                  <a:pt x="3258442" y="3278644"/>
                </a:cubicBezTo>
                <a:close/>
                <a:moveTo>
                  <a:pt x="3373373" y="3268562"/>
                </a:moveTo>
                <a:cubicBezTo>
                  <a:pt x="3374718" y="3267219"/>
                  <a:pt x="3376734" y="3267890"/>
                  <a:pt x="3379421" y="3270579"/>
                </a:cubicBezTo>
                <a:cubicBezTo>
                  <a:pt x="3384800" y="3275957"/>
                  <a:pt x="3398241" y="3278644"/>
                  <a:pt x="3419749" y="3278644"/>
                </a:cubicBezTo>
                <a:lnTo>
                  <a:pt x="3468142" y="3294774"/>
                </a:lnTo>
                <a:cubicBezTo>
                  <a:pt x="3478896" y="3305529"/>
                  <a:pt x="3486960" y="3305529"/>
                  <a:pt x="3492337" y="3294774"/>
                </a:cubicBezTo>
                <a:cubicBezTo>
                  <a:pt x="3497715" y="3284020"/>
                  <a:pt x="3508469" y="3284020"/>
                  <a:pt x="3524600" y="3294774"/>
                </a:cubicBezTo>
                <a:cubicBezTo>
                  <a:pt x="3540728" y="3305529"/>
                  <a:pt x="3559551" y="3310907"/>
                  <a:pt x="3581058" y="3310907"/>
                </a:cubicBezTo>
                <a:lnTo>
                  <a:pt x="3597187" y="3327037"/>
                </a:lnTo>
                <a:cubicBezTo>
                  <a:pt x="3586434" y="3327037"/>
                  <a:pt x="3575682" y="3327037"/>
                  <a:pt x="3564924" y="3327037"/>
                </a:cubicBezTo>
                <a:cubicBezTo>
                  <a:pt x="3554175" y="3327037"/>
                  <a:pt x="3548797" y="3327037"/>
                  <a:pt x="3548797" y="3327037"/>
                </a:cubicBezTo>
                <a:lnTo>
                  <a:pt x="3532666" y="3327037"/>
                </a:lnTo>
                <a:cubicBezTo>
                  <a:pt x="3521914" y="3316283"/>
                  <a:pt x="3513848" y="3313594"/>
                  <a:pt x="3508469" y="3318970"/>
                </a:cubicBezTo>
                <a:cubicBezTo>
                  <a:pt x="3503091" y="3324348"/>
                  <a:pt x="3505780" y="3332415"/>
                  <a:pt x="3516532" y="3343166"/>
                </a:cubicBezTo>
                <a:lnTo>
                  <a:pt x="3532666" y="3359298"/>
                </a:lnTo>
                <a:lnTo>
                  <a:pt x="3516532" y="3359298"/>
                </a:lnTo>
                <a:cubicBezTo>
                  <a:pt x="3505780" y="3359298"/>
                  <a:pt x="3500404" y="3359298"/>
                  <a:pt x="3500404" y="3359298"/>
                </a:cubicBezTo>
                <a:cubicBezTo>
                  <a:pt x="3500404" y="3356611"/>
                  <a:pt x="3498723" y="3354257"/>
                  <a:pt x="3495361" y="3352243"/>
                </a:cubicBezTo>
                <a:lnTo>
                  <a:pt x="3480239" y="3347201"/>
                </a:lnTo>
                <a:lnTo>
                  <a:pt x="3468142" y="3359298"/>
                </a:lnTo>
                <a:lnTo>
                  <a:pt x="3468142" y="3345748"/>
                </a:lnTo>
                <a:lnTo>
                  <a:pt x="3455037" y="3344175"/>
                </a:lnTo>
                <a:cubicBezTo>
                  <a:pt x="3444954" y="3343505"/>
                  <a:pt x="3433191" y="3343166"/>
                  <a:pt x="3419749" y="3343166"/>
                </a:cubicBezTo>
                <a:lnTo>
                  <a:pt x="3322963" y="3327037"/>
                </a:lnTo>
                <a:cubicBezTo>
                  <a:pt x="3333718" y="3316283"/>
                  <a:pt x="3333718" y="3305529"/>
                  <a:pt x="3322963" y="3294774"/>
                </a:cubicBezTo>
                <a:cubicBezTo>
                  <a:pt x="3333718" y="3294774"/>
                  <a:pt x="3341784" y="3294774"/>
                  <a:pt x="3347160" y="3294774"/>
                </a:cubicBezTo>
                <a:cubicBezTo>
                  <a:pt x="3352538" y="3294774"/>
                  <a:pt x="3355225" y="3294774"/>
                  <a:pt x="3355225" y="3294774"/>
                </a:cubicBezTo>
                <a:lnTo>
                  <a:pt x="3355225" y="3310907"/>
                </a:lnTo>
                <a:lnTo>
                  <a:pt x="3387487" y="3310907"/>
                </a:lnTo>
                <a:lnTo>
                  <a:pt x="3435880" y="3310907"/>
                </a:lnTo>
                <a:cubicBezTo>
                  <a:pt x="3435880" y="3310907"/>
                  <a:pt x="3433191" y="3308219"/>
                  <a:pt x="3427815" y="3302841"/>
                </a:cubicBezTo>
                <a:cubicBezTo>
                  <a:pt x="3422436" y="3297462"/>
                  <a:pt x="3419749" y="3294774"/>
                  <a:pt x="3419749" y="3294774"/>
                </a:cubicBezTo>
                <a:lnTo>
                  <a:pt x="3371356" y="3278644"/>
                </a:lnTo>
                <a:cubicBezTo>
                  <a:pt x="3371356" y="3273269"/>
                  <a:pt x="3372029" y="3269906"/>
                  <a:pt x="3373373" y="3268562"/>
                </a:cubicBezTo>
                <a:close/>
                <a:moveTo>
                  <a:pt x="9936627" y="3262512"/>
                </a:moveTo>
                <a:cubicBezTo>
                  <a:pt x="9936627" y="3273266"/>
                  <a:pt x="9939314" y="3278644"/>
                  <a:pt x="9944692" y="3278644"/>
                </a:cubicBezTo>
                <a:cubicBezTo>
                  <a:pt x="9950069" y="3278644"/>
                  <a:pt x="9952756" y="3278644"/>
                  <a:pt x="9952756" y="3278644"/>
                </a:cubicBezTo>
                <a:cubicBezTo>
                  <a:pt x="9952756" y="3289398"/>
                  <a:pt x="9963510" y="3294774"/>
                  <a:pt x="9985019" y="3294774"/>
                </a:cubicBezTo>
                <a:cubicBezTo>
                  <a:pt x="9985019" y="3294774"/>
                  <a:pt x="9987706" y="3292087"/>
                  <a:pt x="9993084" y="3286708"/>
                </a:cubicBezTo>
                <a:cubicBezTo>
                  <a:pt x="9998460" y="3281333"/>
                  <a:pt x="10001149" y="3278644"/>
                  <a:pt x="10001149" y="3278644"/>
                </a:cubicBezTo>
                <a:cubicBezTo>
                  <a:pt x="10001149" y="3267890"/>
                  <a:pt x="9985019" y="3262512"/>
                  <a:pt x="9952756" y="3262512"/>
                </a:cubicBezTo>
                <a:cubicBezTo>
                  <a:pt x="9942002" y="3262512"/>
                  <a:pt x="9936627" y="3262512"/>
                  <a:pt x="9936627" y="3262512"/>
                </a:cubicBezTo>
                <a:close/>
                <a:moveTo>
                  <a:pt x="3839151" y="3262512"/>
                </a:moveTo>
                <a:cubicBezTo>
                  <a:pt x="3828398" y="3262512"/>
                  <a:pt x="3820331" y="3265201"/>
                  <a:pt x="3814954" y="3270579"/>
                </a:cubicBezTo>
                <a:cubicBezTo>
                  <a:pt x="3809579" y="3275957"/>
                  <a:pt x="3806892" y="3278644"/>
                  <a:pt x="3806892" y="3278644"/>
                </a:cubicBezTo>
                <a:cubicBezTo>
                  <a:pt x="3796137" y="3289398"/>
                  <a:pt x="3796137" y="3294774"/>
                  <a:pt x="3806892" y="3294774"/>
                </a:cubicBezTo>
                <a:cubicBezTo>
                  <a:pt x="3806892" y="3294774"/>
                  <a:pt x="3812265" y="3292087"/>
                  <a:pt x="3823020" y="3286708"/>
                </a:cubicBezTo>
                <a:cubicBezTo>
                  <a:pt x="3833775" y="3281333"/>
                  <a:pt x="3839151" y="3278644"/>
                  <a:pt x="3839151" y="3278644"/>
                </a:cubicBezTo>
                <a:close/>
                <a:moveTo>
                  <a:pt x="3516532" y="3246383"/>
                </a:moveTo>
                <a:cubicBezTo>
                  <a:pt x="3527287" y="3246383"/>
                  <a:pt x="3532666" y="3251761"/>
                  <a:pt x="3532666" y="3262512"/>
                </a:cubicBezTo>
                <a:cubicBezTo>
                  <a:pt x="3532666" y="3273266"/>
                  <a:pt x="3532666" y="3278644"/>
                  <a:pt x="3532666" y="3278644"/>
                </a:cubicBezTo>
                <a:lnTo>
                  <a:pt x="3516532" y="3262512"/>
                </a:lnTo>
                <a:cubicBezTo>
                  <a:pt x="3516532" y="3262512"/>
                  <a:pt x="3516532" y="3257137"/>
                  <a:pt x="3516532" y="3246383"/>
                </a:cubicBezTo>
                <a:close/>
                <a:moveTo>
                  <a:pt x="4097247" y="3230252"/>
                </a:moveTo>
                <a:cubicBezTo>
                  <a:pt x="4097247" y="3230252"/>
                  <a:pt x="4102622" y="3235629"/>
                  <a:pt x="4113377" y="3246383"/>
                </a:cubicBezTo>
                <a:cubicBezTo>
                  <a:pt x="4134884" y="3246383"/>
                  <a:pt x="4145639" y="3246383"/>
                  <a:pt x="4145639" y="3246383"/>
                </a:cubicBezTo>
                <a:cubicBezTo>
                  <a:pt x="4145639" y="3246383"/>
                  <a:pt x="4145639" y="3243694"/>
                  <a:pt x="4145639" y="3238316"/>
                </a:cubicBezTo>
                <a:cubicBezTo>
                  <a:pt x="4145639" y="3232940"/>
                  <a:pt x="4140264" y="3230252"/>
                  <a:pt x="4129509" y="3230252"/>
                </a:cubicBezTo>
                <a:close/>
                <a:moveTo>
                  <a:pt x="3435880" y="3230252"/>
                </a:moveTo>
                <a:lnTo>
                  <a:pt x="3452011" y="3230252"/>
                </a:lnTo>
                <a:cubicBezTo>
                  <a:pt x="3473518" y="3230252"/>
                  <a:pt x="3484275" y="3230252"/>
                  <a:pt x="3484275" y="3230252"/>
                </a:cubicBezTo>
                <a:lnTo>
                  <a:pt x="3468142" y="3246383"/>
                </a:lnTo>
                <a:lnTo>
                  <a:pt x="3452011" y="3262512"/>
                </a:lnTo>
                <a:lnTo>
                  <a:pt x="3452011" y="3246383"/>
                </a:lnTo>
                <a:close/>
                <a:moveTo>
                  <a:pt x="4081116" y="3214120"/>
                </a:moveTo>
                <a:cubicBezTo>
                  <a:pt x="4070361" y="3214120"/>
                  <a:pt x="4064985" y="3219498"/>
                  <a:pt x="4064985" y="3230252"/>
                </a:cubicBezTo>
                <a:lnTo>
                  <a:pt x="4081116" y="3230252"/>
                </a:lnTo>
                <a:close/>
                <a:moveTo>
                  <a:pt x="3629451" y="3214120"/>
                </a:moveTo>
                <a:cubicBezTo>
                  <a:pt x="3629451" y="3224874"/>
                  <a:pt x="3645583" y="3235629"/>
                  <a:pt x="3677842" y="3246383"/>
                </a:cubicBezTo>
                <a:cubicBezTo>
                  <a:pt x="3677842" y="3246383"/>
                  <a:pt x="3688596" y="3241005"/>
                  <a:pt x="3710106" y="3230252"/>
                </a:cubicBezTo>
                <a:cubicBezTo>
                  <a:pt x="3710106" y="3241005"/>
                  <a:pt x="3712793" y="3246383"/>
                  <a:pt x="3718169" y="3246383"/>
                </a:cubicBezTo>
                <a:cubicBezTo>
                  <a:pt x="3723547" y="3246383"/>
                  <a:pt x="3726237" y="3241005"/>
                  <a:pt x="3726237" y="3230252"/>
                </a:cubicBezTo>
                <a:cubicBezTo>
                  <a:pt x="3726237" y="3230252"/>
                  <a:pt x="3726237" y="3227562"/>
                  <a:pt x="3726237" y="3222187"/>
                </a:cubicBezTo>
                <a:cubicBezTo>
                  <a:pt x="3726237" y="3216807"/>
                  <a:pt x="3720858" y="3214120"/>
                  <a:pt x="3710106" y="3214120"/>
                </a:cubicBezTo>
                <a:lnTo>
                  <a:pt x="3661713" y="3214120"/>
                </a:lnTo>
                <a:cubicBezTo>
                  <a:pt x="3650959" y="3214120"/>
                  <a:pt x="3640204" y="3214120"/>
                  <a:pt x="3629451" y="3214120"/>
                </a:cubicBezTo>
                <a:close/>
                <a:moveTo>
                  <a:pt x="3508469" y="3197989"/>
                </a:moveTo>
                <a:cubicBezTo>
                  <a:pt x="3513848" y="3197989"/>
                  <a:pt x="3516532" y="3203366"/>
                  <a:pt x="3516532" y="3214120"/>
                </a:cubicBezTo>
                <a:lnTo>
                  <a:pt x="3500404" y="3214120"/>
                </a:lnTo>
                <a:cubicBezTo>
                  <a:pt x="3500404" y="3203366"/>
                  <a:pt x="3503091" y="3197989"/>
                  <a:pt x="3508469" y="3197989"/>
                </a:cubicBezTo>
                <a:close/>
                <a:moveTo>
                  <a:pt x="3113261" y="3197989"/>
                </a:moveTo>
                <a:cubicBezTo>
                  <a:pt x="3124016" y="3197989"/>
                  <a:pt x="3134770" y="3203366"/>
                  <a:pt x="3145525" y="3214120"/>
                </a:cubicBezTo>
                <a:lnTo>
                  <a:pt x="3097132" y="3214120"/>
                </a:lnTo>
                <a:close/>
                <a:moveTo>
                  <a:pt x="3399587" y="3189924"/>
                </a:moveTo>
                <a:cubicBezTo>
                  <a:pt x="3402273" y="3189924"/>
                  <a:pt x="3403618" y="3192615"/>
                  <a:pt x="3403618" y="3197989"/>
                </a:cubicBezTo>
                <a:cubicBezTo>
                  <a:pt x="3414373" y="3208744"/>
                  <a:pt x="3414373" y="3214120"/>
                  <a:pt x="3403618" y="3214120"/>
                </a:cubicBezTo>
                <a:cubicBezTo>
                  <a:pt x="3392863" y="3214120"/>
                  <a:pt x="3387487" y="3214120"/>
                  <a:pt x="3387487" y="3214120"/>
                </a:cubicBezTo>
                <a:cubicBezTo>
                  <a:pt x="3387487" y="3214120"/>
                  <a:pt x="3387487" y="3208744"/>
                  <a:pt x="3387487" y="3197989"/>
                </a:cubicBezTo>
                <a:cubicBezTo>
                  <a:pt x="3392865" y="3192615"/>
                  <a:pt x="3396897" y="3189924"/>
                  <a:pt x="3399587" y="3189924"/>
                </a:cubicBezTo>
                <a:close/>
                <a:moveTo>
                  <a:pt x="9823710" y="3165728"/>
                </a:moveTo>
                <a:lnTo>
                  <a:pt x="9839840" y="3181857"/>
                </a:lnTo>
                <a:cubicBezTo>
                  <a:pt x="9839840" y="3181857"/>
                  <a:pt x="9842529" y="3179170"/>
                  <a:pt x="9847906" y="3173794"/>
                </a:cubicBezTo>
                <a:cubicBezTo>
                  <a:pt x="9853282" y="3168419"/>
                  <a:pt x="9850595" y="3165728"/>
                  <a:pt x="9839840" y="3165728"/>
                </a:cubicBezTo>
                <a:cubicBezTo>
                  <a:pt x="9839840" y="3165728"/>
                  <a:pt x="9834464" y="3165728"/>
                  <a:pt x="9823710" y="3165728"/>
                </a:cubicBezTo>
                <a:close/>
                <a:moveTo>
                  <a:pt x="3161654" y="3165728"/>
                </a:moveTo>
                <a:cubicBezTo>
                  <a:pt x="3172409" y="3165728"/>
                  <a:pt x="3177787" y="3168419"/>
                  <a:pt x="3177787" y="3173794"/>
                </a:cubicBezTo>
                <a:cubicBezTo>
                  <a:pt x="3177787" y="3179170"/>
                  <a:pt x="3172409" y="3181857"/>
                  <a:pt x="3161654" y="3181857"/>
                </a:cubicBezTo>
                <a:close/>
                <a:moveTo>
                  <a:pt x="4452125" y="3149598"/>
                </a:moveTo>
                <a:cubicBezTo>
                  <a:pt x="4452125" y="3149598"/>
                  <a:pt x="4452125" y="3154974"/>
                  <a:pt x="4452125" y="3165728"/>
                </a:cubicBezTo>
                <a:lnTo>
                  <a:pt x="4468256" y="3165728"/>
                </a:lnTo>
                <a:cubicBezTo>
                  <a:pt x="4468256" y="3165728"/>
                  <a:pt x="4465569" y="3163039"/>
                  <a:pt x="4460193" y="3157662"/>
                </a:cubicBezTo>
                <a:cubicBezTo>
                  <a:pt x="4454814" y="3152285"/>
                  <a:pt x="4452125" y="3149598"/>
                  <a:pt x="4452125" y="3149598"/>
                </a:cubicBezTo>
                <a:close/>
                <a:moveTo>
                  <a:pt x="3669778" y="3149598"/>
                </a:moveTo>
                <a:cubicBezTo>
                  <a:pt x="3664400" y="3149598"/>
                  <a:pt x="3667089" y="3154974"/>
                  <a:pt x="3677842" y="3165728"/>
                </a:cubicBezTo>
                <a:cubicBezTo>
                  <a:pt x="3677842" y="3187237"/>
                  <a:pt x="3693973" y="3187237"/>
                  <a:pt x="3726237" y="3165728"/>
                </a:cubicBezTo>
                <a:lnTo>
                  <a:pt x="3742366" y="3165728"/>
                </a:lnTo>
                <a:cubicBezTo>
                  <a:pt x="3731613" y="3165728"/>
                  <a:pt x="3715482" y="3160352"/>
                  <a:pt x="3693973" y="3149598"/>
                </a:cubicBezTo>
                <a:cubicBezTo>
                  <a:pt x="3683220" y="3149598"/>
                  <a:pt x="3675155" y="3149598"/>
                  <a:pt x="3669778" y="3149598"/>
                </a:cubicBezTo>
                <a:close/>
                <a:moveTo>
                  <a:pt x="3242308" y="3149598"/>
                </a:moveTo>
                <a:cubicBezTo>
                  <a:pt x="3242308" y="3149598"/>
                  <a:pt x="3245000" y="3149598"/>
                  <a:pt x="3250374" y="3149598"/>
                </a:cubicBezTo>
                <a:cubicBezTo>
                  <a:pt x="3255750" y="3149598"/>
                  <a:pt x="3263815" y="3149598"/>
                  <a:pt x="3274571" y="3149598"/>
                </a:cubicBezTo>
                <a:lnTo>
                  <a:pt x="3306833" y="3165728"/>
                </a:lnTo>
                <a:cubicBezTo>
                  <a:pt x="3306833" y="3176483"/>
                  <a:pt x="3296078" y="3181857"/>
                  <a:pt x="3274571" y="3181857"/>
                </a:cubicBezTo>
                <a:lnTo>
                  <a:pt x="3258442" y="3181857"/>
                </a:lnTo>
                <a:cubicBezTo>
                  <a:pt x="3258442" y="3181857"/>
                  <a:pt x="3258442" y="3184548"/>
                  <a:pt x="3258442" y="3189924"/>
                </a:cubicBezTo>
                <a:cubicBezTo>
                  <a:pt x="3258442" y="3195302"/>
                  <a:pt x="3253064" y="3197989"/>
                  <a:pt x="3242308" y="3197989"/>
                </a:cubicBezTo>
                <a:cubicBezTo>
                  <a:pt x="3231554" y="3165728"/>
                  <a:pt x="3231554" y="3149598"/>
                  <a:pt x="3242308" y="3149598"/>
                </a:cubicBezTo>
                <a:close/>
                <a:moveTo>
                  <a:pt x="3548797" y="3133466"/>
                </a:moveTo>
                <a:lnTo>
                  <a:pt x="3581058" y="3149598"/>
                </a:lnTo>
                <a:cubicBezTo>
                  <a:pt x="3613321" y="3160352"/>
                  <a:pt x="3634828" y="3165728"/>
                  <a:pt x="3645583" y="3165728"/>
                </a:cubicBezTo>
                <a:lnTo>
                  <a:pt x="3645583" y="3149598"/>
                </a:lnTo>
                <a:cubicBezTo>
                  <a:pt x="3645583" y="3138843"/>
                  <a:pt x="3637517" y="3136156"/>
                  <a:pt x="3621383" y="3141533"/>
                </a:cubicBezTo>
                <a:cubicBezTo>
                  <a:pt x="3605255" y="3146907"/>
                  <a:pt x="3597187" y="3146907"/>
                  <a:pt x="3597187" y="3141533"/>
                </a:cubicBezTo>
                <a:cubicBezTo>
                  <a:pt x="3597187" y="3136156"/>
                  <a:pt x="3589124" y="3133466"/>
                  <a:pt x="3572992" y="3133466"/>
                </a:cubicBezTo>
                <a:cubicBezTo>
                  <a:pt x="3556862" y="3133466"/>
                  <a:pt x="3548797" y="3133466"/>
                  <a:pt x="3548797" y="3133466"/>
                </a:cubicBezTo>
                <a:close/>
                <a:moveTo>
                  <a:pt x="3373373" y="3121370"/>
                </a:moveTo>
                <a:cubicBezTo>
                  <a:pt x="3374718" y="3121369"/>
                  <a:pt x="3376734" y="3122712"/>
                  <a:pt x="3379421" y="3125400"/>
                </a:cubicBezTo>
                <a:cubicBezTo>
                  <a:pt x="3384800" y="3130778"/>
                  <a:pt x="3387487" y="3133466"/>
                  <a:pt x="3387487" y="3133466"/>
                </a:cubicBezTo>
                <a:cubicBezTo>
                  <a:pt x="3376734" y="3133466"/>
                  <a:pt x="3371356" y="3130778"/>
                  <a:pt x="3371356" y="3125400"/>
                </a:cubicBezTo>
                <a:cubicBezTo>
                  <a:pt x="3371356" y="3122712"/>
                  <a:pt x="3372029" y="3121369"/>
                  <a:pt x="3373373" y="3121370"/>
                </a:cubicBezTo>
                <a:close/>
                <a:moveTo>
                  <a:pt x="4064985" y="3117335"/>
                </a:moveTo>
                <a:cubicBezTo>
                  <a:pt x="4043475" y="3117335"/>
                  <a:pt x="4038101" y="3122712"/>
                  <a:pt x="4048854" y="3133466"/>
                </a:cubicBezTo>
                <a:lnTo>
                  <a:pt x="4081116" y="3133466"/>
                </a:lnTo>
                <a:cubicBezTo>
                  <a:pt x="4081116" y="3133466"/>
                  <a:pt x="4075737" y="3128089"/>
                  <a:pt x="4064985" y="3117335"/>
                </a:cubicBezTo>
                <a:close/>
                <a:moveTo>
                  <a:pt x="4000461" y="3117335"/>
                </a:moveTo>
                <a:cubicBezTo>
                  <a:pt x="4011215" y="3138843"/>
                  <a:pt x="4016592" y="3144220"/>
                  <a:pt x="4016592" y="3133466"/>
                </a:cubicBezTo>
                <a:cubicBezTo>
                  <a:pt x="4016592" y="3122712"/>
                  <a:pt x="4011215" y="3117335"/>
                  <a:pt x="4000461" y="3117335"/>
                </a:cubicBezTo>
                <a:close/>
                <a:moveTo>
                  <a:pt x="3161654" y="3117335"/>
                </a:moveTo>
                <a:lnTo>
                  <a:pt x="3193915" y="3117335"/>
                </a:lnTo>
                <a:cubicBezTo>
                  <a:pt x="3226178" y="3117335"/>
                  <a:pt x="3245000" y="3122712"/>
                  <a:pt x="3250374" y="3133466"/>
                </a:cubicBezTo>
                <a:cubicBezTo>
                  <a:pt x="3255750" y="3144220"/>
                  <a:pt x="3250374" y="3146907"/>
                  <a:pt x="3234246" y="3141533"/>
                </a:cubicBezTo>
                <a:cubicBezTo>
                  <a:pt x="3218112" y="3136156"/>
                  <a:pt x="3215423" y="3138843"/>
                  <a:pt x="3226178" y="3149598"/>
                </a:cubicBezTo>
                <a:lnTo>
                  <a:pt x="3193915" y="3149598"/>
                </a:lnTo>
                <a:cubicBezTo>
                  <a:pt x="3183163" y="3138843"/>
                  <a:pt x="3177787" y="3130778"/>
                  <a:pt x="3177787" y="3125400"/>
                </a:cubicBezTo>
                <a:cubicBezTo>
                  <a:pt x="3177787" y="3120024"/>
                  <a:pt x="3172409" y="3117335"/>
                  <a:pt x="3161654" y="3117335"/>
                </a:cubicBezTo>
                <a:close/>
                <a:moveTo>
                  <a:pt x="10065673" y="3085074"/>
                </a:moveTo>
                <a:cubicBezTo>
                  <a:pt x="10054919" y="3085074"/>
                  <a:pt x="10049543" y="3087765"/>
                  <a:pt x="10049543" y="3093139"/>
                </a:cubicBezTo>
                <a:cubicBezTo>
                  <a:pt x="10049543" y="3098516"/>
                  <a:pt x="10049543" y="3101203"/>
                  <a:pt x="10049543" y="3101203"/>
                </a:cubicBezTo>
                <a:cubicBezTo>
                  <a:pt x="10049543" y="3101203"/>
                  <a:pt x="10052232" y="3101203"/>
                  <a:pt x="10057606" y="3101203"/>
                </a:cubicBezTo>
                <a:cubicBezTo>
                  <a:pt x="10062984" y="3101203"/>
                  <a:pt x="10071048" y="3101203"/>
                  <a:pt x="10081804" y="3101203"/>
                </a:cubicBezTo>
                <a:close/>
                <a:moveTo>
                  <a:pt x="3935937" y="3085074"/>
                </a:moveTo>
                <a:lnTo>
                  <a:pt x="3952068" y="3101203"/>
                </a:lnTo>
                <a:lnTo>
                  <a:pt x="3952068" y="3085074"/>
                </a:lnTo>
                <a:cubicBezTo>
                  <a:pt x="3952068" y="3085074"/>
                  <a:pt x="3946692" y="3085074"/>
                  <a:pt x="3935937" y="3085074"/>
                </a:cubicBezTo>
                <a:close/>
                <a:moveTo>
                  <a:pt x="3089065" y="3060878"/>
                </a:moveTo>
                <a:cubicBezTo>
                  <a:pt x="3094442" y="3060878"/>
                  <a:pt x="3102509" y="3063566"/>
                  <a:pt x="3113261" y="3068942"/>
                </a:cubicBezTo>
                <a:lnTo>
                  <a:pt x="3129392" y="3085074"/>
                </a:lnTo>
                <a:cubicBezTo>
                  <a:pt x="3118640" y="3095828"/>
                  <a:pt x="3113261" y="3095828"/>
                  <a:pt x="3113261" y="3085074"/>
                </a:cubicBezTo>
                <a:cubicBezTo>
                  <a:pt x="3113261" y="3074320"/>
                  <a:pt x="3107887" y="3068942"/>
                  <a:pt x="3097132" y="3068942"/>
                </a:cubicBezTo>
                <a:lnTo>
                  <a:pt x="3081001" y="3068942"/>
                </a:lnTo>
                <a:cubicBezTo>
                  <a:pt x="3081001" y="3063566"/>
                  <a:pt x="3083689" y="3060878"/>
                  <a:pt x="3089065" y="3060878"/>
                </a:cubicBezTo>
                <a:close/>
                <a:moveTo>
                  <a:pt x="9458109" y="3047402"/>
                </a:moveTo>
                <a:lnTo>
                  <a:pt x="9452700" y="3052811"/>
                </a:lnTo>
                <a:cubicBezTo>
                  <a:pt x="9452700" y="3052811"/>
                  <a:pt x="9453373" y="3052139"/>
                  <a:pt x="9454716" y="3050796"/>
                </a:cubicBezTo>
                <a:close/>
                <a:moveTo>
                  <a:pt x="10597991" y="3036681"/>
                </a:moveTo>
                <a:lnTo>
                  <a:pt x="10614122" y="3052811"/>
                </a:lnTo>
                <a:lnTo>
                  <a:pt x="10614122" y="3036681"/>
                </a:lnTo>
                <a:cubicBezTo>
                  <a:pt x="10603366" y="3036681"/>
                  <a:pt x="10597991" y="3036681"/>
                  <a:pt x="10597991" y="3036681"/>
                </a:cubicBezTo>
                <a:close/>
                <a:moveTo>
                  <a:pt x="3661713" y="3036681"/>
                </a:moveTo>
                <a:cubicBezTo>
                  <a:pt x="3661713" y="3047435"/>
                  <a:pt x="3667089" y="3052811"/>
                  <a:pt x="3677842" y="3052811"/>
                </a:cubicBezTo>
                <a:cubicBezTo>
                  <a:pt x="3688596" y="3052811"/>
                  <a:pt x="3699351" y="3058189"/>
                  <a:pt x="3710106" y="3068942"/>
                </a:cubicBezTo>
                <a:cubicBezTo>
                  <a:pt x="3710106" y="3068942"/>
                  <a:pt x="3712793" y="3066253"/>
                  <a:pt x="3718169" y="3060878"/>
                </a:cubicBezTo>
                <a:cubicBezTo>
                  <a:pt x="3723547" y="3055502"/>
                  <a:pt x="3726237" y="3052811"/>
                  <a:pt x="3726237" y="3052811"/>
                </a:cubicBezTo>
                <a:cubicBezTo>
                  <a:pt x="3726237" y="3042057"/>
                  <a:pt x="3720858" y="3036681"/>
                  <a:pt x="3710106" y="3036681"/>
                </a:cubicBezTo>
                <a:cubicBezTo>
                  <a:pt x="3699351" y="3036681"/>
                  <a:pt x="3688596" y="3036681"/>
                  <a:pt x="3677842" y="3036681"/>
                </a:cubicBezTo>
                <a:close/>
                <a:moveTo>
                  <a:pt x="3484275" y="3026599"/>
                </a:moveTo>
                <a:cubicBezTo>
                  <a:pt x="3489651" y="3025256"/>
                  <a:pt x="3495025" y="3025928"/>
                  <a:pt x="3500404" y="3028615"/>
                </a:cubicBezTo>
                <a:cubicBezTo>
                  <a:pt x="3511156" y="3033993"/>
                  <a:pt x="3516532" y="3036681"/>
                  <a:pt x="3516532" y="3036681"/>
                </a:cubicBezTo>
                <a:lnTo>
                  <a:pt x="3532666" y="3052811"/>
                </a:lnTo>
                <a:cubicBezTo>
                  <a:pt x="3532666" y="3063566"/>
                  <a:pt x="3527287" y="3063566"/>
                  <a:pt x="3516532" y="3052811"/>
                </a:cubicBezTo>
                <a:lnTo>
                  <a:pt x="3484275" y="3052811"/>
                </a:lnTo>
                <a:lnTo>
                  <a:pt x="3468142" y="3036681"/>
                </a:lnTo>
                <a:cubicBezTo>
                  <a:pt x="3473520" y="3031306"/>
                  <a:pt x="3478896" y="3027943"/>
                  <a:pt x="3484275" y="3026599"/>
                </a:cubicBezTo>
                <a:close/>
                <a:moveTo>
                  <a:pt x="9420438" y="3020548"/>
                </a:moveTo>
                <a:lnTo>
                  <a:pt x="9436568" y="3036681"/>
                </a:lnTo>
                <a:cubicBezTo>
                  <a:pt x="9436568" y="3036681"/>
                  <a:pt x="9436568" y="3031306"/>
                  <a:pt x="9436568" y="3020548"/>
                </a:cubicBezTo>
                <a:close/>
                <a:moveTo>
                  <a:pt x="9390192" y="3010466"/>
                </a:moveTo>
                <a:cubicBezTo>
                  <a:pt x="9386160" y="3009125"/>
                  <a:pt x="9382797" y="3009797"/>
                  <a:pt x="9380110" y="3012485"/>
                </a:cubicBezTo>
                <a:cubicBezTo>
                  <a:pt x="9374733" y="3017861"/>
                  <a:pt x="9372046" y="3025928"/>
                  <a:pt x="9372046" y="3036681"/>
                </a:cubicBezTo>
                <a:cubicBezTo>
                  <a:pt x="9372046" y="3047435"/>
                  <a:pt x="9377422" y="3052811"/>
                  <a:pt x="9388177" y="3052811"/>
                </a:cubicBezTo>
                <a:cubicBezTo>
                  <a:pt x="9398929" y="3052811"/>
                  <a:pt x="9406996" y="3050124"/>
                  <a:pt x="9412372" y="3044746"/>
                </a:cubicBezTo>
                <a:cubicBezTo>
                  <a:pt x="9417750" y="3039370"/>
                  <a:pt x="9415060" y="3031306"/>
                  <a:pt x="9404306" y="3020548"/>
                </a:cubicBezTo>
                <a:cubicBezTo>
                  <a:pt x="9398929" y="3015174"/>
                  <a:pt x="9394227" y="3011812"/>
                  <a:pt x="9390192" y="3010466"/>
                </a:cubicBezTo>
                <a:close/>
                <a:moveTo>
                  <a:pt x="10049543" y="3004420"/>
                </a:moveTo>
                <a:cubicBezTo>
                  <a:pt x="10049543" y="3004420"/>
                  <a:pt x="10044165" y="3009797"/>
                  <a:pt x="10033410" y="3020548"/>
                </a:cubicBezTo>
                <a:lnTo>
                  <a:pt x="10033410" y="3036681"/>
                </a:lnTo>
                <a:lnTo>
                  <a:pt x="10049543" y="3020548"/>
                </a:lnTo>
                <a:close/>
                <a:moveTo>
                  <a:pt x="9291392" y="3004420"/>
                </a:moveTo>
                <a:cubicBezTo>
                  <a:pt x="9291392" y="3015174"/>
                  <a:pt x="9296768" y="3020548"/>
                  <a:pt x="9307522" y="3020548"/>
                </a:cubicBezTo>
                <a:lnTo>
                  <a:pt x="9323651" y="3020548"/>
                </a:lnTo>
                <a:lnTo>
                  <a:pt x="9323651" y="3036681"/>
                </a:lnTo>
                <a:cubicBezTo>
                  <a:pt x="9323651" y="3036681"/>
                  <a:pt x="9326342" y="3033993"/>
                  <a:pt x="9331718" y="3028615"/>
                </a:cubicBezTo>
                <a:lnTo>
                  <a:pt x="9336556" y="3023774"/>
                </a:lnTo>
                <a:lnTo>
                  <a:pt x="9339783" y="3025928"/>
                </a:lnTo>
                <a:lnTo>
                  <a:pt x="9339783" y="3036681"/>
                </a:lnTo>
                <a:lnTo>
                  <a:pt x="9355914" y="3036681"/>
                </a:lnTo>
                <a:lnTo>
                  <a:pt x="9339783" y="3025928"/>
                </a:lnTo>
                <a:lnTo>
                  <a:pt x="9339783" y="3020548"/>
                </a:lnTo>
                <a:lnTo>
                  <a:pt x="9336556" y="3023774"/>
                </a:lnTo>
                <a:lnTo>
                  <a:pt x="9307522" y="3004420"/>
                </a:lnTo>
                <a:cubicBezTo>
                  <a:pt x="9296768" y="3004420"/>
                  <a:pt x="9291392" y="3004420"/>
                  <a:pt x="9291392" y="3004420"/>
                </a:cubicBezTo>
                <a:close/>
                <a:moveTo>
                  <a:pt x="9259129" y="3004420"/>
                </a:moveTo>
                <a:cubicBezTo>
                  <a:pt x="9248375" y="3004420"/>
                  <a:pt x="9245687" y="3009797"/>
                  <a:pt x="9251064" y="3020548"/>
                </a:cubicBezTo>
                <a:cubicBezTo>
                  <a:pt x="9256440" y="3031306"/>
                  <a:pt x="9264505" y="3036681"/>
                  <a:pt x="9275259" y="3036681"/>
                </a:cubicBezTo>
                <a:cubicBezTo>
                  <a:pt x="9275259" y="3036681"/>
                  <a:pt x="9275259" y="3031306"/>
                  <a:pt x="9275259" y="3020548"/>
                </a:cubicBezTo>
                <a:close/>
                <a:moveTo>
                  <a:pt x="3419749" y="3004420"/>
                </a:moveTo>
                <a:cubicBezTo>
                  <a:pt x="3452011" y="3004420"/>
                  <a:pt x="3468142" y="3004420"/>
                  <a:pt x="3468142" y="3004420"/>
                </a:cubicBezTo>
                <a:lnTo>
                  <a:pt x="3435880" y="3052811"/>
                </a:lnTo>
                <a:cubicBezTo>
                  <a:pt x="3425125" y="3052811"/>
                  <a:pt x="3417060" y="3050124"/>
                  <a:pt x="3411684" y="3044746"/>
                </a:cubicBezTo>
                <a:cubicBezTo>
                  <a:pt x="3406308" y="3039370"/>
                  <a:pt x="3403618" y="3033993"/>
                  <a:pt x="3403618" y="3028615"/>
                </a:cubicBezTo>
                <a:cubicBezTo>
                  <a:pt x="3403618" y="3023239"/>
                  <a:pt x="3398241" y="3020548"/>
                  <a:pt x="3387487" y="3020548"/>
                </a:cubicBezTo>
                <a:cubicBezTo>
                  <a:pt x="3376734" y="3020548"/>
                  <a:pt x="3371356" y="3017861"/>
                  <a:pt x="3371356" y="3012485"/>
                </a:cubicBezTo>
                <a:cubicBezTo>
                  <a:pt x="3371356" y="3007107"/>
                  <a:pt x="3387487" y="3004420"/>
                  <a:pt x="3419749" y="3004420"/>
                </a:cubicBezTo>
                <a:close/>
                <a:moveTo>
                  <a:pt x="3102173" y="2999378"/>
                </a:moveTo>
                <a:cubicBezTo>
                  <a:pt x="3120320" y="2997361"/>
                  <a:pt x="3129392" y="3004420"/>
                  <a:pt x="3129392" y="3020548"/>
                </a:cubicBezTo>
                <a:lnTo>
                  <a:pt x="3081001" y="3020548"/>
                </a:lnTo>
                <a:lnTo>
                  <a:pt x="3048740" y="3020548"/>
                </a:lnTo>
                <a:lnTo>
                  <a:pt x="3081001" y="3004420"/>
                </a:lnTo>
                <a:cubicBezTo>
                  <a:pt x="3089065" y="3001730"/>
                  <a:pt x="3096124" y="3000052"/>
                  <a:pt x="3102173" y="2999378"/>
                </a:cubicBezTo>
                <a:close/>
                <a:moveTo>
                  <a:pt x="10420552" y="2988287"/>
                </a:moveTo>
                <a:lnTo>
                  <a:pt x="10420552" y="3004420"/>
                </a:lnTo>
                <a:lnTo>
                  <a:pt x="10436683" y="2988287"/>
                </a:lnTo>
                <a:cubicBezTo>
                  <a:pt x="10425928" y="2988287"/>
                  <a:pt x="10420552" y="2988287"/>
                  <a:pt x="10420552" y="2988287"/>
                </a:cubicBezTo>
                <a:close/>
                <a:moveTo>
                  <a:pt x="10017281" y="2988287"/>
                </a:moveTo>
                <a:cubicBezTo>
                  <a:pt x="10017281" y="2988287"/>
                  <a:pt x="10017281" y="2993665"/>
                  <a:pt x="10017281" y="3004420"/>
                </a:cubicBezTo>
                <a:cubicBezTo>
                  <a:pt x="10017281" y="3004420"/>
                  <a:pt x="10022656" y="3004420"/>
                  <a:pt x="10033410" y="3004420"/>
                </a:cubicBezTo>
                <a:cubicBezTo>
                  <a:pt x="10033410" y="2993665"/>
                  <a:pt x="10028034" y="2988287"/>
                  <a:pt x="10017281" y="2988287"/>
                </a:cubicBezTo>
                <a:close/>
                <a:moveTo>
                  <a:pt x="3306833" y="2988287"/>
                </a:moveTo>
                <a:lnTo>
                  <a:pt x="3322963" y="2988287"/>
                </a:lnTo>
                <a:lnTo>
                  <a:pt x="3294736" y="2996354"/>
                </a:lnTo>
                <a:close/>
                <a:moveTo>
                  <a:pt x="3210047" y="2988287"/>
                </a:moveTo>
                <a:lnTo>
                  <a:pt x="3258442" y="2988287"/>
                </a:lnTo>
                <a:cubicBezTo>
                  <a:pt x="3269195" y="2988287"/>
                  <a:pt x="3277260" y="2988287"/>
                  <a:pt x="3282638" y="2988287"/>
                </a:cubicBezTo>
                <a:cubicBezTo>
                  <a:pt x="3288014" y="2988287"/>
                  <a:pt x="3290701" y="2988287"/>
                  <a:pt x="3290701" y="2988287"/>
                </a:cubicBezTo>
                <a:lnTo>
                  <a:pt x="3294735" y="2996354"/>
                </a:lnTo>
                <a:lnTo>
                  <a:pt x="3266507" y="3004420"/>
                </a:lnTo>
                <a:cubicBezTo>
                  <a:pt x="3239619" y="3004420"/>
                  <a:pt x="3220799" y="3001730"/>
                  <a:pt x="3210047" y="2996353"/>
                </a:cubicBezTo>
                <a:cubicBezTo>
                  <a:pt x="3199292" y="2990978"/>
                  <a:pt x="3199292" y="2988287"/>
                  <a:pt x="3210047" y="2988287"/>
                </a:cubicBezTo>
                <a:close/>
                <a:moveTo>
                  <a:pt x="10049543" y="2972157"/>
                </a:moveTo>
                <a:cubicBezTo>
                  <a:pt x="10049543" y="2982911"/>
                  <a:pt x="10054919" y="2988287"/>
                  <a:pt x="10065673" y="2988287"/>
                </a:cubicBezTo>
                <a:cubicBezTo>
                  <a:pt x="10065673" y="2988287"/>
                  <a:pt x="10068361" y="2988287"/>
                  <a:pt x="10073738" y="2988287"/>
                </a:cubicBezTo>
                <a:cubicBezTo>
                  <a:pt x="10079115" y="2988287"/>
                  <a:pt x="10081804" y="2982911"/>
                  <a:pt x="10081804" y="2972157"/>
                </a:cubicBezTo>
                <a:lnTo>
                  <a:pt x="10065673" y="2972157"/>
                </a:lnTo>
                <a:close/>
                <a:moveTo>
                  <a:pt x="9968888" y="2972157"/>
                </a:moveTo>
                <a:cubicBezTo>
                  <a:pt x="9958134" y="2972157"/>
                  <a:pt x="9950069" y="2977535"/>
                  <a:pt x="9944692" y="2988287"/>
                </a:cubicBezTo>
                <a:cubicBezTo>
                  <a:pt x="9939314" y="2999043"/>
                  <a:pt x="9947381" y="3004420"/>
                  <a:pt x="9968888" y="3004420"/>
                </a:cubicBezTo>
                <a:lnTo>
                  <a:pt x="9985019" y="2988287"/>
                </a:lnTo>
                <a:cubicBezTo>
                  <a:pt x="9985019" y="2988287"/>
                  <a:pt x="9982331" y="2985599"/>
                  <a:pt x="9976952" y="2980224"/>
                </a:cubicBezTo>
                <a:cubicBezTo>
                  <a:pt x="9971577" y="2974847"/>
                  <a:pt x="9968888" y="2972157"/>
                  <a:pt x="9968888" y="2972157"/>
                </a:cubicBezTo>
                <a:close/>
                <a:moveTo>
                  <a:pt x="9904364" y="2972157"/>
                </a:moveTo>
                <a:cubicBezTo>
                  <a:pt x="9904364" y="2982911"/>
                  <a:pt x="9904364" y="2988287"/>
                  <a:pt x="9904364" y="2988287"/>
                </a:cubicBezTo>
                <a:lnTo>
                  <a:pt x="9920495" y="2972157"/>
                </a:lnTo>
                <a:cubicBezTo>
                  <a:pt x="9920495" y="2972157"/>
                  <a:pt x="9915119" y="2972157"/>
                  <a:pt x="9904364" y="2972157"/>
                </a:cubicBezTo>
                <a:close/>
                <a:moveTo>
                  <a:pt x="2919691" y="2956028"/>
                </a:moveTo>
                <a:cubicBezTo>
                  <a:pt x="2919691" y="2956028"/>
                  <a:pt x="2925069" y="2956028"/>
                  <a:pt x="2935823" y="2956028"/>
                </a:cubicBezTo>
                <a:cubicBezTo>
                  <a:pt x="2946578" y="2956028"/>
                  <a:pt x="2957333" y="2956028"/>
                  <a:pt x="2968082" y="2956028"/>
                </a:cubicBezTo>
                <a:lnTo>
                  <a:pt x="2951954" y="2972157"/>
                </a:lnTo>
                <a:close/>
                <a:moveTo>
                  <a:pt x="9872102" y="2939894"/>
                </a:moveTo>
                <a:lnTo>
                  <a:pt x="9855973" y="2956028"/>
                </a:lnTo>
                <a:lnTo>
                  <a:pt x="9872102" y="2956028"/>
                </a:lnTo>
                <a:cubicBezTo>
                  <a:pt x="9872102" y="2945274"/>
                  <a:pt x="9872102" y="2939894"/>
                  <a:pt x="9872102" y="2939894"/>
                </a:cubicBezTo>
                <a:close/>
                <a:moveTo>
                  <a:pt x="10130197" y="2923765"/>
                </a:moveTo>
                <a:lnTo>
                  <a:pt x="10162460" y="2939894"/>
                </a:lnTo>
                <a:cubicBezTo>
                  <a:pt x="10183965" y="2950652"/>
                  <a:pt x="10197410" y="2953339"/>
                  <a:pt x="10202785" y="2947961"/>
                </a:cubicBezTo>
                <a:cubicBezTo>
                  <a:pt x="10208161" y="2942584"/>
                  <a:pt x="10210848" y="2945274"/>
                  <a:pt x="10210848" y="2956028"/>
                </a:cubicBezTo>
                <a:cubicBezTo>
                  <a:pt x="10210848" y="2966781"/>
                  <a:pt x="10216226" y="2969469"/>
                  <a:pt x="10226982" y="2964092"/>
                </a:cubicBezTo>
                <a:cubicBezTo>
                  <a:pt x="10237735" y="2958715"/>
                  <a:pt x="10240424" y="2961402"/>
                  <a:pt x="10235047" y="2972157"/>
                </a:cubicBezTo>
                <a:cubicBezTo>
                  <a:pt x="10229669" y="2982911"/>
                  <a:pt x="10232360" y="2990978"/>
                  <a:pt x="10243111" y="2996353"/>
                </a:cubicBezTo>
                <a:cubicBezTo>
                  <a:pt x="10253868" y="3001730"/>
                  <a:pt x="10259243" y="3004420"/>
                  <a:pt x="10259243" y="3004420"/>
                </a:cubicBezTo>
                <a:cubicBezTo>
                  <a:pt x="10259243" y="3004420"/>
                  <a:pt x="10259243" y="2999043"/>
                  <a:pt x="10259243" y="2988287"/>
                </a:cubicBezTo>
                <a:lnTo>
                  <a:pt x="10275374" y="2988287"/>
                </a:lnTo>
                <a:lnTo>
                  <a:pt x="10291504" y="3004420"/>
                </a:lnTo>
                <a:lnTo>
                  <a:pt x="10323765" y="3004420"/>
                </a:lnTo>
                <a:cubicBezTo>
                  <a:pt x="10345274" y="3004420"/>
                  <a:pt x="10356028" y="3001730"/>
                  <a:pt x="10356028" y="2996353"/>
                </a:cubicBezTo>
                <a:cubicBezTo>
                  <a:pt x="10356028" y="2990978"/>
                  <a:pt x="10345274" y="2988287"/>
                  <a:pt x="10323765" y="2988287"/>
                </a:cubicBezTo>
                <a:cubicBezTo>
                  <a:pt x="10302260" y="2988287"/>
                  <a:pt x="10288815" y="2980224"/>
                  <a:pt x="10283441" y="2964092"/>
                </a:cubicBezTo>
                <a:cubicBezTo>
                  <a:pt x="10278063" y="2947961"/>
                  <a:pt x="10264620" y="2934519"/>
                  <a:pt x="10243111" y="2923765"/>
                </a:cubicBezTo>
                <a:cubicBezTo>
                  <a:pt x="10232360" y="2923765"/>
                  <a:pt x="10216226" y="2923765"/>
                  <a:pt x="10194719" y="2923765"/>
                </a:cubicBezTo>
                <a:close/>
                <a:moveTo>
                  <a:pt x="9993084" y="2923765"/>
                </a:moveTo>
                <a:cubicBezTo>
                  <a:pt x="9987706" y="2923765"/>
                  <a:pt x="9982331" y="2929142"/>
                  <a:pt x="9976952" y="2939894"/>
                </a:cubicBezTo>
                <a:cubicBezTo>
                  <a:pt x="9971577" y="2950652"/>
                  <a:pt x="9976952" y="2956028"/>
                  <a:pt x="9993084" y="2956028"/>
                </a:cubicBezTo>
                <a:cubicBezTo>
                  <a:pt x="10009215" y="2956028"/>
                  <a:pt x="10014593" y="2950652"/>
                  <a:pt x="10009215" y="2939894"/>
                </a:cubicBezTo>
                <a:cubicBezTo>
                  <a:pt x="10003838" y="2929142"/>
                  <a:pt x="9998460" y="2923765"/>
                  <a:pt x="9993084" y="2923765"/>
                </a:cubicBezTo>
                <a:close/>
                <a:moveTo>
                  <a:pt x="3081001" y="2923765"/>
                </a:moveTo>
                <a:lnTo>
                  <a:pt x="3161654" y="2923765"/>
                </a:lnTo>
                <a:lnTo>
                  <a:pt x="3226178" y="2939894"/>
                </a:lnTo>
                <a:cubicBezTo>
                  <a:pt x="3215423" y="2961402"/>
                  <a:pt x="3183163" y="2961402"/>
                  <a:pt x="3129392" y="2939894"/>
                </a:cubicBezTo>
                <a:cubicBezTo>
                  <a:pt x="3097132" y="2929142"/>
                  <a:pt x="3081001" y="2923765"/>
                  <a:pt x="3081001" y="2923765"/>
                </a:cubicBezTo>
                <a:close/>
                <a:moveTo>
                  <a:pt x="9936627" y="2907633"/>
                </a:moveTo>
                <a:cubicBezTo>
                  <a:pt x="9904364" y="2918389"/>
                  <a:pt x="9888234" y="2923765"/>
                  <a:pt x="9888234" y="2923765"/>
                </a:cubicBezTo>
                <a:cubicBezTo>
                  <a:pt x="9909741" y="2934519"/>
                  <a:pt x="9931249" y="2934519"/>
                  <a:pt x="9952756" y="2923765"/>
                </a:cubicBezTo>
                <a:close/>
                <a:moveTo>
                  <a:pt x="8646155" y="2907633"/>
                </a:moveTo>
                <a:lnTo>
                  <a:pt x="8662287" y="2923765"/>
                </a:lnTo>
                <a:cubicBezTo>
                  <a:pt x="8673041" y="2934519"/>
                  <a:pt x="8683792" y="2939894"/>
                  <a:pt x="8694549" y="2939894"/>
                </a:cubicBezTo>
                <a:lnTo>
                  <a:pt x="8678417" y="2923765"/>
                </a:lnTo>
                <a:cubicBezTo>
                  <a:pt x="8667663" y="2913011"/>
                  <a:pt x="8656909" y="2907633"/>
                  <a:pt x="8646155" y="2907633"/>
                </a:cubicBezTo>
                <a:close/>
                <a:moveTo>
                  <a:pt x="8565500" y="2907633"/>
                </a:moveTo>
                <a:cubicBezTo>
                  <a:pt x="8565500" y="2907633"/>
                  <a:pt x="8565500" y="2913011"/>
                  <a:pt x="8565500" y="2923765"/>
                </a:cubicBezTo>
                <a:lnTo>
                  <a:pt x="8565500" y="2939894"/>
                </a:lnTo>
                <a:cubicBezTo>
                  <a:pt x="8576254" y="2939894"/>
                  <a:pt x="8581632" y="2934519"/>
                  <a:pt x="8581632" y="2923765"/>
                </a:cubicBezTo>
                <a:close/>
                <a:moveTo>
                  <a:pt x="3758496" y="2907633"/>
                </a:moveTo>
                <a:cubicBezTo>
                  <a:pt x="3758496" y="2907633"/>
                  <a:pt x="3758496" y="2913011"/>
                  <a:pt x="3758496" y="2923765"/>
                </a:cubicBezTo>
                <a:cubicBezTo>
                  <a:pt x="3758496" y="2934519"/>
                  <a:pt x="3763876" y="2939894"/>
                  <a:pt x="3774628" y="2939894"/>
                </a:cubicBezTo>
                <a:lnTo>
                  <a:pt x="3774628" y="2923765"/>
                </a:lnTo>
                <a:close/>
                <a:moveTo>
                  <a:pt x="9807579" y="2891502"/>
                </a:moveTo>
                <a:lnTo>
                  <a:pt x="9786334" y="2909209"/>
                </a:lnTo>
                <a:lnTo>
                  <a:pt x="9789432" y="2909651"/>
                </a:lnTo>
                <a:cubicBezTo>
                  <a:pt x="9793464" y="2910994"/>
                  <a:pt x="9796825" y="2913011"/>
                  <a:pt x="9799514" y="2915698"/>
                </a:cubicBezTo>
                <a:cubicBezTo>
                  <a:pt x="9804890" y="2921076"/>
                  <a:pt x="9807579" y="2923765"/>
                  <a:pt x="9807579" y="2923765"/>
                </a:cubicBezTo>
                <a:cubicBezTo>
                  <a:pt x="9807579" y="2945274"/>
                  <a:pt x="9810268" y="2947961"/>
                  <a:pt x="9815645" y="2931830"/>
                </a:cubicBezTo>
                <a:cubicBezTo>
                  <a:pt x="9821022" y="2915698"/>
                  <a:pt x="9829086" y="2913011"/>
                  <a:pt x="9839840" y="2923765"/>
                </a:cubicBezTo>
                <a:cubicBezTo>
                  <a:pt x="9850595" y="2934519"/>
                  <a:pt x="9855973" y="2934519"/>
                  <a:pt x="9855973" y="2923765"/>
                </a:cubicBezTo>
                <a:cubicBezTo>
                  <a:pt x="9855973" y="2913011"/>
                  <a:pt x="9853282" y="2907633"/>
                  <a:pt x="9847906" y="2907633"/>
                </a:cubicBezTo>
                <a:cubicBezTo>
                  <a:pt x="9842529" y="2907633"/>
                  <a:pt x="9837152" y="2907633"/>
                  <a:pt x="9831777" y="2907633"/>
                </a:cubicBezTo>
                <a:cubicBezTo>
                  <a:pt x="9826397" y="2907633"/>
                  <a:pt x="9821022" y="2904944"/>
                  <a:pt x="9815645" y="2899569"/>
                </a:cubicBezTo>
                <a:cubicBezTo>
                  <a:pt x="9810268" y="2894193"/>
                  <a:pt x="9807579" y="2891502"/>
                  <a:pt x="9807579" y="2891502"/>
                </a:cubicBezTo>
                <a:close/>
                <a:moveTo>
                  <a:pt x="8613892" y="2891502"/>
                </a:moveTo>
                <a:lnTo>
                  <a:pt x="8613892" y="2907633"/>
                </a:lnTo>
                <a:lnTo>
                  <a:pt x="8630024" y="2891502"/>
                </a:lnTo>
                <a:cubicBezTo>
                  <a:pt x="8619270" y="2891502"/>
                  <a:pt x="8613892" y="2891502"/>
                  <a:pt x="8613892" y="2891502"/>
                </a:cubicBezTo>
                <a:close/>
                <a:moveTo>
                  <a:pt x="10226982" y="2875373"/>
                </a:moveTo>
                <a:cubicBezTo>
                  <a:pt x="10216226" y="2886126"/>
                  <a:pt x="10216226" y="2894193"/>
                  <a:pt x="10226982" y="2899569"/>
                </a:cubicBezTo>
                <a:cubicBezTo>
                  <a:pt x="10237735" y="2904944"/>
                  <a:pt x="10248491" y="2904944"/>
                  <a:pt x="10259243" y="2899569"/>
                </a:cubicBezTo>
                <a:cubicBezTo>
                  <a:pt x="10269997" y="2894193"/>
                  <a:pt x="10269997" y="2886126"/>
                  <a:pt x="10259243" y="2875373"/>
                </a:cubicBezTo>
                <a:cubicBezTo>
                  <a:pt x="10259243" y="2875373"/>
                  <a:pt x="10256556" y="2875373"/>
                  <a:pt x="10251176" y="2875373"/>
                </a:cubicBezTo>
                <a:cubicBezTo>
                  <a:pt x="10245802" y="2875373"/>
                  <a:pt x="10237735" y="2875373"/>
                  <a:pt x="10226982" y="2875373"/>
                </a:cubicBezTo>
                <a:close/>
                <a:moveTo>
                  <a:pt x="3532666" y="2875373"/>
                </a:moveTo>
                <a:cubicBezTo>
                  <a:pt x="3543420" y="2875373"/>
                  <a:pt x="3548797" y="2880748"/>
                  <a:pt x="3548797" y="2891502"/>
                </a:cubicBezTo>
                <a:lnTo>
                  <a:pt x="3532666" y="2891502"/>
                </a:lnTo>
                <a:close/>
                <a:moveTo>
                  <a:pt x="3516532" y="2875373"/>
                </a:moveTo>
                <a:lnTo>
                  <a:pt x="3516532" y="2891502"/>
                </a:lnTo>
                <a:cubicBezTo>
                  <a:pt x="3505780" y="2891502"/>
                  <a:pt x="3500404" y="2888815"/>
                  <a:pt x="3500404" y="2883437"/>
                </a:cubicBezTo>
                <a:cubicBezTo>
                  <a:pt x="3500404" y="2878061"/>
                  <a:pt x="3505780" y="2875373"/>
                  <a:pt x="3516532" y="2875373"/>
                </a:cubicBezTo>
                <a:close/>
                <a:moveTo>
                  <a:pt x="10413494" y="2870330"/>
                </a:moveTo>
                <a:cubicBezTo>
                  <a:pt x="10410134" y="2871005"/>
                  <a:pt x="10407110" y="2872684"/>
                  <a:pt x="10404420" y="2875373"/>
                </a:cubicBezTo>
                <a:cubicBezTo>
                  <a:pt x="10415177" y="2886126"/>
                  <a:pt x="10420552" y="2886126"/>
                  <a:pt x="10420552" y="2875373"/>
                </a:cubicBezTo>
                <a:lnTo>
                  <a:pt x="10436683" y="2891502"/>
                </a:lnTo>
                <a:cubicBezTo>
                  <a:pt x="10436683" y="2902257"/>
                  <a:pt x="10431306" y="2907633"/>
                  <a:pt x="10420552" y="2907633"/>
                </a:cubicBezTo>
                <a:lnTo>
                  <a:pt x="10436683" y="2907633"/>
                </a:lnTo>
                <a:cubicBezTo>
                  <a:pt x="10447435" y="2907633"/>
                  <a:pt x="10458191" y="2907633"/>
                  <a:pt x="10468944" y="2907633"/>
                </a:cubicBezTo>
                <a:cubicBezTo>
                  <a:pt x="10479700" y="2929142"/>
                  <a:pt x="10511961" y="2939894"/>
                  <a:pt x="10565729" y="2939894"/>
                </a:cubicBezTo>
                <a:cubicBezTo>
                  <a:pt x="10608747" y="2939894"/>
                  <a:pt x="10641008" y="2950652"/>
                  <a:pt x="10662515" y="2972157"/>
                </a:cubicBezTo>
                <a:lnTo>
                  <a:pt x="10662515" y="2939894"/>
                </a:lnTo>
                <a:lnTo>
                  <a:pt x="10646383" y="2939894"/>
                </a:lnTo>
                <a:cubicBezTo>
                  <a:pt x="10635629" y="2939894"/>
                  <a:pt x="10630253" y="2939894"/>
                  <a:pt x="10630253" y="2939894"/>
                </a:cubicBezTo>
                <a:lnTo>
                  <a:pt x="10630253" y="2907633"/>
                </a:lnTo>
                <a:lnTo>
                  <a:pt x="10630253" y="2891502"/>
                </a:lnTo>
                <a:lnTo>
                  <a:pt x="10597991" y="2923765"/>
                </a:lnTo>
                <a:lnTo>
                  <a:pt x="10597991" y="2939894"/>
                </a:lnTo>
                <a:cubicBezTo>
                  <a:pt x="10597991" y="2939894"/>
                  <a:pt x="10595303" y="2931830"/>
                  <a:pt x="10589928" y="2915698"/>
                </a:cubicBezTo>
                <a:cubicBezTo>
                  <a:pt x="10584550" y="2899569"/>
                  <a:pt x="10576486" y="2891502"/>
                  <a:pt x="10565729" y="2891502"/>
                </a:cubicBezTo>
                <a:cubicBezTo>
                  <a:pt x="10554975" y="2902257"/>
                  <a:pt x="10549600" y="2907633"/>
                  <a:pt x="10549600" y="2907633"/>
                </a:cubicBezTo>
                <a:lnTo>
                  <a:pt x="10549600" y="2875373"/>
                </a:lnTo>
                <a:cubicBezTo>
                  <a:pt x="10538844" y="2875373"/>
                  <a:pt x="10522713" y="2875373"/>
                  <a:pt x="10501206" y="2875373"/>
                </a:cubicBezTo>
                <a:lnTo>
                  <a:pt x="10501206" y="2891502"/>
                </a:lnTo>
                <a:cubicBezTo>
                  <a:pt x="10501206" y="2891502"/>
                  <a:pt x="10503894" y="2894193"/>
                  <a:pt x="10509270" y="2899569"/>
                </a:cubicBezTo>
                <a:cubicBezTo>
                  <a:pt x="10514650" y="2904944"/>
                  <a:pt x="10517337" y="2907633"/>
                  <a:pt x="10517337" y="2907633"/>
                </a:cubicBezTo>
                <a:lnTo>
                  <a:pt x="10452815" y="2891502"/>
                </a:lnTo>
                <a:cubicBezTo>
                  <a:pt x="10436684" y="2875373"/>
                  <a:pt x="10423579" y="2868315"/>
                  <a:pt x="10413494" y="2870330"/>
                </a:cubicBezTo>
                <a:close/>
                <a:moveTo>
                  <a:pt x="10323765" y="2843111"/>
                </a:moveTo>
                <a:cubicBezTo>
                  <a:pt x="10323765" y="2843111"/>
                  <a:pt x="10323765" y="2848487"/>
                  <a:pt x="10323765" y="2859241"/>
                </a:cubicBezTo>
                <a:lnTo>
                  <a:pt x="10339898" y="2875373"/>
                </a:lnTo>
                <a:cubicBezTo>
                  <a:pt x="10350652" y="2875373"/>
                  <a:pt x="10356028" y="2869997"/>
                  <a:pt x="10356028" y="2859241"/>
                </a:cubicBezTo>
                <a:close/>
                <a:moveTo>
                  <a:pt x="10218915" y="2843111"/>
                </a:moveTo>
                <a:cubicBezTo>
                  <a:pt x="10202785" y="2843111"/>
                  <a:pt x="10194719" y="2848487"/>
                  <a:pt x="10194719" y="2859241"/>
                </a:cubicBezTo>
                <a:lnTo>
                  <a:pt x="10210848" y="2859241"/>
                </a:lnTo>
                <a:cubicBezTo>
                  <a:pt x="10221606" y="2859241"/>
                  <a:pt x="10229669" y="2859241"/>
                  <a:pt x="10235047" y="2859241"/>
                </a:cubicBezTo>
                <a:cubicBezTo>
                  <a:pt x="10240424" y="2859241"/>
                  <a:pt x="10243111" y="2856552"/>
                  <a:pt x="10243111" y="2851174"/>
                </a:cubicBezTo>
                <a:cubicBezTo>
                  <a:pt x="10243111" y="2845798"/>
                  <a:pt x="10235047" y="2843111"/>
                  <a:pt x="10218915" y="2843111"/>
                </a:cubicBezTo>
                <a:close/>
                <a:moveTo>
                  <a:pt x="9815645" y="2843111"/>
                </a:moveTo>
                <a:cubicBezTo>
                  <a:pt x="9810268" y="2843111"/>
                  <a:pt x="9804890" y="2848487"/>
                  <a:pt x="9799514" y="2859241"/>
                </a:cubicBezTo>
                <a:cubicBezTo>
                  <a:pt x="9794138" y="2869997"/>
                  <a:pt x="9804890" y="2875373"/>
                  <a:pt x="9831777" y="2875373"/>
                </a:cubicBezTo>
                <a:cubicBezTo>
                  <a:pt x="9858660" y="2875373"/>
                  <a:pt x="9872102" y="2869997"/>
                  <a:pt x="9872102" y="2859241"/>
                </a:cubicBezTo>
                <a:cubicBezTo>
                  <a:pt x="9872102" y="2859241"/>
                  <a:pt x="9874792" y="2861930"/>
                  <a:pt x="9880168" y="2867307"/>
                </a:cubicBezTo>
                <a:cubicBezTo>
                  <a:pt x="9885545" y="2872684"/>
                  <a:pt x="9888234" y="2875373"/>
                  <a:pt x="9888234" y="2875373"/>
                </a:cubicBezTo>
                <a:cubicBezTo>
                  <a:pt x="9898988" y="2875373"/>
                  <a:pt x="9904364" y="2875373"/>
                  <a:pt x="9904364" y="2875373"/>
                </a:cubicBezTo>
                <a:lnTo>
                  <a:pt x="9920495" y="2875373"/>
                </a:lnTo>
                <a:cubicBezTo>
                  <a:pt x="9920495" y="2875373"/>
                  <a:pt x="9915119" y="2869997"/>
                  <a:pt x="9904364" y="2859241"/>
                </a:cubicBezTo>
                <a:lnTo>
                  <a:pt x="9872102" y="2859241"/>
                </a:lnTo>
                <a:cubicBezTo>
                  <a:pt x="9872102" y="2848487"/>
                  <a:pt x="9866727" y="2845798"/>
                  <a:pt x="9855973" y="2851174"/>
                </a:cubicBezTo>
                <a:cubicBezTo>
                  <a:pt x="9845218" y="2856552"/>
                  <a:pt x="9837152" y="2856552"/>
                  <a:pt x="9831777" y="2851174"/>
                </a:cubicBezTo>
                <a:cubicBezTo>
                  <a:pt x="9826397" y="2845798"/>
                  <a:pt x="9821022" y="2843111"/>
                  <a:pt x="9815645" y="2843111"/>
                </a:cubicBezTo>
                <a:close/>
                <a:moveTo>
                  <a:pt x="3758496" y="2843111"/>
                </a:moveTo>
                <a:cubicBezTo>
                  <a:pt x="3758496" y="2853865"/>
                  <a:pt x="3763876" y="2859241"/>
                  <a:pt x="3774628" y="2859241"/>
                </a:cubicBezTo>
                <a:cubicBezTo>
                  <a:pt x="3774628" y="2859241"/>
                  <a:pt x="3774628" y="2853865"/>
                  <a:pt x="3774628" y="2843111"/>
                </a:cubicBezTo>
                <a:cubicBezTo>
                  <a:pt x="3774628" y="2843111"/>
                  <a:pt x="3769251" y="2843111"/>
                  <a:pt x="3758496" y="2843111"/>
                </a:cubicBezTo>
                <a:close/>
                <a:moveTo>
                  <a:pt x="10117292" y="2833432"/>
                </a:moveTo>
                <a:lnTo>
                  <a:pt x="10130197" y="2843111"/>
                </a:lnTo>
                <a:lnTo>
                  <a:pt x="10146326" y="2843111"/>
                </a:lnTo>
                <a:close/>
                <a:moveTo>
                  <a:pt x="10646383" y="2826979"/>
                </a:moveTo>
                <a:cubicBezTo>
                  <a:pt x="10635629" y="2826979"/>
                  <a:pt x="10635629" y="2832357"/>
                  <a:pt x="10646383" y="2843111"/>
                </a:cubicBezTo>
                <a:lnTo>
                  <a:pt x="10678644" y="2843111"/>
                </a:lnTo>
                <a:cubicBezTo>
                  <a:pt x="10667892" y="2832357"/>
                  <a:pt x="10657139" y="2826979"/>
                  <a:pt x="10646383" y="2826979"/>
                </a:cubicBezTo>
                <a:close/>
                <a:moveTo>
                  <a:pt x="9130083" y="2826979"/>
                </a:moveTo>
                <a:lnTo>
                  <a:pt x="9130083" y="2843111"/>
                </a:lnTo>
                <a:lnTo>
                  <a:pt x="9146213" y="2843111"/>
                </a:lnTo>
                <a:cubicBezTo>
                  <a:pt x="9146213" y="2832357"/>
                  <a:pt x="9140837" y="2826979"/>
                  <a:pt x="9130083" y="2826979"/>
                </a:cubicBezTo>
                <a:close/>
                <a:moveTo>
                  <a:pt x="8662287" y="2826979"/>
                </a:moveTo>
                <a:lnTo>
                  <a:pt x="8662287" y="2843111"/>
                </a:lnTo>
                <a:lnTo>
                  <a:pt x="8678417" y="2826979"/>
                </a:lnTo>
                <a:cubicBezTo>
                  <a:pt x="8678417" y="2826979"/>
                  <a:pt x="8673041" y="2826979"/>
                  <a:pt x="8662287" y="2826979"/>
                </a:cubicBezTo>
                <a:close/>
                <a:moveTo>
                  <a:pt x="8500978" y="2826979"/>
                </a:moveTo>
                <a:lnTo>
                  <a:pt x="8484846" y="2843111"/>
                </a:lnTo>
                <a:lnTo>
                  <a:pt x="8500978" y="2859241"/>
                </a:lnTo>
                <a:cubicBezTo>
                  <a:pt x="8522483" y="2859241"/>
                  <a:pt x="8533237" y="2859241"/>
                  <a:pt x="8533237" y="2859241"/>
                </a:cubicBezTo>
                <a:lnTo>
                  <a:pt x="8533237" y="2843111"/>
                </a:lnTo>
                <a:cubicBezTo>
                  <a:pt x="8533237" y="2864619"/>
                  <a:pt x="8554746" y="2869997"/>
                  <a:pt x="8597763" y="2859241"/>
                </a:cubicBezTo>
                <a:cubicBezTo>
                  <a:pt x="8608516" y="2859241"/>
                  <a:pt x="8613892" y="2856552"/>
                  <a:pt x="8613892" y="2851174"/>
                </a:cubicBezTo>
                <a:cubicBezTo>
                  <a:pt x="8613892" y="2845798"/>
                  <a:pt x="8608516" y="2843111"/>
                  <a:pt x="8597763" y="2843111"/>
                </a:cubicBezTo>
                <a:cubicBezTo>
                  <a:pt x="8587009" y="2853865"/>
                  <a:pt x="8581632" y="2853865"/>
                  <a:pt x="8581632" y="2843111"/>
                </a:cubicBezTo>
                <a:lnTo>
                  <a:pt x="8533237" y="2843111"/>
                </a:lnTo>
                <a:lnTo>
                  <a:pt x="8533237" y="2826979"/>
                </a:lnTo>
                <a:cubicBezTo>
                  <a:pt x="8522483" y="2826979"/>
                  <a:pt x="8511732" y="2826979"/>
                  <a:pt x="8500978" y="2826979"/>
                </a:cubicBezTo>
                <a:close/>
                <a:moveTo>
                  <a:pt x="3145525" y="2826979"/>
                </a:moveTo>
                <a:cubicBezTo>
                  <a:pt x="3145525" y="2826979"/>
                  <a:pt x="3150901" y="2826979"/>
                  <a:pt x="3161654" y="2826979"/>
                </a:cubicBezTo>
                <a:cubicBezTo>
                  <a:pt x="3172409" y="2826979"/>
                  <a:pt x="3177787" y="2826979"/>
                  <a:pt x="3177787" y="2826979"/>
                </a:cubicBezTo>
                <a:cubicBezTo>
                  <a:pt x="3177787" y="2837734"/>
                  <a:pt x="3172409" y="2843111"/>
                  <a:pt x="3161654" y="2843111"/>
                </a:cubicBezTo>
                <a:close/>
                <a:moveTo>
                  <a:pt x="9775318" y="2810848"/>
                </a:moveTo>
                <a:lnTo>
                  <a:pt x="9759186" y="2826979"/>
                </a:lnTo>
                <a:lnTo>
                  <a:pt x="9743055" y="2843111"/>
                </a:lnTo>
                <a:cubicBezTo>
                  <a:pt x="9753810" y="2853865"/>
                  <a:pt x="9769940" y="2848487"/>
                  <a:pt x="9791447" y="2826979"/>
                </a:cubicBezTo>
                <a:cubicBezTo>
                  <a:pt x="9802201" y="2826979"/>
                  <a:pt x="9802201" y="2821602"/>
                  <a:pt x="9791447" y="2810848"/>
                </a:cubicBezTo>
                <a:close/>
                <a:moveTo>
                  <a:pt x="8984904" y="2810848"/>
                </a:moveTo>
                <a:cubicBezTo>
                  <a:pt x="8995659" y="2821602"/>
                  <a:pt x="9001033" y="2826979"/>
                  <a:pt x="9001033" y="2826979"/>
                </a:cubicBezTo>
                <a:cubicBezTo>
                  <a:pt x="9001033" y="2826979"/>
                  <a:pt x="9001033" y="2821602"/>
                  <a:pt x="9001033" y="2810848"/>
                </a:cubicBezTo>
                <a:close/>
                <a:moveTo>
                  <a:pt x="8742941" y="2810848"/>
                </a:moveTo>
                <a:cubicBezTo>
                  <a:pt x="8742941" y="2821602"/>
                  <a:pt x="8745629" y="2826979"/>
                  <a:pt x="8751005" y="2826979"/>
                </a:cubicBezTo>
                <a:cubicBezTo>
                  <a:pt x="8756383" y="2826979"/>
                  <a:pt x="8764450" y="2826979"/>
                  <a:pt x="8775204" y="2826979"/>
                </a:cubicBezTo>
                <a:cubicBezTo>
                  <a:pt x="8785957" y="2816226"/>
                  <a:pt x="8791333" y="2818915"/>
                  <a:pt x="8791333" y="2835044"/>
                </a:cubicBezTo>
                <a:cubicBezTo>
                  <a:pt x="8791333" y="2851174"/>
                  <a:pt x="8791333" y="2859241"/>
                  <a:pt x="8791333" y="2859241"/>
                </a:cubicBezTo>
                <a:cubicBezTo>
                  <a:pt x="8780579" y="2859241"/>
                  <a:pt x="8775204" y="2859241"/>
                  <a:pt x="8775204" y="2859241"/>
                </a:cubicBezTo>
                <a:cubicBezTo>
                  <a:pt x="8775204" y="2859241"/>
                  <a:pt x="8775204" y="2853865"/>
                  <a:pt x="8775204" y="2843111"/>
                </a:cubicBezTo>
                <a:cubicBezTo>
                  <a:pt x="8775204" y="2843111"/>
                  <a:pt x="8764450" y="2843111"/>
                  <a:pt x="8742941" y="2843111"/>
                </a:cubicBezTo>
                <a:cubicBezTo>
                  <a:pt x="8732187" y="2843111"/>
                  <a:pt x="8721433" y="2843111"/>
                  <a:pt x="8710678" y="2843111"/>
                </a:cubicBezTo>
                <a:cubicBezTo>
                  <a:pt x="8699924" y="2843111"/>
                  <a:pt x="8694549" y="2843111"/>
                  <a:pt x="8694549" y="2843111"/>
                </a:cubicBezTo>
                <a:cubicBezTo>
                  <a:pt x="8694549" y="2853865"/>
                  <a:pt x="8699924" y="2859241"/>
                  <a:pt x="8710678" y="2859241"/>
                </a:cubicBezTo>
                <a:cubicBezTo>
                  <a:pt x="8721433" y="2859241"/>
                  <a:pt x="8726809" y="2864619"/>
                  <a:pt x="8726809" y="2875373"/>
                </a:cubicBezTo>
                <a:cubicBezTo>
                  <a:pt x="8726809" y="2886126"/>
                  <a:pt x="8732187" y="2886126"/>
                  <a:pt x="8742941" y="2875373"/>
                </a:cubicBezTo>
                <a:cubicBezTo>
                  <a:pt x="8742941" y="2864619"/>
                  <a:pt x="8745629" y="2859241"/>
                  <a:pt x="8751005" y="2859241"/>
                </a:cubicBezTo>
                <a:cubicBezTo>
                  <a:pt x="8756383" y="2859241"/>
                  <a:pt x="8764450" y="2864619"/>
                  <a:pt x="8775204" y="2875373"/>
                </a:cubicBezTo>
                <a:cubicBezTo>
                  <a:pt x="8785957" y="2864619"/>
                  <a:pt x="8796709" y="2859241"/>
                  <a:pt x="8807463" y="2859241"/>
                </a:cubicBezTo>
                <a:cubicBezTo>
                  <a:pt x="8796709" y="2837734"/>
                  <a:pt x="8802087" y="2832357"/>
                  <a:pt x="8823596" y="2843111"/>
                </a:cubicBezTo>
                <a:lnTo>
                  <a:pt x="8807463" y="2810848"/>
                </a:lnTo>
                <a:cubicBezTo>
                  <a:pt x="8796709" y="2810848"/>
                  <a:pt x="8785957" y="2810848"/>
                  <a:pt x="8775204" y="2810848"/>
                </a:cubicBezTo>
                <a:cubicBezTo>
                  <a:pt x="8764450" y="2810848"/>
                  <a:pt x="8753695" y="2810848"/>
                  <a:pt x="8742941" y="2810848"/>
                </a:cubicBezTo>
                <a:close/>
                <a:moveTo>
                  <a:pt x="8162228" y="2810848"/>
                </a:moveTo>
                <a:cubicBezTo>
                  <a:pt x="8162228" y="2821602"/>
                  <a:pt x="8164916" y="2826979"/>
                  <a:pt x="8170295" y="2826979"/>
                </a:cubicBezTo>
                <a:cubicBezTo>
                  <a:pt x="8175670" y="2826979"/>
                  <a:pt x="8178358" y="2826979"/>
                  <a:pt x="8178358" y="2826979"/>
                </a:cubicBezTo>
                <a:cubicBezTo>
                  <a:pt x="8178358" y="2816226"/>
                  <a:pt x="8175670" y="2810848"/>
                  <a:pt x="8170295" y="2810848"/>
                </a:cubicBezTo>
                <a:cubicBezTo>
                  <a:pt x="8164916" y="2810848"/>
                  <a:pt x="8162228" y="2810848"/>
                  <a:pt x="8162228" y="2810848"/>
                </a:cubicBezTo>
                <a:close/>
                <a:moveTo>
                  <a:pt x="3806892" y="2810848"/>
                </a:moveTo>
                <a:cubicBezTo>
                  <a:pt x="3806892" y="2821602"/>
                  <a:pt x="3806892" y="2832357"/>
                  <a:pt x="3806892" y="2843111"/>
                </a:cubicBezTo>
                <a:cubicBezTo>
                  <a:pt x="3817644" y="2843111"/>
                  <a:pt x="3823020" y="2837734"/>
                  <a:pt x="3823020" y="2826979"/>
                </a:cubicBezTo>
                <a:cubicBezTo>
                  <a:pt x="3823020" y="2816226"/>
                  <a:pt x="3817644" y="2810848"/>
                  <a:pt x="3806892" y="2810848"/>
                </a:cubicBezTo>
                <a:close/>
                <a:moveTo>
                  <a:pt x="3419749" y="2810848"/>
                </a:moveTo>
                <a:lnTo>
                  <a:pt x="3468142" y="2810848"/>
                </a:lnTo>
                <a:lnTo>
                  <a:pt x="3500404" y="2826979"/>
                </a:lnTo>
                <a:cubicBezTo>
                  <a:pt x="3500404" y="2826979"/>
                  <a:pt x="3497715" y="2826979"/>
                  <a:pt x="3492337" y="2826979"/>
                </a:cubicBezTo>
                <a:cubicBezTo>
                  <a:pt x="3486960" y="2826979"/>
                  <a:pt x="3478896" y="2826979"/>
                  <a:pt x="3468142" y="2826979"/>
                </a:cubicBezTo>
                <a:close/>
                <a:moveTo>
                  <a:pt x="10581861" y="2794719"/>
                </a:moveTo>
                <a:lnTo>
                  <a:pt x="10549600" y="2810848"/>
                </a:lnTo>
                <a:cubicBezTo>
                  <a:pt x="10549600" y="2810848"/>
                  <a:pt x="10560352" y="2810848"/>
                  <a:pt x="10581861" y="2810848"/>
                </a:cubicBezTo>
                <a:lnTo>
                  <a:pt x="10614122" y="2794719"/>
                </a:lnTo>
                <a:close/>
                <a:moveTo>
                  <a:pt x="10420552" y="2794719"/>
                </a:moveTo>
                <a:lnTo>
                  <a:pt x="10436683" y="2810848"/>
                </a:lnTo>
                <a:cubicBezTo>
                  <a:pt x="10436683" y="2810848"/>
                  <a:pt x="10442057" y="2810848"/>
                  <a:pt x="10452815" y="2810848"/>
                </a:cubicBezTo>
                <a:cubicBezTo>
                  <a:pt x="10452815" y="2800094"/>
                  <a:pt x="10450124" y="2794719"/>
                  <a:pt x="10444749" y="2794719"/>
                </a:cubicBezTo>
                <a:cubicBezTo>
                  <a:pt x="10439372" y="2794719"/>
                  <a:pt x="10431306" y="2794719"/>
                  <a:pt x="10420552" y="2794719"/>
                </a:cubicBezTo>
                <a:close/>
                <a:moveTo>
                  <a:pt x="10210848" y="2794719"/>
                </a:moveTo>
                <a:cubicBezTo>
                  <a:pt x="10221606" y="2805471"/>
                  <a:pt x="10232360" y="2810848"/>
                  <a:pt x="10243111" y="2810848"/>
                </a:cubicBezTo>
                <a:lnTo>
                  <a:pt x="10259243" y="2794719"/>
                </a:lnTo>
                <a:close/>
                <a:moveTo>
                  <a:pt x="9146213" y="2794719"/>
                </a:moveTo>
                <a:cubicBezTo>
                  <a:pt x="9156968" y="2794719"/>
                  <a:pt x="9162342" y="2797406"/>
                  <a:pt x="9162342" y="2802783"/>
                </a:cubicBezTo>
                <a:cubicBezTo>
                  <a:pt x="9162342" y="2808161"/>
                  <a:pt x="9167720" y="2810848"/>
                  <a:pt x="9178474" y="2810848"/>
                </a:cubicBezTo>
                <a:lnTo>
                  <a:pt x="9178474" y="2794719"/>
                </a:lnTo>
                <a:close/>
                <a:moveTo>
                  <a:pt x="9372046" y="2778587"/>
                </a:moveTo>
                <a:cubicBezTo>
                  <a:pt x="9361292" y="2800094"/>
                  <a:pt x="9372046" y="2810848"/>
                  <a:pt x="9404306" y="2810848"/>
                </a:cubicBezTo>
                <a:cubicBezTo>
                  <a:pt x="9404306" y="2800094"/>
                  <a:pt x="9398929" y="2794719"/>
                  <a:pt x="9388177" y="2794719"/>
                </a:cubicBezTo>
                <a:close/>
                <a:moveTo>
                  <a:pt x="8678417" y="2778587"/>
                </a:moveTo>
                <a:cubicBezTo>
                  <a:pt x="8678417" y="2789340"/>
                  <a:pt x="8681105" y="2797406"/>
                  <a:pt x="8686483" y="2802783"/>
                </a:cubicBezTo>
                <a:cubicBezTo>
                  <a:pt x="8691859" y="2808161"/>
                  <a:pt x="8699924" y="2810848"/>
                  <a:pt x="8710678" y="2810848"/>
                </a:cubicBezTo>
                <a:cubicBezTo>
                  <a:pt x="8710678" y="2800094"/>
                  <a:pt x="8705302" y="2789340"/>
                  <a:pt x="8694549" y="2778587"/>
                </a:cubicBezTo>
                <a:close/>
                <a:moveTo>
                  <a:pt x="8597763" y="2778587"/>
                </a:moveTo>
                <a:lnTo>
                  <a:pt x="8613892" y="2810848"/>
                </a:lnTo>
                <a:lnTo>
                  <a:pt x="8630024" y="2794719"/>
                </a:lnTo>
                <a:lnTo>
                  <a:pt x="8646155" y="2794719"/>
                </a:lnTo>
                <a:cubicBezTo>
                  <a:pt x="8646155" y="2783965"/>
                  <a:pt x="8640778" y="2778587"/>
                  <a:pt x="8630024" y="2778587"/>
                </a:cubicBezTo>
                <a:cubicBezTo>
                  <a:pt x="8619270" y="2778587"/>
                  <a:pt x="8608516" y="2778587"/>
                  <a:pt x="8597763" y="2778587"/>
                </a:cubicBezTo>
                <a:close/>
                <a:moveTo>
                  <a:pt x="8404191" y="2778587"/>
                </a:moveTo>
                <a:cubicBezTo>
                  <a:pt x="8393437" y="2789340"/>
                  <a:pt x="8388060" y="2794719"/>
                  <a:pt x="8388060" y="2794719"/>
                </a:cubicBezTo>
                <a:cubicBezTo>
                  <a:pt x="8388060" y="2805471"/>
                  <a:pt x="8390750" y="2810848"/>
                  <a:pt x="8396124" y="2810848"/>
                </a:cubicBezTo>
                <a:cubicBezTo>
                  <a:pt x="8401504" y="2810848"/>
                  <a:pt x="8404191" y="2805471"/>
                  <a:pt x="8404191" y="2794719"/>
                </a:cubicBezTo>
                <a:cubicBezTo>
                  <a:pt x="8404191" y="2783965"/>
                  <a:pt x="8404191" y="2778587"/>
                  <a:pt x="8404191" y="2778587"/>
                </a:cubicBezTo>
                <a:close/>
                <a:moveTo>
                  <a:pt x="3758496" y="2778587"/>
                </a:moveTo>
                <a:cubicBezTo>
                  <a:pt x="3769251" y="2789340"/>
                  <a:pt x="3774628" y="2794719"/>
                  <a:pt x="3774628" y="2794719"/>
                </a:cubicBezTo>
                <a:cubicBezTo>
                  <a:pt x="3774628" y="2794719"/>
                  <a:pt x="3780006" y="2794719"/>
                  <a:pt x="3790760" y="2794719"/>
                </a:cubicBezTo>
                <a:cubicBezTo>
                  <a:pt x="3790760" y="2794719"/>
                  <a:pt x="3790760" y="2792030"/>
                  <a:pt x="3790760" y="2786652"/>
                </a:cubicBezTo>
                <a:cubicBezTo>
                  <a:pt x="3790760" y="2781276"/>
                  <a:pt x="3785383" y="2778587"/>
                  <a:pt x="3774628" y="2778587"/>
                </a:cubicBezTo>
                <a:cubicBezTo>
                  <a:pt x="3774628" y="2778587"/>
                  <a:pt x="3769251" y="2778587"/>
                  <a:pt x="3758496" y="2778587"/>
                </a:cubicBezTo>
                <a:close/>
                <a:moveTo>
                  <a:pt x="2984216" y="2778587"/>
                </a:moveTo>
                <a:cubicBezTo>
                  <a:pt x="2984216" y="2778587"/>
                  <a:pt x="2989592" y="2778587"/>
                  <a:pt x="3000346" y="2778587"/>
                </a:cubicBezTo>
                <a:lnTo>
                  <a:pt x="3000346" y="2794719"/>
                </a:lnTo>
                <a:cubicBezTo>
                  <a:pt x="2989592" y="2794719"/>
                  <a:pt x="2984216" y="2789340"/>
                  <a:pt x="2984216" y="2778587"/>
                </a:cubicBezTo>
                <a:close/>
                <a:moveTo>
                  <a:pt x="10361070" y="2773547"/>
                </a:moveTo>
                <a:cubicBezTo>
                  <a:pt x="10355020" y="2774219"/>
                  <a:pt x="10347963" y="2775898"/>
                  <a:pt x="10339898" y="2778587"/>
                </a:cubicBezTo>
                <a:lnTo>
                  <a:pt x="10323765" y="2794719"/>
                </a:lnTo>
                <a:cubicBezTo>
                  <a:pt x="10323765" y="2805471"/>
                  <a:pt x="10323765" y="2810848"/>
                  <a:pt x="10323765" y="2810848"/>
                </a:cubicBezTo>
                <a:cubicBezTo>
                  <a:pt x="10313013" y="2810848"/>
                  <a:pt x="10307635" y="2810848"/>
                  <a:pt x="10307635" y="2810848"/>
                </a:cubicBezTo>
                <a:cubicBezTo>
                  <a:pt x="10307635" y="2810848"/>
                  <a:pt x="10302260" y="2810848"/>
                  <a:pt x="10291504" y="2810848"/>
                </a:cubicBezTo>
                <a:lnTo>
                  <a:pt x="10307635" y="2826979"/>
                </a:lnTo>
                <a:cubicBezTo>
                  <a:pt x="10318391" y="2826979"/>
                  <a:pt x="10329143" y="2826979"/>
                  <a:pt x="10339898" y="2826979"/>
                </a:cubicBezTo>
                <a:cubicBezTo>
                  <a:pt x="10350652" y="2826979"/>
                  <a:pt x="10356028" y="2821602"/>
                  <a:pt x="10356028" y="2810848"/>
                </a:cubicBezTo>
                <a:lnTo>
                  <a:pt x="10372160" y="2810848"/>
                </a:lnTo>
                <a:cubicBezTo>
                  <a:pt x="10382915" y="2810848"/>
                  <a:pt x="10388291" y="2805471"/>
                  <a:pt x="10388291" y="2794719"/>
                </a:cubicBezTo>
                <a:cubicBezTo>
                  <a:pt x="10388291" y="2778588"/>
                  <a:pt x="10379216" y="2771530"/>
                  <a:pt x="10361070" y="2773547"/>
                </a:cubicBezTo>
                <a:close/>
                <a:moveTo>
                  <a:pt x="10130197" y="2762456"/>
                </a:moveTo>
                <a:cubicBezTo>
                  <a:pt x="10119443" y="2762456"/>
                  <a:pt x="10114065" y="2767833"/>
                  <a:pt x="10114065" y="2778587"/>
                </a:cubicBezTo>
                <a:lnTo>
                  <a:pt x="10130197" y="2810848"/>
                </a:lnTo>
                <a:lnTo>
                  <a:pt x="10162460" y="2843111"/>
                </a:lnTo>
                <a:cubicBezTo>
                  <a:pt x="10162460" y="2853865"/>
                  <a:pt x="10167835" y="2864619"/>
                  <a:pt x="10178590" y="2875373"/>
                </a:cubicBezTo>
                <a:lnTo>
                  <a:pt x="10178590" y="2859241"/>
                </a:lnTo>
                <a:cubicBezTo>
                  <a:pt x="10178590" y="2848487"/>
                  <a:pt x="10183965" y="2843111"/>
                  <a:pt x="10194719" y="2843111"/>
                </a:cubicBezTo>
                <a:lnTo>
                  <a:pt x="10194719" y="2810848"/>
                </a:lnTo>
                <a:lnTo>
                  <a:pt x="10178590" y="2778587"/>
                </a:lnTo>
                <a:lnTo>
                  <a:pt x="10130197" y="2778587"/>
                </a:lnTo>
                <a:cubicBezTo>
                  <a:pt x="10130197" y="2767833"/>
                  <a:pt x="10130197" y="2762456"/>
                  <a:pt x="10130197" y="2762456"/>
                </a:cubicBezTo>
                <a:close/>
                <a:moveTo>
                  <a:pt x="8742941" y="2762456"/>
                </a:moveTo>
                <a:lnTo>
                  <a:pt x="8726809" y="2778587"/>
                </a:lnTo>
                <a:cubicBezTo>
                  <a:pt x="8737563" y="2778587"/>
                  <a:pt x="8742941" y="2778587"/>
                  <a:pt x="8742941" y="2778587"/>
                </a:cubicBezTo>
                <a:cubicBezTo>
                  <a:pt x="8742941" y="2767833"/>
                  <a:pt x="8748317" y="2762456"/>
                  <a:pt x="8759072" y="2762456"/>
                </a:cubicBezTo>
                <a:close/>
                <a:moveTo>
                  <a:pt x="8000919" y="2762456"/>
                </a:moveTo>
                <a:lnTo>
                  <a:pt x="8081574" y="2794719"/>
                </a:lnTo>
                <a:cubicBezTo>
                  <a:pt x="8124590" y="2816226"/>
                  <a:pt x="8146098" y="2821602"/>
                  <a:pt x="8146098" y="2810848"/>
                </a:cubicBezTo>
                <a:cubicBezTo>
                  <a:pt x="8146098" y="2789340"/>
                  <a:pt x="8097704" y="2773211"/>
                  <a:pt x="8000919" y="2762456"/>
                </a:cubicBezTo>
                <a:close/>
                <a:moveTo>
                  <a:pt x="8984904" y="2746324"/>
                </a:moveTo>
                <a:lnTo>
                  <a:pt x="9001033" y="2762456"/>
                </a:lnTo>
                <a:cubicBezTo>
                  <a:pt x="9001033" y="2773211"/>
                  <a:pt x="8995659" y="2778587"/>
                  <a:pt x="8984904" y="2778587"/>
                </a:cubicBezTo>
                <a:lnTo>
                  <a:pt x="8968772" y="2762456"/>
                </a:lnTo>
                <a:cubicBezTo>
                  <a:pt x="8968772" y="2762456"/>
                  <a:pt x="8974150" y="2757080"/>
                  <a:pt x="8984904" y="2746324"/>
                </a:cubicBezTo>
                <a:close/>
                <a:moveTo>
                  <a:pt x="7936396" y="2746324"/>
                </a:moveTo>
                <a:lnTo>
                  <a:pt x="7952528" y="2762456"/>
                </a:lnTo>
                <a:cubicBezTo>
                  <a:pt x="7952528" y="2762456"/>
                  <a:pt x="7952528" y="2757080"/>
                  <a:pt x="7952528" y="2746324"/>
                </a:cubicBezTo>
                <a:cubicBezTo>
                  <a:pt x="7952528" y="2746324"/>
                  <a:pt x="7947150" y="2746324"/>
                  <a:pt x="7936396" y="2746324"/>
                </a:cubicBezTo>
                <a:close/>
                <a:moveTo>
                  <a:pt x="3613321" y="2746324"/>
                </a:moveTo>
                <a:cubicBezTo>
                  <a:pt x="3624076" y="2757080"/>
                  <a:pt x="3634828" y="2762456"/>
                  <a:pt x="3645583" y="2762456"/>
                </a:cubicBezTo>
                <a:lnTo>
                  <a:pt x="3645583" y="2746324"/>
                </a:lnTo>
                <a:close/>
                <a:moveTo>
                  <a:pt x="10420552" y="2730194"/>
                </a:moveTo>
                <a:cubicBezTo>
                  <a:pt x="10409796" y="2740948"/>
                  <a:pt x="10401733" y="2746324"/>
                  <a:pt x="10396356" y="2746324"/>
                </a:cubicBezTo>
                <a:cubicBezTo>
                  <a:pt x="10390980" y="2746324"/>
                  <a:pt x="10393666" y="2751702"/>
                  <a:pt x="10404420" y="2762456"/>
                </a:cubicBezTo>
                <a:lnTo>
                  <a:pt x="10468944" y="2778587"/>
                </a:lnTo>
                <a:lnTo>
                  <a:pt x="10468944" y="2810848"/>
                </a:lnTo>
                <a:cubicBezTo>
                  <a:pt x="10468944" y="2821602"/>
                  <a:pt x="10471634" y="2824291"/>
                  <a:pt x="10477011" y="2818915"/>
                </a:cubicBezTo>
                <a:cubicBezTo>
                  <a:pt x="10482385" y="2813539"/>
                  <a:pt x="10490451" y="2810848"/>
                  <a:pt x="10501206" y="2810848"/>
                </a:cubicBezTo>
                <a:cubicBezTo>
                  <a:pt x="10511961" y="2810848"/>
                  <a:pt x="10522713" y="2810848"/>
                  <a:pt x="10533469" y="2810848"/>
                </a:cubicBezTo>
                <a:lnTo>
                  <a:pt x="10517337" y="2794719"/>
                </a:lnTo>
                <a:cubicBezTo>
                  <a:pt x="10506583" y="2783965"/>
                  <a:pt x="10498516" y="2781276"/>
                  <a:pt x="10493141" y="2786652"/>
                </a:cubicBezTo>
                <a:cubicBezTo>
                  <a:pt x="10487765" y="2792030"/>
                  <a:pt x="10485074" y="2792030"/>
                  <a:pt x="10485074" y="2786652"/>
                </a:cubicBezTo>
                <a:cubicBezTo>
                  <a:pt x="10485074" y="2781276"/>
                  <a:pt x="10479700" y="2778587"/>
                  <a:pt x="10468944" y="2778587"/>
                </a:cubicBezTo>
                <a:cubicBezTo>
                  <a:pt x="10468944" y="2767833"/>
                  <a:pt x="10468944" y="2762456"/>
                  <a:pt x="10468944" y="2762456"/>
                </a:cubicBezTo>
                <a:cubicBezTo>
                  <a:pt x="10468944" y="2762456"/>
                  <a:pt x="10474320" y="2762456"/>
                  <a:pt x="10485074" y="2762456"/>
                </a:cubicBezTo>
                <a:cubicBezTo>
                  <a:pt x="10495830" y="2751702"/>
                  <a:pt x="10501206" y="2746324"/>
                  <a:pt x="10501206" y="2746324"/>
                </a:cubicBezTo>
                <a:lnTo>
                  <a:pt x="10485074" y="2730194"/>
                </a:lnTo>
                <a:cubicBezTo>
                  <a:pt x="10463569" y="2730194"/>
                  <a:pt x="10442057" y="2730194"/>
                  <a:pt x="10420552" y="2730194"/>
                </a:cubicBezTo>
                <a:close/>
                <a:moveTo>
                  <a:pt x="10226982" y="2730194"/>
                </a:moveTo>
                <a:lnTo>
                  <a:pt x="10194719" y="2746324"/>
                </a:lnTo>
                <a:cubicBezTo>
                  <a:pt x="10205474" y="2746324"/>
                  <a:pt x="10221606" y="2746324"/>
                  <a:pt x="10243111" y="2746324"/>
                </a:cubicBezTo>
                <a:close/>
                <a:moveTo>
                  <a:pt x="10081804" y="2730194"/>
                </a:moveTo>
                <a:cubicBezTo>
                  <a:pt x="10081804" y="2730194"/>
                  <a:pt x="10081804" y="2735572"/>
                  <a:pt x="10081804" y="2746324"/>
                </a:cubicBezTo>
                <a:lnTo>
                  <a:pt x="10097934" y="2746324"/>
                </a:lnTo>
                <a:cubicBezTo>
                  <a:pt x="10097934" y="2735572"/>
                  <a:pt x="10092560" y="2730194"/>
                  <a:pt x="10081804" y="2730194"/>
                </a:cubicBezTo>
                <a:close/>
                <a:moveTo>
                  <a:pt x="9904364" y="2730194"/>
                </a:moveTo>
                <a:cubicBezTo>
                  <a:pt x="9904364" y="2730194"/>
                  <a:pt x="9904364" y="2735572"/>
                  <a:pt x="9904364" y="2746324"/>
                </a:cubicBezTo>
                <a:cubicBezTo>
                  <a:pt x="9904364" y="2746324"/>
                  <a:pt x="9907052" y="2743637"/>
                  <a:pt x="9912430" y="2738260"/>
                </a:cubicBezTo>
                <a:cubicBezTo>
                  <a:pt x="9917806" y="2732884"/>
                  <a:pt x="9920495" y="2730194"/>
                  <a:pt x="9920495" y="2730194"/>
                </a:cubicBezTo>
                <a:cubicBezTo>
                  <a:pt x="9909741" y="2730194"/>
                  <a:pt x="9904364" y="2730194"/>
                  <a:pt x="9904364" y="2730194"/>
                </a:cubicBezTo>
                <a:close/>
                <a:moveTo>
                  <a:pt x="8460650" y="2730194"/>
                </a:moveTo>
                <a:cubicBezTo>
                  <a:pt x="8444519" y="2730194"/>
                  <a:pt x="8441829" y="2735572"/>
                  <a:pt x="8452583" y="2746324"/>
                </a:cubicBezTo>
                <a:lnTo>
                  <a:pt x="8484846" y="2746324"/>
                </a:lnTo>
                <a:cubicBezTo>
                  <a:pt x="8484846" y="2735572"/>
                  <a:pt x="8476779" y="2730194"/>
                  <a:pt x="8460650" y="2730194"/>
                </a:cubicBezTo>
                <a:close/>
                <a:moveTo>
                  <a:pt x="3339094" y="2730194"/>
                </a:moveTo>
                <a:lnTo>
                  <a:pt x="3355225" y="2730194"/>
                </a:lnTo>
                <a:cubicBezTo>
                  <a:pt x="3355225" y="2730194"/>
                  <a:pt x="3355225" y="2735572"/>
                  <a:pt x="3355225" y="2746324"/>
                </a:cubicBezTo>
                <a:cubicBezTo>
                  <a:pt x="3355225" y="2757080"/>
                  <a:pt x="3352538" y="2762456"/>
                  <a:pt x="3347160" y="2762456"/>
                </a:cubicBezTo>
                <a:cubicBezTo>
                  <a:pt x="3341784" y="2762456"/>
                  <a:pt x="3339094" y="2757080"/>
                  <a:pt x="3339094" y="2746324"/>
                </a:cubicBezTo>
                <a:cubicBezTo>
                  <a:pt x="3339094" y="2735572"/>
                  <a:pt x="3339094" y="2730194"/>
                  <a:pt x="3339094" y="2730194"/>
                </a:cubicBezTo>
                <a:close/>
                <a:moveTo>
                  <a:pt x="2903561" y="2730194"/>
                </a:moveTo>
                <a:lnTo>
                  <a:pt x="2951954" y="2730194"/>
                </a:lnTo>
                <a:lnTo>
                  <a:pt x="2935823" y="2746324"/>
                </a:lnTo>
                <a:cubicBezTo>
                  <a:pt x="2925069" y="2746324"/>
                  <a:pt x="2917005" y="2743637"/>
                  <a:pt x="2911627" y="2738260"/>
                </a:cubicBezTo>
                <a:cubicBezTo>
                  <a:pt x="2906250" y="2732884"/>
                  <a:pt x="2903561" y="2730194"/>
                  <a:pt x="2903561" y="2730194"/>
                </a:cubicBezTo>
                <a:close/>
                <a:moveTo>
                  <a:pt x="8202556" y="2722128"/>
                </a:moveTo>
                <a:cubicBezTo>
                  <a:pt x="8197178" y="2722128"/>
                  <a:pt x="8194490" y="2724819"/>
                  <a:pt x="8194490" y="2730194"/>
                </a:cubicBezTo>
                <a:lnTo>
                  <a:pt x="8194490" y="2746324"/>
                </a:lnTo>
                <a:cubicBezTo>
                  <a:pt x="8215999" y="2746324"/>
                  <a:pt x="8226752" y="2749015"/>
                  <a:pt x="8226752" y="2754389"/>
                </a:cubicBezTo>
                <a:cubicBezTo>
                  <a:pt x="8226752" y="2759769"/>
                  <a:pt x="8232128" y="2762456"/>
                  <a:pt x="8242882" y="2762456"/>
                </a:cubicBezTo>
                <a:cubicBezTo>
                  <a:pt x="8253636" y="2773211"/>
                  <a:pt x="8267078" y="2781276"/>
                  <a:pt x="8283210" y="2786652"/>
                </a:cubicBezTo>
                <a:cubicBezTo>
                  <a:pt x="8299341" y="2792030"/>
                  <a:pt x="8307406" y="2789340"/>
                  <a:pt x="8307406" y="2778587"/>
                </a:cubicBezTo>
                <a:cubicBezTo>
                  <a:pt x="8318160" y="2767833"/>
                  <a:pt x="8312782" y="2762456"/>
                  <a:pt x="8291274" y="2762456"/>
                </a:cubicBezTo>
                <a:lnTo>
                  <a:pt x="8275145" y="2762456"/>
                </a:lnTo>
                <a:cubicBezTo>
                  <a:pt x="8264391" y="2751702"/>
                  <a:pt x="8248259" y="2740948"/>
                  <a:pt x="8226752" y="2730194"/>
                </a:cubicBezTo>
                <a:cubicBezTo>
                  <a:pt x="8215999" y="2724819"/>
                  <a:pt x="8207932" y="2722128"/>
                  <a:pt x="8202556" y="2722128"/>
                </a:cubicBezTo>
                <a:close/>
                <a:moveTo>
                  <a:pt x="9968888" y="2714065"/>
                </a:moveTo>
                <a:cubicBezTo>
                  <a:pt x="9958134" y="2714065"/>
                  <a:pt x="9947381" y="2722128"/>
                  <a:pt x="9936627" y="2738260"/>
                </a:cubicBezTo>
                <a:cubicBezTo>
                  <a:pt x="9925873" y="2754389"/>
                  <a:pt x="9920495" y="2762456"/>
                  <a:pt x="9920495" y="2762456"/>
                </a:cubicBezTo>
                <a:lnTo>
                  <a:pt x="9952756" y="2762456"/>
                </a:lnTo>
                <a:cubicBezTo>
                  <a:pt x="9952756" y="2751702"/>
                  <a:pt x="9963510" y="2749015"/>
                  <a:pt x="9985019" y="2754389"/>
                </a:cubicBezTo>
                <a:cubicBezTo>
                  <a:pt x="10006526" y="2759769"/>
                  <a:pt x="10017281" y="2757080"/>
                  <a:pt x="10017281" y="2746324"/>
                </a:cubicBezTo>
                <a:cubicBezTo>
                  <a:pt x="10017281" y="2735572"/>
                  <a:pt x="10006526" y="2730194"/>
                  <a:pt x="9985019" y="2730194"/>
                </a:cubicBezTo>
                <a:lnTo>
                  <a:pt x="9952756" y="2730194"/>
                </a:lnTo>
                <a:close/>
                <a:moveTo>
                  <a:pt x="9323651" y="2714065"/>
                </a:moveTo>
                <a:cubicBezTo>
                  <a:pt x="9312897" y="2714065"/>
                  <a:pt x="9307522" y="2719439"/>
                  <a:pt x="9307522" y="2730194"/>
                </a:cubicBezTo>
                <a:cubicBezTo>
                  <a:pt x="9307522" y="2740948"/>
                  <a:pt x="9307522" y="2751702"/>
                  <a:pt x="9307522" y="2762456"/>
                </a:cubicBezTo>
                <a:lnTo>
                  <a:pt x="9307522" y="2778587"/>
                </a:lnTo>
                <a:lnTo>
                  <a:pt x="9323651" y="2778587"/>
                </a:lnTo>
                <a:lnTo>
                  <a:pt x="9388177" y="2762456"/>
                </a:lnTo>
                <a:lnTo>
                  <a:pt x="9372046" y="2730194"/>
                </a:lnTo>
                <a:lnTo>
                  <a:pt x="9355914" y="2746324"/>
                </a:lnTo>
                <a:cubicBezTo>
                  <a:pt x="9355914" y="2746324"/>
                  <a:pt x="9350538" y="2746324"/>
                  <a:pt x="9339783" y="2746324"/>
                </a:cubicBezTo>
                <a:cubicBezTo>
                  <a:pt x="9339783" y="2735572"/>
                  <a:pt x="9339783" y="2730194"/>
                  <a:pt x="9339783" y="2730194"/>
                </a:cubicBezTo>
                <a:cubicBezTo>
                  <a:pt x="9339783" y="2719439"/>
                  <a:pt x="9334405" y="2714065"/>
                  <a:pt x="9323651" y="2714065"/>
                </a:cubicBezTo>
                <a:close/>
                <a:moveTo>
                  <a:pt x="8984904" y="2714065"/>
                </a:moveTo>
                <a:cubicBezTo>
                  <a:pt x="8995659" y="2714065"/>
                  <a:pt x="9001033" y="2716752"/>
                  <a:pt x="9001033" y="2722128"/>
                </a:cubicBezTo>
                <a:cubicBezTo>
                  <a:pt x="9001033" y="2727506"/>
                  <a:pt x="9001033" y="2730194"/>
                  <a:pt x="9001033" y="2730194"/>
                </a:cubicBezTo>
                <a:lnTo>
                  <a:pt x="9001033" y="2746324"/>
                </a:lnTo>
                <a:cubicBezTo>
                  <a:pt x="8990279" y="2746324"/>
                  <a:pt x="8984904" y="2740948"/>
                  <a:pt x="8984904" y="2730194"/>
                </a:cubicBezTo>
                <a:cubicBezTo>
                  <a:pt x="8984904" y="2730194"/>
                  <a:pt x="8984904" y="2724819"/>
                  <a:pt x="8984904" y="2714065"/>
                </a:cubicBezTo>
                <a:close/>
                <a:moveTo>
                  <a:pt x="8388060" y="2714065"/>
                </a:moveTo>
                <a:lnTo>
                  <a:pt x="8355800" y="2730194"/>
                </a:lnTo>
                <a:cubicBezTo>
                  <a:pt x="8366554" y="2730194"/>
                  <a:pt x="8377306" y="2730194"/>
                  <a:pt x="8388060" y="2730194"/>
                </a:cubicBezTo>
                <a:cubicBezTo>
                  <a:pt x="8398815" y="2730194"/>
                  <a:pt x="8404191" y="2727506"/>
                  <a:pt x="8404191" y="2722128"/>
                </a:cubicBezTo>
                <a:cubicBezTo>
                  <a:pt x="8404191" y="2716752"/>
                  <a:pt x="8398815" y="2714065"/>
                  <a:pt x="8388060" y="2714065"/>
                </a:cubicBezTo>
                <a:close/>
                <a:moveTo>
                  <a:pt x="8291274" y="2714065"/>
                </a:moveTo>
                <a:cubicBezTo>
                  <a:pt x="8280520" y="2714065"/>
                  <a:pt x="8280520" y="2719439"/>
                  <a:pt x="8291274" y="2730194"/>
                </a:cubicBezTo>
                <a:cubicBezTo>
                  <a:pt x="8302028" y="2740948"/>
                  <a:pt x="8307406" y="2740948"/>
                  <a:pt x="8307406" y="2730194"/>
                </a:cubicBezTo>
                <a:cubicBezTo>
                  <a:pt x="8307406" y="2719439"/>
                  <a:pt x="8302028" y="2714065"/>
                  <a:pt x="8291274" y="2714065"/>
                </a:cubicBezTo>
                <a:close/>
                <a:moveTo>
                  <a:pt x="3234246" y="2714065"/>
                </a:moveTo>
                <a:cubicBezTo>
                  <a:pt x="3239619" y="2714065"/>
                  <a:pt x="3245000" y="2716752"/>
                  <a:pt x="3250374" y="2722128"/>
                </a:cubicBezTo>
                <a:cubicBezTo>
                  <a:pt x="3255750" y="2727506"/>
                  <a:pt x="3253064" y="2730194"/>
                  <a:pt x="3242308" y="2730194"/>
                </a:cubicBezTo>
                <a:cubicBezTo>
                  <a:pt x="3231554" y="2730194"/>
                  <a:pt x="3226178" y="2727506"/>
                  <a:pt x="3226178" y="2722128"/>
                </a:cubicBezTo>
                <a:cubicBezTo>
                  <a:pt x="3226178" y="2716752"/>
                  <a:pt x="3228867" y="2714065"/>
                  <a:pt x="3234246" y="2714065"/>
                </a:cubicBezTo>
                <a:close/>
                <a:moveTo>
                  <a:pt x="3081001" y="2714065"/>
                </a:moveTo>
                <a:cubicBezTo>
                  <a:pt x="3102509" y="2724819"/>
                  <a:pt x="3113261" y="2730194"/>
                  <a:pt x="3113261" y="2730194"/>
                </a:cubicBezTo>
                <a:lnTo>
                  <a:pt x="3097132" y="2730194"/>
                </a:lnTo>
                <a:cubicBezTo>
                  <a:pt x="3097132" y="2730194"/>
                  <a:pt x="3091754" y="2724819"/>
                  <a:pt x="3081001" y="2714065"/>
                </a:cubicBezTo>
                <a:close/>
                <a:moveTo>
                  <a:pt x="8049311" y="2697932"/>
                </a:moveTo>
                <a:cubicBezTo>
                  <a:pt x="8049311" y="2708687"/>
                  <a:pt x="8060065" y="2714065"/>
                  <a:pt x="8081574" y="2714065"/>
                </a:cubicBezTo>
                <a:cubicBezTo>
                  <a:pt x="8081574" y="2714065"/>
                  <a:pt x="8086950" y="2708687"/>
                  <a:pt x="8097704" y="2697932"/>
                </a:cubicBezTo>
                <a:close/>
                <a:moveTo>
                  <a:pt x="10226982" y="2681802"/>
                </a:moveTo>
                <a:cubicBezTo>
                  <a:pt x="10216226" y="2681802"/>
                  <a:pt x="10210848" y="2687178"/>
                  <a:pt x="10210848" y="2697932"/>
                </a:cubicBezTo>
                <a:cubicBezTo>
                  <a:pt x="10221606" y="2708687"/>
                  <a:pt x="10226982" y="2714065"/>
                  <a:pt x="10226982" y="2714065"/>
                </a:cubicBezTo>
                <a:cubicBezTo>
                  <a:pt x="10226982" y="2714065"/>
                  <a:pt x="10229669" y="2714065"/>
                  <a:pt x="10235047" y="2714065"/>
                </a:cubicBezTo>
                <a:cubicBezTo>
                  <a:pt x="10240424" y="2714065"/>
                  <a:pt x="10243111" y="2708687"/>
                  <a:pt x="10243111" y="2697932"/>
                </a:cubicBezTo>
                <a:close/>
                <a:moveTo>
                  <a:pt x="9823710" y="2681802"/>
                </a:moveTo>
                <a:lnTo>
                  <a:pt x="9807579" y="2697932"/>
                </a:lnTo>
                <a:cubicBezTo>
                  <a:pt x="9807579" y="2708687"/>
                  <a:pt x="9812956" y="2714065"/>
                  <a:pt x="9823710" y="2714065"/>
                </a:cubicBezTo>
                <a:cubicBezTo>
                  <a:pt x="9823710" y="2714065"/>
                  <a:pt x="9823710" y="2708687"/>
                  <a:pt x="9823710" y="2697932"/>
                </a:cubicBezTo>
                <a:cubicBezTo>
                  <a:pt x="9823710" y="2687178"/>
                  <a:pt x="9823710" y="2681802"/>
                  <a:pt x="9823710" y="2681802"/>
                </a:cubicBezTo>
                <a:close/>
                <a:moveTo>
                  <a:pt x="12307865" y="2665670"/>
                </a:moveTo>
                <a:lnTo>
                  <a:pt x="12307865" y="2681802"/>
                </a:lnTo>
                <a:cubicBezTo>
                  <a:pt x="12318621" y="2681802"/>
                  <a:pt x="12323997" y="2679114"/>
                  <a:pt x="12323997" y="2673735"/>
                </a:cubicBezTo>
                <a:cubicBezTo>
                  <a:pt x="12323997" y="2668360"/>
                  <a:pt x="12329372" y="2665670"/>
                  <a:pt x="12340128" y="2665670"/>
                </a:cubicBezTo>
                <a:close/>
                <a:moveTo>
                  <a:pt x="10291504" y="2665670"/>
                </a:moveTo>
                <a:cubicBezTo>
                  <a:pt x="10280752" y="2665670"/>
                  <a:pt x="10280752" y="2671048"/>
                  <a:pt x="10291504" y="2681802"/>
                </a:cubicBezTo>
                <a:lnTo>
                  <a:pt x="10323765" y="2681802"/>
                </a:lnTo>
                <a:cubicBezTo>
                  <a:pt x="10313013" y="2671048"/>
                  <a:pt x="10302260" y="2665670"/>
                  <a:pt x="10291504" y="2665670"/>
                </a:cubicBezTo>
                <a:close/>
                <a:moveTo>
                  <a:pt x="8694549" y="2665670"/>
                </a:moveTo>
                <a:lnTo>
                  <a:pt x="8678417" y="2681802"/>
                </a:lnTo>
                <a:cubicBezTo>
                  <a:pt x="8678417" y="2681802"/>
                  <a:pt x="8678417" y="2687178"/>
                  <a:pt x="8678417" y="2697932"/>
                </a:cubicBezTo>
                <a:cubicBezTo>
                  <a:pt x="8667663" y="2708687"/>
                  <a:pt x="8673041" y="2719439"/>
                  <a:pt x="8694549" y="2730194"/>
                </a:cubicBezTo>
                <a:lnTo>
                  <a:pt x="8742941" y="2714065"/>
                </a:lnTo>
                <a:cubicBezTo>
                  <a:pt x="8742941" y="2724819"/>
                  <a:pt x="8764450" y="2735572"/>
                  <a:pt x="8807463" y="2746324"/>
                </a:cubicBezTo>
                <a:lnTo>
                  <a:pt x="8823596" y="2730194"/>
                </a:lnTo>
                <a:cubicBezTo>
                  <a:pt x="8812841" y="2719439"/>
                  <a:pt x="8812841" y="2714065"/>
                  <a:pt x="8823596" y="2714065"/>
                </a:cubicBezTo>
                <a:lnTo>
                  <a:pt x="8791333" y="2714065"/>
                </a:lnTo>
                <a:cubicBezTo>
                  <a:pt x="8791333" y="2714065"/>
                  <a:pt x="8785957" y="2714065"/>
                  <a:pt x="8775204" y="2714065"/>
                </a:cubicBezTo>
                <a:lnTo>
                  <a:pt x="8791333" y="2697932"/>
                </a:lnTo>
                <a:cubicBezTo>
                  <a:pt x="8780579" y="2687178"/>
                  <a:pt x="8767137" y="2681802"/>
                  <a:pt x="8751005" y="2681802"/>
                </a:cubicBezTo>
                <a:cubicBezTo>
                  <a:pt x="8734874" y="2681802"/>
                  <a:pt x="8716055" y="2676426"/>
                  <a:pt x="8694549" y="2665670"/>
                </a:cubicBezTo>
                <a:close/>
                <a:moveTo>
                  <a:pt x="9702727" y="2649539"/>
                </a:moveTo>
                <a:cubicBezTo>
                  <a:pt x="9697351" y="2649539"/>
                  <a:pt x="9694664" y="2654917"/>
                  <a:pt x="9694664" y="2665670"/>
                </a:cubicBezTo>
                <a:cubicBezTo>
                  <a:pt x="9683909" y="2676426"/>
                  <a:pt x="9678532" y="2684489"/>
                  <a:pt x="9678532" y="2689866"/>
                </a:cubicBezTo>
                <a:cubicBezTo>
                  <a:pt x="9678532" y="2695244"/>
                  <a:pt x="9683909" y="2700621"/>
                  <a:pt x="9694664" y="2705998"/>
                </a:cubicBezTo>
                <a:cubicBezTo>
                  <a:pt x="9705418" y="2711374"/>
                  <a:pt x="9721547" y="2714065"/>
                  <a:pt x="9743055" y="2714065"/>
                </a:cubicBezTo>
                <a:cubicBezTo>
                  <a:pt x="9764564" y="2714065"/>
                  <a:pt x="9775318" y="2708687"/>
                  <a:pt x="9775318" y="2697932"/>
                </a:cubicBezTo>
                <a:lnTo>
                  <a:pt x="9743055" y="2665670"/>
                </a:lnTo>
                <a:cubicBezTo>
                  <a:pt x="9721547" y="2654917"/>
                  <a:pt x="9708105" y="2649539"/>
                  <a:pt x="9702727" y="2649539"/>
                </a:cubicBezTo>
                <a:close/>
                <a:moveTo>
                  <a:pt x="9565614" y="2649539"/>
                </a:moveTo>
                <a:lnTo>
                  <a:pt x="9581747" y="2665670"/>
                </a:lnTo>
                <a:cubicBezTo>
                  <a:pt x="9581747" y="2665670"/>
                  <a:pt x="9576370" y="2665670"/>
                  <a:pt x="9565614" y="2665670"/>
                </a:cubicBezTo>
                <a:cubicBezTo>
                  <a:pt x="9565614" y="2665670"/>
                  <a:pt x="9565614" y="2660293"/>
                  <a:pt x="9565614" y="2649539"/>
                </a:cubicBezTo>
                <a:close/>
                <a:moveTo>
                  <a:pt x="9210737" y="2649539"/>
                </a:moveTo>
                <a:lnTo>
                  <a:pt x="9194605" y="2665670"/>
                </a:lnTo>
                <a:lnTo>
                  <a:pt x="9210737" y="2681802"/>
                </a:lnTo>
                <a:cubicBezTo>
                  <a:pt x="9232243" y="2692556"/>
                  <a:pt x="9237622" y="2703310"/>
                  <a:pt x="9226868" y="2714065"/>
                </a:cubicBezTo>
                <a:lnTo>
                  <a:pt x="9210737" y="2714065"/>
                </a:lnTo>
                <a:lnTo>
                  <a:pt x="9146213" y="2714065"/>
                </a:lnTo>
                <a:cubicBezTo>
                  <a:pt x="9146213" y="2714065"/>
                  <a:pt x="9140837" y="2716752"/>
                  <a:pt x="9130083" y="2722128"/>
                </a:cubicBezTo>
                <a:cubicBezTo>
                  <a:pt x="9119327" y="2727506"/>
                  <a:pt x="9113951" y="2724819"/>
                  <a:pt x="9113951" y="2714065"/>
                </a:cubicBezTo>
                <a:cubicBezTo>
                  <a:pt x="9113951" y="2703310"/>
                  <a:pt x="9108574" y="2692556"/>
                  <a:pt x="9097820" y="2681802"/>
                </a:cubicBezTo>
                <a:lnTo>
                  <a:pt x="9065559" y="2665670"/>
                </a:lnTo>
                <a:cubicBezTo>
                  <a:pt x="9054805" y="2665670"/>
                  <a:pt x="9044050" y="2665670"/>
                  <a:pt x="9033296" y="2665670"/>
                </a:cubicBezTo>
                <a:lnTo>
                  <a:pt x="9033296" y="2681802"/>
                </a:lnTo>
                <a:lnTo>
                  <a:pt x="9065559" y="2714065"/>
                </a:lnTo>
                <a:lnTo>
                  <a:pt x="9065559" y="2730194"/>
                </a:lnTo>
                <a:cubicBezTo>
                  <a:pt x="9054805" y="2730194"/>
                  <a:pt x="9049427" y="2730194"/>
                  <a:pt x="9049427" y="2730194"/>
                </a:cubicBezTo>
                <a:cubicBezTo>
                  <a:pt x="9049427" y="2730194"/>
                  <a:pt x="9049427" y="2724819"/>
                  <a:pt x="9049427" y="2714065"/>
                </a:cubicBezTo>
                <a:cubicBezTo>
                  <a:pt x="9049427" y="2714065"/>
                  <a:pt x="9027920" y="2705998"/>
                  <a:pt x="8984904" y="2689866"/>
                </a:cubicBezTo>
                <a:cubicBezTo>
                  <a:pt x="8941887" y="2673735"/>
                  <a:pt x="8915004" y="2665670"/>
                  <a:pt x="8904250" y="2665670"/>
                </a:cubicBezTo>
                <a:cubicBezTo>
                  <a:pt x="8904250" y="2665670"/>
                  <a:pt x="8904250" y="2671048"/>
                  <a:pt x="8904250" y="2681802"/>
                </a:cubicBezTo>
                <a:cubicBezTo>
                  <a:pt x="8904250" y="2681802"/>
                  <a:pt x="8909626" y="2681802"/>
                  <a:pt x="8920379" y="2681802"/>
                </a:cubicBezTo>
                <a:lnTo>
                  <a:pt x="8936511" y="2697932"/>
                </a:lnTo>
                <a:lnTo>
                  <a:pt x="8920379" y="2730194"/>
                </a:lnTo>
                <a:cubicBezTo>
                  <a:pt x="8909626" y="2730194"/>
                  <a:pt x="8904250" y="2730194"/>
                  <a:pt x="8904250" y="2730194"/>
                </a:cubicBezTo>
                <a:cubicBezTo>
                  <a:pt x="8904250" y="2730194"/>
                  <a:pt x="8904250" y="2735572"/>
                  <a:pt x="8904250" y="2746324"/>
                </a:cubicBezTo>
                <a:cubicBezTo>
                  <a:pt x="8915004" y="2746324"/>
                  <a:pt x="8917692" y="2751702"/>
                  <a:pt x="8912315" y="2762456"/>
                </a:cubicBezTo>
                <a:cubicBezTo>
                  <a:pt x="8906937" y="2773211"/>
                  <a:pt x="8915004" y="2783965"/>
                  <a:pt x="8936511" y="2794719"/>
                </a:cubicBezTo>
                <a:lnTo>
                  <a:pt x="8968772" y="2826979"/>
                </a:lnTo>
                <a:cubicBezTo>
                  <a:pt x="8968772" y="2837734"/>
                  <a:pt x="8984904" y="2848487"/>
                  <a:pt x="9017166" y="2859241"/>
                </a:cubicBezTo>
                <a:lnTo>
                  <a:pt x="9017166" y="2843111"/>
                </a:lnTo>
                <a:lnTo>
                  <a:pt x="9001033" y="2843111"/>
                </a:lnTo>
                <a:lnTo>
                  <a:pt x="8968772" y="2826979"/>
                </a:lnTo>
                <a:lnTo>
                  <a:pt x="8952642" y="2794719"/>
                </a:lnTo>
                <a:lnTo>
                  <a:pt x="8968772" y="2794719"/>
                </a:lnTo>
                <a:cubicBezTo>
                  <a:pt x="8990279" y="2794719"/>
                  <a:pt x="9006413" y="2800094"/>
                  <a:pt x="9017166" y="2810848"/>
                </a:cubicBezTo>
                <a:lnTo>
                  <a:pt x="9033296" y="2810848"/>
                </a:lnTo>
                <a:lnTo>
                  <a:pt x="9049427" y="2778587"/>
                </a:lnTo>
                <a:cubicBezTo>
                  <a:pt x="9049427" y="2789340"/>
                  <a:pt x="9060183" y="2794719"/>
                  <a:pt x="9081688" y="2794719"/>
                </a:cubicBezTo>
                <a:lnTo>
                  <a:pt x="9113951" y="2794719"/>
                </a:lnTo>
                <a:cubicBezTo>
                  <a:pt x="9113951" y="2783965"/>
                  <a:pt x="9097820" y="2778587"/>
                  <a:pt x="9065559" y="2778587"/>
                </a:cubicBezTo>
                <a:cubicBezTo>
                  <a:pt x="9065559" y="2757080"/>
                  <a:pt x="9081688" y="2746324"/>
                  <a:pt x="9113951" y="2746324"/>
                </a:cubicBezTo>
                <a:cubicBezTo>
                  <a:pt x="9124705" y="2746324"/>
                  <a:pt x="9130083" y="2743637"/>
                  <a:pt x="9130083" y="2738260"/>
                </a:cubicBezTo>
                <a:cubicBezTo>
                  <a:pt x="9130083" y="2732884"/>
                  <a:pt x="9140837" y="2730194"/>
                  <a:pt x="9162342" y="2730194"/>
                </a:cubicBezTo>
                <a:cubicBezTo>
                  <a:pt x="9183851" y="2730194"/>
                  <a:pt x="9194605" y="2730194"/>
                  <a:pt x="9194605" y="2730194"/>
                </a:cubicBezTo>
                <a:lnTo>
                  <a:pt x="9242997" y="2746324"/>
                </a:lnTo>
                <a:cubicBezTo>
                  <a:pt x="9253751" y="2735572"/>
                  <a:pt x="9261818" y="2732884"/>
                  <a:pt x="9267193" y="2738260"/>
                </a:cubicBezTo>
                <a:cubicBezTo>
                  <a:pt x="9272572" y="2743637"/>
                  <a:pt x="9280637" y="2746324"/>
                  <a:pt x="9291392" y="2746324"/>
                </a:cubicBezTo>
                <a:cubicBezTo>
                  <a:pt x="9291392" y="2735572"/>
                  <a:pt x="9291392" y="2730194"/>
                  <a:pt x="9291392" y="2730194"/>
                </a:cubicBezTo>
                <a:cubicBezTo>
                  <a:pt x="9291392" y="2730194"/>
                  <a:pt x="9286014" y="2730194"/>
                  <a:pt x="9275259" y="2730194"/>
                </a:cubicBezTo>
                <a:cubicBezTo>
                  <a:pt x="9264505" y="2719439"/>
                  <a:pt x="9259129" y="2708687"/>
                  <a:pt x="9259129" y="2697932"/>
                </a:cubicBezTo>
                <a:cubicBezTo>
                  <a:pt x="9248375" y="2676426"/>
                  <a:pt x="9232243" y="2660293"/>
                  <a:pt x="9210737" y="2649539"/>
                </a:cubicBezTo>
                <a:close/>
                <a:moveTo>
                  <a:pt x="3661713" y="2649539"/>
                </a:moveTo>
                <a:cubicBezTo>
                  <a:pt x="3661713" y="2660293"/>
                  <a:pt x="3661713" y="2665670"/>
                  <a:pt x="3661713" y="2665670"/>
                </a:cubicBezTo>
                <a:cubicBezTo>
                  <a:pt x="3661713" y="2676426"/>
                  <a:pt x="3667089" y="2681802"/>
                  <a:pt x="3677842" y="2681802"/>
                </a:cubicBezTo>
                <a:lnTo>
                  <a:pt x="3677842" y="2665670"/>
                </a:lnTo>
                <a:cubicBezTo>
                  <a:pt x="3677842" y="2665670"/>
                  <a:pt x="3677842" y="2662982"/>
                  <a:pt x="3677842" y="2657606"/>
                </a:cubicBezTo>
                <a:cubicBezTo>
                  <a:pt x="3677842" y="2652230"/>
                  <a:pt x="3672466" y="2649539"/>
                  <a:pt x="3661713" y="2649539"/>
                </a:cubicBezTo>
                <a:close/>
                <a:moveTo>
                  <a:pt x="9355914" y="2633410"/>
                </a:moveTo>
                <a:cubicBezTo>
                  <a:pt x="9345160" y="2633410"/>
                  <a:pt x="9339783" y="2638785"/>
                  <a:pt x="9339783" y="2649539"/>
                </a:cubicBezTo>
                <a:lnTo>
                  <a:pt x="9355914" y="2649539"/>
                </a:lnTo>
                <a:cubicBezTo>
                  <a:pt x="9366668" y="2649539"/>
                  <a:pt x="9372046" y="2649539"/>
                  <a:pt x="9372046" y="2649539"/>
                </a:cubicBezTo>
                <a:cubicBezTo>
                  <a:pt x="9372046" y="2638785"/>
                  <a:pt x="9366668" y="2633410"/>
                  <a:pt x="9355914" y="2633410"/>
                </a:cubicBezTo>
                <a:close/>
                <a:moveTo>
                  <a:pt x="8129966" y="2617278"/>
                </a:moveTo>
                <a:lnTo>
                  <a:pt x="8146098" y="2633410"/>
                </a:lnTo>
                <a:lnTo>
                  <a:pt x="8162228" y="2633410"/>
                </a:lnTo>
                <a:cubicBezTo>
                  <a:pt x="8162228" y="2622656"/>
                  <a:pt x="8151474" y="2617278"/>
                  <a:pt x="8129966" y="2617278"/>
                </a:cubicBezTo>
                <a:close/>
                <a:moveTo>
                  <a:pt x="3742366" y="2617278"/>
                </a:moveTo>
                <a:cubicBezTo>
                  <a:pt x="3742366" y="2617278"/>
                  <a:pt x="3742366" y="2622656"/>
                  <a:pt x="3742366" y="2633410"/>
                </a:cubicBezTo>
                <a:cubicBezTo>
                  <a:pt x="3742366" y="2644164"/>
                  <a:pt x="3742366" y="2649539"/>
                  <a:pt x="3742366" y="2649539"/>
                </a:cubicBezTo>
                <a:cubicBezTo>
                  <a:pt x="3753120" y="2649539"/>
                  <a:pt x="3758496" y="2644164"/>
                  <a:pt x="3758496" y="2633410"/>
                </a:cubicBezTo>
                <a:cubicBezTo>
                  <a:pt x="3758496" y="2633410"/>
                  <a:pt x="3755809" y="2630720"/>
                  <a:pt x="3750433" y="2625343"/>
                </a:cubicBezTo>
                <a:cubicBezTo>
                  <a:pt x="3745055" y="2619967"/>
                  <a:pt x="3742366" y="2617278"/>
                  <a:pt x="3742366" y="2617278"/>
                </a:cubicBezTo>
                <a:close/>
                <a:moveTo>
                  <a:pt x="3581058" y="2617278"/>
                </a:moveTo>
                <a:lnTo>
                  <a:pt x="3613321" y="2649539"/>
                </a:lnTo>
                <a:lnTo>
                  <a:pt x="3613321" y="2665670"/>
                </a:lnTo>
                <a:cubicBezTo>
                  <a:pt x="3613321" y="2676426"/>
                  <a:pt x="3613321" y="2681802"/>
                  <a:pt x="3613321" y="2681802"/>
                </a:cubicBezTo>
                <a:cubicBezTo>
                  <a:pt x="3624076" y="2681802"/>
                  <a:pt x="3629451" y="2676426"/>
                  <a:pt x="3629451" y="2665670"/>
                </a:cubicBezTo>
                <a:lnTo>
                  <a:pt x="3613321" y="2649539"/>
                </a:lnTo>
                <a:lnTo>
                  <a:pt x="3613321" y="2633410"/>
                </a:lnTo>
                <a:cubicBezTo>
                  <a:pt x="3602566" y="2622656"/>
                  <a:pt x="3591811" y="2617278"/>
                  <a:pt x="3581058" y="2617278"/>
                </a:cubicBezTo>
                <a:close/>
                <a:moveTo>
                  <a:pt x="3290701" y="2617278"/>
                </a:moveTo>
                <a:cubicBezTo>
                  <a:pt x="3290701" y="2617278"/>
                  <a:pt x="3301456" y="2617278"/>
                  <a:pt x="3322963" y="2617278"/>
                </a:cubicBezTo>
                <a:lnTo>
                  <a:pt x="3339094" y="2633410"/>
                </a:lnTo>
                <a:cubicBezTo>
                  <a:pt x="3339094" y="2633410"/>
                  <a:pt x="3344473" y="2638785"/>
                  <a:pt x="3355225" y="2649539"/>
                </a:cubicBezTo>
                <a:lnTo>
                  <a:pt x="3355225" y="2665670"/>
                </a:lnTo>
                <a:cubicBezTo>
                  <a:pt x="3333718" y="2654917"/>
                  <a:pt x="3317587" y="2649539"/>
                  <a:pt x="3306833" y="2649539"/>
                </a:cubicBezTo>
                <a:lnTo>
                  <a:pt x="3322963" y="2649539"/>
                </a:lnTo>
                <a:cubicBezTo>
                  <a:pt x="3322963" y="2638785"/>
                  <a:pt x="3317587" y="2633410"/>
                  <a:pt x="3306833" y="2633410"/>
                </a:cubicBezTo>
                <a:close/>
                <a:moveTo>
                  <a:pt x="2974134" y="2607196"/>
                </a:moveTo>
                <a:cubicBezTo>
                  <a:pt x="2978165" y="2605852"/>
                  <a:pt x="2984216" y="2606524"/>
                  <a:pt x="2992282" y="2609211"/>
                </a:cubicBezTo>
                <a:cubicBezTo>
                  <a:pt x="3008412" y="2614589"/>
                  <a:pt x="3016478" y="2617278"/>
                  <a:pt x="3016478" y="2617278"/>
                </a:cubicBezTo>
                <a:lnTo>
                  <a:pt x="2984216" y="2617278"/>
                </a:lnTo>
                <a:cubicBezTo>
                  <a:pt x="2973461" y="2617278"/>
                  <a:pt x="2968082" y="2617278"/>
                  <a:pt x="2968082" y="2617278"/>
                </a:cubicBezTo>
                <a:cubicBezTo>
                  <a:pt x="2968082" y="2611902"/>
                  <a:pt x="2970102" y="2608542"/>
                  <a:pt x="2974134" y="2607196"/>
                </a:cubicBezTo>
                <a:close/>
                <a:moveTo>
                  <a:pt x="9404306" y="2601147"/>
                </a:moveTo>
                <a:lnTo>
                  <a:pt x="9404306" y="2617278"/>
                </a:lnTo>
                <a:cubicBezTo>
                  <a:pt x="9415060" y="2617278"/>
                  <a:pt x="9420438" y="2617278"/>
                  <a:pt x="9420438" y="2617278"/>
                </a:cubicBezTo>
                <a:cubicBezTo>
                  <a:pt x="9420438" y="2606524"/>
                  <a:pt x="9415060" y="2601147"/>
                  <a:pt x="9404306" y="2601147"/>
                </a:cubicBezTo>
                <a:close/>
                <a:moveTo>
                  <a:pt x="9339783" y="2601147"/>
                </a:moveTo>
                <a:cubicBezTo>
                  <a:pt x="9339783" y="2601147"/>
                  <a:pt x="9339783" y="2606524"/>
                  <a:pt x="9339783" y="2617278"/>
                </a:cubicBezTo>
                <a:cubicBezTo>
                  <a:pt x="9350538" y="2617278"/>
                  <a:pt x="9355914" y="2617278"/>
                  <a:pt x="9355914" y="2617278"/>
                </a:cubicBezTo>
                <a:cubicBezTo>
                  <a:pt x="9355914" y="2606524"/>
                  <a:pt x="9350538" y="2601147"/>
                  <a:pt x="9339783" y="2601147"/>
                </a:cubicBezTo>
                <a:close/>
                <a:moveTo>
                  <a:pt x="8549370" y="2601147"/>
                </a:moveTo>
                <a:lnTo>
                  <a:pt x="8500978" y="2617278"/>
                </a:lnTo>
                <a:lnTo>
                  <a:pt x="8484846" y="2617278"/>
                </a:lnTo>
                <a:lnTo>
                  <a:pt x="8484846" y="2649539"/>
                </a:lnTo>
                <a:lnTo>
                  <a:pt x="8500978" y="2665670"/>
                </a:lnTo>
                <a:lnTo>
                  <a:pt x="8484846" y="2681802"/>
                </a:lnTo>
                <a:cubicBezTo>
                  <a:pt x="8495600" y="2681802"/>
                  <a:pt x="8511732" y="2676426"/>
                  <a:pt x="8533237" y="2665670"/>
                </a:cubicBezTo>
                <a:lnTo>
                  <a:pt x="8565500" y="2665670"/>
                </a:lnTo>
                <a:lnTo>
                  <a:pt x="8533237" y="2633410"/>
                </a:lnTo>
                <a:lnTo>
                  <a:pt x="8517108" y="2617278"/>
                </a:lnTo>
                <a:lnTo>
                  <a:pt x="8533237" y="2617278"/>
                </a:lnTo>
                <a:lnTo>
                  <a:pt x="8556013" y="2621073"/>
                </a:lnTo>
                <a:close/>
                <a:moveTo>
                  <a:pt x="9823710" y="2585015"/>
                </a:moveTo>
                <a:cubicBezTo>
                  <a:pt x="9823710" y="2595771"/>
                  <a:pt x="9829086" y="2601147"/>
                  <a:pt x="9839840" y="2601147"/>
                </a:cubicBezTo>
                <a:cubicBezTo>
                  <a:pt x="9839840" y="2601147"/>
                  <a:pt x="9839840" y="2606524"/>
                  <a:pt x="9839840" y="2617278"/>
                </a:cubicBezTo>
                <a:lnTo>
                  <a:pt x="9855973" y="2617278"/>
                </a:lnTo>
                <a:lnTo>
                  <a:pt x="9872102" y="2617278"/>
                </a:lnTo>
                <a:cubicBezTo>
                  <a:pt x="9872102" y="2617278"/>
                  <a:pt x="9872102" y="2619967"/>
                  <a:pt x="9872102" y="2625343"/>
                </a:cubicBezTo>
                <a:cubicBezTo>
                  <a:pt x="9872102" y="2630720"/>
                  <a:pt x="9866727" y="2633410"/>
                  <a:pt x="9855973" y="2633410"/>
                </a:cubicBezTo>
                <a:lnTo>
                  <a:pt x="9888234" y="2649539"/>
                </a:lnTo>
                <a:lnTo>
                  <a:pt x="9904364" y="2649539"/>
                </a:lnTo>
                <a:cubicBezTo>
                  <a:pt x="9904364" y="2638785"/>
                  <a:pt x="9909741" y="2628032"/>
                  <a:pt x="9920495" y="2617278"/>
                </a:cubicBezTo>
                <a:lnTo>
                  <a:pt x="9855973" y="2601147"/>
                </a:lnTo>
                <a:cubicBezTo>
                  <a:pt x="9845218" y="2601147"/>
                  <a:pt x="9834464" y="2595771"/>
                  <a:pt x="9823710" y="2585015"/>
                </a:cubicBezTo>
                <a:close/>
                <a:moveTo>
                  <a:pt x="8952642" y="2585015"/>
                </a:moveTo>
                <a:cubicBezTo>
                  <a:pt x="8963396" y="2595771"/>
                  <a:pt x="8968772" y="2601147"/>
                  <a:pt x="8968772" y="2601147"/>
                </a:cubicBezTo>
                <a:lnTo>
                  <a:pt x="8968772" y="2585015"/>
                </a:lnTo>
                <a:cubicBezTo>
                  <a:pt x="8968772" y="2585015"/>
                  <a:pt x="8963396" y="2585015"/>
                  <a:pt x="8952642" y="2585015"/>
                </a:cubicBezTo>
                <a:close/>
                <a:moveTo>
                  <a:pt x="8404191" y="2585015"/>
                </a:moveTo>
                <a:cubicBezTo>
                  <a:pt x="8371928" y="2585015"/>
                  <a:pt x="8366554" y="2595771"/>
                  <a:pt x="8388060" y="2617278"/>
                </a:cubicBezTo>
                <a:lnTo>
                  <a:pt x="8371928" y="2633410"/>
                </a:lnTo>
                <a:cubicBezTo>
                  <a:pt x="8361174" y="2633410"/>
                  <a:pt x="8355800" y="2622656"/>
                  <a:pt x="8355800" y="2601147"/>
                </a:cubicBezTo>
                <a:lnTo>
                  <a:pt x="8323537" y="2601147"/>
                </a:lnTo>
                <a:cubicBezTo>
                  <a:pt x="8323537" y="2611902"/>
                  <a:pt x="8328913" y="2617278"/>
                  <a:pt x="8339668" y="2617278"/>
                </a:cubicBezTo>
                <a:lnTo>
                  <a:pt x="8339668" y="2633410"/>
                </a:lnTo>
                <a:cubicBezTo>
                  <a:pt x="8328913" y="2644164"/>
                  <a:pt x="8328913" y="2649539"/>
                  <a:pt x="8339668" y="2649539"/>
                </a:cubicBezTo>
                <a:cubicBezTo>
                  <a:pt x="8339668" y="2649539"/>
                  <a:pt x="8350423" y="2646852"/>
                  <a:pt x="8371928" y="2641474"/>
                </a:cubicBezTo>
                <a:cubicBezTo>
                  <a:pt x="8393437" y="2636098"/>
                  <a:pt x="8404191" y="2644164"/>
                  <a:pt x="8404191" y="2665670"/>
                </a:cubicBezTo>
                <a:cubicBezTo>
                  <a:pt x="8425700" y="2665670"/>
                  <a:pt x="8436454" y="2665670"/>
                  <a:pt x="8436454" y="2665670"/>
                </a:cubicBezTo>
                <a:cubicBezTo>
                  <a:pt x="8447208" y="2654917"/>
                  <a:pt x="8447208" y="2638785"/>
                  <a:pt x="8436454" y="2617278"/>
                </a:cubicBezTo>
                <a:cubicBezTo>
                  <a:pt x="8425700" y="2595771"/>
                  <a:pt x="8414946" y="2585015"/>
                  <a:pt x="8404191" y="2585015"/>
                </a:cubicBezTo>
                <a:close/>
                <a:moveTo>
                  <a:pt x="8291274" y="2585015"/>
                </a:moveTo>
                <a:lnTo>
                  <a:pt x="8291274" y="2617278"/>
                </a:lnTo>
                <a:cubicBezTo>
                  <a:pt x="8302028" y="2628032"/>
                  <a:pt x="8307406" y="2622656"/>
                  <a:pt x="8307406" y="2601147"/>
                </a:cubicBezTo>
                <a:close/>
                <a:moveTo>
                  <a:pt x="3161654" y="2585015"/>
                </a:moveTo>
                <a:lnTo>
                  <a:pt x="3177787" y="2585015"/>
                </a:lnTo>
                <a:lnTo>
                  <a:pt x="3226178" y="2601147"/>
                </a:lnTo>
                <a:cubicBezTo>
                  <a:pt x="3247688" y="2601147"/>
                  <a:pt x="3261129" y="2609211"/>
                  <a:pt x="3266507" y="2625343"/>
                </a:cubicBezTo>
                <a:cubicBezTo>
                  <a:pt x="3271883" y="2641474"/>
                  <a:pt x="3269195" y="2649539"/>
                  <a:pt x="3258442" y="2649539"/>
                </a:cubicBezTo>
                <a:cubicBezTo>
                  <a:pt x="3247688" y="2649539"/>
                  <a:pt x="3236933" y="2644164"/>
                  <a:pt x="3226178" y="2633410"/>
                </a:cubicBezTo>
                <a:cubicBezTo>
                  <a:pt x="3183163" y="2622656"/>
                  <a:pt x="3161654" y="2606524"/>
                  <a:pt x="3161654" y="2585015"/>
                </a:cubicBezTo>
                <a:close/>
                <a:moveTo>
                  <a:pt x="9484960" y="2568885"/>
                </a:moveTo>
                <a:cubicBezTo>
                  <a:pt x="9474206" y="2568885"/>
                  <a:pt x="9474206" y="2574264"/>
                  <a:pt x="9484960" y="2585015"/>
                </a:cubicBezTo>
                <a:cubicBezTo>
                  <a:pt x="9495714" y="2585015"/>
                  <a:pt x="9501092" y="2587706"/>
                  <a:pt x="9501092" y="2593082"/>
                </a:cubicBezTo>
                <a:cubicBezTo>
                  <a:pt x="9501092" y="2598460"/>
                  <a:pt x="9501092" y="2601147"/>
                  <a:pt x="9501092" y="2601147"/>
                </a:cubicBezTo>
                <a:lnTo>
                  <a:pt x="9533355" y="2649539"/>
                </a:lnTo>
                <a:cubicBezTo>
                  <a:pt x="9554860" y="2671048"/>
                  <a:pt x="9560238" y="2687178"/>
                  <a:pt x="9549484" y="2697932"/>
                </a:cubicBezTo>
                <a:cubicBezTo>
                  <a:pt x="9538731" y="2708687"/>
                  <a:pt x="9565614" y="2724819"/>
                  <a:pt x="9630138" y="2746324"/>
                </a:cubicBezTo>
                <a:lnTo>
                  <a:pt x="9646270" y="2746324"/>
                </a:lnTo>
                <a:cubicBezTo>
                  <a:pt x="9646270" y="2757080"/>
                  <a:pt x="9646270" y="2762456"/>
                  <a:pt x="9646270" y="2762456"/>
                </a:cubicBezTo>
                <a:cubicBezTo>
                  <a:pt x="9657025" y="2751702"/>
                  <a:pt x="9662401" y="2751702"/>
                  <a:pt x="9662401" y="2762456"/>
                </a:cubicBezTo>
                <a:cubicBezTo>
                  <a:pt x="9662401" y="2773211"/>
                  <a:pt x="9665088" y="2778587"/>
                  <a:pt x="9670468" y="2778587"/>
                </a:cubicBezTo>
                <a:cubicBezTo>
                  <a:pt x="9675843" y="2778587"/>
                  <a:pt x="9678532" y="2773211"/>
                  <a:pt x="9678532" y="2762456"/>
                </a:cubicBezTo>
                <a:cubicBezTo>
                  <a:pt x="9678532" y="2751702"/>
                  <a:pt x="9662401" y="2740948"/>
                  <a:pt x="9630138" y="2730194"/>
                </a:cubicBezTo>
                <a:cubicBezTo>
                  <a:pt x="9608631" y="2719439"/>
                  <a:pt x="9595188" y="2711374"/>
                  <a:pt x="9589813" y="2705998"/>
                </a:cubicBezTo>
                <a:cubicBezTo>
                  <a:pt x="9584436" y="2700621"/>
                  <a:pt x="9581747" y="2697932"/>
                  <a:pt x="9581747" y="2697932"/>
                </a:cubicBezTo>
                <a:cubicBezTo>
                  <a:pt x="9581747" y="2687178"/>
                  <a:pt x="9587123" y="2684489"/>
                  <a:pt x="9597877" y="2689866"/>
                </a:cubicBezTo>
                <a:cubicBezTo>
                  <a:pt x="9608631" y="2695244"/>
                  <a:pt x="9614009" y="2692556"/>
                  <a:pt x="9614009" y="2681802"/>
                </a:cubicBezTo>
                <a:lnTo>
                  <a:pt x="9614009" y="2665670"/>
                </a:lnTo>
                <a:cubicBezTo>
                  <a:pt x="9592501" y="2654917"/>
                  <a:pt x="9587123" y="2649539"/>
                  <a:pt x="9597877" y="2649539"/>
                </a:cubicBezTo>
                <a:cubicBezTo>
                  <a:pt x="9608631" y="2638785"/>
                  <a:pt x="9614009" y="2633410"/>
                  <a:pt x="9614009" y="2633410"/>
                </a:cubicBezTo>
                <a:cubicBezTo>
                  <a:pt x="9614009" y="2633410"/>
                  <a:pt x="9608631" y="2633410"/>
                  <a:pt x="9597877" y="2633410"/>
                </a:cubicBezTo>
                <a:cubicBezTo>
                  <a:pt x="9587123" y="2622656"/>
                  <a:pt x="9581747" y="2611902"/>
                  <a:pt x="9581747" y="2601147"/>
                </a:cubicBezTo>
                <a:cubicBezTo>
                  <a:pt x="9570992" y="2579639"/>
                  <a:pt x="9538731" y="2568885"/>
                  <a:pt x="9484960" y="2568885"/>
                </a:cubicBezTo>
                <a:close/>
                <a:moveTo>
                  <a:pt x="3484275" y="2568885"/>
                </a:moveTo>
                <a:lnTo>
                  <a:pt x="3468142" y="2585015"/>
                </a:lnTo>
                <a:lnTo>
                  <a:pt x="3500404" y="2585015"/>
                </a:lnTo>
                <a:cubicBezTo>
                  <a:pt x="3500404" y="2574264"/>
                  <a:pt x="3495025" y="2568885"/>
                  <a:pt x="3484275" y="2568885"/>
                </a:cubicBezTo>
                <a:close/>
                <a:moveTo>
                  <a:pt x="3258442" y="2552756"/>
                </a:moveTo>
                <a:cubicBezTo>
                  <a:pt x="3269195" y="2552756"/>
                  <a:pt x="3285325" y="2558131"/>
                  <a:pt x="3306833" y="2568885"/>
                </a:cubicBezTo>
                <a:cubicBezTo>
                  <a:pt x="3328342" y="2568885"/>
                  <a:pt x="3339094" y="2574264"/>
                  <a:pt x="3339094" y="2585015"/>
                </a:cubicBezTo>
                <a:lnTo>
                  <a:pt x="3322963" y="2601147"/>
                </a:lnTo>
                <a:cubicBezTo>
                  <a:pt x="3312209" y="2590393"/>
                  <a:pt x="3296078" y="2585015"/>
                  <a:pt x="3274571" y="2585015"/>
                </a:cubicBezTo>
                <a:cubicBezTo>
                  <a:pt x="3253064" y="2585015"/>
                  <a:pt x="3242308" y="2585015"/>
                  <a:pt x="3242308" y="2585015"/>
                </a:cubicBezTo>
                <a:cubicBezTo>
                  <a:pt x="3242308" y="2585015"/>
                  <a:pt x="3242308" y="2579639"/>
                  <a:pt x="3242308" y="2568885"/>
                </a:cubicBezTo>
                <a:cubicBezTo>
                  <a:pt x="3242308" y="2558131"/>
                  <a:pt x="3247688" y="2552756"/>
                  <a:pt x="3258442" y="2552756"/>
                </a:cubicBezTo>
                <a:close/>
                <a:moveTo>
                  <a:pt x="8452583" y="2552753"/>
                </a:moveTo>
                <a:cubicBezTo>
                  <a:pt x="8463337" y="2552753"/>
                  <a:pt x="8468715" y="2558131"/>
                  <a:pt x="8468715" y="2568885"/>
                </a:cubicBezTo>
                <a:cubicBezTo>
                  <a:pt x="8468715" y="2579639"/>
                  <a:pt x="8463337" y="2585015"/>
                  <a:pt x="8452583" y="2585015"/>
                </a:cubicBezTo>
                <a:cubicBezTo>
                  <a:pt x="8463337" y="2574264"/>
                  <a:pt x="8463337" y="2563510"/>
                  <a:pt x="8452583" y="2552753"/>
                </a:cubicBezTo>
                <a:close/>
                <a:moveTo>
                  <a:pt x="3564924" y="2552753"/>
                </a:moveTo>
                <a:cubicBezTo>
                  <a:pt x="3564924" y="2563510"/>
                  <a:pt x="3564924" y="2568885"/>
                  <a:pt x="3564924" y="2568885"/>
                </a:cubicBezTo>
                <a:cubicBezTo>
                  <a:pt x="3575682" y="2568885"/>
                  <a:pt x="3581058" y="2568885"/>
                  <a:pt x="3581058" y="2568885"/>
                </a:cubicBezTo>
                <a:cubicBezTo>
                  <a:pt x="3581058" y="2558131"/>
                  <a:pt x="3575682" y="2552753"/>
                  <a:pt x="3564924" y="2552753"/>
                </a:cubicBezTo>
                <a:close/>
                <a:moveTo>
                  <a:pt x="3532666" y="2552753"/>
                </a:moveTo>
                <a:cubicBezTo>
                  <a:pt x="3532666" y="2552753"/>
                  <a:pt x="3532666" y="2558131"/>
                  <a:pt x="3532666" y="2568885"/>
                </a:cubicBezTo>
                <a:cubicBezTo>
                  <a:pt x="3543420" y="2579639"/>
                  <a:pt x="3548797" y="2585015"/>
                  <a:pt x="3548797" y="2585015"/>
                </a:cubicBezTo>
                <a:cubicBezTo>
                  <a:pt x="3548797" y="2585015"/>
                  <a:pt x="3548797" y="2579639"/>
                  <a:pt x="3548797" y="2568885"/>
                </a:cubicBezTo>
                <a:cubicBezTo>
                  <a:pt x="3548797" y="2568885"/>
                  <a:pt x="3546107" y="2566197"/>
                  <a:pt x="3540728" y="2560819"/>
                </a:cubicBezTo>
                <a:cubicBezTo>
                  <a:pt x="3535355" y="2555443"/>
                  <a:pt x="3532666" y="2552753"/>
                  <a:pt x="3532666" y="2552753"/>
                </a:cubicBezTo>
                <a:close/>
                <a:moveTo>
                  <a:pt x="8033182" y="2540655"/>
                </a:moveTo>
                <a:cubicBezTo>
                  <a:pt x="8030492" y="2540655"/>
                  <a:pt x="8027804" y="2542002"/>
                  <a:pt x="8025115" y="2544689"/>
                </a:cubicBezTo>
                <a:cubicBezTo>
                  <a:pt x="8019737" y="2550065"/>
                  <a:pt x="8022428" y="2552753"/>
                  <a:pt x="8033182" y="2552753"/>
                </a:cubicBezTo>
                <a:cubicBezTo>
                  <a:pt x="8043936" y="2552753"/>
                  <a:pt x="8049311" y="2552753"/>
                  <a:pt x="8049311" y="2552753"/>
                </a:cubicBezTo>
                <a:cubicBezTo>
                  <a:pt x="8049311" y="2552753"/>
                  <a:pt x="8046624" y="2550065"/>
                  <a:pt x="8041246" y="2544689"/>
                </a:cubicBezTo>
                <a:cubicBezTo>
                  <a:pt x="8038558" y="2542002"/>
                  <a:pt x="8035869" y="2540655"/>
                  <a:pt x="8033182" y="2540655"/>
                </a:cubicBezTo>
                <a:close/>
                <a:moveTo>
                  <a:pt x="3387487" y="2536624"/>
                </a:moveTo>
                <a:cubicBezTo>
                  <a:pt x="3398241" y="2536624"/>
                  <a:pt x="3403618" y="2541998"/>
                  <a:pt x="3403618" y="2552753"/>
                </a:cubicBezTo>
                <a:cubicBezTo>
                  <a:pt x="3403618" y="2563510"/>
                  <a:pt x="3403618" y="2571575"/>
                  <a:pt x="3403618" y="2576952"/>
                </a:cubicBezTo>
                <a:cubicBezTo>
                  <a:pt x="3403618" y="2582328"/>
                  <a:pt x="3408996" y="2585015"/>
                  <a:pt x="3419749" y="2585015"/>
                </a:cubicBezTo>
                <a:lnTo>
                  <a:pt x="3435880" y="2585015"/>
                </a:lnTo>
                <a:cubicBezTo>
                  <a:pt x="3446634" y="2595771"/>
                  <a:pt x="3446634" y="2606524"/>
                  <a:pt x="3435880" y="2617278"/>
                </a:cubicBezTo>
                <a:lnTo>
                  <a:pt x="3403618" y="2601147"/>
                </a:lnTo>
                <a:cubicBezTo>
                  <a:pt x="3403618" y="2590393"/>
                  <a:pt x="3398241" y="2585015"/>
                  <a:pt x="3387487" y="2585015"/>
                </a:cubicBezTo>
                <a:cubicBezTo>
                  <a:pt x="3376734" y="2585015"/>
                  <a:pt x="3371356" y="2576952"/>
                  <a:pt x="3371356" y="2560819"/>
                </a:cubicBezTo>
                <a:cubicBezTo>
                  <a:pt x="3371356" y="2544689"/>
                  <a:pt x="3376734" y="2536624"/>
                  <a:pt x="3387487" y="2536624"/>
                </a:cubicBezTo>
                <a:close/>
                <a:moveTo>
                  <a:pt x="3339094" y="2536624"/>
                </a:moveTo>
                <a:cubicBezTo>
                  <a:pt x="3339094" y="2536624"/>
                  <a:pt x="3339094" y="2541998"/>
                  <a:pt x="3339094" y="2552753"/>
                </a:cubicBezTo>
                <a:cubicBezTo>
                  <a:pt x="3339094" y="2552753"/>
                  <a:pt x="3336407" y="2552753"/>
                  <a:pt x="3331029" y="2552753"/>
                </a:cubicBezTo>
                <a:cubicBezTo>
                  <a:pt x="3325653" y="2552753"/>
                  <a:pt x="3322963" y="2550065"/>
                  <a:pt x="3322963" y="2544689"/>
                </a:cubicBezTo>
                <a:cubicBezTo>
                  <a:pt x="3322963" y="2539311"/>
                  <a:pt x="3328342" y="2536624"/>
                  <a:pt x="3339094" y="2536624"/>
                </a:cubicBezTo>
                <a:close/>
                <a:moveTo>
                  <a:pt x="3145525" y="2536624"/>
                </a:moveTo>
                <a:lnTo>
                  <a:pt x="3177787" y="2552753"/>
                </a:lnTo>
                <a:cubicBezTo>
                  <a:pt x="3167033" y="2552753"/>
                  <a:pt x="3156278" y="2552753"/>
                  <a:pt x="3145525" y="2552753"/>
                </a:cubicBezTo>
                <a:cubicBezTo>
                  <a:pt x="3134770" y="2552753"/>
                  <a:pt x="3134770" y="2547378"/>
                  <a:pt x="3145525" y="2536624"/>
                </a:cubicBezTo>
                <a:close/>
                <a:moveTo>
                  <a:pt x="3016478" y="2536624"/>
                </a:moveTo>
                <a:cubicBezTo>
                  <a:pt x="3016478" y="2536624"/>
                  <a:pt x="3016478" y="2541998"/>
                  <a:pt x="3016478" y="2552753"/>
                </a:cubicBezTo>
                <a:lnTo>
                  <a:pt x="3016478" y="2568885"/>
                </a:lnTo>
                <a:cubicBezTo>
                  <a:pt x="3005723" y="2568885"/>
                  <a:pt x="3000346" y="2566197"/>
                  <a:pt x="3000346" y="2560819"/>
                </a:cubicBezTo>
                <a:cubicBezTo>
                  <a:pt x="3000346" y="2555443"/>
                  <a:pt x="3000346" y="2552753"/>
                  <a:pt x="3000346" y="2552753"/>
                </a:cubicBezTo>
                <a:close/>
                <a:moveTo>
                  <a:pt x="9646270" y="2520493"/>
                </a:moveTo>
                <a:lnTo>
                  <a:pt x="9662401" y="2568885"/>
                </a:lnTo>
                <a:cubicBezTo>
                  <a:pt x="9673155" y="2558131"/>
                  <a:pt x="9683909" y="2558131"/>
                  <a:pt x="9694664" y="2568885"/>
                </a:cubicBezTo>
                <a:cubicBezTo>
                  <a:pt x="9694664" y="2568885"/>
                  <a:pt x="9694664" y="2574264"/>
                  <a:pt x="9694664" y="2585015"/>
                </a:cubicBezTo>
                <a:lnTo>
                  <a:pt x="9726925" y="2601147"/>
                </a:lnTo>
                <a:cubicBezTo>
                  <a:pt x="9748432" y="2611902"/>
                  <a:pt x="9764564" y="2617278"/>
                  <a:pt x="9775318" y="2617278"/>
                </a:cubicBezTo>
                <a:lnTo>
                  <a:pt x="9807579" y="2601147"/>
                </a:lnTo>
                <a:cubicBezTo>
                  <a:pt x="9807579" y="2590393"/>
                  <a:pt x="9802201" y="2579639"/>
                  <a:pt x="9791447" y="2568885"/>
                </a:cubicBezTo>
                <a:cubicBezTo>
                  <a:pt x="9780693" y="2558131"/>
                  <a:pt x="9764564" y="2550065"/>
                  <a:pt x="9743055" y="2544689"/>
                </a:cubicBezTo>
                <a:cubicBezTo>
                  <a:pt x="9721547" y="2539311"/>
                  <a:pt x="9705418" y="2536624"/>
                  <a:pt x="9694664" y="2536624"/>
                </a:cubicBezTo>
                <a:lnTo>
                  <a:pt x="9662401" y="2520493"/>
                </a:lnTo>
                <a:close/>
                <a:moveTo>
                  <a:pt x="9242997" y="2520493"/>
                </a:moveTo>
                <a:lnTo>
                  <a:pt x="9259129" y="2536624"/>
                </a:lnTo>
                <a:cubicBezTo>
                  <a:pt x="9259129" y="2525869"/>
                  <a:pt x="9256440" y="2520493"/>
                  <a:pt x="9251064" y="2520493"/>
                </a:cubicBezTo>
                <a:cubicBezTo>
                  <a:pt x="9245687" y="2520493"/>
                  <a:pt x="9242997" y="2520493"/>
                  <a:pt x="9242997" y="2520493"/>
                </a:cubicBezTo>
                <a:close/>
                <a:moveTo>
                  <a:pt x="8888118" y="2520493"/>
                </a:moveTo>
                <a:lnTo>
                  <a:pt x="8904250" y="2536624"/>
                </a:lnTo>
                <a:lnTo>
                  <a:pt x="8904250" y="2520493"/>
                </a:lnTo>
                <a:close/>
                <a:moveTo>
                  <a:pt x="7807349" y="2520493"/>
                </a:moveTo>
                <a:lnTo>
                  <a:pt x="7855741" y="2536624"/>
                </a:lnTo>
                <a:lnTo>
                  <a:pt x="7839610" y="2520493"/>
                </a:lnTo>
                <a:close/>
                <a:moveTo>
                  <a:pt x="8803432" y="2512428"/>
                </a:moveTo>
                <a:cubicBezTo>
                  <a:pt x="8800743" y="2512428"/>
                  <a:pt x="8796711" y="2515115"/>
                  <a:pt x="8791333" y="2520493"/>
                </a:cubicBezTo>
                <a:lnTo>
                  <a:pt x="8807463" y="2520493"/>
                </a:lnTo>
                <a:cubicBezTo>
                  <a:pt x="8807463" y="2515115"/>
                  <a:pt x="8806119" y="2512428"/>
                  <a:pt x="8803432" y="2512428"/>
                </a:cubicBezTo>
                <a:close/>
                <a:moveTo>
                  <a:pt x="9630138" y="2504361"/>
                </a:moveTo>
                <a:cubicBezTo>
                  <a:pt x="9619386" y="2504361"/>
                  <a:pt x="9614009" y="2509739"/>
                  <a:pt x="9614009" y="2520493"/>
                </a:cubicBezTo>
                <a:lnTo>
                  <a:pt x="9630138" y="2520493"/>
                </a:lnTo>
                <a:close/>
                <a:moveTo>
                  <a:pt x="9323651" y="2504361"/>
                </a:moveTo>
                <a:cubicBezTo>
                  <a:pt x="9334405" y="2515115"/>
                  <a:pt x="9334405" y="2520493"/>
                  <a:pt x="9323651" y="2520493"/>
                </a:cubicBezTo>
                <a:lnTo>
                  <a:pt x="9339783" y="2536624"/>
                </a:lnTo>
                <a:cubicBezTo>
                  <a:pt x="9350538" y="2536624"/>
                  <a:pt x="9358604" y="2536624"/>
                  <a:pt x="9363979" y="2536624"/>
                </a:cubicBezTo>
                <a:cubicBezTo>
                  <a:pt x="9369356" y="2536624"/>
                  <a:pt x="9377422" y="2541998"/>
                  <a:pt x="9388177" y="2552753"/>
                </a:cubicBezTo>
                <a:lnTo>
                  <a:pt x="9420438" y="2552753"/>
                </a:lnTo>
                <a:lnTo>
                  <a:pt x="9404306" y="2536624"/>
                </a:lnTo>
                <a:cubicBezTo>
                  <a:pt x="9404306" y="2525869"/>
                  <a:pt x="9398929" y="2520493"/>
                  <a:pt x="9388177" y="2520493"/>
                </a:cubicBezTo>
                <a:lnTo>
                  <a:pt x="9355914" y="2520493"/>
                </a:lnTo>
                <a:cubicBezTo>
                  <a:pt x="9355914" y="2509739"/>
                  <a:pt x="9350538" y="2504361"/>
                  <a:pt x="9339783" y="2504361"/>
                </a:cubicBezTo>
                <a:close/>
                <a:moveTo>
                  <a:pt x="3270538" y="2496297"/>
                </a:moveTo>
                <a:cubicBezTo>
                  <a:pt x="3273226" y="2496297"/>
                  <a:pt x="3274571" y="2498986"/>
                  <a:pt x="3274571" y="2504361"/>
                </a:cubicBezTo>
                <a:lnTo>
                  <a:pt x="3258442" y="2504361"/>
                </a:lnTo>
                <a:cubicBezTo>
                  <a:pt x="3263815" y="2498986"/>
                  <a:pt x="3267850" y="2496297"/>
                  <a:pt x="3270538" y="2496297"/>
                </a:cubicBezTo>
                <a:close/>
                <a:moveTo>
                  <a:pt x="9194605" y="2488232"/>
                </a:moveTo>
                <a:lnTo>
                  <a:pt x="9194605" y="2504361"/>
                </a:lnTo>
                <a:lnTo>
                  <a:pt x="9226868" y="2504361"/>
                </a:lnTo>
                <a:cubicBezTo>
                  <a:pt x="9216113" y="2493607"/>
                  <a:pt x="9205359" y="2488232"/>
                  <a:pt x="9194605" y="2488232"/>
                </a:cubicBezTo>
                <a:close/>
                <a:moveTo>
                  <a:pt x="8855857" y="2488232"/>
                </a:moveTo>
                <a:lnTo>
                  <a:pt x="8839725" y="2504361"/>
                </a:lnTo>
                <a:cubicBezTo>
                  <a:pt x="8850479" y="2515115"/>
                  <a:pt x="8850479" y="2520493"/>
                  <a:pt x="8839725" y="2520493"/>
                </a:cubicBezTo>
                <a:lnTo>
                  <a:pt x="8839725" y="2536624"/>
                </a:lnTo>
                <a:cubicBezTo>
                  <a:pt x="8850479" y="2536624"/>
                  <a:pt x="8861233" y="2531247"/>
                  <a:pt x="8871987" y="2520493"/>
                </a:cubicBezTo>
                <a:cubicBezTo>
                  <a:pt x="8871987" y="2509739"/>
                  <a:pt x="8871987" y="2501673"/>
                  <a:pt x="8871987" y="2496297"/>
                </a:cubicBezTo>
                <a:cubicBezTo>
                  <a:pt x="8871987" y="2490919"/>
                  <a:pt x="8866611" y="2488232"/>
                  <a:pt x="8855857" y="2488232"/>
                </a:cubicBezTo>
                <a:close/>
                <a:moveTo>
                  <a:pt x="8275145" y="2488232"/>
                </a:moveTo>
                <a:lnTo>
                  <a:pt x="8259013" y="2504361"/>
                </a:lnTo>
                <a:cubicBezTo>
                  <a:pt x="8259013" y="2515115"/>
                  <a:pt x="8259013" y="2520493"/>
                  <a:pt x="8259013" y="2520493"/>
                </a:cubicBezTo>
                <a:cubicBezTo>
                  <a:pt x="8259013" y="2520493"/>
                  <a:pt x="8264391" y="2515115"/>
                  <a:pt x="8275145" y="2504361"/>
                </a:cubicBezTo>
                <a:cubicBezTo>
                  <a:pt x="8275145" y="2504361"/>
                  <a:pt x="8275145" y="2498986"/>
                  <a:pt x="8275145" y="2488232"/>
                </a:cubicBezTo>
                <a:close/>
                <a:moveTo>
                  <a:pt x="8178358" y="2488232"/>
                </a:moveTo>
                <a:lnTo>
                  <a:pt x="8194490" y="2504361"/>
                </a:lnTo>
                <a:cubicBezTo>
                  <a:pt x="8183736" y="2504361"/>
                  <a:pt x="8178358" y="2507051"/>
                  <a:pt x="8178358" y="2512428"/>
                </a:cubicBezTo>
                <a:cubicBezTo>
                  <a:pt x="8178358" y="2517803"/>
                  <a:pt x="8178358" y="2525869"/>
                  <a:pt x="8178358" y="2536624"/>
                </a:cubicBezTo>
                <a:cubicBezTo>
                  <a:pt x="8178358" y="2547378"/>
                  <a:pt x="8186424" y="2552753"/>
                  <a:pt x="8202556" y="2552753"/>
                </a:cubicBezTo>
                <a:cubicBezTo>
                  <a:pt x="8218686" y="2552753"/>
                  <a:pt x="8232128" y="2558131"/>
                  <a:pt x="8242882" y="2568885"/>
                </a:cubicBezTo>
                <a:lnTo>
                  <a:pt x="8275145" y="2568885"/>
                </a:lnTo>
                <a:cubicBezTo>
                  <a:pt x="8275145" y="2558131"/>
                  <a:pt x="8280520" y="2558131"/>
                  <a:pt x="8291274" y="2568885"/>
                </a:cubicBezTo>
                <a:lnTo>
                  <a:pt x="8307406" y="2552753"/>
                </a:lnTo>
                <a:lnTo>
                  <a:pt x="8275145" y="2552753"/>
                </a:lnTo>
                <a:lnTo>
                  <a:pt x="8259013" y="2536624"/>
                </a:lnTo>
                <a:lnTo>
                  <a:pt x="8226752" y="2536624"/>
                </a:lnTo>
                <a:cubicBezTo>
                  <a:pt x="8215999" y="2547378"/>
                  <a:pt x="8213310" y="2544689"/>
                  <a:pt x="8218686" y="2528557"/>
                </a:cubicBezTo>
                <a:cubicBezTo>
                  <a:pt x="8224063" y="2512428"/>
                  <a:pt x="8215999" y="2498986"/>
                  <a:pt x="8194490" y="2488232"/>
                </a:cubicBezTo>
                <a:close/>
                <a:moveTo>
                  <a:pt x="7984790" y="2488232"/>
                </a:moveTo>
                <a:lnTo>
                  <a:pt x="7920264" y="2536624"/>
                </a:lnTo>
                <a:lnTo>
                  <a:pt x="7936396" y="2552753"/>
                </a:lnTo>
                <a:cubicBezTo>
                  <a:pt x="7936396" y="2541998"/>
                  <a:pt x="7936396" y="2536624"/>
                  <a:pt x="7936396" y="2536624"/>
                </a:cubicBezTo>
                <a:lnTo>
                  <a:pt x="7952528" y="2536624"/>
                </a:lnTo>
                <a:cubicBezTo>
                  <a:pt x="7963278" y="2547378"/>
                  <a:pt x="7979410" y="2547378"/>
                  <a:pt x="8000919" y="2536624"/>
                </a:cubicBezTo>
                <a:lnTo>
                  <a:pt x="8017050" y="2520493"/>
                </a:lnTo>
                <a:lnTo>
                  <a:pt x="8000919" y="2520493"/>
                </a:lnTo>
                <a:cubicBezTo>
                  <a:pt x="7979410" y="2531247"/>
                  <a:pt x="7968658" y="2531247"/>
                  <a:pt x="7968658" y="2520493"/>
                </a:cubicBezTo>
                <a:lnTo>
                  <a:pt x="7968658" y="2504361"/>
                </a:lnTo>
                <a:cubicBezTo>
                  <a:pt x="7979410" y="2515115"/>
                  <a:pt x="7984790" y="2515115"/>
                  <a:pt x="7984790" y="2504361"/>
                </a:cubicBezTo>
                <a:close/>
                <a:moveTo>
                  <a:pt x="8360840" y="2484200"/>
                </a:moveTo>
                <a:cubicBezTo>
                  <a:pt x="8354791" y="2484200"/>
                  <a:pt x="8347732" y="2485543"/>
                  <a:pt x="8339668" y="2488232"/>
                </a:cubicBezTo>
                <a:cubicBezTo>
                  <a:pt x="8318160" y="2488232"/>
                  <a:pt x="8312782" y="2493607"/>
                  <a:pt x="8323537" y="2504361"/>
                </a:cubicBezTo>
                <a:cubicBezTo>
                  <a:pt x="8334291" y="2515115"/>
                  <a:pt x="8334291" y="2520493"/>
                  <a:pt x="8323537" y="2520493"/>
                </a:cubicBezTo>
                <a:lnTo>
                  <a:pt x="8307406" y="2520493"/>
                </a:lnTo>
                <a:lnTo>
                  <a:pt x="8323537" y="2536624"/>
                </a:lnTo>
                <a:lnTo>
                  <a:pt x="8339668" y="2552753"/>
                </a:lnTo>
                <a:lnTo>
                  <a:pt x="8355800" y="2520493"/>
                </a:lnTo>
                <a:lnTo>
                  <a:pt x="8371928" y="2536624"/>
                </a:lnTo>
                <a:cubicBezTo>
                  <a:pt x="8371928" y="2536624"/>
                  <a:pt x="8377306" y="2541998"/>
                  <a:pt x="8388060" y="2552753"/>
                </a:cubicBezTo>
                <a:lnTo>
                  <a:pt x="8404191" y="2552753"/>
                </a:lnTo>
                <a:cubicBezTo>
                  <a:pt x="8414946" y="2552753"/>
                  <a:pt x="8420323" y="2547378"/>
                  <a:pt x="8420323" y="2536624"/>
                </a:cubicBezTo>
                <a:cubicBezTo>
                  <a:pt x="8431078" y="2558131"/>
                  <a:pt x="8441829" y="2574264"/>
                  <a:pt x="8452583" y="2585015"/>
                </a:cubicBezTo>
                <a:lnTo>
                  <a:pt x="8468715" y="2601147"/>
                </a:lnTo>
                <a:lnTo>
                  <a:pt x="8484846" y="2585015"/>
                </a:lnTo>
                <a:cubicBezTo>
                  <a:pt x="8484846" y="2585015"/>
                  <a:pt x="8484846" y="2579639"/>
                  <a:pt x="8484846" y="2568885"/>
                </a:cubicBezTo>
                <a:lnTo>
                  <a:pt x="8500978" y="2568885"/>
                </a:lnTo>
                <a:cubicBezTo>
                  <a:pt x="8511732" y="2558131"/>
                  <a:pt x="8522483" y="2555443"/>
                  <a:pt x="8533237" y="2560819"/>
                </a:cubicBezTo>
                <a:cubicBezTo>
                  <a:pt x="8543992" y="2566197"/>
                  <a:pt x="8549370" y="2568885"/>
                  <a:pt x="8549370" y="2568885"/>
                </a:cubicBezTo>
                <a:lnTo>
                  <a:pt x="8549370" y="2552753"/>
                </a:lnTo>
                <a:cubicBezTo>
                  <a:pt x="8527863" y="2541998"/>
                  <a:pt x="8514419" y="2539311"/>
                  <a:pt x="8509042" y="2544689"/>
                </a:cubicBezTo>
                <a:cubicBezTo>
                  <a:pt x="8503665" y="2550065"/>
                  <a:pt x="8500978" y="2547378"/>
                  <a:pt x="8500978" y="2536624"/>
                </a:cubicBezTo>
                <a:lnTo>
                  <a:pt x="8484846" y="2520493"/>
                </a:lnTo>
                <a:cubicBezTo>
                  <a:pt x="8484846" y="2520493"/>
                  <a:pt x="8482158" y="2520493"/>
                  <a:pt x="8476779" y="2520493"/>
                </a:cubicBezTo>
                <a:cubicBezTo>
                  <a:pt x="8471404" y="2520493"/>
                  <a:pt x="8463337" y="2520493"/>
                  <a:pt x="8452583" y="2520493"/>
                </a:cubicBezTo>
                <a:cubicBezTo>
                  <a:pt x="8441829" y="2509739"/>
                  <a:pt x="8431078" y="2515115"/>
                  <a:pt x="8420323" y="2536624"/>
                </a:cubicBezTo>
                <a:cubicBezTo>
                  <a:pt x="8420323" y="2525869"/>
                  <a:pt x="8414946" y="2520493"/>
                  <a:pt x="8404191" y="2520493"/>
                </a:cubicBezTo>
                <a:cubicBezTo>
                  <a:pt x="8393437" y="2531247"/>
                  <a:pt x="8388060" y="2531247"/>
                  <a:pt x="8388060" y="2520493"/>
                </a:cubicBezTo>
                <a:cubicBezTo>
                  <a:pt x="8388060" y="2496297"/>
                  <a:pt x="8378987" y="2484200"/>
                  <a:pt x="8360840" y="2484200"/>
                </a:cubicBezTo>
                <a:close/>
                <a:moveTo>
                  <a:pt x="8283210" y="2472098"/>
                </a:moveTo>
                <a:cubicBezTo>
                  <a:pt x="8277832" y="2472098"/>
                  <a:pt x="8277832" y="2477478"/>
                  <a:pt x="8283210" y="2488232"/>
                </a:cubicBezTo>
                <a:cubicBezTo>
                  <a:pt x="8288587" y="2498986"/>
                  <a:pt x="8293964" y="2501673"/>
                  <a:pt x="8299341" y="2496297"/>
                </a:cubicBezTo>
                <a:cubicBezTo>
                  <a:pt x="8304718" y="2490919"/>
                  <a:pt x="8304718" y="2485543"/>
                  <a:pt x="8299341" y="2480165"/>
                </a:cubicBezTo>
                <a:cubicBezTo>
                  <a:pt x="8293964" y="2474789"/>
                  <a:pt x="8288587" y="2472098"/>
                  <a:pt x="8283210" y="2472098"/>
                </a:cubicBezTo>
                <a:close/>
                <a:moveTo>
                  <a:pt x="8065444" y="2472098"/>
                </a:moveTo>
                <a:cubicBezTo>
                  <a:pt x="8054690" y="2472098"/>
                  <a:pt x="8049311" y="2474789"/>
                  <a:pt x="8049311" y="2480165"/>
                </a:cubicBezTo>
                <a:cubicBezTo>
                  <a:pt x="8049311" y="2485543"/>
                  <a:pt x="8054690" y="2488232"/>
                  <a:pt x="8065444" y="2488232"/>
                </a:cubicBezTo>
                <a:close/>
                <a:moveTo>
                  <a:pt x="7400045" y="2464036"/>
                </a:moveTo>
                <a:cubicBezTo>
                  <a:pt x="7397354" y="2464036"/>
                  <a:pt x="7393323" y="2466723"/>
                  <a:pt x="7387946" y="2472098"/>
                </a:cubicBezTo>
                <a:lnTo>
                  <a:pt x="7387946" y="2488232"/>
                </a:lnTo>
                <a:cubicBezTo>
                  <a:pt x="7398699" y="2488232"/>
                  <a:pt x="7404077" y="2482852"/>
                  <a:pt x="7404077" y="2472098"/>
                </a:cubicBezTo>
                <a:cubicBezTo>
                  <a:pt x="7404077" y="2466723"/>
                  <a:pt x="7402732" y="2464036"/>
                  <a:pt x="7400045" y="2464036"/>
                </a:cubicBezTo>
                <a:close/>
                <a:moveTo>
                  <a:pt x="9226868" y="2455969"/>
                </a:moveTo>
                <a:cubicBezTo>
                  <a:pt x="9226868" y="2455969"/>
                  <a:pt x="9226868" y="2461344"/>
                  <a:pt x="9226868" y="2472098"/>
                </a:cubicBezTo>
                <a:cubicBezTo>
                  <a:pt x="9226868" y="2482852"/>
                  <a:pt x="9232243" y="2482852"/>
                  <a:pt x="9242997" y="2472098"/>
                </a:cubicBezTo>
                <a:cubicBezTo>
                  <a:pt x="9242997" y="2461344"/>
                  <a:pt x="9242997" y="2455969"/>
                  <a:pt x="9242997" y="2455969"/>
                </a:cubicBezTo>
                <a:cubicBezTo>
                  <a:pt x="9232243" y="2455969"/>
                  <a:pt x="9226868" y="2455969"/>
                  <a:pt x="9226868" y="2455969"/>
                </a:cubicBezTo>
                <a:close/>
                <a:moveTo>
                  <a:pt x="5032836" y="2455969"/>
                </a:moveTo>
                <a:lnTo>
                  <a:pt x="5048970" y="2472098"/>
                </a:lnTo>
                <a:lnTo>
                  <a:pt x="5065098" y="2472098"/>
                </a:lnTo>
                <a:cubicBezTo>
                  <a:pt x="5054346" y="2461344"/>
                  <a:pt x="5043591" y="2455969"/>
                  <a:pt x="5032836" y="2455969"/>
                </a:cubicBezTo>
                <a:close/>
                <a:moveTo>
                  <a:pt x="3693973" y="2455969"/>
                </a:moveTo>
                <a:cubicBezTo>
                  <a:pt x="3693973" y="2455969"/>
                  <a:pt x="3693973" y="2461344"/>
                  <a:pt x="3693973" y="2472098"/>
                </a:cubicBezTo>
                <a:cubicBezTo>
                  <a:pt x="3704728" y="2472098"/>
                  <a:pt x="3710106" y="2469411"/>
                  <a:pt x="3710106" y="2464036"/>
                </a:cubicBezTo>
                <a:cubicBezTo>
                  <a:pt x="3710106" y="2458657"/>
                  <a:pt x="3710106" y="2455969"/>
                  <a:pt x="3710106" y="2455969"/>
                </a:cubicBezTo>
                <a:cubicBezTo>
                  <a:pt x="3710106" y="2455969"/>
                  <a:pt x="3704728" y="2455969"/>
                  <a:pt x="3693973" y="2455969"/>
                </a:cubicBezTo>
                <a:close/>
                <a:moveTo>
                  <a:pt x="2564811" y="2455969"/>
                </a:moveTo>
                <a:lnTo>
                  <a:pt x="2580942" y="2455969"/>
                </a:lnTo>
                <a:lnTo>
                  <a:pt x="2597073" y="2455969"/>
                </a:lnTo>
                <a:cubicBezTo>
                  <a:pt x="2607828" y="2455969"/>
                  <a:pt x="2607828" y="2458657"/>
                  <a:pt x="2597073" y="2464036"/>
                </a:cubicBezTo>
                <a:cubicBezTo>
                  <a:pt x="2586318" y="2469411"/>
                  <a:pt x="2586318" y="2477478"/>
                  <a:pt x="2597073" y="2488232"/>
                </a:cubicBezTo>
                <a:cubicBezTo>
                  <a:pt x="2597073" y="2488232"/>
                  <a:pt x="2594387" y="2488232"/>
                  <a:pt x="2589007" y="2488232"/>
                </a:cubicBezTo>
                <a:cubicBezTo>
                  <a:pt x="2583632" y="2488232"/>
                  <a:pt x="2575566" y="2482852"/>
                  <a:pt x="2564811" y="2472098"/>
                </a:cubicBezTo>
                <a:close/>
                <a:moveTo>
                  <a:pt x="9049427" y="2439839"/>
                </a:moveTo>
                <a:cubicBezTo>
                  <a:pt x="9060183" y="2439839"/>
                  <a:pt x="9065559" y="2439839"/>
                  <a:pt x="9065559" y="2439839"/>
                </a:cubicBezTo>
                <a:cubicBezTo>
                  <a:pt x="9065559" y="2439839"/>
                  <a:pt x="9065559" y="2445215"/>
                  <a:pt x="9065559" y="2455969"/>
                </a:cubicBezTo>
                <a:lnTo>
                  <a:pt x="9033296" y="2455969"/>
                </a:lnTo>
                <a:cubicBezTo>
                  <a:pt x="9033296" y="2445215"/>
                  <a:pt x="9038672" y="2439839"/>
                  <a:pt x="9049427" y="2439839"/>
                </a:cubicBezTo>
                <a:close/>
                <a:moveTo>
                  <a:pt x="7775086" y="2439839"/>
                </a:moveTo>
                <a:cubicBezTo>
                  <a:pt x="7764334" y="2439839"/>
                  <a:pt x="7764334" y="2445215"/>
                  <a:pt x="7775086" y="2455969"/>
                </a:cubicBezTo>
                <a:lnTo>
                  <a:pt x="7791218" y="2455969"/>
                </a:lnTo>
                <a:cubicBezTo>
                  <a:pt x="7791218" y="2445215"/>
                  <a:pt x="7785840" y="2439839"/>
                  <a:pt x="7775086" y="2439839"/>
                </a:cubicBezTo>
                <a:close/>
                <a:moveTo>
                  <a:pt x="3609286" y="2431773"/>
                </a:moveTo>
                <a:cubicBezTo>
                  <a:pt x="3606597" y="2431773"/>
                  <a:pt x="3602566" y="2434461"/>
                  <a:pt x="3597187" y="2439839"/>
                </a:cubicBezTo>
                <a:cubicBezTo>
                  <a:pt x="3575682" y="2450593"/>
                  <a:pt x="3581058" y="2455969"/>
                  <a:pt x="3613321" y="2455969"/>
                </a:cubicBezTo>
                <a:lnTo>
                  <a:pt x="3613321" y="2439839"/>
                </a:lnTo>
                <a:cubicBezTo>
                  <a:pt x="3613321" y="2434461"/>
                  <a:pt x="3611975" y="2431773"/>
                  <a:pt x="3609286" y="2431773"/>
                </a:cubicBezTo>
                <a:close/>
                <a:moveTo>
                  <a:pt x="9033296" y="2423706"/>
                </a:moveTo>
                <a:lnTo>
                  <a:pt x="9033296" y="2439839"/>
                </a:lnTo>
                <a:cubicBezTo>
                  <a:pt x="9022542" y="2439839"/>
                  <a:pt x="9017166" y="2439839"/>
                  <a:pt x="9017166" y="2439839"/>
                </a:cubicBezTo>
                <a:cubicBezTo>
                  <a:pt x="9017166" y="2439839"/>
                  <a:pt x="9017166" y="2445215"/>
                  <a:pt x="9017166" y="2455969"/>
                </a:cubicBezTo>
                <a:lnTo>
                  <a:pt x="9001033" y="2455969"/>
                </a:lnTo>
                <a:cubicBezTo>
                  <a:pt x="8990279" y="2455969"/>
                  <a:pt x="8984904" y="2455969"/>
                  <a:pt x="8984904" y="2455969"/>
                </a:cubicBezTo>
                <a:cubicBezTo>
                  <a:pt x="8984904" y="2455969"/>
                  <a:pt x="8984904" y="2461344"/>
                  <a:pt x="8984904" y="2472098"/>
                </a:cubicBezTo>
                <a:cubicBezTo>
                  <a:pt x="8984904" y="2472098"/>
                  <a:pt x="8990279" y="2472098"/>
                  <a:pt x="9001033" y="2472098"/>
                </a:cubicBezTo>
                <a:lnTo>
                  <a:pt x="9001033" y="2504361"/>
                </a:lnTo>
                <a:cubicBezTo>
                  <a:pt x="8990279" y="2504361"/>
                  <a:pt x="8984904" y="2504361"/>
                  <a:pt x="8984904" y="2504361"/>
                </a:cubicBezTo>
                <a:cubicBezTo>
                  <a:pt x="8974150" y="2515115"/>
                  <a:pt x="8968772" y="2515115"/>
                  <a:pt x="8968772" y="2504361"/>
                </a:cubicBezTo>
                <a:cubicBezTo>
                  <a:pt x="8968772" y="2493607"/>
                  <a:pt x="8963396" y="2488232"/>
                  <a:pt x="8952642" y="2488232"/>
                </a:cubicBezTo>
                <a:cubicBezTo>
                  <a:pt x="8941887" y="2488232"/>
                  <a:pt x="8931133" y="2482852"/>
                  <a:pt x="8920379" y="2472098"/>
                </a:cubicBezTo>
                <a:cubicBezTo>
                  <a:pt x="8920379" y="2472098"/>
                  <a:pt x="8915004" y="2472098"/>
                  <a:pt x="8904250" y="2472098"/>
                </a:cubicBezTo>
                <a:cubicBezTo>
                  <a:pt x="8893496" y="2482852"/>
                  <a:pt x="8898872" y="2490919"/>
                  <a:pt x="8920379" y="2496297"/>
                </a:cubicBezTo>
                <a:cubicBezTo>
                  <a:pt x="8941887" y="2501673"/>
                  <a:pt x="8952642" y="2509739"/>
                  <a:pt x="8952642" y="2520493"/>
                </a:cubicBezTo>
                <a:cubicBezTo>
                  <a:pt x="8963396" y="2520493"/>
                  <a:pt x="8968772" y="2520493"/>
                  <a:pt x="8968772" y="2520493"/>
                </a:cubicBezTo>
                <a:cubicBezTo>
                  <a:pt x="8990279" y="2520493"/>
                  <a:pt x="9006413" y="2523182"/>
                  <a:pt x="9017166" y="2528557"/>
                </a:cubicBezTo>
                <a:cubicBezTo>
                  <a:pt x="9027920" y="2533935"/>
                  <a:pt x="9033296" y="2541998"/>
                  <a:pt x="9033296" y="2552753"/>
                </a:cubicBezTo>
                <a:cubicBezTo>
                  <a:pt x="9033296" y="2552753"/>
                  <a:pt x="9035984" y="2555443"/>
                  <a:pt x="9041363" y="2560819"/>
                </a:cubicBezTo>
                <a:cubicBezTo>
                  <a:pt x="9046738" y="2566197"/>
                  <a:pt x="9049427" y="2568885"/>
                  <a:pt x="9049427" y="2568885"/>
                </a:cubicBezTo>
                <a:lnTo>
                  <a:pt x="9065559" y="2585015"/>
                </a:lnTo>
                <a:cubicBezTo>
                  <a:pt x="9076313" y="2595771"/>
                  <a:pt x="9087066" y="2606524"/>
                  <a:pt x="9097820" y="2617278"/>
                </a:cubicBezTo>
                <a:cubicBezTo>
                  <a:pt x="9108574" y="2617278"/>
                  <a:pt x="9116638" y="2622656"/>
                  <a:pt x="9122017" y="2633410"/>
                </a:cubicBezTo>
                <a:cubicBezTo>
                  <a:pt x="9127392" y="2644164"/>
                  <a:pt x="9135459" y="2646852"/>
                  <a:pt x="9146213" y="2641474"/>
                </a:cubicBezTo>
                <a:cubicBezTo>
                  <a:pt x="9156968" y="2636098"/>
                  <a:pt x="9167720" y="2638785"/>
                  <a:pt x="9178474" y="2649539"/>
                </a:cubicBezTo>
                <a:cubicBezTo>
                  <a:pt x="9178474" y="2660293"/>
                  <a:pt x="9183851" y="2660293"/>
                  <a:pt x="9194605" y="2649539"/>
                </a:cubicBezTo>
                <a:lnTo>
                  <a:pt x="9146213" y="2633410"/>
                </a:lnTo>
                <a:cubicBezTo>
                  <a:pt x="9146213" y="2633410"/>
                  <a:pt x="9140837" y="2628032"/>
                  <a:pt x="9130083" y="2617278"/>
                </a:cubicBezTo>
                <a:cubicBezTo>
                  <a:pt x="9119327" y="2606524"/>
                  <a:pt x="9113951" y="2598460"/>
                  <a:pt x="9113951" y="2593082"/>
                </a:cubicBezTo>
                <a:cubicBezTo>
                  <a:pt x="9113951" y="2587706"/>
                  <a:pt x="9116638" y="2587706"/>
                  <a:pt x="9122017" y="2593082"/>
                </a:cubicBezTo>
                <a:cubicBezTo>
                  <a:pt x="9127392" y="2598460"/>
                  <a:pt x="9140837" y="2601147"/>
                  <a:pt x="9162342" y="2601147"/>
                </a:cubicBezTo>
                <a:cubicBezTo>
                  <a:pt x="9183851" y="2601147"/>
                  <a:pt x="9199983" y="2606524"/>
                  <a:pt x="9210737" y="2617278"/>
                </a:cubicBezTo>
                <a:lnTo>
                  <a:pt x="9210737" y="2601147"/>
                </a:lnTo>
                <a:cubicBezTo>
                  <a:pt x="9210737" y="2579639"/>
                  <a:pt x="9199983" y="2574264"/>
                  <a:pt x="9178474" y="2585015"/>
                </a:cubicBezTo>
                <a:cubicBezTo>
                  <a:pt x="9167720" y="2585015"/>
                  <a:pt x="9162342" y="2579639"/>
                  <a:pt x="9162342" y="2568885"/>
                </a:cubicBezTo>
                <a:cubicBezTo>
                  <a:pt x="9162342" y="2558131"/>
                  <a:pt x="9162342" y="2550065"/>
                  <a:pt x="9162342" y="2544689"/>
                </a:cubicBezTo>
                <a:cubicBezTo>
                  <a:pt x="9162342" y="2539311"/>
                  <a:pt x="9156968" y="2536624"/>
                  <a:pt x="9146213" y="2536624"/>
                </a:cubicBezTo>
                <a:cubicBezTo>
                  <a:pt x="9146213" y="2525869"/>
                  <a:pt x="9146213" y="2515115"/>
                  <a:pt x="9146213" y="2504361"/>
                </a:cubicBezTo>
                <a:cubicBezTo>
                  <a:pt x="9156968" y="2504361"/>
                  <a:pt x="9165033" y="2501673"/>
                  <a:pt x="9170409" y="2496297"/>
                </a:cubicBezTo>
                <a:cubicBezTo>
                  <a:pt x="9175785" y="2490919"/>
                  <a:pt x="9173097" y="2482852"/>
                  <a:pt x="9162342" y="2472098"/>
                </a:cubicBezTo>
                <a:cubicBezTo>
                  <a:pt x="9151588" y="2461344"/>
                  <a:pt x="9140837" y="2455969"/>
                  <a:pt x="9130083" y="2455969"/>
                </a:cubicBezTo>
                <a:lnTo>
                  <a:pt x="9113951" y="2455969"/>
                </a:lnTo>
                <a:lnTo>
                  <a:pt x="9097820" y="2455969"/>
                </a:lnTo>
                <a:lnTo>
                  <a:pt x="9081688" y="2455969"/>
                </a:lnTo>
                <a:cubicBezTo>
                  <a:pt x="9092442" y="2445215"/>
                  <a:pt x="9095131" y="2439839"/>
                  <a:pt x="9089755" y="2439839"/>
                </a:cubicBezTo>
                <a:cubicBezTo>
                  <a:pt x="9084378" y="2439839"/>
                  <a:pt x="9076313" y="2434461"/>
                  <a:pt x="9065559" y="2423706"/>
                </a:cubicBezTo>
                <a:close/>
                <a:moveTo>
                  <a:pt x="8936511" y="2423706"/>
                </a:moveTo>
                <a:cubicBezTo>
                  <a:pt x="8925758" y="2423706"/>
                  <a:pt x="8920379" y="2426397"/>
                  <a:pt x="8920379" y="2431773"/>
                </a:cubicBezTo>
                <a:cubicBezTo>
                  <a:pt x="8920379" y="2437148"/>
                  <a:pt x="8925758" y="2442527"/>
                  <a:pt x="8936511" y="2447902"/>
                </a:cubicBezTo>
                <a:cubicBezTo>
                  <a:pt x="8947265" y="2453282"/>
                  <a:pt x="8958018" y="2450593"/>
                  <a:pt x="8968772" y="2439839"/>
                </a:cubicBezTo>
                <a:cubicBezTo>
                  <a:pt x="8958018" y="2429084"/>
                  <a:pt x="8947265" y="2423706"/>
                  <a:pt x="8936511" y="2423706"/>
                </a:cubicBezTo>
                <a:close/>
                <a:moveTo>
                  <a:pt x="8194490" y="2423706"/>
                </a:moveTo>
                <a:lnTo>
                  <a:pt x="8178358" y="2439839"/>
                </a:lnTo>
                <a:cubicBezTo>
                  <a:pt x="8178358" y="2450593"/>
                  <a:pt x="8183736" y="2450593"/>
                  <a:pt x="8194490" y="2439839"/>
                </a:cubicBezTo>
                <a:lnTo>
                  <a:pt x="8210620" y="2455969"/>
                </a:lnTo>
                <a:lnTo>
                  <a:pt x="8226752" y="2488232"/>
                </a:lnTo>
                <a:lnTo>
                  <a:pt x="8226752" y="2472098"/>
                </a:lnTo>
                <a:lnTo>
                  <a:pt x="8226752" y="2455969"/>
                </a:lnTo>
                <a:close/>
                <a:moveTo>
                  <a:pt x="7791218" y="2423706"/>
                </a:moveTo>
                <a:lnTo>
                  <a:pt x="7823478" y="2439839"/>
                </a:lnTo>
                <a:cubicBezTo>
                  <a:pt x="7823478" y="2439839"/>
                  <a:pt x="7823478" y="2437148"/>
                  <a:pt x="7823478" y="2431773"/>
                </a:cubicBezTo>
                <a:cubicBezTo>
                  <a:pt x="7823478" y="2426397"/>
                  <a:pt x="7818102" y="2423706"/>
                  <a:pt x="7807349" y="2423706"/>
                </a:cubicBezTo>
                <a:close/>
                <a:moveTo>
                  <a:pt x="4161770" y="2423706"/>
                </a:moveTo>
                <a:lnTo>
                  <a:pt x="4145639" y="2439839"/>
                </a:lnTo>
                <a:cubicBezTo>
                  <a:pt x="4156392" y="2450593"/>
                  <a:pt x="4164460" y="2453282"/>
                  <a:pt x="4169836" y="2447902"/>
                </a:cubicBezTo>
                <a:cubicBezTo>
                  <a:pt x="4175212" y="2442527"/>
                  <a:pt x="4172523" y="2434461"/>
                  <a:pt x="4161770" y="2423706"/>
                </a:cubicBezTo>
                <a:close/>
                <a:moveTo>
                  <a:pt x="8456618" y="2415643"/>
                </a:moveTo>
                <a:cubicBezTo>
                  <a:pt x="8453927" y="2415643"/>
                  <a:pt x="8452583" y="2418332"/>
                  <a:pt x="8452583" y="2423706"/>
                </a:cubicBezTo>
                <a:cubicBezTo>
                  <a:pt x="8441829" y="2423706"/>
                  <a:pt x="8436454" y="2423706"/>
                  <a:pt x="8436454" y="2423706"/>
                </a:cubicBezTo>
                <a:lnTo>
                  <a:pt x="8436454" y="2439839"/>
                </a:lnTo>
                <a:lnTo>
                  <a:pt x="8468715" y="2455969"/>
                </a:lnTo>
                <a:cubicBezTo>
                  <a:pt x="8468715" y="2466723"/>
                  <a:pt x="8474091" y="2466723"/>
                  <a:pt x="8484846" y="2455969"/>
                </a:cubicBezTo>
                <a:lnTo>
                  <a:pt x="8468715" y="2423706"/>
                </a:lnTo>
                <a:cubicBezTo>
                  <a:pt x="8463337" y="2418332"/>
                  <a:pt x="8459305" y="2415643"/>
                  <a:pt x="8456618" y="2415643"/>
                </a:cubicBezTo>
                <a:close/>
                <a:moveTo>
                  <a:pt x="9275259" y="2407577"/>
                </a:moveTo>
                <a:lnTo>
                  <a:pt x="9275259" y="2423706"/>
                </a:lnTo>
                <a:lnTo>
                  <a:pt x="9291392" y="2439839"/>
                </a:lnTo>
                <a:cubicBezTo>
                  <a:pt x="9291392" y="2429084"/>
                  <a:pt x="9286014" y="2418332"/>
                  <a:pt x="9275259" y="2407577"/>
                </a:cubicBezTo>
                <a:close/>
                <a:moveTo>
                  <a:pt x="9178474" y="2407577"/>
                </a:moveTo>
                <a:cubicBezTo>
                  <a:pt x="9189229" y="2418332"/>
                  <a:pt x="9199983" y="2423706"/>
                  <a:pt x="9210737" y="2423706"/>
                </a:cubicBezTo>
                <a:cubicBezTo>
                  <a:pt x="9210737" y="2423706"/>
                  <a:pt x="9205359" y="2418332"/>
                  <a:pt x="9194605" y="2407577"/>
                </a:cubicBezTo>
                <a:close/>
                <a:moveTo>
                  <a:pt x="8371928" y="2407577"/>
                </a:moveTo>
                <a:lnTo>
                  <a:pt x="8371928" y="2423706"/>
                </a:lnTo>
                <a:lnTo>
                  <a:pt x="8388060" y="2423706"/>
                </a:lnTo>
                <a:cubicBezTo>
                  <a:pt x="8388060" y="2412952"/>
                  <a:pt x="8382683" y="2407577"/>
                  <a:pt x="8371928" y="2407577"/>
                </a:cubicBezTo>
                <a:close/>
                <a:moveTo>
                  <a:pt x="8000919" y="2407577"/>
                </a:moveTo>
                <a:cubicBezTo>
                  <a:pt x="8011674" y="2407577"/>
                  <a:pt x="8017050" y="2412952"/>
                  <a:pt x="8017050" y="2423706"/>
                </a:cubicBezTo>
                <a:lnTo>
                  <a:pt x="8000919" y="2423706"/>
                </a:lnTo>
                <a:cubicBezTo>
                  <a:pt x="8000919" y="2412952"/>
                  <a:pt x="8000919" y="2407577"/>
                  <a:pt x="8000919" y="2407577"/>
                </a:cubicBezTo>
                <a:close/>
                <a:moveTo>
                  <a:pt x="7855741" y="2407577"/>
                </a:moveTo>
                <a:lnTo>
                  <a:pt x="7855741" y="2423706"/>
                </a:lnTo>
                <a:cubicBezTo>
                  <a:pt x="7855741" y="2423706"/>
                  <a:pt x="7855741" y="2429084"/>
                  <a:pt x="7855741" y="2439839"/>
                </a:cubicBezTo>
                <a:lnTo>
                  <a:pt x="7871873" y="2439839"/>
                </a:lnTo>
                <a:lnTo>
                  <a:pt x="7904136" y="2439839"/>
                </a:lnTo>
                <a:lnTo>
                  <a:pt x="7871873" y="2423706"/>
                </a:lnTo>
                <a:cubicBezTo>
                  <a:pt x="7861119" y="2412952"/>
                  <a:pt x="7855741" y="2407577"/>
                  <a:pt x="7855741" y="2407577"/>
                </a:cubicBezTo>
                <a:close/>
                <a:moveTo>
                  <a:pt x="9017166" y="2391444"/>
                </a:moveTo>
                <a:cubicBezTo>
                  <a:pt x="9017166" y="2402198"/>
                  <a:pt x="9017166" y="2407577"/>
                  <a:pt x="9017166" y="2407577"/>
                </a:cubicBezTo>
                <a:lnTo>
                  <a:pt x="9017166" y="2423706"/>
                </a:lnTo>
                <a:cubicBezTo>
                  <a:pt x="9027920" y="2423706"/>
                  <a:pt x="9033296" y="2418332"/>
                  <a:pt x="9033296" y="2407577"/>
                </a:cubicBezTo>
                <a:cubicBezTo>
                  <a:pt x="9033296" y="2396823"/>
                  <a:pt x="9027920" y="2391444"/>
                  <a:pt x="9017166" y="2391444"/>
                </a:cubicBezTo>
                <a:close/>
                <a:moveTo>
                  <a:pt x="9001033" y="2391444"/>
                </a:moveTo>
                <a:cubicBezTo>
                  <a:pt x="8990279" y="2391444"/>
                  <a:pt x="8979527" y="2396823"/>
                  <a:pt x="8968772" y="2407577"/>
                </a:cubicBezTo>
                <a:cubicBezTo>
                  <a:pt x="8968772" y="2418332"/>
                  <a:pt x="8974150" y="2423706"/>
                  <a:pt x="8984904" y="2423706"/>
                </a:cubicBezTo>
                <a:cubicBezTo>
                  <a:pt x="8984904" y="2423706"/>
                  <a:pt x="8990279" y="2418332"/>
                  <a:pt x="9001033" y="2407577"/>
                </a:cubicBezTo>
                <a:close/>
                <a:moveTo>
                  <a:pt x="8194490" y="2391444"/>
                </a:moveTo>
                <a:cubicBezTo>
                  <a:pt x="8194490" y="2402198"/>
                  <a:pt x="8194490" y="2407577"/>
                  <a:pt x="8194490" y="2407577"/>
                </a:cubicBezTo>
                <a:cubicBezTo>
                  <a:pt x="8205245" y="2407577"/>
                  <a:pt x="8210620" y="2404887"/>
                  <a:pt x="8210620" y="2399511"/>
                </a:cubicBezTo>
                <a:cubicBezTo>
                  <a:pt x="8210620" y="2394134"/>
                  <a:pt x="8210620" y="2391444"/>
                  <a:pt x="8210620" y="2391444"/>
                </a:cubicBezTo>
                <a:cubicBezTo>
                  <a:pt x="8210620" y="2391444"/>
                  <a:pt x="8205245" y="2391444"/>
                  <a:pt x="8194490" y="2391444"/>
                </a:cubicBezTo>
                <a:close/>
                <a:moveTo>
                  <a:pt x="7565386" y="2391444"/>
                </a:moveTo>
                <a:cubicBezTo>
                  <a:pt x="7576140" y="2402198"/>
                  <a:pt x="7581518" y="2407577"/>
                  <a:pt x="7581518" y="2407577"/>
                </a:cubicBezTo>
                <a:lnTo>
                  <a:pt x="7581518" y="2391444"/>
                </a:lnTo>
                <a:cubicBezTo>
                  <a:pt x="7570764" y="2391444"/>
                  <a:pt x="7565386" y="2391444"/>
                  <a:pt x="7565386" y="2391444"/>
                </a:cubicBezTo>
                <a:close/>
                <a:moveTo>
                  <a:pt x="6710446" y="2391444"/>
                </a:moveTo>
                <a:lnTo>
                  <a:pt x="6710446" y="2407577"/>
                </a:lnTo>
                <a:lnTo>
                  <a:pt x="6726579" y="2391444"/>
                </a:lnTo>
                <a:cubicBezTo>
                  <a:pt x="6726579" y="2391444"/>
                  <a:pt x="6721201" y="2391444"/>
                  <a:pt x="6710446" y="2391444"/>
                </a:cubicBezTo>
                <a:close/>
                <a:moveTo>
                  <a:pt x="4048854" y="2391444"/>
                </a:moveTo>
                <a:lnTo>
                  <a:pt x="4048854" y="2407577"/>
                </a:lnTo>
                <a:lnTo>
                  <a:pt x="4081116" y="2407577"/>
                </a:lnTo>
                <a:cubicBezTo>
                  <a:pt x="4081116" y="2407577"/>
                  <a:pt x="4078425" y="2404887"/>
                  <a:pt x="4073050" y="2399511"/>
                </a:cubicBezTo>
                <a:cubicBezTo>
                  <a:pt x="4067673" y="2394134"/>
                  <a:pt x="4059606" y="2391444"/>
                  <a:pt x="4048854" y="2391444"/>
                </a:cubicBezTo>
                <a:close/>
                <a:moveTo>
                  <a:pt x="3048740" y="2391444"/>
                </a:moveTo>
                <a:cubicBezTo>
                  <a:pt x="3037982" y="2391444"/>
                  <a:pt x="3032609" y="2396823"/>
                  <a:pt x="3032609" y="2407577"/>
                </a:cubicBezTo>
                <a:cubicBezTo>
                  <a:pt x="3021854" y="2418332"/>
                  <a:pt x="3027233" y="2423706"/>
                  <a:pt x="3048740" y="2423706"/>
                </a:cubicBezTo>
                <a:lnTo>
                  <a:pt x="3064870" y="2407577"/>
                </a:lnTo>
                <a:cubicBezTo>
                  <a:pt x="3064870" y="2396823"/>
                  <a:pt x="3059492" y="2391444"/>
                  <a:pt x="3048740" y="2391444"/>
                </a:cubicBezTo>
                <a:close/>
                <a:moveTo>
                  <a:pt x="8226752" y="2375315"/>
                </a:moveTo>
                <a:lnTo>
                  <a:pt x="8226752" y="2391444"/>
                </a:lnTo>
                <a:cubicBezTo>
                  <a:pt x="8226752" y="2412952"/>
                  <a:pt x="8226752" y="2423706"/>
                  <a:pt x="8226752" y="2423706"/>
                </a:cubicBezTo>
                <a:cubicBezTo>
                  <a:pt x="8226752" y="2423706"/>
                  <a:pt x="8237506" y="2418332"/>
                  <a:pt x="8259013" y="2407577"/>
                </a:cubicBezTo>
                <a:cubicBezTo>
                  <a:pt x="8269767" y="2407577"/>
                  <a:pt x="8275145" y="2402198"/>
                  <a:pt x="8275145" y="2391444"/>
                </a:cubicBezTo>
                <a:cubicBezTo>
                  <a:pt x="8275145" y="2380691"/>
                  <a:pt x="8269767" y="2378002"/>
                  <a:pt x="8259013" y="2383381"/>
                </a:cubicBezTo>
                <a:cubicBezTo>
                  <a:pt x="8248259" y="2388756"/>
                  <a:pt x="8237506" y="2386069"/>
                  <a:pt x="8226752" y="2375315"/>
                </a:cubicBezTo>
                <a:close/>
                <a:moveTo>
                  <a:pt x="7807349" y="2375315"/>
                </a:moveTo>
                <a:lnTo>
                  <a:pt x="7807349" y="2391444"/>
                </a:lnTo>
                <a:lnTo>
                  <a:pt x="7839610" y="2391444"/>
                </a:lnTo>
                <a:cubicBezTo>
                  <a:pt x="7839610" y="2380691"/>
                  <a:pt x="7836923" y="2375315"/>
                  <a:pt x="7831545" y="2375315"/>
                </a:cubicBezTo>
                <a:cubicBezTo>
                  <a:pt x="7826168" y="2375315"/>
                  <a:pt x="7818102" y="2375315"/>
                  <a:pt x="7807349" y="2375315"/>
                </a:cubicBezTo>
                <a:close/>
                <a:moveTo>
                  <a:pt x="7678302" y="2375315"/>
                </a:moveTo>
                <a:cubicBezTo>
                  <a:pt x="7678302" y="2386069"/>
                  <a:pt x="7680990" y="2394134"/>
                  <a:pt x="7686368" y="2399511"/>
                </a:cubicBezTo>
                <a:cubicBezTo>
                  <a:pt x="7691744" y="2404887"/>
                  <a:pt x="7689056" y="2407577"/>
                  <a:pt x="7678302" y="2407577"/>
                </a:cubicBezTo>
                <a:lnTo>
                  <a:pt x="7629910" y="2423706"/>
                </a:lnTo>
                <a:cubicBezTo>
                  <a:pt x="7629910" y="2434461"/>
                  <a:pt x="7632597" y="2437148"/>
                  <a:pt x="7637975" y="2431773"/>
                </a:cubicBezTo>
                <a:cubicBezTo>
                  <a:pt x="7643352" y="2426397"/>
                  <a:pt x="7662170" y="2434461"/>
                  <a:pt x="7694432" y="2455969"/>
                </a:cubicBezTo>
                <a:cubicBezTo>
                  <a:pt x="7726694" y="2466723"/>
                  <a:pt x="7742824" y="2466723"/>
                  <a:pt x="7742824" y="2455969"/>
                </a:cubicBezTo>
                <a:cubicBezTo>
                  <a:pt x="7742824" y="2445215"/>
                  <a:pt x="7737449" y="2439839"/>
                  <a:pt x="7726694" y="2439839"/>
                </a:cubicBezTo>
                <a:lnTo>
                  <a:pt x="7710566" y="2423706"/>
                </a:lnTo>
                <a:cubicBezTo>
                  <a:pt x="7710566" y="2412952"/>
                  <a:pt x="7710566" y="2407577"/>
                  <a:pt x="7710566" y="2407577"/>
                </a:cubicBezTo>
                <a:lnTo>
                  <a:pt x="7775086" y="2407577"/>
                </a:lnTo>
                <a:cubicBezTo>
                  <a:pt x="7775086" y="2375315"/>
                  <a:pt x="7758956" y="2369938"/>
                  <a:pt x="7726694" y="2391444"/>
                </a:cubicBezTo>
                <a:cubicBezTo>
                  <a:pt x="7726694" y="2380691"/>
                  <a:pt x="7715940" y="2375315"/>
                  <a:pt x="7694432" y="2375315"/>
                </a:cubicBezTo>
                <a:close/>
                <a:moveTo>
                  <a:pt x="6887888" y="2375315"/>
                </a:moveTo>
                <a:lnTo>
                  <a:pt x="6871758" y="2391444"/>
                </a:lnTo>
                <a:lnTo>
                  <a:pt x="6887888" y="2391444"/>
                </a:lnTo>
                <a:cubicBezTo>
                  <a:pt x="6887888" y="2380691"/>
                  <a:pt x="6887888" y="2375315"/>
                  <a:pt x="6887888" y="2375315"/>
                </a:cubicBezTo>
                <a:close/>
                <a:moveTo>
                  <a:pt x="6645924" y="2375315"/>
                </a:moveTo>
                <a:lnTo>
                  <a:pt x="6645924" y="2391444"/>
                </a:lnTo>
                <a:lnTo>
                  <a:pt x="6662055" y="2391444"/>
                </a:lnTo>
                <a:cubicBezTo>
                  <a:pt x="6662055" y="2380691"/>
                  <a:pt x="6656678" y="2375315"/>
                  <a:pt x="6645924" y="2375315"/>
                </a:cubicBezTo>
                <a:close/>
                <a:moveTo>
                  <a:pt x="8791333" y="2359184"/>
                </a:moveTo>
                <a:cubicBezTo>
                  <a:pt x="8791333" y="2359184"/>
                  <a:pt x="8791333" y="2364560"/>
                  <a:pt x="8791333" y="2375315"/>
                </a:cubicBezTo>
                <a:lnTo>
                  <a:pt x="8791333" y="2391444"/>
                </a:lnTo>
                <a:lnTo>
                  <a:pt x="8775204" y="2423706"/>
                </a:lnTo>
                <a:lnTo>
                  <a:pt x="8807463" y="2439839"/>
                </a:lnTo>
                <a:lnTo>
                  <a:pt x="8823596" y="2439839"/>
                </a:lnTo>
                <a:cubicBezTo>
                  <a:pt x="8834350" y="2429084"/>
                  <a:pt x="8842415" y="2423706"/>
                  <a:pt x="8847791" y="2423706"/>
                </a:cubicBezTo>
                <a:cubicBezTo>
                  <a:pt x="8853168" y="2423706"/>
                  <a:pt x="8855857" y="2418332"/>
                  <a:pt x="8855857" y="2407577"/>
                </a:cubicBezTo>
                <a:cubicBezTo>
                  <a:pt x="8855857" y="2396823"/>
                  <a:pt x="8845104" y="2391444"/>
                  <a:pt x="8823596" y="2391444"/>
                </a:cubicBezTo>
                <a:cubicBezTo>
                  <a:pt x="8823596" y="2391444"/>
                  <a:pt x="8818218" y="2391444"/>
                  <a:pt x="8807463" y="2391444"/>
                </a:cubicBezTo>
                <a:cubicBezTo>
                  <a:pt x="8796709" y="2391444"/>
                  <a:pt x="8791333" y="2391444"/>
                  <a:pt x="8791333" y="2391444"/>
                </a:cubicBezTo>
                <a:cubicBezTo>
                  <a:pt x="8791333" y="2391444"/>
                  <a:pt x="8796709" y="2386069"/>
                  <a:pt x="8807463" y="2375315"/>
                </a:cubicBezTo>
                <a:close/>
                <a:moveTo>
                  <a:pt x="4774744" y="2359184"/>
                </a:moveTo>
                <a:cubicBezTo>
                  <a:pt x="4774744" y="2359184"/>
                  <a:pt x="4777433" y="2361873"/>
                  <a:pt x="4782810" y="2367248"/>
                </a:cubicBezTo>
                <a:cubicBezTo>
                  <a:pt x="4788186" y="2372627"/>
                  <a:pt x="4790875" y="2375315"/>
                  <a:pt x="4790875" y="2375315"/>
                </a:cubicBezTo>
                <a:cubicBezTo>
                  <a:pt x="4790875" y="2375315"/>
                  <a:pt x="4796251" y="2375315"/>
                  <a:pt x="4807006" y="2375315"/>
                </a:cubicBezTo>
                <a:cubicBezTo>
                  <a:pt x="4807006" y="2364560"/>
                  <a:pt x="4801629" y="2359184"/>
                  <a:pt x="4790875" y="2359184"/>
                </a:cubicBezTo>
                <a:close/>
                <a:moveTo>
                  <a:pt x="7589582" y="2343052"/>
                </a:moveTo>
                <a:cubicBezTo>
                  <a:pt x="7573451" y="2343052"/>
                  <a:pt x="7568073" y="2348430"/>
                  <a:pt x="7573451" y="2359184"/>
                </a:cubicBezTo>
                <a:cubicBezTo>
                  <a:pt x="7578829" y="2369938"/>
                  <a:pt x="7586893" y="2375315"/>
                  <a:pt x="7597647" y="2375315"/>
                </a:cubicBezTo>
                <a:lnTo>
                  <a:pt x="7613778" y="2391444"/>
                </a:lnTo>
                <a:cubicBezTo>
                  <a:pt x="7603024" y="2402198"/>
                  <a:pt x="7603024" y="2407577"/>
                  <a:pt x="7613778" y="2407577"/>
                </a:cubicBezTo>
                <a:lnTo>
                  <a:pt x="7629910" y="2391444"/>
                </a:lnTo>
                <a:cubicBezTo>
                  <a:pt x="7629910" y="2380691"/>
                  <a:pt x="7635286" y="2375315"/>
                  <a:pt x="7646040" y="2375315"/>
                </a:cubicBezTo>
                <a:lnTo>
                  <a:pt x="7629910" y="2359184"/>
                </a:lnTo>
                <a:cubicBezTo>
                  <a:pt x="7619156" y="2359184"/>
                  <a:pt x="7613778" y="2356494"/>
                  <a:pt x="7613778" y="2351119"/>
                </a:cubicBezTo>
                <a:cubicBezTo>
                  <a:pt x="7613778" y="2345743"/>
                  <a:pt x="7605714" y="2343052"/>
                  <a:pt x="7589582" y="2343052"/>
                </a:cubicBezTo>
                <a:close/>
                <a:moveTo>
                  <a:pt x="6807234" y="2343052"/>
                </a:moveTo>
                <a:cubicBezTo>
                  <a:pt x="6807234" y="2353806"/>
                  <a:pt x="6807234" y="2359184"/>
                  <a:pt x="6807234" y="2359184"/>
                </a:cubicBezTo>
                <a:cubicBezTo>
                  <a:pt x="6817988" y="2359184"/>
                  <a:pt x="6823364" y="2359184"/>
                  <a:pt x="6823364" y="2359184"/>
                </a:cubicBezTo>
                <a:cubicBezTo>
                  <a:pt x="6823364" y="2359184"/>
                  <a:pt x="6817988" y="2353806"/>
                  <a:pt x="6807234" y="2343052"/>
                </a:cubicBezTo>
                <a:close/>
                <a:moveTo>
                  <a:pt x="8210620" y="2326923"/>
                </a:moveTo>
                <a:lnTo>
                  <a:pt x="8242882" y="2343052"/>
                </a:lnTo>
                <a:lnTo>
                  <a:pt x="8226752" y="2326923"/>
                </a:lnTo>
                <a:close/>
                <a:moveTo>
                  <a:pt x="7775086" y="2326923"/>
                </a:moveTo>
                <a:cubicBezTo>
                  <a:pt x="7764334" y="2326923"/>
                  <a:pt x="7758956" y="2329610"/>
                  <a:pt x="7758956" y="2334987"/>
                </a:cubicBezTo>
                <a:cubicBezTo>
                  <a:pt x="7758956" y="2340365"/>
                  <a:pt x="7758956" y="2343052"/>
                  <a:pt x="7758956" y="2343052"/>
                </a:cubicBezTo>
                <a:cubicBezTo>
                  <a:pt x="7758956" y="2353806"/>
                  <a:pt x="7761645" y="2359184"/>
                  <a:pt x="7767022" y="2359184"/>
                </a:cubicBezTo>
                <a:cubicBezTo>
                  <a:pt x="7772399" y="2359184"/>
                  <a:pt x="7777776" y="2356494"/>
                  <a:pt x="7783152" y="2351119"/>
                </a:cubicBezTo>
                <a:cubicBezTo>
                  <a:pt x="7788531" y="2345743"/>
                  <a:pt x="7791218" y="2343052"/>
                  <a:pt x="7791218" y="2343052"/>
                </a:cubicBezTo>
                <a:cubicBezTo>
                  <a:pt x="7791218" y="2343052"/>
                  <a:pt x="7785840" y="2337677"/>
                  <a:pt x="7775086" y="2326923"/>
                </a:cubicBezTo>
                <a:close/>
                <a:moveTo>
                  <a:pt x="3000346" y="2326923"/>
                </a:moveTo>
                <a:cubicBezTo>
                  <a:pt x="3000346" y="2337677"/>
                  <a:pt x="3005723" y="2343052"/>
                  <a:pt x="3016478" y="2343052"/>
                </a:cubicBezTo>
                <a:cubicBezTo>
                  <a:pt x="3016478" y="2353806"/>
                  <a:pt x="3011101" y="2359184"/>
                  <a:pt x="3000346" y="2359184"/>
                </a:cubicBezTo>
                <a:cubicBezTo>
                  <a:pt x="3000346" y="2359184"/>
                  <a:pt x="2997657" y="2356494"/>
                  <a:pt x="2992282" y="2351119"/>
                </a:cubicBezTo>
                <a:cubicBezTo>
                  <a:pt x="2986905" y="2345743"/>
                  <a:pt x="2984216" y="2343052"/>
                  <a:pt x="2984216" y="2343052"/>
                </a:cubicBezTo>
                <a:cubicBezTo>
                  <a:pt x="2984216" y="2332298"/>
                  <a:pt x="2989592" y="2326923"/>
                  <a:pt x="3000346" y="2326923"/>
                </a:cubicBezTo>
                <a:close/>
                <a:moveTo>
                  <a:pt x="8678417" y="2310791"/>
                </a:moveTo>
                <a:lnTo>
                  <a:pt x="8678417" y="2326923"/>
                </a:lnTo>
                <a:cubicBezTo>
                  <a:pt x="8699924" y="2337677"/>
                  <a:pt x="8705302" y="2332298"/>
                  <a:pt x="8694549" y="2310791"/>
                </a:cubicBezTo>
                <a:cubicBezTo>
                  <a:pt x="8683792" y="2310791"/>
                  <a:pt x="8678417" y="2310791"/>
                  <a:pt x="8678417" y="2310791"/>
                </a:cubicBezTo>
                <a:close/>
                <a:moveTo>
                  <a:pt x="7984790" y="2310791"/>
                </a:moveTo>
                <a:lnTo>
                  <a:pt x="8000919" y="2326923"/>
                </a:lnTo>
                <a:cubicBezTo>
                  <a:pt x="8000919" y="2337677"/>
                  <a:pt x="7995541" y="2343052"/>
                  <a:pt x="7984790" y="2343052"/>
                </a:cubicBezTo>
                <a:lnTo>
                  <a:pt x="7984790" y="2326923"/>
                </a:lnTo>
                <a:cubicBezTo>
                  <a:pt x="7984790" y="2326923"/>
                  <a:pt x="7984790" y="2321544"/>
                  <a:pt x="7984790" y="2310791"/>
                </a:cubicBezTo>
                <a:close/>
                <a:moveTo>
                  <a:pt x="3226178" y="2310791"/>
                </a:moveTo>
                <a:cubicBezTo>
                  <a:pt x="3226178" y="2310791"/>
                  <a:pt x="3226178" y="2313480"/>
                  <a:pt x="3226178" y="2318856"/>
                </a:cubicBezTo>
                <a:cubicBezTo>
                  <a:pt x="3226178" y="2324232"/>
                  <a:pt x="3231554" y="2326923"/>
                  <a:pt x="3242308" y="2326923"/>
                </a:cubicBezTo>
                <a:close/>
                <a:moveTo>
                  <a:pt x="2806775" y="2310791"/>
                </a:moveTo>
                <a:lnTo>
                  <a:pt x="2822907" y="2326923"/>
                </a:lnTo>
                <a:lnTo>
                  <a:pt x="2839037" y="2326923"/>
                </a:lnTo>
                <a:cubicBezTo>
                  <a:pt x="2828282" y="2316169"/>
                  <a:pt x="2817530" y="2310791"/>
                  <a:pt x="2806775" y="2310791"/>
                </a:cubicBezTo>
                <a:close/>
                <a:moveTo>
                  <a:pt x="8735883" y="2305751"/>
                </a:moveTo>
                <a:cubicBezTo>
                  <a:pt x="8729836" y="2303734"/>
                  <a:pt x="8726809" y="2310791"/>
                  <a:pt x="8726809" y="2326923"/>
                </a:cubicBezTo>
                <a:lnTo>
                  <a:pt x="8678417" y="2343052"/>
                </a:lnTo>
                <a:cubicBezTo>
                  <a:pt x="8678417" y="2343052"/>
                  <a:pt x="8675728" y="2340365"/>
                  <a:pt x="8670350" y="2334987"/>
                </a:cubicBezTo>
                <a:cubicBezTo>
                  <a:pt x="8664974" y="2329610"/>
                  <a:pt x="8656909" y="2326923"/>
                  <a:pt x="8646155" y="2326923"/>
                </a:cubicBezTo>
                <a:cubicBezTo>
                  <a:pt x="8635400" y="2326923"/>
                  <a:pt x="8627334" y="2326923"/>
                  <a:pt x="8621959" y="2326923"/>
                </a:cubicBezTo>
                <a:cubicBezTo>
                  <a:pt x="8616582" y="2326923"/>
                  <a:pt x="8613892" y="2321544"/>
                  <a:pt x="8613892" y="2310791"/>
                </a:cubicBezTo>
                <a:lnTo>
                  <a:pt x="8597763" y="2310791"/>
                </a:lnTo>
                <a:cubicBezTo>
                  <a:pt x="8597763" y="2321544"/>
                  <a:pt x="8595074" y="2326923"/>
                  <a:pt x="8589696" y="2326923"/>
                </a:cubicBezTo>
                <a:cubicBezTo>
                  <a:pt x="8584320" y="2326923"/>
                  <a:pt x="8576254" y="2321544"/>
                  <a:pt x="8565500" y="2310791"/>
                </a:cubicBezTo>
                <a:cubicBezTo>
                  <a:pt x="8543992" y="2321544"/>
                  <a:pt x="8533237" y="2332298"/>
                  <a:pt x="8533237" y="2343052"/>
                </a:cubicBezTo>
                <a:cubicBezTo>
                  <a:pt x="8543992" y="2353806"/>
                  <a:pt x="8549370" y="2348430"/>
                  <a:pt x="8549370" y="2326923"/>
                </a:cubicBezTo>
                <a:lnTo>
                  <a:pt x="8565500" y="2326923"/>
                </a:lnTo>
                <a:cubicBezTo>
                  <a:pt x="8565500" y="2337677"/>
                  <a:pt x="8565500" y="2343052"/>
                  <a:pt x="8565500" y="2343052"/>
                </a:cubicBezTo>
                <a:lnTo>
                  <a:pt x="8581632" y="2343052"/>
                </a:lnTo>
                <a:cubicBezTo>
                  <a:pt x="8581632" y="2353806"/>
                  <a:pt x="8589696" y="2364560"/>
                  <a:pt x="8605828" y="2375315"/>
                </a:cubicBezTo>
                <a:cubicBezTo>
                  <a:pt x="8621959" y="2386069"/>
                  <a:pt x="8632713" y="2388756"/>
                  <a:pt x="8638091" y="2383381"/>
                </a:cubicBezTo>
                <a:cubicBezTo>
                  <a:pt x="8643467" y="2378002"/>
                  <a:pt x="8656909" y="2378002"/>
                  <a:pt x="8678417" y="2383381"/>
                </a:cubicBezTo>
                <a:cubicBezTo>
                  <a:pt x="8699924" y="2388756"/>
                  <a:pt x="8710678" y="2396823"/>
                  <a:pt x="8710678" y="2407577"/>
                </a:cubicBezTo>
                <a:cubicBezTo>
                  <a:pt x="8710678" y="2418332"/>
                  <a:pt x="8705302" y="2426397"/>
                  <a:pt x="8694549" y="2431773"/>
                </a:cubicBezTo>
                <a:lnTo>
                  <a:pt x="8684282" y="2434705"/>
                </a:lnTo>
                <a:lnTo>
                  <a:pt x="8686483" y="2435805"/>
                </a:lnTo>
                <a:cubicBezTo>
                  <a:pt x="8697237" y="2438496"/>
                  <a:pt x="8710678" y="2439839"/>
                  <a:pt x="8726809" y="2439839"/>
                </a:cubicBezTo>
                <a:lnTo>
                  <a:pt x="8742941" y="2439839"/>
                </a:lnTo>
                <a:lnTo>
                  <a:pt x="8742941" y="2423706"/>
                </a:lnTo>
                <a:cubicBezTo>
                  <a:pt x="8742941" y="2402198"/>
                  <a:pt x="8742941" y="2386069"/>
                  <a:pt x="8742941" y="2375315"/>
                </a:cubicBezTo>
                <a:lnTo>
                  <a:pt x="8710678" y="2359184"/>
                </a:lnTo>
                <a:lnTo>
                  <a:pt x="8726809" y="2343052"/>
                </a:lnTo>
                <a:cubicBezTo>
                  <a:pt x="8737563" y="2343052"/>
                  <a:pt x="8748317" y="2343052"/>
                  <a:pt x="8759072" y="2343052"/>
                </a:cubicBezTo>
                <a:cubicBezTo>
                  <a:pt x="8769824" y="2353806"/>
                  <a:pt x="8775204" y="2353806"/>
                  <a:pt x="8775204" y="2343052"/>
                </a:cubicBezTo>
                <a:cubicBezTo>
                  <a:pt x="8775204" y="2332298"/>
                  <a:pt x="8772513" y="2324232"/>
                  <a:pt x="8767137" y="2318856"/>
                </a:cubicBezTo>
                <a:cubicBezTo>
                  <a:pt x="8761761" y="2313480"/>
                  <a:pt x="8753695" y="2310791"/>
                  <a:pt x="8742941" y="2310791"/>
                </a:cubicBezTo>
                <a:cubicBezTo>
                  <a:pt x="8740251" y="2308102"/>
                  <a:pt x="8737899" y="2306423"/>
                  <a:pt x="8735883" y="2305751"/>
                </a:cubicBezTo>
                <a:close/>
                <a:moveTo>
                  <a:pt x="8884086" y="2302727"/>
                </a:moveTo>
                <a:cubicBezTo>
                  <a:pt x="8881397" y="2302727"/>
                  <a:pt x="8877365" y="2305414"/>
                  <a:pt x="8871987" y="2310791"/>
                </a:cubicBezTo>
                <a:cubicBezTo>
                  <a:pt x="8871987" y="2310791"/>
                  <a:pt x="8877364" y="2310791"/>
                  <a:pt x="8888118" y="2310791"/>
                </a:cubicBezTo>
                <a:cubicBezTo>
                  <a:pt x="8888118" y="2305414"/>
                  <a:pt x="8886773" y="2302727"/>
                  <a:pt x="8884086" y="2302727"/>
                </a:cubicBezTo>
                <a:close/>
                <a:moveTo>
                  <a:pt x="8371928" y="2294660"/>
                </a:moveTo>
                <a:lnTo>
                  <a:pt x="8371928" y="2310791"/>
                </a:lnTo>
                <a:lnTo>
                  <a:pt x="8388060" y="2294660"/>
                </a:lnTo>
                <a:cubicBezTo>
                  <a:pt x="8377306" y="2294660"/>
                  <a:pt x="8371928" y="2294660"/>
                  <a:pt x="8371928" y="2294660"/>
                </a:cubicBezTo>
                <a:close/>
                <a:moveTo>
                  <a:pt x="8081574" y="2294660"/>
                </a:moveTo>
                <a:cubicBezTo>
                  <a:pt x="8081574" y="2305414"/>
                  <a:pt x="8086950" y="2310791"/>
                  <a:pt x="8097704" y="2310791"/>
                </a:cubicBezTo>
                <a:lnTo>
                  <a:pt x="8113836" y="2310791"/>
                </a:lnTo>
                <a:cubicBezTo>
                  <a:pt x="8113836" y="2300037"/>
                  <a:pt x="8113836" y="2294660"/>
                  <a:pt x="8113836" y="2294660"/>
                </a:cubicBezTo>
                <a:cubicBezTo>
                  <a:pt x="8113836" y="2294660"/>
                  <a:pt x="8108458" y="2294660"/>
                  <a:pt x="8097704" y="2294660"/>
                </a:cubicBezTo>
                <a:cubicBezTo>
                  <a:pt x="8086950" y="2294660"/>
                  <a:pt x="8081574" y="2294660"/>
                  <a:pt x="8081574" y="2294660"/>
                </a:cubicBezTo>
                <a:close/>
                <a:moveTo>
                  <a:pt x="2887431" y="2284578"/>
                </a:moveTo>
                <a:lnTo>
                  <a:pt x="2879365" y="2289620"/>
                </a:lnTo>
                <a:cubicBezTo>
                  <a:pt x="2887431" y="2287602"/>
                  <a:pt x="2895495" y="2294660"/>
                  <a:pt x="2903561" y="2310791"/>
                </a:cubicBezTo>
                <a:cubicBezTo>
                  <a:pt x="2903561" y="2310791"/>
                  <a:pt x="2903561" y="2313480"/>
                  <a:pt x="2903561" y="2318856"/>
                </a:cubicBezTo>
                <a:cubicBezTo>
                  <a:pt x="2903561" y="2324232"/>
                  <a:pt x="2908937" y="2332298"/>
                  <a:pt x="2919691" y="2343052"/>
                </a:cubicBezTo>
                <a:lnTo>
                  <a:pt x="2919691" y="2359184"/>
                </a:lnTo>
                <a:lnTo>
                  <a:pt x="2887431" y="2359184"/>
                </a:lnTo>
                <a:lnTo>
                  <a:pt x="2968082" y="2391444"/>
                </a:lnTo>
                <a:lnTo>
                  <a:pt x="2984216" y="2375315"/>
                </a:lnTo>
                <a:cubicBezTo>
                  <a:pt x="2973461" y="2375315"/>
                  <a:pt x="2970774" y="2372627"/>
                  <a:pt x="2976150" y="2367248"/>
                </a:cubicBezTo>
                <a:cubicBezTo>
                  <a:pt x="2981524" y="2361873"/>
                  <a:pt x="2989592" y="2359184"/>
                  <a:pt x="3000346" y="2359184"/>
                </a:cubicBezTo>
                <a:cubicBezTo>
                  <a:pt x="3011101" y="2369938"/>
                  <a:pt x="3019165" y="2375315"/>
                  <a:pt x="3024541" y="2375315"/>
                </a:cubicBezTo>
                <a:cubicBezTo>
                  <a:pt x="3029920" y="2375315"/>
                  <a:pt x="3037982" y="2369938"/>
                  <a:pt x="3048740" y="2359184"/>
                </a:cubicBezTo>
                <a:cubicBezTo>
                  <a:pt x="3037982" y="2359184"/>
                  <a:pt x="3032609" y="2348430"/>
                  <a:pt x="3032609" y="2326923"/>
                </a:cubicBezTo>
                <a:cubicBezTo>
                  <a:pt x="3021854" y="2326923"/>
                  <a:pt x="3011101" y="2321544"/>
                  <a:pt x="3000346" y="2310791"/>
                </a:cubicBezTo>
                <a:cubicBezTo>
                  <a:pt x="2989592" y="2300037"/>
                  <a:pt x="2981524" y="2297348"/>
                  <a:pt x="2976150" y="2302727"/>
                </a:cubicBezTo>
                <a:cubicBezTo>
                  <a:pt x="2970774" y="2308102"/>
                  <a:pt x="2973461" y="2316169"/>
                  <a:pt x="2984216" y="2326923"/>
                </a:cubicBezTo>
                <a:lnTo>
                  <a:pt x="2968082" y="2326923"/>
                </a:lnTo>
                <a:cubicBezTo>
                  <a:pt x="2968082" y="2326923"/>
                  <a:pt x="2960020" y="2326923"/>
                  <a:pt x="2943886" y="2326923"/>
                </a:cubicBezTo>
                <a:cubicBezTo>
                  <a:pt x="2927757" y="2326923"/>
                  <a:pt x="2919691" y="2321544"/>
                  <a:pt x="2919691" y="2310791"/>
                </a:cubicBezTo>
                <a:cubicBezTo>
                  <a:pt x="2919691" y="2300037"/>
                  <a:pt x="2914314" y="2291973"/>
                  <a:pt x="2903561" y="2286594"/>
                </a:cubicBezTo>
                <a:cubicBezTo>
                  <a:pt x="2898182" y="2283906"/>
                  <a:pt x="2892806" y="2283234"/>
                  <a:pt x="2887431" y="2284578"/>
                </a:cubicBezTo>
                <a:close/>
                <a:moveTo>
                  <a:pt x="8952642" y="2278530"/>
                </a:moveTo>
                <a:lnTo>
                  <a:pt x="8936511" y="2294660"/>
                </a:lnTo>
                <a:lnTo>
                  <a:pt x="8952642" y="2310791"/>
                </a:lnTo>
                <a:cubicBezTo>
                  <a:pt x="8952642" y="2300037"/>
                  <a:pt x="8952642" y="2289284"/>
                  <a:pt x="8952642" y="2278530"/>
                </a:cubicBezTo>
                <a:close/>
                <a:moveTo>
                  <a:pt x="6920150" y="2278530"/>
                </a:moveTo>
                <a:lnTo>
                  <a:pt x="6920150" y="2294660"/>
                </a:lnTo>
                <a:lnTo>
                  <a:pt x="6936281" y="2294660"/>
                </a:lnTo>
                <a:cubicBezTo>
                  <a:pt x="6936281" y="2283906"/>
                  <a:pt x="6930903" y="2278530"/>
                  <a:pt x="6920150" y="2278530"/>
                </a:cubicBezTo>
                <a:close/>
                <a:moveTo>
                  <a:pt x="3016478" y="2278530"/>
                </a:moveTo>
                <a:lnTo>
                  <a:pt x="3000346" y="2294660"/>
                </a:lnTo>
                <a:lnTo>
                  <a:pt x="3016478" y="2294660"/>
                </a:lnTo>
                <a:cubicBezTo>
                  <a:pt x="3016478" y="2283906"/>
                  <a:pt x="3016478" y="2278530"/>
                  <a:pt x="3016478" y="2278530"/>
                </a:cubicBezTo>
                <a:close/>
                <a:moveTo>
                  <a:pt x="8355800" y="2262398"/>
                </a:moveTo>
                <a:lnTo>
                  <a:pt x="8355800" y="2278530"/>
                </a:lnTo>
                <a:lnTo>
                  <a:pt x="8371928" y="2262398"/>
                </a:lnTo>
                <a:cubicBezTo>
                  <a:pt x="8361174" y="2262398"/>
                  <a:pt x="8355800" y="2262398"/>
                  <a:pt x="8355800" y="2262398"/>
                </a:cubicBezTo>
                <a:close/>
                <a:moveTo>
                  <a:pt x="7484732" y="2262398"/>
                </a:moveTo>
                <a:cubicBezTo>
                  <a:pt x="7463223" y="2273152"/>
                  <a:pt x="7463223" y="2283906"/>
                  <a:pt x="7484732" y="2294660"/>
                </a:cubicBezTo>
                <a:cubicBezTo>
                  <a:pt x="7484732" y="2283906"/>
                  <a:pt x="7490110" y="2278530"/>
                  <a:pt x="7500864" y="2278530"/>
                </a:cubicBezTo>
                <a:cubicBezTo>
                  <a:pt x="7500864" y="2289284"/>
                  <a:pt x="7500864" y="2294660"/>
                  <a:pt x="7500864" y="2294660"/>
                </a:cubicBezTo>
                <a:cubicBezTo>
                  <a:pt x="7500864" y="2294660"/>
                  <a:pt x="7500864" y="2300037"/>
                  <a:pt x="7500864" y="2310791"/>
                </a:cubicBezTo>
                <a:lnTo>
                  <a:pt x="7516992" y="2310791"/>
                </a:lnTo>
                <a:cubicBezTo>
                  <a:pt x="7516992" y="2300037"/>
                  <a:pt x="7514305" y="2289284"/>
                  <a:pt x="7508928" y="2278530"/>
                </a:cubicBezTo>
                <a:cubicBezTo>
                  <a:pt x="7503551" y="2267776"/>
                  <a:pt x="7495486" y="2262398"/>
                  <a:pt x="7484732" y="2262398"/>
                </a:cubicBezTo>
                <a:close/>
                <a:moveTo>
                  <a:pt x="7387946" y="2262398"/>
                </a:moveTo>
                <a:cubicBezTo>
                  <a:pt x="7387946" y="2273152"/>
                  <a:pt x="7387946" y="2278530"/>
                  <a:pt x="7387946" y="2278530"/>
                </a:cubicBezTo>
                <a:lnTo>
                  <a:pt x="7404077" y="2278530"/>
                </a:lnTo>
                <a:cubicBezTo>
                  <a:pt x="7404077" y="2267776"/>
                  <a:pt x="7398699" y="2262398"/>
                  <a:pt x="7387946" y="2262398"/>
                </a:cubicBezTo>
                <a:close/>
                <a:moveTo>
                  <a:pt x="6339438" y="2262398"/>
                </a:moveTo>
                <a:lnTo>
                  <a:pt x="6323308" y="2278530"/>
                </a:lnTo>
                <a:lnTo>
                  <a:pt x="6371702" y="2294660"/>
                </a:lnTo>
                <a:cubicBezTo>
                  <a:pt x="6393208" y="2294660"/>
                  <a:pt x="6403961" y="2297348"/>
                  <a:pt x="6403961" y="2302727"/>
                </a:cubicBezTo>
                <a:cubicBezTo>
                  <a:pt x="6403961" y="2308102"/>
                  <a:pt x="6406650" y="2310791"/>
                  <a:pt x="6412026" y="2310791"/>
                </a:cubicBezTo>
                <a:cubicBezTo>
                  <a:pt x="6417404" y="2310791"/>
                  <a:pt x="6420092" y="2308102"/>
                  <a:pt x="6420092" y="2302727"/>
                </a:cubicBezTo>
                <a:cubicBezTo>
                  <a:pt x="6420092" y="2297348"/>
                  <a:pt x="6414714" y="2291973"/>
                  <a:pt x="6403961" y="2286594"/>
                </a:cubicBezTo>
                <a:cubicBezTo>
                  <a:pt x="6393208" y="2281219"/>
                  <a:pt x="6371702" y="2273152"/>
                  <a:pt x="6339438" y="2262398"/>
                </a:cubicBezTo>
                <a:close/>
                <a:moveTo>
                  <a:pt x="4064985" y="2262398"/>
                </a:moveTo>
                <a:cubicBezTo>
                  <a:pt x="4064985" y="2262398"/>
                  <a:pt x="4066329" y="2263742"/>
                  <a:pt x="4069016" y="2266432"/>
                </a:cubicBezTo>
                <a:lnTo>
                  <a:pt x="4076697" y="2274112"/>
                </a:lnTo>
                <a:lnTo>
                  <a:pt x="4073050" y="2270464"/>
                </a:lnTo>
                <a:cubicBezTo>
                  <a:pt x="4067673" y="2265086"/>
                  <a:pt x="4064985" y="2262398"/>
                  <a:pt x="4064985" y="2262398"/>
                </a:cubicBezTo>
                <a:close/>
                <a:moveTo>
                  <a:pt x="3887547" y="2262398"/>
                </a:moveTo>
                <a:lnTo>
                  <a:pt x="3887547" y="2278530"/>
                </a:lnTo>
                <a:lnTo>
                  <a:pt x="3903675" y="2262398"/>
                </a:lnTo>
                <a:cubicBezTo>
                  <a:pt x="3892920" y="2262398"/>
                  <a:pt x="3887547" y="2262398"/>
                  <a:pt x="3887547" y="2262398"/>
                </a:cubicBezTo>
                <a:close/>
                <a:moveTo>
                  <a:pt x="2677728" y="2262398"/>
                </a:moveTo>
                <a:lnTo>
                  <a:pt x="2661597" y="2294660"/>
                </a:lnTo>
                <a:cubicBezTo>
                  <a:pt x="2672352" y="2294660"/>
                  <a:pt x="2677728" y="2289284"/>
                  <a:pt x="2677728" y="2278530"/>
                </a:cubicBezTo>
                <a:cubicBezTo>
                  <a:pt x="2677728" y="2267776"/>
                  <a:pt x="2677728" y="2262398"/>
                  <a:pt x="2677728" y="2262398"/>
                </a:cubicBezTo>
                <a:close/>
                <a:moveTo>
                  <a:pt x="8823596" y="2246268"/>
                </a:moveTo>
                <a:cubicBezTo>
                  <a:pt x="8823596" y="2246268"/>
                  <a:pt x="8823596" y="2248956"/>
                  <a:pt x="8823596" y="2254332"/>
                </a:cubicBezTo>
                <a:cubicBezTo>
                  <a:pt x="8823596" y="2259710"/>
                  <a:pt x="8826283" y="2262398"/>
                  <a:pt x="8831661" y="2262398"/>
                </a:cubicBezTo>
                <a:cubicBezTo>
                  <a:pt x="8837037" y="2262398"/>
                  <a:pt x="8842415" y="2265086"/>
                  <a:pt x="8847791" y="2270464"/>
                </a:cubicBezTo>
                <a:cubicBezTo>
                  <a:pt x="8853168" y="2275839"/>
                  <a:pt x="8861233" y="2278530"/>
                  <a:pt x="8871987" y="2278530"/>
                </a:cubicBezTo>
                <a:cubicBezTo>
                  <a:pt x="8882742" y="2278530"/>
                  <a:pt x="8890808" y="2278530"/>
                  <a:pt x="8896183" y="2278530"/>
                </a:cubicBezTo>
                <a:cubicBezTo>
                  <a:pt x="8901561" y="2278530"/>
                  <a:pt x="8904250" y="2283906"/>
                  <a:pt x="8904250" y="2294660"/>
                </a:cubicBezTo>
                <a:cubicBezTo>
                  <a:pt x="8904250" y="2294660"/>
                  <a:pt x="8909626" y="2294660"/>
                  <a:pt x="8920379" y="2294660"/>
                </a:cubicBezTo>
                <a:cubicBezTo>
                  <a:pt x="8920379" y="2294660"/>
                  <a:pt x="8920379" y="2289284"/>
                  <a:pt x="8920379" y="2278530"/>
                </a:cubicBezTo>
                <a:cubicBezTo>
                  <a:pt x="8920379" y="2278530"/>
                  <a:pt x="8906937" y="2273152"/>
                  <a:pt x="8880054" y="2262398"/>
                </a:cubicBezTo>
                <a:cubicBezTo>
                  <a:pt x="8853168" y="2251643"/>
                  <a:pt x="8834350" y="2246268"/>
                  <a:pt x="8823596" y="2246268"/>
                </a:cubicBezTo>
                <a:close/>
                <a:moveTo>
                  <a:pt x="6452354" y="2246268"/>
                </a:moveTo>
                <a:lnTo>
                  <a:pt x="6452354" y="2262398"/>
                </a:lnTo>
                <a:cubicBezTo>
                  <a:pt x="6484616" y="2273152"/>
                  <a:pt x="6500746" y="2273152"/>
                  <a:pt x="6500746" y="2262398"/>
                </a:cubicBezTo>
                <a:cubicBezTo>
                  <a:pt x="6500746" y="2251643"/>
                  <a:pt x="6500746" y="2246268"/>
                  <a:pt x="6500746" y="2246268"/>
                </a:cubicBezTo>
                <a:cubicBezTo>
                  <a:pt x="6489992" y="2246268"/>
                  <a:pt x="6473863" y="2246268"/>
                  <a:pt x="6452354" y="2246268"/>
                </a:cubicBezTo>
                <a:close/>
                <a:moveTo>
                  <a:pt x="6387829" y="2246268"/>
                </a:moveTo>
                <a:cubicBezTo>
                  <a:pt x="6387829" y="2257023"/>
                  <a:pt x="6387829" y="2262398"/>
                  <a:pt x="6387829" y="2262398"/>
                </a:cubicBezTo>
                <a:cubicBezTo>
                  <a:pt x="6398583" y="2262398"/>
                  <a:pt x="6403961" y="2257023"/>
                  <a:pt x="6403961" y="2246268"/>
                </a:cubicBezTo>
                <a:cubicBezTo>
                  <a:pt x="6403961" y="2246268"/>
                  <a:pt x="6398583" y="2246268"/>
                  <a:pt x="6387829" y="2246268"/>
                </a:cubicBezTo>
                <a:close/>
                <a:moveTo>
                  <a:pt x="2468028" y="2246268"/>
                </a:moveTo>
                <a:cubicBezTo>
                  <a:pt x="2489535" y="2246268"/>
                  <a:pt x="2521797" y="2257023"/>
                  <a:pt x="2564811" y="2278530"/>
                </a:cubicBezTo>
                <a:cubicBezTo>
                  <a:pt x="2607828" y="2300037"/>
                  <a:pt x="2629337" y="2316169"/>
                  <a:pt x="2629337" y="2326923"/>
                </a:cubicBezTo>
                <a:lnTo>
                  <a:pt x="2580942" y="2310791"/>
                </a:lnTo>
                <a:cubicBezTo>
                  <a:pt x="2559435" y="2289284"/>
                  <a:pt x="2543304" y="2283906"/>
                  <a:pt x="2532549" y="2294660"/>
                </a:cubicBezTo>
                <a:cubicBezTo>
                  <a:pt x="2532549" y="2294660"/>
                  <a:pt x="2529860" y="2294660"/>
                  <a:pt x="2524486" y="2294660"/>
                </a:cubicBezTo>
                <a:cubicBezTo>
                  <a:pt x="2519107" y="2294660"/>
                  <a:pt x="2516419" y="2289284"/>
                  <a:pt x="2516419" y="2278530"/>
                </a:cubicBezTo>
                <a:cubicBezTo>
                  <a:pt x="2516419" y="2278530"/>
                  <a:pt x="2505666" y="2273152"/>
                  <a:pt x="2484156" y="2262398"/>
                </a:cubicBezTo>
                <a:close/>
                <a:moveTo>
                  <a:pt x="2820892" y="2238202"/>
                </a:moveTo>
                <a:cubicBezTo>
                  <a:pt x="2816857" y="2238202"/>
                  <a:pt x="2812152" y="2240889"/>
                  <a:pt x="2806775" y="2246268"/>
                </a:cubicBezTo>
                <a:cubicBezTo>
                  <a:pt x="2796020" y="2246268"/>
                  <a:pt x="2796020" y="2251643"/>
                  <a:pt x="2806775" y="2262398"/>
                </a:cubicBezTo>
                <a:cubicBezTo>
                  <a:pt x="2817530" y="2273152"/>
                  <a:pt x="2825595" y="2275839"/>
                  <a:pt x="2830972" y="2270464"/>
                </a:cubicBezTo>
                <a:cubicBezTo>
                  <a:pt x="2836348" y="2265086"/>
                  <a:pt x="2836348" y="2257023"/>
                  <a:pt x="2830972" y="2246268"/>
                </a:cubicBezTo>
                <a:cubicBezTo>
                  <a:pt x="2828282" y="2240889"/>
                  <a:pt x="2824924" y="2238202"/>
                  <a:pt x="2820892" y="2238202"/>
                </a:cubicBezTo>
                <a:close/>
                <a:moveTo>
                  <a:pt x="8597763" y="2230136"/>
                </a:moveTo>
                <a:lnTo>
                  <a:pt x="8565500" y="2246268"/>
                </a:lnTo>
                <a:lnTo>
                  <a:pt x="8630024" y="2262398"/>
                </a:lnTo>
                <a:cubicBezTo>
                  <a:pt x="8630024" y="2251643"/>
                  <a:pt x="8627334" y="2246268"/>
                  <a:pt x="8621959" y="2246268"/>
                </a:cubicBezTo>
                <a:cubicBezTo>
                  <a:pt x="8616582" y="2246268"/>
                  <a:pt x="8608516" y="2240889"/>
                  <a:pt x="8597763" y="2230136"/>
                </a:cubicBezTo>
                <a:close/>
                <a:moveTo>
                  <a:pt x="8242882" y="2230136"/>
                </a:moveTo>
                <a:cubicBezTo>
                  <a:pt x="8253636" y="2240889"/>
                  <a:pt x="8259013" y="2246268"/>
                  <a:pt x="8259013" y="2246268"/>
                </a:cubicBezTo>
                <a:cubicBezTo>
                  <a:pt x="8248259" y="2257023"/>
                  <a:pt x="8248259" y="2262398"/>
                  <a:pt x="8259013" y="2262398"/>
                </a:cubicBezTo>
                <a:lnTo>
                  <a:pt x="8275145" y="2262398"/>
                </a:lnTo>
                <a:lnTo>
                  <a:pt x="8291274" y="2246268"/>
                </a:lnTo>
                <a:lnTo>
                  <a:pt x="8323537" y="2262398"/>
                </a:lnTo>
                <a:cubicBezTo>
                  <a:pt x="8323537" y="2240889"/>
                  <a:pt x="8302028" y="2230136"/>
                  <a:pt x="8259013" y="2230136"/>
                </a:cubicBezTo>
                <a:close/>
                <a:moveTo>
                  <a:pt x="6952413" y="2230136"/>
                </a:moveTo>
                <a:lnTo>
                  <a:pt x="6936281" y="2246268"/>
                </a:lnTo>
                <a:cubicBezTo>
                  <a:pt x="6968542" y="2257023"/>
                  <a:pt x="6984672" y="2257023"/>
                  <a:pt x="6984672" y="2246268"/>
                </a:cubicBezTo>
                <a:cubicBezTo>
                  <a:pt x="6984672" y="2235514"/>
                  <a:pt x="6973922" y="2230136"/>
                  <a:pt x="6952413" y="2230136"/>
                </a:cubicBezTo>
                <a:close/>
                <a:moveTo>
                  <a:pt x="3629451" y="2230136"/>
                </a:moveTo>
                <a:lnTo>
                  <a:pt x="3613321" y="2246268"/>
                </a:lnTo>
                <a:lnTo>
                  <a:pt x="3661713" y="2262398"/>
                </a:lnTo>
                <a:lnTo>
                  <a:pt x="3677842" y="2262398"/>
                </a:lnTo>
                <a:cubicBezTo>
                  <a:pt x="3667089" y="2262398"/>
                  <a:pt x="3661713" y="2257023"/>
                  <a:pt x="3661713" y="2246268"/>
                </a:cubicBezTo>
                <a:close/>
                <a:moveTo>
                  <a:pt x="8775204" y="2214006"/>
                </a:moveTo>
                <a:cubicBezTo>
                  <a:pt x="8775204" y="2214006"/>
                  <a:pt x="8775204" y="2219382"/>
                  <a:pt x="8775204" y="2230136"/>
                </a:cubicBezTo>
                <a:cubicBezTo>
                  <a:pt x="8785957" y="2230136"/>
                  <a:pt x="8791333" y="2230136"/>
                  <a:pt x="8791333" y="2230136"/>
                </a:cubicBezTo>
                <a:close/>
                <a:moveTo>
                  <a:pt x="6355571" y="2214006"/>
                </a:moveTo>
                <a:lnTo>
                  <a:pt x="6371702" y="2230136"/>
                </a:lnTo>
                <a:cubicBezTo>
                  <a:pt x="6371702" y="2230136"/>
                  <a:pt x="6371702" y="2224760"/>
                  <a:pt x="6371702" y="2214006"/>
                </a:cubicBezTo>
                <a:close/>
                <a:moveTo>
                  <a:pt x="2532549" y="2214006"/>
                </a:moveTo>
                <a:cubicBezTo>
                  <a:pt x="2532549" y="2224760"/>
                  <a:pt x="2535239" y="2230136"/>
                  <a:pt x="2540615" y="2230136"/>
                </a:cubicBezTo>
                <a:cubicBezTo>
                  <a:pt x="2545991" y="2230136"/>
                  <a:pt x="2554058" y="2230136"/>
                  <a:pt x="2564811" y="2230136"/>
                </a:cubicBezTo>
                <a:cubicBezTo>
                  <a:pt x="2586318" y="2230136"/>
                  <a:pt x="2602451" y="2235514"/>
                  <a:pt x="2613204" y="2246268"/>
                </a:cubicBezTo>
                <a:lnTo>
                  <a:pt x="2597073" y="2262398"/>
                </a:lnTo>
                <a:lnTo>
                  <a:pt x="2564811" y="2262398"/>
                </a:lnTo>
                <a:cubicBezTo>
                  <a:pt x="2554058" y="2251643"/>
                  <a:pt x="2543304" y="2246268"/>
                  <a:pt x="2532549" y="2246268"/>
                </a:cubicBezTo>
                <a:cubicBezTo>
                  <a:pt x="2521797" y="2246268"/>
                  <a:pt x="2516419" y="2240889"/>
                  <a:pt x="2516419" y="2230136"/>
                </a:cubicBezTo>
                <a:close/>
                <a:moveTo>
                  <a:pt x="2355109" y="2214006"/>
                </a:moveTo>
                <a:cubicBezTo>
                  <a:pt x="2387374" y="2214006"/>
                  <a:pt x="2403504" y="2224760"/>
                  <a:pt x="2403504" y="2246268"/>
                </a:cubicBezTo>
                <a:cubicBezTo>
                  <a:pt x="2403504" y="2257023"/>
                  <a:pt x="2392747" y="2257023"/>
                  <a:pt x="2371240" y="2246268"/>
                </a:cubicBezTo>
                <a:close/>
                <a:moveTo>
                  <a:pt x="8178358" y="2197875"/>
                </a:moveTo>
                <a:cubicBezTo>
                  <a:pt x="8167604" y="2208630"/>
                  <a:pt x="8167604" y="2214006"/>
                  <a:pt x="8178358" y="2214006"/>
                </a:cubicBezTo>
                <a:cubicBezTo>
                  <a:pt x="8178358" y="2224760"/>
                  <a:pt x="8183736" y="2230136"/>
                  <a:pt x="8194490" y="2230136"/>
                </a:cubicBezTo>
                <a:cubicBezTo>
                  <a:pt x="8205245" y="2230136"/>
                  <a:pt x="8210620" y="2224760"/>
                  <a:pt x="8210620" y="2214006"/>
                </a:cubicBezTo>
                <a:lnTo>
                  <a:pt x="8194490" y="2214006"/>
                </a:lnTo>
                <a:close/>
                <a:moveTo>
                  <a:pt x="7565386" y="2197875"/>
                </a:moveTo>
                <a:lnTo>
                  <a:pt x="7581518" y="2214006"/>
                </a:lnTo>
                <a:cubicBezTo>
                  <a:pt x="7581518" y="2203252"/>
                  <a:pt x="7581518" y="2197875"/>
                  <a:pt x="7581518" y="2197875"/>
                </a:cubicBezTo>
                <a:close/>
                <a:moveTo>
                  <a:pt x="3693973" y="2197875"/>
                </a:moveTo>
                <a:lnTo>
                  <a:pt x="3710106" y="2214006"/>
                </a:lnTo>
                <a:lnTo>
                  <a:pt x="3726237" y="2214006"/>
                </a:lnTo>
                <a:lnTo>
                  <a:pt x="3710106" y="2197875"/>
                </a:lnTo>
                <a:cubicBezTo>
                  <a:pt x="3710106" y="2197875"/>
                  <a:pt x="3704728" y="2197875"/>
                  <a:pt x="3693973" y="2197875"/>
                </a:cubicBezTo>
                <a:close/>
                <a:moveTo>
                  <a:pt x="6825380" y="2187793"/>
                </a:moveTo>
                <a:cubicBezTo>
                  <a:pt x="6824036" y="2189138"/>
                  <a:pt x="6823364" y="2192497"/>
                  <a:pt x="6823364" y="2197875"/>
                </a:cubicBezTo>
                <a:cubicBezTo>
                  <a:pt x="6823364" y="2208630"/>
                  <a:pt x="6826054" y="2214006"/>
                  <a:pt x="6831430" y="2214006"/>
                </a:cubicBezTo>
                <a:cubicBezTo>
                  <a:pt x="6836808" y="2214006"/>
                  <a:pt x="6839496" y="2211319"/>
                  <a:pt x="6839496" y="2205939"/>
                </a:cubicBezTo>
                <a:cubicBezTo>
                  <a:pt x="6839496" y="2200564"/>
                  <a:pt x="6836808" y="2195186"/>
                  <a:pt x="6831430" y="2189810"/>
                </a:cubicBezTo>
                <a:cubicBezTo>
                  <a:pt x="6828742" y="2187122"/>
                  <a:pt x="6826726" y="2186450"/>
                  <a:pt x="6825380" y="2187793"/>
                </a:cubicBezTo>
                <a:close/>
                <a:moveTo>
                  <a:pt x="7597647" y="2181743"/>
                </a:moveTo>
                <a:lnTo>
                  <a:pt x="7597647" y="2197875"/>
                </a:lnTo>
                <a:cubicBezTo>
                  <a:pt x="7608403" y="2219382"/>
                  <a:pt x="7619156" y="2230136"/>
                  <a:pt x="7629910" y="2230136"/>
                </a:cubicBezTo>
                <a:cubicBezTo>
                  <a:pt x="7640662" y="2230136"/>
                  <a:pt x="7646040" y="2230136"/>
                  <a:pt x="7646040" y="2230136"/>
                </a:cubicBezTo>
                <a:cubicBezTo>
                  <a:pt x="7646040" y="2251643"/>
                  <a:pt x="7648728" y="2262398"/>
                  <a:pt x="7654106" y="2262398"/>
                </a:cubicBezTo>
                <a:cubicBezTo>
                  <a:pt x="7659482" y="2262398"/>
                  <a:pt x="7662170" y="2257023"/>
                  <a:pt x="7662170" y="2246268"/>
                </a:cubicBezTo>
                <a:cubicBezTo>
                  <a:pt x="7662170" y="2235514"/>
                  <a:pt x="7667547" y="2235514"/>
                  <a:pt x="7678302" y="2246268"/>
                </a:cubicBezTo>
                <a:lnTo>
                  <a:pt x="7678302" y="2230136"/>
                </a:lnTo>
                <a:cubicBezTo>
                  <a:pt x="7667547" y="2230136"/>
                  <a:pt x="7659482" y="2227448"/>
                  <a:pt x="7654106" y="2222073"/>
                </a:cubicBezTo>
                <a:cubicBezTo>
                  <a:pt x="7648728" y="2216693"/>
                  <a:pt x="7646040" y="2214006"/>
                  <a:pt x="7646040" y="2214006"/>
                </a:cubicBezTo>
                <a:cubicBezTo>
                  <a:pt x="7635286" y="2214006"/>
                  <a:pt x="7627222" y="2208630"/>
                  <a:pt x="7621844" y="2197875"/>
                </a:cubicBezTo>
                <a:cubicBezTo>
                  <a:pt x="7616465" y="2187122"/>
                  <a:pt x="7608403" y="2181743"/>
                  <a:pt x="7597647" y="2181743"/>
                </a:cubicBezTo>
                <a:close/>
                <a:moveTo>
                  <a:pt x="6323308" y="2181743"/>
                </a:moveTo>
                <a:cubicBezTo>
                  <a:pt x="6334060" y="2192497"/>
                  <a:pt x="6344815" y="2197875"/>
                  <a:pt x="6355571" y="2197875"/>
                </a:cubicBezTo>
                <a:cubicBezTo>
                  <a:pt x="6355571" y="2197875"/>
                  <a:pt x="6355571" y="2192497"/>
                  <a:pt x="6355571" y="2181743"/>
                </a:cubicBezTo>
                <a:cubicBezTo>
                  <a:pt x="6355571" y="2181743"/>
                  <a:pt x="6350192" y="2181743"/>
                  <a:pt x="6339438" y="2181743"/>
                </a:cubicBezTo>
                <a:cubicBezTo>
                  <a:pt x="6339438" y="2181743"/>
                  <a:pt x="6334060" y="2181743"/>
                  <a:pt x="6323308" y="2181743"/>
                </a:cubicBezTo>
                <a:close/>
                <a:moveTo>
                  <a:pt x="3661713" y="2181743"/>
                </a:moveTo>
                <a:cubicBezTo>
                  <a:pt x="3661713" y="2192497"/>
                  <a:pt x="3667089" y="2197875"/>
                  <a:pt x="3677842" y="2197875"/>
                </a:cubicBezTo>
                <a:cubicBezTo>
                  <a:pt x="3677842" y="2197875"/>
                  <a:pt x="3677842" y="2192497"/>
                  <a:pt x="3677842" y="2181743"/>
                </a:cubicBezTo>
                <a:cubicBezTo>
                  <a:pt x="3667089" y="2181743"/>
                  <a:pt x="3661713" y="2181743"/>
                  <a:pt x="3661713" y="2181743"/>
                </a:cubicBezTo>
                <a:close/>
                <a:moveTo>
                  <a:pt x="6855626" y="2165614"/>
                </a:moveTo>
                <a:lnTo>
                  <a:pt x="6855626" y="2197875"/>
                </a:lnTo>
                <a:lnTo>
                  <a:pt x="6887888" y="2181743"/>
                </a:lnTo>
                <a:cubicBezTo>
                  <a:pt x="6877134" y="2170989"/>
                  <a:pt x="6866381" y="2165614"/>
                  <a:pt x="6855626" y="2165614"/>
                </a:cubicBezTo>
                <a:close/>
                <a:moveTo>
                  <a:pt x="3516532" y="2165614"/>
                </a:moveTo>
                <a:cubicBezTo>
                  <a:pt x="3505780" y="2165614"/>
                  <a:pt x="3500404" y="2168302"/>
                  <a:pt x="3500404" y="2173678"/>
                </a:cubicBezTo>
                <a:cubicBezTo>
                  <a:pt x="3500404" y="2179056"/>
                  <a:pt x="3505780" y="2181743"/>
                  <a:pt x="3516532" y="2181743"/>
                </a:cubicBezTo>
                <a:close/>
                <a:moveTo>
                  <a:pt x="6774972" y="2133351"/>
                </a:moveTo>
                <a:cubicBezTo>
                  <a:pt x="6764218" y="2133351"/>
                  <a:pt x="6764218" y="2138728"/>
                  <a:pt x="6774972" y="2149482"/>
                </a:cubicBezTo>
                <a:cubicBezTo>
                  <a:pt x="6785726" y="2149482"/>
                  <a:pt x="6791102" y="2149482"/>
                  <a:pt x="6791102" y="2149482"/>
                </a:cubicBezTo>
                <a:cubicBezTo>
                  <a:pt x="6791102" y="2138728"/>
                  <a:pt x="6785726" y="2133351"/>
                  <a:pt x="6774972" y="2133351"/>
                </a:cubicBezTo>
                <a:close/>
                <a:moveTo>
                  <a:pt x="6452354" y="2133351"/>
                </a:moveTo>
                <a:cubicBezTo>
                  <a:pt x="6441600" y="2133351"/>
                  <a:pt x="6436224" y="2136039"/>
                  <a:pt x="6436224" y="2141418"/>
                </a:cubicBezTo>
                <a:cubicBezTo>
                  <a:pt x="6436224" y="2146793"/>
                  <a:pt x="6436224" y="2149482"/>
                  <a:pt x="6436224" y="2149482"/>
                </a:cubicBezTo>
                <a:cubicBezTo>
                  <a:pt x="6446976" y="2149482"/>
                  <a:pt x="6452354" y="2149482"/>
                  <a:pt x="6452354" y="2149482"/>
                </a:cubicBezTo>
                <a:cubicBezTo>
                  <a:pt x="6452354" y="2138728"/>
                  <a:pt x="6452354" y="2133351"/>
                  <a:pt x="6452354" y="2133351"/>
                </a:cubicBezTo>
                <a:close/>
                <a:moveTo>
                  <a:pt x="6420092" y="2133351"/>
                </a:moveTo>
                <a:lnTo>
                  <a:pt x="6403961" y="2149482"/>
                </a:lnTo>
                <a:cubicBezTo>
                  <a:pt x="6414714" y="2149482"/>
                  <a:pt x="6420092" y="2149482"/>
                  <a:pt x="6420092" y="2149482"/>
                </a:cubicBezTo>
                <a:close/>
                <a:moveTo>
                  <a:pt x="2347045" y="2133351"/>
                </a:moveTo>
                <a:cubicBezTo>
                  <a:pt x="2341669" y="2133351"/>
                  <a:pt x="2344356" y="2138728"/>
                  <a:pt x="2355109" y="2149482"/>
                </a:cubicBezTo>
                <a:lnTo>
                  <a:pt x="2371240" y="2149482"/>
                </a:lnTo>
                <a:cubicBezTo>
                  <a:pt x="2360487" y="2138728"/>
                  <a:pt x="2352423" y="2133351"/>
                  <a:pt x="2347045" y="2133351"/>
                </a:cubicBezTo>
                <a:close/>
                <a:moveTo>
                  <a:pt x="8311438" y="2125285"/>
                </a:moveTo>
                <a:cubicBezTo>
                  <a:pt x="8308751" y="2125285"/>
                  <a:pt x="8307406" y="2127975"/>
                  <a:pt x="8307406" y="2133351"/>
                </a:cubicBezTo>
                <a:cubicBezTo>
                  <a:pt x="8307406" y="2144106"/>
                  <a:pt x="8323537" y="2157547"/>
                  <a:pt x="8355800" y="2173678"/>
                </a:cubicBezTo>
                <a:cubicBezTo>
                  <a:pt x="8388060" y="2189810"/>
                  <a:pt x="8409568" y="2197875"/>
                  <a:pt x="8420323" y="2197875"/>
                </a:cubicBezTo>
                <a:cubicBezTo>
                  <a:pt x="8431078" y="2208630"/>
                  <a:pt x="8441829" y="2216693"/>
                  <a:pt x="8452583" y="2222073"/>
                </a:cubicBezTo>
                <a:cubicBezTo>
                  <a:pt x="8463337" y="2227448"/>
                  <a:pt x="8479469" y="2230136"/>
                  <a:pt x="8500978" y="2230136"/>
                </a:cubicBezTo>
                <a:cubicBezTo>
                  <a:pt x="8543992" y="2262398"/>
                  <a:pt x="8565500" y="2273152"/>
                  <a:pt x="8565500" y="2262398"/>
                </a:cubicBezTo>
                <a:cubicBezTo>
                  <a:pt x="8565500" y="2251643"/>
                  <a:pt x="8557433" y="2238202"/>
                  <a:pt x="8541304" y="2222073"/>
                </a:cubicBezTo>
                <a:cubicBezTo>
                  <a:pt x="8525174" y="2205939"/>
                  <a:pt x="8511732" y="2197875"/>
                  <a:pt x="8500978" y="2197875"/>
                </a:cubicBezTo>
                <a:lnTo>
                  <a:pt x="8484846" y="2197875"/>
                </a:lnTo>
                <a:cubicBezTo>
                  <a:pt x="8484846" y="2197875"/>
                  <a:pt x="8479469" y="2197875"/>
                  <a:pt x="8468715" y="2197875"/>
                </a:cubicBezTo>
                <a:lnTo>
                  <a:pt x="8452583" y="2197875"/>
                </a:lnTo>
                <a:lnTo>
                  <a:pt x="8404191" y="2165614"/>
                </a:lnTo>
                <a:lnTo>
                  <a:pt x="8323537" y="2133351"/>
                </a:lnTo>
                <a:cubicBezTo>
                  <a:pt x="8318159" y="2127975"/>
                  <a:pt x="8314127" y="2125285"/>
                  <a:pt x="8311438" y="2125285"/>
                </a:cubicBezTo>
                <a:close/>
                <a:moveTo>
                  <a:pt x="8129966" y="2117221"/>
                </a:moveTo>
                <a:lnTo>
                  <a:pt x="8129966" y="2133351"/>
                </a:lnTo>
                <a:cubicBezTo>
                  <a:pt x="8129966" y="2133351"/>
                  <a:pt x="8135345" y="2138728"/>
                  <a:pt x="8146098" y="2149482"/>
                </a:cubicBezTo>
                <a:lnTo>
                  <a:pt x="8146098" y="2133351"/>
                </a:lnTo>
                <a:cubicBezTo>
                  <a:pt x="8146098" y="2122597"/>
                  <a:pt x="8140720" y="2117221"/>
                  <a:pt x="8129966" y="2117221"/>
                </a:cubicBezTo>
                <a:close/>
                <a:moveTo>
                  <a:pt x="8097704" y="2117221"/>
                </a:moveTo>
                <a:lnTo>
                  <a:pt x="8081574" y="2165614"/>
                </a:lnTo>
                <a:lnTo>
                  <a:pt x="8097704" y="2149482"/>
                </a:lnTo>
                <a:close/>
                <a:moveTo>
                  <a:pt x="8049311" y="2117221"/>
                </a:moveTo>
                <a:lnTo>
                  <a:pt x="8065444" y="2133351"/>
                </a:lnTo>
                <a:cubicBezTo>
                  <a:pt x="8065444" y="2122597"/>
                  <a:pt x="8062754" y="2117221"/>
                  <a:pt x="8057378" y="2117221"/>
                </a:cubicBezTo>
                <a:cubicBezTo>
                  <a:pt x="8052002" y="2117221"/>
                  <a:pt x="8049311" y="2117221"/>
                  <a:pt x="8049311" y="2117221"/>
                </a:cubicBezTo>
                <a:close/>
                <a:moveTo>
                  <a:pt x="7694432" y="2117221"/>
                </a:moveTo>
                <a:cubicBezTo>
                  <a:pt x="7705186" y="2117221"/>
                  <a:pt x="7710566" y="2117221"/>
                  <a:pt x="7710566" y="2117221"/>
                </a:cubicBezTo>
                <a:cubicBezTo>
                  <a:pt x="7721317" y="2117221"/>
                  <a:pt x="7726694" y="2117221"/>
                  <a:pt x="7726694" y="2117221"/>
                </a:cubicBezTo>
                <a:cubicBezTo>
                  <a:pt x="7715940" y="2127975"/>
                  <a:pt x="7710566" y="2133351"/>
                  <a:pt x="7710566" y="2133351"/>
                </a:cubicBezTo>
                <a:cubicBezTo>
                  <a:pt x="7699810" y="2133351"/>
                  <a:pt x="7694432" y="2127975"/>
                  <a:pt x="7694432" y="2117221"/>
                </a:cubicBezTo>
                <a:close/>
                <a:moveTo>
                  <a:pt x="7678302" y="2117221"/>
                </a:moveTo>
                <a:cubicBezTo>
                  <a:pt x="7689056" y="2127975"/>
                  <a:pt x="7694432" y="2133351"/>
                  <a:pt x="7694432" y="2133351"/>
                </a:cubicBezTo>
                <a:cubicBezTo>
                  <a:pt x="7694432" y="2133351"/>
                  <a:pt x="7691744" y="2133351"/>
                  <a:pt x="7686368" y="2133351"/>
                </a:cubicBezTo>
                <a:cubicBezTo>
                  <a:pt x="7680990" y="2133351"/>
                  <a:pt x="7678302" y="2127975"/>
                  <a:pt x="7678302" y="2117221"/>
                </a:cubicBezTo>
                <a:close/>
                <a:moveTo>
                  <a:pt x="7387946" y="2117221"/>
                </a:moveTo>
                <a:cubicBezTo>
                  <a:pt x="7387946" y="2117221"/>
                  <a:pt x="7387946" y="2122597"/>
                  <a:pt x="7387946" y="2133351"/>
                </a:cubicBezTo>
                <a:cubicBezTo>
                  <a:pt x="7387946" y="2144106"/>
                  <a:pt x="7393323" y="2149482"/>
                  <a:pt x="7404077" y="2149482"/>
                </a:cubicBezTo>
                <a:lnTo>
                  <a:pt x="7404077" y="2133351"/>
                </a:lnTo>
                <a:cubicBezTo>
                  <a:pt x="7404077" y="2122597"/>
                  <a:pt x="7398699" y="2117221"/>
                  <a:pt x="7387946" y="2117221"/>
                </a:cubicBezTo>
                <a:close/>
                <a:moveTo>
                  <a:pt x="6629792" y="2117221"/>
                </a:moveTo>
                <a:cubicBezTo>
                  <a:pt x="6629792" y="2127975"/>
                  <a:pt x="6632481" y="2133351"/>
                  <a:pt x="6637859" y="2133351"/>
                </a:cubicBezTo>
                <a:cubicBezTo>
                  <a:pt x="6643237" y="2133351"/>
                  <a:pt x="6645924" y="2138728"/>
                  <a:pt x="6645924" y="2149482"/>
                </a:cubicBezTo>
                <a:cubicBezTo>
                  <a:pt x="6667433" y="2149482"/>
                  <a:pt x="6683564" y="2149482"/>
                  <a:pt x="6694318" y="2149482"/>
                </a:cubicBezTo>
                <a:cubicBezTo>
                  <a:pt x="6694318" y="2138728"/>
                  <a:pt x="6683564" y="2133351"/>
                  <a:pt x="6662055" y="2133351"/>
                </a:cubicBezTo>
                <a:lnTo>
                  <a:pt x="6645924" y="2117221"/>
                </a:lnTo>
                <a:cubicBezTo>
                  <a:pt x="6635172" y="2117221"/>
                  <a:pt x="6629792" y="2117221"/>
                  <a:pt x="6629792" y="2117221"/>
                </a:cubicBezTo>
                <a:close/>
                <a:moveTo>
                  <a:pt x="2278488" y="2109155"/>
                </a:moveTo>
                <a:cubicBezTo>
                  <a:pt x="2275801" y="2109155"/>
                  <a:pt x="2274456" y="2111843"/>
                  <a:pt x="2274456" y="2117221"/>
                </a:cubicBezTo>
                <a:lnTo>
                  <a:pt x="2258323" y="2117221"/>
                </a:lnTo>
                <a:lnTo>
                  <a:pt x="2242195" y="2117221"/>
                </a:lnTo>
                <a:cubicBezTo>
                  <a:pt x="2242195" y="2127975"/>
                  <a:pt x="2244882" y="2133351"/>
                  <a:pt x="2250260" y="2133351"/>
                </a:cubicBezTo>
                <a:cubicBezTo>
                  <a:pt x="2255636" y="2133351"/>
                  <a:pt x="2263702" y="2133351"/>
                  <a:pt x="2274456" y="2133351"/>
                </a:cubicBezTo>
                <a:lnTo>
                  <a:pt x="2290585" y="2117221"/>
                </a:lnTo>
                <a:cubicBezTo>
                  <a:pt x="2285209" y="2111843"/>
                  <a:pt x="2281178" y="2109155"/>
                  <a:pt x="2278488" y="2109155"/>
                </a:cubicBezTo>
                <a:close/>
                <a:moveTo>
                  <a:pt x="6726579" y="2101089"/>
                </a:moveTo>
                <a:cubicBezTo>
                  <a:pt x="6715826" y="2111843"/>
                  <a:pt x="6715826" y="2122597"/>
                  <a:pt x="6726579" y="2133351"/>
                </a:cubicBezTo>
                <a:lnTo>
                  <a:pt x="6742710" y="2117221"/>
                </a:lnTo>
                <a:cubicBezTo>
                  <a:pt x="6742710" y="2117221"/>
                  <a:pt x="6742710" y="2111843"/>
                  <a:pt x="6742710" y="2101089"/>
                </a:cubicBezTo>
                <a:close/>
                <a:moveTo>
                  <a:pt x="5952296" y="2101089"/>
                </a:moveTo>
                <a:lnTo>
                  <a:pt x="5920036" y="2117221"/>
                </a:lnTo>
                <a:cubicBezTo>
                  <a:pt x="5920036" y="2117221"/>
                  <a:pt x="5925414" y="2117221"/>
                  <a:pt x="5936165" y="2117221"/>
                </a:cubicBezTo>
                <a:cubicBezTo>
                  <a:pt x="5946920" y="2117221"/>
                  <a:pt x="5957674" y="2117221"/>
                  <a:pt x="5968428" y="2117221"/>
                </a:cubicBezTo>
                <a:cubicBezTo>
                  <a:pt x="5979182" y="2117221"/>
                  <a:pt x="5984558" y="2119910"/>
                  <a:pt x="5984558" y="2125285"/>
                </a:cubicBezTo>
                <a:cubicBezTo>
                  <a:pt x="5984558" y="2130664"/>
                  <a:pt x="5987246" y="2130664"/>
                  <a:pt x="5992624" y="2125285"/>
                </a:cubicBezTo>
                <a:cubicBezTo>
                  <a:pt x="5998002" y="2119910"/>
                  <a:pt x="5998002" y="2114532"/>
                  <a:pt x="5992624" y="2109155"/>
                </a:cubicBezTo>
                <a:cubicBezTo>
                  <a:pt x="5987246" y="2103778"/>
                  <a:pt x="5973804" y="2101089"/>
                  <a:pt x="5952296" y="2101089"/>
                </a:cubicBezTo>
                <a:close/>
                <a:moveTo>
                  <a:pt x="6228538" y="2093024"/>
                </a:moveTo>
                <a:cubicBezTo>
                  <a:pt x="6224505" y="2093024"/>
                  <a:pt x="6221146" y="2095714"/>
                  <a:pt x="6218456" y="2101089"/>
                </a:cubicBezTo>
                <a:cubicBezTo>
                  <a:pt x="6213078" y="2111843"/>
                  <a:pt x="6215770" y="2117221"/>
                  <a:pt x="6226523" y="2117221"/>
                </a:cubicBezTo>
                <a:cubicBezTo>
                  <a:pt x="6226523" y="2117221"/>
                  <a:pt x="6229210" y="2114532"/>
                  <a:pt x="6234587" y="2109155"/>
                </a:cubicBezTo>
                <a:cubicBezTo>
                  <a:pt x="6239965" y="2103778"/>
                  <a:pt x="6242654" y="2101089"/>
                  <a:pt x="6242654" y="2101089"/>
                </a:cubicBezTo>
                <a:cubicBezTo>
                  <a:pt x="6237274" y="2095714"/>
                  <a:pt x="6232572" y="2093024"/>
                  <a:pt x="6228538" y="2093024"/>
                </a:cubicBezTo>
                <a:close/>
                <a:moveTo>
                  <a:pt x="7926038" y="2090138"/>
                </a:moveTo>
                <a:lnTo>
                  <a:pt x="7920264" y="2093024"/>
                </a:lnTo>
                <a:cubicBezTo>
                  <a:pt x="7909510" y="2098401"/>
                  <a:pt x="7904136" y="2101089"/>
                  <a:pt x="7904136" y="2101089"/>
                </a:cubicBezTo>
                <a:close/>
                <a:moveTo>
                  <a:pt x="7613778" y="2084960"/>
                </a:moveTo>
                <a:cubicBezTo>
                  <a:pt x="7624532" y="2084960"/>
                  <a:pt x="7629910" y="2090335"/>
                  <a:pt x="7629910" y="2101089"/>
                </a:cubicBezTo>
                <a:cubicBezTo>
                  <a:pt x="7629910" y="2111843"/>
                  <a:pt x="7624532" y="2117221"/>
                  <a:pt x="7613778" y="2117221"/>
                </a:cubicBezTo>
                <a:cubicBezTo>
                  <a:pt x="7603024" y="2106465"/>
                  <a:pt x="7603024" y="2101089"/>
                  <a:pt x="7613778" y="2101089"/>
                </a:cubicBezTo>
                <a:close/>
                <a:moveTo>
                  <a:pt x="7468601" y="2084960"/>
                </a:moveTo>
                <a:cubicBezTo>
                  <a:pt x="7457846" y="2084960"/>
                  <a:pt x="7457846" y="2090335"/>
                  <a:pt x="7468601" y="2101089"/>
                </a:cubicBezTo>
                <a:lnTo>
                  <a:pt x="7468601" y="2117221"/>
                </a:lnTo>
                <a:lnTo>
                  <a:pt x="7484732" y="2133351"/>
                </a:lnTo>
                <a:cubicBezTo>
                  <a:pt x="7506240" y="2144106"/>
                  <a:pt x="7522369" y="2149482"/>
                  <a:pt x="7533123" y="2149482"/>
                </a:cubicBezTo>
                <a:cubicBezTo>
                  <a:pt x="7511614" y="2138728"/>
                  <a:pt x="7500864" y="2127975"/>
                  <a:pt x="7500864" y="2117221"/>
                </a:cubicBezTo>
                <a:cubicBezTo>
                  <a:pt x="7490110" y="2117221"/>
                  <a:pt x="7484732" y="2111843"/>
                  <a:pt x="7484732" y="2101089"/>
                </a:cubicBezTo>
                <a:cubicBezTo>
                  <a:pt x="7484732" y="2090335"/>
                  <a:pt x="7479354" y="2084960"/>
                  <a:pt x="7468601" y="2084960"/>
                </a:cubicBezTo>
                <a:close/>
                <a:moveTo>
                  <a:pt x="7371816" y="2084960"/>
                </a:moveTo>
                <a:cubicBezTo>
                  <a:pt x="7371816" y="2084960"/>
                  <a:pt x="7371816" y="2090335"/>
                  <a:pt x="7371816" y="2101089"/>
                </a:cubicBezTo>
                <a:cubicBezTo>
                  <a:pt x="7371816" y="2101089"/>
                  <a:pt x="7371816" y="2106465"/>
                  <a:pt x="7371816" y="2117221"/>
                </a:cubicBezTo>
                <a:cubicBezTo>
                  <a:pt x="7382568" y="2117221"/>
                  <a:pt x="7387946" y="2111843"/>
                  <a:pt x="7387946" y="2101089"/>
                </a:cubicBezTo>
                <a:cubicBezTo>
                  <a:pt x="7387946" y="2090335"/>
                  <a:pt x="7382568" y="2084960"/>
                  <a:pt x="7371816" y="2084960"/>
                </a:cubicBezTo>
                <a:close/>
                <a:moveTo>
                  <a:pt x="6307178" y="2084960"/>
                </a:moveTo>
                <a:lnTo>
                  <a:pt x="6323308" y="2101089"/>
                </a:lnTo>
                <a:cubicBezTo>
                  <a:pt x="6334060" y="2101089"/>
                  <a:pt x="6334060" y="2095714"/>
                  <a:pt x="6323308" y="2084960"/>
                </a:cubicBezTo>
                <a:cubicBezTo>
                  <a:pt x="6323308" y="2084960"/>
                  <a:pt x="6317929" y="2084960"/>
                  <a:pt x="6307178" y="2084960"/>
                </a:cubicBezTo>
                <a:close/>
                <a:moveTo>
                  <a:pt x="2193802" y="2084960"/>
                </a:moveTo>
                <a:lnTo>
                  <a:pt x="2193802" y="2101089"/>
                </a:lnTo>
                <a:lnTo>
                  <a:pt x="2209933" y="2101089"/>
                </a:lnTo>
                <a:close/>
                <a:moveTo>
                  <a:pt x="2097015" y="2084960"/>
                </a:moveTo>
                <a:cubicBezTo>
                  <a:pt x="2097015" y="2095714"/>
                  <a:pt x="2099706" y="2101089"/>
                  <a:pt x="2105082" y="2101089"/>
                </a:cubicBezTo>
                <a:cubicBezTo>
                  <a:pt x="2110460" y="2101089"/>
                  <a:pt x="2113147" y="2101089"/>
                  <a:pt x="2113147" y="2101089"/>
                </a:cubicBezTo>
                <a:cubicBezTo>
                  <a:pt x="2113147" y="2101089"/>
                  <a:pt x="2110460" y="2098401"/>
                  <a:pt x="2105082" y="2093024"/>
                </a:cubicBezTo>
                <a:cubicBezTo>
                  <a:pt x="2099706" y="2087647"/>
                  <a:pt x="2097015" y="2084960"/>
                  <a:pt x="2097015" y="2084960"/>
                </a:cubicBezTo>
                <a:close/>
                <a:moveTo>
                  <a:pt x="2417618" y="2072861"/>
                </a:moveTo>
                <a:cubicBezTo>
                  <a:pt x="2416273" y="2072861"/>
                  <a:pt x="2414256" y="2074205"/>
                  <a:pt x="2411569" y="2076893"/>
                </a:cubicBezTo>
                <a:cubicBezTo>
                  <a:pt x="2406191" y="2082269"/>
                  <a:pt x="2403504" y="2084960"/>
                  <a:pt x="2403504" y="2084960"/>
                </a:cubicBezTo>
                <a:lnTo>
                  <a:pt x="2435764" y="2084960"/>
                </a:lnTo>
                <a:cubicBezTo>
                  <a:pt x="2425011" y="2084960"/>
                  <a:pt x="2419636" y="2082269"/>
                  <a:pt x="2419636" y="2076893"/>
                </a:cubicBezTo>
                <a:cubicBezTo>
                  <a:pt x="2419636" y="2074205"/>
                  <a:pt x="2418963" y="2072861"/>
                  <a:pt x="2417618" y="2072861"/>
                </a:cubicBezTo>
                <a:close/>
                <a:moveTo>
                  <a:pt x="6113604" y="2068827"/>
                </a:moveTo>
                <a:lnTo>
                  <a:pt x="6081345" y="2084960"/>
                </a:lnTo>
                <a:cubicBezTo>
                  <a:pt x="6092096" y="2095714"/>
                  <a:pt x="6108228" y="2101089"/>
                  <a:pt x="6129736" y="2101089"/>
                </a:cubicBezTo>
                <a:lnTo>
                  <a:pt x="6162000" y="2084960"/>
                </a:lnTo>
                <a:cubicBezTo>
                  <a:pt x="6151245" y="2084960"/>
                  <a:pt x="6135114" y="2079582"/>
                  <a:pt x="6113604" y="2068827"/>
                </a:cubicBezTo>
                <a:close/>
                <a:moveTo>
                  <a:pt x="2355109" y="2068827"/>
                </a:moveTo>
                <a:lnTo>
                  <a:pt x="2355109" y="2084960"/>
                </a:lnTo>
                <a:lnTo>
                  <a:pt x="2371240" y="2068827"/>
                </a:lnTo>
                <a:cubicBezTo>
                  <a:pt x="2371240" y="2068827"/>
                  <a:pt x="2365864" y="2068827"/>
                  <a:pt x="2355109" y="2068827"/>
                </a:cubicBezTo>
                <a:close/>
                <a:moveTo>
                  <a:pt x="8678417" y="2052697"/>
                </a:moveTo>
                <a:lnTo>
                  <a:pt x="8694549" y="2084960"/>
                </a:lnTo>
                <a:cubicBezTo>
                  <a:pt x="8716055" y="2084960"/>
                  <a:pt x="8732187" y="2084960"/>
                  <a:pt x="8742941" y="2084960"/>
                </a:cubicBezTo>
                <a:cubicBezTo>
                  <a:pt x="8753695" y="2084960"/>
                  <a:pt x="8759072" y="2090335"/>
                  <a:pt x="8759072" y="2101089"/>
                </a:cubicBezTo>
                <a:cubicBezTo>
                  <a:pt x="8769824" y="2111843"/>
                  <a:pt x="8777891" y="2114532"/>
                  <a:pt x="8783268" y="2109155"/>
                </a:cubicBezTo>
                <a:cubicBezTo>
                  <a:pt x="8788645" y="2103778"/>
                  <a:pt x="8794022" y="2101089"/>
                  <a:pt x="8799400" y="2101089"/>
                </a:cubicBezTo>
                <a:cubicBezTo>
                  <a:pt x="8804774" y="2101089"/>
                  <a:pt x="8804774" y="2098401"/>
                  <a:pt x="8799400" y="2093024"/>
                </a:cubicBezTo>
                <a:cubicBezTo>
                  <a:pt x="8794022" y="2087647"/>
                  <a:pt x="8777891" y="2082269"/>
                  <a:pt x="8751005" y="2076893"/>
                </a:cubicBezTo>
                <a:cubicBezTo>
                  <a:pt x="8724120" y="2071518"/>
                  <a:pt x="8707991" y="2066138"/>
                  <a:pt x="8702613" y="2060764"/>
                </a:cubicBezTo>
                <a:cubicBezTo>
                  <a:pt x="8697237" y="2055386"/>
                  <a:pt x="8689170" y="2052697"/>
                  <a:pt x="8678417" y="2052697"/>
                </a:cubicBezTo>
                <a:close/>
                <a:moveTo>
                  <a:pt x="7468601" y="2052697"/>
                </a:moveTo>
                <a:lnTo>
                  <a:pt x="7484732" y="2068827"/>
                </a:lnTo>
                <a:lnTo>
                  <a:pt x="7500864" y="2068827"/>
                </a:lnTo>
                <a:cubicBezTo>
                  <a:pt x="7490110" y="2058073"/>
                  <a:pt x="7479354" y="2052697"/>
                  <a:pt x="7468601" y="2052697"/>
                </a:cubicBezTo>
                <a:close/>
                <a:moveTo>
                  <a:pt x="6920150" y="2052697"/>
                </a:moveTo>
                <a:cubicBezTo>
                  <a:pt x="6920150" y="2052697"/>
                  <a:pt x="6922838" y="2055386"/>
                  <a:pt x="6928214" y="2060764"/>
                </a:cubicBezTo>
                <a:cubicBezTo>
                  <a:pt x="6933592" y="2066138"/>
                  <a:pt x="6933592" y="2071518"/>
                  <a:pt x="6928214" y="2076893"/>
                </a:cubicBezTo>
                <a:cubicBezTo>
                  <a:pt x="6922838" y="2082269"/>
                  <a:pt x="6922838" y="2087647"/>
                  <a:pt x="6928214" y="2093024"/>
                </a:cubicBezTo>
                <a:cubicBezTo>
                  <a:pt x="6933592" y="2098401"/>
                  <a:pt x="6941659" y="2106465"/>
                  <a:pt x="6952413" y="2117221"/>
                </a:cubicBezTo>
                <a:cubicBezTo>
                  <a:pt x="6973922" y="2127975"/>
                  <a:pt x="6984672" y="2136039"/>
                  <a:pt x="6984672" y="2141418"/>
                </a:cubicBezTo>
                <a:cubicBezTo>
                  <a:pt x="6984672" y="2146793"/>
                  <a:pt x="6990052" y="2154860"/>
                  <a:pt x="7000805" y="2165614"/>
                </a:cubicBezTo>
                <a:cubicBezTo>
                  <a:pt x="7011559" y="2165614"/>
                  <a:pt x="7019624" y="2165614"/>
                  <a:pt x="7025000" y="2165614"/>
                </a:cubicBezTo>
                <a:cubicBezTo>
                  <a:pt x="7030378" y="2165614"/>
                  <a:pt x="7038442" y="2165614"/>
                  <a:pt x="7049196" y="2165614"/>
                </a:cubicBezTo>
                <a:cubicBezTo>
                  <a:pt x="7070705" y="2154860"/>
                  <a:pt x="7089524" y="2146793"/>
                  <a:pt x="7105655" y="2141418"/>
                </a:cubicBezTo>
                <a:cubicBezTo>
                  <a:pt x="7121786" y="2136039"/>
                  <a:pt x="7124476" y="2133351"/>
                  <a:pt x="7113722" y="2133351"/>
                </a:cubicBezTo>
                <a:cubicBezTo>
                  <a:pt x="7102968" y="2133351"/>
                  <a:pt x="7097590" y="2133351"/>
                  <a:pt x="7097590" y="2133351"/>
                </a:cubicBezTo>
                <a:cubicBezTo>
                  <a:pt x="7076082" y="2144106"/>
                  <a:pt x="7062640" y="2146793"/>
                  <a:pt x="7057264" y="2141418"/>
                </a:cubicBezTo>
                <a:cubicBezTo>
                  <a:pt x="7051886" y="2136039"/>
                  <a:pt x="7043818" y="2133351"/>
                  <a:pt x="7033068" y="2133351"/>
                </a:cubicBezTo>
                <a:lnTo>
                  <a:pt x="7000805" y="2101089"/>
                </a:lnTo>
                <a:lnTo>
                  <a:pt x="6984672" y="2084960"/>
                </a:lnTo>
                <a:cubicBezTo>
                  <a:pt x="6984672" y="2106465"/>
                  <a:pt x="6973922" y="2101089"/>
                  <a:pt x="6952413" y="2068827"/>
                </a:cubicBezTo>
                <a:cubicBezTo>
                  <a:pt x="6941659" y="2058073"/>
                  <a:pt x="6930903" y="2052697"/>
                  <a:pt x="6920150" y="2052697"/>
                </a:cubicBezTo>
                <a:close/>
                <a:moveTo>
                  <a:pt x="6726579" y="2052697"/>
                </a:moveTo>
                <a:cubicBezTo>
                  <a:pt x="6715826" y="2052697"/>
                  <a:pt x="6705072" y="2055386"/>
                  <a:pt x="6694318" y="2060764"/>
                </a:cubicBezTo>
                <a:cubicBezTo>
                  <a:pt x="6683564" y="2066138"/>
                  <a:pt x="6683564" y="2074205"/>
                  <a:pt x="6694318" y="2084960"/>
                </a:cubicBezTo>
                <a:cubicBezTo>
                  <a:pt x="6694318" y="2095714"/>
                  <a:pt x="6705072" y="2090335"/>
                  <a:pt x="6726579" y="2068827"/>
                </a:cubicBezTo>
                <a:close/>
                <a:moveTo>
                  <a:pt x="6242654" y="2052697"/>
                </a:moveTo>
                <a:cubicBezTo>
                  <a:pt x="6242654" y="2063451"/>
                  <a:pt x="6248028" y="2068827"/>
                  <a:pt x="6258783" y="2068827"/>
                </a:cubicBezTo>
                <a:lnTo>
                  <a:pt x="6274915" y="2052697"/>
                </a:lnTo>
                <a:close/>
                <a:moveTo>
                  <a:pt x="4468256" y="2052697"/>
                </a:moveTo>
                <a:lnTo>
                  <a:pt x="4452125" y="2068827"/>
                </a:lnTo>
                <a:lnTo>
                  <a:pt x="4452125" y="2084960"/>
                </a:lnTo>
                <a:cubicBezTo>
                  <a:pt x="4462880" y="2084960"/>
                  <a:pt x="4468256" y="2090335"/>
                  <a:pt x="4468256" y="2101089"/>
                </a:cubicBezTo>
                <a:cubicBezTo>
                  <a:pt x="4468256" y="2090335"/>
                  <a:pt x="4470942" y="2084960"/>
                  <a:pt x="4476323" y="2084960"/>
                </a:cubicBezTo>
                <a:cubicBezTo>
                  <a:pt x="4481700" y="2084960"/>
                  <a:pt x="4489765" y="2084960"/>
                  <a:pt x="4500518" y="2084960"/>
                </a:cubicBezTo>
                <a:cubicBezTo>
                  <a:pt x="4511273" y="2084960"/>
                  <a:pt x="4516648" y="2082269"/>
                  <a:pt x="4516648" y="2076893"/>
                </a:cubicBezTo>
                <a:cubicBezTo>
                  <a:pt x="4516648" y="2071518"/>
                  <a:pt x="4511273" y="2068827"/>
                  <a:pt x="4500518" y="2068827"/>
                </a:cubicBezTo>
                <a:cubicBezTo>
                  <a:pt x="4489765" y="2068827"/>
                  <a:pt x="4479011" y="2068827"/>
                  <a:pt x="4468256" y="2068827"/>
                </a:cubicBezTo>
                <a:close/>
                <a:moveTo>
                  <a:pt x="7113722" y="2036565"/>
                </a:moveTo>
                <a:lnTo>
                  <a:pt x="7113722" y="2052697"/>
                </a:lnTo>
                <a:lnTo>
                  <a:pt x="7129852" y="2068827"/>
                </a:lnTo>
                <a:close/>
                <a:moveTo>
                  <a:pt x="6480582" y="2028501"/>
                </a:moveTo>
                <a:cubicBezTo>
                  <a:pt x="6477894" y="2028501"/>
                  <a:pt x="6473863" y="2031189"/>
                  <a:pt x="6468484" y="2036565"/>
                </a:cubicBezTo>
                <a:cubicBezTo>
                  <a:pt x="6457734" y="2047320"/>
                  <a:pt x="6457734" y="2058073"/>
                  <a:pt x="6468484" y="2068827"/>
                </a:cubicBezTo>
                <a:cubicBezTo>
                  <a:pt x="6479238" y="2079582"/>
                  <a:pt x="6487304" y="2084960"/>
                  <a:pt x="6492681" y="2084960"/>
                </a:cubicBezTo>
                <a:cubicBezTo>
                  <a:pt x="6498058" y="2084960"/>
                  <a:pt x="6500746" y="2084960"/>
                  <a:pt x="6500746" y="2084960"/>
                </a:cubicBezTo>
                <a:lnTo>
                  <a:pt x="6516878" y="2084960"/>
                </a:lnTo>
                <a:cubicBezTo>
                  <a:pt x="6527632" y="2095714"/>
                  <a:pt x="6535696" y="2095714"/>
                  <a:pt x="6541074" y="2084960"/>
                </a:cubicBezTo>
                <a:cubicBezTo>
                  <a:pt x="6546450" y="2074205"/>
                  <a:pt x="6549140" y="2079582"/>
                  <a:pt x="6549140" y="2101089"/>
                </a:cubicBezTo>
                <a:lnTo>
                  <a:pt x="6565272" y="2101089"/>
                </a:lnTo>
                <a:lnTo>
                  <a:pt x="6549140" y="2068827"/>
                </a:lnTo>
                <a:lnTo>
                  <a:pt x="6565272" y="2052697"/>
                </a:lnTo>
                <a:lnTo>
                  <a:pt x="6565272" y="2036565"/>
                </a:lnTo>
                <a:cubicBezTo>
                  <a:pt x="6543763" y="2036565"/>
                  <a:pt x="6533009" y="2036565"/>
                  <a:pt x="6533009" y="2036565"/>
                </a:cubicBezTo>
                <a:cubicBezTo>
                  <a:pt x="6533009" y="2036565"/>
                  <a:pt x="6527632" y="2041943"/>
                  <a:pt x="6516878" y="2052697"/>
                </a:cubicBezTo>
                <a:lnTo>
                  <a:pt x="6533009" y="2052697"/>
                </a:lnTo>
                <a:cubicBezTo>
                  <a:pt x="6522254" y="2063451"/>
                  <a:pt x="6511502" y="2066138"/>
                  <a:pt x="6500746" y="2060764"/>
                </a:cubicBezTo>
                <a:cubicBezTo>
                  <a:pt x="6489992" y="2055386"/>
                  <a:pt x="6484616" y="2047320"/>
                  <a:pt x="6484616" y="2036565"/>
                </a:cubicBezTo>
                <a:cubicBezTo>
                  <a:pt x="6484616" y="2031189"/>
                  <a:pt x="6483272" y="2028501"/>
                  <a:pt x="6480582" y="2028501"/>
                </a:cubicBezTo>
                <a:close/>
                <a:moveTo>
                  <a:pt x="7758956" y="2020434"/>
                </a:moveTo>
                <a:lnTo>
                  <a:pt x="7775086" y="2036565"/>
                </a:lnTo>
                <a:cubicBezTo>
                  <a:pt x="7785840" y="2047320"/>
                  <a:pt x="7785840" y="2058073"/>
                  <a:pt x="7775086" y="2068827"/>
                </a:cubicBezTo>
                <a:cubicBezTo>
                  <a:pt x="7775086" y="2068827"/>
                  <a:pt x="7777776" y="2071518"/>
                  <a:pt x="7783152" y="2076893"/>
                </a:cubicBezTo>
                <a:cubicBezTo>
                  <a:pt x="7788531" y="2082269"/>
                  <a:pt x="7791218" y="2084960"/>
                  <a:pt x="7791218" y="2084960"/>
                </a:cubicBezTo>
                <a:cubicBezTo>
                  <a:pt x="7801973" y="2084960"/>
                  <a:pt x="7801973" y="2079582"/>
                  <a:pt x="7791218" y="2068827"/>
                </a:cubicBezTo>
                <a:lnTo>
                  <a:pt x="7807349" y="2068827"/>
                </a:lnTo>
                <a:cubicBezTo>
                  <a:pt x="7818102" y="2079582"/>
                  <a:pt x="7826168" y="2087647"/>
                  <a:pt x="7831545" y="2093024"/>
                </a:cubicBezTo>
                <a:cubicBezTo>
                  <a:pt x="7836923" y="2098401"/>
                  <a:pt x="7839610" y="2101089"/>
                  <a:pt x="7839610" y="2101089"/>
                </a:cubicBezTo>
                <a:cubicBezTo>
                  <a:pt x="7839610" y="2111843"/>
                  <a:pt x="7844988" y="2111843"/>
                  <a:pt x="7855741" y="2101089"/>
                </a:cubicBezTo>
                <a:cubicBezTo>
                  <a:pt x="7855741" y="2101089"/>
                  <a:pt x="7858428" y="2103778"/>
                  <a:pt x="7863806" y="2109155"/>
                </a:cubicBezTo>
                <a:cubicBezTo>
                  <a:pt x="7869186" y="2114532"/>
                  <a:pt x="7871873" y="2117221"/>
                  <a:pt x="7871873" y="2117221"/>
                </a:cubicBezTo>
                <a:cubicBezTo>
                  <a:pt x="7882624" y="2127975"/>
                  <a:pt x="7893382" y="2133351"/>
                  <a:pt x="7904136" y="2133351"/>
                </a:cubicBezTo>
                <a:lnTo>
                  <a:pt x="7888004" y="2101089"/>
                </a:lnTo>
                <a:cubicBezTo>
                  <a:pt x="7877250" y="2090335"/>
                  <a:pt x="7866495" y="2082269"/>
                  <a:pt x="7855741" y="2076893"/>
                </a:cubicBezTo>
                <a:cubicBezTo>
                  <a:pt x="7844988" y="2071518"/>
                  <a:pt x="7831545" y="2066138"/>
                  <a:pt x="7815414" y="2060764"/>
                </a:cubicBezTo>
                <a:cubicBezTo>
                  <a:pt x="7799284" y="2055386"/>
                  <a:pt x="7791218" y="2052697"/>
                  <a:pt x="7791218" y="2052697"/>
                </a:cubicBezTo>
                <a:cubicBezTo>
                  <a:pt x="7791218" y="2052697"/>
                  <a:pt x="7788531" y="2050009"/>
                  <a:pt x="7783152" y="2044630"/>
                </a:cubicBezTo>
                <a:cubicBezTo>
                  <a:pt x="7777776" y="2039255"/>
                  <a:pt x="7775086" y="2033878"/>
                  <a:pt x="7775086" y="2028501"/>
                </a:cubicBezTo>
                <a:cubicBezTo>
                  <a:pt x="7775086" y="2023123"/>
                  <a:pt x="7775086" y="2020434"/>
                  <a:pt x="7775086" y="2020434"/>
                </a:cubicBezTo>
                <a:cubicBezTo>
                  <a:pt x="7775086" y="2020434"/>
                  <a:pt x="7769710" y="2020434"/>
                  <a:pt x="7758956" y="2020434"/>
                </a:cubicBezTo>
                <a:close/>
                <a:moveTo>
                  <a:pt x="7420206" y="2020434"/>
                </a:moveTo>
                <a:lnTo>
                  <a:pt x="7420206" y="2036565"/>
                </a:lnTo>
                <a:cubicBezTo>
                  <a:pt x="7430960" y="2047320"/>
                  <a:pt x="7441714" y="2052697"/>
                  <a:pt x="7452468" y="2052697"/>
                </a:cubicBezTo>
                <a:lnTo>
                  <a:pt x="7436338" y="2036565"/>
                </a:lnTo>
                <a:cubicBezTo>
                  <a:pt x="7436338" y="2036565"/>
                  <a:pt x="7433650" y="2033878"/>
                  <a:pt x="7428273" y="2028501"/>
                </a:cubicBezTo>
                <a:cubicBezTo>
                  <a:pt x="7422895" y="2023123"/>
                  <a:pt x="7420206" y="2020434"/>
                  <a:pt x="7420206" y="2020434"/>
                </a:cubicBezTo>
                <a:close/>
                <a:moveTo>
                  <a:pt x="2048623" y="2020434"/>
                </a:moveTo>
                <a:cubicBezTo>
                  <a:pt x="2037868" y="2020434"/>
                  <a:pt x="2035182" y="2025810"/>
                  <a:pt x="2040557" y="2036565"/>
                </a:cubicBezTo>
                <a:cubicBezTo>
                  <a:pt x="2045936" y="2047320"/>
                  <a:pt x="2051313" y="2052697"/>
                  <a:pt x="2056691" y="2052697"/>
                </a:cubicBezTo>
                <a:cubicBezTo>
                  <a:pt x="2062065" y="2052697"/>
                  <a:pt x="2064755" y="2050009"/>
                  <a:pt x="2064755" y="2044630"/>
                </a:cubicBezTo>
                <a:cubicBezTo>
                  <a:pt x="2064755" y="2039255"/>
                  <a:pt x="2064755" y="2036565"/>
                  <a:pt x="2064755" y="2036565"/>
                </a:cubicBezTo>
                <a:close/>
                <a:moveTo>
                  <a:pt x="8057378" y="2015395"/>
                </a:moveTo>
                <a:cubicBezTo>
                  <a:pt x="8054690" y="2016066"/>
                  <a:pt x="8052002" y="2017747"/>
                  <a:pt x="8049311" y="2020434"/>
                </a:cubicBezTo>
                <a:cubicBezTo>
                  <a:pt x="8038558" y="2031189"/>
                  <a:pt x="8033182" y="2031189"/>
                  <a:pt x="8033182" y="2020434"/>
                </a:cubicBezTo>
                <a:lnTo>
                  <a:pt x="7984790" y="2020434"/>
                </a:lnTo>
                <a:cubicBezTo>
                  <a:pt x="7974036" y="2031189"/>
                  <a:pt x="7971346" y="2039255"/>
                  <a:pt x="7976724" y="2044630"/>
                </a:cubicBezTo>
                <a:cubicBezTo>
                  <a:pt x="7982101" y="2050009"/>
                  <a:pt x="7990166" y="2052697"/>
                  <a:pt x="8000919" y="2052697"/>
                </a:cubicBezTo>
                <a:lnTo>
                  <a:pt x="8017050" y="2052697"/>
                </a:lnTo>
                <a:lnTo>
                  <a:pt x="8033182" y="2084960"/>
                </a:lnTo>
                <a:cubicBezTo>
                  <a:pt x="8054690" y="2084960"/>
                  <a:pt x="8065444" y="2084960"/>
                  <a:pt x="8065444" y="2084960"/>
                </a:cubicBezTo>
                <a:cubicBezTo>
                  <a:pt x="8065444" y="2084960"/>
                  <a:pt x="8070820" y="2084960"/>
                  <a:pt x="8081574" y="2084960"/>
                </a:cubicBezTo>
                <a:cubicBezTo>
                  <a:pt x="8070820" y="2074205"/>
                  <a:pt x="8070820" y="2068827"/>
                  <a:pt x="8081574" y="2068827"/>
                </a:cubicBezTo>
                <a:lnTo>
                  <a:pt x="8081574" y="2036565"/>
                </a:lnTo>
                <a:cubicBezTo>
                  <a:pt x="8073508" y="2020434"/>
                  <a:pt x="8065444" y="2013377"/>
                  <a:pt x="8057378" y="2015395"/>
                </a:cubicBezTo>
                <a:close/>
                <a:moveTo>
                  <a:pt x="6436224" y="2004305"/>
                </a:moveTo>
                <a:cubicBezTo>
                  <a:pt x="6425470" y="2004305"/>
                  <a:pt x="6425470" y="2009680"/>
                  <a:pt x="6436224" y="2020434"/>
                </a:cubicBezTo>
                <a:cubicBezTo>
                  <a:pt x="6446976" y="2031189"/>
                  <a:pt x="6452354" y="2031189"/>
                  <a:pt x="6452354" y="2020434"/>
                </a:cubicBezTo>
                <a:cubicBezTo>
                  <a:pt x="6452354" y="2020434"/>
                  <a:pt x="6446976" y="2015059"/>
                  <a:pt x="6436224" y="2004305"/>
                </a:cubicBezTo>
                <a:close/>
                <a:moveTo>
                  <a:pt x="4387601" y="2004305"/>
                </a:moveTo>
                <a:cubicBezTo>
                  <a:pt x="4387601" y="2015059"/>
                  <a:pt x="4392980" y="2020434"/>
                  <a:pt x="4403734" y="2020434"/>
                </a:cubicBezTo>
                <a:cubicBezTo>
                  <a:pt x="4414487" y="2020434"/>
                  <a:pt x="4419865" y="2020434"/>
                  <a:pt x="4419865" y="2020434"/>
                </a:cubicBezTo>
                <a:cubicBezTo>
                  <a:pt x="4419865" y="2020434"/>
                  <a:pt x="4419865" y="2025810"/>
                  <a:pt x="4419865" y="2036565"/>
                </a:cubicBezTo>
                <a:cubicBezTo>
                  <a:pt x="4409110" y="2047320"/>
                  <a:pt x="4409110" y="2052697"/>
                  <a:pt x="4419865" y="2052697"/>
                </a:cubicBezTo>
                <a:cubicBezTo>
                  <a:pt x="4430618" y="2041943"/>
                  <a:pt x="4435994" y="2036565"/>
                  <a:pt x="4435994" y="2036565"/>
                </a:cubicBezTo>
                <a:cubicBezTo>
                  <a:pt x="4446748" y="2036565"/>
                  <a:pt x="4446748" y="2031189"/>
                  <a:pt x="4435994" y="2020434"/>
                </a:cubicBezTo>
                <a:close/>
                <a:moveTo>
                  <a:pt x="1903445" y="2004305"/>
                </a:moveTo>
                <a:lnTo>
                  <a:pt x="1935706" y="2004305"/>
                </a:lnTo>
                <a:cubicBezTo>
                  <a:pt x="1946461" y="2015059"/>
                  <a:pt x="1957214" y="2020434"/>
                  <a:pt x="1967968" y="2020434"/>
                </a:cubicBezTo>
                <a:lnTo>
                  <a:pt x="1967968" y="2036565"/>
                </a:lnTo>
                <a:cubicBezTo>
                  <a:pt x="1957214" y="2036565"/>
                  <a:pt x="1943772" y="2031189"/>
                  <a:pt x="1927643" y="2020434"/>
                </a:cubicBezTo>
                <a:cubicBezTo>
                  <a:pt x="1911510" y="2009680"/>
                  <a:pt x="1903445" y="2004305"/>
                  <a:pt x="1903445" y="2004305"/>
                </a:cubicBezTo>
                <a:close/>
                <a:moveTo>
                  <a:pt x="6726579" y="1988173"/>
                </a:moveTo>
                <a:lnTo>
                  <a:pt x="6710446" y="2004305"/>
                </a:lnTo>
                <a:cubicBezTo>
                  <a:pt x="6710446" y="2015059"/>
                  <a:pt x="6710446" y="2020434"/>
                  <a:pt x="6710446" y="2020434"/>
                </a:cubicBezTo>
                <a:cubicBezTo>
                  <a:pt x="6721201" y="2020434"/>
                  <a:pt x="6726579" y="2017747"/>
                  <a:pt x="6726579" y="2012369"/>
                </a:cubicBezTo>
                <a:cubicBezTo>
                  <a:pt x="6726579" y="2006992"/>
                  <a:pt x="6726579" y="2004305"/>
                  <a:pt x="6726579" y="2004305"/>
                </a:cubicBezTo>
                <a:close/>
                <a:moveTo>
                  <a:pt x="6242654" y="1988173"/>
                </a:moveTo>
                <a:cubicBezTo>
                  <a:pt x="6231900" y="1988173"/>
                  <a:pt x="6229210" y="1990863"/>
                  <a:pt x="6234587" y="1996238"/>
                </a:cubicBezTo>
                <a:cubicBezTo>
                  <a:pt x="6239965" y="2001615"/>
                  <a:pt x="6242654" y="2004305"/>
                  <a:pt x="6242654" y="2004305"/>
                </a:cubicBezTo>
                <a:cubicBezTo>
                  <a:pt x="6242654" y="2004305"/>
                  <a:pt x="6248028" y="1998927"/>
                  <a:pt x="6258783" y="1988173"/>
                </a:cubicBezTo>
                <a:close/>
                <a:moveTo>
                  <a:pt x="4323079" y="1988173"/>
                </a:moveTo>
                <a:cubicBezTo>
                  <a:pt x="4323079" y="1998927"/>
                  <a:pt x="4325769" y="2004305"/>
                  <a:pt x="4331143" y="2004305"/>
                </a:cubicBezTo>
                <a:cubicBezTo>
                  <a:pt x="4336521" y="2004305"/>
                  <a:pt x="4339210" y="2004305"/>
                  <a:pt x="4339210" y="2004305"/>
                </a:cubicBezTo>
                <a:cubicBezTo>
                  <a:pt x="4339210" y="2004305"/>
                  <a:pt x="4339210" y="1998927"/>
                  <a:pt x="4339210" y="1988173"/>
                </a:cubicBezTo>
                <a:cubicBezTo>
                  <a:pt x="4339210" y="1988173"/>
                  <a:pt x="4333834" y="1988173"/>
                  <a:pt x="4323079" y="1988173"/>
                </a:cubicBezTo>
                <a:close/>
                <a:moveTo>
                  <a:pt x="6827399" y="1978091"/>
                </a:moveTo>
                <a:cubicBezTo>
                  <a:pt x="6824710" y="1979437"/>
                  <a:pt x="6823364" y="1982797"/>
                  <a:pt x="6823364" y="1988173"/>
                </a:cubicBezTo>
                <a:cubicBezTo>
                  <a:pt x="6823364" y="1988173"/>
                  <a:pt x="6831430" y="1993551"/>
                  <a:pt x="6847560" y="2004305"/>
                </a:cubicBezTo>
                <a:cubicBezTo>
                  <a:pt x="6863694" y="2015059"/>
                  <a:pt x="6877134" y="2020434"/>
                  <a:pt x="6887888" y="2020434"/>
                </a:cubicBezTo>
                <a:lnTo>
                  <a:pt x="6871758" y="2004305"/>
                </a:lnTo>
                <a:cubicBezTo>
                  <a:pt x="6871758" y="2004305"/>
                  <a:pt x="6869068" y="2001615"/>
                  <a:pt x="6863694" y="1996238"/>
                </a:cubicBezTo>
                <a:cubicBezTo>
                  <a:pt x="6858314" y="1990863"/>
                  <a:pt x="6855626" y="1988173"/>
                  <a:pt x="6855626" y="1988173"/>
                </a:cubicBezTo>
                <a:cubicBezTo>
                  <a:pt x="6855626" y="1988173"/>
                  <a:pt x="6850248" y="1985484"/>
                  <a:pt x="6839496" y="1980109"/>
                </a:cubicBezTo>
                <a:cubicBezTo>
                  <a:pt x="6834118" y="1977420"/>
                  <a:pt x="6830086" y="1976747"/>
                  <a:pt x="6827399" y="1978091"/>
                </a:cubicBezTo>
                <a:close/>
                <a:moveTo>
                  <a:pt x="6533009" y="1972043"/>
                </a:moveTo>
                <a:lnTo>
                  <a:pt x="6500746" y="1988173"/>
                </a:lnTo>
                <a:lnTo>
                  <a:pt x="6516878" y="1988173"/>
                </a:lnTo>
                <a:close/>
                <a:moveTo>
                  <a:pt x="1838923" y="1972043"/>
                </a:moveTo>
                <a:lnTo>
                  <a:pt x="1855052" y="1972043"/>
                </a:lnTo>
                <a:cubicBezTo>
                  <a:pt x="1844299" y="1982797"/>
                  <a:pt x="1838923" y="1988173"/>
                  <a:pt x="1838923" y="1988173"/>
                </a:cubicBezTo>
                <a:close/>
                <a:moveTo>
                  <a:pt x="7377864" y="1961961"/>
                </a:moveTo>
                <a:cubicBezTo>
                  <a:pt x="7373832" y="1963305"/>
                  <a:pt x="7371816" y="1966665"/>
                  <a:pt x="7371816" y="1972043"/>
                </a:cubicBezTo>
                <a:cubicBezTo>
                  <a:pt x="7371816" y="1972043"/>
                  <a:pt x="7379881" y="1980109"/>
                  <a:pt x="7396010" y="1996238"/>
                </a:cubicBezTo>
                <a:cubicBezTo>
                  <a:pt x="7412142" y="2012369"/>
                  <a:pt x="7430960" y="2023123"/>
                  <a:pt x="7452468" y="2028501"/>
                </a:cubicBezTo>
                <a:cubicBezTo>
                  <a:pt x="7473977" y="2033878"/>
                  <a:pt x="7484732" y="2036565"/>
                  <a:pt x="7484732" y="2036565"/>
                </a:cubicBezTo>
                <a:cubicBezTo>
                  <a:pt x="7484732" y="2036565"/>
                  <a:pt x="7490110" y="2036565"/>
                  <a:pt x="7500864" y="2036565"/>
                </a:cubicBezTo>
                <a:cubicBezTo>
                  <a:pt x="7511614" y="2036565"/>
                  <a:pt x="7516992" y="2041943"/>
                  <a:pt x="7516992" y="2052697"/>
                </a:cubicBezTo>
                <a:lnTo>
                  <a:pt x="7516992" y="2068827"/>
                </a:lnTo>
                <a:cubicBezTo>
                  <a:pt x="7516992" y="2068827"/>
                  <a:pt x="7522369" y="2068827"/>
                  <a:pt x="7533123" y="2068827"/>
                </a:cubicBezTo>
                <a:lnTo>
                  <a:pt x="7533123" y="2084960"/>
                </a:lnTo>
                <a:lnTo>
                  <a:pt x="7516992" y="2084960"/>
                </a:lnTo>
                <a:cubicBezTo>
                  <a:pt x="7516992" y="2095714"/>
                  <a:pt x="7519682" y="2101089"/>
                  <a:pt x="7525058" y="2101089"/>
                </a:cubicBezTo>
                <a:cubicBezTo>
                  <a:pt x="7530436" y="2101089"/>
                  <a:pt x="7535812" y="2101089"/>
                  <a:pt x="7541190" y="2101089"/>
                </a:cubicBezTo>
                <a:cubicBezTo>
                  <a:pt x="7546568" y="2101089"/>
                  <a:pt x="7554632" y="2103778"/>
                  <a:pt x="7565386" y="2109155"/>
                </a:cubicBezTo>
                <a:cubicBezTo>
                  <a:pt x="7576140" y="2114532"/>
                  <a:pt x="7589582" y="2119910"/>
                  <a:pt x="7605714" y="2125285"/>
                </a:cubicBezTo>
                <a:cubicBezTo>
                  <a:pt x="7621844" y="2130664"/>
                  <a:pt x="7629910" y="2133351"/>
                  <a:pt x="7629910" y="2133351"/>
                </a:cubicBezTo>
                <a:cubicBezTo>
                  <a:pt x="7640662" y="2133351"/>
                  <a:pt x="7672924" y="2144106"/>
                  <a:pt x="7726694" y="2165614"/>
                </a:cubicBezTo>
                <a:lnTo>
                  <a:pt x="7823478" y="2197875"/>
                </a:lnTo>
                <a:cubicBezTo>
                  <a:pt x="7823478" y="2197875"/>
                  <a:pt x="7828856" y="2200564"/>
                  <a:pt x="7839610" y="2205939"/>
                </a:cubicBezTo>
                <a:cubicBezTo>
                  <a:pt x="7850366" y="2211319"/>
                  <a:pt x="7855741" y="2214006"/>
                  <a:pt x="7855741" y="2214006"/>
                </a:cubicBezTo>
                <a:cubicBezTo>
                  <a:pt x="7855741" y="2214006"/>
                  <a:pt x="7850366" y="2205939"/>
                  <a:pt x="7839610" y="2189810"/>
                </a:cubicBezTo>
                <a:cubicBezTo>
                  <a:pt x="7828856" y="2173678"/>
                  <a:pt x="7820791" y="2168302"/>
                  <a:pt x="7815414" y="2173678"/>
                </a:cubicBezTo>
                <a:cubicBezTo>
                  <a:pt x="7810036" y="2179056"/>
                  <a:pt x="7807349" y="2176368"/>
                  <a:pt x="7807349" y="2165614"/>
                </a:cubicBezTo>
                <a:lnTo>
                  <a:pt x="7855741" y="2181743"/>
                </a:lnTo>
                <a:cubicBezTo>
                  <a:pt x="7877250" y="2203252"/>
                  <a:pt x="7888004" y="2216693"/>
                  <a:pt x="7888004" y="2222073"/>
                </a:cubicBezTo>
                <a:cubicBezTo>
                  <a:pt x="7888004" y="2227448"/>
                  <a:pt x="7896069" y="2235514"/>
                  <a:pt x="7912200" y="2246268"/>
                </a:cubicBezTo>
                <a:cubicBezTo>
                  <a:pt x="7928332" y="2257023"/>
                  <a:pt x="7939082" y="2259710"/>
                  <a:pt x="7944460" y="2254332"/>
                </a:cubicBezTo>
                <a:cubicBezTo>
                  <a:pt x="7949840" y="2248956"/>
                  <a:pt x="7952528" y="2246268"/>
                  <a:pt x="7952528" y="2246268"/>
                </a:cubicBezTo>
                <a:lnTo>
                  <a:pt x="7968658" y="2262398"/>
                </a:lnTo>
                <a:cubicBezTo>
                  <a:pt x="8000919" y="2262398"/>
                  <a:pt x="8017050" y="2273152"/>
                  <a:pt x="8017050" y="2294660"/>
                </a:cubicBezTo>
                <a:lnTo>
                  <a:pt x="7920264" y="2278530"/>
                </a:lnTo>
                <a:cubicBezTo>
                  <a:pt x="7909510" y="2267776"/>
                  <a:pt x="7877250" y="2251643"/>
                  <a:pt x="7823478" y="2230136"/>
                </a:cubicBezTo>
                <a:cubicBezTo>
                  <a:pt x="7769710" y="2208630"/>
                  <a:pt x="7737449" y="2197875"/>
                  <a:pt x="7726694" y="2197875"/>
                </a:cubicBezTo>
                <a:lnTo>
                  <a:pt x="7742824" y="2214006"/>
                </a:lnTo>
                <a:cubicBezTo>
                  <a:pt x="7753578" y="2214006"/>
                  <a:pt x="7758956" y="2214006"/>
                  <a:pt x="7758956" y="2214006"/>
                </a:cubicBezTo>
                <a:cubicBezTo>
                  <a:pt x="7758956" y="2246268"/>
                  <a:pt x="7785840" y="2262398"/>
                  <a:pt x="7839610" y="2262398"/>
                </a:cubicBezTo>
                <a:cubicBezTo>
                  <a:pt x="7839610" y="2262398"/>
                  <a:pt x="7842299" y="2265086"/>
                  <a:pt x="7847677" y="2270464"/>
                </a:cubicBezTo>
                <a:cubicBezTo>
                  <a:pt x="7853054" y="2275839"/>
                  <a:pt x="7855741" y="2278530"/>
                  <a:pt x="7855741" y="2278530"/>
                </a:cubicBezTo>
                <a:cubicBezTo>
                  <a:pt x="7855741" y="2278530"/>
                  <a:pt x="7861119" y="2283906"/>
                  <a:pt x="7871873" y="2294660"/>
                </a:cubicBezTo>
                <a:lnTo>
                  <a:pt x="7888004" y="2310791"/>
                </a:lnTo>
                <a:lnTo>
                  <a:pt x="7871873" y="2310791"/>
                </a:lnTo>
                <a:cubicBezTo>
                  <a:pt x="7861119" y="2310791"/>
                  <a:pt x="7853054" y="2308102"/>
                  <a:pt x="7847677" y="2302727"/>
                </a:cubicBezTo>
                <a:cubicBezTo>
                  <a:pt x="7842299" y="2297348"/>
                  <a:pt x="7828856" y="2289284"/>
                  <a:pt x="7807349" y="2278530"/>
                </a:cubicBezTo>
                <a:cubicBezTo>
                  <a:pt x="7796595" y="2278530"/>
                  <a:pt x="7788531" y="2278530"/>
                  <a:pt x="7783152" y="2278530"/>
                </a:cubicBezTo>
                <a:cubicBezTo>
                  <a:pt x="7777776" y="2278530"/>
                  <a:pt x="7775086" y="2283906"/>
                  <a:pt x="7775086" y="2294660"/>
                </a:cubicBezTo>
                <a:lnTo>
                  <a:pt x="7791218" y="2294660"/>
                </a:lnTo>
                <a:cubicBezTo>
                  <a:pt x="7801973" y="2294660"/>
                  <a:pt x="7812727" y="2300037"/>
                  <a:pt x="7823478" y="2310791"/>
                </a:cubicBezTo>
                <a:lnTo>
                  <a:pt x="7855741" y="2326923"/>
                </a:lnTo>
                <a:cubicBezTo>
                  <a:pt x="7866495" y="2316169"/>
                  <a:pt x="7874560" y="2316169"/>
                  <a:pt x="7879938" y="2326923"/>
                </a:cubicBezTo>
                <a:cubicBezTo>
                  <a:pt x="7885314" y="2337677"/>
                  <a:pt x="7888004" y="2343052"/>
                  <a:pt x="7888004" y="2343052"/>
                </a:cubicBezTo>
                <a:lnTo>
                  <a:pt x="7936396" y="2326923"/>
                </a:lnTo>
                <a:cubicBezTo>
                  <a:pt x="7936396" y="2337677"/>
                  <a:pt x="7936396" y="2343052"/>
                  <a:pt x="7936396" y="2343052"/>
                </a:cubicBezTo>
                <a:lnTo>
                  <a:pt x="7952528" y="2343052"/>
                </a:lnTo>
                <a:cubicBezTo>
                  <a:pt x="7941773" y="2353806"/>
                  <a:pt x="7936396" y="2359184"/>
                  <a:pt x="7936396" y="2359184"/>
                </a:cubicBezTo>
                <a:lnTo>
                  <a:pt x="7920264" y="2359184"/>
                </a:lnTo>
                <a:cubicBezTo>
                  <a:pt x="7931019" y="2359184"/>
                  <a:pt x="7936396" y="2364560"/>
                  <a:pt x="7936396" y="2375315"/>
                </a:cubicBezTo>
                <a:cubicBezTo>
                  <a:pt x="7936396" y="2386069"/>
                  <a:pt x="7931019" y="2391444"/>
                  <a:pt x="7920264" y="2391444"/>
                </a:cubicBezTo>
                <a:cubicBezTo>
                  <a:pt x="7920264" y="2391444"/>
                  <a:pt x="7917578" y="2388756"/>
                  <a:pt x="7912200" y="2383381"/>
                </a:cubicBezTo>
                <a:cubicBezTo>
                  <a:pt x="7906823" y="2378002"/>
                  <a:pt x="7904136" y="2369938"/>
                  <a:pt x="7904136" y="2359184"/>
                </a:cubicBezTo>
                <a:cubicBezTo>
                  <a:pt x="7893382" y="2380691"/>
                  <a:pt x="7904136" y="2396823"/>
                  <a:pt x="7936396" y="2407577"/>
                </a:cubicBezTo>
                <a:cubicBezTo>
                  <a:pt x="7968658" y="2429084"/>
                  <a:pt x="7984790" y="2445215"/>
                  <a:pt x="7984790" y="2455969"/>
                </a:cubicBezTo>
                <a:lnTo>
                  <a:pt x="8000919" y="2472098"/>
                </a:lnTo>
                <a:cubicBezTo>
                  <a:pt x="8000919" y="2472098"/>
                  <a:pt x="8000919" y="2466723"/>
                  <a:pt x="8000919" y="2455969"/>
                </a:cubicBezTo>
                <a:cubicBezTo>
                  <a:pt x="8000919" y="2445215"/>
                  <a:pt x="8006297" y="2439839"/>
                  <a:pt x="8017050" y="2439839"/>
                </a:cubicBezTo>
                <a:lnTo>
                  <a:pt x="8033182" y="2488232"/>
                </a:lnTo>
                <a:cubicBezTo>
                  <a:pt x="8033182" y="2488232"/>
                  <a:pt x="8033182" y="2482852"/>
                  <a:pt x="8033182" y="2472098"/>
                </a:cubicBezTo>
                <a:lnTo>
                  <a:pt x="8033182" y="2455969"/>
                </a:lnTo>
                <a:cubicBezTo>
                  <a:pt x="8043936" y="2455969"/>
                  <a:pt x="8046624" y="2450593"/>
                  <a:pt x="8041246" y="2439839"/>
                </a:cubicBezTo>
                <a:cubicBezTo>
                  <a:pt x="8035869" y="2429084"/>
                  <a:pt x="8033182" y="2418332"/>
                  <a:pt x="8033182" y="2407577"/>
                </a:cubicBezTo>
                <a:cubicBezTo>
                  <a:pt x="8022428" y="2407577"/>
                  <a:pt x="8022428" y="2402198"/>
                  <a:pt x="8033182" y="2391444"/>
                </a:cubicBezTo>
                <a:cubicBezTo>
                  <a:pt x="8033182" y="2380691"/>
                  <a:pt x="8030493" y="2375315"/>
                  <a:pt x="8025115" y="2375315"/>
                </a:cubicBezTo>
                <a:cubicBezTo>
                  <a:pt x="8019737" y="2375315"/>
                  <a:pt x="8011674" y="2375315"/>
                  <a:pt x="8000919" y="2375315"/>
                </a:cubicBezTo>
                <a:cubicBezTo>
                  <a:pt x="8000919" y="2386069"/>
                  <a:pt x="7995541" y="2391444"/>
                  <a:pt x="7984790" y="2391444"/>
                </a:cubicBezTo>
                <a:cubicBezTo>
                  <a:pt x="7974036" y="2391444"/>
                  <a:pt x="7968658" y="2391444"/>
                  <a:pt x="7968658" y="2391444"/>
                </a:cubicBezTo>
                <a:lnTo>
                  <a:pt x="7952528" y="2391444"/>
                </a:lnTo>
                <a:lnTo>
                  <a:pt x="7984790" y="2375315"/>
                </a:lnTo>
                <a:cubicBezTo>
                  <a:pt x="8006297" y="2375315"/>
                  <a:pt x="8017050" y="2369938"/>
                  <a:pt x="8017050" y="2359184"/>
                </a:cubicBezTo>
                <a:lnTo>
                  <a:pt x="8049311" y="2391444"/>
                </a:lnTo>
                <a:cubicBezTo>
                  <a:pt x="8049311" y="2412952"/>
                  <a:pt x="8054690" y="2418332"/>
                  <a:pt x="8065444" y="2407577"/>
                </a:cubicBezTo>
                <a:cubicBezTo>
                  <a:pt x="8076197" y="2396823"/>
                  <a:pt x="8081574" y="2391444"/>
                  <a:pt x="8081574" y="2391444"/>
                </a:cubicBezTo>
                <a:lnTo>
                  <a:pt x="8097704" y="2407577"/>
                </a:lnTo>
                <a:lnTo>
                  <a:pt x="8081574" y="2407577"/>
                </a:lnTo>
                <a:cubicBezTo>
                  <a:pt x="8081574" y="2418332"/>
                  <a:pt x="8086950" y="2426397"/>
                  <a:pt x="8097704" y="2431773"/>
                </a:cubicBezTo>
                <a:cubicBezTo>
                  <a:pt x="8108458" y="2437148"/>
                  <a:pt x="8113836" y="2439839"/>
                  <a:pt x="8113836" y="2439839"/>
                </a:cubicBezTo>
                <a:lnTo>
                  <a:pt x="8129966" y="2423706"/>
                </a:lnTo>
                <a:cubicBezTo>
                  <a:pt x="8129966" y="2423706"/>
                  <a:pt x="8127278" y="2418332"/>
                  <a:pt x="8121902" y="2407577"/>
                </a:cubicBezTo>
                <a:cubicBezTo>
                  <a:pt x="8116524" y="2396823"/>
                  <a:pt x="8113836" y="2391444"/>
                  <a:pt x="8113836" y="2391444"/>
                </a:cubicBezTo>
                <a:lnTo>
                  <a:pt x="8097704" y="2359184"/>
                </a:lnTo>
                <a:lnTo>
                  <a:pt x="8081574" y="2359184"/>
                </a:lnTo>
                <a:lnTo>
                  <a:pt x="8081574" y="2391444"/>
                </a:lnTo>
                <a:cubicBezTo>
                  <a:pt x="8081574" y="2391444"/>
                  <a:pt x="8076197" y="2386069"/>
                  <a:pt x="8065444" y="2375315"/>
                </a:cubicBezTo>
                <a:lnTo>
                  <a:pt x="8065444" y="2359184"/>
                </a:lnTo>
                <a:lnTo>
                  <a:pt x="8065444" y="2326923"/>
                </a:lnTo>
                <a:cubicBezTo>
                  <a:pt x="8065444" y="2326923"/>
                  <a:pt x="8060065" y="2321544"/>
                  <a:pt x="8049311" y="2310791"/>
                </a:cubicBezTo>
                <a:cubicBezTo>
                  <a:pt x="8038558" y="2310791"/>
                  <a:pt x="8030493" y="2308102"/>
                  <a:pt x="8025115" y="2302727"/>
                </a:cubicBezTo>
                <a:cubicBezTo>
                  <a:pt x="8019737" y="2297348"/>
                  <a:pt x="8017050" y="2294660"/>
                  <a:pt x="8017050" y="2294660"/>
                </a:cubicBezTo>
                <a:cubicBezTo>
                  <a:pt x="8027804" y="2294660"/>
                  <a:pt x="8038558" y="2294660"/>
                  <a:pt x="8049311" y="2294660"/>
                </a:cubicBezTo>
                <a:cubicBezTo>
                  <a:pt x="8049311" y="2283906"/>
                  <a:pt x="8043936" y="2275839"/>
                  <a:pt x="8033182" y="2270464"/>
                </a:cubicBezTo>
                <a:cubicBezTo>
                  <a:pt x="8022428" y="2265086"/>
                  <a:pt x="8017050" y="2257023"/>
                  <a:pt x="8017050" y="2246268"/>
                </a:cubicBezTo>
                <a:lnTo>
                  <a:pt x="8049311" y="2262398"/>
                </a:lnTo>
                <a:cubicBezTo>
                  <a:pt x="8060065" y="2273152"/>
                  <a:pt x="8076197" y="2278530"/>
                  <a:pt x="8097704" y="2278530"/>
                </a:cubicBezTo>
                <a:lnTo>
                  <a:pt x="8113836" y="2262398"/>
                </a:lnTo>
                <a:cubicBezTo>
                  <a:pt x="8103082" y="2262398"/>
                  <a:pt x="8097704" y="2257023"/>
                  <a:pt x="8097704" y="2246268"/>
                </a:cubicBezTo>
                <a:lnTo>
                  <a:pt x="8081574" y="2230136"/>
                </a:lnTo>
                <a:lnTo>
                  <a:pt x="8065444" y="2230136"/>
                </a:lnTo>
                <a:cubicBezTo>
                  <a:pt x="8076197" y="2197875"/>
                  <a:pt x="8017050" y="2176368"/>
                  <a:pt x="7888004" y="2165614"/>
                </a:cubicBezTo>
                <a:cubicBezTo>
                  <a:pt x="7866495" y="2165614"/>
                  <a:pt x="7855741" y="2162924"/>
                  <a:pt x="7855741" y="2157547"/>
                </a:cubicBezTo>
                <a:cubicBezTo>
                  <a:pt x="7855741" y="2152171"/>
                  <a:pt x="7850366" y="2144106"/>
                  <a:pt x="7839610" y="2133351"/>
                </a:cubicBezTo>
                <a:cubicBezTo>
                  <a:pt x="7828856" y="2122597"/>
                  <a:pt x="7812727" y="2117221"/>
                  <a:pt x="7791218" y="2117221"/>
                </a:cubicBezTo>
                <a:cubicBezTo>
                  <a:pt x="7780464" y="2117221"/>
                  <a:pt x="7769710" y="2114532"/>
                  <a:pt x="7758956" y="2109155"/>
                </a:cubicBezTo>
                <a:cubicBezTo>
                  <a:pt x="7748203" y="2103778"/>
                  <a:pt x="7737449" y="2101089"/>
                  <a:pt x="7726694" y="2101089"/>
                </a:cubicBezTo>
                <a:lnTo>
                  <a:pt x="7710566" y="2101089"/>
                </a:lnTo>
                <a:lnTo>
                  <a:pt x="7694432" y="2084960"/>
                </a:lnTo>
                <a:cubicBezTo>
                  <a:pt x="7672924" y="2063451"/>
                  <a:pt x="7629910" y="2041943"/>
                  <a:pt x="7565386" y="2020434"/>
                </a:cubicBezTo>
                <a:cubicBezTo>
                  <a:pt x="7554632" y="2020434"/>
                  <a:pt x="7543878" y="2017747"/>
                  <a:pt x="7533123" y="2012369"/>
                </a:cubicBezTo>
                <a:cubicBezTo>
                  <a:pt x="7522369" y="2006992"/>
                  <a:pt x="7506240" y="2001615"/>
                  <a:pt x="7484732" y="1996238"/>
                </a:cubicBezTo>
                <a:cubicBezTo>
                  <a:pt x="7463223" y="1990863"/>
                  <a:pt x="7447091" y="1985484"/>
                  <a:pt x="7436338" y="1980109"/>
                </a:cubicBezTo>
                <a:cubicBezTo>
                  <a:pt x="7425586" y="1974732"/>
                  <a:pt x="7412142" y="1969355"/>
                  <a:pt x="7396010" y="1963977"/>
                </a:cubicBezTo>
                <a:cubicBezTo>
                  <a:pt x="7387946" y="1961288"/>
                  <a:pt x="7381896" y="1960616"/>
                  <a:pt x="7377864" y="1961961"/>
                </a:cubicBezTo>
                <a:close/>
                <a:moveTo>
                  <a:pt x="8686483" y="1955910"/>
                </a:moveTo>
                <a:cubicBezTo>
                  <a:pt x="8670350" y="1955910"/>
                  <a:pt x="8662287" y="1961288"/>
                  <a:pt x="8662287" y="1972043"/>
                </a:cubicBezTo>
                <a:lnTo>
                  <a:pt x="8678417" y="1972043"/>
                </a:lnTo>
                <a:cubicBezTo>
                  <a:pt x="8689170" y="1972043"/>
                  <a:pt x="8694549" y="1977419"/>
                  <a:pt x="8694549" y="1988173"/>
                </a:cubicBezTo>
                <a:cubicBezTo>
                  <a:pt x="8694549" y="1998927"/>
                  <a:pt x="8689170" y="1998927"/>
                  <a:pt x="8678417" y="1988173"/>
                </a:cubicBezTo>
                <a:lnTo>
                  <a:pt x="8662287" y="2004305"/>
                </a:lnTo>
                <a:lnTo>
                  <a:pt x="8694549" y="2020434"/>
                </a:lnTo>
                <a:cubicBezTo>
                  <a:pt x="8705302" y="2031189"/>
                  <a:pt x="8710678" y="2031189"/>
                  <a:pt x="8710678" y="2020434"/>
                </a:cubicBezTo>
                <a:lnTo>
                  <a:pt x="8742941" y="2020434"/>
                </a:lnTo>
                <a:lnTo>
                  <a:pt x="8775204" y="2020434"/>
                </a:lnTo>
                <a:lnTo>
                  <a:pt x="8742941" y="2004305"/>
                </a:lnTo>
                <a:lnTo>
                  <a:pt x="8726809" y="1988173"/>
                </a:lnTo>
                <a:cubicBezTo>
                  <a:pt x="8748317" y="1977419"/>
                  <a:pt x="8759072" y="1972043"/>
                  <a:pt x="8759072" y="1972043"/>
                </a:cubicBezTo>
                <a:cubicBezTo>
                  <a:pt x="8759072" y="1982797"/>
                  <a:pt x="8761761" y="1985484"/>
                  <a:pt x="8767137" y="1980109"/>
                </a:cubicBezTo>
                <a:cubicBezTo>
                  <a:pt x="8772513" y="1974732"/>
                  <a:pt x="8775204" y="1972043"/>
                  <a:pt x="8775204" y="1972043"/>
                </a:cubicBezTo>
                <a:cubicBezTo>
                  <a:pt x="8775204" y="1961288"/>
                  <a:pt x="8764450" y="1955910"/>
                  <a:pt x="8742941" y="1955910"/>
                </a:cubicBezTo>
                <a:cubicBezTo>
                  <a:pt x="8721433" y="1955910"/>
                  <a:pt x="8702613" y="1955910"/>
                  <a:pt x="8686483" y="1955910"/>
                </a:cubicBezTo>
                <a:close/>
                <a:moveTo>
                  <a:pt x="6468484" y="1955910"/>
                </a:moveTo>
                <a:cubicBezTo>
                  <a:pt x="6457734" y="1955910"/>
                  <a:pt x="6452354" y="1961288"/>
                  <a:pt x="6452354" y="1972043"/>
                </a:cubicBezTo>
                <a:cubicBezTo>
                  <a:pt x="6463108" y="1982797"/>
                  <a:pt x="6468484" y="1988173"/>
                  <a:pt x="6468484" y="1988173"/>
                </a:cubicBezTo>
                <a:lnTo>
                  <a:pt x="6468484" y="1972043"/>
                </a:lnTo>
                <a:cubicBezTo>
                  <a:pt x="6468484" y="1961288"/>
                  <a:pt x="6468484" y="1955910"/>
                  <a:pt x="6468484" y="1955910"/>
                </a:cubicBezTo>
                <a:close/>
                <a:moveTo>
                  <a:pt x="2209933" y="1955910"/>
                </a:moveTo>
                <a:cubicBezTo>
                  <a:pt x="2199178" y="1955910"/>
                  <a:pt x="2193802" y="1966665"/>
                  <a:pt x="2193802" y="1988173"/>
                </a:cubicBezTo>
                <a:cubicBezTo>
                  <a:pt x="2204556" y="1977419"/>
                  <a:pt x="2212623" y="1969355"/>
                  <a:pt x="2217998" y="1963977"/>
                </a:cubicBezTo>
                <a:cubicBezTo>
                  <a:pt x="2223374" y="1958601"/>
                  <a:pt x="2220687" y="1955910"/>
                  <a:pt x="2209933" y="1955910"/>
                </a:cubicBezTo>
                <a:close/>
                <a:moveTo>
                  <a:pt x="1951838" y="1955910"/>
                </a:moveTo>
                <a:cubicBezTo>
                  <a:pt x="1951838" y="1966665"/>
                  <a:pt x="1951838" y="1972043"/>
                  <a:pt x="1951838" y="1972043"/>
                </a:cubicBezTo>
                <a:lnTo>
                  <a:pt x="1951838" y="1988173"/>
                </a:lnTo>
                <a:lnTo>
                  <a:pt x="1935706" y="1972043"/>
                </a:lnTo>
                <a:close/>
                <a:moveTo>
                  <a:pt x="8597763" y="1939781"/>
                </a:moveTo>
                <a:cubicBezTo>
                  <a:pt x="8587009" y="1939781"/>
                  <a:pt x="8587009" y="1945156"/>
                  <a:pt x="8597763" y="1955910"/>
                </a:cubicBezTo>
                <a:cubicBezTo>
                  <a:pt x="8597763" y="1955910"/>
                  <a:pt x="8603138" y="1955910"/>
                  <a:pt x="8613892" y="1955910"/>
                </a:cubicBezTo>
                <a:cubicBezTo>
                  <a:pt x="8624646" y="1955910"/>
                  <a:pt x="8630024" y="1955910"/>
                  <a:pt x="8630024" y="1955910"/>
                </a:cubicBezTo>
                <a:cubicBezTo>
                  <a:pt x="8619270" y="1945156"/>
                  <a:pt x="8608516" y="1939781"/>
                  <a:pt x="8597763" y="1939781"/>
                </a:cubicBezTo>
                <a:close/>
                <a:moveTo>
                  <a:pt x="8500978" y="1923651"/>
                </a:moveTo>
                <a:cubicBezTo>
                  <a:pt x="8500978" y="1934405"/>
                  <a:pt x="8500978" y="1939781"/>
                  <a:pt x="8500978" y="1939781"/>
                </a:cubicBezTo>
                <a:cubicBezTo>
                  <a:pt x="8500978" y="1939781"/>
                  <a:pt x="8495600" y="1939781"/>
                  <a:pt x="8484846" y="1939781"/>
                </a:cubicBezTo>
                <a:cubicBezTo>
                  <a:pt x="8484846" y="1939781"/>
                  <a:pt x="8484846" y="1945156"/>
                  <a:pt x="8484846" y="1955910"/>
                </a:cubicBezTo>
                <a:cubicBezTo>
                  <a:pt x="8484846" y="1966665"/>
                  <a:pt x="8482158" y="1972043"/>
                  <a:pt x="8476779" y="1972043"/>
                </a:cubicBezTo>
                <a:cubicBezTo>
                  <a:pt x="8471404" y="1972043"/>
                  <a:pt x="8468715" y="1972043"/>
                  <a:pt x="8468715" y="1972043"/>
                </a:cubicBezTo>
                <a:cubicBezTo>
                  <a:pt x="8468715" y="1982797"/>
                  <a:pt x="8474091" y="1990863"/>
                  <a:pt x="8484846" y="1996238"/>
                </a:cubicBezTo>
                <a:cubicBezTo>
                  <a:pt x="8495600" y="2001615"/>
                  <a:pt x="8506354" y="2004305"/>
                  <a:pt x="8517108" y="2004305"/>
                </a:cubicBezTo>
                <a:cubicBezTo>
                  <a:pt x="8527863" y="1993551"/>
                  <a:pt x="8533237" y="1988173"/>
                  <a:pt x="8533237" y="1988173"/>
                </a:cubicBezTo>
                <a:cubicBezTo>
                  <a:pt x="8533237" y="1977419"/>
                  <a:pt x="8533237" y="1972043"/>
                  <a:pt x="8533237" y="1972043"/>
                </a:cubicBezTo>
                <a:lnTo>
                  <a:pt x="8517108" y="1972043"/>
                </a:lnTo>
                <a:cubicBezTo>
                  <a:pt x="8517108" y="1961288"/>
                  <a:pt x="8522483" y="1955910"/>
                  <a:pt x="8533237" y="1955910"/>
                </a:cubicBezTo>
                <a:lnTo>
                  <a:pt x="8533237" y="1939781"/>
                </a:lnTo>
                <a:close/>
                <a:moveTo>
                  <a:pt x="8460650" y="1923651"/>
                </a:moveTo>
                <a:cubicBezTo>
                  <a:pt x="8455274" y="1923651"/>
                  <a:pt x="8452583" y="1929025"/>
                  <a:pt x="8452583" y="1939781"/>
                </a:cubicBezTo>
                <a:lnTo>
                  <a:pt x="8452583" y="1955910"/>
                </a:lnTo>
                <a:lnTo>
                  <a:pt x="8468715" y="1939781"/>
                </a:lnTo>
                <a:cubicBezTo>
                  <a:pt x="8468715" y="1929025"/>
                  <a:pt x="8466026" y="1923651"/>
                  <a:pt x="8460650" y="1923651"/>
                </a:cubicBezTo>
                <a:close/>
                <a:moveTo>
                  <a:pt x="6871758" y="1923651"/>
                </a:moveTo>
                <a:cubicBezTo>
                  <a:pt x="6871758" y="1934405"/>
                  <a:pt x="6877134" y="1939781"/>
                  <a:pt x="6887888" y="1939781"/>
                </a:cubicBezTo>
                <a:cubicBezTo>
                  <a:pt x="6887888" y="1939781"/>
                  <a:pt x="6887888" y="1934405"/>
                  <a:pt x="6887888" y="1923651"/>
                </a:cubicBezTo>
                <a:close/>
                <a:moveTo>
                  <a:pt x="6242654" y="1923651"/>
                </a:moveTo>
                <a:cubicBezTo>
                  <a:pt x="6242654" y="1923651"/>
                  <a:pt x="6242654" y="1929025"/>
                  <a:pt x="6242654" y="1939781"/>
                </a:cubicBezTo>
                <a:lnTo>
                  <a:pt x="6242654" y="1955910"/>
                </a:lnTo>
                <a:cubicBezTo>
                  <a:pt x="6253405" y="1955910"/>
                  <a:pt x="6258783" y="1953223"/>
                  <a:pt x="6258783" y="1947847"/>
                </a:cubicBezTo>
                <a:cubicBezTo>
                  <a:pt x="6258783" y="1942469"/>
                  <a:pt x="6258783" y="1939781"/>
                  <a:pt x="6258783" y="1939781"/>
                </a:cubicBezTo>
                <a:close/>
                <a:moveTo>
                  <a:pt x="5742595" y="1923651"/>
                </a:moveTo>
                <a:cubicBezTo>
                  <a:pt x="5742595" y="1934405"/>
                  <a:pt x="5742595" y="1939781"/>
                  <a:pt x="5742595" y="1939781"/>
                </a:cubicBezTo>
                <a:cubicBezTo>
                  <a:pt x="5742595" y="1939781"/>
                  <a:pt x="5745282" y="1939781"/>
                  <a:pt x="5750660" y="1939781"/>
                </a:cubicBezTo>
                <a:cubicBezTo>
                  <a:pt x="5756038" y="1939781"/>
                  <a:pt x="5758727" y="1934405"/>
                  <a:pt x="5758727" y="1923651"/>
                </a:cubicBezTo>
                <a:close/>
                <a:moveTo>
                  <a:pt x="1976036" y="1923651"/>
                </a:moveTo>
                <a:cubicBezTo>
                  <a:pt x="1981410" y="1923651"/>
                  <a:pt x="1989476" y="1923651"/>
                  <a:pt x="2000230" y="1923651"/>
                </a:cubicBezTo>
                <a:lnTo>
                  <a:pt x="2000230" y="1939781"/>
                </a:lnTo>
                <a:cubicBezTo>
                  <a:pt x="1989476" y="1950534"/>
                  <a:pt x="1981410" y="1955910"/>
                  <a:pt x="1976036" y="1955910"/>
                </a:cubicBezTo>
                <a:cubicBezTo>
                  <a:pt x="1970657" y="1955910"/>
                  <a:pt x="1967968" y="1950534"/>
                  <a:pt x="1967968" y="1939781"/>
                </a:cubicBezTo>
                <a:cubicBezTo>
                  <a:pt x="1967968" y="1929025"/>
                  <a:pt x="1970657" y="1923651"/>
                  <a:pt x="1976036" y="1923651"/>
                </a:cubicBezTo>
                <a:close/>
                <a:moveTo>
                  <a:pt x="7210506" y="1907519"/>
                </a:moveTo>
                <a:lnTo>
                  <a:pt x="7275031" y="1955910"/>
                </a:lnTo>
                <a:cubicBezTo>
                  <a:pt x="7296538" y="1945156"/>
                  <a:pt x="7307290" y="1945156"/>
                  <a:pt x="7307290" y="1955910"/>
                </a:cubicBezTo>
                <a:cubicBezTo>
                  <a:pt x="7307290" y="1966665"/>
                  <a:pt x="7315356" y="1972043"/>
                  <a:pt x="7331488" y="1972043"/>
                </a:cubicBezTo>
                <a:cubicBezTo>
                  <a:pt x="7347618" y="1972043"/>
                  <a:pt x="7355686" y="1972043"/>
                  <a:pt x="7355686" y="1972043"/>
                </a:cubicBezTo>
                <a:close/>
                <a:moveTo>
                  <a:pt x="7065327" y="1907519"/>
                </a:moveTo>
                <a:cubicBezTo>
                  <a:pt x="7054574" y="1907519"/>
                  <a:pt x="7054574" y="1912897"/>
                  <a:pt x="7065327" y="1923651"/>
                </a:cubicBezTo>
                <a:lnTo>
                  <a:pt x="7081460" y="1923651"/>
                </a:lnTo>
                <a:cubicBezTo>
                  <a:pt x="7081460" y="1912897"/>
                  <a:pt x="7076082" y="1907519"/>
                  <a:pt x="7065327" y="1907519"/>
                </a:cubicBezTo>
                <a:close/>
                <a:moveTo>
                  <a:pt x="6355571" y="1907519"/>
                </a:moveTo>
                <a:cubicBezTo>
                  <a:pt x="6355571" y="1907519"/>
                  <a:pt x="6355571" y="1910209"/>
                  <a:pt x="6355571" y="1915584"/>
                </a:cubicBezTo>
                <a:cubicBezTo>
                  <a:pt x="6355571" y="1920960"/>
                  <a:pt x="6360946" y="1923651"/>
                  <a:pt x="6371702" y="1923651"/>
                </a:cubicBezTo>
                <a:lnTo>
                  <a:pt x="6387829" y="1907519"/>
                </a:lnTo>
                <a:close/>
                <a:moveTo>
                  <a:pt x="5855510" y="1907519"/>
                </a:moveTo>
                <a:cubicBezTo>
                  <a:pt x="5844758" y="1918273"/>
                  <a:pt x="5839383" y="1923651"/>
                  <a:pt x="5839383" y="1923651"/>
                </a:cubicBezTo>
                <a:lnTo>
                  <a:pt x="5839383" y="1939781"/>
                </a:lnTo>
                <a:cubicBezTo>
                  <a:pt x="5839383" y="1950534"/>
                  <a:pt x="5842069" y="1955910"/>
                  <a:pt x="5847446" y="1955910"/>
                </a:cubicBezTo>
                <a:cubicBezTo>
                  <a:pt x="5852824" y="1955910"/>
                  <a:pt x="5860890" y="1955910"/>
                  <a:pt x="5871642" y="1955910"/>
                </a:cubicBezTo>
                <a:cubicBezTo>
                  <a:pt x="5871642" y="1955910"/>
                  <a:pt x="5877020" y="1961288"/>
                  <a:pt x="5887774" y="1972043"/>
                </a:cubicBezTo>
                <a:cubicBezTo>
                  <a:pt x="5887774" y="1972043"/>
                  <a:pt x="5893152" y="1974732"/>
                  <a:pt x="5903904" y="1980109"/>
                </a:cubicBezTo>
                <a:cubicBezTo>
                  <a:pt x="5914658" y="1985484"/>
                  <a:pt x="5930790" y="1988173"/>
                  <a:pt x="5952296" y="1988173"/>
                </a:cubicBezTo>
                <a:lnTo>
                  <a:pt x="5968428" y="1988173"/>
                </a:lnTo>
                <a:cubicBezTo>
                  <a:pt x="5968428" y="1988173"/>
                  <a:pt x="5965740" y="1985484"/>
                  <a:pt x="5960362" y="1980109"/>
                </a:cubicBezTo>
                <a:cubicBezTo>
                  <a:pt x="5954983" y="1974732"/>
                  <a:pt x="5952296" y="1972043"/>
                  <a:pt x="5952296" y="1972043"/>
                </a:cubicBezTo>
                <a:cubicBezTo>
                  <a:pt x="5941543" y="1972043"/>
                  <a:pt x="5936165" y="1966665"/>
                  <a:pt x="5936165" y="1955910"/>
                </a:cubicBezTo>
                <a:cubicBezTo>
                  <a:pt x="5925414" y="1955910"/>
                  <a:pt x="5920036" y="1955910"/>
                  <a:pt x="5920036" y="1955910"/>
                </a:cubicBezTo>
                <a:cubicBezTo>
                  <a:pt x="5920036" y="1955910"/>
                  <a:pt x="5914658" y="1955910"/>
                  <a:pt x="5903904" y="1955910"/>
                </a:cubicBezTo>
                <a:lnTo>
                  <a:pt x="5887774" y="1939781"/>
                </a:lnTo>
                <a:lnTo>
                  <a:pt x="5903904" y="1939781"/>
                </a:lnTo>
                <a:cubicBezTo>
                  <a:pt x="5914658" y="1939781"/>
                  <a:pt x="5920036" y="1934405"/>
                  <a:pt x="5920036" y="1923651"/>
                </a:cubicBezTo>
                <a:cubicBezTo>
                  <a:pt x="5909282" y="1923651"/>
                  <a:pt x="5898526" y="1918273"/>
                  <a:pt x="5887774" y="1907519"/>
                </a:cubicBezTo>
                <a:lnTo>
                  <a:pt x="5871642" y="1923651"/>
                </a:lnTo>
                <a:cubicBezTo>
                  <a:pt x="5871642" y="1923651"/>
                  <a:pt x="5871642" y="1929025"/>
                  <a:pt x="5871642" y="1939781"/>
                </a:cubicBezTo>
                <a:lnTo>
                  <a:pt x="5855510" y="1923651"/>
                </a:lnTo>
                <a:close/>
                <a:moveTo>
                  <a:pt x="5484501" y="1907519"/>
                </a:moveTo>
                <a:lnTo>
                  <a:pt x="5468369" y="1923651"/>
                </a:lnTo>
                <a:cubicBezTo>
                  <a:pt x="5479124" y="1923651"/>
                  <a:pt x="5495254" y="1929025"/>
                  <a:pt x="5516762" y="1939781"/>
                </a:cubicBezTo>
                <a:cubicBezTo>
                  <a:pt x="5538272" y="1950534"/>
                  <a:pt x="5559778" y="1955910"/>
                  <a:pt x="5581286" y="1955910"/>
                </a:cubicBezTo>
                <a:cubicBezTo>
                  <a:pt x="5613549" y="1955910"/>
                  <a:pt x="5635058" y="1961288"/>
                  <a:pt x="5645810" y="1972043"/>
                </a:cubicBezTo>
                <a:cubicBezTo>
                  <a:pt x="5645810" y="1982797"/>
                  <a:pt x="5651186" y="1988173"/>
                  <a:pt x="5661940" y="1988173"/>
                </a:cubicBezTo>
                <a:cubicBezTo>
                  <a:pt x="5661940" y="1988173"/>
                  <a:pt x="5667318" y="1988173"/>
                  <a:pt x="5678070" y="1988173"/>
                </a:cubicBezTo>
                <a:cubicBezTo>
                  <a:pt x="5688824" y="1988173"/>
                  <a:pt x="5699582" y="1988173"/>
                  <a:pt x="5710332" y="1988173"/>
                </a:cubicBezTo>
                <a:cubicBezTo>
                  <a:pt x="5731841" y="1998927"/>
                  <a:pt x="5758727" y="2009680"/>
                  <a:pt x="5790987" y="2020434"/>
                </a:cubicBezTo>
                <a:cubicBezTo>
                  <a:pt x="5823250" y="2031189"/>
                  <a:pt x="5844758" y="2036565"/>
                  <a:pt x="5855510" y="2036565"/>
                </a:cubicBezTo>
                <a:cubicBezTo>
                  <a:pt x="5855510" y="2036565"/>
                  <a:pt x="5860890" y="2036565"/>
                  <a:pt x="5871642" y="2036565"/>
                </a:cubicBezTo>
                <a:cubicBezTo>
                  <a:pt x="5882396" y="2036565"/>
                  <a:pt x="5893152" y="2036565"/>
                  <a:pt x="5903904" y="2036565"/>
                </a:cubicBezTo>
                <a:lnTo>
                  <a:pt x="5936165" y="2052697"/>
                </a:lnTo>
                <a:cubicBezTo>
                  <a:pt x="5936165" y="2052697"/>
                  <a:pt x="5941543" y="2052697"/>
                  <a:pt x="5952296" y="2052697"/>
                </a:cubicBezTo>
                <a:cubicBezTo>
                  <a:pt x="5973804" y="2063451"/>
                  <a:pt x="5984558" y="2063451"/>
                  <a:pt x="5984558" y="2052697"/>
                </a:cubicBezTo>
                <a:cubicBezTo>
                  <a:pt x="5984558" y="2041943"/>
                  <a:pt x="5968428" y="2036565"/>
                  <a:pt x="5936165" y="2036565"/>
                </a:cubicBezTo>
                <a:lnTo>
                  <a:pt x="5758727" y="1972043"/>
                </a:lnTo>
                <a:cubicBezTo>
                  <a:pt x="5737217" y="1950534"/>
                  <a:pt x="5694202" y="1939781"/>
                  <a:pt x="5629681" y="1939781"/>
                </a:cubicBezTo>
                <a:cubicBezTo>
                  <a:pt x="5575908" y="1929025"/>
                  <a:pt x="5540960" y="1923651"/>
                  <a:pt x="5524829" y="1923651"/>
                </a:cubicBezTo>
                <a:cubicBezTo>
                  <a:pt x="5508698" y="1923651"/>
                  <a:pt x="5495254" y="1918273"/>
                  <a:pt x="5484501" y="1907519"/>
                </a:cubicBezTo>
                <a:close/>
                <a:moveTo>
                  <a:pt x="2129278" y="1907519"/>
                </a:moveTo>
                <a:lnTo>
                  <a:pt x="2129278" y="1923651"/>
                </a:lnTo>
                <a:lnTo>
                  <a:pt x="2145409" y="1923651"/>
                </a:lnTo>
                <a:cubicBezTo>
                  <a:pt x="2145409" y="1912897"/>
                  <a:pt x="2140032" y="1907519"/>
                  <a:pt x="2129278" y="1907519"/>
                </a:cubicBezTo>
                <a:close/>
                <a:moveTo>
                  <a:pt x="2093489" y="1897941"/>
                </a:moveTo>
                <a:cubicBezTo>
                  <a:pt x="2091807" y="1897605"/>
                  <a:pt x="2090296" y="1898110"/>
                  <a:pt x="2088951" y="1899455"/>
                </a:cubicBezTo>
                <a:cubicBezTo>
                  <a:pt x="2083572" y="1904830"/>
                  <a:pt x="2086264" y="1912897"/>
                  <a:pt x="2097015" y="1923651"/>
                </a:cubicBezTo>
                <a:cubicBezTo>
                  <a:pt x="2107768" y="1934405"/>
                  <a:pt x="2118523" y="1939781"/>
                  <a:pt x="2129278" y="1939781"/>
                </a:cubicBezTo>
                <a:lnTo>
                  <a:pt x="2113147" y="1923651"/>
                </a:lnTo>
                <a:cubicBezTo>
                  <a:pt x="2105082" y="1907520"/>
                  <a:pt x="2098529" y="1898949"/>
                  <a:pt x="2093489" y="1897941"/>
                </a:cubicBezTo>
                <a:close/>
                <a:moveTo>
                  <a:pt x="1986117" y="1895420"/>
                </a:moveTo>
                <a:cubicBezTo>
                  <a:pt x="1987461" y="1895420"/>
                  <a:pt x="1989476" y="1896764"/>
                  <a:pt x="1992165" y="1899455"/>
                </a:cubicBezTo>
                <a:cubicBezTo>
                  <a:pt x="1997541" y="1904830"/>
                  <a:pt x="2000230" y="1907519"/>
                  <a:pt x="2000230" y="1907519"/>
                </a:cubicBezTo>
                <a:cubicBezTo>
                  <a:pt x="1989476" y="1907519"/>
                  <a:pt x="1984100" y="1904830"/>
                  <a:pt x="1984100" y="1899455"/>
                </a:cubicBezTo>
                <a:cubicBezTo>
                  <a:pt x="1984100" y="1896764"/>
                  <a:pt x="1984774" y="1895420"/>
                  <a:pt x="1986117" y="1895420"/>
                </a:cubicBezTo>
                <a:close/>
                <a:moveTo>
                  <a:pt x="9001033" y="1891388"/>
                </a:moveTo>
                <a:lnTo>
                  <a:pt x="9001033" y="1907519"/>
                </a:lnTo>
                <a:lnTo>
                  <a:pt x="9017166" y="1907519"/>
                </a:lnTo>
                <a:close/>
                <a:moveTo>
                  <a:pt x="5694202" y="1891388"/>
                </a:moveTo>
                <a:cubicBezTo>
                  <a:pt x="5694202" y="1891388"/>
                  <a:pt x="5691514" y="1894076"/>
                  <a:pt x="5686136" y="1899455"/>
                </a:cubicBezTo>
                <a:cubicBezTo>
                  <a:pt x="5680760" y="1904830"/>
                  <a:pt x="5678070" y="1907519"/>
                  <a:pt x="5678070" y="1907519"/>
                </a:cubicBezTo>
                <a:lnTo>
                  <a:pt x="5694202" y="1923651"/>
                </a:lnTo>
                <a:cubicBezTo>
                  <a:pt x="5694202" y="1923651"/>
                  <a:pt x="5694202" y="1918273"/>
                  <a:pt x="5694202" y="1907519"/>
                </a:cubicBezTo>
                <a:close/>
                <a:moveTo>
                  <a:pt x="8791333" y="1875256"/>
                </a:moveTo>
                <a:lnTo>
                  <a:pt x="8807463" y="1891388"/>
                </a:lnTo>
                <a:cubicBezTo>
                  <a:pt x="8807463" y="1891388"/>
                  <a:pt x="8812841" y="1891388"/>
                  <a:pt x="8823596" y="1891388"/>
                </a:cubicBezTo>
                <a:cubicBezTo>
                  <a:pt x="8812841" y="1880634"/>
                  <a:pt x="8807463" y="1875256"/>
                  <a:pt x="8807463" y="1875256"/>
                </a:cubicBezTo>
                <a:cubicBezTo>
                  <a:pt x="8807463" y="1875256"/>
                  <a:pt x="8802087" y="1875256"/>
                  <a:pt x="8791333" y="1875256"/>
                </a:cubicBezTo>
                <a:close/>
                <a:moveTo>
                  <a:pt x="5968428" y="1859127"/>
                </a:moveTo>
                <a:cubicBezTo>
                  <a:pt x="5946920" y="1859127"/>
                  <a:pt x="5946920" y="1869880"/>
                  <a:pt x="5968428" y="1891388"/>
                </a:cubicBezTo>
                <a:cubicBezTo>
                  <a:pt x="5968428" y="1891388"/>
                  <a:pt x="5971115" y="1894076"/>
                  <a:pt x="5976492" y="1899455"/>
                </a:cubicBezTo>
                <a:cubicBezTo>
                  <a:pt x="5981870" y="1904830"/>
                  <a:pt x="5987246" y="1904830"/>
                  <a:pt x="5992624" y="1899455"/>
                </a:cubicBezTo>
                <a:cubicBezTo>
                  <a:pt x="5998002" y="1894076"/>
                  <a:pt x="5998002" y="1886010"/>
                  <a:pt x="5992624" y="1875256"/>
                </a:cubicBezTo>
                <a:cubicBezTo>
                  <a:pt x="5987246" y="1864502"/>
                  <a:pt x="5979182" y="1859127"/>
                  <a:pt x="5968428" y="1859127"/>
                </a:cubicBezTo>
                <a:close/>
                <a:moveTo>
                  <a:pt x="5678070" y="1859127"/>
                </a:moveTo>
                <a:lnTo>
                  <a:pt x="5710332" y="1875256"/>
                </a:lnTo>
                <a:lnTo>
                  <a:pt x="5694202" y="1859127"/>
                </a:lnTo>
                <a:cubicBezTo>
                  <a:pt x="5683449" y="1859127"/>
                  <a:pt x="5678070" y="1859127"/>
                  <a:pt x="5678070" y="1859127"/>
                </a:cubicBezTo>
                <a:close/>
                <a:moveTo>
                  <a:pt x="1677614" y="1859127"/>
                </a:moveTo>
                <a:lnTo>
                  <a:pt x="1693742" y="1875256"/>
                </a:lnTo>
                <a:cubicBezTo>
                  <a:pt x="1704497" y="1875256"/>
                  <a:pt x="1712563" y="1877946"/>
                  <a:pt x="1717939" y="1883323"/>
                </a:cubicBezTo>
                <a:cubicBezTo>
                  <a:pt x="1723318" y="1888697"/>
                  <a:pt x="1728693" y="1891388"/>
                  <a:pt x="1734073" y="1891388"/>
                </a:cubicBezTo>
                <a:cubicBezTo>
                  <a:pt x="1739448" y="1891388"/>
                  <a:pt x="1744824" y="1891388"/>
                  <a:pt x="1750200" y="1891388"/>
                </a:cubicBezTo>
                <a:cubicBezTo>
                  <a:pt x="1755579" y="1891388"/>
                  <a:pt x="1752890" y="1896764"/>
                  <a:pt x="1742138" y="1907519"/>
                </a:cubicBezTo>
                <a:cubicBezTo>
                  <a:pt x="1742138" y="1907519"/>
                  <a:pt x="1747514" y="1907519"/>
                  <a:pt x="1758269" y="1907519"/>
                </a:cubicBezTo>
                <a:lnTo>
                  <a:pt x="1758269" y="1923651"/>
                </a:lnTo>
                <a:cubicBezTo>
                  <a:pt x="1758269" y="1945156"/>
                  <a:pt x="1742138" y="1939781"/>
                  <a:pt x="1709876" y="1907519"/>
                </a:cubicBezTo>
                <a:cubicBezTo>
                  <a:pt x="1688368" y="1886010"/>
                  <a:pt x="1677614" y="1869880"/>
                  <a:pt x="1677614" y="1859127"/>
                </a:cubicBezTo>
                <a:close/>
                <a:moveTo>
                  <a:pt x="1645352" y="1859127"/>
                </a:moveTo>
                <a:cubicBezTo>
                  <a:pt x="1656105" y="1859127"/>
                  <a:pt x="1661482" y="1864502"/>
                  <a:pt x="1661482" y="1875256"/>
                </a:cubicBezTo>
                <a:cubicBezTo>
                  <a:pt x="1661482" y="1875256"/>
                  <a:pt x="1661482" y="1880634"/>
                  <a:pt x="1661482" y="1891388"/>
                </a:cubicBezTo>
                <a:cubicBezTo>
                  <a:pt x="1650728" y="1891388"/>
                  <a:pt x="1645352" y="1886010"/>
                  <a:pt x="1645352" y="1875256"/>
                </a:cubicBezTo>
                <a:close/>
                <a:moveTo>
                  <a:pt x="5742595" y="1842996"/>
                </a:moveTo>
                <a:cubicBezTo>
                  <a:pt x="5753350" y="1864502"/>
                  <a:pt x="5774858" y="1880634"/>
                  <a:pt x="5807119" y="1891388"/>
                </a:cubicBezTo>
                <a:lnTo>
                  <a:pt x="5790987" y="1859127"/>
                </a:lnTo>
                <a:cubicBezTo>
                  <a:pt x="5769478" y="1848373"/>
                  <a:pt x="5753350" y="1842996"/>
                  <a:pt x="5742595" y="1842996"/>
                </a:cubicBezTo>
                <a:close/>
                <a:moveTo>
                  <a:pt x="1919578" y="1826864"/>
                </a:moveTo>
                <a:lnTo>
                  <a:pt x="1903445" y="1842996"/>
                </a:lnTo>
                <a:lnTo>
                  <a:pt x="1903445" y="1859127"/>
                </a:lnTo>
                <a:cubicBezTo>
                  <a:pt x="1914197" y="1859127"/>
                  <a:pt x="1922265" y="1853750"/>
                  <a:pt x="1927643" y="1842996"/>
                </a:cubicBezTo>
                <a:cubicBezTo>
                  <a:pt x="1933019" y="1832242"/>
                  <a:pt x="1930331" y="1826864"/>
                  <a:pt x="1919578" y="1826864"/>
                </a:cubicBezTo>
                <a:close/>
                <a:moveTo>
                  <a:pt x="8123918" y="1816782"/>
                </a:moveTo>
                <a:cubicBezTo>
                  <a:pt x="8119884" y="1815438"/>
                  <a:pt x="8113836" y="1816110"/>
                  <a:pt x="8105770" y="1818797"/>
                </a:cubicBezTo>
                <a:cubicBezTo>
                  <a:pt x="8089640" y="1824177"/>
                  <a:pt x="8081574" y="1826864"/>
                  <a:pt x="8081574" y="1826864"/>
                </a:cubicBezTo>
                <a:cubicBezTo>
                  <a:pt x="8081574" y="1826864"/>
                  <a:pt x="8092328" y="1826864"/>
                  <a:pt x="8113836" y="1826864"/>
                </a:cubicBezTo>
                <a:lnTo>
                  <a:pt x="8129966" y="1826864"/>
                </a:lnTo>
                <a:cubicBezTo>
                  <a:pt x="8129966" y="1821488"/>
                  <a:pt x="8127950" y="1818128"/>
                  <a:pt x="8123918" y="1816782"/>
                </a:cubicBezTo>
                <a:close/>
                <a:moveTo>
                  <a:pt x="8186424" y="1810734"/>
                </a:moveTo>
                <a:cubicBezTo>
                  <a:pt x="8181049" y="1810734"/>
                  <a:pt x="8172982" y="1816110"/>
                  <a:pt x="8162228" y="1826864"/>
                </a:cubicBezTo>
                <a:lnTo>
                  <a:pt x="8178358" y="1826864"/>
                </a:lnTo>
                <a:cubicBezTo>
                  <a:pt x="8189113" y="1816110"/>
                  <a:pt x="8191802" y="1810734"/>
                  <a:pt x="8186424" y="1810734"/>
                </a:cubicBezTo>
                <a:close/>
                <a:moveTo>
                  <a:pt x="8033182" y="1810734"/>
                </a:moveTo>
                <a:cubicBezTo>
                  <a:pt x="8033182" y="1821488"/>
                  <a:pt x="8033182" y="1826864"/>
                  <a:pt x="8033182" y="1826864"/>
                </a:cubicBezTo>
                <a:lnTo>
                  <a:pt x="8049311" y="1826864"/>
                </a:lnTo>
                <a:cubicBezTo>
                  <a:pt x="8049311" y="1816110"/>
                  <a:pt x="8043936" y="1810734"/>
                  <a:pt x="8033182" y="1810734"/>
                </a:cubicBezTo>
                <a:close/>
                <a:moveTo>
                  <a:pt x="6968542" y="1810734"/>
                </a:moveTo>
                <a:lnTo>
                  <a:pt x="6984672" y="1826864"/>
                </a:lnTo>
                <a:lnTo>
                  <a:pt x="6984672" y="1810734"/>
                </a:lnTo>
                <a:cubicBezTo>
                  <a:pt x="6984672" y="1810734"/>
                  <a:pt x="6979296" y="1810734"/>
                  <a:pt x="6968542" y="1810734"/>
                </a:cubicBezTo>
                <a:close/>
                <a:moveTo>
                  <a:pt x="5678070" y="1810734"/>
                </a:moveTo>
                <a:lnTo>
                  <a:pt x="5694202" y="1842996"/>
                </a:lnTo>
                <a:cubicBezTo>
                  <a:pt x="5704956" y="1842996"/>
                  <a:pt x="5713020" y="1848373"/>
                  <a:pt x="5718399" y="1859127"/>
                </a:cubicBezTo>
                <a:cubicBezTo>
                  <a:pt x="5723777" y="1869880"/>
                  <a:pt x="5726464" y="1875256"/>
                  <a:pt x="5726464" y="1875256"/>
                </a:cubicBezTo>
                <a:cubicBezTo>
                  <a:pt x="5726464" y="1875256"/>
                  <a:pt x="5729154" y="1877946"/>
                  <a:pt x="5734528" y="1883323"/>
                </a:cubicBezTo>
                <a:cubicBezTo>
                  <a:pt x="5739906" y="1888697"/>
                  <a:pt x="5745282" y="1891388"/>
                  <a:pt x="5750660" y="1891388"/>
                </a:cubicBezTo>
                <a:cubicBezTo>
                  <a:pt x="5756038" y="1891388"/>
                  <a:pt x="5764104" y="1896764"/>
                  <a:pt x="5774858" y="1907519"/>
                </a:cubicBezTo>
                <a:lnTo>
                  <a:pt x="5807119" y="1923651"/>
                </a:lnTo>
                <a:cubicBezTo>
                  <a:pt x="5807119" y="1923651"/>
                  <a:pt x="5804432" y="1920960"/>
                  <a:pt x="5799054" y="1915584"/>
                </a:cubicBezTo>
                <a:cubicBezTo>
                  <a:pt x="5793674" y="1910209"/>
                  <a:pt x="5788300" y="1904830"/>
                  <a:pt x="5782923" y="1899455"/>
                </a:cubicBezTo>
                <a:cubicBezTo>
                  <a:pt x="5777545" y="1894076"/>
                  <a:pt x="5772169" y="1888697"/>
                  <a:pt x="5766792" y="1883323"/>
                </a:cubicBezTo>
                <a:cubicBezTo>
                  <a:pt x="5761414" y="1877946"/>
                  <a:pt x="5758727" y="1875256"/>
                  <a:pt x="5758727" y="1875256"/>
                </a:cubicBezTo>
                <a:cubicBezTo>
                  <a:pt x="5747973" y="1875256"/>
                  <a:pt x="5737217" y="1864502"/>
                  <a:pt x="5726464" y="1842996"/>
                </a:cubicBezTo>
                <a:lnTo>
                  <a:pt x="5710332" y="1826864"/>
                </a:lnTo>
                <a:close/>
                <a:moveTo>
                  <a:pt x="1790530" y="1810734"/>
                </a:moveTo>
                <a:lnTo>
                  <a:pt x="1790530" y="1826864"/>
                </a:lnTo>
                <a:lnTo>
                  <a:pt x="1802627" y="1834930"/>
                </a:lnTo>
                <a:lnTo>
                  <a:pt x="1802628" y="1834931"/>
                </a:lnTo>
                <a:lnTo>
                  <a:pt x="1806659" y="1859127"/>
                </a:lnTo>
                <a:cubicBezTo>
                  <a:pt x="1817414" y="1880634"/>
                  <a:pt x="1830855" y="1895420"/>
                  <a:pt x="1846987" y="1903487"/>
                </a:cubicBezTo>
                <a:lnTo>
                  <a:pt x="1886075" y="1906278"/>
                </a:lnTo>
                <a:lnTo>
                  <a:pt x="1887314" y="1907519"/>
                </a:lnTo>
                <a:lnTo>
                  <a:pt x="1903445" y="1907519"/>
                </a:lnTo>
                <a:lnTo>
                  <a:pt x="1886075" y="1906278"/>
                </a:lnTo>
                <a:lnTo>
                  <a:pt x="1871183" y="1891388"/>
                </a:lnTo>
                <a:cubicBezTo>
                  <a:pt x="1860431" y="1902142"/>
                  <a:pt x="1855052" y="1902142"/>
                  <a:pt x="1855052" y="1891388"/>
                </a:cubicBezTo>
                <a:lnTo>
                  <a:pt x="1855052" y="1875256"/>
                </a:lnTo>
                <a:cubicBezTo>
                  <a:pt x="1844299" y="1875256"/>
                  <a:pt x="1836234" y="1872568"/>
                  <a:pt x="1830855" y="1867192"/>
                </a:cubicBezTo>
                <a:cubicBezTo>
                  <a:pt x="1825482" y="1861814"/>
                  <a:pt x="1817414" y="1853750"/>
                  <a:pt x="1806659" y="1842996"/>
                </a:cubicBezTo>
                <a:lnTo>
                  <a:pt x="1802628" y="1834931"/>
                </a:lnTo>
                <a:lnTo>
                  <a:pt x="1802628" y="1834930"/>
                </a:lnTo>
                <a:lnTo>
                  <a:pt x="1802627" y="1834930"/>
                </a:lnTo>
                <a:close/>
                <a:moveTo>
                  <a:pt x="5940200" y="1802668"/>
                </a:moveTo>
                <a:cubicBezTo>
                  <a:pt x="5937510" y="1802668"/>
                  <a:pt x="5936165" y="1805356"/>
                  <a:pt x="5936165" y="1810734"/>
                </a:cubicBezTo>
                <a:lnTo>
                  <a:pt x="5952296" y="1826864"/>
                </a:lnTo>
                <a:cubicBezTo>
                  <a:pt x="5963050" y="1826864"/>
                  <a:pt x="5968428" y="1824177"/>
                  <a:pt x="5968428" y="1818797"/>
                </a:cubicBezTo>
                <a:cubicBezTo>
                  <a:pt x="5968428" y="1813421"/>
                  <a:pt x="5963050" y="1810734"/>
                  <a:pt x="5952296" y="1810734"/>
                </a:cubicBezTo>
                <a:cubicBezTo>
                  <a:pt x="5946920" y="1805356"/>
                  <a:pt x="5942888" y="1802668"/>
                  <a:pt x="5940200" y="1802668"/>
                </a:cubicBezTo>
                <a:close/>
                <a:moveTo>
                  <a:pt x="8821579" y="1800652"/>
                </a:moveTo>
                <a:cubicBezTo>
                  <a:pt x="8820236" y="1799309"/>
                  <a:pt x="8818218" y="1799979"/>
                  <a:pt x="8815529" y="1802668"/>
                </a:cubicBezTo>
                <a:cubicBezTo>
                  <a:pt x="8810154" y="1808043"/>
                  <a:pt x="8807463" y="1810734"/>
                  <a:pt x="8807463" y="1810734"/>
                </a:cubicBezTo>
                <a:lnTo>
                  <a:pt x="8823596" y="1810734"/>
                </a:lnTo>
                <a:cubicBezTo>
                  <a:pt x="8823596" y="1805356"/>
                  <a:pt x="8822923" y="1801996"/>
                  <a:pt x="8821579" y="1800652"/>
                </a:cubicBezTo>
                <a:close/>
                <a:moveTo>
                  <a:pt x="6807234" y="1794601"/>
                </a:moveTo>
                <a:cubicBezTo>
                  <a:pt x="6807234" y="1805356"/>
                  <a:pt x="6812612" y="1810734"/>
                  <a:pt x="6823364" y="1810734"/>
                </a:cubicBezTo>
                <a:lnTo>
                  <a:pt x="6823364" y="1794601"/>
                </a:lnTo>
                <a:close/>
                <a:moveTo>
                  <a:pt x="6776988" y="1782506"/>
                </a:moveTo>
                <a:cubicBezTo>
                  <a:pt x="6775644" y="1782504"/>
                  <a:pt x="6774972" y="1783850"/>
                  <a:pt x="6774972" y="1786538"/>
                </a:cubicBezTo>
                <a:cubicBezTo>
                  <a:pt x="6774972" y="1791914"/>
                  <a:pt x="6780350" y="1794601"/>
                  <a:pt x="6791102" y="1794601"/>
                </a:cubicBezTo>
                <a:cubicBezTo>
                  <a:pt x="6791102" y="1794601"/>
                  <a:pt x="6788414" y="1791914"/>
                  <a:pt x="6783038" y="1786538"/>
                </a:cubicBezTo>
                <a:cubicBezTo>
                  <a:pt x="6780347" y="1783850"/>
                  <a:pt x="6778332" y="1782504"/>
                  <a:pt x="6776988" y="1782506"/>
                </a:cubicBezTo>
                <a:close/>
                <a:moveTo>
                  <a:pt x="7936396" y="1778473"/>
                </a:moveTo>
                <a:cubicBezTo>
                  <a:pt x="7936396" y="1778473"/>
                  <a:pt x="7941773" y="1783847"/>
                  <a:pt x="7952528" y="1794601"/>
                </a:cubicBezTo>
                <a:cubicBezTo>
                  <a:pt x="7963278" y="1805356"/>
                  <a:pt x="7968658" y="1805356"/>
                  <a:pt x="7968658" y="1794601"/>
                </a:cubicBezTo>
                <a:cubicBezTo>
                  <a:pt x="7968658" y="1783847"/>
                  <a:pt x="7965969" y="1778473"/>
                  <a:pt x="7960591" y="1778473"/>
                </a:cubicBezTo>
                <a:cubicBezTo>
                  <a:pt x="7955215" y="1778473"/>
                  <a:pt x="7952528" y="1778473"/>
                  <a:pt x="7952528" y="1778473"/>
                </a:cubicBezTo>
                <a:cubicBezTo>
                  <a:pt x="7941773" y="1778473"/>
                  <a:pt x="7936396" y="1778473"/>
                  <a:pt x="7936396" y="1778473"/>
                </a:cubicBezTo>
                <a:close/>
                <a:moveTo>
                  <a:pt x="3597187" y="1778473"/>
                </a:moveTo>
                <a:lnTo>
                  <a:pt x="3597187" y="1794601"/>
                </a:lnTo>
                <a:lnTo>
                  <a:pt x="3613321" y="1778473"/>
                </a:lnTo>
                <a:cubicBezTo>
                  <a:pt x="3613321" y="1778473"/>
                  <a:pt x="3607942" y="1778473"/>
                  <a:pt x="3597187" y="1778473"/>
                </a:cubicBezTo>
                <a:close/>
                <a:moveTo>
                  <a:pt x="8500978" y="1762342"/>
                </a:moveTo>
                <a:cubicBezTo>
                  <a:pt x="8490224" y="1762342"/>
                  <a:pt x="8484846" y="1767718"/>
                  <a:pt x="8484846" y="1778473"/>
                </a:cubicBezTo>
                <a:cubicBezTo>
                  <a:pt x="8484846" y="1778473"/>
                  <a:pt x="8487533" y="1781160"/>
                  <a:pt x="8492911" y="1786538"/>
                </a:cubicBezTo>
                <a:cubicBezTo>
                  <a:pt x="8498287" y="1791914"/>
                  <a:pt x="8500978" y="1794601"/>
                  <a:pt x="8500978" y="1794601"/>
                </a:cubicBezTo>
                <a:lnTo>
                  <a:pt x="8500978" y="1778473"/>
                </a:lnTo>
                <a:cubicBezTo>
                  <a:pt x="8500978" y="1767718"/>
                  <a:pt x="8500978" y="1762342"/>
                  <a:pt x="8500978" y="1762342"/>
                </a:cubicBezTo>
                <a:close/>
                <a:moveTo>
                  <a:pt x="8420323" y="1762342"/>
                </a:moveTo>
                <a:cubicBezTo>
                  <a:pt x="8420323" y="1762342"/>
                  <a:pt x="8414946" y="1767718"/>
                  <a:pt x="8404191" y="1778473"/>
                </a:cubicBezTo>
                <a:cubicBezTo>
                  <a:pt x="8404191" y="1789225"/>
                  <a:pt x="8406879" y="1797292"/>
                  <a:pt x="8412258" y="1802668"/>
                </a:cubicBezTo>
                <a:cubicBezTo>
                  <a:pt x="8417633" y="1808043"/>
                  <a:pt x="8431078" y="1810734"/>
                  <a:pt x="8452583" y="1810734"/>
                </a:cubicBezTo>
                <a:lnTo>
                  <a:pt x="8468715" y="1794601"/>
                </a:lnTo>
                <a:cubicBezTo>
                  <a:pt x="8457961" y="1794601"/>
                  <a:pt x="8452583" y="1791914"/>
                  <a:pt x="8452583" y="1786538"/>
                </a:cubicBezTo>
                <a:cubicBezTo>
                  <a:pt x="8452583" y="1781160"/>
                  <a:pt x="8457961" y="1778473"/>
                  <a:pt x="8468715" y="1778473"/>
                </a:cubicBezTo>
                <a:lnTo>
                  <a:pt x="8452583" y="1778473"/>
                </a:lnTo>
                <a:lnTo>
                  <a:pt x="8436454" y="1762342"/>
                </a:lnTo>
                <a:cubicBezTo>
                  <a:pt x="8436454" y="1762342"/>
                  <a:pt x="8431078" y="1762342"/>
                  <a:pt x="8420323" y="1762342"/>
                </a:cubicBezTo>
                <a:close/>
                <a:moveTo>
                  <a:pt x="5210277" y="1762342"/>
                </a:moveTo>
                <a:cubicBezTo>
                  <a:pt x="5210277" y="1762342"/>
                  <a:pt x="5221032" y="1767718"/>
                  <a:pt x="5242539" y="1778473"/>
                </a:cubicBezTo>
                <a:cubicBezTo>
                  <a:pt x="5264046" y="1789225"/>
                  <a:pt x="5274799" y="1794601"/>
                  <a:pt x="5274799" y="1794601"/>
                </a:cubicBezTo>
                <a:cubicBezTo>
                  <a:pt x="5274799" y="1794601"/>
                  <a:pt x="5274799" y="1789225"/>
                  <a:pt x="5274799" y="1778473"/>
                </a:cubicBezTo>
                <a:close/>
                <a:moveTo>
                  <a:pt x="2064755" y="1762342"/>
                </a:moveTo>
                <a:lnTo>
                  <a:pt x="2064755" y="1778473"/>
                </a:lnTo>
                <a:lnTo>
                  <a:pt x="2097015" y="1794601"/>
                </a:lnTo>
                <a:cubicBezTo>
                  <a:pt x="2097015" y="1783847"/>
                  <a:pt x="2102392" y="1778473"/>
                  <a:pt x="2113147" y="1778473"/>
                </a:cubicBezTo>
                <a:cubicBezTo>
                  <a:pt x="2113147" y="1778473"/>
                  <a:pt x="2110460" y="1775784"/>
                  <a:pt x="2105082" y="1770406"/>
                </a:cubicBezTo>
                <a:cubicBezTo>
                  <a:pt x="2099706" y="1765029"/>
                  <a:pt x="2091640" y="1762342"/>
                  <a:pt x="2080885" y="1762342"/>
                </a:cubicBezTo>
                <a:close/>
                <a:moveTo>
                  <a:pt x="1500173" y="1762342"/>
                </a:moveTo>
                <a:lnTo>
                  <a:pt x="1516305" y="1778473"/>
                </a:lnTo>
                <a:lnTo>
                  <a:pt x="1500173" y="1778473"/>
                </a:lnTo>
                <a:close/>
                <a:moveTo>
                  <a:pt x="8049311" y="1746210"/>
                </a:moveTo>
                <a:cubicBezTo>
                  <a:pt x="8049311" y="1746210"/>
                  <a:pt x="8049311" y="1751588"/>
                  <a:pt x="8049311" y="1762342"/>
                </a:cubicBezTo>
                <a:lnTo>
                  <a:pt x="8065444" y="1762342"/>
                </a:lnTo>
                <a:cubicBezTo>
                  <a:pt x="8065444" y="1762342"/>
                  <a:pt x="8062754" y="1759651"/>
                  <a:pt x="8057378" y="1754275"/>
                </a:cubicBezTo>
                <a:cubicBezTo>
                  <a:pt x="8052002" y="1748897"/>
                  <a:pt x="8049311" y="1746210"/>
                  <a:pt x="8049311" y="1746210"/>
                </a:cubicBezTo>
                <a:close/>
                <a:moveTo>
                  <a:pt x="6855626" y="1746210"/>
                </a:moveTo>
                <a:lnTo>
                  <a:pt x="6855626" y="1778473"/>
                </a:lnTo>
                <a:cubicBezTo>
                  <a:pt x="6866381" y="1799979"/>
                  <a:pt x="6877134" y="1805356"/>
                  <a:pt x="6887888" y="1794601"/>
                </a:cubicBezTo>
                <a:cubicBezTo>
                  <a:pt x="6898642" y="1783847"/>
                  <a:pt x="6904020" y="1778473"/>
                  <a:pt x="6904020" y="1778473"/>
                </a:cubicBezTo>
                <a:cubicBezTo>
                  <a:pt x="6904020" y="1778473"/>
                  <a:pt x="6904020" y="1773096"/>
                  <a:pt x="6904020" y="1762342"/>
                </a:cubicBezTo>
                <a:lnTo>
                  <a:pt x="6887888" y="1778473"/>
                </a:lnTo>
                <a:cubicBezTo>
                  <a:pt x="6877134" y="1789225"/>
                  <a:pt x="6871758" y="1789225"/>
                  <a:pt x="6871758" y="1778473"/>
                </a:cubicBezTo>
                <a:lnTo>
                  <a:pt x="6871758" y="1762342"/>
                </a:lnTo>
                <a:cubicBezTo>
                  <a:pt x="6871758" y="1762342"/>
                  <a:pt x="6866381" y="1756964"/>
                  <a:pt x="6855626" y="1746210"/>
                </a:cubicBezTo>
                <a:close/>
                <a:moveTo>
                  <a:pt x="5484501" y="1746210"/>
                </a:moveTo>
                <a:cubicBezTo>
                  <a:pt x="5473747" y="1746210"/>
                  <a:pt x="5468369" y="1751588"/>
                  <a:pt x="5468369" y="1762342"/>
                </a:cubicBezTo>
                <a:lnTo>
                  <a:pt x="5484501" y="1762342"/>
                </a:lnTo>
                <a:close/>
                <a:moveTo>
                  <a:pt x="5355454" y="1746210"/>
                </a:moveTo>
                <a:lnTo>
                  <a:pt x="5339323" y="1762342"/>
                </a:lnTo>
                <a:cubicBezTo>
                  <a:pt x="5339323" y="1773096"/>
                  <a:pt x="5344701" y="1778473"/>
                  <a:pt x="5355454" y="1778473"/>
                </a:cubicBezTo>
                <a:cubicBezTo>
                  <a:pt x="5355454" y="1778473"/>
                  <a:pt x="5358141" y="1775784"/>
                  <a:pt x="5363519" y="1770406"/>
                </a:cubicBezTo>
                <a:cubicBezTo>
                  <a:pt x="5368898" y="1765029"/>
                  <a:pt x="5371586" y="1762342"/>
                  <a:pt x="5371586" y="1762342"/>
                </a:cubicBezTo>
                <a:cubicBezTo>
                  <a:pt x="5371586" y="1751588"/>
                  <a:pt x="5366206" y="1746210"/>
                  <a:pt x="5355454" y="1746210"/>
                </a:cubicBezTo>
                <a:close/>
                <a:moveTo>
                  <a:pt x="1855052" y="1746210"/>
                </a:moveTo>
                <a:cubicBezTo>
                  <a:pt x="1844299" y="1756964"/>
                  <a:pt x="1844299" y="1762342"/>
                  <a:pt x="1855052" y="1762342"/>
                </a:cubicBezTo>
                <a:cubicBezTo>
                  <a:pt x="1855052" y="1773096"/>
                  <a:pt x="1855052" y="1778473"/>
                  <a:pt x="1855052" y="1778473"/>
                </a:cubicBezTo>
                <a:cubicBezTo>
                  <a:pt x="1855052" y="1778473"/>
                  <a:pt x="1855052" y="1783847"/>
                  <a:pt x="1855052" y="1794601"/>
                </a:cubicBezTo>
                <a:cubicBezTo>
                  <a:pt x="1844299" y="1794601"/>
                  <a:pt x="1844299" y="1805356"/>
                  <a:pt x="1855052" y="1826864"/>
                </a:cubicBezTo>
                <a:cubicBezTo>
                  <a:pt x="1876561" y="1848373"/>
                  <a:pt x="1887314" y="1848373"/>
                  <a:pt x="1887314" y="1826864"/>
                </a:cubicBezTo>
                <a:cubicBezTo>
                  <a:pt x="1887314" y="1816110"/>
                  <a:pt x="1887314" y="1810734"/>
                  <a:pt x="1887314" y="1810734"/>
                </a:cubicBezTo>
                <a:cubicBezTo>
                  <a:pt x="1887314" y="1810734"/>
                  <a:pt x="1884627" y="1808043"/>
                  <a:pt x="1879249" y="1802668"/>
                </a:cubicBezTo>
                <a:cubicBezTo>
                  <a:pt x="1873872" y="1797292"/>
                  <a:pt x="1876561" y="1794601"/>
                  <a:pt x="1887314" y="1794601"/>
                </a:cubicBezTo>
                <a:cubicBezTo>
                  <a:pt x="1887314" y="1783847"/>
                  <a:pt x="1892693" y="1783847"/>
                  <a:pt x="1903445" y="1794601"/>
                </a:cubicBezTo>
                <a:close/>
                <a:moveTo>
                  <a:pt x="12888577" y="1730079"/>
                </a:moveTo>
                <a:lnTo>
                  <a:pt x="12904707" y="1730079"/>
                </a:lnTo>
                <a:cubicBezTo>
                  <a:pt x="12904707" y="1740833"/>
                  <a:pt x="12904707" y="1746210"/>
                  <a:pt x="12904707" y="1746210"/>
                </a:cubicBezTo>
                <a:cubicBezTo>
                  <a:pt x="12893955" y="1746210"/>
                  <a:pt x="12888577" y="1740833"/>
                  <a:pt x="12888577" y="1730079"/>
                </a:cubicBezTo>
                <a:close/>
                <a:moveTo>
                  <a:pt x="7952528" y="1730079"/>
                </a:moveTo>
                <a:lnTo>
                  <a:pt x="7984790" y="1746210"/>
                </a:lnTo>
                <a:lnTo>
                  <a:pt x="8033182" y="1746210"/>
                </a:lnTo>
                <a:cubicBezTo>
                  <a:pt x="8022428" y="1746210"/>
                  <a:pt x="8006297" y="1740833"/>
                  <a:pt x="7984790" y="1730079"/>
                </a:cubicBezTo>
                <a:close/>
                <a:moveTo>
                  <a:pt x="7904136" y="1730079"/>
                </a:moveTo>
                <a:cubicBezTo>
                  <a:pt x="7904136" y="1730079"/>
                  <a:pt x="7904136" y="1735455"/>
                  <a:pt x="7904136" y="1746210"/>
                </a:cubicBezTo>
                <a:lnTo>
                  <a:pt x="7920264" y="1746210"/>
                </a:lnTo>
                <a:cubicBezTo>
                  <a:pt x="7909510" y="1735455"/>
                  <a:pt x="7904136" y="1730079"/>
                  <a:pt x="7904136" y="1730079"/>
                </a:cubicBezTo>
                <a:close/>
                <a:moveTo>
                  <a:pt x="5742595" y="1730079"/>
                </a:moveTo>
                <a:cubicBezTo>
                  <a:pt x="5710332" y="1730079"/>
                  <a:pt x="5715710" y="1746210"/>
                  <a:pt x="5758727" y="1778473"/>
                </a:cubicBezTo>
                <a:cubicBezTo>
                  <a:pt x="5780236" y="1789225"/>
                  <a:pt x="5790987" y="1799979"/>
                  <a:pt x="5790987" y="1810734"/>
                </a:cubicBezTo>
                <a:cubicBezTo>
                  <a:pt x="5790987" y="1810734"/>
                  <a:pt x="5796364" y="1810734"/>
                  <a:pt x="5807119" y="1810734"/>
                </a:cubicBezTo>
                <a:lnTo>
                  <a:pt x="5823250" y="1826864"/>
                </a:lnTo>
                <a:cubicBezTo>
                  <a:pt x="5823250" y="1837619"/>
                  <a:pt x="5839383" y="1842996"/>
                  <a:pt x="5871642" y="1842996"/>
                </a:cubicBezTo>
                <a:lnTo>
                  <a:pt x="5887774" y="1842996"/>
                </a:lnTo>
                <a:cubicBezTo>
                  <a:pt x="5877020" y="1832242"/>
                  <a:pt x="5868954" y="1821488"/>
                  <a:pt x="5863578" y="1810734"/>
                </a:cubicBezTo>
                <a:cubicBezTo>
                  <a:pt x="5858200" y="1799979"/>
                  <a:pt x="5850136" y="1797292"/>
                  <a:pt x="5839383" y="1802668"/>
                </a:cubicBezTo>
                <a:cubicBezTo>
                  <a:pt x="5828628" y="1808043"/>
                  <a:pt x="5823250" y="1808043"/>
                  <a:pt x="5823250" y="1802668"/>
                </a:cubicBezTo>
                <a:cubicBezTo>
                  <a:pt x="5823250" y="1797292"/>
                  <a:pt x="5828628" y="1794601"/>
                  <a:pt x="5839383" y="1794601"/>
                </a:cubicBezTo>
                <a:lnTo>
                  <a:pt x="5807119" y="1762342"/>
                </a:lnTo>
                <a:cubicBezTo>
                  <a:pt x="5774858" y="1762342"/>
                  <a:pt x="5758727" y="1756964"/>
                  <a:pt x="5758727" y="1746210"/>
                </a:cubicBezTo>
                <a:cubicBezTo>
                  <a:pt x="5758727" y="1735455"/>
                  <a:pt x="5753350" y="1730079"/>
                  <a:pt x="5742595" y="1730079"/>
                </a:cubicBezTo>
                <a:close/>
                <a:moveTo>
                  <a:pt x="5524829" y="1730079"/>
                </a:moveTo>
                <a:cubicBezTo>
                  <a:pt x="5519450" y="1730079"/>
                  <a:pt x="5522140" y="1735455"/>
                  <a:pt x="5532894" y="1746210"/>
                </a:cubicBezTo>
                <a:cubicBezTo>
                  <a:pt x="5532894" y="1756964"/>
                  <a:pt x="5538272" y="1756964"/>
                  <a:pt x="5549026" y="1746210"/>
                </a:cubicBezTo>
                <a:cubicBezTo>
                  <a:pt x="5549026" y="1746210"/>
                  <a:pt x="5551714" y="1746210"/>
                  <a:pt x="5557090" y="1746210"/>
                </a:cubicBezTo>
                <a:cubicBezTo>
                  <a:pt x="5562468" y="1746210"/>
                  <a:pt x="5570532" y="1751588"/>
                  <a:pt x="5581286" y="1762342"/>
                </a:cubicBezTo>
                <a:cubicBezTo>
                  <a:pt x="5624302" y="1783847"/>
                  <a:pt x="5645810" y="1783847"/>
                  <a:pt x="5645810" y="1762342"/>
                </a:cubicBezTo>
                <a:cubicBezTo>
                  <a:pt x="5645810" y="1762342"/>
                  <a:pt x="5635058" y="1762342"/>
                  <a:pt x="5613549" y="1762342"/>
                </a:cubicBezTo>
                <a:cubicBezTo>
                  <a:pt x="5602794" y="1762342"/>
                  <a:pt x="5594728" y="1759651"/>
                  <a:pt x="5589352" y="1754275"/>
                </a:cubicBezTo>
                <a:cubicBezTo>
                  <a:pt x="5583974" y="1748897"/>
                  <a:pt x="5581286" y="1743522"/>
                  <a:pt x="5581286" y="1738143"/>
                </a:cubicBezTo>
                <a:cubicBezTo>
                  <a:pt x="5581286" y="1732768"/>
                  <a:pt x="5575908" y="1730079"/>
                  <a:pt x="5565156" y="1730079"/>
                </a:cubicBezTo>
                <a:cubicBezTo>
                  <a:pt x="5554402" y="1730079"/>
                  <a:pt x="5549026" y="1730079"/>
                  <a:pt x="5549026" y="1730079"/>
                </a:cubicBezTo>
                <a:cubicBezTo>
                  <a:pt x="5538272" y="1730079"/>
                  <a:pt x="5530206" y="1730079"/>
                  <a:pt x="5524829" y="1730079"/>
                </a:cubicBezTo>
                <a:close/>
                <a:moveTo>
                  <a:pt x="1354997" y="1730079"/>
                </a:moveTo>
                <a:cubicBezTo>
                  <a:pt x="1354997" y="1730079"/>
                  <a:pt x="1360373" y="1730079"/>
                  <a:pt x="1371126" y="1730079"/>
                </a:cubicBezTo>
                <a:cubicBezTo>
                  <a:pt x="1371126" y="1740833"/>
                  <a:pt x="1371126" y="1746210"/>
                  <a:pt x="1371126" y="1746210"/>
                </a:cubicBezTo>
                <a:cubicBezTo>
                  <a:pt x="1360373" y="1746210"/>
                  <a:pt x="1354997" y="1740833"/>
                  <a:pt x="1354997" y="1730079"/>
                </a:cubicBezTo>
                <a:close/>
                <a:moveTo>
                  <a:pt x="12759532" y="1713947"/>
                </a:moveTo>
                <a:lnTo>
                  <a:pt x="12775661" y="1730079"/>
                </a:lnTo>
                <a:lnTo>
                  <a:pt x="12759532" y="1730079"/>
                </a:lnTo>
                <a:cubicBezTo>
                  <a:pt x="12759532" y="1730079"/>
                  <a:pt x="12759532" y="1724701"/>
                  <a:pt x="12759532" y="1713947"/>
                </a:cubicBezTo>
                <a:close/>
                <a:moveTo>
                  <a:pt x="2048623" y="1713947"/>
                </a:moveTo>
                <a:cubicBezTo>
                  <a:pt x="2048623" y="1713947"/>
                  <a:pt x="2048623" y="1719325"/>
                  <a:pt x="2048623" y="1730079"/>
                </a:cubicBezTo>
                <a:lnTo>
                  <a:pt x="2064755" y="1730079"/>
                </a:lnTo>
                <a:cubicBezTo>
                  <a:pt x="2064755" y="1719325"/>
                  <a:pt x="2059378" y="1713947"/>
                  <a:pt x="2048623" y="1713947"/>
                </a:cubicBezTo>
                <a:close/>
                <a:moveTo>
                  <a:pt x="1746169" y="1701850"/>
                </a:moveTo>
                <a:cubicBezTo>
                  <a:pt x="1732728" y="1704539"/>
                  <a:pt x="1726004" y="1713947"/>
                  <a:pt x="1726004" y="1730079"/>
                </a:cubicBezTo>
                <a:lnTo>
                  <a:pt x="1742138" y="1730079"/>
                </a:lnTo>
                <a:cubicBezTo>
                  <a:pt x="1763645" y="1719325"/>
                  <a:pt x="1774397" y="1724701"/>
                  <a:pt x="1774397" y="1746210"/>
                </a:cubicBezTo>
                <a:cubicBezTo>
                  <a:pt x="1774397" y="1751588"/>
                  <a:pt x="1774063" y="1756292"/>
                  <a:pt x="1773389" y="1760324"/>
                </a:cubicBezTo>
                <a:lnTo>
                  <a:pt x="1772095" y="1764647"/>
                </a:lnTo>
                <a:lnTo>
                  <a:pt x="1774397" y="1762342"/>
                </a:lnTo>
                <a:lnTo>
                  <a:pt x="1806659" y="1746210"/>
                </a:lnTo>
                <a:cubicBezTo>
                  <a:pt x="1806659" y="1756964"/>
                  <a:pt x="1806659" y="1762342"/>
                  <a:pt x="1806659" y="1762342"/>
                </a:cubicBezTo>
                <a:cubicBezTo>
                  <a:pt x="1795906" y="1762342"/>
                  <a:pt x="1795906" y="1773096"/>
                  <a:pt x="1806659" y="1794601"/>
                </a:cubicBezTo>
                <a:cubicBezTo>
                  <a:pt x="1806659" y="1805356"/>
                  <a:pt x="1812038" y="1810734"/>
                  <a:pt x="1822790" y="1810734"/>
                </a:cubicBezTo>
                <a:lnTo>
                  <a:pt x="1822790" y="1778473"/>
                </a:lnTo>
                <a:cubicBezTo>
                  <a:pt x="1812038" y="1778473"/>
                  <a:pt x="1812038" y="1773096"/>
                  <a:pt x="1822790" y="1762342"/>
                </a:cubicBezTo>
                <a:cubicBezTo>
                  <a:pt x="1833545" y="1751588"/>
                  <a:pt x="1828169" y="1735455"/>
                  <a:pt x="1806659" y="1713947"/>
                </a:cubicBezTo>
                <a:cubicBezTo>
                  <a:pt x="1779776" y="1703196"/>
                  <a:pt x="1759611" y="1699161"/>
                  <a:pt x="1746169" y="1701850"/>
                </a:cubicBezTo>
                <a:close/>
                <a:moveTo>
                  <a:pt x="12735335" y="1697818"/>
                </a:moveTo>
                <a:cubicBezTo>
                  <a:pt x="12740711" y="1697818"/>
                  <a:pt x="12743398" y="1703193"/>
                  <a:pt x="12743398" y="1713947"/>
                </a:cubicBezTo>
                <a:cubicBezTo>
                  <a:pt x="12743398" y="1724701"/>
                  <a:pt x="12738024" y="1730079"/>
                  <a:pt x="12727269" y="1730079"/>
                </a:cubicBezTo>
                <a:cubicBezTo>
                  <a:pt x="12727269" y="1719325"/>
                  <a:pt x="12727269" y="1713947"/>
                  <a:pt x="12727269" y="1713947"/>
                </a:cubicBezTo>
                <a:cubicBezTo>
                  <a:pt x="12727269" y="1703193"/>
                  <a:pt x="12729957" y="1697818"/>
                  <a:pt x="12735335" y="1697818"/>
                </a:cubicBezTo>
                <a:close/>
                <a:moveTo>
                  <a:pt x="1467914" y="1697818"/>
                </a:moveTo>
                <a:lnTo>
                  <a:pt x="1484042" y="1713947"/>
                </a:lnTo>
                <a:lnTo>
                  <a:pt x="1500173" y="1713947"/>
                </a:lnTo>
                <a:cubicBezTo>
                  <a:pt x="1489421" y="1703193"/>
                  <a:pt x="1478664" y="1697818"/>
                  <a:pt x="1467914" y="1697818"/>
                </a:cubicBezTo>
                <a:close/>
                <a:moveTo>
                  <a:pt x="6228538" y="1687735"/>
                </a:moveTo>
                <a:cubicBezTo>
                  <a:pt x="6227192" y="1689079"/>
                  <a:pt x="6226523" y="1692442"/>
                  <a:pt x="6226523" y="1697818"/>
                </a:cubicBezTo>
                <a:cubicBezTo>
                  <a:pt x="6237274" y="1697818"/>
                  <a:pt x="6242654" y="1697818"/>
                  <a:pt x="6242654" y="1697818"/>
                </a:cubicBezTo>
                <a:cubicBezTo>
                  <a:pt x="6242654" y="1697818"/>
                  <a:pt x="6239965" y="1695129"/>
                  <a:pt x="6234587" y="1689751"/>
                </a:cubicBezTo>
                <a:cubicBezTo>
                  <a:pt x="6231900" y="1687064"/>
                  <a:pt x="6229883" y="1686392"/>
                  <a:pt x="6228538" y="1687735"/>
                </a:cubicBezTo>
                <a:close/>
                <a:moveTo>
                  <a:pt x="8984904" y="1681687"/>
                </a:moveTo>
                <a:lnTo>
                  <a:pt x="9001033" y="1697818"/>
                </a:lnTo>
                <a:lnTo>
                  <a:pt x="9017166" y="1681687"/>
                </a:lnTo>
                <a:cubicBezTo>
                  <a:pt x="9006413" y="1681687"/>
                  <a:pt x="8995659" y="1681687"/>
                  <a:pt x="8984904" y="1681687"/>
                </a:cubicBezTo>
                <a:close/>
                <a:moveTo>
                  <a:pt x="8678417" y="1681687"/>
                </a:moveTo>
                <a:lnTo>
                  <a:pt x="8694549" y="1697818"/>
                </a:lnTo>
                <a:lnTo>
                  <a:pt x="8710678" y="1681687"/>
                </a:lnTo>
                <a:cubicBezTo>
                  <a:pt x="8710678" y="1681687"/>
                  <a:pt x="8707991" y="1681687"/>
                  <a:pt x="8702613" y="1681687"/>
                </a:cubicBezTo>
                <a:cubicBezTo>
                  <a:pt x="8697237" y="1681687"/>
                  <a:pt x="8689170" y="1681687"/>
                  <a:pt x="8678417" y="1681687"/>
                </a:cubicBezTo>
                <a:close/>
                <a:moveTo>
                  <a:pt x="6839496" y="1681687"/>
                </a:moveTo>
                <a:lnTo>
                  <a:pt x="6839496" y="1697818"/>
                </a:lnTo>
                <a:lnTo>
                  <a:pt x="6855626" y="1697818"/>
                </a:lnTo>
                <a:cubicBezTo>
                  <a:pt x="6855626" y="1687064"/>
                  <a:pt x="6850248" y="1681687"/>
                  <a:pt x="6839496" y="1681687"/>
                </a:cubicBezTo>
                <a:close/>
                <a:moveTo>
                  <a:pt x="7504896" y="1673621"/>
                </a:moveTo>
                <a:cubicBezTo>
                  <a:pt x="7496830" y="1673621"/>
                  <a:pt x="7490108" y="1676310"/>
                  <a:pt x="7484732" y="1681687"/>
                </a:cubicBezTo>
                <a:cubicBezTo>
                  <a:pt x="7484732" y="1681687"/>
                  <a:pt x="7487419" y="1681687"/>
                  <a:pt x="7492796" y="1681687"/>
                </a:cubicBezTo>
                <a:cubicBezTo>
                  <a:pt x="7498174" y="1681687"/>
                  <a:pt x="7506240" y="1687064"/>
                  <a:pt x="7516992" y="1697818"/>
                </a:cubicBezTo>
                <a:lnTo>
                  <a:pt x="7549256" y="1697818"/>
                </a:lnTo>
                <a:cubicBezTo>
                  <a:pt x="7560008" y="1697818"/>
                  <a:pt x="7565386" y="1703193"/>
                  <a:pt x="7565386" y="1713947"/>
                </a:cubicBezTo>
                <a:cubicBezTo>
                  <a:pt x="7565386" y="1735455"/>
                  <a:pt x="7576140" y="1746210"/>
                  <a:pt x="7597647" y="1746210"/>
                </a:cubicBezTo>
                <a:cubicBezTo>
                  <a:pt x="7619156" y="1746210"/>
                  <a:pt x="7629910" y="1740833"/>
                  <a:pt x="7629910" y="1730079"/>
                </a:cubicBezTo>
                <a:lnTo>
                  <a:pt x="7613778" y="1713947"/>
                </a:lnTo>
                <a:cubicBezTo>
                  <a:pt x="7592269" y="1703193"/>
                  <a:pt x="7578829" y="1697818"/>
                  <a:pt x="7573451" y="1697818"/>
                </a:cubicBezTo>
                <a:cubicBezTo>
                  <a:pt x="7568073" y="1697818"/>
                  <a:pt x="7554632" y="1692442"/>
                  <a:pt x="7533123" y="1681687"/>
                </a:cubicBezTo>
                <a:cubicBezTo>
                  <a:pt x="7522369" y="1676310"/>
                  <a:pt x="7512959" y="1673621"/>
                  <a:pt x="7504896" y="1673621"/>
                </a:cubicBezTo>
                <a:close/>
                <a:moveTo>
                  <a:pt x="6367668" y="1673621"/>
                </a:moveTo>
                <a:cubicBezTo>
                  <a:pt x="6364978" y="1673621"/>
                  <a:pt x="6360946" y="1676310"/>
                  <a:pt x="6355571" y="1681687"/>
                </a:cubicBezTo>
                <a:lnTo>
                  <a:pt x="6371702" y="1681687"/>
                </a:lnTo>
                <a:cubicBezTo>
                  <a:pt x="6371702" y="1676310"/>
                  <a:pt x="6370357" y="1673621"/>
                  <a:pt x="6367668" y="1673621"/>
                </a:cubicBezTo>
                <a:close/>
                <a:moveTo>
                  <a:pt x="8420323" y="1665555"/>
                </a:moveTo>
                <a:cubicBezTo>
                  <a:pt x="8420323" y="1676310"/>
                  <a:pt x="8428387" y="1681687"/>
                  <a:pt x="8444519" y="1681687"/>
                </a:cubicBezTo>
                <a:cubicBezTo>
                  <a:pt x="8460650" y="1681687"/>
                  <a:pt x="8474091" y="1676310"/>
                  <a:pt x="8484846" y="1665555"/>
                </a:cubicBezTo>
                <a:lnTo>
                  <a:pt x="8468715" y="1665555"/>
                </a:lnTo>
                <a:close/>
                <a:moveTo>
                  <a:pt x="8500978" y="1649425"/>
                </a:moveTo>
                <a:lnTo>
                  <a:pt x="8517108" y="1681687"/>
                </a:lnTo>
                <a:cubicBezTo>
                  <a:pt x="8527863" y="1681687"/>
                  <a:pt x="8527863" y="1676310"/>
                  <a:pt x="8517108" y="1665555"/>
                </a:cubicBezTo>
                <a:cubicBezTo>
                  <a:pt x="8517108" y="1665555"/>
                  <a:pt x="8511732" y="1660179"/>
                  <a:pt x="8500978" y="1649425"/>
                </a:cubicBezTo>
                <a:close/>
                <a:moveTo>
                  <a:pt x="8242882" y="1649425"/>
                </a:moveTo>
                <a:lnTo>
                  <a:pt x="8242882" y="1665555"/>
                </a:lnTo>
                <a:lnTo>
                  <a:pt x="8259013" y="1649425"/>
                </a:lnTo>
                <a:cubicBezTo>
                  <a:pt x="8248259" y="1649425"/>
                  <a:pt x="8242882" y="1649425"/>
                  <a:pt x="8242882" y="1649425"/>
                </a:cubicBezTo>
                <a:close/>
                <a:moveTo>
                  <a:pt x="5403847" y="1649425"/>
                </a:moveTo>
                <a:cubicBezTo>
                  <a:pt x="5393092" y="1649425"/>
                  <a:pt x="5387714" y="1654801"/>
                  <a:pt x="5387714" y="1665555"/>
                </a:cubicBezTo>
                <a:lnTo>
                  <a:pt x="5403847" y="1665555"/>
                </a:lnTo>
                <a:cubicBezTo>
                  <a:pt x="5414601" y="1665555"/>
                  <a:pt x="5419978" y="1665555"/>
                  <a:pt x="5419978" y="1665555"/>
                </a:cubicBezTo>
                <a:cubicBezTo>
                  <a:pt x="5419978" y="1654801"/>
                  <a:pt x="5414601" y="1649425"/>
                  <a:pt x="5403847" y="1649425"/>
                </a:cubicBezTo>
                <a:close/>
                <a:moveTo>
                  <a:pt x="2024427" y="1649425"/>
                </a:moveTo>
                <a:cubicBezTo>
                  <a:pt x="2019051" y="1649425"/>
                  <a:pt x="2016361" y="1654801"/>
                  <a:pt x="2016361" y="1665555"/>
                </a:cubicBezTo>
                <a:lnTo>
                  <a:pt x="2048623" y="1665555"/>
                </a:lnTo>
                <a:cubicBezTo>
                  <a:pt x="2037868" y="1654801"/>
                  <a:pt x="2029806" y="1649425"/>
                  <a:pt x="2024427" y="1649425"/>
                </a:cubicBezTo>
                <a:close/>
                <a:moveTo>
                  <a:pt x="7506910" y="1637328"/>
                </a:moveTo>
                <a:cubicBezTo>
                  <a:pt x="7502878" y="1637328"/>
                  <a:pt x="7500864" y="1638671"/>
                  <a:pt x="7500864" y="1641359"/>
                </a:cubicBezTo>
                <a:cubicBezTo>
                  <a:pt x="7500864" y="1646734"/>
                  <a:pt x="7506240" y="1649425"/>
                  <a:pt x="7516992" y="1649425"/>
                </a:cubicBezTo>
                <a:cubicBezTo>
                  <a:pt x="7527747" y="1649425"/>
                  <a:pt x="7535812" y="1652114"/>
                  <a:pt x="7541190" y="1657489"/>
                </a:cubicBezTo>
                <a:cubicBezTo>
                  <a:pt x="7546568" y="1662868"/>
                  <a:pt x="7554632" y="1665555"/>
                  <a:pt x="7565386" y="1665555"/>
                </a:cubicBezTo>
                <a:lnTo>
                  <a:pt x="7581518" y="1665555"/>
                </a:lnTo>
                <a:lnTo>
                  <a:pt x="7662170" y="1697818"/>
                </a:lnTo>
                <a:cubicBezTo>
                  <a:pt x="7662170" y="1687064"/>
                  <a:pt x="7670236" y="1687064"/>
                  <a:pt x="7686368" y="1697818"/>
                </a:cubicBezTo>
                <a:cubicBezTo>
                  <a:pt x="7702498" y="1708572"/>
                  <a:pt x="7710566" y="1713947"/>
                  <a:pt x="7710566" y="1713947"/>
                </a:cubicBezTo>
                <a:lnTo>
                  <a:pt x="7742824" y="1713947"/>
                </a:lnTo>
                <a:cubicBezTo>
                  <a:pt x="7742824" y="1681687"/>
                  <a:pt x="7710566" y="1665555"/>
                  <a:pt x="7646040" y="1665555"/>
                </a:cubicBezTo>
                <a:cubicBezTo>
                  <a:pt x="7613778" y="1665555"/>
                  <a:pt x="7592269" y="1660179"/>
                  <a:pt x="7581518" y="1649425"/>
                </a:cubicBezTo>
                <a:lnTo>
                  <a:pt x="7565386" y="1649425"/>
                </a:lnTo>
                <a:cubicBezTo>
                  <a:pt x="7554632" y="1649425"/>
                  <a:pt x="7541190" y="1646734"/>
                  <a:pt x="7525058" y="1641359"/>
                </a:cubicBezTo>
                <a:cubicBezTo>
                  <a:pt x="7516992" y="1638671"/>
                  <a:pt x="7510942" y="1637328"/>
                  <a:pt x="7506910" y="1637328"/>
                </a:cubicBezTo>
                <a:close/>
                <a:moveTo>
                  <a:pt x="10267307" y="1633293"/>
                </a:moveTo>
                <a:cubicBezTo>
                  <a:pt x="10261932" y="1633293"/>
                  <a:pt x="10256556" y="1635983"/>
                  <a:pt x="10251176" y="1641359"/>
                </a:cubicBezTo>
                <a:cubicBezTo>
                  <a:pt x="10245802" y="1646734"/>
                  <a:pt x="10243111" y="1649425"/>
                  <a:pt x="10243111" y="1649425"/>
                </a:cubicBezTo>
                <a:cubicBezTo>
                  <a:pt x="10243111" y="1649425"/>
                  <a:pt x="10253868" y="1649425"/>
                  <a:pt x="10275374" y="1649425"/>
                </a:cubicBezTo>
                <a:cubicBezTo>
                  <a:pt x="10275374" y="1649425"/>
                  <a:pt x="10278063" y="1649425"/>
                  <a:pt x="10283441" y="1649425"/>
                </a:cubicBezTo>
                <a:cubicBezTo>
                  <a:pt x="10288815" y="1649425"/>
                  <a:pt x="10291504" y="1644047"/>
                  <a:pt x="10291504" y="1633293"/>
                </a:cubicBezTo>
                <a:cubicBezTo>
                  <a:pt x="10280752" y="1633293"/>
                  <a:pt x="10272685" y="1633293"/>
                  <a:pt x="10267307" y="1633293"/>
                </a:cubicBezTo>
                <a:close/>
                <a:moveTo>
                  <a:pt x="9920495" y="1633293"/>
                </a:moveTo>
                <a:cubicBezTo>
                  <a:pt x="9920495" y="1644047"/>
                  <a:pt x="9933938" y="1649425"/>
                  <a:pt x="9960823" y="1649425"/>
                </a:cubicBezTo>
                <a:cubicBezTo>
                  <a:pt x="9987706" y="1649425"/>
                  <a:pt x="10006526" y="1649425"/>
                  <a:pt x="10017281" y="1649425"/>
                </a:cubicBezTo>
                <a:lnTo>
                  <a:pt x="9968888" y="1633293"/>
                </a:lnTo>
                <a:close/>
                <a:moveTo>
                  <a:pt x="9759186" y="1633293"/>
                </a:moveTo>
                <a:cubicBezTo>
                  <a:pt x="9737679" y="1633293"/>
                  <a:pt x="9718860" y="1635983"/>
                  <a:pt x="9702727" y="1641359"/>
                </a:cubicBezTo>
                <a:cubicBezTo>
                  <a:pt x="9686597" y="1646734"/>
                  <a:pt x="9678532" y="1649425"/>
                  <a:pt x="9678532" y="1649425"/>
                </a:cubicBezTo>
                <a:cubicBezTo>
                  <a:pt x="9678532" y="1670933"/>
                  <a:pt x="9689286" y="1676310"/>
                  <a:pt x="9710793" y="1665555"/>
                </a:cubicBezTo>
                <a:cubicBezTo>
                  <a:pt x="9721547" y="1654801"/>
                  <a:pt x="9737679" y="1649425"/>
                  <a:pt x="9759186" y="1649425"/>
                </a:cubicBezTo>
                <a:cubicBezTo>
                  <a:pt x="9780693" y="1660179"/>
                  <a:pt x="9799514" y="1662868"/>
                  <a:pt x="9815645" y="1657489"/>
                </a:cubicBezTo>
                <a:cubicBezTo>
                  <a:pt x="9831777" y="1652114"/>
                  <a:pt x="9839840" y="1644047"/>
                  <a:pt x="9839840" y="1633293"/>
                </a:cubicBezTo>
                <a:cubicBezTo>
                  <a:pt x="9839840" y="1633293"/>
                  <a:pt x="9831777" y="1633293"/>
                  <a:pt x="9815645" y="1633293"/>
                </a:cubicBezTo>
                <a:cubicBezTo>
                  <a:pt x="9799514" y="1633293"/>
                  <a:pt x="9780693" y="1633293"/>
                  <a:pt x="9759186" y="1633293"/>
                </a:cubicBezTo>
                <a:close/>
                <a:moveTo>
                  <a:pt x="9484960" y="1633293"/>
                </a:moveTo>
                <a:cubicBezTo>
                  <a:pt x="9398929" y="1644047"/>
                  <a:pt x="9326342" y="1649425"/>
                  <a:pt x="9267193" y="1649425"/>
                </a:cubicBezTo>
                <a:cubicBezTo>
                  <a:pt x="9208047" y="1649425"/>
                  <a:pt x="9175785" y="1646734"/>
                  <a:pt x="9170409" y="1641359"/>
                </a:cubicBezTo>
                <a:cubicBezTo>
                  <a:pt x="9165033" y="1635983"/>
                  <a:pt x="9148901" y="1635983"/>
                  <a:pt x="9122017" y="1641359"/>
                </a:cubicBezTo>
                <a:cubicBezTo>
                  <a:pt x="9095131" y="1646734"/>
                  <a:pt x="9081688" y="1652114"/>
                  <a:pt x="9081688" y="1657489"/>
                </a:cubicBezTo>
                <a:cubicBezTo>
                  <a:pt x="9081688" y="1662868"/>
                  <a:pt x="9087066" y="1668243"/>
                  <a:pt x="9097820" y="1673621"/>
                </a:cubicBezTo>
                <a:cubicBezTo>
                  <a:pt x="9108574" y="1678997"/>
                  <a:pt x="9140837" y="1681687"/>
                  <a:pt x="9194605" y="1681687"/>
                </a:cubicBezTo>
                <a:cubicBezTo>
                  <a:pt x="9248375" y="1681687"/>
                  <a:pt x="9280637" y="1687064"/>
                  <a:pt x="9291392" y="1697818"/>
                </a:cubicBezTo>
                <a:cubicBezTo>
                  <a:pt x="9302146" y="1697818"/>
                  <a:pt x="9320964" y="1697818"/>
                  <a:pt x="9347850" y="1697818"/>
                </a:cubicBezTo>
                <a:cubicBezTo>
                  <a:pt x="9374733" y="1697818"/>
                  <a:pt x="9393551" y="1692442"/>
                  <a:pt x="9404306" y="1681687"/>
                </a:cubicBezTo>
                <a:cubicBezTo>
                  <a:pt x="9415060" y="1670933"/>
                  <a:pt x="9420438" y="1670933"/>
                  <a:pt x="9420438" y="1681687"/>
                </a:cubicBezTo>
                <a:cubicBezTo>
                  <a:pt x="9420438" y="1692442"/>
                  <a:pt x="9428505" y="1697818"/>
                  <a:pt x="9444634" y="1697818"/>
                </a:cubicBezTo>
                <a:cubicBezTo>
                  <a:pt x="9460764" y="1697818"/>
                  <a:pt x="9468831" y="1692442"/>
                  <a:pt x="9468831" y="1681687"/>
                </a:cubicBezTo>
                <a:lnTo>
                  <a:pt x="9533355" y="1665555"/>
                </a:lnTo>
                <a:cubicBezTo>
                  <a:pt x="9565614" y="1665555"/>
                  <a:pt x="9587123" y="1660179"/>
                  <a:pt x="9597877" y="1649425"/>
                </a:cubicBezTo>
                <a:close/>
                <a:moveTo>
                  <a:pt x="6403961" y="1633293"/>
                </a:moveTo>
                <a:lnTo>
                  <a:pt x="6387829" y="1649425"/>
                </a:lnTo>
                <a:lnTo>
                  <a:pt x="6403961" y="1665555"/>
                </a:lnTo>
                <a:cubicBezTo>
                  <a:pt x="6403961" y="1665555"/>
                  <a:pt x="6409339" y="1668243"/>
                  <a:pt x="6420092" y="1673621"/>
                </a:cubicBezTo>
                <a:cubicBezTo>
                  <a:pt x="6430846" y="1678997"/>
                  <a:pt x="6436224" y="1687064"/>
                  <a:pt x="6436224" y="1697818"/>
                </a:cubicBezTo>
                <a:cubicBezTo>
                  <a:pt x="6414714" y="1719325"/>
                  <a:pt x="6420092" y="1730079"/>
                  <a:pt x="6452354" y="1730079"/>
                </a:cubicBezTo>
                <a:lnTo>
                  <a:pt x="6468484" y="1713947"/>
                </a:lnTo>
                <a:lnTo>
                  <a:pt x="6452354" y="1697818"/>
                </a:lnTo>
                <a:cubicBezTo>
                  <a:pt x="6463108" y="1697818"/>
                  <a:pt x="6471172" y="1705883"/>
                  <a:pt x="6476550" y="1722014"/>
                </a:cubicBezTo>
                <a:cubicBezTo>
                  <a:pt x="6481928" y="1738143"/>
                  <a:pt x="6487304" y="1746210"/>
                  <a:pt x="6492681" y="1746210"/>
                </a:cubicBezTo>
                <a:cubicBezTo>
                  <a:pt x="6498058" y="1746210"/>
                  <a:pt x="6500746" y="1738143"/>
                  <a:pt x="6500746" y="1722014"/>
                </a:cubicBezTo>
                <a:cubicBezTo>
                  <a:pt x="6500746" y="1705883"/>
                  <a:pt x="6506124" y="1697818"/>
                  <a:pt x="6516878" y="1697818"/>
                </a:cubicBezTo>
                <a:lnTo>
                  <a:pt x="6516878" y="1681687"/>
                </a:lnTo>
                <a:cubicBezTo>
                  <a:pt x="6495372" y="1681687"/>
                  <a:pt x="6479238" y="1678997"/>
                  <a:pt x="6468484" y="1673621"/>
                </a:cubicBezTo>
                <a:cubicBezTo>
                  <a:pt x="6457734" y="1668243"/>
                  <a:pt x="6446976" y="1662868"/>
                  <a:pt x="6436224" y="1657489"/>
                </a:cubicBezTo>
                <a:cubicBezTo>
                  <a:pt x="6425470" y="1652114"/>
                  <a:pt x="6420092" y="1644047"/>
                  <a:pt x="6420092" y="1633293"/>
                </a:cubicBezTo>
                <a:close/>
                <a:moveTo>
                  <a:pt x="5436108" y="1633293"/>
                </a:moveTo>
                <a:lnTo>
                  <a:pt x="5436108" y="1649425"/>
                </a:lnTo>
                <a:cubicBezTo>
                  <a:pt x="5436108" y="1649425"/>
                  <a:pt x="5438796" y="1649425"/>
                  <a:pt x="5444173" y="1649425"/>
                </a:cubicBezTo>
                <a:cubicBezTo>
                  <a:pt x="5449551" y="1649425"/>
                  <a:pt x="5452240" y="1644047"/>
                  <a:pt x="5452240" y="1633293"/>
                </a:cubicBezTo>
                <a:cubicBezTo>
                  <a:pt x="5452240" y="1633293"/>
                  <a:pt x="5446860" y="1633293"/>
                  <a:pt x="5436108" y="1633293"/>
                </a:cubicBezTo>
                <a:close/>
                <a:moveTo>
                  <a:pt x="6458404" y="1623211"/>
                </a:moveTo>
                <a:cubicBezTo>
                  <a:pt x="6454370" y="1624557"/>
                  <a:pt x="6452354" y="1627918"/>
                  <a:pt x="6452354" y="1633293"/>
                </a:cubicBezTo>
                <a:lnTo>
                  <a:pt x="6484616" y="1649425"/>
                </a:lnTo>
                <a:lnTo>
                  <a:pt x="6500746" y="1649425"/>
                </a:lnTo>
                <a:cubicBezTo>
                  <a:pt x="6500746" y="1638671"/>
                  <a:pt x="6492681" y="1630605"/>
                  <a:pt x="6476550" y="1625229"/>
                </a:cubicBezTo>
                <a:cubicBezTo>
                  <a:pt x="6468484" y="1622541"/>
                  <a:pt x="6462436" y="1621866"/>
                  <a:pt x="6458404" y="1623211"/>
                </a:cubicBezTo>
                <a:close/>
                <a:moveTo>
                  <a:pt x="12501437" y="1617164"/>
                </a:moveTo>
                <a:lnTo>
                  <a:pt x="12517567" y="1633293"/>
                </a:lnTo>
                <a:cubicBezTo>
                  <a:pt x="12506811" y="1633293"/>
                  <a:pt x="12501437" y="1633293"/>
                  <a:pt x="12501437" y="1633293"/>
                </a:cubicBezTo>
                <a:cubicBezTo>
                  <a:pt x="12501437" y="1622538"/>
                  <a:pt x="12501437" y="1617164"/>
                  <a:pt x="12501437" y="1617164"/>
                </a:cubicBezTo>
                <a:close/>
                <a:moveTo>
                  <a:pt x="10372160" y="1617164"/>
                </a:moveTo>
                <a:cubicBezTo>
                  <a:pt x="10382915" y="1627918"/>
                  <a:pt x="10393666" y="1633293"/>
                  <a:pt x="10404420" y="1633293"/>
                </a:cubicBezTo>
                <a:lnTo>
                  <a:pt x="10420552" y="1617164"/>
                </a:lnTo>
                <a:close/>
                <a:moveTo>
                  <a:pt x="7694432" y="1617164"/>
                </a:moveTo>
                <a:lnTo>
                  <a:pt x="7742824" y="1633293"/>
                </a:lnTo>
                <a:cubicBezTo>
                  <a:pt x="7775086" y="1644047"/>
                  <a:pt x="7801973" y="1654801"/>
                  <a:pt x="7823478" y="1665555"/>
                </a:cubicBezTo>
                <a:lnTo>
                  <a:pt x="7839610" y="1649425"/>
                </a:lnTo>
                <a:close/>
                <a:moveTo>
                  <a:pt x="1225947" y="1617164"/>
                </a:moveTo>
                <a:cubicBezTo>
                  <a:pt x="1225947" y="1617164"/>
                  <a:pt x="1225947" y="1622538"/>
                  <a:pt x="1225947" y="1633293"/>
                </a:cubicBezTo>
                <a:lnTo>
                  <a:pt x="1258209" y="1633293"/>
                </a:lnTo>
                <a:lnTo>
                  <a:pt x="1242078" y="1617164"/>
                </a:lnTo>
                <a:cubicBezTo>
                  <a:pt x="1231326" y="1617164"/>
                  <a:pt x="1225947" y="1617164"/>
                  <a:pt x="1225947" y="1617164"/>
                </a:cubicBezTo>
                <a:close/>
                <a:moveTo>
                  <a:pt x="10045509" y="1609097"/>
                </a:moveTo>
                <a:cubicBezTo>
                  <a:pt x="10042820" y="1609097"/>
                  <a:pt x="10038788" y="1611787"/>
                  <a:pt x="10033410" y="1617164"/>
                </a:cubicBezTo>
                <a:lnTo>
                  <a:pt x="10049543" y="1617164"/>
                </a:lnTo>
                <a:cubicBezTo>
                  <a:pt x="10049543" y="1611787"/>
                  <a:pt x="10048198" y="1609097"/>
                  <a:pt x="10045509" y="1609097"/>
                </a:cubicBezTo>
                <a:close/>
                <a:moveTo>
                  <a:pt x="1403388" y="1609097"/>
                </a:moveTo>
                <a:cubicBezTo>
                  <a:pt x="1398012" y="1609097"/>
                  <a:pt x="1398012" y="1611787"/>
                  <a:pt x="1403388" y="1617164"/>
                </a:cubicBezTo>
                <a:cubicBezTo>
                  <a:pt x="1414143" y="1627918"/>
                  <a:pt x="1424895" y="1633293"/>
                  <a:pt x="1435650" y="1633293"/>
                </a:cubicBezTo>
                <a:lnTo>
                  <a:pt x="1467914" y="1633293"/>
                </a:lnTo>
                <a:lnTo>
                  <a:pt x="1435650" y="1617164"/>
                </a:lnTo>
                <a:cubicBezTo>
                  <a:pt x="1419519" y="1611787"/>
                  <a:pt x="1408764" y="1609097"/>
                  <a:pt x="1403388" y="1609097"/>
                </a:cubicBezTo>
                <a:close/>
                <a:moveTo>
                  <a:pt x="10097934" y="1601033"/>
                </a:moveTo>
                <a:lnTo>
                  <a:pt x="10065673" y="1617164"/>
                </a:lnTo>
                <a:lnTo>
                  <a:pt x="10049543" y="1633293"/>
                </a:lnTo>
                <a:lnTo>
                  <a:pt x="10081804" y="1633293"/>
                </a:lnTo>
                <a:cubicBezTo>
                  <a:pt x="10124819" y="1633293"/>
                  <a:pt x="10146326" y="1633293"/>
                  <a:pt x="10146326" y="1633293"/>
                </a:cubicBezTo>
                <a:cubicBezTo>
                  <a:pt x="10146326" y="1622538"/>
                  <a:pt x="10143639" y="1614475"/>
                  <a:pt x="10138261" y="1609097"/>
                </a:cubicBezTo>
                <a:cubicBezTo>
                  <a:pt x="10132884" y="1603720"/>
                  <a:pt x="10119443" y="1601033"/>
                  <a:pt x="10097934" y="1601033"/>
                </a:cubicBezTo>
                <a:close/>
                <a:moveTo>
                  <a:pt x="9976952" y="1601033"/>
                </a:moveTo>
                <a:cubicBezTo>
                  <a:pt x="9971577" y="1601033"/>
                  <a:pt x="9968888" y="1606409"/>
                  <a:pt x="9968888" y="1617164"/>
                </a:cubicBezTo>
                <a:lnTo>
                  <a:pt x="9985019" y="1617164"/>
                </a:lnTo>
                <a:lnTo>
                  <a:pt x="10001149" y="1617164"/>
                </a:lnTo>
                <a:cubicBezTo>
                  <a:pt x="9990395" y="1606409"/>
                  <a:pt x="9982331" y="1601033"/>
                  <a:pt x="9976952" y="1601033"/>
                </a:cubicBezTo>
                <a:close/>
                <a:moveTo>
                  <a:pt x="7291160" y="1601033"/>
                </a:moveTo>
                <a:cubicBezTo>
                  <a:pt x="7291160" y="1611787"/>
                  <a:pt x="7299226" y="1619851"/>
                  <a:pt x="7315356" y="1625229"/>
                </a:cubicBezTo>
                <a:cubicBezTo>
                  <a:pt x="7331488" y="1630605"/>
                  <a:pt x="7344931" y="1638671"/>
                  <a:pt x="7355686" y="1649425"/>
                </a:cubicBezTo>
                <a:cubicBezTo>
                  <a:pt x="7377192" y="1649425"/>
                  <a:pt x="7390636" y="1654801"/>
                  <a:pt x="7396010" y="1665555"/>
                </a:cubicBezTo>
                <a:cubicBezTo>
                  <a:pt x="7401388" y="1676310"/>
                  <a:pt x="7406764" y="1678997"/>
                  <a:pt x="7412142" y="1673621"/>
                </a:cubicBezTo>
                <a:cubicBezTo>
                  <a:pt x="7417518" y="1668243"/>
                  <a:pt x="7422895" y="1670933"/>
                  <a:pt x="7428273" y="1681687"/>
                </a:cubicBezTo>
                <a:cubicBezTo>
                  <a:pt x="7433650" y="1692442"/>
                  <a:pt x="7439027" y="1697818"/>
                  <a:pt x="7444404" y="1697818"/>
                </a:cubicBezTo>
                <a:cubicBezTo>
                  <a:pt x="7449782" y="1697818"/>
                  <a:pt x="7452468" y="1692442"/>
                  <a:pt x="7452468" y="1681687"/>
                </a:cubicBezTo>
                <a:lnTo>
                  <a:pt x="7436338" y="1649425"/>
                </a:lnTo>
                <a:cubicBezTo>
                  <a:pt x="7414831" y="1638671"/>
                  <a:pt x="7398699" y="1633293"/>
                  <a:pt x="7387946" y="1633293"/>
                </a:cubicBezTo>
                <a:cubicBezTo>
                  <a:pt x="7387946" y="1633293"/>
                  <a:pt x="7385256" y="1630605"/>
                  <a:pt x="7379881" y="1625229"/>
                </a:cubicBezTo>
                <a:cubicBezTo>
                  <a:pt x="7374503" y="1619851"/>
                  <a:pt x="7366436" y="1617164"/>
                  <a:pt x="7355686" y="1617164"/>
                </a:cubicBezTo>
                <a:close/>
                <a:moveTo>
                  <a:pt x="10166490" y="1588933"/>
                </a:moveTo>
                <a:cubicBezTo>
                  <a:pt x="10158425" y="1591623"/>
                  <a:pt x="10151706" y="1601033"/>
                  <a:pt x="10146326" y="1617164"/>
                </a:cubicBezTo>
                <a:cubicBezTo>
                  <a:pt x="10146326" y="1627918"/>
                  <a:pt x="10149015" y="1633293"/>
                  <a:pt x="10154393" y="1633293"/>
                </a:cubicBezTo>
                <a:cubicBezTo>
                  <a:pt x="10159769" y="1633293"/>
                  <a:pt x="10167835" y="1633293"/>
                  <a:pt x="10178590" y="1633293"/>
                </a:cubicBezTo>
                <a:lnTo>
                  <a:pt x="10194719" y="1617164"/>
                </a:lnTo>
                <a:cubicBezTo>
                  <a:pt x="10205474" y="1617164"/>
                  <a:pt x="10205474" y="1611787"/>
                  <a:pt x="10194719" y="1601033"/>
                </a:cubicBezTo>
                <a:cubicBezTo>
                  <a:pt x="10183965" y="1590279"/>
                  <a:pt x="10174555" y="1586245"/>
                  <a:pt x="10166490" y="1588933"/>
                </a:cubicBezTo>
                <a:close/>
                <a:moveTo>
                  <a:pt x="7597647" y="1584901"/>
                </a:moveTo>
                <a:lnTo>
                  <a:pt x="7581518" y="1617164"/>
                </a:lnTo>
                <a:cubicBezTo>
                  <a:pt x="7613778" y="1617164"/>
                  <a:pt x="7629910" y="1622538"/>
                  <a:pt x="7629910" y="1633293"/>
                </a:cubicBezTo>
                <a:lnTo>
                  <a:pt x="7662170" y="1633293"/>
                </a:lnTo>
                <a:lnTo>
                  <a:pt x="7629910" y="1617164"/>
                </a:lnTo>
                <a:cubicBezTo>
                  <a:pt x="7619156" y="1606409"/>
                  <a:pt x="7619156" y="1601033"/>
                  <a:pt x="7629910" y="1601033"/>
                </a:cubicBezTo>
                <a:close/>
                <a:moveTo>
                  <a:pt x="6339438" y="1584901"/>
                </a:moveTo>
                <a:cubicBezTo>
                  <a:pt x="6339438" y="1584901"/>
                  <a:pt x="6342126" y="1590277"/>
                  <a:pt x="6347504" y="1601033"/>
                </a:cubicBezTo>
                <a:cubicBezTo>
                  <a:pt x="6352879" y="1611787"/>
                  <a:pt x="6358258" y="1617164"/>
                  <a:pt x="6363633" y="1617164"/>
                </a:cubicBezTo>
                <a:cubicBezTo>
                  <a:pt x="6369011" y="1617164"/>
                  <a:pt x="6371702" y="1611787"/>
                  <a:pt x="6371702" y="1601033"/>
                </a:cubicBezTo>
                <a:close/>
                <a:moveTo>
                  <a:pt x="1032379" y="1584901"/>
                </a:moveTo>
                <a:cubicBezTo>
                  <a:pt x="1064637" y="1606409"/>
                  <a:pt x="1080771" y="1627918"/>
                  <a:pt x="1080771" y="1649425"/>
                </a:cubicBezTo>
                <a:cubicBezTo>
                  <a:pt x="1070017" y="1649425"/>
                  <a:pt x="1064637" y="1644047"/>
                  <a:pt x="1064637" y="1633293"/>
                </a:cubicBezTo>
                <a:cubicBezTo>
                  <a:pt x="1064637" y="1633293"/>
                  <a:pt x="1059263" y="1633293"/>
                  <a:pt x="1048508" y="1633293"/>
                </a:cubicBezTo>
                <a:lnTo>
                  <a:pt x="1016245" y="1601033"/>
                </a:lnTo>
                <a:cubicBezTo>
                  <a:pt x="1016245" y="1590277"/>
                  <a:pt x="1021624" y="1584901"/>
                  <a:pt x="1032379" y="1584901"/>
                </a:cubicBezTo>
                <a:close/>
                <a:moveTo>
                  <a:pt x="9130083" y="1568770"/>
                </a:moveTo>
                <a:cubicBezTo>
                  <a:pt x="9130083" y="1579525"/>
                  <a:pt x="9135459" y="1584901"/>
                  <a:pt x="9146213" y="1584901"/>
                </a:cubicBezTo>
                <a:lnTo>
                  <a:pt x="9178474" y="1568770"/>
                </a:lnTo>
                <a:cubicBezTo>
                  <a:pt x="9167720" y="1568770"/>
                  <a:pt x="9156968" y="1568770"/>
                  <a:pt x="9146213" y="1568770"/>
                </a:cubicBezTo>
                <a:close/>
                <a:moveTo>
                  <a:pt x="6678187" y="1568770"/>
                </a:moveTo>
                <a:lnTo>
                  <a:pt x="6678187" y="1601033"/>
                </a:lnTo>
                <a:cubicBezTo>
                  <a:pt x="6688940" y="1611787"/>
                  <a:pt x="6688940" y="1617164"/>
                  <a:pt x="6678187" y="1617164"/>
                </a:cubicBezTo>
                <a:lnTo>
                  <a:pt x="6694318" y="1633293"/>
                </a:lnTo>
                <a:lnTo>
                  <a:pt x="6726579" y="1633293"/>
                </a:lnTo>
                <a:cubicBezTo>
                  <a:pt x="6705072" y="1611787"/>
                  <a:pt x="6691628" y="1595655"/>
                  <a:pt x="6686251" y="1584901"/>
                </a:cubicBezTo>
                <a:cubicBezTo>
                  <a:pt x="6680876" y="1574147"/>
                  <a:pt x="6678187" y="1568770"/>
                  <a:pt x="6678187" y="1568770"/>
                </a:cubicBezTo>
                <a:close/>
                <a:moveTo>
                  <a:pt x="5194148" y="1568770"/>
                </a:moveTo>
                <a:lnTo>
                  <a:pt x="5194148" y="1584901"/>
                </a:lnTo>
                <a:cubicBezTo>
                  <a:pt x="5204901" y="1584901"/>
                  <a:pt x="5210277" y="1582214"/>
                  <a:pt x="5210277" y="1576834"/>
                </a:cubicBezTo>
                <a:cubicBezTo>
                  <a:pt x="5210277" y="1571459"/>
                  <a:pt x="5204901" y="1568770"/>
                  <a:pt x="5194148" y="1568770"/>
                </a:cubicBezTo>
                <a:close/>
                <a:moveTo>
                  <a:pt x="10678644" y="1552638"/>
                </a:moveTo>
                <a:lnTo>
                  <a:pt x="10662515" y="1568770"/>
                </a:lnTo>
                <a:lnTo>
                  <a:pt x="10678644" y="1584901"/>
                </a:lnTo>
                <a:cubicBezTo>
                  <a:pt x="10678644" y="1584901"/>
                  <a:pt x="10678644" y="1574147"/>
                  <a:pt x="10678644" y="1552638"/>
                </a:cubicBezTo>
                <a:close/>
                <a:moveTo>
                  <a:pt x="8855857" y="1552638"/>
                </a:moveTo>
                <a:lnTo>
                  <a:pt x="8807463" y="1568770"/>
                </a:lnTo>
                <a:lnTo>
                  <a:pt x="8904250" y="1568770"/>
                </a:lnTo>
                <a:cubicBezTo>
                  <a:pt x="8904250" y="1558016"/>
                  <a:pt x="8898872" y="1552638"/>
                  <a:pt x="8888118" y="1552638"/>
                </a:cubicBezTo>
                <a:close/>
                <a:moveTo>
                  <a:pt x="7339552" y="1552638"/>
                </a:moveTo>
                <a:lnTo>
                  <a:pt x="7339552" y="1568770"/>
                </a:lnTo>
                <a:lnTo>
                  <a:pt x="7355686" y="1552638"/>
                </a:lnTo>
                <a:cubicBezTo>
                  <a:pt x="7344931" y="1552638"/>
                  <a:pt x="7339552" y="1552638"/>
                  <a:pt x="7339552" y="1552638"/>
                </a:cubicBezTo>
                <a:close/>
                <a:moveTo>
                  <a:pt x="5565156" y="1552638"/>
                </a:moveTo>
                <a:lnTo>
                  <a:pt x="5629681" y="1633293"/>
                </a:lnTo>
                <a:lnTo>
                  <a:pt x="5645810" y="1633293"/>
                </a:lnTo>
                <a:cubicBezTo>
                  <a:pt x="5645810" y="1622538"/>
                  <a:pt x="5645810" y="1617164"/>
                  <a:pt x="5645810" y="1617164"/>
                </a:cubicBezTo>
                <a:cubicBezTo>
                  <a:pt x="5656563" y="1617164"/>
                  <a:pt x="5661940" y="1619851"/>
                  <a:pt x="5661940" y="1625229"/>
                </a:cubicBezTo>
                <a:cubicBezTo>
                  <a:pt x="5661940" y="1630605"/>
                  <a:pt x="5661940" y="1633293"/>
                  <a:pt x="5661940" y="1633293"/>
                </a:cubicBezTo>
                <a:cubicBezTo>
                  <a:pt x="5661940" y="1644047"/>
                  <a:pt x="5667318" y="1646734"/>
                  <a:pt x="5678070" y="1641359"/>
                </a:cubicBezTo>
                <a:cubicBezTo>
                  <a:pt x="5688824" y="1635983"/>
                  <a:pt x="5696891" y="1638671"/>
                  <a:pt x="5702268" y="1649425"/>
                </a:cubicBezTo>
                <a:cubicBezTo>
                  <a:pt x="5707648" y="1660179"/>
                  <a:pt x="5715710" y="1665555"/>
                  <a:pt x="5726464" y="1665555"/>
                </a:cubicBezTo>
                <a:lnTo>
                  <a:pt x="5742595" y="1665555"/>
                </a:lnTo>
                <a:lnTo>
                  <a:pt x="5790987" y="1697818"/>
                </a:lnTo>
                <a:cubicBezTo>
                  <a:pt x="5801741" y="1697818"/>
                  <a:pt x="5812496" y="1705883"/>
                  <a:pt x="5823250" y="1722014"/>
                </a:cubicBezTo>
                <a:cubicBezTo>
                  <a:pt x="5834004" y="1738143"/>
                  <a:pt x="5847446" y="1751588"/>
                  <a:pt x="5863578" y="1762342"/>
                </a:cubicBezTo>
                <a:cubicBezTo>
                  <a:pt x="5879708" y="1773096"/>
                  <a:pt x="5887774" y="1783847"/>
                  <a:pt x="5887774" y="1794601"/>
                </a:cubicBezTo>
                <a:cubicBezTo>
                  <a:pt x="5909282" y="1794601"/>
                  <a:pt x="5914658" y="1789225"/>
                  <a:pt x="5903904" y="1778473"/>
                </a:cubicBezTo>
                <a:cubicBezTo>
                  <a:pt x="5903904" y="1767718"/>
                  <a:pt x="5903904" y="1762342"/>
                  <a:pt x="5903904" y="1762342"/>
                </a:cubicBezTo>
                <a:cubicBezTo>
                  <a:pt x="5903904" y="1762342"/>
                  <a:pt x="5909282" y="1762342"/>
                  <a:pt x="5920036" y="1762342"/>
                </a:cubicBezTo>
                <a:cubicBezTo>
                  <a:pt x="5930790" y="1773096"/>
                  <a:pt x="5941543" y="1778473"/>
                  <a:pt x="5952296" y="1778473"/>
                </a:cubicBezTo>
                <a:cubicBezTo>
                  <a:pt x="5963050" y="1799979"/>
                  <a:pt x="5973804" y="1810734"/>
                  <a:pt x="5984558" y="1810734"/>
                </a:cubicBezTo>
                <a:cubicBezTo>
                  <a:pt x="5995312" y="1810734"/>
                  <a:pt x="5984558" y="1794601"/>
                  <a:pt x="5952296" y="1762342"/>
                </a:cubicBezTo>
                <a:cubicBezTo>
                  <a:pt x="5941543" y="1751588"/>
                  <a:pt x="5930790" y="1743522"/>
                  <a:pt x="5920036" y="1738143"/>
                </a:cubicBezTo>
                <a:cubicBezTo>
                  <a:pt x="5909282" y="1732768"/>
                  <a:pt x="5903904" y="1730079"/>
                  <a:pt x="5903904" y="1730079"/>
                </a:cubicBezTo>
                <a:lnTo>
                  <a:pt x="5887774" y="1730079"/>
                </a:lnTo>
                <a:cubicBezTo>
                  <a:pt x="5887774" y="1719325"/>
                  <a:pt x="5879708" y="1711260"/>
                  <a:pt x="5863578" y="1705883"/>
                </a:cubicBezTo>
                <a:cubicBezTo>
                  <a:pt x="5847446" y="1700505"/>
                  <a:pt x="5834004" y="1687064"/>
                  <a:pt x="5823250" y="1665555"/>
                </a:cubicBezTo>
                <a:lnTo>
                  <a:pt x="5790987" y="1665555"/>
                </a:lnTo>
                <a:lnTo>
                  <a:pt x="5774858" y="1649425"/>
                </a:lnTo>
                <a:cubicBezTo>
                  <a:pt x="5764104" y="1638671"/>
                  <a:pt x="5747973" y="1627918"/>
                  <a:pt x="5726464" y="1617164"/>
                </a:cubicBezTo>
                <a:cubicBezTo>
                  <a:pt x="5726464" y="1617164"/>
                  <a:pt x="5721086" y="1614475"/>
                  <a:pt x="5710332" y="1609097"/>
                </a:cubicBezTo>
                <a:cubicBezTo>
                  <a:pt x="5699582" y="1603720"/>
                  <a:pt x="5688824" y="1601033"/>
                  <a:pt x="5678070" y="1601033"/>
                </a:cubicBezTo>
                <a:cubicBezTo>
                  <a:pt x="5667318" y="1590277"/>
                  <a:pt x="5656563" y="1587588"/>
                  <a:pt x="5645810" y="1592968"/>
                </a:cubicBezTo>
                <a:cubicBezTo>
                  <a:pt x="5635058" y="1598343"/>
                  <a:pt x="5626992" y="1595655"/>
                  <a:pt x="5621614" y="1584901"/>
                </a:cubicBezTo>
                <a:cubicBezTo>
                  <a:pt x="5616236" y="1574147"/>
                  <a:pt x="5608170" y="1568770"/>
                  <a:pt x="5597416" y="1568770"/>
                </a:cubicBezTo>
                <a:lnTo>
                  <a:pt x="5581286" y="1568770"/>
                </a:lnTo>
                <a:cubicBezTo>
                  <a:pt x="5581286" y="1558016"/>
                  <a:pt x="5575908" y="1552638"/>
                  <a:pt x="5565156" y="1552638"/>
                </a:cubicBezTo>
                <a:close/>
                <a:moveTo>
                  <a:pt x="1080771" y="1552638"/>
                </a:moveTo>
                <a:lnTo>
                  <a:pt x="1064637" y="1568770"/>
                </a:lnTo>
                <a:cubicBezTo>
                  <a:pt x="1075396" y="1568770"/>
                  <a:pt x="1083458" y="1568770"/>
                  <a:pt x="1088837" y="1568770"/>
                </a:cubicBezTo>
                <a:cubicBezTo>
                  <a:pt x="1094213" y="1568770"/>
                  <a:pt x="1096900" y="1568770"/>
                  <a:pt x="1096900" y="1568770"/>
                </a:cubicBezTo>
                <a:cubicBezTo>
                  <a:pt x="1096900" y="1558016"/>
                  <a:pt x="1091524" y="1552638"/>
                  <a:pt x="1080771" y="1552638"/>
                </a:cubicBezTo>
                <a:close/>
                <a:moveTo>
                  <a:pt x="983986" y="1552638"/>
                </a:moveTo>
                <a:cubicBezTo>
                  <a:pt x="983986" y="1563392"/>
                  <a:pt x="983986" y="1568770"/>
                  <a:pt x="983986" y="1568770"/>
                </a:cubicBezTo>
                <a:lnTo>
                  <a:pt x="1000115" y="1552638"/>
                </a:lnTo>
                <a:cubicBezTo>
                  <a:pt x="1000115" y="1552638"/>
                  <a:pt x="994738" y="1552638"/>
                  <a:pt x="983986" y="1552638"/>
                </a:cubicBezTo>
                <a:close/>
                <a:moveTo>
                  <a:pt x="10694778" y="1536509"/>
                </a:moveTo>
                <a:lnTo>
                  <a:pt x="10710909" y="1552638"/>
                </a:lnTo>
                <a:cubicBezTo>
                  <a:pt x="10710909" y="1552638"/>
                  <a:pt x="10710909" y="1547263"/>
                  <a:pt x="10710909" y="1536509"/>
                </a:cubicBezTo>
                <a:cubicBezTo>
                  <a:pt x="10700153" y="1536509"/>
                  <a:pt x="10694778" y="1536509"/>
                  <a:pt x="10694778" y="1536509"/>
                </a:cubicBezTo>
                <a:close/>
                <a:moveTo>
                  <a:pt x="9968888" y="1536509"/>
                </a:moveTo>
                <a:cubicBezTo>
                  <a:pt x="9968888" y="1547263"/>
                  <a:pt x="9968888" y="1552638"/>
                  <a:pt x="9968888" y="1552638"/>
                </a:cubicBezTo>
                <a:cubicBezTo>
                  <a:pt x="9979642" y="1552638"/>
                  <a:pt x="9985019" y="1552638"/>
                  <a:pt x="9985019" y="1552638"/>
                </a:cubicBezTo>
                <a:cubicBezTo>
                  <a:pt x="9985019" y="1552638"/>
                  <a:pt x="9985019" y="1547263"/>
                  <a:pt x="9985019" y="1536509"/>
                </a:cubicBezTo>
                <a:cubicBezTo>
                  <a:pt x="9985019" y="1536509"/>
                  <a:pt x="9979642" y="1536509"/>
                  <a:pt x="9968888" y="1536509"/>
                </a:cubicBezTo>
                <a:close/>
                <a:moveTo>
                  <a:pt x="9928560" y="1536509"/>
                </a:moveTo>
                <a:cubicBezTo>
                  <a:pt x="9923184" y="1536509"/>
                  <a:pt x="9920495" y="1541884"/>
                  <a:pt x="9920495" y="1552638"/>
                </a:cubicBezTo>
                <a:lnTo>
                  <a:pt x="9936627" y="1552638"/>
                </a:lnTo>
                <a:cubicBezTo>
                  <a:pt x="9936627" y="1541884"/>
                  <a:pt x="9933938" y="1536509"/>
                  <a:pt x="9928560" y="1536509"/>
                </a:cubicBezTo>
                <a:close/>
                <a:moveTo>
                  <a:pt x="9484960" y="1536509"/>
                </a:moveTo>
                <a:cubicBezTo>
                  <a:pt x="9484960" y="1547263"/>
                  <a:pt x="9506469" y="1558016"/>
                  <a:pt x="9549484" y="1568770"/>
                </a:cubicBezTo>
                <a:cubicBezTo>
                  <a:pt x="9549484" y="1568770"/>
                  <a:pt x="9554860" y="1563392"/>
                  <a:pt x="9565614" y="1552638"/>
                </a:cubicBezTo>
                <a:cubicBezTo>
                  <a:pt x="9565614" y="1541884"/>
                  <a:pt x="9560238" y="1536509"/>
                  <a:pt x="9549484" y="1536509"/>
                </a:cubicBezTo>
                <a:cubicBezTo>
                  <a:pt x="9538731" y="1536509"/>
                  <a:pt x="9522601" y="1536509"/>
                  <a:pt x="9501092" y="1536509"/>
                </a:cubicBezTo>
                <a:cubicBezTo>
                  <a:pt x="9490338" y="1536509"/>
                  <a:pt x="9484960" y="1536509"/>
                  <a:pt x="9484960" y="1536509"/>
                </a:cubicBezTo>
                <a:close/>
                <a:moveTo>
                  <a:pt x="9355914" y="1536509"/>
                </a:moveTo>
                <a:lnTo>
                  <a:pt x="9372046" y="1568770"/>
                </a:lnTo>
                <a:cubicBezTo>
                  <a:pt x="9393551" y="1568770"/>
                  <a:pt x="9412372" y="1568770"/>
                  <a:pt x="9428505" y="1568770"/>
                </a:cubicBezTo>
                <a:cubicBezTo>
                  <a:pt x="9444634" y="1568770"/>
                  <a:pt x="9452700" y="1563392"/>
                  <a:pt x="9452700" y="1552638"/>
                </a:cubicBezTo>
                <a:cubicBezTo>
                  <a:pt x="9452700" y="1541884"/>
                  <a:pt x="9447323" y="1536509"/>
                  <a:pt x="9436568" y="1536509"/>
                </a:cubicBezTo>
                <a:cubicBezTo>
                  <a:pt x="9425814" y="1536509"/>
                  <a:pt x="9415060" y="1536509"/>
                  <a:pt x="9404306" y="1536509"/>
                </a:cubicBezTo>
                <a:cubicBezTo>
                  <a:pt x="9393551" y="1536509"/>
                  <a:pt x="9377422" y="1536509"/>
                  <a:pt x="9355914" y="1536509"/>
                </a:cubicBezTo>
                <a:close/>
                <a:moveTo>
                  <a:pt x="7129852" y="1536509"/>
                </a:moveTo>
                <a:cubicBezTo>
                  <a:pt x="7129852" y="1536509"/>
                  <a:pt x="7129852" y="1539197"/>
                  <a:pt x="7129852" y="1544574"/>
                </a:cubicBezTo>
                <a:cubicBezTo>
                  <a:pt x="7129852" y="1549951"/>
                  <a:pt x="7135229" y="1552638"/>
                  <a:pt x="7145982" y="1552638"/>
                </a:cubicBezTo>
                <a:close/>
                <a:moveTo>
                  <a:pt x="6565272" y="1536509"/>
                </a:moveTo>
                <a:cubicBezTo>
                  <a:pt x="6576024" y="1547263"/>
                  <a:pt x="6576024" y="1552638"/>
                  <a:pt x="6565272" y="1552638"/>
                </a:cubicBezTo>
                <a:lnTo>
                  <a:pt x="6565272" y="1568770"/>
                </a:lnTo>
                <a:lnTo>
                  <a:pt x="6613664" y="1568770"/>
                </a:lnTo>
                <a:lnTo>
                  <a:pt x="6629792" y="1571459"/>
                </a:lnTo>
                <a:lnTo>
                  <a:pt x="6613664" y="1560705"/>
                </a:lnTo>
                <a:cubicBezTo>
                  <a:pt x="6602910" y="1555329"/>
                  <a:pt x="6592155" y="1547263"/>
                  <a:pt x="6581400" y="1536509"/>
                </a:cubicBezTo>
                <a:close/>
                <a:moveTo>
                  <a:pt x="1048508" y="1536509"/>
                </a:moveTo>
                <a:lnTo>
                  <a:pt x="1048508" y="1552638"/>
                </a:lnTo>
                <a:cubicBezTo>
                  <a:pt x="1059263" y="1552638"/>
                  <a:pt x="1064637" y="1547263"/>
                  <a:pt x="1064637" y="1536509"/>
                </a:cubicBezTo>
                <a:cubicBezTo>
                  <a:pt x="1053886" y="1536509"/>
                  <a:pt x="1048508" y="1536509"/>
                  <a:pt x="1048508" y="1536509"/>
                </a:cubicBezTo>
                <a:close/>
                <a:moveTo>
                  <a:pt x="951721" y="1536509"/>
                </a:moveTo>
                <a:lnTo>
                  <a:pt x="967854" y="1552638"/>
                </a:lnTo>
                <a:cubicBezTo>
                  <a:pt x="967854" y="1552638"/>
                  <a:pt x="967854" y="1547263"/>
                  <a:pt x="967854" y="1536509"/>
                </a:cubicBezTo>
                <a:cubicBezTo>
                  <a:pt x="957100" y="1536509"/>
                  <a:pt x="951721" y="1536509"/>
                  <a:pt x="951721" y="1536509"/>
                </a:cubicBezTo>
                <a:close/>
                <a:moveTo>
                  <a:pt x="6904020" y="1520377"/>
                </a:moveTo>
                <a:lnTo>
                  <a:pt x="6936281" y="1552638"/>
                </a:lnTo>
                <a:lnTo>
                  <a:pt x="7016936" y="1568770"/>
                </a:lnTo>
                <a:cubicBezTo>
                  <a:pt x="7016936" y="1547263"/>
                  <a:pt x="6995427" y="1536509"/>
                  <a:pt x="6952413" y="1536509"/>
                </a:cubicBezTo>
                <a:lnTo>
                  <a:pt x="6920150" y="1520377"/>
                </a:lnTo>
                <a:cubicBezTo>
                  <a:pt x="6909396" y="1520377"/>
                  <a:pt x="6904020" y="1520377"/>
                  <a:pt x="6904020" y="1520377"/>
                </a:cubicBezTo>
                <a:close/>
                <a:moveTo>
                  <a:pt x="9694664" y="1504246"/>
                </a:moveTo>
                <a:lnTo>
                  <a:pt x="9694664" y="1520377"/>
                </a:lnTo>
                <a:cubicBezTo>
                  <a:pt x="9705418" y="1509623"/>
                  <a:pt x="9710793" y="1504246"/>
                  <a:pt x="9710793" y="1504246"/>
                </a:cubicBezTo>
                <a:cubicBezTo>
                  <a:pt x="9700040" y="1504246"/>
                  <a:pt x="9694664" y="1504246"/>
                  <a:pt x="9694664" y="1504246"/>
                </a:cubicBezTo>
                <a:close/>
                <a:moveTo>
                  <a:pt x="9565614" y="1504246"/>
                </a:moveTo>
                <a:cubicBezTo>
                  <a:pt x="9565614" y="1515001"/>
                  <a:pt x="9587123" y="1520377"/>
                  <a:pt x="9630138" y="1520377"/>
                </a:cubicBezTo>
                <a:cubicBezTo>
                  <a:pt x="9651647" y="1520377"/>
                  <a:pt x="9662401" y="1515001"/>
                  <a:pt x="9662401" y="1504246"/>
                </a:cubicBezTo>
                <a:cubicBezTo>
                  <a:pt x="9662401" y="1504246"/>
                  <a:pt x="9657025" y="1504246"/>
                  <a:pt x="9646270" y="1504246"/>
                </a:cubicBezTo>
                <a:cubicBezTo>
                  <a:pt x="9646270" y="1504246"/>
                  <a:pt x="9640893" y="1504246"/>
                  <a:pt x="9630138" y="1504246"/>
                </a:cubicBezTo>
                <a:cubicBezTo>
                  <a:pt x="9619386" y="1504246"/>
                  <a:pt x="9614009" y="1504246"/>
                  <a:pt x="9614009" y="1504246"/>
                </a:cubicBezTo>
                <a:close/>
                <a:moveTo>
                  <a:pt x="7839610" y="1504246"/>
                </a:moveTo>
                <a:cubicBezTo>
                  <a:pt x="7828856" y="1504246"/>
                  <a:pt x="7823478" y="1506934"/>
                  <a:pt x="7823478" y="1512314"/>
                </a:cubicBezTo>
                <a:cubicBezTo>
                  <a:pt x="7823478" y="1517688"/>
                  <a:pt x="7828856" y="1520377"/>
                  <a:pt x="7839610" y="1520377"/>
                </a:cubicBezTo>
                <a:cubicBezTo>
                  <a:pt x="7850366" y="1520377"/>
                  <a:pt x="7855741" y="1515001"/>
                  <a:pt x="7855741" y="1504246"/>
                </a:cubicBezTo>
                <a:cubicBezTo>
                  <a:pt x="7855741" y="1504246"/>
                  <a:pt x="7850366" y="1504246"/>
                  <a:pt x="7839610" y="1504246"/>
                </a:cubicBezTo>
                <a:close/>
                <a:moveTo>
                  <a:pt x="758152" y="1504246"/>
                </a:moveTo>
                <a:cubicBezTo>
                  <a:pt x="758152" y="1504246"/>
                  <a:pt x="760841" y="1504246"/>
                  <a:pt x="766218" y="1504246"/>
                </a:cubicBezTo>
                <a:cubicBezTo>
                  <a:pt x="771595" y="1504246"/>
                  <a:pt x="774282" y="1504246"/>
                  <a:pt x="774282" y="1504246"/>
                </a:cubicBezTo>
                <a:lnTo>
                  <a:pt x="774282" y="1520377"/>
                </a:lnTo>
                <a:cubicBezTo>
                  <a:pt x="774282" y="1520377"/>
                  <a:pt x="768907" y="1515001"/>
                  <a:pt x="758152" y="1504246"/>
                </a:cubicBezTo>
                <a:close/>
                <a:moveTo>
                  <a:pt x="9432536" y="1492148"/>
                </a:moveTo>
                <a:cubicBezTo>
                  <a:pt x="9421782" y="1492148"/>
                  <a:pt x="9415060" y="1493492"/>
                  <a:pt x="9412372" y="1496180"/>
                </a:cubicBezTo>
                <a:cubicBezTo>
                  <a:pt x="9406996" y="1501559"/>
                  <a:pt x="9420438" y="1504246"/>
                  <a:pt x="9452700" y="1504246"/>
                </a:cubicBezTo>
                <a:cubicBezTo>
                  <a:pt x="9484960" y="1504246"/>
                  <a:pt x="9506469" y="1509623"/>
                  <a:pt x="9517223" y="1520377"/>
                </a:cubicBezTo>
                <a:cubicBezTo>
                  <a:pt x="9527977" y="1520377"/>
                  <a:pt x="9533355" y="1517688"/>
                  <a:pt x="9533355" y="1512314"/>
                </a:cubicBezTo>
                <a:cubicBezTo>
                  <a:pt x="9533355" y="1506934"/>
                  <a:pt x="9514534" y="1501559"/>
                  <a:pt x="9476896" y="1496180"/>
                </a:cubicBezTo>
                <a:cubicBezTo>
                  <a:pt x="9458077" y="1493492"/>
                  <a:pt x="9443291" y="1492148"/>
                  <a:pt x="9432536" y="1492148"/>
                </a:cubicBezTo>
                <a:close/>
                <a:moveTo>
                  <a:pt x="7871873" y="1488116"/>
                </a:moveTo>
                <a:cubicBezTo>
                  <a:pt x="7871873" y="1488116"/>
                  <a:pt x="7871873" y="1493492"/>
                  <a:pt x="7871873" y="1504246"/>
                </a:cubicBezTo>
                <a:cubicBezTo>
                  <a:pt x="7882624" y="1504246"/>
                  <a:pt x="7888004" y="1504246"/>
                  <a:pt x="7888004" y="1504246"/>
                </a:cubicBezTo>
                <a:cubicBezTo>
                  <a:pt x="7888004" y="1493492"/>
                  <a:pt x="7882624" y="1488116"/>
                  <a:pt x="7871873" y="1488116"/>
                </a:cubicBezTo>
                <a:close/>
                <a:moveTo>
                  <a:pt x="6162000" y="1488116"/>
                </a:moveTo>
                <a:lnTo>
                  <a:pt x="6210391" y="1520377"/>
                </a:lnTo>
                <a:cubicBezTo>
                  <a:pt x="6210391" y="1520377"/>
                  <a:pt x="6215770" y="1523066"/>
                  <a:pt x="6226523" y="1528442"/>
                </a:cubicBezTo>
                <a:cubicBezTo>
                  <a:pt x="6237274" y="1533820"/>
                  <a:pt x="6248028" y="1541884"/>
                  <a:pt x="6258783" y="1552638"/>
                </a:cubicBezTo>
                <a:lnTo>
                  <a:pt x="6291046" y="1552638"/>
                </a:lnTo>
                <a:cubicBezTo>
                  <a:pt x="6280292" y="1552638"/>
                  <a:pt x="6258783" y="1541884"/>
                  <a:pt x="6226523" y="1520377"/>
                </a:cubicBezTo>
                <a:cubicBezTo>
                  <a:pt x="6194259" y="1498870"/>
                  <a:pt x="6172752" y="1488116"/>
                  <a:pt x="6162000" y="1488116"/>
                </a:cubicBezTo>
                <a:close/>
                <a:moveTo>
                  <a:pt x="10235047" y="1480051"/>
                </a:moveTo>
                <a:cubicBezTo>
                  <a:pt x="10224293" y="1480051"/>
                  <a:pt x="10210848" y="1482738"/>
                  <a:pt x="10194719" y="1488116"/>
                </a:cubicBezTo>
                <a:lnTo>
                  <a:pt x="10210848" y="1504246"/>
                </a:lnTo>
                <a:lnTo>
                  <a:pt x="10275374" y="1504246"/>
                </a:lnTo>
                <a:lnTo>
                  <a:pt x="10259243" y="1488116"/>
                </a:lnTo>
                <a:cubicBezTo>
                  <a:pt x="10253868" y="1482738"/>
                  <a:pt x="10245802" y="1480051"/>
                  <a:pt x="10235047" y="1480051"/>
                </a:cubicBezTo>
                <a:close/>
                <a:moveTo>
                  <a:pt x="7936396" y="1471984"/>
                </a:moveTo>
                <a:lnTo>
                  <a:pt x="7936396" y="1504246"/>
                </a:lnTo>
                <a:cubicBezTo>
                  <a:pt x="7925642" y="1504246"/>
                  <a:pt x="7920264" y="1498870"/>
                  <a:pt x="7920264" y="1488116"/>
                </a:cubicBezTo>
                <a:cubicBezTo>
                  <a:pt x="7920264" y="1477363"/>
                  <a:pt x="7914887" y="1477363"/>
                  <a:pt x="7904136" y="1488116"/>
                </a:cubicBezTo>
                <a:lnTo>
                  <a:pt x="7936396" y="1520377"/>
                </a:lnTo>
                <a:lnTo>
                  <a:pt x="7968658" y="1520377"/>
                </a:lnTo>
                <a:cubicBezTo>
                  <a:pt x="7990166" y="1520377"/>
                  <a:pt x="8003608" y="1520377"/>
                  <a:pt x="8008986" y="1520377"/>
                </a:cubicBezTo>
                <a:cubicBezTo>
                  <a:pt x="8014361" y="1520377"/>
                  <a:pt x="8017050" y="1515001"/>
                  <a:pt x="8017050" y="1504246"/>
                </a:cubicBezTo>
                <a:cubicBezTo>
                  <a:pt x="8017050" y="1525755"/>
                  <a:pt x="8043936" y="1536509"/>
                  <a:pt x="8097704" y="1536509"/>
                </a:cubicBezTo>
                <a:lnTo>
                  <a:pt x="8146098" y="1536509"/>
                </a:lnTo>
                <a:lnTo>
                  <a:pt x="8129966" y="1504246"/>
                </a:lnTo>
                <a:lnTo>
                  <a:pt x="8017050" y="1504246"/>
                </a:lnTo>
                <a:cubicBezTo>
                  <a:pt x="8017050" y="1493492"/>
                  <a:pt x="8006297" y="1482738"/>
                  <a:pt x="7984790" y="1471984"/>
                </a:cubicBezTo>
                <a:close/>
                <a:moveTo>
                  <a:pt x="7613778" y="1471984"/>
                </a:moveTo>
                <a:cubicBezTo>
                  <a:pt x="7613778" y="1482738"/>
                  <a:pt x="7613778" y="1488116"/>
                  <a:pt x="7613778" y="1488116"/>
                </a:cubicBezTo>
                <a:cubicBezTo>
                  <a:pt x="7613778" y="1488116"/>
                  <a:pt x="7619156" y="1488116"/>
                  <a:pt x="7629910" y="1488116"/>
                </a:cubicBezTo>
                <a:cubicBezTo>
                  <a:pt x="7640662" y="1488116"/>
                  <a:pt x="7643352" y="1485427"/>
                  <a:pt x="7637975" y="1480051"/>
                </a:cubicBezTo>
                <a:cubicBezTo>
                  <a:pt x="7632597" y="1474674"/>
                  <a:pt x="7624532" y="1471984"/>
                  <a:pt x="7613778" y="1471984"/>
                </a:cubicBezTo>
                <a:close/>
                <a:moveTo>
                  <a:pt x="11872332" y="1455855"/>
                </a:moveTo>
                <a:cubicBezTo>
                  <a:pt x="11861576" y="1466609"/>
                  <a:pt x="11866954" y="1477363"/>
                  <a:pt x="11888462" y="1488116"/>
                </a:cubicBezTo>
                <a:cubicBezTo>
                  <a:pt x="11920725" y="1498870"/>
                  <a:pt x="11936856" y="1498870"/>
                  <a:pt x="11936856" y="1488116"/>
                </a:cubicBezTo>
                <a:close/>
                <a:moveTo>
                  <a:pt x="7565386" y="1455855"/>
                </a:moveTo>
                <a:lnTo>
                  <a:pt x="7565386" y="1471984"/>
                </a:lnTo>
                <a:cubicBezTo>
                  <a:pt x="7565386" y="1482738"/>
                  <a:pt x="7570764" y="1488116"/>
                  <a:pt x="7581518" y="1488116"/>
                </a:cubicBezTo>
                <a:cubicBezTo>
                  <a:pt x="7592269" y="1477363"/>
                  <a:pt x="7594960" y="1469296"/>
                  <a:pt x="7589582" y="1463920"/>
                </a:cubicBezTo>
                <a:cubicBezTo>
                  <a:pt x="7584204" y="1458542"/>
                  <a:pt x="7576140" y="1455855"/>
                  <a:pt x="7565386" y="1455855"/>
                </a:cubicBezTo>
                <a:close/>
                <a:moveTo>
                  <a:pt x="9545452" y="1447788"/>
                </a:moveTo>
                <a:cubicBezTo>
                  <a:pt x="9542763" y="1447788"/>
                  <a:pt x="9538731" y="1450475"/>
                  <a:pt x="9533355" y="1455855"/>
                </a:cubicBezTo>
                <a:lnTo>
                  <a:pt x="9549484" y="1455855"/>
                </a:lnTo>
                <a:cubicBezTo>
                  <a:pt x="9549484" y="1450475"/>
                  <a:pt x="9548141" y="1447788"/>
                  <a:pt x="9545452" y="1447788"/>
                </a:cubicBezTo>
                <a:close/>
                <a:moveTo>
                  <a:pt x="11952985" y="1439723"/>
                </a:moveTo>
                <a:cubicBezTo>
                  <a:pt x="11942232" y="1439723"/>
                  <a:pt x="11936856" y="1442412"/>
                  <a:pt x="11936856" y="1447788"/>
                </a:cubicBezTo>
                <a:cubicBezTo>
                  <a:pt x="11936856" y="1453166"/>
                  <a:pt x="11936856" y="1461230"/>
                  <a:pt x="11936856" y="1471984"/>
                </a:cubicBezTo>
                <a:cubicBezTo>
                  <a:pt x="11947610" y="1482738"/>
                  <a:pt x="11955675" y="1488116"/>
                  <a:pt x="11961052" y="1488116"/>
                </a:cubicBezTo>
                <a:cubicBezTo>
                  <a:pt x="11966426" y="1488116"/>
                  <a:pt x="11969118" y="1480051"/>
                  <a:pt x="11969118" y="1463920"/>
                </a:cubicBezTo>
                <a:cubicBezTo>
                  <a:pt x="11969118" y="1447788"/>
                  <a:pt x="11963740" y="1439723"/>
                  <a:pt x="11952985" y="1439723"/>
                </a:cubicBezTo>
                <a:close/>
                <a:moveTo>
                  <a:pt x="11678760" y="1439723"/>
                </a:moveTo>
                <a:lnTo>
                  <a:pt x="11694892" y="1455855"/>
                </a:lnTo>
                <a:lnTo>
                  <a:pt x="11711023" y="1439723"/>
                </a:lnTo>
                <a:cubicBezTo>
                  <a:pt x="11700267" y="1439723"/>
                  <a:pt x="11694892" y="1439723"/>
                  <a:pt x="11694892" y="1439723"/>
                </a:cubicBezTo>
                <a:cubicBezTo>
                  <a:pt x="11694892" y="1439723"/>
                  <a:pt x="11689516" y="1439723"/>
                  <a:pt x="11678760" y="1439723"/>
                </a:cubicBezTo>
                <a:close/>
                <a:moveTo>
                  <a:pt x="10969004" y="1439723"/>
                </a:moveTo>
                <a:cubicBezTo>
                  <a:pt x="10969004" y="1439723"/>
                  <a:pt x="10974379" y="1439723"/>
                  <a:pt x="10985133" y="1439723"/>
                </a:cubicBezTo>
                <a:cubicBezTo>
                  <a:pt x="10995887" y="1439723"/>
                  <a:pt x="11001262" y="1439723"/>
                  <a:pt x="11001262" y="1439723"/>
                </a:cubicBezTo>
                <a:cubicBezTo>
                  <a:pt x="11001262" y="1450475"/>
                  <a:pt x="10998575" y="1455855"/>
                  <a:pt x="10993198" y="1455855"/>
                </a:cubicBezTo>
                <a:cubicBezTo>
                  <a:pt x="10987824" y="1455855"/>
                  <a:pt x="10985133" y="1455855"/>
                  <a:pt x="10985133" y="1455855"/>
                </a:cubicBezTo>
                <a:cubicBezTo>
                  <a:pt x="10974379" y="1455855"/>
                  <a:pt x="10969004" y="1450475"/>
                  <a:pt x="10969004" y="1439723"/>
                </a:cubicBezTo>
                <a:close/>
                <a:moveTo>
                  <a:pt x="9985019" y="1439723"/>
                </a:moveTo>
                <a:cubicBezTo>
                  <a:pt x="9963510" y="1439723"/>
                  <a:pt x="9952756" y="1442412"/>
                  <a:pt x="9952756" y="1447788"/>
                </a:cubicBezTo>
                <a:cubicBezTo>
                  <a:pt x="9952756" y="1453166"/>
                  <a:pt x="9963510" y="1455855"/>
                  <a:pt x="9985019" y="1455855"/>
                </a:cubicBezTo>
                <a:lnTo>
                  <a:pt x="10017281" y="1439723"/>
                </a:lnTo>
                <a:close/>
                <a:moveTo>
                  <a:pt x="9678532" y="1439723"/>
                </a:moveTo>
                <a:cubicBezTo>
                  <a:pt x="9678532" y="1450475"/>
                  <a:pt x="9678532" y="1455855"/>
                  <a:pt x="9678532" y="1455855"/>
                </a:cubicBezTo>
                <a:cubicBezTo>
                  <a:pt x="9678532" y="1455855"/>
                  <a:pt x="9683909" y="1455855"/>
                  <a:pt x="9694664" y="1455855"/>
                </a:cubicBezTo>
                <a:cubicBezTo>
                  <a:pt x="9694664" y="1455855"/>
                  <a:pt x="9694664" y="1453166"/>
                  <a:pt x="9694664" y="1447788"/>
                </a:cubicBezTo>
                <a:cubicBezTo>
                  <a:pt x="9694664" y="1442412"/>
                  <a:pt x="9694664" y="1439723"/>
                  <a:pt x="9694664" y="1439723"/>
                </a:cubicBezTo>
                <a:close/>
                <a:moveTo>
                  <a:pt x="9565614" y="1439723"/>
                </a:moveTo>
                <a:cubicBezTo>
                  <a:pt x="9565614" y="1450475"/>
                  <a:pt x="9570992" y="1455855"/>
                  <a:pt x="9581747" y="1455855"/>
                </a:cubicBezTo>
                <a:cubicBezTo>
                  <a:pt x="9581747" y="1455855"/>
                  <a:pt x="9581747" y="1450475"/>
                  <a:pt x="9581747" y="1439723"/>
                </a:cubicBezTo>
                <a:close/>
                <a:moveTo>
                  <a:pt x="8565500" y="1439723"/>
                </a:moveTo>
                <a:cubicBezTo>
                  <a:pt x="8479469" y="1450475"/>
                  <a:pt x="8490224" y="1461230"/>
                  <a:pt x="8597763" y="1471984"/>
                </a:cubicBezTo>
                <a:lnTo>
                  <a:pt x="8775204" y="1488116"/>
                </a:lnTo>
                <a:cubicBezTo>
                  <a:pt x="8871987" y="1488116"/>
                  <a:pt x="8920379" y="1482738"/>
                  <a:pt x="8920379" y="1471984"/>
                </a:cubicBezTo>
                <a:lnTo>
                  <a:pt x="8807463" y="1471984"/>
                </a:lnTo>
                <a:cubicBezTo>
                  <a:pt x="8807463" y="1471984"/>
                  <a:pt x="8802087" y="1471984"/>
                  <a:pt x="8791333" y="1471984"/>
                </a:cubicBezTo>
                <a:cubicBezTo>
                  <a:pt x="8780579" y="1450475"/>
                  <a:pt x="8732187" y="1439723"/>
                  <a:pt x="8646155" y="1439723"/>
                </a:cubicBezTo>
                <a:cubicBezTo>
                  <a:pt x="8646155" y="1439723"/>
                  <a:pt x="8638091" y="1439723"/>
                  <a:pt x="8621959" y="1439723"/>
                </a:cubicBezTo>
                <a:cubicBezTo>
                  <a:pt x="8605828" y="1439723"/>
                  <a:pt x="8587009" y="1439723"/>
                  <a:pt x="8565500" y="1439723"/>
                </a:cubicBezTo>
                <a:close/>
                <a:moveTo>
                  <a:pt x="7936396" y="1439723"/>
                </a:moveTo>
                <a:lnTo>
                  <a:pt x="7936396" y="1455855"/>
                </a:lnTo>
                <a:cubicBezTo>
                  <a:pt x="7936396" y="1455855"/>
                  <a:pt x="7939082" y="1455855"/>
                  <a:pt x="7944460" y="1455855"/>
                </a:cubicBezTo>
                <a:cubicBezTo>
                  <a:pt x="7949840" y="1455855"/>
                  <a:pt x="7952528" y="1450475"/>
                  <a:pt x="7952528" y="1439723"/>
                </a:cubicBezTo>
                <a:cubicBezTo>
                  <a:pt x="7952528" y="1439723"/>
                  <a:pt x="7947150" y="1439723"/>
                  <a:pt x="7936396" y="1439723"/>
                </a:cubicBezTo>
                <a:close/>
                <a:moveTo>
                  <a:pt x="7629910" y="1439723"/>
                </a:moveTo>
                <a:lnTo>
                  <a:pt x="7629910" y="1455855"/>
                </a:lnTo>
                <a:lnTo>
                  <a:pt x="7646040" y="1455855"/>
                </a:lnTo>
                <a:cubicBezTo>
                  <a:pt x="7646040" y="1445100"/>
                  <a:pt x="7640662" y="1439723"/>
                  <a:pt x="7629910" y="1439723"/>
                </a:cubicBezTo>
                <a:close/>
                <a:moveTo>
                  <a:pt x="7549256" y="1439723"/>
                </a:moveTo>
                <a:cubicBezTo>
                  <a:pt x="7538501" y="1439723"/>
                  <a:pt x="7533123" y="1442412"/>
                  <a:pt x="7533123" y="1447788"/>
                </a:cubicBezTo>
                <a:cubicBezTo>
                  <a:pt x="7533123" y="1453166"/>
                  <a:pt x="7527747" y="1455855"/>
                  <a:pt x="7516992" y="1455855"/>
                </a:cubicBezTo>
                <a:cubicBezTo>
                  <a:pt x="7516992" y="1466609"/>
                  <a:pt x="7522369" y="1471984"/>
                  <a:pt x="7533123" y="1471984"/>
                </a:cubicBezTo>
                <a:cubicBezTo>
                  <a:pt x="7522369" y="1482738"/>
                  <a:pt x="7522369" y="1488116"/>
                  <a:pt x="7533123" y="1488116"/>
                </a:cubicBezTo>
                <a:cubicBezTo>
                  <a:pt x="7543878" y="1488116"/>
                  <a:pt x="7549256" y="1482738"/>
                  <a:pt x="7549256" y="1471984"/>
                </a:cubicBezTo>
                <a:close/>
                <a:moveTo>
                  <a:pt x="1500173" y="1439723"/>
                </a:moveTo>
                <a:cubicBezTo>
                  <a:pt x="1510926" y="1450475"/>
                  <a:pt x="1521681" y="1455855"/>
                  <a:pt x="1532433" y="1455855"/>
                </a:cubicBezTo>
                <a:cubicBezTo>
                  <a:pt x="1543187" y="1455855"/>
                  <a:pt x="1543187" y="1453166"/>
                  <a:pt x="1532433" y="1447788"/>
                </a:cubicBezTo>
                <a:cubicBezTo>
                  <a:pt x="1521681" y="1442412"/>
                  <a:pt x="1510926" y="1439723"/>
                  <a:pt x="1500173" y="1439723"/>
                </a:cubicBezTo>
                <a:close/>
                <a:moveTo>
                  <a:pt x="12082034" y="1433674"/>
                </a:moveTo>
                <a:cubicBezTo>
                  <a:pt x="12084721" y="1432330"/>
                  <a:pt x="12087410" y="1434346"/>
                  <a:pt x="12090098" y="1439723"/>
                </a:cubicBezTo>
                <a:cubicBezTo>
                  <a:pt x="12095474" y="1450475"/>
                  <a:pt x="12092788" y="1463920"/>
                  <a:pt x="12082034" y="1480051"/>
                </a:cubicBezTo>
                <a:cubicBezTo>
                  <a:pt x="12071278" y="1496180"/>
                  <a:pt x="12055148" y="1504246"/>
                  <a:pt x="12033641" y="1504246"/>
                </a:cubicBezTo>
                <a:lnTo>
                  <a:pt x="12017510" y="1504246"/>
                </a:lnTo>
                <a:lnTo>
                  <a:pt x="12033641" y="1488116"/>
                </a:lnTo>
                <a:cubicBezTo>
                  <a:pt x="12055148" y="1477363"/>
                  <a:pt x="12068592" y="1463920"/>
                  <a:pt x="12073969" y="1447788"/>
                </a:cubicBezTo>
                <a:cubicBezTo>
                  <a:pt x="12076656" y="1439723"/>
                  <a:pt x="12079343" y="1435019"/>
                  <a:pt x="12082034" y="1433674"/>
                </a:cubicBezTo>
                <a:close/>
                <a:moveTo>
                  <a:pt x="11436797" y="1423592"/>
                </a:moveTo>
                <a:cubicBezTo>
                  <a:pt x="11436797" y="1423592"/>
                  <a:pt x="11442172" y="1428968"/>
                  <a:pt x="11452929" y="1439723"/>
                </a:cubicBezTo>
                <a:cubicBezTo>
                  <a:pt x="11452929" y="1450475"/>
                  <a:pt x="11463683" y="1455855"/>
                  <a:pt x="11485192" y="1455855"/>
                </a:cubicBezTo>
                <a:lnTo>
                  <a:pt x="11420666" y="1455855"/>
                </a:lnTo>
                <a:cubicBezTo>
                  <a:pt x="11420666" y="1455855"/>
                  <a:pt x="11420666" y="1453166"/>
                  <a:pt x="11420666" y="1447788"/>
                </a:cubicBezTo>
                <a:cubicBezTo>
                  <a:pt x="11420666" y="1442412"/>
                  <a:pt x="11423357" y="1437034"/>
                  <a:pt x="11428733" y="1431659"/>
                </a:cubicBezTo>
                <a:cubicBezTo>
                  <a:pt x="11434108" y="1426279"/>
                  <a:pt x="11436797" y="1423592"/>
                  <a:pt x="11436797" y="1423592"/>
                </a:cubicBezTo>
                <a:close/>
                <a:moveTo>
                  <a:pt x="10130197" y="1423592"/>
                </a:moveTo>
                <a:cubicBezTo>
                  <a:pt x="10130197" y="1423592"/>
                  <a:pt x="10130197" y="1428968"/>
                  <a:pt x="10130197" y="1439723"/>
                </a:cubicBezTo>
                <a:lnTo>
                  <a:pt x="10146326" y="1439723"/>
                </a:lnTo>
                <a:cubicBezTo>
                  <a:pt x="10146326" y="1428968"/>
                  <a:pt x="10146326" y="1423592"/>
                  <a:pt x="10146326" y="1423592"/>
                </a:cubicBezTo>
                <a:cubicBezTo>
                  <a:pt x="10135573" y="1423592"/>
                  <a:pt x="10130197" y="1423592"/>
                  <a:pt x="10130197" y="1423592"/>
                </a:cubicBezTo>
                <a:close/>
                <a:moveTo>
                  <a:pt x="10097934" y="1423592"/>
                </a:moveTo>
                <a:cubicBezTo>
                  <a:pt x="10087182" y="1434346"/>
                  <a:pt x="10076426" y="1439723"/>
                  <a:pt x="10065673" y="1439723"/>
                </a:cubicBezTo>
                <a:cubicBezTo>
                  <a:pt x="10054919" y="1439723"/>
                  <a:pt x="10046854" y="1439723"/>
                  <a:pt x="10041476" y="1439723"/>
                </a:cubicBezTo>
                <a:cubicBezTo>
                  <a:pt x="10036101" y="1439723"/>
                  <a:pt x="10033410" y="1439723"/>
                  <a:pt x="10033410" y="1439723"/>
                </a:cubicBezTo>
                <a:cubicBezTo>
                  <a:pt x="10054919" y="1450475"/>
                  <a:pt x="10081804" y="1445100"/>
                  <a:pt x="10114065" y="1423592"/>
                </a:cubicBezTo>
                <a:close/>
                <a:moveTo>
                  <a:pt x="8452583" y="1423592"/>
                </a:moveTo>
                <a:cubicBezTo>
                  <a:pt x="8420323" y="1434346"/>
                  <a:pt x="8404191" y="1445100"/>
                  <a:pt x="8404191" y="1455855"/>
                </a:cubicBezTo>
                <a:lnTo>
                  <a:pt x="8500978" y="1455855"/>
                </a:lnTo>
                <a:cubicBezTo>
                  <a:pt x="8511732" y="1455855"/>
                  <a:pt x="8506354" y="1450475"/>
                  <a:pt x="8484846" y="1439723"/>
                </a:cubicBezTo>
                <a:close/>
                <a:moveTo>
                  <a:pt x="7758956" y="1423592"/>
                </a:moveTo>
                <a:lnTo>
                  <a:pt x="7758956" y="1439723"/>
                </a:lnTo>
                <a:cubicBezTo>
                  <a:pt x="7769710" y="1439723"/>
                  <a:pt x="7780464" y="1450475"/>
                  <a:pt x="7791218" y="1471984"/>
                </a:cubicBezTo>
                <a:cubicBezTo>
                  <a:pt x="7801973" y="1504246"/>
                  <a:pt x="7812727" y="1504246"/>
                  <a:pt x="7823478" y="1471984"/>
                </a:cubicBezTo>
                <a:cubicBezTo>
                  <a:pt x="7834232" y="1461230"/>
                  <a:pt x="7831545" y="1453166"/>
                  <a:pt x="7815414" y="1447788"/>
                </a:cubicBezTo>
                <a:cubicBezTo>
                  <a:pt x="7799284" y="1442412"/>
                  <a:pt x="7785840" y="1439723"/>
                  <a:pt x="7775086" y="1439723"/>
                </a:cubicBezTo>
                <a:close/>
                <a:moveTo>
                  <a:pt x="7565386" y="1423592"/>
                </a:moveTo>
                <a:cubicBezTo>
                  <a:pt x="7565386" y="1423592"/>
                  <a:pt x="7565386" y="1428968"/>
                  <a:pt x="7565386" y="1439723"/>
                </a:cubicBezTo>
                <a:lnTo>
                  <a:pt x="7581518" y="1439723"/>
                </a:lnTo>
                <a:cubicBezTo>
                  <a:pt x="7581518" y="1428968"/>
                  <a:pt x="7576140" y="1423592"/>
                  <a:pt x="7565386" y="1423592"/>
                </a:cubicBezTo>
                <a:close/>
                <a:moveTo>
                  <a:pt x="661365" y="1423592"/>
                </a:moveTo>
                <a:cubicBezTo>
                  <a:pt x="661365" y="1423592"/>
                  <a:pt x="666744" y="1428968"/>
                  <a:pt x="677499" y="1439723"/>
                </a:cubicBezTo>
                <a:lnTo>
                  <a:pt x="661365" y="1455855"/>
                </a:lnTo>
                <a:close/>
                <a:moveTo>
                  <a:pt x="11533583" y="1407461"/>
                </a:moveTo>
                <a:cubicBezTo>
                  <a:pt x="11544338" y="1407461"/>
                  <a:pt x="11549714" y="1412838"/>
                  <a:pt x="11549714" y="1423592"/>
                </a:cubicBezTo>
                <a:cubicBezTo>
                  <a:pt x="11549714" y="1434346"/>
                  <a:pt x="11549714" y="1439723"/>
                  <a:pt x="11549714" y="1439723"/>
                </a:cubicBezTo>
                <a:cubicBezTo>
                  <a:pt x="11549714" y="1439723"/>
                  <a:pt x="11544338" y="1434346"/>
                  <a:pt x="11533583" y="1423592"/>
                </a:cubicBezTo>
                <a:cubicBezTo>
                  <a:pt x="11533583" y="1412838"/>
                  <a:pt x="11533583" y="1407461"/>
                  <a:pt x="11533583" y="1407461"/>
                </a:cubicBezTo>
                <a:close/>
                <a:moveTo>
                  <a:pt x="7968658" y="1407461"/>
                </a:moveTo>
                <a:cubicBezTo>
                  <a:pt x="7968658" y="1418216"/>
                  <a:pt x="7974036" y="1423592"/>
                  <a:pt x="7984790" y="1423592"/>
                </a:cubicBezTo>
                <a:lnTo>
                  <a:pt x="7984790" y="1407461"/>
                </a:lnTo>
                <a:cubicBezTo>
                  <a:pt x="7984790" y="1407461"/>
                  <a:pt x="7979410" y="1407461"/>
                  <a:pt x="7968658" y="1407461"/>
                </a:cubicBezTo>
                <a:close/>
                <a:moveTo>
                  <a:pt x="7065327" y="1407461"/>
                </a:moveTo>
                <a:cubicBezTo>
                  <a:pt x="7054574" y="1407461"/>
                  <a:pt x="7049196" y="1412838"/>
                  <a:pt x="7049196" y="1423592"/>
                </a:cubicBezTo>
                <a:cubicBezTo>
                  <a:pt x="7049196" y="1434346"/>
                  <a:pt x="7051886" y="1439723"/>
                  <a:pt x="7057264" y="1439723"/>
                </a:cubicBezTo>
                <a:cubicBezTo>
                  <a:pt x="7062640" y="1439723"/>
                  <a:pt x="7065327" y="1434346"/>
                  <a:pt x="7065327" y="1423592"/>
                </a:cubicBezTo>
                <a:cubicBezTo>
                  <a:pt x="7065327" y="1412838"/>
                  <a:pt x="7065327" y="1407461"/>
                  <a:pt x="7065327" y="1407461"/>
                </a:cubicBezTo>
                <a:close/>
                <a:moveTo>
                  <a:pt x="11452929" y="1391329"/>
                </a:moveTo>
                <a:cubicBezTo>
                  <a:pt x="11452929" y="1391329"/>
                  <a:pt x="11463683" y="1391329"/>
                  <a:pt x="11485192" y="1391329"/>
                </a:cubicBezTo>
                <a:lnTo>
                  <a:pt x="11517451" y="1391329"/>
                </a:lnTo>
                <a:cubicBezTo>
                  <a:pt x="11506697" y="1391329"/>
                  <a:pt x="11504011" y="1396709"/>
                  <a:pt x="11509388" y="1407461"/>
                </a:cubicBezTo>
                <a:cubicBezTo>
                  <a:pt x="11514764" y="1418216"/>
                  <a:pt x="11512075" y="1423592"/>
                  <a:pt x="11501322" y="1423592"/>
                </a:cubicBezTo>
                <a:cubicBezTo>
                  <a:pt x="11479814" y="1423592"/>
                  <a:pt x="11463683" y="1418216"/>
                  <a:pt x="11452929" y="1407461"/>
                </a:cubicBezTo>
                <a:cubicBezTo>
                  <a:pt x="11431421" y="1407461"/>
                  <a:pt x="11431421" y="1402084"/>
                  <a:pt x="11452929" y="1391329"/>
                </a:cubicBezTo>
                <a:close/>
                <a:moveTo>
                  <a:pt x="11210966" y="1391329"/>
                </a:moveTo>
                <a:cubicBezTo>
                  <a:pt x="11189457" y="1402084"/>
                  <a:pt x="11184079" y="1407461"/>
                  <a:pt x="11194834" y="1407461"/>
                </a:cubicBezTo>
                <a:lnTo>
                  <a:pt x="11210966" y="1407461"/>
                </a:lnTo>
                <a:cubicBezTo>
                  <a:pt x="11210966" y="1407461"/>
                  <a:pt x="11216342" y="1407461"/>
                  <a:pt x="11227096" y="1407461"/>
                </a:cubicBezTo>
                <a:cubicBezTo>
                  <a:pt x="11237849" y="1407461"/>
                  <a:pt x="11237849" y="1402084"/>
                  <a:pt x="11227096" y="1391329"/>
                </a:cubicBezTo>
                <a:cubicBezTo>
                  <a:pt x="11216342" y="1391329"/>
                  <a:pt x="11210966" y="1391329"/>
                  <a:pt x="11210966" y="1391329"/>
                </a:cubicBezTo>
                <a:close/>
                <a:moveTo>
                  <a:pt x="9646270" y="1391329"/>
                </a:moveTo>
                <a:cubicBezTo>
                  <a:pt x="9657025" y="1391329"/>
                  <a:pt x="9667777" y="1391329"/>
                  <a:pt x="9678532" y="1391329"/>
                </a:cubicBezTo>
                <a:lnTo>
                  <a:pt x="9662401" y="1407461"/>
                </a:lnTo>
                <a:close/>
                <a:moveTo>
                  <a:pt x="9372046" y="1391329"/>
                </a:moveTo>
                <a:lnTo>
                  <a:pt x="9339783" y="1407461"/>
                </a:lnTo>
                <a:cubicBezTo>
                  <a:pt x="9339783" y="1418216"/>
                  <a:pt x="9355914" y="1418216"/>
                  <a:pt x="9388177" y="1407461"/>
                </a:cubicBezTo>
                <a:close/>
                <a:moveTo>
                  <a:pt x="7129852" y="1391329"/>
                </a:moveTo>
                <a:lnTo>
                  <a:pt x="7113722" y="1423592"/>
                </a:lnTo>
                <a:cubicBezTo>
                  <a:pt x="7124476" y="1423592"/>
                  <a:pt x="7129852" y="1426279"/>
                  <a:pt x="7129852" y="1431659"/>
                </a:cubicBezTo>
                <a:cubicBezTo>
                  <a:pt x="7129852" y="1437034"/>
                  <a:pt x="7129852" y="1442412"/>
                  <a:pt x="7129852" y="1447788"/>
                </a:cubicBezTo>
                <a:cubicBezTo>
                  <a:pt x="7129852" y="1453166"/>
                  <a:pt x="7148669" y="1455855"/>
                  <a:pt x="7186310" y="1455855"/>
                </a:cubicBezTo>
                <a:cubicBezTo>
                  <a:pt x="7223947" y="1455855"/>
                  <a:pt x="7248146" y="1450475"/>
                  <a:pt x="7258898" y="1439723"/>
                </a:cubicBezTo>
                <a:lnTo>
                  <a:pt x="7178244" y="1407461"/>
                </a:lnTo>
                <a:lnTo>
                  <a:pt x="7178244" y="1423592"/>
                </a:lnTo>
                <a:cubicBezTo>
                  <a:pt x="7178244" y="1434346"/>
                  <a:pt x="7178244" y="1439723"/>
                  <a:pt x="7178244" y="1439723"/>
                </a:cubicBezTo>
                <a:cubicBezTo>
                  <a:pt x="7178244" y="1439723"/>
                  <a:pt x="7172868" y="1439723"/>
                  <a:pt x="7162114" y="1439723"/>
                </a:cubicBezTo>
                <a:cubicBezTo>
                  <a:pt x="7162114" y="1439723"/>
                  <a:pt x="7162114" y="1434346"/>
                  <a:pt x="7162114" y="1423592"/>
                </a:cubicBezTo>
                <a:close/>
                <a:moveTo>
                  <a:pt x="6440256" y="1383266"/>
                </a:moveTo>
                <a:cubicBezTo>
                  <a:pt x="6437568" y="1383266"/>
                  <a:pt x="6436224" y="1385955"/>
                  <a:pt x="6436224" y="1391329"/>
                </a:cubicBezTo>
                <a:cubicBezTo>
                  <a:pt x="6436224" y="1402084"/>
                  <a:pt x="6430846" y="1407461"/>
                  <a:pt x="6420092" y="1407461"/>
                </a:cubicBezTo>
                <a:cubicBezTo>
                  <a:pt x="6420092" y="1418216"/>
                  <a:pt x="6414714" y="1428968"/>
                  <a:pt x="6403961" y="1439723"/>
                </a:cubicBezTo>
                <a:cubicBezTo>
                  <a:pt x="6393208" y="1450475"/>
                  <a:pt x="6398583" y="1466609"/>
                  <a:pt x="6420092" y="1488116"/>
                </a:cubicBezTo>
                <a:cubicBezTo>
                  <a:pt x="6430846" y="1488116"/>
                  <a:pt x="6446976" y="1493492"/>
                  <a:pt x="6468484" y="1504246"/>
                </a:cubicBezTo>
                <a:cubicBezTo>
                  <a:pt x="6489992" y="1504246"/>
                  <a:pt x="6500746" y="1509623"/>
                  <a:pt x="6500746" y="1520377"/>
                </a:cubicBezTo>
                <a:cubicBezTo>
                  <a:pt x="6500746" y="1531133"/>
                  <a:pt x="6511502" y="1531133"/>
                  <a:pt x="6533009" y="1520377"/>
                </a:cubicBezTo>
                <a:cubicBezTo>
                  <a:pt x="6576024" y="1498870"/>
                  <a:pt x="6576024" y="1477363"/>
                  <a:pt x="6533009" y="1455855"/>
                </a:cubicBezTo>
                <a:lnTo>
                  <a:pt x="6516878" y="1455855"/>
                </a:lnTo>
                <a:lnTo>
                  <a:pt x="6484616" y="1471984"/>
                </a:lnTo>
                <a:lnTo>
                  <a:pt x="6468484" y="1471984"/>
                </a:lnTo>
                <a:lnTo>
                  <a:pt x="6468484" y="1439723"/>
                </a:lnTo>
                <a:cubicBezTo>
                  <a:pt x="6468484" y="1439723"/>
                  <a:pt x="6468484" y="1434346"/>
                  <a:pt x="6468484" y="1423592"/>
                </a:cubicBezTo>
                <a:cubicBezTo>
                  <a:pt x="6468484" y="1412838"/>
                  <a:pt x="6465796" y="1404773"/>
                  <a:pt x="6460420" y="1399396"/>
                </a:cubicBezTo>
                <a:cubicBezTo>
                  <a:pt x="6455042" y="1394020"/>
                  <a:pt x="6452354" y="1391329"/>
                  <a:pt x="6452354" y="1391329"/>
                </a:cubicBezTo>
                <a:cubicBezTo>
                  <a:pt x="6446978" y="1385955"/>
                  <a:pt x="6442944" y="1383266"/>
                  <a:pt x="6440256" y="1383266"/>
                </a:cubicBezTo>
                <a:close/>
                <a:moveTo>
                  <a:pt x="9212754" y="1379232"/>
                </a:moveTo>
                <a:cubicBezTo>
                  <a:pt x="9208719" y="1379232"/>
                  <a:pt x="9205359" y="1380575"/>
                  <a:pt x="9202670" y="1383266"/>
                </a:cubicBezTo>
                <a:cubicBezTo>
                  <a:pt x="9197292" y="1388642"/>
                  <a:pt x="9199983" y="1396709"/>
                  <a:pt x="9210737" y="1407461"/>
                </a:cubicBezTo>
                <a:cubicBezTo>
                  <a:pt x="9232243" y="1418216"/>
                  <a:pt x="9242997" y="1418216"/>
                  <a:pt x="9242997" y="1407461"/>
                </a:cubicBezTo>
                <a:cubicBezTo>
                  <a:pt x="9242997" y="1396709"/>
                  <a:pt x="9237622" y="1388642"/>
                  <a:pt x="9226868" y="1383266"/>
                </a:cubicBezTo>
                <a:cubicBezTo>
                  <a:pt x="9221488" y="1380575"/>
                  <a:pt x="9216786" y="1379232"/>
                  <a:pt x="9212754" y="1379232"/>
                </a:cubicBezTo>
                <a:close/>
                <a:moveTo>
                  <a:pt x="10952870" y="1375201"/>
                </a:moveTo>
                <a:lnTo>
                  <a:pt x="10936740" y="1407461"/>
                </a:lnTo>
                <a:cubicBezTo>
                  <a:pt x="10925984" y="1407461"/>
                  <a:pt x="10917920" y="1410150"/>
                  <a:pt x="10912545" y="1415525"/>
                </a:cubicBezTo>
                <a:cubicBezTo>
                  <a:pt x="10907168" y="1420905"/>
                  <a:pt x="10904479" y="1418216"/>
                  <a:pt x="10904479" y="1407461"/>
                </a:cubicBezTo>
                <a:cubicBezTo>
                  <a:pt x="10882970" y="1407461"/>
                  <a:pt x="10872217" y="1402084"/>
                  <a:pt x="10872217" y="1391329"/>
                </a:cubicBezTo>
                <a:lnTo>
                  <a:pt x="10888348" y="1391329"/>
                </a:lnTo>
                <a:cubicBezTo>
                  <a:pt x="10899102" y="1402084"/>
                  <a:pt x="10909853" y="1402084"/>
                  <a:pt x="10920609" y="1391329"/>
                </a:cubicBezTo>
                <a:cubicBezTo>
                  <a:pt x="10931365" y="1380575"/>
                  <a:pt x="10942118" y="1375201"/>
                  <a:pt x="10952870" y="1375201"/>
                </a:cubicBezTo>
                <a:close/>
                <a:moveTo>
                  <a:pt x="10743170" y="1375201"/>
                </a:moveTo>
                <a:cubicBezTo>
                  <a:pt x="10753924" y="1375201"/>
                  <a:pt x="10759300" y="1377888"/>
                  <a:pt x="10759300" y="1383266"/>
                </a:cubicBezTo>
                <a:cubicBezTo>
                  <a:pt x="10759300" y="1388642"/>
                  <a:pt x="10759300" y="1396709"/>
                  <a:pt x="10759300" y="1407461"/>
                </a:cubicBezTo>
                <a:cubicBezTo>
                  <a:pt x="10759300" y="1428968"/>
                  <a:pt x="10753924" y="1439723"/>
                  <a:pt x="10743170" y="1439723"/>
                </a:cubicBezTo>
                <a:cubicBezTo>
                  <a:pt x="10732416" y="1439723"/>
                  <a:pt x="10727038" y="1445100"/>
                  <a:pt x="10727038" y="1455855"/>
                </a:cubicBezTo>
                <a:cubicBezTo>
                  <a:pt x="10727038" y="1455855"/>
                  <a:pt x="10721661" y="1455855"/>
                  <a:pt x="10710909" y="1455855"/>
                </a:cubicBezTo>
                <a:cubicBezTo>
                  <a:pt x="10700153" y="1455855"/>
                  <a:pt x="10689402" y="1455855"/>
                  <a:pt x="10678644" y="1455855"/>
                </a:cubicBezTo>
                <a:lnTo>
                  <a:pt x="10646383" y="1439723"/>
                </a:lnTo>
                <a:cubicBezTo>
                  <a:pt x="10646383" y="1439723"/>
                  <a:pt x="10651761" y="1439723"/>
                  <a:pt x="10662515" y="1439723"/>
                </a:cubicBezTo>
                <a:cubicBezTo>
                  <a:pt x="10662515" y="1439723"/>
                  <a:pt x="10662515" y="1434346"/>
                  <a:pt x="10662515" y="1423592"/>
                </a:cubicBezTo>
                <a:cubicBezTo>
                  <a:pt x="10662515" y="1423592"/>
                  <a:pt x="10667892" y="1420905"/>
                  <a:pt x="10678644" y="1415525"/>
                </a:cubicBezTo>
                <a:cubicBezTo>
                  <a:pt x="10689402" y="1410150"/>
                  <a:pt x="10705531" y="1407461"/>
                  <a:pt x="10727038" y="1407461"/>
                </a:cubicBezTo>
                <a:cubicBezTo>
                  <a:pt x="10737795" y="1407461"/>
                  <a:pt x="10743170" y="1402084"/>
                  <a:pt x="10743170" y="1391329"/>
                </a:cubicBezTo>
                <a:cubicBezTo>
                  <a:pt x="10743170" y="1380575"/>
                  <a:pt x="10743170" y="1375201"/>
                  <a:pt x="10743170" y="1375201"/>
                </a:cubicBezTo>
                <a:close/>
                <a:moveTo>
                  <a:pt x="10694778" y="1375201"/>
                </a:moveTo>
                <a:cubicBezTo>
                  <a:pt x="10705531" y="1375201"/>
                  <a:pt x="10713598" y="1375201"/>
                  <a:pt x="10718974" y="1375201"/>
                </a:cubicBezTo>
                <a:cubicBezTo>
                  <a:pt x="10724350" y="1375201"/>
                  <a:pt x="10727038" y="1375201"/>
                  <a:pt x="10727038" y="1375201"/>
                </a:cubicBezTo>
                <a:cubicBezTo>
                  <a:pt x="10727038" y="1385955"/>
                  <a:pt x="10721661" y="1391329"/>
                  <a:pt x="10710909" y="1391329"/>
                </a:cubicBezTo>
                <a:cubicBezTo>
                  <a:pt x="10700153" y="1391329"/>
                  <a:pt x="10694778" y="1391329"/>
                  <a:pt x="10694778" y="1391329"/>
                </a:cubicBezTo>
                <a:cubicBezTo>
                  <a:pt x="10694778" y="1391329"/>
                  <a:pt x="10694778" y="1385955"/>
                  <a:pt x="10694778" y="1375201"/>
                </a:cubicBezTo>
                <a:close/>
                <a:moveTo>
                  <a:pt x="10646383" y="1375201"/>
                </a:moveTo>
                <a:cubicBezTo>
                  <a:pt x="10646383" y="1375201"/>
                  <a:pt x="10651761" y="1375201"/>
                  <a:pt x="10662515" y="1375201"/>
                </a:cubicBezTo>
                <a:lnTo>
                  <a:pt x="10662515" y="1391329"/>
                </a:lnTo>
                <a:close/>
                <a:moveTo>
                  <a:pt x="9452700" y="1375201"/>
                </a:moveTo>
                <a:lnTo>
                  <a:pt x="9468831" y="1391329"/>
                </a:lnTo>
                <a:lnTo>
                  <a:pt x="9484960" y="1407461"/>
                </a:lnTo>
                <a:lnTo>
                  <a:pt x="9452700" y="1407461"/>
                </a:lnTo>
                <a:lnTo>
                  <a:pt x="9484960" y="1423592"/>
                </a:lnTo>
                <a:cubicBezTo>
                  <a:pt x="9506469" y="1423592"/>
                  <a:pt x="9533355" y="1423592"/>
                  <a:pt x="9565614" y="1423592"/>
                </a:cubicBezTo>
                <a:lnTo>
                  <a:pt x="9614009" y="1439723"/>
                </a:lnTo>
                <a:cubicBezTo>
                  <a:pt x="9603255" y="1439723"/>
                  <a:pt x="9597877" y="1445100"/>
                  <a:pt x="9597877" y="1455855"/>
                </a:cubicBezTo>
                <a:cubicBezTo>
                  <a:pt x="9597877" y="1466609"/>
                  <a:pt x="9603255" y="1466609"/>
                  <a:pt x="9614009" y="1455855"/>
                </a:cubicBezTo>
                <a:lnTo>
                  <a:pt x="9630138" y="1455855"/>
                </a:lnTo>
                <a:lnTo>
                  <a:pt x="9630138" y="1439723"/>
                </a:lnTo>
                <a:cubicBezTo>
                  <a:pt x="9619386" y="1428968"/>
                  <a:pt x="9616697" y="1420905"/>
                  <a:pt x="9622073" y="1415525"/>
                </a:cubicBezTo>
                <a:cubicBezTo>
                  <a:pt x="9627451" y="1410150"/>
                  <a:pt x="9640893" y="1407461"/>
                  <a:pt x="9662401" y="1407461"/>
                </a:cubicBezTo>
                <a:cubicBezTo>
                  <a:pt x="9694664" y="1407461"/>
                  <a:pt x="9713482" y="1404773"/>
                  <a:pt x="9718860" y="1399396"/>
                </a:cubicBezTo>
                <a:cubicBezTo>
                  <a:pt x="9724236" y="1394020"/>
                  <a:pt x="9732301" y="1396709"/>
                  <a:pt x="9743055" y="1407461"/>
                </a:cubicBezTo>
                <a:lnTo>
                  <a:pt x="9743055" y="1423592"/>
                </a:lnTo>
                <a:cubicBezTo>
                  <a:pt x="9732301" y="1423592"/>
                  <a:pt x="9726925" y="1426279"/>
                  <a:pt x="9726925" y="1431659"/>
                </a:cubicBezTo>
                <a:cubicBezTo>
                  <a:pt x="9726925" y="1437034"/>
                  <a:pt x="9732301" y="1437034"/>
                  <a:pt x="9743055" y="1431659"/>
                </a:cubicBezTo>
                <a:cubicBezTo>
                  <a:pt x="9753810" y="1426279"/>
                  <a:pt x="9759186" y="1423592"/>
                  <a:pt x="9759186" y="1423592"/>
                </a:cubicBezTo>
                <a:lnTo>
                  <a:pt x="9775318" y="1423592"/>
                </a:lnTo>
                <a:cubicBezTo>
                  <a:pt x="9786072" y="1423592"/>
                  <a:pt x="9794138" y="1423592"/>
                  <a:pt x="9799514" y="1423592"/>
                </a:cubicBezTo>
                <a:cubicBezTo>
                  <a:pt x="9804890" y="1423592"/>
                  <a:pt x="9807579" y="1418216"/>
                  <a:pt x="9807579" y="1407461"/>
                </a:cubicBezTo>
                <a:cubicBezTo>
                  <a:pt x="9818334" y="1396709"/>
                  <a:pt x="9818334" y="1391329"/>
                  <a:pt x="9807579" y="1391329"/>
                </a:cubicBezTo>
                <a:cubicBezTo>
                  <a:pt x="9796825" y="1391329"/>
                  <a:pt x="9780693" y="1391329"/>
                  <a:pt x="9759186" y="1391329"/>
                </a:cubicBezTo>
                <a:cubicBezTo>
                  <a:pt x="9716172" y="1380575"/>
                  <a:pt x="9694664" y="1380575"/>
                  <a:pt x="9694664" y="1391329"/>
                </a:cubicBezTo>
                <a:cubicBezTo>
                  <a:pt x="9683909" y="1391329"/>
                  <a:pt x="9670468" y="1388642"/>
                  <a:pt x="9654336" y="1383266"/>
                </a:cubicBezTo>
                <a:cubicBezTo>
                  <a:pt x="9638205" y="1377888"/>
                  <a:pt x="9622073" y="1375201"/>
                  <a:pt x="9605942" y="1375201"/>
                </a:cubicBezTo>
                <a:cubicBezTo>
                  <a:pt x="9589813" y="1375201"/>
                  <a:pt x="9576370" y="1375201"/>
                  <a:pt x="9565614" y="1375201"/>
                </a:cubicBezTo>
                <a:cubicBezTo>
                  <a:pt x="9554860" y="1375201"/>
                  <a:pt x="9544109" y="1375201"/>
                  <a:pt x="9533355" y="1375201"/>
                </a:cubicBezTo>
                <a:cubicBezTo>
                  <a:pt x="9522601" y="1375201"/>
                  <a:pt x="9511846" y="1375201"/>
                  <a:pt x="9501092" y="1375201"/>
                </a:cubicBezTo>
                <a:cubicBezTo>
                  <a:pt x="9479584" y="1375201"/>
                  <a:pt x="9463455" y="1375201"/>
                  <a:pt x="9452700" y="1375201"/>
                </a:cubicBezTo>
                <a:close/>
                <a:moveTo>
                  <a:pt x="9105884" y="1375201"/>
                </a:moveTo>
                <a:cubicBezTo>
                  <a:pt x="9068246" y="1375201"/>
                  <a:pt x="9049427" y="1380575"/>
                  <a:pt x="9049427" y="1391329"/>
                </a:cubicBezTo>
                <a:cubicBezTo>
                  <a:pt x="9049427" y="1402084"/>
                  <a:pt x="9065559" y="1407461"/>
                  <a:pt x="9097820" y="1407461"/>
                </a:cubicBezTo>
                <a:cubicBezTo>
                  <a:pt x="9130083" y="1407461"/>
                  <a:pt x="9156968" y="1407461"/>
                  <a:pt x="9178474" y="1407461"/>
                </a:cubicBezTo>
                <a:lnTo>
                  <a:pt x="9178474" y="1391329"/>
                </a:lnTo>
                <a:cubicBezTo>
                  <a:pt x="9167720" y="1380575"/>
                  <a:pt x="9143524" y="1375201"/>
                  <a:pt x="9105884" y="1375201"/>
                </a:cubicBezTo>
                <a:close/>
                <a:moveTo>
                  <a:pt x="8952642" y="1375201"/>
                </a:moveTo>
                <a:cubicBezTo>
                  <a:pt x="8931133" y="1375201"/>
                  <a:pt x="8925758" y="1380575"/>
                  <a:pt x="8936511" y="1391329"/>
                </a:cubicBezTo>
                <a:cubicBezTo>
                  <a:pt x="8947265" y="1402084"/>
                  <a:pt x="8958018" y="1402084"/>
                  <a:pt x="8968772" y="1391329"/>
                </a:cubicBezTo>
                <a:cubicBezTo>
                  <a:pt x="8968772" y="1391329"/>
                  <a:pt x="8966083" y="1388642"/>
                  <a:pt x="8960709" y="1383266"/>
                </a:cubicBezTo>
                <a:cubicBezTo>
                  <a:pt x="8955329" y="1377888"/>
                  <a:pt x="8952642" y="1375201"/>
                  <a:pt x="8952642" y="1375201"/>
                </a:cubicBezTo>
                <a:close/>
                <a:moveTo>
                  <a:pt x="8888118" y="1375201"/>
                </a:moveTo>
                <a:lnTo>
                  <a:pt x="8904250" y="1391329"/>
                </a:lnTo>
                <a:lnTo>
                  <a:pt x="8904250" y="1375201"/>
                </a:lnTo>
                <a:cubicBezTo>
                  <a:pt x="8893496" y="1375201"/>
                  <a:pt x="8888118" y="1375201"/>
                  <a:pt x="8888118" y="1375201"/>
                </a:cubicBezTo>
                <a:close/>
                <a:moveTo>
                  <a:pt x="6984672" y="1375201"/>
                </a:moveTo>
                <a:cubicBezTo>
                  <a:pt x="6963164" y="1375201"/>
                  <a:pt x="6957788" y="1385955"/>
                  <a:pt x="6968542" y="1407461"/>
                </a:cubicBezTo>
                <a:cubicBezTo>
                  <a:pt x="6979296" y="1418216"/>
                  <a:pt x="6984672" y="1412838"/>
                  <a:pt x="6984672" y="1391329"/>
                </a:cubicBezTo>
                <a:cubicBezTo>
                  <a:pt x="6984672" y="1380575"/>
                  <a:pt x="6984672" y="1375201"/>
                  <a:pt x="6984672" y="1375201"/>
                </a:cubicBezTo>
                <a:close/>
                <a:moveTo>
                  <a:pt x="10969004" y="1359068"/>
                </a:moveTo>
                <a:lnTo>
                  <a:pt x="11001262" y="1359068"/>
                </a:lnTo>
                <a:lnTo>
                  <a:pt x="10985133" y="1375201"/>
                </a:lnTo>
                <a:close/>
                <a:moveTo>
                  <a:pt x="10864151" y="1359068"/>
                </a:moveTo>
                <a:cubicBezTo>
                  <a:pt x="10891037" y="1359068"/>
                  <a:pt x="10904479" y="1364446"/>
                  <a:pt x="10904479" y="1375201"/>
                </a:cubicBezTo>
                <a:lnTo>
                  <a:pt x="10856087" y="1375201"/>
                </a:lnTo>
                <a:cubicBezTo>
                  <a:pt x="10834578" y="1375201"/>
                  <a:pt x="10818448" y="1375201"/>
                  <a:pt x="10807692" y="1375201"/>
                </a:cubicBezTo>
                <a:cubicBezTo>
                  <a:pt x="10818448" y="1364446"/>
                  <a:pt x="10837266" y="1359068"/>
                  <a:pt x="10864151" y="1359068"/>
                </a:cubicBezTo>
                <a:close/>
                <a:moveTo>
                  <a:pt x="7275031" y="1359068"/>
                </a:moveTo>
                <a:cubicBezTo>
                  <a:pt x="7253522" y="1359068"/>
                  <a:pt x="7242768" y="1361759"/>
                  <a:pt x="7242768" y="1367133"/>
                </a:cubicBezTo>
                <a:cubicBezTo>
                  <a:pt x="7242768" y="1372510"/>
                  <a:pt x="7253522" y="1375201"/>
                  <a:pt x="7275031" y="1375201"/>
                </a:cubicBezTo>
                <a:cubicBezTo>
                  <a:pt x="7285782" y="1385955"/>
                  <a:pt x="7293849" y="1394020"/>
                  <a:pt x="7299226" y="1399396"/>
                </a:cubicBezTo>
                <a:cubicBezTo>
                  <a:pt x="7304602" y="1404773"/>
                  <a:pt x="7307290" y="1407461"/>
                  <a:pt x="7307290" y="1407461"/>
                </a:cubicBezTo>
                <a:cubicBezTo>
                  <a:pt x="7307290" y="1407461"/>
                  <a:pt x="7312668" y="1412838"/>
                  <a:pt x="7323422" y="1423592"/>
                </a:cubicBezTo>
                <a:lnTo>
                  <a:pt x="7323422" y="1439723"/>
                </a:lnTo>
                <a:cubicBezTo>
                  <a:pt x="7323422" y="1439723"/>
                  <a:pt x="7320734" y="1439723"/>
                  <a:pt x="7315356" y="1439723"/>
                </a:cubicBezTo>
                <a:cubicBezTo>
                  <a:pt x="7309981" y="1439723"/>
                  <a:pt x="7301914" y="1439723"/>
                  <a:pt x="7291160" y="1439723"/>
                </a:cubicBezTo>
                <a:lnTo>
                  <a:pt x="7307290" y="1455855"/>
                </a:lnTo>
                <a:lnTo>
                  <a:pt x="7339552" y="1455855"/>
                </a:lnTo>
                <a:cubicBezTo>
                  <a:pt x="7361060" y="1455855"/>
                  <a:pt x="7371816" y="1461230"/>
                  <a:pt x="7371816" y="1471984"/>
                </a:cubicBezTo>
                <a:cubicBezTo>
                  <a:pt x="7393323" y="1482738"/>
                  <a:pt x="7420206" y="1477363"/>
                  <a:pt x="7452468" y="1455855"/>
                </a:cubicBezTo>
                <a:cubicBezTo>
                  <a:pt x="7452468" y="1455855"/>
                  <a:pt x="7449782" y="1450475"/>
                  <a:pt x="7444404" y="1439723"/>
                </a:cubicBezTo>
                <a:cubicBezTo>
                  <a:pt x="7439027" y="1428968"/>
                  <a:pt x="7433650" y="1426279"/>
                  <a:pt x="7428273" y="1431659"/>
                </a:cubicBezTo>
                <a:cubicBezTo>
                  <a:pt x="7422895" y="1437034"/>
                  <a:pt x="7404077" y="1434346"/>
                  <a:pt x="7371816" y="1423592"/>
                </a:cubicBezTo>
                <a:lnTo>
                  <a:pt x="7339552" y="1407461"/>
                </a:lnTo>
                <a:cubicBezTo>
                  <a:pt x="7339552" y="1396709"/>
                  <a:pt x="7318044" y="1380575"/>
                  <a:pt x="7275031" y="1359068"/>
                </a:cubicBezTo>
                <a:close/>
                <a:moveTo>
                  <a:pt x="6791102" y="1359068"/>
                </a:moveTo>
                <a:lnTo>
                  <a:pt x="6807234" y="1375201"/>
                </a:lnTo>
                <a:lnTo>
                  <a:pt x="6871758" y="1391329"/>
                </a:lnTo>
                <a:cubicBezTo>
                  <a:pt x="6893267" y="1402084"/>
                  <a:pt x="6909396" y="1407461"/>
                  <a:pt x="6920150" y="1407461"/>
                </a:cubicBezTo>
                <a:lnTo>
                  <a:pt x="6920150" y="1391329"/>
                </a:lnTo>
                <a:cubicBezTo>
                  <a:pt x="6920150" y="1391329"/>
                  <a:pt x="6917463" y="1388642"/>
                  <a:pt x="6912085" y="1383266"/>
                </a:cubicBezTo>
                <a:cubicBezTo>
                  <a:pt x="6906709" y="1377888"/>
                  <a:pt x="6898642" y="1375201"/>
                  <a:pt x="6887888" y="1375201"/>
                </a:cubicBezTo>
                <a:lnTo>
                  <a:pt x="6855626" y="1375201"/>
                </a:lnTo>
                <a:cubicBezTo>
                  <a:pt x="6855626" y="1364446"/>
                  <a:pt x="6844872" y="1359068"/>
                  <a:pt x="6823364" y="1359068"/>
                </a:cubicBezTo>
                <a:close/>
                <a:moveTo>
                  <a:pt x="7121786" y="1342938"/>
                </a:moveTo>
                <a:cubicBezTo>
                  <a:pt x="7116410" y="1342938"/>
                  <a:pt x="7113722" y="1348314"/>
                  <a:pt x="7113722" y="1359068"/>
                </a:cubicBezTo>
                <a:cubicBezTo>
                  <a:pt x="7113722" y="1369822"/>
                  <a:pt x="7116410" y="1377888"/>
                  <a:pt x="7121786" y="1383266"/>
                </a:cubicBezTo>
                <a:cubicBezTo>
                  <a:pt x="7127164" y="1388642"/>
                  <a:pt x="7132540" y="1388642"/>
                  <a:pt x="7137918" y="1383266"/>
                </a:cubicBezTo>
                <a:cubicBezTo>
                  <a:pt x="7143294" y="1377888"/>
                  <a:pt x="7140605" y="1369822"/>
                  <a:pt x="7129852" y="1359068"/>
                </a:cubicBezTo>
                <a:cubicBezTo>
                  <a:pt x="7129852" y="1348314"/>
                  <a:pt x="7127164" y="1342938"/>
                  <a:pt x="7121786" y="1342938"/>
                </a:cubicBezTo>
                <a:close/>
                <a:moveTo>
                  <a:pt x="7073392" y="1342938"/>
                </a:moveTo>
                <a:cubicBezTo>
                  <a:pt x="7068014" y="1342938"/>
                  <a:pt x="7065327" y="1348314"/>
                  <a:pt x="7065327" y="1359068"/>
                </a:cubicBezTo>
                <a:cubicBezTo>
                  <a:pt x="7076082" y="1359068"/>
                  <a:pt x="7086836" y="1359068"/>
                  <a:pt x="7097590" y="1359068"/>
                </a:cubicBezTo>
                <a:cubicBezTo>
                  <a:pt x="7108342" y="1348314"/>
                  <a:pt x="7108342" y="1342938"/>
                  <a:pt x="7097590" y="1342938"/>
                </a:cubicBezTo>
                <a:cubicBezTo>
                  <a:pt x="7086836" y="1342938"/>
                  <a:pt x="7078772" y="1342938"/>
                  <a:pt x="7073392" y="1342938"/>
                </a:cubicBezTo>
                <a:close/>
                <a:moveTo>
                  <a:pt x="6032952" y="1342938"/>
                </a:moveTo>
                <a:lnTo>
                  <a:pt x="6049082" y="1375201"/>
                </a:lnTo>
                <a:cubicBezTo>
                  <a:pt x="6092096" y="1396709"/>
                  <a:pt x="6108228" y="1402084"/>
                  <a:pt x="6097474" y="1391329"/>
                </a:cubicBezTo>
                <a:cubicBezTo>
                  <a:pt x="6097474" y="1391329"/>
                  <a:pt x="6094786" y="1388642"/>
                  <a:pt x="6089408" y="1383266"/>
                </a:cubicBezTo>
                <a:cubicBezTo>
                  <a:pt x="6084032" y="1377888"/>
                  <a:pt x="6081345" y="1375201"/>
                  <a:pt x="6081345" y="1375201"/>
                </a:cubicBezTo>
                <a:lnTo>
                  <a:pt x="6049082" y="1359068"/>
                </a:lnTo>
                <a:cubicBezTo>
                  <a:pt x="6038328" y="1348314"/>
                  <a:pt x="6032952" y="1342938"/>
                  <a:pt x="6032952" y="1342938"/>
                </a:cubicBezTo>
                <a:close/>
                <a:moveTo>
                  <a:pt x="9771283" y="1334871"/>
                </a:moveTo>
                <a:cubicBezTo>
                  <a:pt x="9768596" y="1334871"/>
                  <a:pt x="9764564" y="1337561"/>
                  <a:pt x="9759186" y="1342938"/>
                </a:cubicBezTo>
                <a:lnTo>
                  <a:pt x="9775318" y="1342938"/>
                </a:lnTo>
                <a:cubicBezTo>
                  <a:pt x="9775318" y="1337561"/>
                  <a:pt x="9773974" y="1334871"/>
                  <a:pt x="9771283" y="1334871"/>
                </a:cubicBezTo>
                <a:close/>
                <a:moveTo>
                  <a:pt x="7000805" y="1330839"/>
                </a:moveTo>
                <a:cubicBezTo>
                  <a:pt x="6998118" y="1330839"/>
                  <a:pt x="6995427" y="1332183"/>
                  <a:pt x="6992738" y="1334871"/>
                </a:cubicBezTo>
                <a:cubicBezTo>
                  <a:pt x="6987360" y="1340250"/>
                  <a:pt x="6984672" y="1342938"/>
                  <a:pt x="6984672" y="1342938"/>
                </a:cubicBezTo>
                <a:lnTo>
                  <a:pt x="7016936" y="1342938"/>
                </a:lnTo>
                <a:cubicBezTo>
                  <a:pt x="7016936" y="1342938"/>
                  <a:pt x="7014246" y="1340250"/>
                  <a:pt x="7008868" y="1334871"/>
                </a:cubicBezTo>
                <a:cubicBezTo>
                  <a:pt x="7006181" y="1332183"/>
                  <a:pt x="7003494" y="1330839"/>
                  <a:pt x="7000805" y="1330839"/>
                </a:cubicBezTo>
                <a:close/>
                <a:moveTo>
                  <a:pt x="11791676" y="1326807"/>
                </a:moveTo>
                <a:cubicBezTo>
                  <a:pt x="11802433" y="1326807"/>
                  <a:pt x="11807809" y="1329496"/>
                  <a:pt x="11807809" y="1334871"/>
                </a:cubicBezTo>
                <a:cubicBezTo>
                  <a:pt x="11807809" y="1340250"/>
                  <a:pt x="11805119" y="1342938"/>
                  <a:pt x="11799743" y="1342938"/>
                </a:cubicBezTo>
                <a:cubicBezTo>
                  <a:pt x="11794368" y="1342938"/>
                  <a:pt x="11788988" y="1340250"/>
                  <a:pt x="11783612" y="1334871"/>
                </a:cubicBezTo>
                <a:cubicBezTo>
                  <a:pt x="11778234" y="1329496"/>
                  <a:pt x="11780923" y="1326807"/>
                  <a:pt x="11791676" y="1326807"/>
                </a:cubicBezTo>
                <a:close/>
                <a:moveTo>
                  <a:pt x="6629792" y="1326807"/>
                </a:moveTo>
                <a:lnTo>
                  <a:pt x="6645924" y="1342938"/>
                </a:lnTo>
                <a:lnTo>
                  <a:pt x="6629792" y="1342938"/>
                </a:lnTo>
                <a:close/>
                <a:moveTo>
                  <a:pt x="500058" y="1326807"/>
                </a:moveTo>
                <a:cubicBezTo>
                  <a:pt x="500058" y="1359068"/>
                  <a:pt x="510812" y="1369822"/>
                  <a:pt x="532319" y="1359068"/>
                </a:cubicBezTo>
                <a:cubicBezTo>
                  <a:pt x="543074" y="1348314"/>
                  <a:pt x="553827" y="1348314"/>
                  <a:pt x="564581" y="1359068"/>
                </a:cubicBezTo>
                <a:lnTo>
                  <a:pt x="580712" y="1342938"/>
                </a:lnTo>
                <a:cubicBezTo>
                  <a:pt x="580712" y="1342938"/>
                  <a:pt x="575336" y="1340250"/>
                  <a:pt x="564581" y="1334871"/>
                </a:cubicBezTo>
                <a:cubicBezTo>
                  <a:pt x="553827" y="1329496"/>
                  <a:pt x="543074" y="1326807"/>
                  <a:pt x="532319" y="1326807"/>
                </a:cubicBezTo>
                <a:cubicBezTo>
                  <a:pt x="510812" y="1326807"/>
                  <a:pt x="500058" y="1326807"/>
                  <a:pt x="500058" y="1326807"/>
                </a:cubicBezTo>
                <a:close/>
                <a:moveTo>
                  <a:pt x="10110033" y="1318742"/>
                </a:moveTo>
                <a:cubicBezTo>
                  <a:pt x="10107346" y="1318742"/>
                  <a:pt x="10103312" y="1321429"/>
                  <a:pt x="10097934" y="1326807"/>
                </a:cubicBezTo>
                <a:lnTo>
                  <a:pt x="10097934" y="1342938"/>
                </a:lnTo>
                <a:cubicBezTo>
                  <a:pt x="10108689" y="1342938"/>
                  <a:pt x="10114065" y="1337561"/>
                  <a:pt x="10114065" y="1326807"/>
                </a:cubicBezTo>
                <a:cubicBezTo>
                  <a:pt x="10114065" y="1321429"/>
                  <a:pt x="10112720" y="1318742"/>
                  <a:pt x="10110033" y="1318742"/>
                </a:cubicBezTo>
                <a:close/>
                <a:moveTo>
                  <a:pt x="8771169" y="1316725"/>
                </a:moveTo>
                <a:cubicBezTo>
                  <a:pt x="8763105" y="1315382"/>
                  <a:pt x="8753695" y="1316055"/>
                  <a:pt x="8742941" y="1318742"/>
                </a:cubicBezTo>
                <a:cubicBezTo>
                  <a:pt x="8721433" y="1324118"/>
                  <a:pt x="8710678" y="1332183"/>
                  <a:pt x="8710678" y="1342938"/>
                </a:cubicBezTo>
                <a:cubicBezTo>
                  <a:pt x="8710678" y="1353692"/>
                  <a:pt x="8707991" y="1359068"/>
                  <a:pt x="8702613" y="1359068"/>
                </a:cubicBezTo>
                <a:cubicBezTo>
                  <a:pt x="8697237" y="1359068"/>
                  <a:pt x="8694549" y="1356379"/>
                  <a:pt x="8694549" y="1351004"/>
                </a:cubicBezTo>
                <a:cubicBezTo>
                  <a:pt x="8694549" y="1345625"/>
                  <a:pt x="8681105" y="1345625"/>
                  <a:pt x="8654220" y="1351004"/>
                </a:cubicBezTo>
                <a:cubicBezTo>
                  <a:pt x="8627334" y="1356379"/>
                  <a:pt x="8581632" y="1359068"/>
                  <a:pt x="8517108" y="1359068"/>
                </a:cubicBezTo>
                <a:lnTo>
                  <a:pt x="8436454" y="1359068"/>
                </a:lnTo>
                <a:lnTo>
                  <a:pt x="8468715" y="1375201"/>
                </a:lnTo>
                <a:cubicBezTo>
                  <a:pt x="8479469" y="1375201"/>
                  <a:pt x="8514419" y="1377888"/>
                  <a:pt x="8573565" y="1383266"/>
                </a:cubicBezTo>
                <a:cubicBezTo>
                  <a:pt x="8632713" y="1388642"/>
                  <a:pt x="8705302" y="1396709"/>
                  <a:pt x="8791333" y="1407461"/>
                </a:cubicBezTo>
                <a:lnTo>
                  <a:pt x="8807463" y="1407461"/>
                </a:lnTo>
                <a:lnTo>
                  <a:pt x="8823596" y="1407461"/>
                </a:lnTo>
                <a:lnTo>
                  <a:pt x="8839725" y="1391329"/>
                </a:lnTo>
                <a:cubicBezTo>
                  <a:pt x="8871987" y="1380575"/>
                  <a:pt x="8882742" y="1372510"/>
                  <a:pt x="8871987" y="1367133"/>
                </a:cubicBezTo>
                <a:cubicBezTo>
                  <a:pt x="8861233" y="1361759"/>
                  <a:pt x="8839725" y="1359068"/>
                  <a:pt x="8807463" y="1359068"/>
                </a:cubicBezTo>
                <a:lnTo>
                  <a:pt x="8791333" y="1342938"/>
                </a:lnTo>
                <a:lnTo>
                  <a:pt x="8791333" y="1326807"/>
                </a:lnTo>
                <a:cubicBezTo>
                  <a:pt x="8785955" y="1321429"/>
                  <a:pt x="8779236" y="1318069"/>
                  <a:pt x="8771169" y="1316725"/>
                </a:cubicBezTo>
                <a:close/>
                <a:moveTo>
                  <a:pt x="9436568" y="1310675"/>
                </a:moveTo>
                <a:lnTo>
                  <a:pt x="9468831" y="1326807"/>
                </a:lnTo>
                <a:lnTo>
                  <a:pt x="9420438" y="1326807"/>
                </a:lnTo>
                <a:close/>
                <a:moveTo>
                  <a:pt x="6533009" y="1294546"/>
                </a:moveTo>
                <a:lnTo>
                  <a:pt x="6565272" y="1294546"/>
                </a:lnTo>
                <a:lnTo>
                  <a:pt x="6597532" y="1310675"/>
                </a:lnTo>
                <a:cubicBezTo>
                  <a:pt x="6586778" y="1310675"/>
                  <a:pt x="6576024" y="1310675"/>
                  <a:pt x="6565272" y="1310675"/>
                </a:cubicBezTo>
                <a:cubicBezTo>
                  <a:pt x="6554518" y="1310675"/>
                  <a:pt x="6543763" y="1305300"/>
                  <a:pt x="6533009" y="1294546"/>
                </a:cubicBezTo>
                <a:close/>
                <a:moveTo>
                  <a:pt x="9583763" y="1289503"/>
                </a:moveTo>
                <a:cubicBezTo>
                  <a:pt x="9587795" y="1290178"/>
                  <a:pt x="9592501" y="1291855"/>
                  <a:pt x="9597877" y="1294546"/>
                </a:cubicBezTo>
                <a:cubicBezTo>
                  <a:pt x="9608631" y="1305300"/>
                  <a:pt x="9614009" y="1313365"/>
                  <a:pt x="9614009" y="1318742"/>
                </a:cubicBezTo>
                <a:cubicBezTo>
                  <a:pt x="9614009" y="1324118"/>
                  <a:pt x="9603255" y="1326807"/>
                  <a:pt x="9581747" y="1326807"/>
                </a:cubicBezTo>
                <a:lnTo>
                  <a:pt x="9565614" y="1310675"/>
                </a:lnTo>
                <a:cubicBezTo>
                  <a:pt x="9565614" y="1294546"/>
                  <a:pt x="9571665" y="1287487"/>
                  <a:pt x="9583763" y="1289503"/>
                </a:cubicBezTo>
                <a:close/>
                <a:moveTo>
                  <a:pt x="10597991" y="1278414"/>
                </a:moveTo>
                <a:cubicBezTo>
                  <a:pt x="10608747" y="1278414"/>
                  <a:pt x="10614122" y="1283792"/>
                  <a:pt x="10614122" y="1294546"/>
                </a:cubicBezTo>
                <a:cubicBezTo>
                  <a:pt x="10603366" y="1294546"/>
                  <a:pt x="10597991" y="1294546"/>
                  <a:pt x="10597991" y="1294546"/>
                </a:cubicBezTo>
                <a:cubicBezTo>
                  <a:pt x="10597991" y="1294546"/>
                  <a:pt x="10597991" y="1289168"/>
                  <a:pt x="10597991" y="1278414"/>
                </a:cubicBezTo>
                <a:close/>
                <a:moveTo>
                  <a:pt x="7629910" y="1278414"/>
                </a:moveTo>
                <a:cubicBezTo>
                  <a:pt x="7619156" y="1278414"/>
                  <a:pt x="7619156" y="1283792"/>
                  <a:pt x="7629910" y="1294546"/>
                </a:cubicBezTo>
                <a:cubicBezTo>
                  <a:pt x="7640662" y="1305300"/>
                  <a:pt x="7646040" y="1310675"/>
                  <a:pt x="7646040" y="1310675"/>
                </a:cubicBezTo>
                <a:cubicBezTo>
                  <a:pt x="7656794" y="1310675"/>
                  <a:pt x="7662170" y="1305300"/>
                  <a:pt x="7662170" y="1294546"/>
                </a:cubicBezTo>
                <a:close/>
                <a:moveTo>
                  <a:pt x="6758842" y="1278414"/>
                </a:moveTo>
                <a:cubicBezTo>
                  <a:pt x="6758842" y="1289168"/>
                  <a:pt x="6758842" y="1294546"/>
                  <a:pt x="6758842" y="1294546"/>
                </a:cubicBezTo>
                <a:cubicBezTo>
                  <a:pt x="6758842" y="1305300"/>
                  <a:pt x="6764218" y="1310675"/>
                  <a:pt x="6774972" y="1310675"/>
                </a:cubicBezTo>
                <a:cubicBezTo>
                  <a:pt x="6774972" y="1310675"/>
                  <a:pt x="6774972" y="1305300"/>
                  <a:pt x="6774972" y="1294546"/>
                </a:cubicBezTo>
                <a:cubicBezTo>
                  <a:pt x="6774972" y="1283792"/>
                  <a:pt x="6769594" y="1278414"/>
                  <a:pt x="6758842" y="1278414"/>
                </a:cubicBezTo>
                <a:close/>
                <a:moveTo>
                  <a:pt x="8855857" y="1262283"/>
                </a:moveTo>
                <a:lnTo>
                  <a:pt x="8871987" y="1262283"/>
                </a:lnTo>
                <a:lnTo>
                  <a:pt x="8871987" y="1278414"/>
                </a:lnTo>
                <a:cubicBezTo>
                  <a:pt x="8871987" y="1278414"/>
                  <a:pt x="8866611" y="1273037"/>
                  <a:pt x="8855857" y="1262283"/>
                </a:cubicBezTo>
                <a:close/>
                <a:moveTo>
                  <a:pt x="7484732" y="1262283"/>
                </a:moveTo>
                <a:cubicBezTo>
                  <a:pt x="7484732" y="1273037"/>
                  <a:pt x="7490110" y="1281104"/>
                  <a:pt x="7500864" y="1286479"/>
                </a:cubicBezTo>
                <a:cubicBezTo>
                  <a:pt x="7511614" y="1291855"/>
                  <a:pt x="7522369" y="1294546"/>
                  <a:pt x="7533123" y="1294546"/>
                </a:cubicBezTo>
                <a:cubicBezTo>
                  <a:pt x="7543878" y="1294546"/>
                  <a:pt x="7549256" y="1297234"/>
                  <a:pt x="7549256" y="1302610"/>
                </a:cubicBezTo>
                <a:cubicBezTo>
                  <a:pt x="7549256" y="1307987"/>
                  <a:pt x="7549256" y="1310675"/>
                  <a:pt x="7549256" y="1310675"/>
                </a:cubicBezTo>
                <a:lnTo>
                  <a:pt x="7565386" y="1294546"/>
                </a:lnTo>
                <a:cubicBezTo>
                  <a:pt x="7576140" y="1294546"/>
                  <a:pt x="7581518" y="1291855"/>
                  <a:pt x="7581518" y="1286479"/>
                </a:cubicBezTo>
                <a:cubicBezTo>
                  <a:pt x="7581518" y="1281104"/>
                  <a:pt x="7576140" y="1278414"/>
                  <a:pt x="7565386" y="1278414"/>
                </a:cubicBezTo>
                <a:cubicBezTo>
                  <a:pt x="7565386" y="1267660"/>
                  <a:pt x="7560008" y="1264971"/>
                  <a:pt x="7549256" y="1270350"/>
                </a:cubicBezTo>
                <a:cubicBezTo>
                  <a:pt x="7538501" y="1275725"/>
                  <a:pt x="7533123" y="1273037"/>
                  <a:pt x="7533123" y="1262283"/>
                </a:cubicBezTo>
                <a:close/>
                <a:moveTo>
                  <a:pt x="7404077" y="1262283"/>
                </a:moveTo>
                <a:lnTo>
                  <a:pt x="7404077" y="1278414"/>
                </a:lnTo>
                <a:lnTo>
                  <a:pt x="7420206" y="1278414"/>
                </a:lnTo>
                <a:close/>
                <a:moveTo>
                  <a:pt x="7972690" y="1254218"/>
                </a:moveTo>
                <a:cubicBezTo>
                  <a:pt x="7964624" y="1254218"/>
                  <a:pt x="7957904" y="1256907"/>
                  <a:pt x="7952528" y="1262283"/>
                </a:cubicBezTo>
                <a:cubicBezTo>
                  <a:pt x="7941773" y="1273037"/>
                  <a:pt x="7931019" y="1275725"/>
                  <a:pt x="7920264" y="1270350"/>
                </a:cubicBezTo>
                <a:cubicBezTo>
                  <a:pt x="7909510" y="1264971"/>
                  <a:pt x="7904136" y="1267660"/>
                  <a:pt x="7904136" y="1278414"/>
                </a:cubicBezTo>
                <a:cubicBezTo>
                  <a:pt x="7904136" y="1278414"/>
                  <a:pt x="7909510" y="1283792"/>
                  <a:pt x="7920264" y="1294546"/>
                </a:cubicBezTo>
                <a:cubicBezTo>
                  <a:pt x="7931019" y="1305300"/>
                  <a:pt x="7947150" y="1310675"/>
                  <a:pt x="7968658" y="1310675"/>
                </a:cubicBezTo>
                <a:cubicBezTo>
                  <a:pt x="8000919" y="1310675"/>
                  <a:pt x="8017050" y="1310675"/>
                  <a:pt x="8017050" y="1310675"/>
                </a:cubicBezTo>
                <a:lnTo>
                  <a:pt x="8033182" y="1310675"/>
                </a:lnTo>
                <a:cubicBezTo>
                  <a:pt x="8043936" y="1299921"/>
                  <a:pt x="8049311" y="1294546"/>
                  <a:pt x="8049311" y="1294546"/>
                </a:cubicBezTo>
                <a:lnTo>
                  <a:pt x="8000919" y="1262283"/>
                </a:lnTo>
                <a:cubicBezTo>
                  <a:pt x="7990166" y="1256907"/>
                  <a:pt x="7980755" y="1254218"/>
                  <a:pt x="7972690" y="1254218"/>
                </a:cubicBezTo>
                <a:close/>
                <a:moveTo>
                  <a:pt x="6557204" y="1254218"/>
                </a:moveTo>
                <a:lnTo>
                  <a:pt x="6549140" y="1255114"/>
                </a:lnTo>
                <a:lnTo>
                  <a:pt x="6549140" y="1262283"/>
                </a:lnTo>
                <a:lnTo>
                  <a:pt x="6549140" y="1278414"/>
                </a:lnTo>
                <a:cubicBezTo>
                  <a:pt x="6538386" y="1278414"/>
                  <a:pt x="6533009" y="1273037"/>
                  <a:pt x="6533009" y="1262283"/>
                </a:cubicBezTo>
                <a:lnTo>
                  <a:pt x="6539059" y="1256233"/>
                </a:lnTo>
                <a:cubicBezTo>
                  <a:pt x="6532336" y="1257578"/>
                  <a:pt x="6524942" y="1259596"/>
                  <a:pt x="6516878" y="1262283"/>
                </a:cubicBezTo>
                <a:cubicBezTo>
                  <a:pt x="6516878" y="1273037"/>
                  <a:pt x="6516878" y="1278414"/>
                  <a:pt x="6516878" y="1278414"/>
                </a:cubicBezTo>
                <a:lnTo>
                  <a:pt x="6468484" y="1278414"/>
                </a:lnTo>
                <a:lnTo>
                  <a:pt x="6436224" y="1278414"/>
                </a:lnTo>
                <a:cubicBezTo>
                  <a:pt x="6468484" y="1310675"/>
                  <a:pt x="6522254" y="1332183"/>
                  <a:pt x="6597532" y="1342938"/>
                </a:cubicBezTo>
                <a:cubicBezTo>
                  <a:pt x="6629792" y="1353692"/>
                  <a:pt x="6645924" y="1359068"/>
                  <a:pt x="6645924" y="1359068"/>
                </a:cubicBezTo>
                <a:lnTo>
                  <a:pt x="6662055" y="1342938"/>
                </a:lnTo>
                <a:cubicBezTo>
                  <a:pt x="6672809" y="1332183"/>
                  <a:pt x="6664742" y="1321429"/>
                  <a:pt x="6637859" y="1310675"/>
                </a:cubicBezTo>
                <a:cubicBezTo>
                  <a:pt x="6610974" y="1299921"/>
                  <a:pt x="6597532" y="1289168"/>
                  <a:pt x="6597532" y="1278414"/>
                </a:cubicBezTo>
                <a:cubicBezTo>
                  <a:pt x="6597532" y="1267660"/>
                  <a:pt x="6597532" y="1262283"/>
                  <a:pt x="6597532" y="1262283"/>
                </a:cubicBezTo>
                <a:cubicBezTo>
                  <a:pt x="6586778" y="1273037"/>
                  <a:pt x="6581400" y="1273037"/>
                  <a:pt x="6581400" y="1262283"/>
                </a:cubicBezTo>
                <a:cubicBezTo>
                  <a:pt x="6576024" y="1256907"/>
                  <a:pt x="6567959" y="1254218"/>
                  <a:pt x="6557204" y="1254218"/>
                </a:cubicBezTo>
                <a:close/>
                <a:moveTo>
                  <a:pt x="6226523" y="1246154"/>
                </a:moveTo>
                <a:lnTo>
                  <a:pt x="6242654" y="1262283"/>
                </a:lnTo>
                <a:lnTo>
                  <a:pt x="6258783" y="1262283"/>
                </a:lnTo>
                <a:cubicBezTo>
                  <a:pt x="6248028" y="1251529"/>
                  <a:pt x="6237274" y="1246154"/>
                  <a:pt x="6226523" y="1246154"/>
                </a:cubicBezTo>
                <a:close/>
                <a:moveTo>
                  <a:pt x="7379881" y="1234055"/>
                </a:moveTo>
                <a:cubicBezTo>
                  <a:pt x="7374503" y="1231365"/>
                  <a:pt x="7366438" y="1235400"/>
                  <a:pt x="7355686" y="1246154"/>
                </a:cubicBezTo>
                <a:cubicBezTo>
                  <a:pt x="7344931" y="1246154"/>
                  <a:pt x="7344931" y="1251529"/>
                  <a:pt x="7355686" y="1262283"/>
                </a:cubicBezTo>
                <a:cubicBezTo>
                  <a:pt x="7366436" y="1273037"/>
                  <a:pt x="7374503" y="1278414"/>
                  <a:pt x="7379881" y="1278414"/>
                </a:cubicBezTo>
                <a:cubicBezTo>
                  <a:pt x="7385256" y="1278414"/>
                  <a:pt x="7387946" y="1273037"/>
                  <a:pt x="7387946" y="1262283"/>
                </a:cubicBezTo>
                <a:cubicBezTo>
                  <a:pt x="7387946" y="1246154"/>
                  <a:pt x="7385256" y="1236743"/>
                  <a:pt x="7379881" y="1234055"/>
                </a:cubicBezTo>
                <a:close/>
                <a:moveTo>
                  <a:pt x="7275031" y="1230020"/>
                </a:moveTo>
                <a:lnTo>
                  <a:pt x="7291160" y="1246154"/>
                </a:lnTo>
                <a:lnTo>
                  <a:pt x="7323422" y="1246154"/>
                </a:lnTo>
                <a:cubicBezTo>
                  <a:pt x="7323422" y="1235400"/>
                  <a:pt x="7328800" y="1230020"/>
                  <a:pt x="7339552" y="1230020"/>
                </a:cubicBezTo>
                <a:lnTo>
                  <a:pt x="7323422" y="1230020"/>
                </a:lnTo>
                <a:cubicBezTo>
                  <a:pt x="7312668" y="1230020"/>
                  <a:pt x="7301914" y="1230020"/>
                  <a:pt x="7291160" y="1230020"/>
                </a:cubicBezTo>
                <a:close/>
                <a:moveTo>
                  <a:pt x="7242768" y="1230020"/>
                </a:moveTo>
                <a:lnTo>
                  <a:pt x="7242768" y="1246154"/>
                </a:lnTo>
                <a:cubicBezTo>
                  <a:pt x="7253522" y="1246154"/>
                  <a:pt x="7258898" y="1246154"/>
                  <a:pt x="7258898" y="1246154"/>
                </a:cubicBezTo>
                <a:cubicBezTo>
                  <a:pt x="7258898" y="1246154"/>
                  <a:pt x="7253522" y="1240775"/>
                  <a:pt x="7242768" y="1230020"/>
                </a:cubicBezTo>
                <a:close/>
                <a:moveTo>
                  <a:pt x="6129736" y="1230020"/>
                </a:moveTo>
                <a:cubicBezTo>
                  <a:pt x="6129736" y="1230020"/>
                  <a:pt x="6137802" y="1235400"/>
                  <a:pt x="6153932" y="1246154"/>
                </a:cubicBezTo>
                <a:cubicBezTo>
                  <a:pt x="6170063" y="1256907"/>
                  <a:pt x="6183506" y="1262283"/>
                  <a:pt x="6194259" y="1262283"/>
                </a:cubicBezTo>
                <a:lnTo>
                  <a:pt x="6194259" y="1246154"/>
                </a:lnTo>
                <a:cubicBezTo>
                  <a:pt x="6183506" y="1246154"/>
                  <a:pt x="6172752" y="1240775"/>
                  <a:pt x="6162000" y="1230020"/>
                </a:cubicBezTo>
                <a:close/>
                <a:moveTo>
                  <a:pt x="7690400" y="1221955"/>
                </a:moveTo>
                <a:cubicBezTo>
                  <a:pt x="7676958" y="1221955"/>
                  <a:pt x="7667547" y="1224646"/>
                  <a:pt x="7662170" y="1230020"/>
                </a:cubicBezTo>
                <a:cubicBezTo>
                  <a:pt x="7662170" y="1240775"/>
                  <a:pt x="7664858" y="1246154"/>
                  <a:pt x="7670236" y="1246154"/>
                </a:cubicBezTo>
                <a:cubicBezTo>
                  <a:pt x="7675614" y="1246154"/>
                  <a:pt x="7678302" y="1246154"/>
                  <a:pt x="7678302" y="1246154"/>
                </a:cubicBezTo>
                <a:cubicBezTo>
                  <a:pt x="7699810" y="1235400"/>
                  <a:pt x="7710566" y="1235400"/>
                  <a:pt x="7710566" y="1246154"/>
                </a:cubicBezTo>
                <a:cubicBezTo>
                  <a:pt x="7710566" y="1256907"/>
                  <a:pt x="7705186" y="1262283"/>
                  <a:pt x="7694432" y="1262283"/>
                </a:cubicBezTo>
                <a:lnTo>
                  <a:pt x="7726694" y="1262283"/>
                </a:lnTo>
                <a:lnTo>
                  <a:pt x="7775086" y="1278414"/>
                </a:lnTo>
                <a:cubicBezTo>
                  <a:pt x="7775086" y="1278414"/>
                  <a:pt x="7777776" y="1278414"/>
                  <a:pt x="7783152" y="1278414"/>
                </a:cubicBezTo>
                <a:cubicBezTo>
                  <a:pt x="7788531" y="1278414"/>
                  <a:pt x="7796595" y="1278414"/>
                  <a:pt x="7807349" y="1278414"/>
                </a:cubicBezTo>
                <a:cubicBezTo>
                  <a:pt x="7828856" y="1278414"/>
                  <a:pt x="7839610" y="1278414"/>
                  <a:pt x="7839610" y="1278414"/>
                </a:cubicBezTo>
                <a:cubicBezTo>
                  <a:pt x="7850366" y="1299921"/>
                  <a:pt x="7861119" y="1299921"/>
                  <a:pt x="7871873" y="1278414"/>
                </a:cubicBezTo>
                <a:cubicBezTo>
                  <a:pt x="7882624" y="1256907"/>
                  <a:pt x="7871873" y="1246154"/>
                  <a:pt x="7839610" y="1246154"/>
                </a:cubicBezTo>
                <a:cubicBezTo>
                  <a:pt x="7828856" y="1246154"/>
                  <a:pt x="7820791" y="1240775"/>
                  <a:pt x="7815414" y="1230020"/>
                </a:cubicBezTo>
                <a:cubicBezTo>
                  <a:pt x="7812725" y="1224643"/>
                  <a:pt x="7809365" y="1221955"/>
                  <a:pt x="7805332" y="1221955"/>
                </a:cubicBezTo>
                <a:cubicBezTo>
                  <a:pt x="7801300" y="1221955"/>
                  <a:pt x="7796595" y="1224643"/>
                  <a:pt x="7791218" y="1230020"/>
                </a:cubicBezTo>
                <a:cubicBezTo>
                  <a:pt x="7791218" y="1230020"/>
                  <a:pt x="7785840" y="1230020"/>
                  <a:pt x="7775086" y="1230020"/>
                </a:cubicBezTo>
                <a:cubicBezTo>
                  <a:pt x="7764334" y="1230020"/>
                  <a:pt x="7753578" y="1230020"/>
                  <a:pt x="7742824" y="1230020"/>
                </a:cubicBezTo>
                <a:cubicBezTo>
                  <a:pt x="7721318" y="1224646"/>
                  <a:pt x="7703842" y="1221955"/>
                  <a:pt x="7690400" y="1221955"/>
                </a:cubicBezTo>
                <a:close/>
                <a:moveTo>
                  <a:pt x="5809136" y="1217924"/>
                </a:moveTo>
                <a:cubicBezTo>
                  <a:pt x="5805104" y="1217924"/>
                  <a:pt x="5801741" y="1219266"/>
                  <a:pt x="5799054" y="1221955"/>
                </a:cubicBezTo>
                <a:cubicBezTo>
                  <a:pt x="5793674" y="1227333"/>
                  <a:pt x="5796364" y="1235400"/>
                  <a:pt x="5807119" y="1246154"/>
                </a:cubicBezTo>
                <a:cubicBezTo>
                  <a:pt x="5807119" y="1256907"/>
                  <a:pt x="5812496" y="1256907"/>
                  <a:pt x="5823250" y="1246154"/>
                </a:cubicBezTo>
                <a:cubicBezTo>
                  <a:pt x="5834004" y="1235400"/>
                  <a:pt x="5834004" y="1227333"/>
                  <a:pt x="5823250" y="1221955"/>
                </a:cubicBezTo>
                <a:cubicBezTo>
                  <a:pt x="5817873" y="1219266"/>
                  <a:pt x="5813169" y="1217924"/>
                  <a:pt x="5809136" y="1217924"/>
                </a:cubicBezTo>
                <a:close/>
                <a:moveTo>
                  <a:pt x="10017281" y="1213891"/>
                </a:moveTo>
                <a:lnTo>
                  <a:pt x="10001149" y="1230020"/>
                </a:lnTo>
                <a:lnTo>
                  <a:pt x="10001149" y="1246154"/>
                </a:lnTo>
                <a:cubicBezTo>
                  <a:pt x="10001149" y="1246154"/>
                  <a:pt x="10006526" y="1240775"/>
                  <a:pt x="10017281" y="1230020"/>
                </a:cubicBezTo>
                <a:close/>
                <a:moveTo>
                  <a:pt x="6621730" y="1213891"/>
                </a:moveTo>
                <a:cubicBezTo>
                  <a:pt x="6616350" y="1213891"/>
                  <a:pt x="6616350" y="1219266"/>
                  <a:pt x="6621730" y="1230020"/>
                </a:cubicBezTo>
                <a:cubicBezTo>
                  <a:pt x="6627105" y="1240775"/>
                  <a:pt x="6635172" y="1243464"/>
                  <a:pt x="6645924" y="1238088"/>
                </a:cubicBezTo>
                <a:cubicBezTo>
                  <a:pt x="6656678" y="1232709"/>
                  <a:pt x="6656678" y="1227333"/>
                  <a:pt x="6645924" y="1221955"/>
                </a:cubicBezTo>
                <a:cubicBezTo>
                  <a:pt x="6635172" y="1216579"/>
                  <a:pt x="6627105" y="1213891"/>
                  <a:pt x="6621730" y="1213891"/>
                </a:cubicBezTo>
                <a:close/>
                <a:moveTo>
                  <a:pt x="6371702" y="1213891"/>
                </a:moveTo>
                <a:lnTo>
                  <a:pt x="6387829" y="1230020"/>
                </a:lnTo>
                <a:cubicBezTo>
                  <a:pt x="6387829" y="1219266"/>
                  <a:pt x="6387829" y="1213891"/>
                  <a:pt x="6387829" y="1213891"/>
                </a:cubicBezTo>
                <a:cubicBezTo>
                  <a:pt x="6387829" y="1213891"/>
                  <a:pt x="6382454" y="1213891"/>
                  <a:pt x="6371702" y="1213891"/>
                </a:cubicBezTo>
                <a:close/>
                <a:moveTo>
                  <a:pt x="451664" y="1213891"/>
                </a:moveTo>
                <a:cubicBezTo>
                  <a:pt x="451664" y="1213891"/>
                  <a:pt x="454353" y="1213891"/>
                  <a:pt x="459731" y="1213891"/>
                </a:cubicBezTo>
                <a:cubicBezTo>
                  <a:pt x="465109" y="1213891"/>
                  <a:pt x="467795" y="1213891"/>
                  <a:pt x="467795" y="1213891"/>
                </a:cubicBezTo>
                <a:cubicBezTo>
                  <a:pt x="467795" y="1224646"/>
                  <a:pt x="462419" y="1230020"/>
                  <a:pt x="451664" y="1230020"/>
                </a:cubicBezTo>
                <a:cubicBezTo>
                  <a:pt x="451664" y="1230020"/>
                  <a:pt x="451664" y="1224646"/>
                  <a:pt x="451664" y="1213891"/>
                </a:cubicBezTo>
                <a:close/>
                <a:moveTo>
                  <a:pt x="9876137" y="1205825"/>
                </a:moveTo>
                <a:cubicBezTo>
                  <a:pt x="9878824" y="1205825"/>
                  <a:pt x="9882856" y="1208514"/>
                  <a:pt x="9888234" y="1213891"/>
                </a:cubicBezTo>
                <a:lnTo>
                  <a:pt x="9872102" y="1213891"/>
                </a:lnTo>
                <a:cubicBezTo>
                  <a:pt x="9872102" y="1208514"/>
                  <a:pt x="9873446" y="1205825"/>
                  <a:pt x="9876137" y="1205825"/>
                </a:cubicBezTo>
                <a:close/>
                <a:moveTo>
                  <a:pt x="11420666" y="1181629"/>
                </a:moveTo>
                <a:cubicBezTo>
                  <a:pt x="11431421" y="1181629"/>
                  <a:pt x="11442172" y="1187005"/>
                  <a:pt x="11452929" y="1197760"/>
                </a:cubicBezTo>
                <a:cubicBezTo>
                  <a:pt x="11463683" y="1208514"/>
                  <a:pt x="11469058" y="1213891"/>
                  <a:pt x="11469058" y="1213891"/>
                </a:cubicBezTo>
                <a:cubicBezTo>
                  <a:pt x="11458305" y="1224646"/>
                  <a:pt x="11436797" y="1224646"/>
                  <a:pt x="11404536" y="1213891"/>
                </a:cubicBezTo>
                <a:close/>
                <a:moveTo>
                  <a:pt x="7210506" y="1181629"/>
                </a:moveTo>
                <a:cubicBezTo>
                  <a:pt x="7199754" y="1181629"/>
                  <a:pt x="7197064" y="1187005"/>
                  <a:pt x="7202443" y="1197760"/>
                </a:cubicBezTo>
                <a:cubicBezTo>
                  <a:pt x="7207818" y="1208514"/>
                  <a:pt x="7215884" y="1213891"/>
                  <a:pt x="7226636" y="1213891"/>
                </a:cubicBezTo>
                <a:cubicBezTo>
                  <a:pt x="7226636" y="1213891"/>
                  <a:pt x="7226636" y="1208514"/>
                  <a:pt x="7226636" y="1197760"/>
                </a:cubicBezTo>
                <a:close/>
                <a:moveTo>
                  <a:pt x="7162114" y="1181629"/>
                </a:moveTo>
                <a:cubicBezTo>
                  <a:pt x="7172868" y="1203137"/>
                  <a:pt x="7178244" y="1203137"/>
                  <a:pt x="7178244" y="1181629"/>
                </a:cubicBezTo>
                <a:cubicBezTo>
                  <a:pt x="7178244" y="1181629"/>
                  <a:pt x="7172868" y="1181629"/>
                  <a:pt x="7162114" y="1181629"/>
                </a:cubicBezTo>
                <a:close/>
                <a:moveTo>
                  <a:pt x="5355454" y="1181629"/>
                </a:moveTo>
                <a:lnTo>
                  <a:pt x="5371586" y="1197760"/>
                </a:lnTo>
                <a:cubicBezTo>
                  <a:pt x="5371586" y="1187005"/>
                  <a:pt x="5368898" y="1181629"/>
                  <a:pt x="5363519" y="1181629"/>
                </a:cubicBezTo>
                <a:cubicBezTo>
                  <a:pt x="5358141" y="1181629"/>
                  <a:pt x="5355454" y="1181629"/>
                  <a:pt x="5355454" y="1181629"/>
                </a:cubicBezTo>
                <a:close/>
                <a:moveTo>
                  <a:pt x="8375964" y="1171547"/>
                </a:moveTo>
                <a:cubicBezTo>
                  <a:pt x="8377306" y="1171547"/>
                  <a:pt x="8378651" y="1172219"/>
                  <a:pt x="8379996" y="1173564"/>
                </a:cubicBezTo>
                <a:cubicBezTo>
                  <a:pt x="8385372" y="1178942"/>
                  <a:pt x="8388060" y="1187005"/>
                  <a:pt x="8388060" y="1197760"/>
                </a:cubicBezTo>
                <a:lnTo>
                  <a:pt x="8404191" y="1213891"/>
                </a:lnTo>
                <a:cubicBezTo>
                  <a:pt x="8522483" y="1203137"/>
                  <a:pt x="8581632" y="1203137"/>
                  <a:pt x="8581632" y="1213891"/>
                </a:cubicBezTo>
                <a:cubicBezTo>
                  <a:pt x="8581632" y="1224646"/>
                  <a:pt x="8576254" y="1230020"/>
                  <a:pt x="8565500" y="1230020"/>
                </a:cubicBezTo>
                <a:cubicBezTo>
                  <a:pt x="8554746" y="1230020"/>
                  <a:pt x="8546681" y="1230020"/>
                  <a:pt x="8541304" y="1230020"/>
                </a:cubicBezTo>
                <a:cubicBezTo>
                  <a:pt x="8535928" y="1230020"/>
                  <a:pt x="8533237" y="1235400"/>
                  <a:pt x="8533237" y="1246154"/>
                </a:cubicBezTo>
                <a:cubicBezTo>
                  <a:pt x="8522483" y="1246154"/>
                  <a:pt x="8517108" y="1246154"/>
                  <a:pt x="8517108" y="1246154"/>
                </a:cubicBezTo>
                <a:lnTo>
                  <a:pt x="8484846" y="1246154"/>
                </a:lnTo>
                <a:cubicBezTo>
                  <a:pt x="8484846" y="1235400"/>
                  <a:pt x="8479469" y="1230020"/>
                  <a:pt x="8468715" y="1230020"/>
                </a:cubicBezTo>
                <a:cubicBezTo>
                  <a:pt x="8468715" y="1230020"/>
                  <a:pt x="8457961" y="1230020"/>
                  <a:pt x="8436454" y="1230020"/>
                </a:cubicBezTo>
                <a:cubicBezTo>
                  <a:pt x="8404191" y="1230020"/>
                  <a:pt x="8382683" y="1227333"/>
                  <a:pt x="8371928" y="1221955"/>
                </a:cubicBezTo>
                <a:cubicBezTo>
                  <a:pt x="8361174" y="1216579"/>
                  <a:pt x="8358487" y="1205825"/>
                  <a:pt x="8363865" y="1189696"/>
                </a:cubicBezTo>
                <a:cubicBezTo>
                  <a:pt x="8367896" y="1177597"/>
                  <a:pt x="8371928" y="1171547"/>
                  <a:pt x="8375964" y="1171547"/>
                </a:cubicBezTo>
                <a:close/>
                <a:moveTo>
                  <a:pt x="6887888" y="1165500"/>
                </a:moveTo>
                <a:cubicBezTo>
                  <a:pt x="6887888" y="1165500"/>
                  <a:pt x="6895954" y="1168187"/>
                  <a:pt x="6912085" y="1173564"/>
                </a:cubicBezTo>
                <a:cubicBezTo>
                  <a:pt x="6928214" y="1178942"/>
                  <a:pt x="6930903" y="1187005"/>
                  <a:pt x="6920150" y="1197760"/>
                </a:cubicBezTo>
                <a:lnTo>
                  <a:pt x="6920150" y="1213891"/>
                </a:lnTo>
                <a:cubicBezTo>
                  <a:pt x="6941659" y="1213891"/>
                  <a:pt x="6957788" y="1213891"/>
                  <a:pt x="6968542" y="1213891"/>
                </a:cubicBezTo>
                <a:cubicBezTo>
                  <a:pt x="6968542" y="1224646"/>
                  <a:pt x="6979296" y="1230020"/>
                  <a:pt x="7000805" y="1230020"/>
                </a:cubicBezTo>
                <a:cubicBezTo>
                  <a:pt x="7022314" y="1230020"/>
                  <a:pt x="7033068" y="1224646"/>
                  <a:pt x="7033068" y="1213891"/>
                </a:cubicBezTo>
                <a:cubicBezTo>
                  <a:pt x="7033068" y="1213891"/>
                  <a:pt x="7025000" y="1211201"/>
                  <a:pt x="7008868" y="1205825"/>
                </a:cubicBezTo>
                <a:cubicBezTo>
                  <a:pt x="6992738" y="1200450"/>
                  <a:pt x="6979296" y="1192383"/>
                  <a:pt x="6968542" y="1181629"/>
                </a:cubicBezTo>
                <a:close/>
                <a:moveTo>
                  <a:pt x="5242539" y="1165500"/>
                </a:moveTo>
                <a:cubicBezTo>
                  <a:pt x="5274799" y="1197760"/>
                  <a:pt x="5312438" y="1219266"/>
                  <a:pt x="5355454" y="1230020"/>
                </a:cubicBezTo>
                <a:lnTo>
                  <a:pt x="5355454" y="1213891"/>
                </a:lnTo>
                <a:cubicBezTo>
                  <a:pt x="5344701" y="1213891"/>
                  <a:pt x="5336636" y="1211201"/>
                  <a:pt x="5331261" y="1205825"/>
                </a:cubicBezTo>
                <a:cubicBezTo>
                  <a:pt x="5325882" y="1200450"/>
                  <a:pt x="5317814" y="1192383"/>
                  <a:pt x="5307060" y="1181629"/>
                </a:cubicBezTo>
                <a:close/>
                <a:moveTo>
                  <a:pt x="10001149" y="1149366"/>
                </a:moveTo>
                <a:cubicBezTo>
                  <a:pt x="10022656" y="1149366"/>
                  <a:pt x="10033410" y="1154746"/>
                  <a:pt x="10033410" y="1165500"/>
                </a:cubicBezTo>
                <a:lnTo>
                  <a:pt x="10001149" y="1165500"/>
                </a:lnTo>
                <a:close/>
                <a:moveTo>
                  <a:pt x="7904136" y="1149366"/>
                </a:moveTo>
                <a:cubicBezTo>
                  <a:pt x="7914887" y="1149366"/>
                  <a:pt x="7925642" y="1149366"/>
                  <a:pt x="7936396" y="1149366"/>
                </a:cubicBezTo>
                <a:lnTo>
                  <a:pt x="7920264" y="1165500"/>
                </a:lnTo>
                <a:close/>
                <a:moveTo>
                  <a:pt x="225832" y="1149366"/>
                </a:moveTo>
                <a:cubicBezTo>
                  <a:pt x="236586" y="1149366"/>
                  <a:pt x="241965" y="1154746"/>
                  <a:pt x="241965" y="1165500"/>
                </a:cubicBezTo>
                <a:cubicBezTo>
                  <a:pt x="241965" y="1176253"/>
                  <a:pt x="241965" y="1181629"/>
                  <a:pt x="241965" y="1181629"/>
                </a:cubicBezTo>
                <a:cubicBezTo>
                  <a:pt x="241965" y="1181629"/>
                  <a:pt x="236586" y="1176253"/>
                  <a:pt x="225832" y="1165500"/>
                </a:cubicBezTo>
                <a:close/>
                <a:moveTo>
                  <a:pt x="5210277" y="1133237"/>
                </a:moveTo>
                <a:lnTo>
                  <a:pt x="5210277" y="1149366"/>
                </a:lnTo>
                <a:cubicBezTo>
                  <a:pt x="5210277" y="1160120"/>
                  <a:pt x="5221032" y="1160120"/>
                  <a:pt x="5242539" y="1149366"/>
                </a:cubicBezTo>
                <a:lnTo>
                  <a:pt x="5226408" y="1133237"/>
                </a:lnTo>
                <a:cubicBezTo>
                  <a:pt x="5215656" y="1133237"/>
                  <a:pt x="5210277" y="1133237"/>
                  <a:pt x="5210277" y="1133237"/>
                </a:cubicBezTo>
                <a:close/>
                <a:moveTo>
                  <a:pt x="9964855" y="1123155"/>
                </a:moveTo>
                <a:cubicBezTo>
                  <a:pt x="9967545" y="1124498"/>
                  <a:pt x="9968888" y="1127859"/>
                  <a:pt x="9968888" y="1133237"/>
                </a:cubicBezTo>
                <a:lnTo>
                  <a:pt x="9952756" y="1149366"/>
                </a:lnTo>
                <a:cubicBezTo>
                  <a:pt x="9942002" y="1149366"/>
                  <a:pt x="9936627" y="1146679"/>
                  <a:pt x="9936627" y="1141301"/>
                </a:cubicBezTo>
                <a:cubicBezTo>
                  <a:pt x="9936627" y="1135924"/>
                  <a:pt x="9942002" y="1130547"/>
                  <a:pt x="9952756" y="1125170"/>
                </a:cubicBezTo>
                <a:cubicBezTo>
                  <a:pt x="9958134" y="1122483"/>
                  <a:pt x="9962166" y="1121811"/>
                  <a:pt x="9964855" y="1123155"/>
                </a:cubicBezTo>
                <a:close/>
                <a:moveTo>
                  <a:pt x="6533009" y="1117105"/>
                </a:moveTo>
                <a:lnTo>
                  <a:pt x="6549140" y="1133237"/>
                </a:lnTo>
                <a:cubicBezTo>
                  <a:pt x="6549140" y="1143991"/>
                  <a:pt x="6554518" y="1146679"/>
                  <a:pt x="6565272" y="1141301"/>
                </a:cubicBezTo>
                <a:cubicBezTo>
                  <a:pt x="6576024" y="1135924"/>
                  <a:pt x="6581400" y="1138614"/>
                  <a:pt x="6581400" y="1149366"/>
                </a:cubicBezTo>
                <a:lnTo>
                  <a:pt x="6613664" y="1149366"/>
                </a:lnTo>
                <a:cubicBezTo>
                  <a:pt x="6613664" y="1138614"/>
                  <a:pt x="6592155" y="1127859"/>
                  <a:pt x="6549140" y="1117105"/>
                </a:cubicBezTo>
                <a:close/>
                <a:moveTo>
                  <a:pt x="6049082" y="1117105"/>
                </a:moveTo>
                <a:lnTo>
                  <a:pt x="6065213" y="1149366"/>
                </a:lnTo>
                <a:cubicBezTo>
                  <a:pt x="6075966" y="1149366"/>
                  <a:pt x="6084032" y="1149366"/>
                  <a:pt x="6089408" y="1149366"/>
                </a:cubicBezTo>
                <a:cubicBezTo>
                  <a:pt x="6094786" y="1149366"/>
                  <a:pt x="6092096" y="1143991"/>
                  <a:pt x="6081345" y="1133237"/>
                </a:cubicBezTo>
                <a:close/>
                <a:moveTo>
                  <a:pt x="213734" y="1109041"/>
                </a:moveTo>
                <a:cubicBezTo>
                  <a:pt x="216422" y="1109041"/>
                  <a:pt x="220455" y="1111729"/>
                  <a:pt x="225832" y="1117105"/>
                </a:cubicBezTo>
                <a:cubicBezTo>
                  <a:pt x="225832" y="1127859"/>
                  <a:pt x="228521" y="1133237"/>
                  <a:pt x="233898" y="1133237"/>
                </a:cubicBezTo>
                <a:cubicBezTo>
                  <a:pt x="239276" y="1133237"/>
                  <a:pt x="241965" y="1135924"/>
                  <a:pt x="241965" y="1141301"/>
                </a:cubicBezTo>
                <a:cubicBezTo>
                  <a:pt x="241965" y="1146679"/>
                  <a:pt x="236586" y="1149366"/>
                  <a:pt x="225832" y="1149366"/>
                </a:cubicBezTo>
                <a:cubicBezTo>
                  <a:pt x="215077" y="1149366"/>
                  <a:pt x="209703" y="1146679"/>
                  <a:pt x="209703" y="1141301"/>
                </a:cubicBezTo>
                <a:cubicBezTo>
                  <a:pt x="209703" y="1135924"/>
                  <a:pt x="209703" y="1127859"/>
                  <a:pt x="209703" y="1117105"/>
                </a:cubicBezTo>
                <a:cubicBezTo>
                  <a:pt x="209703" y="1111729"/>
                  <a:pt x="211045" y="1109041"/>
                  <a:pt x="213734" y="1109041"/>
                </a:cubicBezTo>
                <a:close/>
                <a:moveTo>
                  <a:pt x="8936511" y="1100974"/>
                </a:moveTo>
                <a:cubicBezTo>
                  <a:pt x="8958018" y="1111729"/>
                  <a:pt x="8968772" y="1111729"/>
                  <a:pt x="8968772" y="1100974"/>
                </a:cubicBezTo>
                <a:lnTo>
                  <a:pt x="9065559" y="1100974"/>
                </a:lnTo>
                <a:cubicBezTo>
                  <a:pt x="9065559" y="1111729"/>
                  <a:pt x="9081688" y="1117105"/>
                  <a:pt x="9113951" y="1117105"/>
                </a:cubicBezTo>
                <a:cubicBezTo>
                  <a:pt x="9113951" y="1117105"/>
                  <a:pt x="9119327" y="1117105"/>
                  <a:pt x="9130083" y="1117105"/>
                </a:cubicBezTo>
                <a:cubicBezTo>
                  <a:pt x="9140837" y="1117105"/>
                  <a:pt x="9146213" y="1117105"/>
                  <a:pt x="9146213" y="1117105"/>
                </a:cubicBezTo>
                <a:cubicBezTo>
                  <a:pt x="9146213" y="1117105"/>
                  <a:pt x="9140837" y="1119796"/>
                  <a:pt x="9130083" y="1125170"/>
                </a:cubicBezTo>
                <a:cubicBezTo>
                  <a:pt x="9119327" y="1130547"/>
                  <a:pt x="9108574" y="1133237"/>
                  <a:pt x="9097820" y="1133237"/>
                </a:cubicBezTo>
                <a:cubicBezTo>
                  <a:pt x="9076313" y="1122483"/>
                  <a:pt x="9054805" y="1122483"/>
                  <a:pt x="9033296" y="1133237"/>
                </a:cubicBezTo>
                <a:cubicBezTo>
                  <a:pt x="9011788" y="1133237"/>
                  <a:pt x="8990279" y="1133237"/>
                  <a:pt x="8968772" y="1133237"/>
                </a:cubicBezTo>
                <a:cubicBezTo>
                  <a:pt x="8958018" y="1133237"/>
                  <a:pt x="8944576" y="1133237"/>
                  <a:pt x="8928446" y="1133237"/>
                </a:cubicBezTo>
                <a:cubicBezTo>
                  <a:pt x="8912315" y="1133237"/>
                  <a:pt x="8896183" y="1133237"/>
                  <a:pt x="8880054" y="1133237"/>
                </a:cubicBezTo>
                <a:cubicBezTo>
                  <a:pt x="8863922" y="1133237"/>
                  <a:pt x="8850479" y="1130547"/>
                  <a:pt x="8839725" y="1125170"/>
                </a:cubicBezTo>
                <a:cubicBezTo>
                  <a:pt x="8828972" y="1119796"/>
                  <a:pt x="8823596" y="1117105"/>
                  <a:pt x="8823596" y="1117105"/>
                </a:cubicBezTo>
                <a:cubicBezTo>
                  <a:pt x="8823596" y="1106351"/>
                  <a:pt x="8861233" y="1100974"/>
                  <a:pt x="8936511" y="1100974"/>
                </a:cubicBezTo>
                <a:close/>
                <a:moveTo>
                  <a:pt x="8291274" y="1100974"/>
                </a:moveTo>
                <a:cubicBezTo>
                  <a:pt x="8291274" y="1100974"/>
                  <a:pt x="8291274" y="1106351"/>
                  <a:pt x="8291274" y="1117105"/>
                </a:cubicBezTo>
                <a:cubicBezTo>
                  <a:pt x="8291274" y="1117105"/>
                  <a:pt x="8296654" y="1117105"/>
                  <a:pt x="8307406" y="1117105"/>
                </a:cubicBezTo>
                <a:cubicBezTo>
                  <a:pt x="8307406" y="1106351"/>
                  <a:pt x="8307406" y="1100974"/>
                  <a:pt x="8307406" y="1100974"/>
                </a:cubicBezTo>
                <a:cubicBezTo>
                  <a:pt x="8307406" y="1100974"/>
                  <a:pt x="8302028" y="1100974"/>
                  <a:pt x="8291274" y="1100974"/>
                </a:cubicBezTo>
                <a:close/>
                <a:moveTo>
                  <a:pt x="7737449" y="1090220"/>
                </a:moveTo>
                <a:lnTo>
                  <a:pt x="7758956" y="1100974"/>
                </a:lnTo>
                <a:lnTo>
                  <a:pt x="7742824" y="1100974"/>
                </a:lnTo>
                <a:close/>
                <a:moveTo>
                  <a:pt x="9936627" y="1084845"/>
                </a:moveTo>
                <a:cubicBezTo>
                  <a:pt x="9936627" y="1095598"/>
                  <a:pt x="9936627" y="1100974"/>
                  <a:pt x="9936627" y="1100974"/>
                </a:cubicBezTo>
                <a:cubicBezTo>
                  <a:pt x="9936627" y="1111729"/>
                  <a:pt x="9936627" y="1117105"/>
                  <a:pt x="9936627" y="1117105"/>
                </a:cubicBezTo>
                <a:lnTo>
                  <a:pt x="9920495" y="1100974"/>
                </a:lnTo>
                <a:cubicBezTo>
                  <a:pt x="9920495" y="1090220"/>
                  <a:pt x="9925873" y="1084845"/>
                  <a:pt x="9936627" y="1084845"/>
                </a:cubicBezTo>
                <a:close/>
                <a:moveTo>
                  <a:pt x="9097820" y="1084845"/>
                </a:moveTo>
                <a:cubicBezTo>
                  <a:pt x="9108574" y="1084845"/>
                  <a:pt x="9113951" y="1084845"/>
                  <a:pt x="9113951" y="1084845"/>
                </a:cubicBezTo>
                <a:lnTo>
                  <a:pt x="9113951" y="1100974"/>
                </a:lnTo>
                <a:close/>
                <a:moveTo>
                  <a:pt x="7823478" y="1084845"/>
                </a:moveTo>
                <a:lnTo>
                  <a:pt x="7855741" y="1100974"/>
                </a:lnTo>
                <a:cubicBezTo>
                  <a:pt x="7888004" y="1100974"/>
                  <a:pt x="7920264" y="1100974"/>
                  <a:pt x="7952528" y="1100974"/>
                </a:cubicBezTo>
                <a:cubicBezTo>
                  <a:pt x="7963278" y="1100974"/>
                  <a:pt x="7974036" y="1100974"/>
                  <a:pt x="7984790" y="1100974"/>
                </a:cubicBezTo>
                <a:cubicBezTo>
                  <a:pt x="7995541" y="1100974"/>
                  <a:pt x="8000919" y="1106351"/>
                  <a:pt x="8000919" y="1117105"/>
                </a:cubicBezTo>
                <a:cubicBezTo>
                  <a:pt x="8000919" y="1127859"/>
                  <a:pt x="7963278" y="1133237"/>
                  <a:pt x="7888004" y="1133237"/>
                </a:cubicBezTo>
                <a:cubicBezTo>
                  <a:pt x="7855741" y="1133237"/>
                  <a:pt x="7834232" y="1127859"/>
                  <a:pt x="7823478" y="1117105"/>
                </a:cubicBezTo>
                <a:close/>
                <a:moveTo>
                  <a:pt x="129048" y="1084845"/>
                </a:moveTo>
                <a:cubicBezTo>
                  <a:pt x="150555" y="1095598"/>
                  <a:pt x="155931" y="1106351"/>
                  <a:pt x="145177" y="1117105"/>
                </a:cubicBezTo>
                <a:lnTo>
                  <a:pt x="112918" y="1100974"/>
                </a:lnTo>
                <a:close/>
                <a:moveTo>
                  <a:pt x="8742941" y="1068712"/>
                </a:moveTo>
                <a:lnTo>
                  <a:pt x="8759072" y="1068712"/>
                </a:lnTo>
                <a:lnTo>
                  <a:pt x="8775204" y="1084845"/>
                </a:lnTo>
                <a:cubicBezTo>
                  <a:pt x="8775204" y="1074088"/>
                  <a:pt x="8785957" y="1071401"/>
                  <a:pt x="8807463" y="1076779"/>
                </a:cubicBezTo>
                <a:cubicBezTo>
                  <a:pt x="8828972" y="1082155"/>
                  <a:pt x="8834350" y="1090220"/>
                  <a:pt x="8823596" y="1100974"/>
                </a:cubicBezTo>
                <a:lnTo>
                  <a:pt x="8807463" y="1117105"/>
                </a:lnTo>
                <a:cubicBezTo>
                  <a:pt x="8807463" y="1106351"/>
                  <a:pt x="8799400" y="1103662"/>
                  <a:pt x="8783268" y="1109041"/>
                </a:cubicBezTo>
                <a:cubicBezTo>
                  <a:pt x="8767137" y="1114416"/>
                  <a:pt x="8759072" y="1111729"/>
                  <a:pt x="8759072" y="1100974"/>
                </a:cubicBezTo>
                <a:cubicBezTo>
                  <a:pt x="8748317" y="1100974"/>
                  <a:pt x="8742941" y="1100974"/>
                  <a:pt x="8742941" y="1100974"/>
                </a:cubicBezTo>
                <a:lnTo>
                  <a:pt x="8726809" y="1084845"/>
                </a:lnTo>
                <a:cubicBezTo>
                  <a:pt x="8726809" y="1084845"/>
                  <a:pt x="8729500" y="1082155"/>
                  <a:pt x="8734874" y="1076779"/>
                </a:cubicBezTo>
                <a:cubicBezTo>
                  <a:pt x="8740251" y="1071401"/>
                  <a:pt x="8742941" y="1068712"/>
                  <a:pt x="8742941" y="1068712"/>
                </a:cubicBezTo>
                <a:close/>
                <a:moveTo>
                  <a:pt x="6339438" y="1068712"/>
                </a:moveTo>
                <a:lnTo>
                  <a:pt x="6339438" y="1084845"/>
                </a:lnTo>
                <a:cubicBezTo>
                  <a:pt x="6350192" y="1084845"/>
                  <a:pt x="6358258" y="1084845"/>
                  <a:pt x="6363633" y="1084845"/>
                </a:cubicBezTo>
                <a:cubicBezTo>
                  <a:pt x="6369011" y="1084845"/>
                  <a:pt x="6371702" y="1084845"/>
                  <a:pt x="6371702" y="1084845"/>
                </a:cubicBezTo>
                <a:cubicBezTo>
                  <a:pt x="6360946" y="1074088"/>
                  <a:pt x="6350192" y="1068712"/>
                  <a:pt x="6339438" y="1068712"/>
                </a:cubicBezTo>
                <a:close/>
                <a:moveTo>
                  <a:pt x="9775318" y="1052583"/>
                </a:moveTo>
                <a:cubicBezTo>
                  <a:pt x="9786072" y="1052583"/>
                  <a:pt x="9791447" y="1052583"/>
                  <a:pt x="9791447" y="1052583"/>
                </a:cubicBezTo>
                <a:lnTo>
                  <a:pt x="9775318" y="1068712"/>
                </a:lnTo>
                <a:close/>
                <a:moveTo>
                  <a:pt x="6129736" y="1052583"/>
                </a:moveTo>
                <a:lnTo>
                  <a:pt x="6162000" y="1068712"/>
                </a:lnTo>
                <a:cubicBezTo>
                  <a:pt x="6162000" y="1057959"/>
                  <a:pt x="6156620" y="1052583"/>
                  <a:pt x="6145868" y="1052583"/>
                </a:cubicBezTo>
                <a:close/>
                <a:moveTo>
                  <a:pt x="5419978" y="1052583"/>
                </a:moveTo>
                <a:cubicBezTo>
                  <a:pt x="5419978" y="1052583"/>
                  <a:pt x="5414601" y="1057959"/>
                  <a:pt x="5403847" y="1068712"/>
                </a:cubicBezTo>
                <a:cubicBezTo>
                  <a:pt x="5403847" y="1079466"/>
                  <a:pt x="5409223" y="1084845"/>
                  <a:pt x="5419978" y="1084845"/>
                </a:cubicBezTo>
                <a:cubicBezTo>
                  <a:pt x="5419978" y="1084845"/>
                  <a:pt x="5419978" y="1079466"/>
                  <a:pt x="5419978" y="1068712"/>
                </a:cubicBezTo>
                <a:close/>
                <a:moveTo>
                  <a:pt x="68558" y="1042501"/>
                </a:moveTo>
                <a:cubicBezTo>
                  <a:pt x="71245" y="1041156"/>
                  <a:pt x="75277" y="1041828"/>
                  <a:pt x="80655" y="1044516"/>
                </a:cubicBezTo>
                <a:cubicBezTo>
                  <a:pt x="91409" y="1049892"/>
                  <a:pt x="94098" y="1055270"/>
                  <a:pt x="88719" y="1060647"/>
                </a:cubicBezTo>
                <a:cubicBezTo>
                  <a:pt x="83345" y="1066024"/>
                  <a:pt x="80655" y="1068712"/>
                  <a:pt x="80655" y="1068712"/>
                </a:cubicBezTo>
                <a:lnTo>
                  <a:pt x="80655" y="1084845"/>
                </a:lnTo>
                <a:lnTo>
                  <a:pt x="64523" y="1052583"/>
                </a:lnTo>
                <a:cubicBezTo>
                  <a:pt x="64523" y="1047205"/>
                  <a:pt x="65867" y="1043844"/>
                  <a:pt x="68558" y="1042501"/>
                </a:cubicBezTo>
                <a:close/>
                <a:moveTo>
                  <a:pt x="8855857" y="1036451"/>
                </a:moveTo>
                <a:cubicBezTo>
                  <a:pt x="8866611" y="1036451"/>
                  <a:pt x="8871987" y="1036451"/>
                  <a:pt x="8871987" y="1036451"/>
                </a:cubicBezTo>
                <a:lnTo>
                  <a:pt x="8855857" y="1052583"/>
                </a:lnTo>
                <a:close/>
                <a:moveTo>
                  <a:pt x="7565386" y="1036451"/>
                </a:moveTo>
                <a:cubicBezTo>
                  <a:pt x="7565386" y="1036451"/>
                  <a:pt x="7570764" y="1036451"/>
                  <a:pt x="7581518" y="1036451"/>
                </a:cubicBezTo>
                <a:cubicBezTo>
                  <a:pt x="7592269" y="1047205"/>
                  <a:pt x="7603024" y="1052583"/>
                  <a:pt x="7613778" y="1052583"/>
                </a:cubicBezTo>
                <a:cubicBezTo>
                  <a:pt x="7635286" y="1041828"/>
                  <a:pt x="7656794" y="1041828"/>
                  <a:pt x="7678302" y="1052583"/>
                </a:cubicBezTo>
                <a:lnTo>
                  <a:pt x="7710566" y="1052583"/>
                </a:lnTo>
                <a:cubicBezTo>
                  <a:pt x="7710566" y="1063337"/>
                  <a:pt x="7715940" y="1068712"/>
                  <a:pt x="7726694" y="1068712"/>
                </a:cubicBezTo>
                <a:lnTo>
                  <a:pt x="7737449" y="1090220"/>
                </a:lnTo>
                <a:lnTo>
                  <a:pt x="7726694" y="1084845"/>
                </a:lnTo>
                <a:cubicBezTo>
                  <a:pt x="7715940" y="1063337"/>
                  <a:pt x="7702498" y="1057959"/>
                  <a:pt x="7686368" y="1068712"/>
                </a:cubicBezTo>
                <a:cubicBezTo>
                  <a:pt x="7670236" y="1079466"/>
                  <a:pt x="7659482" y="1082155"/>
                  <a:pt x="7654106" y="1076779"/>
                </a:cubicBezTo>
                <a:cubicBezTo>
                  <a:pt x="7648728" y="1071401"/>
                  <a:pt x="7629910" y="1068712"/>
                  <a:pt x="7597647" y="1068712"/>
                </a:cubicBezTo>
                <a:lnTo>
                  <a:pt x="7565386" y="1052583"/>
                </a:lnTo>
                <a:cubicBezTo>
                  <a:pt x="7565386" y="1041828"/>
                  <a:pt x="7565386" y="1036451"/>
                  <a:pt x="7565386" y="1036451"/>
                </a:cubicBezTo>
                <a:close/>
                <a:moveTo>
                  <a:pt x="5048970" y="1036451"/>
                </a:moveTo>
                <a:lnTo>
                  <a:pt x="5048970" y="1052583"/>
                </a:lnTo>
                <a:lnTo>
                  <a:pt x="4984443" y="1052583"/>
                </a:lnTo>
                <a:cubicBezTo>
                  <a:pt x="4984443" y="1041828"/>
                  <a:pt x="4979066" y="1041828"/>
                  <a:pt x="4968315" y="1052583"/>
                </a:cubicBezTo>
                <a:cubicBezTo>
                  <a:pt x="4968315" y="1063337"/>
                  <a:pt x="4968315" y="1068712"/>
                  <a:pt x="4968315" y="1068712"/>
                </a:cubicBezTo>
                <a:lnTo>
                  <a:pt x="5032836" y="1084845"/>
                </a:lnTo>
                <a:cubicBezTo>
                  <a:pt x="5065098" y="1106351"/>
                  <a:pt x="5083919" y="1111729"/>
                  <a:pt x="5089295" y="1100974"/>
                </a:cubicBezTo>
                <a:cubicBezTo>
                  <a:pt x="5094674" y="1090220"/>
                  <a:pt x="5102739" y="1090220"/>
                  <a:pt x="5113491" y="1100974"/>
                </a:cubicBezTo>
                <a:lnTo>
                  <a:pt x="5113491" y="1084845"/>
                </a:lnTo>
                <a:cubicBezTo>
                  <a:pt x="5113491" y="1084845"/>
                  <a:pt x="5110802" y="1084845"/>
                  <a:pt x="5105428" y="1084845"/>
                </a:cubicBezTo>
                <a:cubicBezTo>
                  <a:pt x="5100049" y="1084845"/>
                  <a:pt x="5097360" y="1079466"/>
                  <a:pt x="5097360" y="1068712"/>
                </a:cubicBezTo>
                <a:cubicBezTo>
                  <a:pt x="5108115" y="1057959"/>
                  <a:pt x="5097360" y="1047205"/>
                  <a:pt x="5065098" y="1036451"/>
                </a:cubicBezTo>
                <a:close/>
                <a:moveTo>
                  <a:pt x="306486" y="1036451"/>
                </a:moveTo>
                <a:cubicBezTo>
                  <a:pt x="317240" y="1036451"/>
                  <a:pt x="322618" y="1036451"/>
                  <a:pt x="322618" y="1036451"/>
                </a:cubicBezTo>
                <a:cubicBezTo>
                  <a:pt x="322618" y="1036451"/>
                  <a:pt x="322618" y="1041828"/>
                  <a:pt x="322618" y="1052583"/>
                </a:cubicBezTo>
                <a:lnTo>
                  <a:pt x="306486" y="1052583"/>
                </a:lnTo>
                <a:cubicBezTo>
                  <a:pt x="306486" y="1041828"/>
                  <a:pt x="306486" y="1036451"/>
                  <a:pt x="306486" y="1036451"/>
                </a:cubicBezTo>
                <a:close/>
                <a:moveTo>
                  <a:pt x="7355686" y="1020320"/>
                </a:moveTo>
                <a:lnTo>
                  <a:pt x="7371816" y="1020320"/>
                </a:lnTo>
                <a:lnTo>
                  <a:pt x="7355686" y="1036451"/>
                </a:lnTo>
                <a:close/>
                <a:moveTo>
                  <a:pt x="5532894" y="1020320"/>
                </a:moveTo>
                <a:cubicBezTo>
                  <a:pt x="5532894" y="1020320"/>
                  <a:pt x="5538272" y="1025696"/>
                  <a:pt x="5549026" y="1036451"/>
                </a:cubicBezTo>
                <a:lnTo>
                  <a:pt x="5581286" y="1036451"/>
                </a:lnTo>
                <a:cubicBezTo>
                  <a:pt x="5570532" y="1036451"/>
                  <a:pt x="5565156" y="1033762"/>
                  <a:pt x="5565156" y="1028384"/>
                </a:cubicBezTo>
                <a:cubicBezTo>
                  <a:pt x="5565156" y="1023009"/>
                  <a:pt x="5559778" y="1020320"/>
                  <a:pt x="5549026" y="1020320"/>
                </a:cubicBezTo>
                <a:cubicBezTo>
                  <a:pt x="5538272" y="1020320"/>
                  <a:pt x="5532894" y="1020320"/>
                  <a:pt x="5532894" y="1020320"/>
                </a:cubicBezTo>
                <a:close/>
                <a:moveTo>
                  <a:pt x="161310" y="1020320"/>
                </a:moveTo>
                <a:cubicBezTo>
                  <a:pt x="172063" y="1020320"/>
                  <a:pt x="177441" y="1025696"/>
                  <a:pt x="177441" y="1036451"/>
                </a:cubicBezTo>
                <a:cubicBezTo>
                  <a:pt x="177441" y="1047205"/>
                  <a:pt x="174751" y="1052583"/>
                  <a:pt x="169373" y="1052583"/>
                </a:cubicBezTo>
                <a:cubicBezTo>
                  <a:pt x="163997" y="1052583"/>
                  <a:pt x="161310" y="1052583"/>
                  <a:pt x="161310" y="1052583"/>
                </a:cubicBezTo>
                <a:cubicBezTo>
                  <a:pt x="161310" y="1052583"/>
                  <a:pt x="161310" y="1047205"/>
                  <a:pt x="161310" y="1036451"/>
                </a:cubicBezTo>
                <a:close/>
                <a:moveTo>
                  <a:pt x="5415946" y="1012255"/>
                </a:moveTo>
                <a:cubicBezTo>
                  <a:pt x="5413255" y="1012255"/>
                  <a:pt x="5409223" y="1014942"/>
                  <a:pt x="5403847" y="1020320"/>
                </a:cubicBezTo>
                <a:lnTo>
                  <a:pt x="5419978" y="1020320"/>
                </a:lnTo>
                <a:cubicBezTo>
                  <a:pt x="5419978" y="1014942"/>
                  <a:pt x="5418633" y="1012255"/>
                  <a:pt x="5415946" y="1012255"/>
                </a:cubicBezTo>
                <a:close/>
                <a:moveTo>
                  <a:pt x="6535024" y="1010238"/>
                </a:moveTo>
                <a:cubicBezTo>
                  <a:pt x="6536368" y="1008894"/>
                  <a:pt x="6538385" y="1009566"/>
                  <a:pt x="6541074" y="1012255"/>
                </a:cubicBezTo>
                <a:cubicBezTo>
                  <a:pt x="6546450" y="1017629"/>
                  <a:pt x="6549140" y="1025696"/>
                  <a:pt x="6549140" y="1036451"/>
                </a:cubicBezTo>
                <a:cubicBezTo>
                  <a:pt x="6538386" y="1036451"/>
                  <a:pt x="6533009" y="1031074"/>
                  <a:pt x="6533009" y="1020320"/>
                </a:cubicBezTo>
                <a:cubicBezTo>
                  <a:pt x="6533009" y="1014942"/>
                  <a:pt x="6533681" y="1011582"/>
                  <a:pt x="6535024" y="1010238"/>
                </a:cubicBezTo>
                <a:close/>
                <a:moveTo>
                  <a:pt x="10985133" y="1004188"/>
                </a:moveTo>
                <a:cubicBezTo>
                  <a:pt x="10995887" y="1004188"/>
                  <a:pt x="11017396" y="1012255"/>
                  <a:pt x="11049657" y="1028384"/>
                </a:cubicBezTo>
                <a:cubicBezTo>
                  <a:pt x="11081918" y="1044516"/>
                  <a:pt x="11098049" y="1052583"/>
                  <a:pt x="11098049" y="1052583"/>
                </a:cubicBezTo>
                <a:lnTo>
                  <a:pt x="11130311" y="1068712"/>
                </a:lnTo>
                <a:cubicBezTo>
                  <a:pt x="11151818" y="1079466"/>
                  <a:pt x="11184079" y="1084845"/>
                  <a:pt x="11227096" y="1084845"/>
                </a:cubicBezTo>
                <a:cubicBezTo>
                  <a:pt x="11227096" y="1084845"/>
                  <a:pt x="11227096" y="1090220"/>
                  <a:pt x="11227096" y="1100974"/>
                </a:cubicBezTo>
                <a:cubicBezTo>
                  <a:pt x="11227096" y="1111729"/>
                  <a:pt x="11232471" y="1127859"/>
                  <a:pt x="11243227" y="1149366"/>
                </a:cubicBezTo>
                <a:cubicBezTo>
                  <a:pt x="11253983" y="1170875"/>
                  <a:pt x="11264734" y="1181629"/>
                  <a:pt x="11275488" y="1181629"/>
                </a:cubicBezTo>
                <a:cubicBezTo>
                  <a:pt x="11275488" y="1192383"/>
                  <a:pt x="11272799" y="1197760"/>
                  <a:pt x="11267424" y="1197760"/>
                </a:cubicBezTo>
                <a:cubicBezTo>
                  <a:pt x="11262046" y="1197760"/>
                  <a:pt x="11256669" y="1192383"/>
                  <a:pt x="11251292" y="1181629"/>
                </a:cubicBezTo>
                <a:cubicBezTo>
                  <a:pt x="11245916" y="1170875"/>
                  <a:pt x="11237849" y="1165500"/>
                  <a:pt x="11227096" y="1165500"/>
                </a:cubicBezTo>
                <a:cubicBezTo>
                  <a:pt x="11227096" y="1165500"/>
                  <a:pt x="11221720" y="1165500"/>
                  <a:pt x="11210966" y="1165500"/>
                </a:cubicBezTo>
                <a:cubicBezTo>
                  <a:pt x="11200210" y="1154746"/>
                  <a:pt x="11189457" y="1149366"/>
                  <a:pt x="11178705" y="1149366"/>
                </a:cubicBezTo>
                <a:cubicBezTo>
                  <a:pt x="11167949" y="1149366"/>
                  <a:pt x="11157196" y="1143991"/>
                  <a:pt x="11146442" y="1133237"/>
                </a:cubicBezTo>
                <a:cubicBezTo>
                  <a:pt x="11135688" y="1122483"/>
                  <a:pt x="11124935" y="1117105"/>
                  <a:pt x="11114179" y="1117105"/>
                </a:cubicBezTo>
                <a:cubicBezTo>
                  <a:pt x="11103427" y="1117105"/>
                  <a:pt x="11098049" y="1111729"/>
                  <a:pt x="11098049" y="1100974"/>
                </a:cubicBezTo>
                <a:cubicBezTo>
                  <a:pt x="11098049" y="1090220"/>
                  <a:pt x="11087293" y="1082155"/>
                  <a:pt x="11065787" y="1076779"/>
                </a:cubicBezTo>
                <a:cubicBezTo>
                  <a:pt x="11044279" y="1071401"/>
                  <a:pt x="11028148" y="1063337"/>
                  <a:pt x="11017396" y="1052583"/>
                </a:cubicBezTo>
                <a:lnTo>
                  <a:pt x="10969004" y="1036451"/>
                </a:lnTo>
                <a:close/>
                <a:moveTo>
                  <a:pt x="9726925" y="1004188"/>
                </a:moveTo>
                <a:cubicBezTo>
                  <a:pt x="9726925" y="1004188"/>
                  <a:pt x="9729614" y="1006878"/>
                  <a:pt x="9734990" y="1012255"/>
                </a:cubicBezTo>
                <a:cubicBezTo>
                  <a:pt x="9740368" y="1017629"/>
                  <a:pt x="9740368" y="1023009"/>
                  <a:pt x="9734990" y="1028384"/>
                </a:cubicBezTo>
                <a:cubicBezTo>
                  <a:pt x="9729614" y="1033762"/>
                  <a:pt x="9726925" y="1031074"/>
                  <a:pt x="9726925" y="1020320"/>
                </a:cubicBezTo>
                <a:close/>
                <a:moveTo>
                  <a:pt x="7742824" y="1004188"/>
                </a:moveTo>
                <a:cubicBezTo>
                  <a:pt x="7753578" y="1004188"/>
                  <a:pt x="7758956" y="1004188"/>
                  <a:pt x="7758956" y="1004188"/>
                </a:cubicBezTo>
                <a:cubicBezTo>
                  <a:pt x="7758956" y="1004188"/>
                  <a:pt x="7758956" y="1009566"/>
                  <a:pt x="7758956" y="1020320"/>
                </a:cubicBezTo>
                <a:cubicBezTo>
                  <a:pt x="7758956" y="1020320"/>
                  <a:pt x="7756268" y="1020320"/>
                  <a:pt x="7750890" y="1020320"/>
                </a:cubicBezTo>
                <a:cubicBezTo>
                  <a:pt x="7745514" y="1020320"/>
                  <a:pt x="7742824" y="1020320"/>
                  <a:pt x="7742824" y="1020320"/>
                </a:cubicBezTo>
                <a:cubicBezTo>
                  <a:pt x="7742824" y="1009566"/>
                  <a:pt x="7742824" y="1004188"/>
                  <a:pt x="7742824" y="1004188"/>
                </a:cubicBezTo>
                <a:close/>
                <a:moveTo>
                  <a:pt x="7710566" y="1004188"/>
                </a:moveTo>
                <a:cubicBezTo>
                  <a:pt x="7721317" y="1004188"/>
                  <a:pt x="7726694" y="1006878"/>
                  <a:pt x="7726694" y="1012255"/>
                </a:cubicBezTo>
                <a:cubicBezTo>
                  <a:pt x="7726694" y="1017629"/>
                  <a:pt x="7724006" y="1020320"/>
                  <a:pt x="7718628" y="1020320"/>
                </a:cubicBezTo>
                <a:cubicBezTo>
                  <a:pt x="7713252" y="1020320"/>
                  <a:pt x="7710566" y="1014942"/>
                  <a:pt x="7710566" y="1004188"/>
                </a:cubicBezTo>
                <a:close/>
                <a:moveTo>
                  <a:pt x="7444404" y="1004188"/>
                </a:moveTo>
                <a:cubicBezTo>
                  <a:pt x="7460536" y="1004188"/>
                  <a:pt x="7468601" y="1006878"/>
                  <a:pt x="7468601" y="1012255"/>
                </a:cubicBezTo>
                <a:cubicBezTo>
                  <a:pt x="7468601" y="1017629"/>
                  <a:pt x="7479354" y="1025696"/>
                  <a:pt x="7500864" y="1036451"/>
                </a:cubicBezTo>
                <a:cubicBezTo>
                  <a:pt x="7511614" y="1036451"/>
                  <a:pt x="7519682" y="1036451"/>
                  <a:pt x="7525058" y="1036451"/>
                </a:cubicBezTo>
                <a:cubicBezTo>
                  <a:pt x="7530436" y="1036451"/>
                  <a:pt x="7533123" y="1041828"/>
                  <a:pt x="7533123" y="1052583"/>
                </a:cubicBezTo>
                <a:lnTo>
                  <a:pt x="7549256" y="1052583"/>
                </a:lnTo>
                <a:lnTo>
                  <a:pt x="7549256" y="1068712"/>
                </a:lnTo>
                <a:lnTo>
                  <a:pt x="7565386" y="1084845"/>
                </a:lnTo>
                <a:cubicBezTo>
                  <a:pt x="7576140" y="1084845"/>
                  <a:pt x="7586893" y="1090220"/>
                  <a:pt x="7597647" y="1100974"/>
                </a:cubicBezTo>
                <a:lnTo>
                  <a:pt x="7597647" y="1117105"/>
                </a:lnTo>
                <a:lnTo>
                  <a:pt x="7581518" y="1117105"/>
                </a:lnTo>
                <a:cubicBezTo>
                  <a:pt x="7581518" y="1106351"/>
                  <a:pt x="7576140" y="1100974"/>
                  <a:pt x="7565386" y="1100974"/>
                </a:cubicBezTo>
                <a:cubicBezTo>
                  <a:pt x="7554632" y="1100974"/>
                  <a:pt x="7546568" y="1100974"/>
                  <a:pt x="7541190" y="1100974"/>
                </a:cubicBezTo>
                <a:cubicBezTo>
                  <a:pt x="7535812" y="1100974"/>
                  <a:pt x="7527747" y="1095598"/>
                  <a:pt x="7516992" y="1084845"/>
                </a:cubicBezTo>
                <a:cubicBezTo>
                  <a:pt x="7506240" y="1063337"/>
                  <a:pt x="7495486" y="1047205"/>
                  <a:pt x="7484732" y="1036451"/>
                </a:cubicBezTo>
                <a:cubicBezTo>
                  <a:pt x="7473977" y="1036451"/>
                  <a:pt x="7460536" y="1036451"/>
                  <a:pt x="7444404" y="1036451"/>
                </a:cubicBezTo>
                <a:cubicBezTo>
                  <a:pt x="7428273" y="1036451"/>
                  <a:pt x="7414831" y="1041828"/>
                  <a:pt x="7404077" y="1052583"/>
                </a:cubicBezTo>
                <a:cubicBezTo>
                  <a:pt x="7393323" y="1052583"/>
                  <a:pt x="7393323" y="1041828"/>
                  <a:pt x="7404077" y="1020320"/>
                </a:cubicBezTo>
                <a:cubicBezTo>
                  <a:pt x="7414831" y="1009566"/>
                  <a:pt x="7428273" y="1004188"/>
                  <a:pt x="7444404" y="1004188"/>
                </a:cubicBezTo>
                <a:close/>
                <a:moveTo>
                  <a:pt x="7016936" y="1004188"/>
                </a:moveTo>
                <a:cubicBezTo>
                  <a:pt x="7016936" y="1004188"/>
                  <a:pt x="7019624" y="1004188"/>
                  <a:pt x="7025000" y="1004188"/>
                </a:cubicBezTo>
                <a:cubicBezTo>
                  <a:pt x="7030378" y="1004188"/>
                  <a:pt x="7033068" y="1009566"/>
                  <a:pt x="7033068" y="1020320"/>
                </a:cubicBezTo>
                <a:cubicBezTo>
                  <a:pt x="7022314" y="1020320"/>
                  <a:pt x="7016936" y="1020320"/>
                  <a:pt x="7016936" y="1020320"/>
                </a:cubicBezTo>
                <a:close/>
                <a:moveTo>
                  <a:pt x="5887774" y="1004188"/>
                </a:moveTo>
                <a:cubicBezTo>
                  <a:pt x="5887774" y="1014942"/>
                  <a:pt x="5893152" y="1020320"/>
                  <a:pt x="5903904" y="1020320"/>
                </a:cubicBezTo>
                <a:cubicBezTo>
                  <a:pt x="5914658" y="1020320"/>
                  <a:pt x="5914658" y="1014942"/>
                  <a:pt x="5903904" y="1004188"/>
                </a:cubicBezTo>
                <a:close/>
                <a:moveTo>
                  <a:pt x="233898" y="992091"/>
                </a:moveTo>
                <a:cubicBezTo>
                  <a:pt x="244653" y="994780"/>
                  <a:pt x="252718" y="1004188"/>
                  <a:pt x="258094" y="1020320"/>
                </a:cubicBezTo>
                <a:lnTo>
                  <a:pt x="241965" y="1036451"/>
                </a:lnTo>
                <a:cubicBezTo>
                  <a:pt x="241965" y="1025696"/>
                  <a:pt x="236586" y="1020320"/>
                  <a:pt x="225832" y="1020320"/>
                </a:cubicBezTo>
                <a:lnTo>
                  <a:pt x="193569" y="1004188"/>
                </a:lnTo>
                <a:cubicBezTo>
                  <a:pt x="209703" y="993437"/>
                  <a:pt x="223144" y="989402"/>
                  <a:pt x="233898" y="992091"/>
                </a:cubicBezTo>
                <a:close/>
                <a:moveTo>
                  <a:pt x="8581632" y="988057"/>
                </a:moveTo>
                <a:cubicBezTo>
                  <a:pt x="8592387" y="988057"/>
                  <a:pt x="8603138" y="990746"/>
                  <a:pt x="8613892" y="996124"/>
                </a:cubicBezTo>
                <a:cubicBezTo>
                  <a:pt x="8624646" y="1001500"/>
                  <a:pt x="8624646" y="1004188"/>
                  <a:pt x="8613892" y="1004188"/>
                </a:cubicBezTo>
                <a:cubicBezTo>
                  <a:pt x="8613892" y="1014942"/>
                  <a:pt x="8613892" y="1020320"/>
                  <a:pt x="8613892" y="1020320"/>
                </a:cubicBezTo>
                <a:cubicBezTo>
                  <a:pt x="8613892" y="1020320"/>
                  <a:pt x="8619270" y="1020320"/>
                  <a:pt x="8630024" y="1020320"/>
                </a:cubicBezTo>
                <a:cubicBezTo>
                  <a:pt x="8640778" y="1020320"/>
                  <a:pt x="8648845" y="1020320"/>
                  <a:pt x="8654220" y="1020320"/>
                </a:cubicBezTo>
                <a:cubicBezTo>
                  <a:pt x="8659596" y="1020320"/>
                  <a:pt x="8662287" y="1014942"/>
                  <a:pt x="8662287" y="1004188"/>
                </a:cubicBezTo>
                <a:cubicBezTo>
                  <a:pt x="8662287" y="993434"/>
                  <a:pt x="8670350" y="990746"/>
                  <a:pt x="8686483" y="996124"/>
                </a:cubicBezTo>
                <a:cubicBezTo>
                  <a:pt x="8702613" y="1001500"/>
                  <a:pt x="8710678" y="1006878"/>
                  <a:pt x="8710678" y="1012255"/>
                </a:cubicBezTo>
                <a:cubicBezTo>
                  <a:pt x="8710678" y="1017629"/>
                  <a:pt x="8699924" y="1031074"/>
                  <a:pt x="8678417" y="1052583"/>
                </a:cubicBezTo>
                <a:cubicBezTo>
                  <a:pt x="8656909" y="1095598"/>
                  <a:pt x="8651532" y="1117105"/>
                  <a:pt x="8662287" y="1117105"/>
                </a:cubicBezTo>
                <a:lnTo>
                  <a:pt x="8678417" y="1133237"/>
                </a:lnTo>
                <a:lnTo>
                  <a:pt x="8694549" y="1149366"/>
                </a:lnTo>
                <a:cubicBezTo>
                  <a:pt x="8705302" y="1138614"/>
                  <a:pt x="8721433" y="1133237"/>
                  <a:pt x="8742941" y="1133237"/>
                </a:cubicBezTo>
                <a:cubicBezTo>
                  <a:pt x="8753695" y="1133237"/>
                  <a:pt x="8764450" y="1135924"/>
                  <a:pt x="8775204" y="1141301"/>
                </a:cubicBezTo>
                <a:cubicBezTo>
                  <a:pt x="8785957" y="1146679"/>
                  <a:pt x="8791333" y="1149366"/>
                  <a:pt x="8791333" y="1149366"/>
                </a:cubicBezTo>
                <a:cubicBezTo>
                  <a:pt x="8802087" y="1149366"/>
                  <a:pt x="8812841" y="1154746"/>
                  <a:pt x="8823596" y="1165500"/>
                </a:cubicBezTo>
                <a:cubicBezTo>
                  <a:pt x="8834350" y="1165500"/>
                  <a:pt x="8842415" y="1165500"/>
                  <a:pt x="8847791" y="1165500"/>
                </a:cubicBezTo>
                <a:cubicBezTo>
                  <a:pt x="8853168" y="1165500"/>
                  <a:pt x="8861233" y="1165500"/>
                  <a:pt x="8871987" y="1165500"/>
                </a:cubicBezTo>
                <a:cubicBezTo>
                  <a:pt x="8893496" y="1154746"/>
                  <a:pt x="8906937" y="1157433"/>
                  <a:pt x="8912315" y="1173564"/>
                </a:cubicBezTo>
                <a:cubicBezTo>
                  <a:pt x="8917692" y="1189696"/>
                  <a:pt x="8923070" y="1192383"/>
                  <a:pt x="8928446" y="1181629"/>
                </a:cubicBezTo>
                <a:cubicBezTo>
                  <a:pt x="8933822" y="1170875"/>
                  <a:pt x="8968772" y="1168187"/>
                  <a:pt x="9033296" y="1173564"/>
                </a:cubicBezTo>
                <a:cubicBezTo>
                  <a:pt x="9097820" y="1178942"/>
                  <a:pt x="9146213" y="1181629"/>
                  <a:pt x="9178474" y="1181629"/>
                </a:cubicBezTo>
                <a:cubicBezTo>
                  <a:pt x="9189229" y="1181629"/>
                  <a:pt x="9199983" y="1181629"/>
                  <a:pt x="9210737" y="1181629"/>
                </a:cubicBezTo>
                <a:cubicBezTo>
                  <a:pt x="9221491" y="1181629"/>
                  <a:pt x="9226868" y="1181629"/>
                  <a:pt x="9226868" y="1181629"/>
                </a:cubicBezTo>
                <a:cubicBezTo>
                  <a:pt x="9226868" y="1192383"/>
                  <a:pt x="9221491" y="1197760"/>
                  <a:pt x="9210737" y="1197760"/>
                </a:cubicBezTo>
                <a:cubicBezTo>
                  <a:pt x="9103196" y="1208514"/>
                  <a:pt x="9033296" y="1208514"/>
                  <a:pt x="9001033" y="1197760"/>
                </a:cubicBezTo>
                <a:cubicBezTo>
                  <a:pt x="8968772" y="1187005"/>
                  <a:pt x="8952642" y="1187005"/>
                  <a:pt x="8952642" y="1197760"/>
                </a:cubicBezTo>
                <a:lnTo>
                  <a:pt x="8839725" y="1197760"/>
                </a:lnTo>
                <a:cubicBezTo>
                  <a:pt x="8828972" y="1197760"/>
                  <a:pt x="8823596" y="1197760"/>
                  <a:pt x="8823596" y="1197760"/>
                </a:cubicBezTo>
                <a:cubicBezTo>
                  <a:pt x="8823596" y="1219266"/>
                  <a:pt x="8823596" y="1230020"/>
                  <a:pt x="8823596" y="1230020"/>
                </a:cubicBezTo>
                <a:lnTo>
                  <a:pt x="8839725" y="1246154"/>
                </a:lnTo>
                <a:lnTo>
                  <a:pt x="8839725" y="1262283"/>
                </a:lnTo>
                <a:cubicBezTo>
                  <a:pt x="8828972" y="1273037"/>
                  <a:pt x="8823596" y="1278414"/>
                  <a:pt x="8823596" y="1278414"/>
                </a:cubicBezTo>
                <a:lnTo>
                  <a:pt x="8807463" y="1278414"/>
                </a:lnTo>
                <a:cubicBezTo>
                  <a:pt x="8807463" y="1267660"/>
                  <a:pt x="8794022" y="1259596"/>
                  <a:pt x="8767137" y="1254218"/>
                </a:cubicBezTo>
                <a:cubicBezTo>
                  <a:pt x="8740251" y="1248842"/>
                  <a:pt x="8716055" y="1246154"/>
                  <a:pt x="8694549" y="1246154"/>
                </a:cubicBezTo>
                <a:cubicBezTo>
                  <a:pt x="8630024" y="1235400"/>
                  <a:pt x="8603138" y="1224646"/>
                  <a:pt x="8613892" y="1213891"/>
                </a:cubicBezTo>
                <a:lnTo>
                  <a:pt x="8662287" y="1213891"/>
                </a:lnTo>
                <a:cubicBezTo>
                  <a:pt x="8683792" y="1213891"/>
                  <a:pt x="8716055" y="1213891"/>
                  <a:pt x="8759072" y="1213891"/>
                </a:cubicBezTo>
                <a:cubicBezTo>
                  <a:pt x="8780579" y="1213891"/>
                  <a:pt x="8796709" y="1208514"/>
                  <a:pt x="8807463" y="1197760"/>
                </a:cubicBezTo>
                <a:lnTo>
                  <a:pt x="8678417" y="1181629"/>
                </a:lnTo>
                <a:cubicBezTo>
                  <a:pt x="8592387" y="1181629"/>
                  <a:pt x="8522483" y="1176253"/>
                  <a:pt x="8468715" y="1165500"/>
                </a:cubicBezTo>
                <a:cubicBezTo>
                  <a:pt x="8414946" y="1154746"/>
                  <a:pt x="8388060" y="1143991"/>
                  <a:pt x="8388060" y="1133237"/>
                </a:cubicBezTo>
                <a:cubicBezTo>
                  <a:pt x="8377306" y="1111729"/>
                  <a:pt x="8398815" y="1111729"/>
                  <a:pt x="8452583" y="1133237"/>
                </a:cubicBezTo>
                <a:cubicBezTo>
                  <a:pt x="8517108" y="1143991"/>
                  <a:pt x="8549370" y="1138614"/>
                  <a:pt x="8549370" y="1117105"/>
                </a:cubicBezTo>
                <a:cubicBezTo>
                  <a:pt x="8549370" y="1117105"/>
                  <a:pt x="8554746" y="1117105"/>
                  <a:pt x="8565500" y="1117105"/>
                </a:cubicBezTo>
                <a:lnTo>
                  <a:pt x="8565500" y="1084845"/>
                </a:lnTo>
                <a:cubicBezTo>
                  <a:pt x="8436454" y="1084845"/>
                  <a:pt x="8361174" y="1084845"/>
                  <a:pt x="8339668" y="1084845"/>
                </a:cubicBezTo>
                <a:cubicBezTo>
                  <a:pt x="8328913" y="1084845"/>
                  <a:pt x="8323537" y="1090220"/>
                  <a:pt x="8323537" y="1100974"/>
                </a:cubicBezTo>
                <a:cubicBezTo>
                  <a:pt x="8323537" y="1111729"/>
                  <a:pt x="8328913" y="1117105"/>
                  <a:pt x="8339668" y="1117105"/>
                </a:cubicBezTo>
                <a:cubicBezTo>
                  <a:pt x="8339668" y="1117105"/>
                  <a:pt x="8342356" y="1117105"/>
                  <a:pt x="8347732" y="1117105"/>
                </a:cubicBezTo>
                <a:cubicBezTo>
                  <a:pt x="8353110" y="1117105"/>
                  <a:pt x="8355800" y="1122483"/>
                  <a:pt x="8355800" y="1133237"/>
                </a:cubicBezTo>
                <a:cubicBezTo>
                  <a:pt x="8355800" y="1133237"/>
                  <a:pt x="8339668" y="1133237"/>
                  <a:pt x="8307406" y="1133237"/>
                </a:cubicBezTo>
                <a:cubicBezTo>
                  <a:pt x="8275145" y="1133237"/>
                  <a:pt x="8242882" y="1135924"/>
                  <a:pt x="8210620" y="1141301"/>
                </a:cubicBezTo>
                <a:cubicBezTo>
                  <a:pt x="8178358" y="1146679"/>
                  <a:pt x="8159540" y="1152055"/>
                  <a:pt x="8154162" y="1157433"/>
                </a:cubicBezTo>
                <a:cubicBezTo>
                  <a:pt x="8148786" y="1162809"/>
                  <a:pt x="8135345" y="1160120"/>
                  <a:pt x="8113836" y="1149366"/>
                </a:cubicBezTo>
                <a:cubicBezTo>
                  <a:pt x="8113836" y="1149366"/>
                  <a:pt x="8108458" y="1146679"/>
                  <a:pt x="8097704" y="1141301"/>
                </a:cubicBezTo>
                <a:cubicBezTo>
                  <a:pt x="8086950" y="1135924"/>
                  <a:pt x="8076197" y="1133237"/>
                  <a:pt x="8065444" y="1133237"/>
                </a:cubicBezTo>
                <a:lnTo>
                  <a:pt x="8033182" y="1117105"/>
                </a:lnTo>
                <a:cubicBezTo>
                  <a:pt x="8033182" y="1106351"/>
                  <a:pt x="8049311" y="1106351"/>
                  <a:pt x="8081574" y="1117105"/>
                </a:cubicBezTo>
                <a:lnTo>
                  <a:pt x="8097704" y="1100974"/>
                </a:lnTo>
                <a:lnTo>
                  <a:pt x="8113836" y="1084845"/>
                </a:lnTo>
                <a:lnTo>
                  <a:pt x="8178358" y="1084845"/>
                </a:lnTo>
                <a:cubicBezTo>
                  <a:pt x="8189113" y="1074088"/>
                  <a:pt x="8194490" y="1079466"/>
                  <a:pt x="8194490" y="1100974"/>
                </a:cubicBezTo>
                <a:cubicBezTo>
                  <a:pt x="8205245" y="1100974"/>
                  <a:pt x="8210620" y="1095598"/>
                  <a:pt x="8210620" y="1084845"/>
                </a:cubicBezTo>
                <a:cubicBezTo>
                  <a:pt x="8210620" y="1074088"/>
                  <a:pt x="8210620" y="1068712"/>
                  <a:pt x="8210620" y="1068712"/>
                </a:cubicBezTo>
                <a:cubicBezTo>
                  <a:pt x="8253636" y="1090220"/>
                  <a:pt x="8275145" y="1090220"/>
                  <a:pt x="8275145" y="1068712"/>
                </a:cubicBezTo>
                <a:lnTo>
                  <a:pt x="8291274" y="1052583"/>
                </a:lnTo>
                <a:lnTo>
                  <a:pt x="8420323" y="1052583"/>
                </a:lnTo>
                <a:lnTo>
                  <a:pt x="8468715" y="1052583"/>
                </a:lnTo>
                <a:cubicBezTo>
                  <a:pt x="8479469" y="1052583"/>
                  <a:pt x="8492911" y="1052583"/>
                  <a:pt x="8509042" y="1052583"/>
                </a:cubicBezTo>
                <a:cubicBezTo>
                  <a:pt x="8525174" y="1052583"/>
                  <a:pt x="8538615" y="1055270"/>
                  <a:pt x="8549370" y="1060647"/>
                </a:cubicBezTo>
                <a:cubicBezTo>
                  <a:pt x="8560124" y="1066024"/>
                  <a:pt x="8576254" y="1063337"/>
                  <a:pt x="8597763" y="1052583"/>
                </a:cubicBezTo>
                <a:lnTo>
                  <a:pt x="8630024" y="1052583"/>
                </a:lnTo>
                <a:lnTo>
                  <a:pt x="8613892" y="1036451"/>
                </a:lnTo>
                <a:cubicBezTo>
                  <a:pt x="8570878" y="1025696"/>
                  <a:pt x="8560124" y="1009566"/>
                  <a:pt x="8581632" y="988057"/>
                </a:cubicBezTo>
                <a:close/>
                <a:moveTo>
                  <a:pt x="7936396" y="988057"/>
                </a:moveTo>
                <a:lnTo>
                  <a:pt x="8017050" y="1020320"/>
                </a:lnTo>
                <a:cubicBezTo>
                  <a:pt x="7995541" y="1020320"/>
                  <a:pt x="7976724" y="1020320"/>
                  <a:pt x="7960591" y="1020320"/>
                </a:cubicBezTo>
                <a:cubicBezTo>
                  <a:pt x="7944460" y="1020320"/>
                  <a:pt x="7931019" y="1020320"/>
                  <a:pt x="7920264" y="1020320"/>
                </a:cubicBezTo>
                <a:close/>
                <a:moveTo>
                  <a:pt x="7839610" y="988057"/>
                </a:moveTo>
                <a:lnTo>
                  <a:pt x="7888004" y="988057"/>
                </a:lnTo>
                <a:cubicBezTo>
                  <a:pt x="7888004" y="998811"/>
                  <a:pt x="7882624" y="1004188"/>
                  <a:pt x="7871873" y="1004188"/>
                </a:cubicBezTo>
                <a:cubicBezTo>
                  <a:pt x="7850366" y="1004188"/>
                  <a:pt x="7839610" y="998811"/>
                  <a:pt x="7839610" y="988057"/>
                </a:cubicBezTo>
                <a:close/>
                <a:moveTo>
                  <a:pt x="6904020" y="988057"/>
                </a:moveTo>
                <a:cubicBezTo>
                  <a:pt x="6904020" y="988057"/>
                  <a:pt x="6909396" y="988057"/>
                  <a:pt x="6920150" y="988057"/>
                </a:cubicBezTo>
                <a:lnTo>
                  <a:pt x="6936281" y="1004188"/>
                </a:lnTo>
                <a:cubicBezTo>
                  <a:pt x="6936281" y="1004188"/>
                  <a:pt x="6930903" y="1004188"/>
                  <a:pt x="6920150" y="1004188"/>
                </a:cubicBezTo>
                <a:cubicBezTo>
                  <a:pt x="6920150" y="1004188"/>
                  <a:pt x="6917463" y="1004188"/>
                  <a:pt x="6912085" y="1004188"/>
                </a:cubicBezTo>
                <a:cubicBezTo>
                  <a:pt x="6906709" y="1004188"/>
                  <a:pt x="6904020" y="998811"/>
                  <a:pt x="6904020" y="988057"/>
                </a:cubicBezTo>
                <a:close/>
                <a:moveTo>
                  <a:pt x="6581400" y="988057"/>
                </a:moveTo>
                <a:cubicBezTo>
                  <a:pt x="6581400" y="998811"/>
                  <a:pt x="6581400" y="1012255"/>
                  <a:pt x="6581400" y="1028384"/>
                </a:cubicBezTo>
                <a:cubicBezTo>
                  <a:pt x="6581400" y="1044516"/>
                  <a:pt x="6586778" y="1044516"/>
                  <a:pt x="6597532" y="1028384"/>
                </a:cubicBezTo>
                <a:cubicBezTo>
                  <a:pt x="6608286" y="1012255"/>
                  <a:pt x="6610974" y="1001500"/>
                  <a:pt x="6605600" y="996124"/>
                </a:cubicBezTo>
                <a:cubicBezTo>
                  <a:pt x="6600222" y="990746"/>
                  <a:pt x="6592155" y="988057"/>
                  <a:pt x="6581400" y="988057"/>
                </a:cubicBezTo>
                <a:close/>
                <a:moveTo>
                  <a:pt x="6500746" y="988057"/>
                </a:moveTo>
                <a:cubicBezTo>
                  <a:pt x="6489992" y="998811"/>
                  <a:pt x="6484616" y="1004188"/>
                  <a:pt x="6484616" y="1004188"/>
                </a:cubicBezTo>
                <a:lnTo>
                  <a:pt x="6484616" y="1020320"/>
                </a:lnTo>
                <a:cubicBezTo>
                  <a:pt x="6484616" y="1020320"/>
                  <a:pt x="6489992" y="1020320"/>
                  <a:pt x="6500746" y="1020320"/>
                </a:cubicBezTo>
                <a:cubicBezTo>
                  <a:pt x="6500746" y="1020320"/>
                  <a:pt x="6503434" y="1023009"/>
                  <a:pt x="6508813" y="1028384"/>
                </a:cubicBezTo>
                <a:cubicBezTo>
                  <a:pt x="6514191" y="1033762"/>
                  <a:pt x="6516878" y="1036451"/>
                  <a:pt x="6516878" y="1036451"/>
                </a:cubicBezTo>
                <a:lnTo>
                  <a:pt x="6516878" y="1052583"/>
                </a:lnTo>
                <a:cubicBezTo>
                  <a:pt x="6506124" y="1052583"/>
                  <a:pt x="6495372" y="1055270"/>
                  <a:pt x="6484616" y="1060647"/>
                </a:cubicBezTo>
                <a:cubicBezTo>
                  <a:pt x="6473863" y="1066024"/>
                  <a:pt x="6468484" y="1063337"/>
                  <a:pt x="6468484" y="1052583"/>
                </a:cubicBezTo>
                <a:lnTo>
                  <a:pt x="6468484" y="1084845"/>
                </a:lnTo>
                <a:cubicBezTo>
                  <a:pt x="6479238" y="1074088"/>
                  <a:pt x="6484616" y="1074088"/>
                  <a:pt x="6484616" y="1084845"/>
                </a:cubicBezTo>
                <a:lnTo>
                  <a:pt x="6549140" y="1084845"/>
                </a:lnTo>
                <a:cubicBezTo>
                  <a:pt x="6559892" y="1084845"/>
                  <a:pt x="6565272" y="1079466"/>
                  <a:pt x="6565272" y="1068712"/>
                </a:cubicBezTo>
                <a:cubicBezTo>
                  <a:pt x="6565272" y="1057959"/>
                  <a:pt x="6565272" y="1047205"/>
                  <a:pt x="6565272" y="1036451"/>
                </a:cubicBezTo>
                <a:cubicBezTo>
                  <a:pt x="6565272" y="1025696"/>
                  <a:pt x="6562582" y="1017629"/>
                  <a:pt x="6557204" y="1012255"/>
                </a:cubicBezTo>
                <a:cubicBezTo>
                  <a:pt x="6551827" y="1006878"/>
                  <a:pt x="6543763" y="1004188"/>
                  <a:pt x="6533009" y="1004188"/>
                </a:cubicBezTo>
                <a:lnTo>
                  <a:pt x="6516878" y="1004188"/>
                </a:lnTo>
                <a:close/>
                <a:moveTo>
                  <a:pt x="4863464" y="988057"/>
                </a:moveTo>
                <a:cubicBezTo>
                  <a:pt x="4858087" y="988057"/>
                  <a:pt x="4855398" y="993434"/>
                  <a:pt x="4855398" y="1004188"/>
                </a:cubicBezTo>
                <a:cubicBezTo>
                  <a:pt x="4866151" y="1004188"/>
                  <a:pt x="4871530" y="1004188"/>
                  <a:pt x="4871530" y="1004188"/>
                </a:cubicBezTo>
                <a:cubicBezTo>
                  <a:pt x="4893037" y="1004188"/>
                  <a:pt x="4898415" y="998811"/>
                  <a:pt x="4887660" y="988057"/>
                </a:cubicBezTo>
                <a:cubicBezTo>
                  <a:pt x="4876908" y="988057"/>
                  <a:pt x="4868840" y="988057"/>
                  <a:pt x="4863464" y="988057"/>
                </a:cubicBezTo>
                <a:close/>
                <a:moveTo>
                  <a:pt x="7186310" y="979992"/>
                </a:moveTo>
                <a:cubicBezTo>
                  <a:pt x="7191688" y="979992"/>
                  <a:pt x="7194376" y="982682"/>
                  <a:pt x="7194376" y="988057"/>
                </a:cubicBezTo>
                <a:cubicBezTo>
                  <a:pt x="7194376" y="988057"/>
                  <a:pt x="7191688" y="990746"/>
                  <a:pt x="7186310" y="996124"/>
                </a:cubicBezTo>
                <a:cubicBezTo>
                  <a:pt x="7180932" y="1001500"/>
                  <a:pt x="7178244" y="1004188"/>
                  <a:pt x="7178244" y="1004188"/>
                </a:cubicBezTo>
                <a:lnTo>
                  <a:pt x="7162114" y="988057"/>
                </a:lnTo>
                <a:cubicBezTo>
                  <a:pt x="7172868" y="982682"/>
                  <a:pt x="7180933" y="979992"/>
                  <a:pt x="7186310" y="979992"/>
                </a:cubicBezTo>
                <a:close/>
                <a:moveTo>
                  <a:pt x="6968542" y="971928"/>
                </a:moveTo>
                <a:cubicBezTo>
                  <a:pt x="6979296" y="971928"/>
                  <a:pt x="6979296" y="977305"/>
                  <a:pt x="6968542" y="988057"/>
                </a:cubicBezTo>
                <a:cubicBezTo>
                  <a:pt x="6957788" y="988057"/>
                  <a:pt x="6952413" y="988057"/>
                  <a:pt x="6952413" y="988057"/>
                </a:cubicBezTo>
                <a:cubicBezTo>
                  <a:pt x="6952413" y="977305"/>
                  <a:pt x="6957788" y="971928"/>
                  <a:pt x="6968542" y="971928"/>
                </a:cubicBezTo>
                <a:close/>
                <a:moveTo>
                  <a:pt x="5484501" y="971928"/>
                </a:moveTo>
                <a:cubicBezTo>
                  <a:pt x="5484501" y="982682"/>
                  <a:pt x="5473747" y="988057"/>
                  <a:pt x="5452240" y="988057"/>
                </a:cubicBezTo>
                <a:lnTo>
                  <a:pt x="5500632" y="1004188"/>
                </a:lnTo>
                <a:cubicBezTo>
                  <a:pt x="5500632" y="1004188"/>
                  <a:pt x="5500632" y="998811"/>
                  <a:pt x="5500632" y="988057"/>
                </a:cubicBezTo>
                <a:close/>
                <a:moveTo>
                  <a:pt x="1451781" y="971928"/>
                </a:moveTo>
                <a:lnTo>
                  <a:pt x="1484042" y="1004188"/>
                </a:lnTo>
                <a:lnTo>
                  <a:pt x="1484042" y="988057"/>
                </a:lnTo>
                <a:cubicBezTo>
                  <a:pt x="1462536" y="977305"/>
                  <a:pt x="1451781" y="971928"/>
                  <a:pt x="1451781" y="971928"/>
                </a:cubicBezTo>
                <a:close/>
                <a:moveTo>
                  <a:pt x="371011" y="971928"/>
                </a:moveTo>
                <a:lnTo>
                  <a:pt x="371011" y="988057"/>
                </a:lnTo>
                <a:cubicBezTo>
                  <a:pt x="381764" y="977305"/>
                  <a:pt x="387140" y="971928"/>
                  <a:pt x="387140" y="971928"/>
                </a:cubicBezTo>
                <a:cubicBezTo>
                  <a:pt x="387140" y="971928"/>
                  <a:pt x="381764" y="971928"/>
                  <a:pt x="371011" y="971928"/>
                </a:cubicBezTo>
                <a:close/>
                <a:moveTo>
                  <a:pt x="10872217" y="955796"/>
                </a:moveTo>
                <a:cubicBezTo>
                  <a:pt x="10882970" y="955796"/>
                  <a:pt x="10893724" y="961174"/>
                  <a:pt x="10904479" y="971928"/>
                </a:cubicBezTo>
                <a:lnTo>
                  <a:pt x="10888348" y="988057"/>
                </a:lnTo>
                <a:close/>
                <a:moveTo>
                  <a:pt x="9242997" y="955796"/>
                </a:moveTo>
                <a:lnTo>
                  <a:pt x="9259129" y="971928"/>
                </a:lnTo>
                <a:cubicBezTo>
                  <a:pt x="9259129" y="982682"/>
                  <a:pt x="9253751" y="988057"/>
                  <a:pt x="9242997" y="988057"/>
                </a:cubicBezTo>
                <a:cubicBezTo>
                  <a:pt x="9242997" y="988057"/>
                  <a:pt x="9242997" y="982682"/>
                  <a:pt x="9242997" y="971928"/>
                </a:cubicBezTo>
                <a:cubicBezTo>
                  <a:pt x="9242997" y="971928"/>
                  <a:pt x="9242997" y="966550"/>
                  <a:pt x="9242997" y="955796"/>
                </a:cubicBezTo>
                <a:close/>
                <a:moveTo>
                  <a:pt x="9210737" y="955796"/>
                </a:moveTo>
                <a:cubicBezTo>
                  <a:pt x="9210737" y="966550"/>
                  <a:pt x="9210737" y="971928"/>
                  <a:pt x="9210737" y="971928"/>
                </a:cubicBezTo>
                <a:cubicBezTo>
                  <a:pt x="9210737" y="982682"/>
                  <a:pt x="9210737" y="988057"/>
                  <a:pt x="9210737" y="988057"/>
                </a:cubicBezTo>
                <a:cubicBezTo>
                  <a:pt x="9210737" y="988057"/>
                  <a:pt x="9208047" y="982682"/>
                  <a:pt x="9202670" y="971928"/>
                </a:cubicBezTo>
                <a:cubicBezTo>
                  <a:pt x="9197292" y="961174"/>
                  <a:pt x="9199983" y="955796"/>
                  <a:pt x="9210737" y="955796"/>
                </a:cubicBezTo>
                <a:close/>
                <a:moveTo>
                  <a:pt x="7420206" y="955796"/>
                </a:moveTo>
                <a:lnTo>
                  <a:pt x="7452468" y="971928"/>
                </a:lnTo>
                <a:lnTo>
                  <a:pt x="7404077" y="971928"/>
                </a:lnTo>
                <a:close/>
                <a:moveTo>
                  <a:pt x="6516878" y="955796"/>
                </a:moveTo>
                <a:cubicBezTo>
                  <a:pt x="6506124" y="955796"/>
                  <a:pt x="6503434" y="961174"/>
                  <a:pt x="6508813" y="971928"/>
                </a:cubicBezTo>
                <a:cubicBezTo>
                  <a:pt x="6514191" y="982682"/>
                  <a:pt x="6522254" y="982682"/>
                  <a:pt x="6533009" y="971928"/>
                </a:cubicBezTo>
                <a:cubicBezTo>
                  <a:pt x="6522254" y="961174"/>
                  <a:pt x="6516878" y="955796"/>
                  <a:pt x="6516878" y="955796"/>
                </a:cubicBezTo>
                <a:close/>
                <a:moveTo>
                  <a:pt x="6129736" y="955796"/>
                </a:moveTo>
                <a:lnTo>
                  <a:pt x="6113604" y="971928"/>
                </a:lnTo>
                <a:lnTo>
                  <a:pt x="6145868" y="971928"/>
                </a:lnTo>
                <a:cubicBezTo>
                  <a:pt x="6145868" y="971928"/>
                  <a:pt x="6140491" y="966550"/>
                  <a:pt x="6129736" y="955796"/>
                </a:cubicBezTo>
                <a:close/>
                <a:moveTo>
                  <a:pt x="5839383" y="955796"/>
                </a:moveTo>
                <a:cubicBezTo>
                  <a:pt x="5828628" y="955796"/>
                  <a:pt x="5823250" y="958483"/>
                  <a:pt x="5823250" y="963861"/>
                </a:cubicBezTo>
                <a:cubicBezTo>
                  <a:pt x="5823250" y="969238"/>
                  <a:pt x="5823250" y="971928"/>
                  <a:pt x="5823250" y="971928"/>
                </a:cubicBezTo>
                <a:cubicBezTo>
                  <a:pt x="5823250" y="982682"/>
                  <a:pt x="5828628" y="988057"/>
                  <a:pt x="5839383" y="988057"/>
                </a:cubicBezTo>
                <a:lnTo>
                  <a:pt x="5855510" y="971928"/>
                </a:lnTo>
                <a:cubicBezTo>
                  <a:pt x="5844758" y="961174"/>
                  <a:pt x="5839383" y="955796"/>
                  <a:pt x="5839383" y="955796"/>
                </a:cubicBezTo>
                <a:close/>
                <a:moveTo>
                  <a:pt x="209703" y="955796"/>
                </a:moveTo>
                <a:cubicBezTo>
                  <a:pt x="220455" y="955796"/>
                  <a:pt x="225832" y="958483"/>
                  <a:pt x="225832" y="963861"/>
                </a:cubicBezTo>
                <a:cubicBezTo>
                  <a:pt x="225832" y="969238"/>
                  <a:pt x="225832" y="971928"/>
                  <a:pt x="225832" y="971928"/>
                </a:cubicBezTo>
                <a:cubicBezTo>
                  <a:pt x="225832" y="982682"/>
                  <a:pt x="225832" y="988057"/>
                  <a:pt x="225832" y="988057"/>
                </a:cubicBezTo>
                <a:lnTo>
                  <a:pt x="209703" y="971928"/>
                </a:lnTo>
                <a:close/>
                <a:moveTo>
                  <a:pt x="145177" y="955796"/>
                </a:moveTo>
                <a:cubicBezTo>
                  <a:pt x="145177" y="955796"/>
                  <a:pt x="145177" y="961174"/>
                  <a:pt x="145177" y="971928"/>
                </a:cubicBezTo>
                <a:lnTo>
                  <a:pt x="145177" y="988057"/>
                </a:lnTo>
                <a:cubicBezTo>
                  <a:pt x="134424" y="988057"/>
                  <a:pt x="129048" y="982682"/>
                  <a:pt x="129048" y="971928"/>
                </a:cubicBezTo>
                <a:cubicBezTo>
                  <a:pt x="129048" y="971928"/>
                  <a:pt x="134424" y="966550"/>
                  <a:pt x="145177" y="955796"/>
                </a:cubicBezTo>
                <a:close/>
                <a:moveTo>
                  <a:pt x="9630138" y="939666"/>
                </a:moveTo>
                <a:cubicBezTo>
                  <a:pt x="9640893" y="939666"/>
                  <a:pt x="9646270" y="939666"/>
                  <a:pt x="9646270" y="939666"/>
                </a:cubicBezTo>
                <a:cubicBezTo>
                  <a:pt x="9646270" y="939666"/>
                  <a:pt x="9646270" y="945042"/>
                  <a:pt x="9646270" y="955796"/>
                </a:cubicBezTo>
                <a:cubicBezTo>
                  <a:pt x="9646270" y="998811"/>
                  <a:pt x="9630138" y="1004188"/>
                  <a:pt x="9597877" y="971928"/>
                </a:cubicBezTo>
                <a:lnTo>
                  <a:pt x="9597877" y="955796"/>
                </a:lnTo>
                <a:cubicBezTo>
                  <a:pt x="9597877" y="955796"/>
                  <a:pt x="9603255" y="953107"/>
                  <a:pt x="9614009" y="947729"/>
                </a:cubicBezTo>
                <a:cubicBezTo>
                  <a:pt x="9624764" y="942354"/>
                  <a:pt x="9630138" y="939666"/>
                  <a:pt x="9630138" y="939666"/>
                </a:cubicBezTo>
                <a:close/>
                <a:moveTo>
                  <a:pt x="7694432" y="939666"/>
                </a:moveTo>
                <a:cubicBezTo>
                  <a:pt x="7705186" y="950420"/>
                  <a:pt x="7721317" y="955796"/>
                  <a:pt x="7742824" y="955796"/>
                </a:cubicBezTo>
                <a:cubicBezTo>
                  <a:pt x="7807349" y="966550"/>
                  <a:pt x="7839610" y="977305"/>
                  <a:pt x="7839610" y="988057"/>
                </a:cubicBezTo>
                <a:cubicBezTo>
                  <a:pt x="7839610" y="988057"/>
                  <a:pt x="7812727" y="982682"/>
                  <a:pt x="7758956" y="971928"/>
                </a:cubicBezTo>
                <a:cubicBezTo>
                  <a:pt x="7715940" y="971928"/>
                  <a:pt x="7694432" y="966550"/>
                  <a:pt x="7694432" y="955796"/>
                </a:cubicBezTo>
                <a:close/>
                <a:moveTo>
                  <a:pt x="7662170" y="939666"/>
                </a:moveTo>
                <a:cubicBezTo>
                  <a:pt x="7662170" y="939666"/>
                  <a:pt x="7667547" y="939666"/>
                  <a:pt x="7678302" y="939666"/>
                </a:cubicBezTo>
                <a:cubicBezTo>
                  <a:pt x="7689056" y="950420"/>
                  <a:pt x="7683680" y="955796"/>
                  <a:pt x="7662170" y="955796"/>
                </a:cubicBezTo>
                <a:cubicBezTo>
                  <a:pt x="7662170" y="955796"/>
                  <a:pt x="7662170" y="953107"/>
                  <a:pt x="7662170" y="947729"/>
                </a:cubicBezTo>
                <a:cubicBezTo>
                  <a:pt x="7662170" y="942354"/>
                  <a:pt x="7662170" y="939666"/>
                  <a:pt x="7662170" y="939666"/>
                </a:cubicBezTo>
                <a:close/>
                <a:moveTo>
                  <a:pt x="7323422" y="939666"/>
                </a:moveTo>
                <a:cubicBezTo>
                  <a:pt x="7323422" y="939666"/>
                  <a:pt x="7323422" y="945042"/>
                  <a:pt x="7323422" y="955796"/>
                </a:cubicBezTo>
                <a:cubicBezTo>
                  <a:pt x="7312668" y="955796"/>
                  <a:pt x="7307290" y="953107"/>
                  <a:pt x="7307290" y="947729"/>
                </a:cubicBezTo>
                <a:cubicBezTo>
                  <a:pt x="7307290" y="942354"/>
                  <a:pt x="7312668" y="939666"/>
                  <a:pt x="7323422" y="939666"/>
                </a:cubicBezTo>
                <a:close/>
                <a:moveTo>
                  <a:pt x="7629910" y="931600"/>
                </a:moveTo>
                <a:cubicBezTo>
                  <a:pt x="7640662" y="947729"/>
                  <a:pt x="7646040" y="955796"/>
                  <a:pt x="7646040" y="955796"/>
                </a:cubicBezTo>
                <a:lnTo>
                  <a:pt x="7629910" y="939666"/>
                </a:lnTo>
                <a:close/>
                <a:moveTo>
                  <a:pt x="4940084" y="929584"/>
                </a:moveTo>
                <a:cubicBezTo>
                  <a:pt x="4937396" y="930928"/>
                  <a:pt x="4936051" y="934288"/>
                  <a:pt x="4936051" y="939666"/>
                </a:cubicBezTo>
                <a:cubicBezTo>
                  <a:pt x="4946805" y="939666"/>
                  <a:pt x="4949494" y="945042"/>
                  <a:pt x="4944116" y="955796"/>
                </a:cubicBezTo>
                <a:cubicBezTo>
                  <a:pt x="4938740" y="966550"/>
                  <a:pt x="4941430" y="969238"/>
                  <a:pt x="4952182" y="963861"/>
                </a:cubicBezTo>
                <a:cubicBezTo>
                  <a:pt x="4962936" y="958483"/>
                  <a:pt x="4968315" y="953107"/>
                  <a:pt x="4968315" y="947729"/>
                </a:cubicBezTo>
                <a:cubicBezTo>
                  <a:pt x="4968315" y="942354"/>
                  <a:pt x="4962936" y="936975"/>
                  <a:pt x="4952182" y="931600"/>
                </a:cubicBezTo>
                <a:cubicBezTo>
                  <a:pt x="4946805" y="928911"/>
                  <a:pt x="4942774" y="928239"/>
                  <a:pt x="4940084" y="929584"/>
                </a:cubicBezTo>
                <a:close/>
                <a:moveTo>
                  <a:pt x="10807692" y="923533"/>
                </a:moveTo>
                <a:lnTo>
                  <a:pt x="10856087" y="939666"/>
                </a:lnTo>
                <a:cubicBezTo>
                  <a:pt x="10834578" y="939666"/>
                  <a:pt x="10818448" y="939666"/>
                  <a:pt x="10807692" y="939666"/>
                </a:cubicBezTo>
                <a:cubicBezTo>
                  <a:pt x="10796938" y="928911"/>
                  <a:pt x="10796938" y="923533"/>
                  <a:pt x="10807692" y="923533"/>
                </a:cubicBezTo>
                <a:close/>
                <a:moveTo>
                  <a:pt x="5968428" y="923533"/>
                </a:moveTo>
                <a:lnTo>
                  <a:pt x="5984558" y="955796"/>
                </a:lnTo>
                <a:cubicBezTo>
                  <a:pt x="6006068" y="955796"/>
                  <a:pt x="6022198" y="950420"/>
                  <a:pt x="6032952" y="939666"/>
                </a:cubicBezTo>
                <a:lnTo>
                  <a:pt x="6081345" y="988057"/>
                </a:lnTo>
                <a:cubicBezTo>
                  <a:pt x="6092096" y="988057"/>
                  <a:pt x="6094786" y="979992"/>
                  <a:pt x="6089408" y="963861"/>
                </a:cubicBezTo>
                <a:cubicBezTo>
                  <a:pt x="6084032" y="947729"/>
                  <a:pt x="6070590" y="934288"/>
                  <a:pt x="6049082" y="923533"/>
                </a:cubicBezTo>
                <a:lnTo>
                  <a:pt x="6032952" y="939666"/>
                </a:lnTo>
                <a:lnTo>
                  <a:pt x="6016820" y="939666"/>
                </a:lnTo>
                <a:cubicBezTo>
                  <a:pt x="5995312" y="950420"/>
                  <a:pt x="5984558" y="950420"/>
                  <a:pt x="5984558" y="939666"/>
                </a:cubicBezTo>
                <a:cubicBezTo>
                  <a:pt x="5984558" y="939666"/>
                  <a:pt x="5979182" y="934288"/>
                  <a:pt x="5968428" y="923533"/>
                </a:cubicBezTo>
                <a:close/>
                <a:moveTo>
                  <a:pt x="5145753" y="923533"/>
                </a:moveTo>
                <a:cubicBezTo>
                  <a:pt x="5145753" y="923533"/>
                  <a:pt x="5145753" y="928911"/>
                  <a:pt x="5145753" y="939666"/>
                </a:cubicBezTo>
                <a:cubicBezTo>
                  <a:pt x="5145753" y="950420"/>
                  <a:pt x="5151132" y="955796"/>
                  <a:pt x="5161884" y="955796"/>
                </a:cubicBezTo>
                <a:cubicBezTo>
                  <a:pt x="5172638" y="955796"/>
                  <a:pt x="5172638" y="950420"/>
                  <a:pt x="5161884" y="939666"/>
                </a:cubicBezTo>
                <a:cubicBezTo>
                  <a:pt x="5161884" y="939666"/>
                  <a:pt x="5161884" y="936975"/>
                  <a:pt x="5161884" y="931600"/>
                </a:cubicBezTo>
                <a:cubicBezTo>
                  <a:pt x="5161884" y="926224"/>
                  <a:pt x="5156508" y="923533"/>
                  <a:pt x="5145753" y="923533"/>
                </a:cubicBezTo>
                <a:close/>
                <a:moveTo>
                  <a:pt x="1371126" y="923533"/>
                </a:moveTo>
                <a:lnTo>
                  <a:pt x="1371126" y="955796"/>
                </a:lnTo>
                <a:cubicBezTo>
                  <a:pt x="1392633" y="955796"/>
                  <a:pt x="1408764" y="955796"/>
                  <a:pt x="1419519" y="955796"/>
                </a:cubicBezTo>
                <a:lnTo>
                  <a:pt x="1435650" y="971928"/>
                </a:lnTo>
                <a:cubicBezTo>
                  <a:pt x="1435650" y="971928"/>
                  <a:pt x="1435650" y="966550"/>
                  <a:pt x="1435650" y="955796"/>
                </a:cubicBezTo>
                <a:lnTo>
                  <a:pt x="1419519" y="955796"/>
                </a:lnTo>
                <a:cubicBezTo>
                  <a:pt x="1408764" y="945042"/>
                  <a:pt x="1398012" y="939666"/>
                  <a:pt x="1387259" y="939666"/>
                </a:cubicBezTo>
                <a:cubicBezTo>
                  <a:pt x="1387259" y="928911"/>
                  <a:pt x="1387259" y="923533"/>
                  <a:pt x="1387259" y="923533"/>
                </a:cubicBezTo>
                <a:cubicBezTo>
                  <a:pt x="1387259" y="923533"/>
                  <a:pt x="1381881" y="923533"/>
                  <a:pt x="1371126" y="923533"/>
                </a:cubicBezTo>
                <a:close/>
                <a:moveTo>
                  <a:pt x="10782362" y="916604"/>
                </a:moveTo>
                <a:lnTo>
                  <a:pt x="10777448" y="921518"/>
                </a:lnTo>
                <a:cubicBezTo>
                  <a:pt x="10776103" y="922861"/>
                  <a:pt x="10775431" y="923533"/>
                  <a:pt x="10775431" y="923533"/>
                </a:cubicBezTo>
                <a:close/>
                <a:moveTo>
                  <a:pt x="10791561" y="907404"/>
                </a:moveTo>
                <a:cubicBezTo>
                  <a:pt x="10791561" y="907404"/>
                  <a:pt x="10788873" y="910092"/>
                  <a:pt x="10783496" y="915470"/>
                </a:cubicBezTo>
                <a:lnTo>
                  <a:pt x="10782362" y="916604"/>
                </a:lnTo>
                <a:close/>
                <a:moveTo>
                  <a:pt x="5903904" y="907404"/>
                </a:moveTo>
                <a:cubicBezTo>
                  <a:pt x="5893152" y="907404"/>
                  <a:pt x="5887774" y="912779"/>
                  <a:pt x="5887774" y="923533"/>
                </a:cubicBezTo>
                <a:cubicBezTo>
                  <a:pt x="5898526" y="923533"/>
                  <a:pt x="5903904" y="923533"/>
                  <a:pt x="5903904" y="923533"/>
                </a:cubicBezTo>
                <a:lnTo>
                  <a:pt x="5920036" y="923533"/>
                </a:lnTo>
                <a:close/>
                <a:moveTo>
                  <a:pt x="4887660" y="907404"/>
                </a:moveTo>
                <a:lnTo>
                  <a:pt x="4871530" y="923533"/>
                </a:lnTo>
                <a:lnTo>
                  <a:pt x="4855398" y="939666"/>
                </a:lnTo>
                <a:lnTo>
                  <a:pt x="4887660" y="955796"/>
                </a:lnTo>
                <a:cubicBezTo>
                  <a:pt x="4887660" y="945042"/>
                  <a:pt x="4893037" y="939666"/>
                  <a:pt x="4903789" y="939666"/>
                </a:cubicBezTo>
                <a:lnTo>
                  <a:pt x="4903789" y="923533"/>
                </a:lnTo>
                <a:cubicBezTo>
                  <a:pt x="4903789" y="912779"/>
                  <a:pt x="4903789" y="907404"/>
                  <a:pt x="4903789" y="907404"/>
                </a:cubicBezTo>
                <a:cubicBezTo>
                  <a:pt x="4903789" y="907404"/>
                  <a:pt x="4898415" y="907404"/>
                  <a:pt x="4887660" y="907404"/>
                </a:cubicBezTo>
                <a:close/>
                <a:moveTo>
                  <a:pt x="1322733" y="907404"/>
                </a:moveTo>
                <a:cubicBezTo>
                  <a:pt x="1311980" y="907404"/>
                  <a:pt x="1306604" y="910092"/>
                  <a:pt x="1306604" y="915470"/>
                </a:cubicBezTo>
                <a:cubicBezTo>
                  <a:pt x="1306604" y="920846"/>
                  <a:pt x="1311980" y="923533"/>
                  <a:pt x="1322733" y="923533"/>
                </a:cubicBezTo>
                <a:cubicBezTo>
                  <a:pt x="1322733" y="923533"/>
                  <a:pt x="1322733" y="920846"/>
                  <a:pt x="1322733" y="915470"/>
                </a:cubicBezTo>
                <a:cubicBezTo>
                  <a:pt x="1322733" y="910092"/>
                  <a:pt x="1322733" y="907404"/>
                  <a:pt x="1322733" y="907404"/>
                </a:cubicBezTo>
                <a:close/>
                <a:moveTo>
                  <a:pt x="209703" y="907404"/>
                </a:moveTo>
                <a:cubicBezTo>
                  <a:pt x="220455" y="907404"/>
                  <a:pt x="231209" y="915470"/>
                  <a:pt x="241965" y="931600"/>
                </a:cubicBezTo>
                <a:lnTo>
                  <a:pt x="241965" y="947729"/>
                </a:lnTo>
                <a:cubicBezTo>
                  <a:pt x="241965" y="942354"/>
                  <a:pt x="239276" y="939666"/>
                  <a:pt x="233898" y="939666"/>
                </a:cubicBezTo>
                <a:cubicBezTo>
                  <a:pt x="228521" y="939666"/>
                  <a:pt x="220455" y="939666"/>
                  <a:pt x="209703" y="939666"/>
                </a:cubicBezTo>
                <a:close/>
                <a:moveTo>
                  <a:pt x="9460764" y="891274"/>
                </a:moveTo>
                <a:cubicBezTo>
                  <a:pt x="9466142" y="891274"/>
                  <a:pt x="9468831" y="891274"/>
                  <a:pt x="9468831" y="891274"/>
                </a:cubicBezTo>
                <a:cubicBezTo>
                  <a:pt x="9479584" y="902028"/>
                  <a:pt x="9482273" y="910092"/>
                  <a:pt x="9476896" y="915470"/>
                </a:cubicBezTo>
                <a:cubicBezTo>
                  <a:pt x="9471518" y="920846"/>
                  <a:pt x="9463455" y="923533"/>
                  <a:pt x="9452700" y="923533"/>
                </a:cubicBezTo>
                <a:cubicBezTo>
                  <a:pt x="9452700" y="912779"/>
                  <a:pt x="9452700" y="907404"/>
                  <a:pt x="9452700" y="907404"/>
                </a:cubicBezTo>
                <a:cubicBezTo>
                  <a:pt x="9452700" y="896650"/>
                  <a:pt x="9455388" y="891274"/>
                  <a:pt x="9460764" y="891274"/>
                </a:cubicBezTo>
                <a:close/>
                <a:moveTo>
                  <a:pt x="7678302" y="891274"/>
                </a:moveTo>
                <a:cubicBezTo>
                  <a:pt x="7689056" y="891274"/>
                  <a:pt x="7697120" y="891274"/>
                  <a:pt x="7702498" y="891274"/>
                </a:cubicBezTo>
                <a:cubicBezTo>
                  <a:pt x="7707876" y="891274"/>
                  <a:pt x="7710566" y="891274"/>
                  <a:pt x="7710566" y="891274"/>
                </a:cubicBezTo>
                <a:lnTo>
                  <a:pt x="7694432" y="907404"/>
                </a:lnTo>
                <a:close/>
                <a:moveTo>
                  <a:pt x="5258672" y="891274"/>
                </a:moveTo>
                <a:lnTo>
                  <a:pt x="5258672" y="907404"/>
                </a:lnTo>
                <a:cubicBezTo>
                  <a:pt x="5269423" y="918157"/>
                  <a:pt x="5274799" y="926224"/>
                  <a:pt x="5274799" y="931600"/>
                </a:cubicBezTo>
                <a:cubicBezTo>
                  <a:pt x="5274799" y="936975"/>
                  <a:pt x="5264046" y="939666"/>
                  <a:pt x="5242539" y="939666"/>
                </a:cubicBezTo>
                <a:cubicBezTo>
                  <a:pt x="5253294" y="939666"/>
                  <a:pt x="5269423" y="945042"/>
                  <a:pt x="5290931" y="955796"/>
                </a:cubicBezTo>
                <a:lnTo>
                  <a:pt x="5355454" y="988057"/>
                </a:lnTo>
                <a:cubicBezTo>
                  <a:pt x="5355454" y="988057"/>
                  <a:pt x="5350077" y="988057"/>
                  <a:pt x="5339323" y="988057"/>
                </a:cubicBezTo>
                <a:cubicBezTo>
                  <a:pt x="5328568" y="988057"/>
                  <a:pt x="5315127" y="985370"/>
                  <a:pt x="5298996" y="979992"/>
                </a:cubicBezTo>
                <a:lnTo>
                  <a:pt x="5258672" y="963861"/>
                </a:lnTo>
                <a:lnTo>
                  <a:pt x="5307060" y="988057"/>
                </a:lnTo>
                <a:lnTo>
                  <a:pt x="5371586" y="1004188"/>
                </a:lnTo>
                <a:cubicBezTo>
                  <a:pt x="5371586" y="1004188"/>
                  <a:pt x="5371586" y="1001500"/>
                  <a:pt x="5371586" y="996124"/>
                </a:cubicBezTo>
                <a:cubicBezTo>
                  <a:pt x="5371586" y="990746"/>
                  <a:pt x="5371586" y="982682"/>
                  <a:pt x="5371586" y="971928"/>
                </a:cubicBezTo>
                <a:cubicBezTo>
                  <a:pt x="5360832" y="961174"/>
                  <a:pt x="5350077" y="950420"/>
                  <a:pt x="5339323" y="939666"/>
                </a:cubicBezTo>
                <a:cubicBezTo>
                  <a:pt x="5328568" y="950420"/>
                  <a:pt x="5323192" y="950420"/>
                  <a:pt x="5323192" y="939666"/>
                </a:cubicBezTo>
                <a:cubicBezTo>
                  <a:pt x="5323192" y="907404"/>
                  <a:pt x="5301682" y="891274"/>
                  <a:pt x="5258672" y="891274"/>
                </a:cubicBezTo>
                <a:close/>
                <a:moveTo>
                  <a:pt x="467795" y="891274"/>
                </a:moveTo>
                <a:cubicBezTo>
                  <a:pt x="489304" y="923533"/>
                  <a:pt x="510812" y="945042"/>
                  <a:pt x="532319" y="955796"/>
                </a:cubicBezTo>
                <a:cubicBezTo>
                  <a:pt x="532319" y="955796"/>
                  <a:pt x="532319" y="950420"/>
                  <a:pt x="532319" y="939666"/>
                </a:cubicBezTo>
                <a:cubicBezTo>
                  <a:pt x="532319" y="907404"/>
                  <a:pt x="510812" y="891274"/>
                  <a:pt x="467795" y="891274"/>
                </a:cubicBezTo>
                <a:close/>
                <a:moveTo>
                  <a:pt x="411336" y="891274"/>
                </a:moveTo>
                <a:cubicBezTo>
                  <a:pt x="405961" y="891274"/>
                  <a:pt x="408649" y="896650"/>
                  <a:pt x="419403" y="907404"/>
                </a:cubicBezTo>
                <a:cubicBezTo>
                  <a:pt x="430158" y="918157"/>
                  <a:pt x="435535" y="918157"/>
                  <a:pt x="435535" y="907404"/>
                </a:cubicBezTo>
                <a:cubicBezTo>
                  <a:pt x="424781" y="896650"/>
                  <a:pt x="416714" y="891274"/>
                  <a:pt x="411336" y="891274"/>
                </a:cubicBezTo>
                <a:close/>
                <a:moveTo>
                  <a:pt x="7629910" y="875142"/>
                </a:moveTo>
                <a:cubicBezTo>
                  <a:pt x="7651418" y="875142"/>
                  <a:pt x="7651418" y="885896"/>
                  <a:pt x="7629910" y="907404"/>
                </a:cubicBezTo>
                <a:lnTo>
                  <a:pt x="7629910" y="931600"/>
                </a:lnTo>
                <a:cubicBezTo>
                  <a:pt x="7619156" y="915470"/>
                  <a:pt x="7613778" y="902028"/>
                  <a:pt x="7613778" y="891274"/>
                </a:cubicBezTo>
                <a:cubicBezTo>
                  <a:pt x="7613778" y="880518"/>
                  <a:pt x="7619156" y="875142"/>
                  <a:pt x="7629910" y="875142"/>
                </a:cubicBezTo>
                <a:close/>
                <a:moveTo>
                  <a:pt x="6500746" y="875142"/>
                </a:moveTo>
                <a:cubicBezTo>
                  <a:pt x="6511502" y="875142"/>
                  <a:pt x="6519566" y="875142"/>
                  <a:pt x="6524945" y="875142"/>
                </a:cubicBezTo>
                <a:cubicBezTo>
                  <a:pt x="6530320" y="875142"/>
                  <a:pt x="6533009" y="875142"/>
                  <a:pt x="6533009" y="875142"/>
                </a:cubicBezTo>
                <a:lnTo>
                  <a:pt x="6549140" y="891274"/>
                </a:lnTo>
                <a:cubicBezTo>
                  <a:pt x="6516878" y="891274"/>
                  <a:pt x="6500746" y="891274"/>
                  <a:pt x="6500746" y="891274"/>
                </a:cubicBezTo>
                <a:cubicBezTo>
                  <a:pt x="6489992" y="891274"/>
                  <a:pt x="6487304" y="888583"/>
                  <a:pt x="6492681" y="883207"/>
                </a:cubicBezTo>
                <a:cubicBezTo>
                  <a:pt x="6498058" y="877832"/>
                  <a:pt x="6500746" y="875142"/>
                  <a:pt x="6500746" y="875142"/>
                </a:cubicBezTo>
                <a:close/>
                <a:moveTo>
                  <a:pt x="6000690" y="875142"/>
                </a:moveTo>
                <a:lnTo>
                  <a:pt x="6016820" y="891274"/>
                </a:lnTo>
                <a:lnTo>
                  <a:pt x="6049082" y="891274"/>
                </a:lnTo>
                <a:lnTo>
                  <a:pt x="6016820" y="875142"/>
                </a:lnTo>
                <a:close/>
                <a:moveTo>
                  <a:pt x="5581286" y="875142"/>
                </a:moveTo>
                <a:lnTo>
                  <a:pt x="5597416" y="891274"/>
                </a:lnTo>
                <a:lnTo>
                  <a:pt x="5597416" y="875142"/>
                </a:lnTo>
                <a:close/>
                <a:moveTo>
                  <a:pt x="5015699" y="865564"/>
                </a:moveTo>
                <a:cubicBezTo>
                  <a:pt x="5012338" y="865228"/>
                  <a:pt x="5009984" y="865733"/>
                  <a:pt x="5008642" y="867075"/>
                </a:cubicBezTo>
                <a:cubicBezTo>
                  <a:pt x="5003264" y="872451"/>
                  <a:pt x="5003264" y="880518"/>
                  <a:pt x="5008642" y="891274"/>
                </a:cubicBezTo>
                <a:cubicBezTo>
                  <a:pt x="5014019" y="902028"/>
                  <a:pt x="5022084" y="907404"/>
                  <a:pt x="5032836" y="907404"/>
                </a:cubicBezTo>
                <a:cubicBezTo>
                  <a:pt x="5032836" y="907404"/>
                  <a:pt x="5038215" y="907404"/>
                  <a:pt x="5048970" y="907404"/>
                </a:cubicBezTo>
                <a:cubicBezTo>
                  <a:pt x="5059723" y="907404"/>
                  <a:pt x="5065098" y="912779"/>
                  <a:pt x="5065098" y="923533"/>
                </a:cubicBezTo>
                <a:cubicBezTo>
                  <a:pt x="5108115" y="945042"/>
                  <a:pt x="5129624" y="945042"/>
                  <a:pt x="5129624" y="923533"/>
                </a:cubicBezTo>
                <a:cubicBezTo>
                  <a:pt x="5129624" y="923533"/>
                  <a:pt x="5110802" y="912779"/>
                  <a:pt x="5073166" y="891274"/>
                </a:cubicBezTo>
                <a:cubicBezTo>
                  <a:pt x="5044935" y="875143"/>
                  <a:pt x="5025780" y="866572"/>
                  <a:pt x="5015699" y="865564"/>
                </a:cubicBezTo>
                <a:close/>
                <a:moveTo>
                  <a:pt x="201636" y="859011"/>
                </a:moveTo>
                <a:cubicBezTo>
                  <a:pt x="196260" y="859011"/>
                  <a:pt x="193569" y="864387"/>
                  <a:pt x="193569" y="875142"/>
                </a:cubicBezTo>
                <a:lnTo>
                  <a:pt x="225832" y="875142"/>
                </a:lnTo>
                <a:cubicBezTo>
                  <a:pt x="215077" y="864387"/>
                  <a:pt x="207014" y="859011"/>
                  <a:pt x="201636" y="859011"/>
                </a:cubicBezTo>
                <a:close/>
                <a:moveTo>
                  <a:pt x="6662055" y="842879"/>
                </a:moveTo>
                <a:lnTo>
                  <a:pt x="6678187" y="842879"/>
                </a:lnTo>
                <a:cubicBezTo>
                  <a:pt x="6688940" y="842879"/>
                  <a:pt x="6694318" y="848255"/>
                  <a:pt x="6694318" y="859011"/>
                </a:cubicBezTo>
                <a:cubicBezTo>
                  <a:pt x="6683564" y="859011"/>
                  <a:pt x="6675500" y="864387"/>
                  <a:pt x="6670122" y="875142"/>
                </a:cubicBezTo>
                <a:cubicBezTo>
                  <a:pt x="6664742" y="885896"/>
                  <a:pt x="6659368" y="891274"/>
                  <a:pt x="6653992" y="891274"/>
                </a:cubicBezTo>
                <a:cubicBezTo>
                  <a:pt x="6648614" y="891274"/>
                  <a:pt x="6643237" y="888583"/>
                  <a:pt x="6637859" y="883207"/>
                </a:cubicBezTo>
                <a:cubicBezTo>
                  <a:pt x="6632481" y="877832"/>
                  <a:pt x="6635172" y="872451"/>
                  <a:pt x="6645924" y="867075"/>
                </a:cubicBezTo>
                <a:cubicBezTo>
                  <a:pt x="6656678" y="861700"/>
                  <a:pt x="6662055" y="853636"/>
                  <a:pt x="6662055" y="842879"/>
                </a:cubicBezTo>
                <a:close/>
                <a:moveTo>
                  <a:pt x="5968428" y="842879"/>
                </a:moveTo>
                <a:lnTo>
                  <a:pt x="5968428" y="859011"/>
                </a:lnTo>
                <a:lnTo>
                  <a:pt x="5984558" y="859011"/>
                </a:lnTo>
                <a:cubicBezTo>
                  <a:pt x="5973804" y="848255"/>
                  <a:pt x="5968428" y="842879"/>
                  <a:pt x="5968428" y="842879"/>
                </a:cubicBezTo>
                <a:close/>
                <a:moveTo>
                  <a:pt x="5452240" y="842879"/>
                </a:moveTo>
                <a:lnTo>
                  <a:pt x="5500632" y="875142"/>
                </a:lnTo>
                <a:lnTo>
                  <a:pt x="5500632" y="859011"/>
                </a:lnTo>
                <a:close/>
                <a:moveTo>
                  <a:pt x="4903789" y="842879"/>
                </a:moveTo>
                <a:cubicBezTo>
                  <a:pt x="4903789" y="842879"/>
                  <a:pt x="4903789" y="848255"/>
                  <a:pt x="4903789" y="859011"/>
                </a:cubicBezTo>
                <a:lnTo>
                  <a:pt x="4952182" y="859011"/>
                </a:lnTo>
                <a:cubicBezTo>
                  <a:pt x="4952182" y="848255"/>
                  <a:pt x="4941430" y="842879"/>
                  <a:pt x="4919923" y="842879"/>
                </a:cubicBezTo>
                <a:cubicBezTo>
                  <a:pt x="4909165" y="842879"/>
                  <a:pt x="4903789" y="842879"/>
                  <a:pt x="4903789" y="842879"/>
                </a:cubicBezTo>
                <a:close/>
                <a:moveTo>
                  <a:pt x="6597532" y="826750"/>
                </a:moveTo>
                <a:cubicBezTo>
                  <a:pt x="6608286" y="826750"/>
                  <a:pt x="6613664" y="826750"/>
                  <a:pt x="6613664" y="826750"/>
                </a:cubicBezTo>
                <a:lnTo>
                  <a:pt x="6597532" y="842879"/>
                </a:lnTo>
                <a:close/>
                <a:moveTo>
                  <a:pt x="4871530" y="826750"/>
                </a:moveTo>
                <a:cubicBezTo>
                  <a:pt x="4871530" y="826750"/>
                  <a:pt x="4871530" y="832125"/>
                  <a:pt x="4871530" y="842879"/>
                </a:cubicBezTo>
                <a:cubicBezTo>
                  <a:pt x="4882281" y="853636"/>
                  <a:pt x="4887660" y="859011"/>
                  <a:pt x="4887660" y="859011"/>
                </a:cubicBezTo>
                <a:cubicBezTo>
                  <a:pt x="4887660" y="859011"/>
                  <a:pt x="4887660" y="853636"/>
                  <a:pt x="4887660" y="842879"/>
                </a:cubicBezTo>
                <a:cubicBezTo>
                  <a:pt x="4887660" y="832125"/>
                  <a:pt x="4884971" y="826750"/>
                  <a:pt x="4879594" y="826750"/>
                </a:cubicBezTo>
                <a:cubicBezTo>
                  <a:pt x="4874216" y="826750"/>
                  <a:pt x="4871530" y="826750"/>
                  <a:pt x="4871530" y="826750"/>
                </a:cubicBezTo>
                <a:close/>
                <a:moveTo>
                  <a:pt x="10420552" y="810618"/>
                </a:moveTo>
                <a:lnTo>
                  <a:pt x="10485074" y="826750"/>
                </a:lnTo>
                <a:lnTo>
                  <a:pt x="10452815" y="826750"/>
                </a:lnTo>
                <a:close/>
                <a:moveTo>
                  <a:pt x="5081231" y="810618"/>
                </a:moveTo>
                <a:lnTo>
                  <a:pt x="5161884" y="859011"/>
                </a:lnTo>
                <a:cubicBezTo>
                  <a:pt x="5161884" y="848255"/>
                  <a:pt x="5151132" y="837503"/>
                  <a:pt x="5129624" y="826750"/>
                </a:cubicBezTo>
                <a:cubicBezTo>
                  <a:pt x="5108115" y="815996"/>
                  <a:pt x="5091983" y="810618"/>
                  <a:pt x="5081231" y="810618"/>
                </a:cubicBezTo>
                <a:close/>
                <a:moveTo>
                  <a:pt x="32262" y="810618"/>
                </a:moveTo>
                <a:cubicBezTo>
                  <a:pt x="43018" y="810618"/>
                  <a:pt x="51081" y="810618"/>
                  <a:pt x="56459" y="810618"/>
                </a:cubicBezTo>
                <a:cubicBezTo>
                  <a:pt x="61835" y="810618"/>
                  <a:pt x="64523" y="815996"/>
                  <a:pt x="64523" y="826750"/>
                </a:cubicBezTo>
                <a:cubicBezTo>
                  <a:pt x="64523" y="826750"/>
                  <a:pt x="53769" y="826750"/>
                  <a:pt x="32262" y="826750"/>
                </a:cubicBezTo>
                <a:cubicBezTo>
                  <a:pt x="21509" y="826750"/>
                  <a:pt x="16131" y="826750"/>
                  <a:pt x="16131" y="826750"/>
                </a:cubicBezTo>
                <a:cubicBezTo>
                  <a:pt x="16131" y="815996"/>
                  <a:pt x="21509" y="810618"/>
                  <a:pt x="32262" y="810618"/>
                </a:cubicBezTo>
                <a:close/>
                <a:moveTo>
                  <a:pt x="10549600" y="794487"/>
                </a:moveTo>
                <a:cubicBezTo>
                  <a:pt x="10549600" y="794487"/>
                  <a:pt x="10554975" y="794487"/>
                  <a:pt x="10565729" y="794487"/>
                </a:cubicBezTo>
                <a:cubicBezTo>
                  <a:pt x="10587237" y="794487"/>
                  <a:pt x="10597991" y="799864"/>
                  <a:pt x="10597991" y="810618"/>
                </a:cubicBezTo>
                <a:lnTo>
                  <a:pt x="10614122" y="826750"/>
                </a:lnTo>
                <a:lnTo>
                  <a:pt x="10630253" y="842879"/>
                </a:lnTo>
                <a:lnTo>
                  <a:pt x="10614122" y="859011"/>
                </a:lnTo>
                <a:cubicBezTo>
                  <a:pt x="10603366" y="859011"/>
                  <a:pt x="10595303" y="864387"/>
                  <a:pt x="10589928" y="875142"/>
                </a:cubicBezTo>
                <a:cubicBezTo>
                  <a:pt x="10584550" y="885896"/>
                  <a:pt x="10576486" y="880518"/>
                  <a:pt x="10565729" y="859011"/>
                </a:cubicBezTo>
                <a:cubicBezTo>
                  <a:pt x="10554975" y="848255"/>
                  <a:pt x="10549600" y="842879"/>
                  <a:pt x="10549600" y="842879"/>
                </a:cubicBezTo>
                <a:cubicBezTo>
                  <a:pt x="10549600" y="842879"/>
                  <a:pt x="10554975" y="837503"/>
                  <a:pt x="10565729" y="826750"/>
                </a:cubicBezTo>
                <a:lnTo>
                  <a:pt x="10565729" y="810618"/>
                </a:lnTo>
                <a:cubicBezTo>
                  <a:pt x="10554975" y="799864"/>
                  <a:pt x="10549600" y="794487"/>
                  <a:pt x="10549600" y="794487"/>
                </a:cubicBezTo>
                <a:close/>
                <a:moveTo>
                  <a:pt x="7387946" y="794487"/>
                </a:moveTo>
                <a:lnTo>
                  <a:pt x="7404077" y="810618"/>
                </a:lnTo>
                <a:cubicBezTo>
                  <a:pt x="7404077" y="810618"/>
                  <a:pt x="7409455" y="810618"/>
                  <a:pt x="7420206" y="810618"/>
                </a:cubicBezTo>
                <a:cubicBezTo>
                  <a:pt x="7420206" y="832125"/>
                  <a:pt x="7425586" y="837503"/>
                  <a:pt x="7436338" y="826750"/>
                </a:cubicBezTo>
                <a:cubicBezTo>
                  <a:pt x="7447091" y="815996"/>
                  <a:pt x="7465914" y="813307"/>
                  <a:pt x="7492796" y="818683"/>
                </a:cubicBezTo>
                <a:cubicBezTo>
                  <a:pt x="7519682" y="824059"/>
                  <a:pt x="7538501" y="826750"/>
                  <a:pt x="7549256" y="826750"/>
                </a:cubicBezTo>
                <a:cubicBezTo>
                  <a:pt x="7560008" y="826750"/>
                  <a:pt x="7568073" y="826750"/>
                  <a:pt x="7573451" y="826750"/>
                </a:cubicBezTo>
                <a:cubicBezTo>
                  <a:pt x="7578829" y="826750"/>
                  <a:pt x="7581518" y="826750"/>
                  <a:pt x="7581518" y="826750"/>
                </a:cubicBezTo>
                <a:lnTo>
                  <a:pt x="7581518" y="842879"/>
                </a:lnTo>
                <a:cubicBezTo>
                  <a:pt x="7570764" y="832125"/>
                  <a:pt x="7565386" y="837503"/>
                  <a:pt x="7565386" y="859011"/>
                </a:cubicBezTo>
                <a:cubicBezTo>
                  <a:pt x="7565386" y="880518"/>
                  <a:pt x="7554632" y="885896"/>
                  <a:pt x="7533123" y="875142"/>
                </a:cubicBezTo>
                <a:lnTo>
                  <a:pt x="7500864" y="875142"/>
                </a:lnTo>
                <a:cubicBezTo>
                  <a:pt x="7500864" y="864387"/>
                  <a:pt x="7490110" y="859011"/>
                  <a:pt x="7468601" y="859011"/>
                </a:cubicBezTo>
                <a:lnTo>
                  <a:pt x="7436338" y="875142"/>
                </a:lnTo>
                <a:lnTo>
                  <a:pt x="7452468" y="891274"/>
                </a:lnTo>
                <a:lnTo>
                  <a:pt x="7420206" y="891274"/>
                </a:lnTo>
                <a:cubicBezTo>
                  <a:pt x="7409455" y="880518"/>
                  <a:pt x="7406764" y="872451"/>
                  <a:pt x="7412142" y="867075"/>
                </a:cubicBezTo>
                <a:cubicBezTo>
                  <a:pt x="7417518" y="861700"/>
                  <a:pt x="7404077" y="853636"/>
                  <a:pt x="7371816" y="842879"/>
                </a:cubicBezTo>
                <a:cubicBezTo>
                  <a:pt x="7264276" y="832125"/>
                  <a:pt x="7205129" y="821374"/>
                  <a:pt x="7194376" y="810618"/>
                </a:cubicBezTo>
                <a:lnTo>
                  <a:pt x="7339552" y="810618"/>
                </a:lnTo>
                <a:close/>
                <a:moveTo>
                  <a:pt x="6242654" y="794487"/>
                </a:moveTo>
                <a:lnTo>
                  <a:pt x="6258783" y="810618"/>
                </a:lnTo>
                <a:cubicBezTo>
                  <a:pt x="6280292" y="810618"/>
                  <a:pt x="6296424" y="810618"/>
                  <a:pt x="6307178" y="810618"/>
                </a:cubicBezTo>
                <a:cubicBezTo>
                  <a:pt x="6296424" y="799864"/>
                  <a:pt x="6280292" y="794487"/>
                  <a:pt x="6258783" y="794487"/>
                </a:cubicBezTo>
                <a:close/>
                <a:moveTo>
                  <a:pt x="5774858" y="794487"/>
                </a:moveTo>
                <a:lnTo>
                  <a:pt x="5790987" y="826750"/>
                </a:lnTo>
                <a:lnTo>
                  <a:pt x="5790987" y="842879"/>
                </a:lnTo>
                <a:cubicBezTo>
                  <a:pt x="5780236" y="832125"/>
                  <a:pt x="5774858" y="832125"/>
                  <a:pt x="5774858" y="842879"/>
                </a:cubicBezTo>
                <a:cubicBezTo>
                  <a:pt x="5774858" y="842879"/>
                  <a:pt x="5777545" y="845569"/>
                  <a:pt x="5782923" y="850946"/>
                </a:cubicBezTo>
                <a:cubicBezTo>
                  <a:pt x="5788300" y="856321"/>
                  <a:pt x="5790987" y="859011"/>
                  <a:pt x="5790987" y="859011"/>
                </a:cubicBezTo>
                <a:lnTo>
                  <a:pt x="5774858" y="891274"/>
                </a:lnTo>
                <a:cubicBezTo>
                  <a:pt x="5721086" y="891274"/>
                  <a:pt x="5721086" y="902028"/>
                  <a:pt x="5774858" y="923533"/>
                </a:cubicBezTo>
                <a:cubicBezTo>
                  <a:pt x="5807119" y="923533"/>
                  <a:pt x="5823250" y="923533"/>
                  <a:pt x="5823250" y="923533"/>
                </a:cubicBezTo>
                <a:cubicBezTo>
                  <a:pt x="5812496" y="912779"/>
                  <a:pt x="5812496" y="902028"/>
                  <a:pt x="5823250" y="891274"/>
                </a:cubicBezTo>
                <a:cubicBezTo>
                  <a:pt x="5834004" y="880518"/>
                  <a:pt x="5844758" y="880518"/>
                  <a:pt x="5855510" y="891274"/>
                </a:cubicBezTo>
                <a:cubicBezTo>
                  <a:pt x="5866265" y="902028"/>
                  <a:pt x="5871642" y="902028"/>
                  <a:pt x="5871642" y="891274"/>
                </a:cubicBezTo>
                <a:cubicBezTo>
                  <a:pt x="5871642" y="880518"/>
                  <a:pt x="5877020" y="880518"/>
                  <a:pt x="5887774" y="891274"/>
                </a:cubicBezTo>
                <a:lnTo>
                  <a:pt x="5903904" y="875142"/>
                </a:lnTo>
                <a:lnTo>
                  <a:pt x="5871642" y="842879"/>
                </a:lnTo>
                <a:cubicBezTo>
                  <a:pt x="5850136" y="832125"/>
                  <a:pt x="5839383" y="832125"/>
                  <a:pt x="5839383" y="842879"/>
                </a:cubicBezTo>
                <a:lnTo>
                  <a:pt x="5823250" y="826750"/>
                </a:lnTo>
                <a:cubicBezTo>
                  <a:pt x="5823250" y="815996"/>
                  <a:pt x="5817872" y="810618"/>
                  <a:pt x="5807119" y="810618"/>
                </a:cubicBezTo>
                <a:lnTo>
                  <a:pt x="5790987" y="810618"/>
                </a:lnTo>
                <a:cubicBezTo>
                  <a:pt x="5790987" y="799864"/>
                  <a:pt x="5785610" y="794487"/>
                  <a:pt x="5774858" y="794487"/>
                </a:cubicBezTo>
                <a:close/>
                <a:moveTo>
                  <a:pt x="5726464" y="794487"/>
                </a:moveTo>
                <a:cubicBezTo>
                  <a:pt x="5726464" y="794487"/>
                  <a:pt x="5729154" y="797178"/>
                  <a:pt x="5734528" y="802553"/>
                </a:cubicBezTo>
                <a:cubicBezTo>
                  <a:pt x="5739906" y="807929"/>
                  <a:pt x="5742595" y="810618"/>
                  <a:pt x="5742595" y="810618"/>
                </a:cubicBezTo>
                <a:cubicBezTo>
                  <a:pt x="5753350" y="810618"/>
                  <a:pt x="5758727" y="805241"/>
                  <a:pt x="5758727" y="794487"/>
                </a:cubicBezTo>
                <a:close/>
                <a:moveTo>
                  <a:pt x="177441" y="794487"/>
                </a:moveTo>
                <a:lnTo>
                  <a:pt x="193569" y="826750"/>
                </a:lnTo>
                <a:lnTo>
                  <a:pt x="193569" y="794487"/>
                </a:lnTo>
                <a:close/>
                <a:moveTo>
                  <a:pt x="7323422" y="778357"/>
                </a:moveTo>
                <a:cubicBezTo>
                  <a:pt x="7334177" y="778357"/>
                  <a:pt x="7339552" y="778357"/>
                  <a:pt x="7339552" y="778357"/>
                </a:cubicBezTo>
                <a:cubicBezTo>
                  <a:pt x="7339552" y="778357"/>
                  <a:pt x="7339552" y="783733"/>
                  <a:pt x="7339552" y="794487"/>
                </a:cubicBezTo>
                <a:close/>
                <a:moveTo>
                  <a:pt x="6887888" y="778357"/>
                </a:moveTo>
                <a:cubicBezTo>
                  <a:pt x="6930903" y="789111"/>
                  <a:pt x="6952413" y="805241"/>
                  <a:pt x="6952413" y="826750"/>
                </a:cubicBezTo>
                <a:cubicBezTo>
                  <a:pt x="6941659" y="815996"/>
                  <a:pt x="6930903" y="810618"/>
                  <a:pt x="6920150" y="810618"/>
                </a:cubicBezTo>
                <a:cubicBezTo>
                  <a:pt x="6909396" y="810618"/>
                  <a:pt x="6898642" y="807929"/>
                  <a:pt x="6887888" y="802553"/>
                </a:cubicBezTo>
                <a:cubicBezTo>
                  <a:pt x="6877134" y="797178"/>
                  <a:pt x="6871758" y="794487"/>
                  <a:pt x="6871758" y="794487"/>
                </a:cubicBezTo>
                <a:close/>
                <a:moveTo>
                  <a:pt x="6839496" y="778357"/>
                </a:moveTo>
                <a:cubicBezTo>
                  <a:pt x="6850248" y="778357"/>
                  <a:pt x="6855626" y="783733"/>
                  <a:pt x="6855626" y="794487"/>
                </a:cubicBezTo>
                <a:lnTo>
                  <a:pt x="6839496" y="794487"/>
                </a:lnTo>
                <a:close/>
                <a:moveTo>
                  <a:pt x="6403961" y="762225"/>
                </a:moveTo>
                <a:lnTo>
                  <a:pt x="6436224" y="778357"/>
                </a:lnTo>
                <a:lnTo>
                  <a:pt x="6452354" y="794487"/>
                </a:lnTo>
                <a:cubicBezTo>
                  <a:pt x="6452354" y="794487"/>
                  <a:pt x="6449666" y="794487"/>
                  <a:pt x="6444288" y="794487"/>
                </a:cubicBezTo>
                <a:cubicBezTo>
                  <a:pt x="6438913" y="794487"/>
                  <a:pt x="6430846" y="794487"/>
                  <a:pt x="6420092" y="794487"/>
                </a:cubicBezTo>
                <a:cubicBezTo>
                  <a:pt x="6409339" y="783733"/>
                  <a:pt x="6403961" y="772982"/>
                  <a:pt x="6403961" y="762225"/>
                </a:cubicBezTo>
                <a:close/>
                <a:moveTo>
                  <a:pt x="5742595" y="762225"/>
                </a:moveTo>
                <a:lnTo>
                  <a:pt x="5758727" y="778357"/>
                </a:lnTo>
                <a:lnTo>
                  <a:pt x="5758727" y="762225"/>
                </a:lnTo>
                <a:cubicBezTo>
                  <a:pt x="5747973" y="762225"/>
                  <a:pt x="5742595" y="762225"/>
                  <a:pt x="5742595" y="762225"/>
                </a:cubicBezTo>
                <a:close/>
                <a:moveTo>
                  <a:pt x="4952182" y="762225"/>
                </a:moveTo>
                <a:lnTo>
                  <a:pt x="4984443" y="794487"/>
                </a:lnTo>
                <a:cubicBezTo>
                  <a:pt x="5027460" y="815996"/>
                  <a:pt x="5054346" y="821374"/>
                  <a:pt x="5065098" y="810618"/>
                </a:cubicBezTo>
                <a:lnTo>
                  <a:pt x="5048970" y="794487"/>
                </a:lnTo>
                <a:cubicBezTo>
                  <a:pt x="5048970" y="794487"/>
                  <a:pt x="5035528" y="789111"/>
                  <a:pt x="5008642" y="778357"/>
                </a:cubicBezTo>
                <a:cubicBezTo>
                  <a:pt x="4981757" y="767601"/>
                  <a:pt x="4962936" y="762225"/>
                  <a:pt x="4952182" y="762225"/>
                </a:cubicBezTo>
                <a:close/>
                <a:moveTo>
                  <a:pt x="4726351" y="762225"/>
                </a:moveTo>
                <a:cubicBezTo>
                  <a:pt x="4726351" y="772982"/>
                  <a:pt x="4726351" y="778357"/>
                  <a:pt x="4726351" y="778357"/>
                </a:cubicBezTo>
                <a:cubicBezTo>
                  <a:pt x="4726351" y="789111"/>
                  <a:pt x="4726351" y="794487"/>
                  <a:pt x="4726351" y="794487"/>
                </a:cubicBezTo>
                <a:lnTo>
                  <a:pt x="4742482" y="778357"/>
                </a:lnTo>
                <a:cubicBezTo>
                  <a:pt x="4742482" y="767601"/>
                  <a:pt x="4737106" y="762225"/>
                  <a:pt x="4726351" y="762225"/>
                </a:cubicBezTo>
                <a:close/>
                <a:moveTo>
                  <a:pt x="129048" y="762225"/>
                </a:moveTo>
                <a:cubicBezTo>
                  <a:pt x="129048" y="772982"/>
                  <a:pt x="126359" y="783733"/>
                  <a:pt x="120981" y="794487"/>
                </a:cubicBezTo>
                <a:cubicBezTo>
                  <a:pt x="115605" y="805241"/>
                  <a:pt x="107540" y="815996"/>
                  <a:pt x="96786" y="826750"/>
                </a:cubicBezTo>
                <a:lnTo>
                  <a:pt x="80655" y="875142"/>
                </a:lnTo>
                <a:lnTo>
                  <a:pt x="96786" y="875142"/>
                </a:lnTo>
                <a:cubicBezTo>
                  <a:pt x="118294" y="864387"/>
                  <a:pt x="139801" y="859011"/>
                  <a:pt x="161310" y="859011"/>
                </a:cubicBezTo>
                <a:lnTo>
                  <a:pt x="177441" y="842879"/>
                </a:lnTo>
                <a:cubicBezTo>
                  <a:pt x="177441" y="832125"/>
                  <a:pt x="172063" y="832125"/>
                  <a:pt x="161310" y="842879"/>
                </a:cubicBezTo>
                <a:cubicBezTo>
                  <a:pt x="150555" y="842879"/>
                  <a:pt x="145177" y="840192"/>
                  <a:pt x="145177" y="834815"/>
                </a:cubicBezTo>
                <a:cubicBezTo>
                  <a:pt x="145177" y="829439"/>
                  <a:pt x="145177" y="821374"/>
                  <a:pt x="145177" y="810618"/>
                </a:cubicBezTo>
                <a:lnTo>
                  <a:pt x="145177" y="794487"/>
                </a:lnTo>
                <a:lnTo>
                  <a:pt x="145177" y="778357"/>
                </a:lnTo>
                <a:close/>
                <a:moveTo>
                  <a:pt x="7033068" y="746096"/>
                </a:moveTo>
                <a:cubicBezTo>
                  <a:pt x="7033068" y="746096"/>
                  <a:pt x="7033068" y="751470"/>
                  <a:pt x="7033068" y="762225"/>
                </a:cubicBezTo>
                <a:cubicBezTo>
                  <a:pt x="7033068" y="762225"/>
                  <a:pt x="7033068" y="764915"/>
                  <a:pt x="7033068" y="770291"/>
                </a:cubicBezTo>
                <a:cubicBezTo>
                  <a:pt x="7033068" y="775668"/>
                  <a:pt x="7030378" y="778357"/>
                  <a:pt x="7025000" y="778357"/>
                </a:cubicBezTo>
                <a:cubicBezTo>
                  <a:pt x="7019624" y="778357"/>
                  <a:pt x="7016936" y="772982"/>
                  <a:pt x="7016936" y="762225"/>
                </a:cubicBezTo>
                <a:cubicBezTo>
                  <a:pt x="7016936" y="751470"/>
                  <a:pt x="7022314" y="746096"/>
                  <a:pt x="7033068" y="746096"/>
                </a:cubicBezTo>
                <a:close/>
                <a:moveTo>
                  <a:pt x="7000805" y="746096"/>
                </a:moveTo>
                <a:cubicBezTo>
                  <a:pt x="7011559" y="746096"/>
                  <a:pt x="7016936" y="751470"/>
                  <a:pt x="7016936" y="762225"/>
                </a:cubicBezTo>
                <a:lnTo>
                  <a:pt x="7000805" y="762225"/>
                </a:lnTo>
                <a:lnTo>
                  <a:pt x="6984672" y="762225"/>
                </a:lnTo>
                <a:cubicBezTo>
                  <a:pt x="6995427" y="751470"/>
                  <a:pt x="7000805" y="746096"/>
                  <a:pt x="7000805" y="746096"/>
                </a:cubicBezTo>
                <a:close/>
                <a:moveTo>
                  <a:pt x="6662055" y="746096"/>
                </a:moveTo>
                <a:lnTo>
                  <a:pt x="6726579" y="746096"/>
                </a:lnTo>
                <a:lnTo>
                  <a:pt x="6742710" y="762225"/>
                </a:lnTo>
                <a:cubicBezTo>
                  <a:pt x="6721201" y="762225"/>
                  <a:pt x="6705072" y="759537"/>
                  <a:pt x="6694318" y="754161"/>
                </a:cubicBezTo>
                <a:cubicBezTo>
                  <a:pt x="6683564" y="748783"/>
                  <a:pt x="6672809" y="746096"/>
                  <a:pt x="6662055" y="746096"/>
                </a:cubicBezTo>
                <a:close/>
                <a:moveTo>
                  <a:pt x="5807119" y="746096"/>
                </a:moveTo>
                <a:cubicBezTo>
                  <a:pt x="5796364" y="746096"/>
                  <a:pt x="5790987" y="754161"/>
                  <a:pt x="5790987" y="770291"/>
                </a:cubicBezTo>
                <a:cubicBezTo>
                  <a:pt x="5790987" y="786420"/>
                  <a:pt x="5799054" y="794487"/>
                  <a:pt x="5815182" y="794487"/>
                </a:cubicBezTo>
                <a:cubicBezTo>
                  <a:pt x="5831315" y="794487"/>
                  <a:pt x="5844758" y="799864"/>
                  <a:pt x="5855510" y="810618"/>
                </a:cubicBezTo>
                <a:cubicBezTo>
                  <a:pt x="5866265" y="821374"/>
                  <a:pt x="5871642" y="826750"/>
                  <a:pt x="5871642" y="826750"/>
                </a:cubicBezTo>
                <a:lnTo>
                  <a:pt x="5871642" y="810618"/>
                </a:lnTo>
                <a:cubicBezTo>
                  <a:pt x="5860890" y="799864"/>
                  <a:pt x="5855510" y="789111"/>
                  <a:pt x="5855510" y="778357"/>
                </a:cubicBezTo>
                <a:cubicBezTo>
                  <a:pt x="5855510" y="767601"/>
                  <a:pt x="5839383" y="756850"/>
                  <a:pt x="5807119" y="746096"/>
                </a:cubicBezTo>
                <a:close/>
                <a:moveTo>
                  <a:pt x="154251" y="736518"/>
                </a:moveTo>
                <a:cubicBezTo>
                  <a:pt x="148205" y="737526"/>
                  <a:pt x="145177" y="746096"/>
                  <a:pt x="145177" y="762225"/>
                </a:cubicBezTo>
                <a:cubicBezTo>
                  <a:pt x="145177" y="772982"/>
                  <a:pt x="147868" y="778357"/>
                  <a:pt x="153244" y="778357"/>
                </a:cubicBezTo>
                <a:cubicBezTo>
                  <a:pt x="158619" y="778357"/>
                  <a:pt x="166686" y="772982"/>
                  <a:pt x="177441" y="762225"/>
                </a:cubicBezTo>
                <a:cubicBezTo>
                  <a:pt x="177441" y="751470"/>
                  <a:pt x="172063" y="743405"/>
                  <a:pt x="161310" y="738029"/>
                </a:cubicBezTo>
                <a:cubicBezTo>
                  <a:pt x="158619" y="736684"/>
                  <a:pt x="156268" y="736182"/>
                  <a:pt x="154251" y="736518"/>
                </a:cubicBezTo>
                <a:close/>
                <a:moveTo>
                  <a:pt x="4905806" y="733997"/>
                </a:moveTo>
                <a:cubicBezTo>
                  <a:pt x="4907150" y="733997"/>
                  <a:pt x="4909165" y="735341"/>
                  <a:pt x="4911856" y="738029"/>
                </a:cubicBezTo>
                <a:cubicBezTo>
                  <a:pt x="4917233" y="743405"/>
                  <a:pt x="4919923" y="746096"/>
                  <a:pt x="4919923" y="746096"/>
                </a:cubicBezTo>
                <a:cubicBezTo>
                  <a:pt x="4909165" y="746096"/>
                  <a:pt x="4903789" y="743405"/>
                  <a:pt x="4903789" y="738029"/>
                </a:cubicBezTo>
                <a:cubicBezTo>
                  <a:pt x="4903789" y="735341"/>
                  <a:pt x="4904461" y="733997"/>
                  <a:pt x="4905806" y="733997"/>
                </a:cubicBezTo>
                <a:close/>
                <a:moveTo>
                  <a:pt x="5532894" y="729963"/>
                </a:moveTo>
                <a:lnTo>
                  <a:pt x="5532894" y="746096"/>
                </a:lnTo>
                <a:lnTo>
                  <a:pt x="5516762" y="762225"/>
                </a:lnTo>
                <a:lnTo>
                  <a:pt x="5484501" y="762225"/>
                </a:lnTo>
                <a:cubicBezTo>
                  <a:pt x="5484501" y="772982"/>
                  <a:pt x="5489878" y="778357"/>
                  <a:pt x="5500632" y="778357"/>
                </a:cubicBezTo>
                <a:lnTo>
                  <a:pt x="5516762" y="794487"/>
                </a:lnTo>
                <a:lnTo>
                  <a:pt x="5565156" y="810618"/>
                </a:lnTo>
                <a:cubicBezTo>
                  <a:pt x="5586664" y="821374"/>
                  <a:pt x="5597416" y="832125"/>
                  <a:pt x="5597416" y="842879"/>
                </a:cubicBezTo>
                <a:cubicBezTo>
                  <a:pt x="5597416" y="864387"/>
                  <a:pt x="5602794" y="864387"/>
                  <a:pt x="5613549" y="842879"/>
                </a:cubicBezTo>
                <a:cubicBezTo>
                  <a:pt x="5624302" y="842879"/>
                  <a:pt x="5635058" y="842879"/>
                  <a:pt x="5645810" y="842879"/>
                </a:cubicBezTo>
                <a:lnTo>
                  <a:pt x="5661940" y="859011"/>
                </a:lnTo>
                <a:lnTo>
                  <a:pt x="5678070" y="859011"/>
                </a:lnTo>
                <a:cubicBezTo>
                  <a:pt x="5688824" y="869765"/>
                  <a:pt x="5699582" y="872451"/>
                  <a:pt x="5710332" y="867075"/>
                </a:cubicBezTo>
                <a:cubicBezTo>
                  <a:pt x="5721086" y="861700"/>
                  <a:pt x="5726464" y="864387"/>
                  <a:pt x="5726464" y="875142"/>
                </a:cubicBezTo>
                <a:cubicBezTo>
                  <a:pt x="5737217" y="864387"/>
                  <a:pt x="5734528" y="856321"/>
                  <a:pt x="5718399" y="850946"/>
                </a:cubicBezTo>
                <a:cubicBezTo>
                  <a:pt x="5702268" y="845569"/>
                  <a:pt x="5688824" y="842879"/>
                  <a:pt x="5678070" y="842879"/>
                </a:cubicBezTo>
                <a:lnTo>
                  <a:pt x="5661940" y="826750"/>
                </a:lnTo>
                <a:lnTo>
                  <a:pt x="5597416" y="762225"/>
                </a:lnTo>
                <a:cubicBezTo>
                  <a:pt x="5597416" y="762225"/>
                  <a:pt x="5592040" y="767601"/>
                  <a:pt x="5581286" y="778357"/>
                </a:cubicBezTo>
                <a:cubicBezTo>
                  <a:pt x="5559778" y="778357"/>
                  <a:pt x="5549026" y="772982"/>
                  <a:pt x="5549026" y="762225"/>
                </a:cubicBezTo>
                <a:cubicBezTo>
                  <a:pt x="5549026" y="751470"/>
                  <a:pt x="5543647" y="740719"/>
                  <a:pt x="5532894" y="729963"/>
                </a:cubicBezTo>
                <a:close/>
                <a:moveTo>
                  <a:pt x="4855398" y="729963"/>
                </a:moveTo>
                <a:lnTo>
                  <a:pt x="4855398" y="762225"/>
                </a:lnTo>
                <a:cubicBezTo>
                  <a:pt x="4855398" y="772982"/>
                  <a:pt x="4860778" y="783733"/>
                  <a:pt x="4871530" y="794487"/>
                </a:cubicBezTo>
                <a:cubicBezTo>
                  <a:pt x="4871530" y="794487"/>
                  <a:pt x="4866151" y="794487"/>
                  <a:pt x="4855398" y="794487"/>
                </a:cubicBezTo>
                <a:cubicBezTo>
                  <a:pt x="4844644" y="794487"/>
                  <a:pt x="4839268" y="791797"/>
                  <a:pt x="4839268" y="786420"/>
                </a:cubicBezTo>
                <a:cubicBezTo>
                  <a:pt x="4839268" y="781046"/>
                  <a:pt x="4839268" y="772982"/>
                  <a:pt x="4839268" y="762225"/>
                </a:cubicBezTo>
                <a:close/>
                <a:moveTo>
                  <a:pt x="290358" y="729963"/>
                </a:moveTo>
                <a:cubicBezTo>
                  <a:pt x="290358" y="740719"/>
                  <a:pt x="290358" y="746096"/>
                  <a:pt x="290358" y="746096"/>
                </a:cubicBezTo>
                <a:cubicBezTo>
                  <a:pt x="290358" y="746096"/>
                  <a:pt x="295732" y="746096"/>
                  <a:pt x="306486" y="746096"/>
                </a:cubicBezTo>
                <a:close/>
                <a:moveTo>
                  <a:pt x="6565272" y="713833"/>
                </a:moveTo>
                <a:cubicBezTo>
                  <a:pt x="6597532" y="713833"/>
                  <a:pt x="6619041" y="719209"/>
                  <a:pt x="6629792" y="729963"/>
                </a:cubicBezTo>
                <a:lnTo>
                  <a:pt x="6629792" y="746096"/>
                </a:lnTo>
                <a:cubicBezTo>
                  <a:pt x="6608286" y="735341"/>
                  <a:pt x="6592155" y="729963"/>
                  <a:pt x="6581400" y="729963"/>
                </a:cubicBezTo>
                <a:close/>
                <a:moveTo>
                  <a:pt x="5676056" y="701737"/>
                </a:moveTo>
                <a:cubicBezTo>
                  <a:pt x="5674710" y="701737"/>
                  <a:pt x="5672695" y="703079"/>
                  <a:pt x="5670006" y="705766"/>
                </a:cubicBezTo>
                <a:cubicBezTo>
                  <a:pt x="5664630" y="711142"/>
                  <a:pt x="5661940" y="713833"/>
                  <a:pt x="5661940" y="713833"/>
                </a:cubicBezTo>
                <a:lnTo>
                  <a:pt x="5694202" y="713833"/>
                </a:lnTo>
                <a:cubicBezTo>
                  <a:pt x="5683449" y="713833"/>
                  <a:pt x="5678070" y="711142"/>
                  <a:pt x="5678070" y="705766"/>
                </a:cubicBezTo>
                <a:cubicBezTo>
                  <a:pt x="5678070" y="703079"/>
                  <a:pt x="5677400" y="701737"/>
                  <a:pt x="5676056" y="701737"/>
                </a:cubicBezTo>
                <a:close/>
                <a:moveTo>
                  <a:pt x="87712" y="692660"/>
                </a:moveTo>
                <a:cubicBezTo>
                  <a:pt x="85695" y="693333"/>
                  <a:pt x="83345" y="695015"/>
                  <a:pt x="80655" y="697702"/>
                </a:cubicBezTo>
                <a:lnTo>
                  <a:pt x="80655" y="713833"/>
                </a:lnTo>
                <a:cubicBezTo>
                  <a:pt x="91409" y="713833"/>
                  <a:pt x="96786" y="713833"/>
                  <a:pt x="96786" y="713833"/>
                </a:cubicBezTo>
                <a:cubicBezTo>
                  <a:pt x="96786" y="697702"/>
                  <a:pt x="93762" y="690645"/>
                  <a:pt x="87712" y="692660"/>
                </a:cubicBezTo>
                <a:close/>
                <a:moveTo>
                  <a:pt x="6420092" y="681570"/>
                </a:moveTo>
                <a:cubicBezTo>
                  <a:pt x="6420092" y="681570"/>
                  <a:pt x="6425470" y="681570"/>
                  <a:pt x="6436224" y="681570"/>
                </a:cubicBezTo>
                <a:cubicBezTo>
                  <a:pt x="6436224" y="692327"/>
                  <a:pt x="6436224" y="697702"/>
                  <a:pt x="6436224" y="697702"/>
                </a:cubicBezTo>
                <a:cubicBezTo>
                  <a:pt x="6436224" y="697702"/>
                  <a:pt x="6430846" y="692327"/>
                  <a:pt x="6420092" y="681570"/>
                </a:cubicBezTo>
                <a:close/>
                <a:moveTo>
                  <a:pt x="5936165" y="681570"/>
                </a:moveTo>
                <a:cubicBezTo>
                  <a:pt x="5957674" y="692327"/>
                  <a:pt x="5957674" y="697702"/>
                  <a:pt x="5936165" y="697702"/>
                </a:cubicBezTo>
                <a:cubicBezTo>
                  <a:pt x="5925414" y="697702"/>
                  <a:pt x="5925414" y="692327"/>
                  <a:pt x="5936165" y="681570"/>
                </a:cubicBezTo>
                <a:close/>
                <a:moveTo>
                  <a:pt x="5996658" y="673506"/>
                </a:moveTo>
                <a:cubicBezTo>
                  <a:pt x="6004722" y="673506"/>
                  <a:pt x="6011445" y="676195"/>
                  <a:pt x="6016820" y="681570"/>
                </a:cubicBezTo>
                <a:cubicBezTo>
                  <a:pt x="6070590" y="703079"/>
                  <a:pt x="6086720" y="719209"/>
                  <a:pt x="6065213" y="729963"/>
                </a:cubicBezTo>
                <a:cubicBezTo>
                  <a:pt x="6065213" y="729963"/>
                  <a:pt x="6054458" y="729963"/>
                  <a:pt x="6032952" y="729963"/>
                </a:cubicBezTo>
                <a:lnTo>
                  <a:pt x="6000690" y="713833"/>
                </a:lnTo>
                <a:cubicBezTo>
                  <a:pt x="5989936" y="703079"/>
                  <a:pt x="5979182" y="703079"/>
                  <a:pt x="5968428" y="713833"/>
                </a:cubicBezTo>
                <a:lnTo>
                  <a:pt x="5968428" y="681570"/>
                </a:lnTo>
                <a:cubicBezTo>
                  <a:pt x="5979182" y="676195"/>
                  <a:pt x="5988594" y="673506"/>
                  <a:pt x="5996658" y="673506"/>
                </a:cubicBezTo>
                <a:close/>
                <a:moveTo>
                  <a:pt x="173408" y="673506"/>
                </a:moveTo>
                <a:cubicBezTo>
                  <a:pt x="170717" y="673506"/>
                  <a:pt x="166686" y="676195"/>
                  <a:pt x="161310" y="681570"/>
                </a:cubicBezTo>
                <a:cubicBezTo>
                  <a:pt x="161310" y="692327"/>
                  <a:pt x="163997" y="697702"/>
                  <a:pt x="169373" y="697702"/>
                </a:cubicBezTo>
                <a:cubicBezTo>
                  <a:pt x="174751" y="697702"/>
                  <a:pt x="180127" y="695013"/>
                  <a:pt x="185505" y="689637"/>
                </a:cubicBezTo>
                <a:cubicBezTo>
                  <a:pt x="190881" y="684261"/>
                  <a:pt x="193569" y="681570"/>
                  <a:pt x="193569" y="681570"/>
                </a:cubicBezTo>
                <a:cubicBezTo>
                  <a:pt x="193569" y="681570"/>
                  <a:pt x="188194" y="681570"/>
                  <a:pt x="177441" y="681570"/>
                </a:cubicBezTo>
                <a:cubicBezTo>
                  <a:pt x="177441" y="676195"/>
                  <a:pt x="176095" y="673506"/>
                  <a:pt x="173408" y="673506"/>
                </a:cubicBezTo>
                <a:close/>
                <a:moveTo>
                  <a:pt x="4597306" y="665441"/>
                </a:moveTo>
                <a:cubicBezTo>
                  <a:pt x="4586551" y="665441"/>
                  <a:pt x="4583861" y="668128"/>
                  <a:pt x="4589238" y="673506"/>
                </a:cubicBezTo>
                <a:cubicBezTo>
                  <a:pt x="4594614" y="678883"/>
                  <a:pt x="4597306" y="684261"/>
                  <a:pt x="4597306" y="689637"/>
                </a:cubicBezTo>
                <a:cubicBezTo>
                  <a:pt x="4597306" y="695013"/>
                  <a:pt x="4597306" y="700391"/>
                  <a:pt x="4597306" y="705766"/>
                </a:cubicBezTo>
                <a:cubicBezTo>
                  <a:pt x="4597306" y="711142"/>
                  <a:pt x="4597306" y="716523"/>
                  <a:pt x="4597306" y="721898"/>
                </a:cubicBezTo>
                <a:cubicBezTo>
                  <a:pt x="4597306" y="727274"/>
                  <a:pt x="4597306" y="735341"/>
                  <a:pt x="4597306" y="746096"/>
                </a:cubicBezTo>
                <a:cubicBezTo>
                  <a:pt x="4608059" y="756850"/>
                  <a:pt x="4618810" y="759537"/>
                  <a:pt x="4629565" y="754161"/>
                </a:cubicBezTo>
                <a:cubicBezTo>
                  <a:pt x="4640320" y="748783"/>
                  <a:pt x="4645696" y="740719"/>
                  <a:pt x="4645696" y="729963"/>
                </a:cubicBezTo>
                <a:cubicBezTo>
                  <a:pt x="4656448" y="697702"/>
                  <a:pt x="4645696" y="681570"/>
                  <a:pt x="4613434" y="681570"/>
                </a:cubicBezTo>
                <a:cubicBezTo>
                  <a:pt x="4602680" y="681570"/>
                  <a:pt x="4597306" y="676195"/>
                  <a:pt x="4597306" y="665441"/>
                </a:cubicBezTo>
                <a:close/>
                <a:moveTo>
                  <a:pt x="4306948" y="665441"/>
                </a:moveTo>
                <a:lnTo>
                  <a:pt x="4323079" y="665441"/>
                </a:lnTo>
                <a:lnTo>
                  <a:pt x="4306948" y="681570"/>
                </a:lnTo>
                <a:close/>
                <a:moveTo>
                  <a:pt x="5290931" y="649309"/>
                </a:moveTo>
                <a:cubicBezTo>
                  <a:pt x="5301682" y="649309"/>
                  <a:pt x="5312438" y="649309"/>
                  <a:pt x="5323192" y="649309"/>
                </a:cubicBezTo>
                <a:lnTo>
                  <a:pt x="5307060" y="665441"/>
                </a:lnTo>
                <a:close/>
                <a:moveTo>
                  <a:pt x="4113377" y="649309"/>
                </a:moveTo>
                <a:cubicBezTo>
                  <a:pt x="4113377" y="670816"/>
                  <a:pt x="4129509" y="681570"/>
                  <a:pt x="4161770" y="681570"/>
                </a:cubicBezTo>
                <a:lnTo>
                  <a:pt x="4161770" y="665441"/>
                </a:lnTo>
                <a:cubicBezTo>
                  <a:pt x="4140264" y="654684"/>
                  <a:pt x="4124129" y="649309"/>
                  <a:pt x="4113377" y="649309"/>
                </a:cubicBezTo>
                <a:close/>
                <a:moveTo>
                  <a:pt x="110900" y="628138"/>
                </a:moveTo>
                <a:cubicBezTo>
                  <a:pt x="106867" y="628809"/>
                  <a:pt x="102162" y="630491"/>
                  <a:pt x="96786" y="633178"/>
                </a:cubicBezTo>
                <a:cubicBezTo>
                  <a:pt x="107540" y="643933"/>
                  <a:pt x="107540" y="651999"/>
                  <a:pt x="96786" y="657374"/>
                </a:cubicBezTo>
                <a:cubicBezTo>
                  <a:pt x="86031" y="662751"/>
                  <a:pt x="80655" y="670816"/>
                  <a:pt x="80655" y="681570"/>
                </a:cubicBezTo>
                <a:lnTo>
                  <a:pt x="112918" y="681570"/>
                </a:lnTo>
                <a:cubicBezTo>
                  <a:pt x="123669" y="681570"/>
                  <a:pt x="129048" y="681570"/>
                  <a:pt x="129048" y="681570"/>
                </a:cubicBezTo>
                <a:lnTo>
                  <a:pt x="129048" y="665441"/>
                </a:lnTo>
                <a:cubicBezTo>
                  <a:pt x="139801" y="665441"/>
                  <a:pt x="145177" y="660065"/>
                  <a:pt x="145177" y="649309"/>
                </a:cubicBezTo>
                <a:lnTo>
                  <a:pt x="129048" y="649309"/>
                </a:lnTo>
                <a:cubicBezTo>
                  <a:pt x="129048" y="633182"/>
                  <a:pt x="122996" y="626120"/>
                  <a:pt x="110900" y="628138"/>
                </a:cubicBezTo>
                <a:close/>
                <a:moveTo>
                  <a:pt x="5234473" y="625112"/>
                </a:moveTo>
                <a:cubicBezTo>
                  <a:pt x="5239849" y="625112"/>
                  <a:pt x="5247915" y="627800"/>
                  <a:pt x="5258672" y="633178"/>
                </a:cubicBezTo>
                <a:cubicBezTo>
                  <a:pt x="5269423" y="633178"/>
                  <a:pt x="5274799" y="635869"/>
                  <a:pt x="5274799" y="641244"/>
                </a:cubicBezTo>
                <a:cubicBezTo>
                  <a:pt x="5274799" y="646620"/>
                  <a:pt x="5269423" y="649309"/>
                  <a:pt x="5258672" y="649309"/>
                </a:cubicBezTo>
                <a:lnTo>
                  <a:pt x="5226408" y="633178"/>
                </a:lnTo>
                <a:cubicBezTo>
                  <a:pt x="5226408" y="627800"/>
                  <a:pt x="5229100" y="625112"/>
                  <a:pt x="5234473" y="625112"/>
                </a:cubicBezTo>
                <a:close/>
                <a:moveTo>
                  <a:pt x="177441" y="625112"/>
                </a:moveTo>
                <a:cubicBezTo>
                  <a:pt x="172063" y="625112"/>
                  <a:pt x="166686" y="627800"/>
                  <a:pt x="161310" y="633178"/>
                </a:cubicBezTo>
                <a:lnTo>
                  <a:pt x="161310" y="665441"/>
                </a:lnTo>
                <a:cubicBezTo>
                  <a:pt x="172063" y="654684"/>
                  <a:pt x="182818" y="649309"/>
                  <a:pt x="193569" y="649309"/>
                </a:cubicBezTo>
                <a:cubicBezTo>
                  <a:pt x="193569" y="649309"/>
                  <a:pt x="193569" y="643933"/>
                  <a:pt x="193569" y="633178"/>
                </a:cubicBezTo>
                <a:cubicBezTo>
                  <a:pt x="188194" y="627800"/>
                  <a:pt x="182818" y="625112"/>
                  <a:pt x="177441" y="625112"/>
                </a:cubicBezTo>
                <a:close/>
                <a:moveTo>
                  <a:pt x="6226523" y="617050"/>
                </a:moveTo>
                <a:lnTo>
                  <a:pt x="6226523" y="633178"/>
                </a:lnTo>
                <a:cubicBezTo>
                  <a:pt x="6226523" y="633178"/>
                  <a:pt x="6223832" y="630488"/>
                  <a:pt x="6218456" y="625112"/>
                </a:cubicBezTo>
                <a:cubicBezTo>
                  <a:pt x="6213078" y="619737"/>
                  <a:pt x="6215770" y="617050"/>
                  <a:pt x="6226523" y="617050"/>
                </a:cubicBezTo>
                <a:close/>
                <a:moveTo>
                  <a:pt x="4528748" y="608983"/>
                </a:moveTo>
                <a:cubicBezTo>
                  <a:pt x="4520683" y="608983"/>
                  <a:pt x="4516648" y="611670"/>
                  <a:pt x="4516648" y="617050"/>
                </a:cubicBezTo>
                <a:cubicBezTo>
                  <a:pt x="4516648" y="649309"/>
                  <a:pt x="4543534" y="660065"/>
                  <a:pt x="4597306" y="649309"/>
                </a:cubicBezTo>
                <a:cubicBezTo>
                  <a:pt x="4618810" y="649309"/>
                  <a:pt x="4629565" y="649309"/>
                  <a:pt x="4629565" y="649309"/>
                </a:cubicBezTo>
                <a:cubicBezTo>
                  <a:pt x="4629565" y="649309"/>
                  <a:pt x="4629565" y="651999"/>
                  <a:pt x="4629565" y="657374"/>
                </a:cubicBezTo>
                <a:cubicBezTo>
                  <a:pt x="4629565" y="662751"/>
                  <a:pt x="4629565" y="670816"/>
                  <a:pt x="4629565" y="681570"/>
                </a:cubicBezTo>
                <a:lnTo>
                  <a:pt x="4645696" y="665441"/>
                </a:lnTo>
                <a:cubicBezTo>
                  <a:pt x="4656448" y="654684"/>
                  <a:pt x="4667206" y="651999"/>
                  <a:pt x="4677959" y="657374"/>
                </a:cubicBezTo>
                <a:cubicBezTo>
                  <a:pt x="4688713" y="662751"/>
                  <a:pt x="4688713" y="668128"/>
                  <a:pt x="4677959" y="673506"/>
                </a:cubicBezTo>
                <a:cubicBezTo>
                  <a:pt x="4667206" y="678883"/>
                  <a:pt x="4661827" y="686946"/>
                  <a:pt x="4661827" y="697702"/>
                </a:cubicBezTo>
                <a:lnTo>
                  <a:pt x="4694089" y="729963"/>
                </a:lnTo>
                <a:cubicBezTo>
                  <a:pt x="4704843" y="729963"/>
                  <a:pt x="4712910" y="732652"/>
                  <a:pt x="4718285" y="738029"/>
                </a:cubicBezTo>
                <a:cubicBezTo>
                  <a:pt x="4723665" y="743405"/>
                  <a:pt x="4726351" y="746096"/>
                  <a:pt x="4726351" y="746096"/>
                </a:cubicBezTo>
                <a:cubicBezTo>
                  <a:pt x="4737106" y="756850"/>
                  <a:pt x="4747860" y="756850"/>
                  <a:pt x="4758615" y="746096"/>
                </a:cubicBezTo>
                <a:cubicBezTo>
                  <a:pt x="4769367" y="724587"/>
                  <a:pt x="4780122" y="729963"/>
                  <a:pt x="4790875" y="762225"/>
                </a:cubicBezTo>
                <a:lnTo>
                  <a:pt x="4807006" y="778357"/>
                </a:lnTo>
                <a:lnTo>
                  <a:pt x="4807006" y="810618"/>
                </a:lnTo>
                <a:lnTo>
                  <a:pt x="4823137" y="826750"/>
                </a:lnTo>
                <a:lnTo>
                  <a:pt x="4839268" y="810618"/>
                </a:lnTo>
                <a:lnTo>
                  <a:pt x="4839268" y="826750"/>
                </a:lnTo>
                <a:cubicBezTo>
                  <a:pt x="4850020" y="815996"/>
                  <a:pt x="4860778" y="805241"/>
                  <a:pt x="4871530" y="794487"/>
                </a:cubicBezTo>
                <a:cubicBezTo>
                  <a:pt x="4882281" y="805241"/>
                  <a:pt x="4893037" y="810618"/>
                  <a:pt x="4903789" y="810618"/>
                </a:cubicBezTo>
                <a:lnTo>
                  <a:pt x="4936051" y="810618"/>
                </a:lnTo>
                <a:lnTo>
                  <a:pt x="4968315" y="842879"/>
                </a:lnTo>
                <a:cubicBezTo>
                  <a:pt x="4979066" y="875142"/>
                  <a:pt x="4989823" y="883207"/>
                  <a:pt x="5000574" y="867075"/>
                </a:cubicBezTo>
                <a:cubicBezTo>
                  <a:pt x="5011330" y="850946"/>
                  <a:pt x="5000574" y="837503"/>
                  <a:pt x="4968315" y="826750"/>
                </a:cubicBezTo>
                <a:lnTo>
                  <a:pt x="4936051" y="810618"/>
                </a:lnTo>
                <a:lnTo>
                  <a:pt x="4903789" y="794487"/>
                </a:lnTo>
                <a:lnTo>
                  <a:pt x="4903789" y="778357"/>
                </a:lnTo>
                <a:cubicBezTo>
                  <a:pt x="4914544" y="778357"/>
                  <a:pt x="4925298" y="767601"/>
                  <a:pt x="4936051" y="746096"/>
                </a:cubicBezTo>
                <a:cubicBezTo>
                  <a:pt x="4925298" y="735341"/>
                  <a:pt x="4914544" y="724587"/>
                  <a:pt x="4903789" y="713833"/>
                </a:cubicBezTo>
                <a:cubicBezTo>
                  <a:pt x="4893037" y="724587"/>
                  <a:pt x="4882281" y="729963"/>
                  <a:pt x="4871530" y="729963"/>
                </a:cubicBezTo>
                <a:cubicBezTo>
                  <a:pt x="4860778" y="729963"/>
                  <a:pt x="4855398" y="729963"/>
                  <a:pt x="4855398" y="729963"/>
                </a:cubicBezTo>
                <a:lnTo>
                  <a:pt x="4855398" y="713833"/>
                </a:lnTo>
                <a:cubicBezTo>
                  <a:pt x="4866151" y="713833"/>
                  <a:pt x="4871530" y="711142"/>
                  <a:pt x="4871530" y="705766"/>
                </a:cubicBezTo>
                <a:cubicBezTo>
                  <a:pt x="4871530" y="700391"/>
                  <a:pt x="4871530" y="697702"/>
                  <a:pt x="4871530" y="697702"/>
                </a:cubicBezTo>
                <a:cubicBezTo>
                  <a:pt x="4871530" y="686946"/>
                  <a:pt x="4866151" y="681570"/>
                  <a:pt x="4855398" y="681570"/>
                </a:cubicBezTo>
                <a:cubicBezTo>
                  <a:pt x="4844644" y="681570"/>
                  <a:pt x="4828513" y="676195"/>
                  <a:pt x="4807006" y="665441"/>
                </a:cubicBezTo>
                <a:cubicBezTo>
                  <a:pt x="4785498" y="654684"/>
                  <a:pt x="4774744" y="654684"/>
                  <a:pt x="4774744" y="665441"/>
                </a:cubicBezTo>
                <a:lnTo>
                  <a:pt x="4758615" y="665441"/>
                </a:lnTo>
                <a:cubicBezTo>
                  <a:pt x="4747860" y="665441"/>
                  <a:pt x="4739793" y="665441"/>
                  <a:pt x="4734414" y="665441"/>
                </a:cubicBezTo>
                <a:cubicBezTo>
                  <a:pt x="4729038" y="665441"/>
                  <a:pt x="4720974" y="660065"/>
                  <a:pt x="4710219" y="649309"/>
                </a:cubicBezTo>
                <a:cubicBezTo>
                  <a:pt x="4688713" y="638555"/>
                  <a:pt x="4664516" y="630488"/>
                  <a:pt x="4637631" y="625112"/>
                </a:cubicBezTo>
                <a:cubicBezTo>
                  <a:pt x="4610748" y="619737"/>
                  <a:pt x="4586551" y="617050"/>
                  <a:pt x="4565041" y="617050"/>
                </a:cubicBezTo>
                <a:cubicBezTo>
                  <a:pt x="4548910" y="611670"/>
                  <a:pt x="4536811" y="608983"/>
                  <a:pt x="4528748" y="608983"/>
                </a:cubicBezTo>
                <a:close/>
                <a:moveTo>
                  <a:pt x="4133540" y="608983"/>
                </a:moveTo>
                <a:cubicBezTo>
                  <a:pt x="4130853" y="608983"/>
                  <a:pt x="4129509" y="611670"/>
                  <a:pt x="4129509" y="617050"/>
                </a:cubicBezTo>
                <a:lnTo>
                  <a:pt x="4145639" y="617050"/>
                </a:lnTo>
                <a:cubicBezTo>
                  <a:pt x="4140264" y="611670"/>
                  <a:pt x="4136229" y="608983"/>
                  <a:pt x="4133540" y="608983"/>
                </a:cubicBezTo>
                <a:close/>
                <a:moveTo>
                  <a:pt x="5323192" y="584787"/>
                </a:moveTo>
                <a:cubicBezTo>
                  <a:pt x="5344701" y="584787"/>
                  <a:pt x="5355454" y="587474"/>
                  <a:pt x="5355454" y="592850"/>
                </a:cubicBezTo>
                <a:cubicBezTo>
                  <a:pt x="5355454" y="598228"/>
                  <a:pt x="5355454" y="600916"/>
                  <a:pt x="5355454" y="600916"/>
                </a:cubicBezTo>
                <a:cubicBezTo>
                  <a:pt x="5366206" y="600916"/>
                  <a:pt x="5374273" y="600916"/>
                  <a:pt x="5379650" y="600916"/>
                </a:cubicBezTo>
                <a:cubicBezTo>
                  <a:pt x="5385029" y="600916"/>
                  <a:pt x="5387714" y="600916"/>
                  <a:pt x="5387714" y="600916"/>
                </a:cubicBezTo>
                <a:lnTo>
                  <a:pt x="5387714" y="617050"/>
                </a:lnTo>
                <a:cubicBezTo>
                  <a:pt x="5366206" y="627802"/>
                  <a:pt x="5344701" y="627802"/>
                  <a:pt x="5323192" y="617050"/>
                </a:cubicBezTo>
                <a:cubicBezTo>
                  <a:pt x="5301682" y="617050"/>
                  <a:pt x="5290931" y="611673"/>
                  <a:pt x="5290931" y="600916"/>
                </a:cubicBezTo>
                <a:cubicBezTo>
                  <a:pt x="5290931" y="590161"/>
                  <a:pt x="5301682" y="584787"/>
                  <a:pt x="5323192" y="584787"/>
                </a:cubicBezTo>
                <a:close/>
                <a:moveTo>
                  <a:pt x="5145753" y="584787"/>
                </a:moveTo>
                <a:cubicBezTo>
                  <a:pt x="5167262" y="595541"/>
                  <a:pt x="5178015" y="600916"/>
                  <a:pt x="5178015" y="600916"/>
                </a:cubicBezTo>
                <a:lnTo>
                  <a:pt x="5129624" y="600916"/>
                </a:lnTo>
                <a:close/>
                <a:moveTo>
                  <a:pt x="5081231" y="568654"/>
                </a:moveTo>
                <a:cubicBezTo>
                  <a:pt x="5091983" y="579410"/>
                  <a:pt x="5097360" y="584787"/>
                  <a:pt x="5097360" y="584787"/>
                </a:cubicBezTo>
                <a:lnTo>
                  <a:pt x="5081231" y="584787"/>
                </a:lnTo>
                <a:close/>
                <a:moveTo>
                  <a:pt x="500058" y="536395"/>
                </a:moveTo>
                <a:lnTo>
                  <a:pt x="483927" y="552524"/>
                </a:lnTo>
                <a:lnTo>
                  <a:pt x="500058" y="552524"/>
                </a:lnTo>
                <a:cubicBezTo>
                  <a:pt x="510812" y="541770"/>
                  <a:pt x="510812" y="536395"/>
                  <a:pt x="500058" y="536395"/>
                </a:cubicBezTo>
                <a:close/>
                <a:moveTo>
                  <a:pt x="4839268" y="471870"/>
                </a:moveTo>
                <a:cubicBezTo>
                  <a:pt x="4839268" y="471870"/>
                  <a:pt x="4847333" y="474560"/>
                  <a:pt x="4863464" y="479936"/>
                </a:cubicBezTo>
                <a:cubicBezTo>
                  <a:pt x="4879594" y="485311"/>
                  <a:pt x="4898415" y="493375"/>
                  <a:pt x="4919923" y="504132"/>
                </a:cubicBezTo>
                <a:cubicBezTo>
                  <a:pt x="4941430" y="514886"/>
                  <a:pt x="4954874" y="522952"/>
                  <a:pt x="4960247" y="528328"/>
                </a:cubicBezTo>
                <a:cubicBezTo>
                  <a:pt x="4965626" y="533704"/>
                  <a:pt x="4981757" y="539082"/>
                  <a:pt x="5008642" y="544457"/>
                </a:cubicBezTo>
                <a:cubicBezTo>
                  <a:pt x="5035528" y="549833"/>
                  <a:pt x="5048970" y="557900"/>
                  <a:pt x="5048970" y="568654"/>
                </a:cubicBezTo>
                <a:cubicBezTo>
                  <a:pt x="5038215" y="568654"/>
                  <a:pt x="5022084" y="563278"/>
                  <a:pt x="5000574" y="552524"/>
                </a:cubicBezTo>
                <a:lnTo>
                  <a:pt x="4903789" y="520261"/>
                </a:lnTo>
                <a:close/>
                <a:moveTo>
                  <a:pt x="4790875" y="455741"/>
                </a:moveTo>
                <a:cubicBezTo>
                  <a:pt x="4801629" y="455741"/>
                  <a:pt x="4812382" y="461115"/>
                  <a:pt x="4823137" y="471870"/>
                </a:cubicBezTo>
                <a:lnTo>
                  <a:pt x="4790875" y="471870"/>
                </a:lnTo>
                <a:cubicBezTo>
                  <a:pt x="4780122" y="461115"/>
                  <a:pt x="4780122" y="455741"/>
                  <a:pt x="4790875" y="455741"/>
                </a:cubicBezTo>
                <a:close/>
                <a:moveTo>
                  <a:pt x="4677959" y="423478"/>
                </a:moveTo>
                <a:cubicBezTo>
                  <a:pt x="4720974" y="423478"/>
                  <a:pt x="4742482" y="434232"/>
                  <a:pt x="4742482" y="455741"/>
                </a:cubicBezTo>
                <a:lnTo>
                  <a:pt x="4694089" y="439607"/>
                </a:lnTo>
                <a:close/>
                <a:moveTo>
                  <a:pt x="4024657" y="423478"/>
                </a:moveTo>
                <a:cubicBezTo>
                  <a:pt x="4013905" y="423478"/>
                  <a:pt x="4005839" y="428853"/>
                  <a:pt x="4000461" y="439607"/>
                </a:cubicBezTo>
                <a:cubicBezTo>
                  <a:pt x="3989706" y="493375"/>
                  <a:pt x="4005839" y="525638"/>
                  <a:pt x="4048854" y="536395"/>
                </a:cubicBezTo>
                <a:cubicBezTo>
                  <a:pt x="4059606" y="536395"/>
                  <a:pt x="4064985" y="539082"/>
                  <a:pt x="4064985" y="544457"/>
                </a:cubicBezTo>
                <a:cubicBezTo>
                  <a:pt x="4064985" y="549833"/>
                  <a:pt x="4070361" y="552524"/>
                  <a:pt x="4081116" y="552524"/>
                </a:cubicBezTo>
                <a:cubicBezTo>
                  <a:pt x="4091868" y="552524"/>
                  <a:pt x="4102622" y="557900"/>
                  <a:pt x="4113377" y="568654"/>
                </a:cubicBezTo>
                <a:lnTo>
                  <a:pt x="4161770" y="552524"/>
                </a:lnTo>
                <a:lnTo>
                  <a:pt x="4177901" y="568654"/>
                </a:lnTo>
                <a:cubicBezTo>
                  <a:pt x="4177901" y="579410"/>
                  <a:pt x="4183277" y="582096"/>
                  <a:pt x="4194029" y="576720"/>
                </a:cubicBezTo>
                <a:cubicBezTo>
                  <a:pt x="4204784" y="571345"/>
                  <a:pt x="4204784" y="574029"/>
                  <a:pt x="4194029" y="584787"/>
                </a:cubicBezTo>
                <a:cubicBezTo>
                  <a:pt x="4194029" y="584787"/>
                  <a:pt x="4196721" y="587474"/>
                  <a:pt x="4202097" y="592850"/>
                </a:cubicBezTo>
                <a:cubicBezTo>
                  <a:pt x="4207474" y="598228"/>
                  <a:pt x="4215539" y="606292"/>
                  <a:pt x="4226293" y="617050"/>
                </a:cubicBezTo>
                <a:cubicBezTo>
                  <a:pt x="4237046" y="627802"/>
                  <a:pt x="4242426" y="633178"/>
                  <a:pt x="4242426" y="633178"/>
                </a:cubicBezTo>
                <a:lnTo>
                  <a:pt x="4258555" y="649309"/>
                </a:lnTo>
                <a:lnTo>
                  <a:pt x="4242426" y="649309"/>
                </a:lnTo>
                <a:lnTo>
                  <a:pt x="4226293" y="665441"/>
                </a:lnTo>
                <a:lnTo>
                  <a:pt x="4242426" y="681570"/>
                </a:lnTo>
                <a:cubicBezTo>
                  <a:pt x="4253177" y="692327"/>
                  <a:pt x="4263932" y="697702"/>
                  <a:pt x="4274684" y="697702"/>
                </a:cubicBezTo>
                <a:cubicBezTo>
                  <a:pt x="4285439" y="697702"/>
                  <a:pt x="4312325" y="703079"/>
                  <a:pt x="4355342" y="713833"/>
                </a:cubicBezTo>
                <a:lnTo>
                  <a:pt x="4371470" y="713833"/>
                </a:lnTo>
                <a:lnTo>
                  <a:pt x="4387601" y="681570"/>
                </a:lnTo>
                <a:cubicBezTo>
                  <a:pt x="4398358" y="692327"/>
                  <a:pt x="4406421" y="697702"/>
                  <a:pt x="4411797" y="697702"/>
                </a:cubicBezTo>
                <a:cubicBezTo>
                  <a:pt x="4417176" y="697702"/>
                  <a:pt x="4419865" y="692327"/>
                  <a:pt x="4419865" y="681570"/>
                </a:cubicBezTo>
                <a:cubicBezTo>
                  <a:pt x="4409110" y="681570"/>
                  <a:pt x="4403734" y="676195"/>
                  <a:pt x="4403734" y="665441"/>
                </a:cubicBezTo>
                <a:lnTo>
                  <a:pt x="4484389" y="713833"/>
                </a:lnTo>
                <a:cubicBezTo>
                  <a:pt x="4505897" y="724587"/>
                  <a:pt x="4524714" y="729963"/>
                  <a:pt x="4540847" y="729963"/>
                </a:cubicBezTo>
                <a:cubicBezTo>
                  <a:pt x="4556976" y="729963"/>
                  <a:pt x="4565041" y="724587"/>
                  <a:pt x="4565041" y="713833"/>
                </a:cubicBezTo>
                <a:cubicBezTo>
                  <a:pt x="4565041" y="703079"/>
                  <a:pt x="4562355" y="689637"/>
                  <a:pt x="4556976" y="673506"/>
                </a:cubicBezTo>
                <a:cubicBezTo>
                  <a:pt x="4551597" y="657374"/>
                  <a:pt x="4543534" y="651999"/>
                  <a:pt x="4532779" y="657374"/>
                </a:cubicBezTo>
                <a:cubicBezTo>
                  <a:pt x="4522025" y="662751"/>
                  <a:pt x="4516648" y="660065"/>
                  <a:pt x="4516648" y="649309"/>
                </a:cubicBezTo>
                <a:cubicBezTo>
                  <a:pt x="4516648" y="649309"/>
                  <a:pt x="4508586" y="646620"/>
                  <a:pt x="4492452" y="641244"/>
                </a:cubicBezTo>
                <a:cubicBezTo>
                  <a:pt x="4476323" y="635869"/>
                  <a:pt x="4457501" y="633178"/>
                  <a:pt x="4435994" y="633178"/>
                </a:cubicBezTo>
                <a:cubicBezTo>
                  <a:pt x="4392980" y="622424"/>
                  <a:pt x="4358029" y="608983"/>
                  <a:pt x="4331143" y="592850"/>
                </a:cubicBezTo>
                <a:cubicBezTo>
                  <a:pt x="4304260" y="576720"/>
                  <a:pt x="4282752" y="568654"/>
                  <a:pt x="4266621" y="568654"/>
                </a:cubicBezTo>
                <a:cubicBezTo>
                  <a:pt x="4250488" y="568654"/>
                  <a:pt x="4237046" y="563278"/>
                  <a:pt x="4226293" y="552524"/>
                </a:cubicBezTo>
                <a:lnTo>
                  <a:pt x="4242426" y="536395"/>
                </a:lnTo>
                <a:lnTo>
                  <a:pt x="4274684" y="536395"/>
                </a:lnTo>
                <a:lnTo>
                  <a:pt x="4242426" y="520261"/>
                </a:lnTo>
                <a:cubicBezTo>
                  <a:pt x="4177901" y="488000"/>
                  <a:pt x="4134884" y="466493"/>
                  <a:pt x="4113377" y="455741"/>
                </a:cubicBezTo>
                <a:cubicBezTo>
                  <a:pt x="4102622" y="455741"/>
                  <a:pt x="4086491" y="450361"/>
                  <a:pt x="4064985" y="439607"/>
                </a:cubicBezTo>
                <a:cubicBezTo>
                  <a:pt x="4048854" y="428853"/>
                  <a:pt x="4035412" y="423478"/>
                  <a:pt x="4024657" y="423478"/>
                </a:cubicBezTo>
                <a:close/>
                <a:moveTo>
                  <a:pt x="3903675" y="423478"/>
                </a:moveTo>
                <a:cubicBezTo>
                  <a:pt x="3903675" y="434232"/>
                  <a:pt x="3903675" y="439607"/>
                  <a:pt x="3903675" y="439607"/>
                </a:cubicBezTo>
                <a:cubicBezTo>
                  <a:pt x="3914430" y="439607"/>
                  <a:pt x="3919808" y="439607"/>
                  <a:pt x="3919808" y="439607"/>
                </a:cubicBezTo>
                <a:cubicBezTo>
                  <a:pt x="3919808" y="428853"/>
                  <a:pt x="3914430" y="423478"/>
                  <a:pt x="3903675" y="423478"/>
                </a:cubicBezTo>
                <a:close/>
                <a:moveTo>
                  <a:pt x="96786" y="423478"/>
                </a:moveTo>
                <a:lnTo>
                  <a:pt x="112918" y="423478"/>
                </a:lnTo>
                <a:cubicBezTo>
                  <a:pt x="112918" y="434232"/>
                  <a:pt x="112918" y="439607"/>
                  <a:pt x="112918" y="439607"/>
                </a:cubicBezTo>
                <a:cubicBezTo>
                  <a:pt x="112918" y="450361"/>
                  <a:pt x="110227" y="453050"/>
                  <a:pt x="104851" y="447674"/>
                </a:cubicBezTo>
                <a:cubicBezTo>
                  <a:pt x="99473" y="442297"/>
                  <a:pt x="96786" y="439607"/>
                  <a:pt x="96786" y="439607"/>
                </a:cubicBezTo>
                <a:close/>
                <a:moveTo>
                  <a:pt x="209703" y="407346"/>
                </a:moveTo>
                <a:cubicBezTo>
                  <a:pt x="209703" y="418101"/>
                  <a:pt x="209703" y="431542"/>
                  <a:pt x="209703" y="447674"/>
                </a:cubicBezTo>
                <a:cubicBezTo>
                  <a:pt x="209703" y="463804"/>
                  <a:pt x="212390" y="471870"/>
                  <a:pt x="217768" y="471870"/>
                </a:cubicBezTo>
                <a:cubicBezTo>
                  <a:pt x="223144" y="471870"/>
                  <a:pt x="225832" y="461115"/>
                  <a:pt x="225832" y="439607"/>
                </a:cubicBezTo>
                <a:cubicBezTo>
                  <a:pt x="225832" y="418101"/>
                  <a:pt x="220455" y="407346"/>
                  <a:pt x="209703" y="407346"/>
                </a:cubicBezTo>
                <a:close/>
                <a:moveTo>
                  <a:pt x="613981" y="402305"/>
                </a:moveTo>
                <a:cubicBezTo>
                  <a:pt x="615998" y="400289"/>
                  <a:pt x="621040" y="407347"/>
                  <a:pt x="629105" y="423478"/>
                </a:cubicBezTo>
                <a:cubicBezTo>
                  <a:pt x="629105" y="434232"/>
                  <a:pt x="629105" y="439607"/>
                  <a:pt x="629105" y="439607"/>
                </a:cubicBezTo>
                <a:cubicBezTo>
                  <a:pt x="629105" y="439607"/>
                  <a:pt x="623727" y="439607"/>
                  <a:pt x="612974" y="439607"/>
                </a:cubicBezTo>
                <a:lnTo>
                  <a:pt x="612974" y="407346"/>
                </a:lnTo>
                <a:cubicBezTo>
                  <a:pt x="612974" y="404657"/>
                  <a:pt x="613310" y="402978"/>
                  <a:pt x="613981" y="402305"/>
                </a:cubicBezTo>
                <a:close/>
                <a:moveTo>
                  <a:pt x="560546" y="395250"/>
                </a:moveTo>
                <a:cubicBezTo>
                  <a:pt x="557859" y="395250"/>
                  <a:pt x="553827" y="396593"/>
                  <a:pt x="548451" y="399282"/>
                </a:cubicBezTo>
                <a:cubicBezTo>
                  <a:pt x="537695" y="404657"/>
                  <a:pt x="532319" y="412720"/>
                  <a:pt x="532319" y="423478"/>
                </a:cubicBezTo>
                <a:lnTo>
                  <a:pt x="548451" y="423478"/>
                </a:lnTo>
                <a:cubicBezTo>
                  <a:pt x="559203" y="412720"/>
                  <a:pt x="564581" y="404657"/>
                  <a:pt x="564581" y="399282"/>
                </a:cubicBezTo>
                <a:cubicBezTo>
                  <a:pt x="564581" y="396593"/>
                  <a:pt x="563237" y="395250"/>
                  <a:pt x="560546" y="395250"/>
                </a:cubicBezTo>
                <a:close/>
                <a:moveTo>
                  <a:pt x="633137" y="367019"/>
                </a:moveTo>
                <a:cubicBezTo>
                  <a:pt x="630450" y="367019"/>
                  <a:pt x="629105" y="369707"/>
                  <a:pt x="629105" y="375086"/>
                </a:cubicBezTo>
                <a:cubicBezTo>
                  <a:pt x="629105" y="385840"/>
                  <a:pt x="623727" y="385840"/>
                  <a:pt x="612974" y="375086"/>
                </a:cubicBezTo>
                <a:cubicBezTo>
                  <a:pt x="602219" y="396591"/>
                  <a:pt x="596844" y="412720"/>
                  <a:pt x="596844" y="423478"/>
                </a:cubicBezTo>
                <a:cubicBezTo>
                  <a:pt x="596844" y="434232"/>
                  <a:pt x="596844" y="439607"/>
                  <a:pt x="596844" y="439607"/>
                </a:cubicBezTo>
                <a:cubicBezTo>
                  <a:pt x="596844" y="439607"/>
                  <a:pt x="586090" y="439607"/>
                  <a:pt x="564581" y="439607"/>
                </a:cubicBezTo>
                <a:cubicBezTo>
                  <a:pt x="553827" y="439607"/>
                  <a:pt x="545760" y="439607"/>
                  <a:pt x="540385" y="439607"/>
                </a:cubicBezTo>
                <a:cubicBezTo>
                  <a:pt x="535008" y="439607"/>
                  <a:pt x="532319" y="444983"/>
                  <a:pt x="532319" y="455741"/>
                </a:cubicBezTo>
                <a:lnTo>
                  <a:pt x="548451" y="455741"/>
                </a:lnTo>
                <a:cubicBezTo>
                  <a:pt x="559203" y="455741"/>
                  <a:pt x="567269" y="455741"/>
                  <a:pt x="572645" y="455741"/>
                </a:cubicBezTo>
                <a:cubicBezTo>
                  <a:pt x="578023" y="455741"/>
                  <a:pt x="586090" y="455741"/>
                  <a:pt x="596844" y="455741"/>
                </a:cubicBezTo>
                <a:cubicBezTo>
                  <a:pt x="618349" y="477246"/>
                  <a:pt x="634482" y="477246"/>
                  <a:pt x="645236" y="455741"/>
                </a:cubicBezTo>
                <a:cubicBezTo>
                  <a:pt x="655991" y="444983"/>
                  <a:pt x="666744" y="439607"/>
                  <a:pt x="677499" y="439607"/>
                </a:cubicBezTo>
                <a:lnTo>
                  <a:pt x="677499" y="423478"/>
                </a:lnTo>
                <a:lnTo>
                  <a:pt x="661365" y="391215"/>
                </a:lnTo>
                <a:lnTo>
                  <a:pt x="645236" y="375086"/>
                </a:lnTo>
                <a:cubicBezTo>
                  <a:pt x="639858" y="369707"/>
                  <a:pt x="635826" y="367019"/>
                  <a:pt x="633137" y="367019"/>
                </a:cubicBezTo>
                <a:close/>
                <a:moveTo>
                  <a:pt x="4032723" y="310561"/>
                </a:moveTo>
                <a:lnTo>
                  <a:pt x="4081116" y="326691"/>
                </a:lnTo>
                <a:cubicBezTo>
                  <a:pt x="4081116" y="326691"/>
                  <a:pt x="4078425" y="326691"/>
                  <a:pt x="4073050" y="326691"/>
                </a:cubicBezTo>
                <a:cubicBezTo>
                  <a:pt x="4067673" y="326691"/>
                  <a:pt x="4059606" y="326691"/>
                  <a:pt x="4048854" y="326691"/>
                </a:cubicBezTo>
                <a:close/>
                <a:moveTo>
                  <a:pt x="3884353" y="298966"/>
                </a:moveTo>
                <a:lnTo>
                  <a:pt x="3903675" y="326691"/>
                </a:lnTo>
                <a:cubicBezTo>
                  <a:pt x="3914430" y="337447"/>
                  <a:pt x="3922496" y="337447"/>
                  <a:pt x="3927872" y="326691"/>
                </a:cubicBezTo>
                <a:cubicBezTo>
                  <a:pt x="3933250" y="315937"/>
                  <a:pt x="3930560" y="310561"/>
                  <a:pt x="3919808" y="310561"/>
                </a:cubicBezTo>
                <a:cubicBezTo>
                  <a:pt x="3911743" y="310561"/>
                  <a:pt x="3904683" y="309552"/>
                  <a:pt x="3898635" y="307537"/>
                </a:cubicBezTo>
                <a:close/>
                <a:moveTo>
                  <a:pt x="169373" y="294429"/>
                </a:moveTo>
                <a:cubicBezTo>
                  <a:pt x="174751" y="294429"/>
                  <a:pt x="180127" y="299806"/>
                  <a:pt x="185505" y="310561"/>
                </a:cubicBezTo>
                <a:cubicBezTo>
                  <a:pt x="190881" y="321315"/>
                  <a:pt x="193569" y="326691"/>
                  <a:pt x="193569" y="326691"/>
                </a:cubicBezTo>
                <a:cubicBezTo>
                  <a:pt x="193569" y="326691"/>
                  <a:pt x="188194" y="321315"/>
                  <a:pt x="177441" y="310561"/>
                </a:cubicBezTo>
                <a:cubicBezTo>
                  <a:pt x="166686" y="299806"/>
                  <a:pt x="163997" y="294429"/>
                  <a:pt x="169373" y="294429"/>
                </a:cubicBezTo>
                <a:close/>
                <a:moveTo>
                  <a:pt x="387140" y="246037"/>
                </a:moveTo>
                <a:cubicBezTo>
                  <a:pt x="387140" y="246037"/>
                  <a:pt x="387140" y="251413"/>
                  <a:pt x="387140" y="262169"/>
                </a:cubicBezTo>
                <a:lnTo>
                  <a:pt x="403273" y="262169"/>
                </a:lnTo>
                <a:cubicBezTo>
                  <a:pt x="403273" y="251413"/>
                  <a:pt x="400585" y="246037"/>
                  <a:pt x="395207" y="246037"/>
                </a:cubicBezTo>
                <a:cubicBezTo>
                  <a:pt x="389831" y="246037"/>
                  <a:pt x="387140" y="246037"/>
                  <a:pt x="387140" y="246037"/>
                </a:cubicBezTo>
                <a:close/>
                <a:moveTo>
                  <a:pt x="3177787" y="229906"/>
                </a:moveTo>
                <a:lnTo>
                  <a:pt x="3193915" y="246037"/>
                </a:lnTo>
                <a:lnTo>
                  <a:pt x="3210047" y="246037"/>
                </a:lnTo>
                <a:cubicBezTo>
                  <a:pt x="3199292" y="235283"/>
                  <a:pt x="3188542" y="229906"/>
                  <a:pt x="3177787" y="229906"/>
                </a:cubicBezTo>
                <a:close/>
                <a:moveTo>
                  <a:pt x="2919691" y="213774"/>
                </a:moveTo>
                <a:cubicBezTo>
                  <a:pt x="2919691" y="235283"/>
                  <a:pt x="2935823" y="246037"/>
                  <a:pt x="2968082" y="246037"/>
                </a:cubicBezTo>
                <a:cubicBezTo>
                  <a:pt x="2968082" y="246037"/>
                  <a:pt x="2968082" y="240661"/>
                  <a:pt x="2968082" y="229906"/>
                </a:cubicBezTo>
                <a:close/>
                <a:moveTo>
                  <a:pt x="750087" y="213774"/>
                </a:moveTo>
                <a:cubicBezTo>
                  <a:pt x="744708" y="213774"/>
                  <a:pt x="742021" y="219152"/>
                  <a:pt x="742021" y="229906"/>
                </a:cubicBezTo>
                <a:cubicBezTo>
                  <a:pt x="742021" y="240661"/>
                  <a:pt x="747399" y="251413"/>
                  <a:pt x="758152" y="262169"/>
                </a:cubicBezTo>
                <a:lnTo>
                  <a:pt x="774282" y="246037"/>
                </a:lnTo>
                <a:lnTo>
                  <a:pt x="790413" y="278298"/>
                </a:lnTo>
                <a:cubicBezTo>
                  <a:pt x="822675" y="310561"/>
                  <a:pt x="838807" y="315937"/>
                  <a:pt x="838807" y="294429"/>
                </a:cubicBezTo>
                <a:cubicBezTo>
                  <a:pt x="849562" y="305186"/>
                  <a:pt x="860314" y="310561"/>
                  <a:pt x="871068" y="310561"/>
                </a:cubicBezTo>
                <a:lnTo>
                  <a:pt x="887199" y="310561"/>
                </a:lnTo>
                <a:cubicBezTo>
                  <a:pt x="887199" y="299806"/>
                  <a:pt x="892577" y="289052"/>
                  <a:pt x="903330" y="278298"/>
                </a:cubicBezTo>
                <a:lnTo>
                  <a:pt x="887199" y="246037"/>
                </a:lnTo>
                <a:cubicBezTo>
                  <a:pt x="887199" y="246037"/>
                  <a:pt x="887199" y="251413"/>
                  <a:pt x="887199" y="262169"/>
                </a:cubicBezTo>
                <a:cubicBezTo>
                  <a:pt x="876445" y="262169"/>
                  <a:pt x="871068" y="259478"/>
                  <a:pt x="871068" y="254102"/>
                </a:cubicBezTo>
                <a:cubicBezTo>
                  <a:pt x="871068" y="248727"/>
                  <a:pt x="865691" y="243348"/>
                  <a:pt x="854936" y="237973"/>
                </a:cubicBezTo>
                <a:cubicBezTo>
                  <a:pt x="844182" y="232595"/>
                  <a:pt x="836118" y="232595"/>
                  <a:pt x="830742" y="237973"/>
                </a:cubicBezTo>
                <a:cubicBezTo>
                  <a:pt x="825363" y="243348"/>
                  <a:pt x="819987" y="248727"/>
                  <a:pt x="814611" y="254102"/>
                </a:cubicBezTo>
                <a:cubicBezTo>
                  <a:pt x="809232" y="259478"/>
                  <a:pt x="806545" y="251413"/>
                  <a:pt x="806545" y="229906"/>
                </a:cubicBezTo>
                <a:cubicBezTo>
                  <a:pt x="806545" y="229906"/>
                  <a:pt x="806545" y="224531"/>
                  <a:pt x="806545" y="213774"/>
                </a:cubicBezTo>
                <a:cubicBezTo>
                  <a:pt x="806545" y="213774"/>
                  <a:pt x="801168" y="219152"/>
                  <a:pt x="790413" y="229906"/>
                </a:cubicBezTo>
                <a:lnTo>
                  <a:pt x="774282" y="229906"/>
                </a:lnTo>
                <a:cubicBezTo>
                  <a:pt x="763528" y="219152"/>
                  <a:pt x="755463" y="213774"/>
                  <a:pt x="750087" y="213774"/>
                </a:cubicBezTo>
                <a:close/>
                <a:moveTo>
                  <a:pt x="2903561" y="197645"/>
                </a:moveTo>
                <a:cubicBezTo>
                  <a:pt x="2892806" y="197645"/>
                  <a:pt x="2884741" y="200334"/>
                  <a:pt x="2879365" y="205710"/>
                </a:cubicBezTo>
                <a:cubicBezTo>
                  <a:pt x="2873988" y="211087"/>
                  <a:pt x="2871299" y="213774"/>
                  <a:pt x="2871299" y="213774"/>
                </a:cubicBezTo>
                <a:lnTo>
                  <a:pt x="2903561" y="213774"/>
                </a:lnTo>
                <a:cubicBezTo>
                  <a:pt x="2903561" y="203020"/>
                  <a:pt x="2903561" y="197645"/>
                  <a:pt x="2903561" y="197645"/>
                </a:cubicBezTo>
                <a:close/>
                <a:moveTo>
                  <a:pt x="580712" y="197645"/>
                </a:moveTo>
                <a:cubicBezTo>
                  <a:pt x="580712" y="197645"/>
                  <a:pt x="580712" y="203020"/>
                  <a:pt x="580712" y="213774"/>
                </a:cubicBezTo>
                <a:cubicBezTo>
                  <a:pt x="580712" y="224531"/>
                  <a:pt x="580712" y="229906"/>
                  <a:pt x="580712" y="229906"/>
                </a:cubicBezTo>
                <a:lnTo>
                  <a:pt x="596844" y="213774"/>
                </a:lnTo>
                <a:cubicBezTo>
                  <a:pt x="596844" y="213774"/>
                  <a:pt x="591467" y="208398"/>
                  <a:pt x="580712" y="197645"/>
                </a:cubicBezTo>
                <a:close/>
                <a:moveTo>
                  <a:pt x="2822907" y="181515"/>
                </a:moveTo>
                <a:lnTo>
                  <a:pt x="2790645" y="197645"/>
                </a:lnTo>
                <a:cubicBezTo>
                  <a:pt x="2790645" y="208398"/>
                  <a:pt x="2798710" y="216465"/>
                  <a:pt x="2814841" y="221841"/>
                </a:cubicBezTo>
                <a:cubicBezTo>
                  <a:pt x="2830972" y="227216"/>
                  <a:pt x="2839037" y="229906"/>
                  <a:pt x="2839037" y="229906"/>
                </a:cubicBezTo>
                <a:lnTo>
                  <a:pt x="2839037" y="197645"/>
                </a:lnTo>
                <a:lnTo>
                  <a:pt x="2839037" y="181515"/>
                </a:lnTo>
                <a:cubicBezTo>
                  <a:pt x="2828282" y="192269"/>
                  <a:pt x="2822907" y="192269"/>
                  <a:pt x="2822907" y="181515"/>
                </a:cubicBezTo>
                <a:close/>
                <a:moveTo>
                  <a:pt x="1032379" y="181515"/>
                </a:moveTo>
                <a:lnTo>
                  <a:pt x="1032379" y="197645"/>
                </a:lnTo>
                <a:lnTo>
                  <a:pt x="1048508" y="213774"/>
                </a:lnTo>
                <a:cubicBezTo>
                  <a:pt x="1048508" y="203020"/>
                  <a:pt x="1043131" y="192269"/>
                  <a:pt x="1032379" y="181515"/>
                </a:cubicBezTo>
                <a:close/>
                <a:moveTo>
                  <a:pt x="854936" y="181515"/>
                </a:moveTo>
                <a:cubicBezTo>
                  <a:pt x="833428" y="192269"/>
                  <a:pt x="822675" y="197645"/>
                  <a:pt x="822675" y="197645"/>
                </a:cubicBezTo>
                <a:cubicBezTo>
                  <a:pt x="833428" y="208398"/>
                  <a:pt x="838807" y="208398"/>
                  <a:pt x="838807" y="197645"/>
                </a:cubicBezTo>
                <a:lnTo>
                  <a:pt x="854936" y="197645"/>
                </a:lnTo>
                <a:lnTo>
                  <a:pt x="871068" y="213774"/>
                </a:lnTo>
                <a:cubicBezTo>
                  <a:pt x="871068" y="203020"/>
                  <a:pt x="873757" y="197645"/>
                  <a:pt x="879133" y="197645"/>
                </a:cubicBezTo>
                <a:cubicBezTo>
                  <a:pt x="884510" y="197645"/>
                  <a:pt x="892577" y="203020"/>
                  <a:pt x="903330" y="213774"/>
                </a:cubicBezTo>
                <a:lnTo>
                  <a:pt x="935591" y="213774"/>
                </a:lnTo>
                <a:cubicBezTo>
                  <a:pt x="924837" y="192269"/>
                  <a:pt x="897953" y="181515"/>
                  <a:pt x="854936" y="181515"/>
                </a:cubicBezTo>
                <a:close/>
                <a:moveTo>
                  <a:pt x="4129509" y="165382"/>
                </a:moveTo>
                <a:cubicBezTo>
                  <a:pt x="4129509" y="165382"/>
                  <a:pt x="4134884" y="165382"/>
                  <a:pt x="4145639" y="165382"/>
                </a:cubicBezTo>
                <a:lnTo>
                  <a:pt x="4129509" y="181515"/>
                </a:lnTo>
                <a:close/>
                <a:moveTo>
                  <a:pt x="3161654" y="116991"/>
                </a:moveTo>
                <a:cubicBezTo>
                  <a:pt x="3172409" y="116991"/>
                  <a:pt x="3177787" y="122366"/>
                  <a:pt x="3177787" y="133120"/>
                </a:cubicBezTo>
                <a:cubicBezTo>
                  <a:pt x="3177787" y="133120"/>
                  <a:pt x="3172409" y="133120"/>
                  <a:pt x="3161654" y="133120"/>
                </a:cubicBezTo>
                <a:cubicBezTo>
                  <a:pt x="3161654" y="133120"/>
                  <a:pt x="3161654" y="130432"/>
                  <a:pt x="3161654" y="125056"/>
                </a:cubicBezTo>
                <a:cubicBezTo>
                  <a:pt x="3161654" y="119680"/>
                  <a:pt x="3161654" y="116991"/>
                  <a:pt x="3161654" y="116991"/>
                </a:cubicBezTo>
                <a:close/>
                <a:moveTo>
                  <a:pt x="2258323" y="116991"/>
                </a:moveTo>
                <a:lnTo>
                  <a:pt x="2274456" y="133120"/>
                </a:lnTo>
                <a:lnTo>
                  <a:pt x="2290585" y="116991"/>
                </a:lnTo>
                <a:cubicBezTo>
                  <a:pt x="2279833" y="116991"/>
                  <a:pt x="2269078" y="116991"/>
                  <a:pt x="2258323" y="116991"/>
                </a:cubicBezTo>
                <a:close/>
                <a:moveTo>
                  <a:pt x="2580942" y="100860"/>
                </a:moveTo>
                <a:cubicBezTo>
                  <a:pt x="2570190" y="100860"/>
                  <a:pt x="2564811" y="111614"/>
                  <a:pt x="2564811" y="133120"/>
                </a:cubicBezTo>
                <a:lnTo>
                  <a:pt x="2597073" y="149252"/>
                </a:lnTo>
                <a:cubicBezTo>
                  <a:pt x="2618582" y="160006"/>
                  <a:pt x="2632024" y="165382"/>
                  <a:pt x="2637401" y="165382"/>
                </a:cubicBezTo>
                <a:cubicBezTo>
                  <a:pt x="2642777" y="165382"/>
                  <a:pt x="2656218" y="170759"/>
                  <a:pt x="2677728" y="181515"/>
                </a:cubicBezTo>
                <a:lnTo>
                  <a:pt x="2693859" y="181515"/>
                </a:lnTo>
                <a:cubicBezTo>
                  <a:pt x="2683107" y="149252"/>
                  <a:pt x="2656218" y="138496"/>
                  <a:pt x="2613204" y="149252"/>
                </a:cubicBezTo>
                <a:cubicBezTo>
                  <a:pt x="2613204" y="149252"/>
                  <a:pt x="2613204" y="143877"/>
                  <a:pt x="2613204" y="133120"/>
                </a:cubicBezTo>
                <a:lnTo>
                  <a:pt x="2597073" y="133120"/>
                </a:lnTo>
                <a:cubicBezTo>
                  <a:pt x="2586318" y="133120"/>
                  <a:pt x="2580942" y="133120"/>
                  <a:pt x="2580942" y="133120"/>
                </a:cubicBezTo>
                <a:cubicBezTo>
                  <a:pt x="2580942" y="133120"/>
                  <a:pt x="2580942" y="127743"/>
                  <a:pt x="2580942" y="116991"/>
                </a:cubicBezTo>
                <a:close/>
                <a:moveTo>
                  <a:pt x="2484156" y="100860"/>
                </a:moveTo>
                <a:cubicBezTo>
                  <a:pt x="2484156" y="100860"/>
                  <a:pt x="2484156" y="106236"/>
                  <a:pt x="2484156" y="116991"/>
                </a:cubicBezTo>
                <a:cubicBezTo>
                  <a:pt x="2484156" y="127743"/>
                  <a:pt x="2484156" y="133120"/>
                  <a:pt x="2484156" y="133120"/>
                </a:cubicBezTo>
                <a:lnTo>
                  <a:pt x="2468028" y="116991"/>
                </a:lnTo>
                <a:cubicBezTo>
                  <a:pt x="2468028" y="106236"/>
                  <a:pt x="2473404" y="100860"/>
                  <a:pt x="2484156" y="100860"/>
                </a:cubicBezTo>
                <a:close/>
                <a:moveTo>
                  <a:pt x="790413" y="100860"/>
                </a:moveTo>
                <a:cubicBezTo>
                  <a:pt x="790413" y="100860"/>
                  <a:pt x="787725" y="103548"/>
                  <a:pt x="782349" y="108924"/>
                </a:cubicBezTo>
                <a:cubicBezTo>
                  <a:pt x="776971" y="114300"/>
                  <a:pt x="774282" y="116991"/>
                  <a:pt x="774282" y="116991"/>
                </a:cubicBezTo>
                <a:cubicBezTo>
                  <a:pt x="774282" y="127743"/>
                  <a:pt x="782349" y="133120"/>
                  <a:pt x="798478" y="133120"/>
                </a:cubicBezTo>
                <a:cubicBezTo>
                  <a:pt x="814611" y="133120"/>
                  <a:pt x="822675" y="130432"/>
                  <a:pt x="822675" y="125056"/>
                </a:cubicBezTo>
                <a:cubicBezTo>
                  <a:pt x="822675" y="119680"/>
                  <a:pt x="819987" y="114300"/>
                  <a:pt x="814611" y="108924"/>
                </a:cubicBezTo>
                <a:cubicBezTo>
                  <a:pt x="809232" y="103548"/>
                  <a:pt x="801168" y="100860"/>
                  <a:pt x="790413" y="100860"/>
                </a:cubicBezTo>
                <a:close/>
                <a:moveTo>
                  <a:pt x="2822907" y="68597"/>
                </a:moveTo>
                <a:lnTo>
                  <a:pt x="2887431" y="68597"/>
                </a:lnTo>
                <a:cubicBezTo>
                  <a:pt x="2876675" y="79352"/>
                  <a:pt x="2868610" y="84728"/>
                  <a:pt x="2863233" y="84728"/>
                </a:cubicBezTo>
                <a:cubicBezTo>
                  <a:pt x="2857855" y="84728"/>
                  <a:pt x="2852479" y="82041"/>
                  <a:pt x="2847103" y="76661"/>
                </a:cubicBezTo>
                <a:cubicBezTo>
                  <a:pt x="2841724" y="71286"/>
                  <a:pt x="2833659" y="68597"/>
                  <a:pt x="2822907" y="68597"/>
                </a:cubicBezTo>
                <a:close/>
                <a:moveTo>
                  <a:pt x="2274456" y="68597"/>
                </a:moveTo>
                <a:lnTo>
                  <a:pt x="2306719" y="84728"/>
                </a:lnTo>
                <a:cubicBezTo>
                  <a:pt x="2317473" y="84728"/>
                  <a:pt x="2328228" y="84728"/>
                  <a:pt x="2338980" y="84728"/>
                </a:cubicBezTo>
                <a:cubicBezTo>
                  <a:pt x="2338980" y="84728"/>
                  <a:pt x="2338980" y="90104"/>
                  <a:pt x="2338980" y="100860"/>
                </a:cubicBezTo>
                <a:cubicBezTo>
                  <a:pt x="2338980" y="111614"/>
                  <a:pt x="2322849" y="106236"/>
                  <a:pt x="2290585" y="84728"/>
                </a:cubicBezTo>
                <a:close/>
                <a:moveTo>
                  <a:pt x="2161540" y="52465"/>
                </a:moveTo>
                <a:cubicBezTo>
                  <a:pt x="2150787" y="63223"/>
                  <a:pt x="2148098" y="71286"/>
                  <a:pt x="2153474" y="76661"/>
                </a:cubicBezTo>
                <a:cubicBezTo>
                  <a:pt x="2158851" y="82041"/>
                  <a:pt x="2166915" y="90104"/>
                  <a:pt x="2177670" y="100860"/>
                </a:cubicBezTo>
                <a:cubicBezTo>
                  <a:pt x="2199178" y="90104"/>
                  <a:pt x="2209933" y="84728"/>
                  <a:pt x="2209933" y="84728"/>
                </a:cubicBezTo>
                <a:lnTo>
                  <a:pt x="2226064" y="84728"/>
                </a:lnTo>
                <a:cubicBezTo>
                  <a:pt x="2226064" y="84728"/>
                  <a:pt x="2226064" y="79352"/>
                  <a:pt x="2226064" y="68597"/>
                </a:cubicBezTo>
                <a:cubicBezTo>
                  <a:pt x="2226064" y="68597"/>
                  <a:pt x="2226064" y="63223"/>
                  <a:pt x="2226064" y="52465"/>
                </a:cubicBezTo>
                <a:cubicBezTo>
                  <a:pt x="2215311" y="52465"/>
                  <a:pt x="2209933" y="55156"/>
                  <a:pt x="2209933" y="60532"/>
                </a:cubicBezTo>
                <a:cubicBezTo>
                  <a:pt x="2209933" y="65907"/>
                  <a:pt x="2204556" y="68597"/>
                  <a:pt x="2193802" y="68597"/>
                </a:cubicBezTo>
                <a:cubicBezTo>
                  <a:pt x="2183047" y="68597"/>
                  <a:pt x="2177670" y="68597"/>
                  <a:pt x="2177670" y="68597"/>
                </a:cubicBezTo>
                <a:cubicBezTo>
                  <a:pt x="2177670" y="57842"/>
                  <a:pt x="2172294" y="52465"/>
                  <a:pt x="2161540" y="52465"/>
                </a:cubicBezTo>
                <a:close/>
                <a:moveTo>
                  <a:pt x="2302684" y="42386"/>
                </a:moveTo>
                <a:cubicBezTo>
                  <a:pt x="2305374" y="41042"/>
                  <a:pt x="2306719" y="41714"/>
                  <a:pt x="2306719" y="44402"/>
                </a:cubicBezTo>
                <a:cubicBezTo>
                  <a:pt x="2306719" y="49778"/>
                  <a:pt x="2301340" y="52465"/>
                  <a:pt x="2290585" y="52465"/>
                </a:cubicBezTo>
                <a:cubicBezTo>
                  <a:pt x="2295964" y="47089"/>
                  <a:pt x="2299997" y="43729"/>
                  <a:pt x="2302684" y="42386"/>
                </a:cubicBezTo>
                <a:close/>
                <a:moveTo>
                  <a:pt x="2709990" y="36336"/>
                </a:moveTo>
                <a:lnTo>
                  <a:pt x="2790645" y="52465"/>
                </a:lnTo>
                <a:lnTo>
                  <a:pt x="2742252" y="52465"/>
                </a:lnTo>
                <a:cubicBezTo>
                  <a:pt x="2720745" y="41711"/>
                  <a:pt x="2709990" y="36336"/>
                  <a:pt x="2709990" y="36336"/>
                </a:cubicBezTo>
                <a:close/>
                <a:moveTo>
                  <a:pt x="1855052" y="36336"/>
                </a:moveTo>
                <a:lnTo>
                  <a:pt x="1871183" y="52465"/>
                </a:lnTo>
                <a:cubicBezTo>
                  <a:pt x="1871183" y="52465"/>
                  <a:pt x="1865806" y="52465"/>
                  <a:pt x="1855052" y="52465"/>
                </a:cubicBezTo>
                <a:lnTo>
                  <a:pt x="1838923" y="52465"/>
                </a:lnTo>
                <a:cubicBezTo>
                  <a:pt x="1838923" y="41711"/>
                  <a:pt x="1844299" y="36336"/>
                  <a:pt x="1855052" y="36336"/>
                </a:cubicBezTo>
                <a:close/>
                <a:moveTo>
                  <a:pt x="1000115" y="36336"/>
                </a:moveTo>
                <a:lnTo>
                  <a:pt x="983986" y="68597"/>
                </a:lnTo>
                <a:cubicBezTo>
                  <a:pt x="994738" y="57842"/>
                  <a:pt x="1002804" y="52465"/>
                  <a:pt x="1008180" y="52465"/>
                </a:cubicBezTo>
                <a:cubicBezTo>
                  <a:pt x="1013558" y="52465"/>
                  <a:pt x="1016245" y="52465"/>
                  <a:pt x="1016245" y="52465"/>
                </a:cubicBezTo>
                <a:close/>
                <a:moveTo>
                  <a:pt x="822675" y="36336"/>
                </a:moveTo>
                <a:lnTo>
                  <a:pt x="838807" y="52465"/>
                </a:lnTo>
                <a:lnTo>
                  <a:pt x="854936" y="68597"/>
                </a:lnTo>
                <a:lnTo>
                  <a:pt x="871068" y="84728"/>
                </a:lnTo>
                <a:cubicBezTo>
                  <a:pt x="871068" y="84728"/>
                  <a:pt x="876445" y="90104"/>
                  <a:pt x="887199" y="100860"/>
                </a:cubicBezTo>
                <a:cubicBezTo>
                  <a:pt x="897953" y="111614"/>
                  <a:pt x="908708" y="111614"/>
                  <a:pt x="919462" y="100860"/>
                </a:cubicBezTo>
                <a:lnTo>
                  <a:pt x="935591" y="100860"/>
                </a:lnTo>
                <a:cubicBezTo>
                  <a:pt x="946345" y="111614"/>
                  <a:pt x="951721" y="111614"/>
                  <a:pt x="951721" y="100860"/>
                </a:cubicBezTo>
                <a:cubicBezTo>
                  <a:pt x="951721" y="90104"/>
                  <a:pt x="946345" y="82041"/>
                  <a:pt x="935591" y="76661"/>
                </a:cubicBezTo>
                <a:cubicBezTo>
                  <a:pt x="924837" y="71286"/>
                  <a:pt x="908708" y="68597"/>
                  <a:pt x="887199" y="68597"/>
                </a:cubicBezTo>
                <a:lnTo>
                  <a:pt x="854936" y="52465"/>
                </a:lnTo>
                <a:close/>
                <a:moveTo>
                  <a:pt x="403273" y="36336"/>
                </a:moveTo>
                <a:lnTo>
                  <a:pt x="435535" y="52465"/>
                </a:lnTo>
                <a:cubicBezTo>
                  <a:pt x="435535" y="52465"/>
                  <a:pt x="438223" y="55156"/>
                  <a:pt x="443599" y="60532"/>
                </a:cubicBezTo>
                <a:cubicBezTo>
                  <a:pt x="448978" y="65907"/>
                  <a:pt x="457044" y="68597"/>
                  <a:pt x="467795" y="68597"/>
                </a:cubicBezTo>
                <a:cubicBezTo>
                  <a:pt x="467795" y="79352"/>
                  <a:pt x="467795" y="84728"/>
                  <a:pt x="467795" y="84728"/>
                </a:cubicBezTo>
                <a:cubicBezTo>
                  <a:pt x="446286" y="73974"/>
                  <a:pt x="435535" y="68597"/>
                  <a:pt x="435535" y="68597"/>
                </a:cubicBezTo>
                <a:cubicBezTo>
                  <a:pt x="414027" y="57842"/>
                  <a:pt x="403273" y="47089"/>
                  <a:pt x="403273" y="36336"/>
                </a:cubicBezTo>
                <a:close/>
                <a:moveTo>
                  <a:pt x="3905692" y="16171"/>
                </a:moveTo>
                <a:cubicBezTo>
                  <a:pt x="3893593" y="16171"/>
                  <a:pt x="3887547" y="28269"/>
                  <a:pt x="3887547" y="52465"/>
                </a:cubicBezTo>
                <a:cubicBezTo>
                  <a:pt x="3887547" y="63223"/>
                  <a:pt x="3887547" y="71286"/>
                  <a:pt x="3887547" y="76661"/>
                </a:cubicBezTo>
                <a:cubicBezTo>
                  <a:pt x="3887547" y="82041"/>
                  <a:pt x="3892920" y="84728"/>
                  <a:pt x="3903675" y="84728"/>
                </a:cubicBezTo>
                <a:lnTo>
                  <a:pt x="3903675" y="68597"/>
                </a:lnTo>
                <a:cubicBezTo>
                  <a:pt x="3892920" y="68597"/>
                  <a:pt x="3892920" y="63223"/>
                  <a:pt x="3903675" y="52465"/>
                </a:cubicBezTo>
                <a:cubicBezTo>
                  <a:pt x="3903675" y="52465"/>
                  <a:pt x="3906364" y="49778"/>
                  <a:pt x="3911743" y="44402"/>
                </a:cubicBezTo>
                <a:cubicBezTo>
                  <a:pt x="3917119" y="39027"/>
                  <a:pt x="3919808" y="36336"/>
                  <a:pt x="3919808" y="36336"/>
                </a:cubicBezTo>
                <a:lnTo>
                  <a:pt x="3919808" y="20206"/>
                </a:lnTo>
                <a:cubicBezTo>
                  <a:pt x="3914430" y="17518"/>
                  <a:pt x="3909724" y="16171"/>
                  <a:pt x="3905692" y="16171"/>
                </a:cubicBezTo>
                <a:close/>
                <a:moveTo>
                  <a:pt x="3742366" y="4074"/>
                </a:moveTo>
                <a:lnTo>
                  <a:pt x="3774628" y="4074"/>
                </a:lnTo>
                <a:cubicBezTo>
                  <a:pt x="3763876" y="14828"/>
                  <a:pt x="3758496" y="20206"/>
                  <a:pt x="3758496" y="20206"/>
                </a:cubicBezTo>
                <a:cubicBezTo>
                  <a:pt x="3747743" y="20206"/>
                  <a:pt x="3742366" y="14828"/>
                  <a:pt x="3742366" y="4074"/>
                </a:cubicBezTo>
                <a:close/>
                <a:moveTo>
                  <a:pt x="3210047" y="4074"/>
                </a:moveTo>
                <a:lnTo>
                  <a:pt x="3210047" y="20206"/>
                </a:lnTo>
                <a:lnTo>
                  <a:pt x="3193915" y="20206"/>
                </a:lnTo>
                <a:cubicBezTo>
                  <a:pt x="3193915" y="9450"/>
                  <a:pt x="3199292" y="4074"/>
                  <a:pt x="3210047" y="4074"/>
                </a:cubicBezTo>
                <a:close/>
                <a:moveTo>
                  <a:pt x="2677728" y="4074"/>
                </a:moveTo>
                <a:cubicBezTo>
                  <a:pt x="2688483" y="4074"/>
                  <a:pt x="2693859" y="4074"/>
                  <a:pt x="2693859" y="4074"/>
                </a:cubicBezTo>
                <a:lnTo>
                  <a:pt x="2693859" y="20206"/>
                </a:lnTo>
                <a:cubicBezTo>
                  <a:pt x="2693859" y="20206"/>
                  <a:pt x="2688483" y="14828"/>
                  <a:pt x="2677728" y="4074"/>
                </a:cubicBezTo>
                <a:close/>
                <a:moveTo>
                  <a:pt x="2564811" y="4074"/>
                </a:moveTo>
                <a:cubicBezTo>
                  <a:pt x="2575566" y="14828"/>
                  <a:pt x="2575566" y="20206"/>
                  <a:pt x="2564811" y="20206"/>
                </a:cubicBezTo>
                <a:cubicBezTo>
                  <a:pt x="2554058" y="20206"/>
                  <a:pt x="2548682" y="20206"/>
                  <a:pt x="2548682" y="20206"/>
                </a:cubicBezTo>
                <a:cubicBezTo>
                  <a:pt x="2548682" y="9450"/>
                  <a:pt x="2554058" y="4074"/>
                  <a:pt x="2564811" y="4074"/>
                </a:cubicBezTo>
                <a:close/>
                <a:moveTo>
                  <a:pt x="1113033" y="4074"/>
                </a:moveTo>
                <a:cubicBezTo>
                  <a:pt x="1113033" y="4074"/>
                  <a:pt x="1115722" y="9450"/>
                  <a:pt x="1121096" y="20206"/>
                </a:cubicBezTo>
                <a:cubicBezTo>
                  <a:pt x="1126474" y="30960"/>
                  <a:pt x="1129162" y="36336"/>
                  <a:pt x="1129162" y="36336"/>
                </a:cubicBezTo>
                <a:cubicBezTo>
                  <a:pt x="1129162" y="36336"/>
                  <a:pt x="1129162" y="30960"/>
                  <a:pt x="1129162" y="20206"/>
                </a:cubicBezTo>
                <a:close/>
                <a:moveTo>
                  <a:pt x="3827093" y="0"/>
                </a:moveTo>
                <a:lnTo>
                  <a:pt x="3943205" y="0"/>
                </a:lnTo>
                <a:lnTo>
                  <a:pt x="3939970" y="16172"/>
                </a:lnTo>
                <a:cubicBezTo>
                  <a:pt x="3939970" y="21549"/>
                  <a:pt x="3941315" y="25581"/>
                  <a:pt x="3944003" y="28269"/>
                </a:cubicBezTo>
                <a:cubicBezTo>
                  <a:pt x="3949379" y="33646"/>
                  <a:pt x="3952068" y="36336"/>
                  <a:pt x="3952068" y="36336"/>
                </a:cubicBezTo>
                <a:cubicBezTo>
                  <a:pt x="3952068" y="36336"/>
                  <a:pt x="3957446" y="47089"/>
                  <a:pt x="3968199" y="68597"/>
                </a:cubicBezTo>
                <a:lnTo>
                  <a:pt x="3952068" y="84728"/>
                </a:lnTo>
                <a:cubicBezTo>
                  <a:pt x="3941315" y="73974"/>
                  <a:pt x="3933250" y="71286"/>
                  <a:pt x="3927872" y="76661"/>
                </a:cubicBezTo>
                <a:cubicBezTo>
                  <a:pt x="3922496" y="82041"/>
                  <a:pt x="3925184" y="90104"/>
                  <a:pt x="3935937" y="100860"/>
                </a:cubicBezTo>
                <a:lnTo>
                  <a:pt x="4000461" y="100860"/>
                </a:lnTo>
                <a:lnTo>
                  <a:pt x="4032723" y="116991"/>
                </a:lnTo>
                <a:lnTo>
                  <a:pt x="4064985" y="133120"/>
                </a:lnTo>
                <a:cubicBezTo>
                  <a:pt x="4054229" y="143877"/>
                  <a:pt x="4054229" y="149252"/>
                  <a:pt x="4064985" y="149252"/>
                </a:cubicBezTo>
                <a:lnTo>
                  <a:pt x="4032723" y="149252"/>
                </a:lnTo>
                <a:cubicBezTo>
                  <a:pt x="4032723" y="149252"/>
                  <a:pt x="4027346" y="149252"/>
                  <a:pt x="4016592" y="149252"/>
                </a:cubicBezTo>
                <a:cubicBezTo>
                  <a:pt x="4005839" y="149252"/>
                  <a:pt x="4000461" y="149252"/>
                  <a:pt x="4000461" y="149252"/>
                </a:cubicBezTo>
                <a:cubicBezTo>
                  <a:pt x="3989706" y="138496"/>
                  <a:pt x="3978954" y="133120"/>
                  <a:pt x="3968199" y="133120"/>
                </a:cubicBezTo>
                <a:cubicBezTo>
                  <a:pt x="3957446" y="143877"/>
                  <a:pt x="3952068" y="160006"/>
                  <a:pt x="3952068" y="181515"/>
                </a:cubicBezTo>
                <a:cubicBezTo>
                  <a:pt x="3952068" y="192269"/>
                  <a:pt x="3946692" y="192269"/>
                  <a:pt x="3935937" y="181515"/>
                </a:cubicBezTo>
                <a:cubicBezTo>
                  <a:pt x="3914430" y="181515"/>
                  <a:pt x="3898299" y="176138"/>
                  <a:pt x="3887547" y="165382"/>
                </a:cubicBezTo>
                <a:cubicBezTo>
                  <a:pt x="3866038" y="154628"/>
                  <a:pt x="3852596" y="146561"/>
                  <a:pt x="3847216" y="141187"/>
                </a:cubicBezTo>
                <a:cubicBezTo>
                  <a:pt x="3841841" y="135810"/>
                  <a:pt x="3839151" y="127743"/>
                  <a:pt x="3839151" y="116991"/>
                </a:cubicBezTo>
                <a:cubicBezTo>
                  <a:pt x="3839151" y="106236"/>
                  <a:pt x="3833775" y="100860"/>
                  <a:pt x="3823020" y="100860"/>
                </a:cubicBezTo>
                <a:cubicBezTo>
                  <a:pt x="3812265" y="100860"/>
                  <a:pt x="3809579" y="90104"/>
                  <a:pt x="3814954" y="68597"/>
                </a:cubicBezTo>
                <a:cubicBezTo>
                  <a:pt x="3820331" y="47089"/>
                  <a:pt x="3817644" y="36336"/>
                  <a:pt x="3806892" y="36336"/>
                </a:cubicBezTo>
                <a:cubicBezTo>
                  <a:pt x="3806892" y="25582"/>
                  <a:pt x="3806892" y="20206"/>
                  <a:pt x="3806892" y="20206"/>
                </a:cubicBezTo>
                <a:cubicBezTo>
                  <a:pt x="3806892" y="20206"/>
                  <a:pt x="3812265" y="14828"/>
                  <a:pt x="3823020" y="4074"/>
                </a:cubicBezTo>
                <a:close/>
                <a:moveTo>
                  <a:pt x="3248337" y="0"/>
                </a:moveTo>
                <a:lnTo>
                  <a:pt x="3381377" y="0"/>
                </a:lnTo>
                <a:lnTo>
                  <a:pt x="3387487" y="4074"/>
                </a:lnTo>
                <a:cubicBezTo>
                  <a:pt x="3387487" y="14828"/>
                  <a:pt x="3376734" y="14828"/>
                  <a:pt x="3355225" y="4074"/>
                </a:cubicBezTo>
                <a:lnTo>
                  <a:pt x="3306833" y="4074"/>
                </a:lnTo>
                <a:lnTo>
                  <a:pt x="3306833" y="36336"/>
                </a:lnTo>
                <a:cubicBezTo>
                  <a:pt x="3317587" y="57842"/>
                  <a:pt x="3320274" y="68597"/>
                  <a:pt x="3314900" y="68597"/>
                </a:cubicBezTo>
                <a:cubicBezTo>
                  <a:pt x="3309522" y="68597"/>
                  <a:pt x="3301456" y="63223"/>
                  <a:pt x="3290701" y="52465"/>
                </a:cubicBezTo>
                <a:cubicBezTo>
                  <a:pt x="3279950" y="41711"/>
                  <a:pt x="3269195" y="36336"/>
                  <a:pt x="3258442" y="36336"/>
                </a:cubicBezTo>
                <a:lnTo>
                  <a:pt x="3258442" y="20206"/>
                </a:lnTo>
                <a:close/>
                <a:moveTo>
                  <a:pt x="2903561" y="0"/>
                </a:moveTo>
                <a:lnTo>
                  <a:pt x="2931071" y="0"/>
                </a:lnTo>
                <a:lnTo>
                  <a:pt x="2935823" y="4074"/>
                </a:lnTo>
                <a:lnTo>
                  <a:pt x="2903561" y="4074"/>
                </a:lnTo>
                <a:close/>
                <a:moveTo>
                  <a:pt x="621022" y="0"/>
                </a:moveTo>
                <a:lnTo>
                  <a:pt x="1092827" y="0"/>
                </a:lnTo>
                <a:lnTo>
                  <a:pt x="1096900" y="4074"/>
                </a:lnTo>
                <a:lnTo>
                  <a:pt x="1093846" y="0"/>
                </a:lnTo>
                <a:lnTo>
                  <a:pt x="1754194" y="0"/>
                </a:lnTo>
                <a:lnTo>
                  <a:pt x="1758269" y="4074"/>
                </a:lnTo>
                <a:cubicBezTo>
                  <a:pt x="1769023" y="25582"/>
                  <a:pt x="1777087" y="33646"/>
                  <a:pt x="1782463" y="28269"/>
                </a:cubicBezTo>
                <a:cubicBezTo>
                  <a:pt x="1787839" y="22893"/>
                  <a:pt x="1795906" y="25582"/>
                  <a:pt x="1806659" y="36336"/>
                </a:cubicBezTo>
                <a:cubicBezTo>
                  <a:pt x="1828169" y="68597"/>
                  <a:pt x="1849676" y="79352"/>
                  <a:pt x="1871183" y="68597"/>
                </a:cubicBezTo>
                <a:cubicBezTo>
                  <a:pt x="1881938" y="57842"/>
                  <a:pt x="1887314" y="57842"/>
                  <a:pt x="1887314" y="68597"/>
                </a:cubicBezTo>
                <a:cubicBezTo>
                  <a:pt x="1887314" y="79352"/>
                  <a:pt x="1892693" y="79352"/>
                  <a:pt x="1903445" y="68597"/>
                </a:cubicBezTo>
                <a:lnTo>
                  <a:pt x="1919578" y="36336"/>
                </a:lnTo>
                <a:lnTo>
                  <a:pt x="1838923" y="20206"/>
                </a:lnTo>
                <a:cubicBezTo>
                  <a:pt x="1812037" y="14828"/>
                  <a:pt x="1790528" y="9451"/>
                  <a:pt x="1774397" y="4074"/>
                </a:cubicBezTo>
                <a:lnTo>
                  <a:pt x="1766251" y="0"/>
                </a:lnTo>
                <a:lnTo>
                  <a:pt x="2012207" y="0"/>
                </a:lnTo>
                <a:lnTo>
                  <a:pt x="2024427" y="4074"/>
                </a:lnTo>
                <a:cubicBezTo>
                  <a:pt x="2051313" y="14828"/>
                  <a:pt x="2072819" y="14828"/>
                  <a:pt x="2088951" y="4074"/>
                </a:cubicBezTo>
                <a:lnTo>
                  <a:pt x="2100152" y="0"/>
                </a:lnTo>
                <a:lnTo>
                  <a:pt x="2120112" y="0"/>
                </a:lnTo>
                <a:lnTo>
                  <a:pt x="2129278" y="4074"/>
                </a:lnTo>
                <a:lnTo>
                  <a:pt x="2133350" y="0"/>
                </a:lnTo>
                <a:lnTo>
                  <a:pt x="2215796" y="0"/>
                </a:lnTo>
                <a:lnTo>
                  <a:pt x="2234129" y="4074"/>
                </a:lnTo>
                <a:cubicBezTo>
                  <a:pt x="2250259" y="9451"/>
                  <a:pt x="2258323" y="14828"/>
                  <a:pt x="2258323" y="20206"/>
                </a:cubicBezTo>
                <a:lnTo>
                  <a:pt x="2274456" y="36336"/>
                </a:lnTo>
                <a:lnTo>
                  <a:pt x="2274456" y="52465"/>
                </a:lnTo>
                <a:cubicBezTo>
                  <a:pt x="2274456" y="63223"/>
                  <a:pt x="2269078" y="68597"/>
                  <a:pt x="2258323" y="68597"/>
                </a:cubicBezTo>
                <a:lnTo>
                  <a:pt x="2274456" y="100860"/>
                </a:lnTo>
                <a:cubicBezTo>
                  <a:pt x="2285209" y="100860"/>
                  <a:pt x="2295964" y="103548"/>
                  <a:pt x="2306719" y="108924"/>
                </a:cubicBezTo>
                <a:cubicBezTo>
                  <a:pt x="2317473" y="114300"/>
                  <a:pt x="2328228" y="116991"/>
                  <a:pt x="2338980" y="116991"/>
                </a:cubicBezTo>
                <a:cubicBezTo>
                  <a:pt x="2349732" y="116991"/>
                  <a:pt x="2357800" y="119680"/>
                  <a:pt x="2363177" y="125056"/>
                </a:cubicBezTo>
                <a:cubicBezTo>
                  <a:pt x="2368552" y="130432"/>
                  <a:pt x="2371240" y="133120"/>
                  <a:pt x="2371240" y="133120"/>
                </a:cubicBezTo>
                <a:lnTo>
                  <a:pt x="2403504" y="133120"/>
                </a:lnTo>
                <a:lnTo>
                  <a:pt x="2451897" y="133120"/>
                </a:lnTo>
                <a:cubicBezTo>
                  <a:pt x="2484156" y="143877"/>
                  <a:pt x="2500287" y="138496"/>
                  <a:pt x="2500287" y="116991"/>
                </a:cubicBezTo>
                <a:cubicBezTo>
                  <a:pt x="2500287" y="106236"/>
                  <a:pt x="2505666" y="100860"/>
                  <a:pt x="2516419" y="100860"/>
                </a:cubicBezTo>
                <a:cubicBezTo>
                  <a:pt x="2516419" y="100860"/>
                  <a:pt x="2516419" y="106236"/>
                  <a:pt x="2516419" y="116991"/>
                </a:cubicBezTo>
                <a:lnTo>
                  <a:pt x="2532549" y="116991"/>
                </a:lnTo>
                <a:cubicBezTo>
                  <a:pt x="2543304" y="106236"/>
                  <a:pt x="2543304" y="95484"/>
                  <a:pt x="2532549" y="84728"/>
                </a:cubicBezTo>
                <a:cubicBezTo>
                  <a:pt x="2532549" y="84728"/>
                  <a:pt x="2516419" y="79352"/>
                  <a:pt x="2484156" y="68597"/>
                </a:cubicBezTo>
                <a:cubicBezTo>
                  <a:pt x="2462649" y="57842"/>
                  <a:pt x="2443831" y="55156"/>
                  <a:pt x="2427700" y="60532"/>
                </a:cubicBezTo>
                <a:cubicBezTo>
                  <a:pt x="2411569" y="65907"/>
                  <a:pt x="2398128" y="63223"/>
                  <a:pt x="2387374" y="52465"/>
                </a:cubicBezTo>
                <a:cubicBezTo>
                  <a:pt x="2376619" y="52465"/>
                  <a:pt x="2368552" y="49778"/>
                  <a:pt x="2363177" y="44402"/>
                </a:cubicBezTo>
                <a:cubicBezTo>
                  <a:pt x="2357800" y="39027"/>
                  <a:pt x="2349732" y="36336"/>
                  <a:pt x="2338980" y="36336"/>
                </a:cubicBezTo>
                <a:cubicBezTo>
                  <a:pt x="2338980" y="36336"/>
                  <a:pt x="2336291" y="33646"/>
                  <a:pt x="2330915" y="28269"/>
                </a:cubicBezTo>
                <a:cubicBezTo>
                  <a:pt x="2325536" y="22893"/>
                  <a:pt x="2328228" y="20206"/>
                  <a:pt x="2338980" y="20206"/>
                </a:cubicBezTo>
                <a:cubicBezTo>
                  <a:pt x="2349732" y="9450"/>
                  <a:pt x="2355109" y="9450"/>
                  <a:pt x="2355109" y="20206"/>
                </a:cubicBezTo>
                <a:cubicBezTo>
                  <a:pt x="2355109" y="30960"/>
                  <a:pt x="2368552" y="36336"/>
                  <a:pt x="2395436" y="36336"/>
                </a:cubicBezTo>
                <a:cubicBezTo>
                  <a:pt x="2422324" y="36336"/>
                  <a:pt x="2435764" y="30960"/>
                  <a:pt x="2435764" y="20206"/>
                </a:cubicBezTo>
                <a:cubicBezTo>
                  <a:pt x="2446519" y="20206"/>
                  <a:pt x="2451897" y="20206"/>
                  <a:pt x="2451897" y="20206"/>
                </a:cubicBezTo>
                <a:cubicBezTo>
                  <a:pt x="2451897" y="20206"/>
                  <a:pt x="2451897" y="25582"/>
                  <a:pt x="2451897" y="36336"/>
                </a:cubicBezTo>
                <a:cubicBezTo>
                  <a:pt x="2451897" y="47089"/>
                  <a:pt x="2459960" y="52465"/>
                  <a:pt x="2476093" y="52465"/>
                </a:cubicBezTo>
                <a:cubicBezTo>
                  <a:pt x="2492224" y="52465"/>
                  <a:pt x="2500287" y="49778"/>
                  <a:pt x="2500287" y="44402"/>
                </a:cubicBezTo>
                <a:cubicBezTo>
                  <a:pt x="2500287" y="39027"/>
                  <a:pt x="2505666" y="39027"/>
                  <a:pt x="2516419" y="44402"/>
                </a:cubicBezTo>
                <a:cubicBezTo>
                  <a:pt x="2527173" y="49778"/>
                  <a:pt x="2527173" y="52465"/>
                  <a:pt x="2516419" y="52465"/>
                </a:cubicBezTo>
                <a:lnTo>
                  <a:pt x="2532549" y="68597"/>
                </a:lnTo>
                <a:lnTo>
                  <a:pt x="2597073" y="68597"/>
                </a:lnTo>
                <a:lnTo>
                  <a:pt x="2629337" y="68597"/>
                </a:lnTo>
                <a:cubicBezTo>
                  <a:pt x="2629337" y="79352"/>
                  <a:pt x="2645465" y="84728"/>
                  <a:pt x="2677728" y="84728"/>
                </a:cubicBezTo>
                <a:lnTo>
                  <a:pt x="2726120" y="100860"/>
                </a:lnTo>
                <a:cubicBezTo>
                  <a:pt x="2833659" y="143877"/>
                  <a:pt x="2903561" y="165382"/>
                  <a:pt x="2935823" y="165382"/>
                </a:cubicBezTo>
                <a:cubicBezTo>
                  <a:pt x="2935823" y="154628"/>
                  <a:pt x="2935823" y="149252"/>
                  <a:pt x="2935823" y="149252"/>
                </a:cubicBezTo>
                <a:lnTo>
                  <a:pt x="2919691" y="116991"/>
                </a:lnTo>
                <a:lnTo>
                  <a:pt x="3081001" y="133120"/>
                </a:lnTo>
                <a:cubicBezTo>
                  <a:pt x="3102509" y="143877"/>
                  <a:pt x="3115950" y="143877"/>
                  <a:pt x="3121327" y="133120"/>
                </a:cubicBezTo>
                <a:cubicBezTo>
                  <a:pt x="3126704" y="122366"/>
                  <a:pt x="3129392" y="122366"/>
                  <a:pt x="3129392" y="133120"/>
                </a:cubicBezTo>
                <a:cubicBezTo>
                  <a:pt x="3129392" y="143877"/>
                  <a:pt x="3129392" y="149252"/>
                  <a:pt x="3129392" y="149252"/>
                </a:cubicBezTo>
                <a:cubicBezTo>
                  <a:pt x="3129392" y="149252"/>
                  <a:pt x="3134770" y="149252"/>
                  <a:pt x="3145525" y="149252"/>
                </a:cubicBezTo>
                <a:cubicBezTo>
                  <a:pt x="3156278" y="149252"/>
                  <a:pt x="3161654" y="154628"/>
                  <a:pt x="3161654" y="165382"/>
                </a:cubicBezTo>
                <a:lnTo>
                  <a:pt x="3210047" y="181515"/>
                </a:lnTo>
                <a:cubicBezTo>
                  <a:pt x="3242308" y="181515"/>
                  <a:pt x="3258442" y="192269"/>
                  <a:pt x="3258442" y="213774"/>
                </a:cubicBezTo>
                <a:cubicBezTo>
                  <a:pt x="3258442" y="235283"/>
                  <a:pt x="3263815" y="246037"/>
                  <a:pt x="3274571" y="246037"/>
                </a:cubicBezTo>
                <a:cubicBezTo>
                  <a:pt x="3285325" y="246037"/>
                  <a:pt x="3285325" y="240661"/>
                  <a:pt x="3274571" y="229906"/>
                </a:cubicBezTo>
                <a:lnTo>
                  <a:pt x="3290701" y="213774"/>
                </a:lnTo>
                <a:cubicBezTo>
                  <a:pt x="3301456" y="213774"/>
                  <a:pt x="3306833" y="213774"/>
                  <a:pt x="3306833" y="213774"/>
                </a:cubicBezTo>
                <a:cubicBezTo>
                  <a:pt x="3306833" y="224531"/>
                  <a:pt x="3306833" y="229906"/>
                  <a:pt x="3306833" y="229906"/>
                </a:cubicBezTo>
                <a:cubicBezTo>
                  <a:pt x="3317587" y="240661"/>
                  <a:pt x="3328342" y="246037"/>
                  <a:pt x="3339094" y="246037"/>
                </a:cubicBezTo>
                <a:lnTo>
                  <a:pt x="3371356" y="246037"/>
                </a:lnTo>
                <a:cubicBezTo>
                  <a:pt x="3371356" y="246037"/>
                  <a:pt x="3371356" y="248727"/>
                  <a:pt x="3371356" y="254102"/>
                </a:cubicBezTo>
                <a:cubicBezTo>
                  <a:pt x="3371356" y="259478"/>
                  <a:pt x="3376734" y="262169"/>
                  <a:pt x="3387487" y="262169"/>
                </a:cubicBezTo>
                <a:lnTo>
                  <a:pt x="3387487" y="229906"/>
                </a:lnTo>
                <a:cubicBezTo>
                  <a:pt x="3376734" y="229906"/>
                  <a:pt x="3355225" y="219152"/>
                  <a:pt x="3322963" y="197645"/>
                </a:cubicBezTo>
                <a:cubicBezTo>
                  <a:pt x="3312209" y="186891"/>
                  <a:pt x="3301456" y="178824"/>
                  <a:pt x="3290701" y="173448"/>
                </a:cubicBezTo>
                <a:cubicBezTo>
                  <a:pt x="3279950" y="168073"/>
                  <a:pt x="3269195" y="165382"/>
                  <a:pt x="3258442" y="165382"/>
                </a:cubicBezTo>
                <a:cubicBezTo>
                  <a:pt x="3247688" y="165382"/>
                  <a:pt x="3242308" y="165382"/>
                  <a:pt x="3242308" y="165382"/>
                </a:cubicBezTo>
                <a:cubicBezTo>
                  <a:pt x="3253064" y="154628"/>
                  <a:pt x="3269195" y="151941"/>
                  <a:pt x="3290701" y="157319"/>
                </a:cubicBezTo>
                <a:cubicBezTo>
                  <a:pt x="3312209" y="162693"/>
                  <a:pt x="3336407" y="168073"/>
                  <a:pt x="3363291" y="173448"/>
                </a:cubicBezTo>
                <a:cubicBezTo>
                  <a:pt x="3390174" y="178824"/>
                  <a:pt x="3403618" y="181515"/>
                  <a:pt x="3403618" y="181515"/>
                </a:cubicBezTo>
                <a:cubicBezTo>
                  <a:pt x="3414373" y="192269"/>
                  <a:pt x="3425125" y="197645"/>
                  <a:pt x="3435880" y="197645"/>
                </a:cubicBezTo>
                <a:cubicBezTo>
                  <a:pt x="3446634" y="197645"/>
                  <a:pt x="3457387" y="203020"/>
                  <a:pt x="3468142" y="213774"/>
                </a:cubicBezTo>
                <a:lnTo>
                  <a:pt x="3597187" y="213774"/>
                </a:lnTo>
                <a:lnTo>
                  <a:pt x="3629451" y="213774"/>
                </a:lnTo>
                <a:cubicBezTo>
                  <a:pt x="3661713" y="203020"/>
                  <a:pt x="3672466" y="219152"/>
                  <a:pt x="3661713" y="262169"/>
                </a:cubicBezTo>
                <a:lnTo>
                  <a:pt x="3693973" y="262169"/>
                </a:lnTo>
                <a:cubicBezTo>
                  <a:pt x="3704728" y="262169"/>
                  <a:pt x="3712793" y="262169"/>
                  <a:pt x="3718169" y="262169"/>
                </a:cubicBezTo>
                <a:cubicBezTo>
                  <a:pt x="3723547" y="262169"/>
                  <a:pt x="3726237" y="256793"/>
                  <a:pt x="3726237" y="246037"/>
                </a:cubicBezTo>
                <a:cubicBezTo>
                  <a:pt x="3726237" y="235283"/>
                  <a:pt x="3736992" y="235283"/>
                  <a:pt x="3758496" y="246037"/>
                </a:cubicBezTo>
                <a:lnTo>
                  <a:pt x="3790760" y="229906"/>
                </a:lnTo>
                <a:cubicBezTo>
                  <a:pt x="3780006" y="229906"/>
                  <a:pt x="3769251" y="229906"/>
                  <a:pt x="3758496" y="229906"/>
                </a:cubicBezTo>
                <a:cubicBezTo>
                  <a:pt x="3758496" y="229906"/>
                  <a:pt x="3758496" y="224531"/>
                  <a:pt x="3758496" y="213774"/>
                </a:cubicBezTo>
                <a:cubicBezTo>
                  <a:pt x="3769251" y="213774"/>
                  <a:pt x="3780006" y="211087"/>
                  <a:pt x="3790760" y="205710"/>
                </a:cubicBezTo>
                <a:cubicBezTo>
                  <a:pt x="3801513" y="200334"/>
                  <a:pt x="3806892" y="192269"/>
                  <a:pt x="3806892" y="181515"/>
                </a:cubicBezTo>
                <a:cubicBezTo>
                  <a:pt x="3806892" y="170759"/>
                  <a:pt x="3809579" y="165382"/>
                  <a:pt x="3814954" y="165382"/>
                </a:cubicBezTo>
                <a:cubicBezTo>
                  <a:pt x="3820331" y="165382"/>
                  <a:pt x="3831088" y="176138"/>
                  <a:pt x="3847216" y="197645"/>
                </a:cubicBezTo>
                <a:cubicBezTo>
                  <a:pt x="3863351" y="219152"/>
                  <a:pt x="3871415" y="229906"/>
                  <a:pt x="3871415" y="229906"/>
                </a:cubicBezTo>
                <a:cubicBezTo>
                  <a:pt x="3871415" y="251413"/>
                  <a:pt x="3855284" y="256793"/>
                  <a:pt x="3823020" y="246037"/>
                </a:cubicBezTo>
                <a:cubicBezTo>
                  <a:pt x="3823020" y="246037"/>
                  <a:pt x="3817644" y="248727"/>
                  <a:pt x="3806892" y="254102"/>
                </a:cubicBezTo>
                <a:cubicBezTo>
                  <a:pt x="3796137" y="259478"/>
                  <a:pt x="3785383" y="262169"/>
                  <a:pt x="3774628" y="262169"/>
                </a:cubicBezTo>
                <a:lnTo>
                  <a:pt x="3742366" y="278298"/>
                </a:lnTo>
                <a:cubicBezTo>
                  <a:pt x="3785383" y="289052"/>
                  <a:pt x="3812265" y="289052"/>
                  <a:pt x="3823020" y="278298"/>
                </a:cubicBezTo>
                <a:cubicBezTo>
                  <a:pt x="3831085" y="270234"/>
                  <a:pt x="3839908" y="267461"/>
                  <a:pt x="3849485" y="269982"/>
                </a:cubicBezTo>
                <a:lnTo>
                  <a:pt x="3880487" y="293420"/>
                </a:lnTo>
                <a:lnTo>
                  <a:pt x="3874438" y="283341"/>
                </a:lnTo>
                <a:cubicBezTo>
                  <a:pt x="3872421" y="277291"/>
                  <a:pt x="3871415" y="270233"/>
                  <a:pt x="3871415" y="262169"/>
                </a:cubicBezTo>
                <a:cubicBezTo>
                  <a:pt x="3871415" y="251413"/>
                  <a:pt x="3879479" y="248727"/>
                  <a:pt x="3895609" y="254102"/>
                </a:cubicBezTo>
                <a:cubicBezTo>
                  <a:pt x="3911743" y="259478"/>
                  <a:pt x="3919808" y="256793"/>
                  <a:pt x="3919808" y="246037"/>
                </a:cubicBezTo>
                <a:lnTo>
                  <a:pt x="3968199" y="262169"/>
                </a:lnTo>
                <a:lnTo>
                  <a:pt x="3968199" y="294429"/>
                </a:lnTo>
                <a:cubicBezTo>
                  <a:pt x="3946692" y="315937"/>
                  <a:pt x="3957446" y="337447"/>
                  <a:pt x="4000461" y="358952"/>
                </a:cubicBezTo>
                <a:cubicBezTo>
                  <a:pt x="4021967" y="369707"/>
                  <a:pt x="4032723" y="375086"/>
                  <a:pt x="4032723" y="375086"/>
                </a:cubicBezTo>
                <a:cubicBezTo>
                  <a:pt x="4140264" y="407346"/>
                  <a:pt x="4215539" y="439607"/>
                  <a:pt x="4258555" y="471870"/>
                </a:cubicBezTo>
                <a:cubicBezTo>
                  <a:pt x="4280063" y="482624"/>
                  <a:pt x="4296193" y="488000"/>
                  <a:pt x="4306948" y="488000"/>
                </a:cubicBezTo>
                <a:cubicBezTo>
                  <a:pt x="4306948" y="488000"/>
                  <a:pt x="4315014" y="490689"/>
                  <a:pt x="4331143" y="496065"/>
                </a:cubicBezTo>
                <a:cubicBezTo>
                  <a:pt x="4347273" y="501442"/>
                  <a:pt x="4366094" y="504132"/>
                  <a:pt x="4387601" y="504132"/>
                </a:cubicBezTo>
                <a:cubicBezTo>
                  <a:pt x="4452125" y="525638"/>
                  <a:pt x="4495142" y="541770"/>
                  <a:pt x="4516648" y="552524"/>
                </a:cubicBezTo>
                <a:lnTo>
                  <a:pt x="4565041" y="552524"/>
                </a:lnTo>
                <a:lnTo>
                  <a:pt x="4613434" y="568654"/>
                </a:lnTo>
                <a:lnTo>
                  <a:pt x="4629565" y="568654"/>
                </a:lnTo>
                <a:cubicBezTo>
                  <a:pt x="4640320" y="568654"/>
                  <a:pt x="4651072" y="568654"/>
                  <a:pt x="4661827" y="568654"/>
                </a:cubicBezTo>
                <a:lnTo>
                  <a:pt x="4661827" y="584787"/>
                </a:lnTo>
                <a:cubicBezTo>
                  <a:pt x="4661827" y="595541"/>
                  <a:pt x="4677959" y="606292"/>
                  <a:pt x="4710219" y="617050"/>
                </a:cubicBezTo>
                <a:lnTo>
                  <a:pt x="4758615" y="633178"/>
                </a:lnTo>
                <a:cubicBezTo>
                  <a:pt x="4769367" y="643933"/>
                  <a:pt x="4790875" y="649309"/>
                  <a:pt x="4823137" y="649309"/>
                </a:cubicBezTo>
                <a:cubicBezTo>
                  <a:pt x="4930675" y="670816"/>
                  <a:pt x="4989823" y="692327"/>
                  <a:pt x="5000574" y="713833"/>
                </a:cubicBezTo>
                <a:cubicBezTo>
                  <a:pt x="5022084" y="713833"/>
                  <a:pt x="5040902" y="716523"/>
                  <a:pt x="5057035" y="721898"/>
                </a:cubicBezTo>
                <a:cubicBezTo>
                  <a:pt x="5073166" y="727274"/>
                  <a:pt x="5086607" y="732652"/>
                  <a:pt x="5097360" y="738029"/>
                </a:cubicBezTo>
                <a:cubicBezTo>
                  <a:pt x="5108115" y="743405"/>
                  <a:pt x="5124246" y="746096"/>
                  <a:pt x="5145753" y="746096"/>
                </a:cubicBezTo>
                <a:lnTo>
                  <a:pt x="5178015" y="729963"/>
                </a:lnTo>
                <a:cubicBezTo>
                  <a:pt x="5199524" y="729963"/>
                  <a:pt x="5210277" y="732652"/>
                  <a:pt x="5210277" y="738029"/>
                </a:cubicBezTo>
                <a:cubicBezTo>
                  <a:pt x="5210277" y="743405"/>
                  <a:pt x="5204901" y="751470"/>
                  <a:pt x="5194148" y="762225"/>
                </a:cubicBezTo>
                <a:lnTo>
                  <a:pt x="5387714" y="826750"/>
                </a:lnTo>
                <a:cubicBezTo>
                  <a:pt x="5409223" y="815996"/>
                  <a:pt x="5414601" y="805241"/>
                  <a:pt x="5403847" y="794487"/>
                </a:cubicBezTo>
                <a:cubicBezTo>
                  <a:pt x="5403847" y="805241"/>
                  <a:pt x="5398470" y="810618"/>
                  <a:pt x="5387714" y="810618"/>
                </a:cubicBezTo>
                <a:cubicBezTo>
                  <a:pt x="5376960" y="810618"/>
                  <a:pt x="5368898" y="802553"/>
                  <a:pt x="5363519" y="786420"/>
                </a:cubicBezTo>
                <a:cubicBezTo>
                  <a:pt x="5358141" y="770291"/>
                  <a:pt x="5350077" y="751470"/>
                  <a:pt x="5339323" y="729963"/>
                </a:cubicBezTo>
                <a:lnTo>
                  <a:pt x="5387714" y="746096"/>
                </a:lnTo>
                <a:lnTo>
                  <a:pt x="5419978" y="746096"/>
                </a:lnTo>
                <a:lnTo>
                  <a:pt x="5403847" y="729963"/>
                </a:lnTo>
                <a:cubicBezTo>
                  <a:pt x="5382340" y="697702"/>
                  <a:pt x="5382340" y="681570"/>
                  <a:pt x="5403847" y="681570"/>
                </a:cubicBezTo>
                <a:cubicBezTo>
                  <a:pt x="5414601" y="681570"/>
                  <a:pt x="5430732" y="681570"/>
                  <a:pt x="5452240" y="681570"/>
                </a:cubicBezTo>
                <a:cubicBezTo>
                  <a:pt x="5495254" y="692327"/>
                  <a:pt x="5516762" y="692327"/>
                  <a:pt x="5516762" y="681570"/>
                </a:cubicBezTo>
                <a:cubicBezTo>
                  <a:pt x="5462993" y="660065"/>
                  <a:pt x="5452240" y="638555"/>
                  <a:pt x="5484501" y="617050"/>
                </a:cubicBezTo>
                <a:cubicBezTo>
                  <a:pt x="5495254" y="617050"/>
                  <a:pt x="5503319" y="619737"/>
                  <a:pt x="5508698" y="625112"/>
                </a:cubicBezTo>
                <a:cubicBezTo>
                  <a:pt x="5514074" y="630488"/>
                  <a:pt x="5516762" y="633178"/>
                  <a:pt x="5516762" y="633178"/>
                </a:cubicBezTo>
                <a:cubicBezTo>
                  <a:pt x="5527515" y="643933"/>
                  <a:pt x="5538272" y="649309"/>
                  <a:pt x="5549026" y="649309"/>
                </a:cubicBezTo>
                <a:cubicBezTo>
                  <a:pt x="5549026" y="638555"/>
                  <a:pt x="5551714" y="635869"/>
                  <a:pt x="5557090" y="641244"/>
                </a:cubicBezTo>
                <a:cubicBezTo>
                  <a:pt x="5562468" y="646620"/>
                  <a:pt x="5565156" y="654684"/>
                  <a:pt x="5565156" y="665441"/>
                </a:cubicBezTo>
                <a:cubicBezTo>
                  <a:pt x="5565156" y="665441"/>
                  <a:pt x="5565156" y="670816"/>
                  <a:pt x="5565156" y="681570"/>
                </a:cubicBezTo>
                <a:lnTo>
                  <a:pt x="5581286" y="665441"/>
                </a:lnTo>
                <a:lnTo>
                  <a:pt x="5597416" y="649309"/>
                </a:lnTo>
                <a:cubicBezTo>
                  <a:pt x="5597416" y="649309"/>
                  <a:pt x="5597416" y="654684"/>
                  <a:pt x="5597416" y="665441"/>
                </a:cubicBezTo>
                <a:cubicBezTo>
                  <a:pt x="5597416" y="676195"/>
                  <a:pt x="5594728" y="681570"/>
                  <a:pt x="5589352" y="681570"/>
                </a:cubicBezTo>
                <a:cubicBezTo>
                  <a:pt x="5583974" y="681570"/>
                  <a:pt x="5581286" y="686946"/>
                  <a:pt x="5581286" y="697702"/>
                </a:cubicBezTo>
                <a:lnTo>
                  <a:pt x="5597416" y="697702"/>
                </a:lnTo>
                <a:cubicBezTo>
                  <a:pt x="5608170" y="697702"/>
                  <a:pt x="5616236" y="700391"/>
                  <a:pt x="5621614" y="705766"/>
                </a:cubicBezTo>
                <a:cubicBezTo>
                  <a:pt x="5626992" y="711142"/>
                  <a:pt x="5629681" y="713833"/>
                  <a:pt x="5629681" y="713833"/>
                </a:cubicBezTo>
                <a:lnTo>
                  <a:pt x="5661940" y="665441"/>
                </a:lnTo>
                <a:cubicBezTo>
                  <a:pt x="5661940" y="665441"/>
                  <a:pt x="5661940" y="660065"/>
                  <a:pt x="5661940" y="649309"/>
                </a:cubicBezTo>
                <a:lnTo>
                  <a:pt x="5678070" y="665441"/>
                </a:lnTo>
                <a:cubicBezTo>
                  <a:pt x="5688824" y="676195"/>
                  <a:pt x="5694202" y="681570"/>
                  <a:pt x="5694202" y="681570"/>
                </a:cubicBezTo>
                <a:lnTo>
                  <a:pt x="5710332" y="681570"/>
                </a:lnTo>
                <a:cubicBezTo>
                  <a:pt x="5731841" y="692327"/>
                  <a:pt x="5737217" y="703079"/>
                  <a:pt x="5726464" y="713833"/>
                </a:cubicBezTo>
                <a:cubicBezTo>
                  <a:pt x="5726464" y="724587"/>
                  <a:pt x="5726464" y="732652"/>
                  <a:pt x="5726464" y="738029"/>
                </a:cubicBezTo>
                <a:cubicBezTo>
                  <a:pt x="5726464" y="743405"/>
                  <a:pt x="5726464" y="746096"/>
                  <a:pt x="5726464" y="746096"/>
                </a:cubicBezTo>
                <a:cubicBezTo>
                  <a:pt x="5726464" y="746096"/>
                  <a:pt x="5721086" y="746096"/>
                  <a:pt x="5710332" y="746096"/>
                </a:cubicBezTo>
                <a:lnTo>
                  <a:pt x="5710332" y="762225"/>
                </a:lnTo>
                <a:cubicBezTo>
                  <a:pt x="5710332" y="762225"/>
                  <a:pt x="5715710" y="759537"/>
                  <a:pt x="5726464" y="754161"/>
                </a:cubicBezTo>
                <a:cubicBezTo>
                  <a:pt x="5737217" y="748783"/>
                  <a:pt x="5742595" y="740719"/>
                  <a:pt x="5742595" y="729963"/>
                </a:cubicBezTo>
                <a:lnTo>
                  <a:pt x="5790987" y="713833"/>
                </a:lnTo>
                <a:lnTo>
                  <a:pt x="5807119" y="697702"/>
                </a:lnTo>
                <a:cubicBezTo>
                  <a:pt x="5796364" y="686946"/>
                  <a:pt x="5788300" y="673506"/>
                  <a:pt x="5782923" y="657374"/>
                </a:cubicBezTo>
                <a:cubicBezTo>
                  <a:pt x="5777545" y="641244"/>
                  <a:pt x="5777545" y="633178"/>
                  <a:pt x="5782923" y="633178"/>
                </a:cubicBezTo>
                <a:cubicBezTo>
                  <a:pt x="5788300" y="633178"/>
                  <a:pt x="5801741" y="635869"/>
                  <a:pt x="5823250" y="641244"/>
                </a:cubicBezTo>
                <a:cubicBezTo>
                  <a:pt x="5844758" y="646620"/>
                  <a:pt x="5850136" y="654684"/>
                  <a:pt x="5839383" y="665441"/>
                </a:cubicBezTo>
                <a:cubicBezTo>
                  <a:pt x="5828628" y="676195"/>
                  <a:pt x="5836692" y="684261"/>
                  <a:pt x="5863578" y="689637"/>
                </a:cubicBezTo>
                <a:cubicBezTo>
                  <a:pt x="5890461" y="695013"/>
                  <a:pt x="5906592" y="703079"/>
                  <a:pt x="5911970" y="713833"/>
                </a:cubicBezTo>
                <a:cubicBezTo>
                  <a:pt x="5917347" y="724587"/>
                  <a:pt x="5920036" y="729963"/>
                  <a:pt x="5920036" y="729963"/>
                </a:cubicBezTo>
                <a:cubicBezTo>
                  <a:pt x="5920036" y="740719"/>
                  <a:pt x="5925414" y="751470"/>
                  <a:pt x="5936165" y="762225"/>
                </a:cubicBezTo>
                <a:lnTo>
                  <a:pt x="5952296" y="746096"/>
                </a:lnTo>
                <a:cubicBezTo>
                  <a:pt x="5941543" y="735341"/>
                  <a:pt x="5952296" y="729963"/>
                  <a:pt x="5984558" y="729963"/>
                </a:cubicBezTo>
                <a:cubicBezTo>
                  <a:pt x="5995312" y="729963"/>
                  <a:pt x="6006068" y="732652"/>
                  <a:pt x="6016820" y="738029"/>
                </a:cubicBezTo>
                <a:cubicBezTo>
                  <a:pt x="6027574" y="743405"/>
                  <a:pt x="6041017" y="746096"/>
                  <a:pt x="6057148" y="746096"/>
                </a:cubicBezTo>
                <a:cubicBezTo>
                  <a:pt x="6073278" y="746096"/>
                  <a:pt x="6081345" y="746096"/>
                  <a:pt x="6081345" y="746096"/>
                </a:cubicBezTo>
                <a:cubicBezTo>
                  <a:pt x="6092096" y="746096"/>
                  <a:pt x="6097474" y="751470"/>
                  <a:pt x="6097474" y="762225"/>
                </a:cubicBezTo>
                <a:lnTo>
                  <a:pt x="6097474" y="778357"/>
                </a:lnTo>
                <a:lnTo>
                  <a:pt x="6097474" y="794487"/>
                </a:lnTo>
                <a:cubicBezTo>
                  <a:pt x="6086720" y="805241"/>
                  <a:pt x="6075966" y="810618"/>
                  <a:pt x="6065213" y="810618"/>
                </a:cubicBezTo>
                <a:cubicBezTo>
                  <a:pt x="6065213" y="810618"/>
                  <a:pt x="6065213" y="813307"/>
                  <a:pt x="6065213" y="818683"/>
                </a:cubicBezTo>
                <a:cubicBezTo>
                  <a:pt x="6065213" y="824059"/>
                  <a:pt x="6062524" y="829439"/>
                  <a:pt x="6057148" y="834815"/>
                </a:cubicBezTo>
                <a:cubicBezTo>
                  <a:pt x="6051770" y="840192"/>
                  <a:pt x="6043704" y="842879"/>
                  <a:pt x="6032952" y="842879"/>
                </a:cubicBezTo>
                <a:lnTo>
                  <a:pt x="6049082" y="859011"/>
                </a:lnTo>
                <a:cubicBezTo>
                  <a:pt x="6059836" y="880518"/>
                  <a:pt x="6070590" y="893961"/>
                  <a:pt x="6081345" y="899338"/>
                </a:cubicBezTo>
                <a:cubicBezTo>
                  <a:pt x="6092096" y="904715"/>
                  <a:pt x="6113604" y="915470"/>
                  <a:pt x="6145868" y="931600"/>
                </a:cubicBezTo>
                <a:cubicBezTo>
                  <a:pt x="6178128" y="947729"/>
                  <a:pt x="6196950" y="953107"/>
                  <a:pt x="6202324" y="947729"/>
                </a:cubicBezTo>
                <a:cubicBezTo>
                  <a:pt x="6207704" y="942354"/>
                  <a:pt x="6210391" y="942354"/>
                  <a:pt x="6210391" y="947729"/>
                </a:cubicBezTo>
                <a:cubicBezTo>
                  <a:pt x="6210391" y="953107"/>
                  <a:pt x="6215770" y="955796"/>
                  <a:pt x="6226523" y="955796"/>
                </a:cubicBezTo>
                <a:cubicBezTo>
                  <a:pt x="6237274" y="955796"/>
                  <a:pt x="6242654" y="958483"/>
                  <a:pt x="6242654" y="963861"/>
                </a:cubicBezTo>
                <a:cubicBezTo>
                  <a:pt x="6242654" y="969238"/>
                  <a:pt x="6253405" y="974616"/>
                  <a:pt x="6274915" y="979992"/>
                </a:cubicBezTo>
                <a:cubicBezTo>
                  <a:pt x="6296424" y="985370"/>
                  <a:pt x="6312554" y="993434"/>
                  <a:pt x="6323308" y="1004188"/>
                </a:cubicBezTo>
                <a:cubicBezTo>
                  <a:pt x="6334060" y="1014942"/>
                  <a:pt x="6344815" y="1009566"/>
                  <a:pt x="6355571" y="988057"/>
                </a:cubicBezTo>
                <a:cubicBezTo>
                  <a:pt x="6355571" y="988057"/>
                  <a:pt x="6347504" y="977305"/>
                  <a:pt x="6331372" y="955796"/>
                </a:cubicBezTo>
                <a:cubicBezTo>
                  <a:pt x="6315242" y="934288"/>
                  <a:pt x="6307178" y="920846"/>
                  <a:pt x="6307178" y="915470"/>
                </a:cubicBezTo>
                <a:cubicBezTo>
                  <a:pt x="6307178" y="910092"/>
                  <a:pt x="6301800" y="907404"/>
                  <a:pt x="6291046" y="907404"/>
                </a:cubicBezTo>
                <a:cubicBezTo>
                  <a:pt x="6280292" y="907404"/>
                  <a:pt x="6274915" y="902028"/>
                  <a:pt x="6274915" y="891274"/>
                </a:cubicBezTo>
                <a:cubicBezTo>
                  <a:pt x="6274915" y="880518"/>
                  <a:pt x="6269537" y="875142"/>
                  <a:pt x="6258783" y="875142"/>
                </a:cubicBezTo>
                <a:cubicBezTo>
                  <a:pt x="6248028" y="875142"/>
                  <a:pt x="6248028" y="880518"/>
                  <a:pt x="6258783" y="891274"/>
                </a:cubicBezTo>
                <a:lnTo>
                  <a:pt x="6226523" y="891274"/>
                </a:lnTo>
                <a:lnTo>
                  <a:pt x="6194259" y="859011"/>
                </a:lnTo>
                <a:cubicBezTo>
                  <a:pt x="6194259" y="848255"/>
                  <a:pt x="6188882" y="853636"/>
                  <a:pt x="6178128" y="875142"/>
                </a:cubicBezTo>
                <a:lnTo>
                  <a:pt x="6162000" y="875142"/>
                </a:lnTo>
                <a:lnTo>
                  <a:pt x="6162000" y="859011"/>
                </a:lnTo>
                <a:cubicBezTo>
                  <a:pt x="6162000" y="859011"/>
                  <a:pt x="6162000" y="856321"/>
                  <a:pt x="6162000" y="850946"/>
                </a:cubicBezTo>
                <a:cubicBezTo>
                  <a:pt x="6162000" y="845569"/>
                  <a:pt x="6164687" y="840192"/>
                  <a:pt x="6170063" y="834815"/>
                </a:cubicBezTo>
                <a:cubicBezTo>
                  <a:pt x="6175441" y="829439"/>
                  <a:pt x="6180818" y="824059"/>
                  <a:pt x="6186195" y="818683"/>
                </a:cubicBezTo>
                <a:cubicBezTo>
                  <a:pt x="6191570" y="813307"/>
                  <a:pt x="6194259" y="810618"/>
                  <a:pt x="6194259" y="810618"/>
                </a:cubicBezTo>
                <a:lnTo>
                  <a:pt x="6210391" y="826750"/>
                </a:lnTo>
                <a:lnTo>
                  <a:pt x="6226523" y="842879"/>
                </a:lnTo>
                <a:lnTo>
                  <a:pt x="6226523" y="826750"/>
                </a:lnTo>
                <a:cubicBezTo>
                  <a:pt x="6226523" y="815996"/>
                  <a:pt x="6226523" y="807929"/>
                  <a:pt x="6226523" y="802553"/>
                </a:cubicBezTo>
                <a:cubicBezTo>
                  <a:pt x="6226523" y="797178"/>
                  <a:pt x="6226523" y="791797"/>
                  <a:pt x="6226523" y="786420"/>
                </a:cubicBezTo>
                <a:cubicBezTo>
                  <a:pt x="6226523" y="781046"/>
                  <a:pt x="6221146" y="778357"/>
                  <a:pt x="6210391" y="778357"/>
                </a:cubicBezTo>
                <a:cubicBezTo>
                  <a:pt x="6199637" y="778357"/>
                  <a:pt x="6194259" y="772982"/>
                  <a:pt x="6194259" y="762225"/>
                </a:cubicBezTo>
                <a:lnTo>
                  <a:pt x="6145868" y="746096"/>
                </a:lnTo>
                <a:cubicBezTo>
                  <a:pt x="6145868" y="735341"/>
                  <a:pt x="6151245" y="732652"/>
                  <a:pt x="6162000" y="738029"/>
                </a:cubicBezTo>
                <a:cubicBezTo>
                  <a:pt x="6172752" y="743405"/>
                  <a:pt x="6188882" y="746096"/>
                  <a:pt x="6210391" y="746096"/>
                </a:cubicBezTo>
                <a:cubicBezTo>
                  <a:pt x="6231900" y="746096"/>
                  <a:pt x="6256096" y="754161"/>
                  <a:pt x="6282980" y="770291"/>
                </a:cubicBezTo>
                <a:cubicBezTo>
                  <a:pt x="6309864" y="786420"/>
                  <a:pt x="6323308" y="799864"/>
                  <a:pt x="6323308" y="810618"/>
                </a:cubicBezTo>
                <a:cubicBezTo>
                  <a:pt x="6344815" y="799864"/>
                  <a:pt x="6355571" y="794487"/>
                  <a:pt x="6355571" y="794487"/>
                </a:cubicBezTo>
                <a:cubicBezTo>
                  <a:pt x="6366322" y="805241"/>
                  <a:pt x="6371702" y="810618"/>
                  <a:pt x="6371702" y="810618"/>
                </a:cubicBezTo>
                <a:cubicBezTo>
                  <a:pt x="6371702" y="810618"/>
                  <a:pt x="6377078" y="805241"/>
                  <a:pt x="6387829" y="794487"/>
                </a:cubicBezTo>
                <a:cubicBezTo>
                  <a:pt x="6398583" y="794487"/>
                  <a:pt x="6409339" y="797178"/>
                  <a:pt x="6420092" y="802553"/>
                </a:cubicBezTo>
                <a:cubicBezTo>
                  <a:pt x="6430846" y="807929"/>
                  <a:pt x="6430846" y="813307"/>
                  <a:pt x="6420092" y="818683"/>
                </a:cubicBezTo>
                <a:cubicBezTo>
                  <a:pt x="6409339" y="824059"/>
                  <a:pt x="6412026" y="829439"/>
                  <a:pt x="6428158" y="834815"/>
                </a:cubicBezTo>
                <a:cubicBezTo>
                  <a:pt x="6444288" y="840192"/>
                  <a:pt x="6452354" y="845569"/>
                  <a:pt x="6452354" y="850946"/>
                </a:cubicBezTo>
                <a:cubicBezTo>
                  <a:pt x="6452354" y="856321"/>
                  <a:pt x="6446976" y="861700"/>
                  <a:pt x="6436224" y="867075"/>
                </a:cubicBezTo>
                <a:cubicBezTo>
                  <a:pt x="6425470" y="872451"/>
                  <a:pt x="6414714" y="869765"/>
                  <a:pt x="6403961" y="859011"/>
                </a:cubicBezTo>
                <a:cubicBezTo>
                  <a:pt x="6360946" y="837503"/>
                  <a:pt x="6334060" y="826750"/>
                  <a:pt x="6323308" y="826750"/>
                </a:cubicBezTo>
                <a:lnTo>
                  <a:pt x="6468484" y="923533"/>
                </a:lnTo>
                <a:cubicBezTo>
                  <a:pt x="6489992" y="923533"/>
                  <a:pt x="6508813" y="928911"/>
                  <a:pt x="6524945" y="939666"/>
                </a:cubicBezTo>
                <a:cubicBezTo>
                  <a:pt x="6541074" y="950420"/>
                  <a:pt x="6559892" y="950420"/>
                  <a:pt x="6581400" y="939666"/>
                </a:cubicBezTo>
                <a:cubicBezTo>
                  <a:pt x="6581400" y="928911"/>
                  <a:pt x="6584090" y="923533"/>
                  <a:pt x="6589468" y="923533"/>
                </a:cubicBezTo>
                <a:cubicBezTo>
                  <a:pt x="6594846" y="923533"/>
                  <a:pt x="6602910" y="923533"/>
                  <a:pt x="6613664" y="923533"/>
                </a:cubicBezTo>
                <a:cubicBezTo>
                  <a:pt x="6613664" y="934288"/>
                  <a:pt x="6608286" y="939666"/>
                  <a:pt x="6597532" y="939666"/>
                </a:cubicBezTo>
                <a:lnTo>
                  <a:pt x="6597532" y="955796"/>
                </a:lnTo>
                <a:cubicBezTo>
                  <a:pt x="6597532" y="955796"/>
                  <a:pt x="6602910" y="955796"/>
                  <a:pt x="6613664" y="955796"/>
                </a:cubicBezTo>
                <a:cubicBezTo>
                  <a:pt x="6624418" y="955796"/>
                  <a:pt x="6635172" y="961174"/>
                  <a:pt x="6645924" y="971928"/>
                </a:cubicBezTo>
                <a:cubicBezTo>
                  <a:pt x="6645924" y="971928"/>
                  <a:pt x="6651304" y="974616"/>
                  <a:pt x="6662055" y="979992"/>
                </a:cubicBezTo>
                <a:cubicBezTo>
                  <a:pt x="6672809" y="985370"/>
                  <a:pt x="6683564" y="988057"/>
                  <a:pt x="6694318" y="988057"/>
                </a:cubicBezTo>
                <a:lnTo>
                  <a:pt x="6758842" y="1004188"/>
                </a:lnTo>
                <a:cubicBezTo>
                  <a:pt x="6780350" y="1014942"/>
                  <a:pt x="6793792" y="1017629"/>
                  <a:pt x="6799168" y="1012255"/>
                </a:cubicBezTo>
                <a:cubicBezTo>
                  <a:pt x="6804546" y="1006878"/>
                  <a:pt x="6815300" y="1009566"/>
                  <a:pt x="6831430" y="1020320"/>
                </a:cubicBezTo>
                <a:cubicBezTo>
                  <a:pt x="6847560" y="1031074"/>
                  <a:pt x="6861004" y="1031074"/>
                  <a:pt x="6871758" y="1020320"/>
                </a:cubicBezTo>
                <a:lnTo>
                  <a:pt x="6920150" y="1020320"/>
                </a:lnTo>
                <a:cubicBezTo>
                  <a:pt x="6941659" y="1031074"/>
                  <a:pt x="6971231" y="1036451"/>
                  <a:pt x="7008868" y="1036451"/>
                </a:cubicBezTo>
                <a:cubicBezTo>
                  <a:pt x="7046509" y="1036451"/>
                  <a:pt x="7073392" y="1041828"/>
                  <a:pt x="7089524" y="1052583"/>
                </a:cubicBezTo>
                <a:cubicBezTo>
                  <a:pt x="7105655" y="1063337"/>
                  <a:pt x="7119097" y="1063337"/>
                  <a:pt x="7129852" y="1052583"/>
                </a:cubicBezTo>
                <a:lnTo>
                  <a:pt x="7242768" y="1100974"/>
                </a:lnTo>
                <a:cubicBezTo>
                  <a:pt x="7253522" y="1111729"/>
                  <a:pt x="7264276" y="1111729"/>
                  <a:pt x="7275031" y="1100974"/>
                </a:cubicBezTo>
                <a:lnTo>
                  <a:pt x="7339552" y="1117105"/>
                </a:lnTo>
                <a:cubicBezTo>
                  <a:pt x="7393323" y="1127859"/>
                  <a:pt x="7425586" y="1122483"/>
                  <a:pt x="7436338" y="1100974"/>
                </a:cubicBezTo>
                <a:lnTo>
                  <a:pt x="7452468" y="1084845"/>
                </a:lnTo>
                <a:cubicBezTo>
                  <a:pt x="7452468" y="1106351"/>
                  <a:pt x="7457846" y="1111729"/>
                  <a:pt x="7468601" y="1100974"/>
                </a:cubicBezTo>
                <a:lnTo>
                  <a:pt x="7468601" y="1117105"/>
                </a:lnTo>
                <a:cubicBezTo>
                  <a:pt x="7457846" y="1127859"/>
                  <a:pt x="7463223" y="1133237"/>
                  <a:pt x="7484732" y="1133237"/>
                </a:cubicBezTo>
                <a:cubicBezTo>
                  <a:pt x="7484732" y="1133237"/>
                  <a:pt x="7495486" y="1133237"/>
                  <a:pt x="7516992" y="1133237"/>
                </a:cubicBezTo>
                <a:lnTo>
                  <a:pt x="7533123" y="1133237"/>
                </a:lnTo>
                <a:cubicBezTo>
                  <a:pt x="7543878" y="1133237"/>
                  <a:pt x="7557319" y="1135924"/>
                  <a:pt x="7573451" y="1141301"/>
                </a:cubicBezTo>
                <a:cubicBezTo>
                  <a:pt x="7589582" y="1146679"/>
                  <a:pt x="7597647" y="1149366"/>
                  <a:pt x="7597647" y="1149366"/>
                </a:cubicBezTo>
                <a:cubicBezTo>
                  <a:pt x="7608403" y="1149366"/>
                  <a:pt x="7619156" y="1149366"/>
                  <a:pt x="7629910" y="1149366"/>
                </a:cubicBezTo>
                <a:cubicBezTo>
                  <a:pt x="7640662" y="1149366"/>
                  <a:pt x="7640662" y="1141301"/>
                  <a:pt x="7629910" y="1125170"/>
                </a:cubicBezTo>
                <a:cubicBezTo>
                  <a:pt x="7619156" y="1109041"/>
                  <a:pt x="7621844" y="1100974"/>
                  <a:pt x="7637975" y="1100974"/>
                </a:cubicBezTo>
                <a:cubicBezTo>
                  <a:pt x="7654106" y="1100974"/>
                  <a:pt x="7662170" y="1106351"/>
                  <a:pt x="7662170" y="1117105"/>
                </a:cubicBezTo>
                <a:lnTo>
                  <a:pt x="7726694" y="1100974"/>
                </a:lnTo>
                <a:lnTo>
                  <a:pt x="7742824" y="1100974"/>
                </a:lnTo>
                <a:lnTo>
                  <a:pt x="7775086" y="1117105"/>
                </a:lnTo>
                <a:cubicBezTo>
                  <a:pt x="7796595" y="1117105"/>
                  <a:pt x="7807349" y="1122483"/>
                  <a:pt x="7807349" y="1133237"/>
                </a:cubicBezTo>
                <a:cubicBezTo>
                  <a:pt x="7807349" y="1143991"/>
                  <a:pt x="7796595" y="1143991"/>
                  <a:pt x="7775086" y="1133237"/>
                </a:cubicBezTo>
                <a:lnTo>
                  <a:pt x="7758956" y="1149366"/>
                </a:lnTo>
                <a:cubicBezTo>
                  <a:pt x="7769710" y="1160120"/>
                  <a:pt x="7788531" y="1165500"/>
                  <a:pt x="7815414" y="1165500"/>
                </a:cubicBezTo>
                <a:cubicBezTo>
                  <a:pt x="7842299" y="1165500"/>
                  <a:pt x="7855741" y="1170875"/>
                  <a:pt x="7855741" y="1181629"/>
                </a:cubicBezTo>
                <a:cubicBezTo>
                  <a:pt x="7855741" y="1181629"/>
                  <a:pt x="7855741" y="1184316"/>
                  <a:pt x="7855741" y="1189696"/>
                </a:cubicBezTo>
                <a:cubicBezTo>
                  <a:pt x="7855741" y="1195070"/>
                  <a:pt x="7858428" y="1195070"/>
                  <a:pt x="7863806" y="1189696"/>
                </a:cubicBezTo>
                <a:cubicBezTo>
                  <a:pt x="7869186" y="1184316"/>
                  <a:pt x="7877250" y="1184316"/>
                  <a:pt x="7888004" y="1189696"/>
                </a:cubicBezTo>
                <a:cubicBezTo>
                  <a:pt x="7898756" y="1195070"/>
                  <a:pt x="7909510" y="1197760"/>
                  <a:pt x="7920264" y="1197760"/>
                </a:cubicBezTo>
                <a:lnTo>
                  <a:pt x="7952528" y="1213891"/>
                </a:lnTo>
                <a:cubicBezTo>
                  <a:pt x="7952528" y="1203137"/>
                  <a:pt x="7957904" y="1197760"/>
                  <a:pt x="7968658" y="1197760"/>
                </a:cubicBezTo>
                <a:cubicBezTo>
                  <a:pt x="7979410" y="1197760"/>
                  <a:pt x="7979410" y="1203137"/>
                  <a:pt x="7968658" y="1213891"/>
                </a:cubicBezTo>
                <a:cubicBezTo>
                  <a:pt x="7968658" y="1224646"/>
                  <a:pt x="7968658" y="1230020"/>
                  <a:pt x="7968658" y="1230020"/>
                </a:cubicBezTo>
                <a:cubicBezTo>
                  <a:pt x="7979410" y="1230020"/>
                  <a:pt x="7984790" y="1224646"/>
                  <a:pt x="7984790" y="1213891"/>
                </a:cubicBezTo>
                <a:cubicBezTo>
                  <a:pt x="7984790" y="1213891"/>
                  <a:pt x="7987478" y="1211201"/>
                  <a:pt x="7992854" y="1205825"/>
                </a:cubicBezTo>
                <a:cubicBezTo>
                  <a:pt x="7998232" y="1200450"/>
                  <a:pt x="8011674" y="1203137"/>
                  <a:pt x="8033182" y="1213891"/>
                </a:cubicBezTo>
                <a:lnTo>
                  <a:pt x="8000919" y="1230020"/>
                </a:lnTo>
                <a:lnTo>
                  <a:pt x="8049311" y="1230020"/>
                </a:lnTo>
                <a:lnTo>
                  <a:pt x="8033182" y="1213891"/>
                </a:lnTo>
                <a:cubicBezTo>
                  <a:pt x="8076197" y="1213891"/>
                  <a:pt x="8103082" y="1219266"/>
                  <a:pt x="8113836" y="1230020"/>
                </a:cubicBezTo>
                <a:cubicBezTo>
                  <a:pt x="8135345" y="1240775"/>
                  <a:pt x="8221374" y="1251529"/>
                  <a:pt x="8371928" y="1262283"/>
                </a:cubicBezTo>
                <a:lnTo>
                  <a:pt x="8484846" y="1246154"/>
                </a:lnTo>
                <a:cubicBezTo>
                  <a:pt x="8484846" y="1256907"/>
                  <a:pt x="8492911" y="1264971"/>
                  <a:pt x="8509042" y="1270350"/>
                </a:cubicBezTo>
                <a:cubicBezTo>
                  <a:pt x="8525174" y="1275725"/>
                  <a:pt x="8541304" y="1275725"/>
                  <a:pt x="8557433" y="1270350"/>
                </a:cubicBezTo>
                <a:cubicBezTo>
                  <a:pt x="8573565" y="1264971"/>
                  <a:pt x="8587009" y="1267660"/>
                  <a:pt x="8597763" y="1278414"/>
                </a:cubicBezTo>
                <a:lnTo>
                  <a:pt x="8759072" y="1294546"/>
                </a:lnTo>
                <a:lnTo>
                  <a:pt x="8775204" y="1278414"/>
                </a:lnTo>
                <a:lnTo>
                  <a:pt x="8791333" y="1278414"/>
                </a:lnTo>
                <a:cubicBezTo>
                  <a:pt x="8802087" y="1278414"/>
                  <a:pt x="8810154" y="1281104"/>
                  <a:pt x="8815529" y="1286479"/>
                </a:cubicBezTo>
                <a:cubicBezTo>
                  <a:pt x="8820905" y="1291855"/>
                  <a:pt x="8823596" y="1294546"/>
                  <a:pt x="8823596" y="1294546"/>
                </a:cubicBezTo>
                <a:cubicBezTo>
                  <a:pt x="8823596" y="1305300"/>
                  <a:pt x="8828972" y="1310675"/>
                  <a:pt x="8839725" y="1310675"/>
                </a:cubicBezTo>
                <a:cubicBezTo>
                  <a:pt x="8850479" y="1310675"/>
                  <a:pt x="8861233" y="1316055"/>
                  <a:pt x="8871987" y="1326807"/>
                </a:cubicBezTo>
                <a:cubicBezTo>
                  <a:pt x="8882742" y="1326807"/>
                  <a:pt x="8888118" y="1326807"/>
                  <a:pt x="8888118" y="1326807"/>
                </a:cubicBezTo>
                <a:cubicBezTo>
                  <a:pt x="8888118" y="1316055"/>
                  <a:pt x="8888118" y="1310675"/>
                  <a:pt x="8888118" y="1310675"/>
                </a:cubicBezTo>
                <a:cubicBezTo>
                  <a:pt x="8877364" y="1310675"/>
                  <a:pt x="8871987" y="1310675"/>
                  <a:pt x="8871987" y="1310675"/>
                </a:cubicBezTo>
                <a:cubicBezTo>
                  <a:pt x="8871987" y="1299921"/>
                  <a:pt x="8888118" y="1294546"/>
                  <a:pt x="8920379" y="1294546"/>
                </a:cubicBezTo>
                <a:cubicBezTo>
                  <a:pt x="8941887" y="1305300"/>
                  <a:pt x="8952642" y="1310675"/>
                  <a:pt x="8952642" y="1310675"/>
                </a:cubicBezTo>
                <a:cubicBezTo>
                  <a:pt x="8941887" y="1321429"/>
                  <a:pt x="8944576" y="1326807"/>
                  <a:pt x="8960709" y="1326807"/>
                </a:cubicBezTo>
                <a:cubicBezTo>
                  <a:pt x="8976838" y="1326807"/>
                  <a:pt x="8984904" y="1326807"/>
                  <a:pt x="8984904" y="1326807"/>
                </a:cubicBezTo>
                <a:cubicBezTo>
                  <a:pt x="8984904" y="1316055"/>
                  <a:pt x="8984904" y="1310675"/>
                  <a:pt x="8984904" y="1310675"/>
                </a:cubicBezTo>
                <a:cubicBezTo>
                  <a:pt x="8984904" y="1310675"/>
                  <a:pt x="8990279" y="1310675"/>
                  <a:pt x="9001033" y="1310675"/>
                </a:cubicBezTo>
                <a:lnTo>
                  <a:pt x="8984904" y="1294546"/>
                </a:lnTo>
                <a:lnTo>
                  <a:pt x="8968772" y="1278414"/>
                </a:lnTo>
                <a:cubicBezTo>
                  <a:pt x="9011788" y="1278414"/>
                  <a:pt x="9033296" y="1278414"/>
                  <a:pt x="9033296" y="1278414"/>
                </a:cubicBezTo>
                <a:cubicBezTo>
                  <a:pt x="9033296" y="1299921"/>
                  <a:pt x="9070934" y="1305300"/>
                  <a:pt x="9146213" y="1294546"/>
                </a:cubicBezTo>
                <a:cubicBezTo>
                  <a:pt x="9178474" y="1283792"/>
                  <a:pt x="9226868" y="1278414"/>
                  <a:pt x="9291392" y="1278414"/>
                </a:cubicBezTo>
                <a:cubicBezTo>
                  <a:pt x="9355914" y="1278414"/>
                  <a:pt x="9412372" y="1278414"/>
                  <a:pt x="9460764" y="1278414"/>
                </a:cubicBezTo>
                <a:cubicBezTo>
                  <a:pt x="9509159" y="1278414"/>
                  <a:pt x="9527977" y="1283792"/>
                  <a:pt x="9517223" y="1294546"/>
                </a:cubicBezTo>
                <a:cubicBezTo>
                  <a:pt x="9517223" y="1305300"/>
                  <a:pt x="9517223" y="1310675"/>
                  <a:pt x="9517223" y="1310675"/>
                </a:cubicBezTo>
                <a:cubicBezTo>
                  <a:pt x="9506469" y="1321429"/>
                  <a:pt x="9498405" y="1321429"/>
                  <a:pt x="9493027" y="1310675"/>
                </a:cubicBezTo>
                <a:cubicBezTo>
                  <a:pt x="9487651" y="1299921"/>
                  <a:pt x="9463455" y="1294546"/>
                  <a:pt x="9420438" y="1294546"/>
                </a:cubicBezTo>
                <a:cubicBezTo>
                  <a:pt x="9377422" y="1294546"/>
                  <a:pt x="9353226" y="1299921"/>
                  <a:pt x="9347850" y="1310675"/>
                </a:cubicBezTo>
                <a:cubicBezTo>
                  <a:pt x="9342472" y="1321429"/>
                  <a:pt x="9334405" y="1324118"/>
                  <a:pt x="9323651" y="1318742"/>
                </a:cubicBezTo>
                <a:cubicBezTo>
                  <a:pt x="9312897" y="1313365"/>
                  <a:pt x="9288701" y="1313365"/>
                  <a:pt x="9251064" y="1318742"/>
                </a:cubicBezTo>
                <a:cubicBezTo>
                  <a:pt x="9213425" y="1324118"/>
                  <a:pt x="9186538" y="1324118"/>
                  <a:pt x="9170409" y="1318742"/>
                </a:cubicBezTo>
                <a:cubicBezTo>
                  <a:pt x="9154279" y="1313365"/>
                  <a:pt x="9130083" y="1316055"/>
                  <a:pt x="9097820" y="1326807"/>
                </a:cubicBezTo>
                <a:cubicBezTo>
                  <a:pt x="9076313" y="1337561"/>
                  <a:pt x="9062870" y="1342938"/>
                  <a:pt x="9057492" y="1342938"/>
                </a:cubicBezTo>
                <a:cubicBezTo>
                  <a:pt x="9052116" y="1342938"/>
                  <a:pt x="9046738" y="1340250"/>
                  <a:pt x="9041363" y="1334871"/>
                </a:cubicBezTo>
                <a:cubicBezTo>
                  <a:pt x="9035984" y="1329496"/>
                  <a:pt x="9033296" y="1326807"/>
                  <a:pt x="9033296" y="1326807"/>
                </a:cubicBezTo>
                <a:cubicBezTo>
                  <a:pt x="9033296" y="1326807"/>
                  <a:pt x="9027920" y="1326807"/>
                  <a:pt x="9017166" y="1326807"/>
                </a:cubicBezTo>
                <a:lnTo>
                  <a:pt x="9017166" y="1342938"/>
                </a:lnTo>
                <a:lnTo>
                  <a:pt x="9097820" y="1359068"/>
                </a:lnTo>
                <a:cubicBezTo>
                  <a:pt x="9130083" y="1359068"/>
                  <a:pt x="9146213" y="1359068"/>
                  <a:pt x="9146213" y="1359068"/>
                </a:cubicBezTo>
                <a:cubicBezTo>
                  <a:pt x="9146213" y="1359068"/>
                  <a:pt x="9175785" y="1359068"/>
                  <a:pt x="9234933" y="1359068"/>
                </a:cubicBezTo>
                <a:cubicBezTo>
                  <a:pt x="9294079" y="1359068"/>
                  <a:pt x="9339783" y="1359068"/>
                  <a:pt x="9372046" y="1359068"/>
                </a:cubicBezTo>
                <a:cubicBezTo>
                  <a:pt x="9382800" y="1359068"/>
                  <a:pt x="9393551" y="1359068"/>
                  <a:pt x="9404306" y="1359068"/>
                </a:cubicBezTo>
                <a:cubicBezTo>
                  <a:pt x="9415060" y="1359068"/>
                  <a:pt x="9420438" y="1359068"/>
                  <a:pt x="9420438" y="1359068"/>
                </a:cubicBezTo>
                <a:cubicBezTo>
                  <a:pt x="9420438" y="1369822"/>
                  <a:pt x="9431192" y="1369822"/>
                  <a:pt x="9452700" y="1359068"/>
                </a:cubicBezTo>
                <a:lnTo>
                  <a:pt x="9614009" y="1359068"/>
                </a:lnTo>
                <a:cubicBezTo>
                  <a:pt x="9689286" y="1359068"/>
                  <a:pt x="9732301" y="1353692"/>
                  <a:pt x="9743055" y="1342938"/>
                </a:cubicBezTo>
                <a:lnTo>
                  <a:pt x="9726925" y="1342938"/>
                </a:lnTo>
                <a:cubicBezTo>
                  <a:pt x="9716172" y="1342938"/>
                  <a:pt x="9710793" y="1340250"/>
                  <a:pt x="9710793" y="1334871"/>
                </a:cubicBezTo>
                <a:cubicBezTo>
                  <a:pt x="9710793" y="1329496"/>
                  <a:pt x="9705418" y="1326807"/>
                  <a:pt x="9694664" y="1326807"/>
                </a:cubicBezTo>
                <a:cubicBezTo>
                  <a:pt x="9694664" y="1316055"/>
                  <a:pt x="9686597" y="1310675"/>
                  <a:pt x="9670468" y="1310675"/>
                </a:cubicBezTo>
                <a:cubicBezTo>
                  <a:pt x="9654336" y="1310675"/>
                  <a:pt x="9651647" y="1305300"/>
                  <a:pt x="9662401" y="1294546"/>
                </a:cubicBezTo>
                <a:lnTo>
                  <a:pt x="9743055" y="1294546"/>
                </a:lnTo>
                <a:cubicBezTo>
                  <a:pt x="9764564" y="1294546"/>
                  <a:pt x="9783382" y="1291855"/>
                  <a:pt x="9799514" y="1286479"/>
                </a:cubicBezTo>
                <a:cubicBezTo>
                  <a:pt x="9815645" y="1281104"/>
                  <a:pt x="9823710" y="1278414"/>
                  <a:pt x="9823710" y="1278414"/>
                </a:cubicBezTo>
                <a:cubicBezTo>
                  <a:pt x="9823710" y="1278414"/>
                  <a:pt x="9829086" y="1278414"/>
                  <a:pt x="9839840" y="1278414"/>
                </a:cubicBezTo>
                <a:lnTo>
                  <a:pt x="9920495" y="1262283"/>
                </a:lnTo>
                <a:cubicBezTo>
                  <a:pt x="9920495" y="1262283"/>
                  <a:pt x="9920495" y="1259596"/>
                  <a:pt x="9920495" y="1254218"/>
                </a:cubicBezTo>
                <a:cubicBezTo>
                  <a:pt x="9920495" y="1248842"/>
                  <a:pt x="9925873" y="1246154"/>
                  <a:pt x="9936627" y="1246154"/>
                </a:cubicBezTo>
                <a:cubicBezTo>
                  <a:pt x="9936627" y="1246154"/>
                  <a:pt x="9933938" y="1240775"/>
                  <a:pt x="9928560" y="1230020"/>
                </a:cubicBezTo>
                <a:cubicBezTo>
                  <a:pt x="9923184" y="1219266"/>
                  <a:pt x="9920495" y="1213891"/>
                  <a:pt x="9920495" y="1213891"/>
                </a:cubicBezTo>
                <a:cubicBezTo>
                  <a:pt x="9920495" y="1213891"/>
                  <a:pt x="9931249" y="1213891"/>
                  <a:pt x="9952756" y="1213891"/>
                </a:cubicBezTo>
                <a:cubicBezTo>
                  <a:pt x="9974265" y="1213891"/>
                  <a:pt x="9985019" y="1211201"/>
                  <a:pt x="9985019" y="1205825"/>
                </a:cubicBezTo>
                <a:cubicBezTo>
                  <a:pt x="9985019" y="1200450"/>
                  <a:pt x="9995773" y="1197760"/>
                  <a:pt x="10017281" y="1197760"/>
                </a:cubicBezTo>
                <a:cubicBezTo>
                  <a:pt x="10038788" y="1187005"/>
                  <a:pt x="10049543" y="1187005"/>
                  <a:pt x="10049543" y="1197760"/>
                </a:cubicBezTo>
                <a:cubicBezTo>
                  <a:pt x="10049543" y="1208514"/>
                  <a:pt x="10049543" y="1213891"/>
                  <a:pt x="10049543" y="1213891"/>
                </a:cubicBezTo>
                <a:cubicBezTo>
                  <a:pt x="10049543" y="1213891"/>
                  <a:pt x="10054919" y="1213891"/>
                  <a:pt x="10065673" y="1213891"/>
                </a:cubicBezTo>
                <a:cubicBezTo>
                  <a:pt x="10076426" y="1213891"/>
                  <a:pt x="10081804" y="1216579"/>
                  <a:pt x="10081804" y="1221955"/>
                </a:cubicBezTo>
                <a:cubicBezTo>
                  <a:pt x="10081804" y="1227333"/>
                  <a:pt x="10081804" y="1230020"/>
                  <a:pt x="10081804" y="1230020"/>
                </a:cubicBezTo>
                <a:lnTo>
                  <a:pt x="10146326" y="1278414"/>
                </a:lnTo>
                <a:lnTo>
                  <a:pt x="10162460" y="1246154"/>
                </a:lnTo>
                <a:lnTo>
                  <a:pt x="10162460" y="1230020"/>
                </a:lnTo>
                <a:cubicBezTo>
                  <a:pt x="10162460" y="1251529"/>
                  <a:pt x="10210848" y="1267660"/>
                  <a:pt x="10307635" y="1278414"/>
                </a:cubicBezTo>
                <a:lnTo>
                  <a:pt x="10323765" y="1294546"/>
                </a:lnTo>
                <a:cubicBezTo>
                  <a:pt x="10302260" y="1294546"/>
                  <a:pt x="10283441" y="1294546"/>
                  <a:pt x="10267307" y="1294546"/>
                </a:cubicBezTo>
                <a:cubicBezTo>
                  <a:pt x="10251176" y="1294546"/>
                  <a:pt x="10226982" y="1299921"/>
                  <a:pt x="10194719" y="1310675"/>
                </a:cubicBezTo>
                <a:cubicBezTo>
                  <a:pt x="10173212" y="1310675"/>
                  <a:pt x="10159769" y="1310675"/>
                  <a:pt x="10154393" y="1310675"/>
                </a:cubicBezTo>
                <a:cubicBezTo>
                  <a:pt x="10149015" y="1310675"/>
                  <a:pt x="10151704" y="1316055"/>
                  <a:pt x="10162460" y="1326807"/>
                </a:cubicBezTo>
                <a:cubicBezTo>
                  <a:pt x="10183965" y="1348314"/>
                  <a:pt x="10200097" y="1348314"/>
                  <a:pt x="10210848" y="1326807"/>
                </a:cubicBezTo>
                <a:cubicBezTo>
                  <a:pt x="10210848" y="1316055"/>
                  <a:pt x="10221606" y="1316055"/>
                  <a:pt x="10243111" y="1326807"/>
                </a:cubicBezTo>
                <a:cubicBezTo>
                  <a:pt x="10253868" y="1326807"/>
                  <a:pt x="10264620" y="1326807"/>
                  <a:pt x="10275374" y="1326807"/>
                </a:cubicBezTo>
                <a:cubicBezTo>
                  <a:pt x="10286128" y="1326807"/>
                  <a:pt x="10296882" y="1326807"/>
                  <a:pt x="10307635" y="1326807"/>
                </a:cubicBezTo>
                <a:cubicBezTo>
                  <a:pt x="10318391" y="1326807"/>
                  <a:pt x="10331832" y="1326807"/>
                  <a:pt x="10347963" y="1326807"/>
                </a:cubicBezTo>
                <a:cubicBezTo>
                  <a:pt x="10364093" y="1326807"/>
                  <a:pt x="10377535" y="1326807"/>
                  <a:pt x="10388291" y="1326807"/>
                </a:cubicBezTo>
                <a:cubicBezTo>
                  <a:pt x="10409796" y="1326807"/>
                  <a:pt x="10425928" y="1326807"/>
                  <a:pt x="10436683" y="1326807"/>
                </a:cubicBezTo>
                <a:cubicBezTo>
                  <a:pt x="10447435" y="1326807"/>
                  <a:pt x="10452815" y="1332183"/>
                  <a:pt x="10452815" y="1342938"/>
                </a:cubicBezTo>
                <a:cubicBezTo>
                  <a:pt x="10452815" y="1353692"/>
                  <a:pt x="10436683" y="1359068"/>
                  <a:pt x="10404420" y="1359068"/>
                </a:cubicBezTo>
                <a:lnTo>
                  <a:pt x="10436683" y="1375201"/>
                </a:lnTo>
                <a:lnTo>
                  <a:pt x="10533469" y="1375201"/>
                </a:lnTo>
                <a:lnTo>
                  <a:pt x="10517337" y="1407461"/>
                </a:lnTo>
                <a:lnTo>
                  <a:pt x="10501206" y="1407461"/>
                </a:lnTo>
                <a:cubicBezTo>
                  <a:pt x="10501206" y="1407461"/>
                  <a:pt x="10493141" y="1407461"/>
                  <a:pt x="10477011" y="1407461"/>
                </a:cubicBezTo>
                <a:cubicBezTo>
                  <a:pt x="10460878" y="1407461"/>
                  <a:pt x="10442057" y="1407461"/>
                  <a:pt x="10420552" y="1407461"/>
                </a:cubicBezTo>
                <a:cubicBezTo>
                  <a:pt x="10399044" y="1407461"/>
                  <a:pt x="10382915" y="1407461"/>
                  <a:pt x="10372160" y="1407461"/>
                </a:cubicBezTo>
                <a:lnTo>
                  <a:pt x="10356028" y="1423592"/>
                </a:lnTo>
                <a:cubicBezTo>
                  <a:pt x="10366782" y="1412838"/>
                  <a:pt x="10372160" y="1404773"/>
                  <a:pt x="10372160" y="1399396"/>
                </a:cubicBezTo>
                <a:cubicBezTo>
                  <a:pt x="10372160" y="1394020"/>
                  <a:pt x="10345274" y="1391329"/>
                  <a:pt x="10291504" y="1391329"/>
                </a:cubicBezTo>
                <a:lnTo>
                  <a:pt x="10226982" y="1407461"/>
                </a:lnTo>
                <a:lnTo>
                  <a:pt x="10275374" y="1423592"/>
                </a:lnTo>
                <a:cubicBezTo>
                  <a:pt x="10296882" y="1423592"/>
                  <a:pt x="10313013" y="1428968"/>
                  <a:pt x="10323765" y="1439723"/>
                </a:cubicBezTo>
                <a:lnTo>
                  <a:pt x="10356028" y="1471984"/>
                </a:lnTo>
                <a:cubicBezTo>
                  <a:pt x="10366782" y="1471984"/>
                  <a:pt x="10372160" y="1471984"/>
                  <a:pt x="10372160" y="1471984"/>
                </a:cubicBezTo>
                <a:lnTo>
                  <a:pt x="10452815" y="1488116"/>
                </a:lnTo>
                <a:cubicBezTo>
                  <a:pt x="10463569" y="1488116"/>
                  <a:pt x="10477011" y="1488116"/>
                  <a:pt x="10493141" y="1488116"/>
                </a:cubicBezTo>
                <a:cubicBezTo>
                  <a:pt x="10509270" y="1488116"/>
                  <a:pt x="10517337" y="1488116"/>
                  <a:pt x="10517337" y="1488116"/>
                </a:cubicBezTo>
                <a:cubicBezTo>
                  <a:pt x="10528091" y="1488116"/>
                  <a:pt x="10533469" y="1488116"/>
                  <a:pt x="10533469" y="1488116"/>
                </a:cubicBezTo>
                <a:lnTo>
                  <a:pt x="10533469" y="1471984"/>
                </a:lnTo>
                <a:cubicBezTo>
                  <a:pt x="10511961" y="1471984"/>
                  <a:pt x="10490451" y="1466609"/>
                  <a:pt x="10468944" y="1455855"/>
                </a:cubicBezTo>
                <a:lnTo>
                  <a:pt x="10452815" y="1439723"/>
                </a:lnTo>
                <a:cubicBezTo>
                  <a:pt x="10463569" y="1439723"/>
                  <a:pt x="10471634" y="1439723"/>
                  <a:pt x="10477011" y="1439723"/>
                </a:cubicBezTo>
                <a:cubicBezTo>
                  <a:pt x="10482385" y="1439723"/>
                  <a:pt x="10501206" y="1439723"/>
                  <a:pt x="10533469" y="1439723"/>
                </a:cubicBezTo>
                <a:cubicBezTo>
                  <a:pt x="10544222" y="1439723"/>
                  <a:pt x="10552289" y="1437034"/>
                  <a:pt x="10557665" y="1431659"/>
                </a:cubicBezTo>
                <a:cubicBezTo>
                  <a:pt x="10563041" y="1426279"/>
                  <a:pt x="10565729" y="1423592"/>
                  <a:pt x="10565729" y="1423592"/>
                </a:cubicBezTo>
                <a:lnTo>
                  <a:pt x="10581861" y="1407461"/>
                </a:lnTo>
                <a:lnTo>
                  <a:pt x="10581861" y="1375201"/>
                </a:lnTo>
                <a:cubicBezTo>
                  <a:pt x="10581861" y="1353692"/>
                  <a:pt x="10576486" y="1342938"/>
                  <a:pt x="10565729" y="1342938"/>
                </a:cubicBezTo>
                <a:lnTo>
                  <a:pt x="10533469" y="1342938"/>
                </a:lnTo>
                <a:lnTo>
                  <a:pt x="10565729" y="1326807"/>
                </a:lnTo>
                <a:lnTo>
                  <a:pt x="10614122" y="1342938"/>
                </a:lnTo>
                <a:cubicBezTo>
                  <a:pt x="10603366" y="1342938"/>
                  <a:pt x="10603366" y="1348314"/>
                  <a:pt x="10614122" y="1359068"/>
                </a:cubicBezTo>
                <a:cubicBezTo>
                  <a:pt x="10624878" y="1359068"/>
                  <a:pt x="10630253" y="1361759"/>
                  <a:pt x="10630253" y="1367133"/>
                </a:cubicBezTo>
                <a:cubicBezTo>
                  <a:pt x="10630253" y="1372510"/>
                  <a:pt x="10630253" y="1380575"/>
                  <a:pt x="10630253" y="1391329"/>
                </a:cubicBezTo>
                <a:lnTo>
                  <a:pt x="10614122" y="1439723"/>
                </a:lnTo>
                <a:lnTo>
                  <a:pt x="10630253" y="1471984"/>
                </a:lnTo>
                <a:lnTo>
                  <a:pt x="10678644" y="1471984"/>
                </a:lnTo>
                <a:cubicBezTo>
                  <a:pt x="10743170" y="1461230"/>
                  <a:pt x="10783496" y="1455855"/>
                  <a:pt x="10799628" y="1455855"/>
                </a:cubicBezTo>
                <a:cubicBezTo>
                  <a:pt x="10815759" y="1455855"/>
                  <a:pt x="10823824" y="1450475"/>
                  <a:pt x="10823824" y="1439723"/>
                </a:cubicBezTo>
                <a:cubicBezTo>
                  <a:pt x="10834578" y="1418216"/>
                  <a:pt x="10834578" y="1407461"/>
                  <a:pt x="10823824" y="1407461"/>
                </a:cubicBezTo>
                <a:cubicBezTo>
                  <a:pt x="10845331" y="1407461"/>
                  <a:pt x="10856087" y="1407461"/>
                  <a:pt x="10856087" y="1407461"/>
                </a:cubicBezTo>
                <a:lnTo>
                  <a:pt x="10856087" y="1423592"/>
                </a:lnTo>
                <a:cubicBezTo>
                  <a:pt x="10845331" y="1434346"/>
                  <a:pt x="10845331" y="1445100"/>
                  <a:pt x="10856087" y="1455855"/>
                </a:cubicBezTo>
                <a:cubicBezTo>
                  <a:pt x="10845331" y="1455855"/>
                  <a:pt x="10839953" y="1458542"/>
                  <a:pt x="10839953" y="1463920"/>
                </a:cubicBezTo>
                <a:cubicBezTo>
                  <a:pt x="10839953" y="1469296"/>
                  <a:pt x="10845331" y="1471984"/>
                  <a:pt x="10856087" y="1471984"/>
                </a:cubicBezTo>
                <a:cubicBezTo>
                  <a:pt x="10866840" y="1471984"/>
                  <a:pt x="10874906" y="1477363"/>
                  <a:pt x="10880283" y="1488116"/>
                </a:cubicBezTo>
                <a:cubicBezTo>
                  <a:pt x="10885659" y="1498870"/>
                  <a:pt x="10904479" y="1501559"/>
                  <a:pt x="10936740" y="1496180"/>
                </a:cubicBezTo>
                <a:cubicBezTo>
                  <a:pt x="10969004" y="1490805"/>
                  <a:pt x="10987824" y="1485427"/>
                  <a:pt x="10993198" y="1480051"/>
                </a:cubicBezTo>
                <a:cubicBezTo>
                  <a:pt x="10998575" y="1474674"/>
                  <a:pt x="11006640" y="1471984"/>
                  <a:pt x="11017396" y="1471984"/>
                </a:cubicBezTo>
                <a:cubicBezTo>
                  <a:pt x="11028148" y="1471984"/>
                  <a:pt x="11033525" y="1471984"/>
                  <a:pt x="11033525" y="1471984"/>
                </a:cubicBezTo>
                <a:cubicBezTo>
                  <a:pt x="11033525" y="1450475"/>
                  <a:pt x="11065787" y="1439723"/>
                  <a:pt x="11130311" y="1439723"/>
                </a:cubicBezTo>
                <a:lnTo>
                  <a:pt x="11130311" y="1407461"/>
                </a:lnTo>
                <a:cubicBezTo>
                  <a:pt x="11119556" y="1407461"/>
                  <a:pt x="11114179" y="1402084"/>
                  <a:pt x="11114179" y="1391329"/>
                </a:cubicBezTo>
                <a:cubicBezTo>
                  <a:pt x="11114179" y="1380575"/>
                  <a:pt x="11119556" y="1380575"/>
                  <a:pt x="11130311" y="1391329"/>
                </a:cubicBezTo>
                <a:lnTo>
                  <a:pt x="11146442" y="1375201"/>
                </a:lnTo>
                <a:lnTo>
                  <a:pt x="11162571" y="1359068"/>
                </a:lnTo>
                <a:cubicBezTo>
                  <a:pt x="11162571" y="1369822"/>
                  <a:pt x="11173327" y="1369822"/>
                  <a:pt x="11194834" y="1359068"/>
                </a:cubicBezTo>
                <a:lnTo>
                  <a:pt x="11259357" y="1359068"/>
                </a:lnTo>
                <a:cubicBezTo>
                  <a:pt x="11259357" y="1369822"/>
                  <a:pt x="11259357" y="1375201"/>
                  <a:pt x="11259357" y="1375201"/>
                </a:cubicBezTo>
                <a:cubicBezTo>
                  <a:pt x="11259357" y="1375201"/>
                  <a:pt x="11264734" y="1375201"/>
                  <a:pt x="11275488" y="1375201"/>
                </a:cubicBezTo>
                <a:cubicBezTo>
                  <a:pt x="11275488" y="1375201"/>
                  <a:pt x="11275488" y="1380575"/>
                  <a:pt x="11275488" y="1391329"/>
                </a:cubicBezTo>
                <a:cubicBezTo>
                  <a:pt x="11275488" y="1402084"/>
                  <a:pt x="11275488" y="1407461"/>
                  <a:pt x="11275488" y="1407461"/>
                </a:cubicBezTo>
                <a:cubicBezTo>
                  <a:pt x="11275488" y="1407461"/>
                  <a:pt x="11275488" y="1412838"/>
                  <a:pt x="11275488" y="1423592"/>
                </a:cubicBezTo>
                <a:cubicBezTo>
                  <a:pt x="11286244" y="1423592"/>
                  <a:pt x="11291620" y="1418216"/>
                  <a:pt x="11291620" y="1407461"/>
                </a:cubicBezTo>
                <a:cubicBezTo>
                  <a:pt x="11291620" y="1396709"/>
                  <a:pt x="11294308" y="1391329"/>
                  <a:pt x="11299684" y="1391329"/>
                </a:cubicBezTo>
                <a:cubicBezTo>
                  <a:pt x="11305060" y="1391329"/>
                  <a:pt x="11307749" y="1399396"/>
                  <a:pt x="11307749" y="1415525"/>
                </a:cubicBezTo>
                <a:cubicBezTo>
                  <a:pt x="11307749" y="1431659"/>
                  <a:pt x="11296997" y="1445100"/>
                  <a:pt x="11275488" y="1455855"/>
                </a:cubicBezTo>
                <a:cubicBezTo>
                  <a:pt x="11243227" y="1455855"/>
                  <a:pt x="11219030" y="1453166"/>
                  <a:pt x="11202899" y="1447788"/>
                </a:cubicBezTo>
                <a:cubicBezTo>
                  <a:pt x="11186770" y="1442412"/>
                  <a:pt x="11178705" y="1434346"/>
                  <a:pt x="11178705" y="1423592"/>
                </a:cubicBezTo>
                <a:cubicBezTo>
                  <a:pt x="11178705" y="1412838"/>
                  <a:pt x="11176013" y="1407461"/>
                  <a:pt x="11170638" y="1407461"/>
                </a:cubicBezTo>
                <a:cubicBezTo>
                  <a:pt x="11165261" y="1407461"/>
                  <a:pt x="11162571" y="1407461"/>
                  <a:pt x="11162571" y="1407461"/>
                </a:cubicBezTo>
                <a:cubicBezTo>
                  <a:pt x="11162571" y="1407461"/>
                  <a:pt x="11162571" y="1410150"/>
                  <a:pt x="11162571" y="1415525"/>
                </a:cubicBezTo>
                <a:cubicBezTo>
                  <a:pt x="11162571" y="1420905"/>
                  <a:pt x="11162571" y="1428968"/>
                  <a:pt x="11162571" y="1439723"/>
                </a:cubicBezTo>
                <a:lnTo>
                  <a:pt x="11162571" y="1471984"/>
                </a:lnTo>
                <a:cubicBezTo>
                  <a:pt x="11173327" y="1471984"/>
                  <a:pt x="11181392" y="1471984"/>
                  <a:pt x="11186770" y="1471984"/>
                </a:cubicBezTo>
                <a:cubicBezTo>
                  <a:pt x="11192146" y="1471984"/>
                  <a:pt x="11200210" y="1471984"/>
                  <a:pt x="11210966" y="1471984"/>
                </a:cubicBezTo>
                <a:lnTo>
                  <a:pt x="11098049" y="1520377"/>
                </a:lnTo>
                <a:cubicBezTo>
                  <a:pt x="11076540" y="1520377"/>
                  <a:pt x="11057721" y="1520377"/>
                  <a:pt x="11041590" y="1520377"/>
                </a:cubicBezTo>
                <a:cubicBezTo>
                  <a:pt x="11025459" y="1520377"/>
                  <a:pt x="11017396" y="1525755"/>
                  <a:pt x="11017396" y="1536509"/>
                </a:cubicBezTo>
                <a:lnTo>
                  <a:pt x="11021426" y="1536509"/>
                </a:lnTo>
                <a:cubicBezTo>
                  <a:pt x="11029490" y="1536509"/>
                  <a:pt x="11044279" y="1536509"/>
                  <a:pt x="11065787" y="1536509"/>
                </a:cubicBezTo>
                <a:cubicBezTo>
                  <a:pt x="11108804" y="1536509"/>
                  <a:pt x="11146442" y="1533820"/>
                  <a:pt x="11178705" y="1528442"/>
                </a:cubicBezTo>
                <a:cubicBezTo>
                  <a:pt x="11210966" y="1523066"/>
                  <a:pt x="11237849" y="1517688"/>
                  <a:pt x="11259357" y="1512314"/>
                </a:cubicBezTo>
                <a:cubicBezTo>
                  <a:pt x="11280864" y="1506934"/>
                  <a:pt x="11291620" y="1504246"/>
                  <a:pt x="11291620" y="1504246"/>
                </a:cubicBezTo>
                <a:lnTo>
                  <a:pt x="11307749" y="1488116"/>
                </a:lnTo>
                <a:lnTo>
                  <a:pt x="11323880" y="1488116"/>
                </a:lnTo>
                <a:cubicBezTo>
                  <a:pt x="11323880" y="1509623"/>
                  <a:pt x="11350766" y="1515001"/>
                  <a:pt x="11404536" y="1504246"/>
                </a:cubicBezTo>
                <a:lnTo>
                  <a:pt x="11517451" y="1471984"/>
                </a:lnTo>
                <a:cubicBezTo>
                  <a:pt x="11528207" y="1471984"/>
                  <a:pt x="11533583" y="1466609"/>
                  <a:pt x="11533583" y="1455855"/>
                </a:cubicBezTo>
                <a:cubicBezTo>
                  <a:pt x="11533583" y="1445100"/>
                  <a:pt x="11536272" y="1439723"/>
                  <a:pt x="11541647" y="1439723"/>
                </a:cubicBezTo>
                <a:lnTo>
                  <a:pt x="11549714" y="1439723"/>
                </a:lnTo>
                <a:lnTo>
                  <a:pt x="11565845" y="1439723"/>
                </a:lnTo>
                <a:cubicBezTo>
                  <a:pt x="11576600" y="1439723"/>
                  <a:pt x="11592729" y="1434346"/>
                  <a:pt x="11614238" y="1423592"/>
                </a:cubicBezTo>
                <a:lnTo>
                  <a:pt x="11630367" y="1391329"/>
                </a:lnTo>
                <a:lnTo>
                  <a:pt x="11581975" y="1391329"/>
                </a:lnTo>
                <a:cubicBezTo>
                  <a:pt x="11560467" y="1391329"/>
                  <a:pt x="11549714" y="1385955"/>
                  <a:pt x="11549714" y="1375201"/>
                </a:cubicBezTo>
                <a:lnTo>
                  <a:pt x="11501322" y="1342938"/>
                </a:lnTo>
                <a:lnTo>
                  <a:pt x="11452929" y="1342938"/>
                </a:lnTo>
                <a:cubicBezTo>
                  <a:pt x="11463683" y="1342938"/>
                  <a:pt x="11469058" y="1337561"/>
                  <a:pt x="11469058" y="1326807"/>
                </a:cubicBezTo>
                <a:lnTo>
                  <a:pt x="11323880" y="1246154"/>
                </a:lnTo>
                <a:cubicBezTo>
                  <a:pt x="11313127" y="1246154"/>
                  <a:pt x="11305060" y="1246154"/>
                  <a:pt x="11299684" y="1246154"/>
                </a:cubicBezTo>
                <a:cubicBezTo>
                  <a:pt x="11294308" y="1246154"/>
                  <a:pt x="11286244" y="1240775"/>
                  <a:pt x="11275488" y="1230020"/>
                </a:cubicBezTo>
                <a:lnTo>
                  <a:pt x="11340013" y="1230020"/>
                </a:lnTo>
                <a:cubicBezTo>
                  <a:pt x="11350766" y="1240775"/>
                  <a:pt x="11361519" y="1240775"/>
                  <a:pt x="11372275" y="1230020"/>
                </a:cubicBezTo>
                <a:lnTo>
                  <a:pt x="11388405" y="1246154"/>
                </a:lnTo>
                <a:cubicBezTo>
                  <a:pt x="11399158" y="1256907"/>
                  <a:pt x="11420666" y="1262283"/>
                  <a:pt x="11452929" y="1262283"/>
                </a:cubicBezTo>
                <a:cubicBezTo>
                  <a:pt x="11463683" y="1251529"/>
                  <a:pt x="11474436" y="1246154"/>
                  <a:pt x="11485192" y="1246154"/>
                </a:cubicBezTo>
                <a:lnTo>
                  <a:pt x="11485192" y="1230020"/>
                </a:lnTo>
                <a:cubicBezTo>
                  <a:pt x="11538958" y="1230020"/>
                  <a:pt x="11571223" y="1251529"/>
                  <a:pt x="11581975" y="1294546"/>
                </a:cubicBezTo>
                <a:lnTo>
                  <a:pt x="11598106" y="1310675"/>
                </a:lnTo>
                <a:lnTo>
                  <a:pt x="11630367" y="1326807"/>
                </a:lnTo>
                <a:cubicBezTo>
                  <a:pt x="11641124" y="1326807"/>
                  <a:pt x="11646501" y="1332183"/>
                  <a:pt x="11646501" y="1342938"/>
                </a:cubicBezTo>
                <a:lnTo>
                  <a:pt x="11727153" y="1391329"/>
                </a:lnTo>
                <a:cubicBezTo>
                  <a:pt x="11748660" y="1391329"/>
                  <a:pt x="11764793" y="1385955"/>
                  <a:pt x="11775547" y="1375201"/>
                </a:cubicBezTo>
                <a:lnTo>
                  <a:pt x="11807809" y="1391329"/>
                </a:lnTo>
                <a:cubicBezTo>
                  <a:pt x="11807809" y="1402084"/>
                  <a:pt x="11813184" y="1410150"/>
                  <a:pt x="11823939" y="1415525"/>
                </a:cubicBezTo>
                <a:cubicBezTo>
                  <a:pt x="11834693" y="1420905"/>
                  <a:pt x="11845447" y="1423592"/>
                  <a:pt x="11856201" y="1423592"/>
                </a:cubicBezTo>
                <a:cubicBezTo>
                  <a:pt x="11888462" y="1423592"/>
                  <a:pt x="11899218" y="1418216"/>
                  <a:pt x="11888462" y="1407461"/>
                </a:cubicBezTo>
                <a:cubicBezTo>
                  <a:pt x="11888462" y="1385955"/>
                  <a:pt x="11893839" y="1375201"/>
                  <a:pt x="11904593" y="1375201"/>
                </a:cubicBezTo>
                <a:cubicBezTo>
                  <a:pt x="11926101" y="1364446"/>
                  <a:pt x="11942232" y="1369822"/>
                  <a:pt x="11952985" y="1391329"/>
                </a:cubicBezTo>
                <a:lnTo>
                  <a:pt x="11985247" y="1407461"/>
                </a:lnTo>
                <a:cubicBezTo>
                  <a:pt x="11996002" y="1407461"/>
                  <a:pt x="12006756" y="1418216"/>
                  <a:pt x="12017510" y="1439723"/>
                </a:cubicBezTo>
                <a:cubicBezTo>
                  <a:pt x="12028263" y="1461230"/>
                  <a:pt x="12030952" y="1471984"/>
                  <a:pt x="12025577" y="1471984"/>
                </a:cubicBezTo>
                <a:cubicBezTo>
                  <a:pt x="12020199" y="1471984"/>
                  <a:pt x="12014820" y="1477363"/>
                  <a:pt x="12009443" y="1488116"/>
                </a:cubicBezTo>
                <a:cubicBezTo>
                  <a:pt x="12004068" y="1498870"/>
                  <a:pt x="12001379" y="1506934"/>
                  <a:pt x="12001379" y="1512314"/>
                </a:cubicBezTo>
                <a:cubicBezTo>
                  <a:pt x="12001379" y="1517688"/>
                  <a:pt x="12012134" y="1520377"/>
                  <a:pt x="12033641" y="1520377"/>
                </a:cubicBezTo>
                <a:lnTo>
                  <a:pt x="12065902" y="1504246"/>
                </a:lnTo>
                <a:cubicBezTo>
                  <a:pt x="12076656" y="1504246"/>
                  <a:pt x="12084721" y="1504246"/>
                  <a:pt x="12090098" y="1504246"/>
                </a:cubicBezTo>
                <a:cubicBezTo>
                  <a:pt x="12095474" y="1504246"/>
                  <a:pt x="12098163" y="1498870"/>
                  <a:pt x="12098163" y="1488116"/>
                </a:cubicBezTo>
                <a:cubicBezTo>
                  <a:pt x="12098163" y="1477363"/>
                  <a:pt x="12103541" y="1477363"/>
                  <a:pt x="12114294" y="1488116"/>
                </a:cubicBezTo>
                <a:cubicBezTo>
                  <a:pt x="12125049" y="1488116"/>
                  <a:pt x="12135802" y="1488116"/>
                  <a:pt x="12146556" y="1488116"/>
                </a:cubicBezTo>
                <a:cubicBezTo>
                  <a:pt x="12157314" y="1488116"/>
                  <a:pt x="12159999" y="1498870"/>
                  <a:pt x="12154622" y="1520377"/>
                </a:cubicBezTo>
                <a:cubicBezTo>
                  <a:pt x="12149247" y="1541884"/>
                  <a:pt x="12157314" y="1558016"/>
                  <a:pt x="12178819" y="1568770"/>
                </a:cubicBezTo>
                <a:cubicBezTo>
                  <a:pt x="12200327" y="1558016"/>
                  <a:pt x="12211080" y="1552638"/>
                  <a:pt x="12211080" y="1552638"/>
                </a:cubicBezTo>
                <a:cubicBezTo>
                  <a:pt x="12200327" y="1520377"/>
                  <a:pt x="12211080" y="1504246"/>
                  <a:pt x="12243343" y="1504246"/>
                </a:cubicBezTo>
                <a:cubicBezTo>
                  <a:pt x="12243343" y="1504246"/>
                  <a:pt x="12248719" y="1504246"/>
                  <a:pt x="12259472" y="1504246"/>
                </a:cubicBezTo>
                <a:lnTo>
                  <a:pt x="12291736" y="1520377"/>
                </a:lnTo>
                <a:cubicBezTo>
                  <a:pt x="12302489" y="1541884"/>
                  <a:pt x="12307865" y="1552638"/>
                  <a:pt x="12307865" y="1552638"/>
                </a:cubicBezTo>
                <a:cubicBezTo>
                  <a:pt x="12297111" y="1563392"/>
                  <a:pt x="12291736" y="1571459"/>
                  <a:pt x="12291736" y="1576834"/>
                </a:cubicBezTo>
                <a:cubicBezTo>
                  <a:pt x="12291736" y="1582214"/>
                  <a:pt x="12297111" y="1584901"/>
                  <a:pt x="12307865" y="1584901"/>
                </a:cubicBezTo>
                <a:cubicBezTo>
                  <a:pt x="12307865" y="1606409"/>
                  <a:pt x="12315930" y="1611787"/>
                  <a:pt x="12332061" y="1601033"/>
                </a:cubicBezTo>
                <a:cubicBezTo>
                  <a:pt x="12348193" y="1590277"/>
                  <a:pt x="12361636" y="1587588"/>
                  <a:pt x="12372389" y="1592968"/>
                </a:cubicBezTo>
                <a:cubicBezTo>
                  <a:pt x="12383143" y="1598343"/>
                  <a:pt x="12393894" y="1606409"/>
                  <a:pt x="12404652" y="1617164"/>
                </a:cubicBezTo>
                <a:cubicBezTo>
                  <a:pt x="12415406" y="1649425"/>
                  <a:pt x="12431536" y="1649425"/>
                  <a:pt x="12453043" y="1617164"/>
                </a:cubicBezTo>
                <a:lnTo>
                  <a:pt x="12485306" y="1617164"/>
                </a:lnTo>
                <a:cubicBezTo>
                  <a:pt x="12485306" y="1627918"/>
                  <a:pt x="12487993" y="1635983"/>
                  <a:pt x="12493370" y="1641359"/>
                </a:cubicBezTo>
                <a:cubicBezTo>
                  <a:pt x="12498748" y="1646734"/>
                  <a:pt x="12501437" y="1649425"/>
                  <a:pt x="12501437" y="1649425"/>
                </a:cubicBezTo>
                <a:lnTo>
                  <a:pt x="12517567" y="1681687"/>
                </a:lnTo>
                <a:cubicBezTo>
                  <a:pt x="12528323" y="1681687"/>
                  <a:pt x="12539074" y="1676310"/>
                  <a:pt x="12549828" y="1665555"/>
                </a:cubicBezTo>
                <a:cubicBezTo>
                  <a:pt x="12549828" y="1654801"/>
                  <a:pt x="12560584" y="1654801"/>
                  <a:pt x="12582090" y="1665555"/>
                </a:cubicBezTo>
                <a:cubicBezTo>
                  <a:pt x="12592845" y="1665555"/>
                  <a:pt x="12598223" y="1665555"/>
                  <a:pt x="12598223" y="1665555"/>
                </a:cubicBezTo>
                <a:lnTo>
                  <a:pt x="12614352" y="1665555"/>
                </a:lnTo>
                <a:cubicBezTo>
                  <a:pt x="12625106" y="1676310"/>
                  <a:pt x="12630483" y="1681687"/>
                  <a:pt x="12630483" y="1681687"/>
                </a:cubicBezTo>
                <a:lnTo>
                  <a:pt x="12646615" y="1697818"/>
                </a:lnTo>
                <a:lnTo>
                  <a:pt x="12646615" y="1713947"/>
                </a:lnTo>
                <a:cubicBezTo>
                  <a:pt x="12646615" y="1703193"/>
                  <a:pt x="12649302" y="1697818"/>
                  <a:pt x="12654682" y="1697818"/>
                </a:cubicBezTo>
                <a:cubicBezTo>
                  <a:pt x="12660057" y="1697818"/>
                  <a:pt x="12668120" y="1692442"/>
                  <a:pt x="12678876" y="1681687"/>
                </a:cubicBezTo>
                <a:lnTo>
                  <a:pt x="12678876" y="1697818"/>
                </a:lnTo>
                <a:cubicBezTo>
                  <a:pt x="12668120" y="1708572"/>
                  <a:pt x="12673501" y="1719325"/>
                  <a:pt x="12695007" y="1730079"/>
                </a:cubicBezTo>
                <a:cubicBezTo>
                  <a:pt x="12705761" y="1740833"/>
                  <a:pt x="12716515" y="1746210"/>
                  <a:pt x="12727269" y="1746210"/>
                </a:cubicBezTo>
                <a:cubicBezTo>
                  <a:pt x="12748775" y="1756964"/>
                  <a:pt x="12764907" y="1756964"/>
                  <a:pt x="12775661" y="1746210"/>
                </a:cubicBezTo>
                <a:lnTo>
                  <a:pt x="12791790" y="1746210"/>
                </a:lnTo>
                <a:cubicBezTo>
                  <a:pt x="12791790" y="1756964"/>
                  <a:pt x="12797170" y="1759651"/>
                  <a:pt x="12807924" y="1754275"/>
                </a:cubicBezTo>
                <a:cubicBezTo>
                  <a:pt x="12818676" y="1748897"/>
                  <a:pt x="12829429" y="1751588"/>
                  <a:pt x="12840185" y="1762342"/>
                </a:cubicBezTo>
                <a:cubicBezTo>
                  <a:pt x="12850941" y="1762342"/>
                  <a:pt x="12856316" y="1762342"/>
                  <a:pt x="12856316" y="1762342"/>
                </a:cubicBezTo>
                <a:lnTo>
                  <a:pt x="12872446" y="1762342"/>
                </a:lnTo>
                <a:cubicBezTo>
                  <a:pt x="12861692" y="1783847"/>
                  <a:pt x="12861692" y="1794601"/>
                  <a:pt x="12872446" y="1794601"/>
                </a:cubicBezTo>
                <a:cubicBezTo>
                  <a:pt x="12883202" y="1794601"/>
                  <a:pt x="12893955" y="1789225"/>
                  <a:pt x="12904707" y="1778473"/>
                </a:cubicBezTo>
                <a:cubicBezTo>
                  <a:pt x="12915463" y="1767718"/>
                  <a:pt x="12926216" y="1762342"/>
                  <a:pt x="12936970" y="1762342"/>
                </a:cubicBezTo>
                <a:lnTo>
                  <a:pt x="12936970" y="1778473"/>
                </a:lnTo>
                <a:cubicBezTo>
                  <a:pt x="12947724" y="1789225"/>
                  <a:pt x="12953102" y="1799979"/>
                  <a:pt x="12953102" y="1810734"/>
                </a:cubicBezTo>
                <a:lnTo>
                  <a:pt x="13001494" y="1826864"/>
                </a:lnTo>
                <a:cubicBezTo>
                  <a:pt x="13022999" y="1837619"/>
                  <a:pt x="13041820" y="1845684"/>
                  <a:pt x="13057952" y="1851060"/>
                </a:cubicBezTo>
                <a:cubicBezTo>
                  <a:pt x="13074083" y="1856438"/>
                  <a:pt x="13084837" y="1859127"/>
                  <a:pt x="13090212" y="1859127"/>
                </a:cubicBezTo>
                <a:cubicBezTo>
                  <a:pt x="13095591" y="1859127"/>
                  <a:pt x="13103655" y="1859127"/>
                  <a:pt x="13114411" y="1859127"/>
                </a:cubicBezTo>
                <a:lnTo>
                  <a:pt x="13114411" y="1875256"/>
                </a:lnTo>
                <a:cubicBezTo>
                  <a:pt x="13114411" y="1864502"/>
                  <a:pt x="13119787" y="1864502"/>
                  <a:pt x="13130542" y="1875256"/>
                </a:cubicBezTo>
                <a:cubicBezTo>
                  <a:pt x="13141294" y="1886010"/>
                  <a:pt x="13157426" y="1891388"/>
                  <a:pt x="13178933" y="1891388"/>
                </a:cubicBezTo>
                <a:cubicBezTo>
                  <a:pt x="13200442" y="1891388"/>
                  <a:pt x="13221949" y="1894076"/>
                  <a:pt x="13243457" y="1899455"/>
                </a:cubicBezTo>
                <a:cubicBezTo>
                  <a:pt x="13264964" y="1904830"/>
                  <a:pt x="13281096" y="1907519"/>
                  <a:pt x="13291849" y="1907519"/>
                </a:cubicBezTo>
                <a:cubicBezTo>
                  <a:pt x="13367128" y="1918273"/>
                  <a:pt x="13410142" y="1918273"/>
                  <a:pt x="13420897" y="1907519"/>
                </a:cubicBezTo>
                <a:lnTo>
                  <a:pt x="13437029" y="1923651"/>
                </a:lnTo>
                <a:cubicBezTo>
                  <a:pt x="13426271" y="1945156"/>
                  <a:pt x="13437029" y="1955910"/>
                  <a:pt x="13469290" y="1955910"/>
                </a:cubicBezTo>
                <a:lnTo>
                  <a:pt x="13485420" y="1972043"/>
                </a:lnTo>
                <a:lnTo>
                  <a:pt x="13485420" y="1923651"/>
                </a:lnTo>
                <a:lnTo>
                  <a:pt x="13469290" y="1891388"/>
                </a:lnTo>
                <a:cubicBezTo>
                  <a:pt x="13501551" y="1891388"/>
                  <a:pt x="13517683" y="1918273"/>
                  <a:pt x="13517683" y="1972043"/>
                </a:cubicBezTo>
                <a:cubicBezTo>
                  <a:pt x="13517683" y="1982797"/>
                  <a:pt x="13531125" y="1996238"/>
                  <a:pt x="13558010" y="2012369"/>
                </a:cubicBezTo>
                <a:cubicBezTo>
                  <a:pt x="13584894" y="2028501"/>
                  <a:pt x="13609092" y="2052697"/>
                  <a:pt x="13630599" y="2084960"/>
                </a:cubicBezTo>
                <a:cubicBezTo>
                  <a:pt x="13641353" y="2095714"/>
                  <a:pt x="13652105" y="2106465"/>
                  <a:pt x="13662861" y="2117221"/>
                </a:cubicBezTo>
                <a:cubicBezTo>
                  <a:pt x="13673617" y="2127975"/>
                  <a:pt x="13684369" y="2138728"/>
                  <a:pt x="13695121" y="2149482"/>
                </a:cubicBezTo>
                <a:cubicBezTo>
                  <a:pt x="13705877" y="2160235"/>
                  <a:pt x="13719317" y="2176368"/>
                  <a:pt x="13735449" y="2197875"/>
                </a:cubicBezTo>
                <a:cubicBezTo>
                  <a:pt x="13751581" y="2219382"/>
                  <a:pt x="13765021" y="2243578"/>
                  <a:pt x="13775777" y="2270464"/>
                </a:cubicBezTo>
                <a:cubicBezTo>
                  <a:pt x="13786533" y="2297348"/>
                  <a:pt x="13791909" y="2321544"/>
                  <a:pt x="13791909" y="2343052"/>
                </a:cubicBezTo>
                <a:cubicBezTo>
                  <a:pt x="13802661" y="2375315"/>
                  <a:pt x="13810729" y="2402198"/>
                  <a:pt x="13816105" y="2423706"/>
                </a:cubicBezTo>
                <a:cubicBezTo>
                  <a:pt x="13821481" y="2445215"/>
                  <a:pt x="13826857" y="2455969"/>
                  <a:pt x="13832233" y="2455969"/>
                </a:cubicBezTo>
                <a:cubicBezTo>
                  <a:pt x="13837609" y="2455969"/>
                  <a:pt x="13851053" y="2455969"/>
                  <a:pt x="13872561" y="2455969"/>
                </a:cubicBezTo>
                <a:lnTo>
                  <a:pt x="13872561" y="2439839"/>
                </a:lnTo>
                <a:lnTo>
                  <a:pt x="13888693" y="2439839"/>
                </a:lnTo>
                <a:lnTo>
                  <a:pt x="13937085" y="2407577"/>
                </a:lnTo>
                <a:lnTo>
                  <a:pt x="13953217" y="2375315"/>
                </a:lnTo>
                <a:lnTo>
                  <a:pt x="13937085" y="2294660"/>
                </a:lnTo>
                <a:cubicBezTo>
                  <a:pt x="13926329" y="2262398"/>
                  <a:pt x="13918265" y="2240889"/>
                  <a:pt x="13912889" y="2230136"/>
                </a:cubicBezTo>
                <a:cubicBezTo>
                  <a:pt x="13907513" y="2219382"/>
                  <a:pt x="13899449" y="2208630"/>
                  <a:pt x="13888693" y="2197875"/>
                </a:cubicBezTo>
                <a:cubicBezTo>
                  <a:pt x="13845677" y="2165614"/>
                  <a:pt x="13834925" y="2149482"/>
                  <a:pt x="13856429" y="2149482"/>
                </a:cubicBezTo>
                <a:cubicBezTo>
                  <a:pt x="13856429" y="2138728"/>
                  <a:pt x="13864497" y="2138728"/>
                  <a:pt x="13880625" y="2149482"/>
                </a:cubicBezTo>
                <a:cubicBezTo>
                  <a:pt x="13896757" y="2160235"/>
                  <a:pt x="13915581" y="2181743"/>
                  <a:pt x="13937085" y="2214006"/>
                </a:cubicBezTo>
                <a:cubicBezTo>
                  <a:pt x="13958593" y="2246268"/>
                  <a:pt x="13974725" y="2275839"/>
                  <a:pt x="13985481" y="2302727"/>
                </a:cubicBezTo>
                <a:cubicBezTo>
                  <a:pt x="13996233" y="2329610"/>
                  <a:pt x="14001609" y="2369938"/>
                  <a:pt x="14001609" y="2423706"/>
                </a:cubicBezTo>
                <a:cubicBezTo>
                  <a:pt x="14001609" y="2466723"/>
                  <a:pt x="13996233" y="2493607"/>
                  <a:pt x="13985481" y="2504361"/>
                </a:cubicBezTo>
                <a:cubicBezTo>
                  <a:pt x="13974725" y="2515115"/>
                  <a:pt x="13947841" y="2520493"/>
                  <a:pt x="13904825" y="2520493"/>
                </a:cubicBezTo>
                <a:lnTo>
                  <a:pt x="13840301" y="2536624"/>
                </a:lnTo>
                <a:cubicBezTo>
                  <a:pt x="13851053" y="2547378"/>
                  <a:pt x="13859121" y="2568885"/>
                  <a:pt x="13864497" y="2601147"/>
                </a:cubicBezTo>
                <a:cubicBezTo>
                  <a:pt x="13869873" y="2633410"/>
                  <a:pt x="13875253" y="2649539"/>
                  <a:pt x="13880625" y="2649539"/>
                </a:cubicBezTo>
                <a:cubicBezTo>
                  <a:pt x="13886001" y="2649539"/>
                  <a:pt x="13888693" y="2649539"/>
                  <a:pt x="13888693" y="2649539"/>
                </a:cubicBezTo>
                <a:cubicBezTo>
                  <a:pt x="13877937" y="2638785"/>
                  <a:pt x="13875253" y="2633410"/>
                  <a:pt x="13880625" y="2633410"/>
                </a:cubicBezTo>
                <a:cubicBezTo>
                  <a:pt x="13886001" y="2633410"/>
                  <a:pt x="13888693" y="2633410"/>
                  <a:pt x="13888693" y="2633410"/>
                </a:cubicBezTo>
                <a:cubicBezTo>
                  <a:pt x="13888693" y="2622656"/>
                  <a:pt x="13891385" y="2622656"/>
                  <a:pt x="13896757" y="2633410"/>
                </a:cubicBezTo>
                <a:cubicBezTo>
                  <a:pt x="13902133" y="2644164"/>
                  <a:pt x="13907513" y="2649539"/>
                  <a:pt x="13912889" y="2649539"/>
                </a:cubicBezTo>
                <a:cubicBezTo>
                  <a:pt x="13918265" y="2649539"/>
                  <a:pt x="13920957" y="2652230"/>
                  <a:pt x="13920957" y="2657606"/>
                </a:cubicBezTo>
                <a:cubicBezTo>
                  <a:pt x="13920957" y="2662982"/>
                  <a:pt x="13915581" y="2665670"/>
                  <a:pt x="13904825" y="2665670"/>
                </a:cubicBezTo>
                <a:lnTo>
                  <a:pt x="13920957" y="2697932"/>
                </a:lnTo>
                <a:cubicBezTo>
                  <a:pt x="13920957" y="2719439"/>
                  <a:pt x="13920957" y="2735572"/>
                  <a:pt x="13920957" y="2746324"/>
                </a:cubicBezTo>
                <a:cubicBezTo>
                  <a:pt x="13920957" y="2746324"/>
                  <a:pt x="13926329" y="2751702"/>
                  <a:pt x="13937085" y="2762456"/>
                </a:cubicBezTo>
                <a:cubicBezTo>
                  <a:pt x="13947841" y="2762456"/>
                  <a:pt x="13947841" y="2767833"/>
                  <a:pt x="13937085" y="2778587"/>
                </a:cubicBezTo>
                <a:lnTo>
                  <a:pt x="13904825" y="2714065"/>
                </a:lnTo>
                <a:cubicBezTo>
                  <a:pt x="13904825" y="2703310"/>
                  <a:pt x="13902133" y="2697932"/>
                  <a:pt x="13896757" y="2697932"/>
                </a:cubicBezTo>
                <a:cubicBezTo>
                  <a:pt x="13891385" y="2697932"/>
                  <a:pt x="13888693" y="2692556"/>
                  <a:pt x="13888693" y="2681802"/>
                </a:cubicBezTo>
                <a:cubicBezTo>
                  <a:pt x="13888693" y="2671048"/>
                  <a:pt x="13883317" y="2665670"/>
                  <a:pt x="13872561" y="2665670"/>
                </a:cubicBezTo>
                <a:cubicBezTo>
                  <a:pt x="13861805" y="2665670"/>
                  <a:pt x="13856429" y="2676426"/>
                  <a:pt x="13856429" y="2697932"/>
                </a:cubicBezTo>
                <a:cubicBezTo>
                  <a:pt x="13856429" y="2719439"/>
                  <a:pt x="13861805" y="2746324"/>
                  <a:pt x="13872561" y="2778587"/>
                </a:cubicBezTo>
                <a:cubicBezTo>
                  <a:pt x="13883317" y="2800094"/>
                  <a:pt x="13888693" y="2810848"/>
                  <a:pt x="13888693" y="2810848"/>
                </a:cubicBezTo>
                <a:cubicBezTo>
                  <a:pt x="13856429" y="2821602"/>
                  <a:pt x="13834925" y="2816226"/>
                  <a:pt x="13824169" y="2794719"/>
                </a:cubicBezTo>
                <a:lnTo>
                  <a:pt x="13824169" y="2859241"/>
                </a:lnTo>
                <a:cubicBezTo>
                  <a:pt x="13824169" y="2956028"/>
                  <a:pt x="13840301" y="3004420"/>
                  <a:pt x="13872561" y="3004420"/>
                </a:cubicBezTo>
                <a:cubicBezTo>
                  <a:pt x="13894069" y="3004420"/>
                  <a:pt x="13904825" y="3009797"/>
                  <a:pt x="13904825" y="3020548"/>
                </a:cubicBezTo>
                <a:cubicBezTo>
                  <a:pt x="13904825" y="3020548"/>
                  <a:pt x="13910201" y="3020548"/>
                  <a:pt x="13920957" y="3020548"/>
                </a:cubicBezTo>
                <a:lnTo>
                  <a:pt x="13953217" y="3036681"/>
                </a:lnTo>
                <a:cubicBezTo>
                  <a:pt x="13920957" y="3058189"/>
                  <a:pt x="13926329" y="3068942"/>
                  <a:pt x="13969349" y="3068942"/>
                </a:cubicBezTo>
                <a:cubicBezTo>
                  <a:pt x="13958593" y="3079697"/>
                  <a:pt x="13945153" y="3095828"/>
                  <a:pt x="13929021" y="3117335"/>
                </a:cubicBezTo>
                <a:cubicBezTo>
                  <a:pt x="13912889" y="3138843"/>
                  <a:pt x="13902133" y="3160352"/>
                  <a:pt x="13896757" y="3181857"/>
                </a:cubicBezTo>
                <a:cubicBezTo>
                  <a:pt x="13891385" y="3203366"/>
                  <a:pt x="13883317" y="3241005"/>
                  <a:pt x="13872561" y="3294774"/>
                </a:cubicBezTo>
                <a:cubicBezTo>
                  <a:pt x="13861805" y="3348544"/>
                  <a:pt x="13856429" y="3375429"/>
                  <a:pt x="13856429" y="3375429"/>
                </a:cubicBezTo>
                <a:cubicBezTo>
                  <a:pt x="13856429" y="3375429"/>
                  <a:pt x="13872561" y="3375429"/>
                  <a:pt x="13904825" y="3375429"/>
                </a:cubicBezTo>
                <a:lnTo>
                  <a:pt x="13969349" y="3391561"/>
                </a:lnTo>
                <a:lnTo>
                  <a:pt x="13969349" y="3407692"/>
                </a:lnTo>
                <a:cubicBezTo>
                  <a:pt x="13958593" y="3418446"/>
                  <a:pt x="13953217" y="3426510"/>
                  <a:pt x="13953217" y="3431887"/>
                </a:cubicBezTo>
                <a:cubicBezTo>
                  <a:pt x="13953217" y="3437265"/>
                  <a:pt x="13963973" y="3439953"/>
                  <a:pt x="13985481" y="3439953"/>
                </a:cubicBezTo>
                <a:cubicBezTo>
                  <a:pt x="13974725" y="3439953"/>
                  <a:pt x="13966657" y="3445329"/>
                  <a:pt x="13961281" y="3456083"/>
                </a:cubicBezTo>
                <a:cubicBezTo>
                  <a:pt x="13955905" y="3466838"/>
                  <a:pt x="13947841" y="3477592"/>
                  <a:pt x="13937085" y="3488346"/>
                </a:cubicBezTo>
                <a:cubicBezTo>
                  <a:pt x="13915581" y="3520607"/>
                  <a:pt x="13910201" y="3547492"/>
                  <a:pt x="13920957" y="3569000"/>
                </a:cubicBezTo>
                <a:lnTo>
                  <a:pt x="13904825" y="3585129"/>
                </a:lnTo>
                <a:lnTo>
                  <a:pt x="13888693" y="3617392"/>
                </a:lnTo>
                <a:cubicBezTo>
                  <a:pt x="13867185" y="3638901"/>
                  <a:pt x="13856429" y="3660408"/>
                  <a:pt x="13856429" y="3681916"/>
                </a:cubicBezTo>
                <a:lnTo>
                  <a:pt x="13840301" y="3746440"/>
                </a:lnTo>
                <a:lnTo>
                  <a:pt x="13824169" y="3827094"/>
                </a:lnTo>
                <a:lnTo>
                  <a:pt x="13808037" y="3891617"/>
                </a:lnTo>
                <a:cubicBezTo>
                  <a:pt x="13797285" y="3902371"/>
                  <a:pt x="13789221" y="3918501"/>
                  <a:pt x="13783841" y="3940010"/>
                </a:cubicBezTo>
                <a:cubicBezTo>
                  <a:pt x="13778465" y="3961517"/>
                  <a:pt x="13775777" y="3977649"/>
                  <a:pt x="13775777" y="3988403"/>
                </a:cubicBezTo>
                <a:cubicBezTo>
                  <a:pt x="13775777" y="3999156"/>
                  <a:pt x="13773089" y="4012601"/>
                  <a:pt x="13767713" y="4028730"/>
                </a:cubicBezTo>
                <a:cubicBezTo>
                  <a:pt x="13762333" y="4044862"/>
                  <a:pt x="13759645" y="4069058"/>
                  <a:pt x="13759645" y="4101319"/>
                </a:cubicBezTo>
                <a:cubicBezTo>
                  <a:pt x="13759645" y="4122829"/>
                  <a:pt x="13756957" y="4141647"/>
                  <a:pt x="13751581" y="4157776"/>
                </a:cubicBezTo>
                <a:cubicBezTo>
                  <a:pt x="13746205" y="4173908"/>
                  <a:pt x="13738137" y="4187351"/>
                  <a:pt x="13727385" y="4198105"/>
                </a:cubicBezTo>
                <a:cubicBezTo>
                  <a:pt x="13727385" y="4198105"/>
                  <a:pt x="13722009" y="4214234"/>
                  <a:pt x="13711253" y="4246497"/>
                </a:cubicBezTo>
                <a:cubicBezTo>
                  <a:pt x="13700497" y="4278760"/>
                  <a:pt x="13695121" y="4300267"/>
                  <a:pt x="13695121" y="4311021"/>
                </a:cubicBezTo>
                <a:cubicBezTo>
                  <a:pt x="13673617" y="4343284"/>
                  <a:pt x="13673617" y="4364792"/>
                  <a:pt x="13695121" y="4375543"/>
                </a:cubicBezTo>
                <a:cubicBezTo>
                  <a:pt x="13695121" y="4375543"/>
                  <a:pt x="13689745" y="4386297"/>
                  <a:pt x="13678993" y="4407806"/>
                </a:cubicBezTo>
                <a:lnTo>
                  <a:pt x="13678993" y="4440067"/>
                </a:lnTo>
                <a:lnTo>
                  <a:pt x="13695121" y="4440067"/>
                </a:lnTo>
                <a:cubicBezTo>
                  <a:pt x="13695121" y="4450821"/>
                  <a:pt x="13689745" y="4456198"/>
                  <a:pt x="13678993" y="4456198"/>
                </a:cubicBezTo>
                <a:cubicBezTo>
                  <a:pt x="13668237" y="4466952"/>
                  <a:pt x="13660173" y="4472330"/>
                  <a:pt x="13654797" y="4472330"/>
                </a:cubicBezTo>
                <a:cubicBezTo>
                  <a:pt x="13649420" y="4472330"/>
                  <a:pt x="13646729" y="4477706"/>
                  <a:pt x="13646729" y="4488460"/>
                </a:cubicBezTo>
                <a:cubicBezTo>
                  <a:pt x="13646729" y="4509969"/>
                  <a:pt x="13641353" y="4520721"/>
                  <a:pt x="13630599" y="4520721"/>
                </a:cubicBezTo>
                <a:lnTo>
                  <a:pt x="13614467" y="4552984"/>
                </a:lnTo>
                <a:lnTo>
                  <a:pt x="13614467" y="4569115"/>
                </a:lnTo>
                <a:cubicBezTo>
                  <a:pt x="13603712" y="4579869"/>
                  <a:pt x="13592961" y="4595998"/>
                  <a:pt x="13582205" y="4617506"/>
                </a:cubicBezTo>
                <a:cubicBezTo>
                  <a:pt x="13571451" y="4639016"/>
                  <a:pt x="13566075" y="4655147"/>
                  <a:pt x="13566075" y="4665901"/>
                </a:cubicBezTo>
                <a:cubicBezTo>
                  <a:pt x="13555321" y="4665901"/>
                  <a:pt x="13549944" y="4671276"/>
                  <a:pt x="13549944" y="4682030"/>
                </a:cubicBezTo>
                <a:cubicBezTo>
                  <a:pt x="13549944" y="4692784"/>
                  <a:pt x="13544566" y="4703539"/>
                  <a:pt x="13533812" y="4714293"/>
                </a:cubicBezTo>
                <a:cubicBezTo>
                  <a:pt x="13501551" y="4725047"/>
                  <a:pt x="13501551" y="4735801"/>
                  <a:pt x="13533812" y="4746556"/>
                </a:cubicBezTo>
                <a:cubicBezTo>
                  <a:pt x="13544566" y="4746556"/>
                  <a:pt x="13560698" y="4751930"/>
                  <a:pt x="13582205" y="4762685"/>
                </a:cubicBezTo>
                <a:cubicBezTo>
                  <a:pt x="13614467" y="4773439"/>
                  <a:pt x="13641353" y="4778817"/>
                  <a:pt x="13662861" y="4778817"/>
                </a:cubicBezTo>
                <a:lnTo>
                  <a:pt x="13689745" y="4792260"/>
                </a:lnTo>
                <a:lnTo>
                  <a:pt x="13582205" y="4778817"/>
                </a:lnTo>
                <a:cubicBezTo>
                  <a:pt x="13571451" y="4778817"/>
                  <a:pt x="13560698" y="4778817"/>
                  <a:pt x="13549944" y="4778817"/>
                </a:cubicBezTo>
                <a:cubicBezTo>
                  <a:pt x="13539188" y="4778817"/>
                  <a:pt x="13533812" y="4778817"/>
                  <a:pt x="13533812" y="4778817"/>
                </a:cubicBezTo>
                <a:cubicBezTo>
                  <a:pt x="13523058" y="4789569"/>
                  <a:pt x="13520370" y="4800325"/>
                  <a:pt x="13525747" y="4811078"/>
                </a:cubicBezTo>
                <a:cubicBezTo>
                  <a:pt x="13531125" y="4821831"/>
                  <a:pt x="13539188" y="4827210"/>
                  <a:pt x="13549944" y="4827210"/>
                </a:cubicBezTo>
                <a:lnTo>
                  <a:pt x="13566075" y="4859471"/>
                </a:lnTo>
                <a:lnTo>
                  <a:pt x="13614467" y="4891732"/>
                </a:lnTo>
                <a:lnTo>
                  <a:pt x="13678993" y="4940126"/>
                </a:lnTo>
                <a:cubicBezTo>
                  <a:pt x="13689745" y="4950878"/>
                  <a:pt x="13700497" y="4956256"/>
                  <a:pt x="13711253" y="4956256"/>
                </a:cubicBezTo>
                <a:cubicBezTo>
                  <a:pt x="13722009" y="4956256"/>
                  <a:pt x="13727385" y="4956256"/>
                  <a:pt x="13727385" y="4956256"/>
                </a:cubicBezTo>
                <a:cubicBezTo>
                  <a:pt x="13727385" y="4967010"/>
                  <a:pt x="13786533" y="4993894"/>
                  <a:pt x="13904825" y="5036911"/>
                </a:cubicBezTo>
                <a:cubicBezTo>
                  <a:pt x="13926329" y="5047665"/>
                  <a:pt x="13942461" y="5053040"/>
                  <a:pt x="13953217" y="5053040"/>
                </a:cubicBezTo>
                <a:lnTo>
                  <a:pt x="14001609" y="5069173"/>
                </a:lnTo>
                <a:lnTo>
                  <a:pt x="14017741" y="5085302"/>
                </a:lnTo>
                <a:lnTo>
                  <a:pt x="14050001" y="5085302"/>
                </a:lnTo>
                <a:cubicBezTo>
                  <a:pt x="14060757" y="5074551"/>
                  <a:pt x="14066133" y="5074551"/>
                  <a:pt x="14066133" y="5085302"/>
                </a:cubicBezTo>
                <a:cubicBezTo>
                  <a:pt x="14076889" y="5106811"/>
                  <a:pt x="14098393" y="5112187"/>
                  <a:pt x="14130657" y="5101434"/>
                </a:cubicBezTo>
                <a:cubicBezTo>
                  <a:pt x="14130657" y="5101434"/>
                  <a:pt x="14133345" y="5101434"/>
                  <a:pt x="14138721" y="5101434"/>
                </a:cubicBezTo>
                <a:cubicBezTo>
                  <a:pt x="14144097" y="5101434"/>
                  <a:pt x="14146789" y="5106811"/>
                  <a:pt x="14146789" y="5117565"/>
                </a:cubicBezTo>
                <a:lnTo>
                  <a:pt x="14227441" y="5165957"/>
                </a:lnTo>
                <a:cubicBezTo>
                  <a:pt x="14227441" y="5165957"/>
                  <a:pt x="14248949" y="5176711"/>
                  <a:pt x="14291965" y="5198219"/>
                </a:cubicBezTo>
                <a:cubicBezTo>
                  <a:pt x="14302721" y="5208974"/>
                  <a:pt x="14318853" y="5219728"/>
                  <a:pt x="14340357" y="5230481"/>
                </a:cubicBezTo>
                <a:cubicBezTo>
                  <a:pt x="14361865" y="5241235"/>
                  <a:pt x="14377993" y="5251989"/>
                  <a:pt x="14388753" y="5262743"/>
                </a:cubicBezTo>
                <a:cubicBezTo>
                  <a:pt x="14421013" y="5273496"/>
                  <a:pt x="14437145" y="5281561"/>
                  <a:pt x="14437145" y="5286939"/>
                </a:cubicBezTo>
                <a:cubicBezTo>
                  <a:pt x="14437145" y="5292316"/>
                  <a:pt x="14442521" y="5295006"/>
                  <a:pt x="14453273" y="5295006"/>
                </a:cubicBezTo>
                <a:lnTo>
                  <a:pt x="14469405" y="5311135"/>
                </a:lnTo>
                <a:cubicBezTo>
                  <a:pt x="14490913" y="5311135"/>
                  <a:pt x="14523173" y="5327266"/>
                  <a:pt x="14566189" y="5359528"/>
                </a:cubicBezTo>
                <a:lnTo>
                  <a:pt x="14662977" y="5391789"/>
                </a:lnTo>
                <a:cubicBezTo>
                  <a:pt x="14716745" y="5413298"/>
                  <a:pt x="14749005" y="5429429"/>
                  <a:pt x="14759761" y="5440183"/>
                </a:cubicBezTo>
                <a:cubicBezTo>
                  <a:pt x="14770517" y="5450937"/>
                  <a:pt x="14770517" y="5456315"/>
                  <a:pt x="14759761" y="5456315"/>
                </a:cubicBezTo>
                <a:cubicBezTo>
                  <a:pt x="14759761" y="5477822"/>
                  <a:pt x="14759761" y="5493952"/>
                  <a:pt x="14759761" y="5504707"/>
                </a:cubicBezTo>
                <a:cubicBezTo>
                  <a:pt x="14770517" y="5515461"/>
                  <a:pt x="14781269" y="5515461"/>
                  <a:pt x="14792021" y="5504707"/>
                </a:cubicBezTo>
                <a:lnTo>
                  <a:pt x="14808153" y="5520837"/>
                </a:lnTo>
                <a:cubicBezTo>
                  <a:pt x="14818909" y="5553098"/>
                  <a:pt x="14845793" y="5585361"/>
                  <a:pt x="14888809" y="5617624"/>
                </a:cubicBezTo>
                <a:cubicBezTo>
                  <a:pt x="14921069" y="5628375"/>
                  <a:pt x="14947953" y="5641820"/>
                  <a:pt x="14969461" y="5657950"/>
                </a:cubicBezTo>
                <a:cubicBezTo>
                  <a:pt x="14990969" y="5674082"/>
                  <a:pt x="15004413" y="5682146"/>
                  <a:pt x="15009789" y="5682146"/>
                </a:cubicBezTo>
                <a:lnTo>
                  <a:pt x="14985593" y="5682146"/>
                </a:lnTo>
                <a:cubicBezTo>
                  <a:pt x="14964085" y="5671393"/>
                  <a:pt x="14947953" y="5666015"/>
                  <a:pt x="14937201" y="5666015"/>
                </a:cubicBezTo>
                <a:cubicBezTo>
                  <a:pt x="14926445" y="5666015"/>
                  <a:pt x="14907625" y="5660638"/>
                  <a:pt x="14880741" y="5649883"/>
                </a:cubicBezTo>
                <a:cubicBezTo>
                  <a:pt x="14853857" y="5639131"/>
                  <a:pt x="14840417" y="5639131"/>
                  <a:pt x="14840417" y="5649883"/>
                </a:cubicBezTo>
                <a:cubicBezTo>
                  <a:pt x="14840417" y="5660638"/>
                  <a:pt x="14829661" y="5660638"/>
                  <a:pt x="14808153" y="5649883"/>
                </a:cubicBezTo>
                <a:cubicBezTo>
                  <a:pt x="14797397" y="5639131"/>
                  <a:pt x="14775889" y="5636442"/>
                  <a:pt x="14743629" y="5641820"/>
                </a:cubicBezTo>
                <a:cubicBezTo>
                  <a:pt x="14711369" y="5647196"/>
                  <a:pt x="14695237" y="5649883"/>
                  <a:pt x="14695237" y="5649883"/>
                </a:cubicBezTo>
                <a:cubicBezTo>
                  <a:pt x="14695237" y="5671393"/>
                  <a:pt x="14727497" y="5687524"/>
                  <a:pt x="14792021" y="5698278"/>
                </a:cubicBezTo>
                <a:cubicBezTo>
                  <a:pt x="14824285" y="5709029"/>
                  <a:pt x="14845793" y="5719785"/>
                  <a:pt x="14856545" y="5730539"/>
                </a:cubicBezTo>
                <a:cubicBezTo>
                  <a:pt x="14845793" y="5730539"/>
                  <a:pt x="14837725" y="5730539"/>
                  <a:pt x="14832349" y="5730539"/>
                </a:cubicBezTo>
                <a:cubicBezTo>
                  <a:pt x="14826973" y="5730539"/>
                  <a:pt x="14824285" y="5730539"/>
                  <a:pt x="14824285" y="5730539"/>
                </a:cubicBezTo>
                <a:lnTo>
                  <a:pt x="14808153" y="5730539"/>
                </a:lnTo>
                <a:cubicBezTo>
                  <a:pt x="14786645" y="5719785"/>
                  <a:pt x="14765137" y="5711720"/>
                  <a:pt x="14743629" y="5706342"/>
                </a:cubicBezTo>
                <a:cubicBezTo>
                  <a:pt x="14722121" y="5700966"/>
                  <a:pt x="14711369" y="5695589"/>
                  <a:pt x="14711369" y="5690211"/>
                </a:cubicBezTo>
                <a:cubicBezTo>
                  <a:pt x="14711369" y="5684833"/>
                  <a:pt x="14700613" y="5682146"/>
                  <a:pt x="14679105" y="5682146"/>
                </a:cubicBezTo>
                <a:lnTo>
                  <a:pt x="14711369" y="5714407"/>
                </a:lnTo>
                <a:lnTo>
                  <a:pt x="14743629" y="5746670"/>
                </a:lnTo>
                <a:lnTo>
                  <a:pt x="14759761" y="5746670"/>
                </a:lnTo>
                <a:lnTo>
                  <a:pt x="14792021" y="5746670"/>
                </a:lnTo>
                <a:cubicBezTo>
                  <a:pt x="14802777" y="5757424"/>
                  <a:pt x="14821593" y="5768178"/>
                  <a:pt x="14848481" y="5778933"/>
                </a:cubicBezTo>
                <a:cubicBezTo>
                  <a:pt x="14875365" y="5789684"/>
                  <a:pt x="14896873" y="5797751"/>
                  <a:pt x="14913005" y="5803128"/>
                </a:cubicBezTo>
                <a:cubicBezTo>
                  <a:pt x="14929133" y="5808505"/>
                  <a:pt x="14942577" y="5813883"/>
                  <a:pt x="14953329" y="5819257"/>
                </a:cubicBezTo>
                <a:cubicBezTo>
                  <a:pt x="14964085" y="5824637"/>
                  <a:pt x="14977529" y="5827324"/>
                  <a:pt x="14993657" y="5827324"/>
                </a:cubicBezTo>
                <a:cubicBezTo>
                  <a:pt x="15009789" y="5827324"/>
                  <a:pt x="15012477" y="5832702"/>
                  <a:pt x="15001725" y="5843455"/>
                </a:cubicBezTo>
                <a:cubicBezTo>
                  <a:pt x="14990969" y="5854208"/>
                  <a:pt x="14990969" y="5864962"/>
                  <a:pt x="15001725" y="5875716"/>
                </a:cubicBezTo>
                <a:cubicBezTo>
                  <a:pt x="15001725" y="5875716"/>
                  <a:pt x="15004413" y="5875716"/>
                  <a:pt x="15009789" y="5875716"/>
                </a:cubicBezTo>
                <a:cubicBezTo>
                  <a:pt x="15015165" y="5875716"/>
                  <a:pt x="15023229" y="5875716"/>
                  <a:pt x="15033985" y="5875716"/>
                </a:cubicBezTo>
                <a:lnTo>
                  <a:pt x="15033985" y="5859587"/>
                </a:lnTo>
                <a:cubicBezTo>
                  <a:pt x="15023229" y="5859587"/>
                  <a:pt x="15017853" y="5854208"/>
                  <a:pt x="15017853" y="5843455"/>
                </a:cubicBezTo>
                <a:cubicBezTo>
                  <a:pt x="15028609" y="5832702"/>
                  <a:pt x="15055493" y="5832702"/>
                  <a:pt x="15098513" y="5843455"/>
                </a:cubicBezTo>
                <a:cubicBezTo>
                  <a:pt x="15120017" y="5854208"/>
                  <a:pt x="15130769" y="5851520"/>
                  <a:pt x="15130769" y="5835390"/>
                </a:cubicBezTo>
                <a:cubicBezTo>
                  <a:pt x="15130769" y="5819257"/>
                  <a:pt x="15133457" y="5811194"/>
                  <a:pt x="15138837" y="5811194"/>
                </a:cubicBezTo>
                <a:cubicBezTo>
                  <a:pt x="15141525" y="5811194"/>
                  <a:pt x="15144887" y="5812538"/>
                  <a:pt x="15148919" y="5815227"/>
                </a:cubicBezTo>
                <a:lnTo>
                  <a:pt x="15162205" y="5826614"/>
                </a:lnTo>
                <a:lnTo>
                  <a:pt x="15162205" y="5963402"/>
                </a:lnTo>
                <a:lnTo>
                  <a:pt x="15098513" y="5940241"/>
                </a:lnTo>
                <a:cubicBezTo>
                  <a:pt x="15077001" y="5940241"/>
                  <a:pt x="15047425" y="5934862"/>
                  <a:pt x="15009789" y="5924109"/>
                </a:cubicBezTo>
                <a:cubicBezTo>
                  <a:pt x="14972149" y="5913357"/>
                  <a:pt x="14942577" y="5905291"/>
                  <a:pt x="14921069" y="5899912"/>
                </a:cubicBezTo>
                <a:cubicBezTo>
                  <a:pt x="14899561" y="5894537"/>
                  <a:pt x="14872677" y="5886470"/>
                  <a:pt x="14840417" y="5875716"/>
                </a:cubicBezTo>
                <a:cubicBezTo>
                  <a:pt x="14829661" y="5875716"/>
                  <a:pt x="14816217" y="5873029"/>
                  <a:pt x="14800089" y="5867651"/>
                </a:cubicBezTo>
                <a:cubicBezTo>
                  <a:pt x="14783957" y="5862274"/>
                  <a:pt x="14770517" y="5859587"/>
                  <a:pt x="14759761" y="5859587"/>
                </a:cubicBezTo>
                <a:lnTo>
                  <a:pt x="14662977" y="5827324"/>
                </a:lnTo>
                <a:cubicBezTo>
                  <a:pt x="14598453" y="5805816"/>
                  <a:pt x="14566189" y="5800440"/>
                  <a:pt x="14566189" y="5811194"/>
                </a:cubicBezTo>
                <a:cubicBezTo>
                  <a:pt x="14566189" y="5821946"/>
                  <a:pt x="14576945" y="5827324"/>
                  <a:pt x="14598453" y="5827324"/>
                </a:cubicBezTo>
                <a:lnTo>
                  <a:pt x="14679105" y="5875716"/>
                </a:lnTo>
                <a:cubicBezTo>
                  <a:pt x="14722121" y="5897224"/>
                  <a:pt x="14743629" y="5907979"/>
                  <a:pt x="14743629" y="5907979"/>
                </a:cubicBezTo>
                <a:cubicBezTo>
                  <a:pt x="14743629" y="5907979"/>
                  <a:pt x="14754385" y="5913357"/>
                  <a:pt x="14775889" y="5924109"/>
                </a:cubicBezTo>
                <a:lnTo>
                  <a:pt x="14856545" y="5972503"/>
                </a:lnTo>
                <a:cubicBezTo>
                  <a:pt x="14899561" y="5994011"/>
                  <a:pt x="14921069" y="6007451"/>
                  <a:pt x="14921069" y="6012829"/>
                </a:cubicBezTo>
                <a:cubicBezTo>
                  <a:pt x="14921069" y="6018207"/>
                  <a:pt x="14939889" y="6031649"/>
                  <a:pt x="14977529" y="6053157"/>
                </a:cubicBezTo>
                <a:cubicBezTo>
                  <a:pt x="15015165" y="6074665"/>
                  <a:pt x="15050117" y="6101549"/>
                  <a:pt x="15082377" y="6133811"/>
                </a:cubicBezTo>
                <a:lnTo>
                  <a:pt x="15162205" y="6169290"/>
                </a:lnTo>
                <a:lnTo>
                  <a:pt x="15162205" y="6230596"/>
                </a:lnTo>
                <a:lnTo>
                  <a:pt x="15146901" y="6230596"/>
                </a:lnTo>
                <a:lnTo>
                  <a:pt x="15114637" y="6230596"/>
                </a:lnTo>
                <a:lnTo>
                  <a:pt x="15146901" y="6246729"/>
                </a:lnTo>
                <a:lnTo>
                  <a:pt x="15162205" y="6277332"/>
                </a:lnTo>
                <a:lnTo>
                  <a:pt x="15162205" y="6280644"/>
                </a:lnTo>
                <a:lnTo>
                  <a:pt x="15146901" y="6311251"/>
                </a:lnTo>
                <a:cubicBezTo>
                  <a:pt x="15125393" y="6332758"/>
                  <a:pt x="15103885" y="6338134"/>
                  <a:pt x="15082377" y="6327383"/>
                </a:cubicBezTo>
                <a:cubicBezTo>
                  <a:pt x="15082377" y="6316629"/>
                  <a:pt x="15074313" y="6313938"/>
                  <a:pt x="15058185" y="6319316"/>
                </a:cubicBezTo>
                <a:cubicBezTo>
                  <a:pt x="15042049" y="6324692"/>
                  <a:pt x="15023229" y="6322005"/>
                  <a:pt x="15001725" y="6311251"/>
                </a:cubicBezTo>
                <a:cubicBezTo>
                  <a:pt x="14969461" y="6300497"/>
                  <a:pt x="14953329" y="6295120"/>
                  <a:pt x="14953329" y="6295120"/>
                </a:cubicBezTo>
                <a:cubicBezTo>
                  <a:pt x="14953329" y="6305873"/>
                  <a:pt x="14977529" y="6319316"/>
                  <a:pt x="15025921" y="6335447"/>
                </a:cubicBezTo>
                <a:cubicBezTo>
                  <a:pt x="15074313" y="6351579"/>
                  <a:pt x="15103885" y="6359643"/>
                  <a:pt x="15114637" y="6359643"/>
                </a:cubicBezTo>
                <a:cubicBezTo>
                  <a:pt x="15120015" y="6359643"/>
                  <a:pt x="15128753" y="6362332"/>
                  <a:pt x="15140851" y="6367709"/>
                </a:cubicBezTo>
                <a:lnTo>
                  <a:pt x="15162205" y="6378849"/>
                </a:lnTo>
                <a:lnTo>
                  <a:pt x="15162205" y="6675112"/>
                </a:lnTo>
                <a:lnTo>
                  <a:pt x="15130769" y="6666130"/>
                </a:lnTo>
                <a:cubicBezTo>
                  <a:pt x="15130769" y="6666130"/>
                  <a:pt x="15120017" y="6666130"/>
                  <a:pt x="15098513" y="6666130"/>
                </a:cubicBezTo>
                <a:cubicBezTo>
                  <a:pt x="15077001" y="6666130"/>
                  <a:pt x="15055493" y="6660752"/>
                  <a:pt x="15033985" y="6650001"/>
                </a:cubicBezTo>
                <a:lnTo>
                  <a:pt x="14985593" y="6666130"/>
                </a:lnTo>
                <a:cubicBezTo>
                  <a:pt x="14985593" y="6676884"/>
                  <a:pt x="15033985" y="6698392"/>
                  <a:pt x="15130769" y="6730655"/>
                </a:cubicBezTo>
                <a:lnTo>
                  <a:pt x="15162205" y="6734147"/>
                </a:lnTo>
                <a:lnTo>
                  <a:pt x="15162205" y="6827233"/>
                </a:lnTo>
                <a:lnTo>
                  <a:pt x="15033985" y="6795176"/>
                </a:lnTo>
                <a:cubicBezTo>
                  <a:pt x="14980217" y="6784425"/>
                  <a:pt x="14937201" y="6773669"/>
                  <a:pt x="14904937" y="6762916"/>
                </a:cubicBezTo>
                <a:lnTo>
                  <a:pt x="14888809" y="6779047"/>
                </a:lnTo>
                <a:cubicBezTo>
                  <a:pt x="14899561" y="6789801"/>
                  <a:pt x="14915693" y="6800555"/>
                  <a:pt x="14937201" y="6811308"/>
                </a:cubicBezTo>
                <a:cubicBezTo>
                  <a:pt x="14947953" y="6811308"/>
                  <a:pt x="14961397" y="6813997"/>
                  <a:pt x="14977529" y="6819373"/>
                </a:cubicBezTo>
                <a:cubicBezTo>
                  <a:pt x="14993657" y="6824751"/>
                  <a:pt x="15001725" y="6827439"/>
                  <a:pt x="15001725" y="6827439"/>
                </a:cubicBezTo>
                <a:cubicBezTo>
                  <a:pt x="15023229" y="6838193"/>
                  <a:pt x="15044741" y="6848947"/>
                  <a:pt x="15066245" y="6859701"/>
                </a:cubicBezTo>
                <a:lnTo>
                  <a:pt x="15146901" y="6891962"/>
                </a:lnTo>
                <a:lnTo>
                  <a:pt x="15130769" y="6891962"/>
                </a:lnTo>
                <a:cubicBezTo>
                  <a:pt x="15109261" y="6881210"/>
                  <a:pt x="15098513" y="6878519"/>
                  <a:pt x="15098513" y="6883897"/>
                </a:cubicBezTo>
                <a:cubicBezTo>
                  <a:pt x="15098513" y="6889275"/>
                  <a:pt x="15117329" y="6902717"/>
                  <a:pt x="15154965" y="6924225"/>
                </a:cubicBezTo>
                <a:lnTo>
                  <a:pt x="15162205" y="6928362"/>
                </a:lnTo>
                <a:lnTo>
                  <a:pt x="15162205" y="7780817"/>
                </a:lnTo>
                <a:lnTo>
                  <a:pt x="15146901" y="7811424"/>
                </a:lnTo>
                <a:cubicBezTo>
                  <a:pt x="15141525" y="7816801"/>
                  <a:pt x="15134801" y="7820833"/>
                  <a:pt x="15126737" y="7823521"/>
                </a:cubicBezTo>
                <a:lnTo>
                  <a:pt x="15117325" y="7824865"/>
                </a:lnTo>
                <a:lnTo>
                  <a:pt x="15130769" y="7811424"/>
                </a:lnTo>
                <a:cubicBezTo>
                  <a:pt x="15120017" y="7811424"/>
                  <a:pt x="15114637" y="7811424"/>
                  <a:pt x="15114637" y="7811424"/>
                </a:cubicBezTo>
                <a:lnTo>
                  <a:pt x="15114637" y="7825251"/>
                </a:lnTo>
                <a:lnTo>
                  <a:pt x="15098513" y="7827553"/>
                </a:lnTo>
                <a:cubicBezTo>
                  <a:pt x="15087753" y="7827553"/>
                  <a:pt x="15082377" y="7827553"/>
                  <a:pt x="15082377" y="7827553"/>
                </a:cubicBezTo>
                <a:cubicBezTo>
                  <a:pt x="15093133" y="7816801"/>
                  <a:pt x="15093133" y="7811424"/>
                  <a:pt x="15082377" y="7811424"/>
                </a:cubicBezTo>
                <a:lnTo>
                  <a:pt x="15050117" y="7827553"/>
                </a:lnTo>
                <a:lnTo>
                  <a:pt x="15082377" y="7843685"/>
                </a:lnTo>
                <a:lnTo>
                  <a:pt x="15098513" y="7859815"/>
                </a:lnTo>
                <a:cubicBezTo>
                  <a:pt x="15077001" y="7859815"/>
                  <a:pt x="15066245" y="7859815"/>
                  <a:pt x="15066245" y="7859815"/>
                </a:cubicBezTo>
                <a:cubicBezTo>
                  <a:pt x="15033985" y="7827553"/>
                  <a:pt x="14990969" y="7811424"/>
                  <a:pt x="14937201" y="7811424"/>
                </a:cubicBezTo>
                <a:lnTo>
                  <a:pt x="14824285" y="7827553"/>
                </a:lnTo>
                <a:lnTo>
                  <a:pt x="14953329" y="7859815"/>
                </a:lnTo>
                <a:lnTo>
                  <a:pt x="15017853" y="7875947"/>
                </a:lnTo>
                <a:lnTo>
                  <a:pt x="15001725" y="7875947"/>
                </a:lnTo>
                <a:cubicBezTo>
                  <a:pt x="15001725" y="7886698"/>
                  <a:pt x="15000377" y="7893421"/>
                  <a:pt x="14997689" y="7896110"/>
                </a:cubicBezTo>
                <a:lnTo>
                  <a:pt x="14994809" y="7896686"/>
                </a:lnTo>
                <a:lnTo>
                  <a:pt x="15017853" y="7908207"/>
                </a:lnTo>
                <a:lnTo>
                  <a:pt x="15066245" y="7924339"/>
                </a:lnTo>
                <a:lnTo>
                  <a:pt x="15066245" y="7956602"/>
                </a:lnTo>
                <a:lnTo>
                  <a:pt x="15066245" y="7988861"/>
                </a:lnTo>
                <a:cubicBezTo>
                  <a:pt x="15055493" y="7999617"/>
                  <a:pt x="15052805" y="8007682"/>
                  <a:pt x="15058185" y="8013057"/>
                </a:cubicBezTo>
                <a:cubicBezTo>
                  <a:pt x="15063557" y="8018437"/>
                  <a:pt x="15077001" y="8021124"/>
                  <a:pt x="15098513" y="8021124"/>
                </a:cubicBezTo>
                <a:lnTo>
                  <a:pt x="15114637" y="8021124"/>
                </a:lnTo>
                <a:lnTo>
                  <a:pt x="15098513" y="8037256"/>
                </a:lnTo>
                <a:cubicBezTo>
                  <a:pt x="15087753" y="8058765"/>
                  <a:pt x="15077001" y="8064139"/>
                  <a:pt x="15066245" y="8053387"/>
                </a:cubicBezTo>
                <a:lnTo>
                  <a:pt x="15033985" y="8021124"/>
                </a:lnTo>
                <a:lnTo>
                  <a:pt x="15017853" y="8021124"/>
                </a:lnTo>
                <a:cubicBezTo>
                  <a:pt x="15028609" y="8010370"/>
                  <a:pt x="15028609" y="8004994"/>
                  <a:pt x="15017853" y="8004994"/>
                </a:cubicBezTo>
                <a:cubicBezTo>
                  <a:pt x="15007101" y="8004994"/>
                  <a:pt x="14993657" y="8010370"/>
                  <a:pt x="14977529" y="8021124"/>
                </a:cubicBezTo>
                <a:cubicBezTo>
                  <a:pt x="14961397" y="8031880"/>
                  <a:pt x="14939889" y="8031880"/>
                  <a:pt x="14913005" y="8021124"/>
                </a:cubicBezTo>
                <a:cubicBezTo>
                  <a:pt x="14886117" y="8010370"/>
                  <a:pt x="14856545" y="7999617"/>
                  <a:pt x="14824285" y="7988861"/>
                </a:cubicBezTo>
                <a:cubicBezTo>
                  <a:pt x="14802777" y="7988861"/>
                  <a:pt x="14786645" y="7986174"/>
                  <a:pt x="14775889" y="7980798"/>
                </a:cubicBezTo>
                <a:cubicBezTo>
                  <a:pt x="14765137" y="7975421"/>
                  <a:pt x="14754385" y="7972732"/>
                  <a:pt x="14743629" y="7972732"/>
                </a:cubicBezTo>
                <a:cubicBezTo>
                  <a:pt x="14743629" y="7972732"/>
                  <a:pt x="14743629" y="7975421"/>
                  <a:pt x="14743629" y="7980798"/>
                </a:cubicBezTo>
                <a:cubicBezTo>
                  <a:pt x="14743629" y="7986174"/>
                  <a:pt x="14749005" y="7988861"/>
                  <a:pt x="14759761" y="7988861"/>
                </a:cubicBezTo>
                <a:lnTo>
                  <a:pt x="14775889" y="7988861"/>
                </a:lnTo>
                <a:lnTo>
                  <a:pt x="14727497" y="8004994"/>
                </a:lnTo>
                <a:lnTo>
                  <a:pt x="14646845" y="7988861"/>
                </a:lnTo>
                <a:cubicBezTo>
                  <a:pt x="14646845" y="7988861"/>
                  <a:pt x="14644157" y="7991552"/>
                  <a:pt x="14638777" y="7996928"/>
                </a:cubicBezTo>
                <a:cubicBezTo>
                  <a:pt x="14633401" y="8002306"/>
                  <a:pt x="14636089" y="8004994"/>
                  <a:pt x="14646845" y="8004994"/>
                </a:cubicBezTo>
                <a:cubicBezTo>
                  <a:pt x="14646845" y="8004994"/>
                  <a:pt x="14649533" y="8007682"/>
                  <a:pt x="14654909" y="8013057"/>
                </a:cubicBezTo>
                <a:cubicBezTo>
                  <a:pt x="14660285" y="8018437"/>
                  <a:pt x="14668353" y="8026502"/>
                  <a:pt x="14679105" y="8037256"/>
                </a:cubicBezTo>
                <a:cubicBezTo>
                  <a:pt x="14689861" y="8048010"/>
                  <a:pt x="14703301" y="8053387"/>
                  <a:pt x="14719433" y="8053387"/>
                </a:cubicBezTo>
                <a:cubicBezTo>
                  <a:pt x="14735565" y="8053387"/>
                  <a:pt x="14757069" y="8061452"/>
                  <a:pt x="14783957" y="8077583"/>
                </a:cubicBezTo>
                <a:cubicBezTo>
                  <a:pt x="14810841" y="8093715"/>
                  <a:pt x="14829661" y="8101779"/>
                  <a:pt x="14840417" y="8101779"/>
                </a:cubicBezTo>
                <a:lnTo>
                  <a:pt x="14856545" y="8117911"/>
                </a:lnTo>
                <a:cubicBezTo>
                  <a:pt x="14759761" y="8085648"/>
                  <a:pt x="14700613" y="8069516"/>
                  <a:pt x="14679105" y="8069516"/>
                </a:cubicBezTo>
                <a:lnTo>
                  <a:pt x="14695237" y="8101779"/>
                </a:lnTo>
                <a:cubicBezTo>
                  <a:pt x="14705993" y="8101779"/>
                  <a:pt x="14716745" y="8104469"/>
                  <a:pt x="14727497" y="8109844"/>
                </a:cubicBezTo>
                <a:cubicBezTo>
                  <a:pt x="14738253" y="8115222"/>
                  <a:pt x="14743629" y="8123287"/>
                  <a:pt x="14743629" y="8134041"/>
                </a:cubicBezTo>
                <a:lnTo>
                  <a:pt x="14775889" y="8166302"/>
                </a:lnTo>
                <a:cubicBezTo>
                  <a:pt x="14786645" y="8177057"/>
                  <a:pt x="14797397" y="8187811"/>
                  <a:pt x="14808153" y="8198565"/>
                </a:cubicBezTo>
                <a:lnTo>
                  <a:pt x="14695237" y="8166302"/>
                </a:lnTo>
                <a:lnTo>
                  <a:pt x="14679105" y="8166302"/>
                </a:lnTo>
                <a:cubicBezTo>
                  <a:pt x="14689861" y="8187811"/>
                  <a:pt x="14711369" y="8203941"/>
                  <a:pt x="14743629" y="8214694"/>
                </a:cubicBezTo>
                <a:lnTo>
                  <a:pt x="14759761" y="8230825"/>
                </a:lnTo>
                <a:cubicBezTo>
                  <a:pt x="14759761" y="8230825"/>
                  <a:pt x="14754385" y="8230825"/>
                  <a:pt x="14743629" y="8230825"/>
                </a:cubicBezTo>
                <a:lnTo>
                  <a:pt x="14824285" y="8279219"/>
                </a:lnTo>
                <a:lnTo>
                  <a:pt x="14840417" y="8279219"/>
                </a:lnTo>
                <a:cubicBezTo>
                  <a:pt x="14840417" y="8289974"/>
                  <a:pt x="14824285" y="8295349"/>
                  <a:pt x="14792021" y="8295349"/>
                </a:cubicBezTo>
                <a:lnTo>
                  <a:pt x="14759761" y="8311481"/>
                </a:lnTo>
                <a:cubicBezTo>
                  <a:pt x="14781269" y="8322235"/>
                  <a:pt x="14797397" y="8327611"/>
                  <a:pt x="14808153" y="8327611"/>
                </a:cubicBezTo>
                <a:lnTo>
                  <a:pt x="14824285" y="8343742"/>
                </a:lnTo>
                <a:lnTo>
                  <a:pt x="14921069" y="8408266"/>
                </a:lnTo>
                <a:cubicBezTo>
                  <a:pt x="14921069" y="8408266"/>
                  <a:pt x="14902249" y="8405578"/>
                  <a:pt x="14864613" y="8400200"/>
                </a:cubicBezTo>
                <a:cubicBezTo>
                  <a:pt x="14826973" y="8394824"/>
                  <a:pt x="14800089" y="8392135"/>
                  <a:pt x="14783957" y="8392135"/>
                </a:cubicBezTo>
                <a:cubicBezTo>
                  <a:pt x="14767825" y="8392135"/>
                  <a:pt x="14754385" y="8392135"/>
                  <a:pt x="14743629" y="8392135"/>
                </a:cubicBezTo>
                <a:cubicBezTo>
                  <a:pt x="14743629" y="8381382"/>
                  <a:pt x="14740941" y="8376003"/>
                  <a:pt x="14735565" y="8376003"/>
                </a:cubicBezTo>
                <a:lnTo>
                  <a:pt x="14759761" y="8376003"/>
                </a:lnTo>
                <a:lnTo>
                  <a:pt x="14792021" y="8359874"/>
                </a:lnTo>
                <a:lnTo>
                  <a:pt x="14727497" y="8343742"/>
                </a:lnTo>
                <a:lnTo>
                  <a:pt x="14662977" y="8327611"/>
                </a:lnTo>
                <a:lnTo>
                  <a:pt x="14630713" y="8327611"/>
                </a:lnTo>
                <a:cubicBezTo>
                  <a:pt x="14630713" y="8338365"/>
                  <a:pt x="14619957" y="8343742"/>
                  <a:pt x="14598453" y="8343742"/>
                </a:cubicBezTo>
                <a:cubicBezTo>
                  <a:pt x="14598453" y="8343742"/>
                  <a:pt x="14595761" y="8343742"/>
                  <a:pt x="14590385" y="8343742"/>
                </a:cubicBezTo>
                <a:cubicBezTo>
                  <a:pt x="14585009" y="8343742"/>
                  <a:pt x="14582321" y="8349120"/>
                  <a:pt x="14582321" y="8359874"/>
                </a:cubicBezTo>
                <a:cubicBezTo>
                  <a:pt x="14582321" y="8370628"/>
                  <a:pt x="14609205" y="8381382"/>
                  <a:pt x="14662977" y="8392135"/>
                </a:cubicBezTo>
                <a:lnTo>
                  <a:pt x="14711369" y="8424396"/>
                </a:lnTo>
                <a:lnTo>
                  <a:pt x="14727497" y="8440528"/>
                </a:lnTo>
                <a:cubicBezTo>
                  <a:pt x="14749005" y="8451283"/>
                  <a:pt x="14765137" y="8456657"/>
                  <a:pt x="14775889" y="8456657"/>
                </a:cubicBezTo>
                <a:lnTo>
                  <a:pt x="14792021" y="8472789"/>
                </a:lnTo>
                <a:cubicBezTo>
                  <a:pt x="14802777" y="8472789"/>
                  <a:pt x="14810841" y="8478166"/>
                  <a:pt x="14816217" y="8488920"/>
                </a:cubicBezTo>
                <a:cubicBezTo>
                  <a:pt x="14821593" y="8499674"/>
                  <a:pt x="14829661" y="8505051"/>
                  <a:pt x="14840417" y="8505051"/>
                </a:cubicBezTo>
                <a:lnTo>
                  <a:pt x="14808153" y="8505051"/>
                </a:lnTo>
                <a:cubicBezTo>
                  <a:pt x="14786645" y="8505051"/>
                  <a:pt x="14770517" y="8505051"/>
                  <a:pt x="14759761" y="8505051"/>
                </a:cubicBezTo>
                <a:cubicBezTo>
                  <a:pt x="14749005" y="8515806"/>
                  <a:pt x="14749005" y="8526558"/>
                  <a:pt x="14759761" y="8537312"/>
                </a:cubicBezTo>
                <a:lnTo>
                  <a:pt x="14792021" y="8553444"/>
                </a:lnTo>
                <a:cubicBezTo>
                  <a:pt x="14802777" y="8553444"/>
                  <a:pt x="14810841" y="8553444"/>
                  <a:pt x="14816217" y="8553444"/>
                </a:cubicBezTo>
                <a:cubicBezTo>
                  <a:pt x="14821593" y="8553444"/>
                  <a:pt x="14824285" y="8558820"/>
                  <a:pt x="14824285" y="8569574"/>
                </a:cubicBezTo>
                <a:cubicBezTo>
                  <a:pt x="14824285" y="8580329"/>
                  <a:pt x="14826973" y="8588394"/>
                  <a:pt x="14832349" y="8593770"/>
                </a:cubicBezTo>
                <a:cubicBezTo>
                  <a:pt x="14837725" y="8599148"/>
                  <a:pt x="14837725" y="8604525"/>
                  <a:pt x="14832349" y="8609902"/>
                </a:cubicBezTo>
                <a:cubicBezTo>
                  <a:pt x="14826973" y="8615279"/>
                  <a:pt x="14824285" y="8617966"/>
                  <a:pt x="14824285" y="8617966"/>
                </a:cubicBezTo>
                <a:lnTo>
                  <a:pt x="14824285" y="8634098"/>
                </a:lnTo>
                <a:cubicBezTo>
                  <a:pt x="14845793" y="8655607"/>
                  <a:pt x="14835037" y="8671737"/>
                  <a:pt x="14792021" y="8682492"/>
                </a:cubicBezTo>
                <a:lnTo>
                  <a:pt x="14727497" y="8698621"/>
                </a:lnTo>
                <a:cubicBezTo>
                  <a:pt x="14695237" y="8698621"/>
                  <a:pt x="14673729" y="8698621"/>
                  <a:pt x="14662977" y="8698621"/>
                </a:cubicBezTo>
                <a:cubicBezTo>
                  <a:pt x="14673729" y="8720129"/>
                  <a:pt x="14689861" y="8736261"/>
                  <a:pt x="14711369" y="8747014"/>
                </a:cubicBezTo>
                <a:cubicBezTo>
                  <a:pt x="14722121" y="8747014"/>
                  <a:pt x="14730189" y="8747014"/>
                  <a:pt x="14735565" y="8747014"/>
                </a:cubicBezTo>
                <a:cubicBezTo>
                  <a:pt x="14740941" y="8747014"/>
                  <a:pt x="14738253" y="8752392"/>
                  <a:pt x="14727497" y="8763146"/>
                </a:cubicBezTo>
                <a:cubicBezTo>
                  <a:pt x="14727497" y="8763146"/>
                  <a:pt x="14727497" y="8765835"/>
                  <a:pt x="14727497" y="8771211"/>
                </a:cubicBezTo>
                <a:cubicBezTo>
                  <a:pt x="14727497" y="8776588"/>
                  <a:pt x="14732873" y="8784653"/>
                  <a:pt x="14743629" y="8795407"/>
                </a:cubicBezTo>
                <a:cubicBezTo>
                  <a:pt x="14743629" y="8795407"/>
                  <a:pt x="14743629" y="8798096"/>
                  <a:pt x="14743629" y="8803471"/>
                </a:cubicBezTo>
                <a:cubicBezTo>
                  <a:pt x="14743629" y="8808849"/>
                  <a:pt x="14738253" y="8811538"/>
                  <a:pt x="14727497" y="8811538"/>
                </a:cubicBezTo>
                <a:cubicBezTo>
                  <a:pt x="14727497" y="8822292"/>
                  <a:pt x="14727497" y="8827670"/>
                  <a:pt x="14727497" y="8827670"/>
                </a:cubicBezTo>
                <a:cubicBezTo>
                  <a:pt x="14738253" y="8838424"/>
                  <a:pt x="14740941" y="8846489"/>
                  <a:pt x="14735565" y="8851866"/>
                </a:cubicBezTo>
                <a:cubicBezTo>
                  <a:pt x="14730189" y="8857242"/>
                  <a:pt x="14722121" y="8865307"/>
                  <a:pt x="14711369" y="8876062"/>
                </a:cubicBezTo>
                <a:cubicBezTo>
                  <a:pt x="14689861" y="8886816"/>
                  <a:pt x="14673729" y="8889503"/>
                  <a:pt x="14662977" y="8884125"/>
                </a:cubicBezTo>
                <a:cubicBezTo>
                  <a:pt x="14652221" y="8878751"/>
                  <a:pt x="14625337" y="8870685"/>
                  <a:pt x="14582321" y="8859929"/>
                </a:cubicBezTo>
                <a:cubicBezTo>
                  <a:pt x="14496289" y="8827670"/>
                  <a:pt x="14437145" y="8806161"/>
                  <a:pt x="14404881" y="8795407"/>
                </a:cubicBezTo>
                <a:lnTo>
                  <a:pt x="14372621" y="8795407"/>
                </a:lnTo>
                <a:lnTo>
                  <a:pt x="14404881" y="8811538"/>
                </a:lnTo>
                <a:cubicBezTo>
                  <a:pt x="14426389" y="8833046"/>
                  <a:pt x="14442521" y="8843800"/>
                  <a:pt x="14453273" y="8843800"/>
                </a:cubicBezTo>
                <a:lnTo>
                  <a:pt x="14469405" y="8876062"/>
                </a:lnTo>
                <a:cubicBezTo>
                  <a:pt x="14490913" y="8886816"/>
                  <a:pt x="14498977" y="8897570"/>
                  <a:pt x="14493597" y="8908324"/>
                </a:cubicBezTo>
                <a:cubicBezTo>
                  <a:pt x="14488225" y="8919079"/>
                  <a:pt x="14485537" y="8919079"/>
                  <a:pt x="14485537" y="8908324"/>
                </a:cubicBezTo>
                <a:cubicBezTo>
                  <a:pt x="14474781" y="8886816"/>
                  <a:pt x="14415633" y="8881438"/>
                  <a:pt x="14308097" y="8892192"/>
                </a:cubicBezTo>
                <a:cubicBezTo>
                  <a:pt x="14265081" y="8892192"/>
                  <a:pt x="14270457" y="8902946"/>
                  <a:pt x="14324225" y="8924453"/>
                </a:cubicBezTo>
                <a:cubicBezTo>
                  <a:pt x="14345733" y="8935208"/>
                  <a:pt x="14372621" y="8943274"/>
                  <a:pt x="14404881" y="8948651"/>
                </a:cubicBezTo>
                <a:cubicBezTo>
                  <a:pt x="14437145" y="8954029"/>
                  <a:pt x="14453273" y="8959403"/>
                  <a:pt x="14453273" y="8964780"/>
                </a:cubicBezTo>
                <a:cubicBezTo>
                  <a:pt x="14453273" y="8970158"/>
                  <a:pt x="14461341" y="8972847"/>
                  <a:pt x="14477469" y="8972847"/>
                </a:cubicBezTo>
                <a:cubicBezTo>
                  <a:pt x="14493597" y="8972847"/>
                  <a:pt x="14501669" y="8978224"/>
                  <a:pt x="14501669" y="8988979"/>
                </a:cubicBezTo>
                <a:cubicBezTo>
                  <a:pt x="14490913" y="9010487"/>
                  <a:pt x="14507045" y="9021238"/>
                  <a:pt x="14550061" y="9021238"/>
                </a:cubicBezTo>
                <a:lnTo>
                  <a:pt x="14614581" y="9037370"/>
                </a:lnTo>
                <a:cubicBezTo>
                  <a:pt x="14603829" y="9048125"/>
                  <a:pt x="14585009" y="9050812"/>
                  <a:pt x="14558125" y="9045434"/>
                </a:cubicBezTo>
                <a:cubicBezTo>
                  <a:pt x="14531241" y="9040058"/>
                  <a:pt x="14501669" y="9026616"/>
                  <a:pt x="14469405" y="9005108"/>
                </a:cubicBezTo>
                <a:cubicBezTo>
                  <a:pt x="14426389" y="8983601"/>
                  <a:pt x="14399505" y="8972847"/>
                  <a:pt x="14388753" y="8972847"/>
                </a:cubicBezTo>
                <a:cubicBezTo>
                  <a:pt x="14388753" y="8994355"/>
                  <a:pt x="14388753" y="9010487"/>
                  <a:pt x="14388753" y="9021238"/>
                </a:cubicBezTo>
                <a:cubicBezTo>
                  <a:pt x="14421013" y="9031994"/>
                  <a:pt x="14442521" y="9040058"/>
                  <a:pt x="14453273" y="9045434"/>
                </a:cubicBezTo>
                <a:cubicBezTo>
                  <a:pt x="14464025" y="9050812"/>
                  <a:pt x="14469405" y="9056190"/>
                  <a:pt x="14469405" y="9061566"/>
                </a:cubicBezTo>
                <a:cubicBezTo>
                  <a:pt x="14469405" y="9066944"/>
                  <a:pt x="14464025" y="9064257"/>
                  <a:pt x="14453273" y="9053501"/>
                </a:cubicBezTo>
                <a:cubicBezTo>
                  <a:pt x="14442521" y="9053501"/>
                  <a:pt x="14431769" y="9053501"/>
                  <a:pt x="14421013" y="9053501"/>
                </a:cubicBezTo>
                <a:cubicBezTo>
                  <a:pt x="14410257" y="9053501"/>
                  <a:pt x="14399505" y="9053501"/>
                  <a:pt x="14388753" y="9053501"/>
                </a:cubicBezTo>
                <a:lnTo>
                  <a:pt x="14356489" y="9053501"/>
                </a:lnTo>
                <a:cubicBezTo>
                  <a:pt x="14356489" y="9075008"/>
                  <a:pt x="14340357" y="9080387"/>
                  <a:pt x="14308097" y="9069632"/>
                </a:cubicBezTo>
                <a:lnTo>
                  <a:pt x="14227441" y="9069632"/>
                </a:lnTo>
                <a:cubicBezTo>
                  <a:pt x="14216685" y="9080387"/>
                  <a:pt x="14200557" y="9080387"/>
                  <a:pt x="14179049" y="9069632"/>
                </a:cubicBezTo>
                <a:cubicBezTo>
                  <a:pt x="14114525" y="9037370"/>
                  <a:pt x="14060757" y="9021238"/>
                  <a:pt x="14017741" y="9021238"/>
                </a:cubicBezTo>
                <a:cubicBezTo>
                  <a:pt x="13996233" y="9010487"/>
                  <a:pt x="13980101" y="9005108"/>
                  <a:pt x="13969349" y="9005108"/>
                </a:cubicBezTo>
                <a:cubicBezTo>
                  <a:pt x="13958593" y="9005108"/>
                  <a:pt x="13953217" y="9005108"/>
                  <a:pt x="13953217" y="9005108"/>
                </a:cubicBezTo>
                <a:lnTo>
                  <a:pt x="14291965" y="9134154"/>
                </a:lnTo>
                <a:cubicBezTo>
                  <a:pt x="14345733" y="9155662"/>
                  <a:pt x="14380685" y="9169107"/>
                  <a:pt x="14396817" y="9174482"/>
                </a:cubicBezTo>
                <a:cubicBezTo>
                  <a:pt x="14412949" y="9179860"/>
                  <a:pt x="14418325" y="9185238"/>
                  <a:pt x="14412949" y="9190612"/>
                </a:cubicBezTo>
                <a:cubicBezTo>
                  <a:pt x="14407573" y="9195990"/>
                  <a:pt x="14410257" y="9201367"/>
                  <a:pt x="14421013" y="9206746"/>
                </a:cubicBezTo>
                <a:cubicBezTo>
                  <a:pt x="14431769" y="9212121"/>
                  <a:pt x="14447897" y="9214810"/>
                  <a:pt x="14469405" y="9214810"/>
                </a:cubicBezTo>
                <a:lnTo>
                  <a:pt x="14517797" y="9230940"/>
                </a:lnTo>
                <a:cubicBezTo>
                  <a:pt x="14517797" y="9241696"/>
                  <a:pt x="14501669" y="9244382"/>
                  <a:pt x="14469405" y="9239004"/>
                </a:cubicBezTo>
                <a:cubicBezTo>
                  <a:pt x="14437145" y="9233629"/>
                  <a:pt x="14404881" y="9220188"/>
                  <a:pt x="14372621" y="9198679"/>
                </a:cubicBezTo>
                <a:cubicBezTo>
                  <a:pt x="14318853" y="9177171"/>
                  <a:pt x="14286589" y="9166417"/>
                  <a:pt x="14275833" y="9166417"/>
                </a:cubicBezTo>
                <a:lnTo>
                  <a:pt x="14259701" y="9166417"/>
                </a:lnTo>
                <a:cubicBezTo>
                  <a:pt x="14270457" y="9177171"/>
                  <a:pt x="14275833" y="9187925"/>
                  <a:pt x="14275833" y="9198679"/>
                </a:cubicBezTo>
                <a:cubicBezTo>
                  <a:pt x="14275833" y="9198679"/>
                  <a:pt x="14278521" y="9201367"/>
                  <a:pt x="14283901" y="9206746"/>
                </a:cubicBezTo>
                <a:cubicBezTo>
                  <a:pt x="14289277" y="9212121"/>
                  <a:pt x="14297341" y="9214810"/>
                  <a:pt x="14308097" y="9214810"/>
                </a:cubicBezTo>
                <a:lnTo>
                  <a:pt x="14388753" y="9247071"/>
                </a:lnTo>
                <a:cubicBezTo>
                  <a:pt x="14388753" y="9257825"/>
                  <a:pt x="14388753" y="9263202"/>
                  <a:pt x="14388753" y="9263202"/>
                </a:cubicBezTo>
                <a:cubicBezTo>
                  <a:pt x="14388753" y="9263202"/>
                  <a:pt x="14383377" y="9263202"/>
                  <a:pt x="14372621" y="9263202"/>
                </a:cubicBezTo>
                <a:cubicBezTo>
                  <a:pt x="14361865" y="9252449"/>
                  <a:pt x="14340357" y="9247071"/>
                  <a:pt x="14308097" y="9247071"/>
                </a:cubicBezTo>
                <a:lnTo>
                  <a:pt x="14259701" y="9247071"/>
                </a:lnTo>
                <a:cubicBezTo>
                  <a:pt x="14270457" y="9268579"/>
                  <a:pt x="14257017" y="9276646"/>
                  <a:pt x="14219377" y="9271267"/>
                </a:cubicBezTo>
                <a:cubicBezTo>
                  <a:pt x="14181737" y="9265891"/>
                  <a:pt x="14157541" y="9265891"/>
                  <a:pt x="14146789" y="9271267"/>
                </a:cubicBezTo>
                <a:cubicBezTo>
                  <a:pt x="14136033" y="9276646"/>
                  <a:pt x="14114525" y="9273957"/>
                  <a:pt x="14082265" y="9263202"/>
                </a:cubicBezTo>
                <a:cubicBezTo>
                  <a:pt x="14017741" y="9230940"/>
                  <a:pt x="13963973" y="9214810"/>
                  <a:pt x="13920957" y="9214810"/>
                </a:cubicBezTo>
                <a:cubicBezTo>
                  <a:pt x="13899449" y="9204057"/>
                  <a:pt x="13888693" y="9198679"/>
                  <a:pt x="13888693" y="9198679"/>
                </a:cubicBezTo>
                <a:cubicBezTo>
                  <a:pt x="13888693" y="9198679"/>
                  <a:pt x="13880625" y="9198679"/>
                  <a:pt x="13864497" y="9198679"/>
                </a:cubicBezTo>
                <a:cubicBezTo>
                  <a:pt x="13848365" y="9198679"/>
                  <a:pt x="13845677" y="9209432"/>
                  <a:pt x="13856429" y="9230940"/>
                </a:cubicBezTo>
                <a:cubicBezTo>
                  <a:pt x="13845677" y="9220188"/>
                  <a:pt x="13829549" y="9220188"/>
                  <a:pt x="13808037" y="9230940"/>
                </a:cubicBezTo>
                <a:cubicBezTo>
                  <a:pt x="13797285" y="9230940"/>
                  <a:pt x="13789221" y="9230940"/>
                  <a:pt x="13783841" y="9230940"/>
                </a:cubicBezTo>
                <a:cubicBezTo>
                  <a:pt x="13778465" y="9230940"/>
                  <a:pt x="13775777" y="9225566"/>
                  <a:pt x="13775777" y="9214810"/>
                </a:cubicBezTo>
                <a:lnTo>
                  <a:pt x="13791909" y="9214810"/>
                </a:lnTo>
                <a:lnTo>
                  <a:pt x="13743513" y="9198679"/>
                </a:lnTo>
                <a:cubicBezTo>
                  <a:pt x="13732761" y="9187925"/>
                  <a:pt x="13716629" y="9177171"/>
                  <a:pt x="13695121" y="9166417"/>
                </a:cubicBezTo>
                <a:cubicBezTo>
                  <a:pt x="13673617" y="9155662"/>
                  <a:pt x="13657485" y="9150288"/>
                  <a:pt x="13646729" y="9150288"/>
                </a:cubicBezTo>
                <a:cubicBezTo>
                  <a:pt x="13571451" y="9118025"/>
                  <a:pt x="13506926" y="9096516"/>
                  <a:pt x="13453158" y="9085762"/>
                </a:cubicBezTo>
                <a:cubicBezTo>
                  <a:pt x="13447780" y="9085762"/>
                  <a:pt x="13442405" y="9085090"/>
                  <a:pt x="13437029" y="9083745"/>
                </a:cubicBezTo>
                <a:lnTo>
                  <a:pt x="13420897" y="9077695"/>
                </a:lnTo>
                <a:lnTo>
                  <a:pt x="13469290" y="9101893"/>
                </a:lnTo>
                <a:cubicBezTo>
                  <a:pt x="13501551" y="9112649"/>
                  <a:pt x="13517683" y="9123401"/>
                  <a:pt x="13517683" y="9134154"/>
                </a:cubicBezTo>
                <a:lnTo>
                  <a:pt x="13501551" y="9150288"/>
                </a:lnTo>
                <a:cubicBezTo>
                  <a:pt x="13469290" y="9128779"/>
                  <a:pt x="13437029" y="9112649"/>
                  <a:pt x="13404766" y="9101893"/>
                </a:cubicBezTo>
                <a:cubicBezTo>
                  <a:pt x="13361751" y="9091140"/>
                  <a:pt x="13334866" y="9080387"/>
                  <a:pt x="13324112" y="9069632"/>
                </a:cubicBezTo>
                <a:cubicBezTo>
                  <a:pt x="13313357" y="9058879"/>
                  <a:pt x="13294539" y="9050812"/>
                  <a:pt x="13267653" y="9045434"/>
                </a:cubicBezTo>
                <a:cubicBezTo>
                  <a:pt x="13240767" y="9040058"/>
                  <a:pt x="13221949" y="9037370"/>
                  <a:pt x="13211196" y="9037370"/>
                </a:cubicBezTo>
                <a:cubicBezTo>
                  <a:pt x="13211196" y="9026616"/>
                  <a:pt x="13205820" y="9021238"/>
                  <a:pt x="13195065" y="9021238"/>
                </a:cubicBezTo>
                <a:cubicBezTo>
                  <a:pt x="13195065" y="9021238"/>
                  <a:pt x="13189689" y="9021238"/>
                  <a:pt x="13178933" y="9021238"/>
                </a:cubicBezTo>
                <a:cubicBezTo>
                  <a:pt x="13178933" y="9021238"/>
                  <a:pt x="13173557" y="9021238"/>
                  <a:pt x="13162803" y="9021238"/>
                </a:cubicBezTo>
                <a:cubicBezTo>
                  <a:pt x="13152047" y="9021238"/>
                  <a:pt x="13146671" y="9015862"/>
                  <a:pt x="13146671" y="9005108"/>
                </a:cubicBezTo>
                <a:cubicBezTo>
                  <a:pt x="13135916" y="9005108"/>
                  <a:pt x="13127851" y="9002420"/>
                  <a:pt x="13122475" y="8997042"/>
                </a:cubicBezTo>
                <a:cubicBezTo>
                  <a:pt x="13117098" y="8991666"/>
                  <a:pt x="13114411" y="8994355"/>
                  <a:pt x="13114411" y="9005108"/>
                </a:cubicBezTo>
                <a:lnTo>
                  <a:pt x="13098279" y="8988979"/>
                </a:lnTo>
                <a:cubicBezTo>
                  <a:pt x="13087525" y="8988979"/>
                  <a:pt x="13076773" y="8983601"/>
                  <a:pt x="13066016" y="8972847"/>
                </a:cubicBezTo>
                <a:lnTo>
                  <a:pt x="13049886" y="8972847"/>
                </a:lnTo>
                <a:lnTo>
                  <a:pt x="13017624" y="8940584"/>
                </a:lnTo>
                <a:cubicBezTo>
                  <a:pt x="12974607" y="8929833"/>
                  <a:pt x="12953102" y="8924453"/>
                  <a:pt x="12953102" y="8924453"/>
                </a:cubicBezTo>
                <a:lnTo>
                  <a:pt x="12936970" y="8924453"/>
                </a:lnTo>
                <a:cubicBezTo>
                  <a:pt x="12936970" y="8913701"/>
                  <a:pt x="12934279" y="8908324"/>
                  <a:pt x="12928905" y="8908324"/>
                </a:cubicBezTo>
                <a:cubicBezTo>
                  <a:pt x="12923527" y="8908324"/>
                  <a:pt x="12915463" y="8908324"/>
                  <a:pt x="12904707" y="8908324"/>
                </a:cubicBezTo>
                <a:lnTo>
                  <a:pt x="12807924" y="8876062"/>
                </a:lnTo>
                <a:cubicBezTo>
                  <a:pt x="12764907" y="8854553"/>
                  <a:pt x="12695007" y="8827670"/>
                  <a:pt x="12598223" y="8795407"/>
                </a:cubicBezTo>
                <a:lnTo>
                  <a:pt x="12630483" y="8827670"/>
                </a:lnTo>
                <a:cubicBezTo>
                  <a:pt x="12705761" y="8859929"/>
                  <a:pt x="12743398" y="8881438"/>
                  <a:pt x="12743398" y="8892192"/>
                </a:cubicBezTo>
                <a:cubicBezTo>
                  <a:pt x="12743398" y="8902946"/>
                  <a:pt x="12748775" y="8902946"/>
                  <a:pt x="12759532" y="8892192"/>
                </a:cubicBezTo>
                <a:cubicBezTo>
                  <a:pt x="12759532" y="8892192"/>
                  <a:pt x="12762219" y="8892192"/>
                  <a:pt x="12767596" y="8892192"/>
                </a:cubicBezTo>
                <a:cubicBezTo>
                  <a:pt x="12772971" y="8892192"/>
                  <a:pt x="12775661" y="8897570"/>
                  <a:pt x="12775661" y="8908324"/>
                </a:cubicBezTo>
                <a:cubicBezTo>
                  <a:pt x="12775661" y="8908324"/>
                  <a:pt x="12786415" y="8913701"/>
                  <a:pt x="12807924" y="8924453"/>
                </a:cubicBezTo>
                <a:lnTo>
                  <a:pt x="12815989" y="8916388"/>
                </a:lnTo>
                <a:lnTo>
                  <a:pt x="12824054" y="8924453"/>
                </a:lnTo>
                <a:cubicBezTo>
                  <a:pt x="12824054" y="8924453"/>
                  <a:pt x="12829429" y="8927144"/>
                  <a:pt x="12840185" y="8932520"/>
                </a:cubicBezTo>
                <a:cubicBezTo>
                  <a:pt x="12850941" y="8937897"/>
                  <a:pt x="12859006" y="8940584"/>
                  <a:pt x="12864382" y="8940584"/>
                </a:cubicBezTo>
                <a:cubicBezTo>
                  <a:pt x="12869757" y="8940584"/>
                  <a:pt x="12872446" y="8940584"/>
                  <a:pt x="12872446" y="8940584"/>
                </a:cubicBezTo>
                <a:cubicBezTo>
                  <a:pt x="12872446" y="8962092"/>
                  <a:pt x="12856316" y="8962092"/>
                  <a:pt x="12824054" y="8940584"/>
                </a:cubicBezTo>
                <a:cubicBezTo>
                  <a:pt x="12813299" y="8940584"/>
                  <a:pt x="12791790" y="8935208"/>
                  <a:pt x="12759532" y="8924453"/>
                </a:cubicBezTo>
                <a:lnTo>
                  <a:pt x="12727269" y="8892192"/>
                </a:lnTo>
                <a:cubicBezTo>
                  <a:pt x="12727269" y="8881438"/>
                  <a:pt x="12724579" y="8876062"/>
                  <a:pt x="12719203" y="8876062"/>
                </a:cubicBezTo>
                <a:cubicBezTo>
                  <a:pt x="12713826" y="8876062"/>
                  <a:pt x="12711137" y="8881438"/>
                  <a:pt x="12711137" y="8892192"/>
                </a:cubicBezTo>
                <a:lnTo>
                  <a:pt x="12695007" y="8892192"/>
                </a:lnTo>
                <a:cubicBezTo>
                  <a:pt x="12662746" y="8870685"/>
                  <a:pt x="12619729" y="8854553"/>
                  <a:pt x="12565961" y="8843800"/>
                </a:cubicBezTo>
                <a:cubicBezTo>
                  <a:pt x="12544452" y="8843800"/>
                  <a:pt x="12533698" y="8843800"/>
                  <a:pt x="12533698" y="8843800"/>
                </a:cubicBezTo>
                <a:lnTo>
                  <a:pt x="12517567" y="8843800"/>
                </a:lnTo>
                <a:cubicBezTo>
                  <a:pt x="12517567" y="8833046"/>
                  <a:pt x="12517567" y="8827670"/>
                  <a:pt x="12517567" y="8827670"/>
                </a:cubicBezTo>
                <a:cubicBezTo>
                  <a:pt x="12517567" y="8827670"/>
                  <a:pt x="12501437" y="8824979"/>
                  <a:pt x="12469174" y="8819603"/>
                </a:cubicBezTo>
                <a:cubicBezTo>
                  <a:pt x="12436914" y="8814228"/>
                  <a:pt x="12420781" y="8822292"/>
                  <a:pt x="12420781" y="8843800"/>
                </a:cubicBezTo>
                <a:lnTo>
                  <a:pt x="12453043" y="8876062"/>
                </a:lnTo>
                <a:cubicBezTo>
                  <a:pt x="12453043" y="8876062"/>
                  <a:pt x="12455734" y="8878751"/>
                  <a:pt x="12461109" y="8884125"/>
                </a:cubicBezTo>
                <a:cubicBezTo>
                  <a:pt x="12466487" y="8889503"/>
                  <a:pt x="12471864" y="8892192"/>
                  <a:pt x="12477239" y="8892192"/>
                </a:cubicBezTo>
                <a:cubicBezTo>
                  <a:pt x="12482616" y="8892192"/>
                  <a:pt x="12496060" y="8894883"/>
                  <a:pt x="12517567" y="8900257"/>
                </a:cubicBezTo>
                <a:cubicBezTo>
                  <a:pt x="12539074" y="8905634"/>
                  <a:pt x="12560584" y="8913701"/>
                  <a:pt x="12582090" y="8924453"/>
                </a:cubicBezTo>
                <a:cubicBezTo>
                  <a:pt x="12646615" y="8945962"/>
                  <a:pt x="12689632" y="8962092"/>
                  <a:pt x="12711137" y="8972847"/>
                </a:cubicBezTo>
                <a:cubicBezTo>
                  <a:pt x="12797170" y="8994355"/>
                  <a:pt x="12850941" y="9015862"/>
                  <a:pt x="12872446" y="9037370"/>
                </a:cubicBezTo>
                <a:lnTo>
                  <a:pt x="12775661" y="9021238"/>
                </a:lnTo>
                <a:cubicBezTo>
                  <a:pt x="12764907" y="9010487"/>
                  <a:pt x="12743398" y="8999733"/>
                  <a:pt x="12711137" y="8988979"/>
                </a:cubicBezTo>
                <a:lnTo>
                  <a:pt x="12614352" y="8956716"/>
                </a:lnTo>
                <a:cubicBezTo>
                  <a:pt x="12549828" y="8924453"/>
                  <a:pt x="12485306" y="8902946"/>
                  <a:pt x="12420781" y="8892192"/>
                </a:cubicBezTo>
                <a:lnTo>
                  <a:pt x="12340128" y="8876062"/>
                </a:lnTo>
                <a:cubicBezTo>
                  <a:pt x="12318621" y="8865307"/>
                  <a:pt x="12302489" y="8859929"/>
                  <a:pt x="12291736" y="8859929"/>
                </a:cubicBezTo>
                <a:cubicBezTo>
                  <a:pt x="12248719" y="8849178"/>
                  <a:pt x="12211080" y="8833046"/>
                  <a:pt x="12178819" y="8811538"/>
                </a:cubicBezTo>
                <a:cubicBezTo>
                  <a:pt x="12178819" y="8800784"/>
                  <a:pt x="12173443" y="8792720"/>
                  <a:pt x="12162688" y="8787342"/>
                </a:cubicBezTo>
                <a:cubicBezTo>
                  <a:pt x="12151933" y="8781966"/>
                  <a:pt x="12135802" y="8779275"/>
                  <a:pt x="12114294" y="8779275"/>
                </a:cubicBezTo>
                <a:cubicBezTo>
                  <a:pt x="12071278" y="8757770"/>
                  <a:pt x="12047082" y="8744325"/>
                  <a:pt x="12041706" y="8738949"/>
                </a:cubicBezTo>
                <a:cubicBezTo>
                  <a:pt x="12036330" y="8733574"/>
                  <a:pt x="12020199" y="8730883"/>
                  <a:pt x="11993313" y="8730883"/>
                </a:cubicBezTo>
                <a:cubicBezTo>
                  <a:pt x="11966426" y="8730883"/>
                  <a:pt x="11912660" y="8717442"/>
                  <a:pt x="11832004" y="8690557"/>
                </a:cubicBezTo>
                <a:cubicBezTo>
                  <a:pt x="11751351" y="8663671"/>
                  <a:pt x="11705647" y="8650229"/>
                  <a:pt x="11694892" y="8650229"/>
                </a:cubicBezTo>
                <a:cubicBezTo>
                  <a:pt x="11684138" y="8650229"/>
                  <a:pt x="11673384" y="8644853"/>
                  <a:pt x="11662630" y="8634098"/>
                </a:cubicBezTo>
                <a:cubicBezTo>
                  <a:pt x="11662630" y="8623344"/>
                  <a:pt x="11657253" y="8617966"/>
                  <a:pt x="11646501" y="8617966"/>
                </a:cubicBezTo>
                <a:cubicBezTo>
                  <a:pt x="11635745" y="8617966"/>
                  <a:pt x="11619614" y="8617966"/>
                  <a:pt x="11598106" y="8617966"/>
                </a:cubicBezTo>
                <a:cubicBezTo>
                  <a:pt x="11555089" y="8617966"/>
                  <a:pt x="11517451" y="8612591"/>
                  <a:pt x="11485192" y="8601837"/>
                </a:cubicBezTo>
                <a:cubicBezTo>
                  <a:pt x="11452929" y="8591083"/>
                  <a:pt x="11417977" y="8577640"/>
                  <a:pt x="11380338" y="8561508"/>
                </a:cubicBezTo>
                <a:cubicBezTo>
                  <a:pt x="11342702" y="8545379"/>
                  <a:pt x="11323880" y="8534624"/>
                  <a:pt x="11323880" y="8529246"/>
                </a:cubicBezTo>
                <a:cubicBezTo>
                  <a:pt x="11323880" y="8523870"/>
                  <a:pt x="11318505" y="8521183"/>
                  <a:pt x="11307749" y="8521183"/>
                </a:cubicBezTo>
                <a:lnTo>
                  <a:pt x="11291620" y="8505051"/>
                </a:lnTo>
                <a:lnTo>
                  <a:pt x="11275488" y="8505051"/>
                </a:lnTo>
                <a:lnTo>
                  <a:pt x="11259357" y="8488920"/>
                </a:lnTo>
                <a:lnTo>
                  <a:pt x="11227096" y="8472789"/>
                </a:lnTo>
                <a:cubicBezTo>
                  <a:pt x="11216342" y="8472789"/>
                  <a:pt x="11205591" y="8472789"/>
                  <a:pt x="11194834" y="8472789"/>
                </a:cubicBezTo>
                <a:cubicBezTo>
                  <a:pt x="11184079" y="8472789"/>
                  <a:pt x="11176013" y="8472789"/>
                  <a:pt x="11170638" y="8472789"/>
                </a:cubicBezTo>
                <a:cubicBezTo>
                  <a:pt x="11165261" y="8472789"/>
                  <a:pt x="11162571" y="8467412"/>
                  <a:pt x="11162571" y="8456657"/>
                </a:cubicBezTo>
                <a:cubicBezTo>
                  <a:pt x="11162571" y="8456657"/>
                  <a:pt x="11157196" y="8451283"/>
                  <a:pt x="11146442" y="8440528"/>
                </a:cubicBezTo>
                <a:cubicBezTo>
                  <a:pt x="11135688" y="8429774"/>
                  <a:pt x="11122246" y="8421707"/>
                  <a:pt x="11106115" y="8416332"/>
                </a:cubicBezTo>
                <a:cubicBezTo>
                  <a:pt x="11089983" y="8410956"/>
                  <a:pt x="11073854" y="8405578"/>
                  <a:pt x="11057721" y="8400200"/>
                </a:cubicBezTo>
                <a:cubicBezTo>
                  <a:pt x="11041590" y="8394824"/>
                  <a:pt x="11033525" y="8386757"/>
                  <a:pt x="11033525" y="8376003"/>
                </a:cubicBezTo>
                <a:cubicBezTo>
                  <a:pt x="11033525" y="8376003"/>
                  <a:pt x="11022771" y="8373316"/>
                  <a:pt x="11001262" y="8367938"/>
                </a:cubicBezTo>
                <a:cubicBezTo>
                  <a:pt x="10979757" y="8362561"/>
                  <a:pt x="10942118" y="8354498"/>
                  <a:pt x="10888348" y="8343742"/>
                </a:cubicBezTo>
                <a:lnTo>
                  <a:pt x="10800929" y="8318765"/>
                </a:lnTo>
                <a:lnTo>
                  <a:pt x="10809710" y="8325596"/>
                </a:lnTo>
                <a:cubicBezTo>
                  <a:pt x="10816431" y="8329628"/>
                  <a:pt x="10823824" y="8332989"/>
                  <a:pt x="10831889" y="8335678"/>
                </a:cubicBezTo>
                <a:cubicBezTo>
                  <a:pt x="10848020" y="8341053"/>
                  <a:pt x="10856087" y="8343742"/>
                  <a:pt x="10856087" y="8343742"/>
                </a:cubicBezTo>
                <a:cubicBezTo>
                  <a:pt x="10856087" y="8343742"/>
                  <a:pt x="10858774" y="8346431"/>
                  <a:pt x="10864151" y="8351807"/>
                </a:cubicBezTo>
                <a:cubicBezTo>
                  <a:pt x="10869525" y="8357185"/>
                  <a:pt x="10872217" y="8359874"/>
                  <a:pt x="10872217" y="8359874"/>
                </a:cubicBezTo>
                <a:cubicBezTo>
                  <a:pt x="10904479" y="8370628"/>
                  <a:pt x="10931365" y="8376003"/>
                  <a:pt x="10952870" y="8376003"/>
                </a:cubicBezTo>
                <a:lnTo>
                  <a:pt x="10969004" y="8392135"/>
                </a:lnTo>
                <a:cubicBezTo>
                  <a:pt x="10979757" y="8402889"/>
                  <a:pt x="10993198" y="8408266"/>
                  <a:pt x="11009329" y="8408266"/>
                </a:cubicBezTo>
                <a:cubicBezTo>
                  <a:pt x="11025459" y="8408266"/>
                  <a:pt x="11044279" y="8413644"/>
                  <a:pt x="11065787" y="8424396"/>
                </a:cubicBezTo>
                <a:lnTo>
                  <a:pt x="11065787" y="8440528"/>
                </a:lnTo>
                <a:cubicBezTo>
                  <a:pt x="11055033" y="8429774"/>
                  <a:pt x="11022771" y="8424396"/>
                  <a:pt x="10969004" y="8424396"/>
                </a:cubicBezTo>
                <a:cubicBezTo>
                  <a:pt x="10936740" y="8424396"/>
                  <a:pt x="10915233" y="8421707"/>
                  <a:pt x="10904479" y="8416332"/>
                </a:cubicBezTo>
                <a:cubicBezTo>
                  <a:pt x="10893724" y="8410956"/>
                  <a:pt x="10888348" y="8402889"/>
                  <a:pt x="10888348" y="8392135"/>
                </a:cubicBezTo>
                <a:cubicBezTo>
                  <a:pt x="10877592" y="8381382"/>
                  <a:pt x="10866840" y="8376003"/>
                  <a:pt x="10856087" y="8376003"/>
                </a:cubicBezTo>
                <a:cubicBezTo>
                  <a:pt x="10845331" y="8376003"/>
                  <a:pt x="10829201" y="8370628"/>
                  <a:pt x="10807692" y="8359874"/>
                </a:cubicBezTo>
                <a:cubicBezTo>
                  <a:pt x="10796938" y="8349120"/>
                  <a:pt x="10783496" y="8341053"/>
                  <a:pt x="10767366" y="8335678"/>
                </a:cubicBezTo>
                <a:cubicBezTo>
                  <a:pt x="10751237" y="8330302"/>
                  <a:pt x="10737795" y="8327611"/>
                  <a:pt x="10727038" y="8327611"/>
                </a:cubicBezTo>
                <a:cubicBezTo>
                  <a:pt x="10716283" y="8316857"/>
                  <a:pt x="10710909" y="8308792"/>
                  <a:pt x="10710909" y="8303415"/>
                </a:cubicBezTo>
                <a:cubicBezTo>
                  <a:pt x="10710909" y="8298039"/>
                  <a:pt x="10710909" y="8295349"/>
                  <a:pt x="10710909" y="8295349"/>
                </a:cubicBezTo>
                <a:lnTo>
                  <a:pt x="10727038" y="8279219"/>
                </a:lnTo>
                <a:cubicBezTo>
                  <a:pt x="10716283" y="8279219"/>
                  <a:pt x="10708217" y="8281907"/>
                  <a:pt x="10702842" y="8287283"/>
                </a:cubicBezTo>
                <a:cubicBezTo>
                  <a:pt x="10697465" y="8292661"/>
                  <a:pt x="10689402" y="8292661"/>
                  <a:pt x="10678644" y="8287283"/>
                </a:cubicBezTo>
                <a:cubicBezTo>
                  <a:pt x="10667892" y="8281907"/>
                  <a:pt x="10665203" y="8276531"/>
                  <a:pt x="10670581" y="8271153"/>
                </a:cubicBezTo>
                <a:cubicBezTo>
                  <a:pt x="10675959" y="8265778"/>
                  <a:pt x="10667892" y="8257711"/>
                  <a:pt x="10646383" y="8246957"/>
                </a:cubicBezTo>
                <a:cubicBezTo>
                  <a:pt x="10635629" y="8246957"/>
                  <a:pt x="10627564" y="8244269"/>
                  <a:pt x="10622187" y="8238891"/>
                </a:cubicBezTo>
                <a:cubicBezTo>
                  <a:pt x="10616811" y="8233515"/>
                  <a:pt x="10614122" y="8230825"/>
                  <a:pt x="10614122" y="8230825"/>
                </a:cubicBezTo>
                <a:lnTo>
                  <a:pt x="10581861" y="8214694"/>
                </a:lnTo>
                <a:cubicBezTo>
                  <a:pt x="10560352" y="8214694"/>
                  <a:pt x="10528091" y="8203941"/>
                  <a:pt x="10485074" y="8182433"/>
                </a:cubicBezTo>
                <a:lnTo>
                  <a:pt x="10436683" y="8166302"/>
                </a:lnTo>
                <a:lnTo>
                  <a:pt x="10428616" y="8166302"/>
                </a:lnTo>
                <a:lnTo>
                  <a:pt x="10372160" y="8166302"/>
                </a:lnTo>
                <a:cubicBezTo>
                  <a:pt x="10372160" y="8166302"/>
                  <a:pt x="10345274" y="8155548"/>
                  <a:pt x="10291504" y="8134041"/>
                </a:cubicBezTo>
                <a:cubicBezTo>
                  <a:pt x="10280752" y="8123287"/>
                  <a:pt x="10269997" y="8117911"/>
                  <a:pt x="10259243" y="8117911"/>
                </a:cubicBezTo>
                <a:cubicBezTo>
                  <a:pt x="10248491" y="8117911"/>
                  <a:pt x="10232360" y="8112534"/>
                  <a:pt x="10210848" y="8101779"/>
                </a:cubicBezTo>
                <a:cubicBezTo>
                  <a:pt x="10200097" y="8091024"/>
                  <a:pt x="10186654" y="8082961"/>
                  <a:pt x="10170523" y="8077583"/>
                </a:cubicBezTo>
                <a:cubicBezTo>
                  <a:pt x="10154393" y="8072206"/>
                  <a:pt x="10140951" y="8069516"/>
                  <a:pt x="10130197" y="8069516"/>
                </a:cubicBezTo>
                <a:cubicBezTo>
                  <a:pt x="10011902" y="8037256"/>
                  <a:pt x="9947381" y="8015748"/>
                  <a:pt x="9936627" y="8004994"/>
                </a:cubicBezTo>
                <a:lnTo>
                  <a:pt x="9920495" y="8004994"/>
                </a:lnTo>
                <a:cubicBezTo>
                  <a:pt x="9931249" y="8015748"/>
                  <a:pt x="9928560" y="8018437"/>
                  <a:pt x="9912430" y="8013057"/>
                </a:cubicBezTo>
                <a:cubicBezTo>
                  <a:pt x="9896297" y="8007682"/>
                  <a:pt x="9877480" y="8002306"/>
                  <a:pt x="9855973" y="7996928"/>
                </a:cubicBezTo>
                <a:cubicBezTo>
                  <a:pt x="9834464" y="7991552"/>
                  <a:pt x="9823710" y="7988861"/>
                  <a:pt x="9823710" y="7988861"/>
                </a:cubicBezTo>
                <a:cubicBezTo>
                  <a:pt x="9812956" y="7956602"/>
                  <a:pt x="9775318" y="7940470"/>
                  <a:pt x="9710793" y="7940470"/>
                </a:cubicBezTo>
                <a:lnTo>
                  <a:pt x="9694664" y="7924339"/>
                </a:lnTo>
                <a:cubicBezTo>
                  <a:pt x="9694664" y="7924339"/>
                  <a:pt x="9683909" y="7924339"/>
                  <a:pt x="9662401" y="7924339"/>
                </a:cubicBezTo>
                <a:lnTo>
                  <a:pt x="9630138" y="7908207"/>
                </a:lnTo>
                <a:lnTo>
                  <a:pt x="9614009" y="7892078"/>
                </a:lnTo>
                <a:lnTo>
                  <a:pt x="9565614" y="7875947"/>
                </a:lnTo>
                <a:cubicBezTo>
                  <a:pt x="9533355" y="7854439"/>
                  <a:pt x="9501092" y="7843685"/>
                  <a:pt x="9468831" y="7843685"/>
                </a:cubicBezTo>
                <a:cubicBezTo>
                  <a:pt x="9447323" y="7843685"/>
                  <a:pt x="9441946" y="7838310"/>
                  <a:pt x="9452700" y="7827553"/>
                </a:cubicBezTo>
                <a:cubicBezTo>
                  <a:pt x="9441946" y="7838310"/>
                  <a:pt x="9436568" y="7838310"/>
                  <a:pt x="9436568" y="7827553"/>
                </a:cubicBezTo>
                <a:cubicBezTo>
                  <a:pt x="9415060" y="7806047"/>
                  <a:pt x="9372046" y="7789915"/>
                  <a:pt x="9307522" y="7779161"/>
                </a:cubicBezTo>
                <a:cubicBezTo>
                  <a:pt x="9286014" y="7779161"/>
                  <a:pt x="9261818" y="7771094"/>
                  <a:pt x="9234933" y="7754965"/>
                </a:cubicBezTo>
                <a:cubicBezTo>
                  <a:pt x="9208047" y="7738834"/>
                  <a:pt x="9183851" y="7728080"/>
                  <a:pt x="9162342" y="7722702"/>
                </a:cubicBezTo>
                <a:cubicBezTo>
                  <a:pt x="9140837" y="7717326"/>
                  <a:pt x="9124705" y="7709261"/>
                  <a:pt x="9113951" y="7698506"/>
                </a:cubicBezTo>
                <a:lnTo>
                  <a:pt x="9130083" y="7698506"/>
                </a:lnTo>
                <a:cubicBezTo>
                  <a:pt x="9151588" y="7709261"/>
                  <a:pt x="9159655" y="7706573"/>
                  <a:pt x="9154279" y="7690441"/>
                </a:cubicBezTo>
                <a:cubicBezTo>
                  <a:pt x="9148901" y="7674311"/>
                  <a:pt x="9143524" y="7668934"/>
                  <a:pt x="9138146" y="7674311"/>
                </a:cubicBezTo>
                <a:cubicBezTo>
                  <a:pt x="9132770" y="7679688"/>
                  <a:pt x="9119327" y="7674311"/>
                  <a:pt x="9097820" y="7658180"/>
                </a:cubicBezTo>
                <a:cubicBezTo>
                  <a:pt x="9076313" y="7642048"/>
                  <a:pt x="9060183" y="7633983"/>
                  <a:pt x="9049427" y="7633983"/>
                </a:cubicBezTo>
                <a:cubicBezTo>
                  <a:pt x="9049427" y="7633983"/>
                  <a:pt x="9041363" y="7631294"/>
                  <a:pt x="9025231" y="7625919"/>
                </a:cubicBezTo>
                <a:cubicBezTo>
                  <a:pt x="9009100" y="7620542"/>
                  <a:pt x="8990279" y="7612476"/>
                  <a:pt x="8968772" y="7601721"/>
                </a:cubicBezTo>
                <a:cubicBezTo>
                  <a:pt x="8947265" y="7590969"/>
                  <a:pt x="8925758" y="7580214"/>
                  <a:pt x="8904250" y="7569460"/>
                </a:cubicBezTo>
                <a:cubicBezTo>
                  <a:pt x="8882742" y="7558706"/>
                  <a:pt x="8866611" y="7553328"/>
                  <a:pt x="8855857" y="7553328"/>
                </a:cubicBezTo>
                <a:lnTo>
                  <a:pt x="8694549" y="7504935"/>
                </a:lnTo>
                <a:cubicBezTo>
                  <a:pt x="8694549" y="7504935"/>
                  <a:pt x="8686483" y="7502247"/>
                  <a:pt x="8670350" y="7496870"/>
                </a:cubicBezTo>
                <a:cubicBezTo>
                  <a:pt x="8654220" y="7491493"/>
                  <a:pt x="8635400" y="7488806"/>
                  <a:pt x="8613892" y="7488806"/>
                </a:cubicBezTo>
                <a:lnTo>
                  <a:pt x="8533237" y="7456543"/>
                </a:lnTo>
                <a:cubicBezTo>
                  <a:pt x="8479469" y="7435035"/>
                  <a:pt x="8452583" y="7435035"/>
                  <a:pt x="8452583" y="7456543"/>
                </a:cubicBezTo>
                <a:lnTo>
                  <a:pt x="8436454" y="7456543"/>
                </a:lnTo>
                <a:lnTo>
                  <a:pt x="8420323" y="7440414"/>
                </a:lnTo>
                <a:lnTo>
                  <a:pt x="8420323" y="7456543"/>
                </a:lnTo>
                <a:lnTo>
                  <a:pt x="8291274" y="7408152"/>
                </a:lnTo>
                <a:cubicBezTo>
                  <a:pt x="8302028" y="7397397"/>
                  <a:pt x="8320850" y="7397397"/>
                  <a:pt x="8347732" y="7408152"/>
                </a:cubicBezTo>
                <a:cubicBezTo>
                  <a:pt x="8374619" y="7418906"/>
                  <a:pt x="8398815" y="7424281"/>
                  <a:pt x="8420323" y="7424281"/>
                </a:cubicBezTo>
                <a:lnTo>
                  <a:pt x="8307406" y="7375889"/>
                </a:lnTo>
                <a:cubicBezTo>
                  <a:pt x="8232128" y="7354380"/>
                  <a:pt x="8189113" y="7338248"/>
                  <a:pt x="8178358" y="7327497"/>
                </a:cubicBezTo>
                <a:lnTo>
                  <a:pt x="8194490" y="7327497"/>
                </a:lnTo>
                <a:cubicBezTo>
                  <a:pt x="8205245" y="7327497"/>
                  <a:pt x="8215999" y="7327497"/>
                  <a:pt x="8226752" y="7327497"/>
                </a:cubicBezTo>
                <a:cubicBezTo>
                  <a:pt x="8237506" y="7327497"/>
                  <a:pt x="8245570" y="7330185"/>
                  <a:pt x="8250950" y="7335561"/>
                </a:cubicBezTo>
                <a:cubicBezTo>
                  <a:pt x="8256324" y="7340939"/>
                  <a:pt x="8264391" y="7343628"/>
                  <a:pt x="8275145" y="7343628"/>
                </a:cubicBezTo>
                <a:cubicBezTo>
                  <a:pt x="8285900" y="7343628"/>
                  <a:pt x="8293964" y="7346317"/>
                  <a:pt x="8299341" y="7351693"/>
                </a:cubicBezTo>
                <a:cubicBezTo>
                  <a:pt x="8304718" y="7357069"/>
                  <a:pt x="8307406" y="7359760"/>
                  <a:pt x="8307406" y="7359760"/>
                </a:cubicBezTo>
                <a:cubicBezTo>
                  <a:pt x="8307406" y="7359760"/>
                  <a:pt x="8318160" y="7365135"/>
                  <a:pt x="8339668" y="7375889"/>
                </a:cubicBezTo>
                <a:lnTo>
                  <a:pt x="8388060" y="7375889"/>
                </a:lnTo>
                <a:lnTo>
                  <a:pt x="8484846" y="7408152"/>
                </a:lnTo>
                <a:lnTo>
                  <a:pt x="8452583" y="7392020"/>
                </a:lnTo>
                <a:cubicBezTo>
                  <a:pt x="8420323" y="7381267"/>
                  <a:pt x="8398815" y="7375889"/>
                  <a:pt x="8388060" y="7375889"/>
                </a:cubicBezTo>
                <a:lnTo>
                  <a:pt x="8355800" y="7359760"/>
                </a:lnTo>
                <a:cubicBezTo>
                  <a:pt x="8334291" y="7349006"/>
                  <a:pt x="8320850" y="7340939"/>
                  <a:pt x="8315472" y="7335561"/>
                </a:cubicBezTo>
                <a:cubicBezTo>
                  <a:pt x="8310095" y="7330185"/>
                  <a:pt x="8283210" y="7322119"/>
                  <a:pt x="8234817" y="7311365"/>
                </a:cubicBezTo>
                <a:cubicBezTo>
                  <a:pt x="8186424" y="7300612"/>
                  <a:pt x="8156852" y="7292547"/>
                  <a:pt x="8146098" y="7287169"/>
                </a:cubicBezTo>
                <a:cubicBezTo>
                  <a:pt x="8135345" y="7281793"/>
                  <a:pt x="8129966" y="7284480"/>
                  <a:pt x="8129966" y="7295235"/>
                </a:cubicBezTo>
                <a:cubicBezTo>
                  <a:pt x="8140720" y="7316743"/>
                  <a:pt x="8113836" y="7316743"/>
                  <a:pt x="8049311" y="7295235"/>
                </a:cubicBezTo>
                <a:lnTo>
                  <a:pt x="7984790" y="7279106"/>
                </a:lnTo>
                <a:cubicBezTo>
                  <a:pt x="7995541" y="7289857"/>
                  <a:pt x="7995541" y="7295235"/>
                  <a:pt x="7984790" y="7295235"/>
                </a:cubicBezTo>
                <a:lnTo>
                  <a:pt x="7952528" y="7279106"/>
                </a:lnTo>
                <a:cubicBezTo>
                  <a:pt x="7952528" y="7268351"/>
                  <a:pt x="7939082" y="7257594"/>
                  <a:pt x="7912200" y="7246843"/>
                </a:cubicBezTo>
                <a:cubicBezTo>
                  <a:pt x="7885314" y="7236089"/>
                  <a:pt x="7855741" y="7225334"/>
                  <a:pt x="7823478" y="7214580"/>
                </a:cubicBezTo>
                <a:cubicBezTo>
                  <a:pt x="7791218" y="7203826"/>
                  <a:pt x="7764334" y="7198448"/>
                  <a:pt x="7742824" y="7198448"/>
                </a:cubicBezTo>
                <a:cubicBezTo>
                  <a:pt x="7721317" y="7187697"/>
                  <a:pt x="7710566" y="7182319"/>
                  <a:pt x="7710566" y="7182319"/>
                </a:cubicBezTo>
                <a:lnTo>
                  <a:pt x="7775086" y="7182319"/>
                </a:lnTo>
                <a:cubicBezTo>
                  <a:pt x="7785840" y="7193073"/>
                  <a:pt x="7793906" y="7198448"/>
                  <a:pt x="7799284" y="7198448"/>
                </a:cubicBezTo>
                <a:cubicBezTo>
                  <a:pt x="7804660" y="7198448"/>
                  <a:pt x="7812727" y="7198448"/>
                  <a:pt x="7823478" y="7198448"/>
                </a:cubicBezTo>
                <a:cubicBezTo>
                  <a:pt x="7823478" y="7198448"/>
                  <a:pt x="7834232" y="7203826"/>
                  <a:pt x="7855741" y="7214580"/>
                </a:cubicBezTo>
                <a:cubicBezTo>
                  <a:pt x="7909510" y="7236089"/>
                  <a:pt x="7952528" y="7252219"/>
                  <a:pt x="7984790" y="7262973"/>
                </a:cubicBezTo>
                <a:cubicBezTo>
                  <a:pt x="7995541" y="7262973"/>
                  <a:pt x="8014361" y="7265661"/>
                  <a:pt x="8041246" y="7271039"/>
                </a:cubicBezTo>
                <a:cubicBezTo>
                  <a:pt x="8068132" y="7276415"/>
                  <a:pt x="8081574" y="7279106"/>
                  <a:pt x="8081574" y="7279106"/>
                </a:cubicBezTo>
                <a:lnTo>
                  <a:pt x="8065444" y="7262973"/>
                </a:lnTo>
                <a:lnTo>
                  <a:pt x="8033182" y="7246843"/>
                </a:lnTo>
                <a:cubicBezTo>
                  <a:pt x="8022428" y="7246843"/>
                  <a:pt x="7990166" y="7236089"/>
                  <a:pt x="7936396" y="7214580"/>
                </a:cubicBezTo>
                <a:cubicBezTo>
                  <a:pt x="7882624" y="7193073"/>
                  <a:pt x="7850366" y="7182319"/>
                  <a:pt x="7839610" y="7182319"/>
                </a:cubicBezTo>
                <a:cubicBezTo>
                  <a:pt x="7839610" y="7171565"/>
                  <a:pt x="7834232" y="7166188"/>
                  <a:pt x="7823478" y="7166188"/>
                </a:cubicBezTo>
                <a:lnTo>
                  <a:pt x="7775086" y="7150056"/>
                </a:lnTo>
                <a:cubicBezTo>
                  <a:pt x="7753578" y="7128548"/>
                  <a:pt x="7721317" y="7112419"/>
                  <a:pt x="7678302" y="7101665"/>
                </a:cubicBezTo>
                <a:lnTo>
                  <a:pt x="7581518" y="7069402"/>
                </a:lnTo>
                <a:cubicBezTo>
                  <a:pt x="7560008" y="7058648"/>
                  <a:pt x="7538501" y="7053271"/>
                  <a:pt x="7516992" y="7053271"/>
                </a:cubicBezTo>
                <a:cubicBezTo>
                  <a:pt x="7495486" y="7053271"/>
                  <a:pt x="7479354" y="7047893"/>
                  <a:pt x="7468601" y="7037139"/>
                </a:cubicBezTo>
                <a:lnTo>
                  <a:pt x="7452468" y="7037139"/>
                </a:lnTo>
                <a:lnTo>
                  <a:pt x="7420206" y="7021010"/>
                </a:lnTo>
                <a:cubicBezTo>
                  <a:pt x="7398699" y="6999502"/>
                  <a:pt x="7374503" y="6986060"/>
                  <a:pt x="7347618" y="6980682"/>
                </a:cubicBezTo>
                <a:cubicBezTo>
                  <a:pt x="7320734" y="6975306"/>
                  <a:pt x="7307290" y="6967239"/>
                  <a:pt x="7307290" y="6956485"/>
                </a:cubicBezTo>
                <a:lnTo>
                  <a:pt x="7323422" y="6956485"/>
                </a:lnTo>
                <a:lnTo>
                  <a:pt x="7339552" y="6940356"/>
                </a:lnTo>
                <a:cubicBezTo>
                  <a:pt x="7328800" y="6929601"/>
                  <a:pt x="7318044" y="6924225"/>
                  <a:pt x="7307290" y="6924225"/>
                </a:cubicBezTo>
                <a:lnTo>
                  <a:pt x="7291160" y="6924225"/>
                </a:lnTo>
                <a:cubicBezTo>
                  <a:pt x="7291160" y="6913471"/>
                  <a:pt x="7261586" y="6897339"/>
                  <a:pt x="7202443" y="6875830"/>
                </a:cubicBezTo>
                <a:cubicBezTo>
                  <a:pt x="7143294" y="6854323"/>
                  <a:pt x="7102968" y="6840880"/>
                  <a:pt x="7081460" y="6835505"/>
                </a:cubicBezTo>
                <a:cubicBezTo>
                  <a:pt x="7059951" y="6830126"/>
                  <a:pt x="7033068" y="6822061"/>
                  <a:pt x="7000805" y="6811308"/>
                </a:cubicBezTo>
                <a:cubicBezTo>
                  <a:pt x="6957788" y="6789801"/>
                  <a:pt x="6930903" y="6779047"/>
                  <a:pt x="6920150" y="6779047"/>
                </a:cubicBezTo>
                <a:cubicBezTo>
                  <a:pt x="6887888" y="6746784"/>
                  <a:pt x="6839496" y="6725276"/>
                  <a:pt x="6774972" y="6714521"/>
                </a:cubicBezTo>
                <a:cubicBezTo>
                  <a:pt x="6764218" y="6714521"/>
                  <a:pt x="6753464" y="6714521"/>
                  <a:pt x="6742710" y="6714521"/>
                </a:cubicBezTo>
                <a:cubicBezTo>
                  <a:pt x="6731958" y="6714521"/>
                  <a:pt x="6723893" y="6711834"/>
                  <a:pt x="6718514" y="6706458"/>
                </a:cubicBezTo>
                <a:cubicBezTo>
                  <a:pt x="6713137" y="6701080"/>
                  <a:pt x="6710446" y="6698392"/>
                  <a:pt x="6710446" y="6698392"/>
                </a:cubicBezTo>
                <a:cubicBezTo>
                  <a:pt x="6710446" y="6687638"/>
                  <a:pt x="6688940" y="6676884"/>
                  <a:pt x="6645924" y="6666130"/>
                </a:cubicBezTo>
                <a:cubicBezTo>
                  <a:pt x="6635172" y="6655375"/>
                  <a:pt x="6621730" y="6647312"/>
                  <a:pt x="6605600" y="6641934"/>
                </a:cubicBezTo>
                <a:cubicBezTo>
                  <a:pt x="6589468" y="6636556"/>
                  <a:pt x="6573337" y="6631180"/>
                  <a:pt x="6557204" y="6625803"/>
                </a:cubicBezTo>
                <a:cubicBezTo>
                  <a:pt x="6541074" y="6620425"/>
                  <a:pt x="6522254" y="6612360"/>
                  <a:pt x="6500746" y="6601606"/>
                </a:cubicBezTo>
                <a:cubicBezTo>
                  <a:pt x="6446976" y="6580097"/>
                  <a:pt x="6409339" y="6563967"/>
                  <a:pt x="6387829" y="6553214"/>
                </a:cubicBezTo>
                <a:cubicBezTo>
                  <a:pt x="6377078" y="6553214"/>
                  <a:pt x="6366322" y="6550525"/>
                  <a:pt x="6355571" y="6545149"/>
                </a:cubicBezTo>
                <a:cubicBezTo>
                  <a:pt x="6344815" y="6539771"/>
                  <a:pt x="6334060" y="6537084"/>
                  <a:pt x="6323308" y="6537084"/>
                </a:cubicBezTo>
                <a:cubicBezTo>
                  <a:pt x="6323308" y="6526329"/>
                  <a:pt x="6317929" y="6520951"/>
                  <a:pt x="6307178" y="6520951"/>
                </a:cubicBezTo>
                <a:cubicBezTo>
                  <a:pt x="6296424" y="6520951"/>
                  <a:pt x="6288356" y="6518264"/>
                  <a:pt x="6282980" y="6512888"/>
                </a:cubicBezTo>
                <a:cubicBezTo>
                  <a:pt x="6277604" y="6507510"/>
                  <a:pt x="6264160" y="6502133"/>
                  <a:pt x="6242654" y="6496756"/>
                </a:cubicBezTo>
                <a:cubicBezTo>
                  <a:pt x="6221146" y="6491379"/>
                  <a:pt x="6205013" y="6488692"/>
                  <a:pt x="6194259" y="6488692"/>
                </a:cubicBezTo>
                <a:lnTo>
                  <a:pt x="6129736" y="6472560"/>
                </a:lnTo>
                <a:cubicBezTo>
                  <a:pt x="6086720" y="6461805"/>
                  <a:pt x="6062524" y="6453742"/>
                  <a:pt x="6057148" y="6448362"/>
                </a:cubicBezTo>
                <a:cubicBezTo>
                  <a:pt x="6051770" y="6442984"/>
                  <a:pt x="6027574" y="6432233"/>
                  <a:pt x="5984558" y="6416101"/>
                </a:cubicBezTo>
                <a:cubicBezTo>
                  <a:pt x="5941543" y="6399971"/>
                  <a:pt x="5887774" y="6381151"/>
                  <a:pt x="5823250" y="6359643"/>
                </a:cubicBezTo>
                <a:lnTo>
                  <a:pt x="5710332" y="6311251"/>
                </a:lnTo>
                <a:cubicBezTo>
                  <a:pt x="5678070" y="6311251"/>
                  <a:pt x="5653874" y="6305873"/>
                  <a:pt x="5637745" y="6295120"/>
                </a:cubicBezTo>
                <a:cubicBezTo>
                  <a:pt x="5621614" y="6284366"/>
                  <a:pt x="5616236" y="6276301"/>
                  <a:pt x="5621614" y="6270924"/>
                </a:cubicBezTo>
                <a:cubicBezTo>
                  <a:pt x="5626992" y="6265547"/>
                  <a:pt x="5618927" y="6257480"/>
                  <a:pt x="5597416" y="6246729"/>
                </a:cubicBezTo>
                <a:cubicBezTo>
                  <a:pt x="5597416" y="6246729"/>
                  <a:pt x="5592040" y="6241351"/>
                  <a:pt x="5581286" y="6230596"/>
                </a:cubicBezTo>
                <a:cubicBezTo>
                  <a:pt x="5592040" y="6219842"/>
                  <a:pt x="5656563" y="6241351"/>
                  <a:pt x="5774858" y="6295120"/>
                </a:cubicBezTo>
                <a:lnTo>
                  <a:pt x="5871642" y="6327383"/>
                </a:lnTo>
                <a:cubicBezTo>
                  <a:pt x="5871642" y="6327383"/>
                  <a:pt x="5871642" y="6324692"/>
                  <a:pt x="5871642" y="6319316"/>
                </a:cubicBezTo>
                <a:cubicBezTo>
                  <a:pt x="5871642" y="6313938"/>
                  <a:pt x="5877020" y="6311251"/>
                  <a:pt x="5887774" y="6311251"/>
                </a:cubicBezTo>
                <a:cubicBezTo>
                  <a:pt x="5887774" y="6322005"/>
                  <a:pt x="5887774" y="6327383"/>
                  <a:pt x="5887774" y="6327383"/>
                </a:cubicBezTo>
                <a:cubicBezTo>
                  <a:pt x="5898526" y="6338134"/>
                  <a:pt x="5909282" y="6343512"/>
                  <a:pt x="5920036" y="6343512"/>
                </a:cubicBezTo>
                <a:cubicBezTo>
                  <a:pt x="5920036" y="6343512"/>
                  <a:pt x="5920036" y="6338134"/>
                  <a:pt x="5920036" y="6327383"/>
                </a:cubicBezTo>
                <a:lnTo>
                  <a:pt x="5903904" y="6311251"/>
                </a:lnTo>
                <a:cubicBezTo>
                  <a:pt x="5903904" y="6300497"/>
                  <a:pt x="5887774" y="6295120"/>
                  <a:pt x="5855510" y="6295120"/>
                </a:cubicBezTo>
                <a:cubicBezTo>
                  <a:pt x="5823250" y="6295120"/>
                  <a:pt x="5804432" y="6289742"/>
                  <a:pt x="5799054" y="6278988"/>
                </a:cubicBezTo>
                <a:cubicBezTo>
                  <a:pt x="5793674" y="6268237"/>
                  <a:pt x="5785610" y="6262858"/>
                  <a:pt x="5774858" y="6262858"/>
                </a:cubicBezTo>
                <a:cubicBezTo>
                  <a:pt x="5753350" y="6262858"/>
                  <a:pt x="5731841" y="6257480"/>
                  <a:pt x="5710332" y="6246729"/>
                </a:cubicBezTo>
                <a:cubicBezTo>
                  <a:pt x="5688824" y="6235974"/>
                  <a:pt x="5683449" y="6225219"/>
                  <a:pt x="5694202" y="6214466"/>
                </a:cubicBezTo>
                <a:lnTo>
                  <a:pt x="5678070" y="6198334"/>
                </a:lnTo>
                <a:cubicBezTo>
                  <a:pt x="5656563" y="6198334"/>
                  <a:pt x="5645810" y="6198334"/>
                  <a:pt x="5645810" y="6198334"/>
                </a:cubicBezTo>
                <a:lnTo>
                  <a:pt x="5516762" y="6149942"/>
                </a:lnTo>
                <a:cubicBezTo>
                  <a:pt x="5473747" y="6128434"/>
                  <a:pt x="5457618" y="6117679"/>
                  <a:pt x="5468369" y="6117679"/>
                </a:cubicBezTo>
                <a:lnTo>
                  <a:pt x="5532894" y="6133811"/>
                </a:lnTo>
                <a:cubicBezTo>
                  <a:pt x="5554402" y="6144564"/>
                  <a:pt x="5570532" y="6149942"/>
                  <a:pt x="5581286" y="6149942"/>
                </a:cubicBezTo>
                <a:lnTo>
                  <a:pt x="5629681" y="6166071"/>
                </a:lnTo>
                <a:cubicBezTo>
                  <a:pt x="5640432" y="6176825"/>
                  <a:pt x="5653874" y="6184892"/>
                  <a:pt x="5670006" y="6190270"/>
                </a:cubicBezTo>
                <a:cubicBezTo>
                  <a:pt x="5686136" y="6195646"/>
                  <a:pt x="5710332" y="6198334"/>
                  <a:pt x="5742595" y="6198334"/>
                </a:cubicBezTo>
                <a:lnTo>
                  <a:pt x="5742595" y="6182203"/>
                </a:lnTo>
                <a:cubicBezTo>
                  <a:pt x="5721086" y="6171450"/>
                  <a:pt x="5699582" y="6163384"/>
                  <a:pt x="5678070" y="6158007"/>
                </a:cubicBezTo>
                <a:cubicBezTo>
                  <a:pt x="5656563" y="6152629"/>
                  <a:pt x="5635058" y="6144564"/>
                  <a:pt x="5613549" y="6133811"/>
                </a:cubicBezTo>
                <a:cubicBezTo>
                  <a:pt x="5559778" y="6112303"/>
                  <a:pt x="5527515" y="6098861"/>
                  <a:pt x="5516762" y="6093483"/>
                </a:cubicBezTo>
                <a:cubicBezTo>
                  <a:pt x="5506010" y="6088106"/>
                  <a:pt x="5489878" y="6080042"/>
                  <a:pt x="5468369" y="6069288"/>
                </a:cubicBezTo>
                <a:cubicBezTo>
                  <a:pt x="5446860" y="6058533"/>
                  <a:pt x="5436108" y="6047779"/>
                  <a:pt x="5436108" y="6037025"/>
                </a:cubicBezTo>
                <a:lnTo>
                  <a:pt x="5452240" y="6037025"/>
                </a:lnTo>
                <a:cubicBezTo>
                  <a:pt x="5462993" y="6047779"/>
                  <a:pt x="5468369" y="6053157"/>
                  <a:pt x="5468369" y="6053157"/>
                </a:cubicBezTo>
                <a:lnTo>
                  <a:pt x="5484501" y="6053157"/>
                </a:lnTo>
                <a:cubicBezTo>
                  <a:pt x="5473747" y="6053157"/>
                  <a:pt x="5471058" y="6055846"/>
                  <a:pt x="5476436" y="6061221"/>
                </a:cubicBezTo>
                <a:cubicBezTo>
                  <a:pt x="5481814" y="6066599"/>
                  <a:pt x="5489878" y="6069288"/>
                  <a:pt x="5500632" y="6069288"/>
                </a:cubicBezTo>
                <a:lnTo>
                  <a:pt x="5581286" y="6085417"/>
                </a:lnTo>
                <a:cubicBezTo>
                  <a:pt x="5635058" y="6106928"/>
                  <a:pt x="5661940" y="6112303"/>
                  <a:pt x="5661940" y="6101549"/>
                </a:cubicBezTo>
                <a:cubicBezTo>
                  <a:pt x="5661940" y="6101549"/>
                  <a:pt x="5651186" y="6090796"/>
                  <a:pt x="5629681" y="6069288"/>
                </a:cubicBezTo>
                <a:lnTo>
                  <a:pt x="5549026" y="6037025"/>
                </a:lnTo>
                <a:cubicBezTo>
                  <a:pt x="5495254" y="6026271"/>
                  <a:pt x="5468369" y="6010142"/>
                  <a:pt x="5468369" y="5988633"/>
                </a:cubicBezTo>
                <a:cubicBezTo>
                  <a:pt x="5468369" y="5977879"/>
                  <a:pt x="5465682" y="5972503"/>
                  <a:pt x="5460306" y="5972503"/>
                </a:cubicBezTo>
                <a:cubicBezTo>
                  <a:pt x="5454928" y="5972503"/>
                  <a:pt x="5452240" y="5977879"/>
                  <a:pt x="5452240" y="5988633"/>
                </a:cubicBezTo>
                <a:cubicBezTo>
                  <a:pt x="5452240" y="5999387"/>
                  <a:pt x="5452240" y="6004762"/>
                  <a:pt x="5452240" y="6004762"/>
                </a:cubicBezTo>
                <a:cubicBezTo>
                  <a:pt x="5441486" y="6004762"/>
                  <a:pt x="5436108" y="6002075"/>
                  <a:pt x="5436108" y="5996698"/>
                </a:cubicBezTo>
                <a:cubicBezTo>
                  <a:pt x="5436108" y="5991321"/>
                  <a:pt x="5430732" y="5988633"/>
                  <a:pt x="5419978" y="5988633"/>
                </a:cubicBezTo>
                <a:lnTo>
                  <a:pt x="5403847" y="5972503"/>
                </a:lnTo>
                <a:cubicBezTo>
                  <a:pt x="5403847" y="5972503"/>
                  <a:pt x="5398470" y="5967125"/>
                  <a:pt x="5387714" y="5956370"/>
                </a:cubicBezTo>
                <a:cubicBezTo>
                  <a:pt x="5387714" y="5956370"/>
                  <a:pt x="5385029" y="5953683"/>
                  <a:pt x="5379650" y="5948305"/>
                </a:cubicBezTo>
                <a:cubicBezTo>
                  <a:pt x="5374273" y="5942929"/>
                  <a:pt x="5366206" y="5940241"/>
                  <a:pt x="5355454" y="5940241"/>
                </a:cubicBezTo>
                <a:cubicBezTo>
                  <a:pt x="5344701" y="5940241"/>
                  <a:pt x="5339323" y="5937552"/>
                  <a:pt x="5339323" y="5932175"/>
                </a:cubicBezTo>
                <a:cubicBezTo>
                  <a:pt x="5339323" y="5926797"/>
                  <a:pt x="5333946" y="5924109"/>
                  <a:pt x="5323192" y="5924109"/>
                </a:cubicBezTo>
                <a:lnTo>
                  <a:pt x="5274799" y="5907979"/>
                </a:lnTo>
                <a:cubicBezTo>
                  <a:pt x="5253294" y="5886470"/>
                  <a:pt x="5237160" y="5875716"/>
                  <a:pt x="5226408" y="5875716"/>
                </a:cubicBezTo>
                <a:cubicBezTo>
                  <a:pt x="5226408" y="5875716"/>
                  <a:pt x="5223719" y="5875716"/>
                  <a:pt x="5218342" y="5875716"/>
                </a:cubicBezTo>
                <a:cubicBezTo>
                  <a:pt x="5212965" y="5875716"/>
                  <a:pt x="5204901" y="5870340"/>
                  <a:pt x="5194148" y="5859587"/>
                </a:cubicBezTo>
                <a:lnTo>
                  <a:pt x="5032836" y="5795062"/>
                </a:lnTo>
                <a:cubicBezTo>
                  <a:pt x="5011330" y="5795062"/>
                  <a:pt x="4995198" y="5792374"/>
                  <a:pt x="4984443" y="5786996"/>
                </a:cubicBezTo>
                <a:cubicBezTo>
                  <a:pt x="4973692" y="5781620"/>
                  <a:pt x="4968315" y="5773553"/>
                  <a:pt x="4968315" y="5762800"/>
                </a:cubicBezTo>
                <a:lnTo>
                  <a:pt x="4968315" y="5746670"/>
                </a:lnTo>
                <a:cubicBezTo>
                  <a:pt x="4979066" y="5757424"/>
                  <a:pt x="4989823" y="5762800"/>
                  <a:pt x="5000574" y="5762800"/>
                </a:cubicBezTo>
                <a:cubicBezTo>
                  <a:pt x="5011330" y="5762800"/>
                  <a:pt x="5022084" y="5762800"/>
                  <a:pt x="5032836" y="5762800"/>
                </a:cubicBezTo>
                <a:cubicBezTo>
                  <a:pt x="5011330" y="5741292"/>
                  <a:pt x="5005952" y="5725161"/>
                  <a:pt x="5016709" y="5714407"/>
                </a:cubicBezTo>
                <a:lnTo>
                  <a:pt x="4823137" y="5649883"/>
                </a:lnTo>
                <a:cubicBezTo>
                  <a:pt x="4801629" y="5649883"/>
                  <a:pt x="4785498" y="5644507"/>
                  <a:pt x="4774744" y="5633753"/>
                </a:cubicBezTo>
                <a:lnTo>
                  <a:pt x="4710219" y="5601492"/>
                </a:lnTo>
                <a:lnTo>
                  <a:pt x="4661827" y="5585361"/>
                </a:lnTo>
                <a:cubicBezTo>
                  <a:pt x="4672582" y="5585361"/>
                  <a:pt x="4683334" y="5585361"/>
                  <a:pt x="4694089" y="5585361"/>
                </a:cubicBezTo>
                <a:lnTo>
                  <a:pt x="4742482" y="5601492"/>
                </a:lnTo>
                <a:cubicBezTo>
                  <a:pt x="4753234" y="5601492"/>
                  <a:pt x="4761302" y="5601492"/>
                  <a:pt x="4766678" y="5601492"/>
                </a:cubicBezTo>
                <a:cubicBezTo>
                  <a:pt x="4772055" y="5601492"/>
                  <a:pt x="4769367" y="5596115"/>
                  <a:pt x="4758615" y="5585361"/>
                </a:cubicBezTo>
                <a:cubicBezTo>
                  <a:pt x="4758615" y="5574607"/>
                  <a:pt x="4763989" y="5574607"/>
                  <a:pt x="4774744" y="5585361"/>
                </a:cubicBezTo>
                <a:cubicBezTo>
                  <a:pt x="4785498" y="5596115"/>
                  <a:pt x="4796251" y="5601492"/>
                  <a:pt x="4807006" y="5601492"/>
                </a:cubicBezTo>
                <a:cubicBezTo>
                  <a:pt x="4817761" y="5601492"/>
                  <a:pt x="4823137" y="5601492"/>
                  <a:pt x="4823137" y="5601492"/>
                </a:cubicBezTo>
                <a:cubicBezTo>
                  <a:pt x="4855398" y="5601492"/>
                  <a:pt x="4871530" y="5606870"/>
                  <a:pt x="4871530" y="5617624"/>
                </a:cubicBezTo>
                <a:cubicBezTo>
                  <a:pt x="4871530" y="5628375"/>
                  <a:pt x="4876908" y="5633753"/>
                  <a:pt x="4887660" y="5633753"/>
                </a:cubicBezTo>
                <a:cubicBezTo>
                  <a:pt x="4898415" y="5633753"/>
                  <a:pt x="4906480" y="5633753"/>
                  <a:pt x="4911856" y="5633753"/>
                </a:cubicBezTo>
                <a:cubicBezTo>
                  <a:pt x="4917233" y="5633753"/>
                  <a:pt x="4927987" y="5636442"/>
                  <a:pt x="4944116" y="5641820"/>
                </a:cubicBezTo>
                <a:cubicBezTo>
                  <a:pt x="4960247" y="5647196"/>
                  <a:pt x="4976381" y="5652574"/>
                  <a:pt x="4992511" y="5657950"/>
                </a:cubicBezTo>
                <a:cubicBezTo>
                  <a:pt x="5008642" y="5663328"/>
                  <a:pt x="5038215" y="5676770"/>
                  <a:pt x="5081231" y="5698278"/>
                </a:cubicBezTo>
                <a:cubicBezTo>
                  <a:pt x="5124246" y="5709029"/>
                  <a:pt x="5148443" y="5714407"/>
                  <a:pt x="5153818" y="5714407"/>
                </a:cubicBezTo>
                <a:cubicBezTo>
                  <a:pt x="5159197" y="5714407"/>
                  <a:pt x="5161884" y="5714407"/>
                  <a:pt x="5161884" y="5714407"/>
                </a:cubicBezTo>
                <a:cubicBezTo>
                  <a:pt x="5231784" y="5746670"/>
                  <a:pt x="5286900" y="5770866"/>
                  <a:pt x="5327224" y="5786996"/>
                </a:cubicBezTo>
                <a:lnTo>
                  <a:pt x="5370182" y="5802777"/>
                </a:lnTo>
                <a:lnTo>
                  <a:pt x="5339323" y="5795062"/>
                </a:lnTo>
                <a:cubicBezTo>
                  <a:pt x="5296309" y="5784307"/>
                  <a:pt x="5274799" y="5784307"/>
                  <a:pt x="5274799" y="5795062"/>
                </a:cubicBezTo>
                <a:cubicBezTo>
                  <a:pt x="5264046" y="5795062"/>
                  <a:pt x="5258672" y="5789684"/>
                  <a:pt x="5258672" y="5778933"/>
                </a:cubicBezTo>
                <a:cubicBezTo>
                  <a:pt x="5247915" y="5778933"/>
                  <a:pt x="5242539" y="5778933"/>
                  <a:pt x="5242539" y="5778933"/>
                </a:cubicBezTo>
                <a:cubicBezTo>
                  <a:pt x="5221032" y="5778933"/>
                  <a:pt x="5183393" y="5762800"/>
                  <a:pt x="5129624" y="5730539"/>
                </a:cubicBezTo>
                <a:cubicBezTo>
                  <a:pt x="5118870" y="5730539"/>
                  <a:pt x="5102739" y="5730539"/>
                  <a:pt x="5081231" y="5730539"/>
                </a:cubicBezTo>
                <a:lnTo>
                  <a:pt x="5113491" y="5746670"/>
                </a:lnTo>
                <a:lnTo>
                  <a:pt x="5161884" y="5762800"/>
                </a:lnTo>
                <a:cubicBezTo>
                  <a:pt x="5172638" y="5773553"/>
                  <a:pt x="5210277" y="5792374"/>
                  <a:pt x="5274799" y="5819257"/>
                </a:cubicBezTo>
                <a:cubicBezTo>
                  <a:pt x="5339323" y="5846142"/>
                  <a:pt x="5371586" y="5859587"/>
                  <a:pt x="5371586" y="5859587"/>
                </a:cubicBezTo>
                <a:cubicBezTo>
                  <a:pt x="5371586" y="5859587"/>
                  <a:pt x="5376960" y="5859587"/>
                  <a:pt x="5387714" y="5859587"/>
                </a:cubicBezTo>
                <a:cubicBezTo>
                  <a:pt x="5398470" y="5870340"/>
                  <a:pt x="5411910" y="5878405"/>
                  <a:pt x="5428042" y="5883783"/>
                </a:cubicBezTo>
                <a:cubicBezTo>
                  <a:pt x="5444173" y="5889161"/>
                  <a:pt x="5446860" y="5886470"/>
                  <a:pt x="5436108" y="5875716"/>
                </a:cubicBezTo>
                <a:lnTo>
                  <a:pt x="5452240" y="5859587"/>
                </a:lnTo>
                <a:cubicBezTo>
                  <a:pt x="5473747" y="5891848"/>
                  <a:pt x="5489878" y="5897224"/>
                  <a:pt x="5500632" y="5875716"/>
                </a:cubicBezTo>
                <a:cubicBezTo>
                  <a:pt x="5500632" y="5875716"/>
                  <a:pt x="5503319" y="5875716"/>
                  <a:pt x="5508698" y="5875716"/>
                </a:cubicBezTo>
                <a:cubicBezTo>
                  <a:pt x="5514074" y="5875716"/>
                  <a:pt x="5522140" y="5881094"/>
                  <a:pt x="5532894" y="5891848"/>
                </a:cubicBezTo>
                <a:lnTo>
                  <a:pt x="5565156" y="5907979"/>
                </a:lnTo>
                <a:lnTo>
                  <a:pt x="5613549" y="5924109"/>
                </a:lnTo>
                <a:cubicBezTo>
                  <a:pt x="5613549" y="5924109"/>
                  <a:pt x="5624302" y="5926797"/>
                  <a:pt x="5645810" y="5932175"/>
                </a:cubicBezTo>
                <a:cubicBezTo>
                  <a:pt x="5667318" y="5937552"/>
                  <a:pt x="5688824" y="5945616"/>
                  <a:pt x="5710332" y="5956370"/>
                </a:cubicBezTo>
                <a:cubicBezTo>
                  <a:pt x="5731841" y="5956370"/>
                  <a:pt x="5758727" y="5961748"/>
                  <a:pt x="5790987" y="5972503"/>
                </a:cubicBezTo>
                <a:lnTo>
                  <a:pt x="5807119" y="5972503"/>
                </a:lnTo>
                <a:cubicBezTo>
                  <a:pt x="5785610" y="5950994"/>
                  <a:pt x="5769478" y="5945616"/>
                  <a:pt x="5758727" y="5956370"/>
                </a:cubicBezTo>
                <a:cubicBezTo>
                  <a:pt x="5747973" y="5956370"/>
                  <a:pt x="5742595" y="5950994"/>
                  <a:pt x="5742595" y="5940241"/>
                </a:cubicBezTo>
                <a:cubicBezTo>
                  <a:pt x="5742595" y="5929487"/>
                  <a:pt x="5726464" y="5918733"/>
                  <a:pt x="5694202" y="5907979"/>
                </a:cubicBezTo>
                <a:cubicBezTo>
                  <a:pt x="5661940" y="5897224"/>
                  <a:pt x="5635058" y="5891848"/>
                  <a:pt x="5613549" y="5891848"/>
                </a:cubicBezTo>
                <a:lnTo>
                  <a:pt x="5613549" y="5875716"/>
                </a:lnTo>
                <a:cubicBezTo>
                  <a:pt x="5613549" y="5864962"/>
                  <a:pt x="5613549" y="5859587"/>
                  <a:pt x="5613549" y="5859587"/>
                </a:cubicBezTo>
                <a:cubicBezTo>
                  <a:pt x="5592040" y="5859587"/>
                  <a:pt x="5578598" y="5854208"/>
                  <a:pt x="5573220" y="5843455"/>
                </a:cubicBezTo>
                <a:cubicBezTo>
                  <a:pt x="5567844" y="5832702"/>
                  <a:pt x="5559778" y="5830012"/>
                  <a:pt x="5549026" y="5835390"/>
                </a:cubicBezTo>
                <a:cubicBezTo>
                  <a:pt x="5538272" y="5840766"/>
                  <a:pt x="5530206" y="5838079"/>
                  <a:pt x="5524829" y="5827324"/>
                </a:cubicBezTo>
                <a:cubicBezTo>
                  <a:pt x="5519450" y="5816570"/>
                  <a:pt x="5516762" y="5816570"/>
                  <a:pt x="5516762" y="5827324"/>
                </a:cubicBezTo>
                <a:cubicBezTo>
                  <a:pt x="5516762" y="5838079"/>
                  <a:pt x="5516762" y="5848833"/>
                  <a:pt x="5516762" y="5859587"/>
                </a:cubicBezTo>
                <a:lnTo>
                  <a:pt x="5454928" y="5828669"/>
                </a:lnTo>
                <a:lnTo>
                  <a:pt x="5464337" y="5829339"/>
                </a:lnTo>
                <a:cubicBezTo>
                  <a:pt x="5472404" y="5830684"/>
                  <a:pt x="5479124" y="5832702"/>
                  <a:pt x="5484501" y="5835390"/>
                </a:cubicBezTo>
                <a:cubicBezTo>
                  <a:pt x="5495254" y="5840766"/>
                  <a:pt x="5506010" y="5832702"/>
                  <a:pt x="5516762" y="5811194"/>
                </a:cubicBezTo>
                <a:cubicBezTo>
                  <a:pt x="5516762" y="5800440"/>
                  <a:pt x="5516762" y="5795062"/>
                  <a:pt x="5516762" y="5795062"/>
                </a:cubicBezTo>
                <a:cubicBezTo>
                  <a:pt x="5516762" y="5795062"/>
                  <a:pt x="5522140" y="5795062"/>
                  <a:pt x="5532894" y="5795062"/>
                </a:cubicBezTo>
                <a:lnTo>
                  <a:pt x="5532894" y="5778933"/>
                </a:lnTo>
                <a:lnTo>
                  <a:pt x="5419978" y="5714407"/>
                </a:lnTo>
                <a:cubicBezTo>
                  <a:pt x="5398470" y="5703653"/>
                  <a:pt x="5382340" y="5692900"/>
                  <a:pt x="5371586" y="5682146"/>
                </a:cubicBezTo>
                <a:cubicBezTo>
                  <a:pt x="5360832" y="5671393"/>
                  <a:pt x="5350077" y="5671393"/>
                  <a:pt x="5339323" y="5682146"/>
                </a:cubicBezTo>
                <a:lnTo>
                  <a:pt x="5258672" y="5633753"/>
                </a:lnTo>
                <a:lnTo>
                  <a:pt x="5403847" y="5666015"/>
                </a:lnTo>
                <a:cubicBezTo>
                  <a:pt x="5457618" y="5687524"/>
                  <a:pt x="5484501" y="5698278"/>
                  <a:pt x="5484501" y="5698278"/>
                </a:cubicBezTo>
                <a:cubicBezTo>
                  <a:pt x="5484501" y="5698278"/>
                  <a:pt x="5473747" y="5690211"/>
                  <a:pt x="5452240" y="5674082"/>
                </a:cubicBezTo>
                <a:cubicBezTo>
                  <a:pt x="5430732" y="5657950"/>
                  <a:pt x="5417290" y="5649883"/>
                  <a:pt x="5411910" y="5649883"/>
                </a:cubicBezTo>
                <a:cubicBezTo>
                  <a:pt x="5406536" y="5649883"/>
                  <a:pt x="5393092" y="5644507"/>
                  <a:pt x="5371586" y="5633753"/>
                </a:cubicBezTo>
                <a:cubicBezTo>
                  <a:pt x="5360832" y="5633753"/>
                  <a:pt x="5347388" y="5628375"/>
                  <a:pt x="5331261" y="5617624"/>
                </a:cubicBezTo>
                <a:cubicBezTo>
                  <a:pt x="5315127" y="5606870"/>
                  <a:pt x="5296309" y="5598803"/>
                  <a:pt x="5274799" y="5593426"/>
                </a:cubicBezTo>
                <a:cubicBezTo>
                  <a:pt x="5253294" y="5588048"/>
                  <a:pt x="5231784" y="5579983"/>
                  <a:pt x="5210277" y="5569229"/>
                </a:cubicBezTo>
                <a:cubicBezTo>
                  <a:pt x="5188770" y="5558476"/>
                  <a:pt x="5172638" y="5553098"/>
                  <a:pt x="5161884" y="5553098"/>
                </a:cubicBezTo>
                <a:cubicBezTo>
                  <a:pt x="5140374" y="5542344"/>
                  <a:pt x="5129624" y="5536969"/>
                  <a:pt x="5129624" y="5536969"/>
                </a:cubicBezTo>
                <a:cubicBezTo>
                  <a:pt x="5075853" y="5493952"/>
                  <a:pt x="5005952" y="5472444"/>
                  <a:pt x="4919923" y="5472444"/>
                </a:cubicBezTo>
                <a:cubicBezTo>
                  <a:pt x="4855398" y="5472444"/>
                  <a:pt x="4823137" y="5461690"/>
                  <a:pt x="4823137" y="5440183"/>
                </a:cubicBezTo>
                <a:cubicBezTo>
                  <a:pt x="4823137" y="5429429"/>
                  <a:pt x="4850020" y="5434806"/>
                  <a:pt x="4903789" y="5456315"/>
                </a:cubicBezTo>
                <a:lnTo>
                  <a:pt x="4887660" y="5440183"/>
                </a:lnTo>
                <a:cubicBezTo>
                  <a:pt x="4887660" y="5429429"/>
                  <a:pt x="4879594" y="5421365"/>
                  <a:pt x="4863464" y="5415985"/>
                </a:cubicBezTo>
                <a:cubicBezTo>
                  <a:pt x="4847333" y="5410607"/>
                  <a:pt x="4833889" y="5407920"/>
                  <a:pt x="4823137" y="5407920"/>
                </a:cubicBezTo>
                <a:lnTo>
                  <a:pt x="4710219" y="5359528"/>
                </a:lnTo>
                <a:cubicBezTo>
                  <a:pt x="4710219" y="5348774"/>
                  <a:pt x="4645696" y="5321889"/>
                  <a:pt x="4516648" y="5278874"/>
                </a:cubicBezTo>
                <a:cubicBezTo>
                  <a:pt x="4495142" y="5278874"/>
                  <a:pt x="4473634" y="5273496"/>
                  <a:pt x="4452125" y="5262743"/>
                </a:cubicBezTo>
                <a:cubicBezTo>
                  <a:pt x="4430618" y="5251989"/>
                  <a:pt x="4414487" y="5246611"/>
                  <a:pt x="4403734" y="5246611"/>
                </a:cubicBezTo>
                <a:cubicBezTo>
                  <a:pt x="4382224" y="5235860"/>
                  <a:pt x="4363405" y="5227793"/>
                  <a:pt x="4347273" y="5222415"/>
                </a:cubicBezTo>
                <a:cubicBezTo>
                  <a:pt x="4331143" y="5217039"/>
                  <a:pt x="4315014" y="5211661"/>
                  <a:pt x="4298884" y="5206285"/>
                </a:cubicBezTo>
                <a:cubicBezTo>
                  <a:pt x="4282752" y="5200907"/>
                  <a:pt x="4258555" y="5198219"/>
                  <a:pt x="4226293" y="5198219"/>
                </a:cubicBezTo>
                <a:lnTo>
                  <a:pt x="4161770" y="5182089"/>
                </a:lnTo>
                <a:cubicBezTo>
                  <a:pt x="4140264" y="5171335"/>
                  <a:pt x="4126819" y="5168644"/>
                  <a:pt x="4121443" y="5174024"/>
                </a:cubicBezTo>
                <a:cubicBezTo>
                  <a:pt x="4116067" y="5179402"/>
                  <a:pt x="4108001" y="5176711"/>
                  <a:pt x="4097247" y="5165957"/>
                </a:cubicBezTo>
                <a:cubicBezTo>
                  <a:pt x="4097247" y="5155206"/>
                  <a:pt x="4097247" y="5149826"/>
                  <a:pt x="4097247" y="5149826"/>
                </a:cubicBezTo>
                <a:cubicBezTo>
                  <a:pt x="4108001" y="5149826"/>
                  <a:pt x="4124129" y="5149826"/>
                  <a:pt x="4145639" y="5149826"/>
                </a:cubicBezTo>
                <a:lnTo>
                  <a:pt x="4194029" y="5149826"/>
                </a:lnTo>
                <a:lnTo>
                  <a:pt x="4161770" y="5133694"/>
                </a:lnTo>
                <a:lnTo>
                  <a:pt x="4097247" y="5101434"/>
                </a:lnTo>
                <a:cubicBezTo>
                  <a:pt x="4086491" y="5101434"/>
                  <a:pt x="4081116" y="5098747"/>
                  <a:pt x="4081116" y="5093369"/>
                </a:cubicBezTo>
                <a:cubicBezTo>
                  <a:pt x="4081116" y="5087991"/>
                  <a:pt x="4086491" y="5082615"/>
                  <a:pt x="4097247" y="5077239"/>
                </a:cubicBezTo>
                <a:cubicBezTo>
                  <a:pt x="4108001" y="5071861"/>
                  <a:pt x="4134884" y="5071861"/>
                  <a:pt x="4177901" y="5077239"/>
                </a:cubicBezTo>
                <a:cubicBezTo>
                  <a:pt x="4220917" y="5082615"/>
                  <a:pt x="4247801" y="5085302"/>
                  <a:pt x="4258555" y="5085302"/>
                </a:cubicBezTo>
                <a:cubicBezTo>
                  <a:pt x="4323079" y="5106811"/>
                  <a:pt x="4360718" y="5122943"/>
                  <a:pt x="4371470" y="5133694"/>
                </a:cubicBezTo>
                <a:cubicBezTo>
                  <a:pt x="4382224" y="5133694"/>
                  <a:pt x="4390293" y="5131007"/>
                  <a:pt x="4395669" y="5125630"/>
                </a:cubicBezTo>
                <a:cubicBezTo>
                  <a:pt x="4401042" y="5120252"/>
                  <a:pt x="4406421" y="5122943"/>
                  <a:pt x="4411797" y="5133694"/>
                </a:cubicBezTo>
                <a:cubicBezTo>
                  <a:pt x="4417176" y="5144448"/>
                  <a:pt x="4425242" y="5149826"/>
                  <a:pt x="4435994" y="5149826"/>
                </a:cubicBezTo>
                <a:cubicBezTo>
                  <a:pt x="4468256" y="5149826"/>
                  <a:pt x="4473634" y="5160580"/>
                  <a:pt x="4452125" y="5182089"/>
                </a:cubicBezTo>
                <a:cubicBezTo>
                  <a:pt x="4452125" y="5182089"/>
                  <a:pt x="4446748" y="5176711"/>
                  <a:pt x="4435994" y="5165957"/>
                </a:cubicBezTo>
                <a:cubicBezTo>
                  <a:pt x="4403734" y="5155206"/>
                  <a:pt x="4384914" y="5149826"/>
                  <a:pt x="4379538" y="5149826"/>
                </a:cubicBezTo>
                <a:cubicBezTo>
                  <a:pt x="4374159" y="5149826"/>
                  <a:pt x="4366094" y="5144448"/>
                  <a:pt x="4355342" y="5133694"/>
                </a:cubicBezTo>
                <a:cubicBezTo>
                  <a:pt x="4344586" y="5133694"/>
                  <a:pt x="4333834" y="5133694"/>
                  <a:pt x="4323079" y="5133694"/>
                </a:cubicBezTo>
                <a:cubicBezTo>
                  <a:pt x="4312325" y="5133694"/>
                  <a:pt x="4301570" y="5133694"/>
                  <a:pt x="4290817" y="5133694"/>
                </a:cubicBezTo>
                <a:cubicBezTo>
                  <a:pt x="4258555" y="5122943"/>
                  <a:pt x="4234360" y="5114876"/>
                  <a:pt x="4218228" y="5109498"/>
                </a:cubicBezTo>
                <a:cubicBezTo>
                  <a:pt x="4202097" y="5104123"/>
                  <a:pt x="4183277" y="5101434"/>
                  <a:pt x="4161770" y="5101434"/>
                </a:cubicBezTo>
                <a:lnTo>
                  <a:pt x="4129509" y="5101434"/>
                </a:lnTo>
                <a:cubicBezTo>
                  <a:pt x="4129509" y="5101434"/>
                  <a:pt x="4140264" y="5104123"/>
                  <a:pt x="4161770" y="5109498"/>
                </a:cubicBezTo>
                <a:cubicBezTo>
                  <a:pt x="4183277" y="5114876"/>
                  <a:pt x="4202097" y="5120252"/>
                  <a:pt x="4218228" y="5125630"/>
                </a:cubicBezTo>
                <a:cubicBezTo>
                  <a:pt x="4234360" y="5131007"/>
                  <a:pt x="4247801" y="5133694"/>
                  <a:pt x="4258555" y="5133694"/>
                </a:cubicBezTo>
                <a:lnTo>
                  <a:pt x="4274684" y="5149826"/>
                </a:lnTo>
                <a:cubicBezTo>
                  <a:pt x="4274684" y="5149826"/>
                  <a:pt x="4290817" y="5155206"/>
                  <a:pt x="4323079" y="5165957"/>
                </a:cubicBezTo>
                <a:cubicBezTo>
                  <a:pt x="4441373" y="5198219"/>
                  <a:pt x="4511273" y="5225103"/>
                  <a:pt x="4532779" y="5246611"/>
                </a:cubicBezTo>
                <a:cubicBezTo>
                  <a:pt x="4532779" y="5246611"/>
                  <a:pt x="4548910" y="5254678"/>
                  <a:pt x="4581172" y="5270807"/>
                </a:cubicBezTo>
                <a:cubicBezTo>
                  <a:pt x="4613434" y="5286939"/>
                  <a:pt x="4648386" y="5300382"/>
                  <a:pt x="4686024" y="5311135"/>
                </a:cubicBezTo>
                <a:cubicBezTo>
                  <a:pt x="4723665" y="5321889"/>
                  <a:pt x="4742482" y="5327266"/>
                  <a:pt x="4742482" y="5327266"/>
                </a:cubicBezTo>
                <a:lnTo>
                  <a:pt x="4774744" y="5327266"/>
                </a:lnTo>
                <a:cubicBezTo>
                  <a:pt x="4774744" y="5338020"/>
                  <a:pt x="4790875" y="5343398"/>
                  <a:pt x="4823137" y="5343398"/>
                </a:cubicBezTo>
                <a:lnTo>
                  <a:pt x="4839268" y="5359528"/>
                </a:lnTo>
                <a:cubicBezTo>
                  <a:pt x="4850020" y="5359528"/>
                  <a:pt x="4855398" y="5359528"/>
                  <a:pt x="4855398" y="5359528"/>
                </a:cubicBezTo>
                <a:cubicBezTo>
                  <a:pt x="4866151" y="5359528"/>
                  <a:pt x="4871530" y="5364906"/>
                  <a:pt x="4871530" y="5375660"/>
                </a:cubicBezTo>
                <a:cubicBezTo>
                  <a:pt x="4871530" y="5386412"/>
                  <a:pt x="4882281" y="5391789"/>
                  <a:pt x="4903789" y="5391789"/>
                </a:cubicBezTo>
                <a:cubicBezTo>
                  <a:pt x="4903789" y="5391789"/>
                  <a:pt x="4906480" y="5391789"/>
                  <a:pt x="4911856" y="5391789"/>
                </a:cubicBezTo>
                <a:cubicBezTo>
                  <a:pt x="4917233" y="5391789"/>
                  <a:pt x="4919923" y="5386412"/>
                  <a:pt x="4919923" y="5375660"/>
                </a:cubicBezTo>
                <a:lnTo>
                  <a:pt x="4936051" y="5391789"/>
                </a:lnTo>
                <a:cubicBezTo>
                  <a:pt x="4946805" y="5413298"/>
                  <a:pt x="4957560" y="5418674"/>
                  <a:pt x="4968315" y="5407920"/>
                </a:cubicBezTo>
                <a:lnTo>
                  <a:pt x="4984443" y="5407920"/>
                </a:lnTo>
                <a:lnTo>
                  <a:pt x="5000574" y="5424052"/>
                </a:lnTo>
                <a:cubicBezTo>
                  <a:pt x="5011330" y="5424052"/>
                  <a:pt x="5016709" y="5424052"/>
                  <a:pt x="5016709" y="5424052"/>
                </a:cubicBezTo>
                <a:cubicBezTo>
                  <a:pt x="5016709" y="5456315"/>
                  <a:pt x="5038215" y="5467066"/>
                  <a:pt x="5081231" y="5456315"/>
                </a:cubicBezTo>
                <a:cubicBezTo>
                  <a:pt x="5102739" y="5456315"/>
                  <a:pt x="5118870" y="5461690"/>
                  <a:pt x="5129624" y="5472444"/>
                </a:cubicBezTo>
                <a:cubicBezTo>
                  <a:pt x="5140374" y="5483198"/>
                  <a:pt x="5167262" y="5493952"/>
                  <a:pt x="5210277" y="5504707"/>
                </a:cubicBezTo>
                <a:lnTo>
                  <a:pt x="5274799" y="5536969"/>
                </a:lnTo>
                <a:cubicBezTo>
                  <a:pt x="5274799" y="5547720"/>
                  <a:pt x="5280177" y="5547720"/>
                  <a:pt x="5290931" y="5536969"/>
                </a:cubicBezTo>
                <a:lnTo>
                  <a:pt x="5307060" y="5536969"/>
                </a:lnTo>
                <a:cubicBezTo>
                  <a:pt x="5307060" y="5547720"/>
                  <a:pt x="5307060" y="5553098"/>
                  <a:pt x="5307060" y="5553098"/>
                </a:cubicBezTo>
                <a:cubicBezTo>
                  <a:pt x="5317814" y="5553098"/>
                  <a:pt x="5323192" y="5553098"/>
                  <a:pt x="5323192" y="5553098"/>
                </a:cubicBezTo>
                <a:lnTo>
                  <a:pt x="5339323" y="5553098"/>
                </a:lnTo>
                <a:cubicBezTo>
                  <a:pt x="5339323" y="5542344"/>
                  <a:pt x="5342010" y="5542344"/>
                  <a:pt x="5347388" y="5553098"/>
                </a:cubicBezTo>
                <a:cubicBezTo>
                  <a:pt x="5352764" y="5563853"/>
                  <a:pt x="5358141" y="5569229"/>
                  <a:pt x="5363519" y="5569229"/>
                </a:cubicBezTo>
                <a:cubicBezTo>
                  <a:pt x="5368898" y="5569229"/>
                  <a:pt x="5376960" y="5574607"/>
                  <a:pt x="5387714" y="5585361"/>
                </a:cubicBezTo>
                <a:cubicBezTo>
                  <a:pt x="5452240" y="5617624"/>
                  <a:pt x="5484501" y="5622999"/>
                  <a:pt x="5484501" y="5601492"/>
                </a:cubicBezTo>
                <a:cubicBezTo>
                  <a:pt x="5484501" y="5590739"/>
                  <a:pt x="5489878" y="5588048"/>
                  <a:pt x="5500632" y="5593426"/>
                </a:cubicBezTo>
                <a:cubicBezTo>
                  <a:pt x="5511386" y="5598803"/>
                  <a:pt x="5511386" y="5596115"/>
                  <a:pt x="5500632" y="5585361"/>
                </a:cubicBezTo>
                <a:cubicBezTo>
                  <a:pt x="5489878" y="5574607"/>
                  <a:pt x="5473747" y="5571916"/>
                  <a:pt x="5452240" y="5577294"/>
                </a:cubicBezTo>
                <a:cubicBezTo>
                  <a:pt x="5430732" y="5582674"/>
                  <a:pt x="5419978" y="5579983"/>
                  <a:pt x="5419978" y="5569229"/>
                </a:cubicBezTo>
                <a:cubicBezTo>
                  <a:pt x="5419978" y="5558476"/>
                  <a:pt x="5395782" y="5542344"/>
                  <a:pt x="5347388" y="5520837"/>
                </a:cubicBezTo>
                <a:cubicBezTo>
                  <a:pt x="5298996" y="5499329"/>
                  <a:pt x="5264046" y="5488574"/>
                  <a:pt x="5242539" y="5488574"/>
                </a:cubicBezTo>
                <a:cubicBezTo>
                  <a:pt x="5242539" y="5488574"/>
                  <a:pt x="5237160" y="5488574"/>
                  <a:pt x="5226408" y="5488574"/>
                </a:cubicBezTo>
                <a:lnTo>
                  <a:pt x="5210277" y="5488574"/>
                </a:lnTo>
                <a:cubicBezTo>
                  <a:pt x="5210277" y="5477822"/>
                  <a:pt x="5207588" y="5469757"/>
                  <a:pt x="5202211" y="5464379"/>
                </a:cubicBezTo>
                <a:cubicBezTo>
                  <a:pt x="5196834" y="5459002"/>
                  <a:pt x="5188770" y="5456315"/>
                  <a:pt x="5178015" y="5456315"/>
                </a:cubicBezTo>
                <a:lnTo>
                  <a:pt x="5178015" y="5440183"/>
                </a:lnTo>
                <a:cubicBezTo>
                  <a:pt x="5178015" y="5440183"/>
                  <a:pt x="5172638" y="5440183"/>
                  <a:pt x="5161884" y="5440183"/>
                </a:cubicBezTo>
                <a:lnTo>
                  <a:pt x="5178015" y="5456315"/>
                </a:lnTo>
                <a:cubicBezTo>
                  <a:pt x="5145753" y="5467066"/>
                  <a:pt x="5118870" y="5461690"/>
                  <a:pt x="5097360" y="5440183"/>
                </a:cubicBezTo>
                <a:lnTo>
                  <a:pt x="5129624" y="5440183"/>
                </a:lnTo>
                <a:lnTo>
                  <a:pt x="5145753" y="5424052"/>
                </a:lnTo>
                <a:cubicBezTo>
                  <a:pt x="5135001" y="5424052"/>
                  <a:pt x="5126936" y="5421365"/>
                  <a:pt x="5121556" y="5415985"/>
                </a:cubicBezTo>
                <a:cubicBezTo>
                  <a:pt x="5116181" y="5410607"/>
                  <a:pt x="5113491" y="5407920"/>
                  <a:pt x="5113491" y="5407920"/>
                </a:cubicBezTo>
                <a:lnTo>
                  <a:pt x="5048970" y="5391789"/>
                </a:lnTo>
                <a:cubicBezTo>
                  <a:pt x="5016709" y="5370283"/>
                  <a:pt x="5000574" y="5364906"/>
                  <a:pt x="5000574" y="5375660"/>
                </a:cubicBezTo>
                <a:lnTo>
                  <a:pt x="4984443" y="5359528"/>
                </a:lnTo>
                <a:cubicBezTo>
                  <a:pt x="4984443" y="5348774"/>
                  <a:pt x="4979066" y="5343398"/>
                  <a:pt x="4968315" y="5343398"/>
                </a:cubicBezTo>
                <a:cubicBezTo>
                  <a:pt x="4957560" y="5332644"/>
                  <a:pt x="4946805" y="5321889"/>
                  <a:pt x="4936051" y="5311135"/>
                </a:cubicBezTo>
                <a:cubicBezTo>
                  <a:pt x="4936051" y="5300382"/>
                  <a:pt x="4949494" y="5300382"/>
                  <a:pt x="4976381" y="5311135"/>
                </a:cubicBezTo>
                <a:cubicBezTo>
                  <a:pt x="5003264" y="5321889"/>
                  <a:pt x="5016709" y="5327266"/>
                  <a:pt x="5016709" y="5327266"/>
                </a:cubicBezTo>
                <a:cubicBezTo>
                  <a:pt x="5016709" y="5348774"/>
                  <a:pt x="5065098" y="5370283"/>
                  <a:pt x="5161884" y="5391789"/>
                </a:cubicBezTo>
                <a:cubicBezTo>
                  <a:pt x="5172638" y="5391789"/>
                  <a:pt x="5183393" y="5397167"/>
                  <a:pt x="5194148" y="5407920"/>
                </a:cubicBezTo>
                <a:lnTo>
                  <a:pt x="5194148" y="5391789"/>
                </a:lnTo>
                <a:cubicBezTo>
                  <a:pt x="5183393" y="5381035"/>
                  <a:pt x="5178015" y="5370283"/>
                  <a:pt x="5178015" y="5359528"/>
                </a:cubicBezTo>
                <a:lnTo>
                  <a:pt x="5129624" y="5327266"/>
                </a:lnTo>
                <a:lnTo>
                  <a:pt x="5113491" y="5327266"/>
                </a:lnTo>
                <a:cubicBezTo>
                  <a:pt x="5091983" y="5327266"/>
                  <a:pt x="5073166" y="5321889"/>
                  <a:pt x="5057035" y="5311135"/>
                </a:cubicBezTo>
                <a:cubicBezTo>
                  <a:pt x="5040902" y="5300382"/>
                  <a:pt x="5027460" y="5295006"/>
                  <a:pt x="5016709" y="5295006"/>
                </a:cubicBezTo>
                <a:lnTo>
                  <a:pt x="5000574" y="5295006"/>
                </a:lnTo>
                <a:cubicBezTo>
                  <a:pt x="5000574" y="5284252"/>
                  <a:pt x="4997887" y="5276185"/>
                  <a:pt x="4992511" y="5270807"/>
                </a:cubicBezTo>
                <a:cubicBezTo>
                  <a:pt x="4987135" y="5265431"/>
                  <a:pt x="4979066" y="5262743"/>
                  <a:pt x="4968315" y="5262743"/>
                </a:cubicBezTo>
                <a:cubicBezTo>
                  <a:pt x="4957560" y="5262743"/>
                  <a:pt x="4946805" y="5260056"/>
                  <a:pt x="4936051" y="5254678"/>
                </a:cubicBezTo>
                <a:cubicBezTo>
                  <a:pt x="4925298" y="5249299"/>
                  <a:pt x="4919923" y="5246611"/>
                  <a:pt x="4919923" y="5246611"/>
                </a:cubicBezTo>
                <a:lnTo>
                  <a:pt x="4919923" y="5262743"/>
                </a:lnTo>
                <a:cubicBezTo>
                  <a:pt x="4909165" y="5273496"/>
                  <a:pt x="4898415" y="5278874"/>
                  <a:pt x="4887660" y="5278874"/>
                </a:cubicBezTo>
                <a:cubicBezTo>
                  <a:pt x="4876908" y="5278874"/>
                  <a:pt x="4866151" y="5273496"/>
                  <a:pt x="4855398" y="5262743"/>
                </a:cubicBezTo>
                <a:cubicBezTo>
                  <a:pt x="4855398" y="5262743"/>
                  <a:pt x="4850020" y="5262743"/>
                  <a:pt x="4839268" y="5262743"/>
                </a:cubicBezTo>
                <a:cubicBezTo>
                  <a:pt x="4839268" y="5251989"/>
                  <a:pt x="4847333" y="5249299"/>
                  <a:pt x="4863464" y="5254678"/>
                </a:cubicBezTo>
                <a:cubicBezTo>
                  <a:pt x="4879594" y="5260056"/>
                  <a:pt x="4887660" y="5257365"/>
                  <a:pt x="4887660" y="5246611"/>
                </a:cubicBezTo>
                <a:lnTo>
                  <a:pt x="4855398" y="5230481"/>
                </a:lnTo>
                <a:cubicBezTo>
                  <a:pt x="4823137" y="5219728"/>
                  <a:pt x="4801629" y="5214352"/>
                  <a:pt x="4790875" y="5214352"/>
                </a:cubicBezTo>
                <a:cubicBezTo>
                  <a:pt x="4790875" y="5203597"/>
                  <a:pt x="4790875" y="5198219"/>
                  <a:pt x="4790875" y="5198219"/>
                </a:cubicBezTo>
                <a:cubicBezTo>
                  <a:pt x="4790875" y="5198219"/>
                  <a:pt x="4785498" y="5198219"/>
                  <a:pt x="4774744" y="5198219"/>
                </a:cubicBezTo>
                <a:cubicBezTo>
                  <a:pt x="4774744" y="5208974"/>
                  <a:pt x="4766678" y="5208974"/>
                  <a:pt x="4750548" y="5198219"/>
                </a:cubicBezTo>
                <a:cubicBezTo>
                  <a:pt x="4734414" y="5187465"/>
                  <a:pt x="4729038" y="5190153"/>
                  <a:pt x="4734414" y="5206285"/>
                </a:cubicBezTo>
                <a:cubicBezTo>
                  <a:pt x="4739793" y="5222415"/>
                  <a:pt x="4742482" y="5230481"/>
                  <a:pt x="4742482" y="5230481"/>
                </a:cubicBezTo>
                <a:lnTo>
                  <a:pt x="4726351" y="5230481"/>
                </a:lnTo>
                <a:cubicBezTo>
                  <a:pt x="4726351" y="5198219"/>
                  <a:pt x="4710219" y="5176711"/>
                  <a:pt x="4677959" y="5165957"/>
                </a:cubicBezTo>
                <a:cubicBezTo>
                  <a:pt x="4634943" y="5144448"/>
                  <a:pt x="4613434" y="5133694"/>
                  <a:pt x="4613434" y="5133694"/>
                </a:cubicBezTo>
                <a:lnTo>
                  <a:pt x="4645696" y="5133694"/>
                </a:lnTo>
                <a:cubicBezTo>
                  <a:pt x="4656448" y="5133694"/>
                  <a:pt x="4667206" y="5133694"/>
                  <a:pt x="4677959" y="5133694"/>
                </a:cubicBezTo>
                <a:lnTo>
                  <a:pt x="4694089" y="5133694"/>
                </a:lnTo>
                <a:lnTo>
                  <a:pt x="4710219" y="5133694"/>
                </a:lnTo>
                <a:lnTo>
                  <a:pt x="4742482" y="5149826"/>
                </a:lnTo>
                <a:cubicBezTo>
                  <a:pt x="4747860" y="5149826"/>
                  <a:pt x="4752565" y="5150498"/>
                  <a:pt x="4756596" y="5151843"/>
                </a:cubicBezTo>
                <a:lnTo>
                  <a:pt x="4759210" y="5153413"/>
                </a:lnTo>
                <a:lnTo>
                  <a:pt x="4758615" y="5149826"/>
                </a:lnTo>
                <a:cubicBezTo>
                  <a:pt x="4758615" y="5139074"/>
                  <a:pt x="4763989" y="5133694"/>
                  <a:pt x="4774744" y="5133694"/>
                </a:cubicBezTo>
                <a:cubicBezTo>
                  <a:pt x="4785498" y="5133694"/>
                  <a:pt x="4790875" y="5136385"/>
                  <a:pt x="4790875" y="5141761"/>
                </a:cubicBezTo>
                <a:cubicBezTo>
                  <a:pt x="4790875" y="5147139"/>
                  <a:pt x="4785498" y="5149826"/>
                  <a:pt x="4774744" y="5149826"/>
                </a:cubicBezTo>
                <a:cubicBezTo>
                  <a:pt x="4772055" y="5152515"/>
                  <a:pt x="4769703" y="5154530"/>
                  <a:pt x="4767686" y="5155875"/>
                </a:cubicBezTo>
                <a:lnTo>
                  <a:pt x="4765065" y="5156924"/>
                </a:lnTo>
                <a:lnTo>
                  <a:pt x="4766678" y="5157893"/>
                </a:lnTo>
                <a:cubicBezTo>
                  <a:pt x="4772055" y="5163269"/>
                  <a:pt x="4774744" y="5165957"/>
                  <a:pt x="4774744" y="5165957"/>
                </a:cubicBezTo>
                <a:cubicBezTo>
                  <a:pt x="4785498" y="5165957"/>
                  <a:pt x="4790875" y="5171335"/>
                  <a:pt x="4790875" y="5182089"/>
                </a:cubicBezTo>
                <a:cubicBezTo>
                  <a:pt x="4801629" y="5192842"/>
                  <a:pt x="4812382" y="5198219"/>
                  <a:pt x="4823137" y="5198219"/>
                </a:cubicBezTo>
                <a:cubicBezTo>
                  <a:pt x="4887660" y="5208974"/>
                  <a:pt x="4936051" y="5225103"/>
                  <a:pt x="4968315" y="5246611"/>
                </a:cubicBezTo>
                <a:lnTo>
                  <a:pt x="5000574" y="5246611"/>
                </a:lnTo>
                <a:cubicBezTo>
                  <a:pt x="5000574" y="5246611"/>
                  <a:pt x="4995198" y="5241235"/>
                  <a:pt x="4984443" y="5230481"/>
                </a:cubicBezTo>
                <a:lnTo>
                  <a:pt x="4968315" y="5214352"/>
                </a:lnTo>
                <a:lnTo>
                  <a:pt x="5000574" y="5230481"/>
                </a:lnTo>
                <a:cubicBezTo>
                  <a:pt x="5022084" y="5230481"/>
                  <a:pt x="5048970" y="5235860"/>
                  <a:pt x="5081231" y="5246611"/>
                </a:cubicBezTo>
                <a:cubicBezTo>
                  <a:pt x="5188770" y="5289628"/>
                  <a:pt x="5242539" y="5305757"/>
                  <a:pt x="5242539" y="5295006"/>
                </a:cubicBezTo>
                <a:lnTo>
                  <a:pt x="5274799" y="5295006"/>
                </a:lnTo>
                <a:lnTo>
                  <a:pt x="5341050" y="5308256"/>
                </a:lnTo>
                <a:lnTo>
                  <a:pt x="5339323" y="5303070"/>
                </a:lnTo>
                <a:cubicBezTo>
                  <a:pt x="5339323" y="5297693"/>
                  <a:pt x="5333946" y="5295006"/>
                  <a:pt x="5323192" y="5295006"/>
                </a:cubicBezTo>
                <a:cubicBezTo>
                  <a:pt x="5312438" y="5284252"/>
                  <a:pt x="5301682" y="5284252"/>
                  <a:pt x="5290931" y="5295006"/>
                </a:cubicBezTo>
                <a:lnTo>
                  <a:pt x="5242539" y="5246611"/>
                </a:lnTo>
                <a:lnTo>
                  <a:pt x="5226408" y="5246611"/>
                </a:lnTo>
                <a:cubicBezTo>
                  <a:pt x="5215656" y="5246611"/>
                  <a:pt x="5210277" y="5243924"/>
                  <a:pt x="5210277" y="5238547"/>
                </a:cubicBezTo>
                <a:cubicBezTo>
                  <a:pt x="5210277" y="5233170"/>
                  <a:pt x="5204901" y="5230481"/>
                  <a:pt x="5194148" y="5230481"/>
                </a:cubicBezTo>
                <a:lnTo>
                  <a:pt x="5178015" y="5246611"/>
                </a:lnTo>
                <a:cubicBezTo>
                  <a:pt x="5178015" y="5257365"/>
                  <a:pt x="5172638" y="5262743"/>
                  <a:pt x="5161884" y="5262743"/>
                </a:cubicBezTo>
                <a:lnTo>
                  <a:pt x="5145753" y="5230481"/>
                </a:lnTo>
                <a:cubicBezTo>
                  <a:pt x="5156508" y="5230481"/>
                  <a:pt x="5159197" y="5225103"/>
                  <a:pt x="5153818" y="5214352"/>
                </a:cubicBezTo>
                <a:cubicBezTo>
                  <a:pt x="5148443" y="5203597"/>
                  <a:pt x="5145753" y="5198219"/>
                  <a:pt x="5145753" y="5198219"/>
                </a:cubicBezTo>
                <a:cubicBezTo>
                  <a:pt x="5156508" y="5187465"/>
                  <a:pt x="5153818" y="5176711"/>
                  <a:pt x="5137688" y="5165957"/>
                </a:cubicBezTo>
                <a:cubicBezTo>
                  <a:pt x="5121556" y="5155206"/>
                  <a:pt x="5102739" y="5149826"/>
                  <a:pt x="5081231" y="5149826"/>
                </a:cubicBezTo>
                <a:lnTo>
                  <a:pt x="4968315" y="5117565"/>
                </a:lnTo>
                <a:lnTo>
                  <a:pt x="4952182" y="5133694"/>
                </a:lnTo>
                <a:lnTo>
                  <a:pt x="5065098" y="5165957"/>
                </a:lnTo>
                <a:cubicBezTo>
                  <a:pt x="5081231" y="5176713"/>
                  <a:pt x="5094674" y="5183433"/>
                  <a:pt x="5105428" y="5186121"/>
                </a:cubicBezTo>
                <a:lnTo>
                  <a:pt x="5116719" y="5186927"/>
                </a:lnTo>
                <a:lnTo>
                  <a:pt x="5097360" y="5186121"/>
                </a:lnTo>
                <a:cubicBezTo>
                  <a:pt x="5075853" y="5183433"/>
                  <a:pt x="5043591" y="5176713"/>
                  <a:pt x="5000574" y="5165957"/>
                </a:cubicBezTo>
                <a:cubicBezTo>
                  <a:pt x="4936051" y="5144448"/>
                  <a:pt x="4898415" y="5131007"/>
                  <a:pt x="4887660" y="5125630"/>
                </a:cubicBezTo>
                <a:cubicBezTo>
                  <a:pt x="4876908" y="5120252"/>
                  <a:pt x="4871530" y="5112187"/>
                  <a:pt x="4871530" y="5101434"/>
                </a:cubicBezTo>
                <a:cubicBezTo>
                  <a:pt x="4871530" y="5090680"/>
                  <a:pt x="4863464" y="5085302"/>
                  <a:pt x="4847333" y="5085302"/>
                </a:cubicBezTo>
                <a:cubicBezTo>
                  <a:pt x="4831202" y="5085302"/>
                  <a:pt x="4820447" y="5082615"/>
                  <a:pt x="4815070" y="5077239"/>
                </a:cubicBezTo>
                <a:cubicBezTo>
                  <a:pt x="4809693" y="5071861"/>
                  <a:pt x="4790875" y="5063794"/>
                  <a:pt x="4758615" y="5053040"/>
                </a:cubicBezTo>
                <a:lnTo>
                  <a:pt x="4694089" y="5053040"/>
                </a:lnTo>
                <a:lnTo>
                  <a:pt x="4694089" y="5069173"/>
                </a:lnTo>
                <a:cubicBezTo>
                  <a:pt x="4704843" y="5069173"/>
                  <a:pt x="4710219" y="5071861"/>
                  <a:pt x="4710219" y="5077239"/>
                </a:cubicBezTo>
                <a:cubicBezTo>
                  <a:pt x="4710219" y="5082615"/>
                  <a:pt x="4704843" y="5085302"/>
                  <a:pt x="4694089" y="5085302"/>
                </a:cubicBezTo>
                <a:lnTo>
                  <a:pt x="4710219" y="5101434"/>
                </a:lnTo>
                <a:lnTo>
                  <a:pt x="4710219" y="5117565"/>
                </a:lnTo>
                <a:cubicBezTo>
                  <a:pt x="4699465" y="5117565"/>
                  <a:pt x="4683334" y="5112187"/>
                  <a:pt x="4661827" y="5101434"/>
                </a:cubicBezTo>
                <a:lnTo>
                  <a:pt x="4645696" y="5069173"/>
                </a:lnTo>
                <a:cubicBezTo>
                  <a:pt x="4656448" y="5079926"/>
                  <a:pt x="4664516" y="5082615"/>
                  <a:pt x="4669893" y="5077239"/>
                </a:cubicBezTo>
                <a:cubicBezTo>
                  <a:pt x="4675268" y="5071861"/>
                  <a:pt x="4672582" y="5069173"/>
                  <a:pt x="4661827" y="5069173"/>
                </a:cubicBezTo>
                <a:cubicBezTo>
                  <a:pt x="4661827" y="5058419"/>
                  <a:pt x="4667206" y="5053040"/>
                  <a:pt x="4677959" y="5053040"/>
                </a:cubicBezTo>
                <a:cubicBezTo>
                  <a:pt x="4677959" y="5053040"/>
                  <a:pt x="4680648" y="5053040"/>
                  <a:pt x="4686024" y="5053040"/>
                </a:cubicBezTo>
                <a:cubicBezTo>
                  <a:pt x="4691402" y="5053040"/>
                  <a:pt x="4694089" y="5047665"/>
                  <a:pt x="4694089" y="5036911"/>
                </a:cubicBezTo>
                <a:lnTo>
                  <a:pt x="4726351" y="5036911"/>
                </a:lnTo>
                <a:cubicBezTo>
                  <a:pt x="4737106" y="5036911"/>
                  <a:pt x="4747860" y="5034222"/>
                  <a:pt x="4758615" y="5028844"/>
                </a:cubicBezTo>
                <a:cubicBezTo>
                  <a:pt x="4769367" y="5023469"/>
                  <a:pt x="4774744" y="5020780"/>
                  <a:pt x="4774744" y="5020780"/>
                </a:cubicBezTo>
                <a:cubicBezTo>
                  <a:pt x="4785498" y="5020780"/>
                  <a:pt x="4801629" y="5026156"/>
                  <a:pt x="4823137" y="5036911"/>
                </a:cubicBezTo>
                <a:cubicBezTo>
                  <a:pt x="4844644" y="5047665"/>
                  <a:pt x="4855398" y="5047665"/>
                  <a:pt x="4855398" y="5036911"/>
                </a:cubicBezTo>
                <a:lnTo>
                  <a:pt x="4903789" y="5036911"/>
                </a:lnTo>
                <a:cubicBezTo>
                  <a:pt x="4979066" y="5069173"/>
                  <a:pt x="5016709" y="5079926"/>
                  <a:pt x="5016709" y="5069173"/>
                </a:cubicBezTo>
                <a:cubicBezTo>
                  <a:pt x="5016709" y="5058419"/>
                  <a:pt x="5014019" y="5053040"/>
                  <a:pt x="5008642" y="5053040"/>
                </a:cubicBezTo>
                <a:cubicBezTo>
                  <a:pt x="5003264" y="5053040"/>
                  <a:pt x="4995198" y="5047665"/>
                  <a:pt x="4984443" y="5036911"/>
                </a:cubicBezTo>
                <a:cubicBezTo>
                  <a:pt x="4962936" y="5036911"/>
                  <a:pt x="4946805" y="5034222"/>
                  <a:pt x="4936051" y="5028844"/>
                </a:cubicBezTo>
                <a:cubicBezTo>
                  <a:pt x="4925298" y="5023469"/>
                  <a:pt x="4898415" y="5015402"/>
                  <a:pt x="4855398" y="5004648"/>
                </a:cubicBezTo>
                <a:cubicBezTo>
                  <a:pt x="4833889" y="5004648"/>
                  <a:pt x="4812382" y="5001961"/>
                  <a:pt x="4790875" y="4996584"/>
                </a:cubicBezTo>
                <a:cubicBezTo>
                  <a:pt x="4769367" y="4991206"/>
                  <a:pt x="4750548" y="4983139"/>
                  <a:pt x="4734414" y="4972387"/>
                </a:cubicBezTo>
                <a:cubicBezTo>
                  <a:pt x="4718285" y="4961634"/>
                  <a:pt x="4715598" y="4956256"/>
                  <a:pt x="4726351" y="4956256"/>
                </a:cubicBezTo>
                <a:cubicBezTo>
                  <a:pt x="4726351" y="4945502"/>
                  <a:pt x="4726351" y="4940126"/>
                  <a:pt x="4726351" y="4940126"/>
                </a:cubicBezTo>
                <a:cubicBezTo>
                  <a:pt x="4726351" y="4940126"/>
                  <a:pt x="4723665" y="4940126"/>
                  <a:pt x="4718285" y="4940126"/>
                </a:cubicBezTo>
                <a:cubicBezTo>
                  <a:pt x="4712910" y="4940126"/>
                  <a:pt x="4704843" y="4945502"/>
                  <a:pt x="4694089" y="4956256"/>
                </a:cubicBezTo>
                <a:lnTo>
                  <a:pt x="4677959" y="4956256"/>
                </a:lnTo>
                <a:cubicBezTo>
                  <a:pt x="4667206" y="4956256"/>
                  <a:pt x="4667206" y="4950878"/>
                  <a:pt x="4677959" y="4940126"/>
                </a:cubicBezTo>
                <a:cubicBezTo>
                  <a:pt x="4677959" y="4929371"/>
                  <a:pt x="4675268" y="4923994"/>
                  <a:pt x="4669893" y="4923994"/>
                </a:cubicBezTo>
                <a:cubicBezTo>
                  <a:pt x="4664516" y="4923994"/>
                  <a:pt x="4661827" y="4923994"/>
                  <a:pt x="4661827" y="4923994"/>
                </a:cubicBezTo>
                <a:cubicBezTo>
                  <a:pt x="4651072" y="4923994"/>
                  <a:pt x="4645696" y="4923994"/>
                  <a:pt x="4645696" y="4923994"/>
                </a:cubicBezTo>
                <a:lnTo>
                  <a:pt x="4629565" y="4923994"/>
                </a:lnTo>
                <a:lnTo>
                  <a:pt x="4613434" y="4859471"/>
                </a:lnTo>
                <a:lnTo>
                  <a:pt x="4661827" y="4891732"/>
                </a:lnTo>
                <a:lnTo>
                  <a:pt x="4790875" y="4923994"/>
                </a:lnTo>
                <a:cubicBezTo>
                  <a:pt x="4780122" y="4913239"/>
                  <a:pt x="4769367" y="4907864"/>
                  <a:pt x="4758615" y="4907864"/>
                </a:cubicBezTo>
                <a:cubicBezTo>
                  <a:pt x="4747860" y="4907864"/>
                  <a:pt x="4739793" y="4905176"/>
                  <a:pt x="4734414" y="4899798"/>
                </a:cubicBezTo>
                <a:cubicBezTo>
                  <a:pt x="4729038" y="4894420"/>
                  <a:pt x="4720974" y="4891732"/>
                  <a:pt x="4710219" y="4891732"/>
                </a:cubicBezTo>
                <a:cubicBezTo>
                  <a:pt x="4710219" y="4891732"/>
                  <a:pt x="4710219" y="4889043"/>
                  <a:pt x="4710219" y="4883667"/>
                </a:cubicBezTo>
                <a:cubicBezTo>
                  <a:pt x="4710219" y="4878289"/>
                  <a:pt x="4704843" y="4880980"/>
                  <a:pt x="4694089" y="4891732"/>
                </a:cubicBezTo>
                <a:cubicBezTo>
                  <a:pt x="4683334" y="4891732"/>
                  <a:pt x="4677959" y="4886356"/>
                  <a:pt x="4677959" y="4875602"/>
                </a:cubicBezTo>
                <a:cubicBezTo>
                  <a:pt x="4677959" y="4854093"/>
                  <a:pt x="4651072" y="4843339"/>
                  <a:pt x="4597306" y="4843339"/>
                </a:cubicBezTo>
                <a:lnTo>
                  <a:pt x="4581172" y="4859471"/>
                </a:lnTo>
                <a:lnTo>
                  <a:pt x="4565041" y="4859471"/>
                </a:lnTo>
                <a:cubicBezTo>
                  <a:pt x="4565041" y="4848717"/>
                  <a:pt x="4565041" y="4843339"/>
                  <a:pt x="4565041" y="4843339"/>
                </a:cubicBezTo>
                <a:lnTo>
                  <a:pt x="4484389" y="4811078"/>
                </a:lnTo>
                <a:lnTo>
                  <a:pt x="4452125" y="4794947"/>
                </a:lnTo>
                <a:cubicBezTo>
                  <a:pt x="4452125" y="4794947"/>
                  <a:pt x="4446748" y="4792260"/>
                  <a:pt x="4435994" y="4786881"/>
                </a:cubicBezTo>
                <a:cubicBezTo>
                  <a:pt x="4425242" y="4781506"/>
                  <a:pt x="4414487" y="4778817"/>
                  <a:pt x="4403734" y="4778817"/>
                </a:cubicBezTo>
                <a:lnTo>
                  <a:pt x="4371470" y="4762685"/>
                </a:lnTo>
                <a:lnTo>
                  <a:pt x="4274684" y="4730424"/>
                </a:lnTo>
                <a:cubicBezTo>
                  <a:pt x="4263932" y="4730424"/>
                  <a:pt x="4253177" y="4725047"/>
                  <a:pt x="4242426" y="4714293"/>
                </a:cubicBezTo>
                <a:lnTo>
                  <a:pt x="4177901" y="4682030"/>
                </a:lnTo>
                <a:cubicBezTo>
                  <a:pt x="4145639" y="4682030"/>
                  <a:pt x="4129509" y="4682030"/>
                  <a:pt x="4129509" y="4682030"/>
                </a:cubicBezTo>
                <a:cubicBezTo>
                  <a:pt x="4140264" y="4692784"/>
                  <a:pt x="4151016" y="4698162"/>
                  <a:pt x="4161770" y="4698162"/>
                </a:cubicBezTo>
                <a:cubicBezTo>
                  <a:pt x="4194029" y="4698162"/>
                  <a:pt x="4188656" y="4714293"/>
                  <a:pt x="4145639" y="4746556"/>
                </a:cubicBezTo>
                <a:cubicBezTo>
                  <a:pt x="4124129" y="4757307"/>
                  <a:pt x="4113377" y="4757307"/>
                  <a:pt x="4113377" y="4746556"/>
                </a:cubicBezTo>
                <a:cubicBezTo>
                  <a:pt x="4102622" y="4735801"/>
                  <a:pt x="4097247" y="4730424"/>
                  <a:pt x="4097247" y="4730424"/>
                </a:cubicBezTo>
                <a:cubicBezTo>
                  <a:pt x="4097247" y="4730424"/>
                  <a:pt x="4091868" y="4730424"/>
                  <a:pt x="4081116" y="4730424"/>
                </a:cubicBezTo>
                <a:lnTo>
                  <a:pt x="4081116" y="4714293"/>
                </a:lnTo>
                <a:cubicBezTo>
                  <a:pt x="4081116" y="4703539"/>
                  <a:pt x="4086491" y="4698162"/>
                  <a:pt x="4097247" y="4698162"/>
                </a:cubicBezTo>
                <a:lnTo>
                  <a:pt x="4113377" y="4698162"/>
                </a:lnTo>
                <a:cubicBezTo>
                  <a:pt x="4091868" y="4687408"/>
                  <a:pt x="4059606" y="4676652"/>
                  <a:pt x="4016592" y="4665901"/>
                </a:cubicBezTo>
                <a:cubicBezTo>
                  <a:pt x="4005839" y="4665901"/>
                  <a:pt x="3995084" y="4660523"/>
                  <a:pt x="3984330" y="4649769"/>
                </a:cubicBezTo>
                <a:lnTo>
                  <a:pt x="3968199" y="4633639"/>
                </a:lnTo>
                <a:cubicBezTo>
                  <a:pt x="3968199" y="4644393"/>
                  <a:pt x="3965510" y="4649769"/>
                  <a:pt x="3960133" y="4649769"/>
                </a:cubicBezTo>
                <a:cubicBezTo>
                  <a:pt x="3954757" y="4649769"/>
                  <a:pt x="3952068" y="4649769"/>
                  <a:pt x="3952068" y="4649769"/>
                </a:cubicBezTo>
                <a:cubicBezTo>
                  <a:pt x="3930560" y="4649769"/>
                  <a:pt x="3922496" y="4647080"/>
                  <a:pt x="3927872" y="4641705"/>
                </a:cubicBezTo>
                <a:cubicBezTo>
                  <a:pt x="3933250" y="4636326"/>
                  <a:pt x="3930560" y="4628261"/>
                  <a:pt x="3919808" y="4617506"/>
                </a:cubicBezTo>
                <a:cubicBezTo>
                  <a:pt x="3941315" y="4628261"/>
                  <a:pt x="3952068" y="4628261"/>
                  <a:pt x="3952068" y="4617506"/>
                </a:cubicBezTo>
                <a:lnTo>
                  <a:pt x="4016592" y="4617506"/>
                </a:lnTo>
                <a:cubicBezTo>
                  <a:pt x="4016592" y="4628261"/>
                  <a:pt x="4011215" y="4633639"/>
                  <a:pt x="4000461" y="4633639"/>
                </a:cubicBezTo>
                <a:lnTo>
                  <a:pt x="4000461" y="4649769"/>
                </a:lnTo>
                <a:lnTo>
                  <a:pt x="4064985" y="4633639"/>
                </a:lnTo>
                <a:lnTo>
                  <a:pt x="4081116" y="4633639"/>
                </a:lnTo>
                <a:cubicBezTo>
                  <a:pt x="4081116" y="4633639"/>
                  <a:pt x="4086491" y="4633639"/>
                  <a:pt x="4097247" y="4633639"/>
                </a:cubicBezTo>
                <a:lnTo>
                  <a:pt x="4113377" y="4617506"/>
                </a:lnTo>
                <a:cubicBezTo>
                  <a:pt x="4091868" y="4606755"/>
                  <a:pt x="4081116" y="4601376"/>
                  <a:pt x="4081116" y="4601376"/>
                </a:cubicBezTo>
                <a:lnTo>
                  <a:pt x="3984330" y="4585247"/>
                </a:lnTo>
                <a:lnTo>
                  <a:pt x="4016592" y="4569115"/>
                </a:lnTo>
                <a:cubicBezTo>
                  <a:pt x="4027346" y="4569115"/>
                  <a:pt x="4035412" y="4569115"/>
                  <a:pt x="4040788" y="4569115"/>
                </a:cubicBezTo>
                <a:cubicBezTo>
                  <a:pt x="4046166" y="4569115"/>
                  <a:pt x="4043475" y="4563738"/>
                  <a:pt x="4032723" y="4552984"/>
                </a:cubicBezTo>
                <a:cubicBezTo>
                  <a:pt x="4021967" y="4552984"/>
                  <a:pt x="4016592" y="4552984"/>
                  <a:pt x="4016592" y="4552984"/>
                </a:cubicBezTo>
                <a:cubicBezTo>
                  <a:pt x="4016592" y="4552984"/>
                  <a:pt x="4016592" y="4547606"/>
                  <a:pt x="4016592" y="4536852"/>
                </a:cubicBezTo>
                <a:lnTo>
                  <a:pt x="4016592" y="4520721"/>
                </a:lnTo>
                <a:cubicBezTo>
                  <a:pt x="4005839" y="4520721"/>
                  <a:pt x="4000461" y="4526101"/>
                  <a:pt x="4000461" y="4536852"/>
                </a:cubicBezTo>
                <a:cubicBezTo>
                  <a:pt x="3989706" y="4536852"/>
                  <a:pt x="3978954" y="4536852"/>
                  <a:pt x="3968199" y="4536852"/>
                </a:cubicBezTo>
                <a:cubicBezTo>
                  <a:pt x="3968199" y="4536852"/>
                  <a:pt x="3965510" y="4534165"/>
                  <a:pt x="3960133" y="4528788"/>
                </a:cubicBezTo>
                <a:cubicBezTo>
                  <a:pt x="3954757" y="4523410"/>
                  <a:pt x="3946692" y="4520721"/>
                  <a:pt x="3935937" y="4520721"/>
                </a:cubicBezTo>
                <a:lnTo>
                  <a:pt x="3919808" y="4504592"/>
                </a:lnTo>
                <a:lnTo>
                  <a:pt x="3919808" y="4488460"/>
                </a:lnTo>
                <a:cubicBezTo>
                  <a:pt x="3909051" y="4488460"/>
                  <a:pt x="3906364" y="4485771"/>
                  <a:pt x="3911743" y="4480397"/>
                </a:cubicBezTo>
                <a:cubicBezTo>
                  <a:pt x="3917119" y="4475019"/>
                  <a:pt x="3930560" y="4472330"/>
                  <a:pt x="3952068" y="4472330"/>
                </a:cubicBezTo>
                <a:lnTo>
                  <a:pt x="3968199" y="4472330"/>
                </a:lnTo>
                <a:lnTo>
                  <a:pt x="4016592" y="4472330"/>
                </a:lnTo>
                <a:cubicBezTo>
                  <a:pt x="4048854" y="4483084"/>
                  <a:pt x="4064985" y="4483084"/>
                  <a:pt x="4064985" y="4472330"/>
                </a:cubicBezTo>
                <a:lnTo>
                  <a:pt x="4032723" y="4456198"/>
                </a:lnTo>
                <a:cubicBezTo>
                  <a:pt x="4032723" y="4456198"/>
                  <a:pt x="4030036" y="4456198"/>
                  <a:pt x="4024657" y="4456198"/>
                </a:cubicBezTo>
                <a:cubicBezTo>
                  <a:pt x="4019280" y="4456198"/>
                  <a:pt x="4016592" y="4453510"/>
                  <a:pt x="4016592" y="4448134"/>
                </a:cubicBezTo>
                <a:cubicBezTo>
                  <a:pt x="4016592" y="4442756"/>
                  <a:pt x="4021967" y="4440067"/>
                  <a:pt x="4032723" y="4440067"/>
                </a:cubicBezTo>
                <a:lnTo>
                  <a:pt x="4016592" y="4423938"/>
                </a:lnTo>
                <a:lnTo>
                  <a:pt x="3919808" y="4375543"/>
                </a:lnTo>
                <a:lnTo>
                  <a:pt x="3871415" y="4359414"/>
                </a:lnTo>
                <a:cubicBezTo>
                  <a:pt x="3871415" y="4370167"/>
                  <a:pt x="3871415" y="4375543"/>
                  <a:pt x="3871415" y="4375543"/>
                </a:cubicBezTo>
                <a:lnTo>
                  <a:pt x="3871415" y="4391675"/>
                </a:lnTo>
                <a:cubicBezTo>
                  <a:pt x="3871415" y="4402429"/>
                  <a:pt x="3876792" y="4413184"/>
                  <a:pt x="3887547" y="4423938"/>
                </a:cubicBezTo>
                <a:cubicBezTo>
                  <a:pt x="3898299" y="4434689"/>
                  <a:pt x="3909051" y="4440067"/>
                  <a:pt x="3919808" y="4440067"/>
                </a:cubicBezTo>
                <a:lnTo>
                  <a:pt x="3887547" y="4456198"/>
                </a:lnTo>
                <a:lnTo>
                  <a:pt x="3855284" y="4440067"/>
                </a:lnTo>
                <a:cubicBezTo>
                  <a:pt x="3866038" y="4440067"/>
                  <a:pt x="3866038" y="4434689"/>
                  <a:pt x="3855284" y="4423938"/>
                </a:cubicBezTo>
                <a:cubicBezTo>
                  <a:pt x="3844530" y="4423938"/>
                  <a:pt x="3833775" y="4421249"/>
                  <a:pt x="3823020" y="4415871"/>
                </a:cubicBezTo>
                <a:cubicBezTo>
                  <a:pt x="3812265" y="4410493"/>
                  <a:pt x="3801513" y="4407806"/>
                  <a:pt x="3790760" y="4407806"/>
                </a:cubicBezTo>
                <a:lnTo>
                  <a:pt x="3774628" y="4375543"/>
                </a:lnTo>
                <a:lnTo>
                  <a:pt x="3790760" y="4359414"/>
                </a:lnTo>
                <a:cubicBezTo>
                  <a:pt x="3780006" y="4348660"/>
                  <a:pt x="3785383" y="4337906"/>
                  <a:pt x="3806892" y="4327151"/>
                </a:cubicBezTo>
                <a:cubicBezTo>
                  <a:pt x="3817644" y="4327151"/>
                  <a:pt x="3828398" y="4327151"/>
                  <a:pt x="3839151" y="4327151"/>
                </a:cubicBezTo>
                <a:cubicBezTo>
                  <a:pt x="3871415" y="4337906"/>
                  <a:pt x="3887547" y="4340595"/>
                  <a:pt x="3887547" y="4335217"/>
                </a:cubicBezTo>
                <a:cubicBezTo>
                  <a:pt x="3887547" y="4329839"/>
                  <a:pt x="3871415" y="4319085"/>
                  <a:pt x="3839151" y="4302956"/>
                </a:cubicBezTo>
                <a:cubicBezTo>
                  <a:pt x="3806892" y="4286825"/>
                  <a:pt x="3785383" y="4278760"/>
                  <a:pt x="3774628" y="4278760"/>
                </a:cubicBezTo>
                <a:cubicBezTo>
                  <a:pt x="3763876" y="4278760"/>
                  <a:pt x="3755809" y="4273380"/>
                  <a:pt x="3750433" y="4262629"/>
                </a:cubicBezTo>
                <a:cubicBezTo>
                  <a:pt x="3745055" y="4251875"/>
                  <a:pt x="3761188" y="4246497"/>
                  <a:pt x="3798824" y="4246497"/>
                </a:cubicBezTo>
                <a:cubicBezTo>
                  <a:pt x="3836464" y="4246497"/>
                  <a:pt x="3860660" y="4249184"/>
                  <a:pt x="3871415" y="4254562"/>
                </a:cubicBezTo>
                <a:cubicBezTo>
                  <a:pt x="3882168" y="4259939"/>
                  <a:pt x="3895609" y="4259939"/>
                  <a:pt x="3911743" y="4254562"/>
                </a:cubicBezTo>
                <a:lnTo>
                  <a:pt x="3923472" y="4253096"/>
                </a:lnTo>
                <a:lnTo>
                  <a:pt x="3927872" y="4254564"/>
                </a:lnTo>
                <a:lnTo>
                  <a:pt x="3927872" y="4262629"/>
                </a:lnTo>
                <a:cubicBezTo>
                  <a:pt x="3922496" y="4273380"/>
                  <a:pt x="3919808" y="4278760"/>
                  <a:pt x="3919808" y="4278760"/>
                </a:cubicBezTo>
                <a:cubicBezTo>
                  <a:pt x="3930560" y="4278760"/>
                  <a:pt x="3935937" y="4278760"/>
                  <a:pt x="3935937" y="4278760"/>
                </a:cubicBezTo>
                <a:cubicBezTo>
                  <a:pt x="3935937" y="4268005"/>
                  <a:pt x="3941315" y="4262629"/>
                  <a:pt x="3952068" y="4262629"/>
                </a:cubicBezTo>
                <a:lnTo>
                  <a:pt x="3927872" y="4254564"/>
                </a:lnTo>
                <a:lnTo>
                  <a:pt x="3927872" y="4252547"/>
                </a:lnTo>
                <a:lnTo>
                  <a:pt x="3923472" y="4253096"/>
                </a:lnTo>
                <a:lnTo>
                  <a:pt x="3903675" y="4246497"/>
                </a:lnTo>
                <a:cubicBezTo>
                  <a:pt x="3892920" y="4246497"/>
                  <a:pt x="3887547" y="4241119"/>
                  <a:pt x="3887547" y="4230366"/>
                </a:cubicBezTo>
                <a:cubicBezTo>
                  <a:pt x="3887547" y="4219612"/>
                  <a:pt x="3839151" y="4214234"/>
                  <a:pt x="3742366" y="4214234"/>
                </a:cubicBezTo>
                <a:lnTo>
                  <a:pt x="3758496" y="4198105"/>
                </a:lnTo>
                <a:cubicBezTo>
                  <a:pt x="3780006" y="4187351"/>
                  <a:pt x="3801513" y="4181975"/>
                  <a:pt x="3823020" y="4181975"/>
                </a:cubicBezTo>
                <a:lnTo>
                  <a:pt x="3839151" y="4181975"/>
                </a:lnTo>
                <a:cubicBezTo>
                  <a:pt x="3839151" y="4181975"/>
                  <a:pt x="3844530" y="4181975"/>
                  <a:pt x="3855284" y="4181975"/>
                </a:cubicBezTo>
                <a:lnTo>
                  <a:pt x="3871415" y="4181975"/>
                </a:lnTo>
                <a:cubicBezTo>
                  <a:pt x="3860660" y="4181975"/>
                  <a:pt x="3852596" y="4179284"/>
                  <a:pt x="3847216" y="4173908"/>
                </a:cubicBezTo>
                <a:cubicBezTo>
                  <a:pt x="3841841" y="4168530"/>
                  <a:pt x="3833775" y="4165843"/>
                  <a:pt x="3823020" y="4165843"/>
                </a:cubicBezTo>
                <a:cubicBezTo>
                  <a:pt x="3812265" y="4165843"/>
                  <a:pt x="3804200" y="4165843"/>
                  <a:pt x="3798824" y="4165843"/>
                </a:cubicBezTo>
                <a:cubicBezTo>
                  <a:pt x="3793448" y="4165843"/>
                  <a:pt x="3790760" y="4160465"/>
                  <a:pt x="3790760" y="4149712"/>
                </a:cubicBezTo>
                <a:cubicBezTo>
                  <a:pt x="3790760" y="4149712"/>
                  <a:pt x="3758496" y="4149712"/>
                  <a:pt x="3693973" y="4149712"/>
                </a:cubicBezTo>
                <a:lnTo>
                  <a:pt x="3613321" y="4149712"/>
                </a:lnTo>
                <a:cubicBezTo>
                  <a:pt x="3613321" y="4138958"/>
                  <a:pt x="3634828" y="4133580"/>
                  <a:pt x="3677842" y="4133580"/>
                </a:cubicBezTo>
                <a:cubicBezTo>
                  <a:pt x="3688596" y="4133580"/>
                  <a:pt x="3702041" y="4133580"/>
                  <a:pt x="3718169" y="4133580"/>
                </a:cubicBezTo>
                <a:cubicBezTo>
                  <a:pt x="3734302" y="4133580"/>
                  <a:pt x="3747743" y="4133580"/>
                  <a:pt x="3758496" y="4133580"/>
                </a:cubicBezTo>
                <a:cubicBezTo>
                  <a:pt x="3769251" y="4133580"/>
                  <a:pt x="3782692" y="4136269"/>
                  <a:pt x="3798824" y="4141647"/>
                </a:cubicBezTo>
                <a:cubicBezTo>
                  <a:pt x="3814954" y="4147025"/>
                  <a:pt x="3828398" y="4149712"/>
                  <a:pt x="3839151" y="4149712"/>
                </a:cubicBezTo>
                <a:lnTo>
                  <a:pt x="3710106" y="4101319"/>
                </a:lnTo>
                <a:lnTo>
                  <a:pt x="3693973" y="4101319"/>
                </a:lnTo>
                <a:cubicBezTo>
                  <a:pt x="3693973" y="4090566"/>
                  <a:pt x="3704728" y="4085188"/>
                  <a:pt x="3726237" y="4085188"/>
                </a:cubicBezTo>
                <a:lnTo>
                  <a:pt x="3742366" y="4085188"/>
                </a:lnTo>
                <a:cubicBezTo>
                  <a:pt x="3731613" y="4074434"/>
                  <a:pt x="3728924" y="4066370"/>
                  <a:pt x="3734302" y="4060992"/>
                </a:cubicBezTo>
                <a:cubicBezTo>
                  <a:pt x="3739679" y="4055614"/>
                  <a:pt x="3731613" y="4052925"/>
                  <a:pt x="3710106" y="4052925"/>
                </a:cubicBezTo>
                <a:cubicBezTo>
                  <a:pt x="3645583" y="4020664"/>
                  <a:pt x="3586434" y="4004534"/>
                  <a:pt x="3532666" y="4004534"/>
                </a:cubicBezTo>
                <a:lnTo>
                  <a:pt x="3484275" y="3988403"/>
                </a:lnTo>
                <a:lnTo>
                  <a:pt x="3435880" y="3988403"/>
                </a:lnTo>
                <a:cubicBezTo>
                  <a:pt x="3425125" y="3988403"/>
                  <a:pt x="3419749" y="3985716"/>
                  <a:pt x="3419749" y="3980338"/>
                </a:cubicBezTo>
                <a:cubicBezTo>
                  <a:pt x="3419749" y="3974960"/>
                  <a:pt x="3414373" y="3972271"/>
                  <a:pt x="3403618" y="3972271"/>
                </a:cubicBezTo>
                <a:lnTo>
                  <a:pt x="3468142" y="3972271"/>
                </a:lnTo>
                <a:lnTo>
                  <a:pt x="3516532" y="3972271"/>
                </a:lnTo>
                <a:lnTo>
                  <a:pt x="3484275" y="3956142"/>
                </a:lnTo>
                <a:lnTo>
                  <a:pt x="3468142" y="3923879"/>
                </a:lnTo>
                <a:cubicBezTo>
                  <a:pt x="3478896" y="3923879"/>
                  <a:pt x="3497715" y="3929257"/>
                  <a:pt x="3524600" y="3940010"/>
                </a:cubicBezTo>
                <a:cubicBezTo>
                  <a:pt x="3551486" y="3950764"/>
                  <a:pt x="3570304" y="3961517"/>
                  <a:pt x="3581058" y="3972271"/>
                </a:cubicBezTo>
                <a:lnTo>
                  <a:pt x="3661713" y="3988403"/>
                </a:lnTo>
                <a:cubicBezTo>
                  <a:pt x="3661713" y="3977649"/>
                  <a:pt x="3664400" y="3969584"/>
                  <a:pt x="3669778" y="3964207"/>
                </a:cubicBezTo>
                <a:cubicBezTo>
                  <a:pt x="3675155" y="3958829"/>
                  <a:pt x="3677842" y="3950764"/>
                  <a:pt x="3677842" y="3940010"/>
                </a:cubicBezTo>
                <a:cubicBezTo>
                  <a:pt x="3688596" y="3929257"/>
                  <a:pt x="3696662" y="3921192"/>
                  <a:pt x="3702041" y="3915814"/>
                </a:cubicBezTo>
                <a:cubicBezTo>
                  <a:pt x="3707417" y="3910438"/>
                  <a:pt x="3720858" y="3907749"/>
                  <a:pt x="3742366" y="3907749"/>
                </a:cubicBezTo>
                <a:lnTo>
                  <a:pt x="3758496" y="3891617"/>
                </a:lnTo>
                <a:cubicBezTo>
                  <a:pt x="3747743" y="3891617"/>
                  <a:pt x="3731613" y="3891617"/>
                  <a:pt x="3710106" y="3891617"/>
                </a:cubicBezTo>
                <a:cubicBezTo>
                  <a:pt x="3710106" y="3891617"/>
                  <a:pt x="3704728" y="3886242"/>
                  <a:pt x="3693973" y="3875488"/>
                </a:cubicBezTo>
                <a:lnTo>
                  <a:pt x="3710106" y="3859355"/>
                </a:lnTo>
                <a:cubicBezTo>
                  <a:pt x="3731613" y="3859355"/>
                  <a:pt x="3745055" y="3864733"/>
                  <a:pt x="3750433" y="3875488"/>
                </a:cubicBezTo>
                <a:cubicBezTo>
                  <a:pt x="3755809" y="3886242"/>
                  <a:pt x="3769251" y="3891617"/>
                  <a:pt x="3790760" y="3891617"/>
                </a:cubicBezTo>
                <a:lnTo>
                  <a:pt x="3839151" y="3907749"/>
                </a:lnTo>
                <a:lnTo>
                  <a:pt x="3903675" y="3891617"/>
                </a:lnTo>
                <a:cubicBezTo>
                  <a:pt x="3903675" y="3891617"/>
                  <a:pt x="3898299" y="3888929"/>
                  <a:pt x="3887547" y="3883551"/>
                </a:cubicBezTo>
                <a:cubicBezTo>
                  <a:pt x="3876792" y="3878175"/>
                  <a:pt x="3871415" y="3872799"/>
                  <a:pt x="3871415" y="3867421"/>
                </a:cubicBezTo>
                <a:cubicBezTo>
                  <a:pt x="3871415" y="3862043"/>
                  <a:pt x="3866038" y="3859355"/>
                  <a:pt x="3855284" y="3859355"/>
                </a:cubicBezTo>
                <a:cubicBezTo>
                  <a:pt x="3844530" y="3859355"/>
                  <a:pt x="3833775" y="3859355"/>
                  <a:pt x="3823020" y="3859355"/>
                </a:cubicBezTo>
                <a:cubicBezTo>
                  <a:pt x="3790760" y="3859355"/>
                  <a:pt x="3774628" y="3859355"/>
                  <a:pt x="3774628" y="3859355"/>
                </a:cubicBezTo>
                <a:lnTo>
                  <a:pt x="3742366" y="3843225"/>
                </a:lnTo>
                <a:cubicBezTo>
                  <a:pt x="3720858" y="3843225"/>
                  <a:pt x="3704728" y="3837847"/>
                  <a:pt x="3693973" y="3827094"/>
                </a:cubicBezTo>
                <a:lnTo>
                  <a:pt x="3645583" y="3794833"/>
                </a:lnTo>
                <a:lnTo>
                  <a:pt x="3629451" y="3778701"/>
                </a:lnTo>
                <a:cubicBezTo>
                  <a:pt x="3640204" y="3778701"/>
                  <a:pt x="3648271" y="3773325"/>
                  <a:pt x="3653648" y="3762570"/>
                </a:cubicBezTo>
                <a:cubicBezTo>
                  <a:pt x="3659024" y="3751816"/>
                  <a:pt x="3667089" y="3749129"/>
                  <a:pt x="3677842" y="3754505"/>
                </a:cubicBezTo>
                <a:cubicBezTo>
                  <a:pt x="3688596" y="3759883"/>
                  <a:pt x="3693973" y="3757193"/>
                  <a:pt x="3693973" y="3746440"/>
                </a:cubicBezTo>
                <a:cubicBezTo>
                  <a:pt x="3693973" y="3735687"/>
                  <a:pt x="3691285" y="3730308"/>
                  <a:pt x="3685909" y="3730308"/>
                </a:cubicBezTo>
                <a:cubicBezTo>
                  <a:pt x="3680533" y="3730308"/>
                  <a:pt x="3677842" y="3724930"/>
                  <a:pt x="3677842" y="3714179"/>
                </a:cubicBezTo>
                <a:cubicBezTo>
                  <a:pt x="3677842" y="3703424"/>
                  <a:pt x="3680533" y="3698047"/>
                  <a:pt x="3685909" y="3698047"/>
                </a:cubicBezTo>
                <a:cubicBezTo>
                  <a:pt x="3691285" y="3698047"/>
                  <a:pt x="3696662" y="3700734"/>
                  <a:pt x="3702041" y="3706112"/>
                </a:cubicBezTo>
                <a:cubicBezTo>
                  <a:pt x="3707417" y="3711490"/>
                  <a:pt x="3712793" y="3711490"/>
                  <a:pt x="3718169" y="3706112"/>
                </a:cubicBezTo>
                <a:cubicBezTo>
                  <a:pt x="3723547" y="3700734"/>
                  <a:pt x="3726237" y="3698047"/>
                  <a:pt x="3726237" y="3698047"/>
                </a:cubicBezTo>
                <a:cubicBezTo>
                  <a:pt x="3736992" y="3687294"/>
                  <a:pt x="3742366" y="3687294"/>
                  <a:pt x="3742366" y="3698047"/>
                </a:cubicBezTo>
                <a:lnTo>
                  <a:pt x="3750433" y="3706112"/>
                </a:lnTo>
                <a:lnTo>
                  <a:pt x="3774628" y="3681916"/>
                </a:lnTo>
                <a:lnTo>
                  <a:pt x="3742366" y="3665787"/>
                </a:lnTo>
                <a:lnTo>
                  <a:pt x="3726237" y="3649655"/>
                </a:lnTo>
                <a:cubicBezTo>
                  <a:pt x="3736992" y="3649655"/>
                  <a:pt x="3763876" y="3655033"/>
                  <a:pt x="3806892" y="3665787"/>
                </a:cubicBezTo>
                <a:lnTo>
                  <a:pt x="3871415" y="3681916"/>
                </a:lnTo>
                <a:lnTo>
                  <a:pt x="3839151" y="3649655"/>
                </a:lnTo>
                <a:cubicBezTo>
                  <a:pt x="3817644" y="3649655"/>
                  <a:pt x="3801513" y="3644275"/>
                  <a:pt x="3790760" y="3633524"/>
                </a:cubicBezTo>
                <a:lnTo>
                  <a:pt x="3774628" y="3633524"/>
                </a:lnTo>
                <a:cubicBezTo>
                  <a:pt x="3763876" y="3633524"/>
                  <a:pt x="3753120" y="3633524"/>
                  <a:pt x="3742366" y="3633524"/>
                </a:cubicBezTo>
                <a:cubicBezTo>
                  <a:pt x="3731613" y="3633524"/>
                  <a:pt x="3726237" y="3633524"/>
                  <a:pt x="3726237" y="3633524"/>
                </a:cubicBezTo>
                <a:cubicBezTo>
                  <a:pt x="3715482" y="3633524"/>
                  <a:pt x="3712793" y="3644275"/>
                  <a:pt x="3718169" y="3665787"/>
                </a:cubicBezTo>
                <a:cubicBezTo>
                  <a:pt x="3723547" y="3687294"/>
                  <a:pt x="3710106" y="3692670"/>
                  <a:pt x="3677842" y="3681916"/>
                </a:cubicBezTo>
                <a:cubicBezTo>
                  <a:pt x="3667089" y="3681916"/>
                  <a:pt x="3659024" y="3681916"/>
                  <a:pt x="3653648" y="3681916"/>
                </a:cubicBezTo>
                <a:cubicBezTo>
                  <a:pt x="3648271" y="3681916"/>
                  <a:pt x="3640204" y="3687294"/>
                  <a:pt x="3629451" y="3698047"/>
                </a:cubicBezTo>
                <a:cubicBezTo>
                  <a:pt x="3640204" y="3676538"/>
                  <a:pt x="3650959" y="3665787"/>
                  <a:pt x="3661713" y="3665787"/>
                </a:cubicBezTo>
                <a:cubicBezTo>
                  <a:pt x="3661713" y="3644275"/>
                  <a:pt x="3624076" y="3633524"/>
                  <a:pt x="3548797" y="3633524"/>
                </a:cubicBezTo>
                <a:lnTo>
                  <a:pt x="3500404" y="3617392"/>
                </a:lnTo>
                <a:lnTo>
                  <a:pt x="3484275" y="3617392"/>
                </a:lnTo>
                <a:lnTo>
                  <a:pt x="3468142" y="3601262"/>
                </a:lnTo>
                <a:cubicBezTo>
                  <a:pt x="3489651" y="3601262"/>
                  <a:pt x="3516532" y="3601262"/>
                  <a:pt x="3548797" y="3601262"/>
                </a:cubicBezTo>
                <a:cubicBezTo>
                  <a:pt x="3559551" y="3601262"/>
                  <a:pt x="3570304" y="3601262"/>
                  <a:pt x="3581058" y="3601262"/>
                </a:cubicBezTo>
                <a:cubicBezTo>
                  <a:pt x="3591811" y="3601262"/>
                  <a:pt x="3597187" y="3601262"/>
                  <a:pt x="3597187" y="3601262"/>
                </a:cubicBezTo>
                <a:lnTo>
                  <a:pt x="3627434" y="3611344"/>
                </a:lnTo>
                <a:lnTo>
                  <a:pt x="3645583" y="3617392"/>
                </a:lnTo>
                <a:lnTo>
                  <a:pt x="3661713" y="3617392"/>
                </a:lnTo>
                <a:cubicBezTo>
                  <a:pt x="3656334" y="3612016"/>
                  <a:pt x="3651630" y="3608656"/>
                  <a:pt x="3647599" y="3607310"/>
                </a:cubicBezTo>
                <a:cubicBezTo>
                  <a:pt x="3643565" y="3605969"/>
                  <a:pt x="3640204" y="3606639"/>
                  <a:pt x="3637517" y="3609328"/>
                </a:cubicBezTo>
                <a:lnTo>
                  <a:pt x="3627434" y="3611344"/>
                </a:lnTo>
                <a:lnTo>
                  <a:pt x="3613321" y="3601262"/>
                </a:lnTo>
                <a:cubicBezTo>
                  <a:pt x="3613321" y="3601262"/>
                  <a:pt x="3607942" y="3601262"/>
                  <a:pt x="3597187" y="3601262"/>
                </a:cubicBezTo>
                <a:cubicBezTo>
                  <a:pt x="3607942" y="3590507"/>
                  <a:pt x="3618697" y="3585129"/>
                  <a:pt x="3629451" y="3585129"/>
                </a:cubicBezTo>
                <a:cubicBezTo>
                  <a:pt x="3661713" y="3595884"/>
                  <a:pt x="3677842" y="3590507"/>
                  <a:pt x="3677842" y="3569000"/>
                </a:cubicBezTo>
                <a:cubicBezTo>
                  <a:pt x="3677842" y="3558246"/>
                  <a:pt x="3669778" y="3552870"/>
                  <a:pt x="3653648" y="3552870"/>
                </a:cubicBezTo>
                <a:cubicBezTo>
                  <a:pt x="3637517" y="3552870"/>
                  <a:pt x="3624076" y="3547492"/>
                  <a:pt x="3613321" y="3536738"/>
                </a:cubicBezTo>
                <a:lnTo>
                  <a:pt x="3581058" y="3536738"/>
                </a:lnTo>
                <a:cubicBezTo>
                  <a:pt x="3581058" y="3547492"/>
                  <a:pt x="3581058" y="3555557"/>
                  <a:pt x="3581058" y="3560934"/>
                </a:cubicBezTo>
                <a:cubicBezTo>
                  <a:pt x="3581058" y="3566311"/>
                  <a:pt x="3581058" y="3569000"/>
                  <a:pt x="3581058" y="3569000"/>
                </a:cubicBezTo>
                <a:cubicBezTo>
                  <a:pt x="3570304" y="3569000"/>
                  <a:pt x="3564924" y="3566311"/>
                  <a:pt x="3564924" y="3560934"/>
                </a:cubicBezTo>
                <a:cubicBezTo>
                  <a:pt x="3564924" y="3555557"/>
                  <a:pt x="3554175" y="3552870"/>
                  <a:pt x="3532666" y="3552870"/>
                </a:cubicBezTo>
                <a:cubicBezTo>
                  <a:pt x="3564924" y="3531361"/>
                  <a:pt x="3564924" y="3515229"/>
                  <a:pt x="3532666" y="3504475"/>
                </a:cubicBezTo>
                <a:lnTo>
                  <a:pt x="3532666" y="3488346"/>
                </a:lnTo>
                <a:cubicBezTo>
                  <a:pt x="3532666" y="3488346"/>
                  <a:pt x="3538042" y="3488346"/>
                  <a:pt x="3548797" y="3488346"/>
                </a:cubicBezTo>
                <a:cubicBezTo>
                  <a:pt x="3613321" y="3531361"/>
                  <a:pt x="3656337" y="3552870"/>
                  <a:pt x="3677842" y="3552870"/>
                </a:cubicBezTo>
                <a:lnTo>
                  <a:pt x="3693973" y="3552870"/>
                </a:lnTo>
                <a:lnTo>
                  <a:pt x="3710106" y="3552870"/>
                </a:lnTo>
                <a:cubicBezTo>
                  <a:pt x="3710106" y="3542116"/>
                  <a:pt x="3699351" y="3531361"/>
                  <a:pt x="3677842" y="3520607"/>
                </a:cubicBezTo>
                <a:cubicBezTo>
                  <a:pt x="3699351" y="3531361"/>
                  <a:pt x="3715482" y="3531361"/>
                  <a:pt x="3726237" y="3520607"/>
                </a:cubicBezTo>
                <a:cubicBezTo>
                  <a:pt x="3736992" y="3509853"/>
                  <a:pt x="3736992" y="3504475"/>
                  <a:pt x="3726237" y="3504475"/>
                </a:cubicBezTo>
                <a:cubicBezTo>
                  <a:pt x="3726237" y="3504475"/>
                  <a:pt x="3720858" y="3504475"/>
                  <a:pt x="3710106" y="3504475"/>
                </a:cubicBezTo>
                <a:cubicBezTo>
                  <a:pt x="3699351" y="3504475"/>
                  <a:pt x="3691285" y="3504475"/>
                  <a:pt x="3685909" y="3504475"/>
                </a:cubicBezTo>
                <a:cubicBezTo>
                  <a:pt x="3680533" y="3504475"/>
                  <a:pt x="3677842" y="3504475"/>
                  <a:pt x="3677842" y="3504475"/>
                </a:cubicBezTo>
                <a:cubicBezTo>
                  <a:pt x="3677842" y="3504475"/>
                  <a:pt x="3672466" y="3504475"/>
                  <a:pt x="3661713" y="3504475"/>
                </a:cubicBezTo>
                <a:lnTo>
                  <a:pt x="3677842" y="3520607"/>
                </a:lnTo>
                <a:lnTo>
                  <a:pt x="3629451" y="3504475"/>
                </a:lnTo>
                <a:cubicBezTo>
                  <a:pt x="3629451" y="3493724"/>
                  <a:pt x="3624076" y="3488346"/>
                  <a:pt x="3613321" y="3488346"/>
                </a:cubicBezTo>
                <a:lnTo>
                  <a:pt x="3597187" y="3488346"/>
                </a:lnTo>
                <a:cubicBezTo>
                  <a:pt x="3586434" y="3477592"/>
                  <a:pt x="3578370" y="3472215"/>
                  <a:pt x="3572992" y="3472215"/>
                </a:cubicBezTo>
                <a:cubicBezTo>
                  <a:pt x="3567615" y="3472215"/>
                  <a:pt x="3554175" y="3472215"/>
                  <a:pt x="3532666" y="3472215"/>
                </a:cubicBezTo>
                <a:cubicBezTo>
                  <a:pt x="3511156" y="3461461"/>
                  <a:pt x="3500404" y="3461461"/>
                  <a:pt x="3500404" y="3472215"/>
                </a:cubicBezTo>
                <a:cubicBezTo>
                  <a:pt x="3500404" y="3482967"/>
                  <a:pt x="3489651" y="3485657"/>
                  <a:pt x="3468142" y="3480279"/>
                </a:cubicBezTo>
                <a:cubicBezTo>
                  <a:pt x="3446634" y="3474903"/>
                  <a:pt x="3430504" y="3474903"/>
                  <a:pt x="3419749" y="3480279"/>
                </a:cubicBezTo>
                <a:cubicBezTo>
                  <a:pt x="3408996" y="3485657"/>
                  <a:pt x="3398241" y="3480279"/>
                  <a:pt x="3387487" y="3464149"/>
                </a:cubicBezTo>
                <a:cubicBezTo>
                  <a:pt x="3376734" y="3448020"/>
                  <a:pt x="3371356" y="3445329"/>
                  <a:pt x="3371356" y="3456083"/>
                </a:cubicBezTo>
                <a:lnTo>
                  <a:pt x="3371356" y="3423821"/>
                </a:lnTo>
                <a:cubicBezTo>
                  <a:pt x="3371356" y="3423821"/>
                  <a:pt x="3374046" y="3423821"/>
                  <a:pt x="3379421" y="3423821"/>
                </a:cubicBezTo>
                <a:cubicBezTo>
                  <a:pt x="3384800" y="3423821"/>
                  <a:pt x="3392863" y="3429198"/>
                  <a:pt x="3403618" y="3439953"/>
                </a:cubicBezTo>
                <a:cubicBezTo>
                  <a:pt x="3435880" y="3461461"/>
                  <a:pt x="3457387" y="3461461"/>
                  <a:pt x="3468142" y="3439953"/>
                </a:cubicBezTo>
                <a:lnTo>
                  <a:pt x="3435880" y="3423821"/>
                </a:lnTo>
                <a:lnTo>
                  <a:pt x="3452011" y="3407692"/>
                </a:lnTo>
                <a:lnTo>
                  <a:pt x="3484275" y="3407692"/>
                </a:lnTo>
                <a:cubicBezTo>
                  <a:pt x="3473518" y="3396937"/>
                  <a:pt x="3470829" y="3388874"/>
                  <a:pt x="3476207" y="3383494"/>
                </a:cubicBezTo>
                <a:cubicBezTo>
                  <a:pt x="3481583" y="3378116"/>
                  <a:pt x="3489651" y="3375429"/>
                  <a:pt x="3500404" y="3375429"/>
                </a:cubicBezTo>
                <a:lnTo>
                  <a:pt x="3500404" y="3407692"/>
                </a:lnTo>
                <a:lnTo>
                  <a:pt x="3516532" y="3407692"/>
                </a:lnTo>
                <a:cubicBezTo>
                  <a:pt x="3527287" y="3396937"/>
                  <a:pt x="3538042" y="3380807"/>
                  <a:pt x="3548797" y="3359298"/>
                </a:cubicBezTo>
                <a:lnTo>
                  <a:pt x="3564924" y="3375429"/>
                </a:lnTo>
                <a:cubicBezTo>
                  <a:pt x="3564924" y="3386183"/>
                  <a:pt x="3564924" y="3391561"/>
                  <a:pt x="3564924" y="3391561"/>
                </a:cubicBezTo>
                <a:lnTo>
                  <a:pt x="3548797" y="3407692"/>
                </a:lnTo>
                <a:lnTo>
                  <a:pt x="3581058" y="3423821"/>
                </a:lnTo>
                <a:lnTo>
                  <a:pt x="3613321" y="3407692"/>
                </a:lnTo>
                <a:cubicBezTo>
                  <a:pt x="3624076" y="3396937"/>
                  <a:pt x="3626762" y="3388874"/>
                  <a:pt x="3621383" y="3383494"/>
                </a:cubicBezTo>
                <a:cubicBezTo>
                  <a:pt x="3616007" y="3378116"/>
                  <a:pt x="3607942" y="3380807"/>
                  <a:pt x="3597187" y="3391561"/>
                </a:cubicBezTo>
                <a:lnTo>
                  <a:pt x="3597187" y="3375429"/>
                </a:lnTo>
                <a:cubicBezTo>
                  <a:pt x="3597187" y="3364675"/>
                  <a:pt x="3602566" y="3359298"/>
                  <a:pt x="3613321" y="3359298"/>
                </a:cubicBezTo>
                <a:lnTo>
                  <a:pt x="3629451" y="3343166"/>
                </a:lnTo>
                <a:cubicBezTo>
                  <a:pt x="3629451" y="3332415"/>
                  <a:pt x="3632141" y="3324348"/>
                  <a:pt x="3637517" y="3318970"/>
                </a:cubicBezTo>
                <a:cubicBezTo>
                  <a:pt x="3642893" y="3313594"/>
                  <a:pt x="3650959" y="3310907"/>
                  <a:pt x="3661713" y="3310907"/>
                </a:cubicBezTo>
                <a:lnTo>
                  <a:pt x="3645583" y="3294774"/>
                </a:lnTo>
                <a:lnTo>
                  <a:pt x="3645583" y="3278644"/>
                </a:lnTo>
                <a:cubicBezTo>
                  <a:pt x="3667089" y="3267890"/>
                  <a:pt x="3677842" y="3262512"/>
                  <a:pt x="3677842" y="3262512"/>
                </a:cubicBezTo>
                <a:lnTo>
                  <a:pt x="3605255" y="3238316"/>
                </a:lnTo>
                <a:cubicBezTo>
                  <a:pt x="3610628" y="3243694"/>
                  <a:pt x="3613321" y="3246383"/>
                  <a:pt x="3613321" y="3246383"/>
                </a:cubicBezTo>
                <a:cubicBezTo>
                  <a:pt x="3613321" y="3257137"/>
                  <a:pt x="3602566" y="3257137"/>
                  <a:pt x="3581058" y="3246383"/>
                </a:cubicBezTo>
                <a:cubicBezTo>
                  <a:pt x="3581058" y="3241007"/>
                  <a:pt x="3582401" y="3236974"/>
                  <a:pt x="3585090" y="3234284"/>
                </a:cubicBezTo>
                <a:lnTo>
                  <a:pt x="3589124" y="3232940"/>
                </a:lnTo>
                <a:lnTo>
                  <a:pt x="3581058" y="3230252"/>
                </a:lnTo>
                <a:cubicBezTo>
                  <a:pt x="3570304" y="3230252"/>
                  <a:pt x="3564924" y="3230252"/>
                  <a:pt x="3564924" y="3230252"/>
                </a:cubicBezTo>
                <a:cubicBezTo>
                  <a:pt x="3564924" y="3219498"/>
                  <a:pt x="3559551" y="3208744"/>
                  <a:pt x="3548797" y="3197989"/>
                </a:cubicBezTo>
                <a:lnTo>
                  <a:pt x="3564924" y="3181857"/>
                </a:lnTo>
                <a:lnTo>
                  <a:pt x="3581058" y="3165728"/>
                </a:lnTo>
                <a:cubicBezTo>
                  <a:pt x="3559551" y="3165728"/>
                  <a:pt x="3540728" y="3160352"/>
                  <a:pt x="3524600" y="3149598"/>
                </a:cubicBezTo>
                <a:cubicBezTo>
                  <a:pt x="3508469" y="3138843"/>
                  <a:pt x="3505780" y="3133466"/>
                  <a:pt x="3516532" y="3133466"/>
                </a:cubicBezTo>
                <a:lnTo>
                  <a:pt x="3516532" y="3117335"/>
                </a:lnTo>
                <a:cubicBezTo>
                  <a:pt x="3505780" y="3117335"/>
                  <a:pt x="3492337" y="3117335"/>
                  <a:pt x="3476207" y="3117335"/>
                </a:cubicBezTo>
                <a:cubicBezTo>
                  <a:pt x="3460076" y="3117335"/>
                  <a:pt x="3446634" y="3117335"/>
                  <a:pt x="3435880" y="3117335"/>
                </a:cubicBezTo>
                <a:cubicBezTo>
                  <a:pt x="3425125" y="3117335"/>
                  <a:pt x="3408996" y="3114648"/>
                  <a:pt x="3387487" y="3109270"/>
                </a:cubicBezTo>
                <a:cubicBezTo>
                  <a:pt x="3365979" y="3103894"/>
                  <a:pt x="3349849" y="3101203"/>
                  <a:pt x="3339094" y="3101203"/>
                </a:cubicBezTo>
                <a:cubicBezTo>
                  <a:pt x="3328342" y="3101203"/>
                  <a:pt x="3314900" y="3101203"/>
                  <a:pt x="3298767" y="3101203"/>
                </a:cubicBezTo>
                <a:cubicBezTo>
                  <a:pt x="3282638" y="3101203"/>
                  <a:pt x="3274571" y="3095828"/>
                  <a:pt x="3274571" y="3085074"/>
                </a:cubicBezTo>
                <a:lnTo>
                  <a:pt x="3290701" y="3085074"/>
                </a:lnTo>
                <a:cubicBezTo>
                  <a:pt x="3290701" y="3085074"/>
                  <a:pt x="3290701" y="3082385"/>
                  <a:pt x="3290701" y="3077007"/>
                </a:cubicBezTo>
                <a:cubicBezTo>
                  <a:pt x="3290701" y="3071632"/>
                  <a:pt x="3282638" y="3068942"/>
                  <a:pt x="3266507" y="3068942"/>
                </a:cubicBezTo>
                <a:cubicBezTo>
                  <a:pt x="3250374" y="3068942"/>
                  <a:pt x="3236933" y="3063566"/>
                  <a:pt x="3226178" y="3052811"/>
                </a:cubicBezTo>
                <a:lnTo>
                  <a:pt x="3242308" y="3052811"/>
                </a:lnTo>
                <a:cubicBezTo>
                  <a:pt x="3253064" y="3052811"/>
                  <a:pt x="3263815" y="3052811"/>
                  <a:pt x="3274571" y="3052811"/>
                </a:cubicBezTo>
                <a:cubicBezTo>
                  <a:pt x="3285325" y="3052811"/>
                  <a:pt x="3290701" y="3058189"/>
                  <a:pt x="3290701" y="3068942"/>
                </a:cubicBezTo>
                <a:cubicBezTo>
                  <a:pt x="3301456" y="3079697"/>
                  <a:pt x="3312209" y="3082385"/>
                  <a:pt x="3322963" y="3077007"/>
                </a:cubicBezTo>
                <a:cubicBezTo>
                  <a:pt x="3333718" y="3071632"/>
                  <a:pt x="3355225" y="3063566"/>
                  <a:pt x="3387487" y="3052811"/>
                </a:cubicBezTo>
                <a:lnTo>
                  <a:pt x="3403618" y="3068942"/>
                </a:lnTo>
                <a:cubicBezTo>
                  <a:pt x="3414373" y="3079697"/>
                  <a:pt x="3425125" y="3085074"/>
                  <a:pt x="3435880" y="3085074"/>
                </a:cubicBezTo>
                <a:cubicBezTo>
                  <a:pt x="3446634" y="3085074"/>
                  <a:pt x="3457387" y="3085074"/>
                  <a:pt x="3468142" y="3085074"/>
                </a:cubicBezTo>
                <a:lnTo>
                  <a:pt x="3484275" y="3085074"/>
                </a:lnTo>
                <a:lnTo>
                  <a:pt x="3468142" y="3052811"/>
                </a:lnTo>
                <a:lnTo>
                  <a:pt x="3516532" y="3085074"/>
                </a:lnTo>
                <a:cubicBezTo>
                  <a:pt x="3538042" y="3095828"/>
                  <a:pt x="3554175" y="3101203"/>
                  <a:pt x="3564924" y="3101203"/>
                </a:cubicBezTo>
                <a:lnTo>
                  <a:pt x="3564924" y="3085074"/>
                </a:lnTo>
                <a:lnTo>
                  <a:pt x="3597187" y="3101203"/>
                </a:lnTo>
                <a:cubicBezTo>
                  <a:pt x="3586434" y="3101203"/>
                  <a:pt x="3581058" y="3101203"/>
                  <a:pt x="3581058" y="3101203"/>
                </a:cubicBezTo>
                <a:cubicBezTo>
                  <a:pt x="3581058" y="3101203"/>
                  <a:pt x="3581058" y="3106582"/>
                  <a:pt x="3581058" y="3117335"/>
                </a:cubicBezTo>
                <a:cubicBezTo>
                  <a:pt x="3591811" y="3117335"/>
                  <a:pt x="3602566" y="3114648"/>
                  <a:pt x="3613321" y="3109270"/>
                </a:cubicBezTo>
                <a:cubicBezTo>
                  <a:pt x="3624076" y="3103894"/>
                  <a:pt x="3629451" y="3103894"/>
                  <a:pt x="3629451" y="3109270"/>
                </a:cubicBezTo>
                <a:cubicBezTo>
                  <a:pt x="3629451" y="3114648"/>
                  <a:pt x="3632141" y="3117335"/>
                  <a:pt x="3637517" y="3117335"/>
                </a:cubicBezTo>
                <a:cubicBezTo>
                  <a:pt x="3642893" y="3117335"/>
                  <a:pt x="3645583" y="3111960"/>
                  <a:pt x="3645583" y="3101203"/>
                </a:cubicBezTo>
                <a:lnTo>
                  <a:pt x="3661713" y="3117335"/>
                </a:lnTo>
                <a:cubicBezTo>
                  <a:pt x="3672466" y="3128089"/>
                  <a:pt x="3677842" y="3122712"/>
                  <a:pt x="3677842" y="3101203"/>
                </a:cubicBezTo>
                <a:lnTo>
                  <a:pt x="3677842" y="3085074"/>
                </a:lnTo>
                <a:cubicBezTo>
                  <a:pt x="3667089" y="3095828"/>
                  <a:pt x="3650959" y="3090452"/>
                  <a:pt x="3629451" y="3068942"/>
                </a:cubicBezTo>
                <a:lnTo>
                  <a:pt x="3564924" y="3052811"/>
                </a:lnTo>
                <a:cubicBezTo>
                  <a:pt x="3564924" y="3063566"/>
                  <a:pt x="3564924" y="3068942"/>
                  <a:pt x="3564924" y="3068942"/>
                </a:cubicBezTo>
                <a:cubicBezTo>
                  <a:pt x="3564924" y="3068942"/>
                  <a:pt x="3559551" y="3068942"/>
                  <a:pt x="3548797" y="3068942"/>
                </a:cubicBezTo>
                <a:cubicBezTo>
                  <a:pt x="3548797" y="3058189"/>
                  <a:pt x="3551486" y="3050124"/>
                  <a:pt x="3556862" y="3044746"/>
                </a:cubicBezTo>
                <a:cubicBezTo>
                  <a:pt x="3562238" y="3039370"/>
                  <a:pt x="3575682" y="3036681"/>
                  <a:pt x="3597187" y="3036681"/>
                </a:cubicBezTo>
                <a:lnTo>
                  <a:pt x="3629451" y="3020548"/>
                </a:lnTo>
                <a:cubicBezTo>
                  <a:pt x="3629451" y="3009797"/>
                  <a:pt x="3634828" y="3004420"/>
                  <a:pt x="3645583" y="3004420"/>
                </a:cubicBezTo>
                <a:lnTo>
                  <a:pt x="3629451" y="3004420"/>
                </a:lnTo>
                <a:lnTo>
                  <a:pt x="3613321" y="2988287"/>
                </a:lnTo>
                <a:lnTo>
                  <a:pt x="3581058" y="2972157"/>
                </a:lnTo>
                <a:cubicBezTo>
                  <a:pt x="3559551" y="2972157"/>
                  <a:pt x="3548797" y="2972157"/>
                  <a:pt x="3548797" y="2972157"/>
                </a:cubicBezTo>
                <a:cubicBezTo>
                  <a:pt x="3548797" y="2961402"/>
                  <a:pt x="3527287" y="2956028"/>
                  <a:pt x="3484275" y="2956028"/>
                </a:cubicBezTo>
                <a:cubicBezTo>
                  <a:pt x="3473518" y="2956028"/>
                  <a:pt x="3470829" y="2958715"/>
                  <a:pt x="3476207" y="2964092"/>
                </a:cubicBezTo>
                <a:cubicBezTo>
                  <a:pt x="3481583" y="2969469"/>
                  <a:pt x="3489651" y="2972157"/>
                  <a:pt x="3500404" y="2972157"/>
                </a:cubicBezTo>
                <a:cubicBezTo>
                  <a:pt x="3511156" y="2972157"/>
                  <a:pt x="3516532" y="2972157"/>
                  <a:pt x="3516532" y="2972157"/>
                </a:cubicBezTo>
                <a:cubicBezTo>
                  <a:pt x="3516532" y="2982911"/>
                  <a:pt x="3527287" y="2988287"/>
                  <a:pt x="3548797" y="2988287"/>
                </a:cubicBezTo>
                <a:lnTo>
                  <a:pt x="3597187" y="3004420"/>
                </a:lnTo>
                <a:cubicBezTo>
                  <a:pt x="3575682" y="3004420"/>
                  <a:pt x="3551486" y="3001730"/>
                  <a:pt x="3524600" y="2996353"/>
                </a:cubicBezTo>
                <a:cubicBezTo>
                  <a:pt x="3497715" y="2990978"/>
                  <a:pt x="3481583" y="2985599"/>
                  <a:pt x="3476207" y="2980224"/>
                </a:cubicBezTo>
                <a:cubicBezTo>
                  <a:pt x="3470829" y="2974847"/>
                  <a:pt x="3468142" y="2972157"/>
                  <a:pt x="3468142" y="2972157"/>
                </a:cubicBezTo>
                <a:cubicBezTo>
                  <a:pt x="3468142" y="2961402"/>
                  <a:pt x="3468142" y="2953339"/>
                  <a:pt x="3468142" y="2947961"/>
                </a:cubicBezTo>
                <a:cubicBezTo>
                  <a:pt x="3468142" y="2942584"/>
                  <a:pt x="3462766" y="2939894"/>
                  <a:pt x="3452011" y="2939894"/>
                </a:cubicBezTo>
                <a:cubicBezTo>
                  <a:pt x="3441259" y="2939894"/>
                  <a:pt x="3433191" y="2939894"/>
                  <a:pt x="3427815" y="2939894"/>
                </a:cubicBezTo>
                <a:cubicBezTo>
                  <a:pt x="3422436" y="2939894"/>
                  <a:pt x="3419749" y="2945274"/>
                  <a:pt x="3419749" y="2956028"/>
                </a:cubicBezTo>
                <a:cubicBezTo>
                  <a:pt x="3408996" y="2956028"/>
                  <a:pt x="3398241" y="2958715"/>
                  <a:pt x="3387487" y="2964092"/>
                </a:cubicBezTo>
                <a:cubicBezTo>
                  <a:pt x="3376734" y="2969469"/>
                  <a:pt x="3368667" y="2969469"/>
                  <a:pt x="3363291" y="2964092"/>
                </a:cubicBezTo>
                <a:cubicBezTo>
                  <a:pt x="3357915" y="2958715"/>
                  <a:pt x="3344473" y="2956028"/>
                  <a:pt x="3322963" y="2956028"/>
                </a:cubicBezTo>
                <a:cubicBezTo>
                  <a:pt x="3301456" y="2956028"/>
                  <a:pt x="3279950" y="2939894"/>
                  <a:pt x="3258442" y="2907633"/>
                </a:cubicBezTo>
                <a:cubicBezTo>
                  <a:pt x="3247688" y="2896880"/>
                  <a:pt x="3231554" y="2894193"/>
                  <a:pt x="3210047" y="2899569"/>
                </a:cubicBezTo>
                <a:cubicBezTo>
                  <a:pt x="3188542" y="2904944"/>
                  <a:pt x="3183163" y="2899569"/>
                  <a:pt x="3193915" y="2883437"/>
                </a:cubicBezTo>
                <a:cubicBezTo>
                  <a:pt x="3204670" y="2867307"/>
                  <a:pt x="3204670" y="2859241"/>
                  <a:pt x="3193915" y="2859241"/>
                </a:cubicBezTo>
                <a:lnTo>
                  <a:pt x="3210047" y="2859241"/>
                </a:lnTo>
                <a:cubicBezTo>
                  <a:pt x="3210047" y="2859241"/>
                  <a:pt x="3210047" y="2853865"/>
                  <a:pt x="3210047" y="2843111"/>
                </a:cubicBezTo>
                <a:cubicBezTo>
                  <a:pt x="3210047" y="2832357"/>
                  <a:pt x="3215423" y="2832357"/>
                  <a:pt x="3226178" y="2843111"/>
                </a:cubicBezTo>
                <a:lnTo>
                  <a:pt x="3258442" y="2859241"/>
                </a:lnTo>
                <a:lnTo>
                  <a:pt x="3306833" y="2875373"/>
                </a:lnTo>
                <a:lnTo>
                  <a:pt x="3339094" y="2891502"/>
                </a:lnTo>
                <a:lnTo>
                  <a:pt x="3306833" y="2891502"/>
                </a:lnTo>
                <a:cubicBezTo>
                  <a:pt x="3285325" y="2880748"/>
                  <a:pt x="3271883" y="2878061"/>
                  <a:pt x="3266507" y="2883437"/>
                </a:cubicBezTo>
                <a:cubicBezTo>
                  <a:pt x="3261129" y="2888815"/>
                  <a:pt x="3269195" y="2896880"/>
                  <a:pt x="3290701" y="2907633"/>
                </a:cubicBezTo>
                <a:lnTo>
                  <a:pt x="3403618" y="2923765"/>
                </a:lnTo>
                <a:lnTo>
                  <a:pt x="3435880" y="2923765"/>
                </a:lnTo>
                <a:lnTo>
                  <a:pt x="3468142" y="2907633"/>
                </a:lnTo>
                <a:lnTo>
                  <a:pt x="3484275" y="2907633"/>
                </a:lnTo>
                <a:lnTo>
                  <a:pt x="3500404" y="2923765"/>
                </a:lnTo>
                <a:cubicBezTo>
                  <a:pt x="3500404" y="2934519"/>
                  <a:pt x="3511156" y="2939894"/>
                  <a:pt x="3532666" y="2939894"/>
                </a:cubicBezTo>
                <a:lnTo>
                  <a:pt x="3613321" y="2939894"/>
                </a:lnTo>
                <a:cubicBezTo>
                  <a:pt x="3645583" y="2950652"/>
                  <a:pt x="3661713" y="2953339"/>
                  <a:pt x="3661713" y="2947961"/>
                </a:cubicBezTo>
                <a:cubicBezTo>
                  <a:pt x="3661713" y="2942584"/>
                  <a:pt x="3661713" y="2939894"/>
                  <a:pt x="3661713" y="2939894"/>
                </a:cubicBezTo>
                <a:cubicBezTo>
                  <a:pt x="3661713" y="2939894"/>
                  <a:pt x="3656337" y="2937207"/>
                  <a:pt x="3645583" y="2931830"/>
                </a:cubicBezTo>
                <a:cubicBezTo>
                  <a:pt x="3634828" y="2926453"/>
                  <a:pt x="3618697" y="2918389"/>
                  <a:pt x="3597187" y="2907633"/>
                </a:cubicBezTo>
                <a:lnTo>
                  <a:pt x="3564924" y="2891502"/>
                </a:lnTo>
                <a:lnTo>
                  <a:pt x="3581058" y="2891502"/>
                </a:lnTo>
                <a:cubicBezTo>
                  <a:pt x="3667089" y="2913011"/>
                  <a:pt x="3704728" y="2918389"/>
                  <a:pt x="3693973" y="2907633"/>
                </a:cubicBezTo>
                <a:cubicBezTo>
                  <a:pt x="3693973" y="2896880"/>
                  <a:pt x="3688596" y="2891502"/>
                  <a:pt x="3677842" y="2891502"/>
                </a:cubicBezTo>
                <a:cubicBezTo>
                  <a:pt x="3677842" y="2869997"/>
                  <a:pt x="3656337" y="2859241"/>
                  <a:pt x="3613321" y="2859241"/>
                </a:cubicBezTo>
                <a:lnTo>
                  <a:pt x="3581058" y="2843111"/>
                </a:lnTo>
                <a:cubicBezTo>
                  <a:pt x="3559551" y="2832357"/>
                  <a:pt x="3548797" y="2826979"/>
                  <a:pt x="3548797" y="2826979"/>
                </a:cubicBezTo>
                <a:cubicBezTo>
                  <a:pt x="3548797" y="2805471"/>
                  <a:pt x="3551486" y="2800094"/>
                  <a:pt x="3556862" y="2810848"/>
                </a:cubicBezTo>
                <a:cubicBezTo>
                  <a:pt x="3562238" y="2821602"/>
                  <a:pt x="3581058" y="2829669"/>
                  <a:pt x="3613321" y="2835044"/>
                </a:cubicBezTo>
                <a:cubicBezTo>
                  <a:pt x="3645583" y="2840423"/>
                  <a:pt x="3667089" y="2843111"/>
                  <a:pt x="3677842" y="2843111"/>
                </a:cubicBezTo>
                <a:cubicBezTo>
                  <a:pt x="3688596" y="2843111"/>
                  <a:pt x="3693973" y="2837734"/>
                  <a:pt x="3693973" y="2826979"/>
                </a:cubicBezTo>
                <a:cubicBezTo>
                  <a:pt x="3693973" y="2816226"/>
                  <a:pt x="3683220" y="2813539"/>
                  <a:pt x="3661713" y="2818915"/>
                </a:cubicBezTo>
                <a:cubicBezTo>
                  <a:pt x="3640204" y="2824291"/>
                  <a:pt x="3629451" y="2824291"/>
                  <a:pt x="3629451" y="2818915"/>
                </a:cubicBezTo>
                <a:cubicBezTo>
                  <a:pt x="3629451" y="2813539"/>
                  <a:pt x="3634828" y="2810848"/>
                  <a:pt x="3645583" y="2810848"/>
                </a:cubicBezTo>
                <a:lnTo>
                  <a:pt x="3661713" y="2794719"/>
                </a:lnTo>
                <a:cubicBezTo>
                  <a:pt x="3650959" y="2783965"/>
                  <a:pt x="3634828" y="2778587"/>
                  <a:pt x="3613321" y="2778587"/>
                </a:cubicBezTo>
                <a:cubicBezTo>
                  <a:pt x="3591811" y="2767833"/>
                  <a:pt x="3575682" y="2757080"/>
                  <a:pt x="3564924" y="2746324"/>
                </a:cubicBezTo>
                <a:lnTo>
                  <a:pt x="3581058" y="2746324"/>
                </a:lnTo>
                <a:cubicBezTo>
                  <a:pt x="3591811" y="2746324"/>
                  <a:pt x="3597187" y="2738260"/>
                  <a:pt x="3597187" y="2722128"/>
                </a:cubicBezTo>
                <a:cubicBezTo>
                  <a:pt x="3597187" y="2705998"/>
                  <a:pt x="3591811" y="2697932"/>
                  <a:pt x="3581058" y="2697932"/>
                </a:cubicBezTo>
                <a:cubicBezTo>
                  <a:pt x="3570304" y="2697932"/>
                  <a:pt x="3564924" y="2703310"/>
                  <a:pt x="3564924" y="2714065"/>
                </a:cubicBezTo>
                <a:lnTo>
                  <a:pt x="3532666" y="2697932"/>
                </a:lnTo>
                <a:cubicBezTo>
                  <a:pt x="3511156" y="2687178"/>
                  <a:pt x="3500404" y="2681802"/>
                  <a:pt x="3500404" y="2681802"/>
                </a:cubicBezTo>
                <a:cubicBezTo>
                  <a:pt x="3457387" y="2681802"/>
                  <a:pt x="3425125" y="2676426"/>
                  <a:pt x="3403618" y="2665670"/>
                </a:cubicBezTo>
                <a:cubicBezTo>
                  <a:pt x="3392863" y="2654917"/>
                  <a:pt x="3387487" y="2644164"/>
                  <a:pt x="3387487" y="2633410"/>
                </a:cubicBezTo>
                <a:cubicBezTo>
                  <a:pt x="3398241" y="2633410"/>
                  <a:pt x="3403618" y="2633410"/>
                  <a:pt x="3403618" y="2633410"/>
                </a:cubicBezTo>
                <a:cubicBezTo>
                  <a:pt x="3403618" y="2633410"/>
                  <a:pt x="3408996" y="2638785"/>
                  <a:pt x="3419749" y="2649539"/>
                </a:cubicBezTo>
                <a:cubicBezTo>
                  <a:pt x="3430504" y="2649539"/>
                  <a:pt x="3435880" y="2646852"/>
                  <a:pt x="3435880" y="2641474"/>
                </a:cubicBezTo>
                <a:cubicBezTo>
                  <a:pt x="3435880" y="2636098"/>
                  <a:pt x="3441259" y="2636098"/>
                  <a:pt x="3452011" y="2641474"/>
                </a:cubicBezTo>
                <a:cubicBezTo>
                  <a:pt x="3462766" y="2646852"/>
                  <a:pt x="3473518" y="2646852"/>
                  <a:pt x="3484275" y="2641474"/>
                </a:cubicBezTo>
                <a:cubicBezTo>
                  <a:pt x="3495025" y="2636098"/>
                  <a:pt x="3500404" y="2630720"/>
                  <a:pt x="3500404" y="2625343"/>
                </a:cubicBezTo>
                <a:cubicBezTo>
                  <a:pt x="3500404" y="2619967"/>
                  <a:pt x="3495025" y="2617278"/>
                  <a:pt x="3484275" y="2617278"/>
                </a:cubicBezTo>
                <a:cubicBezTo>
                  <a:pt x="3473518" y="2617278"/>
                  <a:pt x="3462766" y="2606524"/>
                  <a:pt x="3452011" y="2585015"/>
                </a:cubicBezTo>
                <a:lnTo>
                  <a:pt x="3419749" y="2552753"/>
                </a:lnTo>
                <a:lnTo>
                  <a:pt x="3468142" y="2552753"/>
                </a:lnTo>
                <a:cubicBezTo>
                  <a:pt x="3489651" y="2552753"/>
                  <a:pt x="3500404" y="2550065"/>
                  <a:pt x="3500404" y="2544689"/>
                </a:cubicBezTo>
                <a:cubicBezTo>
                  <a:pt x="3500404" y="2539311"/>
                  <a:pt x="3495025" y="2536624"/>
                  <a:pt x="3484275" y="2536624"/>
                </a:cubicBezTo>
                <a:cubicBezTo>
                  <a:pt x="3441259" y="2547378"/>
                  <a:pt x="3408996" y="2536624"/>
                  <a:pt x="3387487" y="2504361"/>
                </a:cubicBezTo>
                <a:lnTo>
                  <a:pt x="3371356" y="2488232"/>
                </a:lnTo>
                <a:lnTo>
                  <a:pt x="3371356" y="2504361"/>
                </a:lnTo>
                <a:cubicBezTo>
                  <a:pt x="3360604" y="2504361"/>
                  <a:pt x="3349849" y="2504361"/>
                  <a:pt x="3339094" y="2504361"/>
                </a:cubicBezTo>
                <a:lnTo>
                  <a:pt x="3322963" y="2488232"/>
                </a:lnTo>
                <a:lnTo>
                  <a:pt x="3322963" y="2472098"/>
                </a:lnTo>
                <a:cubicBezTo>
                  <a:pt x="3322963" y="2461344"/>
                  <a:pt x="3322963" y="2455969"/>
                  <a:pt x="3322963" y="2455969"/>
                </a:cubicBezTo>
                <a:lnTo>
                  <a:pt x="3242308" y="2455969"/>
                </a:lnTo>
                <a:cubicBezTo>
                  <a:pt x="3242308" y="2445215"/>
                  <a:pt x="3236933" y="2445215"/>
                  <a:pt x="3226178" y="2455969"/>
                </a:cubicBezTo>
                <a:lnTo>
                  <a:pt x="3177787" y="2439839"/>
                </a:lnTo>
                <a:lnTo>
                  <a:pt x="3274571" y="2439839"/>
                </a:lnTo>
                <a:lnTo>
                  <a:pt x="3306833" y="2439839"/>
                </a:lnTo>
                <a:cubicBezTo>
                  <a:pt x="3306833" y="2439839"/>
                  <a:pt x="3333718" y="2439839"/>
                  <a:pt x="3387487" y="2439839"/>
                </a:cubicBezTo>
                <a:cubicBezTo>
                  <a:pt x="3408996" y="2439839"/>
                  <a:pt x="3430504" y="2437148"/>
                  <a:pt x="3452011" y="2431773"/>
                </a:cubicBezTo>
                <a:cubicBezTo>
                  <a:pt x="3473518" y="2426397"/>
                  <a:pt x="3484275" y="2423706"/>
                  <a:pt x="3484275" y="2423706"/>
                </a:cubicBezTo>
                <a:lnTo>
                  <a:pt x="3500404" y="2423706"/>
                </a:lnTo>
                <a:cubicBezTo>
                  <a:pt x="3521914" y="2412952"/>
                  <a:pt x="3532666" y="2418332"/>
                  <a:pt x="3532666" y="2439839"/>
                </a:cubicBezTo>
                <a:lnTo>
                  <a:pt x="3564924" y="2439839"/>
                </a:lnTo>
                <a:lnTo>
                  <a:pt x="3548797" y="2407577"/>
                </a:lnTo>
                <a:cubicBezTo>
                  <a:pt x="3548797" y="2396823"/>
                  <a:pt x="3554175" y="2391444"/>
                  <a:pt x="3564924" y="2391444"/>
                </a:cubicBezTo>
                <a:cubicBezTo>
                  <a:pt x="3554175" y="2380691"/>
                  <a:pt x="3543420" y="2380691"/>
                  <a:pt x="3532666" y="2391444"/>
                </a:cubicBezTo>
                <a:cubicBezTo>
                  <a:pt x="3521914" y="2402198"/>
                  <a:pt x="3505780" y="2402198"/>
                  <a:pt x="3484275" y="2391444"/>
                </a:cubicBezTo>
                <a:cubicBezTo>
                  <a:pt x="3462766" y="2380691"/>
                  <a:pt x="3446634" y="2378002"/>
                  <a:pt x="3435880" y="2383381"/>
                </a:cubicBezTo>
                <a:cubicBezTo>
                  <a:pt x="3425125" y="2388756"/>
                  <a:pt x="3425125" y="2396823"/>
                  <a:pt x="3435880" y="2407577"/>
                </a:cubicBezTo>
                <a:lnTo>
                  <a:pt x="3419749" y="2423706"/>
                </a:lnTo>
                <a:cubicBezTo>
                  <a:pt x="3408996" y="2412952"/>
                  <a:pt x="3392863" y="2407577"/>
                  <a:pt x="3371356" y="2407577"/>
                </a:cubicBezTo>
                <a:lnTo>
                  <a:pt x="3322963" y="2407577"/>
                </a:lnTo>
                <a:cubicBezTo>
                  <a:pt x="3322963" y="2396823"/>
                  <a:pt x="3317587" y="2391444"/>
                  <a:pt x="3306833" y="2391444"/>
                </a:cubicBezTo>
                <a:cubicBezTo>
                  <a:pt x="3296078" y="2391444"/>
                  <a:pt x="3290701" y="2391444"/>
                  <a:pt x="3290701" y="2391444"/>
                </a:cubicBezTo>
                <a:lnTo>
                  <a:pt x="3274571" y="2391444"/>
                </a:lnTo>
                <a:cubicBezTo>
                  <a:pt x="3253064" y="2380691"/>
                  <a:pt x="3220799" y="2375315"/>
                  <a:pt x="3177787" y="2375315"/>
                </a:cubicBezTo>
                <a:cubicBezTo>
                  <a:pt x="3145525" y="2364560"/>
                  <a:pt x="3129392" y="2359184"/>
                  <a:pt x="3129392" y="2359184"/>
                </a:cubicBezTo>
                <a:cubicBezTo>
                  <a:pt x="3140147" y="2348430"/>
                  <a:pt x="3140147" y="2343052"/>
                  <a:pt x="3129392" y="2343052"/>
                </a:cubicBezTo>
                <a:lnTo>
                  <a:pt x="3113261" y="2343052"/>
                </a:lnTo>
                <a:lnTo>
                  <a:pt x="3113261" y="2326923"/>
                </a:lnTo>
                <a:lnTo>
                  <a:pt x="3097132" y="2343052"/>
                </a:lnTo>
                <a:cubicBezTo>
                  <a:pt x="3097132" y="2353806"/>
                  <a:pt x="3094442" y="2359184"/>
                  <a:pt x="3089065" y="2359184"/>
                </a:cubicBezTo>
                <a:cubicBezTo>
                  <a:pt x="3083689" y="2359184"/>
                  <a:pt x="3078312" y="2361873"/>
                  <a:pt x="3072936" y="2367248"/>
                </a:cubicBezTo>
                <a:cubicBezTo>
                  <a:pt x="3067557" y="2372627"/>
                  <a:pt x="3070247" y="2380691"/>
                  <a:pt x="3081001" y="2391444"/>
                </a:cubicBezTo>
                <a:lnTo>
                  <a:pt x="3097132" y="2423706"/>
                </a:lnTo>
                <a:lnTo>
                  <a:pt x="3081001" y="2439839"/>
                </a:lnTo>
                <a:cubicBezTo>
                  <a:pt x="3081001" y="2450593"/>
                  <a:pt x="3086378" y="2453282"/>
                  <a:pt x="3097132" y="2447902"/>
                </a:cubicBezTo>
                <a:cubicBezTo>
                  <a:pt x="3107887" y="2442527"/>
                  <a:pt x="3115950" y="2442527"/>
                  <a:pt x="3121327" y="2447902"/>
                </a:cubicBezTo>
                <a:cubicBezTo>
                  <a:pt x="3126704" y="2453282"/>
                  <a:pt x="3134770" y="2450593"/>
                  <a:pt x="3145525" y="2439839"/>
                </a:cubicBezTo>
                <a:lnTo>
                  <a:pt x="3161654" y="2439839"/>
                </a:lnTo>
                <a:cubicBezTo>
                  <a:pt x="3161654" y="2450593"/>
                  <a:pt x="3172409" y="2461344"/>
                  <a:pt x="3193915" y="2472098"/>
                </a:cubicBezTo>
                <a:cubicBezTo>
                  <a:pt x="3226178" y="2482852"/>
                  <a:pt x="3242308" y="2488232"/>
                  <a:pt x="3242308" y="2488232"/>
                </a:cubicBezTo>
                <a:lnTo>
                  <a:pt x="3258442" y="2504361"/>
                </a:lnTo>
                <a:cubicBezTo>
                  <a:pt x="3236933" y="2504361"/>
                  <a:pt x="3220799" y="2501673"/>
                  <a:pt x="3210047" y="2496297"/>
                </a:cubicBezTo>
                <a:cubicBezTo>
                  <a:pt x="3199292" y="2490919"/>
                  <a:pt x="3188542" y="2488232"/>
                  <a:pt x="3177787" y="2488232"/>
                </a:cubicBezTo>
                <a:lnTo>
                  <a:pt x="3161654" y="2472098"/>
                </a:lnTo>
                <a:lnTo>
                  <a:pt x="3097132" y="2472098"/>
                </a:lnTo>
                <a:lnTo>
                  <a:pt x="3016478" y="2472098"/>
                </a:lnTo>
                <a:cubicBezTo>
                  <a:pt x="3005723" y="2472098"/>
                  <a:pt x="2989592" y="2472098"/>
                  <a:pt x="2968082" y="2472098"/>
                </a:cubicBezTo>
                <a:cubicBezTo>
                  <a:pt x="2957333" y="2461344"/>
                  <a:pt x="2935823" y="2450593"/>
                  <a:pt x="2903561" y="2439839"/>
                </a:cubicBezTo>
                <a:lnTo>
                  <a:pt x="2839037" y="2407577"/>
                </a:lnTo>
                <a:cubicBezTo>
                  <a:pt x="2839037" y="2407577"/>
                  <a:pt x="2833659" y="2404887"/>
                  <a:pt x="2822907" y="2399511"/>
                </a:cubicBezTo>
                <a:cubicBezTo>
                  <a:pt x="2812152" y="2394134"/>
                  <a:pt x="2801399" y="2388756"/>
                  <a:pt x="2790645" y="2383381"/>
                </a:cubicBezTo>
                <a:cubicBezTo>
                  <a:pt x="2779892" y="2378002"/>
                  <a:pt x="2769137" y="2372627"/>
                  <a:pt x="2758383" y="2367248"/>
                </a:cubicBezTo>
                <a:cubicBezTo>
                  <a:pt x="2747628" y="2361873"/>
                  <a:pt x="2742252" y="2359184"/>
                  <a:pt x="2742252" y="2359184"/>
                </a:cubicBezTo>
                <a:cubicBezTo>
                  <a:pt x="2742252" y="2359184"/>
                  <a:pt x="2744941" y="2359184"/>
                  <a:pt x="2750316" y="2359184"/>
                </a:cubicBezTo>
                <a:cubicBezTo>
                  <a:pt x="2755696" y="2359184"/>
                  <a:pt x="2763758" y="2359184"/>
                  <a:pt x="2774514" y="2359184"/>
                </a:cubicBezTo>
                <a:lnTo>
                  <a:pt x="2790645" y="2343052"/>
                </a:lnTo>
                <a:lnTo>
                  <a:pt x="2774514" y="2326923"/>
                </a:lnTo>
                <a:cubicBezTo>
                  <a:pt x="2763758" y="2316169"/>
                  <a:pt x="2755696" y="2310791"/>
                  <a:pt x="2750316" y="2310791"/>
                </a:cubicBezTo>
                <a:cubicBezTo>
                  <a:pt x="2744941" y="2310791"/>
                  <a:pt x="2742252" y="2316169"/>
                  <a:pt x="2742252" y="2326923"/>
                </a:cubicBezTo>
                <a:lnTo>
                  <a:pt x="2726120" y="2343052"/>
                </a:lnTo>
                <a:lnTo>
                  <a:pt x="2677728" y="2310791"/>
                </a:lnTo>
                <a:cubicBezTo>
                  <a:pt x="2656218" y="2310791"/>
                  <a:pt x="2642777" y="2302727"/>
                  <a:pt x="2637401" y="2286594"/>
                </a:cubicBezTo>
                <a:cubicBezTo>
                  <a:pt x="2632024" y="2270464"/>
                  <a:pt x="2634711" y="2257023"/>
                  <a:pt x="2645465" y="2246268"/>
                </a:cubicBezTo>
                <a:lnTo>
                  <a:pt x="2645465" y="2214006"/>
                </a:lnTo>
                <a:lnTo>
                  <a:pt x="2709990" y="2230136"/>
                </a:lnTo>
                <a:cubicBezTo>
                  <a:pt x="2731497" y="2240889"/>
                  <a:pt x="2747628" y="2246268"/>
                  <a:pt x="2758383" y="2246268"/>
                </a:cubicBezTo>
                <a:cubicBezTo>
                  <a:pt x="2769137" y="2246268"/>
                  <a:pt x="2769137" y="2240889"/>
                  <a:pt x="2758383" y="2230136"/>
                </a:cubicBezTo>
                <a:cubicBezTo>
                  <a:pt x="2758383" y="2219382"/>
                  <a:pt x="2744941" y="2208630"/>
                  <a:pt x="2718056" y="2197875"/>
                </a:cubicBezTo>
                <a:cubicBezTo>
                  <a:pt x="2691169" y="2187122"/>
                  <a:pt x="2666973" y="2176368"/>
                  <a:pt x="2645465" y="2165614"/>
                </a:cubicBezTo>
                <a:cubicBezTo>
                  <a:pt x="2623961" y="2154860"/>
                  <a:pt x="2607828" y="2149482"/>
                  <a:pt x="2597073" y="2149482"/>
                </a:cubicBezTo>
                <a:cubicBezTo>
                  <a:pt x="2597073" y="2149482"/>
                  <a:pt x="2591697" y="2149482"/>
                  <a:pt x="2580942" y="2149482"/>
                </a:cubicBezTo>
                <a:lnTo>
                  <a:pt x="2532549" y="2133351"/>
                </a:lnTo>
                <a:lnTo>
                  <a:pt x="2516419" y="2133351"/>
                </a:lnTo>
                <a:lnTo>
                  <a:pt x="2516419" y="2117221"/>
                </a:lnTo>
                <a:cubicBezTo>
                  <a:pt x="2505666" y="2117221"/>
                  <a:pt x="2500287" y="2114532"/>
                  <a:pt x="2500287" y="2109155"/>
                </a:cubicBezTo>
                <a:cubicBezTo>
                  <a:pt x="2500287" y="2103778"/>
                  <a:pt x="2494911" y="2106465"/>
                  <a:pt x="2484156" y="2117221"/>
                </a:cubicBezTo>
                <a:cubicBezTo>
                  <a:pt x="2494911" y="2117221"/>
                  <a:pt x="2502977" y="2127975"/>
                  <a:pt x="2508353" y="2149482"/>
                </a:cubicBezTo>
                <a:cubicBezTo>
                  <a:pt x="2513732" y="2170989"/>
                  <a:pt x="2521797" y="2176368"/>
                  <a:pt x="2532549" y="2165614"/>
                </a:cubicBezTo>
                <a:cubicBezTo>
                  <a:pt x="2532549" y="2165614"/>
                  <a:pt x="2535239" y="2168302"/>
                  <a:pt x="2540615" y="2173678"/>
                </a:cubicBezTo>
                <a:cubicBezTo>
                  <a:pt x="2545991" y="2179056"/>
                  <a:pt x="2554058" y="2181743"/>
                  <a:pt x="2564811" y="2181743"/>
                </a:cubicBezTo>
                <a:cubicBezTo>
                  <a:pt x="2575566" y="2192497"/>
                  <a:pt x="2589007" y="2200564"/>
                  <a:pt x="2605138" y="2205939"/>
                </a:cubicBezTo>
                <a:cubicBezTo>
                  <a:pt x="2621269" y="2211319"/>
                  <a:pt x="2629337" y="2214006"/>
                  <a:pt x="2629337" y="2214006"/>
                </a:cubicBezTo>
                <a:lnTo>
                  <a:pt x="2645465" y="2214006"/>
                </a:lnTo>
                <a:lnTo>
                  <a:pt x="2629337" y="2230136"/>
                </a:lnTo>
                <a:lnTo>
                  <a:pt x="2597073" y="2230136"/>
                </a:lnTo>
                <a:cubicBezTo>
                  <a:pt x="2586318" y="2219382"/>
                  <a:pt x="2570190" y="2214006"/>
                  <a:pt x="2548682" y="2214006"/>
                </a:cubicBezTo>
                <a:cubicBezTo>
                  <a:pt x="2548682" y="2214006"/>
                  <a:pt x="2545991" y="2211319"/>
                  <a:pt x="2540615" y="2205939"/>
                </a:cubicBezTo>
                <a:cubicBezTo>
                  <a:pt x="2535239" y="2200564"/>
                  <a:pt x="2527173" y="2192497"/>
                  <a:pt x="2516419" y="2181743"/>
                </a:cubicBezTo>
                <a:lnTo>
                  <a:pt x="2500287" y="2165614"/>
                </a:lnTo>
                <a:lnTo>
                  <a:pt x="2468028" y="2165614"/>
                </a:lnTo>
                <a:lnTo>
                  <a:pt x="2435764" y="2165614"/>
                </a:lnTo>
                <a:lnTo>
                  <a:pt x="2468028" y="2181743"/>
                </a:lnTo>
                <a:cubicBezTo>
                  <a:pt x="2478781" y="2192497"/>
                  <a:pt x="2484156" y="2208630"/>
                  <a:pt x="2484156" y="2230136"/>
                </a:cubicBezTo>
                <a:cubicBezTo>
                  <a:pt x="2473404" y="2230136"/>
                  <a:pt x="2468028" y="2224760"/>
                  <a:pt x="2468028" y="2214006"/>
                </a:cubicBezTo>
                <a:cubicBezTo>
                  <a:pt x="2457273" y="2203252"/>
                  <a:pt x="2449207" y="2200564"/>
                  <a:pt x="2443831" y="2205939"/>
                </a:cubicBezTo>
                <a:cubicBezTo>
                  <a:pt x="2438453" y="2211319"/>
                  <a:pt x="2425011" y="2205939"/>
                  <a:pt x="2403504" y="2189810"/>
                </a:cubicBezTo>
                <a:cubicBezTo>
                  <a:pt x="2381994" y="2173678"/>
                  <a:pt x="2371240" y="2170989"/>
                  <a:pt x="2371240" y="2181743"/>
                </a:cubicBezTo>
                <a:cubicBezTo>
                  <a:pt x="2371240" y="2192497"/>
                  <a:pt x="2376619" y="2197875"/>
                  <a:pt x="2387374" y="2197875"/>
                </a:cubicBezTo>
                <a:lnTo>
                  <a:pt x="2387374" y="2214006"/>
                </a:lnTo>
                <a:cubicBezTo>
                  <a:pt x="2376619" y="2203252"/>
                  <a:pt x="2368552" y="2192497"/>
                  <a:pt x="2363177" y="2181743"/>
                </a:cubicBezTo>
                <a:cubicBezTo>
                  <a:pt x="2357800" y="2170989"/>
                  <a:pt x="2349732" y="2160235"/>
                  <a:pt x="2338980" y="2149482"/>
                </a:cubicBezTo>
                <a:lnTo>
                  <a:pt x="2338980" y="2165614"/>
                </a:lnTo>
                <a:lnTo>
                  <a:pt x="2338980" y="2181743"/>
                </a:lnTo>
                <a:cubicBezTo>
                  <a:pt x="2328228" y="2181743"/>
                  <a:pt x="2320160" y="2179056"/>
                  <a:pt x="2314783" y="2173678"/>
                </a:cubicBezTo>
                <a:cubicBezTo>
                  <a:pt x="2309407" y="2168302"/>
                  <a:pt x="2298652" y="2162924"/>
                  <a:pt x="2282522" y="2157547"/>
                </a:cubicBezTo>
                <a:cubicBezTo>
                  <a:pt x="2266390" y="2152171"/>
                  <a:pt x="2252947" y="2144106"/>
                  <a:pt x="2242195" y="2133351"/>
                </a:cubicBezTo>
                <a:cubicBezTo>
                  <a:pt x="2242195" y="2133351"/>
                  <a:pt x="2236818" y="2130664"/>
                  <a:pt x="2226064" y="2125285"/>
                </a:cubicBezTo>
                <a:cubicBezTo>
                  <a:pt x="2215311" y="2119910"/>
                  <a:pt x="2209933" y="2117221"/>
                  <a:pt x="2209933" y="2117221"/>
                </a:cubicBezTo>
                <a:lnTo>
                  <a:pt x="2161540" y="2117221"/>
                </a:lnTo>
                <a:lnTo>
                  <a:pt x="2129278" y="2101089"/>
                </a:lnTo>
                <a:lnTo>
                  <a:pt x="2113147" y="2117221"/>
                </a:lnTo>
                <a:lnTo>
                  <a:pt x="2097015" y="2101089"/>
                </a:lnTo>
                <a:lnTo>
                  <a:pt x="2032492" y="2052697"/>
                </a:lnTo>
                <a:cubicBezTo>
                  <a:pt x="2000230" y="2031189"/>
                  <a:pt x="1984100" y="2017747"/>
                  <a:pt x="1984100" y="2012369"/>
                </a:cubicBezTo>
                <a:cubicBezTo>
                  <a:pt x="1984100" y="2006992"/>
                  <a:pt x="1986788" y="2006992"/>
                  <a:pt x="1992165" y="2012369"/>
                </a:cubicBezTo>
                <a:cubicBezTo>
                  <a:pt x="1997541" y="2017747"/>
                  <a:pt x="2002919" y="2015059"/>
                  <a:pt x="2008296" y="2004305"/>
                </a:cubicBezTo>
                <a:cubicBezTo>
                  <a:pt x="2013672" y="1993551"/>
                  <a:pt x="2021737" y="1993551"/>
                  <a:pt x="2032492" y="2004305"/>
                </a:cubicBezTo>
                <a:cubicBezTo>
                  <a:pt x="2043247" y="2004305"/>
                  <a:pt x="2048623" y="2006992"/>
                  <a:pt x="2048623" y="2012369"/>
                </a:cubicBezTo>
                <a:cubicBezTo>
                  <a:pt x="2048623" y="2017747"/>
                  <a:pt x="2054002" y="2015059"/>
                  <a:pt x="2064755" y="2004305"/>
                </a:cubicBezTo>
                <a:cubicBezTo>
                  <a:pt x="2064755" y="2004305"/>
                  <a:pt x="2075509" y="2009680"/>
                  <a:pt x="2097015" y="2020434"/>
                </a:cubicBezTo>
                <a:cubicBezTo>
                  <a:pt x="2118523" y="2031189"/>
                  <a:pt x="2129278" y="2036565"/>
                  <a:pt x="2129278" y="2036565"/>
                </a:cubicBezTo>
                <a:cubicBezTo>
                  <a:pt x="2140032" y="2036565"/>
                  <a:pt x="2145409" y="2031189"/>
                  <a:pt x="2145409" y="2020434"/>
                </a:cubicBezTo>
                <a:lnTo>
                  <a:pt x="2161540" y="2036565"/>
                </a:lnTo>
                <a:lnTo>
                  <a:pt x="2177670" y="2052697"/>
                </a:lnTo>
                <a:cubicBezTo>
                  <a:pt x="2166915" y="2052697"/>
                  <a:pt x="2166915" y="2055386"/>
                  <a:pt x="2177670" y="2060764"/>
                </a:cubicBezTo>
                <a:cubicBezTo>
                  <a:pt x="2188423" y="2066138"/>
                  <a:pt x="2196491" y="2063451"/>
                  <a:pt x="2201868" y="2052697"/>
                </a:cubicBezTo>
                <a:cubicBezTo>
                  <a:pt x="2207243" y="2041943"/>
                  <a:pt x="2209933" y="2036565"/>
                  <a:pt x="2209933" y="2036565"/>
                </a:cubicBezTo>
                <a:cubicBezTo>
                  <a:pt x="2199178" y="2036565"/>
                  <a:pt x="2191115" y="2033878"/>
                  <a:pt x="2185737" y="2028501"/>
                </a:cubicBezTo>
                <a:cubicBezTo>
                  <a:pt x="2180360" y="2023123"/>
                  <a:pt x="2177670" y="2020434"/>
                  <a:pt x="2177670" y="2020434"/>
                </a:cubicBezTo>
                <a:cubicBezTo>
                  <a:pt x="2177670" y="2009680"/>
                  <a:pt x="2174982" y="2001615"/>
                  <a:pt x="2169606" y="1996238"/>
                </a:cubicBezTo>
                <a:cubicBezTo>
                  <a:pt x="2164227" y="1990863"/>
                  <a:pt x="2150787" y="1982797"/>
                  <a:pt x="2129278" y="1972043"/>
                </a:cubicBezTo>
                <a:lnTo>
                  <a:pt x="2064755" y="1939781"/>
                </a:lnTo>
                <a:lnTo>
                  <a:pt x="2048623" y="1923651"/>
                </a:lnTo>
                <a:cubicBezTo>
                  <a:pt x="2059378" y="1923651"/>
                  <a:pt x="2064755" y="1918273"/>
                  <a:pt x="2064755" y="1907519"/>
                </a:cubicBezTo>
                <a:cubicBezTo>
                  <a:pt x="2064755" y="1896764"/>
                  <a:pt x="2064755" y="1891388"/>
                  <a:pt x="2064755" y="1891388"/>
                </a:cubicBezTo>
                <a:cubicBezTo>
                  <a:pt x="2064755" y="1880634"/>
                  <a:pt x="2062065" y="1877946"/>
                  <a:pt x="2056691" y="1883323"/>
                </a:cubicBezTo>
                <a:cubicBezTo>
                  <a:pt x="2051313" y="1888697"/>
                  <a:pt x="2048623" y="1891388"/>
                  <a:pt x="2048623" y="1891388"/>
                </a:cubicBezTo>
                <a:lnTo>
                  <a:pt x="2032492" y="1891388"/>
                </a:lnTo>
                <a:cubicBezTo>
                  <a:pt x="2032492" y="1880634"/>
                  <a:pt x="2037868" y="1875256"/>
                  <a:pt x="2048623" y="1875256"/>
                </a:cubicBezTo>
                <a:cubicBezTo>
                  <a:pt x="2048623" y="1875256"/>
                  <a:pt x="2048623" y="1869880"/>
                  <a:pt x="2048623" y="1859127"/>
                </a:cubicBezTo>
                <a:cubicBezTo>
                  <a:pt x="2048623" y="1859127"/>
                  <a:pt x="2040557" y="1859127"/>
                  <a:pt x="2024427" y="1859127"/>
                </a:cubicBezTo>
                <a:cubicBezTo>
                  <a:pt x="2008296" y="1859127"/>
                  <a:pt x="2000230" y="1864502"/>
                  <a:pt x="2000230" y="1875256"/>
                </a:cubicBezTo>
                <a:cubicBezTo>
                  <a:pt x="2000230" y="1875256"/>
                  <a:pt x="1994854" y="1875256"/>
                  <a:pt x="1984100" y="1875256"/>
                </a:cubicBezTo>
                <a:lnTo>
                  <a:pt x="1984100" y="1859127"/>
                </a:lnTo>
                <a:lnTo>
                  <a:pt x="1967968" y="1842996"/>
                </a:lnTo>
                <a:lnTo>
                  <a:pt x="1935706" y="1842996"/>
                </a:lnTo>
                <a:lnTo>
                  <a:pt x="1951838" y="1859127"/>
                </a:lnTo>
                <a:cubicBezTo>
                  <a:pt x="1973347" y="1869880"/>
                  <a:pt x="1984100" y="1880634"/>
                  <a:pt x="1984100" y="1891388"/>
                </a:cubicBezTo>
                <a:lnTo>
                  <a:pt x="1967968" y="1891388"/>
                </a:lnTo>
                <a:lnTo>
                  <a:pt x="1935706" y="1907519"/>
                </a:lnTo>
                <a:cubicBezTo>
                  <a:pt x="1946461" y="1918273"/>
                  <a:pt x="1946461" y="1920960"/>
                  <a:pt x="1935706" y="1915584"/>
                </a:cubicBezTo>
                <a:cubicBezTo>
                  <a:pt x="1924951" y="1910209"/>
                  <a:pt x="1916889" y="1912897"/>
                  <a:pt x="1911510" y="1923651"/>
                </a:cubicBezTo>
                <a:cubicBezTo>
                  <a:pt x="1906134" y="1934405"/>
                  <a:pt x="1908823" y="1945156"/>
                  <a:pt x="1919578" y="1955910"/>
                </a:cubicBezTo>
                <a:lnTo>
                  <a:pt x="1919578" y="1972043"/>
                </a:lnTo>
                <a:cubicBezTo>
                  <a:pt x="1908823" y="1972043"/>
                  <a:pt x="1903445" y="1966665"/>
                  <a:pt x="1903445" y="1955910"/>
                </a:cubicBezTo>
                <a:lnTo>
                  <a:pt x="1887314" y="1939781"/>
                </a:lnTo>
                <a:cubicBezTo>
                  <a:pt x="1887314" y="1950534"/>
                  <a:pt x="1881938" y="1950534"/>
                  <a:pt x="1871183" y="1939781"/>
                </a:cubicBezTo>
                <a:cubicBezTo>
                  <a:pt x="1860431" y="1929025"/>
                  <a:pt x="1855052" y="1929025"/>
                  <a:pt x="1855052" y="1939781"/>
                </a:cubicBezTo>
                <a:lnTo>
                  <a:pt x="1838923" y="1939781"/>
                </a:lnTo>
                <a:cubicBezTo>
                  <a:pt x="1838923" y="1929025"/>
                  <a:pt x="1833545" y="1923651"/>
                  <a:pt x="1822790" y="1923651"/>
                </a:cubicBezTo>
                <a:lnTo>
                  <a:pt x="1758269" y="1875256"/>
                </a:lnTo>
                <a:lnTo>
                  <a:pt x="1742138" y="1842996"/>
                </a:lnTo>
                <a:lnTo>
                  <a:pt x="1709876" y="1842996"/>
                </a:lnTo>
                <a:cubicBezTo>
                  <a:pt x="1699122" y="1832242"/>
                  <a:pt x="1691055" y="1826864"/>
                  <a:pt x="1685679" y="1826864"/>
                </a:cubicBezTo>
                <a:cubicBezTo>
                  <a:pt x="1680301" y="1826864"/>
                  <a:pt x="1672235" y="1826864"/>
                  <a:pt x="1661482" y="1826864"/>
                </a:cubicBezTo>
                <a:lnTo>
                  <a:pt x="1661482" y="1842996"/>
                </a:lnTo>
                <a:cubicBezTo>
                  <a:pt x="1661482" y="1832242"/>
                  <a:pt x="1656105" y="1829555"/>
                  <a:pt x="1645352" y="1834930"/>
                </a:cubicBezTo>
                <a:cubicBezTo>
                  <a:pt x="1634597" y="1840306"/>
                  <a:pt x="1629221" y="1837619"/>
                  <a:pt x="1629221" y="1826864"/>
                </a:cubicBezTo>
                <a:cubicBezTo>
                  <a:pt x="1629221" y="1816110"/>
                  <a:pt x="1621156" y="1808043"/>
                  <a:pt x="1605024" y="1802668"/>
                </a:cubicBezTo>
                <a:cubicBezTo>
                  <a:pt x="1588893" y="1797292"/>
                  <a:pt x="1575450" y="1794601"/>
                  <a:pt x="1564697" y="1794601"/>
                </a:cubicBezTo>
                <a:cubicBezTo>
                  <a:pt x="1564697" y="1783847"/>
                  <a:pt x="1548563" y="1773096"/>
                  <a:pt x="1516305" y="1762342"/>
                </a:cubicBezTo>
                <a:lnTo>
                  <a:pt x="1467914" y="1730079"/>
                </a:lnTo>
                <a:cubicBezTo>
                  <a:pt x="1457159" y="1719325"/>
                  <a:pt x="1449091" y="1711260"/>
                  <a:pt x="1443715" y="1705883"/>
                </a:cubicBezTo>
                <a:cubicBezTo>
                  <a:pt x="1438338" y="1700505"/>
                  <a:pt x="1430271" y="1697818"/>
                  <a:pt x="1419519" y="1697818"/>
                </a:cubicBezTo>
                <a:lnTo>
                  <a:pt x="1403388" y="1697818"/>
                </a:lnTo>
                <a:cubicBezTo>
                  <a:pt x="1403388" y="1697818"/>
                  <a:pt x="1411454" y="1703193"/>
                  <a:pt x="1427584" y="1713947"/>
                </a:cubicBezTo>
                <a:cubicBezTo>
                  <a:pt x="1443715" y="1724701"/>
                  <a:pt x="1449091" y="1732768"/>
                  <a:pt x="1443715" y="1738143"/>
                </a:cubicBezTo>
                <a:cubicBezTo>
                  <a:pt x="1438338" y="1743522"/>
                  <a:pt x="1441026" y="1746210"/>
                  <a:pt x="1451781" y="1746210"/>
                </a:cubicBezTo>
                <a:cubicBezTo>
                  <a:pt x="1462536" y="1746210"/>
                  <a:pt x="1467914" y="1751588"/>
                  <a:pt x="1467914" y="1762342"/>
                </a:cubicBezTo>
                <a:lnTo>
                  <a:pt x="1451781" y="1778473"/>
                </a:lnTo>
                <a:cubicBezTo>
                  <a:pt x="1441026" y="1767718"/>
                  <a:pt x="1435650" y="1762342"/>
                  <a:pt x="1435650" y="1762342"/>
                </a:cubicBezTo>
                <a:cubicBezTo>
                  <a:pt x="1424895" y="1762342"/>
                  <a:pt x="1419519" y="1762342"/>
                  <a:pt x="1419519" y="1762342"/>
                </a:cubicBezTo>
                <a:cubicBezTo>
                  <a:pt x="1419519" y="1751588"/>
                  <a:pt x="1408764" y="1740833"/>
                  <a:pt x="1387259" y="1730079"/>
                </a:cubicBezTo>
                <a:cubicBezTo>
                  <a:pt x="1365750" y="1719325"/>
                  <a:pt x="1354997" y="1708572"/>
                  <a:pt x="1354997" y="1697818"/>
                </a:cubicBezTo>
                <a:cubicBezTo>
                  <a:pt x="1344242" y="1697818"/>
                  <a:pt x="1338864" y="1703193"/>
                  <a:pt x="1338864" y="1713947"/>
                </a:cubicBezTo>
                <a:cubicBezTo>
                  <a:pt x="1338864" y="1724701"/>
                  <a:pt x="1338864" y="1730079"/>
                  <a:pt x="1338864" y="1730079"/>
                </a:cubicBezTo>
                <a:cubicBezTo>
                  <a:pt x="1338864" y="1730079"/>
                  <a:pt x="1328112" y="1730079"/>
                  <a:pt x="1306604" y="1730079"/>
                </a:cubicBezTo>
                <a:cubicBezTo>
                  <a:pt x="1306604" y="1719325"/>
                  <a:pt x="1303913" y="1711260"/>
                  <a:pt x="1298537" y="1705883"/>
                </a:cubicBezTo>
                <a:cubicBezTo>
                  <a:pt x="1293160" y="1700505"/>
                  <a:pt x="1290473" y="1695129"/>
                  <a:pt x="1290473" y="1689751"/>
                </a:cubicBezTo>
                <a:cubicBezTo>
                  <a:pt x="1290473" y="1684375"/>
                  <a:pt x="1290473" y="1681687"/>
                  <a:pt x="1290473" y="1681687"/>
                </a:cubicBezTo>
                <a:cubicBezTo>
                  <a:pt x="1290473" y="1681687"/>
                  <a:pt x="1285095" y="1681687"/>
                  <a:pt x="1274342" y="1681687"/>
                </a:cubicBezTo>
                <a:lnTo>
                  <a:pt x="1242078" y="1697818"/>
                </a:lnTo>
                <a:cubicBezTo>
                  <a:pt x="1220571" y="1687064"/>
                  <a:pt x="1209817" y="1681687"/>
                  <a:pt x="1209817" y="1681687"/>
                </a:cubicBezTo>
                <a:lnTo>
                  <a:pt x="1193688" y="1681687"/>
                </a:lnTo>
                <a:cubicBezTo>
                  <a:pt x="1204441" y="1670933"/>
                  <a:pt x="1207129" y="1662868"/>
                  <a:pt x="1201751" y="1657489"/>
                </a:cubicBezTo>
                <a:cubicBezTo>
                  <a:pt x="1196374" y="1652114"/>
                  <a:pt x="1188309" y="1649425"/>
                  <a:pt x="1177554" y="1649425"/>
                </a:cubicBezTo>
                <a:cubicBezTo>
                  <a:pt x="1156046" y="1649425"/>
                  <a:pt x="1145296" y="1652114"/>
                  <a:pt x="1145296" y="1657489"/>
                </a:cubicBezTo>
                <a:cubicBezTo>
                  <a:pt x="1145296" y="1662868"/>
                  <a:pt x="1142605" y="1665555"/>
                  <a:pt x="1137227" y="1665555"/>
                </a:cubicBezTo>
                <a:cubicBezTo>
                  <a:pt x="1131851" y="1665555"/>
                  <a:pt x="1131851" y="1660179"/>
                  <a:pt x="1137227" y="1649425"/>
                </a:cubicBezTo>
                <a:cubicBezTo>
                  <a:pt x="1142605" y="1638671"/>
                  <a:pt x="1123786" y="1622538"/>
                  <a:pt x="1080771" y="1601033"/>
                </a:cubicBezTo>
                <a:lnTo>
                  <a:pt x="1016245" y="1568770"/>
                </a:lnTo>
                <a:lnTo>
                  <a:pt x="1000115" y="1584901"/>
                </a:lnTo>
                <a:lnTo>
                  <a:pt x="1000115" y="1601033"/>
                </a:lnTo>
                <a:cubicBezTo>
                  <a:pt x="1010869" y="1601033"/>
                  <a:pt x="1013558" y="1603720"/>
                  <a:pt x="1008180" y="1609097"/>
                </a:cubicBezTo>
                <a:cubicBezTo>
                  <a:pt x="1002804" y="1614475"/>
                  <a:pt x="989362" y="1617164"/>
                  <a:pt x="967854" y="1617164"/>
                </a:cubicBezTo>
                <a:lnTo>
                  <a:pt x="951721" y="1633293"/>
                </a:lnTo>
                <a:lnTo>
                  <a:pt x="935591" y="1633293"/>
                </a:lnTo>
                <a:cubicBezTo>
                  <a:pt x="924837" y="1622538"/>
                  <a:pt x="908708" y="1617164"/>
                  <a:pt x="887199" y="1617164"/>
                </a:cubicBezTo>
                <a:lnTo>
                  <a:pt x="903330" y="1601033"/>
                </a:lnTo>
                <a:cubicBezTo>
                  <a:pt x="924837" y="1590277"/>
                  <a:pt x="935591" y="1587588"/>
                  <a:pt x="935591" y="1592968"/>
                </a:cubicBezTo>
                <a:cubicBezTo>
                  <a:pt x="935591" y="1598343"/>
                  <a:pt x="940969" y="1601033"/>
                  <a:pt x="951721" y="1601033"/>
                </a:cubicBezTo>
                <a:cubicBezTo>
                  <a:pt x="962477" y="1601033"/>
                  <a:pt x="965166" y="1595655"/>
                  <a:pt x="959787" y="1584901"/>
                </a:cubicBezTo>
                <a:cubicBezTo>
                  <a:pt x="954412" y="1574147"/>
                  <a:pt x="949036" y="1568770"/>
                  <a:pt x="943658" y="1568770"/>
                </a:cubicBezTo>
                <a:cubicBezTo>
                  <a:pt x="938280" y="1568770"/>
                  <a:pt x="930214" y="1563392"/>
                  <a:pt x="919462" y="1552638"/>
                </a:cubicBezTo>
                <a:cubicBezTo>
                  <a:pt x="908708" y="1552638"/>
                  <a:pt x="900641" y="1549951"/>
                  <a:pt x="895264" y="1544574"/>
                </a:cubicBezTo>
                <a:cubicBezTo>
                  <a:pt x="889886" y="1539197"/>
                  <a:pt x="881821" y="1531133"/>
                  <a:pt x="871068" y="1520377"/>
                </a:cubicBezTo>
                <a:lnTo>
                  <a:pt x="854936" y="1520377"/>
                </a:lnTo>
                <a:lnTo>
                  <a:pt x="871068" y="1536509"/>
                </a:lnTo>
                <a:lnTo>
                  <a:pt x="903330" y="1568770"/>
                </a:lnTo>
                <a:lnTo>
                  <a:pt x="854936" y="1568770"/>
                </a:lnTo>
                <a:cubicBezTo>
                  <a:pt x="833428" y="1547263"/>
                  <a:pt x="828053" y="1531133"/>
                  <a:pt x="838807" y="1520377"/>
                </a:cubicBezTo>
                <a:cubicBezTo>
                  <a:pt x="849562" y="1509623"/>
                  <a:pt x="846871" y="1498870"/>
                  <a:pt x="830742" y="1488116"/>
                </a:cubicBezTo>
                <a:cubicBezTo>
                  <a:pt x="814611" y="1477363"/>
                  <a:pt x="798478" y="1471984"/>
                  <a:pt x="782349" y="1471984"/>
                </a:cubicBezTo>
                <a:cubicBezTo>
                  <a:pt x="766218" y="1471984"/>
                  <a:pt x="758152" y="1471984"/>
                  <a:pt x="758152" y="1471984"/>
                </a:cubicBezTo>
                <a:cubicBezTo>
                  <a:pt x="758152" y="1461230"/>
                  <a:pt x="758152" y="1455855"/>
                  <a:pt x="758152" y="1455855"/>
                </a:cubicBezTo>
                <a:cubicBezTo>
                  <a:pt x="758152" y="1455855"/>
                  <a:pt x="752775" y="1455855"/>
                  <a:pt x="742021" y="1455855"/>
                </a:cubicBezTo>
                <a:cubicBezTo>
                  <a:pt x="742021" y="1455855"/>
                  <a:pt x="742021" y="1450475"/>
                  <a:pt x="742021" y="1439723"/>
                </a:cubicBezTo>
                <a:lnTo>
                  <a:pt x="725891" y="1423592"/>
                </a:lnTo>
                <a:lnTo>
                  <a:pt x="693628" y="1423592"/>
                </a:lnTo>
                <a:cubicBezTo>
                  <a:pt x="672119" y="1402084"/>
                  <a:pt x="655991" y="1394020"/>
                  <a:pt x="645236" y="1399396"/>
                </a:cubicBezTo>
                <a:cubicBezTo>
                  <a:pt x="634482" y="1404773"/>
                  <a:pt x="623727" y="1402084"/>
                  <a:pt x="612974" y="1391329"/>
                </a:cubicBezTo>
                <a:cubicBezTo>
                  <a:pt x="612974" y="1391329"/>
                  <a:pt x="610286" y="1388642"/>
                  <a:pt x="604908" y="1383266"/>
                </a:cubicBezTo>
                <a:cubicBezTo>
                  <a:pt x="599531" y="1377888"/>
                  <a:pt x="591467" y="1375201"/>
                  <a:pt x="580712" y="1375201"/>
                </a:cubicBezTo>
                <a:lnTo>
                  <a:pt x="564581" y="1375201"/>
                </a:lnTo>
                <a:lnTo>
                  <a:pt x="580712" y="1391329"/>
                </a:lnTo>
                <a:lnTo>
                  <a:pt x="612974" y="1423592"/>
                </a:lnTo>
                <a:cubicBezTo>
                  <a:pt x="623727" y="1423592"/>
                  <a:pt x="629105" y="1428968"/>
                  <a:pt x="629105" y="1439723"/>
                </a:cubicBezTo>
                <a:lnTo>
                  <a:pt x="612974" y="1455855"/>
                </a:lnTo>
                <a:cubicBezTo>
                  <a:pt x="612974" y="1445100"/>
                  <a:pt x="612974" y="1439723"/>
                  <a:pt x="612974" y="1439723"/>
                </a:cubicBezTo>
                <a:cubicBezTo>
                  <a:pt x="591467" y="1450475"/>
                  <a:pt x="569958" y="1439723"/>
                  <a:pt x="548451" y="1407461"/>
                </a:cubicBezTo>
                <a:cubicBezTo>
                  <a:pt x="548451" y="1407461"/>
                  <a:pt x="543074" y="1407461"/>
                  <a:pt x="532319" y="1407461"/>
                </a:cubicBezTo>
                <a:lnTo>
                  <a:pt x="500058" y="1407461"/>
                </a:lnTo>
                <a:lnTo>
                  <a:pt x="483927" y="1391329"/>
                </a:lnTo>
                <a:lnTo>
                  <a:pt x="435535" y="1375201"/>
                </a:lnTo>
                <a:lnTo>
                  <a:pt x="387140" y="1375201"/>
                </a:lnTo>
                <a:lnTo>
                  <a:pt x="338749" y="1375201"/>
                </a:lnTo>
                <a:cubicBezTo>
                  <a:pt x="327994" y="1364446"/>
                  <a:pt x="322618" y="1353692"/>
                  <a:pt x="322618" y="1342938"/>
                </a:cubicBezTo>
                <a:lnTo>
                  <a:pt x="338749" y="1342938"/>
                </a:lnTo>
                <a:lnTo>
                  <a:pt x="354878" y="1342938"/>
                </a:lnTo>
                <a:cubicBezTo>
                  <a:pt x="333372" y="1310675"/>
                  <a:pt x="301110" y="1294546"/>
                  <a:pt x="258094" y="1294546"/>
                </a:cubicBezTo>
                <a:cubicBezTo>
                  <a:pt x="247340" y="1294546"/>
                  <a:pt x="236586" y="1289168"/>
                  <a:pt x="225832" y="1278414"/>
                </a:cubicBezTo>
                <a:cubicBezTo>
                  <a:pt x="215077" y="1267660"/>
                  <a:pt x="209703" y="1259596"/>
                  <a:pt x="209703" y="1254218"/>
                </a:cubicBezTo>
                <a:cubicBezTo>
                  <a:pt x="209703" y="1248842"/>
                  <a:pt x="215077" y="1246154"/>
                  <a:pt x="225832" y="1246154"/>
                </a:cubicBezTo>
                <a:lnTo>
                  <a:pt x="241965" y="1230020"/>
                </a:lnTo>
                <a:cubicBezTo>
                  <a:pt x="241965" y="1208514"/>
                  <a:pt x="247340" y="1203137"/>
                  <a:pt x="258094" y="1213891"/>
                </a:cubicBezTo>
                <a:lnTo>
                  <a:pt x="290358" y="1213891"/>
                </a:lnTo>
                <a:cubicBezTo>
                  <a:pt x="290358" y="1213891"/>
                  <a:pt x="301110" y="1213891"/>
                  <a:pt x="322618" y="1213891"/>
                </a:cubicBezTo>
                <a:lnTo>
                  <a:pt x="354878" y="1230020"/>
                </a:lnTo>
                <a:lnTo>
                  <a:pt x="354878" y="1246154"/>
                </a:lnTo>
                <a:cubicBezTo>
                  <a:pt x="365635" y="1246154"/>
                  <a:pt x="371011" y="1240775"/>
                  <a:pt x="371011" y="1230020"/>
                </a:cubicBezTo>
                <a:cubicBezTo>
                  <a:pt x="371011" y="1219266"/>
                  <a:pt x="373699" y="1213891"/>
                  <a:pt x="379078" y="1213891"/>
                </a:cubicBezTo>
                <a:cubicBezTo>
                  <a:pt x="384454" y="1213891"/>
                  <a:pt x="387140" y="1213891"/>
                  <a:pt x="387140" y="1213891"/>
                </a:cubicBezTo>
                <a:cubicBezTo>
                  <a:pt x="397895" y="1224646"/>
                  <a:pt x="416714" y="1232709"/>
                  <a:pt x="443599" y="1238088"/>
                </a:cubicBezTo>
                <a:cubicBezTo>
                  <a:pt x="470485" y="1243464"/>
                  <a:pt x="494681" y="1256907"/>
                  <a:pt x="516190" y="1278414"/>
                </a:cubicBezTo>
                <a:cubicBezTo>
                  <a:pt x="526941" y="1289168"/>
                  <a:pt x="535008" y="1297234"/>
                  <a:pt x="540385" y="1302610"/>
                </a:cubicBezTo>
                <a:cubicBezTo>
                  <a:pt x="545760" y="1307987"/>
                  <a:pt x="553827" y="1305300"/>
                  <a:pt x="564581" y="1294546"/>
                </a:cubicBezTo>
                <a:lnTo>
                  <a:pt x="532319" y="1278414"/>
                </a:lnTo>
                <a:cubicBezTo>
                  <a:pt x="521565" y="1278414"/>
                  <a:pt x="513499" y="1275725"/>
                  <a:pt x="508123" y="1270350"/>
                </a:cubicBezTo>
                <a:cubicBezTo>
                  <a:pt x="502745" y="1264971"/>
                  <a:pt x="505435" y="1256907"/>
                  <a:pt x="516190" y="1246154"/>
                </a:cubicBezTo>
                <a:lnTo>
                  <a:pt x="556516" y="1246154"/>
                </a:lnTo>
                <a:cubicBezTo>
                  <a:pt x="551140" y="1246154"/>
                  <a:pt x="548451" y="1240775"/>
                  <a:pt x="548451" y="1230020"/>
                </a:cubicBezTo>
                <a:lnTo>
                  <a:pt x="580712" y="1230020"/>
                </a:lnTo>
                <a:cubicBezTo>
                  <a:pt x="602219" y="1251529"/>
                  <a:pt x="612974" y="1256907"/>
                  <a:pt x="612974" y="1246154"/>
                </a:cubicBezTo>
                <a:cubicBezTo>
                  <a:pt x="634482" y="1213891"/>
                  <a:pt x="629105" y="1197760"/>
                  <a:pt x="596844" y="1197760"/>
                </a:cubicBezTo>
                <a:cubicBezTo>
                  <a:pt x="586090" y="1197760"/>
                  <a:pt x="575336" y="1192383"/>
                  <a:pt x="564581" y="1181629"/>
                </a:cubicBezTo>
                <a:cubicBezTo>
                  <a:pt x="564581" y="1170875"/>
                  <a:pt x="564581" y="1165500"/>
                  <a:pt x="564581" y="1165500"/>
                </a:cubicBezTo>
                <a:cubicBezTo>
                  <a:pt x="564581" y="1165500"/>
                  <a:pt x="569958" y="1160120"/>
                  <a:pt x="580712" y="1149366"/>
                </a:cubicBezTo>
                <a:lnTo>
                  <a:pt x="564581" y="1149366"/>
                </a:lnTo>
                <a:cubicBezTo>
                  <a:pt x="510812" y="1149366"/>
                  <a:pt x="483927" y="1133237"/>
                  <a:pt x="483927" y="1100974"/>
                </a:cubicBezTo>
                <a:cubicBezTo>
                  <a:pt x="483927" y="1079466"/>
                  <a:pt x="481236" y="1068712"/>
                  <a:pt x="475862" y="1068712"/>
                </a:cubicBezTo>
                <a:cubicBezTo>
                  <a:pt x="470485" y="1068712"/>
                  <a:pt x="462419" y="1063337"/>
                  <a:pt x="451664" y="1052583"/>
                </a:cubicBezTo>
                <a:lnTo>
                  <a:pt x="435535" y="1052583"/>
                </a:lnTo>
                <a:lnTo>
                  <a:pt x="419403" y="1068712"/>
                </a:lnTo>
                <a:cubicBezTo>
                  <a:pt x="387140" y="1057959"/>
                  <a:pt x="371011" y="1068712"/>
                  <a:pt x="371011" y="1100974"/>
                </a:cubicBezTo>
                <a:lnTo>
                  <a:pt x="354878" y="1100974"/>
                </a:lnTo>
                <a:cubicBezTo>
                  <a:pt x="354878" y="1090220"/>
                  <a:pt x="349503" y="1084845"/>
                  <a:pt x="338749" y="1084845"/>
                </a:cubicBezTo>
                <a:cubicBezTo>
                  <a:pt x="327994" y="1084845"/>
                  <a:pt x="322618" y="1079466"/>
                  <a:pt x="322618" y="1068712"/>
                </a:cubicBezTo>
                <a:lnTo>
                  <a:pt x="338749" y="1052583"/>
                </a:lnTo>
                <a:lnTo>
                  <a:pt x="338749" y="1036451"/>
                </a:lnTo>
                <a:lnTo>
                  <a:pt x="354878" y="1036451"/>
                </a:lnTo>
                <a:lnTo>
                  <a:pt x="387140" y="1020320"/>
                </a:lnTo>
                <a:cubicBezTo>
                  <a:pt x="397895" y="1009566"/>
                  <a:pt x="392518" y="1004188"/>
                  <a:pt x="371011" y="1004188"/>
                </a:cubicBezTo>
                <a:cubicBezTo>
                  <a:pt x="349503" y="1004188"/>
                  <a:pt x="333372" y="998811"/>
                  <a:pt x="322618" y="988057"/>
                </a:cubicBezTo>
                <a:lnTo>
                  <a:pt x="306486" y="971928"/>
                </a:lnTo>
                <a:cubicBezTo>
                  <a:pt x="317240" y="950420"/>
                  <a:pt x="319928" y="939666"/>
                  <a:pt x="314553" y="939666"/>
                </a:cubicBezTo>
                <a:cubicBezTo>
                  <a:pt x="309176" y="939666"/>
                  <a:pt x="306486" y="942354"/>
                  <a:pt x="306486" y="947729"/>
                </a:cubicBezTo>
                <a:cubicBezTo>
                  <a:pt x="306486" y="953107"/>
                  <a:pt x="298422" y="955796"/>
                  <a:pt x="282290" y="955796"/>
                </a:cubicBezTo>
                <a:cubicBezTo>
                  <a:pt x="266160" y="955796"/>
                  <a:pt x="260782" y="950420"/>
                  <a:pt x="266160" y="939666"/>
                </a:cubicBezTo>
                <a:cubicBezTo>
                  <a:pt x="271536" y="928911"/>
                  <a:pt x="268848" y="920846"/>
                  <a:pt x="258094" y="915470"/>
                </a:cubicBezTo>
                <a:cubicBezTo>
                  <a:pt x="247340" y="910092"/>
                  <a:pt x="236586" y="907404"/>
                  <a:pt x="225832" y="907404"/>
                </a:cubicBezTo>
                <a:cubicBezTo>
                  <a:pt x="215077" y="896650"/>
                  <a:pt x="207014" y="891274"/>
                  <a:pt x="201636" y="891274"/>
                </a:cubicBezTo>
                <a:cubicBezTo>
                  <a:pt x="196260" y="891274"/>
                  <a:pt x="188194" y="891274"/>
                  <a:pt x="177441" y="891274"/>
                </a:cubicBezTo>
                <a:cubicBezTo>
                  <a:pt x="166686" y="880518"/>
                  <a:pt x="155931" y="880518"/>
                  <a:pt x="145177" y="891274"/>
                </a:cubicBezTo>
                <a:lnTo>
                  <a:pt x="96786" y="907404"/>
                </a:lnTo>
                <a:cubicBezTo>
                  <a:pt x="96786" y="896650"/>
                  <a:pt x="91409" y="891274"/>
                  <a:pt x="80655" y="891274"/>
                </a:cubicBezTo>
                <a:cubicBezTo>
                  <a:pt x="69901" y="891274"/>
                  <a:pt x="53769" y="891274"/>
                  <a:pt x="32262" y="891274"/>
                </a:cubicBezTo>
                <a:lnTo>
                  <a:pt x="32262" y="859011"/>
                </a:lnTo>
                <a:lnTo>
                  <a:pt x="80655" y="826750"/>
                </a:lnTo>
                <a:lnTo>
                  <a:pt x="96786" y="810618"/>
                </a:lnTo>
                <a:lnTo>
                  <a:pt x="112918" y="794487"/>
                </a:lnTo>
                <a:cubicBezTo>
                  <a:pt x="134424" y="794487"/>
                  <a:pt x="112918" y="772982"/>
                  <a:pt x="48392" y="729963"/>
                </a:cubicBezTo>
                <a:cubicBezTo>
                  <a:pt x="37639" y="719209"/>
                  <a:pt x="26885" y="713833"/>
                  <a:pt x="16131" y="713833"/>
                </a:cubicBezTo>
                <a:cubicBezTo>
                  <a:pt x="5377" y="713833"/>
                  <a:pt x="0" y="711142"/>
                  <a:pt x="0" y="705766"/>
                </a:cubicBezTo>
                <a:cubicBezTo>
                  <a:pt x="0" y="700391"/>
                  <a:pt x="0" y="692327"/>
                  <a:pt x="0" y="681570"/>
                </a:cubicBezTo>
                <a:lnTo>
                  <a:pt x="16131" y="665441"/>
                </a:lnTo>
                <a:cubicBezTo>
                  <a:pt x="16131" y="665441"/>
                  <a:pt x="26885" y="670816"/>
                  <a:pt x="48392" y="681570"/>
                </a:cubicBezTo>
                <a:cubicBezTo>
                  <a:pt x="37639" y="638555"/>
                  <a:pt x="37639" y="617050"/>
                  <a:pt x="48392" y="617050"/>
                </a:cubicBezTo>
                <a:cubicBezTo>
                  <a:pt x="59146" y="627802"/>
                  <a:pt x="67210" y="619737"/>
                  <a:pt x="72590" y="592850"/>
                </a:cubicBezTo>
                <a:cubicBezTo>
                  <a:pt x="77964" y="565966"/>
                  <a:pt x="80655" y="547148"/>
                  <a:pt x="80655" y="536395"/>
                </a:cubicBezTo>
                <a:lnTo>
                  <a:pt x="80655" y="520261"/>
                </a:lnTo>
                <a:cubicBezTo>
                  <a:pt x="91409" y="509507"/>
                  <a:pt x="96786" y="504132"/>
                  <a:pt x="96786" y="504132"/>
                </a:cubicBezTo>
                <a:cubicBezTo>
                  <a:pt x="107540" y="461115"/>
                  <a:pt x="118294" y="466493"/>
                  <a:pt x="129048" y="520261"/>
                </a:cubicBezTo>
                <a:lnTo>
                  <a:pt x="161310" y="520261"/>
                </a:lnTo>
                <a:cubicBezTo>
                  <a:pt x="161310" y="498756"/>
                  <a:pt x="155931" y="488000"/>
                  <a:pt x="145177" y="488000"/>
                </a:cubicBezTo>
                <a:lnTo>
                  <a:pt x="161310" y="391215"/>
                </a:lnTo>
                <a:cubicBezTo>
                  <a:pt x="161310" y="380461"/>
                  <a:pt x="161310" y="375086"/>
                  <a:pt x="161310" y="375086"/>
                </a:cubicBezTo>
                <a:lnTo>
                  <a:pt x="193569" y="358952"/>
                </a:lnTo>
                <a:cubicBezTo>
                  <a:pt x="193569" y="369707"/>
                  <a:pt x="193569" y="380461"/>
                  <a:pt x="193569" y="391215"/>
                </a:cubicBezTo>
                <a:lnTo>
                  <a:pt x="209703" y="375086"/>
                </a:lnTo>
                <a:lnTo>
                  <a:pt x="258094" y="358952"/>
                </a:lnTo>
                <a:cubicBezTo>
                  <a:pt x="258094" y="369707"/>
                  <a:pt x="260782" y="377774"/>
                  <a:pt x="266160" y="383150"/>
                </a:cubicBezTo>
                <a:cubicBezTo>
                  <a:pt x="271536" y="388525"/>
                  <a:pt x="271536" y="393906"/>
                  <a:pt x="266160" y="399282"/>
                </a:cubicBezTo>
                <a:lnTo>
                  <a:pt x="274225" y="391215"/>
                </a:lnTo>
                <a:cubicBezTo>
                  <a:pt x="274225" y="380461"/>
                  <a:pt x="274225" y="369707"/>
                  <a:pt x="274225" y="358952"/>
                </a:cubicBezTo>
                <a:cubicBezTo>
                  <a:pt x="274225" y="326691"/>
                  <a:pt x="279601" y="310561"/>
                  <a:pt x="290358" y="310561"/>
                </a:cubicBezTo>
                <a:cubicBezTo>
                  <a:pt x="322618" y="310561"/>
                  <a:pt x="333372" y="299806"/>
                  <a:pt x="322618" y="278298"/>
                </a:cubicBezTo>
                <a:cubicBezTo>
                  <a:pt x="322618" y="267545"/>
                  <a:pt x="327994" y="256793"/>
                  <a:pt x="338749" y="246037"/>
                </a:cubicBezTo>
                <a:lnTo>
                  <a:pt x="338749" y="213774"/>
                </a:lnTo>
                <a:lnTo>
                  <a:pt x="354878" y="246037"/>
                </a:lnTo>
                <a:lnTo>
                  <a:pt x="354878" y="262169"/>
                </a:lnTo>
                <a:cubicBezTo>
                  <a:pt x="354878" y="262169"/>
                  <a:pt x="360257" y="256793"/>
                  <a:pt x="371011" y="246037"/>
                </a:cubicBezTo>
                <a:lnTo>
                  <a:pt x="371011" y="197645"/>
                </a:lnTo>
                <a:lnTo>
                  <a:pt x="371011" y="165382"/>
                </a:lnTo>
                <a:lnTo>
                  <a:pt x="387140" y="133120"/>
                </a:lnTo>
                <a:cubicBezTo>
                  <a:pt x="376386" y="133120"/>
                  <a:pt x="371011" y="133120"/>
                  <a:pt x="371011" y="133120"/>
                </a:cubicBezTo>
                <a:lnTo>
                  <a:pt x="387140" y="116991"/>
                </a:lnTo>
                <a:cubicBezTo>
                  <a:pt x="397895" y="116991"/>
                  <a:pt x="403273" y="127743"/>
                  <a:pt x="403273" y="149252"/>
                </a:cubicBezTo>
                <a:cubicBezTo>
                  <a:pt x="403273" y="213774"/>
                  <a:pt x="419403" y="229906"/>
                  <a:pt x="451664" y="197645"/>
                </a:cubicBezTo>
                <a:cubicBezTo>
                  <a:pt x="462419" y="186891"/>
                  <a:pt x="465109" y="178824"/>
                  <a:pt x="459731" y="173448"/>
                </a:cubicBezTo>
                <a:cubicBezTo>
                  <a:pt x="454353" y="168073"/>
                  <a:pt x="454353" y="160006"/>
                  <a:pt x="459731" y="149252"/>
                </a:cubicBezTo>
                <a:cubicBezTo>
                  <a:pt x="465109" y="138496"/>
                  <a:pt x="467795" y="130432"/>
                  <a:pt x="467795" y="125056"/>
                </a:cubicBezTo>
                <a:cubicBezTo>
                  <a:pt x="467795" y="119680"/>
                  <a:pt x="473173" y="106236"/>
                  <a:pt x="483927" y="84728"/>
                </a:cubicBezTo>
                <a:lnTo>
                  <a:pt x="500058" y="52465"/>
                </a:lnTo>
                <a:cubicBezTo>
                  <a:pt x="500058" y="41711"/>
                  <a:pt x="505435" y="41711"/>
                  <a:pt x="516190" y="52465"/>
                </a:cubicBezTo>
                <a:lnTo>
                  <a:pt x="516190" y="36336"/>
                </a:lnTo>
                <a:cubicBezTo>
                  <a:pt x="516190" y="25582"/>
                  <a:pt x="516190" y="20206"/>
                  <a:pt x="516190" y="20206"/>
                </a:cubicBezTo>
                <a:cubicBezTo>
                  <a:pt x="516190" y="20206"/>
                  <a:pt x="521565" y="14828"/>
                  <a:pt x="532319" y="4074"/>
                </a:cubicBezTo>
                <a:lnTo>
                  <a:pt x="532319" y="20206"/>
                </a:lnTo>
                <a:cubicBezTo>
                  <a:pt x="532319" y="30960"/>
                  <a:pt x="535008" y="41711"/>
                  <a:pt x="540385" y="52465"/>
                </a:cubicBezTo>
                <a:cubicBezTo>
                  <a:pt x="545760" y="63223"/>
                  <a:pt x="545760" y="71286"/>
                  <a:pt x="540385" y="76661"/>
                </a:cubicBezTo>
                <a:cubicBezTo>
                  <a:pt x="535008" y="82041"/>
                  <a:pt x="532319" y="90104"/>
                  <a:pt x="532319" y="100860"/>
                </a:cubicBezTo>
                <a:cubicBezTo>
                  <a:pt x="532319" y="111614"/>
                  <a:pt x="535008" y="116991"/>
                  <a:pt x="540385" y="116991"/>
                </a:cubicBezTo>
                <a:cubicBezTo>
                  <a:pt x="545760" y="116991"/>
                  <a:pt x="548451" y="111614"/>
                  <a:pt x="548451" y="100860"/>
                </a:cubicBezTo>
                <a:cubicBezTo>
                  <a:pt x="548451" y="57842"/>
                  <a:pt x="564581" y="57842"/>
                  <a:pt x="596844" y="100860"/>
                </a:cubicBezTo>
                <a:cubicBezTo>
                  <a:pt x="607598" y="111614"/>
                  <a:pt x="612974" y="116991"/>
                  <a:pt x="612974" y="116991"/>
                </a:cubicBezTo>
                <a:lnTo>
                  <a:pt x="629105" y="20206"/>
                </a:lnTo>
                <a:close/>
              </a:path>
            </a:pathLst>
          </a:custGeom>
          <a:solidFill>
            <a:schemeClr val="tx1">
              <a:lumMod val="40000"/>
              <a:lumOff val="60000"/>
            </a:schemeClr>
          </a:solidFill>
        </p:spPr>
        <p:txBody>
          <a:bodyPr wrap="square">
            <a:noAutofit/>
          </a:bodyPr>
          <a:lstStyle>
            <a:lvl1pPr>
              <a:defRPr/>
            </a:lvl1pPr>
          </a:lstStyle>
          <a:p>
            <a:r>
              <a:rPr kumimoji="1" lang="en-US" altLang="ja-JP" dirty="0"/>
              <a:t>Click icon to add picture</a:t>
            </a:r>
            <a:endParaRPr kumimoji="1" lang="ja-JP" altLang="en-US" dirty="0"/>
          </a:p>
        </p:txBody>
      </p:sp>
      <p:sp>
        <p:nvSpPr>
          <p:cNvPr id="10" name="Title 1"/>
          <p:cNvSpPr>
            <a:spLocks noGrp="1"/>
          </p:cNvSpPr>
          <p:nvPr>
            <p:ph type="title" hasCustomPrompt="1"/>
          </p:nvPr>
        </p:nvSpPr>
        <p:spPr>
          <a:xfrm>
            <a:off x="1058445" y="4277096"/>
            <a:ext cx="7431676" cy="3118156"/>
          </a:xfrm>
        </p:spPr>
        <p:txBody>
          <a:bodyPr/>
          <a:lstStyle>
            <a:lvl1pPr algn="l">
              <a:lnSpc>
                <a:spcPct val="80000"/>
              </a:lnSpc>
              <a:defRPr sz="9600" baseline="0">
                <a:solidFill>
                  <a:schemeClr val="tx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cxnSp>
        <p:nvCxnSpPr>
          <p:cNvPr id="11" name="Straight Connector 10"/>
          <p:cNvCxnSpPr/>
          <p:nvPr userDrawn="1"/>
        </p:nvCxnSpPr>
        <p:spPr>
          <a:xfrm>
            <a:off x="1172733" y="7402302"/>
            <a:ext cx="2482635"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2" name="Text Placeholder 3"/>
          <p:cNvSpPr>
            <a:spLocks noGrp="1"/>
          </p:cNvSpPr>
          <p:nvPr>
            <p:ph type="body" sz="quarter" idx="14" hasCustomPrompt="1"/>
          </p:nvPr>
        </p:nvSpPr>
        <p:spPr>
          <a:xfrm>
            <a:off x="1068323" y="7605947"/>
            <a:ext cx="9936457" cy="1636461"/>
          </a:xfrm>
        </p:spPr>
        <p:txBody>
          <a:bodyPr anchor="t">
            <a:normAutofit/>
          </a:bodyPr>
          <a:lstStyle>
            <a:lvl1pPr>
              <a:defRPr sz="180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43774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par>
                                <p:cTn id="8" presetID="22" presetClass="entr" presetSubtype="8"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par>
                          <p:cTn id="11" fill="hold">
                            <p:stCondLst>
                              <p:cond delay="750"/>
                            </p:stCondLst>
                            <p:childTnLst>
                              <p:par>
                                <p:cTn id="12" presetID="2" presetClass="entr" presetSubtype="4" decel="100000" fill="hold" grpId="0" nodeType="afterEffect">
                                  <p:stCondLst>
                                    <p:cond delay="250"/>
                                  </p:stCondLst>
                                  <p:iterate type="wd">
                                    <p:tmPct val="10000"/>
                                  </p:iterate>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750" fill="hold"/>
                                        <p:tgtEl>
                                          <p:spTgt spid="10"/>
                                        </p:tgtEl>
                                        <p:attrNameLst>
                                          <p:attrName>ppt_x</p:attrName>
                                        </p:attrNameLst>
                                      </p:cBhvr>
                                      <p:tavLst>
                                        <p:tav tm="0">
                                          <p:val>
                                            <p:strVal val="#ppt_x"/>
                                          </p:val>
                                        </p:tav>
                                        <p:tav tm="100000">
                                          <p:val>
                                            <p:strVal val="#ppt_x"/>
                                          </p:val>
                                        </p:tav>
                                      </p:tavLst>
                                    </p:anim>
                                    <p:anim calcmode="lin" valueType="num">
                                      <p:cBhvr additive="base">
                                        <p:cTn id="15" dur="750" fill="hold"/>
                                        <p:tgtEl>
                                          <p:spTgt spid="10"/>
                                        </p:tgtEl>
                                        <p:attrNameLst>
                                          <p:attrName>ppt_y</p:attrName>
                                        </p:attrNameLst>
                                      </p:cBhvr>
                                      <p:tavLst>
                                        <p:tav tm="0">
                                          <p:val>
                                            <p:strVal val="1+#ppt_h/2"/>
                                          </p:val>
                                        </p:tav>
                                        <p:tav tm="100000">
                                          <p:val>
                                            <p:strVal val="#ppt_y"/>
                                          </p:val>
                                        </p:tav>
                                      </p:tavLst>
                                    </p:anim>
                                  </p:childTnLst>
                                </p:cTn>
                              </p:par>
                            </p:childTnLst>
                          </p:cTn>
                        </p:par>
                        <p:par>
                          <p:cTn id="16" fill="hold">
                            <p:stCondLst>
                              <p:cond delay="1975"/>
                            </p:stCondLst>
                            <p:childTnLst>
                              <p:par>
                                <p:cTn id="17" presetID="2" presetClass="entr" presetSubtype="4" decel="10000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ppt_x"/>
                                          </p:val>
                                        </p:tav>
                                        <p:tav tm="100000">
                                          <p:val>
                                            <p:strVal val="#ppt_x"/>
                                          </p:val>
                                        </p:tav>
                                      </p:tavLst>
                                    </p:anim>
                                    <p:anim calcmode="lin" valueType="num">
                                      <p:cBhvr additive="base">
                                        <p:cTn id="20" dur="750" fill="hold"/>
                                        <p:tgtEl>
                                          <p:spTgt spid="11"/>
                                        </p:tgtEl>
                                        <p:attrNameLst>
                                          <p:attrName>ppt_y</p:attrName>
                                        </p:attrNameLst>
                                      </p:cBhvr>
                                      <p:tavLst>
                                        <p:tav tm="0">
                                          <p:val>
                                            <p:strVal val="1+#ppt_h/2"/>
                                          </p:val>
                                        </p:tav>
                                        <p:tav tm="100000">
                                          <p:val>
                                            <p:strVal val="#ppt_y"/>
                                          </p:val>
                                        </p:tav>
                                      </p:tavLst>
                                    </p:anim>
                                  </p:childTnLst>
                                </p:cTn>
                              </p:par>
                            </p:childTnLst>
                          </p:cTn>
                        </p:par>
                        <p:par>
                          <p:cTn id="21" fill="hold">
                            <p:stCondLst>
                              <p:cond delay="2725"/>
                            </p:stCondLst>
                            <p:childTnLst>
                              <p:par>
                                <p:cTn id="22" presetID="10" presetClass="entr" presetSubtype="0"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Effect transition="in" filter="fade">
                                      <p:cBhvr>
                                        <p:cTn id="24"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6" grpId="0" animBg="1"/>
      <p:bldP spid="1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Wide Image 1">
    <p:spTree>
      <p:nvGrpSpPr>
        <p:cNvPr id="1" name=""/>
        <p:cNvGrpSpPr/>
        <p:nvPr/>
      </p:nvGrpSpPr>
      <p:grpSpPr>
        <a:xfrm>
          <a:off x="0" y="0"/>
          <a:ext cx="0" cy="0"/>
          <a:chOff x="0" y="0"/>
          <a:chExt cx="0" cy="0"/>
        </a:xfrm>
      </p:grpSpPr>
      <p:sp>
        <p:nvSpPr>
          <p:cNvPr id="10" name="図プレースホルダー 9"/>
          <p:cNvSpPr>
            <a:spLocks noGrp="1"/>
          </p:cNvSpPr>
          <p:nvPr>
            <p:ph type="pic" sz="quarter" idx="14" hasCustomPrompt="1"/>
          </p:nvPr>
        </p:nvSpPr>
        <p:spPr>
          <a:xfrm>
            <a:off x="6982966" y="2407196"/>
            <a:ext cx="11303446" cy="4680520"/>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プレースホルダー 6"/>
          <p:cNvSpPr>
            <a:spLocks noGrp="1"/>
          </p:cNvSpPr>
          <p:nvPr>
            <p:ph type="body" sz="quarter" idx="15" hasCustomPrompt="1"/>
          </p:nvPr>
        </p:nvSpPr>
        <p:spPr>
          <a:xfrm>
            <a:off x="1078310" y="7663779"/>
            <a:ext cx="16200313" cy="1530553"/>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2" name="正方形/長方形 11"/>
          <p:cNvSpPr/>
          <p:nvPr userDrawn="1"/>
        </p:nvSpPr>
        <p:spPr>
          <a:xfrm>
            <a:off x="1222326" y="7519764"/>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userDrawn="1"/>
        </p:nvSpPr>
        <p:spPr>
          <a:xfrm>
            <a:off x="0" y="2407196"/>
            <a:ext cx="6982966" cy="468052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5" name="テキスト プレースホルダー 6"/>
          <p:cNvSpPr>
            <a:spLocks noGrp="1"/>
          </p:cNvSpPr>
          <p:nvPr>
            <p:ph type="body" sz="quarter" idx="16" hasCustomPrompt="1"/>
          </p:nvPr>
        </p:nvSpPr>
        <p:spPr>
          <a:xfrm>
            <a:off x="1078310" y="2767236"/>
            <a:ext cx="5400599" cy="4032448"/>
          </a:xfrm>
        </p:spPr>
        <p:txBody>
          <a:bodyPr anchor="b">
            <a:normAutofit/>
          </a:bodyPr>
          <a:lstStyle>
            <a:lvl1pPr algn="r">
              <a:defRPr sz="36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532706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par>
                                <p:cTn id="20" presetID="22" presetClass="entr" presetSubtype="4" fill="hold" grpId="0" nodeType="withEffect">
                                  <p:stCondLst>
                                    <p:cond delay="0"/>
                                  </p:stCondLst>
                                  <p:iterate type="lt">
                                    <p:tmPct val="5000"/>
                                  </p:iterate>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wipe(down)">
                                      <p:cBhvr>
                                        <p:cTn id="22" dur="500"/>
                                        <p:tgtEl>
                                          <p:spTgt spid="15">
                                            <p:txEl>
                                              <p:pRg st="0" end="0"/>
                                            </p:txEl>
                                          </p:spTgt>
                                        </p:tgtEl>
                                      </p:cBhvr>
                                    </p:animEffect>
                                  </p:childTnLst>
                                </p:cTn>
                              </p:par>
                            </p:childTnLst>
                          </p:cTn>
                        </p:par>
                        <p:par>
                          <p:cTn id="23" fill="hold">
                            <p:stCondLst>
                              <p:cond delay="1775"/>
                            </p:stCondLst>
                            <p:childTnLst>
                              <p:par>
                                <p:cTn id="24" presetID="2" presetClass="entr" presetSubtype="8" decel="100000" fill="hold" grpId="0" nodeType="afterEffect">
                                  <p:stCondLst>
                                    <p:cond delay="50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500"/>
                                  </p:stCondLst>
                                  <p:childTnLst>
                                    <p:set>
                                      <p:cBhvr>
                                        <p:cTn id="29" dur="1" fill="hold">
                                          <p:stCondLst>
                                            <p:cond delay="0"/>
                                          </p:stCondLst>
                                        </p:cTn>
                                        <p:tgtEl>
                                          <p:spTgt spid="11">
                                            <p:txEl>
                                              <p:pRg st="0" end="0"/>
                                            </p:txEl>
                                          </p:spTgt>
                                        </p:tgtEl>
                                        <p:attrNameLst>
                                          <p:attrName>style.visibility</p:attrName>
                                        </p:attrNameLst>
                                      </p:cBhvr>
                                      <p:to>
                                        <p:strVal val="visible"/>
                                      </p:to>
                                    </p:set>
                                    <p:anim calcmode="lin" valueType="num">
                                      <p:cBhvr additive="base">
                                        <p:cTn id="30"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1"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bldP spid="14" grpId="0" animBg="1"/>
      <p:bldP spid="15" grpId="0" build="allAtOnce">
        <p:tmplLst>
          <p:tmpl lvl="1">
            <p:tnLst>
              <p:par>
                <p:cTn presetID="22" presetClass="entr" presetSubtype="4" fill="hold" nodeType="withEffect">
                  <p:stCondLst>
                    <p:cond delay="0"/>
                  </p:stCondLst>
                  <p:iterate type="lt">
                    <p:tmPct val="5000"/>
                  </p:iterate>
                  <p:childTnLst>
                    <p:set>
                      <p:cBhvr>
                        <p:cTn dur="1" fill="hold">
                          <p:stCondLst>
                            <p:cond delay="0"/>
                          </p:stCondLst>
                        </p:cTn>
                        <p:tgtEl>
                          <p:spTgt spid="15"/>
                        </p:tgtEl>
                        <p:attrNameLst>
                          <p:attrName>style.visibility</p:attrName>
                        </p:attrNameLst>
                      </p:cBhvr>
                      <p:to>
                        <p:strVal val="visible"/>
                      </p:to>
                    </p:set>
                    <p:animEffect transition="in" filter="wipe(down)">
                      <p:cBhvr>
                        <p:cTn dur="500"/>
                        <p:tgtEl>
                          <p:spTgt spid="15"/>
                        </p:tgtEl>
                      </p:cBhvr>
                    </p:animEffect>
                  </p:childTnLst>
                </p:cTn>
              </p:par>
            </p:tnLst>
          </p:tmpl>
        </p:tmplLst>
      </p:bldP>
    </p:bld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1_Section break 2">
    <p:bg>
      <p:bgPr>
        <a:solidFill>
          <a:schemeClr val="tx1"/>
        </a:solidFill>
        <a:effectLst/>
      </p:bgPr>
    </p:bg>
    <p:spTree>
      <p:nvGrpSpPr>
        <p:cNvPr id="1" name=""/>
        <p:cNvGrpSpPr/>
        <p:nvPr/>
      </p:nvGrpSpPr>
      <p:grpSpPr>
        <a:xfrm>
          <a:off x="0" y="0"/>
          <a:ext cx="0" cy="0"/>
          <a:chOff x="0" y="0"/>
          <a:chExt cx="0" cy="0"/>
        </a:xfrm>
      </p:grpSpPr>
      <p:sp>
        <p:nvSpPr>
          <p:cNvPr id="15" name="Text Placeholder 3"/>
          <p:cNvSpPr>
            <a:spLocks noGrp="1"/>
          </p:cNvSpPr>
          <p:nvPr>
            <p:ph type="body" sz="quarter" idx="13" hasCustomPrompt="1"/>
          </p:nvPr>
        </p:nvSpPr>
        <p:spPr>
          <a:xfrm>
            <a:off x="1030120" y="7452134"/>
            <a:ext cx="8374016" cy="839237"/>
          </a:xfrm>
        </p:spPr>
        <p:txBody>
          <a:bodyPr anchor="b">
            <a:normAutofit/>
          </a:bodyPr>
          <a:lstStyle>
            <a:lvl1pPr algn="l">
              <a:lnSpc>
                <a:spcPct val="100000"/>
              </a:lnSpc>
              <a:spcBef>
                <a:spcPts val="0"/>
              </a:spcBef>
              <a:defRPr sz="4400" baseline="0">
                <a:solidFill>
                  <a:schemeClr val="tx2">
                    <a:lumMod val="60000"/>
                    <a:lumOff val="40000"/>
                  </a:schemeClr>
                </a:solidFill>
                <a:latin typeface="+mj-lt"/>
              </a:defRPr>
            </a:lvl1pPr>
          </a:lstStyle>
          <a:p>
            <a:pPr lvl="0"/>
            <a:r>
              <a:rPr kumimoji="1" lang="en-US" altLang="ja-JP" dirty="0"/>
              <a:t>SUBTITLE GOES HERE</a:t>
            </a:r>
            <a:endParaRPr kumimoji="1" lang="ja-JP" altLang="en-US" dirty="0"/>
          </a:p>
        </p:txBody>
      </p:sp>
      <p:sp>
        <p:nvSpPr>
          <p:cNvPr id="16" name="Title 1"/>
          <p:cNvSpPr>
            <a:spLocks noGrp="1"/>
          </p:cNvSpPr>
          <p:nvPr>
            <p:ph type="title" hasCustomPrompt="1"/>
          </p:nvPr>
        </p:nvSpPr>
        <p:spPr>
          <a:xfrm>
            <a:off x="1030119" y="8291372"/>
            <a:ext cx="8374016" cy="1433064"/>
          </a:xfrm>
        </p:spPr>
        <p:txBody>
          <a:bodyPr anchor="t"/>
          <a:lstStyle>
            <a:lvl1pPr algn="l">
              <a:lnSpc>
                <a:spcPct val="80000"/>
              </a:lnSpc>
              <a:defRPr sz="9600" baseline="0">
                <a:solidFill>
                  <a:schemeClr val="bg1"/>
                </a:solidFill>
              </a:defRPr>
            </a:lvl1pPr>
          </a:lstStyle>
          <a:p>
            <a:r>
              <a:rPr kumimoji="1" lang="en-US" altLang="ja-JP" dirty="0"/>
              <a:t>SECTION NAME</a:t>
            </a:r>
            <a:endParaRPr kumimoji="1" lang="ja-JP" altLang="en-US" dirty="0"/>
          </a:p>
        </p:txBody>
      </p:sp>
      <p:sp>
        <p:nvSpPr>
          <p:cNvPr id="19" name="Freeform: Shape 18"/>
          <p:cNvSpPr/>
          <p:nvPr userDrawn="1"/>
        </p:nvSpPr>
        <p:spPr>
          <a:xfrm>
            <a:off x="6508191" y="1"/>
            <a:ext cx="11805641" cy="10287000"/>
          </a:xfrm>
          <a:custGeom>
            <a:avLst/>
            <a:gdLst>
              <a:gd name="connsiteX0" fmla="*/ 9791860 w 11806666"/>
              <a:gd name="connsiteY0" fmla="*/ 10284402 h 10285413"/>
              <a:gd name="connsiteX1" fmla="*/ 9793882 w 11806666"/>
              <a:gd name="connsiteY1" fmla="*/ 10285413 h 10285413"/>
              <a:gd name="connsiteX2" fmla="*/ 9791860 w 11806666"/>
              <a:gd name="connsiteY2" fmla="*/ 10285413 h 10285413"/>
              <a:gd name="connsiteX3" fmla="*/ 9069508 w 11806666"/>
              <a:gd name="connsiteY3" fmla="*/ 10284402 h 10285413"/>
              <a:gd name="connsiteX4" fmla="*/ 9069104 w 11806666"/>
              <a:gd name="connsiteY4" fmla="*/ 10285413 h 10285413"/>
              <a:gd name="connsiteX5" fmla="*/ 9068497 w 11806666"/>
              <a:gd name="connsiteY5" fmla="*/ 10285413 h 10285413"/>
              <a:gd name="connsiteX6" fmla="*/ 7925787 w 11806666"/>
              <a:gd name="connsiteY6" fmla="*/ 10284402 h 10285413"/>
              <a:gd name="connsiteX7" fmla="*/ 7926124 w 11806666"/>
              <a:gd name="connsiteY7" fmla="*/ 10285413 h 10285413"/>
              <a:gd name="connsiteX8" fmla="*/ 7924776 w 11806666"/>
              <a:gd name="connsiteY8" fmla="*/ 10285413 h 10285413"/>
              <a:gd name="connsiteX9" fmla="*/ 7293731 w 11806666"/>
              <a:gd name="connsiteY9" fmla="*/ 10284402 h 10285413"/>
              <a:gd name="connsiteX10" fmla="*/ 7298281 w 11806666"/>
              <a:gd name="connsiteY10" fmla="*/ 10285413 h 10285413"/>
              <a:gd name="connsiteX11" fmla="*/ 7289180 w 11806666"/>
              <a:gd name="connsiteY11" fmla="*/ 10285413 h 10285413"/>
              <a:gd name="connsiteX12" fmla="*/ 5457755 w 11806666"/>
              <a:gd name="connsiteY12" fmla="*/ 10284402 h 10285413"/>
              <a:gd name="connsiteX13" fmla="*/ 5456744 w 11806666"/>
              <a:gd name="connsiteY13" fmla="*/ 10285413 h 10285413"/>
              <a:gd name="connsiteX14" fmla="*/ 5455733 w 11806666"/>
              <a:gd name="connsiteY14" fmla="*/ 10285413 h 10285413"/>
              <a:gd name="connsiteX15" fmla="*/ 10448996 w 11806666"/>
              <a:gd name="connsiteY15" fmla="*/ 10271861 h 10285413"/>
              <a:gd name="connsiteX16" fmla="*/ 10454012 w 11806666"/>
              <a:gd name="connsiteY16" fmla="*/ 10274368 h 10285413"/>
              <a:gd name="connsiteX17" fmla="*/ 10454012 w 11806666"/>
              <a:gd name="connsiteY17" fmla="*/ 10285413 h 10285413"/>
              <a:gd name="connsiteX18" fmla="*/ 10433948 w 11806666"/>
              <a:gd name="connsiteY18" fmla="*/ 10285413 h 10285413"/>
              <a:gd name="connsiteX19" fmla="*/ 10433948 w 11806666"/>
              <a:gd name="connsiteY19" fmla="*/ 10284402 h 10285413"/>
              <a:gd name="connsiteX20" fmla="*/ 10448996 w 11806666"/>
              <a:gd name="connsiteY20" fmla="*/ 10271861 h 10285413"/>
              <a:gd name="connsiteX21" fmla="*/ 11015844 w 11806666"/>
              <a:gd name="connsiteY21" fmla="*/ 10264335 h 10285413"/>
              <a:gd name="connsiteX22" fmla="*/ 11015844 w 11806666"/>
              <a:gd name="connsiteY22" fmla="*/ 10284402 h 10285413"/>
              <a:gd name="connsiteX23" fmla="*/ 11035908 w 11806666"/>
              <a:gd name="connsiteY23" fmla="*/ 10284402 h 10285413"/>
              <a:gd name="connsiteX24" fmla="*/ 11025872 w 11806666"/>
              <a:gd name="connsiteY24" fmla="*/ 10264335 h 10285413"/>
              <a:gd name="connsiteX25" fmla="*/ 11015844 w 11806666"/>
              <a:gd name="connsiteY25" fmla="*/ 10264335 h 10285413"/>
              <a:gd name="connsiteX26" fmla="*/ 10775060 w 11806666"/>
              <a:gd name="connsiteY26" fmla="*/ 10264335 h 10285413"/>
              <a:gd name="connsiteX27" fmla="*/ 10795124 w 11806666"/>
              <a:gd name="connsiteY27" fmla="*/ 10284402 h 10285413"/>
              <a:gd name="connsiteX28" fmla="*/ 10775060 w 11806666"/>
              <a:gd name="connsiteY28" fmla="*/ 10284402 h 10285413"/>
              <a:gd name="connsiteX29" fmla="*/ 10775060 w 11806666"/>
              <a:gd name="connsiteY29" fmla="*/ 10264335 h 10285413"/>
              <a:gd name="connsiteX30" fmla="*/ 10323588 w 11806666"/>
              <a:gd name="connsiteY30" fmla="*/ 10264335 h 10285413"/>
              <a:gd name="connsiteX31" fmla="*/ 10353688 w 11806666"/>
              <a:gd name="connsiteY31" fmla="*/ 10264335 h 10285413"/>
              <a:gd name="connsiteX32" fmla="*/ 10408868 w 11806666"/>
              <a:gd name="connsiteY32" fmla="*/ 10284401 h 10285413"/>
              <a:gd name="connsiteX33" fmla="*/ 10409220 w 11806666"/>
              <a:gd name="connsiteY33" fmla="*/ 10285413 h 10285413"/>
              <a:gd name="connsiteX34" fmla="*/ 10312544 w 11806666"/>
              <a:gd name="connsiteY34" fmla="*/ 10285413 h 10285413"/>
              <a:gd name="connsiteX35" fmla="*/ 10313556 w 11806666"/>
              <a:gd name="connsiteY35" fmla="*/ 10284402 h 10285413"/>
              <a:gd name="connsiteX36" fmla="*/ 10323588 w 11806666"/>
              <a:gd name="connsiteY36" fmla="*/ 10264335 h 10285413"/>
              <a:gd name="connsiteX37" fmla="*/ 9310292 w 11806666"/>
              <a:gd name="connsiteY37" fmla="*/ 10264335 h 10285413"/>
              <a:gd name="connsiteX38" fmla="*/ 9330356 w 11806666"/>
              <a:gd name="connsiteY38" fmla="*/ 10284402 h 10285413"/>
              <a:gd name="connsiteX39" fmla="*/ 9330356 w 11806666"/>
              <a:gd name="connsiteY39" fmla="*/ 10264335 h 10285413"/>
              <a:gd name="connsiteX40" fmla="*/ 6420889 w 11806666"/>
              <a:gd name="connsiteY40" fmla="*/ 10264335 h 10285413"/>
              <a:gd name="connsiteX41" fmla="*/ 6461019 w 11806666"/>
              <a:gd name="connsiteY41" fmla="*/ 10284402 h 10285413"/>
              <a:gd name="connsiteX42" fmla="*/ 6420889 w 11806666"/>
              <a:gd name="connsiteY42" fmla="*/ 10284402 h 10285413"/>
              <a:gd name="connsiteX43" fmla="*/ 6420889 w 11806666"/>
              <a:gd name="connsiteY43" fmla="*/ 10264335 h 10285413"/>
              <a:gd name="connsiteX44" fmla="*/ 10398832 w 11806666"/>
              <a:gd name="connsiteY44" fmla="*/ 10251794 h 10285413"/>
              <a:gd name="connsiteX45" fmla="*/ 10413880 w 11806666"/>
              <a:gd name="connsiteY45" fmla="*/ 10254301 h 10285413"/>
              <a:gd name="connsiteX46" fmla="*/ 10433948 w 11806666"/>
              <a:gd name="connsiteY46" fmla="*/ 10264335 h 10285413"/>
              <a:gd name="connsiteX47" fmla="*/ 10413880 w 11806666"/>
              <a:gd name="connsiteY47" fmla="*/ 10264335 h 10285413"/>
              <a:gd name="connsiteX48" fmla="*/ 10393816 w 11806666"/>
              <a:gd name="connsiteY48" fmla="*/ 10264335 h 10285413"/>
              <a:gd name="connsiteX49" fmla="*/ 10398832 w 11806666"/>
              <a:gd name="connsiteY49" fmla="*/ 10251794 h 10285413"/>
              <a:gd name="connsiteX50" fmla="*/ 11176364 w 11806666"/>
              <a:gd name="connsiteY50" fmla="*/ 10224204 h 10285413"/>
              <a:gd name="connsiteX51" fmla="*/ 11196428 w 11806666"/>
              <a:gd name="connsiteY51" fmla="*/ 10244271 h 10285413"/>
              <a:gd name="connsiteX52" fmla="*/ 11156296 w 11806666"/>
              <a:gd name="connsiteY52" fmla="*/ 10264335 h 10285413"/>
              <a:gd name="connsiteX53" fmla="*/ 11176364 w 11806666"/>
              <a:gd name="connsiteY53" fmla="*/ 10224204 h 10285413"/>
              <a:gd name="connsiteX54" fmla="*/ 10714860 w 11806666"/>
              <a:gd name="connsiteY54" fmla="*/ 10224204 h 10285413"/>
              <a:gd name="connsiteX55" fmla="*/ 10734928 w 11806666"/>
              <a:gd name="connsiteY55" fmla="*/ 10224204 h 10285413"/>
              <a:gd name="connsiteX56" fmla="*/ 10754992 w 11806666"/>
              <a:gd name="connsiteY56" fmla="*/ 10234237 h 10285413"/>
              <a:gd name="connsiteX57" fmla="*/ 10754992 w 11806666"/>
              <a:gd name="connsiteY57" fmla="*/ 10244271 h 10285413"/>
              <a:gd name="connsiteX58" fmla="*/ 10754992 w 11806666"/>
              <a:gd name="connsiteY58" fmla="*/ 10264335 h 10285413"/>
              <a:gd name="connsiteX59" fmla="*/ 10734928 w 11806666"/>
              <a:gd name="connsiteY59" fmla="*/ 10284402 h 10285413"/>
              <a:gd name="connsiteX60" fmla="*/ 10714860 w 11806666"/>
              <a:gd name="connsiteY60" fmla="*/ 10284402 h 10285413"/>
              <a:gd name="connsiteX61" fmla="*/ 10715536 w 11806666"/>
              <a:gd name="connsiteY61" fmla="*/ 10285413 h 10285413"/>
              <a:gd name="connsiteX62" fmla="*/ 10686568 w 11806666"/>
              <a:gd name="connsiteY62" fmla="*/ 10285413 h 10285413"/>
              <a:gd name="connsiteX63" fmla="*/ 10694796 w 11806666"/>
              <a:gd name="connsiteY63" fmla="*/ 10244271 h 10285413"/>
              <a:gd name="connsiteX64" fmla="*/ 10714860 w 11806666"/>
              <a:gd name="connsiteY64" fmla="*/ 10224204 h 10285413"/>
              <a:gd name="connsiteX65" fmla="*/ 10333624 w 11806666"/>
              <a:gd name="connsiteY65" fmla="*/ 10224204 h 10285413"/>
              <a:gd name="connsiteX66" fmla="*/ 10353688 w 11806666"/>
              <a:gd name="connsiteY66" fmla="*/ 10244271 h 10285413"/>
              <a:gd name="connsiteX67" fmla="*/ 10353688 w 11806666"/>
              <a:gd name="connsiteY67" fmla="*/ 10264335 h 10285413"/>
              <a:gd name="connsiteX68" fmla="*/ 10333624 w 11806666"/>
              <a:gd name="connsiteY68" fmla="*/ 10244271 h 10285413"/>
              <a:gd name="connsiteX69" fmla="*/ 6842261 w 11806666"/>
              <a:gd name="connsiteY69" fmla="*/ 10224204 h 10285413"/>
              <a:gd name="connsiteX70" fmla="*/ 6832227 w 11806666"/>
              <a:gd name="connsiteY70" fmla="*/ 10234237 h 10285413"/>
              <a:gd name="connsiteX71" fmla="*/ 6822194 w 11806666"/>
              <a:gd name="connsiteY71" fmla="*/ 10244271 h 10285413"/>
              <a:gd name="connsiteX72" fmla="*/ 6862325 w 11806666"/>
              <a:gd name="connsiteY72" fmla="*/ 10244271 h 10285413"/>
              <a:gd name="connsiteX73" fmla="*/ 6882392 w 11806666"/>
              <a:gd name="connsiteY73" fmla="*/ 10224204 h 10285413"/>
              <a:gd name="connsiteX74" fmla="*/ 5517951 w 11806666"/>
              <a:gd name="connsiteY74" fmla="*/ 10224204 h 10285413"/>
              <a:gd name="connsiteX75" fmla="*/ 5538015 w 11806666"/>
              <a:gd name="connsiteY75" fmla="*/ 10244271 h 10285413"/>
              <a:gd name="connsiteX76" fmla="*/ 5527984 w 11806666"/>
              <a:gd name="connsiteY76" fmla="*/ 10264335 h 10285413"/>
              <a:gd name="connsiteX77" fmla="*/ 5517951 w 11806666"/>
              <a:gd name="connsiteY77" fmla="*/ 10264335 h 10285413"/>
              <a:gd name="connsiteX78" fmla="*/ 5517951 w 11806666"/>
              <a:gd name="connsiteY78" fmla="*/ 10244271 h 10285413"/>
              <a:gd name="connsiteX79" fmla="*/ 7218484 w 11806666"/>
              <a:gd name="connsiteY79" fmla="*/ 10214173 h 10285413"/>
              <a:gd name="connsiteX80" fmla="*/ 7223502 w 11806666"/>
              <a:gd name="connsiteY80" fmla="*/ 10224204 h 10285413"/>
              <a:gd name="connsiteX81" fmla="*/ 7203435 w 11806666"/>
              <a:gd name="connsiteY81" fmla="*/ 10224204 h 10285413"/>
              <a:gd name="connsiteX82" fmla="*/ 7218484 w 11806666"/>
              <a:gd name="connsiteY82" fmla="*/ 10214173 h 10285413"/>
              <a:gd name="connsiteX83" fmla="*/ 10293492 w 11806666"/>
              <a:gd name="connsiteY83" fmla="*/ 10204140 h 10285413"/>
              <a:gd name="connsiteX84" fmla="*/ 10313556 w 11806666"/>
              <a:gd name="connsiteY84" fmla="*/ 10204140 h 10285413"/>
              <a:gd name="connsiteX85" fmla="*/ 10313556 w 11806666"/>
              <a:gd name="connsiteY85" fmla="*/ 10224204 h 10285413"/>
              <a:gd name="connsiteX86" fmla="*/ 9625692 w 11806666"/>
              <a:gd name="connsiteY86" fmla="*/ 10202886 h 10285413"/>
              <a:gd name="connsiteX87" fmla="*/ 9631335 w 11806666"/>
              <a:gd name="connsiteY87" fmla="*/ 10244271 h 10285413"/>
              <a:gd name="connsiteX88" fmla="*/ 9691533 w 11806666"/>
              <a:gd name="connsiteY88" fmla="*/ 10244271 h 10285413"/>
              <a:gd name="connsiteX89" fmla="*/ 9691533 w 11806666"/>
              <a:gd name="connsiteY89" fmla="*/ 10264335 h 10285413"/>
              <a:gd name="connsiteX90" fmla="*/ 9641369 w 11806666"/>
              <a:gd name="connsiteY90" fmla="*/ 10284402 h 10285413"/>
              <a:gd name="connsiteX91" fmla="*/ 9635807 w 11806666"/>
              <a:gd name="connsiteY91" fmla="*/ 10285413 h 10285413"/>
              <a:gd name="connsiteX92" fmla="*/ 9591207 w 11806666"/>
              <a:gd name="connsiteY92" fmla="*/ 10285413 h 10285413"/>
              <a:gd name="connsiteX93" fmla="*/ 9591207 w 11806666"/>
              <a:gd name="connsiteY93" fmla="*/ 10284402 h 10285413"/>
              <a:gd name="connsiteX94" fmla="*/ 9625692 w 11806666"/>
              <a:gd name="connsiteY94" fmla="*/ 10202886 h 10285413"/>
              <a:gd name="connsiteX95" fmla="*/ 9250097 w 11806666"/>
              <a:gd name="connsiteY95" fmla="*/ 10184075 h 10285413"/>
              <a:gd name="connsiteX96" fmla="*/ 9230030 w 11806666"/>
              <a:gd name="connsiteY96" fmla="*/ 10224204 h 10285413"/>
              <a:gd name="connsiteX97" fmla="*/ 9250097 w 11806666"/>
              <a:gd name="connsiteY97" fmla="*/ 10204140 h 10285413"/>
              <a:gd name="connsiteX98" fmla="*/ 9270161 w 11806666"/>
              <a:gd name="connsiteY98" fmla="*/ 10184075 h 10285413"/>
              <a:gd name="connsiteX99" fmla="*/ 7303761 w 11806666"/>
              <a:gd name="connsiteY99" fmla="*/ 10184075 h 10285413"/>
              <a:gd name="connsiteX100" fmla="*/ 7293731 w 11806666"/>
              <a:gd name="connsiteY100" fmla="*/ 10194106 h 10285413"/>
              <a:gd name="connsiteX101" fmla="*/ 7263631 w 11806666"/>
              <a:gd name="connsiteY101" fmla="*/ 10224204 h 10285413"/>
              <a:gd name="connsiteX102" fmla="*/ 5558082 w 11806666"/>
              <a:gd name="connsiteY102" fmla="*/ 10184075 h 10285413"/>
              <a:gd name="connsiteX103" fmla="*/ 5578146 w 11806666"/>
              <a:gd name="connsiteY103" fmla="*/ 10184075 h 10285413"/>
              <a:gd name="connsiteX104" fmla="*/ 5568115 w 11806666"/>
              <a:gd name="connsiteY104" fmla="*/ 10204140 h 10285413"/>
              <a:gd name="connsiteX105" fmla="*/ 5558082 w 11806666"/>
              <a:gd name="connsiteY105" fmla="*/ 10194106 h 10285413"/>
              <a:gd name="connsiteX106" fmla="*/ 5558082 w 11806666"/>
              <a:gd name="connsiteY106" fmla="*/ 10184075 h 10285413"/>
              <a:gd name="connsiteX107" fmla="*/ 10433948 w 11806666"/>
              <a:gd name="connsiteY107" fmla="*/ 10164009 h 10285413"/>
              <a:gd name="connsiteX108" fmla="*/ 10443980 w 11806666"/>
              <a:gd name="connsiteY108" fmla="*/ 10164009 h 10285413"/>
              <a:gd name="connsiteX109" fmla="*/ 10464048 w 11806666"/>
              <a:gd name="connsiteY109" fmla="*/ 10174042 h 10285413"/>
              <a:gd name="connsiteX110" fmla="*/ 10474080 w 11806666"/>
              <a:gd name="connsiteY110" fmla="*/ 10204140 h 10285413"/>
              <a:gd name="connsiteX111" fmla="*/ 10514208 w 11806666"/>
              <a:gd name="connsiteY111" fmla="*/ 10244271 h 10285413"/>
              <a:gd name="connsiteX112" fmla="*/ 10534276 w 11806666"/>
              <a:gd name="connsiteY112" fmla="*/ 10264335 h 10285413"/>
              <a:gd name="connsiteX113" fmla="*/ 10514208 w 11806666"/>
              <a:gd name="connsiteY113" fmla="*/ 10284402 h 10285413"/>
              <a:gd name="connsiteX114" fmla="*/ 10494144 w 11806666"/>
              <a:gd name="connsiteY114" fmla="*/ 10284402 h 10285413"/>
              <a:gd name="connsiteX115" fmla="*/ 10494144 w 11806666"/>
              <a:gd name="connsiteY115" fmla="*/ 10285413 h 10285413"/>
              <a:gd name="connsiteX116" fmla="*/ 10460720 w 11806666"/>
              <a:gd name="connsiteY116" fmla="*/ 10285413 h 10285413"/>
              <a:gd name="connsiteX117" fmla="*/ 10461536 w 11806666"/>
              <a:gd name="connsiteY117" fmla="*/ 10280638 h 10285413"/>
              <a:gd name="connsiteX118" fmla="*/ 10454012 w 11806666"/>
              <a:gd name="connsiteY118" fmla="*/ 10224204 h 10285413"/>
              <a:gd name="connsiteX119" fmla="*/ 10433948 w 11806666"/>
              <a:gd name="connsiteY119" fmla="*/ 10204140 h 10285413"/>
              <a:gd name="connsiteX120" fmla="*/ 10433948 w 11806666"/>
              <a:gd name="connsiteY120" fmla="*/ 10164009 h 10285413"/>
              <a:gd name="connsiteX121" fmla="*/ 9751729 w 11806666"/>
              <a:gd name="connsiteY121" fmla="*/ 10164009 h 10285413"/>
              <a:gd name="connsiteX122" fmla="*/ 9751729 w 11806666"/>
              <a:gd name="connsiteY122" fmla="*/ 10184075 h 10285413"/>
              <a:gd name="connsiteX123" fmla="*/ 9731662 w 11806666"/>
              <a:gd name="connsiteY123" fmla="*/ 10184075 h 10285413"/>
              <a:gd name="connsiteX124" fmla="*/ 9591207 w 11806666"/>
              <a:gd name="connsiteY124" fmla="*/ 10164009 h 10285413"/>
              <a:gd name="connsiteX125" fmla="*/ 9591207 w 11806666"/>
              <a:gd name="connsiteY125" fmla="*/ 10224204 h 10285413"/>
              <a:gd name="connsiteX126" fmla="*/ 9571140 w 11806666"/>
              <a:gd name="connsiteY126" fmla="*/ 10224204 h 10285413"/>
              <a:gd name="connsiteX127" fmla="*/ 6501151 w 11806666"/>
              <a:gd name="connsiteY127" fmla="*/ 10164009 h 10285413"/>
              <a:gd name="connsiteX128" fmla="*/ 6481086 w 11806666"/>
              <a:gd name="connsiteY128" fmla="*/ 10184075 h 10285413"/>
              <a:gd name="connsiteX129" fmla="*/ 6486101 w 11806666"/>
              <a:gd name="connsiteY129" fmla="*/ 10169024 h 10285413"/>
              <a:gd name="connsiteX130" fmla="*/ 10605936 w 11806666"/>
              <a:gd name="connsiteY130" fmla="*/ 10161142 h 10285413"/>
              <a:gd name="connsiteX131" fmla="*/ 10614536 w 11806666"/>
              <a:gd name="connsiteY131" fmla="*/ 10164009 h 10285413"/>
              <a:gd name="connsiteX132" fmla="*/ 10634600 w 11806666"/>
              <a:gd name="connsiteY132" fmla="*/ 10184075 h 10285413"/>
              <a:gd name="connsiteX133" fmla="*/ 10654664 w 11806666"/>
              <a:gd name="connsiteY133" fmla="*/ 10204140 h 10285413"/>
              <a:gd name="connsiteX134" fmla="*/ 10634600 w 11806666"/>
              <a:gd name="connsiteY134" fmla="*/ 10204140 h 10285413"/>
              <a:gd name="connsiteX135" fmla="*/ 6512615 w 11806666"/>
              <a:gd name="connsiteY135" fmla="*/ 10152543 h 10285413"/>
              <a:gd name="connsiteX136" fmla="*/ 6513691 w 11806666"/>
              <a:gd name="connsiteY136" fmla="*/ 10158993 h 10285413"/>
              <a:gd name="connsiteX137" fmla="*/ 6501151 w 11806666"/>
              <a:gd name="connsiteY137" fmla="*/ 10164009 h 10285413"/>
              <a:gd name="connsiteX138" fmla="*/ 10594472 w 11806666"/>
              <a:gd name="connsiteY138" fmla="*/ 10143944 h 10285413"/>
              <a:gd name="connsiteX139" fmla="*/ 10605936 w 11806666"/>
              <a:gd name="connsiteY139" fmla="*/ 10161142 h 10285413"/>
              <a:gd name="connsiteX140" fmla="*/ 10599484 w 11806666"/>
              <a:gd name="connsiteY140" fmla="*/ 10158993 h 10285413"/>
              <a:gd name="connsiteX141" fmla="*/ 10594472 w 11806666"/>
              <a:gd name="connsiteY141" fmla="*/ 10143944 h 10285413"/>
              <a:gd name="connsiteX142" fmla="*/ 6564215 w 11806666"/>
              <a:gd name="connsiteY142" fmla="*/ 10141078 h 10285413"/>
              <a:gd name="connsiteX143" fmla="*/ 6561345 w 11806666"/>
              <a:gd name="connsiteY143" fmla="*/ 10143944 h 10285413"/>
              <a:gd name="connsiteX144" fmla="*/ 6559701 w 11806666"/>
              <a:gd name="connsiteY144" fmla="*/ 10141642 h 10285413"/>
              <a:gd name="connsiteX145" fmla="*/ 9931063 w 11806666"/>
              <a:gd name="connsiteY145" fmla="*/ 10137673 h 10285413"/>
              <a:gd name="connsiteX146" fmla="*/ 9932317 w 11806666"/>
              <a:gd name="connsiteY146" fmla="*/ 10143944 h 10285413"/>
              <a:gd name="connsiteX147" fmla="*/ 9952381 w 11806666"/>
              <a:gd name="connsiteY147" fmla="*/ 10164009 h 10285413"/>
              <a:gd name="connsiteX148" fmla="*/ 9932317 w 11806666"/>
              <a:gd name="connsiteY148" fmla="*/ 10184075 h 10285413"/>
              <a:gd name="connsiteX149" fmla="*/ 9892186 w 11806666"/>
              <a:gd name="connsiteY149" fmla="*/ 10244271 h 10285413"/>
              <a:gd name="connsiteX150" fmla="*/ 9892186 w 11806666"/>
              <a:gd name="connsiteY150" fmla="*/ 10284402 h 10285413"/>
              <a:gd name="connsiteX151" fmla="*/ 9892355 w 11806666"/>
              <a:gd name="connsiteY151" fmla="*/ 10285413 h 10285413"/>
              <a:gd name="connsiteX152" fmla="*/ 9824165 w 11806666"/>
              <a:gd name="connsiteY152" fmla="*/ 10285413 h 10285413"/>
              <a:gd name="connsiteX153" fmla="*/ 9821957 w 11806666"/>
              <a:gd name="connsiteY153" fmla="*/ 10274368 h 10285413"/>
              <a:gd name="connsiteX154" fmla="*/ 9831991 w 11806666"/>
              <a:gd name="connsiteY154" fmla="*/ 10224204 h 10285413"/>
              <a:gd name="connsiteX155" fmla="*/ 9872119 w 11806666"/>
              <a:gd name="connsiteY155" fmla="*/ 10184075 h 10285413"/>
              <a:gd name="connsiteX156" fmla="*/ 9912250 w 11806666"/>
              <a:gd name="connsiteY156" fmla="*/ 10164009 h 10285413"/>
              <a:gd name="connsiteX157" fmla="*/ 9931063 w 11806666"/>
              <a:gd name="connsiteY157" fmla="*/ 10137673 h 10285413"/>
              <a:gd name="connsiteX158" fmla="*/ 9701564 w 11806666"/>
              <a:gd name="connsiteY158" fmla="*/ 10133911 h 10285413"/>
              <a:gd name="connsiteX159" fmla="*/ 9711597 w 11806666"/>
              <a:gd name="connsiteY159" fmla="*/ 10174042 h 10285413"/>
              <a:gd name="connsiteX160" fmla="*/ 9691533 w 11806666"/>
              <a:gd name="connsiteY160" fmla="*/ 10204140 h 10285413"/>
              <a:gd name="connsiteX161" fmla="*/ 9691533 w 11806666"/>
              <a:gd name="connsiteY161" fmla="*/ 10164009 h 10285413"/>
              <a:gd name="connsiteX162" fmla="*/ 9701564 w 11806666"/>
              <a:gd name="connsiteY162" fmla="*/ 10133911 h 10285413"/>
              <a:gd name="connsiteX163" fmla="*/ 5510427 w 11806666"/>
              <a:gd name="connsiteY163" fmla="*/ 10111336 h 10285413"/>
              <a:gd name="connsiteX164" fmla="*/ 5527984 w 11806666"/>
              <a:gd name="connsiteY164" fmla="*/ 10113847 h 10285413"/>
              <a:gd name="connsiteX165" fmla="*/ 5527984 w 11806666"/>
              <a:gd name="connsiteY165" fmla="*/ 10153975 h 10285413"/>
              <a:gd name="connsiteX166" fmla="*/ 5517951 w 11806666"/>
              <a:gd name="connsiteY166" fmla="*/ 10204140 h 10285413"/>
              <a:gd name="connsiteX167" fmla="*/ 5457755 w 11806666"/>
              <a:gd name="connsiteY167" fmla="*/ 10284402 h 10285413"/>
              <a:gd name="connsiteX168" fmla="*/ 5437689 w 11806666"/>
              <a:gd name="connsiteY168" fmla="*/ 10244271 h 10285413"/>
              <a:gd name="connsiteX169" fmla="*/ 5477819 w 11806666"/>
              <a:gd name="connsiteY169" fmla="*/ 10123877 h 10285413"/>
              <a:gd name="connsiteX170" fmla="*/ 5510427 w 11806666"/>
              <a:gd name="connsiteY170" fmla="*/ 10111336 h 10285413"/>
              <a:gd name="connsiteX171" fmla="*/ 9671466 w 11806666"/>
              <a:gd name="connsiteY171" fmla="*/ 10103813 h 10285413"/>
              <a:gd name="connsiteX172" fmla="*/ 9651402 w 11806666"/>
              <a:gd name="connsiteY172" fmla="*/ 10123877 h 10285413"/>
              <a:gd name="connsiteX173" fmla="*/ 9671466 w 11806666"/>
              <a:gd name="connsiteY173" fmla="*/ 10123877 h 10285413"/>
              <a:gd name="connsiteX174" fmla="*/ 9671466 w 11806666"/>
              <a:gd name="connsiteY174" fmla="*/ 10103813 h 10285413"/>
              <a:gd name="connsiteX175" fmla="*/ 5338704 w 11806666"/>
              <a:gd name="connsiteY175" fmla="*/ 10082407 h 10285413"/>
              <a:gd name="connsiteX176" fmla="*/ 5337362 w 11806666"/>
              <a:gd name="connsiteY176" fmla="*/ 10083749 h 10285413"/>
              <a:gd name="connsiteX177" fmla="*/ 5317298 w 11806666"/>
              <a:gd name="connsiteY177" fmla="*/ 10103813 h 10285413"/>
              <a:gd name="connsiteX178" fmla="*/ 10494144 w 11806666"/>
              <a:gd name="connsiteY178" fmla="*/ 10063682 h 10285413"/>
              <a:gd name="connsiteX179" fmla="*/ 10534276 w 11806666"/>
              <a:gd name="connsiteY179" fmla="*/ 10083749 h 10285413"/>
              <a:gd name="connsiteX180" fmla="*/ 10534276 w 11806666"/>
              <a:gd name="connsiteY180" fmla="*/ 10093780 h 10285413"/>
              <a:gd name="connsiteX181" fmla="*/ 10534276 w 11806666"/>
              <a:gd name="connsiteY181" fmla="*/ 10123877 h 10285413"/>
              <a:gd name="connsiteX182" fmla="*/ 10534276 w 11806666"/>
              <a:gd name="connsiteY182" fmla="*/ 10143944 h 10285413"/>
              <a:gd name="connsiteX183" fmla="*/ 10534276 w 11806666"/>
              <a:gd name="connsiteY183" fmla="*/ 10164009 h 10285413"/>
              <a:gd name="connsiteX184" fmla="*/ 10494144 w 11806666"/>
              <a:gd name="connsiteY184" fmla="*/ 10164009 h 10285413"/>
              <a:gd name="connsiteX185" fmla="*/ 10494144 w 11806666"/>
              <a:gd name="connsiteY185" fmla="*/ 10143944 h 10285413"/>
              <a:gd name="connsiteX186" fmla="*/ 10474080 w 11806666"/>
              <a:gd name="connsiteY186" fmla="*/ 10143944 h 10285413"/>
              <a:gd name="connsiteX187" fmla="*/ 10474080 w 11806666"/>
              <a:gd name="connsiteY187" fmla="*/ 10123877 h 10285413"/>
              <a:gd name="connsiteX188" fmla="*/ 10474080 w 11806666"/>
              <a:gd name="connsiteY188" fmla="*/ 10103813 h 10285413"/>
              <a:gd name="connsiteX189" fmla="*/ 10474080 w 11806666"/>
              <a:gd name="connsiteY189" fmla="*/ 10083749 h 10285413"/>
              <a:gd name="connsiteX190" fmla="*/ 10293492 w 11806666"/>
              <a:gd name="connsiteY190" fmla="*/ 10063682 h 10285413"/>
              <a:gd name="connsiteX191" fmla="*/ 10273424 w 11806666"/>
              <a:gd name="connsiteY191" fmla="*/ 10083749 h 10285413"/>
              <a:gd name="connsiteX192" fmla="*/ 10303524 w 11806666"/>
              <a:gd name="connsiteY192" fmla="*/ 10073716 h 10285413"/>
              <a:gd name="connsiteX193" fmla="*/ 10293492 w 11806666"/>
              <a:gd name="connsiteY193" fmla="*/ 10063682 h 10285413"/>
              <a:gd name="connsiteX194" fmla="*/ 9811924 w 11806666"/>
              <a:gd name="connsiteY194" fmla="*/ 10063682 h 10285413"/>
              <a:gd name="connsiteX195" fmla="*/ 9821957 w 11806666"/>
              <a:gd name="connsiteY195" fmla="*/ 10083749 h 10285413"/>
              <a:gd name="connsiteX196" fmla="*/ 9831991 w 11806666"/>
              <a:gd name="connsiteY196" fmla="*/ 10083749 h 10285413"/>
              <a:gd name="connsiteX197" fmla="*/ 7243566 w 11806666"/>
              <a:gd name="connsiteY197" fmla="*/ 10063682 h 10285413"/>
              <a:gd name="connsiteX198" fmla="*/ 7243566 w 11806666"/>
              <a:gd name="connsiteY198" fmla="*/ 10083749 h 10285413"/>
              <a:gd name="connsiteX199" fmla="*/ 7233533 w 11806666"/>
              <a:gd name="connsiteY199" fmla="*/ 10093780 h 10285413"/>
              <a:gd name="connsiteX200" fmla="*/ 7223502 w 11806666"/>
              <a:gd name="connsiteY200" fmla="*/ 10083749 h 10285413"/>
              <a:gd name="connsiteX201" fmla="*/ 7243566 w 11806666"/>
              <a:gd name="connsiteY201" fmla="*/ 10063682 h 10285413"/>
              <a:gd name="connsiteX202" fmla="*/ 6561345 w 11806666"/>
              <a:gd name="connsiteY202" fmla="*/ 10063682 h 10285413"/>
              <a:gd name="connsiteX203" fmla="*/ 6541281 w 11806666"/>
              <a:gd name="connsiteY203" fmla="*/ 10083749 h 10285413"/>
              <a:gd name="connsiteX204" fmla="*/ 6561345 w 11806666"/>
              <a:gd name="connsiteY204" fmla="*/ 10083749 h 10285413"/>
              <a:gd name="connsiteX205" fmla="*/ 5357429 w 11806666"/>
              <a:gd name="connsiteY205" fmla="*/ 10063682 h 10285413"/>
              <a:gd name="connsiteX206" fmla="*/ 5338704 w 11806666"/>
              <a:gd name="connsiteY206" fmla="*/ 10082407 h 10285413"/>
              <a:gd name="connsiteX207" fmla="*/ 5352412 w 11806666"/>
              <a:gd name="connsiteY207" fmla="*/ 10068699 h 10285413"/>
              <a:gd name="connsiteX208" fmla="*/ 5357429 w 11806666"/>
              <a:gd name="connsiteY208" fmla="*/ 10063682 h 10285413"/>
              <a:gd name="connsiteX209" fmla="*/ 10052708 w 11806666"/>
              <a:gd name="connsiteY209" fmla="*/ 10043618 h 10285413"/>
              <a:gd name="connsiteX210" fmla="*/ 10052708 w 11806666"/>
              <a:gd name="connsiteY210" fmla="*/ 10083749 h 10285413"/>
              <a:gd name="connsiteX211" fmla="*/ 10012577 w 11806666"/>
              <a:gd name="connsiteY211" fmla="*/ 10083749 h 10285413"/>
              <a:gd name="connsiteX212" fmla="*/ 10032643 w 11806666"/>
              <a:gd name="connsiteY212" fmla="*/ 10063682 h 10285413"/>
              <a:gd name="connsiteX213" fmla="*/ 5879125 w 11806666"/>
              <a:gd name="connsiteY213" fmla="*/ 10043618 h 10285413"/>
              <a:gd name="connsiteX214" fmla="*/ 5879125 w 11806666"/>
              <a:gd name="connsiteY214" fmla="*/ 10083749 h 10285413"/>
              <a:gd name="connsiteX215" fmla="*/ 5899192 w 11806666"/>
              <a:gd name="connsiteY215" fmla="*/ 10063682 h 10285413"/>
              <a:gd name="connsiteX216" fmla="*/ 5377493 w 11806666"/>
              <a:gd name="connsiteY216" fmla="*/ 10043618 h 10285413"/>
              <a:gd name="connsiteX217" fmla="*/ 5407591 w 11806666"/>
              <a:gd name="connsiteY217" fmla="*/ 10073716 h 10285413"/>
              <a:gd name="connsiteX218" fmla="*/ 5417625 w 11806666"/>
              <a:gd name="connsiteY218" fmla="*/ 10083749 h 10285413"/>
              <a:gd name="connsiteX219" fmla="*/ 5377493 w 11806666"/>
              <a:gd name="connsiteY219" fmla="*/ 10083749 h 10285413"/>
              <a:gd name="connsiteX220" fmla="*/ 5362445 w 11806666"/>
              <a:gd name="connsiteY220" fmla="*/ 10068698 h 10285413"/>
              <a:gd name="connsiteX221" fmla="*/ 5357429 w 11806666"/>
              <a:gd name="connsiteY221" fmla="*/ 10063682 h 10285413"/>
              <a:gd name="connsiteX222" fmla="*/ 11236560 w 11806666"/>
              <a:gd name="connsiteY222" fmla="*/ 10023551 h 10285413"/>
              <a:gd name="connsiteX223" fmla="*/ 11236560 w 11806666"/>
              <a:gd name="connsiteY223" fmla="*/ 10043618 h 10285413"/>
              <a:gd name="connsiteX224" fmla="*/ 11216496 w 11806666"/>
              <a:gd name="connsiteY224" fmla="*/ 10043618 h 10285413"/>
              <a:gd name="connsiteX225" fmla="*/ 10253360 w 11806666"/>
              <a:gd name="connsiteY225" fmla="*/ 10023551 h 10285413"/>
              <a:gd name="connsiteX226" fmla="*/ 10213229 w 11806666"/>
              <a:gd name="connsiteY226" fmla="*/ 10043618 h 10285413"/>
              <a:gd name="connsiteX227" fmla="*/ 10193165 w 11806666"/>
              <a:gd name="connsiteY227" fmla="*/ 10083749 h 10285413"/>
              <a:gd name="connsiteX228" fmla="*/ 10213229 w 11806666"/>
              <a:gd name="connsiteY228" fmla="*/ 10103813 h 10285413"/>
              <a:gd name="connsiteX229" fmla="*/ 10213229 w 11806666"/>
              <a:gd name="connsiteY229" fmla="*/ 10083749 h 10285413"/>
              <a:gd name="connsiteX230" fmla="*/ 10233296 w 11806666"/>
              <a:gd name="connsiteY230" fmla="*/ 10073716 h 10285413"/>
              <a:gd name="connsiteX231" fmla="*/ 10233296 w 11806666"/>
              <a:gd name="connsiteY231" fmla="*/ 10063682 h 10285413"/>
              <a:gd name="connsiteX232" fmla="*/ 10253360 w 11806666"/>
              <a:gd name="connsiteY232" fmla="*/ 10043618 h 10285413"/>
              <a:gd name="connsiteX233" fmla="*/ 10253360 w 11806666"/>
              <a:gd name="connsiteY233" fmla="*/ 10023551 h 10285413"/>
              <a:gd name="connsiteX234" fmla="*/ 10012577 w 11806666"/>
              <a:gd name="connsiteY234" fmla="*/ 10023551 h 10285413"/>
              <a:gd name="connsiteX235" fmla="*/ 10032643 w 11806666"/>
              <a:gd name="connsiteY235" fmla="*/ 10023551 h 10285413"/>
              <a:gd name="connsiteX236" fmla="*/ 10012577 w 11806666"/>
              <a:gd name="connsiteY236" fmla="*/ 10043618 h 10285413"/>
              <a:gd name="connsiteX237" fmla="*/ 9992512 w 11806666"/>
              <a:gd name="connsiteY237" fmla="*/ 10033585 h 10285413"/>
              <a:gd name="connsiteX238" fmla="*/ 10012577 w 11806666"/>
              <a:gd name="connsiteY238" fmla="*/ 10023551 h 10285413"/>
              <a:gd name="connsiteX239" fmla="*/ 5638344 w 11806666"/>
              <a:gd name="connsiteY239" fmla="*/ 10023551 h 10285413"/>
              <a:gd name="connsiteX240" fmla="*/ 5658409 w 11806666"/>
              <a:gd name="connsiteY240" fmla="*/ 10023551 h 10285413"/>
              <a:gd name="connsiteX241" fmla="*/ 5638344 w 11806666"/>
              <a:gd name="connsiteY241" fmla="*/ 10043618 h 10285413"/>
              <a:gd name="connsiteX242" fmla="*/ 5618277 w 11806666"/>
              <a:gd name="connsiteY242" fmla="*/ 10033585 h 10285413"/>
              <a:gd name="connsiteX243" fmla="*/ 5638344 w 11806666"/>
              <a:gd name="connsiteY243" fmla="*/ 10023551 h 10285413"/>
              <a:gd name="connsiteX244" fmla="*/ 10193165 w 11806666"/>
              <a:gd name="connsiteY244" fmla="*/ 10003487 h 10285413"/>
              <a:gd name="connsiteX245" fmla="*/ 10132970 w 11806666"/>
              <a:gd name="connsiteY245" fmla="*/ 10083749 h 10285413"/>
              <a:gd name="connsiteX246" fmla="*/ 10193165 w 11806666"/>
              <a:gd name="connsiteY246" fmla="*/ 10023551 h 10285413"/>
              <a:gd name="connsiteX247" fmla="*/ 10193165 w 11806666"/>
              <a:gd name="connsiteY247" fmla="*/ 10003487 h 10285413"/>
              <a:gd name="connsiteX248" fmla="*/ 7444219 w 11806666"/>
              <a:gd name="connsiteY248" fmla="*/ 10003487 h 10285413"/>
              <a:gd name="connsiteX249" fmla="*/ 7384023 w 11806666"/>
              <a:gd name="connsiteY249" fmla="*/ 10043618 h 10285413"/>
              <a:gd name="connsiteX250" fmla="*/ 7363957 w 11806666"/>
              <a:gd name="connsiteY250" fmla="*/ 10043618 h 10285413"/>
              <a:gd name="connsiteX251" fmla="*/ 7384023 w 11806666"/>
              <a:gd name="connsiteY251" fmla="*/ 10023551 h 10285413"/>
              <a:gd name="connsiteX252" fmla="*/ 7303761 w 11806666"/>
              <a:gd name="connsiteY252" fmla="*/ 10003487 h 10285413"/>
              <a:gd name="connsiteX253" fmla="*/ 7303761 w 11806666"/>
              <a:gd name="connsiteY253" fmla="*/ 10023551 h 10285413"/>
              <a:gd name="connsiteX254" fmla="*/ 7283697 w 11806666"/>
              <a:gd name="connsiteY254" fmla="*/ 10023551 h 10285413"/>
              <a:gd name="connsiteX255" fmla="*/ 7303761 w 11806666"/>
              <a:gd name="connsiteY255" fmla="*/ 10003487 h 10285413"/>
              <a:gd name="connsiteX256" fmla="*/ 6691770 w 11806666"/>
              <a:gd name="connsiteY256" fmla="*/ 10003487 h 10285413"/>
              <a:gd name="connsiteX257" fmla="*/ 6701803 w 11806666"/>
              <a:gd name="connsiteY257" fmla="*/ 10023551 h 10285413"/>
              <a:gd name="connsiteX258" fmla="*/ 6681739 w 11806666"/>
              <a:gd name="connsiteY258" fmla="*/ 10013520 h 10285413"/>
              <a:gd name="connsiteX259" fmla="*/ 6691770 w 11806666"/>
              <a:gd name="connsiteY259" fmla="*/ 10003487 h 10285413"/>
              <a:gd name="connsiteX260" fmla="*/ 5828963 w 11806666"/>
              <a:gd name="connsiteY260" fmla="*/ 10003487 h 10285413"/>
              <a:gd name="connsiteX261" fmla="*/ 5818930 w 11806666"/>
              <a:gd name="connsiteY261" fmla="*/ 10023551 h 10285413"/>
              <a:gd name="connsiteX262" fmla="*/ 5838997 w 11806666"/>
              <a:gd name="connsiteY262" fmla="*/ 10043618 h 10285413"/>
              <a:gd name="connsiteX263" fmla="*/ 5838997 w 11806666"/>
              <a:gd name="connsiteY263" fmla="*/ 10023551 h 10285413"/>
              <a:gd name="connsiteX264" fmla="*/ 5828963 w 11806666"/>
              <a:gd name="connsiteY264" fmla="*/ 10003487 h 10285413"/>
              <a:gd name="connsiteX265" fmla="*/ 9488370 w 11806666"/>
              <a:gd name="connsiteY265" fmla="*/ 9990946 h 10285413"/>
              <a:gd name="connsiteX266" fmla="*/ 9500911 w 11806666"/>
              <a:gd name="connsiteY266" fmla="*/ 9993453 h 10285413"/>
              <a:gd name="connsiteX267" fmla="*/ 9500911 w 11806666"/>
              <a:gd name="connsiteY267" fmla="*/ 10023551 h 10285413"/>
              <a:gd name="connsiteX268" fmla="*/ 9480847 w 11806666"/>
              <a:gd name="connsiteY268" fmla="*/ 10053649 h 10285413"/>
              <a:gd name="connsiteX269" fmla="*/ 9470814 w 11806666"/>
              <a:gd name="connsiteY269" fmla="*/ 10043618 h 10285413"/>
              <a:gd name="connsiteX270" fmla="*/ 9490880 w 11806666"/>
              <a:gd name="connsiteY270" fmla="*/ 10023551 h 10285413"/>
              <a:gd name="connsiteX271" fmla="*/ 9470814 w 11806666"/>
              <a:gd name="connsiteY271" fmla="*/ 10023551 h 10285413"/>
              <a:gd name="connsiteX272" fmla="*/ 9470814 w 11806666"/>
              <a:gd name="connsiteY272" fmla="*/ 10003487 h 10285413"/>
              <a:gd name="connsiteX273" fmla="*/ 9488370 w 11806666"/>
              <a:gd name="connsiteY273" fmla="*/ 9990946 h 10285413"/>
              <a:gd name="connsiteX274" fmla="*/ 11035908 w 11806666"/>
              <a:gd name="connsiteY274" fmla="*/ 9983420 h 10285413"/>
              <a:gd name="connsiteX275" fmla="*/ 11015844 w 11806666"/>
              <a:gd name="connsiteY275" fmla="*/ 10003487 h 10285413"/>
              <a:gd name="connsiteX276" fmla="*/ 11015844 w 11806666"/>
              <a:gd name="connsiteY276" fmla="*/ 10013520 h 10285413"/>
              <a:gd name="connsiteX277" fmla="*/ 11015844 w 11806666"/>
              <a:gd name="connsiteY277" fmla="*/ 10043618 h 10285413"/>
              <a:gd name="connsiteX278" fmla="*/ 11015844 w 11806666"/>
              <a:gd name="connsiteY278" fmla="*/ 10063682 h 10285413"/>
              <a:gd name="connsiteX279" fmla="*/ 10995776 w 11806666"/>
              <a:gd name="connsiteY279" fmla="*/ 10043618 h 10285413"/>
              <a:gd name="connsiteX280" fmla="*/ 10975712 w 11806666"/>
              <a:gd name="connsiteY280" fmla="*/ 10003487 h 10285413"/>
              <a:gd name="connsiteX281" fmla="*/ 10955644 w 11806666"/>
              <a:gd name="connsiteY281" fmla="*/ 10023551 h 10285413"/>
              <a:gd name="connsiteX282" fmla="*/ 10955644 w 11806666"/>
              <a:gd name="connsiteY282" fmla="*/ 10103813 h 10285413"/>
              <a:gd name="connsiteX283" fmla="*/ 10975712 w 11806666"/>
              <a:gd name="connsiteY283" fmla="*/ 10113847 h 10285413"/>
              <a:gd name="connsiteX284" fmla="*/ 11035908 w 11806666"/>
              <a:gd name="connsiteY284" fmla="*/ 10103813 h 10285413"/>
              <a:gd name="connsiteX285" fmla="*/ 11055972 w 11806666"/>
              <a:gd name="connsiteY285" fmla="*/ 10043618 h 10285413"/>
              <a:gd name="connsiteX286" fmla="*/ 11035908 w 11806666"/>
              <a:gd name="connsiteY286" fmla="*/ 10003487 h 10285413"/>
              <a:gd name="connsiteX287" fmla="*/ 11035908 w 11806666"/>
              <a:gd name="connsiteY287" fmla="*/ 9983420 h 10285413"/>
              <a:gd name="connsiteX288" fmla="*/ 10353688 w 11806666"/>
              <a:gd name="connsiteY288" fmla="*/ 9983420 h 10285413"/>
              <a:gd name="connsiteX289" fmla="*/ 10333624 w 11806666"/>
              <a:gd name="connsiteY289" fmla="*/ 10003487 h 10285413"/>
              <a:gd name="connsiteX290" fmla="*/ 10333624 w 11806666"/>
              <a:gd name="connsiteY290" fmla="*/ 10023551 h 10285413"/>
              <a:gd name="connsiteX291" fmla="*/ 10353688 w 11806666"/>
              <a:gd name="connsiteY291" fmla="*/ 10023551 h 10285413"/>
              <a:gd name="connsiteX292" fmla="*/ 10313556 w 11806666"/>
              <a:gd name="connsiteY292" fmla="*/ 9983420 h 10285413"/>
              <a:gd name="connsiteX293" fmla="*/ 10307916 w 11806666"/>
              <a:gd name="connsiteY293" fmla="*/ 9989061 h 10285413"/>
              <a:gd name="connsiteX294" fmla="*/ 10311048 w 11806666"/>
              <a:gd name="connsiteY294" fmla="*/ 9985930 h 10285413"/>
              <a:gd name="connsiteX295" fmla="*/ 10313556 w 11806666"/>
              <a:gd name="connsiteY295" fmla="*/ 9983420 h 10285413"/>
              <a:gd name="connsiteX296" fmla="*/ 5466875 w 11806666"/>
              <a:gd name="connsiteY296" fmla="*/ 9968830 h 10285413"/>
              <a:gd name="connsiteX297" fmla="*/ 5447722 w 11806666"/>
              <a:gd name="connsiteY297" fmla="*/ 9978405 h 10285413"/>
              <a:gd name="connsiteX298" fmla="*/ 5437689 w 11806666"/>
              <a:gd name="connsiteY298" fmla="*/ 9983420 h 10285413"/>
              <a:gd name="connsiteX299" fmla="*/ 5456501 w 11806666"/>
              <a:gd name="connsiteY299" fmla="*/ 9969628 h 10285413"/>
              <a:gd name="connsiteX300" fmla="*/ 10985744 w 11806666"/>
              <a:gd name="connsiteY300" fmla="*/ 9963356 h 10285413"/>
              <a:gd name="connsiteX301" fmla="*/ 10975712 w 11806666"/>
              <a:gd name="connsiteY301" fmla="*/ 9983420 h 10285413"/>
              <a:gd name="connsiteX302" fmla="*/ 10985744 w 11806666"/>
              <a:gd name="connsiteY302" fmla="*/ 10003487 h 10285413"/>
              <a:gd name="connsiteX303" fmla="*/ 10995776 w 11806666"/>
              <a:gd name="connsiteY303" fmla="*/ 9983420 h 10285413"/>
              <a:gd name="connsiteX304" fmla="*/ 10985744 w 11806666"/>
              <a:gd name="connsiteY304" fmla="*/ 9963356 h 10285413"/>
              <a:gd name="connsiteX305" fmla="*/ 9591207 w 11806666"/>
              <a:gd name="connsiteY305" fmla="*/ 9963356 h 10285413"/>
              <a:gd name="connsiteX306" fmla="*/ 9581173 w 11806666"/>
              <a:gd name="connsiteY306" fmla="*/ 9973389 h 10285413"/>
              <a:gd name="connsiteX307" fmla="*/ 9571140 w 11806666"/>
              <a:gd name="connsiteY307" fmla="*/ 9983420 h 10285413"/>
              <a:gd name="connsiteX308" fmla="*/ 9591207 w 11806666"/>
              <a:gd name="connsiteY308" fmla="*/ 9983420 h 10285413"/>
              <a:gd name="connsiteX309" fmla="*/ 9591207 w 11806666"/>
              <a:gd name="connsiteY309" fmla="*/ 9963356 h 10285413"/>
              <a:gd name="connsiteX310" fmla="*/ 8146503 w 11806666"/>
              <a:gd name="connsiteY310" fmla="*/ 9963356 h 10285413"/>
              <a:gd name="connsiteX311" fmla="*/ 8106373 w 11806666"/>
              <a:gd name="connsiteY311" fmla="*/ 9993453 h 10285413"/>
              <a:gd name="connsiteX312" fmla="*/ 8086309 w 11806666"/>
              <a:gd name="connsiteY312" fmla="*/ 10043618 h 10285413"/>
              <a:gd name="connsiteX313" fmla="*/ 8126439 w 11806666"/>
              <a:gd name="connsiteY313" fmla="*/ 10003487 h 10285413"/>
              <a:gd name="connsiteX314" fmla="*/ 8146503 w 11806666"/>
              <a:gd name="connsiteY314" fmla="*/ 9963356 h 10285413"/>
              <a:gd name="connsiteX315" fmla="*/ 6681739 w 11806666"/>
              <a:gd name="connsiteY315" fmla="*/ 9963356 h 10285413"/>
              <a:gd name="connsiteX316" fmla="*/ 6701803 w 11806666"/>
              <a:gd name="connsiteY316" fmla="*/ 9963356 h 10285413"/>
              <a:gd name="connsiteX317" fmla="*/ 6681739 w 11806666"/>
              <a:gd name="connsiteY317" fmla="*/ 9983420 h 10285413"/>
              <a:gd name="connsiteX318" fmla="*/ 6661672 w 11806666"/>
              <a:gd name="connsiteY318" fmla="*/ 9973389 h 10285413"/>
              <a:gd name="connsiteX319" fmla="*/ 6681739 w 11806666"/>
              <a:gd name="connsiteY319" fmla="*/ 9963356 h 10285413"/>
              <a:gd name="connsiteX320" fmla="*/ 5849027 w 11806666"/>
              <a:gd name="connsiteY320" fmla="*/ 9963356 h 10285413"/>
              <a:gd name="connsiteX321" fmla="*/ 5838997 w 11806666"/>
              <a:gd name="connsiteY321" fmla="*/ 9973389 h 10285413"/>
              <a:gd name="connsiteX322" fmla="*/ 5859061 w 11806666"/>
              <a:gd name="connsiteY322" fmla="*/ 9983420 h 10285413"/>
              <a:gd name="connsiteX323" fmla="*/ 5849027 w 11806666"/>
              <a:gd name="connsiteY323" fmla="*/ 9963356 h 10285413"/>
              <a:gd name="connsiteX324" fmla="*/ 11477344 w 11806666"/>
              <a:gd name="connsiteY324" fmla="*/ 9923225 h 10285413"/>
              <a:gd name="connsiteX325" fmla="*/ 11517476 w 11806666"/>
              <a:gd name="connsiteY325" fmla="*/ 9933258 h 10285413"/>
              <a:gd name="connsiteX326" fmla="*/ 11497408 w 11806666"/>
              <a:gd name="connsiteY326" fmla="*/ 9983420 h 10285413"/>
              <a:gd name="connsiteX327" fmla="*/ 11477344 w 11806666"/>
              <a:gd name="connsiteY327" fmla="*/ 10083749 h 10285413"/>
              <a:gd name="connsiteX328" fmla="*/ 11477344 w 11806666"/>
              <a:gd name="connsiteY328" fmla="*/ 10143944 h 10285413"/>
              <a:gd name="connsiteX329" fmla="*/ 11457276 w 11806666"/>
              <a:gd name="connsiteY329" fmla="*/ 10123877 h 10285413"/>
              <a:gd name="connsiteX330" fmla="*/ 11437212 w 11806666"/>
              <a:gd name="connsiteY330" fmla="*/ 10063682 h 10285413"/>
              <a:gd name="connsiteX331" fmla="*/ 11417148 w 11806666"/>
              <a:gd name="connsiteY331" fmla="*/ 10003487 h 10285413"/>
              <a:gd name="connsiteX332" fmla="*/ 11417148 w 11806666"/>
              <a:gd name="connsiteY332" fmla="*/ 9973389 h 10285413"/>
              <a:gd name="connsiteX333" fmla="*/ 11437212 w 11806666"/>
              <a:gd name="connsiteY333" fmla="*/ 9963356 h 10285413"/>
              <a:gd name="connsiteX334" fmla="*/ 11457276 w 11806666"/>
              <a:gd name="connsiteY334" fmla="*/ 9943292 h 10285413"/>
              <a:gd name="connsiteX335" fmla="*/ 11477344 w 11806666"/>
              <a:gd name="connsiteY335" fmla="*/ 9923225 h 10285413"/>
              <a:gd name="connsiteX336" fmla="*/ 6902456 w 11806666"/>
              <a:gd name="connsiteY336" fmla="*/ 9923225 h 10285413"/>
              <a:gd name="connsiteX337" fmla="*/ 6882392 w 11806666"/>
              <a:gd name="connsiteY337" fmla="*/ 9933258 h 10285413"/>
              <a:gd name="connsiteX338" fmla="*/ 6882392 w 11806666"/>
              <a:gd name="connsiteY338" fmla="*/ 9943292 h 10285413"/>
              <a:gd name="connsiteX339" fmla="*/ 6902456 w 11806666"/>
              <a:gd name="connsiteY339" fmla="*/ 9943292 h 10285413"/>
              <a:gd name="connsiteX340" fmla="*/ 6902456 w 11806666"/>
              <a:gd name="connsiteY340" fmla="*/ 9923225 h 10285413"/>
              <a:gd name="connsiteX341" fmla="*/ 10754992 w 11806666"/>
              <a:gd name="connsiteY341" fmla="*/ 9903160 h 10285413"/>
              <a:gd name="connsiteX342" fmla="*/ 10775060 w 11806666"/>
              <a:gd name="connsiteY342" fmla="*/ 9903160 h 10285413"/>
              <a:gd name="connsiteX343" fmla="*/ 10775060 w 11806666"/>
              <a:gd name="connsiteY343" fmla="*/ 9923225 h 10285413"/>
              <a:gd name="connsiteX344" fmla="*/ 10754992 w 11806666"/>
              <a:gd name="connsiteY344" fmla="*/ 9923225 h 10285413"/>
              <a:gd name="connsiteX345" fmla="*/ 5497887 w 11806666"/>
              <a:gd name="connsiteY345" fmla="*/ 9903160 h 10285413"/>
              <a:gd name="connsiteX346" fmla="*/ 5517951 w 11806666"/>
              <a:gd name="connsiteY346" fmla="*/ 9903160 h 10285413"/>
              <a:gd name="connsiteX347" fmla="*/ 5538015 w 11806666"/>
              <a:gd name="connsiteY347" fmla="*/ 9903160 h 10285413"/>
              <a:gd name="connsiteX348" fmla="*/ 5578146 w 11806666"/>
              <a:gd name="connsiteY348" fmla="*/ 9963356 h 10285413"/>
              <a:gd name="connsiteX349" fmla="*/ 5578146 w 11806666"/>
              <a:gd name="connsiteY349" fmla="*/ 9973389 h 10285413"/>
              <a:gd name="connsiteX350" fmla="*/ 5578146 w 11806666"/>
              <a:gd name="connsiteY350" fmla="*/ 10003487 h 10285413"/>
              <a:gd name="connsiteX351" fmla="*/ 5598213 w 11806666"/>
              <a:gd name="connsiteY351" fmla="*/ 9983420 h 10285413"/>
              <a:gd name="connsiteX352" fmla="*/ 5618277 w 11806666"/>
              <a:gd name="connsiteY352" fmla="*/ 9983420 h 10285413"/>
              <a:gd name="connsiteX353" fmla="*/ 5578146 w 11806666"/>
              <a:gd name="connsiteY353" fmla="*/ 10023551 h 10285413"/>
              <a:gd name="connsiteX354" fmla="*/ 5568115 w 11806666"/>
              <a:gd name="connsiteY354" fmla="*/ 10033585 h 10285413"/>
              <a:gd name="connsiteX355" fmla="*/ 5558082 w 11806666"/>
              <a:gd name="connsiteY355" fmla="*/ 10043618 h 10285413"/>
              <a:gd name="connsiteX356" fmla="*/ 5517951 w 11806666"/>
              <a:gd name="connsiteY356" fmla="*/ 10043618 h 10285413"/>
              <a:gd name="connsiteX357" fmla="*/ 5497887 w 11806666"/>
              <a:gd name="connsiteY357" fmla="*/ 10003487 h 10285413"/>
              <a:gd name="connsiteX358" fmla="*/ 5472805 w 11806666"/>
              <a:gd name="connsiteY358" fmla="*/ 9968371 h 10285413"/>
              <a:gd name="connsiteX359" fmla="*/ 5466875 w 11806666"/>
              <a:gd name="connsiteY359" fmla="*/ 9968830 h 10285413"/>
              <a:gd name="connsiteX360" fmla="*/ 5477819 w 11806666"/>
              <a:gd name="connsiteY360" fmla="*/ 9963356 h 10285413"/>
              <a:gd name="connsiteX361" fmla="*/ 5497887 w 11806666"/>
              <a:gd name="connsiteY361" fmla="*/ 9933258 h 10285413"/>
              <a:gd name="connsiteX362" fmla="*/ 5477819 w 11806666"/>
              <a:gd name="connsiteY362" fmla="*/ 9923225 h 10285413"/>
              <a:gd name="connsiteX363" fmla="*/ 5467789 w 11806666"/>
              <a:gd name="connsiteY363" fmla="*/ 9913194 h 10285413"/>
              <a:gd name="connsiteX364" fmla="*/ 5497887 w 11806666"/>
              <a:gd name="connsiteY364" fmla="*/ 9903160 h 10285413"/>
              <a:gd name="connsiteX365" fmla="*/ 9372369 w 11806666"/>
              <a:gd name="connsiteY365" fmla="*/ 9896889 h 10285413"/>
              <a:gd name="connsiteX366" fmla="*/ 9360454 w 11806666"/>
              <a:gd name="connsiteY366" fmla="*/ 9903160 h 10285413"/>
              <a:gd name="connsiteX367" fmla="*/ 9330356 w 11806666"/>
              <a:gd name="connsiteY367" fmla="*/ 9943292 h 10285413"/>
              <a:gd name="connsiteX368" fmla="*/ 9320325 w 11806666"/>
              <a:gd name="connsiteY368" fmla="*/ 9973389 h 10285413"/>
              <a:gd name="connsiteX369" fmla="*/ 9330356 w 11806666"/>
              <a:gd name="connsiteY369" fmla="*/ 9993453 h 10285413"/>
              <a:gd name="connsiteX370" fmla="*/ 9330356 w 11806666"/>
              <a:gd name="connsiteY370" fmla="*/ 10023551 h 10285413"/>
              <a:gd name="connsiteX371" fmla="*/ 9370487 w 11806666"/>
              <a:gd name="connsiteY371" fmla="*/ 10003487 h 10285413"/>
              <a:gd name="connsiteX372" fmla="*/ 9410618 w 11806666"/>
              <a:gd name="connsiteY372" fmla="*/ 9983420 h 10285413"/>
              <a:gd name="connsiteX373" fmla="*/ 9470814 w 11806666"/>
              <a:gd name="connsiteY373" fmla="*/ 9903160 h 10285413"/>
              <a:gd name="connsiteX374" fmla="*/ 9450749 w 11806666"/>
              <a:gd name="connsiteY374" fmla="*/ 9903160 h 10285413"/>
              <a:gd name="connsiteX375" fmla="*/ 9430682 w 11806666"/>
              <a:gd name="connsiteY375" fmla="*/ 9903160 h 10285413"/>
              <a:gd name="connsiteX376" fmla="*/ 9420652 w 11806666"/>
              <a:gd name="connsiteY376" fmla="*/ 9913194 h 10285413"/>
              <a:gd name="connsiteX377" fmla="*/ 9390551 w 11806666"/>
              <a:gd name="connsiteY377" fmla="*/ 9943292 h 10285413"/>
              <a:gd name="connsiteX378" fmla="*/ 9370487 w 11806666"/>
              <a:gd name="connsiteY378" fmla="*/ 9963356 h 10285413"/>
              <a:gd name="connsiteX379" fmla="*/ 9370487 w 11806666"/>
              <a:gd name="connsiteY379" fmla="*/ 9923225 h 10285413"/>
              <a:gd name="connsiteX380" fmla="*/ 9372369 w 11806666"/>
              <a:gd name="connsiteY380" fmla="*/ 9896889 h 10285413"/>
              <a:gd name="connsiteX381" fmla="*/ 10454012 w 11806666"/>
              <a:gd name="connsiteY381" fmla="*/ 9883094 h 10285413"/>
              <a:gd name="connsiteX382" fmla="*/ 10413880 w 11806666"/>
              <a:gd name="connsiteY382" fmla="*/ 9903160 h 10285413"/>
              <a:gd name="connsiteX383" fmla="*/ 10393816 w 11806666"/>
              <a:gd name="connsiteY383" fmla="*/ 9943292 h 10285413"/>
              <a:gd name="connsiteX384" fmla="*/ 10433948 w 11806666"/>
              <a:gd name="connsiteY384" fmla="*/ 9923225 h 10285413"/>
              <a:gd name="connsiteX385" fmla="*/ 6782065 w 11806666"/>
              <a:gd name="connsiteY385" fmla="*/ 9883094 h 10285413"/>
              <a:gd name="connsiteX386" fmla="*/ 6751967 w 11806666"/>
              <a:gd name="connsiteY386" fmla="*/ 9913194 h 10285413"/>
              <a:gd name="connsiteX387" fmla="*/ 6721867 w 11806666"/>
              <a:gd name="connsiteY387" fmla="*/ 9943292 h 10285413"/>
              <a:gd name="connsiteX388" fmla="*/ 6721867 w 11806666"/>
              <a:gd name="connsiteY388" fmla="*/ 9923225 h 10285413"/>
              <a:gd name="connsiteX389" fmla="*/ 10860336 w 11806666"/>
              <a:gd name="connsiteY389" fmla="*/ 9873063 h 10285413"/>
              <a:gd name="connsiteX390" fmla="*/ 10855320 w 11806666"/>
              <a:gd name="connsiteY390" fmla="*/ 9883094 h 10285413"/>
              <a:gd name="connsiteX391" fmla="*/ 10875384 w 11806666"/>
              <a:gd name="connsiteY391" fmla="*/ 9903160 h 10285413"/>
              <a:gd name="connsiteX392" fmla="*/ 10875384 w 11806666"/>
              <a:gd name="connsiteY392" fmla="*/ 9883094 h 10285413"/>
              <a:gd name="connsiteX393" fmla="*/ 10860336 w 11806666"/>
              <a:gd name="connsiteY393" fmla="*/ 9873063 h 10285413"/>
              <a:gd name="connsiteX394" fmla="*/ 10915512 w 11806666"/>
              <a:gd name="connsiteY394" fmla="*/ 9863029 h 10285413"/>
              <a:gd name="connsiteX395" fmla="*/ 10935580 w 11806666"/>
              <a:gd name="connsiteY395" fmla="*/ 9883094 h 10285413"/>
              <a:gd name="connsiteX396" fmla="*/ 10945612 w 11806666"/>
              <a:gd name="connsiteY396" fmla="*/ 9873063 h 10285413"/>
              <a:gd name="connsiteX397" fmla="*/ 10915512 w 11806666"/>
              <a:gd name="connsiteY397" fmla="*/ 9863029 h 10285413"/>
              <a:gd name="connsiteX398" fmla="*/ 9831991 w 11806666"/>
              <a:gd name="connsiteY398" fmla="*/ 9863029 h 10285413"/>
              <a:gd name="connsiteX399" fmla="*/ 9751729 w 11806666"/>
              <a:gd name="connsiteY399" fmla="*/ 9943292 h 10285413"/>
              <a:gd name="connsiteX400" fmla="*/ 9671466 w 11806666"/>
              <a:gd name="connsiteY400" fmla="*/ 10043618 h 10285413"/>
              <a:gd name="connsiteX401" fmla="*/ 9671466 w 11806666"/>
              <a:gd name="connsiteY401" fmla="*/ 10083749 h 10285413"/>
              <a:gd name="connsiteX402" fmla="*/ 9691533 w 11806666"/>
              <a:gd name="connsiteY402" fmla="*/ 10063682 h 10285413"/>
              <a:gd name="connsiteX403" fmla="*/ 9701564 w 11806666"/>
              <a:gd name="connsiteY403" fmla="*/ 10053649 h 10285413"/>
              <a:gd name="connsiteX404" fmla="*/ 9711597 w 11806666"/>
              <a:gd name="connsiteY404" fmla="*/ 10043618 h 10285413"/>
              <a:gd name="connsiteX405" fmla="*/ 9731662 w 11806666"/>
              <a:gd name="connsiteY405" fmla="*/ 10023551 h 10285413"/>
              <a:gd name="connsiteX406" fmla="*/ 9771793 w 11806666"/>
              <a:gd name="connsiteY406" fmla="*/ 9983420 h 10285413"/>
              <a:gd name="connsiteX407" fmla="*/ 9390551 w 11806666"/>
              <a:gd name="connsiteY407" fmla="*/ 9863029 h 10285413"/>
              <a:gd name="connsiteX408" fmla="*/ 9390551 w 11806666"/>
              <a:gd name="connsiteY408" fmla="*/ 9883094 h 10285413"/>
              <a:gd name="connsiteX409" fmla="*/ 9410618 w 11806666"/>
              <a:gd name="connsiteY409" fmla="*/ 9863029 h 10285413"/>
              <a:gd name="connsiteX410" fmla="*/ 9390551 w 11806666"/>
              <a:gd name="connsiteY410" fmla="*/ 9863029 h 10285413"/>
              <a:gd name="connsiteX411" fmla="*/ 5497887 w 11806666"/>
              <a:gd name="connsiteY411" fmla="*/ 9863029 h 10285413"/>
              <a:gd name="connsiteX412" fmla="*/ 5517951 w 11806666"/>
              <a:gd name="connsiteY412" fmla="*/ 9863029 h 10285413"/>
              <a:gd name="connsiteX413" fmla="*/ 5497887 w 11806666"/>
              <a:gd name="connsiteY413" fmla="*/ 9873063 h 10285413"/>
              <a:gd name="connsiteX414" fmla="*/ 5477819 w 11806666"/>
              <a:gd name="connsiteY414" fmla="*/ 9873063 h 10285413"/>
              <a:gd name="connsiteX415" fmla="*/ 5497887 w 11806666"/>
              <a:gd name="connsiteY415" fmla="*/ 9863029 h 10285413"/>
              <a:gd name="connsiteX416" fmla="*/ 10694796 w 11806666"/>
              <a:gd name="connsiteY416" fmla="*/ 9842965 h 10285413"/>
              <a:gd name="connsiteX417" fmla="*/ 10714860 w 11806666"/>
              <a:gd name="connsiteY417" fmla="*/ 9883094 h 10285413"/>
              <a:gd name="connsiteX418" fmla="*/ 10724896 w 11806666"/>
              <a:gd name="connsiteY418" fmla="*/ 9903160 h 10285413"/>
              <a:gd name="connsiteX419" fmla="*/ 10694796 w 11806666"/>
              <a:gd name="connsiteY419" fmla="*/ 9903160 h 10285413"/>
              <a:gd name="connsiteX420" fmla="*/ 10684764 w 11806666"/>
              <a:gd name="connsiteY420" fmla="*/ 9943292 h 10285413"/>
              <a:gd name="connsiteX421" fmla="*/ 10704828 w 11806666"/>
              <a:gd name="connsiteY421" fmla="*/ 9993453 h 10285413"/>
              <a:gd name="connsiteX422" fmla="*/ 10694796 w 11806666"/>
              <a:gd name="connsiteY422" fmla="*/ 10003487 h 10285413"/>
              <a:gd name="connsiteX423" fmla="*/ 10714860 w 11806666"/>
              <a:gd name="connsiteY423" fmla="*/ 10003487 h 10285413"/>
              <a:gd name="connsiteX424" fmla="*/ 10734928 w 11806666"/>
              <a:gd name="connsiteY424" fmla="*/ 10023551 h 10285413"/>
              <a:gd name="connsiteX425" fmla="*/ 10744960 w 11806666"/>
              <a:gd name="connsiteY425" fmla="*/ 10053649 h 10285413"/>
              <a:gd name="connsiteX426" fmla="*/ 10724896 w 11806666"/>
              <a:gd name="connsiteY426" fmla="*/ 10053649 h 10285413"/>
              <a:gd name="connsiteX427" fmla="*/ 10694796 w 11806666"/>
              <a:gd name="connsiteY427" fmla="*/ 10043618 h 10285413"/>
              <a:gd name="connsiteX428" fmla="*/ 10674732 w 11806666"/>
              <a:gd name="connsiteY428" fmla="*/ 10043618 h 10285413"/>
              <a:gd name="connsiteX429" fmla="*/ 10654664 w 11806666"/>
              <a:gd name="connsiteY429" fmla="*/ 10023551 h 10285413"/>
              <a:gd name="connsiteX430" fmla="*/ 10634600 w 11806666"/>
              <a:gd name="connsiteY430" fmla="*/ 10023551 h 10285413"/>
              <a:gd name="connsiteX431" fmla="*/ 10614536 w 11806666"/>
              <a:gd name="connsiteY431" fmla="*/ 10023551 h 10285413"/>
              <a:gd name="connsiteX432" fmla="*/ 10594472 w 11806666"/>
              <a:gd name="connsiteY432" fmla="*/ 10043618 h 10285413"/>
              <a:gd name="connsiteX433" fmla="*/ 10574404 w 11806666"/>
              <a:gd name="connsiteY433" fmla="*/ 10083749 h 10285413"/>
              <a:gd name="connsiteX434" fmla="*/ 10554340 w 11806666"/>
              <a:gd name="connsiteY434" fmla="*/ 10083749 h 10285413"/>
              <a:gd name="connsiteX435" fmla="*/ 10554340 w 11806666"/>
              <a:gd name="connsiteY435" fmla="*/ 10053649 h 10285413"/>
              <a:gd name="connsiteX436" fmla="*/ 10594472 w 11806666"/>
              <a:gd name="connsiteY436" fmla="*/ 9973389 h 10285413"/>
              <a:gd name="connsiteX437" fmla="*/ 10654664 w 11806666"/>
              <a:gd name="connsiteY437" fmla="*/ 9883094 h 10285413"/>
              <a:gd name="connsiteX438" fmla="*/ 10293492 w 11806666"/>
              <a:gd name="connsiteY438" fmla="*/ 9842965 h 10285413"/>
              <a:gd name="connsiteX439" fmla="*/ 10283456 w 11806666"/>
              <a:gd name="connsiteY439" fmla="*/ 9852996 h 10285413"/>
              <a:gd name="connsiteX440" fmla="*/ 10293492 w 11806666"/>
              <a:gd name="connsiteY440" fmla="*/ 9863029 h 10285413"/>
              <a:gd name="connsiteX441" fmla="*/ 9952381 w 11806666"/>
              <a:gd name="connsiteY441" fmla="*/ 9842965 h 10285413"/>
              <a:gd name="connsiteX442" fmla="*/ 9932317 w 11806666"/>
              <a:gd name="connsiteY442" fmla="*/ 9863029 h 10285413"/>
              <a:gd name="connsiteX443" fmla="*/ 9952381 w 11806666"/>
              <a:gd name="connsiteY443" fmla="*/ 9863029 h 10285413"/>
              <a:gd name="connsiteX444" fmla="*/ 9952381 w 11806666"/>
              <a:gd name="connsiteY444" fmla="*/ 9842965 h 10285413"/>
              <a:gd name="connsiteX445" fmla="*/ 9696549 w 11806666"/>
              <a:gd name="connsiteY445" fmla="*/ 9832932 h 10285413"/>
              <a:gd name="connsiteX446" fmla="*/ 9691533 w 11806666"/>
              <a:gd name="connsiteY446" fmla="*/ 9842965 h 10285413"/>
              <a:gd name="connsiteX447" fmla="*/ 9671466 w 11806666"/>
              <a:gd name="connsiteY447" fmla="*/ 9863029 h 10285413"/>
              <a:gd name="connsiteX448" fmla="*/ 9711597 w 11806666"/>
              <a:gd name="connsiteY448" fmla="*/ 9883094 h 10285413"/>
              <a:gd name="connsiteX449" fmla="*/ 9711597 w 11806666"/>
              <a:gd name="connsiteY449" fmla="*/ 9842965 h 10285413"/>
              <a:gd name="connsiteX450" fmla="*/ 9696549 w 11806666"/>
              <a:gd name="connsiteY450" fmla="*/ 9832932 h 10285413"/>
              <a:gd name="connsiteX451" fmla="*/ 1269127 w 11806666"/>
              <a:gd name="connsiteY451" fmla="*/ 9830424 h 10285413"/>
              <a:gd name="connsiteX452" fmla="*/ 1284179 w 11806666"/>
              <a:gd name="connsiteY452" fmla="*/ 9842965 h 10285413"/>
              <a:gd name="connsiteX453" fmla="*/ 1274145 w 11806666"/>
              <a:gd name="connsiteY453" fmla="*/ 9842965 h 10285413"/>
              <a:gd name="connsiteX454" fmla="*/ 1264112 w 11806666"/>
              <a:gd name="connsiteY454" fmla="*/ 9832932 h 10285413"/>
              <a:gd name="connsiteX455" fmla="*/ 1269127 w 11806666"/>
              <a:gd name="connsiteY455" fmla="*/ 9830424 h 10285413"/>
              <a:gd name="connsiteX456" fmla="*/ 10273424 w 11806666"/>
              <a:gd name="connsiteY456" fmla="*/ 9822898 h 10285413"/>
              <a:gd name="connsiteX457" fmla="*/ 10253360 w 11806666"/>
              <a:gd name="connsiteY457" fmla="*/ 9842965 h 10285413"/>
              <a:gd name="connsiteX458" fmla="*/ 10213229 w 11806666"/>
              <a:gd name="connsiteY458" fmla="*/ 9842965 h 10285413"/>
              <a:gd name="connsiteX459" fmla="*/ 10193165 w 11806666"/>
              <a:gd name="connsiteY459" fmla="*/ 9863029 h 10285413"/>
              <a:gd name="connsiteX460" fmla="*/ 10193165 w 11806666"/>
              <a:gd name="connsiteY460" fmla="*/ 9883094 h 10285413"/>
              <a:gd name="connsiteX461" fmla="*/ 10253360 w 11806666"/>
              <a:gd name="connsiteY461" fmla="*/ 9863029 h 10285413"/>
              <a:gd name="connsiteX462" fmla="*/ 10273424 w 11806666"/>
              <a:gd name="connsiteY462" fmla="*/ 9822898 h 10285413"/>
              <a:gd name="connsiteX463" fmla="*/ 9791860 w 11806666"/>
              <a:gd name="connsiteY463" fmla="*/ 9822898 h 10285413"/>
              <a:gd name="connsiteX464" fmla="*/ 9771793 w 11806666"/>
              <a:gd name="connsiteY464" fmla="*/ 9842965 h 10285413"/>
              <a:gd name="connsiteX465" fmla="*/ 9811924 w 11806666"/>
              <a:gd name="connsiteY465" fmla="*/ 9842965 h 10285413"/>
              <a:gd name="connsiteX466" fmla="*/ 9791860 w 11806666"/>
              <a:gd name="connsiteY466" fmla="*/ 9822898 h 10285413"/>
              <a:gd name="connsiteX467" fmla="*/ 7644871 w 11806666"/>
              <a:gd name="connsiteY467" fmla="*/ 9822898 h 10285413"/>
              <a:gd name="connsiteX468" fmla="*/ 7664939 w 11806666"/>
              <a:gd name="connsiteY468" fmla="*/ 9822898 h 10285413"/>
              <a:gd name="connsiteX469" fmla="*/ 7644871 w 11806666"/>
              <a:gd name="connsiteY469" fmla="*/ 9842965 h 10285413"/>
              <a:gd name="connsiteX470" fmla="*/ 7644871 w 11806666"/>
              <a:gd name="connsiteY470" fmla="*/ 9822898 h 10285413"/>
              <a:gd name="connsiteX471" fmla="*/ 10785088 w 11806666"/>
              <a:gd name="connsiteY471" fmla="*/ 9802834 h 10285413"/>
              <a:gd name="connsiteX472" fmla="*/ 10785088 w 11806666"/>
              <a:gd name="connsiteY472" fmla="*/ 9812868 h 10285413"/>
              <a:gd name="connsiteX473" fmla="*/ 10795124 w 11806666"/>
              <a:gd name="connsiteY473" fmla="*/ 9822898 h 10285413"/>
              <a:gd name="connsiteX474" fmla="*/ 10785088 w 11806666"/>
              <a:gd name="connsiteY474" fmla="*/ 9802834 h 10285413"/>
              <a:gd name="connsiteX475" fmla="*/ 9821957 w 11806666"/>
              <a:gd name="connsiteY475" fmla="*/ 9782767 h 10285413"/>
              <a:gd name="connsiteX476" fmla="*/ 9811924 w 11806666"/>
              <a:gd name="connsiteY476" fmla="*/ 9802834 h 10285413"/>
              <a:gd name="connsiteX477" fmla="*/ 9821957 w 11806666"/>
              <a:gd name="connsiteY477" fmla="*/ 9802834 h 10285413"/>
              <a:gd name="connsiteX478" fmla="*/ 9831991 w 11806666"/>
              <a:gd name="connsiteY478" fmla="*/ 9802834 h 10285413"/>
              <a:gd name="connsiteX479" fmla="*/ 9821957 w 11806666"/>
              <a:gd name="connsiteY479" fmla="*/ 9782767 h 10285413"/>
              <a:gd name="connsiteX480" fmla="*/ 8347157 w 11806666"/>
              <a:gd name="connsiteY480" fmla="*/ 9782767 h 10285413"/>
              <a:gd name="connsiteX481" fmla="*/ 8327092 w 11806666"/>
              <a:gd name="connsiteY481" fmla="*/ 9792801 h 10285413"/>
              <a:gd name="connsiteX482" fmla="*/ 8347157 w 11806666"/>
              <a:gd name="connsiteY482" fmla="*/ 9802834 h 10285413"/>
              <a:gd name="connsiteX483" fmla="*/ 8347157 w 11806666"/>
              <a:gd name="connsiteY483" fmla="*/ 9782767 h 10285413"/>
              <a:gd name="connsiteX484" fmla="*/ 7564613 w 11806666"/>
              <a:gd name="connsiteY484" fmla="*/ 9782767 h 10285413"/>
              <a:gd name="connsiteX485" fmla="*/ 7584677 w 11806666"/>
              <a:gd name="connsiteY485" fmla="*/ 9802834 h 10285413"/>
              <a:gd name="connsiteX486" fmla="*/ 7584677 w 11806666"/>
              <a:gd name="connsiteY486" fmla="*/ 9812868 h 10285413"/>
              <a:gd name="connsiteX487" fmla="*/ 7584677 w 11806666"/>
              <a:gd name="connsiteY487" fmla="*/ 9842965 h 10285413"/>
              <a:gd name="connsiteX488" fmla="*/ 7604741 w 11806666"/>
              <a:gd name="connsiteY488" fmla="*/ 9842965 h 10285413"/>
              <a:gd name="connsiteX489" fmla="*/ 7584677 w 11806666"/>
              <a:gd name="connsiteY489" fmla="*/ 9852996 h 10285413"/>
              <a:gd name="connsiteX490" fmla="*/ 7564613 w 11806666"/>
              <a:gd name="connsiteY490" fmla="*/ 9863029 h 10285413"/>
              <a:gd name="connsiteX491" fmla="*/ 7564613 w 11806666"/>
              <a:gd name="connsiteY491" fmla="*/ 9883094 h 10285413"/>
              <a:gd name="connsiteX492" fmla="*/ 7544545 w 11806666"/>
              <a:gd name="connsiteY492" fmla="*/ 9883094 h 10285413"/>
              <a:gd name="connsiteX493" fmla="*/ 7524481 w 11806666"/>
              <a:gd name="connsiteY493" fmla="*/ 9903160 h 10285413"/>
              <a:gd name="connsiteX494" fmla="*/ 7524481 w 11806666"/>
              <a:gd name="connsiteY494" fmla="*/ 9923225 h 10285413"/>
              <a:gd name="connsiteX495" fmla="*/ 7524481 w 11806666"/>
              <a:gd name="connsiteY495" fmla="*/ 9943292 h 10285413"/>
              <a:gd name="connsiteX496" fmla="*/ 7504415 w 11806666"/>
              <a:gd name="connsiteY496" fmla="*/ 9983420 h 10285413"/>
              <a:gd name="connsiteX497" fmla="*/ 7444219 w 11806666"/>
              <a:gd name="connsiteY497" fmla="*/ 9983420 h 10285413"/>
              <a:gd name="connsiteX498" fmla="*/ 7434185 w 11806666"/>
              <a:gd name="connsiteY498" fmla="*/ 9973389 h 10285413"/>
              <a:gd name="connsiteX499" fmla="*/ 7464283 w 11806666"/>
              <a:gd name="connsiteY499" fmla="*/ 9943292 h 10285413"/>
              <a:gd name="connsiteX500" fmla="*/ 7484350 w 11806666"/>
              <a:gd name="connsiteY500" fmla="*/ 9883094 h 10285413"/>
              <a:gd name="connsiteX501" fmla="*/ 7504415 w 11806666"/>
              <a:gd name="connsiteY501" fmla="*/ 9863029 h 10285413"/>
              <a:gd name="connsiteX502" fmla="*/ 7524481 w 11806666"/>
              <a:gd name="connsiteY502" fmla="*/ 9842965 h 10285413"/>
              <a:gd name="connsiteX503" fmla="*/ 9611271 w 11806666"/>
              <a:gd name="connsiteY503" fmla="*/ 9762703 h 10285413"/>
              <a:gd name="connsiteX504" fmla="*/ 9591207 w 11806666"/>
              <a:gd name="connsiteY504" fmla="*/ 9782767 h 10285413"/>
              <a:gd name="connsiteX505" fmla="*/ 9571140 w 11806666"/>
              <a:gd name="connsiteY505" fmla="*/ 9802834 h 10285413"/>
              <a:gd name="connsiteX506" fmla="*/ 9591207 w 11806666"/>
              <a:gd name="connsiteY506" fmla="*/ 9802834 h 10285413"/>
              <a:gd name="connsiteX507" fmla="*/ 9601238 w 11806666"/>
              <a:gd name="connsiteY507" fmla="*/ 9782767 h 10285413"/>
              <a:gd name="connsiteX508" fmla="*/ 9611271 w 11806666"/>
              <a:gd name="connsiteY508" fmla="*/ 9762703 h 10285413"/>
              <a:gd name="connsiteX509" fmla="*/ 7845527 w 11806666"/>
              <a:gd name="connsiteY509" fmla="*/ 9762703 h 10285413"/>
              <a:gd name="connsiteX510" fmla="*/ 7815427 w 11806666"/>
              <a:gd name="connsiteY510" fmla="*/ 9782767 h 10285413"/>
              <a:gd name="connsiteX511" fmla="*/ 7805393 w 11806666"/>
              <a:gd name="connsiteY511" fmla="*/ 9802834 h 10285413"/>
              <a:gd name="connsiteX512" fmla="*/ 7845527 w 11806666"/>
              <a:gd name="connsiteY512" fmla="*/ 9802834 h 10285413"/>
              <a:gd name="connsiteX513" fmla="*/ 1223981 w 11806666"/>
              <a:gd name="connsiteY513" fmla="*/ 9762703 h 10285413"/>
              <a:gd name="connsiteX514" fmla="*/ 1234012 w 11806666"/>
              <a:gd name="connsiteY514" fmla="*/ 9792801 h 10285413"/>
              <a:gd name="connsiteX515" fmla="*/ 1223981 w 11806666"/>
              <a:gd name="connsiteY515" fmla="*/ 9822898 h 10285413"/>
              <a:gd name="connsiteX516" fmla="*/ 1203915 w 11806666"/>
              <a:gd name="connsiteY516" fmla="*/ 9822898 h 10285413"/>
              <a:gd name="connsiteX517" fmla="*/ 1183850 w 11806666"/>
              <a:gd name="connsiteY517" fmla="*/ 9822898 h 10285413"/>
              <a:gd name="connsiteX518" fmla="*/ 1193882 w 11806666"/>
              <a:gd name="connsiteY518" fmla="*/ 9792801 h 10285413"/>
              <a:gd name="connsiteX519" fmla="*/ 1203915 w 11806666"/>
              <a:gd name="connsiteY519" fmla="*/ 9782767 h 10285413"/>
              <a:gd name="connsiteX520" fmla="*/ 1213950 w 11806666"/>
              <a:gd name="connsiteY520" fmla="*/ 9782767 h 10285413"/>
              <a:gd name="connsiteX521" fmla="*/ 1223981 w 11806666"/>
              <a:gd name="connsiteY521" fmla="*/ 9762703 h 10285413"/>
              <a:gd name="connsiteX522" fmla="*/ 11587704 w 11806666"/>
              <a:gd name="connsiteY522" fmla="*/ 9742639 h 10285413"/>
              <a:gd name="connsiteX523" fmla="*/ 11577668 w 11806666"/>
              <a:gd name="connsiteY523" fmla="*/ 9762703 h 10285413"/>
              <a:gd name="connsiteX524" fmla="*/ 11577668 w 11806666"/>
              <a:gd name="connsiteY524" fmla="*/ 9782767 h 10285413"/>
              <a:gd name="connsiteX525" fmla="*/ 11587704 w 11806666"/>
              <a:gd name="connsiteY525" fmla="*/ 9762703 h 10285413"/>
              <a:gd name="connsiteX526" fmla="*/ 11587704 w 11806666"/>
              <a:gd name="connsiteY526" fmla="*/ 9742639 h 10285413"/>
              <a:gd name="connsiteX527" fmla="*/ 10995776 w 11806666"/>
              <a:gd name="connsiteY527" fmla="*/ 9742639 h 10285413"/>
              <a:gd name="connsiteX528" fmla="*/ 10995776 w 11806666"/>
              <a:gd name="connsiteY528" fmla="*/ 9762703 h 10285413"/>
              <a:gd name="connsiteX529" fmla="*/ 11015844 w 11806666"/>
              <a:gd name="connsiteY529" fmla="*/ 9762703 h 10285413"/>
              <a:gd name="connsiteX530" fmla="*/ 10995776 w 11806666"/>
              <a:gd name="connsiteY530" fmla="*/ 9742639 h 10285413"/>
              <a:gd name="connsiteX531" fmla="*/ 10213229 w 11806666"/>
              <a:gd name="connsiteY531" fmla="*/ 9742639 h 10285413"/>
              <a:gd name="connsiteX532" fmla="*/ 10213229 w 11806666"/>
              <a:gd name="connsiteY532" fmla="*/ 9762703 h 10285413"/>
              <a:gd name="connsiteX533" fmla="*/ 10193165 w 11806666"/>
              <a:gd name="connsiteY533" fmla="*/ 9752670 h 10285413"/>
              <a:gd name="connsiteX534" fmla="*/ 10213229 w 11806666"/>
              <a:gd name="connsiteY534" fmla="*/ 9742639 h 10285413"/>
              <a:gd name="connsiteX535" fmla="*/ 7022849 w 11806666"/>
              <a:gd name="connsiteY535" fmla="*/ 9742639 h 10285413"/>
              <a:gd name="connsiteX536" fmla="*/ 7002783 w 11806666"/>
              <a:gd name="connsiteY536" fmla="*/ 9762703 h 10285413"/>
              <a:gd name="connsiteX537" fmla="*/ 7002783 w 11806666"/>
              <a:gd name="connsiteY537" fmla="*/ 9782767 h 10285413"/>
              <a:gd name="connsiteX538" fmla="*/ 6982718 w 11806666"/>
              <a:gd name="connsiteY538" fmla="*/ 9782767 h 10285413"/>
              <a:gd name="connsiteX539" fmla="*/ 6952621 w 11806666"/>
              <a:gd name="connsiteY539" fmla="*/ 9832932 h 10285413"/>
              <a:gd name="connsiteX540" fmla="*/ 6942587 w 11806666"/>
              <a:gd name="connsiteY540" fmla="*/ 9842965 h 10285413"/>
              <a:gd name="connsiteX541" fmla="*/ 6930046 w 11806666"/>
              <a:gd name="connsiteY541" fmla="*/ 9855506 h 10285413"/>
              <a:gd name="connsiteX542" fmla="*/ 6922523 w 11806666"/>
              <a:gd name="connsiteY542" fmla="*/ 9863029 h 10285413"/>
              <a:gd name="connsiteX543" fmla="*/ 6942587 w 11806666"/>
              <a:gd name="connsiteY543" fmla="*/ 9852996 h 10285413"/>
              <a:gd name="connsiteX544" fmla="*/ 6942587 w 11806666"/>
              <a:gd name="connsiteY544" fmla="*/ 9845473 h 10285413"/>
              <a:gd name="connsiteX545" fmla="*/ 6942587 w 11806666"/>
              <a:gd name="connsiteY545" fmla="*/ 9842965 h 10285413"/>
              <a:gd name="connsiteX546" fmla="*/ 6962651 w 11806666"/>
              <a:gd name="connsiteY546" fmla="*/ 9840455 h 10285413"/>
              <a:gd name="connsiteX547" fmla="*/ 6982718 w 11806666"/>
              <a:gd name="connsiteY547" fmla="*/ 9832932 h 10285413"/>
              <a:gd name="connsiteX548" fmla="*/ 7002783 w 11806666"/>
              <a:gd name="connsiteY548" fmla="*/ 9802834 h 10285413"/>
              <a:gd name="connsiteX549" fmla="*/ 7022849 w 11806666"/>
              <a:gd name="connsiteY549" fmla="*/ 9782767 h 10285413"/>
              <a:gd name="connsiteX550" fmla="*/ 11176364 w 11806666"/>
              <a:gd name="connsiteY550" fmla="*/ 9722572 h 10285413"/>
              <a:gd name="connsiteX551" fmla="*/ 11116168 w 11806666"/>
              <a:gd name="connsiteY551" fmla="*/ 9742639 h 10285413"/>
              <a:gd name="connsiteX552" fmla="*/ 11116168 w 11806666"/>
              <a:gd name="connsiteY552" fmla="*/ 9752670 h 10285413"/>
              <a:gd name="connsiteX553" fmla="*/ 11106136 w 11806666"/>
              <a:gd name="connsiteY553" fmla="*/ 9772736 h 10285413"/>
              <a:gd name="connsiteX554" fmla="*/ 11086068 w 11806666"/>
              <a:gd name="connsiteY554" fmla="*/ 9792801 h 10285413"/>
              <a:gd name="connsiteX555" fmla="*/ 11076036 w 11806666"/>
              <a:gd name="connsiteY555" fmla="*/ 9822898 h 10285413"/>
              <a:gd name="connsiteX556" fmla="*/ 11096104 w 11806666"/>
              <a:gd name="connsiteY556" fmla="*/ 9863029 h 10285413"/>
              <a:gd name="connsiteX557" fmla="*/ 11096104 w 11806666"/>
              <a:gd name="connsiteY557" fmla="*/ 9883094 h 10285413"/>
              <a:gd name="connsiteX558" fmla="*/ 11116168 w 11806666"/>
              <a:gd name="connsiteY558" fmla="*/ 9883094 h 10285413"/>
              <a:gd name="connsiteX559" fmla="*/ 11116168 w 11806666"/>
              <a:gd name="connsiteY559" fmla="*/ 9863029 h 10285413"/>
              <a:gd name="connsiteX560" fmla="*/ 11126200 w 11806666"/>
              <a:gd name="connsiteY560" fmla="*/ 9863029 h 10285413"/>
              <a:gd name="connsiteX561" fmla="*/ 11136232 w 11806666"/>
              <a:gd name="connsiteY561" fmla="*/ 9863029 h 10285413"/>
              <a:gd name="connsiteX562" fmla="*/ 11156296 w 11806666"/>
              <a:gd name="connsiteY562" fmla="*/ 9822898 h 10285413"/>
              <a:gd name="connsiteX563" fmla="*/ 11176364 w 11806666"/>
              <a:gd name="connsiteY563" fmla="*/ 9782767 h 10285413"/>
              <a:gd name="connsiteX564" fmla="*/ 11196428 w 11806666"/>
              <a:gd name="connsiteY564" fmla="*/ 9762703 h 10285413"/>
              <a:gd name="connsiteX565" fmla="*/ 11176364 w 11806666"/>
              <a:gd name="connsiteY565" fmla="*/ 9722572 h 10285413"/>
              <a:gd name="connsiteX566" fmla="*/ 11806666 w 11806666"/>
              <a:gd name="connsiteY566" fmla="*/ 9716773 h 10285413"/>
              <a:gd name="connsiteX567" fmla="*/ 11806666 w 11806666"/>
              <a:gd name="connsiteY567" fmla="*/ 9745558 h 10285413"/>
              <a:gd name="connsiteX568" fmla="*/ 11804658 w 11806666"/>
              <a:gd name="connsiteY568" fmla="*/ 9742638 h 10285413"/>
              <a:gd name="connsiteX569" fmla="*/ 11803404 w 11806666"/>
              <a:gd name="connsiteY569" fmla="*/ 9722572 h 10285413"/>
              <a:gd name="connsiteX570" fmla="*/ 10649652 w 11806666"/>
              <a:gd name="connsiteY570" fmla="*/ 9712538 h 10285413"/>
              <a:gd name="connsiteX571" fmla="*/ 10634600 w 11806666"/>
              <a:gd name="connsiteY571" fmla="*/ 9722572 h 10285413"/>
              <a:gd name="connsiteX572" fmla="*/ 10614536 w 11806666"/>
              <a:gd name="connsiteY572" fmla="*/ 9742639 h 10285413"/>
              <a:gd name="connsiteX573" fmla="*/ 10634600 w 11806666"/>
              <a:gd name="connsiteY573" fmla="*/ 9742639 h 10285413"/>
              <a:gd name="connsiteX574" fmla="*/ 10654664 w 11806666"/>
              <a:gd name="connsiteY574" fmla="*/ 9722572 h 10285413"/>
              <a:gd name="connsiteX575" fmla="*/ 10649652 w 11806666"/>
              <a:gd name="connsiteY575" fmla="*/ 9712538 h 10285413"/>
              <a:gd name="connsiteX576" fmla="*/ 11457276 w 11806666"/>
              <a:gd name="connsiteY576" fmla="*/ 9702508 h 10285413"/>
              <a:gd name="connsiteX577" fmla="*/ 11477344 w 11806666"/>
              <a:gd name="connsiteY577" fmla="*/ 9742639 h 10285413"/>
              <a:gd name="connsiteX578" fmla="*/ 11477344 w 11806666"/>
              <a:gd name="connsiteY578" fmla="*/ 9712538 h 10285413"/>
              <a:gd name="connsiteX579" fmla="*/ 11457276 w 11806666"/>
              <a:gd name="connsiteY579" fmla="*/ 9702508 h 10285413"/>
              <a:gd name="connsiteX580" fmla="*/ 10353688 w 11806666"/>
              <a:gd name="connsiteY580" fmla="*/ 9702508 h 10285413"/>
              <a:gd name="connsiteX581" fmla="*/ 10343652 w 11806666"/>
              <a:gd name="connsiteY581" fmla="*/ 9712538 h 10285413"/>
              <a:gd name="connsiteX582" fmla="*/ 10333624 w 11806666"/>
              <a:gd name="connsiteY582" fmla="*/ 9722572 h 10285413"/>
              <a:gd name="connsiteX583" fmla="*/ 10323588 w 11806666"/>
              <a:gd name="connsiteY583" fmla="*/ 9732605 h 10285413"/>
              <a:gd name="connsiteX584" fmla="*/ 10293492 w 11806666"/>
              <a:gd name="connsiteY584" fmla="*/ 9732605 h 10285413"/>
              <a:gd name="connsiteX585" fmla="*/ 10273424 w 11806666"/>
              <a:gd name="connsiteY585" fmla="*/ 9762703 h 10285413"/>
              <a:gd name="connsiteX586" fmla="*/ 10293492 w 11806666"/>
              <a:gd name="connsiteY586" fmla="*/ 9762703 h 10285413"/>
              <a:gd name="connsiteX587" fmla="*/ 10293492 w 11806666"/>
              <a:gd name="connsiteY587" fmla="*/ 9752670 h 10285413"/>
              <a:gd name="connsiteX588" fmla="*/ 10313556 w 11806666"/>
              <a:gd name="connsiteY588" fmla="*/ 9742639 h 10285413"/>
              <a:gd name="connsiteX589" fmla="*/ 10353688 w 11806666"/>
              <a:gd name="connsiteY589" fmla="*/ 9722572 h 10285413"/>
              <a:gd name="connsiteX590" fmla="*/ 7945851 w 11806666"/>
              <a:gd name="connsiteY590" fmla="*/ 9682441 h 10285413"/>
              <a:gd name="connsiteX591" fmla="*/ 7925787 w 11806666"/>
              <a:gd name="connsiteY591" fmla="*/ 9692474 h 10285413"/>
              <a:gd name="connsiteX592" fmla="*/ 7945851 w 11806666"/>
              <a:gd name="connsiteY592" fmla="*/ 9702508 h 10285413"/>
              <a:gd name="connsiteX593" fmla="*/ 7945851 w 11806666"/>
              <a:gd name="connsiteY593" fmla="*/ 9682441 h 10285413"/>
              <a:gd name="connsiteX594" fmla="*/ 7504415 w 11806666"/>
              <a:gd name="connsiteY594" fmla="*/ 9682441 h 10285413"/>
              <a:gd name="connsiteX595" fmla="*/ 7504415 w 11806666"/>
              <a:gd name="connsiteY595" fmla="*/ 9702508 h 10285413"/>
              <a:gd name="connsiteX596" fmla="*/ 7504415 w 11806666"/>
              <a:gd name="connsiteY596" fmla="*/ 9722572 h 10285413"/>
              <a:gd name="connsiteX597" fmla="*/ 7524481 w 11806666"/>
              <a:gd name="connsiteY597" fmla="*/ 9702508 h 10285413"/>
              <a:gd name="connsiteX598" fmla="*/ 7504415 w 11806666"/>
              <a:gd name="connsiteY598" fmla="*/ 9682441 h 10285413"/>
              <a:gd name="connsiteX599" fmla="*/ 6922523 w 11806666"/>
              <a:gd name="connsiteY599" fmla="*/ 9682441 h 10285413"/>
              <a:gd name="connsiteX600" fmla="*/ 6882392 w 11806666"/>
              <a:gd name="connsiteY600" fmla="*/ 9702508 h 10285413"/>
              <a:gd name="connsiteX601" fmla="*/ 6862325 w 11806666"/>
              <a:gd name="connsiteY601" fmla="*/ 9722572 h 10285413"/>
              <a:gd name="connsiteX602" fmla="*/ 6822194 w 11806666"/>
              <a:gd name="connsiteY602" fmla="*/ 9762703 h 10285413"/>
              <a:gd name="connsiteX603" fmla="*/ 6802129 w 11806666"/>
              <a:gd name="connsiteY603" fmla="*/ 9782767 h 10285413"/>
              <a:gd name="connsiteX604" fmla="*/ 6792096 w 11806666"/>
              <a:gd name="connsiteY604" fmla="*/ 9812868 h 10285413"/>
              <a:gd name="connsiteX605" fmla="*/ 6792096 w 11806666"/>
              <a:gd name="connsiteY605" fmla="*/ 9832932 h 10285413"/>
              <a:gd name="connsiteX606" fmla="*/ 6761999 w 11806666"/>
              <a:gd name="connsiteY606" fmla="*/ 9822898 h 10285413"/>
              <a:gd name="connsiteX607" fmla="*/ 6741935 w 11806666"/>
              <a:gd name="connsiteY607" fmla="*/ 9863029 h 10285413"/>
              <a:gd name="connsiteX608" fmla="*/ 6701803 w 11806666"/>
              <a:gd name="connsiteY608" fmla="*/ 9883094 h 10285413"/>
              <a:gd name="connsiteX609" fmla="*/ 6681739 w 11806666"/>
              <a:gd name="connsiteY609" fmla="*/ 9903160 h 10285413"/>
              <a:gd name="connsiteX610" fmla="*/ 6661672 w 11806666"/>
              <a:gd name="connsiteY610" fmla="*/ 9923225 h 10285413"/>
              <a:gd name="connsiteX611" fmla="*/ 6621541 w 11806666"/>
              <a:gd name="connsiteY611" fmla="*/ 9963356 h 10285413"/>
              <a:gd name="connsiteX612" fmla="*/ 6591443 w 11806666"/>
              <a:gd name="connsiteY612" fmla="*/ 9983420 h 10285413"/>
              <a:gd name="connsiteX613" fmla="*/ 6581413 w 11806666"/>
              <a:gd name="connsiteY613" fmla="*/ 10023551 h 10285413"/>
              <a:gd name="connsiteX614" fmla="*/ 6601477 w 11806666"/>
              <a:gd name="connsiteY614" fmla="*/ 10043618 h 10285413"/>
              <a:gd name="connsiteX615" fmla="*/ 6631575 w 11806666"/>
              <a:gd name="connsiteY615" fmla="*/ 10053649 h 10285413"/>
              <a:gd name="connsiteX616" fmla="*/ 6641608 w 11806666"/>
              <a:gd name="connsiteY616" fmla="*/ 10063682 h 10285413"/>
              <a:gd name="connsiteX617" fmla="*/ 6681739 w 11806666"/>
              <a:gd name="connsiteY617" fmla="*/ 10043618 h 10285413"/>
              <a:gd name="connsiteX618" fmla="*/ 6741935 w 11806666"/>
              <a:gd name="connsiteY618" fmla="*/ 10023551 h 10285413"/>
              <a:gd name="connsiteX619" fmla="*/ 6741935 w 11806666"/>
              <a:gd name="connsiteY619" fmla="*/ 10043618 h 10285413"/>
              <a:gd name="connsiteX620" fmla="*/ 6721867 w 11806666"/>
              <a:gd name="connsiteY620" fmla="*/ 10063682 h 10285413"/>
              <a:gd name="connsiteX621" fmla="*/ 6782065 w 11806666"/>
              <a:gd name="connsiteY621" fmla="*/ 10023551 h 10285413"/>
              <a:gd name="connsiteX622" fmla="*/ 6782065 w 11806666"/>
              <a:gd name="connsiteY622" fmla="*/ 10003487 h 10285413"/>
              <a:gd name="connsiteX623" fmla="*/ 6782065 w 11806666"/>
              <a:gd name="connsiteY623" fmla="*/ 9983420 h 10285413"/>
              <a:gd name="connsiteX624" fmla="*/ 6812163 w 11806666"/>
              <a:gd name="connsiteY624" fmla="*/ 9983420 h 10285413"/>
              <a:gd name="connsiteX625" fmla="*/ 6822194 w 11806666"/>
              <a:gd name="connsiteY625" fmla="*/ 9973389 h 10285413"/>
              <a:gd name="connsiteX626" fmla="*/ 6832227 w 11806666"/>
              <a:gd name="connsiteY626" fmla="*/ 9953322 h 10285413"/>
              <a:gd name="connsiteX627" fmla="*/ 6842261 w 11806666"/>
              <a:gd name="connsiteY627" fmla="*/ 9923225 h 10285413"/>
              <a:gd name="connsiteX628" fmla="*/ 6862325 w 11806666"/>
              <a:gd name="connsiteY628" fmla="*/ 9903160 h 10285413"/>
              <a:gd name="connsiteX629" fmla="*/ 6862325 w 11806666"/>
              <a:gd name="connsiteY629" fmla="*/ 9863029 h 10285413"/>
              <a:gd name="connsiteX630" fmla="*/ 6872359 w 11806666"/>
              <a:gd name="connsiteY630" fmla="*/ 9852996 h 10285413"/>
              <a:gd name="connsiteX631" fmla="*/ 6882392 w 11806666"/>
              <a:gd name="connsiteY631" fmla="*/ 9842965 h 10285413"/>
              <a:gd name="connsiteX632" fmla="*/ 6942587 w 11806666"/>
              <a:gd name="connsiteY632" fmla="*/ 9802834 h 10285413"/>
              <a:gd name="connsiteX633" fmla="*/ 6982718 w 11806666"/>
              <a:gd name="connsiteY633" fmla="*/ 9742639 h 10285413"/>
              <a:gd name="connsiteX634" fmla="*/ 6902456 w 11806666"/>
              <a:gd name="connsiteY634" fmla="*/ 9782767 h 10285413"/>
              <a:gd name="connsiteX635" fmla="*/ 6842261 w 11806666"/>
              <a:gd name="connsiteY635" fmla="*/ 9802834 h 10285413"/>
              <a:gd name="connsiteX636" fmla="*/ 6822194 w 11806666"/>
              <a:gd name="connsiteY636" fmla="*/ 9802834 h 10285413"/>
              <a:gd name="connsiteX637" fmla="*/ 6802129 w 11806666"/>
              <a:gd name="connsiteY637" fmla="*/ 9802834 h 10285413"/>
              <a:gd name="connsiteX638" fmla="*/ 6812163 w 11806666"/>
              <a:gd name="connsiteY638" fmla="*/ 9782767 h 10285413"/>
              <a:gd name="connsiteX639" fmla="*/ 6822194 w 11806666"/>
              <a:gd name="connsiteY639" fmla="*/ 9762703 h 10285413"/>
              <a:gd name="connsiteX640" fmla="*/ 6862325 w 11806666"/>
              <a:gd name="connsiteY640" fmla="*/ 9762703 h 10285413"/>
              <a:gd name="connsiteX641" fmla="*/ 6902456 w 11806666"/>
              <a:gd name="connsiteY641" fmla="*/ 9742639 h 10285413"/>
              <a:gd name="connsiteX642" fmla="*/ 6912489 w 11806666"/>
              <a:gd name="connsiteY642" fmla="*/ 9742639 h 10285413"/>
              <a:gd name="connsiteX643" fmla="*/ 6942587 w 11806666"/>
              <a:gd name="connsiteY643" fmla="*/ 9722572 h 10285413"/>
              <a:gd name="connsiteX644" fmla="*/ 6962651 w 11806666"/>
              <a:gd name="connsiteY644" fmla="*/ 9682441 h 10285413"/>
              <a:gd name="connsiteX645" fmla="*/ 11196428 w 11806666"/>
              <a:gd name="connsiteY645" fmla="*/ 9667392 h 10285413"/>
              <a:gd name="connsiteX646" fmla="*/ 11176364 w 11806666"/>
              <a:gd name="connsiteY646" fmla="*/ 9672410 h 10285413"/>
              <a:gd name="connsiteX647" fmla="*/ 11166332 w 11806666"/>
              <a:gd name="connsiteY647" fmla="*/ 9702508 h 10285413"/>
              <a:gd name="connsiteX648" fmla="*/ 11196428 w 11806666"/>
              <a:gd name="connsiteY648" fmla="*/ 9722572 h 10285413"/>
              <a:gd name="connsiteX649" fmla="*/ 11216496 w 11806666"/>
              <a:gd name="connsiteY649" fmla="*/ 9702508 h 10285413"/>
              <a:gd name="connsiteX650" fmla="*/ 11216496 w 11806666"/>
              <a:gd name="connsiteY650" fmla="*/ 9672410 h 10285413"/>
              <a:gd name="connsiteX651" fmla="*/ 11196428 w 11806666"/>
              <a:gd name="connsiteY651" fmla="*/ 9667392 h 10285413"/>
              <a:gd name="connsiteX652" fmla="*/ 10775060 w 11806666"/>
              <a:gd name="connsiteY652" fmla="*/ 9647328 h 10285413"/>
              <a:gd name="connsiteX653" fmla="*/ 10765024 w 11806666"/>
              <a:gd name="connsiteY653" fmla="*/ 9652343 h 10285413"/>
              <a:gd name="connsiteX654" fmla="*/ 10754992 w 11806666"/>
              <a:gd name="connsiteY654" fmla="*/ 9672410 h 10285413"/>
              <a:gd name="connsiteX655" fmla="*/ 10775060 w 11806666"/>
              <a:gd name="connsiteY655" fmla="*/ 9672410 h 10285413"/>
              <a:gd name="connsiteX656" fmla="*/ 10785088 w 11806666"/>
              <a:gd name="connsiteY656" fmla="*/ 9652343 h 10285413"/>
              <a:gd name="connsiteX657" fmla="*/ 10775060 w 11806666"/>
              <a:gd name="connsiteY657" fmla="*/ 9647328 h 10285413"/>
              <a:gd name="connsiteX658" fmla="*/ 7032880 w 11806666"/>
              <a:gd name="connsiteY658" fmla="*/ 9642312 h 10285413"/>
              <a:gd name="connsiteX659" fmla="*/ 7022849 w 11806666"/>
              <a:gd name="connsiteY659" fmla="*/ 9652343 h 10285413"/>
              <a:gd name="connsiteX660" fmla="*/ 7042913 w 11806666"/>
              <a:gd name="connsiteY660" fmla="*/ 9662377 h 10285413"/>
              <a:gd name="connsiteX661" fmla="*/ 7032880 w 11806666"/>
              <a:gd name="connsiteY661" fmla="*/ 9642312 h 10285413"/>
              <a:gd name="connsiteX662" fmla="*/ 10933072 w 11806666"/>
              <a:gd name="connsiteY662" fmla="*/ 9632279 h 10285413"/>
              <a:gd name="connsiteX663" fmla="*/ 10915512 w 11806666"/>
              <a:gd name="connsiteY663" fmla="*/ 9642312 h 10285413"/>
              <a:gd name="connsiteX664" fmla="*/ 10975712 w 11806666"/>
              <a:gd name="connsiteY664" fmla="*/ 9722572 h 10285413"/>
              <a:gd name="connsiteX665" fmla="*/ 11025872 w 11806666"/>
              <a:gd name="connsiteY665" fmla="*/ 9742639 h 10285413"/>
              <a:gd name="connsiteX666" fmla="*/ 11035908 w 11806666"/>
              <a:gd name="connsiteY666" fmla="*/ 9782767 h 10285413"/>
              <a:gd name="connsiteX667" fmla="*/ 11035908 w 11806666"/>
              <a:gd name="connsiteY667" fmla="*/ 9802834 h 10285413"/>
              <a:gd name="connsiteX668" fmla="*/ 11076036 w 11806666"/>
              <a:gd name="connsiteY668" fmla="*/ 9762703 h 10285413"/>
              <a:gd name="connsiteX669" fmla="*/ 11076036 w 11806666"/>
              <a:gd name="connsiteY669" fmla="*/ 9732605 h 10285413"/>
              <a:gd name="connsiteX670" fmla="*/ 11076036 w 11806666"/>
              <a:gd name="connsiteY670" fmla="*/ 9722572 h 10285413"/>
              <a:gd name="connsiteX671" fmla="*/ 11076036 w 11806666"/>
              <a:gd name="connsiteY671" fmla="*/ 9720064 h 10285413"/>
              <a:gd name="connsiteX672" fmla="*/ 11076036 w 11806666"/>
              <a:gd name="connsiteY672" fmla="*/ 9712538 h 10285413"/>
              <a:gd name="connsiteX673" fmla="*/ 11076036 w 11806666"/>
              <a:gd name="connsiteY673" fmla="*/ 9710031 h 10285413"/>
              <a:gd name="connsiteX674" fmla="*/ 11076036 w 11806666"/>
              <a:gd name="connsiteY674" fmla="*/ 9702508 h 10285413"/>
              <a:gd name="connsiteX675" fmla="*/ 11066004 w 11806666"/>
              <a:gd name="connsiteY675" fmla="*/ 9692474 h 10285413"/>
              <a:gd name="connsiteX676" fmla="*/ 11055972 w 11806666"/>
              <a:gd name="connsiteY676" fmla="*/ 9682441 h 10285413"/>
              <a:gd name="connsiteX677" fmla="*/ 11035908 w 11806666"/>
              <a:gd name="connsiteY677" fmla="*/ 9722572 h 10285413"/>
              <a:gd name="connsiteX678" fmla="*/ 11015844 w 11806666"/>
              <a:gd name="connsiteY678" fmla="*/ 9682441 h 10285413"/>
              <a:gd name="connsiteX679" fmla="*/ 10975712 w 11806666"/>
              <a:gd name="connsiteY679" fmla="*/ 9642312 h 10285413"/>
              <a:gd name="connsiteX680" fmla="*/ 10945612 w 11806666"/>
              <a:gd name="connsiteY680" fmla="*/ 9642312 h 10285413"/>
              <a:gd name="connsiteX681" fmla="*/ 10933072 w 11806666"/>
              <a:gd name="connsiteY681" fmla="*/ 9632279 h 10285413"/>
              <a:gd name="connsiteX682" fmla="*/ 7991000 w 11806666"/>
              <a:gd name="connsiteY682" fmla="*/ 9632279 h 10285413"/>
              <a:gd name="connsiteX683" fmla="*/ 7985982 w 11806666"/>
              <a:gd name="connsiteY683" fmla="*/ 9642312 h 10285413"/>
              <a:gd name="connsiteX684" fmla="*/ 7996015 w 11806666"/>
              <a:gd name="connsiteY684" fmla="*/ 9652343 h 10285413"/>
              <a:gd name="connsiteX685" fmla="*/ 8006046 w 11806666"/>
              <a:gd name="connsiteY685" fmla="*/ 9642312 h 10285413"/>
              <a:gd name="connsiteX686" fmla="*/ 7991000 w 11806666"/>
              <a:gd name="connsiteY686" fmla="*/ 9632279 h 10285413"/>
              <a:gd name="connsiteX687" fmla="*/ 10654664 w 11806666"/>
              <a:gd name="connsiteY687" fmla="*/ 9602181 h 10285413"/>
              <a:gd name="connsiteX688" fmla="*/ 10674732 w 11806666"/>
              <a:gd name="connsiteY688" fmla="*/ 9622246 h 10285413"/>
              <a:gd name="connsiteX689" fmla="*/ 10674732 w 11806666"/>
              <a:gd name="connsiteY689" fmla="*/ 9602181 h 10285413"/>
              <a:gd name="connsiteX690" fmla="*/ 10313556 w 11806666"/>
              <a:gd name="connsiteY690" fmla="*/ 9602181 h 10285413"/>
              <a:gd name="connsiteX691" fmla="*/ 10313556 w 11806666"/>
              <a:gd name="connsiteY691" fmla="*/ 9642312 h 10285413"/>
              <a:gd name="connsiteX692" fmla="*/ 10333624 w 11806666"/>
              <a:gd name="connsiteY692" fmla="*/ 9622246 h 10285413"/>
              <a:gd name="connsiteX693" fmla="*/ 7042913 w 11806666"/>
              <a:gd name="connsiteY693" fmla="*/ 9602181 h 10285413"/>
              <a:gd name="connsiteX694" fmla="*/ 7062977 w 11806666"/>
              <a:gd name="connsiteY694" fmla="*/ 9622246 h 10285413"/>
              <a:gd name="connsiteX695" fmla="*/ 7103109 w 11806666"/>
              <a:gd name="connsiteY695" fmla="*/ 9602181 h 10285413"/>
              <a:gd name="connsiteX696" fmla="*/ 6150007 w 11806666"/>
              <a:gd name="connsiteY696" fmla="*/ 9602181 h 10285413"/>
              <a:gd name="connsiteX697" fmla="*/ 6139976 w 11806666"/>
              <a:gd name="connsiteY697" fmla="*/ 9612212 h 10285413"/>
              <a:gd name="connsiteX698" fmla="*/ 6160040 w 11806666"/>
              <a:gd name="connsiteY698" fmla="*/ 9622246 h 10285413"/>
              <a:gd name="connsiteX699" fmla="*/ 6150007 w 11806666"/>
              <a:gd name="connsiteY699" fmla="*/ 9602181 h 10285413"/>
              <a:gd name="connsiteX700" fmla="*/ 1404568 w 11806666"/>
              <a:gd name="connsiteY700" fmla="*/ 9602181 h 10285413"/>
              <a:gd name="connsiteX701" fmla="*/ 1394536 w 11806666"/>
              <a:gd name="connsiteY701" fmla="*/ 9622246 h 10285413"/>
              <a:gd name="connsiteX702" fmla="*/ 1384504 w 11806666"/>
              <a:gd name="connsiteY702" fmla="*/ 9612212 h 10285413"/>
              <a:gd name="connsiteX703" fmla="*/ 1404568 w 11806666"/>
              <a:gd name="connsiteY703" fmla="*/ 9602181 h 10285413"/>
              <a:gd name="connsiteX704" fmla="*/ 11549140 w 11806666"/>
              <a:gd name="connsiteY704" fmla="*/ 9599674 h 10285413"/>
              <a:gd name="connsiteX705" fmla="*/ 11497408 w 11806666"/>
              <a:gd name="connsiteY705" fmla="*/ 9662377 h 10285413"/>
              <a:gd name="connsiteX706" fmla="*/ 11497408 w 11806666"/>
              <a:gd name="connsiteY706" fmla="*/ 9672410 h 10285413"/>
              <a:gd name="connsiteX707" fmla="*/ 11517476 w 11806666"/>
              <a:gd name="connsiteY707" fmla="*/ 9682441 h 10285413"/>
              <a:gd name="connsiteX708" fmla="*/ 11537540 w 11806666"/>
              <a:gd name="connsiteY708" fmla="*/ 9662377 h 10285413"/>
              <a:gd name="connsiteX709" fmla="*/ 11537540 w 11806666"/>
              <a:gd name="connsiteY709" fmla="*/ 9642312 h 10285413"/>
              <a:gd name="connsiteX710" fmla="*/ 11557604 w 11806666"/>
              <a:gd name="connsiteY710" fmla="*/ 9622246 h 10285413"/>
              <a:gd name="connsiteX711" fmla="*/ 11549140 w 11806666"/>
              <a:gd name="connsiteY711" fmla="*/ 9599674 h 10285413"/>
              <a:gd name="connsiteX712" fmla="*/ 7183371 w 11806666"/>
              <a:gd name="connsiteY712" fmla="*/ 9582114 h 10285413"/>
              <a:gd name="connsiteX713" fmla="*/ 7163304 w 11806666"/>
              <a:gd name="connsiteY713" fmla="*/ 9602181 h 10285413"/>
              <a:gd name="connsiteX714" fmla="*/ 7183371 w 11806666"/>
              <a:gd name="connsiteY714" fmla="*/ 9602181 h 10285413"/>
              <a:gd name="connsiteX715" fmla="*/ 7183371 w 11806666"/>
              <a:gd name="connsiteY715" fmla="*/ 9582114 h 10285413"/>
              <a:gd name="connsiteX716" fmla="*/ 11211476 w 11806666"/>
              <a:gd name="connsiteY716" fmla="*/ 9569573 h 10285413"/>
              <a:gd name="connsiteX717" fmla="*/ 11196428 w 11806666"/>
              <a:gd name="connsiteY717" fmla="*/ 9582114 h 10285413"/>
              <a:gd name="connsiteX718" fmla="*/ 11186396 w 11806666"/>
              <a:gd name="connsiteY718" fmla="*/ 9602181 h 10285413"/>
              <a:gd name="connsiteX719" fmla="*/ 11196428 w 11806666"/>
              <a:gd name="connsiteY719" fmla="*/ 9642312 h 10285413"/>
              <a:gd name="connsiteX720" fmla="*/ 11216496 w 11806666"/>
              <a:gd name="connsiteY720" fmla="*/ 9602181 h 10285413"/>
              <a:gd name="connsiteX721" fmla="*/ 11216496 w 11806666"/>
              <a:gd name="connsiteY721" fmla="*/ 9572084 h 10285413"/>
              <a:gd name="connsiteX722" fmla="*/ 11211476 w 11806666"/>
              <a:gd name="connsiteY722" fmla="*/ 9569573 h 10285413"/>
              <a:gd name="connsiteX723" fmla="*/ 8003541 w 11806666"/>
              <a:gd name="connsiteY723" fmla="*/ 9569573 h 10285413"/>
              <a:gd name="connsiteX724" fmla="*/ 7996015 w 11806666"/>
              <a:gd name="connsiteY724" fmla="*/ 9572084 h 10285413"/>
              <a:gd name="connsiteX725" fmla="*/ 7985982 w 11806666"/>
              <a:gd name="connsiteY725" fmla="*/ 9602181 h 10285413"/>
              <a:gd name="connsiteX726" fmla="*/ 8006046 w 11806666"/>
              <a:gd name="connsiteY726" fmla="*/ 9582114 h 10285413"/>
              <a:gd name="connsiteX727" fmla="*/ 8003541 w 11806666"/>
              <a:gd name="connsiteY727" fmla="*/ 9569573 h 10285413"/>
              <a:gd name="connsiteX728" fmla="*/ 11176364 w 11806666"/>
              <a:gd name="connsiteY728" fmla="*/ 9562050 h 10285413"/>
              <a:gd name="connsiteX729" fmla="*/ 11116168 w 11806666"/>
              <a:gd name="connsiteY729" fmla="*/ 9622246 h 10285413"/>
              <a:gd name="connsiteX730" fmla="*/ 11156296 w 11806666"/>
              <a:gd name="connsiteY730" fmla="*/ 9582114 h 10285413"/>
              <a:gd name="connsiteX731" fmla="*/ 10835256 w 11806666"/>
              <a:gd name="connsiteY731" fmla="*/ 9562050 h 10285413"/>
              <a:gd name="connsiteX732" fmla="*/ 10825220 w 11806666"/>
              <a:gd name="connsiteY732" fmla="*/ 9592148 h 10285413"/>
              <a:gd name="connsiteX733" fmla="*/ 10855320 w 11806666"/>
              <a:gd name="connsiteY733" fmla="*/ 9592148 h 10285413"/>
              <a:gd name="connsiteX734" fmla="*/ 10875384 w 11806666"/>
              <a:gd name="connsiteY734" fmla="*/ 9562050 h 10285413"/>
              <a:gd name="connsiteX735" fmla="*/ 10694796 w 11806666"/>
              <a:gd name="connsiteY735" fmla="*/ 9562050 h 10285413"/>
              <a:gd name="connsiteX736" fmla="*/ 10704828 w 11806666"/>
              <a:gd name="connsiteY736" fmla="*/ 9582114 h 10285413"/>
              <a:gd name="connsiteX737" fmla="*/ 10714860 w 11806666"/>
              <a:gd name="connsiteY737" fmla="*/ 9562050 h 10285413"/>
              <a:gd name="connsiteX738" fmla="*/ 7504415 w 11806666"/>
              <a:gd name="connsiteY738" fmla="*/ 9562050 h 10285413"/>
              <a:gd name="connsiteX739" fmla="*/ 7504415 w 11806666"/>
              <a:gd name="connsiteY739" fmla="*/ 9582114 h 10285413"/>
              <a:gd name="connsiteX740" fmla="*/ 7524481 w 11806666"/>
              <a:gd name="connsiteY740" fmla="*/ 9562050 h 10285413"/>
              <a:gd name="connsiteX741" fmla="*/ 7203435 w 11806666"/>
              <a:gd name="connsiteY741" fmla="*/ 9562050 h 10285413"/>
              <a:gd name="connsiteX742" fmla="*/ 7203435 w 11806666"/>
              <a:gd name="connsiteY742" fmla="*/ 9582114 h 10285413"/>
              <a:gd name="connsiteX743" fmla="*/ 7223502 w 11806666"/>
              <a:gd name="connsiteY743" fmla="*/ 9562050 h 10285413"/>
              <a:gd name="connsiteX744" fmla="*/ 1424632 w 11806666"/>
              <a:gd name="connsiteY744" fmla="*/ 9562050 h 10285413"/>
              <a:gd name="connsiteX745" fmla="*/ 1444700 w 11806666"/>
              <a:gd name="connsiteY745" fmla="*/ 9582114 h 10285413"/>
              <a:gd name="connsiteX746" fmla="*/ 1424632 w 11806666"/>
              <a:gd name="connsiteY746" fmla="*/ 9582114 h 10285413"/>
              <a:gd name="connsiteX747" fmla="*/ 1424632 w 11806666"/>
              <a:gd name="connsiteY747" fmla="*/ 9562050 h 10285413"/>
              <a:gd name="connsiteX748" fmla="*/ 7775296 w 11806666"/>
              <a:gd name="connsiteY748" fmla="*/ 9521919 h 10285413"/>
              <a:gd name="connsiteX749" fmla="*/ 7765265 w 11806666"/>
              <a:gd name="connsiteY749" fmla="*/ 9541986 h 10285413"/>
              <a:gd name="connsiteX750" fmla="*/ 7785329 w 11806666"/>
              <a:gd name="connsiteY750" fmla="*/ 9531953 h 10285413"/>
              <a:gd name="connsiteX751" fmla="*/ 7775296 w 11806666"/>
              <a:gd name="connsiteY751" fmla="*/ 9521919 h 10285413"/>
              <a:gd name="connsiteX752" fmla="*/ 7233533 w 11806666"/>
              <a:gd name="connsiteY752" fmla="*/ 9521919 h 10285413"/>
              <a:gd name="connsiteX753" fmla="*/ 7223502 w 11806666"/>
              <a:gd name="connsiteY753" fmla="*/ 9541986 h 10285413"/>
              <a:gd name="connsiteX754" fmla="*/ 7243566 w 11806666"/>
              <a:gd name="connsiteY754" fmla="*/ 9541986 h 10285413"/>
              <a:gd name="connsiteX755" fmla="*/ 7233533 w 11806666"/>
              <a:gd name="connsiteY755" fmla="*/ 9521919 h 10285413"/>
              <a:gd name="connsiteX756" fmla="*/ 1464764 w 11806666"/>
              <a:gd name="connsiteY756" fmla="*/ 9521919 h 10285413"/>
              <a:gd name="connsiteX757" fmla="*/ 1424632 w 11806666"/>
              <a:gd name="connsiteY757" fmla="*/ 9562050 h 10285413"/>
              <a:gd name="connsiteX758" fmla="*/ 1424632 w 11806666"/>
              <a:gd name="connsiteY758" fmla="*/ 9541986 h 10285413"/>
              <a:gd name="connsiteX759" fmla="*/ 1464764 w 11806666"/>
              <a:gd name="connsiteY759" fmla="*/ 9521919 h 10285413"/>
              <a:gd name="connsiteX760" fmla="*/ 7065488 w 11806666"/>
              <a:gd name="connsiteY760" fmla="*/ 9509378 h 10285413"/>
              <a:gd name="connsiteX761" fmla="*/ 7062977 w 11806666"/>
              <a:gd name="connsiteY761" fmla="*/ 9521919 h 10285413"/>
              <a:gd name="connsiteX762" fmla="*/ 7042913 w 11806666"/>
              <a:gd name="connsiteY762" fmla="*/ 9552017 h 10285413"/>
              <a:gd name="connsiteX763" fmla="*/ 7042913 w 11806666"/>
              <a:gd name="connsiteY763" fmla="*/ 9562050 h 10285413"/>
              <a:gd name="connsiteX764" fmla="*/ 7083045 w 11806666"/>
              <a:gd name="connsiteY764" fmla="*/ 9541986 h 10285413"/>
              <a:gd name="connsiteX765" fmla="*/ 7073011 w 11806666"/>
              <a:gd name="connsiteY765" fmla="*/ 9511886 h 10285413"/>
              <a:gd name="connsiteX766" fmla="*/ 7065488 w 11806666"/>
              <a:gd name="connsiteY766" fmla="*/ 9509378 h 10285413"/>
              <a:gd name="connsiteX767" fmla="*/ 7283697 w 11806666"/>
              <a:gd name="connsiteY767" fmla="*/ 9501855 h 10285413"/>
              <a:gd name="connsiteX768" fmla="*/ 7303761 w 11806666"/>
              <a:gd name="connsiteY768" fmla="*/ 9521919 h 10285413"/>
              <a:gd name="connsiteX769" fmla="*/ 7303761 w 11806666"/>
              <a:gd name="connsiteY769" fmla="*/ 9501855 h 10285413"/>
              <a:gd name="connsiteX770" fmla="*/ 7283697 w 11806666"/>
              <a:gd name="connsiteY770" fmla="*/ 9501855 h 10285413"/>
              <a:gd name="connsiteX771" fmla="*/ 7845527 w 11806666"/>
              <a:gd name="connsiteY771" fmla="*/ 9481788 h 10285413"/>
              <a:gd name="connsiteX772" fmla="*/ 7845527 w 11806666"/>
              <a:gd name="connsiteY772" fmla="*/ 9501855 h 10285413"/>
              <a:gd name="connsiteX773" fmla="*/ 7825461 w 11806666"/>
              <a:gd name="connsiteY773" fmla="*/ 9501855 h 10285413"/>
              <a:gd name="connsiteX774" fmla="*/ 7845527 w 11806666"/>
              <a:gd name="connsiteY774" fmla="*/ 9481788 h 10285413"/>
              <a:gd name="connsiteX775" fmla="*/ 1590958 w 11806666"/>
              <a:gd name="connsiteY775" fmla="*/ 9479280 h 10285413"/>
              <a:gd name="connsiteX776" fmla="*/ 1595189 w 11806666"/>
              <a:gd name="connsiteY776" fmla="*/ 9481788 h 10285413"/>
              <a:gd name="connsiteX777" fmla="*/ 1595189 w 11806666"/>
              <a:gd name="connsiteY777" fmla="*/ 9531953 h 10285413"/>
              <a:gd name="connsiteX778" fmla="*/ 1565090 w 11806666"/>
              <a:gd name="connsiteY778" fmla="*/ 9572084 h 10285413"/>
              <a:gd name="connsiteX779" fmla="*/ 1545026 w 11806666"/>
              <a:gd name="connsiteY779" fmla="*/ 9562050 h 10285413"/>
              <a:gd name="connsiteX780" fmla="*/ 1545026 w 11806666"/>
              <a:gd name="connsiteY780" fmla="*/ 9541986 h 10285413"/>
              <a:gd name="connsiteX781" fmla="*/ 1524960 w 11806666"/>
              <a:gd name="connsiteY781" fmla="*/ 9572084 h 10285413"/>
              <a:gd name="connsiteX782" fmla="*/ 1504895 w 11806666"/>
              <a:gd name="connsiteY782" fmla="*/ 9602181 h 10285413"/>
              <a:gd name="connsiteX783" fmla="*/ 1444700 w 11806666"/>
              <a:gd name="connsiteY783" fmla="*/ 9662377 h 10285413"/>
              <a:gd name="connsiteX784" fmla="*/ 1434665 w 11806666"/>
              <a:gd name="connsiteY784" fmla="*/ 9652343 h 10285413"/>
              <a:gd name="connsiteX785" fmla="*/ 1464764 w 11806666"/>
              <a:gd name="connsiteY785" fmla="*/ 9602181 h 10285413"/>
              <a:gd name="connsiteX786" fmla="*/ 1590958 w 11806666"/>
              <a:gd name="connsiteY786" fmla="*/ 9479280 h 10285413"/>
              <a:gd name="connsiteX787" fmla="*/ 11798388 w 11806666"/>
              <a:gd name="connsiteY787" fmla="*/ 9461724 h 10285413"/>
              <a:gd name="connsiteX788" fmla="*/ 11778324 w 11806666"/>
              <a:gd name="connsiteY788" fmla="*/ 9481788 h 10285413"/>
              <a:gd name="connsiteX789" fmla="*/ 11798388 w 11806666"/>
              <a:gd name="connsiteY789" fmla="*/ 9481788 h 10285413"/>
              <a:gd name="connsiteX790" fmla="*/ 11698060 w 11806666"/>
              <a:gd name="connsiteY790" fmla="*/ 9461724 h 10285413"/>
              <a:gd name="connsiteX791" fmla="*/ 11677996 w 11806666"/>
              <a:gd name="connsiteY791" fmla="*/ 9501855 h 10285413"/>
              <a:gd name="connsiteX792" fmla="*/ 11698060 w 11806666"/>
              <a:gd name="connsiteY792" fmla="*/ 9461724 h 10285413"/>
              <a:gd name="connsiteX793" fmla="*/ 10995776 w 11806666"/>
              <a:gd name="connsiteY793" fmla="*/ 9461724 h 10285413"/>
              <a:gd name="connsiteX794" fmla="*/ 11005808 w 11806666"/>
              <a:gd name="connsiteY794" fmla="*/ 9481788 h 10285413"/>
              <a:gd name="connsiteX795" fmla="*/ 11015844 w 11806666"/>
              <a:gd name="connsiteY795" fmla="*/ 9481788 h 10285413"/>
              <a:gd name="connsiteX796" fmla="*/ 11035908 w 11806666"/>
              <a:gd name="connsiteY796" fmla="*/ 9471757 h 10285413"/>
              <a:gd name="connsiteX797" fmla="*/ 11015844 w 11806666"/>
              <a:gd name="connsiteY797" fmla="*/ 9461724 h 10285413"/>
              <a:gd name="connsiteX798" fmla="*/ 10995776 w 11806666"/>
              <a:gd name="connsiteY798" fmla="*/ 9461724 h 10285413"/>
              <a:gd name="connsiteX799" fmla="*/ 7825461 w 11806666"/>
              <a:gd name="connsiteY799" fmla="*/ 9461724 h 10285413"/>
              <a:gd name="connsiteX800" fmla="*/ 7825461 w 11806666"/>
              <a:gd name="connsiteY800" fmla="*/ 9501855 h 10285413"/>
              <a:gd name="connsiteX801" fmla="*/ 7865591 w 11806666"/>
              <a:gd name="connsiteY801" fmla="*/ 9521919 h 10285413"/>
              <a:gd name="connsiteX802" fmla="*/ 7865591 w 11806666"/>
              <a:gd name="connsiteY802" fmla="*/ 9491822 h 10285413"/>
              <a:gd name="connsiteX803" fmla="*/ 7865591 w 11806666"/>
              <a:gd name="connsiteY803" fmla="*/ 9461724 h 10285413"/>
              <a:gd name="connsiteX804" fmla="*/ 7494383 w 11806666"/>
              <a:gd name="connsiteY804" fmla="*/ 9441660 h 10285413"/>
              <a:gd name="connsiteX805" fmla="*/ 7484350 w 11806666"/>
              <a:gd name="connsiteY805" fmla="*/ 9461724 h 10285413"/>
              <a:gd name="connsiteX806" fmla="*/ 7504415 w 11806666"/>
              <a:gd name="connsiteY806" fmla="*/ 9451690 h 10285413"/>
              <a:gd name="connsiteX807" fmla="*/ 7494383 w 11806666"/>
              <a:gd name="connsiteY807" fmla="*/ 9441660 h 10285413"/>
              <a:gd name="connsiteX808" fmla="*/ 11216496 w 11806666"/>
              <a:gd name="connsiteY808" fmla="*/ 9421593 h 10285413"/>
              <a:gd name="connsiteX809" fmla="*/ 11216496 w 11806666"/>
              <a:gd name="connsiteY809" fmla="*/ 9441660 h 10285413"/>
              <a:gd name="connsiteX810" fmla="*/ 11236560 w 11806666"/>
              <a:gd name="connsiteY810" fmla="*/ 9461724 h 10285413"/>
              <a:gd name="connsiteX811" fmla="*/ 11236560 w 11806666"/>
              <a:gd name="connsiteY811" fmla="*/ 9441660 h 10285413"/>
              <a:gd name="connsiteX812" fmla="*/ 10494144 w 11806666"/>
              <a:gd name="connsiteY812" fmla="*/ 9421593 h 10285413"/>
              <a:gd name="connsiteX813" fmla="*/ 10504176 w 11806666"/>
              <a:gd name="connsiteY813" fmla="*/ 9431626 h 10285413"/>
              <a:gd name="connsiteX814" fmla="*/ 10514208 w 11806666"/>
              <a:gd name="connsiteY814" fmla="*/ 9441660 h 10285413"/>
              <a:gd name="connsiteX815" fmla="*/ 10514208 w 11806666"/>
              <a:gd name="connsiteY815" fmla="*/ 9421593 h 10285413"/>
              <a:gd name="connsiteX816" fmla="*/ 7725134 w 11806666"/>
              <a:gd name="connsiteY816" fmla="*/ 9421593 h 10285413"/>
              <a:gd name="connsiteX817" fmla="*/ 7685003 w 11806666"/>
              <a:gd name="connsiteY817" fmla="*/ 9441660 h 10285413"/>
              <a:gd name="connsiteX818" fmla="*/ 7664939 w 11806666"/>
              <a:gd name="connsiteY818" fmla="*/ 9461724 h 10285413"/>
              <a:gd name="connsiteX819" fmla="*/ 7685003 w 11806666"/>
              <a:gd name="connsiteY819" fmla="*/ 9481788 h 10285413"/>
              <a:gd name="connsiteX820" fmla="*/ 7705067 w 11806666"/>
              <a:gd name="connsiteY820" fmla="*/ 9461724 h 10285413"/>
              <a:gd name="connsiteX821" fmla="*/ 1484831 w 11806666"/>
              <a:gd name="connsiteY821" fmla="*/ 9421593 h 10285413"/>
              <a:gd name="connsiteX822" fmla="*/ 1504895 w 11806666"/>
              <a:gd name="connsiteY822" fmla="*/ 9461724 h 10285413"/>
              <a:gd name="connsiteX823" fmla="*/ 1504895 w 11806666"/>
              <a:gd name="connsiteY823" fmla="*/ 9501855 h 10285413"/>
              <a:gd name="connsiteX824" fmla="*/ 1494862 w 11806666"/>
              <a:gd name="connsiteY824" fmla="*/ 9491822 h 10285413"/>
              <a:gd name="connsiteX825" fmla="*/ 1484831 w 11806666"/>
              <a:gd name="connsiteY825" fmla="*/ 9441660 h 10285413"/>
              <a:gd name="connsiteX826" fmla="*/ 11055972 w 11806666"/>
              <a:gd name="connsiteY826" fmla="*/ 9401529 h 10285413"/>
              <a:gd name="connsiteX827" fmla="*/ 11055972 w 11806666"/>
              <a:gd name="connsiteY827" fmla="*/ 9421593 h 10285413"/>
              <a:gd name="connsiteX828" fmla="*/ 11076036 w 11806666"/>
              <a:gd name="connsiteY828" fmla="*/ 9421593 h 10285413"/>
              <a:gd name="connsiteX829" fmla="*/ 7885655 w 11806666"/>
              <a:gd name="connsiteY829" fmla="*/ 9401529 h 10285413"/>
              <a:gd name="connsiteX830" fmla="*/ 7905720 w 11806666"/>
              <a:gd name="connsiteY830" fmla="*/ 9421593 h 10285413"/>
              <a:gd name="connsiteX831" fmla="*/ 7905720 w 11806666"/>
              <a:gd name="connsiteY831" fmla="*/ 9401529 h 10285413"/>
              <a:gd name="connsiteX832" fmla="*/ 7885655 w 11806666"/>
              <a:gd name="connsiteY832" fmla="*/ 9401529 h 10285413"/>
              <a:gd name="connsiteX833" fmla="*/ 7664939 w 11806666"/>
              <a:gd name="connsiteY833" fmla="*/ 9401529 h 10285413"/>
              <a:gd name="connsiteX834" fmla="*/ 7644871 w 11806666"/>
              <a:gd name="connsiteY834" fmla="*/ 9421593 h 10285413"/>
              <a:gd name="connsiteX835" fmla="*/ 7664939 w 11806666"/>
              <a:gd name="connsiteY835" fmla="*/ 9421593 h 10285413"/>
              <a:gd name="connsiteX836" fmla="*/ 7685003 w 11806666"/>
              <a:gd name="connsiteY836" fmla="*/ 9401529 h 10285413"/>
              <a:gd name="connsiteX837" fmla="*/ 11116168 w 11806666"/>
              <a:gd name="connsiteY837" fmla="*/ 9381462 h 10285413"/>
              <a:gd name="connsiteX838" fmla="*/ 11076036 w 11806666"/>
              <a:gd name="connsiteY838" fmla="*/ 9441660 h 10285413"/>
              <a:gd name="connsiteX839" fmla="*/ 11035908 w 11806666"/>
              <a:gd name="connsiteY839" fmla="*/ 9521919 h 10285413"/>
              <a:gd name="connsiteX840" fmla="*/ 11096104 w 11806666"/>
              <a:gd name="connsiteY840" fmla="*/ 9451690 h 10285413"/>
              <a:gd name="connsiteX841" fmla="*/ 11116168 w 11806666"/>
              <a:gd name="connsiteY841" fmla="*/ 9381462 h 10285413"/>
              <a:gd name="connsiteX842" fmla="*/ 10474080 w 11806666"/>
              <a:gd name="connsiteY842" fmla="*/ 9361398 h 10285413"/>
              <a:gd name="connsiteX843" fmla="*/ 10443980 w 11806666"/>
              <a:gd name="connsiteY843" fmla="*/ 9391495 h 10285413"/>
              <a:gd name="connsiteX844" fmla="*/ 10433948 w 11806666"/>
              <a:gd name="connsiteY844" fmla="*/ 9401529 h 10285413"/>
              <a:gd name="connsiteX845" fmla="*/ 10413880 w 11806666"/>
              <a:gd name="connsiteY845" fmla="*/ 9401529 h 10285413"/>
              <a:gd name="connsiteX846" fmla="*/ 10413880 w 11806666"/>
              <a:gd name="connsiteY846" fmla="*/ 9421593 h 10285413"/>
              <a:gd name="connsiteX847" fmla="*/ 10413880 w 11806666"/>
              <a:gd name="connsiteY847" fmla="*/ 9461724 h 10285413"/>
              <a:gd name="connsiteX848" fmla="*/ 10403852 w 11806666"/>
              <a:gd name="connsiteY848" fmla="*/ 9471757 h 10285413"/>
              <a:gd name="connsiteX849" fmla="*/ 10393816 w 11806666"/>
              <a:gd name="connsiteY849" fmla="*/ 9501855 h 10285413"/>
              <a:gd name="connsiteX850" fmla="*/ 10353688 w 11806666"/>
              <a:gd name="connsiteY850" fmla="*/ 9521919 h 10285413"/>
              <a:gd name="connsiteX851" fmla="*/ 10333624 w 11806666"/>
              <a:gd name="connsiteY851" fmla="*/ 9541986 h 10285413"/>
              <a:gd name="connsiteX852" fmla="*/ 10323588 w 11806666"/>
              <a:gd name="connsiteY852" fmla="*/ 9572084 h 10285413"/>
              <a:gd name="connsiteX853" fmla="*/ 10393816 w 11806666"/>
              <a:gd name="connsiteY853" fmla="*/ 9541986 h 10285413"/>
              <a:gd name="connsiteX854" fmla="*/ 10454012 w 11806666"/>
              <a:gd name="connsiteY854" fmla="*/ 9501855 h 10285413"/>
              <a:gd name="connsiteX855" fmla="*/ 10454012 w 11806666"/>
              <a:gd name="connsiteY855" fmla="*/ 9481788 h 10285413"/>
              <a:gd name="connsiteX856" fmla="*/ 10474080 w 11806666"/>
              <a:gd name="connsiteY856" fmla="*/ 9421593 h 10285413"/>
              <a:gd name="connsiteX857" fmla="*/ 10494144 w 11806666"/>
              <a:gd name="connsiteY857" fmla="*/ 9401529 h 10285413"/>
              <a:gd name="connsiteX858" fmla="*/ 10534276 w 11806666"/>
              <a:gd name="connsiteY858" fmla="*/ 9381462 h 10285413"/>
              <a:gd name="connsiteX859" fmla="*/ 10514208 w 11806666"/>
              <a:gd name="connsiteY859" fmla="*/ 9371431 h 10285413"/>
              <a:gd name="connsiteX860" fmla="*/ 10494144 w 11806666"/>
              <a:gd name="connsiteY860" fmla="*/ 9361398 h 10285413"/>
              <a:gd name="connsiteX861" fmla="*/ 11035908 w 11806666"/>
              <a:gd name="connsiteY861" fmla="*/ 9341331 h 10285413"/>
              <a:gd name="connsiteX862" fmla="*/ 11035908 w 11806666"/>
              <a:gd name="connsiteY862" fmla="*/ 9361398 h 10285413"/>
              <a:gd name="connsiteX863" fmla="*/ 11055972 w 11806666"/>
              <a:gd name="connsiteY863" fmla="*/ 9341331 h 10285413"/>
              <a:gd name="connsiteX864" fmla="*/ 11035908 w 11806666"/>
              <a:gd name="connsiteY864" fmla="*/ 9341331 h 10285413"/>
              <a:gd name="connsiteX865" fmla="*/ 6541281 w 11806666"/>
              <a:gd name="connsiteY865" fmla="*/ 9341331 h 10285413"/>
              <a:gd name="connsiteX866" fmla="*/ 6481086 w 11806666"/>
              <a:gd name="connsiteY866" fmla="*/ 9381462 h 10285413"/>
              <a:gd name="connsiteX867" fmla="*/ 6440955 w 11806666"/>
              <a:gd name="connsiteY867" fmla="*/ 9441660 h 10285413"/>
              <a:gd name="connsiteX868" fmla="*/ 6380760 w 11806666"/>
              <a:gd name="connsiteY868" fmla="*/ 9562050 h 10285413"/>
              <a:gd name="connsiteX869" fmla="*/ 6400824 w 11806666"/>
              <a:gd name="connsiteY869" fmla="*/ 9541986 h 10285413"/>
              <a:gd name="connsiteX870" fmla="*/ 6430921 w 11806666"/>
              <a:gd name="connsiteY870" fmla="*/ 9491822 h 10285413"/>
              <a:gd name="connsiteX871" fmla="*/ 6481086 w 11806666"/>
              <a:gd name="connsiteY871" fmla="*/ 9411559 h 10285413"/>
              <a:gd name="connsiteX872" fmla="*/ 6541281 w 11806666"/>
              <a:gd name="connsiteY872" fmla="*/ 9341331 h 10285413"/>
              <a:gd name="connsiteX873" fmla="*/ 10614536 w 11806666"/>
              <a:gd name="connsiteY873" fmla="*/ 9321266 h 10285413"/>
              <a:gd name="connsiteX874" fmla="*/ 10594472 w 11806666"/>
              <a:gd name="connsiteY874" fmla="*/ 9351364 h 10285413"/>
              <a:gd name="connsiteX875" fmla="*/ 10584436 w 11806666"/>
              <a:gd name="connsiteY875" fmla="*/ 9361398 h 10285413"/>
              <a:gd name="connsiteX876" fmla="*/ 10589456 w 11806666"/>
              <a:gd name="connsiteY876" fmla="*/ 9361398 h 10285413"/>
              <a:gd name="connsiteX877" fmla="*/ 10614536 w 11806666"/>
              <a:gd name="connsiteY877" fmla="*/ 9361398 h 10285413"/>
              <a:gd name="connsiteX878" fmla="*/ 6581413 w 11806666"/>
              <a:gd name="connsiteY878" fmla="*/ 9301202 h 10285413"/>
              <a:gd name="connsiteX879" fmla="*/ 6541281 w 11806666"/>
              <a:gd name="connsiteY879" fmla="*/ 9321266 h 10285413"/>
              <a:gd name="connsiteX880" fmla="*/ 6561345 w 11806666"/>
              <a:gd name="connsiteY880" fmla="*/ 9321266 h 10285413"/>
              <a:gd name="connsiteX881" fmla="*/ 7406595 w 11806666"/>
              <a:gd name="connsiteY881" fmla="*/ 9288661 h 10285413"/>
              <a:gd name="connsiteX882" fmla="*/ 7404088 w 11806666"/>
              <a:gd name="connsiteY882" fmla="*/ 9301202 h 10285413"/>
              <a:gd name="connsiteX883" fmla="*/ 7424155 w 11806666"/>
              <a:gd name="connsiteY883" fmla="*/ 9301202 h 10285413"/>
              <a:gd name="connsiteX884" fmla="*/ 7414121 w 11806666"/>
              <a:gd name="connsiteY884" fmla="*/ 9291169 h 10285413"/>
              <a:gd name="connsiteX885" fmla="*/ 7406595 w 11806666"/>
              <a:gd name="connsiteY885" fmla="*/ 9288661 h 10285413"/>
              <a:gd name="connsiteX886" fmla="*/ 11216496 w 11806666"/>
              <a:gd name="connsiteY886" fmla="*/ 9281135 h 10285413"/>
              <a:gd name="connsiteX887" fmla="*/ 11236560 w 11806666"/>
              <a:gd name="connsiteY887" fmla="*/ 9301202 h 10285413"/>
              <a:gd name="connsiteX888" fmla="*/ 11216496 w 11806666"/>
              <a:gd name="connsiteY888" fmla="*/ 9321266 h 10285413"/>
              <a:gd name="connsiteX889" fmla="*/ 11236560 w 11806666"/>
              <a:gd name="connsiteY889" fmla="*/ 9381462 h 10285413"/>
              <a:gd name="connsiteX890" fmla="*/ 11286724 w 11806666"/>
              <a:gd name="connsiteY890" fmla="*/ 9421593 h 10285413"/>
              <a:gd name="connsiteX891" fmla="*/ 11316820 w 11806666"/>
              <a:gd name="connsiteY891" fmla="*/ 9381462 h 10285413"/>
              <a:gd name="connsiteX892" fmla="*/ 11316820 w 11806666"/>
              <a:gd name="connsiteY892" fmla="*/ 9341331 h 10285413"/>
              <a:gd name="connsiteX893" fmla="*/ 11276692 w 11806666"/>
              <a:gd name="connsiteY893" fmla="*/ 9361398 h 10285413"/>
              <a:gd name="connsiteX894" fmla="*/ 11256624 w 11806666"/>
              <a:gd name="connsiteY894" fmla="*/ 9361398 h 10285413"/>
              <a:gd name="connsiteX895" fmla="*/ 11236560 w 11806666"/>
              <a:gd name="connsiteY895" fmla="*/ 9331300 h 10285413"/>
              <a:gd name="connsiteX896" fmla="*/ 11256624 w 11806666"/>
              <a:gd name="connsiteY896" fmla="*/ 9321266 h 10285413"/>
              <a:gd name="connsiteX897" fmla="*/ 11256624 w 11806666"/>
              <a:gd name="connsiteY897" fmla="*/ 9301202 h 10285413"/>
              <a:gd name="connsiteX898" fmla="*/ 11236560 w 11806666"/>
              <a:gd name="connsiteY898" fmla="*/ 9281135 h 10285413"/>
              <a:gd name="connsiteX899" fmla="*/ 7905720 w 11806666"/>
              <a:gd name="connsiteY899" fmla="*/ 9281135 h 10285413"/>
              <a:gd name="connsiteX900" fmla="*/ 7905720 w 11806666"/>
              <a:gd name="connsiteY900" fmla="*/ 9301202 h 10285413"/>
              <a:gd name="connsiteX901" fmla="*/ 7925787 w 11806666"/>
              <a:gd name="connsiteY901" fmla="*/ 9281135 h 10285413"/>
              <a:gd name="connsiteX902" fmla="*/ 7905720 w 11806666"/>
              <a:gd name="connsiteY902" fmla="*/ 9281135 h 10285413"/>
              <a:gd name="connsiteX903" fmla="*/ 1785811 w 11806666"/>
              <a:gd name="connsiteY903" fmla="*/ 9281135 h 10285413"/>
              <a:gd name="connsiteX904" fmla="*/ 1805875 w 11806666"/>
              <a:gd name="connsiteY904" fmla="*/ 9281135 h 10285413"/>
              <a:gd name="connsiteX905" fmla="*/ 1785811 w 11806666"/>
              <a:gd name="connsiteY905" fmla="*/ 9301202 h 10285413"/>
              <a:gd name="connsiteX906" fmla="*/ 1785811 w 11806666"/>
              <a:gd name="connsiteY906" fmla="*/ 9281135 h 10285413"/>
              <a:gd name="connsiteX907" fmla="*/ 1585158 w 11806666"/>
              <a:gd name="connsiteY907" fmla="*/ 9281135 h 10285413"/>
              <a:gd name="connsiteX908" fmla="*/ 1585158 w 11806666"/>
              <a:gd name="connsiteY908" fmla="*/ 9301202 h 10285413"/>
              <a:gd name="connsiteX909" fmla="*/ 1555057 w 11806666"/>
              <a:gd name="connsiteY909" fmla="*/ 9301202 h 10285413"/>
              <a:gd name="connsiteX910" fmla="*/ 1585158 w 11806666"/>
              <a:gd name="connsiteY910" fmla="*/ 9281135 h 10285413"/>
              <a:gd name="connsiteX911" fmla="*/ 1264112 w 11806666"/>
              <a:gd name="connsiteY911" fmla="*/ 9281135 h 10285413"/>
              <a:gd name="connsiteX912" fmla="*/ 1284179 w 11806666"/>
              <a:gd name="connsiteY912" fmla="*/ 9281135 h 10285413"/>
              <a:gd name="connsiteX913" fmla="*/ 1284179 w 11806666"/>
              <a:gd name="connsiteY913" fmla="*/ 9291169 h 10285413"/>
              <a:gd name="connsiteX914" fmla="*/ 1284179 w 11806666"/>
              <a:gd name="connsiteY914" fmla="*/ 9301202 h 10285413"/>
              <a:gd name="connsiteX915" fmla="*/ 5859061 w 11806666"/>
              <a:gd name="connsiteY915" fmla="*/ 9261071 h 10285413"/>
              <a:gd name="connsiteX916" fmla="*/ 5879125 w 11806666"/>
              <a:gd name="connsiteY916" fmla="*/ 9281135 h 10285413"/>
              <a:gd name="connsiteX917" fmla="*/ 5859061 w 11806666"/>
              <a:gd name="connsiteY917" fmla="*/ 9281135 h 10285413"/>
              <a:gd name="connsiteX918" fmla="*/ 5838997 w 11806666"/>
              <a:gd name="connsiteY918" fmla="*/ 9281135 h 10285413"/>
              <a:gd name="connsiteX919" fmla="*/ 5859061 w 11806666"/>
              <a:gd name="connsiteY919" fmla="*/ 9261071 h 10285413"/>
              <a:gd name="connsiteX920" fmla="*/ 10622060 w 11806666"/>
              <a:gd name="connsiteY920" fmla="*/ 9256056 h 10285413"/>
              <a:gd name="connsiteX921" fmla="*/ 10554340 w 11806666"/>
              <a:gd name="connsiteY921" fmla="*/ 9301202 h 10285413"/>
              <a:gd name="connsiteX922" fmla="*/ 10534276 w 11806666"/>
              <a:gd name="connsiteY922" fmla="*/ 9321266 h 10285413"/>
              <a:gd name="connsiteX923" fmla="*/ 10554340 w 11806666"/>
              <a:gd name="connsiteY923" fmla="*/ 9361398 h 10285413"/>
              <a:gd name="connsiteX924" fmla="*/ 10574404 w 11806666"/>
              <a:gd name="connsiteY924" fmla="*/ 9361398 h 10285413"/>
              <a:gd name="connsiteX925" fmla="*/ 10634600 w 11806666"/>
              <a:gd name="connsiteY925" fmla="*/ 9281135 h 10285413"/>
              <a:gd name="connsiteX926" fmla="*/ 10634600 w 11806666"/>
              <a:gd name="connsiteY926" fmla="*/ 9261071 h 10285413"/>
              <a:gd name="connsiteX927" fmla="*/ 10622060 w 11806666"/>
              <a:gd name="connsiteY927" fmla="*/ 9256056 h 10285413"/>
              <a:gd name="connsiteX928" fmla="*/ 1309258 w 11806666"/>
              <a:gd name="connsiteY928" fmla="*/ 9248530 h 10285413"/>
              <a:gd name="connsiteX929" fmla="*/ 1324307 w 11806666"/>
              <a:gd name="connsiteY929" fmla="*/ 9251038 h 10285413"/>
              <a:gd name="connsiteX930" fmla="*/ 1324307 w 11806666"/>
              <a:gd name="connsiteY930" fmla="*/ 9281135 h 10285413"/>
              <a:gd name="connsiteX931" fmla="*/ 1304243 w 11806666"/>
              <a:gd name="connsiteY931" fmla="*/ 9261071 h 10285413"/>
              <a:gd name="connsiteX932" fmla="*/ 1309258 w 11806666"/>
              <a:gd name="connsiteY932" fmla="*/ 9248530 h 10285413"/>
              <a:gd name="connsiteX933" fmla="*/ 11136232 w 11806666"/>
              <a:gd name="connsiteY933" fmla="*/ 9241004 h 10285413"/>
              <a:gd name="connsiteX934" fmla="*/ 11116168 w 11806666"/>
              <a:gd name="connsiteY934" fmla="*/ 9251038 h 10285413"/>
              <a:gd name="connsiteX935" fmla="*/ 11126200 w 11806666"/>
              <a:gd name="connsiteY935" fmla="*/ 9261071 h 10285413"/>
              <a:gd name="connsiteX936" fmla="*/ 11136232 w 11806666"/>
              <a:gd name="connsiteY936" fmla="*/ 9241004 h 10285413"/>
              <a:gd name="connsiteX937" fmla="*/ 7624807 w 11806666"/>
              <a:gd name="connsiteY937" fmla="*/ 9220940 h 10285413"/>
              <a:gd name="connsiteX938" fmla="*/ 7604741 w 11806666"/>
              <a:gd name="connsiteY938" fmla="*/ 9241004 h 10285413"/>
              <a:gd name="connsiteX939" fmla="*/ 7624807 w 11806666"/>
              <a:gd name="connsiteY939" fmla="*/ 9241004 h 10285413"/>
              <a:gd name="connsiteX940" fmla="*/ 7624807 w 11806666"/>
              <a:gd name="connsiteY940" fmla="*/ 9220940 h 10285413"/>
              <a:gd name="connsiteX941" fmla="*/ 7323829 w 11806666"/>
              <a:gd name="connsiteY941" fmla="*/ 9220940 h 10285413"/>
              <a:gd name="connsiteX942" fmla="*/ 7303761 w 11806666"/>
              <a:gd name="connsiteY942" fmla="*/ 9230974 h 10285413"/>
              <a:gd name="connsiteX943" fmla="*/ 7323829 w 11806666"/>
              <a:gd name="connsiteY943" fmla="*/ 9241004 h 10285413"/>
              <a:gd name="connsiteX944" fmla="*/ 7323829 w 11806666"/>
              <a:gd name="connsiteY944" fmla="*/ 9220940 h 10285413"/>
              <a:gd name="connsiteX945" fmla="*/ 1705548 w 11806666"/>
              <a:gd name="connsiteY945" fmla="*/ 9220940 h 10285413"/>
              <a:gd name="connsiteX946" fmla="*/ 1705548 w 11806666"/>
              <a:gd name="connsiteY946" fmla="*/ 9230974 h 10285413"/>
              <a:gd name="connsiteX947" fmla="*/ 1705548 w 11806666"/>
              <a:gd name="connsiteY947" fmla="*/ 9261071 h 10285413"/>
              <a:gd name="connsiteX948" fmla="*/ 1705548 w 11806666"/>
              <a:gd name="connsiteY948" fmla="*/ 9281135 h 10285413"/>
              <a:gd name="connsiteX949" fmla="*/ 1665417 w 11806666"/>
              <a:gd name="connsiteY949" fmla="*/ 9281135 h 10285413"/>
              <a:gd name="connsiteX950" fmla="*/ 1705548 w 11806666"/>
              <a:gd name="connsiteY950" fmla="*/ 9301202 h 10285413"/>
              <a:gd name="connsiteX951" fmla="*/ 1735646 w 11806666"/>
              <a:gd name="connsiteY951" fmla="*/ 9301202 h 10285413"/>
              <a:gd name="connsiteX952" fmla="*/ 1755712 w 11806666"/>
              <a:gd name="connsiteY952" fmla="*/ 9311233 h 10285413"/>
              <a:gd name="connsiteX953" fmla="*/ 1765743 w 11806666"/>
              <a:gd name="connsiteY953" fmla="*/ 9321266 h 10285413"/>
              <a:gd name="connsiteX954" fmla="*/ 1745679 w 11806666"/>
              <a:gd name="connsiteY954" fmla="*/ 9321266 h 10285413"/>
              <a:gd name="connsiteX955" fmla="*/ 1725615 w 11806666"/>
              <a:gd name="connsiteY955" fmla="*/ 9341331 h 10285413"/>
              <a:gd name="connsiteX956" fmla="*/ 1705548 w 11806666"/>
              <a:gd name="connsiteY956" fmla="*/ 9361398 h 10285413"/>
              <a:gd name="connsiteX957" fmla="*/ 1665417 w 11806666"/>
              <a:gd name="connsiteY957" fmla="*/ 9381462 h 10285413"/>
              <a:gd name="connsiteX958" fmla="*/ 1685484 w 11806666"/>
              <a:gd name="connsiteY958" fmla="*/ 9361398 h 10285413"/>
              <a:gd name="connsiteX959" fmla="*/ 1685484 w 11806666"/>
              <a:gd name="connsiteY959" fmla="*/ 9341331 h 10285413"/>
              <a:gd name="connsiteX960" fmla="*/ 1625285 w 11806666"/>
              <a:gd name="connsiteY960" fmla="*/ 9341331 h 10285413"/>
              <a:gd name="connsiteX961" fmla="*/ 1605221 w 11806666"/>
              <a:gd name="connsiteY961" fmla="*/ 9341331 h 10285413"/>
              <a:gd name="connsiteX962" fmla="*/ 1605221 w 11806666"/>
              <a:gd name="connsiteY962" fmla="*/ 9301202 h 10285413"/>
              <a:gd name="connsiteX963" fmla="*/ 1625285 w 11806666"/>
              <a:gd name="connsiteY963" fmla="*/ 9281135 h 10285413"/>
              <a:gd name="connsiteX964" fmla="*/ 1645353 w 11806666"/>
              <a:gd name="connsiteY964" fmla="*/ 9261071 h 10285413"/>
              <a:gd name="connsiteX965" fmla="*/ 1675449 w 11806666"/>
              <a:gd name="connsiteY965" fmla="*/ 9251038 h 10285413"/>
              <a:gd name="connsiteX966" fmla="*/ 1685484 w 11806666"/>
              <a:gd name="connsiteY966" fmla="*/ 9241004 h 10285413"/>
              <a:gd name="connsiteX967" fmla="*/ 1705548 w 11806666"/>
              <a:gd name="connsiteY967" fmla="*/ 9220940 h 10285413"/>
              <a:gd name="connsiteX968" fmla="*/ 6641608 w 11806666"/>
              <a:gd name="connsiteY968" fmla="*/ 9180809 h 10285413"/>
              <a:gd name="connsiteX969" fmla="*/ 6581413 w 11806666"/>
              <a:gd name="connsiteY969" fmla="*/ 9281135 h 10285413"/>
              <a:gd name="connsiteX970" fmla="*/ 6641608 w 11806666"/>
              <a:gd name="connsiteY970" fmla="*/ 9220940 h 10285413"/>
              <a:gd name="connsiteX971" fmla="*/ 7363957 w 11806666"/>
              <a:gd name="connsiteY971" fmla="*/ 9160745 h 10285413"/>
              <a:gd name="connsiteX972" fmla="*/ 7394057 w 11806666"/>
              <a:gd name="connsiteY972" fmla="*/ 9190842 h 10285413"/>
              <a:gd name="connsiteX973" fmla="*/ 7444219 w 11806666"/>
              <a:gd name="connsiteY973" fmla="*/ 9180809 h 10285413"/>
              <a:gd name="connsiteX974" fmla="*/ 7424155 w 11806666"/>
              <a:gd name="connsiteY974" fmla="*/ 9180809 h 10285413"/>
              <a:gd name="connsiteX975" fmla="*/ 7384023 w 11806666"/>
              <a:gd name="connsiteY975" fmla="*/ 9160745 h 10285413"/>
              <a:gd name="connsiteX976" fmla="*/ 10754992 w 11806666"/>
              <a:gd name="connsiteY976" fmla="*/ 9140678 h 10285413"/>
              <a:gd name="connsiteX977" fmla="*/ 10714860 w 11806666"/>
              <a:gd name="connsiteY977" fmla="*/ 9170778 h 10285413"/>
              <a:gd name="connsiteX978" fmla="*/ 10654664 w 11806666"/>
              <a:gd name="connsiteY978" fmla="*/ 9200876 h 10285413"/>
              <a:gd name="connsiteX979" fmla="*/ 10654664 w 11806666"/>
              <a:gd name="connsiteY979" fmla="*/ 9281135 h 10285413"/>
              <a:gd name="connsiteX980" fmla="*/ 10674732 w 11806666"/>
              <a:gd name="connsiteY980" fmla="*/ 9281135 h 10285413"/>
              <a:gd name="connsiteX981" fmla="*/ 10674732 w 11806666"/>
              <a:gd name="connsiteY981" fmla="*/ 9261071 h 10285413"/>
              <a:gd name="connsiteX982" fmla="*/ 10714860 w 11806666"/>
              <a:gd name="connsiteY982" fmla="*/ 9200876 h 10285413"/>
              <a:gd name="connsiteX983" fmla="*/ 10724896 w 11806666"/>
              <a:gd name="connsiteY983" fmla="*/ 9170778 h 10285413"/>
              <a:gd name="connsiteX984" fmla="*/ 10744960 w 11806666"/>
              <a:gd name="connsiteY984" fmla="*/ 9160745 h 10285413"/>
              <a:gd name="connsiteX985" fmla="*/ 10775060 w 11806666"/>
              <a:gd name="connsiteY985" fmla="*/ 9160745 h 10285413"/>
              <a:gd name="connsiteX986" fmla="*/ 10765024 w 11806666"/>
              <a:gd name="connsiteY986" fmla="*/ 9140678 h 10285413"/>
              <a:gd name="connsiteX987" fmla="*/ 10754992 w 11806666"/>
              <a:gd name="connsiteY987" fmla="*/ 9140678 h 10285413"/>
              <a:gd name="connsiteX988" fmla="*/ 7544545 w 11806666"/>
              <a:gd name="connsiteY988" fmla="*/ 9140678 h 10285413"/>
              <a:gd name="connsiteX989" fmla="*/ 7534512 w 11806666"/>
              <a:gd name="connsiteY989" fmla="*/ 9150711 h 10285413"/>
              <a:gd name="connsiteX990" fmla="*/ 7524481 w 11806666"/>
              <a:gd name="connsiteY990" fmla="*/ 9160745 h 10285413"/>
              <a:gd name="connsiteX991" fmla="*/ 7424155 w 11806666"/>
              <a:gd name="connsiteY991" fmla="*/ 9241004 h 10285413"/>
              <a:gd name="connsiteX992" fmla="*/ 7444219 w 11806666"/>
              <a:gd name="connsiteY992" fmla="*/ 9291169 h 10285413"/>
              <a:gd name="connsiteX993" fmla="*/ 7484350 w 11806666"/>
              <a:gd name="connsiteY993" fmla="*/ 9321266 h 10285413"/>
              <a:gd name="connsiteX994" fmla="*/ 7504415 w 11806666"/>
              <a:gd name="connsiteY994" fmla="*/ 9321266 h 10285413"/>
              <a:gd name="connsiteX995" fmla="*/ 7524481 w 11806666"/>
              <a:gd name="connsiteY995" fmla="*/ 9341331 h 10285413"/>
              <a:gd name="connsiteX996" fmla="*/ 7544545 w 11806666"/>
              <a:gd name="connsiteY996" fmla="*/ 9341331 h 10285413"/>
              <a:gd name="connsiteX997" fmla="*/ 7564613 w 11806666"/>
              <a:gd name="connsiteY997" fmla="*/ 9321266 h 10285413"/>
              <a:gd name="connsiteX998" fmla="*/ 7584677 w 11806666"/>
              <a:gd name="connsiteY998" fmla="*/ 9321266 h 10285413"/>
              <a:gd name="connsiteX999" fmla="*/ 7588691 w 11806666"/>
              <a:gd name="connsiteY999" fmla="*/ 9309227 h 10285413"/>
              <a:gd name="connsiteX1000" fmla="*/ 7564613 w 11806666"/>
              <a:gd name="connsiteY1000" fmla="*/ 9321266 h 10285413"/>
              <a:gd name="connsiteX1001" fmla="*/ 7544545 w 11806666"/>
              <a:gd name="connsiteY1001" fmla="*/ 9301202 h 10285413"/>
              <a:gd name="connsiteX1002" fmla="*/ 7534512 w 11806666"/>
              <a:gd name="connsiteY1002" fmla="*/ 9281135 h 10285413"/>
              <a:gd name="connsiteX1003" fmla="*/ 7484350 w 11806666"/>
              <a:gd name="connsiteY1003" fmla="*/ 9301202 h 10285413"/>
              <a:gd name="connsiteX1004" fmla="*/ 7464283 w 11806666"/>
              <a:gd name="connsiteY1004" fmla="*/ 9301202 h 10285413"/>
              <a:gd name="connsiteX1005" fmla="*/ 7444219 w 11806666"/>
              <a:gd name="connsiteY1005" fmla="*/ 9281135 h 10285413"/>
              <a:gd name="connsiteX1006" fmla="*/ 7504415 w 11806666"/>
              <a:gd name="connsiteY1006" fmla="*/ 9220940 h 10285413"/>
              <a:gd name="connsiteX1007" fmla="*/ 7534512 w 11806666"/>
              <a:gd name="connsiteY1007" fmla="*/ 9190842 h 10285413"/>
              <a:gd name="connsiteX1008" fmla="*/ 7544545 w 11806666"/>
              <a:gd name="connsiteY1008" fmla="*/ 9140678 h 10285413"/>
              <a:gd name="connsiteX1009" fmla="*/ 1524960 w 11806666"/>
              <a:gd name="connsiteY1009" fmla="*/ 9140678 h 10285413"/>
              <a:gd name="connsiteX1010" fmla="*/ 1524960 w 11806666"/>
              <a:gd name="connsiteY1010" fmla="*/ 9150711 h 10285413"/>
              <a:gd name="connsiteX1011" fmla="*/ 1504895 w 11806666"/>
              <a:gd name="connsiteY1011" fmla="*/ 9160745 h 10285413"/>
              <a:gd name="connsiteX1012" fmla="*/ 1524960 w 11806666"/>
              <a:gd name="connsiteY1012" fmla="*/ 9140678 h 10285413"/>
              <a:gd name="connsiteX1013" fmla="*/ 1374472 w 11806666"/>
              <a:gd name="connsiteY1013" fmla="*/ 9140678 h 10285413"/>
              <a:gd name="connsiteX1014" fmla="*/ 1394536 w 11806666"/>
              <a:gd name="connsiteY1014" fmla="*/ 9150711 h 10285413"/>
              <a:gd name="connsiteX1015" fmla="*/ 1404568 w 11806666"/>
              <a:gd name="connsiteY1015" fmla="*/ 9180809 h 10285413"/>
              <a:gd name="connsiteX1016" fmla="*/ 1384504 w 11806666"/>
              <a:gd name="connsiteY1016" fmla="*/ 9160745 h 10285413"/>
              <a:gd name="connsiteX1017" fmla="*/ 1374472 w 11806666"/>
              <a:gd name="connsiteY1017" fmla="*/ 9140678 h 10285413"/>
              <a:gd name="connsiteX1018" fmla="*/ 11336884 w 11806666"/>
              <a:gd name="connsiteY1018" fmla="*/ 9100549 h 10285413"/>
              <a:gd name="connsiteX1019" fmla="*/ 11336884 w 11806666"/>
              <a:gd name="connsiteY1019" fmla="*/ 9120614 h 10285413"/>
              <a:gd name="connsiteX1020" fmla="*/ 11356952 w 11806666"/>
              <a:gd name="connsiteY1020" fmla="*/ 9100549 h 10285413"/>
              <a:gd name="connsiteX1021" fmla="*/ 5979451 w 11806666"/>
              <a:gd name="connsiteY1021" fmla="*/ 9100549 h 10285413"/>
              <a:gd name="connsiteX1022" fmla="*/ 5999519 w 11806666"/>
              <a:gd name="connsiteY1022" fmla="*/ 9100549 h 10285413"/>
              <a:gd name="connsiteX1023" fmla="*/ 5989485 w 11806666"/>
              <a:gd name="connsiteY1023" fmla="*/ 9120614 h 10285413"/>
              <a:gd name="connsiteX1024" fmla="*/ 5979451 w 11806666"/>
              <a:gd name="connsiteY1024" fmla="*/ 9120614 h 10285413"/>
              <a:gd name="connsiteX1025" fmla="*/ 5979451 w 11806666"/>
              <a:gd name="connsiteY1025" fmla="*/ 9100549 h 10285413"/>
              <a:gd name="connsiteX1026" fmla="*/ 6721867 w 11806666"/>
              <a:gd name="connsiteY1026" fmla="*/ 9080483 h 10285413"/>
              <a:gd name="connsiteX1027" fmla="*/ 6701803 w 11806666"/>
              <a:gd name="connsiteY1027" fmla="*/ 9120614 h 10285413"/>
              <a:gd name="connsiteX1028" fmla="*/ 6741935 w 11806666"/>
              <a:gd name="connsiteY1028" fmla="*/ 9100549 h 10285413"/>
              <a:gd name="connsiteX1029" fmla="*/ 10812680 w 11806666"/>
              <a:gd name="connsiteY1029" fmla="*/ 9047877 h 10285413"/>
              <a:gd name="connsiteX1030" fmla="*/ 10795124 w 11806666"/>
              <a:gd name="connsiteY1030" fmla="*/ 9060418 h 10285413"/>
              <a:gd name="connsiteX1031" fmla="*/ 10785088 w 11806666"/>
              <a:gd name="connsiteY1031" fmla="*/ 9080483 h 10285413"/>
              <a:gd name="connsiteX1032" fmla="*/ 10775060 w 11806666"/>
              <a:gd name="connsiteY1032" fmla="*/ 9100549 h 10285413"/>
              <a:gd name="connsiteX1033" fmla="*/ 10815188 w 11806666"/>
              <a:gd name="connsiteY1033" fmla="*/ 9100549 h 10285413"/>
              <a:gd name="connsiteX1034" fmla="*/ 10825220 w 11806666"/>
              <a:gd name="connsiteY1034" fmla="*/ 9050385 h 10285413"/>
              <a:gd name="connsiteX1035" fmla="*/ 10812680 w 11806666"/>
              <a:gd name="connsiteY1035" fmla="*/ 9047877 h 10285413"/>
              <a:gd name="connsiteX1036" fmla="*/ 7504415 w 11806666"/>
              <a:gd name="connsiteY1036" fmla="*/ 9040352 h 10285413"/>
              <a:gd name="connsiteX1037" fmla="*/ 7504415 w 11806666"/>
              <a:gd name="connsiteY1037" fmla="*/ 9060418 h 10285413"/>
              <a:gd name="connsiteX1038" fmla="*/ 7494383 w 11806666"/>
              <a:gd name="connsiteY1038" fmla="*/ 9080483 h 10285413"/>
              <a:gd name="connsiteX1039" fmla="*/ 7474317 w 11806666"/>
              <a:gd name="connsiteY1039" fmla="*/ 9090516 h 10285413"/>
              <a:gd name="connsiteX1040" fmla="*/ 7494383 w 11806666"/>
              <a:gd name="connsiteY1040" fmla="*/ 9100549 h 10285413"/>
              <a:gd name="connsiteX1041" fmla="*/ 7544545 w 11806666"/>
              <a:gd name="connsiteY1041" fmla="*/ 9080483 h 10285413"/>
              <a:gd name="connsiteX1042" fmla="*/ 7524481 w 11806666"/>
              <a:gd name="connsiteY1042" fmla="*/ 9040352 h 10285413"/>
              <a:gd name="connsiteX1043" fmla="*/ 7504415 w 11806666"/>
              <a:gd name="connsiteY1043" fmla="*/ 9040352 h 10285413"/>
              <a:gd name="connsiteX1044" fmla="*/ 1846006 w 11806666"/>
              <a:gd name="connsiteY1044" fmla="*/ 9040352 h 10285413"/>
              <a:gd name="connsiteX1045" fmla="*/ 1866070 w 11806666"/>
              <a:gd name="connsiteY1045" fmla="*/ 9060418 h 10285413"/>
              <a:gd name="connsiteX1046" fmla="*/ 1946331 w 11806666"/>
              <a:gd name="connsiteY1046" fmla="*/ 9060418 h 10285413"/>
              <a:gd name="connsiteX1047" fmla="*/ 1966397 w 11806666"/>
              <a:gd name="connsiteY1047" fmla="*/ 9040352 h 10285413"/>
              <a:gd name="connsiteX1048" fmla="*/ 1946331 w 11806666"/>
              <a:gd name="connsiteY1048" fmla="*/ 9080483 h 10285413"/>
              <a:gd name="connsiteX1049" fmla="*/ 1916234 w 11806666"/>
              <a:gd name="connsiteY1049" fmla="*/ 9110580 h 10285413"/>
              <a:gd name="connsiteX1050" fmla="*/ 1886134 w 11806666"/>
              <a:gd name="connsiteY1050" fmla="*/ 9120614 h 10285413"/>
              <a:gd name="connsiteX1051" fmla="*/ 1886134 w 11806666"/>
              <a:gd name="connsiteY1051" fmla="*/ 9100549 h 10285413"/>
              <a:gd name="connsiteX1052" fmla="*/ 1846006 w 11806666"/>
              <a:gd name="connsiteY1052" fmla="*/ 9080483 h 10285413"/>
              <a:gd name="connsiteX1053" fmla="*/ 7639857 w 11806666"/>
              <a:gd name="connsiteY1053" fmla="*/ 9027813 h 10285413"/>
              <a:gd name="connsiteX1054" fmla="*/ 7624807 w 11806666"/>
              <a:gd name="connsiteY1054" fmla="*/ 9030321 h 10285413"/>
              <a:gd name="connsiteX1055" fmla="*/ 7624807 w 11806666"/>
              <a:gd name="connsiteY1055" fmla="*/ 9060418 h 10285413"/>
              <a:gd name="connsiteX1056" fmla="*/ 7644871 w 11806666"/>
              <a:gd name="connsiteY1056" fmla="*/ 9040352 h 10285413"/>
              <a:gd name="connsiteX1057" fmla="*/ 7639857 w 11806666"/>
              <a:gd name="connsiteY1057" fmla="*/ 9027813 h 10285413"/>
              <a:gd name="connsiteX1058" fmla="*/ 11336884 w 11806666"/>
              <a:gd name="connsiteY1058" fmla="*/ 8980156 h 10285413"/>
              <a:gd name="connsiteX1059" fmla="*/ 11266656 w 11806666"/>
              <a:gd name="connsiteY1059" fmla="*/ 9070449 h 10285413"/>
              <a:gd name="connsiteX1060" fmla="*/ 11196428 w 11806666"/>
              <a:gd name="connsiteY1060" fmla="*/ 9160745 h 10285413"/>
              <a:gd name="connsiteX1061" fmla="*/ 11216496 w 11806666"/>
              <a:gd name="connsiteY1061" fmla="*/ 9160745 h 10285413"/>
              <a:gd name="connsiteX1062" fmla="*/ 11256624 w 11806666"/>
              <a:gd name="connsiteY1062" fmla="*/ 9100549 h 10285413"/>
              <a:gd name="connsiteX1063" fmla="*/ 7674969 w 11806666"/>
              <a:gd name="connsiteY1063" fmla="*/ 8980156 h 10285413"/>
              <a:gd name="connsiteX1064" fmla="*/ 7664939 w 11806666"/>
              <a:gd name="connsiteY1064" fmla="*/ 8990190 h 10285413"/>
              <a:gd name="connsiteX1065" fmla="*/ 7664939 w 11806666"/>
              <a:gd name="connsiteY1065" fmla="*/ 9000223 h 10285413"/>
              <a:gd name="connsiteX1066" fmla="*/ 7664939 w 11806666"/>
              <a:gd name="connsiteY1066" fmla="*/ 9020287 h 10285413"/>
              <a:gd name="connsiteX1067" fmla="*/ 7685003 w 11806666"/>
              <a:gd name="connsiteY1067" fmla="*/ 9020287 h 10285413"/>
              <a:gd name="connsiteX1068" fmla="*/ 7685003 w 11806666"/>
              <a:gd name="connsiteY1068" fmla="*/ 9000223 h 10285413"/>
              <a:gd name="connsiteX1069" fmla="*/ 7705067 w 11806666"/>
              <a:gd name="connsiteY1069" fmla="*/ 8980156 h 10285413"/>
              <a:gd name="connsiteX1070" fmla="*/ 7685003 w 11806666"/>
              <a:gd name="connsiteY1070" fmla="*/ 8980156 h 10285413"/>
              <a:gd name="connsiteX1071" fmla="*/ 7674969 w 11806666"/>
              <a:gd name="connsiteY1071" fmla="*/ 8980156 h 10285413"/>
              <a:gd name="connsiteX1072" fmla="*/ 1745679 w 11806666"/>
              <a:gd name="connsiteY1072" fmla="*/ 8980156 h 10285413"/>
              <a:gd name="connsiteX1073" fmla="*/ 1755712 w 11806666"/>
              <a:gd name="connsiteY1073" fmla="*/ 8980156 h 10285413"/>
              <a:gd name="connsiteX1074" fmla="*/ 1745679 w 11806666"/>
              <a:gd name="connsiteY1074" fmla="*/ 9000223 h 10285413"/>
              <a:gd name="connsiteX1075" fmla="*/ 1725615 w 11806666"/>
              <a:gd name="connsiteY1075" fmla="*/ 9000223 h 10285413"/>
              <a:gd name="connsiteX1076" fmla="*/ 1745679 w 11806666"/>
              <a:gd name="connsiteY1076" fmla="*/ 8980156 h 10285413"/>
              <a:gd name="connsiteX1077" fmla="*/ 7624807 w 11806666"/>
              <a:gd name="connsiteY1077" fmla="*/ 8940025 h 10285413"/>
              <a:gd name="connsiteX1078" fmla="*/ 7624807 w 11806666"/>
              <a:gd name="connsiteY1078" fmla="*/ 8960092 h 10285413"/>
              <a:gd name="connsiteX1079" fmla="*/ 7644871 w 11806666"/>
              <a:gd name="connsiteY1079" fmla="*/ 8940025 h 10285413"/>
              <a:gd name="connsiteX1080" fmla="*/ 7624807 w 11806666"/>
              <a:gd name="connsiteY1080" fmla="*/ 8940025 h 10285413"/>
              <a:gd name="connsiteX1081" fmla="*/ 1625285 w 11806666"/>
              <a:gd name="connsiteY1081" fmla="*/ 8940025 h 10285413"/>
              <a:gd name="connsiteX1082" fmla="*/ 1645353 w 11806666"/>
              <a:gd name="connsiteY1082" fmla="*/ 8980156 h 10285413"/>
              <a:gd name="connsiteX1083" fmla="*/ 1605221 w 11806666"/>
              <a:gd name="connsiteY1083" fmla="*/ 9000223 h 10285413"/>
              <a:gd name="connsiteX1084" fmla="*/ 1625285 w 11806666"/>
              <a:gd name="connsiteY1084" fmla="*/ 8980156 h 10285413"/>
              <a:gd name="connsiteX1085" fmla="*/ 1625285 w 11806666"/>
              <a:gd name="connsiteY1085" fmla="*/ 8960092 h 10285413"/>
              <a:gd name="connsiteX1086" fmla="*/ 1324307 w 11806666"/>
              <a:gd name="connsiteY1086" fmla="*/ 8940025 h 10285413"/>
              <a:gd name="connsiteX1087" fmla="*/ 1324307 w 11806666"/>
              <a:gd name="connsiteY1087" fmla="*/ 8960092 h 10285413"/>
              <a:gd name="connsiteX1088" fmla="*/ 1304243 w 11806666"/>
              <a:gd name="connsiteY1088" fmla="*/ 8960092 h 10285413"/>
              <a:gd name="connsiteX1089" fmla="*/ 1484831 w 11806666"/>
              <a:gd name="connsiteY1089" fmla="*/ 8919961 h 10285413"/>
              <a:gd name="connsiteX1090" fmla="*/ 1524960 w 11806666"/>
              <a:gd name="connsiteY1090" fmla="*/ 8929994 h 10285413"/>
              <a:gd name="connsiteX1091" fmla="*/ 1565090 w 11806666"/>
              <a:gd name="connsiteY1091" fmla="*/ 8940025 h 10285413"/>
              <a:gd name="connsiteX1092" fmla="*/ 1565090 w 11806666"/>
              <a:gd name="connsiteY1092" fmla="*/ 8980156 h 10285413"/>
              <a:gd name="connsiteX1093" fmla="*/ 1545026 w 11806666"/>
              <a:gd name="connsiteY1093" fmla="*/ 9000223 h 10285413"/>
              <a:gd name="connsiteX1094" fmla="*/ 1524960 w 11806666"/>
              <a:gd name="connsiteY1094" fmla="*/ 9000223 h 10285413"/>
              <a:gd name="connsiteX1095" fmla="*/ 1504895 w 11806666"/>
              <a:gd name="connsiteY1095" fmla="*/ 9020287 h 10285413"/>
              <a:gd name="connsiteX1096" fmla="*/ 1504895 w 11806666"/>
              <a:gd name="connsiteY1096" fmla="*/ 9040352 h 10285413"/>
              <a:gd name="connsiteX1097" fmla="*/ 1484831 w 11806666"/>
              <a:gd name="connsiteY1097" fmla="*/ 9020287 h 10285413"/>
              <a:gd name="connsiteX1098" fmla="*/ 1504895 w 11806666"/>
              <a:gd name="connsiteY1098" fmla="*/ 8980156 h 10285413"/>
              <a:gd name="connsiteX1099" fmla="*/ 1484831 w 11806666"/>
              <a:gd name="connsiteY1099" fmla="*/ 8940025 h 10285413"/>
              <a:gd name="connsiteX1100" fmla="*/ 2347635 w 11806666"/>
              <a:gd name="connsiteY1100" fmla="*/ 8879830 h 10285413"/>
              <a:gd name="connsiteX1101" fmla="*/ 2367704 w 11806666"/>
              <a:gd name="connsiteY1101" fmla="*/ 8899897 h 10285413"/>
              <a:gd name="connsiteX1102" fmla="*/ 2347635 w 11806666"/>
              <a:gd name="connsiteY1102" fmla="*/ 8919961 h 10285413"/>
              <a:gd name="connsiteX1103" fmla="*/ 2347635 w 11806666"/>
              <a:gd name="connsiteY1103" fmla="*/ 8899897 h 10285413"/>
              <a:gd name="connsiteX1104" fmla="*/ 2347635 w 11806666"/>
              <a:gd name="connsiteY1104" fmla="*/ 8879830 h 10285413"/>
              <a:gd name="connsiteX1105" fmla="*/ 6741935 w 11806666"/>
              <a:gd name="connsiteY1105" fmla="*/ 8859766 h 10285413"/>
              <a:gd name="connsiteX1106" fmla="*/ 6721867 w 11806666"/>
              <a:gd name="connsiteY1106" fmla="*/ 8879830 h 10285413"/>
              <a:gd name="connsiteX1107" fmla="*/ 6741935 w 11806666"/>
              <a:gd name="connsiteY1107" fmla="*/ 8879830 h 10285413"/>
              <a:gd name="connsiteX1108" fmla="*/ 6741935 w 11806666"/>
              <a:gd name="connsiteY1108" fmla="*/ 8859766 h 10285413"/>
              <a:gd name="connsiteX1109" fmla="*/ 1642845 w 11806666"/>
              <a:gd name="connsiteY1109" fmla="*/ 8844717 h 10285413"/>
              <a:gd name="connsiteX1110" fmla="*/ 1645353 w 11806666"/>
              <a:gd name="connsiteY1110" fmla="*/ 8849732 h 10285413"/>
              <a:gd name="connsiteX1111" fmla="*/ 1645353 w 11806666"/>
              <a:gd name="connsiteY1111" fmla="*/ 8859766 h 10285413"/>
              <a:gd name="connsiteX1112" fmla="*/ 1635320 w 11806666"/>
              <a:gd name="connsiteY1112" fmla="*/ 8869796 h 10285413"/>
              <a:gd name="connsiteX1113" fmla="*/ 1625285 w 11806666"/>
              <a:gd name="connsiteY1113" fmla="*/ 8859766 h 10285413"/>
              <a:gd name="connsiteX1114" fmla="*/ 1635320 w 11806666"/>
              <a:gd name="connsiteY1114" fmla="*/ 8849732 h 10285413"/>
              <a:gd name="connsiteX1115" fmla="*/ 1642845 w 11806666"/>
              <a:gd name="connsiteY1115" fmla="*/ 8844717 h 10285413"/>
              <a:gd name="connsiteX1116" fmla="*/ 2427898 w 11806666"/>
              <a:gd name="connsiteY1116" fmla="*/ 8819635 h 10285413"/>
              <a:gd name="connsiteX1117" fmla="*/ 2427898 w 11806666"/>
              <a:gd name="connsiteY1117" fmla="*/ 8859766 h 10285413"/>
              <a:gd name="connsiteX1118" fmla="*/ 2407832 w 11806666"/>
              <a:gd name="connsiteY1118" fmla="*/ 8859766 h 10285413"/>
              <a:gd name="connsiteX1119" fmla="*/ 2427898 w 11806666"/>
              <a:gd name="connsiteY1119" fmla="*/ 8819635 h 10285413"/>
              <a:gd name="connsiteX1120" fmla="*/ 2146984 w 11806666"/>
              <a:gd name="connsiteY1120" fmla="*/ 8819635 h 10285413"/>
              <a:gd name="connsiteX1121" fmla="*/ 2146984 w 11806666"/>
              <a:gd name="connsiteY1121" fmla="*/ 8839699 h 10285413"/>
              <a:gd name="connsiteX1122" fmla="*/ 2146984 w 11806666"/>
              <a:gd name="connsiteY1122" fmla="*/ 8859766 h 10285413"/>
              <a:gd name="connsiteX1123" fmla="*/ 2126920 w 11806666"/>
              <a:gd name="connsiteY1123" fmla="*/ 8839699 h 10285413"/>
              <a:gd name="connsiteX1124" fmla="*/ 2146984 w 11806666"/>
              <a:gd name="connsiteY1124" fmla="*/ 8819635 h 10285413"/>
              <a:gd name="connsiteX1125" fmla="*/ 2056975 w 11806666"/>
              <a:gd name="connsiteY1125" fmla="*/ 8807595 h 10285413"/>
              <a:gd name="connsiteX1126" fmla="*/ 2056689 w 11806666"/>
              <a:gd name="connsiteY1126" fmla="*/ 8809601 h 10285413"/>
              <a:gd name="connsiteX1127" fmla="*/ 2054551 w 11806666"/>
              <a:gd name="connsiteY1127" fmla="*/ 8810424 h 10285413"/>
              <a:gd name="connsiteX1128" fmla="*/ 1956365 w 11806666"/>
              <a:gd name="connsiteY1128" fmla="*/ 8799570 h 10285413"/>
              <a:gd name="connsiteX1129" fmla="*/ 1986461 w 11806666"/>
              <a:gd name="connsiteY1129" fmla="*/ 8799570 h 10285413"/>
              <a:gd name="connsiteX1130" fmla="*/ 2048538 w 11806666"/>
              <a:gd name="connsiteY1130" fmla="*/ 8812737 h 10285413"/>
              <a:gd name="connsiteX1131" fmla="*/ 2054551 w 11806666"/>
              <a:gd name="connsiteY1131" fmla="*/ 8810424 h 10285413"/>
              <a:gd name="connsiteX1132" fmla="*/ 2046656 w 11806666"/>
              <a:gd name="connsiteY1132" fmla="*/ 8819635 h 10285413"/>
              <a:gd name="connsiteX1133" fmla="*/ 2016558 w 11806666"/>
              <a:gd name="connsiteY1133" fmla="*/ 8839699 h 10285413"/>
              <a:gd name="connsiteX1134" fmla="*/ 2006526 w 11806666"/>
              <a:gd name="connsiteY1134" fmla="*/ 8839699 h 10285413"/>
              <a:gd name="connsiteX1135" fmla="*/ 2086787 w 11806666"/>
              <a:gd name="connsiteY1135" fmla="*/ 8879830 h 10285413"/>
              <a:gd name="connsiteX1136" fmla="*/ 2146984 w 11806666"/>
              <a:gd name="connsiteY1136" fmla="*/ 8899897 h 10285413"/>
              <a:gd name="connsiteX1137" fmla="*/ 2136949 w 11806666"/>
              <a:gd name="connsiteY1137" fmla="*/ 8909928 h 10285413"/>
              <a:gd name="connsiteX1138" fmla="*/ 2126920 w 11806666"/>
              <a:gd name="connsiteY1138" fmla="*/ 8919961 h 10285413"/>
              <a:gd name="connsiteX1139" fmla="*/ 2116885 w 11806666"/>
              <a:gd name="connsiteY1139" fmla="*/ 8970123 h 10285413"/>
              <a:gd name="connsiteX1140" fmla="*/ 2086787 w 11806666"/>
              <a:gd name="connsiteY1140" fmla="*/ 9000223 h 10285413"/>
              <a:gd name="connsiteX1141" fmla="*/ 2046656 w 11806666"/>
              <a:gd name="connsiteY1141" fmla="*/ 8980156 h 10285413"/>
              <a:gd name="connsiteX1142" fmla="*/ 2046656 w 11806666"/>
              <a:gd name="connsiteY1142" fmla="*/ 9000223 h 10285413"/>
              <a:gd name="connsiteX1143" fmla="*/ 2066723 w 11806666"/>
              <a:gd name="connsiteY1143" fmla="*/ 9020287 h 10285413"/>
              <a:gd name="connsiteX1144" fmla="*/ 2046656 w 11806666"/>
              <a:gd name="connsiteY1144" fmla="*/ 9030321 h 10285413"/>
              <a:gd name="connsiteX1145" fmla="*/ 2026592 w 11806666"/>
              <a:gd name="connsiteY1145" fmla="*/ 9040352 h 10285413"/>
              <a:gd name="connsiteX1146" fmla="*/ 2036623 w 11806666"/>
              <a:gd name="connsiteY1146" fmla="*/ 9070449 h 10285413"/>
              <a:gd name="connsiteX1147" fmla="*/ 2026592 w 11806666"/>
              <a:gd name="connsiteY1147" fmla="*/ 9080483 h 10285413"/>
              <a:gd name="connsiteX1148" fmla="*/ 2006526 w 11806666"/>
              <a:gd name="connsiteY1148" fmla="*/ 9080483 h 10285413"/>
              <a:gd name="connsiteX1149" fmla="*/ 2006526 w 11806666"/>
              <a:gd name="connsiteY1149" fmla="*/ 9040352 h 10285413"/>
              <a:gd name="connsiteX1150" fmla="*/ 1986461 w 11806666"/>
              <a:gd name="connsiteY1150" fmla="*/ 9010254 h 10285413"/>
              <a:gd name="connsiteX1151" fmla="*/ 1986461 w 11806666"/>
              <a:gd name="connsiteY1151" fmla="*/ 8980156 h 10285413"/>
              <a:gd name="connsiteX1152" fmla="*/ 2036623 w 11806666"/>
              <a:gd name="connsiteY1152" fmla="*/ 8929994 h 10285413"/>
              <a:gd name="connsiteX1153" fmla="*/ 2086787 w 11806666"/>
              <a:gd name="connsiteY1153" fmla="*/ 8940025 h 10285413"/>
              <a:gd name="connsiteX1154" fmla="*/ 2086787 w 11806666"/>
              <a:gd name="connsiteY1154" fmla="*/ 8919961 h 10285413"/>
              <a:gd name="connsiteX1155" fmla="*/ 2066723 w 11806666"/>
              <a:gd name="connsiteY1155" fmla="*/ 8919961 h 10285413"/>
              <a:gd name="connsiteX1156" fmla="*/ 2066723 w 11806666"/>
              <a:gd name="connsiteY1156" fmla="*/ 8899897 h 10285413"/>
              <a:gd name="connsiteX1157" fmla="*/ 2006526 w 11806666"/>
              <a:gd name="connsiteY1157" fmla="*/ 8899897 h 10285413"/>
              <a:gd name="connsiteX1158" fmla="*/ 1946331 w 11806666"/>
              <a:gd name="connsiteY1158" fmla="*/ 8899897 h 10285413"/>
              <a:gd name="connsiteX1159" fmla="*/ 1926263 w 11806666"/>
              <a:gd name="connsiteY1159" fmla="*/ 8899897 h 10285413"/>
              <a:gd name="connsiteX1160" fmla="*/ 1966397 w 11806666"/>
              <a:gd name="connsiteY1160" fmla="*/ 8919961 h 10285413"/>
              <a:gd name="connsiteX1161" fmla="*/ 1966397 w 11806666"/>
              <a:gd name="connsiteY1161" fmla="*/ 8940025 h 10285413"/>
              <a:gd name="connsiteX1162" fmla="*/ 1926263 w 11806666"/>
              <a:gd name="connsiteY1162" fmla="*/ 8960092 h 10285413"/>
              <a:gd name="connsiteX1163" fmla="*/ 1906198 w 11806666"/>
              <a:gd name="connsiteY1163" fmla="*/ 8940025 h 10285413"/>
              <a:gd name="connsiteX1164" fmla="*/ 1906198 w 11806666"/>
              <a:gd name="connsiteY1164" fmla="*/ 8899897 h 10285413"/>
              <a:gd name="connsiteX1165" fmla="*/ 1966397 w 11806666"/>
              <a:gd name="connsiteY1165" fmla="*/ 8879830 h 10285413"/>
              <a:gd name="connsiteX1166" fmla="*/ 1996493 w 11806666"/>
              <a:gd name="connsiteY1166" fmla="*/ 8859766 h 10285413"/>
              <a:gd name="connsiteX1167" fmla="*/ 1986461 w 11806666"/>
              <a:gd name="connsiteY1167" fmla="*/ 8849732 h 10285413"/>
              <a:gd name="connsiteX1168" fmla="*/ 1966397 w 11806666"/>
              <a:gd name="connsiteY1168" fmla="*/ 8839699 h 10285413"/>
              <a:gd name="connsiteX1169" fmla="*/ 1966397 w 11806666"/>
              <a:gd name="connsiteY1169" fmla="*/ 8819635 h 10285413"/>
              <a:gd name="connsiteX1170" fmla="*/ 1946331 w 11806666"/>
              <a:gd name="connsiteY1170" fmla="*/ 8819635 h 10285413"/>
              <a:gd name="connsiteX1171" fmla="*/ 1956365 w 11806666"/>
              <a:gd name="connsiteY1171" fmla="*/ 8799570 h 10285413"/>
              <a:gd name="connsiteX1172" fmla="*/ 6721867 w 11806666"/>
              <a:gd name="connsiteY1172" fmla="*/ 8779503 h 10285413"/>
              <a:gd name="connsiteX1173" fmla="*/ 6701803 w 11806666"/>
              <a:gd name="connsiteY1173" fmla="*/ 8799570 h 10285413"/>
              <a:gd name="connsiteX1174" fmla="*/ 6721867 w 11806666"/>
              <a:gd name="connsiteY1174" fmla="*/ 8819635 h 10285413"/>
              <a:gd name="connsiteX1175" fmla="*/ 6721867 w 11806666"/>
              <a:gd name="connsiteY1175" fmla="*/ 8779503 h 10285413"/>
              <a:gd name="connsiteX1176" fmla="*/ 7757739 w 11806666"/>
              <a:gd name="connsiteY1176" fmla="*/ 8766962 h 10285413"/>
              <a:gd name="connsiteX1177" fmla="*/ 7745198 w 11806666"/>
              <a:gd name="connsiteY1177" fmla="*/ 8769470 h 10285413"/>
              <a:gd name="connsiteX1178" fmla="*/ 7725134 w 11806666"/>
              <a:gd name="connsiteY1178" fmla="*/ 8859766 h 10285413"/>
              <a:gd name="connsiteX1179" fmla="*/ 7715101 w 11806666"/>
              <a:gd name="connsiteY1179" fmla="*/ 8879830 h 10285413"/>
              <a:gd name="connsiteX1180" fmla="*/ 7725134 w 11806666"/>
              <a:gd name="connsiteY1180" fmla="*/ 8919961 h 10285413"/>
              <a:gd name="connsiteX1181" fmla="*/ 7725134 w 11806666"/>
              <a:gd name="connsiteY1181" fmla="*/ 8940025 h 10285413"/>
              <a:gd name="connsiteX1182" fmla="*/ 7745198 w 11806666"/>
              <a:gd name="connsiteY1182" fmla="*/ 8940025 h 10285413"/>
              <a:gd name="connsiteX1183" fmla="*/ 7745198 w 11806666"/>
              <a:gd name="connsiteY1183" fmla="*/ 8899897 h 10285413"/>
              <a:gd name="connsiteX1184" fmla="*/ 7745198 w 11806666"/>
              <a:gd name="connsiteY1184" fmla="*/ 8879830 h 10285413"/>
              <a:gd name="connsiteX1185" fmla="*/ 7765265 w 11806666"/>
              <a:gd name="connsiteY1185" fmla="*/ 8899897 h 10285413"/>
              <a:gd name="connsiteX1186" fmla="*/ 7785329 w 11806666"/>
              <a:gd name="connsiteY1186" fmla="*/ 8919961 h 10285413"/>
              <a:gd name="connsiteX1187" fmla="*/ 7775296 w 11806666"/>
              <a:gd name="connsiteY1187" fmla="*/ 8899897 h 10285413"/>
              <a:gd name="connsiteX1188" fmla="*/ 7785329 w 11806666"/>
              <a:gd name="connsiteY1188" fmla="*/ 8859766 h 10285413"/>
              <a:gd name="connsiteX1189" fmla="*/ 7815427 w 11806666"/>
              <a:gd name="connsiteY1189" fmla="*/ 8839699 h 10285413"/>
              <a:gd name="connsiteX1190" fmla="*/ 7825461 w 11806666"/>
              <a:gd name="connsiteY1190" fmla="*/ 8839699 h 10285413"/>
              <a:gd name="connsiteX1191" fmla="*/ 7825461 w 11806666"/>
              <a:gd name="connsiteY1191" fmla="*/ 8819635 h 10285413"/>
              <a:gd name="connsiteX1192" fmla="*/ 7825461 w 11806666"/>
              <a:gd name="connsiteY1192" fmla="*/ 8799570 h 10285413"/>
              <a:gd name="connsiteX1193" fmla="*/ 7805393 w 11806666"/>
              <a:gd name="connsiteY1193" fmla="*/ 8819635 h 10285413"/>
              <a:gd name="connsiteX1194" fmla="*/ 7765265 w 11806666"/>
              <a:gd name="connsiteY1194" fmla="*/ 8819635 h 10285413"/>
              <a:gd name="connsiteX1195" fmla="*/ 7755231 w 11806666"/>
              <a:gd name="connsiteY1195" fmla="*/ 8779503 h 10285413"/>
              <a:gd name="connsiteX1196" fmla="*/ 7757739 w 11806666"/>
              <a:gd name="connsiteY1196" fmla="*/ 8766962 h 10285413"/>
              <a:gd name="connsiteX1197" fmla="*/ 1906198 w 11806666"/>
              <a:gd name="connsiteY1197" fmla="*/ 8759439 h 10285413"/>
              <a:gd name="connsiteX1198" fmla="*/ 1906198 w 11806666"/>
              <a:gd name="connsiteY1198" fmla="*/ 8779503 h 10285413"/>
              <a:gd name="connsiteX1199" fmla="*/ 1886134 w 11806666"/>
              <a:gd name="connsiteY1199" fmla="*/ 8799570 h 10285413"/>
              <a:gd name="connsiteX1200" fmla="*/ 1886134 w 11806666"/>
              <a:gd name="connsiteY1200" fmla="*/ 8779503 h 10285413"/>
              <a:gd name="connsiteX1201" fmla="*/ 1906198 w 11806666"/>
              <a:gd name="connsiteY1201" fmla="*/ 8759439 h 10285413"/>
              <a:gd name="connsiteX1202" fmla="*/ 1705548 w 11806666"/>
              <a:gd name="connsiteY1202" fmla="*/ 8759439 h 10285413"/>
              <a:gd name="connsiteX1203" fmla="*/ 1705548 w 11806666"/>
              <a:gd name="connsiteY1203" fmla="*/ 8799570 h 10285413"/>
              <a:gd name="connsiteX1204" fmla="*/ 1695515 w 11806666"/>
              <a:gd name="connsiteY1204" fmla="*/ 8809601 h 10285413"/>
              <a:gd name="connsiteX1205" fmla="*/ 1685484 w 11806666"/>
              <a:gd name="connsiteY1205" fmla="*/ 8819635 h 10285413"/>
              <a:gd name="connsiteX1206" fmla="*/ 1685484 w 11806666"/>
              <a:gd name="connsiteY1206" fmla="*/ 8799570 h 10285413"/>
              <a:gd name="connsiteX1207" fmla="*/ 1685484 w 11806666"/>
              <a:gd name="connsiteY1207" fmla="*/ 8769470 h 10285413"/>
              <a:gd name="connsiteX1208" fmla="*/ 1705548 w 11806666"/>
              <a:gd name="connsiteY1208" fmla="*/ 8759439 h 10285413"/>
              <a:gd name="connsiteX1209" fmla="*/ 7905720 w 11806666"/>
              <a:gd name="connsiteY1209" fmla="*/ 8739372 h 10285413"/>
              <a:gd name="connsiteX1210" fmla="*/ 7885655 w 11806666"/>
              <a:gd name="connsiteY1210" fmla="*/ 8749406 h 10285413"/>
              <a:gd name="connsiteX1211" fmla="*/ 7885655 w 11806666"/>
              <a:gd name="connsiteY1211" fmla="*/ 8779503 h 10285413"/>
              <a:gd name="connsiteX1212" fmla="*/ 7905720 w 11806666"/>
              <a:gd name="connsiteY1212" fmla="*/ 8759439 h 10285413"/>
              <a:gd name="connsiteX1213" fmla="*/ 7925787 w 11806666"/>
              <a:gd name="connsiteY1213" fmla="*/ 8749406 h 10285413"/>
              <a:gd name="connsiteX1214" fmla="*/ 7905720 w 11806666"/>
              <a:gd name="connsiteY1214" fmla="*/ 8739372 h 10285413"/>
              <a:gd name="connsiteX1215" fmla="*/ 1825942 w 11806666"/>
              <a:gd name="connsiteY1215" fmla="*/ 8739372 h 10285413"/>
              <a:gd name="connsiteX1216" fmla="*/ 1846006 w 11806666"/>
              <a:gd name="connsiteY1216" fmla="*/ 8739372 h 10285413"/>
              <a:gd name="connsiteX1217" fmla="*/ 1825942 w 11806666"/>
              <a:gd name="connsiteY1217" fmla="*/ 8779503 h 10285413"/>
              <a:gd name="connsiteX1218" fmla="*/ 1815907 w 11806666"/>
              <a:gd name="connsiteY1218" fmla="*/ 8759439 h 10285413"/>
              <a:gd name="connsiteX1219" fmla="*/ 1825942 w 11806666"/>
              <a:gd name="connsiteY1219" fmla="*/ 8739372 h 10285413"/>
              <a:gd name="connsiteX1220" fmla="*/ 1665417 w 11806666"/>
              <a:gd name="connsiteY1220" fmla="*/ 8739372 h 10285413"/>
              <a:gd name="connsiteX1221" fmla="*/ 1655386 w 11806666"/>
              <a:gd name="connsiteY1221" fmla="*/ 8769470 h 10285413"/>
              <a:gd name="connsiteX1222" fmla="*/ 1625285 w 11806666"/>
              <a:gd name="connsiteY1222" fmla="*/ 8779503 h 10285413"/>
              <a:gd name="connsiteX1223" fmla="*/ 1625285 w 11806666"/>
              <a:gd name="connsiteY1223" fmla="*/ 8759439 h 10285413"/>
              <a:gd name="connsiteX1224" fmla="*/ 1645353 w 11806666"/>
              <a:gd name="connsiteY1224" fmla="*/ 8759439 h 10285413"/>
              <a:gd name="connsiteX1225" fmla="*/ 1665417 w 11806666"/>
              <a:gd name="connsiteY1225" fmla="*/ 8739372 h 10285413"/>
              <a:gd name="connsiteX1226" fmla="*/ 1474798 w 11806666"/>
              <a:gd name="connsiteY1226" fmla="*/ 8739372 h 10285413"/>
              <a:gd name="connsiteX1227" fmla="*/ 1484831 w 11806666"/>
              <a:gd name="connsiteY1227" fmla="*/ 8749406 h 10285413"/>
              <a:gd name="connsiteX1228" fmla="*/ 1464764 w 11806666"/>
              <a:gd name="connsiteY1228" fmla="*/ 8759439 h 10285413"/>
              <a:gd name="connsiteX1229" fmla="*/ 1474798 w 11806666"/>
              <a:gd name="connsiteY1229" fmla="*/ 8739372 h 10285413"/>
              <a:gd name="connsiteX1230" fmla="*/ 7965918 w 11806666"/>
              <a:gd name="connsiteY1230" fmla="*/ 8699241 h 10285413"/>
              <a:gd name="connsiteX1231" fmla="*/ 7945851 w 11806666"/>
              <a:gd name="connsiteY1231" fmla="*/ 8719308 h 10285413"/>
              <a:gd name="connsiteX1232" fmla="*/ 7925787 w 11806666"/>
              <a:gd name="connsiteY1232" fmla="*/ 8739372 h 10285413"/>
              <a:gd name="connsiteX1233" fmla="*/ 7945851 w 11806666"/>
              <a:gd name="connsiteY1233" fmla="*/ 8729342 h 10285413"/>
              <a:gd name="connsiteX1234" fmla="*/ 7965918 w 11806666"/>
              <a:gd name="connsiteY1234" fmla="*/ 8719308 h 10285413"/>
              <a:gd name="connsiteX1235" fmla="*/ 6782065 w 11806666"/>
              <a:gd name="connsiteY1235" fmla="*/ 8699241 h 10285413"/>
              <a:gd name="connsiteX1236" fmla="*/ 6761999 w 11806666"/>
              <a:gd name="connsiteY1236" fmla="*/ 8719308 h 10285413"/>
              <a:gd name="connsiteX1237" fmla="*/ 6761999 w 11806666"/>
              <a:gd name="connsiteY1237" fmla="*/ 8739372 h 10285413"/>
              <a:gd name="connsiteX1238" fmla="*/ 6782065 w 11806666"/>
              <a:gd name="connsiteY1238" fmla="*/ 8699241 h 10285413"/>
              <a:gd name="connsiteX1239" fmla="*/ 2086787 w 11806666"/>
              <a:gd name="connsiteY1239" fmla="*/ 8699241 h 10285413"/>
              <a:gd name="connsiteX1240" fmla="*/ 2076753 w 11806666"/>
              <a:gd name="connsiteY1240" fmla="*/ 8729342 h 10285413"/>
              <a:gd name="connsiteX1241" fmla="*/ 2066723 w 11806666"/>
              <a:gd name="connsiteY1241" fmla="*/ 8739372 h 10285413"/>
              <a:gd name="connsiteX1242" fmla="*/ 2056689 w 11806666"/>
              <a:gd name="connsiteY1242" fmla="*/ 8769470 h 10285413"/>
              <a:gd name="connsiteX1243" fmla="*/ 2066723 w 11806666"/>
              <a:gd name="connsiteY1243" fmla="*/ 8789537 h 10285413"/>
              <a:gd name="connsiteX1244" fmla="*/ 2061707 w 11806666"/>
              <a:gd name="connsiteY1244" fmla="*/ 8802078 h 10285413"/>
              <a:gd name="connsiteX1245" fmla="*/ 2056975 w 11806666"/>
              <a:gd name="connsiteY1245" fmla="*/ 8807595 h 10285413"/>
              <a:gd name="connsiteX1246" fmla="*/ 2059197 w 11806666"/>
              <a:gd name="connsiteY1246" fmla="*/ 8792045 h 10285413"/>
              <a:gd name="connsiteX1247" fmla="*/ 2046656 w 11806666"/>
              <a:gd name="connsiteY1247" fmla="*/ 8759439 h 10285413"/>
              <a:gd name="connsiteX1248" fmla="*/ 2046656 w 11806666"/>
              <a:gd name="connsiteY1248" fmla="*/ 8719308 h 10285413"/>
              <a:gd name="connsiteX1249" fmla="*/ 2066723 w 11806666"/>
              <a:gd name="connsiteY1249" fmla="*/ 8719308 h 10285413"/>
              <a:gd name="connsiteX1250" fmla="*/ 2066723 w 11806666"/>
              <a:gd name="connsiteY1250" fmla="*/ 8709275 h 10285413"/>
              <a:gd name="connsiteX1251" fmla="*/ 2086787 w 11806666"/>
              <a:gd name="connsiteY1251" fmla="*/ 8699241 h 10285413"/>
              <a:gd name="connsiteX1252" fmla="*/ 6882392 w 11806666"/>
              <a:gd name="connsiteY1252" fmla="*/ 8679177 h 10285413"/>
              <a:gd name="connsiteX1253" fmla="*/ 6862325 w 11806666"/>
              <a:gd name="connsiteY1253" fmla="*/ 8699241 h 10285413"/>
              <a:gd name="connsiteX1254" fmla="*/ 6782065 w 11806666"/>
              <a:gd name="connsiteY1254" fmla="*/ 8799570 h 10285413"/>
              <a:gd name="connsiteX1255" fmla="*/ 6862325 w 11806666"/>
              <a:gd name="connsiteY1255" fmla="*/ 8719308 h 10285413"/>
              <a:gd name="connsiteX1256" fmla="*/ 6882392 w 11806666"/>
              <a:gd name="connsiteY1256" fmla="*/ 8679177 h 10285413"/>
              <a:gd name="connsiteX1257" fmla="*/ 2508157 w 11806666"/>
              <a:gd name="connsiteY1257" fmla="*/ 8679177 h 10285413"/>
              <a:gd name="connsiteX1258" fmla="*/ 2528223 w 11806666"/>
              <a:gd name="connsiteY1258" fmla="*/ 8719308 h 10285413"/>
              <a:gd name="connsiteX1259" fmla="*/ 2548288 w 11806666"/>
              <a:gd name="connsiteY1259" fmla="*/ 8739372 h 10285413"/>
              <a:gd name="connsiteX1260" fmla="*/ 2508157 w 11806666"/>
              <a:gd name="connsiteY1260" fmla="*/ 8779503 h 10285413"/>
              <a:gd name="connsiteX1261" fmla="*/ 2468028 w 11806666"/>
              <a:gd name="connsiteY1261" fmla="*/ 8779503 h 10285413"/>
              <a:gd name="connsiteX1262" fmla="*/ 2468028 w 11806666"/>
              <a:gd name="connsiteY1262" fmla="*/ 8759439 h 10285413"/>
              <a:gd name="connsiteX1263" fmla="*/ 2498126 w 11806666"/>
              <a:gd name="connsiteY1263" fmla="*/ 8729342 h 10285413"/>
              <a:gd name="connsiteX1264" fmla="*/ 2508157 w 11806666"/>
              <a:gd name="connsiteY1264" fmla="*/ 8719308 h 10285413"/>
              <a:gd name="connsiteX1265" fmla="*/ 2528223 w 11806666"/>
              <a:gd name="connsiteY1265" fmla="*/ 8699241 h 10285413"/>
              <a:gd name="connsiteX1266" fmla="*/ 2508157 w 11806666"/>
              <a:gd name="connsiteY1266" fmla="*/ 8699241 h 10285413"/>
              <a:gd name="connsiteX1267" fmla="*/ 2508157 w 11806666"/>
              <a:gd name="connsiteY1267" fmla="*/ 8679177 h 10285413"/>
              <a:gd name="connsiteX1268" fmla="*/ 1765743 w 11806666"/>
              <a:gd name="connsiteY1268" fmla="*/ 8659113 h 10285413"/>
              <a:gd name="connsiteX1269" fmla="*/ 1785811 w 11806666"/>
              <a:gd name="connsiteY1269" fmla="*/ 8659113 h 10285413"/>
              <a:gd name="connsiteX1270" fmla="*/ 1785811 w 11806666"/>
              <a:gd name="connsiteY1270" fmla="*/ 8689211 h 10285413"/>
              <a:gd name="connsiteX1271" fmla="*/ 1765743 w 11806666"/>
              <a:gd name="connsiteY1271" fmla="*/ 8699241 h 10285413"/>
              <a:gd name="connsiteX1272" fmla="*/ 1745679 w 11806666"/>
              <a:gd name="connsiteY1272" fmla="*/ 8679177 h 10285413"/>
              <a:gd name="connsiteX1273" fmla="*/ 1705548 w 11806666"/>
              <a:gd name="connsiteY1273" fmla="*/ 8659113 h 10285413"/>
              <a:gd name="connsiteX1274" fmla="*/ 1725615 w 11806666"/>
              <a:gd name="connsiteY1274" fmla="*/ 8689211 h 10285413"/>
              <a:gd name="connsiteX1275" fmla="*/ 1705548 w 11806666"/>
              <a:gd name="connsiteY1275" fmla="*/ 8699241 h 10285413"/>
              <a:gd name="connsiteX1276" fmla="*/ 1685484 w 11806666"/>
              <a:gd name="connsiteY1276" fmla="*/ 8679177 h 10285413"/>
              <a:gd name="connsiteX1277" fmla="*/ 1665417 w 11806666"/>
              <a:gd name="connsiteY1277" fmla="*/ 8699241 h 10285413"/>
              <a:gd name="connsiteX1278" fmla="*/ 1705548 w 11806666"/>
              <a:gd name="connsiteY1278" fmla="*/ 8659113 h 10285413"/>
              <a:gd name="connsiteX1279" fmla="*/ 6962651 w 11806666"/>
              <a:gd name="connsiteY1279" fmla="*/ 8639046 h 10285413"/>
              <a:gd name="connsiteX1280" fmla="*/ 6942587 w 11806666"/>
              <a:gd name="connsiteY1280" fmla="*/ 8659113 h 10285413"/>
              <a:gd name="connsiteX1281" fmla="*/ 6922523 w 11806666"/>
              <a:gd name="connsiteY1281" fmla="*/ 8679177 h 10285413"/>
              <a:gd name="connsiteX1282" fmla="*/ 6962651 w 11806666"/>
              <a:gd name="connsiteY1282" fmla="*/ 8659113 h 10285413"/>
              <a:gd name="connsiteX1283" fmla="*/ 2568352 w 11806666"/>
              <a:gd name="connsiteY1283" fmla="*/ 8639046 h 10285413"/>
              <a:gd name="connsiteX1284" fmla="*/ 2588421 w 11806666"/>
              <a:gd name="connsiteY1284" fmla="*/ 8639046 h 10285413"/>
              <a:gd name="connsiteX1285" fmla="*/ 2568352 w 11806666"/>
              <a:gd name="connsiteY1285" fmla="*/ 8659113 h 10285413"/>
              <a:gd name="connsiteX1286" fmla="*/ 2051048 w 11806666"/>
              <a:gd name="connsiteY1286" fmla="*/ 8626505 h 10285413"/>
              <a:gd name="connsiteX1287" fmla="*/ 2056689 w 11806666"/>
              <a:gd name="connsiteY1287" fmla="*/ 8629015 h 10285413"/>
              <a:gd name="connsiteX1288" fmla="*/ 2036623 w 11806666"/>
              <a:gd name="connsiteY1288" fmla="*/ 8669144 h 10285413"/>
              <a:gd name="connsiteX1289" fmla="*/ 1996493 w 11806666"/>
              <a:gd name="connsiteY1289" fmla="*/ 8699241 h 10285413"/>
              <a:gd name="connsiteX1290" fmla="*/ 1986461 w 11806666"/>
              <a:gd name="connsiteY1290" fmla="*/ 8679177 h 10285413"/>
              <a:gd name="connsiteX1291" fmla="*/ 2026592 w 11806666"/>
              <a:gd name="connsiteY1291" fmla="*/ 8649079 h 10285413"/>
              <a:gd name="connsiteX1292" fmla="*/ 2051048 w 11806666"/>
              <a:gd name="connsiteY1292" fmla="*/ 8626505 h 10285413"/>
              <a:gd name="connsiteX1293" fmla="*/ 1906198 w 11806666"/>
              <a:gd name="connsiteY1293" fmla="*/ 8618982 h 10285413"/>
              <a:gd name="connsiteX1294" fmla="*/ 1866070 w 11806666"/>
              <a:gd name="connsiteY1294" fmla="*/ 8659113 h 10285413"/>
              <a:gd name="connsiteX1295" fmla="*/ 1846006 w 11806666"/>
              <a:gd name="connsiteY1295" fmla="*/ 8659113 h 10285413"/>
              <a:gd name="connsiteX1296" fmla="*/ 1545026 w 11806666"/>
              <a:gd name="connsiteY1296" fmla="*/ 8618982 h 10285413"/>
              <a:gd name="connsiteX1297" fmla="*/ 1555057 w 11806666"/>
              <a:gd name="connsiteY1297" fmla="*/ 8639046 h 10285413"/>
              <a:gd name="connsiteX1298" fmla="*/ 1565090 w 11806666"/>
              <a:gd name="connsiteY1298" fmla="*/ 8618982 h 10285413"/>
              <a:gd name="connsiteX1299" fmla="*/ 1545026 w 11806666"/>
              <a:gd name="connsiteY1299" fmla="*/ 8618982 h 10285413"/>
              <a:gd name="connsiteX1300" fmla="*/ 2167046 w 11806666"/>
              <a:gd name="connsiteY1300" fmla="*/ 8598915 h 10285413"/>
              <a:gd name="connsiteX1301" fmla="*/ 2167046 w 11806666"/>
              <a:gd name="connsiteY1301" fmla="*/ 8639046 h 10285413"/>
              <a:gd name="connsiteX1302" fmla="*/ 2126920 w 11806666"/>
              <a:gd name="connsiteY1302" fmla="*/ 8659113 h 10285413"/>
              <a:gd name="connsiteX1303" fmla="*/ 2126920 w 11806666"/>
              <a:gd name="connsiteY1303" fmla="*/ 8639046 h 10285413"/>
              <a:gd name="connsiteX1304" fmla="*/ 2126920 w 11806666"/>
              <a:gd name="connsiteY1304" fmla="*/ 8618982 h 10285413"/>
              <a:gd name="connsiteX1305" fmla="*/ 2146984 w 11806666"/>
              <a:gd name="connsiteY1305" fmla="*/ 8618982 h 10285413"/>
              <a:gd name="connsiteX1306" fmla="*/ 2167046 w 11806666"/>
              <a:gd name="connsiteY1306" fmla="*/ 8598915 h 10285413"/>
              <a:gd name="connsiteX1307" fmla="*/ 6846982 w 11806666"/>
              <a:gd name="connsiteY1307" fmla="*/ 8582391 h 10285413"/>
              <a:gd name="connsiteX1308" fmla="*/ 6822194 w 11806666"/>
              <a:gd name="connsiteY1308" fmla="*/ 8598915 h 10285413"/>
              <a:gd name="connsiteX1309" fmla="*/ 6842261 w 11806666"/>
              <a:gd name="connsiteY1309" fmla="*/ 8598915 h 10285413"/>
              <a:gd name="connsiteX1310" fmla="*/ 2021573 w 11806666"/>
              <a:gd name="connsiteY1310" fmla="*/ 8566310 h 10285413"/>
              <a:gd name="connsiteX1311" fmla="*/ 2026592 w 11806666"/>
              <a:gd name="connsiteY1311" fmla="*/ 8568817 h 10285413"/>
              <a:gd name="connsiteX1312" fmla="*/ 2016558 w 11806666"/>
              <a:gd name="connsiteY1312" fmla="*/ 8588884 h 10285413"/>
              <a:gd name="connsiteX1313" fmla="*/ 1986461 w 11806666"/>
              <a:gd name="connsiteY1313" fmla="*/ 8598915 h 10285413"/>
              <a:gd name="connsiteX1314" fmla="*/ 2006526 w 11806666"/>
              <a:gd name="connsiteY1314" fmla="*/ 8578851 h 10285413"/>
              <a:gd name="connsiteX1315" fmla="*/ 2021573 w 11806666"/>
              <a:gd name="connsiteY1315" fmla="*/ 8566310 h 10285413"/>
              <a:gd name="connsiteX1316" fmla="*/ 6792096 w 11806666"/>
              <a:gd name="connsiteY1316" fmla="*/ 8558787 h 10285413"/>
              <a:gd name="connsiteX1317" fmla="*/ 6782065 w 11806666"/>
              <a:gd name="connsiteY1317" fmla="*/ 8568817 h 10285413"/>
              <a:gd name="connsiteX1318" fmla="*/ 6802129 w 11806666"/>
              <a:gd name="connsiteY1318" fmla="*/ 8578851 h 10285413"/>
              <a:gd name="connsiteX1319" fmla="*/ 6792096 w 11806666"/>
              <a:gd name="connsiteY1319" fmla="*/ 8558787 h 10285413"/>
              <a:gd name="connsiteX1320" fmla="*/ 7120668 w 11806666"/>
              <a:gd name="connsiteY1320" fmla="*/ 8523671 h 10285413"/>
              <a:gd name="connsiteX1321" fmla="*/ 7113142 w 11806666"/>
              <a:gd name="connsiteY1321" fmla="*/ 8528689 h 10285413"/>
              <a:gd name="connsiteX1322" fmla="*/ 7103109 w 11806666"/>
              <a:gd name="connsiteY1322" fmla="*/ 8538720 h 10285413"/>
              <a:gd name="connsiteX1323" fmla="*/ 7123175 w 11806666"/>
              <a:gd name="connsiteY1323" fmla="*/ 8528689 h 10285413"/>
              <a:gd name="connsiteX1324" fmla="*/ 7120668 w 11806666"/>
              <a:gd name="connsiteY1324" fmla="*/ 8523671 h 10285413"/>
              <a:gd name="connsiteX1325" fmla="*/ 6892423 w 11806666"/>
              <a:gd name="connsiteY1325" fmla="*/ 8518655 h 10285413"/>
              <a:gd name="connsiteX1326" fmla="*/ 6882392 w 11806666"/>
              <a:gd name="connsiteY1326" fmla="*/ 8538720 h 10285413"/>
              <a:gd name="connsiteX1327" fmla="*/ 6902456 w 11806666"/>
              <a:gd name="connsiteY1327" fmla="*/ 8528689 h 10285413"/>
              <a:gd name="connsiteX1328" fmla="*/ 6892423 w 11806666"/>
              <a:gd name="connsiteY1328" fmla="*/ 8518655 h 10285413"/>
              <a:gd name="connsiteX1329" fmla="*/ 2668681 w 11806666"/>
              <a:gd name="connsiteY1329" fmla="*/ 8518655 h 10285413"/>
              <a:gd name="connsiteX1330" fmla="*/ 2688746 w 11806666"/>
              <a:gd name="connsiteY1330" fmla="*/ 8548753 h 10285413"/>
              <a:gd name="connsiteX1331" fmla="*/ 2668681 w 11806666"/>
              <a:gd name="connsiteY1331" fmla="*/ 8578851 h 10285413"/>
              <a:gd name="connsiteX1332" fmla="*/ 2608483 w 11806666"/>
              <a:gd name="connsiteY1332" fmla="*/ 8598915 h 10285413"/>
              <a:gd name="connsiteX1333" fmla="*/ 2618519 w 11806666"/>
              <a:gd name="connsiteY1333" fmla="*/ 8578851 h 10285413"/>
              <a:gd name="connsiteX1334" fmla="*/ 2648616 w 11806666"/>
              <a:gd name="connsiteY1334" fmla="*/ 8558787 h 10285413"/>
              <a:gd name="connsiteX1335" fmla="*/ 2658649 w 11806666"/>
              <a:gd name="connsiteY1335" fmla="*/ 8558787 h 10285413"/>
              <a:gd name="connsiteX1336" fmla="*/ 2668681 w 11806666"/>
              <a:gd name="connsiteY1336" fmla="*/ 8548753 h 10285413"/>
              <a:gd name="connsiteX1337" fmla="*/ 2668681 w 11806666"/>
              <a:gd name="connsiteY1337" fmla="*/ 8518655 h 10285413"/>
              <a:gd name="connsiteX1338" fmla="*/ 2769007 w 11806666"/>
              <a:gd name="connsiteY1338" fmla="*/ 8498589 h 10285413"/>
              <a:gd name="connsiteX1339" fmla="*/ 2789071 w 11806666"/>
              <a:gd name="connsiteY1339" fmla="*/ 8498589 h 10285413"/>
              <a:gd name="connsiteX1340" fmla="*/ 2779038 w 11806666"/>
              <a:gd name="connsiteY1340" fmla="*/ 8518655 h 10285413"/>
              <a:gd name="connsiteX1341" fmla="*/ 2769007 w 11806666"/>
              <a:gd name="connsiteY1341" fmla="*/ 8498589 h 10285413"/>
              <a:gd name="connsiteX1342" fmla="*/ 2457995 w 11806666"/>
              <a:gd name="connsiteY1342" fmla="*/ 8498589 h 10285413"/>
              <a:gd name="connsiteX1343" fmla="*/ 2468028 w 11806666"/>
              <a:gd name="connsiteY1343" fmla="*/ 8498589 h 10285413"/>
              <a:gd name="connsiteX1344" fmla="*/ 2478060 w 11806666"/>
              <a:gd name="connsiteY1344" fmla="*/ 8518655 h 10285413"/>
              <a:gd name="connsiteX1345" fmla="*/ 2488093 w 11806666"/>
              <a:gd name="connsiteY1345" fmla="*/ 8518655 h 10285413"/>
              <a:gd name="connsiteX1346" fmla="*/ 2488093 w 11806666"/>
              <a:gd name="connsiteY1346" fmla="*/ 8538720 h 10285413"/>
              <a:gd name="connsiteX1347" fmla="*/ 2468028 w 11806666"/>
              <a:gd name="connsiteY1347" fmla="*/ 8538720 h 10285413"/>
              <a:gd name="connsiteX1348" fmla="*/ 2447963 w 11806666"/>
              <a:gd name="connsiteY1348" fmla="*/ 8508622 h 10285413"/>
              <a:gd name="connsiteX1349" fmla="*/ 2457995 w 11806666"/>
              <a:gd name="connsiteY1349" fmla="*/ 8498589 h 10285413"/>
              <a:gd name="connsiteX1350" fmla="*/ 2026592 w 11806666"/>
              <a:gd name="connsiteY1350" fmla="*/ 8498589 h 10285413"/>
              <a:gd name="connsiteX1351" fmla="*/ 2026592 w 11806666"/>
              <a:gd name="connsiteY1351" fmla="*/ 8518655 h 10285413"/>
              <a:gd name="connsiteX1352" fmla="*/ 2006526 w 11806666"/>
              <a:gd name="connsiteY1352" fmla="*/ 8538720 h 10285413"/>
              <a:gd name="connsiteX1353" fmla="*/ 2006526 w 11806666"/>
              <a:gd name="connsiteY1353" fmla="*/ 8518655 h 10285413"/>
              <a:gd name="connsiteX1354" fmla="*/ 2347635 w 11806666"/>
              <a:gd name="connsiteY1354" fmla="*/ 8478524 h 10285413"/>
              <a:gd name="connsiteX1355" fmla="*/ 2307504 w 11806666"/>
              <a:gd name="connsiteY1355" fmla="*/ 8498589 h 10285413"/>
              <a:gd name="connsiteX1356" fmla="*/ 2267375 w 11806666"/>
              <a:gd name="connsiteY1356" fmla="*/ 8498589 h 10285413"/>
              <a:gd name="connsiteX1357" fmla="*/ 2267375 w 11806666"/>
              <a:gd name="connsiteY1357" fmla="*/ 8518655 h 10285413"/>
              <a:gd name="connsiteX1358" fmla="*/ 2287440 w 11806666"/>
              <a:gd name="connsiteY1358" fmla="*/ 8528689 h 10285413"/>
              <a:gd name="connsiteX1359" fmla="*/ 2327571 w 11806666"/>
              <a:gd name="connsiteY1359" fmla="*/ 8498589 h 10285413"/>
              <a:gd name="connsiteX1360" fmla="*/ 2347635 w 11806666"/>
              <a:gd name="connsiteY1360" fmla="*/ 8478524 h 10285413"/>
              <a:gd name="connsiteX1361" fmla="*/ 1565090 w 11806666"/>
              <a:gd name="connsiteY1361" fmla="*/ 8478524 h 10285413"/>
              <a:gd name="connsiteX1362" fmla="*/ 1565090 w 11806666"/>
              <a:gd name="connsiteY1362" fmla="*/ 8498589 h 10285413"/>
              <a:gd name="connsiteX1363" fmla="*/ 1565090 w 11806666"/>
              <a:gd name="connsiteY1363" fmla="*/ 8518655 h 10285413"/>
              <a:gd name="connsiteX1364" fmla="*/ 1585158 w 11806666"/>
              <a:gd name="connsiteY1364" fmla="*/ 8518655 h 10285413"/>
              <a:gd name="connsiteX1365" fmla="*/ 1605221 w 11806666"/>
              <a:gd name="connsiteY1365" fmla="*/ 8518655 h 10285413"/>
              <a:gd name="connsiteX1366" fmla="*/ 1625285 w 11806666"/>
              <a:gd name="connsiteY1366" fmla="*/ 8518655 h 10285413"/>
              <a:gd name="connsiteX1367" fmla="*/ 1635320 w 11806666"/>
              <a:gd name="connsiteY1367" fmla="*/ 8528689 h 10285413"/>
              <a:gd name="connsiteX1368" fmla="*/ 1625285 w 11806666"/>
              <a:gd name="connsiteY1368" fmla="*/ 8538720 h 10285413"/>
              <a:gd name="connsiteX1369" fmla="*/ 1625285 w 11806666"/>
              <a:gd name="connsiteY1369" fmla="*/ 8548753 h 10285413"/>
              <a:gd name="connsiteX1370" fmla="*/ 1605221 w 11806666"/>
              <a:gd name="connsiteY1370" fmla="*/ 8598915 h 10285413"/>
              <a:gd name="connsiteX1371" fmla="*/ 1484831 w 11806666"/>
              <a:gd name="connsiteY1371" fmla="*/ 8719308 h 10285413"/>
              <a:gd name="connsiteX1372" fmla="*/ 1484831 w 11806666"/>
              <a:gd name="connsiteY1372" fmla="*/ 8699241 h 10285413"/>
              <a:gd name="connsiteX1373" fmla="*/ 1484831 w 11806666"/>
              <a:gd name="connsiteY1373" fmla="*/ 8679177 h 10285413"/>
              <a:gd name="connsiteX1374" fmla="*/ 1494862 w 11806666"/>
              <a:gd name="connsiteY1374" fmla="*/ 8649079 h 10285413"/>
              <a:gd name="connsiteX1375" fmla="*/ 1504895 w 11806666"/>
              <a:gd name="connsiteY1375" fmla="*/ 8639046 h 10285413"/>
              <a:gd name="connsiteX1376" fmla="*/ 1545026 w 11806666"/>
              <a:gd name="connsiteY1376" fmla="*/ 8598915 h 10285413"/>
              <a:gd name="connsiteX1377" fmla="*/ 1545026 w 11806666"/>
              <a:gd name="connsiteY1377" fmla="*/ 8558787 h 10285413"/>
              <a:gd name="connsiteX1378" fmla="*/ 1555057 w 11806666"/>
              <a:gd name="connsiteY1378" fmla="*/ 8548753 h 10285413"/>
              <a:gd name="connsiteX1379" fmla="*/ 1545026 w 11806666"/>
              <a:gd name="connsiteY1379" fmla="*/ 8518655 h 10285413"/>
              <a:gd name="connsiteX1380" fmla="*/ 1534993 w 11806666"/>
              <a:gd name="connsiteY1380" fmla="*/ 8498589 h 10285413"/>
              <a:gd name="connsiteX1381" fmla="*/ 1565090 w 11806666"/>
              <a:gd name="connsiteY1381" fmla="*/ 8478524 h 10285413"/>
              <a:gd name="connsiteX1382" fmla="*/ 6802129 w 11806666"/>
              <a:gd name="connsiteY1382" fmla="*/ 8438393 h 10285413"/>
              <a:gd name="connsiteX1383" fmla="*/ 6741935 w 11806666"/>
              <a:gd name="connsiteY1383" fmla="*/ 8498589 h 10285413"/>
              <a:gd name="connsiteX1384" fmla="*/ 6721867 w 11806666"/>
              <a:gd name="connsiteY1384" fmla="*/ 8558787 h 10285413"/>
              <a:gd name="connsiteX1385" fmla="*/ 6761999 w 11806666"/>
              <a:gd name="connsiteY1385" fmla="*/ 8518655 h 10285413"/>
              <a:gd name="connsiteX1386" fmla="*/ 6802129 w 11806666"/>
              <a:gd name="connsiteY1386" fmla="*/ 8478524 h 10285413"/>
              <a:gd name="connsiteX1387" fmla="*/ 6802129 w 11806666"/>
              <a:gd name="connsiteY1387" fmla="*/ 8458460 h 10285413"/>
              <a:gd name="connsiteX1388" fmla="*/ 6822194 w 11806666"/>
              <a:gd name="connsiteY1388" fmla="*/ 8438393 h 10285413"/>
              <a:gd name="connsiteX1389" fmla="*/ 7002783 w 11806666"/>
              <a:gd name="connsiteY1389" fmla="*/ 8418329 h 10285413"/>
              <a:gd name="connsiteX1390" fmla="*/ 6982718 w 11806666"/>
              <a:gd name="connsiteY1390" fmla="*/ 8438393 h 10285413"/>
              <a:gd name="connsiteX1391" fmla="*/ 7002783 w 11806666"/>
              <a:gd name="connsiteY1391" fmla="*/ 8438393 h 10285413"/>
              <a:gd name="connsiteX1392" fmla="*/ 7002783 w 11806666"/>
              <a:gd name="connsiteY1392" fmla="*/ 8418329 h 10285413"/>
              <a:gd name="connsiteX1393" fmla="*/ 2769007 w 11806666"/>
              <a:gd name="connsiteY1393" fmla="*/ 8418329 h 10285413"/>
              <a:gd name="connsiteX1394" fmla="*/ 2769007 w 11806666"/>
              <a:gd name="connsiteY1394" fmla="*/ 8478524 h 10285413"/>
              <a:gd name="connsiteX1395" fmla="*/ 2728876 w 11806666"/>
              <a:gd name="connsiteY1395" fmla="*/ 8478524 h 10285413"/>
              <a:gd name="connsiteX1396" fmla="*/ 2769007 w 11806666"/>
              <a:gd name="connsiteY1396" fmla="*/ 8418329 h 10285413"/>
              <a:gd name="connsiteX1397" fmla="*/ 2247309 w 11806666"/>
              <a:gd name="connsiteY1397" fmla="*/ 8418329 h 10285413"/>
              <a:gd name="connsiteX1398" fmla="*/ 2247309 w 11806666"/>
              <a:gd name="connsiteY1398" fmla="*/ 8438393 h 10285413"/>
              <a:gd name="connsiteX1399" fmla="*/ 2227244 w 11806666"/>
              <a:gd name="connsiteY1399" fmla="*/ 8438393 h 10285413"/>
              <a:gd name="connsiteX1400" fmla="*/ 2247309 w 11806666"/>
              <a:gd name="connsiteY1400" fmla="*/ 8418329 h 10285413"/>
              <a:gd name="connsiteX1401" fmla="*/ 2177082 w 11806666"/>
              <a:gd name="connsiteY1401" fmla="*/ 8418329 h 10285413"/>
              <a:gd name="connsiteX1402" fmla="*/ 2146984 w 11806666"/>
              <a:gd name="connsiteY1402" fmla="*/ 8438393 h 10285413"/>
              <a:gd name="connsiteX1403" fmla="*/ 2126920 w 11806666"/>
              <a:gd name="connsiteY1403" fmla="*/ 8458460 h 10285413"/>
              <a:gd name="connsiteX1404" fmla="*/ 2146984 w 11806666"/>
              <a:gd name="connsiteY1404" fmla="*/ 8428360 h 10285413"/>
              <a:gd name="connsiteX1405" fmla="*/ 2177082 w 11806666"/>
              <a:gd name="connsiteY1405" fmla="*/ 8418329 h 10285413"/>
              <a:gd name="connsiteX1406" fmla="*/ 7143240 w 11806666"/>
              <a:gd name="connsiteY1406" fmla="*/ 8398262 h 10285413"/>
              <a:gd name="connsiteX1407" fmla="*/ 7143240 w 11806666"/>
              <a:gd name="connsiteY1407" fmla="*/ 8418329 h 10285413"/>
              <a:gd name="connsiteX1408" fmla="*/ 7163304 w 11806666"/>
              <a:gd name="connsiteY1408" fmla="*/ 8398262 h 10285413"/>
              <a:gd name="connsiteX1409" fmla="*/ 2498126 w 11806666"/>
              <a:gd name="connsiteY1409" fmla="*/ 8398262 h 10285413"/>
              <a:gd name="connsiteX1410" fmla="*/ 2488093 w 11806666"/>
              <a:gd name="connsiteY1410" fmla="*/ 8418329 h 10285413"/>
              <a:gd name="connsiteX1411" fmla="*/ 2508157 w 11806666"/>
              <a:gd name="connsiteY1411" fmla="*/ 8418329 h 10285413"/>
              <a:gd name="connsiteX1412" fmla="*/ 2498126 w 11806666"/>
              <a:gd name="connsiteY1412" fmla="*/ 8398262 h 10285413"/>
              <a:gd name="connsiteX1413" fmla="*/ 6862325 w 11806666"/>
              <a:gd name="connsiteY1413" fmla="*/ 8378198 h 10285413"/>
              <a:gd name="connsiteX1414" fmla="*/ 6872359 w 11806666"/>
              <a:gd name="connsiteY1414" fmla="*/ 8398262 h 10285413"/>
              <a:gd name="connsiteX1415" fmla="*/ 6882392 w 11806666"/>
              <a:gd name="connsiteY1415" fmla="*/ 8388231 h 10285413"/>
              <a:gd name="connsiteX1416" fmla="*/ 6862325 w 11806666"/>
              <a:gd name="connsiteY1416" fmla="*/ 8378198 h 10285413"/>
              <a:gd name="connsiteX1417" fmla="*/ 2197148 w 11806666"/>
              <a:gd name="connsiteY1417" fmla="*/ 8378198 h 10285413"/>
              <a:gd name="connsiteX1418" fmla="*/ 2207179 w 11806666"/>
              <a:gd name="connsiteY1418" fmla="*/ 8378198 h 10285413"/>
              <a:gd name="connsiteX1419" fmla="*/ 2207179 w 11806666"/>
              <a:gd name="connsiteY1419" fmla="*/ 8398262 h 10285413"/>
              <a:gd name="connsiteX1420" fmla="*/ 2187115 w 11806666"/>
              <a:gd name="connsiteY1420" fmla="*/ 8398262 h 10285413"/>
              <a:gd name="connsiteX1421" fmla="*/ 2187115 w 11806666"/>
              <a:gd name="connsiteY1421" fmla="*/ 8388231 h 10285413"/>
              <a:gd name="connsiteX1422" fmla="*/ 2197148 w 11806666"/>
              <a:gd name="connsiteY1422" fmla="*/ 8378198 h 10285413"/>
              <a:gd name="connsiteX1423" fmla="*/ 2347635 w 11806666"/>
              <a:gd name="connsiteY1423" fmla="*/ 8358134 h 10285413"/>
              <a:gd name="connsiteX1424" fmla="*/ 2367704 w 11806666"/>
              <a:gd name="connsiteY1424" fmla="*/ 8378198 h 10285413"/>
              <a:gd name="connsiteX1425" fmla="*/ 2347635 w 11806666"/>
              <a:gd name="connsiteY1425" fmla="*/ 8378198 h 10285413"/>
              <a:gd name="connsiteX1426" fmla="*/ 7062977 w 11806666"/>
              <a:gd name="connsiteY1426" fmla="*/ 8338067 h 10285413"/>
              <a:gd name="connsiteX1427" fmla="*/ 7042913 w 11806666"/>
              <a:gd name="connsiteY1427" fmla="*/ 8358134 h 10285413"/>
              <a:gd name="connsiteX1428" fmla="*/ 7042913 w 11806666"/>
              <a:gd name="connsiteY1428" fmla="*/ 8378198 h 10285413"/>
              <a:gd name="connsiteX1429" fmla="*/ 7062977 w 11806666"/>
              <a:gd name="connsiteY1429" fmla="*/ 8358134 h 10285413"/>
              <a:gd name="connsiteX1430" fmla="*/ 7062977 w 11806666"/>
              <a:gd name="connsiteY1430" fmla="*/ 8338067 h 10285413"/>
              <a:gd name="connsiteX1431" fmla="*/ 6862325 w 11806666"/>
              <a:gd name="connsiteY1431" fmla="*/ 8338067 h 10285413"/>
              <a:gd name="connsiteX1432" fmla="*/ 6842261 w 11806666"/>
              <a:gd name="connsiteY1432" fmla="*/ 8358134 h 10285413"/>
              <a:gd name="connsiteX1433" fmla="*/ 6862325 w 11806666"/>
              <a:gd name="connsiteY1433" fmla="*/ 8348100 h 10285413"/>
              <a:gd name="connsiteX1434" fmla="*/ 6862325 w 11806666"/>
              <a:gd name="connsiteY1434" fmla="*/ 8338067 h 10285413"/>
              <a:gd name="connsiteX1435" fmla="*/ 2427898 w 11806666"/>
              <a:gd name="connsiteY1435" fmla="*/ 8338067 h 10285413"/>
              <a:gd name="connsiteX1436" fmla="*/ 2427898 w 11806666"/>
              <a:gd name="connsiteY1436" fmla="*/ 8358134 h 10285413"/>
              <a:gd name="connsiteX1437" fmla="*/ 2447963 w 11806666"/>
              <a:gd name="connsiteY1437" fmla="*/ 8338067 h 10285413"/>
              <a:gd name="connsiteX1438" fmla="*/ 2427898 w 11806666"/>
              <a:gd name="connsiteY1438" fmla="*/ 8338067 h 10285413"/>
              <a:gd name="connsiteX1439" fmla="*/ 1866070 w 11806666"/>
              <a:gd name="connsiteY1439" fmla="*/ 8338067 h 10285413"/>
              <a:gd name="connsiteX1440" fmla="*/ 1866070 w 11806666"/>
              <a:gd name="connsiteY1440" fmla="*/ 8358134 h 10285413"/>
              <a:gd name="connsiteX1441" fmla="*/ 1846006 w 11806666"/>
              <a:gd name="connsiteY1441" fmla="*/ 8358134 h 10285413"/>
              <a:gd name="connsiteX1442" fmla="*/ 1745679 w 11806666"/>
              <a:gd name="connsiteY1442" fmla="*/ 8338067 h 10285413"/>
              <a:gd name="connsiteX1443" fmla="*/ 1745679 w 11806666"/>
              <a:gd name="connsiteY1443" fmla="*/ 8378198 h 10285413"/>
              <a:gd name="connsiteX1444" fmla="*/ 1725615 w 11806666"/>
              <a:gd name="connsiteY1444" fmla="*/ 8418329 h 10285413"/>
              <a:gd name="connsiteX1445" fmla="*/ 1725615 w 11806666"/>
              <a:gd name="connsiteY1445" fmla="*/ 8438393 h 10285413"/>
              <a:gd name="connsiteX1446" fmla="*/ 1685484 w 11806666"/>
              <a:gd name="connsiteY1446" fmla="*/ 8458460 h 10285413"/>
              <a:gd name="connsiteX1447" fmla="*/ 1665417 w 11806666"/>
              <a:gd name="connsiteY1447" fmla="*/ 8478524 h 10285413"/>
              <a:gd name="connsiteX1448" fmla="*/ 1665417 w 11806666"/>
              <a:gd name="connsiteY1448" fmla="*/ 8448427 h 10285413"/>
              <a:gd name="connsiteX1449" fmla="*/ 1685484 w 11806666"/>
              <a:gd name="connsiteY1449" fmla="*/ 8418329 h 10285413"/>
              <a:gd name="connsiteX1450" fmla="*/ 1685484 w 11806666"/>
              <a:gd name="connsiteY1450" fmla="*/ 8378198 h 10285413"/>
              <a:gd name="connsiteX1451" fmla="*/ 1705548 w 11806666"/>
              <a:gd name="connsiteY1451" fmla="*/ 8378198 h 10285413"/>
              <a:gd name="connsiteX1452" fmla="*/ 1725615 w 11806666"/>
              <a:gd name="connsiteY1452" fmla="*/ 8358134 h 10285413"/>
              <a:gd name="connsiteX1453" fmla="*/ 3029855 w 11806666"/>
              <a:gd name="connsiteY1453" fmla="*/ 8318003 h 10285413"/>
              <a:gd name="connsiteX1454" fmla="*/ 3049919 w 11806666"/>
              <a:gd name="connsiteY1454" fmla="*/ 8328033 h 10285413"/>
              <a:gd name="connsiteX1455" fmla="*/ 3029855 w 11806666"/>
              <a:gd name="connsiteY1455" fmla="*/ 8338067 h 10285413"/>
              <a:gd name="connsiteX1456" fmla="*/ 3029855 w 11806666"/>
              <a:gd name="connsiteY1456" fmla="*/ 8318003 h 10285413"/>
              <a:gd name="connsiteX1457" fmla="*/ 2708812 w 11806666"/>
              <a:gd name="connsiteY1457" fmla="*/ 8318003 h 10285413"/>
              <a:gd name="connsiteX1458" fmla="*/ 2728876 w 11806666"/>
              <a:gd name="connsiteY1458" fmla="*/ 8318003 h 10285413"/>
              <a:gd name="connsiteX1459" fmla="*/ 2728876 w 11806666"/>
              <a:gd name="connsiteY1459" fmla="*/ 8338067 h 10285413"/>
              <a:gd name="connsiteX1460" fmla="*/ 2718843 w 11806666"/>
              <a:gd name="connsiteY1460" fmla="*/ 8328033 h 10285413"/>
              <a:gd name="connsiteX1461" fmla="*/ 2708812 w 11806666"/>
              <a:gd name="connsiteY1461" fmla="*/ 8318003 h 10285413"/>
              <a:gd name="connsiteX1462" fmla="*/ 2169557 w 11806666"/>
              <a:gd name="connsiteY1462" fmla="*/ 8305462 h 10285413"/>
              <a:gd name="connsiteX1463" fmla="*/ 2187115 w 11806666"/>
              <a:gd name="connsiteY1463" fmla="*/ 8318003 h 10285413"/>
              <a:gd name="connsiteX1464" fmla="*/ 2167046 w 11806666"/>
              <a:gd name="connsiteY1464" fmla="*/ 8328033 h 10285413"/>
              <a:gd name="connsiteX1465" fmla="*/ 2157017 w 11806666"/>
              <a:gd name="connsiteY1465" fmla="*/ 8307969 h 10285413"/>
              <a:gd name="connsiteX1466" fmla="*/ 2169557 w 11806666"/>
              <a:gd name="connsiteY1466" fmla="*/ 8305462 h 10285413"/>
              <a:gd name="connsiteX1467" fmla="*/ 2488093 w 11806666"/>
              <a:gd name="connsiteY1467" fmla="*/ 8297936 h 10285413"/>
              <a:gd name="connsiteX1468" fmla="*/ 2508157 w 11806666"/>
              <a:gd name="connsiteY1468" fmla="*/ 8318003 h 10285413"/>
              <a:gd name="connsiteX1469" fmla="*/ 2528223 w 11806666"/>
              <a:gd name="connsiteY1469" fmla="*/ 8297936 h 10285413"/>
              <a:gd name="connsiteX1470" fmla="*/ 1986461 w 11806666"/>
              <a:gd name="connsiteY1470" fmla="*/ 8297936 h 10285413"/>
              <a:gd name="connsiteX1471" fmla="*/ 1946331 w 11806666"/>
              <a:gd name="connsiteY1471" fmla="*/ 8318003 h 10285413"/>
              <a:gd name="connsiteX1472" fmla="*/ 1946331 w 11806666"/>
              <a:gd name="connsiteY1472" fmla="*/ 8338067 h 10285413"/>
              <a:gd name="connsiteX1473" fmla="*/ 1946331 w 11806666"/>
              <a:gd name="connsiteY1473" fmla="*/ 8378198 h 10285413"/>
              <a:gd name="connsiteX1474" fmla="*/ 1986461 w 11806666"/>
              <a:gd name="connsiteY1474" fmla="*/ 8338067 h 10285413"/>
              <a:gd name="connsiteX1475" fmla="*/ 3170313 w 11806666"/>
              <a:gd name="connsiteY1475" fmla="*/ 8277872 h 10285413"/>
              <a:gd name="connsiteX1476" fmla="*/ 3170313 w 11806666"/>
              <a:gd name="connsiteY1476" fmla="*/ 8297936 h 10285413"/>
              <a:gd name="connsiteX1477" fmla="*/ 3150247 w 11806666"/>
              <a:gd name="connsiteY1477" fmla="*/ 8318003 h 10285413"/>
              <a:gd name="connsiteX1478" fmla="*/ 3150247 w 11806666"/>
              <a:gd name="connsiteY1478" fmla="*/ 8297936 h 10285413"/>
              <a:gd name="connsiteX1479" fmla="*/ 3170313 w 11806666"/>
              <a:gd name="connsiteY1479" fmla="*/ 8277872 h 10285413"/>
              <a:gd name="connsiteX1480" fmla="*/ 2969660 w 11806666"/>
              <a:gd name="connsiteY1480" fmla="*/ 8277872 h 10285413"/>
              <a:gd name="connsiteX1481" fmla="*/ 2989724 w 11806666"/>
              <a:gd name="connsiteY1481" fmla="*/ 8277872 h 10285413"/>
              <a:gd name="connsiteX1482" fmla="*/ 2989724 w 11806666"/>
              <a:gd name="connsiteY1482" fmla="*/ 8297936 h 10285413"/>
              <a:gd name="connsiteX1483" fmla="*/ 2969660 w 11806666"/>
              <a:gd name="connsiteY1483" fmla="*/ 8297936 h 10285413"/>
              <a:gd name="connsiteX1484" fmla="*/ 2427898 w 11806666"/>
              <a:gd name="connsiteY1484" fmla="*/ 8277872 h 10285413"/>
              <a:gd name="connsiteX1485" fmla="*/ 2447963 w 11806666"/>
              <a:gd name="connsiteY1485" fmla="*/ 8297936 h 10285413"/>
              <a:gd name="connsiteX1486" fmla="*/ 2468028 w 11806666"/>
              <a:gd name="connsiteY1486" fmla="*/ 8297936 h 10285413"/>
              <a:gd name="connsiteX1487" fmla="*/ 2447963 w 11806666"/>
              <a:gd name="connsiteY1487" fmla="*/ 8287905 h 10285413"/>
              <a:gd name="connsiteX1488" fmla="*/ 2427898 w 11806666"/>
              <a:gd name="connsiteY1488" fmla="*/ 8277872 h 10285413"/>
              <a:gd name="connsiteX1489" fmla="*/ 3126422 w 11806666"/>
              <a:gd name="connsiteY1489" fmla="*/ 8231471 h 10285413"/>
              <a:gd name="connsiteX1490" fmla="*/ 3130183 w 11806666"/>
              <a:gd name="connsiteY1490" fmla="*/ 8257807 h 10285413"/>
              <a:gd name="connsiteX1491" fmla="*/ 3120150 w 11806666"/>
              <a:gd name="connsiteY1491" fmla="*/ 8267838 h 10285413"/>
              <a:gd name="connsiteX1492" fmla="*/ 3090053 w 11806666"/>
              <a:gd name="connsiteY1492" fmla="*/ 8257807 h 10285413"/>
              <a:gd name="connsiteX1493" fmla="*/ 3090053 w 11806666"/>
              <a:gd name="connsiteY1493" fmla="*/ 8277872 h 10285413"/>
              <a:gd name="connsiteX1494" fmla="*/ 3069989 w 11806666"/>
              <a:gd name="connsiteY1494" fmla="*/ 8257807 h 10285413"/>
              <a:gd name="connsiteX1495" fmla="*/ 3049919 w 11806666"/>
              <a:gd name="connsiteY1495" fmla="*/ 8257807 h 10285413"/>
              <a:gd name="connsiteX1496" fmla="*/ 3049919 w 11806666"/>
              <a:gd name="connsiteY1496" fmla="*/ 8237741 h 10285413"/>
              <a:gd name="connsiteX1497" fmla="*/ 3110118 w 11806666"/>
              <a:gd name="connsiteY1497" fmla="*/ 8237741 h 10285413"/>
              <a:gd name="connsiteX1498" fmla="*/ 3126422 w 11806666"/>
              <a:gd name="connsiteY1498" fmla="*/ 8231471 h 10285413"/>
              <a:gd name="connsiteX1499" fmla="*/ 2769007 w 11806666"/>
              <a:gd name="connsiteY1499" fmla="*/ 8217676 h 10285413"/>
              <a:gd name="connsiteX1500" fmla="*/ 2758974 w 11806666"/>
              <a:gd name="connsiteY1500" fmla="*/ 8237741 h 10285413"/>
              <a:gd name="connsiteX1501" fmla="*/ 2738910 w 11806666"/>
              <a:gd name="connsiteY1501" fmla="*/ 8257807 h 10285413"/>
              <a:gd name="connsiteX1502" fmla="*/ 2708812 w 11806666"/>
              <a:gd name="connsiteY1502" fmla="*/ 8237741 h 10285413"/>
              <a:gd name="connsiteX1503" fmla="*/ 2728876 w 11806666"/>
              <a:gd name="connsiteY1503" fmla="*/ 8237741 h 10285413"/>
              <a:gd name="connsiteX1504" fmla="*/ 2769007 w 11806666"/>
              <a:gd name="connsiteY1504" fmla="*/ 8217676 h 10285413"/>
              <a:gd name="connsiteX1505" fmla="*/ 6724733 w 11806666"/>
              <a:gd name="connsiteY1505" fmla="*/ 8203342 h 10285413"/>
              <a:gd name="connsiteX1506" fmla="*/ 6741935 w 11806666"/>
              <a:gd name="connsiteY1506" fmla="*/ 8237741 h 10285413"/>
              <a:gd name="connsiteX1507" fmla="*/ 6711837 w 11806666"/>
              <a:gd name="connsiteY1507" fmla="*/ 8277872 h 10285413"/>
              <a:gd name="connsiteX1508" fmla="*/ 6681739 w 11806666"/>
              <a:gd name="connsiteY1508" fmla="*/ 8318003 h 10285413"/>
              <a:gd name="connsiteX1509" fmla="*/ 6681739 w 11806666"/>
              <a:gd name="connsiteY1509" fmla="*/ 8297936 h 10285413"/>
              <a:gd name="connsiteX1510" fmla="*/ 6701803 w 11806666"/>
              <a:gd name="connsiteY1510" fmla="*/ 8257807 h 10285413"/>
              <a:gd name="connsiteX1511" fmla="*/ 6681739 w 11806666"/>
              <a:gd name="connsiteY1511" fmla="*/ 8277872 h 10285413"/>
              <a:gd name="connsiteX1512" fmla="*/ 6641608 w 11806666"/>
              <a:gd name="connsiteY1512" fmla="*/ 8297936 h 10285413"/>
              <a:gd name="connsiteX1513" fmla="*/ 6661672 w 11806666"/>
              <a:gd name="connsiteY1513" fmla="*/ 8277872 h 10285413"/>
              <a:gd name="connsiteX1514" fmla="*/ 6661672 w 11806666"/>
              <a:gd name="connsiteY1514" fmla="*/ 8257807 h 10285413"/>
              <a:gd name="connsiteX1515" fmla="*/ 6681739 w 11806666"/>
              <a:gd name="connsiteY1515" fmla="*/ 8237741 h 10285413"/>
              <a:gd name="connsiteX1516" fmla="*/ 6721867 w 11806666"/>
              <a:gd name="connsiteY1516" fmla="*/ 8217676 h 10285413"/>
              <a:gd name="connsiteX1517" fmla="*/ 3130183 w 11806666"/>
              <a:gd name="connsiteY1517" fmla="*/ 8197609 h 10285413"/>
              <a:gd name="connsiteX1518" fmla="*/ 3150247 w 11806666"/>
              <a:gd name="connsiteY1518" fmla="*/ 8197609 h 10285413"/>
              <a:gd name="connsiteX1519" fmla="*/ 3150247 w 11806666"/>
              <a:gd name="connsiteY1519" fmla="*/ 8217676 h 10285413"/>
              <a:gd name="connsiteX1520" fmla="*/ 3130183 w 11806666"/>
              <a:gd name="connsiteY1520" fmla="*/ 8197609 h 10285413"/>
              <a:gd name="connsiteX1521" fmla="*/ 2789071 w 11806666"/>
              <a:gd name="connsiteY1521" fmla="*/ 8197609 h 10285413"/>
              <a:gd name="connsiteX1522" fmla="*/ 2799105 w 11806666"/>
              <a:gd name="connsiteY1522" fmla="*/ 8207643 h 10285413"/>
              <a:gd name="connsiteX1523" fmla="*/ 2789071 w 11806666"/>
              <a:gd name="connsiteY1523" fmla="*/ 8217676 h 10285413"/>
              <a:gd name="connsiteX1524" fmla="*/ 2318791 w 11806666"/>
              <a:gd name="connsiteY1524" fmla="*/ 8191340 h 10285413"/>
              <a:gd name="connsiteX1525" fmla="*/ 2327571 w 11806666"/>
              <a:gd name="connsiteY1525" fmla="*/ 8197609 h 10285413"/>
              <a:gd name="connsiteX1526" fmla="*/ 2347635 w 11806666"/>
              <a:gd name="connsiteY1526" fmla="*/ 8217676 h 10285413"/>
              <a:gd name="connsiteX1527" fmla="*/ 2327571 w 11806666"/>
              <a:gd name="connsiteY1527" fmla="*/ 8217676 h 10285413"/>
              <a:gd name="connsiteX1528" fmla="*/ 2307504 w 11806666"/>
              <a:gd name="connsiteY1528" fmla="*/ 8257807 h 10285413"/>
              <a:gd name="connsiteX1529" fmla="*/ 2287440 w 11806666"/>
              <a:gd name="connsiteY1529" fmla="*/ 8237741 h 10285413"/>
              <a:gd name="connsiteX1530" fmla="*/ 2307504 w 11806666"/>
              <a:gd name="connsiteY1530" fmla="*/ 8237741 h 10285413"/>
              <a:gd name="connsiteX1531" fmla="*/ 2307504 w 11806666"/>
              <a:gd name="connsiteY1531" fmla="*/ 8217676 h 10285413"/>
              <a:gd name="connsiteX1532" fmla="*/ 2318791 w 11806666"/>
              <a:gd name="connsiteY1532" fmla="*/ 8191340 h 10285413"/>
              <a:gd name="connsiteX1533" fmla="*/ 2081771 w 11806666"/>
              <a:gd name="connsiteY1533" fmla="*/ 8187579 h 10285413"/>
              <a:gd name="connsiteX1534" fmla="*/ 2066723 w 11806666"/>
              <a:gd name="connsiteY1534" fmla="*/ 8197609 h 10285413"/>
              <a:gd name="connsiteX1535" fmla="*/ 2056689 w 11806666"/>
              <a:gd name="connsiteY1535" fmla="*/ 8207643 h 10285413"/>
              <a:gd name="connsiteX1536" fmla="*/ 2046656 w 11806666"/>
              <a:gd name="connsiteY1536" fmla="*/ 8237741 h 10285413"/>
              <a:gd name="connsiteX1537" fmla="*/ 2066723 w 11806666"/>
              <a:gd name="connsiteY1537" fmla="*/ 8237741 h 10285413"/>
              <a:gd name="connsiteX1538" fmla="*/ 2086787 w 11806666"/>
              <a:gd name="connsiteY1538" fmla="*/ 8197609 h 10285413"/>
              <a:gd name="connsiteX1539" fmla="*/ 2081771 w 11806666"/>
              <a:gd name="connsiteY1539" fmla="*/ 8187579 h 10285413"/>
              <a:gd name="connsiteX1540" fmla="*/ 6731901 w 11806666"/>
              <a:gd name="connsiteY1540" fmla="*/ 8177545 h 10285413"/>
              <a:gd name="connsiteX1541" fmla="*/ 6733335 w 11806666"/>
              <a:gd name="connsiteY1541" fmla="*/ 8177545 h 10285413"/>
              <a:gd name="connsiteX1542" fmla="*/ 6726885 w 11806666"/>
              <a:gd name="connsiteY1542" fmla="*/ 8192594 h 10285413"/>
              <a:gd name="connsiteX1543" fmla="*/ 6724733 w 11806666"/>
              <a:gd name="connsiteY1543" fmla="*/ 8203342 h 10285413"/>
              <a:gd name="connsiteX1544" fmla="*/ 6721867 w 11806666"/>
              <a:gd name="connsiteY1544" fmla="*/ 8197609 h 10285413"/>
              <a:gd name="connsiteX1545" fmla="*/ 6731901 w 11806666"/>
              <a:gd name="connsiteY1545" fmla="*/ 8177545 h 10285413"/>
              <a:gd name="connsiteX1546" fmla="*/ 2829205 w 11806666"/>
              <a:gd name="connsiteY1546" fmla="*/ 8177545 h 10285413"/>
              <a:gd name="connsiteX1547" fmla="*/ 2829205 w 11806666"/>
              <a:gd name="connsiteY1547" fmla="*/ 8217676 h 10285413"/>
              <a:gd name="connsiteX1548" fmla="*/ 2819169 w 11806666"/>
              <a:gd name="connsiteY1548" fmla="*/ 8197609 h 10285413"/>
              <a:gd name="connsiteX1549" fmla="*/ 2829205 w 11806666"/>
              <a:gd name="connsiteY1549" fmla="*/ 8177545 h 10285413"/>
              <a:gd name="connsiteX1550" fmla="*/ 2207179 w 11806666"/>
              <a:gd name="connsiteY1550" fmla="*/ 8177545 h 10285413"/>
              <a:gd name="connsiteX1551" fmla="*/ 2187115 w 11806666"/>
              <a:gd name="connsiteY1551" fmla="*/ 8197609 h 10285413"/>
              <a:gd name="connsiteX1552" fmla="*/ 2207179 w 11806666"/>
              <a:gd name="connsiteY1552" fmla="*/ 8197609 h 10285413"/>
              <a:gd name="connsiteX1553" fmla="*/ 2227244 w 11806666"/>
              <a:gd name="connsiteY1553" fmla="*/ 8197609 h 10285413"/>
              <a:gd name="connsiteX1554" fmla="*/ 1805875 w 11806666"/>
              <a:gd name="connsiteY1554" fmla="*/ 8177545 h 10285413"/>
              <a:gd name="connsiteX1555" fmla="*/ 1825942 w 11806666"/>
              <a:gd name="connsiteY1555" fmla="*/ 8177545 h 10285413"/>
              <a:gd name="connsiteX1556" fmla="*/ 1846006 w 11806666"/>
              <a:gd name="connsiteY1556" fmla="*/ 8197609 h 10285413"/>
              <a:gd name="connsiteX1557" fmla="*/ 1846006 w 11806666"/>
              <a:gd name="connsiteY1557" fmla="*/ 8237741 h 10285413"/>
              <a:gd name="connsiteX1558" fmla="*/ 1805875 w 11806666"/>
              <a:gd name="connsiteY1558" fmla="*/ 8237741 h 10285413"/>
              <a:gd name="connsiteX1559" fmla="*/ 1825942 w 11806666"/>
              <a:gd name="connsiteY1559" fmla="*/ 8237741 h 10285413"/>
              <a:gd name="connsiteX1560" fmla="*/ 1825942 w 11806666"/>
              <a:gd name="connsiteY1560" fmla="*/ 8217676 h 10285413"/>
              <a:gd name="connsiteX1561" fmla="*/ 1805875 w 11806666"/>
              <a:gd name="connsiteY1561" fmla="*/ 8197609 h 10285413"/>
              <a:gd name="connsiteX1562" fmla="*/ 7083045 w 11806666"/>
              <a:gd name="connsiteY1562" fmla="*/ 8157481 h 10285413"/>
              <a:gd name="connsiteX1563" fmla="*/ 7062977 w 11806666"/>
              <a:gd name="connsiteY1563" fmla="*/ 8177545 h 10285413"/>
              <a:gd name="connsiteX1564" fmla="*/ 7083045 w 11806666"/>
              <a:gd name="connsiteY1564" fmla="*/ 8177545 h 10285413"/>
              <a:gd name="connsiteX1565" fmla="*/ 7083045 w 11806666"/>
              <a:gd name="connsiteY1565" fmla="*/ 8157481 h 10285413"/>
              <a:gd name="connsiteX1566" fmla="*/ 6942587 w 11806666"/>
              <a:gd name="connsiteY1566" fmla="*/ 8157481 h 10285413"/>
              <a:gd name="connsiteX1567" fmla="*/ 6882392 w 11806666"/>
              <a:gd name="connsiteY1567" fmla="*/ 8257807 h 10285413"/>
              <a:gd name="connsiteX1568" fmla="*/ 6902456 w 11806666"/>
              <a:gd name="connsiteY1568" fmla="*/ 8257807 h 10285413"/>
              <a:gd name="connsiteX1569" fmla="*/ 6902456 w 11806666"/>
              <a:gd name="connsiteY1569" fmla="*/ 8277872 h 10285413"/>
              <a:gd name="connsiteX1570" fmla="*/ 6882392 w 11806666"/>
              <a:gd name="connsiteY1570" fmla="*/ 8297936 h 10285413"/>
              <a:gd name="connsiteX1571" fmla="*/ 6882392 w 11806666"/>
              <a:gd name="connsiteY1571" fmla="*/ 8318003 h 10285413"/>
              <a:gd name="connsiteX1572" fmla="*/ 6922523 w 11806666"/>
              <a:gd name="connsiteY1572" fmla="*/ 8277872 h 10285413"/>
              <a:gd name="connsiteX1573" fmla="*/ 7002783 w 11806666"/>
              <a:gd name="connsiteY1573" fmla="*/ 8237741 h 10285413"/>
              <a:gd name="connsiteX1574" fmla="*/ 7062977 w 11806666"/>
              <a:gd name="connsiteY1574" fmla="*/ 8197609 h 10285413"/>
              <a:gd name="connsiteX1575" fmla="*/ 7022849 w 11806666"/>
              <a:gd name="connsiteY1575" fmla="*/ 8217676 h 10285413"/>
              <a:gd name="connsiteX1576" fmla="*/ 6982718 w 11806666"/>
              <a:gd name="connsiteY1576" fmla="*/ 8227707 h 10285413"/>
              <a:gd name="connsiteX1577" fmla="*/ 6962651 w 11806666"/>
              <a:gd name="connsiteY1577" fmla="*/ 8217676 h 10285413"/>
              <a:gd name="connsiteX1578" fmla="*/ 6982718 w 11806666"/>
              <a:gd name="connsiteY1578" fmla="*/ 8217676 h 10285413"/>
              <a:gd name="connsiteX1579" fmla="*/ 7002783 w 11806666"/>
              <a:gd name="connsiteY1579" fmla="*/ 8197609 h 10285413"/>
              <a:gd name="connsiteX1580" fmla="*/ 7012816 w 11806666"/>
              <a:gd name="connsiteY1580" fmla="*/ 8177545 h 10285413"/>
              <a:gd name="connsiteX1581" fmla="*/ 6982718 w 11806666"/>
              <a:gd name="connsiteY1581" fmla="*/ 8177545 h 10285413"/>
              <a:gd name="connsiteX1582" fmla="*/ 6952621 w 11806666"/>
              <a:gd name="connsiteY1582" fmla="*/ 8197609 h 10285413"/>
              <a:gd name="connsiteX1583" fmla="*/ 6922523 w 11806666"/>
              <a:gd name="connsiteY1583" fmla="*/ 8217676 h 10285413"/>
              <a:gd name="connsiteX1584" fmla="*/ 6922523 w 11806666"/>
              <a:gd name="connsiteY1584" fmla="*/ 8197609 h 10285413"/>
              <a:gd name="connsiteX1585" fmla="*/ 3370966 w 11806666"/>
              <a:gd name="connsiteY1585" fmla="*/ 8137414 h 10285413"/>
              <a:gd name="connsiteX1586" fmla="*/ 3391030 w 11806666"/>
              <a:gd name="connsiteY1586" fmla="*/ 8137414 h 10285413"/>
              <a:gd name="connsiteX1587" fmla="*/ 3380999 w 11806666"/>
              <a:gd name="connsiteY1587" fmla="*/ 8157481 h 10285413"/>
              <a:gd name="connsiteX1588" fmla="*/ 3370966 w 11806666"/>
              <a:gd name="connsiteY1588" fmla="*/ 8157481 h 10285413"/>
              <a:gd name="connsiteX1589" fmla="*/ 3220475 w 11806666"/>
              <a:gd name="connsiteY1589" fmla="*/ 8137414 h 10285413"/>
              <a:gd name="connsiteX1590" fmla="*/ 3230508 w 11806666"/>
              <a:gd name="connsiteY1590" fmla="*/ 8137414 h 10285413"/>
              <a:gd name="connsiteX1591" fmla="*/ 3230508 w 11806666"/>
              <a:gd name="connsiteY1591" fmla="*/ 8157481 h 10285413"/>
              <a:gd name="connsiteX1592" fmla="*/ 3029855 w 11806666"/>
              <a:gd name="connsiteY1592" fmla="*/ 8137414 h 10285413"/>
              <a:gd name="connsiteX1593" fmla="*/ 3029855 w 11806666"/>
              <a:gd name="connsiteY1593" fmla="*/ 8157481 h 10285413"/>
              <a:gd name="connsiteX1594" fmla="*/ 3029855 w 11806666"/>
              <a:gd name="connsiteY1594" fmla="*/ 8197609 h 10285413"/>
              <a:gd name="connsiteX1595" fmla="*/ 3009791 w 11806666"/>
              <a:gd name="connsiteY1595" fmla="*/ 8217676 h 10285413"/>
              <a:gd name="connsiteX1596" fmla="*/ 2989724 w 11806666"/>
              <a:gd name="connsiteY1596" fmla="*/ 8217676 h 10285413"/>
              <a:gd name="connsiteX1597" fmla="*/ 2989724 w 11806666"/>
              <a:gd name="connsiteY1597" fmla="*/ 8237741 h 10285413"/>
              <a:gd name="connsiteX1598" fmla="*/ 2949593 w 11806666"/>
              <a:gd name="connsiteY1598" fmla="*/ 8277872 h 10285413"/>
              <a:gd name="connsiteX1599" fmla="*/ 2909465 w 11806666"/>
              <a:gd name="connsiteY1599" fmla="*/ 8297936 h 10285413"/>
              <a:gd name="connsiteX1600" fmla="*/ 2929529 w 11806666"/>
              <a:gd name="connsiteY1600" fmla="*/ 8277872 h 10285413"/>
              <a:gd name="connsiteX1601" fmla="*/ 2929529 w 11806666"/>
              <a:gd name="connsiteY1601" fmla="*/ 8237741 h 10285413"/>
              <a:gd name="connsiteX1602" fmla="*/ 1966397 w 11806666"/>
              <a:gd name="connsiteY1602" fmla="*/ 8137414 h 10285413"/>
              <a:gd name="connsiteX1603" fmla="*/ 1986461 w 11806666"/>
              <a:gd name="connsiteY1603" fmla="*/ 8157481 h 10285413"/>
              <a:gd name="connsiteX1604" fmla="*/ 1986461 w 11806666"/>
              <a:gd name="connsiteY1604" fmla="*/ 8137414 h 10285413"/>
              <a:gd name="connsiteX1605" fmla="*/ 1966397 w 11806666"/>
              <a:gd name="connsiteY1605" fmla="*/ 8137414 h 10285413"/>
              <a:gd name="connsiteX1606" fmla="*/ 1825942 w 11806666"/>
              <a:gd name="connsiteY1606" fmla="*/ 8137414 h 10285413"/>
              <a:gd name="connsiteX1607" fmla="*/ 1846006 w 11806666"/>
              <a:gd name="connsiteY1607" fmla="*/ 8157481 h 10285413"/>
              <a:gd name="connsiteX1608" fmla="*/ 1825942 w 11806666"/>
              <a:gd name="connsiteY1608" fmla="*/ 8177545 h 10285413"/>
              <a:gd name="connsiteX1609" fmla="*/ 1825942 w 11806666"/>
              <a:gd name="connsiteY1609" fmla="*/ 8157481 h 10285413"/>
              <a:gd name="connsiteX1610" fmla="*/ 1825942 w 11806666"/>
              <a:gd name="connsiteY1610" fmla="*/ 8137414 h 10285413"/>
              <a:gd name="connsiteX1611" fmla="*/ 3049919 w 11806666"/>
              <a:gd name="connsiteY1611" fmla="*/ 8117350 h 10285413"/>
              <a:gd name="connsiteX1612" fmla="*/ 3044904 w 11806666"/>
              <a:gd name="connsiteY1612" fmla="*/ 8132399 h 10285413"/>
              <a:gd name="connsiteX1613" fmla="*/ 3029855 w 11806666"/>
              <a:gd name="connsiteY1613" fmla="*/ 8137414 h 10285413"/>
              <a:gd name="connsiteX1614" fmla="*/ 2267375 w 11806666"/>
              <a:gd name="connsiteY1614" fmla="*/ 8117350 h 10285413"/>
              <a:gd name="connsiteX1615" fmla="*/ 2267375 w 11806666"/>
              <a:gd name="connsiteY1615" fmla="*/ 8137414 h 10285413"/>
              <a:gd name="connsiteX1616" fmla="*/ 2287440 w 11806666"/>
              <a:gd name="connsiteY1616" fmla="*/ 8127381 h 10285413"/>
              <a:gd name="connsiteX1617" fmla="*/ 2267375 w 11806666"/>
              <a:gd name="connsiteY1617" fmla="*/ 8117350 h 10285413"/>
              <a:gd name="connsiteX1618" fmla="*/ 3195397 w 11806666"/>
              <a:gd name="connsiteY1618" fmla="*/ 8107317 h 10285413"/>
              <a:gd name="connsiteX1619" fmla="*/ 3210444 w 11806666"/>
              <a:gd name="connsiteY1619" fmla="*/ 8117350 h 10285413"/>
              <a:gd name="connsiteX1620" fmla="*/ 3220475 w 11806666"/>
              <a:gd name="connsiteY1620" fmla="*/ 8137414 h 10285413"/>
              <a:gd name="connsiteX1621" fmla="*/ 3210444 w 11806666"/>
              <a:gd name="connsiteY1621" fmla="*/ 8137414 h 10285413"/>
              <a:gd name="connsiteX1622" fmla="*/ 3190377 w 11806666"/>
              <a:gd name="connsiteY1622" fmla="*/ 8117350 h 10285413"/>
              <a:gd name="connsiteX1623" fmla="*/ 3195397 w 11806666"/>
              <a:gd name="connsiteY1623" fmla="*/ 8107317 h 10285413"/>
              <a:gd name="connsiteX1624" fmla="*/ 2146984 w 11806666"/>
              <a:gd name="connsiteY1624" fmla="*/ 8102301 h 10285413"/>
              <a:gd name="connsiteX1625" fmla="*/ 2136949 w 11806666"/>
              <a:gd name="connsiteY1625" fmla="*/ 8107317 h 10285413"/>
              <a:gd name="connsiteX1626" fmla="*/ 2126920 w 11806666"/>
              <a:gd name="connsiteY1626" fmla="*/ 8137414 h 10285413"/>
              <a:gd name="connsiteX1627" fmla="*/ 2146984 w 11806666"/>
              <a:gd name="connsiteY1627" fmla="*/ 8137414 h 10285413"/>
              <a:gd name="connsiteX1628" fmla="*/ 2157017 w 11806666"/>
              <a:gd name="connsiteY1628" fmla="*/ 8107317 h 10285413"/>
              <a:gd name="connsiteX1629" fmla="*/ 2146984 w 11806666"/>
              <a:gd name="connsiteY1629" fmla="*/ 8102301 h 10285413"/>
              <a:gd name="connsiteX1630" fmla="*/ 3330837 w 11806666"/>
              <a:gd name="connsiteY1630" fmla="*/ 8097283 h 10285413"/>
              <a:gd name="connsiteX1631" fmla="*/ 3330837 w 11806666"/>
              <a:gd name="connsiteY1631" fmla="*/ 8117350 h 10285413"/>
              <a:gd name="connsiteX1632" fmla="*/ 3370966 w 11806666"/>
              <a:gd name="connsiteY1632" fmla="*/ 8097283 h 10285413"/>
              <a:gd name="connsiteX1633" fmla="*/ 3350901 w 11806666"/>
              <a:gd name="connsiteY1633" fmla="*/ 8097283 h 10285413"/>
              <a:gd name="connsiteX1634" fmla="*/ 3330837 w 11806666"/>
              <a:gd name="connsiteY1634" fmla="*/ 8097283 h 10285413"/>
              <a:gd name="connsiteX1635" fmla="*/ 2708812 w 11806666"/>
              <a:gd name="connsiteY1635" fmla="*/ 8077219 h 10285413"/>
              <a:gd name="connsiteX1636" fmla="*/ 2688746 w 11806666"/>
              <a:gd name="connsiteY1636" fmla="*/ 8087252 h 10285413"/>
              <a:gd name="connsiteX1637" fmla="*/ 2668681 w 11806666"/>
              <a:gd name="connsiteY1637" fmla="*/ 8097283 h 10285413"/>
              <a:gd name="connsiteX1638" fmla="*/ 2648616 w 11806666"/>
              <a:gd name="connsiteY1638" fmla="*/ 8137414 h 10285413"/>
              <a:gd name="connsiteX1639" fmla="*/ 2668681 w 11806666"/>
              <a:gd name="connsiteY1639" fmla="*/ 8117350 h 10285413"/>
              <a:gd name="connsiteX1640" fmla="*/ 2688746 w 11806666"/>
              <a:gd name="connsiteY1640" fmla="*/ 8097283 h 10285413"/>
              <a:gd name="connsiteX1641" fmla="*/ 2287440 w 11806666"/>
              <a:gd name="connsiteY1641" fmla="*/ 8077219 h 10285413"/>
              <a:gd name="connsiteX1642" fmla="*/ 2287440 w 11806666"/>
              <a:gd name="connsiteY1642" fmla="*/ 8097283 h 10285413"/>
              <a:gd name="connsiteX1643" fmla="*/ 2307504 w 11806666"/>
              <a:gd name="connsiteY1643" fmla="*/ 8077219 h 10285413"/>
              <a:gd name="connsiteX1644" fmla="*/ 2287440 w 11806666"/>
              <a:gd name="connsiteY1644" fmla="*/ 8077219 h 10285413"/>
              <a:gd name="connsiteX1645" fmla="*/ 2026592 w 11806666"/>
              <a:gd name="connsiteY1645" fmla="*/ 8077219 h 10285413"/>
              <a:gd name="connsiteX1646" fmla="*/ 2006526 w 11806666"/>
              <a:gd name="connsiteY1646" fmla="*/ 8097283 h 10285413"/>
              <a:gd name="connsiteX1647" fmla="*/ 2006526 w 11806666"/>
              <a:gd name="connsiteY1647" fmla="*/ 8117350 h 10285413"/>
              <a:gd name="connsiteX1648" fmla="*/ 2026592 w 11806666"/>
              <a:gd name="connsiteY1648" fmla="*/ 8097283 h 10285413"/>
              <a:gd name="connsiteX1649" fmla="*/ 1856039 w 11806666"/>
              <a:gd name="connsiteY1649" fmla="*/ 8077219 h 10285413"/>
              <a:gd name="connsiteX1650" fmla="*/ 1846006 w 11806666"/>
              <a:gd name="connsiteY1650" fmla="*/ 8097283 h 10285413"/>
              <a:gd name="connsiteX1651" fmla="*/ 1846006 w 11806666"/>
              <a:gd name="connsiteY1651" fmla="*/ 8117350 h 10285413"/>
              <a:gd name="connsiteX1652" fmla="*/ 1856039 w 11806666"/>
              <a:gd name="connsiteY1652" fmla="*/ 8107317 h 10285413"/>
              <a:gd name="connsiteX1653" fmla="*/ 1866070 w 11806666"/>
              <a:gd name="connsiteY1653" fmla="*/ 8097283 h 10285413"/>
              <a:gd name="connsiteX1654" fmla="*/ 1866070 w 11806666"/>
              <a:gd name="connsiteY1654" fmla="*/ 8117350 h 10285413"/>
              <a:gd name="connsiteX1655" fmla="*/ 1926263 w 11806666"/>
              <a:gd name="connsiteY1655" fmla="*/ 8117350 h 10285413"/>
              <a:gd name="connsiteX1656" fmla="*/ 1946331 w 11806666"/>
              <a:gd name="connsiteY1656" fmla="*/ 8077219 h 10285413"/>
              <a:gd name="connsiteX1657" fmla="*/ 1926263 w 11806666"/>
              <a:gd name="connsiteY1657" fmla="*/ 8077219 h 10285413"/>
              <a:gd name="connsiteX1658" fmla="*/ 1906198 w 11806666"/>
              <a:gd name="connsiteY1658" fmla="*/ 8097283 h 10285413"/>
              <a:gd name="connsiteX1659" fmla="*/ 1866070 w 11806666"/>
              <a:gd name="connsiteY1659" fmla="*/ 8097283 h 10285413"/>
              <a:gd name="connsiteX1660" fmla="*/ 1866070 w 11806666"/>
              <a:gd name="connsiteY1660" fmla="*/ 8077219 h 10285413"/>
              <a:gd name="connsiteX1661" fmla="*/ 1856039 w 11806666"/>
              <a:gd name="connsiteY1661" fmla="*/ 8077219 h 10285413"/>
              <a:gd name="connsiteX1662" fmla="*/ 6862325 w 11806666"/>
              <a:gd name="connsiteY1662" fmla="*/ 8057152 h 10285413"/>
              <a:gd name="connsiteX1663" fmla="*/ 6822194 w 11806666"/>
              <a:gd name="connsiteY1663" fmla="*/ 8077219 h 10285413"/>
              <a:gd name="connsiteX1664" fmla="*/ 6802129 w 11806666"/>
              <a:gd name="connsiteY1664" fmla="*/ 8117350 h 10285413"/>
              <a:gd name="connsiteX1665" fmla="*/ 6842261 w 11806666"/>
              <a:gd name="connsiteY1665" fmla="*/ 8097283 h 10285413"/>
              <a:gd name="connsiteX1666" fmla="*/ 2819169 w 11806666"/>
              <a:gd name="connsiteY1666" fmla="*/ 8037088 h 10285413"/>
              <a:gd name="connsiteX1667" fmla="*/ 2829205 w 11806666"/>
              <a:gd name="connsiteY1667" fmla="*/ 8057152 h 10285413"/>
              <a:gd name="connsiteX1668" fmla="*/ 2829205 w 11806666"/>
              <a:gd name="connsiteY1668" fmla="*/ 8053390 h 10285413"/>
              <a:gd name="connsiteX1669" fmla="*/ 2829205 w 11806666"/>
              <a:gd name="connsiteY1669" fmla="*/ 8037088 h 10285413"/>
              <a:gd name="connsiteX1670" fmla="*/ 2819169 w 11806666"/>
              <a:gd name="connsiteY1670" fmla="*/ 8037088 h 10285413"/>
              <a:gd name="connsiteX1671" fmla="*/ 3431161 w 11806666"/>
              <a:gd name="connsiteY1671" fmla="*/ 8017024 h 10285413"/>
              <a:gd name="connsiteX1672" fmla="*/ 3431161 w 11806666"/>
              <a:gd name="connsiteY1672" fmla="*/ 8037088 h 10285413"/>
              <a:gd name="connsiteX1673" fmla="*/ 3421127 w 11806666"/>
              <a:gd name="connsiteY1673" fmla="*/ 8057152 h 10285413"/>
              <a:gd name="connsiteX1674" fmla="*/ 3411097 w 11806666"/>
              <a:gd name="connsiteY1674" fmla="*/ 8037088 h 10285413"/>
              <a:gd name="connsiteX1675" fmla="*/ 3421127 w 11806666"/>
              <a:gd name="connsiteY1675" fmla="*/ 8027054 h 10285413"/>
              <a:gd name="connsiteX1676" fmla="*/ 3431161 w 11806666"/>
              <a:gd name="connsiteY1676" fmla="*/ 8017024 h 10285413"/>
              <a:gd name="connsiteX1677" fmla="*/ 2126920 w 11806666"/>
              <a:gd name="connsiteY1677" fmla="*/ 8017024 h 10285413"/>
              <a:gd name="connsiteX1678" fmla="*/ 2126920 w 11806666"/>
              <a:gd name="connsiteY1678" fmla="*/ 8037088 h 10285413"/>
              <a:gd name="connsiteX1679" fmla="*/ 2086787 w 11806666"/>
              <a:gd name="connsiteY1679" fmla="*/ 8077219 h 10285413"/>
              <a:gd name="connsiteX1680" fmla="*/ 2006526 w 11806666"/>
              <a:gd name="connsiteY1680" fmla="*/ 8197609 h 10285413"/>
              <a:gd name="connsiteX1681" fmla="*/ 2026592 w 11806666"/>
              <a:gd name="connsiteY1681" fmla="*/ 8177545 h 10285413"/>
              <a:gd name="connsiteX1682" fmla="*/ 2066723 w 11806666"/>
              <a:gd name="connsiteY1682" fmla="*/ 8117350 h 10285413"/>
              <a:gd name="connsiteX1683" fmla="*/ 2146984 w 11806666"/>
              <a:gd name="connsiteY1683" fmla="*/ 8017024 h 10285413"/>
              <a:gd name="connsiteX1684" fmla="*/ 2126920 w 11806666"/>
              <a:gd name="connsiteY1684" fmla="*/ 8017024 h 10285413"/>
              <a:gd name="connsiteX1685" fmla="*/ 2769007 w 11806666"/>
              <a:gd name="connsiteY1685" fmla="*/ 7996957 h 10285413"/>
              <a:gd name="connsiteX1686" fmla="*/ 2748941 w 11806666"/>
              <a:gd name="connsiteY1686" fmla="*/ 8017024 h 10285413"/>
              <a:gd name="connsiteX1687" fmla="*/ 2769007 w 11806666"/>
              <a:gd name="connsiteY1687" fmla="*/ 8017024 h 10285413"/>
              <a:gd name="connsiteX1688" fmla="*/ 2769007 w 11806666"/>
              <a:gd name="connsiteY1688" fmla="*/ 7996957 h 10285413"/>
              <a:gd name="connsiteX1689" fmla="*/ 1986461 w 11806666"/>
              <a:gd name="connsiteY1689" fmla="*/ 7996957 h 10285413"/>
              <a:gd name="connsiteX1690" fmla="*/ 1946331 w 11806666"/>
              <a:gd name="connsiteY1690" fmla="*/ 8057152 h 10285413"/>
              <a:gd name="connsiteX1691" fmla="*/ 2006526 w 11806666"/>
              <a:gd name="connsiteY1691" fmla="*/ 8037088 h 10285413"/>
              <a:gd name="connsiteX1692" fmla="*/ 1986461 w 11806666"/>
              <a:gd name="connsiteY1692" fmla="*/ 8057152 h 10285413"/>
              <a:gd name="connsiteX1693" fmla="*/ 1986461 w 11806666"/>
              <a:gd name="connsiteY1693" fmla="*/ 8077219 h 10285413"/>
              <a:gd name="connsiteX1694" fmla="*/ 2026592 w 11806666"/>
              <a:gd name="connsiteY1694" fmla="*/ 8037088 h 10285413"/>
              <a:gd name="connsiteX1695" fmla="*/ 2046656 w 11806666"/>
              <a:gd name="connsiteY1695" fmla="*/ 8017024 h 10285413"/>
              <a:gd name="connsiteX1696" fmla="*/ 2026592 w 11806666"/>
              <a:gd name="connsiteY1696" fmla="*/ 8017024 h 10285413"/>
              <a:gd name="connsiteX1697" fmla="*/ 2006526 w 11806666"/>
              <a:gd name="connsiteY1697" fmla="*/ 8037088 h 10285413"/>
              <a:gd name="connsiteX1698" fmla="*/ 1986461 w 11806666"/>
              <a:gd name="connsiteY1698" fmla="*/ 8037088 h 10285413"/>
              <a:gd name="connsiteX1699" fmla="*/ 1986461 w 11806666"/>
              <a:gd name="connsiteY1699" fmla="*/ 8017024 h 10285413"/>
              <a:gd name="connsiteX1700" fmla="*/ 1986461 w 11806666"/>
              <a:gd name="connsiteY1700" fmla="*/ 7976892 h 10285413"/>
              <a:gd name="connsiteX1701" fmla="*/ 2006526 w 11806666"/>
              <a:gd name="connsiteY1701" fmla="*/ 7996957 h 10285413"/>
              <a:gd name="connsiteX1702" fmla="*/ 2006526 w 11806666"/>
              <a:gd name="connsiteY1702" fmla="*/ 7976892 h 10285413"/>
              <a:gd name="connsiteX1703" fmla="*/ 1996493 w 11806666"/>
              <a:gd name="connsiteY1703" fmla="*/ 7976892 h 10285413"/>
              <a:gd name="connsiteX1704" fmla="*/ 1986461 w 11806666"/>
              <a:gd name="connsiteY1704" fmla="*/ 7976892 h 10285413"/>
              <a:gd name="connsiteX1705" fmla="*/ 7042913 w 11806666"/>
              <a:gd name="connsiteY1705" fmla="*/ 7956826 h 10285413"/>
              <a:gd name="connsiteX1706" fmla="*/ 7042913 w 11806666"/>
              <a:gd name="connsiteY1706" fmla="*/ 7976892 h 10285413"/>
              <a:gd name="connsiteX1707" fmla="*/ 7022849 w 11806666"/>
              <a:gd name="connsiteY1707" fmla="*/ 7976892 h 10285413"/>
              <a:gd name="connsiteX1708" fmla="*/ 6761999 w 11806666"/>
              <a:gd name="connsiteY1708" fmla="*/ 7956826 h 10285413"/>
              <a:gd name="connsiteX1709" fmla="*/ 6751967 w 11806666"/>
              <a:gd name="connsiteY1709" fmla="*/ 7976892 h 10285413"/>
              <a:gd name="connsiteX1710" fmla="*/ 6741935 w 11806666"/>
              <a:gd name="connsiteY1710" fmla="*/ 7966859 h 10285413"/>
              <a:gd name="connsiteX1711" fmla="*/ 6761999 w 11806666"/>
              <a:gd name="connsiteY1711" fmla="*/ 7956826 h 10285413"/>
              <a:gd name="connsiteX1712" fmla="*/ 3932793 w 11806666"/>
              <a:gd name="connsiteY1712" fmla="*/ 7956826 h 10285413"/>
              <a:gd name="connsiteX1713" fmla="*/ 3942826 w 11806666"/>
              <a:gd name="connsiteY1713" fmla="*/ 7966859 h 10285413"/>
              <a:gd name="connsiteX1714" fmla="*/ 3952861 w 11806666"/>
              <a:gd name="connsiteY1714" fmla="*/ 7976892 h 10285413"/>
              <a:gd name="connsiteX1715" fmla="*/ 3932793 w 11806666"/>
              <a:gd name="connsiteY1715" fmla="*/ 7976892 h 10285413"/>
              <a:gd name="connsiteX1716" fmla="*/ 3932793 w 11806666"/>
              <a:gd name="connsiteY1716" fmla="*/ 7956826 h 10285413"/>
              <a:gd name="connsiteX1717" fmla="*/ 3190377 w 11806666"/>
              <a:gd name="connsiteY1717" fmla="*/ 7956826 h 10285413"/>
              <a:gd name="connsiteX1718" fmla="*/ 3210444 w 11806666"/>
              <a:gd name="connsiteY1718" fmla="*/ 7956826 h 10285413"/>
              <a:gd name="connsiteX1719" fmla="*/ 3210444 w 11806666"/>
              <a:gd name="connsiteY1719" fmla="*/ 7986926 h 10285413"/>
              <a:gd name="connsiteX1720" fmla="*/ 3160280 w 11806666"/>
              <a:gd name="connsiteY1720" fmla="*/ 8047121 h 10285413"/>
              <a:gd name="connsiteX1721" fmla="*/ 3090053 w 11806666"/>
              <a:gd name="connsiteY1721" fmla="*/ 8097283 h 10285413"/>
              <a:gd name="connsiteX1722" fmla="*/ 3110118 w 11806666"/>
              <a:gd name="connsiteY1722" fmla="*/ 8057152 h 10285413"/>
              <a:gd name="connsiteX1723" fmla="*/ 3160280 w 11806666"/>
              <a:gd name="connsiteY1723" fmla="*/ 8017024 h 10285413"/>
              <a:gd name="connsiteX1724" fmla="*/ 3170313 w 11806666"/>
              <a:gd name="connsiteY1724" fmla="*/ 7996957 h 10285413"/>
              <a:gd name="connsiteX1725" fmla="*/ 7049603 w 11806666"/>
              <a:gd name="connsiteY1725" fmla="*/ 7950138 h 10285413"/>
              <a:gd name="connsiteX1726" fmla="*/ 7044459 w 11806666"/>
              <a:gd name="connsiteY1726" fmla="*/ 7955283 h 10285413"/>
              <a:gd name="connsiteX1727" fmla="*/ 7045421 w 11806666"/>
              <a:gd name="connsiteY1727" fmla="*/ 7954318 h 10285413"/>
              <a:gd name="connsiteX1728" fmla="*/ 7062977 w 11806666"/>
              <a:gd name="connsiteY1728" fmla="*/ 7936761 h 10285413"/>
              <a:gd name="connsiteX1729" fmla="*/ 7052947 w 11806666"/>
              <a:gd name="connsiteY1729" fmla="*/ 7946795 h 10285413"/>
              <a:gd name="connsiteX1730" fmla="*/ 7049603 w 11806666"/>
              <a:gd name="connsiteY1730" fmla="*/ 7950138 h 10285413"/>
              <a:gd name="connsiteX1731" fmla="*/ 3972925 w 11806666"/>
              <a:gd name="connsiteY1731" fmla="*/ 7936761 h 10285413"/>
              <a:gd name="connsiteX1732" fmla="*/ 3972925 w 11806666"/>
              <a:gd name="connsiteY1732" fmla="*/ 7956826 h 10285413"/>
              <a:gd name="connsiteX1733" fmla="*/ 3952861 w 11806666"/>
              <a:gd name="connsiteY1733" fmla="*/ 7956826 h 10285413"/>
              <a:gd name="connsiteX1734" fmla="*/ 3471292 w 11806666"/>
              <a:gd name="connsiteY1734" fmla="*/ 7936761 h 10285413"/>
              <a:gd name="connsiteX1735" fmla="*/ 3451228 w 11806666"/>
              <a:gd name="connsiteY1735" fmla="*/ 7996957 h 10285413"/>
              <a:gd name="connsiteX1736" fmla="*/ 3451228 w 11806666"/>
              <a:gd name="connsiteY1736" fmla="*/ 7976892 h 10285413"/>
              <a:gd name="connsiteX1737" fmla="*/ 3431161 w 11806666"/>
              <a:gd name="connsiteY1737" fmla="*/ 7956826 h 10285413"/>
              <a:gd name="connsiteX1738" fmla="*/ 3461259 w 11806666"/>
              <a:gd name="connsiteY1738" fmla="*/ 7946795 h 10285413"/>
              <a:gd name="connsiteX1739" fmla="*/ 3471292 w 11806666"/>
              <a:gd name="connsiteY1739" fmla="*/ 7936761 h 10285413"/>
              <a:gd name="connsiteX1740" fmla="*/ 3300739 w 11806666"/>
              <a:gd name="connsiteY1740" fmla="*/ 7936761 h 10285413"/>
              <a:gd name="connsiteX1741" fmla="*/ 3310772 w 11806666"/>
              <a:gd name="connsiteY1741" fmla="*/ 7956826 h 10285413"/>
              <a:gd name="connsiteX1742" fmla="*/ 3270641 w 11806666"/>
              <a:gd name="connsiteY1742" fmla="*/ 8017024 h 10285413"/>
              <a:gd name="connsiteX1743" fmla="*/ 3230508 w 11806666"/>
              <a:gd name="connsiteY1743" fmla="*/ 8017024 h 10285413"/>
              <a:gd name="connsiteX1744" fmla="*/ 3260606 w 11806666"/>
              <a:gd name="connsiteY1744" fmla="*/ 7976892 h 10285413"/>
              <a:gd name="connsiteX1745" fmla="*/ 3300739 w 11806666"/>
              <a:gd name="connsiteY1745" fmla="*/ 7936761 h 10285413"/>
              <a:gd name="connsiteX1746" fmla="*/ 2909465 w 11806666"/>
              <a:gd name="connsiteY1746" fmla="*/ 7936761 h 10285413"/>
              <a:gd name="connsiteX1747" fmla="*/ 2909465 w 11806666"/>
              <a:gd name="connsiteY1747" fmla="*/ 7966859 h 10285413"/>
              <a:gd name="connsiteX1748" fmla="*/ 2929529 w 11806666"/>
              <a:gd name="connsiteY1748" fmla="*/ 7976892 h 10285413"/>
              <a:gd name="connsiteX1749" fmla="*/ 2949593 w 11806666"/>
              <a:gd name="connsiteY1749" fmla="*/ 7956826 h 10285413"/>
              <a:gd name="connsiteX1750" fmla="*/ 2909465 w 11806666"/>
              <a:gd name="connsiteY1750" fmla="*/ 7936761 h 10285413"/>
              <a:gd name="connsiteX1751" fmla="*/ 2769007 w 11806666"/>
              <a:gd name="connsiteY1751" fmla="*/ 7936761 h 10285413"/>
              <a:gd name="connsiteX1752" fmla="*/ 2849269 w 11806666"/>
              <a:gd name="connsiteY1752" fmla="*/ 7976892 h 10285413"/>
              <a:gd name="connsiteX1753" fmla="*/ 2879367 w 11806666"/>
              <a:gd name="connsiteY1753" fmla="*/ 8006990 h 10285413"/>
              <a:gd name="connsiteX1754" fmla="*/ 2869335 w 11806666"/>
              <a:gd name="connsiteY1754" fmla="*/ 8077219 h 10285413"/>
              <a:gd name="connsiteX1755" fmla="*/ 2829205 w 11806666"/>
              <a:gd name="connsiteY1755" fmla="*/ 8107317 h 10285413"/>
              <a:gd name="connsiteX1756" fmla="*/ 2809136 w 11806666"/>
              <a:gd name="connsiteY1756" fmla="*/ 8137414 h 10285413"/>
              <a:gd name="connsiteX1757" fmla="*/ 2769007 w 11806666"/>
              <a:gd name="connsiteY1757" fmla="*/ 8157481 h 10285413"/>
              <a:gd name="connsiteX1758" fmla="*/ 2728876 w 11806666"/>
              <a:gd name="connsiteY1758" fmla="*/ 8157481 h 10285413"/>
              <a:gd name="connsiteX1759" fmla="*/ 2708812 w 11806666"/>
              <a:gd name="connsiteY1759" fmla="*/ 8177545 h 10285413"/>
              <a:gd name="connsiteX1760" fmla="*/ 2688746 w 11806666"/>
              <a:gd name="connsiteY1760" fmla="*/ 8217676 h 10285413"/>
              <a:gd name="connsiteX1761" fmla="*/ 2668681 w 11806666"/>
              <a:gd name="connsiteY1761" fmla="*/ 8217676 h 10285413"/>
              <a:gd name="connsiteX1762" fmla="*/ 2668681 w 11806666"/>
              <a:gd name="connsiteY1762" fmla="*/ 8277872 h 10285413"/>
              <a:gd name="connsiteX1763" fmla="*/ 2638585 w 11806666"/>
              <a:gd name="connsiteY1763" fmla="*/ 8297936 h 10285413"/>
              <a:gd name="connsiteX1764" fmla="*/ 2628552 w 11806666"/>
              <a:gd name="connsiteY1764" fmla="*/ 8277872 h 10285413"/>
              <a:gd name="connsiteX1765" fmla="*/ 2588421 w 11806666"/>
              <a:gd name="connsiteY1765" fmla="*/ 8297936 h 10285413"/>
              <a:gd name="connsiteX1766" fmla="*/ 2568352 w 11806666"/>
              <a:gd name="connsiteY1766" fmla="*/ 8358134 h 10285413"/>
              <a:gd name="connsiteX1767" fmla="*/ 2548288 w 11806666"/>
              <a:gd name="connsiteY1767" fmla="*/ 8378198 h 10285413"/>
              <a:gd name="connsiteX1768" fmla="*/ 2548288 w 11806666"/>
              <a:gd name="connsiteY1768" fmla="*/ 8438393 h 10285413"/>
              <a:gd name="connsiteX1769" fmla="*/ 2558321 w 11806666"/>
              <a:gd name="connsiteY1769" fmla="*/ 8428360 h 10285413"/>
              <a:gd name="connsiteX1770" fmla="*/ 2588421 w 11806666"/>
              <a:gd name="connsiteY1770" fmla="*/ 8398262 h 10285413"/>
              <a:gd name="connsiteX1771" fmla="*/ 2608483 w 11806666"/>
              <a:gd name="connsiteY1771" fmla="*/ 8398262 h 10285413"/>
              <a:gd name="connsiteX1772" fmla="*/ 2598454 w 11806666"/>
              <a:gd name="connsiteY1772" fmla="*/ 8418329 h 10285413"/>
              <a:gd name="connsiteX1773" fmla="*/ 2588421 w 11806666"/>
              <a:gd name="connsiteY1773" fmla="*/ 8438393 h 10285413"/>
              <a:gd name="connsiteX1774" fmla="*/ 2508157 w 11806666"/>
              <a:gd name="connsiteY1774" fmla="*/ 8438393 h 10285413"/>
              <a:gd name="connsiteX1775" fmla="*/ 2468028 w 11806666"/>
              <a:gd name="connsiteY1775" fmla="*/ 8418329 h 10285413"/>
              <a:gd name="connsiteX1776" fmla="*/ 2427898 w 11806666"/>
              <a:gd name="connsiteY1776" fmla="*/ 8458460 h 10285413"/>
              <a:gd name="connsiteX1777" fmla="*/ 2407832 w 11806666"/>
              <a:gd name="connsiteY1777" fmla="*/ 8518655 h 10285413"/>
              <a:gd name="connsiteX1778" fmla="*/ 2407832 w 11806666"/>
              <a:gd name="connsiteY1778" fmla="*/ 8538720 h 10285413"/>
              <a:gd name="connsiteX1779" fmla="*/ 2377735 w 11806666"/>
              <a:gd name="connsiteY1779" fmla="*/ 8538720 h 10285413"/>
              <a:gd name="connsiteX1780" fmla="*/ 2347635 w 11806666"/>
              <a:gd name="connsiteY1780" fmla="*/ 8538720 h 10285413"/>
              <a:gd name="connsiteX1781" fmla="*/ 2347635 w 11806666"/>
              <a:gd name="connsiteY1781" fmla="*/ 8558787 h 10285413"/>
              <a:gd name="connsiteX1782" fmla="*/ 2287440 w 11806666"/>
              <a:gd name="connsiteY1782" fmla="*/ 8598915 h 10285413"/>
              <a:gd name="connsiteX1783" fmla="*/ 2247309 w 11806666"/>
              <a:gd name="connsiteY1783" fmla="*/ 8598915 h 10285413"/>
              <a:gd name="connsiteX1784" fmla="*/ 2227244 w 11806666"/>
              <a:gd name="connsiteY1784" fmla="*/ 8639046 h 10285413"/>
              <a:gd name="connsiteX1785" fmla="*/ 2227244 w 11806666"/>
              <a:gd name="connsiteY1785" fmla="*/ 8669144 h 10285413"/>
              <a:gd name="connsiteX1786" fmla="*/ 2227244 w 11806666"/>
              <a:gd name="connsiteY1786" fmla="*/ 8679177 h 10285413"/>
              <a:gd name="connsiteX1787" fmla="*/ 2227244 w 11806666"/>
              <a:gd name="connsiteY1787" fmla="*/ 8699241 h 10285413"/>
              <a:gd name="connsiteX1788" fmla="*/ 2247309 w 11806666"/>
              <a:gd name="connsiteY1788" fmla="*/ 8719308 h 10285413"/>
              <a:gd name="connsiteX1789" fmla="*/ 2267375 w 11806666"/>
              <a:gd name="connsiteY1789" fmla="*/ 8719308 h 10285413"/>
              <a:gd name="connsiteX1790" fmla="*/ 2267375 w 11806666"/>
              <a:gd name="connsiteY1790" fmla="*/ 8699241 h 10285413"/>
              <a:gd name="connsiteX1791" fmla="*/ 2287440 w 11806666"/>
              <a:gd name="connsiteY1791" fmla="*/ 8659113 h 10285413"/>
              <a:gd name="connsiteX1792" fmla="*/ 2307504 w 11806666"/>
              <a:gd name="connsiteY1792" fmla="*/ 8639046 h 10285413"/>
              <a:gd name="connsiteX1793" fmla="*/ 2317537 w 11806666"/>
              <a:gd name="connsiteY1793" fmla="*/ 8669144 h 10285413"/>
              <a:gd name="connsiteX1794" fmla="*/ 2307504 w 11806666"/>
              <a:gd name="connsiteY1794" fmla="*/ 8679177 h 10285413"/>
              <a:gd name="connsiteX1795" fmla="*/ 2307504 w 11806666"/>
              <a:gd name="connsiteY1795" fmla="*/ 8699241 h 10285413"/>
              <a:gd name="connsiteX1796" fmla="*/ 2277406 w 11806666"/>
              <a:gd name="connsiteY1796" fmla="*/ 8709275 h 10285413"/>
              <a:gd name="connsiteX1797" fmla="*/ 2287440 w 11806666"/>
              <a:gd name="connsiteY1797" fmla="*/ 8729342 h 10285413"/>
              <a:gd name="connsiteX1798" fmla="*/ 2297473 w 11806666"/>
              <a:gd name="connsiteY1798" fmla="*/ 8759439 h 10285413"/>
              <a:gd name="connsiteX1799" fmla="*/ 2267375 w 11806666"/>
              <a:gd name="connsiteY1799" fmla="*/ 8799570 h 10285413"/>
              <a:gd name="connsiteX1800" fmla="*/ 2207179 w 11806666"/>
              <a:gd name="connsiteY1800" fmla="*/ 8819635 h 10285413"/>
              <a:gd name="connsiteX1801" fmla="*/ 2237277 w 11806666"/>
              <a:gd name="connsiteY1801" fmla="*/ 8789537 h 10285413"/>
              <a:gd name="connsiteX1802" fmla="*/ 2267375 w 11806666"/>
              <a:gd name="connsiteY1802" fmla="*/ 8769470 h 10285413"/>
              <a:gd name="connsiteX1803" fmla="*/ 2257342 w 11806666"/>
              <a:gd name="connsiteY1803" fmla="*/ 8749406 h 10285413"/>
              <a:gd name="connsiteX1804" fmla="*/ 2247309 w 11806666"/>
              <a:gd name="connsiteY1804" fmla="*/ 8759439 h 10285413"/>
              <a:gd name="connsiteX1805" fmla="*/ 2207179 w 11806666"/>
              <a:gd name="connsiteY1805" fmla="*/ 8779503 h 10285413"/>
              <a:gd name="connsiteX1806" fmla="*/ 2197148 w 11806666"/>
              <a:gd name="connsiteY1806" fmla="*/ 8759439 h 10285413"/>
              <a:gd name="connsiteX1807" fmla="*/ 2207179 w 11806666"/>
              <a:gd name="connsiteY1807" fmla="*/ 8739372 h 10285413"/>
              <a:gd name="connsiteX1808" fmla="*/ 2167046 w 11806666"/>
              <a:gd name="connsiteY1808" fmla="*/ 8699241 h 10285413"/>
              <a:gd name="connsiteX1809" fmla="*/ 2136949 w 11806666"/>
              <a:gd name="connsiteY1809" fmla="*/ 8719308 h 10285413"/>
              <a:gd name="connsiteX1810" fmla="*/ 2126920 w 11806666"/>
              <a:gd name="connsiteY1810" fmla="*/ 8739372 h 10285413"/>
              <a:gd name="connsiteX1811" fmla="*/ 2086787 w 11806666"/>
              <a:gd name="connsiteY1811" fmla="*/ 8759439 h 10285413"/>
              <a:gd name="connsiteX1812" fmla="*/ 2126920 w 11806666"/>
              <a:gd name="connsiteY1812" fmla="*/ 8719308 h 10285413"/>
              <a:gd name="connsiteX1813" fmla="*/ 2187115 w 11806666"/>
              <a:gd name="connsiteY1813" fmla="*/ 8649079 h 10285413"/>
              <a:gd name="connsiteX1814" fmla="*/ 2237277 w 11806666"/>
              <a:gd name="connsiteY1814" fmla="*/ 8578851 h 10285413"/>
              <a:gd name="connsiteX1815" fmla="*/ 2217212 w 11806666"/>
              <a:gd name="connsiteY1815" fmla="*/ 8578851 h 10285413"/>
              <a:gd name="connsiteX1816" fmla="*/ 2207179 w 11806666"/>
              <a:gd name="connsiteY1816" fmla="*/ 8588884 h 10285413"/>
              <a:gd name="connsiteX1817" fmla="*/ 2197148 w 11806666"/>
              <a:gd name="connsiteY1817" fmla="*/ 8598915 h 10285413"/>
              <a:gd name="connsiteX1818" fmla="*/ 2207179 w 11806666"/>
              <a:gd name="connsiteY1818" fmla="*/ 8578851 h 10285413"/>
              <a:gd name="connsiteX1819" fmla="*/ 2227244 w 11806666"/>
              <a:gd name="connsiteY1819" fmla="*/ 8518655 h 10285413"/>
              <a:gd name="connsiteX1820" fmla="*/ 2267375 w 11806666"/>
              <a:gd name="connsiteY1820" fmla="*/ 8478524 h 10285413"/>
              <a:gd name="connsiteX1821" fmla="*/ 2287440 w 11806666"/>
              <a:gd name="connsiteY1821" fmla="*/ 8438393 h 10285413"/>
              <a:gd name="connsiteX1822" fmla="*/ 2277406 w 11806666"/>
              <a:gd name="connsiteY1822" fmla="*/ 8398262 h 10285413"/>
              <a:gd name="connsiteX1823" fmla="*/ 2287440 w 11806666"/>
              <a:gd name="connsiteY1823" fmla="*/ 8378198 h 10285413"/>
              <a:gd name="connsiteX1824" fmla="*/ 2267375 w 11806666"/>
              <a:gd name="connsiteY1824" fmla="*/ 8378198 h 10285413"/>
              <a:gd name="connsiteX1825" fmla="*/ 2247309 w 11806666"/>
              <a:gd name="connsiteY1825" fmla="*/ 8368165 h 10285413"/>
              <a:gd name="connsiteX1826" fmla="*/ 2267375 w 11806666"/>
              <a:gd name="connsiteY1826" fmla="*/ 8328033 h 10285413"/>
              <a:gd name="connsiteX1827" fmla="*/ 2287440 w 11806666"/>
              <a:gd name="connsiteY1827" fmla="*/ 8338067 h 10285413"/>
              <a:gd name="connsiteX1828" fmla="*/ 2307504 w 11806666"/>
              <a:gd name="connsiteY1828" fmla="*/ 8358134 h 10285413"/>
              <a:gd name="connsiteX1829" fmla="*/ 2327571 w 11806666"/>
              <a:gd name="connsiteY1829" fmla="*/ 8378198 h 10285413"/>
              <a:gd name="connsiteX1830" fmla="*/ 2347635 w 11806666"/>
              <a:gd name="connsiteY1830" fmla="*/ 8398262 h 10285413"/>
              <a:gd name="connsiteX1831" fmla="*/ 2372717 w 11806666"/>
              <a:gd name="connsiteY1831" fmla="*/ 8393247 h 10285413"/>
              <a:gd name="connsiteX1832" fmla="*/ 2397027 w 11806666"/>
              <a:gd name="connsiteY1832" fmla="*/ 8382828 h 10285413"/>
              <a:gd name="connsiteX1833" fmla="*/ 2387768 w 11806666"/>
              <a:gd name="connsiteY1833" fmla="*/ 8378198 h 10285413"/>
              <a:gd name="connsiteX1834" fmla="*/ 2367704 w 11806666"/>
              <a:gd name="connsiteY1834" fmla="*/ 8338067 h 10285413"/>
              <a:gd name="connsiteX1835" fmla="*/ 2347635 w 11806666"/>
              <a:gd name="connsiteY1835" fmla="*/ 8307969 h 10285413"/>
              <a:gd name="connsiteX1836" fmla="*/ 2367704 w 11806666"/>
              <a:gd name="connsiteY1836" fmla="*/ 8277872 h 10285413"/>
              <a:gd name="connsiteX1837" fmla="*/ 2387768 w 11806666"/>
              <a:gd name="connsiteY1837" fmla="*/ 8237741 h 10285413"/>
              <a:gd name="connsiteX1838" fmla="*/ 2417866 w 11806666"/>
              <a:gd name="connsiteY1838" fmla="*/ 8217676 h 10285413"/>
              <a:gd name="connsiteX1839" fmla="*/ 2447963 w 11806666"/>
              <a:gd name="connsiteY1839" fmla="*/ 8217676 h 10285413"/>
              <a:gd name="connsiteX1840" fmla="*/ 2468028 w 11806666"/>
              <a:gd name="connsiteY1840" fmla="*/ 8257807 h 10285413"/>
              <a:gd name="connsiteX1841" fmla="*/ 2508157 w 11806666"/>
              <a:gd name="connsiteY1841" fmla="*/ 8257807 h 10285413"/>
              <a:gd name="connsiteX1842" fmla="*/ 2558321 w 11806666"/>
              <a:gd name="connsiteY1842" fmla="*/ 8267838 h 10285413"/>
              <a:gd name="connsiteX1843" fmla="*/ 2568352 w 11806666"/>
              <a:gd name="connsiteY1843" fmla="*/ 8237741 h 10285413"/>
              <a:gd name="connsiteX1844" fmla="*/ 2568352 w 11806666"/>
              <a:gd name="connsiteY1844" fmla="*/ 8197609 h 10285413"/>
              <a:gd name="connsiteX1845" fmla="*/ 2548288 w 11806666"/>
              <a:gd name="connsiteY1845" fmla="*/ 8217676 h 10285413"/>
              <a:gd name="connsiteX1846" fmla="*/ 2548288 w 11806666"/>
              <a:gd name="connsiteY1846" fmla="*/ 8197609 h 10285413"/>
              <a:gd name="connsiteX1847" fmla="*/ 2568352 w 11806666"/>
              <a:gd name="connsiteY1847" fmla="*/ 8157481 h 10285413"/>
              <a:gd name="connsiteX1848" fmla="*/ 2588421 w 11806666"/>
              <a:gd name="connsiteY1848" fmla="*/ 8137414 h 10285413"/>
              <a:gd name="connsiteX1849" fmla="*/ 2608483 w 11806666"/>
              <a:gd name="connsiteY1849" fmla="*/ 8137414 h 10285413"/>
              <a:gd name="connsiteX1850" fmla="*/ 2608483 w 11806666"/>
              <a:gd name="connsiteY1850" fmla="*/ 8117350 h 10285413"/>
              <a:gd name="connsiteX1851" fmla="*/ 2598454 w 11806666"/>
              <a:gd name="connsiteY1851" fmla="*/ 8087252 h 10285413"/>
              <a:gd name="connsiteX1852" fmla="*/ 2608483 w 11806666"/>
              <a:gd name="connsiteY1852" fmla="*/ 8077219 h 10285413"/>
              <a:gd name="connsiteX1853" fmla="*/ 2628552 w 11806666"/>
              <a:gd name="connsiteY1853" fmla="*/ 8077219 h 10285413"/>
              <a:gd name="connsiteX1854" fmla="*/ 2648616 w 11806666"/>
              <a:gd name="connsiteY1854" fmla="*/ 8057152 h 10285413"/>
              <a:gd name="connsiteX1855" fmla="*/ 2678714 w 11806666"/>
              <a:gd name="connsiteY1855" fmla="*/ 8057152 h 10285413"/>
              <a:gd name="connsiteX1856" fmla="*/ 2708812 w 11806666"/>
              <a:gd name="connsiteY1856" fmla="*/ 8037088 h 10285413"/>
              <a:gd name="connsiteX1857" fmla="*/ 2728876 w 11806666"/>
              <a:gd name="connsiteY1857" fmla="*/ 8017024 h 10285413"/>
              <a:gd name="connsiteX1858" fmla="*/ 2748941 w 11806666"/>
              <a:gd name="connsiteY1858" fmla="*/ 7996957 h 10285413"/>
              <a:gd name="connsiteX1859" fmla="*/ 2769007 w 11806666"/>
              <a:gd name="connsiteY1859" fmla="*/ 7976892 h 10285413"/>
              <a:gd name="connsiteX1860" fmla="*/ 2748941 w 11806666"/>
              <a:gd name="connsiteY1860" fmla="*/ 7956826 h 10285413"/>
              <a:gd name="connsiteX1861" fmla="*/ 2769007 w 11806666"/>
              <a:gd name="connsiteY1861" fmla="*/ 7936761 h 10285413"/>
              <a:gd name="connsiteX1862" fmla="*/ 2528223 w 11806666"/>
              <a:gd name="connsiteY1862" fmla="*/ 7936761 h 10285413"/>
              <a:gd name="connsiteX1863" fmla="*/ 2548288 w 11806666"/>
              <a:gd name="connsiteY1863" fmla="*/ 7936761 h 10285413"/>
              <a:gd name="connsiteX1864" fmla="*/ 2548288 w 11806666"/>
              <a:gd name="connsiteY1864" fmla="*/ 7946795 h 10285413"/>
              <a:gd name="connsiteX1865" fmla="*/ 2548288 w 11806666"/>
              <a:gd name="connsiteY1865" fmla="*/ 7956826 h 10285413"/>
              <a:gd name="connsiteX1866" fmla="*/ 2528223 w 11806666"/>
              <a:gd name="connsiteY1866" fmla="*/ 7956826 h 10285413"/>
              <a:gd name="connsiteX1867" fmla="*/ 2508157 w 11806666"/>
              <a:gd name="connsiteY1867" fmla="*/ 7956826 h 10285413"/>
              <a:gd name="connsiteX1868" fmla="*/ 2528223 w 11806666"/>
              <a:gd name="connsiteY1868" fmla="*/ 7936761 h 10285413"/>
              <a:gd name="connsiteX1869" fmla="*/ 2397801 w 11806666"/>
              <a:gd name="connsiteY1869" fmla="*/ 7936761 h 10285413"/>
              <a:gd name="connsiteX1870" fmla="*/ 2387768 w 11806666"/>
              <a:gd name="connsiteY1870" fmla="*/ 7956826 h 10285413"/>
              <a:gd name="connsiteX1871" fmla="*/ 2407832 w 11806666"/>
              <a:gd name="connsiteY1871" fmla="*/ 7956826 h 10285413"/>
              <a:gd name="connsiteX1872" fmla="*/ 2407832 w 11806666"/>
              <a:gd name="connsiteY1872" fmla="*/ 7936761 h 10285413"/>
              <a:gd name="connsiteX1873" fmla="*/ 2397801 w 11806666"/>
              <a:gd name="connsiteY1873" fmla="*/ 7936761 h 10285413"/>
              <a:gd name="connsiteX1874" fmla="*/ 2688746 w 11806666"/>
              <a:gd name="connsiteY1874" fmla="*/ 7916698 h 10285413"/>
              <a:gd name="connsiteX1875" fmla="*/ 2688746 w 11806666"/>
              <a:gd name="connsiteY1875" fmla="*/ 7936761 h 10285413"/>
              <a:gd name="connsiteX1876" fmla="*/ 2628552 w 11806666"/>
              <a:gd name="connsiteY1876" fmla="*/ 7996957 h 10285413"/>
              <a:gd name="connsiteX1877" fmla="*/ 2628552 w 11806666"/>
              <a:gd name="connsiteY1877" fmla="*/ 8017024 h 10285413"/>
              <a:gd name="connsiteX1878" fmla="*/ 2608483 w 11806666"/>
              <a:gd name="connsiteY1878" fmla="*/ 8037088 h 10285413"/>
              <a:gd name="connsiteX1879" fmla="*/ 2588421 w 11806666"/>
              <a:gd name="connsiteY1879" fmla="*/ 8047121 h 10285413"/>
              <a:gd name="connsiteX1880" fmla="*/ 2568352 w 11806666"/>
              <a:gd name="connsiteY1880" fmla="*/ 8057152 h 10285413"/>
              <a:gd name="connsiteX1881" fmla="*/ 2548288 w 11806666"/>
              <a:gd name="connsiteY1881" fmla="*/ 8057152 h 10285413"/>
              <a:gd name="connsiteX1882" fmla="*/ 2608483 w 11806666"/>
              <a:gd name="connsiteY1882" fmla="*/ 7996957 h 10285413"/>
              <a:gd name="connsiteX1883" fmla="*/ 2628552 w 11806666"/>
              <a:gd name="connsiteY1883" fmla="*/ 7956826 h 10285413"/>
              <a:gd name="connsiteX1884" fmla="*/ 2648616 w 11806666"/>
              <a:gd name="connsiteY1884" fmla="*/ 7936761 h 10285413"/>
              <a:gd name="connsiteX1885" fmla="*/ 2678714 w 11806666"/>
              <a:gd name="connsiteY1885" fmla="*/ 7926728 h 10285413"/>
              <a:gd name="connsiteX1886" fmla="*/ 2688746 w 11806666"/>
              <a:gd name="connsiteY1886" fmla="*/ 7916698 h 10285413"/>
              <a:gd name="connsiteX1887" fmla="*/ 4073250 w 11806666"/>
              <a:gd name="connsiteY1887" fmla="*/ 7896630 h 10285413"/>
              <a:gd name="connsiteX1888" fmla="*/ 4093317 w 11806666"/>
              <a:gd name="connsiteY1888" fmla="*/ 7896630 h 10285413"/>
              <a:gd name="connsiteX1889" fmla="*/ 4093317 w 11806666"/>
              <a:gd name="connsiteY1889" fmla="*/ 7906665 h 10285413"/>
              <a:gd name="connsiteX1890" fmla="*/ 4073250 w 11806666"/>
              <a:gd name="connsiteY1890" fmla="*/ 7916698 h 10285413"/>
              <a:gd name="connsiteX1891" fmla="*/ 4073250 w 11806666"/>
              <a:gd name="connsiteY1891" fmla="*/ 7896630 h 10285413"/>
              <a:gd name="connsiteX1892" fmla="*/ 1986461 w 11806666"/>
              <a:gd name="connsiteY1892" fmla="*/ 7896630 h 10285413"/>
              <a:gd name="connsiteX1893" fmla="*/ 1986461 w 11806666"/>
              <a:gd name="connsiteY1893" fmla="*/ 7936761 h 10285413"/>
              <a:gd name="connsiteX1894" fmla="*/ 2006526 w 11806666"/>
              <a:gd name="connsiteY1894" fmla="*/ 7916698 h 10285413"/>
              <a:gd name="connsiteX1895" fmla="*/ 7745198 w 11806666"/>
              <a:gd name="connsiteY1895" fmla="*/ 7876566 h 10285413"/>
              <a:gd name="connsiteX1896" fmla="*/ 7725134 w 11806666"/>
              <a:gd name="connsiteY1896" fmla="*/ 7896630 h 10285413"/>
              <a:gd name="connsiteX1897" fmla="*/ 7725134 w 11806666"/>
              <a:gd name="connsiteY1897" fmla="*/ 7916698 h 10285413"/>
              <a:gd name="connsiteX1898" fmla="*/ 7745198 w 11806666"/>
              <a:gd name="connsiteY1898" fmla="*/ 7896630 h 10285413"/>
              <a:gd name="connsiteX1899" fmla="*/ 4113381 w 11806666"/>
              <a:gd name="connsiteY1899" fmla="*/ 7876566 h 10285413"/>
              <a:gd name="connsiteX1900" fmla="*/ 4133445 w 11806666"/>
              <a:gd name="connsiteY1900" fmla="*/ 7896630 h 10285413"/>
              <a:gd name="connsiteX1901" fmla="*/ 4113381 w 11806666"/>
              <a:gd name="connsiteY1901" fmla="*/ 7896630 h 10285413"/>
              <a:gd name="connsiteX1902" fmla="*/ 3651881 w 11806666"/>
              <a:gd name="connsiteY1902" fmla="*/ 7876566 h 10285413"/>
              <a:gd name="connsiteX1903" fmla="*/ 3671945 w 11806666"/>
              <a:gd name="connsiteY1903" fmla="*/ 7876566 h 10285413"/>
              <a:gd name="connsiteX1904" fmla="*/ 3692009 w 11806666"/>
              <a:gd name="connsiteY1904" fmla="*/ 7896630 h 10285413"/>
              <a:gd name="connsiteX1905" fmla="*/ 3411097 w 11806666"/>
              <a:gd name="connsiteY1905" fmla="*/ 7876566 h 10285413"/>
              <a:gd name="connsiteX1906" fmla="*/ 3415111 w 11806666"/>
              <a:gd name="connsiteY1906" fmla="*/ 7876566 h 10285413"/>
              <a:gd name="connsiteX1907" fmla="*/ 3411097 w 11806666"/>
              <a:gd name="connsiteY1907" fmla="*/ 7883254 h 10285413"/>
              <a:gd name="connsiteX1908" fmla="*/ 2188785 w 11806666"/>
              <a:gd name="connsiteY1908" fmla="*/ 7874895 h 10285413"/>
              <a:gd name="connsiteX1909" fmla="*/ 2188167 w 11806666"/>
              <a:gd name="connsiteY1909" fmla="*/ 7882904 h 10285413"/>
              <a:gd name="connsiteX1910" fmla="*/ 2187115 w 11806666"/>
              <a:gd name="connsiteY1910" fmla="*/ 7876566 h 10285413"/>
              <a:gd name="connsiteX1911" fmla="*/ 4033120 w 11806666"/>
              <a:gd name="connsiteY1911" fmla="*/ 7856499 h 10285413"/>
              <a:gd name="connsiteX1912" fmla="*/ 4073250 w 11806666"/>
              <a:gd name="connsiteY1912" fmla="*/ 7866533 h 10285413"/>
              <a:gd name="connsiteX1913" fmla="*/ 4053186 w 11806666"/>
              <a:gd name="connsiteY1913" fmla="*/ 7896630 h 10285413"/>
              <a:gd name="connsiteX1914" fmla="*/ 4033120 w 11806666"/>
              <a:gd name="connsiteY1914" fmla="*/ 7916698 h 10285413"/>
              <a:gd name="connsiteX1915" fmla="*/ 4013056 w 11806666"/>
              <a:gd name="connsiteY1915" fmla="*/ 7936761 h 10285413"/>
              <a:gd name="connsiteX1916" fmla="*/ 3992989 w 11806666"/>
              <a:gd name="connsiteY1916" fmla="*/ 7916698 h 10285413"/>
              <a:gd name="connsiteX1917" fmla="*/ 4033120 w 11806666"/>
              <a:gd name="connsiteY1917" fmla="*/ 7856499 h 10285413"/>
              <a:gd name="connsiteX1918" fmla="*/ 2688746 w 11806666"/>
              <a:gd name="connsiteY1918" fmla="*/ 7856499 h 10285413"/>
              <a:gd name="connsiteX1919" fmla="*/ 2698779 w 11806666"/>
              <a:gd name="connsiteY1919" fmla="*/ 7856499 h 10285413"/>
              <a:gd name="connsiteX1920" fmla="*/ 2708812 w 11806666"/>
              <a:gd name="connsiteY1920" fmla="*/ 7856499 h 10285413"/>
              <a:gd name="connsiteX1921" fmla="*/ 2728876 w 11806666"/>
              <a:gd name="connsiteY1921" fmla="*/ 7856499 h 10285413"/>
              <a:gd name="connsiteX1922" fmla="*/ 2769007 w 11806666"/>
              <a:gd name="connsiteY1922" fmla="*/ 7856499 h 10285413"/>
              <a:gd name="connsiteX1923" fmla="*/ 2748941 w 11806666"/>
              <a:gd name="connsiteY1923" fmla="*/ 7876566 h 10285413"/>
              <a:gd name="connsiteX1924" fmla="*/ 2718843 w 11806666"/>
              <a:gd name="connsiteY1924" fmla="*/ 7896630 h 10285413"/>
              <a:gd name="connsiteX1925" fmla="*/ 2688746 w 11806666"/>
              <a:gd name="connsiteY1925" fmla="*/ 7876566 h 10285413"/>
              <a:gd name="connsiteX1926" fmla="*/ 2668681 w 11806666"/>
              <a:gd name="connsiteY1926" fmla="*/ 7866533 h 10285413"/>
              <a:gd name="connsiteX1927" fmla="*/ 2688746 w 11806666"/>
              <a:gd name="connsiteY1927" fmla="*/ 7856499 h 10285413"/>
              <a:gd name="connsiteX1928" fmla="*/ 7765265 w 11806666"/>
              <a:gd name="connsiteY1928" fmla="*/ 7836435 h 10285413"/>
              <a:gd name="connsiteX1929" fmla="*/ 7765265 w 11806666"/>
              <a:gd name="connsiteY1929" fmla="*/ 7856499 h 10285413"/>
              <a:gd name="connsiteX1930" fmla="*/ 7785329 w 11806666"/>
              <a:gd name="connsiteY1930" fmla="*/ 7836435 h 10285413"/>
              <a:gd name="connsiteX1931" fmla="*/ 2287440 w 11806666"/>
              <a:gd name="connsiteY1931" fmla="*/ 7836435 h 10285413"/>
              <a:gd name="connsiteX1932" fmla="*/ 2237277 w 11806666"/>
              <a:gd name="connsiteY1932" fmla="*/ 7886601 h 10285413"/>
              <a:gd name="connsiteX1933" fmla="*/ 2187115 w 11806666"/>
              <a:gd name="connsiteY1933" fmla="*/ 7956826 h 10285413"/>
              <a:gd name="connsiteX1934" fmla="*/ 2227244 w 11806666"/>
              <a:gd name="connsiteY1934" fmla="*/ 7956826 h 10285413"/>
              <a:gd name="connsiteX1935" fmla="*/ 2237277 w 11806666"/>
              <a:gd name="connsiteY1935" fmla="*/ 7916698 h 10285413"/>
              <a:gd name="connsiteX1936" fmla="*/ 2267375 w 11806666"/>
              <a:gd name="connsiteY1936" fmla="*/ 7896630 h 10285413"/>
              <a:gd name="connsiteX1937" fmla="*/ 2121901 w 11806666"/>
              <a:gd name="connsiteY1937" fmla="*/ 7826402 h 10285413"/>
              <a:gd name="connsiteX1938" fmla="*/ 2106851 w 11806666"/>
              <a:gd name="connsiteY1938" fmla="*/ 7836435 h 10285413"/>
              <a:gd name="connsiteX1939" fmla="*/ 2126920 w 11806666"/>
              <a:gd name="connsiteY1939" fmla="*/ 7836435 h 10285413"/>
              <a:gd name="connsiteX1940" fmla="*/ 2121901 w 11806666"/>
              <a:gd name="connsiteY1940" fmla="*/ 7826402 h 10285413"/>
              <a:gd name="connsiteX1941" fmla="*/ 6581413 w 11806666"/>
              <a:gd name="connsiteY1941" fmla="*/ 7816372 h 10285413"/>
              <a:gd name="connsiteX1942" fmla="*/ 6581413 w 11806666"/>
              <a:gd name="connsiteY1942" fmla="*/ 7836435 h 10285413"/>
              <a:gd name="connsiteX1943" fmla="*/ 6601477 w 11806666"/>
              <a:gd name="connsiteY1943" fmla="*/ 7816372 h 10285413"/>
              <a:gd name="connsiteX1944" fmla="*/ 6581413 w 11806666"/>
              <a:gd name="connsiteY1944" fmla="*/ 7816372 h 10285413"/>
              <a:gd name="connsiteX1945" fmla="*/ 6079778 w 11806666"/>
              <a:gd name="connsiteY1945" fmla="*/ 7816372 h 10285413"/>
              <a:gd name="connsiteX1946" fmla="*/ 6089811 w 11806666"/>
              <a:gd name="connsiteY1946" fmla="*/ 7816372 h 10285413"/>
              <a:gd name="connsiteX1947" fmla="*/ 6119912 w 11806666"/>
              <a:gd name="connsiteY1947" fmla="*/ 7816372 h 10285413"/>
              <a:gd name="connsiteX1948" fmla="*/ 6139976 w 11806666"/>
              <a:gd name="connsiteY1948" fmla="*/ 7816372 h 10285413"/>
              <a:gd name="connsiteX1949" fmla="*/ 6099845 w 11806666"/>
              <a:gd name="connsiteY1949" fmla="*/ 7836435 h 10285413"/>
              <a:gd name="connsiteX1950" fmla="*/ 6119912 w 11806666"/>
              <a:gd name="connsiteY1950" fmla="*/ 7876566 h 10285413"/>
              <a:gd name="connsiteX1951" fmla="*/ 6139976 w 11806666"/>
              <a:gd name="connsiteY1951" fmla="*/ 7956826 h 10285413"/>
              <a:gd name="connsiteX1952" fmla="*/ 6139976 w 11806666"/>
              <a:gd name="connsiteY1952" fmla="*/ 7966859 h 10285413"/>
              <a:gd name="connsiteX1953" fmla="*/ 6139976 w 11806666"/>
              <a:gd name="connsiteY1953" fmla="*/ 7996957 h 10285413"/>
              <a:gd name="connsiteX1954" fmla="*/ 6099845 w 11806666"/>
              <a:gd name="connsiteY1954" fmla="*/ 8077219 h 10285413"/>
              <a:gd name="connsiteX1955" fmla="*/ 6099845 w 11806666"/>
              <a:gd name="connsiteY1955" fmla="*/ 8037088 h 10285413"/>
              <a:gd name="connsiteX1956" fmla="*/ 6079778 w 11806666"/>
              <a:gd name="connsiteY1956" fmla="*/ 8017024 h 10285413"/>
              <a:gd name="connsiteX1957" fmla="*/ 6099845 w 11806666"/>
              <a:gd name="connsiteY1957" fmla="*/ 7976892 h 10285413"/>
              <a:gd name="connsiteX1958" fmla="*/ 6099845 w 11806666"/>
              <a:gd name="connsiteY1958" fmla="*/ 7916698 h 10285413"/>
              <a:gd name="connsiteX1959" fmla="*/ 6059714 w 11806666"/>
              <a:gd name="connsiteY1959" fmla="*/ 7996957 h 10285413"/>
              <a:gd name="connsiteX1960" fmla="*/ 6039649 w 11806666"/>
              <a:gd name="connsiteY1960" fmla="*/ 8057152 h 10285413"/>
              <a:gd name="connsiteX1961" fmla="*/ 6039649 w 11806666"/>
              <a:gd name="connsiteY1961" fmla="*/ 7976892 h 10285413"/>
              <a:gd name="connsiteX1962" fmla="*/ 6059714 w 11806666"/>
              <a:gd name="connsiteY1962" fmla="*/ 7966859 h 10285413"/>
              <a:gd name="connsiteX1963" fmla="*/ 6059714 w 11806666"/>
              <a:gd name="connsiteY1963" fmla="*/ 7916698 h 10285413"/>
              <a:gd name="connsiteX1964" fmla="*/ 6059714 w 11806666"/>
              <a:gd name="connsiteY1964" fmla="*/ 7856499 h 10285413"/>
              <a:gd name="connsiteX1965" fmla="*/ 6069747 w 11806666"/>
              <a:gd name="connsiteY1965" fmla="*/ 7836435 h 10285413"/>
              <a:gd name="connsiteX1966" fmla="*/ 6079778 w 11806666"/>
              <a:gd name="connsiteY1966" fmla="*/ 7816372 h 10285413"/>
              <a:gd name="connsiteX1967" fmla="*/ 4053186 w 11806666"/>
              <a:gd name="connsiteY1967" fmla="*/ 7816372 h 10285413"/>
              <a:gd name="connsiteX1968" fmla="*/ 4053186 w 11806666"/>
              <a:gd name="connsiteY1968" fmla="*/ 7836435 h 10285413"/>
              <a:gd name="connsiteX1969" fmla="*/ 4033120 w 11806666"/>
              <a:gd name="connsiteY1969" fmla="*/ 7836435 h 10285413"/>
              <a:gd name="connsiteX1970" fmla="*/ 4053186 w 11806666"/>
              <a:gd name="connsiteY1970" fmla="*/ 7816372 h 10285413"/>
              <a:gd name="connsiteX1971" fmla="*/ 3832467 w 11806666"/>
              <a:gd name="connsiteY1971" fmla="*/ 7816372 h 10285413"/>
              <a:gd name="connsiteX1972" fmla="*/ 3832467 w 11806666"/>
              <a:gd name="connsiteY1972" fmla="*/ 7856499 h 10285413"/>
              <a:gd name="connsiteX1973" fmla="*/ 3792336 w 11806666"/>
              <a:gd name="connsiteY1973" fmla="*/ 7866533 h 10285413"/>
              <a:gd name="connsiteX1974" fmla="*/ 3812403 w 11806666"/>
              <a:gd name="connsiteY1974" fmla="*/ 7836435 h 10285413"/>
              <a:gd name="connsiteX1975" fmla="*/ 3832467 w 11806666"/>
              <a:gd name="connsiteY1975" fmla="*/ 7816372 h 10285413"/>
              <a:gd name="connsiteX1976" fmla="*/ 3049919 w 11806666"/>
              <a:gd name="connsiteY1976" fmla="*/ 7816372 h 10285413"/>
              <a:gd name="connsiteX1977" fmla="*/ 3029855 w 11806666"/>
              <a:gd name="connsiteY1977" fmla="*/ 7856499 h 10285413"/>
              <a:gd name="connsiteX1978" fmla="*/ 3049919 w 11806666"/>
              <a:gd name="connsiteY1978" fmla="*/ 7836435 h 10285413"/>
              <a:gd name="connsiteX1979" fmla="*/ 2849269 w 11806666"/>
              <a:gd name="connsiteY1979" fmla="*/ 7816372 h 10285413"/>
              <a:gd name="connsiteX1980" fmla="*/ 2869335 w 11806666"/>
              <a:gd name="connsiteY1980" fmla="*/ 7836435 h 10285413"/>
              <a:gd name="connsiteX1981" fmla="*/ 2849269 w 11806666"/>
              <a:gd name="connsiteY1981" fmla="*/ 7836435 h 10285413"/>
              <a:gd name="connsiteX1982" fmla="*/ 2849269 w 11806666"/>
              <a:gd name="connsiteY1982" fmla="*/ 7816372 h 10285413"/>
              <a:gd name="connsiteX1983" fmla="*/ 7644871 w 11806666"/>
              <a:gd name="connsiteY1983" fmla="*/ 7796304 h 10285413"/>
              <a:gd name="connsiteX1984" fmla="*/ 7624807 w 11806666"/>
              <a:gd name="connsiteY1984" fmla="*/ 7816372 h 10285413"/>
              <a:gd name="connsiteX1985" fmla="*/ 7604741 w 11806666"/>
              <a:gd name="connsiteY1985" fmla="*/ 7836435 h 10285413"/>
              <a:gd name="connsiteX1986" fmla="*/ 7624807 w 11806666"/>
              <a:gd name="connsiteY1986" fmla="*/ 7836435 h 10285413"/>
              <a:gd name="connsiteX1987" fmla="*/ 7644871 w 11806666"/>
              <a:gd name="connsiteY1987" fmla="*/ 7796304 h 10285413"/>
              <a:gd name="connsiteX1988" fmla="*/ 3962891 w 11806666"/>
              <a:gd name="connsiteY1988" fmla="*/ 7796304 h 10285413"/>
              <a:gd name="connsiteX1989" fmla="*/ 3972925 w 11806666"/>
              <a:gd name="connsiteY1989" fmla="*/ 7796304 h 10285413"/>
              <a:gd name="connsiteX1990" fmla="*/ 3992989 w 11806666"/>
              <a:gd name="connsiteY1990" fmla="*/ 7836435 h 10285413"/>
              <a:gd name="connsiteX1991" fmla="*/ 3972925 w 11806666"/>
              <a:gd name="connsiteY1991" fmla="*/ 7856499 h 10285413"/>
              <a:gd name="connsiteX1992" fmla="*/ 3962891 w 11806666"/>
              <a:gd name="connsiteY1992" fmla="*/ 7846468 h 10285413"/>
              <a:gd name="connsiteX1993" fmla="*/ 3952861 w 11806666"/>
              <a:gd name="connsiteY1993" fmla="*/ 7836435 h 10285413"/>
              <a:gd name="connsiteX1994" fmla="*/ 3972925 w 11806666"/>
              <a:gd name="connsiteY1994" fmla="*/ 7816372 h 10285413"/>
              <a:gd name="connsiteX1995" fmla="*/ 3952861 w 11806666"/>
              <a:gd name="connsiteY1995" fmla="*/ 7816372 h 10285413"/>
              <a:gd name="connsiteX1996" fmla="*/ 3962891 w 11806666"/>
              <a:gd name="connsiteY1996" fmla="*/ 7796304 h 10285413"/>
              <a:gd name="connsiteX1997" fmla="*/ 2267375 w 11806666"/>
              <a:gd name="connsiteY1997" fmla="*/ 7776240 h 10285413"/>
              <a:gd name="connsiteX1998" fmla="*/ 2257342 w 11806666"/>
              <a:gd name="connsiteY1998" fmla="*/ 7796304 h 10285413"/>
              <a:gd name="connsiteX1999" fmla="*/ 2257342 w 11806666"/>
              <a:gd name="connsiteY1999" fmla="*/ 7816372 h 10285413"/>
              <a:gd name="connsiteX2000" fmla="*/ 2267375 w 11806666"/>
              <a:gd name="connsiteY2000" fmla="*/ 7796304 h 10285413"/>
              <a:gd name="connsiteX2001" fmla="*/ 2267375 w 11806666"/>
              <a:gd name="connsiteY2001" fmla="*/ 7776240 h 10285413"/>
              <a:gd name="connsiteX2002" fmla="*/ 7504415 w 11806666"/>
              <a:gd name="connsiteY2002" fmla="*/ 7756173 h 10285413"/>
              <a:gd name="connsiteX2003" fmla="*/ 7484350 w 11806666"/>
              <a:gd name="connsiteY2003" fmla="*/ 7766206 h 10285413"/>
              <a:gd name="connsiteX2004" fmla="*/ 7464283 w 11806666"/>
              <a:gd name="connsiteY2004" fmla="*/ 7776240 h 10285413"/>
              <a:gd name="connsiteX2005" fmla="*/ 7484350 w 11806666"/>
              <a:gd name="connsiteY2005" fmla="*/ 7776240 h 10285413"/>
              <a:gd name="connsiteX2006" fmla="*/ 7504415 w 11806666"/>
              <a:gd name="connsiteY2006" fmla="*/ 7756173 h 10285413"/>
              <a:gd name="connsiteX2007" fmla="*/ 7083045 w 11806666"/>
              <a:gd name="connsiteY2007" fmla="*/ 7756173 h 10285413"/>
              <a:gd name="connsiteX2008" fmla="*/ 7062977 w 11806666"/>
              <a:gd name="connsiteY2008" fmla="*/ 7816372 h 10285413"/>
              <a:gd name="connsiteX2009" fmla="*/ 7083045 w 11806666"/>
              <a:gd name="connsiteY2009" fmla="*/ 7796304 h 10285413"/>
              <a:gd name="connsiteX2010" fmla="*/ 3591684 w 11806666"/>
              <a:gd name="connsiteY2010" fmla="*/ 7756173 h 10285413"/>
              <a:gd name="connsiteX2011" fmla="*/ 3571620 w 11806666"/>
              <a:gd name="connsiteY2011" fmla="*/ 7776240 h 10285413"/>
              <a:gd name="connsiteX2012" fmla="*/ 3571620 w 11806666"/>
              <a:gd name="connsiteY2012" fmla="*/ 7816372 h 10285413"/>
              <a:gd name="connsiteX2013" fmla="*/ 3581652 w 11806666"/>
              <a:gd name="connsiteY2013" fmla="*/ 7806337 h 10285413"/>
              <a:gd name="connsiteX2014" fmla="*/ 3591684 w 11806666"/>
              <a:gd name="connsiteY2014" fmla="*/ 7796304 h 10285413"/>
              <a:gd name="connsiteX2015" fmla="*/ 3591684 w 11806666"/>
              <a:gd name="connsiteY2015" fmla="*/ 7776240 h 10285413"/>
              <a:gd name="connsiteX2016" fmla="*/ 3350901 w 11806666"/>
              <a:gd name="connsiteY2016" fmla="*/ 7756173 h 10285413"/>
              <a:gd name="connsiteX2017" fmla="*/ 3370966 w 11806666"/>
              <a:gd name="connsiteY2017" fmla="*/ 7756173 h 10285413"/>
              <a:gd name="connsiteX2018" fmla="*/ 3391030 w 11806666"/>
              <a:gd name="connsiteY2018" fmla="*/ 7756173 h 10285413"/>
              <a:gd name="connsiteX2019" fmla="*/ 3431161 w 11806666"/>
              <a:gd name="connsiteY2019" fmla="*/ 7756173 h 10285413"/>
              <a:gd name="connsiteX2020" fmla="*/ 3250572 w 11806666"/>
              <a:gd name="connsiteY2020" fmla="*/ 7936761 h 10285413"/>
              <a:gd name="connsiteX2021" fmla="*/ 3250572 w 11806666"/>
              <a:gd name="connsiteY2021" fmla="*/ 7916698 h 10285413"/>
              <a:gd name="connsiteX2022" fmla="*/ 3290703 w 11806666"/>
              <a:gd name="connsiteY2022" fmla="*/ 7856499 h 10285413"/>
              <a:gd name="connsiteX2023" fmla="*/ 3330837 w 11806666"/>
              <a:gd name="connsiteY2023" fmla="*/ 7806337 h 10285413"/>
              <a:gd name="connsiteX2024" fmla="*/ 3350901 w 11806666"/>
              <a:gd name="connsiteY2024" fmla="*/ 7796304 h 10285413"/>
              <a:gd name="connsiteX2025" fmla="*/ 3370966 w 11806666"/>
              <a:gd name="connsiteY2025" fmla="*/ 7776240 h 10285413"/>
              <a:gd name="connsiteX2026" fmla="*/ 3350901 w 11806666"/>
              <a:gd name="connsiteY2026" fmla="*/ 7756173 h 10285413"/>
              <a:gd name="connsiteX2027" fmla="*/ 3290703 w 11806666"/>
              <a:gd name="connsiteY2027" fmla="*/ 7756173 h 10285413"/>
              <a:gd name="connsiteX2028" fmla="*/ 3300739 w 11806666"/>
              <a:gd name="connsiteY2028" fmla="*/ 7766206 h 10285413"/>
              <a:gd name="connsiteX2029" fmla="*/ 3310772 w 11806666"/>
              <a:gd name="connsiteY2029" fmla="*/ 7796304 h 10285413"/>
              <a:gd name="connsiteX2030" fmla="*/ 3310772 w 11806666"/>
              <a:gd name="connsiteY2030" fmla="*/ 7816372 h 10285413"/>
              <a:gd name="connsiteX2031" fmla="*/ 3290703 w 11806666"/>
              <a:gd name="connsiteY2031" fmla="*/ 7796304 h 10285413"/>
              <a:gd name="connsiteX2032" fmla="*/ 3290703 w 11806666"/>
              <a:gd name="connsiteY2032" fmla="*/ 7776240 h 10285413"/>
              <a:gd name="connsiteX2033" fmla="*/ 3290703 w 11806666"/>
              <a:gd name="connsiteY2033" fmla="*/ 7756173 h 10285413"/>
              <a:gd name="connsiteX2034" fmla="*/ 451467 w 11806666"/>
              <a:gd name="connsiteY2034" fmla="*/ 7756173 h 10285413"/>
              <a:gd name="connsiteX2035" fmla="*/ 461501 w 11806666"/>
              <a:gd name="connsiteY2035" fmla="*/ 7776240 h 10285413"/>
              <a:gd name="connsiteX2036" fmla="*/ 461501 w 11806666"/>
              <a:gd name="connsiteY2036" fmla="*/ 7796304 h 10285413"/>
              <a:gd name="connsiteX2037" fmla="*/ 441436 w 11806666"/>
              <a:gd name="connsiteY2037" fmla="*/ 7776240 h 10285413"/>
              <a:gd name="connsiteX2038" fmla="*/ 451467 w 11806666"/>
              <a:gd name="connsiteY2038" fmla="*/ 7756173 h 10285413"/>
              <a:gd name="connsiteX2039" fmla="*/ 401305 w 11806666"/>
              <a:gd name="connsiteY2039" fmla="*/ 7756173 h 10285413"/>
              <a:gd name="connsiteX2040" fmla="*/ 391272 w 11806666"/>
              <a:gd name="connsiteY2040" fmla="*/ 7776240 h 10285413"/>
              <a:gd name="connsiteX2041" fmla="*/ 391272 w 11806666"/>
              <a:gd name="connsiteY2041" fmla="*/ 7766206 h 10285413"/>
              <a:gd name="connsiteX2042" fmla="*/ 401305 w 11806666"/>
              <a:gd name="connsiteY2042" fmla="*/ 7756173 h 10285413"/>
              <a:gd name="connsiteX2043" fmla="*/ 2146984 w 11806666"/>
              <a:gd name="connsiteY2043" fmla="*/ 7746142 h 10285413"/>
              <a:gd name="connsiteX2044" fmla="*/ 2126920 w 11806666"/>
              <a:gd name="connsiteY2044" fmla="*/ 7756173 h 10285413"/>
              <a:gd name="connsiteX2045" fmla="*/ 2136949 w 11806666"/>
              <a:gd name="connsiteY2045" fmla="*/ 7816372 h 10285413"/>
              <a:gd name="connsiteX2046" fmla="*/ 2126920 w 11806666"/>
              <a:gd name="connsiteY2046" fmla="*/ 7856499 h 10285413"/>
              <a:gd name="connsiteX2047" fmla="*/ 2106851 w 11806666"/>
              <a:gd name="connsiteY2047" fmla="*/ 7876566 h 10285413"/>
              <a:gd name="connsiteX2048" fmla="*/ 2066723 w 11806666"/>
              <a:gd name="connsiteY2048" fmla="*/ 7916698 h 10285413"/>
              <a:gd name="connsiteX2049" fmla="*/ 2126920 w 11806666"/>
              <a:gd name="connsiteY2049" fmla="*/ 7896630 h 10285413"/>
              <a:gd name="connsiteX2050" fmla="*/ 2167046 w 11806666"/>
              <a:gd name="connsiteY2050" fmla="*/ 7916698 h 10285413"/>
              <a:gd name="connsiteX2051" fmla="*/ 2167046 w 11806666"/>
              <a:gd name="connsiteY2051" fmla="*/ 7936761 h 10285413"/>
              <a:gd name="connsiteX2052" fmla="*/ 2187115 w 11806666"/>
              <a:gd name="connsiteY2052" fmla="*/ 7896630 h 10285413"/>
              <a:gd name="connsiteX2053" fmla="*/ 2188167 w 11806666"/>
              <a:gd name="connsiteY2053" fmla="*/ 7882904 h 10285413"/>
              <a:gd name="connsiteX2054" fmla="*/ 2188368 w 11806666"/>
              <a:gd name="connsiteY2054" fmla="*/ 7884089 h 10285413"/>
              <a:gd name="connsiteX2055" fmla="*/ 2207179 w 11806666"/>
              <a:gd name="connsiteY2055" fmla="*/ 7876566 h 10285413"/>
              <a:gd name="connsiteX2056" fmla="*/ 2227244 w 11806666"/>
              <a:gd name="connsiteY2056" fmla="*/ 7856499 h 10285413"/>
              <a:gd name="connsiteX2057" fmla="*/ 2227244 w 11806666"/>
              <a:gd name="connsiteY2057" fmla="*/ 7836435 h 10285413"/>
              <a:gd name="connsiteX2058" fmla="*/ 2188785 w 11806666"/>
              <a:gd name="connsiteY2058" fmla="*/ 7874895 h 10285413"/>
              <a:gd name="connsiteX2059" fmla="*/ 2189621 w 11806666"/>
              <a:gd name="connsiteY2059" fmla="*/ 7864025 h 10285413"/>
              <a:gd name="connsiteX2060" fmla="*/ 2197148 w 11806666"/>
              <a:gd name="connsiteY2060" fmla="*/ 7846468 h 10285413"/>
              <a:gd name="connsiteX2061" fmla="*/ 2187115 w 11806666"/>
              <a:gd name="connsiteY2061" fmla="*/ 7816372 h 10285413"/>
              <a:gd name="connsiteX2062" fmla="*/ 2207179 w 11806666"/>
              <a:gd name="connsiteY2062" fmla="*/ 7816372 h 10285413"/>
              <a:gd name="connsiteX2063" fmla="*/ 2207179 w 11806666"/>
              <a:gd name="connsiteY2063" fmla="*/ 7756173 h 10285413"/>
              <a:gd name="connsiteX2064" fmla="*/ 2187115 w 11806666"/>
              <a:gd name="connsiteY2064" fmla="*/ 7756173 h 10285413"/>
              <a:gd name="connsiteX2065" fmla="*/ 2146984 w 11806666"/>
              <a:gd name="connsiteY2065" fmla="*/ 7756173 h 10285413"/>
              <a:gd name="connsiteX2066" fmla="*/ 3611749 w 11806666"/>
              <a:gd name="connsiteY2066" fmla="*/ 7736109 h 10285413"/>
              <a:gd name="connsiteX2067" fmla="*/ 3611749 w 11806666"/>
              <a:gd name="connsiteY2067" fmla="*/ 7756173 h 10285413"/>
              <a:gd name="connsiteX2068" fmla="*/ 3631814 w 11806666"/>
              <a:gd name="connsiteY2068" fmla="*/ 7746142 h 10285413"/>
              <a:gd name="connsiteX2069" fmla="*/ 3611749 w 11806666"/>
              <a:gd name="connsiteY2069" fmla="*/ 7736109 h 10285413"/>
              <a:gd name="connsiteX2070" fmla="*/ 2829205 w 11806666"/>
              <a:gd name="connsiteY2070" fmla="*/ 7736109 h 10285413"/>
              <a:gd name="connsiteX2071" fmla="*/ 2849269 w 11806666"/>
              <a:gd name="connsiteY2071" fmla="*/ 7736109 h 10285413"/>
              <a:gd name="connsiteX2072" fmla="*/ 2849269 w 11806666"/>
              <a:gd name="connsiteY2072" fmla="*/ 7756173 h 10285413"/>
              <a:gd name="connsiteX2073" fmla="*/ 2829205 w 11806666"/>
              <a:gd name="connsiteY2073" fmla="*/ 7786271 h 10285413"/>
              <a:gd name="connsiteX2074" fmla="*/ 2809136 w 11806666"/>
              <a:gd name="connsiteY2074" fmla="*/ 7756173 h 10285413"/>
              <a:gd name="connsiteX2075" fmla="*/ 4053186 w 11806666"/>
              <a:gd name="connsiteY2075" fmla="*/ 7716044 h 10285413"/>
              <a:gd name="connsiteX2076" fmla="*/ 4053186 w 11806666"/>
              <a:gd name="connsiteY2076" fmla="*/ 7736109 h 10285413"/>
              <a:gd name="connsiteX2077" fmla="*/ 4033120 w 11806666"/>
              <a:gd name="connsiteY2077" fmla="*/ 7756173 h 10285413"/>
              <a:gd name="connsiteX2078" fmla="*/ 4033120 w 11806666"/>
              <a:gd name="connsiteY2078" fmla="*/ 7736109 h 10285413"/>
              <a:gd name="connsiteX2079" fmla="*/ 4053186 w 11806666"/>
              <a:gd name="connsiteY2079" fmla="*/ 7716044 h 10285413"/>
              <a:gd name="connsiteX2080" fmla="*/ 4143479 w 11806666"/>
              <a:gd name="connsiteY2080" fmla="*/ 7695978 h 10285413"/>
              <a:gd name="connsiteX2081" fmla="*/ 4153514 w 11806666"/>
              <a:gd name="connsiteY2081" fmla="*/ 7716044 h 10285413"/>
              <a:gd name="connsiteX2082" fmla="*/ 4193641 w 11806666"/>
              <a:gd name="connsiteY2082" fmla="*/ 7716044 h 10285413"/>
              <a:gd name="connsiteX2083" fmla="*/ 4233773 w 11806666"/>
              <a:gd name="connsiteY2083" fmla="*/ 7756173 h 10285413"/>
              <a:gd name="connsiteX2084" fmla="*/ 4173577 w 11806666"/>
              <a:gd name="connsiteY2084" fmla="*/ 7756173 h 10285413"/>
              <a:gd name="connsiteX2085" fmla="*/ 4193641 w 11806666"/>
              <a:gd name="connsiteY2085" fmla="*/ 7776240 h 10285413"/>
              <a:gd name="connsiteX2086" fmla="*/ 4193641 w 11806666"/>
              <a:gd name="connsiteY2086" fmla="*/ 7796304 h 10285413"/>
              <a:gd name="connsiteX2087" fmla="*/ 4173577 w 11806666"/>
              <a:gd name="connsiteY2087" fmla="*/ 7796304 h 10285413"/>
              <a:gd name="connsiteX2088" fmla="*/ 4153514 w 11806666"/>
              <a:gd name="connsiteY2088" fmla="*/ 7796304 h 10285413"/>
              <a:gd name="connsiteX2089" fmla="*/ 4113381 w 11806666"/>
              <a:gd name="connsiteY2089" fmla="*/ 7796304 h 10285413"/>
              <a:gd name="connsiteX2090" fmla="*/ 4113381 w 11806666"/>
              <a:gd name="connsiteY2090" fmla="*/ 7776240 h 10285413"/>
              <a:gd name="connsiteX2091" fmla="*/ 4113381 w 11806666"/>
              <a:gd name="connsiteY2091" fmla="*/ 7756173 h 10285413"/>
              <a:gd name="connsiteX2092" fmla="*/ 4133445 w 11806666"/>
              <a:gd name="connsiteY2092" fmla="*/ 7756173 h 10285413"/>
              <a:gd name="connsiteX2093" fmla="*/ 4153514 w 11806666"/>
              <a:gd name="connsiteY2093" fmla="*/ 7756173 h 10285413"/>
              <a:gd name="connsiteX2094" fmla="*/ 4143479 w 11806666"/>
              <a:gd name="connsiteY2094" fmla="*/ 7746142 h 10285413"/>
              <a:gd name="connsiteX2095" fmla="*/ 4133445 w 11806666"/>
              <a:gd name="connsiteY2095" fmla="*/ 7736109 h 10285413"/>
              <a:gd name="connsiteX2096" fmla="*/ 4113381 w 11806666"/>
              <a:gd name="connsiteY2096" fmla="*/ 7756173 h 10285413"/>
              <a:gd name="connsiteX2097" fmla="*/ 4113381 w 11806666"/>
              <a:gd name="connsiteY2097" fmla="*/ 7736109 h 10285413"/>
              <a:gd name="connsiteX2098" fmla="*/ 4133445 w 11806666"/>
              <a:gd name="connsiteY2098" fmla="*/ 7706011 h 10285413"/>
              <a:gd name="connsiteX2099" fmla="*/ 4143479 w 11806666"/>
              <a:gd name="connsiteY2099" fmla="*/ 7695978 h 10285413"/>
              <a:gd name="connsiteX2100" fmla="*/ 4113381 w 11806666"/>
              <a:gd name="connsiteY2100" fmla="*/ 7695978 h 10285413"/>
              <a:gd name="connsiteX2101" fmla="*/ 4113381 w 11806666"/>
              <a:gd name="connsiteY2101" fmla="*/ 7716044 h 10285413"/>
              <a:gd name="connsiteX2102" fmla="*/ 4103348 w 11806666"/>
              <a:gd name="connsiteY2102" fmla="*/ 7706011 h 10285413"/>
              <a:gd name="connsiteX2103" fmla="*/ 4113381 w 11806666"/>
              <a:gd name="connsiteY2103" fmla="*/ 7695978 h 10285413"/>
              <a:gd name="connsiteX2104" fmla="*/ 3100086 w 11806666"/>
              <a:gd name="connsiteY2104" fmla="*/ 7695978 h 10285413"/>
              <a:gd name="connsiteX2105" fmla="*/ 3090053 w 11806666"/>
              <a:gd name="connsiteY2105" fmla="*/ 7716044 h 10285413"/>
              <a:gd name="connsiteX2106" fmla="*/ 3100086 w 11806666"/>
              <a:gd name="connsiteY2106" fmla="*/ 7716044 h 10285413"/>
              <a:gd name="connsiteX2107" fmla="*/ 3110118 w 11806666"/>
              <a:gd name="connsiteY2107" fmla="*/ 7716044 h 10285413"/>
              <a:gd name="connsiteX2108" fmla="*/ 3110118 w 11806666"/>
              <a:gd name="connsiteY2108" fmla="*/ 7695978 h 10285413"/>
              <a:gd name="connsiteX2109" fmla="*/ 3100086 w 11806666"/>
              <a:gd name="connsiteY2109" fmla="*/ 7695978 h 10285413"/>
              <a:gd name="connsiteX2110" fmla="*/ 3049919 w 11806666"/>
              <a:gd name="connsiteY2110" fmla="*/ 7695978 h 10285413"/>
              <a:gd name="connsiteX2111" fmla="*/ 3029855 w 11806666"/>
              <a:gd name="connsiteY2111" fmla="*/ 7716044 h 10285413"/>
              <a:gd name="connsiteX2112" fmla="*/ 3029855 w 11806666"/>
              <a:gd name="connsiteY2112" fmla="*/ 7723568 h 10285413"/>
              <a:gd name="connsiteX2113" fmla="*/ 3029855 w 11806666"/>
              <a:gd name="connsiteY2113" fmla="*/ 7726076 h 10285413"/>
              <a:gd name="connsiteX2114" fmla="*/ 3029855 w 11806666"/>
              <a:gd name="connsiteY2114" fmla="*/ 7756173 h 10285413"/>
              <a:gd name="connsiteX2115" fmla="*/ 3009791 w 11806666"/>
              <a:gd name="connsiteY2115" fmla="*/ 7776240 h 10285413"/>
              <a:gd name="connsiteX2116" fmla="*/ 3029855 w 11806666"/>
              <a:gd name="connsiteY2116" fmla="*/ 7776240 h 10285413"/>
              <a:gd name="connsiteX2117" fmla="*/ 3069989 w 11806666"/>
              <a:gd name="connsiteY2117" fmla="*/ 7756173 h 10285413"/>
              <a:gd name="connsiteX2118" fmla="*/ 3090053 w 11806666"/>
              <a:gd name="connsiteY2118" fmla="*/ 7746142 h 10285413"/>
              <a:gd name="connsiteX2119" fmla="*/ 3069989 w 11806666"/>
              <a:gd name="connsiteY2119" fmla="*/ 7736109 h 10285413"/>
              <a:gd name="connsiteX2120" fmla="*/ 3069989 w 11806666"/>
              <a:gd name="connsiteY2120" fmla="*/ 7726076 h 10285413"/>
              <a:gd name="connsiteX2121" fmla="*/ 3049919 w 11806666"/>
              <a:gd name="connsiteY2121" fmla="*/ 7695978 h 10285413"/>
              <a:gd name="connsiteX2122" fmla="*/ 2407832 w 11806666"/>
              <a:gd name="connsiteY2122" fmla="*/ 7695978 h 10285413"/>
              <a:gd name="connsiteX2123" fmla="*/ 2327571 w 11806666"/>
              <a:gd name="connsiteY2123" fmla="*/ 7776240 h 10285413"/>
              <a:gd name="connsiteX2124" fmla="*/ 2347635 w 11806666"/>
              <a:gd name="connsiteY2124" fmla="*/ 7796304 h 10285413"/>
              <a:gd name="connsiteX2125" fmla="*/ 2347635 w 11806666"/>
              <a:gd name="connsiteY2125" fmla="*/ 7776240 h 10285413"/>
              <a:gd name="connsiteX2126" fmla="*/ 2367704 w 11806666"/>
              <a:gd name="connsiteY2126" fmla="*/ 7756173 h 10285413"/>
              <a:gd name="connsiteX2127" fmla="*/ 2232260 w 11806666"/>
              <a:gd name="connsiteY2127" fmla="*/ 7685945 h 10285413"/>
              <a:gd name="connsiteX2128" fmla="*/ 2227244 w 11806666"/>
              <a:gd name="connsiteY2128" fmla="*/ 7695978 h 10285413"/>
              <a:gd name="connsiteX2129" fmla="*/ 2247309 w 11806666"/>
              <a:gd name="connsiteY2129" fmla="*/ 7716044 h 10285413"/>
              <a:gd name="connsiteX2130" fmla="*/ 2247309 w 11806666"/>
              <a:gd name="connsiteY2130" fmla="*/ 7695978 h 10285413"/>
              <a:gd name="connsiteX2131" fmla="*/ 2232260 w 11806666"/>
              <a:gd name="connsiteY2131" fmla="*/ 7685945 h 10285413"/>
              <a:gd name="connsiteX2132" fmla="*/ 531729 w 11806666"/>
              <a:gd name="connsiteY2132" fmla="*/ 7685945 h 10285413"/>
              <a:gd name="connsiteX2133" fmla="*/ 561826 w 11806666"/>
              <a:gd name="connsiteY2133" fmla="*/ 7716044 h 10285413"/>
              <a:gd name="connsiteX2134" fmla="*/ 541759 w 11806666"/>
              <a:gd name="connsiteY2134" fmla="*/ 7716044 h 10285413"/>
              <a:gd name="connsiteX2135" fmla="*/ 541759 w 11806666"/>
              <a:gd name="connsiteY2135" fmla="*/ 7736109 h 10285413"/>
              <a:gd name="connsiteX2136" fmla="*/ 551792 w 11806666"/>
              <a:gd name="connsiteY2136" fmla="*/ 7756173 h 10285413"/>
              <a:gd name="connsiteX2137" fmla="*/ 581890 w 11806666"/>
              <a:gd name="connsiteY2137" fmla="*/ 7736109 h 10285413"/>
              <a:gd name="connsiteX2138" fmla="*/ 581890 w 11806666"/>
              <a:gd name="connsiteY2138" fmla="*/ 7756173 h 10285413"/>
              <a:gd name="connsiteX2139" fmla="*/ 541759 w 11806666"/>
              <a:gd name="connsiteY2139" fmla="*/ 7776240 h 10285413"/>
              <a:gd name="connsiteX2140" fmla="*/ 521695 w 11806666"/>
              <a:gd name="connsiteY2140" fmla="*/ 7736109 h 10285413"/>
              <a:gd name="connsiteX2141" fmla="*/ 501631 w 11806666"/>
              <a:gd name="connsiteY2141" fmla="*/ 7736109 h 10285413"/>
              <a:gd name="connsiteX2142" fmla="*/ 481565 w 11806666"/>
              <a:gd name="connsiteY2142" fmla="*/ 7716044 h 10285413"/>
              <a:gd name="connsiteX2143" fmla="*/ 531729 w 11806666"/>
              <a:gd name="connsiteY2143" fmla="*/ 7685945 h 10285413"/>
              <a:gd name="connsiteX2144" fmla="*/ 7544545 w 11806666"/>
              <a:gd name="connsiteY2144" fmla="*/ 7675913 h 10285413"/>
              <a:gd name="connsiteX2145" fmla="*/ 7524481 w 11806666"/>
              <a:gd name="connsiteY2145" fmla="*/ 7695978 h 10285413"/>
              <a:gd name="connsiteX2146" fmla="*/ 7524481 w 11806666"/>
              <a:gd name="connsiteY2146" fmla="*/ 7716044 h 10285413"/>
              <a:gd name="connsiteX2147" fmla="*/ 7544545 w 11806666"/>
              <a:gd name="connsiteY2147" fmla="*/ 7695978 h 10285413"/>
              <a:gd name="connsiteX2148" fmla="*/ 6280433 w 11806666"/>
              <a:gd name="connsiteY2148" fmla="*/ 7675913 h 10285413"/>
              <a:gd name="connsiteX2149" fmla="*/ 6300497 w 11806666"/>
              <a:gd name="connsiteY2149" fmla="*/ 7675913 h 10285413"/>
              <a:gd name="connsiteX2150" fmla="*/ 6280433 w 11806666"/>
              <a:gd name="connsiteY2150" fmla="*/ 7716044 h 10285413"/>
              <a:gd name="connsiteX2151" fmla="*/ 6280433 w 11806666"/>
              <a:gd name="connsiteY2151" fmla="*/ 7695978 h 10285413"/>
              <a:gd name="connsiteX2152" fmla="*/ 6280433 w 11806666"/>
              <a:gd name="connsiteY2152" fmla="*/ 7675913 h 10285413"/>
              <a:gd name="connsiteX2153" fmla="*/ 4314034 w 11806666"/>
              <a:gd name="connsiteY2153" fmla="*/ 7675913 h 10285413"/>
              <a:gd name="connsiteX2154" fmla="*/ 4314034 w 11806666"/>
              <a:gd name="connsiteY2154" fmla="*/ 7695978 h 10285413"/>
              <a:gd name="connsiteX2155" fmla="*/ 4334099 w 11806666"/>
              <a:gd name="connsiteY2155" fmla="*/ 7695978 h 10285413"/>
              <a:gd name="connsiteX2156" fmla="*/ 4334099 w 11806666"/>
              <a:gd name="connsiteY2156" fmla="*/ 7675913 h 10285413"/>
              <a:gd name="connsiteX2157" fmla="*/ 4314034 w 11806666"/>
              <a:gd name="connsiteY2157" fmla="*/ 7675913 h 10285413"/>
              <a:gd name="connsiteX2158" fmla="*/ 3932793 w 11806666"/>
              <a:gd name="connsiteY2158" fmla="*/ 7655847 h 10285413"/>
              <a:gd name="connsiteX2159" fmla="*/ 3942826 w 11806666"/>
              <a:gd name="connsiteY2159" fmla="*/ 7665881 h 10285413"/>
              <a:gd name="connsiteX2160" fmla="*/ 3932793 w 11806666"/>
              <a:gd name="connsiteY2160" fmla="*/ 7675913 h 10285413"/>
              <a:gd name="connsiteX2161" fmla="*/ 3932793 w 11806666"/>
              <a:gd name="connsiteY2161" fmla="*/ 7655847 h 10285413"/>
              <a:gd name="connsiteX2162" fmla="*/ 2944580 w 11806666"/>
              <a:gd name="connsiteY2162" fmla="*/ 7645816 h 10285413"/>
              <a:gd name="connsiteX2163" fmla="*/ 2949593 w 11806666"/>
              <a:gd name="connsiteY2163" fmla="*/ 7655847 h 10285413"/>
              <a:gd name="connsiteX2164" fmla="*/ 2909465 w 11806666"/>
              <a:gd name="connsiteY2164" fmla="*/ 7675913 h 10285413"/>
              <a:gd name="connsiteX2165" fmla="*/ 2929529 w 11806666"/>
              <a:gd name="connsiteY2165" fmla="*/ 7655847 h 10285413"/>
              <a:gd name="connsiteX2166" fmla="*/ 2944580 w 11806666"/>
              <a:gd name="connsiteY2166" fmla="*/ 7645816 h 10285413"/>
              <a:gd name="connsiteX2167" fmla="*/ 2447963 w 11806666"/>
              <a:gd name="connsiteY2167" fmla="*/ 7635783 h 10285413"/>
              <a:gd name="connsiteX2168" fmla="*/ 2447963 w 11806666"/>
              <a:gd name="connsiteY2168" fmla="*/ 7655847 h 10285413"/>
              <a:gd name="connsiteX2169" fmla="*/ 2468028 w 11806666"/>
              <a:gd name="connsiteY2169" fmla="*/ 7635783 h 10285413"/>
              <a:gd name="connsiteX2170" fmla="*/ 2447963 w 11806666"/>
              <a:gd name="connsiteY2170" fmla="*/ 7635783 h 10285413"/>
              <a:gd name="connsiteX2171" fmla="*/ 3150247 w 11806666"/>
              <a:gd name="connsiteY2171" fmla="*/ 7600668 h 10285413"/>
              <a:gd name="connsiteX2172" fmla="*/ 3140215 w 11806666"/>
              <a:gd name="connsiteY2172" fmla="*/ 7605685 h 10285413"/>
              <a:gd name="connsiteX2173" fmla="*/ 3140215 w 11806666"/>
              <a:gd name="connsiteY2173" fmla="*/ 7625750 h 10285413"/>
              <a:gd name="connsiteX2174" fmla="*/ 3160280 w 11806666"/>
              <a:gd name="connsiteY2174" fmla="*/ 7635783 h 10285413"/>
              <a:gd name="connsiteX2175" fmla="*/ 3170313 w 11806666"/>
              <a:gd name="connsiteY2175" fmla="*/ 7625750 h 10285413"/>
              <a:gd name="connsiteX2176" fmla="*/ 3160280 w 11806666"/>
              <a:gd name="connsiteY2176" fmla="*/ 7605685 h 10285413"/>
              <a:gd name="connsiteX2177" fmla="*/ 3150247 w 11806666"/>
              <a:gd name="connsiteY2177" fmla="*/ 7600668 h 10285413"/>
              <a:gd name="connsiteX2178" fmla="*/ 6601477 w 11806666"/>
              <a:gd name="connsiteY2178" fmla="*/ 7595652 h 10285413"/>
              <a:gd name="connsiteX2179" fmla="*/ 6581413 w 11806666"/>
              <a:gd name="connsiteY2179" fmla="*/ 7615718 h 10285413"/>
              <a:gd name="connsiteX2180" fmla="*/ 6591443 w 11806666"/>
              <a:gd name="connsiteY2180" fmla="*/ 7635783 h 10285413"/>
              <a:gd name="connsiteX2181" fmla="*/ 6601477 w 11806666"/>
              <a:gd name="connsiteY2181" fmla="*/ 7615718 h 10285413"/>
              <a:gd name="connsiteX2182" fmla="*/ 6601477 w 11806666"/>
              <a:gd name="connsiteY2182" fmla="*/ 7595652 h 10285413"/>
              <a:gd name="connsiteX2183" fmla="*/ 3932793 w 11806666"/>
              <a:gd name="connsiteY2183" fmla="*/ 7595652 h 10285413"/>
              <a:gd name="connsiteX2184" fmla="*/ 3952861 w 11806666"/>
              <a:gd name="connsiteY2184" fmla="*/ 7595652 h 10285413"/>
              <a:gd name="connsiteX2185" fmla="*/ 3932793 w 11806666"/>
              <a:gd name="connsiteY2185" fmla="*/ 7615718 h 10285413"/>
              <a:gd name="connsiteX2186" fmla="*/ 3912729 w 11806666"/>
              <a:gd name="connsiteY2186" fmla="*/ 7615718 h 10285413"/>
              <a:gd name="connsiteX2187" fmla="*/ 3932793 w 11806666"/>
              <a:gd name="connsiteY2187" fmla="*/ 7595652 h 10285413"/>
              <a:gd name="connsiteX2188" fmla="*/ 3792336 w 11806666"/>
              <a:gd name="connsiteY2188" fmla="*/ 7595652 h 10285413"/>
              <a:gd name="connsiteX2189" fmla="*/ 3792336 w 11806666"/>
              <a:gd name="connsiteY2189" fmla="*/ 7615718 h 10285413"/>
              <a:gd name="connsiteX2190" fmla="*/ 3812403 w 11806666"/>
              <a:gd name="connsiteY2190" fmla="*/ 7595652 h 10285413"/>
              <a:gd name="connsiteX2191" fmla="*/ 2769007 w 11806666"/>
              <a:gd name="connsiteY2191" fmla="*/ 7595652 h 10285413"/>
              <a:gd name="connsiteX2192" fmla="*/ 2748941 w 11806666"/>
              <a:gd name="connsiteY2192" fmla="*/ 7615718 h 10285413"/>
              <a:gd name="connsiteX2193" fmla="*/ 2728876 w 11806666"/>
              <a:gd name="connsiteY2193" fmla="*/ 7635783 h 10285413"/>
              <a:gd name="connsiteX2194" fmla="*/ 2769007 w 11806666"/>
              <a:gd name="connsiteY2194" fmla="*/ 7615718 h 10285413"/>
              <a:gd name="connsiteX2195" fmla="*/ 6190138 w 11806666"/>
              <a:gd name="connsiteY2195" fmla="*/ 7583739 h 10285413"/>
              <a:gd name="connsiteX2196" fmla="*/ 6220235 w 11806666"/>
              <a:gd name="connsiteY2196" fmla="*/ 7615718 h 10285413"/>
              <a:gd name="connsiteX2197" fmla="*/ 6200171 w 11806666"/>
              <a:gd name="connsiteY2197" fmla="*/ 7695978 h 10285413"/>
              <a:gd name="connsiteX2198" fmla="*/ 6170073 w 11806666"/>
              <a:gd name="connsiteY2198" fmla="*/ 7706011 h 10285413"/>
              <a:gd name="connsiteX2199" fmla="*/ 6160040 w 11806666"/>
              <a:gd name="connsiteY2199" fmla="*/ 7716044 h 10285413"/>
              <a:gd name="connsiteX2200" fmla="*/ 6139976 w 11806666"/>
              <a:gd name="connsiteY2200" fmla="*/ 7695978 h 10285413"/>
              <a:gd name="connsiteX2201" fmla="*/ 6139976 w 11806666"/>
              <a:gd name="connsiteY2201" fmla="*/ 7675913 h 10285413"/>
              <a:gd name="connsiteX2202" fmla="*/ 6160040 w 11806666"/>
              <a:gd name="connsiteY2202" fmla="*/ 7665881 h 10285413"/>
              <a:gd name="connsiteX2203" fmla="*/ 6160040 w 11806666"/>
              <a:gd name="connsiteY2203" fmla="*/ 7635783 h 10285413"/>
              <a:gd name="connsiteX2204" fmla="*/ 6180105 w 11806666"/>
              <a:gd name="connsiteY2204" fmla="*/ 7585619 h 10285413"/>
              <a:gd name="connsiteX2205" fmla="*/ 6190138 w 11806666"/>
              <a:gd name="connsiteY2205" fmla="*/ 7583739 h 10285413"/>
              <a:gd name="connsiteX2206" fmla="*/ 7223502 w 11806666"/>
              <a:gd name="connsiteY2206" fmla="*/ 7575588 h 10285413"/>
              <a:gd name="connsiteX2207" fmla="*/ 7183371 w 11806666"/>
              <a:gd name="connsiteY2207" fmla="*/ 7595652 h 10285413"/>
              <a:gd name="connsiteX2208" fmla="*/ 7163304 w 11806666"/>
              <a:gd name="connsiteY2208" fmla="*/ 7615718 h 10285413"/>
              <a:gd name="connsiteX2209" fmla="*/ 7133207 w 11806666"/>
              <a:gd name="connsiteY2209" fmla="*/ 7675913 h 10285413"/>
              <a:gd name="connsiteX2210" fmla="*/ 7103109 w 11806666"/>
              <a:gd name="connsiteY2210" fmla="*/ 7736109 h 10285413"/>
              <a:gd name="connsiteX2211" fmla="*/ 7113142 w 11806666"/>
              <a:gd name="connsiteY2211" fmla="*/ 7766206 h 10285413"/>
              <a:gd name="connsiteX2212" fmla="*/ 7103109 w 11806666"/>
              <a:gd name="connsiteY2212" fmla="*/ 7796304 h 10285413"/>
              <a:gd name="connsiteX2213" fmla="*/ 7103109 w 11806666"/>
              <a:gd name="connsiteY2213" fmla="*/ 7816372 h 10285413"/>
              <a:gd name="connsiteX2214" fmla="*/ 7123175 w 11806666"/>
              <a:gd name="connsiteY2214" fmla="*/ 7796304 h 10285413"/>
              <a:gd name="connsiteX2215" fmla="*/ 7123175 w 11806666"/>
              <a:gd name="connsiteY2215" fmla="*/ 7756173 h 10285413"/>
              <a:gd name="connsiteX2216" fmla="*/ 7143240 w 11806666"/>
              <a:gd name="connsiteY2216" fmla="*/ 7716044 h 10285413"/>
              <a:gd name="connsiteX2217" fmla="*/ 7163304 w 11806666"/>
              <a:gd name="connsiteY2217" fmla="*/ 7655847 h 10285413"/>
              <a:gd name="connsiteX2218" fmla="*/ 7203435 w 11806666"/>
              <a:gd name="connsiteY2218" fmla="*/ 7615718 h 10285413"/>
              <a:gd name="connsiteX2219" fmla="*/ 7103109 w 11806666"/>
              <a:gd name="connsiteY2219" fmla="*/ 7575588 h 10285413"/>
              <a:gd name="connsiteX2220" fmla="*/ 7083045 w 11806666"/>
              <a:gd name="connsiteY2220" fmla="*/ 7595652 h 10285413"/>
              <a:gd name="connsiteX2221" fmla="*/ 7103109 w 11806666"/>
              <a:gd name="connsiteY2221" fmla="*/ 7595652 h 10285413"/>
              <a:gd name="connsiteX2222" fmla="*/ 7103109 w 11806666"/>
              <a:gd name="connsiteY2222" fmla="*/ 7575588 h 10285413"/>
              <a:gd name="connsiteX2223" fmla="*/ 4354165 w 11806666"/>
              <a:gd name="connsiteY2223" fmla="*/ 7575588 h 10285413"/>
              <a:gd name="connsiteX2224" fmla="*/ 4314034 w 11806666"/>
              <a:gd name="connsiteY2224" fmla="*/ 7615718 h 10285413"/>
              <a:gd name="connsiteX2225" fmla="*/ 4354165 w 11806666"/>
              <a:gd name="connsiteY2225" fmla="*/ 7595652 h 10285413"/>
              <a:gd name="connsiteX2226" fmla="*/ 3110118 w 11806666"/>
              <a:gd name="connsiteY2226" fmla="*/ 7575588 h 10285413"/>
              <a:gd name="connsiteX2227" fmla="*/ 3090053 w 11806666"/>
              <a:gd name="connsiteY2227" fmla="*/ 7595652 h 10285413"/>
              <a:gd name="connsiteX2228" fmla="*/ 3069989 w 11806666"/>
              <a:gd name="connsiteY2228" fmla="*/ 7595652 h 10285413"/>
              <a:gd name="connsiteX2229" fmla="*/ 2227244 w 11806666"/>
              <a:gd name="connsiteY2229" fmla="*/ 7575588 h 10285413"/>
              <a:gd name="connsiteX2230" fmla="*/ 2247309 w 11806666"/>
              <a:gd name="connsiteY2230" fmla="*/ 7615718 h 10285413"/>
              <a:gd name="connsiteX2231" fmla="*/ 2257342 w 11806666"/>
              <a:gd name="connsiteY2231" fmla="*/ 7585619 h 10285413"/>
              <a:gd name="connsiteX2232" fmla="*/ 2267375 w 11806666"/>
              <a:gd name="connsiteY2232" fmla="*/ 7575588 h 10285413"/>
              <a:gd name="connsiteX2233" fmla="*/ 4574883 w 11806666"/>
              <a:gd name="connsiteY2233" fmla="*/ 7555520 h 10285413"/>
              <a:gd name="connsiteX2234" fmla="*/ 4594949 w 11806666"/>
              <a:gd name="connsiteY2234" fmla="*/ 7555520 h 10285413"/>
              <a:gd name="connsiteX2235" fmla="*/ 4615013 w 11806666"/>
              <a:gd name="connsiteY2235" fmla="*/ 7555520 h 10285413"/>
              <a:gd name="connsiteX2236" fmla="*/ 4594949 w 11806666"/>
              <a:gd name="connsiteY2236" fmla="*/ 7625750 h 10285413"/>
              <a:gd name="connsiteX2237" fmla="*/ 4554818 w 11806666"/>
              <a:gd name="connsiteY2237" fmla="*/ 7695978 h 10285413"/>
              <a:gd name="connsiteX2238" fmla="*/ 4554818 w 11806666"/>
              <a:gd name="connsiteY2238" fmla="*/ 7675913 h 10285413"/>
              <a:gd name="connsiteX2239" fmla="*/ 4574883 w 11806666"/>
              <a:gd name="connsiteY2239" fmla="*/ 7595652 h 10285413"/>
              <a:gd name="connsiteX2240" fmla="*/ 4554818 w 11806666"/>
              <a:gd name="connsiteY2240" fmla="*/ 7575588 h 10285413"/>
              <a:gd name="connsiteX2241" fmla="*/ 4574883 w 11806666"/>
              <a:gd name="connsiteY2241" fmla="*/ 7555520 h 10285413"/>
              <a:gd name="connsiteX2242" fmla="*/ 2889400 w 11806666"/>
              <a:gd name="connsiteY2242" fmla="*/ 7555520 h 10285413"/>
              <a:gd name="connsiteX2243" fmla="*/ 2879367 w 11806666"/>
              <a:gd name="connsiteY2243" fmla="*/ 7565555 h 10285413"/>
              <a:gd name="connsiteX2244" fmla="*/ 2899432 w 11806666"/>
              <a:gd name="connsiteY2244" fmla="*/ 7575588 h 10285413"/>
              <a:gd name="connsiteX2245" fmla="*/ 2909465 w 11806666"/>
              <a:gd name="connsiteY2245" fmla="*/ 7555520 h 10285413"/>
              <a:gd name="connsiteX2246" fmla="*/ 2889400 w 11806666"/>
              <a:gd name="connsiteY2246" fmla="*/ 7555520 h 10285413"/>
              <a:gd name="connsiteX2247" fmla="*/ 2528223 w 11806666"/>
              <a:gd name="connsiteY2247" fmla="*/ 7555520 h 10285413"/>
              <a:gd name="connsiteX2248" fmla="*/ 2498126 w 11806666"/>
              <a:gd name="connsiteY2248" fmla="*/ 7565555 h 10285413"/>
              <a:gd name="connsiteX2249" fmla="*/ 2488093 w 11806666"/>
              <a:gd name="connsiteY2249" fmla="*/ 7595652 h 10285413"/>
              <a:gd name="connsiteX2250" fmla="*/ 2488093 w 11806666"/>
              <a:gd name="connsiteY2250" fmla="*/ 7635783 h 10285413"/>
              <a:gd name="connsiteX2251" fmla="*/ 2498126 w 11806666"/>
              <a:gd name="connsiteY2251" fmla="*/ 7615718 h 10285413"/>
              <a:gd name="connsiteX2252" fmla="*/ 2488093 w 11806666"/>
              <a:gd name="connsiteY2252" fmla="*/ 7595652 h 10285413"/>
              <a:gd name="connsiteX2253" fmla="*/ 2508157 w 11806666"/>
              <a:gd name="connsiteY2253" fmla="*/ 7575588 h 10285413"/>
              <a:gd name="connsiteX2254" fmla="*/ 2518190 w 11806666"/>
              <a:gd name="connsiteY2254" fmla="*/ 7575588 h 10285413"/>
              <a:gd name="connsiteX2255" fmla="*/ 2528223 w 11806666"/>
              <a:gd name="connsiteY2255" fmla="*/ 7555520 h 10285413"/>
              <a:gd name="connsiteX2256" fmla="*/ 6380760 w 11806666"/>
              <a:gd name="connsiteY2256" fmla="*/ 7535457 h 10285413"/>
              <a:gd name="connsiteX2257" fmla="*/ 6360693 w 11806666"/>
              <a:gd name="connsiteY2257" fmla="*/ 7555520 h 10285413"/>
              <a:gd name="connsiteX2258" fmla="*/ 6380760 w 11806666"/>
              <a:gd name="connsiteY2258" fmla="*/ 7575588 h 10285413"/>
              <a:gd name="connsiteX2259" fmla="*/ 6380760 w 11806666"/>
              <a:gd name="connsiteY2259" fmla="*/ 7535457 h 10285413"/>
              <a:gd name="connsiteX2260" fmla="*/ 3411097 w 11806666"/>
              <a:gd name="connsiteY2260" fmla="*/ 7535457 h 10285413"/>
              <a:gd name="connsiteX2261" fmla="*/ 3330837 w 11806666"/>
              <a:gd name="connsiteY2261" fmla="*/ 7595652 h 10285413"/>
              <a:gd name="connsiteX2262" fmla="*/ 3300739 w 11806666"/>
              <a:gd name="connsiteY2262" fmla="*/ 7625750 h 10285413"/>
              <a:gd name="connsiteX2263" fmla="*/ 3270641 w 11806666"/>
              <a:gd name="connsiteY2263" fmla="*/ 7635783 h 10285413"/>
              <a:gd name="connsiteX2264" fmla="*/ 3260606 w 11806666"/>
              <a:gd name="connsiteY2264" fmla="*/ 7665881 h 10285413"/>
              <a:gd name="connsiteX2265" fmla="*/ 3230508 w 11806666"/>
              <a:gd name="connsiteY2265" fmla="*/ 7695978 h 10285413"/>
              <a:gd name="connsiteX2266" fmla="*/ 3220475 w 11806666"/>
              <a:gd name="connsiteY2266" fmla="*/ 7695978 h 10285413"/>
              <a:gd name="connsiteX2267" fmla="*/ 3210444 w 11806666"/>
              <a:gd name="connsiteY2267" fmla="*/ 7716044 h 10285413"/>
              <a:gd name="connsiteX2268" fmla="*/ 3180344 w 11806666"/>
              <a:gd name="connsiteY2268" fmla="*/ 7736109 h 10285413"/>
              <a:gd name="connsiteX2269" fmla="*/ 3170313 w 11806666"/>
              <a:gd name="connsiteY2269" fmla="*/ 7736109 h 10285413"/>
              <a:gd name="connsiteX2270" fmla="*/ 3150247 w 11806666"/>
              <a:gd name="connsiteY2270" fmla="*/ 7756173 h 10285413"/>
              <a:gd name="connsiteX2271" fmla="*/ 3090053 w 11806666"/>
              <a:gd name="connsiteY2271" fmla="*/ 7836435 h 10285413"/>
              <a:gd name="connsiteX2272" fmla="*/ 2989724 w 11806666"/>
              <a:gd name="connsiteY2272" fmla="*/ 7956826 h 10285413"/>
              <a:gd name="connsiteX2273" fmla="*/ 2969660 w 11806666"/>
              <a:gd name="connsiteY2273" fmla="*/ 7996957 h 10285413"/>
              <a:gd name="connsiteX2274" fmla="*/ 2999758 w 11806666"/>
              <a:gd name="connsiteY2274" fmla="*/ 7996957 h 10285413"/>
              <a:gd name="connsiteX2275" fmla="*/ 3029855 w 11806666"/>
              <a:gd name="connsiteY2275" fmla="*/ 7956826 h 10285413"/>
              <a:gd name="connsiteX2276" fmla="*/ 3069989 w 11806666"/>
              <a:gd name="connsiteY2276" fmla="*/ 7916698 h 10285413"/>
              <a:gd name="connsiteX2277" fmla="*/ 3110118 w 11806666"/>
              <a:gd name="connsiteY2277" fmla="*/ 7876566 h 10285413"/>
              <a:gd name="connsiteX2278" fmla="*/ 3210444 w 11806666"/>
              <a:gd name="connsiteY2278" fmla="*/ 7756173 h 10285413"/>
              <a:gd name="connsiteX2279" fmla="*/ 3300739 w 11806666"/>
              <a:gd name="connsiteY2279" fmla="*/ 7655847 h 10285413"/>
              <a:gd name="connsiteX2280" fmla="*/ 3330837 w 11806666"/>
              <a:gd name="connsiteY2280" fmla="*/ 7615718 h 10285413"/>
              <a:gd name="connsiteX2281" fmla="*/ 3391030 w 11806666"/>
              <a:gd name="connsiteY2281" fmla="*/ 7555520 h 10285413"/>
              <a:gd name="connsiteX2282" fmla="*/ 2819169 w 11806666"/>
              <a:gd name="connsiteY2282" fmla="*/ 7535457 h 10285413"/>
              <a:gd name="connsiteX2283" fmla="*/ 2809136 w 11806666"/>
              <a:gd name="connsiteY2283" fmla="*/ 7545490 h 10285413"/>
              <a:gd name="connsiteX2284" fmla="*/ 2829205 w 11806666"/>
              <a:gd name="connsiteY2284" fmla="*/ 7555520 h 10285413"/>
              <a:gd name="connsiteX2285" fmla="*/ 2819169 w 11806666"/>
              <a:gd name="connsiteY2285" fmla="*/ 7535457 h 10285413"/>
              <a:gd name="connsiteX2286" fmla="*/ 7223502 w 11806666"/>
              <a:gd name="connsiteY2286" fmla="*/ 7515392 h 10285413"/>
              <a:gd name="connsiteX2287" fmla="*/ 7203435 w 11806666"/>
              <a:gd name="connsiteY2287" fmla="*/ 7555520 h 10285413"/>
              <a:gd name="connsiteX2288" fmla="*/ 7223502 w 11806666"/>
              <a:gd name="connsiteY2288" fmla="*/ 7555520 h 10285413"/>
              <a:gd name="connsiteX2289" fmla="*/ 7233533 w 11806666"/>
              <a:gd name="connsiteY2289" fmla="*/ 7525422 h 10285413"/>
              <a:gd name="connsiteX2290" fmla="*/ 7223502 w 11806666"/>
              <a:gd name="connsiteY2290" fmla="*/ 7515392 h 10285413"/>
              <a:gd name="connsiteX2291" fmla="*/ 7103109 w 11806666"/>
              <a:gd name="connsiteY2291" fmla="*/ 7515392 h 10285413"/>
              <a:gd name="connsiteX2292" fmla="*/ 7083045 w 11806666"/>
              <a:gd name="connsiteY2292" fmla="*/ 7535457 h 10285413"/>
              <a:gd name="connsiteX2293" fmla="*/ 7103109 w 11806666"/>
              <a:gd name="connsiteY2293" fmla="*/ 7535457 h 10285413"/>
              <a:gd name="connsiteX2294" fmla="*/ 7103109 w 11806666"/>
              <a:gd name="connsiteY2294" fmla="*/ 7515392 h 10285413"/>
              <a:gd name="connsiteX2295" fmla="*/ 4474557 w 11806666"/>
              <a:gd name="connsiteY2295" fmla="*/ 7515392 h 10285413"/>
              <a:gd name="connsiteX2296" fmla="*/ 4474557 w 11806666"/>
              <a:gd name="connsiteY2296" fmla="*/ 7555520 h 10285413"/>
              <a:gd name="connsiteX2297" fmla="*/ 4494623 w 11806666"/>
              <a:gd name="connsiteY2297" fmla="*/ 7535457 h 10285413"/>
              <a:gd name="connsiteX2298" fmla="*/ 4494623 w 11806666"/>
              <a:gd name="connsiteY2298" fmla="*/ 7515392 h 10285413"/>
              <a:gd name="connsiteX2299" fmla="*/ 4474557 w 11806666"/>
              <a:gd name="connsiteY2299" fmla="*/ 7515392 h 10285413"/>
              <a:gd name="connsiteX2300" fmla="*/ 3802370 w 11806666"/>
              <a:gd name="connsiteY2300" fmla="*/ 7515392 h 10285413"/>
              <a:gd name="connsiteX2301" fmla="*/ 3792336 w 11806666"/>
              <a:gd name="connsiteY2301" fmla="*/ 7535457 h 10285413"/>
              <a:gd name="connsiteX2302" fmla="*/ 3792336 w 11806666"/>
              <a:gd name="connsiteY2302" fmla="*/ 7555520 h 10285413"/>
              <a:gd name="connsiteX2303" fmla="*/ 3812403 w 11806666"/>
              <a:gd name="connsiteY2303" fmla="*/ 7535457 h 10285413"/>
              <a:gd name="connsiteX2304" fmla="*/ 3802370 w 11806666"/>
              <a:gd name="connsiteY2304" fmla="*/ 7515392 h 10285413"/>
              <a:gd name="connsiteX2305" fmla="*/ 3350901 w 11806666"/>
              <a:gd name="connsiteY2305" fmla="*/ 7495326 h 10285413"/>
              <a:gd name="connsiteX2306" fmla="*/ 3350901 w 11806666"/>
              <a:gd name="connsiteY2306" fmla="*/ 7515392 h 10285413"/>
              <a:gd name="connsiteX2307" fmla="*/ 3370966 w 11806666"/>
              <a:gd name="connsiteY2307" fmla="*/ 7515392 h 10285413"/>
              <a:gd name="connsiteX2308" fmla="*/ 902937 w 11806666"/>
              <a:gd name="connsiteY2308" fmla="*/ 7475262 h 10285413"/>
              <a:gd name="connsiteX2309" fmla="*/ 923001 w 11806666"/>
              <a:gd name="connsiteY2309" fmla="*/ 7475262 h 10285413"/>
              <a:gd name="connsiteX2310" fmla="*/ 923001 w 11806666"/>
              <a:gd name="connsiteY2310" fmla="*/ 7495326 h 10285413"/>
              <a:gd name="connsiteX2311" fmla="*/ 902937 w 11806666"/>
              <a:gd name="connsiteY2311" fmla="*/ 7485291 h 10285413"/>
              <a:gd name="connsiteX2312" fmla="*/ 902937 w 11806666"/>
              <a:gd name="connsiteY2312" fmla="*/ 7475262 h 10285413"/>
              <a:gd name="connsiteX2313" fmla="*/ 2909465 w 11806666"/>
              <a:gd name="connsiteY2313" fmla="*/ 7455194 h 10285413"/>
              <a:gd name="connsiteX2314" fmla="*/ 2879367 w 11806666"/>
              <a:gd name="connsiteY2314" fmla="*/ 7465227 h 10285413"/>
              <a:gd name="connsiteX2315" fmla="*/ 2859302 w 11806666"/>
              <a:gd name="connsiteY2315" fmla="*/ 7485291 h 10285413"/>
              <a:gd name="connsiteX2316" fmla="*/ 2889400 w 11806666"/>
              <a:gd name="connsiteY2316" fmla="*/ 7495326 h 10285413"/>
              <a:gd name="connsiteX2317" fmla="*/ 2909465 w 11806666"/>
              <a:gd name="connsiteY2317" fmla="*/ 7475262 h 10285413"/>
              <a:gd name="connsiteX2318" fmla="*/ 2748941 w 11806666"/>
              <a:gd name="connsiteY2318" fmla="*/ 7455194 h 10285413"/>
              <a:gd name="connsiteX2319" fmla="*/ 2718843 w 11806666"/>
              <a:gd name="connsiteY2319" fmla="*/ 7475262 h 10285413"/>
              <a:gd name="connsiteX2320" fmla="*/ 2688746 w 11806666"/>
              <a:gd name="connsiteY2320" fmla="*/ 7515392 h 10285413"/>
              <a:gd name="connsiteX2321" fmla="*/ 2648616 w 11806666"/>
              <a:gd name="connsiteY2321" fmla="*/ 7555520 h 10285413"/>
              <a:gd name="connsiteX2322" fmla="*/ 2618519 w 11806666"/>
              <a:gd name="connsiteY2322" fmla="*/ 7615718 h 10285413"/>
              <a:gd name="connsiteX2323" fmla="*/ 2588421 w 11806666"/>
              <a:gd name="connsiteY2323" fmla="*/ 7635783 h 10285413"/>
              <a:gd name="connsiteX2324" fmla="*/ 2608483 w 11806666"/>
              <a:gd name="connsiteY2324" fmla="*/ 7635783 h 10285413"/>
              <a:gd name="connsiteX2325" fmla="*/ 2668681 w 11806666"/>
              <a:gd name="connsiteY2325" fmla="*/ 7575588 h 10285413"/>
              <a:gd name="connsiteX2326" fmla="*/ 2748941 w 11806666"/>
              <a:gd name="connsiteY2326" fmla="*/ 7475262 h 10285413"/>
              <a:gd name="connsiteX2327" fmla="*/ 2748941 w 11806666"/>
              <a:gd name="connsiteY2327" fmla="*/ 7455194 h 10285413"/>
              <a:gd name="connsiteX2328" fmla="*/ 2588421 w 11806666"/>
              <a:gd name="connsiteY2328" fmla="*/ 7455194 h 10285413"/>
              <a:gd name="connsiteX2329" fmla="*/ 2568352 w 11806666"/>
              <a:gd name="connsiteY2329" fmla="*/ 7475262 h 10285413"/>
              <a:gd name="connsiteX2330" fmla="*/ 2548288 w 11806666"/>
              <a:gd name="connsiteY2330" fmla="*/ 7495326 h 10285413"/>
              <a:gd name="connsiteX2331" fmla="*/ 2568352 w 11806666"/>
              <a:gd name="connsiteY2331" fmla="*/ 7495326 h 10285413"/>
              <a:gd name="connsiteX2332" fmla="*/ 2588421 w 11806666"/>
              <a:gd name="connsiteY2332" fmla="*/ 7455194 h 10285413"/>
              <a:gd name="connsiteX2333" fmla="*/ 2447963 w 11806666"/>
              <a:gd name="connsiteY2333" fmla="*/ 7455194 h 10285413"/>
              <a:gd name="connsiteX2334" fmla="*/ 2417866 w 11806666"/>
              <a:gd name="connsiteY2334" fmla="*/ 7485291 h 10285413"/>
              <a:gd name="connsiteX2335" fmla="*/ 2407832 w 11806666"/>
              <a:gd name="connsiteY2335" fmla="*/ 7535457 h 10285413"/>
              <a:gd name="connsiteX2336" fmla="*/ 2267375 w 11806666"/>
              <a:gd name="connsiteY2336" fmla="*/ 7675913 h 10285413"/>
              <a:gd name="connsiteX2337" fmla="*/ 2287440 w 11806666"/>
              <a:gd name="connsiteY2337" fmla="*/ 7675913 h 10285413"/>
              <a:gd name="connsiteX2338" fmla="*/ 2307504 w 11806666"/>
              <a:gd name="connsiteY2338" fmla="*/ 7695978 h 10285413"/>
              <a:gd name="connsiteX2339" fmla="*/ 2307504 w 11806666"/>
              <a:gd name="connsiteY2339" fmla="*/ 7736109 h 10285413"/>
              <a:gd name="connsiteX2340" fmla="*/ 2287440 w 11806666"/>
              <a:gd name="connsiteY2340" fmla="*/ 7756173 h 10285413"/>
              <a:gd name="connsiteX2341" fmla="*/ 2287440 w 11806666"/>
              <a:gd name="connsiteY2341" fmla="*/ 7776240 h 10285413"/>
              <a:gd name="connsiteX2342" fmla="*/ 2327571 w 11806666"/>
              <a:gd name="connsiteY2342" fmla="*/ 7716044 h 10285413"/>
              <a:gd name="connsiteX2343" fmla="*/ 2367704 w 11806666"/>
              <a:gd name="connsiteY2343" fmla="*/ 7675913 h 10285413"/>
              <a:gd name="connsiteX2344" fmla="*/ 2367704 w 11806666"/>
              <a:gd name="connsiteY2344" fmla="*/ 7595652 h 10285413"/>
              <a:gd name="connsiteX2345" fmla="*/ 2407832 w 11806666"/>
              <a:gd name="connsiteY2345" fmla="*/ 7555520 h 10285413"/>
              <a:gd name="connsiteX2346" fmla="*/ 2427898 w 11806666"/>
              <a:gd name="connsiteY2346" fmla="*/ 7535457 h 10285413"/>
              <a:gd name="connsiteX2347" fmla="*/ 2437931 w 11806666"/>
              <a:gd name="connsiteY2347" fmla="*/ 7515392 h 10285413"/>
              <a:gd name="connsiteX2348" fmla="*/ 2447963 w 11806666"/>
              <a:gd name="connsiteY2348" fmla="*/ 7495326 h 10285413"/>
              <a:gd name="connsiteX2349" fmla="*/ 2447963 w 11806666"/>
              <a:gd name="connsiteY2349" fmla="*/ 7475262 h 10285413"/>
              <a:gd name="connsiteX2350" fmla="*/ 2468028 w 11806666"/>
              <a:gd name="connsiteY2350" fmla="*/ 7475262 h 10285413"/>
              <a:gd name="connsiteX2351" fmla="*/ 2468028 w 11806666"/>
              <a:gd name="connsiteY2351" fmla="*/ 7455194 h 10285413"/>
              <a:gd name="connsiteX2352" fmla="*/ 321042 w 11806666"/>
              <a:gd name="connsiteY2352" fmla="*/ 7455194 h 10285413"/>
              <a:gd name="connsiteX2353" fmla="*/ 321042 w 11806666"/>
              <a:gd name="connsiteY2353" fmla="*/ 7475262 h 10285413"/>
              <a:gd name="connsiteX2354" fmla="*/ 300976 w 11806666"/>
              <a:gd name="connsiteY2354" fmla="*/ 7475262 h 10285413"/>
              <a:gd name="connsiteX2355" fmla="*/ 321042 w 11806666"/>
              <a:gd name="connsiteY2355" fmla="*/ 7455194 h 10285413"/>
              <a:gd name="connsiteX2356" fmla="*/ 7083045 w 11806666"/>
              <a:gd name="connsiteY2356" fmla="*/ 7435131 h 10285413"/>
              <a:gd name="connsiteX2357" fmla="*/ 7083045 w 11806666"/>
              <a:gd name="connsiteY2357" fmla="*/ 7455194 h 10285413"/>
              <a:gd name="connsiteX2358" fmla="*/ 7103109 w 11806666"/>
              <a:gd name="connsiteY2358" fmla="*/ 7435131 h 10285413"/>
              <a:gd name="connsiteX2359" fmla="*/ 4494623 w 11806666"/>
              <a:gd name="connsiteY2359" fmla="*/ 7435131 h 10285413"/>
              <a:gd name="connsiteX2360" fmla="*/ 4484590 w 11806666"/>
              <a:gd name="connsiteY2360" fmla="*/ 7445164 h 10285413"/>
              <a:gd name="connsiteX2361" fmla="*/ 4504654 w 11806666"/>
              <a:gd name="connsiteY2361" fmla="*/ 7455194 h 10285413"/>
              <a:gd name="connsiteX2362" fmla="*/ 4514687 w 11806666"/>
              <a:gd name="connsiteY2362" fmla="*/ 7435131 h 10285413"/>
              <a:gd name="connsiteX2363" fmla="*/ 4494623 w 11806666"/>
              <a:gd name="connsiteY2363" fmla="*/ 7435131 h 10285413"/>
              <a:gd name="connsiteX2364" fmla="*/ 4354165 w 11806666"/>
              <a:gd name="connsiteY2364" fmla="*/ 7435131 h 10285413"/>
              <a:gd name="connsiteX2365" fmla="*/ 4364196 w 11806666"/>
              <a:gd name="connsiteY2365" fmla="*/ 7445164 h 10285413"/>
              <a:gd name="connsiteX2366" fmla="*/ 4354165 w 11806666"/>
              <a:gd name="connsiteY2366" fmla="*/ 7455194 h 10285413"/>
              <a:gd name="connsiteX2367" fmla="*/ 4354165 w 11806666"/>
              <a:gd name="connsiteY2367" fmla="*/ 7435131 h 10285413"/>
              <a:gd name="connsiteX2368" fmla="*/ 3591684 w 11806666"/>
              <a:gd name="connsiteY2368" fmla="*/ 7435131 h 10285413"/>
              <a:gd name="connsiteX2369" fmla="*/ 3571620 w 11806666"/>
              <a:gd name="connsiteY2369" fmla="*/ 7455194 h 10285413"/>
              <a:gd name="connsiteX2370" fmla="*/ 3591684 w 11806666"/>
              <a:gd name="connsiteY2370" fmla="*/ 7455194 h 10285413"/>
              <a:gd name="connsiteX2371" fmla="*/ 3591684 w 11806666"/>
              <a:gd name="connsiteY2371" fmla="*/ 7435131 h 10285413"/>
              <a:gd name="connsiteX2372" fmla="*/ 3310772 w 11806666"/>
              <a:gd name="connsiteY2372" fmla="*/ 7435131 h 10285413"/>
              <a:gd name="connsiteX2373" fmla="*/ 3270641 w 11806666"/>
              <a:gd name="connsiteY2373" fmla="*/ 7455194 h 10285413"/>
              <a:gd name="connsiteX2374" fmla="*/ 3270641 w 11806666"/>
              <a:gd name="connsiteY2374" fmla="*/ 7495326 h 10285413"/>
              <a:gd name="connsiteX2375" fmla="*/ 3290703 w 11806666"/>
              <a:gd name="connsiteY2375" fmla="*/ 7495326 h 10285413"/>
              <a:gd name="connsiteX2376" fmla="*/ 3290703 w 11806666"/>
              <a:gd name="connsiteY2376" fmla="*/ 7475262 h 10285413"/>
              <a:gd name="connsiteX2377" fmla="*/ 3290703 w 11806666"/>
              <a:gd name="connsiteY2377" fmla="*/ 7465227 h 10285413"/>
              <a:gd name="connsiteX2378" fmla="*/ 3310772 w 11806666"/>
              <a:gd name="connsiteY2378" fmla="*/ 7435131 h 10285413"/>
              <a:gd name="connsiteX2379" fmla="*/ 2488093 w 11806666"/>
              <a:gd name="connsiteY2379" fmla="*/ 7435131 h 10285413"/>
              <a:gd name="connsiteX2380" fmla="*/ 2508157 w 11806666"/>
              <a:gd name="connsiteY2380" fmla="*/ 7455194 h 10285413"/>
              <a:gd name="connsiteX2381" fmla="*/ 2508157 w 11806666"/>
              <a:gd name="connsiteY2381" fmla="*/ 7435131 h 10285413"/>
              <a:gd name="connsiteX2382" fmla="*/ 2488093 w 11806666"/>
              <a:gd name="connsiteY2382" fmla="*/ 7435131 h 10285413"/>
              <a:gd name="connsiteX2383" fmla="*/ 772512 w 11806666"/>
              <a:gd name="connsiteY2383" fmla="*/ 7435131 h 10285413"/>
              <a:gd name="connsiteX2384" fmla="*/ 802611 w 11806666"/>
              <a:gd name="connsiteY2384" fmla="*/ 7435131 h 10285413"/>
              <a:gd name="connsiteX2385" fmla="*/ 782547 w 11806666"/>
              <a:gd name="connsiteY2385" fmla="*/ 7455194 h 10285413"/>
              <a:gd name="connsiteX2386" fmla="*/ 762479 w 11806666"/>
              <a:gd name="connsiteY2386" fmla="*/ 7445164 h 10285413"/>
              <a:gd name="connsiteX2387" fmla="*/ 772512 w 11806666"/>
              <a:gd name="connsiteY2387" fmla="*/ 7435131 h 10285413"/>
              <a:gd name="connsiteX2388" fmla="*/ 2949593 w 11806666"/>
              <a:gd name="connsiteY2388" fmla="*/ 7415063 h 10285413"/>
              <a:gd name="connsiteX2389" fmla="*/ 2939563 w 11806666"/>
              <a:gd name="connsiteY2389" fmla="*/ 7425096 h 10285413"/>
              <a:gd name="connsiteX2390" fmla="*/ 2949593 w 11806666"/>
              <a:gd name="connsiteY2390" fmla="*/ 7435131 h 10285413"/>
              <a:gd name="connsiteX2391" fmla="*/ 3275029 w 11806666"/>
              <a:gd name="connsiteY2391" fmla="*/ 7402525 h 10285413"/>
              <a:gd name="connsiteX2392" fmla="*/ 3250572 w 11806666"/>
              <a:gd name="connsiteY2392" fmla="*/ 7425096 h 10285413"/>
              <a:gd name="connsiteX2393" fmla="*/ 3220475 w 11806666"/>
              <a:gd name="connsiteY2393" fmla="*/ 7455194 h 10285413"/>
              <a:gd name="connsiteX2394" fmla="*/ 3210444 w 11806666"/>
              <a:gd name="connsiteY2394" fmla="*/ 7475262 h 10285413"/>
              <a:gd name="connsiteX2395" fmla="*/ 3220475 w 11806666"/>
              <a:gd name="connsiteY2395" fmla="*/ 7485291 h 10285413"/>
              <a:gd name="connsiteX2396" fmla="*/ 3250572 w 11806666"/>
              <a:gd name="connsiteY2396" fmla="*/ 7455194 h 10285413"/>
              <a:gd name="connsiteX2397" fmla="*/ 3280670 w 11806666"/>
              <a:gd name="connsiteY2397" fmla="*/ 7405033 h 10285413"/>
              <a:gd name="connsiteX2398" fmla="*/ 3275029 w 11806666"/>
              <a:gd name="connsiteY2398" fmla="*/ 7402525 h 10285413"/>
              <a:gd name="connsiteX2399" fmla="*/ 4374229 w 11806666"/>
              <a:gd name="connsiteY2399" fmla="*/ 7394998 h 10285413"/>
              <a:gd name="connsiteX2400" fmla="*/ 4394293 w 11806666"/>
              <a:gd name="connsiteY2400" fmla="*/ 7394998 h 10285413"/>
              <a:gd name="connsiteX2401" fmla="*/ 4394293 w 11806666"/>
              <a:gd name="connsiteY2401" fmla="*/ 7415063 h 10285413"/>
              <a:gd name="connsiteX2402" fmla="*/ 4374229 w 11806666"/>
              <a:gd name="connsiteY2402" fmla="*/ 7415063 h 10285413"/>
              <a:gd name="connsiteX2403" fmla="*/ 4374229 w 11806666"/>
              <a:gd name="connsiteY2403" fmla="*/ 7394998 h 10285413"/>
              <a:gd name="connsiteX2404" fmla="*/ 762479 w 11806666"/>
              <a:gd name="connsiteY2404" fmla="*/ 7394998 h 10285413"/>
              <a:gd name="connsiteX2405" fmla="*/ 782547 w 11806666"/>
              <a:gd name="connsiteY2405" fmla="*/ 7394998 h 10285413"/>
              <a:gd name="connsiteX2406" fmla="*/ 722348 w 11806666"/>
              <a:gd name="connsiteY2406" fmla="*/ 7455194 h 10285413"/>
              <a:gd name="connsiteX2407" fmla="*/ 702284 w 11806666"/>
              <a:gd name="connsiteY2407" fmla="*/ 7435131 h 10285413"/>
              <a:gd name="connsiteX2408" fmla="*/ 722348 w 11806666"/>
              <a:gd name="connsiteY2408" fmla="*/ 7435131 h 10285413"/>
              <a:gd name="connsiteX2409" fmla="*/ 441436 w 11806666"/>
              <a:gd name="connsiteY2409" fmla="*/ 7394998 h 10285413"/>
              <a:gd name="connsiteX2410" fmla="*/ 461501 w 11806666"/>
              <a:gd name="connsiteY2410" fmla="*/ 7394998 h 10285413"/>
              <a:gd name="connsiteX2411" fmla="*/ 461501 w 11806666"/>
              <a:gd name="connsiteY2411" fmla="*/ 7415063 h 10285413"/>
              <a:gd name="connsiteX2412" fmla="*/ 461501 w 11806666"/>
              <a:gd name="connsiteY2412" fmla="*/ 7435131 h 10285413"/>
              <a:gd name="connsiteX2413" fmla="*/ 461501 w 11806666"/>
              <a:gd name="connsiteY2413" fmla="*/ 7455194 h 10285413"/>
              <a:gd name="connsiteX2414" fmla="*/ 381237 w 11806666"/>
              <a:gd name="connsiteY2414" fmla="*/ 7495326 h 10285413"/>
              <a:gd name="connsiteX2415" fmla="*/ 351140 w 11806666"/>
              <a:gd name="connsiteY2415" fmla="*/ 7515392 h 10285413"/>
              <a:gd name="connsiteX2416" fmla="*/ 341109 w 11806666"/>
              <a:gd name="connsiteY2416" fmla="*/ 7495326 h 10285413"/>
              <a:gd name="connsiteX2417" fmla="*/ 361173 w 11806666"/>
              <a:gd name="connsiteY2417" fmla="*/ 7485291 h 10285413"/>
              <a:gd name="connsiteX2418" fmla="*/ 361173 w 11806666"/>
              <a:gd name="connsiteY2418" fmla="*/ 7475262 h 10285413"/>
              <a:gd name="connsiteX2419" fmla="*/ 361173 w 11806666"/>
              <a:gd name="connsiteY2419" fmla="*/ 7435131 h 10285413"/>
              <a:gd name="connsiteX2420" fmla="*/ 401305 w 11806666"/>
              <a:gd name="connsiteY2420" fmla="*/ 7415063 h 10285413"/>
              <a:gd name="connsiteX2421" fmla="*/ 431403 w 11806666"/>
              <a:gd name="connsiteY2421" fmla="*/ 7415063 h 10285413"/>
              <a:gd name="connsiteX2422" fmla="*/ 441436 w 11806666"/>
              <a:gd name="connsiteY2422" fmla="*/ 7405033 h 10285413"/>
              <a:gd name="connsiteX2423" fmla="*/ 441436 w 11806666"/>
              <a:gd name="connsiteY2423" fmla="*/ 7394998 h 10285413"/>
              <a:gd name="connsiteX2424" fmla="*/ 6400824 w 11806666"/>
              <a:gd name="connsiteY2424" fmla="*/ 7374934 h 10285413"/>
              <a:gd name="connsiteX2425" fmla="*/ 6390791 w 11806666"/>
              <a:gd name="connsiteY2425" fmla="*/ 7394998 h 10285413"/>
              <a:gd name="connsiteX2426" fmla="*/ 6390791 w 11806666"/>
              <a:gd name="connsiteY2426" fmla="*/ 7384965 h 10285413"/>
              <a:gd name="connsiteX2427" fmla="*/ 6400824 w 11806666"/>
              <a:gd name="connsiteY2427" fmla="*/ 7374934 h 10285413"/>
              <a:gd name="connsiteX2428" fmla="*/ 3712077 w 11806666"/>
              <a:gd name="connsiteY2428" fmla="*/ 7374934 h 10285413"/>
              <a:gd name="connsiteX2429" fmla="*/ 3692009 w 11806666"/>
              <a:gd name="connsiteY2429" fmla="*/ 7394998 h 10285413"/>
              <a:gd name="connsiteX2430" fmla="*/ 3712077 w 11806666"/>
              <a:gd name="connsiteY2430" fmla="*/ 7394998 h 10285413"/>
              <a:gd name="connsiteX2431" fmla="*/ 3732140 w 11806666"/>
              <a:gd name="connsiteY2431" fmla="*/ 7394998 h 10285413"/>
              <a:gd name="connsiteX2432" fmla="*/ 3712077 w 11806666"/>
              <a:gd name="connsiteY2432" fmla="*/ 7374934 h 10285413"/>
              <a:gd name="connsiteX2433" fmla="*/ 2789071 w 11806666"/>
              <a:gd name="connsiteY2433" fmla="*/ 7374934 h 10285413"/>
              <a:gd name="connsiteX2434" fmla="*/ 2769007 w 11806666"/>
              <a:gd name="connsiteY2434" fmla="*/ 7435131 h 10285413"/>
              <a:gd name="connsiteX2435" fmla="*/ 2809136 w 11806666"/>
              <a:gd name="connsiteY2435" fmla="*/ 7415063 h 10285413"/>
              <a:gd name="connsiteX2436" fmla="*/ 3739666 w 11806666"/>
              <a:gd name="connsiteY2436" fmla="*/ 7367408 h 10285413"/>
              <a:gd name="connsiteX2437" fmla="*/ 3742174 w 11806666"/>
              <a:gd name="connsiteY2437" fmla="*/ 7384965 h 10285413"/>
              <a:gd name="connsiteX2438" fmla="*/ 3752204 w 11806666"/>
              <a:gd name="connsiteY2438" fmla="*/ 7415063 h 10285413"/>
              <a:gd name="connsiteX2439" fmla="*/ 3752204 w 11806666"/>
              <a:gd name="connsiteY2439" fmla="*/ 7435131 h 10285413"/>
              <a:gd name="connsiteX2440" fmla="*/ 3772272 w 11806666"/>
              <a:gd name="connsiteY2440" fmla="*/ 7425096 h 10285413"/>
              <a:gd name="connsiteX2441" fmla="*/ 3772272 w 11806666"/>
              <a:gd name="connsiteY2441" fmla="*/ 7394998 h 10285413"/>
              <a:gd name="connsiteX2442" fmla="*/ 3752204 w 11806666"/>
              <a:gd name="connsiteY2442" fmla="*/ 7374934 h 10285413"/>
              <a:gd name="connsiteX2443" fmla="*/ 3739666 w 11806666"/>
              <a:gd name="connsiteY2443" fmla="*/ 7367408 h 10285413"/>
              <a:gd name="connsiteX2444" fmla="*/ 3646864 w 11806666"/>
              <a:gd name="connsiteY2444" fmla="*/ 7364901 h 10285413"/>
              <a:gd name="connsiteX2445" fmla="*/ 3631814 w 11806666"/>
              <a:gd name="connsiteY2445" fmla="*/ 7374934 h 10285413"/>
              <a:gd name="connsiteX2446" fmla="*/ 3631814 w 11806666"/>
              <a:gd name="connsiteY2446" fmla="*/ 7394998 h 10285413"/>
              <a:gd name="connsiteX2447" fmla="*/ 3651881 w 11806666"/>
              <a:gd name="connsiteY2447" fmla="*/ 7374934 h 10285413"/>
              <a:gd name="connsiteX2448" fmla="*/ 3646864 w 11806666"/>
              <a:gd name="connsiteY2448" fmla="*/ 7364901 h 10285413"/>
              <a:gd name="connsiteX2449" fmla="*/ 1183850 w 11806666"/>
              <a:gd name="connsiteY2449" fmla="*/ 7359885 h 10285413"/>
              <a:gd name="connsiteX2450" fmla="*/ 1193882 w 11806666"/>
              <a:gd name="connsiteY2450" fmla="*/ 7364901 h 10285413"/>
              <a:gd name="connsiteX2451" fmla="*/ 1183850 w 11806666"/>
              <a:gd name="connsiteY2451" fmla="*/ 7374934 h 10285413"/>
              <a:gd name="connsiteX2452" fmla="*/ 1183850 w 11806666"/>
              <a:gd name="connsiteY2452" fmla="*/ 7394998 h 10285413"/>
              <a:gd name="connsiteX2453" fmla="*/ 1163784 w 11806666"/>
              <a:gd name="connsiteY2453" fmla="*/ 7374934 h 10285413"/>
              <a:gd name="connsiteX2454" fmla="*/ 1173818 w 11806666"/>
              <a:gd name="connsiteY2454" fmla="*/ 7364901 h 10285413"/>
              <a:gd name="connsiteX2455" fmla="*/ 1183850 w 11806666"/>
              <a:gd name="connsiteY2455" fmla="*/ 7359885 h 10285413"/>
              <a:gd name="connsiteX2456" fmla="*/ 3569112 w 11806666"/>
              <a:gd name="connsiteY2456" fmla="*/ 7342326 h 10285413"/>
              <a:gd name="connsiteX2457" fmla="*/ 3551555 w 11806666"/>
              <a:gd name="connsiteY2457" fmla="*/ 7354867 h 10285413"/>
              <a:gd name="connsiteX2458" fmla="*/ 3531488 w 11806666"/>
              <a:gd name="connsiteY2458" fmla="*/ 7394998 h 10285413"/>
              <a:gd name="connsiteX2459" fmla="*/ 3471292 w 11806666"/>
              <a:gd name="connsiteY2459" fmla="*/ 7455194 h 10285413"/>
              <a:gd name="connsiteX2460" fmla="*/ 3411097 w 11806666"/>
              <a:gd name="connsiteY2460" fmla="*/ 7495326 h 10285413"/>
              <a:gd name="connsiteX2461" fmla="*/ 3491356 w 11806666"/>
              <a:gd name="connsiteY2461" fmla="*/ 7455194 h 10285413"/>
              <a:gd name="connsiteX2462" fmla="*/ 3581652 w 11806666"/>
              <a:gd name="connsiteY2462" fmla="*/ 7344838 h 10285413"/>
              <a:gd name="connsiteX2463" fmla="*/ 3569112 w 11806666"/>
              <a:gd name="connsiteY2463" fmla="*/ 7342326 h 10285413"/>
              <a:gd name="connsiteX2464" fmla="*/ 6400824 w 11806666"/>
              <a:gd name="connsiteY2464" fmla="*/ 7334803 h 10285413"/>
              <a:gd name="connsiteX2465" fmla="*/ 6420889 w 11806666"/>
              <a:gd name="connsiteY2465" fmla="*/ 7334803 h 10285413"/>
              <a:gd name="connsiteX2466" fmla="*/ 6420889 w 11806666"/>
              <a:gd name="connsiteY2466" fmla="*/ 7354867 h 10285413"/>
              <a:gd name="connsiteX2467" fmla="*/ 4414362 w 11806666"/>
              <a:gd name="connsiteY2467" fmla="*/ 7334803 h 10285413"/>
              <a:gd name="connsiteX2468" fmla="*/ 4434426 w 11806666"/>
              <a:gd name="connsiteY2468" fmla="*/ 7334803 h 10285413"/>
              <a:gd name="connsiteX2469" fmla="*/ 4434426 w 11806666"/>
              <a:gd name="connsiteY2469" fmla="*/ 7354867 h 10285413"/>
              <a:gd name="connsiteX2470" fmla="*/ 4414362 w 11806666"/>
              <a:gd name="connsiteY2470" fmla="*/ 7354867 h 10285413"/>
              <a:gd name="connsiteX2471" fmla="*/ 4414362 w 11806666"/>
              <a:gd name="connsiteY2471" fmla="*/ 7334803 h 10285413"/>
              <a:gd name="connsiteX2472" fmla="*/ 3130183 w 11806666"/>
              <a:gd name="connsiteY2472" fmla="*/ 7334803 h 10285413"/>
              <a:gd name="connsiteX2473" fmla="*/ 3110118 w 11806666"/>
              <a:gd name="connsiteY2473" fmla="*/ 7354867 h 10285413"/>
              <a:gd name="connsiteX2474" fmla="*/ 3120150 w 11806666"/>
              <a:gd name="connsiteY2474" fmla="*/ 7354867 h 10285413"/>
              <a:gd name="connsiteX2475" fmla="*/ 3130183 w 11806666"/>
              <a:gd name="connsiteY2475" fmla="*/ 7334803 h 10285413"/>
              <a:gd name="connsiteX2476" fmla="*/ 3029855 w 11806666"/>
              <a:gd name="connsiteY2476" fmla="*/ 7334803 h 10285413"/>
              <a:gd name="connsiteX2477" fmla="*/ 2969660 w 11806666"/>
              <a:gd name="connsiteY2477" fmla="*/ 7374934 h 10285413"/>
              <a:gd name="connsiteX2478" fmla="*/ 3009791 w 11806666"/>
              <a:gd name="connsiteY2478" fmla="*/ 7354867 h 10285413"/>
              <a:gd name="connsiteX2479" fmla="*/ 923001 w 11806666"/>
              <a:gd name="connsiteY2479" fmla="*/ 7334803 h 10285413"/>
              <a:gd name="connsiteX2480" fmla="*/ 963133 w 11806666"/>
              <a:gd name="connsiteY2480" fmla="*/ 7354867 h 10285413"/>
              <a:gd name="connsiteX2481" fmla="*/ 973165 w 11806666"/>
              <a:gd name="connsiteY2481" fmla="*/ 7374934 h 10285413"/>
              <a:gd name="connsiteX2482" fmla="*/ 963133 w 11806666"/>
              <a:gd name="connsiteY2482" fmla="*/ 7374934 h 10285413"/>
              <a:gd name="connsiteX2483" fmla="*/ 963133 w 11806666"/>
              <a:gd name="connsiteY2483" fmla="*/ 7394998 h 10285413"/>
              <a:gd name="connsiteX2484" fmla="*/ 963133 w 11806666"/>
              <a:gd name="connsiteY2484" fmla="*/ 7415063 h 10285413"/>
              <a:gd name="connsiteX2485" fmla="*/ 953098 w 11806666"/>
              <a:gd name="connsiteY2485" fmla="*/ 7425096 h 10285413"/>
              <a:gd name="connsiteX2486" fmla="*/ 963133 w 11806666"/>
              <a:gd name="connsiteY2486" fmla="*/ 7435131 h 10285413"/>
              <a:gd name="connsiteX2487" fmla="*/ 943067 w 11806666"/>
              <a:gd name="connsiteY2487" fmla="*/ 7435131 h 10285413"/>
              <a:gd name="connsiteX2488" fmla="*/ 933034 w 11806666"/>
              <a:gd name="connsiteY2488" fmla="*/ 7445164 h 10285413"/>
              <a:gd name="connsiteX2489" fmla="*/ 902937 w 11806666"/>
              <a:gd name="connsiteY2489" fmla="*/ 7455194 h 10285413"/>
              <a:gd name="connsiteX2490" fmla="*/ 882870 w 11806666"/>
              <a:gd name="connsiteY2490" fmla="*/ 7475262 h 10285413"/>
              <a:gd name="connsiteX2491" fmla="*/ 852773 w 11806666"/>
              <a:gd name="connsiteY2491" fmla="*/ 7535457 h 10285413"/>
              <a:gd name="connsiteX2492" fmla="*/ 802611 w 11806666"/>
              <a:gd name="connsiteY2492" fmla="*/ 7575588 h 10285413"/>
              <a:gd name="connsiteX2493" fmla="*/ 822675 w 11806666"/>
              <a:gd name="connsiteY2493" fmla="*/ 7555520 h 10285413"/>
              <a:gd name="connsiteX2494" fmla="*/ 822675 w 11806666"/>
              <a:gd name="connsiteY2494" fmla="*/ 7515392 h 10285413"/>
              <a:gd name="connsiteX2495" fmla="*/ 802611 w 11806666"/>
              <a:gd name="connsiteY2495" fmla="*/ 7515392 h 10285413"/>
              <a:gd name="connsiteX2496" fmla="*/ 792576 w 11806666"/>
              <a:gd name="connsiteY2496" fmla="*/ 7495326 h 10285413"/>
              <a:gd name="connsiteX2497" fmla="*/ 782547 w 11806666"/>
              <a:gd name="connsiteY2497" fmla="*/ 7515392 h 10285413"/>
              <a:gd name="connsiteX2498" fmla="*/ 722348 w 11806666"/>
              <a:gd name="connsiteY2498" fmla="*/ 7595652 h 10285413"/>
              <a:gd name="connsiteX2499" fmla="*/ 722348 w 11806666"/>
              <a:gd name="connsiteY2499" fmla="*/ 7585619 h 10285413"/>
              <a:gd name="connsiteX2500" fmla="*/ 722348 w 11806666"/>
              <a:gd name="connsiteY2500" fmla="*/ 7555520 h 10285413"/>
              <a:gd name="connsiteX2501" fmla="*/ 702284 w 11806666"/>
              <a:gd name="connsiteY2501" fmla="*/ 7555520 h 10285413"/>
              <a:gd name="connsiteX2502" fmla="*/ 662153 w 11806666"/>
              <a:gd name="connsiteY2502" fmla="*/ 7555520 h 10285413"/>
              <a:gd name="connsiteX2503" fmla="*/ 662153 w 11806666"/>
              <a:gd name="connsiteY2503" fmla="*/ 7515392 h 10285413"/>
              <a:gd name="connsiteX2504" fmla="*/ 682218 w 11806666"/>
              <a:gd name="connsiteY2504" fmla="*/ 7515392 h 10285413"/>
              <a:gd name="connsiteX2505" fmla="*/ 692251 w 11806666"/>
              <a:gd name="connsiteY2505" fmla="*/ 7535457 h 10285413"/>
              <a:gd name="connsiteX2506" fmla="*/ 722348 w 11806666"/>
              <a:gd name="connsiteY2506" fmla="*/ 7535457 h 10285413"/>
              <a:gd name="connsiteX2507" fmla="*/ 762479 w 11806666"/>
              <a:gd name="connsiteY2507" fmla="*/ 7515392 h 10285413"/>
              <a:gd name="connsiteX2508" fmla="*/ 822675 w 11806666"/>
              <a:gd name="connsiteY2508" fmla="*/ 7495326 h 10285413"/>
              <a:gd name="connsiteX2509" fmla="*/ 822675 w 11806666"/>
              <a:gd name="connsiteY2509" fmla="*/ 7475262 h 10285413"/>
              <a:gd name="connsiteX2510" fmla="*/ 842742 w 11806666"/>
              <a:gd name="connsiteY2510" fmla="*/ 7415063 h 10285413"/>
              <a:gd name="connsiteX2511" fmla="*/ 902937 w 11806666"/>
              <a:gd name="connsiteY2511" fmla="*/ 7394998 h 10285413"/>
              <a:gd name="connsiteX2512" fmla="*/ 902937 w 11806666"/>
              <a:gd name="connsiteY2512" fmla="*/ 7374934 h 10285413"/>
              <a:gd name="connsiteX2513" fmla="*/ 902937 w 11806666"/>
              <a:gd name="connsiteY2513" fmla="*/ 7344838 h 10285413"/>
              <a:gd name="connsiteX2514" fmla="*/ 923001 w 11806666"/>
              <a:gd name="connsiteY2514" fmla="*/ 7334803 h 10285413"/>
              <a:gd name="connsiteX2515" fmla="*/ 3591684 w 11806666"/>
              <a:gd name="connsiteY2515" fmla="*/ 7314737 h 10285413"/>
              <a:gd name="connsiteX2516" fmla="*/ 3591684 w 11806666"/>
              <a:gd name="connsiteY2516" fmla="*/ 7324770 h 10285413"/>
              <a:gd name="connsiteX2517" fmla="*/ 3591684 w 11806666"/>
              <a:gd name="connsiteY2517" fmla="*/ 7334803 h 10285413"/>
              <a:gd name="connsiteX2518" fmla="*/ 3611749 w 11806666"/>
              <a:gd name="connsiteY2518" fmla="*/ 7314737 h 10285413"/>
              <a:gd name="connsiteX2519" fmla="*/ 2688746 w 11806666"/>
              <a:gd name="connsiteY2519" fmla="*/ 7314737 h 10285413"/>
              <a:gd name="connsiteX2520" fmla="*/ 2668681 w 11806666"/>
              <a:gd name="connsiteY2520" fmla="*/ 7354867 h 10285413"/>
              <a:gd name="connsiteX2521" fmla="*/ 2648616 w 11806666"/>
              <a:gd name="connsiteY2521" fmla="*/ 7384965 h 10285413"/>
              <a:gd name="connsiteX2522" fmla="*/ 2658649 w 11806666"/>
              <a:gd name="connsiteY2522" fmla="*/ 7379950 h 10285413"/>
              <a:gd name="connsiteX2523" fmla="*/ 2668681 w 11806666"/>
              <a:gd name="connsiteY2523" fmla="*/ 7374934 h 10285413"/>
              <a:gd name="connsiteX2524" fmla="*/ 2688746 w 11806666"/>
              <a:gd name="connsiteY2524" fmla="*/ 7314737 h 10285413"/>
              <a:gd name="connsiteX2525" fmla="*/ 3712077 w 11806666"/>
              <a:gd name="connsiteY2525" fmla="*/ 7294672 h 10285413"/>
              <a:gd name="connsiteX2526" fmla="*/ 3671945 w 11806666"/>
              <a:gd name="connsiteY2526" fmla="*/ 7314737 h 10285413"/>
              <a:gd name="connsiteX2527" fmla="*/ 3671945 w 11806666"/>
              <a:gd name="connsiteY2527" fmla="*/ 7334803 h 10285413"/>
              <a:gd name="connsiteX2528" fmla="*/ 3671945 w 11806666"/>
              <a:gd name="connsiteY2528" fmla="*/ 7354867 h 10285413"/>
              <a:gd name="connsiteX2529" fmla="*/ 3692009 w 11806666"/>
              <a:gd name="connsiteY2529" fmla="*/ 7354867 h 10285413"/>
              <a:gd name="connsiteX2530" fmla="*/ 3702043 w 11806666"/>
              <a:gd name="connsiteY2530" fmla="*/ 7344838 h 10285413"/>
              <a:gd name="connsiteX2531" fmla="*/ 3712077 w 11806666"/>
              <a:gd name="connsiteY2531" fmla="*/ 7334803 h 10285413"/>
              <a:gd name="connsiteX2532" fmla="*/ 3732140 w 11806666"/>
              <a:gd name="connsiteY2532" fmla="*/ 7314737 h 10285413"/>
              <a:gd name="connsiteX2533" fmla="*/ 3732140 w 11806666"/>
              <a:gd name="connsiteY2533" fmla="*/ 7294672 h 10285413"/>
              <a:gd name="connsiteX2534" fmla="*/ 3431161 w 11806666"/>
              <a:gd name="connsiteY2534" fmla="*/ 7294672 h 10285413"/>
              <a:gd name="connsiteX2535" fmla="*/ 3411097 w 11806666"/>
              <a:gd name="connsiteY2535" fmla="*/ 7314737 h 10285413"/>
              <a:gd name="connsiteX2536" fmla="*/ 3391030 w 11806666"/>
              <a:gd name="connsiteY2536" fmla="*/ 7314737 h 10285413"/>
              <a:gd name="connsiteX2537" fmla="*/ 1244048 w 11806666"/>
              <a:gd name="connsiteY2537" fmla="*/ 7294672 h 10285413"/>
              <a:gd name="connsiteX2538" fmla="*/ 1264112 w 11806666"/>
              <a:gd name="connsiteY2538" fmla="*/ 7294672 h 10285413"/>
              <a:gd name="connsiteX2539" fmla="*/ 1223981 w 11806666"/>
              <a:gd name="connsiteY2539" fmla="*/ 7334803 h 10285413"/>
              <a:gd name="connsiteX2540" fmla="*/ 1244048 w 11806666"/>
              <a:gd name="connsiteY2540" fmla="*/ 7294672 h 10285413"/>
              <a:gd name="connsiteX2541" fmla="*/ 963133 w 11806666"/>
              <a:gd name="connsiteY2541" fmla="*/ 7294672 h 10285413"/>
              <a:gd name="connsiteX2542" fmla="*/ 983197 w 11806666"/>
              <a:gd name="connsiteY2542" fmla="*/ 7294672 h 10285413"/>
              <a:gd name="connsiteX2543" fmla="*/ 983197 w 11806666"/>
              <a:gd name="connsiteY2543" fmla="*/ 7314737 h 10285413"/>
              <a:gd name="connsiteX2544" fmla="*/ 963133 w 11806666"/>
              <a:gd name="connsiteY2544" fmla="*/ 7314737 h 10285413"/>
              <a:gd name="connsiteX2545" fmla="*/ 963133 w 11806666"/>
              <a:gd name="connsiteY2545" fmla="*/ 7294672 h 10285413"/>
              <a:gd name="connsiteX2546" fmla="*/ 3631814 w 11806666"/>
              <a:gd name="connsiteY2546" fmla="*/ 7274608 h 10285413"/>
              <a:gd name="connsiteX2547" fmla="*/ 3631814 w 11806666"/>
              <a:gd name="connsiteY2547" fmla="*/ 7294672 h 10285413"/>
              <a:gd name="connsiteX2548" fmla="*/ 3651881 w 11806666"/>
              <a:gd name="connsiteY2548" fmla="*/ 7274608 h 10285413"/>
              <a:gd name="connsiteX2549" fmla="*/ 3631814 w 11806666"/>
              <a:gd name="connsiteY2549" fmla="*/ 7274608 h 10285413"/>
              <a:gd name="connsiteX2550" fmla="*/ 2628552 w 11806666"/>
              <a:gd name="connsiteY2550" fmla="*/ 7274608 h 10285413"/>
              <a:gd name="connsiteX2551" fmla="*/ 2638585 w 11806666"/>
              <a:gd name="connsiteY2551" fmla="*/ 7284639 h 10285413"/>
              <a:gd name="connsiteX2552" fmla="*/ 2637671 w 11806666"/>
              <a:gd name="connsiteY2552" fmla="*/ 7289202 h 10285413"/>
              <a:gd name="connsiteX2553" fmla="*/ 2622817 w 11806666"/>
              <a:gd name="connsiteY2553" fmla="*/ 7281772 h 10285413"/>
              <a:gd name="connsiteX2554" fmla="*/ 2743927 w 11806666"/>
              <a:gd name="connsiteY2554" fmla="*/ 7264574 h 10285413"/>
              <a:gd name="connsiteX2555" fmla="*/ 2728876 w 11806666"/>
              <a:gd name="connsiteY2555" fmla="*/ 7274608 h 10285413"/>
              <a:gd name="connsiteX2556" fmla="*/ 2728876 w 11806666"/>
              <a:gd name="connsiteY2556" fmla="*/ 7294672 h 10285413"/>
              <a:gd name="connsiteX2557" fmla="*/ 2748941 w 11806666"/>
              <a:gd name="connsiteY2557" fmla="*/ 7274608 h 10285413"/>
              <a:gd name="connsiteX2558" fmla="*/ 2743927 w 11806666"/>
              <a:gd name="connsiteY2558" fmla="*/ 7264574 h 10285413"/>
              <a:gd name="connsiteX2559" fmla="*/ 4815666 w 11806666"/>
              <a:gd name="connsiteY2559" fmla="*/ 7254542 h 10285413"/>
              <a:gd name="connsiteX2560" fmla="*/ 4795602 w 11806666"/>
              <a:gd name="connsiteY2560" fmla="*/ 7274608 h 10285413"/>
              <a:gd name="connsiteX2561" fmla="*/ 4815666 w 11806666"/>
              <a:gd name="connsiteY2561" fmla="*/ 7274608 h 10285413"/>
              <a:gd name="connsiteX2562" fmla="*/ 3069989 w 11806666"/>
              <a:gd name="connsiteY2562" fmla="*/ 7254542 h 10285413"/>
              <a:gd name="connsiteX2563" fmla="*/ 3029855 w 11806666"/>
              <a:gd name="connsiteY2563" fmla="*/ 7314737 h 10285413"/>
              <a:gd name="connsiteX2564" fmla="*/ 3069989 w 11806666"/>
              <a:gd name="connsiteY2564" fmla="*/ 7274608 h 10285413"/>
              <a:gd name="connsiteX2565" fmla="*/ 2327571 w 11806666"/>
              <a:gd name="connsiteY2565" fmla="*/ 7254542 h 10285413"/>
              <a:gd name="connsiteX2566" fmla="*/ 2327571 w 11806666"/>
              <a:gd name="connsiteY2566" fmla="*/ 7274608 h 10285413"/>
              <a:gd name="connsiteX2567" fmla="*/ 2307504 w 11806666"/>
              <a:gd name="connsiteY2567" fmla="*/ 7294672 h 10285413"/>
              <a:gd name="connsiteX2568" fmla="*/ 2327571 w 11806666"/>
              <a:gd name="connsiteY2568" fmla="*/ 7254542 h 10285413"/>
              <a:gd name="connsiteX2569" fmla="*/ 882870 w 11806666"/>
              <a:gd name="connsiteY2569" fmla="*/ 7254542 h 10285413"/>
              <a:gd name="connsiteX2570" fmla="*/ 892904 w 11806666"/>
              <a:gd name="connsiteY2570" fmla="*/ 7264574 h 10285413"/>
              <a:gd name="connsiteX2571" fmla="*/ 862806 w 11806666"/>
              <a:gd name="connsiteY2571" fmla="*/ 7294672 h 10285413"/>
              <a:gd name="connsiteX2572" fmla="*/ 862806 w 11806666"/>
              <a:gd name="connsiteY2572" fmla="*/ 7334803 h 10285413"/>
              <a:gd name="connsiteX2573" fmla="*/ 882870 w 11806666"/>
              <a:gd name="connsiteY2573" fmla="*/ 7374934 h 10285413"/>
              <a:gd name="connsiteX2574" fmla="*/ 802611 w 11806666"/>
              <a:gd name="connsiteY2574" fmla="*/ 7374934 h 10285413"/>
              <a:gd name="connsiteX2575" fmla="*/ 742412 w 11806666"/>
              <a:gd name="connsiteY2575" fmla="*/ 7374934 h 10285413"/>
              <a:gd name="connsiteX2576" fmla="*/ 742412 w 11806666"/>
              <a:gd name="connsiteY2576" fmla="*/ 7354867 h 10285413"/>
              <a:gd name="connsiteX2577" fmla="*/ 782547 w 11806666"/>
              <a:gd name="connsiteY2577" fmla="*/ 7354867 h 10285413"/>
              <a:gd name="connsiteX2578" fmla="*/ 792576 w 11806666"/>
              <a:gd name="connsiteY2578" fmla="*/ 7334803 h 10285413"/>
              <a:gd name="connsiteX2579" fmla="*/ 822675 w 11806666"/>
              <a:gd name="connsiteY2579" fmla="*/ 7334803 h 10285413"/>
              <a:gd name="connsiteX2580" fmla="*/ 802611 w 11806666"/>
              <a:gd name="connsiteY2580" fmla="*/ 7314737 h 10285413"/>
              <a:gd name="connsiteX2581" fmla="*/ 802611 w 11806666"/>
              <a:gd name="connsiteY2581" fmla="*/ 7294672 h 10285413"/>
              <a:gd name="connsiteX2582" fmla="*/ 822675 w 11806666"/>
              <a:gd name="connsiteY2582" fmla="*/ 7274608 h 10285413"/>
              <a:gd name="connsiteX2583" fmla="*/ 3394374 w 11806666"/>
              <a:gd name="connsiteY2583" fmla="*/ 7244510 h 10285413"/>
              <a:gd name="connsiteX2584" fmla="*/ 3386017 w 11806666"/>
              <a:gd name="connsiteY2584" fmla="*/ 7254542 h 10285413"/>
              <a:gd name="connsiteX2585" fmla="*/ 3350901 w 11806666"/>
              <a:gd name="connsiteY2585" fmla="*/ 7284639 h 10285413"/>
              <a:gd name="connsiteX2586" fmla="*/ 3346676 w 11806666"/>
              <a:gd name="connsiteY2586" fmla="*/ 7288336 h 10285413"/>
              <a:gd name="connsiteX2587" fmla="*/ 3360934 w 11806666"/>
              <a:gd name="connsiteY2587" fmla="*/ 7264574 h 10285413"/>
              <a:gd name="connsiteX2588" fmla="*/ 6521217 w 11806666"/>
              <a:gd name="connsiteY2588" fmla="*/ 7234477 h 10285413"/>
              <a:gd name="connsiteX2589" fmla="*/ 6521217 w 11806666"/>
              <a:gd name="connsiteY2589" fmla="*/ 7254542 h 10285413"/>
              <a:gd name="connsiteX2590" fmla="*/ 6501151 w 11806666"/>
              <a:gd name="connsiteY2590" fmla="*/ 7314737 h 10285413"/>
              <a:gd name="connsiteX2591" fmla="*/ 6481086 w 11806666"/>
              <a:gd name="connsiteY2591" fmla="*/ 7374934 h 10285413"/>
              <a:gd name="connsiteX2592" fmla="*/ 6440955 w 11806666"/>
              <a:gd name="connsiteY2592" fmla="*/ 7394998 h 10285413"/>
              <a:gd name="connsiteX2593" fmla="*/ 6440955 w 11806666"/>
              <a:gd name="connsiteY2593" fmla="*/ 7384965 h 10285413"/>
              <a:gd name="connsiteX2594" fmla="*/ 6481086 w 11806666"/>
              <a:gd name="connsiteY2594" fmla="*/ 7294672 h 10285413"/>
              <a:gd name="connsiteX2595" fmla="*/ 6521217 w 11806666"/>
              <a:gd name="connsiteY2595" fmla="*/ 7234477 h 10285413"/>
              <a:gd name="connsiteX2596" fmla="*/ 5337362 w 11806666"/>
              <a:gd name="connsiteY2596" fmla="*/ 7234477 h 10285413"/>
              <a:gd name="connsiteX2597" fmla="*/ 5337362 w 11806666"/>
              <a:gd name="connsiteY2597" fmla="*/ 7254542 h 10285413"/>
              <a:gd name="connsiteX2598" fmla="*/ 5317298 w 11806666"/>
              <a:gd name="connsiteY2598" fmla="*/ 7254542 h 10285413"/>
              <a:gd name="connsiteX2599" fmla="*/ 5337362 w 11806666"/>
              <a:gd name="connsiteY2599" fmla="*/ 7234477 h 10285413"/>
              <a:gd name="connsiteX2600" fmla="*/ 3230508 w 11806666"/>
              <a:gd name="connsiteY2600" fmla="*/ 7234477 h 10285413"/>
              <a:gd name="connsiteX2601" fmla="*/ 3210444 w 11806666"/>
              <a:gd name="connsiteY2601" fmla="*/ 7254542 h 10285413"/>
              <a:gd name="connsiteX2602" fmla="*/ 3190377 w 11806666"/>
              <a:gd name="connsiteY2602" fmla="*/ 7254542 h 10285413"/>
              <a:gd name="connsiteX2603" fmla="*/ 3190377 w 11806666"/>
              <a:gd name="connsiteY2603" fmla="*/ 7274608 h 10285413"/>
              <a:gd name="connsiteX2604" fmla="*/ 3190377 w 11806666"/>
              <a:gd name="connsiteY2604" fmla="*/ 7294672 h 10285413"/>
              <a:gd name="connsiteX2605" fmla="*/ 3200411 w 11806666"/>
              <a:gd name="connsiteY2605" fmla="*/ 7314737 h 10285413"/>
              <a:gd name="connsiteX2606" fmla="*/ 3190377 w 11806666"/>
              <a:gd name="connsiteY2606" fmla="*/ 7334803 h 10285413"/>
              <a:gd name="connsiteX2607" fmla="*/ 3160280 w 11806666"/>
              <a:gd name="connsiteY2607" fmla="*/ 7324770 h 10285413"/>
              <a:gd name="connsiteX2608" fmla="*/ 3170313 w 11806666"/>
              <a:gd name="connsiteY2608" fmla="*/ 7314737 h 10285413"/>
              <a:gd name="connsiteX2609" fmla="*/ 3170313 w 11806666"/>
              <a:gd name="connsiteY2609" fmla="*/ 7294672 h 10285413"/>
              <a:gd name="connsiteX2610" fmla="*/ 3150247 w 11806666"/>
              <a:gd name="connsiteY2610" fmla="*/ 7284639 h 10285413"/>
              <a:gd name="connsiteX2611" fmla="*/ 3130183 w 11806666"/>
              <a:gd name="connsiteY2611" fmla="*/ 7284639 h 10285413"/>
              <a:gd name="connsiteX2612" fmla="*/ 3150247 w 11806666"/>
              <a:gd name="connsiteY2612" fmla="*/ 7334803 h 10285413"/>
              <a:gd name="connsiteX2613" fmla="*/ 3130183 w 11806666"/>
              <a:gd name="connsiteY2613" fmla="*/ 7374934 h 10285413"/>
              <a:gd name="connsiteX2614" fmla="*/ 3090053 w 11806666"/>
              <a:gd name="connsiteY2614" fmla="*/ 7384965 h 10285413"/>
              <a:gd name="connsiteX2615" fmla="*/ 3069989 w 11806666"/>
              <a:gd name="connsiteY2615" fmla="*/ 7374934 h 10285413"/>
              <a:gd name="connsiteX2616" fmla="*/ 3029855 w 11806666"/>
              <a:gd name="connsiteY2616" fmla="*/ 7415063 h 10285413"/>
              <a:gd name="connsiteX2617" fmla="*/ 3029855 w 11806666"/>
              <a:gd name="connsiteY2617" fmla="*/ 7455194 h 10285413"/>
              <a:gd name="connsiteX2618" fmla="*/ 3059955 w 11806666"/>
              <a:gd name="connsiteY2618" fmla="*/ 7475262 h 10285413"/>
              <a:gd name="connsiteX2619" fmla="*/ 3069989 w 11806666"/>
              <a:gd name="connsiteY2619" fmla="*/ 7495326 h 10285413"/>
              <a:gd name="connsiteX2620" fmla="*/ 3110118 w 11806666"/>
              <a:gd name="connsiteY2620" fmla="*/ 7455194 h 10285413"/>
              <a:gd name="connsiteX2621" fmla="*/ 3130183 w 11806666"/>
              <a:gd name="connsiteY2621" fmla="*/ 7435131 h 10285413"/>
              <a:gd name="connsiteX2622" fmla="*/ 3150247 w 11806666"/>
              <a:gd name="connsiteY2622" fmla="*/ 7415063 h 10285413"/>
              <a:gd name="connsiteX2623" fmla="*/ 3210444 w 11806666"/>
              <a:gd name="connsiteY2623" fmla="*/ 7354867 h 10285413"/>
              <a:gd name="connsiteX2624" fmla="*/ 3230508 w 11806666"/>
              <a:gd name="connsiteY2624" fmla="*/ 7334803 h 10285413"/>
              <a:gd name="connsiteX2625" fmla="*/ 3250572 w 11806666"/>
              <a:gd name="connsiteY2625" fmla="*/ 7314737 h 10285413"/>
              <a:gd name="connsiteX2626" fmla="*/ 3250572 w 11806666"/>
              <a:gd name="connsiteY2626" fmla="*/ 7284639 h 10285413"/>
              <a:gd name="connsiteX2627" fmla="*/ 3250572 w 11806666"/>
              <a:gd name="connsiteY2627" fmla="*/ 7254542 h 10285413"/>
              <a:gd name="connsiteX2628" fmla="*/ 3250572 w 11806666"/>
              <a:gd name="connsiteY2628" fmla="*/ 7234477 h 10285413"/>
              <a:gd name="connsiteX2629" fmla="*/ 3230508 w 11806666"/>
              <a:gd name="connsiteY2629" fmla="*/ 7234477 h 10285413"/>
              <a:gd name="connsiteX2630" fmla="*/ 2909465 w 11806666"/>
              <a:gd name="connsiteY2630" fmla="*/ 7234477 h 10285413"/>
              <a:gd name="connsiteX2631" fmla="*/ 2869335 w 11806666"/>
              <a:gd name="connsiteY2631" fmla="*/ 7274608 h 10285413"/>
              <a:gd name="connsiteX2632" fmla="*/ 2889400 w 11806666"/>
              <a:gd name="connsiteY2632" fmla="*/ 7274608 h 10285413"/>
              <a:gd name="connsiteX2633" fmla="*/ 2929529 w 11806666"/>
              <a:gd name="connsiteY2633" fmla="*/ 7234477 h 10285413"/>
              <a:gd name="connsiteX2634" fmla="*/ 2327571 w 11806666"/>
              <a:gd name="connsiteY2634" fmla="*/ 7234477 h 10285413"/>
              <a:gd name="connsiteX2635" fmla="*/ 2327571 w 11806666"/>
              <a:gd name="connsiteY2635" fmla="*/ 7254542 h 10285413"/>
              <a:gd name="connsiteX2636" fmla="*/ 2307504 w 11806666"/>
              <a:gd name="connsiteY2636" fmla="*/ 7254542 h 10285413"/>
              <a:gd name="connsiteX2637" fmla="*/ 732381 w 11806666"/>
              <a:gd name="connsiteY2637" fmla="*/ 7234477 h 10285413"/>
              <a:gd name="connsiteX2638" fmla="*/ 722348 w 11806666"/>
              <a:gd name="connsiteY2638" fmla="*/ 7254542 h 10285413"/>
              <a:gd name="connsiteX2639" fmla="*/ 702284 w 11806666"/>
              <a:gd name="connsiteY2639" fmla="*/ 7254542 h 10285413"/>
              <a:gd name="connsiteX2640" fmla="*/ 732381 w 11806666"/>
              <a:gd name="connsiteY2640" fmla="*/ 7234477 h 10285413"/>
              <a:gd name="connsiteX2641" fmla="*/ 531729 w 11806666"/>
              <a:gd name="connsiteY2641" fmla="*/ 7234477 h 10285413"/>
              <a:gd name="connsiteX2642" fmla="*/ 541759 w 11806666"/>
              <a:gd name="connsiteY2642" fmla="*/ 7254542 h 10285413"/>
              <a:gd name="connsiteX2643" fmla="*/ 521695 w 11806666"/>
              <a:gd name="connsiteY2643" fmla="*/ 7254542 h 10285413"/>
              <a:gd name="connsiteX2644" fmla="*/ 531729 w 11806666"/>
              <a:gd name="connsiteY2644" fmla="*/ 7234477 h 10285413"/>
              <a:gd name="connsiteX2645" fmla="*/ 4537259 w 11806666"/>
              <a:gd name="connsiteY2645" fmla="*/ 7221936 h 10285413"/>
              <a:gd name="connsiteX2646" fmla="*/ 4544785 w 11806666"/>
              <a:gd name="connsiteY2646" fmla="*/ 7224444 h 10285413"/>
              <a:gd name="connsiteX2647" fmla="*/ 4534752 w 11806666"/>
              <a:gd name="connsiteY2647" fmla="*/ 7254542 h 10285413"/>
              <a:gd name="connsiteX2648" fmla="*/ 4534752 w 11806666"/>
              <a:gd name="connsiteY2648" fmla="*/ 7234477 h 10285413"/>
              <a:gd name="connsiteX2649" fmla="*/ 4537259 w 11806666"/>
              <a:gd name="connsiteY2649" fmla="*/ 7221936 h 10285413"/>
              <a:gd name="connsiteX2650" fmla="*/ 2667009 w 11806666"/>
              <a:gd name="connsiteY2650" fmla="*/ 7219428 h 10285413"/>
              <a:gd name="connsiteX2651" fmla="*/ 2663663 w 11806666"/>
              <a:gd name="connsiteY2651" fmla="*/ 7229460 h 10285413"/>
              <a:gd name="connsiteX2652" fmla="*/ 2648616 w 11806666"/>
              <a:gd name="connsiteY2652" fmla="*/ 7234477 h 10285413"/>
              <a:gd name="connsiteX2653" fmla="*/ 2658649 w 11806666"/>
              <a:gd name="connsiteY2653" fmla="*/ 7224444 h 10285413"/>
              <a:gd name="connsiteX2654" fmla="*/ 6902456 w 11806666"/>
              <a:gd name="connsiteY2654" fmla="*/ 7214411 h 10285413"/>
              <a:gd name="connsiteX2655" fmla="*/ 6882392 w 11806666"/>
              <a:gd name="connsiteY2655" fmla="*/ 7234477 h 10285413"/>
              <a:gd name="connsiteX2656" fmla="*/ 6902456 w 11806666"/>
              <a:gd name="connsiteY2656" fmla="*/ 7234477 h 10285413"/>
              <a:gd name="connsiteX2657" fmla="*/ 6902456 w 11806666"/>
              <a:gd name="connsiteY2657" fmla="*/ 7214411 h 10285413"/>
              <a:gd name="connsiteX2658" fmla="*/ 3110118 w 11806666"/>
              <a:gd name="connsiteY2658" fmla="*/ 7214411 h 10285413"/>
              <a:gd name="connsiteX2659" fmla="*/ 3110118 w 11806666"/>
              <a:gd name="connsiteY2659" fmla="*/ 7234477 h 10285413"/>
              <a:gd name="connsiteX2660" fmla="*/ 3130183 w 11806666"/>
              <a:gd name="connsiteY2660" fmla="*/ 7214411 h 10285413"/>
              <a:gd name="connsiteX2661" fmla="*/ 3110118 w 11806666"/>
              <a:gd name="connsiteY2661" fmla="*/ 7214411 h 10285413"/>
              <a:gd name="connsiteX2662" fmla="*/ 682218 w 11806666"/>
              <a:gd name="connsiteY2662" fmla="*/ 7214411 h 10285413"/>
              <a:gd name="connsiteX2663" fmla="*/ 682218 w 11806666"/>
              <a:gd name="connsiteY2663" fmla="*/ 7234477 h 10285413"/>
              <a:gd name="connsiteX2664" fmla="*/ 662153 w 11806666"/>
              <a:gd name="connsiteY2664" fmla="*/ 7254542 h 10285413"/>
              <a:gd name="connsiteX2665" fmla="*/ 642089 w 11806666"/>
              <a:gd name="connsiteY2665" fmla="*/ 7244510 h 10285413"/>
              <a:gd name="connsiteX2666" fmla="*/ 642089 w 11806666"/>
              <a:gd name="connsiteY2666" fmla="*/ 7234477 h 10285413"/>
              <a:gd name="connsiteX2667" fmla="*/ 652120 w 11806666"/>
              <a:gd name="connsiteY2667" fmla="*/ 7224444 h 10285413"/>
              <a:gd name="connsiteX2668" fmla="*/ 662153 w 11806666"/>
              <a:gd name="connsiteY2668" fmla="*/ 7224444 h 10285413"/>
              <a:gd name="connsiteX2669" fmla="*/ 682218 w 11806666"/>
              <a:gd name="connsiteY2669" fmla="*/ 7214411 h 10285413"/>
              <a:gd name="connsiteX2670" fmla="*/ 5016319 w 11806666"/>
              <a:gd name="connsiteY2670" fmla="*/ 7194346 h 10285413"/>
              <a:gd name="connsiteX2671" fmla="*/ 4996255 w 11806666"/>
              <a:gd name="connsiteY2671" fmla="*/ 7214411 h 10285413"/>
              <a:gd name="connsiteX2672" fmla="*/ 5016319 w 11806666"/>
              <a:gd name="connsiteY2672" fmla="*/ 7234477 h 10285413"/>
              <a:gd name="connsiteX2673" fmla="*/ 4996255 w 11806666"/>
              <a:gd name="connsiteY2673" fmla="*/ 7234477 h 10285413"/>
              <a:gd name="connsiteX2674" fmla="*/ 4976189 w 11806666"/>
              <a:gd name="connsiteY2674" fmla="*/ 7254542 h 10285413"/>
              <a:gd name="connsiteX2675" fmla="*/ 4986221 w 11806666"/>
              <a:gd name="connsiteY2675" fmla="*/ 7274608 h 10285413"/>
              <a:gd name="connsiteX2676" fmla="*/ 5016319 w 11806666"/>
              <a:gd name="connsiteY2676" fmla="*/ 7254542 h 10285413"/>
              <a:gd name="connsiteX2677" fmla="*/ 5016319 w 11806666"/>
              <a:gd name="connsiteY2677" fmla="*/ 7234477 h 10285413"/>
              <a:gd name="connsiteX2678" fmla="*/ 4494623 w 11806666"/>
              <a:gd name="connsiteY2678" fmla="*/ 7194346 h 10285413"/>
              <a:gd name="connsiteX2679" fmla="*/ 4514687 w 11806666"/>
              <a:gd name="connsiteY2679" fmla="*/ 7194346 h 10285413"/>
              <a:gd name="connsiteX2680" fmla="*/ 4514687 w 11806666"/>
              <a:gd name="connsiteY2680" fmla="*/ 7214411 h 10285413"/>
              <a:gd name="connsiteX2681" fmla="*/ 4504654 w 11806666"/>
              <a:gd name="connsiteY2681" fmla="*/ 7204379 h 10285413"/>
              <a:gd name="connsiteX2682" fmla="*/ 4494623 w 11806666"/>
              <a:gd name="connsiteY2682" fmla="*/ 7194346 h 10285413"/>
              <a:gd name="connsiteX2683" fmla="*/ 3250572 w 11806666"/>
              <a:gd name="connsiteY2683" fmla="*/ 7194346 h 10285413"/>
              <a:gd name="connsiteX2684" fmla="*/ 3250572 w 11806666"/>
              <a:gd name="connsiteY2684" fmla="*/ 7214411 h 10285413"/>
              <a:gd name="connsiteX2685" fmla="*/ 3270641 w 11806666"/>
              <a:gd name="connsiteY2685" fmla="*/ 7214411 h 10285413"/>
              <a:gd name="connsiteX2686" fmla="*/ 3270641 w 11806666"/>
              <a:gd name="connsiteY2686" fmla="*/ 7194346 h 10285413"/>
              <a:gd name="connsiteX2687" fmla="*/ 3250572 w 11806666"/>
              <a:gd name="connsiteY2687" fmla="*/ 7194346 h 10285413"/>
              <a:gd name="connsiteX2688" fmla="*/ 3228001 w 11806666"/>
              <a:gd name="connsiteY2688" fmla="*/ 7181806 h 10285413"/>
              <a:gd name="connsiteX2689" fmla="*/ 3220475 w 11806666"/>
              <a:gd name="connsiteY2689" fmla="*/ 7184313 h 10285413"/>
              <a:gd name="connsiteX2690" fmla="*/ 3210444 w 11806666"/>
              <a:gd name="connsiteY2690" fmla="*/ 7214411 h 10285413"/>
              <a:gd name="connsiteX2691" fmla="*/ 3220475 w 11806666"/>
              <a:gd name="connsiteY2691" fmla="*/ 7204379 h 10285413"/>
              <a:gd name="connsiteX2692" fmla="*/ 3230508 w 11806666"/>
              <a:gd name="connsiteY2692" fmla="*/ 7194346 h 10285413"/>
              <a:gd name="connsiteX2693" fmla="*/ 3228001 w 11806666"/>
              <a:gd name="connsiteY2693" fmla="*/ 7181806 h 10285413"/>
              <a:gd name="connsiteX2694" fmla="*/ 3732140 w 11806666"/>
              <a:gd name="connsiteY2694" fmla="*/ 7174282 h 10285413"/>
              <a:gd name="connsiteX2695" fmla="*/ 3671945 w 11806666"/>
              <a:gd name="connsiteY2695" fmla="*/ 7234477 h 10285413"/>
              <a:gd name="connsiteX2696" fmla="*/ 3671945 w 11806666"/>
              <a:gd name="connsiteY2696" fmla="*/ 7243077 h 10285413"/>
              <a:gd name="connsiteX2697" fmla="*/ 3686994 w 11806666"/>
              <a:gd name="connsiteY2697" fmla="*/ 7234477 h 10285413"/>
              <a:gd name="connsiteX2698" fmla="*/ 3712077 w 11806666"/>
              <a:gd name="connsiteY2698" fmla="*/ 7214411 h 10285413"/>
              <a:gd name="connsiteX2699" fmla="*/ 4273904 w 11806666"/>
              <a:gd name="connsiteY2699" fmla="*/ 7154216 h 10285413"/>
              <a:gd name="connsiteX2700" fmla="*/ 4293968 w 11806666"/>
              <a:gd name="connsiteY2700" fmla="*/ 7174282 h 10285413"/>
              <a:gd name="connsiteX2701" fmla="*/ 4293968 w 11806666"/>
              <a:gd name="connsiteY2701" fmla="*/ 7154216 h 10285413"/>
              <a:gd name="connsiteX2702" fmla="*/ 3270641 w 11806666"/>
              <a:gd name="connsiteY2702" fmla="*/ 7154216 h 10285413"/>
              <a:gd name="connsiteX2703" fmla="*/ 3270641 w 11806666"/>
              <a:gd name="connsiteY2703" fmla="*/ 7164249 h 10285413"/>
              <a:gd name="connsiteX2704" fmla="*/ 3290703 w 11806666"/>
              <a:gd name="connsiteY2704" fmla="*/ 7174282 h 10285413"/>
              <a:gd name="connsiteX2705" fmla="*/ 3270641 w 11806666"/>
              <a:gd name="connsiteY2705" fmla="*/ 7154216 h 10285413"/>
              <a:gd name="connsiteX2706" fmla="*/ 3250572 w 11806666"/>
              <a:gd name="connsiteY2706" fmla="*/ 7154216 h 10285413"/>
              <a:gd name="connsiteX2707" fmla="*/ 3230508 w 11806666"/>
              <a:gd name="connsiteY2707" fmla="*/ 7174282 h 10285413"/>
              <a:gd name="connsiteX2708" fmla="*/ 3240541 w 11806666"/>
              <a:gd name="connsiteY2708" fmla="*/ 7194346 h 10285413"/>
              <a:gd name="connsiteX2709" fmla="*/ 3250572 w 11806666"/>
              <a:gd name="connsiteY2709" fmla="*/ 7174282 h 10285413"/>
              <a:gd name="connsiteX2710" fmla="*/ 3250572 w 11806666"/>
              <a:gd name="connsiteY2710" fmla="*/ 7154216 h 10285413"/>
              <a:gd name="connsiteX2711" fmla="*/ 2297473 w 11806666"/>
              <a:gd name="connsiteY2711" fmla="*/ 7154216 h 10285413"/>
              <a:gd name="connsiteX2712" fmla="*/ 2297473 w 11806666"/>
              <a:gd name="connsiteY2712" fmla="*/ 7174282 h 10285413"/>
              <a:gd name="connsiteX2713" fmla="*/ 2287440 w 11806666"/>
              <a:gd name="connsiteY2713" fmla="*/ 7194346 h 10285413"/>
              <a:gd name="connsiteX2714" fmla="*/ 2287440 w 11806666"/>
              <a:gd name="connsiteY2714" fmla="*/ 7174282 h 10285413"/>
              <a:gd name="connsiteX2715" fmla="*/ 2297473 w 11806666"/>
              <a:gd name="connsiteY2715" fmla="*/ 7154216 h 10285413"/>
              <a:gd name="connsiteX2716" fmla="*/ 1725615 w 11806666"/>
              <a:gd name="connsiteY2716" fmla="*/ 7154216 h 10285413"/>
              <a:gd name="connsiteX2717" fmla="*/ 1745679 w 11806666"/>
              <a:gd name="connsiteY2717" fmla="*/ 7154216 h 10285413"/>
              <a:gd name="connsiteX2718" fmla="*/ 1705548 w 11806666"/>
              <a:gd name="connsiteY2718" fmla="*/ 7174282 h 10285413"/>
              <a:gd name="connsiteX2719" fmla="*/ 1725615 w 11806666"/>
              <a:gd name="connsiteY2719" fmla="*/ 7154216 h 10285413"/>
              <a:gd name="connsiteX2720" fmla="*/ 1324307 w 11806666"/>
              <a:gd name="connsiteY2720" fmla="*/ 7154216 h 10285413"/>
              <a:gd name="connsiteX2721" fmla="*/ 1364437 w 11806666"/>
              <a:gd name="connsiteY2721" fmla="*/ 7174282 h 10285413"/>
              <a:gd name="connsiteX2722" fmla="*/ 1344373 w 11806666"/>
              <a:gd name="connsiteY2722" fmla="*/ 7194346 h 10285413"/>
              <a:gd name="connsiteX2723" fmla="*/ 1344373 w 11806666"/>
              <a:gd name="connsiteY2723" fmla="*/ 7234477 h 10285413"/>
              <a:gd name="connsiteX2724" fmla="*/ 1324307 w 11806666"/>
              <a:gd name="connsiteY2724" fmla="*/ 7234477 h 10285413"/>
              <a:gd name="connsiteX2725" fmla="*/ 1344373 w 11806666"/>
              <a:gd name="connsiteY2725" fmla="*/ 7174282 h 10285413"/>
              <a:gd name="connsiteX2726" fmla="*/ 1324307 w 11806666"/>
              <a:gd name="connsiteY2726" fmla="*/ 7174282 h 10285413"/>
              <a:gd name="connsiteX2727" fmla="*/ 1324307 w 11806666"/>
              <a:gd name="connsiteY2727" fmla="*/ 7154216 h 10285413"/>
              <a:gd name="connsiteX2728" fmla="*/ 3832467 w 11806666"/>
              <a:gd name="connsiteY2728" fmla="*/ 7134151 h 10285413"/>
              <a:gd name="connsiteX2729" fmla="*/ 3812403 w 11806666"/>
              <a:gd name="connsiteY2729" fmla="*/ 7174282 h 10285413"/>
              <a:gd name="connsiteX2730" fmla="*/ 3772272 w 11806666"/>
              <a:gd name="connsiteY2730" fmla="*/ 7214411 h 10285413"/>
              <a:gd name="connsiteX2731" fmla="*/ 3762239 w 11806666"/>
              <a:gd name="connsiteY2731" fmla="*/ 7244510 h 10285413"/>
              <a:gd name="connsiteX2732" fmla="*/ 3792336 w 11806666"/>
              <a:gd name="connsiteY2732" fmla="*/ 7234477 h 10285413"/>
              <a:gd name="connsiteX2733" fmla="*/ 3832467 w 11806666"/>
              <a:gd name="connsiteY2733" fmla="*/ 7234477 h 10285413"/>
              <a:gd name="connsiteX2734" fmla="*/ 3852533 w 11806666"/>
              <a:gd name="connsiteY2734" fmla="*/ 7234477 h 10285413"/>
              <a:gd name="connsiteX2735" fmla="*/ 3842500 w 11806666"/>
              <a:gd name="connsiteY2735" fmla="*/ 7224444 h 10285413"/>
              <a:gd name="connsiteX2736" fmla="*/ 3842500 w 11806666"/>
              <a:gd name="connsiteY2736" fmla="*/ 7204379 h 10285413"/>
              <a:gd name="connsiteX2737" fmla="*/ 3832467 w 11806666"/>
              <a:gd name="connsiteY2737" fmla="*/ 7174282 h 10285413"/>
              <a:gd name="connsiteX2738" fmla="*/ 3571620 w 11806666"/>
              <a:gd name="connsiteY2738" fmla="*/ 7134151 h 10285413"/>
              <a:gd name="connsiteX2739" fmla="*/ 3571620 w 11806666"/>
              <a:gd name="connsiteY2739" fmla="*/ 7154216 h 10285413"/>
              <a:gd name="connsiteX2740" fmla="*/ 3591684 w 11806666"/>
              <a:gd name="connsiteY2740" fmla="*/ 7154216 h 10285413"/>
              <a:gd name="connsiteX2741" fmla="*/ 3571620 w 11806666"/>
              <a:gd name="connsiteY2741" fmla="*/ 7134151 h 10285413"/>
              <a:gd name="connsiteX2742" fmla="*/ 822675 w 11806666"/>
              <a:gd name="connsiteY2742" fmla="*/ 7134151 h 10285413"/>
              <a:gd name="connsiteX2743" fmla="*/ 842742 w 11806666"/>
              <a:gd name="connsiteY2743" fmla="*/ 7154216 h 10285413"/>
              <a:gd name="connsiteX2744" fmla="*/ 822675 w 11806666"/>
              <a:gd name="connsiteY2744" fmla="*/ 7154216 h 10285413"/>
              <a:gd name="connsiteX2745" fmla="*/ 822675 w 11806666"/>
              <a:gd name="connsiteY2745" fmla="*/ 7134151 h 10285413"/>
              <a:gd name="connsiteX2746" fmla="*/ 5036383 w 11806666"/>
              <a:gd name="connsiteY2746" fmla="*/ 7114085 h 10285413"/>
              <a:gd name="connsiteX2747" fmla="*/ 5016319 w 11806666"/>
              <a:gd name="connsiteY2747" fmla="*/ 7134151 h 10285413"/>
              <a:gd name="connsiteX2748" fmla="*/ 5056450 w 11806666"/>
              <a:gd name="connsiteY2748" fmla="*/ 7134151 h 10285413"/>
              <a:gd name="connsiteX2749" fmla="*/ 2508157 w 11806666"/>
              <a:gd name="connsiteY2749" fmla="*/ 7114085 h 10285413"/>
              <a:gd name="connsiteX2750" fmla="*/ 2518190 w 11806666"/>
              <a:gd name="connsiteY2750" fmla="*/ 7114085 h 10285413"/>
              <a:gd name="connsiteX2751" fmla="*/ 2528223 w 11806666"/>
              <a:gd name="connsiteY2751" fmla="*/ 7134151 h 10285413"/>
              <a:gd name="connsiteX2752" fmla="*/ 2518190 w 11806666"/>
              <a:gd name="connsiteY2752" fmla="*/ 7124118 h 10285413"/>
              <a:gd name="connsiteX2753" fmla="*/ 2508157 w 11806666"/>
              <a:gd name="connsiteY2753" fmla="*/ 7114085 h 10285413"/>
              <a:gd name="connsiteX2754" fmla="*/ 2327571 w 11806666"/>
              <a:gd name="connsiteY2754" fmla="*/ 7114085 h 10285413"/>
              <a:gd name="connsiteX2755" fmla="*/ 2347635 w 11806666"/>
              <a:gd name="connsiteY2755" fmla="*/ 7134151 h 10285413"/>
              <a:gd name="connsiteX2756" fmla="*/ 2327571 w 11806666"/>
              <a:gd name="connsiteY2756" fmla="*/ 7134151 h 10285413"/>
              <a:gd name="connsiteX2757" fmla="*/ 2327571 w 11806666"/>
              <a:gd name="connsiteY2757" fmla="*/ 7114085 h 10285413"/>
              <a:gd name="connsiteX2758" fmla="*/ 1665417 w 11806666"/>
              <a:gd name="connsiteY2758" fmla="*/ 7114085 h 10285413"/>
              <a:gd name="connsiteX2759" fmla="*/ 1685484 w 11806666"/>
              <a:gd name="connsiteY2759" fmla="*/ 7134151 h 10285413"/>
              <a:gd name="connsiteX2760" fmla="*/ 1665417 w 11806666"/>
              <a:gd name="connsiteY2760" fmla="*/ 7134151 h 10285413"/>
              <a:gd name="connsiteX2761" fmla="*/ 1665417 w 11806666"/>
              <a:gd name="connsiteY2761" fmla="*/ 7114085 h 10285413"/>
              <a:gd name="connsiteX2762" fmla="*/ 642089 w 11806666"/>
              <a:gd name="connsiteY2762" fmla="*/ 7114085 h 10285413"/>
              <a:gd name="connsiteX2763" fmla="*/ 662153 w 11806666"/>
              <a:gd name="connsiteY2763" fmla="*/ 7154216 h 10285413"/>
              <a:gd name="connsiteX2764" fmla="*/ 622022 w 11806666"/>
              <a:gd name="connsiteY2764" fmla="*/ 7144181 h 10285413"/>
              <a:gd name="connsiteX2765" fmla="*/ 642089 w 11806666"/>
              <a:gd name="connsiteY2765" fmla="*/ 7114085 h 10285413"/>
              <a:gd name="connsiteX2766" fmla="*/ 3571620 w 11806666"/>
              <a:gd name="connsiteY2766" fmla="*/ 7099036 h 10285413"/>
              <a:gd name="connsiteX2767" fmla="*/ 3561586 w 11806666"/>
              <a:gd name="connsiteY2767" fmla="*/ 7104053 h 10285413"/>
              <a:gd name="connsiteX2768" fmla="*/ 3551555 w 11806666"/>
              <a:gd name="connsiteY2768" fmla="*/ 7134151 h 10285413"/>
              <a:gd name="connsiteX2769" fmla="*/ 3571620 w 11806666"/>
              <a:gd name="connsiteY2769" fmla="*/ 7114085 h 10285413"/>
              <a:gd name="connsiteX2770" fmla="*/ 3581652 w 11806666"/>
              <a:gd name="connsiteY2770" fmla="*/ 7104053 h 10285413"/>
              <a:gd name="connsiteX2771" fmla="*/ 3571620 w 11806666"/>
              <a:gd name="connsiteY2771" fmla="*/ 7099036 h 10285413"/>
              <a:gd name="connsiteX2772" fmla="*/ 5317298 w 11806666"/>
              <a:gd name="connsiteY2772" fmla="*/ 7094020 h 10285413"/>
              <a:gd name="connsiteX2773" fmla="*/ 5317298 w 11806666"/>
              <a:gd name="connsiteY2773" fmla="*/ 7134151 h 10285413"/>
              <a:gd name="connsiteX2774" fmla="*/ 5277167 w 11806666"/>
              <a:gd name="connsiteY2774" fmla="*/ 7154216 h 10285413"/>
              <a:gd name="connsiteX2775" fmla="*/ 5237036 w 11806666"/>
              <a:gd name="connsiteY2775" fmla="*/ 7174282 h 10285413"/>
              <a:gd name="connsiteX2776" fmla="*/ 5277167 w 11806666"/>
              <a:gd name="connsiteY2776" fmla="*/ 7134151 h 10285413"/>
              <a:gd name="connsiteX2777" fmla="*/ 5317298 w 11806666"/>
              <a:gd name="connsiteY2777" fmla="*/ 7094020 h 10285413"/>
              <a:gd name="connsiteX2778" fmla="*/ 772512 w 11806666"/>
              <a:gd name="connsiteY2778" fmla="*/ 7094020 h 10285413"/>
              <a:gd name="connsiteX2779" fmla="*/ 782547 w 11806666"/>
              <a:gd name="connsiteY2779" fmla="*/ 7104053 h 10285413"/>
              <a:gd name="connsiteX2780" fmla="*/ 762479 w 11806666"/>
              <a:gd name="connsiteY2780" fmla="*/ 7114085 h 10285413"/>
              <a:gd name="connsiteX2781" fmla="*/ 772512 w 11806666"/>
              <a:gd name="connsiteY2781" fmla="*/ 7094020 h 10285413"/>
              <a:gd name="connsiteX2782" fmla="*/ 5482838 w 11806666"/>
              <a:gd name="connsiteY2782" fmla="*/ 7083987 h 10285413"/>
              <a:gd name="connsiteX2783" fmla="*/ 5477819 w 11806666"/>
              <a:gd name="connsiteY2783" fmla="*/ 7094020 h 10285413"/>
              <a:gd name="connsiteX2784" fmla="*/ 5457755 w 11806666"/>
              <a:gd name="connsiteY2784" fmla="*/ 7134151 h 10285413"/>
              <a:gd name="connsiteX2785" fmla="*/ 5437689 w 11806666"/>
              <a:gd name="connsiteY2785" fmla="*/ 7144181 h 10285413"/>
              <a:gd name="connsiteX2786" fmla="*/ 5437689 w 11806666"/>
              <a:gd name="connsiteY2786" fmla="*/ 7154216 h 10285413"/>
              <a:gd name="connsiteX2787" fmla="*/ 5397560 w 11806666"/>
              <a:gd name="connsiteY2787" fmla="*/ 7174282 h 10285413"/>
              <a:gd name="connsiteX2788" fmla="*/ 5417625 w 11806666"/>
              <a:gd name="connsiteY2788" fmla="*/ 7134151 h 10285413"/>
              <a:gd name="connsiteX2789" fmla="*/ 5437689 w 11806666"/>
              <a:gd name="connsiteY2789" fmla="*/ 7114085 h 10285413"/>
              <a:gd name="connsiteX2790" fmla="*/ 5447722 w 11806666"/>
              <a:gd name="connsiteY2790" fmla="*/ 7104053 h 10285413"/>
              <a:gd name="connsiteX2791" fmla="*/ 5457755 w 11806666"/>
              <a:gd name="connsiteY2791" fmla="*/ 7094020 h 10285413"/>
              <a:gd name="connsiteX2792" fmla="*/ 5482838 w 11806666"/>
              <a:gd name="connsiteY2792" fmla="*/ 7083987 h 10285413"/>
              <a:gd name="connsiteX2793" fmla="*/ 5357429 w 11806666"/>
              <a:gd name="connsiteY2793" fmla="*/ 7073956 h 10285413"/>
              <a:gd name="connsiteX2794" fmla="*/ 5357429 w 11806666"/>
              <a:gd name="connsiteY2794" fmla="*/ 7094020 h 10285413"/>
              <a:gd name="connsiteX2795" fmla="*/ 5337362 w 11806666"/>
              <a:gd name="connsiteY2795" fmla="*/ 7094020 h 10285413"/>
              <a:gd name="connsiteX2796" fmla="*/ 1003264 w 11806666"/>
              <a:gd name="connsiteY2796" fmla="*/ 7073956 h 10285413"/>
              <a:gd name="connsiteX2797" fmla="*/ 963133 w 11806666"/>
              <a:gd name="connsiteY2797" fmla="*/ 7134151 h 10285413"/>
              <a:gd name="connsiteX2798" fmla="*/ 943067 w 11806666"/>
              <a:gd name="connsiteY2798" fmla="*/ 7114085 h 10285413"/>
              <a:gd name="connsiteX2799" fmla="*/ 953098 w 11806666"/>
              <a:gd name="connsiteY2799" fmla="*/ 7094020 h 10285413"/>
              <a:gd name="connsiteX2800" fmla="*/ 963133 w 11806666"/>
              <a:gd name="connsiteY2800" fmla="*/ 7094020 h 10285413"/>
              <a:gd name="connsiteX2801" fmla="*/ 983197 w 11806666"/>
              <a:gd name="connsiteY2801" fmla="*/ 7094020 h 10285413"/>
              <a:gd name="connsiteX2802" fmla="*/ 2267375 w 11806666"/>
              <a:gd name="connsiteY2802" fmla="*/ 7053888 h 10285413"/>
              <a:gd name="connsiteX2803" fmla="*/ 2267375 w 11806666"/>
              <a:gd name="connsiteY2803" fmla="*/ 7073956 h 10285413"/>
              <a:gd name="connsiteX2804" fmla="*/ 2227244 w 11806666"/>
              <a:gd name="connsiteY2804" fmla="*/ 7134151 h 10285413"/>
              <a:gd name="connsiteX2805" fmla="*/ 2207179 w 11806666"/>
              <a:gd name="connsiteY2805" fmla="*/ 7124118 h 10285413"/>
              <a:gd name="connsiteX2806" fmla="*/ 2247309 w 11806666"/>
              <a:gd name="connsiteY2806" fmla="*/ 7073956 h 10285413"/>
              <a:gd name="connsiteX2807" fmla="*/ 3493868 w 11806666"/>
              <a:gd name="connsiteY2807" fmla="*/ 7041347 h 10285413"/>
              <a:gd name="connsiteX2808" fmla="*/ 3481325 w 11806666"/>
              <a:gd name="connsiteY2808" fmla="*/ 7043855 h 10285413"/>
              <a:gd name="connsiteX2809" fmla="*/ 3451228 w 11806666"/>
              <a:gd name="connsiteY2809" fmla="*/ 7073956 h 10285413"/>
              <a:gd name="connsiteX2810" fmla="*/ 3431161 w 11806666"/>
              <a:gd name="connsiteY2810" fmla="*/ 7114085 h 10285413"/>
              <a:gd name="connsiteX2811" fmla="*/ 3471292 w 11806666"/>
              <a:gd name="connsiteY2811" fmla="*/ 7073956 h 10285413"/>
              <a:gd name="connsiteX2812" fmla="*/ 3491356 w 11806666"/>
              <a:gd name="connsiteY2812" fmla="*/ 7053888 h 10285413"/>
              <a:gd name="connsiteX2813" fmla="*/ 3511424 w 11806666"/>
              <a:gd name="connsiteY2813" fmla="*/ 7053888 h 10285413"/>
              <a:gd name="connsiteX2814" fmla="*/ 3491356 w 11806666"/>
              <a:gd name="connsiteY2814" fmla="*/ 7094020 h 10285413"/>
              <a:gd name="connsiteX2815" fmla="*/ 3461259 w 11806666"/>
              <a:gd name="connsiteY2815" fmla="*/ 7124118 h 10285413"/>
              <a:gd name="connsiteX2816" fmla="*/ 3451228 w 11806666"/>
              <a:gd name="connsiteY2816" fmla="*/ 7134151 h 10285413"/>
              <a:gd name="connsiteX2817" fmla="*/ 3431161 w 11806666"/>
              <a:gd name="connsiteY2817" fmla="*/ 7134151 h 10285413"/>
              <a:gd name="connsiteX2818" fmla="*/ 3391030 w 11806666"/>
              <a:gd name="connsiteY2818" fmla="*/ 7214411 h 10285413"/>
              <a:gd name="connsiteX2819" fmla="*/ 3340869 w 11806666"/>
              <a:gd name="connsiteY2819" fmla="*/ 7274608 h 10285413"/>
              <a:gd name="connsiteX2820" fmla="*/ 3270641 w 11806666"/>
              <a:gd name="connsiteY2820" fmla="*/ 7344838 h 10285413"/>
              <a:gd name="connsiteX2821" fmla="*/ 3200411 w 11806666"/>
              <a:gd name="connsiteY2821" fmla="*/ 7415063 h 10285413"/>
              <a:gd name="connsiteX2822" fmla="*/ 3150247 w 11806666"/>
              <a:gd name="connsiteY2822" fmla="*/ 7475262 h 10285413"/>
              <a:gd name="connsiteX2823" fmla="*/ 3110118 w 11806666"/>
              <a:gd name="connsiteY2823" fmla="*/ 7535457 h 10285413"/>
              <a:gd name="connsiteX2824" fmla="*/ 3140215 w 11806666"/>
              <a:gd name="connsiteY2824" fmla="*/ 7515392 h 10285413"/>
              <a:gd name="connsiteX2825" fmla="*/ 3190377 w 11806666"/>
              <a:gd name="connsiteY2825" fmla="*/ 7475262 h 10285413"/>
              <a:gd name="connsiteX2826" fmla="*/ 3270641 w 11806666"/>
              <a:gd name="connsiteY2826" fmla="*/ 7364901 h 10285413"/>
              <a:gd name="connsiteX2827" fmla="*/ 3310772 w 11806666"/>
              <a:gd name="connsiteY2827" fmla="*/ 7319754 h 10285413"/>
              <a:gd name="connsiteX2828" fmla="*/ 3346676 w 11806666"/>
              <a:gd name="connsiteY2828" fmla="*/ 7288336 h 10285413"/>
              <a:gd name="connsiteX2829" fmla="*/ 3338362 w 11806666"/>
              <a:gd name="connsiteY2829" fmla="*/ 7302198 h 10285413"/>
              <a:gd name="connsiteX2830" fmla="*/ 3330837 w 11806666"/>
              <a:gd name="connsiteY2830" fmla="*/ 7354867 h 10285413"/>
              <a:gd name="connsiteX2831" fmla="*/ 3350901 w 11806666"/>
              <a:gd name="connsiteY2831" fmla="*/ 7354867 h 10285413"/>
              <a:gd name="connsiteX2832" fmla="*/ 3380999 w 11806666"/>
              <a:gd name="connsiteY2832" fmla="*/ 7344838 h 10285413"/>
              <a:gd name="connsiteX2833" fmla="*/ 3391030 w 11806666"/>
              <a:gd name="connsiteY2833" fmla="*/ 7364901 h 10285413"/>
              <a:gd name="connsiteX2834" fmla="*/ 3370966 w 11806666"/>
              <a:gd name="connsiteY2834" fmla="*/ 7374934 h 10285413"/>
              <a:gd name="connsiteX2835" fmla="*/ 3350901 w 11806666"/>
              <a:gd name="connsiteY2835" fmla="*/ 7394998 h 10285413"/>
              <a:gd name="connsiteX2836" fmla="*/ 3370966 w 11806666"/>
              <a:gd name="connsiteY2836" fmla="*/ 7415063 h 10285413"/>
              <a:gd name="connsiteX2837" fmla="*/ 3401063 w 11806666"/>
              <a:gd name="connsiteY2837" fmla="*/ 7415063 h 10285413"/>
              <a:gd name="connsiteX2838" fmla="*/ 3411097 w 11806666"/>
              <a:gd name="connsiteY2838" fmla="*/ 7415063 h 10285413"/>
              <a:gd name="connsiteX2839" fmla="*/ 3421127 w 11806666"/>
              <a:gd name="connsiteY2839" fmla="*/ 7394998 h 10285413"/>
              <a:gd name="connsiteX2840" fmla="*/ 3441195 w 11806666"/>
              <a:gd name="connsiteY2840" fmla="*/ 7364901 h 10285413"/>
              <a:gd name="connsiteX2841" fmla="*/ 3451228 w 11806666"/>
              <a:gd name="connsiteY2841" fmla="*/ 7334803 h 10285413"/>
              <a:gd name="connsiteX2842" fmla="*/ 3451228 w 11806666"/>
              <a:gd name="connsiteY2842" fmla="*/ 7314737 h 10285413"/>
              <a:gd name="connsiteX2843" fmla="*/ 3471292 w 11806666"/>
              <a:gd name="connsiteY2843" fmla="*/ 7314737 h 10285413"/>
              <a:gd name="connsiteX2844" fmla="*/ 3481325 w 11806666"/>
              <a:gd name="connsiteY2844" fmla="*/ 7274608 h 10285413"/>
              <a:gd name="connsiteX2845" fmla="*/ 3491356 w 11806666"/>
              <a:gd name="connsiteY2845" fmla="*/ 7254542 h 10285413"/>
              <a:gd name="connsiteX2846" fmla="*/ 3511424 w 11806666"/>
              <a:gd name="connsiteY2846" fmla="*/ 7244510 h 10285413"/>
              <a:gd name="connsiteX2847" fmla="*/ 3541522 w 11806666"/>
              <a:gd name="connsiteY2847" fmla="*/ 7184313 h 10285413"/>
              <a:gd name="connsiteX2848" fmla="*/ 3551555 w 11806666"/>
              <a:gd name="connsiteY2848" fmla="*/ 7154216 h 10285413"/>
              <a:gd name="connsiteX2849" fmla="*/ 3531488 w 11806666"/>
              <a:gd name="connsiteY2849" fmla="*/ 7154216 h 10285413"/>
              <a:gd name="connsiteX2850" fmla="*/ 3521458 w 11806666"/>
              <a:gd name="connsiteY2850" fmla="*/ 7174282 h 10285413"/>
              <a:gd name="connsiteX2851" fmla="*/ 3511424 w 11806666"/>
              <a:gd name="connsiteY2851" fmla="*/ 7174282 h 10285413"/>
              <a:gd name="connsiteX2852" fmla="*/ 3491356 w 11806666"/>
              <a:gd name="connsiteY2852" fmla="*/ 7174282 h 10285413"/>
              <a:gd name="connsiteX2853" fmla="*/ 3471292 w 11806666"/>
              <a:gd name="connsiteY2853" fmla="*/ 7214411 h 10285413"/>
              <a:gd name="connsiteX2854" fmla="*/ 3451228 w 11806666"/>
              <a:gd name="connsiteY2854" fmla="*/ 7234477 h 10285413"/>
              <a:gd name="connsiteX2855" fmla="*/ 3398557 w 11806666"/>
              <a:gd name="connsiteY2855" fmla="*/ 7242001 h 10285413"/>
              <a:gd name="connsiteX2856" fmla="*/ 3394374 w 11806666"/>
              <a:gd name="connsiteY2856" fmla="*/ 7244510 h 10285413"/>
              <a:gd name="connsiteX2857" fmla="*/ 3411097 w 11806666"/>
              <a:gd name="connsiteY2857" fmla="*/ 7224444 h 10285413"/>
              <a:gd name="connsiteX2858" fmla="*/ 3481325 w 11806666"/>
              <a:gd name="connsiteY2858" fmla="*/ 7144181 h 10285413"/>
              <a:gd name="connsiteX2859" fmla="*/ 3531488 w 11806666"/>
              <a:gd name="connsiteY2859" fmla="*/ 7094020 h 10285413"/>
              <a:gd name="connsiteX2860" fmla="*/ 3541522 w 11806666"/>
              <a:gd name="connsiteY2860" fmla="*/ 7073956 h 10285413"/>
              <a:gd name="connsiteX2861" fmla="*/ 3551555 w 11806666"/>
              <a:gd name="connsiteY2861" fmla="*/ 7073956 h 10285413"/>
              <a:gd name="connsiteX2862" fmla="*/ 3561586 w 11806666"/>
              <a:gd name="connsiteY2862" fmla="*/ 7073956 h 10285413"/>
              <a:gd name="connsiteX2863" fmla="*/ 3571620 w 11806666"/>
              <a:gd name="connsiteY2863" fmla="*/ 7053888 h 10285413"/>
              <a:gd name="connsiteX2864" fmla="*/ 3551555 w 11806666"/>
              <a:gd name="connsiteY2864" fmla="*/ 7053888 h 10285413"/>
              <a:gd name="connsiteX2865" fmla="*/ 3531488 w 11806666"/>
              <a:gd name="connsiteY2865" fmla="*/ 7053888 h 10285413"/>
              <a:gd name="connsiteX2866" fmla="*/ 3511424 w 11806666"/>
              <a:gd name="connsiteY2866" fmla="*/ 7053888 h 10285413"/>
              <a:gd name="connsiteX2867" fmla="*/ 3493868 w 11806666"/>
              <a:gd name="connsiteY2867" fmla="*/ 7041347 h 10285413"/>
              <a:gd name="connsiteX2868" fmla="*/ 822675 w 11806666"/>
              <a:gd name="connsiteY2868" fmla="*/ 7033825 h 10285413"/>
              <a:gd name="connsiteX2869" fmla="*/ 832708 w 11806666"/>
              <a:gd name="connsiteY2869" fmla="*/ 7033825 h 10285413"/>
              <a:gd name="connsiteX2870" fmla="*/ 842742 w 11806666"/>
              <a:gd name="connsiteY2870" fmla="*/ 7053888 h 10285413"/>
              <a:gd name="connsiteX2871" fmla="*/ 802611 w 11806666"/>
              <a:gd name="connsiteY2871" fmla="*/ 7073956 h 10285413"/>
              <a:gd name="connsiteX2872" fmla="*/ 822675 w 11806666"/>
              <a:gd name="connsiteY2872" fmla="*/ 7053888 h 10285413"/>
              <a:gd name="connsiteX2873" fmla="*/ 822675 w 11806666"/>
              <a:gd name="connsiteY2873" fmla="*/ 7033825 h 10285413"/>
              <a:gd name="connsiteX2874" fmla="*/ 1680466 w 11806666"/>
              <a:gd name="connsiteY2874" fmla="*/ 7021284 h 10285413"/>
              <a:gd name="connsiteX2875" fmla="*/ 1685484 w 11806666"/>
              <a:gd name="connsiteY2875" fmla="*/ 7033825 h 10285413"/>
              <a:gd name="connsiteX2876" fmla="*/ 1665417 w 11806666"/>
              <a:gd name="connsiteY2876" fmla="*/ 7033825 h 10285413"/>
              <a:gd name="connsiteX2877" fmla="*/ 1645353 w 11806666"/>
              <a:gd name="connsiteY2877" fmla="*/ 7033825 h 10285413"/>
              <a:gd name="connsiteX2878" fmla="*/ 1665417 w 11806666"/>
              <a:gd name="connsiteY2878" fmla="*/ 7023792 h 10285413"/>
              <a:gd name="connsiteX2879" fmla="*/ 1680466 w 11806666"/>
              <a:gd name="connsiteY2879" fmla="*/ 7021284 h 10285413"/>
              <a:gd name="connsiteX2880" fmla="*/ 5678473 w 11806666"/>
              <a:gd name="connsiteY2880" fmla="*/ 7013757 h 10285413"/>
              <a:gd name="connsiteX2881" fmla="*/ 5638344 w 11806666"/>
              <a:gd name="connsiteY2881" fmla="*/ 7053888 h 10285413"/>
              <a:gd name="connsiteX2882" fmla="*/ 5638344 w 11806666"/>
              <a:gd name="connsiteY2882" fmla="*/ 7033825 h 10285413"/>
              <a:gd name="connsiteX2883" fmla="*/ 5678473 w 11806666"/>
              <a:gd name="connsiteY2883" fmla="*/ 7013757 h 10285413"/>
              <a:gd name="connsiteX2884" fmla="*/ 3872597 w 11806666"/>
              <a:gd name="connsiteY2884" fmla="*/ 7013757 h 10285413"/>
              <a:gd name="connsiteX2885" fmla="*/ 3872597 w 11806666"/>
              <a:gd name="connsiteY2885" fmla="*/ 7033825 h 10285413"/>
              <a:gd name="connsiteX2886" fmla="*/ 3892662 w 11806666"/>
              <a:gd name="connsiteY2886" fmla="*/ 7033825 h 10285413"/>
              <a:gd name="connsiteX2887" fmla="*/ 2929529 w 11806666"/>
              <a:gd name="connsiteY2887" fmla="*/ 7013757 h 10285413"/>
              <a:gd name="connsiteX2888" fmla="*/ 2889400 w 11806666"/>
              <a:gd name="connsiteY2888" fmla="*/ 7023792 h 10285413"/>
              <a:gd name="connsiteX2889" fmla="*/ 2869335 w 11806666"/>
              <a:gd name="connsiteY2889" fmla="*/ 7033825 h 10285413"/>
              <a:gd name="connsiteX2890" fmla="*/ 2889400 w 11806666"/>
              <a:gd name="connsiteY2890" fmla="*/ 7053888 h 10285413"/>
              <a:gd name="connsiteX2891" fmla="*/ 2929529 w 11806666"/>
              <a:gd name="connsiteY2891" fmla="*/ 7033825 h 10285413"/>
              <a:gd name="connsiteX2892" fmla="*/ 2949593 w 11806666"/>
              <a:gd name="connsiteY2892" fmla="*/ 7013757 h 10285413"/>
              <a:gd name="connsiteX2893" fmla="*/ 2748941 w 11806666"/>
              <a:gd name="connsiteY2893" fmla="*/ 7013757 h 10285413"/>
              <a:gd name="connsiteX2894" fmla="*/ 2728876 w 11806666"/>
              <a:gd name="connsiteY2894" fmla="*/ 7033825 h 10285413"/>
              <a:gd name="connsiteX2895" fmla="*/ 2748941 w 11806666"/>
              <a:gd name="connsiteY2895" fmla="*/ 7033825 h 10285413"/>
              <a:gd name="connsiteX2896" fmla="*/ 1504895 w 11806666"/>
              <a:gd name="connsiteY2896" fmla="*/ 7013757 h 10285413"/>
              <a:gd name="connsiteX2897" fmla="*/ 1444700 w 11806666"/>
              <a:gd name="connsiteY2897" fmla="*/ 7073956 h 10285413"/>
              <a:gd name="connsiteX2898" fmla="*/ 1464764 w 11806666"/>
              <a:gd name="connsiteY2898" fmla="*/ 7033825 h 10285413"/>
              <a:gd name="connsiteX2899" fmla="*/ 622022 w 11806666"/>
              <a:gd name="connsiteY2899" fmla="*/ 7013757 h 10285413"/>
              <a:gd name="connsiteX2900" fmla="*/ 632056 w 11806666"/>
              <a:gd name="connsiteY2900" fmla="*/ 7023792 h 10285413"/>
              <a:gd name="connsiteX2901" fmla="*/ 642089 w 11806666"/>
              <a:gd name="connsiteY2901" fmla="*/ 7043855 h 10285413"/>
              <a:gd name="connsiteX2902" fmla="*/ 642089 w 11806666"/>
              <a:gd name="connsiteY2902" fmla="*/ 7053888 h 10285413"/>
              <a:gd name="connsiteX2903" fmla="*/ 622022 w 11806666"/>
              <a:gd name="connsiteY2903" fmla="*/ 7073956 h 10285413"/>
              <a:gd name="connsiteX2904" fmla="*/ 581890 w 11806666"/>
              <a:gd name="connsiteY2904" fmla="*/ 7073956 h 10285413"/>
              <a:gd name="connsiteX2905" fmla="*/ 591925 w 11806666"/>
              <a:gd name="connsiteY2905" fmla="*/ 7063923 h 10285413"/>
              <a:gd name="connsiteX2906" fmla="*/ 601958 w 11806666"/>
              <a:gd name="connsiteY2906" fmla="*/ 7053888 h 10285413"/>
              <a:gd name="connsiteX2907" fmla="*/ 622022 w 11806666"/>
              <a:gd name="connsiteY2907" fmla="*/ 7033825 h 10285413"/>
              <a:gd name="connsiteX2908" fmla="*/ 622022 w 11806666"/>
              <a:gd name="connsiteY2908" fmla="*/ 7013757 h 10285413"/>
              <a:gd name="connsiteX2909" fmla="*/ 3712077 w 11806666"/>
              <a:gd name="connsiteY2909" fmla="*/ 6993694 h 10285413"/>
              <a:gd name="connsiteX2910" fmla="*/ 3732140 w 11806666"/>
              <a:gd name="connsiteY2910" fmla="*/ 7013757 h 10285413"/>
              <a:gd name="connsiteX2911" fmla="*/ 3712077 w 11806666"/>
              <a:gd name="connsiteY2911" fmla="*/ 7013757 h 10285413"/>
              <a:gd name="connsiteX2912" fmla="*/ 3712077 w 11806666"/>
              <a:gd name="connsiteY2912" fmla="*/ 7033825 h 10285413"/>
              <a:gd name="connsiteX2913" fmla="*/ 3692009 w 11806666"/>
              <a:gd name="connsiteY2913" fmla="*/ 7033825 h 10285413"/>
              <a:gd name="connsiteX2914" fmla="*/ 3611749 w 11806666"/>
              <a:gd name="connsiteY2914" fmla="*/ 6993694 h 10285413"/>
              <a:gd name="connsiteX2915" fmla="*/ 3591684 w 11806666"/>
              <a:gd name="connsiteY2915" fmla="*/ 7013757 h 10285413"/>
              <a:gd name="connsiteX2916" fmla="*/ 3631814 w 11806666"/>
              <a:gd name="connsiteY2916" fmla="*/ 6993694 h 10285413"/>
              <a:gd name="connsiteX2917" fmla="*/ 3531488 w 11806666"/>
              <a:gd name="connsiteY2917" fmla="*/ 6993694 h 10285413"/>
              <a:gd name="connsiteX2918" fmla="*/ 3511424 w 11806666"/>
              <a:gd name="connsiteY2918" fmla="*/ 7013757 h 10285413"/>
              <a:gd name="connsiteX2919" fmla="*/ 3521458 w 11806666"/>
              <a:gd name="connsiteY2919" fmla="*/ 7013757 h 10285413"/>
              <a:gd name="connsiteX2920" fmla="*/ 3531488 w 11806666"/>
              <a:gd name="connsiteY2920" fmla="*/ 6993694 h 10285413"/>
              <a:gd name="connsiteX2921" fmla="*/ 2525089 w 11806666"/>
              <a:gd name="connsiteY2921" fmla="*/ 6988679 h 10285413"/>
              <a:gd name="connsiteX2922" fmla="*/ 2528223 w 11806666"/>
              <a:gd name="connsiteY2922" fmla="*/ 6993694 h 10285413"/>
              <a:gd name="connsiteX2923" fmla="*/ 2508157 w 11806666"/>
              <a:gd name="connsiteY2923" fmla="*/ 7033825 h 10285413"/>
              <a:gd name="connsiteX2924" fmla="*/ 2488093 w 11806666"/>
              <a:gd name="connsiteY2924" fmla="*/ 7073956 h 10285413"/>
              <a:gd name="connsiteX2925" fmla="*/ 2468028 w 11806666"/>
              <a:gd name="connsiteY2925" fmla="*/ 7094020 h 10285413"/>
              <a:gd name="connsiteX2926" fmla="*/ 2437931 w 11806666"/>
              <a:gd name="connsiteY2926" fmla="*/ 7094020 h 10285413"/>
              <a:gd name="connsiteX2927" fmla="*/ 2427898 w 11806666"/>
              <a:gd name="connsiteY2927" fmla="*/ 7094020 h 10285413"/>
              <a:gd name="connsiteX2928" fmla="*/ 2478060 w 11806666"/>
              <a:gd name="connsiteY2928" fmla="*/ 7033825 h 10285413"/>
              <a:gd name="connsiteX2929" fmla="*/ 2525089 w 11806666"/>
              <a:gd name="connsiteY2929" fmla="*/ 6988679 h 10285413"/>
              <a:gd name="connsiteX2930" fmla="*/ 4755471 w 11806666"/>
              <a:gd name="connsiteY2930" fmla="*/ 6973630 h 10285413"/>
              <a:gd name="connsiteX2931" fmla="*/ 4735405 w 11806666"/>
              <a:gd name="connsiteY2931" fmla="*/ 6993694 h 10285413"/>
              <a:gd name="connsiteX2932" fmla="*/ 4755471 w 11806666"/>
              <a:gd name="connsiteY2932" fmla="*/ 6993694 h 10285413"/>
              <a:gd name="connsiteX2933" fmla="*/ 4775535 w 11806666"/>
              <a:gd name="connsiteY2933" fmla="*/ 6973630 h 10285413"/>
              <a:gd name="connsiteX2934" fmla="*/ 2769007 w 11806666"/>
              <a:gd name="connsiteY2934" fmla="*/ 6973630 h 10285413"/>
              <a:gd name="connsiteX2935" fmla="*/ 2748941 w 11806666"/>
              <a:gd name="connsiteY2935" fmla="*/ 6993694 h 10285413"/>
              <a:gd name="connsiteX2936" fmla="*/ 2769007 w 11806666"/>
              <a:gd name="connsiteY2936" fmla="*/ 7013757 h 10285413"/>
              <a:gd name="connsiteX2937" fmla="*/ 2769007 w 11806666"/>
              <a:gd name="connsiteY2937" fmla="*/ 6993694 h 10285413"/>
              <a:gd name="connsiteX2938" fmla="*/ 2769007 w 11806666"/>
              <a:gd name="connsiteY2938" fmla="*/ 6973630 h 10285413"/>
              <a:gd name="connsiteX2939" fmla="*/ 1274145 w 11806666"/>
              <a:gd name="connsiteY2939" fmla="*/ 6973630 h 10285413"/>
              <a:gd name="connsiteX2940" fmla="*/ 1294209 w 11806666"/>
              <a:gd name="connsiteY2940" fmla="*/ 6983660 h 10285413"/>
              <a:gd name="connsiteX2941" fmla="*/ 1324307 w 11806666"/>
              <a:gd name="connsiteY2941" fmla="*/ 6973630 h 10285413"/>
              <a:gd name="connsiteX2942" fmla="*/ 1324307 w 11806666"/>
              <a:gd name="connsiteY2942" fmla="*/ 6993694 h 10285413"/>
              <a:gd name="connsiteX2943" fmla="*/ 1304243 w 11806666"/>
              <a:gd name="connsiteY2943" fmla="*/ 7013757 h 10285413"/>
              <a:gd name="connsiteX2944" fmla="*/ 1284179 w 11806666"/>
              <a:gd name="connsiteY2944" fmla="*/ 6983660 h 10285413"/>
              <a:gd name="connsiteX2945" fmla="*/ 1274145 w 11806666"/>
              <a:gd name="connsiteY2945" fmla="*/ 6973630 h 10285413"/>
              <a:gd name="connsiteX2946" fmla="*/ 5598213 w 11806666"/>
              <a:gd name="connsiteY2946" fmla="*/ 6953562 h 10285413"/>
              <a:gd name="connsiteX2947" fmla="*/ 5618277 w 11806666"/>
              <a:gd name="connsiteY2947" fmla="*/ 6953562 h 10285413"/>
              <a:gd name="connsiteX2948" fmla="*/ 5618277 w 11806666"/>
              <a:gd name="connsiteY2948" fmla="*/ 6963595 h 10285413"/>
              <a:gd name="connsiteX2949" fmla="*/ 5598213 w 11806666"/>
              <a:gd name="connsiteY2949" fmla="*/ 6973630 h 10285413"/>
              <a:gd name="connsiteX2950" fmla="*/ 5598213 w 11806666"/>
              <a:gd name="connsiteY2950" fmla="*/ 6953562 h 10285413"/>
              <a:gd name="connsiteX2951" fmla="*/ 3571620 w 11806666"/>
              <a:gd name="connsiteY2951" fmla="*/ 6953562 h 10285413"/>
              <a:gd name="connsiteX2952" fmla="*/ 3561586 w 11806666"/>
              <a:gd name="connsiteY2952" fmla="*/ 6963595 h 10285413"/>
              <a:gd name="connsiteX2953" fmla="*/ 3571620 w 11806666"/>
              <a:gd name="connsiteY2953" fmla="*/ 6973630 h 10285413"/>
              <a:gd name="connsiteX2954" fmla="*/ 3571620 w 11806666"/>
              <a:gd name="connsiteY2954" fmla="*/ 6953562 h 10285413"/>
              <a:gd name="connsiteX2955" fmla="*/ 1605221 w 11806666"/>
              <a:gd name="connsiteY2955" fmla="*/ 6953562 h 10285413"/>
              <a:gd name="connsiteX2956" fmla="*/ 1605221 w 11806666"/>
              <a:gd name="connsiteY2956" fmla="*/ 6993694 h 10285413"/>
              <a:gd name="connsiteX2957" fmla="*/ 1585158 w 11806666"/>
              <a:gd name="connsiteY2957" fmla="*/ 6983660 h 10285413"/>
              <a:gd name="connsiteX2958" fmla="*/ 1585158 w 11806666"/>
              <a:gd name="connsiteY2958" fmla="*/ 6973630 h 10285413"/>
              <a:gd name="connsiteX2959" fmla="*/ 1605221 w 11806666"/>
              <a:gd name="connsiteY2959" fmla="*/ 6953562 h 10285413"/>
              <a:gd name="connsiteX2960" fmla="*/ 3752204 w 11806666"/>
              <a:gd name="connsiteY2960" fmla="*/ 6933499 h 10285413"/>
              <a:gd name="connsiteX2961" fmla="*/ 3712077 w 11806666"/>
              <a:gd name="connsiteY2961" fmla="*/ 6953562 h 10285413"/>
              <a:gd name="connsiteX2962" fmla="*/ 3631814 w 11806666"/>
              <a:gd name="connsiteY2962" fmla="*/ 7033825 h 10285413"/>
              <a:gd name="connsiteX2963" fmla="*/ 3591684 w 11806666"/>
              <a:gd name="connsiteY2963" fmla="*/ 7094020 h 10285413"/>
              <a:gd name="connsiteX2964" fmla="*/ 3611749 w 11806666"/>
              <a:gd name="connsiteY2964" fmla="*/ 7134151 h 10285413"/>
              <a:gd name="connsiteX2965" fmla="*/ 3651881 w 11806666"/>
              <a:gd name="connsiteY2965" fmla="*/ 7094020 h 10285413"/>
              <a:gd name="connsiteX2966" fmla="*/ 3631814 w 11806666"/>
              <a:gd name="connsiteY2966" fmla="*/ 7094020 h 10285413"/>
              <a:gd name="connsiteX2967" fmla="*/ 3611749 w 11806666"/>
              <a:gd name="connsiteY2967" fmla="*/ 7094020 h 10285413"/>
              <a:gd name="connsiteX2968" fmla="*/ 3692009 w 11806666"/>
              <a:gd name="connsiteY2968" fmla="*/ 7053888 h 10285413"/>
              <a:gd name="connsiteX2969" fmla="*/ 3732140 w 11806666"/>
              <a:gd name="connsiteY2969" fmla="*/ 7038839 h 10285413"/>
              <a:gd name="connsiteX2970" fmla="*/ 3732140 w 11806666"/>
              <a:gd name="connsiteY2970" fmla="*/ 7013757 h 10285413"/>
              <a:gd name="connsiteX2971" fmla="*/ 3732140 w 11806666"/>
              <a:gd name="connsiteY2971" fmla="*/ 6993694 h 10285413"/>
              <a:gd name="connsiteX2972" fmla="*/ 3752204 w 11806666"/>
              <a:gd name="connsiteY2972" fmla="*/ 6973630 h 10285413"/>
              <a:gd name="connsiteX2973" fmla="*/ 3792336 w 11806666"/>
              <a:gd name="connsiteY2973" fmla="*/ 6953562 h 10285413"/>
              <a:gd name="connsiteX2974" fmla="*/ 3451228 w 11806666"/>
              <a:gd name="connsiteY2974" fmla="*/ 6933499 h 10285413"/>
              <a:gd name="connsiteX2975" fmla="*/ 3350901 w 11806666"/>
              <a:gd name="connsiteY2975" fmla="*/ 7033825 h 10285413"/>
              <a:gd name="connsiteX2976" fmla="*/ 3290703 w 11806666"/>
              <a:gd name="connsiteY2976" fmla="*/ 7114085 h 10285413"/>
              <a:gd name="connsiteX2977" fmla="*/ 3290703 w 11806666"/>
              <a:gd name="connsiteY2977" fmla="*/ 7134151 h 10285413"/>
              <a:gd name="connsiteX2978" fmla="*/ 3310772 w 11806666"/>
              <a:gd name="connsiteY2978" fmla="*/ 7134151 h 10285413"/>
              <a:gd name="connsiteX2979" fmla="*/ 3320803 w 11806666"/>
              <a:gd name="connsiteY2979" fmla="*/ 7114085 h 10285413"/>
              <a:gd name="connsiteX2980" fmla="*/ 3350901 w 11806666"/>
              <a:gd name="connsiteY2980" fmla="*/ 7134151 h 10285413"/>
              <a:gd name="connsiteX2981" fmla="*/ 3350901 w 11806666"/>
              <a:gd name="connsiteY2981" fmla="*/ 7164249 h 10285413"/>
              <a:gd name="connsiteX2982" fmla="*/ 3310772 w 11806666"/>
              <a:gd name="connsiteY2982" fmla="*/ 7174282 h 10285413"/>
              <a:gd name="connsiteX2983" fmla="*/ 3310772 w 11806666"/>
              <a:gd name="connsiteY2983" fmla="*/ 7204379 h 10285413"/>
              <a:gd name="connsiteX2984" fmla="*/ 3290703 w 11806666"/>
              <a:gd name="connsiteY2984" fmla="*/ 7234477 h 10285413"/>
              <a:gd name="connsiteX2985" fmla="*/ 3270641 w 11806666"/>
              <a:gd name="connsiteY2985" fmla="*/ 7274608 h 10285413"/>
              <a:gd name="connsiteX2986" fmla="*/ 3310772 w 11806666"/>
              <a:gd name="connsiteY2986" fmla="*/ 7274608 h 10285413"/>
              <a:gd name="connsiteX2987" fmla="*/ 3310772 w 11806666"/>
              <a:gd name="connsiteY2987" fmla="*/ 7254542 h 10285413"/>
              <a:gd name="connsiteX2988" fmla="*/ 3310772 w 11806666"/>
              <a:gd name="connsiteY2988" fmla="*/ 7234477 h 10285413"/>
              <a:gd name="connsiteX2989" fmla="*/ 3330837 w 11806666"/>
              <a:gd name="connsiteY2989" fmla="*/ 7214411 h 10285413"/>
              <a:gd name="connsiteX2990" fmla="*/ 3350901 w 11806666"/>
              <a:gd name="connsiteY2990" fmla="*/ 7174282 h 10285413"/>
              <a:gd name="connsiteX2991" fmla="*/ 3391030 w 11806666"/>
              <a:gd name="connsiteY2991" fmla="*/ 7154216 h 10285413"/>
              <a:gd name="connsiteX2992" fmla="*/ 3370966 w 11806666"/>
              <a:gd name="connsiteY2992" fmla="*/ 7134151 h 10285413"/>
              <a:gd name="connsiteX2993" fmla="*/ 3350901 w 11806666"/>
              <a:gd name="connsiteY2993" fmla="*/ 7114085 h 10285413"/>
              <a:gd name="connsiteX2994" fmla="*/ 3350901 w 11806666"/>
              <a:gd name="connsiteY2994" fmla="*/ 7083987 h 10285413"/>
              <a:gd name="connsiteX2995" fmla="*/ 3370966 w 11806666"/>
              <a:gd name="connsiteY2995" fmla="*/ 7053888 h 10285413"/>
              <a:gd name="connsiteX2996" fmla="*/ 3431161 w 11806666"/>
              <a:gd name="connsiteY2996" fmla="*/ 6993694 h 10285413"/>
              <a:gd name="connsiteX2997" fmla="*/ 3451228 w 11806666"/>
              <a:gd name="connsiteY2997" fmla="*/ 6973630 h 10285413"/>
              <a:gd name="connsiteX2998" fmla="*/ 3471292 w 11806666"/>
              <a:gd name="connsiteY2998" fmla="*/ 6993694 h 10285413"/>
              <a:gd name="connsiteX2999" fmla="*/ 3471292 w 11806666"/>
              <a:gd name="connsiteY2999" fmla="*/ 6973630 h 10285413"/>
              <a:gd name="connsiteX3000" fmla="*/ 3451228 w 11806666"/>
              <a:gd name="connsiteY3000" fmla="*/ 6953562 h 10285413"/>
              <a:gd name="connsiteX3001" fmla="*/ 3451228 w 11806666"/>
              <a:gd name="connsiteY3001" fmla="*/ 6933499 h 10285413"/>
              <a:gd name="connsiteX3002" fmla="*/ 2588421 w 11806666"/>
              <a:gd name="connsiteY3002" fmla="*/ 6933499 h 10285413"/>
              <a:gd name="connsiteX3003" fmla="*/ 2568352 w 11806666"/>
              <a:gd name="connsiteY3003" fmla="*/ 6973630 h 10285413"/>
              <a:gd name="connsiteX3004" fmla="*/ 2548288 w 11806666"/>
              <a:gd name="connsiteY3004" fmla="*/ 6953562 h 10285413"/>
              <a:gd name="connsiteX3005" fmla="*/ 3680970 w 11806666"/>
              <a:gd name="connsiteY3005" fmla="*/ 6924474 h 10285413"/>
              <a:gd name="connsiteX3006" fmla="*/ 3671945 w 11806666"/>
              <a:gd name="connsiteY3006" fmla="*/ 6933499 h 10285413"/>
              <a:gd name="connsiteX3007" fmla="*/ 3674454 w 11806666"/>
              <a:gd name="connsiteY3007" fmla="*/ 6930991 h 10285413"/>
              <a:gd name="connsiteX3008" fmla="*/ 5638344 w 11806666"/>
              <a:gd name="connsiteY3008" fmla="*/ 6913431 h 10285413"/>
              <a:gd name="connsiteX3009" fmla="*/ 5658409 w 11806666"/>
              <a:gd name="connsiteY3009" fmla="*/ 6913431 h 10285413"/>
              <a:gd name="connsiteX3010" fmla="*/ 5658409 w 11806666"/>
              <a:gd name="connsiteY3010" fmla="*/ 6933499 h 10285413"/>
              <a:gd name="connsiteX3011" fmla="*/ 657138 w 11806666"/>
              <a:gd name="connsiteY3011" fmla="*/ 6903401 h 10285413"/>
              <a:gd name="connsiteX3012" fmla="*/ 662153 w 11806666"/>
              <a:gd name="connsiteY3012" fmla="*/ 6913431 h 10285413"/>
              <a:gd name="connsiteX3013" fmla="*/ 642089 w 11806666"/>
              <a:gd name="connsiteY3013" fmla="*/ 6913431 h 10285413"/>
              <a:gd name="connsiteX3014" fmla="*/ 657138 w 11806666"/>
              <a:gd name="connsiteY3014" fmla="*/ 6903401 h 10285413"/>
              <a:gd name="connsiteX3015" fmla="*/ 3932793 w 11806666"/>
              <a:gd name="connsiteY3015" fmla="*/ 6893367 h 10285413"/>
              <a:gd name="connsiteX3016" fmla="*/ 3912729 w 11806666"/>
              <a:gd name="connsiteY3016" fmla="*/ 6903401 h 10285413"/>
              <a:gd name="connsiteX3017" fmla="*/ 3922762 w 11806666"/>
              <a:gd name="connsiteY3017" fmla="*/ 6913431 h 10285413"/>
              <a:gd name="connsiteX3018" fmla="*/ 3932793 w 11806666"/>
              <a:gd name="connsiteY3018" fmla="*/ 6913431 h 10285413"/>
              <a:gd name="connsiteX3019" fmla="*/ 3932793 w 11806666"/>
              <a:gd name="connsiteY3019" fmla="*/ 6893367 h 10285413"/>
              <a:gd name="connsiteX3020" fmla="*/ 3511424 w 11806666"/>
              <a:gd name="connsiteY3020" fmla="*/ 6893367 h 10285413"/>
              <a:gd name="connsiteX3021" fmla="*/ 3511424 w 11806666"/>
              <a:gd name="connsiteY3021" fmla="*/ 6933499 h 10285413"/>
              <a:gd name="connsiteX3022" fmla="*/ 3491356 w 11806666"/>
              <a:gd name="connsiteY3022" fmla="*/ 6953562 h 10285413"/>
              <a:gd name="connsiteX3023" fmla="*/ 3511424 w 11806666"/>
              <a:gd name="connsiteY3023" fmla="*/ 6953562 h 10285413"/>
              <a:gd name="connsiteX3024" fmla="*/ 3551555 w 11806666"/>
              <a:gd name="connsiteY3024" fmla="*/ 6933499 h 10285413"/>
              <a:gd name="connsiteX3025" fmla="*/ 3531488 w 11806666"/>
              <a:gd name="connsiteY3025" fmla="*/ 6913431 h 10285413"/>
              <a:gd name="connsiteX3026" fmla="*/ 3501391 w 11806666"/>
              <a:gd name="connsiteY3026" fmla="*/ 6893367 h 10285413"/>
              <a:gd name="connsiteX3027" fmla="*/ 3481325 w 11806666"/>
              <a:gd name="connsiteY3027" fmla="*/ 6903401 h 10285413"/>
              <a:gd name="connsiteX3028" fmla="*/ 3471292 w 11806666"/>
              <a:gd name="connsiteY3028" fmla="*/ 6913431 h 10285413"/>
              <a:gd name="connsiteX3029" fmla="*/ 3491356 w 11806666"/>
              <a:gd name="connsiteY3029" fmla="*/ 6913431 h 10285413"/>
              <a:gd name="connsiteX3030" fmla="*/ 3501391 w 11806666"/>
              <a:gd name="connsiteY3030" fmla="*/ 6893367 h 10285413"/>
              <a:gd name="connsiteX3031" fmla="*/ 2528223 w 11806666"/>
              <a:gd name="connsiteY3031" fmla="*/ 6893367 h 10285413"/>
              <a:gd name="connsiteX3032" fmla="*/ 2538257 w 11806666"/>
              <a:gd name="connsiteY3032" fmla="*/ 6893367 h 10285413"/>
              <a:gd name="connsiteX3033" fmla="*/ 2548288 w 11806666"/>
              <a:gd name="connsiteY3033" fmla="*/ 6913431 h 10285413"/>
              <a:gd name="connsiteX3034" fmla="*/ 2528223 w 11806666"/>
              <a:gd name="connsiteY3034" fmla="*/ 6933499 h 10285413"/>
              <a:gd name="connsiteX3035" fmla="*/ 2508157 w 11806666"/>
              <a:gd name="connsiteY3035" fmla="*/ 6913431 h 10285413"/>
              <a:gd name="connsiteX3036" fmla="*/ 1585158 w 11806666"/>
              <a:gd name="connsiteY3036" fmla="*/ 6893367 h 10285413"/>
              <a:gd name="connsiteX3037" fmla="*/ 1585158 w 11806666"/>
              <a:gd name="connsiteY3037" fmla="*/ 6953562 h 10285413"/>
              <a:gd name="connsiteX3038" fmla="*/ 1555057 w 11806666"/>
              <a:gd name="connsiteY3038" fmla="*/ 6953562 h 10285413"/>
              <a:gd name="connsiteX3039" fmla="*/ 1565090 w 11806666"/>
              <a:gd name="connsiteY3039" fmla="*/ 6913431 h 10285413"/>
              <a:gd name="connsiteX3040" fmla="*/ 1585158 w 11806666"/>
              <a:gd name="connsiteY3040" fmla="*/ 6893367 h 10285413"/>
              <a:gd name="connsiteX3041" fmla="*/ 5734655 w 11806666"/>
              <a:gd name="connsiteY3041" fmla="*/ 6881327 h 10285413"/>
              <a:gd name="connsiteX3042" fmla="*/ 5718603 w 11806666"/>
              <a:gd name="connsiteY3042" fmla="*/ 6913431 h 10285413"/>
              <a:gd name="connsiteX3043" fmla="*/ 5728637 w 11806666"/>
              <a:gd name="connsiteY3043" fmla="*/ 6888351 h 10285413"/>
              <a:gd name="connsiteX3044" fmla="*/ 3631814 w 11806666"/>
              <a:gd name="connsiteY3044" fmla="*/ 6873302 h 10285413"/>
              <a:gd name="connsiteX3045" fmla="*/ 3591684 w 11806666"/>
              <a:gd name="connsiteY3045" fmla="*/ 6933499 h 10285413"/>
              <a:gd name="connsiteX3046" fmla="*/ 3651881 w 11806666"/>
              <a:gd name="connsiteY3046" fmla="*/ 6893367 h 10285413"/>
              <a:gd name="connsiteX3047" fmla="*/ 2066723 w 11806666"/>
              <a:gd name="connsiteY3047" fmla="*/ 6873302 h 10285413"/>
              <a:gd name="connsiteX3048" fmla="*/ 2066723 w 11806666"/>
              <a:gd name="connsiteY3048" fmla="*/ 6893367 h 10285413"/>
              <a:gd name="connsiteX3049" fmla="*/ 2046656 w 11806666"/>
              <a:gd name="connsiteY3049" fmla="*/ 6913431 h 10285413"/>
              <a:gd name="connsiteX3050" fmla="*/ 2046656 w 11806666"/>
              <a:gd name="connsiteY3050" fmla="*/ 6933499 h 10285413"/>
              <a:gd name="connsiteX3051" fmla="*/ 2036623 w 11806666"/>
              <a:gd name="connsiteY3051" fmla="*/ 6943528 h 10285413"/>
              <a:gd name="connsiteX3052" fmla="*/ 2006526 w 11806666"/>
              <a:gd name="connsiteY3052" fmla="*/ 6933499 h 10285413"/>
              <a:gd name="connsiteX3053" fmla="*/ 2016558 w 11806666"/>
              <a:gd name="connsiteY3053" fmla="*/ 6923464 h 10285413"/>
              <a:gd name="connsiteX3054" fmla="*/ 2026592 w 11806666"/>
              <a:gd name="connsiteY3054" fmla="*/ 6893367 h 10285413"/>
              <a:gd name="connsiteX3055" fmla="*/ 5742683 w 11806666"/>
              <a:gd name="connsiteY3055" fmla="*/ 6871965 h 10285413"/>
              <a:gd name="connsiteX3056" fmla="*/ 5734655 w 11806666"/>
              <a:gd name="connsiteY3056" fmla="*/ 6881327 h 10285413"/>
              <a:gd name="connsiteX3057" fmla="*/ 5738671 w 11806666"/>
              <a:gd name="connsiteY3057" fmla="*/ 6873302 h 10285413"/>
              <a:gd name="connsiteX3058" fmla="*/ 5678473 w 11806666"/>
              <a:gd name="connsiteY3058" fmla="*/ 6853235 h 10285413"/>
              <a:gd name="connsiteX3059" fmla="*/ 5678473 w 11806666"/>
              <a:gd name="connsiteY3059" fmla="*/ 6893367 h 10285413"/>
              <a:gd name="connsiteX3060" fmla="*/ 5638344 w 11806666"/>
              <a:gd name="connsiteY3060" fmla="*/ 6893367 h 10285413"/>
              <a:gd name="connsiteX3061" fmla="*/ 5658409 w 11806666"/>
              <a:gd name="connsiteY3061" fmla="*/ 6873302 h 10285413"/>
              <a:gd name="connsiteX3062" fmla="*/ 5678473 w 11806666"/>
              <a:gd name="connsiteY3062" fmla="*/ 6853235 h 10285413"/>
              <a:gd name="connsiteX3063" fmla="*/ 2447963 w 11806666"/>
              <a:gd name="connsiteY3063" fmla="*/ 6853235 h 10285413"/>
              <a:gd name="connsiteX3064" fmla="*/ 2468028 w 11806666"/>
              <a:gd name="connsiteY3064" fmla="*/ 6873302 h 10285413"/>
              <a:gd name="connsiteX3065" fmla="*/ 2387768 w 11806666"/>
              <a:gd name="connsiteY3065" fmla="*/ 6913431 h 10285413"/>
              <a:gd name="connsiteX3066" fmla="*/ 2447963 w 11806666"/>
              <a:gd name="connsiteY3066" fmla="*/ 6853235 h 10285413"/>
              <a:gd name="connsiteX3067" fmla="*/ 5818930 w 11806666"/>
              <a:gd name="connsiteY3067" fmla="*/ 6833171 h 10285413"/>
              <a:gd name="connsiteX3068" fmla="*/ 5798866 w 11806666"/>
              <a:gd name="connsiteY3068" fmla="*/ 6853235 h 10285413"/>
              <a:gd name="connsiteX3069" fmla="*/ 5742683 w 11806666"/>
              <a:gd name="connsiteY3069" fmla="*/ 6871965 h 10285413"/>
              <a:gd name="connsiteX3070" fmla="*/ 5758735 w 11806666"/>
              <a:gd name="connsiteY3070" fmla="*/ 6853235 h 10285413"/>
              <a:gd name="connsiteX3071" fmla="*/ 3611749 w 11806666"/>
              <a:gd name="connsiteY3071" fmla="*/ 6833171 h 10285413"/>
              <a:gd name="connsiteX3072" fmla="*/ 3591684 w 11806666"/>
              <a:gd name="connsiteY3072" fmla="*/ 6853235 h 10285413"/>
              <a:gd name="connsiteX3073" fmla="*/ 3631814 w 11806666"/>
              <a:gd name="connsiteY3073" fmla="*/ 6853235 h 10285413"/>
              <a:gd name="connsiteX3074" fmla="*/ 3611749 w 11806666"/>
              <a:gd name="connsiteY3074" fmla="*/ 6833171 h 10285413"/>
              <a:gd name="connsiteX3075" fmla="*/ 2969660 w 11806666"/>
              <a:gd name="connsiteY3075" fmla="*/ 6833171 h 10285413"/>
              <a:gd name="connsiteX3076" fmla="*/ 2969660 w 11806666"/>
              <a:gd name="connsiteY3076" fmla="*/ 6853235 h 10285413"/>
              <a:gd name="connsiteX3077" fmla="*/ 2949593 w 11806666"/>
              <a:gd name="connsiteY3077" fmla="*/ 6853235 h 10285413"/>
              <a:gd name="connsiteX3078" fmla="*/ 2046656 w 11806666"/>
              <a:gd name="connsiteY3078" fmla="*/ 6833171 h 10285413"/>
              <a:gd name="connsiteX3079" fmla="*/ 2046656 w 11806666"/>
              <a:gd name="connsiteY3079" fmla="*/ 6853235 h 10285413"/>
              <a:gd name="connsiteX3080" fmla="*/ 2026592 w 11806666"/>
              <a:gd name="connsiteY3080" fmla="*/ 6853235 h 10285413"/>
              <a:gd name="connsiteX3081" fmla="*/ 2046656 w 11806666"/>
              <a:gd name="connsiteY3081" fmla="*/ 6833171 h 10285413"/>
              <a:gd name="connsiteX3082" fmla="*/ 1163784 w 11806666"/>
              <a:gd name="connsiteY3082" fmla="*/ 6833171 h 10285413"/>
              <a:gd name="connsiteX3083" fmla="*/ 1183850 w 11806666"/>
              <a:gd name="connsiteY3083" fmla="*/ 6833171 h 10285413"/>
              <a:gd name="connsiteX3084" fmla="*/ 1183850 w 11806666"/>
              <a:gd name="connsiteY3084" fmla="*/ 6853235 h 10285413"/>
              <a:gd name="connsiteX3085" fmla="*/ 1063459 w 11806666"/>
              <a:gd name="connsiteY3085" fmla="*/ 6833171 h 10285413"/>
              <a:gd name="connsiteX3086" fmla="*/ 1063459 w 11806666"/>
              <a:gd name="connsiteY3086" fmla="*/ 6853235 h 10285413"/>
              <a:gd name="connsiteX3087" fmla="*/ 1023328 w 11806666"/>
              <a:gd name="connsiteY3087" fmla="*/ 6873302 h 10285413"/>
              <a:gd name="connsiteX3088" fmla="*/ 1063459 w 11806666"/>
              <a:gd name="connsiteY3088" fmla="*/ 6833171 h 10285413"/>
              <a:gd name="connsiteX3089" fmla="*/ 802611 w 11806666"/>
              <a:gd name="connsiteY3089" fmla="*/ 6833171 h 10285413"/>
              <a:gd name="connsiteX3090" fmla="*/ 792576 w 11806666"/>
              <a:gd name="connsiteY3090" fmla="*/ 6853235 h 10285413"/>
              <a:gd name="connsiteX3091" fmla="*/ 762479 w 11806666"/>
              <a:gd name="connsiteY3091" fmla="*/ 6853235 h 10285413"/>
              <a:gd name="connsiteX3092" fmla="*/ 742412 w 11806666"/>
              <a:gd name="connsiteY3092" fmla="*/ 6893367 h 10285413"/>
              <a:gd name="connsiteX3093" fmla="*/ 762479 w 11806666"/>
              <a:gd name="connsiteY3093" fmla="*/ 6913431 h 10285413"/>
              <a:gd name="connsiteX3094" fmla="*/ 782547 w 11806666"/>
              <a:gd name="connsiteY3094" fmla="*/ 6913431 h 10285413"/>
              <a:gd name="connsiteX3095" fmla="*/ 792576 w 11806666"/>
              <a:gd name="connsiteY3095" fmla="*/ 6893367 h 10285413"/>
              <a:gd name="connsiteX3096" fmla="*/ 802611 w 11806666"/>
              <a:gd name="connsiteY3096" fmla="*/ 6883333 h 10285413"/>
              <a:gd name="connsiteX3097" fmla="*/ 802611 w 11806666"/>
              <a:gd name="connsiteY3097" fmla="*/ 6853235 h 10285413"/>
              <a:gd name="connsiteX3098" fmla="*/ 3972925 w 11806666"/>
              <a:gd name="connsiteY3098" fmla="*/ 6813105 h 10285413"/>
              <a:gd name="connsiteX3099" fmla="*/ 3972925 w 11806666"/>
              <a:gd name="connsiteY3099" fmla="*/ 6833171 h 10285413"/>
              <a:gd name="connsiteX3100" fmla="*/ 3992989 w 11806666"/>
              <a:gd name="connsiteY3100" fmla="*/ 6833171 h 10285413"/>
              <a:gd name="connsiteX3101" fmla="*/ 3972925 w 11806666"/>
              <a:gd name="connsiteY3101" fmla="*/ 6813105 h 10285413"/>
              <a:gd name="connsiteX3102" fmla="*/ 3531488 w 11806666"/>
              <a:gd name="connsiteY3102" fmla="*/ 6813105 h 10285413"/>
              <a:gd name="connsiteX3103" fmla="*/ 3511424 w 11806666"/>
              <a:gd name="connsiteY3103" fmla="*/ 6833171 h 10285413"/>
              <a:gd name="connsiteX3104" fmla="*/ 3531488 w 11806666"/>
              <a:gd name="connsiteY3104" fmla="*/ 6853235 h 10285413"/>
              <a:gd name="connsiteX3105" fmla="*/ 3110118 w 11806666"/>
              <a:gd name="connsiteY3105" fmla="*/ 6813105 h 10285413"/>
              <a:gd name="connsiteX3106" fmla="*/ 3110118 w 11806666"/>
              <a:gd name="connsiteY3106" fmla="*/ 6853235 h 10285413"/>
              <a:gd name="connsiteX3107" fmla="*/ 3130183 w 11806666"/>
              <a:gd name="connsiteY3107" fmla="*/ 6833171 h 10285413"/>
              <a:gd name="connsiteX3108" fmla="*/ 2959627 w 11806666"/>
              <a:gd name="connsiteY3108" fmla="*/ 6811851 h 10285413"/>
              <a:gd name="connsiteX3109" fmla="*/ 2869335 w 11806666"/>
              <a:gd name="connsiteY3109" fmla="*/ 6913431 h 10285413"/>
              <a:gd name="connsiteX3110" fmla="*/ 2728876 w 11806666"/>
              <a:gd name="connsiteY3110" fmla="*/ 7094020 h 10285413"/>
              <a:gd name="connsiteX3111" fmla="*/ 2688746 w 11806666"/>
              <a:gd name="connsiteY3111" fmla="*/ 7174282 h 10285413"/>
              <a:gd name="connsiteX3112" fmla="*/ 2688746 w 11806666"/>
              <a:gd name="connsiteY3112" fmla="*/ 7214411 h 10285413"/>
              <a:gd name="connsiteX3113" fmla="*/ 2671189 w 11806666"/>
              <a:gd name="connsiteY3113" fmla="*/ 7216920 h 10285413"/>
              <a:gd name="connsiteX3114" fmla="*/ 2667009 w 11806666"/>
              <a:gd name="connsiteY3114" fmla="*/ 7219428 h 10285413"/>
              <a:gd name="connsiteX3115" fmla="*/ 2668681 w 11806666"/>
              <a:gd name="connsiteY3115" fmla="*/ 7214411 h 10285413"/>
              <a:gd name="connsiteX3116" fmla="*/ 2668681 w 11806666"/>
              <a:gd name="connsiteY3116" fmla="*/ 7194346 h 10285413"/>
              <a:gd name="connsiteX3117" fmla="*/ 2648616 w 11806666"/>
              <a:gd name="connsiteY3117" fmla="*/ 7234477 h 10285413"/>
              <a:gd name="connsiteX3118" fmla="*/ 2568352 w 11806666"/>
              <a:gd name="connsiteY3118" fmla="*/ 7294672 h 10285413"/>
              <a:gd name="connsiteX3119" fmla="*/ 2608483 w 11806666"/>
              <a:gd name="connsiteY3119" fmla="*/ 7274608 h 10285413"/>
              <a:gd name="connsiteX3120" fmla="*/ 2622817 w 11806666"/>
              <a:gd name="connsiteY3120" fmla="*/ 7281772 h 10285413"/>
              <a:gd name="connsiteX3121" fmla="*/ 2548288 w 11806666"/>
              <a:gd name="connsiteY3121" fmla="*/ 7374934 h 10285413"/>
              <a:gd name="connsiteX3122" fmla="*/ 2568352 w 11806666"/>
              <a:gd name="connsiteY3122" fmla="*/ 7374934 h 10285413"/>
              <a:gd name="connsiteX3123" fmla="*/ 2608483 w 11806666"/>
              <a:gd name="connsiteY3123" fmla="*/ 7374934 h 10285413"/>
              <a:gd name="connsiteX3124" fmla="*/ 2628552 w 11806666"/>
              <a:gd name="connsiteY3124" fmla="*/ 7314737 h 10285413"/>
              <a:gd name="connsiteX3125" fmla="*/ 2636073 w 11806666"/>
              <a:gd name="connsiteY3125" fmla="*/ 7297180 h 10285413"/>
              <a:gd name="connsiteX3126" fmla="*/ 2637671 w 11806666"/>
              <a:gd name="connsiteY3126" fmla="*/ 7289202 h 10285413"/>
              <a:gd name="connsiteX3127" fmla="*/ 2648616 w 11806666"/>
              <a:gd name="connsiteY3127" fmla="*/ 7294672 h 10285413"/>
              <a:gd name="connsiteX3128" fmla="*/ 2668681 w 11806666"/>
              <a:gd name="connsiteY3128" fmla="*/ 7294672 h 10285413"/>
              <a:gd name="connsiteX3129" fmla="*/ 2678714 w 11806666"/>
              <a:gd name="connsiteY3129" fmla="*/ 7264574 h 10285413"/>
              <a:gd name="connsiteX3130" fmla="*/ 2688746 w 11806666"/>
              <a:gd name="connsiteY3130" fmla="*/ 7234477 h 10285413"/>
              <a:gd name="connsiteX3131" fmla="*/ 2708812 w 11806666"/>
              <a:gd name="connsiteY3131" fmla="*/ 7214411 h 10285413"/>
              <a:gd name="connsiteX3132" fmla="*/ 2728876 w 11806666"/>
              <a:gd name="connsiteY3132" fmla="*/ 7214411 h 10285413"/>
              <a:gd name="connsiteX3133" fmla="*/ 2789071 w 11806666"/>
              <a:gd name="connsiteY3133" fmla="*/ 7114085 h 10285413"/>
              <a:gd name="connsiteX3134" fmla="*/ 2839238 w 11806666"/>
              <a:gd name="connsiteY3134" fmla="*/ 7043855 h 10285413"/>
              <a:gd name="connsiteX3135" fmla="*/ 2869335 w 11806666"/>
              <a:gd name="connsiteY3135" fmla="*/ 7013757 h 10285413"/>
              <a:gd name="connsiteX3136" fmla="*/ 2869335 w 11806666"/>
              <a:gd name="connsiteY3136" fmla="*/ 6993694 h 10285413"/>
              <a:gd name="connsiteX3137" fmla="*/ 2869335 w 11806666"/>
              <a:gd name="connsiteY3137" fmla="*/ 6953562 h 10285413"/>
              <a:gd name="connsiteX3138" fmla="*/ 2889400 w 11806666"/>
              <a:gd name="connsiteY3138" fmla="*/ 6933499 h 10285413"/>
              <a:gd name="connsiteX3139" fmla="*/ 2889400 w 11806666"/>
              <a:gd name="connsiteY3139" fmla="*/ 6953562 h 10285413"/>
              <a:gd name="connsiteX3140" fmla="*/ 2889400 w 11806666"/>
              <a:gd name="connsiteY3140" fmla="*/ 6973630 h 10285413"/>
              <a:gd name="connsiteX3141" fmla="*/ 2909465 w 11806666"/>
              <a:gd name="connsiteY3141" fmla="*/ 6953562 h 10285413"/>
              <a:gd name="connsiteX3142" fmla="*/ 2929529 w 11806666"/>
              <a:gd name="connsiteY3142" fmla="*/ 6913431 h 10285413"/>
              <a:gd name="connsiteX3143" fmla="*/ 2989724 w 11806666"/>
              <a:gd name="connsiteY3143" fmla="*/ 6833171 h 10285413"/>
              <a:gd name="connsiteX3144" fmla="*/ 2989724 w 11806666"/>
              <a:gd name="connsiteY3144" fmla="*/ 6813105 h 10285413"/>
              <a:gd name="connsiteX3145" fmla="*/ 2959627 w 11806666"/>
              <a:gd name="connsiteY3145" fmla="*/ 6811851 h 10285413"/>
              <a:gd name="connsiteX3146" fmla="*/ 3651881 w 11806666"/>
              <a:gd name="connsiteY3146" fmla="*/ 6798056 h 10285413"/>
              <a:gd name="connsiteX3147" fmla="*/ 3641847 w 11806666"/>
              <a:gd name="connsiteY3147" fmla="*/ 6803074 h 10285413"/>
              <a:gd name="connsiteX3148" fmla="*/ 3631814 w 11806666"/>
              <a:gd name="connsiteY3148" fmla="*/ 6813105 h 10285413"/>
              <a:gd name="connsiteX3149" fmla="*/ 3651881 w 11806666"/>
              <a:gd name="connsiteY3149" fmla="*/ 6813105 h 10285413"/>
              <a:gd name="connsiteX3150" fmla="*/ 3661911 w 11806666"/>
              <a:gd name="connsiteY3150" fmla="*/ 6803074 h 10285413"/>
              <a:gd name="connsiteX3151" fmla="*/ 3651881 w 11806666"/>
              <a:gd name="connsiteY3151" fmla="*/ 6798056 h 10285413"/>
              <a:gd name="connsiteX3152" fmla="*/ 3491356 w 11806666"/>
              <a:gd name="connsiteY3152" fmla="*/ 6793040 h 10285413"/>
              <a:gd name="connsiteX3153" fmla="*/ 3471292 w 11806666"/>
              <a:gd name="connsiteY3153" fmla="*/ 6813105 h 10285413"/>
              <a:gd name="connsiteX3154" fmla="*/ 3471292 w 11806666"/>
              <a:gd name="connsiteY3154" fmla="*/ 6833171 h 10285413"/>
              <a:gd name="connsiteX3155" fmla="*/ 3491356 w 11806666"/>
              <a:gd name="connsiteY3155" fmla="*/ 6813105 h 10285413"/>
              <a:gd name="connsiteX3156" fmla="*/ 3110118 w 11806666"/>
              <a:gd name="connsiteY3156" fmla="*/ 6793040 h 10285413"/>
              <a:gd name="connsiteX3157" fmla="*/ 3090053 w 11806666"/>
              <a:gd name="connsiteY3157" fmla="*/ 6813105 h 10285413"/>
              <a:gd name="connsiteX3158" fmla="*/ 3049919 w 11806666"/>
              <a:gd name="connsiteY3158" fmla="*/ 6853235 h 10285413"/>
              <a:gd name="connsiteX3159" fmla="*/ 3029855 w 11806666"/>
              <a:gd name="connsiteY3159" fmla="*/ 6893367 h 10285413"/>
              <a:gd name="connsiteX3160" fmla="*/ 2989724 w 11806666"/>
              <a:gd name="connsiteY3160" fmla="*/ 6953562 h 10285413"/>
              <a:gd name="connsiteX3161" fmla="*/ 3029855 w 11806666"/>
              <a:gd name="connsiteY3161" fmla="*/ 6903401 h 10285413"/>
              <a:gd name="connsiteX3162" fmla="*/ 3069989 w 11806666"/>
              <a:gd name="connsiteY3162" fmla="*/ 6853235 h 10285413"/>
              <a:gd name="connsiteX3163" fmla="*/ 3110118 w 11806666"/>
              <a:gd name="connsiteY3163" fmla="*/ 6793040 h 10285413"/>
              <a:gd name="connsiteX3164" fmla="*/ 2869335 w 11806666"/>
              <a:gd name="connsiteY3164" fmla="*/ 6793040 h 10285413"/>
              <a:gd name="connsiteX3165" fmla="*/ 2849269 w 11806666"/>
              <a:gd name="connsiteY3165" fmla="*/ 6813105 h 10285413"/>
              <a:gd name="connsiteX3166" fmla="*/ 2849269 w 11806666"/>
              <a:gd name="connsiteY3166" fmla="*/ 6803074 h 10285413"/>
              <a:gd name="connsiteX3167" fmla="*/ 2869335 w 11806666"/>
              <a:gd name="connsiteY3167" fmla="*/ 6793040 h 10285413"/>
              <a:gd name="connsiteX3168" fmla="*/ 2608483 w 11806666"/>
              <a:gd name="connsiteY3168" fmla="*/ 6793040 h 10285413"/>
              <a:gd name="connsiteX3169" fmla="*/ 2628552 w 11806666"/>
              <a:gd name="connsiteY3169" fmla="*/ 6813105 h 10285413"/>
              <a:gd name="connsiteX3170" fmla="*/ 2608483 w 11806666"/>
              <a:gd name="connsiteY3170" fmla="*/ 6833171 h 10285413"/>
              <a:gd name="connsiteX3171" fmla="*/ 2608483 w 11806666"/>
              <a:gd name="connsiteY3171" fmla="*/ 6813105 h 10285413"/>
              <a:gd name="connsiteX3172" fmla="*/ 2608483 w 11806666"/>
              <a:gd name="connsiteY3172" fmla="*/ 6793040 h 10285413"/>
              <a:gd name="connsiteX3173" fmla="*/ 2146984 w 11806666"/>
              <a:gd name="connsiteY3173" fmla="*/ 6793040 h 10285413"/>
              <a:gd name="connsiteX3174" fmla="*/ 2136949 w 11806666"/>
              <a:gd name="connsiteY3174" fmla="*/ 6813105 h 10285413"/>
              <a:gd name="connsiteX3175" fmla="*/ 2136949 w 11806666"/>
              <a:gd name="connsiteY3175" fmla="*/ 6803074 h 10285413"/>
              <a:gd name="connsiteX3176" fmla="*/ 2146984 w 11806666"/>
              <a:gd name="connsiteY3176" fmla="*/ 6793040 h 10285413"/>
              <a:gd name="connsiteX3177" fmla="*/ 3732140 w 11806666"/>
              <a:gd name="connsiteY3177" fmla="*/ 6772974 h 10285413"/>
              <a:gd name="connsiteX3178" fmla="*/ 3712077 w 11806666"/>
              <a:gd name="connsiteY3178" fmla="*/ 6793040 h 10285413"/>
              <a:gd name="connsiteX3179" fmla="*/ 3732140 w 11806666"/>
              <a:gd name="connsiteY3179" fmla="*/ 6793040 h 10285413"/>
              <a:gd name="connsiteX3180" fmla="*/ 3732140 w 11806666"/>
              <a:gd name="connsiteY3180" fmla="*/ 6772974 h 10285413"/>
              <a:gd name="connsiteX3181" fmla="*/ 2929529 w 11806666"/>
              <a:gd name="connsiteY3181" fmla="*/ 6772974 h 10285413"/>
              <a:gd name="connsiteX3182" fmla="*/ 2909465 w 11806666"/>
              <a:gd name="connsiteY3182" fmla="*/ 6793040 h 10285413"/>
              <a:gd name="connsiteX3183" fmla="*/ 2929529 w 11806666"/>
              <a:gd name="connsiteY3183" fmla="*/ 6793040 h 10285413"/>
              <a:gd name="connsiteX3184" fmla="*/ 2929529 w 11806666"/>
              <a:gd name="connsiteY3184" fmla="*/ 6772974 h 10285413"/>
              <a:gd name="connsiteX3185" fmla="*/ 2407832 w 11806666"/>
              <a:gd name="connsiteY3185" fmla="*/ 6772974 h 10285413"/>
              <a:gd name="connsiteX3186" fmla="*/ 2347635 w 11806666"/>
              <a:gd name="connsiteY3186" fmla="*/ 6833171 h 10285413"/>
              <a:gd name="connsiteX3187" fmla="*/ 2367704 w 11806666"/>
              <a:gd name="connsiteY3187" fmla="*/ 6793040 h 10285413"/>
              <a:gd name="connsiteX3188" fmla="*/ 1866070 w 11806666"/>
              <a:gd name="connsiteY3188" fmla="*/ 6772974 h 10285413"/>
              <a:gd name="connsiteX3189" fmla="*/ 1866070 w 11806666"/>
              <a:gd name="connsiteY3189" fmla="*/ 6793040 h 10285413"/>
              <a:gd name="connsiteX3190" fmla="*/ 1846006 w 11806666"/>
              <a:gd name="connsiteY3190" fmla="*/ 6793040 h 10285413"/>
              <a:gd name="connsiteX3191" fmla="*/ 1244048 w 11806666"/>
              <a:gd name="connsiteY3191" fmla="*/ 6772974 h 10285413"/>
              <a:gd name="connsiteX3192" fmla="*/ 1244048 w 11806666"/>
              <a:gd name="connsiteY3192" fmla="*/ 6793040 h 10285413"/>
              <a:gd name="connsiteX3193" fmla="*/ 1264112 w 11806666"/>
              <a:gd name="connsiteY3193" fmla="*/ 6833171 h 10285413"/>
              <a:gd name="connsiteX3194" fmla="*/ 1264112 w 11806666"/>
              <a:gd name="connsiteY3194" fmla="*/ 6813105 h 10285413"/>
              <a:gd name="connsiteX3195" fmla="*/ 2631058 w 11806666"/>
              <a:gd name="connsiteY3195" fmla="*/ 6760435 h 10285413"/>
              <a:gd name="connsiteX3196" fmla="*/ 2638585 w 11806666"/>
              <a:gd name="connsiteY3196" fmla="*/ 6772974 h 10285413"/>
              <a:gd name="connsiteX3197" fmla="*/ 2648616 w 11806666"/>
              <a:gd name="connsiteY3197" fmla="*/ 6793040 h 10285413"/>
              <a:gd name="connsiteX3198" fmla="*/ 2628552 w 11806666"/>
              <a:gd name="connsiteY3198" fmla="*/ 6793040 h 10285413"/>
              <a:gd name="connsiteX3199" fmla="*/ 2628552 w 11806666"/>
              <a:gd name="connsiteY3199" fmla="*/ 6762943 h 10285413"/>
              <a:gd name="connsiteX3200" fmla="*/ 2631058 w 11806666"/>
              <a:gd name="connsiteY3200" fmla="*/ 6760435 h 10285413"/>
              <a:gd name="connsiteX3201" fmla="*/ 2006526 w 11806666"/>
              <a:gd name="connsiteY3201" fmla="*/ 6752910 h 10285413"/>
              <a:gd name="connsiteX3202" fmla="*/ 2016558 w 11806666"/>
              <a:gd name="connsiteY3202" fmla="*/ 6762943 h 10285413"/>
              <a:gd name="connsiteX3203" fmla="*/ 1996493 w 11806666"/>
              <a:gd name="connsiteY3203" fmla="*/ 6772974 h 10285413"/>
              <a:gd name="connsiteX3204" fmla="*/ 1986461 w 11806666"/>
              <a:gd name="connsiteY3204" fmla="*/ 6772974 h 10285413"/>
              <a:gd name="connsiteX3205" fmla="*/ 1264112 w 11806666"/>
              <a:gd name="connsiteY3205" fmla="*/ 6752910 h 10285413"/>
              <a:gd name="connsiteX3206" fmla="*/ 1264112 w 11806666"/>
              <a:gd name="connsiteY3206" fmla="*/ 6772974 h 10285413"/>
              <a:gd name="connsiteX3207" fmla="*/ 1284179 w 11806666"/>
              <a:gd name="connsiteY3207" fmla="*/ 6752910 h 10285413"/>
              <a:gd name="connsiteX3208" fmla="*/ 1264112 w 11806666"/>
              <a:gd name="connsiteY3208" fmla="*/ 6752910 h 10285413"/>
              <a:gd name="connsiteX3209" fmla="*/ 1123654 w 11806666"/>
              <a:gd name="connsiteY3209" fmla="*/ 6752910 h 10285413"/>
              <a:gd name="connsiteX3210" fmla="*/ 1163784 w 11806666"/>
              <a:gd name="connsiteY3210" fmla="*/ 6752910 h 10285413"/>
              <a:gd name="connsiteX3211" fmla="*/ 1183850 w 11806666"/>
              <a:gd name="connsiteY3211" fmla="*/ 6772974 h 10285413"/>
              <a:gd name="connsiteX3212" fmla="*/ 1163784 w 11806666"/>
              <a:gd name="connsiteY3212" fmla="*/ 6772974 h 10285413"/>
              <a:gd name="connsiteX3213" fmla="*/ 1133687 w 11806666"/>
              <a:gd name="connsiteY3213" fmla="*/ 6762943 h 10285413"/>
              <a:gd name="connsiteX3214" fmla="*/ 1143720 w 11806666"/>
              <a:gd name="connsiteY3214" fmla="*/ 6772974 h 10285413"/>
              <a:gd name="connsiteX3215" fmla="*/ 1123654 w 11806666"/>
              <a:gd name="connsiteY3215" fmla="*/ 6772974 h 10285413"/>
              <a:gd name="connsiteX3216" fmla="*/ 2182098 w 11806666"/>
              <a:gd name="connsiteY3216" fmla="*/ 6742877 h 10285413"/>
              <a:gd name="connsiteX3217" fmla="*/ 2187115 w 11806666"/>
              <a:gd name="connsiteY3217" fmla="*/ 6752910 h 10285413"/>
              <a:gd name="connsiteX3218" fmla="*/ 2167046 w 11806666"/>
              <a:gd name="connsiteY3218" fmla="*/ 6783007 h 10285413"/>
              <a:gd name="connsiteX3219" fmla="*/ 2146984 w 11806666"/>
              <a:gd name="connsiteY3219" fmla="*/ 6783007 h 10285413"/>
              <a:gd name="connsiteX3220" fmla="*/ 2167046 w 11806666"/>
              <a:gd name="connsiteY3220" fmla="*/ 6752910 h 10285413"/>
              <a:gd name="connsiteX3221" fmla="*/ 2182098 w 11806666"/>
              <a:gd name="connsiteY3221" fmla="*/ 6742877 h 10285413"/>
              <a:gd name="connsiteX3222" fmla="*/ 3932793 w 11806666"/>
              <a:gd name="connsiteY3222" fmla="*/ 6736189 h 10285413"/>
              <a:gd name="connsiteX3223" fmla="*/ 3922759 w 11806666"/>
              <a:gd name="connsiteY3223" fmla="*/ 6747894 h 10285413"/>
              <a:gd name="connsiteX3224" fmla="*/ 3912729 w 11806666"/>
              <a:gd name="connsiteY3224" fmla="*/ 6772974 h 10285413"/>
              <a:gd name="connsiteX3225" fmla="*/ 3932793 w 11806666"/>
              <a:gd name="connsiteY3225" fmla="*/ 6772974 h 10285413"/>
              <a:gd name="connsiteX3226" fmla="*/ 3932793 w 11806666"/>
              <a:gd name="connsiteY3226" fmla="*/ 6752910 h 10285413"/>
              <a:gd name="connsiteX3227" fmla="*/ 4855797 w 11806666"/>
              <a:gd name="connsiteY3227" fmla="*/ 6732845 h 10285413"/>
              <a:gd name="connsiteX3228" fmla="*/ 4875861 w 11806666"/>
              <a:gd name="connsiteY3228" fmla="*/ 6732845 h 10285413"/>
              <a:gd name="connsiteX3229" fmla="*/ 4875861 w 11806666"/>
              <a:gd name="connsiteY3229" fmla="*/ 6752910 h 10285413"/>
              <a:gd name="connsiteX3230" fmla="*/ 4855797 w 11806666"/>
              <a:gd name="connsiteY3230" fmla="*/ 6732845 h 10285413"/>
              <a:gd name="connsiteX3231" fmla="*/ 3611749 w 11806666"/>
              <a:gd name="connsiteY3231" fmla="*/ 6732845 h 10285413"/>
              <a:gd name="connsiteX3232" fmla="*/ 3591684 w 11806666"/>
              <a:gd name="connsiteY3232" fmla="*/ 6752910 h 10285413"/>
              <a:gd name="connsiteX3233" fmla="*/ 3611749 w 11806666"/>
              <a:gd name="connsiteY3233" fmla="*/ 6752910 h 10285413"/>
              <a:gd name="connsiteX3234" fmla="*/ 2648616 w 11806666"/>
              <a:gd name="connsiteY3234" fmla="*/ 6732845 h 10285413"/>
              <a:gd name="connsiteX3235" fmla="*/ 2668681 w 11806666"/>
              <a:gd name="connsiteY3235" fmla="*/ 6732845 h 10285413"/>
              <a:gd name="connsiteX3236" fmla="*/ 2668681 w 11806666"/>
              <a:gd name="connsiteY3236" fmla="*/ 6752910 h 10285413"/>
              <a:gd name="connsiteX3237" fmla="*/ 2658649 w 11806666"/>
              <a:gd name="connsiteY3237" fmla="*/ 6742877 h 10285413"/>
              <a:gd name="connsiteX3238" fmla="*/ 2648616 w 11806666"/>
              <a:gd name="connsiteY3238" fmla="*/ 6732845 h 10285413"/>
              <a:gd name="connsiteX3239" fmla="*/ 2367704 w 11806666"/>
              <a:gd name="connsiteY3239" fmla="*/ 6732845 h 10285413"/>
              <a:gd name="connsiteX3240" fmla="*/ 2387768 w 11806666"/>
              <a:gd name="connsiteY3240" fmla="*/ 6752910 h 10285413"/>
              <a:gd name="connsiteX3241" fmla="*/ 2367704 w 11806666"/>
              <a:gd name="connsiteY3241" fmla="*/ 6752910 h 10285413"/>
              <a:gd name="connsiteX3242" fmla="*/ 2367704 w 11806666"/>
              <a:gd name="connsiteY3242" fmla="*/ 6732845 h 10285413"/>
              <a:gd name="connsiteX3243" fmla="*/ 4855797 w 11806666"/>
              <a:gd name="connsiteY3243" fmla="*/ 6712779 h 10285413"/>
              <a:gd name="connsiteX3244" fmla="*/ 4825699 w 11806666"/>
              <a:gd name="connsiteY3244" fmla="*/ 6732845 h 10285413"/>
              <a:gd name="connsiteX3245" fmla="*/ 4805633 w 11806666"/>
              <a:gd name="connsiteY3245" fmla="*/ 6752910 h 10285413"/>
              <a:gd name="connsiteX3246" fmla="*/ 4815666 w 11806666"/>
              <a:gd name="connsiteY3246" fmla="*/ 6772974 h 10285413"/>
              <a:gd name="connsiteX3247" fmla="*/ 4825699 w 11806666"/>
              <a:gd name="connsiteY3247" fmla="*/ 6772974 h 10285413"/>
              <a:gd name="connsiteX3248" fmla="*/ 4835731 w 11806666"/>
              <a:gd name="connsiteY3248" fmla="*/ 6793040 h 10285413"/>
              <a:gd name="connsiteX3249" fmla="*/ 4755471 w 11806666"/>
              <a:gd name="connsiteY3249" fmla="*/ 6873302 h 10285413"/>
              <a:gd name="connsiteX3250" fmla="*/ 4735405 w 11806666"/>
              <a:gd name="connsiteY3250" fmla="*/ 6883333 h 10285413"/>
              <a:gd name="connsiteX3251" fmla="*/ 4695276 w 11806666"/>
              <a:gd name="connsiteY3251" fmla="*/ 6933499 h 10285413"/>
              <a:gd name="connsiteX3252" fmla="*/ 4695276 w 11806666"/>
              <a:gd name="connsiteY3252" fmla="*/ 6953562 h 10285413"/>
              <a:gd name="connsiteX3253" fmla="*/ 4695276 w 11806666"/>
              <a:gd name="connsiteY3253" fmla="*/ 6973630 h 10285413"/>
              <a:gd name="connsiteX3254" fmla="*/ 4735405 w 11806666"/>
              <a:gd name="connsiteY3254" fmla="*/ 6973630 h 10285413"/>
              <a:gd name="connsiteX3255" fmla="*/ 4735405 w 11806666"/>
              <a:gd name="connsiteY3255" fmla="*/ 6953562 h 10285413"/>
              <a:gd name="connsiteX3256" fmla="*/ 4735405 w 11806666"/>
              <a:gd name="connsiteY3256" fmla="*/ 6933499 h 10285413"/>
              <a:gd name="connsiteX3257" fmla="*/ 4745438 w 11806666"/>
              <a:gd name="connsiteY3257" fmla="*/ 6923464 h 10285413"/>
              <a:gd name="connsiteX3258" fmla="*/ 4775535 w 11806666"/>
              <a:gd name="connsiteY3258" fmla="*/ 6913431 h 10285413"/>
              <a:gd name="connsiteX3259" fmla="*/ 4815666 w 11806666"/>
              <a:gd name="connsiteY3259" fmla="*/ 6913431 h 10285413"/>
              <a:gd name="connsiteX3260" fmla="*/ 4815666 w 11806666"/>
              <a:gd name="connsiteY3260" fmla="*/ 6893367 h 10285413"/>
              <a:gd name="connsiteX3261" fmla="*/ 4835731 w 11806666"/>
              <a:gd name="connsiteY3261" fmla="*/ 6873302 h 10285413"/>
              <a:gd name="connsiteX3262" fmla="*/ 4875861 w 11806666"/>
              <a:gd name="connsiteY3262" fmla="*/ 6813105 h 10285413"/>
              <a:gd name="connsiteX3263" fmla="*/ 4895930 w 11806666"/>
              <a:gd name="connsiteY3263" fmla="*/ 6732845 h 10285413"/>
              <a:gd name="connsiteX3264" fmla="*/ 4895930 w 11806666"/>
              <a:gd name="connsiteY3264" fmla="*/ 6712779 h 10285413"/>
              <a:gd name="connsiteX3265" fmla="*/ 3952861 w 11806666"/>
              <a:gd name="connsiteY3265" fmla="*/ 6712779 h 10285413"/>
              <a:gd name="connsiteX3266" fmla="*/ 3935659 w 11806666"/>
              <a:gd name="connsiteY3266" fmla="*/ 6732845 h 10285413"/>
              <a:gd name="connsiteX3267" fmla="*/ 3947843 w 11806666"/>
              <a:gd name="connsiteY3267" fmla="*/ 6732845 h 10285413"/>
              <a:gd name="connsiteX3268" fmla="*/ 3952861 w 11806666"/>
              <a:gd name="connsiteY3268" fmla="*/ 6732845 h 10285413"/>
              <a:gd name="connsiteX3269" fmla="*/ 3962891 w 11806666"/>
              <a:gd name="connsiteY3269" fmla="*/ 6752910 h 10285413"/>
              <a:gd name="connsiteX3270" fmla="*/ 3992989 w 11806666"/>
              <a:gd name="connsiteY3270" fmla="*/ 6742877 h 10285413"/>
              <a:gd name="connsiteX3271" fmla="*/ 4013056 w 11806666"/>
              <a:gd name="connsiteY3271" fmla="*/ 6712779 h 10285413"/>
              <a:gd name="connsiteX3272" fmla="*/ 3992989 w 11806666"/>
              <a:gd name="connsiteY3272" fmla="*/ 6712779 h 10285413"/>
              <a:gd name="connsiteX3273" fmla="*/ 3952861 w 11806666"/>
              <a:gd name="connsiteY3273" fmla="*/ 6712779 h 10285413"/>
              <a:gd name="connsiteX3274" fmla="*/ 842742 w 11806666"/>
              <a:gd name="connsiteY3274" fmla="*/ 6712779 h 10285413"/>
              <a:gd name="connsiteX3275" fmla="*/ 822675 w 11806666"/>
              <a:gd name="connsiteY3275" fmla="*/ 6732845 h 10285413"/>
              <a:gd name="connsiteX3276" fmla="*/ 842742 w 11806666"/>
              <a:gd name="connsiteY3276" fmla="*/ 6732845 h 10285413"/>
              <a:gd name="connsiteX3277" fmla="*/ 842742 w 11806666"/>
              <a:gd name="connsiteY3277" fmla="*/ 6712779 h 10285413"/>
              <a:gd name="connsiteX3278" fmla="*/ 5598213 w 11806666"/>
              <a:gd name="connsiteY3278" fmla="*/ 6692715 h 10285413"/>
              <a:gd name="connsiteX3279" fmla="*/ 5598213 w 11806666"/>
              <a:gd name="connsiteY3279" fmla="*/ 6752910 h 10285413"/>
              <a:gd name="connsiteX3280" fmla="*/ 5618277 w 11806666"/>
              <a:gd name="connsiteY3280" fmla="*/ 6712779 h 10285413"/>
              <a:gd name="connsiteX3281" fmla="*/ 5487853 w 11806666"/>
              <a:gd name="connsiteY3281" fmla="*/ 6692715 h 10285413"/>
              <a:gd name="connsiteX3282" fmla="*/ 5457755 w 11806666"/>
              <a:gd name="connsiteY3282" fmla="*/ 6722812 h 10285413"/>
              <a:gd name="connsiteX3283" fmla="*/ 5447722 w 11806666"/>
              <a:gd name="connsiteY3283" fmla="*/ 6762943 h 10285413"/>
              <a:gd name="connsiteX3284" fmla="*/ 5497887 w 11806666"/>
              <a:gd name="connsiteY3284" fmla="*/ 6752910 h 10285413"/>
              <a:gd name="connsiteX3285" fmla="*/ 5507917 w 11806666"/>
              <a:gd name="connsiteY3285" fmla="*/ 6712779 h 10285413"/>
              <a:gd name="connsiteX3286" fmla="*/ 5487853 w 11806666"/>
              <a:gd name="connsiteY3286" fmla="*/ 6692715 h 10285413"/>
              <a:gd name="connsiteX3287" fmla="*/ 3752204 w 11806666"/>
              <a:gd name="connsiteY3287" fmla="*/ 6692715 h 10285413"/>
              <a:gd name="connsiteX3288" fmla="*/ 3732140 w 11806666"/>
              <a:gd name="connsiteY3288" fmla="*/ 6712779 h 10285413"/>
              <a:gd name="connsiteX3289" fmla="*/ 3772272 w 11806666"/>
              <a:gd name="connsiteY3289" fmla="*/ 6692715 h 10285413"/>
              <a:gd name="connsiteX3290" fmla="*/ 3752204 w 11806666"/>
              <a:gd name="connsiteY3290" fmla="*/ 6692715 h 10285413"/>
              <a:gd name="connsiteX3291" fmla="*/ 2427898 w 11806666"/>
              <a:gd name="connsiteY3291" fmla="*/ 6692715 h 10285413"/>
              <a:gd name="connsiteX3292" fmla="*/ 2427898 w 11806666"/>
              <a:gd name="connsiteY3292" fmla="*/ 6712779 h 10285413"/>
              <a:gd name="connsiteX3293" fmla="*/ 2427898 w 11806666"/>
              <a:gd name="connsiteY3293" fmla="*/ 6732845 h 10285413"/>
              <a:gd name="connsiteX3294" fmla="*/ 2407832 w 11806666"/>
              <a:gd name="connsiteY3294" fmla="*/ 6712779 h 10285413"/>
              <a:gd name="connsiteX3295" fmla="*/ 2427898 w 11806666"/>
              <a:gd name="connsiteY3295" fmla="*/ 6692715 h 10285413"/>
              <a:gd name="connsiteX3296" fmla="*/ 1805875 w 11806666"/>
              <a:gd name="connsiteY3296" fmla="*/ 6692715 h 10285413"/>
              <a:gd name="connsiteX3297" fmla="*/ 1785811 w 11806666"/>
              <a:gd name="connsiteY3297" fmla="*/ 6732845 h 10285413"/>
              <a:gd name="connsiteX3298" fmla="*/ 1725615 w 11806666"/>
              <a:gd name="connsiteY3298" fmla="*/ 6772974 h 10285413"/>
              <a:gd name="connsiteX3299" fmla="*/ 1745679 w 11806666"/>
              <a:gd name="connsiteY3299" fmla="*/ 6752910 h 10285413"/>
              <a:gd name="connsiteX3300" fmla="*/ 1765743 w 11806666"/>
              <a:gd name="connsiteY3300" fmla="*/ 6712779 h 10285413"/>
              <a:gd name="connsiteX3301" fmla="*/ 1565090 w 11806666"/>
              <a:gd name="connsiteY3301" fmla="*/ 6692715 h 10285413"/>
              <a:gd name="connsiteX3302" fmla="*/ 1585158 w 11806666"/>
              <a:gd name="connsiteY3302" fmla="*/ 6712779 h 10285413"/>
              <a:gd name="connsiteX3303" fmla="*/ 1545026 w 11806666"/>
              <a:gd name="connsiteY3303" fmla="*/ 6712779 h 10285413"/>
              <a:gd name="connsiteX3304" fmla="*/ 1163784 w 11806666"/>
              <a:gd name="connsiteY3304" fmla="*/ 6692715 h 10285413"/>
              <a:gd name="connsiteX3305" fmla="*/ 1183850 w 11806666"/>
              <a:gd name="connsiteY3305" fmla="*/ 6692715 h 10285413"/>
              <a:gd name="connsiteX3306" fmla="*/ 1163784 w 11806666"/>
              <a:gd name="connsiteY3306" fmla="*/ 6712779 h 10285413"/>
              <a:gd name="connsiteX3307" fmla="*/ 3914608 w 11806666"/>
              <a:gd name="connsiteY3307" fmla="*/ 6682055 h 10285413"/>
              <a:gd name="connsiteX3308" fmla="*/ 3852533 w 11806666"/>
              <a:gd name="connsiteY3308" fmla="*/ 6732845 h 10285413"/>
              <a:gd name="connsiteX3309" fmla="*/ 3792336 w 11806666"/>
              <a:gd name="connsiteY3309" fmla="*/ 6793040 h 10285413"/>
              <a:gd name="connsiteX3310" fmla="*/ 3772272 w 11806666"/>
              <a:gd name="connsiteY3310" fmla="*/ 6813105 h 10285413"/>
              <a:gd name="connsiteX3311" fmla="*/ 3752204 w 11806666"/>
              <a:gd name="connsiteY3311" fmla="*/ 6833171 h 10285413"/>
              <a:gd name="connsiteX3312" fmla="*/ 3712077 w 11806666"/>
              <a:gd name="connsiteY3312" fmla="*/ 6873302 h 10285413"/>
              <a:gd name="connsiteX3313" fmla="*/ 3702043 w 11806666"/>
              <a:gd name="connsiteY3313" fmla="*/ 6903401 h 10285413"/>
              <a:gd name="connsiteX3314" fmla="*/ 3692009 w 11806666"/>
              <a:gd name="connsiteY3314" fmla="*/ 6913431 h 10285413"/>
              <a:gd name="connsiteX3315" fmla="*/ 3681978 w 11806666"/>
              <a:gd name="connsiteY3315" fmla="*/ 6923464 h 10285413"/>
              <a:gd name="connsiteX3316" fmla="*/ 3694517 w 11806666"/>
              <a:gd name="connsiteY3316" fmla="*/ 6915939 h 10285413"/>
              <a:gd name="connsiteX3317" fmla="*/ 3712077 w 11806666"/>
              <a:gd name="connsiteY3317" fmla="*/ 6913431 h 10285413"/>
              <a:gd name="connsiteX3318" fmla="*/ 3732140 w 11806666"/>
              <a:gd name="connsiteY3318" fmla="*/ 6893367 h 10285413"/>
              <a:gd name="connsiteX3319" fmla="*/ 3822434 w 11806666"/>
              <a:gd name="connsiteY3319" fmla="*/ 6793040 h 10285413"/>
              <a:gd name="connsiteX3320" fmla="*/ 3922762 w 11806666"/>
              <a:gd name="connsiteY3320" fmla="*/ 6702747 h 10285413"/>
              <a:gd name="connsiteX3321" fmla="*/ 3922762 w 11806666"/>
              <a:gd name="connsiteY3321" fmla="*/ 6682681 h 10285413"/>
              <a:gd name="connsiteX3322" fmla="*/ 3914608 w 11806666"/>
              <a:gd name="connsiteY3322" fmla="*/ 6682055 h 10285413"/>
              <a:gd name="connsiteX3323" fmla="*/ 1928774 w 11806666"/>
              <a:gd name="connsiteY3323" fmla="*/ 6677666 h 10285413"/>
              <a:gd name="connsiteX3324" fmla="*/ 1946331 w 11806666"/>
              <a:gd name="connsiteY3324" fmla="*/ 6682681 h 10285413"/>
              <a:gd name="connsiteX3325" fmla="*/ 1976429 w 11806666"/>
              <a:gd name="connsiteY3325" fmla="*/ 6702747 h 10285413"/>
              <a:gd name="connsiteX3326" fmla="*/ 1966397 w 11806666"/>
              <a:gd name="connsiteY3326" fmla="*/ 6732845 h 10285413"/>
              <a:gd name="connsiteX3327" fmla="*/ 1946331 w 11806666"/>
              <a:gd name="connsiteY3327" fmla="*/ 6732845 h 10285413"/>
              <a:gd name="connsiteX3328" fmla="*/ 1926263 w 11806666"/>
              <a:gd name="connsiteY3328" fmla="*/ 6732845 h 10285413"/>
              <a:gd name="connsiteX3329" fmla="*/ 1906198 w 11806666"/>
              <a:gd name="connsiteY3329" fmla="*/ 6732845 h 10285413"/>
              <a:gd name="connsiteX3330" fmla="*/ 1886134 w 11806666"/>
              <a:gd name="connsiteY3330" fmla="*/ 6732845 h 10285413"/>
              <a:gd name="connsiteX3331" fmla="*/ 1886134 w 11806666"/>
              <a:gd name="connsiteY3331" fmla="*/ 6712779 h 10285413"/>
              <a:gd name="connsiteX3332" fmla="*/ 1916234 w 11806666"/>
              <a:gd name="connsiteY3332" fmla="*/ 6682681 h 10285413"/>
              <a:gd name="connsiteX3333" fmla="*/ 1928774 w 11806666"/>
              <a:gd name="connsiteY3333" fmla="*/ 6677666 h 10285413"/>
              <a:gd name="connsiteX3334" fmla="*/ 5718603 w 11806666"/>
              <a:gd name="connsiteY3334" fmla="*/ 6672647 h 10285413"/>
              <a:gd name="connsiteX3335" fmla="*/ 5678473 w 11806666"/>
              <a:gd name="connsiteY3335" fmla="*/ 6712779 h 10285413"/>
              <a:gd name="connsiteX3336" fmla="*/ 5718603 w 11806666"/>
              <a:gd name="connsiteY3336" fmla="*/ 6712779 h 10285413"/>
              <a:gd name="connsiteX3337" fmla="*/ 802611 w 11806666"/>
              <a:gd name="connsiteY3337" fmla="*/ 6672647 h 10285413"/>
              <a:gd name="connsiteX3338" fmla="*/ 782547 w 11806666"/>
              <a:gd name="connsiteY3338" fmla="*/ 6692715 h 10285413"/>
              <a:gd name="connsiteX3339" fmla="*/ 802611 w 11806666"/>
              <a:gd name="connsiteY3339" fmla="*/ 6692715 h 10285413"/>
              <a:gd name="connsiteX3340" fmla="*/ 802611 w 11806666"/>
              <a:gd name="connsiteY3340" fmla="*/ 6672647 h 10285413"/>
              <a:gd name="connsiteX3341" fmla="*/ 1966397 w 11806666"/>
              <a:gd name="connsiteY3341" fmla="*/ 6652584 h 10285413"/>
              <a:gd name="connsiteX3342" fmla="*/ 2006526 w 11806666"/>
              <a:gd name="connsiteY3342" fmla="*/ 6672647 h 10285413"/>
              <a:gd name="connsiteX3343" fmla="*/ 1966397 w 11806666"/>
              <a:gd name="connsiteY3343" fmla="*/ 6672647 h 10285413"/>
              <a:gd name="connsiteX3344" fmla="*/ 1966397 w 11806666"/>
              <a:gd name="connsiteY3344" fmla="*/ 6652584 h 10285413"/>
              <a:gd name="connsiteX3345" fmla="*/ 1203915 w 11806666"/>
              <a:gd name="connsiteY3345" fmla="*/ 6652584 h 10285413"/>
              <a:gd name="connsiteX3346" fmla="*/ 1223981 w 11806666"/>
              <a:gd name="connsiteY3346" fmla="*/ 6672647 h 10285413"/>
              <a:gd name="connsiteX3347" fmla="*/ 1213950 w 11806666"/>
              <a:gd name="connsiteY3347" fmla="*/ 6682681 h 10285413"/>
              <a:gd name="connsiteX3348" fmla="*/ 1183850 w 11806666"/>
              <a:gd name="connsiteY3348" fmla="*/ 6692715 h 10285413"/>
              <a:gd name="connsiteX3349" fmla="*/ 1203915 w 11806666"/>
              <a:gd name="connsiteY3349" fmla="*/ 6652584 h 10285413"/>
              <a:gd name="connsiteX3350" fmla="*/ 953098 w 11806666"/>
              <a:gd name="connsiteY3350" fmla="*/ 6652584 h 10285413"/>
              <a:gd name="connsiteX3351" fmla="*/ 933034 w 11806666"/>
              <a:gd name="connsiteY3351" fmla="*/ 6672647 h 10285413"/>
              <a:gd name="connsiteX3352" fmla="*/ 943067 w 11806666"/>
              <a:gd name="connsiteY3352" fmla="*/ 6692715 h 10285413"/>
              <a:gd name="connsiteX3353" fmla="*/ 963133 w 11806666"/>
              <a:gd name="connsiteY3353" fmla="*/ 6672647 h 10285413"/>
              <a:gd name="connsiteX3354" fmla="*/ 953098 w 11806666"/>
              <a:gd name="connsiteY3354" fmla="*/ 6652584 h 10285413"/>
              <a:gd name="connsiteX3355" fmla="*/ 4233773 w 11806666"/>
              <a:gd name="connsiteY3355" fmla="*/ 6632519 h 10285413"/>
              <a:gd name="connsiteX3356" fmla="*/ 4213709 w 11806666"/>
              <a:gd name="connsiteY3356" fmla="*/ 6672647 h 10285413"/>
              <a:gd name="connsiteX3357" fmla="*/ 4233773 w 11806666"/>
              <a:gd name="connsiteY3357" fmla="*/ 6652584 h 10285413"/>
              <a:gd name="connsiteX3358" fmla="*/ 2909465 w 11806666"/>
              <a:gd name="connsiteY3358" fmla="*/ 6632519 h 10285413"/>
              <a:gd name="connsiteX3359" fmla="*/ 2929529 w 11806666"/>
              <a:gd name="connsiteY3359" fmla="*/ 6632519 h 10285413"/>
              <a:gd name="connsiteX3360" fmla="*/ 2939563 w 11806666"/>
              <a:gd name="connsiteY3360" fmla="*/ 6632519 h 10285413"/>
              <a:gd name="connsiteX3361" fmla="*/ 2929529 w 11806666"/>
              <a:gd name="connsiteY3361" fmla="*/ 6652584 h 10285413"/>
              <a:gd name="connsiteX3362" fmla="*/ 2909465 w 11806666"/>
              <a:gd name="connsiteY3362" fmla="*/ 6632519 h 10285413"/>
              <a:gd name="connsiteX3363" fmla="*/ 2267375 w 11806666"/>
              <a:gd name="connsiteY3363" fmla="*/ 6632519 h 10285413"/>
              <a:gd name="connsiteX3364" fmla="*/ 2267375 w 11806666"/>
              <a:gd name="connsiteY3364" fmla="*/ 6662617 h 10285413"/>
              <a:gd name="connsiteX3365" fmla="*/ 2277406 w 11806666"/>
              <a:gd name="connsiteY3365" fmla="*/ 6682681 h 10285413"/>
              <a:gd name="connsiteX3366" fmla="*/ 2287440 w 11806666"/>
              <a:gd name="connsiteY3366" fmla="*/ 6692715 h 10285413"/>
              <a:gd name="connsiteX3367" fmla="*/ 2277406 w 11806666"/>
              <a:gd name="connsiteY3367" fmla="*/ 6692715 h 10285413"/>
              <a:gd name="connsiteX3368" fmla="*/ 2257342 w 11806666"/>
              <a:gd name="connsiteY3368" fmla="*/ 6702747 h 10285413"/>
              <a:gd name="connsiteX3369" fmla="*/ 2227244 w 11806666"/>
              <a:gd name="connsiteY3369" fmla="*/ 6712779 h 10285413"/>
              <a:gd name="connsiteX3370" fmla="*/ 2207179 w 11806666"/>
              <a:gd name="connsiteY3370" fmla="*/ 6712779 h 10285413"/>
              <a:gd name="connsiteX3371" fmla="*/ 2267375 w 11806666"/>
              <a:gd name="connsiteY3371" fmla="*/ 6632519 h 10285413"/>
              <a:gd name="connsiteX3372" fmla="*/ 5698539 w 11806666"/>
              <a:gd name="connsiteY3372" fmla="*/ 6612453 h 10285413"/>
              <a:gd name="connsiteX3373" fmla="*/ 5698539 w 11806666"/>
              <a:gd name="connsiteY3373" fmla="*/ 6632519 h 10285413"/>
              <a:gd name="connsiteX3374" fmla="*/ 5718603 w 11806666"/>
              <a:gd name="connsiteY3374" fmla="*/ 6632519 h 10285413"/>
              <a:gd name="connsiteX3375" fmla="*/ 3712077 w 11806666"/>
              <a:gd name="connsiteY3375" fmla="*/ 6612453 h 10285413"/>
              <a:gd name="connsiteX3376" fmla="*/ 3692009 w 11806666"/>
              <a:gd name="connsiteY3376" fmla="*/ 6632519 h 10285413"/>
              <a:gd name="connsiteX3377" fmla="*/ 3712077 w 11806666"/>
              <a:gd name="connsiteY3377" fmla="*/ 6632519 h 10285413"/>
              <a:gd name="connsiteX3378" fmla="*/ 3712077 w 11806666"/>
              <a:gd name="connsiteY3378" fmla="*/ 6612453 h 10285413"/>
              <a:gd name="connsiteX3379" fmla="*/ 2187115 w 11806666"/>
              <a:gd name="connsiteY3379" fmla="*/ 6612453 h 10285413"/>
              <a:gd name="connsiteX3380" fmla="*/ 2227244 w 11806666"/>
              <a:gd name="connsiteY3380" fmla="*/ 6612453 h 10285413"/>
              <a:gd name="connsiteX3381" fmla="*/ 2247309 w 11806666"/>
              <a:gd name="connsiteY3381" fmla="*/ 6612453 h 10285413"/>
              <a:gd name="connsiteX3382" fmla="*/ 2227244 w 11806666"/>
              <a:gd name="connsiteY3382" fmla="*/ 6632519 h 10285413"/>
              <a:gd name="connsiteX3383" fmla="*/ 2187115 w 11806666"/>
              <a:gd name="connsiteY3383" fmla="*/ 6652584 h 10285413"/>
              <a:gd name="connsiteX3384" fmla="*/ 2187115 w 11806666"/>
              <a:gd name="connsiteY3384" fmla="*/ 6632519 h 10285413"/>
              <a:gd name="connsiteX3385" fmla="*/ 2187115 w 11806666"/>
              <a:gd name="connsiteY3385" fmla="*/ 6612453 h 10285413"/>
              <a:gd name="connsiteX3386" fmla="*/ 1244048 w 11806666"/>
              <a:gd name="connsiteY3386" fmla="*/ 6599911 h 10285413"/>
              <a:gd name="connsiteX3387" fmla="*/ 1254081 w 11806666"/>
              <a:gd name="connsiteY3387" fmla="*/ 6602422 h 10285413"/>
              <a:gd name="connsiteX3388" fmla="*/ 1264112 w 11806666"/>
              <a:gd name="connsiteY3388" fmla="*/ 6622486 h 10285413"/>
              <a:gd name="connsiteX3389" fmla="*/ 1244048 w 11806666"/>
              <a:gd name="connsiteY3389" fmla="*/ 6632519 h 10285413"/>
              <a:gd name="connsiteX3390" fmla="*/ 1234012 w 11806666"/>
              <a:gd name="connsiteY3390" fmla="*/ 6612453 h 10285413"/>
              <a:gd name="connsiteX3391" fmla="*/ 1244048 w 11806666"/>
              <a:gd name="connsiteY3391" fmla="*/ 6599911 h 10285413"/>
              <a:gd name="connsiteX3392" fmla="*/ 4895930 w 11806666"/>
              <a:gd name="connsiteY3392" fmla="*/ 6592388 h 10285413"/>
              <a:gd name="connsiteX3393" fmla="*/ 4895930 w 11806666"/>
              <a:gd name="connsiteY3393" fmla="*/ 6612453 h 10285413"/>
              <a:gd name="connsiteX3394" fmla="*/ 4905960 w 11806666"/>
              <a:gd name="connsiteY3394" fmla="*/ 6612453 h 10285413"/>
              <a:gd name="connsiteX3395" fmla="*/ 4915994 w 11806666"/>
              <a:gd name="connsiteY3395" fmla="*/ 6592388 h 10285413"/>
              <a:gd name="connsiteX3396" fmla="*/ 3812403 w 11806666"/>
              <a:gd name="connsiteY3396" fmla="*/ 6592388 h 10285413"/>
              <a:gd name="connsiteX3397" fmla="*/ 3832467 w 11806666"/>
              <a:gd name="connsiteY3397" fmla="*/ 6632519 h 10285413"/>
              <a:gd name="connsiteX3398" fmla="*/ 3852533 w 11806666"/>
              <a:gd name="connsiteY3398" fmla="*/ 6612453 h 10285413"/>
              <a:gd name="connsiteX3399" fmla="*/ 3812403 w 11806666"/>
              <a:gd name="connsiteY3399" fmla="*/ 6592388 h 10285413"/>
              <a:gd name="connsiteX3400" fmla="*/ 1846006 w 11806666"/>
              <a:gd name="connsiteY3400" fmla="*/ 6592388 h 10285413"/>
              <a:gd name="connsiteX3401" fmla="*/ 1866070 w 11806666"/>
              <a:gd name="connsiteY3401" fmla="*/ 6592388 h 10285413"/>
              <a:gd name="connsiteX3402" fmla="*/ 1866070 w 11806666"/>
              <a:gd name="connsiteY3402" fmla="*/ 6612453 h 10285413"/>
              <a:gd name="connsiteX3403" fmla="*/ 1856039 w 11806666"/>
              <a:gd name="connsiteY3403" fmla="*/ 6612453 h 10285413"/>
              <a:gd name="connsiteX3404" fmla="*/ 1846006 w 11806666"/>
              <a:gd name="connsiteY3404" fmla="*/ 6632519 h 10285413"/>
              <a:gd name="connsiteX3405" fmla="*/ 1866070 w 11806666"/>
              <a:gd name="connsiteY3405" fmla="*/ 6632519 h 10285413"/>
              <a:gd name="connsiteX3406" fmla="*/ 1866070 w 11806666"/>
              <a:gd name="connsiteY3406" fmla="*/ 6652584 h 10285413"/>
              <a:gd name="connsiteX3407" fmla="*/ 1805875 w 11806666"/>
              <a:gd name="connsiteY3407" fmla="*/ 6672647 h 10285413"/>
              <a:gd name="connsiteX3408" fmla="*/ 1825942 w 11806666"/>
              <a:gd name="connsiteY3408" fmla="*/ 6632519 h 10285413"/>
              <a:gd name="connsiteX3409" fmla="*/ 1835971 w 11806666"/>
              <a:gd name="connsiteY3409" fmla="*/ 6622486 h 10285413"/>
              <a:gd name="connsiteX3410" fmla="*/ 1846006 w 11806666"/>
              <a:gd name="connsiteY3410" fmla="*/ 6592388 h 10285413"/>
              <a:gd name="connsiteX3411" fmla="*/ 1464764 w 11806666"/>
              <a:gd name="connsiteY3411" fmla="*/ 6592388 h 10285413"/>
              <a:gd name="connsiteX3412" fmla="*/ 1484831 w 11806666"/>
              <a:gd name="connsiteY3412" fmla="*/ 6612453 h 10285413"/>
              <a:gd name="connsiteX3413" fmla="*/ 1504895 w 11806666"/>
              <a:gd name="connsiteY3413" fmla="*/ 6592388 h 10285413"/>
              <a:gd name="connsiteX3414" fmla="*/ 1083526 w 11806666"/>
              <a:gd name="connsiteY3414" fmla="*/ 6592388 h 10285413"/>
              <a:gd name="connsiteX3415" fmla="*/ 1083526 w 11806666"/>
              <a:gd name="connsiteY3415" fmla="*/ 6612453 h 10285413"/>
              <a:gd name="connsiteX3416" fmla="*/ 1123654 w 11806666"/>
              <a:gd name="connsiteY3416" fmla="*/ 6592388 h 10285413"/>
              <a:gd name="connsiteX3417" fmla="*/ 3190377 w 11806666"/>
              <a:gd name="connsiteY3417" fmla="*/ 6572321 h 10285413"/>
              <a:gd name="connsiteX3418" fmla="*/ 3110118 w 11806666"/>
              <a:gd name="connsiteY3418" fmla="*/ 6672647 h 10285413"/>
              <a:gd name="connsiteX3419" fmla="*/ 3150247 w 11806666"/>
              <a:gd name="connsiteY3419" fmla="*/ 6632519 h 10285413"/>
              <a:gd name="connsiteX3420" fmla="*/ 3190377 w 11806666"/>
              <a:gd name="connsiteY3420" fmla="*/ 6572321 h 10285413"/>
              <a:gd name="connsiteX3421" fmla="*/ 2327571 w 11806666"/>
              <a:gd name="connsiteY3421" fmla="*/ 6572321 h 10285413"/>
              <a:gd name="connsiteX3422" fmla="*/ 2347635 w 11806666"/>
              <a:gd name="connsiteY3422" fmla="*/ 6572321 h 10285413"/>
              <a:gd name="connsiteX3423" fmla="*/ 2307504 w 11806666"/>
              <a:gd name="connsiteY3423" fmla="*/ 6612453 h 10285413"/>
              <a:gd name="connsiteX3424" fmla="*/ 2287440 w 11806666"/>
              <a:gd name="connsiteY3424" fmla="*/ 6602422 h 10285413"/>
              <a:gd name="connsiteX3425" fmla="*/ 2307504 w 11806666"/>
              <a:gd name="connsiteY3425" fmla="*/ 6592388 h 10285413"/>
              <a:gd name="connsiteX3426" fmla="*/ 2327571 w 11806666"/>
              <a:gd name="connsiteY3426" fmla="*/ 6572321 h 10285413"/>
              <a:gd name="connsiteX3427" fmla="*/ 2548288 w 11806666"/>
              <a:gd name="connsiteY3427" fmla="*/ 6557272 h 10285413"/>
              <a:gd name="connsiteX3428" fmla="*/ 2568352 w 11806666"/>
              <a:gd name="connsiteY3428" fmla="*/ 6572321 h 10285413"/>
              <a:gd name="connsiteX3429" fmla="*/ 2558321 w 11806666"/>
              <a:gd name="connsiteY3429" fmla="*/ 6612453 h 10285413"/>
              <a:gd name="connsiteX3430" fmla="*/ 2528223 w 11806666"/>
              <a:gd name="connsiteY3430" fmla="*/ 6642549 h 10285413"/>
              <a:gd name="connsiteX3431" fmla="*/ 2528223 w 11806666"/>
              <a:gd name="connsiteY3431" fmla="*/ 6652584 h 10285413"/>
              <a:gd name="connsiteX3432" fmla="*/ 2508157 w 11806666"/>
              <a:gd name="connsiteY3432" fmla="*/ 6672647 h 10285413"/>
              <a:gd name="connsiteX3433" fmla="*/ 2468028 w 11806666"/>
              <a:gd name="connsiteY3433" fmla="*/ 6712779 h 10285413"/>
              <a:gd name="connsiteX3434" fmla="*/ 2468028 w 11806666"/>
              <a:gd name="connsiteY3434" fmla="*/ 6692715 h 10285413"/>
              <a:gd name="connsiteX3435" fmla="*/ 2457995 w 11806666"/>
              <a:gd name="connsiteY3435" fmla="*/ 6672647 h 10285413"/>
              <a:gd name="connsiteX3436" fmla="*/ 2478060 w 11806666"/>
              <a:gd name="connsiteY3436" fmla="*/ 6632519 h 10285413"/>
              <a:gd name="connsiteX3437" fmla="*/ 2488093 w 11806666"/>
              <a:gd name="connsiteY3437" fmla="*/ 6632519 h 10285413"/>
              <a:gd name="connsiteX3438" fmla="*/ 2488093 w 11806666"/>
              <a:gd name="connsiteY3438" fmla="*/ 6592388 h 10285413"/>
              <a:gd name="connsiteX3439" fmla="*/ 2528223 w 11806666"/>
              <a:gd name="connsiteY3439" fmla="*/ 6592388 h 10285413"/>
              <a:gd name="connsiteX3440" fmla="*/ 2548288 w 11806666"/>
              <a:gd name="connsiteY3440" fmla="*/ 6557272 h 10285413"/>
              <a:gd name="connsiteX3441" fmla="*/ 5558082 w 11806666"/>
              <a:gd name="connsiteY3441" fmla="*/ 6552256 h 10285413"/>
              <a:gd name="connsiteX3442" fmla="*/ 5558082 w 11806666"/>
              <a:gd name="connsiteY3442" fmla="*/ 6572321 h 10285413"/>
              <a:gd name="connsiteX3443" fmla="*/ 5578146 w 11806666"/>
              <a:gd name="connsiteY3443" fmla="*/ 6552256 h 10285413"/>
              <a:gd name="connsiteX3444" fmla="*/ 3360934 w 11806666"/>
              <a:gd name="connsiteY3444" fmla="*/ 6552256 h 10285413"/>
              <a:gd name="connsiteX3445" fmla="*/ 3330837 w 11806666"/>
              <a:gd name="connsiteY3445" fmla="*/ 6572321 h 10285413"/>
              <a:gd name="connsiteX3446" fmla="*/ 3340869 w 11806666"/>
              <a:gd name="connsiteY3446" fmla="*/ 6582354 h 10285413"/>
              <a:gd name="connsiteX3447" fmla="*/ 3370966 w 11806666"/>
              <a:gd name="connsiteY3447" fmla="*/ 6572321 h 10285413"/>
              <a:gd name="connsiteX3448" fmla="*/ 3360934 w 11806666"/>
              <a:gd name="connsiteY3448" fmla="*/ 6552256 h 10285413"/>
              <a:gd name="connsiteX3449" fmla="*/ 1504895 w 11806666"/>
              <a:gd name="connsiteY3449" fmla="*/ 6552256 h 10285413"/>
              <a:gd name="connsiteX3450" fmla="*/ 1524960 w 11806666"/>
              <a:gd name="connsiteY3450" fmla="*/ 6572321 h 10285413"/>
              <a:gd name="connsiteX3451" fmla="*/ 1545026 w 11806666"/>
              <a:gd name="connsiteY3451" fmla="*/ 6552256 h 10285413"/>
              <a:gd name="connsiteX3452" fmla="*/ 938050 w 11806666"/>
              <a:gd name="connsiteY3452" fmla="*/ 6552256 h 10285413"/>
              <a:gd name="connsiteX3453" fmla="*/ 923001 w 11806666"/>
              <a:gd name="connsiteY3453" fmla="*/ 6572321 h 10285413"/>
              <a:gd name="connsiteX3454" fmla="*/ 862806 w 11806666"/>
              <a:gd name="connsiteY3454" fmla="*/ 6632519 h 10285413"/>
              <a:gd name="connsiteX3455" fmla="*/ 842742 w 11806666"/>
              <a:gd name="connsiteY3455" fmla="*/ 6692715 h 10285413"/>
              <a:gd name="connsiteX3456" fmla="*/ 902937 w 11806666"/>
              <a:gd name="connsiteY3456" fmla="*/ 6632519 h 10285413"/>
              <a:gd name="connsiteX3457" fmla="*/ 943067 w 11806666"/>
              <a:gd name="connsiteY3457" fmla="*/ 6572321 h 10285413"/>
              <a:gd name="connsiteX3458" fmla="*/ 938050 w 11806666"/>
              <a:gd name="connsiteY3458" fmla="*/ 6552256 h 10285413"/>
              <a:gd name="connsiteX3459" fmla="*/ 4090808 w 11806666"/>
              <a:gd name="connsiteY3459" fmla="*/ 6544731 h 10285413"/>
              <a:gd name="connsiteX3460" fmla="*/ 4073250 w 11806666"/>
              <a:gd name="connsiteY3460" fmla="*/ 6562291 h 10285413"/>
              <a:gd name="connsiteX3461" fmla="*/ 4033120 w 11806666"/>
              <a:gd name="connsiteY3461" fmla="*/ 6572321 h 10285413"/>
              <a:gd name="connsiteX3462" fmla="*/ 3992989 w 11806666"/>
              <a:gd name="connsiteY3462" fmla="*/ 6572321 h 10285413"/>
              <a:gd name="connsiteX3463" fmla="*/ 4013056 w 11806666"/>
              <a:gd name="connsiteY3463" fmla="*/ 6592388 h 10285413"/>
              <a:gd name="connsiteX3464" fmla="*/ 4033120 w 11806666"/>
              <a:gd name="connsiteY3464" fmla="*/ 6592388 h 10285413"/>
              <a:gd name="connsiteX3465" fmla="*/ 4023089 w 11806666"/>
              <a:gd name="connsiteY3465" fmla="*/ 6622486 h 10285413"/>
              <a:gd name="connsiteX3466" fmla="*/ 4013056 w 11806666"/>
              <a:gd name="connsiteY3466" fmla="*/ 6632519 h 10285413"/>
              <a:gd name="connsiteX3467" fmla="*/ 4013056 w 11806666"/>
              <a:gd name="connsiteY3467" fmla="*/ 6672647 h 10285413"/>
              <a:gd name="connsiteX3468" fmla="*/ 4033120 w 11806666"/>
              <a:gd name="connsiteY3468" fmla="*/ 6652584 h 10285413"/>
              <a:gd name="connsiteX3469" fmla="*/ 4053186 w 11806666"/>
              <a:gd name="connsiteY3469" fmla="*/ 6652584 h 10285413"/>
              <a:gd name="connsiteX3470" fmla="*/ 4053186 w 11806666"/>
              <a:gd name="connsiteY3470" fmla="*/ 6632519 h 10285413"/>
              <a:gd name="connsiteX3471" fmla="*/ 4093317 w 11806666"/>
              <a:gd name="connsiteY3471" fmla="*/ 6592388 h 10285413"/>
              <a:gd name="connsiteX3472" fmla="*/ 4113381 w 11806666"/>
              <a:gd name="connsiteY3472" fmla="*/ 6582354 h 10285413"/>
              <a:gd name="connsiteX3473" fmla="*/ 4103348 w 11806666"/>
              <a:gd name="connsiteY3473" fmla="*/ 6552256 h 10285413"/>
              <a:gd name="connsiteX3474" fmla="*/ 4090808 w 11806666"/>
              <a:gd name="connsiteY3474" fmla="*/ 6544731 h 10285413"/>
              <a:gd name="connsiteX3475" fmla="*/ 1121146 w 11806666"/>
              <a:gd name="connsiteY3475" fmla="*/ 6539715 h 10285413"/>
              <a:gd name="connsiteX3476" fmla="*/ 1113623 w 11806666"/>
              <a:gd name="connsiteY3476" fmla="*/ 6542223 h 10285413"/>
              <a:gd name="connsiteX3477" fmla="*/ 1123654 w 11806666"/>
              <a:gd name="connsiteY3477" fmla="*/ 6552256 h 10285413"/>
              <a:gd name="connsiteX3478" fmla="*/ 1121146 w 11806666"/>
              <a:gd name="connsiteY3478" fmla="*/ 6539715 h 10285413"/>
              <a:gd name="connsiteX3479" fmla="*/ 3391030 w 11806666"/>
              <a:gd name="connsiteY3479" fmla="*/ 6532193 h 10285413"/>
              <a:gd name="connsiteX3480" fmla="*/ 3370966 w 11806666"/>
              <a:gd name="connsiteY3480" fmla="*/ 6552256 h 10285413"/>
              <a:gd name="connsiteX3481" fmla="*/ 3380999 w 11806666"/>
              <a:gd name="connsiteY3481" fmla="*/ 6562291 h 10285413"/>
              <a:gd name="connsiteX3482" fmla="*/ 3391030 w 11806666"/>
              <a:gd name="connsiteY3482" fmla="*/ 6572321 h 10285413"/>
              <a:gd name="connsiteX3483" fmla="*/ 3391030 w 11806666"/>
              <a:gd name="connsiteY3483" fmla="*/ 6552256 h 10285413"/>
              <a:gd name="connsiteX3484" fmla="*/ 3230508 w 11806666"/>
              <a:gd name="connsiteY3484" fmla="*/ 6512125 h 10285413"/>
              <a:gd name="connsiteX3485" fmla="*/ 3230508 w 11806666"/>
              <a:gd name="connsiteY3485" fmla="*/ 6532193 h 10285413"/>
              <a:gd name="connsiteX3486" fmla="*/ 3250572 w 11806666"/>
              <a:gd name="connsiteY3486" fmla="*/ 6512125 h 10285413"/>
              <a:gd name="connsiteX3487" fmla="*/ 1662910 w 11806666"/>
              <a:gd name="connsiteY3487" fmla="*/ 6499584 h 10285413"/>
              <a:gd name="connsiteX3488" fmla="*/ 1655386 w 11806666"/>
              <a:gd name="connsiteY3488" fmla="*/ 6502092 h 10285413"/>
              <a:gd name="connsiteX3489" fmla="*/ 1645353 w 11806666"/>
              <a:gd name="connsiteY3489" fmla="*/ 6512125 h 10285413"/>
              <a:gd name="connsiteX3490" fmla="*/ 1655386 w 11806666"/>
              <a:gd name="connsiteY3490" fmla="*/ 6512125 h 10285413"/>
              <a:gd name="connsiteX3491" fmla="*/ 1665417 w 11806666"/>
              <a:gd name="connsiteY3491" fmla="*/ 6512125 h 10285413"/>
              <a:gd name="connsiteX3492" fmla="*/ 1662910 w 11806666"/>
              <a:gd name="connsiteY3492" fmla="*/ 6499584 h 10285413"/>
              <a:gd name="connsiteX3493" fmla="*/ 1178833 w 11806666"/>
              <a:gd name="connsiteY3493" fmla="*/ 6499584 h 10285413"/>
              <a:gd name="connsiteX3494" fmla="*/ 1163784 w 11806666"/>
              <a:gd name="connsiteY3494" fmla="*/ 6502092 h 10285413"/>
              <a:gd name="connsiteX3495" fmla="*/ 1143720 w 11806666"/>
              <a:gd name="connsiteY3495" fmla="*/ 6532193 h 10285413"/>
              <a:gd name="connsiteX3496" fmla="*/ 1193882 w 11806666"/>
              <a:gd name="connsiteY3496" fmla="*/ 6552256 h 10285413"/>
              <a:gd name="connsiteX3497" fmla="*/ 1223981 w 11806666"/>
              <a:gd name="connsiteY3497" fmla="*/ 6542223 h 10285413"/>
              <a:gd name="connsiteX3498" fmla="*/ 1213950 w 11806666"/>
              <a:gd name="connsiteY3498" fmla="*/ 6522160 h 10285413"/>
              <a:gd name="connsiteX3499" fmla="*/ 1193882 w 11806666"/>
              <a:gd name="connsiteY3499" fmla="*/ 6522160 h 10285413"/>
              <a:gd name="connsiteX3500" fmla="*/ 1183850 w 11806666"/>
              <a:gd name="connsiteY3500" fmla="*/ 6512125 h 10285413"/>
              <a:gd name="connsiteX3501" fmla="*/ 1178833 w 11806666"/>
              <a:gd name="connsiteY3501" fmla="*/ 6499584 h 10285413"/>
              <a:gd name="connsiteX3502" fmla="*/ 5136709 w 11806666"/>
              <a:gd name="connsiteY3502" fmla="*/ 6492061 h 10285413"/>
              <a:gd name="connsiteX3503" fmla="*/ 5136709 w 11806666"/>
              <a:gd name="connsiteY3503" fmla="*/ 6512125 h 10285413"/>
              <a:gd name="connsiteX3504" fmla="*/ 5156777 w 11806666"/>
              <a:gd name="connsiteY3504" fmla="*/ 6492061 h 10285413"/>
              <a:gd name="connsiteX3505" fmla="*/ 4153514 w 11806666"/>
              <a:gd name="connsiteY3505" fmla="*/ 6492061 h 10285413"/>
              <a:gd name="connsiteX3506" fmla="*/ 4123415 w 11806666"/>
              <a:gd name="connsiteY3506" fmla="*/ 6512125 h 10285413"/>
              <a:gd name="connsiteX3507" fmla="*/ 4113381 w 11806666"/>
              <a:gd name="connsiteY3507" fmla="*/ 6532193 h 10285413"/>
              <a:gd name="connsiteX3508" fmla="*/ 4153514 w 11806666"/>
              <a:gd name="connsiteY3508" fmla="*/ 6512125 h 10285413"/>
              <a:gd name="connsiteX3509" fmla="*/ 4153514 w 11806666"/>
              <a:gd name="connsiteY3509" fmla="*/ 6492061 h 10285413"/>
              <a:gd name="connsiteX3510" fmla="*/ 2909465 w 11806666"/>
              <a:gd name="connsiteY3510" fmla="*/ 6471994 h 10285413"/>
              <a:gd name="connsiteX3511" fmla="*/ 2909465 w 11806666"/>
              <a:gd name="connsiteY3511" fmla="*/ 6492061 h 10285413"/>
              <a:gd name="connsiteX3512" fmla="*/ 2909465 w 11806666"/>
              <a:gd name="connsiteY3512" fmla="*/ 6502092 h 10285413"/>
              <a:gd name="connsiteX3513" fmla="*/ 2919497 w 11806666"/>
              <a:gd name="connsiteY3513" fmla="*/ 6502092 h 10285413"/>
              <a:gd name="connsiteX3514" fmla="*/ 2929529 w 11806666"/>
              <a:gd name="connsiteY3514" fmla="*/ 6492061 h 10285413"/>
              <a:gd name="connsiteX3515" fmla="*/ 2668681 w 11806666"/>
              <a:gd name="connsiteY3515" fmla="*/ 6471994 h 10285413"/>
              <a:gd name="connsiteX3516" fmla="*/ 2688746 w 11806666"/>
              <a:gd name="connsiteY3516" fmla="*/ 6471994 h 10285413"/>
              <a:gd name="connsiteX3517" fmla="*/ 2668681 w 11806666"/>
              <a:gd name="connsiteY3517" fmla="*/ 6492061 h 10285413"/>
              <a:gd name="connsiteX3518" fmla="*/ 2668681 w 11806666"/>
              <a:gd name="connsiteY3518" fmla="*/ 6471994 h 10285413"/>
              <a:gd name="connsiteX3519" fmla="*/ 1585158 w 11806666"/>
              <a:gd name="connsiteY3519" fmla="*/ 6471994 h 10285413"/>
              <a:gd name="connsiteX3520" fmla="*/ 1585158 w 11806666"/>
              <a:gd name="connsiteY3520" fmla="*/ 6502092 h 10285413"/>
              <a:gd name="connsiteX3521" fmla="*/ 1605221 w 11806666"/>
              <a:gd name="connsiteY3521" fmla="*/ 6492061 h 10285413"/>
              <a:gd name="connsiteX3522" fmla="*/ 1585158 w 11806666"/>
              <a:gd name="connsiteY3522" fmla="*/ 6471994 h 10285413"/>
              <a:gd name="connsiteX3523" fmla="*/ 1424632 w 11806666"/>
              <a:gd name="connsiteY3523" fmla="*/ 6471994 h 10285413"/>
              <a:gd name="connsiteX3524" fmla="*/ 1444700 w 11806666"/>
              <a:gd name="connsiteY3524" fmla="*/ 6471994 h 10285413"/>
              <a:gd name="connsiteX3525" fmla="*/ 1424632 w 11806666"/>
              <a:gd name="connsiteY3525" fmla="*/ 6512125 h 10285413"/>
              <a:gd name="connsiteX3526" fmla="*/ 1404568 w 11806666"/>
              <a:gd name="connsiteY3526" fmla="*/ 6512125 h 10285413"/>
              <a:gd name="connsiteX3527" fmla="*/ 1404568 w 11806666"/>
              <a:gd name="connsiteY3527" fmla="*/ 6492061 h 10285413"/>
              <a:gd name="connsiteX3528" fmla="*/ 1424632 w 11806666"/>
              <a:gd name="connsiteY3528" fmla="*/ 6471994 h 10285413"/>
              <a:gd name="connsiteX3529" fmla="*/ 1364437 w 11806666"/>
              <a:gd name="connsiteY3529" fmla="*/ 6471994 h 10285413"/>
              <a:gd name="connsiteX3530" fmla="*/ 1374472 w 11806666"/>
              <a:gd name="connsiteY3530" fmla="*/ 6482028 h 10285413"/>
              <a:gd name="connsiteX3531" fmla="*/ 1384504 w 11806666"/>
              <a:gd name="connsiteY3531" fmla="*/ 6492061 h 10285413"/>
              <a:gd name="connsiteX3532" fmla="*/ 1374472 w 11806666"/>
              <a:gd name="connsiteY3532" fmla="*/ 6502092 h 10285413"/>
              <a:gd name="connsiteX3533" fmla="*/ 1364437 w 11806666"/>
              <a:gd name="connsiteY3533" fmla="*/ 6502092 h 10285413"/>
              <a:gd name="connsiteX3534" fmla="*/ 1364437 w 11806666"/>
              <a:gd name="connsiteY3534" fmla="*/ 6492061 h 10285413"/>
              <a:gd name="connsiteX3535" fmla="*/ 1364437 w 11806666"/>
              <a:gd name="connsiteY3535" fmla="*/ 6471994 h 10285413"/>
              <a:gd name="connsiteX3536" fmla="*/ 3992989 w 11806666"/>
              <a:gd name="connsiteY3536" fmla="*/ 6451930 h 10285413"/>
              <a:gd name="connsiteX3537" fmla="*/ 3972925 w 11806666"/>
              <a:gd name="connsiteY3537" fmla="*/ 6471994 h 10285413"/>
              <a:gd name="connsiteX3538" fmla="*/ 3992989 w 11806666"/>
              <a:gd name="connsiteY3538" fmla="*/ 6471994 h 10285413"/>
              <a:gd name="connsiteX3539" fmla="*/ 862806 w 11806666"/>
              <a:gd name="connsiteY3539" fmla="*/ 6451930 h 10285413"/>
              <a:gd name="connsiteX3540" fmla="*/ 862806 w 11806666"/>
              <a:gd name="connsiteY3540" fmla="*/ 6461963 h 10285413"/>
              <a:gd name="connsiteX3541" fmla="*/ 872840 w 11806666"/>
              <a:gd name="connsiteY3541" fmla="*/ 6471994 h 10285413"/>
              <a:gd name="connsiteX3542" fmla="*/ 882870 w 11806666"/>
              <a:gd name="connsiteY3542" fmla="*/ 6451930 h 10285413"/>
              <a:gd name="connsiteX3543" fmla="*/ 872840 w 11806666"/>
              <a:gd name="connsiteY3543" fmla="*/ 6451930 h 10285413"/>
              <a:gd name="connsiteX3544" fmla="*/ 862806 w 11806666"/>
              <a:gd name="connsiteY3544" fmla="*/ 6451930 h 10285413"/>
              <a:gd name="connsiteX3545" fmla="*/ 5154269 w 11806666"/>
              <a:gd name="connsiteY3545" fmla="*/ 6439389 h 10285413"/>
              <a:gd name="connsiteX3546" fmla="*/ 5146743 w 11806666"/>
              <a:gd name="connsiteY3546" fmla="*/ 6441897 h 10285413"/>
              <a:gd name="connsiteX3547" fmla="*/ 5136709 w 11806666"/>
              <a:gd name="connsiteY3547" fmla="*/ 6451930 h 10285413"/>
              <a:gd name="connsiteX3548" fmla="*/ 5156777 w 11806666"/>
              <a:gd name="connsiteY3548" fmla="*/ 6451930 h 10285413"/>
              <a:gd name="connsiteX3549" fmla="*/ 5154269 w 11806666"/>
              <a:gd name="connsiteY3549" fmla="*/ 6439389 h 10285413"/>
              <a:gd name="connsiteX3550" fmla="*/ 3850026 w 11806666"/>
              <a:gd name="connsiteY3550" fmla="*/ 6439389 h 10285413"/>
              <a:gd name="connsiteX3551" fmla="*/ 3842500 w 11806666"/>
              <a:gd name="connsiteY3551" fmla="*/ 6441897 h 10285413"/>
              <a:gd name="connsiteX3552" fmla="*/ 3832467 w 11806666"/>
              <a:gd name="connsiteY3552" fmla="*/ 6471994 h 10285413"/>
              <a:gd name="connsiteX3553" fmla="*/ 3852533 w 11806666"/>
              <a:gd name="connsiteY3553" fmla="*/ 6451930 h 10285413"/>
              <a:gd name="connsiteX3554" fmla="*/ 3850026 w 11806666"/>
              <a:gd name="connsiteY3554" fmla="*/ 6439389 h 10285413"/>
              <a:gd name="connsiteX3555" fmla="*/ 4213709 w 11806666"/>
              <a:gd name="connsiteY3555" fmla="*/ 6431867 h 10285413"/>
              <a:gd name="connsiteX3556" fmla="*/ 4173577 w 11806666"/>
              <a:gd name="connsiteY3556" fmla="*/ 6451930 h 10285413"/>
              <a:gd name="connsiteX3557" fmla="*/ 4193641 w 11806666"/>
              <a:gd name="connsiteY3557" fmla="*/ 6471994 h 10285413"/>
              <a:gd name="connsiteX3558" fmla="*/ 4193641 w 11806666"/>
              <a:gd name="connsiteY3558" fmla="*/ 6451930 h 10285413"/>
              <a:gd name="connsiteX3559" fmla="*/ 4213709 w 11806666"/>
              <a:gd name="connsiteY3559" fmla="*/ 6451930 h 10285413"/>
              <a:gd name="connsiteX3560" fmla="*/ 4213709 w 11806666"/>
              <a:gd name="connsiteY3560" fmla="*/ 6431867 h 10285413"/>
              <a:gd name="connsiteX3561" fmla="*/ 2969660 w 11806666"/>
              <a:gd name="connsiteY3561" fmla="*/ 6431867 h 10285413"/>
              <a:gd name="connsiteX3562" fmla="*/ 2929529 w 11806666"/>
              <a:gd name="connsiteY3562" fmla="*/ 6451930 h 10285413"/>
              <a:gd name="connsiteX3563" fmla="*/ 2969660 w 11806666"/>
              <a:gd name="connsiteY3563" fmla="*/ 6451930 h 10285413"/>
              <a:gd name="connsiteX3564" fmla="*/ 2648616 w 11806666"/>
              <a:gd name="connsiteY3564" fmla="*/ 6431867 h 10285413"/>
              <a:gd name="connsiteX3565" fmla="*/ 2658649 w 11806666"/>
              <a:gd name="connsiteY3565" fmla="*/ 6451930 h 10285413"/>
              <a:gd name="connsiteX3566" fmla="*/ 2638585 w 11806666"/>
              <a:gd name="connsiteY3566" fmla="*/ 6471994 h 10285413"/>
              <a:gd name="connsiteX3567" fmla="*/ 2628552 w 11806666"/>
              <a:gd name="connsiteY3567" fmla="*/ 6451930 h 10285413"/>
              <a:gd name="connsiteX3568" fmla="*/ 2648616 w 11806666"/>
              <a:gd name="connsiteY3568" fmla="*/ 6431867 h 10285413"/>
              <a:gd name="connsiteX3569" fmla="*/ 2407832 w 11806666"/>
              <a:gd name="connsiteY3569" fmla="*/ 6431867 h 10285413"/>
              <a:gd name="connsiteX3570" fmla="*/ 2407832 w 11806666"/>
              <a:gd name="connsiteY3570" fmla="*/ 6451930 h 10285413"/>
              <a:gd name="connsiteX3571" fmla="*/ 2407832 w 11806666"/>
              <a:gd name="connsiteY3571" fmla="*/ 6471994 h 10285413"/>
              <a:gd name="connsiteX3572" fmla="*/ 2427898 w 11806666"/>
              <a:gd name="connsiteY3572" fmla="*/ 6451930 h 10285413"/>
              <a:gd name="connsiteX3573" fmla="*/ 2407832 w 11806666"/>
              <a:gd name="connsiteY3573" fmla="*/ 6431867 h 10285413"/>
              <a:gd name="connsiteX3574" fmla="*/ 2846133 w 11806666"/>
              <a:gd name="connsiteY3574" fmla="*/ 6419950 h 10285413"/>
              <a:gd name="connsiteX3575" fmla="*/ 2799105 w 11806666"/>
              <a:gd name="connsiteY3575" fmla="*/ 6451930 h 10285413"/>
              <a:gd name="connsiteX3576" fmla="*/ 2769007 w 11806666"/>
              <a:gd name="connsiteY3576" fmla="*/ 6512125 h 10285413"/>
              <a:gd name="connsiteX3577" fmla="*/ 2809136 w 11806666"/>
              <a:gd name="connsiteY3577" fmla="*/ 6512125 h 10285413"/>
              <a:gd name="connsiteX3578" fmla="*/ 2829205 w 11806666"/>
              <a:gd name="connsiteY3578" fmla="*/ 6512125 h 10285413"/>
              <a:gd name="connsiteX3579" fmla="*/ 2849269 w 11806666"/>
              <a:gd name="connsiteY3579" fmla="*/ 6512125 h 10285413"/>
              <a:gd name="connsiteX3580" fmla="*/ 2849269 w 11806666"/>
              <a:gd name="connsiteY3580" fmla="*/ 6492061 h 10285413"/>
              <a:gd name="connsiteX3581" fmla="*/ 2869335 w 11806666"/>
              <a:gd name="connsiteY3581" fmla="*/ 6451930 h 10285413"/>
              <a:gd name="connsiteX3582" fmla="*/ 2889400 w 11806666"/>
              <a:gd name="connsiteY3582" fmla="*/ 6431867 h 10285413"/>
              <a:gd name="connsiteX3583" fmla="*/ 2829205 w 11806666"/>
              <a:gd name="connsiteY3583" fmla="*/ 6471994 h 10285413"/>
              <a:gd name="connsiteX3584" fmla="*/ 2789071 w 11806666"/>
              <a:gd name="connsiteY3584" fmla="*/ 6492061 h 10285413"/>
              <a:gd name="connsiteX3585" fmla="*/ 2809136 w 11806666"/>
              <a:gd name="connsiteY3585" fmla="*/ 6471994 h 10285413"/>
              <a:gd name="connsiteX3586" fmla="*/ 2829205 w 11806666"/>
              <a:gd name="connsiteY3586" fmla="*/ 6441897 h 10285413"/>
              <a:gd name="connsiteX3587" fmla="*/ 2839238 w 11806666"/>
              <a:gd name="connsiteY3587" fmla="*/ 6431867 h 10285413"/>
              <a:gd name="connsiteX3588" fmla="*/ 2849269 w 11806666"/>
              <a:gd name="connsiteY3588" fmla="*/ 6421832 h 10285413"/>
              <a:gd name="connsiteX3589" fmla="*/ 2846133 w 11806666"/>
              <a:gd name="connsiteY3589" fmla="*/ 6419950 h 10285413"/>
              <a:gd name="connsiteX3590" fmla="*/ 2130930 w 11806666"/>
              <a:gd name="connsiteY3590" fmla="*/ 6419826 h 10285413"/>
              <a:gd name="connsiteX3591" fmla="*/ 2126920 w 11806666"/>
              <a:gd name="connsiteY3591" fmla="*/ 6431867 h 10285413"/>
              <a:gd name="connsiteX3592" fmla="*/ 2126920 w 11806666"/>
              <a:gd name="connsiteY3592" fmla="*/ 6451930 h 10285413"/>
              <a:gd name="connsiteX3593" fmla="*/ 2086787 w 11806666"/>
              <a:gd name="connsiteY3593" fmla="*/ 6482028 h 10285413"/>
              <a:gd name="connsiteX3594" fmla="*/ 2066723 w 11806666"/>
              <a:gd name="connsiteY3594" fmla="*/ 6471994 h 10285413"/>
              <a:gd name="connsiteX3595" fmla="*/ 2076753 w 11806666"/>
              <a:gd name="connsiteY3595" fmla="*/ 6461963 h 10285413"/>
              <a:gd name="connsiteX3596" fmla="*/ 2106851 w 11806666"/>
              <a:gd name="connsiteY3596" fmla="*/ 6431867 h 10285413"/>
              <a:gd name="connsiteX3597" fmla="*/ 2146984 w 11806666"/>
              <a:gd name="connsiteY3597" fmla="*/ 6411799 h 10285413"/>
              <a:gd name="connsiteX3598" fmla="*/ 2130930 w 11806666"/>
              <a:gd name="connsiteY3598" fmla="*/ 6419826 h 10285413"/>
              <a:gd name="connsiteX3599" fmla="*/ 2131933 w 11806666"/>
              <a:gd name="connsiteY3599" fmla="*/ 6416818 h 10285413"/>
              <a:gd name="connsiteX3600" fmla="*/ 2146984 w 11806666"/>
              <a:gd name="connsiteY3600" fmla="*/ 6411799 h 10285413"/>
              <a:gd name="connsiteX3601" fmla="*/ 2026592 w 11806666"/>
              <a:gd name="connsiteY3601" fmla="*/ 6411799 h 10285413"/>
              <a:gd name="connsiteX3602" fmla="*/ 2046656 w 11806666"/>
              <a:gd name="connsiteY3602" fmla="*/ 6411799 h 10285413"/>
              <a:gd name="connsiteX3603" fmla="*/ 2046656 w 11806666"/>
              <a:gd name="connsiteY3603" fmla="*/ 6451930 h 10285413"/>
              <a:gd name="connsiteX3604" fmla="*/ 2006526 w 11806666"/>
              <a:gd name="connsiteY3604" fmla="*/ 6492061 h 10285413"/>
              <a:gd name="connsiteX3605" fmla="*/ 1906198 w 11806666"/>
              <a:gd name="connsiteY3605" fmla="*/ 6552256 h 10285413"/>
              <a:gd name="connsiteX3606" fmla="*/ 2006526 w 11806666"/>
              <a:gd name="connsiteY3606" fmla="*/ 6471994 h 10285413"/>
              <a:gd name="connsiteX3607" fmla="*/ 2006526 w 11806666"/>
              <a:gd name="connsiteY3607" fmla="*/ 6451930 h 10285413"/>
              <a:gd name="connsiteX3608" fmla="*/ 2006526 w 11806666"/>
              <a:gd name="connsiteY3608" fmla="*/ 6431867 h 10285413"/>
              <a:gd name="connsiteX3609" fmla="*/ 1223981 w 11806666"/>
              <a:gd name="connsiteY3609" fmla="*/ 6411799 h 10285413"/>
              <a:gd name="connsiteX3610" fmla="*/ 1223981 w 11806666"/>
              <a:gd name="connsiteY3610" fmla="*/ 6431867 h 10285413"/>
              <a:gd name="connsiteX3611" fmla="*/ 1244048 w 11806666"/>
              <a:gd name="connsiteY3611" fmla="*/ 6411799 h 10285413"/>
              <a:gd name="connsiteX3612" fmla="*/ 1223981 w 11806666"/>
              <a:gd name="connsiteY3612" fmla="*/ 6411799 h 10285413"/>
              <a:gd name="connsiteX3613" fmla="*/ 1514929 w 11806666"/>
              <a:gd name="connsiteY3613" fmla="*/ 6399258 h 10285413"/>
              <a:gd name="connsiteX3614" fmla="*/ 1524960 w 11806666"/>
              <a:gd name="connsiteY3614" fmla="*/ 6401766 h 10285413"/>
              <a:gd name="connsiteX3615" fmla="*/ 1494862 w 11806666"/>
              <a:gd name="connsiteY3615" fmla="*/ 6441897 h 10285413"/>
              <a:gd name="connsiteX3616" fmla="*/ 1444700 w 11806666"/>
              <a:gd name="connsiteY3616" fmla="*/ 6451930 h 10285413"/>
              <a:gd name="connsiteX3617" fmla="*/ 1464764 w 11806666"/>
              <a:gd name="connsiteY3617" fmla="*/ 6431867 h 10285413"/>
              <a:gd name="connsiteX3618" fmla="*/ 1474798 w 11806666"/>
              <a:gd name="connsiteY3618" fmla="*/ 6421832 h 10285413"/>
              <a:gd name="connsiteX3619" fmla="*/ 1484831 w 11806666"/>
              <a:gd name="connsiteY3619" fmla="*/ 6411799 h 10285413"/>
              <a:gd name="connsiteX3620" fmla="*/ 1514929 w 11806666"/>
              <a:gd name="connsiteY3620" fmla="*/ 6399258 h 10285413"/>
              <a:gd name="connsiteX3621" fmla="*/ 5176841 w 11806666"/>
              <a:gd name="connsiteY3621" fmla="*/ 6391735 h 10285413"/>
              <a:gd name="connsiteX3622" fmla="*/ 5156777 w 11806666"/>
              <a:gd name="connsiteY3622" fmla="*/ 6411799 h 10285413"/>
              <a:gd name="connsiteX3623" fmla="*/ 5176841 w 11806666"/>
              <a:gd name="connsiteY3623" fmla="*/ 6411799 h 10285413"/>
              <a:gd name="connsiteX3624" fmla="*/ 5176841 w 11806666"/>
              <a:gd name="connsiteY3624" fmla="*/ 6391735 h 10285413"/>
              <a:gd name="connsiteX3625" fmla="*/ 1785811 w 11806666"/>
              <a:gd name="connsiteY3625" fmla="*/ 6391735 h 10285413"/>
              <a:gd name="connsiteX3626" fmla="*/ 1765743 w 11806666"/>
              <a:gd name="connsiteY3626" fmla="*/ 6411799 h 10285413"/>
              <a:gd name="connsiteX3627" fmla="*/ 1745679 w 11806666"/>
              <a:gd name="connsiteY3627" fmla="*/ 6411799 h 10285413"/>
              <a:gd name="connsiteX3628" fmla="*/ 1745679 w 11806666"/>
              <a:gd name="connsiteY3628" fmla="*/ 6431867 h 10285413"/>
              <a:gd name="connsiteX3629" fmla="*/ 1755712 w 11806666"/>
              <a:gd name="connsiteY3629" fmla="*/ 6451930 h 10285413"/>
              <a:gd name="connsiteX3630" fmla="*/ 1765743 w 11806666"/>
              <a:gd name="connsiteY3630" fmla="*/ 6431867 h 10285413"/>
              <a:gd name="connsiteX3631" fmla="*/ 1785811 w 11806666"/>
              <a:gd name="connsiteY3631" fmla="*/ 6391735 h 10285413"/>
              <a:gd name="connsiteX3632" fmla="*/ 1103590 w 11806666"/>
              <a:gd name="connsiteY3632" fmla="*/ 6391735 h 10285413"/>
              <a:gd name="connsiteX3633" fmla="*/ 1063459 w 11806666"/>
              <a:gd name="connsiteY3633" fmla="*/ 6411799 h 10285413"/>
              <a:gd name="connsiteX3634" fmla="*/ 1053425 w 11806666"/>
              <a:gd name="connsiteY3634" fmla="*/ 6431867 h 10285413"/>
              <a:gd name="connsiteX3635" fmla="*/ 1043395 w 11806666"/>
              <a:gd name="connsiteY3635" fmla="*/ 6451930 h 10285413"/>
              <a:gd name="connsiteX3636" fmla="*/ 1003264 w 11806666"/>
              <a:gd name="connsiteY3636" fmla="*/ 6471994 h 10285413"/>
              <a:gd name="connsiteX3637" fmla="*/ 1003264 w 11806666"/>
              <a:gd name="connsiteY3637" fmla="*/ 6512125 h 10285413"/>
              <a:gd name="connsiteX3638" fmla="*/ 1013297 w 11806666"/>
              <a:gd name="connsiteY3638" fmla="*/ 6512125 h 10285413"/>
              <a:gd name="connsiteX3639" fmla="*/ 1023328 w 11806666"/>
              <a:gd name="connsiteY3639" fmla="*/ 6492061 h 10285413"/>
              <a:gd name="connsiteX3640" fmla="*/ 1043395 w 11806666"/>
              <a:gd name="connsiteY3640" fmla="*/ 6461963 h 10285413"/>
              <a:gd name="connsiteX3641" fmla="*/ 1063459 w 11806666"/>
              <a:gd name="connsiteY3641" fmla="*/ 6451930 h 10285413"/>
              <a:gd name="connsiteX3642" fmla="*/ 1063459 w 11806666"/>
              <a:gd name="connsiteY3642" fmla="*/ 6431867 h 10285413"/>
              <a:gd name="connsiteX3643" fmla="*/ 1093557 w 11806666"/>
              <a:gd name="connsiteY3643" fmla="*/ 6411799 h 10285413"/>
              <a:gd name="connsiteX3644" fmla="*/ 1103590 w 11806666"/>
              <a:gd name="connsiteY3644" fmla="*/ 6391735 h 10285413"/>
              <a:gd name="connsiteX3645" fmla="*/ 5216971 w 11806666"/>
              <a:gd name="connsiteY3645" fmla="*/ 6371669 h 10285413"/>
              <a:gd name="connsiteX3646" fmla="*/ 5216971 w 11806666"/>
              <a:gd name="connsiteY3646" fmla="*/ 6381701 h 10285413"/>
              <a:gd name="connsiteX3647" fmla="*/ 5196907 w 11806666"/>
              <a:gd name="connsiteY3647" fmla="*/ 6391735 h 10285413"/>
              <a:gd name="connsiteX3648" fmla="*/ 5196907 w 11806666"/>
              <a:gd name="connsiteY3648" fmla="*/ 6431867 h 10285413"/>
              <a:gd name="connsiteX3649" fmla="*/ 5216971 w 11806666"/>
              <a:gd name="connsiteY3649" fmla="*/ 6421832 h 10285413"/>
              <a:gd name="connsiteX3650" fmla="*/ 5216971 w 11806666"/>
              <a:gd name="connsiteY3650" fmla="*/ 6391735 h 10285413"/>
              <a:gd name="connsiteX3651" fmla="*/ 5237036 w 11806666"/>
              <a:gd name="connsiteY3651" fmla="*/ 6381701 h 10285413"/>
              <a:gd name="connsiteX3652" fmla="*/ 5216971 w 11806666"/>
              <a:gd name="connsiteY3652" fmla="*/ 6371669 h 10285413"/>
              <a:gd name="connsiteX3653" fmla="*/ 3992989 w 11806666"/>
              <a:gd name="connsiteY3653" fmla="*/ 6371669 h 10285413"/>
              <a:gd name="connsiteX3654" fmla="*/ 3992989 w 11806666"/>
              <a:gd name="connsiteY3654" fmla="*/ 6391735 h 10285413"/>
              <a:gd name="connsiteX3655" fmla="*/ 4013056 w 11806666"/>
              <a:gd name="connsiteY3655" fmla="*/ 6381701 h 10285413"/>
              <a:gd name="connsiteX3656" fmla="*/ 4013056 w 11806666"/>
              <a:gd name="connsiteY3656" fmla="*/ 6371669 h 10285413"/>
              <a:gd name="connsiteX3657" fmla="*/ 3992989 w 11806666"/>
              <a:gd name="connsiteY3657" fmla="*/ 6371669 h 10285413"/>
              <a:gd name="connsiteX3658" fmla="*/ 80259 w 11806666"/>
              <a:gd name="connsiteY3658" fmla="*/ 6371669 h 10285413"/>
              <a:gd name="connsiteX3659" fmla="*/ 90292 w 11806666"/>
              <a:gd name="connsiteY3659" fmla="*/ 6391735 h 10285413"/>
              <a:gd name="connsiteX3660" fmla="*/ 80259 w 11806666"/>
              <a:gd name="connsiteY3660" fmla="*/ 6411799 h 10285413"/>
              <a:gd name="connsiteX3661" fmla="*/ 60195 w 11806666"/>
              <a:gd name="connsiteY3661" fmla="*/ 6411799 h 10285413"/>
              <a:gd name="connsiteX3662" fmla="*/ 40128 w 11806666"/>
              <a:gd name="connsiteY3662" fmla="*/ 6431867 h 10285413"/>
              <a:gd name="connsiteX3663" fmla="*/ 2708812 w 11806666"/>
              <a:gd name="connsiteY3663" fmla="*/ 6351604 h 10285413"/>
              <a:gd name="connsiteX3664" fmla="*/ 2728876 w 11806666"/>
              <a:gd name="connsiteY3664" fmla="*/ 6351604 h 10285413"/>
              <a:gd name="connsiteX3665" fmla="*/ 2718843 w 11806666"/>
              <a:gd name="connsiteY3665" fmla="*/ 6381701 h 10285413"/>
              <a:gd name="connsiteX3666" fmla="*/ 2708812 w 11806666"/>
              <a:gd name="connsiteY3666" fmla="*/ 6391735 h 10285413"/>
              <a:gd name="connsiteX3667" fmla="*/ 2688746 w 11806666"/>
              <a:gd name="connsiteY3667" fmla="*/ 6391735 h 10285413"/>
              <a:gd name="connsiteX3668" fmla="*/ 2708812 w 11806666"/>
              <a:gd name="connsiteY3668" fmla="*/ 6351604 h 10285413"/>
              <a:gd name="connsiteX3669" fmla="*/ 923001 w 11806666"/>
              <a:gd name="connsiteY3669" fmla="*/ 6351604 h 10285413"/>
              <a:gd name="connsiteX3670" fmla="*/ 943067 w 11806666"/>
              <a:gd name="connsiteY3670" fmla="*/ 6351604 h 10285413"/>
              <a:gd name="connsiteX3671" fmla="*/ 943067 w 11806666"/>
              <a:gd name="connsiteY3671" fmla="*/ 6371669 h 10285413"/>
              <a:gd name="connsiteX3672" fmla="*/ 923001 w 11806666"/>
              <a:gd name="connsiteY3672" fmla="*/ 6351604 h 10285413"/>
              <a:gd name="connsiteX3673" fmla="*/ 3130183 w 11806666"/>
              <a:gd name="connsiteY3673" fmla="*/ 6331539 h 10285413"/>
              <a:gd name="connsiteX3674" fmla="*/ 3150247 w 11806666"/>
              <a:gd name="connsiteY3674" fmla="*/ 6331539 h 10285413"/>
              <a:gd name="connsiteX3675" fmla="*/ 3150247 w 11806666"/>
              <a:gd name="connsiteY3675" fmla="*/ 6351604 h 10285413"/>
              <a:gd name="connsiteX3676" fmla="*/ 3130183 w 11806666"/>
              <a:gd name="connsiteY3676" fmla="*/ 6351604 h 10285413"/>
              <a:gd name="connsiteX3677" fmla="*/ 3130183 w 11806666"/>
              <a:gd name="connsiteY3677" fmla="*/ 6331539 h 10285413"/>
              <a:gd name="connsiteX3678" fmla="*/ 1504895 w 11806666"/>
              <a:gd name="connsiteY3678" fmla="*/ 6331539 h 10285413"/>
              <a:gd name="connsiteX3679" fmla="*/ 1524960 w 11806666"/>
              <a:gd name="connsiteY3679" fmla="*/ 6331539 h 10285413"/>
              <a:gd name="connsiteX3680" fmla="*/ 1545026 w 11806666"/>
              <a:gd name="connsiteY3680" fmla="*/ 6331539 h 10285413"/>
              <a:gd name="connsiteX3681" fmla="*/ 1565090 w 11806666"/>
              <a:gd name="connsiteY3681" fmla="*/ 6331539 h 10285413"/>
              <a:gd name="connsiteX3682" fmla="*/ 1565090 w 11806666"/>
              <a:gd name="connsiteY3682" fmla="*/ 6351604 h 10285413"/>
              <a:gd name="connsiteX3683" fmla="*/ 1524960 w 11806666"/>
              <a:gd name="connsiteY3683" fmla="*/ 6351604 h 10285413"/>
              <a:gd name="connsiteX3684" fmla="*/ 1504895 w 11806666"/>
              <a:gd name="connsiteY3684" fmla="*/ 6331539 h 10285413"/>
              <a:gd name="connsiteX3685" fmla="*/ 1434294 w 11806666"/>
              <a:gd name="connsiteY3685" fmla="*/ 6320762 h 10285413"/>
              <a:gd name="connsiteX3686" fmla="*/ 1428526 w 11806666"/>
              <a:gd name="connsiteY3686" fmla="*/ 6327196 h 10285413"/>
              <a:gd name="connsiteX3687" fmla="*/ 1429650 w 11806666"/>
              <a:gd name="connsiteY3687" fmla="*/ 6324014 h 10285413"/>
              <a:gd name="connsiteX3688" fmla="*/ 3069989 w 11806666"/>
              <a:gd name="connsiteY3688" fmla="*/ 6311473 h 10285413"/>
              <a:gd name="connsiteX3689" fmla="*/ 3049919 w 11806666"/>
              <a:gd name="connsiteY3689" fmla="*/ 6331539 h 10285413"/>
              <a:gd name="connsiteX3690" fmla="*/ 3075002 w 11806666"/>
              <a:gd name="connsiteY3690" fmla="*/ 6316491 h 10285413"/>
              <a:gd name="connsiteX3691" fmla="*/ 3069989 w 11806666"/>
              <a:gd name="connsiteY3691" fmla="*/ 6311473 h 10285413"/>
              <a:gd name="connsiteX3692" fmla="*/ 2488093 w 11806666"/>
              <a:gd name="connsiteY3692" fmla="*/ 6311473 h 10285413"/>
              <a:gd name="connsiteX3693" fmla="*/ 2468028 w 11806666"/>
              <a:gd name="connsiteY3693" fmla="*/ 6331539 h 10285413"/>
              <a:gd name="connsiteX3694" fmla="*/ 2478060 w 11806666"/>
              <a:gd name="connsiteY3694" fmla="*/ 6321506 h 10285413"/>
              <a:gd name="connsiteX3695" fmla="*/ 2488093 w 11806666"/>
              <a:gd name="connsiteY3695" fmla="*/ 6311473 h 10285413"/>
              <a:gd name="connsiteX3696" fmla="*/ 5939323 w 11806666"/>
              <a:gd name="connsiteY3696" fmla="*/ 6291408 h 10285413"/>
              <a:gd name="connsiteX3697" fmla="*/ 5959387 w 11806666"/>
              <a:gd name="connsiteY3697" fmla="*/ 6291408 h 10285413"/>
              <a:gd name="connsiteX3698" fmla="*/ 5959387 w 11806666"/>
              <a:gd name="connsiteY3698" fmla="*/ 6311473 h 10285413"/>
              <a:gd name="connsiteX3699" fmla="*/ 5939323 w 11806666"/>
              <a:gd name="connsiteY3699" fmla="*/ 6291408 h 10285413"/>
              <a:gd name="connsiteX3700" fmla="*/ 4133445 w 11806666"/>
              <a:gd name="connsiteY3700" fmla="*/ 6291408 h 10285413"/>
              <a:gd name="connsiteX3701" fmla="*/ 4153514 w 11806666"/>
              <a:gd name="connsiteY3701" fmla="*/ 6311473 h 10285413"/>
              <a:gd name="connsiteX3702" fmla="*/ 4153514 w 11806666"/>
              <a:gd name="connsiteY3702" fmla="*/ 6291408 h 10285413"/>
              <a:gd name="connsiteX3703" fmla="*/ 4133445 w 11806666"/>
              <a:gd name="connsiteY3703" fmla="*/ 6291408 h 10285413"/>
              <a:gd name="connsiteX3704" fmla="*/ 2869335 w 11806666"/>
              <a:gd name="connsiteY3704" fmla="*/ 6291408 h 10285413"/>
              <a:gd name="connsiteX3705" fmla="*/ 2889400 w 11806666"/>
              <a:gd name="connsiteY3705" fmla="*/ 6311473 h 10285413"/>
              <a:gd name="connsiteX3706" fmla="*/ 2889400 w 11806666"/>
              <a:gd name="connsiteY3706" fmla="*/ 6291408 h 10285413"/>
              <a:gd name="connsiteX3707" fmla="*/ 120390 w 11806666"/>
              <a:gd name="connsiteY3707" fmla="*/ 6291408 h 10285413"/>
              <a:gd name="connsiteX3708" fmla="*/ 60195 w 11806666"/>
              <a:gd name="connsiteY3708" fmla="*/ 6351604 h 10285413"/>
              <a:gd name="connsiteX3709" fmla="*/ 20064 w 11806666"/>
              <a:gd name="connsiteY3709" fmla="*/ 6381701 h 10285413"/>
              <a:gd name="connsiteX3710" fmla="*/ 0 w 11806666"/>
              <a:gd name="connsiteY3710" fmla="*/ 6391735 h 10285413"/>
              <a:gd name="connsiteX3711" fmla="*/ 40128 w 11806666"/>
              <a:gd name="connsiteY3711" fmla="*/ 6351604 h 10285413"/>
              <a:gd name="connsiteX3712" fmla="*/ 80259 w 11806666"/>
              <a:gd name="connsiteY3712" fmla="*/ 6311473 h 10285413"/>
              <a:gd name="connsiteX3713" fmla="*/ 120390 w 11806666"/>
              <a:gd name="connsiteY3713" fmla="*/ 6291408 h 10285413"/>
              <a:gd name="connsiteX3714" fmla="*/ 4414362 w 11806666"/>
              <a:gd name="connsiteY3714" fmla="*/ 6271342 h 10285413"/>
              <a:gd name="connsiteX3715" fmla="*/ 4394293 w 11806666"/>
              <a:gd name="connsiteY3715" fmla="*/ 6291408 h 10285413"/>
              <a:gd name="connsiteX3716" fmla="*/ 4414362 w 11806666"/>
              <a:gd name="connsiteY3716" fmla="*/ 6291408 h 10285413"/>
              <a:gd name="connsiteX3717" fmla="*/ 4414362 w 11806666"/>
              <a:gd name="connsiteY3717" fmla="*/ 6271342 h 10285413"/>
              <a:gd name="connsiteX3718" fmla="*/ 3250572 w 11806666"/>
              <a:gd name="connsiteY3718" fmla="*/ 6271342 h 10285413"/>
              <a:gd name="connsiteX3719" fmla="*/ 3210444 w 11806666"/>
              <a:gd name="connsiteY3719" fmla="*/ 6291408 h 10285413"/>
              <a:gd name="connsiteX3720" fmla="*/ 3230508 w 11806666"/>
              <a:gd name="connsiteY3720" fmla="*/ 6291408 h 10285413"/>
              <a:gd name="connsiteX3721" fmla="*/ 1886134 w 11806666"/>
              <a:gd name="connsiteY3721" fmla="*/ 6271342 h 10285413"/>
              <a:gd name="connsiteX3722" fmla="*/ 1866070 w 11806666"/>
              <a:gd name="connsiteY3722" fmla="*/ 6291408 h 10285413"/>
              <a:gd name="connsiteX3723" fmla="*/ 1866070 w 11806666"/>
              <a:gd name="connsiteY3723" fmla="*/ 6321506 h 10285413"/>
              <a:gd name="connsiteX3724" fmla="*/ 1886134 w 11806666"/>
              <a:gd name="connsiteY3724" fmla="*/ 6301440 h 10285413"/>
              <a:gd name="connsiteX3725" fmla="*/ 1886134 w 11806666"/>
              <a:gd name="connsiteY3725" fmla="*/ 6271342 h 10285413"/>
              <a:gd name="connsiteX3726" fmla="*/ 5377493 w 11806666"/>
              <a:gd name="connsiteY3726" fmla="*/ 6251278 h 10285413"/>
              <a:gd name="connsiteX3727" fmla="*/ 5357429 w 11806666"/>
              <a:gd name="connsiteY3727" fmla="*/ 6271342 h 10285413"/>
              <a:gd name="connsiteX3728" fmla="*/ 5377493 w 11806666"/>
              <a:gd name="connsiteY3728" fmla="*/ 6271342 h 10285413"/>
              <a:gd name="connsiteX3729" fmla="*/ 5377493 w 11806666"/>
              <a:gd name="connsiteY3729" fmla="*/ 6251278 h 10285413"/>
              <a:gd name="connsiteX3730" fmla="*/ 1906198 w 11806666"/>
              <a:gd name="connsiteY3730" fmla="*/ 6251278 h 10285413"/>
              <a:gd name="connsiteX3731" fmla="*/ 1906198 w 11806666"/>
              <a:gd name="connsiteY3731" fmla="*/ 6271342 h 10285413"/>
              <a:gd name="connsiteX3732" fmla="*/ 1916234 w 11806666"/>
              <a:gd name="connsiteY3732" fmla="*/ 6261311 h 10285413"/>
              <a:gd name="connsiteX3733" fmla="*/ 1926263 w 11806666"/>
              <a:gd name="connsiteY3733" fmla="*/ 6251278 h 10285413"/>
              <a:gd name="connsiteX3734" fmla="*/ 1906198 w 11806666"/>
              <a:gd name="connsiteY3734" fmla="*/ 6251278 h 10285413"/>
              <a:gd name="connsiteX3735" fmla="*/ 1223981 w 11806666"/>
              <a:gd name="connsiteY3735" fmla="*/ 6251278 h 10285413"/>
              <a:gd name="connsiteX3736" fmla="*/ 1183850 w 11806666"/>
              <a:gd name="connsiteY3736" fmla="*/ 6271342 h 10285413"/>
              <a:gd name="connsiteX3737" fmla="*/ 1143720 w 11806666"/>
              <a:gd name="connsiteY3737" fmla="*/ 6351604 h 10285413"/>
              <a:gd name="connsiteX3738" fmla="*/ 1163784 w 11806666"/>
              <a:gd name="connsiteY3738" fmla="*/ 6311473 h 10285413"/>
              <a:gd name="connsiteX3739" fmla="*/ 1173818 w 11806666"/>
              <a:gd name="connsiteY3739" fmla="*/ 6301440 h 10285413"/>
              <a:gd name="connsiteX3740" fmla="*/ 1203915 w 11806666"/>
              <a:gd name="connsiteY3740" fmla="*/ 6291408 h 10285413"/>
              <a:gd name="connsiteX3741" fmla="*/ 1203915 w 11806666"/>
              <a:gd name="connsiteY3741" fmla="*/ 6271342 h 10285413"/>
              <a:gd name="connsiteX3742" fmla="*/ 3265624 w 11806666"/>
              <a:gd name="connsiteY3742" fmla="*/ 6241245 h 10285413"/>
              <a:gd name="connsiteX3743" fmla="*/ 3250572 w 11806666"/>
              <a:gd name="connsiteY3743" fmla="*/ 6251278 h 10285413"/>
              <a:gd name="connsiteX3744" fmla="*/ 3260606 w 11806666"/>
              <a:gd name="connsiteY3744" fmla="*/ 6271342 h 10285413"/>
              <a:gd name="connsiteX3745" fmla="*/ 3270641 w 11806666"/>
              <a:gd name="connsiteY3745" fmla="*/ 6251278 h 10285413"/>
              <a:gd name="connsiteX3746" fmla="*/ 3265624 w 11806666"/>
              <a:gd name="connsiteY3746" fmla="*/ 6241245 h 10285413"/>
              <a:gd name="connsiteX3747" fmla="*/ 5959387 w 11806666"/>
              <a:gd name="connsiteY3747" fmla="*/ 6231213 h 10285413"/>
              <a:gd name="connsiteX3748" fmla="*/ 5959387 w 11806666"/>
              <a:gd name="connsiteY3748" fmla="*/ 6251278 h 10285413"/>
              <a:gd name="connsiteX3749" fmla="*/ 5979451 w 11806666"/>
              <a:gd name="connsiteY3749" fmla="*/ 6231213 h 10285413"/>
              <a:gd name="connsiteX3750" fmla="*/ 5959387 w 11806666"/>
              <a:gd name="connsiteY3750" fmla="*/ 6231213 h 10285413"/>
              <a:gd name="connsiteX3751" fmla="*/ 3732140 w 11806666"/>
              <a:gd name="connsiteY3751" fmla="*/ 6231213 h 10285413"/>
              <a:gd name="connsiteX3752" fmla="*/ 3712077 w 11806666"/>
              <a:gd name="connsiteY3752" fmla="*/ 6251278 h 10285413"/>
              <a:gd name="connsiteX3753" fmla="*/ 3712077 w 11806666"/>
              <a:gd name="connsiteY3753" fmla="*/ 6271342 h 10285413"/>
              <a:gd name="connsiteX3754" fmla="*/ 3732140 w 11806666"/>
              <a:gd name="connsiteY3754" fmla="*/ 6251278 h 10285413"/>
              <a:gd name="connsiteX3755" fmla="*/ 2889400 w 11806666"/>
              <a:gd name="connsiteY3755" fmla="*/ 6231213 h 10285413"/>
              <a:gd name="connsiteX3756" fmla="*/ 2869335 w 11806666"/>
              <a:gd name="connsiteY3756" fmla="*/ 6251278 h 10285413"/>
              <a:gd name="connsiteX3757" fmla="*/ 2849269 w 11806666"/>
              <a:gd name="connsiteY3757" fmla="*/ 6271342 h 10285413"/>
              <a:gd name="connsiteX3758" fmla="*/ 2829205 w 11806666"/>
              <a:gd name="connsiteY3758" fmla="*/ 6271342 h 10285413"/>
              <a:gd name="connsiteX3759" fmla="*/ 2829205 w 11806666"/>
              <a:gd name="connsiteY3759" fmla="*/ 6291408 h 10285413"/>
              <a:gd name="connsiteX3760" fmla="*/ 2889400 w 11806666"/>
              <a:gd name="connsiteY3760" fmla="*/ 6271342 h 10285413"/>
              <a:gd name="connsiteX3761" fmla="*/ 2889400 w 11806666"/>
              <a:gd name="connsiteY3761" fmla="*/ 6231213 h 10285413"/>
              <a:gd name="connsiteX3762" fmla="*/ 2407832 w 11806666"/>
              <a:gd name="connsiteY3762" fmla="*/ 6231213 h 10285413"/>
              <a:gd name="connsiteX3763" fmla="*/ 2407832 w 11806666"/>
              <a:gd name="connsiteY3763" fmla="*/ 6251278 h 10285413"/>
              <a:gd name="connsiteX3764" fmla="*/ 2427898 w 11806666"/>
              <a:gd name="connsiteY3764" fmla="*/ 6251278 h 10285413"/>
              <a:gd name="connsiteX3765" fmla="*/ 181838 w 11806666"/>
              <a:gd name="connsiteY3765" fmla="*/ 6226196 h 10285413"/>
              <a:gd name="connsiteX3766" fmla="*/ 184811 w 11806666"/>
              <a:gd name="connsiteY3766" fmla="*/ 6226988 h 10285413"/>
              <a:gd name="connsiteX3767" fmla="*/ 140456 w 11806666"/>
              <a:gd name="connsiteY3767" fmla="*/ 6271342 h 10285413"/>
              <a:gd name="connsiteX3768" fmla="*/ 151741 w 11806666"/>
              <a:gd name="connsiteY3768" fmla="*/ 6246262 h 10285413"/>
              <a:gd name="connsiteX3769" fmla="*/ 181838 w 11806666"/>
              <a:gd name="connsiteY3769" fmla="*/ 6226196 h 10285413"/>
              <a:gd name="connsiteX3770" fmla="*/ 2427898 w 11806666"/>
              <a:gd name="connsiteY3770" fmla="*/ 6211147 h 10285413"/>
              <a:gd name="connsiteX3771" fmla="*/ 2437931 w 11806666"/>
              <a:gd name="connsiteY3771" fmla="*/ 6221180 h 10285413"/>
              <a:gd name="connsiteX3772" fmla="*/ 2447963 w 11806666"/>
              <a:gd name="connsiteY3772" fmla="*/ 6231213 h 10285413"/>
              <a:gd name="connsiteX3773" fmla="*/ 2447963 w 11806666"/>
              <a:gd name="connsiteY3773" fmla="*/ 6211147 h 10285413"/>
              <a:gd name="connsiteX3774" fmla="*/ 2427898 w 11806666"/>
              <a:gd name="connsiteY3774" fmla="*/ 6211147 h 10285413"/>
              <a:gd name="connsiteX3775" fmla="*/ 2126920 w 11806666"/>
              <a:gd name="connsiteY3775" fmla="*/ 6211147 h 10285413"/>
              <a:gd name="connsiteX3776" fmla="*/ 2146984 w 11806666"/>
              <a:gd name="connsiteY3776" fmla="*/ 6231213 h 10285413"/>
              <a:gd name="connsiteX3777" fmla="*/ 2146984 w 11806666"/>
              <a:gd name="connsiteY3777" fmla="*/ 6251278 h 10285413"/>
              <a:gd name="connsiteX3778" fmla="*/ 2126920 w 11806666"/>
              <a:gd name="connsiteY3778" fmla="*/ 6251278 h 10285413"/>
              <a:gd name="connsiteX3779" fmla="*/ 2106851 w 11806666"/>
              <a:gd name="connsiteY3779" fmla="*/ 6251278 h 10285413"/>
              <a:gd name="connsiteX3780" fmla="*/ 2106851 w 11806666"/>
              <a:gd name="connsiteY3780" fmla="*/ 6231213 h 10285413"/>
              <a:gd name="connsiteX3781" fmla="*/ 2126920 w 11806666"/>
              <a:gd name="connsiteY3781" fmla="*/ 6231213 h 10285413"/>
              <a:gd name="connsiteX3782" fmla="*/ 1645353 w 11806666"/>
              <a:gd name="connsiteY3782" fmla="*/ 6211147 h 10285413"/>
              <a:gd name="connsiteX3783" fmla="*/ 1665417 w 11806666"/>
              <a:gd name="connsiteY3783" fmla="*/ 6211147 h 10285413"/>
              <a:gd name="connsiteX3784" fmla="*/ 1685484 w 11806666"/>
              <a:gd name="connsiteY3784" fmla="*/ 6211147 h 10285413"/>
              <a:gd name="connsiteX3785" fmla="*/ 1665417 w 11806666"/>
              <a:gd name="connsiteY3785" fmla="*/ 6251278 h 10285413"/>
              <a:gd name="connsiteX3786" fmla="*/ 1645353 w 11806666"/>
              <a:gd name="connsiteY3786" fmla="*/ 6231213 h 10285413"/>
              <a:gd name="connsiteX3787" fmla="*/ 1063459 w 11806666"/>
              <a:gd name="connsiteY3787" fmla="*/ 6211147 h 10285413"/>
              <a:gd name="connsiteX3788" fmla="*/ 1063459 w 11806666"/>
              <a:gd name="connsiteY3788" fmla="*/ 6231213 h 10285413"/>
              <a:gd name="connsiteX3789" fmla="*/ 1083526 w 11806666"/>
              <a:gd name="connsiteY3789" fmla="*/ 6231213 h 10285413"/>
              <a:gd name="connsiteX3790" fmla="*/ 1083526 w 11806666"/>
              <a:gd name="connsiteY3790" fmla="*/ 6211147 h 10285413"/>
              <a:gd name="connsiteX3791" fmla="*/ 1063459 w 11806666"/>
              <a:gd name="connsiteY3791" fmla="*/ 6211147 h 10285413"/>
              <a:gd name="connsiteX3792" fmla="*/ 6089811 w 11806666"/>
              <a:gd name="connsiteY3792" fmla="*/ 6196098 h 10285413"/>
              <a:gd name="connsiteX3793" fmla="*/ 6059714 w 11806666"/>
              <a:gd name="connsiteY3793" fmla="*/ 6231213 h 10285413"/>
              <a:gd name="connsiteX3794" fmla="*/ 6029616 w 11806666"/>
              <a:gd name="connsiteY3794" fmla="*/ 6241245 h 10285413"/>
              <a:gd name="connsiteX3795" fmla="*/ 5999519 w 11806666"/>
              <a:gd name="connsiteY3795" fmla="*/ 6251278 h 10285413"/>
              <a:gd name="connsiteX3796" fmla="*/ 5979451 w 11806666"/>
              <a:gd name="connsiteY3796" fmla="*/ 6271342 h 10285413"/>
              <a:gd name="connsiteX3797" fmla="*/ 5959387 w 11806666"/>
              <a:gd name="connsiteY3797" fmla="*/ 6271342 h 10285413"/>
              <a:gd name="connsiteX3798" fmla="*/ 5899192 w 11806666"/>
              <a:gd name="connsiteY3798" fmla="*/ 6331539 h 10285413"/>
              <a:gd name="connsiteX3799" fmla="*/ 5919257 w 11806666"/>
              <a:gd name="connsiteY3799" fmla="*/ 6361637 h 10285413"/>
              <a:gd name="connsiteX3800" fmla="*/ 5919257 w 11806666"/>
              <a:gd name="connsiteY3800" fmla="*/ 6371669 h 10285413"/>
              <a:gd name="connsiteX3801" fmla="*/ 5919257 w 11806666"/>
              <a:gd name="connsiteY3801" fmla="*/ 6431867 h 10285413"/>
              <a:gd name="connsiteX3802" fmla="*/ 5959387 w 11806666"/>
              <a:gd name="connsiteY3802" fmla="*/ 6411799 h 10285413"/>
              <a:gd name="connsiteX3803" fmla="*/ 5979451 w 11806666"/>
              <a:gd name="connsiteY3803" fmla="*/ 6411799 h 10285413"/>
              <a:gd name="connsiteX3804" fmla="*/ 5979451 w 11806666"/>
              <a:gd name="connsiteY3804" fmla="*/ 6381701 h 10285413"/>
              <a:gd name="connsiteX3805" fmla="*/ 5999519 w 11806666"/>
              <a:gd name="connsiteY3805" fmla="*/ 6371669 h 10285413"/>
              <a:gd name="connsiteX3806" fmla="*/ 5999519 w 11806666"/>
              <a:gd name="connsiteY3806" fmla="*/ 6351604 h 10285413"/>
              <a:gd name="connsiteX3807" fmla="*/ 5999519 w 11806666"/>
              <a:gd name="connsiteY3807" fmla="*/ 6331539 h 10285413"/>
              <a:gd name="connsiteX3808" fmla="*/ 6039649 w 11806666"/>
              <a:gd name="connsiteY3808" fmla="*/ 6311473 h 10285413"/>
              <a:gd name="connsiteX3809" fmla="*/ 6079778 w 11806666"/>
              <a:gd name="connsiteY3809" fmla="*/ 6291408 h 10285413"/>
              <a:gd name="connsiteX3810" fmla="*/ 6059714 w 11806666"/>
              <a:gd name="connsiteY3810" fmla="*/ 6291408 h 10285413"/>
              <a:gd name="connsiteX3811" fmla="*/ 6029616 w 11806666"/>
              <a:gd name="connsiteY3811" fmla="*/ 6301440 h 10285413"/>
              <a:gd name="connsiteX3812" fmla="*/ 6019583 w 11806666"/>
              <a:gd name="connsiteY3812" fmla="*/ 6271342 h 10285413"/>
              <a:gd name="connsiteX3813" fmla="*/ 6059714 w 11806666"/>
              <a:gd name="connsiteY3813" fmla="*/ 6251278 h 10285413"/>
              <a:gd name="connsiteX3814" fmla="*/ 6099845 w 11806666"/>
              <a:gd name="connsiteY3814" fmla="*/ 6241245 h 10285413"/>
              <a:gd name="connsiteX3815" fmla="*/ 6099845 w 11806666"/>
              <a:gd name="connsiteY3815" fmla="*/ 6211147 h 10285413"/>
              <a:gd name="connsiteX3816" fmla="*/ 6089811 w 11806666"/>
              <a:gd name="connsiteY3816" fmla="*/ 6196098 h 10285413"/>
              <a:gd name="connsiteX3817" fmla="*/ 2548288 w 11806666"/>
              <a:gd name="connsiteY3817" fmla="*/ 6171015 h 10285413"/>
              <a:gd name="connsiteX3818" fmla="*/ 2548288 w 11806666"/>
              <a:gd name="connsiteY3818" fmla="*/ 6191083 h 10285413"/>
              <a:gd name="connsiteX3819" fmla="*/ 2568352 w 11806666"/>
              <a:gd name="connsiteY3819" fmla="*/ 6191083 h 10285413"/>
              <a:gd name="connsiteX3820" fmla="*/ 2568352 w 11806666"/>
              <a:gd name="connsiteY3820" fmla="*/ 6171015 h 10285413"/>
              <a:gd name="connsiteX3821" fmla="*/ 2548288 w 11806666"/>
              <a:gd name="connsiteY3821" fmla="*/ 6171015 h 10285413"/>
              <a:gd name="connsiteX3822" fmla="*/ 2488093 w 11806666"/>
              <a:gd name="connsiteY3822" fmla="*/ 6171015 h 10285413"/>
              <a:gd name="connsiteX3823" fmla="*/ 2468028 w 11806666"/>
              <a:gd name="connsiteY3823" fmla="*/ 6201114 h 10285413"/>
              <a:gd name="connsiteX3824" fmla="*/ 2478060 w 11806666"/>
              <a:gd name="connsiteY3824" fmla="*/ 6201114 h 10285413"/>
              <a:gd name="connsiteX3825" fmla="*/ 2488093 w 11806666"/>
              <a:gd name="connsiteY3825" fmla="*/ 6171015 h 10285413"/>
              <a:gd name="connsiteX3826" fmla="*/ 1886134 w 11806666"/>
              <a:gd name="connsiteY3826" fmla="*/ 6171015 h 10285413"/>
              <a:gd name="connsiteX3827" fmla="*/ 1866070 w 11806666"/>
              <a:gd name="connsiteY3827" fmla="*/ 6191083 h 10285413"/>
              <a:gd name="connsiteX3828" fmla="*/ 1846006 w 11806666"/>
              <a:gd name="connsiteY3828" fmla="*/ 6191083 h 10285413"/>
              <a:gd name="connsiteX3829" fmla="*/ 1835971 w 11806666"/>
              <a:gd name="connsiteY3829" fmla="*/ 6201114 h 10285413"/>
              <a:gd name="connsiteX3830" fmla="*/ 1846006 w 11806666"/>
              <a:gd name="connsiteY3830" fmla="*/ 6221180 h 10285413"/>
              <a:gd name="connsiteX3831" fmla="*/ 1846006 w 11806666"/>
              <a:gd name="connsiteY3831" fmla="*/ 6231213 h 10285413"/>
              <a:gd name="connsiteX3832" fmla="*/ 1846006 w 11806666"/>
              <a:gd name="connsiteY3832" fmla="*/ 6271342 h 10285413"/>
              <a:gd name="connsiteX3833" fmla="*/ 1866070 w 11806666"/>
              <a:gd name="connsiteY3833" fmla="*/ 6231213 h 10285413"/>
              <a:gd name="connsiteX3834" fmla="*/ 1886134 w 11806666"/>
              <a:gd name="connsiteY3834" fmla="*/ 6201114 h 10285413"/>
              <a:gd name="connsiteX3835" fmla="*/ 1886134 w 11806666"/>
              <a:gd name="connsiteY3835" fmla="*/ 6171015 h 10285413"/>
              <a:gd name="connsiteX3836" fmla="*/ 1274145 w 11806666"/>
              <a:gd name="connsiteY3836" fmla="*/ 6171015 h 10285413"/>
              <a:gd name="connsiteX3837" fmla="*/ 1264112 w 11806666"/>
              <a:gd name="connsiteY3837" fmla="*/ 6191083 h 10285413"/>
              <a:gd name="connsiteX3838" fmla="*/ 1264112 w 11806666"/>
              <a:gd name="connsiteY3838" fmla="*/ 6211147 h 10285413"/>
              <a:gd name="connsiteX3839" fmla="*/ 1274145 w 11806666"/>
              <a:gd name="connsiteY3839" fmla="*/ 6191083 h 10285413"/>
              <a:gd name="connsiteX3840" fmla="*/ 1274145 w 11806666"/>
              <a:gd name="connsiteY3840" fmla="*/ 6171015 h 10285413"/>
              <a:gd name="connsiteX3841" fmla="*/ 4013056 w 11806666"/>
              <a:gd name="connsiteY3841" fmla="*/ 6150952 h 10285413"/>
              <a:gd name="connsiteX3842" fmla="*/ 3992989 w 11806666"/>
              <a:gd name="connsiteY3842" fmla="*/ 6171015 h 10285413"/>
              <a:gd name="connsiteX3843" fmla="*/ 4003022 w 11806666"/>
              <a:gd name="connsiteY3843" fmla="*/ 6171015 h 10285413"/>
              <a:gd name="connsiteX3844" fmla="*/ 4013056 w 11806666"/>
              <a:gd name="connsiteY3844" fmla="*/ 6160985 h 10285413"/>
              <a:gd name="connsiteX3845" fmla="*/ 4013056 w 11806666"/>
              <a:gd name="connsiteY3845" fmla="*/ 6150952 h 10285413"/>
              <a:gd name="connsiteX3846" fmla="*/ 1725615 w 11806666"/>
              <a:gd name="connsiteY3846" fmla="*/ 6150952 h 10285413"/>
              <a:gd name="connsiteX3847" fmla="*/ 1725615 w 11806666"/>
              <a:gd name="connsiteY3847" fmla="*/ 6171015 h 10285413"/>
              <a:gd name="connsiteX3848" fmla="*/ 1715582 w 11806666"/>
              <a:gd name="connsiteY3848" fmla="*/ 6181050 h 10285413"/>
              <a:gd name="connsiteX3849" fmla="*/ 1705548 w 11806666"/>
              <a:gd name="connsiteY3849" fmla="*/ 6171015 h 10285413"/>
              <a:gd name="connsiteX3850" fmla="*/ 6139976 w 11806666"/>
              <a:gd name="connsiteY3850" fmla="*/ 6130884 h 10285413"/>
              <a:gd name="connsiteX3851" fmla="*/ 6119912 w 11806666"/>
              <a:gd name="connsiteY3851" fmla="*/ 6150952 h 10285413"/>
              <a:gd name="connsiteX3852" fmla="*/ 6139976 w 11806666"/>
              <a:gd name="connsiteY3852" fmla="*/ 6150952 h 10285413"/>
              <a:gd name="connsiteX3853" fmla="*/ 6160040 w 11806666"/>
              <a:gd name="connsiteY3853" fmla="*/ 6140917 h 10285413"/>
              <a:gd name="connsiteX3854" fmla="*/ 6139976 w 11806666"/>
              <a:gd name="connsiteY3854" fmla="*/ 6130884 h 10285413"/>
              <a:gd name="connsiteX3855" fmla="*/ 3270641 w 11806666"/>
              <a:gd name="connsiteY3855" fmla="*/ 6130884 h 10285413"/>
              <a:gd name="connsiteX3856" fmla="*/ 3270641 w 11806666"/>
              <a:gd name="connsiteY3856" fmla="*/ 6150952 h 10285413"/>
              <a:gd name="connsiteX3857" fmla="*/ 3280670 w 11806666"/>
              <a:gd name="connsiteY3857" fmla="*/ 6140917 h 10285413"/>
              <a:gd name="connsiteX3858" fmla="*/ 3270641 w 11806666"/>
              <a:gd name="connsiteY3858" fmla="*/ 6130884 h 10285413"/>
              <a:gd name="connsiteX3859" fmla="*/ 2648616 w 11806666"/>
              <a:gd name="connsiteY3859" fmla="*/ 6130884 h 10285413"/>
              <a:gd name="connsiteX3860" fmla="*/ 2648616 w 11806666"/>
              <a:gd name="connsiteY3860" fmla="*/ 6150952 h 10285413"/>
              <a:gd name="connsiteX3861" fmla="*/ 2658649 w 11806666"/>
              <a:gd name="connsiteY3861" fmla="*/ 6130884 h 10285413"/>
              <a:gd name="connsiteX3862" fmla="*/ 293453 w 11806666"/>
              <a:gd name="connsiteY3862" fmla="*/ 6118347 h 10285413"/>
              <a:gd name="connsiteX3863" fmla="*/ 260848 w 11806666"/>
              <a:gd name="connsiteY3863" fmla="*/ 6130884 h 10285413"/>
              <a:gd name="connsiteX3864" fmla="*/ 260848 w 11806666"/>
              <a:gd name="connsiteY3864" fmla="*/ 6171015 h 10285413"/>
              <a:gd name="connsiteX3865" fmla="*/ 300976 w 11806666"/>
              <a:gd name="connsiteY3865" fmla="*/ 6150952 h 10285413"/>
              <a:gd name="connsiteX3866" fmla="*/ 311009 w 11806666"/>
              <a:gd name="connsiteY3866" fmla="*/ 6120854 h 10285413"/>
              <a:gd name="connsiteX3867" fmla="*/ 293453 w 11806666"/>
              <a:gd name="connsiteY3867" fmla="*/ 6118347 h 10285413"/>
              <a:gd name="connsiteX3868" fmla="*/ 5387527 w 11806666"/>
              <a:gd name="connsiteY3868" fmla="*/ 6110821 h 10285413"/>
              <a:gd name="connsiteX3869" fmla="*/ 5377493 w 11806666"/>
              <a:gd name="connsiteY3869" fmla="*/ 6130884 h 10285413"/>
              <a:gd name="connsiteX3870" fmla="*/ 5397560 w 11806666"/>
              <a:gd name="connsiteY3870" fmla="*/ 6120854 h 10285413"/>
              <a:gd name="connsiteX3871" fmla="*/ 5387527 w 11806666"/>
              <a:gd name="connsiteY3871" fmla="*/ 6110821 h 10285413"/>
              <a:gd name="connsiteX3872" fmla="*/ 1244048 w 11806666"/>
              <a:gd name="connsiteY3872" fmla="*/ 6110821 h 10285413"/>
              <a:gd name="connsiteX3873" fmla="*/ 1203915 w 11806666"/>
              <a:gd name="connsiteY3873" fmla="*/ 6171015 h 10285413"/>
              <a:gd name="connsiteX3874" fmla="*/ 1183850 w 11806666"/>
              <a:gd name="connsiteY3874" fmla="*/ 6191083 h 10285413"/>
              <a:gd name="connsiteX3875" fmla="*/ 1244048 w 11806666"/>
              <a:gd name="connsiteY3875" fmla="*/ 6130884 h 10285413"/>
              <a:gd name="connsiteX3876" fmla="*/ 160520 w 11806666"/>
              <a:gd name="connsiteY3876" fmla="*/ 6110821 h 10285413"/>
              <a:gd name="connsiteX3877" fmla="*/ 160520 w 11806666"/>
              <a:gd name="connsiteY3877" fmla="*/ 6150952 h 10285413"/>
              <a:gd name="connsiteX3878" fmla="*/ 150487 w 11806666"/>
              <a:gd name="connsiteY3878" fmla="*/ 6171015 h 10285413"/>
              <a:gd name="connsiteX3879" fmla="*/ 140456 w 11806666"/>
              <a:gd name="connsiteY3879" fmla="*/ 6191083 h 10285413"/>
              <a:gd name="connsiteX3880" fmla="*/ 80259 w 11806666"/>
              <a:gd name="connsiteY3880" fmla="*/ 6231213 h 10285413"/>
              <a:gd name="connsiteX3881" fmla="*/ 70228 w 11806666"/>
              <a:gd name="connsiteY3881" fmla="*/ 6211147 h 10285413"/>
              <a:gd name="connsiteX3882" fmla="*/ 100325 w 11806666"/>
              <a:gd name="connsiteY3882" fmla="*/ 6201114 h 10285413"/>
              <a:gd name="connsiteX3883" fmla="*/ 120390 w 11806666"/>
              <a:gd name="connsiteY3883" fmla="*/ 6191083 h 10285413"/>
              <a:gd name="connsiteX3884" fmla="*/ 140456 w 11806666"/>
              <a:gd name="connsiteY3884" fmla="*/ 6150952 h 10285413"/>
              <a:gd name="connsiteX3885" fmla="*/ 1906198 w 11806666"/>
              <a:gd name="connsiteY3885" fmla="*/ 6090757 h 10285413"/>
              <a:gd name="connsiteX3886" fmla="*/ 1886134 w 11806666"/>
              <a:gd name="connsiteY3886" fmla="*/ 6110821 h 10285413"/>
              <a:gd name="connsiteX3887" fmla="*/ 1886134 w 11806666"/>
              <a:gd name="connsiteY3887" fmla="*/ 6130884 h 10285413"/>
              <a:gd name="connsiteX3888" fmla="*/ 1906198 w 11806666"/>
              <a:gd name="connsiteY3888" fmla="*/ 6110821 h 10285413"/>
              <a:gd name="connsiteX3889" fmla="*/ 1906198 w 11806666"/>
              <a:gd name="connsiteY3889" fmla="*/ 6090757 h 10285413"/>
              <a:gd name="connsiteX3890" fmla="*/ 1344373 w 11806666"/>
              <a:gd name="connsiteY3890" fmla="*/ 6090757 h 10285413"/>
              <a:gd name="connsiteX3891" fmla="*/ 1314276 w 11806666"/>
              <a:gd name="connsiteY3891" fmla="*/ 6100786 h 10285413"/>
              <a:gd name="connsiteX3892" fmla="*/ 1284179 w 11806666"/>
              <a:gd name="connsiteY3892" fmla="*/ 6150952 h 10285413"/>
              <a:gd name="connsiteX3893" fmla="*/ 1324307 w 11806666"/>
              <a:gd name="connsiteY3893" fmla="*/ 6130884 h 10285413"/>
              <a:gd name="connsiteX3894" fmla="*/ 1344373 w 11806666"/>
              <a:gd name="connsiteY3894" fmla="*/ 6090757 h 10285413"/>
              <a:gd name="connsiteX3895" fmla="*/ 3411097 w 11806666"/>
              <a:gd name="connsiteY3895" fmla="*/ 6070689 h 10285413"/>
              <a:gd name="connsiteX3896" fmla="*/ 3391030 w 11806666"/>
              <a:gd name="connsiteY3896" fmla="*/ 6090757 h 10285413"/>
              <a:gd name="connsiteX3897" fmla="*/ 3411097 w 11806666"/>
              <a:gd name="connsiteY3897" fmla="*/ 6090757 h 10285413"/>
              <a:gd name="connsiteX3898" fmla="*/ 3411097 w 11806666"/>
              <a:gd name="connsiteY3898" fmla="*/ 6070689 h 10285413"/>
              <a:gd name="connsiteX3899" fmla="*/ 3310772 w 11806666"/>
              <a:gd name="connsiteY3899" fmla="*/ 6070689 h 10285413"/>
              <a:gd name="connsiteX3900" fmla="*/ 3310772 w 11806666"/>
              <a:gd name="connsiteY3900" fmla="*/ 6110821 h 10285413"/>
              <a:gd name="connsiteX3901" fmla="*/ 3340869 w 11806666"/>
              <a:gd name="connsiteY3901" fmla="*/ 6090757 h 10285413"/>
              <a:gd name="connsiteX3902" fmla="*/ 3330837 w 11806666"/>
              <a:gd name="connsiteY3902" fmla="*/ 6070689 h 10285413"/>
              <a:gd name="connsiteX3903" fmla="*/ 1986461 w 11806666"/>
              <a:gd name="connsiteY3903" fmla="*/ 6070689 h 10285413"/>
              <a:gd name="connsiteX3904" fmla="*/ 1966397 w 11806666"/>
              <a:gd name="connsiteY3904" fmla="*/ 6090757 h 10285413"/>
              <a:gd name="connsiteX3905" fmla="*/ 1986461 w 11806666"/>
              <a:gd name="connsiteY3905" fmla="*/ 6090757 h 10285413"/>
              <a:gd name="connsiteX3906" fmla="*/ 1555057 w 11806666"/>
              <a:gd name="connsiteY3906" fmla="*/ 6070689 h 10285413"/>
              <a:gd name="connsiteX3907" fmla="*/ 1545026 w 11806666"/>
              <a:gd name="connsiteY3907" fmla="*/ 6090757 h 10285413"/>
              <a:gd name="connsiteX3908" fmla="*/ 1565090 w 11806666"/>
              <a:gd name="connsiteY3908" fmla="*/ 6090757 h 10285413"/>
              <a:gd name="connsiteX3909" fmla="*/ 1585158 w 11806666"/>
              <a:gd name="connsiteY3909" fmla="*/ 6090757 h 10285413"/>
              <a:gd name="connsiteX3910" fmla="*/ 1555057 w 11806666"/>
              <a:gd name="connsiteY3910" fmla="*/ 6070689 h 10285413"/>
              <a:gd name="connsiteX3911" fmla="*/ 1344373 w 11806666"/>
              <a:gd name="connsiteY3911" fmla="*/ 6070689 h 10285413"/>
              <a:gd name="connsiteX3912" fmla="*/ 1364437 w 11806666"/>
              <a:gd name="connsiteY3912" fmla="*/ 6090757 h 10285413"/>
              <a:gd name="connsiteX3913" fmla="*/ 1364437 w 11806666"/>
              <a:gd name="connsiteY3913" fmla="*/ 6070689 h 10285413"/>
              <a:gd name="connsiteX3914" fmla="*/ 3431161 w 11806666"/>
              <a:gd name="connsiteY3914" fmla="*/ 6050626 h 10285413"/>
              <a:gd name="connsiteX3915" fmla="*/ 3421127 w 11806666"/>
              <a:gd name="connsiteY3915" fmla="*/ 6060659 h 10285413"/>
              <a:gd name="connsiteX3916" fmla="*/ 3431161 w 11806666"/>
              <a:gd name="connsiteY3916" fmla="*/ 6070689 h 10285413"/>
              <a:gd name="connsiteX3917" fmla="*/ 3431161 w 11806666"/>
              <a:gd name="connsiteY3917" fmla="*/ 6050626 h 10285413"/>
              <a:gd name="connsiteX3918" fmla="*/ 3029855 w 11806666"/>
              <a:gd name="connsiteY3918" fmla="*/ 6050626 h 10285413"/>
              <a:gd name="connsiteX3919" fmla="*/ 3019822 w 11806666"/>
              <a:gd name="connsiteY3919" fmla="*/ 6080722 h 10285413"/>
              <a:gd name="connsiteX3920" fmla="*/ 3009791 w 11806666"/>
              <a:gd name="connsiteY3920" fmla="*/ 6090757 h 10285413"/>
              <a:gd name="connsiteX3921" fmla="*/ 2929529 w 11806666"/>
              <a:gd name="connsiteY3921" fmla="*/ 6150952 h 10285413"/>
              <a:gd name="connsiteX3922" fmla="*/ 2909465 w 11806666"/>
              <a:gd name="connsiteY3922" fmla="*/ 6160985 h 10285413"/>
              <a:gd name="connsiteX3923" fmla="*/ 2909465 w 11806666"/>
              <a:gd name="connsiteY3923" fmla="*/ 6191083 h 10285413"/>
              <a:gd name="connsiteX3924" fmla="*/ 2929529 w 11806666"/>
              <a:gd name="connsiteY3924" fmla="*/ 6211147 h 10285413"/>
              <a:gd name="connsiteX3925" fmla="*/ 2949593 w 11806666"/>
              <a:gd name="connsiteY3925" fmla="*/ 6191083 h 10285413"/>
              <a:gd name="connsiteX3926" fmla="*/ 2969660 w 11806666"/>
              <a:gd name="connsiteY3926" fmla="*/ 6211147 h 10285413"/>
              <a:gd name="connsiteX3927" fmla="*/ 3009791 w 11806666"/>
              <a:gd name="connsiteY3927" fmla="*/ 6130884 h 10285413"/>
              <a:gd name="connsiteX3928" fmla="*/ 3039891 w 11806666"/>
              <a:gd name="connsiteY3928" fmla="*/ 6070689 h 10285413"/>
              <a:gd name="connsiteX3929" fmla="*/ 3029855 w 11806666"/>
              <a:gd name="connsiteY3929" fmla="*/ 6050626 h 10285413"/>
              <a:gd name="connsiteX3930" fmla="*/ 238273 w 11806666"/>
              <a:gd name="connsiteY3930" fmla="*/ 6038083 h 10285413"/>
              <a:gd name="connsiteX3931" fmla="*/ 240784 w 11806666"/>
              <a:gd name="connsiteY3931" fmla="*/ 6050626 h 10285413"/>
              <a:gd name="connsiteX3932" fmla="*/ 260848 w 11806666"/>
              <a:gd name="connsiteY3932" fmla="*/ 6050626 h 10285413"/>
              <a:gd name="connsiteX3933" fmla="*/ 220717 w 11806666"/>
              <a:gd name="connsiteY3933" fmla="*/ 6070689 h 10285413"/>
              <a:gd name="connsiteX3934" fmla="*/ 230750 w 11806666"/>
              <a:gd name="connsiteY3934" fmla="*/ 6040591 h 10285413"/>
              <a:gd name="connsiteX3935" fmla="*/ 238273 w 11806666"/>
              <a:gd name="connsiteY3935" fmla="*/ 6038083 h 10285413"/>
              <a:gd name="connsiteX3936" fmla="*/ 3932793 w 11806666"/>
              <a:gd name="connsiteY3936" fmla="*/ 6030558 h 10285413"/>
              <a:gd name="connsiteX3937" fmla="*/ 3902695 w 11806666"/>
              <a:gd name="connsiteY3937" fmla="*/ 6050626 h 10285413"/>
              <a:gd name="connsiteX3938" fmla="*/ 3892662 w 11806666"/>
              <a:gd name="connsiteY3938" fmla="*/ 6070689 h 10285413"/>
              <a:gd name="connsiteX3939" fmla="*/ 3932793 w 11806666"/>
              <a:gd name="connsiteY3939" fmla="*/ 6050626 h 10285413"/>
              <a:gd name="connsiteX3940" fmla="*/ 1384504 w 11806666"/>
              <a:gd name="connsiteY3940" fmla="*/ 6030558 h 10285413"/>
              <a:gd name="connsiteX3941" fmla="*/ 1364437 w 11806666"/>
              <a:gd name="connsiteY3941" fmla="*/ 6050626 h 10285413"/>
              <a:gd name="connsiteX3942" fmla="*/ 1374472 w 11806666"/>
              <a:gd name="connsiteY3942" fmla="*/ 6050626 h 10285413"/>
              <a:gd name="connsiteX3943" fmla="*/ 1384504 w 11806666"/>
              <a:gd name="connsiteY3943" fmla="*/ 6030558 h 10285413"/>
              <a:gd name="connsiteX3944" fmla="*/ 3290703 w 11806666"/>
              <a:gd name="connsiteY3944" fmla="*/ 6010493 h 10285413"/>
              <a:gd name="connsiteX3945" fmla="*/ 3290703 w 11806666"/>
              <a:gd name="connsiteY3945" fmla="*/ 6030558 h 10285413"/>
              <a:gd name="connsiteX3946" fmla="*/ 3310772 w 11806666"/>
              <a:gd name="connsiteY3946" fmla="*/ 6010493 h 10285413"/>
              <a:gd name="connsiteX3947" fmla="*/ 3290703 w 11806666"/>
              <a:gd name="connsiteY3947" fmla="*/ 6010493 h 10285413"/>
              <a:gd name="connsiteX3948" fmla="*/ 1986461 w 11806666"/>
              <a:gd name="connsiteY3948" fmla="*/ 6010493 h 10285413"/>
              <a:gd name="connsiteX3949" fmla="*/ 1926263 w 11806666"/>
              <a:gd name="connsiteY3949" fmla="*/ 6070689 h 10285413"/>
              <a:gd name="connsiteX3950" fmla="*/ 1946331 w 11806666"/>
              <a:gd name="connsiteY3950" fmla="*/ 6050626 h 10285413"/>
              <a:gd name="connsiteX3951" fmla="*/ 1986461 w 11806666"/>
              <a:gd name="connsiteY3951" fmla="*/ 6030558 h 10285413"/>
              <a:gd name="connsiteX3952" fmla="*/ 2026592 w 11806666"/>
              <a:gd name="connsiteY3952" fmla="*/ 6030558 h 10285413"/>
              <a:gd name="connsiteX3953" fmla="*/ 2056689 w 11806666"/>
              <a:gd name="connsiteY3953" fmla="*/ 6040591 h 10285413"/>
              <a:gd name="connsiteX3954" fmla="*/ 2086787 w 11806666"/>
              <a:gd name="connsiteY3954" fmla="*/ 6010493 h 10285413"/>
              <a:gd name="connsiteX3955" fmla="*/ 2046656 w 11806666"/>
              <a:gd name="connsiteY3955" fmla="*/ 6010493 h 10285413"/>
              <a:gd name="connsiteX3956" fmla="*/ 2026592 w 11806666"/>
              <a:gd name="connsiteY3956" fmla="*/ 6020528 h 10285413"/>
              <a:gd name="connsiteX3957" fmla="*/ 1986461 w 11806666"/>
              <a:gd name="connsiteY3957" fmla="*/ 6010493 h 10285413"/>
              <a:gd name="connsiteX3958" fmla="*/ 1545026 w 11806666"/>
              <a:gd name="connsiteY3958" fmla="*/ 6010493 h 10285413"/>
              <a:gd name="connsiteX3959" fmla="*/ 1504895 w 11806666"/>
              <a:gd name="connsiteY3959" fmla="*/ 6050626 h 10285413"/>
              <a:gd name="connsiteX3960" fmla="*/ 1474798 w 11806666"/>
              <a:gd name="connsiteY3960" fmla="*/ 6080722 h 10285413"/>
              <a:gd name="connsiteX3961" fmla="*/ 1464764 w 11806666"/>
              <a:gd name="connsiteY3961" fmla="*/ 6090757 h 10285413"/>
              <a:gd name="connsiteX3962" fmla="*/ 1424632 w 11806666"/>
              <a:gd name="connsiteY3962" fmla="*/ 6150952 h 10285413"/>
              <a:gd name="connsiteX3963" fmla="*/ 1404568 w 11806666"/>
              <a:gd name="connsiteY3963" fmla="*/ 6191083 h 10285413"/>
              <a:gd name="connsiteX3964" fmla="*/ 1444700 w 11806666"/>
              <a:gd name="connsiteY3964" fmla="*/ 6160985 h 10285413"/>
              <a:gd name="connsiteX3965" fmla="*/ 1484831 w 11806666"/>
              <a:gd name="connsiteY3965" fmla="*/ 6090757 h 10285413"/>
              <a:gd name="connsiteX3966" fmla="*/ 1565090 w 11806666"/>
              <a:gd name="connsiteY3966" fmla="*/ 6010493 h 10285413"/>
              <a:gd name="connsiteX3967" fmla="*/ 1324307 w 11806666"/>
              <a:gd name="connsiteY3967" fmla="*/ 6010493 h 10285413"/>
              <a:gd name="connsiteX3968" fmla="*/ 1334340 w 11806666"/>
              <a:gd name="connsiteY3968" fmla="*/ 6030558 h 10285413"/>
              <a:gd name="connsiteX3969" fmla="*/ 1344373 w 11806666"/>
              <a:gd name="connsiteY3969" fmla="*/ 6020528 h 10285413"/>
              <a:gd name="connsiteX3970" fmla="*/ 1324307 w 11806666"/>
              <a:gd name="connsiteY3970" fmla="*/ 6010493 h 10285413"/>
              <a:gd name="connsiteX3971" fmla="*/ 2222226 w 11806666"/>
              <a:gd name="connsiteY3971" fmla="*/ 6006732 h 10285413"/>
              <a:gd name="connsiteX3972" fmla="*/ 2146984 w 11806666"/>
              <a:gd name="connsiteY3972" fmla="*/ 6070689 h 10285413"/>
              <a:gd name="connsiteX3973" fmla="*/ 1986461 w 11806666"/>
              <a:gd name="connsiteY3973" fmla="*/ 6211147 h 10285413"/>
              <a:gd name="connsiteX3974" fmla="*/ 1906198 w 11806666"/>
              <a:gd name="connsiteY3974" fmla="*/ 6311473 h 10285413"/>
              <a:gd name="connsiteX3975" fmla="*/ 1805875 w 11806666"/>
              <a:gd name="connsiteY3975" fmla="*/ 6411799 h 10285413"/>
              <a:gd name="connsiteX3976" fmla="*/ 1825942 w 11806666"/>
              <a:gd name="connsiteY3976" fmla="*/ 6471994 h 10285413"/>
              <a:gd name="connsiteX3977" fmla="*/ 1846006 w 11806666"/>
              <a:gd name="connsiteY3977" fmla="*/ 6451930 h 10285413"/>
              <a:gd name="connsiteX3978" fmla="*/ 2066723 w 11806666"/>
              <a:gd name="connsiteY3978" fmla="*/ 6191083 h 10285413"/>
              <a:gd name="connsiteX3979" fmla="*/ 2126920 w 11806666"/>
              <a:gd name="connsiteY3979" fmla="*/ 6120854 h 10285413"/>
              <a:gd name="connsiteX3980" fmla="*/ 2146984 w 11806666"/>
              <a:gd name="connsiteY3980" fmla="*/ 6110821 h 10285413"/>
              <a:gd name="connsiteX3981" fmla="*/ 2227244 w 11806666"/>
              <a:gd name="connsiteY3981" fmla="*/ 6010493 h 10285413"/>
              <a:gd name="connsiteX3982" fmla="*/ 2222226 w 11806666"/>
              <a:gd name="connsiteY3982" fmla="*/ 6006732 h 10285413"/>
              <a:gd name="connsiteX3983" fmla="*/ 3792336 w 11806666"/>
              <a:gd name="connsiteY3983" fmla="*/ 5990429 h 10285413"/>
              <a:gd name="connsiteX3984" fmla="*/ 3732140 w 11806666"/>
              <a:gd name="connsiteY3984" fmla="*/ 6030558 h 10285413"/>
              <a:gd name="connsiteX3985" fmla="*/ 3792336 w 11806666"/>
              <a:gd name="connsiteY3985" fmla="*/ 6010493 h 10285413"/>
              <a:gd name="connsiteX3986" fmla="*/ 2468028 w 11806666"/>
              <a:gd name="connsiteY3986" fmla="*/ 5990429 h 10285413"/>
              <a:gd name="connsiteX3987" fmla="*/ 2468028 w 11806666"/>
              <a:gd name="connsiteY3987" fmla="*/ 6010493 h 10285413"/>
              <a:gd name="connsiteX3988" fmla="*/ 2488093 w 11806666"/>
              <a:gd name="connsiteY3988" fmla="*/ 6010493 h 10285413"/>
              <a:gd name="connsiteX3989" fmla="*/ 3631814 w 11806666"/>
              <a:gd name="connsiteY3989" fmla="*/ 5970362 h 10285413"/>
              <a:gd name="connsiteX3990" fmla="*/ 3611749 w 11806666"/>
              <a:gd name="connsiteY3990" fmla="*/ 5990429 h 10285413"/>
              <a:gd name="connsiteX3991" fmla="*/ 3631814 w 11806666"/>
              <a:gd name="connsiteY3991" fmla="*/ 5990429 h 10285413"/>
              <a:gd name="connsiteX3992" fmla="*/ 3491356 w 11806666"/>
              <a:gd name="connsiteY3992" fmla="*/ 5970362 h 10285413"/>
              <a:gd name="connsiteX3993" fmla="*/ 3471292 w 11806666"/>
              <a:gd name="connsiteY3993" fmla="*/ 5990429 h 10285413"/>
              <a:gd name="connsiteX3994" fmla="*/ 3451228 w 11806666"/>
              <a:gd name="connsiteY3994" fmla="*/ 6010493 h 10285413"/>
              <a:gd name="connsiteX3995" fmla="*/ 3491356 w 11806666"/>
              <a:gd name="connsiteY3995" fmla="*/ 6010493 h 10285413"/>
              <a:gd name="connsiteX3996" fmla="*/ 3330837 w 11806666"/>
              <a:gd name="connsiteY3996" fmla="*/ 5970362 h 10285413"/>
              <a:gd name="connsiteX3997" fmla="*/ 3330837 w 11806666"/>
              <a:gd name="connsiteY3997" fmla="*/ 5990429 h 10285413"/>
              <a:gd name="connsiteX3998" fmla="*/ 3350901 w 11806666"/>
              <a:gd name="connsiteY3998" fmla="*/ 5990429 h 10285413"/>
              <a:gd name="connsiteX3999" fmla="*/ 3350901 w 11806666"/>
              <a:gd name="connsiteY3999" fmla="*/ 5970362 h 10285413"/>
              <a:gd name="connsiteX4000" fmla="*/ 3330837 w 11806666"/>
              <a:gd name="connsiteY4000" fmla="*/ 5970362 h 10285413"/>
              <a:gd name="connsiteX4001" fmla="*/ 2187115 w 11806666"/>
              <a:gd name="connsiteY4001" fmla="*/ 5970362 h 10285413"/>
              <a:gd name="connsiteX4002" fmla="*/ 2187115 w 11806666"/>
              <a:gd name="connsiteY4002" fmla="*/ 5990429 h 10285413"/>
              <a:gd name="connsiteX4003" fmla="*/ 2197148 w 11806666"/>
              <a:gd name="connsiteY4003" fmla="*/ 5980396 h 10285413"/>
              <a:gd name="connsiteX4004" fmla="*/ 2187115 w 11806666"/>
              <a:gd name="connsiteY4004" fmla="*/ 5970362 h 10285413"/>
              <a:gd name="connsiteX4005" fmla="*/ 1364437 w 11806666"/>
              <a:gd name="connsiteY4005" fmla="*/ 5970362 h 10285413"/>
              <a:gd name="connsiteX4006" fmla="*/ 1344373 w 11806666"/>
              <a:gd name="connsiteY4006" fmla="*/ 5980396 h 10285413"/>
              <a:gd name="connsiteX4007" fmla="*/ 1344373 w 11806666"/>
              <a:gd name="connsiteY4007" fmla="*/ 5990429 h 10285413"/>
              <a:gd name="connsiteX4008" fmla="*/ 1364437 w 11806666"/>
              <a:gd name="connsiteY4008" fmla="*/ 5990429 h 10285413"/>
              <a:gd name="connsiteX4009" fmla="*/ 3110118 w 11806666"/>
              <a:gd name="connsiteY4009" fmla="*/ 5930232 h 10285413"/>
              <a:gd name="connsiteX4010" fmla="*/ 3090053 w 11806666"/>
              <a:gd name="connsiteY4010" fmla="*/ 5950298 h 10285413"/>
              <a:gd name="connsiteX4011" fmla="*/ 3100086 w 11806666"/>
              <a:gd name="connsiteY4011" fmla="*/ 5970362 h 10285413"/>
              <a:gd name="connsiteX4012" fmla="*/ 3110118 w 11806666"/>
              <a:gd name="connsiteY4012" fmla="*/ 5950298 h 10285413"/>
              <a:gd name="connsiteX4013" fmla="*/ 3110118 w 11806666"/>
              <a:gd name="connsiteY4013" fmla="*/ 5930232 h 10285413"/>
              <a:gd name="connsiteX4014" fmla="*/ 1705548 w 11806666"/>
              <a:gd name="connsiteY4014" fmla="*/ 5930232 h 10285413"/>
              <a:gd name="connsiteX4015" fmla="*/ 1685484 w 11806666"/>
              <a:gd name="connsiteY4015" fmla="*/ 5950298 h 10285413"/>
              <a:gd name="connsiteX4016" fmla="*/ 1705548 w 11806666"/>
              <a:gd name="connsiteY4016" fmla="*/ 5970362 h 10285413"/>
              <a:gd name="connsiteX4017" fmla="*/ 1705548 w 11806666"/>
              <a:gd name="connsiteY4017" fmla="*/ 5950298 h 10285413"/>
              <a:gd name="connsiteX4018" fmla="*/ 1705548 w 11806666"/>
              <a:gd name="connsiteY4018" fmla="*/ 5930232 h 10285413"/>
              <a:gd name="connsiteX4019" fmla="*/ 1730630 w 11806666"/>
              <a:gd name="connsiteY4019" fmla="*/ 5920200 h 10285413"/>
              <a:gd name="connsiteX4020" fmla="*/ 1725615 w 11806666"/>
              <a:gd name="connsiteY4020" fmla="*/ 5930232 h 10285413"/>
              <a:gd name="connsiteX4021" fmla="*/ 1745679 w 11806666"/>
              <a:gd name="connsiteY4021" fmla="*/ 5950298 h 10285413"/>
              <a:gd name="connsiteX4022" fmla="*/ 1745679 w 11806666"/>
              <a:gd name="connsiteY4022" fmla="*/ 5930232 h 10285413"/>
              <a:gd name="connsiteX4023" fmla="*/ 1730630 w 11806666"/>
              <a:gd name="connsiteY4023" fmla="*/ 5920200 h 10285413"/>
              <a:gd name="connsiteX4024" fmla="*/ 1800858 w 11806666"/>
              <a:gd name="connsiteY4024" fmla="*/ 5897626 h 10285413"/>
              <a:gd name="connsiteX4025" fmla="*/ 1785811 w 11806666"/>
              <a:gd name="connsiteY4025" fmla="*/ 5910167 h 10285413"/>
              <a:gd name="connsiteX4026" fmla="*/ 1805875 w 11806666"/>
              <a:gd name="connsiteY4026" fmla="*/ 5930232 h 10285413"/>
              <a:gd name="connsiteX4027" fmla="*/ 1805875 w 11806666"/>
              <a:gd name="connsiteY4027" fmla="*/ 5900134 h 10285413"/>
              <a:gd name="connsiteX4028" fmla="*/ 1800858 w 11806666"/>
              <a:gd name="connsiteY4028" fmla="*/ 5897626 h 10285413"/>
              <a:gd name="connsiteX4029" fmla="*/ 1966397 w 11806666"/>
              <a:gd name="connsiteY4029" fmla="*/ 5890103 h 10285413"/>
              <a:gd name="connsiteX4030" fmla="*/ 1966397 w 11806666"/>
              <a:gd name="connsiteY4030" fmla="*/ 5910167 h 10285413"/>
              <a:gd name="connsiteX4031" fmla="*/ 1986461 w 11806666"/>
              <a:gd name="connsiteY4031" fmla="*/ 5910167 h 10285413"/>
              <a:gd name="connsiteX4032" fmla="*/ 1986461 w 11806666"/>
              <a:gd name="connsiteY4032" fmla="*/ 5900134 h 10285413"/>
              <a:gd name="connsiteX4033" fmla="*/ 1966397 w 11806666"/>
              <a:gd name="connsiteY4033" fmla="*/ 5890103 h 10285413"/>
              <a:gd name="connsiteX4034" fmla="*/ 1424632 w 11806666"/>
              <a:gd name="connsiteY4034" fmla="*/ 5890103 h 10285413"/>
              <a:gd name="connsiteX4035" fmla="*/ 1424632 w 11806666"/>
              <a:gd name="connsiteY4035" fmla="*/ 5892559 h 10285413"/>
              <a:gd name="connsiteX4036" fmla="*/ 1424321 w 11806666"/>
              <a:gd name="connsiteY4036" fmla="*/ 5892923 h 10285413"/>
              <a:gd name="connsiteX4037" fmla="*/ 1404739 w 11806666"/>
              <a:gd name="connsiteY4037" fmla="*/ 5910167 h 10285413"/>
              <a:gd name="connsiteX4038" fmla="*/ 1404568 w 11806666"/>
              <a:gd name="connsiteY4038" fmla="*/ 5910167 h 10285413"/>
              <a:gd name="connsiteX4039" fmla="*/ 1424632 w 11806666"/>
              <a:gd name="connsiteY4039" fmla="*/ 5890103 h 10285413"/>
              <a:gd name="connsiteX4040" fmla="*/ 1364437 w 11806666"/>
              <a:gd name="connsiteY4040" fmla="*/ 5890103 h 10285413"/>
              <a:gd name="connsiteX4041" fmla="*/ 1304243 w 11806666"/>
              <a:gd name="connsiteY4041" fmla="*/ 5950298 h 10285413"/>
              <a:gd name="connsiteX4042" fmla="*/ 1324307 w 11806666"/>
              <a:gd name="connsiteY4042" fmla="*/ 5910167 h 10285413"/>
              <a:gd name="connsiteX4043" fmla="*/ 1364437 w 11806666"/>
              <a:gd name="connsiteY4043" fmla="*/ 5890103 h 10285413"/>
              <a:gd name="connsiteX4044" fmla="*/ 2909465 w 11806666"/>
              <a:gd name="connsiteY4044" fmla="*/ 5870037 h 10285413"/>
              <a:gd name="connsiteX4045" fmla="*/ 2889400 w 11806666"/>
              <a:gd name="connsiteY4045" fmla="*/ 5880069 h 10285413"/>
              <a:gd name="connsiteX4046" fmla="*/ 2909465 w 11806666"/>
              <a:gd name="connsiteY4046" fmla="*/ 5890103 h 10285413"/>
              <a:gd name="connsiteX4047" fmla="*/ 2086787 w 11806666"/>
              <a:gd name="connsiteY4047" fmla="*/ 5870037 h 10285413"/>
              <a:gd name="connsiteX4048" fmla="*/ 2046656 w 11806666"/>
              <a:gd name="connsiteY4048" fmla="*/ 5930232 h 10285413"/>
              <a:gd name="connsiteX4049" fmla="*/ 2066723 w 11806666"/>
              <a:gd name="connsiteY4049" fmla="*/ 5890103 h 10285413"/>
              <a:gd name="connsiteX4050" fmla="*/ 2026592 w 11806666"/>
              <a:gd name="connsiteY4050" fmla="*/ 5890103 h 10285413"/>
              <a:gd name="connsiteX4051" fmla="*/ 1966397 w 11806666"/>
              <a:gd name="connsiteY4051" fmla="*/ 5990429 h 10285413"/>
              <a:gd name="connsiteX4052" fmla="*/ 2006526 w 11806666"/>
              <a:gd name="connsiteY4052" fmla="*/ 5950298 h 10285413"/>
              <a:gd name="connsiteX4053" fmla="*/ 2026592 w 11806666"/>
              <a:gd name="connsiteY4053" fmla="*/ 5950298 h 10285413"/>
              <a:gd name="connsiteX4054" fmla="*/ 2036623 w 11806666"/>
              <a:gd name="connsiteY4054" fmla="*/ 5950298 h 10285413"/>
              <a:gd name="connsiteX4055" fmla="*/ 2066723 w 11806666"/>
              <a:gd name="connsiteY4055" fmla="*/ 5950298 h 10285413"/>
              <a:gd name="connsiteX4056" fmla="*/ 2086787 w 11806666"/>
              <a:gd name="connsiteY4056" fmla="*/ 5930232 h 10285413"/>
              <a:gd name="connsiteX4057" fmla="*/ 2086787 w 11806666"/>
              <a:gd name="connsiteY4057" fmla="*/ 5950298 h 10285413"/>
              <a:gd name="connsiteX4058" fmla="*/ 2106851 w 11806666"/>
              <a:gd name="connsiteY4058" fmla="*/ 5970362 h 10285413"/>
              <a:gd name="connsiteX4059" fmla="*/ 2106851 w 11806666"/>
              <a:gd name="connsiteY4059" fmla="*/ 5950298 h 10285413"/>
              <a:gd name="connsiteX4060" fmla="*/ 2126920 w 11806666"/>
              <a:gd name="connsiteY4060" fmla="*/ 5930232 h 10285413"/>
              <a:gd name="connsiteX4061" fmla="*/ 2136949 w 11806666"/>
              <a:gd name="connsiteY4061" fmla="*/ 5910167 h 10285413"/>
              <a:gd name="connsiteX4062" fmla="*/ 2146984 w 11806666"/>
              <a:gd name="connsiteY4062" fmla="*/ 5890103 h 10285413"/>
              <a:gd name="connsiteX4063" fmla="*/ 2126920 w 11806666"/>
              <a:gd name="connsiteY4063" fmla="*/ 5910167 h 10285413"/>
              <a:gd name="connsiteX4064" fmla="*/ 2106851 w 11806666"/>
              <a:gd name="connsiteY4064" fmla="*/ 5930232 h 10285413"/>
              <a:gd name="connsiteX4065" fmla="*/ 2086787 w 11806666"/>
              <a:gd name="connsiteY4065" fmla="*/ 5930232 h 10285413"/>
              <a:gd name="connsiteX4066" fmla="*/ 2106851 w 11806666"/>
              <a:gd name="connsiteY4066" fmla="*/ 5890103 h 10285413"/>
              <a:gd name="connsiteX4067" fmla="*/ 2116885 w 11806666"/>
              <a:gd name="connsiteY4067" fmla="*/ 5880069 h 10285413"/>
              <a:gd name="connsiteX4068" fmla="*/ 2106851 w 11806666"/>
              <a:gd name="connsiteY4068" fmla="*/ 5870037 h 10285413"/>
              <a:gd name="connsiteX4069" fmla="*/ 1625285 w 11806666"/>
              <a:gd name="connsiteY4069" fmla="*/ 5870037 h 10285413"/>
              <a:gd name="connsiteX4070" fmla="*/ 1605221 w 11806666"/>
              <a:gd name="connsiteY4070" fmla="*/ 5890103 h 10285413"/>
              <a:gd name="connsiteX4071" fmla="*/ 1595189 w 11806666"/>
              <a:gd name="connsiteY4071" fmla="*/ 5920200 h 10285413"/>
              <a:gd name="connsiteX4072" fmla="*/ 1585158 w 11806666"/>
              <a:gd name="connsiteY4072" fmla="*/ 5950298 h 10285413"/>
              <a:gd name="connsiteX4073" fmla="*/ 1565090 w 11806666"/>
              <a:gd name="connsiteY4073" fmla="*/ 5970362 h 10285413"/>
              <a:gd name="connsiteX4074" fmla="*/ 1625285 w 11806666"/>
              <a:gd name="connsiteY4074" fmla="*/ 5930232 h 10285413"/>
              <a:gd name="connsiteX4075" fmla="*/ 1625285 w 11806666"/>
              <a:gd name="connsiteY4075" fmla="*/ 5870037 h 10285413"/>
              <a:gd name="connsiteX4076" fmla="*/ 1504895 w 11806666"/>
              <a:gd name="connsiteY4076" fmla="*/ 5870037 h 10285413"/>
              <a:gd name="connsiteX4077" fmla="*/ 1484831 w 11806666"/>
              <a:gd name="connsiteY4077" fmla="*/ 5890103 h 10285413"/>
              <a:gd name="connsiteX4078" fmla="*/ 1464764 w 11806666"/>
              <a:gd name="connsiteY4078" fmla="*/ 5910167 h 10285413"/>
              <a:gd name="connsiteX4079" fmla="*/ 1444700 w 11806666"/>
              <a:gd name="connsiteY4079" fmla="*/ 5930232 h 10285413"/>
              <a:gd name="connsiteX4080" fmla="*/ 1484831 w 11806666"/>
              <a:gd name="connsiteY4080" fmla="*/ 5930232 h 10285413"/>
              <a:gd name="connsiteX4081" fmla="*/ 521695 w 11806666"/>
              <a:gd name="connsiteY4081" fmla="*/ 5870037 h 10285413"/>
              <a:gd name="connsiteX4082" fmla="*/ 521695 w 11806666"/>
              <a:gd name="connsiteY4082" fmla="*/ 5930232 h 10285413"/>
              <a:gd name="connsiteX4083" fmla="*/ 541759 w 11806666"/>
              <a:gd name="connsiteY4083" fmla="*/ 5930232 h 10285413"/>
              <a:gd name="connsiteX4084" fmla="*/ 561826 w 11806666"/>
              <a:gd name="connsiteY4084" fmla="*/ 5900134 h 10285413"/>
              <a:gd name="connsiteX4085" fmla="*/ 581890 w 11806666"/>
              <a:gd name="connsiteY4085" fmla="*/ 5890103 h 10285413"/>
              <a:gd name="connsiteX4086" fmla="*/ 561826 w 11806666"/>
              <a:gd name="connsiteY4086" fmla="*/ 5890103 h 10285413"/>
              <a:gd name="connsiteX4087" fmla="*/ 561826 w 11806666"/>
              <a:gd name="connsiteY4087" fmla="*/ 5870037 h 10285413"/>
              <a:gd name="connsiteX4088" fmla="*/ 2347635 w 11806666"/>
              <a:gd name="connsiteY4088" fmla="*/ 5849972 h 10285413"/>
              <a:gd name="connsiteX4089" fmla="*/ 2337606 w 11806666"/>
              <a:gd name="connsiteY4089" fmla="*/ 5870037 h 10285413"/>
              <a:gd name="connsiteX4090" fmla="*/ 2307504 w 11806666"/>
              <a:gd name="connsiteY4090" fmla="*/ 5910167 h 10285413"/>
              <a:gd name="connsiteX4091" fmla="*/ 2267375 w 11806666"/>
              <a:gd name="connsiteY4091" fmla="*/ 5970362 h 10285413"/>
              <a:gd name="connsiteX4092" fmla="*/ 2327571 w 11806666"/>
              <a:gd name="connsiteY4092" fmla="*/ 5910167 h 10285413"/>
              <a:gd name="connsiteX4093" fmla="*/ 2367704 w 11806666"/>
              <a:gd name="connsiteY4093" fmla="*/ 5849972 h 10285413"/>
              <a:gd name="connsiteX4094" fmla="*/ 2347635 w 11806666"/>
              <a:gd name="connsiteY4094" fmla="*/ 5849972 h 10285413"/>
              <a:gd name="connsiteX4095" fmla="*/ 2187115 w 11806666"/>
              <a:gd name="connsiteY4095" fmla="*/ 5849972 h 10285413"/>
              <a:gd name="connsiteX4096" fmla="*/ 2207179 w 11806666"/>
              <a:gd name="connsiteY4096" fmla="*/ 5890103 h 10285413"/>
              <a:gd name="connsiteX4097" fmla="*/ 2227244 w 11806666"/>
              <a:gd name="connsiteY4097" fmla="*/ 5870037 h 10285413"/>
              <a:gd name="connsiteX4098" fmla="*/ 3130183 w 11806666"/>
              <a:gd name="connsiteY4098" fmla="*/ 5829906 h 10285413"/>
              <a:gd name="connsiteX4099" fmla="*/ 3120150 w 11806666"/>
              <a:gd name="connsiteY4099" fmla="*/ 5849972 h 10285413"/>
              <a:gd name="connsiteX4100" fmla="*/ 3110118 w 11806666"/>
              <a:gd name="connsiteY4100" fmla="*/ 5839939 h 10285413"/>
              <a:gd name="connsiteX4101" fmla="*/ 3130183 w 11806666"/>
              <a:gd name="connsiteY4101" fmla="*/ 5829906 h 10285413"/>
              <a:gd name="connsiteX4102" fmla="*/ 2227244 w 11806666"/>
              <a:gd name="connsiteY4102" fmla="*/ 5809841 h 10285413"/>
              <a:gd name="connsiteX4103" fmla="*/ 2227244 w 11806666"/>
              <a:gd name="connsiteY4103" fmla="*/ 5829906 h 10285413"/>
              <a:gd name="connsiteX4104" fmla="*/ 2247309 w 11806666"/>
              <a:gd name="connsiteY4104" fmla="*/ 5849972 h 10285413"/>
              <a:gd name="connsiteX4105" fmla="*/ 2267375 w 11806666"/>
              <a:gd name="connsiteY4105" fmla="*/ 5849972 h 10285413"/>
              <a:gd name="connsiteX4106" fmla="*/ 2287440 w 11806666"/>
              <a:gd name="connsiteY4106" fmla="*/ 5809841 h 10285413"/>
              <a:gd name="connsiteX4107" fmla="*/ 1825942 w 11806666"/>
              <a:gd name="connsiteY4107" fmla="*/ 5809841 h 10285413"/>
              <a:gd name="connsiteX4108" fmla="*/ 1805875 w 11806666"/>
              <a:gd name="connsiteY4108" fmla="*/ 5829906 h 10285413"/>
              <a:gd name="connsiteX4109" fmla="*/ 1825942 w 11806666"/>
              <a:gd name="connsiteY4109" fmla="*/ 5849972 h 10285413"/>
              <a:gd name="connsiteX4110" fmla="*/ 1866070 w 11806666"/>
              <a:gd name="connsiteY4110" fmla="*/ 5849972 h 10285413"/>
              <a:gd name="connsiteX4111" fmla="*/ 1866070 w 11806666"/>
              <a:gd name="connsiteY4111" fmla="*/ 5809841 h 10285413"/>
              <a:gd name="connsiteX4112" fmla="*/ 1846006 w 11806666"/>
              <a:gd name="connsiteY4112" fmla="*/ 5829906 h 10285413"/>
              <a:gd name="connsiteX4113" fmla="*/ 1825942 w 11806666"/>
              <a:gd name="connsiteY4113" fmla="*/ 5849972 h 10285413"/>
              <a:gd name="connsiteX4114" fmla="*/ 1825942 w 11806666"/>
              <a:gd name="connsiteY4114" fmla="*/ 5829906 h 10285413"/>
              <a:gd name="connsiteX4115" fmla="*/ 1825942 w 11806666"/>
              <a:gd name="connsiteY4115" fmla="*/ 5809841 h 10285413"/>
              <a:gd name="connsiteX4116" fmla="*/ 1545026 w 11806666"/>
              <a:gd name="connsiteY4116" fmla="*/ 5809841 h 10285413"/>
              <a:gd name="connsiteX4117" fmla="*/ 1524960 w 11806666"/>
              <a:gd name="connsiteY4117" fmla="*/ 5829906 h 10285413"/>
              <a:gd name="connsiteX4118" fmla="*/ 1545026 w 11806666"/>
              <a:gd name="connsiteY4118" fmla="*/ 5829906 h 10285413"/>
              <a:gd name="connsiteX4119" fmla="*/ 1565090 w 11806666"/>
              <a:gd name="connsiteY4119" fmla="*/ 5829906 h 10285413"/>
              <a:gd name="connsiteX4120" fmla="*/ 3772272 w 11806666"/>
              <a:gd name="connsiteY4120" fmla="*/ 5789776 h 10285413"/>
              <a:gd name="connsiteX4121" fmla="*/ 3752204 w 11806666"/>
              <a:gd name="connsiteY4121" fmla="*/ 5809841 h 10285413"/>
              <a:gd name="connsiteX4122" fmla="*/ 3702043 w 11806666"/>
              <a:gd name="connsiteY4122" fmla="*/ 5860004 h 10285413"/>
              <a:gd name="connsiteX4123" fmla="*/ 3651881 w 11806666"/>
              <a:gd name="connsiteY4123" fmla="*/ 5930232 h 10285413"/>
              <a:gd name="connsiteX4124" fmla="*/ 3671945 w 11806666"/>
              <a:gd name="connsiteY4124" fmla="*/ 5930232 h 10285413"/>
              <a:gd name="connsiteX4125" fmla="*/ 3732140 w 11806666"/>
              <a:gd name="connsiteY4125" fmla="*/ 5870037 h 10285413"/>
              <a:gd name="connsiteX4126" fmla="*/ 3772272 w 11806666"/>
              <a:gd name="connsiteY4126" fmla="*/ 5789776 h 10285413"/>
              <a:gd name="connsiteX4127" fmla="*/ 3491356 w 11806666"/>
              <a:gd name="connsiteY4127" fmla="*/ 5789776 h 10285413"/>
              <a:gd name="connsiteX4128" fmla="*/ 3491356 w 11806666"/>
              <a:gd name="connsiteY4128" fmla="*/ 5809841 h 10285413"/>
              <a:gd name="connsiteX4129" fmla="*/ 3511424 w 11806666"/>
              <a:gd name="connsiteY4129" fmla="*/ 5789776 h 10285413"/>
              <a:gd name="connsiteX4130" fmla="*/ 3491356 w 11806666"/>
              <a:gd name="connsiteY4130" fmla="*/ 5789776 h 10285413"/>
              <a:gd name="connsiteX4131" fmla="*/ 1705548 w 11806666"/>
              <a:gd name="connsiteY4131" fmla="*/ 5789776 h 10285413"/>
              <a:gd name="connsiteX4132" fmla="*/ 1695515 w 11806666"/>
              <a:gd name="connsiteY4132" fmla="*/ 5829906 h 10285413"/>
              <a:gd name="connsiteX4133" fmla="*/ 1705548 w 11806666"/>
              <a:gd name="connsiteY4133" fmla="*/ 5829906 h 10285413"/>
              <a:gd name="connsiteX4134" fmla="*/ 1745679 w 11806666"/>
              <a:gd name="connsiteY4134" fmla="*/ 5789776 h 10285413"/>
              <a:gd name="connsiteX4135" fmla="*/ 441436 w 11806666"/>
              <a:gd name="connsiteY4135" fmla="*/ 5789776 h 10285413"/>
              <a:gd name="connsiteX4136" fmla="*/ 441436 w 11806666"/>
              <a:gd name="connsiteY4136" fmla="*/ 5849972 h 10285413"/>
              <a:gd name="connsiteX4137" fmla="*/ 341109 w 11806666"/>
              <a:gd name="connsiteY4137" fmla="*/ 5970362 h 10285413"/>
              <a:gd name="connsiteX4138" fmla="*/ 321042 w 11806666"/>
              <a:gd name="connsiteY4138" fmla="*/ 5990429 h 10285413"/>
              <a:gd name="connsiteX4139" fmla="*/ 321042 w 11806666"/>
              <a:gd name="connsiteY4139" fmla="*/ 5970362 h 10285413"/>
              <a:gd name="connsiteX4140" fmla="*/ 300976 w 11806666"/>
              <a:gd name="connsiteY4140" fmla="*/ 5970362 h 10285413"/>
              <a:gd name="connsiteX4141" fmla="*/ 280912 w 11806666"/>
              <a:gd name="connsiteY4141" fmla="*/ 5990429 h 10285413"/>
              <a:gd name="connsiteX4142" fmla="*/ 300976 w 11806666"/>
              <a:gd name="connsiteY4142" fmla="*/ 5950298 h 10285413"/>
              <a:gd name="connsiteX4143" fmla="*/ 321042 w 11806666"/>
              <a:gd name="connsiteY4143" fmla="*/ 5930232 h 10285413"/>
              <a:gd name="connsiteX4144" fmla="*/ 331076 w 11806666"/>
              <a:gd name="connsiteY4144" fmla="*/ 5930232 h 10285413"/>
              <a:gd name="connsiteX4145" fmla="*/ 341109 w 11806666"/>
              <a:gd name="connsiteY4145" fmla="*/ 5930232 h 10285413"/>
              <a:gd name="connsiteX4146" fmla="*/ 381237 w 11806666"/>
              <a:gd name="connsiteY4146" fmla="*/ 5870037 h 10285413"/>
              <a:gd name="connsiteX4147" fmla="*/ 421369 w 11806666"/>
              <a:gd name="connsiteY4147" fmla="*/ 5809841 h 10285413"/>
              <a:gd name="connsiteX4148" fmla="*/ 441436 w 11806666"/>
              <a:gd name="connsiteY4148" fmla="*/ 5789776 h 10285413"/>
              <a:gd name="connsiteX4149" fmla="*/ 3912729 w 11806666"/>
              <a:gd name="connsiteY4149" fmla="*/ 5769711 h 10285413"/>
              <a:gd name="connsiteX4150" fmla="*/ 3892662 w 11806666"/>
              <a:gd name="connsiteY4150" fmla="*/ 5789776 h 10285413"/>
              <a:gd name="connsiteX4151" fmla="*/ 3892662 w 11806666"/>
              <a:gd name="connsiteY4151" fmla="*/ 5809841 h 10285413"/>
              <a:gd name="connsiteX4152" fmla="*/ 3912729 w 11806666"/>
              <a:gd name="connsiteY4152" fmla="*/ 5789776 h 10285413"/>
              <a:gd name="connsiteX4153" fmla="*/ 3932793 w 11806666"/>
              <a:gd name="connsiteY4153" fmla="*/ 5769711 h 10285413"/>
              <a:gd name="connsiteX4154" fmla="*/ 3912729 w 11806666"/>
              <a:gd name="connsiteY4154" fmla="*/ 5769711 h 10285413"/>
              <a:gd name="connsiteX4155" fmla="*/ 3210444 w 11806666"/>
              <a:gd name="connsiteY4155" fmla="*/ 5769711 h 10285413"/>
              <a:gd name="connsiteX4156" fmla="*/ 3210444 w 11806666"/>
              <a:gd name="connsiteY4156" fmla="*/ 5789776 h 10285413"/>
              <a:gd name="connsiteX4157" fmla="*/ 3200411 w 11806666"/>
              <a:gd name="connsiteY4157" fmla="*/ 5779744 h 10285413"/>
              <a:gd name="connsiteX4158" fmla="*/ 3210444 w 11806666"/>
              <a:gd name="connsiteY4158" fmla="*/ 5769711 h 10285413"/>
              <a:gd name="connsiteX4159" fmla="*/ 2427898 w 11806666"/>
              <a:gd name="connsiteY4159" fmla="*/ 5769711 h 10285413"/>
              <a:gd name="connsiteX4160" fmla="*/ 2427898 w 11806666"/>
              <a:gd name="connsiteY4160" fmla="*/ 5789776 h 10285413"/>
              <a:gd name="connsiteX4161" fmla="*/ 2437931 w 11806666"/>
              <a:gd name="connsiteY4161" fmla="*/ 5789776 h 10285413"/>
              <a:gd name="connsiteX4162" fmla="*/ 2447963 w 11806666"/>
              <a:gd name="connsiteY4162" fmla="*/ 5789776 h 10285413"/>
              <a:gd name="connsiteX4163" fmla="*/ 2447963 w 11806666"/>
              <a:gd name="connsiteY4163" fmla="*/ 5779744 h 10285413"/>
              <a:gd name="connsiteX4164" fmla="*/ 2427898 w 11806666"/>
              <a:gd name="connsiteY4164" fmla="*/ 5769711 h 10285413"/>
              <a:gd name="connsiteX4165" fmla="*/ 481565 w 11806666"/>
              <a:gd name="connsiteY4165" fmla="*/ 5769711 h 10285413"/>
              <a:gd name="connsiteX4166" fmla="*/ 501631 w 11806666"/>
              <a:gd name="connsiteY4166" fmla="*/ 5769711 h 10285413"/>
              <a:gd name="connsiteX4167" fmla="*/ 481565 w 11806666"/>
              <a:gd name="connsiteY4167" fmla="*/ 5789776 h 10285413"/>
              <a:gd name="connsiteX4168" fmla="*/ 481565 w 11806666"/>
              <a:gd name="connsiteY4168" fmla="*/ 5769711 h 10285413"/>
              <a:gd name="connsiteX4169" fmla="*/ 120390 w 11806666"/>
              <a:gd name="connsiteY4169" fmla="*/ 5769711 h 10285413"/>
              <a:gd name="connsiteX4170" fmla="*/ 100325 w 11806666"/>
              <a:gd name="connsiteY4170" fmla="*/ 5809841 h 10285413"/>
              <a:gd name="connsiteX4171" fmla="*/ 100325 w 11806666"/>
              <a:gd name="connsiteY4171" fmla="*/ 5789776 h 10285413"/>
              <a:gd name="connsiteX4172" fmla="*/ 3007281 w 11806666"/>
              <a:gd name="connsiteY4172" fmla="*/ 5757168 h 10285413"/>
              <a:gd name="connsiteX4173" fmla="*/ 2999758 w 11806666"/>
              <a:gd name="connsiteY4173" fmla="*/ 5759676 h 10285413"/>
              <a:gd name="connsiteX4174" fmla="*/ 2989724 w 11806666"/>
              <a:gd name="connsiteY4174" fmla="*/ 5769711 h 10285413"/>
              <a:gd name="connsiteX4175" fmla="*/ 2999758 w 11806666"/>
              <a:gd name="connsiteY4175" fmla="*/ 5769711 h 10285413"/>
              <a:gd name="connsiteX4176" fmla="*/ 3009791 w 11806666"/>
              <a:gd name="connsiteY4176" fmla="*/ 5769711 h 10285413"/>
              <a:gd name="connsiteX4177" fmla="*/ 3007281 w 11806666"/>
              <a:gd name="connsiteY4177" fmla="*/ 5757168 h 10285413"/>
              <a:gd name="connsiteX4178" fmla="*/ 3671945 w 11806666"/>
              <a:gd name="connsiteY4178" fmla="*/ 5749646 h 10285413"/>
              <a:gd name="connsiteX4179" fmla="*/ 3651881 w 11806666"/>
              <a:gd name="connsiteY4179" fmla="*/ 5759676 h 10285413"/>
              <a:gd name="connsiteX4180" fmla="*/ 3651881 w 11806666"/>
              <a:gd name="connsiteY4180" fmla="*/ 5769711 h 10285413"/>
              <a:gd name="connsiteX4181" fmla="*/ 3671945 w 11806666"/>
              <a:gd name="connsiteY4181" fmla="*/ 5769711 h 10285413"/>
              <a:gd name="connsiteX4182" fmla="*/ 3671945 w 11806666"/>
              <a:gd name="connsiteY4182" fmla="*/ 5749646 h 10285413"/>
              <a:gd name="connsiteX4183" fmla="*/ 2568352 w 11806666"/>
              <a:gd name="connsiteY4183" fmla="*/ 5749646 h 10285413"/>
              <a:gd name="connsiteX4184" fmla="*/ 2548288 w 11806666"/>
              <a:gd name="connsiteY4184" fmla="*/ 5769711 h 10285413"/>
              <a:gd name="connsiteX4185" fmla="*/ 2528223 w 11806666"/>
              <a:gd name="connsiteY4185" fmla="*/ 5809841 h 10285413"/>
              <a:gd name="connsiteX4186" fmla="*/ 2528223 w 11806666"/>
              <a:gd name="connsiteY4186" fmla="*/ 5789776 h 10285413"/>
              <a:gd name="connsiteX4187" fmla="*/ 2508157 w 11806666"/>
              <a:gd name="connsiteY4187" fmla="*/ 5809841 h 10285413"/>
              <a:gd name="connsiteX4188" fmla="*/ 2518190 w 11806666"/>
              <a:gd name="connsiteY4188" fmla="*/ 5839939 h 10285413"/>
              <a:gd name="connsiteX4189" fmla="*/ 2528223 w 11806666"/>
              <a:gd name="connsiteY4189" fmla="*/ 5849972 h 10285413"/>
              <a:gd name="connsiteX4190" fmla="*/ 2508157 w 11806666"/>
              <a:gd name="connsiteY4190" fmla="*/ 5849972 h 10285413"/>
              <a:gd name="connsiteX4191" fmla="*/ 2488093 w 11806666"/>
              <a:gd name="connsiteY4191" fmla="*/ 5849972 h 10285413"/>
              <a:gd name="connsiteX4192" fmla="*/ 2468028 w 11806666"/>
              <a:gd name="connsiteY4192" fmla="*/ 5849972 h 10285413"/>
              <a:gd name="connsiteX4193" fmla="*/ 2468028 w 11806666"/>
              <a:gd name="connsiteY4193" fmla="*/ 5890103 h 10285413"/>
              <a:gd name="connsiteX4194" fmla="*/ 2478060 w 11806666"/>
              <a:gd name="connsiteY4194" fmla="*/ 5900134 h 10285413"/>
              <a:gd name="connsiteX4195" fmla="*/ 2488093 w 11806666"/>
              <a:gd name="connsiteY4195" fmla="*/ 5910167 h 10285413"/>
              <a:gd name="connsiteX4196" fmla="*/ 2468028 w 11806666"/>
              <a:gd name="connsiteY4196" fmla="*/ 5910167 h 10285413"/>
              <a:gd name="connsiteX4197" fmla="*/ 2437931 w 11806666"/>
              <a:gd name="connsiteY4197" fmla="*/ 5910167 h 10285413"/>
              <a:gd name="connsiteX4198" fmla="*/ 2427898 w 11806666"/>
              <a:gd name="connsiteY4198" fmla="*/ 5950298 h 10285413"/>
              <a:gd name="connsiteX4199" fmla="*/ 2407832 w 11806666"/>
              <a:gd name="connsiteY4199" fmla="*/ 5950298 h 10285413"/>
              <a:gd name="connsiteX4200" fmla="*/ 2387768 w 11806666"/>
              <a:gd name="connsiteY4200" fmla="*/ 5950298 h 10285413"/>
              <a:gd name="connsiteX4201" fmla="*/ 2347635 w 11806666"/>
              <a:gd name="connsiteY4201" fmla="*/ 5970362 h 10285413"/>
              <a:gd name="connsiteX4202" fmla="*/ 2327571 w 11806666"/>
              <a:gd name="connsiteY4202" fmla="*/ 5980396 h 10285413"/>
              <a:gd name="connsiteX4203" fmla="*/ 2287440 w 11806666"/>
              <a:gd name="connsiteY4203" fmla="*/ 6010493 h 10285413"/>
              <a:gd name="connsiteX4204" fmla="*/ 2287440 w 11806666"/>
              <a:gd name="connsiteY4204" fmla="*/ 6030558 h 10285413"/>
              <a:gd name="connsiteX4205" fmla="*/ 2337606 w 11806666"/>
              <a:gd name="connsiteY4205" fmla="*/ 6030558 h 10285413"/>
              <a:gd name="connsiteX4206" fmla="*/ 2347635 w 11806666"/>
              <a:gd name="connsiteY4206" fmla="*/ 6050626 h 10285413"/>
              <a:gd name="connsiteX4207" fmla="*/ 2367704 w 11806666"/>
              <a:gd name="connsiteY4207" fmla="*/ 6050626 h 10285413"/>
              <a:gd name="connsiteX4208" fmla="*/ 2387768 w 11806666"/>
              <a:gd name="connsiteY4208" fmla="*/ 6050626 h 10285413"/>
              <a:gd name="connsiteX4209" fmla="*/ 2407832 w 11806666"/>
              <a:gd name="connsiteY4209" fmla="*/ 6050626 h 10285413"/>
              <a:gd name="connsiteX4210" fmla="*/ 2447963 w 11806666"/>
              <a:gd name="connsiteY4210" fmla="*/ 5990429 h 10285413"/>
              <a:gd name="connsiteX4211" fmla="*/ 2508157 w 11806666"/>
              <a:gd name="connsiteY4211" fmla="*/ 5890103 h 10285413"/>
              <a:gd name="connsiteX4212" fmla="*/ 2528223 w 11806666"/>
              <a:gd name="connsiteY4212" fmla="*/ 5870037 h 10285413"/>
              <a:gd name="connsiteX4213" fmla="*/ 2568352 w 11806666"/>
              <a:gd name="connsiteY4213" fmla="*/ 5890103 h 10285413"/>
              <a:gd name="connsiteX4214" fmla="*/ 2578385 w 11806666"/>
              <a:gd name="connsiteY4214" fmla="*/ 5920200 h 10285413"/>
              <a:gd name="connsiteX4215" fmla="*/ 2588421 w 11806666"/>
              <a:gd name="connsiteY4215" fmla="*/ 5910167 h 10285413"/>
              <a:gd name="connsiteX4216" fmla="*/ 2598454 w 11806666"/>
              <a:gd name="connsiteY4216" fmla="*/ 5880069 h 10285413"/>
              <a:gd name="connsiteX4217" fmla="*/ 2608483 w 11806666"/>
              <a:gd name="connsiteY4217" fmla="*/ 5849972 h 10285413"/>
              <a:gd name="connsiteX4218" fmla="*/ 2588421 w 11806666"/>
              <a:gd name="connsiteY4218" fmla="*/ 5789776 h 10285413"/>
              <a:gd name="connsiteX4219" fmla="*/ 2648616 w 11806666"/>
              <a:gd name="connsiteY4219" fmla="*/ 5749646 h 10285413"/>
              <a:gd name="connsiteX4220" fmla="*/ 2628552 w 11806666"/>
              <a:gd name="connsiteY4220" fmla="*/ 5749646 h 10285413"/>
              <a:gd name="connsiteX4221" fmla="*/ 2588421 w 11806666"/>
              <a:gd name="connsiteY4221" fmla="*/ 5749646 h 10285413"/>
              <a:gd name="connsiteX4222" fmla="*/ 2086787 w 11806666"/>
              <a:gd name="connsiteY4222" fmla="*/ 5749646 h 10285413"/>
              <a:gd name="connsiteX4223" fmla="*/ 2026592 w 11806666"/>
              <a:gd name="connsiteY4223" fmla="*/ 5789776 h 10285413"/>
              <a:gd name="connsiteX4224" fmla="*/ 2006526 w 11806666"/>
              <a:gd name="connsiteY4224" fmla="*/ 5829906 h 10285413"/>
              <a:gd name="connsiteX4225" fmla="*/ 2046656 w 11806666"/>
              <a:gd name="connsiteY4225" fmla="*/ 5809841 h 10285413"/>
              <a:gd name="connsiteX4226" fmla="*/ 2066723 w 11806666"/>
              <a:gd name="connsiteY4226" fmla="*/ 5769711 h 10285413"/>
              <a:gd name="connsiteX4227" fmla="*/ 2046656 w 11806666"/>
              <a:gd name="connsiteY4227" fmla="*/ 5749646 h 10285413"/>
              <a:gd name="connsiteX4228" fmla="*/ 2006526 w 11806666"/>
              <a:gd name="connsiteY4228" fmla="*/ 5769711 h 10285413"/>
              <a:gd name="connsiteX4229" fmla="*/ 2026592 w 11806666"/>
              <a:gd name="connsiteY4229" fmla="*/ 5769711 h 10285413"/>
              <a:gd name="connsiteX4230" fmla="*/ 2046656 w 11806666"/>
              <a:gd name="connsiteY4230" fmla="*/ 5749646 h 10285413"/>
              <a:gd name="connsiteX4231" fmla="*/ 1484831 w 11806666"/>
              <a:gd name="connsiteY4231" fmla="*/ 5749646 h 10285413"/>
              <a:gd name="connsiteX4232" fmla="*/ 1484831 w 11806666"/>
              <a:gd name="connsiteY4232" fmla="*/ 5769711 h 10285413"/>
              <a:gd name="connsiteX4233" fmla="*/ 1464764 w 11806666"/>
              <a:gd name="connsiteY4233" fmla="*/ 5779744 h 10285413"/>
              <a:gd name="connsiteX4234" fmla="*/ 1444700 w 11806666"/>
              <a:gd name="connsiteY4234" fmla="*/ 5769711 h 10285413"/>
              <a:gd name="connsiteX4235" fmla="*/ 3029855 w 11806666"/>
              <a:gd name="connsiteY4235" fmla="*/ 5729578 h 10285413"/>
              <a:gd name="connsiteX4236" fmla="*/ 3029855 w 11806666"/>
              <a:gd name="connsiteY4236" fmla="*/ 5749646 h 10285413"/>
              <a:gd name="connsiteX4237" fmla="*/ 3049919 w 11806666"/>
              <a:gd name="connsiteY4237" fmla="*/ 5729578 h 10285413"/>
              <a:gd name="connsiteX4238" fmla="*/ 1605221 w 11806666"/>
              <a:gd name="connsiteY4238" fmla="*/ 5729578 h 10285413"/>
              <a:gd name="connsiteX4239" fmla="*/ 1585158 w 11806666"/>
              <a:gd name="connsiteY4239" fmla="*/ 5749646 h 10285413"/>
              <a:gd name="connsiteX4240" fmla="*/ 1585158 w 11806666"/>
              <a:gd name="connsiteY4240" fmla="*/ 5769711 h 10285413"/>
              <a:gd name="connsiteX4241" fmla="*/ 1605221 w 11806666"/>
              <a:gd name="connsiteY4241" fmla="*/ 5749646 h 10285413"/>
              <a:gd name="connsiteX4242" fmla="*/ 3712077 w 11806666"/>
              <a:gd name="connsiteY4242" fmla="*/ 5709515 h 10285413"/>
              <a:gd name="connsiteX4243" fmla="*/ 3692009 w 11806666"/>
              <a:gd name="connsiteY4243" fmla="*/ 5719548 h 10285413"/>
              <a:gd name="connsiteX4244" fmla="*/ 3712077 w 11806666"/>
              <a:gd name="connsiteY4244" fmla="*/ 5729578 h 10285413"/>
              <a:gd name="connsiteX4245" fmla="*/ 3712077 w 11806666"/>
              <a:gd name="connsiteY4245" fmla="*/ 5709515 h 10285413"/>
              <a:gd name="connsiteX4246" fmla="*/ 2106851 w 11806666"/>
              <a:gd name="connsiteY4246" fmla="*/ 5709515 h 10285413"/>
              <a:gd name="connsiteX4247" fmla="*/ 2086787 w 11806666"/>
              <a:gd name="connsiteY4247" fmla="*/ 5729578 h 10285413"/>
              <a:gd name="connsiteX4248" fmla="*/ 2106851 w 11806666"/>
              <a:gd name="connsiteY4248" fmla="*/ 5729578 h 10285413"/>
              <a:gd name="connsiteX4249" fmla="*/ 2106851 w 11806666"/>
              <a:gd name="connsiteY4249" fmla="*/ 5709515 h 10285413"/>
              <a:gd name="connsiteX4250" fmla="*/ 642089 w 11806666"/>
              <a:gd name="connsiteY4250" fmla="*/ 5709515 h 10285413"/>
              <a:gd name="connsiteX4251" fmla="*/ 622022 w 11806666"/>
              <a:gd name="connsiteY4251" fmla="*/ 5729578 h 10285413"/>
              <a:gd name="connsiteX4252" fmla="*/ 642089 w 11806666"/>
              <a:gd name="connsiteY4252" fmla="*/ 5729578 h 10285413"/>
              <a:gd name="connsiteX4253" fmla="*/ 642089 w 11806666"/>
              <a:gd name="connsiteY4253" fmla="*/ 5709515 h 10285413"/>
              <a:gd name="connsiteX4254" fmla="*/ 1459749 w 11806666"/>
              <a:gd name="connsiteY4254" fmla="*/ 5679418 h 10285413"/>
              <a:gd name="connsiteX4255" fmla="*/ 1444700 w 11806666"/>
              <a:gd name="connsiteY4255" fmla="*/ 5689451 h 10285413"/>
              <a:gd name="connsiteX4256" fmla="*/ 1444700 w 11806666"/>
              <a:gd name="connsiteY4256" fmla="*/ 5709515 h 10285413"/>
              <a:gd name="connsiteX4257" fmla="*/ 1464764 w 11806666"/>
              <a:gd name="connsiteY4257" fmla="*/ 5689451 h 10285413"/>
              <a:gd name="connsiteX4258" fmla="*/ 1459749 w 11806666"/>
              <a:gd name="connsiteY4258" fmla="*/ 5679418 h 10285413"/>
              <a:gd name="connsiteX4259" fmla="*/ 1123654 w 11806666"/>
              <a:gd name="connsiteY4259" fmla="*/ 5669383 h 10285413"/>
              <a:gd name="connsiteX4260" fmla="*/ 1143720 w 11806666"/>
              <a:gd name="connsiteY4260" fmla="*/ 5669383 h 10285413"/>
              <a:gd name="connsiteX4261" fmla="*/ 1123654 w 11806666"/>
              <a:gd name="connsiteY4261" fmla="*/ 5689451 h 10285413"/>
              <a:gd name="connsiteX4262" fmla="*/ 1123654 w 11806666"/>
              <a:gd name="connsiteY4262" fmla="*/ 5669383 h 10285413"/>
              <a:gd name="connsiteX4263" fmla="*/ 1679842 w 11806666"/>
              <a:gd name="connsiteY4263" fmla="*/ 5654957 h 10285413"/>
              <a:gd name="connsiteX4264" fmla="*/ 1675449 w 11806666"/>
              <a:gd name="connsiteY4264" fmla="*/ 5659350 h 10285413"/>
              <a:gd name="connsiteX4265" fmla="*/ 1645353 w 11806666"/>
              <a:gd name="connsiteY4265" fmla="*/ 5689451 h 10285413"/>
              <a:gd name="connsiteX4266" fmla="*/ 3752204 w 11806666"/>
              <a:gd name="connsiteY4266" fmla="*/ 5649320 h 10285413"/>
              <a:gd name="connsiteX4267" fmla="*/ 3732140 w 11806666"/>
              <a:gd name="connsiteY4267" fmla="*/ 5669383 h 10285413"/>
              <a:gd name="connsiteX4268" fmla="*/ 3752204 w 11806666"/>
              <a:gd name="connsiteY4268" fmla="*/ 5669383 h 10285413"/>
              <a:gd name="connsiteX4269" fmla="*/ 4048168 w 11806666"/>
              <a:gd name="connsiteY4269" fmla="*/ 5639287 h 10285413"/>
              <a:gd name="connsiteX4270" fmla="*/ 4033120 w 11806666"/>
              <a:gd name="connsiteY4270" fmla="*/ 5649320 h 10285413"/>
              <a:gd name="connsiteX4271" fmla="*/ 4013056 w 11806666"/>
              <a:gd name="connsiteY4271" fmla="*/ 5649320 h 10285413"/>
              <a:gd name="connsiteX4272" fmla="*/ 4033120 w 11806666"/>
              <a:gd name="connsiteY4272" fmla="*/ 5669383 h 10285413"/>
              <a:gd name="connsiteX4273" fmla="*/ 4053186 w 11806666"/>
              <a:gd name="connsiteY4273" fmla="*/ 5649320 h 10285413"/>
              <a:gd name="connsiteX4274" fmla="*/ 4048168 w 11806666"/>
              <a:gd name="connsiteY4274" fmla="*/ 5639287 h 10285413"/>
              <a:gd name="connsiteX4275" fmla="*/ 2588421 w 11806666"/>
              <a:gd name="connsiteY4275" fmla="*/ 5629252 h 10285413"/>
              <a:gd name="connsiteX4276" fmla="*/ 2568352 w 11806666"/>
              <a:gd name="connsiteY4276" fmla="*/ 5649320 h 10285413"/>
              <a:gd name="connsiteX4277" fmla="*/ 2588421 w 11806666"/>
              <a:gd name="connsiteY4277" fmla="*/ 5649320 h 10285413"/>
              <a:gd name="connsiteX4278" fmla="*/ 2588421 w 11806666"/>
              <a:gd name="connsiteY4278" fmla="*/ 5629252 h 10285413"/>
              <a:gd name="connsiteX4279" fmla="*/ 3250572 w 11806666"/>
              <a:gd name="connsiteY4279" fmla="*/ 5609188 h 10285413"/>
              <a:gd name="connsiteX4280" fmla="*/ 3250572 w 11806666"/>
              <a:gd name="connsiteY4280" fmla="*/ 5629252 h 10285413"/>
              <a:gd name="connsiteX4281" fmla="*/ 3260606 w 11806666"/>
              <a:gd name="connsiteY4281" fmla="*/ 5619222 h 10285413"/>
              <a:gd name="connsiteX4282" fmla="*/ 3250572 w 11806666"/>
              <a:gd name="connsiteY4282" fmla="*/ 5609188 h 10285413"/>
              <a:gd name="connsiteX4283" fmla="*/ 2728876 w 11806666"/>
              <a:gd name="connsiteY4283" fmla="*/ 5609188 h 10285413"/>
              <a:gd name="connsiteX4284" fmla="*/ 2708812 w 11806666"/>
              <a:gd name="connsiteY4284" fmla="*/ 5649320 h 10285413"/>
              <a:gd name="connsiteX4285" fmla="*/ 2708812 w 11806666"/>
              <a:gd name="connsiteY4285" fmla="*/ 5669383 h 10285413"/>
              <a:gd name="connsiteX4286" fmla="*/ 2688746 w 11806666"/>
              <a:gd name="connsiteY4286" fmla="*/ 5669383 h 10285413"/>
              <a:gd name="connsiteX4287" fmla="*/ 2668681 w 11806666"/>
              <a:gd name="connsiteY4287" fmla="*/ 5644304 h 10285413"/>
              <a:gd name="connsiteX4288" fmla="*/ 2668681 w 11806666"/>
              <a:gd name="connsiteY4288" fmla="*/ 5669383 h 10285413"/>
              <a:gd name="connsiteX4289" fmla="*/ 2648616 w 11806666"/>
              <a:gd name="connsiteY4289" fmla="*/ 5669383 h 10285413"/>
              <a:gd name="connsiteX4290" fmla="*/ 2588421 w 11806666"/>
              <a:gd name="connsiteY4290" fmla="*/ 5709515 h 10285413"/>
              <a:gd name="connsiteX4291" fmla="*/ 2618519 w 11806666"/>
              <a:gd name="connsiteY4291" fmla="*/ 5709515 h 10285413"/>
              <a:gd name="connsiteX4292" fmla="*/ 2668681 w 11806666"/>
              <a:gd name="connsiteY4292" fmla="*/ 5709515 h 10285413"/>
              <a:gd name="connsiteX4293" fmla="*/ 2678714 w 11806666"/>
              <a:gd name="connsiteY4293" fmla="*/ 5709515 h 10285413"/>
              <a:gd name="connsiteX4294" fmla="*/ 2688746 w 11806666"/>
              <a:gd name="connsiteY4294" fmla="*/ 5689451 h 10285413"/>
              <a:gd name="connsiteX4295" fmla="*/ 2728876 w 11806666"/>
              <a:gd name="connsiteY4295" fmla="*/ 5669383 h 10285413"/>
              <a:gd name="connsiteX4296" fmla="*/ 2688746 w 11806666"/>
              <a:gd name="connsiteY4296" fmla="*/ 5609188 h 10285413"/>
              <a:gd name="connsiteX4297" fmla="*/ 2668681 w 11806666"/>
              <a:gd name="connsiteY4297" fmla="*/ 5629252 h 10285413"/>
              <a:gd name="connsiteX4298" fmla="*/ 2668681 w 11806666"/>
              <a:gd name="connsiteY4298" fmla="*/ 5644301 h 10285413"/>
              <a:gd name="connsiteX4299" fmla="*/ 1063459 w 11806666"/>
              <a:gd name="connsiteY4299" fmla="*/ 5609188 h 10285413"/>
              <a:gd name="connsiteX4300" fmla="*/ 1063459 w 11806666"/>
              <a:gd name="connsiteY4300" fmla="*/ 5649320 h 10285413"/>
              <a:gd name="connsiteX4301" fmla="*/ 1043395 w 11806666"/>
              <a:gd name="connsiteY4301" fmla="*/ 5669383 h 10285413"/>
              <a:gd name="connsiteX4302" fmla="*/ 1023328 w 11806666"/>
              <a:gd name="connsiteY4302" fmla="*/ 5669383 h 10285413"/>
              <a:gd name="connsiteX4303" fmla="*/ 1033361 w 11806666"/>
              <a:gd name="connsiteY4303" fmla="*/ 5649320 h 10285413"/>
              <a:gd name="connsiteX4304" fmla="*/ 1043395 w 11806666"/>
              <a:gd name="connsiteY4304" fmla="*/ 5629252 h 10285413"/>
              <a:gd name="connsiteX4305" fmla="*/ 1725615 w 11806666"/>
              <a:gd name="connsiteY4305" fmla="*/ 5569057 h 10285413"/>
              <a:gd name="connsiteX4306" fmla="*/ 1725615 w 11806666"/>
              <a:gd name="connsiteY4306" fmla="*/ 5589125 h 10285413"/>
              <a:gd name="connsiteX4307" fmla="*/ 1745679 w 11806666"/>
              <a:gd name="connsiteY4307" fmla="*/ 5569057 h 10285413"/>
              <a:gd name="connsiteX4308" fmla="*/ 3732140 w 11806666"/>
              <a:gd name="connsiteY4308" fmla="*/ 5528926 h 10285413"/>
              <a:gd name="connsiteX4309" fmla="*/ 3712077 w 11806666"/>
              <a:gd name="connsiteY4309" fmla="*/ 5548994 h 10285413"/>
              <a:gd name="connsiteX4310" fmla="*/ 3732140 w 11806666"/>
              <a:gd name="connsiteY4310" fmla="*/ 5548994 h 10285413"/>
              <a:gd name="connsiteX4311" fmla="*/ 3732140 w 11806666"/>
              <a:gd name="connsiteY4311" fmla="*/ 5528926 h 10285413"/>
              <a:gd name="connsiteX4312" fmla="*/ 1565090 w 11806666"/>
              <a:gd name="connsiteY4312" fmla="*/ 5528926 h 10285413"/>
              <a:gd name="connsiteX4313" fmla="*/ 1565090 w 11806666"/>
              <a:gd name="connsiteY4313" fmla="*/ 5548994 h 10285413"/>
              <a:gd name="connsiteX4314" fmla="*/ 1585158 w 11806666"/>
              <a:gd name="connsiteY4314" fmla="*/ 5528926 h 10285413"/>
              <a:gd name="connsiteX4315" fmla="*/ 1344373 w 11806666"/>
              <a:gd name="connsiteY4315" fmla="*/ 5528926 h 10285413"/>
              <a:gd name="connsiteX4316" fmla="*/ 1264112 w 11806666"/>
              <a:gd name="connsiteY4316" fmla="*/ 5629252 h 10285413"/>
              <a:gd name="connsiteX4317" fmla="*/ 1344373 w 11806666"/>
              <a:gd name="connsiteY4317" fmla="*/ 5528926 h 10285413"/>
              <a:gd name="connsiteX4318" fmla="*/ 2799105 w 11806666"/>
              <a:gd name="connsiteY4318" fmla="*/ 5508862 h 10285413"/>
              <a:gd name="connsiteX4319" fmla="*/ 2769007 w 11806666"/>
              <a:gd name="connsiteY4319" fmla="*/ 5518895 h 10285413"/>
              <a:gd name="connsiteX4320" fmla="*/ 2769007 w 11806666"/>
              <a:gd name="connsiteY4320" fmla="*/ 5528926 h 10285413"/>
              <a:gd name="connsiteX4321" fmla="*/ 2779038 w 11806666"/>
              <a:gd name="connsiteY4321" fmla="*/ 5548994 h 10285413"/>
              <a:gd name="connsiteX4322" fmla="*/ 2799105 w 11806666"/>
              <a:gd name="connsiteY4322" fmla="*/ 5548994 h 10285413"/>
              <a:gd name="connsiteX4323" fmla="*/ 2809136 w 11806666"/>
              <a:gd name="connsiteY4323" fmla="*/ 5528926 h 10285413"/>
              <a:gd name="connsiteX4324" fmla="*/ 2829205 w 11806666"/>
              <a:gd name="connsiteY4324" fmla="*/ 5518895 h 10285413"/>
              <a:gd name="connsiteX4325" fmla="*/ 2799105 w 11806666"/>
              <a:gd name="connsiteY4325" fmla="*/ 5508862 h 10285413"/>
              <a:gd name="connsiteX4326" fmla="*/ 4213709 w 11806666"/>
              <a:gd name="connsiteY4326" fmla="*/ 5468730 h 10285413"/>
              <a:gd name="connsiteX4327" fmla="*/ 4213709 w 11806666"/>
              <a:gd name="connsiteY4327" fmla="*/ 5488796 h 10285413"/>
              <a:gd name="connsiteX4328" fmla="*/ 4233773 w 11806666"/>
              <a:gd name="connsiteY4328" fmla="*/ 5468730 h 10285413"/>
              <a:gd name="connsiteX4329" fmla="*/ 4213709 w 11806666"/>
              <a:gd name="connsiteY4329" fmla="*/ 5468730 h 10285413"/>
              <a:gd name="connsiteX4330" fmla="*/ 1404568 w 11806666"/>
              <a:gd name="connsiteY4330" fmla="*/ 5468730 h 10285413"/>
              <a:gd name="connsiteX4331" fmla="*/ 1364437 w 11806666"/>
              <a:gd name="connsiteY4331" fmla="*/ 5508862 h 10285413"/>
              <a:gd name="connsiteX4332" fmla="*/ 1344373 w 11806666"/>
              <a:gd name="connsiteY4332" fmla="*/ 5528926 h 10285413"/>
              <a:gd name="connsiteX4333" fmla="*/ 1364437 w 11806666"/>
              <a:gd name="connsiteY4333" fmla="*/ 5488796 h 10285413"/>
              <a:gd name="connsiteX4334" fmla="*/ 260848 w 11806666"/>
              <a:gd name="connsiteY4334" fmla="*/ 5468730 h 10285413"/>
              <a:gd name="connsiteX4335" fmla="*/ 240784 w 11806666"/>
              <a:gd name="connsiteY4335" fmla="*/ 5508862 h 10285413"/>
              <a:gd name="connsiteX4336" fmla="*/ 200653 w 11806666"/>
              <a:gd name="connsiteY4336" fmla="*/ 5528926 h 10285413"/>
              <a:gd name="connsiteX4337" fmla="*/ 210683 w 11806666"/>
              <a:gd name="connsiteY4337" fmla="*/ 5518895 h 10285413"/>
              <a:gd name="connsiteX4338" fmla="*/ 240784 w 11806666"/>
              <a:gd name="connsiteY4338" fmla="*/ 5488796 h 10285413"/>
              <a:gd name="connsiteX4339" fmla="*/ 1344373 w 11806666"/>
              <a:gd name="connsiteY4339" fmla="*/ 5448666 h 10285413"/>
              <a:gd name="connsiteX4340" fmla="*/ 1344373 w 11806666"/>
              <a:gd name="connsiteY4340" fmla="*/ 5468730 h 10285413"/>
              <a:gd name="connsiteX4341" fmla="*/ 1334340 w 11806666"/>
              <a:gd name="connsiteY4341" fmla="*/ 5458698 h 10285413"/>
              <a:gd name="connsiteX4342" fmla="*/ 1344373 w 11806666"/>
              <a:gd name="connsiteY4342" fmla="*/ 5448666 h 10285413"/>
              <a:gd name="connsiteX4343" fmla="*/ 501631 w 11806666"/>
              <a:gd name="connsiteY4343" fmla="*/ 5448666 h 10285413"/>
              <a:gd name="connsiteX4344" fmla="*/ 481565 w 11806666"/>
              <a:gd name="connsiteY4344" fmla="*/ 5488796 h 10285413"/>
              <a:gd name="connsiteX4345" fmla="*/ 471534 w 11806666"/>
              <a:gd name="connsiteY4345" fmla="*/ 5518895 h 10285413"/>
              <a:gd name="connsiteX4346" fmla="*/ 451467 w 11806666"/>
              <a:gd name="connsiteY4346" fmla="*/ 5569057 h 10285413"/>
              <a:gd name="connsiteX4347" fmla="*/ 421369 w 11806666"/>
              <a:gd name="connsiteY4347" fmla="*/ 5589125 h 10285413"/>
              <a:gd name="connsiteX4348" fmla="*/ 441436 w 11806666"/>
              <a:gd name="connsiteY4348" fmla="*/ 5548994 h 10285413"/>
              <a:gd name="connsiteX4349" fmla="*/ 461501 w 11806666"/>
              <a:gd name="connsiteY4349" fmla="*/ 5488796 h 10285413"/>
              <a:gd name="connsiteX4350" fmla="*/ 321042 w 11806666"/>
              <a:gd name="connsiteY4350" fmla="*/ 5428600 h 10285413"/>
              <a:gd name="connsiteX4351" fmla="*/ 321042 w 11806666"/>
              <a:gd name="connsiteY4351" fmla="*/ 5468730 h 10285413"/>
              <a:gd name="connsiteX4352" fmla="*/ 280912 w 11806666"/>
              <a:gd name="connsiteY4352" fmla="*/ 5508862 h 10285413"/>
              <a:gd name="connsiteX4353" fmla="*/ 321042 w 11806666"/>
              <a:gd name="connsiteY4353" fmla="*/ 5428600 h 10285413"/>
              <a:gd name="connsiteX4354" fmla="*/ 3972925 w 11806666"/>
              <a:gd name="connsiteY4354" fmla="*/ 5408535 h 10285413"/>
              <a:gd name="connsiteX4355" fmla="*/ 3902695 w 11806666"/>
              <a:gd name="connsiteY4355" fmla="*/ 5478764 h 10285413"/>
              <a:gd name="connsiteX4356" fmla="*/ 3812403 w 11806666"/>
              <a:gd name="connsiteY4356" fmla="*/ 5569057 h 10285413"/>
              <a:gd name="connsiteX4357" fmla="*/ 3802370 w 11806666"/>
              <a:gd name="connsiteY4357" fmla="*/ 5599154 h 10285413"/>
              <a:gd name="connsiteX4358" fmla="*/ 3792336 w 11806666"/>
              <a:gd name="connsiteY4358" fmla="*/ 5609188 h 10285413"/>
              <a:gd name="connsiteX4359" fmla="*/ 3852533 w 11806666"/>
              <a:gd name="connsiteY4359" fmla="*/ 5569057 h 10285413"/>
              <a:gd name="connsiteX4360" fmla="*/ 3872597 w 11806666"/>
              <a:gd name="connsiteY4360" fmla="*/ 5528926 h 10285413"/>
              <a:gd name="connsiteX4361" fmla="*/ 3972925 w 11806666"/>
              <a:gd name="connsiteY4361" fmla="*/ 5408535 h 10285413"/>
              <a:gd name="connsiteX4362" fmla="*/ 2849269 w 11806666"/>
              <a:gd name="connsiteY4362" fmla="*/ 5408535 h 10285413"/>
              <a:gd name="connsiteX4363" fmla="*/ 2869335 w 11806666"/>
              <a:gd name="connsiteY4363" fmla="*/ 5428600 h 10285413"/>
              <a:gd name="connsiteX4364" fmla="*/ 2869335 w 11806666"/>
              <a:gd name="connsiteY4364" fmla="*/ 5408535 h 10285413"/>
              <a:gd name="connsiteX4365" fmla="*/ 2568352 w 11806666"/>
              <a:gd name="connsiteY4365" fmla="*/ 5408535 h 10285413"/>
              <a:gd name="connsiteX4366" fmla="*/ 2568352 w 11806666"/>
              <a:gd name="connsiteY4366" fmla="*/ 5428600 h 10285413"/>
              <a:gd name="connsiteX4367" fmla="*/ 2588421 w 11806666"/>
              <a:gd name="connsiteY4367" fmla="*/ 5428600 h 10285413"/>
              <a:gd name="connsiteX4368" fmla="*/ 2568352 w 11806666"/>
              <a:gd name="connsiteY4368" fmla="*/ 5408535 h 10285413"/>
              <a:gd name="connsiteX4369" fmla="*/ 1264112 w 11806666"/>
              <a:gd name="connsiteY4369" fmla="*/ 5408535 h 10285413"/>
              <a:gd name="connsiteX4370" fmla="*/ 1244048 w 11806666"/>
              <a:gd name="connsiteY4370" fmla="*/ 5448666 h 10285413"/>
              <a:gd name="connsiteX4371" fmla="*/ 1203915 w 11806666"/>
              <a:gd name="connsiteY4371" fmla="*/ 5468730 h 10285413"/>
              <a:gd name="connsiteX4372" fmla="*/ 963133 w 11806666"/>
              <a:gd name="connsiteY4372" fmla="*/ 5408535 h 10285413"/>
              <a:gd name="connsiteX4373" fmla="*/ 943067 w 11806666"/>
              <a:gd name="connsiteY4373" fmla="*/ 5428600 h 10285413"/>
              <a:gd name="connsiteX4374" fmla="*/ 923001 w 11806666"/>
              <a:gd name="connsiteY4374" fmla="*/ 5468730 h 10285413"/>
              <a:gd name="connsiteX4375" fmla="*/ 3409215 w 11806666"/>
              <a:gd name="connsiteY4375" fmla="*/ 5396622 h 10285413"/>
              <a:gd name="connsiteX4376" fmla="*/ 3380999 w 11806666"/>
              <a:gd name="connsiteY4376" fmla="*/ 5428600 h 10285413"/>
              <a:gd name="connsiteX4377" fmla="*/ 3320803 w 11806666"/>
              <a:gd name="connsiteY4377" fmla="*/ 5498828 h 10285413"/>
              <a:gd name="connsiteX4378" fmla="*/ 3290703 w 11806666"/>
              <a:gd name="connsiteY4378" fmla="*/ 5528926 h 10285413"/>
              <a:gd name="connsiteX4379" fmla="*/ 3350901 w 11806666"/>
              <a:gd name="connsiteY4379" fmla="*/ 5508862 h 10285413"/>
              <a:gd name="connsiteX4380" fmla="*/ 3401063 w 11806666"/>
              <a:gd name="connsiteY4380" fmla="*/ 5428600 h 10285413"/>
              <a:gd name="connsiteX4381" fmla="*/ 3411097 w 11806666"/>
              <a:gd name="connsiteY4381" fmla="*/ 5398503 h 10285413"/>
              <a:gd name="connsiteX4382" fmla="*/ 3409215 w 11806666"/>
              <a:gd name="connsiteY4382" fmla="*/ 5396622 h 10285413"/>
              <a:gd name="connsiteX4383" fmla="*/ 4253840 w 11806666"/>
              <a:gd name="connsiteY4383" fmla="*/ 5388469 h 10285413"/>
              <a:gd name="connsiteX4384" fmla="*/ 4253840 w 11806666"/>
              <a:gd name="connsiteY4384" fmla="*/ 5408535 h 10285413"/>
              <a:gd name="connsiteX4385" fmla="*/ 4273904 w 11806666"/>
              <a:gd name="connsiteY4385" fmla="*/ 5388469 h 10285413"/>
              <a:gd name="connsiteX4386" fmla="*/ 3471292 w 11806666"/>
              <a:gd name="connsiteY4386" fmla="*/ 5388469 h 10285413"/>
              <a:gd name="connsiteX4387" fmla="*/ 3471292 w 11806666"/>
              <a:gd name="connsiteY4387" fmla="*/ 5408535 h 10285413"/>
              <a:gd name="connsiteX4388" fmla="*/ 3471292 w 11806666"/>
              <a:gd name="connsiteY4388" fmla="*/ 5448666 h 10285413"/>
              <a:gd name="connsiteX4389" fmla="*/ 3451228 w 11806666"/>
              <a:gd name="connsiteY4389" fmla="*/ 5488796 h 10285413"/>
              <a:gd name="connsiteX4390" fmla="*/ 3511424 w 11806666"/>
              <a:gd name="connsiteY4390" fmla="*/ 5428600 h 10285413"/>
              <a:gd name="connsiteX4391" fmla="*/ 3531488 w 11806666"/>
              <a:gd name="connsiteY4391" fmla="*/ 5408535 h 10285413"/>
              <a:gd name="connsiteX4392" fmla="*/ 3511424 w 11806666"/>
              <a:gd name="connsiteY4392" fmla="*/ 5388469 h 10285413"/>
              <a:gd name="connsiteX4393" fmla="*/ 3491356 w 11806666"/>
              <a:gd name="connsiteY4393" fmla="*/ 5388469 h 10285413"/>
              <a:gd name="connsiteX4394" fmla="*/ 3471292 w 11806666"/>
              <a:gd name="connsiteY4394" fmla="*/ 5388469 h 10285413"/>
              <a:gd name="connsiteX4395" fmla="*/ 3852533 w 11806666"/>
              <a:gd name="connsiteY4395" fmla="*/ 5368405 h 10285413"/>
              <a:gd name="connsiteX4396" fmla="*/ 3852533 w 11806666"/>
              <a:gd name="connsiteY4396" fmla="*/ 5388469 h 10285413"/>
              <a:gd name="connsiteX4397" fmla="*/ 3872597 w 11806666"/>
              <a:gd name="connsiteY4397" fmla="*/ 5368405 h 10285413"/>
              <a:gd name="connsiteX4398" fmla="*/ 1926263 w 11806666"/>
              <a:gd name="connsiteY4398" fmla="*/ 5368405 h 10285413"/>
              <a:gd name="connsiteX4399" fmla="*/ 1926263 w 11806666"/>
              <a:gd name="connsiteY4399" fmla="*/ 5388469 h 10285413"/>
              <a:gd name="connsiteX4400" fmla="*/ 1946331 w 11806666"/>
              <a:gd name="connsiteY4400" fmla="*/ 5368405 h 10285413"/>
              <a:gd name="connsiteX4401" fmla="*/ 842742 w 11806666"/>
              <a:gd name="connsiteY4401" fmla="*/ 5368405 h 10285413"/>
              <a:gd name="connsiteX4402" fmla="*/ 842742 w 11806666"/>
              <a:gd name="connsiteY4402" fmla="*/ 5388469 h 10285413"/>
              <a:gd name="connsiteX4403" fmla="*/ 822675 w 11806666"/>
              <a:gd name="connsiteY4403" fmla="*/ 5388469 h 10285413"/>
              <a:gd name="connsiteX4404" fmla="*/ 842742 w 11806666"/>
              <a:gd name="connsiteY4404" fmla="*/ 5368405 h 10285413"/>
              <a:gd name="connsiteX4405" fmla="*/ 321042 w 11806666"/>
              <a:gd name="connsiteY4405" fmla="*/ 5368405 h 10285413"/>
              <a:gd name="connsiteX4406" fmla="*/ 300976 w 11806666"/>
              <a:gd name="connsiteY4406" fmla="*/ 5408535 h 10285413"/>
              <a:gd name="connsiteX4407" fmla="*/ 280912 w 11806666"/>
              <a:gd name="connsiteY4407" fmla="*/ 5408535 h 10285413"/>
              <a:gd name="connsiteX4408" fmla="*/ 2927023 w 11806666"/>
              <a:gd name="connsiteY4408" fmla="*/ 5355864 h 10285413"/>
              <a:gd name="connsiteX4409" fmla="*/ 2919497 w 11806666"/>
              <a:gd name="connsiteY4409" fmla="*/ 5358372 h 10285413"/>
              <a:gd name="connsiteX4410" fmla="*/ 2909465 w 11806666"/>
              <a:gd name="connsiteY4410" fmla="*/ 5388469 h 10285413"/>
              <a:gd name="connsiteX4411" fmla="*/ 2929529 w 11806666"/>
              <a:gd name="connsiteY4411" fmla="*/ 5368405 h 10285413"/>
              <a:gd name="connsiteX4412" fmla="*/ 2927023 w 11806666"/>
              <a:gd name="connsiteY4412" fmla="*/ 5355864 h 10285413"/>
              <a:gd name="connsiteX4413" fmla="*/ 4233773 w 11806666"/>
              <a:gd name="connsiteY4413" fmla="*/ 5348340 h 10285413"/>
              <a:gd name="connsiteX4414" fmla="*/ 4203676 w 11806666"/>
              <a:gd name="connsiteY4414" fmla="*/ 5378438 h 10285413"/>
              <a:gd name="connsiteX4415" fmla="*/ 4173577 w 11806666"/>
              <a:gd name="connsiteY4415" fmla="*/ 5408535 h 10285413"/>
              <a:gd name="connsiteX4416" fmla="*/ 4233773 w 11806666"/>
              <a:gd name="connsiteY4416" fmla="*/ 5368405 h 10285413"/>
              <a:gd name="connsiteX4417" fmla="*/ 1906198 w 11806666"/>
              <a:gd name="connsiteY4417" fmla="*/ 5348340 h 10285413"/>
              <a:gd name="connsiteX4418" fmla="*/ 1886134 w 11806666"/>
              <a:gd name="connsiteY4418" fmla="*/ 5368405 h 10285413"/>
              <a:gd name="connsiteX4419" fmla="*/ 1846006 w 11806666"/>
              <a:gd name="connsiteY4419" fmla="*/ 5408535 h 10285413"/>
              <a:gd name="connsiteX4420" fmla="*/ 1856039 w 11806666"/>
              <a:gd name="connsiteY4420" fmla="*/ 5378438 h 10285413"/>
              <a:gd name="connsiteX4421" fmla="*/ 1825942 w 11806666"/>
              <a:gd name="connsiteY4421" fmla="*/ 5368405 h 10285413"/>
              <a:gd name="connsiteX4422" fmla="*/ 1805875 w 11806666"/>
              <a:gd name="connsiteY4422" fmla="*/ 5368405 h 10285413"/>
              <a:gd name="connsiteX4423" fmla="*/ 1785811 w 11806666"/>
              <a:gd name="connsiteY4423" fmla="*/ 5388469 h 10285413"/>
              <a:gd name="connsiteX4424" fmla="*/ 1765743 w 11806666"/>
              <a:gd name="connsiteY4424" fmla="*/ 5388469 h 10285413"/>
              <a:gd name="connsiteX4425" fmla="*/ 1765743 w 11806666"/>
              <a:gd name="connsiteY4425" fmla="*/ 5368405 h 10285413"/>
              <a:gd name="connsiteX4426" fmla="*/ 1685484 w 11806666"/>
              <a:gd name="connsiteY4426" fmla="*/ 5448666 h 10285413"/>
              <a:gd name="connsiteX4427" fmla="*/ 1685484 w 11806666"/>
              <a:gd name="connsiteY4427" fmla="*/ 5488796 h 10285413"/>
              <a:gd name="connsiteX4428" fmla="*/ 1685484 w 11806666"/>
              <a:gd name="connsiteY4428" fmla="*/ 5508862 h 10285413"/>
              <a:gd name="connsiteX4429" fmla="*/ 1725615 w 11806666"/>
              <a:gd name="connsiteY4429" fmla="*/ 5508862 h 10285413"/>
              <a:gd name="connsiteX4430" fmla="*/ 1725615 w 11806666"/>
              <a:gd name="connsiteY4430" fmla="*/ 5488796 h 10285413"/>
              <a:gd name="connsiteX4431" fmla="*/ 1765743 w 11806666"/>
              <a:gd name="connsiteY4431" fmla="*/ 5448666 h 10285413"/>
              <a:gd name="connsiteX4432" fmla="*/ 1775776 w 11806666"/>
              <a:gd name="connsiteY4432" fmla="*/ 5438633 h 10285413"/>
              <a:gd name="connsiteX4433" fmla="*/ 1785811 w 11806666"/>
              <a:gd name="connsiteY4433" fmla="*/ 5408535 h 10285413"/>
              <a:gd name="connsiteX4434" fmla="*/ 1785811 w 11806666"/>
              <a:gd name="connsiteY4434" fmla="*/ 5388469 h 10285413"/>
              <a:gd name="connsiteX4435" fmla="*/ 1805875 w 11806666"/>
              <a:gd name="connsiteY4435" fmla="*/ 5388469 h 10285413"/>
              <a:gd name="connsiteX4436" fmla="*/ 1846006 w 11806666"/>
              <a:gd name="connsiteY4436" fmla="*/ 5408535 h 10285413"/>
              <a:gd name="connsiteX4437" fmla="*/ 1765743 w 11806666"/>
              <a:gd name="connsiteY4437" fmla="*/ 5508862 h 10285413"/>
              <a:gd name="connsiteX4438" fmla="*/ 1805875 w 11806666"/>
              <a:gd name="connsiteY4438" fmla="*/ 5488796 h 10285413"/>
              <a:gd name="connsiteX4439" fmla="*/ 1846006 w 11806666"/>
              <a:gd name="connsiteY4439" fmla="*/ 5448666 h 10285413"/>
              <a:gd name="connsiteX4440" fmla="*/ 1866070 w 11806666"/>
              <a:gd name="connsiteY4440" fmla="*/ 5408535 h 10285413"/>
              <a:gd name="connsiteX4441" fmla="*/ 1886134 w 11806666"/>
              <a:gd name="connsiteY4441" fmla="*/ 5408535 h 10285413"/>
              <a:gd name="connsiteX4442" fmla="*/ 1906198 w 11806666"/>
              <a:gd name="connsiteY4442" fmla="*/ 5388469 h 10285413"/>
              <a:gd name="connsiteX4443" fmla="*/ 1906198 w 11806666"/>
              <a:gd name="connsiteY4443" fmla="*/ 5358372 h 10285413"/>
              <a:gd name="connsiteX4444" fmla="*/ 1906198 w 11806666"/>
              <a:gd name="connsiteY4444" fmla="*/ 5348340 h 10285413"/>
              <a:gd name="connsiteX4445" fmla="*/ 4013056 w 11806666"/>
              <a:gd name="connsiteY4445" fmla="*/ 5328274 h 10285413"/>
              <a:gd name="connsiteX4446" fmla="*/ 3992989 w 11806666"/>
              <a:gd name="connsiteY4446" fmla="*/ 5388469 h 10285413"/>
              <a:gd name="connsiteX4447" fmla="*/ 4013056 w 11806666"/>
              <a:gd name="connsiteY4447" fmla="*/ 5368405 h 10285413"/>
              <a:gd name="connsiteX4448" fmla="*/ 1735646 w 11806666"/>
              <a:gd name="connsiteY4448" fmla="*/ 5328274 h 10285413"/>
              <a:gd name="connsiteX4449" fmla="*/ 1725615 w 11806666"/>
              <a:gd name="connsiteY4449" fmla="*/ 5348340 h 10285413"/>
              <a:gd name="connsiteX4450" fmla="*/ 1745679 w 11806666"/>
              <a:gd name="connsiteY4450" fmla="*/ 5348340 h 10285413"/>
              <a:gd name="connsiteX4451" fmla="*/ 1735646 w 11806666"/>
              <a:gd name="connsiteY4451" fmla="*/ 5328274 h 10285413"/>
              <a:gd name="connsiteX4452" fmla="*/ 963133 w 11806666"/>
              <a:gd name="connsiteY4452" fmla="*/ 5328274 h 10285413"/>
              <a:gd name="connsiteX4453" fmla="*/ 963133 w 11806666"/>
              <a:gd name="connsiteY4453" fmla="*/ 5348340 h 10285413"/>
              <a:gd name="connsiteX4454" fmla="*/ 983197 w 11806666"/>
              <a:gd name="connsiteY4454" fmla="*/ 5328274 h 10285413"/>
              <a:gd name="connsiteX4455" fmla="*/ 1424632 w 11806666"/>
              <a:gd name="connsiteY4455" fmla="*/ 5308210 h 10285413"/>
              <a:gd name="connsiteX4456" fmla="*/ 1444700 w 11806666"/>
              <a:gd name="connsiteY4456" fmla="*/ 5308210 h 10285413"/>
              <a:gd name="connsiteX4457" fmla="*/ 1444700 w 11806666"/>
              <a:gd name="connsiteY4457" fmla="*/ 5328274 h 10285413"/>
              <a:gd name="connsiteX4458" fmla="*/ 1424632 w 11806666"/>
              <a:gd name="connsiteY4458" fmla="*/ 5308210 h 10285413"/>
              <a:gd name="connsiteX4459" fmla="*/ 541759 w 11806666"/>
              <a:gd name="connsiteY4459" fmla="*/ 5308210 h 10285413"/>
              <a:gd name="connsiteX4460" fmla="*/ 531729 w 11806666"/>
              <a:gd name="connsiteY4460" fmla="*/ 5328274 h 10285413"/>
              <a:gd name="connsiteX4461" fmla="*/ 521695 w 11806666"/>
              <a:gd name="connsiteY4461" fmla="*/ 5318242 h 10285413"/>
              <a:gd name="connsiteX4462" fmla="*/ 541759 w 11806666"/>
              <a:gd name="connsiteY4462" fmla="*/ 5308210 h 10285413"/>
              <a:gd name="connsiteX4463" fmla="*/ 872840 w 11806666"/>
              <a:gd name="connsiteY4463" fmla="*/ 5288142 h 10285413"/>
              <a:gd name="connsiteX4464" fmla="*/ 882870 w 11806666"/>
              <a:gd name="connsiteY4464" fmla="*/ 5298176 h 10285413"/>
              <a:gd name="connsiteX4465" fmla="*/ 862806 w 11806666"/>
              <a:gd name="connsiteY4465" fmla="*/ 5308210 h 10285413"/>
              <a:gd name="connsiteX4466" fmla="*/ 872840 w 11806666"/>
              <a:gd name="connsiteY4466" fmla="*/ 5288142 h 10285413"/>
              <a:gd name="connsiteX4467" fmla="*/ 2969660 w 11806666"/>
              <a:gd name="connsiteY4467" fmla="*/ 5268079 h 10285413"/>
              <a:gd name="connsiteX4468" fmla="*/ 2989724 w 11806666"/>
              <a:gd name="connsiteY4468" fmla="*/ 5288142 h 10285413"/>
              <a:gd name="connsiteX4469" fmla="*/ 3009791 w 11806666"/>
              <a:gd name="connsiteY4469" fmla="*/ 5268079 h 10285413"/>
              <a:gd name="connsiteX4470" fmla="*/ 2989724 w 11806666"/>
              <a:gd name="connsiteY4470" fmla="*/ 5268079 h 10285413"/>
              <a:gd name="connsiteX4471" fmla="*/ 2969660 w 11806666"/>
              <a:gd name="connsiteY4471" fmla="*/ 5268079 h 10285413"/>
              <a:gd name="connsiteX4472" fmla="*/ 1956365 w 11806666"/>
              <a:gd name="connsiteY4472" fmla="*/ 5268079 h 10285413"/>
              <a:gd name="connsiteX4473" fmla="*/ 1946331 w 11806666"/>
              <a:gd name="connsiteY4473" fmla="*/ 5288142 h 10285413"/>
              <a:gd name="connsiteX4474" fmla="*/ 1966397 w 11806666"/>
              <a:gd name="connsiteY4474" fmla="*/ 5288142 h 10285413"/>
              <a:gd name="connsiteX4475" fmla="*/ 1956365 w 11806666"/>
              <a:gd name="connsiteY4475" fmla="*/ 5268079 h 10285413"/>
              <a:gd name="connsiteX4476" fmla="*/ 1474798 w 11806666"/>
              <a:gd name="connsiteY4476" fmla="*/ 5268079 h 10285413"/>
              <a:gd name="connsiteX4477" fmla="*/ 1484831 w 11806666"/>
              <a:gd name="connsiteY4477" fmla="*/ 5288142 h 10285413"/>
              <a:gd name="connsiteX4478" fmla="*/ 1464764 w 11806666"/>
              <a:gd name="connsiteY4478" fmla="*/ 5288142 h 10285413"/>
              <a:gd name="connsiteX4479" fmla="*/ 1474798 w 11806666"/>
              <a:gd name="connsiteY4479" fmla="*/ 5268079 h 10285413"/>
              <a:gd name="connsiteX4480" fmla="*/ 4173577 w 11806666"/>
              <a:gd name="connsiteY4480" fmla="*/ 5248014 h 10285413"/>
              <a:gd name="connsiteX4481" fmla="*/ 4033120 w 11806666"/>
              <a:gd name="connsiteY4481" fmla="*/ 5428600 h 10285413"/>
              <a:gd name="connsiteX4482" fmla="*/ 4113381 w 11806666"/>
              <a:gd name="connsiteY4482" fmla="*/ 5348340 h 10285413"/>
              <a:gd name="connsiteX4483" fmla="*/ 4173577 w 11806666"/>
              <a:gd name="connsiteY4483" fmla="*/ 5248014 h 10285413"/>
              <a:gd name="connsiteX4484" fmla="*/ 300976 w 11806666"/>
              <a:gd name="connsiteY4484" fmla="*/ 5248014 h 10285413"/>
              <a:gd name="connsiteX4485" fmla="*/ 311009 w 11806666"/>
              <a:gd name="connsiteY4485" fmla="*/ 5268079 h 10285413"/>
              <a:gd name="connsiteX4486" fmla="*/ 321042 w 11806666"/>
              <a:gd name="connsiteY4486" fmla="*/ 5308210 h 10285413"/>
              <a:gd name="connsiteX4487" fmla="*/ 260848 w 11806666"/>
              <a:gd name="connsiteY4487" fmla="*/ 5308210 h 10285413"/>
              <a:gd name="connsiteX4488" fmla="*/ 300976 w 11806666"/>
              <a:gd name="connsiteY4488" fmla="*/ 5248014 h 10285413"/>
              <a:gd name="connsiteX4489" fmla="*/ 3972925 w 11806666"/>
              <a:gd name="connsiteY4489" fmla="*/ 5227948 h 10285413"/>
              <a:gd name="connsiteX4490" fmla="*/ 3912729 w 11806666"/>
              <a:gd name="connsiteY4490" fmla="*/ 5308210 h 10285413"/>
              <a:gd name="connsiteX4491" fmla="*/ 3932793 w 11806666"/>
              <a:gd name="connsiteY4491" fmla="*/ 5288142 h 10285413"/>
              <a:gd name="connsiteX4492" fmla="*/ 3972925 w 11806666"/>
              <a:gd name="connsiteY4492" fmla="*/ 5227948 h 10285413"/>
              <a:gd name="connsiteX4493" fmla="*/ 2106851 w 11806666"/>
              <a:gd name="connsiteY4493" fmla="*/ 5227948 h 10285413"/>
              <a:gd name="connsiteX4494" fmla="*/ 2086787 w 11806666"/>
              <a:gd name="connsiteY4494" fmla="*/ 5248014 h 10285413"/>
              <a:gd name="connsiteX4495" fmla="*/ 2106851 w 11806666"/>
              <a:gd name="connsiteY4495" fmla="*/ 5248014 h 10285413"/>
              <a:gd name="connsiteX4496" fmla="*/ 3310772 w 11806666"/>
              <a:gd name="connsiteY4496" fmla="*/ 5207884 h 10285413"/>
              <a:gd name="connsiteX4497" fmla="*/ 3290703 w 11806666"/>
              <a:gd name="connsiteY4497" fmla="*/ 5248014 h 10285413"/>
              <a:gd name="connsiteX4498" fmla="*/ 3310772 w 11806666"/>
              <a:gd name="connsiteY4498" fmla="*/ 5227948 h 10285413"/>
              <a:gd name="connsiteX4499" fmla="*/ 1143720 w 11806666"/>
              <a:gd name="connsiteY4499" fmla="*/ 5187817 h 10285413"/>
              <a:gd name="connsiteX4500" fmla="*/ 1163784 w 11806666"/>
              <a:gd name="connsiteY4500" fmla="*/ 5207884 h 10285413"/>
              <a:gd name="connsiteX4501" fmla="*/ 1163784 w 11806666"/>
              <a:gd name="connsiteY4501" fmla="*/ 5227948 h 10285413"/>
              <a:gd name="connsiteX4502" fmla="*/ 1143720 w 11806666"/>
              <a:gd name="connsiteY4502" fmla="*/ 5248014 h 10285413"/>
              <a:gd name="connsiteX4503" fmla="*/ 1103590 w 11806666"/>
              <a:gd name="connsiteY4503" fmla="*/ 5308210 h 10285413"/>
              <a:gd name="connsiteX4504" fmla="*/ 1043395 w 11806666"/>
              <a:gd name="connsiteY4504" fmla="*/ 5348340 h 10285413"/>
              <a:gd name="connsiteX4505" fmla="*/ 1023328 w 11806666"/>
              <a:gd name="connsiteY4505" fmla="*/ 5348340 h 10285413"/>
              <a:gd name="connsiteX4506" fmla="*/ 1003264 w 11806666"/>
              <a:gd name="connsiteY4506" fmla="*/ 5368405 h 10285413"/>
              <a:gd name="connsiteX4507" fmla="*/ 1003264 w 11806666"/>
              <a:gd name="connsiteY4507" fmla="*/ 5408535 h 10285413"/>
              <a:gd name="connsiteX4508" fmla="*/ 983197 w 11806666"/>
              <a:gd name="connsiteY4508" fmla="*/ 5428600 h 10285413"/>
              <a:gd name="connsiteX4509" fmla="*/ 983197 w 11806666"/>
              <a:gd name="connsiteY4509" fmla="*/ 5448666 h 10285413"/>
              <a:gd name="connsiteX4510" fmla="*/ 943067 w 11806666"/>
              <a:gd name="connsiteY4510" fmla="*/ 5478764 h 10285413"/>
              <a:gd name="connsiteX4511" fmla="*/ 923001 w 11806666"/>
              <a:gd name="connsiteY4511" fmla="*/ 5518895 h 10285413"/>
              <a:gd name="connsiteX4512" fmla="*/ 983197 w 11806666"/>
              <a:gd name="connsiteY4512" fmla="*/ 5528926 h 10285413"/>
              <a:gd name="connsiteX4513" fmla="*/ 1003264 w 11806666"/>
              <a:gd name="connsiteY4513" fmla="*/ 5508862 h 10285413"/>
              <a:gd name="connsiteX4514" fmla="*/ 1003264 w 11806666"/>
              <a:gd name="connsiteY4514" fmla="*/ 5488796 h 10285413"/>
              <a:gd name="connsiteX4515" fmla="*/ 1043395 w 11806666"/>
              <a:gd name="connsiteY4515" fmla="*/ 5468730 h 10285413"/>
              <a:gd name="connsiteX4516" fmla="*/ 1083526 w 11806666"/>
              <a:gd name="connsiteY4516" fmla="*/ 5428600 h 10285413"/>
              <a:gd name="connsiteX4517" fmla="*/ 1123654 w 11806666"/>
              <a:gd name="connsiteY4517" fmla="*/ 5388469 h 10285413"/>
              <a:gd name="connsiteX4518" fmla="*/ 1173818 w 11806666"/>
              <a:gd name="connsiteY4518" fmla="*/ 5308210 h 10285413"/>
              <a:gd name="connsiteX4519" fmla="*/ 1183850 w 11806666"/>
              <a:gd name="connsiteY4519" fmla="*/ 5298176 h 10285413"/>
              <a:gd name="connsiteX4520" fmla="*/ 1203915 w 11806666"/>
              <a:gd name="connsiteY4520" fmla="*/ 5268079 h 10285413"/>
              <a:gd name="connsiteX4521" fmla="*/ 1183850 w 11806666"/>
              <a:gd name="connsiteY4521" fmla="*/ 5207884 h 10285413"/>
              <a:gd name="connsiteX4522" fmla="*/ 1183850 w 11806666"/>
              <a:gd name="connsiteY4522" fmla="*/ 5187817 h 10285413"/>
              <a:gd name="connsiteX4523" fmla="*/ 1735646 w 11806666"/>
              <a:gd name="connsiteY4523" fmla="*/ 5167752 h 10285413"/>
              <a:gd name="connsiteX4524" fmla="*/ 1745679 w 11806666"/>
              <a:gd name="connsiteY4524" fmla="*/ 5187817 h 10285413"/>
              <a:gd name="connsiteX4525" fmla="*/ 1725615 w 11806666"/>
              <a:gd name="connsiteY4525" fmla="*/ 5187817 h 10285413"/>
              <a:gd name="connsiteX4526" fmla="*/ 1735646 w 11806666"/>
              <a:gd name="connsiteY4526" fmla="*/ 5167752 h 10285413"/>
              <a:gd name="connsiteX4527" fmla="*/ 1264112 w 11806666"/>
              <a:gd name="connsiteY4527" fmla="*/ 5167752 h 10285413"/>
              <a:gd name="connsiteX4528" fmla="*/ 1244048 w 11806666"/>
              <a:gd name="connsiteY4528" fmla="*/ 5177787 h 10285413"/>
              <a:gd name="connsiteX4529" fmla="*/ 1264112 w 11806666"/>
              <a:gd name="connsiteY4529" fmla="*/ 5187817 h 10285413"/>
              <a:gd name="connsiteX4530" fmla="*/ 1234012 w 11806666"/>
              <a:gd name="connsiteY4530" fmla="*/ 5167752 h 10285413"/>
              <a:gd name="connsiteX4531" fmla="*/ 1213950 w 11806666"/>
              <a:gd name="connsiteY4531" fmla="*/ 5177787 h 10285413"/>
              <a:gd name="connsiteX4532" fmla="*/ 1223981 w 11806666"/>
              <a:gd name="connsiteY4532" fmla="*/ 5187817 h 10285413"/>
              <a:gd name="connsiteX4533" fmla="*/ 1244048 w 11806666"/>
              <a:gd name="connsiteY4533" fmla="*/ 5167752 h 10285413"/>
              <a:gd name="connsiteX4534" fmla="*/ 1234012 w 11806666"/>
              <a:gd name="connsiteY4534" fmla="*/ 5167752 h 10285413"/>
              <a:gd name="connsiteX4535" fmla="*/ 1023328 w 11806666"/>
              <a:gd name="connsiteY4535" fmla="*/ 5167752 h 10285413"/>
              <a:gd name="connsiteX4536" fmla="*/ 1003264 w 11806666"/>
              <a:gd name="connsiteY4536" fmla="*/ 5207884 h 10285413"/>
              <a:gd name="connsiteX4537" fmla="*/ 1003264 w 11806666"/>
              <a:gd name="connsiteY4537" fmla="*/ 5248014 h 10285413"/>
              <a:gd name="connsiteX4538" fmla="*/ 1023328 w 11806666"/>
              <a:gd name="connsiteY4538" fmla="*/ 5207884 h 10285413"/>
              <a:gd name="connsiteX4539" fmla="*/ 1043395 w 11806666"/>
              <a:gd name="connsiteY4539" fmla="*/ 5187817 h 10285413"/>
              <a:gd name="connsiteX4540" fmla="*/ 1043395 w 11806666"/>
              <a:gd name="connsiteY4540" fmla="*/ 5167752 h 10285413"/>
              <a:gd name="connsiteX4541" fmla="*/ 2999758 w 11806666"/>
              <a:gd name="connsiteY4541" fmla="*/ 5152705 h 10285413"/>
              <a:gd name="connsiteX4542" fmla="*/ 2969660 w 11806666"/>
              <a:gd name="connsiteY4542" fmla="*/ 5167752 h 10285413"/>
              <a:gd name="connsiteX4543" fmla="*/ 2989724 w 11806666"/>
              <a:gd name="connsiteY4543" fmla="*/ 5187817 h 10285413"/>
              <a:gd name="connsiteX4544" fmla="*/ 3009791 w 11806666"/>
              <a:gd name="connsiteY4544" fmla="*/ 5207884 h 10285413"/>
              <a:gd name="connsiteX4545" fmla="*/ 3009791 w 11806666"/>
              <a:gd name="connsiteY4545" fmla="*/ 5187817 h 10285413"/>
              <a:gd name="connsiteX4546" fmla="*/ 2999758 w 11806666"/>
              <a:gd name="connsiteY4546" fmla="*/ 5152705 h 10285413"/>
              <a:gd name="connsiteX4547" fmla="*/ 4715340 w 11806666"/>
              <a:gd name="connsiteY4547" fmla="*/ 5147689 h 10285413"/>
              <a:gd name="connsiteX4548" fmla="*/ 4675210 w 11806666"/>
              <a:gd name="connsiteY4548" fmla="*/ 5187817 h 10285413"/>
              <a:gd name="connsiteX4549" fmla="*/ 4655146 w 11806666"/>
              <a:gd name="connsiteY4549" fmla="*/ 5227948 h 10285413"/>
              <a:gd name="connsiteX4550" fmla="*/ 4675210 w 11806666"/>
              <a:gd name="connsiteY4550" fmla="*/ 5248014 h 10285413"/>
              <a:gd name="connsiteX4551" fmla="*/ 4685243 w 11806666"/>
              <a:gd name="connsiteY4551" fmla="*/ 5227948 h 10285413"/>
              <a:gd name="connsiteX4552" fmla="*/ 4695276 w 11806666"/>
              <a:gd name="connsiteY4552" fmla="*/ 5187817 h 10285413"/>
              <a:gd name="connsiteX4553" fmla="*/ 4715340 w 11806666"/>
              <a:gd name="connsiteY4553" fmla="*/ 5147689 h 10285413"/>
              <a:gd name="connsiteX4554" fmla="*/ 3090053 w 11806666"/>
              <a:gd name="connsiteY4554" fmla="*/ 5147689 h 10285413"/>
              <a:gd name="connsiteX4555" fmla="*/ 3069989 w 11806666"/>
              <a:gd name="connsiteY4555" fmla="*/ 5167752 h 10285413"/>
              <a:gd name="connsiteX4556" fmla="*/ 3069989 w 11806666"/>
              <a:gd name="connsiteY4556" fmla="*/ 5187817 h 10285413"/>
              <a:gd name="connsiteX4557" fmla="*/ 3090053 w 11806666"/>
              <a:gd name="connsiteY4557" fmla="*/ 5147689 h 10285413"/>
              <a:gd name="connsiteX4558" fmla="*/ 1966397 w 11806666"/>
              <a:gd name="connsiteY4558" fmla="*/ 5147689 h 10285413"/>
              <a:gd name="connsiteX4559" fmla="*/ 1926263 w 11806666"/>
              <a:gd name="connsiteY4559" fmla="*/ 5187817 h 10285413"/>
              <a:gd name="connsiteX4560" fmla="*/ 1966397 w 11806666"/>
              <a:gd name="connsiteY4560" fmla="*/ 5187817 h 10285413"/>
              <a:gd name="connsiteX4561" fmla="*/ 1986461 w 11806666"/>
              <a:gd name="connsiteY4561" fmla="*/ 5147689 h 10285413"/>
              <a:gd name="connsiteX4562" fmla="*/ 1464764 w 11806666"/>
              <a:gd name="connsiteY4562" fmla="*/ 5127621 h 10285413"/>
              <a:gd name="connsiteX4563" fmla="*/ 1464764 w 11806666"/>
              <a:gd name="connsiteY4563" fmla="*/ 5147689 h 10285413"/>
              <a:gd name="connsiteX4564" fmla="*/ 1484831 w 11806666"/>
              <a:gd name="connsiteY4564" fmla="*/ 5127621 h 10285413"/>
              <a:gd name="connsiteX4565" fmla="*/ 1284179 w 11806666"/>
              <a:gd name="connsiteY4565" fmla="*/ 5107556 h 10285413"/>
              <a:gd name="connsiteX4566" fmla="*/ 1264112 w 11806666"/>
              <a:gd name="connsiteY4566" fmla="*/ 5127621 h 10285413"/>
              <a:gd name="connsiteX4567" fmla="*/ 1284179 w 11806666"/>
              <a:gd name="connsiteY4567" fmla="*/ 5127621 h 10285413"/>
              <a:gd name="connsiteX4568" fmla="*/ 1284179 w 11806666"/>
              <a:gd name="connsiteY4568" fmla="*/ 5107556 h 10285413"/>
              <a:gd name="connsiteX4569" fmla="*/ 391272 w 11806666"/>
              <a:gd name="connsiteY4569" fmla="*/ 5107556 h 10285413"/>
              <a:gd name="connsiteX4570" fmla="*/ 381237 w 11806666"/>
              <a:gd name="connsiteY4570" fmla="*/ 5127621 h 10285413"/>
              <a:gd name="connsiteX4571" fmla="*/ 391272 w 11806666"/>
              <a:gd name="connsiteY4571" fmla="*/ 5117588 h 10285413"/>
              <a:gd name="connsiteX4572" fmla="*/ 391272 w 11806666"/>
              <a:gd name="connsiteY4572" fmla="*/ 5107556 h 10285413"/>
              <a:gd name="connsiteX4573" fmla="*/ 2149492 w 11806666"/>
              <a:gd name="connsiteY4573" fmla="*/ 5092507 h 10285413"/>
              <a:gd name="connsiteX4574" fmla="*/ 2146984 w 11806666"/>
              <a:gd name="connsiteY4574" fmla="*/ 5097523 h 10285413"/>
              <a:gd name="connsiteX4575" fmla="*/ 2126920 w 11806666"/>
              <a:gd name="connsiteY4575" fmla="*/ 5107556 h 10285413"/>
              <a:gd name="connsiteX4576" fmla="*/ 2106851 w 11806666"/>
              <a:gd name="connsiteY4576" fmla="*/ 5107556 h 10285413"/>
              <a:gd name="connsiteX4577" fmla="*/ 2106851 w 11806666"/>
              <a:gd name="connsiteY4577" fmla="*/ 5127621 h 10285413"/>
              <a:gd name="connsiteX4578" fmla="*/ 2126920 w 11806666"/>
              <a:gd name="connsiteY4578" fmla="*/ 5127621 h 10285413"/>
              <a:gd name="connsiteX4579" fmla="*/ 2157017 w 11806666"/>
              <a:gd name="connsiteY4579" fmla="*/ 5117588 h 10285413"/>
              <a:gd name="connsiteX4580" fmla="*/ 2157017 w 11806666"/>
              <a:gd name="connsiteY4580" fmla="*/ 5097523 h 10285413"/>
              <a:gd name="connsiteX4581" fmla="*/ 2149492 w 11806666"/>
              <a:gd name="connsiteY4581" fmla="*/ 5092507 h 10285413"/>
              <a:gd name="connsiteX4582" fmla="*/ 1464764 w 11806666"/>
              <a:gd name="connsiteY4582" fmla="*/ 5087490 h 10285413"/>
              <a:gd name="connsiteX4583" fmla="*/ 1444700 w 11806666"/>
              <a:gd name="connsiteY4583" fmla="*/ 5107556 h 10285413"/>
              <a:gd name="connsiteX4584" fmla="*/ 1424632 w 11806666"/>
              <a:gd name="connsiteY4584" fmla="*/ 5147689 h 10285413"/>
              <a:gd name="connsiteX4585" fmla="*/ 1444700 w 11806666"/>
              <a:gd name="connsiteY4585" fmla="*/ 5127621 h 10285413"/>
              <a:gd name="connsiteX4586" fmla="*/ 1324307 w 11806666"/>
              <a:gd name="connsiteY4586" fmla="*/ 5087490 h 10285413"/>
              <a:gd name="connsiteX4587" fmla="*/ 1334340 w 11806666"/>
              <a:gd name="connsiteY4587" fmla="*/ 5097523 h 10285413"/>
              <a:gd name="connsiteX4588" fmla="*/ 1344373 w 11806666"/>
              <a:gd name="connsiteY4588" fmla="*/ 5107556 h 10285413"/>
              <a:gd name="connsiteX4589" fmla="*/ 1324307 w 11806666"/>
              <a:gd name="connsiteY4589" fmla="*/ 5127621 h 10285413"/>
              <a:gd name="connsiteX4590" fmla="*/ 1324307 w 11806666"/>
              <a:gd name="connsiteY4590" fmla="*/ 5107556 h 10285413"/>
              <a:gd name="connsiteX4591" fmla="*/ 1324307 w 11806666"/>
              <a:gd name="connsiteY4591" fmla="*/ 5087490 h 10285413"/>
              <a:gd name="connsiteX4592" fmla="*/ 581890 w 11806666"/>
              <a:gd name="connsiteY4592" fmla="*/ 5087490 h 10285413"/>
              <a:gd name="connsiteX4593" fmla="*/ 571859 w 11806666"/>
              <a:gd name="connsiteY4593" fmla="*/ 5097523 h 10285413"/>
              <a:gd name="connsiteX4594" fmla="*/ 561826 w 11806666"/>
              <a:gd name="connsiteY4594" fmla="*/ 5107556 h 10285413"/>
              <a:gd name="connsiteX4595" fmla="*/ 581890 w 11806666"/>
              <a:gd name="connsiteY4595" fmla="*/ 5107556 h 10285413"/>
              <a:gd name="connsiteX4596" fmla="*/ 601958 w 11806666"/>
              <a:gd name="connsiteY4596" fmla="*/ 5107556 h 10285413"/>
              <a:gd name="connsiteX4597" fmla="*/ 581890 w 11806666"/>
              <a:gd name="connsiteY4597" fmla="*/ 5087490 h 10285413"/>
              <a:gd name="connsiteX4598" fmla="*/ 4153514 w 11806666"/>
              <a:gd name="connsiteY4598" fmla="*/ 5067425 h 10285413"/>
              <a:gd name="connsiteX4599" fmla="*/ 4133445 w 11806666"/>
              <a:gd name="connsiteY4599" fmla="*/ 5107556 h 10285413"/>
              <a:gd name="connsiteX4600" fmla="*/ 4153514 w 11806666"/>
              <a:gd name="connsiteY4600" fmla="*/ 5087490 h 10285413"/>
              <a:gd name="connsiteX4601" fmla="*/ 4173577 w 11806666"/>
              <a:gd name="connsiteY4601" fmla="*/ 5067425 h 10285413"/>
              <a:gd name="connsiteX4602" fmla="*/ 3090053 w 11806666"/>
              <a:gd name="connsiteY4602" fmla="*/ 5067425 h 10285413"/>
              <a:gd name="connsiteX4603" fmla="*/ 3069989 w 11806666"/>
              <a:gd name="connsiteY4603" fmla="*/ 5087490 h 10285413"/>
              <a:gd name="connsiteX4604" fmla="*/ 3049919 w 11806666"/>
              <a:gd name="connsiteY4604" fmla="*/ 5147689 h 10285413"/>
              <a:gd name="connsiteX4605" fmla="*/ 3069989 w 11806666"/>
              <a:gd name="connsiteY4605" fmla="*/ 5107556 h 10285413"/>
              <a:gd name="connsiteX4606" fmla="*/ 1003264 w 11806666"/>
              <a:gd name="connsiteY4606" fmla="*/ 5067425 h 10285413"/>
              <a:gd name="connsiteX4607" fmla="*/ 1003264 w 11806666"/>
              <a:gd name="connsiteY4607" fmla="*/ 5087490 h 10285413"/>
              <a:gd name="connsiteX4608" fmla="*/ 1003264 w 11806666"/>
              <a:gd name="connsiteY4608" fmla="*/ 5107556 h 10285413"/>
              <a:gd name="connsiteX4609" fmla="*/ 1023328 w 11806666"/>
              <a:gd name="connsiteY4609" fmla="*/ 5087490 h 10285413"/>
              <a:gd name="connsiteX4610" fmla="*/ 1003264 w 11806666"/>
              <a:gd name="connsiteY4610" fmla="*/ 5067425 h 10285413"/>
              <a:gd name="connsiteX4611" fmla="*/ 902937 w 11806666"/>
              <a:gd name="connsiteY4611" fmla="*/ 5067425 h 10285413"/>
              <a:gd name="connsiteX4612" fmla="*/ 912970 w 11806666"/>
              <a:gd name="connsiteY4612" fmla="*/ 5087490 h 10285413"/>
              <a:gd name="connsiteX4613" fmla="*/ 923001 w 11806666"/>
              <a:gd name="connsiteY4613" fmla="*/ 5067425 h 10285413"/>
              <a:gd name="connsiteX4614" fmla="*/ 902937 w 11806666"/>
              <a:gd name="connsiteY4614" fmla="*/ 5067425 h 10285413"/>
              <a:gd name="connsiteX4615" fmla="*/ 2046656 w 11806666"/>
              <a:gd name="connsiteY4615" fmla="*/ 5047362 h 10285413"/>
              <a:gd name="connsiteX4616" fmla="*/ 2006526 w 11806666"/>
              <a:gd name="connsiteY4616" fmla="*/ 5087490 h 10285413"/>
              <a:gd name="connsiteX4617" fmla="*/ 2046656 w 11806666"/>
              <a:gd name="connsiteY4617" fmla="*/ 5087490 h 10285413"/>
              <a:gd name="connsiteX4618" fmla="*/ 2046656 w 11806666"/>
              <a:gd name="connsiteY4618" fmla="*/ 5047362 h 10285413"/>
              <a:gd name="connsiteX4619" fmla="*/ 739905 w 11806666"/>
              <a:gd name="connsiteY4619" fmla="*/ 5032311 h 10285413"/>
              <a:gd name="connsiteX4620" fmla="*/ 732381 w 11806666"/>
              <a:gd name="connsiteY4620" fmla="*/ 5037327 h 10285413"/>
              <a:gd name="connsiteX4621" fmla="*/ 722348 w 11806666"/>
              <a:gd name="connsiteY4621" fmla="*/ 5047362 h 10285413"/>
              <a:gd name="connsiteX4622" fmla="*/ 742412 w 11806666"/>
              <a:gd name="connsiteY4622" fmla="*/ 5047362 h 10285413"/>
              <a:gd name="connsiteX4623" fmla="*/ 742412 w 11806666"/>
              <a:gd name="connsiteY4623" fmla="*/ 5037327 h 10285413"/>
              <a:gd name="connsiteX4624" fmla="*/ 739905 w 11806666"/>
              <a:gd name="connsiteY4624" fmla="*/ 5032311 h 10285413"/>
              <a:gd name="connsiteX4625" fmla="*/ 2187115 w 11806666"/>
              <a:gd name="connsiteY4625" fmla="*/ 5027294 h 10285413"/>
              <a:gd name="connsiteX4626" fmla="*/ 2187115 w 11806666"/>
              <a:gd name="connsiteY4626" fmla="*/ 5047362 h 10285413"/>
              <a:gd name="connsiteX4627" fmla="*/ 2207179 w 11806666"/>
              <a:gd name="connsiteY4627" fmla="*/ 5047362 h 10285413"/>
              <a:gd name="connsiteX4628" fmla="*/ 1710564 w 11806666"/>
              <a:gd name="connsiteY4628" fmla="*/ 5014754 h 10285413"/>
              <a:gd name="connsiteX4629" fmla="*/ 1705548 w 11806666"/>
              <a:gd name="connsiteY4629" fmla="*/ 5017261 h 10285413"/>
              <a:gd name="connsiteX4630" fmla="*/ 1715582 w 11806666"/>
              <a:gd name="connsiteY4630" fmla="*/ 5037327 h 10285413"/>
              <a:gd name="connsiteX4631" fmla="*/ 1725615 w 11806666"/>
              <a:gd name="connsiteY4631" fmla="*/ 5047362 h 10285413"/>
              <a:gd name="connsiteX4632" fmla="*/ 1725615 w 11806666"/>
              <a:gd name="connsiteY4632" fmla="*/ 5027294 h 10285413"/>
              <a:gd name="connsiteX4633" fmla="*/ 1710564 w 11806666"/>
              <a:gd name="connsiteY4633" fmla="*/ 5014754 h 10285413"/>
              <a:gd name="connsiteX4634" fmla="*/ 2217212 w 11806666"/>
              <a:gd name="connsiteY4634" fmla="*/ 5007231 h 10285413"/>
              <a:gd name="connsiteX4635" fmla="*/ 2207179 w 11806666"/>
              <a:gd name="connsiteY4635" fmla="*/ 5027294 h 10285413"/>
              <a:gd name="connsiteX4636" fmla="*/ 2227244 w 11806666"/>
              <a:gd name="connsiteY4636" fmla="*/ 5017261 h 10285413"/>
              <a:gd name="connsiteX4637" fmla="*/ 2217212 w 11806666"/>
              <a:gd name="connsiteY4637" fmla="*/ 5007231 h 10285413"/>
              <a:gd name="connsiteX4638" fmla="*/ 1545026 w 11806666"/>
              <a:gd name="connsiteY4638" fmla="*/ 5007231 h 10285413"/>
              <a:gd name="connsiteX4639" fmla="*/ 1565090 w 11806666"/>
              <a:gd name="connsiteY4639" fmla="*/ 5027294 h 10285413"/>
              <a:gd name="connsiteX4640" fmla="*/ 1565090 w 11806666"/>
              <a:gd name="connsiteY4640" fmla="*/ 5007231 h 10285413"/>
              <a:gd name="connsiteX4641" fmla="*/ 1524960 w 11806666"/>
              <a:gd name="connsiteY4641" fmla="*/ 5007231 h 10285413"/>
              <a:gd name="connsiteX4642" fmla="*/ 1504895 w 11806666"/>
              <a:gd name="connsiteY4642" fmla="*/ 5027294 h 10285413"/>
              <a:gd name="connsiteX4643" fmla="*/ 1504895 w 11806666"/>
              <a:gd name="connsiteY4643" fmla="*/ 5047362 h 10285413"/>
              <a:gd name="connsiteX4644" fmla="*/ 1524960 w 11806666"/>
              <a:gd name="connsiteY4644" fmla="*/ 5027294 h 10285413"/>
              <a:gd name="connsiteX4645" fmla="*/ 1023328 w 11806666"/>
              <a:gd name="connsiteY4645" fmla="*/ 5007231 h 10285413"/>
              <a:gd name="connsiteX4646" fmla="*/ 1023328 w 11806666"/>
              <a:gd name="connsiteY4646" fmla="*/ 5027294 h 10285413"/>
              <a:gd name="connsiteX4647" fmla="*/ 1063459 w 11806666"/>
              <a:gd name="connsiteY4647" fmla="*/ 5027294 h 10285413"/>
              <a:gd name="connsiteX4648" fmla="*/ 1063459 w 11806666"/>
              <a:gd name="connsiteY4648" fmla="*/ 5007231 h 10285413"/>
              <a:gd name="connsiteX4649" fmla="*/ 1023328 w 11806666"/>
              <a:gd name="connsiteY4649" fmla="*/ 5007231 h 10285413"/>
              <a:gd name="connsiteX4650" fmla="*/ 411336 w 11806666"/>
              <a:gd name="connsiteY4650" fmla="*/ 5007231 h 10285413"/>
              <a:gd name="connsiteX4651" fmla="*/ 391272 w 11806666"/>
              <a:gd name="connsiteY4651" fmla="*/ 5027294 h 10285413"/>
              <a:gd name="connsiteX4652" fmla="*/ 381237 w 11806666"/>
              <a:gd name="connsiteY4652" fmla="*/ 5057392 h 10285413"/>
              <a:gd name="connsiteX4653" fmla="*/ 401305 w 11806666"/>
              <a:gd name="connsiteY4653" fmla="*/ 5067425 h 10285413"/>
              <a:gd name="connsiteX4654" fmla="*/ 421369 w 11806666"/>
              <a:gd name="connsiteY4654" fmla="*/ 5047362 h 10285413"/>
              <a:gd name="connsiteX4655" fmla="*/ 411336 w 11806666"/>
              <a:gd name="connsiteY4655" fmla="*/ 5007231 h 10285413"/>
              <a:gd name="connsiteX4656" fmla="*/ 1785811 w 11806666"/>
              <a:gd name="connsiteY4656" fmla="*/ 4967100 h 10285413"/>
              <a:gd name="connsiteX4657" fmla="*/ 1765743 w 11806666"/>
              <a:gd name="connsiteY4657" fmla="*/ 4987164 h 10285413"/>
              <a:gd name="connsiteX4658" fmla="*/ 1785811 w 11806666"/>
              <a:gd name="connsiteY4658" fmla="*/ 4987164 h 10285413"/>
              <a:gd name="connsiteX4659" fmla="*/ 1665417 w 11806666"/>
              <a:gd name="connsiteY4659" fmla="*/ 4967100 h 10285413"/>
              <a:gd name="connsiteX4660" fmla="*/ 1645353 w 11806666"/>
              <a:gd name="connsiteY4660" fmla="*/ 5007231 h 10285413"/>
              <a:gd name="connsiteX4661" fmla="*/ 1625285 w 11806666"/>
              <a:gd name="connsiteY4661" fmla="*/ 5007231 h 10285413"/>
              <a:gd name="connsiteX4662" fmla="*/ 1645353 w 11806666"/>
              <a:gd name="connsiteY4662" fmla="*/ 4987164 h 10285413"/>
              <a:gd name="connsiteX4663" fmla="*/ 1344373 w 11806666"/>
              <a:gd name="connsiteY4663" fmla="*/ 4967100 h 10285413"/>
              <a:gd name="connsiteX4664" fmla="*/ 1324307 w 11806666"/>
              <a:gd name="connsiteY4664" fmla="*/ 4987164 h 10285413"/>
              <a:gd name="connsiteX4665" fmla="*/ 1304243 w 11806666"/>
              <a:gd name="connsiteY4665" fmla="*/ 4987164 h 10285413"/>
              <a:gd name="connsiteX4666" fmla="*/ 1304243 w 11806666"/>
              <a:gd name="connsiteY4666" fmla="*/ 5007231 h 10285413"/>
              <a:gd name="connsiteX4667" fmla="*/ 1304243 w 11806666"/>
              <a:gd name="connsiteY4667" fmla="*/ 5027294 h 10285413"/>
              <a:gd name="connsiteX4668" fmla="*/ 1304243 w 11806666"/>
              <a:gd name="connsiteY4668" fmla="*/ 5047362 h 10285413"/>
              <a:gd name="connsiteX4669" fmla="*/ 1304243 w 11806666"/>
              <a:gd name="connsiteY4669" fmla="*/ 5067425 h 10285413"/>
              <a:gd name="connsiteX4670" fmla="*/ 1284179 w 11806666"/>
              <a:gd name="connsiteY4670" fmla="*/ 5097523 h 10285413"/>
              <a:gd name="connsiteX4671" fmla="*/ 1304243 w 11806666"/>
              <a:gd name="connsiteY4671" fmla="*/ 5127621 h 10285413"/>
              <a:gd name="connsiteX4672" fmla="*/ 1324307 w 11806666"/>
              <a:gd name="connsiteY4672" fmla="*/ 5127621 h 10285413"/>
              <a:gd name="connsiteX4673" fmla="*/ 1344373 w 11806666"/>
              <a:gd name="connsiteY4673" fmla="*/ 5127621 h 10285413"/>
              <a:gd name="connsiteX4674" fmla="*/ 1354404 w 11806666"/>
              <a:gd name="connsiteY4674" fmla="*/ 5117588 h 10285413"/>
              <a:gd name="connsiteX4675" fmla="*/ 1364437 w 11806666"/>
              <a:gd name="connsiteY4675" fmla="*/ 5087490 h 10285413"/>
              <a:gd name="connsiteX4676" fmla="*/ 1404568 w 11806666"/>
              <a:gd name="connsiteY4676" fmla="*/ 5027294 h 10285413"/>
              <a:gd name="connsiteX4677" fmla="*/ 1384504 w 11806666"/>
              <a:gd name="connsiteY4677" fmla="*/ 5047362 h 10285413"/>
              <a:gd name="connsiteX4678" fmla="*/ 1364437 w 11806666"/>
              <a:gd name="connsiteY4678" fmla="*/ 5047362 h 10285413"/>
              <a:gd name="connsiteX4679" fmla="*/ 1364437 w 11806666"/>
              <a:gd name="connsiteY4679" fmla="*/ 5027294 h 10285413"/>
              <a:gd name="connsiteX4680" fmla="*/ 1344373 w 11806666"/>
              <a:gd name="connsiteY4680" fmla="*/ 5007231 h 10285413"/>
              <a:gd name="connsiteX4681" fmla="*/ 1364437 w 11806666"/>
              <a:gd name="connsiteY4681" fmla="*/ 4987164 h 10285413"/>
              <a:gd name="connsiteX4682" fmla="*/ 1906198 w 11806666"/>
              <a:gd name="connsiteY4682" fmla="*/ 4947035 h 10285413"/>
              <a:gd name="connsiteX4683" fmla="*/ 1896169 w 11806666"/>
              <a:gd name="connsiteY4683" fmla="*/ 4967100 h 10285413"/>
              <a:gd name="connsiteX4684" fmla="*/ 1866070 w 11806666"/>
              <a:gd name="connsiteY4684" fmla="*/ 4997196 h 10285413"/>
              <a:gd name="connsiteX4685" fmla="*/ 1846006 w 11806666"/>
              <a:gd name="connsiteY4685" fmla="*/ 4987164 h 10285413"/>
              <a:gd name="connsiteX4686" fmla="*/ 1866070 w 11806666"/>
              <a:gd name="connsiteY4686" fmla="*/ 4987164 h 10285413"/>
              <a:gd name="connsiteX4687" fmla="*/ 1886134 w 11806666"/>
              <a:gd name="connsiteY4687" fmla="*/ 4967100 h 10285413"/>
              <a:gd name="connsiteX4688" fmla="*/ 1906198 w 11806666"/>
              <a:gd name="connsiteY4688" fmla="*/ 4947035 h 10285413"/>
              <a:gd name="connsiteX4689" fmla="*/ 1745679 w 11806666"/>
              <a:gd name="connsiteY4689" fmla="*/ 4947035 h 10285413"/>
              <a:gd name="connsiteX4690" fmla="*/ 1725615 w 11806666"/>
              <a:gd name="connsiteY4690" fmla="*/ 4967100 h 10285413"/>
              <a:gd name="connsiteX4691" fmla="*/ 1725615 w 11806666"/>
              <a:gd name="connsiteY4691" fmla="*/ 4987164 h 10285413"/>
              <a:gd name="connsiteX4692" fmla="*/ 1735646 w 11806666"/>
              <a:gd name="connsiteY4692" fmla="*/ 4977133 h 10285413"/>
              <a:gd name="connsiteX4693" fmla="*/ 1745679 w 11806666"/>
              <a:gd name="connsiteY4693" fmla="*/ 4967100 h 10285413"/>
              <a:gd name="connsiteX4694" fmla="*/ 1404568 w 11806666"/>
              <a:gd name="connsiteY4694" fmla="*/ 4947035 h 10285413"/>
              <a:gd name="connsiteX4695" fmla="*/ 1404568 w 11806666"/>
              <a:gd name="connsiteY4695" fmla="*/ 4967100 h 10285413"/>
              <a:gd name="connsiteX4696" fmla="*/ 1424632 w 11806666"/>
              <a:gd name="connsiteY4696" fmla="*/ 4947035 h 10285413"/>
              <a:gd name="connsiteX4697" fmla="*/ 923001 w 11806666"/>
              <a:gd name="connsiteY4697" fmla="*/ 4926969 h 10285413"/>
              <a:gd name="connsiteX4698" fmla="*/ 912970 w 11806666"/>
              <a:gd name="connsiteY4698" fmla="*/ 4947035 h 10285413"/>
              <a:gd name="connsiteX4699" fmla="*/ 902937 w 11806666"/>
              <a:gd name="connsiteY4699" fmla="*/ 4977133 h 10285413"/>
              <a:gd name="connsiteX4700" fmla="*/ 882870 w 11806666"/>
              <a:gd name="connsiteY4700" fmla="*/ 5017261 h 10285413"/>
              <a:gd name="connsiteX4701" fmla="*/ 902937 w 11806666"/>
              <a:gd name="connsiteY4701" fmla="*/ 5027294 h 10285413"/>
              <a:gd name="connsiteX4702" fmla="*/ 923001 w 11806666"/>
              <a:gd name="connsiteY4702" fmla="*/ 5007231 h 10285413"/>
              <a:gd name="connsiteX4703" fmla="*/ 943067 w 11806666"/>
              <a:gd name="connsiteY4703" fmla="*/ 4987164 h 10285413"/>
              <a:gd name="connsiteX4704" fmla="*/ 943067 w 11806666"/>
              <a:gd name="connsiteY4704" fmla="*/ 4947035 h 10285413"/>
              <a:gd name="connsiteX4705" fmla="*/ 923001 w 11806666"/>
              <a:gd name="connsiteY4705" fmla="*/ 4926969 h 10285413"/>
              <a:gd name="connsiteX4706" fmla="*/ 682218 w 11806666"/>
              <a:gd name="connsiteY4706" fmla="*/ 4926969 h 10285413"/>
              <a:gd name="connsiteX4707" fmla="*/ 662153 w 11806666"/>
              <a:gd name="connsiteY4707" fmla="*/ 4947035 h 10285413"/>
              <a:gd name="connsiteX4708" fmla="*/ 672187 w 11806666"/>
              <a:gd name="connsiteY4708" fmla="*/ 4947035 h 10285413"/>
              <a:gd name="connsiteX4709" fmla="*/ 682218 w 11806666"/>
              <a:gd name="connsiteY4709" fmla="*/ 4947035 h 10285413"/>
              <a:gd name="connsiteX4710" fmla="*/ 682218 w 11806666"/>
              <a:gd name="connsiteY4710" fmla="*/ 4926969 h 10285413"/>
              <a:gd name="connsiteX4711" fmla="*/ 1640335 w 11806666"/>
              <a:gd name="connsiteY4711" fmla="*/ 4914428 h 10285413"/>
              <a:gd name="connsiteX4712" fmla="*/ 1625285 w 11806666"/>
              <a:gd name="connsiteY4712" fmla="*/ 4926969 h 10285413"/>
              <a:gd name="connsiteX4713" fmla="*/ 1635320 w 11806666"/>
              <a:gd name="connsiteY4713" fmla="*/ 4937002 h 10285413"/>
              <a:gd name="connsiteX4714" fmla="*/ 1645353 w 11806666"/>
              <a:gd name="connsiteY4714" fmla="*/ 4916935 h 10285413"/>
              <a:gd name="connsiteX4715" fmla="*/ 1640335 w 11806666"/>
              <a:gd name="connsiteY4715" fmla="*/ 4914428 h 10285413"/>
              <a:gd name="connsiteX4716" fmla="*/ 3009791 w 11806666"/>
              <a:gd name="connsiteY4716" fmla="*/ 4906904 h 10285413"/>
              <a:gd name="connsiteX4717" fmla="*/ 3029855 w 11806666"/>
              <a:gd name="connsiteY4717" fmla="*/ 4926969 h 10285413"/>
              <a:gd name="connsiteX4718" fmla="*/ 3049919 w 11806666"/>
              <a:gd name="connsiteY4718" fmla="*/ 4906904 h 10285413"/>
              <a:gd name="connsiteX4719" fmla="*/ 1023328 w 11806666"/>
              <a:gd name="connsiteY4719" fmla="*/ 4906904 h 10285413"/>
              <a:gd name="connsiteX4720" fmla="*/ 1013297 w 11806666"/>
              <a:gd name="connsiteY4720" fmla="*/ 4926969 h 10285413"/>
              <a:gd name="connsiteX4721" fmla="*/ 1003264 w 11806666"/>
              <a:gd name="connsiteY4721" fmla="*/ 4967100 h 10285413"/>
              <a:gd name="connsiteX4722" fmla="*/ 1063459 w 11806666"/>
              <a:gd name="connsiteY4722" fmla="*/ 4947035 h 10285413"/>
              <a:gd name="connsiteX4723" fmla="*/ 1043395 w 11806666"/>
              <a:gd name="connsiteY4723" fmla="*/ 4906904 h 10285413"/>
              <a:gd name="connsiteX4724" fmla="*/ 2267375 w 11806666"/>
              <a:gd name="connsiteY4724" fmla="*/ 4866774 h 10285413"/>
              <a:gd name="connsiteX4725" fmla="*/ 2267375 w 11806666"/>
              <a:gd name="connsiteY4725" fmla="*/ 4886837 h 10285413"/>
              <a:gd name="connsiteX4726" fmla="*/ 2247309 w 11806666"/>
              <a:gd name="connsiteY4726" fmla="*/ 4926969 h 10285413"/>
              <a:gd name="connsiteX4727" fmla="*/ 2247309 w 11806666"/>
              <a:gd name="connsiteY4727" fmla="*/ 4947035 h 10285413"/>
              <a:gd name="connsiteX4728" fmla="*/ 2267375 w 11806666"/>
              <a:gd name="connsiteY4728" fmla="*/ 4947035 h 10285413"/>
              <a:gd name="connsiteX4729" fmla="*/ 2287440 w 11806666"/>
              <a:gd name="connsiteY4729" fmla="*/ 4906904 h 10285413"/>
              <a:gd name="connsiteX4730" fmla="*/ 2307504 w 11806666"/>
              <a:gd name="connsiteY4730" fmla="*/ 4886837 h 10285413"/>
              <a:gd name="connsiteX4731" fmla="*/ 2307504 w 11806666"/>
              <a:gd name="connsiteY4731" fmla="*/ 4866774 h 10285413"/>
              <a:gd name="connsiteX4732" fmla="*/ 2267375 w 11806666"/>
              <a:gd name="connsiteY4732" fmla="*/ 4866774 h 10285413"/>
              <a:gd name="connsiteX4733" fmla="*/ 1886134 w 11806666"/>
              <a:gd name="connsiteY4733" fmla="*/ 4846706 h 10285413"/>
              <a:gd name="connsiteX4734" fmla="*/ 1866070 w 11806666"/>
              <a:gd name="connsiteY4734" fmla="*/ 4866774 h 10285413"/>
              <a:gd name="connsiteX4735" fmla="*/ 1825942 w 11806666"/>
              <a:gd name="connsiteY4735" fmla="*/ 4906904 h 10285413"/>
              <a:gd name="connsiteX4736" fmla="*/ 1856039 w 11806666"/>
              <a:gd name="connsiteY4736" fmla="*/ 4896872 h 10285413"/>
              <a:gd name="connsiteX4737" fmla="*/ 1866070 w 11806666"/>
              <a:gd name="connsiteY4737" fmla="*/ 4886837 h 10285413"/>
              <a:gd name="connsiteX4738" fmla="*/ 2086787 w 11806666"/>
              <a:gd name="connsiteY4738" fmla="*/ 4826643 h 10285413"/>
              <a:gd name="connsiteX4739" fmla="*/ 2066723 w 11806666"/>
              <a:gd name="connsiteY4739" fmla="*/ 4846706 h 10285413"/>
              <a:gd name="connsiteX4740" fmla="*/ 2046656 w 11806666"/>
              <a:gd name="connsiteY4740" fmla="*/ 4846706 h 10285413"/>
              <a:gd name="connsiteX4741" fmla="*/ 1966397 w 11806666"/>
              <a:gd name="connsiteY4741" fmla="*/ 4806578 h 10285413"/>
              <a:gd name="connsiteX4742" fmla="*/ 1946331 w 11806666"/>
              <a:gd name="connsiteY4742" fmla="*/ 4826643 h 10285413"/>
              <a:gd name="connsiteX4743" fmla="*/ 1966397 w 11806666"/>
              <a:gd name="connsiteY4743" fmla="*/ 4846706 h 10285413"/>
              <a:gd name="connsiteX4744" fmla="*/ 1966397 w 11806666"/>
              <a:gd name="connsiteY4744" fmla="*/ 4826643 h 10285413"/>
              <a:gd name="connsiteX4745" fmla="*/ 1966397 w 11806666"/>
              <a:gd name="connsiteY4745" fmla="*/ 4806578 h 10285413"/>
              <a:gd name="connsiteX4746" fmla="*/ 3451228 w 11806666"/>
              <a:gd name="connsiteY4746" fmla="*/ 4726316 h 10285413"/>
              <a:gd name="connsiteX4747" fmla="*/ 3431161 w 11806666"/>
              <a:gd name="connsiteY4747" fmla="*/ 4736349 h 10285413"/>
              <a:gd name="connsiteX4748" fmla="*/ 3451228 w 11806666"/>
              <a:gd name="connsiteY4748" fmla="*/ 4746379 h 10285413"/>
              <a:gd name="connsiteX4749" fmla="*/ 3411097 w 11806666"/>
              <a:gd name="connsiteY4749" fmla="*/ 4726316 h 10285413"/>
              <a:gd name="connsiteX4750" fmla="*/ 3391030 w 11806666"/>
              <a:gd name="connsiteY4750" fmla="*/ 4736349 h 10285413"/>
              <a:gd name="connsiteX4751" fmla="*/ 3391030 w 11806666"/>
              <a:gd name="connsiteY4751" fmla="*/ 4746379 h 10285413"/>
              <a:gd name="connsiteX4752" fmla="*/ 3411097 w 11806666"/>
              <a:gd name="connsiteY4752" fmla="*/ 4746379 h 10285413"/>
              <a:gd name="connsiteX4753" fmla="*/ 3411097 w 11806666"/>
              <a:gd name="connsiteY4753" fmla="*/ 4726316 h 10285413"/>
              <a:gd name="connsiteX4754" fmla="*/ 3170313 w 11806666"/>
              <a:gd name="connsiteY4754" fmla="*/ 4706253 h 10285413"/>
              <a:gd name="connsiteX4755" fmla="*/ 3150247 w 11806666"/>
              <a:gd name="connsiteY4755" fmla="*/ 4726316 h 10285413"/>
              <a:gd name="connsiteX4756" fmla="*/ 3170313 w 11806666"/>
              <a:gd name="connsiteY4756" fmla="*/ 4726316 h 10285413"/>
              <a:gd name="connsiteX4757" fmla="*/ 3170313 w 11806666"/>
              <a:gd name="connsiteY4757" fmla="*/ 4706253 h 10285413"/>
              <a:gd name="connsiteX4758" fmla="*/ 2066723 w 11806666"/>
              <a:gd name="connsiteY4758" fmla="*/ 4686185 h 10285413"/>
              <a:gd name="connsiteX4759" fmla="*/ 2066723 w 11806666"/>
              <a:gd name="connsiteY4759" fmla="*/ 4706253 h 10285413"/>
              <a:gd name="connsiteX4760" fmla="*/ 2086787 w 11806666"/>
              <a:gd name="connsiteY4760" fmla="*/ 4686185 h 10285413"/>
              <a:gd name="connsiteX4761" fmla="*/ 3471292 w 11806666"/>
              <a:gd name="connsiteY4761" fmla="*/ 4666120 h 10285413"/>
              <a:gd name="connsiteX4762" fmla="*/ 3451228 w 11806666"/>
              <a:gd name="connsiteY4762" fmla="*/ 4676155 h 10285413"/>
              <a:gd name="connsiteX4763" fmla="*/ 3451228 w 11806666"/>
              <a:gd name="connsiteY4763" fmla="*/ 4686185 h 10285413"/>
              <a:gd name="connsiteX4764" fmla="*/ 3471292 w 11806666"/>
              <a:gd name="connsiteY4764" fmla="*/ 4666120 h 10285413"/>
              <a:gd name="connsiteX4765" fmla="*/ 3330837 w 11806666"/>
              <a:gd name="connsiteY4765" fmla="*/ 4666120 h 10285413"/>
              <a:gd name="connsiteX4766" fmla="*/ 3290703 w 11806666"/>
              <a:gd name="connsiteY4766" fmla="*/ 4686185 h 10285413"/>
              <a:gd name="connsiteX4767" fmla="*/ 3230508 w 11806666"/>
              <a:gd name="connsiteY4767" fmla="*/ 4746379 h 10285413"/>
              <a:gd name="connsiteX4768" fmla="*/ 3170313 w 11806666"/>
              <a:gd name="connsiteY4768" fmla="*/ 4816610 h 10285413"/>
              <a:gd name="connsiteX4769" fmla="*/ 3160280 w 11806666"/>
              <a:gd name="connsiteY4769" fmla="*/ 4846706 h 10285413"/>
              <a:gd name="connsiteX4770" fmla="*/ 3190377 w 11806666"/>
              <a:gd name="connsiteY4770" fmla="*/ 4826643 h 10285413"/>
              <a:gd name="connsiteX4771" fmla="*/ 3230508 w 11806666"/>
              <a:gd name="connsiteY4771" fmla="*/ 4786510 h 10285413"/>
              <a:gd name="connsiteX4772" fmla="*/ 3310772 w 11806666"/>
              <a:gd name="connsiteY4772" fmla="*/ 4686185 h 10285413"/>
              <a:gd name="connsiteX4773" fmla="*/ 3210444 w 11806666"/>
              <a:gd name="connsiteY4773" fmla="*/ 4666120 h 10285413"/>
              <a:gd name="connsiteX4774" fmla="*/ 3190377 w 11806666"/>
              <a:gd name="connsiteY4774" fmla="*/ 4686185 h 10285413"/>
              <a:gd name="connsiteX4775" fmla="*/ 3210444 w 11806666"/>
              <a:gd name="connsiteY4775" fmla="*/ 4686185 h 10285413"/>
              <a:gd name="connsiteX4776" fmla="*/ 581890 w 11806666"/>
              <a:gd name="connsiteY4776" fmla="*/ 4646054 h 10285413"/>
              <a:gd name="connsiteX4777" fmla="*/ 601958 w 11806666"/>
              <a:gd name="connsiteY4777" fmla="*/ 4646054 h 10285413"/>
              <a:gd name="connsiteX4778" fmla="*/ 581890 w 11806666"/>
              <a:gd name="connsiteY4778" fmla="*/ 4666120 h 10285413"/>
              <a:gd name="connsiteX4779" fmla="*/ 561826 w 11806666"/>
              <a:gd name="connsiteY4779" fmla="*/ 4666120 h 10285413"/>
              <a:gd name="connsiteX4780" fmla="*/ 581890 w 11806666"/>
              <a:gd name="connsiteY4780" fmla="*/ 4646054 h 10285413"/>
              <a:gd name="connsiteX4781" fmla="*/ 2141967 w 11806666"/>
              <a:gd name="connsiteY4781" fmla="*/ 4615959 h 10285413"/>
              <a:gd name="connsiteX4782" fmla="*/ 2126920 w 11806666"/>
              <a:gd name="connsiteY4782" fmla="*/ 4625989 h 10285413"/>
              <a:gd name="connsiteX4783" fmla="*/ 2126920 w 11806666"/>
              <a:gd name="connsiteY4783" fmla="*/ 4666120 h 10285413"/>
              <a:gd name="connsiteX4784" fmla="*/ 2136949 w 11806666"/>
              <a:gd name="connsiteY4784" fmla="*/ 4656087 h 10285413"/>
              <a:gd name="connsiteX4785" fmla="*/ 2146984 w 11806666"/>
              <a:gd name="connsiteY4785" fmla="*/ 4625989 h 10285413"/>
              <a:gd name="connsiteX4786" fmla="*/ 2141967 w 11806666"/>
              <a:gd name="connsiteY4786" fmla="*/ 4615959 h 10285413"/>
              <a:gd name="connsiteX4787" fmla="*/ 2066723 w 11806666"/>
              <a:gd name="connsiteY4787" fmla="*/ 4605924 h 10285413"/>
              <a:gd name="connsiteX4788" fmla="*/ 2066723 w 11806666"/>
              <a:gd name="connsiteY4788" fmla="*/ 4625989 h 10285413"/>
              <a:gd name="connsiteX4789" fmla="*/ 2086787 w 11806666"/>
              <a:gd name="connsiteY4789" fmla="*/ 4605924 h 10285413"/>
              <a:gd name="connsiteX4790" fmla="*/ 2726369 w 11806666"/>
              <a:gd name="connsiteY4790" fmla="*/ 4593384 h 10285413"/>
              <a:gd name="connsiteX4791" fmla="*/ 2708812 w 11806666"/>
              <a:gd name="connsiteY4791" fmla="*/ 4605924 h 10285413"/>
              <a:gd name="connsiteX4792" fmla="*/ 2728876 w 11806666"/>
              <a:gd name="connsiteY4792" fmla="*/ 4605924 h 10285413"/>
              <a:gd name="connsiteX4793" fmla="*/ 2738910 w 11806666"/>
              <a:gd name="connsiteY4793" fmla="*/ 4595892 h 10285413"/>
              <a:gd name="connsiteX4794" fmla="*/ 2726369 w 11806666"/>
              <a:gd name="connsiteY4794" fmla="*/ 4593384 h 10285413"/>
              <a:gd name="connsiteX4795" fmla="*/ 2187115 w 11806666"/>
              <a:gd name="connsiteY4795" fmla="*/ 4585858 h 10285413"/>
              <a:gd name="connsiteX4796" fmla="*/ 2187115 w 11806666"/>
              <a:gd name="connsiteY4796" fmla="*/ 4605924 h 10285413"/>
              <a:gd name="connsiteX4797" fmla="*/ 2197148 w 11806666"/>
              <a:gd name="connsiteY4797" fmla="*/ 4595892 h 10285413"/>
              <a:gd name="connsiteX4798" fmla="*/ 2187115 w 11806666"/>
              <a:gd name="connsiteY4798" fmla="*/ 4585858 h 10285413"/>
              <a:gd name="connsiteX4799" fmla="*/ 2307504 w 11806666"/>
              <a:gd name="connsiteY4799" fmla="*/ 4545728 h 10285413"/>
              <a:gd name="connsiteX4800" fmla="*/ 2347635 w 11806666"/>
              <a:gd name="connsiteY4800" fmla="*/ 4545728 h 10285413"/>
              <a:gd name="connsiteX4801" fmla="*/ 2327571 w 11806666"/>
              <a:gd name="connsiteY4801" fmla="*/ 4565793 h 10285413"/>
              <a:gd name="connsiteX4802" fmla="*/ 2307504 w 11806666"/>
              <a:gd name="connsiteY4802" fmla="*/ 4545728 h 10285413"/>
              <a:gd name="connsiteX4803" fmla="*/ 2628552 w 11806666"/>
              <a:gd name="connsiteY4803" fmla="*/ 4505599 h 10285413"/>
              <a:gd name="connsiteX4804" fmla="*/ 2568352 w 11806666"/>
              <a:gd name="connsiteY4804" fmla="*/ 4545728 h 10285413"/>
              <a:gd name="connsiteX4805" fmla="*/ 2548288 w 11806666"/>
              <a:gd name="connsiteY4805" fmla="*/ 4585858 h 10285413"/>
              <a:gd name="connsiteX4806" fmla="*/ 2608483 w 11806666"/>
              <a:gd name="connsiteY4806" fmla="*/ 4565793 h 10285413"/>
              <a:gd name="connsiteX4807" fmla="*/ 2628552 w 11806666"/>
              <a:gd name="connsiteY4807" fmla="*/ 4505599 h 10285413"/>
              <a:gd name="connsiteX4808" fmla="*/ 2447963 w 11806666"/>
              <a:gd name="connsiteY4808" fmla="*/ 4505599 h 10285413"/>
              <a:gd name="connsiteX4809" fmla="*/ 2437931 w 11806666"/>
              <a:gd name="connsiteY4809" fmla="*/ 4515630 h 10285413"/>
              <a:gd name="connsiteX4810" fmla="*/ 2427898 w 11806666"/>
              <a:gd name="connsiteY4810" fmla="*/ 4525663 h 10285413"/>
              <a:gd name="connsiteX4811" fmla="*/ 2427898 w 11806666"/>
              <a:gd name="connsiteY4811" fmla="*/ 4545728 h 10285413"/>
              <a:gd name="connsiteX4812" fmla="*/ 2447963 w 11806666"/>
              <a:gd name="connsiteY4812" fmla="*/ 4525663 h 10285413"/>
              <a:gd name="connsiteX4813" fmla="*/ 2447963 w 11806666"/>
              <a:gd name="connsiteY4813" fmla="*/ 4505599 h 10285413"/>
              <a:gd name="connsiteX4814" fmla="*/ 2287440 w 11806666"/>
              <a:gd name="connsiteY4814" fmla="*/ 4485532 h 10285413"/>
              <a:gd name="connsiteX4815" fmla="*/ 2247309 w 11806666"/>
              <a:gd name="connsiteY4815" fmla="*/ 4505599 h 10285413"/>
              <a:gd name="connsiteX4816" fmla="*/ 2267375 w 11806666"/>
              <a:gd name="connsiteY4816" fmla="*/ 4505599 h 10285413"/>
              <a:gd name="connsiteX4817" fmla="*/ 2287440 w 11806666"/>
              <a:gd name="connsiteY4817" fmla="*/ 4485532 h 10285413"/>
              <a:gd name="connsiteX4818" fmla="*/ 501631 w 11806666"/>
              <a:gd name="connsiteY4818" fmla="*/ 4485532 h 10285413"/>
              <a:gd name="connsiteX4819" fmla="*/ 511662 w 11806666"/>
              <a:gd name="connsiteY4819" fmla="*/ 4485532 h 10285413"/>
              <a:gd name="connsiteX4820" fmla="*/ 521695 w 11806666"/>
              <a:gd name="connsiteY4820" fmla="*/ 4505599 h 10285413"/>
              <a:gd name="connsiteX4821" fmla="*/ 501631 w 11806666"/>
              <a:gd name="connsiteY4821" fmla="*/ 4495565 h 10285413"/>
              <a:gd name="connsiteX4822" fmla="*/ 501631 w 11806666"/>
              <a:gd name="connsiteY4822" fmla="*/ 4485532 h 10285413"/>
              <a:gd name="connsiteX4823" fmla="*/ 2839238 w 11806666"/>
              <a:gd name="connsiteY4823" fmla="*/ 4465467 h 10285413"/>
              <a:gd name="connsiteX4824" fmla="*/ 2819169 w 11806666"/>
              <a:gd name="connsiteY4824" fmla="*/ 4475499 h 10285413"/>
              <a:gd name="connsiteX4825" fmla="*/ 2809136 w 11806666"/>
              <a:gd name="connsiteY4825" fmla="*/ 4505599 h 10285413"/>
              <a:gd name="connsiteX4826" fmla="*/ 2829205 w 11806666"/>
              <a:gd name="connsiteY4826" fmla="*/ 4485532 h 10285413"/>
              <a:gd name="connsiteX4827" fmla="*/ 2839238 w 11806666"/>
              <a:gd name="connsiteY4827" fmla="*/ 4465467 h 10285413"/>
              <a:gd name="connsiteX4828" fmla="*/ 3591684 w 11806666"/>
              <a:gd name="connsiteY4828" fmla="*/ 4445401 h 10285413"/>
              <a:gd name="connsiteX4829" fmla="*/ 3571620 w 11806666"/>
              <a:gd name="connsiteY4829" fmla="*/ 4465467 h 10285413"/>
              <a:gd name="connsiteX4830" fmla="*/ 3511424 w 11806666"/>
              <a:gd name="connsiteY4830" fmla="*/ 4545728 h 10285413"/>
              <a:gd name="connsiteX4831" fmla="*/ 3531488 w 11806666"/>
              <a:gd name="connsiteY4831" fmla="*/ 4525663 h 10285413"/>
              <a:gd name="connsiteX4832" fmla="*/ 3571620 w 11806666"/>
              <a:gd name="connsiteY4832" fmla="*/ 4485532 h 10285413"/>
              <a:gd name="connsiteX4833" fmla="*/ 3581652 w 11806666"/>
              <a:gd name="connsiteY4833" fmla="*/ 4465467 h 10285413"/>
              <a:gd name="connsiteX4834" fmla="*/ 3591684 w 11806666"/>
              <a:gd name="connsiteY4834" fmla="*/ 4445401 h 10285413"/>
              <a:gd name="connsiteX4835" fmla="*/ 2447963 w 11806666"/>
              <a:gd name="connsiteY4835" fmla="*/ 4425338 h 10285413"/>
              <a:gd name="connsiteX4836" fmla="*/ 2427898 w 11806666"/>
              <a:gd name="connsiteY4836" fmla="*/ 4435369 h 10285413"/>
              <a:gd name="connsiteX4837" fmla="*/ 2437931 w 11806666"/>
              <a:gd name="connsiteY4837" fmla="*/ 4445401 h 10285413"/>
              <a:gd name="connsiteX4838" fmla="*/ 2457995 w 11806666"/>
              <a:gd name="connsiteY4838" fmla="*/ 4435369 h 10285413"/>
              <a:gd name="connsiteX4839" fmla="*/ 2447963 w 11806666"/>
              <a:gd name="connsiteY4839" fmla="*/ 4425338 h 10285413"/>
              <a:gd name="connsiteX4840" fmla="*/ 2698779 w 11806666"/>
              <a:gd name="connsiteY4840" fmla="*/ 4325011 h 10285413"/>
              <a:gd name="connsiteX4841" fmla="*/ 2688746 w 11806666"/>
              <a:gd name="connsiteY4841" fmla="*/ 4345074 h 10285413"/>
              <a:gd name="connsiteX4842" fmla="*/ 2698779 w 11806666"/>
              <a:gd name="connsiteY4842" fmla="*/ 4365142 h 10285413"/>
              <a:gd name="connsiteX4843" fmla="*/ 2708812 w 11806666"/>
              <a:gd name="connsiteY4843" fmla="*/ 4345074 h 10285413"/>
              <a:gd name="connsiteX4844" fmla="*/ 2698779 w 11806666"/>
              <a:gd name="connsiteY4844" fmla="*/ 4325011 h 10285413"/>
              <a:gd name="connsiteX4845" fmla="*/ 2588421 w 11806666"/>
              <a:gd name="connsiteY4845" fmla="*/ 4325011 h 10285413"/>
              <a:gd name="connsiteX4846" fmla="*/ 2558321 w 11806666"/>
              <a:gd name="connsiteY4846" fmla="*/ 4365142 h 10285413"/>
              <a:gd name="connsiteX4847" fmla="*/ 2498126 w 11806666"/>
              <a:gd name="connsiteY4847" fmla="*/ 4445401 h 10285413"/>
              <a:gd name="connsiteX4848" fmla="*/ 2468028 w 11806666"/>
              <a:gd name="connsiteY4848" fmla="*/ 4485532 h 10285413"/>
              <a:gd name="connsiteX4849" fmla="*/ 2488093 w 11806666"/>
              <a:gd name="connsiteY4849" fmla="*/ 4465467 h 10285413"/>
              <a:gd name="connsiteX4850" fmla="*/ 2528223 w 11806666"/>
              <a:gd name="connsiteY4850" fmla="*/ 4425338 h 10285413"/>
              <a:gd name="connsiteX4851" fmla="*/ 2568352 w 11806666"/>
              <a:gd name="connsiteY4851" fmla="*/ 4355109 h 10285413"/>
              <a:gd name="connsiteX4852" fmla="*/ 2588421 w 11806666"/>
              <a:gd name="connsiteY4852" fmla="*/ 4325011 h 10285413"/>
              <a:gd name="connsiteX4853" fmla="*/ 2307504 w 11806666"/>
              <a:gd name="connsiteY4853" fmla="*/ 4325011 h 10285413"/>
              <a:gd name="connsiteX4854" fmla="*/ 2287440 w 11806666"/>
              <a:gd name="connsiteY4854" fmla="*/ 4345074 h 10285413"/>
              <a:gd name="connsiteX4855" fmla="*/ 2287440 w 11806666"/>
              <a:gd name="connsiteY4855" fmla="*/ 4365142 h 10285413"/>
              <a:gd name="connsiteX4856" fmla="*/ 2307504 w 11806666"/>
              <a:gd name="connsiteY4856" fmla="*/ 4345074 h 10285413"/>
              <a:gd name="connsiteX4857" fmla="*/ 722348 w 11806666"/>
              <a:gd name="connsiteY4857" fmla="*/ 4144421 h 10285413"/>
              <a:gd name="connsiteX4858" fmla="*/ 742412 w 11806666"/>
              <a:gd name="connsiteY4858" fmla="*/ 4154454 h 10285413"/>
              <a:gd name="connsiteX4859" fmla="*/ 732381 w 11806666"/>
              <a:gd name="connsiteY4859" fmla="*/ 4164489 h 10285413"/>
              <a:gd name="connsiteX4860" fmla="*/ 722348 w 11806666"/>
              <a:gd name="connsiteY4860" fmla="*/ 4144421 h 10285413"/>
              <a:gd name="connsiteX4861" fmla="*/ 2969660 w 11806666"/>
              <a:gd name="connsiteY4861" fmla="*/ 4064161 h 10285413"/>
              <a:gd name="connsiteX4862" fmla="*/ 2969660 w 11806666"/>
              <a:gd name="connsiteY4862" fmla="*/ 4084225 h 10285413"/>
              <a:gd name="connsiteX4863" fmla="*/ 2989724 w 11806666"/>
              <a:gd name="connsiteY4863" fmla="*/ 4084225 h 10285413"/>
              <a:gd name="connsiteX4864" fmla="*/ 2528223 w 11806666"/>
              <a:gd name="connsiteY4864" fmla="*/ 4064161 h 10285413"/>
              <a:gd name="connsiteX4865" fmla="*/ 2528223 w 11806666"/>
              <a:gd name="connsiteY4865" fmla="*/ 4084225 h 10285413"/>
              <a:gd name="connsiteX4866" fmla="*/ 2548288 w 11806666"/>
              <a:gd name="connsiteY4866" fmla="*/ 4064161 h 10285413"/>
              <a:gd name="connsiteX4867" fmla="*/ 2528223 w 11806666"/>
              <a:gd name="connsiteY4867" fmla="*/ 4064161 h 10285413"/>
              <a:gd name="connsiteX4868" fmla="*/ 622022 w 11806666"/>
              <a:gd name="connsiteY4868" fmla="*/ 4064161 h 10285413"/>
              <a:gd name="connsiteX4869" fmla="*/ 622022 w 11806666"/>
              <a:gd name="connsiteY4869" fmla="*/ 4084225 h 10285413"/>
              <a:gd name="connsiteX4870" fmla="*/ 601958 w 11806666"/>
              <a:gd name="connsiteY4870" fmla="*/ 4084225 h 10285413"/>
              <a:gd name="connsiteX4871" fmla="*/ 3009791 w 11806666"/>
              <a:gd name="connsiteY4871" fmla="*/ 4003963 h 10285413"/>
              <a:gd name="connsiteX4872" fmla="*/ 3019822 w 11806666"/>
              <a:gd name="connsiteY4872" fmla="*/ 4024030 h 10285413"/>
              <a:gd name="connsiteX4873" fmla="*/ 3049919 w 11806666"/>
              <a:gd name="connsiteY4873" fmla="*/ 4024030 h 10285413"/>
              <a:gd name="connsiteX4874" fmla="*/ 2769007 w 11806666"/>
              <a:gd name="connsiteY4874" fmla="*/ 3963835 h 10285413"/>
              <a:gd name="connsiteX4875" fmla="*/ 2608483 w 11806666"/>
              <a:gd name="connsiteY4875" fmla="*/ 4144421 h 10285413"/>
              <a:gd name="connsiteX4876" fmla="*/ 2588421 w 11806666"/>
              <a:gd name="connsiteY4876" fmla="*/ 4144421 h 10285413"/>
              <a:gd name="connsiteX4877" fmla="*/ 2608483 w 11806666"/>
              <a:gd name="connsiteY4877" fmla="*/ 4164489 h 10285413"/>
              <a:gd name="connsiteX4878" fmla="*/ 2598454 w 11806666"/>
              <a:gd name="connsiteY4878" fmla="*/ 4164489 h 10285413"/>
              <a:gd name="connsiteX4879" fmla="*/ 2588421 w 11806666"/>
              <a:gd name="connsiteY4879" fmla="*/ 4184552 h 10285413"/>
              <a:gd name="connsiteX4880" fmla="*/ 2568352 w 11806666"/>
              <a:gd name="connsiteY4880" fmla="*/ 4184552 h 10285413"/>
              <a:gd name="connsiteX4881" fmla="*/ 2548288 w 11806666"/>
              <a:gd name="connsiteY4881" fmla="*/ 4224684 h 10285413"/>
              <a:gd name="connsiteX4882" fmla="*/ 2568352 w 11806666"/>
              <a:gd name="connsiteY4882" fmla="*/ 4204617 h 10285413"/>
              <a:gd name="connsiteX4883" fmla="*/ 2598454 w 11806666"/>
              <a:gd name="connsiteY4883" fmla="*/ 4184552 h 10285413"/>
              <a:gd name="connsiteX4884" fmla="*/ 2608483 w 11806666"/>
              <a:gd name="connsiteY4884" fmla="*/ 4164489 h 10285413"/>
              <a:gd name="connsiteX4885" fmla="*/ 2638585 w 11806666"/>
              <a:gd name="connsiteY4885" fmla="*/ 4134391 h 10285413"/>
              <a:gd name="connsiteX4886" fmla="*/ 2708812 w 11806666"/>
              <a:gd name="connsiteY4886" fmla="*/ 4064161 h 10285413"/>
              <a:gd name="connsiteX4887" fmla="*/ 2769007 w 11806666"/>
              <a:gd name="connsiteY4887" fmla="*/ 3963835 h 10285413"/>
              <a:gd name="connsiteX4888" fmla="*/ 3069989 w 11806666"/>
              <a:gd name="connsiteY4888" fmla="*/ 3923704 h 10285413"/>
              <a:gd name="connsiteX4889" fmla="*/ 3059955 w 11806666"/>
              <a:gd name="connsiteY4889" fmla="*/ 3933735 h 10285413"/>
              <a:gd name="connsiteX4890" fmla="*/ 3049919 w 11806666"/>
              <a:gd name="connsiteY4890" fmla="*/ 3943768 h 10285413"/>
              <a:gd name="connsiteX4891" fmla="*/ 3090053 w 11806666"/>
              <a:gd name="connsiteY4891" fmla="*/ 3943768 h 10285413"/>
              <a:gd name="connsiteX4892" fmla="*/ 3069989 w 11806666"/>
              <a:gd name="connsiteY4892" fmla="*/ 3923704 h 10285413"/>
              <a:gd name="connsiteX4893" fmla="*/ 2658649 w 11806666"/>
              <a:gd name="connsiteY4893" fmla="*/ 3903637 h 10285413"/>
              <a:gd name="connsiteX4894" fmla="*/ 2648616 w 11806666"/>
              <a:gd name="connsiteY4894" fmla="*/ 3923704 h 10285413"/>
              <a:gd name="connsiteX4895" fmla="*/ 2668681 w 11806666"/>
              <a:gd name="connsiteY4895" fmla="*/ 3923704 h 10285413"/>
              <a:gd name="connsiteX4896" fmla="*/ 2678714 w 11806666"/>
              <a:gd name="connsiteY4896" fmla="*/ 3903637 h 10285413"/>
              <a:gd name="connsiteX4897" fmla="*/ 2658649 w 11806666"/>
              <a:gd name="connsiteY4897" fmla="*/ 3903637 h 10285413"/>
              <a:gd name="connsiteX4898" fmla="*/ 3049919 w 11806666"/>
              <a:gd name="connsiteY4898" fmla="*/ 3863508 h 10285413"/>
              <a:gd name="connsiteX4899" fmla="*/ 2989724 w 11806666"/>
              <a:gd name="connsiteY4899" fmla="*/ 3963835 h 10285413"/>
              <a:gd name="connsiteX4900" fmla="*/ 3049919 w 11806666"/>
              <a:gd name="connsiteY4900" fmla="*/ 3903637 h 10285413"/>
              <a:gd name="connsiteX4901" fmla="*/ 2829205 w 11806666"/>
              <a:gd name="connsiteY4901" fmla="*/ 3863508 h 10285413"/>
              <a:gd name="connsiteX4902" fmla="*/ 2789071 w 11806666"/>
              <a:gd name="connsiteY4902" fmla="*/ 3923704 h 10285413"/>
              <a:gd name="connsiteX4903" fmla="*/ 2869335 w 11806666"/>
              <a:gd name="connsiteY4903" fmla="*/ 3863508 h 10285413"/>
              <a:gd name="connsiteX4904" fmla="*/ 2969660 w 11806666"/>
              <a:gd name="connsiteY4904" fmla="*/ 3803311 h 10285413"/>
              <a:gd name="connsiteX4905" fmla="*/ 2949593 w 11806666"/>
              <a:gd name="connsiteY4905" fmla="*/ 3833408 h 10285413"/>
              <a:gd name="connsiteX4906" fmla="*/ 2909465 w 11806666"/>
              <a:gd name="connsiteY4906" fmla="*/ 3883574 h 10285413"/>
              <a:gd name="connsiteX4907" fmla="*/ 2929529 w 11806666"/>
              <a:gd name="connsiteY4907" fmla="*/ 3883574 h 10285413"/>
              <a:gd name="connsiteX4908" fmla="*/ 2979693 w 11806666"/>
              <a:gd name="connsiteY4908" fmla="*/ 3803311 h 10285413"/>
              <a:gd name="connsiteX4909" fmla="*/ 2969660 w 11806666"/>
              <a:gd name="connsiteY4909" fmla="*/ 3803311 h 10285413"/>
              <a:gd name="connsiteX4910" fmla="*/ 2789071 w 11806666"/>
              <a:gd name="connsiteY4910" fmla="*/ 3763182 h 10285413"/>
              <a:gd name="connsiteX4911" fmla="*/ 2748941 w 11806666"/>
              <a:gd name="connsiteY4911" fmla="*/ 3803311 h 10285413"/>
              <a:gd name="connsiteX4912" fmla="*/ 2708812 w 11806666"/>
              <a:gd name="connsiteY4912" fmla="*/ 3863508 h 10285413"/>
              <a:gd name="connsiteX4913" fmla="*/ 2718843 w 11806666"/>
              <a:gd name="connsiteY4913" fmla="*/ 3853476 h 10285413"/>
              <a:gd name="connsiteX4914" fmla="*/ 2748941 w 11806666"/>
              <a:gd name="connsiteY4914" fmla="*/ 3823378 h 10285413"/>
              <a:gd name="connsiteX4915" fmla="*/ 3471292 w 11806666"/>
              <a:gd name="connsiteY4915" fmla="*/ 3723051 h 10285413"/>
              <a:gd name="connsiteX4916" fmla="*/ 3451228 w 11806666"/>
              <a:gd name="connsiteY4916" fmla="*/ 3733082 h 10285413"/>
              <a:gd name="connsiteX4917" fmla="*/ 3471292 w 11806666"/>
              <a:gd name="connsiteY4917" fmla="*/ 3743115 h 10285413"/>
              <a:gd name="connsiteX4918" fmla="*/ 3471292 w 11806666"/>
              <a:gd name="connsiteY4918" fmla="*/ 3723051 h 10285413"/>
              <a:gd name="connsiteX4919" fmla="*/ 3511424 w 11806666"/>
              <a:gd name="connsiteY4919" fmla="*/ 3622725 h 10285413"/>
              <a:gd name="connsiteX4920" fmla="*/ 3511424 w 11806666"/>
              <a:gd name="connsiteY4920" fmla="*/ 3662856 h 10285413"/>
              <a:gd name="connsiteX4921" fmla="*/ 3511424 w 11806666"/>
              <a:gd name="connsiteY4921" fmla="*/ 3682920 h 10285413"/>
              <a:gd name="connsiteX4922" fmla="*/ 3531488 w 11806666"/>
              <a:gd name="connsiteY4922" fmla="*/ 3622725 h 10285413"/>
              <a:gd name="connsiteX4923" fmla="*/ 3069989 w 11806666"/>
              <a:gd name="connsiteY4923" fmla="*/ 3502331 h 10285413"/>
              <a:gd name="connsiteX4924" fmla="*/ 3029855 w 11806666"/>
              <a:gd name="connsiteY4924" fmla="*/ 3522398 h 10285413"/>
              <a:gd name="connsiteX4925" fmla="*/ 2909465 w 11806666"/>
              <a:gd name="connsiteY4925" fmla="*/ 3702984 h 10285413"/>
              <a:gd name="connsiteX4926" fmla="*/ 2989724 w 11806666"/>
              <a:gd name="connsiteY4926" fmla="*/ 3622725 h 10285413"/>
              <a:gd name="connsiteX4927" fmla="*/ 3049919 w 11806666"/>
              <a:gd name="connsiteY4927" fmla="*/ 3542463 h 10285413"/>
              <a:gd name="connsiteX4928" fmla="*/ 3049919 w 11806666"/>
              <a:gd name="connsiteY4928" fmla="*/ 3522398 h 10285413"/>
              <a:gd name="connsiteX4929" fmla="*/ 3069989 w 11806666"/>
              <a:gd name="connsiteY4929" fmla="*/ 3502331 h 10285413"/>
              <a:gd name="connsiteX4930" fmla="*/ 902937 w 11806666"/>
              <a:gd name="connsiteY4930" fmla="*/ 3482267 h 10285413"/>
              <a:gd name="connsiteX4931" fmla="*/ 762479 w 11806666"/>
              <a:gd name="connsiteY4931" fmla="*/ 3562527 h 10285413"/>
              <a:gd name="connsiteX4932" fmla="*/ 782547 w 11806666"/>
              <a:gd name="connsiteY4932" fmla="*/ 3542463 h 10285413"/>
              <a:gd name="connsiteX4933" fmla="*/ 862806 w 11806666"/>
              <a:gd name="connsiteY4933" fmla="*/ 3502331 h 10285413"/>
              <a:gd name="connsiteX4934" fmla="*/ 963133 w 11806666"/>
              <a:gd name="connsiteY4934" fmla="*/ 3422072 h 10285413"/>
              <a:gd name="connsiteX4935" fmla="*/ 963133 w 11806666"/>
              <a:gd name="connsiteY4935" fmla="*/ 3442136 h 10285413"/>
              <a:gd name="connsiteX4936" fmla="*/ 943067 w 11806666"/>
              <a:gd name="connsiteY4936" fmla="*/ 3442136 h 10285413"/>
              <a:gd name="connsiteX4937" fmla="*/ 963133 w 11806666"/>
              <a:gd name="connsiteY4937" fmla="*/ 3422072 h 10285413"/>
              <a:gd name="connsiteX4938" fmla="*/ 1103590 w 11806666"/>
              <a:gd name="connsiteY4938" fmla="*/ 3301679 h 10285413"/>
              <a:gd name="connsiteX4939" fmla="*/ 1083526 w 11806666"/>
              <a:gd name="connsiteY4939" fmla="*/ 3321746 h 10285413"/>
              <a:gd name="connsiteX4940" fmla="*/ 1023328 w 11806666"/>
              <a:gd name="connsiteY4940" fmla="*/ 3361874 h 10285413"/>
              <a:gd name="connsiteX4941" fmla="*/ 1344373 w 11806666"/>
              <a:gd name="connsiteY4941" fmla="*/ 3060895 h 10285413"/>
              <a:gd name="connsiteX4942" fmla="*/ 1284179 w 11806666"/>
              <a:gd name="connsiteY4942" fmla="*/ 3141157 h 10285413"/>
              <a:gd name="connsiteX4943" fmla="*/ 1344373 w 11806666"/>
              <a:gd name="connsiteY4943" fmla="*/ 3101026 h 10285413"/>
              <a:gd name="connsiteX4944" fmla="*/ 1163784 w 11806666"/>
              <a:gd name="connsiteY4944" fmla="*/ 2880309 h 10285413"/>
              <a:gd name="connsiteX4945" fmla="*/ 1143720 w 11806666"/>
              <a:gd name="connsiteY4945" fmla="*/ 2900374 h 10285413"/>
              <a:gd name="connsiteX4946" fmla="*/ 1163784 w 11806666"/>
              <a:gd name="connsiteY4946" fmla="*/ 2890340 h 10285413"/>
              <a:gd name="connsiteX4947" fmla="*/ 1183850 w 11806666"/>
              <a:gd name="connsiteY4947" fmla="*/ 2880309 h 10285413"/>
              <a:gd name="connsiteX4948" fmla="*/ 1163784 w 11806666"/>
              <a:gd name="connsiteY4948" fmla="*/ 2880309 h 10285413"/>
              <a:gd name="connsiteX4949" fmla="*/ 9731662 w 11806666"/>
              <a:gd name="connsiteY4949" fmla="*/ 2840178 h 10285413"/>
              <a:gd name="connsiteX4950" fmla="*/ 9711597 w 11806666"/>
              <a:gd name="connsiteY4950" fmla="*/ 2880309 h 10285413"/>
              <a:gd name="connsiteX4951" fmla="*/ 9731662 w 11806666"/>
              <a:gd name="connsiteY4951" fmla="*/ 2880309 h 10285413"/>
              <a:gd name="connsiteX4952" fmla="*/ 9731662 w 11806666"/>
              <a:gd name="connsiteY4952" fmla="*/ 2860242 h 10285413"/>
              <a:gd name="connsiteX4953" fmla="*/ 9731662 w 11806666"/>
              <a:gd name="connsiteY4953" fmla="*/ 2840178 h 10285413"/>
              <a:gd name="connsiteX4954" fmla="*/ 9751729 w 11806666"/>
              <a:gd name="connsiteY4954" fmla="*/ 2800047 h 10285413"/>
              <a:gd name="connsiteX4955" fmla="*/ 9751729 w 11806666"/>
              <a:gd name="connsiteY4955" fmla="*/ 2820111 h 10285413"/>
              <a:gd name="connsiteX4956" fmla="*/ 9771793 w 11806666"/>
              <a:gd name="connsiteY4956" fmla="*/ 2820111 h 10285413"/>
              <a:gd name="connsiteX4957" fmla="*/ 9771793 w 11806666"/>
              <a:gd name="connsiteY4957" fmla="*/ 2800047 h 10285413"/>
              <a:gd name="connsiteX4958" fmla="*/ 9751729 w 11806666"/>
              <a:gd name="connsiteY4958" fmla="*/ 2800047 h 10285413"/>
              <a:gd name="connsiteX4959" fmla="*/ 902937 w 11806666"/>
              <a:gd name="connsiteY4959" fmla="*/ 2599394 h 10285413"/>
              <a:gd name="connsiteX4960" fmla="*/ 882870 w 11806666"/>
              <a:gd name="connsiteY4960" fmla="*/ 2619459 h 10285413"/>
              <a:gd name="connsiteX4961" fmla="*/ 862806 w 11806666"/>
              <a:gd name="connsiteY4961" fmla="*/ 2659590 h 10285413"/>
              <a:gd name="connsiteX4962" fmla="*/ 923001 w 11806666"/>
              <a:gd name="connsiteY4962" fmla="*/ 2639525 h 10285413"/>
              <a:gd name="connsiteX4963" fmla="*/ 943067 w 11806666"/>
              <a:gd name="connsiteY4963" fmla="*/ 2559263 h 10285413"/>
              <a:gd name="connsiteX4964" fmla="*/ 933034 w 11806666"/>
              <a:gd name="connsiteY4964" fmla="*/ 2569298 h 10285413"/>
              <a:gd name="connsiteX4965" fmla="*/ 923001 w 11806666"/>
              <a:gd name="connsiteY4965" fmla="*/ 2579330 h 10285413"/>
              <a:gd name="connsiteX4966" fmla="*/ 943067 w 11806666"/>
              <a:gd name="connsiteY4966" fmla="*/ 2579330 h 10285413"/>
              <a:gd name="connsiteX4967" fmla="*/ 943067 w 11806666"/>
              <a:gd name="connsiteY4967" fmla="*/ 2559263 h 10285413"/>
              <a:gd name="connsiteX4968" fmla="*/ 1003264 w 11806666"/>
              <a:gd name="connsiteY4968" fmla="*/ 2479004 h 10285413"/>
              <a:gd name="connsiteX4969" fmla="*/ 983197 w 11806666"/>
              <a:gd name="connsiteY4969" fmla="*/ 2489034 h 10285413"/>
              <a:gd name="connsiteX4970" fmla="*/ 1003264 w 11806666"/>
              <a:gd name="connsiteY4970" fmla="*/ 2499068 h 10285413"/>
              <a:gd name="connsiteX4971" fmla="*/ 1003264 w 11806666"/>
              <a:gd name="connsiteY4971" fmla="*/ 2479004 h 10285413"/>
              <a:gd name="connsiteX4972" fmla="*/ 762479 w 11806666"/>
              <a:gd name="connsiteY4972" fmla="*/ 2458937 h 10285413"/>
              <a:gd name="connsiteX4973" fmla="*/ 762479 w 11806666"/>
              <a:gd name="connsiteY4973" fmla="*/ 2479004 h 10285413"/>
              <a:gd name="connsiteX4974" fmla="*/ 742412 w 11806666"/>
              <a:gd name="connsiteY4974" fmla="*/ 2479004 h 10285413"/>
              <a:gd name="connsiteX4975" fmla="*/ 762479 w 11806666"/>
              <a:gd name="connsiteY4975" fmla="*/ 2458937 h 10285413"/>
              <a:gd name="connsiteX4976" fmla="*/ 682218 w 11806666"/>
              <a:gd name="connsiteY4976" fmla="*/ 2258285 h 10285413"/>
              <a:gd name="connsiteX4977" fmla="*/ 722348 w 11806666"/>
              <a:gd name="connsiteY4977" fmla="*/ 2258285 h 10285413"/>
              <a:gd name="connsiteX4978" fmla="*/ 682218 w 11806666"/>
              <a:gd name="connsiteY4978" fmla="*/ 2278348 h 10285413"/>
              <a:gd name="connsiteX4979" fmla="*/ 642089 w 11806666"/>
              <a:gd name="connsiteY4979" fmla="*/ 2318479 h 10285413"/>
              <a:gd name="connsiteX4980" fmla="*/ 642089 w 11806666"/>
              <a:gd name="connsiteY4980" fmla="*/ 2298416 h 10285413"/>
              <a:gd name="connsiteX4981" fmla="*/ 642089 w 11806666"/>
              <a:gd name="connsiteY4981" fmla="*/ 2278348 h 10285413"/>
              <a:gd name="connsiteX4982" fmla="*/ 762479 w 11806666"/>
              <a:gd name="connsiteY4982" fmla="*/ 2228189 h 10285413"/>
              <a:gd name="connsiteX4983" fmla="*/ 782547 w 11806666"/>
              <a:gd name="connsiteY4983" fmla="*/ 2238220 h 10285413"/>
              <a:gd name="connsiteX4984" fmla="*/ 762479 w 11806666"/>
              <a:gd name="connsiteY4984" fmla="*/ 2238220 h 10285413"/>
              <a:gd name="connsiteX4985" fmla="*/ 742412 w 11806666"/>
              <a:gd name="connsiteY4985" fmla="*/ 2238220 h 10285413"/>
              <a:gd name="connsiteX4986" fmla="*/ 762479 w 11806666"/>
              <a:gd name="connsiteY4986" fmla="*/ 2228189 h 10285413"/>
              <a:gd name="connsiteX4987" fmla="*/ 1023328 w 11806666"/>
              <a:gd name="connsiteY4987" fmla="*/ 2157958 h 10285413"/>
              <a:gd name="connsiteX4988" fmla="*/ 1013297 w 11806666"/>
              <a:gd name="connsiteY4988" fmla="*/ 2167991 h 10285413"/>
              <a:gd name="connsiteX4989" fmla="*/ 1023328 w 11806666"/>
              <a:gd name="connsiteY4989" fmla="*/ 2178022 h 10285413"/>
              <a:gd name="connsiteX4990" fmla="*/ 1043395 w 11806666"/>
              <a:gd name="connsiteY4990" fmla="*/ 2178022 h 10285413"/>
              <a:gd name="connsiteX4991" fmla="*/ 1023328 w 11806666"/>
              <a:gd name="connsiteY4991" fmla="*/ 2157958 h 10285413"/>
              <a:gd name="connsiteX4992" fmla="*/ 9490880 w 11806666"/>
              <a:gd name="connsiteY4992" fmla="*/ 2117827 h 10285413"/>
              <a:gd name="connsiteX4993" fmla="*/ 9480847 w 11806666"/>
              <a:gd name="connsiteY4993" fmla="*/ 2137894 h 10285413"/>
              <a:gd name="connsiteX4994" fmla="*/ 9480847 w 11806666"/>
              <a:gd name="connsiteY4994" fmla="*/ 2157958 h 10285413"/>
              <a:gd name="connsiteX4995" fmla="*/ 9490880 w 11806666"/>
              <a:gd name="connsiteY4995" fmla="*/ 2137894 h 10285413"/>
              <a:gd name="connsiteX4996" fmla="*/ 9490880 w 11806666"/>
              <a:gd name="connsiteY4996" fmla="*/ 2117827 h 10285413"/>
              <a:gd name="connsiteX4997" fmla="*/ 9510945 w 11806666"/>
              <a:gd name="connsiteY4997" fmla="*/ 2097763 h 10285413"/>
              <a:gd name="connsiteX4998" fmla="*/ 9531009 w 11806666"/>
              <a:gd name="connsiteY4998" fmla="*/ 2117827 h 10285413"/>
              <a:gd name="connsiteX4999" fmla="*/ 9531009 w 11806666"/>
              <a:gd name="connsiteY4999" fmla="*/ 2097763 h 10285413"/>
              <a:gd name="connsiteX5000" fmla="*/ 9520978 w 11806666"/>
              <a:gd name="connsiteY5000" fmla="*/ 2097763 h 10285413"/>
              <a:gd name="connsiteX5001" fmla="*/ 9510945 w 11806666"/>
              <a:gd name="connsiteY5001" fmla="*/ 2097763 h 10285413"/>
              <a:gd name="connsiteX5002" fmla="*/ 923001 w 11806666"/>
              <a:gd name="connsiteY5002" fmla="*/ 2077696 h 10285413"/>
              <a:gd name="connsiteX5003" fmla="*/ 923001 w 11806666"/>
              <a:gd name="connsiteY5003" fmla="*/ 2097763 h 10285413"/>
              <a:gd name="connsiteX5004" fmla="*/ 943067 w 11806666"/>
              <a:gd name="connsiteY5004" fmla="*/ 2077696 h 10285413"/>
              <a:gd name="connsiteX5005" fmla="*/ 923001 w 11806666"/>
              <a:gd name="connsiteY5005" fmla="*/ 2077696 h 10285413"/>
              <a:gd name="connsiteX5006" fmla="*/ 9791860 w 11806666"/>
              <a:gd name="connsiteY5006" fmla="*/ 2017500 h 10285413"/>
              <a:gd name="connsiteX5007" fmla="*/ 9771793 w 11806666"/>
              <a:gd name="connsiteY5007" fmla="*/ 2037567 h 10285413"/>
              <a:gd name="connsiteX5008" fmla="*/ 9791860 w 11806666"/>
              <a:gd name="connsiteY5008" fmla="*/ 2037567 h 10285413"/>
              <a:gd name="connsiteX5009" fmla="*/ 9811924 w 11806666"/>
              <a:gd name="connsiteY5009" fmla="*/ 2037567 h 10285413"/>
              <a:gd name="connsiteX5010" fmla="*/ 9751729 w 11806666"/>
              <a:gd name="connsiteY5010" fmla="*/ 1957305 h 10285413"/>
              <a:gd name="connsiteX5011" fmla="*/ 9731662 w 11806666"/>
              <a:gd name="connsiteY5011" fmla="*/ 1977369 h 10285413"/>
              <a:gd name="connsiteX5012" fmla="*/ 9711597 w 11806666"/>
              <a:gd name="connsiteY5012" fmla="*/ 1997436 h 10285413"/>
              <a:gd name="connsiteX5013" fmla="*/ 9691533 w 11806666"/>
              <a:gd name="connsiteY5013" fmla="*/ 2017500 h 10285413"/>
              <a:gd name="connsiteX5014" fmla="*/ 9681500 w 11806666"/>
              <a:gd name="connsiteY5014" fmla="*/ 2027534 h 10285413"/>
              <a:gd name="connsiteX5015" fmla="*/ 9671466 w 11806666"/>
              <a:gd name="connsiteY5015" fmla="*/ 2057631 h 10285413"/>
              <a:gd name="connsiteX5016" fmla="*/ 9711597 w 11806666"/>
              <a:gd name="connsiteY5016" fmla="*/ 2017500 h 10285413"/>
              <a:gd name="connsiteX5017" fmla="*/ 9741695 w 11806666"/>
              <a:gd name="connsiteY5017" fmla="*/ 1977369 h 10285413"/>
              <a:gd name="connsiteX5018" fmla="*/ 9751729 w 11806666"/>
              <a:gd name="connsiteY5018" fmla="*/ 1957305 h 10285413"/>
              <a:gd name="connsiteX5019" fmla="*/ 953098 w 11806666"/>
              <a:gd name="connsiteY5019" fmla="*/ 1937241 h 10285413"/>
              <a:gd name="connsiteX5020" fmla="*/ 923001 w 11806666"/>
              <a:gd name="connsiteY5020" fmla="*/ 1957305 h 10285413"/>
              <a:gd name="connsiteX5021" fmla="*/ 943067 w 11806666"/>
              <a:gd name="connsiteY5021" fmla="*/ 1957305 h 10285413"/>
              <a:gd name="connsiteX5022" fmla="*/ 963133 w 11806666"/>
              <a:gd name="connsiteY5022" fmla="*/ 1947272 h 10285413"/>
              <a:gd name="connsiteX5023" fmla="*/ 953098 w 11806666"/>
              <a:gd name="connsiteY5023" fmla="*/ 1937241 h 10285413"/>
              <a:gd name="connsiteX5024" fmla="*/ 9731662 w 11806666"/>
              <a:gd name="connsiteY5024" fmla="*/ 1917174 h 10285413"/>
              <a:gd name="connsiteX5025" fmla="*/ 9731662 w 11806666"/>
              <a:gd name="connsiteY5025" fmla="*/ 1937241 h 10285413"/>
              <a:gd name="connsiteX5026" fmla="*/ 9751729 w 11806666"/>
              <a:gd name="connsiteY5026" fmla="*/ 1917174 h 10285413"/>
              <a:gd name="connsiteX5027" fmla="*/ 9731662 w 11806666"/>
              <a:gd name="connsiteY5027" fmla="*/ 1917174 h 10285413"/>
              <a:gd name="connsiteX5028" fmla="*/ 10087821 w 11806666"/>
              <a:gd name="connsiteY5028" fmla="*/ 1826881 h 10285413"/>
              <a:gd name="connsiteX5029" fmla="*/ 10072772 w 11806666"/>
              <a:gd name="connsiteY5029" fmla="*/ 1836914 h 10285413"/>
              <a:gd name="connsiteX5030" fmla="*/ 10092839 w 11806666"/>
              <a:gd name="connsiteY5030" fmla="*/ 1836914 h 10285413"/>
              <a:gd name="connsiteX5031" fmla="*/ 10087821 w 11806666"/>
              <a:gd name="connsiteY5031" fmla="*/ 1826881 h 10285413"/>
              <a:gd name="connsiteX5032" fmla="*/ 9811924 w 11806666"/>
              <a:gd name="connsiteY5032" fmla="*/ 1816847 h 10285413"/>
              <a:gd name="connsiteX5033" fmla="*/ 9811924 w 11806666"/>
              <a:gd name="connsiteY5033" fmla="*/ 1836914 h 10285413"/>
              <a:gd name="connsiteX5034" fmla="*/ 9821957 w 11806666"/>
              <a:gd name="connsiteY5034" fmla="*/ 1836914 h 10285413"/>
              <a:gd name="connsiteX5035" fmla="*/ 9831991 w 11806666"/>
              <a:gd name="connsiteY5035" fmla="*/ 1836914 h 10285413"/>
              <a:gd name="connsiteX5036" fmla="*/ 9811924 w 11806666"/>
              <a:gd name="connsiteY5036" fmla="*/ 1816847 h 10285413"/>
              <a:gd name="connsiteX5037" fmla="*/ 1043395 w 11806666"/>
              <a:gd name="connsiteY5037" fmla="*/ 1816847 h 10285413"/>
              <a:gd name="connsiteX5038" fmla="*/ 1043395 w 11806666"/>
              <a:gd name="connsiteY5038" fmla="*/ 1836914 h 10285413"/>
              <a:gd name="connsiteX5039" fmla="*/ 1063459 w 11806666"/>
              <a:gd name="connsiteY5039" fmla="*/ 1826881 h 10285413"/>
              <a:gd name="connsiteX5040" fmla="*/ 1043395 w 11806666"/>
              <a:gd name="connsiteY5040" fmla="*/ 1816847 h 10285413"/>
              <a:gd name="connsiteX5041" fmla="*/ 10112903 w 11806666"/>
              <a:gd name="connsiteY5041" fmla="*/ 1776716 h 10285413"/>
              <a:gd name="connsiteX5042" fmla="*/ 10112903 w 11806666"/>
              <a:gd name="connsiteY5042" fmla="*/ 1796783 h 10285413"/>
              <a:gd name="connsiteX5043" fmla="*/ 10122936 w 11806666"/>
              <a:gd name="connsiteY5043" fmla="*/ 1786750 h 10285413"/>
              <a:gd name="connsiteX5044" fmla="*/ 10112903 w 11806666"/>
              <a:gd name="connsiteY5044" fmla="*/ 1776716 h 10285413"/>
              <a:gd name="connsiteX5045" fmla="*/ 842742 w 11806666"/>
              <a:gd name="connsiteY5045" fmla="*/ 1776716 h 10285413"/>
              <a:gd name="connsiteX5046" fmla="*/ 822675 w 11806666"/>
              <a:gd name="connsiteY5046" fmla="*/ 1796783 h 10285413"/>
              <a:gd name="connsiteX5047" fmla="*/ 762479 w 11806666"/>
              <a:gd name="connsiteY5047" fmla="*/ 1796783 h 10285413"/>
              <a:gd name="connsiteX5048" fmla="*/ 9811924 w 11806666"/>
              <a:gd name="connsiteY5048" fmla="*/ 1756652 h 10285413"/>
              <a:gd name="connsiteX5049" fmla="*/ 9791860 w 11806666"/>
              <a:gd name="connsiteY5049" fmla="*/ 1776716 h 10285413"/>
              <a:gd name="connsiteX5050" fmla="*/ 9831991 w 11806666"/>
              <a:gd name="connsiteY5050" fmla="*/ 1756652 h 10285413"/>
              <a:gd name="connsiteX5051" fmla="*/ 9869611 w 11806666"/>
              <a:gd name="connsiteY5051" fmla="*/ 1744111 h 10285413"/>
              <a:gd name="connsiteX5052" fmla="*/ 9852055 w 11806666"/>
              <a:gd name="connsiteY5052" fmla="*/ 1756652 h 10285413"/>
              <a:gd name="connsiteX5053" fmla="*/ 9882153 w 11806666"/>
              <a:gd name="connsiteY5053" fmla="*/ 1776716 h 10285413"/>
              <a:gd name="connsiteX5054" fmla="*/ 9892186 w 11806666"/>
              <a:gd name="connsiteY5054" fmla="*/ 1766686 h 10285413"/>
              <a:gd name="connsiteX5055" fmla="*/ 9882153 w 11806666"/>
              <a:gd name="connsiteY5055" fmla="*/ 1746619 h 10285413"/>
              <a:gd name="connsiteX5056" fmla="*/ 9869611 w 11806666"/>
              <a:gd name="connsiteY5056" fmla="*/ 1744111 h 10285413"/>
              <a:gd name="connsiteX5057" fmla="*/ 10112903 w 11806666"/>
              <a:gd name="connsiteY5057" fmla="*/ 1656326 h 10285413"/>
              <a:gd name="connsiteX5058" fmla="*/ 9972445 w 11806666"/>
              <a:gd name="connsiteY5058" fmla="*/ 1816847 h 10285413"/>
              <a:gd name="connsiteX5059" fmla="*/ 10052708 w 11806666"/>
              <a:gd name="connsiteY5059" fmla="*/ 1756652 h 10285413"/>
              <a:gd name="connsiteX5060" fmla="*/ 10112903 w 11806666"/>
              <a:gd name="connsiteY5060" fmla="*/ 1656326 h 10285413"/>
              <a:gd name="connsiteX5061" fmla="*/ 1545026 w 11806666"/>
              <a:gd name="connsiteY5061" fmla="*/ 1656326 h 10285413"/>
              <a:gd name="connsiteX5062" fmla="*/ 1524960 w 11806666"/>
              <a:gd name="connsiteY5062" fmla="*/ 1676390 h 10285413"/>
              <a:gd name="connsiteX5063" fmla="*/ 1524960 w 11806666"/>
              <a:gd name="connsiteY5063" fmla="*/ 1696457 h 10285413"/>
              <a:gd name="connsiteX5064" fmla="*/ 1545026 w 11806666"/>
              <a:gd name="connsiteY5064" fmla="*/ 1676390 h 10285413"/>
              <a:gd name="connsiteX5065" fmla="*/ 1545026 w 11806666"/>
              <a:gd name="connsiteY5065" fmla="*/ 1656326 h 10285413"/>
              <a:gd name="connsiteX5066" fmla="*/ 9729154 w 11806666"/>
              <a:gd name="connsiteY5066" fmla="*/ 1641277 h 10285413"/>
              <a:gd name="connsiteX5067" fmla="*/ 9721631 w 11806666"/>
              <a:gd name="connsiteY5067" fmla="*/ 1646292 h 10285413"/>
              <a:gd name="connsiteX5068" fmla="*/ 9711597 w 11806666"/>
              <a:gd name="connsiteY5068" fmla="*/ 1656326 h 10285413"/>
              <a:gd name="connsiteX5069" fmla="*/ 9711597 w 11806666"/>
              <a:gd name="connsiteY5069" fmla="*/ 1676390 h 10285413"/>
              <a:gd name="connsiteX5070" fmla="*/ 9731662 w 11806666"/>
              <a:gd name="connsiteY5070" fmla="*/ 1646292 h 10285413"/>
              <a:gd name="connsiteX5071" fmla="*/ 9729154 w 11806666"/>
              <a:gd name="connsiteY5071" fmla="*/ 1641277 h 10285413"/>
              <a:gd name="connsiteX5072" fmla="*/ 10454012 w 11806666"/>
              <a:gd name="connsiteY5072" fmla="*/ 1576064 h 10285413"/>
              <a:gd name="connsiteX5073" fmla="*/ 10454012 w 11806666"/>
              <a:gd name="connsiteY5073" fmla="*/ 1596131 h 10285413"/>
              <a:gd name="connsiteX5074" fmla="*/ 10474080 w 11806666"/>
              <a:gd name="connsiteY5074" fmla="*/ 1576064 h 10285413"/>
              <a:gd name="connsiteX5075" fmla="*/ 10454012 w 11806666"/>
              <a:gd name="connsiteY5075" fmla="*/ 1576064 h 10285413"/>
              <a:gd name="connsiteX5076" fmla="*/ 10253360 w 11806666"/>
              <a:gd name="connsiteY5076" fmla="*/ 1576064 h 10285413"/>
              <a:gd name="connsiteX5077" fmla="*/ 10233296 w 11806666"/>
              <a:gd name="connsiteY5077" fmla="*/ 1616195 h 10285413"/>
              <a:gd name="connsiteX5078" fmla="*/ 10253360 w 11806666"/>
              <a:gd name="connsiteY5078" fmla="*/ 1596131 h 10285413"/>
              <a:gd name="connsiteX5079" fmla="*/ 10293492 w 11806666"/>
              <a:gd name="connsiteY5079" fmla="*/ 1576064 h 10285413"/>
              <a:gd name="connsiteX5080" fmla="*/ 1665417 w 11806666"/>
              <a:gd name="connsiteY5080" fmla="*/ 1535933 h 10285413"/>
              <a:gd name="connsiteX5081" fmla="*/ 1665417 w 11806666"/>
              <a:gd name="connsiteY5081" fmla="*/ 1555999 h 10285413"/>
              <a:gd name="connsiteX5082" fmla="*/ 1675449 w 11806666"/>
              <a:gd name="connsiteY5082" fmla="*/ 1555999 h 10285413"/>
              <a:gd name="connsiteX5083" fmla="*/ 1685484 w 11806666"/>
              <a:gd name="connsiteY5083" fmla="*/ 1535933 h 10285413"/>
              <a:gd name="connsiteX5084" fmla="*/ 1665417 w 11806666"/>
              <a:gd name="connsiteY5084" fmla="*/ 1535933 h 10285413"/>
              <a:gd name="connsiteX5085" fmla="*/ 10012577 w 11806666"/>
              <a:gd name="connsiteY5085" fmla="*/ 1515868 h 10285413"/>
              <a:gd name="connsiteX5086" fmla="*/ 10012577 w 11806666"/>
              <a:gd name="connsiteY5086" fmla="*/ 1535933 h 10285413"/>
              <a:gd name="connsiteX5087" fmla="*/ 10032643 w 11806666"/>
              <a:gd name="connsiteY5087" fmla="*/ 1535933 h 10285413"/>
              <a:gd name="connsiteX5088" fmla="*/ 10012577 w 11806666"/>
              <a:gd name="connsiteY5088" fmla="*/ 1515868 h 10285413"/>
              <a:gd name="connsiteX5089" fmla="*/ 9751729 w 11806666"/>
              <a:gd name="connsiteY5089" fmla="*/ 1515868 h 10285413"/>
              <a:gd name="connsiteX5090" fmla="*/ 9771793 w 11806666"/>
              <a:gd name="connsiteY5090" fmla="*/ 1535933 h 10285413"/>
              <a:gd name="connsiteX5091" fmla="*/ 9771793 w 11806666"/>
              <a:gd name="connsiteY5091" fmla="*/ 1515868 h 10285413"/>
              <a:gd name="connsiteX5092" fmla="*/ 9751729 w 11806666"/>
              <a:gd name="connsiteY5092" fmla="*/ 1515868 h 10285413"/>
              <a:gd name="connsiteX5093" fmla="*/ 11055972 w 11806666"/>
              <a:gd name="connsiteY5093" fmla="*/ 1495804 h 10285413"/>
              <a:gd name="connsiteX5094" fmla="*/ 11066004 w 11806666"/>
              <a:gd name="connsiteY5094" fmla="*/ 1515868 h 10285413"/>
              <a:gd name="connsiteX5095" fmla="*/ 11076036 w 11806666"/>
              <a:gd name="connsiteY5095" fmla="*/ 1495804 h 10285413"/>
              <a:gd name="connsiteX5096" fmla="*/ 10313556 w 11806666"/>
              <a:gd name="connsiteY5096" fmla="*/ 1495804 h 10285413"/>
              <a:gd name="connsiteX5097" fmla="*/ 10293492 w 11806666"/>
              <a:gd name="connsiteY5097" fmla="*/ 1515868 h 10285413"/>
              <a:gd name="connsiteX5098" fmla="*/ 10333624 w 11806666"/>
              <a:gd name="connsiteY5098" fmla="*/ 1535933 h 10285413"/>
              <a:gd name="connsiteX5099" fmla="*/ 10313556 w 11806666"/>
              <a:gd name="connsiteY5099" fmla="*/ 1495804 h 10285413"/>
              <a:gd name="connsiteX5100" fmla="*/ 10544304 w 11806666"/>
              <a:gd name="connsiteY5100" fmla="*/ 1475737 h 10285413"/>
              <a:gd name="connsiteX5101" fmla="*/ 10544304 w 11806666"/>
              <a:gd name="connsiteY5101" fmla="*/ 1485771 h 10285413"/>
              <a:gd name="connsiteX5102" fmla="*/ 10574404 w 11806666"/>
              <a:gd name="connsiteY5102" fmla="*/ 1495804 h 10285413"/>
              <a:gd name="connsiteX5103" fmla="*/ 10544304 w 11806666"/>
              <a:gd name="connsiteY5103" fmla="*/ 1475737 h 10285413"/>
              <a:gd name="connsiteX5104" fmla="*/ 10413880 w 11806666"/>
              <a:gd name="connsiteY5104" fmla="*/ 1455673 h 10285413"/>
              <a:gd name="connsiteX5105" fmla="*/ 10433948 w 11806666"/>
              <a:gd name="connsiteY5105" fmla="*/ 1475737 h 10285413"/>
              <a:gd name="connsiteX5106" fmla="*/ 10454012 w 11806666"/>
              <a:gd name="connsiteY5106" fmla="*/ 1455673 h 10285413"/>
              <a:gd name="connsiteX5107" fmla="*/ 9912250 w 11806666"/>
              <a:gd name="connsiteY5107" fmla="*/ 1455673 h 10285413"/>
              <a:gd name="connsiteX5108" fmla="*/ 9922284 w 11806666"/>
              <a:gd name="connsiteY5108" fmla="*/ 1475737 h 10285413"/>
              <a:gd name="connsiteX5109" fmla="*/ 9932317 w 11806666"/>
              <a:gd name="connsiteY5109" fmla="*/ 1455673 h 10285413"/>
              <a:gd name="connsiteX5110" fmla="*/ 1464764 w 11806666"/>
              <a:gd name="connsiteY5110" fmla="*/ 1455673 h 10285413"/>
              <a:gd name="connsiteX5111" fmla="*/ 1444700 w 11806666"/>
              <a:gd name="connsiteY5111" fmla="*/ 1465707 h 10285413"/>
              <a:gd name="connsiteX5112" fmla="*/ 1444700 w 11806666"/>
              <a:gd name="connsiteY5112" fmla="*/ 1475737 h 10285413"/>
              <a:gd name="connsiteX5113" fmla="*/ 1464764 w 11806666"/>
              <a:gd name="connsiteY5113" fmla="*/ 1455673 h 10285413"/>
              <a:gd name="connsiteX5114" fmla="*/ 1023328 w 11806666"/>
              <a:gd name="connsiteY5114" fmla="*/ 1455673 h 10285413"/>
              <a:gd name="connsiteX5115" fmla="*/ 973165 w 11806666"/>
              <a:gd name="connsiteY5115" fmla="*/ 1465707 h 10285413"/>
              <a:gd name="connsiteX5116" fmla="*/ 1003264 w 11806666"/>
              <a:gd name="connsiteY5116" fmla="*/ 1495804 h 10285413"/>
              <a:gd name="connsiteX5117" fmla="*/ 1063459 w 11806666"/>
              <a:gd name="connsiteY5117" fmla="*/ 1495804 h 10285413"/>
              <a:gd name="connsiteX5118" fmla="*/ 1083526 w 11806666"/>
              <a:gd name="connsiteY5118" fmla="*/ 1475737 h 10285413"/>
              <a:gd name="connsiteX5119" fmla="*/ 1625285 w 11806666"/>
              <a:gd name="connsiteY5119" fmla="*/ 1435606 h 10285413"/>
              <a:gd name="connsiteX5120" fmla="*/ 1605221 w 11806666"/>
              <a:gd name="connsiteY5120" fmla="*/ 1475737 h 10285413"/>
              <a:gd name="connsiteX5121" fmla="*/ 1665417 w 11806666"/>
              <a:gd name="connsiteY5121" fmla="*/ 1455673 h 10285413"/>
              <a:gd name="connsiteX5122" fmla="*/ 1625285 w 11806666"/>
              <a:gd name="connsiteY5122" fmla="*/ 1435606 h 10285413"/>
              <a:gd name="connsiteX5123" fmla="*/ 10604504 w 11806666"/>
              <a:gd name="connsiteY5123" fmla="*/ 1415542 h 10285413"/>
              <a:gd name="connsiteX5124" fmla="*/ 10594472 w 11806666"/>
              <a:gd name="connsiteY5124" fmla="*/ 1425575 h 10285413"/>
              <a:gd name="connsiteX5125" fmla="*/ 10614536 w 11806666"/>
              <a:gd name="connsiteY5125" fmla="*/ 1435606 h 10285413"/>
              <a:gd name="connsiteX5126" fmla="*/ 10604504 w 11806666"/>
              <a:gd name="connsiteY5126" fmla="*/ 1415542 h 10285413"/>
              <a:gd name="connsiteX5127" fmla="*/ 11156296 w 11806666"/>
              <a:gd name="connsiteY5127" fmla="*/ 1395478 h 10285413"/>
              <a:gd name="connsiteX5128" fmla="*/ 11156296 w 11806666"/>
              <a:gd name="connsiteY5128" fmla="*/ 1415542 h 10285413"/>
              <a:gd name="connsiteX5129" fmla="*/ 11176364 w 11806666"/>
              <a:gd name="connsiteY5129" fmla="*/ 1415542 h 10285413"/>
              <a:gd name="connsiteX5130" fmla="*/ 11156296 w 11806666"/>
              <a:gd name="connsiteY5130" fmla="*/ 1395478 h 10285413"/>
              <a:gd name="connsiteX5131" fmla="*/ 1003264 w 11806666"/>
              <a:gd name="connsiteY5131" fmla="*/ 1382937 h 10285413"/>
              <a:gd name="connsiteX5132" fmla="*/ 983197 w 11806666"/>
              <a:gd name="connsiteY5132" fmla="*/ 1395478 h 10285413"/>
              <a:gd name="connsiteX5133" fmla="*/ 1003264 w 11806666"/>
              <a:gd name="connsiteY5133" fmla="*/ 1415542 h 10285413"/>
              <a:gd name="connsiteX5134" fmla="*/ 1043395 w 11806666"/>
              <a:gd name="connsiteY5134" fmla="*/ 1405509 h 10285413"/>
              <a:gd name="connsiteX5135" fmla="*/ 1023328 w 11806666"/>
              <a:gd name="connsiteY5135" fmla="*/ 1385444 h 10285413"/>
              <a:gd name="connsiteX5136" fmla="*/ 1003264 w 11806666"/>
              <a:gd name="connsiteY5136" fmla="*/ 1382937 h 10285413"/>
              <a:gd name="connsiteX5137" fmla="*/ 10514208 w 11806666"/>
              <a:gd name="connsiteY5137" fmla="*/ 1375411 h 10285413"/>
              <a:gd name="connsiteX5138" fmla="*/ 10494144 w 11806666"/>
              <a:gd name="connsiteY5138" fmla="*/ 1395478 h 10285413"/>
              <a:gd name="connsiteX5139" fmla="*/ 10514208 w 11806666"/>
              <a:gd name="connsiteY5139" fmla="*/ 1395478 h 10285413"/>
              <a:gd name="connsiteX5140" fmla="*/ 10514208 w 11806666"/>
              <a:gd name="connsiteY5140" fmla="*/ 1375411 h 10285413"/>
              <a:gd name="connsiteX5141" fmla="*/ 10213229 w 11806666"/>
              <a:gd name="connsiteY5141" fmla="*/ 1375411 h 10285413"/>
              <a:gd name="connsiteX5142" fmla="*/ 10203199 w 11806666"/>
              <a:gd name="connsiteY5142" fmla="*/ 1395478 h 10285413"/>
              <a:gd name="connsiteX5143" fmla="*/ 10193165 w 11806666"/>
              <a:gd name="connsiteY5143" fmla="*/ 1415542 h 10285413"/>
              <a:gd name="connsiteX5144" fmla="*/ 10213229 w 11806666"/>
              <a:gd name="connsiteY5144" fmla="*/ 1415542 h 10285413"/>
              <a:gd name="connsiteX5145" fmla="*/ 10253360 w 11806666"/>
              <a:gd name="connsiteY5145" fmla="*/ 1375411 h 10285413"/>
              <a:gd name="connsiteX5146" fmla="*/ 1695515 w 11806666"/>
              <a:gd name="connsiteY5146" fmla="*/ 1375411 h 10285413"/>
              <a:gd name="connsiteX5147" fmla="*/ 1665417 w 11806666"/>
              <a:gd name="connsiteY5147" fmla="*/ 1385444 h 10285413"/>
              <a:gd name="connsiteX5148" fmla="*/ 1665417 w 11806666"/>
              <a:gd name="connsiteY5148" fmla="*/ 1425575 h 10285413"/>
              <a:gd name="connsiteX5149" fmla="*/ 1685484 w 11806666"/>
              <a:gd name="connsiteY5149" fmla="*/ 1495804 h 10285413"/>
              <a:gd name="connsiteX5150" fmla="*/ 1705548 w 11806666"/>
              <a:gd name="connsiteY5150" fmla="*/ 1495804 h 10285413"/>
              <a:gd name="connsiteX5151" fmla="*/ 1725615 w 11806666"/>
              <a:gd name="connsiteY5151" fmla="*/ 1455673 h 10285413"/>
              <a:gd name="connsiteX5152" fmla="*/ 1745679 w 11806666"/>
              <a:gd name="connsiteY5152" fmla="*/ 1455673 h 10285413"/>
              <a:gd name="connsiteX5153" fmla="*/ 1765743 w 11806666"/>
              <a:gd name="connsiteY5153" fmla="*/ 1435606 h 10285413"/>
              <a:gd name="connsiteX5154" fmla="*/ 1775776 w 11806666"/>
              <a:gd name="connsiteY5154" fmla="*/ 1415542 h 10285413"/>
              <a:gd name="connsiteX5155" fmla="*/ 1785811 w 11806666"/>
              <a:gd name="connsiteY5155" fmla="*/ 1395478 h 10285413"/>
              <a:gd name="connsiteX5156" fmla="*/ 1745679 w 11806666"/>
              <a:gd name="connsiteY5156" fmla="*/ 1395478 h 10285413"/>
              <a:gd name="connsiteX5157" fmla="*/ 1725615 w 11806666"/>
              <a:gd name="connsiteY5157" fmla="*/ 1415542 h 10285413"/>
              <a:gd name="connsiteX5158" fmla="*/ 1725615 w 11806666"/>
              <a:gd name="connsiteY5158" fmla="*/ 1375411 h 10285413"/>
              <a:gd name="connsiteX5159" fmla="*/ 1695515 w 11806666"/>
              <a:gd name="connsiteY5159" fmla="*/ 1375411 h 10285413"/>
              <a:gd name="connsiteX5160" fmla="*/ 1818416 w 11806666"/>
              <a:gd name="connsiteY5160" fmla="*/ 1367888 h 10285413"/>
              <a:gd name="connsiteX5161" fmla="*/ 1805875 w 11806666"/>
              <a:gd name="connsiteY5161" fmla="*/ 1375411 h 10285413"/>
              <a:gd name="connsiteX5162" fmla="*/ 1805875 w 11806666"/>
              <a:gd name="connsiteY5162" fmla="*/ 1415542 h 10285413"/>
              <a:gd name="connsiteX5163" fmla="*/ 1815907 w 11806666"/>
              <a:gd name="connsiteY5163" fmla="*/ 1385444 h 10285413"/>
              <a:gd name="connsiteX5164" fmla="*/ 1818416 w 11806666"/>
              <a:gd name="connsiteY5164" fmla="*/ 1367888 h 10285413"/>
              <a:gd name="connsiteX5165" fmla="*/ 10448996 w 11806666"/>
              <a:gd name="connsiteY5165" fmla="*/ 1365377 h 10285413"/>
              <a:gd name="connsiteX5166" fmla="*/ 10433948 w 11806666"/>
              <a:gd name="connsiteY5166" fmla="*/ 1375411 h 10285413"/>
              <a:gd name="connsiteX5167" fmla="*/ 10413880 w 11806666"/>
              <a:gd name="connsiteY5167" fmla="*/ 1375411 h 10285413"/>
              <a:gd name="connsiteX5168" fmla="*/ 10393816 w 11806666"/>
              <a:gd name="connsiteY5168" fmla="*/ 1395478 h 10285413"/>
              <a:gd name="connsiteX5169" fmla="*/ 10373752 w 11806666"/>
              <a:gd name="connsiteY5169" fmla="*/ 1415542 h 10285413"/>
              <a:gd name="connsiteX5170" fmla="*/ 10393816 w 11806666"/>
              <a:gd name="connsiteY5170" fmla="*/ 1415542 h 10285413"/>
              <a:gd name="connsiteX5171" fmla="*/ 10373752 w 11806666"/>
              <a:gd name="connsiteY5171" fmla="*/ 1435606 h 10285413"/>
              <a:gd name="connsiteX5172" fmla="*/ 10333624 w 11806666"/>
              <a:gd name="connsiteY5172" fmla="*/ 1475737 h 10285413"/>
              <a:gd name="connsiteX5173" fmla="*/ 10413880 w 11806666"/>
              <a:gd name="connsiteY5173" fmla="*/ 1435606 h 10285413"/>
              <a:gd name="connsiteX5174" fmla="*/ 10454012 w 11806666"/>
              <a:gd name="connsiteY5174" fmla="*/ 1375411 h 10285413"/>
              <a:gd name="connsiteX5175" fmla="*/ 10448996 w 11806666"/>
              <a:gd name="connsiteY5175" fmla="*/ 1365377 h 10285413"/>
              <a:gd name="connsiteX5176" fmla="*/ 1158769 w 11806666"/>
              <a:gd name="connsiteY5176" fmla="*/ 1365377 h 10285413"/>
              <a:gd name="connsiteX5177" fmla="*/ 1123654 w 11806666"/>
              <a:gd name="connsiteY5177" fmla="*/ 1375411 h 10285413"/>
              <a:gd name="connsiteX5178" fmla="*/ 1103590 w 11806666"/>
              <a:gd name="connsiteY5178" fmla="*/ 1395478 h 10285413"/>
              <a:gd name="connsiteX5179" fmla="*/ 1123654 w 11806666"/>
              <a:gd name="connsiteY5179" fmla="*/ 1415542 h 10285413"/>
              <a:gd name="connsiteX5180" fmla="*/ 1173818 w 11806666"/>
              <a:gd name="connsiteY5180" fmla="*/ 1415542 h 10285413"/>
              <a:gd name="connsiteX5181" fmla="*/ 1183850 w 11806666"/>
              <a:gd name="connsiteY5181" fmla="*/ 1375411 h 10285413"/>
              <a:gd name="connsiteX5182" fmla="*/ 1158769 w 11806666"/>
              <a:gd name="connsiteY5182" fmla="*/ 1365377 h 10285413"/>
              <a:gd name="connsiteX5183" fmla="*/ 9400585 w 11806666"/>
              <a:gd name="connsiteY5183" fmla="*/ 1355347 h 10285413"/>
              <a:gd name="connsiteX5184" fmla="*/ 9390551 w 11806666"/>
              <a:gd name="connsiteY5184" fmla="*/ 1375411 h 10285413"/>
              <a:gd name="connsiteX5185" fmla="*/ 9410618 w 11806666"/>
              <a:gd name="connsiteY5185" fmla="*/ 1365377 h 10285413"/>
              <a:gd name="connsiteX5186" fmla="*/ 9400585 w 11806666"/>
              <a:gd name="connsiteY5186" fmla="*/ 1355347 h 10285413"/>
              <a:gd name="connsiteX5187" fmla="*/ 10193165 w 11806666"/>
              <a:gd name="connsiteY5187" fmla="*/ 1335280 h 10285413"/>
              <a:gd name="connsiteX5188" fmla="*/ 10163067 w 11806666"/>
              <a:gd name="connsiteY5188" fmla="*/ 1355347 h 10285413"/>
              <a:gd name="connsiteX5189" fmla="*/ 10153034 w 11806666"/>
              <a:gd name="connsiteY5189" fmla="*/ 1355347 h 10285413"/>
              <a:gd name="connsiteX5190" fmla="*/ 10132970 w 11806666"/>
              <a:gd name="connsiteY5190" fmla="*/ 1375411 h 10285413"/>
              <a:gd name="connsiteX5191" fmla="*/ 10173098 w 11806666"/>
              <a:gd name="connsiteY5191" fmla="*/ 1375411 h 10285413"/>
              <a:gd name="connsiteX5192" fmla="*/ 10213229 w 11806666"/>
              <a:gd name="connsiteY5192" fmla="*/ 1335280 h 10285413"/>
              <a:gd name="connsiteX5193" fmla="*/ 9169834 w 11806666"/>
              <a:gd name="connsiteY5193" fmla="*/ 1335280 h 10285413"/>
              <a:gd name="connsiteX5194" fmla="*/ 9109639 w 11806666"/>
              <a:gd name="connsiteY5194" fmla="*/ 1395478 h 10285413"/>
              <a:gd name="connsiteX5195" fmla="*/ 9029377 w 11806666"/>
              <a:gd name="connsiteY5195" fmla="*/ 1495804 h 10285413"/>
              <a:gd name="connsiteX5196" fmla="*/ 9029377 w 11806666"/>
              <a:gd name="connsiteY5196" fmla="*/ 1535933 h 10285413"/>
              <a:gd name="connsiteX5197" fmla="*/ 9099606 w 11806666"/>
              <a:gd name="connsiteY5197" fmla="*/ 1435606 h 10285413"/>
              <a:gd name="connsiteX5198" fmla="*/ 9169834 w 11806666"/>
              <a:gd name="connsiteY5198" fmla="*/ 1335280 h 10285413"/>
              <a:gd name="connsiteX5199" fmla="*/ 10734928 w 11806666"/>
              <a:gd name="connsiteY5199" fmla="*/ 1315216 h 10285413"/>
              <a:gd name="connsiteX5200" fmla="*/ 10704828 w 11806666"/>
              <a:gd name="connsiteY5200" fmla="*/ 1325249 h 10285413"/>
              <a:gd name="connsiteX5201" fmla="*/ 10694796 w 11806666"/>
              <a:gd name="connsiteY5201" fmla="*/ 1355347 h 10285413"/>
              <a:gd name="connsiteX5202" fmla="*/ 10714860 w 11806666"/>
              <a:gd name="connsiteY5202" fmla="*/ 1355347 h 10285413"/>
              <a:gd name="connsiteX5203" fmla="*/ 10714860 w 11806666"/>
              <a:gd name="connsiteY5203" fmla="*/ 1335280 h 10285413"/>
              <a:gd name="connsiteX5204" fmla="*/ 10734928 w 11806666"/>
              <a:gd name="connsiteY5204" fmla="*/ 1335280 h 10285413"/>
              <a:gd name="connsiteX5205" fmla="*/ 10132970 w 11806666"/>
              <a:gd name="connsiteY5205" fmla="*/ 1315216 h 10285413"/>
              <a:gd name="connsiteX5206" fmla="*/ 10132970 w 11806666"/>
              <a:gd name="connsiteY5206" fmla="*/ 1335280 h 10285413"/>
              <a:gd name="connsiteX5207" fmla="*/ 10153034 w 11806666"/>
              <a:gd name="connsiteY5207" fmla="*/ 1325249 h 10285413"/>
              <a:gd name="connsiteX5208" fmla="*/ 10132970 w 11806666"/>
              <a:gd name="connsiteY5208" fmla="*/ 1315216 h 10285413"/>
              <a:gd name="connsiteX5209" fmla="*/ 10494144 w 11806666"/>
              <a:gd name="connsiteY5209" fmla="*/ 1295151 h 10285413"/>
              <a:gd name="connsiteX5210" fmla="*/ 10454012 w 11806666"/>
              <a:gd name="connsiteY5210" fmla="*/ 1315216 h 10285413"/>
              <a:gd name="connsiteX5211" fmla="*/ 10433948 w 11806666"/>
              <a:gd name="connsiteY5211" fmla="*/ 1335280 h 10285413"/>
              <a:gd name="connsiteX5212" fmla="*/ 10454012 w 11806666"/>
              <a:gd name="connsiteY5212" fmla="*/ 1335280 h 10285413"/>
              <a:gd name="connsiteX5213" fmla="*/ 10494144 w 11806666"/>
              <a:gd name="connsiteY5213" fmla="*/ 1315216 h 10285413"/>
              <a:gd name="connsiteX5214" fmla="*/ 10514208 w 11806666"/>
              <a:gd name="connsiteY5214" fmla="*/ 1315216 h 10285413"/>
              <a:gd name="connsiteX5215" fmla="*/ 10494144 w 11806666"/>
              <a:gd name="connsiteY5215" fmla="*/ 1295151 h 10285413"/>
              <a:gd name="connsiteX5216" fmla="*/ 10273424 w 11806666"/>
              <a:gd name="connsiteY5216" fmla="*/ 1295151 h 10285413"/>
              <a:gd name="connsiteX5217" fmla="*/ 10263394 w 11806666"/>
              <a:gd name="connsiteY5217" fmla="*/ 1315216 h 10285413"/>
              <a:gd name="connsiteX5218" fmla="*/ 10283456 w 11806666"/>
              <a:gd name="connsiteY5218" fmla="*/ 1335280 h 10285413"/>
              <a:gd name="connsiteX5219" fmla="*/ 10313556 w 11806666"/>
              <a:gd name="connsiteY5219" fmla="*/ 1335280 h 10285413"/>
              <a:gd name="connsiteX5220" fmla="*/ 10313556 w 11806666"/>
              <a:gd name="connsiteY5220" fmla="*/ 1315216 h 10285413"/>
              <a:gd name="connsiteX5221" fmla="*/ 10293492 w 11806666"/>
              <a:gd name="connsiteY5221" fmla="*/ 1315216 h 10285413"/>
              <a:gd name="connsiteX5222" fmla="*/ 10273424 w 11806666"/>
              <a:gd name="connsiteY5222" fmla="*/ 1295151 h 10285413"/>
              <a:gd name="connsiteX5223" fmla="*/ 1906198 w 11806666"/>
              <a:gd name="connsiteY5223" fmla="*/ 1295151 h 10285413"/>
              <a:gd name="connsiteX5224" fmla="*/ 1886134 w 11806666"/>
              <a:gd name="connsiteY5224" fmla="*/ 1305182 h 10285413"/>
              <a:gd name="connsiteX5225" fmla="*/ 1906198 w 11806666"/>
              <a:gd name="connsiteY5225" fmla="*/ 1315216 h 10285413"/>
              <a:gd name="connsiteX5226" fmla="*/ 1906198 w 11806666"/>
              <a:gd name="connsiteY5226" fmla="*/ 1295151 h 10285413"/>
              <a:gd name="connsiteX5227" fmla="*/ 9992512 w 11806666"/>
              <a:gd name="connsiteY5227" fmla="*/ 1255020 h 10285413"/>
              <a:gd name="connsiteX5228" fmla="*/ 9932317 w 11806666"/>
              <a:gd name="connsiteY5228" fmla="*/ 1315216 h 10285413"/>
              <a:gd name="connsiteX5229" fmla="*/ 9892186 w 11806666"/>
              <a:gd name="connsiteY5229" fmla="*/ 1355347 h 10285413"/>
              <a:gd name="connsiteX5230" fmla="*/ 9842021 w 11806666"/>
              <a:gd name="connsiteY5230" fmla="*/ 1425575 h 10285413"/>
              <a:gd name="connsiteX5231" fmla="*/ 9811924 w 11806666"/>
              <a:gd name="connsiteY5231" fmla="*/ 1455673 h 10285413"/>
              <a:gd name="connsiteX5232" fmla="*/ 9811924 w 11806666"/>
              <a:gd name="connsiteY5232" fmla="*/ 1475737 h 10285413"/>
              <a:gd name="connsiteX5233" fmla="*/ 9892186 w 11806666"/>
              <a:gd name="connsiteY5233" fmla="*/ 1395478 h 10285413"/>
              <a:gd name="connsiteX5234" fmla="*/ 9992512 w 11806666"/>
              <a:gd name="connsiteY5234" fmla="*/ 1255020 h 10285413"/>
              <a:gd name="connsiteX5235" fmla="*/ 2066723 w 11806666"/>
              <a:gd name="connsiteY5235" fmla="*/ 1255020 h 10285413"/>
              <a:gd name="connsiteX5236" fmla="*/ 2046656 w 11806666"/>
              <a:gd name="connsiteY5236" fmla="*/ 1265051 h 10285413"/>
              <a:gd name="connsiteX5237" fmla="*/ 2066723 w 11806666"/>
              <a:gd name="connsiteY5237" fmla="*/ 1275085 h 10285413"/>
              <a:gd name="connsiteX5238" fmla="*/ 2066723 w 11806666"/>
              <a:gd name="connsiteY5238" fmla="*/ 1255020 h 10285413"/>
              <a:gd name="connsiteX5239" fmla="*/ 1725615 w 11806666"/>
              <a:gd name="connsiteY5239" fmla="*/ 1255020 h 10285413"/>
              <a:gd name="connsiteX5240" fmla="*/ 1685484 w 11806666"/>
              <a:gd name="connsiteY5240" fmla="*/ 1295151 h 10285413"/>
              <a:gd name="connsiteX5241" fmla="*/ 1705548 w 11806666"/>
              <a:gd name="connsiteY5241" fmla="*/ 1295151 h 10285413"/>
              <a:gd name="connsiteX5242" fmla="*/ 11336884 w 11806666"/>
              <a:gd name="connsiteY5242" fmla="*/ 1234953 h 10285413"/>
              <a:gd name="connsiteX5243" fmla="*/ 11326852 w 11806666"/>
              <a:gd name="connsiteY5243" fmla="*/ 1244987 h 10285413"/>
              <a:gd name="connsiteX5244" fmla="*/ 11336884 w 11806666"/>
              <a:gd name="connsiteY5244" fmla="*/ 1255020 h 10285413"/>
              <a:gd name="connsiteX5245" fmla="*/ 10775060 w 11806666"/>
              <a:gd name="connsiteY5245" fmla="*/ 1234953 h 10285413"/>
              <a:gd name="connsiteX5246" fmla="*/ 10795124 w 11806666"/>
              <a:gd name="connsiteY5246" fmla="*/ 1255020 h 10285413"/>
              <a:gd name="connsiteX5247" fmla="*/ 10835256 w 11806666"/>
              <a:gd name="connsiteY5247" fmla="*/ 1234953 h 10285413"/>
              <a:gd name="connsiteX5248" fmla="*/ 10815188 w 11806666"/>
              <a:gd name="connsiteY5248" fmla="*/ 1234953 h 10285413"/>
              <a:gd name="connsiteX5249" fmla="*/ 10785088 w 11806666"/>
              <a:gd name="connsiteY5249" fmla="*/ 1234953 h 10285413"/>
              <a:gd name="connsiteX5250" fmla="*/ 10775060 w 11806666"/>
              <a:gd name="connsiteY5250" fmla="*/ 1234953 h 10285413"/>
              <a:gd name="connsiteX5251" fmla="*/ 10724896 w 11806666"/>
              <a:gd name="connsiteY5251" fmla="*/ 1234953 h 10285413"/>
              <a:gd name="connsiteX5252" fmla="*/ 10714860 w 11806666"/>
              <a:gd name="connsiteY5252" fmla="*/ 1255020 h 10285413"/>
              <a:gd name="connsiteX5253" fmla="*/ 10734928 w 11806666"/>
              <a:gd name="connsiteY5253" fmla="*/ 1255020 h 10285413"/>
              <a:gd name="connsiteX5254" fmla="*/ 10724896 w 11806666"/>
              <a:gd name="connsiteY5254" fmla="*/ 1234953 h 10285413"/>
              <a:gd name="connsiteX5255" fmla="*/ 10275936 w 11806666"/>
              <a:gd name="connsiteY5255" fmla="*/ 1219907 h 10285413"/>
              <a:gd name="connsiteX5256" fmla="*/ 10263394 w 11806666"/>
              <a:gd name="connsiteY5256" fmla="*/ 1224923 h 10285413"/>
              <a:gd name="connsiteX5257" fmla="*/ 10243327 w 11806666"/>
              <a:gd name="connsiteY5257" fmla="*/ 1244987 h 10285413"/>
              <a:gd name="connsiteX5258" fmla="*/ 10213229 w 11806666"/>
              <a:gd name="connsiteY5258" fmla="*/ 1275085 h 10285413"/>
              <a:gd name="connsiteX5259" fmla="*/ 10233296 w 11806666"/>
              <a:gd name="connsiteY5259" fmla="*/ 1275085 h 10285413"/>
              <a:gd name="connsiteX5260" fmla="*/ 10293492 w 11806666"/>
              <a:gd name="connsiteY5260" fmla="*/ 1244987 h 10285413"/>
              <a:gd name="connsiteX5261" fmla="*/ 10293492 w 11806666"/>
              <a:gd name="connsiteY5261" fmla="*/ 1224923 h 10285413"/>
              <a:gd name="connsiteX5262" fmla="*/ 10275936 w 11806666"/>
              <a:gd name="connsiteY5262" fmla="*/ 1219907 h 10285413"/>
              <a:gd name="connsiteX5263" fmla="*/ 10032643 w 11806666"/>
              <a:gd name="connsiteY5263" fmla="*/ 1214889 h 10285413"/>
              <a:gd name="connsiteX5264" fmla="*/ 10012577 w 11806666"/>
              <a:gd name="connsiteY5264" fmla="*/ 1224923 h 10285413"/>
              <a:gd name="connsiteX5265" fmla="*/ 10012577 w 11806666"/>
              <a:gd name="connsiteY5265" fmla="*/ 1234953 h 10285413"/>
              <a:gd name="connsiteX5266" fmla="*/ 10032643 w 11806666"/>
              <a:gd name="connsiteY5266" fmla="*/ 1234953 h 10285413"/>
              <a:gd name="connsiteX5267" fmla="*/ 882870 w 11806666"/>
              <a:gd name="connsiteY5267" fmla="*/ 1214889 h 10285413"/>
              <a:gd name="connsiteX5268" fmla="*/ 842742 w 11806666"/>
              <a:gd name="connsiteY5268" fmla="*/ 1255020 h 10285413"/>
              <a:gd name="connsiteX5269" fmla="*/ 822675 w 11806666"/>
              <a:gd name="connsiteY5269" fmla="*/ 1275085 h 10285413"/>
              <a:gd name="connsiteX5270" fmla="*/ 842742 w 11806666"/>
              <a:gd name="connsiteY5270" fmla="*/ 1234953 h 10285413"/>
              <a:gd name="connsiteX5271" fmla="*/ 10855320 w 11806666"/>
              <a:gd name="connsiteY5271" fmla="*/ 1194825 h 10285413"/>
              <a:gd name="connsiteX5272" fmla="*/ 10835256 w 11806666"/>
              <a:gd name="connsiteY5272" fmla="*/ 1214889 h 10285413"/>
              <a:gd name="connsiteX5273" fmla="*/ 10855320 w 11806666"/>
              <a:gd name="connsiteY5273" fmla="*/ 1214889 h 10285413"/>
              <a:gd name="connsiteX5274" fmla="*/ 10855320 w 11806666"/>
              <a:gd name="connsiteY5274" fmla="*/ 1194825 h 10285413"/>
              <a:gd name="connsiteX5275" fmla="*/ 10112903 w 11806666"/>
              <a:gd name="connsiteY5275" fmla="*/ 1194825 h 10285413"/>
              <a:gd name="connsiteX5276" fmla="*/ 10112903 w 11806666"/>
              <a:gd name="connsiteY5276" fmla="*/ 1214889 h 10285413"/>
              <a:gd name="connsiteX5277" fmla="*/ 10122936 w 11806666"/>
              <a:gd name="connsiteY5277" fmla="*/ 1204856 h 10285413"/>
              <a:gd name="connsiteX5278" fmla="*/ 10132970 w 11806666"/>
              <a:gd name="connsiteY5278" fmla="*/ 1194825 h 10285413"/>
              <a:gd name="connsiteX5279" fmla="*/ 10112903 w 11806666"/>
              <a:gd name="connsiteY5279" fmla="*/ 1194825 h 10285413"/>
              <a:gd name="connsiteX5280" fmla="*/ 9209965 w 11806666"/>
              <a:gd name="connsiteY5280" fmla="*/ 1194825 h 10285413"/>
              <a:gd name="connsiteX5281" fmla="*/ 9189899 w 11806666"/>
              <a:gd name="connsiteY5281" fmla="*/ 1214889 h 10285413"/>
              <a:gd name="connsiteX5282" fmla="*/ 9230030 w 11806666"/>
              <a:gd name="connsiteY5282" fmla="*/ 1194825 h 10285413"/>
              <a:gd name="connsiteX5283" fmla="*/ 8748462 w 11806666"/>
              <a:gd name="connsiteY5283" fmla="*/ 1194825 h 10285413"/>
              <a:gd name="connsiteX5284" fmla="*/ 8748462 w 11806666"/>
              <a:gd name="connsiteY5284" fmla="*/ 1214889 h 10285413"/>
              <a:gd name="connsiteX5285" fmla="*/ 8768529 w 11806666"/>
              <a:gd name="connsiteY5285" fmla="*/ 1214889 h 10285413"/>
              <a:gd name="connsiteX5286" fmla="*/ 1866070 w 11806666"/>
              <a:gd name="connsiteY5286" fmla="*/ 1194825 h 10285413"/>
              <a:gd name="connsiteX5287" fmla="*/ 1866070 w 11806666"/>
              <a:gd name="connsiteY5287" fmla="*/ 1214889 h 10285413"/>
              <a:gd name="connsiteX5288" fmla="*/ 1856039 w 11806666"/>
              <a:gd name="connsiteY5288" fmla="*/ 1224923 h 10285413"/>
              <a:gd name="connsiteX5289" fmla="*/ 1846006 w 11806666"/>
              <a:gd name="connsiteY5289" fmla="*/ 1234953 h 10285413"/>
              <a:gd name="connsiteX5290" fmla="*/ 1846006 w 11806666"/>
              <a:gd name="connsiteY5290" fmla="*/ 1255020 h 10285413"/>
              <a:gd name="connsiteX5291" fmla="*/ 1825942 w 11806666"/>
              <a:gd name="connsiteY5291" fmla="*/ 1234953 h 10285413"/>
              <a:gd name="connsiteX5292" fmla="*/ 9831991 w 11806666"/>
              <a:gd name="connsiteY5292" fmla="*/ 1174758 h 10285413"/>
              <a:gd name="connsiteX5293" fmla="*/ 9842021 w 11806666"/>
              <a:gd name="connsiteY5293" fmla="*/ 1194825 h 10285413"/>
              <a:gd name="connsiteX5294" fmla="*/ 9852055 w 11806666"/>
              <a:gd name="connsiteY5294" fmla="*/ 1174758 h 10285413"/>
              <a:gd name="connsiteX5295" fmla="*/ 9831991 w 11806666"/>
              <a:gd name="connsiteY5295" fmla="*/ 1174758 h 10285413"/>
              <a:gd name="connsiteX5296" fmla="*/ 9390551 w 11806666"/>
              <a:gd name="connsiteY5296" fmla="*/ 1174758 h 10285413"/>
              <a:gd name="connsiteX5297" fmla="*/ 9310292 w 11806666"/>
              <a:gd name="connsiteY5297" fmla="*/ 1255020 h 10285413"/>
              <a:gd name="connsiteX5298" fmla="*/ 9350423 w 11806666"/>
              <a:gd name="connsiteY5298" fmla="*/ 1234953 h 10285413"/>
              <a:gd name="connsiteX5299" fmla="*/ 9390551 w 11806666"/>
              <a:gd name="connsiteY5299" fmla="*/ 1174758 h 10285413"/>
              <a:gd name="connsiteX5300" fmla="*/ 10669716 w 11806666"/>
              <a:gd name="connsiteY5300" fmla="*/ 1144661 h 10285413"/>
              <a:gd name="connsiteX5301" fmla="*/ 10654664 w 11806666"/>
              <a:gd name="connsiteY5301" fmla="*/ 1154694 h 10285413"/>
              <a:gd name="connsiteX5302" fmla="*/ 10654664 w 11806666"/>
              <a:gd name="connsiteY5302" fmla="*/ 1174758 h 10285413"/>
              <a:gd name="connsiteX5303" fmla="*/ 10674732 w 11806666"/>
              <a:gd name="connsiteY5303" fmla="*/ 1154694 h 10285413"/>
              <a:gd name="connsiteX5304" fmla="*/ 10669716 w 11806666"/>
              <a:gd name="connsiteY5304" fmla="*/ 1144661 h 10285413"/>
              <a:gd name="connsiteX5305" fmla="*/ 10253360 w 11806666"/>
              <a:gd name="connsiteY5305" fmla="*/ 1134627 h 10285413"/>
              <a:gd name="connsiteX5306" fmla="*/ 10233296 w 11806666"/>
              <a:gd name="connsiteY5306" fmla="*/ 1154694 h 10285413"/>
              <a:gd name="connsiteX5307" fmla="*/ 10233296 w 11806666"/>
              <a:gd name="connsiteY5307" fmla="*/ 1174758 h 10285413"/>
              <a:gd name="connsiteX5308" fmla="*/ 10253360 w 11806666"/>
              <a:gd name="connsiteY5308" fmla="*/ 1154694 h 10285413"/>
              <a:gd name="connsiteX5309" fmla="*/ 11457276 w 11806666"/>
              <a:gd name="connsiteY5309" fmla="*/ 1114563 h 10285413"/>
              <a:gd name="connsiteX5310" fmla="*/ 11437212 w 11806666"/>
              <a:gd name="connsiteY5310" fmla="*/ 1154694 h 10285413"/>
              <a:gd name="connsiteX5311" fmla="*/ 11457276 w 11806666"/>
              <a:gd name="connsiteY5311" fmla="*/ 1154694 h 10285413"/>
              <a:gd name="connsiteX5312" fmla="*/ 10915512 w 11806666"/>
              <a:gd name="connsiteY5312" fmla="*/ 1114563 h 10285413"/>
              <a:gd name="connsiteX5313" fmla="*/ 10915512 w 11806666"/>
              <a:gd name="connsiteY5313" fmla="*/ 1134627 h 10285413"/>
              <a:gd name="connsiteX5314" fmla="*/ 10935580 w 11806666"/>
              <a:gd name="connsiteY5314" fmla="*/ 1154694 h 10285413"/>
              <a:gd name="connsiteX5315" fmla="*/ 10935580 w 11806666"/>
              <a:gd name="connsiteY5315" fmla="*/ 1134627 h 10285413"/>
              <a:gd name="connsiteX5316" fmla="*/ 10915512 w 11806666"/>
              <a:gd name="connsiteY5316" fmla="*/ 1114563 h 10285413"/>
              <a:gd name="connsiteX5317" fmla="*/ 10855320 w 11806666"/>
              <a:gd name="connsiteY5317" fmla="*/ 1114563 h 10285413"/>
              <a:gd name="connsiteX5318" fmla="*/ 10815188 w 11806666"/>
              <a:gd name="connsiteY5318" fmla="*/ 1154694 h 10285413"/>
              <a:gd name="connsiteX5319" fmla="*/ 10795124 w 11806666"/>
              <a:gd name="connsiteY5319" fmla="*/ 1194825 h 10285413"/>
              <a:gd name="connsiteX5320" fmla="*/ 10835256 w 11806666"/>
              <a:gd name="connsiteY5320" fmla="*/ 1154694 h 10285413"/>
              <a:gd name="connsiteX5321" fmla="*/ 10775060 w 11806666"/>
              <a:gd name="connsiteY5321" fmla="*/ 1114563 h 10285413"/>
              <a:gd name="connsiteX5322" fmla="*/ 10754992 w 11806666"/>
              <a:gd name="connsiteY5322" fmla="*/ 1134627 h 10285413"/>
              <a:gd name="connsiteX5323" fmla="*/ 10734928 w 11806666"/>
              <a:gd name="connsiteY5323" fmla="*/ 1154694 h 10285413"/>
              <a:gd name="connsiteX5324" fmla="*/ 10714860 w 11806666"/>
              <a:gd name="connsiteY5324" fmla="*/ 1154694 h 10285413"/>
              <a:gd name="connsiteX5325" fmla="*/ 10694796 w 11806666"/>
              <a:gd name="connsiteY5325" fmla="*/ 1194825 h 10285413"/>
              <a:gd name="connsiteX5326" fmla="*/ 10644636 w 11806666"/>
              <a:gd name="connsiteY5326" fmla="*/ 1244987 h 10285413"/>
              <a:gd name="connsiteX5327" fmla="*/ 10594472 w 11806666"/>
              <a:gd name="connsiteY5327" fmla="*/ 1295151 h 10285413"/>
              <a:gd name="connsiteX5328" fmla="*/ 10534276 w 11806666"/>
              <a:gd name="connsiteY5328" fmla="*/ 1335280 h 10285413"/>
              <a:gd name="connsiteX5329" fmla="*/ 10524240 w 11806666"/>
              <a:gd name="connsiteY5329" fmla="*/ 1355347 h 10285413"/>
              <a:gd name="connsiteX5330" fmla="*/ 10594472 w 11806666"/>
              <a:gd name="connsiteY5330" fmla="*/ 1315216 h 10285413"/>
              <a:gd name="connsiteX5331" fmla="*/ 10644636 w 11806666"/>
              <a:gd name="connsiteY5331" fmla="*/ 1275085 h 10285413"/>
              <a:gd name="connsiteX5332" fmla="*/ 10714860 w 11806666"/>
              <a:gd name="connsiteY5332" fmla="*/ 1214889 h 10285413"/>
              <a:gd name="connsiteX5333" fmla="*/ 10775060 w 11806666"/>
              <a:gd name="connsiteY5333" fmla="*/ 1134627 h 10285413"/>
              <a:gd name="connsiteX5334" fmla="*/ 10534276 w 11806666"/>
              <a:gd name="connsiteY5334" fmla="*/ 1114563 h 10285413"/>
              <a:gd name="connsiteX5335" fmla="*/ 10534276 w 11806666"/>
              <a:gd name="connsiteY5335" fmla="*/ 1134627 h 10285413"/>
              <a:gd name="connsiteX5336" fmla="*/ 10554340 w 11806666"/>
              <a:gd name="connsiteY5336" fmla="*/ 1114563 h 10285413"/>
              <a:gd name="connsiteX5337" fmla="*/ 10534276 w 11806666"/>
              <a:gd name="connsiteY5337" fmla="*/ 1114563 h 10285413"/>
              <a:gd name="connsiteX5338" fmla="*/ 10373752 w 11806666"/>
              <a:gd name="connsiteY5338" fmla="*/ 1114563 h 10285413"/>
              <a:gd name="connsiteX5339" fmla="*/ 10353688 w 11806666"/>
              <a:gd name="connsiteY5339" fmla="*/ 1134627 h 10285413"/>
              <a:gd name="connsiteX5340" fmla="*/ 10363720 w 11806666"/>
              <a:gd name="connsiteY5340" fmla="*/ 1144661 h 10285413"/>
              <a:gd name="connsiteX5341" fmla="*/ 10373752 w 11806666"/>
              <a:gd name="connsiteY5341" fmla="*/ 1114563 h 10285413"/>
              <a:gd name="connsiteX5342" fmla="*/ 9430682 w 11806666"/>
              <a:gd name="connsiteY5342" fmla="*/ 1114563 h 10285413"/>
              <a:gd name="connsiteX5343" fmla="*/ 9410618 w 11806666"/>
              <a:gd name="connsiteY5343" fmla="*/ 1134627 h 10285413"/>
              <a:gd name="connsiteX5344" fmla="*/ 9410618 w 11806666"/>
              <a:gd name="connsiteY5344" fmla="*/ 1154694 h 10285413"/>
              <a:gd name="connsiteX5345" fmla="*/ 9430682 w 11806666"/>
              <a:gd name="connsiteY5345" fmla="*/ 1134627 h 10285413"/>
              <a:gd name="connsiteX5346" fmla="*/ 2193629 w 11806666"/>
              <a:gd name="connsiteY5346" fmla="*/ 1108048 h 10285413"/>
              <a:gd name="connsiteX5347" fmla="*/ 2189621 w 11806666"/>
              <a:gd name="connsiteY5347" fmla="*/ 1112055 h 10285413"/>
              <a:gd name="connsiteX5348" fmla="*/ 2187115 w 11806666"/>
              <a:gd name="connsiteY5348" fmla="*/ 1114563 h 10285413"/>
              <a:gd name="connsiteX5349" fmla="*/ 9287717 w 11806666"/>
              <a:gd name="connsiteY5349" fmla="*/ 1102022 h 10285413"/>
              <a:gd name="connsiteX5350" fmla="*/ 9270161 w 11806666"/>
              <a:gd name="connsiteY5350" fmla="*/ 1114563 h 10285413"/>
              <a:gd name="connsiteX5351" fmla="*/ 9230030 w 11806666"/>
              <a:gd name="connsiteY5351" fmla="*/ 1154694 h 10285413"/>
              <a:gd name="connsiteX5352" fmla="*/ 9270161 w 11806666"/>
              <a:gd name="connsiteY5352" fmla="*/ 1154694 h 10285413"/>
              <a:gd name="connsiteX5353" fmla="*/ 9300258 w 11806666"/>
              <a:gd name="connsiteY5353" fmla="*/ 1104529 h 10285413"/>
              <a:gd name="connsiteX5354" fmla="*/ 9287717 w 11806666"/>
              <a:gd name="connsiteY5354" fmla="*/ 1102022 h 10285413"/>
              <a:gd name="connsiteX5355" fmla="*/ 10955644 w 11806666"/>
              <a:gd name="connsiteY5355" fmla="*/ 1094499 h 10285413"/>
              <a:gd name="connsiteX5356" fmla="*/ 10955644 w 11806666"/>
              <a:gd name="connsiteY5356" fmla="*/ 1114563 h 10285413"/>
              <a:gd name="connsiteX5357" fmla="*/ 10975712 w 11806666"/>
              <a:gd name="connsiteY5357" fmla="*/ 1114563 h 10285413"/>
              <a:gd name="connsiteX5358" fmla="*/ 10955644 w 11806666"/>
              <a:gd name="connsiteY5358" fmla="*/ 1094499 h 10285413"/>
              <a:gd name="connsiteX5359" fmla="*/ 10413880 w 11806666"/>
              <a:gd name="connsiteY5359" fmla="*/ 1074432 h 10285413"/>
              <a:gd name="connsiteX5360" fmla="*/ 10413880 w 11806666"/>
              <a:gd name="connsiteY5360" fmla="*/ 1094499 h 10285413"/>
              <a:gd name="connsiteX5361" fmla="*/ 10433948 w 11806666"/>
              <a:gd name="connsiteY5361" fmla="*/ 1094499 h 10285413"/>
              <a:gd name="connsiteX5362" fmla="*/ 10413880 w 11806666"/>
              <a:gd name="connsiteY5362" fmla="*/ 1074432 h 10285413"/>
              <a:gd name="connsiteX5363" fmla="*/ 10143001 w 11806666"/>
              <a:gd name="connsiteY5363" fmla="*/ 1074432 h 10285413"/>
              <a:gd name="connsiteX5364" fmla="*/ 10122936 w 11806666"/>
              <a:gd name="connsiteY5364" fmla="*/ 1084465 h 10285413"/>
              <a:gd name="connsiteX5365" fmla="*/ 10102872 w 11806666"/>
              <a:gd name="connsiteY5365" fmla="*/ 1114563 h 10285413"/>
              <a:gd name="connsiteX5366" fmla="*/ 10072772 w 11806666"/>
              <a:gd name="connsiteY5366" fmla="*/ 1134627 h 10285413"/>
              <a:gd name="connsiteX5367" fmla="*/ 10052708 w 11806666"/>
              <a:gd name="connsiteY5367" fmla="*/ 1194825 h 10285413"/>
              <a:gd name="connsiteX5368" fmla="*/ 10092839 w 11806666"/>
              <a:gd name="connsiteY5368" fmla="*/ 1164725 h 10285413"/>
              <a:gd name="connsiteX5369" fmla="*/ 10112903 w 11806666"/>
              <a:gd name="connsiteY5369" fmla="*/ 1124596 h 10285413"/>
              <a:gd name="connsiteX5370" fmla="*/ 10132970 w 11806666"/>
              <a:gd name="connsiteY5370" fmla="*/ 1094499 h 10285413"/>
              <a:gd name="connsiteX5371" fmla="*/ 10153034 w 11806666"/>
              <a:gd name="connsiteY5371" fmla="*/ 1074432 h 10285413"/>
              <a:gd name="connsiteX5372" fmla="*/ 10143001 w 11806666"/>
              <a:gd name="connsiteY5372" fmla="*/ 1074432 h 10285413"/>
              <a:gd name="connsiteX5373" fmla="*/ 9230030 w 11806666"/>
              <a:gd name="connsiteY5373" fmla="*/ 1074432 h 10285413"/>
              <a:gd name="connsiteX5374" fmla="*/ 9109639 w 11806666"/>
              <a:gd name="connsiteY5374" fmla="*/ 1234953 h 10285413"/>
              <a:gd name="connsiteX5375" fmla="*/ 9189899 w 11806666"/>
              <a:gd name="connsiteY5375" fmla="*/ 1154694 h 10285413"/>
              <a:gd name="connsiteX5376" fmla="*/ 9109639 w 11806666"/>
              <a:gd name="connsiteY5376" fmla="*/ 1074432 h 10285413"/>
              <a:gd name="connsiteX5377" fmla="*/ 9049444 w 11806666"/>
              <a:gd name="connsiteY5377" fmla="*/ 1134627 h 10285413"/>
              <a:gd name="connsiteX5378" fmla="*/ 9099606 w 11806666"/>
              <a:gd name="connsiteY5378" fmla="*/ 1094499 h 10285413"/>
              <a:gd name="connsiteX5379" fmla="*/ 9109639 w 11806666"/>
              <a:gd name="connsiteY5379" fmla="*/ 1074432 h 10285413"/>
              <a:gd name="connsiteX5380" fmla="*/ 9029377 w 11806666"/>
              <a:gd name="connsiteY5380" fmla="*/ 1059383 h 10285413"/>
              <a:gd name="connsiteX5381" fmla="*/ 9019343 w 11806666"/>
              <a:gd name="connsiteY5381" fmla="*/ 1064398 h 10285413"/>
              <a:gd name="connsiteX5382" fmla="*/ 9009313 w 11806666"/>
              <a:gd name="connsiteY5382" fmla="*/ 1094499 h 10285413"/>
              <a:gd name="connsiteX5383" fmla="*/ 9029377 w 11806666"/>
              <a:gd name="connsiteY5383" fmla="*/ 1094499 h 10285413"/>
              <a:gd name="connsiteX5384" fmla="*/ 9039410 w 11806666"/>
              <a:gd name="connsiteY5384" fmla="*/ 1064398 h 10285413"/>
              <a:gd name="connsiteX5385" fmla="*/ 9029377 w 11806666"/>
              <a:gd name="connsiteY5385" fmla="*/ 1059383 h 10285413"/>
              <a:gd name="connsiteX5386" fmla="*/ 10995776 w 11806666"/>
              <a:gd name="connsiteY5386" fmla="*/ 1054368 h 10285413"/>
              <a:gd name="connsiteX5387" fmla="*/ 10985744 w 11806666"/>
              <a:gd name="connsiteY5387" fmla="*/ 1064398 h 10285413"/>
              <a:gd name="connsiteX5388" fmla="*/ 10995776 w 11806666"/>
              <a:gd name="connsiteY5388" fmla="*/ 1074432 h 10285413"/>
              <a:gd name="connsiteX5389" fmla="*/ 11015844 w 11806666"/>
              <a:gd name="connsiteY5389" fmla="*/ 1074432 h 10285413"/>
              <a:gd name="connsiteX5390" fmla="*/ 11005808 w 11806666"/>
              <a:gd name="connsiteY5390" fmla="*/ 1054368 h 10285413"/>
              <a:gd name="connsiteX5391" fmla="*/ 10995776 w 11806666"/>
              <a:gd name="connsiteY5391" fmla="*/ 1054368 h 10285413"/>
              <a:gd name="connsiteX5392" fmla="*/ 10935580 w 11806666"/>
              <a:gd name="connsiteY5392" fmla="*/ 1034301 h 10285413"/>
              <a:gd name="connsiteX5393" fmla="*/ 10935580 w 11806666"/>
              <a:gd name="connsiteY5393" fmla="*/ 1054368 h 10285413"/>
              <a:gd name="connsiteX5394" fmla="*/ 10955644 w 11806666"/>
              <a:gd name="connsiteY5394" fmla="*/ 1054368 h 10285413"/>
              <a:gd name="connsiteX5395" fmla="*/ 10855320 w 11806666"/>
              <a:gd name="connsiteY5395" fmla="*/ 1034301 h 10285413"/>
              <a:gd name="connsiteX5396" fmla="*/ 10835256 w 11806666"/>
              <a:gd name="connsiteY5396" fmla="*/ 1074432 h 10285413"/>
              <a:gd name="connsiteX5397" fmla="*/ 10855320 w 11806666"/>
              <a:gd name="connsiteY5397" fmla="*/ 1054368 h 10285413"/>
              <a:gd name="connsiteX5398" fmla="*/ 2247309 w 11806666"/>
              <a:gd name="connsiteY5398" fmla="*/ 1034301 h 10285413"/>
              <a:gd name="connsiteX5399" fmla="*/ 2207179 w 11806666"/>
              <a:gd name="connsiteY5399" fmla="*/ 1074432 h 10285413"/>
              <a:gd name="connsiteX5400" fmla="*/ 2204672 w 11806666"/>
              <a:gd name="connsiteY5400" fmla="*/ 1091988 h 10285413"/>
              <a:gd name="connsiteX5401" fmla="*/ 2197148 w 11806666"/>
              <a:gd name="connsiteY5401" fmla="*/ 1104529 h 10285413"/>
              <a:gd name="connsiteX5402" fmla="*/ 2227244 w 11806666"/>
              <a:gd name="connsiteY5402" fmla="*/ 1074432 h 10285413"/>
              <a:gd name="connsiteX5403" fmla="*/ 11557604 w 11806666"/>
              <a:gd name="connsiteY5403" fmla="*/ 1014237 h 10285413"/>
              <a:gd name="connsiteX5404" fmla="*/ 11577668 w 11806666"/>
              <a:gd name="connsiteY5404" fmla="*/ 1054368 h 10285413"/>
              <a:gd name="connsiteX5405" fmla="*/ 11577668 w 11806666"/>
              <a:gd name="connsiteY5405" fmla="*/ 1034301 h 10285413"/>
              <a:gd name="connsiteX5406" fmla="*/ 11557604 w 11806666"/>
              <a:gd name="connsiteY5406" fmla="*/ 1014237 h 10285413"/>
              <a:gd name="connsiteX5407" fmla="*/ 10574404 w 11806666"/>
              <a:gd name="connsiteY5407" fmla="*/ 1014237 h 10285413"/>
              <a:gd name="connsiteX5408" fmla="*/ 10574404 w 11806666"/>
              <a:gd name="connsiteY5408" fmla="*/ 1034301 h 10285413"/>
              <a:gd name="connsiteX5409" fmla="*/ 10594472 w 11806666"/>
              <a:gd name="connsiteY5409" fmla="*/ 1014237 h 10285413"/>
              <a:gd name="connsiteX5410" fmla="*/ 9069508 w 11806666"/>
              <a:gd name="connsiteY5410" fmla="*/ 999188 h 10285413"/>
              <a:gd name="connsiteX5411" fmla="*/ 9059475 w 11806666"/>
              <a:gd name="connsiteY5411" fmla="*/ 1004203 h 10285413"/>
              <a:gd name="connsiteX5412" fmla="*/ 9049444 w 11806666"/>
              <a:gd name="connsiteY5412" fmla="*/ 1024270 h 10285413"/>
              <a:gd name="connsiteX5413" fmla="*/ 9069508 w 11806666"/>
              <a:gd name="connsiteY5413" fmla="*/ 1034301 h 10285413"/>
              <a:gd name="connsiteX5414" fmla="*/ 9079541 w 11806666"/>
              <a:gd name="connsiteY5414" fmla="*/ 1004203 h 10285413"/>
              <a:gd name="connsiteX5415" fmla="*/ 9069508 w 11806666"/>
              <a:gd name="connsiteY5415" fmla="*/ 999188 h 10285413"/>
              <a:gd name="connsiteX5416" fmla="*/ 9531009 w 11806666"/>
              <a:gd name="connsiteY5416" fmla="*/ 994170 h 10285413"/>
              <a:gd name="connsiteX5417" fmla="*/ 9510945 w 11806666"/>
              <a:gd name="connsiteY5417" fmla="*/ 1014237 h 10285413"/>
              <a:gd name="connsiteX5418" fmla="*/ 9531009 w 11806666"/>
              <a:gd name="connsiteY5418" fmla="*/ 1014237 h 10285413"/>
              <a:gd name="connsiteX5419" fmla="*/ 1545026 w 11806666"/>
              <a:gd name="connsiteY5419" fmla="*/ 994170 h 10285413"/>
              <a:gd name="connsiteX5420" fmla="*/ 1555057 w 11806666"/>
              <a:gd name="connsiteY5420" fmla="*/ 1004203 h 10285413"/>
              <a:gd name="connsiteX5421" fmla="*/ 1585158 w 11806666"/>
              <a:gd name="connsiteY5421" fmla="*/ 1014237 h 10285413"/>
              <a:gd name="connsiteX5422" fmla="*/ 1585158 w 11806666"/>
              <a:gd name="connsiteY5422" fmla="*/ 994170 h 10285413"/>
              <a:gd name="connsiteX5423" fmla="*/ 10905484 w 11806666"/>
              <a:gd name="connsiteY5423" fmla="*/ 974105 h 10285413"/>
              <a:gd name="connsiteX5424" fmla="*/ 10895448 w 11806666"/>
              <a:gd name="connsiteY5424" fmla="*/ 994170 h 10285413"/>
              <a:gd name="connsiteX5425" fmla="*/ 10915512 w 11806666"/>
              <a:gd name="connsiteY5425" fmla="*/ 994170 h 10285413"/>
              <a:gd name="connsiteX5426" fmla="*/ 10905484 w 11806666"/>
              <a:gd name="connsiteY5426" fmla="*/ 974105 h 10285413"/>
              <a:gd name="connsiteX5427" fmla="*/ 10855320 w 11806666"/>
              <a:gd name="connsiteY5427" fmla="*/ 974105 h 10285413"/>
              <a:gd name="connsiteX5428" fmla="*/ 10815188 w 11806666"/>
              <a:gd name="connsiteY5428" fmla="*/ 994170 h 10285413"/>
              <a:gd name="connsiteX5429" fmla="*/ 10775060 w 11806666"/>
              <a:gd name="connsiteY5429" fmla="*/ 994170 h 10285413"/>
              <a:gd name="connsiteX5430" fmla="*/ 10744960 w 11806666"/>
              <a:gd name="connsiteY5430" fmla="*/ 994170 h 10285413"/>
              <a:gd name="connsiteX5431" fmla="*/ 10734928 w 11806666"/>
              <a:gd name="connsiteY5431" fmla="*/ 1014237 h 10285413"/>
              <a:gd name="connsiteX5432" fmla="*/ 10694796 w 11806666"/>
              <a:gd name="connsiteY5432" fmla="*/ 1034301 h 10285413"/>
              <a:gd name="connsiteX5433" fmla="*/ 10734928 w 11806666"/>
              <a:gd name="connsiteY5433" fmla="*/ 1034301 h 10285413"/>
              <a:gd name="connsiteX5434" fmla="*/ 10765024 w 11806666"/>
              <a:gd name="connsiteY5434" fmla="*/ 1034301 h 10285413"/>
              <a:gd name="connsiteX5435" fmla="*/ 10775060 w 11806666"/>
              <a:gd name="connsiteY5435" fmla="*/ 1034301 h 10285413"/>
              <a:gd name="connsiteX5436" fmla="*/ 10754992 w 11806666"/>
              <a:gd name="connsiteY5436" fmla="*/ 1054368 h 10285413"/>
              <a:gd name="connsiteX5437" fmla="*/ 10714860 w 11806666"/>
              <a:gd name="connsiteY5437" fmla="*/ 1074432 h 10285413"/>
              <a:gd name="connsiteX5438" fmla="*/ 10724896 w 11806666"/>
              <a:gd name="connsiteY5438" fmla="*/ 1084465 h 10285413"/>
              <a:gd name="connsiteX5439" fmla="*/ 10694796 w 11806666"/>
              <a:gd name="connsiteY5439" fmla="*/ 1094499 h 10285413"/>
              <a:gd name="connsiteX5440" fmla="*/ 10664700 w 11806666"/>
              <a:gd name="connsiteY5440" fmla="*/ 1104529 h 10285413"/>
              <a:gd name="connsiteX5441" fmla="*/ 10674732 w 11806666"/>
              <a:gd name="connsiteY5441" fmla="*/ 1114563 h 10285413"/>
              <a:gd name="connsiteX5442" fmla="*/ 10694796 w 11806666"/>
              <a:gd name="connsiteY5442" fmla="*/ 1114563 h 10285413"/>
              <a:gd name="connsiteX5443" fmla="*/ 10775060 w 11806666"/>
              <a:gd name="connsiteY5443" fmla="*/ 1054368 h 10285413"/>
              <a:gd name="connsiteX5444" fmla="*/ 10795124 w 11806666"/>
              <a:gd name="connsiteY5444" fmla="*/ 1034301 h 10285413"/>
              <a:gd name="connsiteX5445" fmla="*/ 10815188 w 11806666"/>
              <a:gd name="connsiteY5445" fmla="*/ 1014237 h 10285413"/>
              <a:gd name="connsiteX5446" fmla="*/ 10855320 w 11806666"/>
              <a:gd name="connsiteY5446" fmla="*/ 974105 h 10285413"/>
              <a:gd name="connsiteX5447" fmla="*/ 11627832 w 11806666"/>
              <a:gd name="connsiteY5447" fmla="*/ 954041 h 10285413"/>
              <a:gd name="connsiteX5448" fmla="*/ 11617800 w 11806666"/>
              <a:gd name="connsiteY5448" fmla="*/ 974105 h 10285413"/>
              <a:gd name="connsiteX5449" fmla="*/ 11637864 w 11806666"/>
              <a:gd name="connsiteY5449" fmla="*/ 974105 h 10285413"/>
              <a:gd name="connsiteX5450" fmla="*/ 11637864 w 11806666"/>
              <a:gd name="connsiteY5450" fmla="*/ 954041 h 10285413"/>
              <a:gd name="connsiteX5451" fmla="*/ 11627832 w 11806666"/>
              <a:gd name="connsiteY5451" fmla="*/ 954041 h 10285413"/>
              <a:gd name="connsiteX5452" fmla="*/ 10474080 w 11806666"/>
              <a:gd name="connsiteY5452" fmla="*/ 954041 h 10285413"/>
              <a:gd name="connsiteX5453" fmla="*/ 10474080 w 11806666"/>
              <a:gd name="connsiteY5453" fmla="*/ 994170 h 10285413"/>
              <a:gd name="connsiteX5454" fmla="*/ 10494144 w 11806666"/>
              <a:gd name="connsiteY5454" fmla="*/ 994170 h 10285413"/>
              <a:gd name="connsiteX5455" fmla="*/ 10534276 w 11806666"/>
              <a:gd name="connsiteY5455" fmla="*/ 994170 h 10285413"/>
              <a:gd name="connsiteX5456" fmla="*/ 10514208 w 11806666"/>
              <a:gd name="connsiteY5456" fmla="*/ 974105 h 10285413"/>
              <a:gd name="connsiteX5457" fmla="*/ 9972445 w 11806666"/>
              <a:gd name="connsiteY5457" fmla="*/ 954041 h 10285413"/>
              <a:gd name="connsiteX5458" fmla="*/ 9902217 w 11806666"/>
              <a:gd name="connsiteY5458" fmla="*/ 1034301 h 10285413"/>
              <a:gd name="connsiteX5459" fmla="*/ 9831991 w 11806666"/>
              <a:gd name="connsiteY5459" fmla="*/ 1134627 h 10285413"/>
              <a:gd name="connsiteX5460" fmla="*/ 9811924 w 11806666"/>
              <a:gd name="connsiteY5460" fmla="*/ 1174758 h 10285413"/>
              <a:gd name="connsiteX5461" fmla="*/ 9831991 w 11806666"/>
              <a:gd name="connsiteY5461" fmla="*/ 1154694 h 10285413"/>
              <a:gd name="connsiteX5462" fmla="*/ 9892186 w 11806666"/>
              <a:gd name="connsiteY5462" fmla="*/ 1094499 h 10285413"/>
              <a:gd name="connsiteX5463" fmla="*/ 9952381 w 11806666"/>
              <a:gd name="connsiteY5463" fmla="*/ 1024270 h 10285413"/>
              <a:gd name="connsiteX5464" fmla="*/ 9992512 w 11806666"/>
              <a:gd name="connsiteY5464" fmla="*/ 974105 h 10285413"/>
              <a:gd name="connsiteX5465" fmla="*/ 9972445 w 11806666"/>
              <a:gd name="connsiteY5465" fmla="*/ 954041 h 10285413"/>
              <a:gd name="connsiteX5466" fmla="*/ 9571140 w 11806666"/>
              <a:gd name="connsiteY5466" fmla="*/ 954041 h 10285413"/>
              <a:gd name="connsiteX5467" fmla="*/ 9551076 w 11806666"/>
              <a:gd name="connsiteY5467" fmla="*/ 964072 h 10285413"/>
              <a:gd name="connsiteX5468" fmla="*/ 9551076 w 11806666"/>
              <a:gd name="connsiteY5468" fmla="*/ 974105 h 10285413"/>
              <a:gd name="connsiteX5469" fmla="*/ 1866070 w 11806666"/>
              <a:gd name="connsiteY5469" fmla="*/ 954041 h 10285413"/>
              <a:gd name="connsiteX5470" fmla="*/ 1886134 w 11806666"/>
              <a:gd name="connsiteY5470" fmla="*/ 954041 h 10285413"/>
              <a:gd name="connsiteX5471" fmla="*/ 1866070 w 11806666"/>
              <a:gd name="connsiteY5471" fmla="*/ 974105 h 10285413"/>
              <a:gd name="connsiteX5472" fmla="*/ 1856039 w 11806666"/>
              <a:gd name="connsiteY5472" fmla="*/ 994170 h 10285413"/>
              <a:gd name="connsiteX5473" fmla="*/ 1805875 w 11806666"/>
              <a:gd name="connsiteY5473" fmla="*/ 1054368 h 10285413"/>
              <a:gd name="connsiteX5474" fmla="*/ 1765743 w 11806666"/>
              <a:gd name="connsiteY5474" fmla="*/ 1094499 h 10285413"/>
              <a:gd name="connsiteX5475" fmla="*/ 1745679 w 11806666"/>
              <a:gd name="connsiteY5475" fmla="*/ 1134627 h 10285413"/>
              <a:gd name="connsiteX5476" fmla="*/ 1705548 w 11806666"/>
              <a:gd name="connsiteY5476" fmla="*/ 1154694 h 10285413"/>
              <a:gd name="connsiteX5477" fmla="*/ 1745679 w 11806666"/>
              <a:gd name="connsiteY5477" fmla="*/ 1114563 h 10285413"/>
              <a:gd name="connsiteX5478" fmla="*/ 1866070 w 11806666"/>
              <a:gd name="connsiteY5478" fmla="*/ 954041 h 10285413"/>
              <a:gd name="connsiteX5479" fmla="*/ 2182098 w 11806666"/>
              <a:gd name="connsiteY5479" fmla="*/ 938992 h 10285413"/>
              <a:gd name="connsiteX5480" fmla="*/ 2187115 w 11806666"/>
              <a:gd name="connsiteY5480" fmla="*/ 944008 h 10285413"/>
              <a:gd name="connsiteX5481" fmla="*/ 2167046 w 11806666"/>
              <a:gd name="connsiteY5481" fmla="*/ 954041 h 10285413"/>
              <a:gd name="connsiteX5482" fmla="*/ 2146984 w 11806666"/>
              <a:gd name="connsiteY5482" fmla="*/ 954041 h 10285413"/>
              <a:gd name="connsiteX5483" fmla="*/ 2167046 w 11806666"/>
              <a:gd name="connsiteY5483" fmla="*/ 944008 h 10285413"/>
              <a:gd name="connsiteX5484" fmla="*/ 2182098 w 11806666"/>
              <a:gd name="connsiteY5484" fmla="*/ 938992 h 10285413"/>
              <a:gd name="connsiteX5485" fmla="*/ 11035908 w 11806666"/>
              <a:gd name="connsiteY5485" fmla="*/ 933974 h 10285413"/>
              <a:gd name="connsiteX5486" fmla="*/ 11035908 w 11806666"/>
              <a:gd name="connsiteY5486" fmla="*/ 954041 h 10285413"/>
              <a:gd name="connsiteX5487" fmla="*/ 11013332 w 11806666"/>
              <a:gd name="connsiteY5487" fmla="*/ 959057 h 10285413"/>
              <a:gd name="connsiteX5488" fmla="*/ 10985744 w 11806666"/>
              <a:gd name="connsiteY5488" fmla="*/ 974105 h 10285413"/>
              <a:gd name="connsiteX5489" fmla="*/ 10963172 w 11806666"/>
              <a:gd name="connsiteY5489" fmla="*/ 989154 h 10285413"/>
              <a:gd name="connsiteX5490" fmla="*/ 10959188 w 11806666"/>
              <a:gd name="connsiteY5490" fmla="*/ 991810 h 10285413"/>
              <a:gd name="connsiteX5491" fmla="*/ 10985744 w 11806666"/>
              <a:gd name="connsiteY5491" fmla="*/ 989154 h 10285413"/>
              <a:gd name="connsiteX5492" fmla="*/ 11015844 w 11806666"/>
              <a:gd name="connsiteY5492" fmla="*/ 974105 h 10285413"/>
              <a:gd name="connsiteX5493" fmla="*/ 11033400 w 11806666"/>
              <a:gd name="connsiteY5493" fmla="*/ 956549 h 10285413"/>
              <a:gd name="connsiteX5494" fmla="*/ 11035908 w 11806666"/>
              <a:gd name="connsiteY5494" fmla="*/ 954041 h 10285413"/>
              <a:gd name="connsiteX5495" fmla="*/ 11045940 w 11806666"/>
              <a:gd name="connsiteY5495" fmla="*/ 944008 h 10285413"/>
              <a:gd name="connsiteX5496" fmla="*/ 11055972 w 11806666"/>
              <a:gd name="connsiteY5496" fmla="*/ 933974 h 10285413"/>
              <a:gd name="connsiteX5497" fmla="*/ 10514208 w 11806666"/>
              <a:gd name="connsiteY5497" fmla="*/ 933974 h 10285413"/>
              <a:gd name="connsiteX5498" fmla="*/ 10514208 w 11806666"/>
              <a:gd name="connsiteY5498" fmla="*/ 954041 h 10285413"/>
              <a:gd name="connsiteX5499" fmla="*/ 10534276 w 11806666"/>
              <a:gd name="connsiteY5499" fmla="*/ 933974 h 10285413"/>
              <a:gd name="connsiteX5500" fmla="*/ 10514208 w 11806666"/>
              <a:gd name="connsiteY5500" fmla="*/ 933974 h 10285413"/>
              <a:gd name="connsiteX5501" fmla="*/ 9129703 w 11806666"/>
              <a:gd name="connsiteY5501" fmla="*/ 933974 h 10285413"/>
              <a:gd name="connsiteX5502" fmla="*/ 9109639 w 11806666"/>
              <a:gd name="connsiteY5502" fmla="*/ 954041 h 10285413"/>
              <a:gd name="connsiteX5503" fmla="*/ 9109639 w 11806666"/>
              <a:gd name="connsiteY5503" fmla="*/ 974105 h 10285413"/>
              <a:gd name="connsiteX5504" fmla="*/ 9129703 w 11806666"/>
              <a:gd name="connsiteY5504" fmla="*/ 954041 h 10285413"/>
              <a:gd name="connsiteX5505" fmla="*/ 2242919 w 11806666"/>
              <a:gd name="connsiteY5505" fmla="*/ 929706 h 10285413"/>
              <a:gd name="connsiteX5506" fmla="*/ 2239785 w 11806666"/>
              <a:gd name="connsiteY5506" fmla="*/ 955295 h 10285413"/>
              <a:gd name="connsiteX5507" fmla="*/ 2179589 w 11806666"/>
              <a:gd name="connsiteY5507" fmla="*/ 1025524 h 10285413"/>
              <a:gd name="connsiteX5508" fmla="*/ 2172311 w 11806666"/>
              <a:gd name="connsiteY5508" fmla="*/ 1026737 h 10285413"/>
              <a:gd name="connsiteX5509" fmla="*/ 2207179 w 11806666"/>
              <a:gd name="connsiteY5509" fmla="*/ 976616 h 10285413"/>
              <a:gd name="connsiteX5510" fmla="*/ 10830240 w 11806666"/>
              <a:gd name="connsiteY5510" fmla="*/ 918926 h 10285413"/>
              <a:gd name="connsiteX5511" fmla="*/ 10815188 w 11806666"/>
              <a:gd name="connsiteY5511" fmla="*/ 954041 h 10285413"/>
              <a:gd name="connsiteX5512" fmla="*/ 10875384 w 11806666"/>
              <a:gd name="connsiteY5512" fmla="*/ 954041 h 10285413"/>
              <a:gd name="connsiteX5513" fmla="*/ 10875384 w 11806666"/>
              <a:gd name="connsiteY5513" fmla="*/ 933974 h 10285413"/>
              <a:gd name="connsiteX5514" fmla="*/ 10830240 w 11806666"/>
              <a:gd name="connsiteY5514" fmla="*/ 918926 h 10285413"/>
              <a:gd name="connsiteX5515" fmla="*/ 10363720 w 11806666"/>
              <a:gd name="connsiteY5515" fmla="*/ 913910 h 10285413"/>
              <a:gd name="connsiteX5516" fmla="*/ 10353688 w 11806666"/>
              <a:gd name="connsiteY5516" fmla="*/ 933974 h 10285413"/>
              <a:gd name="connsiteX5517" fmla="*/ 10363720 w 11806666"/>
              <a:gd name="connsiteY5517" fmla="*/ 923944 h 10285413"/>
              <a:gd name="connsiteX5518" fmla="*/ 10363720 w 11806666"/>
              <a:gd name="connsiteY5518" fmla="*/ 913910 h 10285413"/>
              <a:gd name="connsiteX5519" fmla="*/ 1545026 w 11806666"/>
              <a:gd name="connsiteY5519" fmla="*/ 913910 h 10285413"/>
              <a:gd name="connsiteX5520" fmla="*/ 1524960 w 11806666"/>
              <a:gd name="connsiteY5520" fmla="*/ 933974 h 10285413"/>
              <a:gd name="connsiteX5521" fmla="*/ 1565090 w 11806666"/>
              <a:gd name="connsiteY5521" fmla="*/ 954041 h 10285413"/>
              <a:gd name="connsiteX5522" fmla="*/ 9490880 w 11806666"/>
              <a:gd name="connsiteY5522" fmla="*/ 893843 h 10285413"/>
              <a:gd name="connsiteX5523" fmla="*/ 9470814 w 11806666"/>
              <a:gd name="connsiteY5523" fmla="*/ 903877 h 10285413"/>
              <a:gd name="connsiteX5524" fmla="*/ 9450749 w 11806666"/>
              <a:gd name="connsiteY5524" fmla="*/ 913910 h 10285413"/>
              <a:gd name="connsiteX5525" fmla="*/ 9370487 w 11806666"/>
              <a:gd name="connsiteY5525" fmla="*/ 1014237 h 10285413"/>
              <a:gd name="connsiteX5526" fmla="*/ 9330356 w 11806666"/>
              <a:gd name="connsiteY5526" fmla="*/ 1054368 h 10285413"/>
              <a:gd name="connsiteX5527" fmla="*/ 9310292 w 11806666"/>
              <a:gd name="connsiteY5527" fmla="*/ 1074432 h 10285413"/>
              <a:gd name="connsiteX5528" fmla="*/ 9330356 w 11806666"/>
              <a:gd name="connsiteY5528" fmla="*/ 1074432 h 10285413"/>
              <a:gd name="connsiteX5529" fmla="*/ 9400585 w 11806666"/>
              <a:gd name="connsiteY5529" fmla="*/ 994170 h 10285413"/>
              <a:gd name="connsiteX5530" fmla="*/ 9490880 w 11806666"/>
              <a:gd name="connsiteY5530" fmla="*/ 893843 h 10285413"/>
              <a:gd name="connsiteX5531" fmla="*/ 10614536 w 11806666"/>
              <a:gd name="connsiteY5531" fmla="*/ 873779 h 10285413"/>
              <a:gd name="connsiteX5532" fmla="*/ 10594472 w 11806666"/>
              <a:gd name="connsiteY5532" fmla="*/ 913910 h 10285413"/>
              <a:gd name="connsiteX5533" fmla="*/ 10614536 w 11806666"/>
              <a:gd name="connsiteY5533" fmla="*/ 893843 h 10285413"/>
              <a:gd name="connsiteX5534" fmla="*/ 10634600 w 11806666"/>
              <a:gd name="connsiteY5534" fmla="*/ 873779 h 10285413"/>
              <a:gd name="connsiteX5535" fmla="*/ 10915512 w 11806666"/>
              <a:gd name="connsiteY5535" fmla="*/ 853715 h 10285413"/>
              <a:gd name="connsiteX5536" fmla="*/ 10915512 w 11806666"/>
              <a:gd name="connsiteY5536" fmla="*/ 893843 h 10285413"/>
              <a:gd name="connsiteX5537" fmla="*/ 10935580 w 11806666"/>
              <a:gd name="connsiteY5537" fmla="*/ 873779 h 10285413"/>
              <a:gd name="connsiteX5538" fmla="*/ 1946331 w 11806666"/>
              <a:gd name="connsiteY5538" fmla="*/ 853715 h 10285413"/>
              <a:gd name="connsiteX5539" fmla="*/ 1926263 w 11806666"/>
              <a:gd name="connsiteY5539" fmla="*/ 893843 h 10285413"/>
              <a:gd name="connsiteX5540" fmla="*/ 1886134 w 11806666"/>
              <a:gd name="connsiteY5540" fmla="*/ 913910 h 10285413"/>
              <a:gd name="connsiteX5541" fmla="*/ 1906198 w 11806666"/>
              <a:gd name="connsiteY5541" fmla="*/ 893843 h 10285413"/>
              <a:gd name="connsiteX5542" fmla="*/ 9465798 w 11806666"/>
              <a:gd name="connsiteY5542" fmla="*/ 841174 h 10285413"/>
              <a:gd name="connsiteX5543" fmla="*/ 9450749 w 11806666"/>
              <a:gd name="connsiteY5543" fmla="*/ 853715 h 10285413"/>
              <a:gd name="connsiteX5544" fmla="*/ 9450749 w 11806666"/>
              <a:gd name="connsiteY5544" fmla="*/ 873779 h 10285413"/>
              <a:gd name="connsiteX5545" fmla="*/ 9470814 w 11806666"/>
              <a:gd name="connsiteY5545" fmla="*/ 843681 h 10285413"/>
              <a:gd name="connsiteX5546" fmla="*/ 9465798 w 11806666"/>
              <a:gd name="connsiteY5546" fmla="*/ 841174 h 10285413"/>
              <a:gd name="connsiteX5547" fmla="*/ 11740700 w 11806666"/>
              <a:gd name="connsiteY5547" fmla="*/ 838666 h 10285413"/>
              <a:gd name="connsiteX5548" fmla="*/ 11738192 w 11806666"/>
              <a:gd name="connsiteY5548" fmla="*/ 843681 h 10285413"/>
              <a:gd name="connsiteX5549" fmla="*/ 11738192 w 11806666"/>
              <a:gd name="connsiteY5549" fmla="*/ 853715 h 10285413"/>
              <a:gd name="connsiteX5550" fmla="*/ 11758256 w 11806666"/>
              <a:gd name="connsiteY5550" fmla="*/ 853715 h 10285413"/>
              <a:gd name="connsiteX5551" fmla="*/ 11748224 w 11806666"/>
              <a:gd name="connsiteY5551" fmla="*/ 843681 h 10285413"/>
              <a:gd name="connsiteX5552" fmla="*/ 11740700 w 11806666"/>
              <a:gd name="connsiteY5552" fmla="*/ 838666 h 10285413"/>
              <a:gd name="connsiteX5553" fmla="*/ 11196428 w 11806666"/>
              <a:gd name="connsiteY5553" fmla="*/ 833648 h 10285413"/>
              <a:gd name="connsiteX5554" fmla="*/ 11196428 w 11806666"/>
              <a:gd name="connsiteY5554" fmla="*/ 853715 h 10285413"/>
              <a:gd name="connsiteX5555" fmla="*/ 11216496 w 11806666"/>
              <a:gd name="connsiteY5555" fmla="*/ 853715 h 10285413"/>
              <a:gd name="connsiteX5556" fmla="*/ 11196428 w 11806666"/>
              <a:gd name="connsiteY5556" fmla="*/ 833648 h 10285413"/>
              <a:gd name="connsiteX5557" fmla="*/ 10955644 w 11806666"/>
              <a:gd name="connsiteY5557" fmla="*/ 833648 h 10285413"/>
              <a:gd name="connsiteX5558" fmla="*/ 10955644 w 11806666"/>
              <a:gd name="connsiteY5558" fmla="*/ 853715 h 10285413"/>
              <a:gd name="connsiteX5559" fmla="*/ 10955644 w 11806666"/>
              <a:gd name="connsiteY5559" fmla="*/ 873779 h 10285413"/>
              <a:gd name="connsiteX5560" fmla="*/ 10975712 w 11806666"/>
              <a:gd name="connsiteY5560" fmla="*/ 873779 h 10285413"/>
              <a:gd name="connsiteX5561" fmla="*/ 10173098 w 11806666"/>
              <a:gd name="connsiteY5561" fmla="*/ 833648 h 10285413"/>
              <a:gd name="connsiteX5562" fmla="*/ 10173098 w 11806666"/>
              <a:gd name="connsiteY5562" fmla="*/ 873779 h 10285413"/>
              <a:gd name="connsiteX5563" fmla="*/ 10153034 w 11806666"/>
              <a:gd name="connsiteY5563" fmla="*/ 873779 h 10285413"/>
              <a:gd name="connsiteX5564" fmla="*/ 10153034 w 11806666"/>
              <a:gd name="connsiteY5564" fmla="*/ 893843 h 10285413"/>
              <a:gd name="connsiteX5565" fmla="*/ 10173098 w 11806666"/>
              <a:gd name="connsiteY5565" fmla="*/ 893843 h 10285413"/>
              <a:gd name="connsiteX5566" fmla="*/ 10193165 w 11806666"/>
              <a:gd name="connsiteY5566" fmla="*/ 853715 h 10285413"/>
              <a:gd name="connsiteX5567" fmla="*/ 10193165 w 11806666"/>
              <a:gd name="connsiteY5567" fmla="*/ 843681 h 10285413"/>
              <a:gd name="connsiteX5568" fmla="*/ 10173098 w 11806666"/>
              <a:gd name="connsiteY5568" fmla="*/ 833648 h 10285413"/>
              <a:gd name="connsiteX5569" fmla="*/ 2327571 w 11806666"/>
              <a:gd name="connsiteY5569" fmla="*/ 833648 h 10285413"/>
              <a:gd name="connsiteX5570" fmla="*/ 2347635 w 11806666"/>
              <a:gd name="connsiteY5570" fmla="*/ 853715 h 10285413"/>
              <a:gd name="connsiteX5571" fmla="*/ 2347635 w 11806666"/>
              <a:gd name="connsiteY5571" fmla="*/ 843681 h 10285413"/>
              <a:gd name="connsiteX5572" fmla="*/ 2347635 w 11806666"/>
              <a:gd name="connsiteY5572" fmla="*/ 833648 h 10285413"/>
              <a:gd name="connsiteX5573" fmla="*/ 2327571 w 11806666"/>
              <a:gd name="connsiteY5573" fmla="*/ 833648 h 10285413"/>
              <a:gd name="connsiteX5574" fmla="*/ 10995776 w 11806666"/>
              <a:gd name="connsiteY5574" fmla="*/ 813584 h 10285413"/>
              <a:gd name="connsiteX5575" fmla="*/ 11005808 w 11806666"/>
              <a:gd name="connsiteY5575" fmla="*/ 818599 h 10285413"/>
              <a:gd name="connsiteX5576" fmla="*/ 11012976 w 11806666"/>
              <a:gd name="connsiteY5576" fmla="*/ 813584 h 10285413"/>
              <a:gd name="connsiteX5577" fmla="*/ 10775060 w 11806666"/>
              <a:gd name="connsiteY5577" fmla="*/ 813584 h 10285413"/>
              <a:gd name="connsiteX5578" fmla="*/ 10724896 w 11806666"/>
              <a:gd name="connsiteY5578" fmla="*/ 853715 h 10285413"/>
              <a:gd name="connsiteX5579" fmla="*/ 10694796 w 11806666"/>
              <a:gd name="connsiteY5579" fmla="*/ 903877 h 10285413"/>
              <a:gd name="connsiteX5580" fmla="*/ 10714860 w 11806666"/>
              <a:gd name="connsiteY5580" fmla="*/ 893843 h 10285413"/>
              <a:gd name="connsiteX5581" fmla="*/ 10754992 w 11806666"/>
              <a:gd name="connsiteY5581" fmla="*/ 853715 h 10285413"/>
              <a:gd name="connsiteX5582" fmla="*/ 10775060 w 11806666"/>
              <a:gd name="connsiteY5582" fmla="*/ 813584 h 10285413"/>
              <a:gd name="connsiteX5583" fmla="*/ 9551076 w 11806666"/>
              <a:gd name="connsiteY5583" fmla="*/ 813584 h 10285413"/>
              <a:gd name="connsiteX5584" fmla="*/ 9531009 w 11806666"/>
              <a:gd name="connsiteY5584" fmla="*/ 833648 h 10285413"/>
              <a:gd name="connsiteX5585" fmla="*/ 9551076 w 11806666"/>
              <a:gd name="connsiteY5585" fmla="*/ 833648 h 10285413"/>
              <a:gd name="connsiteX5586" fmla="*/ 9551076 w 11806666"/>
              <a:gd name="connsiteY5586" fmla="*/ 813584 h 10285413"/>
              <a:gd name="connsiteX5587" fmla="*/ 10955644 w 11806666"/>
              <a:gd name="connsiteY5587" fmla="*/ 793517 h 10285413"/>
              <a:gd name="connsiteX5588" fmla="*/ 10955644 w 11806666"/>
              <a:gd name="connsiteY5588" fmla="*/ 813584 h 10285413"/>
              <a:gd name="connsiteX5589" fmla="*/ 10965680 w 11806666"/>
              <a:gd name="connsiteY5589" fmla="*/ 813584 h 10285413"/>
              <a:gd name="connsiteX5590" fmla="*/ 10975712 w 11806666"/>
              <a:gd name="connsiteY5590" fmla="*/ 813584 h 10285413"/>
              <a:gd name="connsiteX5591" fmla="*/ 10955644 w 11806666"/>
              <a:gd name="connsiteY5591" fmla="*/ 793517 h 10285413"/>
              <a:gd name="connsiteX5592" fmla="*/ 10795124 w 11806666"/>
              <a:gd name="connsiteY5592" fmla="*/ 793517 h 10285413"/>
              <a:gd name="connsiteX5593" fmla="*/ 10775060 w 11806666"/>
              <a:gd name="connsiteY5593" fmla="*/ 803550 h 10285413"/>
              <a:gd name="connsiteX5594" fmla="*/ 10795124 w 11806666"/>
              <a:gd name="connsiteY5594" fmla="*/ 813584 h 10285413"/>
              <a:gd name="connsiteX5595" fmla="*/ 10815188 w 11806666"/>
              <a:gd name="connsiteY5595" fmla="*/ 803550 h 10285413"/>
              <a:gd name="connsiteX5596" fmla="*/ 10795124 w 11806666"/>
              <a:gd name="connsiteY5596" fmla="*/ 793517 h 10285413"/>
              <a:gd name="connsiteX5597" fmla="*/ 10574404 w 11806666"/>
              <a:gd name="connsiteY5597" fmla="*/ 793517 h 10285413"/>
              <a:gd name="connsiteX5598" fmla="*/ 10574404 w 11806666"/>
              <a:gd name="connsiteY5598" fmla="*/ 813584 h 10285413"/>
              <a:gd name="connsiteX5599" fmla="*/ 10574404 w 11806666"/>
              <a:gd name="connsiteY5599" fmla="*/ 833648 h 10285413"/>
              <a:gd name="connsiteX5600" fmla="*/ 10554340 w 11806666"/>
              <a:gd name="connsiteY5600" fmla="*/ 863746 h 10285413"/>
              <a:gd name="connsiteX5601" fmla="*/ 10534276 w 11806666"/>
              <a:gd name="connsiteY5601" fmla="*/ 893843 h 10285413"/>
              <a:gd name="connsiteX5602" fmla="*/ 10554340 w 11806666"/>
              <a:gd name="connsiteY5602" fmla="*/ 913910 h 10285413"/>
              <a:gd name="connsiteX5603" fmla="*/ 10554340 w 11806666"/>
              <a:gd name="connsiteY5603" fmla="*/ 893843 h 10285413"/>
              <a:gd name="connsiteX5604" fmla="*/ 10574404 w 11806666"/>
              <a:gd name="connsiteY5604" fmla="*/ 893843 h 10285413"/>
              <a:gd name="connsiteX5605" fmla="*/ 10574404 w 11806666"/>
              <a:gd name="connsiteY5605" fmla="*/ 873779 h 10285413"/>
              <a:gd name="connsiteX5606" fmla="*/ 10594472 w 11806666"/>
              <a:gd name="connsiteY5606" fmla="*/ 833648 h 10285413"/>
              <a:gd name="connsiteX5607" fmla="*/ 10594472 w 11806666"/>
              <a:gd name="connsiteY5607" fmla="*/ 853715 h 10285413"/>
              <a:gd name="connsiteX5608" fmla="*/ 10614536 w 11806666"/>
              <a:gd name="connsiteY5608" fmla="*/ 853715 h 10285413"/>
              <a:gd name="connsiteX5609" fmla="*/ 10694796 w 11806666"/>
              <a:gd name="connsiteY5609" fmla="*/ 813584 h 10285413"/>
              <a:gd name="connsiteX5610" fmla="*/ 10594472 w 11806666"/>
              <a:gd name="connsiteY5610" fmla="*/ 813584 h 10285413"/>
              <a:gd name="connsiteX5611" fmla="*/ 10574404 w 11806666"/>
              <a:gd name="connsiteY5611" fmla="*/ 793517 h 10285413"/>
              <a:gd name="connsiteX5612" fmla="*/ 11161316 w 11806666"/>
              <a:gd name="connsiteY5612" fmla="*/ 780978 h 10285413"/>
              <a:gd name="connsiteX5613" fmla="*/ 11156296 w 11806666"/>
              <a:gd name="connsiteY5613" fmla="*/ 793517 h 10285413"/>
              <a:gd name="connsiteX5614" fmla="*/ 11146268 w 11806666"/>
              <a:gd name="connsiteY5614" fmla="*/ 823617 h 10285413"/>
              <a:gd name="connsiteX5615" fmla="*/ 11136232 w 11806666"/>
              <a:gd name="connsiteY5615" fmla="*/ 843681 h 10285413"/>
              <a:gd name="connsiteX5616" fmla="*/ 11096104 w 11806666"/>
              <a:gd name="connsiteY5616" fmla="*/ 873779 h 10285413"/>
              <a:gd name="connsiteX5617" fmla="*/ 11076036 w 11806666"/>
              <a:gd name="connsiteY5617" fmla="*/ 913910 h 10285413"/>
              <a:gd name="connsiteX5618" fmla="*/ 11116168 w 11806666"/>
              <a:gd name="connsiteY5618" fmla="*/ 954041 h 10285413"/>
              <a:gd name="connsiteX5619" fmla="*/ 11136232 w 11806666"/>
              <a:gd name="connsiteY5619" fmla="*/ 954041 h 10285413"/>
              <a:gd name="connsiteX5620" fmla="*/ 11116168 w 11806666"/>
              <a:gd name="connsiteY5620" fmla="*/ 913910 h 10285413"/>
              <a:gd name="connsiteX5621" fmla="*/ 11096104 w 11806666"/>
              <a:gd name="connsiteY5621" fmla="*/ 903877 h 10285413"/>
              <a:gd name="connsiteX5622" fmla="*/ 11116168 w 11806666"/>
              <a:gd name="connsiteY5622" fmla="*/ 893843 h 10285413"/>
              <a:gd name="connsiteX5623" fmla="*/ 11136232 w 11806666"/>
              <a:gd name="connsiteY5623" fmla="*/ 893843 h 10285413"/>
              <a:gd name="connsiteX5624" fmla="*/ 11136232 w 11806666"/>
              <a:gd name="connsiteY5624" fmla="*/ 873779 h 10285413"/>
              <a:gd name="connsiteX5625" fmla="*/ 11146268 w 11806666"/>
              <a:gd name="connsiteY5625" fmla="*/ 853715 h 10285413"/>
              <a:gd name="connsiteX5626" fmla="*/ 11176364 w 11806666"/>
              <a:gd name="connsiteY5626" fmla="*/ 833648 h 10285413"/>
              <a:gd name="connsiteX5627" fmla="*/ 11196428 w 11806666"/>
              <a:gd name="connsiteY5627" fmla="*/ 793517 h 10285413"/>
              <a:gd name="connsiteX5628" fmla="*/ 11176364 w 11806666"/>
              <a:gd name="connsiteY5628" fmla="*/ 783486 h 10285413"/>
              <a:gd name="connsiteX5629" fmla="*/ 11161316 w 11806666"/>
              <a:gd name="connsiteY5629" fmla="*/ 780978 h 10285413"/>
              <a:gd name="connsiteX5630" fmla="*/ 10875384 w 11806666"/>
              <a:gd name="connsiteY5630" fmla="*/ 773453 h 10285413"/>
              <a:gd name="connsiteX5631" fmla="*/ 10855320 w 11806666"/>
              <a:gd name="connsiteY5631" fmla="*/ 793517 h 10285413"/>
              <a:gd name="connsiteX5632" fmla="*/ 10875384 w 11806666"/>
              <a:gd name="connsiteY5632" fmla="*/ 793517 h 10285413"/>
              <a:gd name="connsiteX5633" fmla="*/ 1867324 w 11806666"/>
              <a:gd name="connsiteY5633" fmla="*/ 763419 h 10285413"/>
              <a:gd name="connsiteX5634" fmla="*/ 1876103 w 11806666"/>
              <a:gd name="connsiteY5634" fmla="*/ 763419 h 10285413"/>
              <a:gd name="connsiteX5635" fmla="*/ 1886134 w 11806666"/>
              <a:gd name="connsiteY5635" fmla="*/ 793517 h 10285413"/>
              <a:gd name="connsiteX5636" fmla="*/ 1886134 w 11806666"/>
              <a:gd name="connsiteY5636" fmla="*/ 813584 h 10285413"/>
              <a:gd name="connsiteX5637" fmla="*/ 1866070 w 11806666"/>
              <a:gd name="connsiteY5637" fmla="*/ 813584 h 10285413"/>
              <a:gd name="connsiteX5638" fmla="*/ 1825942 w 11806666"/>
              <a:gd name="connsiteY5638" fmla="*/ 873779 h 10285413"/>
              <a:gd name="connsiteX5639" fmla="*/ 1805875 w 11806666"/>
              <a:gd name="connsiteY5639" fmla="*/ 853715 h 10285413"/>
              <a:gd name="connsiteX5640" fmla="*/ 1785811 w 11806666"/>
              <a:gd name="connsiteY5640" fmla="*/ 873779 h 10285413"/>
              <a:gd name="connsiteX5641" fmla="*/ 1785811 w 11806666"/>
              <a:gd name="connsiteY5641" fmla="*/ 893843 h 10285413"/>
              <a:gd name="connsiteX5642" fmla="*/ 1805875 w 11806666"/>
              <a:gd name="connsiteY5642" fmla="*/ 893843 h 10285413"/>
              <a:gd name="connsiteX5643" fmla="*/ 1765743 w 11806666"/>
              <a:gd name="connsiteY5643" fmla="*/ 974105 h 10285413"/>
              <a:gd name="connsiteX5644" fmla="*/ 1705548 w 11806666"/>
              <a:gd name="connsiteY5644" fmla="*/ 1034301 h 10285413"/>
              <a:gd name="connsiteX5645" fmla="*/ 1665417 w 11806666"/>
              <a:gd name="connsiteY5645" fmla="*/ 1054368 h 10285413"/>
              <a:gd name="connsiteX5646" fmla="*/ 1685484 w 11806666"/>
              <a:gd name="connsiteY5646" fmla="*/ 1014237 h 10285413"/>
              <a:gd name="connsiteX5647" fmla="*/ 1725615 w 11806666"/>
              <a:gd name="connsiteY5647" fmla="*/ 913910 h 10285413"/>
              <a:gd name="connsiteX5648" fmla="*/ 1795840 w 11806666"/>
              <a:gd name="connsiteY5648" fmla="*/ 823617 h 10285413"/>
              <a:gd name="connsiteX5649" fmla="*/ 1867324 w 11806666"/>
              <a:gd name="connsiteY5649" fmla="*/ 763419 h 10285413"/>
              <a:gd name="connsiteX5650" fmla="*/ 10815188 w 11806666"/>
              <a:gd name="connsiteY5650" fmla="*/ 753388 h 10285413"/>
              <a:gd name="connsiteX5651" fmla="*/ 10835256 w 11806666"/>
              <a:gd name="connsiteY5651" fmla="*/ 773453 h 10285413"/>
              <a:gd name="connsiteX5652" fmla="*/ 10835256 w 11806666"/>
              <a:gd name="connsiteY5652" fmla="*/ 753388 h 10285413"/>
              <a:gd name="connsiteX5653" fmla="*/ 10815188 w 11806666"/>
              <a:gd name="connsiteY5653" fmla="*/ 753388 h 10285413"/>
              <a:gd name="connsiteX5654" fmla="*/ 10253360 w 11806666"/>
              <a:gd name="connsiteY5654" fmla="*/ 753388 h 10285413"/>
              <a:gd name="connsiteX5655" fmla="*/ 10233296 w 11806666"/>
              <a:gd name="connsiteY5655" fmla="*/ 773453 h 10285413"/>
              <a:gd name="connsiteX5656" fmla="*/ 10233296 w 11806666"/>
              <a:gd name="connsiteY5656" fmla="*/ 793517 h 10285413"/>
              <a:gd name="connsiteX5657" fmla="*/ 10233296 w 11806666"/>
              <a:gd name="connsiteY5657" fmla="*/ 826961 h 10285413"/>
              <a:gd name="connsiteX5658" fmla="*/ 10228278 w 11806666"/>
              <a:gd name="connsiteY5658" fmla="*/ 833648 h 10285413"/>
              <a:gd name="connsiteX5659" fmla="*/ 10213229 w 11806666"/>
              <a:gd name="connsiteY5659" fmla="*/ 833648 h 10285413"/>
              <a:gd name="connsiteX5660" fmla="*/ 10213229 w 11806666"/>
              <a:gd name="connsiteY5660" fmla="*/ 853715 h 10285413"/>
              <a:gd name="connsiteX5661" fmla="*/ 10228278 w 11806666"/>
              <a:gd name="connsiteY5661" fmla="*/ 833648 h 10285413"/>
              <a:gd name="connsiteX5662" fmla="*/ 10233296 w 11806666"/>
              <a:gd name="connsiteY5662" fmla="*/ 833648 h 10285413"/>
              <a:gd name="connsiteX5663" fmla="*/ 10233296 w 11806666"/>
              <a:gd name="connsiteY5663" fmla="*/ 826961 h 10285413"/>
              <a:gd name="connsiteX5664" fmla="*/ 10273424 w 11806666"/>
              <a:gd name="connsiteY5664" fmla="*/ 773453 h 10285413"/>
              <a:gd name="connsiteX5665" fmla="*/ 10253360 w 11806666"/>
              <a:gd name="connsiteY5665" fmla="*/ 753388 h 10285413"/>
              <a:gd name="connsiteX5666" fmla="*/ 9581173 w 11806666"/>
              <a:gd name="connsiteY5666" fmla="*/ 753388 h 10285413"/>
              <a:gd name="connsiteX5667" fmla="*/ 9571140 w 11806666"/>
              <a:gd name="connsiteY5667" fmla="*/ 773453 h 10285413"/>
              <a:gd name="connsiteX5668" fmla="*/ 9581173 w 11806666"/>
              <a:gd name="connsiteY5668" fmla="*/ 793517 h 10285413"/>
              <a:gd name="connsiteX5669" fmla="*/ 9591207 w 11806666"/>
              <a:gd name="connsiteY5669" fmla="*/ 773453 h 10285413"/>
              <a:gd name="connsiteX5670" fmla="*/ 9581173 w 11806666"/>
              <a:gd name="connsiteY5670" fmla="*/ 753388 h 10285413"/>
              <a:gd name="connsiteX5671" fmla="*/ 11055972 w 11806666"/>
              <a:gd name="connsiteY5671" fmla="*/ 733322 h 10285413"/>
              <a:gd name="connsiteX5672" fmla="*/ 11076036 w 11806666"/>
              <a:gd name="connsiteY5672" fmla="*/ 733322 h 10285413"/>
              <a:gd name="connsiteX5673" fmla="*/ 11035908 w 11806666"/>
              <a:gd name="connsiteY5673" fmla="*/ 753388 h 10285413"/>
              <a:gd name="connsiteX5674" fmla="*/ 11055972 w 11806666"/>
              <a:gd name="connsiteY5674" fmla="*/ 733322 h 10285413"/>
              <a:gd name="connsiteX5675" fmla="*/ 9626320 w 11806666"/>
              <a:gd name="connsiteY5675" fmla="*/ 723288 h 10285413"/>
              <a:gd name="connsiteX5676" fmla="*/ 9611271 w 11806666"/>
              <a:gd name="connsiteY5676" fmla="*/ 733322 h 10285413"/>
              <a:gd name="connsiteX5677" fmla="*/ 9631335 w 11806666"/>
              <a:gd name="connsiteY5677" fmla="*/ 733322 h 10285413"/>
              <a:gd name="connsiteX5678" fmla="*/ 9626320 w 11806666"/>
              <a:gd name="connsiteY5678" fmla="*/ 723288 h 10285413"/>
              <a:gd name="connsiteX5679" fmla="*/ 10855320 w 11806666"/>
              <a:gd name="connsiteY5679" fmla="*/ 713257 h 10285413"/>
              <a:gd name="connsiteX5680" fmla="*/ 10855320 w 11806666"/>
              <a:gd name="connsiteY5680" fmla="*/ 733322 h 10285413"/>
              <a:gd name="connsiteX5681" fmla="*/ 10875384 w 11806666"/>
              <a:gd name="connsiteY5681" fmla="*/ 733322 h 10285413"/>
              <a:gd name="connsiteX5682" fmla="*/ 1645353 w 11806666"/>
              <a:gd name="connsiteY5682" fmla="*/ 713257 h 10285413"/>
              <a:gd name="connsiteX5683" fmla="*/ 1565090 w 11806666"/>
              <a:gd name="connsiteY5683" fmla="*/ 813584 h 10285413"/>
              <a:gd name="connsiteX5684" fmla="*/ 1565090 w 11806666"/>
              <a:gd name="connsiteY5684" fmla="*/ 823617 h 10285413"/>
              <a:gd name="connsiteX5685" fmla="*/ 1545026 w 11806666"/>
              <a:gd name="connsiteY5685" fmla="*/ 853715 h 10285413"/>
              <a:gd name="connsiteX5686" fmla="*/ 1524960 w 11806666"/>
              <a:gd name="connsiteY5686" fmla="*/ 873779 h 10285413"/>
              <a:gd name="connsiteX5687" fmla="*/ 1565090 w 11806666"/>
              <a:gd name="connsiteY5687" fmla="*/ 873779 h 10285413"/>
              <a:gd name="connsiteX5688" fmla="*/ 1585158 w 11806666"/>
              <a:gd name="connsiteY5688" fmla="*/ 833648 h 10285413"/>
              <a:gd name="connsiteX5689" fmla="*/ 1605221 w 11806666"/>
              <a:gd name="connsiteY5689" fmla="*/ 793517 h 10285413"/>
              <a:gd name="connsiteX5690" fmla="*/ 1645353 w 11806666"/>
              <a:gd name="connsiteY5690" fmla="*/ 753388 h 10285413"/>
              <a:gd name="connsiteX5691" fmla="*/ 10066503 w 11806666"/>
              <a:gd name="connsiteY5691" fmla="*/ 708239 h 10285413"/>
              <a:gd name="connsiteX5692" fmla="*/ 10032643 w 11806666"/>
              <a:gd name="connsiteY5692" fmla="*/ 753388 h 10285413"/>
              <a:gd name="connsiteX5693" fmla="*/ 10052708 w 11806666"/>
              <a:gd name="connsiteY5693" fmla="*/ 753388 h 10285413"/>
              <a:gd name="connsiteX5694" fmla="*/ 10072772 w 11806666"/>
              <a:gd name="connsiteY5694" fmla="*/ 733322 h 10285413"/>
              <a:gd name="connsiteX5695" fmla="*/ 10092839 w 11806666"/>
              <a:gd name="connsiteY5695" fmla="*/ 713257 h 10285413"/>
              <a:gd name="connsiteX5696" fmla="*/ 10066503 w 11806666"/>
              <a:gd name="connsiteY5696" fmla="*/ 708239 h 10285413"/>
              <a:gd name="connsiteX5697" fmla="*/ 11457276 w 11806666"/>
              <a:gd name="connsiteY5697" fmla="*/ 693190 h 10285413"/>
              <a:gd name="connsiteX5698" fmla="*/ 11457276 w 11806666"/>
              <a:gd name="connsiteY5698" fmla="*/ 713257 h 10285413"/>
              <a:gd name="connsiteX5699" fmla="*/ 11477344 w 11806666"/>
              <a:gd name="connsiteY5699" fmla="*/ 703224 h 10285413"/>
              <a:gd name="connsiteX5700" fmla="*/ 11477344 w 11806666"/>
              <a:gd name="connsiteY5700" fmla="*/ 693190 h 10285413"/>
              <a:gd name="connsiteX5701" fmla="*/ 11457276 w 11806666"/>
              <a:gd name="connsiteY5701" fmla="*/ 693190 h 10285413"/>
              <a:gd name="connsiteX5702" fmla="*/ 9390551 w 11806666"/>
              <a:gd name="connsiteY5702" fmla="*/ 693190 h 10285413"/>
              <a:gd name="connsiteX5703" fmla="*/ 9370487 w 11806666"/>
              <a:gd name="connsiteY5703" fmla="*/ 713257 h 10285413"/>
              <a:gd name="connsiteX5704" fmla="*/ 9370487 w 11806666"/>
              <a:gd name="connsiteY5704" fmla="*/ 733322 h 10285413"/>
              <a:gd name="connsiteX5705" fmla="*/ 9390551 w 11806666"/>
              <a:gd name="connsiteY5705" fmla="*/ 693190 h 10285413"/>
              <a:gd name="connsiteX5706" fmla="*/ 2469908 w 11806666"/>
              <a:gd name="connsiteY5706" fmla="*/ 683159 h 10285413"/>
              <a:gd name="connsiteX5707" fmla="*/ 2407832 w 11806666"/>
              <a:gd name="connsiteY5707" fmla="*/ 743355 h 10285413"/>
              <a:gd name="connsiteX5708" fmla="*/ 2367704 w 11806666"/>
              <a:gd name="connsiteY5708" fmla="*/ 813584 h 10285413"/>
              <a:gd name="connsiteX5709" fmla="*/ 2387768 w 11806666"/>
              <a:gd name="connsiteY5709" fmla="*/ 813584 h 10285413"/>
              <a:gd name="connsiteX5710" fmla="*/ 2407832 w 11806666"/>
              <a:gd name="connsiteY5710" fmla="*/ 793517 h 10285413"/>
              <a:gd name="connsiteX5711" fmla="*/ 2447963 w 11806666"/>
              <a:gd name="connsiteY5711" fmla="*/ 723288 h 10285413"/>
              <a:gd name="connsiteX5712" fmla="*/ 2478060 w 11806666"/>
              <a:gd name="connsiteY5712" fmla="*/ 683160 h 10285413"/>
              <a:gd name="connsiteX5713" fmla="*/ 2469908 w 11806666"/>
              <a:gd name="connsiteY5713" fmla="*/ 683159 h 10285413"/>
              <a:gd name="connsiteX5714" fmla="*/ 9809416 w 11806666"/>
              <a:gd name="connsiteY5714" fmla="*/ 680652 h 10285413"/>
              <a:gd name="connsiteX5715" fmla="*/ 9801890 w 11806666"/>
              <a:gd name="connsiteY5715" fmla="*/ 683160 h 10285413"/>
              <a:gd name="connsiteX5716" fmla="*/ 9791860 w 11806666"/>
              <a:gd name="connsiteY5716" fmla="*/ 693190 h 10285413"/>
              <a:gd name="connsiteX5717" fmla="*/ 9791860 w 11806666"/>
              <a:gd name="connsiteY5717" fmla="*/ 703224 h 10285413"/>
              <a:gd name="connsiteX5718" fmla="*/ 9811924 w 11806666"/>
              <a:gd name="connsiteY5718" fmla="*/ 693190 h 10285413"/>
              <a:gd name="connsiteX5719" fmla="*/ 9809416 w 11806666"/>
              <a:gd name="connsiteY5719" fmla="*/ 680652 h 10285413"/>
              <a:gd name="connsiteX5720" fmla="*/ 2387768 w 11806666"/>
              <a:gd name="connsiteY5720" fmla="*/ 673126 h 10285413"/>
              <a:gd name="connsiteX5721" fmla="*/ 2287440 w 11806666"/>
              <a:gd name="connsiteY5721" fmla="*/ 793517 h 10285413"/>
              <a:gd name="connsiteX5722" fmla="*/ 2247309 w 11806666"/>
              <a:gd name="connsiteY5722" fmla="*/ 823617 h 10285413"/>
              <a:gd name="connsiteX5723" fmla="*/ 2187115 w 11806666"/>
              <a:gd name="connsiteY5723" fmla="*/ 873779 h 10285413"/>
              <a:gd name="connsiteX5724" fmla="*/ 2146984 w 11806666"/>
              <a:gd name="connsiteY5724" fmla="*/ 944008 h 10285413"/>
              <a:gd name="connsiteX5725" fmla="*/ 2106851 w 11806666"/>
              <a:gd name="connsiteY5725" fmla="*/ 994170 h 10285413"/>
              <a:gd name="connsiteX5726" fmla="*/ 2066723 w 11806666"/>
              <a:gd name="connsiteY5726" fmla="*/ 1074432 h 10285413"/>
              <a:gd name="connsiteX5727" fmla="*/ 2086787 w 11806666"/>
              <a:gd name="connsiteY5727" fmla="*/ 1064398 h 10285413"/>
              <a:gd name="connsiteX5728" fmla="*/ 2086787 w 11806666"/>
              <a:gd name="connsiteY5728" fmla="*/ 1054368 h 10285413"/>
              <a:gd name="connsiteX5729" fmla="*/ 2126920 w 11806666"/>
              <a:gd name="connsiteY5729" fmla="*/ 1014237 h 10285413"/>
              <a:gd name="connsiteX5730" fmla="*/ 2146984 w 11806666"/>
              <a:gd name="connsiteY5730" fmla="*/ 994170 h 10285413"/>
              <a:gd name="connsiteX5731" fmla="*/ 2126920 w 11806666"/>
              <a:gd name="connsiteY5731" fmla="*/ 1034301 h 10285413"/>
              <a:gd name="connsiteX5732" fmla="*/ 2172311 w 11806666"/>
              <a:gd name="connsiteY5732" fmla="*/ 1026737 h 10285413"/>
              <a:gd name="connsiteX5733" fmla="*/ 2167046 w 11806666"/>
              <a:gd name="connsiteY5733" fmla="*/ 1034301 h 10285413"/>
              <a:gd name="connsiteX5734" fmla="*/ 2126920 w 11806666"/>
              <a:gd name="connsiteY5734" fmla="*/ 1094499 h 10285413"/>
              <a:gd name="connsiteX5735" fmla="*/ 2106851 w 11806666"/>
              <a:gd name="connsiteY5735" fmla="*/ 1144661 h 10285413"/>
              <a:gd name="connsiteX5736" fmla="*/ 2086787 w 11806666"/>
              <a:gd name="connsiteY5736" fmla="*/ 1174758 h 10285413"/>
              <a:gd name="connsiteX5737" fmla="*/ 2167046 w 11806666"/>
              <a:gd name="connsiteY5737" fmla="*/ 1094499 h 10285413"/>
              <a:gd name="connsiteX5738" fmla="*/ 2207179 w 11806666"/>
              <a:gd name="connsiteY5738" fmla="*/ 1054368 h 10285413"/>
              <a:gd name="connsiteX5739" fmla="*/ 2267375 w 11806666"/>
              <a:gd name="connsiteY5739" fmla="*/ 994170 h 10285413"/>
              <a:gd name="connsiteX5740" fmla="*/ 2267375 w 11806666"/>
              <a:gd name="connsiteY5740" fmla="*/ 1014237 h 10285413"/>
              <a:gd name="connsiteX5741" fmla="*/ 2287440 w 11806666"/>
              <a:gd name="connsiteY5741" fmla="*/ 994170 h 10285413"/>
              <a:gd name="connsiteX5742" fmla="*/ 2307504 w 11806666"/>
              <a:gd name="connsiteY5742" fmla="*/ 893843 h 10285413"/>
              <a:gd name="connsiteX5743" fmla="*/ 2307504 w 11806666"/>
              <a:gd name="connsiteY5743" fmla="*/ 873779 h 10285413"/>
              <a:gd name="connsiteX5744" fmla="*/ 2247309 w 11806666"/>
              <a:gd name="connsiteY5744" fmla="*/ 923944 h 10285413"/>
              <a:gd name="connsiteX5745" fmla="*/ 2242919 w 11806666"/>
              <a:gd name="connsiteY5745" fmla="*/ 929706 h 10285413"/>
              <a:gd name="connsiteX5746" fmla="*/ 2247309 w 11806666"/>
              <a:gd name="connsiteY5746" fmla="*/ 893843 h 10285413"/>
              <a:gd name="connsiteX5747" fmla="*/ 2227244 w 11806666"/>
              <a:gd name="connsiteY5747" fmla="*/ 913910 h 10285413"/>
              <a:gd name="connsiteX5748" fmla="*/ 2207179 w 11806666"/>
              <a:gd name="connsiteY5748" fmla="*/ 913910 h 10285413"/>
              <a:gd name="connsiteX5749" fmla="*/ 2277406 w 11806666"/>
              <a:gd name="connsiteY5749" fmla="*/ 813584 h 10285413"/>
              <a:gd name="connsiteX5750" fmla="*/ 2347635 w 11806666"/>
              <a:gd name="connsiteY5750" fmla="*/ 743355 h 10285413"/>
              <a:gd name="connsiteX5751" fmla="*/ 2367704 w 11806666"/>
              <a:gd name="connsiteY5751" fmla="*/ 703224 h 10285413"/>
              <a:gd name="connsiteX5752" fmla="*/ 2387768 w 11806666"/>
              <a:gd name="connsiteY5752" fmla="*/ 673126 h 10285413"/>
              <a:gd name="connsiteX5753" fmla="*/ 2066723 w 11806666"/>
              <a:gd name="connsiteY5753" fmla="*/ 653062 h 10285413"/>
              <a:gd name="connsiteX5754" fmla="*/ 2066723 w 11806666"/>
              <a:gd name="connsiteY5754" fmla="*/ 693190 h 10285413"/>
              <a:gd name="connsiteX5755" fmla="*/ 2066723 w 11806666"/>
              <a:gd name="connsiteY5755" fmla="*/ 733322 h 10285413"/>
              <a:gd name="connsiteX5756" fmla="*/ 2016558 w 11806666"/>
              <a:gd name="connsiteY5756" fmla="*/ 753388 h 10285413"/>
              <a:gd name="connsiteX5757" fmla="*/ 1986461 w 11806666"/>
              <a:gd name="connsiteY5757" fmla="*/ 773453 h 10285413"/>
              <a:gd name="connsiteX5758" fmla="*/ 1966397 w 11806666"/>
              <a:gd name="connsiteY5758" fmla="*/ 793517 h 10285413"/>
              <a:gd name="connsiteX5759" fmla="*/ 1946331 w 11806666"/>
              <a:gd name="connsiteY5759" fmla="*/ 793517 h 10285413"/>
              <a:gd name="connsiteX5760" fmla="*/ 1986461 w 11806666"/>
              <a:gd name="connsiteY5760" fmla="*/ 733322 h 10285413"/>
              <a:gd name="connsiteX5761" fmla="*/ 2066723 w 11806666"/>
              <a:gd name="connsiteY5761" fmla="*/ 653062 h 10285413"/>
              <a:gd name="connsiteX5762" fmla="*/ 2548288 w 11806666"/>
              <a:gd name="connsiteY5762" fmla="*/ 632995 h 10285413"/>
              <a:gd name="connsiteX5763" fmla="*/ 2528223 w 11806666"/>
              <a:gd name="connsiteY5763" fmla="*/ 643029 h 10285413"/>
              <a:gd name="connsiteX5764" fmla="*/ 2538257 w 11806666"/>
              <a:gd name="connsiteY5764" fmla="*/ 653062 h 10285413"/>
              <a:gd name="connsiteX5765" fmla="*/ 2548288 w 11806666"/>
              <a:gd name="connsiteY5765" fmla="*/ 632995 h 10285413"/>
              <a:gd name="connsiteX5766" fmla="*/ 2104343 w 11806666"/>
              <a:gd name="connsiteY5766" fmla="*/ 621082 h 10285413"/>
              <a:gd name="connsiteX5767" fmla="*/ 2106851 w 11806666"/>
              <a:gd name="connsiteY5767" fmla="*/ 622962 h 10285413"/>
              <a:gd name="connsiteX5768" fmla="*/ 2066723 w 11806666"/>
              <a:gd name="connsiteY5768" fmla="*/ 653062 h 10285413"/>
              <a:gd name="connsiteX5769" fmla="*/ 2104343 w 11806666"/>
              <a:gd name="connsiteY5769" fmla="*/ 621082 h 10285413"/>
              <a:gd name="connsiteX5770" fmla="*/ 11066004 w 11806666"/>
              <a:gd name="connsiteY5770" fmla="*/ 612931 h 10285413"/>
              <a:gd name="connsiteX5771" fmla="*/ 11055972 w 11806666"/>
              <a:gd name="connsiteY5771" fmla="*/ 632995 h 10285413"/>
              <a:gd name="connsiteX5772" fmla="*/ 11045940 w 11806666"/>
              <a:gd name="connsiteY5772" fmla="*/ 663093 h 10285413"/>
              <a:gd name="connsiteX5773" fmla="*/ 11035908 w 11806666"/>
              <a:gd name="connsiteY5773" fmla="*/ 693190 h 10285413"/>
              <a:gd name="connsiteX5774" fmla="*/ 11015844 w 11806666"/>
              <a:gd name="connsiteY5774" fmla="*/ 713257 h 10285413"/>
              <a:gd name="connsiteX5775" fmla="*/ 11015844 w 11806666"/>
              <a:gd name="connsiteY5775" fmla="*/ 733322 h 10285413"/>
              <a:gd name="connsiteX5776" fmla="*/ 10995776 w 11806666"/>
              <a:gd name="connsiteY5776" fmla="*/ 733322 h 10285413"/>
              <a:gd name="connsiteX5777" fmla="*/ 10995776 w 11806666"/>
              <a:gd name="connsiteY5777" fmla="*/ 753388 h 10285413"/>
              <a:gd name="connsiteX5778" fmla="*/ 10995776 w 11806666"/>
              <a:gd name="connsiteY5778" fmla="*/ 773453 h 10285413"/>
              <a:gd name="connsiteX5779" fmla="*/ 10975712 w 11806666"/>
              <a:gd name="connsiteY5779" fmla="*/ 773453 h 10285413"/>
              <a:gd name="connsiteX5780" fmla="*/ 10995776 w 11806666"/>
              <a:gd name="connsiteY5780" fmla="*/ 793517 h 10285413"/>
              <a:gd name="connsiteX5781" fmla="*/ 11015844 w 11806666"/>
              <a:gd name="connsiteY5781" fmla="*/ 793517 h 10285413"/>
              <a:gd name="connsiteX5782" fmla="*/ 11015844 w 11806666"/>
              <a:gd name="connsiteY5782" fmla="*/ 808566 h 10285413"/>
              <a:gd name="connsiteX5783" fmla="*/ 11015844 w 11806666"/>
              <a:gd name="connsiteY5783" fmla="*/ 811578 h 10285413"/>
              <a:gd name="connsiteX5784" fmla="*/ 11018352 w 11806666"/>
              <a:gd name="connsiteY5784" fmla="*/ 809822 h 10285413"/>
              <a:gd name="connsiteX5785" fmla="*/ 11035908 w 11806666"/>
              <a:gd name="connsiteY5785" fmla="*/ 793517 h 10285413"/>
              <a:gd name="connsiteX5786" fmla="*/ 11076036 w 11806666"/>
              <a:gd name="connsiteY5786" fmla="*/ 773453 h 10285413"/>
              <a:gd name="connsiteX5787" fmla="*/ 11136232 w 11806666"/>
              <a:gd name="connsiteY5787" fmla="*/ 713257 h 10285413"/>
              <a:gd name="connsiteX5788" fmla="*/ 11096104 w 11806666"/>
              <a:gd name="connsiteY5788" fmla="*/ 713257 h 10285413"/>
              <a:gd name="connsiteX5789" fmla="*/ 11096104 w 11806666"/>
              <a:gd name="connsiteY5789" fmla="*/ 673126 h 10285413"/>
              <a:gd name="connsiteX5790" fmla="*/ 11116168 w 11806666"/>
              <a:gd name="connsiteY5790" fmla="*/ 653062 h 10285413"/>
              <a:gd name="connsiteX5791" fmla="*/ 11096104 w 11806666"/>
              <a:gd name="connsiteY5791" fmla="*/ 622962 h 10285413"/>
              <a:gd name="connsiteX5792" fmla="*/ 11066004 w 11806666"/>
              <a:gd name="connsiteY5792" fmla="*/ 612931 h 10285413"/>
              <a:gd name="connsiteX5793" fmla="*/ 10393816 w 11806666"/>
              <a:gd name="connsiteY5793" fmla="*/ 612931 h 10285413"/>
              <a:gd name="connsiteX5794" fmla="*/ 10353688 w 11806666"/>
              <a:gd name="connsiteY5794" fmla="*/ 653062 h 10285413"/>
              <a:gd name="connsiteX5795" fmla="*/ 10393816 w 11806666"/>
              <a:gd name="connsiteY5795" fmla="*/ 632995 h 10285413"/>
              <a:gd name="connsiteX5796" fmla="*/ 10393816 w 11806666"/>
              <a:gd name="connsiteY5796" fmla="*/ 612931 h 10285413"/>
              <a:gd name="connsiteX5797" fmla="*/ 2407832 w 11806666"/>
              <a:gd name="connsiteY5797" fmla="*/ 612931 h 10285413"/>
              <a:gd name="connsiteX5798" fmla="*/ 2407832 w 11806666"/>
              <a:gd name="connsiteY5798" fmla="*/ 632995 h 10285413"/>
              <a:gd name="connsiteX5799" fmla="*/ 2417866 w 11806666"/>
              <a:gd name="connsiteY5799" fmla="*/ 632995 h 10285413"/>
              <a:gd name="connsiteX5800" fmla="*/ 2427898 w 11806666"/>
              <a:gd name="connsiteY5800" fmla="*/ 612931 h 10285413"/>
              <a:gd name="connsiteX5801" fmla="*/ 2407832 w 11806666"/>
              <a:gd name="connsiteY5801" fmla="*/ 612931 h 10285413"/>
              <a:gd name="connsiteX5802" fmla="*/ 10594472 w 11806666"/>
              <a:gd name="connsiteY5802" fmla="*/ 592864 h 10285413"/>
              <a:gd name="connsiteX5803" fmla="*/ 10594472 w 11806666"/>
              <a:gd name="connsiteY5803" fmla="*/ 612931 h 10285413"/>
              <a:gd name="connsiteX5804" fmla="*/ 10614536 w 11806666"/>
              <a:gd name="connsiteY5804" fmla="*/ 592864 h 10285413"/>
              <a:gd name="connsiteX5805" fmla="*/ 10594472 w 11806666"/>
              <a:gd name="connsiteY5805" fmla="*/ 592864 h 10285413"/>
              <a:gd name="connsiteX5806" fmla="*/ 9671466 w 11806666"/>
              <a:gd name="connsiteY5806" fmla="*/ 592864 h 10285413"/>
              <a:gd name="connsiteX5807" fmla="*/ 9691533 w 11806666"/>
              <a:gd name="connsiteY5807" fmla="*/ 592864 h 10285413"/>
              <a:gd name="connsiteX5808" fmla="*/ 9681500 w 11806666"/>
              <a:gd name="connsiteY5808" fmla="*/ 602898 h 10285413"/>
              <a:gd name="connsiteX5809" fmla="*/ 9671466 w 11806666"/>
              <a:gd name="connsiteY5809" fmla="*/ 592864 h 10285413"/>
              <a:gd name="connsiteX5810" fmla="*/ 1783302 w 11806666"/>
              <a:gd name="connsiteY5810" fmla="*/ 580323 h 10285413"/>
              <a:gd name="connsiteX5811" fmla="*/ 1745679 w 11806666"/>
              <a:gd name="connsiteY5811" fmla="*/ 602898 h 10285413"/>
              <a:gd name="connsiteX5812" fmla="*/ 1705548 w 11806666"/>
              <a:gd name="connsiteY5812" fmla="*/ 653062 h 10285413"/>
              <a:gd name="connsiteX5813" fmla="*/ 1745679 w 11806666"/>
              <a:gd name="connsiteY5813" fmla="*/ 632995 h 10285413"/>
              <a:gd name="connsiteX5814" fmla="*/ 1785811 w 11806666"/>
              <a:gd name="connsiteY5814" fmla="*/ 582833 h 10285413"/>
              <a:gd name="connsiteX5815" fmla="*/ 1783302 w 11806666"/>
              <a:gd name="connsiteY5815" fmla="*/ 580323 h 10285413"/>
              <a:gd name="connsiteX5816" fmla="*/ 11597736 w 11806666"/>
              <a:gd name="connsiteY5816" fmla="*/ 572800 h 10285413"/>
              <a:gd name="connsiteX5817" fmla="*/ 11577668 w 11806666"/>
              <a:gd name="connsiteY5817" fmla="*/ 592864 h 10285413"/>
              <a:gd name="connsiteX5818" fmla="*/ 11597736 w 11806666"/>
              <a:gd name="connsiteY5818" fmla="*/ 592864 h 10285413"/>
              <a:gd name="connsiteX5819" fmla="*/ 11597736 w 11806666"/>
              <a:gd name="connsiteY5819" fmla="*/ 572800 h 10285413"/>
              <a:gd name="connsiteX5820" fmla="*/ 11356952 w 11806666"/>
              <a:gd name="connsiteY5820" fmla="*/ 572800 h 10285413"/>
              <a:gd name="connsiteX5821" fmla="*/ 11336884 w 11806666"/>
              <a:gd name="connsiteY5821" fmla="*/ 632995 h 10285413"/>
              <a:gd name="connsiteX5822" fmla="*/ 11316820 w 11806666"/>
              <a:gd name="connsiteY5822" fmla="*/ 632995 h 10285413"/>
              <a:gd name="connsiteX5823" fmla="*/ 11296756 w 11806666"/>
              <a:gd name="connsiteY5823" fmla="*/ 683160 h 10285413"/>
              <a:gd name="connsiteX5824" fmla="*/ 11256624 w 11806666"/>
              <a:gd name="connsiteY5824" fmla="*/ 703224 h 10285413"/>
              <a:gd name="connsiteX5825" fmla="*/ 11236560 w 11806666"/>
              <a:gd name="connsiteY5825" fmla="*/ 713257 h 10285413"/>
              <a:gd name="connsiteX5826" fmla="*/ 11226528 w 11806666"/>
              <a:gd name="connsiteY5826" fmla="*/ 743355 h 10285413"/>
              <a:gd name="connsiteX5827" fmla="*/ 11196428 w 11806666"/>
              <a:gd name="connsiteY5827" fmla="*/ 733322 h 10285413"/>
              <a:gd name="connsiteX5828" fmla="*/ 11196428 w 11806666"/>
              <a:gd name="connsiteY5828" fmla="*/ 753388 h 10285413"/>
              <a:gd name="connsiteX5829" fmla="*/ 11216496 w 11806666"/>
              <a:gd name="connsiteY5829" fmla="*/ 803550 h 10285413"/>
              <a:gd name="connsiteX5830" fmla="*/ 11236560 w 11806666"/>
              <a:gd name="connsiteY5830" fmla="*/ 823617 h 10285413"/>
              <a:gd name="connsiteX5831" fmla="*/ 11266656 w 11806666"/>
              <a:gd name="connsiteY5831" fmla="*/ 793517 h 10285413"/>
              <a:gd name="connsiteX5832" fmla="*/ 11266656 w 11806666"/>
              <a:gd name="connsiteY5832" fmla="*/ 763419 h 10285413"/>
              <a:gd name="connsiteX5833" fmla="*/ 11266656 w 11806666"/>
              <a:gd name="connsiteY5833" fmla="*/ 733322 h 10285413"/>
              <a:gd name="connsiteX5834" fmla="*/ 11286724 w 11806666"/>
              <a:gd name="connsiteY5834" fmla="*/ 713257 h 10285413"/>
              <a:gd name="connsiteX5835" fmla="*/ 11316820 w 11806666"/>
              <a:gd name="connsiteY5835" fmla="*/ 703224 h 10285413"/>
              <a:gd name="connsiteX5836" fmla="*/ 11336884 w 11806666"/>
              <a:gd name="connsiteY5836" fmla="*/ 673126 h 10285413"/>
              <a:gd name="connsiteX5837" fmla="*/ 11437212 w 11806666"/>
              <a:gd name="connsiteY5837" fmla="*/ 612931 h 10285413"/>
              <a:gd name="connsiteX5838" fmla="*/ 11417148 w 11806666"/>
              <a:gd name="connsiteY5838" fmla="*/ 592864 h 10285413"/>
              <a:gd name="connsiteX5839" fmla="*/ 11407116 w 11806666"/>
              <a:gd name="connsiteY5839" fmla="*/ 582833 h 10285413"/>
              <a:gd name="connsiteX5840" fmla="*/ 11397080 w 11806666"/>
              <a:gd name="connsiteY5840" fmla="*/ 572800 h 10285413"/>
              <a:gd name="connsiteX5841" fmla="*/ 10474080 w 11806666"/>
              <a:gd name="connsiteY5841" fmla="*/ 572800 h 10285413"/>
              <a:gd name="connsiteX5842" fmla="*/ 10484112 w 11806666"/>
              <a:gd name="connsiteY5842" fmla="*/ 592864 h 10285413"/>
              <a:gd name="connsiteX5843" fmla="*/ 10494144 w 11806666"/>
              <a:gd name="connsiteY5843" fmla="*/ 572800 h 10285413"/>
              <a:gd name="connsiteX5844" fmla="*/ 2327571 w 11806666"/>
              <a:gd name="connsiteY5844" fmla="*/ 572800 h 10285413"/>
              <a:gd name="connsiteX5845" fmla="*/ 2307504 w 11806666"/>
              <a:gd name="connsiteY5845" fmla="*/ 592864 h 10285413"/>
              <a:gd name="connsiteX5846" fmla="*/ 2287440 w 11806666"/>
              <a:gd name="connsiteY5846" fmla="*/ 612931 h 10285413"/>
              <a:gd name="connsiteX5847" fmla="*/ 2287440 w 11806666"/>
              <a:gd name="connsiteY5847" fmla="*/ 592864 h 10285413"/>
              <a:gd name="connsiteX5848" fmla="*/ 2327571 w 11806666"/>
              <a:gd name="connsiteY5848" fmla="*/ 572800 h 10285413"/>
              <a:gd name="connsiteX5849" fmla="*/ 2006526 w 11806666"/>
              <a:gd name="connsiteY5849" fmla="*/ 559423 h 10285413"/>
              <a:gd name="connsiteX5850" fmla="*/ 2006526 w 11806666"/>
              <a:gd name="connsiteY5850" fmla="*/ 562766 h 10285413"/>
              <a:gd name="connsiteX5851" fmla="*/ 2001509 w 11806666"/>
              <a:gd name="connsiteY5851" fmla="*/ 570292 h 10285413"/>
              <a:gd name="connsiteX5852" fmla="*/ 1997926 w 11806666"/>
              <a:gd name="connsiteY5852" fmla="*/ 570888 h 10285413"/>
              <a:gd name="connsiteX5853" fmla="*/ 11196428 w 11806666"/>
              <a:gd name="connsiteY5853" fmla="*/ 552736 h 10285413"/>
              <a:gd name="connsiteX5854" fmla="*/ 11186396 w 11806666"/>
              <a:gd name="connsiteY5854" fmla="*/ 562766 h 10285413"/>
              <a:gd name="connsiteX5855" fmla="*/ 11176364 w 11806666"/>
              <a:gd name="connsiteY5855" fmla="*/ 582833 h 10285413"/>
              <a:gd name="connsiteX5856" fmla="*/ 11176364 w 11806666"/>
              <a:gd name="connsiteY5856" fmla="*/ 592864 h 10285413"/>
              <a:gd name="connsiteX5857" fmla="*/ 11156296 w 11806666"/>
              <a:gd name="connsiteY5857" fmla="*/ 612931 h 10285413"/>
              <a:gd name="connsiteX5858" fmla="*/ 11176364 w 11806666"/>
              <a:gd name="connsiteY5858" fmla="*/ 612931 h 10285413"/>
              <a:gd name="connsiteX5859" fmla="*/ 11196428 w 11806666"/>
              <a:gd name="connsiteY5859" fmla="*/ 572800 h 10285413"/>
              <a:gd name="connsiteX5860" fmla="*/ 11196428 w 11806666"/>
              <a:gd name="connsiteY5860" fmla="*/ 552736 h 10285413"/>
              <a:gd name="connsiteX5861" fmla="*/ 10183132 w 11806666"/>
              <a:gd name="connsiteY5861" fmla="*/ 552736 h 10285413"/>
              <a:gd name="connsiteX5862" fmla="*/ 10173098 w 11806666"/>
              <a:gd name="connsiteY5862" fmla="*/ 572800 h 10285413"/>
              <a:gd name="connsiteX5863" fmla="*/ 10193165 w 11806666"/>
              <a:gd name="connsiteY5863" fmla="*/ 552736 h 10285413"/>
              <a:gd name="connsiteX5864" fmla="*/ 10183132 w 11806666"/>
              <a:gd name="connsiteY5864" fmla="*/ 552736 h 10285413"/>
              <a:gd name="connsiteX5865" fmla="*/ 9631335 w 11806666"/>
              <a:gd name="connsiteY5865" fmla="*/ 552736 h 10285413"/>
              <a:gd name="connsiteX5866" fmla="*/ 9581173 w 11806666"/>
              <a:gd name="connsiteY5866" fmla="*/ 622962 h 10285413"/>
              <a:gd name="connsiteX5867" fmla="*/ 9531009 w 11806666"/>
              <a:gd name="connsiteY5867" fmla="*/ 693190 h 10285413"/>
              <a:gd name="connsiteX5868" fmla="*/ 9611271 w 11806666"/>
              <a:gd name="connsiteY5868" fmla="*/ 592864 h 10285413"/>
              <a:gd name="connsiteX5869" fmla="*/ 9270161 w 11806666"/>
              <a:gd name="connsiteY5869" fmla="*/ 552736 h 10285413"/>
              <a:gd name="connsiteX5870" fmla="*/ 9270161 w 11806666"/>
              <a:gd name="connsiteY5870" fmla="*/ 572800 h 10285413"/>
              <a:gd name="connsiteX5871" fmla="*/ 9290225 w 11806666"/>
              <a:gd name="connsiteY5871" fmla="*/ 552736 h 10285413"/>
              <a:gd name="connsiteX5872" fmla="*/ 11029324 w 11806666"/>
              <a:gd name="connsiteY5872" fmla="*/ 550541 h 10285413"/>
              <a:gd name="connsiteX5873" fmla="*/ 10895448 w 11806666"/>
              <a:gd name="connsiteY5873" fmla="*/ 693190 h 10285413"/>
              <a:gd name="connsiteX5874" fmla="*/ 10895448 w 11806666"/>
              <a:gd name="connsiteY5874" fmla="*/ 713257 h 10285413"/>
              <a:gd name="connsiteX5875" fmla="*/ 10935580 w 11806666"/>
              <a:gd name="connsiteY5875" fmla="*/ 673126 h 10285413"/>
              <a:gd name="connsiteX5876" fmla="*/ 10995776 w 11806666"/>
              <a:gd name="connsiteY5876" fmla="*/ 612931 h 10285413"/>
              <a:gd name="connsiteX5877" fmla="*/ 11035908 w 11806666"/>
              <a:gd name="connsiteY5877" fmla="*/ 552736 h 10285413"/>
              <a:gd name="connsiteX5878" fmla="*/ 11029324 w 11806666"/>
              <a:gd name="connsiteY5878" fmla="*/ 550541 h 10285413"/>
              <a:gd name="connsiteX5879" fmla="*/ 11457276 w 11806666"/>
              <a:gd name="connsiteY5879" fmla="*/ 532669 h 10285413"/>
              <a:gd name="connsiteX5880" fmla="*/ 11437212 w 11806666"/>
              <a:gd name="connsiteY5880" fmla="*/ 572800 h 10285413"/>
              <a:gd name="connsiteX5881" fmla="*/ 11447244 w 11806666"/>
              <a:gd name="connsiteY5881" fmla="*/ 572800 h 10285413"/>
              <a:gd name="connsiteX5882" fmla="*/ 11477344 w 11806666"/>
              <a:gd name="connsiteY5882" fmla="*/ 562766 h 10285413"/>
              <a:gd name="connsiteX5883" fmla="*/ 11487376 w 11806666"/>
              <a:gd name="connsiteY5883" fmla="*/ 542702 h 10285413"/>
              <a:gd name="connsiteX5884" fmla="*/ 11457276 w 11806666"/>
              <a:gd name="connsiteY5884" fmla="*/ 532669 h 10285413"/>
              <a:gd name="connsiteX5885" fmla="*/ 11637864 w 11806666"/>
              <a:gd name="connsiteY5885" fmla="*/ 512605 h 10285413"/>
              <a:gd name="connsiteX5886" fmla="*/ 11637864 w 11806666"/>
              <a:gd name="connsiteY5886" fmla="*/ 532669 h 10285413"/>
              <a:gd name="connsiteX5887" fmla="*/ 11657932 w 11806666"/>
              <a:gd name="connsiteY5887" fmla="*/ 512605 h 10285413"/>
              <a:gd name="connsiteX5888" fmla="*/ 11356952 w 11806666"/>
              <a:gd name="connsiteY5888" fmla="*/ 512605 h 10285413"/>
              <a:gd name="connsiteX5889" fmla="*/ 11369492 w 11806666"/>
              <a:gd name="connsiteY5889" fmla="*/ 517620 h 10285413"/>
              <a:gd name="connsiteX5890" fmla="*/ 11368988 w 11806666"/>
              <a:gd name="connsiteY5890" fmla="*/ 520629 h 10285413"/>
              <a:gd name="connsiteX5891" fmla="*/ 11366984 w 11806666"/>
              <a:gd name="connsiteY5891" fmla="*/ 520130 h 10285413"/>
              <a:gd name="connsiteX5892" fmla="*/ 11356952 w 11806666"/>
              <a:gd name="connsiteY5892" fmla="*/ 512605 h 10285413"/>
              <a:gd name="connsiteX5893" fmla="*/ 11116168 w 11806666"/>
              <a:gd name="connsiteY5893" fmla="*/ 512605 h 10285413"/>
              <a:gd name="connsiteX5894" fmla="*/ 11106136 w 11806666"/>
              <a:gd name="connsiteY5894" fmla="*/ 532669 h 10285413"/>
              <a:gd name="connsiteX5895" fmla="*/ 11106136 w 11806666"/>
              <a:gd name="connsiteY5895" fmla="*/ 552736 h 10285413"/>
              <a:gd name="connsiteX5896" fmla="*/ 11116168 w 11806666"/>
              <a:gd name="connsiteY5896" fmla="*/ 532669 h 10285413"/>
              <a:gd name="connsiteX5897" fmla="*/ 11116168 w 11806666"/>
              <a:gd name="connsiteY5897" fmla="*/ 512605 h 10285413"/>
              <a:gd name="connsiteX5898" fmla="*/ 9671466 w 11806666"/>
              <a:gd name="connsiteY5898" fmla="*/ 512605 h 10285413"/>
              <a:gd name="connsiteX5899" fmla="*/ 9651402 w 11806666"/>
              <a:gd name="connsiteY5899" fmla="*/ 532669 h 10285413"/>
              <a:gd name="connsiteX5900" fmla="*/ 9671466 w 11806666"/>
              <a:gd name="connsiteY5900" fmla="*/ 522635 h 10285413"/>
              <a:gd name="connsiteX5901" fmla="*/ 9671466 w 11806666"/>
              <a:gd name="connsiteY5901" fmla="*/ 512605 h 10285413"/>
              <a:gd name="connsiteX5902" fmla="*/ 11452260 w 11806666"/>
              <a:gd name="connsiteY5902" fmla="*/ 500064 h 10285413"/>
              <a:gd name="connsiteX5903" fmla="*/ 11437212 w 11806666"/>
              <a:gd name="connsiteY5903" fmla="*/ 512605 h 10285413"/>
              <a:gd name="connsiteX5904" fmla="*/ 11417148 w 11806666"/>
              <a:gd name="connsiteY5904" fmla="*/ 552736 h 10285413"/>
              <a:gd name="connsiteX5905" fmla="*/ 11437212 w 11806666"/>
              <a:gd name="connsiteY5905" fmla="*/ 532669 h 10285413"/>
              <a:gd name="connsiteX5906" fmla="*/ 11457276 w 11806666"/>
              <a:gd name="connsiteY5906" fmla="*/ 502571 h 10285413"/>
              <a:gd name="connsiteX5907" fmla="*/ 11452260 w 11806666"/>
              <a:gd name="connsiteY5907" fmla="*/ 500064 h 10285413"/>
              <a:gd name="connsiteX5908" fmla="*/ 10674732 w 11806666"/>
              <a:gd name="connsiteY5908" fmla="*/ 492538 h 10285413"/>
              <a:gd name="connsiteX5909" fmla="*/ 10654664 w 11806666"/>
              <a:gd name="connsiteY5909" fmla="*/ 512605 h 10285413"/>
              <a:gd name="connsiteX5910" fmla="*/ 10654664 w 11806666"/>
              <a:gd name="connsiteY5910" fmla="*/ 552736 h 10285413"/>
              <a:gd name="connsiteX5911" fmla="*/ 10674732 w 11806666"/>
              <a:gd name="connsiteY5911" fmla="*/ 512605 h 10285413"/>
              <a:gd name="connsiteX5912" fmla="*/ 9811924 w 11806666"/>
              <a:gd name="connsiteY5912" fmla="*/ 492538 h 10285413"/>
              <a:gd name="connsiteX5913" fmla="*/ 9791860 w 11806666"/>
              <a:gd name="connsiteY5913" fmla="*/ 512605 h 10285413"/>
              <a:gd name="connsiteX5914" fmla="*/ 9831991 w 11806666"/>
              <a:gd name="connsiteY5914" fmla="*/ 512605 h 10285413"/>
              <a:gd name="connsiteX5915" fmla="*/ 10935580 w 11806666"/>
              <a:gd name="connsiteY5915" fmla="*/ 472474 h 10285413"/>
              <a:gd name="connsiteX5916" fmla="*/ 10865352 w 11806666"/>
              <a:gd name="connsiteY5916" fmla="*/ 522635 h 10285413"/>
              <a:gd name="connsiteX5917" fmla="*/ 10815188 w 11806666"/>
              <a:gd name="connsiteY5917" fmla="*/ 592864 h 10285413"/>
              <a:gd name="connsiteX5918" fmla="*/ 10795124 w 11806666"/>
              <a:gd name="connsiteY5918" fmla="*/ 592864 h 10285413"/>
              <a:gd name="connsiteX5919" fmla="*/ 10775060 w 11806666"/>
              <a:gd name="connsiteY5919" fmla="*/ 612931 h 10285413"/>
              <a:gd name="connsiteX5920" fmla="*/ 10795124 w 11806666"/>
              <a:gd name="connsiteY5920" fmla="*/ 632995 h 10285413"/>
              <a:gd name="connsiteX5921" fmla="*/ 10785088 w 11806666"/>
              <a:gd name="connsiteY5921" fmla="*/ 632995 h 10285413"/>
              <a:gd name="connsiteX5922" fmla="*/ 10754992 w 11806666"/>
              <a:gd name="connsiteY5922" fmla="*/ 632995 h 10285413"/>
              <a:gd name="connsiteX5923" fmla="*/ 10714860 w 11806666"/>
              <a:gd name="connsiteY5923" fmla="*/ 612931 h 10285413"/>
              <a:gd name="connsiteX5924" fmla="*/ 10714860 w 11806666"/>
              <a:gd name="connsiteY5924" fmla="*/ 592864 h 10285413"/>
              <a:gd name="connsiteX5925" fmla="*/ 10694796 w 11806666"/>
              <a:gd name="connsiteY5925" fmla="*/ 592864 h 10285413"/>
              <a:gd name="connsiteX5926" fmla="*/ 10694796 w 11806666"/>
              <a:gd name="connsiteY5926" fmla="*/ 612931 h 10285413"/>
              <a:gd name="connsiteX5927" fmla="*/ 10674732 w 11806666"/>
              <a:gd name="connsiteY5927" fmla="*/ 632995 h 10285413"/>
              <a:gd name="connsiteX5928" fmla="*/ 10694796 w 11806666"/>
              <a:gd name="connsiteY5928" fmla="*/ 653062 h 10285413"/>
              <a:gd name="connsiteX5929" fmla="*/ 10714860 w 11806666"/>
              <a:gd name="connsiteY5929" fmla="*/ 673126 h 10285413"/>
              <a:gd name="connsiteX5930" fmla="*/ 10714860 w 11806666"/>
              <a:gd name="connsiteY5930" fmla="*/ 693190 h 10285413"/>
              <a:gd name="connsiteX5931" fmla="*/ 10674732 w 11806666"/>
              <a:gd name="connsiteY5931" fmla="*/ 733322 h 10285413"/>
              <a:gd name="connsiteX5932" fmla="*/ 10664700 w 11806666"/>
              <a:gd name="connsiteY5932" fmla="*/ 743355 h 10285413"/>
              <a:gd name="connsiteX5933" fmla="*/ 10684764 w 11806666"/>
              <a:gd name="connsiteY5933" fmla="*/ 743355 h 10285413"/>
              <a:gd name="connsiteX5934" fmla="*/ 10694796 w 11806666"/>
              <a:gd name="connsiteY5934" fmla="*/ 753388 h 10285413"/>
              <a:gd name="connsiteX5935" fmla="*/ 10734928 w 11806666"/>
              <a:gd name="connsiteY5935" fmla="*/ 773453 h 10285413"/>
              <a:gd name="connsiteX5936" fmla="*/ 10734928 w 11806666"/>
              <a:gd name="connsiteY5936" fmla="*/ 753388 h 10285413"/>
              <a:gd name="connsiteX5937" fmla="*/ 10775060 w 11806666"/>
              <a:gd name="connsiteY5937" fmla="*/ 733322 h 10285413"/>
              <a:gd name="connsiteX5938" fmla="*/ 10785088 w 11806666"/>
              <a:gd name="connsiteY5938" fmla="*/ 683160 h 10285413"/>
              <a:gd name="connsiteX5939" fmla="*/ 10795124 w 11806666"/>
              <a:gd name="connsiteY5939" fmla="*/ 673126 h 10285413"/>
              <a:gd name="connsiteX5940" fmla="*/ 10825220 w 11806666"/>
              <a:gd name="connsiteY5940" fmla="*/ 693190 h 10285413"/>
              <a:gd name="connsiteX5941" fmla="*/ 10835256 w 11806666"/>
              <a:gd name="connsiteY5941" fmla="*/ 673126 h 10285413"/>
              <a:gd name="connsiteX5942" fmla="*/ 10835256 w 11806666"/>
              <a:gd name="connsiteY5942" fmla="*/ 632995 h 10285413"/>
              <a:gd name="connsiteX5943" fmla="*/ 10815188 w 11806666"/>
              <a:gd name="connsiteY5943" fmla="*/ 612931 h 10285413"/>
              <a:gd name="connsiteX5944" fmla="*/ 10835256 w 11806666"/>
              <a:gd name="connsiteY5944" fmla="*/ 612931 h 10285413"/>
              <a:gd name="connsiteX5945" fmla="*/ 10855320 w 11806666"/>
              <a:gd name="connsiteY5945" fmla="*/ 612931 h 10285413"/>
              <a:gd name="connsiteX5946" fmla="*/ 10875384 w 11806666"/>
              <a:gd name="connsiteY5946" fmla="*/ 572800 h 10285413"/>
              <a:gd name="connsiteX5947" fmla="*/ 10915512 w 11806666"/>
              <a:gd name="connsiteY5947" fmla="*/ 552736 h 10285413"/>
              <a:gd name="connsiteX5948" fmla="*/ 10945612 w 11806666"/>
              <a:gd name="connsiteY5948" fmla="*/ 542702 h 10285413"/>
              <a:gd name="connsiteX5949" fmla="*/ 10995776 w 11806666"/>
              <a:gd name="connsiteY5949" fmla="*/ 512605 h 10285413"/>
              <a:gd name="connsiteX5950" fmla="*/ 11035908 w 11806666"/>
              <a:gd name="connsiteY5950" fmla="*/ 492538 h 10285413"/>
              <a:gd name="connsiteX5951" fmla="*/ 10995776 w 11806666"/>
              <a:gd name="connsiteY5951" fmla="*/ 492538 h 10285413"/>
              <a:gd name="connsiteX5952" fmla="*/ 10975712 w 11806666"/>
              <a:gd name="connsiteY5952" fmla="*/ 492538 h 10285413"/>
              <a:gd name="connsiteX5953" fmla="*/ 10965680 w 11806666"/>
              <a:gd name="connsiteY5953" fmla="*/ 482507 h 10285413"/>
              <a:gd name="connsiteX5954" fmla="*/ 10935580 w 11806666"/>
              <a:gd name="connsiteY5954" fmla="*/ 472474 h 10285413"/>
              <a:gd name="connsiteX5955" fmla="*/ 10594472 w 11806666"/>
              <a:gd name="connsiteY5955" fmla="*/ 472474 h 10285413"/>
              <a:gd name="connsiteX5956" fmla="*/ 10584436 w 11806666"/>
              <a:gd name="connsiteY5956" fmla="*/ 482507 h 10285413"/>
              <a:gd name="connsiteX5957" fmla="*/ 10584436 w 11806666"/>
              <a:gd name="connsiteY5957" fmla="*/ 492538 h 10285413"/>
              <a:gd name="connsiteX5958" fmla="*/ 10594472 w 11806666"/>
              <a:gd name="connsiteY5958" fmla="*/ 472474 h 10285413"/>
              <a:gd name="connsiteX5959" fmla="*/ 10012577 w 11806666"/>
              <a:gd name="connsiteY5959" fmla="*/ 472474 h 10285413"/>
              <a:gd name="connsiteX5960" fmla="*/ 9992512 w 11806666"/>
              <a:gd name="connsiteY5960" fmla="*/ 482507 h 10285413"/>
              <a:gd name="connsiteX5961" fmla="*/ 10002546 w 11806666"/>
              <a:gd name="connsiteY5961" fmla="*/ 492538 h 10285413"/>
              <a:gd name="connsiteX5962" fmla="*/ 10012577 w 11806666"/>
              <a:gd name="connsiteY5962" fmla="*/ 472474 h 10285413"/>
              <a:gd name="connsiteX5963" fmla="*/ 9330356 w 11806666"/>
              <a:gd name="connsiteY5963" fmla="*/ 472474 h 10285413"/>
              <a:gd name="connsiteX5964" fmla="*/ 9320325 w 11806666"/>
              <a:gd name="connsiteY5964" fmla="*/ 492538 h 10285413"/>
              <a:gd name="connsiteX5965" fmla="*/ 9310292 w 11806666"/>
              <a:gd name="connsiteY5965" fmla="*/ 512605 h 10285413"/>
              <a:gd name="connsiteX5966" fmla="*/ 9330356 w 11806666"/>
              <a:gd name="connsiteY5966" fmla="*/ 492538 h 10285413"/>
              <a:gd name="connsiteX5967" fmla="*/ 9350423 w 11806666"/>
              <a:gd name="connsiteY5967" fmla="*/ 472474 h 10285413"/>
              <a:gd name="connsiteX5968" fmla="*/ 2187115 w 11806666"/>
              <a:gd name="connsiteY5968" fmla="*/ 472474 h 10285413"/>
              <a:gd name="connsiteX5969" fmla="*/ 2146984 w 11806666"/>
              <a:gd name="connsiteY5969" fmla="*/ 532669 h 10285413"/>
              <a:gd name="connsiteX5970" fmla="*/ 2187115 w 11806666"/>
              <a:gd name="connsiteY5970" fmla="*/ 512605 h 10285413"/>
              <a:gd name="connsiteX5971" fmla="*/ 11392064 w 11806666"/>
              <a:gd name="connsiteY5971" fmla="*/ 457425 h 10285413"/>
              <a:gd name="connsiteX5972" fmla="*/ 11397080 w 11806666"/>
              <a:gd name="connsiteY5972" fmla="*/ 462440 h 10285413"/>
              <a:gd name="connsiteX5973" fmla="*/ 11377016 w 11806666"/>
              <a:gd name="connsiteY5973" fmla="*/ 472474 h 10285413"/>
              <a:gd name="connsiteX5974" fmla="*/ 11356952 w 11806666"/>
              <a:gd name="connsiteY5974" fmla="*/ 472474 h 10285413"/>
              <a:gd name="connsiteX5975" fmla="*/ 11377016 w 11806666"/>
              <a:gd name="connsiteY5975" fmla="*/ 462440 h 10285413"/>
              <a:gd name="connsiteX5976" fmla="*/ 11392064 w 11806666"/>
              <a:gd name="connsiteY5976" fmla="*/ 457425 h 10285413"/>
              <a:gd name="connsiteX5977" fmla="*/ 9551076 w 11806666"/>
              <a:gd name="connsiteY5977" fmla="*/ 452409 h 10285413"/>
              <a:gd name="connsiteX5978" fmla="*/ 9470814 w 11806666"/>
              <a:gd name="connsiteY5978" fmla="*/ 532669 h 10285413"/>
              <a:gd name="connsiteX5979" fmla="*/ 9510945 w 11806666"/>
              <a:gd name="connsiteY5979" fmla="*/ 512605 h 10285413"/>
              <a:gd name="connsiteX5980" fmla="*/ 2558321 w 11806666"/>
              <a:gd name="connsiteY5980" fmla="*/ 452409 h 10285413"/>
              <a:gd name="connsiteX5981" fmla="*/ 2528223 w 11806666"/>
              <a:gd name="connsiteY5981" fmla="*/ 472474 h 10285413"/>
              <a:gd name="connsiteX5982" fmla="*/ 2508157 w 11806666"/>
              <a:gd name="connsiteY5982" fmla="*/ 512605 h 10285413"/>
              <a:gd name="connsiteX5983" fmla="*/ 2488093 w 11806666"/>
              <a:gd name="connsiteY5983" fmla="*/ 532669 h 10285413"/>
              <a:gd name="connsiteX5984" fmla="*/ 2488093 w 11806666"/>
              <a:gd name="connsiteY5984" fmla="*/ 552736 h 10285413"/>
              <a:gd name="connsiteX5985" fmla="*/ 2528223 w 11806666"/>
              <a:gd name="connsiteY5985" fmla="*/ 502571 h 10285413"/>
              <a:gd name="connsiteX5986" fmla="*/ 2558321 w 11806666"/>
              <a:gd name="connsiteY5986" fmla="*/ 452409 h 10285413"/>
              <a:gd name="connsiteX5987" fmla="*/ 9885615 w 11806666"/>
              <a:gd name="connsiteY5987" fmla="*/ 438914 h 10285413"/>
              <a:gd name="connsiteX5988" fmla="*/ 9877137 w 11806666"/>
              <a:gd name="connsiteY5988" fmla="*/ 447391 h 10285413"/>
              <a:gd name="connsiteX5989" fmla="*/ 9872119 w 11806666"/>
              <a:gd name="connsiteY5989" fmla="*/ 452409 h 10285413"/>
              <a:gd name="connsiteX5990" fmla="*/ 11296756 w 11806666"/>
              <a:gd name="connsiteY5990" fmla="*/ 432342 h 10285413"/>
              <a:gd name="connsiteX5991" fmla="*/ 11316820 w 11806666"/>
              <a:gd name="connsiteY5991" fmla="*/ 452409 h 10285413"/>
              <a:gd name="connsiteX5992" fmla="*/ 11336884 w 11806666"/>
              <a:gd name="connsiteY5992" fmla="*/ 452409 h 10285413"/>
              <a:gd name="connsiteX5993" fmla="*/ 11336884 w 11806666"/>
              <a:gd name="connsiteY5993" fmla="*/ 432342 h 10285413"/>
              <a:gd name="connsiteX5994" fmla="*/ 10624568 w 11806666"/>
              <a:gd name="connsiteY5994" fmla="*/ 432342 h 10285413"/>
              <a:gd name="connsiteX5995" fmla="*/ 10614536 w 11806666"/>
              <a:gd name="connsiteY5995" fmla="*/ 452409 h 10285413"/>
              <a:gd name="connsiteX5996" fmla="*/ 10634600 w 11806666"/>
              <a:gd name="connsiteY5996" fmla="*/ 452409 h 10285413"/>
              <a:gd name="connsiteX5997" fmla="*/ 10634600 w 11806666"/>
              <a:gd name="connsiteY5997" fmla="*/ 432342 h 10285413"/>
              <a:gd name="connsiteX5998" fmla="*/ 10624568 w 11806666"/>
              <a:gd name="connsiteY5998" fmla="*/ 432342 h 10285413"/>
              <a:gd name="connsiteX5999" fmla="*/ 10554340 w 11806666"/>
              <a:gd name="connsiteY5999" fmla="*/ 432342 h 10285413"/>
              <a:gd name="connsiteX6000" fmla="*/ 10514208 w 11806666"/>
              <a:gd name="connsiteY6000" fmla="*/ 472474 h 10285413"/>
              <a:gd name="connsiteX6001" fmla="*/ 10494144 w 11806666"/>
              <a:gd name="connsiteY6001" fmla="*/ 512605 h 10285413"/>
              <a:gd name="connsiteX6002" fmla="*/ 10534276 w 11806666"/>
              <a:gd name="connsiteY6002" fmla="*/ 492538 h 10285413"/>
              <a:gd name="connsiteX6003" fmla="*/ 10534276 w 11806666"/>
              <a:gd name="connsiteY6003" fmla="*/ 512605 h 10285413"/>
              <a:gd name="connsiteX6004" fmla="*/ 10554340 w 11806666"/>
              <a:gd name="connsiteY6004" fmla="*/ 472474 h 10285413"/>
              <a:gd name="connsiteX6005" fmla="*/ 9390551 w 11806666"/>
              <a:gd name="connsiteY6005" fmla="*/ 412278 h 10285413"/>
              <a:gd name="connsiteX6006" fmla="*/ 9370487 w 11806666"/>
              <a:gd name="connsiteY6006" fmla="*/ 452409 h 10285413"/>
              <a:gd name="connsiteX6007" fmla="*/ 9390551 w 11806666"/>
              <a:gd name="connsiteY6007" fmla="*/ 432342 h 10285413"/>
              <a:gd name="connsiteX6008" fmla="*/ 9390551 w 11806666"/>
              <a:gd name="connsiteY6008" fmla="*/ 412278 h 10285413"/>
              <a:gd name="connsiteX6009" fmla="*/ 11537540 w 11806666"/>
              <a:gd name="connsiteY6009" fmla="*/ 372147 h 10285413"/>
              <a:gd name="connsiteX6010" fmla="*/ 11557604 w 11806666"/>
              <a:gd name="connsiteY6010" fmla="*/ 392211 h 10285413"/>
              <a:gd name="connsiteX6011" fmla="*/ 11547572 w 11806666"/>
              <a:gd name="connsiteY6011" fmla="*/ 402245 h 10285413"/>
              <a:gd name="connsiteX6012" fmla="*/ 11537540 w 11806666"/>
              <a:gd name="connsiteY6012" fmla="*/ 392211 h 10285413"/>
              <a:gd name="connsiteX6013" fmla="*/ 2628552 w 11806666"/>
              <a:gd name="connsiteY6013" fmla="*/ 372147 h 10285413"/>
              <a:gd name="connsiteX6014" fmla="*/ 2588421 w 11806666"/>
              <a:gd name="connsiteY6014" fmla="*/ 402245 h 10285413"/>
              <a:gd name="connsiteX6015" fmla="*/ 2548288 w 11806666"/>
              <a:gd name="connsiteY6015" fmla="*/ 432342 h 10285413"/>
              <a:gd name="connsiteX6016" fmla="*/ 2608483 w 11806666"/>
              <a:gd name="connsiteY6016" fmla="*/ 412278 h 10285413"/>
              <a:gd name="connsiteX6017" fmla="*/ 2468028 w 11806666"/>
              <a:gd name="connsiteY6017" fmla="*/ 372147 h 10285413"/>
              <a:gd name="connsiteX6018" fmla="*/ 2427898 w 11806666"/>
              <a:gd name="connsiteY6018" fmla="*/ 432342 h 10285413"/>
              <a:gd name="connsiteX6019" fmla="*/ 2367704 w 11806666"/>
              <a:gd name="connsiteY6019" fmla="*/ 512605 h 10285413"/>
              <a:gd name="connsiteX6020" fmla="*/ 2347635 w 11806666"/>
              <a:gd name="connsiteY6020" fmla="*/ 532669 h 10285413"/>
              <a:gd name="connsiteX6021" fmla="*/ 2397801 w 11806666"/>
              <a:gd name="connsiteY6021" fmla="*/ 452409 h 10285413"/>
              <a:gd name="connsiteX6022" fmla="*/ 2468028 w 11806666"/>
              <a:gd name="connsiteY6022" fmla="*/ 372147 h 10285413"/>
              <a:gd name="connsiteX6023" fmla="*/ 11577668 w 11806666"/>
              <a:gd name="connsiteY6023" fmla="*/ 352080 h 10285413"/>
              <a:gd name="connsiteX6024" fmla="*/ 11577668 w 11806666"/>
              <a:gd name="connsiteY6024" fmla="*/ 372147 h 10285413"/>
              <a:gd name="connsiteX6025" fmla="*/ 11557604 w 11806666"/>
              <a:gd name="connsiteY6025" fmla="*/ 372147 h 10285413"/>
              <a:gd name="connsiteX6026" fmla="*/ 11577668 w 11806666"/>
              <a:gd name="connsiteY6026" fmla="*/ 352080 h 10285413"/>
              <a:gd name="connsiteX6027" fmla="*/ 10714860 w 11806666"/>
              <a:gd name="connsiteY6027" fmla="*/ 352080 h 10285413"/>
              <a:gd name="connsiteX6028" fmla="*/ 10694796 w 11806666"/>
              <a:gd name="connsiteY6028" fmla="*/ 372147 h 10285413"/>
              <a:gd name="connsiteX6029" fmla="*/ 10714860 w 11806666"/>
              <a:gd name="connsiteY6029" fmla="*/ 372147 h 10285413"/>
              <a:gd name="connsiteX6030" fmla="*/ 10674732 w 11806666"/>
              <a:gd name="connsiteY6030" fmla="*/ 352080 h 10285413"/>
              <a:gd name="connsiteX6031" fmla="*/ 10654664 w 11806666"/>
              <a:gd name="connsiteY6031" fmla="*/ 372147 h 10285413"/>
              <a:gd name="connsiteX6032" fmla="*/ 10614536 w 11806666"/>
              <a:gd name="connsiteY6032" fmla="*/ 382181 h 10285413"/>
              <a:gd name="connsiteX6033" fmla="*/ 10594472 w 11806666"/>
              <a:gd name="connsiteY6033" fmla="*/ 382181 h 10285413"/>
              <a:gd name="connsiteX6034" fmla="*/ 10604504 w 11806666"/>
              <a:gd name="connsiteY6034" fmla="*/ 392211 h 10285413"/>
              <a:gd name="connsiteX6035" fmla="*/ 10614536 w 11806666"/>
              <a:gd name="connsiteY6035" fmla="*/ 412278 h 10285413"/>
              <a:gd name="connsiteX6036" fmla="*/ 10634600 w 11806666"/>
              <a:gd name="connsiteY6036" fmla="*/ 412278 h 10285413"/>
              <a:gd name="connsiteX6037" fmla="*/ 10654664 w 11806666"/>
              <a:gd name="connsiteY6037" fmla="*/ 402245 h 10285413"/>
              <a:gd name="connsiteX6038" fmla="*/ 10674732 w 11806666"/>
              <a:gd name="connsiteY6038" fmla="*/ 392211 h 10285413"/>
              <a:gd name="connsiteX6039" fmla="*/ 10835256 w 11806666"/>
              <a:gd name="connsiteY6039" fmla="*/ 332016 h 10285413"/>
              <a:gd name="connsiteX6040" fmla="*/ 10815188 w 11806666"/>
              <a:gd name="connsiteY6040" fmla="*/ 342050 h 10285413"/>
              <a:gd name="connsiteX6041" fmla="*/ 10825220 w 11806666"/>
              <a:gd name="connsiteY6041" fmla="*/ 352080 h 10285413"/>
              <a:gd name="connsiteX6042" fmla="*/ 10835256 w 11806666"/>
              <a:gd name="connsiteY6042" fmla="*/ 332016 h 10285413"/>
              <a:gd name="connsiteX6043" fmla="*/ 10032643 w 11806666"/>
              <a:gd name="connsiteY6043" fmla="*/ 332016 h 10285413"/>
              <a:gd name="connsiteX6044" fmla="*/ 10012577 w 11806666"/>
              <a:gd name="connsiteY6044" fmla="*/ 352080 h 10285413"/>
              <a:gd name="connsiteX6045" fmla="*/ 10022610 w 11806666"/>
              <a:gd name="connsiteY6045" fmla="*/ 372147 h 10285413"/>
              <a:gd name="connsiteX6046" fmla="*/ 10032643 w 11806666"/>
              <a:gd name="connsiteY6046" fmla="*/ 372147 h 10285413"/>
              <a:gd name="connsiteX6047" fmla="*/ 10032643 w 11806666"/>
              <a:gd name="connsiteY6047" fmla="*/ 352080 h 10285413"/>
              <a:gd name="connsiteX6048" fmla="*/ 10032643 w 11806666"/>
              <a:gd name="connsiteY6048" fmla="*/ 332016 h 10285413"/>
              <a:gd name="connsiteX6049" fmla="*/ 10336128 w 11806666"/>
              <a:gd name="connsiteY6049" fmla="*/ 299411 h 10285413"/>
              <a:gd name="connsiteX6050" fmla="*/ 10333624 w 11806666"/>
              <a:gd name="connsiteY6050" fmla="*/ 311952 h 10285413"/>
              <a:gd name="connsiteX6051" fmla="*/ 10293492 w 11806666"/>
              <a:gd name="connsiteY6051" fmla="*/ 372147 h 10285413"/>
              <a:gd name="connsiteX6052" fmla="*/ 10263394 w 11806666"/>
              <a:gd name="connsiteY6052" fmla="*/ 412278 h 10285413"/>
              <a:gd name="connsiteX6053" fmla="*/ 10253360 w 11806666"/>
              <a:gd name="connsiteY6053" fmla="*/ 452409 h 10285413"/>
              <a:gd name="connsiteX6054" fmla="*/ 10293492 w 11806666"/>
              <a:gd name="connsiteY6054" fmla="*/ 412278 h 10285413"/>
              <a:gd name="connsiteX6055" fmla="*/ 10313556 w 11806666"/>
              <a:gd name="connsiteY6055" fmla="*/ 372147 h 10285413"/>
              <a:gd name="connsiteX6056" fmla="*/ 10333624 w 11806666"/>
              <a:gd name="connsiteY6056" fmla="*/ 372147 h 10285413"/>
              <a:gd name="connsiteX6057" fmla="*/ 10373752 w 11806666"/>
              <a:gd name="connsiteY6057" fmla="*/ 352080 h 10285413"/>
              <a:gd name="connsiteX6058" fmla="*/ 10393816 w 11806666"/>
              <a:gd name="connsiteY6058" fmla="*/ 342050 h 10285413"/>
              <a:gd name="connsiteX6059" fmla="*/ 10393816 w 11806666"/>
              <a:gd name="connsiteY6059" fmla="*/ 332016 h 10285413"/>
              <a:gd name="connsiteX6060" fmla="*/ 10373752 w 11806666"/>
              <a:gd name="connsiteY6060" fmla="*/ 311952 h 10285413"/>
              <a:gd name="connsiteX6061" fmla="*/ 10343652 w 11806666"/>
              <a:gd name="connsiteY6061" fmla="*/ 301918 h 10285413"/>
              <a:gd name="connsiteX6062" fmla="*/ 10336128 w 11806666"/>
              <a:gd name="connsiteY6062" fmla="*/ 299411 h 10285413"/>
              <a:gd name="connsiteX6063" fmla="*/ 10865352 w 11806666"/>
              <a:gd name="connsiteY6063" fmla="*/ 291885 h 10285413"/>
              <a:gd name="connsiteX6064" fmla="*/ 10855320 w 11806666"/>
              <a:gd name="connsiteY6064" fmla="*/ 311952 h 10285413"/>
              <a:gd name="connsiteX6065" fmla="*/ 10865352 w 11806666"/>
              <a:gd name="connsiteY6065" fmla="*/ 301918 h 10285413"/>
              <a:gd name="connsiteX6066" fmla="*/ 10865352 w 11806666"/>
              <a:gd name="connsiteY6066" fmla="*/ 291885 h 10285413"/>
              <a:gd name="connsiteX6067" fmla="*/ 2608483 w 11806666"/>
              <a:gd name="connsiteY6067" fmla="*/ 291885 h 10285413"/>
              <a:gd name="connsiteX6068" fmla="*/ 2608483 w 11806666"/>
              <a:gd name="connsiteY6068" fmla="*/ 311952 h 10285413"/>
              <a:gd name="connsiteX6069" fmla="*/ 2588421 w 11806666"/>
              <a:gd name="connsiteY6069" fmla="*/ 311952 h 10285413"/>
              <a:gd name="connsiteX6070" fmla="*/ 11647900 w 11806666"/>
              <a:gd name="connsiteY6070" fmla="*/ 281854 h 10285413"/>
              <a:gd name="connsiteX6071" fmla="*/ 11657932 w 11806666"/>
              <a:gd name="connsiteY6071" fmla="*/ 311952 h 10285413"/>
              <a:gd name="connsiteX6072" fmla="*/ 11657932 w 11806666"/>
              <a:gd name="connsiteY6072" fmla="*/ 332016 h 10285413"/>
              <a:gd name="connsiteX6073" fmla="*/ 11617800 w 11806666"/>
              <a:gd name="connsiteY6073" fmla="*/ 311952 h 10285413"/>
              <a:gd name="connsiteX6074" fmla="*/ 11647900 w 11806666"/>
              <a:gd name="connsiteY6074" fmla="*/ 281854 h 10285413"/>
              <a:gd name="connsiteX6075" fmla="*/ 11457276 w 11806666"/>
              <a:gd name="connsiteY6075" fmla="*/ 271821 h 10285413"/>
              <a:gd name="connsiteX6076" fmla="*/ 11437212 w 11806666"/>
              <a:gd name="connsiteY6076" fmla="*/ 291885 h 10285413"/>
              <a:gd name="connsiteX6077" fmla="*/ 11423836 w 11806666"/>
              <a:gd name="connsiteY6077" fmla="*/ 332016 h 10285413"/>
              <a:gd name="connsiteX6078" fmla="*/ 11437212 w 11806666"/>
              <a:gd name="connsiteY6078" fmla="*/ 332016 h 10285413"/>
              <a:gd name="connsiteX6079" fmla="*/ 11457276 w 11806666"/>
              <a:gd name="connsiteY6079" fmla="*/ 321983 h 10285413"/>
              <a:gd name="connsiteX6080" fmla="*/ 11447244 w 11806666"/>
              <a:gd name="connsiteY6080" fmla="*/ 311952 h 10285413"/>
              <a:gd name="connsiteX6081" fmla="*/ 11457276 w 11806666"/>
              <a:gd name="connsiteY6081" fmla="*/ 291885 h 10285413"/>
              <a:gd name="connsiteX6082" fmla="*/ 11457276 w 11806666"/>
              <a:gd name="connsiteY6082" fmla="*/ 271821 h 10285413"/>
              <a:gd name="connsiteX6083" fmla="*/ 11156296 w 11806666"/>
              <a:gd name="connsiteY6083" fmla="*/ 271821 h 10285413"/>
              <a:gd name="connsiteX6084" fmla="*/ 11176364 w 11806666"/>
              <a:gd name="connsiteY6084" fmla="*/ 271821 h 10285413"/>
              <a:gd name="connsiteX6085" fmla="*/ 11176364 w 11806666"/>
              <a:gd name="connsiteY6085" fmla="*/ 301918 h 10285413"/>
              <a:gd name="connsiteX6086" fmla="*/ 11166332 w 11806666"/>
              <a:gd name="connsiteY6086" fmla="*/ 311952 h 10285413"/>
              <a:gd name="connsiteX6087" fmla="*/ 11156296 w 11806666"/>
              <a:gd name="connsiteY6087" fmla="*/ 291885 h 10285413"/>
              <a:gd name="connsiteX6088" fmla="*/ 11156296 w 11806666"/>
              <a:gd name="connsiteY6088" fmla="*/ 271821 h 10285413"/>
              <a:gd name="connsiteX6089" fmla="*/ 10895448 w 11806666"/>
              <a:gd name="connsiteY6089" fmla="*/ 251754 h 10285413"/>
              <a:gd name="connsiteX6090" fmla="*/ 10875384 w 11806666"/>
              <a:gd name="connsiteY6090" fmla="*/ 261787 h 10285413"/>
              <a:gd name="connsiteX6091" fmla="*/ 10875384 w 11806666"/>
              <a:gd name="connsiteY6091" fmla="*/ 281854 h 10285413"/>
              <a:gd name="connsiteX6092" fmla="*/ 10895448 w 11806666"/>
              <a:gd name="connsiteY6092" fmla="*/ 271821 h 10285413"/>
              <a:gd name="connsiteX6093" fmla="*/ 11806666 w 11806666"/>
              <a:gd name="connsiteY6093" fmla="*/ 235198 h 10285413"/>
              <a:gd name="connsiteX6094" fmla="*/ 11806666 w 11806666"/>
              <a:gd name="connsiteY6094" fmla="*/ 300164 h 10285413"/>
              <a:gd name="connsiteX6095" fmla="*/ 11798388 w 11806666"/>
              <a:gd name="connsiteY6095" fmla="*/ 291885 h 10285413"/>
              <a:gd name="connsiteX6096" fmla="*/ 11798388 w 11806666"/>
              <a:gd name="connsiteY6096" fmla="*/ 251754 h 10285413"/>
              <a:gd name="connsiteX6097" fmla="*/ 11597736 w 11806666"/>
              <a:gd name="connsiteY6097" fmla="*/ 231690 h 10285413"/>
              <a:gd name="connsiteX6098" fmla="*/ 11607768 w 11806666"/>
              <a:gd name="connsiteY6098" fmla="*/ 231690 h 10285413"/>
              <a:gd name="connsiteX6099" fmla="*/ 11617800 w 11806666"/>
              <a:gd name="connsiteY6099" fmla="*/ 251754 h 10285413"/>
              <a:gd name="connsiteX6100" fmla="*/ 11607768 w 11806666"/>
              <a:gd name="connsiteY6100" fmla="*/ 251754 h 10285413"/>
              <a:gd name="connsiteX6101" fmla="*/ 11597736 w 11806666"/>
              <a:gd name="connsiteY6101" fmla="*/ 231690 h 10285413"/>
              <a:gd name="connsiteX6102" fmla="*/ 9591207 w 11806666"/>
              <a:gd name="connsiteY6102" fmla="*/ 231690 h 10285413"/>
              <a:gd name="connsiteX6103" fmla="*/ 9571140 w 11806666"/>
              <a:gd name="connsiteY6103" fmla="*/ 251754 h 10285413"/>
              <a:gd name="connsiteX6104" fmla="*/ 9591207 w 11806666"/>
              <a:gd name="connsiteY6104" fmla="*/ 251754 h 10285413"/>
              <a:gd name="connsiteX6105" fmla="*/ 2508157 w 11806666"/>
              <a:gd name="connsiteY6105" fmla="*/ 231690 h 10285413"/>
              <a:gd name="connsiteX6106" fmla="*/ 2488093 w 11806666"/>
              <a:gd name="connsiteY6106" fmla="*/ 251754 h 10285413"/>
              <a:gd name="connsiteX6107" fmla="*/ 2488093 w 11806666"/>
              <a:gd name="connsiteY6107" fmla="*/ 241723 h 10285413"/>
              <a:gd name="connsiteX6108" fmla="*/ 2508157 w 11806666"/>
              <a:gd name="connsiteY6108" fmla="*/ 231690 h 10285413"/>
              <a:gd name="connsiteX6109" fmla="*/ 2633565 w 11806666"/>
              <a:gd name="connsiteY6109" fmla="*/ 221656 h 10285413"/>
              <a:gd name="connsiteX6110" fmla="*/ 2648616 w 11806666"/>
              <a:gd name="connsiteY6110" fmla="*/ 231690 h 10285413"/>
              <a:gd name="connsiteX6111" fmla="*/ 2648616 w 11806666"/>
              <a:gd name="connsiteY6111" fmla="*/ 251754 h 10285413"/>
              <a:gd name="connsiteX6112" fmla="*/ 2628552 w 11806666"/>
              <a:gd name="connsiteY6112" fmla="*/ 271821 h 10285413"/>
              <a:gd name="connsiteX6113" fmla="*/ 2628552 w 11806666"/>
              <a:gd name="connsiteY6113" fmla="*/ 251754 h 10285413"/>
              <a:gd name="connsiteX6114" fmla="*/ 2628552 w 11806666"/>
              <a:gd name="connsiteY6114" fmla="*/ 231690 h 10285413"/>
              <a:gd name="connsiteX6115" fmla="*/ 2633565 w 11806666"/>
              <a:gd name="connsiteY6115" fmla="*/ 221656 h 10285413"/>
              <a:gd name="connsiteX6116" fmla="*/ 10153034 w 11806666"/>
              <a:gd name="connsiteY6116" fmla="*/ 211626 h 10285413"/>
              <a:gd name="connsiteX6117" fmla="*/ 10143001 w 11806666"/>
              <a:gd name="connsiteY6117" fmla="*/ 221656 h 10285413"/>
              <a:gd name="connsiteX6118" fmla="*/ 10132970 w 11806666"/>
              <a:gd name="connsiteY6118" fmla="*/ 231690 h 10285413"/>
              <a:gd name="connsiteX6119" fmla="*/ 10153034 w 11806666"/>
              <a:gd name="connsiteY6119" fmla="*/ 231690 h 10285413"/>
              <a:gd name="connsiteX6120" fmla="*/ 10153034 w 11806666"/>
              <a:gd name="connsiteY6120" fmla="*/ 211626 h 10285413"/>
              <a:gd name="connsiteX6121" fmla="*/ 9370487 w 11806666"/>
              <a:gd name="connsiteY6121" fmla="*/ 211626 h 10285413"/>
              <a:gd name="connsiteX6122" fmla="*/ 9350423 w 11806666"/>
              <a:gd name="connsiteY6122" fmla="*/ 231690 h 10285413"/>
              <a:gd name="connsiteX6123" fmla="*/ 9370487 w 11806666"/>
              <a:gd name="connsiteY6123" fmla="*/ 231690 h 10285413"/>
              <a:gd name="connsiteX6124" fmla="*/ 11432196 w 11806666"/>
              <a:gd name="connsiteY6124" fmla="*/ 201592 h 10285413"/>
              <a:gd name="connsiteX6125" fmla="*/ 11417148 w 11806666"/>
              <a:gd name="connsiteY6125" fmla="*/ 211626 h 10285413"/>
              <a:gd name="connsiteX6126" fmla="*/ 11417148 w 11806666"/>
              <a:gd name="connsiteY6126" fmla="*/ 231690 h 10285413"/>
              <a:gd name="connsiteX6127" fmla="*/ 11437212 w 11806666"/>
              <a:gd name="connsiteY6127" fmla="*/ 211626 h 10285413"/>
              <a:gd name="connsiteX6128" fmla="*/ 11432196 w 11806666"/>
              <a:gd name="connsiteY6128" fmla="*/ 201592 h 10285413"/>
              <a:gd name="connsiteX6129" fmla="*/ 10072772 w 11806666"/>
              <a:gd name="connsiteY6129" fmla="*/ 196577 h 10285413"/>
              <a:gd name="connsiteX6130" fmla="*/ 10075509 w 11806666"/>
              <a:gd name="connsiteY6130" fmla="*/ 197944 h 10285413"/>
              <a:gd name="connsiteX6131" fmla="*/ 10059875 w 11806666"/>
              <a:gd name="connsiteY6131" fmla="*/ 207325 h 10285413"/>
              <a:gd name="connsiteX6132" fmla="*/ 10062741 w 11806666"/>
              <a:gd name="connsiteY6132" fmla="*/ 201592 h 10285413"/>
              <a:gd name="connsiteX6133" fmla="*/ 10072772 w 11806666"/>
              <a:gd name="connsiteY6133" fmla="*/ 196577 h 10285413"/>
              <a:gd name="connsiteX6134" fmla="*/ 11778324 w 11806666"/>
              <a:gd name="connsiteY6134" fmla="*/ 191559 h 10285413"/>
              <a:gd name="connsiteX6135" fmla="*/ 11798388 w 11806666"/>
              <a:gd name="connsiteY6135" fmla="*/ 211626 h 10285413"/>
              <a:gd name="connsiteX6136" fmla="*/ 11788352 w 11806666"/>
              <a:gd name="connsiteY6136" fmla="*/ 211626 h 10285413"/>
              <a:gd name="connsiteX6137" fmla="*/ 11778324 w 11806666"/>
              <a:gd name="connsiteY6137" fmla="*/ 211626 h 10285413"/>
              <a:gd name="connsiteX6138" fmla="*/ 11647900 w 11806666"/>
              <a:gd name="connsiteY6138" fmla="*/ 191559 h 10285413"/>
              <a:gd name="connsiteX6139" fmla="*/ 11647900 w 11806666"/>
              <a:gd name="connsiteY6139" fmla="*/ 201592 h 10285413"/>
              <a:gd name="connsiteX6140" fmla="*/ 11637864 w 11806666"/>
              <a:gd name="connsiteY6140" fmla="*/ 211626 h 10285413"/>
              <a:gd name="connsiteX6141" fmla="*/ 11647900 w 11806666"/>
              <a:gd name="connsiteY6141" fmla="*/ 191559 h 10285413"/>
              <a:gd name="connsiteX6142" fmla="*/ 10474080 w 11806666"/>
              <a:gd name="connsiteY6142" fmla="*/ 191559 h 10285413"/>
              <a:gd name="connsiteX6143" fmla="*/ 10433948 w 11806666"/>
              <a:gd name="connsiteY6143" fmla="*/ 211626 h 10285413"/>
              <a:gd name="connsiteX6144" fmla="*/ 10393816 w 11806666"/>
              <a:gd name="connsiteY6144" fmla="*/ 231690 h 10285413"/>
              <a:gd name="connsiteX6145" fmla="*/ 10373752 w 11806666"/>
              <a:gd name="connsiteY6145" fmla="*/ 241723 h 10285413"/>
              <a:gd name="connsiteX6146" fmla="*/ 10393816 w 11806666"/>
              <a:gd name="connsiteY6146" fmla="*/ 251754 h 10285413"/>
              <a:gd name="connsiteX6147" fmla="*/ 10393816 w 11806666"/>
              <a:gd name="connsiteY6147" fmla="*/ 271821 h 10285413"/>
              <a:gd name="connsiteX6148" fmla="*/ 10413880 w 11806666"/>
              <a:gd name="connsiteY6148" fmla="*/ 291885 h 10285413"/>
              <a:gd name="connsiteX6149" fmla="*/ 10423916 w 11806666"/>
              <a:gd name="connsiteY6149" fmla="*/ 271821 h 10285413"/>
              <a:gd name="connsiteX6150" fmla="*/ 10433948 w 11806666"/>
              <a:gd name="connsiteY6150" fmla="*/ 251754 h 10285413"/>
              <a:gd name="connsiteX6151" fmla="*/ 10464048 w 11806666"/>
              <a:gd name="connsiteY6151" fmla="*/ 251754 h 10285413"/>
              <a:gd name="connsiteX6152" fmla="*/ 10474080 w 11806666"/>
              <a:gd name="connsiteY6152" fmla="*/ 211626 h 10285413"/>
              <a:gd name="connsiteX6153" fmla="*/ 10474080 w 11806666"/>
              <a:gd name="connsiteY6153" fmla="*/ 191559 h 10285413"/>
              <a:gd name="connsiteX6154" fmla="*/ 9390551 w 11806666"/>
              <a:gd name="connsiteY6154" fmla="*/ 191559 h 10285413"/>
              <a:gd name="connsiteX6155" fmla="*/ 9390551 w 11806666"/>
              <a:gd name="connsiteY6155" fmla="*/ 211626 h 10285413"/>
              <a:gd name="connsiteX6156" fmla="*/ 9410618 w 11806666"/>
              <a:gd name="connsiteY6156" fmla="*/ 191559 h 10285413"/>
              <a:gd name="connsiteX6157" fmla="*/ 9390551 w 11806666"/>
              <a:gd name="connsiteY6157" fmla="*/ 191559 h 10285413"/>
              <a:gd name="connsiteX6158" fmla="*/ 11055972 w 11806666"/>
              <a:gd name="connsiteY6158" fmla="*/ 178182 h 10285413"/>
              <a:gd name="connsiteX6159" fmla="*/ 11055972 w 11806666"/>
              <a:gd name="connsiteY6159" fmla="*/ 186543 h 10285413"/>
              <a:gd name="connsiteX6160" fmla="*/ 11055972 w 11806666"/>
              <a:gd name="connsiteY6160" fmla="*/ 191559 h 10285413"/>
              <a:gd name="connsiteX6161" fmla="*/ 11053464 w 11806666"/>
              <a:gd name="connsiteY6161" fmla="*/ 189051 h 10285413"/>
              <a:gd name="connsiteX6162" fmla="*/ 11050240 w 11806666"/>
              <a:gd name="connsiteY6162" fmla="*/ 185826 h 10285413"/>
              <a:gd name="connsiteX6163" fmla="*/ 11758256 w 11806666"/>
              <a:gd name="connsiteY6163" fmla="*/ 171494 h 10285413"/>
              <a:gd name="connsiteX6164" fmla="*/ 11778324 w 11806666"/>
              <a:gd name="connsiteY6164" fmla="*/ 191559 h 10285413"/>
              <a:gd name="connsiteX6165" fmla="*/ 11758256 w 11806666"/>
              <a:gd name="connsiteY6165" fmla="*/ 191559 h 10285413"/>
              <a:gd name="connsiteX6166" fmla="*/ 11758256 w 11806666"/>
              <a:gd name="connsiteY6166" fmla="*/ 211626 h 10285413"/>
              <a:gd name="connsiteX6167" fmla="*/ 11718124 w 11806666"/>
              <a:gd name="connsiteY6167" fmla="*/ 211626 h 10285413"/>
              <a:gd name="connsiteX6168" fmla="*/ 9932317 w 11806666"/>
              <a:gd name="connsiteY6168" fmla="*/ 151428 h 10285413"/>
              <a:gd name="connsiteX6169" fmla="*/ 9912250 w 11806666"/>
              <a:gd name="connsiteY6169" fmla="*/ 171494 h 10285413"/>
              <a:gd name="connsiteX6170" fmla="*/ 9952381 w 11806666"/>
              <a:gd name="connsiteY6170" fmla="*/ 151428 h 10285413"/>
              <a:gd name="connsiteX6171" fmla="*/ 10614536 w 11806666"/>
              <a:gd name="connsiteY6171" fmla="*/ 131363 h 10285413"/>
              <a:gd name="connsiteX6172" fmla="*/ 10604504 w 11806666"/>
              <a:gd name="connsiteY6172" fmla="*/ 141397 h 10285413"/>
              <a:gd name="connsiteX6173" fmla="*/ 10574404 w 11806666"/>
              <a:gd name="connsiteY6173" fmla="*/ 151428 h 10285413"/>
              <a:gd name="connsiteX6174" fmla="*/ 2568352 w 11806666"/>
              <a:gd name="connsiteY6174" fmla="*/ 131363 h 10285413"/>
              <a:gd name="connsiteX6175" fmla="*/ 2548288 w 11806666"/>
              <a:gd name="connsiteY6175" fmla="*/ 171494 h 10285413"/>
              <a:gd name="connsiteX6176" fmla="*/ 2508157 w 11806666"/>
              <a:gd name="connsiteY6176" fmla="*/ 211626 h 10285413"/>
              <a:gd name="connsiteX6177" fmla="*/ 2568352 w 11806666"/>
              <a:gd name="connsiteY6177" fmla="*/ 131363 h 10285413"/>
              <a:gd name="connsiteX6178" fmla="*/ 11806666 w 11806666"/>
              <a:gd name="connsiteY6178" fmla="*/ 100073 h 10285413"/>
              <a:gd name="connsiteX6179" fmla="*/ 11806666 w 11806666"/>
              <a:gd name="connsiteY6179" fmla="*/ 132533 h 10285413"/>
              <a:gd name="connsiteX6180" fmla="*/ 11800896 w 11806666"/>
              <a:gd name="connsiteY6180" fmla="*/ 136380 h 10285413"/>
              <a:gd name="connsiteX6181" fmla="*/ 11798388 w 11806666"/>
              <a:gd name="connsiteY6181" fmla="*/ 151428 h 10285413"/>
              <a:gd name="connsiteX6182" fmla="*/ 11778324 w 11806666"/>
              <a:gd name="connsiteY6182" fmla="*/ 131363 h 10285413"/>
              <a:gd name="connsiteX6183" fmla="*/ 11778324 w 11806666"/>
              <a:gd name="connsiteY6183" fmla="*/ 111299 h 10285413"/>
              <a:gd name="connsiteX6184" fmla="*/ 11798388 w 11806666"/>
              <a:gd name="connsiteY6184" fmla="*/ 106282 h 10285413"/>
              <a:gd name="connsiteX6185" fmla="*/ 11665648 w 11806666"/>
              <a:gd name="connsiteY6185" fmla="*/ 94320 h 10285413"/>
              <a:gd name="connsiteX6186" fmla="*/ 11597736 w 11806666"/>
              <a:gd name="connsiteY6186" fmla="*/ 111299 h 10285413"/>
              <a:gd name="connsiteX6187" fmla="*/ 11617800 w 11806666"/>
              <a:gd name="connsiteY6187" fmla="*/ 131363 h 10285413"/>
              <a:gd name="connsiteX6188" fmla="*/ 11652912 w 11806666"/>
              <a:gd name="connsiteY6188" fmla="*/ 101266 h 10285413"/>
              <a:gd name="connsiteX6189" fmla="*/ 11547572 w 11806666"/>
              <a:gd name="connsiteY6189" fmla="*/ 91232 h 10285413"/>
              <a:gd name="connsiteX6190" fmla="*/ 11537540 w 11806666"/>
              <a:gd name="connsiteY6190" fmla="*/ 111299 h 10285413"/>
              <a:gd name="connsiteX6191" fmla="*/ 11537540 w 11806666"/>
              <a:gd name="connsiteY6191" fmla="*/ 131363 h 10285413"/>
              <a:gd name="connsiteX6192" fmla="*/ 11557604 w 11806666"/>
              <a:gd name="connsiteY6192" fmla="*/ 111299 h 10285413"/>
              <a:gd name="connsiteX6193" fmla="*/ 11567636 w 11806666"/>
              <a:gd name="connsiteY6193" fmla="*/ 101266 h 10285413"/>
              <a:gd name="connsiteX6194" fmla="*/ 11547572 w 11806666"/>
              <a:gd name="connsiteY6194" fmla="*/ 91232 h 10285413"/>
              <a:gd name="connsiteX6195" fmla="*/ 2728876 w 11806666"/>
              <a:gd name="connsiteY6195" fmla="*/ 91232 h 10285413"/>
              <a:gd name="connsiteX6196" fmla="*/ 2708812 w 11806666"/>
              <a:gd name="connsiteY6196" fmla="*/ 151428 h 10285413"/>
              <a:gd name="connsiteX6197" fmla="*/ 2688746 w 11806666"/>
              <a:gd name="connsiteY6197" fmla="*/ 181528 h 10285413"/>
              <a:gd name="connsiteX6198" fmla="*/ 2668681 w 11806666"/>
              <a:gd name="connsiteY6198" fmla="*/ 191559 h 10285413"/>
              <a:gd name="connsiteX6199" fmla="*/ 2668681 w 11806666"/>
              <a:gd name="connsiteY6199" fmla="*/ 171494 h 10285413"/>
              <a:gd name="connsiteX6200" fmla="*/ 2728876 w 11806666"/>
              <a:gd name="connsiteY6200" fmla="*/ 91232 h 10285413"/>
              <a:gd name="connsiteX6201" fmla="*/ 10891436 w 11806666"/>
              <a:gd name="connsiteY6201" fmla="*/ 83208 h 10285413"/>
              <a:gd name="connsiteX6202" fmla="*/ 10890432 w 11806666"/>
              <a:gd name="connsiteY6202" fmla="*/ 86217 h 10285413"/>
              <a:gd name="connsiteX6203" fmla="*/ 10875384 w 11806666"/>
              <a:gd name="connsiteY6203" fmla="*/ 91232 h 10285413"/>
              <a:gd name="connsiteX6204" fmla="*/ 11457276 w 11806666"/>
              <a:gd name="connsiteY6204" fmla="*/ 71168 h 10285413"/>
              <a:gd name="connsiteX6205" fmla="*/ 11437212 w 11806666"/>
              <a:gd name="connsiteY6205" fmla="*/ 111299 h 10285413"/>
              <a:gd name="connsiteX6206" fmla="*/ 11356952 w 11806666"/>
              <a:gd name="connsiteY6206" fmla="*/ 191559 h 10285413"/>
              <a:gd name="connsiteX6207" fmla="*/ 11176364 w 11806666"/>
              <a:gd name="connsiteY6207" fmla="*/ 392211 h 10285413"/>
              <a:gd name="connsiteX6208" fmla="*/ 11116168 w 11806666"/>
              <a:gd name="connsiteY6208" fmla="*/ 452409 h 10285413"/>
              <a:gd name="connsiteX6209" fmla="*/ 11086068 w 11806666"/>
              <a:gd name="connsiteY6209" fmla="*/ 482507 h 10285413"/>
              <a:gd name="connsiteX6210" fmla="*/ 11076036 w 11806666"/>
              <a:gd name="connsiteY6210" fmla="*/ 512605 h 10285413"/>
              <a:gd name="connsiteX6211" fmla="*/ 11156296 w 11806666"/>
              <a:gd name="connsiteY6211" fmla="*/ 452409 h 10285413"/>
              <a:gd name="connsiteX6212" fmla="*/ 11196428 w 11806666"/>
              <a:gd name="connsiteY6212" fmla="*/ 412278 h 10285413"/>
              <a:gd name="connsiteX6213" fmla="*/ 11226528 w 11806666"/>
              <a:gd name="connsiteY6213" fmla="*/ 382181 h 10285413"/>
              <a:gd name="connsiteX6214" fmla="*/ 11236560 w 11806666"/>
              <a:gd name="connsiteY6214" fmla="*/ 372147 h 10285413"/>
              <a:gd name="connsiteX6215" fmla="*/ 11256624 w 11806666"/>
              <a:gd name="connsiteY6215" fmla="*/ 372147 h 10285413"/>
              <a:gd name="connsiteX6216" fmla="*/ 11256624 w 11806666"/>
              <a:gd name="connsiteY6216" fmla="*/ 352080 h 10285413"/>
              <a:gd name="connsiteX6217" fmla="*/ 11276692 w 11806666"/>
              <a:gd name="connsiteY6217" fmla="*/ 332016 h 10285413"/>
              <a:gd name="connsiteX6218" fmla="*/ 11316820 w 11806666"/>
              <a:gd name="connsiteY6218" fmla="*/ 311952 h 10285413"/>
              <a:gd name="connsiteX6219" fmla="*/ 11316820 w 11806666"/>
              <a:gd name="connsiteY6219" fmla="*/ 291885 h 10285413"/>
              <a:gd name="connsiteX6220" fmla="*/ 11316820 w 11806666"/>
              <a:gd name="connsiteY6220" fmla="*/ 271821 h 10285413"/>
              <a:gd name="connsiteX6221" fmla="*/ 11356952 w 11806666"/>
              <a:gd name="connsiteY6221" fmla="*/ 251754 h 10285413"/>
              <a:gd name="connsiteX6222" fmla="*/ 11437212 w 11806666"/>
              <a:gd name="connsiteY6222" fmla="*/ 171494 h 10285413"/>
              <a:gd name="connsiteX6223" fmla="*/ 11517476 w 11806666"/>
              <a:gd name="connsiteY6223" fmla="*/ 81199 h 10285413"/>
              <a:gd name="connsiteX6224" fmla="*/ 11487376 w 11806666"/>
              <a:gd name="connsiteY6224" fmla="*/ 71168 h 10285413"/>
              <a:gd name="connsiteX6225" fmla="*/ 11457276 w 11806666"/>
              <a:gd name="connsiteY6225" fmla="*/ 71168 h 10285413"/>
              <a:gd name="connsiteX6226" fmla="*/ 10654664 w 11806666"/>
              <a:gd name="connsiteY6226" fmla="*/ 71168 h 10285413"/>
              <a:gd name="connsiteX6227" fmla="*/ 10674732 w 11806666"/>
              <a:gd name="connsiteY6227" fmla="*/ 71168 h 10285413"/>
              <a:gd name="connsiteX6228" fmla="*/ 10654664 w 11806666"/>
              <a:gd name="connsiteY6228" fmla="*/ 91232 h 10285413"/>
              <a:gd name="connsiteX6229" fmla="*/ 10654664 w 11806666"/>
              <a:gd name="connsiteY6229" fmla="*/ 71168 h 10285413"/>
              <a:gd name="connsiteX6230" fmla="*/ 10393816 w 11806666"/>
              <a:gd name="connsiteY6230" fmla="*/ 71168 h 10285413"/>
              <a:gd name="connsiteX6231" fmla="*/ 10353688 w 11806666"/>
              <a:gd name="connsiteY6231" fmla="*/ 91232 h 10285413"/>
              <a:gd name="connsiteX6232" fmla="*/ 10373752 w 11806666"/>
              <a:gd name="connsiteY6232" fmla="*/ 91232 h 10285413"/>
              <a:gd name="connsiteX6233" fmla="*/ 10393816 w 11806666"/>
              <a:gd name="connsiteY6233" fmla="*/ 71168 h 10285413"/>
              <a:gd name="connsiteX6234" fmla="*/ 10353688 w 11806666"/>
              <a:gd name="connsiteY6234" fmla="*/ 51101 h 10285413"/>
              <a:gd name="connsiteX6235" fmla="*/ 10333624 w 11806666"/>
              <a:gd name="connsiteY6235" fmla="*/ 71168 h 10285413"/>
              <a:gd name="connsiteX6236" fmla="*/ 10313556 w 11806666"/>
              <a:gd name="connsiteY6236" fmla="*/ 91232 h 10285413"/>
              <a:gd name="connsiteX6237" fmla="*/ 10333624 w 11806666"/>
              <a:gd name="connsiteY6237" fmla="*/ 91232 h 10285413"/>
              <a:gd name="connsiteX6238" fmla="*/ 10333624 w 11806666"/>
              <a:gd name="connsiteY6238" fmla="*/ 71168 h 10285413"/>
              <a:gd name="connsiteX6239" fmla="*/ 10353688 w 11806666"/>
              <a:gd name="connsiteY6239" fmla="*/ 71168 h 10285413"/>
              <a:gd name="connsiteX6240" fmla="*/ 11236560 w 11806666"/>
              <a:gd name="connsiteY6240" fmla="*/ 31037 h 10285413"/>
              <a:gd name="connsiteX6241" fmla="*/ 11216496 w 11806666"/>
              <a:gd name="connsiteY6241" fmla="*/ 91232 h 10285413"/>
              <a:gd name="connsiteX6242" fmla="*/ 11176364 w 11806666"/>
              <a:gd name="connsiteY6242" fmla="*/ 71168 h 10285413"/>
              <a:gd name="connsiteX6243" fmla="*/ 11196428 w 11806666"/>
              <a:gd name="connsiteY6243" fmla="*/ 61135 h 10285413"/>
              <a:gd name="connsiteX6244" fmla="*/ 11216496 w 11806666"/>
              <a:gd name="connsiteY6244" fmla="*/ 51101 h 10285413"/>
              <a:gd name="connsiteX6245" fmla="*/ 11236560 w 11806666"/>
              <a:gd name="connsiteY6245" fmla="*/ 31037 h 10285413"/>
              <a:gd name="connsiteX6246" fmla="*/ 9450749 w 11806666"/>
              <a:gd name="connsiteY6246" fmla="*/ 31037 h 10285413"/>
              <a:gd name="connsiteX6247" fmla="*/ 9450749 w 11806666"/>
              <a:gd name="connsiteY6247" fmla="*/ 51101 h 10285413"/>
              <a:gd name="connsiteX6248" fmla="*/ 9470814 w 11806666"/>
              <a:gd name="connsiteY6248" fmla="*/ 31037 h 10285413"/>
              <a:gd name="connsiteX6249" fmla="*/ 11637864 w 11806666"/>
              <a:gd name="connsiteY6249" fmla="*/ 10973 h 10285413"/>
              <a:gd name="connsiteX6250" fmla="*/ 11637864 w 11806666"/>
              <a:gd name="connsiteY6250" fmla="*/ 31037 h 10285413"/>
              <a:gd name="connsiteX6251" fmla="*/ 11657932 w 11806666"/>
              <a:gd name="connsiteY6251" fmla="*/ 10973 h 10285413"/>
              <a:gd name="connsiteX6252" fmla="*/ 11637864 w 11806666"/>
              <a:gd name="connsiteY6252" fmla="*/ 10973 h 10285413"/>
              <a:gd name="connsiteX6253" fmla="*/ 10995776 w 11806666"/>
              <a:gd name="connsiteY6253" fmla="*/ 10973 h 10285413"/>
              <a:gd name="connsiteX6254" fmla="*/ 10955644 w 11806666"/>
              <a:gd name="connsiteY6254" fmla="*/ 31037 h 10285413"/>
              <a:gd name="connsiteX6255" fmla="*/ 10975712 w 11806666"/>
              <a:gd name="connsiteY6255" fmla="*/ 31037 h 10285413"/>
              <a:gd name="connsiteX6256" fmla="*/ 10975712 w 11806666"/>
              <a:gd name="connsiteY6256" fmla="*/ 41070 h 10285413"/>
              <a:gd name="connsiteX6257" fmla="*/ 10955644 w 11806666"/>
              <a:gd name="connsiteY6257" fmla="*/ 51101 h 10285413"/>
              <a:gd name="connsiteX6258" fmla="*/ 10915512 w 11806666"/>
              <a:gd name="connsiteY6258" fmla="*/ 71168 h 10285413"/>
              <a:gd name="connsiteX6259" fmla="*/ 10891436 w 11806666"/>
              <a:gd name="connsiteY6259" fmla="*/ 83208 h 10285413"/>
              <a:gd name="connsiteX6260" fmla="*/ 10895448 w 11806666"/>
              <a:gd name="connsiteY6260" fmla="*/ 71168 h 10285413"/>
              <a:gd name="connsiteX6261" fmla="*/ 10895448 w 11806666"/>
              <a:gd name="connsiteY6261" fmla="*/ 51101 h 10285413"/>
              <a:gd name="connsiteX6262" fmla="*/ 10885416 w 11806666"/>
              <a:gd name="connsiteY6262" fmla="*/ 61135 h 10285413"/>
              <a:gd name="connsiteX6263" fmla="*/ 10875384 w 11806666"/>
              <a:gd name="connsiteY6263" fmla="*/ 71168 h 10285413"/>
              <a:gd name="connsiteX6264" fmla="*/ 10875384 w 11806666"/>
              <a:gd name="connsiteY6264" fmla="*/ 91232 h 10285413"/>
              <a:gd name="connsiteX6265" fmla="*/ 10855320 w 11806666"/>
              <a:gd name="connsiteY6265" fmla="*/ 101266 h 10285413"/>
              <a:gd name="connsiteX6266" fmla="*/ 10825220 w 11806666"/>
              <a:gd name="connsiteY6266" fmla="*/ 141397 h 10285413"/>
              <a:gd name="connsiteX6267" fmla="*/ 10835256 w 11806666"/>
              <a:gd name="connsiteY6267" fmla="*/ 171494 h 10285413"/>
              <a:gd name="connsiteX6268" fmla="*/ 10835256 w 11806666"/>
              <a:gd name="connsiteY6268" fmla="*/ 191559 h 10285413"/>
              <a:gd name="connsiteX6269" fmla="*/ 10815188 w 11806666"/>
              <a:gd name="connsiteY6269" fmla="*/ 191559 h 10285413"/>
              <a:gd name="connsiteX6270" fmla="*/ 10775060 w 11806666"/>
              <a:gd name="connsiteY6270" fmla="*/ 191559 h 10285413"/>
              <a:gd name="connsiteX6271" fmla="*/ 10775060 w 11806666"/>
              <a:gd name="connsiteY6271" fmla="*/ 231690 h 10285413"/>
              <a:gd name="connsiteX6272" fmla="*/ 10754992 w 11806666"/>
              <a:gd name="connsiteY6272" fmla="*/ 251754 h 10285413"/>
              <a:gd name="connsiteX6273" fmla="*/ 10754992 w 11806666"/>
              <a:gd name="connsiteY6273" fmla="*/ 231690 h 10285413"/>
              <a:gd name="connsiteX6274" fmla="*/ 10714860 w 11806666"/>
              <a:gd name="connsiteY6274" fmla="*/ 231690 h 10285413"/>
              <a:gd name="connsiteX6275" fmla="*/ 10754992 w 11806666"/>
              <a:gd name="connsiteY6275" fmla="*/ 311952 h 10285413"/>
              <a:gd name="connsiteX6276" fmla="*/ 10734928 w 11806666"/>
              <a:gd name="connsiteY6276" fmla="*/ 332016 h 10285413"/>
              <a:gd name="connsiteX6277" fmla="*/ 10754992 w 11806666"/>
              <a:gd name="connsiteY6277" fmla="*/ 332016 h 10285413"/>
              <a:gd name="connsiteX6278" fmla="*/ 10754992 w 11806666"/>
              <a:gd name="connsiteY6278" fmla="*/ 311952 h 10285413"/>
              <a:gd name="connsiteX6279" fmla="*/ 10835256 w 11806666"/>
              <a:gd name="connsiteY6279" fmla="*/ 231690 h 10285413"/>
              <a:gd name="connsiteX6280" fmla="*/ 10915512 w 11806666"/>
              <a:gd name="connsiteY6280" fmla="*/ 161461 h 10285413"/>
              <a:gd name="connsiteX6281" fmla="*/ 10995776 w 11806666"/>
              <a:gd name="connsiteY6281" fmla="*/ 71168 h 10285413"/>
              <a:gd name="connsiteX6282" fmla="*/ 11035908 w 11806666"/>
              <a:gd name="connsiteY6282" fmla="*/ 31037 h 10285413"/>
              <a:gd name="connsiteX6283" fmla="*/ 10634600 w 11806666"/>
              <a:gd name="connsiteY6283" fmla="*/ 10973 h 10285413"/>
              <a:gd name="connsiteX6284" fmla="*/ 10634600 w 11806666"/>
              <a:gd name="connsiteY6284" fmla="*/ 51101 h 10285413"/>
              <a:gd name="connsiteX6285" fmla="*/ 10614536 w 11806666"/>
              <a:gd name="connsiteY6285" fmla="*/ 71168 h 10285413"/>
              <a:gd name="connsiteX6286" fmla="*/ 10614536 w 11806666"/>
              <a:gd name="connsiteY6286" fmla="*/ 51101 h 10285413"/>
              <a:gd name="connsiteX6287" fmla="*/ 10383784 w 11806666"/>
              <a:gd name="connsiteY6287" fmla="*/ 10973 h 10285413"/>
              <a:gd name="connsiteX6288" fmla="*/ 10383784 w 11806666"/>
              <a:gd name="connsiteY6288" fmla="*/ 31037 h 10285413"/>
              <a:gd name="connsiteX6289" fmla="*/ 10393816 w 11806666"/>
              <a:gd name="connsiteY6289" fmla="*/ 51101 h 10285413"/>
              <a:gd name="connsiteX6290" fmla="*/ 10393816 w 11806666"/>
              <a:gd name="connsiteY6290" fmla="*/ 31037 h 10285413"/>
              <a:gd name="connsiteX6291" fmla="*/ 10383784 w 11806666"/>
              <a:gd name="connsiteY6291" fmla="*/ 10973 h 10285413"/>
              <a:gd name="connsiteX6292" fmla="*/ 11335096 w 11806666"/>
              <a:gd name="connsiteY6292" fmla="*/ 0 h 10285413"/>
              <a:gd name="connsiteX6293" fmla="*/ 11375212 w 11806666"/>
              <a:gd name="connsiteY6293" fmla="*/ 0 h 10285413"/>
              <a:gd name="connsiteX6294" fmla="*/ 11366984 w 11806666"/>
              <a:gd name="connsiteY6294" fmla="*/ 10973 h 10285413"/>
              <a:gd name="connsiteX6295" fmla="*/ 11326852 w 11806666"/>
              <a:gd name="connsiteY6295" fmla="*/ 51101 h 10285413"/>
              <a:gd name="connsiteX6296" fmla="*/ 11296756 w 11806666"/>
              <a:gd name="connsiteY6296" fmla="*/ 51101 h 10285413"/>
              <a:gd name="connsiteX6297" fmla="*/ 11296756 w 11806666"/>
              <a:gd name="connsiteY6297" fmla="*/ 71168 h 10285413"/>
              <a:gd name="connsiteX6298" fmla="*/ 11316820 w 11806666"/>
              <a:gd name="connsiteY6298" fmla="*/ 81199 h 10285413"/>
              <a:gd name="connsiteX6299" fmla="*/ 11296756 w 11806666"/>
              <a:gd name="connsiteY6299" fmla="*/ 91232 h 10285413"/>
              <a:gd name="connsiteX6300" fmla="*/ 11276692 w 11806666"/>
              <a:gd name="connsiteY6300" fmla="*/ 111299 h 10285413"/>
              <a:gd name="connsiteX6301" fmla="*/ 11276692 w 11806666"/>
              <a:gd name="connsiteY6301" fmla="*/ 131363 h 10285413"/>
              <a:gd name="connsiteX6302" fmla="*/ 11256624 w 11806666"/>
              <a:gd name="connsiteY6302" fmla="*/ 111299 h 10285413"/>
              <a:gd name="connsiteX6303" fmla="*/ 11226528 w 11806666"/>
              <a:gd name="connsiteY6303" fmla="*/ 141397 h 10285413"/>
              <a:gd name="connsiteX6304" fmla="*/ 11176364 w 11806666"/>
              <a:gd name="connsiteY6304" fmla="*/ 201592 h 10285413"/>
              <a:gd name="connsiteX6305" fmla="*/ 11156296 w 11806666"/>
              <a:gd name="connsiteY6305" fmla="*/ 241723 h 10285413"/>
              <a:gd name="connsiteX6306" fmla="*/ 11156296 w 11806666"/>
              <a:gd name="connsiteY6306" fmla="*/ 251754 h 10285413"/>
              <a:gd name="connsiteX6307" fmla="*/ 11126200 w 11806666"/>
              <a:gd name="connsiteY6307" fmla="*/ 251754 h 10285413"/>
              <a:gd name="connsiteX6308" fmla="*/ 11116168 w 11806666"/>
              <a:gd name="connsiteY6308" fmla="*/ 281854 h 10285413"/>
              <a:gd name="connsiteX6309" fmla="*/ 11116168 w 11806666"/>
              <a:gd name="connsiteY6309" fmla="*/ 311952 h 10285413"/>
              <a:gd name="connsiteX6310" fmla="*/ 11096104 w 11806666"/>
              <a:gd name="connsiteY6310" fmla="*/ 291885 h 10285413"/>
              <a:gd name="connsiteX6311" fmla="*/ 11076036 w 11806666"/>
              <a:gd name="connsiteY6311" fmla="*/ 291885 h 10285413"/>
              <a:gd name="connsiteX6312" fmla="*/ 11055972 w 11806666"/>
              <a:gd name="connsiteY6312" fmla="*/ 311952 h 10285413"/>
              <a:gd name="connsiteX6313" fmla="*/ 11196428 w 11806666"/>
              <a:gd name="connsiteY6313" fmla="*/ 131363 h 10285413"/>
              <a:gd name="connsiteX6314" fmla="*/ 11321836 w 11806666"/>
              <a:gd name="connsiteY6314" fmla="*/ 10972 h 10285413"/>
              <a:gd name="connsiteX6315" fmla="*/ 10477716 w 11806666"/>
              <a:gd name="connsiteY6315" fmla="*/ 0 h 10285413"/>
              <a:gd name="connsiteX6316" fmla="*/ 10501656 w 11806666"/>
              <a:gd name="connsiteY6316" fmla="*/ 0 h 10285413"/>
              <a:gd name="connsiteX6317" fmla="*/ 10494144 w 11806666"/>
              <a:gd name="connsiteY6317" fmla="*/ 939 h 10285413"/>
              <a:gd name="connsiteX6318" fmla="*/ 10479096 w 11806666"/>
              <a:gd name="connsiteY6318" fmla="*/ 3447 h 10285413"/>
              <a:gd name="connsiteX6319" fmla="*/ 2739848 w 11806666"/>
              <a:gd name="connsiteY6319" fmla="*/ 0 h 10285413"/>
              <a:gd name="connsiteX6320" fmla="*/ 2748941 w 11806666"/>
              <a:gd name="connsiteY6320" fmla="*/ 0 h 10285413"/>
              <a:gd name="connsiteX6321" fmla="*/ 2748941 w 11806666"/>
              <a:gd name="connsiteY6321" fmla="*/ 10973 h 10285413"/>
              <a:gd name="connsiteX6322" fmla="*/ 2728876 w 11806666"/>
              <a:gd name="connsiteY6322" fmla="*/ 10973 h 10285413"/>
              <a:gd name="connsiteX6323" fmla="*/ 2274783 w 11806666"/>
              <a:gd name="connsiteY6323" fmla="*/ 0 h 10285413"/>
              <a:gd name="connsiteX6324" fmla="*/ 2495422 w 11806666"/>
              <a:gd name="connsiteY6324" fmla="*/ 0 h 10285413"/>
              <a:gd name="connsiteX6325" fmla="*/ 2483078 w 11806666"/>
              <a:gd name="connsiteY6325" fmla="*/ 10972 h 10285413"/>
              <a:gd name="connsiteX6326" fmla="*/ 2468028 w 11806666"/>
              <a:gd name="connsiteY6326" fmla="*/ 51101 h 10285413"/>
              <a:gd name="connsiteX6327" fmla="*/ 2478060 w 11806666"/>
              <a:gd name="connsiteY6327" fmla="*/ 71168 h 10285413"/>
              <a:gd name="connsiteX6328" fmla="*/ 2488093 w 11806666"/>
              <a:gd name="connsiteY6328" fmla="*/ 51101 h 10285413"/>
              <a:gd name="connsiteX6329" fmla="*/ 2488093 w 11806666"/>
              <a:gd name="connsiteY6329" fmla="*/ 71168 h 10285413"/>
              <a:gd name="connsiteX6330" fmla="*/ 2488093 w 11806666"/>
              <a:gd name="connsiteY6330" fmla="*/ 111299 h 10285413"/>
              <a:gd name="connsiteX6331" fmla="*/ 2478060 w 11806666"/>
              <a:gd name="connsiteY6331" fmla="*/ 131363 h 10285413"/>
              <a:gd name="connsiteX6332" fmla="*/ 2447963 w 11806666"/>
              <a:gd name="connsiteY6332" fmla="*/ 191559 h 10285413"/>
              <a:gd name="connsiteX6333" fmla="*/ 2417866 w 11806666"/>
              <a:gd name="connsiteY6333" fmla="*/ 231690 h 10285413"/>
              <a:gd name="connsiteX6334" fmla="*/ 2407832 w 11806666"/>
              <a:gd name="connsiteY6334" fmla="*/ 251754 h 10285413"/>
              <a:gd name="connsiteX6335" fmla="*/ 2367704 w 11806666"/>
              <a:gd name="connsiteY6335" fmla="*/ 291885 h 10285413"/>
              <a:gd name="connsiteX6336" fmla="*/ 2287440 w 11806666"/>
              <a:gd name="connsiteY6336" fmla="*/ 382181 h 10285413"/>
              <a:gd name="connsiteX6337" fmla="*/ 2257342 w 11806666"/>
              <a:gd name="connsiteY6337" fmla="*/ 432342 h 10285413"/>
              <a:gd name="connsiteX6338" fmla="*/ 2287440 w 11806666"/>
              <a:gd name="connsiteY6338" fmla="*/ 392211 h 10285413"/>
              <a:gd name="connsiteX6339" fmla="*/ 2307504 w 11806666"/>
              <a:gd name="connsiteY6339" fmla="*/ 432342 h 10285413"/>
              <a:gd name="connsiteX6340" fmla="*/ 2287440 w 11806666"/>
              <a:gd name="connsiteY6340" fmla="*/ 472474 h 10285413"/>
              <a:gd name="connsiteX6341" fmla="*/ 2267375 w 11806666"/>
              <a:gd name="connsiteY6341" fmla="*/ 502571 h 10285413"/>
              <a:gd name="connsiteX6342" fmla="*/ 2247309 w 11806666"/>
              <a:gd name="connsiteY6342" fmla="*/ 532669 h 10285413"/>
              <a:gd name="connsiteX6343" fmla="*/ 2227244 w 11806666"/>
              <a:gd name="connsiteY6343" fmla="*/ 552736 h 10285413"/>
              <a:gd name="connsiteX6344" fmla="*/ 2187115 w 11806666"/>
              <a:gd name="connsiteY6344" fmla="*/ 612931 h 10285413"/>
              <a:gd name="connsiteX6345" fmla="*/ 2126920 w 11806666"/>
              <a:gd name="connsiteY6345" fmla="*/ 653062 h 10285413"/>
              <a:gd name="connsiteX6346" fmla="*/ 2106851 w 11806666"/>
              <a:gd name="connsiteY6346" fmla="*/ 653062 h 10285413"/>
              <a:gd name="connsiteX6347" fmla="*/ 2126920 w 11806666"/>
              <a:gd name="connsiteY6347" fmla="*/ 612931 h 10285413"/>
              <a:gd name="connsiteX6348" fmla="*/ 2126920 w 11806666"/>
              <a:gd name="connsiteY6348" fmla="*/ 592864 h 10285413"/>
              <a:gd name="connsiteX6349" fmla="*/ 2146984 w 11806666"/>
              <a:gd name="connsiteY6349" fmla="*/ 592864 h 10285413"/>
              <a:gd name="connsiteX6350" fmla="*/ 2146984 w 11806666"/>
              <a:gd name="connsiteY6350" fmla="*/ 572800 h 10285413"/>
              <a:gd name="connsiteX6351" fmla="*/ 2026592 w 11806666"/>
              <a:gd name="connsiteY6351" fmla="*/ 653062 h 10285413"/>
              <a:gd name="connsiteX6352" fmla="*/ 1966397 w 11806666"/>
              <a:gd name="connsiteY6352" fmla="*/ 693190 h 10285413"/>
              <a:gd name="connsiteX6353" fmla="*/ 2006526 w 11806666"/>
              <a:gd name="connsiteY6353" fmla="*/ 632995 h 10285413"/>
              <a:gd name="connsiteX6354" fmla="*/ 2106851 w 11806666"/>
              <a:gd name="connsiteY6354" fmla="*/ 512605 h 10285413"/>
              <a:gd name="connsiteX6355" fmla="*/ 2247309 w 11806666"/>
              <a:gd name="connsiteY6355" fmla="*/ 352080 h 10285413"/>
              <a:gd name="connsiteX6356" fmla="*/ 2297473 w 11806666"/>
              <a:gd name="connsiteY6356" fmla="*/ 291885 h 10285413"/>
              <a:gd name="connsiteX6357" fmla="*/ 2367704 w 11806666"/>
              <a:gd name="connsiteY6357" fmla="*/ 211626 h 10285413"/>
              <a:gd name="connsiteX6358" fmla="*/ 2468028 w 11806666"/>
              <a:gd name="connsiteY6358" fmla="*/ 71168 h 10285413"/>
              <a:gd name="connsiteX6359" fmla="*/ 2427898 w 11806666"/>
              <a:gd name="connsiteY6359" fmla="*/ 91232 h 10285413"/>
              <a:gd name="connsiteX6360" fmla="*/ 2407832 w 11806666"/>
              <a:gd name="connsiteY6360" fmla="*/ 111299 h 10285413"/>
              <a:gd name="connsiteX6361" fmla="*/ 2367704 w 11806666"/>
              <a:gd name="connsiteY6361" fmla="*/ 151428 h 10285413"/>
              <a:gd name="connsiteX6362" fmla="*/ 2337606 w 11806666"/>
              <a:gd name="connsiteY6362" fmla="*/ 181528 h 10285413"/>
              <a:gd name="connsiteX6363" fmla="*/ 2297473 w 11806666"/>
              <a:gd name="connsiteY6363" fmla="*/ 241723 h 10285413"/>
              <a:gd name="connsiteX6364" fmla="*/ 2227244 w 11806666"/>
              <a:gd name="connsiteY6364" fmla="*/ 311952 h 10285413"/>
              <a:gd name="connsiteX6365" fmla="*/ 2157017 w 11806666"/>
              <a:gd name="connsiteY6365" fmla="*/ 382181 h 10285413"/>
              <a:gd name="connsiteX6366" fmla="*/ 2126920 w 11806666"/>
              <a:gd name="connsiteY6366" fmla="*/ 412278 h 10285413"/>
              <a:gd name="connsiteX6367" fmla="*/ 2066723 w 11806666"/>
              <a:gd name="connsiteY6367" fmla="*/ 472474 h 10285413"/>
              <a:gd name="connsiteX6368" fmla="*/ 2026592 w 11806666"/>
              <a:gd name="connsiteY6368" fmla="*/ 532669 h 10285413"/>
              <a:gd name="connsiteX6369" fmla="*/ 2006526 w 11806666"/>
              <a:gd name="connsiteY6369" fmla="*/ 559423 h 10285413"/>
              <a:gd name="connsiteX6370" fmla="*/ 2006526 w 11806666"/>
              <a:gd name="connsiteY6370" fmla="*/ 550228 h 10285413"/>
              <a:gd name="connsiteX6371" fmla="*/ 2006526 w 11806666"/>
              <a:gd name="connsiteY6371" fmla="*/ 532669 h 10285413"/>
              <a:gd name="connsiteX6372" fmla="*/ 1986461 w 11806666"/>
              <a:gd name="connsiteY6372" fmla="*/ 552736 h 10285413"/>
              <a:gd name="connsiteX6373" fmla="*/ 1966397 w 11806666"/>
              <a:gd name="connsiteY6373" fmla="*/ 572800 h 10285413"/>
              <a:gd name="connsiteX6374" fmla="*/ 1986461 w 11806666"/>
              <a:gd name="connsiteY6374" fmla="*/ 572800 h 10285413"/>
              <a:gd name="connsiteX6375" fmla="*/ 1997926 w 11806666"/>
              <a:gd name="connsiteY6375" fmla="*/ 570888 h 10285413"/>
              <a:gd name="connsiteX6376" fmla="*/ 1966397 w 11806666"/>
              <a:gd name="connsiteY6376" fmla="*/ 612931 h 10285413"/>
              <a:gd name="connsiteX6377" fmla="*/ 1725615 w 11806666"/>
              <a:gd name="connsiteY6377" fmla="*/ 833648 h 10285413"/>
              <a:gd name="connsiteX6378" fmla="*/ 1715582 w 11806666"/>
              <a:gd name="connsiteY6378" fmla="*/ 873779 h 10285413"/>
              <a:gd name="connsiteX6379" fmla="*/ 1665417 w 11806666"/>
              <a:gd name="connsiteY6379" fmla="*/ 913910 h 10285413"/>
              <a:gd name="connsiteX6380" fmla="*/ 1685484 w 11806666"/>
              <a:gd name="connsiteY6380" fmla="*/ 893843 h 10285413"/>
              <a:gd name="connsiteX6381" fmla="*/ 1645353 w 11806666"/>
              <a:gd name="connsiteY6381" fmla="*/ 913910 h 10285413"/>
              <a:gd name="connsiteX6382" fmla="*/ 1665417 w 11806666"/>
              <a:gd name="connsiteY6382" fmla="*/ 913910 h 10285413"/>
              <a:gd name="connsiteX6383" fmla="*/ 1625285 w 11806666"/>
              <a:gd name="connsiteY6383" fmla="*/ 1054368 h 10285413"/>
              <a:gd name="connsiteX6384" fmla="*/ 1585158 w 11806666"/>
              <a:gd name="connsiteY6384" fmla="*/ 1094499 h 10285413"/>
              <a:gd name="connsiteX6385" fmla="*/ 1565090 w 11806666"/>
              <a:gd name="connsiteY6385" fmla="*/ 1114563 h 10285413"/>
              <a:gd name="connsiteX6386" fmla="*/ 1575123 w 11806666"/>
              <a:gd name="connsiteY6386" fmla="*/ 1134627 h 10285413"/>
              <a:gd name="connsiteX6387" fmla="*/ 1605221 w 11806666"/>
              <a:gd name="connsiteY6387" fmla="*/ 1114563 h 10285413"/>
              <a:gd name="connsiteX6388" fmla="*/ 1625285 w 11806666"/>
              <a:gd name="connsiteY6388" fmla="*/ 1114563 h 10285413"/>
              <a:gd name="connsiteX6389" fmla="*/ 1605221 w 11806666"/>
              <a:gd name="connsiteY6389" fmla="*/ 1154694 h 10285413"/>
              <a:gd name="connsiteX6390" fmla="*/ 1585158 w 11806666"/>
              <a:gd name="connsiteY6390" fmla="*/ 1194825 h 10285413"/>
              <a:gd name="connsiteX6391" fmla="*/ 1595189 w 11806666"/>
              <a:gd name="connsiteY6391" fmla="*/ 1224923 h 10285413"/>
              <a:gd name="connsiteX6392" fmla="*/ 1625285 w 11806666"/>
              <a:gd name="connsiteY6392" fmla="*/ 1234953 h 10285413"/>
              <a:gd name="connsiteX6393" fmla="*/ 1605221 w 11806666"/>
              <a:gd name="connsiteY6393" fmla="*/ 1255020 h 10285413"/>
              <a:gd name="connsiteX6394" fmla="*/ 1545026 w 11806666"/>
              <a:gd name="connsiteY6394" fmla="*/ 1194825 h 10285413"/>
              <a:gd name="connsiteX6395" fmla="*/ 1545026 w 11806666"/>
              <a:gd name="connsiteY6395" fmla="*/ 1275085 h 10285413"/>
              <a:gd name="connsiteX6396" fmla="*/ 1585158 w 11806666"/>
              <a:gd name="connsiteY6396" fmla="*/ 1275085 h 10285413"/>
              <a:gd name="connsiteX6397" fmla="*/ 1605221 w 11806666"/>
              <a:gd name="connsiteY6397" fmla="*/ 1275085 h 10285413"/>
              <a:gd name="connsiteX6398" fmla="*/ 1645353 w 11806666"/>
              <a:gd name="connsiteY6398" fmla="*/ 1214889 h 10285413"/>
              <a:gd name="connsiteX6399" fmla="*/ 1665417 w 11806666"/>
              <a:gd name="connsiteY6399" fmla="*/ 1174758 h 10285413"/>
              <a:gd name="connsiteX6400" fmla="*/ 1685484 w 11806666"/>
              <a:gd name="connsiteY6400" fmla="*/ 1174758 h 10285413"/>
              <a:gd name="connsiteX6401" fmla="*/ 1705548 w 11806666"/>
              <a:gd name="connsiteY6401" fmla="*/ 1194825 h 10285413"/>
              <a:gd name="connsiteX6402" fmla="*/ 1725615 w 11806666"/>
              <a:gd name="connsiteY6402" fmla="*/ 1214889 h 10285413"/>
              <a:gd name="connsiteX6403" fmla="*/ 1725615 w 11806666"/>
              <a:gd name="connsiteY6403" fmla="*/ 1234953 h 10285413"/>
              <a:gd name="connsiteX6404" fmla="*/ 1745679 w 11806666"/>
              <a:gd name="connsiteY6404" fmla="*/ 1255020 h 10285413"/>
              <a:gd name="connsiteX6405" fmla="*/ 1785811 w 11806666"/>
              <a:gd name="connsiteY6405" fmla="*/ 1214889 h 10285413"/>
              <a:gd name="connsiteX6406" fmla="*/ 1846006 w 11806666"/>
              <a:gd name="connsiteY6406" fmla="*/ 1174758 h 10285413"/>
              <a:gd name="connsiteX6407" fmla="*/ 1785811 w 11806666"/>
              <a:gd name="connsiteY6407" fmla="*/ 1244987 h 10285413"/>
              <a:gd name="connsiteX6408" fmla="*/ 1745679 w 11806666"/>
              <a:gd name="connsiteY6408" fmla="*/ 1315216 h 10285413"/>
              <a:gd name="connsiteX6409" fmla="*/ 1765743 w 11806666"/>
              <a:gd name="connsiteY6409" fmla="*/ 1335280 h 10285413"/>
              <a:gd name="connsiteX6410" fmla="*/ 1785811 w 11806666"/>
              <a:gd name="connsiteY6410" fmla="*/ 1335280 h 10285413"/>
              <a:gd name="connsiteX6411" fmla="*/ 1886134 w 11806666"/>
              <a:gd name="connsiteY6411" fmla="*/ 1234953 h 10285413"/>
              <a:gd name="connsiteX6412" fmla="*/ 1906198 w 11806666"/>
              <a:gd name="connsiteY6412" fmla="*/ 1174758 h 10285413"/>
              <a:gd name="connsiteX6413" fmla="*/ 1906198 w 11806666"/>
              <a:gd name="connsiteY6413" fmla="*/ 1144661 h 10285413"/>
              <a:gd name="connsiteX6414" fmla="*/ 1916234 w 11806666"/>
              <a:gd name="connsiteY6414" fmla="*/ 1134627 h 10285413"/>
              <a:gd name="connsiteX6415" fmla="*/ 1936298 w 11806666"/>
              <a:gd name="connsiteY6415" fmla="*/ 1114563 h 10285413"/>
              <a:gd name="connsiteX6416" fmla="*/ 1946331 w 11806666"/>
              <a:gd name="connsiteY6416" fmla="*/ 1094499 h 10285413"/>
              <a:gd name="connsiteX6417" fmla="*/ 1926263 w 11806666"/>
              <a:gd name="connsiteY6417" fmla="*/ 1084465 h 10285413"/>
              <a:gd name="connsiteX6418" fmla="*/ 1886134 w 11806666"/>
              <a:gd name="connsiteY6418" fmla="*/ 1114563 h 10285413"/>
              <a:gd name="connsiteX6419" fmla="*/ 1926263 w 11806666"/>
              <a:gd name="connsiteY6419" fmla="*/ 1074432 h 10285413"/>
              <a:gd name="connsiteX6420" fmla="*/ 1946331 w 11806666"/>
              <a:gd name="connsiteY6420" fmla="*/ 1054368 h 10285413"/>
              <a:gd name="connsiteX6421" fmla="*/ 1966397 w 11806666"/>
              <a:gd name="connsiteY6421" fmla="*/ 1034301 h 10285413"/>
              <a:gd name="connsiteX6422" fmla="*/ 2016558 w 11806666"/>
              <a:gd name="connsiteY6422" fmla="*/ 984139 h 10285413"/>
              <a:gd name="connsiteX6423" fmla="*/ 2036623 w 11806666"/>
              <a:gd name="connsiteY6423" fmla="*/ 944008 h 10285413"/>
              <a:gd name="connsiteX6424" fmla="*/ 2046656 w 11806666"/>
              <a:gd name="connsiteY6424" fmla="*/ 923944 h 10285413"/>
              <a:gd name="connsiteX6425" fmla="*/ 2086787 w 11806666"/>
              <a:gd name="connsiteY6425" fmla="*/ 913910 h 10285413"/>
              <a:gd name="connsiteX6426" fmla="*/ 2106851 w 11806666"/>
              <a:gd name="connsiteY6426" fmla="*/ 893843 h 10285413"/>
              <a:gd name="connsiteX6427" fmla="*/ 2126920 w 11806666"/>
              <a:gd name="connsiteY6427" fmla="*/ 893843 h 10285413"/>
              <a:gd name="connsiteX6428" fmla="*/ 2146984 w 11806666"/>
              <a:gd name="connsiteY6428" fmla="*/ 873779 h 10285413"/>
              <a:gd name="connsiteX6429" fmla="*/ 2146984 w 11806666"/>
              <a:gd name="connsiteY6429" fmla="*/ 853715 h 10285413"/>
              <a:gd name="connsiteX6430" fmla="*/ 2146984 w 11806666"/>
              <a:gd name="connsiteY6430" fmla="*/ 833648 h 10285413"/>
              <a:gd name="connsiteX6431" fmla="*/ 2167046 w 11806666"/>
              <a:gd name="connsiteY6431" fmla="*/ 833648 h 10285413"/>
              <a:gd name="connsiteX6432" fmla="*/ 2187115 w 11806666"/>
              <a:gd name="connsiteY6432" fmla="*/ 783486 h 10285413"/>
              <a:gd name="connsiteX6433" fmla="*/ 2247309 w 11806666"/>
              <a:gd name="connsiteY6433" fmla="*/ 733322 h 10285413"/>
              <a:gd name="connsiteX6434" fmla="*/ 2337606 w 11806666"/>
              <a:gd name="connsiteY6434" fmla="*/ 612931 h 10285413"/>
              <a:gd name="connsiteX6435" fmla="*/ 2407832 w 11806666"/>
              <a:gd name="connsiteY6435" fmla="*/ 512605 h 10285413"/>
              <a:gd name="connsiteX6436" fmla="*/ 2488093 w 11806666"/>
              <a:gd name="connsiteY6436" fmla="*/ 392211 h 10285413"/>
              <a:gd name="connsiteX6437" fmla="*/ 2498126 w 11806666"/>
              <a:gd name="connsiteY6437" fmla="*/ 412278 h 10285413"/>
              <a:gd name="connsiteX6438" fmla="*/ 2528223 w 11806666"/>
              <a:gd name="connsiteY6438" fmla="*/ 392211 h 10285413"/>
              <a:gd name="connsiteX6439" fmla="*/ 2538257 w 11806666"/>
              <a:gd name="connsiteY6439" fmla="*/ 372147 h 10285413"/>
              <a:gd name="connsiteX6440" fmla="*/ 2548288 w 11806666"/>
              <a:gd name="connsiteY6440" fmla="*/ 352080 h 10285413"/>
              <a:gd name="connsiteX6441" fmla="*/ 2588421 w 11806666"/>
              <a:gd name="connsiteY6441" fmla="*/ 332016 h 10285413"/>
              <a:gd name="connsiteX6442" fmla="*/ 2568352 w 11806666"/>
              <a:gd name="connsiteY6442" fmla="*/ 352080 h 10285413"/>
              <a:gd name="connsiteX6443" fmla="*/ 2548288 w 11806666"/>
              <a:gd name="connsiteY6443" fmla="*/ 372147 h 10285413"/>
              <a:gd name="connsiteX6444" fmla="*/ 2648616 w 11806666"/>
              <a:gd name="connsiteY6444" fmla="*/ 291885 h 10285413"/>
              <a:gd name="connsiteX6445" fmla="*/ 2668681 w 11806666"/>
              <a:gd name="connsiteY6445" fmla="*/ 271821 h 10285413"/>
              <a:gd name="connsiteX6446" fmla="*/ 2708812 w 11806666"/>
              <a:gd name="connsiteY6446" fmla="*/ 211626 h 10285413"/>
              <a:gd name="connsiteX6447" fmla="*/ 2789071 w 11806666"/>
              <a:gd name="connsiteY6447" fmla="*/ 111299 h 10285413"/>
              <a:gd name="connsiteX6448" fmla="*/ 2779038 w 11806666"/>
              <a:gd name="connsiteY6448" fmla="*/ 91232 h 10285413"/>
              <a:gd name="connsiteX6449" fmla="*/ 2789071 w 11806666"/>
              <a:gd name="connsiteY6449" fmla="*/ 51101 h 10285413"/>
              <a:gd name="connsiteX6450" fmla="*/ 2805375 w 11806666"/>
              <a:gd name="connsiteY6450" fmla="*/ 24767 h 10285413"/>
              <a:gd name="connsiteX6451" fmla="*/ 2823751 w 11806666"/>
              <a:gd name="connsiteY6451" fmla="*/ 0 h 10285413"/>
              <a:gd name="connsiteX6452" fmla="*/ 2858411 w 11806666"/>
              <a:gd name="connsiteY6452" fmla="*/ 0 h 10285413"/>
              <a:gd name="connsiteX6453" fmla="*/ 2849269 w 11806666"/>
              <a:gd name="connsiteY6453" fmla="*/ 10973 h 10285413"/>
              <a:gd name="connsiteX6454" fmla="*/ 2849269 w 11806666"/>
              <a:gd name="connsiteY6454" fmla="*/ 51101 h 10285413"/>
              <a:gd name="connsiteX6455" fmla="*/ 2869335 w 11806666"/>
              <a:gd name="connsiteY6455" fmla="*/ 21004 h 10285413"/>
              <a:gd name="connsiteX6456" fmla="*/ 2879368 w 11806666"/>
              <a:gd name="connsiteY6456" fmla="*/ 3448 h 10285413"/>
              <a:gd name="connsiteX6457" fmla="*/ 2882550 w 11806666"/>
              <a:gd name="connsiteY6457" fmla="*/ 0 h 10285413"/>
              <a:gd name="connsiteX6458" fmla="*/ 10193165 w 11806666"/>
              <a:gd name="connsiteY6458" fmla="*/ 0 h 10285413"/>
              <a:gd name="connsiteX6459" fmla="*/ 10193165 w 11806666"/>
              <a:gd name="connsiteY6459" fmla="*/ 31037 h 10285413"/>
              <a:gd name="connsiteX6460" fmla="*/ 10153034 w 11806666"/>
              <a:gd name="connsiteY6460" fmla="*/ 31037 h 10285413"/>
              <a:gd name="connsiteX6461" fmla="*/ 10132970 w 11806666"/>
              <a:gd name="connsiteY6461" fmla="*/ 61135 h 10285413"/>
              <a:gd name="connsiteX6462" fmla="*/ 10143001 w 11806666"/>
              <a:gd name="connsiteY6462" fmla="*/ 71168 h 10285413"/>
              <a:gd name="connsiteX6463" fmla="*/ 10163067 w 11806666"/>
              <a:gd name="connsiteY6463" fmla="*/ 61135 h 10285413"/>
              <a:gd name="connsiteX6464" fmla="*/ 10193165 w 11806666"/>
              <a:gd name="connsiteY6464" fmla="*/ 51101 h 10285413"/>
              <a:gd name="connsiteX6465" fmla="*/ 10153034 w 11806666"/>
              <a:gd name="connsiteY6465" fmla="*/ 71168 h 10285413"/>
              <a:gd name="connsiteX6466" fmla="*/ 10092839 w 11806666"/>
              <a:gd name="connsiteY6466" fmla="*/ 111299 h 10285413"/>
              <a:gd name="connsiteX6467" fmla="*/ 10012577 w 11806666"/>
              <a:gd name="connsiteY6467" fmla="*/ 191559 h 10285413"/>
              <a:gd name="connsiteX6468" fmla="*/ 9872119 w 11806666"/>
              <a:gd name="connsiteY6468" fmla="*/ 332016 h 10285413"/>
              <a:gd name="connsiteX6469" fmla="*/ 9852055 w 11806666"/>
              <a:gd name="connsiteY6469" fmla="*/ 332016 h 10285413"/>
              <a:gd name="connsiteX6470" fmla="*/ 9811924 w 11806666"/>
              <a:gd name="connsiteY6470" fmla="*/ 392211 h 10285413"/>
              <a:gd name="connsiteX6471" fmla="*/ 9711597 w 11806666"/>
              <a:gd name="connsiteY6471" fmla="*/ 512605 h 10285413"/>
              <a:gd name="connsiteX6472" fmla="*/ 9671466 w 11806666"/>
              <a:gd name="connsiteY6472" fmla="*/ 552736 h 10285413"/>
              <a:gd name="connsiteX6473" fmla="*/ 9671466 w 11806666"/>
              <a:gd name="connsiteY6473" fmla="*/ 612931 h 10285413"/>
              <a:gd name="connsiteX6474" fmla="*/ 9711597 w 11806666"/>
              <a:gd name="connsiteY6474" fmla="*/ 612931 h 10285413"/>
              <a:gd name="connsiteX6475" fmla="*/ 9691533 w 11806666"/>
              <a:gd name="connsiteY6475" fmla="*/ 632995 h 10285413"/>
              <a:gd name="connsiteX6476" fmla="*/ 9651402 w 11806666"/>
              <a:gd name="connsiteY6476" fmla="*/ 653062 h 10285413"/>
              <a:gd name="connsiteX6477" fmla="*/ 9601238 w 11806666"/>
              <a:gd name="connsiteY6477" fmla="*/ 703224 h 10285413"/>
              <a:gd name="connsiteX6478" fmla="*/ 9551076 w 11806666"/>
              <a:gd name="connsiteY6478" fmla="*/ 753388 h 10285413"/>
              <a:gd name="connsiteX6479" fmla="*/ 9591207 w 11806666"/>
              <a:gd name="connsiteY6479" fmla="*/ 733322 h 10285413"/>
              <a:gd name="connsiteX6480" fmla="*/ 9631335 w 11806666"/>
              <a:gd name="connsiteY6480" fmla="*/ 693190 h 10285413"/>
              <a:gd name="connsiteX6481" fmla="*/ 9751729 w 11806666"/>
              <a:gd name="connsiteY6481" fmla="*/ 592864 h 10285413"/>
              <a:gd name="connsiteX6482" fmla="*/ 9771793 w 11806666"/>
              <a:gd name="connsiteY6482" fmla="*/ 572800 h 10285413"/>
              <a:gd name="connsiteX6483" fmla="*/ 9771793 w 11806666"/>
              <a:gd name="connsiteY6483" fmla="*/ 552736 h 10285413"/>
              <a:gd name="connsiteX6484" fmla="*/ 9751729 w 11806666"/>
              <a:gd name="connsiteY6484" fmla="*/ 532669 h 10285413"/>
              <a:gd name="connsiteX6485" fmla="*/ 9771793 w 11806666"/>
              <a:gd name="connsiteY6485" fmla="*/ 512605 h 10285413"/>
              <a:gd name="connsiteX6486" fmla="*/ 9771793 w 11806666"/>
              <a:gd name="connsiteY6486" fmla="*/ 492538 h 10285413"/>
              <a:gd name="connsiteX6487" fmla="*/ 9882153 w 11806666"/>
              <a:gd name="connsiteY6487" fmla="*/ 382181 h 10285413"/>
              <a:gd name="connsiteX6488" fmla="*/ 9972445 w 11806666"/>
              <a:gd name="connsiteY6488" fmla="*/ 291885 h 10285413"/>
              <a:gd name="connsiteX6489" fmla="*/ 9952381 w 11806666"/>
              <a:gd name="connsiteY6489" fmla="*/ 332016 h 10285413"/>
              <a:gd name="connsiteX6490" fmla="*/ 9912250 w 11806666"/>
              <a:gd name="connsiteY6490" fmla="*/ 372147 h 10285413"/>
              <a:gd name="connsiteX6491" fmla="*/ 9932317 w 11806666"/>
              <a:gd name="connsiteY6491" fmla="*/ 392211 h 10285413"/>
              <a:gd name="connsiteX6492" fmla="*/ 9972445 w 11806666"/>
              <a:gd name="connsiteY6492" fmla="*/ 422309 h 10285413"/>
              <a:gd name="connsiteX6493" fmla="*/ 9992512 w 11806666"/>
              <a:gd name="connsiteY6493" fmla="*/ 432342 h 10285413"/>
              <a:gd name="connsiteX6494" fmla="*/ 9972445 w 11806666"/>
              <a:gd name="connsiteY6494" fmla="*/ 392211 h 10285413"/>
              <a:gd name="connsiteX6495" fmla="*/ 9972445 w 11806666"/>
              <a:gd name="connsiteY6495" fmla="*/ 372147 h 10285413"/>
              <a:gd name="connsiteX6496" fmla="*/ 9982479 w 11806666"/>
              <a:gd name="connsiteY6496" fmla="*/ 342050 h 10285413"/>
              <a:gd name="connsiteX6497" fmla="*/ 9992512 w 11806666"/>
              <a:gd name="connsiteY6497" fmla="*/ 332016 h 10285413"/>
              <a:gd name="connsiteX6498" fmla="*/ 10002546 w 11806666"/>
              <a:gd name="connsiteY6498" fmla="*/ 321983 h 10285413"/>
              <a:gd name="connsiteX6499" fmla="*/ 10012577 w 11806666"/>
              <a:gd name="connsiteY6499" fmla="*/ 291885 h 10285413"/>
              <a:gd name="connsiteX6500" fmla="*/ 10012577 w 11806666"/>
              <a:gd name="connsiteY6500" fmla="*/ 271821 h 10285413"/>
              <a:gd name="connsiteX6501" fmla="*/ 10012577 w 11806666"/>
              <a:gd name="connsiteY6501" fmla="*/ 251754 h 10285413"/>
              <a:gd name="connsiteX6502" fmla="*/ 10012577 w 11806666"/>
              <a:gd name="connsiteY6502" fmla="*/ 231690 h 10285413"/>
              <a:gd name="connsiteX6503" fmla="*/ 10032643 w 11806666"/>
              <a:gd name="connsiteY6503" fmla="*/ 251754 h 10285413"/>
              <a:gd name="connsiteX6504" fmla="*/ 10042674 w 11806666"/>
              <a:gd name="connsiteY6504" fmla="*/ 261787 h 10285413"/>
              <a:gd name="connsiteX6505" fmla="*/ 10042674 w 11806666"/>
              <a:gd name="connsiteY6505" fmla="*/ 241723 h 10285413"/>
              <a:gd name="connsiteX6506" fmla="*/ 10052708 w 11806666"/>
              <a:gd name="connsiteY6506" fmla="*/ 211626 h 10285413"/>
              <a:gd name="connsiteX6507" fmla="*/ 10059875 w 11806666"/>
              <a:gd name="connsiteY6507" fmla="*/ 207325 h 10285413"/>
              <a:gd name="connsiteX6508" fmla="*/ 10057723 w 11806666"/>
              <a:gd name="connsiteY6508" fmla="*/ 211626 h 10285413"/>
              <a:gd name="connsiteX6509" fmla="*/ 10062741 w 11806666"/>
              <a:gd name="connsiteY6509" fmla="*/ 221656 h 10285413"/>
              <a:gd name="connsiteX6510" fmla="*/ 10082805 w 11806666"/>
              <a:gd name="connsiteY6510" fmla="*/ 221656 h 10285413"/>
              <a:gd name="connsiteX6511" fmla="*/ 10082805 w 11806666"/>
              <a:gd name="connsiteY6511" fmla="*/ 201592 h 10285413"/>
              <a:gd name="connsiteX6512" fmla="*/ 10075509 w 11806666"/>
              <a:gd name="connsiteY6512" fmla="*/ 197944 h 10285413"/>
              <a:gd name="connsiteX6513" fmla="*/ 10077790 w 11806666"/>
              <a:gd name="connsiteY6513" fmla="*/ 196577 h 10285413"/>
              <a:gd name="connsiteX6514" fmla="*/ 10112903 w 11806666"/>
              <a:gd name="connsiteY6514" fmla="*/ 191559 h 10285413"/>
              <a:gd name="connsiteX6515" fmla="*/ 10163067 w 11806666"/>
              <a:gd name="connsiteY6515" fmla="*/ 171494 h 10285413"/>
              <a:gd name="connsiteX6516" fmla="*/ 10153034 w 11806666"/>
              <a:gd name="connsiteY6516" fmla="*/ 171494 h 10285413"/>
              <a:gd name="connsiteX6517" fmla="*/ 10164321 w 11806666"/>
              <a:gd name="connsiteY6517" fmla="*/ 163969 h 10285413"/>
              <a:gd name="connsiteX6518" fmla="*/ 10169908 w 11806666"/>
              <a:gd name="connsiteY6518" fmla="*/ 168758 h 10285413"/>
              <a:gd name="connsiteX6519" fmla="*/ 10213229 w 11806666"/>
              <a:gd name="connsiteY6519" fmla="*/ 151428 h 10285413"/>
              <a:gd name="connsiteX6520" fmla="*/ 10253360 w 11806666"/>
              <a:gd name="connsiteY6520" fmla="*/ 71168 h 10285413"/>
              <a:gd name="connsiteX6521" fmla="*/ 10213229 w 11806666"/>
              <a:gd name="connsiteY6521" fmla="*/ 91232 h 10285413"/>
              <a:gd name="connsiteX6522" fmla="*/ 10193165 w 11806666"/>
              <a:gd name="connsiteY6522" fmla="*/ 91232 h 10285413"/>
              <a:gd name="connsiteX6523" fmla="*/ 10233296 w 11806666"/>
              <a:gd name="connsiteY6523" fmla="*/ 51101 h 10285413"/>
              <a:gd name="connsiteX6524" fmla="*/ 10273424 w 11806666"/>
              <a:gd name="connsiteY6524" fmla="*/ 51101 h 10285413"/>
              <a:gd name="connsiteX6525" fmla="*/ 10323588 w 11806666"/>
              <a:gd name="connsiteY6525" fmla="*/ 21004 h 10285413"/>
              <a:gd name="connsiteX6526" fmla="*/ 10344592 w 11806666"/>
              <a:gd name="connsiteY6526" fmla="*/ 0 h 10285413"/>
              <a:gd name="connsiteX6527" fmla="*/ 10469532 w 11806666"/>
              <a:gd name="connsiteY6527" fmla="*/ 0 h 10285413"/>
              <a:gd name="connsiteX6528" fmla="*/ 10454012 w 11806666"/>
              <a:gd name="connsiteY6528" fmla="*/ 31037 h 10285413"/>
              <a:gd name="connsiteX6529" fmla="*/ 10423916 w 11806666"/>
              <a:gd name="connsiteY6529" fmla="*/ 81199 h 10285413"/>
              <a:gd name="connsiteX6530" fmla="*/ 10464048 w 11806666"/>
              <a:gd name="connsiteY6530" fmla="*/ 51101 h 10285413"/>
              <a:gd name="connsiteX6531" fmla="*/ 10504176 w 11806666"/>
              <a:gd name="connsiteY6531" fmla="*/ 10973 h 10285413"/>
              <a:gd name="connsiteX6532" fmla="*/ 10494144 w 11806666"/>
              <a:gd name="connsiteY6532" fmla="*/ 51101 h 10285413"/>
              <a:gd name="connsiteX6533" fmla="*/ 10485544 w 11806666"/>
              <a:gd name="connsiteY6533" fmla="*/ 68302 h 10285413"/>
              <a:gd name="connsiteX6534" fmla="*/ 10494144 w 11806666"/>
              <a:gd name="connsiteY6534" fmla="*/ 61135 h 10285413"/>
              <a:gd name="connsiteX6535" fmla="*/ 10514208 w 11806666"/>
              <a:gd name="connsiteY6535" fmla="*/ 51101 h 10285413"/>
              <a:gd name="connsiteX6536" fmla="*/ 10534276 w 11806666"/>
              <a:gd name="connsiteY6536" fmla="*/ 10973 h 10285413"/>
              <a:gd name="connsiteX6537" fmla="*/ 10516720 w 11806666"/>
              <a:gd name="connsiteY6537" fmla="*/ 0 h 10285413"/>
              <a:gd name="connsiteX6538" fmla="*/ 10615476 w 11806666"/>
              <a:gd name="connsiteY6538" fmla="*/ 0 h 10285413"/>
              <a:gd name="connsiteX6539" fmla="*/ 10614536 w 11806666"/>
              <a:gd name="connsiteY6539" fmla="*/ 939 h 10285413"/>
              <a:gd name="connsiteX6540" fmla="*/ 10574404 w 11806666"/>
              <a:gd name="connsiteY6540" fmla="*/ 31037 h 10285413"/>
              <a:gd name="connsiteX6541" fmla="*/ 10574404 w 11806666"/>
              <a:gd name="connsiteY6541" fmla="*/ 51101 h 10285413"/>
              <a:gd name="connsiteX6542" fmla="*/ 10514208 w 11806666"/>
              <a:gd name="connsiteY6542" fmla="*/ 111299 h 10285413"/>
              <a:gd name="connsiteX6543" fmla="*/ 10494144 w 11806666"/>
              <a:gd name="connsiteY6543" fmla="*/ 171494 h 10285413"/>
              <a:gd name="connsiteX6544" fmla="*/ 10504176 w 11806666"/>
              <a:gd name="connsiteY6544" fmla="*/ 151428 h 10285413"/>
              <a:gd name="connsiteX6545" fmla="*/ 10514208 w 11806666"/>
              <a:gd name="connsiteY6545" fmla="*/ 151428 h 10285413"/>
              <a:gd name="connsiteX6546" fmla="*/ 10534276 w 11806666"/>
              <a:gd name="connsiteY6546" fmla="*/ 151428 h 10285413"/>
              <a:gd name="connsiteX6547" fmla="*/ 10554340 w 11806666"/>
              <a:gd name="connsiteY6547" fmla="*/ 151428 h 10285413"/>
              <a:gd name="connsiteX6548" fmla="*/ 10574404 w 11806666"/>
              <a:gd name="connsiteY6548" fmla="*/ 151428 h 10285413"/>
              <a:gd name="connsiteX6549" fmla="*/ 10534276 w 11806666"/>
              <a:gd name="connsiteY6549" fmla="*/ 231690 h 10285413"/>
              <a:gd name="connsiteX6550" fmla="*/ 10454012 w 11806666"/>
              <a:gd name="connsiteY6550" fmla="*/ 291885 h 10285413"/>
              <a:gd name="connsiteX6551" fmla="*/ 10413880 w 11806666"/>
              <a:gd name="connsiteY6551" fmla="*/ 332016 h 10285413"/>
              <a:gd name="connsiteX6552" fmla="*/ 10413880 w 11806666"/>
              <a:gd name="connsiteY6552" fmla="*/ 372147 h 10285413"/>
              <a:gd name="connsiteX6553" fmla="*/ 10393816 w 11806666"/>
              <a:gd name="connsiteY6553" fmla="*/ 392211 h 10285413"/>
              <a:gd name="connsiteX6554" fmla="*/ 10313556 w 11806666"/>
              <a:gd name="connsiteY6554" fmla="*/ 492538 h 10285413"/>
              <a:gd name="connsiteX6555" fmla="*/ 10213229 w 11806666"/>
              <a:gd name="connsiteY6555" fmla="*/ 572800 h 10285413"/>
              <a:gd name="connsiteX6556" fmla="*/ 10193165 w 11806666"/>
              <a:gd name="connsiteY6556" fmla="*/ 612931 h 10285413"/>
              <a:gd name="connsiteX6557" fmla="*/ 10153034 w 11806666"/>
              <a:gd name="connsiteY6557" fmla="*/ 653062 h 10285413"/>
              <a:gd name="connsiteX6558" fmla="*/ 10153034 w 11806666"/>
              <a:gd name="connsiteY6558" fmla="*/ 673126 h 10285413"/>
              <a:gd name="connsiteX6559" fmla="*/ 10173098 w 11806666"/>
              <a:gd name="connsiteY6559" fmla="*/ 693190 h 10285413"/>
              <a:gd name="connsiteX6560" fmla="*/ 10132970 w 11806666"/>
              <a:gd name="connsiteY6560" fmla="*/ 693190 h 10285413"/>
              <a:gd name="connsiteX6561" fmla="*/ 10112903 w 11806666"/>
              <a:gd name="connsiteY6561" fmla="*/ 733322 h 10285413"/>
              <a:gd name="connsiteX6562" fmla="*/ 10092839 w 11806666"/>
              <a:gd name="connsiteY6562" fmla="*/ 733322 h 10285413"/>
              <a:gd name="connsiteX6563" fmla="*/ 10012577 w 11806666"/>
              <a:gd name="connsiteY6563" fmla="*/ 793517 h 10285413"/>
              <a:gd name="connsiteX6564" fmla="*/ 9993850 w 11806666"/>
              <a:gd name="connsiteY6564" fmla="*/ 814921 h 10285413"/>
              <a:gd name="connsiteX6565" fmla="*/ 10012577 w 11806666"/>
              <a:gd name="connsiteY6565" fmla="*/ 833648 h 10285413"/>
              <a:gd name="connsiteX6566" fmla="*/ 9992512 w 11806666"/>
              <a:gd name="connsiteY6566" fmla="*/ 833648 h 10285413"/>
              <a:gd name="connsiteX6567" fmla="*/ 9992512 w 11806666"/>
              <a:gd name="connsiteY6567" fmla="*/ 818599 h 10285413"/>
              <a:gd name="connsiteX6568" fmla="*/ 9992512 w 11806666"/>
              <a:gd name="connsiteY6568" fmla="*/ 816450 h 10285413"/>
              <a:gd name="connsiteX6569" fmla="*/ 9977464 w 11806666"/>
              <a:gd name="connsiteY6569" fmla="*/ 833648 h 10285413"/>
              <a:gd name="connsiteX6570" fmla="*/ 9952381 w 11806666"/>
              <a:gd name="connsiteY6570" fmla="*/ 873779 h 10285413"/>
              <a:gd name="connsiteX6571" fmla="*/ 9912250 w 11806666"/>
              <a:gd name="connsiteY6571" fmla="*/ 923944 h 10285413"/>
              <a:gd name="connsiteX6572" fmla="*/ 9892186 w 11806666"/>
              <a:gd name="connsiteY6572" fmla="*/ 923944 h 10285413"/>
              <a:gd name="connsiteX6573" fmla="*/ 9872119 w 11806666"/>
              <a:gd name="connsiteY6573" fmla="*/ 954041 h 10285413"/>
              <a:gd name="connsiteX6574" fmla="*/ 9771793 w 11806666"/>
              <a:gd name="connsiteY6574" fmla="*/ 1054368 h 10285413"/>
              <a:gd name="connsiteX6575" fmla="*/ 9741695 w 11806666"/>
              <a:gd name="connsiteY6575" fmla="*/ 1094499 h 10285413"/>
              <a:gd name="connsiteX6576" fmla="*/ 9731662 w 11806666"/>
              <a:gd name="connsiteY6576" fmla="*/ 1114563 h 10285413"/>
              <a:gd name="connsiteX6577" fmla="*/ 9671466 w 11806666"/>
              <a:gd name="connsiteY6577" fmla="*/ 1214889 h 10285413"/>
              <a:gd name="connsiteX6578" fmla="*/ 9661433 w 11806666"/>
              <a:gd name="connsiteY6578" fmla="*/ 1244987 h 10285413"/>
              <a:gd name="connsiteX6579" fmla="*/ 9651402 w 11806666"/>
              <a:gd name="connsiteY6579" fmla="*/ 1255020 h 10285413"/>
              <a:gd name="connsiteX6580" fmla="*/ 9631335 w 11806666"/>
              <a:gd name="connsiteY6580" fmla="*/ 1275085 h 10285413"/>
              <a:gd name="connsiteX6581" fmla="*/ 9631335 w 11806666"/>
              <a:gd name="connsiteY6581" fmla="*/ 1295151 h 10285413"/>
              <a:gd name="connsiteX6582" fmla="*/ 9731662 w 11806666"/>
              <a:gd name="connsiteY6582" fmla="*/ 1194825 h 10285413"/>
              <a:gd name="connsiteX6583" fmla="*/ 9771793 w 11806666"/>
              <a:gd name="connsiteY6583" fmla="*/ 1154694 h 10285413"/>
              <a:gd name="connsiteX6584" fmla="*/ 9781826 w 11806666"/>
              <a:gd name="connsiteY6584" fmla="*/ 1124596 h 10285413"/>
              <a:gd name="connsiteX6585" fmla="*/ 9791860 w 11806666"/>
              <a:gd name="connsiteY6585" fmla="*/ 1114563 h 10285413"/>
              <a:gd name="connsiteX6586" fmla="*/ 9811924 w 11806666"/>
              <a:gd name="connsiteY6586" fmla="*/ 1094499 h 10285413"/>
              <a:gd name="connsiteX6587" fmla="*/ 9831991 w 11806666"/>
              <a:gd name="connsiteY6587" fmla="*/ 1064398 h 10285413"/>
              <a:gd name="connsiteX6588" fmla="*/ 9892186 w 11806666"/>
              <a:gd name="connsiteY6588" fmla="*/ 984139 h 10285413"/>
              <a:gd name="connsiteX6589" fmla="*/ 9952381 w 11806666"/>
              <a:gd name="connsiteY6589" fmla="*/ 913910 h 10285413"/>
              <a:gd name="connsiteX6590" fmla="*/ 9992512 w 11806666"/>
              <a:gd name="connsiteY6590" fmla="*/ 893843 h 10285413"/>
              <a:gd name="connsiteX6591" fmla="*/ 10012577 w 11806666"/>
              <a:gd name="connsiteY6591" fmla="*/ 893843 h 10285413"/>
              <a:gd name="connsiteX6592" fmla="*/ 10022610 w 11806666"/>
              <a:gd name="connsiteY6592" fmla="*/ 853715 h 10285413"/>
              <a:gd name="connsiteX6593" fmla="*/ 10032643 w 11806666"/>
              <a:gd name="connsiteY6593" fmla="*/ 833648 h 10285413"/>
              <a:gd name="connsiteX6594" fmla="*/ 10173098 w 11806666"/>
              <a:gd name="connsiteY6594" fmla="*/ 733322 h 10285413"/>
              <a:gd name="connsiteX6595" fmla="*/ 10243327 w 11806666"/>
              <a:gd name="connsiteY6595" fmla="*/ 713257 h 10285413"/>
              <a:gd name="connsiteX6596" fmla="*/ 10253360 w 11806666"/>
              <a:gd name="connsiteY6596" fmla="*/ 713257 h 10285413"/>
              <a:gd name="connsiteX6597" fmla="*/ 10243327 w 11806666"/>
              <a:gd name="connsiteY6597" fmla="*/ 683160 h 10285413"/>
              <a:gd name="connsiteX6598" fmla="*/ 10253360 w 11806666"/>
              <a:gd name="connsiteY6598" fmla="*/ 653062 h 10285413"/>
              <a:gd name="connsiteX6599" fmla="*/ 10263394 w 11806666"/>
              <a:gd name="connsiteY6599" fmla="*/ 622962 h 10285413"/>
              <a:gd name="connsiteX6600" fmla="*/ 10273424 w 11806666"/>
              <a:gd name="connsiteY6600" fmla="*/ 612931 h 10285413"/>
              <a:gd name="connsiteX6601" fmla="*/ 10293492 w 11806666"/>
              <a:gd name="connsiteY6601" fmla="*/ 592864 h 10285413"/>
              <a:gd name="connsiteX6602" fmla="*/ 10313556 w 11806666"/>
              <a:gd name="connsiteY6602" fmla="*/ 592864 h 10285413"/>
              <a:gd name="connsiteX6603" fmla="*/ 10353688 w 11806666"/>
              <a:gd name="connsiteY6603" fmla="*/ 492538 h 10285413"/>
              <a:gd name="connsiteX6604" fmla="*/ 10353688 w 11806666"/>
              <a:gd name="connsiteY6604" fmla="*/ 472474 h 10285413"/>
              <a:gd name="connsiteX6605" fmla="*/ 10373752 w 11806666"/>
              <a:gd name="connsiteY6605" fmla="*/ 472474 h 10285413"/>
              <a:gd name="connsiteX6606" fmla="*/ 10393816 w 11806666"/>
              <a:gd name="connsiteY6606" fmla="*/ 472474 h 10285413"/>
              <a:gd name="connsiteX6607" fmla="*/ 10393816 w 11806666"/>
              <a:gd name="connsiteY6607" fmla="*/ 482507 h 10285413"/>
              <a:gd name="connsiteX6608" fmla="*/ 10413880 w 11806666"/>
              <a:gd name="connsiteY6608" fmla="*/ 492538 h 10285413"/>
              <a:gd name="connsiteX6609" fmla="*/ 10423916 w 11806666"/>
              <a:gd name="connsiteY6609" fmla="*/ 482507 h 10285413"/>
              <a:gd name="connsiteX6610" fmla="*/ 10413880 w 11806666"/>
              <a:gd name="connsiteY6610" fmla="*/ 452409 h 10285413"/>
              <a:gd name="connsiteX6611" fmla="*/ 10413880 w 11806666"/>
              <a:gd name="connsiteY6611" fmla="*/ 432342 h 10285413"/>
              <a:gd name="connsiteX6612" fmla="*/ 10433948 w 11806666"/>
              <a:gd name="connsiteY6612" fmla="*/ 452409 h 10285413"/>
              <a:gd name="connsiteX6613" fmla="*/ 10474080 w 11806666"/>
              <a:gd name="connsiteY6613" fmla="*/ 412278 h 10285413"/>
              <a:gd name="connsiteX6614" fmla="*/ 10494144 w 11806666"/>
              <a:gd name="connsiteY6614" fmla="*/ 392211 h 10285413"/>
              <a:gd name="connsiteX6615" fmla="*/ 10534276 w 11806666"/>
              <a:gd name="connsiteY6615" fmla="*/ 332016 h 10285413"/>
              <a:gd name="connsiteX6616" fmla="*/ 10554340 w 11806666"/>
              <a:gd name="connsiteY6616" fmla="*/ 332016 h 10285413"/>
              <a:gd name="connsiteX6617" fmla="*/ 10574404 w 11806666"/>
              <a:gd name="connsiteY6617" fmla="*/ 321983 h 10285413"/>
              <a:gd name="connsiteX6618" fmla="*/ 10594472 w 11806666"/>
              <a:gd name="connsiteY6618" fmla="*/ 311952 h 10285413"/>
              <a:gd name="connsiteX6619" fmla="*/ 10594472 w 11806666"/>
              <a:gd name="connsiteY6619" fmla="*/ 291885 h 10285413"/>
              <a:gd name="connsiteX6620" fmla="*/ 10604504 w 11806666"/>
              <a:gd name="connsiteY6620" fmla="*/ 251754 h 10285413"/>
              <a:gd name="connsiteX6621" fmla="*/ 10634600 w 11806666"/>
              <a:gd name="connsiteY6621" fmla="*/ 231690 h 10285413"/>
              <a:gd name="connsiteX6622" fmla="*/ 10654664 w 11806666"/>
              <a:gd name="connsiteY6622" fmla="*/ 231690 h 10285413"/>
              <a:gd name="connsiteX6623" fmla="*/ 10795124 w 11806666"/>
              <a:gd name="connsiteY6623" fmla="*/ 91232 h 10285413"/>
              <a:gd name="connsiteX6624" fmla="*/ 10815188 w 11806666"/>
              <a:gd name="connsiteY6624" fmla="*/ 71168 h 10285413"/>
              <a:gd name="connsiteX6625" fmla="*/ 10835256 w 11806666"/>
              <a:gd name="connsiteY6625" fmla="*/ 31037 h 10285413"/>
              <a:gd name="connsiteX6626" fmla="*/ 10835256 w 11806666"/>
              <a:gd name="connsiteY6626" fmla="*/ 51101 h 10285413"/>
              <a:gd name="connsiteX6627" fmla="*/ 10855320 w 11806666"/>
              <a:gd name="connsiteY6627" fmla="*/ 51101 h 10285413"/>
              <a:gd name="connsiteX6628" fmla="*/ 10875384 w 11806666"/>
              <a:gd name="connsiteY6628" fmla="*/ 21004 h 10285413"/>
              <a:gd name="connsiteX6629" fmla="*/ 10889388 w 11806666"/>
              <a:gd name="connsiteY6629" fmla="*/ 0 h 10285413"/>
              <a:gd name="connsiteX6630" fmla="*/ 10921000 w 11806666"/>
              <a:gd name="connsiteY6630" fmla="*/ 0 h 10285413"/>
              <a:gd name="connsiteX6631" fmla="*/ 10915512 w 11806666"/>
              <a:gd name="connsiteY6631" fmla="*/ 10973 h 10285413"/>
              <a:gd name="connsiteX6632" fmla="*/ 10915512 w 11806666"/>
              <a:gd name="connsiteY6632" fmla="*/ 31037 h 10285413"/>
              <a:gd name="connsiteX6633" fmla="*/ 10925548 w 11806666"/>
              <a:gd name="connsiteY6633" fmla="*/ 21004 h 10285413"/>
              <a:gd name="connsiteX6634" fmla="*/ 10935580 w 11806666"/>
              <a:gd name="connsiteY6634" fmla="*/ 10973 h 10285413"/>
              <a:gd name="connsiteX6635" fmla="*/ 10958152 w 11806666"/>
              <a:gd name="connsiteY6635" fmla="*/ 3448 h 10285413"/>
              <a:gd name="connsiteX6636" fmla="*/ 10962368 w 11806666"/>
              <a:gd name="connsiteY6636" fmla="*/ 0 h 10285413"/>
              <a:gd name="connsiteX6637" fmla="*/ 11070580 w 11806666"/>
              <a:gd name="connsiteY6637" fmla="*/ 0 h 10285413"/>
              <a:gd name="connsiteX6638" fmla="*/ 11015844 w 11806666"/>
              <a:gd name="connsiteY6638" fmla="*/ 91232 h 10285413"/>
              <a:gd name="connsiteX6639" fmla="*/ 11035908 w 11806666"/>
              <a:gd name="connsiteY6639" fmla="*/ 71168 h 10285413"/>
              <a:gd name="connsiteX6640" fmla="*/ 11055972 w 11806666"/>
              <a:gd name="connsiteY6640" fmla="*/ 51101 h 10285413"/>
              <a:gd name="connsiteX6641" fmla="*/ 11045940 w 11806666"/>
              <a:gd name="connsiteY6641" fmla="*/ 61135 h 10285413"/>
              <a:gd name="connsiteX6642" fmla="*/ 11035908 w 11806666"/>
              <a:gd name="connsiteY6642" fmla="*/ 91232 h 10285413"/>
              <a:gd name="connsiteX6643" fmla="*/ 10995776 w 11806666"/>
              <a:gd name="connsiteY6643" fmla="*/ 111299 h 10285413"/>
              <a:gd name="connsiteX6644" fmla="*/ 10965680 w 11806666"/>
              <a:gd name="connsiteY6644" fmla="*/ 161461 h 10285413"/>
              <a:gd name="connsiteX6645" fmla="*/ 10955644 w 11806666"/>
              <a:gd name="connsiteY6645" fmla="*/ 211626 h 10285413"/>
              <a:gd name="connsiteX6646" fmla="*/ 11035908 w 11806666"/>
              <a:gd name="connsiteY6646" fmla="*/ 111299 h 10285413"/>
              <a:gd name="connsiteX6647" fmla="*/ 11116168 w 11806666"/>
              <a:gd name="connsiteY6647" fmla="*/ 21004 h 10285413"/>
              <a:gd name="connsiteX6648" fmla="*/ 11116168 w 11806666"/>
              <a:gd name="connsiteY6648" fmla="*/ 10973 h 10285413"/>
              <a:gd name="connsiteX6649" fmla="*/ 11096104 w 11806666"/>
              <a:gd name="connsiteY6649" fmla="*/ 10973 h 10285413"/>
              <a:gd name="connsiteX6650" fmla="*/ 11096104 w 11806666"/>
              <a:gd name="connsiteY6650" fmla="*/ 0 h 10285413"/>
              <a:gd name="connsiteX6651" fmla="*/ 11202856 w 11806666"/>
              <a:gd name="connsiteY6651" fmla="*/ 0 h 10285413"/>
              <a:gd name="connsiteX6652" fmla="*/ 11156296 w 11806666"/>
              <a:gd name="connsiteY6652" fmla="*/ 31037 h 10285413"/>
              <a:gd name="connsiteX6653" fmla="*/ 11116168 w 11806666"/>
              <a:gd name="connsiteY6653" fmla="*/ 51101 h 10285413"/>
              <a:gd name="connsiteX6654" fmla="*/ 11116168 w 11806666"/>
              <a:gd name="connsiteY6654" fmla="*/ 71168 h 10285413"/>
              <a:gd name="connsiteX6655" fmla="*/ 11116168 w 11806666"/>
              <a:gd name="connsiteY6655" fmla="*/ 91232 h 10285413"/>
              <a:gd name="connsiteX6656" fmla="*/ 11136232 w 11806666"/>
              <a:gd name="connsiteY6656" fmla="*/ 131363 h 10285413"/>
              <a:gd name="connsiteX6657" fmla="*/ 11116168 w 11806666"/>
              <a:gd name="connsiteY6657" fmla="*/ 151428 h 10285413"/>
              <a:gd name="connsiteX6658" fmla="*/ 11106136 w 11806666"/>
              <a:gd name="connsiteY6658" fmla="*/ 141397 h 10285413"/>
              <a:gd name="connsiteX6659" fmla="*/ 11096104 w 11806666"/>
              <a:gd name="connsiteY6659" fmla="*/ 131363 h 10285413"/>
              <a:gd name="connsiteX6660" fmla="*/ 11076036 w 11806666"/>
              <a:gd name="connsiteY6660" fmla="*/ 111299 h 10285413"/>
              <a:gd name="connsiteX6661" fmla="*/ 11076036 w 11806666"/>
              <a:gd name="connsiteY6661" fmla="*/ 151428 h 10285413"/>
              <a:gd name="connsiteX6662" fmla="*/ 11055972 w 11806666"/>
              <a:gd name="connsiteY6662" fmla="*/ 178182 h 10285413"/>
              <a:gd name="connsiteX6663" fmla="*/ 11055972 w 11806666"/>
              <a:gd name="connsiteY6663" fmla="*/ 171494 h 10285413"/>
              <a:gd name="connsiteX6664" fmla="*/ 11035908 w 11806666"/>
              <a:gd name="connsiteY6664" fmla="*/ 171494 h 10285413"/>
              <a:gd name="connsiteX6665" fmla="*/ 11045940 w 11806666"/>
              <a:gd name="connsiteY6665" fmla="*/ 181528 h 10285413"/>
              <a:gd name="connsiteX6666" fmla="*/ 11050240 w 11806666"/>
              <a:gd name="connsiteY6666" fmla="*/ 185826 h 10285413"/>
              <a:gd name="connsiteX6667" fmla="*/ 11015844 w 11806666"/>
              <a:gd name="connsiteY6667" fmla="*/ 231690 h 10285413"/>
              <a:gd name="connsiteX6668" fmla="*/ 10995776 w 11806666"/>
              <a:gd name="connsiteY6668" fmla="*/ 261787 h 10285413"/>
              <a:gd name="connsiteX6669" fmla="*/ 11045940 w 11806666"/>
              <a:gd name="connsiteY6669" fmla="*/ 241723 h 10285413"/>
              <a:gd name="connsiteX6670" fmla="*/ 11096104 w 11806666"/>
              <a:gd name="connsiteY6670" fmla="*/ 191559 h 10285413"/>
              <a:gd name="connsiteX6671" fmla="*/ 11015844 w 11806666"/>
              <a:gd name="connsiteY6671" fmla="*/ 291885 h 10285413"/>
              <a:gd name="connsiteX6672" fmla="*/ 11015844 w 11806666"/>
              <a:gd name="connsiteY6672" fmla="*/ 332016 h 10285413"/>
              <a:gd name="connsiteX6673" fmla="*/ 11035908 w 11806666"/>
              <a:gd name="connsiteY6673" fmla="*/ 311952 h 10285413"/>
              <a:gd name="connsiteX6674" fmla="*/ 11015844 w 11806666"/>
              <a:gd name="connsiteY6674" fmla="*/ 372147 h 10285413"/>
              <a:gd name="connsiteX6675" fmla="*/ 10995776 w 11806666"/>
              <a:gd name="connsiteY6675" fmla="*/ 392211 h 10285413"/>
              <a:gd name="connsiteX6676" fmla="*/ 10975712 w 11806666"/>
              <a:gd name="connsiteY6676" fmla="*/ 412278 h 10285413"/>
              <a:gd name="connsiteX6677" fmla="*/ 10975712 w 11806666"/>
              <a:gd name="connsiteY6677" fmla="*/ 432342 h 10285413"/>
              <a:gd name="connsiteX6678" fmla="*/ 10955644 w 11806666"/>
              <a:gd name="connsiteY6678" fmla="*/ 432342 h 10285413"/>
              <a:gd name="connsiteX6679" fmla="*/ 10955644 w 11806666"/>
              <a:gd name="connsiteY6679" fmla="*/ 472474 h 10285413"/>
              <a:gd name="connsiteX6680" fmla="*/ 11015844 w 11806666"/>
              <a:gd name="connsiteY6680" fmla="*/ 432342 h 10285413"/>
              <a:gd name="connsiteX6681" fmla="*/ 11045940 w 11806666"/>
              <a:gd name="connsiteY6681" fmla="*/ 412278 h 10285413"/>
              <a:gd name="connsiteX6682" fmla="*/ 11055972 w 11806666"/>
              <a:gd name="connsiteY6682" fmla="*/ 412278 h 10285413"/>
              <a:gd name="connsiteX6683" fmla="*/ 11136232 w 11806666"/>
              <a:gd name="connsiteY6683" fmla="*/ 392211 h 10285413"/>
              <a:gd name="connsiteX6684" fmla="*/ 11196428 w 11806666"/>
              <a:gd name="connsiteY6684" fmla="*/ 332016 h 10285413"/>
              <a:gd name="connsiteX6685" fmla="*/ 11196428 w 11806666"/>
              <a:gd name="connsiteY6685" fmla="*/ 311952 h 10285413"/>
              <a:gd name="connsiteX6686" fmla="*/ 11236560 w 11806666"/>
              <a:gd name="connsiteY6686" fmla="*/ 271821 h 10285413"/>
              <a:gd name="connsiteX6687" fmla="*/ 11276692 w 11806666"/>
              <a:gd name="connsiteY6687" fmla="*/ 231690 h 10285413"/>
              <a:gd name="connsiteX6688" fmla="*/ 11296756 w 11806666"/>
              <a:gd name="connsiteY6688" fmla="*/ 211626 h 10285413"/>
              <a:gd name="connsiteX6689" fmla="*/ 11336884 w 11806666"/>
              <a:gd name="connsiteY6689" fmla="*/ 151428 h 10285413"/>
              <a:gd name="connsiteX6690" fmla="*/ 11356952 w 11806666"/>
              <a:gd name="connsiteY6690" fmla="*/ 141397 h 10285413"/>
              <a:gd name="connsiteX6691" fmla="*/ 11397080 w 11806666"/>
              <a:gd name="connsiteY6691" fmla="*/ 111299 h 10285413"/>
              <a:gd name="connsiteX6692" fmla="*/ 11457276 w 11806666"/>
              <a:gd name="connsiteY6692" fmla="*/ 51101 h 10285413"/>
              <a:gd name="connsiteX6693" fmla="*/ 11497408 w 11806666"/>
              <a:gd name="connsiteY6693" fmla="*/ 10973 h 10285413"/>
              <a:gd name="connsiteX6694" fmla="*/ 11497408 w 11806666"/>
              <a:gd name="connsiteY6694" fmla="*/ 0 h 10285413"/>
              <a:gd name="connsiteX6695" fmla="*/ 11554572 w 11806666"/>
              <a:gd name="connsiteY6695" fmla="*/ 0 h 10285413"/>
              <a:gd name="connsiteX6696" fmla="*/ 11547572 w 11806666"/>
              <a:gd name="connsiteY6696" fmla="*/ 21004 h 10285413"/>
              <a:gd name="connsiteX6697" fmla="*/ 11537540 w 11806666"/>
              <a:gd name="connsiteY6697" fmla="*/ 31037 h 10285413"/>
              <a:gd name="connsiteX6698" fmla="*/ 11537540 w 11806666"/>
              <a:gd name="connsiteY6698" fmla="*/ 51101 h 10285413"/>
              <a:gd name="connsiteX6699" fmla="*/ 11547572 w 11806666"/>
              <a:gd name="connsiteY6699" fmla="*/ 41070 h 10285413"/>
              <a:gd name="connsiteX6700" fmla="*/ 11567636 w 11806666"/>
              <a:gd name="connsiteY6700" fmla="*/ 21004 h 10285413"/>
              <a:gd name="connsiteX6701" fmla="*/ 11587704 w 11806666"/>
              <a:gd name="connsiteY6701" fmla="*/ 10973 h 10285413"/>
              <a:gd name="connsiteX6702" fmla="*/ 11597736 w 11806666"/>
              <a:gd name="connsiteY6702" fmla="*/ 10973 h 10285413"/>
              <a:gd name="connsiteX6703" fmla="*/ 11607768 w 11806666"/>
              <a:gd name="connsiteY6703" fmla="*/ 939 h 10285413"/>
              <a:gd name="connsiteX6704" fmla="*/ 11608708 w 11806666"/>
              <a:gd name="connsiteY6704" fmla="*/ 0 h 10285413"/>
              <a:gd name="connsiteX6705" fmla="*/ 11806666 w 11806666"/>
              <a:gd name="connsiteY6705" fmla="*/ 0 h 10285413"/>
              <a:gd name="connsiteX6706" fmla="*/ 11806666 w 11806666"/>
              <a:gd name="connsiteY6706" fmla="*/ 4922 h 10285413"/>
              <a:gd name="connsiteX6707" fmla="*/ 11798388 w 11806666"/>
              <a:gd name="connsiteY6707" fmla="*/ 5956 h 10285413"/>
              <a:gd name="connsiteX6708" fmla="*/ 11778324 w 11806666"/>
              <a:gd name="connsiteY6708" fmla="*/ 31037 h 10285413"/>
              <a:gd name="connsiteX6709" fmla="*/ 11758256 w 11806666"/>
              <a:gd name="connsiteY6709" fmla="*/ 51101 h 10285413"/>
              <a:gd name="connsiteX6710" fmla="*/ 11718124 w 11806666"/>
              <a:gd name="connsiteY6710" fmla="*/ 71168 h 10285413"/>
              <a:gd name="connsiteX6711" fmla="*/ 11718124 w 11806666"/>
              <a:gd name="connsiteY6711" fmla="*/ 51101 h 10285413"/>
              <a:gd name="connsiteX6712" fmla="*/ 11698060 w 11806666"/>
              <a:gd name="connsiteY6712" fmla="*/ 51101 h 10285413"/>
              <a:gd name="connsiteX6713" fmla="*/ 11718124 w 11806666"/>
              <a:gd name="connsiteY6713" fmla="*/ 71168 h 10285413"/>
              <a:gd name="connsiteX6714" fmla="*/ 11698060 w 11806666"/>
              <a:gd name="connsiteY6714" fmla="*/ 81199 h 10285413"/>
              <a:gd name="connsiteX6715" fmla="*/ 11698060 w 11806666"/>
              <a:gd name="connsiteY6715" fmla="*/ 91232 h 10285413"/>
              <a:gd name="connsiteX6716" fmla="*/ 11718124 w 11806666"/>
              <a:gd name="connsiteY6716" fmla="*/ 111299 h 10285413"/>
              <a:gd name="connsiteX6717" fmla="*/ 11718124 w 11806666"/>
              <a:gd name="connsiteY6717" fmla="*/ 131363 h 10285413"/>
              <a:gd name="connsiteX6718" fmla="*/ 11708092 w 11806666"/>
              <a:gd name="connsiteY6718" fmla="*/ 131363 h 10285413"/>
              <a:gd name="connsiteX6719" fmla="*/ 11688028 w 11806666"/>
              <a:gd name="connsiteY6719" fmla="*/ 121330 h 10285413"/>
              <a:gd name="connsiteX6720" fmla="*/ 11657932 w 11806666"/>
              <a:gd name="connsiteY6720" fmla="*/ 131363 h 10285413"/>
              <a:gd name="connsiteX6721" fmla="*/ 11617800 w 11806666"/>
              <a:gd name="connsiteY6721" fmla="*/ 151428 h 10285413"/>
              <a:gd name="connsiteX6722" fmla="*/ 11597736 w 11806666"/>
              <a:gd name="connsiteY6722" fmla="*/ 191559 h 10285413"/>
              <a:gd name="connsiteX6723" fmla="*/ 11577668 w 11806666"/>
              <a:gd name="connsiteY6723" fmla="*/ 211626 h 10285413"/>
              <a:gd name="connsiteX6724" fmla="*/ 11547572 w 11806666"/>
              <a:gd name="connsiteY6724" fmla="*/ 231690 h 10285413"/>
              <a:gd name="connsiteX6725" fmla="*/ 11557604 w 11806666"/>
              <a:gd name="connsiteY6725" fmla="*/ 251754 h 10285413"/>
              <a:gd name="connsiteX6726" fmla="*/ 11557604 w 11806666"/>
              <a:gd name="connsiteY6726" fmla="*/ 271821 h 10285413"/>
              <a:gd name="connsiteX6727" fmla="*/ 11537540 w 11806666"/>
              <a:gd name="connsiteY6727" fmla="*/ 291885 h 10285413"/>
              <a:gd name="connsiteX6728" fmla="*/ 11517476 w 11806666"/>
              <a:gd name="connsiteY6728" fmla="*/ 291885 h 10285413"/>
              <a:gd name="connsiteX6729" fmla="*/ 11517476 w 11806666"/>
              <a:gd name="connsiteY6729" fmla="*/ 271821 h 10285413"/>
              <a:gd name="connsiteX6730" fmla="*/ 11497408 w 11806666"/>
              <a:gd name="connsiteY6730" fmla="*/ 301918 h 10285413"/>
              <a:gd name="connsiteX6731" fmla="*/ 11517476 w 11806666"/>
              <a:gd name="connsiteY6731" fmla="*/ 332016 h 10285413"/>
              <a:gd name="connsiteX6732" fmla="*/ 11517476 w 11806666"/>
              <a:gd name="connsiteY6732" fmla="*/ 352080 h 10285413"/>
              <a:gd name="connsiteX6733" fmla="*/ 11467308 w 11806666"/>
              <a:gd name="connsiteY6733" fmla="*/ 402245 h 10285413"/>
              <a:gd name="connsiteX6734" fmla="*/ 11427180 w 11806666"/>
              <a:gd name="connsiteY6734" fmla="*/ 432342 h 10285413"/>
              <a:gd name="connsiteX6735" fmla="*/ 11417148 w 11806666"/>
              <a:gd name="connsiteY6735" fmla="*/ 412278 h 10285413"/>
              <a:gd name="connsiteX6736" fmla="*/ 11427180 w 11806666"/>
              <a:gd name="connsiteY6736" fmla="*/ 392211 h 10285413"/>
              <a:gd name="connsiteX6737" fmla="*/ 11407116 w 11806666"/>
              <a:gd name="connsiteY6737" fmla="*/ 402245 h 10285413"/>
              <a:gd name="connsiteX6738" fmla="*/ 11377016 w 11806666"/>
              <a:gd name="connsiteY6738" fmla="*/ 412278 h 10285413"/>
              <a:gd name="connsiteX6739" fmla="*/ 11316820 w 11806666"/>
              <a:gd name="connsiteY6739" fmla="*/ 492538 h 10285413"/>
              <a:gd name="connsiteX6740" fmla="*/ 11276692 w 11806666"/>
              <a:gd name="connsiteY6740" fmla="*/ 482507 h 10285413"/>
              <a:gd name="connsiteX6741" fmla="*/ 11236560 w 11806666"/>
              <a:gd name="connsiteY6741" fmla="*/ 482507 h 10285413"/>
              <a:gd name="connsiteX6742" fmla="*/ 11216496 w 11806666"/>
              <a:gd name="connsiteY6742" fmla="*/ 502571 h 10285413"/>
              <a:gd name="connsiteX6743" fmla="*/ 11236560 w 11806666"/>
              <a:gd name="connsiteY6743" fmla="*/ 532669 h 10285413"/>
              <a:gd name="connsiteX6744" fmla="*/ 11256624 w 11806666"/>
              <a:gd name="connsiteY6744" fmla="*/ 512605 h 10285413"/>
              <a:gd name="connsiteX6745" fmla="*/ 11276692 w 11806666"/>
              <a:gd name="connsiteY6745" fmla="*/ 512605 h 10285413"/>
              <a:gd name="connsiteX6746" fmla="*/ 11336884 w 11806666"/>
              <a:gd name="connsiteY6746" fmla="*/ 512605 h 10285413"/>
              <a:gd name="connsiteX6747" fmla="*/ 11356952 w 11806666"/>
              <a:gd name="connsiteY6747" fmla="*/ 492538 h 10285413"/>
              <a:gd name="connsiteX6748" fmla="*/ 11356952 w 11806666"/>
              <a:gd name="connsiteY6748" fmla="*/ 512605 h 10285413"/>
              <a:gd name="connsiteX6749" fmla="*/ 11306788 w 11806666"/>
              <a:gd name="connsiteY6749" fmla="*/ 552736 h 10285413"/>
              <a:gd name="connsiteX6750" fmla="*/ 11266656 w 11806666"/>
              <a:gd name="connsiteY6750" fmla="*/ 582833 h 10285413"/>
              <a:gd name="connsiteX6751" fmla="*/ 11216496 w 11806666"/>
              <a:gd name="connsiteY6751" fmla="*/ 602898 h 10285413"/>
              <a:gd name="connsiteX6752" fmla="*/ 11176364 w 11806666"/>
              <a:gd name="connsiteY6752" fmla="*/ 653062 h 10285413"/>
              <a:gd name="connsiteX6753" fmla="*/ 11216496 w 11806666"/>
              <a:gd name="connsiteY6753" fmla="*/ 632995 h 10285413"/>
              <a:gd name="connsiteX6754" fmla="*/ 11246592 w 11806666"/>
              <a:gd name="connsiteY6754" fmla="*/ 602898 h 10285413"/>
              <a:gd name="connsiteX6755" fmla="*/ 11256624 w 11806666"/>
              <a:gd name="connsiteY6755" fmla="*/ 592864 h 10285413"/>
              <a:gd name="connsiteX6756" fmla="*/ 10975712 w 11806666"/>
              <a:gd name="connsiteY6756" fmla="*/ 893843 h 10285413"/>
              <a:gd name="connsiteX6757" fmla="*/ 10935580 w 11806666"/>
              <a:gd name="connsiteY6757" fmla="*/ 994170 h 10285413"/>
              <a:gd name="connsiteX6758" fmla="*/ 10956700 w 11806666"/>
              <a:gd name="connsiteY6758" fmla="*/ 992058 h 10285413"/>
              <a:gd name="connsiteX6759" fmla="*/ 10975712 w 11806666"/>
              <a:gd name="connsiteY6759" fmla="*/ 954041 h 10285413"/>
              <a:gd name="connsiteX6760" fmla="*/ 10995776 w 11806666"/>
              <a:gd name="connsiteY6760" fmla="*/ 933974 h 10285413"/>
              <a:gd name="connsiteX6761" fmla="*/ 11015844 w 11806666"/>
              <a:gd name="connsiteY6761" fmla="*/ 913910 h 10285413"/>
              <a:gd name="connsiteX6762" fmla="*/ 11316820 w 11806666"/>
              <a:gd name="connsiteY6762" fmla="*/ 592864 h 10285413"/>
              <a:gd name="connsiteX6763" fmla="*/ 11366984 w 11806666"/>
              <a:gd name="connsiteY6763" fmla="*/ 532669 h 10285413"/>
              <a:gd name="connsiteX6764" fmla="*/ 11368988 w 11806666"/>
              <a:gd name="connsiteY6764" fmla="*/ 520629 h 10285413"/>
              <a:gd name="connsiteX6765" fmla="*/ 11377016 w 11806666"/>
              <a:gd name="connsiteY6765" fmla="*/ 522635 h 10285413"/>
              <a:gd name="connsiteX6766" fmla="*/ 11397080 w 11806666"/>
              <a:gd name="connsiteY6766" fmla="*/ 512605 h 10285413"/>
              <a:gd name="connsiteX6767" fmla="*/ 11437212 w 11806666"/>
              <a:gd name="connsiteY6767" fmla="*/ 472474 h 10285413"/>
              <a:gd name="connsiteX6768" fmla="*/ 11447244 w 11806666"/>
              <a:gd name="connsiteY6768" fmla="*/ 462440 h 10285413"/>
              <a:gd name="connsiteX6769" fmla="*/ 11467308 w 11806666"/>
              <a:gd name="connsiteY6769" fmla="*/ 442376 h 10285413"/>
              <a:gd name="connsiteX6770" fmla="*/ 11497408 w 11806666"/>
              <a:gd name="connsiteY6770" fmla="*/ 432342 h 10285413"/>
              <a:gd name="connsiteX6771" fmla="*/ 11497408 w 11806666"/>
              <a:gd name="connsiteY6771" fmla="*/ 452409 h 10285413"/>
              <a:gd name="connsiteX6772" fmla="*/ 11497408 w 11806666"/>
              <a:gd name="connsiteY6772" fmla="*/ 482507 h 10285413"/>
              <a:gd name="connsiteX6773" fmla="*/ 11557604 w 11806666"/>
              <a:gd name="connsiteY6773" fmla="*/ 472474 h 10285413"/>
              <a:gd name="connsiteX6774" fmla="*/ 11597736 w 11806666"/>
              <a:gd name="connsiteY6774" fmla="*/ 442376 h 10285413"/>
              <a:gd name="connsiteX6775" fmla="*/ 11607768 w 11806666"/>
              <a:gd name="connsiteY6775" fmla="*/ 432342 h 10285413"/>
              <a:gd name="connsiteX6776" fmla="*/ 11647900 w 11806666"/>
              <a:gd name="connsiteY6776" fmla="*/ 412278 h 10285413"/>
              <a:gd name="connsiteX6777" fmla="*/ 11677996 w 11806666"/>
              <a:gd name="connsiteY6777" fmla="*/ 372147 h 10285413"/>
              <a:gd name="connsiteX6778" fmla="*/ 11677996 w 11806666"/>
              <a:gd name="connsiteY6778" fmla="*/ 352080 h 10285413"/>
              <a:gd name="connsiteX6779" fmla="*/ 11698060 w 11806666"/>
              <a:gd name="connsiteY6779" fmla="*/ 372147 h 10285413"/>
              <a:gd name="connsiteX6780" fmla="*/ 11718124 w 11806666"/>
              <a:gd name="connsiteY6780" fmla="*/ 372147 h 10285413"/>
              <a:gd name="connsiteX6781" fmla="*/ 11738192 w 11806666"/>
              <a:gd name="connsiteY6781" fmla="*/ 352080 h 10285413"/>
              <a:gd name="connsiteX6782" fmla="*/ 11758256 w 11806666"/>
              <a:gd name="connsiteY6782" fmla="*/ 392211 h 10285413"/>
              <a:gd name="connsiteX6783" fmla="*/ 11778324 w 11806666"/>
              <a:gd name="connsiteY6783" fmla="*/ 392211 h 10285413"/>
              <a:gd name="connsiteX6784" fmla="*/ 11802150 w 11806666"/>
              <a:gd name="connsiteY6784" fmla="*/ 355843 h 10285413"/>
              <a:gd name="connsiteX6785" fmla="*/ 11806666 w 11806666"/>
              <a:gd name="connsiteY6785" fmla="*/ 344301 h 10285413"/>
              <a:gd name="connsiteX6786" fmla="*/ 11806666 w 11806666"/>
              <a:gd name="connsiteY6786" fmla="*/ 9373044 h 10285413"/>
              <a:gd name="connsiteX6787" fmla="*/ 11800896 w 11806666"/>
              <a:gd name="connsiteY6787" fmla="*/ 9368922 h 10285413"/>
              <a:gd name="connsiteX6788" fmla="*/ 11788352 w 11806666"/>
              <a:gd name="connsiteY6788" fmla="*/ 9371431 h 10285413"/>
              <a:gd name="connsiteX6789" fmla="*/ 11798388 w 11806666"/>
              <a:gd name="connsiteY6789" fmla="*/ 9421593 h 10285413"/>
              <a:gd name="connsiteX6790" fmla="*/ 11806666 w 11806666"/>
              <a:gd name="connsiteY6790" fmla="*/ 9431251 h 10285413"/>
              <a:gd name="connsiteX6791" fmla="*/ 11806666 w 11806666"/>
              <a:gd name="connsiteY6791" fmla="*/ 9483918 h 10285413"/>
              <a:gd name="connsiteX6792" fmla="*/ 11798388 w 11806666"/>
              <a:gd name="connsiteY6792" fmla="*/ 9501855 h 10285413"/>
              <a:gd name="connsiteX6793" fmla="*/ 11758256 w 11806666"/>
              <a:gd name="connsiteY6793" fmla="*/ 9582114 h 10285413"/>
              <a:gd name="connsiteX6794" fmla="*/ 11758256 w 11806666"/>
              <a:gd name="connsiteY6794" fmla="*/ 9602181 h 10285413"/>
              <a:gd name="connsiteX6795" fmla="*/ 11806666 w 11806666"/>
              <a:gd name="connsiteY6795" fmla="*/ 9553772 h 10285413"/>
              <a:gd name="connsiteX6796" fmla="*/ 11806666 w 11806666"/>
              <a:gd name="connsiteY6796" fmla="*/ 9582114 h 10285413"/>
              <a:gd name="connsiteX6797" fmla="*/ 11798388 w 11806666"/>
              <a:gd name="connsiteY6797" fmla="*/ 9582114 h 10285413"/>
              <a:gd name="connsiteX6798" fmla="*/ 11788352 w 11806666"/>
              <a:gd name="connsiteY6798" fmla="*/ 9592148 h 10285413"/>
              <a:gd name="connsiteX6799" fmla="*/ 11758256 w 11806666"/>
              <a:gd name="connsiteY6799" fmla="*/ 9642312 h 10285413"/>
              <a:gd name="connsiteX6800" fmla="*/ 11738192 w 11806666"/>
              <a:gd name="connsiteY6800" fmla="*/ 9662377 h 10285413"/>
              <a:gd name="connsiteX6801" fmla="*/ 11718124 w 11806666"/>
              <a:gd name="connsiteY6801" fmla="*/ 9642312 h 10285413"/>
              <a:gd name="connsiteX6802" fmla="*/ 11698060 w 11806666"/>
              <a:gd name="connsiteY6802" fmla="*/ 9642312 h 10285413"/>
              <a:gd name="connsiteX6803" fmla="*/ 11657932 w 11806666"/>
              <a:gd name="connsiteY6803" fmla="*/ 9642312 h 10285413"/>
              <a:gd name="connsiteX6804" fmla="*/ 11657932 w 11806666"/>
              <a:gd name="connsiteY6804" fmla="*/ 9692474 h 10285413"/>
              <a:gd name="connsiteX6805" fmla="*/ 11657932 w 11806666"/>
              <a:gd name="connsiteY6805" fmla="*/ 9742639 h 10285413"/>
              <a:gd name="connsiteX6806" fmla="*/ 11647900 w 11806666"/>
              <a:gd name="connsiteY6806" fmla="*/ 9772736 h 10285413"/>
              <a:gd name="connsiteX6807" fmla="*/ 11637864 w 11806666"/>
              <a:gd name="connsiteY6807" fmla="*/ 9782767 h 10285413"/>
              <a:gd name="connsiteX6808" fmla="*/ 11617800 w 11806666"/>
              <a:gd name="connsiteY6808" fmla="*/ 9802834 h 10285413"/>
              <a:gd name="connsiteX6809" fmla="*/ 11617800 w 11806666"/>
              <a:gd name="connsiteY6809" fmla="*/ 9822898 h 10285413"/>
              <a:gd name="connsiteX6810" fmla="*/ 11597736 w 11806666"/>
              <a:gd name="connsiteY6810" fmla="*/ 9802834 h 10285413"/>
              <a:gd name="connsiteX6811" fmla="*/ 11587704 w 11806666"/>
              <a:gd name="connsiteY6811" fmla="*/ 9792801 h 10285413"/>
              <a:gd name="connsiteX6812" fmla="*/ 11557604 w 11806666"/>
              <a:gd name="connsiteY6812" fmla="*/ 9842965 h 10285413"/>
              <a:gd name="connsiteX6813" fmla="*/ 11537540 w 11806666"/>
              <a:gd name="connsiteY6813" fmla="*/ 9883094 h 10285413"/>
              <a:gd name="connsiteX6814" fmla="*/ 11497408 w 11806666"/>
              <a:gd name="connsiteY6814" fmla="*/ 9903160 h 10285413"/>
              <a:gd name="connsiteX6815" fmla="*/ 11507440 w 11806666"/>
              <a:gd name="connsiteY6815" fmla="*/ 9873063 h 10285413"/>
              <a:gd name="connsiteX6816" fmla="*/ 11517476 w 11806666"/>
              <a:gd name="connsiteY6816" fmla="*/ 9842965 h 10285413"/>
              <a:gd name="connsiteX6817" fmla="*/ 11497408 w 11806666"/>
              <a:gd name="connsiteY6817" fmla="*/ 9822898 h 10285413"/>
              <a:gd name="connsiteX6818" fmla="*/ 11487376 w 11806666"/>
              <a:gd name="connsiteY6818" fmla="*/ 9822898 h 10285413"/>
              <a:gd name="connsiteX6819" fmla="*/ 11477344 w 11806666"/>
              <a:gd name="connsiteY6819" fmla="*/ 9832932 h 10285413"/>
              <a:gd name="connsiteX6820" fmla="*/ 11457276 w 11806666"/>
              <a:gd name="connsiteY6820" fmla="*/ 9842965 h 10285413"/>
              <a:gd name="connsiteX6821" fmla="*/ 11417148 w 11806666"/>
              <a:gd name="connsiteY6821" fmla="*/ 9923225 h 10285413"/>
              <a:gd name="connsiteX6822" fmla="*/ 11336884 w 11806666"/>
              <a:gd name="connsiteY6822" fmla="*/ 10003487 h 10285413"/>
              <a:gd name="connsiteX6823" fmla="*/ 11276692 w 11806666"/>
              <a:gd name="connsiteY6823" fmla="*/ 10043618 h 10285413"/>
              <a:gd name="connsiteX6824" fmla="*/ 11236560 w 11806666"/>
              <a:gd name="connsiteY6824" fmla="*/ 10003487 h 10285413"/>
              <a:gd name="connsiteX6825" fmla="*/ 11196428 w 11806666"/>
              <a:gd name="connsiteY6825" fmla="*/ 10063682 h 10285413"/>
              <a:gd name="connsiteX6826" fmla="*/ 11176364 w 11806666"/>
              <a:gd name="connsiteY6826" fmla="*/ 10083749 h 10285413"/>
              <a:gd name="connsiteX6827" fmla="*/ 11166332 w 11806666"/>
              <a:gd name="connsiteY6827" fmla="*/ 10063682 h 10285413"/>
              <a:gd name="connsiteX6828" fmla="*/ 11146268 w 11806666"/>
              <a:gd name="connsiteY6828" fmla="*/ 10093780 h 10285413"/>
              <a:gd name="connsiteX6829" fmla="*/ 11156296 w 11806666"/>
              <a:gd name="connsiteY6829" fmla="*/ 10143944 h 10285413"/>
              <a:gd name="connsiteX6830" fmla="*/ 11136232 w 11806666"/>
              <a:gd name="connsiteY6830" fmla="*/ 10143944 h 10285413"/>
              <a:gd name="connsiteX6831" fmla="*/ 11116168 w 11806666"/>
              <a:gd name="connsiteY6831" fmla="*/ 10164009 h 10285413"/>
              <a:gd name="connsiteX6832" fmla="*/ 11076036 w 11806666"/>
              <a:gd name="connsiteY6832" fmla="*/ 10244271 h 10285413"/>
              <a:gd name="connsiteX6833" fmla="*/ 11045940 w 11806666"/>
              <a:gd name="connsiteY6833" fmla="*/ 10284402 h 10285413"/>
              <a:gd name="connsiteX6834" fmla="*/ 11045436 w 11806666"/>
              <a:gd name="connsiteY6834" fmla="*/ 10285413 h 10285413"/>
              <a:gd name="connsiteX6835" fmla="*/ 10895788 w 11806666"/>
              <a:gd name="connsiteY6835" fmla="*/ 10285413 h 10285413"/>
              <a:gd name="connsiteX6836" fmla="*/ 10895448 w 11806666"/>
              <a:gd name="connsiteY6836" fmla="*/ 10284402 h 10285413"/>
              <a:gd name="connsiteX6837" fmla="*/ 10975712 w 11806666"/>
              <a:gd name="connsiteY6837" fmla="*/ 10224204 h 10285413"/>
              <a:gd name="connsiteX6838" fmla="*/ 10965680 w 11806666"/>
              <a:gd name="connsiteY6838" fmla="*/ 10214173 h 10285413"/>
              <a:gd name="connsiteX6839" fmla="*/ 10955644 w 11806666"/>
              <a:gd name="connsiteY6839" fmla="*/ 10204140 h 10285413"/>
              <a:gd name="connsiteX6840" fmla="*/ 10915512 w 11806666"/>
              <a:gd name="connsiteY6840" fmla="*/ 10143944 h 10285413"/>
              <a:gd name="connsiteX6841" fmla="*/ 10895448 w 11806666"/>
              <a:gd name="connsiteY6841" fmla="*/ 10133911 h 10285413"/>
              <a:gd name="connsiteX6842" fmla="*/ 10875384 w 11806666"/>
              <a:gd name="connsiteY6842" fmla="*/ 10123877 h 10285413"/>
              <a:gd name="connsiteX6843" fmla="*/ 10775060 w 11806666"/>
              <a:gd name="connsiteY6843" fmla="*/ 10143944 h 10285413"/>
              <a:gd name="connsiteX6844" fmla="*/ 10754992 w 11806666"/>
              <a:gd name="connsiteY6844" fmla="*/ 10164009 h 10285413"/>
              <a:gd name="connsiteX6845" fmla="*/ 10754992 w 11806666"/>
              <a:gd name="connsiteY6845" fmla="*/ 10133911 h 10285413"/>
              <a:gd name="connsiteX6846" fmla="*/ 10754992 w 11806666"/>
              <a:gd name="connsiteY6846" fmla="*/ 10123877 h 10285413"/>
              <a:gd name="connsiteX6847" fmla="*/ 10754992 w 11806666"/>
              <a:gd name="connsiteY6847" fmla="*/ 10083749 h 10285413"/>
              <a:gd name="connsiteX6848" fmla="*/ 10775060 w 11806666"/>
              <a:gd name="connsiteY6848" fmla="*/ 10083749 h 10285413"/>
              <a:gd name="connsiteX6849" fmla="*/ 10775060 w 11806666"/>
              <a:gd name="connsiteY6849" fmla="*/ 10063682 h 10285413"/>
              <a:gd name="connsiteX6850" fmla="*/ 10785088 w 11806666"/>
              <a:gd name="connsiteY6850" fmla="*/ 10033585 h 10285413"/>
              <a:gd name="connsiteX6851" fmla="*/ 10815188 w 11806666"/>
              <a:gd name="connsiteY6851" fmla="*/ 10023551 h 10285413"/>
              <a:gd name="connsiteX6852" fmla="*/ 10855320 w 11806666"/>
              <a:gd name="connsiteY6852" fmla="*/ 10063682 h 10285413"/>
              <a:gd name="connsiteX6853" fmla="*/ 10875384 w 11806666"/>
              <a:gd name="connsiteY6853" fmla="*/ 10073716 h 10285413"/>
              <a:gd name="connsiteX6854" fmla="*/ 10895448 w 11806666"/>
              <a:gd name="connsiteY6854" fmla="*/ 10103813 h 10285413"/>
              <a:gd name="connsiteX6855" fmla="*/ 10915512 w 11806666"/>
              <a:gd name="connsiteY6855" fmla="*/ 10103813 h 10285413"/>
              <a:gd name="connsiteX6856" fmla="*/ 10895448 w 11806666"/>
              <a:gd name="connsiteY6856" fmla="*/ 10063682 h 10285413"/>
              <a:gd name="connsiteX6857" fmla="*/ 10895448 w 11806666"/>
              <a:gd name="connsiteY6857" fmla="*/ 9983420 h 10285413"/>
              <a:gd name="connsiteX6858" fmla="*/ 10895448 w 11806666"/>
              <a:gd name="connsiteY6858" fmla="*/ 9963356 h 10285413"/>
              <a:gd name="connsiteX6859" fmla="*/ 10915512 w 11806666"/>
              <a:gd name="connsiteY6859" fmla="*/ 9943292 h 10285413"/>
              <a:gd name="connsiteX6860" fmla="*/ 10915512 w 11806666"/>
              <a:gd name="connsiteY6860" fmla="*/ 9963356 h 10285413"/>
              <a:gd name="connsiteX6861" fmla="*/ 10935580 w 11806666"/>
              <a:gd name="connsiteY6861" fmla="*/ 9983420 h 10285413"/>
              <a:gd name="connsiteX6862" fmla="*/ 10955644 w 11806666"/>
              <a:gd name="connsiteY6862" fmla="*/ 9963356 h 10285413"/>
              <a:gd name="connsiteX6863" fmla="*/ 10975712 w 11806666"/>
              <a:gd name="connsiteY6863" fmla="*/ 9943292 h 10285413"/>
              <a:gd name="connsiteX6864" fmla="*/ 10955644 w 11806666"/>
              <a:gd name="connsiteY6864" fmla="*/ 9943292 h 10285413"/>
              <a:gd name="connsiteX6865" fmla="*/ 10915512 w 11806666"/>
              <a:gd name="connsiteY6865" fmla="*/ 9923225 h 10285413"/>
              <a:gd name="connsiteX6866" fmla="*/ 10905484 w 11806666"/>
              <a:gd name="connsiteY6866" fmla="*/ 9913194 h 10285413"/>
              <a:gd name="connsiteX6867" fmla="*/ 10895448 w 11806666"/>
              <a:gd name="connsiteY6867" fmla="*/ 9923225 h 10285413"/>
              <a:gd name="connsiteX6868" fmla="*/ 10855320 w 11806666"/>
              <a:gd name="connsiteY6868" fmla="*/ 9923225 h 10285413"/>
              <a:gd name="connsiteX6869" fmla="*/ 10825220 w 11806666"/>
              <a:gd name="connsiteY6869" fmla="*/ 9933258 h 10285413"/>
              <a:gd name="connsiteX6870" fmla="*/ 10835256 w 11806666"/>
              <a:gd name="connsiteY6870" fmla="*/ 9963356 h 10285413"/>
              <a:gd name="connsiteX6871" fmla="*/ 10825220 w 11806666"/>
              <a:gd name="connsiteY6871" fmla="*/ 9973389 h 10285413"/>
              <a:gd name="connsiteX6872" fmla="*/ 10815188 w 11806666"/>
              <a:gd name="connsiteY6872" fmla="*/ 9983420 h 10285413"/>
              <a:gd name="connsiteX6873" fmla="*/ 10815188 w 11806666"/>
              <a:gd name="connsiteY6873" fmla="*/ 9943292 h 10285413"/>
              <a:gd name="connsiteX6874" fmla="*/ 10815188 w 11806666"/>
              <a:gd name="connsiteY6874" fmla="*/ 9903160 h 10285413"/>
              <a:gd name="connsiteX6875" fmla="*/ 10795124 w 11806666"/>
              <a:gd name="connsiteY6875" fmla="*/ 9883094 h 10285413"/>
              <a:gd name="connsiteX6876" fmla="*/ 10765024 w 11806666"/>
              <a:gd name="connsiteY6876" fmla="*/ 9863029 h 10285413"/>
              <a:gd name="connsiteX6877" fmla="*/ 10754992 w 11806666"/>
              <a:gd name="connsiteY6877" fmla="*/ 9863029 h 10285413"/>
              <a:gd name="connsiteX6878" fmla="*/ 10734928 w 11806666"/>
              <a:gd name="connsiteY6878" fmla="*/ 9863029 h 10285413"/>
              <a:gd name="connsiteX6879" fmla="*/ 10734928 w 11806666"/>
              <a:gd name="connsiteY6879" fmla="*/ 9842965 h 10285413"/>
              <a:gd name="connsiteX6880" fmla="*/ 10734928 w 11806666"/>
              <a:gd name="connsiteY6880" fmla="*/ 9782767 h 10285413"/>
              <a:gd name="connsiteX6881" fmla="*/ 10795124 w 11806666"/>
              <a:gd name="connsiteY6881" fmla="*/ 9742639 h 10285413"/>
              <a:gd name="connsiteX6882" fmla="*/ 10835256 w 11806666"/>
              <a:gd name="connsiteY6882" fmla="*/ 9722572 h 10285413"/>
              <a:gd name="connsiteX6883" fmla="*/ 10855320 w 11806666"/>
              <a:gd name="connsiteY6883" fmla="*/ 9682441 h 10285413"/>
              <a:gd name="connsiteX6884" fmla="*/ 10895448 w 11806666"/>
              <a:gd name="connsiteY6884" fmla="*/ 9642312 h 10285413"/>
              <a:gd name="connsiteX6885" fmla="*/ 10925548 w 11806666"/>
              <a:gd name="connsiteY6885" fmla="*/ 9602181 h 10285413"/>
              <a:gd name="connsiteX6886" fmla="*/ 10955644 w 11806666"/>
              <a:gd name="connsiteY6886" fmla="*/ 9562050 h 10285413"/>
              <a:gd name="connsiteX6887" fmla="*/ 10975712 w 11806666"/>
              <a:gd name="connsiteY6887" fmla="*/ 9562050 h 10285413"/>
              <a:gd name="connsiteX6888" fmla="*/ 10985744 w 11806666"/>
              <a:gd name="connsiteY6888" fmla="*/ 9582114 h 10285413"/>
              <a:gd name="connsiteX6889" fmla="*/ 10995776 w 11806666"/>
              <a:gd name="connsiteY6889" fmla="*/ 9582114 h 10285413"/>
              <a:gd name="connsiteX6890" fmla="*/ 11035908 w 11806666"/>
              <a:gd name="connsiteY6890" fmla="*/ 9582114 h 10285413"/>
              <a:gd name="connsiteX6891" fmla="*/ 11055972 w 11806666"/>
              <a:gd name="connsiteY6891" fmla="*/ 9562050 h 10285413"/>
              <a:gd name="connsiteX6892" fmla="*/ 11015844 w 11806666"/>
              <a:gd name="connsiteY6892" fmla="*/ 9541986 h 10285413"/>
              <a:gd name="connsiteX6893" fmla="*/ 11005808 w 11806666"/>
              <a:gd name="connsiteY6893" fmla="*/ 9541986 h 10285413"/>
              <a:gd name="connsiteX6894" fmla="*/ 10995776 w 11806666"/>
              <a:gd name="connsiteY6894" fmla="*/ 9521919 h 10285413"/>
              <a:gd name="connsiteX6895" fmla="*/ 10975712 w 11806666"/>
              <a:gd name="connsiteY6895" fmla="*/ 9501855 h 10285413"/>
              <a:gd name="connsiteX6896" fmla="*/ 10955644 w 11806666"/>
              <a:gd name="connsiteY6896" fmla="*/ 9461724 h 10285413"/>
              <a:gd name="connsiteX6897" fmla="*/ 10975712 w 11806666"/>
              <a:gd name="connsiteY6897" fmla="*/ 9441660 h 10285413"/>
              <a:gd name="connsiteX6898" fmla="*/ 11005808 w 11806666"/>
              <a:gd name="connsiteY6898" fmla="*/ 9421593 h 10285413"/>
              <a:gd name="connsiteX6899" fmla="*/ 11066004 w 11806666"/>
              <a:gd name="connsiteY6899" fmla="*/ 9371431 h 10285413"/>
              <a:gd name="connsiteX6900" fmla="*/ 11116168 w 11806666"/>
              <a:gd name="connsiteY6900" fmla="*/ 9311233 h 10285413"/>
              <a:gd name="connsiteX6901" fmla="*/ 11106136 w 11806666"/>
              <a:gd name="connsiteY6901" fmla="*/ 9311233 h 10285413"/>
              <a:gd name="connsiteX6902" fmla="*/ 11076036 w 11806666"/>
              <a:gd name="connsiteY6902" fmla="*/ 9341331 h 10285413"/>
              <a:gd name="connsiteX6903" fmla="*/ 11045940 w 11806666"/>
              <a:gd name="connsiteY6903" fmla="*/ 9371431 h 10285413"/>
              <a:gd name="connsiteX6904" fmla="*/ 11035908 w 11806666"/>
              <a:gd name="connsiteY6904" fmla="*/ 9381462 h 10285413"/>
              <a:gd name="connsiteX6905" fmla="*/ 10915512 w 11806666"/>
              <a:gd name="connsiteY6905" fmla="*/ 9481788 h 10285413"/>
              <a:gd name="connsiteX6906" fmla="*/ 10895448 w 11806666"/>
              <a:gd name="connsiteY6906" fmla="*/ 9521919 h 10285413"/>
              <a:gd name="connsiteX6907" fmla="*/ 10885416 w 11806666"/>
              <a:gd name="connsiteY6907" fmla="*/ 9541986 h 10285413"/>
              <a:gd name="connsiteX6908" fmla="*/ 10915512 w 11806666"/>
              <a:gd name="connsiteY6908" fmla="*/ 9541986 h 10285413"/>
              <a:gd name="connsiteX6909" fmla="*/ 10895448 w 11806666"/>
              <a:gd name="connsiteY6909" fmla="*/ 9582114 h 10285413"/>
              <a:gd name="connsiteX6910" fmla="*/ 10895448 w 11806666"/>
              <a:gd name="connsiteY6910" fmla="*/ 9602181 h 10285413"/>
              <a:gd name="connsiteX6911" fmla="*/ 10714860 w 11806666"/>
              <a:gd name="connsiteY6911" fmla="*/ 9782767 h 10285413"/>
              <a:gd name="connsiteX6912" fmla="*/ 10694796 w 11806666"/>
              <a:gd name="connsiteY6912" fmla="*/ 9762703 h 10285413"/>
              <a:gd name="connsiteX6913" fmla="*/ 10714860 w 11806666"/>
              <a:gd name="connsiteY6913" fmla="*/ 9742639 h 10285413"/>
              <a:gd name="connsiteX6914" fmla="*/ 10734928 w 11806666"/>
              <a:gd name="connsiteY6914" fmla="*/ 9742639 h 10285413"/>
              <a:gd name="connsiteX6915" fmla="*/ 10734928 w 11806666"/>
              <a:gd name="connsiteY6915" fmla="*/ 9702508 h 10285413"/>
              <a:gd name="connsiteX6916" fmla="*/ 10694796 w 11806666"/>
              <a:gd name="connsiteY6916" fmla="*/ 9662377 h 10285413"/>
              <a:gd name="connsiteX6917" fmla="*/ 10674732 w 11806666"/>
              <a:gd name="connsiteY6917" fmla="*/ 9662377 h 10285413"/>
              <a:gd name="connsiteX6918" fmla="*/ 10674732 w 11806666"/>
              <a:gd name="connsiteY6918" fmla="*/ 9702508 h 10285413"/>
              <a:gd name="connsiteX6919" fmla="*/ 10704828 w 11806666"/>
              <a:gd name="connsiteY6919" fmla="*/ 9702508 h 10285413"/>
              <a:gd name="connsiteX6920" fmla="*/ 10694796 w 11806666"/>
              <a:gd name="connsiteY6920" fmla="*/ 9732605 h 10285413"/>
              <a:gd name="connsiteX6921" fmla="*/ 10674732 w 11806666"/>
              <a:gd name="connsiteY6921" fmla="*/ 9752670 h 10285413"/>
              <a:gd name="connsiteX6922" fmla="*/ 10654664 w 11806666"/>
              <a:gd name="connsiteY6922" fmla="*/ 9782767 h 10285413"/>
              <a:gd name="connsiteX6923" fmla="*/ 10654664 w 11806666"/>
              <a:gd name="connsiteY6923" fmla="*/ 9822898 h 10285413"/>
              <a:gd name="connsiteX6924" fmla="*/ 10624568 w 11806666"/>
              <a:gd name="connsiteY6924" fmla="*/ 9832932 h 10285413"/>
              <a:gd name="connsiteX6925" fmla="*/ 10594472 w 11806666"/>
              <a:gd name="connsiteY6925" fmla="*/ 9852996 h 10285413"/>
              <a:gd name="connsiteX6926" fmla="*/ 10594472 w 11806666"/>
              <a:gd name="connsiteY6926" fmla="*/ 9883094 h 10285413"/>
              <a:gd name="connsiteX6927" fmla="*/ 10614536 w 11806666"/>
              <a:gd name="connsiteY6927" fmla="*/ 9863029 h 10285413"/>
              <a:gd name="connsiteX6928" fmla="*/ 10644636 w 11806666"/>
              <a:gd name="connsiteY6928" fmla="*/ 9852996 h 10285413"/>
              <a:gd name="connsiteX6929" fmla="*/ 10634600 w 11806666"/>
              <a:gd name="connsiteY6929" fmla="*/ 9883094 h 10285413"/>
              <a:gd name="connsiteX6930" fmla="*/ 10604504 w 11806666"/>
              <a:gd name="connsiteY6930" fmla="*/ 9893127 h 10285413"/>
              <a:gd name="connsiteX6931" fmla="*/ 10554340 w 11806666"/>
              <a:gd name="connsiteY6931" fmla="*/ 9903160 h 10285413"/>
              <a:gd name="connsiteX6932" fmla="*/ 10454012 w 11806666"/>
              <a:gd name="connsiteY6932" fmla="*/ 9923225 h 10285413"/>
              <a:gd name="connsiteX6933" fmla="*/ 10433948 w 11806666"/>
              <a:gd name="connsiteY6933" fmla="*/ 10023551 h 10285413"/>
              <a:gd name="connsiteX6934" fmla="*/ 10413880 w 11806666"/>
              <a:gd name="connsiteY6934" fmla="*/ 10043618 h 10285413"/>
              <a:gd name="connsiteX6935" fmla="*/ 10393816 w 11806666"/>
              <a:gd name="connsiteY6935" fmla="*/ 10023551 h 10285413"/>
              <a:gd name="connsiteX6936" fmla="*/ 10373752 w 11806666"/>
              <a:gd name="connsiteY6936" fmla="*/ 10023551 h 10285413"/>
              <a:gd name="connsiteX6937" fmla="*/ 10393816 w 11806666"/>
              <a:gd name="connsiteY6937" fmla="*/ 10043618 h 10285413"/>
              <a:gd name="connsiteX6938" fmla="*/ 10373752 w 11806666"/>
              <a:gd name="connsiteY6938" fmla="*/ 10063682 h 10285413"/>
              <a:gd name="connsiteX6939" fmla="*/ 10343652 w 11806666"/>
              <a:gd name="connsiteY6939" fmla="*/ 10073716 h 10285413"/>
              <a:gd name="connsiteX6940" fmla="*/ 10313556 w 11806666"/>
              <a:gd name="connsiteY6940" fmla="*/ 10123877 h 10285413"/>
              <a:gd name="connsiteX6941" fmla="*/ 10273424 w 11806666"/>
              <a:gd name="connsiteY6941" fmla="*/ 10174042 h 10285413"/>
              <a:gd name="connsiteX6942" fmla="*/ 10183132 w 11806666"/>
              <a:gd name="connsiteY6942" fmla="*/ 10264335 h 10285413"/>
              <a:gd name="connsiteX6943" fmla="*/ 10156785 w 11806666"/>
              <a:gd name="connsiteY6943" fmla="*/ 10285413 h 10285413"/>
              <a:gd name="connsiteX6944" fmla="*/ 10144402 w 11806666"/>
              <a:gd name="connsiteY6944" fmla="*/ 10285413 h 10285413"/>
              <a:gd name="connsiteX6945" fmla="*/ 10193165 w 11806666"/>
              <a:gd name="connsiteY6945" fmla="*/ 10204140 h 10285413"/>
              <a:gd name="connsiteX6946" fmla="*/ 10213229 w 11806666"/>
              <a:gd name="connsiteY6946" fmla="*/ 10143944 h 10285413"/>
              <a:gd name="connsiteX6947" fmla="*/ 10173098 w 11806666"/>
              <a:gd name="connsiteY6947" fmla="*/ 10204140 h 10285413"/>
              <a:gd name="connsiteX6948" fmla="*/ 10132970 w 11806666"/>
              <a:gd name="connsiteY6948" fmla="*/ 10224204 h 10285413"/>
              <a:gd name="connsiteX6949" fmla="*/ 10112903 w 11806666"/>
              <a:gd name="connsiteY6949" fmla="*/ 10224204 h 10285413"/>
              <a:gd name="connsiteX6950" fmla="*/ 10112903 w 11806666"/>
              <a:gd name="connsiteY6950" fmla="*/ 10204140 h 10285413"/>
              <a:gd name="connsiteX6951" fmla="*/ 10122936 w 11806666"/>
              <a:gd name="connsiteY6951" fmla="*/ 10174042 h 10285413"/>
              <a:gd name="connsiteX6952" fmla="*/ 10132970 w 11806666"/>
              <a:gd name="connsiteY6952" fmla="*/ 10164009 h 10285413"/>
              <a:gd name="connsiteX6953" fmla="*/ 10132970 w 11806666"/>
              <a:gd name="connsiteY6953" fmla="*/ 10153975 h 10285413"/>
              <a:gd name="connsiteX6954" fmla="*/ 10112903 w 11806666"/>
              <a:gd name="connsiteY6954" fmla="*/ 10164009 h 10285413"/>
              <a:gd name="connsiteX6955" fmla="*/ 10092839 w 11806666"/>
              <a:gd name="connsiteY6955" fmla="*/ 10174042 h 10285413"/>
              <a:gd name="connsiteX6956" fmla="*/ 10072772 w 11806666"/>
              <a:gd name="connsiteY6956" fmla="*/ 10184075 h 10285413"/>
              <a:gd name="connsiteX6957" fmla="*/ 10072772 w 11806666"/>
              <a:gd name="connsiteY6957" fmla="*/ 10193481 h 10285413"/>
              <a:gd name="connsiteX6958" fmla="*/ 10072772 w 11806666"/>
              <a:gd name="connsiteY6958" fmla="*/ 10214173 h 10285413"/>
              <a:gd name="connsiteX6959" fmla="*/ 10092839 w 11806666"/>
              <a:gd name="connsiteY6959" fmla="*/ 10274368 h 10285413"/>
              <a:gd name="connsiteX6960" fmla="*/ 10092839 w 11806666"/>
              <a:gd name="connsiteY6960" fmla="*/ 10284402 h 10285413"/>
              <a:gd name="connsiteX6961" fmla="*/ 10091552 w 11806666"/>
              <a:gd name="connsiteY6961" fmla="*/ 10285413 h 10285413"/>
              <a:gd name="connsiteX6962" fmla="*/ 10054927 w 11806666"/>
              <a:gd name="connsiteY6962" fmla="*/ 10285413 h 10285413"/>
              <a:gd name="connsiteX6963" fmla="*/ 10052708 w 11806666"/>
              <a:gd name="connsiteY6963" fmla="*/ 10264335 h 10285413"/>
              <a:gd name="connsiteX6964" fmla="*/ 10018848 w 11806666"/>
              <a:gd name="connsiteY6964" fmla="*/ 10285027 h 10285413"/>
              <a:gd name="connsiteX6965" fmla="*/ 10018503 w 11806666"/>
              <a:gd name="connsiteY6965" fmla="*/ 10285413 h 10285413"/>
              <a:gd name="connsiteX6966" fmla="*/ 9931137 w 11806666"/>
              <a:gd name="connsiteY6966" fmla="*/ 10285413 h 10285413"/>
              <a:gd name="connsiteX6967" fmla="*/ 9932317 w 11806666"/>
              <a:gd name="connsiteY6967" fmla="*/ 10284402 h 10285413"/>
              <a:gd name="connsiteX6968" fmla="*/ 9932317 w 11806666"/>
              <a:gd name="connsiteY6968" fmla="*/ 10244271 h 10285413"/>
              <a:gd name="connsiteX6969" fmla="*/ 9912250 w 11806666"/>
              <a:gd name="connsiteY6969" fmla="*/ 10244271 h 10285413"/>
              <a:gd name="connsiteX6970" fmla="*/ 9922284 w 11806666"/>
              <a:gd name="connsiteY6970" fmla="*/ 10234237 h 10285413"/>
              <a:gd name="connsiteX6971" fmla="*/ 9932317 w 11806666"/>
              <a:gd name="connsiteY6971" fmla="*/ 10224204 h 10285413"/>
              <a:gd name="connsiteX6972" fmla="*/ 9952381 w 11806666"/>
              <a:gd name="connsiteY6972" fmla="*/ 10204140 h 10285413"/>
              <a:gd name="connsiteX6973" fmla="*/ 9972445 w 11806666"/>
              <a:gd name="connsiteY6973" fmla="*/ 10184075 h 10285413"/>
              <a:gd name="connsiteX6974" fmla="*/ 10012577 w 11806666"/>
              <a:gd name="connsiteY6974" fmla="*/ 10164009 h 10285413"/>
              <a:gd name="connsiteX6975" fmla="*/ 10052708 w 11806666"/>
              <a:gd name="connsiteY6975" fmla="*/ 10103813 h 10285413"/>
              <a:gd name="connsiteX6976" fmla="*/ 10072772 w 11806666"/>
              <a:gd name="connsiteY6976" fmla="*/ 10043618 h 10285413"/>
              <a:gd name="connsiteX6977" fmla="*/ 10072772 w 11806666"/>
              <a:gd name="connsiteY6977" fmla="*/ 10033585 h 10285413"/>
              <a:gd name="connsiteX6978" fmla="*/ 10072772 w 11806666"/>
              <a:gd name="connsiteY6978" fmla="*/ 10003487 h 10285413"/>
              <a:gd name="connsiteX6979" fmla="*/ 10092839 w 11806666"/>
              <a:gd name="connsiteY6979" fmla="*/ 10003487 h 10285413"/>
              <a:gd name="connsiteX6980" fmla="*/ 10132970 w 11806666"/>
              <a:gd name="connsiteY6980" fmla="*/ 10003487 h 10285413"/>
              <a:gd name="connsiteX6981" fmla="*/ 10143001 w 11806666"/>
              <a:gd name="connsiteY6981" fmla="*/ 9983420 h 10285413"/>
              <a:gd name="connsiteX6982" fmla="*/ 10132970 w 11806666"/>
              <a:gd name="connsiteY6982" fmla="*/ 9963356 h 10285413"/>
              <a:gd name="connsiteX6983" fmla="*/ 10092839 w 11806666"/>
              <a:gd name="connsiteY6983" fmla="*/ 9963356 h 10285413"/>
              <a:gd name="connsiteX6984" fmla="*/ 10052708 w 11806666"/>
              <a:gd name="connsiteY6984" fmla="*/ 9983420 h 10285413"/>
              <a:gd name="connsiteX6985" fmla="*/ 10072772 w 11806666"/>
              <a:gd name="connsiteY6985" fmla="*/ 9963356 h 10285413"/>
              <a:gd name="connsiteX6986" fmla="*/ 10072772 w 11806666"/>
              <a:gd name="connsiteY6986" fmla="*/ 9943292 h 10285413"/>
              <a:gd name="connsiteX6987" fmla="*/ 10092839 w 11806666"/>
              <a:gd name="connsiteY6987" fmla="*/ 9943292 h 10285413"/>
              <a:gd name="connsiteX6988" fmla="*/ 10143001 w 11806666"/>
              <a:gd name="connsiteY6988" fmla="*/ 9863029 h 10285413"/>
              <a:gd name="connsiteX6989" fmla="*/ 10213229 w 11806666"/>
              <a:gd name="connsiteY6989" fmla="*/ 9782767 h 10285413"/>
              <a:gd name="connsiteX6990" fmla="*/ 10253360 w 11806666"/>
              <a:gd name="connsiteY6990" fmla="*/ 9742639 h 10285413"/>
              <a:gd name="connsiteX6991" fmla="*/ 10273424 w 11806666"/>
              <a:gd name="connsiteY6991" fmla="*/ 9712538 h 10285413"/>
              <a:gd name="connsiteX6992" fmla="*/ 10293492 w 11806666"/>
              <a:gd name="connsiteY6992" fmla="*/ 9702508 h 10285413"/>
              <a:gd name="connsiteX6993" fmla="*/ 10273424 w 11806666"/>
              <a:gd name="connsiteY6993" fmla="*/ 9702508 h 10285413"/>
              <a:gd name="connsiteX6994" fmla="*/ 10253360 w 11806666"/>
              <a:gd name="connsiteY6994" fmla="*/ 9682441 h 10285413"/>
              <a:gd name="connsiteX6995" fmla="*/ 10293492 w 11806666"/>
              <a:gd name="connsiteY6995" fmla="*/ 9662377 h 10285413"/>
              <a:gd name="connsiteX6996" fmla="*/ 10293492 w 11806666"/>
              <a:gd name="connsiteY6996" fmla="*/ 9642312 h 10285413"/>
              <a:gd name="connsiteX6997" fmla="*/ 10253360 w 11806666"/>
              <a:gd name="connsiteY6997" fmla="*/ 9662377 h 10285413"/>
              <a:gd name="connsiteX6998" fmla="*/ 10233296 w 11806666"/>
              <a:gd name="connsiteY6998" fmla="*/ 9662377 h 10285413"/>
              <a:gd name="connsiteX6999" fmla="*/ 10213229 w 11806666"/>
              <a:gd name="connsiteY6999" fmla="*/ 9662377 h 10285413"/>
              <a:gd name="connsiteX7000" fmla="*/ 10203199 w 11806666"/>
              <a:gd name="connsiteY7000" fmla="*/ 9692474 h 10285413"/>
              <a:gd name="connsiteX7001" fmla="*/ 10193165 w 11806666"/>
              <a:gd name="connsiteY7001" fmla="*/ 9702508 h 10285413"/>
              <a:gd name="connsiteX7002" fmla="*/ 10153034 w 11806666"/>
              <a:gd name="connsiteY7002" fmla="*/ 9722572 h 10285413"/>
              <a:gd name="connsiteX7003" fmla="*/ 10132970 w 11806666"/>
              <a:gd name="connsiteY7003" fmla="*/ 9762703 h 10285413"/>
              <a:gd name="connsiteX7004" fmla="*/ 10132970 w 11806666"/>
              <a:gd name="connsiteY7004" fmla="*/ 9782767 h 10285413"/>
              <a:gd name="connsiteX7005" fmla="*/ 10072772 w 11806666"/>
              <a:gd name="connsiteY7005" fmla="*/ 9822898 h 10285413"/>
              <a:gd name="connsiteX7006" fmla="*/ 10052708 w 11806666"/>
              <a:gd name="connsiteY7006" fmla="*/ 9852996 h 10285413"/>
              <a:gd name="connsiteX7007" fmla="*/ 10032643 w 11806666"/>
              <a:gd name="connsiteY7007" fmla="*/ 9883094 h 10285413"/>
              <a:gd name="connsiteX7008" fmla="*/ 9972445 w 11806666"/>
              <a:gd name="connsiteY7008" fmla="*/ 9943292 h 10285413"/>
              <a:gd name="connsiteX7009" fmla="*/ 9912250 w 11806666"/>
              <a:gd name="connsiteY7009" fmla="*/ 10023551 h 10285413"/>
              <a:gd name="connsiteX7010" fmla="*/ 9852055 w 11806666"/>
              <a:gd name="connsiteY7010" fmla="*/ 10123877 h 10285413"/>
              <a:gd name="connsiteX7011" fmla="*/ 9831991 w 11806666"/>
              <a:gd name="connsiteY7011" fmla="*/ 10143944 h 10285413"/>
              <a:gd name="connsiteX7012" fmla="*/ 9811924 w 11806666"/>
              <a:gd name="connsiteY7012" fmla="*/ 10184075 h 10285413"/>
              <a:gd name="connsiteX7013" fmla="*/ 9771793 w 11806666"/>
              <a:gd name="connsiteY7013" fmla="*/ 10224204 h 10285413"/>
              <a:gd name="connsiteX7014" fmla="*/ 9771793 w 11806666"/>
              <a:gd name="connsiteY7014" fmla="*/ 10284402 h 10285413"/>
              <a:gd name="connsiteX7015" fmla="*/ 9771456 w 11806666"/>
              <a:gd name="connsiteY7015" fmla="*/ 10285413 h 10285413"/>
              <a:gd name="connsiteX7016" fmla="*/ 9711092 w 11806666"/>
              <a:gd name="connsiteY7016" fmla="*/ 10285413 h 10285413"/>
              <a:gd name="connsiteX7017" fmla="*/ 9711597 w 11806666"/>
              <a:gd name="connsiteY7017" fmla="*/ 10284402 h 10285413"/>
              <a:gd name="connsiteX7018" fmla="*/ 9721631 w 11806666"/>
              <a:gd name="connsiteY7018" fmla="*/ 10274368 h 10285413"/>
              <a:gd name="connsiteX7019" fmla="*/ 9731662 w 11806666"/>
              <a:gd name="connsiteY7019" fmla="*/ 10264335 h 10285413"/>
              <a:gd name="connsiteX7020" fmla="*/ 9791860 w 11806666"/>
              <a:gd name="connsiteY7020" fmla="*/ 10123877 h 10285413"/>
              <a:gd name="connsiteX7021" fmla="*/ 9771793 w 11806666"/>
              <a:gd name="connsiteY7021" fmla="*/ 10093780 h 10285413"/>
              <a:gd name="connsiteX7022" fmla="*/ 9751729 w 11806666"/>
              <a:gd name="connsiteY7022" fmla="*/ 10123877 h 10285413"/>
              <a:gd name="connsiteX7023" fmla="*/ 9731662 w 11806666"/>
              <a:gd name="connsiteY7023" fmla="*/ 10143944 h 10285413"/>
              <a:gd name="connsiteX7024" fmla="*/ 9731662 w 11806666"/>
              <a:gd name="connsiteY7024" fmla="*/ 10103813 h 10285413"/>
              <a:gd name="connsiteX7025" fmla="*/ 9711597 w 11806666"/>
              <a:gd name="connsiteY7025" fmla="*/ 10103813 h 10285413"/>
              <a:gd name="connsiteX7026" fmla="*/ 9701564 w 11806666"/>
              <a:gd name="connsiteY7026" fmla="*/ 10133911 h 10285413"/>
              <a:gd name="connsiteX7027" fmla="*/ 9671466 w 11806666"/>
              <a:gd name="connsiteY7027" fmla="*/ 10143944 h 10285413"/>
              <a:gd name="connsiteX7028" fmla="*/ 9651402 w 11806666"/>
              <a:gd name="connsiteY7028" fmla="*/ 10143944 h 10285413"/>
              <a:gd name="connsiteX7029" fmla="*/ 9611271 w 11806666"/>
              <a:gd name="connsiteY7029" fmla="*/ 10143944 h 10285413"/>
              <a:gd name="connsiteX7030" fmla="*/ 9581173 w 11806666"/>
              <a:gd name="connsiteY7030" fmla="*/ 10164009 h 10285413"/>
              <a:gd name="connsiteX7031" fmla="*/ 9531009 w 11806666"/>
              <a:gd name="connsiteY7031" fmla="*/ 10204140 h 10285413"/>
              <a:gd name="connsiteX7032" fmla="*/ 9470814 w 11806666"/>
              <a:gd name="connsiteY7032" fmla="*/ 10264335 h 10285413"/>
              <a:gd name="connsiteX7033" fmla="*/ 9490880 w 11806666"/>
              <a:gd name="connsiteY7033" fmla="*/ 10224204 h 10285413"/>
              <a:gd name="connsiteX7034" fmla="*/ 9490880 w 11806666"/>
              <a:gd name="connsiteY7034" fmla="*/ 10194106 h 10285413"/>
              <a:gd name="connsiteX7035" fmla="*/ 9510945 w 11806666"/>
              <a:gd name="connsiteY7035" fmla="*/ 10164009 h 10285413"/>
              <a:gd name="connsiteX7036" fmla="*/ 9510945 w 11806666"/>
              <a:gd name="connsiteY7036" fmla="*/ 10153975 h 10285413"/>
              <a:gd name="connsiteX7037" fmla="*/ 9490880 w 11806666"/>
              <a:gd name="connsiteY7037" fmla="*/ 10143944 h 10285413"/>
              <a:gd name="connsiteX7038" fmla="*/ 9480847 w 11806666"/>
              <a:gd name="connsiteY7038" fmla="*/ 10143944 h 10285413"/>
              <a:gd name="connsiteX7039" fmla="*/ 9470814 w 11806666"/>
              <a:gd name="connsiteY7039" fmla="*/ 10164009 h 10285413"/>
              <a:gd name="connsiteX7040" fmla="*/ 9450749 w 11806666"/>
              <a:gd name="connsiteY7040" fmla="*/ 10164009 h 10285413"/>
              <a:gd name="connsiteX7041" fmla="*/ 9430682 w 11806666"/>
              <a:gd name="connsiteY7041" fmla="*/ 10184075 h 10285413"/>
              <a:gd name="connsiteX7042" fmla="*/ 9430682 w 11806666"/>
              <a:gd name="connsiteY7042" fmla="*/ 10224204 h 10285413"/>
              <a:gd name="connsiteX7043" fmla="*/ 9410618 w 11806666"/>
              <a:gd name="connsiteY7043" fmla="*/ 10204140 h 10285413"/>
              <a:gd name="connsiteX7044" fmla="*/ 9410618 w 11806666"/>
              <a:gd name="connsiteY7044" fmla="*/ 10184075 h 10285413"/>
              <a:gd name="connsiteX7045" fmla="*/ 9390551 w 11806666"/>
              <a:gd name="connsiteY7045" fmla="*/ 10164009 h 10285413"/>
              <a:gd name="connsiteX7046" fmla="*/ 9410618 w 11806666"/>
              <a:gd name="connsiteY7046" fmla="*/ 10164009 h 10285413"/>
              <a:gd name="connsiteX7047" fmla="*/ 9430682 w 11806666"/>
              <a:gd name="connsiteY7047" fmla="*/ 10143944 h 10285413"/>
              <a:gd name="connsiteX7048" fmla="*/ 9531009 w 11806666"/>
              <a:gd name="connsiteY7048" fmla="*/ 10103813 h 10285413"/>
              <a:gd name="connsiteX7049" fmla="*/ 9541042 w 11806666"/>
              <a:gd name="connsiteY7049" fmla="*/ 10123877 h 10285413"/>
              <a:gd name="connsiteX7050" fmla="*/ 9531009 w 11806666"/>
              <a:gd name="connsiteY7050" fmla="*/ 10143944 h 10285413"/>
              <a:gd name="connsiteX7051" fmla="*/ 9531009 w 11806666"/>
              <a:gd name="connsiteY7051" fmla="*/ 10164009 h 10285413"/>
              <a:gd name="connsiteX7052" fmla="*/ 9551076 w 11806666"/>
              <a:gd name="connsiteY7052" fmla="*/ 10164009 h 10285413"/>
              <a:gd name="connsiteX7053" fmla="*/ 9551076 w 11806666"/>
              <a:gd name="connsiteY7053" fmla="*/ 10143944 h 10285413"/>
              <a:gd name="connsiteX7054" fmla="*/ 9591207 w 11806666"/>
              <a:gd name="connsiteY7054" fmla="*/ 10103813 h 10285413"/>
              <a:gd name="connsiteX7055" fmla="*/ 9631335 w 11806666"/>
              <a:gd name="connsiteY7055" fmla="*/ 10043618 h 10285413"/>
              <a:gd name="connsiteX7056" fmla="*/ 9651402 w 11806666"/>
              <a:gd name="connsiteY7056" fmla="*/ 10023551 h 10285413"/>
              <a:gd name="connsiteX7057" fmla="*/ 9631335 w 11806666"/>
              <a:gd name="connsiteY7057" fmla="*/ 10003487 h 10285413"/>
              <a:gd name="connsiteX7058" fmla="*/ 9671466 w 11806666"/>
              <a:gd name="connsiteY7058" fmla="*/ 10003487 h 10285413"/>
              <a:gd name="connsiteX7059" fmla="*/ 9691533 w 11806666"/>
              <a:gd name="connsiteY7059" fmla="*/ 10003487 h 10285413"/>
              <a:gd name="connsiteX7060" fmla="*/ 9691533 w 11806666"/>
              <a:gd name="connsiteY7060" fmla="*/ 9983420 h 10285413"/>
              <a:gd name="connsiteX7061" fmla="*/ 9681500 w 11806666"/>
              <a:gd name="connsiteY7061" fmla="*/ 9973389 h 10285413"/>
              <a:gd name="connsiteX7062" fmla="*/ 9711597 w 11806666"/>
              <a:gd name="connsiteY7062" fmla="*/ 9923225 h 10285413"/>
              <a:gd name="connsiteX7063" fmla="*/ 9731662 w 11806666"/>
              <a:gd name="connsiteY7063" fmla="*/ 9903160 h 10285413"/>
              <a:gd name="connsiteX7064" fmla="*/ 9701564 w 11806666"/>
              <a:gd name="connsiteY7064" fmla="*/ 9923225 h 10285413"/>
              <a:gd name="connsiteX7065" fmla="*/ 9641369 w 11806666"/>
              <a:gd name="connsiteY7065" fmla="*/ 9983420 h 10285413"/>
              <a:gd name="connsiteX7066" fmla="*/ 9581173 w 11806666"/>
              <a:gd name="connsiteY7066" fmla="*/ 10053649 h 10285413"/>
              <a:gd name="connsiteX7067" fmla="*/ 9551076 w 11806666"/>
              <a:gd name="connsiteY7067" fmla="*/ 10083749 h 10285413"/>
              <a:gd name="connsiteX7068" fmla="*/ 9571140 w 11806666"/>
              <a:gd name="connsiteY7068" fmla="*/ 10083749 h 10285413"/>
              <a:gd name="connsiteX7069" fmla="*/ 9571140 w 11806666"/>
              <a:gd name="connsiteY7069" fmla="*/ 10103813 h 10285413"/>
              <a:gd name="connsiteX7070" fmla="*/ 9541042 w 11806666"/>
              <a:gd name="connsiteY7070" fmla="*/ 10113847 h 10285413"/>
              <a:gd name="connsiteX7071" fmla="*/ 9541042 w 11806666"/>
              <a:gd name="connsiteY7071" fmla="*/ 10093780 h 10285413"/>
              <a:gd name="connsiteX7072" fmla="*/ 9531009 w 11806666"/>
              <a:gd name="connsiteY7072" fmla="*/ 10083749 h 10285413"/>
              <a:gd name="connsiteX7073" fmla="*/ 9531009 w 11806666"/>
              <a:gd name="connsiteY7073" fmla="*/ 10043618 h 10285413"/>
              <a:gd name="connsiteX7074" fmla="*/ 9551076 w 11806666"/>
              <a:gd name="connsiteY7074" fmla="*/ 10043618 h 10285413"/>
              <a:gd name="connsiteX7075" fmla="*/ 9551076 w 11806666"/>
              <a:gd name="connsiteY7075" fmla="*/ 10023551 h 10285413"/>
              <a:gd name="connsiteX7076" fmla="*/ 9571140 w 11806666"/>
              <a:gd name="connsiteY7076" fmla="*/ 10023551 h 10285413"/>
              <a:gd name="connsiteX7077" fmla="*/ 9551076 w 11806666"/>
              <a:gd name="connsiteY7077" fmla="*/ 10003487 h 10285413"/>
              <a:gd name="connsiteX7078" fmla="*/ 9531009 w 11806666"/>
              <a:gd name="connsiteY7078" fmla="*/ 9983420 h 10285413"/>
              <a:gd name="connsiteX7079" fmla="*/ 9551076 w 11806666"/>
              <a:gd name="connsiteY7079" fmla="*/ 9943292 h 10285413"/>
              <a:gd name="connsiteX7080" fmla="*/ 9611271 w 11806666"/>
              <a:gd name="connsiteY7080" fmla="*/ 9903160 h 10285413"/>
              <a:gd name="connsiteX7081" fmla="*/ 9581173 w 11806666"/>
              <a:gd name="connsiteY7081" fmla="*/ 9903160 h 10285413"/>
              <a:gd name="connsiteX7082" fmla="*/ 9571140 w 11806666"/>
              <a:gd name="connsiteY7082" fmla="*/ 9883094 h 10285413"/>
              <a:gd name="connsiteX7083" fmla="*/ 9591207 w 11806666"/>
              <a:gd name="connsiteY7083" fmla="*/ 9852996 h 10285413"/>
              <a:gd name="connsiteX7084" fmla="*/ 9490880 w 11806666"/>
              <a:gd name="connsiteY7084" fmla="*/ 9963356 h 10285413"/>
              <a:gd name="connsiteX7085" fmla="*/ 9420652 w 11806666"/>
              <a:gd name="connsiteY7085" fmla="*/ 10033585 h 10285413"/>
              <a:gd name="connsiteX7086" fmla="*/ 9390551 w 11806666"/>
              <a:gd name="connsiteY7086" fmla="*/ 10083749 h 10285413"/>
              <a:gd name="connsiteX7087" fmla="*/ 9370487 w 11806666"/>
              <a:gd name="connsiteY7087" fmla="*/ 10123877 h 10285413"/>
              <a:gd name="connsiteX7088" fmla="*/ 9350423 w 11806666"/>
              <a:gd name="connsiteY7088" fmla="*/ 10204140 h 10285413"/>
              <a:gd name="connsiteX7089" fmla="*/ 9370487 w 11806666"/>
              <a:gd name="connsiteY7089" fmla="*/ 10244271 h 10285413"/>
              <a:gd name="connsiteX7090" fmla="*/ 9370487 w 11806666"/>
              <a:gd name="connsiteY7090" fmla="*/ 10264335 h 10285413"/>
              <a:gd name="connsiteX7091" fmla="*/ 9359949 w 11806666"/>
              <a:gd name="connsiteY7091" fmla="*/ 10285413 h 10285413"/>
              <a:gd name="connsiteX7092" fmla="*/ 9229693 w 11806666"/>
              <a:gd name="connsiteY7092" fmla="*/ 10285413 h 10285413"/>
              <a:gd name="connsiteX7093" fmla="*/ 9230030 w 11806666"/>
              <a:gd name="connsiteY7093" fmla="*/ 10284402 h 10285413"/>
              <a:gd name="connsiteX7094" fmla="*/ 9230030 w 11806666"/>
              <a:gd name="connsiteY7094" fmla="*/ 10244271 h 10285413"/>
              <a:gd name="connsiteX7095" fmla="*/ 9189899 w 11806666"/>
              <a:gd name="connsiteY7095" fmla="*/ 10264335 h 10285413"/>
              <a:gd name="connsiteX7096" fmla="*/ 9181468 w 11806666"/>
              <a:gd name="connsiteY7096" fmla="*/ 10285413 h 10285413"/>
              <a:gd name="connsiteX7097" fmla="*/ 9129501 w 11806666"/>
              <a:gd name="connsiteY7097" fmla="*/ 10285413 h 10285413"/>
              <a:gd name="connsiteX7098" fmla="*/ 9129703 w 11806666"/>
              <a:gd name="connsiteY7098" fmla="*/ 10284402 h 10285413"/>
              <a:gd name="connsiteX7099" fmla="*/ 9149770 w 11806666"/>
              <a:gd name="connsiteY7099" fmla="*/ 10284402 h 10285413"/>
              <a:gd name="connsiteX7100" fmla="*/ 9169834 w 11806666"/>
              <a:gd name="connsiteY7100" fmla="*/ 10264335 h 10285413"/>
              <a:gd name="connsiteX7101" fmla="*/ 9199932 w 11806666"/>
              <a:gd name="connsiteY7101" fmla="*/ 10204140 h 10285413"/>
              <a:gd name="connsiteX7102" fmla="*/ 9230030 w 11806666"/>
              <a:gd name="connsiteY7102" fmla="*/ 10083749 h 10285413"/>
              <a:gd name="connsiteX7103" fmla="*/ 9189899 w 11806666"/>
              <a:gd name="connsiteY7103" fmla="*/ 10103813 h 10285413"/>
              <a:gd name="connsiteX7104" fmla="*/ 9169834 w 11806666"/>
              <a:gd name="connsiteY7104" fmla="*/ 10133911 h 10285413"/>
              <a:gd name="connsiteX7105" fmla="*/ 9139737 w 11806666"/>
              <a:gd name="connsiteY7105" fmla="*/ 10153975 h 10285413"/>
              <a:gd name="connsiteX7106" fmla="*/ 9129703 w 11806666"/>
              <a:gd name="connsiteY7106" fmla="*/ 10204140 h 10285413"/>
              <a:gd name="connsiteX7107" fmla="*/ 9109639 w 11806666"/>
              <a:gd name="connsiteY7107" fmla="*/ 10184075 h 10285413"/>
              <a:gd name="connsiteX7108" fmla="*/ 9089572 w 11806666"/>
              <a:gd name="connsiteY7108" fmla="*/ 10164009 h 10285413"/>
              <a:gd name="connsiteX7109" fmla="*/ 9069508 w 11806666"/>
              <a:gd name="connsiteY7109" fmla="*/ 10184075 h 10285413"/>
              <a:gd name="connsiteX7110" fmla="*/ 9049444 w 11806666"/>
              <a:gd name="connsiteY7110" fmla="*/ 10224204 h 10285413"/>
              <a:gd name="connsiteX7111" fmla="*/ 9039410 w 11806666"/>
              <a:gd name="connsiteY7111" fmla="*/ 10264335 h 10285413"/>
              <a:gd name="connsiteX7112" fmla="*/ 9023602 w 11806666"/>
              <a:gd name="connsiteY7112" fmla="*/ 10285413 h 10285413"/>
              <a:gd name="connsiteX7113" fmla="*/ 8337980 w 11806666"/>
              <a:gd name="connsiteY7113" fmla="*/ 10285413 h 10285413"/>
              <a:gd name="connsiteX7114" fmla="*/ 8347158 w 11806666"/>
              <a:gd name="connsiteY7114" fmla="*/ 10269353 h 10285413"/>
              <a:gd name="connsiteX7115" fmla="*/ 8367223 w 11806666"/>
              <a:gd name="connsiteY7115" fmla="*/ 10244271 h 10285413"/>
              <a:gd name="connsiteX7116" fmla="*/ 8377254 w 11806666"/>
              <a:gd name="connsiteY7116" fmla="*/ 10184075 h 10285413"/>
              <a:gd name="connsiteX7117" fmla="*/ 8367223 w 11806666"/>
              <a:gd name="connsiteY7117" fmla="*/ 10123877 h 10285413"/>
              <a:gd name="connsiteX7118" fmla="*/ 8347157 w 11806666"/>
              <a:gd name="connsiteY7118" fmla="*/ 10204140 h 10285413"/>
              <a:gd name="connsiteX7119" fmla="*/ 8357190 w 11806666"/>
              <a:gd name="connsiteY7119" fmla="*/ 10224204 h 10285413"/>
              <a:gd name="connsiteX7120" fmla="*/ 8327092 w 11806666"/>
              <a:gd name="connsiteY7120" fmla="*/ 10204140 h 10285413"/>
              <a:gd name="connsiteX7121" fmla="*/ 8327092 w 11806666"/>
              <a:gd name="connsiteY7121" fmla="*/ 10224204 h 10285413"/>
              <a:gd name="connsiteX7122" fmla="*/ 8307028 w 11806666"/>
              <a:gd name="connsiteY7122" fmla="*/ 10284402 h 10285413"/>
              <a:gd name="connsiteX7123" fmla="*/ 8305385 w 11806666"/>
              <a:gd name="connsiteY7123" fmla="*/ 10285413 h 10285413"/>
              <a:gd name="connsiteX7124" fmla="*/ 8166234 w 11806666"/>
              <a:gd name="connsiteY7124" fmla="*/ 10285413 h 10285413"/>
              <a:gd name="connsiteX7125" fmla="*/ 8166571 w 11806666"/>
              <a:gd name="connsiteY7125" fmla="*/ 10284402 h 10285413"/>
              <a:gd name="connsiteX7126" fmla="*/ 8146503 w 11806666"/>
              <a:gd name="connsiteY7126" fmla="*/ 10264335 h 10285413"/>
              <a:gd name="connsiteX7127" fmla="*/ 8166571 w 11806666"/>
              <a:gd name="connsiteY7127" fmla="*/ 10244271 h 10285413"/>
              <a:gd name="connsiteX7128" fmla="*/ 8166571 w 11806666"/>
              <a:gd name="connsiteY7128" fmla="*/ 10204140 h 10285413"/>
              <a:gd name="connsiteX7129" fmla="*/ 8206701 w 11806666"/>
              <a:gd name="connsiteY7129" fmla="*/ 10164009 h 10285413"/>
              <a:gd name="connsiteX7130" fmla="*/ 8246833 w 11806666"/>
              <a:gd name="connsiteY7130" fmla="*/ 10103813 h 10285413"/>
              <a:gd name="connsiteX7131" fmla="*/ 8266897 w 11806666"/>
              <a:gd name="connsiteY7131" fmla="*/ 10023551 h 10285413"/>
              <a:gd name="connsiteX7132" fmla="*/ 8266897 w 11806666"/>
              <a:gd name="connsiteY7132" fmla="*/ 10003487 h 10285413"/>
              <a:gd name="connsiteX7133" fmla="*/ 8206701 w 11806666"/>
              <a:gd name="connsiteY7133" fmla="*/ 10083749 h 10285413"/>
              <a:gd name="connsiteX7134" fmla="*/ 8206701 w 11806666"/>
              <a:gd name="connsiteY7134" fmla="*/ 10103813 h 10285413"/>
              <a:gd name="connsiteX7135" fmla="*/ 8196668 w 11806666"/>
              <a:gd name="connsiteY7135" fmla="*/ 10083749 h 10285413"/>
              <a:gd name="connsiteX7136" fmla="*/ 8186635 w 11806666"/>
              <a:gd name="connsiteY7136" fmla="*/ 10063682 h 10285413"/>
              <a:gd name="connsiteX7137" fmla="*/ 8186635 w 11806666"/>
              <a:gd name="connsiteY7137" fmla="*/ 10043618 h 10285413"/>
              <a:gd name="connsiteX7138" fmla="*/ 8166571 w 11806666"/>
              <a:gd name="connsiteY7138" fmla="*/ 10063682 h 10285413"/>
              <a:gd name="connsiteX7139" fmla="*/ 8146503 w 11806666"/>
              <a:gd name="connsiteY7139" fmla="*/ 10063682 h 10285413"/>
              <a:gd name="connsiteX7140" fmla="*/ 8146503 w 11806666"/>
              <a:gd name="connsiteY7140" fmla="*/ 10103813 h 10285413"/>
              <a:gd name="connsiteX7141" fmla="*/ 8126439 w 11806666"/>
              <a:gd name="connsiteY7141" fmla="*/ 10153975 h 10285413"/>
              <a:gd name="connsiteX7142" fmla="*/ 8106373 w 11806666"/>
              <a:gd name="connsiteY7142" fmla="*/ 10174042 h 10285413"/>
              <a:gd name="connsiteX7143" fmla="*/ 8096342 w 11806666"/>
              <a:gd name="connsiteY7143" fmla="*/ 10194106 h 10285413"/>
              <a:gd name="connsiteX7144" fmla="*/ 8086309 w 11806666"/>
              <a:gd name="connsiteY7144" fmla="*/ 10184075 h 10285413"/>
              <a:gd name="connsiteX7145" fmla="*/ 7965918 w 11806666"/>
              <a:gd name="connsiteY7145" fmla="*/ 10224204 h 10285413"/>
              <a:gd name="connsiteX7146" fmla="*/ 7965918 w 11806666"/>
              <a:gd name="connsiteY7146" fmla="*/ 10204140 h 10285413"/>
              <a:gd name="connsiteX7147" fmla="*/ 7925787 w 11806666"/>
              <a:gd name="connsiteY7147" fmla="*/ 10164009 h 10285413"/>
              <a:gd name="connsiteX7148" fmla="*/ 7885655 w 11806666"/>
              <a:gd name="connsiteY7148" fmla="*/ 10123877 h 10285413"/>
              <a:gd name="connsiteX7149" fmla="*/ 7865591 w 11806666"/>
              <a:gd name="connsiteY7149" fmla="*/ 10103813 h 10285413"/>
              <a:gd name="connsiteX7150" fmla="*/ 7825461 w 11806666"/>
              <a:gd name="connsiteY7150" fmla="*/ 10083749 h 10285413"/>
              <a:gd name="connsiteX7151" fmla="*/ 7765265 w 11806666"/>
              <a:gd name="connsiteY7151" fmla="*/ 10123877 h 10285413"/>
              <a:gd name="connsiteX7152" fmla="*/ 7765265 w 11806666"/>
              <a:gd name="connsiteY7152" fmla="*/ 10184075 h 10285413"/>
              <a:gd name="connsiteX7153" fmla="*/ 7765265 w 11806666"/>
              <a:gd name="connsiteY7153" fmla="*/ 10224204 h 10285413"/>
              <a:gd name="connsiteX7154" fmla="*/ 7765265 w 11806666"/>
              <a:gd name="connsiteY7154" fmla="*/ 10244271 h 10285413"/>
              <a:gd name="connsiteX7155" fmla="*/ 7705067 w 11806666"/>
              <a:gd name="connsiteY7155" fmla="*/ 10224204 h 10285413"/>
              <a:gd name="connsiteX7156" fmla="*/ 7644871 w 11806666"/>
              <a:gd name="connsiteY7156" fmla="*/ 10224204 h 10285413"/>
              <a:gd name="connsiteX7157" fmla="*/ 7685003 w 11806666"/>
              <a:gd name="connsiteY7157" fmla="*/ 10264335 h 10285413"/>
              <a:gd name="connsiteX7158" fmla="*/ 7685003 w 11806666"/>
              <a:gd name="connsiteY7158" fmla="*/ 10284402 h 10285413"/>
              <a:gd name="connsiteX7159" fmla="*/ 7682981 w 11806666"/>
              <a:gd name="connsiteY7159" fmla="*/ 10285413 h 10285413"/>
              <a:gd name="connsiteX7160" fmla="*/ 7522372 w 11806666"/>
              <a:gd name="connsiteY7160" fmla="*/ 10285413 h 10285413"/>
              <a:gd name="connsiteX7161" fmla="*/ 7524481 w 11806666"/>
              <a:gd name="connsiteY7161" fmla="*/ 10264335 h 10285413"/>
              <a:gd name="connsiteX7162" fmla="*/ 7484350 w 11806666"/>
              <a:gd name="connsiteY7162" fmla="*/ 10264335 h 10285413"/>
              <a:gd name="connsiteX7163" fmla="*/ 7444219 w 11806666"/>
              <a:gd name="connsiteY7163" fmla="*/ 10284402 h 10285413"/>
              <a:gd name="connsiteX7164" fmla="*/ 7384023 w 11806666"/>
              <a:gd name="connsiteY7164" fmla="*/ 10284402 h 10285413"/>
              <a:gd name="connsiteX7165" fmla="*/ 7383401 w 11806666"/>
              <a:gd name="connsiteY7165" fmla="*/ 10285413 h 10285413"/>
              <a:gd name="connsiteX7166" fmla="*/ 7333005 w 11806666"/>
              <a:gd name="connsiteY7166" fmla="*/ 10285413 h 10285413"/>
              <a:gd name="connsiteX7167" fmla="*/ 7323827 w 11806666"/>
              <a:gd name="connsiteY7167" fmla="*/ 10269352 h 10285413"/>
              <a:gd name="connsiteX7168" fmla="*/ 7343893 w 11806666"/>
              <a:gd name="connsiteY7168" fmla="*/ 10244271 h 10285413"/>
              <a:gd name="connsiteX7169" fmla="*/ 7363957 w 11806666"/>
              <a:gd name="connsiteY7169" fmla="*/ 10224204 h 10285413"/>
              <a:gd name="connsiteX7170" fmla="*/ 7343893 w 11806666"/>
              <a:gd name="connsiteY7170" fmla="*/ 10224204 h 10285413"/>
              <a:gd name="connsiteX7171" fmla="*/ 7384023 w 11806666"/>
              <a:gd name="connsiteY7171" fmla="*/ 10103813 h 10285413"/>
              <a:gd name="connsiteX7172" fmla="*/ 7424155 w 11806666"/>
              <a:gd name="connsiteY7172" fmla="*/ 10063682 h 10285413"/>
              <a:gd name="connsiteX7173" fmla="*/ 7411613 w 11806666"/>
              <a:gd name="connsiteY7173" fmla="*/ 10096287 h 10285413"/>
              <a:gd name="connsiteX7174" fmla="*/ 7414121 w 11806666"/>
              <a:gd name="connsiteY7174" fmla="*/ 10113847 h 10285413"/>
              <a:gd name="connsiteX7175" fmla="*/ 7424155 w 11806666"/>
              <a:gd name="connsiteY7175" fmla="*/ 10123877 h 10285413"/>
              <a:gd name="connsiteX7176" fmla="*/ 7444219 w 11806666"/>
              <a:gd name="connsiteY7176" fmla="*/ 10123877 h 10285413"/>
              <a:gd name="connsiteX7177" fmla="*/ 7474317 w 11806666"/>
              <a:gd name="connsiteY7177" fmla="*/ 10093780 h 10285413"/>
              <a:gd name="connsiteX7178" fmla="*/ 7504415 w 11806666"/>
              <a:gd name="connsiteY7178" fmla="*/ 10053649 h 10285413"/>
              <a:gd name="connsiteX7179" fmla="*/ 7484350 w 11806666"/>
              <a:gd name="connsiteY7179" fmla="*/ 10023551 h 10285413"/>
              <a:gd name="connsiteX7180" fmla="*/ 7504415 w 11806666"/>
              <a:gd name="connsiteY7180" fmla="*/ 10003487 h 10285413"/>
              <a:gd name="connsiteX7181" fmla="*/ 7554579 w 11806666"/>
              <a:gd name="connsiteY7181" fmla="*/ 9993453 h 10285413"/>
              <a:gd name="connsiteX7182" fmla="*/ 7584677 w 11806666"/>
              <a:gd name="connsiteY7182" fmla="*/ 9943292 h 10285413"/>
              <a:gd name="connsiteX7183" fmla="*/ 7624807 w 11806666"/>
              <a:gd name="connsiteY7183" fmla="*/ 9903160 h 10285413"/>
              <a:gd name="connsiteX7184" fmla="*/ 7685003 w 11806666"/>
              <a:gd name="connsiteY7184" fmla="*/ 9842965 h 10285413"/>
              <a:gd name="connsiteX7185" fmla="*/ 7715101 w 11806666"/>
              <a:gd name="connsiteY7185" fmla="*/ 9812868 h 10285413"/>
              <a:gd name="connsiteX7186" fmla="*/ 7745198 w 11806666"/>
              <a:gd name="connsiteY7186" fmla="*/ 9802834 h 10285413"/>
              <a:gd name="connsiteX7187" fmla="*/ 7765265 w 11806666"/>
              <a:gd name="connsiteY7187" fmla="*/ 9742639 h 10285413"/>
              <a:gd name="connsiteX7188" fmla="*/ 7765265 w 11806666"/>
              <a:gd name="connsiteY7188" fmla="*/ 9682441 h 10285413"/>
              <a:gd name="connsiteX7189" fmla="*/ 7745198 w 11806666"/>
              <a:gd name="connsiteY7189" fmla="*/ 9672410 h 10285413"/>
              <a:gd name="connsiteX7190" fmla="*/ 7725134 w 11806666"/>
              <a:gd name="connsiteY7190" fmla="*/ 9682441 h 10285413"/>
              <a:gd name="connsiteX7191" fmla="*/ 7725134 w 11806666"/>
              <a:gd name="connsiteY7191" fmla="*/ 9702508 h 10285413"/>
              <a:gd name="connsiteX7192" fmla="*/ 7745198 w 11806666"/>
              <a:gd name="connsiteY7192" fmla="*/ 9702508 h 10285413"/>
              <a:gd name="connsiteX7193" fmla="*/ 7725134 w 11806666"/>
              <a:gd name="connsiteY7193" fmla="*/ 9722572 h 10285413"/>
              <a:gd name="connsiteX7194" fmla="*/ 7705067 w 11806666"/>
              <a:gd name="connsiteY7194" fmla="*/ 9722572 h 10285413"/>
              <a:gd name="connsiteX7195" fmla="*/ 7644871 w 11806666"/>
              <a:gd name="connsiteY7195" fmla="*/ 9762703 h 10285413"/>
              <a:gd name="connsiteX7196" fmla="*/ 7634839 w 11806666"/>
              <a:gd name="connsiteY7196" fmla="*/ 9772736 h 10285413"/>
              <a:gd name="connsiteX7197" fmla="*/ 7604741 w 11806666"/>
              <a:gd name="connsiteY7197" fmla="*/ 9782767 h 10285413"/>
              <a:gd name="connsiteX7198" fmla="*/ 7624807 w 11806666"/>
              <a:gd name="connsiteY7198" fmla="*/ 9762703 h 10285413"/>
              <a:gd name="connsiteX7199" fmla="*/ 7664939 w 11806666"/>
              <a:gd name="connsiteY7199" fmla="*/ 9662377 h 10285413"/>
              <a:gd name="connsiteX7200" fmla="*/ 7644871 w 11806666"/>
              <a:gd name="connsiteY7200" fmla="*/ 9682441 h 10285413"/>
              <a:gd name="connsiteX7201" fmla="*/ 7644871 w 11806666"/>
              <a:gd name="connsiteY7201" fmla="*/ 9702508 h 10285413"/>
              <a:gd name="connsiteX7202" fmla="*/ 7604741 w 11806666"/>
              <a:gd name="connsiteY7202" fmla="*/ 9742639 h 10285413"/>
              <a:gd name="connsiteX7203" fmla="*/ 7584677 w 11806666"/>
              <a:gd name="connsiteY7203" fmla="*/ 9742639 h 10285413"/>
              <a:gd name="connsiteX7204" fmla="*/ 7544545 w 11806666"/>
              <a:gd name="connsiteY7204" fmla="*/ 9742639 h 10285413"/>
              <a:gd name="connsiteX7205" fmla="*/ 7544545 w 11806666"/>
              <a:gd name="connsiteY7205" fmla="*/ 9762703 h 10285413"/>
              <a:gd name="connsiteX7206" fmla="*/ 7524481 w 11806666"/>
              <a:gd name="connsiteY7206" fmla="*/ 9802834 h 10285413"/>
              <a:gd name="connsiteX7207" fmla="*/ 7484350 w 11806666"/>
              <a:gd name="connsiteY7207" fmla="*/ 9802834 h 10285413"/>
              <a:gd name="connsiteX7208" fmla="*/ 7484350 w 11806666"/>
              <a:gd name="connsiteY7208" fmla="*/ 9822898 h 10285413"/>
              <a:gd name="connsiteX7209" fmla="*/ 7464283 w 11806666"/>
              <a:gd name="connsiteY7209" fmla="*/ 9863029 h 10285413"/>
              <a:gd name="connsiteX7210" fmla="*/ 7444219 w 11806666"/>
              <a:gd name="connsiteY7210" fmla="*/ 9842965 h 10285413"/>
              <a:gd name="connsiteX7211" fmla="*/ 7424155 w 11806666"/>
              <a:gd name="connsiteY7211" fmla="*/ 9842965 h 10285413"/>
              <a:gd name="connsiteX7212" fmla="*/ 7424155 w 11806666"/>
              <a:gd name="connsiteY7212" fmla="*/ 9812868 h 10285413"/>
              <a:gd name="connsiteX7213" fmla="*/ 7424155 w 11806666"/>
              <a:gd name="connsiteY7213" fmla="*/ 9802834 h 10285413"/>
              <a:gd name="connsiteX7214" fmla="*/ 7444219 w 11806666"/>
              <a:gd name="connsiteY7214" fmla="*/ 9802834 h 10285413"/>
              <a:gd name="connsiteX7215" fmla="*/ 7464283 w 11806666"/>
              <a:gd name="connsiteY7215" fmla="*/ 9782767 h 10285413"/>
              <a:gd name="connsiteX7216" fmla="*/ 7464283 w 11806666"/>
              <a:gd name="connsiteY7216" fmla="*/ 9772736 h 10285413"/>
              <a:gd name="connsiteX7217" fmla="*/ 7444219 w 11806666"/>
              <a:gd name="connsiteY7217" fmla="*/ 9762703 h 10285413"/>
              <a:gd name="connsiteX7218" fmla="*/ 7424155 w 11806666"/>
              <a:gd name="connsiteY7218" fmla="*/ 9762703 h 10285413"/>
              <a:gd name="connsiteX7219" fmla="*/ 7424155 w 11806666"/>
              <a:gd name="connsiteY7219" fmla="*/ 9802834 h 10285413"/>
              <a:gd name="connsiteX7220" fmla="*/ 7373990 w 11806666"/>
              <a:gd name="connsiteY7220" fmla="*/ 9852996 h 10285413"/>
              <a:gd name="connsiteX7221" fmla="*/ 7303761 w 11806666"/>
              <a:gd name="connsiteY7221" fmla="*/ 9923225 h 10285413"/>
              <a:gd name="connsiteX7222" fmla="*/ 7263631 w 11806666"/>
              <a:gd name="connsiteY7222" fmla="*/ 9983420 h 10285413"/>
              <a:gd name="connsiteX7223" fmla="*/ 7243566 w 11806666"/>
              <a:gd name="connsiteY7223" fmla="*/ 9983420 h 10285413"/>
              <a:gd name="connsiteX7224" fmla="*/ 7203435 w 11806666"/>
              <a:gd name="connsiteY7224" fmla="*/ 10023551 h 10285413"/>
              <a:gd name="connsiteX7225" fmla="*/ 7203435 w 11806666"/>
              <a:gd name="connsiteY7225" fmla="*/ 10043618 h 10285413"/>
              <a:gd name="connsiteX7226" fmla="*/ 7203435 w 11806666"/>
              <a:gd name="connsiteY7226" fmla="*/ 10063682 h 10285413"/>
              <a:gd name="connsiteX7227" fmla="*/ 7203435 w 11806666"/>
              <a:gd name="connsiteY7227" fmla="*/ 10083749 h 10285413"/>
              <a:gd name="connsiteX7228" fmla="*/ 7183371 w 11806666"/>
              <a:gd name="connsiteY7228" fmla="*/ 10083749 h 10285413"/>
              <a:gd name="connsiteX7229" fmla="*/ 7203435 w 11806666"/>
              <a:gd name="connsiteY7229" fmla="*/ 10103813 h 10285413"/>
              <a:gd name="connsiteX7230" fmla="*/ 7183371 w 11806666"/>
              <a:gd name="connsiteY7230" fmla="*/ 10113847 h 10285413"/>
              <a:gd name="connsiteX7231" fmla="*/ 7163304 w 11806666"/>
              <a:gd name="connsiteY7231" fmla="*/ 10123877 h 10285413"/>
              <a:gd name="connsiteX7232" fmla="*/ 7123175 w 11806666"/>
              <a:gd name="connsiteY7232" fmla="*/ 10164009 h 10285413"/>
              <a:gd name="connsiteX7233" fmla="*/ 7103109 w 11806666"/>
              <a:gd name="connsiteY7233" fmla="*/ 10184075 h 10285413"/>
              <a:gd name="connsiteX7234" fmla="*/ 7103109 w 11806666"/>
              <a:gd name="connsiteY7234" fmla="*/ 10204140 h 10285413"/>
              <a:gd name="connsiteX7235" fmla="*/ 7123175 w 11806666"/>
              <a:gd name="connsiteY7235" fmla="*/ 10204140 h 10285413"/>
              <a:gd name="connsiteX7236" fmla="*/ 7103109 w 11806666"/>
              <a:gd name="connsiteY7236" fmla="*/ 10224204 h 10285413"/>
              <a:gd name="connsiteX7237" fmla="*/ 7042913 w 11806666"/>
              <a:gd name="connsiteY7237" fmla="*/ 10284402 h 10285413"/>
              <a:gd name="connsiteX7238" fmla="*/ 7042913 w 11806666"/>
              <a:gd name="connsiteY7238" fmla="*/ 10285413 h 10285413"/>
              <a:gd name="connsiteX7239" fmla="*/ 6522682 w 11806666"/>
              <a:gd name="connsiteY7239" fmla="*/ 10285413 h 10285413"/>
              <a:gd name="connsiteX7240" fmla="*/ 6523724 w 11806666"/>
              <a:gd name="connsiteY7240" fmla="*/ 10271860 h 10285413"/>
              <a:gd name="connsiteX7241" fmla="*/ 6531248 w 11806666"/>
              <a:gd name="connsiteY7241" fmla="*/ 10254301 h 10285413"/>
              <a:gd name="connsiteX7242" fmla="*/ 6561345 w 11806666"/>
              <a:gd name="connsiteY7242" fmla="*/ 10244271 h 10285413"/>
              <a:gd name="connsiteX7243" fmla="*/ 6601477 w 11806666"/>
              <a:gd name="connsiteY7243" fmla="*/ 10184075 h 10285413"/>
              <a:gd name="connsiteX7244" fmla="*/ 6621541 w 11806666"/>
              <a:gd name="connsiteY7244" fmla="*/ 10164009 h 10285413"/>
              <a:gd name="connsiteX7245" fmla="*/ 6641608 w 11806666"/>
              <a:gd name="connsiteY7245" fmla="*/ 10143944 h 10285413"/>
              <a:gd name="connsiteX7246" fmla="*/ 6651641 w 11806666"/>
              <a:gd name="connsiteY7246" fmla="*/ 10113847 h 10285413"/>
              <a:gd name="connsiteX7247" fmla="*/ 6661672 w 11806666"/>
              <a:gd name="connsiteY7247" fmla="*/ 10083749 h 10285413"/>
              <a:gd name="connsiteX7248" fmla="*/ 6621541 w 11806666"/>
              <a:gd name="connsiteY7248" fmla="*/ 10123877 h 10285413"/>
              <a:gd name="connsiteX7249" fmla="*/ 6581413 w 11806666"/>
              <a:gd name="connsiteY7249" fmla="*/ 10138926 h 10285413"/>
              <a:gd name="connsiteX7250" fmla="*/ 6564215 w 11806666"/>
              <a:gd name="connsiteY7250" fmla="*/ 10141078 h 10285413"/>
              <a:gd name="connsiteX7251" fmla="*/ 6581413 w 11806666"/>
              <a:gd name="connsiteY7251" fmla="*/ 10123877 h 10285413"/>
              <a:gd name="connsiteX7252" fmla="*/ 6571379 w 11806666"/>
              <a:gd name="connsiteY7252" fmla="*/ 10103813 h 10285413"/>
              <a:gd name="connsiteX7253" fmla="*/ 6551315 w 11806666"/>
              <a:gd name="connsiteY7253" fmla="*/ 10113847 h 10285413"/>
              <a:gd name="connsiteX7254" fmla="*/ 6548805 w 11806666"/>
              <a:gd name="connsiteY7254" fmla="*/ 10126385 h 10285413"/>
              <a:gd name="connsiteX7255" fmla="*/ 6559701 w 11806666"/>
              <a:gd name="connsiteY7255" fmla="*/ 10141642 h 10285413"/>
              <a:gd name="connsiteX7256" fmla="*/ 6541281 w 11806666"/>
              <a:gd name="connsiteY7256" fmla="*/ 10143944 h 10285413"/>
              <a:gd name="connsiteX7257" fmla="*/ 6531248 w 11806666"/>
              <a:gd name="connsiteY7257" fmla="*/ 10133911 h 10285413"/>
              <a:gd name="connsiteX7258" fmla="*/ 6521217 w 11806666"/>
              <a:gd name="connsiteY7258" fmla="*/ 10143944 h 10285413"/>
              <a:gd name="connsiteX7259" fmla="*/ 6512615 w 11806666"/>
              <a:gd name="connsiteY7259" fmla="*/ 10152543 h 10285413"/>
              <a:gd name="connsiteX7260" fmla="*/ 6511184 w 11806666"/>
              <a:gd name="connsiteY7260" fmla="*/ 10143944 h 10285413"/>
              <a:gd name="connsiteX7261" fmla="*/ 6501151 w 11806666"/>
              <a:gd name="connsiteY7261" fmla="*/ 10123877 h 10285413"/>
              <a:gd name="connsiteX7262" fmla="*/ 6461019 w 11806666"/>
              <a:gd name="connsiteY7262" fmla="*/ 10143944 h 10285413"/>
              <a:gd name="connsiteX7263" fmla="*/ 6450989 w 11806666"/>
              <a:gd name="connsiteY7263" fmla="*/ 10194106 h 10285413"/>
              <a:gd name="connsiteX7264" fmla="*/ 6461019 w 11806666"/>
              <a:gd name="connsiteY7264" fmla="*/ 10204140 h 10285413"/>
              <a:gd name="connsiteX7265" fmla="*/ 6440955 w 11806666"/>
              <a:gd name="connsiteY7265" fmla="*/ 10204140 h 10285413"/>
              <a:gd name="connsiteX7266" fmla="*/ 6440955 w 11806666"/>
              <a:gd name="connsiteY7266" fmla="*/ 10184075 h 10285413"/>
              <a:gd name="connsiteX7267" fmla="*/ 6390791 w 11806666"/>
              <a:gd name="connsiteY7267" fmla="*/ 10224204 h 10285413"/>
              <a:gd name="connsiteX7268" fmla="*/ 6360693 w 11806666"/>
              <a:gd name="connsiteY7268" fmla="*/ 10284402 h 10285413"/>
              <a:gd name="connsiteX7269" fmla="*/ 6359682 w 11806666"/>
              <a:gd name="connsiteY7269" fmla="*/ 10285413 h 10285413"/>
              <a:gd name="connsiteX7270" fmla="*/ 5715447 w 11806666"/>
              <a:gd name="connsiteY7270" fmla="*/ 10285413 h 10285413"/>
              <a:gd name="connsiteX7271" fmla="*/ 5718603 w 11806666"/>
              <a:gd name="connsiteY7271" fmla="*/ 10274368 h 10285413"/>
              <a:gd name="connsiteX7272" fmla="*/ 5708573 w 11806666"/>
              <a:gd name="connsiteY7272" fmla="*/ 10271861 h 10285413"/>
              <a:gd name="connsiteX7273" fmla="*/ 5678473 w 11806666"/>
              <a:gd name="connsiteY7273" fmla="*/ 10284402 h 10285413"/>
              <a:gd name="connsiteX7274" fmla="*/ 5658409 w 11806666"/>
              <a:gd name="connsiteY7274" fmla="*/ 10284402 h 10285413"/>
              <a:gd name="connsiteX7275" fmla="*/ 5659925 w 11806666"/>
              <a:gd name="connsiteY7275" fmla="*/ 10285413 h 10285413"/>
              <a:gd name="connsiteX7276" fmla="*/ 5637766 w 11806666"/>
              <a:gd name="connsiteY7276" fmla="*/ 10285413 h 10285413"/>
              <a:gd name="connsiteX7277" fmla="*/ 5638344 w 11806666"/>
              <a:gd name="connsiteY7277" fmla="*/ 10284402 h 10285413"/>
              <a:gd name="connsiteX7278" fmla="*/ 5678473 w 11806666"/>
              <a:gd name="connsiteY7278" fmla="*/ 10244271 h 10285413"/>
              <a:gd name="connsiteX7279" fmla="*/ 5698539 w 11806666"/>
              <a:gd name="connsiteY7279" fmla="*/ 10224204 h 10285413"/>
              <a:gd name="connsiteX7280" fmla="*/ 5708570 w 11806666"/>
              <a:gd name="connsiteY7280" fmla="*/ 10204140 h 10285413"/>
              <a:gd name="connsiteX7281" fmla="*/ 5738671 w 11806666"/>
              <a:gd name="connsiteY7281" fmla="*/ 10204140 h 10285413"/>
              <a:gd name="connsiteX7282" fmla="*/ 5738671 w 11806666"/>
              <a:gd name="connsiteY7282" fmla="*/ 10184075 h 10285413"/>
              <a:gd name="connsiteX7283" fmla="*/ 5758735 w 11806666"/>
              <a:gd name="connsiteY7283" fmla="*/ 10143944 h 10285413"/>
              <a:gd name="connsiteX7284" fmla="*/ 5778799 w 11806666"/>
              <a:gd name="connsiteY7284" fmla="*/ 10083749 h 10285413"/>
              <a:gd name="connsiteX7285" fmla="*/ 5768768 w 11806666"/>
              <a:gd name="connsiteY7285" fmla="*/ 10093780 h 10285413"/>
              <a:gd name="connsiteX7286" fmla="*/ 5738671 w 11806666"/>
              <a:gd name="connsiteY7286" fmla="*/ 10123877 h 10285413"/>
              <a:gd name="connsiteX7287" fmla="*/ 5698539 w 11806666"/>
              <a:gd name="connsiteY7287" fmla="*/ 10143944 h 10285413"/>
              <a:gd name="connsiteX7288" fmla="*/ 5718603 w 11806666"/>
              <a:gd name="connsiteY7288" fmla="*/ 10103813 h 10285413"/>
              <a:gd name="connsiteX7289" fmla="*/ 5718603 w 11806666"/>
              <a:gd name="connsiteY7289" fmla="*/ 10083749 h 10285413"/>
              <a:gd name="connsiteX7290" fmla="*/ 5738671 w 11806666"/>
              <a:gd name="connsiteY7290" fmla="*/ 10083749 h 10285413"/>
              <a:gd name="connsiteX7291" fmla="*/ 5738671 w 11806666"/>
              <a:gd name="connsiteY7291" fmla="*/ 10043618 h 10285413"/>
              <a:gd name="connsiteX7292" fmla="*/ 5718603 w 11806666"/>
              <a:gd name="connsiteY7292" fmla="*/ 10043618 h 10285413"/>
              <a:gd name="connsiteX7293" fmla="*/ 5658409 w 11806666"/>
              <a:gd name="connsiteY7293" fmla="*/ 10003487 h 10285413"/>
              <a:gd name="connsiteX7294" fmla="*/ 5638344 w 11806666"/>
              <a:gd name="connsiteY7294" fmla="*/ 9993453 h 10285413"/>
              <a:gd name="connsiteX7295" fmla="*/ 5618277 w 11806666"/>
              <a:gd name="connsiteY7295" fmla="*/ 9963356 h 10285413"/>
              <a:gd name="connsiteX7296" fmla="*/ 5608243 w 11806666"/>
              <a:gd name="connsiteY7296" fmla="*/ 9953322 h 10285413"/>
              <a:gd name="connsiteX7297" fmla="*/ 5598213 w 11806666"/>
              <a:gd name="connsiteY7297" fmla="*/ 9943292 h 10285413"/>
              <a:gd name="connsiteX7298" fmla="*/ 5618277 w 11806666"/>
              <a:gd name="connsiteY7298" fmla="*/ 9943292 h 10285413"/>
              <a:gd name="connsiteX7299" fmla="*/ 5638344 w 11806666"/>
              <a:gd name="connsiteY7299" fmla="*/ 9943292 h 10285413"/>
              <a:gd name="connsiteX7300" fmla="*/ 5638344 w 11806666"/>
              <a:gd name="connsiteY7300" fmla="*/ 9933258 h 10285413"/>
              <a:gd name="connsiteX7301" fmla="*/ 5628311 w 11806666"/>
              <a:gd name="connsiteY7301" fmla="*/ 9913194 h 10285413"/>
              <a:gd name="connsiteX7302" fmla="*/ 5608243 w 11806666"/>
              <a:gd name="connsiteY7302" fmla="*/ 9893127 h 10285413"/>
              <a:gd name="connsiteX7303" fmla="*/ 5598213 w 11806666"/>
              <a:gd name="connsiteY7303" fmla="*/ 9873063 h 10285413"/>
              <a:gd name="connsiteX7304" fmla="*/ 5578146 w 11806666"/>
              <a:gd name="connsiteY7304" fmla="*/ 9863029 h 10285413"/>
              <a:gd name="connsiteX7305" fmla="*/ 5558082 w 11806666"/>
              <a:gd name="connsiteY7305" fmla="*/ 9842965 h 10285413"/>
              <a:gd name="connsiteX7306" fmla="*/ 5598213 w 11806666"/>
              <a:gd name="connsiteY7306" fmla="*/ 9742639 h 10285413"/>
              <a:gd name="connsiteX7307" fmla="*/ 5638344 w 11806666"/>
              <a:gd name="connsiteY7307" fmla="*/ 9762703 h 10285413"/>
              <a:gd name="connsiteX7308" fmla="*/ 5678473 w 11806666"/>
              <a:gd name="connsiteY7308" fmla="*/ 9782767 h 10285413"/>
              <a:gd name="connsiteX7309" fmla="*/ 5678473 w 11806666"/>
              <a:gd name="connsiteY7309" fmla="*/ 9722572 h 10285413"/>
              <a:gd name="connsiteX7310" fmla="*/ 5678473 w 11806666"/>
              <a:gd name="connsiteY7310" fmla="*/ 9682441 h 10285413"/>
              <a:gd name="connsiteX7311" fmla="*/ 5698539 w 11806666"/>
              <a:gd name="connsiteY7311" fmla="*/ 9662377 h 10285413"/>
              <a:gd name="connsiteX7312" fmla="*/ 5708570 w 11806666"/>
              <a:gd name="connsiteY7312" fmla="*/ 9642312 h 10285413"/>
              <a:gd name="connsiteX7313" fmla="*/ 5718603 w 11806666"/>
              <a:gd name="connsiteY7313" fmla="*/ 9602181 h 10285413"/>
              <a:gd name="connsiteX7314" fmla="*/ 5738671 w 11806666"/>
              <a:gd name="connsiteY7314" fmla="*/ 9491822 h 10285413"/>
              <a:gd name="connsiteX7315" fmla="*/ 5758735 w 11806666"/>
              <a:gd name="connsiteY7315" fmla="*/ 9421593 h 10285413"/>
              <a:gd name="connsiteX7316" fmla="*/ 5788833 w 11806666"/>
              <a:gd name="connsiteY7316" fmla="*/ 9431626 h 10285413"/>
              <a:gd name="connsiteX7317" fmla="*/ 5818930 w 11806666"/>
              <a:gd name="connsiteY7317" fmla="*/ 9431626 h 10285413"/>
              <a:gd name="connsiteX7318" fmla="*/ 5838997 w 11806666"/>
              <a:gd name="connsiteY7318" fmla="*/ 9441660 h 10285413"/>
              <a:gd name="connsiteX7319" fmla="*/ 5859061 w 11806666"/>
              <a:gd name="connsiteY7319" fmla="*/ 9441660 h 10285413"/>
              <a:gd name="connsiteX7320" fmla="*/ 5859061 w 11806666"/>
              <a:gd name="connsiteY7320" fmla="*/ 9401529 h 10285413"/>
              <a:gd name="connsiteX7321" fmla="*/ 5838997 w 11806666"/>
              <a:gd name="connsiteY7321" fmla="*/ 9401529 h 10285413"/>
              <a:gd name="connsiteX7322" fmla="*/ 5818930 w 11806666"/>
              <a:gd name="connsiteY7322" fmla="*/ 9381462 h 10285413"/>
              <a:gd name="connsiteX7323" fmla="*/ 5828963 w 11806666"/>
              <a:gd name="connsiteY7323" fmla="*/ 9381462 h 10285413"/>
              <a:gd name="connsiteX7324" fmla="*/ 5859061 w 11806666"/>
              <a:gd name="connsiteY7324" fmla="*/ 9361398 h 10285413"/>
              <a:gd name="connsiteX7325" fmla="*/ 5859061 w 11806666"/>
              <a:gd name="connsiteY7325" fmla="*/ 9341331 h 10285413"/>
              <a:gd name="connsiteX7326" fmla="*/ 5899192 w 11806666"/>
              <a:gd name="connsiteY7326" fmla="*/ 9361398 h 10285413"/>
              <a:gd name="connsiteX7327" fmla="*/ 5919257 w 11806666"/>
              <a:gd name="connsiteY7327" fmla="*/ 9341331 h 10285413"/>
              <a:gd name="connsiteX7328" fmla="*/ 5919257 w 11806666"/>
              <a:gd name="connsiteY7328" fmla="*/ 9321266 h 10285413"/>
              <a:gd name="connsiteX7329" fmla="*/ 5939323 w 11806666"/>
              <a:gd name="connsiteY7329" fmla="*/ 9261071 h 10285413"/>
              <a:gd name="connsiteX7330" fmla="*/ 5919257 w 11806666"/>
              <a:gd name="connsiteY7330" fmla="*/ 9220940 h 10285413"/>
              <a:gd name="connsiteX7331" fmla="*/ 5879125 w 11806666"/>
              <a:gd name="connsiteY7331" fmla="*/ 9200876 h 10285413"/>
              <a:gd name="connsiteX7332" fmla="*/ 5919257 w 11806666"/>
              <a:gd name="connsiteY7332" fmla="*/ 9180809 h 10285413"/>
              <a:gd name="connsiteX7333" fmla="*/ 5979451 w 11806666"/>
              <a:gd name="connsiteY7333" fmla="*/ 9180809 h 10285413"/>
              <a:gd name="connsiteX7334" fmla="*/ 6039649 w 11806666"/>
              <a:gd name="connsiteY7334" fmla="*/ 9140678 h 10285413"/>
              <a:gd name="connsiteX7335" fmla="*/ 6109879 w 11806666"/>
              <a:gd name="connsiteY7335" fmla="*/ 9070449 h 10285413"/>
              <a:gd name="connsiteX7336" fmla="*/ 6160040 w 11806666"/>
              <a:gd name="connsiteY7336" fmla="*/ 9020287 h 10285413"/>
              <a:gd name="connsiteX7337" fmla="*/ 6160040 w 11806666"/>
              <a:gd name="connsiteY7337" fmla="*/ 9000223 h 10285413"/>
              <a:gd name="connsiteX7338" fmla="*/ 6129943 w 11806666"/>
              <a:gd name="connsiteY7338" fmla="*/ 9000223 h 10285413"/>
              <a:gd name="connsiteX7339" fmla="*/ 6119912 w 11806666"/>
              <a:gd name="connsiteY7339" fmla="*/ 8990190 h 10285413"/>
              <a:gd name="connsiteX7340" fmla="*/ 6099845 w 11806666"/>
              <a:gd name="connsiteY7340" fmla="*/ 8970123 h 10285413"/>
              <a:gd name="connsiteX7341" fmla="*/ 6079778 w 11806666"/>
              <a:gd name="connsiteY7341" fmla="*/ 8960092 h 10285413"/>
              <a:gd name="connsiteX7342" fmla="*/ 6099845 w 11806666"/>
              <a:gd name="connsiteY7342" fmla="*/ 8940025 h 10285413"/>
              <a:gd name="connsiteX7343" fmla="*/ 6119912 w 11806666"/>
              <a:gd name="connsiteY7343" fmla="*/ 8919961 h 10285413"/>
              <a:gd name="connsiteX7344" fmla="*/ 6160040 w 11806666"/>
              <a:gd name="connsiteY7344" fmla="*/ 8919961 h 10285413"/>
              <a:gd name="connsiteX7345" fmla="*/ 6220235 w 11806666"/>
              <a:gd name="connsiteY7345" fmla="*/ 8899897 h 10285413"/>
              <a:gd name="connsiteX7346" fmla="*/ 6200171 w 11806666"/>
              <a:gd name="connsiteY7346" fmla="*/ 8960092 h 10285413"/>
              <a:gd name="connsiteX7347" fmla="*/ 6260367 w 11806666"/>
              <a:gd name="connsiteY7347" fmla="*/ 8899897 h 10285413"/>
              <a:gd name="connsiteX7348" fmla="*/ 6310531 w 11806666"/>
              <a:gd name="connsiteY7348" fmla="*/ 8839699 h 10285413"/>
              <a:gd name="connsiteX7349" fmla="*/ 6340629 w 11806666"/>
              <a:gd name="connsiteY7349" fmla="*/ 8819635 h 10285413"/>
              <a:gd name="connsiteX7350" fmla="*/ 6360693 w 11806666"/>
              <a:gd name="connsiteY7350" fmla="*/ 8799570 h 10285413"/>
              <a:gd name="connsiteX7351" fmla="*/ 6360693 w 11806666"/>
              <a:gd name="connsiteY7351" fmla="*/ 8779503 h 10285413"/>
              <a:gd name="connsiteX7352" fmla="*/ 6380760 w 11806666"/>
              <a:gd name="connsiteY7352" fmla="*/ 8779503 h 10285413"/>
              <a:gd name="connsiteX7353" fmla="*/ 6400824 w 11806666"/>
              <a:gd name="connsiteY7353" fmla="*/ 8739372 h 10285413"/>
              <a:gd name="connsiteX7354" fmla="*/ 6501151 w 11806666"/>
              <a:gd name="connsiteY7354" fmla="*/ 8639046 h 10285413"/>
              <a:gd name="connsiteX7355" fmla="*/ 6591443 w 11806666"/>
              <a:gd name="connsiteY7355" fmla="*/ 8528689 h 10285413"/>
              <a:gd name="connsiteX7356" fmla="*/ 6631575 w 11806666"/>
              <a:gd name="connsiteY7356" fmla="*/ 8478524 h 10285413"/>
              <a:gd name="connsiteX7357" fmla="*/ 6681739 w 11806666"/>
              <a:gd name="connsiteY7357" fmla="*/ 8438393 h 10285413"/>
              <a:gd name="connsiteX7358" fmla="*/ 6681739 w 11806666"/>
              <a:gd name="connsiteY7358" fmla="*/ 8398262 h 10285413"/>
              <a:gd name="connsiteX7359" fmla="*/ 6681739 w 11806666"/>
              <a:gd name="connsiteY7359" fmla="*/ 8378198 h 10285413"/>
              <a:gd name="connsiteX7360" fmla="*/ 6701803 w 11806666"/>
              <a:gd name="connsiteY7360" fmla="*/ 8338067 h 10285413"/>
              <a:gd name="connsiteX7361" fmla="*/ 6721867 w 11806666"/>
              <a:gd name="connsiteY7361" fmla="*/ 8378198 h 10285413"/>
              <a:gd name="connsiteX7362" fmla="*/ 6741935 w 11806666"/>
              <a:gd name="connsiteY7362" fmla="*/ 8338067 h 10285413"/>
              <a:gd name="connsiteX7363" fmla="*/ 6782065 w 11806666"/>
              <a:gd name="connsiteY7363" fmla="*/ 8297936 h 10285413"/>
              <a:gd name="connsiteX7364" fmla="*/ 6782065 w 11806666"/>
              <a:gd name="connsiteY7364" fmla="*/ 8277872 h 10285413"/>
              <a:gd name="connsiteX7365" fmla="*/ 6782065 w 11806666"/>
              <a:gd name="connsiteY7365" fmla="*/ 8257807 h 10285413"/>
              <a:gd name="connsiteX7366" fmla="*/ 6802129 w 11806666"/>
              <a:gd name="connsiteY7366" fmla="*/ 8277872 h 10285413"/>
              <a:gd name="connsiteX7367" fmla="*/ 6822194 w 11806666"/>
              <a:gd name="connsiteY7367" fmla="*/ 8257807 h 10285413"/>
              <a:gd name="connsiteX7368" fmla="*/ 6882392 w 11806666"/>
              <a:gd name="connsiteY7368" fmla="*/ 8157481 h 10285413"/>
              <a:gd name="connsiteX7369" fmla="*/ 6902456 w 11806666"/>
              <a:gd name="connsiteY7369" fmla="*/ 8157481 h 10285413"/>
              <a:gd name="connsiteX7370" fmla="*/ 6892423 w 11806666"/>
              <a:gd name="connsiteY7370" fmla="*/ 8147448 h 10285413"/>
              <a:gd name="connsiteX7371" fmla="*/ 6882392 w 11806666"/>
              <a:gd name="connsiteY7371" fmla="*/ 8157481 h 10285413"/>
              <a:gd name="connsiteX7372" fmla="*/ 6882392 w 11806666"/>
              <a:gd name="connsiteY7372" fmla="*/ 8137414 h 10285413"/>
              <a:gd name="connsiteX7373" fmla="*/ 6902456 w 11806666"/>
              <a:gd name="connsiteY7373" fmla="*/ 8097283 h 10285413"/>
              <a:gd name="connsiteX7374" fmla="*/ 6922523 w 11806666"/>
              <a:gd name="connsiteY7374" fmla="*/ 8077219 h 10285413"/>
              <a:gd name="connsiteX7375" fmla="*/ 6942587 w 11806666"/>
              <a:gd name="connsiteY7375" fmla="*/ 8057152 h 10285413"/>
              <a:gd name="connsiteX7376" fmla="*/ 6962651 w 11806666"/>
              <a:gd name="connsiteY7376" fmla="*/ 8017024 h 10285413"/>
              <a:gd name="connsiteX7377" fmla="*/ 6992749 w 11806666"/>
              <a:gd name="connsiteY7377" fmla="*/ 8017024 h 10285413"/>
              <a:gd name="connsiteX7378" fmla="*/ 6982718 w 11806666"/>
              <a:gd name="connsiteY7378" fmla="*/ 8037088 h 10285413"/>
              <a:gd name="connsiteX7379" fmla="*/ 7062977 w 11806666"/>
              <a:gd name="connsiteY7379" fmla="*/ 7976892 h 10285413"/>
              <a:gd name="connsiteX7380" fmla="*/ 7083045 w 11806666"/>
              <a:gd name="connsiteY7380" fmla="*/ 7896630 h 10285413"/>
              <a:gd name="connsiteX7381" fmla="*/ 7042913 w 11806666"/>
              <a:gd name="connsiteY7381" fmla="*/ 7876566 h 10285413"/>
              <a:gd name="connsiteX7382" fmla="*/ 7022849 w 11806666"/>
              <a:gd name="connsiteY7382" fmla="*/ 7916698 h 10285413"/>
              <a:gd name="connsiteX7383" fmla="*/ 7002783 w 11806666"/>
              <a:gd name="connsiteY7383" fmla="*/ 7936761 h 10285413"/>
              <a:gd name="connsiteX7384" fmla="*/ 6962651 w 11806666"/>
              <a:gd name="connsiteY7384" fmla="*/ 7976892 h 10285413"/>
              <a:gd name="connsiteX7385" fmla="*/ 6942587 w 11806666"/>
              <a:gd name="connsiteY7385" fmla="*/ 8017024 h 10285413"/>
              <a:gd name="connsiteX7386" fmla="*/ 6922523 w 11806666"/>
              <a:gd name="connsiteY7386" fmla="*/ 8037088 h 10285413"/>
              <a:gd name="connsiteX7387" fmla="*/ 6902456 w 11806666"/>
              <a:gd name="connsiteY7387" fmla="*/ 8037088 h 10285413"/>
              <a:gd name="connsiteX7388" fmla="*/ 6882392 w 11806666"/>
              <a:gd name="connsiteY7388" fmla="*/ 8077219 h 10285413"/>
              <a:gd name="connsiteX7389" fmla="*/ 6882392 w 11806666"/>
              <a:gd name="connsiteY7389" fmla="*/ 8097283 h 10285413"/>
              <a:gd name="connsiteX7390" fmla="*/ 6862325 w 11806666"/>
              <a:gd name="connsiteY7390" fmla="*/ 8117350 h 10285413"/>
              <a:gd name="connsiteX7391" fmla="*/ 6832227 w 11806666"/>
              <a:gd name="connsiteY7391" fmla="*/ 8127381 h 10285413"/>
              <a:gd name="connsiteX7392" fmla="*/ 6802129 w 11806666"/>
              <a:gd name="connsiteY7392" fmla="*/ 8137414 h 10285413"/>
              <a:gd name="connsiteX7393" fmla="*/ 6782065 w 11806666"/>
              <a:gd name="connsiteY7393" fmla="*/ 8177545 h 10285413"/>
              <a:gd name="connsiteX7394" fmla="*/ 6761999 w 11806666"/>
              <a:gd name="connsiteY7394" fmla="*/ 8177545 h 10285413"/>
              <a:gd name="connsiteX7395" fmla="*/ 6733335 w 11806666"/>
              <a:gd name="connsiteY7395" fmla="*/ 8177545 h 10285413"/>
              <a:gd name="connsiteX7396" fmla="*/ 6741935 w 11806666"/>
              <a:gd name="connsiteY7396" fmla="*/ 8157481 h 10285413"/>
              <a:gd name="connsiteX7397" fmla="*/ 6802129 w 11806666"/>
              <a:gd name="connsiteY7397" fmla="*/ 8077219 h 10285413"/>
              <a:gd name="connsiteX7398" fmla="*/ 6822194 w 11806666"/>
              <a:gd name="connsiteY7398" fmla="*/ 8017024 h 10285413"/>
              <a:gd name="connsiteX7399" fmla="*/ 6802129 w 11806666"/>
              <a:gd name="connsiteY7399" fmla="*/ 8017024 h 10285413"/>
              <a:gd name="connsiteX7400" fmla="*/ 6782065 w 11806666"/>
              <a:gd name="connsiteY7400" fmla="*/ 8057152 h 10285413"/>
              <a:gd name="connsiteX7401" fmla="*/ 6741935 w 11806666"/>
              <a:gd name="connsiteY7401" fmla="*/ 8117350 h 10285413"/>
              <a:gd name="connsiteX7402" fmla="*/ 6701803 w 11806666"/>
              <a:gd name="connsiteY7402" fmla="*/ 8177545 h 10285413"/>
              <a:gd name="connsiteX7403" fmla="*/ 6671705 w 11806666"/>
              <a:gd name="connsiteY7403" fmla="*/ 8207643 h 10285413"/>
              <a:gd name="connsiteX7404" fmla="*/ 6661672 w 11806666"/>
              <a:gd name="connsiteY7404" fmla="*/ 8217676 h 10285413"/>
              <a:gd name="connsiteX7405" fmla="*/ 6641608 w 11806666"/>
              <a:gd name="connsiteY7405" fmla="*/ 8237741 h 10285413"/>
              <a:gd name="connsiteX7406" fmla="*/ 6611511 w 11806666"/>
              <a:gd name="connsiteY7406" fmla="*/ 8277872 h 10285413"/>
              <a:gd name="connsiteX7407" fmla="*/ 6581413 w 11806666"/>
              <a:gd name="connsiteY7407" fmla="*/ 8297936 h 10285413"/>
              <a:gd name="connsiteX7408" fmla="*/ 6481086 w 11806666"/>
              <a:gd name="connsiteY7408" fmla="*/ 8398262 h 10285413"/>
              <a:gd name="connsiteX7409" fmla="*/ 6501151 w 11806666"/>
              <a:gd name="connsiteY7409" fmla="*/ 8358134 h 10285413"/>
              <a:gd name="connsiteX7410" fmla="*/ 6561345 w 11806666"/>
              <a:gd name="connsiteY7410" fmla="*/ 8297936 h 10285413"/>
              <a:gd name="connsiteX7411" fmla="*/ 6661672 w 11806666"/>
              <a:gd name="connsiteY7411" fmla="*/ 8157481 h 10285413"/>
              <a:gd name="connsiteX7412" fmla="*/ 6681739 w 11806666"/>
              <a:gd name="connsiteY7412" fmla="*/ 8137414 h 10285413"/>
              <a:gd name="connsiteX7413" fmla="*/ 6691770 w 11806666"/>
              <a:gd name="connsiteY7413" fmla="*/ 8157481 h 10285413"/>
              <a:gd name="connsiteX7414" fmla="*/ 6711837 w 11806666"/>
              <a:gd name="connsiteY7414" fmla="*/ 8147448 h 10285413"/>
              <a:gd name="connsiteX7415" fmla="*/ 6701803 w 11806666"/>
              <a:gd name="connsiteY7415" fmla="*/ 8117350 h 10285413"/>
              <a:gd name="connsiteX7416" fmla="*/ 6721867 w 11806666"/>
              <a:gd name="connsiteY7416" fmla="*/ 8097283 h 10285413"/>
              <a:gd name="connsiteX7417" fmla="*/ 6721867 w 11806666"/>
              <a:gd name="connsiteY7417" fmla="*/ 8077219 h 10285413"/>
              <a:gd name="connsiteX7418" fmla="*/ 6782065 w 11806666"/>
              <a:gd name="connsiteY7418" fmla="*/ 8037088 h 10285413"/>
              <a:gd name="connsiteX7419" fmla="*/ 6802129 w 11806666"/>
              <a:gd name="connsiteY7419" fmla="*/ 7996957 h 10285413"/>
              <a:gd name="connsiteX7420" fmla="*/ 6842261 w 11806666"/>
              <a:gd name="connsiteY7420" fmla="*/ 7976892 h 10285413"/>
              <a:gd name="connsiteX7421" fmla="*/ 6862325 w 11806666"/>
              <a:gd name="connsiteY7421" fmla="*/ 7996957 h 10285413"/>
              <a:gd name="connsiteX7422" fmla="*/ 6892423 w 11806666"/>
              <a:gd name="connsiteY7422" fmla="*/ 7986926 h 10285413"/>
              <a:gd name="connsiteX7423" fmla="*/ 6922523 w 11806666"/>
              <a:gd name="connsiteY7423" fmla="*/ 7976892 h 10285413"/>
              <a:gd name="connsiteX7424" fmla="*/ 6942587 w 11806666"/>
              <a:gd name="connsiteY7424" fmla="*/ 7956826 h 10285413"/>
              <a:gd name="connsiteX7425" fmla="*/ 6972685 w 11806666"/>
              <a:gd name="connsiteY7425" fmla="*/ 7956826 h 10285413"/>
              <a:gd name="connsiteX7426" fmla="*/ 6982718 w 11806666"/>
              <a:gd name="connsiteY7426" fmla="*/ 7946795 h 10285413"/>
              <a:gd name="connsiteX7427" fmla="*/ 6982718 w 11806666"/>
              <a:gd name="connsiteY7427" fmla="*/ 7916698 h 10285413"/>
              <a:gd name="connsiteX7428" fmla="*/ 6982718 w 11806666"/>
              <a:gd name="connsiteY7428" fmla="*/ 7896630 h 10285413"/>
              <a:gd name="connsiteX7429" fmla="*/ 6962651 w 11806666"/>
              <a:gd name="connsiteY7429" fmla="*/ 7926728 h 10285413"/>
              <a:gd name="connsiteX7430" fmla="*/ 6942587 w 11806666"/>
              <a:gd name="connsiteY7430" fmla="*/ 7936761 h 10285413"/>
              <a:gd name="connsiteX7431" fmla="*/ 6922523 w 11806666"/>
              <a:gd name="connsiteY7431" fmla="*/ 7956826 h 10285413"/>
              <a:gd name="connsiteX7432" fmla="*/ 6902456 w 11806666"/>
              <a:gd name="connsiteY7432" fmla="*/ 7966859 h 10285413"/>
              <a:gd name="connsiteX7433" fmla="*/ 6912489 w 11806666"/>
              <a:gd name="connsiteY7433" fmla="*/ 7936761 h 10285413"/>
              <a:gd name="connsiteX7434" fmla="*/ 6962651 w 11806666"/>
              <a:gd name="connsiteY7434" fmla="*/ 7876566 h 10285413"/>
              <a:gd name="connsiteX7435" fmla="*/ 6992749 w 11806666"/>
              <a:gd name="connsiteY7435" fmla="*/ 7836435 h 10285413"/>
              <a:gd name="connsiteX7436" fmla="*/ 7002783 w 11806666"/>
              <a:gd name="connsiteY7436" fmla="*/ 7816372 h 10285413"/>
              <a:gd name="connsiteX7437" fmla="*/ 6902456 w 11806666"/>
              <a:gd name="connsiteY7437" fmla="*/ 7916698 h 10285413"/>
              <a:gd name="connsiteX7438" fmla="*/ 6882392 w 11806666"/>
              <a:gd name="connsiteY7438" fmla="*/ 7956826 h 10285413"/>
              <a:gd name="connsiteX7439" fmla="*/ 6882392 w 11806666"/>
              <a:gd name="connsiteY7439" fmla="*/ 7876566 h 10285413"/>
              <a:gd name="connsiteX7440" fmla="*/ 6882392 w 11806666"/>
              <a:gd name="connsiteY7440" fmla="*/ 7816372 h 10285413"/>
              <a:gd name="connsiteX7441" fmla="*/ 6862325 w 11806666"/>
              <a:gd name="connsiteY7441" fmla="*/ 7796304 h 10285413"/>
              <a:gd name="connsiteX7442" fmla="*/ 6902456 w 11806666"/>
              <a:gd name="connsiteY7442" fmla="*/ 7796304 h 10285413"/>
              <a:gd name="connsiteX7443" fmla="*/ 6942587 w 11806666"/>
              <a:gd name="connsiteY7443" fmla="*/ 7776240 h 10285413"/>
              <a:gd name="connsiteX7444" fmla="*/ 7002783 w 11806666"/>
              <a:gd name="connsiteY7444" fmla="*/ 7655847 h 10285413"/>
              <a:gd name="connsiteX7445" fmla="*/ 7042913 w 11806666"/>
              <a:gd name="connsiteY7445" fmla="*/ 7635783 h 10285413"/>
              <a:gd name="connsiteX7446" fmla="*/ 7062977 w 11806666"/>
              <a:gd name="connsiteY7446" fmla="*/ 7625750 h 10285413"/>
              <a:gd name="connsiteX7447" fmla="*/ 7042913 w 11806666"/>
              <a:gd name="connsiteY7447" fmla="*/ 7595652 h 10285413"/>
              <a:gd name="connsiteX7448" fmla="*/ 7042913 w 11806666"/>
              <a:gd name="connsiteY7448" fmla="*/ 7575588 h 10285413"/>
              <a:gd name="connsiteX7449" fmla="*/ 6982718 w 11806666"/>
              <a:gd name="connsiteY7449" fmla="*/ 7615718 h 10285413"/>
              <a:gd name="connsiteX7450" fmla="*/ 6942587 w 11806666"/>
              <a:gd name="connsiteY7450" fmla="*/ 7655847 h 10285413"/>
              <a:gd name="connsiteX7451" fmla="*/ 6922523 w 11806666"/>
              <a:gd name="connsiteY7451" fmla="*/ 7655847 h 10285413"/>
              <a:gd name="connsiteX7452" fmla="*/ 6942587 w 11806666"/>
              <a:gd name="connsiteY7452" fmla="*/ 7635783 h 10285413"/>
              <a:gd name="connsiteX7453" fmla="*/ 6922523 w 11806666"/>
              <a:gd name="connsiteY7453" fmla="*/ 7635783 h 10285413"/>
              <a:gd name="connsiteX7454" fmla="*/ 6892423 w 11806666"/>
              <a:gd name="connsiteY7454" fmla="*/ 7645816 h 10285413"/>
              <a:gd name="connsiteX7455" fmla="*/ 6882392 w 11806666"/>
              <a:gd name="connsiteY7455" fmla="*/ 7655847 h 10285413"/>
              <a:gd name="connsiteX7456" fmla="*/ 6862325 w 11806666"/>
              <a:gd name="connsiteY7456" fmla="*/ 7655847 h 10285413"/>
              <a:gd name="connsiteX7457" fmla="*/ 6882392 w 11806666"/>
              <a:gd name="connsiteY7457" fmla="*/ 7675913 h 10285413"/>
              <a:gd name="connsiteX7458" fmla="*/ 6862325 w 11806666"/>
              <a:gd name="connsiteY7458" fmla="*/ 7695978 h 10285413"/>
              <a:gd name="connsiteX7459" fmla="*/ 6822194 w 11806666"/>
              <a:gd name="connsiteY7459" fmla="*/ 7695978 h 10285413"/>
              <a:gd name="connsiteX7460" fmla="*/ 6802129 w 11806666"/>
              <a:gd name="connsiteY7460" fmla="*/ 7716044 h 10285413"/>
              <a:gd name="connsiteX7461" fmla="*/ 6782065 w 11806666"/>
              <a:gd name="connsiteY7461" fmla="*/ 7736109 h 10285413"/>
              <a:gd name="connsiteX7462" fmla="*/ 6761999 w 11806666"/>
              <a:gd name="connsiteY7462" fmla="*/ 7756173 h 10285413"/>
              <a:gd name="connsiteX7463" fmla="*/ 6721867 w 11806666"/>
              <a:gd name="connsiteY7463" fmla="*/ 7796304 h 10285413"/>
              <a:gd name="connsiteX7464" fmla="*/ 6761999 w 11806666"/>
              <a:gd name="connsiteY7464" fmla="*/ 7716044 h 10285413"/>
              <a:gd name="connsiteX7465" fmla="*/ 6721867 w 11806666"/>
              <a:gd name="connsiteY7465" fmla="*/ 7746142 h 10285413"/>
              <a:gd name="connsiteX7466" fmla="*/ 6671705 w 11806666"/>
              <a:gd name="connsiteY7466" fmla="*/ 7776240 h 10285413"/>
              <a:gd name="connsiteX7467" fmla="*/ 6621541 w 11806666"/>
              <a:gd name="connsiteY7467" fmla="*/ 7826402 h 10285413"/>
              <a:gd name="connsiteX7468" fmla="*/ 6571379 w 11806666"/>
              <a:gd name="connsiteY7468" fmla="*/ 7876566 h 10285413"/>
              <a:gd name="connsiteX7469" fmla="*/ 6561345 w 11806666"/>
              <a:gd name="connsiteY7469" fmla="*/ 7896630 h 10285413"/>
              <a:gd name="connsiteX7470" fmla="*/ 6541281 w 11806666"/>
              <a:gd name="connsiteY7470" fmla="*/ 7916698 h 10285413"/>
              <a:gd name="connsiteX7471" fmla="*/ 6501151 w 11806666"/>
              <a:gd name="connsiteY7471" fmla="*/ 7916698 h 10285413"/>
              <a:gd name="connsiteX7472" fmla="*/ 6521217 w 11806666"/>
              <a:gd name="connsiteY7472" fmla="*/ 7896630 h 10285413"/>
              <a:gd name="connsiteX7473" fmla="*/ 6561345 w 11806666"/>
              <a:gd name="connsiteY7473" fmla="*/ 7836435 h 10285413"/>
              <a:gd name="connsiteX7474" fmla="*/ 6581413 w 11806666"/>
              <a:gd name="connsiteY7474" fmla="*/ 7776240 h 10285413"/>
              <a:gd name="connsiteX7475" fmla="*/ 6661672 w 11806666"/>
              <a:gd name="connsiteY7475" fmla="*/ 7655847 h 10285413"/>
              <a:gd name="connsiteX7476" fmla="*/ 6621541 w 11806666"/>
              <a:gd name="connsiteY7476" fmla="*/ 7655847 h 10285413"/>
              <a:gd name="connsiteX7477" fmla="*/ 6601477 w 11806666"/>
              <a:gd name="connsiteY7477" fmla="*/ 7655847 h 10285413"/>
              <a:gd name="connsiteX7478" fmla="*/ 6591443 w 11806666"/>
              <a:gd name="connsiteY7478" fmla="*/ 7645816 h 10285413"/>
              <a:gd name="connsiteX7479" fmla="*/ 6581413 w 11806666"/>
              <a:gd name="connsiteY7479" fmla="*/ 7675913 h 10285413"/>
              <a:gd name="connsiteX7480" fmla="*/ 6541281 w 11806666"/>
              <a:gd name="connsiteY7480" fmla="*/ 7675913 h 10285413"/>
              <a:gd name="connsiteX7481" fmla="*/ 6541281 w 11806666"/>
              <a:gd name="connsiteY7481" fmla="*/ 7695978 h 10285413"/>
              <a:gd name="connsiteX7482" fmla="*/ 6541281 w 11806666"/>
              <a:gd name="connsiteY7482" fmla="*/ 7716044 h 10285413"/>
              <a:gd name="connsiteX7483" fmla="*/ 6511184 w 11806666"/>
              <a:gd name="connsiteY7483" fmla="*/ 7716044 h 10285413"/>
              <a:gd name="connsiteX7484" fmla="*/ 6501151 w 11806666"/>
              <a:gd name="connsiteY7484" fmla="*/ 7736109 h 10285413"/>
              <a:gd name="connsiteX7485" fmla="*/ 6471053 w 11806666"/>
              <a:gd name="connsiteY7485" fmla="*/ 7806337 h 10285413"/>
              <a:gd name="connsiteX7486" fmla="*/ 6420889 w 11806666"/>
              <a:gd name="connsiteY7486" fmla="*/ 7876566 h 10285413"/>
              <a:gd name="connsiteX7487" fmla="*/ 6400824 w 11806666"/>
              <a:gd name="connsiteY7487" fmla="*/ 7896630 h 10285413"/>
              <a:gd name="connsiteX7488" fmla="*/ 6370727 w 11806666"/>
              <a:gd name="connsiteY7488" fmla="*/ 7936761 h 10285413"/>
              <a:gd name="connsiteX7489" fmla="*/ 6360693 w 11806666"/>
              <a:gd name="connsiteY7489" fmla="*/ 7976892 h 10285413"/>
              <a:gd name="connsiteX7490" fmla="*/ 6360693 w 11806666"/>
              <a:gd name="connsiteY7490" fmla="*/ 7996957 h 10285413"/>
              <a:gd name="connsiteX7491" fmla="*/ 6330595 w 11806666"/>
              <a:gd name="connsiteY7491" fmla="*/ 7986926 h 10285413"/>
              <a:gd name="connsiteX7492" fmla="*/ 6310531 w 11806666"/>
              <a:gd name="connsiteY7492" fmla="*/ 7976892 h 10285413"/>
              <a:gd name="connsiteX7493" fmla="*/ 6290464 w 11806666"/>
              <a:gd name="connsiteY7493" fmla="*/ 7956826 h 10285413"/>
              <a:gd name="connsiteX7494" fmla="*/ 6280433 w 11806666"/>
              <a:gd name="connsiteY7494" fmla="*/ 7976892 h 10285413"/>
              <a:gd name="connsiteX7495" fmla="*/ 6270400 w 11806666"/>
              <a:gd name="connsiteY7495" fmla="*/ 8047121 h 10285413"/>
              <a:gd name="connsiteX7496" fmla="*/ 6250333 w 11806666"/>
              <a:gd name="connsiteY7496" fmla="*/ 8077219 h 10285413"/>
              <a:gd name="connsiteX7497" fmla="*/ 6220235 w 11806666"/>
              <a:gd name="connsiteY7497" fmla="*/ 8047121 h 10285413"/>
              <a:gd name="connsiteX7498" fmla="*/ 6180105 w 11806666"/>
              <a:gd name="connsiteY7498" fmla="*/ 8017024 h 10285413"/>
              <a:gd name="connsiteX7499" fmla="*/ 6200171 w 11806666"/>
              <a:gd name="connsiteY7499" fmla="*/ 7936761 h 10285413"/>
              <a:gd name="connsiteX7500" fmla="*/ 6240303 w 11806666"/>
              <a:gd name="connsiteY7500" fmla="*/ 7916698 h 10285413"/>
              <a:gd name="connsiteX7501" fmla="*/ 6280433 w 11806666"/>
              <a:gd name="connsiteY7501" fmla="*/ 7896630 h 10285413"/>
              <a:gd name="connsiteX7502" fmla="*/ 6280433 w 11806666"/>
              <a:gd name="connsiteY7502" fmla="*/ 7856499 h 10285413"/>
              <a:gd name="connsiteX7503" fmla="*/ 6280433 w 11806666"/>
              <a:gd name="connsiteY7503" fmla="*/ 7836435 h 10285413"/>
              <a:gd name="connsiteX7504" fmla="*/ 6320562 w 11806666"/>
              <a:gd name="connsiteY7504" fmla="*/ 7836435 h 10285413"/>
              <a:gd name="connsiteX7505" fmla="*/ 6340629 w 11806666"/>
              <a:gd name="connsiteY7505" fmla="*/ 7776240 h 10285413"/>
              <a:gd name="connsiteX7506" fmla="*/ 6360693 w 11806666"/>
              <a:gd name="connsiteY7506" fmla="*/ 7695978 h 10285413"/>
              <a:gd name="connsiteX7507" fmla="*/ 6390791 w 11806666"/>
              <a:gd name="connsiteY7507" fmla="*/ 7685945 h 10285413"/>
              <a:gd name="connsiteX7508" fmla="*/ 6400824 w 11806666"/>
              <a:gd name="connsiteY7508" fmla="*/ 7675913 h 10285413"/>
              <a:gd name="connsiteX7509" fmla="*/ 6450989 w 11806666"/>
              <a:gd name="connsiteY7509" fmla="*/ 7655847 h 10285413"/>
              <a:gd name="connsiteX7510" fmla="*/ 6440955 w 11806666"/>
              <a:gd name="connsiteY7510" fmla="*/ 7605685 h 10285413"/>
              <a:gd name="connsiteX7511" fmla="*/ 6440955 w 11806666"/>
              <a:gd name="connsiteY7511" fmla="*/ 7535457 h 10285413"/>
              <a:gd name="connsiteX7512" fmla="*/ 6461019 w 11806666"/>
              <a:gd name="connsiteY7512" fmla="*/ 7495326 h 10285413"/>
              <a:gd name="connsiteX7513" fmla="*/ 6420889 w 11806666"/>
              <a:gd name="connsiteY7513" fmla="*/ 7535457 h 10285413"/>
              <a:gd name="connsiteX7514" fmla="*/ 6400824 w 11806666"/>
              <a:gd name="connsiteY7514" fmla="*/ 7595652 h 10285413"/>
              <a:gd name="connsiteX7515" fmla="*/ 6400824 w 11806666"/>
              <a:gd name="connsiteY7515" fmla="*/ 7615718 h 10285413"/>
              <a:gd name="connsiteX7516" fmla="*/ 6370727 w 11806666"/>
              <a:gd name="connsiteY7516" fmla="*/ 7595652 h 10285413"/>
              <a:gd name="connsiteX7517" fmla="*/ 6340629 w 11806666"/>
              <a:gd name="connsiteY7517" fmla="*/ 7595652 h 10285413"/>
              <a:gd name="connsiteX7518" fmla="*/ 6340629 w 11806666"/>
              <a:gd name="connsiteY7518" fmla="*/ 7575588 h 10285413"/>
              <a:gd name="connsiteX7519" fmla="*/ 6320562 w 11806666"/>
              <a:gd name="connsiteY7519" fmla="*/ 7575588 h 10285413"/>
              <a:gd name="connsiteX7520" fmla="*/ 6320562 w 11806666"/>
              <a:gd name="connsiteY7520" fmla="*/ 7595652 h 10285413"/>
              <a:gd name="connsiteX7521" fmla="*/ 6300497 w 11806666"/>
              <a:gd name="connsiteY7521" fmla="*/ 7635783 h 10285413"/>
              <a:gd name="connsiteX7522" fmla="*/ 6280433 w 11806666"/>
              <a:gd name="connsiteY7522" fmla="*/ 7635783 h 10285413"/>
              <a:gd name="connsiteX7523" fmla="*/ 6280433 w 11806666"/>
              <a:gd name="connsiteY7523" fmla="*/ 7615718 h 10285413"/>
              <a:gd name="connsiteX7524" fmla="*/ 6260367 w 11806666"/>
              <a:gd name="connsiteY7524" fmla="*/ 7595652 h 10285413"/>
              <a:gd name="connsiteX7525" fmla="*/ 6280433 w 11806666"/>
              <a:gd name="connsiteY7525" fmla="*/ 7555520 h 10285413"/>
              <a:gd name="connsiteX7526" fmla="*/ 6350659 w 11806666"/>
              <a:gd name="connsiteY7526" fmla="*/ 7525422 h 10285413"/>
              <a:gd name="connsiteX7527" fmla="*/ 6370727 w 11806666"/>
              <a:gd name="connsiteY7527" fmla="*/ 7475262 h 10285413"/>
              <a:gd name="connsiteX7528" fmla="*/ 6360693 w 11806666"/>
              <a:gd name="connsiteY7528" fmla="*/ 7435131 h 10285413"/>
              <a:gd name="connsiteX7529" fmla="*/ 6380760 w 11806666"/>
              <a:gd name="connsiteY7529" fmla="*/ 7435131 h 10285413"/>
              <a:gd name="connsiteX7530" fmla="*/ 6420889 w 11806666"/>
              <a:gd name="connsiteY7530" fmla="*/ 7435131 h 10285413"/>
              <a:gd name="connsiteX7531" fmla="*/ 6420889 w 11806666"/>
              <a:gd name="connsiteY7531" fmla="*/ 7415063 h 10285413"/>
              <a:gd name="connsiteX7532" fmla="*/ 6440955 w 11806666"/>
              <a:gd name="connsiteY7532" fmla="*/ 7394998 h 10285413"/>
              <a:gd name="connsiteX7533" fmla="*/ 6440955 w 11806666"/>
              <a:gd name="connsiteY7533" fmla="*/ 7415063 h 10285413"/>
              <a:gd name="connsiteX7534" fmla="*/ 6461019 w 11806666"/>
              <a:gd name="connsiteY7534" fmla="*/ 7415063 h 10285413"/>
              <a:gd name="connsiteX7535" fmla="*/ 6440955 w 11806666"/>
              <a:gd name="connsiteY7535" fmla="*/ 7445164 h 10285413"/>
              <a:gd name="connsiteX7536" fmla="*/ 6410857 w 11806666"/>
              <a:gd name="connsiteY7536" fmla="*/ 7455194 h 10285413"/>
              <a:gd name="connsiteX7537" fmla="*/ 6390791 w 11806666"/>
              <a:gd name="connsiteY7537" fmla="*/ 7465227 h 10285413"/>
              <a:gd name="connsiteX7538" fmla="*/ 6380760 w 11806666"/>
              <a:gd name="connsiteY7538" fmla="*/ 7485291 h 10285413"/>
              <a:gd name="connsiteX7539" fmla="*/ 6420889 w 11806666"/>
              <a:gd name="connsiteY7539" fmla="*/ 7475262 h 10285413"/>
              <a:gd name="connsiteX7540" fmla="*/ 6440955 w 11806666"/>
              <a:gd name="connsiteY7540" fmla="*/ 7475262 h 10285413"/>
              <a:gd name="connsiteX7541" fmla="*/ 6461019 w 11806666"/>
              <a:gd name="connsiteY7541" fmla="*/ 7475262 h 10285413"/>
              <a:gd name="connsiteX7542" fmla="*/ 6501151 w 11806666"/>
              <a:gd name="connsiteY7542" fmla="*/ 7435131 h 10285413"/>
              <a:gd name="connsiteX7543" fmla="*/ 6501151 w 11806666"/>
              <a:gd name="connsiteY7543" fmla="*/ 7415063 h 10285413"/>
              <a:gd name="connsiteX7544" fmla="*/ 6601477 w 11806666"/>
              <a:gd name="connsiteY7544" fmla="*/ 7274608 h 10285413"/>
              <a:gd name="connsiteX7545" fmla="*/ 6601477 w 11806666"/>
              <a:gd name="connsiteY7545" fmla="*/ 7254542 h 10285413"/>
              <a:gd name="connsiteX7546" fmla="*/ 6601477 w 11806666"/>
              <a:gd name="connsiteY7546" fmla="*/ 7204379 h 10285413"/>
              <a:gd name="connsiteX7547" fmla="*/ 6641608 w 11806666"/>
              <a:gd name="connsiteY7547" fmla="*/ 7033825 h 10285413"/>
              <a:gd name="connsiteX7548" fmla="*/ 6661672 w 11806666"/>
              <a:gd name="connsiteY7548" fmla="*/ 7013757 h 10285413"/>
              <a:gd name="connsiteX7549" fmla="*/ 6681739 w 11806666"/>
              <a:gd name="connsiteY7549" fmla="*/ 6993694 h 10285413"/>
              <a:gd name="connsiteX7550" fmla="*/ 6691770 w 11806666"/>
              <a:gd name="connsiteY7550" fmla="*/ 6973630 h 10285413"/>
              <a:gd name="connsiteX7551" fmla="*/ 6701803 w 11806666"/>
              <a:gd name="connsiteY7551" fmla="*/ 6953562 h 10285413"/>
              <a:gd name="connsiteX7552" fmla="*/ 6731901 w 11806666"/>
              <a:gd name="connsiteY7552" fmla="*/ 6923464 h 10285413"/>
              <a:gd name="connsiteX7553" fmla="*/ 6741935 w 11806666"/>
              <a:gd name="connsiteY7553" fmla="*/ 6873302 h 10285413"/>
              <a:gd name="connsiteX7554" fmla="*/ 6721867 w 11806666"/>
              <a:gd name="connsiteY7554" fmla="*/ 6873302 h 10285413"/>
              <a:gd name="connsiteX7555" fmla="*/ 6711837 w 11806666"/>
              <a:gd name="connsiteY7555" fmla="*/ 6883333 h 10285413"/>
              <a:gd name="connsiteX7556" fmla="*/ 6691770 w 11806666"/>
              <a:gd name="connsiteY7556" fmla="*/ 6903401 h 10285413"/>
              <a:gd name="connsiteX7557" fmla="*/ 6681739 w 11806666"/>
              <a:gd name="connsiteY7557" fmla="*/ 6913431 h 10285413"/>
              <a:gd name="connsiteX7558" fmla="*/ 6701803 w 11806666"/>
              <a:gd name="connsiteY7558" fmla="*/ 6813105 h 10285413"/>
              <a:gd name="connsiteX7559" fmla="*/ 6741935 w 11806666"/>
              <a:gd name="connsiteY7559" fmla="*/ 6712779 h 10285413"/>
              <a:gd name="connsiteX7560" fmla="*/ 6772032 w 11806666"/>
              <a:gd name="connsiteY7560" fmla="*/ 6652584 h 10285413"/>
              <a:gd name="connsiteX7561" fmla="*/ 6761999 w 11806666"/>
              <a:gd name="connsiteY7561" fmla="*/ 6602422 h 10285413"/>
              <a:gd name="connsiteX7562" fmla="*/ 6711837 w 11806666"/>
              <a:gd name="connsiteY7562" fmla="*/ 6612453 h 10285413"/>
              <a:gd name="connsiteX7563" fmla="*/ 6661672 w 11806666"/>
              <a:gd name="connsiteY7563" fmla="*/ 6632519 h 10285413"/>
              <a:gd name="connsiteX7564" fmla="*/ 6641608 w 11806666"/>
              <a:gd name="connsiteY7564" fmla="*/ 6632519 h 10285413"/>
              <a:gd name="connsiteX7565" fmla="*/ 6621541 w 11806666"/>
              <a:gd name="connsiteY7565" fmla="*/ 6592388 h 10285413"/>
              <a:gd name="connsiteX7566" fmla="*/ 6611511 w 11806666"/>
              <a:gd name="connsiteY7566" fmla="*/ 6562291 h 10285413"/>
              <a:gd name="connsiteX7567" fmla="*/ 6601477 w 11806666"/>
              <a:gd name="connsiteY7567" fmla="*/ 6532193 h 10285413"/>
              <a:gd name="connsiteX7568" fmla="*/ 6581413 w 11806666"/>
              <a:gd name="connsiteY7568" fmla="*/ 6482028 h 10285413"/>
              <a:gd name="connsiteX7569" fmla="*/ 6561345 w 11806666"/>
              <a:gd name="connsiteY7569" fmla="*/ 6431867 h 10285413"/>
              <a:gd name="connsiteX7570" fmla="*/ 6531248 w 11806666"/>
              <a:gd name="connsiteY7570" fmla="*/ 6411799 h 10285413"/>
              <a:gd name="connsiteX7571" fmla="*/ 6521217 w 11806666"/>
              <a:gd name="connsiteY7571" fmla="*/ 6431867 h 10285413"/>
              <a:gd name="connsiteX7572" fmla="*/ 6501151 w 11806666"/>
              <a:gd name="connsiteY7572" fmla="*/ 6502092 h 10285413"/>
              <a:gd name="connsiteX7573" fmla="*/ 6501151 w 11806666"/>
              <a:gd name="connsiteY7573" fmla="*/ 6572321 h 10285413"/>
              <a:gd name="connsiteX7574" fmla="*/ 6521217 w 11806666"/>
              <a:gd name="connsiteY7574" fmla="*/ 6512125 h 10285413"/>
              <a:gd name="connsiteX7575" fmla="*/ 6541281 w 11806666"/>
              <a:gd name="connsiteY7575" fmla="*/ 6512125 h 10285413"/>
              <a:gd name="connsiteX7576" fmla="*/ 6561345 w 11806666"/>
              <a:gd name="connsiteY7576" fmla="*/ 6532193 h 10285413"/>
              <a:gd name="connsiteX7577" fmla="*/ 6571379 w 11806666"/>
              <a:gd name="connsiteY7577" fmla="*/ 6552256 h 10285413"/>
              <a:gd name="connsiteX7578" fmla="*/ 6581413 w 11806666"/>
              <a:gd name="connsiteY7578" fmla="*/ 6572321 h 10285413"/>
              <a:gd name="connsiteX7579" fmla="*/ 6541281 w 11806666"/>
              <a:gd name="connsiteY7579" fmla="*/ 6612453 h 10285413"/>
              <a:gd name="connsiteX7580" fmla="*/ 6481086 w 11806666"/>
              <a:gd name="connsiteY7580" fmla="*/ 6612453 h 10285413"/>
              <a:gd name="connsiteX7581" fmla="*/ 6430921 w 11806666"/>
              <a:gd name="connsiteY7581" fmla="*/ 6632519 h 10285413"/>
              <a:gd name="connsiteX7582" fmla="*/ 6370727 w 11806666"/>
              <a:gd name="connsiteY7582" fmla="*/ 6632519 h 10285413"/>
              <a:gd name="connsiteX7583" fmla="*/ 6320562 w 11806666"/>
              <a:gd name="connsiteY7583" fmla="*/ 6632519 h 10285413"/>
              <a:gd name="connsiteX7584" fmla="*/ 6260367 w 11806666"/>
              <a:gd name="connsiteY7584" fmla="*/ 6572321 h 10285413"/>
              <a:gd name="connsiteX7585" fmla="*/ 6200171 w 11806666"/>
              <a:gd name="connsiteY7585" fmla="*/ 6552256 h 10285413"/>
              <a:gd name="connsiteX7586" fmla="*/ 6180105 w 11806666"/>
              <a:gd name="connsiteY7586" fmla="*/ 6592388 h 10285413"/>
              <a:gd name="connsiteX7587" fmla="*/ 6160040 w 11806666"/>
              <a:gd name="connsiteY7587" fmla="*/ 6652584 h 10285413"/>
              <a:gd name="connsiteX7588" fmla="*/ 6139976 w 11806666"/>
              <a:gd name="connsiteY7588" fmla="*/ 6712779 h 10285413"/>
              <a:gd name="connsiteX7589" fmla="*/ 6099845 w 11806666"/>
              <a:gd name="connsiteY7589" fmla="*/ 6692715 h 10285413"/>
              <a:gd name="connsiteX7590" fmla="*/ 6049681 w 11806666"/>
              <a:gd name="connsiteY7590" fmla="*/ 6672647 h 10285413"/>
              <a:gd name="connsiteX7591" fmla="*/ 6039649 w 11806666"/>
              <a:gd name="connsiteY7591" fmla="*/ 6692715 h 10285413"/>
              <a:gd name="connsiteX7592" fmla="*/ 6059714 w 11806666"/>
              <a:gd name="connsiteY7592" fmla="*/ 6732845 h 10285413"/>
              <a:gd name="connsiteX7593" fmla="*/ 5999519 w 11806666"/>
              <a:gd name="connsiteY7593" fmla="*/ 6752910 h 10285413"/>
              <a:gd name="connsiteX7594" fmla="*/ 5969421 w 11806666"/>
              <a:gd name="connsiteY7594" fmla="*/ 6752910 h 10285413"/>
              <a:gd name="connsiteX7595" fmla="*/ 5939323 w 11806666"/>
              <a:gd name="connsiteY7595" fmla="*/ 6772974 h 10285413"/>
              <a:gd name="connsiteX7596" fmla="*/ 5939323 w 11806666"/>
              <a:gd name="connsiteY7596" fmla="*/ 6813105 h 10285413"/>
              <a:gd name="connsiteX7597" fmla="*/ 5939323 w 11806666"/>
              <a:gd name="connsiteY7597" fmla="*/ 6833171 h 10285413"/>
              <a:gd name="connsiteX7598" fmla="*/ 5859061 w 11806666"/>
              <a:gd name="connsiteY7598" fmla="*/ 6873302 h 10285413"/>
              <a:gd name="connsiteX7599" fmla="*/ 5778799 w 11806666"/>
              <a:gd name="connsiteY7599" fmla="*/ 6913431 h 10285413"/>
              <a:gd name="connsiteX7600" fmla="*/ 5798866 w 11806666"/>
              <a:gd name="connsiteY7600" fmla="*/ 6893367 h 10285413"/>
              <a:gd name="connsiteX7601" fmla="*/ 5838997 w 11806666"/>
              <a:gd name="connsiteY7601" fmla="*/ 6843203 h 10285413"/>
              <a:gd name="connsiteX7602" fmla="*/ 5899192 w 11806666"/>
              <a:gd name="connsiteY7602" fmla="*/ 6793040 h 10285413"/>
              <a:gd name="connsiteX7603" fmla="*/ 5919257 w 11806666"/>
              <a:gd name="connsiteY7603" fmla="*/ 6732845 h 10285413"/>
              <a:gd name="connsiteX7604" fmla="*/ 5879125 w 11806666"/>
              <a:gd name="connsiteY7604" fmla="*/ 6732845 h 10285413"/>
              <a:gd name="connsiteX7605" fmla="*/ 5838997 w 11806666"/>
              <a:gd name="connsiteY7605" fmla="*/ 6732845 h 10285413"/>
              <a:gd name="connsiteX7606" fmla="*/ 5808897 w 11806666"/>
              <a:gd name="connsiteY7606" fmla="*/ 6732845 h 10285413"/>
              <a:gd name="connsiteX7607" fmla="*/ 5778799 w 11806666"/>
              <a:gd name="connsiteY7607" fmla="*/ 6752910 h 10285413"/>
              <a:gd name="connsiteX7608" fmla="*/ 5748701 w 11806666"/>
              <a:gd name="connsiteY7608" fmla="*/ 6783007 h 10285413"/>
              <a:gd name="connsiteX7609" fmla="*/ 5738671 w 11806666"/>
              <a:gd name="connsiteY7609" fmla="*/ 6793040 h 10285413"/>
              <a:gd name="connsiteX7610" fmla="*/ 5738671 w 11806666"/>
              <a:gd name="connsiteY7610" fmla="*/ 6813105 h 10285413"/>
              <a:gd name="connsiteX7611" fmla="*/ 5738671 w 11806666"/>
              <a:gd name="connsiteY7611" fmla="*/ 6823138 h 10285413"/>
              <a:gd name="connsiteX7612" fmla="*/ 5718603 w 11806666"/>
              <a:gd name="connsiteY7612" fmla="*/ 6833171 h 10285413"/>
              <a:gd name="connsiteX7613" fmla="*/ 5718603 w 11806666"/>
              <a:gd name="connsiteY7613" fmla="*/ 6813105 h 10285413"/>
              <a:gd name="connsiteX7614" fmla="*/ 5708570 w 11806666"/>
              <a:gd name="connsiteY7614" fmla="*/ 6793040 h 10285413"/>
              <a:gd name="connsiteX7615" fmla="*/ 5698539 w 11806666"/>
              <a:gd name="connsiteY7615" fmla="*/ 6772974 h 10285413"/>
              <a:gd name="connsiteX7616" fmla="*/ 5678473 w 11806666"/>
              <a:gd name="connsiteY7616" fmla="*/ 6772974 h 10285413"/>
              <a:gd name="connsiteX7617" fmla="*/ 5668441 w 11806666"/>
              <a:gd name="connsiteY7617" fmla="*/ 6823138 h 10285413"/>
              <a:gd name="connsiteX7618" fmla="*/ 5618277 w 11806666"/>
              <a:gd name="connsiteY7618" fmla="*/ 6853235 h 10285413"/>
              <a:gd name="connsiteX7619" fmla="*/ 5578146 w 11806666"/>
              <a:gd name="connsiteY7619" fmla="*/ 6853235 h 10285413"/>
              <a:gd name="connsiteX7620" fmla="*/ 5598213 w 11806666"/>
              <a:gd name="connsiteY7620" fmla="*/ 6813105 h 10285413"/>
              <a:gd name="connsiteX7621" fmla="*/ 5598213 w 11806666"/>
              <a:gd name="connsiteY7621" fmla="*/ 6783007 h 10285413"/>
              <a:gd name="connsiteX7622" fmla="*/ 5598213 w 11806666"/>
              <a:gd name="connsiteY7622" fmla="*/ 6772974 h 10285413"/>
              <a:gd name="connsiteX7623" fmla="*/ 5578146 w 11806666"/>
              <a:gd name="connsiteY7623" fmla="*/ 6772974 h 10285413"/>
              <a:gd name="connsiteX7624" fmla="*/ 5558082 w 11806666"/>
              <a:gd name="connsiteY7624" fmla="*/ 6752910 h 10285413"/>
              <a:gd name="connsiteX7625" fmla="*/ 5538015 w 11806666"/>
              <a:gd name="connsiteY7625" fmla="*/ 6772974 h 10285413"/>
              <a:gd name="connsiteX7626" fmla="*/ 5517951 w 11806666"/>
              <a:gd name="connsiteY7626" fmla="*/ 6752910 h 10285413"/>
              <a:gd name="connsiteX7627" fmla="*/ 5507917 w 11806666"/>
              <a:gd name="connsiteY7627" fmla="*/ 6772974 h 10285413"/>
              <a:gd name="connsiteX7628" fmla="*/ 5497887 w 11806666"/>
              <a:gd name="connsiteY7628" fmla="*/ 6793040 h 10285413"/>
              <a:gd name="connsiteX7629" fmla="*/ 5477819 w 11806666"/>
              <a:gd name="connsiteY7629" fmla="*/ 6793040 h 10285413"/>
              <a:gd name="connsiteX7630" fmla="*/ 5437689 w 11806666"/>
              <a:gd name="connsiteY7630" fmla="*/ 6813105 h 10285413"/>
              <a:gd name="connsiteX7631" fmla="*/ 5437689 w 11806666"/>
              <a:gd name="connsiteY7631" fmla="*/ 6833171 h 10285413"/>
              <a:gd name="connsiteX7632" fmla="*/ 5497887 w 11806666"/>
              <a:gd name="connsiteY7632" fmla="*/ 6833171 h 10285413"/>
              <a:gd name="connsiteX7633" fmla="*/ 5517951 w 11806666"/>
              <a:gd name="connsiteY7633" fmla="*/ 6853235 h 10285413"/>
              <a:gd name="connsiteX7634" fmla="*/ 5558082 w 11806666"/>
              <a:gd name="connsiteY7634" fmla="*/ 6873302 h 10285413"/>
              <a:gd name="connsiteX7635" fmla="*/ 5497887 w 11806666"/>
              <a:gd name="connsiteY7635" fmla="*/ 6933499 h 10285413"/>
              <a:gd name="connsiteX7636" fmla="*/ 5427658 w 11806666"/>
              <a:gd name="connsiteY7636" fmla="*/ 7003727 h 10285413"/>
              <a:gd name="connsiteX7637" fmla="*/ 5417625 w 11806666"/>
              <a:gd name="connsiteY7637" fmla="*/ 6993694 h 10285413"/>
              <a:gd name="connsiteX7638" fmla="*/ 5397560 w 11806666"/>
              <a:gd name="connsiteY7638" fmla="*/ 6993694 h 10285413"/>
              <a:gd name="connsiteX7639" fmla="*/ 5407591 w 11806666"/>
              <a:gd name="connsiteY7639" fmla="*/ 7023792 h 10285413"/>
              <a:gd name="connsiteX7640" fmla="*/ 5397560 w 11806666"/>
              <a:gd name="connsiteY7640" fmla="*/ 7053888 h 10285413"/>
              <a:gd name="connsiteX7641" fmla="*/ 5377493 w 11806666"/>
              <a:gd name="connsiteY7641" fmla="*/ 7053888 h 10285413"/>
              <a:gd name="connsiteX7642" fmla="*/ 5357429 w 11806666"/>
              <a:gd name="connsiteY7642" fmla="*/ 7053888 h 10285413"/>
              <a:gd name="connsiteX7643" fmla="*/ 5337362 w 11806666"/>
              <a:gd name="connsiteY7643" fmla="*/ 7053888 h 10285413"/>
              <a:gd name="connsiteX7644" fmla="*/ 5297234 w 11806666"/>
              <a:gd name="connsiteY7644" fmla="*/ 7073956 h 10285413"/>
              <a:gd name="connsiteX7645" fmla="*/ 5257103 w 11806666"/>
              <a:gd name="connsiteY7645" fmla="*/ 7033825 h 10285413"/>
              <a:gd name="connsiteX7646" fmla="*/ 5257103 w 11806666"/>
              <a:gd name="connsiteY7646" fmla="*/ 7013757 h 10285413"/>
              <a:gd name="connsiteX7647" fmla="*/ 5216971 w 11806666"/>
              <a:gd name="connsiteY7647" fmla="*/ 7033825 h 10285413"/>
              <a:gd name="connsiteX7648" fmla="*/ 5196907 w 11806666"/>
              <a:gd name="connsiteY7648" fmla="*/ 7073956 h 10285413"/>
              <a:gd name="connsiteX7649" fmla="*/ 5176841 w 11806666"/>
              <a:gd name="connsiteY7649" fmla="*/ 7073956 h 10285413"/>
              <a:gd name="connsiteX7650" fmla="*/ 5156777 w 11806666"/>
              <a:gd name="connsiteY7650" fmla="*/ 7083987 h 10285413"/>
              <a:gd name="connsiteX7651" fmla="*/ 5136709 w 11806666"/>
              <a:gd name="connsiteY7651" fmla="*/ 7114085 h 10285413"/>
              <a:gd name="connsiteX7652" fmla="*/ 5176841 w 11806666"/>
              <a:gd name="connsiteY7652" fmla="*/ 7134151 h 10285413"/>
              <a:gd name="connsiteX7653" fmla="*/ 5206938 w 11806666"/>
              <a:gd name="connsiteY7653" fmla="*/ 7094020 h 10285413"/>
              <a:gd name="connsiteX7654" fmla="*/ 5216971 w 11806666"/>
              <a:gd name="connsiteY7654" fmla="*/ 7114085 h 10285413"/>
              <a:gd name="connsiteX7655" fmla="*/ 5216971 w 11806666"/>
              <a:gd name="connsiteY7655" fmla="*/ 7144181 h 10285413"/>
              <a:gd name="connsiteX7656" fmla="*/ 5216971 w 11806666"/>
              <a:gd name="connsiteY7656" fmla="*/ 7174282 h 10285413"/>
              <a:gd name="connsiteX7657" fmla="*/ 5206938 w 11806666"/>
              <a:gd name="connsiteY7657" fmla="*/ 7244510 h 10285413"/>
              <a:gd name="connsiteX7658" fmla="*/ 5166807 w 11806666"/>
              <a:gd name="connsiteY7658" fmla="*/ 7244510 h 10285413"/>
              <a:gd name="connsiteX7659" fmla="*/ 5136709 w 11806666"/>
              <a:gd name="connsiteY7659" fmla="*/ 7234477 h 10285413"/>
              <a:gd name="connsiteX7660" fmla="*/ 5116646 w 11806666"/>
              <a:gd name="connsiteY7660" fmla="*/ 7134151 h 10285413"/>
              <a:gd name="connsiteX7661" fmla="*/ 5086547 w 11806666"/>
              <a:gd name="connsiteY7661" fmla="*/ 7154216 h 10285413"/>
              <a:gd name="connsiteX7662" fmla="*/ 5056450 w 11806666"/>
              <a:gd name="connsiteY7662" fmla="*/ 7194346 h 10285413"/>
              <a:gd name="connsiteX7663" fmla="*/ 5046417 w 11806666"/>
              <a:gd name="connsiteY7663" fmla="*/ 7224444 h 10285413"/>
              <a:gd name="connsiteX7664" fmla="*/ 5036383 w 11806666"/>
              <a:gd name="connsiteY7664" fmla="*/ 7254542 h 10285413"/>
              <a:gd name="connsiteX7665" fmla="*/ 5006285 w 11806666"/>
              <a:gd name="connsiteY7665" fmla="*/ 7284639 h 10285413"/>
              <a:gd name="connsiteX7666" fmla="*/ 4986221 w 11806666"/>
              <a:gd name="connsiteY7666" fmla="*/ 7304706 h 10285413"/>
              <a:gd name="connsiteX7667" fmla="*/ 4976189 w 11806666"/>
              <a:gd name="connsiteY7667" fmla="*/ 7354867 h 10285413"/>
              <a:gd name="connsiteX7668" fmla="*/ 4956124 w 11806666"/>
              <a:gd name="connsiteY7668" fmla="*/ 7324770 h 10285413"/>
              <a:gd name="connsiteX7669" fmla="*/ 4936058 w 11806666"/>
              <a:gd name="connsiteY7669" fmla="*/ 7314737 h 10285413"/>
              <a:gd name="connsiteX7670" fmla="*/ 4915994 w 11806666"/>
              <a:gd name="connsiteY7670" fmla="*/ 7314737 h 10285413"/>
              <a:gd name="connsiteX7671" fmla="*/ 4875861 w 11806666"/>
              <a:gd name="connsiteY7671" fmla="*/ 7294672 h 10285413"/>
              <a:gd name="connsiteX7672" fmla="*/ 4875861 w 11806666"/>
              <a:gd name="connsiteY7672" fmla="*/ 7354867 h 10285413"/>
              <a:gd name="connsiteX7673" fmla="*/ 4875861 w 11806666"/>
              <a:gd name="connsiteY7673" fmla="*/ 7374934 h 10285413"/>
              <a:gd name="connsiteX7674" fmla="*/ 4835731 w 11806666"/>
              <a:gd name="connsiteY7674" fmla="*/ 7435131 h 10285413"/>
              <a:gd name="connsiteX7675" fmla="*/ 4815666 w 11806666"/>
              <a:gd name="connsiteY7675" fmla="*/ 7455194 h 10285413"/>
              <a:gd name="connsiteX7676" fmla="*/ 4815666 w 11806666"/>
              <a:gd name="connsiteY7676" fmla="*/ 7445164 h 10285413"/>
              <a:gd name="connsiteX7677" fmla="*/ 4815666 w 11806666"/>
              <a:gd name="connsiteY7677" fmla="*/ 7415063 h 10285413"/>
              <a:gd name="connsiteX7678" fmla="*/ 4775535 w 11806666"/>
              <a:gd name="connsiteY7678" fmla="*/ 7394998 h 10285413"/>
              <a:gd name="connsiteX7679" fmla="*/ 4755471 w 11806666"/>
              <a:gd name="connsiteY7679" fmla="*/ 7374934 h 10285413"/>
              <a:gd name="connsiteX7680" fmla="*/ 4755471 w 11806666"/>
              <a:gd name="connsiteY7680" fmla="*/ 7354867 h 10285413"/>
              <a:gd name="connsiteX7681" fmla="*/ 4745438 w 11806666"/>
              <a:gd name="connsiteY7681" fmla="*/ 7364901 h 10285413"/>
              <a:gd name="connsiteX7682" fmla="*/ 4735405 w 11806666"/>
              <a:gd name="connsiteY7682" fmla="*/ 7384965 h 10285413"/>
              <a:gd name="connsiteX7683" fmla="*/ 4735405 w 11806666"/>
              <a:gd name="connsiteY7683" fmla="*/ 7394998 h 10285413"/>
              <a:gd name="connsiteX7684" fmla="*/ 4715340 w 11806666"/>
              <a:gd name="connsiteY7684" fmla="*/ 7394998 h 10285413"/>
              <a:gd name="connsiteX7685" fmla="*/ 4705308 w 11806666"/>
              <a:gd name="connsiteY7685" fmla="*/ 7425096 h 10285413"/>
              <a:gd name="connsiteX7686" fmla="*/ 4685243 w 11806666"/>
              <a:gd name="connsiteY7686" fmla="*/ 7495326 h 10285413"/>
              <a:gd name="connsiteX7687" fmla="*/ 4695276 w 11806666"/>
              <a:gd name="connsiteY7687" fmla="*/ 7575588 h 10285413"/>
              <a:gd name="connsiteX7688" fmla="*/ 4695276 w 11806666"/>
              <a:gd name="connsiteY7688" fmla="*/ 7595652 h 10285413"/>
              <a:gd name="connsiteX7689" fmla="*/ 4655146 w 11806666"/>
              <a:gd name="connsiteY7689" fmla="*/ 7515392 h 10285413"/>
              <a:gd name="connsiteX7690" fmla="*/ 4645111 w 11806666"/>
              <a:gd name="connsiteY7690" fmla="*/ 7485291 h 10285413"/>
              <a:gd name="connsiteX7691" fmla="*/ 4594949 w 11806666"/>
              <a:gd name="connsiteY7691" fmla="*/ 7495326 h 10285413"/>
              <a:gd name="connsiteX7692" fmla="*/ 4554818 w 11806666"/>
              <a:gd name="connsiteY7692" fmla="*/ 7555520 h 10285413"/>
              <a:gd name="connsiteX7693" fmla="*/ 4534752 w 11806666"/>
              <a:gd name="connsiteY7693" fmla="*/ 7565555 h 10285413"/>
              <a:gd name="connsiteX7694" fmla="*/ 4514687 w 11806666"/>
              <a:gd name="connsiteY7694" fmla="*/ 7575588 h 10285413"/>
              <a:gd name="connsiteX7695" fmla="*/ 4494623 w 11806666"/>
              <a:gd name="connsiteY7695" fmla="*/ 7595652 h 10285413"/>
              <a:gd name="connsiteX7696" fmla="*/ 4494623 w 11806666"/>
              <a:gd name="connsiteY7696" fmla="*/ 7615718 h 10285413"/>
              <a:gd name="connsiteX7697" fmla="*/ 4494623 w 11806666"/>
              <a:gd name="connsiteY7697" fmla="*/ 7655847 h 10285413"/>
              <a:gd name="connsiteX7698" fmla="*/ 4494623 w 11806666"/>
              <a:gd name="connsiteY7698" fmla="*/ 7685945 h 10285413"/>
              <a:gd name="connsiteX7699" fmla="*/ 4514687 w 11806666"/>
              <a:gd name="connsiteY7699" fmla="*/ 7695978 h 10285413"/>
              <a:gd name="connsiteX7700" fmla="*/ 4514687 w 11806666"/>
              <a:gd name="connsiteY7700" fmla="*/ 7736109 h 10285413"/>
              <a:gd name="connsiteX7701" fmla="*/ 4494623 w 11806666"/>
              <a:gd name="connsiteY7701" fmla="*/ 7736109 h 10285413"/>
              <a:gd name="connsiteX7702" fmla="*/ 4474557 w 11806666"/>
              <a:gd name="connsiteY7702" fmla="*/ 7716044 h 10285413"/>
              <a:gd name="connsiteX7703" fmla="*/ 4454492 w 11806666"/>
              <a:gd name="connsiteY7703" fmla="*/ 7675913 h 10285413"/>
              <a:gd name="connsiteX7704" fmla="*/ 4414362 w 11806666"/>
              <a:gd name="connsiteY7704" fmla="*/ 7635783 h 10285413"/>
              <a:gd name="connsiteX7705" fmla="*/ 4414362 w 11806666"/>
              <a:gd name="connsiteY7705" fmla="*/ 7625750 h 10285413"/>
              <a:gd name="connsiteX7706" fmla="*/ 4414362 w 11806666"/>
              <a:gd name="connsiteY7706" fmla="*/ 7615718 h 10285413"/>
              <a:gd name="connsiteX7707" fmla="*/ 4424395 w 11806666"/>
              <a:gd name="connsiteY7707" fmla="*/ 7575588 h 10285413"/>
              <a:gd name="connsiteX7708" fmla="*/ 4394293 w 11806666"/>
              <a:gd name="connsiteY7708" fmla="*/ 7595652 h 10285413"/>
              <a:gd name="connsiteX7709" fmla="*/ 4394293 w 11806666"/>
              <a:gd name="connsiteY7709" fmla="*/ 7635783 h 10285413"/>
              <a:gd name="connsiteX7710" fmla="*/ 4394293 w 11806666"/>
              <a:gd name="connsiteY7710" fmla="*/ 7695978 h 10285413"/>
              <a:gd name="connsiteX7711" fmla="*/ 4414362 w 11806666"/>
              <a:gd name="connsiteY7711" fmla="*/ 7756173 h 10285413"/>
              <a:gd name="connsiteX7712" fmla="*/ 4414362 w 11806666"/>
              <a:gd name="connsiteY7712" fmla="*/ 7776240 h 10285413"/>
              <a:gd name="connsiteX7713" fmla="*/ 4314034 w 11806666"/>
              <a:gd name="connsiteY7713" fmla="*/ 7776240 h 10285413"/>
              <a:gd name="connsiteX7714" fmla="*/ 4293968 w 11806666"/>
              <a:gd name="connsiteY7714" fmla="*/ 7756173 h 10285413"/>
              <a:gd name="connsiteX7715" fmla="*/ 4283937 w 11806666"/>
              <a:gd name="connsiteY7715" fmla="*/ 7716044 h 10285413"/>
              <a:gd name="connsiteX7716" fmla="*/ 4283937 w 11806666"/>
              <a:gd name="connsiteY7716" fmla="*/ 7675913 h 10285413"/>
              <a:gd name="connsiteX7717" fmla="*/ 4293968 w 11806666"/>
              <a:gd name="connsiteY7717" fmla="*/ 7635783 h 10285413"/>
              <a:gd name="connsiteX7718" fmla="*/ 4273904 w 11806666"/>
              <a:gd name="connsiteY7718" fmla="*/ 7635783 h 10285413"/>
              <a:gd name="connsiteX7719" fmla="*/ 4253840 w 11806666"/>
              <a:gd name="connsiteY7719" fmla="*/ 7675913 h 10285413"/>
              <a:gd name="connsiteX7720" fmla="*/ 4233773 w 11806666"/>
              <a:gd name="connsiteY7720" fmla="*/ 7695978 h 10285413"/>
              <a:gd name="connsiteX7721" fmla="*/ 4253840 w 11806666"/>
              <a:gd name="connsiteY7721" fmla="*/ 7655847 h 10285413"/>
              <a:gd name="connsiteX7722" fmla="*/ 4253840 w 11806666"/>
              <a:gd name="connsiteY7722" fmla="*/ 7615718 h 10285413"/>
              <a:gd name="connsiteX7723" fmla="*/ 4273904 w 11806666"/>
              <a:gd name="connsiteY7723" fmla="*/ 7615718 h 10285413"/>
              <a:gd name="connsiteX7724" fmla="*/ 4293968 w 11806666"/>
              <a:gd name="connsiteY7724" fmla="*/ 7595652 h 10285413"/>
              <a:gd name="connsiteX7725" fmla="*/ 4314034 w 11806666"/>
              <a:gd name="connsiteY7725" fmla="*/ 7585619 h 10285413"/>
              <a:gd name="connsiteX7726" fmla="*/ 4314034 w 11806666"/>
              <a:gd name="connsiteY7726" fmla="*/ 7575588 h 10285413"/>
              <a:gd name="connsiteX7727" fmla="*/ 4293968 w 11806666"/>
              <a:gd name="connsiteY7727" fmla="*/ 7555520 h 10285413"/>
              <a:gd name="connsiteX7728" fmla="*/ 4314034 w 11806666"/>
              <a:gd name="connsiteY7728" fmla="*/ 7555520 h 10285413"/>
              <a:gd name="connsiteX7729" fmla="*/ 4314034 w 11806666"/>
              <a:gd name="connsiteY7729" fmla="*/ 7535457 h 10285413"/>
              <a:gd name="connsiteX7730" fmla="*/ 4334099 w 11806666"/>
              <a:gd name="connsiteY7730" fmla="*/ 7535457 h 10285413"/>
              <a:gd name="connsiteX7731" fmla="*/ 4354165 w 11806666"/>
              <a:gd name="connsiteY7731" fmla="*/ 7515392 h 10285413"/>
              <a:gd name="connsiteX7732" fmla="*/ 4394293 w 11806666"/>
              <a:gd name="connsiteY7732" fmla="*/ 7505359 h 10285413"/>
              <a:gd name="connsiteX7733" fmla="*/ 4434426 w 11806666"/>
              <a:gd name="connsiteY7733" fmla="*/ 7455194 h 10285413"/>
              <a:gd name="connsiteX7734" fmla="*/ 4474557 w 11806666"/>
              <a:gd name="connsiteY7734" fmla="*/ 7435131 h 10285413"/>
              <a:gd name="connsiteX7735" fmla="*/ 4474557 w 11806666"/>
              <a:gd name="connsiteY7735" fmla="*/ 7405033 h 10285413"/>
              <a:gd name="connsiteX7736" fmla="*/ 4474557 w 11806666"/>
              <a:gd name="connsiteY7736" fmla="*/ 7394998 h 10285413"/>
              <a:gd name="connsiteX7737" fmla="*/ 4534752 w 11806666"/>
              <a:gd name="connsiteY7737" fmla="*/ 7354867 h 10285413"/>
              <a:gd name="connsiteX7738" fmla="*/ 4554818 w 11806666"/>
              <a:gd name="connsiteY7738" fmla="*/ 7294672 h 10285413"/>
              <a:gd name="connsiteX7739" fmla="*/ 4574883 w 11806666"/>
              <a:gd name="connsiteY7739" fmla="*/ 7274608 h 10285413"/>
              <a:gd name="connsiteX7740" fmla="*/ 4584915 w 11806666"/>
              <a:gd name="connsiteY7740" fmla="*/ 7244510 h 10285413"/>
              <a:gd name="connsiteX7741" fmla="*/ 4594949 w 11806666"/>
              <a:gd name="connsiteY7741" fmla="*/ 7214411 h 10285413"/>
              <a:gd name="connsiteX7742" fmla="*/ 4594949 w 11806666"/>
              <a:gd name="connsiteY7742" fmla="*/ 7194346 h 10285413"/>
              <a:gd name="connsiteX7743" fmla="*/ 4594949 w 11806666"/>
              <a:gd name="connsiteY7743" fmla="*/ 7154216 h 10285413"/>
              <a:gd name="connsiteX7744" fmla="*/ 4635077 w 11806666"/>
              <a:gd name="connsiteY7744" fmla="*/ 7114085 h 10285413"/>
              <a:gd name="connsiteX7745" fmla="*/ 4675210 w 11806666"/>
              <a:gd name="connsiteY7745" fmla="*/ 7053888 h 10285413"/>
              <a:gd name="connsiteX7746" fmla="*/ 4665175 w 11806666"/>
              <a:gd name="connsiteY7746" fmla="*/ 7013757 h 10285413"/>
              <a:gd name="connsiteX7747" fmla="*/ 4655146 w 11806666"/>
              <a:gd name="connsiteY7747" fmla="*/ 6993694 h 10285413"/>
              <a:gd name="connsiteX7748" fmla="*/ 4635077 w 11806666"/>
              <a:gd name="connsiteY7748" fmla="*/ 7073956 h 10285413"/>
              <a:gd name="connsiteX7749" fmla="*/ 4615013 w 11806666"/>
              <a:gd name="connsiteY7749" fmla="*/ 7114085 h 10285413"/>
              <a:gd name="connsiteX7750" fmla="*/ 4574883 w 11806666"/>
              <a:gd name="connsiteY7750" fmla="*/ 7114085 h 10285413"/>
              <a:gd name="connsiteX7751" fmla="*/ 4494623 w 11806666"/>
              <a:gd name="connsiteY7751" fmla="*/ 7154216 h 10285413"/>
              <a:gd name="connsiteX7752" fmla="*/ 4434426 w 11806666"/>
              <a:gd name="connsiteY7752" fmla="*/ 7194346 h 10285413"/>
              <a:gd name="connsiteX7753" fmla="*/ 4424395 w 11806666"/>
              <a:gd name="connsiteY7753" fmla="*/ 7154216 h 10285413"/>
              <a:gd name="connsiteX7754" fmla="*/ 4374229 w 11806666"/>
              <a:gd name="connsiteY7754" fmla="*/ 7154216 h 10285413"/>
              <a:gd name="connsiteX7755" fmla="*/ 4364196 w 11806666"/>
              <a:gd name="connsiteY7755" fmla="*/ 7184313 h 10285413"/>
              <a:gd name="connsiteX7756" fmla="*/ 4354165 w 11806666"/>
              <a:gd name="connsiteY7756" fmla="*/ 7204379 h 10285413"/>
              <a:gd name="connsiteX7757" fmla="*/ 4334099 w 11806666"/>
              <a:gd name="connsiteY7757" fmla="*/ 7214411 h 10285413"/>
              <a:gd name="connsiteX7758" fmla="*/ 4334099 w 11806666"/>
              <a:gd name="connsiteY7758" fmla="*/ 7234477 h 10285413"/>
              <a:gd name="connsiteX7759" fmla="*/ 4273904 w 11806666"/>
              <a:gd name="connsiteY7759" fmla="*/ 7274608 h 10285413"/>
              <a:gd name="connsiteX7760" fmla="*/ 4233773 w 11806666"/>
              <a:gd name="connsiteY7760" fmla="*/ 7374934 h 10285413"/>
              <a:gd name="connsiteX7761" fmla="*/ 4253840 w 11806666"/>
              <a:gd name="connsiteY7761" fmla="*/ 7394998 h 10285413"/>
              <a:gd name="connsiteX7762" fmla="*/ 4273904 w 11806666"/>
              <a:gd name="connsiteY7762" fmla="*/ 7334803 h 10285413"/>
              <a:gd name="connsiteX7763" fmla="*/ 4314034 w 11806666"/>
              <a:gd name="connsiteY7763" fmla="*/ 7334803 h 10285413"/>
              <a:gd name="connsiteX7764" fmla="*/ 4293968 w 11806666"/>
              <a:gd name="connsiteY7764" fmla="*/ 7374934 h 10285413"/>
              <a:gd name="connsiteX7765" fmla="*/ 4293968 w 11806666"/>
              <a:gd name="connsiteY7765" fmla="*/ 7394998 h 10285413"/>
              <a:gd name="connsiteX7766" fmla="*/ 4293968 w 11806666"/>
              <a:gd name="connsiteY7766" fmla="*/ 7435131 h 10285413"/>
              <a:gd name="connsiteX7767" fmla="*/ 4293968 w 11806666"/>
              <a:gd name="connsiteY7767" fmla="*/ 7475262 h 10285413"/>
              <a:gd name="connsiteX7768" fmla="*/ 4273904 w 11806666"/>
              <a:gd name="connsiteY7768" fmla="*/ 7475262 h 10285413"/>
              <a:gd name="connsiteX7769" fmla="*/ 4273904 w 11806666"/>
              <a:gd name="connsiteY7769" fmla="*/ 7495326 h 10285413"/>
              <a:gd name="connsiteX7770" fmla="*/ 4253840 w 11806666"/>
              <a:gd name="connsiteY7770" fmla="*/ 7535457 h 10285413"/>
              <a:gd name="connsiteX7771" fmla="*/ 4233773 w 11806666"/>
              <a:gd name="connsiteY7771" fmla="*/ 7535457 h 10285413"/>
              <a:gd name="connsiteX7772" fmla="*/ 4233773 w 11806666"/>
              <a:gd name="connsiteY7772" fmla="*/ 7495326 h 10285413"/>
              <a:gd name="connsiteX7773" fmla="*/ 4193641 w 11806666"/>
              <a:gd name="connsiteY7773" fmla="*/ 7394998 h 10285413"/>
              <a:gd name="connsiteX7774" fmla="*/ 4193641 w 11806666"/>
              <a:gd name="connsiteY7774" fmla="*/ 7405033 h 10285413"/>
              <a:gd name="connsiteX7775" fmla="*/ 4193641 w 11806666"/>
              <a:gd name="connsiteY7775" fmla="*/ 7435131 h 10285413"/>
              <a:gd name="connsiteX7776" fmla="*/ 4183611 w 11806666"/>
              <a:gd name="connsiteY7776" fmla="*/ 7455194 h 10285413"/>
              <a:gd name="connsiteX7777" fmla="*/ 4173577 w 11806666"/>
              <a:gd name="connsiteY7777" fmla="*/ 7475262 h 10285413"/>
              <a:gd name="connsiteX7778" fmla="*/ 4113381 w 11806666"/>
              <a:gd name="connsiteY7778" fmla="*/ 7515392 h 10285413"/>
              <a:gd name="connsiteX7779" fmla="*/ 4073250 w 11806666"/>
              <a:gd name="connsiteY7779" fmla="*/ 7515392 h 10285413"/>
              <a:gd name="connsiteX7780" fmla="*/ 4053186 w 11806666"/>
              <a:gd name="connsiteY7780" fmla="*/ 7515392 h 10285413"/>
              <a:gd name="connsiteX7781" fmla="*/ 3992989 w 11806666"/>
              <a:gd name="connsiteY7781" fmla="*/ 7515392 h 10285413"/>
              <a:gd name="connsiteX7782" fmla="*/ 3992989 w 11806666"/>
              <a:gd name="connsiteY7782" fmla="*/ 7555520 h 10285413"/>
              <a:gd name="connsiteX7783" fmla="*/ 3972925 w 11806666"/>
              <a:gd name="connsiteY7783" fmla="*/ 7615718 h 10285413"/>
              <a:gd name="connsiteX7784" fmla="*/ 3952861 w 11806666"/>
              <a:gd name="connsiteY7784" fmla="*/ 7575588 h 10285413"/>
              <a:gd name="connsiteX7785" fmla="*/ 3952861 w 11806666"/>
              <a:gd name="connsiteY7785" fmla="*/ 7535457 h 10285413"/>
              <a:gd name="connsiteX7786" fmla="*/ 3992989 w 11806666"/>
              <a:gd name="connsiteY7786" fmla="*/ 7495326 h 10285413"/>
              <a:gd name="connsiteX7787" fmla="*/ 3952861 w 11806666"/>
              <a:gd name="connsiteY7787" fmla="*/ 7515392 h 10285413"/>
              <a:gd name="connsiteX7788" fmla="*/ 3932793 w 11806666"/>
              <a:gd name="connsiteY7788" fmla="*/ 7535457 h 10285413"/>
              <a:gd name="connsiteX7789" fmla="*/ 3912729 w 11806666"/>
              <a:gd name="connsiteY7789" fmla="*/ 7575588 h 10285413"/>
              <a:gd name="connsiteX7790" fmla="*/ 3892662 w 11806666"/>
              <a:gd name="connsiteY7790" fmla="*/ 7575588 h 10285413"/>
              <a:gd name="connsiteX7791" fmla="*/ 3872597 w 11806666"/>
              <a:gd name="connsiteY7791" fmla="*/ 7575588 h 10285413"/>
              <a:gd name="connsiteX7792" fmla="*/ 3852533 w 11806666"/>
              <a:gd name="connsiteY7792" fmla="*/ 7575588 h 10285413"/>
              <a:gd name="connsiteX7793" fmla="*/ 3832467 w 11806666"/>
              <a:gd name="connsiteY7793" fmla="*/ 7615718 h 10285413"/>
              <a:gd name="connsiteX7794" fmla="*/ 3832467 w 11806666"/>
              <a:gd name="connsiteY7794" fmla="*/ 7635783 h 10285413"/>
              <a:gd name="connsiteX7795" fmla="*/ 3832467 w 11806666"/>
              <a:gd name="connsiteY7795" fmla="*/ 7665881 h 10285413"/>
              <a:gd name="connsiteX7796" fmla="*/ 3852533 w 11806666"/>
              <a:gd name="connsiteY7796" fmla="*/ 7655847 h 10285413"/>
              <a:gd name="connsiteX7797" fmla="*/ 3892662 w 11806666"/>
              <a:gd name="connsiteY7797" fmla="*/ 7655847 h 10285413"/>
              <a:gd name="connsiteX7798" fmla="*/ 3892662 w 11806666"/>
              <a:gd name="connsiteY7798" fmla="*/ 7675913 h 10285413"/>
              <a:gd name="connsiteX7799" fmla="*/ 3832467 w 11806666"/>
              <a:gd name="connsiteY7799" fmla="*/ 7716044 h 10285413"/>
              <a:gd name="connsiteX7800" fmla="*/ 3792336 w 11806666"/>
              <a:gd name="connsiteY7800" fmla="*/ 7736109 h 10285413"/>
              <a:gd name="connsiteX7801" fmla="*/ 3772272 w 11806666"/>
              <a:gd name="connsiteY7801" fmla="*/ 7776240 h 10285413"/>
              <a:gd name="connsiteX7802" fmla="*/ 3752204 w 11806666"/>
              <a:gd name="connsiteY7802" fmla="*/ 7776240 h 10285413"/>
              <a:gd name="connsiteX7803" fmla="*/ 3732140 w 11806666"/>
              <a:gd name="connsiteY7803" fmla="*/ 7756173 h 10285413"/>
              <a:gd name="connsiteX7804" fmla="*/ 3732140 w 11806666"/>
              <a:gd name="connsiteY7804" fmla="*/ 7736109 h 10285413"/>
              <a:gd name="connsiteX7805" fmla="*/ 3792336 w 11806666"/>
              <a:gd name="connsiteY7805" fmla="*/ 7716044 h 10285413"/>
              <a:gd name="connsiteX7806" fmla="*/ 3792336 w 11806666"/>
              <a:gd name="connsiteY7806" fmla="*/ 7685945 h 10285413"/>
              <a:gd name="connsiteX7807" fmla="*/ 3812403 w 11806666"/>
              <a:gd name="connsiteY7807" fmla="*/ 7675913 h 10285413"/>
              <a:gd name="connsiteX7808" fmla="*/ 3812403 w 11806666"/>
              <a:gd name="connsiteY7808" fmla="*/ 7655847 h 10285413"/>
              <a:gd name="connsiteX7809" fmla="*/ 3792336 w 11806666"/>
              <a:gd name="connsiteY7809" fmla="*/ 7655847 h 10285413"/>
              <a:gd name="connsiteX7810" fmla="*/ 3782306 w 11806666"/>
              <a:gd name="connsiteY7810" fmla="*/ 7695978 h 10285413"/>
              <a:gd name="connsiteX7811" fmla="*/ 3752204 w 11806666"/>
              <a:gd name="connsiteY7811" fmla="*/ 7716044 h 10285413"/>
              <a:gd name="connsiteX7812" fmla="*/ 3772272 w 11806666"/>
              <a:gd name="connsiteY7812" fmla="*/ 7675913 h 10285413"/>
              <a:gd name="connsiteX7813" fmla="*/ 3732140 w 11806666"/>
              <a:gd name="connsiteY7813" fmla="*/ 7695978 h 10285413"/>
              <a:gd name="connsiteX7814" fmla="*/ 3692009 w 11806666"/>
              <a:gd name="connsiteY7814" fmla="*/ 7746142 h 10285413"/>
              <a:gd name="connsiteX7815" fmla="*/ 3591684 w 11806666"/>
              <a:gd name="connsiteY7815" fmla="*/ 7856499 h 10285413"/>
              <a:gd name="connsiteX7816" fmla="*/ 3511424 w 11806666"/>
              <a:gd name="connsiteY7816" fmla="*/ 7916698 h 10285413"/>
              <a:gd name="connsiteX7817" fmla="*/ 3511424 w 11806666"/>
              <a:gd name="connsiteY7817" fmla="*/ 7876566 h 10285413"/>
              <a:gd name="connsiteX7818" fmla="*/ 3491356 w 11806666"/>
              <a:gd name="connsiteY7818" fmla="*/ 7876566 h 10285413"/>
              <a:gd name="connsiteX7819" fmla="*/ 3461259 w 11806666"/>
              <a:gd name="connsiteY7819" fmla="*/ 7896630 h 10285413"/>
              <a:gd name="connsiteX7820" fmla="*/ 3451228 w 11806666"/>
              <a:gd name="connsiteY7820" fmla="*/ 7916698 h 10285413"/>
              <a:gd name="connsiteX7821" fmla="*/ 3441195 w 11806666"/>
              <a:gd name="connsiteY7821" fmla="*/ 7936761 h 10285413"/>
              <a:gd name="connsiteX7822" fmla="*/ 3411097 w 11806666"/>
              <a:gd name="connsiteY7822" fmla="*/ 7976892 h 10285413"/>
              <a:gd name="connsiteX7823" fmla="*/ 3370966 w 11806666"/>
              <a:gd name="connsiteY7823" fmla="*/ 8037088 h 10285413"/>
              <a:gd name="connsiteX7824" fmla="*/ 3370966 w 11806666"/>
              <a:gd name="connsiteY7824" fmla="*/ 8077219 h 10285413"/>
              <a:gd name="connsiteX7825" fmla="*/ 3391030 w 11806666"/>
              <a:gd name="connsiteY7825" fmla="*/ 8077219 h 10285413"/>
              <a:gd name="connsiteX7826" fmla="*/ 3310772 w 11806666"/>
              <a:gd name="connsiteY7826" fmla="*/ 8177545 h 10285413"/>
              <a:gd name="connsiteX7827" fmla="*/ 3270641 w 11806666"/>
              <a:gd name="connsiteY7827" fmla="*/ 8197609 h 10285413"/>
              <a:gd name="connsiteX7828" fmla="*/ 3290703 w 11806666"/>
              <a:gd name="connsiteY7828" fmla="*/ 8157481 h 10285413"/>
              <a:gd name="connsiteX7829" fmla="*/ 3300739 w 11806666"/>
              <a:gd name="connsiteY7829" fmla="*/ 8137414 h 10285413"/>
              <a:gd name="connsiteX7830" fmla="*/ 3310772 w 11806666"/>
              <a:gd name="connsiteY7830" fmla="*/ 8097283 h 10285413"/>
              <a:gd name="connsiteX7831" fmla="*/ 3350901 w 11806666"/>
              <a:gd name="connsiteY7831" fmla="*/ 8057152 h 10285413"/>
              <a:gd name="connsiteX7832" fmla="*/ 3310772 w 11806666"/>
              <a:gd name="connsiteY7832" fmla="*/ 8077219 h 10285413"/>
              <a:gd name="connsiteX7833" fmla="*/ 3290703 w 11806666"/>
              <a:gd name="connsiteY7833" fmla="*/ 8097283 h 10285413"/>
              <a:gd name="connsiteX7834" fmla="*/ 3250572 w 11806666"/>
              <a:gd name="connsiteY7834" fmla="*/ 8097283 h 10285413"/>
              <a:gd name="connsiteX7835" fmla="*/ 3230508 w 11806666"/>
              <a:gd name="connsiteY7835" fmla="*/ 8097283 h 10285413"/>
              <a:gd name="connsiteX7836" fmla="*/ 3310772 w 11806666"/>
              <a:gd name="connsiteY7836" fmla="*/ 8037088 h 10285413"/>
              <a:gd name="connsiteX7837" fmla="*/ 3350901 w 11806666"/>
              <a:gd name="connsiteY7837" fmla="*/ 7996957 h 10285413"/>
              <a:gd name="connsiteX7838" fmla="*/ 3370966 w 11806666"/>
              <a:gd name="connsiteY7838" fmla="*/ 7976892 h 10285413"/>
              <a:gd name="connsiteX7839" fmla="*/ 3370966 w 11806666"/>
              <a:gd name="connsiteY7839" fmla="*/ 7956826 h 10285413"/>
              <a:gd name="connsiteX7840" fmla="*/ 3350901 w 11806666"/>
              <a:gd name="connsiteY7840" fmla="*/ 7896630 h 10285413"/>
              <a:gd name="connsiteX7841" fmla="*/ 3370966 w 11806666"/>
              <a:gd name="connsiteY7841" fmla="*/ 7916698 h 10285413"/>
              <a:gd name="connsiteX7842" fmla="*/ 3391030 w 11806666"/>
              <a:gd name="connsiteY7842" fmla="*/ 7956826 h 10285413"/>
              <a:gd name="connsiteX7843" fmla="*/ 3391030 w 11806666"/>
              <a:gd name="connsiteY7843" fmla="*/ 7916698 h 10285413"/>
              <a:gd name="connsiteX7844" fmla="*/ 3411097 w 11806666"/>
              <a:gd name="connsiteY7844" fmla="*/ 7883254 h 10285413"/>
              <a:gd name="connsiteX7845" fmla="*/ 3411097 w 11806666"/>
              <a:gd name="connsiteY7845" fmla="*/ 7896630 h 10285413"/>
              <a:gd name="connsiteX7846" fmla="*/ 3431161 w 11806666"/>
              <a:gd name="connsiteY7846" fmla="*/ 7876566 h 10285413"/>
              <a:gd name="connsiteX7847" fmla="*/ 3426146 w 11806666"/>
              <a:gd name="connsiteY7847" fmla="*/ 7876566 h 10285413"/>
              <a:gd name="connsiteX7848" fmla="*/ 3415111 w 11806666"/>
              <a:gd name="connsiteY7848" fmla="*/ 7876566 h 10285413"/>
              <a:gd name="connsiteX7849" fmla="*/ 3451228 w 11806666"/>
              <a:gd name="connsiteY7849" fmla="*/ 7816372 h 10285413"/>
              <a:gd name="connsiteX7850" fmla="*/ 3481325 w 11806666"/>
              <a:gd name="connsiteY7850" fmla="*/ 7816372 h 10285413"/>
              <a:gd name="connsiteX7851" fmla="*/ 3471292 w 11806666"/>
              <a:gd name="connsiteY7851" fmla="*/ 7796304 h 10285413"/>
              <a:gd name="connsiteX7852" fmla="*/ 3451228 w 11806666"/>
              <a:gd name="connsiteY7852" fmla="*/ 7796304 h 10285413"/>
              <a:gd name="connsiteX7853" fmla="*/ 3370966 w 11806666"/>
              <a:gd name="connsiteY7853" fmla="*/ 7856499 h 10285413"/>
              <a:gd name="connsiteX7854" fmla="*/ 3380999 w 11806666"/>
              <a:gd name="connsiteY7854" fmla="*/ 7836435 h 10285413"/>
              <a:gd name="connsiteX7855" fmla="*/ 3411097 w 11806666"/>
              <a:gd name="connsiteY7855" fmla="*/ 7816372 h 10285413"/>
              <a:gd name="connsiteX7856" fmla="*/ 3471292 w 11806666"/>
              <a:gd name="connsiteY7856" fmla="*/ 7736109 h 10285413"/>
              <a:gd name="connsiteX7857" fmla="*/ 3491356 w 11806666"/>
              <a:gd name="connsiteY7857" fmla="*/ 7716044 h 10285413"/>
              <a:gd name="connsiteX7858" fmla="*/ 3471292 w 11806666"/>
              <a:gd name="connsiteY7858" fmla="*/ 7716044 h 10285413"/>
              <a:gd name="connsiteX7859" fmla="*/ 3431161 w 11806666"/>
              <a:gd name="connsiteY7859" fmla="*/ 7736109 h 10285413"/>
              <a:gd name="connsiteX7860" fmla="*/ 3491356 w 11806666"/>
              <a:gd name="connsiteY7860" fmla="*/ 7675913 h 10285413"/>
              <a:gd name="connsiteX7861" fmla="*/ 3491356 w 11806666"/>
              <a:gd name="connsiteY7861" fmla="*/ 7635783 h 10285413"/>
              <a:gd name="connsiteX7862" fmla="*/ 3491356 w 11806666"/>
              <a:gd name="connsiteY7862" fmla="*/ 7615718 h 10285413"/>
              <a:gd name="connsiteX7863" fmla="*/ 3511424 w 11806666"/>
              <a:gd name="connsiteY7863" fmla="*/ 7615718 h 10285413"/>
              <a:gd name="connsiteX7864" fmla="*/ 3491356 w 11806666"/>
              <a:gd name="connsiteY7864" fmla="*/ 7595652 h 10285413"/>
              <a:gd name="connsiteX7865" fmla="*/ 3511424 w 11806666"/>
              <a:gd name="connsiteY7865" fmla="*/ 7555520 h 10285413"/>
              <a:gd name="connsiteX7866" fmla="*/ 3551555 w 11806666"/>
              <a:gd name="connsiteY7866" fmla="*/ 7555520 h 10285413"/>
              <a:gd name="connsiteX7867" fmla="*/ 3591684 w 11806666"/>
              <a:gd name="connsiteY7867" fmla="*/ 7535457 h 10285413"/>
              <a:gd name="connsiteX7868" fmla="*/ 3611749 w 11806666"/>
              <a:gd name="connsiteY7868" fmla="*/ 7515392 h 10285413"/>
              <a:gd name="connsiteX7869" fmla="*/ 3631814 w 11806666"/>
              <a:gd name="connsiteY7869" fmla="*/ 7455194 h 10285413"/>
              <a:gd name="connsiteX7870" fmla="*/ 3671945 w 11806666"/>
              <a:gd name="connsiteY7870" fmla="*/ 7455194 h 10285413"/>
              <a:gd name="connsiteX7871" fmla="*/ 3651881 w 11806666"/>
              <a:gd name="connsiteY7871" fmla="*/ 7435131 h 10285413"/>
              <a:gd name="connsiteX7872" fmla="*/ 3631814 w 11806666"/>
              <a:gd name="connsiteY7872" fmla="*/ 7435131 h 10285413"/>
              <a:gd name="connsiteX7873" fmla="*/ 3591684 w 11806666"/>
              <a:gd name="connsiteY7873" fmla="*/ 7475262 h 10285413"/>
              <a:gd name="connsiteX7874" fmla="*/ 3551555 w 11806666"/>
              <a:gd name="connsiteY7874" fmla="*/ 7495326 h 10285413"/>
              <a:gd name="connsiteX7875" fmla="*/ 3531488 w 11806666"/>
              <a:gd name="connsiteY7875" fmla="*/ 7505359 h 10285413"/>
              <a:gd name="connsiteX7876" fmla="*/ 3471292 w 11806666"/>
              <a:gd name="connsiteY7876" fmla="*/ 7535457 h 10285413"/>
              <a:gd name="connsiteX7877" fmla="*/ 3451228 w 11806666"/>
              <a:gd name="connsiteY7877" fmla="*/ 7595652 h 10285413"/>
              <a:gd name="connsiteX7878" fmla="*/ 3471292 w 11806666"/>
              <a:gd name="connsiteY7878" fmla="*/ 7595652 h 10285413"/>
              <a:gd name="connsiteX7879" fmla="*/ 3451228 w 11806666"/>
              <a:gd name="connsiteY7879" fmla="*/ 7615718 h 10285413"/>
              <a:gd name="connsiteX7880" fmla="*/ 3431161 w 11806666"/>
              <a:gd name="connsiteY7880" fmla="*/ 7635783 h 10285413"/>
              <a:gd name="connsiteX7881" fmla="*/ 3411097 w 11806666"/>
              <a:gd name="connsiteY7881" fmla="*/ 7635783 h 10285413"/>
              <a:gd name="connsiteX7882" fmla="*/ 3340869 w 11806666"/>
              <a:gd name="connsiteY7882" fmla="*/ 7665881 h 10285413"/>
              <a:gd name="connsiteX7883" fmla="*/ 3270641 w 11806666"/>
              <a:gd name="connsiteY7883" fmla="*/ 7716044 h 10285413"/>
              <a:gd name="connsiteX7884" fmla="*/ 3270641 w 11806666"/>
              <a:gd name="connsiteY7884" fmla="*/ 7736109 h 10285413"/>
              <a:gd name="connsiteX7885" fmla="*/ 3230508 w 11806666"/>
              <a:gd name="connsiteY7885" fmla="*/ 7796304 h 10285413"/>
              <a:gd name="connsiteX7886" fmla="*/ 3190377 w 11806666"/>
              <a:gd name="connsiteY7886" fmla="*/ 7836435 h 10285413"/>
              <a:gd name="connsiteX7887" fmla="*/ 3170313 w 11806666"/>
              <a:gd name="connsiteY7887" fmla="*/ 7856499 h 10285413"/>
              <a:gd name="connsiteX7888" fmla="*/ 3150247 w 11806666"/>
              <a:gd name="connsiteY7888" fmla="*/ 7896630 h 10285413"/>
              <a:gd name="connsiteX7889" fmla="*/ 3130183 w 11806666"/>
              <a:gd name="connsiteY7889" fmla="*/ 7896630 h 10285413"/>
              <a:gd name="connsiteX7890" fmla="*/ 3120150 w 11806666"/>
              <a:gd name="connsiteY7890" fmla="*/ 7896630 h 10285413"/>
              <a:gd name="connsiteX7891" fmla="*/ 3110118 w 11806666"/>
              <a:gd name="connsiteY7891" fmla="*/ 7916698 h 10285413"/>
              <a:gd name="connsiteX7892" fmla="*/ 3090053 w 11806666"/>
              <a:gd name="connsiteY7892" fmla="*/ 7916698 h 10285413"/>
              <a:gd name="connsiteX7893" fmla="*/ 3090053 w 11806666"/>
              <a:gd name="connsiteY7893" fmla="*/ 7936761 h 10285413"/>
              <a:gd name="connsiteX7894" fmla="*/ 2969660 w 11806666"/>
              <a:gd name="connsiteY7894" fmla="*/ 8037088 h 10285413"/>
              <a:gd name="connsiteX7895" fmla="*/ 2989724 w 11806666"/>
              <a:gd name="connsiteY7895" fmla="*/ 8057152 h 10285413"/>
              <a:gd name="connsiteX7896" fmla="*/ 2989724 w 11806666"/>
              <a:gd name="connsiteY7896" fmla="*/ 8067185 h 10285413"/>
              <a:gd name="connsiteX7897" fmla="*/ 2969660 w 11806666"/>
              <a:gd name="connsiteY7897" fmla="*/ 8077219 h 10285413"/>
              <a:gd name="connsiteX7898" fmla="*/ 2959627 w 11806666"/>
              <a:gd name="connsiteY7898" fmla="*/ 8107317 h 10285413"/>
              <a:gd name="connsiteX7899" fmla="*/ 2929529 w 11806666"/>
              <a:gd name="connsiteY7899" fmla="*/ 8117350 h 10285413"/>
              <a:gd name="connsiteX7900" fmla="*/ 2889400 w 11806666"/>
              <a:gd name="connsiteY7900" fmla="*/ 8117350 h 10285413"/>
              <a:gd name="connsiteX7901" fmla="*/ 2889400 w 11806666"/>
              <a:gd name="connsiteY7901" fmla="*/ 8097283 h 10285413"/>
              <a:gd name="connsiteX7902" fmla="*/ 2909465 w 11806666"/>
              <a:gd name="connsiteY7902" fmla="*/ 8077219 h 10285413"/>
              <a:gd name="connsiteX7903" fmla="*/ 2929529 w 11806666"/>
              <a:gd name="connsiteY7903" fmla="*/ 8057152 h 10285413"/>
              <a:gd name="connsiteX7904" fmla="*/ 2929529 w 11806666"/>
              <a:gd name="connsiteY7904" fmla="*/ 8017024 h 10285413"/>
              <a:gd name="connsiteX7905" fmla="*/ 2889400 w 11806666"/>
              <a:gd name="connsiteY7905" fmla="*/ 7986926 h 10285413"/>
              <a:gd name="connsiteX7906" fmla="*/ 2889400 w 11806666"/>
              <a:gd name="connsiteY7906" fmla="*/ 7916698 h 10285413"/>
              <a:gd name="connsiteX7907" fmla="*/ 2869335 w 11806666"/>
              <a:gd name="connsiteY7907" fmla="*/ 7936761 h 10285413"/>
              <a:gd name="connsiteX7908" fmla="*/ 2789071 w 11806666"/>
              <a:gd name="connsiteY7908" fmla="*/ 7936761 h 10285413"/>
              <a:gd name="connsiteX7909" fmla="*/ 2809136 w 11806666"/>
              <a:gd name="connsiteY7909" fmla="*/ 7936761 h 10285413"/>
              <a:gd name="connsiteX7910" fmla="*/ 2869335 w 11806666"/>
              <a:gd name="connsiteY7910" fmla="*/ 7876566 h 10285413"/>
              <a:gd name="connsiteX7911" fmla="*/ 2889400 w 11806666"/>
              <a:gd name="connsiteY7911" fmla="*/ 7856499 h 10285413"/>
              <a:gd name="connsiteX7912" fmla="*/ 2909465 w 11806666"/>
              <a:gd name="connsiteY7912" fmla="*/ 7836435 h 10285413"/>
              <a:gd name="connsiteX7913" fmla="*/ 2929529 w 11806666"/>
              <a:gd name="connsiteY7913" fmla="*/ 7836435 h 10285413"/>
              <a:gd name="connsiteX7914" fmla="*/ 2909465 w 11806666"/>
              <a:gd name="connsiteY7914" fmla="*/ 7816372 h 10285413"/>
              <a:gd name="connsiteX7915" fmla="*/ 2909465 w 11806666"/>
              <a:gd name="connsiteY7915" fmla="*/ 7796304 h 10285413"/>
              <a:gd name="connsiteX7916" fmla="*/ 2939563 w 11806666"/>
              <a:gd name="connsiteY7916" fmla="*/ 7796304 h 10285413"/>
              <a:gd name="connsiteX7917" fmla="*/ 2949593 w 11806666"/>
              <a:gd name="connsiteY7917" fmla="*/ 7776240 h 10285413"/>
              <a:gd name="connsiteX7918" fmla="*/ 2949593 w 11806666"/>
              <a:gd name="connsiteY7918" fmla="*/ 7796304 h 10285413"/>
              <a:gd name="connsiteX7919" fmla="*/ 2969660 w 11806666"/>
              <a:gd name="connsiteY7919" fmla="*/ 7796304 h 10285413"/>
              <a:gd name="connsiteX7920" fmla="*/ 2969660 w 11806666"/>
              <a:gd name="connsiteY7920" fmla="*/ 7736109 h 10285413"/>
              <a:gd name="connsiteX7921" fmla="*/ 3029855 w 11806666"/>
              <a:gd name="connsiteY7921" fmla="*/ 7635783 h 10285413"/>
              <a:gd name="connsiteX7922" fmla="*/ 3049919 w 11806666"/>
              <a:gd name="connsiteY7922" fmla="*/ 7655847 h 10285413"/>
              <a:gd name="connsiteX7923" fmla="*/ 3049919 w 11806666"/>
              <a:gd name="connsiteY7923" fmla="*/ 7675913 h 10285413"/>
              <a:gd name="connsiteX7924" fmla="*/ 3110118 w 11806666"/>
              <a:gd name="connsiteY7924" fmla="*/ 7605685 h 10285413"/>
              <a:gd name="connsiteX7925" fmla="*/ 3190377 w 11806666"/>
              <a:gd name="connsiteY7925" fmla="*/ 7555520 h 10285413"/>
              <a:gd name="connsiteX7926" fmla="*/ 3230508 w 11806666"/>
              <a:gd name="connsiteY7926" fmla="*/ 7555520 h 10285413"/>
              <a:gd name="connsiteX7927" fmla="*/ 3250572 w 11806666"/>
              <a:gd name="connsiteY7927" fmla="*/ 7535457 h 10285413"/>
              <a:gd name="connsiteX7928" fmla="*/ 3210444 w 11806666"/>
              <a:gd name="connsiteY7928" fmla="*/ 7535457 h 10285413"/>
              <a:gd name="connsiteX7929" fmla="*/ 3210444 w 11806666"/>
              <a:gd name="connsiteY7929" fmla="*/ 7545490 h 10285413"/>
              <a:gd name="connsiteX7930" fmla="*/ 3190377 w 11806666"/>
              <a:gd name="connsiteY7930" fmla="*/ 7535457 h 10285413"/>
              <a:gd name="connsiteX7931" fmla="*/ 3160280 w 11806666"/>
              <a:gd name="connsiteY7931" fmla="*/ 7535457 h 10285413"/>
              <a:gd name="connsiteX7932" fmla="*/ 3140215 w 11806666"/>
              <a:gd name="connsiteY7932" fmla="*/ 7545490 h 10285413"/>
              <a:gd name="connsiteX7933" fmla="*/ 3130183 w 11806666"/>
              <a:gd name="connsiteY7933" fmla="*/ 7555520 h 10285413"/>
              <a:gd name="connsiteX7934" fmla="*/ 3110118 w 11806666"/>
              <a:gd name="connsiteY7934" fmla="*/ 7555520 h 10285413"/>
              <a:gd name="connsiteX7935" fmla="*/ 3029855 w 11806666"/>
              <a:gd name="connsiteY7935" fmla="*/ 7595652 h 10285413"/>
              <a:gd name="connsiteX7936" fmla="*/ 2949593 w 11806666"/>
              <a:gd name="connsiteY7936" fmla="*/ 7615718 h 10285413"/>
              <a:gd name="connsiteX7937" fmla="*/ 2969660 w 11806666"/>
              <a:gd name="connsiteY7937" fmla="*/ 7615718 h 10285413"/>
              <a:gd name="connsiteX7938" fmla="*/ 2969660 w 11806666"/>
              <a:gd name="connsiteY7938" fmla="*/ 7595652 h 10285413"/>
              <a:gd name="connsiteX7939" fmla="*/ 2969660 w 11806666"/>
              <a:gd name="connsiteY7939" fmla="*/ 7575588 h 10285413"/>
              <a:gd name="connsiteX7940" fmla="*/ 2969660 w 11806666"/>
              <a:gd name="connsiteY7940" fmla="*/ 7555520 h 10285413"/>
              <a:gd name="connsiteX7941" fmla="*/ 2979693 w 11806666"/>
              <a:gd name="connsiteY7941" fmla="*/ 7535457 h 10285413"/>
              <a:gd name="connsiteX7942" fmla="*/ 3009791 w 11806666"/>
              <a:gd name="connsiteY7942" fmla="*/ 7535457 h 10285413"/>
              <a:gd name="connsiteX7943" fmla="*/ 3009791 w 11806666"/>
              <a:gd name="connsiteY7943" fmla="*/ 7555520 h 10285413"/>
              <a:gd name="connsiteX7944" fmla="*/ 3019822 w 11806666"/>
              <a:gd name="connsiteY7944" fmla="*/ 7565555 h 10285413"/>
              <a:gd name="connsiteX7945" fmla="*/ 3029855 w 11806666"/>
              <a:gd name="connsiteY7945" fmla="*/ 7535457 h 10285413"/>
              <a:gd name="connsiteX7946" fmla="*/ 3049919 w 11806666"/>
              <a:gd name="connsiteY7946" fmla="*/ 7515392 h 10285413"/>
              <a:gd name="connsiteX7947" fmla="*/ 3029855 w 11806666"/>
              <a:gd name="connsiteY7947" fmla="*/ 7495326 h 10285413"/>
              <a:gd name="connsiteX7948" fmla="*/ 3009791 w 11806666"/>
              <a:gd name="connsiteY7948" fmla="*/ 7455194 h 10285413"/>
              <a:gd name="connsiteX7949" fmla="*/ 3009791 w 11806666"/>
              <a:gd name="connsiteY7949" fmla="*/ 7475262 h 10285413"/>
              <a:gd name="connsiteX7950" fmla="*/ 3009791 w 11806666"/>
              <a:gd name="connsiteY7950" fmla="*/ 7485291 h 10285413"/>
              <a:gd name="connsiteX7951" fmla="*/ 2989724 w 11806666"/>
              <a:gd name="connsiteY7951" fmla="*/ 7495326 h 10285413"/>
              <a:gd name="connsiteX7952" fmla="*/ 2969660 w 11806666"/>
              <a:gd name="connsiteY7952" fmla="*/ 7515392 h 10285413"/>
              <a:gd name="connsiteX7953" fmla="*/ 2929529 w 11806666"/>
              <a:gd name="connsiteY7953" fmla="*/ 7555520 h 10285413"/>
              <a:gd name="connsiteX7954" fmla="*/ 2889400 w 11806666"/>
              <a:gd name="connsiteY7954" fmla="*/ 7585619 h 10285413"/>
              <a:gd name="connsiteX7955" fmla="*/ 2869335 w 11806666"/>
              <a:gd name="connsiteY7955" fmla="*/ 7615718 h 10285413"/>
              <a:gd name="connsiteX7956" fmla="*/ 2829205 w 11806666"/>
              <a:gd name="connsiteY7956" fmla="*/ 7635783 h 10285413"/>
              <a:gd name="connsiteX7957" fmla="*/ 2809136 w 11806666"/>
              <a:gd name="connsiteY7957" fmla="*/ 7655847 h 10285413"/>
              <a:gd name="connsiteX7958" fmla="*/ 2789071 w 11806666"/>
              <a:gd name="connsiteY7958" fmla="*/ 7695978 h 10285413"/>
              <a:gd name="connsiteX7959" fmla="*/ 2769007 w 11806666"/>
              <a:gd name="connsiteY7959" fmla="*/ 7695978 h 10285413"/>
              <a:gd name="connsiteX7960" fmla="*/ 2728876 w 11806666"/>
              <a:gd name="connsiteY7960" fmla="*/ 7706011 h 10285413"/>
              <a:gd name="connsiteX7961" fmla="*/ 2728876 w 11806666"/>
              <a:gd name="connsiteY7961" fmla="*/ 7675913 h 10285413"/>
              <a:gd name="connsiteX7962" fmla="*/ 2728876 w 11806666"/>
              <a:gd name="connsiteY7962" fmla="*/ 7655847 h 10285413"/>
              <a:gd name="connsiteX7963" fmla="*/ 2708812 w 11806666"/>
              <a:gd name="connsiteY7963" fmla="*/ 7655847 h 10285413"/>
              <a:gd name="connsiteX7964" fmla="*/ 2668681 w 11806666"/>
              <a:gd name="connsiteY7964" fmla="*/ 7716044 h 10285413"/>
              <a:gd name="connsiteX7965" fmla="*/ 2668681 w 11806666"/>
              <a:gd name="connsiteY7965" fmla="*/ 7776240 h 10285413"/>
              <a:gd name="connsiteX7966" fmla="*/ 2678714 w 11806666"/>
              <a:gd name="connsiteY7966" fmla="*/ 7806337 h 10285413"/>
              <a:gd name="connsiteX7967" fmla="*/ 2658649 w 11806666"/>
              <a:gd name="connsiteY7967" fmla="*/ 7836435 h 10285413"/>
              <a:gd name="connsiteX7968" fmla="*/ 2628552 w 11806666"/>
              <a:gd name="connsiteY7968" fmla="*/ 7856499 h 10285413"/>
              <a:gd name="connsiteX7969" fmla="*/ 2608483 w 11806666"/>
              <a:gd name="connsiteY7969" fmla="*/ 7876566 h 10285413"/>
              <a:gd name="connsiteX7970" fmla="*/ 2588421 w 11806666"/>
              <a:gd name="connsiteY7970" fmla="*/ 7916698 h 10285413"/>
              <a:gd name="connsiteX7971" fmla="*/ 2558321 w 11806666"/>
              <a:gd name="connsiteY7971" fmla="*/ 7926728 h 10285413"/>
              <a:gd name="connsiteX7972" fmla="*/ 2588421 w 11806666"/>
              <a:gd name="connsiteY7972" fmla="*/ 7876566 h 10285413"/>
              <a:gd name="connsiteX7973" fmla="*/ 2588421 w 11806666"/>
              <a:gd name="connsiteY7973" fmla="*/ 7816372 h 10285413"/>
              <a:gd name="connsiteX7974" fmla="*/ 2548288 w 11806666"/>
              <a:gd name="connsiteY7974" fmla="*/ 7876566 h 10285413"/>
              <a:gd name="connsiteX7975" fmla="*/ 2538257 w 11806666"/>
              <a:gd name="connsiteY7975" fmla="*/ 7906665 h 10285413"/>
              <a:gd name="connsiteX7976" fmla="*/ 2528223 w 11806666"/>
              <a:gd name="connsiteY7976" fmla="*/ 7916698 h 10285413"/>
              <a:gd name="connsiteX7977" fmla="*/ 2488093 w 11806666"/>
              <a:gd name="connsiteY7977" fmla="*/ 7936761 h 10285413"/>
              <a:gd name="connsiteX7978" fmla="*/ 2457995 w 11806666"/>
              <a:gd name="connsiteY7978" fmla="*/ 7926728 h 10285413"/>
              <a:gd name="connsiteX7979" fmla="*/ 2447963 w 11806666"/>
              <a:gd name="connsiteY7979" fmla="*/ 7956826 h 10285413"/>
              <a:gd name="connsiteX7980" fmla="*/ 2447963 w 11806666"/>
              <a:gd name="connsiteY7980" fmla="*/ 7976892 h 10285413"/>
              <a:gd name="connsiteX7981" fmla="*/ 2447963 w 11806666"/>
              <a:gd name="connsiteY7981" fmla="*/ 7996957 h 10285413"/>
              <a:gd name="connsiteX7982" fmla="*/ 2447963 w 11806666"/>
              <a:gd name="connsiteY7982" fmla="*/ 8017024 h 10285413"/>
              <a:gd name="connsiteX7983" fmla="*/ 2468028 w 11806666"/>
              <a:gd name="connsiteY7983" fmla="*/ 8017024 h 10285413"/>
              <a:gd name="connsiteX7984" fmla="*/ 2488093 w 11806666"/>
              <a:gd name="connsiteY7984" fmla="*/ 8037088 h 10285413"/>
              <a:gd name="connsiteX7985" fmla="*/ 2417866 w 11806666"/>
              <a:gd name="connsiteY7985" fmla="*/ 8047121 h 10285413"/>
              <a:gd name="connsiteX7986" fmla="*/ 2367704 w 11806666"/>
              <a:gd name="connsiteY7986" fmla="*/ 8037088 h 10285413"/>
              <a:gd name="connsiteX7987" fmla="*/ 2327571 w 11806666"/>
              <a:gd name="connsiteY7987" fmla="*/ 8037088 h 10285413"/>
              <a:gd name="connsiteX7988" fmla="*/ 2367704 w 11806666"/>
              <a:gd name="connsiteY7988" fmla="*/ 8077219 h 10285413"/>
              <a:gd name="connsiteX7989" fmla="*/ 2387768 w 11806666"/>
              <a:gd name="connsiteY7989" fmla="*/ 8077219 h 10285413"/>
              <a:gd name="connsiteX7990" fmla="*/ 2327571 w 11806666"/>
              <a:gd name="connsiteY7990" fmla="*/ 8157481 h 10285413"/>
              <a:gd name="connsiteX7991" fmla="*/ 2267375 w 11806666"/>
              <a:gd name="connsiteY7991" fmla="*/ 8237741 h 10285413"/>
              <a:gd name="connsiteX7992" fmla="*/ 2257342 w 11806666"/>
              <a:gd name="connsiteY7992" fmla="*/ 8237741 h 10285413"/>
              <a:gd name="connsiteX7993" fmla="*/ 2237277 w 11806666"/>
              <a:gd name="connsiteY7993" fmla="*/ 8227707 h 10285413"/>
              <a:gd name="connsiteX7994" fmla="*/ 2217212 w 11806666"/>
              <a:gd name="connsiteY7994" fmla="*/ 8217676 h 10285413"/>
              <a:gd name="connsiteX7995" fmla="*/ 2207179 w 11806666"/>
              <a:gd name="connsiteY7995" fmla="*/ 8237741 h 10285413"/>
              <a:gd name="connsiteX7996" fmla="*/ 2207179 w 11806666"/>
              <a:gd name="connsiteY7996" fmla="*/ 8257807 h 10285413"/>
              <a:gd name="connsiteX7997" fmla="*/ 2207179 w 11806666"/>
              <a:gd name="connsiteY7997" fmla="*/ 8297936 h 10285413"/>
              <a:gd name="connsiteX7998" fmla="*/ 2146984 w 11806666"/>
              <a:gd name="connsiteY7998" fmla="*/ 8257807 h 10285413"/>
              <a:gd name="connsiteX7999" fmla="*/ 2066723 w 11806666"/>
              <a:gd name="connsiteY7999" fmla="*/ 8338067 h 10285413"/>
              <a:gd name="connsiteX8000" fmla="*/ 2046656 w 11806666"/>
              <a:gd name="connsiteY8000" fmla="*/ 8358134 h 10285413"/>
              <a:gd name="connsiteX8001" fmla="*/ 2046656 w 11806666"/>
              <a:gd name="connsiteY8001" fmla="*/ 8378198 h 10285413"/>
              <a:gd name="connsiteX8002" fmla="*/ 2026592 w 11806666"/>
              <a:gd name="connsiteY8002" fmla="*/ 8388231 h 10285413"/>
              <a:gd name="connsiteX8003" fmla="*/ 2006526 w 11806666"/>
              <a:gd name="connsiteY8003" fmla="*/ 8398262 h 10285413"/>
              <a:gd name="connsiteX8004" fmla="*/ 2006526 w 11806666"/>
              <a:gd name="connsiteY8004" fmla="*/ 8418329 h 10285413"/>
              <a:gd name="connsiteX8005" fmla="*/ 2006526 w 11806666"/>
              <a:gd name="connsiteY8005" fmla="*/ 8428360 h 10285413"/>
              <a:gd name="connsiteX8006" fmla="*/ 1986461 w 11806666"/>
              <a:gd name="connsiteY8006" fmla="*/ 8438393 h 10285413"/>
              <a:gd name="connsiteX8007" fmla="*/ 1976429 w 11806666"/>
              <a:gd name="connsiteY8007" fmla="*/ 8468491 h 10285413"/>
              <a:gd name="connsiteX8008" fmla="*/ 2026592 w 11806666"/>
              <a:gd name="connsiteY8008" fmla="*/ 8438393 h 10285413"/>
              <a:gd name="connsiteX8009" fmla="*/ 2106851 w 11806666"/>
              <a:gd name="connsiteY8009" fmla="*/ 8398262 h 10285413"/>
              <a:gd name="connsiteX8010" fmla="*/ 2086787 w 11806666"/>
              <a:gd name="connsiteY8010" fmla="*/ 8418329 h 10285413"/>
              <a:gd name="connsiteX8011" fmla="*/ 2066723 w 11806666"/>
              <a:gd name="connsiteY8011" fmla="*/ 8458460 h 10285413"/>
              <a:gd name="connsiteX8012" fmla="*/ 2106851 w 11806666"/>
              <a:gd name="connsiteY8012" fmla="*/ 8458460 h 10285413"/>
              <a:gd name="connsiteX8013" fmla="*/ 2106851 w 11806666"/>
              <a:gd name="connsiteY8013" fmla="*/ 8478524 h 10285413"/>
              <a:gd name="connsiteX8014" fmla="*/ 2096820 w 11806666"/>
              <a:gd name="connsiteY8014" fmla="*/ 8488558 h 10285413"/>
              <a:gd name="connsiteX8015" fmla="*/ 2066723 w 11806666"/>
              <a:gd name="connsiteY8015" fmla="*/ 8498589 h 10285413"/>
              <a:gd name="connsiteX8016" fmla="*/ 2046656 w 11806666"/>
              <a:gd name="connsiteY8016" fmla="*/ 8478524 h 10285413"/>
              <a:gd name="connsiteX8017" fmla="*/ 2026592 w 11806666"/>
              <a:gd name="connsiteY8017" fmla="*/ 8478524 h 10285413"/>
              <a:gd name="connsiteX8018" fmla="*/ 2006526 w 11806666"/>
              <a:gd name="connsiteY8018" fmla="*/ 8518655 h 10285413"/>
              <a:gd name="connsiteX8019" fmla="*/ 1946331 w 11806666"/>
              <a:gd name="connsiteY8019" fmla="*/ 8558787 h 10285413"/>
              <a:gd name="connsiteX8020" fmla="*/ 1916234 w 11806666"/>
              <a:gd name="connsiteY8020" fmla="*/ 8538720 h 10285413"/>
              <a:gd name="connsiteX8021" fmla="*/ 1886134 w 11806666"/>
              <a:gd name="connsiteY8021" fmla="*/ 8558787 h 10285413"/>
              <a:gd name="connsiteX8022" fmla="*/ 1866070 w 11806666"/>
              <a:gd name="connsiteY8022" fmla="*/ 8578851 h 10285413"/>
              <a:gd name="connsiteX8023" fmla="*/ 1846006 w 11806666"/>
              <a:gd name="connsiteY8023" fmla="*/ 8558787 h 10285413"/>
              <a:gd name="connsiteX8024" fmla="*/ 1825942 w 11806666"/>
              <a:gd name="connsiteY8024" fmla="*/ 8578851 h 10285413"/>
              <a:gd name="connsiteX8025" fmla="*/ 1805875 w 11806666"/>
              <a:gd name="connsiteY8025" fmla="*/ 8618982 h 10285413"/>
              <a:gd name="connsiteX8026" fmla="*/ 1785811 w 11806666"/>
              <a:gd name="connsiteY8026" fmla="*/ 8618982 h 10285413"/>
              <a:gd name="connsiteX8027" fmla="*/ 1785811 w 11806666"/>
              <a:gd name="connsiteY8027" fmla="*/ 8588884 h 10285413"/>
              <a:gd name="connsiteX8028" fmla="*/ 1785811 w 11806666"/>
              <a:gd name="connsiteY8028" fmla="*/ 8578851 h 10285413"/>
              <a:gd name="connsiteX8029" fmla="*/ 1785811 w 11806666"/>
              <a:gd name="connsiteY8029" fmla="*/ 8558787 h 10285413"/>
              <a:gd name="connsiteX8030" fmla="*/ 1765743 w 11806666"/>
              <a:gd name="connsiteY8030" fmla="*/ 8538720 h 10285413"/>
              <a:gd name="connsiteX8031" fmla="*/ 1765743 w 11806666"/>
              <a:gd name="connsiteY8031" fmla="*/ 8508622 h 10285413"/>
              <a:gd name="connsiteX8032" fmla="*/ 1785811 w 11806666"/>
              <a:gd name="connsiteY8032" fmla="*/ 8498589 h 10285413"/>
              <a:gd name="connsiteX8033" fmla="*/ 1805875 w 11806666"/>
              <a:gd name="connsiteY8033" fmla="*/ 8498589 h 10285413"/>
              <a:gd name="connsiteX8034" fmla="*/ 1805875 w 11806666"/>
              <a:gd name="connsiteY8034" fmla="*/ 8478524 h 10285413"/>
              <a:gd name="connsiteX8035" fmla="*/ 1825942 w 11806666"/>
              <a:gd name="connsiteY8035" fmla="*/ 8488558 h 10285413"/>
              <a:gd name="connsiteX8036" fmla="*/ 1825942 w 11806666"/>
              <a:gd name="connsiteY8036" fmla="*/ 8518655 h 10285413"/>
              <a:gd name="connsiteX8037" fmla="*/ 1825942 w 11806666"/>
              <a:gd name="connsiteY8037" fmla="*/ 8558787 h 10285413"/>
              <a:gd name="connsiteX8038" fmla="*/ 1866070 w 11806666"/>
              <a:gd name="connsiteY8038" fmla="*/ 8498589 h 10285413"/>
              <a:gd name="connsiteX8039" fmla="*/ 1906198 w 11806666"/>
              <a:gd name="connsiteY8039" fmla="*/ 8458460 h 10285413"/>
              <a:gd name="connsiteX8040" fmla="*/ 1926263 w 11806666"/>
              <a:gd name="connsiteY8040" fmla="*/ 8418329 h 10285413"/>
              <a:gd name="connsiteX8041" fmla="*/ 1926263 w 11806666"/>
              <a:gd name="connsiteY8041" fmla="*/ 8398262 h 10285413"/>
              <a:gd name="connsiteX8042" fmla="*/ 1886134 w 11806666"/>
              <a:gd name="connsiteY8042" fmla="*/ 8418329 h 10285413"/>
              <a:gd name="connsiteX8043" fmla="*/ 1856039 w 11806666"/>
              <a:gd name="connsiteY8043" fmla="*/ 8418329 h 10285413"/>
              <a:gd name="connsiteX8044" fmla="*/ 1866070 w 11806666"/>
              <a:gd name="connsiteY8044" fmla="*/ 8398262 h 10285413"/>
              <a:gd name="connsiteX8045" fmla="*/ 1886134 w 11806666"/>
              <a:gd name="connsiteY8045" fmla="*/ 8398262 h 10285413"/>
              <a:gd name="connsiteX8046" fmla="*/ 1906198 w 11806666"/>
              <a:gd name="connsiteY8046" fmla="*/ 8358134 h 10285413"/>
              <a:gd name="connsiteX8047" fmla="*/ 1916234 w 11806666"/>
              <a:gd name="connsiteY8047" fmla="*/ 8338067 h 10285413"/>
              <a:gd name="connsiteX8048" fmla="*/ 1936298 w 11806666"/>
              <a:gd name="connsiteY8048" fmla="*/ 8287905 h 10285413"/>
              <a:gd name="connsiteX8049" fmla="*/ 1966397 w 11806666"/>
              <a:gd name="connsiteY8049" fmla="*/ 8237741 h 10285413"/>
              <a:gd name="connsiteX8050" fmla="*/ 1926263 w 11806666"/>
              <a:gd name="connsiteY8050" fmla="*/ 8277872 h 10285413"/>
              <a:gd name="connsiteX8051" fmla="*/ 1886134 w 11806666"/>
              <a:gd name="connsiteY8051" fmla="*/ 8297936 h 10285413"/>
              <a:gd name="connsiteX8052" fmla="*/ 1886134 w 11806666"/>
              <a:gd name="connsiteY8052" fmla="*/ 8257807 h 10285413"/>
              <a:gd name="connsiteX8053" fmla="*/ 1886134 w 11806666"/>
              <a:gd name="connsiteY8053" fmla="*/ 8237741 h 10285413"/>
              <a:gd name="connsiteX8054" fmla="*/ 1926263 w 11806666"/>
              <a:gd name="connsiteY8054" fmla="*/ 8217676 h 10285413"/>
              <a:gd name="connsiteX8055" fmla="*/ 1926263 w 11806666"/>
              <a:gd name="connsiteY8055" fmla="*/ 8177545 h 10285413"/>
              <a:gd name="connsiteX8056" fmla="*/ 1926263 w 11806666"/>
              <a:gd name="connsiteY8056" fmla="*/ 8157481 h 10285413"/>
              <a:gd name="connsiteX8057" fmla="*/ 1906198 w 11806666"/>
              <a:gd name="connsiteY8057" fmla="*/ 8177545 h 10285413"/>
              <a:gd name="connsiteX8058" fmla="*/ 1886134 w 11806666"/>
              <a:gd name="connsiteY8058" fmla="*/ 8177545 h 10285413"/>
              <a:gd name="connsiteX8059" fmla="*/ 1886134 w 11806666"/>
              <a:gd name="connsiteY8059" fmla="*/ 8137414 h 10285413"/>
              <a:gd name="connsiteX8060" fmla="*/ 1846006 w 11806666"/>
              <a:gd name="connsiteY8060" fmla="*/ 8137414 h 10285413"/>
              <a:gd name="connsiteX8061" fmla="*/ 1825942 w 11806666"/>
              <a:gd name="connsiteY8061" fmla="*/ 8117350 h 10285413"/>
              <a:gd name="connsiteX8062" fmla="*/ 1785811 w 11806666"/>
              <a:gd name="connsiteY8062" fmla="*/ 8157481 h 10285413"/>
              <a:gd name="connsiteX8063" fmla="*/ 1765743 w 11806666"/>
              <a:gd name="connsiteY8063" fmla="*/ 8177545 h 10285413"/>
              <a:gd name="connsiteX8064" fmla="*/ 1765743 w 11806666"/>
              <a:gd name="connsiteY8064" fmla="*/ 8157481 h 10285413"/>
              <a:gd name="connsiteX8065" fmla="*/ 1805875 w 11806666"/>
              <a:gd name="connsiteY8065" fmla="*/ 8097283 h 10285413"/>
              <a:gd name="connsiteX8066" fmla="*/ 1846006 w 11806666"/>
              <a:gd name="connsiteY8066" fmla="*/ 8037088 h 10285413"/>
              <a:gd name="connsiteX8067" fmla="*/ 1866070 w 11806666"/>
              <a:gd name="connsiteY8067" fmla="*/ 8017024 h 10285413"/>
              <a:gd name="connsiteX8068" fmla="*/ 1916234 w 11806666"/>
              <a:gd name="connsiteY8068" fmla="*/ 7946795 h 10285413"/>
              <a:gd name="connsiteX8069" fmla="*/ 2016558 w 11806666"/>
              <a:gd name="connsiteY8069" fmla="*/ 7846468 h 10285413"/>
              <a:gd name="connsiteX8070" fmla="*/ 2066723 w 11806666"/>
              <a:gd name="connsiteY8070" fmla="*/ 7816372 h 10285413"/>
              <a:gd name="connsiteX8071" fmla="*/ 2106851 w 11806666"/>
              <a:gd name="connsiteY8071" fmla="*/ 7796304 h 10285413"/>
              <a:gd name="connsiteX8072" fmla="*/ 2086787 w 11806666"/>
              <a:gd name="connsiteY8072" fmla="*/ 7776240 h 10285413"/>
              <a:gd name="connsiteX8073" fmla="*/ 2066723 w 11806666"/>
              <a:gd name="connsiteY8073" fmla="*/ 7766206 h 10285413"/>
              <a:gd name="connsiteX8074" fmla="*/ 2086787 w 11806666"/>
              <a:gd name="connsiteY8074" fmla="*/ 7756173 h 10285413"/>
              <a:gd name="connsiteX8075" fmla="*/ 2167046 w 11806666"/>
              <a:gd name="connsiteY8075" fmla="*/ 7635783 h 10285413"/>
              <a:gd name="connsiteX8076" fmla="*/ 2167046 w 11806666"/>
              <a:gd name="connsiteY8076" fmla="*/ 7655847 h 10285413"/>
              <a:gd name="connsiteX8077" fmla="*/ 2187115 w 11806666"/>
              <a:gd name="connsiteY8077" fmla="*/ 7615718 h 10285413"/>
              <a:gd name="connsiteX8078" fmla="*/ 2287440 w 11806666"/>
              <a:gd name="connsiteY8078" fmla="*/ 7535457 h 10285413"/>
              <a:gd name="connsiteX8079" fmla="*/ 2307504 w 11806666"/>
              <a:gd name="connsiteY8079" fmla="*/ 7495326 h 10285413"/>
              <a:gd name="connsiteX8080" fmla="*/ 2347635 w 11806666"/>
              <a:gd name="connsiteY8080" fmla="*/ 7435131 h 10285413"/>
              <a:gd name="connsiteX8081" fmla="*/ 2367704 w 11806666"/>
              <a:gd name="connsiteY8081" fmla="*/ 7435131 h 10285413"/>
              <a:gd name="connsiteX8082" fmla="*/ 2387768 w 11806666"/>
              <a:gd name="connsiteY8082" fmla="*/ 7384965 h 10285413"/>
              <a:gd name="connsiteX8083" fmla="*/ 2407832 w 11806666"/>
              <a:gd name="connsiteY8083" fmla="*/ 7344838 h 10285413"/>
              <a:gd name="connsiteX8084" fmla="*/ 2427898 w 11806666"/>
              <a:gd name="connsiteY8084" fmla="*/ 7334803 h 10285413"/>
              <a:gd name="connsiteX8085" fmla="*/ 2478060 w 11806666"/>
              <a:gd name="connsiteY8085" fmla="*/ 7294672 h 10285413"/>
              <a:gd name="connsiteX8086" fmla="*/ 2528223 w 11806666"/>
              <a:gd name="connsiteY8086" fmla="*/ 7254542 h 10285413"/>
              <a:gd name="connsiteX8087" fmla="*/ 2568352 w 11806666"/>
              <a:gd name="connsiteY8087" fmla="*/ 7184313 h 10285413"/>
              <a:gd name="connsiteX8088" fmla="*/ 2608483 w 11806666"/>
              <a:gd name="connsiteY8088" fmla="*/ 7114085 h 10285413"/>
              <a:gd name="connsiteX8089" fmla="*/ 2628552 w 11806666"/>
              <a:gd name="connsiteY8089" fmla="*/ 7094020 h 10285413"/>
              <a:gd name="connsiteX8090" fmla="*/ 2658649 w 11806666"/>
              <a:gd name="connsiteY8090" fmla="*/ 7063923 h 10285413"/>
              <a:gd name="connsiteX8091" fmla="*/ 2668681 w 11806666"/>
              <a:gd name="connsiteY8091" fmla="*/ 7033825 h 10285413"/>
              <a:gd name="connsiteX8092" fmla="*/ 2708812 w 11806666"/>
              <a:gd name="connsiteY8092" fmla="*/ 6973630 h 10285413"/>
              <a:gd name="connsiteX8093" fmla="*/ 2728876 w 11806666"/>
              <a:gd name="connsiteY8093" fmla="*/ 6953562 h 10285413"/>
              <a:gd name="connsiteX8094" fmla="*/ 2769007 w 11806666"/>
              <a:gd name="connsiteY8094" fmla="*/ 6933499 h 10285413"/>
              <a:gd name="connsiteX8095" fmla="*/ 2799105 w 11806666"/>
              <a:gd name="connsiteY8095" fmla="*/ 6903401 h 10285413"/>
              <a:gd name="connsiteX8096" fmla="*/ 2789071 w 11806666"/>
              <a:gd name="connsiteY8096" fmla="*/ 6893367 h 10285413"/>
              <a:gd name="connsiteX8097" fmla="*/ 2809136 w 11806666"/>
              <a:gd name="connsiteY8097" fmla="*/ 6873302 h 10285413"/>
              <a:gd name="connsiteX8098" fmla="*/ 2909465 w 11806666"/>
              <a:gd name="connsiteY8098" fmla="*/ 6772974 h 10285413"/>
              <a:gd name="connsiteX8099" fmla="*/ 2889400 w 11806666"/>
              <a:gd name="connsiteY8099" fmla="*/ 6772974 h 10285413"/>
              <a:gd name="connsiteX8100" fmla="*/ 2909465 w 11806666"/>
              <a:gd name="connsiteY8100" fmla="*/ 6732845 h 10285413"/>
              <a:gd name="connsiteX8101" fmla="*/ 2919497 w 11806666"/>
              <a:gd name="connsiteY8101" fmla="*/ 6722812 h 10285413"/>
              <a:gd name="connsiteX8102" fmla="*/ 2939563 w 11806666"/>
              <a:gd name="connsiteY8102" fmla="*/ 6722812 h 10285413"/>
              <a:gd name="connsiteX8103" fmla="*/ 2949593 w 11806666"/>
              <a:gd name="connsiteY8103" fmla="*/ 6712779 h 10285413"/>
              <a:gd name="connsiteX8104" fmla="*/ 2989724 w 11806666"/>
              <a:gd name="connsiteY8104" fmla="*/ 6652584 h 10285413"/>
              <a:gd name="connsiteX8105" fmla="*/ 3029855 w 11806666"/>
              <a:gd name="connsiteY8105" fmla="*/ 6592388 h 10285413"/>
              <a:gd name="connsiteX8106" fmla="*/ 3049919 w 11806666"/>
              <a:gd name="connsiteY8106" fmla="*/ 6592388 h 10285413"/>
              <a:gd name="connsiteX8107" fmla="*/ 3110118 w 11806666"/>
              <a:gd name="connsiteY8107" fmla="*/ 6512125 h 10285413"/>
              <a:gd name="connsiteX8108" fmla="*/ 3130183 w 11806666"/>
              <a:gd name="connsiteY8108" fmla="*/ 6492061 h 10285413"/>
              <a:gd name="connsiteX8109" fmla="*/ 3150247 w 11806666"/>
              <a:gd name="connsiteY8109" fmla="*/ 6471994 h 10285413"/>
              <a:gd name="connsiteX8110" fmla="*/ 3170313 w 11806666"/>
              <a:gd name="connsiteY8110" fmla="*/ 6431867 h 10285413"/>
              <a:gd name="connsiteX8111" fmla="*/ 3150247 w 11806666"/>
              <a:gd name="connsiteY8111" fmla="*/ 6431867 h 10285413"/>
              <a:gd name="connsiteX8112" fmla="*/ 3170313 w 11806666"/>
              <a:gd name="connsiteY8112" fmla="*/ 6411799 h 10285413"/>
              <a:gd name="connsiteX8113" fmla="*/ 3300739 w 11806666"/>
              <a:gd name="connsiteY8113" fmla="*/ 6291408 h 10285413"/>
              <a:gd name="connsiteX8114" fmla="*/ 3411097 w 11806666"/>
              <a:gd name="connsiteY8114" fmla="*/ 6171015 h 10285413"/>
              <a:gd name="connsiteX8115" fmla="*/ 3501391 w 11806666"/>
              <a:gd name="connsiteY8115" fmla="*/ 6090757 h 10285413"/>
              <a:gd name="connsiteX8116" fmla="*/ 3571620 w 11806666"/>
              <a:gd name="connsiteY8116" fmla="*/ 5990429 h 10285413"/>
              <a:gd name="connsiteX8117" fmla="*/ 3611749 w 11806666"/>
              <a:gd name="connsiteY8117" fmla="*/ 5950298 h 10285413"/>
              <a:gd name="connsiteX8118" fmla="*/ 3611749 w 11806666"/>
              <a:gd name="connsiteY8118" fmla="*/ 5910167 h 10285413"/>
              <a:gd name="connsiteX8119" fmla="*/ 3591684 w 11806666"/>
              <a:gd name="connsiteY8119" fmla="*/ 5910167 h 10285413"/>
              <a:gd name="connsiteX8120" fmla="*/ 3631814 w 11806666"/>
              <a:gd name="connsiteY8120" fmla="*/ 5890103 h 10285413"/>
              <a:gd name="connsiteX8121" fmla="*/ 3591684 w 11806666"/>
              <a:gd name="connsiteY8121" fmla="*/ 5890103 h 10285413"/>
              <a:gd name="connsiteX8122" fmla="*/ 3591684 w 11806666"/>
              <a:gd name="connsiteY8122" fmla="*/ 5870037 h 10285413"/>
              <a:gd name="connsiteX8123" fmla="*/ 3641847 w 11806666"/>
              <a:gd name="connsiteY8123" fmla="*/ 5849972 h 10285413"/>
              <a:gd name="connsiteX8124" fmla="*/ 3692009 w 11806666"/>
              <a:gd name="connsiteY8124" fmla="*/ 5799808 h 10285413"/>
              <a:gd name="connsiteX8125" fmla="*/ 3708062 w 11806666"/>
              <a:gd name="connsiteY8125" fmla="*/ 5771718 h 10285413"/>
              <a:gd name="connsiteX8126" fmla="*/ 3712077 w 11806666"/>
              <a:gd name="connsiteY8126" fmla="*/ 5769711 h 10285413"/>
              <a:gd name="connsiteX8127" fmla="*/ 3732140 w 11806666"/>
              <a:gd name="connsiteY8127" fmla="*/ 5729578 h 10285413"/>
              <a:gd name="connsiteX8128" fmla="*/ 3708062 w 11806666"/>
              <a:gd name="connsiteY8128" fmla="*/ 5771718 h 10285413"/>
              <a:gd name="connsiteX8129" fmla="*/ 3671945 w 11806666"/>
              <a:gd name="connsiteY8129" fmla="*/ 5789776 h 10285413"/>
              <a:gd name="connsiteX8130" fmla="*/ 3651881 w 11806666"/>
              <a:gd name="connsiteY8130" fmla="*/ 5809841 h 10285413"/>
              <a:gd name="connsiteX8131" fmla="*/ 3591684 w 11806666"/>
              <a:gd name="connsiteY8131" fmla="*/ 5849972 h 10285413"/>
              <a:gd name="connsiteX8132" fmla="*/ 3551555 w 11806666"/>
              <a:gd name="connsiteY8132" fmla="*/ 5910167 h 10285413"/>
              <a:gd name="connsiteX8133" fmla="*/ 3531488 w 11806666"/>
              <a:gd name="connsiteY8133" fmla="*/ 5930232 h 10285413"/>
              <a:gd name="connsiteX8134" fmla="*/ 3521458 w 11806666"/>
              <a:gd name="connsiteY8134" fmla="*/ 5970362 h 10285413"/>
              <a:gd name="connsiteX8135" fmla="*/ 3511424 w 11806666"/>
              <a:gd name="connsiteY8135" fmla="*/ 6010493 h 10285413"/>
              <a:gd name="connsiteX8136" fmla="*/ 3511424 w 11806666"/>
              <a:gd name="connsiteY8136" fmla="*/ 6030558 h 10285413"/>
              <a:gd name="connsiteX8137" fmla="*/ 3471292 w 11806666"/>
              <a:gd name="connsiteY8137" fmla="*/ 6050626 h 10285413"/>
              <a:gd name="connsiteX8138" fmla="*/ 3330837 w 11806666"/>
              <a:gd name="connsiteY8138" fmla="*/ 6201114 h 10285413"/>
              <a:gd name="connsiteX8139" fmla="*/ 3350901 w 11806666"/>
              <a:gd name="connsiteY8139" fmla="*/ 6160985 h 10285413"/>
              <a:gd name="connsiteX8140" fmla="*/ 3370966 w 11806666"/>
              <a:gd name="connsiteY8140" fmla="*/ 6130884 h 10285413"/>
              <a:gd name="connsiteX8141" fmla="*/ 3350901 w 11806666"/>
              <a:gd name="connsiteY8141" fmla="*/ 6120854 h 10285413"/>
              <a:gd name="connsiteX8142" fmla="*/ 3330837 w 11806666"/>
              <a:gd name="connsiteY8142" fmla="*/ 6130884 h 10285413"/>
              <a:gd name="connsiteX8143" fmla="*/ 3310772 w 11806666"/>
              <a:gd name="connsiteY8143" fmla="*/ 6171015 h 10285413"/>
              <a:gd name="connsiteX8144" fmla="*/ 3290703 w 11806666"/>
              <a:gd name="connsiteY8144" fmla="*/ 6201114 h 10285413"/>
              <a:gd name="connsiteX8145" fmla="*/ 3280670 w 11806666"/>
              <a:gd name="connsiteY8145" fmla="*/ 6231213 h 10285413"/>
              <a:gd name="connsiteX8146" fmla="*/ 3270641 w 11806666"/>
              <a:gd name="connsiteY8146" fmla="*/ 6281376 h 10285413"/>
              <a:gd name="connsiteX8147" fmla="*/ 3170313 w 11806666"/>
              <a:gd name="connsiteY8147" fmla="*/ 6311473 h 10285413"/>
              <a:gd name="connsiteX8148" fmla="*/ 3090053 w 11806666"/>
              <a:gd name="connsiteY8148" fmla="*/ 6351604 h 10285413"/>
              <a:gd name="connsiteX8149" fmla="*/ 3049919 w 11806666"/>
              <a:gd name="connsiteY8149" fmla="*/ 6391735 h 10285413"/>
              <a:gd name="connsiteX8150" fmla="*/ 3049919 w 11806666"/>
              <a:gd name="connsiteY8150" fmla="*/ 6411799 h 10285413"/>
              <a:gd name="connsiteX8151" fmla="*/ 3049919 w 11806666"/>
              <a:gd name="connsiteY8151" fmla="*/ 6431867 h 10285413"/>
              <a:gd name="connsiteX8152" fmla="*/ 3069989 w 11806666"/>
              <a:gd name="connsiteY8152" fmla="*/ 6441897 h 10285413"/>
              <a:gd name="connsiteX8153" fmla="*/ 3049919 w 11806666"/>
              <a:gd name="connsiteY8153" fmla="*/ 6451930 h 10285413"/>
              <a:gd name="connsiteX8154" fmla="*/ 3029855 w 11806666"/>
              <a:gd name="connsiteY8154" fmla="*/ 6451930 h 10285413"/>
              <a:gd name="connsiteX8155" fmla="*/ 3009791 w 11806666"/>
              <a:gd name="connsiteY8155" fmla="*/ 6451930 h 10285413"/>
              <a:gd name="connsiteX8156" fmla="*/ 3009791 w 11806666"/>
              <a:gd name="connsiteY8156" fmla="*/ 6471994 h 10285413"/>
              <a:gd name="connsiteX8157" fmla="*/ 2989724 w 11806666"/>
              <a:gd name="connsiteY8157" fmla="*/ 6471994 h 10285413"/>
              <a:gd name="connsiteX8158" fmla="*/ 2959627 w 11806666"/>
              <a:gd name="connsiteY8158" fmla="*/ 6502092 h 10285413"/>
              <a:gd name="connsiteX8159" fmla="*/ 2929529 w 11806666"/>
              <a:gd name="connsiteY8159" fmla="*/ 6552256 h 10285413"/>
              <a:gd name="connsiteX8160" fmla="*/ 2909465 w 11806666"/>
              <a:gd name="connsiteY8160" fmla="*/ 6572321 h 10285413"/>
              <a:gd name="connsiteX8161" fmla="*/ 2839238 w 11806666"/>
              <a:gd name="connsiteY8161" fmla="*/ 6652584 h 10285413"/>
              <a:gd name="connsiteX8162" fmla="*/ 2758974 w 11806666"/>
              <a:gd name="connsiteY8162" fmla="*/ 6712779 h 10285413"/>
              <a:gd name="connsiteX8163" fmla="*/ 2789071 w 11806666"/>
              <a:gd name="connsiteY8163" fmla="*/ 6672647 h 10285413"/>
              <a:gd name="connsiteX8164" fmla="*/ 2809136 w 11806666"/>
              <a:gd name="connsiteY8164" fmla="*/ 6652584 h 10285413"/>
              <a:gd name="connsiteX8165" fmla="*/ 2849269 w 11806666"/>
              <a:gd name="connsiteY8165" fmla="*/ 6592388 h 10285413"/>
              <a:gd name="connsiteX8166" fmla="*/ 2869335 w 11806666"/>
              <a:gd name="connsiteY8166" fmla="*/ 6552256 h 10285413"/>
              <a:gd name="connsiteX8167" fmla="*/ 2829205 w 11806666"/>
              <a:gd name="connsiteY8167" fmla="*/ 6582354 h 10285413"/>
              <a:gd name="connsiteX8168" fmla="*/ 2809136 w 11806666"/>
              <a:gd name="connsiteY8168" fmla="*/ 6592388 h 10285413"/>
              <a:gd name="connsiteX8169" fmla="*/ 2799105 w 11806666"/>
              <a:gd name="connsiteY8169" fmla="*/ 6622486 h 10285413"/>
              <a:gd name="connsiteX8170" fmla="*/ 2789071 w 11806666"/>
              <a:gd name="connsiteY8170" fmla="*/ 6642549 h 10285413"/>
              <a:gd name="connsiteX8171" fmla="*/ 2748941 w 11806666"/>
              <a:gd name="connsiteY8171" fmla="*/ 6642549 h 10285413"/>
              <a:gd name="connsiteX8172" fmla="*/ 2728876 w 11806666"/>
              <a:gd name="connsiteY8172" fmla="*/ 6612453 h 10285413"/>
              <a:gd name="connsiteX8173" fmla="*/ 2748941 w 11806666"/>
              <a:gd name="connsiteY8173" fmla="*/ 6592388 h 10285413"/>
              <a:gd name="connsiteX8174" fmla="*/ 2769007 w 11806666"/>
              <a:gd name="connsiteY8174" fmla="*/ 6572321 h 10285413"/>
              <a:gd name="connsiteX8175" fmla="*/ 2748941 w 11806666"/>
              <a:gd name="connsiteY8175" fmla="*/ 6572321 h 10285413"/>
              <a:gd name="connsiteX8176" fmla="*/ 2718843 w 11806666"/>
              <a:gd name="connsiteY8176" fmla="*/ 6592388 h 10285413"/>
              <a:gd name="connsiteX8177" fmla="*/ 2708812 w 11806666"/>
              <a:gd name="connsiteY8177" fmla="*/ 6592388 h 10285413"/>
              <a:gd name="connsiteX8178" fmla="*/ 2688746 w 11806666"/>
              <a:gd name="connsiteY8178" fmla="*/ 6622486 h 10285413"/>
              <a:gd name="connsiteX8179" fmla="*/ 2688746 w 11806666"/>
              <a:gd name="connsiteY8179" fmla="*/ 6652584 h 10285413"/>
              <a:gd name="connsiteX8180" fmla="*/ 2708812 w 11806666"/>
              <a:gd name="connsiteY8180" fmla="*/ 6672647 h 10285413"/>
              <a:gd name="connsiteX8181" fmla="*/ 2708812 w 11806666"/>
              <a:gd name="connsiteY8181" fmla="*/ 6692715 h 10285413"/>
              <a:gd name="connsiteX8182" fmla="*/ 2728876 w 11806666"/>
              <a:gd name="connsiteY8182" fmla="*/ 6692715 h 10285413"/>
              <a:gd name="connsiteX8183" fmla="*/ 2708812 w 11806666"/>
              <a:gd name="connsiteY8183" fmla="*/ 6712779 h 10285413"/>
              <a:gd name="connsiteX8184" fmla="*/ 2688746 w 11806666"/>
              <a:gd name="connsiteY8184" fmla="*/ 6692715 h 10285413"/>
              <a:gd name="connsiteX8185" fmla="*/ 2668681 w 11806666"/>
              <a:gd name="connsiteY8185" fmla="*/ 6672647 h 10285413"/>
              <a:gd name="connsiteX8186" fmla="*/ 2628552 w 11806666"/>
              <a:gd name="connsiteY8186" fmla="*/ 6692715 h 10285413"/>
              <a:gd name="connsiteX8187" fmla="*/ 2568352 w 11806666"/>
              <a:gd name="connsiteY8187" fmla="*/ 6732845 h 10285413"/>
              <a:gd name="connsiteX8188" fmla="*/ 2548288 w 11806666"/>
              <a:gd name="connsiteY8188" fmla="*/ 6742877 h 10285413"/>
              <a:gd name="connsiteX8189" fmla="*/ 2528223 w 11806666"/>
              <a:gd name="connsiteY8189" fmla="*/ 6762943 h 10285413"/>
              <a:gd name="connsiteX8190" fmla="*/ 2508157 w 11806666"/>
              <a:gd name="connsiteY8190" fmla="*/ 6752910 h 10285413"/>
              <a:gd name="connsiteX8191" fmla="*/ 2528223 w 11806666"/>
              <a:gd name="connsiteY8191" fmla="*/ 6712779 h 10285413"/>
              <a:gd name="connsiteX8192" fmla="*/ 2588421 w 11806666"/>
              <a:gd name="connsiteY8192" fmla="*/ 6652584 h 10285413"/>
              <a:gd name="connsiteX8193" fmla="*/ 2608483 w 11806666"/>
              <a:gd name="connsiteY8193" fmla="*/ 6632519 h 10285413"/>
              <a:gd name="connsiteX8194" fmla="*/ 2588421 w 11806666"/>
              <a:gd name="connsiteY8194" fmla="*/ 6632519 h 10285413"/>
              <a:gd name="connsiteX8195" fmla="*/ 2588421 w 11806666"/>
              <a:gd name="connsiteY8195" fmla="*/ 6612453 h 10285413"/>
              <a:gd name="connsiteX8196" fmla="*/ 2638585 w 11806666"/>
              <a:gd name="connsiteY8196" fmla="*/ 6582354 h 10285413"/>
              <a:gd name="connsiteX8197" fmla="*/ 2668681 w 11806666"/>
              <a:gd name="connsiteY8197" fmla="*/ 6532193 h 10285413"/>
              <a:gd name="connsiteX8198" fmla="*/ 2688746 w 11806666"/>
              <a:gd name="connsiteY8198" fmla="*/ 6512125 h 10285413"/>
              <a:gd name="connsiteX8199" fmla="*/ 2728876 w 11806666"/>
              <a:gd name="connsiteY8199" fmla="*/ 6471994 h 10285413"/>
              <a:gd name="connsiteX8200" fmla="*/ 2728876 w 11806666"/>
              <a:gd name="connsiteY8200" fmla="*/ 6451930 h 10285413"/>
              <a:gd name="connsiteX8201" fmla="*/ 2758974 w 11806666"/>
              <a:gd name="connsiteY8201" fmla="*/ 6451930 h 10285413"/>
              <a:gd name="connsiteX8202" fmla="*/ 2789071 w 11806666"/>
              <a:gd name="connsiteY8202" fmla="*/ 6391735 h 10285413"/>
              <a:gd name="connsiteX8203" fmla="*/ 2829205 w 11806666"/>
              <a:gd name="connsiteY8203" fmla="*/ 6331539 h 10285413"/>
              <a:gd name="connsiteX8204" fmla="*/ 2809136 w 11806666"/>
              <a:gd name="connsiteY8204" fmla="*/ 6331539 h 10285413"/>
              <a:gd name="connsiteX8205" fmla="*/ 2779038 w 11806666"/>
              <a:gd name="connsiteY8205" fmla="*/ 6341571 h 10285413"/>
              <a:gd name="connsiteX8206" fmla="*/ 2769007 w 11806666"/>
              <a:gd name="connsiteY8206" fmla="*/ 6351604 h 10285413"/>
              <a:gd name="connsiteX8207" fmla="*/ 2769007 w 11806666"/>
              <a:gd name="connsiteY8207" fmla="*/ 6371669 h 10285413"/>
              <a:gd name="connsiteX8208" fmla="*/ 2748941 w 11806666"/>
              <a:gd name="connsiteY8208" fmla="*/ 6351604 h 10285413"/>
              <a:gd name="connsiteX8209" fmla="*/ 2748941 w 11806666"/>
              <a:gd name="connsiteY8209" fmla="*/ 6331539 h 10285413"/>
              <a:gd name="connsiteX8210" fmla="*/ 2829205 w 11806666"/>
              <a:gd name="connsiteY8210" fmla="*/ 6211147 h 10285413"/>
              <a:gd name="connsiteX8211" fmla="*/ 2869335 w 11806666"/>
              <a:gd name="connsiteY8211" fmla="*/ 6191083 h 10285413"/>
              <a:gd name="connsiteX8212" fmla="*/ 2889400 w 11806666"/>
              <a:gd name="connsiteY8212" fmla="*/ 6171015 h 10285413"/>
              <a:gd name="connsiteX8213" fmla="*/ 2889400 w 11806666"/>
              <a:gd name="connsiteY8213" fmla="*/ 6150952 h 10285413"/>
              <a:gd name="connsiteX8214" fmla="*/ 2909465 w 11806666"/>
              <a:gd name="connsiteY8214" fmla="*/ 6130884 h 10285413"/>
              <a:gd name="connsiteX8215" fmla="*/ 2919497 w 11806666"/>
              <a:gd name="connsiteY8215" fmla="*/ 6100786 h 10285413"/>
              <a:gd name="connsiteX8216" fmla="*/ 2929529 w 11806666"/>
              <a:gd name="connsiteY8216" fmla="*/ 6070689 h 10285413"/>
              <a:gd name="connsiteX8217" fmla="*/ 2969660 w 11806666"/>
              <a:gd name="connsiteY8217" fmla="*/ 6050626 h 10285413"/>
              <a:gd name="connsiteX8218" fmla="*/ 3019822 w 11806666"/>
              <a:gd name="connsiteY8218" fmla="*/ 5980396 h 10285413"/>
              <a:gd name="connsiteX8219" fmla="*/ 3090053 w 11806666"/>
              <a:gd name="connsiteY8219" fmla="*/ 5930232 h 10285413"/>
              <a:gd name="connsiteX8220" fmla="*/ 3090053 w 11806666"/>
              <a:gd name="connsiteY8220" fmla="*/ 5920200 h 10285413"/>
              <a:gd name="connsiteX8221" fmla="*/ 3110118 w 11806666"/>
              <a:gd name="connsiteY8221" fmla="*/ 5870037 h 10285413"/>
              <a:gd name="connsiteX8222" fmla="*/ 3130183 w 11806666"/>
              <a:gd name="connsiteY8222" fmla="*/ 5870037 h 10285413"/>
              <a:gd name="connsiteX8223" fmla="*/ 3150247 w 11806666"/>
              <a:gd name="connsiteY8223" fmla="*/ 5870037 h 10285413"/>
              <a:gd name="connsiteX8224" fmla="*/ 3160280 w 11806666"/>
              <a:gd name="connsiteY8224" fmla="*/ 5860004 h 10285413"/>
              <a:gd name="connsiteX8225" fmla="*/ 3140215 w 11806666"/>
              <a:gd name="connsiteY8225" fmla="*/ 5819874 h 10285413"/>
              <a:gd name="connsiteX8226" fmla="*/ 3150247 w 11806666"/>
              <a:gd name="connsiteY8226" fmla="*/ 5809841 h 10285413"/>
              <a:gd name="connsiteX8227" fmla="*/ 3170313 w 11806666"/>
              <a:gd name="connsiteY8227" fmla="*/ 5789776 h 10285413"/>
              <a:gd name="connsiteX8228" fmla="*/ 3170313 w 11806666"/>
              <a:gd name="connsiteY8228" fmla="*/ 5769711 h 10285413"/>
              <a:gd name="connsiteX8229" fmla="*/ 3190377 w 11806666"/>
              <a:gd name="connsiteY8229" fmla="*/ 5789776 h 10285413"/>
              <a:gd name="connsiteX8230" fmla="*/ 3210444 w 11806666"/>
              <a:gd name="connsiteY8230" fmla="*/ 5799808 h 10285413"/>
              <a:gd name="connsiteX8231" fmla="*/ 3250572 w 11806666"/>
              <a:gd name="connsiteY8231" fmla="*/ 5769711 h 10285413"/>
              <a:gd name="connsiteX8232" fmla="*/ 3250572 w 11806666"/>
              <a:gd name="connsiteY8232" fmla="*/ 5749646 h 10285413"/>
              <a:gd name="connsiteX8233" fmla="*/ 3230508 w 11806666"/>
              <a:gd name="connsiteY8233" fmla="*/ 5749646 h 10285413"/>
              <a:gd name="connsiteX8234" fmla="*/ 3270641 w 11806666"/>
              <a:gd name="connsiteY8234" fmla="*/ 5709515 h 10285413"/>
              <a:gd name="connsiteX8235" fmla="*/ 3320803 w 11806666"/>
              <a:gd name="connsiteY8235" fmla="*/ 5679418 h 10285413"/>
              <a:gd name="connsiteX8236" fmla="*/ 3350901 w 11806666"/>
              <a:gd name="connsiteY8236" fmla="*/ 5609188 h 10285413"/>
              <a:gd name="connsiteX8237" fmla="*/ 3370966 w 11806666"/>
              <a:gd name="connsiteY8237" fmla="*/ 5569057 h 10285413"/>
              <a:gd name="connsiteX8238" fmla="*/ 3330837 w 11806666"/>
              <a:gd name="connsiteY8238" fmla="*/ 5589125 h 10285413"/>
              <a:gd name="connsiteX8239" fmla="*/ 3310772 w 11806666"/>
              <a:gd name="connsiteY8239" fmla="*/ 5609188 h 10285413"/>
              <a:gd name="connsiteX8240" fmla="*/ 3270641 w 11806666"/>
              <a:gd name="connsiteY8240" fmla="*/ 5649320 h 10285413"/>
              <a:gd name="connsiteX8241" fmla="*/ 3250572 w 11806666"/>
              <a:gd name="connsiteY8241" fmla="*/ 5669383 h 10285413"/>
              <a:gd name="connsiteX8242" fmla="*/ 3230508 w 11806666"/>
              <a:gd name="connsiteY8242" fmla="*/ 5689451 h 10285413"/>
              <a:gd name="connsiteX8243" fmla="*/ 3210444 w 11806666"/>
              <a:gd name="connsiteY8243" fmla="*/ 5699482 h 10285413"/>
              <a:gd name="connsiteX8244" fmla="*/ 3190377 w 11806666"/>
              <a:gd name="connsiteY8244" fmla="*/ 5709515 h 10285413"/>
              <a:gd name="connsiteX8245" fmla="*/ 3156520 w 11806666"/>
              <a:gd name="connsiteY8245" fmla="*/ 5743373 h 10285413"/>
              <a:gd name="connsiteX8246" fmla="*/ 3138781 w 11806666"/>
              <a:gd name="connsiteY8246" fmla="*/ 5761111 h 10285413"/>
              <a:gd name="connsiteX8247" fmla="*/ 3141469 w 11806666"/>
              <a:gd name="connsiteY8247" fmla="*/ 5762187 h 10285413"/>
              <a:gd name="connsiteX8248" fmla="*/ 3150247 w 11806666"/>
              <a:gd name="connsiteY8248" fmla="*/ 5769711 h 10285413"/>
              <a:gd name="connsiteX8249" fmla="*/ 3130183 w 11806666"/>
              <a:gd name="connsiteY8249" fmla="*/ 5769711 h 10285413"/>
              <a:gd name="connsiteX8250" fmla="*/ 3049919 w 11806666"/>
              <a:gd name="connsiteY8250" fmla="*/ 5809841 h 10285413"/>
              <a:gd name="connsiteX8251" fmla="*/ 3039891 w 11806666"/>
              <a:gd name="connsiteY8251" fmla="*/ 5849972 h 10285413"/>
              <a:gd name="connsiteX8252" fmla="*/ 3029855 w 11806666"/>
              <a:gd name="connsiteY8252" fmla="*/ 5870037 h 10285413"/>
              <a:gd name="connsiteX8253" fmla="*/ 3029855 w 11806666"/>
              <a:gd name="connsiteY8253" fmla="*/ 5890103 h 10285413"/>
              <a:gd name="connsiteX8254" fmla="*/ 3009791 w 11806666"/>
              <a:gd name="connsiteY8254" fmla="*/ 5910167 h 10285413"/>
              <a:gd name="connsiteX8255" fmla="*/ 2989724 w 11806666"/>
              <a:gd name="connsiteY8255" fmla="*/ 5930232 h 10285413"/>
              <a:gd name="connsiteX8256" fmla="*/ 2969660 w 11806666"/>
              <a:gd name="connsiteY8256" fmla="*/ 5930232 h 10285413"/>
              <a:gd name="connsiteX8257" fmla="*/ 2949593 w 11806666"/>
              <a:gd name="connsiteY8257" fmla="*/ 5970362 h 10285413"/>
              <a:gd name="connsiteX8258" fmla="*/ 2939563 w 11806666"/>
              <a:gd name="connsiteY8258" fmla="*/ 6010493 h 10285413"/>
              <a:gd name="connsiteX8259" fmla="*/ 2949593 w 11806666"/>
              <a:gd name="connsiteY8259" fmla="*/ 6030558 h 10285413"/>
              <a:gd name="connsiteX8260" fmla="*/ 2909465 w 11806666"/>
              <a:gd name="connsiteY8260" fmla="*/ 6030558 h 10285413"/>
              <a:gd name="connsiteX8261" fmla="*/ 2889400 w 11806666"/>
              <a:gd name="connsiteY8261" fmla="*/ 6010493 h 10285413"/>
              <a:gd name="connsiteX8262" fmla="*/ 2869335 w 11806666"/>
              <a:gd name="connsiteY8262" fmla="*/ 6050626 h 10285413"/>
              <a:gd name="connsiteX8263" fmla="*/ 2879367 w 11806666"/>
              <a:gd name="connsiteY8263" fmla="*/ 6080722 h 10285413"/>
              <a:gd name="connsiteX8264" fmla="*/ 2869335 w 11806666"/>
              <a:gd name="connsiteY8264" fmla="*/ 6070689 h 10285413"/>
              <a:gd name="connsiteX8265" fmla="*/ 2849269 w 11806666"/>
              <a:gd name="connsiteY8265" fmla="*/ 6070689 h 10285413"/>
              <a:gd name="connsiteX8266" fmla="*/ 2829205 w 11806666"/>
              <a:gd name="connsiteY8266" fmla="*/ 6100786 h 10285413"/>
              <a:gd name="connsiteX8267" fmla="*/ 2809136 w 11806666"/>
              <a:gd name="connsiteY8267" fmla="*/ 6110821 h 10285413"/>
              <a:gd name="connsiteX8268" fmla="*/ 2769007 w 11806666"/>
              <a:gd name="connsiteY8268" fmla="*/ 6171015 h 10285413"/>
              <a:gd name="connsiteX8269" fmla="*/ 2748941 w 11806666"/>
              <a:gd name="connsiteY8269" fmla="*/ 6191083 h 10285413"/>
              <a:gd name="connsiteX8270" fmla="*/ 2728876 w 11806666"/>
              <a:gd name="connsiteY8270" fmla="*/ 6201114 h 10285413"/>
              <a:gd name="connsiteX8271" fmla="*/ 2708812 w 11806666"/>
              <a:gd name="connsiteY8271" fmla="*/ 6231213 h 10285413"/>
              <a:gd name="connsiteX8272" fmla="*/ 2698779 w 11806666"/>
              <a:gd name="connsiteY8272" fmla="*/ 6241245 h 10285413"/>
              <a:gd name="connsiteX8273" fmla="*/ 2668681 w 11806666"/>
              <a:gd name="connsiteY8273" fmla="*/ 6271342 h 10285413"/>
              <a:gd name="connsiteX8274" fmla="*/ 2628552 w 11806666"/>
              <a:gd name="connsiteY8274" fmla="*/ 6311473 h 10285413"/>
              <a:gd name="connsiteX8275" fmla="*/ 2628552 w 11806666"/>
              <a:gd name="connsiteY8275" fmla="*/ 6331539 h 10285413"/>
              <a:gd name="connsiteX8276" fmla="*/ 2568352 w 11806666"/>
              <a:gd name="connsiteY8276" fmla="*/ 6371669 h 10285413"/>
              <a:gd name="connsiteX8277" fmla="*/ 2528223 w 11806666"/>
              <a:gd name="connsiteY8277" fmla="*/ 6431867 h 10285413"/>
              <a:gd name="connsiteX8278" fmla="*/ 2488093 w 11806666"/>
              <a:gd name="connsiteY8278" fmla="*/ 6461963 h 10285413"/>
              <a:gd name="connsiteX8279" fmla="*/ 2468028 w 11806666"/>
              <a:gd name="connsiteY8279" fmla="*/ 6492061 h 10285413"/>
              <a:gd name="connsiteX8280" fmla="*/ 2447963 w 11806666"/>
              <a:gd name="connsiteY8280" fmla="*/ 6492061 h 10285413"/>
              <a:gd name="connsiteX8281" fmla="*/ 2437931 w 11806666"/>
              <a:gd name="connsiteY8281" fmla="*/ 6471994 h 10285413"/>
              <a:gd name="connsiteX8282" fmla="*/ 2427898 w 11806666"/>
              <a:gd name="connsiteY8282" fmla="*/ 6492061 h 10285413"/>
              <a:gd name="connsiteX8283" fmla="*/ 2407832 w 11806666"/>
              <a:gd name="connsiteY8283" fmla="*/ 6532193 h 10285413"/>
              <a:gd name="connsiteX8284" fmla="*/ 2387768 w 11806666"/>
              <a:gd name="connsiteY8284" fmla="*/ 6512125 h 10285413"/>
              <a:gd name="connsiteX8285" fmla="*/ 2387768 w 11806666"/>
              <a:gd name="connsiteY8285" fmla="*/ 6492061 h 10285413"/>
              <a:gd name="connsiteX8286" fmla="*/ 2407832 w 11806666"/>
              <a:gd name="connsiteY8286" fmla="*/ 6482028 h 10285413"/>
              <a:gd name="connsiteX8287" fmla="*/ 2387768 w 11806666"/>
              <a:gd name="connsiteY8287" fmla="*/ 6471994 h 10285413"/>
              <a:gd name="connsiteX8288" fmla="*/ 2387768 w 11806666"/>
              <a:gd name="connsiteY8288" fmla="*/ 6492061 h 10285413"/>
              <a:gd name="connsiteX8289" fmla="*/ 2347635 w 11806666"/>
              <a:gd name="connsiteY8289" fmla="*/ 6512125 h 10285413"/>
              <a:gd name="connsiteX8290" fmla="*/ 2327571 w 11806666"/>
              <a:gd name="connsiteY8290" fmla="*/ 6492061 h 10285413"/>
              <a:gd name="connsiteX8291" fmla="*/ 2347635 w 11806666"/>
              <a:gd name="connsiteY8291" fmla="*/ 6471994 h 10285413"/>
              <a:gd name="connsiteX8292" fmla="*/ 2387768 w 11806666"/>
              <a:gd name="connsiteY8292" fmla="*/ 6431867 h 10285413"/>
              <a:gd name="connsiteX8293" fmla="*/ 2427898 w 11806666"/>
              <a:gd name="connsiteY8293" fmla="*/ 6421832 h 10285413"/>
              <a:gd name="connsiteX8294" fmla="*/ 2468028 w 11806666"/>
              <a:gd name="connsiteY8294" fmla="*/ 6411799 h 10285413"/>
              <a:gd name="connsiteX8295" fmla="*/ 2478060 w 11806666"/>
              <a:gd name="connsiteY8295" fmla="*/ 6381701 h 10285413"/>
              <a:gd name="connsiteX8296" fmla="*/ 2488093 w 11806666"/>
              <a:gd name="connsiteY8296" fmla="*/ 6361637 h 10285413"/>
              <a:gd name="connsiteX8297" fmla="*/ 2488093 w 11806666"/>
              <a:gd name="connsiteY8297" fmla="*/ 6341571 h 10285413"/>
              <a:gd name="connsiteX8298" fmla="*/ 2508157 w 11806666"/>
              <a:gd name="connsiteY8298" fmla="*/ 6331539 h 10285413"/>
              <a:gd name="connsiteX8299" fmla="*/ 2528223 w 11806666"/>
              <a:gd name="connsiteY8299" fmla="*/ 6321506 h 10285413"/>
              <a:gd name="connsiteX8300" fmla="*/ 2528223 w 11806666"/>
              <a:gd name="connsiteY8300" fmla="*/ 6291408 h 10285413"/>
              <a:gd name="connsiteX8301" fmla="*/ 2548288 w 11806666"/>
              <a:gd name="connsiteY8301" fmla="*/ 6271342 h 10285413"/>
              <a:gd name="connsiteX8302" fmla="*/ 2558321 w 11806666"/>
              <a:gd name="connsiteY8302" fmla="*/ 6301440 h 10285413"/>
              <a:gd name="connsiteX8303" fmla="*/ 2578385 w 11806666"/>
              <a:gd name="connsiteY8303" fmla="*/ 6291408 h 10285413"/>
              <a:gd name="connsiteX8304" fmla="*/ 2578385 w 11806666"/>
              <a:gd name="connsiteY8304" fmla="*/ 6241245 h 10285413"/>
              <a:gd name="connsiteX8305" fmla="*/ 2548288 w 11806666"/>
              <a:gd name="connsiteY8305" fmla="*/ 6211147 h 10285413"/>
              <a:gd name="connsiteX8306" fmla="*/ 2367704 w 11806666"/>
              <a:gd name="connsiteY8306" fmla="*/ 6371669 h 10285413"/>
              <a:gd name="connsiteX8307" fmla="*/ 2347635 w 11806666"/>
              <a:gd name="connsiteY8307" fmla="*/ 6411799 h 10285413"/>
              <a:gd name="connsiteX8308" fmla="*/ 2297473 w 11806666"/>
              <a:gd name="connsiteY8308" fmla="*/ 6471994 h 10285413"/>
              <a:gd name="connsiteX8309" fmla="*/ 2291999 w 11806666"/>
              <a:gd name="connsiteY8309" fmla="*/ 6493884 h 10285413"/>
              <a:gd name="connsiteX8310" fmla="*/ 2297473 w 11806666"/>
              <a:gd name="connsiteY8310" fmla="*/ 6492061 h 10285413"/>
              <a:gd name="connsiteX8311" fmla="*/ 2317537 w 11806666"/>
              <a:gd name="connsiteY8311" fmla="*/ 6512125 h 10285413"/>
              <a:gd name="connsiteX8312" fmla="*/ 2307504 w 11806666"/>
              <a:gd name="connsiteY8312" fmla="*/ 6552256 h 10285413"/>
              <a:gd name="connsiteX8313" fmla="*/ 2287440 w 11806666"/>
              <a:gd name="connsiteY8313" fmla="*/ 6552256 h 10285413"/>
              <a:gd name="connsiteX8314" fmla="*/ 2307504 w 11806666"/>
              <a:gd name="connsiteY8314" fmla="*/ 6532193 h 10285413"/>
              <a:gd name="connsiteX8315" fmla="*/ 2287440 w 11806666"/>
              <a:gd name="connsiteY8315" fmla="*/ 6532193 h 10285413"/>
              <a:gd name="connsiteX8316" fmla="*/ 2287440 w 11806666"/>
              <a:gd name="connsiteY8316" fmla="*/ 6514633 h 10285413"/>
              <a:gd name="connsiteX8317" fmla="*/ 2287440 w 11806666"/>
              <a:gd name="connsiteY8317" fmla="*/ 6512125 h 10285413"/>
              <a:gd name="connsiteX8318" fmla="*/ 2247309 w 11806666"/>
              <a:gd name="connsiteY8318" fmla="*/ 6552256 h 10285413"/>
              <a:gd name="connsiteX8319" fmla="*/ 2227244 w 11806666"/>
              <a:gd name="connsiteY8319" fmla="*/ 6562291 h 10285413"/>
              <a:gd name="connsiteX8320" fmla="*/ 2217212 w 11806666"/>
              <a:gd name="connsiteY8320" fmla="*/ 6572321 h 10285413"/>
              <a:gd name="connsiteX8321" fmla="*/ 2207179 w 11806666"/>
              <a:gd name="connsiteY8321" fmla="*/ 6592388 h 10285413"/>
              <a:gd name="connsiteX8322" fmla="*/ 2187115 w 11806666"/>
              <a:gd name="connsiteY8322" fmla="*/ 6592388 h 10285413"/>
              <a:gd name="connsiteX8323" fmla="*/ 2187115 w 11806666"/>
              <a:gd name="connsiteY8323" fmla="*/ 6572321 h 10285413"/>
              <a:gd name="connsiteX8324" fmla="*/ 2177082 w 11806666"/>
              <a:gd name="connsiteY8324" fmla="*/ 6572321 h 10285413"/>
              <a:gd name="connsiteX8325" fmla="*/ 2157017 w 11806666"/>
              <a:gd name="connsiteY8325" fmla="*/ 6582354 h 10285413"/>
              <a:gd name="connsiteX8326" fmla="*/ 2167046 w 11806666"/>
              <a:gd name="connsiteY8326" fmla="*/ 6592388 h 10285413"/>
              <a:gd name="connsiteX8327" fmla="*/ 2146984 w 11806666"/>
              <a:gd name="connsiteY8327" fmla="*/ 6632519 h 10285413"/>
              <a:gd name="connsiteX8328" fmla="*/ 2106851 w 11806666"/>
              <a:gd name="connsiteY8328" fmla="*/ 6672647 h 10285413"/>
              <a:gd name="connsiteX8329" fmla="*/ 2106851 w 11806666"/>
              <a:gd name="connsiteY8329" fmla="*/ 6652584 h 10285413"/>
              <a:gd name="connsiteX8330" fmla="*/ 2106851 w 11806666"/>
              <a:gd name="connsiteY8330" fmla="*/ 6632519 h 10285413"/>
              <a:gd name="connsiteX8331" fmla="*/ 2126920 w 11806666"/>
              <a:gd name="connsiteY8331" fmla="*/ 6592388 h 10285413"/>
              <a:gd name="connsiteX8332" fmla="*/ 2146984 w 11806666"/>
              <a:gd name="connsiteY8332" fmla="*/ 6532193 h 10285413"/>
              <a:gd name="connsiteX8333" fmla="*/ 2106851 w 11806666"/>
              <a:gd name="connsiteY8333" fmla="*/ 6552256 h 10285413"/>
              <a:gd name="connsiteX8334" fmla="*/ 2096820 w 11806666"/>
              <a:gd name="connsiteY8334" fmla="*/ 6572321 h 10285413"/>
              <a:gd name="connsiteX8335" fmla="*/ 2096820 w 11806666"/>
              <a:gd name="connsiteY8335" fmla="*/ 6592388 h 10285413"/>
              <a:gd name="connsiteX8336" fmla="*/ 2066723 w 11806666"/>
              <a:gd name="connsiteY8336" fmla="*/ 6572321 h 10285413"/>
              <a:gd name="connsiteX8337" fmla="*/ 2066723 w 11806666"/>
              <a:gd name="connsiteY8337" fmla="*/ 6592388 h 10285413"/>
              <a:gd name="connsiteX8338" fmla="*/ 2066723 w 11806666"/>
              <a:gd name="connsiteY8338" fmla="*/ 6622486 h 10285413"/>
              <a:gd name="connsiteX8339" fmla="*/ 2056689 w 11806666"/>
              <a:gd name="connsiteY8339" fmla="*/ 6632519 h 10285413"/>
              <a:gd name="connsiteX8340" fmla="*/ 2046656 w 11806666"/>
              <a:gd name="connsiteY8340" fmla="*/ 6632519 h 10285413"/>
              <a:gd name="connsiteX8341" fmla="*/ 2046656 w 11806666"/>
              <a:gd name="connsiteY8341" fmla="*/ 6612453 h 10285413"/>
              <a:gd name="connsiteX8342" fmla="*/ 2016558 w 11806666"/>
              <a:gd name="connsiteY8342" fmla="*/ 6612453 h 10285413"/>
              <a:gd name="connsiteX8343" fmla="*/ 2006526 w 11806666"/>
              <a:gd name="connsiteY8343" fmla="*/ 6592388 h 10285413"/>
              <a:gd name="connsiteX8344" fmla="*/ 2026592 w 11806666"/>
              <a:gd name="connsiteY8344" fmla="*/ 6572321 h 10285413"/>
              <a:gd name="connsiteX8345" fmla="*/ 2086787 w 11806666"/>
              <a:gd name="connsiteY8345" fmla="*/ 6552256 h 10285413"/>
              <a:gd name="connsiteX8346" fmla="*/ 2106851 w 11806666"/>
              <a:gd name="connsiteY8346" fmla="*/ 6512125 h 10285413"/>
              <a:gd name="connsiteX8347" fmla="*/ 2136949 w 11806666"/>
              <a:gd name="connsiteY8347" fmla="*/ 6492061 h 10285413"/>
              <a:gd name="connsiteX8348" fmla="*/ 2146984 w 11806666"/>
              <a:gd name="connsiteY8348" fmla="*/ 6492061 h 10285413"/>
              <a:gd name="connsiteX8349" fmla="*/ 2167046 w 11806666"/>
              <a:gd name="connsiteY8349" fmla="*/ 6471994 h 10285413"/>
              <a:gd name="connsiteX8350" fmla="*/ 2187115 w 11806666"/>
              <a:gd name="connsiteY8350" fmla="*/ 6482028 h 10285413"/>
              <a:gd name="connsiteX8351" fmla="*/ 2187115 w 11806666"/>
              <a:gd name="connsiteY8351" fmla="*/ 6492061 h 10285413"/>
              <a:gd name="connsiteX8352" fmla="*/ 2207179 w 11806666"/>
              <a:gd name="connsiteY8352" fmla="*/ 6512125 h 10285413"/>
              <a:gd name="connsiteX8353" fmla="*/ 2207179 w 11806666"/>
              <a:gd name="connsiteY8353" fmla="*/ 6532193 h 10285413"/>
              <a:gd name="connsiteX8354" fmla="*/ 2217212 w 11806666"/>
              <a:gd name="connsiteY8354" fmla="*/ 6522160 h 10285413"/>
              <a:gd name="connsiteX8355" fmla="*/ 2247309 w 11806666"/>
              <a:gd name="connsiteY8355" fmla="*/ 6512125 h 10285413"/>
              <a:gd name="connsiteX8356" fmla="*/ 2257342 w 11806666"/>
              <a:gd name="connsiteY8356" fmla="*/ 6461963 h 10285413"/>
              <a:gd name="connsiteX8357" fmla="*/ 2307504 w 11806666"/>
              <a:gd name="connsiteY8357" fmla="*/ 6391735 h 10285413"/>
              <a:gd name="connsiteX8358" fmla="*/ 2367704 w 11806666"/>
              <a:gd name="connsiteY8358" fmla="*/ 6311473 h 10285413"/>
              <a:gd name="connsiteX8359" fmla="*/ 2227244 w 11806666"/>
              <a:gd name="connsiteY8359" fmla="*/ 6451930 h 10285413"/>
              <a:gd name="connsiteX8360" fmla="*/ 2197148 w 11806666"/>
              <a:gd name="connsiteY8360" fmla="*/ 6471994 h 10285413"/>
              <a:gd name="connsiteX8361" fmla="*/ 2187115 w 11806666"/>
              <a:gd name="connsiteY8361" fmla="*/ 6471994 h 10285413"/>
              <a:gd name="connsiteX8362" fmla="*/ 2187115 w 11806666"/>
              <a:gd name="connsiteY8362" fmla="*/ 6451930 h 10285413"/>
              <a:gd name="connsiteX8363" fmla="*/ 2187115 w 11806666"/>
              <a:gd name="connsiteY8363" fmla="*/ 6411799 h 10285413"/>
              <a:gd name="connsiteX8364" fmla="*/ 2187115 w 11806666"/>
              <a:gd name="connsiteY8364" fmla="*/ 6371669 h 10285413"/>
              <a:gd name="connsiteX8365" fmla="*/ 2207179 w 11806666"/>
              <a:gd name="connsiteY8365" fmla="*/ 6381701 h 10285413"/>
              <a:gd name="connsiteX8366" fmla="*/ 2207179 w 11806666"/>
              <a:gd name="connsiteY8366" fmla="*/ 6391735 h 10285413"/>
              <a:gd name="connsiteX8367" fmla="*/ 2217212 w 11806666"/>
              <a:gd name="connsiteY8367" fmla="*/ 6411799 h 10285413"/>
              <a:gd name="connsiteX8368" fmla="*/ 2227244 w 11806666"/>
              <a:gd name="connsiteY8368" fmla="*/ 6391735 h 10285413"/>
              <a:gd name="connsiteX8369" fmla="*/ 2287440 w 11806666"/>
              <a:gd name="connsiteY8369" fmla="*/ 6291408 h 10285413"/>
              <a:gd name="connsiteX8370" fmla="*/ 2307504 w 11806666"/>
              <a:gd name="connsiteY8370" fmla="*/ 6271342 h 10285413"/>
              <a:gd name="connsiteX8371" fmla="*/ 2247309 w 11806666"/>
              <a:gd name="connsiteY8371" fmla="*/ 6291408 h 10285413"/>
              <a:gd name="connsiteX8372" fmla="*/ 2207179 w 11806666"/>
              <a:gd name="connsiteY8372" fmla="*/ 6331539 h 10285413"/>
              <a:gd name="connsiteX8373" fmla="*/ 2227244 w 11806666"/>
              <a:gd name="connsiteY8373" fmla="*/ 6291408 h 10285413"/>
              <a:gd name="connsiteX8374" fmla="*/ 2237277 w 11806666"/>
              <a:gd name="connsiteY8374" fmla="*/ 6261311 h 10285413"/>
              <a:gd name="connsiteX8375" fmla="*/ 2157017 w 11806666"/>
              <a:gd name="connsiteY8375" fmla="*/ 6331539 h 10285413"/>
              <a:gd name="connsiteX8376" fmla="*/ 2086787 w 11806666"/>
              <a:gd name="connsiteY8376" fmla="*/ 6391735 h 10285413"/>
              <a:gd name="connsiteX8377" fmla="*/ 2076753 w 11806666"/>
              <a:gd name="connsiteY8377" fmla="*/ 6371669 h 10285413"/>
              <a:gd name="connsiteX8378" fmla="*/ 2106851 w 11806666"/>
              <a:gd name="connsiteY8378" fmla="*/ 6331539 h 10285413"/>
              <a:gd name="connsiteX8379" fmla="*/ 2136949 w 11806666"/>
              <a:gd name="connsiteY8379" fmla="*/ 6298932 h 10285413"/>
              <a:gd name="connsiteX8380" fmla="*/ 2143336 w 11806666"/>
              <a:gd name="connsiteY8380" fmla="*/ 6287760 h 10285413"/>
              <a:gd name="connsiteX8381" fmla="*/ 2126920 w 11806666"/>
              <a:gd name="connsiteY8381" fmla="*/ 6271342 h 10285413"/>
              <a:gd name="connsiteX8382" fmla="*/ 2146984 w 11806666"/>
              <a:gd name="connsiteY8382" fmla="*/ 6271342 h 10285413"/>
              <a:gd name="connsiteX8383" fmla="*/ 2146984 w 11806666"/>
              <a:gd name="connsiteY8383" fmla="*/ 6281376 h 10285413"/>
              <a:gd name="connsiteX8384" fmla="*/ 2177082 w 11806666"/>
              <a:gd name="connsiteY8384" fmla="*/ 6261311 h 10285413"/>
              <a:gd name="connsiteX8385" fmla="*/ 2197148 w 11806666"/>
              <a:gd name="connsiteY8385" fmla="*/ 6241245 h 10285413"/>
              <a:gd name="connsiteX8386" fmla="*/ 2207179 w 11806666"/>
              <a:gd name="connsiteY8386" fmla="*/ 6231213 h 10285413"/>
              <a:gd name="connsiteX8387" fmla="*/ 2227244 w 11806666"/>
              <a:gd name="connsiteY8387" fmla="*/ 6231213 h 10285413"/>
              <a:gd name="connsiteX8388" fmla="*/ 2247309 w 11806666"/>
              <a:gd name="connsiteY8388" fmla="*/ 6211147 h 10285413"/>
              <a:gd name="connsiteX8389" fmla="*/ 2257342 w 11806666"/>
              <a:gd name="connsiteY8389" fmla="*/ 6231213 h 10285413"/>
              <a:gd name="connsiteX8390" fmla="*/ 2257342 w 11806666"/>
              <a:gd name="connsiteY8390" fmla="*/ 6251278 h 10285413"/>
              <a:gd name="connsiteX8391" fmla="*/ 2287440 w 11806666"/>
              <a:gd name="connsiteY8391" fmla="*/ 6211147 h 10285413"/>
              <a:gd name="connsiteX8392" fmla="*/ 2307504 w 11806666"/>
              <a:gd name="connsiteY8392" fmla="*/ 6191083 h 10285413"/>
              <a:gd name="connsiteX8393" fmla="*/ 2257342 w 11806666"/>
              <a:gd name="connsiteY8393" fmla="*/ 6201114 h 10285413"/>
              <a:gd name="connsiteX8394" fmla="*/ 2267375 w 11806666"/>
              <a:gd name="connsiteY8394" fmla="*/ 6171015 h 10285413"/>
              <a:gd name="connsiteX8395" fmla="*/ 2287440 w 11806666"/>
              <a:gd name="connsiteY8395" fmla="*/ 6150952 h 10285413"/>
              <a:gd name="connsiteX8396" fmla="*/ 2307504 w 11806666"/>
              <a:gd name="connsiteY8396" fmla="*/ 6130884 h 10285413"/>
              <a:gd name="connsiteX8397" fmla="*/ 2307504 w 11806666"/>
              <a:gd name="connsiteY8397" fmla="*/ 6110821 h 10285413"/>
              <a:gd name="connsiteX8398" fmla="*/ 2327571 w 11806666"/>
              <a:gd name="connsiteY8398" fmla="*/ 6090757 h 10285413"/>
              <a:gd name="connsiteX8399" fmla="*/ 2367704 w 11806666"/>
              <a:gd name="connsiteY8399" fmla="*/ 6070689 h 10285413"/>
              <a:gd name="connsiteX8400" fmla="*/ 2327571 w 11806666"/>
              <a:gd name="connsiteY8400" fmla="*/ 6050626 h 10285413"/>
              <a:gd name="connsiteX8401" fmla="*/ 2307504 w 11806666"/>
              <a:gd name="connsiteY8401" fmla="*/ 6070689 h 10285413"/>
              <a:gd name="connsiteX8402" fmla="*/ 2307504 w 11806666"/>
              <a:gd name="connsiteY8402" fmla="*/ 6090757 h 10285413"/>
              <a:gd name="connsiteX8403" fmla="*/ 2267375 w 11806666"/>
              <a:gd name="connsiteY8403" fmla="*/ 6110821 h 10285413"/>
              <a:gd name="connsiteX8404" fmla="*/ 2247309 w 11806666"/>
              <a:gd name="connsiteY8404" fmla="*/ 6110821 h 10285413"/>
              <a:gd name="connsiteX8405" fmla="*/ 2227244 w 11806666"/>
              <a:gd name="connsiteY8405" fmla="*/ 6090757 h 10285413"/>
              <a:gd name="connsiteX8406" fmla="*/ 2106851 w 11806666"/>
              <a:gd name="connsiteY8406" fmla="*/ 6171015 h 10285413"/>
              <a:gd name="connsiteX8407" fmla="*/ 2096820 w 11806666"/>
              <a:gd name="connsiteY8407" fmla="*/ 6211147 h 10285413"/>
              <a:gd name="connsiteX8408" fmla="*/ 2066723 w 11806666"/>
              <a:gd name="connsiteY8408" fmla="*/ 6231213 h 10285413"/>
              <a:gd name="connsiteX8409" fmla="*/ 2006526 w 11806666"/>
              <a:gd name="connsiteY8409" fmla="*/ 6311473 h 10285413"/>
              <a:gd name="connsiteX8410" fmla="*/ 1956365 w 11806666"/>
              <a:gd name="connsiteY8410" fmla="*/ 6351604 h 10285413"/>
              <a:gd name="connsiteX8411" fmla="*/ 1896169 w 11806666"/>
              <a:gd name="connsiteY8411" fmla="*/ 6431867 h 10285413"/>
              <a:gd name="connsiteX8412" fmla="*/ 1856039 w 11806666"/>
              <a:gd name="connsiteY8412" fmla="*/ 6471994 h 10285413"/>
              <a:gd name="connsiteX8413" fmla="*/ 1825942 w 11806666"/>
              <a:gd name="connsiteY8413" fmla="*/ 6492061 h 10285413"/>
              <a:gd name="connsiteX8414" fmla="*/ 1815907 w 11806666"/>
              <a:gd name="connsiteY8414" fmla="*/ 6522160 h 10285413"/>
              <a:gd name="connsiteX8415" fmla="*/ 1805875 w 11806666"/>
              <a:gd name="connsiteY8415" fmla="*/ 6532193 h 10285413"/>
              <a:gd name="connsiteX8416" fmla="*/ 1785811 w 11806666"/>
              <a:gd name="connsiteY8416" fmla="*/ 6552256 h 10285413"/>
              <a:gd name="connsiteX8417" fmla="*/ 1775776 w 11806666"/>
              <a:gd name="connsiteY8417" fmla="*/ 6572321 h 10285413"/>
              <a:gd name="connsiteX8418" fmla="*/ 1725615 w 11806666"/>
              <a:gd name="connsiteY8418" fmla="*/ 6572321 h 10285413"/>
              <a:gd name="connsiteX8419" fmla="*/ 1735646 w 11806666"/>
              <a:gd name="connsiteY8419" fmla="*/ 6552256 h 10285413"/>
              <a:gd name="connsiteX8420" fmla="*/ 1745679 w 11806666"/>
              <a:gd name="connsiteY8420" fmla="*/ 6532193 h 10285413"/>
              <a:gd name="connsiteX8421" fmla="*/ 1745679 w 11806666"/>
              <a:gd name="connsiteY8421" fmla="*/ 6512125 h 10285413"/>
              <a:gd name="connsiteX8422" fmla="*/ 1725615 w 11806666"/>
              <a:gd name="connsiteY8422" fmla="*/ 6512125 h 10285413"/>
              <a:gd name="connsiteX8423" fmla="*/ 1715582 w 11806666"/>
              <a:gd name="connsiteY8423" fmla="*/ 6522160 h 10285413"/>
              <a:gd name="connsiteX8424" fmla="*/ 1705548 w 11806666"/>
              <a:gd name="connsiteY8424" fmla="*/ 6532193 h 10285413"/>
              <a:gd name="connsiteX8425" fmla="*/ 1685484 w 11806666"/>
              <a:gd name="connsiteY8425" fmla="*/ 6532193 h 10285413"/>
              <a:gd name="connsiteX8426" fmla="*/ 1665417 w 11806666"/>
              <a:gd name="connsiteY8426" fmla="*/ 6532193 h 10285413"/>
              <a:gd name="connsiteX8427" fmla="*/ 1665417 w 11806666"/>
              <a:gd name="connsiteY8427" fmla="*/ 6552256 h 10285413"/>
              <a:gd name="connsiteX8428" fmla="*/ 1665417 w 11806666"/>
              <a:gd name="connsiteY8428" fmla="*/ 6572321 h 10285413"/>
              <a:gd name="connsiteX8429" fmla="*/ 1625285 w 11806666"/>
              <a:gd name="connsiteY8429" fmla="*/ 6592388 h 10285413"/>
              <a:gd name="connsiteX8430" fmla="*/ 1625285 w 11806666"/>
              <a:gd name="connsiteY8430" fmla="*/ 6612453 h 10285413"/>
              <a:gd name="connsiteX8431" fmla="*/ 1585158 w 11806666"/>
              <a:gd name="connsiteY8431" fmla="*/ 6612453 h 10285413"/>
              <a:gd name="connsiteX8432" fmla="*/ 1565090 w 11806666"/>
              <a:gd name="connsiteY8432" fmla="*/ 6632519 h 10285413"/>
              <a:gd name="connsiteX8433" fmla="*/ 1545026 w 11806666"/>
              <a:gd name="connsiteY8433" fmla="*/ 6642549 h 10285413"/>
              <a:gd name="connsiteX8434" fmla="*/ 1534993 w 11806666"/>
              <a:gd name="connsiteY8434" fmla="*/ 6662617 h 10285413"/>
              <a:gd name="connsiteX8435" fmla="*/ 1524960 w 11806666"/>
              <a:gd name="connsiteY8435" fmla="*/ 6672647 h 10285413"/>
              <a:gd name="connsiteX8436" fmla="*/ 1504895 w 11806666"/>
              <a:gd name="connsiteY8436" fmla="*/ 6672647 h 10285413"/>
              <a:gd name="connsiteX8437" fmla="*/ 1524960 w 11806666"/>
              <a:gd name="connsiteY8437" fmla="*/ 6692715 h 10285413"/>
              <a:gd name="connsiteX8438" fmla="*/ 1524960 w 11806666"/>
              <a:gd name="connsiteY8438" fmla="*/ 6722812 h 10285413"/>
              <a:gd name="connsiteX8439" fmla="*/ 1484831 w 11806666"/>
              <a:gd name="connsiteY8439" fmla="*/ 6732845 h 10285413"/>
              <a:gd name="connsiteX8440" fmla="*/ 1484831 w 11806666"/>
              <a:gd name="connsiteY8440" fmla="*/ 6742877 h 10285413"/>
              <a:gd name="connsiteX8441" fmla="*/ 1484831 w 11806666"/>
              <a:gd name="connsiteY8441" fmla="*/ 6752910 h 10285413"/>
              <a:gd name="connsiteX8442" fmla="*/ 1454734 w 11806666"/>
              <a:gd name="connsiteY8442" fmla="*/ 6762943 h 10285413"/>
              <a:gd name="connsiteX8443" fmla="*/ 1414603 w 11806666"/>
              <a:gd name="connsiteY8443" fmla="*/ 6772974 h 10285413"/>
              <a:gd name="connsiteX8444" fmla="*/ 1384504 w 11806666"/>
              <a:gd name="connsiteY8444" fmla="*/ 6833171 h 10285413"/>
              <a:gd name="connsiteX8445" fmla="*/ 1384504 w 11806666"/>
              <a:gd name="connsiteY8445" fmla="*/ 6853235 h 10285413"/>
              <a:gd name="connsiteX8446" fmla="*/ 1364437 w 11806666"/>
              <a:gd name="connsiteY8446" fmla="*/ 6853235 h 10285413"/>
              <a:gd name="connsiteX8447" fmla="*/ 1364437 w 11806666"/>
              <a:gd name="connsiteY8447" fmla="*/ 6893367 h 10285413"/>
              <a:gd name="connsiteX8448" fmla="*/ 1404568 w 11806666"/>
              <a:gd name="connsiteY8448" fmla="*/ 6873302 h 10285413"/>
              <a:gd name="connsiteX8449" fmla="*/ 1424632 w 11806666"/>
              <a:gd name="connsiteY8449" fmla="*/ 6873302 h 10285413"/>
              <a:gd name="connsiteX8450" fmla="*/ 1404568 w 11806666"/>
              <a:gd name="connsiteY8450" fmla="*/ 6913431 h 10285413"/>
              <a:gd name="connsiteX8451" fmla="*/ 1374472 w 11806666"/>
              <a:gd name="connsiteY8451" fmla="*/ 6933499 h 10285413"/>
              <a:gd name="connsiteX8452" fmla="*/ 1344373 w 11806666"/>
              <a:gd name="connsiteY8452" fmla="*/ 6913431 h 10285413"/>
              <a:gd name="connsiteX8453" fmla="*/ 1304243 w 11806666"/>
              <a:gd name="connsiteY8453" fmla="*/ 6913431 h 10285413"/>
              <a:gd name="connsiteX8454" fmla="*/ 1304243 w 11806666"/>
              <a:gd name="connsiteY8454" fmla="*/ 6893367 h 10285413"/>
              <a:gd name="connsiteX8455" fmla="*/ 1314276 w 11806666"/>
              <a:gd name="connsiteY8455" fmla="*/ 6863269 h 10285413"/>
              <a:gd name="connsiteX8456" fmla="*/ 1344373 w 11806666"/>
              <a:gd name="connsiteY8456" fmla="*/ 6813105 h 10285413"/>
              <a:gd name="connsiteX8457" fmla="*/ 1384504 w 11806666"/>
              <a:gd name="connsiteY8457" fmla="*/ 6772974 h 10285413"/>
              <a:gd name="connsiteX8458" fmla="*/ 1344373 w 11806666"/>
              <a:gd name="connsiteY8458" fmla="*/ 6772974 h 10285413"/>
              <a:gd name="connsiteX8459" fmla="*/ 1324307 w 11806666"/>
              <a:gd name="connsiteY8459" fmla="*/ 6772974 h 10285413"/>
              <a:gd name="connsiteX8460" fmla="*/ 1304243 w 11806666"/>
              <a:gd name="connsiteY8460" fmla="*/ 6813105 h 10285413"/>
              <a:gd name="connsiteX8461" fmla="*/ 1284179 w 11806666"/>
              <a:gd name="connsiteY8461" fmla="*/ 6853235 h 10285413"/>
              <a:gd name="connsiteX8462" fmla="*/ 1284179 w 11806666"/>
              <a:gd name="connsiteY8462" fmla="*/ 6893367 h 10285413"/>
              <a:gd name="connsiteX8463" fmla="*/ 1264112 w 11806666"/>
              <a:gd name="connsiteY8463" fmla="*/ 6923464 h 10285413"/>
              <a:gd name="connsiteX8464" fmla="*/ 1244048 w 11806666"/>
              <a:gd name="connsiteY8464" fmla="*/ 6933499 h 10285413"/>
              <a:gd name="connsiteX8465" fmla="*/ 1223981 w 11806666"/>
              <a:gd name="connsiteY8465" fmla="*/ 6953562 h 10285413"/>
              <a:gd name="connsiteX8466" fmla="*/ 1223981 w 11806666"/>
              <a:gd name="connsiteY8466" fmla="*/ 6973630 h 10285413"/>
              <a:gd name="connsiteX8467" fmla="*/ 1223981 w 11806666"/>
              <a:gd name="connsiteY8467" fmla="*/ 6993694 h 10285413"/>
              <a:gd name="connsiteX8468" fmla="*/ 1163784 w 11806666"/>
              <a:gd name="connsiteY8468" fmla="*/ 7013757 h 10285413"/>
              <a:gd name="connsiteX8469" fmla="*/ 1173818 w 11806666"/>
              <a:gd name="connsiteY8469" fmla="*/ 7033825 h 10285413"/>
              <a:gd name="connsiteX8470" fmla="*/ 1183850 w 11806666"/>
              <a:gd name="connsiteY8470" fmla="*/ 7053888 h 10285413"/>
              <a:gd name="connsiteX8471" fmla="*/ 1103590 w 11806666"/>
              <a:gd name="connsiteY8471" fmla="*/ 7053888 h 10285413"/>
              <a:gd name="connsiteX8472" fmla="*/ 1083526 w 11806666"/>
              <a:gd name="connsiteY8472" fmla="*/ 7073956 h 10285413"/>
              <a:gd name="connsiteX8473" fmla="*/ 1063459 w 11806666"/>
              <a:gd name="connsiteY8473" fmla="*/ 7104053 h 10285413"/>
              <a:gd name="connsiteX8474" fmla="*/ 1053425 w 11806666"/>
              <a:gd name="connsiteY8474" fmla="*/ 7114085 h 10285413"/>
              <a:gd name="connsiteX8475" fmla="*/ 1043395 w 11806666"/>
              <a:gd name="connsiteY8475" fmla="*/ 7134151 h 10285413"/>
              <a:gd name="connsiteX8476" fmla="*/ 1043395 w 11806666"/>
              <a:gd name="connsiteY8476" fmla="*/ 7154216 h 10285413"/>
              <a:gd name="connsiteX8477" fmla="*/ 1043395 w 11806666"/>
              <a:gd name="connsiteY8477" fmla="*/ 7174282 h 10285413"/>
              <a:gd name="connsiteX8478" fmla="*/ 1063459 w 11806666"/>
              <a:gd name="connsiteY8478" fmla="*/ 7174282 h 10285413"/>
              <a:gd name="connsiteX8479" fmla="*/ 1083526 w 11806666"/>
              <a:gd name="connsiteY8479" fmla="*/ 7194346 h 10285413"/>
              <a:gd name="connsiteX8480" fmla="*/ 1103590 w 11806666"/>
              <a:gd name="connsiteY8480" fmla="*/ 7174282 h 10285413"/>
              <a:gd name="connsiteX8481" fmla="*/ 1113623 w 11806666"/>
              <a:gd name="connsiteY8481" fmla="*/ 7134151 h 10285413"/>
              <a:gd name="connsiteX8482" fmla="*/ 1123654 w 11806666"/>
              <a:gd name="connsiteY8482" fmla="*/ 7114085 h 10285413"/>
              <a:gd name="connsiteX8483" fmla="*/ 1123654 w 11806666"/>
              <a:gd name="connsiteY8483" fmla="*/ 7154216 h 10285413"/>
              <a:gd name="connsiteX8484" fmla="*/ 1123654 w 11806666"/>
              <a:gd name="connsiteY8484" fmla="*/ 7184313 h 10285413"/>
              <a:gd name="connsiteX8485" fmla="*/ 1123654 w 11806666"/>
              <a:gd name="connsiteY8485" fmla="*/ 7214411 h 10285413"/>
              <a:gd name="connsiteX8486" fmla="*/ 1083526 w 11806666"/>
              <a:gd name="connsiteY8486" fmla="*/ 7284639 h 10285413"/>
              <a:gd name="connsiteX8487" fmla="*/ 1033361 w 11806666"/>
              <a:gd name="connsiteY8487" fmla="*/ 7294672 h 10285413"/>
              <a:gd name="connsiteX8488" fmla="*/ 1023328 w 11806666"/>
              <a:gd name="connsiteY8488" fmla="*/ 7274608 h 10285413"/>
              <a:gd name="connsiteX8489" fmla="*/ 1043395 w 11806666"/>
              <a:gd name="connsiteY8489" fmla="*/ 7254542 h 10285413"/>
              <a:gd name="connsiteX8490" fmla="*/ 1083526 w 11806666"/>
              <a:gd name="connsiteY8490" fmla="*/ 7254542 h 10285413"/>
              <a:gd name="connsiteX8491" fmla="*/ 1093557 w 11806666"/>
              <a:gd name="connsiteY8491" fmla="*/ 7244510 h 10285413"/>
              <a:gd name="connsiteX8492" fmla="*/ 1083526 w 11806666"/>
              <a:gd name="connsiteY8492" fmla="*/ 7214411 h 10285413"/>
              <a:gd name="connsiteX8493" fmla="*/ 1063459 w 11806666"/>
              <a:gd name="connsiteY8493" fmla="*/ 7234477 h 10285413"/>
              <a:gd name="connsiteX8494" fmla="*/ 1043395 w 11806666"/>
              <a:gd name="connsiteY8494" fmla="*/ 7234477 h 10285413"/>
              <a:gd name="connsiteX8495" fmla="*/ 1023328 w 11806666"/>
              <a:gd name="connsiteY8495" fmla="*/ 7214411 h 10285413"/>
              <a:gd name="connsiteX8496" fmla="*/ 1033361 w 11806666"/>
              <a:gd name="connsiteY8496" fmla="*/ 7184313 h 10285413"/>
              <a:gd name="connsiteX8497" fmla="*/ 1003264 w 11806666"/>
              <a:gd name="connsiteY8497" fmla="*/ 7174282 h 10285413"/>
              <a:gd name="connsiteX8498" fmla="*/ 963133 w 11806666"/>
              <a:gd name="connsiteY8498" fmla="*/ 7194346 h 10285413"/>
              <a:gd name="connsiteX8499" fmla="*/ 943067 w 11806666"/>
              <a:gd name="connsiteY8499" fmla="*/ 7214411 h 10285413"/>
              <a:gd name="connsiteX8500" fmla="*/ 902937 w 11806666"/>
              <a:gd name="connsiteY8500" fmla="*/ 7234477 h 10285413"/>
              <a:gd name="connsiteX8501" fmla="*/ 902937 w 11806666"/>
              <a:gd name="connsiteY8501" fmla="*/ 7214411 h 10285413"/>
              <a:gd name="connsiteX8502" fmla="*/ 912970 w 11806666"/>
              <a:gd name="connsiteY8502" fmla="*/ 7214411 h 10285413"/>
              <a:gd name="connsiteX8503" fmla="*/ 963133 w 11806666"/>
              <a:gd name="connsiteY8503" fmla="*/ 7174282 h 10285413"/>
              <a:gd name="connsiteX8504" fmla="*/ 1033361 w 11806666"/>
              <a:gd name="connsiteY8504" fmla="*/ 7094020 h 10285413"/>
              <a:gd name="connsiteX8505" fmla="*/ 1063459 w 11806666"/>
              <a:gd name="connsiteY8505" fmla="*/ 7043855 h 10285413"/>
              <a:gd name="connsiteX8506" fmla="*/ 1043395 w 11806666"/>
              <a:gd name="connsiteY8506" fmla="*/ 7053888 h 10285413"/>
              <a:gd name="connsiteX8507" fmla="*/ 1043395 w 11806666"/>
              <a:gd name="connsiteY8507" fmla="*/ 7013757 h 10285413"/>
              <a:gd name="connsiteX8508" fmla="*/ 1083526 w 11806666"/>
              <a:gd name="connsiteY8508" fmla="*/ 7013757 h 10285413"/>
              <a:gd name="connsiteX8509" fmla="*/ 1083526 w 11806666"/>
              <a:gd name="connsiteY8509" fmla="*/ 6993694 h 10285413"/>
              <a:gd name="connsiteX8510" fmla="*/ 1183850 w 11806666"/>
              <a:gd name="connsiteY8510" fmla="*/ 6953562 h 10285413"/>
              <a:gd name="connsiteX8511" fmla="*/ 1123654 w 11806666"/>
              <a:gd name="connsiteY8511" fmla="*/ 6953562 h 10285413"/>
              <a:gd name="connsiteX8512" fmla="*/ 1083526 w 11806666"/>
              <a:gd name="connsiteY8512" fmla="*/ 6973630 h 10285413"/>
              <a:gd name="connsiteX8513" fmla="*/ 1073492 w 11806666"/>
              <a:gd name="connsiteY8513" fmla="*/ 6993694 h 10285413"/>
              <a:gd name="connsiteX8514" fmla="*/ 1043395 w 11806666"/>
              <a:gd name="connsiteY8514" fmla="*/ 6973630 h 10285413"/>
              <a:gd name="connsiteX8515" fmla="*/ 1103590 w 11806666"/>
              <a:gd name="connsiteY8515" fmla="*/ 6953562 h 10285413"/>
              <a:gd name="connsiteX8516" fmla="*/ 1123654 w 11806666"/>
              <a:gd name="connsiteY8516" fmla="*/ 6933499 h 10285413"/>
              <a:gd name="connsiteX8517" fmla="*/ 1113623 w 11806666"/>
              <a:gd name="connsiteY8517" fmla="*/ 6913431 h 10285413"/>
              <a:gd name="connsiteX8518" fmla="*/ 1123654 w 11806666"/>
              <a:gd name="connsiteY8518" fmla="*/ 6873302 h 10285413"/>
              <a:gd name="connsiteX8519" fmla="*/ 1143720 w 11806666"/>
              <a:gd name="connsiteY8519" fmla="*/ 6853235 h 10285413"/>
              <a:gd name="connsiteX8520" fmla="*/ 1153751 w 11806666"/>
              <a:gd name="connsiteY8520" fmla="*/ 6863269 h 10285413"/>
              <a:gd name="connsiteX8521" fmla="*/ 1183850 w 11806666"/>
              <a:gd name="connsiteY8521" fmla="*/ 6873302 h 10285413"/>
              <a:gd name="connsiteX8522" fmla="*/ 1213950 w 11806666"/>
              <a:gd name="connsiteY8522" fmla="*/ 6863269 h 10285413"/>
              <a:gd name="connsiteX8523" fmla="*/ 1223981 w 11806666"/>
              <a:gd name="connsiteY8523" fmla="*/ 6833171 h 10285413"/>
              <a:gd name="connsiteX8524" fmla="*/ 1203915 w 11806666"/>
              <a:gd name="connsiteY8524" fmla="*/ 6813105 h 10285413"/>
              <a:gd name="connsiteX8525" fmla="*/ 1223981 w 11806666"/>
              <a:gd name="connsiteY8525" fmla="*/ 6772974 h 10285413"/>
              <a:gd name="connsiteX8526" fmla="*/ 1223981 w 11806666"/>
              <a:gd name="connsiteY8526" fmla="*/ 6732845 h 10285413"/>
              <a:gd name="connsiteX8527" fmla="*/ 1244048 w 11806666"/>
              <a:gd name="connsiteY8527" fmla="*/ 6732845 h 10285413"/>
              <a:gd name="connsiteX8528" fmla="*/ 1264112 w 11806666"/>
              <a:gd name="connsiteY8528" fmla="*/ 6712779 h 10285413"/>
              <a:gd name="connsiteX8529" fmla="*/ 1274145 w 11806666"/>
              <a:gd name="connsiteY8529" fmla="*/ 6692715 h 10285413"/>
              <a:gd name="connsiteX8530" fmla="*/ 1304243 w 11806666"/>
              <a:gd name="connsiteY8530" fmla="*/ 6712779 h 10285413"/>
              <a:gd name="connsiteX8531" fmla="*/ 1364437 w 11806666"/>
              <a:gd name="connsiteY8531" fmla="*/ 6732845 h 10285413"/>
              <a:gd name="connsiteX8532" fmla="*/ 1404568 w 11806666"/>
              <a:gd name="connsiteY8532" fmla="*/ 6732845 h 10285413"/>
              <a:gd name="connsiteX8533" fmla="*/ 1404568 w 11806666"/>
              <a:gd name="connsiteY8533" fmla="*/ 6702747 h 10285413"/>
              <a:gd name="connsiteX8534" fmla="*/ 1424632 w 11806666"/>
              <a:gd name="connsiteY8534" fmla="*/ 6672647 h 10285413"/>
              <a:gd name="connsiteX8535" fmla="*/ 1384504 w 11806666"/>
              <a:gd name="connsiteY8535" fmla="*/ 6672647 h 10285413"/>
              <a:gd name="connsiteX8536" fmla="*/ 1384504 w 11806666"/>
              <a:gd name="connsiteY8536" fmla="*/ 6632519 h 10285413"/>
              <a:gd name="connsiteX8537" fmla="*/ 1384504 w 11806666"/>
              <a:gd name="connsiteY8537" fmla="*/ 6612453 h 10285413"/>
              <a:gd name="connsiteX8538" fmla="*/ 1404568 w 11806666"/>
              <a:gd name="connsiteY8538" fmla="*/ 6622486 h 10285413"/>
              <a:gd name="connsiteX8539" fmla="*/ 1404568 w 11806666"/>
              <a:gd name="connsiteY8539" fmla="*/ 6632519 h 10285413"/>
              <a:gd name="connsiteX8540" fmla="*/ 1444700 w 11806666"/>
              <a:gd name="connsiteY8540" fmla="*/ 6602422 h 10285413"/>
              <a:gd name="connsiteX8541" fmla="*/ 1434665 w 11806666"/>
              <a:gd name="connsiteY8541" fmla="*/ 6582354 h 10285413"/>
              <a:gd name="connsiteX8542" fmla="*/ 1424632 w 11806666"/>
              <a:gd name="connsiteY8542" fmla="*/ 6552256 h 10285413"/>
              <a:gd name="connsiteX8543" fmla="*/ 1444700 w 11806666"/>
              <a:gd name="connsiteY8543" fmla="*/ 6552256 h 10285413"/>
              <a:gd name="connsiteX8544" fmla="*/ 1464764 w 11806666"/>
              <a:gd name="connsiteY8544" fmla="*/ 6532193 h 10285413"/>
              <a:gd name="connsiteX8545" fmla="*/ 1504895 w 11806666"/>
              <a:gd name="connsiteY8545" fmla="*/ 6542223 h 10285413"/>
              <a:gd name="connsiteX8546" fmla="*/ 1524960 w 11806666"/>
              <a:gd name="connsiteY8546" fmla="*/ 6532193 h 10285413"/>
              <a:gd name="connsiteX8547" fmla="*/ 1625285 w 11806666"/>
              <a:gd name="connsiteY8547" fmla="*/ 6451930 h 10285413"/>
              <a:gd name="connsiteX8548" fmla="*/ 1705548 w 11806666"/>
              <a:gd name="connsiteY8548" fmla="*/ 6411799 h 10285413"/>
              <a:gd name="connsiteX8549" fmla="*/ 1685484 w 11806666"/>
              <a:gd name="connsiteY8549" fmla="*/ 6391735 h 10285413"/>
              <a:gd name="connsiteX8550" fmla="*/ 1645353 w 11806666"/>
              <a:gd name="connsiteY8550" fmla="*/ 6431867 h 10285413"/>
              <a:gd name="connsiteX8551" fmla="*/ 1625285 w 11806666"/>
              <a:gd name="connsiteY8551" fmla="*/ 6451930 h 10285413"/>
              <a:gd name="connsiteX8552" fmla="*/ 1585158 w 11806666"/>
              <a:gd name="connsiteY8552" fmla="*/ 6431867 h 10285413"/>
              <a:gd name="connsiteX8553" fmla="*/ 1595189 w 11806666"/>
              <a:gd name="connsiteY8553" fmla="*/ 6411799 h 10285413"/>
              <a:gd name="connsiteX8554" fmla="*/ 1625285 w 11806666"/>
              <a:gd name="connsiteY8554" fmla="*/ 6411799 h 10285413"/>
              <a:gd name="connsiteX8555" fmla="*/ 1685484 w 11806666"/>
              <a:gd name="connsiteY8555" fmla="*/ 6371669 h 10285413"/>
              <a:gd name="connsiteX8556" fmla="*/ 1705548 w 11806666"/>
              <a:gd name="connsiteY8556" fmla="*/ 6331539 h 10285413"/>
              <a:gd name="connsiteX8557" fmla="*/ 1725615 w 11806666"/>
              <a:gd name="connsiteY8557" fmla="*/ 6311473 h 10285413"/>
              <a:gd name="connsiteX8558" fmla="*/ 1745679 w 11806666"/>
              <a:gd name="connsiteY8558" fmla="*/ 6291408 h 10285413"/>
              <a:gd name="connsiteX8559" fmla="*/ 1745679 w 11806666"/>
              <a:gd name="connsiteY8559" fmla="*/ 6271342 h 10285413"/>
              <a:gd name="connsiteX8560" fmla="*/ 1765743 w 11806666"/>
              <a:gd name="connsiteY8560" fmla="*/ 6271342 h 10285413"/>
              <a:gd name="connsiteX8561" fmla="*/ 1765743 w 11806666"/>
              <a:gd name="connsiteY8561" fmla="*/ 6251278 h 10285413"/>
              <a:gd name="connsiteX8562" fmla="*/ 1785811 w 11806666"/>
              <a:gd name="connsiteY8562" fmla="*/ 6231213 h 10285413"/>
              <a:gd name="connsiteX8563" fmla="*/ 1805875 w 11806666"/>
              <a:gd name="connsiteY8563" fmla="*/ 6211147 h 10285413"/>
              <a:gd name="connsiteX8564" fmla="*/ 1785811 w 11806666"/>
              <a:gd name="connsiteY8564" fmla="*/ 6201114 h 10285413"/>
              <a:gd name="connsiteX8565" fmla="*/ 1765743 w 11806666"/>
              <a:gd name="connsiteY8565" fmla="*/ 6191083 h 10285413"/>
              <a:gd name="connsiteX8566" fmla="*/ 1785811 w 11806666"/>
              <a:gd name="connsiteY8566" fmla="*/ 6171015 h 10285413"/>
              <a:gd name="connsiteX8567" fmla="*/ 1785811 w 11806666"/>
              <a:gd name="connsiteY8567" fmla="*/ 6150952 h 10285413"/>
              <a:gd name="connsiteX8568" fmla="*/ 1825942 w 11806666"/>
              <a:gd name="connsiteY8568" fmla="*/ 6130884 h 10285413"/>
              <a:gd name="connsiteX8569" fmla="*/ 1835971 w 11806666"/>
              <a:gd name="connsiteY8569" fmla="*/ 6120854 h 10285413"/>
              <a:gd name="connsiteX8570" fmla="*/ 1846006 w 11806666"/>
              <a:gd name="connsiteY8570" fmla="*/ 6110821 h 10285413"/>
              <a:gd name="connsiteX8571" fmla="*/ 1846006 w 11806666"/>
              <a:gd name="connsiteY8571" fmla="*/ 6090757 h 10285413"/>
              <a:gd name="connsiteX8572" fmla="*/ 1866070 w 11806666"/>
              <a:gd name="connsiteY8572" fmla="*/ 6090757 h 10285413"/>
              <a:gd name="connsiteX8573" fmla="*/ 1866070 w 11806666"/>
              <a:gd name="connsiteY8573" fmla="*/ 6070689 h 10285413"/>
              <a:gd name="connsiteX8574" fmla="*/ 1825942 w 11806666"/>
              <a:gd name="connsiteY8574" fmla="*/ 6090757 h 10285413"/>
              <a:gd name="connsiteX8575" fmla="*/ 1825942 w 11806666"/>
              <a:gd name="connsiteY8575" fmla="*/ 6050626 h 10285413"/>
              <a:gd name="connsiteX8576" fmla="*/ 1866070 w 11806666"/>
              <a:gd name="connsiteY8576" fmla="*/ 5990429 h 10285413"/>
              <a:gd name="connsiteX8577" fmla="*/ 1926263 w 11806666"/>
              <a:gd name="connsiteY8577" fmla="*/ 5930232 h 10285413"/>
              <a:gd name="connsiteX8578" fmla="*/ 1946331 w 11806666"/>
              <a:gd name="connsiteY8578" fmla="*/ 5900134 h 10285413"/>
              <a:gd name="connsiteX8579" fmla="*/ 1936298 w 11806666"/>
              <a:gd name="connsiteY8579" fmla="*/ 5870037 h 10285413"/>
              <a:gd name="connsiteX8580" fmla="*/ 1896169 w 11806666"/>
              <a:gd name="connsiteY8580" fmla="*/ 5880069 h 10285413"/>
              <a:gd name="connsiteX8581" fmla="*/ 1866070 w 11806666"/>
              <a:gd name="connsiteY8581" fmla="*/ 5930232 h 10285413"/>
              <a:gd name="connsiteX8582" fmla="*/ 1846006 w 11806666"/>
              <a:gd name="connsiteY8582" fmla="*/ 5950298 h 10285413"/>
              <a:gd name="connsiteX8583" fmla="*/ 1825942 w 11806666"/>
              <a:gd name="connsiteY8583" fmla="*/ 5970362 h 10285413"/>
              <a:gd name="connsiteX8584" fmla="*/ 1805875 w 11806666"/>
              <a:gd name="connsiteY8584" fmla="*/ 5990429 h 10285413"/>
              <a:gd name="connsiteX8585" fmla="*/ 1765743 w 11806666"/>
              <a:gd name="connsiteY8585" fmla="*/ 6030558 h 10285413"/>
              <a:gd name="connsiteX8586" fmla="*/ 1735646 w 11806666"/>
              <a:gd name="connsiteY8586" fmla="*/ 6050626 h 10285413"/>
              <a:gd name="connsiteX8587" fmla="*/ 1705548 w 11806666"/>
              <a:gd name="connsiteY8587" fmla="*/ 6090757 h 10285413"/>
              <a:gd name="connsiteX8588" fmla="*/ 1685484 w 11806666"/>
              <a:gd name="connsiteY8588" fmla="*/ 6090757 h 10285413"/>
              <a:gd name="connsiteX8589" fmla="*/ 1625285 w 11806666"/>
              <a:gd name="connsiteY8589" fmla="*/ 6150952 h 10285413"/>
              <a:gd name="connsiteX8590" fmla="*/ 1605221 w 11806666"/>
              <a:gd name="connsiteY8590" fmla="*/ 6171015 h 10285413"/>
              <a:gd name="connsiteX8591" fmla="*/ 1585158 w 11806666"/>
              <a:gd name="connsiteY8591" fmla="*/ 6171015 h 10285413"/>
              <a:gd name="connsiteX8592" fmla="*/ 1555057 w 11806666"/>
              <a:gd name="connsiteY8592" fmla="*/ 6171015 h 10285413"/>
              <a:gd name="connsiteX8593" fmla="*/ 1545026 w 11806666"/>
              <a:gd name="connsiteY8593" fmla="*/ 6150952 h 10285413"/>
              <a:gd name="connsiteX8594" fmla="*/ 1504895 w 11806666"/>
              <a:gd name="connsiteY8594" fmla="*/ 6150952 h 10285413"/>
              <a:gd name="connsiteX8595" fmla="*/ 1484831 w 11806666"/>
              <a:gd name="connsiteY8595" fmla="*/ 6201114 h 10285413"/>
              <a:gd name="connsiteX8596" fmla="*/ 1484831 w 11806666"/>
              <a:gd name="connsiteY8596" fmla="*/ 6251278 h 10285413"/>
              <a:gd name="connsiteX8597" fmla="*/ 1504895 w 11806666"/>
              <a:gd name="connsiteY8597" fmla="*/ 6271342 h 10285413"/>
              <a:gd name="connsiteX8598" fmla="*/ 1484831 w 11806666"/>
              <a:gd name="connsiteY8598" fmla="*/ 6291408 h 10285413"/>
              <a:gd name="connsiteX8599" fmla="*/ 1484831 w 11806666"/>
              <a:gd name="connsiteY8599" fmla="*/ 6311473 h 10285413"/>
              <a:gd name="connsiteX8600" fmla="*/ 1474798 w 11806666"/>
              <a:gd name="connsiteY8600" fmla="*/ 6311473 h 10285413"/>
              <a:gd name="connsiteX8601" fmla="*/ 1464764 w 11806666"/>
              <a:gd name="connsiteY8601" fmla="*/ 6331539 h 10285413"/>
              <a:gd name="connsiteX8602" fmla="*/ 1444700 w 11806666"/>
              <a:gd name="connsiteY8602" fmla="*/ 6321506 h 10285413"/>
              <a:gd name="connsiteX8603" fmla="*/ 1435919 w 11806666"/>
              <a:gd name="connsiteY8603" fmla="*/ 6319625 h 10285413"/>
              <a:gd name="connsiteX8604" fmla="*/ 1434294 w 11806666"/>
              <a:gd name="connsiteY8604" fmla="*/ 6320762 h 10285413"/>
              <a:gd name="connsiteX8605" fmla="*/ 1440939 w 11806666"/>
              <a:gd name="connsiteY8605" fmla="*/ 6313355 h 10285413"/>
              <a:gd name="connsiteX8606" fmla="*/ 1444700 w 11806666"/>
              <a:gd name="connsiteY8606" fmla="*/ 6281376 h 10285413"/>
              <a:gd name="connsiteX8607" fmla="*/ 1424632 w 11806666"/>
              <a:gd name="connsiteY8607" fmla="*/ 6271342 h 10285413"/>
              <a:gd name="connsiteX8608" fmla="*/ 1424632 w 11806666"/>
              <a:gd name="connsiteY8608" fmla="*/ 6291408 h 10285413"/>
              <a:gd name="connsiteX8609" fmla="*/ 1364437 w 11806666"/>
              <a:gd name="connsiteY8609" fmla="*/ 6351604 h 10285413"/>
              <a:gd name="connsiteX8610" fmla="*/ 1424632 w 11806666"/>
              <a:gd name="connsiteY8610" fmla="*/ 6331539 h 10285413"/>
              <a:gd name="connsiteX8611" fmla="*/ 1428526 w 11806666"/>
              <a:gd name="connsiteY8611" fmla="*/ 6327196 h 10285413"/>
              <a:gd name="connsiteX8612" fmla="*/ 1425886 w 11806666"/>
              <a:gd name="connsiteY8612" fmla="*/ 6334674 h 10285413"/>
              <a:gd name="connsiteX8613" fmla="*/ 1424632 w 11806666"/>
              <a:gd name="connsiteY8613" fmla="*/ 6351604 h 10285413"/>
              <a:gd name="connsiteX8614" fmla="*/ 1404568 w 11806666"/>
              <a:gd name="connsiteY8614" fmla="*/ 6391735 h 10285413"/>
              <a:gd name="connsiteX8615" fmla="*/ 1384504 w 11806666"/>
              <a:gd name="connsiteY8615" fmla="*/ 6411799 h 10285413"/>
              <a:gd name="connsiteX8616" fmla="*/ 1344373 w 11806666"/>
              <a:gd name="connsiteY8616" fmla="*/ 6431867 h 10285413"/>
              <a:gd name="connsiteX8617" fmla="*/ 1324307 w 11806666"/>
              <a:gd name="connsiteY8617" fmla="*/ 6411799 h 10285413"/>
              <a:gd name="connsiteX8618" fmla="*/ 1284179 w 11806666"/>
              <a:gd name="connsiteY8618" fmla="*/ 6411799 h 10285413"/>
              <a:gd name="connsiteX8619" fmla="*/ 1274145 w 11806666"/>
              <a:gd name="connsiteY8619" fmla="*/ 6421832 h 10285413"/>
              <a:gd name="connsiteX8620" fmla="*/ 1264112 w 11806666"/>
              <a:gd name="connsiteY8620" fmla="*/ 6451930 h 10285413"/>
              <a:gd name="connsiteX8621" fmla="*/ 1284179 w 11806666"/>
              <a:gd name="connsiteY8621" fmla="*/ 6471994 h 10285413"/>
              <a:gd name="connsiteX8622" fmla="*/ 1304243 w 11806666"/>
              <a:gd name="connsiteY8622" fmla="*/ 6461963 h 10285413"/>
              <a:gd name="connsiteX8623" fmla="*/ 1304243 w 11806666"/>
              <a:gd name="connsiteY8623" fmla="*/ 6492061 h 10285413"/>
              <a:gd name="connsiteX8624" fmla="*/ 1284179 w 11806666"/>
              <a:gd name="connsiteY8624" fmla="*/ 6512125 h 10285413"/>
              <a:gd name="connsiteX8625" fmla="*/ 1234012 w 11806666"/>
              <a:gd name="connsiteY8625" fmla="*/ 6542223 h 10285413"/>
              <a:gd name="connsiteX8626" fmla="*/ 1203915 w 11806666"/>
              <a:gd name="connsiteY8626" fmla="*/ 6592388 h 10285413"/>
              <a:gd name="connsiteX8627" fmla="*/ 1193882 w 11806666"/>
              <a:gd name="connsiteY8627" fmla="*/ 6622486 h 10285413"/>
              <a:gd name="connsiteX8628" fmla="*/ 1163784 w 11806666"/>
              <a:gd name="connsiteY8628" fmla="*/ 6632519 h 10285413"/>
              <a:gd name="connsiteX8629" fmla="*/ 1143720 w 11806666"/>
              <a:gd name="connsiteY8629" fmla="*/ 6652584 h 10285413"/>
              <a:gd name="connsiteX8630" fmla="*/ 1123654 w 11806666"/>
              <a:gd name="connsiteY8630" fmla="*/ 6672647 h 10285413"/>
              <a:gd name="connsiteX8631" fmla="*/ 1113623 w 11806666"/>
              <a:gd name="connsiteY8631" fmla="*/ 6682681 h 10285413"/>
              <a:gd name="connsiteX8632" fmla="*/ 1113623 w 11806666"/>
              <a:gd name="connsiteY8632" fmla="*/ 6702747 h 10285413"/>
              <a:gd name="connsiteX8633" fmla="*/ 1123654 w 11806666"/>
              <a:gd name="connsiteY8633" fmla="*/ 6722812 h 10285413"/>
              <a:gd name="connsiteX8634" fmla="*/ 1113623 w 11806666"/>
              <a:gd name="connsiteY8634" fmla="*/ 6722812 h 10285413"/>
              <a:gd name="connsiteX8635" fmla="*/ 1083526 w 11806666"/>
              <a:gd name="connsiteY8635" fmla="*/ 6722812 h 10285413"/>
              <a:gd name="connsiteX8636" fmla="*/ 1063459 w 11806666"/>
              <a:gd name="connsiteY8636" fmla="*/ 6712779 h 10285413"/>
              <a:gd name="connsiteX8637" fmla="*/ 1043395 w 11806666"/>
              <a:gd name="connsiteY8637" fmla="*/ 6692715 h 10285413"/>
              <a:gd name="connsiteX8638" fmla="*/ 1033361 w 11806666"/>
              <a:gd name="connsiteY8638" fmla="*/ 6712779 h 10285413"/>
              <a:gd name="connsiteX8639" fmla="*/ 1033361 w 11806666"/>
              <a:gd name="connsiteY8639" fmla="*/ 6742877 h 10285413"/>
              <a:gd name="connsiteX8640" fmla="*/ 1043395 w 11806666"/>
              <a:gd name="connsiteY8640" fmla="*/ 6752910 h 10285413"/>
              <a:gd name="connsiteX8641" fmla="*/ 1013297 w 11806666"/>
              <a:gd name="connsiteY8641" fmla="*/ 6742877 h 10285413"/>
              <a:gd name="connsiteX8642" fmla="*/ 983197 w 11806666"/>
              <a:gd name="connsiteY8642" fmla="*/ 6712779 h 10285413"/>
              <a:gd name="connsiteX8643" fmla="*/ 943067 w 11806666"/>
              <a:gd name="connsiteY8643" fmla="*/ 6732845 h 10285413"/>
              <a:gd name="connsiteX8644" fmla="*/ 902937 w 11806666"/>
              <a:gd name="connsiteY8644" fmla="*/ 6752910 h 10285413"/>
              <a:gd name="connsiteX8645" fmla="*/ 882870 w 11806666"/>
              <a:gd name="connsiteY8645" fmla="*/ 6712779 h 10285413"/>
              <a:gd name="connsiteX8646" fmla="*/ 862806 w 11806666"/>
              <a:gd name="connsiteY8646" fmla="*/ 6752910 h 10285413"/>
              <a:gd name="connsiteX8647" fmla="*/ 862806 w 11806666"/>
              <a:gd name="connsiteY8647" fmla="*/ 6793040 h 10285413"/>
              <a:gd name="connsiteX8648" fmla="*/ 882870 w 11806666"/>
              <a:gd name="connsiteY8648" fmla="*/ 6783007 h 10285413"/>
              <a:gd name="connsiteX8649" fmla="*/ 902937 w 11806666"/>
              <a:gd name="connsiteY8649" fmla="*/ 6793040 h 10285413"/>
              <a:gd name="connsiteX8650" fmla="*/ 882870 w 11806666"/>
              <a:gd name="connsiteY8650" fmla="*/ 6813105 h 10285413"/>
              <a:gd name="connsiteX8651" fmla="*/ 882870 w 11806666"/>
              <a:gd name="connsiteY8651" fmla="*/ 6833171 h 10285413"/>
              <a:gd name="connsiteX8652" fmla="*/ 872840 w 11806666"/>
              <a:gd name="connsiteY8652" fmla="*/ 6843203 h 10285413"/>
              <a:gd name="connsiteX8653" fmla="*/ 842742 w 11806666"/>
              <a:gd name="connsiteY8653" fmla="*/ 6853235 h 10285413"/>
              <a:gd name="connsiteX8654" fmla="*/ 822675 w 11806666"/>
              <a:gd name="connsiteY8654" fmla="*/ 6893367 h 10285413"/>
              <a:gd name="connsiteX8655" fmla="*/ 802611 w 11806666"/>
              <a:gd name="connsiteY8655" fmla="*/ 6933499 h 10285413"/>
              <a:gd name="connsiteX8656" fmla="*/ 802611 w 11806666"/>
              <a:gd name="connsiteY8656" fmla="*/ 6953562 h 10285413"/>
              <a:gd name="connsiteX8657" fmla="*/ 822675 w 11806666"/>
              <a:gd name="connsiteY8657" fmla="*/ 6933499 h 10285413"/>
              <a:gd name="connsiteX8658" fmla="*/ 882870 w 11806666"/>
              <a:gd name="connsiteY8658" fmla="*/ 6893367 h 10285413"/>
              <a:gd name="connsiteX8659" fmla="*/ 882870 w 11806666"/>
              <a:gd name="connsiteY8659" fmla="*/ 6913431 h 10285413"/>
              <a:gd name="connsiteX8660" fmla="*/ 902937 w 11806666"/>
              <a:gd name="connsiteY8660" fmla="*/ 6913431 h 10285413"/>
              <a:gd name="connsiteX8661" fmla="*/ 923001 w 11806666"/>
              <a:gd name="connsiteY8661" fmla="*/ 6923464 h 10285413"/>
              <a:gd name="connsiteX8662" fmla="*/ 923001 w 11806666"/>
              <a:gd name="connsiteY8662" fmla="*/ 6933499 h 10285413"/>
              <a:gd name="connsiteX8663" fmla="*/ 943067 w 11806666"/>
              <a:gd name="connsiteY8663" fmla="*/ 6953562 h 10285413"/>
              <a:gd name="connsiteX8664" fmla="*/ 882870 w 11806666"/>
              <a:gd name="connsiteY8664" fmla="*/ 6973630 h 10285413"/>
              <a:gd name="connsiteX8665" fmla="*/ 882870 w 11806666"/>
              <a:gd name="connsiteY8665" fmla="*/ 6943528 h 10285413"/>
              <a:gd name="connsiteX8666" fmla="*/ 842742 w 11806666"/>
              <a:gd name="connsiteY8666" fmla="*/ 6933499 h 10285413"/>
              <a:gd name="connsiteX8667" fmla="*/ 822675 w 11806666"/>
              <a:gd name="connsiteY8667" fmla="*/ 6973630 h 10285413"/>
              <a:gd name="connsiteX8668" fmla="*/ 802611 w 11806666"/>
              <a:gd name="connsiteY8668" fmla="*/ 7013757 h 10285413"/>
              <a:gd name="connsiteX8669" fmla="*/ 782547 w 11806666"/>
              <a:gd name="connsiteY8669" fmla="*/ 7013757 h 10285413"/>
              <a:gd name="connsiteX8670" fmla="*/ 722348 w 11806666"/>
              <a:gd name="connsiteY8670" fmla="*/ 7033825 h 10285413"/>
              <a:gd name="connsiteX8671" fmla="*/ 692251 w 11806666"/>
              <a:gd name="connsiteY8671" fmla="*/ 7033825 h 10285413"/>
              <a:gd name="connsiteX8672" fmla="*/ 702284 w 11806666"/>
              <a:gd name="connsiteY8672" fmla="*/ 6993694 h 10285413"/>
              <a:gd name="connsiteX8673" fmla="*/ 722348 w 11806666"/>
              <a:gd name="connsiteY8673" fmla="*/ 6973630 h 10285413"/>
              <a:gd name="connsiteX8674" fmla="*/ 742412 w 11806666"/>
              <a:gd name="connsiteY8674" fmla="*/ 6953562 h 10285413"/>
              <a:gd name="connsiteX8675" fmla="*/ 742412 w 11806666"/>
              <a:gd name="connsiteY8675" fmla="*/ 6933499 h 10285413"/>
              <a:gd name="connsiteX8676" fmla="*/ 722348 w 11806666"/>
              <a:gd name="connsiteY8676" fmla="*/ 6933499 h 10285413"/>
              <a:gd name="connsiteX8677" fmla="*/ 702284 w 11806666"/>
              <a:gd name="connsiteY8677" fmla="*/ 6933499 h 10285413"/>
              <a:gd name="connsiteX8678" fmla="*/ 722348 w 11806666"/>
              <a:gd name="connsiteY8678" fmla="*/ 6913431 h 10285413"/>
              <a:gd name="connsiteX8679" fmla="*/ 722348 w 11806666"/>
              <a:gd name="connsiteY8679" fmla="*/ 6893367 h 10285413"/>
              <a:gd name="connsiteX8680" fmla="*/ 742412 w 11806666"/>
              <a:gd name="connsiteY8680" fmla="*/ 6843203 h 10285413"/>
              <a:gd name="connsiteX8681" fmla="*/ 782547 w 11806666"/>
              <a:gd name="connsiteY8681" fmla="*/ 6833171 h 10285413"/>
              <a:gd name="connsiteX8682" fmla="*/ 782547 w 11806666"/>
              <a:gd name="connsiteY8682" fmla="*/ 6813105 h 10285413"/>
              <a:gd name="connsiteX8683" fmla="*/ 782547 w 11806666"/>
              <a:gd name="connsiteY8683" fmla="*/ 6772974 h 10285413"/>
              <a:gd name="connsiteX8684" fmla="*/ 722348 w 11806666"/>
              <a:gd name="connsiteY8684" fmla="*/ 6833171 h 10285413"/>
              <a:gd name="connsiteX8685" fmla="*/ 682218 w 11806666"/>
              <a:gd name="connsiteY8685" fmla="*/ 6853235 h 10285413"/>
              <a:gd name="connsiteX8686" fmla="*/ 712317 w 11806666"/>
              <a:gd name="connsiteY8686" fmla="*/ 6803074 h 10285413"/>
              <a:gd name="connsiteX8687" fmla="*/ 732381 w 11806666"/>
              <a:gd name="connsiteY8687" fmla="*/ 6762943 h 10285413"/>
              <a:gd name="connsiteX8688" fmla="*/ 722348 w 11806666"/>
              <a:gd name="connsiteY8688" fmla="*/ 6732845 h 10285413"/>
              <a:gd name="connsiteX8689" fmla="*/ 722348 w 11806666"/>
              <a:gd name="connsiteY8689" fmla="*/ 6712779 h 10285413"/>
              <a:gd name="connsiteX8690" fmla="*/ 702284 w 11806666"/>
              <a:gd name="connsiteY8690" fmla="*/ 6712779 h 10285413"/>
              <a:gd name="connsiteX8691" fmla="*/ 722348 w 11806666"/>
              <a:gd name="connsiteY8691" fmla="*/ 6672647 h 10285413"/>
              <a:gd name="connsiteX8692" fmla="*/ 742412 w 11806666"/>
              <a:gd name="connsiteY8692" fmla="*/ 6612453 h 10285413"/>
              <a:gd name="connsiteX8693" fmla="*/ 762479 w 11806666"/>
              <a:gd name="connsiteY8693" fmla="*/ 6612453 h 10285413"/>
              <a:gd name="connsiteX8694" fmla="*/ 782547 w 11806666"/>
              <a:gd name="connsiteY8694" fmla="*/ 6592388 h 10285413"/>
              <a:gd name="connsiteX8695" fmla="*/ 802611 w 11806666"/>
              <a:gd name="connsiteY8695" fmla="*/ 6592388 h 10285413"/>
              <a:gd name="connsiteX8696" fmla="*/ 802611 w 11806666"/>
              <a:gd name="connsiteY8696" fmla="*/ 6612453 h 10285413"/>
              <a:gd name="connsiteX8697" fmla="*/ 782547 w 11806666"/>
              <a:gd name="connsiteY8697" fmla="*/ 6622486 h 10285413"/>
              <a:gd name="connsiteX8698" fmla="*/ 802611 w 11806666"/>
              <a:gd name="connsiteY8698" fmla="*/ 6632519 h 10285413"/>
              <a:gd name="connsiteX8699" fmla="*/ 822675 w 11806666"/>
              <a:gd name="connsiteY8699" fmla="*/ 6632519 h 10285413"/>
              <a:gd name="connsiteX8700" fmla="*/ 822675 w 11806666"/>
              <a:gd name="connsiteY8700" fmla="*/ 6652584 h 10285413"/>
              <a:gd name="connsiteX8701" fmla="*/ 842742 w 11806666"/>
              <a:gd name="connsiteY8701" fmla="*/ 6632519 h 10285413"/>
              <a:gd name="connsiteX8702" fmla="*/ 822675 w 11806666"/>
              <a:gd name="connsiteY8702" fmla="*/ 6612453 h 10285413"/>
              <a:gd name="connsiteX8703" fmla="*/ 842742 w 11806666"/>
              <a:gd name="connsiteY8703" fmla="*/ 6592388 h 10285413"/>
              <a:gd name="connsiteX8704" fmla="*/ 822675 w 11806666"/>
              <a:gd name="connsiteY8704" fmla="*/ 6572321 h 10285413"/>
              <a:gd name="connsiteX8705" fmla="*/ 782547 w 11806666"/>
              <a:gd name="connsiteY8705" fmla="*/ 6572321 h 10285413"/>
              <a:gd name="connsiteX8706" fmla="*/ 802611 w 11806666"/>
              <a:gd name="connsiteY8706" fmla="*/ 6552256 h 10285413"/>
              <a:gd name="connsiteX8707" fmla="*/ 802611 w 11806666"/>
              <a:gd name="connsiteY8707" fmla="*/ 6532193 h 10285413"/>
              <a:gd name="connsiteX8708" fmla="*/ 822675 w 11806666"/>
              <a:gd name="connsiteY8708" fmla="*/ 6532193 h 10285413"/>
              <a:gd name="connsiteX8709" fmla="*/ 822675 w 11806666"/>
              <a:gd name="connsiteY8709" fmla="*/ 6512125 h 10285413"/>
              <a:gd name="connsiteX8710" fmla="*/ 842742 w 11806666"/>
              <a:gd name="connsiteY8710" fmla="*/ 6471994 h 10285413"/>
              <a:gd name="connsiteX8711" fmla="*/ 842742 w 11806666"/>
              <a:gd name="connsiteY8711" fmla="*/ 6487043 h 10285413"/>
              <a:gd name="connsiteX8712" fmla="*/ 842742 w 11806666"/>
              <a:gd name="connsiteY8712" fmla="*/ 6492061 h 10285413"/>
              <a:gd name="connsiteX8713" fmla="*/ 862806 w 11806666"/>
              <a:gd name="connsiteY8713" fmla="*/ 6492061 h 10285413"/>
              <a:gd name="connsiteX8714" fmla="*/ 842742 w 11806666"/>
              <a:gd name="connsiteY8714" fmla="*/ 6471994 h 10285413"/>
              <a:gd name="connsiteX8715" fmla="*/ 882870 w 11806666"/>
              <a:gd name="connsiteY8715" fmla="*/ 6391735 h 10285413"/>
              <a:gd name="connsiteX8716" fmla="*/ 912970 w 11806666"/>
              <a:gd name="connsiteY8716" fmla="*/ 6401766 h 10285413"/>
              <a:gd name="connsiteX8717" fmla="*/ 923001 w 11806666"/>
              <a:gd name="connsiteY8717" fmla="*/ 6431867 h 10285413"/>
              <a:gd name="connsiteX8718" fmla="*/ 943067 w 11806666"/>
              <a:gd name="connsiteY8718" fmla="*/ 6441897 h 10285413"/>
              <a:gd name="connsiteX8719" fmla="*/ 963133 w 11806666"/>
              <a:gd name="connsiteY8719" fmla="*/ 6451930 h 10285413"/>
              <a:gd name="connsiteX8720" fmla="*/ 983197 w 11806666"/>
              <a:gd name="connsiteY8720" fmla="*/ 6451930 h 10285413"/>
              <a:gd name="connsiteX8721" fmla="*/ 1023328 w 11806666"/>
              <a:gd name="connsiteY8721" fmla="*/ 6411799 h 10285413"/>
              <a:gd name="connsiteX8722" fmla="*/ 1023328 w 11806666"/>
              <a:gd name="connsiteY8722" fmla="*/ 6371669 h 10285413"/>
              <a:gd name="connsiteX8723" fmla="*/ 1023328 w 11806666"/>
              <a:gd name="connsiteY8723" fmla="*/ 6291408 h 10285413"/>
              <a:gd name="connsiteX8724" fmla="*/ 1013297 w 11806666"/>
              <a:gd name="connsiteY8724" fmla="*/ 6291408 h 10285413"/>
              <a:gd name="connsiteX8725" fmla="*/ 983197 w 11806666"/>
              <a:gd name="connsiteY8725" fmla="*/ 6291408 h 10285413"/>
              <a:gd name="connsiteX8726" fmla="*/ 963133 w 11806666"/>
              <a:gd name="connsiteY8726" fmla="*/ 6291408 h 10285413"/>
              <a:gd name="connsiteX8727" fmla="*/ 1003264 w 11806666"/>
              <a:gd name="connsiteY8727" fmla="*/ 6271342 h 10285413"/>
              <a:gd name="connsiteX8728" fmla="*/ 1013297 w 11806666"/>
              <a:gd name="connsiteY8728" fmla="*/ 6271342 h 10285413"/>
              <a:gd name="connsiteX8729" fmla="*/ 1043395 w 11806666"/>
              <a:gd name="connsiteY8729" fmla="*/ 6271342 h 10285413"/>
              <a:gd name="connsiteX8730" fmla="*/ 1063459 w 11806666"/>
              <a:gd name="connsiteY8730" fmla="*/ 6271342 h 10285413"/>
              <a:gd name="connsiteX8731" fmla="*/ 1063459 w 11806666"/>
              <a:gd name="connsiteY8731" fmla="*/ 6251278 h 10285413"/>
              <a:gd name="connsiteX8732" fmla="*/ 1043395 w 11806666"/>
              <a:gd name="connsiteY8732" fmla="*/ 6231213 h 10285413"/>
              <a:gd name="connsiteX8733" fmla="*/ 1043395 w 11806666"/>
              <a:gd name="connsiteY8733" fmla="*/ 6211147 h 10285413"/>
              <a:gd name="connsiteX8734" fmla="*/ 1063459 w 11806666"/>
              <a:gd name="connsiteY8734" fmla="*/ 6181050 h 10285413"/>
              <a:gd name="connsiteX8735" fmla="*/ 1103590 w 11806666"/>
              <a:gd name="connsiteY8735" fmla="*/ 6171015 h 10285413"/>
              <a:gd name="connsiteX8736" fmla="*/ 1103590 w 11806666"/>
              <a:gd name="connsiteY8736" fmla="*/ 6191083 h 10285413"/>
              <a:gd name="connsiteX8737" fmla="*/ 1083526 w 11806666"/>
              <a:gd name="connsiteY8737" fmla="*/ 6201114 h 10285413"/>
              <a:gd name="connsiteX8738" fmla="*/ 1103590 w 11806666"/>
              <a:gd name="connsiteY8738" fmla="*/ 6231213 h 10285413"/>
              <a:gd name="connsiteX8739" fmla="*/ 1103590 w 11806666"/>
              <a:gd name="connsiteY8739" fmla="*/ 6271342 h 10285413"/>
              <a:gd name="connsiteX8740" fmla="*/ 1143720 w 11806666"/>
              <a:gd name="connsiteY8740" fmla="*/ 6271342 h 10285413"/>
              <a:gd name="connsiteX8741" fmla="*/ 1163784 w 11806666"/>
              <a:gd name="connsiteY8741" fmla="*/ 6191083 h 10285413"/>
              <a:gd name="connsiteX8742" fmla="*/ 1183850 w 11806666"/>
              <a:gd name="connsiteY8742" fmla="*/ 6130884 h 10285413"/>
              <a:gd name="connsiteX8743" fmla="*/ 1223981 w 11806666"/>
              <a:gd name="connsiteY8743" fmla="*/ 6050626 h 10285413"/>
              <a:gd name="connsiteX8744" fmla="*/ 1254081 w 11806666"/>
              <a:gd name="connsiteY8744" fmla="*/ 6040591 h 10285413"/>
              <a:gd name="connsiteX8745" fmla="*/ 1284179 w 11806666"/>
              <a:gd name="connsiteY8745" fmla="*/ 6010493 h 10285413"/>
              <a:gd name="connsiteX8746" fmla="*/ 1304243 w 11806666"/>
              <a:gd name="connsiteY8746" fmla="*/ 5990429 h 10285413"/>
              <a:gd name="connsiteX8747" fmla="*/ 1314276 w 11806666"/>
              <a:gd name="connsiteY8747" fmla="*/ 5990429 h 10285413"/>
              <a:gd name="connsiteX8748" fmla="*/ 1324307 w 11806666"/>
              <a:gd name="connsiteY8748" fmla="*/ 5980396 h 10285413"/>
              <a:gd name="connsiteX8749" fmla="*/ 1344373 w 11806666"/>
              <a:gd name="connsiteY8749" fmla="*/ 5950298 h 10285413"/>
              <a:gd name="connsiteX8750" fmla="*/ 1403314 w 11806666"/>
              <a:gd name="connsiteY8750" fmla="*/ 5911421 h 10285413"/>
              <a:gd name="connsiteX8751" fmla="*/ 1404739 w 11806666"/>
              <a:gd name="connsiteY8751" fmla="*/ 5910167 h 10285413"/>
              <a:gd name="connsiteX8752" fmla="*/ 1419618 w 11806666"/>
              <a:gd name="connsiteY8752" fmla="*/ 5910167 h 10285413"/>
              <a:gd name="connsiteX8753" fmla="*/ 1424632 w 11806666"/>
              <a:gd name="connsiteY8753" fmla="*/ 5910167 h 10285413"/>
              <a:gd name="connsiteX8754" fmla="*/ 1424632 w 11806666"/>
              <a:gd name="connsiteY8754" fmla="*/ 5892559 h 10285413"/>
              <a:gd name="connsiteX8755" fmla="*/ 1439682 w 11806666"/>
              <a:gd name="connsiteY8755" fmla="*/ 5875054 h 10285413"/>
              <a:gd name="connsiteX8756" fmla="*/ 1444700 w 11806666"/>
              <a:gd name="connsiteY8756" fmla="*/ 5809841 h 10285413"/>
              <a:gd name="connsiteX8757" fmla="*/ 1464764 w 11806666"/>
              <a:gd name="connsiteY8757" fmla="*/ 5829906 h 10285413"/>
              <a:gd name="connsiteX8758" fmla="*/ 1484831 w 11806666"/>
              <a:gd name="connsiteY8758" fmla="*/ 5809841 h 10285413"/>
              <a:gd name="connsiteX8759" fmla="*/ 1645353 w 11806666"/>
              <a:gd name="connsiteY8759" fmla="*/ 5589125 h 10285413"/>
              <a:gd name="connsiteX8760" fmla="*/ 1665417 w 11806666"/>
              <a:gd name="connsiteY8760" fmla="*/ 5528926 h 10285413"/>
              <a:gd name="connsiteX8761" fmla="*/ 1625285 w 11806666"/>
              <a:gd name="connsiteY8761" fmla="*/ 5548994 h 10285413"/>
              <a:gd name="connsiteX8762" fmla="*/ 1565090 w 11806666"/>
              <a:gd name="connsiteY8762" fmla="*/ 5609188 h 10285413"/>
              <a:gd name="connsiteX8763" fmla="*/ 1484831 w 11806666"/>
              <a:gd name="connsiteY8763" fmla="*/ 5709515 h 10285413"/>
              <a:gd name="connsiteX8764" fmla="*/ 1484831 w 11806666"/>
              <a:gd name="connsiteY8764" fmla="*/ 5729578 h 10285413"/>
              <a:gd name="connsiteX8765" fmla="*/ 1484831 w 11806666"/>
              <a:gd name="connsiteY8765" fmla="*/ 5749646 h 10285413"/>
              <a:gd name="connsiteX8766" fmla="*/ 1464764 w 11806666"/>
              <a:gd name="connsiteY8766" fmla="*/ 5729578 h 10285413"/>
              <a:gd name="connsiteX8767" fmla="*/ 1454734 w 11806666"/>
              <a:gd name="connsiteY8767" fmla="*/ 5739613 h 10285413"/>
              <a:gd name="connsiteX8768" fmla="*/ 1444700 w 11806666"/>
              <a:gd name="connsiteY8768" fmla="*/ 5769711 h 10285413"/>
              <a:gd name="connsiteX8769" fmla="*/ 1394536 w 11806666"/>
              <a:gd name="connsiteY8769" fmla="*/ 5799808 h 10285413"/>
              <a:gd name="connsiteX8770" fmla="*/ 1344373 w 11806666"/>
              <a:gd name="connsiteY8770" fmla="*/ 5829906 h 10285413"/>
              <a:gd name="connsiteX8771" fmla="*/ 1324307 w 11806666"/>
              <a:gd name="connsiteY8771" fmla="*/ 5849972 h 10285413"/>
              <a:gd name="connsiteX8772" fmla="*/ 1304243 w 11806666"/>
              <a:gd name="connsiteY8772" fmla="*/ 5870037 h 10285413"/>
              <a:gd name="connsiteX8773" fmla="*/ 1314276 w 11806666"/>
              <a:gd name="connsiteY8773" fmla="*/ 5839939 h 10285413"/>
              <a:gd name="connsiteX8774" fmla="*/ 1324307 w 11806666"/>
              <a:gd name="connsiteY8774" fmla="*/ 5819874 h 10285413"/>
              <a:gd name="connsiteX8775" fmla="*/ 1324307 w 11806666"/>
              <a:gd name="connsiteY8775" fmla="*/ 5809841 h 10285413"/>
              <a:gd name="connsiteX8776" fmla="*/ 1374472 w 11806666"/>
              <a:gd name="connsiteY8776" fmla="*/ 5749646 h 10285413"/>
              <a:gd name="connsiteX8777" fmla="*/ 1424632 w 11806666"/>
              <a:gd name="connsiteY8777" fmla="*/ 5669383 h 10285413"/>
              <a:gd name="connsiteX8778" fmla="*/ 1424632 w 11806666"/>
              <a:gd name="connsiteY8778" fmla="*/ 5649320 h 10285413"/>
              <a:gd name="connsiteX8779" fmla="*/ 1444700 w 11806666"/>
              <a:gd name="connsiteY8779" fmla="*/ 5629252 h 10285413"/>
              <a:gd name="connsiteX8780" fmla="*/ 1464764 w 11806666"/>
              <a:gd name="connsiteY8780" fmla="*/ 5629252 h 10285413"/>
              <a:gd name="connsiteX8781" fmla="*/ 1484831 w 11806666"/>
              <a:gd name="connsiteY8781" fmla="*/ 5599154 h 10285413"/>
              <a:gd name="connsiteX8782" fmla="*/ 1494862 w 11806666"/>
              <a:gd name="connsiteY8782" fmla="*/ 5579090 h 10285413"/>
              <a:gd name="connsiteX8783" fmla="*/ 1504895 w 11806666"/>
              <a:gd name="connsiteY8783" fmla="*/ 5528926 h 10285413"/>
              <a:gd name="connsiteX8784" fmla="*/ 1524960 w 11806666"/>
              <a:gd name="connsiteY8784" fmla="*/ 5508862 h 10285413"/>
              <a:gd name="connsiteX8785" fmla="*/ 1565090 w 11806666"/>
              <a:gd name="connsiteY8785" fmla="*/ 5488796 h 10285413"/>
              <a:gd name="connsiteX8786" fmla="*/ 1625285 w 11806666"/>
              <a:gd name="connsiteY8786" fmla="*/ 5428600 h 10285413"/>
              <a:gd name="connsiteX8787" fmla="*/ 1705548 w 11806666"/>
              <a:gd name="connsiteY8787" fmla="*/ 5308210 h 10285413"/>
              <a:gd name="connsiteX8788" fmla="*/ 1725615 w 11806666"/>
              <a:gd name="connsiteY8788" fmla="*/ 5288142 h 10285413"/>
              <a:gd name="connsiteX8789" fmla="*/ 1745679 w 11806666"/>
              <a:gd name="connsiteY8789" fmla="*/ 5268079 h 10285413"/>
              <a:gd name="connsiteX8790" fmla="*/ 1785811 w 11806666"/>
              <a:gd name="connsiteY8790" fmla="*/ 5187817 h 10285413"/>
              <a:gd name="connsiteX8791" fmla="*/ 1815907 w 11806666"/>
              <a:gd name="connsiteY8791" fmla="*/ 5177787 h 10285413"/>
              <a:gd name="connsiteX8792" fmla="*/ 1825942 w 11806666"/>
              <a:gd name="connsiteY8792" fmla="*/ 5147689 h 10285413"/>
              <a:gd name="connsiteX8793" fmla="*/ 1906198 w 11806666"/>
              <a:gd name="connsiteY8793" fmla="*/ 5087490 h 10285413"/>
              <a:gd name="connsiteX8794" fmla="*/ 1916234 w 11806666"/>
              <a:gd name="connsiteY8794" fmla="*/ 5067425 h 10285413"/>
              <a:gd name="connsiteX8795" fmla="*/ 1926263 w 11806666"/>
              <a:gd name="connsiteY8795" fmla="*/ 5047362 h 10285413"/>
              <a:gd name="connsiteX8796" fmla="*/ 1946331 w 11806666"/>
              <a:gd name="connsiteY8796" fmla="*/ 5027294 h 10285413"/>
              <a:gd name="connsiteX8797" fmla="*/ 1966397 w 11806666"/>
              <a:gd name="connsiteY8797" fmla="*/ 5007231 h 10285413"/>
              <a:gd name="connsiteX8798" fmla="*/ 1986461 w 11806666"/>
              <a:gd name="connsiteY8798" fmla="*/ 4967100 h 10285413"/>
              <a:gd name="connsiteX8799" fmla="*/ 2026592 w 11806666"/>
              <a:gd name="connsiteY8799" fmla="*/ 4926969 h 10285413"/>
              <a:gd name="connsiteX8800" fmla="*/ 2096820 w 11806666"/>
              <a:gd name="connsiteY8800" fmla="*/ 4846706 h 10285413"/>
              <a:gd name="connsiteX8801" fmla="*/ 2157017 w 11806666"/>
              <a:gd name="connsiteY8801" fmla="*/ 4766447 h 10285413"/>
              <a:gd name="connsiteX8802" fmla="*/ 2227244 w 11806666"/>
              <a:gd name="connsiteY8802" fmla="*/ 4706253 h 10285413"/>
              <a:gd name="connsiteX8803" fmla="*/ 2247309 w 11806666"/>
              <a:gd name="connsiteY8803" fmla="*/ 4706253 h 10285413"/>
              <a:gd name="connsiteX8804" fmla="*/ 2267375 w 11806666"/>
              <a:gd name="connsiteY8804" fmla="*/ 4686185 h 10285413"/>
              <a:gd name="connsiteX8805" fmla="*/ 2287440 w 11806666"/>
              <a:gd name="connsiteY8805" fmla="*/ 4646054 h 10285413"/>
              <a:gd name="connsiteX8806" fmla="*/ 2427898 w 11806666"/>
              <a:gd name="connsiteY8806" fmla="*/ 4465467 h 10285413"/>
              <a:gd name="connsiteX8807" fmla="*/ 2407832 w 11806666"/>
              <a:gd name="connsiteY8807" fmla="*/ 4465467 h 10285413"/>
              <a:gd name="connsiteX8808" fmla="*/ 2488093 w 11806666"/>
              <a:gd name="connsiteY8808" fmla="*/ 4365142 h 10285413"/>
              <a:gd name="connsiteX8809" fmla="*/ 2518190 w 11806666"/>
              <a:gd name="connsiteY8809" fmla="*/ 4304946 h 10285413"/>
              <a:gd name="connsiteX8810" fmla="*/ 2528223 w 11806666"/>
              <a:gd name="connsiteY8810" fmla="*/ 4264816 h 10285413"/>
              <a:gd name="connsiteX8811" fmla="*/ 2488093 w 11806666"/>
              <a:gd name="connsiteY8811" fmla="*/ 4284878 h 10285413"/>
              <a:gd name="connsiteX8812" fmla="*/ 2478060 w 11806666"/>
              <a:gd name="connsiteY8812" fmla="*/ 4314976 h 10285413"/>
              <a:gd name="connsiteX8813" fmla="*/ 2468028 w 11806666"/>
              <a:gd name="connsiteY8813" fmla="*/ 4345074 h 10285413"/>
              <a:gd name="connsiteX8814" fmla="*/ 2427898 w 11806666"/>
              <a:gd name="connsiteY8814" fmla="*/ 4345074 h 10285413"/>
              <a:gd name="connsiteX8815" fmla="*/ 2407832 w 11806666"/>
              <a:gd name="connsiteY8815" fmla="*/ 4385207 h 10285413"/>
              <a:gd name="connsiteX8816" fmla="*/ 2397801 w 11806666"/>
              <a:gd name="connsiteY8816" fmla="*/ 4395240 h 10285413"/>
              <a:gd name="connsiteX8817" fmla="*/ 2367704 w 11806666"/>
              <a:gd name="connsiteY8817" fmla="*/ 4405271 h 10285413"/>
              <a:gd name="connsiteX8818" fmla="*/ 2347635 w 11806666"/>
              <a:gd name="connsiteY8818" fmla="*/ 4445401 h 10285413"/>
              <a:gd name="connsiteX8819" fmla="*/ 2307504 w 11806666"/>
              <a:gd name="connsiteY8819" fmla="*/ 4505599 h 10285413"/>
              <a:gd name="connsiteX8820" fmla="*/ 2267375 w 11806666"/>
              <a:gd name="connsiteY8820" fmla="*/ 4565793 h 10285413"/>
              <a:gd name="connsiteX8821" fmla="*/ 2267375 w 11806666"/>
              <a:gd name="connsiteY8821" fmla="*/ 4585858 h 10285413"/>
              <a:gd name="connsiteX8822" fmla="*/ 2247309 w 11806666"/>
              <a:gd name="connsiteY8822" fmla="*/ 4585858 h 10285413"/>
              <a:gd name="connsiteX8823" fmla="*/ 2217212 w 11806666"/>
              <a:gd name="connsiteY8823" fmla="*/ 4605924 h 10285413"/>
              <a:gd name="connsiteX8824" fmla="*/ 2197148 w 11806666"/>
              <a:gd name="connsiteY8824" fmla="*/ 4646054 h 10285413"/>
              <a:gd name="connsiteX8825" fmla="*/ 2167046 w 11806666"/>
              <a:gd name="connsiteY8825" fmla="*/ 4666120 h 10285413"/>
              <a:gd name="connsiteX8826" fmla="*/ 2106851 w 11806666"/>
              <a:gd name="connsiteY8826" fmla="*/ 4716281 h 10285413"/>
              <a:gd name="connsiteX8827" fmla="*/ 2046656 w 11806666"/>
              <a:gd name="connsiteY8827" fmla="*/ 4826643 h 10285413"/>
              <a:gd name="connsiteX8828" fmla="*/ 2006526 w 11806666"/>
              <a:gd name="connsiteY8828" fmla="*/ 4826643 h 10285413"/>
              <a:gd name="connsiteX8829" fmla="*/ 1986461 w 11806666"/>
              <a:gd name="connsiteY8829" fmla="*/ 4826643 h 10285413"/>
              <a:gd name="connsiteX8830" fmla="*/ 2006526 w 11806666"/>
              <a:gd name="connsiteY8830" fmla="*/ 4846706 h 10285413"/>
              <a:gd name="connsiteX8831" fmla="*/ 2026592 w 11806666"/>
              <a:gd name="connsiteY8831" fmla="*/ 4846706 h 10285413"/>
              <a:gd name="connsiteX8832" fmla="*/ 1996493 w 11806666"/>
              <a:gd name="connsiteY8832" fmla="*/ 4856741 h 10285413"/>
              <a:gd name="connsiteX8833" fmla="*/ 1946331 w 11806666"/>
              <a:gd name="connsiteY8833" fmla="*/ 4866774 h 10285413"/>
              <a:gd name="connsiteX8834" fmla="*/ 1725615 w 11806666"/>
              <a:gd name="connsiteY8834" fmla="*/ 5107556 h 10285413"/>
              <a:gd name="connsiteX8835" fmla="*/ 1685484 w 11806666"/>
              <a:gd name="connsiteY8835" fmla="*/ 5147689 h 10285413"/>
              <a:gd name="connsiteX8836" fmla="*/ 1665417 w 11806666"/>
              <a:gd name="connsiteY8836" fmla="*/ 5167752 h 10285413"/>
              <a:gd name="connsiteX8837" fmla="*/ 1645353 w 11806666"/>
              <a:gd name="connsiteY8837" fmla="*/ 5187817 h 10285413"/>
              <a:gd name="connsiteX8838" fmla="*/ 1605221 w 11806666"/>
              <a:gd name="connsiteY8838" fmla="*/ 5237981 h 10285413"/>
              <a:gd name="connsiteX8839" fmla="*/ 1565090 w 11806666"/>
              <a:gd name="connsiteY8839" fmla="*/ 5268079 h 10285413"/>
              <a:gd name="connsiteX8840" fmla="*/ 1585158 w 11806666"/>
              <a:gd name="connsiteY8840" fmla="*/ 5227948 h 10285413"/>
              <a:gd name="connsiteX8841" fmla="*/ 1605221 w 11806666"/>
              <a:gd name="connsiteY8841" fmla="*/ 5197850 h 10285413"/>
              <a:gd name="connsiteX8842" fmla="*/ 1605221 w 11806666"/>
              <a:gd name="connsiteY8842" fmla="*/ 5187817 h 10285413"/>
              <a:gd name="connsiteX8843" fmla="*/ 1625285 w 11806666"/>
              <a:gd name="connsiteY8843" fmla="*/ 5167752 h 10285413"/>
              <a:gd name="connsiteX8844" fmla="*/ 1665417 w 11806666"/>
              <a:gd name="connsiteY8844" fmla="*/ 5127621 h 10285413"/>
              <a:gd name="connsiteX8845" fmla="*/ 1705548 w 11806666"/>
              <a:gd name="connsiteY8845" fmla="*/ 5087490 h 10285413"/>
              <a:gd name="connsiteX8846" fmla="*/ 1705548 w 11806666"/>
              <a:gd name="connsiteY8846" fmla="*/ 5067425 h 10285413"/>
              <a:gd name="connsiteX8847" fmla="*/ 1695515 w 11806666"/>
              <a:gd name="connsiteY8847" fmla="*/ 5067425 h 10285413"/>
              <a:gd name="connsiteX8848" fmla="*/ 1645353 w 11806666"/>
              <a:gd name="connsiteY8848" fmla="*/ 5107556 h 10285413"/>
              <a:gd name="connsiteX8849" fmla="*/ 1605221 w 11806666"/>
              <a:gd name="connsiteY8849" fmla="*/ 5147689 h 10285413"/>
              <a:gd name="connsiteX8850" fmla="*/ 1585158 w 11806666"/>
              <a:gd name="connsiteY8850" fmla="*/ 5167752 h 10285413"/>
              <a:gd name="connsiteX8851" fmla="*/ 1595189 w 11806666"/>
              <a:gd name="connsiteY8851" fmla="*/ 5187817 h 10285413"/>
              <a:gd name="connsiteX8852" fmla="*/ 1565090 w 11806666"/>
              <a:gd name="connsiteY8852" fmla="*/ 5187817 h 10285413"/>
              <a:gd name="connsiteX8853" fmla="*/ 1565090 w 11806666"/>
              <a:gd name="connsiteY8853" fmla="*/ 5127621 h 10285413"/>
              <a:gd name="connsiteX8854" fmla="*/ 1605221 w 11806666"/>
              <a:gd name="connsiteY8854" fmla="*/ 5067425 h 10285413"/>
              <a:gd name="connsiteX8855" fmla="*/ 1645353 w 11806666"/>
              <a:gd name="connsiteY8855" fmla="*/ 5067425 h 10285413"/>
              <a:gd name="connsiteX8856" fmla="*/ 1665417 w 11806666"/>
              <a:gd name="connsiteY8856" fmla="*/ 5067425 h 10285413"/>
              <a:gd name="connsiteX8857" fmla="*/ 1675449 w 11806666"/>
              <a:gd name="connsiteY8857" fmla="*/ 5037327 h 10285413"/>
              <a:gd name="connsiteX8858" fmla="*/ 1665417 w 11806666"/>
              <a:gd name="connsiteY8858" fmla="*/ 5007231 h 10285413"/>
              <a:gd name="connsiteX8859" fmla="*/ 1685484 w 11806666"/>
              <a:gd name="connsiteY8859" fmla="*/ 5007231 h 10285413"/>
              <a:gd name="connsiteX8860" fmla="*/ 1685484 w 11806666"/>
              <a:gd name="connsiteY8860" fmla="*/ 4977133 h 10285413"/>
              <a:gd name="connsiteX8861" fmla="*/ 1705548 w 11806666"/>
              <a:gd name="connsiteY8861" fmla="*/ 4947035 h 10285413"/>
              <a:gd name="connsiteX8862" fmla="*/ 1715582 w 11806666"/>
              <a:gd name="connsiteY8862" fmla="*/ 4937002 h 10285413"/>
              <a:gd name="connsiteX8863" fmla="*/ 1725615 w 11806666"/>
              <a:gd name="connsiteY8863" fmla="*/ 4926969 h 10285413"/>
              <a:gd name="connsiteX8864" fmla="*/ 1625285 w 11806666"/>
              <a:gd name="connsiteY8864" fmla="*/ 4967100 h 10285413"/>
              <a:gd name="connsiteX8865" fmla="*/ 1595189 w 11806666"/>
              <a:gd name="connsiteY8865" fmla="*/ 5007231 h 10285413"/>
              <a:gd name="connsiteX8866" fmla="*/ 1585158 w 11806666"/>
              <a:gd name="connsiteY8866" fmla="*/ 5037327 h 10285413"/>
              <a:gd name="connsiteX8867" fmla="*/ 1575123 w 11806666"/>
              <a:gd name="connsiteY8867" fmla="*/ 5057392 h 10285413"/>
              <a:gd name="connsiteX8868" fmla="*/ 1555057 w 11806666"/>
              <a:gd name="connsiteY8868" fmla="*/ 5077458 h 10285413"/>
              <a:gd name="connsiteX8869" fmla="*/ 1545026 w 11806666"/>
              <a:gd name="connsiteY8869" fmla="*/ 5107556 h 10285413"/>
              <a:gd name="connsiteX8870" fmla="*/ 1504895 w 11806666"/>
              <a:gd name="connsiteY8870" fmla="*/ 5127621 h 10285413"/>
              <a:gd name="connsiteX8871" fmla="*/ 1504895 w 11806666"/>
              <a:gd name="connsiteY8871" fmla="*/ 5147689 h 10285413"/>
              <a:gd name="connsiteX8872" fmla="*/ 1504895 w 11806666"/>
              <a:gd name="connsiteY8872" fmla="*/ 5177787 h 10285413"/>
              <a:gd name="connsiteX8873" fmla="*/ 1484831 w 11806666"/>
              <a:gd name="connsiteY8873" fmla="*/ 5187817 h 10285413"/>
              <a:gd name="connsiteX8874" fmla="*/ 1454734 w 11806666"/>
              <a:gd name="connsiteY8874" fmla="*/ 5217913 h 10285413"/>
              <a:gd name="connsiteX8875" fmla="*/ 1444700 w 11806666"/>
              <a:gd name="connsiteY8875" fmla="*/ 5227948 h 10285413"/>
              <a:gd name="connsiteX8876" fmla="*/ 1384504 w 11806666"/>
              <a:gd name="connsiteY8876" fmla="*/ 5268079 h 10285413"/>
              <a:gd name="connsiteX8877" fmla="*/ 1374472 w 11806666"/>
              <a:gd name="connsiteY8877" fmla="*/ 5278112 h 10285413"/>
              <a:gd name="connsiteX8878" fmla="*/ 1364437 w 11806666"/>
              <a:gd name="connsiteY8878" fmla="*/ 5288142 h 10285413"/>
              <a:gd name="connsiteX8879" fmla="*/ 1324307 w 11806666"/>
              <a:gd name="connsiteY8879" fmla="*/ 5268079 h 10285413"/>
              <a:gd name="connsiteX8880" fmla="*/ 1364437 w 11806666"/>
              <a:gd name="connsiteY8880" fmla="*/ 5248014 h 10285413"/>
              <a:gd name="connsiteX8881" fmla="*/ 1384504 w 11806666"/>
              <a:gd name="connsiteY8881" fmla="*/ 5207884 h 10285413"/>
              <a:gd name="connsiteX8882" fmla="*/ 1394536 w 11806666"/>
              <a:gd name="connsiteY8882" fmla="*/ 5187817 h 10285413"/>
              <a:gd name="connsiteX8883" fmla="*/ 1404568 w 11806666"/>
              <a:gd name="connsiteY8883" fmla="*/ 5187817 h 10285413"/>
              <a:gd name="connsiteX8884" fmla="*/ 1424632 w 11806666"/>
              <a:gd name="connsiteY8884" fmla="*/ 5187817 h 10285413"/>
              <a:gd name="connsiteX8885" fmla="*/ 1404568 w 11806666"/>
              <a:gd name="connsiteY8885" fmla="*/ 5167752 h 10285413"/>
              <a:gd name="connsiteX8886" fmla="*/ 1374472 w 11806666"/>
              <a:gd name="connsiteY8886" fmla="*/ 5177787 h 10285413"/>
              <a:gd name="connsiteX8887" fmla="*/ 1364437 w 11806666"/>
              <a:gd name="connsiteY8887" fmla="*/ 5207884 h 10285413"/>
              <a:gd name="connsiteX8888" fmla="*/ 1203915 w 11806666"/>
              <a:gd name="connsiteY8888" fmla="*/ 5338307 h 10285413"/>
              <a:gd name="connsiteX8889" fmla="*/ 1063459 w 11806666"/>
              <a:gd name="connsiteY8889" fmla="*/ 5508862 h 10285413"/>
              <a:gd name="connsiteX8890" fmla="*/ 1023328 w 11806666"/>
              <a:gd name="connsiteY8890" fmla="*/ 5528926 h 10285413"/>
              <a:gd name="connsiteX8891" fmla="*/ 943067 w 11806666"/>
              <a:gd name="connsiteY8891" fmla="*/ 5589125 h 10285413"/>
              <a:gd name="connsiteX8892" fmla="*/ 832708 w 11806666"/>
              <a:gd name="connsiteY8892" fmla="*/ 5679418 h 10285413"/>
              <a:gd name="connsiteX8893" fmla="*/ 832708 w 11806666"/>
              <a:gd name="connsiteY8893" fmla="*/ 5649320 h 10285413"/>
              <a:gd name="connsiteX8894" fmla="*/ 862806 w 11806666"/>
              <a:gd name="connsiteY8894" fmla="*/ 5629252 h 10285413"/>
              <a:gd name="connsiteX8895" fmla="*/ 882870 w 11806666"/>
              <a:gd name="connsiteY8895" fmla="*/ 5609188 h 10285413"/>
              <a:gd name="connsiteX8896" fmla="*/ 862806 w 11806666"/>
              <a:gd name="connsiteY8896" fmla="*/ 5589125 h 10285413"/>
              <a:gd name="connsiteX8897" fmla="*/ 842742 w 11806666"/>
              <a:gd name="connsiteY8897" fmla="*/ 5589125 h 10285413"/>
              <a:gd name="connsiteX8898" fmla="*/ 812644 w 11806666"/>
              <a:gd name="connsiteY8898" fmla="*/ 5609188 h 10285413"/>
              <a:gd name="connsiteX8899" fmla="*/ 772512 w 11806666"/>
              <a:gd name="connsiteY8899" fmla="*/ 5659350 h 10285413"/>
              <a:gd name="connsiteX8900" fmla="*/ 782547 w 11806666"/>
              <a:gd name="connsiteY8900" fmla="*/ 5669383 h 10285413"/>
              <a:gd name="connsiteX8901" fmla="*/ 802611 w 11806666"/>
              <a:gd name="connsiteY8901" fmla="*/ 5669383 h 10285413"/>
              <a:gd name="connsiteX8902" fmla="*/ 822675 w 11806666"/>
              <a:gd name="connsiteY8902" fmla="*/ 5689451 h 10285413"/>
              <a:gd name="connsiteX8903" fmla="*/ 782547 w 11806666"/>
              <a:gd name="connsiteY8903" fmla="*/ 5749646 h 10285413"/>
              <a:gd name="connsiteX8904" fmla="*/ 742412 w 11806666"/>
              <a:gd name="connsiteY8904" fmla="*/ 5769711 h 10285413"/>
              <a:gd name="connsiteX8905" fmla="*/ 742412 w 11806666"/>
              <a:gd name="connsiteY8905" fmla="*/ 5749646 h 10285413"/>
              <a:gd name="connsiteX8906" fmla="*/ 722348 w 11806666"/>
              <a:gd name="connsiteY8906" fmla="*/ 5709515 h 10285413"/>
              <a:gd name="connsiteX8907" fmla="*/ 702284 w 11806666"/>
              <a:gd name="connsiteY8907" fmla="*/ 5709515 h 10285413"/>
              <a:gd name="connsiteX8908" fmla="*/ 722348 w 11806666"/>
              <a:gd name="connsiteY8908" fmla="*/ 5669383 h 10285413"/>
              <a:gd name="connsiteX8909" fmla="*/ 742412 w 11806666"/>
              <a:gd name="connsiteY8909" fmla="*/ 5649320 h 10285413"/>
              <a:gd name="connsiteX8910" fmla="*/ 702284 w 11806666"/>
              <a:gd name="connsiteY8910" fmla="*/ 5689451 h 10285413"/>
              <a:gd name="connsiteX8911" fmla="*/ 682218 w 11806666"/>
              <a:gd name="connsiteY8911" fmla="*/ 5769711 h 10285413"/>
              <a:gd name="connsiteX8912" fmla="*/ 642089 w 11806666"/>
              <a:gd name="connsiteY8912" fmla="*/ 5769711 h 10285413"/>
              <a:gd name="connsiteX8913" fmla="*/ 622022 w 11806666"/>
              <a:gd name="connsiteY8913" fmla="*/ 5789776 h 10285413"/>
              <a:gd name="connsiteX8914" fmla="*/ 591925 w 11806666"/>
              <a:gd name="connsiteY8914" fmla="*/ 5769711 h 10285413"/>
              <a:gd name="connsiteX8915" fmla="*/ 601958 w 11806666"/>
              <a:gd name="connsiteY8915" fmla="*/ 5789776 h 10285413"/>
              <a:gd name="connsiteX8916" fmla="*/ 622022 w 11806666"/>
              <a:gd name="connsiteY8916" fmla="*/ 5819874 h 10285413"/>
              <a:gd name="connsiteX8917" fmla="*/ 622022 w 11806666"/>
              <a:gd name="connsiteY8917" fmla="*/ 5849972 h 10285413"/>
              <a:gd name="connsiteX8918" fmla="*/ 642089 w 11806666"/>
              <a:gd name="connsiteY8918" fmla="*/ 5870037 h 10285413"/>
              <a:gd name="connsiteX8919" fmla="*/ 722348 w 11806666"/>
              <a:gd name="connsiteY8919" fmla="*/ 5789776 h 10285413"/>
              <a:gd name="connsiteX8920" fmla="*/ 662153 w 11806666"/>
              <a:gd name="connsiteY8920" fmla="*/ 5870037 h 10285413"/>
              <a:gd name="connsiteX8921" fmla="*/ 599449 w 11806666"/>
              <a:gd name="connsiteY8921" fmla="*/ 5932742 h 10285413"/>
              <a:gd name="connsiteX8922" fmla="*/ 541759 w 11806666"/>
              <a:gd name="connsiteY8922" fmla="*/ 5990429 h 10285413"/>
              <a:gd name="connsiteX8923" fmla="*/ 541759 w 11806666"/>
              <a:gd name="connsiteY8923" fmla="*/ 5975380 h 10285413"/>
              <a:gd name="connsiteX8924" fmla="*/ 541759 w 11806666"/>
              <a:gd name="connsiteY8924" fmla="*/ 5970362 h 10285413"/>
              <a:gd name="connsiteX8925" fmla="*/ 521695 w 11806666"/>
              <a:gd name="connsiteY8925" fmla="*/ 5970362 h 10285413"/>
              <a:gd name="connsiteX8926" fmla="*/ 541759 w 11806666"/>
              <a:gd name="connsiteY8926" fmla="*/ 5990429 h 10285413"/>
              <a:gd name="connsiteX8927" fmla="*/ 531729 w 11806666"/>
              <a:gd name="connsiteY8927" fmla="*/ 6000460 h 10285413"/>
              <a:gd name="connsiteX8928" fmla="*/ 441436 w 11806666"/>
              <a:gd name="connsiteY8928" fmla="*/ 6070689 h 10285413"/>
              <a:gd name="connsiteX8929" fmla="*/ 351140 w 11806666"/>
              <a:gd name="connsiteY8929" fmla="*/ 6171015 h 10285413"/>
              <a:gd name="connsiteX8930" fmla="*/ 260848 w 11806666"/>
              <a:gd name="connsiteY8930" fmla="*/ 6251278 h 10285413"/>
              <a:gd name="connsiteX8931" fmla="*/ 240784 w 11806666"/>
              <a:gd name="connsiteY8931" fmla="*/ 6271342 h 10285413"/>
              <a:gd name="connsiteX8932" fmla="*/ 220717 w 11806666"/>
              <a:gd name="connsiteY8932" fmla="*/ 6271342 h 10285413"/>
              <a:gd name="connsiteX8933" fmla="*/ 220717 w 11806666"/>
              <a:gd name="connsiteY8933" fmla="*/ 6251278 h 10285413"/>
              <a:gd name="connsiteX8934" fmla="*/ 200653 w 11806666"/>
              <a:gd name="connsiteY8934" fmla="*/ 6271342 h 10285413"/>
              <a:gd name="connsiteX8935" fmla="*/ 200653 w 11806666"/>
              <a:gd name="connsiteY8935" fmla="*/ 6301440 h 10285413"/>
              <a:gd name="connsiteX8936" fmla="*/ 180586 w 11806666"/>
              <a:gd name="connsiteY8936" fmla="*/ 6311473 h 10285413"/>
              <a:gd name="connsiteX8937" fmla="*/ 160520 w 11806666"/>
              <a:gd name="connsiteY8937" fmla="*/ 6331539 h 10285413"/>
              <a:gd name="connsiteX8938" fmla="*/ 120390 w 11806666"/>
              <a:gd name="connsiteY8938" fmla="*/ 6351604 h 10285413"/>
              <a:gd name="connsiteX8939" fmla="*/ 120390 w 11806666"/>
              <a:gd name="connsiteY8939" fmla="*/ 6311473 h 10285413"/>
              <a:gd name="connsiteX8940" fmla="*/ 180586 w 11806666"/>
              <a:gd name="connsiteY8940" fmla="*/ 6261311 h 10285413"/>
              <a:gd name="connsiteX8941" fmla="*/ 200653 w 11806666"/>
              <a:gd name="connsiteY8941" fmla="*/ 6231213 h 10285413"/>
              <a:gd name="connsiteX8942" fmla="*/ 184811 w 11806666"/>
              <a:gd name="connsiteY8942" fmla="*/ 6226988 h 10285413"/>
              <a:gd name="connsiteX8943" fmla="*/ 220717 w 11806666"/>
              <a:gd name="connsiteY8943" fmla="*/ 6191083 h 10285413"/>
              <a:gd name="connsiteX8944" fmla="*/ 240784 w 11806666"/>
              <a:gd name="connsiteY8944" fmla="*/ 6191083 h 10285413"/>
              <a:gd name="connsiteX8945" fmla="*/ 240784 w 11806666"/>
              <a:gd name="connsiteY8945" fmla="*/ 6171015 h 10285413"/>
              <a:gd name="connsiteX8946" fmla="*/ 240784 w 11806666"/>
              <a:gd name="connsiteY8946" fmla="*/ 6150952 h 10285413"/>
              <a:gd name="connsiteX8947" fmla="*/ 260848 w 11806666"/>
              <a:gd name="connsiteY8947" fmla="*/ 6110821 h 10285413"/>
              <a:gd name="connsiteX8948" fmla="*/ 280912 w 11806666"/>
              <a:gd name="connsiteY8948" fmla="*/ 6090757 h 10285413"/>
              <a:gd name="connsiteX8949" fmla="*/ 311009 w 11806666"/>
              <a:gd name="connsiteY8949" fmla="*/ 6060659 h 10285413"/>
              <a:gd name="connsiteX8950" fmla="*/ 321042 w 11806666"/>
              <a:gd name="connsiteY8950" fmla="*/ 6050626 h 10285413"/>
              <a:gd name="connsiteX8951" fmla="*/ 341109 w 11806666"/>
              <a:gd name="connsiteY8951" fmla="*/ 6030558 h 10285413"/>
              <a:gd name="connsiteX8952" fmla="*/ 351140 w 11806666"/>
              <a:gd name="connsiteY8952" fmla="*/ 6020528 h 10285413"/>
              <a:gd name="connsiteX8953" fmla="*/ 361173 w 11806666"/>
              <a:gd name="connsiteY8953" fmla="*/ 6010493 h 10285413"/>
              <a:gd name="connsiteX8954" fmla="*/ 381237 w 11806666"/>
              <a:gd name="connsiteY8954" fmla="*/ 5970362 h 10285413"/>
              <a:gd name="connsiteX8955" fmla="*/ 401305 w 11806666"/>
              <a:gd name="connsiteY8955" fmla="*/ 5950298 h 10285413"/>
              <a:gd name="connsiteX8956" fmla="*/ 401305 w 11806666"/>
              <a:gd name="connsiteY8956" fmla="*/ 5970362 h 10285413"/>
              <a:gd name="connsiteX8957" fmla="*/ 411336 w 11806666"/>
              <a:gd name="connsiteY8957" fmla="*/ 6000460 h 10285413"/>
              <a:gd name="connsiteX8958" fmla="*/ 421369 w 11806666"/>
              <a:gd name="connsiteY8958" fmla="*/ 6010493 h 10285413"/>
              <a:gd name="connsiteX8959" fmla="*/ 381237 w 11806666"/>
              <a:gd name="connsiteY8959" fmla="*/ 6050626 h 10285413"/>
              <a:gd name="connsiteX8960" fmla="*/ 371208 w 11806666"/>
              <a:gd name="connsiteY8960" fmla="*/ 6080722 h 10285413"/>
              <a:gd name="connsiteX8961" fmla="*/ 361173 w 11806666"/>
              <a:gd name="connsiteY8961" fmla="*/ 6110821 h 10285413"/>
              <a:gd name="connsiteX8962" fmla="*/ 381237 w 11806666"/>
              <a:gd name="connsiteY8962" fmla="*/ 6100786 h 10285413"/>
              <a:gd name="connsiteX8963" fmla="*/ 401305 w 11806666"/>
              <a:gd name="connsiteY8963" fmla="*/ 6070689 h 10285413"/>
              <a:gd name="connsiteX8964" fmla="*/ 461501 w 11806666"/>
              <a:gd name="connsiteY8964" fmla="*/ 6050626 h 10285413"/>
              <a:gd name="connsiteX8965" fmla="*/ 471534 w 11806666"/>
              <a:gd name="connsiteY8965" fmla="*/ 6020528 h 10285413"/>
              <a:gd name="connsiteX8966" fmla="*/ 451467 w 11806666"/>
              <a:gd name="connsiteY8966" fmla="*/ 5990429 h 10285413"/>
              <a:gd name="connsiteX8967" fmla="*/ 461501 w 11806666"/>
              <a:gd name="connsiteY8967" fmla="*/ 5970362 h 10285413"/>
              <a:gd name="connsiteX8968" fmla="*/ 481565 w 11806666"/>
              <a:gd name="connsiteY8968" fmla="*/ 5970362 h 10285413"/>
              <a:gd name="connsiteX8969" fmla="*/ 481565 w 11806666"/>
              <a:gd name="connsiteY8969" fmla="*/ 5950298 h 10285413"/>
              <a:gd name="connsiteX8970" fmla="*/ 441436 w 11806666"/>
              <a:gd name="connsiteY8970" fmla="*/ 5950298 h 10285413"/>
              <a:gd name="connsiteX8971" fmla="*/ 431403 w 11806666"/>
              <a:gd name="connsiteY8971" fmla="*/ 5970362 h 10285413"/>
              <a:gd name="connsiteX8972" fmla="*/ 421369 w 11806666"/>
              <a:gd name="connsiteY8972" fmla="*/ 5950298 h 10285413"/>
              <a:gd name="connsiteX8973" fmla="*/ 441436 w 11806666"/>
              <a:gd name="connsiteY8973" fmla="*/ 5930232 h 10285413"/>
              <a:gd name="connsiteX8974" fmla="*/ 451467 w 11806666"/>
              <a:gd name="connsiteY8974" fmla="*/ 5900134 h 10285413"/>
              <a:gd name="connsiteX8975" fmla="*/ 461501 w 11806666"/>
              <a:gd name="connsiteY8975" fmla="*/ 5870037 h 10285413"/>
              <a:gd name="connsiteX8976" fmla="*/ 501631 w 11806666"/>
              <a:gd name="connsiteY8976" fmla="*/ 5829906 h 10285413"/>
              <a:gd name="connsiteX8977" fmla="*/ 521695 w 11806666"/>
              <a:gd name="connsiteY8977" fmla="*/ 5809841 h 10285413"/>
              <a:gd name="connsiteX8978" fmla="*/ 561826 w 11806666"/>
              <a:gd name="connsiteY8978" fmla="*/ 5769711 h 10285413"/>
              <a:gd name="connsiteX8979" fmla="*/ 571859 w 11806666"/>
              <a:gd name="connsiteY8979" fmla="*/ 5739613 h 10285413"/>
              <a:gd name="connsiteX8980" fmla="*/ 581890 w 11806666"/>
              <a:gd name="connsiteY8980" fmla="*/ 5729578 h 10285413"/>
              <a:gd name="connsiteX8981" fmla="*/ 622022 w 11806666"/>
              <a:gd name="connsiteY8981" fmla="*/ 5689451 h 10285413"/>
              <a:gd name="connsiteX8982" fmla="*/ 642089 w 11806666"/>
              <a:gd name="connsiteY8982" fmla="*/ 5669383 h 10285413"/>
              <a:gd name="connsiteX8983" fmla="*/ 662153 w 11806666"/>
              <a:gd name="connsiteY8983" fmla="*/ 5649320 h 10285413"/>
              <a:gd name="connsiteX8984" fmla="*/ 662153 w 11806666"/>
              <a:gd name="connsiteY8984" fmla="*/ 5629252 h 10285413"/>
              <a:gd name="connsiteX8985" fmla="*/ 702284 w 11806666"/>
              <a:gd name="connsiteY8985" fmla="*/ 5609188 h 10285413"/>
              <a:gd name="connsiteX8986" fmla="*/ 722348 w 11806666"/>
              <a:gd name="connsiteY8986" fmla="*/ 5569057 h 10285413"/>
              <a:gd name="connsiteX8987" fmla="*/ 722348 w 11806666"/>
              <a:gd name="connsiteY8987" fmla="*/ 5548994 h 10285413"/>
              <a:gd name="connsiteX8988" fmla="*/ 682218 w 11806666"/>
              <a:gd name="connsiteY8988" fmla="*/ 5569057 h 10285413"/>
              <a:gd name="connsiteX8989" fmla="*/ 662153 w 11806666"/>
              <a:gd name="connsiteY8989" fmla="*/ 5589125 h 10285413"/>
              <a:gd name="connsiteX8990" fmla="*/ 622022 w 11806666"/>
              <a:gd name="connsiteY8990" fmla="*/ 5629252 h 10285413"/>
              <a:gd name="connsiteX8991" fmla="*/ 591925 w 11806666"/>
              <a:gd name="connsiteY8991" fmla="*/ 5669383 h 10285413"/>
              <a:gd name="connsiteX8992" fmla="*/ 581890 w 11806666"/>
              <a:gd name="connsiteY8992" fmla="*/ 5689451 h 10285413"/>
              <a:gd name="connsiteX8993" fmla="*/ 541759 w 11806666"/>
              <a:gd name="connsiteY8993" fmla="*/ 5729578 h 10285413"/>
              <a:gd name="connsiteX8994" fmla="*/ 521695 w 11806666"/>
              <a:gd name="connsiteY8994" fmla="*/ 5749646 h 10285413"/>
              <a:gd name="connsiteX8995" fmla="*/ 501631 w 11806666"/>
              <a:gd name="connsiteY8995" fmla="*/ 5729578 h 10285413"/>
              <a:gd name="connsiteX8996" fmla="*/ 521695 w 11806666"/>
              <a:gd name="connsiteY8996" fmla="*/ 5709515 h 10285413"/>
              <a:gd name="connsiteX8997" fmla="*/ 561826 w 11806666"/>
              <a:gd name="connsiteY8997" fmla="*/ 5669383 h 10285413"/>
              <a:gd name="connsiteX8998" fmla="*/ 601958 w 11806666"/>
              <a:gd name="connsiteY8998" fmla="*/ 5609188 h 10285413"/>
              <a:gd name="connsiteX8999" fmla="*/ 642089 w 11806666"/>
              <a:gd name="connsiteY8999" fmla="*/ 5589125 h 10285413"/>
              <a:gd name="connsiteX9000" fmla="*/ 672187 w 11806666"/>
              <a:gd name="connsiteY9000" fmla="*/ 5548994 h 10285413"/>
              <a:gd name="connsiteX9001" fmla="*/ 712317 w 11806666"/>
              <a:gd name="connsiteY9001" fmla="*/ 5488796 h 10285413"/>
              <a:gd name="connsiteX9002" fmla="*/ 752445 w 11806666"/>
              <a:gd name="connsiteY9002" fmla="*/ 5438633 h 10285413"/>
              <a:gd name="connsiteX9003" fmla="*/ 782547 w 11806666"/>
              <a:gd name="connsiteY9003" fmla="*/ 5408535 h 10285413"/>
              <a:gd name="connsiteX9004" fmla="*/ 782547 w 11806666"/>
              <a:gd name="connsiteY9004" fmla="*/ 5448666 h 10285413"/>
              <a:gd name="connsiteX9005" fmla="*/ 762479 w 11806666"/>
              <a:gd name="connsiteY9005" fmla="*/ 5468730 h 10285413"/>
              <a:gd name="connsiteX9006" fmla="*/ 752445 w 11806666"/>
              <a:gd name="connsiteY9006" fmla="*/ 5508862 h 10285413"/>
              <a:gd name="connsiteX9007" fmla="*/ 762479 w 11806666"/>
              <a:gd name="connsiteY9007" fmla="*/ 5528926 h 10285413"/>
              <a:gd name="connsiteX9008" fmla="*/ 782547 w 11806666"/>
              <a:gd name="connsiteY9008" fmla="*/ 5528926 h 10285413"/>
              <a:gd name="connsiteX9009" fmla="*/ 792576 w 11806666"/>
              <a:gd name="connsiteY9009" fmla="*/ 5498828 h 10285413"/>
              <a:gd name="connsiteX9010" fmla="*/ 832708 w 11806666"/>
              <a:gd name="connsiteY9010" fmla="*/ 5448666 h 10285413"/>
              <a:gd name="connsiteX9011" fmla="*/ 882870 w 11806666"/>
              <a:gd name="connsiteY9011" fmla="*/ 5398503 h 10285413"/>
              <a:gd name="connsiteX9012" fmla="*/ 902937 w 11806666"/>
              <a:gd name="connsiteY9012" fmla="*/ 5378438 h 10285413"/>
              <a:gd name="connsiteX9013" fmla="*/ 882870 w 11806666"/>
              <a:gd name="connsiteY9013" fmla="*/ 5368405 h 10285413"/>
              <a:gd name="connsiteX9014" fmla="*/ 882870 w 11806666"/>
              <a:gd name="connsiteY9014" fmla="*/ 5308210 h 10285413"/>
              <a:gd name="connsiteX9015" fmla="*/ 902937 w 11806666"/>
              <a:gd name="connsiteY9015" fmla="*/ 5248014 h 10285413"/>
              <a:gd name="connsiteX9016" fmla="*/ 923001 w 11806666"/>
              <a:gd name="connsiteY9016" fmla="*/ 5207884 h 10285413"/>
              <a:gd name="connsiteX9017" fmla="*/ 943067 w 11806666"/>
              <a:gd name="connsiteY9017" fmla="*/ 5187817 h 10285413"/>
              <a:gd name="connsiteX9018" fmla="*/ 943067 w 11806666"/>
              <a:gd name="connsiteY9018" fmla="*/ 5167752 h 10285413"/>
              <a:gd name="connsiteX9019" fmla="*/ 963133 w 11806666"/>
              <a:gd name="connsiteY9019" fmla="*/ 5127621 h 10285413"/>
              <a:gd name="connsiteX9020" fmla="*/ 923001 w 11806666"/>
              <a:gd name="connsiteY9020" fmla="*/ 5147689 h 10285413"/>
              <a:gd name="connsiteX9021" fmla="*/ 882870 w 11806666"/>
              <a:gd name="connsiteY9021" fmla="*/ 5207884 h 10285413"/>
              <a:gd name="connsiteX9022" fmla="*/ 862806 w 11806666"/>
              <a:gd name="connsiteY9022" fmla="*/ 5227948 h 10285413"/>
              <a:gd name="connsiteX9023" fmla="*/ 902937 w 11806666"/>
              <a:gd name="connsiteY9023" fmla="*/ 5167752 h 10285413"/>
              <a:gd name="connsiteX9024" fmla="*/ 923001 w 11806666"/>
              <a:gd name="connsiteY9024" fmla="*/ 5107556 h 10285413"/>
              <a:gd name="connsiteX9025" fmla="*/ 902937 w 11806666"/>
              <a:gd name="connsiteY9025" fmla="*/ 5107556 h 10285413"/>
              <a:gd name="connsiteX9026" fmla="*/ 852773 w 11806666"/>
              <a:gd name="connsiteY9026" fmla="*/ 5147689 h 10285413"/>
              <a:gd name="connsiteX9027" fmla="*/ 822675 w 11806666"/>
              <a:gd name="connsiteY9027" fmla="*/ 5187817 h 10285413"/>
              <a:gd name="connsiteX9028" fmla="*/ 842742 w 11806666"/>
              <a:gd name="connsiteY9028" fmla="*/ 5127621 h 10285413"/>
              <a:gd name="connsiteX9029" fmla="*/ 902937 w 11806666"/>
              <a:gd name="connsiteY9029" fmla="*/ 5047362 h 10285413"/>
              <a:gd name="connsiteX9030" fmla="*/ 822675 w 11806666"/>
              <a:gd name="connsiteY9030" fmla="*/ 5117588 h 10285413"/>
              <a:gd name="connsiteX9031" fmla="*/ 762479 w 11806666"/>
              <a:gd name="connsiteY9031" fmla="*/ 5197850 h 10285413"/>
              <a:gd name="connsiteX9032" fmla="*/ 702284 w 11806666"/>
              <a:gd name="connsiteY9032" fmla="*/ 5268079 h 10285413"/>
              <a:gd name="connsiteX9033" fmla="*/ 622022 w 11806666"/>
              <a:gd name="connsiteY9033" fmla="*/ 5368405 h 10285413"/>
              <a:gd name="connsiteX9034" fmla="*/ 622022 w 11806666"/>
              <a:gd name="connsiteY9034" fmla="*/ 5348340 h 10285413"/>
              <a:gd name="connsiteX9035" fmla="*/ 622022 w 11806666"/>
              <a:gd name="connsiteY9035" fmla="*/ 5328274 h 10285413"/>
              <a:gd name="connsiteX9036" fmla="*/ 601958 w 11806666"/>
              <a:gd name="connsiteY9036" fmla="*/ 5348340 h 10285413"/>
              <a:gd name="connsiteX9037" fmla="*/ 622022 w 11806666"/>
              <a:gd name="connsiteY9037" fmla="*/ 5368405 h 10285413"/>
              <a:gd name="connsiteX9038" fmla="*/ 601958 w 11806666"/>
              <a:gd name="connsiteY9038" fmla="*/ 5398503 h 10285413"/>
              <a:gd name="connsiteX9039" fmla="*/ 581890 w 11806666"/>
              <a:gd name="connsiteY9039" fmla="*/ 5408535 h 10285413"/>
              <a:gd name="connsiteX9040" fmla="*/ 561826 w 11806666"/>
              <a:gd name="connsiteY9040" fmla="*/ 5468730 h 10285413"/>
              <a:gd name="connsiteX9041" fmla="*/ 541759 w 11806666"/>
              <a:gd name="connsiteY9041" fmla="*/ 5488796 h 10285413"/>
              <a:gd name="connsiteX9042" fmla="*/ 541759 w 11806666"/>
              <a:gd name="connsiteY9042" fmla="*/ 5388469 h 10285413"/>
              <a:gd name="connsiteX9043" fmla="*/ 561826 w 11806666"/>
              <a:gd name="connsiteY9043" fmla="*/ 5388469 h 10285413"/>
              <a:gd name="connsiteX9044" fmla="*/ 581890 w 11806666"/>
              <a:gd name="connsiteY9044" fmla="*/ 5328274 h 10285413"/>
              <a:gd name="connsiteX9045" fmla="*/ 622022 w 11806666"/>
              <a:gd name="connsiteY9045" fmla="*/ 5288142 h 10285413"/>
              <a:gd name="connsiteX9046" fmla="*/ 662153 w 11806666"/>
              <a:gd name="connsiteY9046" fmla="*/ 5248014 h 10285413"/>
              <a:gd name="connsiteX9047" fmla="*/ 642089 w 11806666"/>
              <a:gd name="connsiteY9047" fmla="*/ 5248014 h 10285413"/>
              <a:gd name="connsiteX9048" fmla="*/ 622022 w 11806666"/>
              <a:gd name="connsiteY9048" fmla="*/ 5248014 h 10285413"/>
              <a:gd name="connsiteX9049" fmla="*/ 662153 w 11806666"/>
              <a:gd name="connsiteY9049" fmla="*/ 5207884 h 10285413"/>
              <a:gd name="connsiteX9050" fmla="*/ 682218 w 11806666"/>
              <a:gd name="connsiteY9050" fmla="*/ 5167752 h 10285413"/>
              <a:gd name="connsiteX9051" fmla="*/ 662153 w 11806666"/>
              <a:gd name="connsiteY9051" fmla="*/ 5167752 h 10285413"/>
              <a:gd name="connsiteX9052" fmla="*/ 682218 w 11806666"/>
              <a:gd name="connsiteY9052" fmla="*/ 5147689 h 10285413"/>
              <a:gd name="connsiteX9053" fmla="*/ 702284 w 11806666"/>
              <a:gd name="connsiteY9053" fmla="*/ 5117588 h 10285413"/>
              <a:gd name="connsiteX9054" fmla="*/ 702284 w 11806666"/>
              <a:gd name="connsiteY9054" fmla="*/ 5087490 h 10285413"/>
              <a:gd name="connsiteX9055" fmla="*/ 662153 w 11806666"/>
              <a:gd name="connsiteY9055" fmla="*/ 5107556 h 10285413"/>
              <a:gd name="connsiteX9056" fmla="*/ 642089 w 11806666"/>
              <a:gd name="connsiteY9056" fmla="*/ 5107556 h 10285413"/>
              <a:gd name="connsiteX9057" fmla="*/ 642089 w 11806666"/>
              <a:gd name="connsiteY9057" fmla="*/ 5127621 h 10285413"/>
              <a:gd name="connsiteX9058" fmla="*/ 622022 w 11806666"/>
              <a:gd name="connsiteY9058" fmla="*/ 5147689 h 10285413"/>
              <a:gd name="connsiteX9059" fmla="*/ 541759 w 11806666"/>
              <a:gd name="connsiteY9059" fmla="*/ 5207884 h 10285413"/>
              <a:gd name="connsiteX9060" fmla="*/ 521695 w 11806666"/>
              <a:gd name="connsiteY9060" fmla="*/ 5227948 h 10285413"/>
              <a:gd name="connsiteX9061" fmla="*/ 481565 w 11806666"/>
              <a:gd name="connsiteY9061" fmla="*/ 5227948 h 10285413"/>
              <a:gd name="connsiteX9062" fmla="*/ 461501 w 11806666"/>
              <a:gd name="connsiteY9062" fmla="*/ 5227948 h 10285413"/>
              <a:gd name="connsiteX9063" fmla="*/ 541759 w 11806666"/>
              <a:gd name="connsiteY9063" fmla="*/ 5127621 h 10285413"/>
              <a:gd name="connsiteX9064" fmla="*/ 561826 w 11806666"/>
              <a:gd name="connsiteY9064" fmla="*/ 5067425 h 10285413"/>
              <a:gd name="connsiteX9065" fmla="*/ 521695 w 11806666"/>
              <a:gd name="connsiteY9065" fmla="*/ 5117588 h 10285413"/>
              <a:gd name="connsiteX9066" fmla="*/ 471534 w 11806666"/>
              <a:gd name="connsiteY9066" fmla="*/ 5187817 h 10285413"/>
              <a:gd name="connsiteX9067" fmla="*/ 401305 w 11806666"/>
              <a:gd name="connsiteY9067" fmla="*/ 5248014 h 10285413"/>
              <a:gd name="connsiteX9068" fmla="*/ 441436 w 11806666"/>
              <a:gd name="connsiteY9068" fmla="*/ 5187817 h 10285413"/>
              <a:gd name="connsiteX9069" fmla="*/ 471534 w 11806666"/>
              <a:gd name="connsiteY9069" fmla="*/ 5167752 h 10285413"/>
              <a:gd name="connsiteX9070" fmla="*/ 481565 w 11806666"/>
              <a:gd name="connsiteY9070" fmla="*/ 5127621 h 10285413"/>
              <a:gd name="connsiteX9071" fmla="*/ 521695 w 11806666"/>
              <a:gd name="connsiteY9071" fmla="*/ 5047362 h 10285413"/>
              <a:gd name="connsiteX9072" fmla="*/ 541759 w 11806666"/>
              <a:gd name="connsiteY9072" fmla="*/ 5027294 h 10285413"/>
              <a:gd name="connsiteX9073" fmla="*/ 481565 w 11806666"/>
              <a:gd name="connsiteY9073" fmla="*/ 5067425 h 10285413"/>
              <a:gd name="connsiteX9074" fmla="*/ 471534 w 11806666"/>
              <a:gd name="connsiteY9074" fmla="*/ 5087490 h 10285413"/>
              <a:gd name="connsiteX9075" fmla="*/ 461501 w 11806666"/>
              <a:gd name="connsiteY9075" fmla="*/ 5087490 h 10285413"/>
              <a:gd name="connsiteX9076" fmla="*/ 441436 w 11806666"/>
              <a:gd name="connsiteY9076" fmla="*/ 5087490 h 10285413"/>
              <a:gd name="connsiteX9077" fmla="*/ 421369 w 11806666"/>
              <a:gd name="connsiteY9077" fmla="*/ 5107556 h 10285413"/>
              <a:gd name="connsiteX9078" fmla="*/ 421369 w 11806666"/>
              <a:gd name="connsiteY9078" fmla="*/ 5127621 h 10285413"/>
              <a:gd name="connsiteX9079" fmla="*/ 421369 w 11806666"/>
              <a:gd name="connsiteY9079" fmla="*/ 5137656 h 10285413"/>
              <a:gd name="connsiteX9080" fmla="*/ 381237 w 11806666"/>
              <a:gd name="connsiteY9080" fmla="*/ 5167752 h 10285413"/>
              <a:gd name="connsiteX9081" fmla="*/ 341109 w 11806666"/>
              <a:gd name="connsiteY9081" fmla="*/ 5187817 h 10285413"/>
              <a:gd name="connsiteX9082" fmla="*/ 341109 w 11806666"/>
              <a:gd name="connsiteY9082" fmla="*/ 5167752 h 10285413"/>
              <a:gd name="connsiteX9083" fmla="*/ 321042 w 11806666"/>
              <a:gd name="connsiteY9083" fmla="*/ 5187817 h 10285413"/>
              <a:gd name="connsiteX9084" fmla="*/ 300976 w 11806666"/>
              <a:gd name="connsiteY9084" fmla="*/ 5167752 h 10285413"/>
              <a:gd name="connsiteX9085" fmla="*/ 401305 w 11806666"/>
              <a:gd name="connsiteY9085" fmla="*/ 4987164 h 10285413"/>
              <a:gd name="connsiteX9086" fmla="*/ 431403 w 11806666"/>
              <a:gd name="connsiteY9086" fmla="*/ 4967100 h 10285413"/>
              <a:gd name="connsiteX9087" fmla="*/ 441436 w 11806666"/>
              <a:gd name="connsiteY9087" fmla="*/ 4926969 h 10285413"/>
              <a:gd name="connsiteX9088" fmla="*/ 481565 w 11806666"/>
              <a:gd name="connsiteY9088" fmla="*/ 4866774 h 10285413"/>
              <a:gd name="connsiteX9089" fmla="*/ 511662 w 11806666"/>
              <a:gd name="connsiteY9089" fmla="*/ 4836676 h 10285413"/>
              <a:gd name="connsiteX9090" fmla="*/ 501631 w 11806666"/>
              <a:gd name="connsiteY9090" fmla="*/ 4806578 h 10285413"/>
              <a:gd name="connsiteX9091" fmla="*/ 501631 w 11806666"/>
              <a:gd name="connsiteY9091" fmla="*/ 4796545 h 10285413"/>
              <a:gd name="connsiteX9092" fmla="*/ 521695 w 11806666"/>
              <a:gd name="connsiteY9092" fmla="*/ 4786510 h 10285413"/>
              <a:gd name="connsiteX9093" fmla="*/ 601958 w 11806666"/>
              <a:gd name="connsiteY9093" fmla="*/ 4706253 h 10285413"/>
              <a:gd name="connsiteX9094" fmla="*/ 601958 w 11806666"/>
              <a:gd name="connsiteY9094" fmla="*/ 4676155 h 10285413"/>
              <a:gd name="connsiteX9095" fmla="*/ 601958 w 11806666"/>
              <a:gd name="connsiteY9095" fmla="*/ 4646054 h 10285413"/>
              <a:gd name="connsiteX9096" fmla="*/ 601958 w 11806666"/>
              <a:gd name="connsiteY9096" fmla="*/ 4605924 h 10285413"/>
              <a:gd name="connsiteX9097" fmla="*/ 611989 w 11806666"/>
              <a:gd name="connsiteY9097" fmla="*/ 4585858 h 10285413"/>
              <a:gd name="connsiteX9098" fmla="*/ 622022 w 11806666"/>
              <a:gd name="connsiteY9098" fmla="*/ 4545728 h 10285413"/>
              <a:gd name="connsiteX9099" fmla="*/ 682218 w 11806666"/>
              <a:gd name="connsiteY9099" fmla="*/ 4455434 h 10285413"/>
              <a:gd name="connsiteX9100" fmla="*/ 712317 w 11806666"/>
              <a:gd name="connsiteY9100" fmla="*/ 4405271 h 10285413"/>
              <a:gd name="connsiteX9101" fmla="*/ 712317 w 11806666"/>
              <a:gd name="connsiteY9101" fmla="*/ 4345074 h 10285413"/>
              <a:gd name="connsiteX9102" fmla="*/ 742412 w 11806666"/>
              <a:gd name="connsiteY9102" fmla="*/ 4325011 h 10285413"/>
              <a:gd name="connsiteX9103" fmla="*/ 802611 w 11806666"/>
              <a:gd name="connsiteY9103" fmla="*/ 4284878 h 10285413"/>
              <a:gd name="connsiteX9104" fmla="*/ 802611 w 11806666"/>
              <a:gd name="connsiteY9104" fmla="*/ 4244748 h 10285413"/>
              <a:gd name="connsiteX9105" fmla="*/ 812644 w 11806666"/>
              <a:gd name="connsiteY9105" fmla="*/ 4234718 h 10285413"/>
              <a:gd name="connsiteX9106" fmla="*/ 802611 w 11806666"/>
              <a:gd name="connsiteY9106" fmla="*/ 4204617 h 10285413"/>
              <a:gd name="connsiteX9107" fmla="*/ 822675 w 11806666"/>
              <a:gd name="connsiteY9107" fmla="*/ 4164489 h 10285413"/>
              <a:gd name="connsiteX9108" fmla="*/ 842742 w 11806666"/>
              <a:gd name="connsiteY9108" fmla="*/ 4124357 h 10285413"/>
              <a:gd name="connsiteX9109" fmla="*/ 822675 w 11806666"/>
              <a:gd name="connsiteY9109" fmla="*/ 4124357 h 10285413"/>
              <a:gd name="connsiteX9110" fmla="*/ 822675 w 11806666"/>
              <a:gd name="connsiteY9110" fmla="*/ 4084225 h 10285413"/>
              <a:gd name="connsiteX9111" fmla="*/ 822675 w 11806666"/>
              <a:gd name="connsiteY9111" fmla="*/ 4074192 h 10285413"/>
              <a:gd name="connsiteX9112" fmla="*/ 842742 w 11806666"/>
              <a:gd name="connsiteY9112" fmla="*/ 4064161 h 10285413"/>
              <a:gd name="connsiteX9113" fmla="*/ 862806 w 11806666"/>
              <a:gd name="connsiteY9113" fmla="*/ 4044094 h 10285413"/>
              <a:gd name="connsiteX9114" fmla="*/ 882870 w 11806666"/>
              <a:gd name="connsiteY9114" fmla="*/ 4024030 h 10285413"/>
              <a:gd name="connsiteX9115" fmla="*/ 923001 w 11806666"/>
              <a:gd name="connsiteY9115" fmla="*/ 3963835 h 10285413"/>
              <a:gd name="connsiteX9116" fmla="*/ 923001 w 11806666"/>
              <a:gd name="connsiteY9116" fmla="*/ 3953801 h 10285413"/>
              <a:gd name="connsiteX9117" fmla="*/ 923001 w 11806666"/>
              <a:gd name="connsiteY9117" fmla="*/ 3923704 h 10285413"/>
              <a:gd name="connsiteX9118" fmla="*/ 943067 w 11806666"/>
              <a:gd name="connsiteY9118" fmla="*/ 3883574 h 10285413"/>
              <a:gd name="connsiteX9119" fmla="*/ 842742 w 11806666"/>
              <a:gd name="connsiteY9119" fmla="*/ 3983899 h 10285413"/>
              <a:gd name="connsiteX9120" fmla="*/ 822675 w 11806666"/>
              <a:gd name="connsiteY9120" fmla="*/ 3983899 h 10285413"/>
              <a:gd name="connsiteX9121" fmla="*/ 782547 w 11806666"/>
              <a:gd name="connsiteY9121" fmla="*/ 4003963 h 10285413"/>
              <a:gd name="connsiteX9122" fmla="*/ 742412 w 11806666"/>
              <a:gd name="connsiteY9122" fmla="*/ 4024030 h 10285413"/>
              <a:gd name="connsiteX9123" fmla="*/ 702284 w 11806666"/>
              <a:gd name="connsiteY9123" fmla="*/ 3963835 h 10285413"/>
              <a:gd name="connsiteX9124" fmla="*/ 702284 w 11806666"/>
              <a:gd name="connsiteY9124" fmla="*/ 3943768 h 10285413"/>
              <a:gd name="connsiteX9125" fmla="*/ 682218 w 11806666"/>
              <a:gd name="connsiteY9125" fmla="*/ 3963835 h 10285413"/>
              <a:gd name="connsiteX9126" fmla="*/ 722348 w 11806666"/>
              <a:gd name="connsiteY9126" fmla="*/ 3883574 h 10285413"/>
              <a:gd name="connsiteX9127" fmla="*/ 722348 w 11806666"/>
              <a:gd name="connsiteY9127" fmla="*/ 3903637 h 10285413"/>
              <a:gd name="connsiteX9128" fmla="*/ 742412 w 11806666"/>
              <a:gd name="connsiteY9128" fmla="*/ 3923704 h 10285413"/>
              <a:gd name="connsiteX9129" fmla="*/ 782547 w 11806666"/>
              <a:gd name="connsiteY9129" fmla="*/ 3893606 h 10285413"/>
              <a:gd name="connsiteX9130" fmla="*/ 782547 w 11806666"/>
              <a:gd name="connsiteY9130" fmla="*/ 3883574 h 10285413"/>
              <a:gd name="connsiteX9131" fmla="*/ 943067 w 11806666"/>
              <a:gd name="connsiteY9131" fmla="*/ 3783246 h 10285413"/>
              <a:gd name="connsiteX9132" fmla="*/ 963133 w 11806666"/>
              <a:gd name="connsiteY9132" fmla="*/ 3763182 h 10285413"/>
              <a:gd name="connsiteX9133" fmla="*/ 983197 w 11806666"/>
              <a:gd name="connsiteY9133" fmla="*/ 3743115 h 10285413"/>
              <a:gd name="connsiteX9134" fmla="*/ 1003264 w 11806666"/>
              <a:gd name="connsiteY9134" fmla="*/ 3723051 h 10285413"/>
              <a:gd name="connsiteX9135" fmla="*/ 1063459 w 11806666"/>
              <a:gd name="connsiteY9135" fmla="*/ 3682920 h 10285413"/>
              <a:gd name="connsiteX9136" fmla="*/ 1063459 w 11806666"/>
              <a:gd name="connsiteY9136" fmla="*/ 3622725 h 10285413"/>
              <a:gd name="connsiteX9137" fmla="*/ 1143720 w 11806666"/>
              <a:gd name="connsiteY9137" fmla="*/ 3462201 h 10285413"/>
              <a:gd name="connsiteX9138" fmla="*/ 1183850 w 11806666"/>
              <a:gd name="connsiteY9138" fmla="*/ 3381941 h 10285413"/>
              <a:gd name="connsiteX9139" fmla="*/ 1244048 w 11806666"/>
              <a:gd name="connsiteY9139" fmla="*/ 3261548 h 10285413"/>
              <a:gd name="connsiteX9140" fmla="*/ 1284179 w 11806666"/>
              <a:gd name="connsiteY9140" fmla="*/ 3201353 h 10285413"/>
              <a:gd name="connsiteX9141" fmla="*/ 1244048 w 11806666"/>
              <a:gd name="connsiteY9141" fmla="*/ 3221419 h 10285413"/>
              <a:gd name="connsiteX9142" fmla="*/ 1193882 w 11806666"/>
              <a:gd name="connsiteY9142" fmla="*/ 3221419 h 10285413"/>
              <a:gd name="connsiteX9143" fmla="*/ 1183850 w 11806666"/>
              <a:gd name="connsiteY9143" fmla="*/ 3201353 h 10285413"/>
              <a:gd name="connsiteX9144" fmla="*/ 1203915 w 11806666"/>
              <a:gd name="connsiteY9144" fmla="*/ 3181289 h 10285413"/>
              <a:gd name="connsiteX9145" fmla="*/ 1264112 w 11806666"/>
              <a:gd name="connsiteY9145" fmla="*/ 3121093 h 10285413"/>
              <a:gd name="connsiteX9146" fmla="*/ 1304243 w 11806666"/>
              <a:gd name="connsiteY9146" fmla="*/ 3080962 h 10285413"/>
              <a:gd name="connsiteX9147" fmla="*/ 1304243 w 11806666"/>
              <a:gd name="connsiteY9147" fmla="*/ 3040831 h 10285413"/>
              <a:gd name="connsiteX9148" fmla="*/ 1203915 w 11806666"/>
              <a:gd name="connsiteY9148" fmla="*/ 3121093 h 10285413"/>
              <a:gd name="connsiteX9149" fmla="*/ 1083526 w 11806666"/>
              <a:gd name="connsiteY9149" fmla="*/ 3201353 h 10285413"/>
              <a:gd name="connsiteX9150" fmla="*/ 1143720 w 11806666"/>
              <a:gd name="connsiteY9150" fmla="*/ 3121093 h 10285413"/>
              <a:gd name="connsiteX9151" fmla="*/ 1244048 w 11806666"/>
              <a:gd name="connsiteY9151" fmla="*/ 3020767 h 10285413"/>
              <a:gd name="connsiteX9152" fmla="*/ 1183850 w 11806666"/>
              <a:gd name="connsiteY9152" fmla="*/ 3040831 h 10285413"/>
              <a:gd name="connsiteX9153" fmla="*/ 1153751 w 11806666"/>
              <a:gd name="connsiteY9153" fmla="*/ 3060895 h 10285413"/>
              <a:gd name="connsiteX9154" fmla="*/ 1123654 w 11806666"/>
              <a:gd name="connsiteY9154" fmla="*/ 3060895 h 10285413"/>
              <a:gd name="connsiteX9155" fmla="*/ 1123654 w 11806666"/>
              <a:gd name="connsiteY9155" fmla="*/ 3040831 h 10285413"/>
              <a:gd name="connsiteX9156" fmla="*/ 1163784 w 11806666"/>
              <a:gd name="connsiteY9156" fmla="*/ 3020767 h 10285413"/>
              <a:gd name="connsiteX9157" fmla="*/ 1163784 w 11806666"/>
              <a:gd name="connsiteY9157" fmla="*/ 2980636 h 10285413"/>
              <a:gd name="connsiteX9158" fmla="*/ 1183850 w 11806666"/>
              <a:gd name="connsiteY9158" fmla="*/ 2980636 h 10285413"/>
              <a:gd name="connsiteX9159" fmla="*/ 1203915 w 11806666"/>
              <a:gd name="connsiteY9159" fmla="*/ 2980636 h 10285413"/>
              <a:gd name="connsiteX9160" fmla="*/ 1284179 w 11806666"/>
              <a:gd name="connsiteY9160" fmla="*/ 2940504 h 10285413"/>
              <a:gd name="connsiteX9161" fmla="*/ 1193882 w 11806666"/>
              <a:gd name="connsiteY9161" fmla="*/ 2950538 h 10285413"/>
              <a:gd name="connsiteX9162" fmla="*/ 1123654 w 11806666"/>
              <a:gd name="connsiteY9162" fmla="*/ 3000700 h 10285413"/>
              <a:gd name="connsiteX9163" fmla="*/ 1103590 w 11806666"/>
              <a:gd name="connsiteY9163" fmla="*/ 3020767 h 10285413"/>
              <a:gd name="connsiteX9164" fmla="*/ 1063459 w 11806666"/>
              <a:gd name="connsiteY9164" fmla="*/ 3040831 h 10285413"/>
              <a:gd name="connsiteX9165" fmla="*/ 1103590 w 11806666"/>
              <a:gd name="connsiteY9165" fmla="*/ 3000700 h 10285413"/>
              <a:gd name="connsiteX9166" fmla="*/ 1143720 w 11806666"/>
              <a:gd name="connsiteY9166" fmla="*/ 2960570 h 10285413"/>
              <a:gd name="connsiteX9167" fmla="*/ 1103590 w 11806666"/>
              <a:gd name="connsiteY9167" fmla="*/ 2940504 h 10285413"/>
              <a:gd name="connsiteX9168" fmla="*/ 1033361 w 11806666"/>
              <a:gd name="connsiteY9168" fmla="*/ 2950538 h 10285413"/>
              <a:gd name="connsiteX9169" fmla="*/ 1023328 w 11806666"/>
              <a:gd name="connsiteY9169" fmla="*/ 2980636 h 10285413"/>
              <a:gd name="connsiteX9170" fmla="*/ 1003264 w 11806666"/>
              <a:gd name="connsiteY9170" fmla="*/ 3000700 h 10285413"/>
              <a:gd name="connsiteX9171" fmla="*/ 973165 w 11806666"/>
              <a:gd name="connsiteY9171" fmla="*/ 3000700 h 10285413"/>
              <a:gd name="connsiteX9172" fmla="*/ 963133 w 11806666"/>
              <a:gd name="connsiteY9172" fmla="*/ 2980636 h 10285413"/>
              <a:gd name="connsiteX9173" fmla="*/ 983197 w 11806666"/>
              <a:gd name="connsiteY9173" fmla="*/ 2960570 h 10285413"/>
              <a:gd name="connsiteX9174" fmla="*/ 1003264 w 11806666"/>
              <a:gd name="connsiteY9174" fmla="*/ 2960570 h 10285413"/>
              <a:gd name="connsiteX9175" fmla="*/ 1003264 w 11806666"/>
              <a:gd name="connsiteY9175" fmla="*/ 2940504 h 10285413"/>
              <a:gd name="connsiteX9176" fmla="*/ 1043395 w 11806666"/>
              <a:gd name="connsiteY9176" fmla="*/ 2900374 h 10285413"/>
              <a:gd name="connsiteX9177" fmla="*/ 1063459 w 11806666"/>
              <a:gd name="connsiteY9177" fmla="*/ 2860242 h 10285413"/>
              <a:gd name="connsiteX9178" fmla="*/ 1063459 w 11806666"/>
              <a:gd name="connsiteY9178" fmla="*/ 2850213 h 10285413"/>
              <a:gd name="connsiteX9179" fmla="*/ 1083526 w 11806666"/>
              <a:gd name="connsiteY9179" fmla="*/ 2840178 h 10285413"/>
              <a:gd name="connsiteX9180" fmla="*/ 1083526 w 11806666"/>
              <a:gd name="connsiteY9180" fmla="*/ 2820111 h 10285413"/>
              <a:gd name="connsiteX9181" fmla="*/ 1063459 w 11806666"/>
              <a:gd name="connsiteY9181" fmla="*/ 2800047 h 10285413"/>
              <a:gd name="connsiteX9182" fmla="*/ 1043395 w 11806666"/>
              <a:gd name="connsiteY9182" fmla="*/ 2800047 h 10285413"/>
              <a:gd name="connsiteX9183" fmla="*/ 1023328 w 11806666"/>
              <a:gd name="connsiteY9183" fmla="*/ 2800047 h 10285413"/>
              <a:gd name="connsiteX9184" fmla="*/ 953098 w 11806666"/>
              <a:gd name="connsiteY9184" fmla="*/ 2810080 h 10285413"/>
              <a:gd name="connsiteX9185" fmla="*/ 882870 w 11806666"/>
              <a:gd name="connsiteY9185" fmla="*/ 2800047 h 10285413"/>
              <a:gd name="connsiteX9186" fmla="*/ 862806 w 11806666"/>
              <a:gd name="connsiteY9186" fmla="*/ 2779983 h 10285413"/>
              <a:gd name="connsiteX9187" fmla="*/ 822675 w 11806666"/>
              <a:gd name="connsiteY9187" fmla="*/ 2779983 h 10285413"/>
              <a:gd name="connsiteX9188" fmla="*/ 782547 w 11806666"/>
              <a:gd name="connsiteY9188" fmla="*/ 2759916 h 10285413"/>
              <a:gd name="connsiteX9189" fmla="*/ 802611 w 11806666"/>
              <a:gd name="connsiteY9189" fmla="*/ 2739852 h 10285413"/>
              <a:gd name="connsiteX9190" fmla="*/ 842742 w 11806666"/>
              <a:gd name="connsiteY9190" fmla="*/ 2739852 h 10285413"/>
              <a:gd name="connsiteX9191" fmla="*/ 902937 w 11806666"/>
              <a:gd name="connsiteY9191" fmla="*/ 2739852 h 10285413"/>
              <a:gd name="connsiteX9192" fmla="*/ 923001 w 11806666"/>
              <a:gd name="connsiteY9192" fmla="*/ 2719785 h 10285413"/>
              <a:gd name="connsiteX9193" fmla="*/ 943067 w 11806666"/>
              <a:gd name="connsiteY9193" fmla="*/ 2739852 h 10285413"/>
              <a:gd name="connsiteX9194" fmla="*/ 943067 w 11806666"/>
              <a:gd name="connsiteY9194" fmla="*/ 2759916 h 10285413"/>
              <a:gd name="connsiteX9195" fmla="*/ 983197 w 11806666"/>
              <a:gd name="connsiteY9195" fmla="*/ 2719785 h 10285413"/>
              <a:gd name="connsiteX9196" fmla="*/ 1023328 w 11806666"/>
              <a:gd name="connsiteY9196" fmla="*/ 2699721 h 10285413"/>
              <a:gd name="connsiteX9197" fmla="*/ 1093557 w 11806666"/>
              <a:gd name="connsiteY9197" fmla="*/ 2689687 h 10285413"/>
              <a:gd name="connsiteX9198" fmla="*/ 1083526 w 11806666"/>
              <a:gd name="connsiteY9198" fmla="*/ 2649557 h 10285413"/>
              <a:gd name="connsiteX9199" fmla="*/ 1043395 w 11806666"/>
              <a:gd name="connsiteY9199" fmla="*/ 2619459 h 10285413"/>
              <a:gd name="connsiteX9200" fmla="*/ 993229 w 11806666"/>
              <a:gd name="connsiteY9200" fmla="*/ 2649557 h 10285413"/>
              <a:gd name="connsiteX9201" fmla="*/ 943067 w 11806666"/>
              <a:gd name="connsiteY9201" fmla="*/ 2659590 h 10285413"/>
              <a:gd name="connsiteX9202" fmla="*/ 923001 w 11806666"/>
              <a:gd name="connsiteY9202" fmla="*/ 2679656 h 10285413"/>
              <a:gd name="connsiteX9203" fmla="*/ 862806 w 11806666"/>
              <a:gd name="connsiteY9203" fmla="*/ 2679656 h 10285413"/>
              <a:gd name="connsiteX9204" fmla="*/ 842742 w 11806666"/>
              <a:gd name="connsiteY9204" fmla="*/ 2659590 h 10285413"/>
              <a:gd name="connsiteX9205" fmla="*/ 822675 w 11806666"/>
              <a:gd name="connsiteY9205" fmla="*/ 2659590 h 10285413"/>
              <a:gd name="connsiteX9206" fmla="*/ 732381 w 11806666"/>
              <a:gd name="connsiteY9206" fmla="*/ 2639525 h 10285413"/>
              <a:gd name="connsiteX9207" fmla="*/ 702284 w 11806666"/>
              <a:gd name="connsiteY9207" fmla="*/ 2599394 h 10285413"/>
              <a:gd name="connsiteX9208" fmla="*/ 742412 w 11806666"/>
              <a:gd name="connsiteY9208" fmla="*/ 2579330 h 10285413"/>
              <a:gd name="connsiteX9209" fmla="*/ 802611 w 11806666"/>
              <a:gd name="connsiteY9209" fmla="*/ 2579330 h 10285413"/>
              <a:gd name="connsiteX9210" fmla="*/ 832708 w 11806666"/>
              <a:gd name="connsiteY9210" fmla="*/ 2559263 h 10285413"/>
              <a:gd name="connsiteX9211" fmla="*/ 842742 w 11806666"/>
              <a:gd name="connsiteY9211" fmla="*/ 2579330 h 10285413"/>
              <a:gd name="connsiteX9212" fmla="*/ 882870 w 11806666"/>
              <a:gd name="connsiteY9212" fmla="*/ 2559263 h 10285413"/>
              <a:gd name="connsiteX9213" fmla="*/ 902937 w 11806666"/>
              <a:gd name="connsiteY9213" fmla="*/ 2519132 h 10285413"/>
              <a:gd name="connsiteX9214" fmla="*/ 933034 w 11806666"/>
              <a:gd name="connsiteY9214" fmla="*/ 2509102 h 10285413"/>
              <a:gd name="connsiteX9215" fmla="*/ 943067 w 11806666"/>
              <a:gd name="connsiteY9215" fmla="*/ 2479004 h 10285413"/>
              <a:gd name="connsiteX9216" fmla="*/ 882870 w 11806666"/>
              <a:gd name="connsiteY9216" fmla="*/ 2479004 h 10285413"/>
              <a:gd name="connsiteX9217" fmla="*/ 802611 w 11806666"/>
              <a:gd name="connsiteY9217" fmla="*/ 2458937 h 10285413"/>
              <a:gd name="connsiteX9218" fmla="*/ 832708 w 11806666"/>
              <a:gd name="connsiteY9218" fmla="*/ 2448904 h 10285413"/>
              <a:gd name="connsiteX9219" fmla="*/ 802611 w 11806666"/>
              <a:gd name="connsiteY9219" fmla="*/ 2438873 h 10285413"/>
              <a:gd name="connsiteX9220" fmla="*/ 782547 w 11806666"/>
              <a:gd name="connsiteY9220" fmla="*/ 2438873 h 10285413"/>
              <a:gd name="connsiteX9221" fmla="*/ 762479 w 11806666"/>
              <a:gd name="connsiteY9221" fmla="*/ 2438873 h 10285413"/>
              <a:gd name="connsiteX9222" fmla="*/ 732381 w 11806666"/>
              <a:gd name="connsiteY9222" fmla="*/ 2448904 h 10285413"/>
              <a:gd name="connsiteX9223" fmla="*/ 702284 w 11806666"/>
              <a:gd name="connsiteY9223" fmla="*/ 2438873 h 10285413"/>
              <a:gd name="connsiteX9224" fmla="*/ 682218 w 11806666"/>
              <a:gd name="connsiteY9224" fmla="*/ 2438873 h 10285413"/>
              <a:gd name="connsiteX9225" fmla="*/ 662153 w 11806666"/>
              <a:gd name="connsiteY9225" fmla="*/ 2408775 h 10285413"/>
              <a:gd name="connsiteX9226" fmla="*/ 682218 w 11806666"/>
              <a:gd name="connsiteY9226" fmla="*/ 2398742 h 10285413"/>
              <a:gd name="connsiteX9227" fmla="*/ 692251 w 11806666"/>
              <a:gd name="connsiteY9227" fmla="*/ 2378677 h 10285413"/>
              <a:gd name="connsiteX9228" fmla="*/ 662153 w 11806666"/>
              <a:gd name="connsiteY9228" fmla="*/ 2358610 h 10285413"/>
              <a:gd name="connsiteX9229" fmla="*/ 672187 w 11806666"/>
              <a:gd name="connsiteY9229" fmla="*/ 2338546 h 10285413"/>
              <a:gd name="connsiteX9230" fmla="*/ 702284 w 11806666"/>
              <a:gd name="connsiteY9230" fmla="*/ 2328513 h 10285413"/>
              <a:gd name="connsiteX9231" fmla="*/ 712317 w 11806666"/>
              <a:gd name="connsiteY9231" fmla="*/ 2328513 h 10285413"/>
              <a:gd name="connsiteX9232" fmla="*/ 762479 w 11806666"/>
              <a:gd name="connsiteY9232" fmla="*/ 2338546 h 10285413"/>
              <a:gd name="connsiteX9233" fmla="*/ 802611 w 11806666"/>
              <a:gd name="connsiteY9233" fmla="*/ 2338546 h 10285413"/>
              <a:gd name="connsiteX9234" fmla="*/ 812644 w 11806666"/>
              <a:gd name="connsiteY9234" fmla="*/ 2318479 h 10285413"/>
              <a:gd name="connsiteX9235" fmla="*/ 822675 w 11806666"/>
              <a:gd name="connsiteY9235" fmla="*/ 2298416 h 10285413"/>
              <a:gd name="connsiteX9236" fmla="*/ 902937 w 11806666"/>
              <a:gd name="connsiteY9236" fmla="*/ 2258285 h 10285413"/>
              <a:gd name="connsiteX9237" fmla="*/ 933034 w 11806666"/>
              <a:gd name="connsiteY9237" fmla="*/ 2208122 h 10285413"/>
              <a:gd name="connsiteX9238" fmla="*/ 943067 w 11806666"/>
              <a:gd name="connsiteY9238" fmla="*/ 2198089 h 10285413"/>
              <a:gd name="connsiteX9239" fmla="*/ 943067 w 11806666"/>
              <a:gd name="connsiteY9239" fmla="*/ 2178022 h 10285413"/>
              <a:gd name="connsiteX9240" fmla="*/ 1023328 w 11806666"/>
              <a:gd name="connsiteY9240" fmla="*/ 2137894 h 10285413"/>
              <a:gd name="connsiteX9241" fmla="*/ 1043395 w 11806666"/>
              <a:gd name="connsiteY9241" fmla="*/ 2137894 h 10285413"/>
              <a:gd name="connsiteX9242" fmla="*/ 1063459 w 11806666"/>
              <a:gd name="connsiteY9242" fmla="*/ 2117827 h 10285413"/>
              <a:gd name="connsiteX9243" fmla="*/ 1103590 w 11806666"/>
              <a:gd name="connsiteY9243" fmla="*/ 2097763 h 10285413"/>
              <a:gd name="connsiteX9244" fmla="*/ 1083526 w 11806666"/>
              <a:gd name="connsiteY9244" fmla="*/ 2097763 h 10285413"/>
              <a:gd name="connsiteX9245" fmla="*/ 1043395 w 11806666"/>
              <a:gd name="connsiteY9245" fmla="*/ 2097763 h 10285413"/>
              <a:gd name="connsiteX9246" fmla="*/ 902937 w 11806666"/>
              <a:gd name="connsiteY9246" fmla="*/ 2117827 h 10285413"/>
              <a:gd name="connsiteX9247" fmla="*/ 822675 w 11806666"/>
              <a:gd name="connsiteY9247" fmla="*/ 2147924 h 10285413"/>
              <a:gd name="connsiteX9248" fmla="*/ 802611 w 11806666"/>
              <a:gd name="connsiteY9248" fmla="*/ 2178022 h 10285413"/>
              <a:gd name="connsiteX9249" fmla="*/ 722348 w 11806666"/>
              <a:gd name="connsiteY9249" fmla="*/ 2208122 h 10285413"/>
              <a:gd name="connsiteX9250" fmla="*/ 682218 w 11806666"/>
              <a:gd name="connsiteY9250" fmla="*/ 2218153 h 10285413"/>
              <a:gd name="connsiteX9251" fmla="*/ 682218 w 11806666"/>
              <a:gd name="connsiteY9251" fmla="*/ 2178022 h 10285413"/>
              <a:gd name="connsiteX9252" fmla="*/ 702284 w 11806666"/>
              <a:gd name="connsiteY9252" fmla="*/ 2147924 h 10285413"/>
              <a:gd name="connsiteX9253" fmla="*/ 762479 w 11806666"/>
              <a:gd name="connsiteY9253" fmla="*/ 2137894 h 10285413"/>
              <a:gd name="connsiteX9254" fmla="*/ 902937 w 11806666"/>
              <a:gd name="connsiteY9254" fmla="*/ 2077696 h 10285413"/>
              <a:gd name="connsiteX9255" fmla="*/ 862806 w 11806666"/>
              <a:gd name="connsiteY9255" fmla="*/ 2077696 h 10285413"/>
              <a:gd name="connsiteX9256" fmla="*/ 822675 w 11806666"/>
              <a:gd name="connsiteY9256" fmla="*/ 2077696 h 10285413"/>
              <a:gd name="connsiteX9257" fmla="*/ 862806 w 11806666"/>
              <a:gd name="connsiteY9257" fmla="*/ 2057631 h 10285413"/>
              <a:gd name="connsiteX9258" fmla="*/ 882870 w 11806666"/>
              <a:gd name="connsiteY9258" fmla="*/ 2037567 h 10285413"/>
              <a:gd name="connsiteX9259" fmla="*/ 742412 w 11806666"/>
              <a:gd name="connsiteY9259" fmla="*/ 2037567 h 10285413"/>
              <a:gd name="connsiteX9260" fmla="*/ 722348 w 11806666"/>
              <a:gd name="connsiteY9260" fmla="*/ 1997436 h 10285413"/>
              <a:gd name="connsiteX9261" fmla="*/ 722348 w 11806666"/>
              <a:gd name="connsiteY9261" fmla="*/ 1977369 h 10285413"/>
              <a:gd name="connsiteX9262" fmla="*/ 702284 w 11806666"/>
              <a:gd name="connsiteY9262" fmla="*/ 1997436 h 10285413"/>
              <a:gd name="connsiteX9263" fmla="*/ 682218 w 11806666"/>
              <a:gd name="connsiteY9263" fmla="*/ 1997436 h 10285413"/>
              <a:gd name="connsiteX9264" fmla="*/ 702284 w 11806666"/>
              <a:gd name="connsiteY9264" fmla="*/ 1957305 h 10285413"/>
              <a:gd name="connsiteX9265" fmla="*/ 882870 w 11806666"/>
              <a:gd name="connsiteY9265" fmla="*/ 1897110 h 10285413"/>
              <a:gd name="connsiteX9266" fmla="*/ 902937 w 11806666"/>
              <a:gd name="connsiteY9266" fmla="*/ 1877043 h 10285413"/>
              <a:gd name="connsiteX9267" fmla="*/ 923001 w 11806666"/>
              <a:gd name="connsiteY9267" fmla="*/ 1867012 h 10285413"/>
              <a:gd name="connsiteX9268" fmla="*/ 963133 w 11806666"/>
              <a:gd name="connsiteY9268" fmla="*/ 1856979 h 10285413"/>
              <a:gd name="connsiteX9269" fmla="*/ 983197 w 11806666"/>
              <a:gd name="connsiteY9269" fmla="*/ 1856979 h 10285413"/>
              <a:gd name="connsiteX9270" fmla="*/ 963133 w 11806666"/>
              <a:gd name="connsiteY9270" fmla="*/ 1836914 h 10285413"/>
              <a:gd name="connsiteX9271" fmla="*/ 983197 w 11806666"/>
              <a:gd name="connsiteY9271" fmla="*/ 1836914 h 10285413"/>
              <a:gd name="connsiteX9272" fmla="*/ 1003264 w 11806666"/>
              <a:gd name="connsiteY9272" fmla="*/ 1796783 h 10285413"/>
              <a:gd name="connsiteX9273" fmla="*/ 1043395 w 11806666"/>
              <a:gd name="connsiteY9273" fmla="*/ 1776716 h 10285413"/>
              <a:gd name="connsiteX9274" fmla="*/ 1063459 w 11806666"/>
              <a:gd name="connsiteY9274" fmla="*/ 1736588 h 10285413"/>
              <a:gd name="connsiteX9275" fmla="*/ 1063459 w 11806666"/>
              <a:gd name="connsiteY9275" fmla="*/ 1716521 h 10285413"/>
              <a:gd name="connsiteX9276" fmla="*/ 1003264 w 11806666"/>
              <a:gd name="connsiteY9276" fmla="*/ 1676390 h 10285413"/>
              <a:gd name="connsiteX9277" fmla="*/ 1003264 w 11806666"/>
              <a:gd name="connsiteY9277" fmla="*/ 1636259 h 10285413"/>
              <a:gd name="connsiteX9278" fmla="*/ 1023328 w 11806666"/>
              <a:gd name="connsiteY9278" fmla="*/ 1616195 h 10285413"/>
              <a:gd name="connsiteX9279" fmla="*/ 1003264 w 11806666"/>
              <a:gd name="connsiteY9279" fmla="*/ 1606161 h 10285413"/>
              <a:gd name="connsiteX9280" fmla="*/ 1003264 w 11806666"/>
              <a:gd name="connsiteY9280" fmla="*/ 1596131 h 10285413"/>
              <a:gd name="connsiteX9281" fmla="*/ 1003264 w 11806666"/>
              <a:gd name="connsiteY9281" fmla="*/ 1586097 h 10285413"/>
              <a:gd name="connsiteX9282" fmla="*/ 983197 w 11806666"/>
              <a:gd name="connsiteY9282" fmla="*/ 1576064 h 10285413"/>
              <a:gd name="connsiteX9283" fmla="*/ 963133 w 11806666"/>
              <a:gd name="connsiteY9283" fmla="*/ 1545966 h 10285413"/>
              <a:gd name="connsiteX9284" fmla="*/ 882870 w 11806666"/>
              <a:gd name="connsiteY9284" fmla="*/ 1535933 h 10285413"/>
              <a:gd name="connsiteX9285" fmla="*/ 842742 w 11806666"/>
              <a:gd name="connsiteY9285" fmla="*/ 1515868 h 10285413"/>
              <a:gd name="connsiteX9286" fmla="*/ 862806 w 11806666"/>
              <a:gd name="connsiteY9286" fmla="*/ 1455673 h 10285413"/>
              <a:gd name="connsiteX9287" fmla="*/ 882870 w 11806666"/>
              <a:gd name="connsiteY9287" fmla="*/ 1435606 h 10285413"/>
              <a:gd name="connsiteX9288" fmla="*/ 902937 w 11806666"/>
              <a:gd name="connsiteY9288" fmla="*/ 1455673 h 10285413"/>
              <a:gd name="connsiteX9289" fmla="*/ 923001 w 11806666"/>
              <a:gd name="connsiteY9289" fmla="*/ 1455673 h 10285413"/>
              <a:gd name="connsiteX9290" fmla="*/ 1003264 w 11806666"/>
              <a:gd name="connsiteY9290" fmla="*/ 1315216 h 10285413"/>
              <a:gd name="connsiteX9291" fmla="*/ 1043395 w 11806666"/>
              <a:gd name="connsiteY9291" fmla="*/ 1295151 h 10285413"/>
              <a:gd name="connsiteX9292" fmla="*/ 1083526 w 11806666"/>
              <a:gd name="connsiteY9292" fmla="*/ 1275085 h 10285413"/>
              <a:gd name="connsiteX9293" fmla="*/ 1123654 w 11806666"/>
              <a:gd name="connsiteY9293" fmla="*/ 1234953 h 10285413"/>
              <a:gd name="connsiteX9294" fmla="*/ 1163784 w 11806666"/>
              <a:gd name="connsiteY9294" fmla="*/ 1194825 h 10285413"/>
              <a:gd name="connsiteX9295" fmla="*/ 1163784 w 11806666"/>
              <a:gd name="connsiteY9295" fmla="*/ 1174758 h 10285413"/>
              <a:gd name="connsiteX9296" fmla="*/ 1163784 w 11806666"/>
              <a:gd name="connsiteY9296" fmla="*/ 1114563 h 10285413"/>
              <a:gd name="connsiteX9297" fmla="*/ 1183850 w 11806666"/>
              <a:gd name="connsiteY9297" fmla="*/ 1094499 h 10285413"/>
              <a:gd name="connsiteX9298" fmla="*/ 1203915 w 11806666"/>
              <a:gd name="connsiteY9298" fmla="*/ 1094499 h 10285413"/>
              <a:gd name="connsiteX9299" fmla="*/ 1223981 w 11806666"/>
              <a:gd name="connsiteY9299" fmla="*/ 1114563 h 10285413"/>
              <a:gd name="connsiteX9300" fmla="*/ 1223981 w 11806666"/>
              <a:gd name="connsiteY9300" fmla="*/ 1054368 h 10285413"/>
              <a:gd name="connsiteX9301" fmla="*/ 1244048 w 11806666"/>
              <a:gd name="connsiteY9301" fmla="*/ 1014237 h 10285413"/>
              <a:gd name="connsiteX9302" fmla="*/ 1404568 w 11806666"/>
              <a:gd name="connsiteY9302" fmla="*/ 853715 h 10285413"/>
              <a:gd name="connsiteX9303" fmla="*/ 1444700 w 11806666"/>
              <a:gd name="connsiteY9303" fmla="*/ 833648 h 10285413"/>
              <a:gd name="connsiteX9304" fmla="*/ 1484831 w 11806666"/>
              <a:gd name="connsiteY9304" fmla="*/ 803550 h 10285413"/>
              <a:gd name="connsiteX9305" fmla="*/ 1545026 w 11806666"/>
              <a:gd name="connsiteY9305" fmla="*/ 733322 h 10285413"/>
              <a:gd name="connsiteX9306" fmla="*/ 1645353 w 11806666"/>
              <a:gd name="connsiteY9306" fmla="*/ 653062 h 10285413"/>
              <a:gd name="connsiteX9307" fmla="*/ 1685484 w 11806666"/>
              <a:gd name="connsiteY9307" fmla="*/ 612931 h 10285413"/>
              <a:gd name="connsiteX9308" fmla="*/ 1705548 w 11806666"/>
              <a:gd name="connsiteY9308" fmla="*/ 572800 h 10285413"/>
              <a:gd name="connsiteX9309" fmla="*/ 1906198 w 11806666"/>
              <a:gd name="connsiteY9309" fmla="*/ 392211 h 10285413"/>
              <a:gd name="connsiteX9310" fmla="*/ 1946331 w 11806666"/>
              <a:gd name="connsiteY9310" fmla="*/ 342050 h 10285413"/>
              <a:gd name="connsiteX9311" fmla="*/ 1986461 w 11806666"/>
              <a:gd name="connsiteY9311" fmla="*/ 311952 h 10285413"/>
              <a:gd name="connsiteX9312" fmla="*/ 2026592 w 11806666"/>
              <a:gd name="connsiteY9312" fmla="*/ 251754 h 10285413"/>
              <a:gd name="connsiteX9313" fmla="*/ 2036623 w 11806666"/>
              <a:gd name="connsiteY9313" fmla="*/ 231690 h 10285413"/>
              <a:gd name="connsiteX9314" fmla="*/ 2046656 w 11806666"/>
              <a:gd name="connsiteY9314" fmla="*/ 211626 h 10285413"/>
              <a:gd name="connsiteX9315" fmla="*/ 2086787 w 11806666"/>
              <a:gd name="connsiteY9315" fmla="*/ 191559 h 10285413"/>
              <a:gd name="connsiteX9316" fmla="*/ 2106851 w 11806666"/>
              <a:gd name="connsiteY9316" fmla="*/ 171494 h 10285413"/>
              <a:gd name="connsiteX9317" fmla="*/ 2207179 w 11806666"/>
              <a:gd name="connsiteY9317" fmla="*/ 71168 h 10285413"/>
              <a:gd name="connsiteX9318" fmla="*/ 2268628 w 11806666"/>
              <a:gd name="connsiteY9318" fmla="*/ 7210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Lst>
            <a:rect l="l" t="t" r="r" b="b"/>
            <a:pathLst>
              <a:path w="11806666" h="10285413">
                <a:moveTo>
                  <a:pt x="9791860" y="10284402"/>
                </a:moveTo>
                <a:lnTo>
                  <a:pt x="9793882" y="10285413"/>
                </a:lnTo>
                <a:lnTo>
                  <a:pt x="9791860" y="10285413"/>
                </a:lnTo>
                <a:close/>
                <a:moveTo>
                  <a:pt x="9069508" y="10284402"/>
                </a:moveTo>
                <a:lnTo>
                  <a:pt x="9069104" y="10285413"/>
                </a:lnTo>
                <a:lnTo>
                  <a:pt x="9068497" y="10285413"/>
                </a:lnTo>
                <a:close/>
                <a:moveTo>
                  <a:pt x="7925787" y="10284402"/>
                </a:moveTo>
                <a:lnTo>
                  <a:pt x="7926124" y="10285413"/>
                </a:lnTo>
                <a:lnTo>
                  <a:pt x="7924776" y="10285413"/>
                </a:lnTo>
                <a:close/>
                <a:moveTo>
                  <a:pt x="7293731" y="10284402"/>
                </a:moveTo>
                <a:lnTo>
                  <a:pt x="7298281" y="10285413"/>
                </a:lnTo>
                <a:lnTo>
                  <a:pt x="7289180" y="10285413"/>
                </a:lnTo>
                <a:close/>
                <a:moveTo>
                  <a:pt x="5457755" y="10284402"/>
                </a:moveTo>
                <a:lnTo>
                  <a:pt x="5456744" y="10285413"/>
                </a:lnTo>
                <a:lnTo>
                  <a:pt x="5455733" y="10285413"/>
                </a:lnTo>
                <a:close/>
                <a:moveTo>
                  <a:pt x="10448996" y="10271861"/>
                </a:moveTo>
                <a:cubicBezTo>
                  <a:pt x="10452340" y="10270189"/>
                  <a:pt x="10454012" y="10271025"/>
                  <a:pt x="10454012" y="10274368"/>
                </a:cubicBezTo>
                <a:lnTo>
                  <a:pt x="10454012" y="10285413"/>
                </a:lnTo>
                <a:lnTo>
                  <a:pt x="10433948" y="10285413"/>
                </a:lnTo>
                <a:lnTo>
                  <a:pt x="10433948" y="10284402"/>
                </a:lnTo>
                <a:cubicBezTo>
                  <a:pt x="10440636" y="10277712"/>
                  <a:pt x="10445652" y="10273532"/>
                  <a:pt x="10448996" y="10271861"/>
                </a:cubicBezTo>
                <a:close/>
                <a:moveTo>
                  <a:pt x="11015844" y="10264335"/>
                </a:moveTo>
                <a:cubicBezTo>
                  <a:pt x="11015844" y="10277712"/>
                  <a:pt x="11015844" y="10284402"/>
                  <a:pt x="11015844" y="10284402"/>
                </a:cubicBezTo>
                <a:lnTo>
                  <a:pt x="11035908" y="10284402"/>
                </a:lnTo>
                <a:cubicBezTo>
                  <a:pt x="11035908" y="10271025"/>
                  <a:pt x="11032564" y="10264335"/>
                  <a:pt x="11025872" y="10264335"/>
                </a:cubicBezTo>
                <a:cubicBezTo>
                  <a:pt x="11019188" y="10264335"/>
                  <a:pt x="11015844" y="10264335"/>
                  <a:pt x="11015844" y="10264335"/>
                </a:cubicBezTo>
                <a:close/>
                <a:moveTo>
                  <a:pt x="10775060" y="10264335"/>
                </a:moveTo>
                <a:lnTo>
                  <a:pt x="10795124" y="10284402"/>
                </a:lnTo>
                <a:cubicBezTo>
                  <a:pt x="10795124" y="10284402"/>
                  <a:pt x="10788436" y="10284402"/>
                  <a:pt x="10775060" y="10284402"/>
                </a:cubicBezTo>
                <a:cubicBezTo>
                  <a:pt x="10775060" y="10284402"/>
                  <a:pt x="10775060" y="10277712"/>
                  <a:pt x="10775060" y="10264335"/>
                </a:cubicBezTo>
                <a:close/>
                <a:moveTo>
                  <a:pt x="10323588" y="10264335"/>
                </a:moveTo>
                <a:cubicBezTo>
                  <a:pt x="10330276" y="10264335"/>
                  <a:pt x="10340308" y="10264335"/>
                  <a:pt x="10353688" y="10264335"/>
                </a:cubicBezTo>
                <a:cubicBezTo>
                  <a:pt x="10380440" y="10264335"/>
                  <a:pt x="10398836" y="10271024"/>
                  <a:pt x="10408868" y="10284401"/>
                </a:cubicBezTo>
                <a:lnTo>
                  <a:pt x="10409220" y="10285413"/>
                </a:lnTo>
                <a:lnTo>
                  <a:pt x="10312544" y="10285413"/>
                </a:lnTo>
                <a:lnTo>
                  <a:pt x="10313556" y="10284402"/>
                </a:lnTo>
                <a:cubicBezTo>
                  <a:pt x="10313556" y="10271025"/>
                  <a:pt x="10316900" y="10264335"/>
                  <a:pt x="10323588" y="10264335"/>
                </a:cubicBezTo>
                <a:close/>
                <a:moveTo>
                  <a:pt x="9310292" y="10264335"/>
                </a:moveTo>
                <a:lnTo>
                  <a:pt x="9330356" y="10284402"/>
                </a:lnTo>
                <a:cubicBezTo>
                  <a:pt x="9343733" y="10271025"/>
                  <a:pt x="9343733" y="10264335"/>
                  <a:pt x="9330356" y="10264335"/>
                </a:cubicBezTo>
                <a:close/>
                <a:moveTo>
                  <a:pt x="6420889" y="10264335"/>
                </a:moveTo>
                <a:lnTo>
                  <a:pt x="6461019" y="10284402"/>
                </a:lnTo>
                <a:lnTo>
                  <a:pt x="6420889" y="10284402"/>
                </a:lnTo>
                <a:cubicBezTo>
                  <a:pt x="6420889" y="10271025"/>
                  <a:pt x="6420889" y="10264335"/>
                  <a:pt x="6420889" y="10264335"/>
                </a:cubicBezTo>
                <a:close/>
                <a:moveTo>
                  <a:pt x="10398832" y="10251794"/>
                </a:moveTo>
                <a:cubicBezTo>
                  <a:pt x="10402180" y="10250125"/>
                  <a:pt x="10407196" y="10250958"/>
                  <a:pt x="10413880" y="10254301"/>
                </a:cubicBezTo>
                <a:cubicBezTo>
                  <a:pt x="10427260" y="10260991"/>
                  <a:pt x="10433948" y="10264335"/>
                  <a:pt x="10433948" y="10264335"/>
                </a:cubicBezTo>
                <a:cubicBezTo>
                  <a:pt x="10433948" y="10264335"/>
                  <a:pt x="10427260" y="10264335"/>
                  <a:pt x="10413880" y="10264335"/>
                </a:cubicBezTo>
                <a:cubicBezTo>
                  <a:pt x="10413880" y="10264335"/>
                  <a:pt x="10407196" y="10264335"/>
                  <a:pt x="10393816" y="10264335"/>
                </a:cubicBezTo>
                <a:cubicBezTo>
                  <a:pt x="10393816" y="10257648"/>
                  <a:pt x="10395488" y="10253468"/>
                  <a:pt x="10398832" y="10251794"/>
                </a:cubicBezTo>
                <a:close/>
                <a:moveTo>
                  <a:pt x="11176364" y="10224204"/>
                </a:moveTo>
                <a:lnTo>
                  <a:pt x="11196428" y="10244271"/>
                </a:lnTo>
                <a:lnTo>
                  <a:pt x="11156296" y="10264335"/>
                </a:lnTo>
                <a:cubicBezTo>
                  <a:pt x="11156296" y="10250958"/>
                  <a:pt x="11162988" y="10237581"/>
                  <a:pt x="11176364" y="10224204"/>
                </a:cubicBezTo>
                <a:close/>
                <a:moveTo>
                  <a:pt x="10714860" y="10224204"/>
                </a:moveTo>
                <a:lnTo>
                  <a:pt x="10734928" y="10224204"/>
                </a:lnTo>
                <a:cubicBezTo>
                  <a:pt x="10734928" y="10237581"/>
                  <a:pt x="10741616" y="10240927"/>
                  <a:pt x="10754992" y="10234237"/>
                </a:cubicBezTo>
                <a:cubicBezTo>
                  <a:pt x="10768368" y="10227547"/>
                  <a:pt x="10768368" y="10230894"/>
                  <a:pt x="10754992" y="10244271"/>
                </a:cubicBezTo>
                <a:cubicBezTo>
                  <a:pt x="10754992" y="10257648"/>
                  <a:pt x="10754992" y="10264335"/>
                  <a:pt x="10754992" y="10264335"/>
                </a:cubicBezTo>
                <a:cubicBezTo>
                  <a:pt x="10754992" y="10277712"/>
                  <a:pt x="10748304" y="10284402"/>
                  <a:pt x="10734928" y="10284402"/>
                </a:cubicBezTo>
                <a:cubicBezTo>
                  <a:pt x="10721552" y="10284402"/>
                  <a:pt x="10714860" y="10284402"/>
                  <a:pt x="10714860" y="10284402"/>
                </a:cubicBezTo>
                <a:lnTo>
                  <a:pt x="10715536" y="10285413"/>
                </a:lnTo>
                <a:lnTo>
                  <a:pt x="10686568" y="10285413"/>
                </a:lnTo>
                <a:lnTo>
                  <a:pt x="10694796" y="10244271"/>
                </a:lnTo>
                <a:cubicBezTo>
                  <a:pt x="10708172" y="10257648"/>
                  <a:pt x="10714860" y="10250958"/>
                  <a:pt x="10714860" y="10224204"/>
                </a:cubicBezTo>
                <a:close/>
                <a:moveTo>
                  <a:pt x="10333624" y="10224204"/>
                </a:moveTo>
                <a:cubicBezTo>
                  <a:pt x="10347000" y="10224204"/>
                  <a:pt x="10353688" y="10230894"/>
                  <a:pt x="10353688" y="10244271"/>
                </a:cubicBezTo>
                <a:lnTo>
                  <a:pt x="10353688" y="10264335"/>
                </a:lnTo>
                <a:cubicBezTo>
                  <a:pt x="10340308" y="10264335"/>
                  <a:pt x="10333624" y="10257648"/>
                  <a:pt x="10333624" y="10244271"/>
                </a:cubicBezTo>
                <a:close/>
                <a:moveTo>
                  <a:pt x="6842261" y="10224204"/>
                </a:moveTo>
                <a:cubicBezTo>
                  <a:pt x="6842261" y="10224204"/>
                  <a:pt x="6838917" y="10227547"/>
                  <a:pt x="6832227" y="10234237"/>
                </a:cubicBezTo>
                <a:cubicBezTo>
                  <a:pt x="6825540" y="10240927"/>
                  <a:pt x="6822194" y="10244271"/>
                  <a:pt x="6822194" y="10244271"/>
                </a:cubicBezTo>
                <a:lnTo>
                  <a:pt x="6862325" y="10244271"/>
                </a:lnTo>
                <a:cubicBezTo>
                  <a:pt x="6862325" y="10244271"/>
                  <a:pt x="6869015" y="10237581"/>
                  <a:pt x="6882392" y="10224204"/>
                </a:cubicBezTo>
                <a:close/>
                <a:moveTo>
                  <a:pt x="5517951" y="10224204"/>
                </a:moveTo>
                <a:cubicBezTo>
                  <a:pt x="5531328" y="10224204"/>
                  <a:pt x="5538015" y="10230894"/>
                  <a:pt x="5538015" y="10244271"/>
                </a:cubicBezTo>
                <a:cubicBezTo>
                  <a:pt x="5538015" y="10257648"/>
                  <a:pt x="5534671" y="10264335"/>
                  <a:pt x="5527984" y="10264335"/>
                </a:cubicBezTo>
                <a:cubicBezTo>
                  <a:pt x="5521295" y="10264335"/>
                  <a:pt x="5517951" y="10264335"/>
                  <a:pt x="5517951" y="10264335"/>
                </a:cubicBezTo>
                <a:cubicBezTo>
                  <a:pt x="5517951" y="10264335"/>
                  <a:pt x="5517951" y="10257648"/>
                  <a:pt x="5517951" y="10244271"/>
                </a:cubicBezTo>
                <a:close/>
                <a:moveTo>
                  <a:pt x="7218484" y="10214173"/>
                </a:moveTo>
                <a:cubicBezTo>
                  <a:pt x="7221830" y="10214173"/>
                  <a:pt x="7223502" y="10217517"/>
                  <a:pt x="7223502" y="10224204"/>
                </a:cubicBezTo>
                <a:lnTo>
                  <a:pt x="7203435" y="10224204"/>
                </a:lnTo>
                <a:cubicBezTo>
                  <a:pt x="7210125" y="10217517"/>
                  <a:pt x="7215141" y="10214173"/>
                  <a:pt x="7218484" y="10214173"/>
                </a:cubicBezTo>
                <a:close/>
                <a:moveTo>
                  <a:pt x="10293492" y="10204140"/>
                </a:moveTo>
                <a:lnTo>
                  <a:pt x="10313556" y="10204140"/>
                </a:lnTo>
                <a:cubicBezTo>
                  <a:pt x="10313556" y="10217517"/>
                  <a:pt x="10313556" y="10224204"/>
                  <a:pt x="10313556" y="10224204"/>
                </a:cubicBezTo>
                <a:close/>
                <a:moveTo>
                  <a:pt x="9625692" y="10202886"/>
                </a:moveTo>
                <a:cubicBezTo>
                  <a:pt x="9629456" y="10205393"/>
                  <a:pt x="9631335" y="10219188"/>
                  <a:pt x="9631335" y="10244271"/>
                </a:cubicBezTo>
                <a:cubicBezTo>
                  <a:pt x="9631335" y="10257648"/>
                  <a:pt x="9651402" y="10257648"/>
                  <a:pt x="9691533" y="10244271"/>
                </a:cubicBezTo>
                <a:lnTo>
                  <a:pt x="9691533" y="10264335"/>
                </a:lnTo>
                <a:cubicBezTo>
                  <a:pt x="9678156" y="10277712"/>
                  <a:pt x="9661433" y="10284402"/>
                  <a:pt x="9641369" y="10284402"/>
                </a:cubicBezTo>
                <a:lnTo>
                  <a:pt x="9635807" y="10285413"/>
                </a:lnTo>
                <a:lnTo>
                  <a:pt x="9591207" y="10285413"/>
                </a:lnTo>
                <a:lnTo>
                  <a:pt x="9591207" y="10284402"/>
                </a:lnTo>
                <a:cubicBezTo>
                  <a:pt x="9607927" y="10225878"/>
                  <a:pt x="9619422" y="10198706"/>
                  <a:pt x="9625692" y="10202886"/>
                </a:cubicBezTo>
                <a:close/>
                <a:moveTo>
                  <a:pt x="9250097" y="10184075"/>
                </a:moveTo>
                <a:cubicBezTo>
                  <a:pt x="9236720" y="10197450"/>
                  <a:pt x="9230030" y="10210829"/>
                  <a:pt x="9230030" y="10224204"/>
                </a:cubicBezTo>
                <a:lnTo>
                  <a:pt x="9250097" y="10204140"/>
                </a:lnTo>
                <a:cubicBezTo>
                  <a:pt x="9263474" y="10204140"/>
                  <a:pt x="9270161" y="10197450"/>
                  <a:pt x="9270161" y="10184075"/>
                </a:cubicBezTo>
                <a:close/>
                <a:moveTo>
                  <a:pt x="7303761" y="10184075"/>
                </a:moveTo>
                <a:cubicBezTo>
                  <a:pt x="7303761" y="10184075"/>
                  <a:pt x="7300418" y="10187419"/>
                  <a:pt x="7293731" y="10194106"/>
                </a:cubicBezTo>
                <a:cubicBezTo>
                  <a:pt x="7287041" y="10200796"/>
                  <a:pt x="7277007" y="10210829"/>
                  <a:pt x="7263631" y="10224204"/>
                </a:cubicBezTo>
                <a:close/>
                <a:moveTo>
                  <a:pt x="5558082" y="10184075"/>
                </a:moveTo>
                <a:cubicBezTo>
                  <a:pt x="5558082" y="10184075"/>
                  <a:pt x="5564772" y="10184075"/>
                  <a:pt x="5578146" y="10184075"/>
                </a:cubicBezTo>
                <a:cubicBezTo>
                  <a:pt x="5578146" y="10197450"/>
                  <a:pt x="5574803" y="10204140"/>
                  <a:pt x="5568115" y="10204140"/>
                </a:cubicBezTo>
                <a:cubicBezTo>
                  <a:pt x="5561425" y="10204140"/>
                  <a:pt x="5558082" y="10200796"/>
                  <a:pt x="5558082" y="10194106"/>
                </a:cubicBezTo>
                <a:cubicBezTo>
                  <a:pt x="5558082" y="10187419"/>
                  <a:pt x="5558082" y="10184075"/>
                  <a:pt x="5558082" y="10184075"/>
                </a:cubicBezTo>
                <a:close/>
                <a:moveTo>
                  <a:pt x="10433948" y="10164009"/>
                </a:moveTo>
                <a:cubicBezTo>
                  <a:pt x="10433948" y="10164009"/>
                  <a:pt x="10437292" y="10164009"/>
                  <a:pt x="10443980" y="10164009"/>
                </a:cubicBezTo>
                <a:cubicBezTo>
                  <a:pt x="10450668" y="10164009"/>
                  <a:pt x="10457356" y="10167352"/>
                  <a:pt x="10464048" y="10174042"/>
                </a:cubicBezTo>
                <a:cubicBezTo>
                  <a:pt x="10470732" y="10180729"/>
                  <a:pt x="10474080" y="10190763"/>
                  <a:pt x="10474080" y="10204140"/>
                </a:cubicBezTo>
                <a:lnTo>
                  <a:pt x="10514208" y="10244271"/>
                </a:lnTo>
                <a:cubicBezTo>
                  <a:pt x="10514208" y="10244271"/>
                  <a:pt x="10520896" y="10250958"/>
                  <a:pt x="10534276" y="10264335"/>
                </a:cubicBezTo>
                <a:lnTo>
                  <a:pt x="10514208" y="10284402"/>
                </a:lnTo>
                <a:lnTo>
                  <a:pt x="10494144" y="10284402"/>
                </a:lnTo>
                <a:lnTo>
                  <a:pt x="10494144" y="10285413"/>
                </a:lnTo>
                <a:lnTo>
                  <a:pt x="10460720" y="10285413"/>
                </a:lnTo>
                <a:lnTo>
                  <a:pt x="10461536" y="10280638"/>
                </a:lnTo>
                <a:cubicBezTo>
                  <a:pt x="10466552" y="10243016"/>
                  <a:pt x="10464044" y="10224204"/>
                  <a:pt x="10454012" y="10224204"/>
                </a:cubicBezTo>
                <a:cubicBezTo>
                  <a:pt x="10440636" y="10210829"/>
                  <a:pt x="10433948" y="10204140"/>
                  <a:pt x="10433948" y="10204140"/>
                </a:cubicBezTo>
                <a:cubicBezTo>
                  <a:pt x="10420572" y="10190763"/>
                  <a:pt x="10420572" y="10177386"/>
                  <a:pt x="10433948" y="10164009"/>
                </a:cubicBezTo>
                <a:close/>
                <a:moveTo>
                  <a:pt x="9751729" y="10164009"/>
                </a:moveTo>
                <a:cubicBezTo>
                  <a:pt x="9751729" y="10164009"/>
                  <a:pt x="9751729" y="10170698"/>
                  <a:pt x="9751729" y="10184075"/>
                </a:cubicBezTo>
                <a:cubicBezTo>
                  <a:pt x="9751729" y="10184075"/>
                  <a:pt x="9745039" y="10184075"/>
                  <a:pt x="9731662" y="10184075"/>
                </a:cubicBezTo>
                <a:close/>
                <a:moveTo>
                  <a:pt x="9591207" y="10164009"/>
                </a:moveTo>
                <a:cubicBezTo>
                  <a:pt x="9617958" y="10177386"/>
                  <a:pt x="9617958" y="10197450"/>
                  <a:pt x="9591207" y="10224204"/>
                </a:cubicBezTo>
                <a:cubicBezTo>
                  <a:pt x="9577830" y="10237581"/>
                  <a:pt x="9571140" y="10237581"/>
                  <a:pt x="9571140" y="10224204"/>
                </a:cubicBezTo>
                <a:close/>
                <a:moveTo>
                  <a:pt x="6501151" y="10164009"/>
                </a:moveTo>
                <a:lnTo>
                  <a:pt x="6481086" y="10184075"/>
                </a:lnTo>
                <a:cubicBezTo>
                  <a:pt x="6481086" y="10177386"/>
                  <a:pt x="6482758" y="10172370"/>
                  <a:pt x="6486101" y="10169024"/>
                </a:cubicBezTo>
                <a:close/>
                <a:moveTo>
                  <a:pt x="10605936" y="10161142"/>
                </a:moveTo>
                <a:lnTo>
                  <a:pt x="10614536" y="10164009"/>
                </a:lnTo>
                <a:cubicBezTo>
                  <a:pt x="10614536" y="10177386"/>
                  <a:pt x="10621224" y="10184075"/>
                  <a:pt x="10634600" y="10184075"/>
                </a:cubicBezTo>
                <a:cubicBezTo>
                  <a:pt x="10647980" y="10184075"/>
                  <a:pt x="10654664" y="10190763"/>
                  <a:pt x="10654664" y="10204140"/>
                </a:cubicBezTo>
                <a:lnTo>
                  <a:pt x="10634600" y="10204140"/>
                </a:lnTo>
                <a:close/>
                <a:moveTo>
                  <a:pt x="6512615" y="10152543"/>
                </a:moveTo>
                <a:lnTo>
                  <a:pt x="6513691" y="10158993"/>
                </a:lnTo>
                <a:cubicBezTo>
                  <a:pt x="6512020" y="10162337"/>
                  <a:pt x="6507837" y="10164009"/>
                  <a:pt x="6501151" y="10164009"/>
                </a:cubicBezTo>
                <a:close/>
                <a:moveTo>
                  <a:pt x="10594472" y="10143944"/>
                </a:moveTo>
                <a:lnTo>
                  <a:pt x="10605936" y="10161142"/>
                </a:lnTo>
                <a:lnTo>
                  <a:pt x="10599484" y="10158993"/>
                </a:lnTo>
                <a:cubicBezTo>
                  <a:pt x="10596140" y="10155650"/>
                  <a:pt x="10594472" y="10150631"/>
                  <a:pt x="10594472" y="10143944"/>
                </a:cubicBezTo>
                <a:close/>
                <a:moveTo>
                  <a:pt x="6564215" y="10141078"/>
                </a:moveTo>
                <a:lnTo>
                  <a:pt x="6561345" y="10143944"/>
                </a:lnTo>
                <a:lnTo>
                  <a:pt x="6559701" y="10141642"/>
                </a:lnTo>
                <a:close/>
                <a:moveTo>
                  <a:pt x="9931063" y="10137673"/>
                </a:moveTo>
                <a:cubicBezTo>
                  <a:pt x="9931899" y="10138510"/>
                  <a:pt x="9932317" y="10140600"/>
                  <a:pt x="9932317" y="10143944"/>
                </a:cubicBezTo>
                <a:cubicBezTo>
                  <a:pt x="9945694" y="10157319"/>
                  <a:pt x="9952381" y="10164009"/>
                  <a:pt x="9952381" y="10164009"/>
                </a:cubicBezTo>
                <a:cubicBezTo>
                  <a:pt x="9952381" y="10164009"/>
                  <a:pt x="9945694" y="10170698"/>
                  <a:pt x="9932317" y="10184075"/>
                </a:cubicBezTo>
                <a:cubicBezTo>
                  <a:pt x="9918940" y="10197450"/>
                  <a:pt x="9905563" y="10217517"/>
                  <a:pt x="9892186" y="10244271"/>
                </a:cubicBezTo>
                <a:cubicBezTo>
                  <a:pt x="9878809" y="10271025"/>
                  <a:pt x="9878809" y="10284402"/>
                  <a:pt x="9892186" y="10284402"/>
                </a:cubicBezTo>
                <a:lnTo>
                  <a:pt x="9892355" y="10285413"/>
                </a:lnTo>
                <a:lnTo>
                  <a:pt x="9824165" y="10285413"/>
                </a:lnTo>
                <a:lnTo>
                  <a:pt x="9821957" y="10274368"/>
                </a:lnTo>
                <a:cubicBezTo>
                  <a:pt x="9815267" y="10267678"/>
                  <a:pt x="9818611" y="10250958"/>
                  <a:pt x="9831991" y="10224204"/>
                </a:cubicBezTo>
                <a:lnTo>
                  <a:pt x="9872119" y="10184075"/>
                </a:lnTo>
                <a:lnTo>
                  <a:pt x="9912250" y="10164009"/>
                </a:lnTo>
                <a:cubicBezTo>
                  <a:pt x="9922283" y="10143943"/>
                  <a:pt x="9928554" y="10135165"/>
                  <a:pt x="9931063" y="10137673"/>
                </a:cubicBezTo>
                <a:close/>
                <a:moveTo>
                  <a:pt x="9701564" y="10133911"/>
                </a:moveTo>
                <a:cubicBezTo>
                  <a:pt x="9708254" y="10140601"/>
                  <a:pt x="9711597" y="10153975"/>
                  <a:pt x="9711597" y="10174042"/>
                </a:cubicBezTo>
                <a:cubicBezTo>
                  <a:pt x="9711597" y="10194106"/>
                  <a:pt x="9704910" y="10204140"/>
                  <a:pt x="9691533" y="10204140"/>
                </a:cubicBezTo>
                <a:lnTo>
                  <a:pt x="9691533" y="10164009"/>
                </a:lnTo>
                <a:cubicBezTo>
                  <a:pt x="9704910" y="10150631"/>
                  <a:pt x="9708254" y="10140601"/>
                  <a:pt x="9701564" y="10133911"/>
                </a:cubicBezTo>
                <a:close/>
                <a:moveTo>
                  <a:pt x="5510427" y="10111336"/>
                </a:moveTo>
                <a:cubicBezTo>
                  <a:pt x="5518787" y="10109665"/>
                  <a:pt x="5524638" y="10110503"/>
                  <a:pt x="5527984" y="10113847"/>
                </a:cubicBezTo>
                <a:cubicBezTo>
                  <a:pt x="5534671" y="10120534"/>
                  <a:pt x="5534671" y="10133911"/>
                  <a:pt x="5527984" y="10153975"/>
                </a:cubicBezTo>
                <a:cubicBezTo>
                  <a:pt x="5521295" y="10174042"/>
                  <a:pt x="5517951" y="10190763"/>
                  <a:pt x="5517951" y="10204140"/>
                </a:cubicBezTo>
                <a:lnTo>
                  <a:pt x="5457755" y="10284402"/>
                </a:lnTo>
                <a:lnTo>
                  <a:pt x="5437689" y="10244271"/>
                </a:lnTo>
                <a:cubicBezTo>
                  <a:pt x="5437689" y="10177386"/>
                  <a:pt x="5451065" y="10137254"/>
                  <a:pt x="5477819" y="10123877"/>
                </a:cubicBezTo>
                <a:cubicBezTo>
                  <a:pt x="5491197" y="10117190"/>
                  <a:pt x="5502066" y="10113011"/>
                  <a:pt x="5510427" y="10111336"/>
                </a:cubicBezTo>
                <a:close/>
                <a:moveTo>
                  <a:pt x="9671466" y="10103813"/>
                </a:moveTo>
                <a:lnTo>
                  <a:pt x="9651402" y="10123877"/>
                </a:lnTo>
                <a:cubicBezTo>
                  <a:pt x="9664779" y="10137254"/>
                  <a:pt x="9671466" y="10137254"/>
                  <a:pt x="9671466" y="10123877"/>
                </a:cubicBezTo>
                <a:cubicBezTo>
                  <a:pt x="9671466" y="10123877"/>
                  <a:pt x="9671466" y="10117190"/>
                  <a:pt x="9671466" y="10103813"/>
                </a:cubicBezTo>
                <a:close/>
                <a:moveTo>
                  <a:pt x="5338704" y="10082407"/>
                </a:moveTo>
                <a:lnTo>
                  <a:pt x="5337362" y="10083749"/>
                </a:lnTo>
                <a:lnTo>
                  <a:pt x="5317298" y="10103813"/>
                </a:lnTo>
                <a:close/>
                <a:moveTo>
                  <a:pt x="10494144" y="10063682"/>
                </a:moveTo>
                <a:lnTo>
                  <a:pt x="10534276" y="10083749"/>
                </a:lnTo>
                <a:cubicBezTo>
                  <a:pt x="10534276" y="10083749"/>
                  <a:pt x="10534276" y="10087093"/>
                  <a:pt x="10534276" y="10093780"/>
                </a:cubicBezTo>
                <a:cubicBezTo>
                  <a:pt x="10534276" y="10100470"/>
                  <a:pt x="10534276" y="10110503"/>
                  <a:pt x="10534276" y="10123877"/>
                </a:cubicBezTo>
                <a:lnTo>
                  <a:pt x="10534276" y="10143944"/>
                </a:lnTo>
                <a:cubicBezTo>
                  <a:pt x="10534276" y="10143944"/>
                  <a:pt x="10534276" y="10150631"/>
                  <a:pt x="10534276" y="10164009"/>
                </a:cubicBezTo>
                <a:lnTo>
                  <a:pt x="10494144" y="10164009"/>
                </a:lnTo>
                <a:cubicBezTo>
                  <a:pt x="10494144" y="10150631"/>
                  <a:pt x="10494144" y="10143944"/>
                  <a:pt x="10494144" y="10143944"/>
                </a:cubicBezTo>
                <a:cubicBezTo>
                  <a:pt x="10494144" y="10143944"/>
                  <a:pt x="10487456" y="10143944"/>
                  <a:pt x="10474080" y="10143944"/>
                </a:cubicBezTo>
                <a:lnTo>
                  <a:pt x="10474080" y="10123877"/>
                </a:lnTo>
                <a:cubicBezTo>
                  <a:pt x="10474080" y="10110503"/>
                  <a:pt x="10474080" y="10103813"/>
                  <a:pt x="10474080" y="10103813"/>
                </a:cubicBezTo>
                <a:lnTo>
                  <a:pt x="10474080" y="10083749"/>
                </a:lnTo>
                <a:close/>
                <a:moveTo>
                  <a:pt x="10293492" y="10063682"/>
                </a:moveTo>
                <a:cubicBezTo>
                  <a:pt x="10280112" y="10063682"/>
                  <a:pt x="10273424" y="10070372"/>
                  <a:pt x="10273424" y="10083749"/>
                </a:cubicBezTo>
                <a:cubicBezTo>
                  <a:pt x="10286804" y="10083749"/>
                  <a:pt x="10296836" y="10080403"/>
                  <a:pt x="10303524" y="10073716"/>
                </a:cubicBezTo>
                <a:cubicBezTo>
                  <a:pt x="10310212" y="10067028"/>
                  <a:pt x="10306868" y="10063682"/>
                  <a:pt x="10293492" y="10063682"/>
                </a:cubicBezTo>
                <a:close/>
                <a:moveTo>
                  <a:pt x="9811924" y="10063682"/>
                </a:moveTo>
                <a:cubicBezTo>
                  <a:pt x="9811924" y="10077059"/>
                  <a:pt x="9815267" y="10083749"/>
                  <a:pt x="9821957" y="10083749"/>
                </a:cubicBezTo>
                <a:cubicBezTo>
                  <a:pt x="9828644" y="10083749"/>
                  <a:pt x="9831991" y="10083749"/>
                  <a:pt x="9831991" y="10083749"/>
                </a:cubicBezTo>
                <a:close/>
                <a:moveTo>
                  <a:pt x="7243566" y="10063682"/>
                </a:moveTo>
                <a:cubicBezTo>
                  <a:pt x="7243566" y="10077059"/>
                  <a:pt x="7243566" y="10083749"/>
                  <a:pt x="7243566" y="10083749"/>
                </a:cubicBezTo>
                <a:cubicBezTo>
                  <a:pt x="7243566" y="10083749"/>
                  <a:pt x="7240223" y="10087093"/>
                  <a:pt x="7233533" y="10093780"/>
                </a:cubicBezTo>
                <a:cubicBezTo>
                  <a:pt x="7226845" y="10100470"/>
                  <a:pt x="7223502" y="10097123"/>
                  <a:pt x="7223502" y="10083749"/>
                </a:cubicBezTo>
                <a:cubicBezTo>
                  <a:pt x="7223502" y="10070372"/>
                  <a:pt x="7230189" y="10063682"/>
                  <a:pt x="7243566" y="10063682"/>
                </a:cubicBezTo>
                <a:close/>
                <a:moveTo>
                  <a:pt x="6561345" y="10063682"/>
                </a:moveTo>
                <a:lnTo>
                  <a:pt x="6541281" y="10083749"/>
                </a:lnTo>
                <a:cubicBezTo>
                  <a:pt x="6541281" y="10097123"/>
                  <a:pt x="6547969" y="10097123"/>
                  <a:pt x="6561345" y="10083749"/>
                </a:cubicBezTo>
                <a:close/>
                <a:moveTo>
                  <a:pt x="5357429" y="10063682"/>
                </a:moveTo>
                <a:lnTo>
                  <a:pt x="5338704" y="10082407"/>
                </a:lnTo>
                <a:lnTo>
                  <a:pt x="5352412" y="10068699"/>
                </a:lnTo>
                <a:cubicBezTo>
                  <a:pt x="5355757" y="10065354"/>
                  <a:pt x="5357429" y="10063682"/>
                  <a:pt x="5357429" y="10063682"/>
                </a:cubicBezTo>
                <a:close/>
                <a:moveTo>
                  <a:pt x="10052708" y="10043618"/>
                </a:moveTo>
                <a:lnTo>
                  <a:pt x="10052708" y="10083749"/>
                </a:lnTo>
                <a:lnTo>
                  <a:pt x="10012577" y="10083749"/>
                </a:lnTo>
                <a:lnTo>
                  <a:pt x="10032643" y="10063682"/>
                </a:lnTo>
                <a:close/>
                <a:moveTo>
                  <a:pt x="5879125" y="10043618"/>
                </a:moveTo>
                <a:lnTo>
                  <a:pt x="5879125" y="10083749"/>
                </a:lnTo>
                <a:cubicBezTo>
                  <a:pt x="5892503" y="10083749"/>
                  <a:pt x="5899192" y="10077059"/>
                  <a:pt x="5899192" y="10063682"/>
                </a:cubicBezTo>
                <a:close/>
                <a:moveTo>
                  <a:pt x="5377493" y="10043618"/>
                </a:moveTo>
                <a:cubicBezTo>
                  <a:pt x="5377493" y="10056992"/>
                  <a:pt x="5387527" y="10067028"/>
                  <a:pt x="5407591" y="10073716"/>
                </a:cubicBezTo>
                <a:cubicBezTo>
                  <a:pt x="5427658" y="10080403"/>
                  <a:pt x="5431001" y="10083749"/>
                  <a:pt x="5417625" y="10083749"/>
                </a:cubicBezTo>
                <a:cubicBezTo>
                  <a:pt x="5404247" y="10083749"/>
                  <a:pt x="5390871" y="10083749"/>
                  <a:pt x="5377493" y="10083749"/>
                </a:cubicBezTo>
                <a:cubicBezTo>
                  <a:pt x="5370806" y="10077059"/>
                  <a:pt x="5365791" y="10072044"/>
                  <a:pt x="5362445" y="10068698"/>
                </a:cubicBezTo>
                <a:lnTo>
                  <a:pt x="5357429" y="10063682"/>
                </a:lnTo>
                <a:close/>
                <a:moveTo>
                  <a:pt x="11236560" y="10023551"/>
                </a:moveTo>
                <a:lnTo>
                  <a:pt x="11236560" y="10043618"/>
                </a:lnTo>
                <a:lnTo>
                  <a:pt x="11216496" y="10043618"/>
                </a:lnTo>
                <a:close/>
                <a:moveTo>
                  <a:pt x="10253360" y="10023551"/>
                </a:moveTo>
                <a:lnTo>
                  <a:pt x="10213229" y="10043618"/>
                </a:lnTo>
                <a:lnTo>
                  <a:pt x="10193165" y="10083749"/>
                </a:lnTo>
                <a:cubicBezTo>
                  <a:pt x="10206542" y="10083749"/>
                  <a:pt x="10213229" y="10090436"/>
                  <a:pt x="10213229" y="10103813"/>
                </a:cubicBezTo>
                <a:lnTo>
                  <a:pt x="10213229" y="10083749"/>
                </a:lnTo>
                <a:cubicBezTo>
                  <a:pt x="10226606" y="10083749"/>
                  <a:pt x="10233296" y="10080403"/>
                  <a:pt x="10233296" y="10073716"/>
                </a:cubicBezTo>
                <a:cubicBezTo>
                  <a:pt x="10233296" y="10067028"/>
                  <a:pt x="10233296" y="10063682"/>
                  <a:pt x="10233296" y="10063682"/>
                </a:cubicBezTo>
                <a:lnTo>
                  <a:pt x="10253360" y="10043618"/>
                </a:lnTo>
                <a:cubicBezTo>
                  <a:pt x="10253360" y="10043618"/>
                  <a:pt x="10253360" y="10036928"/>
                  <a:pt x="10253360" y="10023551"/>
                </a:cubicBezTo>
                <a:close/>
                <a:moveTo>
                  <a:pt x="10012577" y="10023551"/>
                </a:moveTo>
                <a:cubicBezTo>
                  <a:pt x="10012577" y="10023551"/>
                  <a:pt x="10019266" y="10023551"/>
                  <a:pt x="10032643" y="10023551"/>
                </a:cubicBezTo>
                <a:cubicBezTo>
                  <a:pt x="10032643" y="10036928"/>
                  <a:pt x="10025954" y="10043618"/>
                  <a:pt x="10012577" y="10043618"/>
                </a:cubicBezTo>
                <a:cubicBezTo>
                  <a:pt x="9999200" y="10043618"/>
                  <a:pt x="9992512" y="10040274"/>
                  <a:pt x="9992512" y="10033585"/>
                </a:cubicBezTo>
                <a:cubicBezTo>
                  <a:pt x="9992512" y="10026895"/>
                  <a:pt x="9999200" y="10023551"/>
                  <a:pt x="10012577" y="10023551"/>
                </a:cubicBezTo>
                <a:close/>
                <a:moveTo>
                  <a:pt x="5638344" y="10023551"/>
                </a:moveTo>
                <a:cubicBezTo>
                  <a:pt x="5651719" y="10023551"/>
                  <a:pt x="5658409" y="10023551"/>
                  <a:pt x="5658409" y="10023551"/>
                </a:cubicBezTo>
                <a:lnTo>
                  <a:pt x="5638344" y="10043618"/>
                </a:lnTo>
                <a:cubicBezTo>
                  <a:pt x="5624967" y="10043618"/>
                  <a:pt x="5618277" y="10040274"/>
                  <a:pt x="5618277" y="10033585"/>
                </a:cubicBezTo>
                <a:cubicBezTo>
                  <a:pt x="5618277" y="10026895"/>
                  <a:pt x="5624967" y="10023551"/>
                  <a:pt x="5638344" y="10023551"/>
                </a:cubicBezTo>
                <a:close/>
                <a:moveTo>
                  <a:pt x="10193165" y="10003487"/>
                </a:moveTo>
                <a:cubicBezTo>
                  <a:pt x="10153034" y="10030241"/>
                  <a:pt x="10132970" y="10056992"/>
                  <a:pt x="10132970" y="10083749"/>
                </a:cubicBezTo>
                <a:cubicBezTo>
                  <a:pt x="10146347" y="10097123"/>
                  <a:pt x="10166411" y="10077059"/>
                  <a:pt x="10193165" y="10023551"/>
                </a:cubicBezTo>
                <a:cubicBezTo>
                  <a:pt x="10206542" y="10010177"/>
                  <a:pt x="10206542" y="10003487"/>
                  <a:pt x="10193165" y="10003487"/>
                </a:cubicBezTo>
                <a:close/>
                <a:moveTo>
                  <a:pt x="7444219" y="10003487"/>
                </a:moveTo>
                <a:lnTo>
                  <a:pt x="7384023" y="10043618"/>
                </a:lnTo>
                <a:lnTo>
                  <a:pt x="7363957" y="10043618"/>
                </a:lnTo>
                <a:cubicBezTo>
                  <a:pt x="7363957" y="10043618"/>
                  <a:pt x="7370647" y="10036928"/>
                  <a:pt x="7384023" y="10023551"/>
                </a:cubicBezTo>
                <a:close/>
                <a:moveTo>
                  <a:pt x="7303761" y="10003487"/>
                </a:moveTo>
                <a:lnTo>
                  <a:pt x="7303761" y="10023551"/>
                </a:lnTo>
                <a:lnTo>
                  <a:pt x="7283697" y="10023551"/>
                </a:lnTo>
                <a:cubicBezTo>
                  <a:pt x="7283697" y="10010177"/>
                  <a:pt x="7290387" y="10003487"/>
                  <a:pt x="7303761" y="10003487"/>
                </a:cubicBezTo>
                <a:close/>
                <a:moveTo>
                  <a:pt x="6691770" y="10003487"/>
                </a:moveTo>
                <a:cubicBezTo>
                  <a:pt x="6698459" y="10003487"/>
                  <a:pt x="6701803" y="10010177"/>
                  <a:pt x="6701803" y="10023551"/>
                </a:cubicBezTo>
                <a:cubicBezTo>
                  <a:pt x="6688429" y="10023551"/>
                  <a:pt x="6681739" y="10020207"/>
                  <a:pt x="6681739" y="10013520"/>
                </a:cubicBezTo>
                <a:cubicBezTo>
                  <a:pt x="6681739" y="10006830"/>
                  <a:pt x="6685083" y="10003487"/>
                  <a:pt x="6691770" y="10003487"/>
                </a:cubicBezTo>
                <a:close/>
                <a:moveTo>
                  <a:pt x="5828963" y="10003487"/>
                </a:moveTo>
                <a:cubicBezTo>
                  <a:pt x="5822273" y="10003487"/>
                  <a:pt x="5818930" y="10010177"/>
                  <a:pt x="5818930" y="10023551"/>
                </a:cubicBezTo>
                <a:cubicBezTo>
                  <a:pt x="5818930" y="10036928"/>
                  <a:pt x="5825620" y="10043618"/>
                  <a:pt x="5838997" y="10043618"/>
                </a:cubicBezTo>
                <a:lnTo>
                  <a:pt x="5838997" y="10023551"/>
                </a:lnTo>
                <a:cubicBezTo>
                  <a:pt x="5838997" y="10010177"/>
                  <a:pt x="5835653" y="10003487"/>
                  <a:pt x="5828963" y="10003487"/>
                </a:cubicBezTo>
                <a:close/>
                <a:moveTo>
                  <a:pt x="9488370" y="9990946"/>
                </a:moveTo>
                <a:cubicBezTo>
                  <a:pt x="9493388" y="9989274"/>
                  <a:pt x="9497568" y="9990110"/>
                  <a:pt x="9500911" y="9993453"/>
                </a:cubicBezTo>
                <a:cubicBezTo>
                  <a:pt x="9507601" y="10000143"/>
                  <a:pt x="9507601" y="10010177"/>
                  <a:pt x="9500911" y="10023551"/>
                </a:cubicBezTo>
                <a:cubicBezTo>
                  <a:pt x="9494224" y="10036928"/>
                  <a:pt x="9487534" y="10046962"/>
                  <a:pt x="9480847" y="10053649"/>
                </a:cubicBezTo>
                <a:cubicBezTo>
                  <a:pt x="9474157" y="10060339"/>
                  <a:pt x="9470814" y="10056992"/>
                  <a:pt x="9470814" y="10043618"/>
                </a:cubicBezTo>
                <a:cubicBezTo>
                  <a:pt x="9470814" y="10030241"/>
                  <a:pt x="9477501" y="10023551"/>
                  <a:pt x="9490880" y="10023551"/>
                </a:cubicBezTo>
                <a:lnTo>
                  <a:pt x="9470814" y="10023551"/>
                </a:lnTo>
                <a:cubicBezTo>
                  <a:pt x="9457437" y="10023551"/>
                  <a:pt x="9457437" y="10016864"/>
                  <a:pt x="9470814" y="10003487"/>
                </a:cubicBezTo>
                <a:cubicBezTo>
                  <a:pt x="9477501" y="9996800"/>
                  <a:pt x="9483355" y="9992618"/>
                  <a:pt x="9488370" y="9990946"/>
                </a:cubicBezTo>
                <a:close/>
                <a:moveTo>
                  <a:pt x="11035908" y="9983420"/>
                </a:moveTo>
                <a:lnTo>
                  <a:pt x="11015844" y="10003487"/>
                </a:lnTo>
                <a:cubicBezTo>
                  <a:pt x="11015844" y="10003487"/>
                  <a:pt x="11015844" y="10006830"/>
                  <a:pt x="11015844" y="10013520"/>
                </a:cubicBezTo>
                <a:cubicBezTo>
                  <a:pt x="11015844" y="10020207"/>
                  <a:pt x="11015844" y="10030241"/>
                  <a:pt x="11015844" y="10043618"/>
                </a:cubicBezTo>
                <a:lnTo>
                  <a:pt x="11015844" y="10063682"/>
                </a:lnTo>
                <a:lnTo>
                  <a:pt x="10995776" y="10043618"/>
                </a:lnTo>
                <a:lnTo>
                  <a:pt x="10975712" y="10003487"/>
                </a:lnTo>
                <a:lnTo>
                  <a:pt x="10955644" y="10023551"/>
                </a:lnTo>
                <a:cubicBezTo>
                  <a:pt x="10942268" y="10050305"/>
                  <a:pt x="10942268" y="10077059"/>
                  <a:pt x="10955644" y="10103813"/>
                </a:cubicBezTo>
                <a:cubicBezTo>
                  <a:pt x="10955644" y="10117190"/>
                  <a:pt x="10962336" y="10120534"/>
                  <a:pt x="10975712" y="10113847"/>
                </a:cubicBezTo>
                <a:cubicBezTo>
                  <a:pt x="10989088" y="10107157"/>
                  <a:pt x="11009152" y="10103813"/>
                  <a:pt x="11035908" y="10103813"/>
                </a:cubicBezTo>
                <a:cubicBezTo>
                  <a:pt x="11076036" y="10090436"/>
                  <a:pt x="11082724" y="10070372"/>
                  <a:pt x="11055972" y="10043618"/>
                </a:cubicBezTo>
                <a:cubicBezTo>
                  <a:pt x="11042592" y="10030241"/>
                  <a:pt x="11035908" y="10016864"/>
                  <a:pt x="11035908" y="10003487"/>
                </a:cubicBezTo>
                <a:cubicBezTo>
                  <a:pt x="11035908" y="9990110"/>
                  <a:pt x="11035908" y="9983420"/>
                  <a:pt x="11035908" y="9983420"/>
                </a:cubicBezTo>
                <a:close/>
                <a:moveTo>
                  <a:pt x="10353688" y="9983420"/>
                </a:moveTo>
                <a:cubicBezTo>
                  <a:pt x="10340308" y="9983420"/>
                  <a:pt x="10333624" y="9990110"/>
                  <a:pt x="10333624" y="10003487"/>
                </a:cubicBezTo>
                <a:cubicBezTo>
                  <a:pt x="10333624" y="10016864"/>
                  <a:pt x="10333624" y="10023551"/>
                  <a:pt x="10333624" y="10023551"/>
                </a:cubicBezTo>
                <a:lnTo>
                  <a:pt x="10353688" y="10023551"/>
                </a:lnTo>
                <a:close/>
                <a:moveTo>
                  <a:pt x="10313556" y="9983420"/>
                </a:moveTo>
                <a:lnTo>
                  <a:pt x="10307916" y="9989061"/>
                </a:lnTo>
                <a:lnTo>
                  <a:pt x="10311048" y="9985930"/>
                </a:lnTo>
                <a:cubicBezTo>
                  <a:pt x="10312720" y="9984256"/>
                  <a:pt x="10313556" y="9983420"/>
                  <a:pt x="10313556" y="9983420"/>
                </a:cubicBezTo>
                <a:close/>
                <a:moveTo>
                  <a:pt x="5466875" y="9968830"/>
                </a:moveTo>
                <a:lnTo>
                  <a:pt x="5447722" y="9978405"/>
                </a:lnTo>
                <a:cubicBezTo>
                  <a:pt x="5441035" y="9981748"/>
                  <a:pt x="5437689" y="9983420"/>
                  <a:pt x="5437689" y="9983420"/>
                </a:cubicBezTo>
                <a:cubicBezTo>
                  <a:pt x="5444379" y="9976733"/>
                  <a:pt x="5450651" y="9972135"/>
                  <a:pt x="5456501" y="9969628"/>
                </a:cubicBezTo>
                <a:close/>
                <a:moveTo>
                  <a:pt x="10985744" y="9963356"/>
                </a:moveTo>
                <a:cubicBezTo>
                  <a:pt x="10979056" y="9963356"/>
                  <a:pt x="10975712" y="9970046"/>
                  <a:pt x="10975712" y="9983420"/>
                </a:cubicBezTo>
                <a:cubicBezTo>
                  <a:pt x="10975712" y="9996797"/>
                  <a:pt x="10979056" y="10003487"/>
                  <a:pt x="10985744" y="10003487"/>
                </a:cubicBezTo>
                <a:cubicBezTo>
                  <a:pt x="10992432" y="10003487"/>
                  <a:pt x="10995776" y="9996797"/>
                  <a:pt x="10995776" y="9983420"/>
                </a:cubicBezTo>
                <a:cubicBezTo>
                  <a:pt x="10995776" y="9970046"/>
                  <a:pt x="10992432" y="9963356"/>
                  <a:pt x="10985744" y="9963356"/>
                </a:cubicBezTo>
                <a:close/>
                <a:moveTo>
                  <a:pt x="9591207" y="9963356"/>
                </a:moveTo>
                <a:cubicBezTo>
                  <a:pt x="9591207" y="9963356"/>
                  <a:pt x="9587861" y="9966699"/>
                  <a:pt x="9581173" y="9973389"/>
                </a:cubicBezTo>
                <a:cubicBezTo>
                  <a:pt x="9574484" y="9980076"/>
                  <a:pt x="9571140" y="9983420"/>
                  <a:pt x="9571140" y="9983420"/>
                </a:cubicBezTo>
                <a:cubicBezTo>
                  <a:pt x="9571140" y="9983420"/>
                  <a:pt x="9577830" y="9983420"/>
                  <a:pt x="9591207" y="9983420"/>
                </a:cubicBezTo>
                <a:cubicBezTo>
                  <a:pt x="9591207" y="9970046"/>
                  <a:pt x="9591207" y="9963356"/>
                  <a:pt x="9591207" y="9963356"/>
                </a:cubicBezTo>
                <a:close/>
                <a:moveTo>
                  <a:pt x="8146503" y="9963356"/>
                </a:moveTo>
                <a:cubicBezTo>
                  <a:pt x="8133129" y="9963356"/>
                  <a:pt x="8119749" y="9973389"/>
                  <a:pt x="8106373" y="9993453"/>
                </a:cubicBezTo>
                <a:cubicBezTo>
                  <a:pt x="8092998" y="10013520"/>
                  <a:pt x="8086309" y="10030241"/>
                  <a:pt x="8086309" y="10043618"/>
                </a:cubicBezTo>
                <a:cubicBezTo>
                  <a:pt x="8086309" y="10070372"/>
                  <a:pt x="8099685" y="10056992"/>
                  <a:pt x="8126439" y="10003487"/>
                </a:cubicBezTo>
                <a:cubicBezTo>
                  <a:pt x="8153193" y="9976733"/>
                  <a:pt x="8159881" y="9963356"/>
                  <a:pt x="8146503" y="9963356"/>
                </a:cubicBezTo>
                <a:close/>
                <a:moveTo>
                  <a:pt x="6681739" y="9963356"/>
                </a:moveTo>
                <a:cubicBezTo>
                  <a:pt x="6681739" y="9963356"/>
                  <a:pt x="6688429" y="9963356"/>
                  <a:pt x="6701803" y="9963356"/>
                </a:cubicBezTo>
                <a:cubicBezTo>
                  <a:pt x="6701803" y="9976733"/>
                  <a:pt x="6695113" y="9983420"/>
                  <a:pt x="6681739" y="9983420"/>
                </a:cubicBezTo>
                <a:cubicBezTo>
                  <a:pt x="6668362" y="9983420"/>
                  <a:pt x="6661672" y="9980076"/>
                  <a:pt x="6661672" y="9973389"/>
                </a:cubicBezTo>
                <a:cubicBezTo>
                  <a:pt x="6661672" y="9966699"/>
                  <a:pt x="6668362" y="9963356"/>
                  <a:pt x="6681739" y="9963356"/>
                </a:cubicBezTo>
                <a:close/>
                <a:moveTo>
                  <a:pt x="5849027" y="9963356"/>
                </a:moveTo>
                <a:cubicBezTo>
                  <a:pt x="5842341" y="9963356"/>
                  <a:pt x="5838997" y="9966699"/>
                  <a:pt x="5838997" y="9973389"/>
                </a:cubicBezTo>
                <a:cubicBezTo>
                  <a:pt x="5838997" y="9980076"/>
                  <a:pt x="5845684" y="9983420"/>
                  <a:pt x="5859061" y="9983420"/>
                </a:cubicBezTo>
                <a:cubicBezTo>
                  <a:pt x="5859061" y="9970046"/>
                  <a:pt x="5855717" y="9963356"/>
                  <a:pt x="5849027" y="9963356"/>
                </a:cubicBezTo>
                <a:close/>
                <a:moveTo>
                  <a:pt x="11477344" y="9923225"/>
                </a:moveTo>
                <a:cubicBezTo>
                  <a:pt x="11504096" y="9923225"/>
                  <a:pt x="11517476" y="9926568"/>
                  <a:pt x="11517476" y="9933258"/>
                </a:cubicBezTo>
                <a:cubicBezTo>
                  <a:pt x="11517476" y="9939948"/>
                  <a:pt x="11510784" y="9956669"/>
                  <a:pt x="11497408" y="9983420"/>
                </a:cubicBezTo>
                <a:cubicBezTo>
                  <a:pt x="11484032" y="10010177"/>
                  <a:pt x="11477344" y="10043618"/>
                  <a:pt x="11477344" y="10083749"/>
                </a:cubicBezTo>
                <a:lnTo>
                  <a:pt x="11477344" y="10143944"/>
                </a:lnTo>
                <a:lnTo>
                  <a:pt x="11457276" y="10123877"/>
                </a:lnTo>
                <a:cubicBezTo>
                  <a:pt x="11443900" y="10097123"/>
                  <a:pt x="11437212" y="10077059"/>
                  <a:pt x="11437212" y="10063682"/>
                </a:cubicBezTo>
                <a:cubicBezTo>
                  <a:pt x="11437212" y="10050305"/>
                  <a:pt x="11430524" y="10030241"/>
                  <a:pt x="11417148" y="10003487"/>
                </a:cubicBezTo>
                <a:cubicBezTo>
                  <a:pt x="11417148" y="9990110"/>
                  <a:pt x="11417148" y="9980076"/>
                  <a:pt x="11417148" y="9973389"/>
                </a:cubicBezTo>
                <a:cubicBezTo>
                  <a:pt x="11417148" y="9966699"/>
                  <a:pt x="11423836" y="9963356"/>
                  <a:pt x="11437212" y="9963356"/>
                </a:cubicBezTo>
                <a:lnTo>
                  <a:pt x="11457276" y="9943292"/>
                </a:lnTo>
                <a:cubicBezTo>
                  <a:pt x="11470652" y="9943292"/>
                  <a:pt x="11477344" y="9936602"/>
                  <a:pt x="11477344" y="9923225"/>
                </a:cubicBezTo>
                <a:close/>
                <a:moveTo>
                  <a:pt x="6902456" y="9923225"/>
                </a:moveTo>
                <a:cubicBezTo>
                  <a:pt x="6889079" y="9923225"/>
                  <a:pt x="6882392" y="9926568"/>
                  <a:pt x="6882392" y="9933258"/>
                </a:cubicBezTo>
                <a:cubicBezTo>
                  <a:pt x="6882392" y="9939948"/>
                  <a:pt x="6882392" y="9943292"/>
                  <a:pt x="6882392" y="9943292"/>
                </a:cubicBezTo>
                <a:lnTo>
                  <a:pt x="6902456" y="9943292"/>
                </a:lnTo>
                <a:cubicBezTo>
                  <a:pt x="6902456" y="9929915"/>
                  <a:pt x="6902456" y="9923225"/>
                  <a:pt x="6902456" y="9923225"/>
                </a:cubicBezTo>
                <a:close/>
                <a:moveTo>
                  <a:pt x="10754992" y="9903160"/>
                </a:moveTo>
                <a:cubicBezTo>
                  <a:pt x="10768368" y="9903160"/>
                  <a:pt x="10775060" y="9903160"/>
                  <a:pt x="10775060" y="9903160"/>
                </a:cubicBezTo>
                <a:cubicBezTo>
                  <a:pt x="10775060" y="9903160"/>
                  <a:pt x="10775060" y="9909850"/>
                  <a:pt x="10775060" y="9923225"/>
                </a:cubicBezTo>
                <a:lnTo>
                  <a:pt x="10754992" y="9923225"/>
                </a:lnTo>
                <a:close/>
                <a:moveTo>
                  <a:pt x="5497887" y="9903160"/>
                </a:moveTo>
                <a:cubicBezTo>
                  <a:pt x="5511261" y="9903160"/>
                  <a:pt x="5517951" y="9903160"/>
                  <a:pt x="5517951" y="9903160"/>
                </a:cubicBezTo>
                <a:lnTo>
                  <a:pt x="5538015" y="9903160"/>
                </a:lnTo>
                <a:lnTo>
                  <a:pt x="5578146" y="9963356"/>
                </a:lnTo>
                <a:cubicBezTo>
                  <a:pt x="5578146" y="9963356"/>
                  <a:pt x="5578146" y="9966699"/>
                  <a:pt x="5578146" y="9973389"/>
                </a:cubicBezTo>
                <a:cubicBezTo>
                  <a:pt x="5578146" y="9980076"/>
                  <a:pt x="5578146" y="9990110"/>
                  <a:pt x="5578146" y="10003487"/>
                </a:cubicBezTo>
                <a:lnTo>
                  <a:pt x="5598213" y="9983420"/>
                </a:lnTo>
                <a:lnTo>
                  <a:pt x="5618277" y="9983420"/>
                </a:lnTo>
                <a:cubicBezTo>
                  <a:pt x="5618277" y="9996797"/>
                  <a:pt x="5604900" y="10010177"/>
                  <a:pt x="5578146" y="10023551"/>
                </a:cubicBezTo>
                <a:cubicBezTo>
                  <a:pt x="5578146" y="10023551"/>
                  <a:pt x="5574803" y="10026895"/>
                  <a:pt x="5568115" y="10033585"/>
                </a:cubicBezTo>
                <a:cubicBezTo>
                  <a:pt x="5561425" y="10040274"/>
                  <a:pt x="5558082" y="10043618"/>
                  <a:pt x="5558082" y="10043618"/>
                </a:cubicBezTo>
                <a:cubicBezTo>
                  <a:pt x="5558082" y="10056992"/>
                  <a:pt x="5544705" y="10056992"/>
                  <a:pt x="5517951" y="10043618"/>
                </a:cubicBezTo>
                <a:cubicBezTo>
                  <a:pt x="5504574" y="10043618"/>
                  <a:pt x="5497887" y="10030241"/>
                  <a:pt x="5497887" y="10003487"/>
                </a:cubicBezTo>
                <a:cubicBezTo>
                  <a:pt x="5491197" y="9983420"/>
                  <a:pt x="5482838" y="9971715"/>
                  <a:pt x="5472805" y="9968371"/>
                </a:cubicBezTo>
                <a:lnTo>
                  <a:pt x="5466875" y="9968830"/>
                </a:lnTo>
                <a:lnTo>
                  <a:pt x="5477819" y="9963356"/>
                </a:lnTo>
                <a:cubicBezTo>
                  <a:pt x="5491197" y="9949979"/>
                  <a:pt x="5497887" y="9939948"/>
                  <a:pt x="5497887" y="9933258"/>
                </a:cubicBezTo>
                <a:cubicBezTo>
                  <a:pt x="5497887" y="9926568"/>
                  <a:pt x="5491197" y="9923225"/>
                  <a:pt x="5477819" y="9923225"/>
                </a:cubicBezTo>
                <a:cubicBezTo>
                  <a:pt x="5464445" y="9923225"/>
                  <a:pt x="5461099" y="9919881"/>
                  <a:pt x="5467789" y="9913194"/>
                </a:cubicBezTo>
                <a:cubicBezTo>
                  <a:pt x="5474476" y="9906504"/>
                  <a:pt x="5484509" y="9903160"/>
                  <a:pt x="5497887" y="9903160"/>
                </a:cubicBezTo>
                <a:close/>
                <a:moveTo>
                  <a:pt x="9372369" y="9896889"/>
                </a:moveTo>
                <a:cubicBezTo>
                  <a:pt x="9369444" y="9897727"/>
                  <a:pt x="9365472" y="9899817"/>
                  <a:pt x="9360454" y="9903160"/>
                </a:cubicBezTo>
                <a:cubicBezTo>
                  <a:pt x="9340390" y="9916538"/>
                  <a:pt x="9330356" y="9929915"/>
                  <a:pt x="9330356" y="9943292"/>
                </a:cubicBezTo>
                <a:cubicBezTo>
                  <a:pt x="9330356" y="9956669"/>
                  <a:pt x="9327012" y="9966699"/>
                  <a:pt x="9320325" y="9973389"/>
                </a:cubicBezTo>
                <a:cubicBezTo>
                  <a:pt x="9313635" y="9980076"/>
                  <a:pt x="9316979" y="9986766"/>
                  <a:pt x="9330356" y="9993453"/>
                </a:cubicBezTo>
                <a:cubicBezTo>
                  <a:pt x="9343733" y="10000143"/>
                  <a:pt x="9343733" y="10010177"/>
                  <a:pt x="9330356" y="10023551"/>
                </a:cubicBezTo>
                <a:lnTo>
                  <a:pt x="9370487" y="10003487"/>
                </a:lnTo>
                <a:cubicBezTo>
                  <a:pt x="9397241" y="9990110"/>
                  <a:pt x="9410618" y="9983420"/>
                  <a:pt x="9410618" y="9983420"/>
                </a:cubicBezTo>
                <a:cubicBezTo>
                  <a:pt x="9450749" y="9983420"/>
                  <a:pt x="9470814" y="9956669"/>
                  <a:pt x="9470814" y="9903160"/>
                </a:cubicBezTo>
                <a:cubicBezTo>
                  <a:pt x="9457437" y="9903160"/>
                  <a:pt x="9450749" y="9903160"/>
                  <a:pt x="9450749" y="9903160"/>
                </a:cubicBezTo>
                <a:cubicBezTo>
                  <a:pt x="9450749" y="9916538"/>
                  <a:pt x="9444059" y="9916538"/>
                  <a:pt x="9430682" y="9903160"/>
                </a:cubicBezTo>
                <a:cubicBezTo>
                  <a:pt x="9430682" y="9903160"/>
                  <a:pt x="9427339" y="9906504"/>
                  <a:pt x="9420652" y="9913194"/>
                </a:cubicBezTo>
                <a:cubicBezTo>
                  <a:pt x="9413962" y="9919881"/>
                  <a:pt x="9403931" y="9929915"/>
                  <a:pt x="9390551" y="9943292"/>
                </a:cubicBezTo>
                <a:lnTo>
                  <a:pt x="9370487" y="9963356"/>
                </a:lnTo>
                <a:lnTo>
                  <a:pt x="9370487" y="9923225"/>
                </a:lnTo>
                <a:cubicBezTo>
                  <a:pt x="9380521" y="9903160"/>
                  <a:pt x="9381146" y="9894381"/>
                  <a:pt x="9372369" y="9896889"/>
                </a:cubicBezTo>
                <a:close/>
                <a:moveTo>
                  <a:pt x="10454012" y="9883094"/>
                </a:moveTo>
                <a:lnTo>
                  <a:pt x="10413880" y="9903160"/>
                </a:lnTo>
                <a:lnTo>
                  <a:pt x="10393816" y="9943292"/>
                </a:lnTo>
                <a:cubicBezTo>
                  <a:pt x="10407196" y="9943292"/>
                  <a:pt x="10420572" y="9936602"/>
                  <a:pt x="10433948" y="9923225"/>
                </a:cubicBezTo>
                <a:close/>
                <a:moveTo>
                  <a:pt x="6782065" y="9883094"/>
                </a:moveTo>
                <a:cubicBezTo>
                  <a:pt x="6782065" y="9883094"/>
                  <a:pt x="6772032" y="9893127"/>
                  <a:pt x="6751967" y="9913194"/>
                </a:cubicBezTo>
                <a:cubicBezTo>
                  <a:pt x="6731901" y="9933258"/>
                  <a:pt x="6721867" y="9943292"/>
                  <a:pt x="6721867" y="9943292"/>
                </a:cubicBezTo>
                <a:lnTo>
                  <a:pt x="6721867" y="9923225"/>
                </a:lnTo>
                <a:close/>
                <a:moveTo>
                  <a:pt x="10860336" y="9873063"/>
                </a:moveTo>
                <a:cubicBezTo>
                  <a:pt x="10856992" y="9873063"/>
                  <a:pt x="10855320" y="9876406"/>
                  <a:pt x="10855320" y="9883094"/>
                </a:cubicBezTo>
                <a:cubicBezTo>
                  <a:pt x="10855320" y="9896471"/>
                  <a:pt x="10862008" y="9903160"/>
                  <a:pt x="10875384" y="9903160"/>
                </a:cubicBezTo>
                <a:lnTo>
                  <a:pt x="10875384" y="9883094"/>
                </a:lnTo>
                <a:cubicBezTo>
                  <a:pt x="10868696" y="9876406"/>
                  <a:pt x="10863680" y="9873063"/>
                  <a:pt x="10860336" y="9873063"/>
                </a:cubicBezTo>
                <a:close/>
                <a:moveTo>
                  <a:pt x="10915512" y="9863029"/>
                </a:moveTo>
                <a:cubicBezTo>
                  <a:pt x="10915512" y="9876406"/>
                  <a:pt x="10922204" y="9883094"/>
                  <a:pt x="10935580" y="9883094"/>
                </a:cubicBezTo>
                <a:cubicBezTo>
                  <a:pt x="10948956" y="9883094"/>
                  <a:pt x="10952300" y="9879750"/>
                  <a:pt x="10945612" y="9873063"/>
                </a:cubicBezTo>
                <a:cubicBezTo>
                  <a:pt x="10938924" y="9866373"/>
                  <a:pt x="10928892" y="9863029"/>
                  <a:pt x="10915512" y="9863029"/>
                </a:cubicBezTo>
                <a:close/>
                <a:moveTo>
                  <a:pt x="9831991" y="9863029"/>
                </a:moveTo>
                <a:lnTo>
                  <a:pt x="9751729" y="9943292"/>
                </a:lnTo>
                <a:cubicBezTo>
                  <a:pt x="9711597" y="9996797"/>
                  <a:pt x="9684843" y="10030241"/>
                  <a:pt x="9671466" y="10043618"/>
                </a:cubicBezTo>
                <a:cubicBezTo>
                  <a:pt x="9644712" y="10070372"/>
                  <a:pt x="9644712" y="10083749"/>
                  <a:pt x="9671466" y="10083749"/>
                </a:cubicBezTo>
                <a:cubicBezTo>
                  <a:pt x="9698220" y="10083749"/>
                  <a:pt x="9704910" y="10077059"/>
                  <a:pt x="9691533" y="10063682"/>
                </a:cubicBezTo>
                <a:cubicBezTo>
                  <a:pt x="9691533" y="10063682"/>
                  <a:pt x="9694877" y="10060339"/>
                  <a:pt x="9701564" y="10053649"/>
                </a:cubicBezTo>
                <a:cubicBezTo>
                  <a:pt x="9708254" y="10046962"/>
                  <a:pt x="9711597" y="10043618"/>
                  <a:pt x="9711597" y="10043618"/>
                </a:cubicBezTo>
                <a:lnTo>
                  <a:pt x="9731662" y="10023551"/>
                </a:lnTo>
                <a:cubicBezTo>
                  <a:pt x="9731662" y="10023551"/>
                  <a:pt x="9745039" y="10010177"/>
                  <a:pt x="9771793" y="9983420"/>
                </a:cubicBezTo>
                <a:close/>
                <a:moveTo>
                  <a:pt x="9390551" y="9863029"/>
                </a:moveTo>
                <a:cubicBezTo>
                  <a:pt x="9390551" y="9876406"/>
                  <a:pt x="9390551" y="9883094"/>
                  <a:pt x="9390551" y="9883094"/>
                </a:cubicBezTo>
                <a:lnTo>
                  <a:pt x="9410618" y="9863029"/>
                </a:lnTo>
                <a:cubicBezTo>
                  <a:pt x="9397241" y="9863029"/>
                  <a:pt x="9390551" y="9863029"/>
                  <a:pt x="9390551" y="9863029"/>
                </a:cubicBezTo>
                <a:close/>
                <a:moveTo>
                  <a:pt x="5497887" y="9863029"/>
                </a:moveTo>
                <a:lnTo>
                  <a:pt x="5517951" y="9863029"/>
                </a:lnTo>
                <a:cubicBezTo>
                  <a:pt x="5517951" y="9863029"/>
                  <a:pt x="5511261" y="9866373"/>
                  <a:pt x="5497887" y="9873063"/>
                </a:cubicBezTo>
                <a:cubicBezTo>
                  <a:pt x="5484509" y="9879750"/>
                  <a:pt x="5477819" y="9879750"/>
                  <a:pt x="5477819" y="9873063"/>
                </a:cubicBezTo>
                <a:cubicBezTo>
                  <a:pt x="5477819" y="9866373"/>
                  <a:pt x="5484509" y="9863029"/>
                  <a:pt x="5497887" y="9863029"/>
                </a:cubicBezTo>
                <a:close/>
                <a:moveTo>
                  <a:pt x="10694796" y="9842965"/>
                </a:moveTo>
                <a:cubicBezTo>
                  <a:pt x="10708172" y="9842965"/>
                  <a:pt x="10714860" y="9856340"/>
                  <a:pt x="10714860" y="9883094"/>
                </a:cubicBezTo>
                <a:cubicBezTo>
                  <a:pt x="10728236" y="9896471"/>
                  <a:pt x="10731584" y="9903160"/>
                  <a:pt x="10724896" y="9903160"/>
                </a:cubicBezTo>
                <a:cubicBezTo>
                  <a:pt x="10718208" y="9903160"/>
                  <a:pt x="10708172" y="9903160"/>
                  <a:pt x="10694796" y="9903160"/>
                </a:cubicBezTo>
                <a:cubicBezTo>
                  <a:pt x="10681420" y="9903160"/>
                  <a:pt x="10678076" y="9916538"/>
                  <a:pt x="10684764" y="9943292"/>
                </a:cubicBezTo>
                <a:cubicBezTo>
                  <a:pt x="10691452" y="9970046"/>
                  <a:pt x="10698140" y="9986766"/>
                  <a:pt x="10704828" y="9993453"/>
                </a:cubicBezTo>
                <a:cubicBezTo>
                  <a:pt x="10711516" y="10000143"/>
                  <a:pt x="10708172" y="10003487"/>
                  <a:pt x="10694796" y="10003487"/>
                </a:cubicBezTo>
                <a:lnTo>
                  <a:pt x="10714860" y="10003487"/>
                </a:lnTo>
                <a:cubicBezTo>
                  <a:pt x="10714860" y="10003487"/>
                  <a:pt x="10721552" y="10010177"/>
                  <a:pt x="10734928" y="10023551"/>
                </a:cubicBezTo>
                <a:cubicBezTo>
                  <a:pt x="10748304" y="10036928"/>
                  <a:pt x="10751648" y="10046962"/>
                  <a:pt x="10744960" y="10053649"/>
                </a:cubicBezTo>
                <a:cubicBezTo>
                  <a:pt x="10738272" y="10060339"/>
                  <a:pt x="10731584" y="10060339"/>
                  <a:pt x="10724896" y="10053649"/>
                </a:cubicBezTo>
                <a:cubicBezTo>
                  <a:pt x="10718208" y="10046962"/>
                  <a:pt x="10708172" y="10043618"/>
                  <a:pt x="10694796" y="10043618"/>
                </a:cubicBezTo>
                <a:cubicBezTo>
                  <a:pt x="10681420" y="10043618"/>
                  <a:pt x="10674732" y="10043618"/>
                  <a:pt x="10674732" y="10043618"/>
                </a:cubicBezTo>
                <a:lnTo>
                  <a:pt x="10654664" y="10023551"/>
                </a:lnTo>
                <a:lnTo>
                  <a:pt x="10634600" y="10023551"/>
                </a:lnTo>
                <a:lnTo>
                  <a:pt x="10614536" y="10023551"/>
                </a:lnTo>
                <a:lnTo>
                  <a:pt x="10594472" y="10043618"/>
                </a:lnTo>
                <a:cubicBezTo>
                  <a:pt x="10594472" y="10056992"/>
                  <a:pt x="10587784" y="10070372"/>
                  <a:pt x="10574404" y="10083749"/>
                </a:cubicBezTo>
                <a:lnTo>
                  <a:pt x="10554340" y="10083749"/>
                </a:lnTo>
                <a:cubicBezTo>
                  <a:pt x="10554340" y="10083749"/>
                  <a:pt x="10554340" y="10073716"/>
                  <a:pt x="10554340" y="10053649"/>
                </a:cubicBezTo>
                <a:cubicBezTo>
                  <a:pt x="10554340" y="10033585"/>
                  <a:pt x="10567716" y="10006830"/>
                  <a:pt x="10594472" y="9973389"/>
                </a:cubicBezTo>
                <a:cubicBezTo>
                  <a:pt x="10621224" y="9939948"/>
                  <a:pt x="10641288" y="9909850"/>
                  <a:pt x="10654664" y="9883094"/>
                </a:cubicBezTo>
                <a:close/>
                <a:moveTo>
                  <a:pt x="10293492" y="9842965"/>
                </a:moveTo>
                <a:cubicBezTo>
                  <a:pt x="10293492" y="9842965"/>
                  <a:pt x="10290148" y="9846309"/>
                  <a:pt x="10283456" y="9852996"/>
                </a:cubicBezTo>
                <a:cubicBezTo>
                  <a:pt x="10276772" y="9859686"/>
                  <a:pt x="10280112" y="9863029"/>
                  <a:pt x="10293492" y="9863029"/>
                </a:cubicBezTo>
                <a:close/>
                <a:moveTo>
                  <a:pt x="9952381" y="9842965"/>
                </a:moveTo>
                <a:cubicBezTo>
                  <a:pt x="9952381" y="9842965"/>
                  <a:pt x="9945694" y="9849652"/>
                  <a:pt x="9932317" y="9863029"/>
                </a:cubicBezTo>
                <a:cubicBezTo>
                  <a:pt x="9945694" y="9863029"/>
                  <a:pt x="9952381" y="9863029"/>
                  <a:pt x="9952381" y="9863029"/>
                </a:cubicBezTo>
                <a:cubicBezTo>
                  <a:pt x="9952381" y="9849652"/>
                  <a:pt x="9952381" y="9842965"/>
                  <a:pt x="9952381" y="9842965"/>
                </a:cubicBezTo>
                <a:close/>
                <a:moveTo>
                  <a:pt x="9696549" y="9832932"/>
                </a:moveTo>
                <a:cubicBezTo>
                  <a:pt x="9693205" y="9832932"/>
                  <a:pt x="9691533" y="9836278"/>
                  <a:pt x="9691533" y="9842965"/>
                </a:cubicBezTo>
                <a:cubicBezTo>
                  <a:pt x="9691533" y="9869719"/>
                  <a:pt x="9684843" y="9876406"/>
                  <a:pt x="9671466" y="9863029"/>
                </a:cubicBezTo>
                <a:cubicBezTo>
                  <a:pt x="9684843" y="9876406"/>
                  <a:pt x="9698220" y="9883094"/>
                  <a:pt x="9711597" y="9883094"/>
                </a:cubicBezTo>
                <a:cubicBezTo>
                  <a:pt x="9724974" y="9869719"/>
                  <a:pt x="9724974" y="9856340"/>
                  <a:pt x="9711597" y="9842965"/>
                </a:cubicBezTo>
                <a:cubicBezTo>
                  <a:pt x="9704908" y="9836278"/>
                  <a:pt x="9699892" y="9832932"/>
                  <a:pt x="9696549" y="9832932"/>
                </a:cubicBezTo>
                <a:close/>
                <a:moveTo>
                  <a:pt x="1269127" y="9830424"/>
                </a:moveTo>
                <a:cubicBezTo>
                  <a:pt x="1272472" y="9832096"/>
                  <a:pt x="1277489" y="9836278"/>
                  <a:pt x="1284179" y="9842965"/>
                </a:cubicBezTo>
                <a:cubicBezTo>
                  <a:pt x="1284179" y="9842965"/>
                  <a:pt x="1280832" y="9842965"/>
                  <a:pt x="1274145" y="9842965"/>
                </a:cubicBezTo>
                <a:cubicBezTo>
                  <a:pt x="1267454" y="9842965"/>
                  <a:pt x="1264112" y="9839622"/>
                  <a:pt x="1264112" y="9832932"/>
                </a:cubicBezTo>
                <a:cubicBezTo>
                  <a:pt x="1264112" y="9829588"/>
                  <a:pt x="1265783" y="9828750"/>
                  <a:pt x="1269127" y="9830424"/>
                </a:cubicBezTo>
                <a:close/>
                <a:moveTo>
                  <a:pt x="10273424" y="9822898"/>
                </a:moveTo>
                <a:lnTo>
                  <a:pt x="10253360" y="9842965"/>
                </a:lnTo>
                <a:lnTo>
                  <a:pt x="10213229" y="9842965"/>
                </a:lnTo>
                <a:cubicBezTo>
                  <a:pt x="10199852" y="9856340"/>
                  <a:pt x="10193165" y="9863029"/>
                  <a:pt x="10193165" y="9863029"/>
                </a:cubicBezTo>
                <a:cubicBezTo>
                  <a:pt x="10193165" y="9863029"/>
                  <a:pt x="10193165" y="9869719"/>
                  <a:pt x="10193165" y="9883094"/>
                </a:cubicBezTo>
                <a:lnTo>
                  <a:pt x="10253360" y="9863029"/>
                </a:lnTo>
                <a:cubicBezTo>
                  <a:pt x="10266737" y="9849652"/>
                  <a:pt x="10273424" y="9836278"/>
                  <a:pt x="10273424" y="9822898"/>
                </a:cubicBezTo>
                <a:close/>
                <a:moveTo>
                  <a:pt x="9791860" y="9822898"/>
                </a:moveTo>
                <a:lnTo>
                  <a:pt x="9771793" y="9842965"/>
                </a:lnTo>
                <a:lnTo>
                  <a:pt x="9811924" y="9842965"/>
                </a:lnTo>
                <a:cubicBezTo>
                  <a:pt x="9811924" y="9829588"/>
                  <a:pt x="9805237" y="9822898"/>
                  <a:pt x="9791860" y="9822898"/>
                </a:cubicBezTo>
                <a:close/>
                <a:moveTo>
                  <a:pt x="7644871" y="9822898"/>
                </a:moveTo>
                <a:cubicBezTo>
                  <a:pt x="7644871" y="9822898"/>
                  <a:pt x="7651561" y="9822898"/>
                  <a:pt x="7664939" y="9822898"/>
                </a:cubicBezTo>
                <a:cubicBezTo>
                  <a:pt x="7664939" y="9836278"/>
                  <a:pt x="7658249" y="9842965"/>
                  <a:pt x="7644871" y="9842965"/>
                </a:cubicBezTo>
                <a:cubicBezTo>
                  <a:pt x="7631495" y="9842965"/>
                  <a:pt x="7631495" y="9836278"/>
                  <a:pt x="7644871" y="9822898"/>
                </a:cubicBezTo>
                <a:close/>
                <a:moveTo>
                  <a:pt x="10785088" y="9802834"/>
                </a:moveTo>
                <a:cubicBezTo>
                  <a:pt x="10778404" y="9802834"/>
                  <a:pt x="10778404" y="9806178"/>
                  <a:pt x="10785088" y="9812868"/>
                </a:cubicBezTo>
                <a:cubicBezTo>
                  <a:pt x="10791780" y="9819555"/>
                  <a:pt x="10795124" y="9822898"/>
                  <a:pt x="10795124" y="9822898"/>
                </a:cubicBezTo>
                <a:cubicBezTo>
                  <a:pt x="10795124" y="9809521"/>
                  <a:pt x="10791780" y="9802834"/>
                  <a:pt x="10785088" y="9802834"/>
                </a:cubicBezTo>
                <a:close/>
                <a:moveTo>
                  <a:pt x="9821957" y="9782767"/>
                </a:moveTo>
                <a:cubicBezTo>
                  <a:pt x="9815267" y="9782767"/>
                  <a:pt x="9811924" y="9789457"/>
                  <a:pt x="9811924" y="9802834"/>
                </a:cubicBezTo>
                <a:cubicBezTo>
                  <a:pt x="9811924" y="9802834"/>
                  <a:pt x="9815267" y="9802834"/>
                  <a:pt x="9821957" y="9802834"/>
                </a:cubicBezTo>
                <a:cubicBezTo>
                  <a:pt x="9828644" y="9802834"/>
                  <a:pt x="9831991" y="9802834"/>
                  <a:pt x="9831991" y="9802834"/>
                </a:cubicBezTo>
                <a:cubicBezTo>
                  <a:pt x="9831991" y="9789457"/>
                  <a:pt x="9828644" y="9782767"/>
                  <a:pt x="9821957" y="9782767"/>
                </a:cubicBezTo>
                <a:close/>
                <a:moveTo>
                  <a:pt x="8347157" y="9782767"/>
                </a:moveTo>
                <a:cubicBezTo>
                  <a:pt x="8333782" y="9782767"/>
                  <a:pt x="8327092" y="9786111"/>
                  <a:pt x="8327092" y="9792801"/>
                </a:cubicBezTo>
                <a:cubicBezTo>
                  <a:pt x="8327092" y="9799491"/>
                  <a:pt x="8333782" y="9802834"/>
                  <a:pt x="8347157" y="9802834"/>
                </a:cubicBezTo>
                <a:cubicBezTo>
                  <a:pt x="8347157" y="9789457"/>
                  <a:pt x="8347157" y="9782767"/>
                  <a:pt x="8347157" y="9782767"/>
                </a:cubicBezTo>
                <a:close/>
                <a:moveTo>
                  <a:pt x="7564613" y="9782767"/>
                </a:moveTo>
                <a:cubicBezTo>
                  <a:pt x="7577987" y="9796144"/>
                  <a:pt x="7584677" y="9802834"/>
                  <a:pt x="7584677" y="9802834"/>
                </a:cubicBezTo>
                <a:cubicBezTo>
                  <a:pt x="7584677" y="9802834"/>
                  <a:pt x="7584677" y="9806178"/>
                  <a:pt x="7584677" y="9812868"/>
                </a:cubicBezTo>
                <a:cubicBezTo>
                  <a:pt x="7584677" y="9819555"/>
                  <a:pt x="7584677" y="9829588"/>
                  <a:pt x="7584677" y="9842965"/>
                </a:cubicBezTo>
                <a:lnTo>
                  <a:pt x="7604741" y="9842965"/>
                </a:lnTo>
                <a:cubicBezTo>
                  <a:pt x="7604741" y="9856340"/>
                  <a:pt x="7598053" y="9859686"/>
                  <a:pt x="7584677" y="9852996"/>
                </a:cubicBezTo>
                <a:cubicBezTo>
                  <a:pt x="7571299" y="9846309"/>
                  <a:pt x="7564613" y="9849652"/>
                  <a:pt x="7564613" y="9863029"/>
                </a:cubicBezTo>
                <a:lnTo>
                  <a:pt x="7564613" y="9883094"/>
                </a:lnTo>
                <a:cubicBezTo>
                  <a:pt x="7564613" y="9896471"/>
                  <a:pt x="7557923" y="9896471"/>
                  <a:pt x="7544545" y="9883094"/>
                </a:cubicBezTo>
                <a:cubicBezTo>
                  <a:pt x="7531169" y="9883094"/>
                  <a:pt x="7524481" y="9889783"/>
                  <a:pt x="7524481" y="9903160"/>
                </a:cubicBezTo>
                <a:lnTo>
                  <a:pt x="7524481" y="9923225"/>
                </a:lnTo>
                <a:lnTo>
                  <a:pt x="7524481" y="9943292"/>
                </a:lnTo>
                <a:lnTo>
                  <a:pt x="7504415" y="9983420"/>
                </a:lnTo>
                <a:lnTo>
                  <a:pt x="7444219" y="9983420"/>
                </a:lnTo>
                <a:cubicBezTo>
                  <a:pt x="7430842" y="9983420"/>
                  <a:pt x="7427499" y="9980076"/>
                  <a:pt x="7434185" y="9973389"/>
                </a:cubicBezTo>
                <a:cubicBezTo>
                  <a:pt x="7440875" y="9966699"/>
                  <a:pt x="7450909" y="9956669"/>
                  <a:pt x="7464283" y="9943292"/>
                </a:cubicBezTo>
                <a:cubicBezTo>
                  <a:pt x="7491040" y="9916538"/>
                  <a:pt x="7497727" y="9896471"/>
                  <a:pt x="7484350" y="9883094"/>
                </a:cubicBezTo>
                <a:lnTo>
                  <a:pt x="7504415" y="9863029"/>
                </a:lnTo>
                <a:cubicBezTo>
                  <a:pt x="7517791" y="9889783"/>
                  <a:pt x="7524481" y="9883094"/>
                  <a:pt x="7524481" y="9842965"/>
                </a:cubicBezTo>
                <a:close/>
                <a:moveTo>
                  <a:pt x="9611271" y="9762703"/>
                </a:moveTo>
                <a:lnTo>
                  <a:pt x="9591207" y="9782767"/>
                </a:lnTo>
                <a:cubicBezTo>
                  <a:pt x="9577830" y="9796144"/>
                  <a:pt x="9571140" y="9802834"/>
                  <a:pt x="9571140" y="9802834"/>
                </a:cubicBezTo>
                <a:lnTo>
                  <a:pt x="9591207" y="9802834"/>
                </a:lnTo>
                <a:cubicBezTo>
                  <a:pt x="9591207" y="9789457"/>
                  <a:pt x="9594550" y="9782767"/>
                  <a:pt x="9601238" y="9782767"/>
                </a:cubicBezTo>
                <a:cubicBezTo>
                  <a:pt x="9607927" y="9782767"/>
                  <a:pt x="9611271" y="9776080"/>
                  <a:pt x="9611271" y="9762703"/>
                </a:cubicBezTo>
                <a:close/>
                <a:moveTo>
                  <a:pt x="7845527" y="9762703"/>
                </a:moveTo>
                <a:cubicBezTo>
                  <a:pt x="7832147" y="9762703"/>
                  <a:pt x="7822117" y="9769393"/>
                  <a:pt x="7815427" y="9782767"/>
                </a:cubicBezTo>
                <a:cubicBezTo>
                  <a:pt x="7808737" y="9796144"/>
                  <a:pt x="7805393" y="9802834"/>
                  <a:pt x="7805393" y="9802834"/>
                </a:cubicBezTo>
                <a:lnTo>
                  <a:pt x="7845527" y="9802834"/>
                </a:lnTo>
                <a:close/>
                <a:moveTo>
                  <a:pt x="1223981" y="9762703"/>
                </a:moveTo>
                <a:cubicBezTo>
                  <a:pt x="1237356" y="9776080"/>
                  <a:pt x="1240701" y="9786111"/>
                  <a:pt x="1234012" y="9792801"/>
                </a:cubicBezTo>
                <a:cubicBezTo>
                  <a:pt x="1227326" y="9799491"/>
                  <a:pt x="1223981" y="9809521"/>
                  <a:pt x="1223981" y="9822898"/>
                </a:cubicBezTo>
                <a:lnTo>
                  <a:pt x="1203915" y="9822898"/>
                </a:lnTo>
                <a:lnTo>
                  <a:pt x="1183850" y="9822898"/>
                </a:lnTo>
                <a:cubicBezTo>
                  <a:pt x="1197229" y="9809521"/>
                  <a:pt x="1200573" y="9799491"/>
                  <a:pt x="1193882" y="9792801"/>
                </a:cubicBezTo>
                <a:cubicBezTo>
                  <a:pt x="1187195" y="9786111"/>
                  <a:pt x="1190539" y="9782767"/>
                  <a:pt x="1203915" y="9782767"/>
                </a:cubicBezTo>
                <a:cubicBezTo>
                  <a:pt x="1203915" y="9782767"/>
                  <a:pt x="1207259" y="9782767"/>
                  <a:pt x="1213950" y="9782767"/>
                </a:cubicBezTo>
                <a:cubicBezTo>
                  <a:pt x="1220637" y="9782767"/>
                  <a:pt x="1223981" y="9776080"/>
                  <a:pt x="1223981" y="9762703"/>
                </a:cubicBezTo>
                <a:close/>
                <a:moveTo>
                  <a:pt x="11587704" y="9742639"/>
                </a:moveTo>
                <a:cubicBezTo>
                  <a:pt x="11581012" y="9742639"/>
                  <a:pt x="11577668" y="9749326"/>
                  <a:pt x="11577668" y="9762703"/>
                </a:cubicBezTo>
                <a:cubicBezTo>
                  <a:pt x="11577668" y="9776080"/>
                  <a:pt x="11577668" y="9782767"/>
                  <a:pt x="11577668" y="9782767"/>
                </a:cubicBezTo>
                <a:cubicBezTo>
                  <a:pt x="11577668" y="9782767"/>
                  <a:pt x="11581012" y="9776080"/>
                  <a:pt x="11587704" y="9762703"/>
                </a:cubicBezTo>
                <a:cubicBezTo>
                  <a:pt x="11594392" y="9749326"/>
                  <a:pt x="11594392" y="9742639"/>
                  <a:pt x="11587704" y="9742639"/>
                </a:cubicBezTo>
                <a:close/>
                <a:moveTo>
                  <a:pt x="10995776" y="9742639"/>
                </a:moveTo>
                <a:lnTo>
                  <a:pt x="10995776" y="9762703"/>
                </a:lnTo>
                <a:lnTo>
                  <a:pt x="11015844" y="9762703"/>
                </a:lnTo>
                <a:cubicBezTo>
                  <a:pt x="11015844" y="9749326"/>
                  <a:pt x="11009152" y="9742639"/>
                  <a:pt x="10995776" y="9742639"/>
                </a:cubicBezTo>
                <a:close/>
                <a:moveTo>
                  <a:pt x="10213229" y="9742639"/>
                </a:moveTo>
                <a:cubicBezTo>
                  <a:pt x="10213229" y="9756013"/>
                  <a:pt x="10213229" y="9762703"/>
                  <a:pt x="10213229" y="9762703"/>
                </a:cubicBezTo>
                <a:cubicBezTo>
                  <a:pt x="10199852" y="9762703"/>
                  <a:pt x="10193165" y="9759359"/>
                  <a:pt x="10193165" y="9752670"/>
                </a:cubicBezTo>
                <a:cubicBezTo>
                  <a:pt x="10193165" y="9745982"/>
                  <a:pt x="10199852" y="9742639"/>
                  <a:pt x="10213229" y="9742639"/>
                </a:cubicBezTo>
                <a:close/>
                <a:moveTo>
                  <a:pt x="7022849" y="9742639"/>
                </a:moveTo>
                <a:lnTo>
                  <a:pt x="7002783" y="9762703"/>
                </a:lnTo>
                <a:lnTo>
                  <a:pt x="7002783" y="9782767"/>
                </a:lnTo>
                <a:cubicBezTo>
                  <a:pt x="6989405" y="9782767"/>
                  <a:pt x="6982718" y="9782767"/>
                  <a:pt x="6982718" y="9782767"/>
                </a:cubicBezTo>
                <a:cubicBezTo>
                  <a:pt x="6982718" y="9796144"/>
                  <a:pt x="6972685" y="9812868"/>
                  <a:pt x="6952621" y="9832932"/>
                </a:cubicBezTo>
                <a:lnTo>
                  <a:pt x="6942587" y="9842965"/>
                </a:lnTo>
                <a:lnTo>
                  <a:pt x="6930046" y="9855506"/>
                </a:lnTo>
                <a:cubicBezTo>
                  <a:pt x="6925031" y="9860522"/>
                  <a:pt x="6922523" y="9863029"/>
                  <a:pt x="6922523" y="9863029"/>
                </a:cubicBezTo>
                <a:cubicBezTo>
                  <a:pt x="6935897" y="9863029"/>
                  <a:pt x="6942587" y="9859686"/>
                  <a:pt x="6942587" y="9852996"/>
                </a:cubicBezTo>
                <a:cubicBezTo>
                  <a:pt x="6942587" y="9849652"/>
                  <a:pt x="6942587" y="9847145"/>
                  <a:pt x="6942587" y="9845473"/>
                </a:cubicBezTo>
                <a:lnTo>
                  <a:pt x="6942587" y="9842965"/>
                </a:lnTo>
                <a:lnTo>
                  <a:pt x="6962651" y="9840455"/>
                </a:lnTo>
                <a:cubicBezTo>
                  <a:pt x="6969341" y="9838786"/>
                  <a:pt x="6976029" y="9836278"/>
                  <a:pt x="6982718" y="9832932"/>
                </a:cubicBezTo>
                <a:cubicBezTo>
                  <a:pt x="6996093" y="9826242"/>
                  <a:pt x="7002783" y="9816211"/>
                  <a:pt x="7002783" y="9802834"/>
                </a:cubicBezTo>
                <a:lnTo>
                  <a:pt x="7022849" y="9782767"/>
                </a:lnTo>
                <a:close/>
                <a:moveTo>
                  <a:pt x="11176364" y="9722572"/>
                </a:moveTo>
                <a:cubicBezTo>
                  <a:pt x="11149612" y="9722572"/>
                  <a:pt x="11129548" y="9729262"/>
                  <a:pt x="11116168" y="9742639"/>
                </a:cubicBezTo>
                <a:cubicBezTo>
                  <a:pt x="11116168" y="9742639"/>
                  <a:pt x="11116168" y="9745982"/>
                  <a:pt x="11116168" y="9752670"/>
                </a:cubicBezTo>
                <a:cubicBezTo>
                  <a:pt x="11116168" y="9759359"/>
                  <a:pt x="11112824" y="9766047"/>
                  <a:pt x="11106136" y="9772736"/>
                </a:cubicBezTo>
                <a:cubicBezTo>
                  <a:pt x="11099444" y="9779424"/>
                  <a:pt x="11092760" y="9786111"/>
                  <a:pt x="11086068" y="9792801"/>
                </a:cubicBezTo>
                <a:cubicBezTo>
                  <a:pt x="11079380" y="9799491"/>
                  <a:pt x="11076036" y="9809521"/>
                  <a:pt x="11076036" y="9822898"/>
                </a:cubicBezTo>
                <a:cubicBezTo>
                  <a:pt x="11076036" y="9836278"/>
                  <a:pt x="11082724" y="9849652"/>
                  <a:pt x="11096104" y="9863029"/>
                </a:cubicBezTo>
                <a:cubicBezTo>
                  <a:pt x="11096104" y="9876406"/>
                  <a:pt x="11096104" y="9883094"/>
                  <a:pt x="11096104" y="9883094"/>
                </a:cubicBezTo>
                <a:cubicBezTo>
                  <a:pt x="11096104" y="9883094"/>
                  <a:pt x="11102792" y="9883094"/>
                  <a:pt x="11116168" y="9883094"/>
                </a:cubicBezTo>
                <a:cubicBezTo>
                  <a:pt x="11116168" y="9883094"/>
                  <a:pt x="11116168" y="9876406"/>
                  <a:pt x="11116168" y="9863029"/>
                </a:cubicBezTo>
                <a:lnTo>
                  <a:pt x="11126200" y="9863029"/>
                </a:lnTo>
                <a:cubicBezTo>
                  <a:pt x="11132888" y="9863029"/>
                  <a:pt x="11136232" y="9863029"/>
                  <a:pt x="11136232" y="9863029"/>
                </a:cubicBezTo>
                <a:lnTo>
                  <a:pt x="11156296" y="9822898"/>
                </a:lnTo>
                <a:cubicBezTo>
                  <a:pt x="11156296" y="9796144"/>
                  <a:pt x="11162988" y="9782767"/>
                  <a:pt x="11176364" y="9782767"/>
                </a:cubicBezTo>
                <a:cubicBezTo>
                  <a:pt x="11189740" y="9769393"/>
                  <a:pt x="11196428" y="9762703"/>
                  <a:pt x="11196428" y="9762703"/>
                </a:cubicBezTo>
                <a:cubicBezTo>
                  <a:pt x="11196428" y="9749326"/>
                  <a:pt x="11189740" y="9735949"/>
                  <a:pt x="11176364" y="9722572"/>
                </a:cubicBezTo>
                <a:close/>
                <a:moveTo>
                  <a:pt x="11806666" y="9716773"/>
                </a:moveTo>
                <a:lnTo>
                  <a:pt x="11806666" y="9745558"/>
                </a:lnTo>
                <a:lnTo>
                  <a:pt x="11804658" y="9742638"/>
                </a:lnTo>
                <a:cubicBezTo>
                  <a:pt x="11802150" y="9735949"/>
                  <a:pt x="11801732" y="9729260"/>
                  <a:pt x="11803404" y="9722572"/>
                </a:cubicBezTo>
                <a:close/>
                <a:moveTo>
                  <a:pt x="10649652" y="9712538"/>
                </a:moveTo>
                <a:cubicBezTo>
                  <a:pt x="10646308" y="9712538"/>
                  <a:pt x="10641288" y="9715885"/>
                  <a:pt x="10634600" y="9722572"/>
                </a:cubicBezTo>
                <a:cubicBezTo>
                  <a:pt x="10621224" y="9735949"/>
                  <a:pt x="10614536" y="9742639"/>
                  <a:pt x="10614536" y="9742639"/>
                </a:cubicBezTo>
                <a:cubicBezTo>
                  <a:pt x="10614536" y="9742639"/>
                  <a:pt x="10621224" y="9742639"/>
                  <a:pt x="10634600" y="9742639"/>
                </a:cubicBezTo>
                <a:lnTo>
                  <a:pt x="10654664" y="9722572"/>
                </a:lnTo>
                <a:cubicBezTo>
                  <a:pt x="10654664" y="9715885"/>
                  <a:pt x="10652992" y="9712538"/>
                  <a:pt x="10649652" y="9712538"/>
                </a:cubicBezTo>
                <a:close/>
                <a:moveTo>
                  <a:pt x="11457276" y="9702508"/>
                </a:moveTo>
                <a:lnTo>
                  <a:pt x="11477344" y="9742639"/>
                </a:lnTo>
                <a:cubicBezTo>
                  <a:pt x="11477344" y="9729262"/>
                  <a:pt x="11477344" y="9719228"/>
                  <a:pt x="11477344" y="9712538"/>
                </a:cubicBezTo>
                <a:cubicBezTo>
                  <a:pt x="11477344" y="9705851"/>
                  <a:pt x="11470652" y="9702508"/>
                  <a:pt x="11457276" y="9702508"/>
                </a:cubicBezTo>
                <a:close/>
                <a:moveTo>
                  <a:pt x="10353688" y="9702508"/>
                </a:moveTo>
                <a:cubicBezTo>
                  <a:pt x="10353688" y="9702508"/>
                  <a:pt x="10350344" y="9705851"/>
                  <a:pt x="10343652" y="9712538"/>
                </a:cubicBezTo>
                <a:cubicBezTo>
                  <a:pt x="10336964" y="9719228"/>
                  <a:pt x="10333624" y="9722572"/>
                  <a:pt x="10333624" y="9722572"/>
                </a:cubicBezTo>
                <a:cubicBezTo>
                  <a:pt x="10333624" y="9735949"/>
                  <a:pt x="10330276" y="9739295"/>
                  <a:pt x="10323588" y="9732605"/>
                </a:cubicBezTo>
                <a:cubicBezTo>
                  <a:pt x="10316900" y="9725918"/>
                  <a:pt x="10306868" y="9725918"/>
                  <a:pt x="10293492" y="9732605"/>
                </a:cubicBezTo>
                <a:cubicBezTo>
                  <a:pt x="10280112" y="9739295"/>
                  <a:pt x="10273424" y="9749326"/>
                  <a:pt x="10273424" y="9762703"/>
                </a:cubicBezTo>
                <a:cubicBezTo>
                  <a:pt x="10273424" y="9762703"/>
                  <a:pt x="10280112" y="9762703"/>
                  <a:pt x="10293492" y="9762703"/>
                </a:cubicBezTo>
                <a:cubicBezTo>
                  <a:pt x="10293492" y="9762703"/>
                  <a:pt x="10293492" y="9759359"/>
                  <a:pt x="10293492" y="9752670"/>
                </a:cubicBezTo>
                <a:cubicBezTo>
                  <a:pt x="10293492" y="9745982"/>
                  <a:pt x="10300180" y="9742639"/>
                  <a:pt x="10313556" y="9742639"/>
                </a:cubicBezTo>
                <a:cubicBezTo>
                  <a:pt x="10326932" y="9742639"/>
                  <a:pt x="10340308" y="9735949"/>
                  <a:pt x="10353688" y="9722572"/>
                </a:cubicBezTo>
                <a:close/>
                <a:moveTo>
                  <a:pt x="7945851" y="9682441"/>
                </a:moveTo>
                <a:cubicBezTo>
                  <a:pt x="7932477" y="9682441"/>
                  <a:pt x="7925787" y="9685784"/>
                  <a:pt x="7925787" y="9692474"/>
                </a:cubicBezTo>
                <a:cubicBezTo>
                  <a:pt x="7925787" y="9699164"/>
                  <a:pt x="7932477" y="9702508"/>
                  <a:pt x="7945851" y="9702508"/>
                </a:cubicBezTo>
                <a:cubicBezTo>
                  <a:pt x="7945851" y="9689131"/>
                  <a:pt x="7945851" y="9682441"/>
                  <a:pt x="7945851" y="9682441"/>
                </a:cubicBezTo>
                <a:close/>
                <a:moveTo>
                  <a:pt x="7504415" y="9682441"/>
                </a:moveTo>
                <a:lnTo>
                  <a:pt x="7504415" y="9702508"/>
                </a:lnTo>
                <a:cubicBezTo>
                  <a:pt x="7504415" y="9715885"/>
                  <a:pt x="7504415" y="9722572"/>
                  <a:pt x="7504415" y="9722572"/>
                </a:cubicBezTo>
                <a:cubicBezTo>
                  <a:pt x="7517791" y="9709195"/>
                  <a:pt x="7524481" y="9702508"/>
                  <a:pt x="7524481" y="9702508"/>
                </a:cubicBezTo>
                <a:cubicBezTo>
                  <a:pt x="7524481" y="9689131"/>
                  <a:pt x="7517791" y="9682441"/>
                  <a:pt x="7504415" y="9682441"/>
                </a:cubicBezTo>
                <a:close/>
                <a:moveTo>
                  <a:pt x="6922523" y="9682441"/>
                </a:moveTo>
                <a:cubicBezTo>
                  <a:pt x="6895766" y="9682441"/>
                  <a:pt x="6882392" y="9689131"/>
                  <a:pt x="6882392" y="9702508"/>
                </a:cubicBezTo>
                <a:lnTo>
                  <a:pt x="6862325" y="9722572"/>
                </a:lnTo>
                <a:cubicBezTo>
                  <a:pt x="6835571" y="9735949"/>
                  <a:pt x="6822194" y="9749326"/>
                  <a:pt x="6822194" y="9762703"/>
                </a:cubicBezTo>
                <a:cubicBezTo>
                  <a:pt x="6822194" y="9762703"/>
                  <a:pt x="6815507" y="9769393"/>
                  <a:pt x="6802129" y="9782767"/>
                </a:cubicBezTo>
                <a:cubicBezTo>
                  <a:pt x="6788753" y="9796144"/>
                  <a:pt x="6785409" y="9806178"/>
                  <a:pt x="6792096" y="9812868"/>
                </a:cubicBezTo>
                <a:cubicBezTo>
                  <a:pt x="6798786" y="9819555"/>
                  <a:pt x="6798786" y="9826242"/>
                  <a:pt x="6792096" y="9832932"/>
                </a:cubicBezTo>
                <a:cubicBezTo>
                  <a:pt x="6785409" y="9839622"/>
                  <a:pt x="6775375" y="9836278"/>
                  <a:pt x="6761999" y="9822898"/>
                </a:cubicBezTo>
                <a:lnTo>
                  <a:pt x="6741935" y="9863029"/>
                </a:lnTo>
                <a:cubicBezTo>
                  <a:pt x="6728557" y="9863029"/>
                  <a:pt x="6715180" y="9869719"/>
                  <a:pt x="6701803" y="9883094"/>
                </a:cubicBezTo>
                <a:cubicBezTo>
                  <a:pt x="6688429" y="9896471"/>
                  <a:pt x="6681739" y="9903160"/>
                  <a:pt x="6681739" y="9903160"/>
                </a:cubicBezTo>
                <a:lnTo>
                  <a:pt x="6661672" y="9923225"/>
                </a:lnTo>
                <a:lnTo>
                  <a:pt x="6621541" y="9963356"/>
                </a:lnTo>
                <a:cubicBezTo>
                  <a:pt x="6608167" y="9963356"/>
                  <a:pt x="6598133" y="9970046"/>
                  <a:pt x="6591443" y="9983420"/>
                </a:cubicBezTo>
                <a:cubicBezTo>
                  <a:pt x="6584756" y="9996797"/>
                  <a:pt x="6581413" y="10010177"/>
                  <a:pt x="6581413" y="10023551"/>
                </a:cubicBezTo>
                <a:lnTo>
                  <a:pt x="6601477" y="10043618"/>
                </a:lnTo>
                <a:cubicBezTo>
                  <a:pt x="6614854" y="10043618"/>
                  <a:pt x="6624885" y="10046962"/>
                  <a:pt x="6631575" y="10053649"/>
                </a:cubicBezTo>
                <a:cubicBezTo>
                  <a:pt x="6638265" y="10060339"/>
                  <a:pt x="6641608" y="10063682"/>
                  <a:pt x="6641608" y="10063682"/>
                </a:cubicBezTo>
                <a:lnTo>
                  <a:pt x="6681739" y="10043618"/>
                </a:lnTo>
                <a:cubicBezTo>
                  <a:pt x="6708493" y="10043618"/>
                  <a:pt x="6728557" y="10036928"/>
                  <a:pt x="6741935" y="10023551"/>
                </a:cubicBezTo>
                <a:lnTo>
                  <a:pt x="6741935" y="10043618"/>
                </a:lnTo>
                <a:lnTo>
                  <a:pt x="6721867" y="10063682"/>
                </a:lnTo>
                <a:cubicBezTo>
                  <a:pt x="6761999" y="10063682"/>
                  <a:pt x="6782065" y="10050305"/>
                  <a:pt x="6782065" y="10023551"/>
                </a:cubicBezTo>
                <a:cubicBezTo>
                  <a:pt x="6795439" y="10023551"/>
                  <a:pt x="6795439" y="10016864"/>
                  <a:pt x="6782065" y="10003487"/>
                </a:cubicBezTo>
                <a:lnTo>
                  <a:pt x="6782065" y="9983420"/>
                </a:lnTo>
                <a:cubicBezTo>
                  <a:pt x="6795439" y="9983420"/>
                  <a:pt x="6805473" y="9983420"/>
                  <a:pt x="6812163" y="9983420"/>
                </a:cubicBezTo>
                <a:cubicBezTo>
                  <a:pt x="6818850" y="9983420"/>
                  <a:pt x="6822194" y="9980076"/>
                  <a:pt x="6822194" y="9973389"/>
                </a:cubicBezTo>
                <a:cubicBezTo>
                  <a:pt x="6822194" y="9966699"/>
                  <a:pt x="6825540" y="9960012"/>
                  <a:pt x="6832227" y="9953322"/>
                </a:cubicBezTo>
                <a:cubicBezTo>
                  <a:pt x="6838917" y="9946635"/>
                  <a:pt x="6842261" y="9936602"/>
                  <a:pt x="6842261" y="9923225"/>
                </a:cubicBezTo>
                <a:lnTo>
                  <a:pt x="6862325" y="9903160"/>
                </a:lnTo>
                <a:lnTo>
                  <a:pt x="6862325" y="9863029"/>
                </a:lnTo>
                <a:cubicBezTo>
                  <a:pt x="6862325" y="9863029"/>
                  <a:pt x="6865669" y="9859686"/>
                  <a:pt x="6872359" y="9852996"/>
                </a:cubicBezTo>
                <a:cubicBezTo>
                  <a:pt x="6879048" y="9846309"/>
                  <a:pt x="6882392" y="9842965"/>
                  <a:pt x="6882392" y="9842965"/>
                </a:cubicBezTo>
                <a:cubicBezTo>
                  <a:pt x="6895766" y="9842965"/>
                  <a:pt x="6915833" y="9829588"/>
                  <a:pt x="6942587" y="9802834"/>
                </a:cubicBezTo>
                <a:cubicBezTo>
                  <a:pt x="6969341" y="9776080"/>
                  <a:pt x="6982718" y="9756013"/>
                  <a:pt x="6982718" y="9742639"/>
                </a:cubicBezTo>
                <a:cubicBezTo>
                  <a:pt x="6969341" y="9729262"/>
                  <a:pt x="6942587" y="9742639"/>
                  <a:pt x="6902456" y="9782767"/>
                </a:cubicBezTo>
                <a:lnTo>
                  <a:pt x="6842261" y="9802834"/>
                </a:lnTo>
                <a:lnTo>
                  <a:pt x="6822194" y="9802834"/>
                </a:lnTo>
                <a:cubicBezTo>
                  <a:pt x="6808819" y="9802834"/>
                  <a:pt x="6802129" y="9802834"/>
                  <a:pt x="6802129" y="9802834"/>
                </a:cubicBezTo>
                <a:cubicBezTo>
                  <a:pt x="6802129" y="9802834"/>
                  <a:pt x="6805473" y="9796144"/>
                  <a:pt x="6812163" y="9782767"/>
                </a:cubicBezTo>
                <a:cubicBezTo>
                  <a:pt x="6818850" y="9769393"/>
                  <a:pt x="6822194" y="9762703"/>
                  <a:pt x="6822194" y="9762703"/>
                </a:cubicBezTo>
                <a:lnTo>
                  <a:pt x="6862325" y="9762703"/>
                </a:lnTo>
                <a:lnTo>
                  <a:pt x="6902456" y="9742639"/>
                </a:lnTo>
                <a:cubicBezTo>
                  <a:pt x="6902456" y="9742639"/>
                  <a:pt x="6905799" y="9742639"/>
                  <a:pt x="6912489" y="9742639"/>
                </a:cubicBezTo>
                <a:cubicBezTo>
                  <a:pt x="6919177" y="9742639"/>
                  <a:pt x="6929210" y="9735949"/>
                  <a:pt x="6942587" y="9722572"/>
                </a:cubicBezTo>
                <a:lnTo>
                  <a:pt x="6962651" y="9682441"/>
                </a:lnTo>
                <a:close/>
                <a:moveTo>
                  <a:pt x="11196428" y="9667392"/>
                </a:moveTo>
                <a:cubicBezTo>
                  <a:pt x="11189740" y="9667392"/>
                  <a:pt x="11183052" y="9669067"/>
                  <a:pt x="11176364" y="9672410"/>
                </a:cubicBezTo>
                <a:cubicBezTo>
                  <a:pt x="11162988" y="9679097"/>
                  <a:pt x="11159644" y="9689131"/>
                  <a:pt x="11166332" y="9702508"/>
                </a:cubicBezTo>
                <a:cubicBezTo>
                  <a:pt x="11173016" y="9715885"/>
                  <a:pt x="11183052" y="9722572"/>
                  <a:pt x="11196428" y="9722572"/>
                </a:cubicBezTo>
                <a:cubicBezTo>
                  <a:pt x="11196428" y="9722572"/>
                  <a:pt x="11203120" y="9715885"/>
                  <a:pt x="11216496" y="9702508"/>
                </a:cubicBezTo>
                <a:cubicBezTo>
                  <a:pt x="11229872" y="9689131"/>
                  <a:pt x="11229872" y="9679097"/>
                  <a:pt x="11216496" y="9672410"/>
                </a:cubicBezTo>
                <a:cubicBezTo>
                  <a:pt x="11209804" y="9669067"/>
                  <a:pt x="11203120" y="9667392"/>
                  <a:pt x="11196428" y="9667392"/>
                </a:cubicBezTo>
                <a:close/>
                <a:moveTo>
                  <a:pt x="10775060" y="9647328"/>
                </a:moveTo>
                <a:cubicBezTo>
                  <a:pt x="10771712" y="9647328"/>
                  <a:pt x="10768368" y="9649000"/>
                  <a:pt x="10765024" y="9652343"/>
                </a:cubicBezTo>
                <a:cubicBezTo>
                  <a:pt x="10758340" y="9659033"/>
                  <a:pt x="10754992" y="9665720"/>
                  <a:pt x="10754992" y="9672410"/>
                </a:cubicBezTo>
                <a:cubicBezTo>
                  <a:pt x="10754992" y="9679097"/>
                  <a:pt x="10761680" y="9679097"/>
                  <a:pt x="10775060" y="9672410"/>
                </a:cubicBezTo>
                <a:cubicBezTo>
                  <a:pt x="10788436" y="9665720"/>
                  <a:pt x="10791780" y="9659033"/>
                  <a:pt x="10785088" y="9652343"/>
                </a:cubicBezTo>
                <a:cubicBezTo>
                  <a:pt x="10781744" y="9649000"/>
                  <a:pt x="10778404" y="9647328"/>
                  <a:pt x="10775060" y="9647328"/>
                </a:cubicBezTo>
                <a:close/>
                <a:moveTo>
                  <a:pt x="7032880" y="9642312"/>
                </a:moveTo>
                <a:cubicBezTo>
                  <a:pt x="7026193" y="9642312"/>
                  <a:pt x="7022849" y="9645656"/>
                  <a:pt x="7022849" y="9652343"/>
                </a:cubicBezTo>
                <a:cubicBezTo>
                  <a:pt x="7022849" y="9659033"/>
                  <a:pt x="7029537" y="9662377"/>
                  <a:pt x="7042913" y="9662377"/>
                </a:cubicBezTo>
                <a:cubicBezTo>
                  <a:pt x="7042913" y="9649000"/>
                  <a:pt x="7039570" y="9642312"/>
                  <a:pt x="7032880" y="9642312"/>
                </a:cubicBezTo>
                <a:close/>
                <a:moveTo>
                  <a:pt x="10933072" y="9632279"/>
                </a:moveTo>
                <a:cubicBezTo>
                  <a:pt x="10928056" y="9632279"/>
                  <a:pt x="10922204" y="9635623"/>
                  <a:pt x="10915512" y="9642312"/>
                </a:cubicBezTo>
                <a:cubicBezTo>
                  <a:pt x="10928892" y="9669067"/>
                  <a:pt x="10948956" y="9695818"/>
                  <a:pt x="10975712" y="9722572"/>
                </a:cubicBezTo>
                <a:cubicBezTo>
                  <a:pt x="10989088" y="9722572"/>
                  <a:pt x="11005808" y="9729262"/>
                  <a:pt x="11025872" y="9742639"/>
                </a:cubicBezTo>
                <a:cubicBezTo>
                  <a:pt x="11045940" y="9756013"/>
                  <a:pt x="11049284" y="9769393"/>
                  <a:pt x="11035908" y="9782767"/>
                </a:cubicBezTo>
                <a:lnTo>
                  <a:pt x="11035908" y="9802834"/>
                </a:lnTo>
                <a:cubicBezTo>
                  <a:pt x="11049284" y="9802834"/>
                  <a:pt x="11062660" y="9789457"/>
                  <a:pt x="11076036" y="9762703"/>
                </a:cubicBezTo>
                <a:cubicBezTo>
                  <a:pt x="11076036" y="9749326"/>
                  <a:pt x="11076036" y="9739295"/>
                  <a:pt x="11076036" y="9732605"/>
                </a:cubicBezTo>
                <a:cubicBezTo>
                  <a:pt x="11076036" y="9725918"/>
                  <a:pt x="11076036" y="9722572"/>
                  <a:pt x="11076036" y="9722572"/>
                </a:cubicBezTo>
                <a:lnTo>
                  <a:pt x="11076036" y="9720064"/>
                </a:lnTo>
                <a:cubicBezTo>
                  <a:pt x="11076036" y="9718392"/>
                  <a:pt x="11076036" y="9715885"/>
                  <a:pt x="11076036" y="9712538"/>
                </a:cubicBezTo>
                <a:cubicBezTo>
                  <a:pt x="11076036" y="9709195"/>
                  <a:pt x="11076036" y="9708359"/>
                  <a:pt x="11076036" y="9710031"/>
                </a:cubicBezTo>
                <a:lnTo>
                  <a:pt x="11076036" y="9702508"/>
                </a:lnTo>
                <a:cubicBezTo>
                  <a:pt x="11076036" y="9702508"/>
                  <a:pt x="11072692" y="9699164"/>
                  <a:pt x="11066004" y="9692474"/>
                </a:cubicBezTo>
                <a:cubicBezTo>
                  <a:pt x="11059316" y="9685784"/>
                  <a:pt x="11055972" y="9682441"/>
                  <a:pt x="11055972" y="9682441"/>
                </a:cubicBezTo>
                <a:lnTo>
                  <a:pt x="11035908" y="9722572"/>
                </a:lnTo>
                <a:lnTo>
                  <a:pt x="11015844" y="9682441"/>
                </a:lnTo>
                <a:cubicBezTo>
                  <a:pt x="11002464" y="9642312"/>
                  <a:pt x="10989088" y="9628935"/>
                  <a:pt x="10975712" y="9642312"/>
                </a:cubicBezTo>
                <a:cubicBezTo>
                  <a:pt x="10962336" y="9655687"/>
                  <a:pt x="10952300" y="9655687"/>
                  <a:pt x="10945612" y="9642312"/>
                </a:cubicBezTo>
                <a:cubicBezTo>
                  <a:pt x="10942268" y="9635623"/>
                  <a:pt x="10938088" y="9632279"/>
                  <a:pt x="10933072" y="9632279"/>
                </a:cubicBezTo>
                <a:close/>
                <a:moveTo>
                  <a:pt x="7991000" y="9632279"/>
                </a:moveTo>
                <a:cubicBezTo>
                  <a:pt x="7987654" y="9632279"/>
                  <a:pt x="7985982" y="9635623"/>
                  <a:pt x="7985982" y="9642312"/>
                </a:cubicBezTo>
                <a:cubicBezTo>
                  <a:pt x="7985982" y="9655687"/>
                  <a:pt x="7989325" y="9659033"/>
                  <a:pt x="7996015" y="9652343"/>
                </a:cubicBezTo>
                <a:cubicBezTo>
                  <a:pt x="8002703" y="9645656"/>
                  <a:pt x="8006046" y="9642312"/>
                  <a:pt x="8006046" y="9642312"/>
                </a:cubicBezTo>
                <a:cubicBezTo>
                  <a:pt x="7999359" y="9635623"/>
                  <a:pt x="7994343" y="9632279"/>
                  <a:pt x="7991000" y="9632279"/>
                </a:cubicBezTo>
                <a:close/>
                <a:moveTo>
                  <a:pt x="10654664" y="9602181"/>
                </a:moveTo>
                <a:lnTo>
                  <a:pt x="10674732" y="9622246"/>
                </a:lnTo>
                <a:cubicBezTo>
                  <a:pt x="10674732" y="9608869"/>
                  <a:pt x="10674732" y="9602181"/>
                  <a:pt x="10674732" y="9602181"/>
                </a:cubicBezTo>
                <a:close/>
                <a:moveTo>
                  <a:pt x="10313556" y="9602181"/>
                </a:moveTo>
                <a:cubicBezTo>
                  <a:pt x="10300180" y="9628935"/>
                  <a:pt x="10300180" y="9642312"/>
                  <a:pt x="10313556" y="9642312"/>
                </a:cubicBezTo>
                <a:cubicBezTo>
                  <a:pt x="10326932" y="9642312"/>
                  <a:pt x="10333624" y="9635623"/>
                  <a:pt x="10333624" y="9622246"/>
                </a:cubicBezTo>
                <a:close/>
                <a:moveTo>
                  <a:pt x="7042913" y="9602181"/>
                </a:moveTo>
                <a:cubicBezTo>
                  <a:pt x="7042913" y="9615558"/>
                  <a:pt x="7049603" y="9622246"/>
                  <a:pt x="7062977" y="9622246"/>
                </a:cubicBezTo>
                <a:cubicBezTo>
                  <a:pt x="7076355" y="9622246"/>
                  <a:pt x="7089731" y="9615558"/>
                  <a:pt x="7103109" y="9602181"/>
                </a:cubicBezTo>
                <a:close/>
                <a:moveTo>
                  <a:pt x="6150007" y="9602181"/>
                </a:moveTo>
                <a:cubicBezTo>
                  <a:pt x="6143319" y="9602181"/>
                  <a:pt x="6139976" y="9605525"/>
                  <a:pt x="6139976" y="9612212"/>
                </a:cubicBezTo>
                <a:cubicBezTo>
                  <a:pt x="6139976" y="9618902"/>
                  <a:pt x="6146663" y="9622246"/>
                  <a:pt x="6160040" y="9622246"/>
                </a:cubicBezTo>
                <a:cubicBezTo>
                  <a:pt x="6160040" y="9608869"/>
                  <a:pt x="6156697" y="9602181"/>
                  <a:pt x="6150007" y="9602181"/>
                </a:cubicBezTo>
                <a:close/>
                <a:moveTo>
                  <a:pt x="1404568" y="9602181"/>
                </a:moveTo>
                <a:cubicBezTo>
                  <a:pt x="1404568" y="9615558"/>
                  <a:pt x="1401226" y="9622246"/>
                  <a:pt x="1394536" y="9622246"/>
                </a:cubicBezTo>
                <a:cubicBezTo>
                  <a:pt x="1387848" y="9622246"/>
                  <a:pt x="1384504" y="9618902"/>
                  <a:pt x="1384504" y="9612212"/>
                </a:cubicBezTo>
                <a:cubicBezTo>
                  <a:pt x="1384504" y="9605525"/>
                  <a:pt x="1391192" y="9602181"/>
                  <a:pt x="1404568" y="9602181"/>
                </a:cubicBezTo>
                <a:close/>
                <a:moveTo>
                  <a:pt x="11549140" y="9599674"/>
                </a:moveTo>
                <a:cubicBezTo>
                  <a:pt x="11539732" y="9599674"/>
                  <a:pt x="11522488" y="9620574"/>
                  <a:pt x="11497408" y="9662377"/>
                </a:cubicBezTo>
                <a:cubicBezTo>
                  <a:pt x="11497408" y="9662377"/>
                  <a:pt x="11497408" y="9665720"/>
                  <a:pt x="11497408" y="9672410"/>
                </a:cubicBezTo>
                <a:cubicBezTo>
                  <a:pt x="11497408" y="9679097"/>
                  <a:pt x="11504096" y="9682441"/>
                  <a:pt x="11517476" y="9682441"/>
                </a:cubicBezTo>
                <a:cubicBezTo>
                  <a:pt x="11530852" y="9682441"/>
                  <a:pt x="11537540" y="9675754"/>
                  <a:pt x="11537540" y="9662377"/>
                </a:cubicBezTo>
                <a:lnTo>
                  <a:pt x="11537540" y="9642312"/>
                </a:lnTo>
                <a:lnTo>
                  <a:pt x="11557604" y="9622246"/>
                </a:lnTo>
                <a:cubicBezTo>
                  <a:pt x="11557604" y="9607197"/>
                  <a:pt x="11554784" y="9599674"/>
                  <a:pt x="11549140" y="9599674"/>
                </a:cubicBezTo>
                <a:close/>
                <a:moveTo>
                  <a:pt x="7183371" y="9582114"/>
                </a:moveTo>
                <a:lnTo>
                  <a:pt x="7163304" y="9602181"/>
                </a:lnTo>
                <a:cubicBezTo>
                  <a:pt x="7176681" y="9602181"/>
                  <a:pt x="7183371" y="9602181"/>
                  <a:pt x="7183371" y="9602181"/>
                </a:cubicBezTo>
                <a:cubicBezTo>
                  <a:pt x="7183371" y="9602181"/>
                  <a:pt x="7183371" y="9595492"/>
                  <a:pt x="7183371" y="9582114"/>
                </a:cubicBezTo>
                <a:close/>
                <a:moveTo>
                  <a:pt x="11211476" y="9569573"/>
                </a:moveTo>
                <a:cubicBezTo>
                  <a:pt x="11208132" y="9571248"/>
                  <a:pt x="11203120" y="9575427"/>
                  <a:pt x="11196428" y="9582114"/>
                </a:cubicBezTo>
                <a:cubicBezTo>
                  <a:pt x="11183052" y="9582114"/>
                  <a:pt x="11179708" y="9588804"/>
                  <a:pt x="11186396" y="9602181"/>
                </a:cubicBezTo>
                <a:cubicBezTo>
                  <a:pt x="11193084" y="9615558"/>
                  <a:pt x="11196428" y="9628935"/>
                  <a:pt x="11196428" y="9642312"/>
                </a:cubicBezTo>
                <a:lnTo>
                  <a:pt x="11216496" y="9602181"/>
                </a:lnTo>
                <a:cubicBezTo>
                  <a:pt x="11216496" y="9588804"/>
                  <a:pt x="11216496" y="9578771"/>
                  <a:pt x="11216496" y="9572084"/>
                </a:cubicBezTo>
                <a:cubicBezTo>
                  <a:pt x="11216496" y="9568740"/>
                  <a:pt x="11214824" y="9567904"/>
                  <a:pt x="11211476" y="9569573"/>
                </a:cubicBezTo>
                <a:close/>
                <a:moveTo>
                  <a:pt x="8003541" y="9569573"/>
                </a:moveTo>
                <a:cubicBezTo>
                  <a:pt x="8001867" y="9567904"/>
                  <a:pt x="7999359" y="9568740"/>
                  <a:pt x="7996015" y="9572084"/>
                </a:cubicBezTo>
                <a:cubicBezTo>
                  <a:pt x="7989325" y="9578771"/>
                  <a:pt x="7985982" y="9588804"/>
                  <a:pt x="7985982" y="9602181"/>
                </a:cubicBezTo>
                <a:cubicBezTo>
                  <a:pt x="7999359" y="9602181"/>
                  <a:pt x="8006046" y="9595492"/>
                  <a:pt x="8006046" y="9582114"/>
                </a:cubicBezTo>
                <a:cubicBezTo>
                  <a:pt x="8006046" y="9575427"/>
                  <a:pt x="8005213" y="9571248"/>
                  <a:pt x="8003541" y="9569573"/>
                </a:cubicBezTo>
                <a:close/>
                <a:moveTo>
                  <a:pt x="11176364" y="9562050"/>
                </a:moveTo>
                <a:cubicBezTo>
                  <a:pt x="11136232" y="9588804"/>
                  <a:pt x="11116168" y="9608869"/>
                  <a:pt x="11116168" y="9622246"/>
                </a:cubicBezTo>
                <a:lnTo>
                  <a:pt x="11156296" y="9582114"/>
                </a:lnTo>
                <a:close/>
                <a:moveTo>
                  <a:pt x="10835256" y="9562050"/>
                </a:moveTo>
                <a:cubicBezTo>
                  <a:pt x="10821876" y="9575427"/>
                  <a:pt x="10818532" y="9585458"/>
                  <a:pt x="10825220" y="9592148"/>
                </a:cubicBezTo>
                <a:cubicBezTo>
                  <a:pt x="10831912" y="9598838"/>
                  <a:pt x="10841940" y="9598838"/>
                  <a:pt x="10855320" y="9592148"/>
                </a:cubicBezTo>
                <a:cubicBezTo>
                  <a:pt x="10868696" y="9585458"/>
                  <a:pt x="10875384" y="9575427"/>
                  <a:pt x="10875384" y="9562050"/>
                </a:cubicBezTo>
                <a:close/>
                <a:moveTo>
                  <a:pt x="10694796" y="9562050"/>
                </a:moveTo>
                <a:cubicBezTo>
                  <a:pt x="10694796" y="9575427"/>
                  <a:pt x="10698140" y="9582114"/>
                  <a:pt x="10704828" y="9582114"/>
                </a:cubicBezTo>
                <a:cubicBezTo>
                  <a:pt x="10711516" y="9582114"/>
                  <a:pt x="10714860" y="9575427"/>
                  <a:pt x="10714860" y="9562050"/>
                </a:cubicBezTo>
                <a:close/>
                <a:moveTo>
                  <a:pt x="7504415" y="9562050"/>
                </a:moveTo>
                <a:cubicBezTo>
                  <a:pt x="7504415" y="9562050"/>
                  <a:pt x="7504415" y="9568740"/>
                  <a:pt x="7504415" y="9582114"/>
                </a:cubicBezTo>
                <a:lnTo>
                  <a:pt x="7524481" y="9562050"/>
                </a:lnTo>
                <a:close/>
                <a:moveTo>
                  <a:pt x="7203435" y="9562050"/>
                </a:moveTo>
                <a:cubicBezTo>
                  <a:pt x="7203435" y="9575427"/>
                  <a:pt x="7203435" y="9582114"/>
                  <a:pt x="7203435" y="9582114"/>
                </a:cubicBezTo>
                <a:cubicBezTo>
                  <a:pt x="7203435" y="9582114"/>
                  <a:pt x="7210125" y="9575427"/>
                  <a:pt x="7223502" y="9562050"/>
                </a:cubicBezTo>
                <a:close/>
                <a:moveTo>
                  <a:pt x="1424632" y="9562050"/>
                </a:moveTo>
                <a:cubicBezTo>
                  <a:pt x="1438010" y="9575427"/>
                  <a:pt x="1444700" y="9582114"/>
                  <a:pt x="1444700" y="9582114"/>
                </a:cubicBezTo>
                <a:cubicBezTo>
                  <a:pt x="1444700" y="9582114"/>
                  <a:pt x="1438010" y="9582114"/>
                  <a:pt x="1424632" y="9582114"/>
                </a:cubicBezTo>
                <a:cubicBezTo>
                  <a:pt x="1424632" y="9568740"/>
                  <a:pt x="1424632" y="9562050"/>
                  <a:pt x="1424632" y="9562050"/>
                </a:cubicBezTo>
                <a:close/>
                <a:moveTo>
                  <a:pt x="7775296" y="9521919"/>
                </a:moveTo>
                <a:cubicBezTo>
                  <a:pt x="7768609" y="9521919"/>
                  <a:pt x="7765265" y="9528609"/>
                  <a:pt x="7765265" y="9541986"/>
                </a:cubicBezTo>
                <a:cubicBezTo>
                  <a:pt x="7778639" y="9541986"/>
                  <a:pt x="7785329" y="9538640"/>
                  <a:pt x="7785329" y="9531953"/>
                </a:cubicBezTo>
                <a:cubicBezTo>
                  <a:pt x="7785329" y="9525263"/>
                  <a:pt x="7781985" y="9521919"/>
                  <a:pt x="7775296" y="9521919"/>
                </a:cubicBezTo>
                <a:close/>
                <a:moveTo>
                  <a:pt x="7233533" y="9521919"/>
                </a:moveTo>
                <a:cubicBezTo>
                  <a:pt x="7226845" y="9521919"/>
                  <a:pt x="7223502" y="9528609"/>
                  <a:pt x="7223502" y="9541986"/>
                </a:cubicBezTo>
                <a:cubicBezTo>
                  <a:pt x="7223502" y="9541986"/>
                  <a:pt x="7230189" y="9541986"/>
                  <a:pt x="7243566" y="9541986"/>
                </a:cubicBezTo>
                <a:cubicBezTo>
                  <a:pt x="7243566" y="9528609"/>
                  <a:pt x="7240223" y="9521919"/>
                  <a:pt x="7233533" y="9521919"/>
                </a:cubicBezTo>
                <a:close/>
                <a:moveTo>
                  <a:pt x="1464764" y="9521919"/>
                </a:moveTo>
                <a:cubicBezTo>
                  <a:pt x="1451387" y="9535296"/>
                  <a:pt x="1438010" y="9548673"/>
                  <a:pt x="1424632" y="9562050"/>
                </a:cubicBezTo>
                <a:lnTo>
                  <a:pt x="1424632" y="9541986"/>
                </a:lnTo>
                <a:cubicBezTo>
                  <a:pt x="1438010" y="9528609"/>
                  <a:pt x="1451387" y="9521919"/>
                  <a:pt x="1464764" y="9521919"/>
                </a:cubicBezTo>
                <a:close/>
                <a:moveTo>
                  <a:pt x="7065488" y="9509378"/>
                </a:moveTo>
                <a:cubicBezTo>
                  <a:pt x="7063816" y="9511053"/>
                  <a:pt x="7062977" y="9515229"/>
                  <a:pt x="7062977" y="9521919"/>
                </a:cubicBezTo>
                <a:cubicBezTo>
                  <a:pt x="7049603" y="9535296"/>
                  <a:pt x="7042913" y="9545330"/>
                  <a:pt x="7042913" y="9552017"/>
                </a:cubicBezTo>
                <a:cubicBezTo>
                  <a:pt x="7042913" y="9558707"/>
                  <a:pt x="7042913" y="9562050"/>
                  <a:pt x="7042913" y="9562050"/>
                </a:cubicBezTo>
                <a:lnTo>
                  <a:pt x="7083045" y="9541986"/>
                </a:lnTo>
                <a:cubicBezTo>
                  <a:pt x="7083045" y="9528609"/>
                  <a:pt x="7079701" y="9518576"/>
                  <a:pt x="7073011" y="9511886"/>
                </a:cubicBezTo>
                <a:cubicBezTo>
                  <a:pt x="7069667" y="9508542"/>
                  <a:pt x="7067160" y="9507706"/>
                  <a:pt x="7065488" y="9509378"/>
                </a:cubicBezTo>
                <a:close/>
                <a:moveTo>
                  <a:pt x="7283697" y="9501855"/>
                </a:moveTo>
                <a:lnTo>
                  <a:pt x="7303761" y="9521919"/>
                </a:lnTo>
                <a:cubicBezTo>
                  <a:pt x="7303761" y="9521919"/>
                  <a:pt x="7303761" y="9515232"/>
                  <a:pt x="7303761" y="9501855"/>
                </a:cubicBezTo>
                <a:cubicBezTo>
                  <a:pt x="7290387" y="9501855"/>
                  <a:pt x="7283697" y="9501855"/>
                  <a:pt x="7283697" y="9501855"/>
                </a:cubicBezTo>
                <a:close/>
                <a:moveTo>
                  <a:pt x="7845527" y="9481788"/>
                </a:moveTo>
                <a:lnTo>
                  <a:pt x="7845527" y="9501855"/>
                </a:lnTo>
                <a:lnTo>
                  <a:pt x="7825461" y="9501855"/>
                </a:lnTo>
                <a:cubicBezTo>
                  <a:pt x="7825461" y="9501855"/>
                  <a:pt x="7832147" y="9495168"/>
                  <a:pt x="7845527" y="9481788"/>
                </a:cubicBezTo>
                <a:close/>
                <a:moveTo>
                  <a:pt x="1590958" y="9479280"/>
                </a:moveTo>
                <a:cubicBezTo>
                  <a:pt x="1592942" y="9479280"/>
                  <a:pt x="1594353" y="9480116"/>
                  <a:pt x="1595189" y="9481788"/>
                </a:cubicBezTo>
                <a:cubicBezTo>
                  <a:pt x="1601878" y="9495168"/>
                  <a:pt x="1601878" y="9511886"/>
                  <a:pt x="1595189" y="9531953"/>
                </a:cubicBezTo>
                <a:cubicBezTo>
                  <a:pt x="1588501" y="9552017"/>
                  <a:pt x="1578468" y="9565394"/>
                  <a:pt x="1565090" y="9572084"/>
                </a:cubicBezTo>
                <a:cubicBezTo>
                  <a:pt x="1551714" y="9578771"/>
                  <a:pt x="1545026" y="9575427"/>
                  <a:pt x="1545026" y="9562050"/>
                </a:cubicBezTo>
                <a:cubicBezTo>
                  <a:pt x="1545026" y="9548673"/>
                  <a:pt x="1545026" y="9541986"/>
                  <a:pt x="1545026" y="9541986"/>
                </a:cubicBezTo>
                <a:cubicBezTo>
                  <a:pt x="1545026" y="9541986"/>
                  <a:pt x="1538337" y="9552017"/>
                  <a:pt x="1524960" y="9572084"/>
                </a:cubicBezTo>
                <a:cubicBezTo>
                  <a:pt x="1511582" y="9592148"/>
                  <a:pt x="1504895" y="9602181"/>
                  <a:pt x="1504895" y="9602181"/>
                </a:cubicBezTo>
                <a:lnTo>
                  <a:pt x="1444700" y="9662377"/>
                </a:lnTo>
                <a:cubicBezTo>
                  <a:pt x="1431321" y="9662377"/>
                  <a:pt x="1427979" y="9659033"/>
                  <a:pt x="1434665" y="9652343"/>
                </a:cubicBezTo>
                <a:cubicBezTo>
                  <a:pt x="1441356" y="9645656"/>
                  <a:pt x="1451387" y="9628935"/>
                  <a:pt x="1464764" y="9602181"/>
                </a:cubicBezTo>
                <a:cubicBezTo>
                  <a:pt x="1534993" y="9520247"/>
                  <a:pt x="1577057" y="9479280"/>
                  <a:pt x="1590958" y="9479280"/>
                </a:cubicBezTo>
                <a:close/>
                <a:moveTo>
                  <a:pt x="11798388" y="9461724"/>
                </a:moveTo>
                <a:lnTo>
                  <a:pt x="11778324" y="9481788"/>
                </a:lnTo>
                <a:cubicBezTo>
                  <a:pt x="11791700" y="9481788"/>
                  <a:pt x="11798388" y="9481788"/>
                  <a:pt x="11798388" y="9481788"/>
                </a:cubicBezTo>
                <a:close/>
                <a:moveTo>
                  <a:pt x="11698060" y="9461724"/>
                </a:moveTo>
                <a:cubicBezTo>
                  <a:pt x="11671308" y="9488478"/>
                  <a:pt x="11664620" y="9501855"/>
                  <a:pt x="11677996" y="9501855"/>
                </a:cubicBezTo>
                <a:cubicBezTo>
                  <a:pt x="11677996" y="9501855"/>
                  <a:pt x="11684684" y="9488478"/>
                  <a:pt x="11698060" y="9461724"/>
                </a:cubicBezTo>
                <a:close/>
                <a:moveTo>
                  <a:pt x="10995776" y="9461724"/>
                </a:moveTo>
                <a:cubicBezTo>
                  <a:pt x="10995776" y="9475101"/>
                  <a:pt x="10999120" y="9481788"/>
                  <a:pt x="11005808" y="9481788"/>
                </a:cubicBezTo>
                <a:cubicBezTo>
                  <a:pt x="11012496" y="9481788"/>
                  <a:pt x="11015844" y="9481788"/>
                  <a:pt x="11015844" y="9481788"/>
                </a:cubicBezTo>
                <a:cubicBezTo>
                  <a:pt x="11029220" y="9481788"/>
                  <a:pt x="11035908" y="9478445"/>
                  <a:pt x="11035908" y="9471757"/>
                </a:cubicBezTo>
                <a:cubicBezTo>
                  <a:pt x="11035908" y="9465070"/>
                  <a:pt x="11029220" y="9461724"/>
                  <a:pt x="11015844" y="9461724"/>
                </a:cubicBezTo>
                <a:cubicBezTo>
                  <a:pt x="11015844" y="9461724"/>
                  <a:pt x="11009152" y="9461724"/>
                  <a:pt x="10995776" y="9461724"/>
                </a:cubicBezTo>
                <a:close/>
                <a:moveTo>
                  <a:pt x="7825461" y="9461724"/>
                </a:moveTo>
                <a:cubicBezTo>
                  <a:pt x="7812083" y="9475101"/>
                  <a:pt x="7812083" y="9488478"/>
                  <a:pt x="7825461" y="9501855"/>
                </a:cubicBezTo>
                <a:cubicBezTo>
                  <a:pt x="7838837" y="9528609"/>
                  <a:pt x="7852215" y="9535296"/>
                  <a:pt x="7865591" y="9521919"/>
                </a:cubicBezTo>
                <a:cubicBezTo>
                  <a:pt x="7865591" y="9508542"/>
                  <a:pt x="7865591" y="9498511"/>
                  <a:pt x="7865591" y="9491822"/>
                </a:cubicBezTo>
                <a:cubicBezTo>
                  <a:pt x="7865591" y="9485134"/>
                  <a:pt x="7865591" y="9475101"/>
                  <a:pt x="7865591" y="9461724"/>
                </a:cubicBezTo>
                <a:close/>
                <a:moveTo>
                  <a:pt x="7494383" y="9441660"/>
                </a:moveTo>
                <a:cubicBezTo>
                  <a:pt x="7487693" y="9441660"/>
                  <a:pt x="7484350" y="9448347"/>
                  <a:pt x="7484350" y="9461724"/>
                </a:cubicBezTo>
                <a:cubicBezTo>
                  <a:pt x="7497727" y="9461724"/>
                  <a:pt x="7504415" y="9458380"/>
                  <a:pt x="7504415" y="9451690"/>
                </a:cubicBezTo>
                <a:cubicBezTo>
                  <a:pt x="7504415" y="9445003"/>
                  <a:pt x="7501071" y="9441660"/>
                  <a:pt x="7494383" y="9441660"/>
                </a:cubicBezTo>
                <a:close/>
                <a:moveTo>
                  <a:pt x="11216496" y="9421593"/>
                </a:moveTo>
                <a:cubicBezTo>
                  <a:pt x="11216496" y="9434970"/>
                  <a:pt x="11216496" y="9441660"/>
                  <a:pt x="11216496" y="9441660"/>
                </a:cubicBezTo>
                <a:lnTo>
                  <a:pt x="11236560" y="9461724"/>
                </a:lnTo>
                <a:cubicBezTo>
                  <a:pt x="11236560" y="9461724"/>
                  <a:pt x="11236560" y="9455037"/>
                  <a:pt x="11236560" y="9441660"/>
                </a:cubicBezTo>
                <a:close/>
                <a:moveTo>
                  <a:pt x="10494144" y="9421593"/>
                </a:moveTo>
                <a:cubicBezTo>
                  <a:pt x="10494144" y="9421593"/>
                  <a:pt x="10497488" y="9424939"/>
                  <a:pt x="10504176" y="9431626"/>
                </a:cubicBezTo>
                <a:cubicBezTo>
                  <a:pt x="10510864" y="9438313"/>
                  <a:pt x="10514208" y="9441660"/>
                  <a:pt x="10514208" y="9441660"/>
                </a:cubicBezTo>
                <a:cubicBezTo>
                  <a:pt x="10514208" y="9441660"/>
                  <a:pt x="10514208" y="9434970"/>
                  <a:pt x="10514208" y="9421593"/>
                </a:cubicBezTo>
                <a:close/>
                <a:moveTo>
                  <a:pt x="7725134" y="9421593"/>
                </a:moveTo>
                <a:cubicBezTo>
                  <a:pt x="7711757" y="9421593"/>
                  <a:pt x="7698380" y="9428283"/>
                  <a:pt x="7685003" y="9441660"/>
                </a:cubicBezTo>
                <a:cubicBezTo>
                  <a:pt x="7671626" y="9455037"/>
                  <a:pt x="7664939" y="9461724"/>
                  <a:pt x="7664939" y="9461724"/>
                </a:cubicBezTo>
                <a:cubicBezTo>
                  <a:pt x="7664939" y="9475101"/>
                  <a:pt x="7671626" y="9481788"/>
                  <a:pt x="7685003" y="9481788"/>
                </a:cubicBezTo>
                <a:cubicBezTo>
                  <a:pt x="7698380" y="9481788"/>
                  <a:pt x="7705067" y="9475101"/>
                  <a:pt x="7705067" y="9461724"/>
                </a:cubicBezTo>
                <a:close/>
                <a:moveTo>
                  <a:pt x="1484831" y="9421593"/>
                </a:moveTo>
                <a:lnTo>
                  <a:pt x="1504895" y="9461724"/>
                </a:lnTo>
                <a:lnTo>
                  <a:pt x="1504895" y="9501855"/>
                </a:lnTo>
                <a:cubicBezTo>
                  <a:pt x="1504895" y="9501855"/>
                  <a:pt x="1501551" y="9498511"/>
                  <a:pt x="1494862" y="9491822"/>
                </a:cubicBezTo>
                <a:cubicBezTo>
                  <a:pt x="1488175" y="9485134"/>
                  <a:pt x="1484831" y="9468414"/>
                  <a:pt x="1484831" y="9441660"/>
                </a:cubicBezTo>
                <a:close/>
                <a:moveTo>
                  <a:pt x="11055972" y="9401529"/>
                </a:moveTo>
                <a:cubicBezTo>
                  <a:pt x="11055972" y="9401529"/>
                  <a:pt x="11055972" y="9408216"/>
                  <a:pt x="11055972" y="9421593"/>
                </a:cubicBezTo>
                <a:cubicBezTo>
                  <a:pt x="11069348" y="9421593"/>
                  <a:pt x="11076036" y="9421593"/>
                  <a:pt x="11076036" y="9421593"/>
                </a:cubicBezTo>
                <a:close/>
                <a:moveTo>
                  <a:pt x="7885655" y="9401529"/>
                </a:moveTo>
                <a:lnTo>
                  <a:pt x="7905720" y="9421593"/>
                </a:lnTo>
                <a:lnTo>
                  <a:pt x="7905720" y="9401529"/>
                </a:lnTo>
                <a:cubicBezTo>
                  <a:pt x="7905720" y="9401529"/>
                  <a:pt x="7899033" y="9401529"/>
                  <a:pt x="7885655" y="9401529"/>
                </a:cubicBezTo>
                <a:close/>
                <a:moveTo>
                  <a:pt x="7664939" y="9401529"/>
                </a:moveTo>
                <a:lnTo>
                  <a:pt x="7644871" y="9421593"/>
                </a:lnTo>
                <a:lnTo>
                  <a:pt x="7664939" y="9421593"/>
                </a:lnTo>
                <a:lnTo>
                  <a:pt x="7685003" y="9401529"/>
                </a:lnTo>
                <a:close/>
                <a:moveTo>
                  <a:pt x="11116168" y="9381462"/>
                </a:moveTo>
                <a:cubicBezTo>
                  <a:pt x="11116168" y="9381462"/>
                  <a:pt x="11102792" y="9401529"/>
                  <a:pt x="11076036" y="9441660"/>
                </a:cubicBezTo>
                <a:lnTo>
                  <a:pt x="11035908" y="9521919"/>
                </a:lnTo>
                <a:cubicBezTo>
                  <a:pt x="11049284" y="9521919"/>
                  <a:pt x="11069348" y="9498511"/>
                  <a:pt x="11096104" y="9451690"/>
                </a:cubicBezTo>
                <a:cubicBezTo>
                  <a:pt x="11122856" y="9404872"/>
                  <a:pt x="11129548" y="9381462"/>
                  <a:pt x="11116168" y="9381462"/>
                </a:cubicBezTo>
                <a:close/>
                <a:moveTo>
                  <a:pt x="10474080" y="9361398"/>
                </a:moveTo>
                <a:cubicBezTo>
                  <a:pt x="10460704" y="9374775"/>
                  <a:pt x="10450668" y="9384808"/>
                  <a:pt x="10443980" y="9391495"/>
                </a:cubicBezTo>
                <a:cubicBezTo>
                  <a:pt x="10437292" y="9398185"/>
                  <a:pt x="10433948" y="9401529"/>
                  <a:pt x="10433948" y="9401529"/>
                </a:cubicBezTo>
                <a:lnTo>
                  <a:pt x="10413880" y="9401529"/>
                </a:lnTo>
                <a:lnTo>
                  <a:pt x="10413880" y="9421593"/>
                </a:lnTo>
                <a:cubicBezTo>
                  <a:pt x="10413880" y="9434970"/>
                  <a:pt x="10413880" y="9448347"/>
                  <a:pt x="10413880" y="9461724"/>
                </a:cubicBezTo>
                <a:cubicBezTo>
                  <a:pt x="10413880" y="9461724"/>
                  <a:pt x="10410540" y="9465070"/>
                  <a:pt x="10403852" y="9471757"/>
                </a:cubicBezTo>
                <a:cubicBezTo>
                  <a:pt x="10397160" y="9478445"/>
                  <a:pt x="10393816" y="9488478"/>
                  <a:pt x="10393816" y="9501855"/>
                </a:cubicBezTo>
                <a:lnTo>
                  <a:pt x="10353688" y="9521919"/>
                </a:lnTo>
                <a:lnTo>
                  <a:pt x="10333624" y="9541986"/>
                </a:lnTo>
                <a:cubicBezTo>
                  <a:pt x="10320244" y="9555360"/>
                  <a:pt x="10316900" y="9565394"/>
                  <a:pt x="10323588" y="9572084"/>
                </a:cubicBezTo>
                <a:cubicBezTo>
                  <a:pt x="10330276" y="9578771"/>
                  <a:pt x="10353688" y="9568740"/>
                  <a:pt x="10393816" y="9541986"/>
                </a:cubicBezTo>
                <a:cubicBezTo>
                  <a:pt x="10433948" y="9515232"/>
                  <a:pt x="10454012" y="9501855"/>
                  <a:pt x="10454012" y="9501855"/>
                </a:cubicBezTo>
                <a:lnTo>
                  <a:pt x="10454012" y="9481788"/>
                </a:lnTo>
                <a:cubicBezTo>
                  <a:pt x="10454012" y="9455037"/>
                  <a:pt x="10460704" y="9434970"/>
                  <a:pt x="10474080" y="9421593"/>
                </a:cubicBezTo>
                <a:cubicBezTo>
                  <a:pt x="10474080" y="9421593"/>
                  <a:pt x="10480768" y="9414906"/>
                  <a:pt x="10494144" y="9401529"/>
                </a:cubicBezTo>
                <a:lnTo>
                  <a:pt x="10534276" y="9381462"/>
                </a:lnTo>
                <a:cubicBezTo>
                  <a:pt x="10534276" y="9368087"/>
                  <a:pt x="10527584" y="9364741"/>
                  <a:pt x="10514208" y="9371431"/>
                </a:cubicBezTo>
                <a:cubicBezTo>
                  <a:pt x="10500832" y="9378118"/>
                  <a:pt x="10494144" y="9374775"/>
                  <a:pt x="10494144" y="9361398"/>
                </a:cubicBezTo>
                <a:close/>
                <a:moveTo>
                  <a:pt x="11035908" y="9341331"/>
                </a:moveTo>
                <a:cubicBezTo>
                  <a:pt x="11035908" y="9354708"/>
                  <a:pt x="11035908" y="9361398"/>
                  <a:pt x="11035908" y="9361398"/>
                </a:cubicBezTo>
                <a:cubicBezTo>
                  <a:pt x="11035908" y="9361398"/>
                  <a:pt x="11042592" y="9354708"/>
                  <a:pt x="11055972" y="9341331"/>
                </a:cubicBezTo>
                <a:cubicBezTo>
                  <a:pt x="11055972" y="9341331"/>
                  <a:pt x="11049284" y="9341331"/>
                  <a:pt x="11035908" y="9341331"/>
                </a:cubicBezTo>
                <a:close/>
                <a:moveTo>
                  <a:pt x="6541281" y="9341331"/>
                </a:moveTo>
                <a:lnTo>
                  <a:pt x="6481086" y="9381462"/>
                </a:lnTo>
                <a:cubicBezTo>
                  <a:pt x="6481086" y="9394841"/>
                  <a:pt x="6467709" y="9414906"/>
                  <a:pt x="6440955" y="9441660"/>
                </a:cubicBezTo>
                <a:cubicBezTo>
                  <a:pt x="6400824" y="9495168"/>
                  <a:pt x="6380760" y="9535296"/>
                  <a:pt x="6380760" y="9562050"/>
                </a:cubicBezTo>
                <a:lnTo>
                  <a:pt x="6400824" y="9541986"/>
                </a:lnTo>
                <a:cubicBezTo>
                  <a:pt x="6427578" y="9515232"/>
                  <a:pt x="6437611" y="9498511"/>
                  <a:pt x="6430921" y="9491822"/>
                </a:cubicBezTo>
                <a:cubicBezTo>
                  <a:pt x="6424232" y="9485134"/>
                  <a:pt x="6440955" y="9458380"/>
                  <a:pt x="6481086" y="9411559"/>
                </a:cubicBezTo>
                <a:cubicBezTo>
                  <a:pt x="6521217" y="9364741"/>
                  <a:pt x="6541281" y="9341331"/>
                  <a:pt x="6541281" y="9341331"/>
                </a:cubicBezTo>
                <a:close/>
                <a:moveTo>
                  <a:pt x="10614536" y="9321266"/>
                </a:moveTo>
                <a:cubicBezTo>
                  <a:pt x="10601156" y="9334643"/>
                  <a:pt x="10594472" y="9344677"/>
                  <a:pt x="10594472" y="9351364"/>
                </a:cubicBezTo>
                <a:cubicBezTo>
                  <a:pt x="10594472" y="9358054"/>
                  <a:pt x="10591128" y="9361398"/>
                  <a:pt x="10584436" y="9361398"/>
                </a:cubicBezTo>
                <a:lnTo>
                  <a:pt x="10589456" y="9361398"/>
                </a:lnTo>
                <a:cubicBezTo>
                  <a:pt x="10599484" y="9361398"/>
                  <a:pt x="10607848" y="9361398"/>
                  <a:pt x="10614536" y="9361398"/>
                </a:cubicBezTo>
                <a:close/>
                <a:moveTo>
                  <a:pt x="6581413" y="9301202"/>
                </a:moveTo>
                <a:lnTo>
                  <a:pt x="6541281" y="9321266"/>
                </a:lnTo>
                <a:lnTo>
                  <a:pt x="6561345" y="9321266"/>
                </a:lnTo>
                <a:close/>
                <a:moveTo>
                  <a:pt x="7406595" y="9288661"/>
                </a:moveTo>
                <a:cubicBezTo>
                  <a:pt x="7404924" y="9290333"/>
                  <a:pt x="7404088" y="9294512"/>
                  <a:pt x="7404088" y="9301202"/>
                </a:cubicBezTo>
                <a:cubicBezTo>
                  <a:pt x="7417465" y="9301202"/>
                  <a:pt x="7424155" y="9301202"/>
                  <a:pt x="7424155" y="9301202"/>
                </a:cubicBezTo>
                <a:cubicBezTo>
                  <a:pt x="7424155" y="9301202"/>
                  <a:pt x="7420811" y="9297859"/>
                  <a:pt x="7414121" y="9291169"/>
                </a:cubicBezTo>
                <a:cubicBezTo>
                  <a:pt x="7410778" y="9287825"/>
                  <a:pt x="7408267" y="9286989"/>
                  <a:pt x="7406595" y="9288661"/>
                </a:cubicBezTo>
                <a:close/>
                <a:moveTo>
                  <a:pt x="11216496" y="9281135"/>
                </a:moveTo>
                <a:lnTo>
                  <a:pt x="11236560" y="9301202"/>
                </a:lnTo>
                <a:cubicBezTo>
                  <a:pt x="11236560" y="9301202"/>
                  <a:pt x="11229872" y="9307889"/>
                  <a:pt x="11216496" y="9321266"/>
                </a:cubicBezTo>
                <a:lnTo>
                  <a:pt x="11236560" y="9381462"/>
                </a:lnTo>
                <a:cubicBezTo>
                  <a:pt x="11263312" y="9408216"/>
                  <a:pt x="11280036" y="9421593"/>
                  <a:pt x="11286724" y="9421593"/>
                </a:cubicBezTo>
                <a:cubicBezTo>
                  <a:pt x="11293412" y="9421593"/>
                  <a:pt x="11303444" y="9408216"/>
                  <a:pt x="11316820" y="9381462"/>
                </a:cubicBezTo>
                <a:cubicBezTo>
                  <a:pt x="11330200" y="9354708"/>
                  <a:pt x="11330200" y="9341331"/>
                  <a:pt x="11316820" y="9341331"/>
                </a:cubicBezTo>
                <a:lnTo>
                  <a:pt x="11276692" y="9361398"/>
                </a:lnTo>
                <a:lnTo>
                  <a:pt x="11256624" y="9361398"/>
                </a:lnTo>
                <a:cubicBezTo>
                  <a:pt x="11243248" y="9348020"/>
                  <a:pt x="11236560" y="9337987"/>
                  <a:pt x="11236560" y="9331300"/>
                </a:cubicBezTo>
                <a:cubicBezTo>
                  <a:pt x="11236560" y="9324613"/>
                  <a:pt x="11243248" y="9321266"/>
                  <a:pt x="11256624" y="9321266"/>
                </a:cubicBezTo>
                <a:lnTo>
                  <a:pt x="11256624" y="9301202"/>
                </a:lnTo>
                <a:cubicBezTo>
                  <a:pt x="11243248" y="9287825"/>
                  <a:pt x="11236560" y="9281135"/>
                  <a:pt x="11236560" y="9281135"/>
                </a:cubicBezTo>
                <a:close/>
                <a:moveTo>
                  <a:pt x="7905720" y="9281135"/>
                </a:moveTo>
                <a:lnTo>
                  <a:pt x="7905720" y="9301202"/>
                </a:lnTo>
                <a:cubicBezTo>
                  <a:pt x="7919097" y="9301202"/>
                  <a:pt x="7925787" y="9294515"/>
                  <a:pt x="7925787" y="9281135"/>
                </a:cubicBezTo>
                <a:cubicBezTo>
                  <a:pt x="7925787" y="9281135"/>
                  <a:pt x="7919097" y="9281135"/>
                  <a:pt x="7905720" y="9281135"/>
                </a:cubicBezTo>
                <a:close/>
                <a:moveTo>
                  <a:pt x="1785811" y="9281135"/>
                </a:moveTo>
                <a:lnTo>
                  <a:pt x="1805875" y="9281135"/>
                </a:lnTo>
                <a:lnTo>
                  <a:pt x="1785811" y="9301202"/>
                </a:lnTo>
                <a:cubicBezTo>
                  <a:pt x="1785811" y="9287825"/>
                  <a:pt x="1785811" y="9281135"/>
                  <a:pt x="1785811" y="9281135"/>
                </a:cubicBezTo>
                <a:close/>
                <a:moveTo>
                  <a:pt x="1585158" y="9281135"/>
                </a:moveTo>
                <a:lnTo>
                  <a:pt x="1585158" y="9301202"/>
                </a:lnTo>
                <a:cubicBezTo>
                  <a:pt x="1558404" y="9314579"/>
                  <a:pt x="1548370" y="9314579"/>
                  <a:pt x="1555057" y="9301202"/>
                </a:cubicBezTo>
                <a:cubicBezTo>
                  <a:pt x="1561746" y="9287825"/>
                  <a:pt x="1571781" y="9281135"/>
                  <a:pt x="1585158" y="9281135"/>
                </a:cubicBezTo>
                <a:close/>
                <a:moveTo>
                  <a:pt x="1264112" y="9281135"/>
                </a:moveTo>
                <a:cubicBezTo>
                  <a:pt x="1264112" y="9281135"/>
                  <a:pt x="1270801" y="9281135"/>
                  <a:pt x="1284179" y="9281135"/>
                </a:cubicBezTo>
                <a:cubicBezTo>
                  <a:pt x="1284179" y="9281135"/>
                  <a:pt x="1284179" y="9284482"/>
                  <a:pt x="1284179" y="9291169"/>
                </a:cubicBezTo>
                <a:cubicBezTo>
                  <a:pt x="1284179" y="9297859"/>
                  <a:pt x="1284179" y="9301202"/>
                  <a:pt x="1284179" y="9301202"/>
                </a:cubicBezTo>
                <a:close/>
                <a:moveTo>
                  <a:pt x="5859061" y="9261071"/>
                </a:moveTo>
                <a:lnTo>
                  <a:pt x="5879125" y="9281135"/>
                </a:lnTo>
                <a:lnTo>
                  <a:pt x="5859061" y="9281135"/>
                </a:lnTo>
                <a:cubicBezTo>
                  <a:pt x="5845684" y="9281135"/>
                  <a:pt x="5838997" y="9281135"/>
                  <a:pt x="5838997" y="9281135"/>
                </a:cubicBezTo>
                <a:cubicBezTo>
                  <a:pt x="5838997" y="9281135"/>
                  <a:pt x="5845684" y="9274448"/>
                  <a:pt x="5859061" y="9261071"/>
                </a:cubicBezTo>
                <a:close/>
                <a:moveTo>
                  <a:pt x="10622060" y="9256056"/>
                </a:moveTo>
                <a:cubicBezTo>
                  <a:pt x="10607012" y="9256056"/>
                  <a:pt x="10584436" y="9271105"/>
                  <a:pt x="10554340" y="9301202"/>
                </a:cubicBezTo>
                <a:cubicBezTo>
                  <a:pt x="10554340" y="9314579"/>
                  <a:pt x="10547652" y="9321266"/>
                  <a:pt x="10534276" y="9321266"/>
                </a:cubicBezTo>
                <a:lnTo>
                  <a:pt x="10554340" y="9361398"/>
                </a:lnTo>
                <a:lnTo>
                  <a:pt x="10574404" y="9361398"/>
                </a:lnTo>
                <a:cubicBezTo>
                  <a:pt x="10574404" y="9321266"/>
                  <a:pt x="10594472" y="9294515"/>
                  <a:pt x="10634600" y="9281135"/>
                </a:cubicBezTo>
                <a:cubicBezTo>
                  <a:pt x="10634600" y="9281135"/>
                  <a:pt x="10634600" y="9274448"/>
                  <a:pt x="10634600" y="9261071"/>
                </a:cubicBezTo>
                <a:cubicBezTo>
                  <a:pt x="10631256" y="9257728"/>
                  <a:pt x="10627076" y="9256056"/>
                  <a:pt x="10622060" y="9256056"/>
                </a:cubicBezTo>
                <a:close/>
                <a:moveTo>
                  <a:pt x="1309258" y="9248530"/>
                </a:moveTo>
                <a:cubicBezTo>
                  <a:pt x="1312604" y="9246858"/>
                  <a:pt x="1317620" y="9247694"/>
                  <a:pt x="1324307" y="9251038"/>
                </a:cubicBezTo>
                <a:cubicBezTo>
                  <a:pt x="1337684" y="9257728"/>
                  <a:pt x="1337684" y="9267761"/>
                  <a:pt x="1324307" y="9281135"/>
                </a:cubicBezTo>
                <a:lnTo>
                  <a:pt x="1304243" y="9261071"/>
                </a:lnTo>
                <a:cubicBezTo>
                  <a:pt x="1304243" y="9254384"/>
                  <a:pt x="1305915" y="9250202"/>
                  <a:pt x="1309258" y="9248530"/>
                </a:cubicBezTo>
                <a:close/>
                <a:moveTo>
                  <a:pt x="11136232" y="9241004"/>
                </a:moveTo>
                <a:cubicBezTo>
                  <a:pt x="11122856" y="9241004"/>
                  <a:pt x="11116168" y="9244348"/>
                  <a:pt x="11116168" y="9251038"/>
                </a:cubicBezTo>
                <a:cubicBezTo>
                  <a:pt x="11116168" y="9257728"/>
                  <a:pt x="11119512" y="9261071"/>
                  <a:pt x="11126200" y="9261071"/>
                </a:cubicBezTo>
                <a:cubicBezTo>
                  <a:pt x="11132888" y="9261071"/>
                  <a:pt x="11136232" y="9254384"/>
                  <a:pt x="11136232" y="9241004"/>
                </a:cubicBezTo>
                <a:close/>
                <a:moveTo>
                  <a:pt x="7624807" y="9220940"/>
                </a:moveTo>
                <a:cubicBezTo>
                  <a:pt x="7611431" y="9220940"/>
                  <a:pt x="7604741" y="9227630"/>
                  <a:pt x="7604741" y="9241004"/>
                </a:cubicBezTo>
                <a:lnTo>
                  <a:pt x="7624807" y="9241004"/>
                </a:lnTo>
                <a:cubicBezTo>
                  <a:pt x="7638182" y="9227630"/>
                  <a:pt x="7638182" y="9220940"/>
                  <a:pt x="7624807" y="9220940"/>
                </a:cubicBezTo>
                <a:close/>
                <a:moveTo>
                  <a:pt x="7323829" y="9220940"/>
                </a:moveTo>
                <a:cubicBezTo>
                  <a:pt x="7310451" y="9220940"/>
                  <a:pt x="7303761" y="9224286"/>
                  <a:pt x="7303761" y="9230974"/>
                </a:cubicBezTo>
                <a:cubicBezTo>
                  <a:pt x="7303761" y="9237661"/>
                  <a:pt x="7310451" y="9241004"/>
                  <a:pt x="7323829" y="9241004"/>
                </a:cubicBezTo>
                <a:cubicBezTo>
                  <a:pt x="7323829" y="9227630"/>
                  <a:pt x="7323829" y="9220940"/>
                  <a:pt x="7323829" y="9220940"/>
                </a:cubicBezTo>
                <a:close/>
                <a:moveTo>
                  <a:pt x="1705548" y="9220940"/>
                </a:moveTo>
                <a:cubicBezTo>
                  <a:pt x="1705548" y="9220940"/>
                  <a:pt x="1705548" y="9224286"/>
                  <a:pt x="1705548" y="9230974"/>
                </a:cubicBezTo>
                <a:cubicBezTo>
                  <a:pt x="1705548" y="9237661"/>
                  <a:pt x="1705548" y="9247694"/>
                  <a:pt x="1705548" y="9261071"/>
                </a:cubicBezTo>
                <a:lnTo>
                  <a:pt x="1705548" y="9281135"/>
                </a:lnTo>
                <a:lnTo>
                  <a:pt x="1665417" y="9281135"/>
                </a:lnTo>
                <a:lnTo>
                  <a:pt x="1705548" y="9301202"/>
                </a:lnTo>
                <a:cubicBezTo>
                  <a:pt x="1718925" y="9301202"/>
                  <a:pt x="1728959" y="9301202"/>
                  <a:pt x="1735646" y="9301202"/>
                </a:cubicBezTo>
                <a:cubicBezTo>
                  <a:pt x="1742336" y="9301202"/>
                  <a:pt x="1749023" y="9304546"/>
                  <a:pt x="1755712" y="9311233"/>
                </a:cubicBezTo>
                <a:cubicBezTo>
                  <a:pt x="1762400" y="9317923"/>
                  <a:pt x="1765743" y="9321266"/>
                  <a:pt x="1765743" y="9321266"/>
                </a:cubicBezTo>
                <a:cubicBezTo>
                  <a:pt x="1765743" y="9321266"/>
                  <a:pt x="1759056" y="9321266"/>
                  <a:pt x="1745679" y="9321266"/>
                </a:cubicBezTo>
                <a:lnTo>
                  <a:pt x="1725615" y="9341331"/>
                </a:lnTo>
                <a:cubicBezTo>
                  <a:pt x="1725615" y="9341331"/>
                  <a:pt x="1718925" y="9348020"/>
                  <a:pt x="1705548" y="9361398"/>
                </a:cubicBezTo>
                <a:lnTo>
                  <a:pt x="1665417" y="9381462"/>
                </a:lnTo>
                <a:lnTo>
                  <a:pt x="1685484" y="9361398"/>
                </a:lnTo>
                <a:lnTo>
                  <a:pt x="1685484" y="9341331"/>
                </a:lnTo>
                <a:cubicBezTo>
                  <a:pt x="1672104" y="9341331"/>
                  <a:pt x="1652040" y="9341331"/>
                  <a:pt x="1625285" y="9341331"/>
                </a:cubicBezTo>
                <a:cubicBezTo>
                  <a:pt x="1611909" y="9341331"/>
                  <a:pt x="1605221" y="9341331"/>
                  <a:pt x="1605221" y="9341331"/>
                </a:cubicBezTo>
                <a:cubicBezTo>
                  <a:pt x="1605221" y="9341331"/>
                  <a:pt x="1605221" y="9327956"/>
                  <a:pt x="1605221" y="9301202"/>
                </a:cubicBezTo>
                <a:lnTo>
                  <a:pt x="1625285" y="9281135"/>
                </a:lnTo>
                <a:cubicBezTo>
                  <a:pt x="1625285" y="9281135"/>
                  <a:pt x="1631976" y="9274448"/>
                  <a:pt x="1645353" y="9261071"/>
                </a:cubicBezTo>
                <a:cubicBezTo>
                  <a:pt x="1658729" y="9261071"/>
                  <a:pt x="1668764" y="9257728"/>
                  <a:pt x="1675449" y="9251038"/>
                </a:cubicBezTo>
                <a:cubicBezTo>
                  <a:pt x="1682137" y="9244348"/>
                  <a:pt x="1685484" y="9241004"/>
                  <a:pt x="1685484" y="9241004"/>
                </a:cubicBezTo>
                <a:cubicBezTo>
                  <a:pt x="1698861" y="9241004"/>
                  <a:pt x="1705548" y="9234317"/>
                  <a:pt x="1705548" y="9220940"/>
                </a:cubicBezTo>
                <a:close/>
                <a:moveTo>
                  <a:pt x="6641608" y="9180809"/>
                </a:moveTo>
                <a:cubicBezTo>
                  <a:pt x="6601477" y="9180809"/>
                  <a:pt x="6581413" y="9214253"/>
                  <a:pt x="6581413" y="9281135"/>
                </a:cubicBezTo>
                <a:cubicBezTo>
                  <a:pt x="6594787" y="9267761"/>
                  <a:pt x="6614854" y="9247694"/>
                  <a:pt x="6641608" y="9220940"/>
                </a:cubicBezTo>
                <a:close/>
                <a:moveTo>
                  <a:pt x="7363957" y="9160745"/>
                </a:moveTo>
                <a:cubicBezTo>
                  <a:pt x="7363957" y="9174122"/>
                  <a:pt x="7373990" y="9184155"/>
                  <a:pt x="7394057" y="9190842"/>
                </a:cubicBezTo>
                <a:cubicBezTo>
                  <a:pt x="7414121" y="9197532"/>
                  <a:pt x="7430842" y="9194189"/>
                  <a:pt x="7444219" y="9180809"/>
                </a:cubicBezTo>
                <a:lnTo>
                  <a:pt x="7424155" y="9180809"/>
                </a:lnTo>
                <a:cubicBezTo>
                  <a:pt x="7397401" y="9180809"/>
                  <a:pt x="7384023" y="9174122"/>
                  <a:pt x="7384023" y="9160745"/>
                </a:cubicBezTo>
                <a:close/>
                <a:moveTo>
                  <a:pt x="10754992" y="9140678"/>
                </a:moveTo>
                <a:cubicBezTo>
                  <a:pt x="10728236" y="9140678"/>
                  <a:pt x="10714860" y="9150711"/>
                  <a:pt x="10714860" y="9170778"/>
                </a:cubicBezTo>
                <a:cubicBezTo>
                  <a:pt x="10714860" y="9190842"/>
                  <a:pt x="10694796" y="9200876"/>
                  <a:pt x="10654664" y="9200876"/>
                </a:cubicBezTo>
                <a:lnTo>
                  <a:pt x="10654664" y="9281135"/>
                </a:lnTo>
                <a:cubicBezTo>
                  <a:pt x="10654664" y="9294515"/>
                  <a:pt x="10661356" y="9294515"/>
                  <a:pt x="10674732" y="9281135"/>
                </a:cubicBezTo>
                <a:cubicBezTo>
                  <a:pt x="10674732" y="9281135"/>
                  <a:pt x="10674732" y="9274448"/>
                  <a:pt x="10674732" y="9261071"/>
                </a:cubicBezTo>
                <a:cubicBezTo>
                  <a:pt x="10688108" y="9261071"/>
                  <a:pt x="10701484" y="9241004"/>
                  <a:pt x="10714860" y="9200876"/>
                </a:cubicBezTo>
                <a:cubicBezTo>
                  <a:pt x="10714860" y="9187499"/>
                  <a:pt x="10718208" y="9177465"/>
                  <a:pt x="10724896" y="9170778"/>
                </a:cubicBezTo>
                <a:cubicBezTo>
                  <a:pt x="10731584" y="9164088"/>
                  <a:pt x="10738272" y="9160745"/>
                  <a:pt x="10744960" y="9160745"/>
                </a:cubicBezTo>
                <a:cubicBezTo>
                  <a:pt x="10751648" y="9160745"/>
                  <a:pt x="10761680" y="9160745"/>
                  <a:pt x="10775060" y="9160745"/>
                </a:cubicBezTo>
                <a:cubicBezTo>
                  <a:pt x="10775060" y="9147368"/>
                  <a:pt x="10771712" y="9140678"/>
                  <a:pt x="10765024" y="9140678"/>
                </a:cubicBezTo>
                <a:cubicBezTo>
                  <a:pt x="10758340" y="9140678"/>
                  <a:pt x="10754992" y="9140678"/>
                  <a:pt x="10754992" y="9140678"/>
                </a:cubicBezTo>
                <a:close/>
                <a:moveTo>
                  <a:pt x="7544545" y="9140678"/>
                </a:moveTo>
                <a:cubicBezTo>
                  <a:pt x="7544545" y="9140678"/>
                  <a:pt x="7541202" y="9144024"/>
                  <a:pt x="7534512" y="9150711"/>
                </a:cubicBezTo>
                <a:cubicBezTo>
                  <a:pt x="7527825" y="9157401"/>
                  <a:pt x="7524481" y="9160745"/>
                  <a:pt x="7524481" y="9160745"/>
                </a:cubicBezTo>
                <a:cubicBezTo>
                  <a:pt x="7457596" y="9174122"/>
                  <a:pt x="7424155" y="9200876"/>
                  <a:pt x="7424155" y="9241004"/>
                </a:cubicBezTo>
                <a:cubicBezTo>
                  <a:pt x="7424155" y="9254384"/>
                  <a:pt x="7430842" y="9271105"/>
                  <a:pt x="7444219" y="9291169"/>
                </a:cubicBezTo>
                <a:cubicBezTo>
                  <a:pt x="7457596" y="9311233"/>
                  <a:pt x="7470973" y="9321266"/>
                  <a:pt x="7484350" y="9321266"/>
                </a:cubicBezTo>
                <a:cubicBezTo>
                  <a:pt x="7497727" y="9321266"/>
                  <a:pt x="7504415" y="9321266"/>
                  <a:pt x="7504415" y="9321266"/>
                </a:cubicBezTo>
                <a:cubicBezTo>
                  <a:pt x="7504415" y="9321266"/>
                  <a:pt x="7511104" y="9327956"/>
                  <a:pt x="7524481" y="9341331"/>
                </a:cubicBezTo>
                <a:cubicBezTo>
                  <a:pt x="7537855" y="9368087"/>
                  <a:pt x="7544545" y="9368087"/>
                  <a:pt x="7544545" y="9341331"/>
                </a:cubicBezTo>
                <a:cubicBezTo>
                  <a:pt x="7557923" y="9341331"/>
                  <a:pt x="7564613" y="9334643"/>
                  <a:pt x="7564613" y="9321266"/>
                </a:cubicBezTo>
                <a:cubicBezTo>
                  <a:pt x="7564613" y="9321266"/>
                  <a:pt x="7571299" y="9321266"/>
                  <a:pt x="7584677" y="9321266"/>
                </a:cubicBezTo>
                <a:lnTo>
                  <a:pt x="7588691" y="9309227"/>
                </a:lnTo>
                <a:lnTo>
                  <a:pt x="7564613" y="9321266"/>
                </a:lnTo>
                <a:cubicBezTo>
                  <a:pt x="7564613" y="9307889"/>
                  <a:pt x="7557923" y="9301202"/>
                  <a:pt x="7544545" y="9301202"/>
                </a:cubicBezTo>
                <a:cubicBezTo>
                  <a:pt x="7544545" y="9287825"/>
                  <a:pt x="7541202" y="9281135"/>
                  <a:pt x="7534512" y="9281135"/>
                </a:cubicBezTo>
                <a:cubicBezTo>
                  <a:pt x="7527825" y="9281135"/>
                  <a:pt x="7511104" y="9287825"/>
                  <a:pt x="7484350" y="9301202"/>
                </a:cubicBezTo>
                <a:cubicBezTo>
                  <a:pt x="7470973" y="9301202"/>
                  <a:pt x="7464283" y="9301202"/>
                  <a:pt x="7464283" y="9301202"/>
                </a:cubicBezTo>
                <a:cubicBezTo>
                  <a:pt x="7464283" y="9301202"/>
                  <a:pt x="7457596" y="9294515"/>
                  <a:pt x="7444219" y="9281135"/>
                </a:cubicBezTo>
                <a:cubicBezTo>
                  <a:pt x="7430842" y="9254384"/>
                  <a:pt x="7450909" y="9234317"/>
                  <a:pt x="7504415" y="9220940"/>
                </a:cubicBezTo>
                <a:cubicBezTo>
                  <a:pt x="7531169" y="9220940"/>
                  <a:pt x="7541202" y="9210907"/>
                  <a:pt x="7534512" y="9190842"/>
                </a:cubicBezTo>
                <a:cubicBezTo>
                  <a:pt x="7527825" y="9170778"/>
                  <a:pt x="7531169" y="9154058"/>
                  <a:pt x="7544545" y="9140678"/>
                </a:cubicBezTo>
                <a:close/>
                <a:moveTo>
                  <a:pt x="1524960" y="9140678"/>
                </a:moveTo>
                <a:cubicBezTo>
                  <a:pt x="1524960" y="9140678"/>
                  <a:pt x="1524960" y="9144024"/>
                  <a:pt x="1524960" y="9150711"/>
                </a:cubicBezTo>
                <a:cubicBezTo>
                  <a:pt x="1524960" y="9157401"/>
                  <a:pt x="1518273" y="9160745"/>
                  <a:pt x="1504895" y="9160745"/>
                </a:cubicBezTo>
                <a:cubicBezTo>
                  <a:pt x="1504895" y="9147368"/>
                  <a:pt x="1511582" y="9140678"/>
                  <a:pt x="1524960" y="9140678"/>
                </a:cubicBezTo>
                <a:close/>
                <a:moveTo>
                  <a:pt x="1374472" y="9140678"/>
                </a:moveTo>
                <a:cubicBezTo>
                  <a:pt x="1381159" y="9140678"/>
                  <a:pt x="1387848" y="9144024"/>
                  <a:pt x="1394536" y="9150711"/>
                </a:cubicBezTo>
                <a:cubicBezTo>
                  <a:pt x="1401226" y="9157401"/>
                  <a:pt x="1404568" y="9167432"/>
                  <a:pt x="1404568" y="9180809"/>
                </a:cubicBezTo>
                <a:lnTo>
                  <a:pt x="1384504" y="9160745"/>
                </a:lnTo>
                <a:cubicBezTo>
                  <a:pt x="1371128" y="9147368"/>
                  <a:pt x="1367784" y="9140678"/>
                  <a:pt x="1374472" y="9140678"/>
                </a:cubicBezTo>
                <a:close/>
                <a:moveTo>
                  <a:pt x="11336884" y="9100549"/>
                </a:moveTo>
                <a:cubicBezTo>
                  <a:pt x="11336884" y="9113927"/>
                  <a:pt x="11336884" y="9120614"/>
                  <a:pt x="11336884" y="9120614"/>
                </a:cubicBezTo>
                <a:cubicBezTo>
                  <a:pt x="11350264" y="9120614"/>
                  <a:pt x="11356952" y="9113927"/>
                  <a:pt x="11356952" y="9100549"/>
                </a:cubicBezTo>
                <a:close/>
                <a:moveTo>
                  <a:pt x="5979451" y="9100549"/>
                </a:moveTo>
                <a:cubicBezTo>
                  <a:pt x="5979451" y="9100549"/>
                  <a:pt x="5986141" y="9100549"/>
                  <a:pt x="5999519" y="9100549"/>
                </a:cubicBezTo>
                <a:cubicBezTo>
                  <a:pt x="5999519" y="9113927"/>
                  <a:pt x="5996175" y="9120614"/>
                  <a:pt x="5989485" y="9120614"/>
                </a:cubicBezTo>
                <a:cubicBezTo>
                  <a:pt x="5982795" y="9120614"/>
                  <a:pt x="5979451" y="9120614"/>
                  <a:pt x="5979451" y="9120614"/>
                </a:cubicBezTo>
                <a:cubicBezTo>
                  <a:pt x="5979451" y="9120614"/>
                  <a:pt x="5979451" y="9113927"/>
                  <a:pt x="5979451" y="9100549"/>
                </a:cubicBezTo>
                <a:close/>
                <a:moveTo>
                  <a:pt x="6721867" y="9080483"/>
                </a:moveTo>
                <a:cubicBezTo>
                  <a:pt x="6708493" y="9093862"/>
                  <a:pt x="6701803" y="9107237"/>
                  <a:pt x="6701803" y="9120614"/>
                </a:cubicBezTo>
                <a:lnTo>
                  <a:pt x="6741935" y="9100549"/>
                </a:lnTo>
                <a:close/>
                <a:moveTo>
                  <a:pt x="10812680" y="9047877"/>
                </a:moveTo>
                <a:cubicBezTo>
                  <a:pt x="10807664" y="9049549"/>
                  <a:pt x="10801812" y="9053729"/>
                  <a:pt x="10795124" y="9060418"/>
                </a:cubicBezTo>
                <a:cubicBezTo>
                  <a:pt x="10795124" y="9060418"/>
                  <a:pt x="10791780" y="9067106"/>
                  <a:pt x="10785088" y="9080483"/>
                </a:cubicBezTo>
                <a:cubicBezTo>
                  <a:pt x="10778404" y="9093862"/>
                  <a:pt x="10775060" y="9100549"/>
                  <a:pt x="10775060" y="9100549"/>
                </a:cubicBezTo>
                <a:lnTo>
                  <a:pt x="10815188" y="9100549"/>
                </a:lnTo>
                <a:cubicBezTo>
                  <a:pt x="10828564" y="9073795"/>
                  <a:pt x="10831912" y="9057075"/>
                  <a:pt x="10825220" y="9050385"/>
                </a:cubicBezTo>
                <a:cubicBezTo>
                  <a:pt x="10821876" y="9047041"/>
                  <a:pt x="10817696" y="9046205"/>
                  <a:pt x="10812680" y="9047877"/>
                </a:cubicBezTo>
                <a:close/>
                <a:moveTo>
                  <a:pt x="7504415" y="9040352"/>
                </a:moveTo>
                <a:cubicBezTo>
                  <a:pt x="7504415" y="9040352"/>
                  <a:pt x="7504415" y="9047041"/>
                  <a:pt x="7504415" y="9060418"/>
                </a:cubicBezTo>
                <a:cubicBezTo>
                  <a:pt x="7504415" y="9073795"/>
                  <a:pt x="7501071" y="9080483"/>
                  <a:pt x="7494383" y="9080483"/>
                </a:cubicBezTo>
                <a:cubicBezTo>
                  <a:pt x="7487693" y="9080483"/>
                  <a:pt x="7481007" y="9083829"/>
                  <a:pt x="7474317" y="9090516"/>
                </a:cubicBezTo>
                <a:cubicBezTo>
                  <a:pt x="7467629" y="9097206"/>
                  <a:pt x="7474317" y="9100549"/>
                  <a:pt x="7494383" y="9100549"/>
                </a:cubicBezTo>
                <a:cubicBezTo>
                  <a:pt x="7514447" y="9100549"/>
                  <a:pt x="7531169" y="9093862"/>
                  <a:pt x="7544545" y="9080483"/>
                </a:cubicBezTo>
                <a:lnTo>
                  <a:pt x="7524481" y="9040352"/>
                </a:lnTo>
                <a:cubicBezTo>
                  <a:pt x="7511104" y="9040352"/>
                  <a:pt x="7504415" y="9040352"/>
                  <a:pt x="7504415" y="9040352"/>
                </a:cubicBezTo>
                <a:close/>
                <a:moveTo>
                  <a:pt x="1846006" y="9040352"/>
                </a:moveTo>
                <a:cubicBezTo>
                  <a:pt x="1846006" y="9040352"/>
                  <a:pt x="1852693" y="9047041"/>
                  <a:pt x="1866070" y="9060418"/>
                </a:cubicBezTo>
                <a:cubicBezTo>
                  <a:pt x="1879446" y="9087172"/>
                  <a:pt x="1906198" y="9087172"/>
                  <a:pt x="1946331" y="9060418"/>
                </a:cubicBezTo>
                <a:lnTo>
                  <a:pt x="1966397" y="9040352"/>
                </a:lnTo>
                <a:lnTo>
                  <a:pt x="1946331" y="9080483"/>
                </a:lnTo>
                <a:cubicBezTo>
                  <a:pt x="1932954" y="9093862"/>
                  <a:pt x="1922919" y="9103893"/>
                  <a:pt x="1916234" y="9110580"/>
                </a:cubicBezTo>
                <a:cubicBezTo>
                  <a:pt x="1909542" y="9117270"/>
                  <a:pt x="1899513" y="9120614"/>
                  <a:pt x="1886134" y="9120614"/>
                </a:cubicBezTo>
                <a:lnTo>
                  <a:pt x="1886134" y="9100549"/>
                </a:lnTo>
                <a:cubicBezTo>
                  <a:pt x="1859382" y="9100549"/>
                  <a:pt x="1846006" y="9093862"/>
                  <a:pt x="1846006" y="9080483"/>
                </a:cubicBezTo>
                <a:close/>
                <a:moveTo>
                  <a:pt x="7639857" y="9027813"/>
                </a:moveTo>
                <a:cubicBezTo>
                  <a:pt x="7636510" y="9026139"/>
                  <a:pt x="7631495" y="9026977"/>
                  <a:pt x="7624807" y="9030321"/>
                </a:cubicBezTo>
                <a:cubicBezTo>
                  <a:pt x="7611431" y="9037008"/>
                  <a:pt x="7611431" y="9047041"/>
                  <a:pt x="7624807" y="9060418"/>
                </a:cubicBezTo>
                <a:cubicBezTo>
                  <a:pt x="7638182" y="9073795"/>
                  <a:pt x="7644871" y="9067106"/>
                  <a:pt x="7644871" y="9040352"/>
                </a:cubicBezTo>
                <a:cubicBezTo>
                  <a:pt x="7644871" y="9033664"/>
                  <a:pt x="7643200" y="9029485"/>
                  <a:pt x="7639857" y="9027813"/>
                </a:cubicBezTo>
                <a:close/>
                <a:moveTo>
                  <a:pt x="11336884" y="8980156"/>
                </a:moveTo>
                <a:cubicBezTo>
                  <a:pt x="11336884" y="8980156"/>
                  <a:pt x="11313476" y="9010254"/>
                  <a:pt x="11266656" y="9070449"/>
                </a:cubicBezTo>
                <a:cubicBezTo>
                  <a:pt x="11219840" y="9130647"/>
                  <a:pt x="11196428" y="9160745"/>
                  <a:pt x="11196428" y="9160745"/>
                </a:cubicBezTo>
                <a:lnTo>
                  <a:pt x="11216496" y="9160745"/>
                </a:lnTo>
                <a:cubicBezTo>
                  <a:pt x="11229872" y="9147368"/>
                  <a:pt x="11243248" y="9127304"/>
                  <a:pt x="11256624" y="9100549"/>
                </a:cubicBezTo>
                <a:close/>
                <a:moveTo>
                  <a:pt x="7674969" y="8980156"/>
                </a:moveTo>
                <a:cubicBezTo>
                  <a:pt x="7668282" y="8980156"/>
                  <a:pt x="7664939" y="8983503"/>
                  <a:pt x="7664939" y="8990190"/>
                </a:cubicBezTo>
                <a:cubicBezTo>
                  <a:pt x="7664939" y="8996880"/>
                  <a:pt x="7664939" y="9000223"/>
                  <a:pt x="7664939" y="9000223"/>
                </a:cubicBezTo>
                <a:lnTo>
                  <a:pt x="7664939" y="9020287"/>
                </a:lnTo>
                <a:cubicBezTo>
                  <a:pt x="7678315" y="9006910"/>
                  <a:pt x="7685003" y="9006910"/>
                  <a:pt x="7685003" y="9020287"/>
                </a:cubicBezTo>
                <a:lnTo>
                  <a:pt x="7685003" y="9000223"/>
                </a:lnTo>
                <a:lnTo>
                  <a:pt x="7705067" y="8980156"/>
                </a:lnTo>
                <a:cubicBezTo>
                  <a:pt x="7705067" y="8980156"/>
                  <a:pt x="7698380" y="8980156"/>
                  <a:pt x="7685003" y="8980156"/>
                </a:cubicBezTo>
                <a:cubicBezTo>
                  <a:pt x="7685003" y="8980156"/>
                  <a:pt x="7681659" y="8980156"/>
                  <a:pt x="7674969" y="8980156"/>
                </a:cubicBezTo>
                <a:close/>
                <a:moveTo>
                  <a:pt x="1745679" y="8980156"/>
                </a:moveTo>
                <a:lnTo>
                  <a:pt x="1755712" y="8980156"/>
                </a:lnTo>
                <a:cubicBezTo>
                  <a:pt x="1749023" y="8980156"/>
                  <a:pt x="1745679" y="8986846"/>
                  <a:pt x="1745679" y="9000223"/>
                </a:cubicBezTo>
                <a:lnTo>
                  <a:pt x="1725615" y="9000223"/>
                </a:lnTo>
                <a:cubicBezTo>
                  <a:pt x="1725615" y="9000223"/>
                  <a:pt x="1732301" y="8993533"/>
                  <a:pt x="1745679" y="8980156"/>
                </a:cubicBezTo>
                <a:close/>
                <a:moveTo>
                  <a:pt x="7624807" y="8940025"/>
                </a:moveTo>
                <a:cubicBezTo>
                  <a:pt x="7611431" y="8953405"/>
                  <a:pt x="7611431" y="8960092"/>
                  <a:pt x="7624807" y="8960092"/>
                </a:cubicBezTo>
                <a:lnTo>
                  <a:pt x="7644871" y="8940025"/>
                </a:lnTo>
                <a:cubicBezTo>
                  <a:pt x="7644871" y="8940025"/>
                  <a:pt x="7638182" y="8940025"/>
                  <a:pt x="7624807" y="8940025"/>
                </a:cubicBezTo>
                <a:close/>
                <a:moveTo>
                  <a:pt x="1625285" y="8940025"/>
                </a:moveTo>
                <a:cubicBezTo>
                  <a:pt x="1665417" y="8940025"/>
                  <a:pt x="1672104" y="8953405"/>
                  <a:pt x="1645353" y="8980156"/>
                </a:cubicBezTo>
                <a:cubicBezTo>
                  <a:pt x="1631976" y="8993533"/>
                  <a:pt x="1618598" y="9000223"/>
                  <a:pt x="1605221" y="9000223"/>
                </a:cubicBezTo>
                <a:lnTo>
                  <a:pt x="1625285" y="8980156"/>
                </a:lnTo>
                <a:cubicBezTo>
                  <a:pt x="1625285" y="8980156"/>
                  <a:pt x="1625285" y="8973469"/>
                  <a:pt x="1625285" y="8960092"/>
                </a:cubicBezTo>
                <a:close/>
                <a:moveTo>
                  <a:pt x="1324307" y="8940025"/>
                </a:moveTo>
                <a:cubicBezTo>
                  <a:pt x="1324307" y="8940025"/>
                  <a:pt x="1324307" y="8946715"/>
                  <a:pt x="1324307" y="8960092"/>
                </a:cubicBezTo>
                <a:lnTo>
                  <a:pt x="1304243" y="8960092"/>
                </a:lnTo>
                <a:close/>
                <a:moveTo>
                  <a:pt x="1484831" y="8919961"/>
                </a:moveTo>
                <a:cubicBezTo>
                  <a:pt x="1498206" y="8919961"/>
                  <a:pt x="1511582" y="8923307"/>
                  <a:pt x="1524960" y="8929994"/>
                </a:cubicBezTo>
                <a:cubicBezTo>
                  <a:pt x="1538337" y="8936682"/>
                  <a:pt x="1551714" y="8940025"/>
                  <a:pt x="1565090" y="8940025"/>
                </a:cubicBezTo>
                <a:lnTo>
                  <a:pt x="1565090" y="8980156"/>
                </a:lnTo>
                <a:cubicBezTo>
                  <a:pt x="1551714" y="8980156"/>
                  <a:pt x="1545026" y="8986846"/>
                  <a:pt x="1545026" y="9000223"/>
                </a:cubicBezTo>
                <a:lnTo>
                  <a:pt x="1524960" y="9000223"/>
                </a:lnTo>
                <a:cubicBezTo>
                  <a:pt x="1511582" y="9000223"/>
                  <a:pt x="1504895" y="9006910"/>
                  <a:pt x="1504895" y="9020287"/>
                </a:cubicBezTo>
                <a:lnTo>
                  <a:pt x="1504895" y="9040352"/>
                </a:lnTo>
                <a:lnTo>
                  <a:pt x="1484831" y="9020287"/>
                </a:lnTo>
                <a:cubicBezTo>
                  <a:pt x="1484831" y="9006910"/>
                  <a:pt x="1491518" y="8993533"/>
                  <a:pt x="1504895" y="8980156"/>
                </a:cubicBezTo>
                <a:cubicBezTo>
                  <a:pt x="1504895" y="8966779"/>
                  <a:pt x="1498206" y="8953405"/>
                  <a:pt x="1484831" y="8940025"/>
                </a:cubicBezTo>
                <a:close/>
                <a:moveTo>
                  <a:pt x="2347635" y="8879830"/>
                </a:moveTo>
                <a:cubicBezTo>
                  <a:pt x="2361012" y="8879830"/>
                  <a:pt x="2367704" y="8886520"/>
                  <a:pt x="2367704" y="8899897"/>
                </a:cubicBezTo>
                <a:cubicBezTo>
                  <a:pt x="2354327" y="8913274"/>
                  <a:pt x="2347635" y="8919961"/>
                  <a:pt x="2347635" y="8919961"/>
                </a:cubicBezTo>
                <a:lnTo>
                  <a:pt x="2347635" y="8899897"/>
                </a:lnTo>
                <a:cubicBezTo>
                  <a:pt x="2347635" y="8886520"/>
                  <a:pt x="2347635" y="8879830"/>
                  <a:pt x="2347635" y="8879830"/>
                </a:cubicBezTo>
                <a:close/>
                <a:moveTo>
                  <a:pt x="6741935" y="8859766"/>
                </a:moveTo>
                <a:lnTo>
                  <a:pt x="6721867" y="8879830"/>
                </a:lnTo>
                <a:lnTo>
                  <a:pt x="6741935" y="8879830"/>
                </a:lnTo>
                <a:cubicBezTo>
                  <a:pt x="6741935" y="8879830"/>
                  <a:pt x="6741935" y="8873143"/>
                  <a:pt x="6741935" y="8859766"/>
                </a:cubicBezTo>
                <a:close/>
                <a:moveTo>
                  <a:pt x="1642845" y="8844717"/>
                </a:moveTo>
                <a:cubicBezTo>
                  <a:pt x="1644517" y="8844717"/>
                  <a:pt x="1645353" y="8846389"/>
                  <a:pt x="1645353" y="8849732"/>
                </a:cubicBezTo>
                <a:cubicBezTo>
                  <a:pt x="1645353" y="8856422"/>
                  <a:pt x="1645353" y="8859766"/>
                  <a:pt x="1645353" y="8859766"/>
                </a:cubicBezTo>
                <a:cubicBezTo>
                  <a:pt x="1645353" y="8859766"/>
                  <a:pt x="1642009" y="8863109"/>
                  <a:pt x="1635320" y="8869796"/>
                </a:cubicBezTo>
                <a:cubicBezTo>
                  <a:pt x="1628632" y="8876486"/>
                  <a:pt x="1625285" y="8873143"/>
                  <a:pt x="1625285" y="8859766"/>
                </a:cubicBezTo>
                <a:cubicBezTo>
                  <a:pt x="1625285" y="8859766"/>
                  <a:pt x="1628632" y="8856422"/>
                  <a:pt x="1635320" y="8849732"/>
                </a:cubicBezTo>
                <a:cubicBezTo>
                  <a:pt x="1638662" y="8846389"/>
                  <a:pt x="1641174" y="8844717"/>
                  <a:pt x="1642845" y="8844717"/>
                </a:cubicBezTo>
                <a:close/>
                <a:moveTo>
                  <a:pt x="2427898" y="8819635"/>
                </a:moveTo>
                <a:lnTo>
                  <a:pt x="2427898" y="8859766"/>
                </a:lnTo>
                <a:lnTo>
                  <a:pt x="2407832" y="8859766"/>
                </a:lnTo>
                <a:cubicBezTo>
                  <a:pt x="2407832" y="8846389"/>
                  <a:pt x="2414522" y="8833012"/>
                  <a:pt x="2427898" y="8819635"/>
                </a:cubicBezTo>
                <a:close/>
                <a:moveTo>
                  <a:pt x="2146984" y="8819635"/>
                </a:moveTo>
                <a:cubicBezTo>
                  <a:pt x="2146984" y="8833012"/>
                  <a:pt x="2146984" y="8839699"/>
                  <a:pt x="2146984" y="8839699"/>
                </a:cubicBezTo>
                <a:cubicBezTo>
                  <a:pt x="2146984" y="8853078"/>
                  <a:pt x="2146984" y="8859766"/>
                  <a:pt x="2146984" y="8859766"/>
                </a:cubicBezTo>
                <a:cubicBezTo>
                  <a:pt x="2133605" y="8846389"/>
                  <a:pt x="2126920" y="8839699"/>
                  <a:pt x="2126920" y="8839699"/>
                </a:cubicBezTo>
                <a:cubicBezTo>
                  <a:pt x="2126920" y="8826324"/>
                  <a:pt x="2133605" y="8819635"/>
                  <a:pt x="2146984" y="8819635"/>
                </a:cubicBezTo>
                <a:close/>
                <a:moveTo>
                  <a:pt x="2056975" y="8807595"/>
                </a:moveTo>
                <a:lnTo>
                  <a:pt x="2056689" y="8809601"/>
                </a:lnTo>
                <a:lnTo>
                  <a:pt x="2054551" y="8810424"/>
                </a:lnTo>
                <a:close/>
                <a:moveTo>
                  <a:pt x="1956365" y="8799570"/>
                </a:moveTo>
                <a:cubicBezTo>
                  <a:pt x="1963052" y="8799570"/>
                  <a:pt x="1973085" y="8799570"/>
                  <a:pt x="1986461" y="8799570"/>
                </a:cubicBezTo>
                <a:cubicBezTo>
                  <a:pt x="2016558" y="8809601"/>
                  <a:pt x="2037251" y="8813991"/>
                  <a:pt x="2048538" y="8812737"/>
                </a:cubicBezTo>
                <a:lnTo>
                  <a:pt x="2054551" y="8810424"/>
                </a:lnTo>
                <a:lnTo>
                  <a:pt x="2046656" y="8819635"/>
                </a:lnTo>
                <a:cubicBezTo>
                  <a:pt x="2033279" y="8833012"/>
                  <a:pt x="2023246" y="8839699"/>
                  <a:pt x="2016558" y="8839699"/>
                </a:cubicBezTo>
                <a:cubicBezTo>
                  <a:pt x="2009871" y="8839699"/>
                  <a:pt x="2006526" y="8839699"/>
                  <a:pt x="2006526" y="8839699"/>
                </a:cubicBezTo>
                <a:cubicBezTo>
                  <a:pt x="2006526" y="8866453"/>
                  <a:pt x="2033279" y="8879830"/>
                  <a:pt x="2086787" y="8879830"/>
                </a:cubicBezTo>
                <a:lnTo>
                  <a:pt x="2146984" y="8899897"/>
                </a:lnTo>
                <a:cubicBezTo>
                  <a:pt x="2160361" y="8913274"/>
                  <a:pt x="2157017" y="8916617"/>
                  <a:pt x="2136949" y="8909928"/>
                </a:cubicBezTo>
                <a:cubicBezTo>
                  <a:pt x="2116885" y="8903240"/>
                  <a:pt x="2113541" y="8906584"/>
                  <a:pt x="2126920" y="8919961"/>
                </a:cubicBezTo>
                <a:cubicBezTo>
                  <a:pt x="2140297" y="8933338"/>
                  <a:pt x="2136949" y="8950059"/>
                  <a:pt x="2116885" y="8970123"/>
                </a:cubicBezTo>
                <a:cubicBezTo>
                  <a:pt x="2096820" y="8990190"/>
                  <a:pt x="2086787" y="9000223"/>
                  <a:pt x="2086787" y="9000223"/>
                </a:cubicBezTo>
                <a:lnTo>
                  <a:pt x="2046656" y="8980156"/>
                </a:lnTo>
                <a:lnTo>
                  <a:pt x="2046656" y="9000223"/>
                </a:lnTo>
                <a:cubicBezTo>
                  <a:pt x="2060033" y="9000223"/>
                  <a:pt x="2066723" y="9006910"/>
                  <a:pt x="2066723" y="9020287"/>
                </a:cubicBezTo>
                <a:cubicBezTo>
                  <a:pt x="2066723" y="9033664"/>
                  <a:pt x="2060033" y="9037008"/>
                  <a:pt x="2046656" y="9030321"/>
                </a:cubicBezTo>
                <a:cubicBezTo>
                  <a:pt x="2033279" y="9023634"/>
                  <a:pt x="2026592" y="9026977"/>
                  <a:pt x="2026592" y="9040352"/>
                </a:cubicBezTo>
                <a:cubicBezTo>
                  <a:pt x="2039969" y="9053731"/>
                  <a:pt x="2043312" y="9063762"/>
                  <a:pt x="2036623" y="9070449"/>
                </a:cubicBezTo>
                <a:cubicBezTo>
                  <a:pt x="2029935" y="9077139"/>
                  <a:pt x="2026592" y="9080483"/>
                  <a:pt x="2026592" y="9080483"/>
                </a:cubicBezTo>
                <a:lnTo>
                  <a:pt x="2006526" y="9080483"/>
                </a:lnTo>
                <a:cubicBezTo>
                  <a:pt x="2019902" y="9067106"/>
                  <a:pt x="2019902" y="9053731"/>
                  <a:pt x="2006526" y="9040352"/>
                </a:cubicBezTo>
                <a:cubicBezTo>
                  <a:pt x="1993150" y="9026977"/>
                  <a:pt x="1986461" y="9016944"/>
                  <a:pt x="1986461" y="9010254"/>
                </a:cubicBezTo>
                <a:cubicBezTo>
                  <a:pt x="1986461" y="9003567"/>
                  <a:pt x="1986461" y="8993533"/>
                  <a:pt x="1986461" y="8980156"/>
                </a:cubicBezTo>
                <a:cubicBezTo>
                  <a:pt x="1999838" y="8953405"/>
                  <a:pt x="2016558" y="8936682"/>
                  <a:pt x="2036623" y="8929994"/>
                </a:cubicBezTo>
                <a:cubicBezTo>
                  <a:pt x="2056689" y="8923307"/>
                  <a:pt x="2073410" y="8926651"/>
                  <a:pt x="2086787" y="8940025"/>
                </a:cubicBezTo>
                <a:cubicBezTo>
                  <a:pt x="2086787" y="8926651"/>
                  <a:pt x="2086787" y="8919961"/>
                  <a:pt x="2086787" y="8919961"/>
                </a:cubicBezTo>
                <a:cubicBezTo>
                  <a:pt x="2086787" y="8919961"/>
                  <a:pt x="2080100" y="8919961"/>
                  <a:pt x="2066723" y="8919961"/>
                </a:cubicBezTo>
                <a:cubicBezTo>
                  <a:pt x="2066723" y="8906584"/>
                  <a:pt x="2066723" y="8899897"/>
                  <a:pt x="2066723" y="8899897"/>
                </a:cubicBezTo>
                <a:cubicBezTo>
                  <a:pt x="2053343" y="8899897"/>
                  <a:pt x="2033279" y="8899897"/>
                  <a:pt x="2006526" y="8899897"/>
                </a:cubicBezTo>
                <a:cubicBezTo>
                  <a:pt x="1979773" y="8899897"/>
                  <a:pt x="1959708" y="8899897"/>
                  <a:pt x="1946331" y="8899897"/>
                </a:cubicBezTo>
                <a:cubicBezTo>
                  <a:pt x="1946331" y="8886520"/>
                  <a:pt x="1939644" y="8886520"/>
                  <a:pt x="1926263" y="8899897"/>
                </a:cubicBezTo>
                <a:cubicBezTo>
                  <a:pt x="1939644" y="8899897"/>
                  <a:pt x="1953019" y="8906584"/>
                  <a:pt x="1966397" y="8919961"/>
                </a:cubicBezTo>
                <a:cubicBezTo>
                  <a:pt x="1979773" y="8933338"/>
                  <a:pt x="1979773" y="8940025"/>
                  <a:pt x="1966397" y="8940025"/>
                </a:cubicBezTo>
                <a:cubicBezTo>
                  <a:pt x="1953019" y="8940025"/>
                  <a:pt x="1939644" y="8946715"/>
                  <a:pt x="1926263" y="8960092"/>
                </a:cubicBezTo>
                <a:lnTo>
                  <a:pt x="1906198" y="8940025"/>
                </a:lnTo>
                <a:cubicBezTo>
                  <a:pt x="1919575" y="8926651"/>
                  <a:pt x="1919575" y="8913274"/>
                  <a:pt x="1906198" y="8899897"/>
                </a:cubicBezTo>
                <a:cubicBezTo>
                  <a:pt x="1932954" y="8886520"/>
                  <a:pt x="1953019" y="8879830"/>
                  <a:pt x="1966397" y="8879830"/>
                </a:cubicBezTo>
                <a:cubicBezTo>
                  <a:pt x="1979773" y="8879830"/>
                  <a:pt x="1989805" y="8873143"/>
                  <a:pt x="1996493" y="8859766"/>
                </a:cubicBezTo>
                <a:cubicBezTo>
                  <a:pt x="2003182" y="8846389"/>
                  <a:pt x="1999838" y="8843045"/>
                  <a:pt x="1986461" y="8849732"/>
                </a:cubicBezTo>
                <a:cubicBezTo>
                  <a:pt x="1973085" y="8856422"/>
                  <a:pt x="1966397" y="8853078"/>
                  <a:pt x="1966397" y="8839699"/>
                </a:cubicBezTo>
                <a:cubicBezTo>
                  <a:pt x="1966397" y="8839699"/>
                  <a:pt x="1966397" y="8833012"/>
                  <a:pt x="1966397" y="8819635"/>
                </a:cubicBezTo>
                <a:cubicBezTo>
                  <a:pt x="1953019" y="8819635"/>
                  <a:pt x="1946331" y="8819635"/>
                  <a:pt x="1946331" y="8819635"/>
                </a:cubicBezTo>
                <a:cubicBezTo>
                  <a:pt x="1946331" y="8806258"/>
                  <a:pt x="1949675" y="8799570"/>
                  <a:pt x="1956365" y="8799570"/>
                </a:cubicBezTo>
                <a:close/>
                <a:moveTo>
                  <a:pt x="6721867" y="8779503"/>
                </a:moveTo>
                <a:lnTo>
                  <a:pt x="6701803" y="8799570"/>
                </a:lnTo>
                <a:lnTo>
                  <a:pt x="6721867" y="8819635"/>
                </a:lnTo>
                <a:cubicBezTo>
                  <a:pt x="6721867" y="8806258"/>
                  <a:pt x="6721867" y="8792881"/>
                  <a:pt x="6721867" y="8779503"/>
                </a:cubicBezTo>
                <a:close/>
                <a:moveTo>
                  <a:pt x="7757739" y="8766962"/>
                </a:moveTo>
                <a:cubicBezTo>
                  <a:pt x="7756067" y="8765291"/>
                  <a:pt x="7751888" y="8766126"/>
                  <a:pt x="7745198" y="8769470"/>
                </a:cubicBezTo>
                <a:cubicBezTo>
                  <a:pt x="7731821" y="8776160"/>
                  <a:pt x="7725134" y="8806258"/>
                  <a:pt x="7725134" y="8859766"/>
                </a:cubicBezTo>
                <a:cubicBezTo>
                  <a:pt x="7711757" y="8873143"/>
                  <a:pt x="7708411" y="8879830"/>
                  <a:pt x="7715101" y="8879830"/>
                </a:cubicBezTo>
                <a:cubicBezTo>
                  <a:pt x="7721791" y="8879830"/>
                  <a:pt x="7725134" y="8893207"/>
                  <a:pt x="7725134" y="8919961"/>
                </a:cubicBezTo>
                <a:cubicBezTo>
                  <a:pt x="7725134" y="8919961"/>
                  <a:pt x="7725134" y="8926651"/>
                  <a:pt x="7725134" y="8940025"/>
                </a:cubicBezTo>
                <a:lnTo>
                  <a:pt x="7745198" y="8940025"/>
                </a:lnTo>
                <a:lnTo>
                  <a:pt x="7745198" y="8899897"/>
                </a:lnTo>
                <a:cubicBezTo>
                  <a:pt x="7745198" y="8886520"/>
                  <a:pt x="7745198" y="8879830"/>
                  <a:pt x="7745198" y="8879830"/>
                </a:cubicBezTo>
                <a:cubicBezTo>
                  <a:pt x="7758575" y="8879830"/>
                  <a:pt x="7765265" y="8886520"/>
                  <a:pt x="7765265" y="8899897"/>
                </a:cubicBezTo>
                <a:lnTo>
                  <a:pt x="7785329" y="8919961"/>
                </a:lnTo>
                <a:cubicBezTo>
                  <a:pt x="7785329" y="8919961"/>
                  <a:pt x="7781985" y="8913274"/>
                  <a:pt x="7775296" y="8899897"/>
                </a:cubicBezTo>
                <a:cubicBezTo>
                  <a:pt x="7768609" y="8886520"/>
                  <a:pt x="7771952" y="8873143"/>
                  <a:pt x="7785329" y="8859766"/>
                </a:cubicBezTo>
                <a:cubicBezTo>
                  <a:pt x="7798707" y="8846389"/>
                  <a:pt x="7808737" y="8839699"/>
                  <a:pt x="7815427" y="8839699"/>
                </a:cubicBezTo>
                <a:cubicBezTo>
                  <a:pt x="7822117" y="8839699"/>
                  <a:pt x="7825461" y="8839699"/>
                  <a:pt x="7825461" y="8839699"/>
                </a:cubicBezTo>
                <a:lnTo>
                  <a:pt x="7825461" y="8819635"/>
                </a:lnTo>
                <a:lnTo>
                  <a:pt x="7825461" y="8799570"/>
                </a:lnTo>
                <a:lnTo>
                  <a:pt x="7805393" y="8819635"/>
                </a:lnTo>
                <a:cubicBezTo>
                  <a:pt x="7792019" y="8833012"/>
                  <a:pt x="7778639" y="8833012"/>
                  <a:pt x="7765265" y="8819635"/>
                </a:cubicBezTo>
                <a:cubicBezTo>
                  <a:pt x="7751888" y="8806258"/>
                  <a:pt x="7748541" y="8792881"/>
                  <a:pt x="7755231" y="8779503"/>
                </a:cubicBezTo>
                <a:cubicBezTo>
                  <a:pt x="7758575" y="8772814"/>
                  <a:pt x="7759411" y="8768637"/>
                  <a:pt x="7757739" y="8766962"/>
                </a:cubicBezTo>
                <a:close/>
                <a:moveTo>
                  <a:pt x="1906198" y="8759439"/>
                </a:moveTo>
                <a:lnTo>
                  <a:pt x="1906198" y="8779503"/>
                </a:lnTo>
                <a:cubicBezTo>
                  <a:pt x="1892821" y="8792881"/>
                  <a:pt x="1886134" y="8799570"/>
                  <a:pt x="1886134" y="8799570"/>
                </a:cubicBezTo>
                <a:lnTo>
                  <a:pt x="1886134" y="8779503"/>
                </a:lnTo>
                <a:cubicBezTo>
                  <a:pt x="1899513" y="8766126"/>
                  <a:pt x="1906198" y="8759439"/>
                  <a:pt x="1906198" y="8759439"/>
                </a:cubicBezTo>
                <a:close/>
                <a:moveTo>
                  <a:pt x="1705548" y="8759439"/>
                </a:moveTo>
                <a:cubicBezTo>
                  <a:pt x="1718925" y="8759439"/>
                  <a:pt x="1718925" y="8772816"/>
                  <a:pt x="1705548" y="8799570"/>
                </a:cubicBezTo>
                <a:cubicBezTo>
                  <a:pt x="1705548" y="8799570"/>
                  <a:pt x="1702204" y="8802914"/>
                  <a:pt x="1695515" y="8809601"/>
                </a:cubicBezTo>
                <a:cubicBezTo>
                  <a:pt x="1688828" y="8816291"/>
                  <a:pt x="1685484" y="8819635"/>
                  <a:pt x="1685484" y="8819635"/>
                </a:cubicBezTo>
                <a:lnTo>
                  <a:pt x="1685484" y="8799570"/>
                </a:lnTo>
                <a:cubicBezTo>
                  <a:pt x="1685484" y="8786193"/>
                  <a:pt x="1685484" y="8776160"/>
                  <a:pt x="1685484" y="8769470"/>
                </a:cubicBezTo>
                <a:cubicBezTo>
                  <a:pt x="1685484" y="8762783"/>
                  <a:pt x="1692171" y="8759439"/>
                  <a:pt x="1705548" y="8759439"/>
                </a:cubicBezTo>
                <a:close/>
                <a:moveTo>
                  <a:pt x="7905720" y="8739372"/>
                </a:moveTo>
                <a:cubicBezTo>
                  <a:pt x="7892345" y="8739372"/>
                  <a:pt x="7885655" y="8742719"/>
                  <a:pt x="7885655" y="8749406"/>
                </a:cubicBezTo>
                <a:cubicBezTo>
                  <a:pt x="7885655" y="8756096"/>
                  <a:pt x="7885655" y="8766126"/>
                  <a:pt x="7885655" y="8779503"/>
                </a:cubicBezTo>
                <a:lnTo>
                  <a:pt x="7905720" y="8759439"/>
                </a:lnTo>
                <a:cubicBezTo>
                  <a:pt x="7919097" y="8759439"/>
                  <a:pt x="7925787" y="8756096"/>
                  <a:pt x="7925787" y="8749406"/>
                </a:cubicBezTo>
                <a:cubicBezTo>
                  <a:pt x="7925787" y="8742719"/>
                  <a:pt x="7919097" y="8739372"/>
                  <a:pt x="7905720" y="8739372"/>
                </a:cubicBezTo>
                <a:close/>
                <a:moveTo>
                  <a:pt x="1825942" y="8739372"/>
                </a:moveTo>
                <a:cubicBezTo>
                  <a:pt x="1825942" y="8739372"/>
                  <a:pt x="1832629" y="8739372"/>
                  <a:pt x="1846006" y="8739372"/>
                </a:cubicBezTo>
                <a:lnTo>
                  <a:pt x="1825942" y="8779503"/>
                </a:lnTo>
                <a:cubicBezTo>
                  <a:pt x="1812565" y="8779503"/>
                  <a:pt x="1809218" y="8772816"/>
                  <a:pt x="1815907" y="8759439"/>
                </a:cubicBezTo>
                <a:cubicBezTo>
                  <a:pt x="1822595" y="8746062"/>
                  <a:pt x="1825942" y="8739372"/>
                  <a:pt x="1825942" y="8739372"/>
                </a:cubicBezTo>
                <a:close/>
                <a:moveTo>
                  <a:pt x="1665417" y="8739372"/>
                </a:moveTo>
                <a:cubicBezTo>
                  <a:pt x="1665417" y="8739372"/>
                  <a:pt x="1662073" y="8749406"/>
                  <a:pt x="1655386" y="8769470"/>
                </a:cubicBezTo>
                <a:cubicBezTo>
                  <a:pt x="1648696" y="8789537"/>
                  <a:pt x="1638662" y="8792881"/>
                  <a:pt x="1625285" y="8779503"/>
                </a:cubicBezTo>
                <a:cubicBezTo>
                  <a:pt x="1625285" y="8766126"/>
                  <a:pt x="1625285" y="8759439"/>
                  <a:pt x="1625285" y="8759439"/>
                </a:cubicBezTo>
                <a:cubicBezTo>
                  <a:pt x="1625285" y="8759439"/>
                  <a:pt x="1631976" y="8759439"/>
                  <a:pt x="1645353" y="8759439"/>
                </a:cubicBezTo>
                <a:cubicBezTo>
                  <a:pt x="1658729" y="8746062"/>
                  <a:pt x="1665417" y="8739372"/>
                  <a:pt x="1665417" y="8739372"/>
                </a:cubicBezTo>
                <a:close/>
                <a:moveTo>
                  <a:pt x="1474798" y="8739372"/>
                </a:moveTo>
                <a:cubicBezTo>
                  <a:pt x="1481485" y="8739372"/>
                  <a:pt x="1484831" y="8742719"/>
                  <a:pt x="1484831" y="8749406"/>
                </a:cubicBezTo>
                <a:cubicBezTo>
                  <a:pt x="1484831" y="8756096"/>
                  <a:pt x="1478142" y="8759439"/>
                  <a:pt x="1464764" y="8759439"/>
                </a:cubicBezTo>
                <a:cubicBezTo>
                  <a:pt x="1464764" y="8746062"/>
                  <a:pt x="1468107" y="8739372"/>
                  <a:pt x="1474798" y="8739372"/>
                </a:cubicBezTo>
                <a:close/>
                <a:moveTo>
                  <a:pt x="7965918" y="8699241"/>
                </a:moveTo>
                <a:cubicBezTo>
                  <a:pt x="7965918" y="8699241"/>
                  <a:pt x="7959228" y="8705931"/>
                  <a:pt x="7945851" y="8719308"/>
                </a:cubicBezTo>
                <a:lnTo>
                  <a:pt x="7925787" y="8739372"/>
                </a:lnTo>
                <a:cubicBezTo>
                  <a:pt x="7939163" y="8739372"/>
                  <a:pt x="7945851" y="8736029"/>
                  <a:pt x="7945851" y="8729342"/>
                </a:cubicBezTo>
                <a:cubicBezTo>
                  <a:pt x="7945851" y="8722654"/>
                  <a:pt x="7952541" y="8719308"/>
                  <a:pt x="7965918" y="8719308"/>
                </a:cubicBezTo>
                <a:close/>
                <a:moveTo>
                  <a:pt x="6782065" y="8699241"/>
                </a:moveTo>
                <a:lnTo>
                  <a:pt x="6761999" y="8719308"/>
                </a:lnTo>
                <a:lnTo>
                  <a:pt x="6761999" y="8739372"/>
                </a:lnTo>
                <a:cubicBezTo>
                  <a:pt x="6775375" y="8725998"/>
                  <a:pt x="6782065" y="8712621"/>
                  <a:pt x="6782065" y="8699241"/>
                </a:cubicBezTo>
                <a:close/>
                <a:moveTo>
                  <a:pt x="2086787" y="8699241"/>
                </a:moveTo>
                <a:cubicBezTo>
                  <a:pt x="2086787" y="8712621"/>
                  <a:pt x="2083443" y="8722654"/>
                  <a:pt x="2076753" y="8729342"/>
                </a:cubicBezTo>
                <a:cubicBezTo>
                  <a:pt x="2070066" y="8736029"/>
                  <a:pt x="2066723" y="8739372"/>
                  <a:pt x="2066723" y="8739372"/>
                </a:cubicBezTo>
                <a:cubicBezTo>
                  <a:pt x="2053343" y="8752752"/>
                  <a:pt x="2049999" y="8762783"/>
                  <a:pt x="2056689" y="8769470"/>
                </a:cubicBezTo>
                <a:cubicBezTo>
                  <a:pt x="2063376" y="8776160"/>
                  <a:pt x="2066723" y="8782850"/>
                  <a:pt x="2066723" y="8789537"/>
                </a:cubicBezTo>
                <a:cubicBezTo>
                  <a:pt x="2066723" y="8792881"/>
                  <a:pt x="2065050" y="8797060"/>
                  <a:pt x="2061707" y="8802078"/>
                </a:cubicBezTo>
                <a:lnTo>
                  <a:pt x="2056975" y="8807595"/>
                </a:lnTo>
                <a:lnTo>
                  <a:pt x="2059197" y="8792045"/>
                </a:lnTo>
                <a:cubicBezTo>
                  <a:pt x="2057525" y="8783686"/>
                  <a:pt x="2053346" y="8772814"/>
                  <a:pt x="2046656" y="8759439"/>
                </a:cubicBezTo>
                <a:lnTo>
                  <a:pt x="2046656" y="8719308"/>
                </a:lnTo>
                <a:cubicBezTo>
                  <a:pt x="2060033" y="8719308"/>
                  <a:pt x="2066723" y="8719308"/>
                  <a:pt x="2066723" y="8719308"/>
                </a:cubicBezTo>
                <a:cubicBezTo>
                  <a:pt x="2066723" y="8719308"/>
                  <a:pt x="2066723" y="8715965"/>
                  <a:pt x="2066723" y="8709275"/>
                </a:cubicBezTo>
                <a:cubicBezTo>
                  <a:pt x="2066723" y="8702588"/>
                  <a:pt x="2073410" y="8699241"/>
                  <a:pt x="2086787" y="8699241"/>
                </a:cubicBezTo>
                <a:close/>
                <a:moveTo>
                  <a:pt x="6882392" y="8679177"/>
                </a:moveTo>
                <a:lnTo>
                  <a:pt x="6862325" y="8699241"/>
                </a:lnTo>
                <a:cubicBezTo>
                  <a:pt x="6808819" y="8752752"/>
                  <a:pt x="6782065" y="8786193"/>
                  <a:pt x="6782065" y="8799570"/>
                </a:cubicBezTo>
                <a:lnTo>
                  <a:pt x="6862325" y="8719308"/>
                </a:lnTo>
                <a:cubicBezTo>
                  <a:pt x="6875702" y="8705931"/>
                  <a:pt x="6882392" y="8692554"/>
                  <a:pt x="6882392" y="8679177"/>
                </a:cubicBezTo>
                <a:close/>
                <a:moveTo>
                  <a:pt x="2508157" y="8679177"/>
                </a:moveTo>
                <a:cubicBezTo>
                  <a:pt x="2534911" y="8679177"/>
                  <a:pt x="2541601" y="8692554"/>
                  <a:pt x="2528223" y="8719308"/>
                </a:cubicBezTo>
                <a:lnTo>
                  <a:pt x="2548288" y="8739372"/>
                </a:lnTo>
                <a:cubicBezTo>
                  <a:pt x="2534911" y="8766126"/>
                  <a:pt x="2521536" y="8779503"/>
                  <a:pt x="2508157" y="8779503"/>
                </a:cubicBezTo>
                <a:lnTo>
                  <a:pt x="2468028" y="8779503"/>
                </a:lnTo>
                <a:lnTo>
                  <a:pt x="2468028" y="8759439"/>
                </a:lnTo>
                <a:cubicBezTo>
                  <a:pt x="2481405" y="8746062"/>
                  <a:pt x="2491436" y="8736029"/>
                  <a:pt x="2498126" y="8729342"/>
                </a:cubicBezTo>
                <a:cubicBezTo>
                  <a:pt x="2504813" y="8722654"/>
                  <a:pt x="2508157" y="8719308"/>
                  <a:pt x="2508157" y="8719308"/>
                </a:cubicBezTo>
                <a:cubicBezTo>
                  <a:pt x="2521536" y="8719308"/>
                  <a:pt x="2528223" y="8712621"/>
                  <a:pt x="2528223" y="8699241"/>
                </a:cubicBezTo>
                <a:cubicBezTo>
                  <a:pt x="2514847" y="8699241"/>
                  <a:pt x="2508157" y="8699241"/>
                  <a:pt x="2508157" y="8699241"/>
                </a:cubicBezTo>
                <a:cubicBezTo>
                  <a:pt x="2508157" y="8685867"/>
                  <a:pt x="2508157" y="8679177"/>
                  <a:pt x="2508157" y="8679177"/>
                </a:cubicBezTo>
                <a:close/>
                <a:moveTo>
                  <a:pt x="1765743" y="8659113"/>
                </a:moveTo>
                <a:lnTo>
                  <a:pt x="1785811" y="8659113"/>
                </a:lnTo>
                <a:cubicBezTo>
                  <a:pt x="1799187" y="8672490"/>
                  <a:pt x="1799187" y="8682523"/>
                  <a:pt x="1785811" y="8689211"/>
                </a:cubicBezTo>
                <a:cubicBezTo>
                  <a:pt x="1772432" y="8695898"/>
                  <a:pt x="1765743" y="8699241"/>
                  <a:pt x="1765743" y="8699241"/>
                </a:cubicBezTo>
                <a:cubicBezTo>
                  <a:pt x="1765743" y="8699241"/>
                  <a:pt x="1759056" y="8692554"/>
                  <a:pt x="1745679" y="8679177"/>
                </a:cubicBezTo>
                <a:close/>
                <a:moveTo>
                  <a:pt x="1705548" y="8659113"/>
                </a:moveTo>
                <a:cubicBezTo>
                  <a:pt x="1718925" y="8672490"/>
                  <a:pt x="1725615" y="8682523"/>
                  <a:pt x="1725615" y="8689211"/>
                </a:cubicBezTo>
                <a:cubicBezTo>
                  <a:pt x="1725615" y="8695898"/>
                  <a:pt x="1718925" y="8699241"/>
                  <a:pt x="1705548" y="8699241"/>
                </a:cubicBezTo>
                <a:lnTo>
                  <a:pt x="1685484" y="8679177"/>
                </a:lnTo>
                <a:lnTo>
                  <a:pt x="1665417" y="8699241"/>
                </a:lnTo>
                <a:cubicBezTo>
                  <a:pt x="1665417" y="8672490"/>
                  <a:pt x="1678793" y="8659113"/>
                  <a:pt x="1705548" y="8659113"/>
                </a:cubicBezTo>
                <a:close/>
                <a:moveTo>
                  <a:pt x="6962651" y="8639046"/>
                </a:moveTo>
                <a:cubicBezTo>
                  <a:pt x="6949277" y="8639046"/>
                  <a:pt x="6942587" y="8645736"/>
                  <a:pt x="6942587" y="8659113"/>
                </a:cubicBezTo>
                <a:lnTo>
                  <a:pt x="6922523" y="8679177"/>
                </a:lnTo>
                <a:cubicBezTo>
                  <a:pt x="6935897" y="8679177"/>
                  <a:pt x="6949277" y="8672490"/>
                  <a:pt x="6962651" y="8659113"/>
                </a:cubicBezTo>
                <a:close/>
                <a:moveTo>
                  <a:pt x="2568352" y="8639046"/>
                </a:moveTo>
                <a:cubicBezTo>
                  <a:pt x="2568352" y="8639046"/>
                  <a:pt x="2575042" y="8639046"/>
                  <a:pt x="2588421" y="8639046"/>
                </a:cubicBezTo>
                <a:cubicBezTo>
                  <a:pt x="2588421" y="8652426"/>
                  <a:pt x="2581733" y="8659113"/>
                  <a:pt x="2568352" y="8659113"/>
                </a:cubicBezTo>
                <a:close/>
                <a:moveTo>
                  <a:pt x="2051048" y="8626505"/>
                </a:moveTo>
                <a:cubicBezTo>
                  <a:pt x="2053135" y="8626505"/>
                  <a:pt x="2055019" y="8627343"/>
                  <a:pt x="2056689" y="8629015"/>
                </a:cubicBezTo>
                <a:cubicBezTo>
                  <a:pt x="2063376" y="8635702"/>
                  <a:pt x="2056689" y="8649079"/>
                  <a:pt x="2036623" y="8669144"/>
                </a:cubicBezTo>
                <a:cubicBezTo>
                  <a:pt x="2016558" y="8689211"/>
                  <a:pt x="2003182" y="8699241"/>
                  <a:pt x="1996493" y="8699241"/>
                </a:cubicBezTo>
                <a:cubicBezTo>
                  <a:pt x="1989805" y="8699241"/>
                  <a:pt x="1986461" y="8692554"/>
                  <a:pt x="1986461" y="8679177"/>
                </a:cubicBezTo>
                <a:cubicBezTo>
                  <a:pt x="1999838" y="8679177"/>
                  <a:pt x="2013215" y="8669144"/>
                  <a:pt x="2026592" y="8649079"/>
                </a:cubicBezTo>
                <a:cubicBezTo>
                  <a:pt x="2036623" y="8634031"/>
                  <a:pt x="2044776" y="8626505"/>
                  <a:pt x="2051048" y="8626505"/>
                </a:cubicBezTo>
                <a:close/>
                <a:moveTo>
                  <a:pt x="1906198" y="8618982"/>
                </a:moveTo>
                <a:cubicBezTo>
                  <a:pt x="1906198" y="8632359"/>
                  <a:pt x="1892821" y="8645736"/>
                  <a:pt x="1866070" y="8659113"/>
                </a:cubicBezTo>
                <a:lnTo>
                  <a:pt x="1846006" y="8659113"/>
                </a:lnTo>
                <a:close/>
                <a:moveTo>
                  <a:pt x="1545026" y="8618982"/>
                </a:moveTo>
                <a:cubicBezTo>
                  <a:pt x="1545026" y="8632359"/>
                  <a:pt x="1548370" y="8639046"/>
                  <a:pt x="1555057" y="8639046"/>
                </a:cubicBezTo>
                <a:cubicBezTo>
                  <a:pt x="1561746" y="8639046"/>
                  <a:pt x="1565090" y="8632359"/>
                  <a:pt x="1565090" y="8618982"/>
                </a:cubicBezTo>
                <a:cubicBezTo>
                  <a:pt x="1565090" y="8618982"/>
                  <a:pt x="1558404" y="8618982"/>
                  <a:pt x="1545026" y="8618982"/>
                </a:cubicBezTo>
                <a:close/>
                <a:moveTo>
                  <a:pt x="2167046" y="8598915"/>
                </a:moveTo>
                <a:cubicBezTo>
                  <a:pt x="2180425" y="8612295"/>
                  <a:pt x="2180425" y="8625672"/>
                  <a:pt x="2167046" y="8639046"/>
                </a:cubicBezTo>
                <a:cubicBezTo>
                  <a:pt x="2153674" y="8652426"/>
                  <a:pt x="2140297" y="8659113"/>
                  <a:pt x="2126920" y="8659113"/>
                </a:cubicBezTo>
                <a:lnTo>
                  <a:pt x="2126920" y="8639046"/>
                </a:lnTo>
                <a:cubicBezTo>
                  <a:pt x="2113541" y="8639046"/>
                  <a:pt x="2113541" y="8632359"/>
                  <a:pt x="2126920" y="8618982"/>
                </a:cubicBezTo>
                <a:cubicBezTo>
                  <a:pt x="2140297" y="8618982"/>
                  <a:pt x="2146984" y="8618982"/>
                  <a:pt x="2146984" y="8618982"/>
                </a:cubicBezTo>
                <a:cubicBezTo>
                  <a:pt x="2160361" y="8618982"/>
                  <a:pt x="2167046" y="8612295"/>
                  <a:pt x="2167046" y="8598915"/>
                </a:cubicBezTo>
                <a:close/>
                <a:moveTo>
                  <a:pt x="6846982" y="8582391"/>
                </a:moveTo>
                <a:lnTo>
                  <a:pt x="6822194" y="8598915"/>
                </a:lnTo>
                <a:cubicBezTo>
                  <a:pt x="6822194" y="8598915"/>
                  <a:pt x="6828883" y="8598915"/>
                  <a:pt x="6842261" y="8598915"/>
                </a:cubicBezTo>
                <a:close/>
                <a:moveTo>
                  <a:pt x="2021573" y="8566310"/>
                </a:moveTo>
                <a:cubicBezTo>
                  <a:pt x="2024917" y="8564638"/>
                  <a:pt x="2026592" y="8565474"/>
                  <a:pt x="2026592" y="8568817"/>
                </a:cubicBezTo>
                <a:cubicBezTo>
                  <a:pt x="2026592" y="8575507"/>
                  <a:pt x="2023246" y="8582197"/>
                  <a:pt x="2016558" y="8588884"/>
                </a:cubicBezTo>
                <a:cubicBezTo>
                  <a:pt x="2009871" y="8595571"/>
                  <a:pt x="1999838" y="8598915"/>
                  <a:pt x="1986461" y="8598915"/>
                </a:cubicBezTo>
                <a:lnTo>
                  <a:pt x="2006526" y="8578851"/>
                </a:lnTo>
                <a:cubicBezTo>
                  <a:pt x="2013215" y="8572161"/>
                  <a:pt x="2018230" y="8567981"/>
                  <a:pt x="2021573" y="8566310"/>
                </a:cubicBezTo>
                <a:close/>
                <a:moveTo>
                  <a:pt x="6792096" y="8558787"/>
                </a:moveTo>
                <a:cubicBezTo>
                  <a:pt x="6785409" y="8558787"/>
                  <a:pt x="6782065" y="8562130"/>
                  <a:pt x="6782065" y="8568817"/>
                </a:cubicBezTo>
                <a:cubicBezTo>
                  <a:pt x="6782065" y="8575507"/>
                  <a:pt x="6788753" y="8578851"/>
                  <a:pt x="6802129" y="8578851"/>
                </a:cubicBezTo>
                <a:cubicBezTo>
                  <a:pt x="6802129" y="8565474"/>
                  <a:pt x="6798786" y="8558787"/>
                  <a:pt x="6792096" y="8558787"/>
                </a:cubicBezTo>
                <a:close/>
                <a:moveTo>
                  <a:pt x="7120668" y="8523671"/>
                </a:moveTo>
                <a:cubicBezTo>
                  <a:pt x="7118993" y="8523671"/>
                  <a:pt x="7116486" y="8525343"/>
                  <a:pt x="7113142" y="8528689"/>
                </a:cubicBezTo>
                <a:cubicBezTo>
                  <a:pt x="7106453" y="8535376"/>
                  <a:pt x="7103109" y="8538720"/>
                  <a:pt x="7103109" y="8538720"/>
                </a:cubicBezTo>
                <a:cubicBezTo>
                  <a:pt x="7116486" y="8538720"/>
                  <a:pt x="7123175" y="8535376"/>
                  <a:pt x="7123175" y="8528689"/>
                </a:cubicBezTo>
                <a:cubicBezTo>
                  <a:pt x="7123175" y="8525343"/>
                  <a:pt x="7122339" y="8523671"/>
                  <a:pt x="7120668" y="8523671"/>
                </a:cubicBezTo>
                <a:close/>
                <a:moveTo>
                  <a:pt x="6892423" y="8518655"/>
                </a:moveTo>
                <a:cubicBezTo>
                  <a:pt x="6885735" y="8518655"/>
                  <a:pt x="6882392" y="8525343"/>
                  <a:pt x="6882392" y="8538720"/>
                </a:cubicBezTo>
                <a:cubicBezTo>
                  <a:pt x="6895766" y="8538720"/>
                  <a:pt x="6902456" y="8535376"/>
                  <a:pt x="6902456" y="8528689"/>
                </a:cubicBezTo>
                <a:cubicBezTo>
                  <a:pt x="6902456" y="8521999"/>
                  <a:pt x="6899113" y="8518655"/>
                  <a:pt x="6892423" y="8518655"/>
                </a:cubicBezTo>
                <a:close/>
                <a:moveTo>
                  <a:pt x="2668681" y="8518655"/>
                </a:moveTo>
                <a:cubicBezTo>
                  <a:pt x="2682058" y="8532032"/>
                  <a:pt x="2688746" y="8542066"/>
                  <a:pt x="2688746" y="8548753"/>
                </a:cubicBezTo>
                <a:cubicBezTo>
                  <a:pt x="2688746" y="8555443"/>
                  <a:pt x="2682058" y="8565474"/>
                  <a:pt x="2668681" y="8578851"/>
                </a:cubicBezTo>
                <a:cubicBezTo>
                  <a:pt x="2641929" y="8592228"/>
                  <a:pt x="2621864" y="8598915"/>
                  <a:pt x="2608483" y="8598915"/>
                </a:cubicBezTo>
                <a:cubicBezTo>
                  <a:pt x="2608483" y="8598915"/>
                  <a:pt x="2611831" y="8592228"/>
                  <a:pt x="2618519" y="8578851"/>
                </a:cubicBezTo>
                <a:cubicBezTo>
                  <a:pt x="2625203" y="8565474"/>
                  <a:pt x="2635239" y="8558787"/>
                  <a:pt x="2648616" y="8558787"/>
                </a:cubicBezTo>
                <a:cubicBezTo>
                  <a:pt x="2648616" y="8558787"/>
                  <a:pt x="2651961" y="8558787"/>
                  <a:pt x="2658649" y="8558787"/>
                </a:cubicBezTo>
                <a:cubicBezTo>
                  <a:pt x="2665337" y="8558787"/>
                  <a:pt x="2668681" y="8555443"/>
                  <a:pt x="2668681" y="8548753"/>
                </a:cubicBezTo>
                <a:cubicBezTo>
                  <a:pt x="2668681" y="8542066"/>
                  <a:pt x="2668681" y="8532032"/>
                  <a:pt x="2668681" y="8518655"/>
                </a:cubicBezTo>
                <a:close/>
                <a:moveTo>
                  <a:pt x="2769007" y="8498589"/>
                </a:moveTo>
                <a:cubicBezTo>
                  <a:pt x="2769007" y="8498589"/>
                  <a:pt x="2775695" y="8498589"/>
                  <a:pt x="2789071" y="8498589"/>
                </a:cubicBezTo>
                <a:cubicBezTo>
                  <a:pt x="2789071" y="8511968"/>
                  <a:pt x="2785728" y="8518655"/>
                  <a:pt x="2779038" y="8518655"/>
                </a:cubicBezTo>
                <a:cubicBezTo>
                  <a:pt x="2772351" y="8518655"/>
                  <a:pt x="2769007" y="8511968"/>
                  <a:pt x="2769007" y="8498589"/>
                </a:cubicBezTo>
                <a:close/>
                <a:moveTo>
                  <a:pt x="2457995" y="8498589"/>
                </a:moveTo>
                <a:cubicBezTo>
                  <a:pt x="2464683" y="8498589"/>
                  <a:pt x="2468028" y="8498589"/>
                  <a:pt x="2468028" y="8498589"/>
                </a:cubicBezTo>
                <a:cubicBezTo>
                  <a:pt x="2468028" y="8511968"/>
                  <a:pt x="2471372" y="8518655"/>
                  <a:pt x="2478060" y="8518655"/>
                </a:cubicBezTo>
                <a:cubicBezTo>
                  <a:pt x="2484749" y="8518655"/>
                  <a:pt x="2488093" y="8518655"/>
                  <a:pt x="2488093" y="8518655"/>
                </a:cubicBezTo>
                <a:cubicBezTo>
                  <a:pt x="2514847" y="8518655"/>
                  <a:pt x="2514847" y="8525343"/>
                  <a:pt x="2488093" y="8538720"/>
                </a:cubicBezTo>
                <a:lnTo>
                  <a:pt x="2468028" y="8538720"/>
                </a:lnTo>
                <a:cubicBezTo>
                  <a:pt x="2454651" y="8525343"/>
                  <a:pt x="2447963" y="8515312"/>
                  <a:pt x="2447963" y="8508622"/>
                </a:cubicBezTo>
                <a:cubicBezTo>
                  <a:pt x="2447963" y="8501935"/>
                  <a:pt x="2451307" y="8498589"/>
                  <a:pt x="2457995" y="8498589"/>
                </a:cubicBezTo>
                <a:close/>
                <a:moveTo>
                  <a:pt x="2026592" y="8498589"/>
                </a:moveTo>
                <a:cubicBezTo>
                  <a:pt x="2026592" y="8498589"/>
                  <a:pt x="2026592" y="8505278"/>
                  <a:pt x="2026592" y="8518655"/>
                </a:cubicBezTo>
                <a:lnTo>
                  <a:pt x="2006526" y="8538720"/>
                </a:lnTo>
                <a:cubicBezTo>
                  <a:pt x="2006526" y="8538720"/>
                  <a:pt x="2006526" y="8532032"/>
                  <a:pt x="2006526" y="8518655"/>
                </a:cubicBezTo>
                <a:close/>
                <a:moveTo>
                  <a:pt x="2347635" y="8478524"/>
                </a:moveTo>
                <a:lnTo>
                  <a:pt x="2307504" y="8498589"/>
                </a:lnTo>
                <a:cubicBezTo>
                  <a:pt x="2294127" y="8511968"/>
                  <a:pt x="2280753" y="8511968"/>
                  <a:pt x="2267375" y="8498589"/>
                </a:cubicBezTo>
                <a:lnTo>
                  <a:pt x="2267375" y="8518655"/>
                </a:lnTo>
                <a:cubicBezTo>
                  <a:pt x="2267375" y="8532032"/>
                  <a:pt x="2274063" y="8535376"/>
                  <a:pt x="2287440" y="8528689"/>
                </a:cubicBezTo>
                <a:cubicBezTo>
                  <a:pt x="2300817" y="8521999"/>
                  <a:pt x="2314194" y="8511968"/>
                  <a:pt x="2327571" y="8498589"/>
                </a:cubicBezTo>
                <a:cubicBezTo>
                  <a:pt x="2327571" y="8498589"/>
                  <a:pt x="2334258" y="8491901"/>
                  <a:pt x="2347635" y="8478524"/>
                </a:cubicBezTo>
                <a:close/>
                <a:moveTo>
                  <a:pt x="1565090" y="8478524"/>
                </a:moveTo>
                <a:cubicBezTo>
                  <a:pt x="1578468" y="8478524"/>
                  <a:pt x="1578468" y="8485214"/>
                  <a:pt x="1565090" y="8498589"/>
                </a:cubicBezTo>
                <a:lnTo>
                  <a:pt x="1565090" y="8518655"/>
                </a:lnTo>
                <a:lnTo>
                  <a:pt x="1585158" y="8518655"/>
                </a:lnTo>
                <a:lnTo>
                  <a:pt x="1605221" y="8518655"/>
                </a:lnTo>
                <a:cubicBezTo>
                  <a:pt x="1618598" y="8505278"/>
                  <a:pt x="1625285" y="8505278"/>
                  <a:pt x="1625285" y="8518655"/>
                </a:cubicBezTo>
                <a:cubicBezTo>
                  <a:pt x="1638662" y="8518655"/>
                  <a:pt x="1642009" y="8521999"/>
                  <a:pt x="1635320" y="8528689"/>
                </a:cubicBezTo>
                <a:cubicBezTo>
                  <a:pt x="1628632" y="8535376"/>
                  <a:pt x="1625285" y="8538720"/>
                  <a:pt x="1625285" y="8538720"/>
                </a:cubicBezTo>
                <a:cubicBezTo>
                  <a:pt x="1625285" y="8538720"/>
                  <a:pt x="1625285" y="8542066"/>
                  <a:pt x="1625285" y="8548753"/>
                </a:cubicBezTo>
                <a:cubicBezTo>
                  <a:pt x="1625285" y="8555443"/>
                  <a:pt x="1618598" y="8572164"/>
                  <a:pt x="1605221" y="8598915"/>
                </a:cubicBezTo>
                <a:lnTo>
                  <a:pt x="1484831" y="8719308"/>
                </a:lnTo>
                <a:lnTo>
                  <a:pt x="1484831" y="8699241"/>
                </a:lnTo>
                <a:lnTo>
                  <a:pt x="1484831" y="8679177"/>
                </a:lnTo>
                <a:cubicBezTo>
                  <a:pt x="1484831" y="8665800"/>
                  <a:pt x="1488175" y="8655769"/>
                  <a:pt x="1494862" y="8649079"/>
                </a:cubicBezTo>
                <a:cubicBezTo>
                  <a:pt x="1501551" y="8642392"/>
                  <a:pt x="1504895" y="8639046"/>
                  <a:pt x="1504895" y="8639046"/>
                </a:cubicBezTo>
                <a:lnTo>
                  <a:pt x="1545026" y="8598915"/>
                </a:lnTo>
                <a:lnTo>
                  <a:pt x="1545026" y="8558787"/>
                </a:lnTo>
                <a:cubicBezTo>
                  <a:pt x="1545026" y="8558787"/>
                  <a:pt x="1548370" y="8555443"/>
                  <a:pt x="1555057" y="8548753"/>
                </a:cubicBezTo>
                <a:cubicBezTo>
                  <a:pt x="1561746" y="8542066"/>
                  <a:pt x="1558404" y="8532032"/>
                  <a:pt x="1545026" y="8518655"/>
                </a:cubicBezTo>
                <a:cubicBezTo>
                  <a:pt x="1531650" y="8518655"/>
                  <a:pt x="1528306" y="8511968"/>
                  <a:pt x="1534993" y="8498589"/>
                </a:cubicBezTo>
                <a:cubicBezTo>
                  <a:pt x="1541682" y="8485214"/>
                  <a:pt x="1551714" y="8478524"/>
                  <a:pt x="1565090" y="8478524"/>
                </a:cubicBezTo>
                <a:close/>
                <a:moveTo>
                  <a:pt x="6802129" y="8438393"/>
                </a:moveTo>
                <a:cubicBezTo>
                  <a:pt x="6788753" y="8451773"/>
                  <a:pt x="6768689" y="8471837"/>
                  <a:pt x="6741935" y="8498589"/>
                </a:cubicBezTo>
                <a:cubicBezTo>
                  <a:pt x="6715180" y="8525343"/>
                  <a:pt x="6708493" y="8545410"/>
                  <a:pt x="6721867" y="8558787"/>
                </a:cubicBezTo>
                <a:lnTo>
                  <a:pt x="6761999" y="8518655"/>
                </a:lnTo>
                <a:cubicBezTo>
                  <a:pt x="6788753" y="8491901"/>
                  <a:pt x="6802129" y="8478524"/>
                  <a:pt x="6802129" y="8478524"/>
                </a:cubicBezTo>
                <a:cubicBezTo>
                  <a:pt x="6802129" y="8478524"/>
                  <a:pt x="6802129" y="8471837"/>
                  <a:pt x="6802129" y="8458460"/>
                </a:cubicBezTo>
                <a:cubicBezTo>
                  <a:pt x="6815507" y="8458460"/>
                  <a:pt x="6822194" y="8451773"/>
                  <a:pt x="6822194" y="8438393"/>
                </a:cubicBezTo>
                <a:close/>
                <a:moveTo>
                  <a:pt x="7002783" y="8418329"/>
                </a:moveTo>
                <a:lnTo>
                  <a:pt x="6982718" y="8438393"/>
                </a:lnTo>
                <a:lnTo>
                  <a:pt x="7002783" y="8438393"/>
                </a:lnTo>
                <a:cubicBezTo>
                  <a:pt x="7002783" y="8425016"/>
                  <a:pt x="7002783" y="8418329"/>
                  <a:pt x="7002783" y="8418329"/>
                </a:cubicBezTo>
                <a:close/>
                <a:moveTo>
                  <a:pt x="2769007" y="8418329"/>
                </a:moveTo>
                <a:lnTo>
                  <a:pt x="2769007" y="8478524"/>
                </a:lnTo>
                <a:cubicBezTo>
                  <a:pt x="2755630" y="8491901"/>
                  <a:pt x="2742253" y="8491901"/>
                  <a:pt x="2728876" y="8478524"/>
                </a:cubicBezTo>
                <a:cubicBezTo>
                  <a:pt x="2715499" y="8438393"/>
                  <a:pt x="2728876" y="8418329"/>
                  <a:pt x="2769007" y="8418329"/>
                </a:cubicBezTo>
                <a:close/>
                <a:moveTo>
                  <a:pt x="2247309" y="8418329"/>
                </a:moveTo>
                <a:lnTo>
                  <a:pt x="2247309" y="8438393"/>
                </a:lnTo>
                <a:cubicBezTo>
                  <a:pt x="2247309" y="8438393"/>
                  <a:pt x="2240621" y="8438393"/>
                  <a:pt x="2227244" y="8438393"/>
                </a:cubicBezTo>
                <a:cubicBezTo>
                  <a:pt x="2227244" y="8425016"/>
                  <a:pt x="2233933" y="8418329"/>
                  <a:pt x="2247309" y="8418329"/>
                </a:cubicBezTo>
                <a:close/>
                <a:moveTo>
                  <a:pt x="2177082" y="8418329"/>
                </a:moveTo>
                <a:cubicBezTo>
                  <a:pt x="2183771" y="8418329"/>
                  <a:pt x="2173738" y="8425016"/>
                  <a:pt x="2146984" y="8438393"/>
                </a:cubicBezTo>
                <a:lnTo>
                  <a:pt x="2126920" y="8458460"/>
                </a:lnTo>
                <a:cubicBezTo>
                  <a:pt x="2126920" y="8445083"/>
                  <a:pt x="2133605" y="8435050"/>
                  <a:pt x="2146984" y="8428360"/>
                </a:cubicBezTo>
                <a:cubicBezTo>
                  <a:pt x="2160361" y="8421673"/>
                  <a:pt x="2170395" y="8418329"/>
                  <a:pt x="2177082" y="8418329"/>
                </a:cubicBezTo>
                <a:close/>
                <a:moveTo>
                  <a:pt x="7143240" y="8398262"/>
                </a:moveTo>
                <a:lnTo>
                  <a:pt x="7143240" y="8418329"/>
                </a:lnTo>
                <a:lnTo>
                  <a:pt x="7163304" y="8398262"/>
                </a:lnTo>
                <a:close/>
                <a:moveTo>
                  <a:pt x="2498126" y="8398262"/>
                </a:moveTo>
                <a:cubicBezTo>
                  <a:pt x="2491436" y="8398262"/>
                  <a:pt x="2488093" y="8404952"/>
                  <a:pt x="2488093" y="8418329"/>
                </a:cubicBezTo>
                <a:lnTo>
                  <a:pt x="2508157" y="8418329"/>
                </a:lnTo>
                <a:cubicBezTo>
                  <a:pt x="2508157" y="8404952"/>
                  <a:pt x="2504813" y="8398262"/>
                  <a:pt x="2498126" y="8398262"/>
                </a:cubicBezTo>
                <a:close/>
                <a:moveTo>
                  <a:pt x="6862325" y="8378198"/>
                </a:moveTo>
                <a:cubicBezTo>
                  <a:pt x="6862325" y="8391575"/>
                  <a:pt x="6865669" y="8398262"/>
                  <a:pt x="6872359" y="8398262"/>
                </a:cubicBezTo>
                <a:cubicBezTo>
                  <a:pt x="6879048" y="8398262"/>
                  <a:pt x="6882392" y="8394919"/>
                  <a:pt x="6882392" y="8388231"/>
                </a:cubicBezTo>
                <a:cubicBezTo>
                  <a:pt x="6882392" y="8381544"/>
                  <a:pt x="6875702" y="8378198"/>
                  <a:pt x="6862325" y="8378198"/>
                </a:cubicBezTo>
                <a:close/>
                <a:moveTo>
                  <a:pt x="2197148" y="8378198"/>
                </a:moveTo>
                <a:cubicBezTo>
                  <a:pt x="2203836" y="8378198"/>
                  <a:pt x="2207179" y="8378198"/>
                  <a:pt x="2207179" y="8378198"/>
                </a:cubicBezTo>
                <a:cubicBezTo>
                  <a:pt x="2207179" y="8391575"/>
                  <a:pt x="2207179" y="8398262"/>
                  <a:pt x="2207179" y="8398262"/>
                </a:cubicBezTo>
                <a:cubicBezTo>
                  <a:pt x="2193803" y="8398262"/>
                  <a:pt x="2187115" y="8398262"/>
                  <a:pt x="2187115" y="8398262"/>
                </a:cubicBezTo>
                <a:cubicBezTo>
                  <a:pt x="2187115" y="8398262"/>
                  <a:pt x="2187115" y="8394919"/>
                  <a:pt x="2187115" y="8388231"/>
                </a:cubicBezTo>
                <a:cubicBezTo>
                  <a:pt x="2187115" y="8381544"/>
                  <a:pt x="2190459" y="8378198"/>
                  <a:pt x="2197148" y="8378198"/>
                </a:cubicBezTo>
                <a:close/>
                <a:moveTo>
                  <a:pt x="2347635" y="8358134"/>
                </a:moveTo>
                <a:cubicBezTo>
                  <a:pt x="2361012" y="8358134"/>
                  <a:pt x="2367704" y="8364821"/>
                  <a:pt x="2367704" y="8378198"/>
                </a:cubicBezTo>
                <a:cubicBezTo>
                  <a:pt x="2354327" y="8378198"/>
                  <a:pt x="2347635" y="8378198"/>
                  <a:pt x="2347635" y="8378198"/>
                </a:cubicBezTo>
                <a:close/>
                <a:moveTo>
                  <a:pt x="7062977" y="8338067"/>
                </a:moveTo>
                <a:lnTo>
                  <a:pt x="7042913" y="8358134"/>
                </a:lnTo>
                <a:lnTo>
                  <a:pt x="7042913" y="8378198"/>
                </a:lnTo>
                <a:cubicBezTo>
                  <a:pt x="7056291" y="8364821"/>
                  <a:pt x="7062977" y="8358134"/>
                  <a:pt x="7062977" y="8358134"/>
                </a:cubicBezTo>
                <a:cubicBezTo>
                  <a:pt x="7062977" y="8358134"/>
                  <a:pt x="7062977" y="8351444"/>
                  <a:pt x="7062977" y="8338067"/>
                </a:cubicBezTo>
                <a:close/>
                <a:moveTo>
                  <a:pt x="6862325" y="8338067"/>
                </a:moveTo>
                <a:lnTo>
                  <a:pt x="6842261" y="8358134"/>
                </a:lnTo>
                <a:cubicBezTo>
                  <a:pt x="6855637" y="8358134"/>
                  <a:pt x="6862325" y="8354790"/>
                  <a:pt x="6862325" y="8348100"/>
                </a:cubicBezTo>
                <a:cubicBezTo>
                  <a:pt x="6862325" y="8341413"/>
                  <a:pt x="6862325" y="8338067"/>
                  <a:pt x="6862325" y="8338067"/>
                </a:cubicBezTo>
                <a:close/>
                <a:moveTo>
                  <a:pt x="2427898" y="8338067"/>
                </a:moveTo>
                <a:lnTo>
                  <a:pt x="2427898" y="8358134"/>
                </a:lnTo>
                <a:lnTo>
                  <a:pt x="2447963" y="8338067"/>
                </a:lnTo>
                <a:cubicBezTo>
                  <a:pt x="2447963" y="8338067"/>
                  <a:pt x="2441275" y="8338067"/>
                  <a:pt x="2427898" y="8338067"/>
                </a:cubicBezTo>
                <a:close/>
                <a:moveTo>
                  <a:pt x="1866070" y="8338067"/>
                </a:moveTo>
                <a:lnTo>
                  <a:pt x="1866070" y="8358134"/>
                </a:lnTo>
                <a:lnTo>
                  <a:pt x="1846006" y="8358134"/>
                </a:lnTo>
                <a:close/>
                <a:moveTo>
                  <a:pt x="1745679" y="8338067"/>
                </a:moveTo>
                <a:cubicBezTo>
                  <a:pt x="1759056" y="8351444"/>
                  <a:pt x="1759056" y="8364821"/>
                  <a:pt x="1745679" y="8378198"/>
                </a:cubicBezTo>
                <a:cubicBezTo>
                  <a:pt x="1732301" y="8391575"/>
                  <a:pt x="1725615" y="8404952"/>
                  <a:pt x="1725615" y="8418329"/>
                </a:cubicBezTo>
                <a:cubicBezTo>
                  <a:pt x="1725615" y="8431706"/>
                  <a:pt x="1725615" y="8438393"/>
                  <a:pt x="1725615" y="8438393"/>
                </a:cubicBezTo>
                <a:lnTo>
                  <a:pt x="1685484" y="8458460"/>
                </a:lnTo>
                <a:lnTo>
                  <a:pt x="1665417" y="8478524"/>
                </a:lnTo>
                <a:cubicBezTo>
                  <a:pt x="1665417" y="8465147"/>
                  <a:pt x="1665417" y="8455117"/>
                  <a:pt x="1665417" y="8448427"/>
                </a:cubicBezTo>
                <a:cubicBezTo>
                  <a:pt x="1665417" y="8441740"/>
                  <a:pt x="1672104" y="8431706"/>
                  <a:pt x="1685484" y="8418329"/>
                </a:cubicBezTo>
                <a:cubicBezTo>
                  <a:pt x="1698861" y="8404952"/>
                  <a:pt x="1698861" y="8391575"/>
                  <a:pt x="1685484" y="8378198"/>
                </a:cubicBezTo>
                <a:cubicBezTo>
                  <a:pt x="1685484" y="8378198"/>
                  <a:pt x="1692171" y="8378198"/>
                  <a:pt x="1705548" y="8378198"/>
                </a:cubicBezTo>
                <a:cubicBezTo>
                  <a:pt x="1718925" y="8378198"/>
                  <a:pt x="1725615" y="8371511"/>
                  <a:pt x="1725615" y="8358134"/>
                </a:cubicBezTo>
                <a:close/>
                <a:moveTo>
                  <a:pt x="3029855" y="8318003"/>
                </a:moveTo>
                <a:cubicBezTo>
                  <a:pt x="3043235" y="8318003"/>
                  <a:pt x="3049919" y="8321346"/>
                  <a:pt x="3049919" y="8328033"/>
                </a:cubicBezTo>
                <a:cubicBezTo>
                  <a:pt x="3049919" y="8334723"/>
                  <a:pt x="3043235" y="8338067"/>
                  <a:pt x="3029855" y="8338067"/>
                </a:cubicBezTo>
                <a:cubicBezTo>
                  <a:pt x="3016478" y="8338067"/>
                  <a:pt x="3016478" y="8331380"/>
                  <a:pt x="3029855" y="8318003"/>
                </a:cubicBezTo>
                <a:close/>
                <a:moveTo>
                  <a:pt x="2708812" y="8318003"/>
                </a:moveTo>
                <a:cubicBezTo>
                  <a:pt x="2708812" y="8318003"/>
                  <a:pt x="2715499" y="8318003"/>
                  <a:pt x="2728876" y="8318003"/>
                </a:cubicBezTo>
                <a:cubicBezTo>
                  <a:pt x="2728876" y="8331380"/>
                  <a:pt x="2728876" y="8338067"/>
                  <a:pt x="2728876" y="8338067"/>
                </a:cubicBezTo>
                <a:cubicBezTo>
                  <a:pt x="2728876" y="8338067"/>
                  <a:pt x="2725533" y="8334723"/>
                  <a:pt x="2718843" y="8328033"/>
                </a:cubicBezTo>
                <a:cubicBezTo>
                  <a:pt x="2712156" y="8321346"/>
                  <a:pt x="2708812" y="8318003"/>
                  <a:pt x="2708812" y="8318003"/>
                </a:cubicBezTo>
                <a:close/>
                <a:moveTo>
                  <a:pt x="2169557" y="8305462"/>
                </a:moveTo>
                <a:cubicBezTo>
                  <a:pt x="2174572" y="8307133"/>
                  <a:pt x="2180425" y="8311313"/>
                  <a:pt x="2187115" y="8318003"/>
                </a:cubicBezTo>
                <a:cubicBezTo>
                  <a:pt x="2187115" y="8331380"/>
                  <a:pt x="2180425" y="8334723"/>
                  <a:pt x="2167046" y="8328033"/>
                </a:cubicBezTo>
                <a:cubicBezTo>
                  <a:pt x="2153674" y="8321346"/>
                  <a:pt x="2150331" y="8314659"/>
                  <a:pt x="2157017" y="8307969"/>
                </a:cubicBezTo>
                <a:cubicBezTo>
                  <a:pt x="2160361" y="8304626"/>
                  <a:pt x="2164539" y="8303790"/>
                  <a:pt x="2169557" y="8305462"/>
                </a:cubicBezTo>
                <a:close/>
                <a:moveTo>
                  <a:pt x="2488093" y="8297936"/>
                </a:moveTo>
                <a:cubicBezTo>
                  <a:pt x="2501469" y="8311316"/>
                  <a:pt x="2508157" y="8318003"/>
                  <a:pt x="2508157" y="8318003"/>
                </a:cubicBezTo>
                <a:cubicBezTo>
                  <a:pt x="2521536" y="8318003"/>
                  <a:pt x="2528223" y="8311316"/>
                  <a:pt x="2528223" y="8297936"/>
                </a:cubicBezTo>
                <a:close/>
                <a:moveTo>
                  <a:pt x="1986461" y="8297936"/>
                </a:moveTo>
                <a:cubicBezTo>
                  <a:pt x="1973085" y="8311316"/>
                  <a:pt x="1959708" y="8318003"/>
                  <a:pt x="1946331" y="8318003"/>
                </a:cubicBezTo>
                <a:lnTo>
                  <a:pt x="1946331" y="8338067"/>
                </a:lnTo>
                <a:lnTo>
                  <a:pt x="1946331" y="8378198"/>
                </a:lnTo>
                <a:cubicBezTo>
                  <a:pt x="1959708" y="8378198"/>
                  <a:pt x="1973085" y="8364821"/>
                  <a:pt x="1986461" y="8338067"/>
                </a:cubicBezTo>
                <a:close/>
                <a:moveTo>
                  <a:pt x="3170313" y="8277872"/>
                </a:moveTo>
                <a:cubicBezTo>
                  <a:pt x="3183690" y="8277872"/>
                  <a:pt x="3183690" y="8284561"/>
                  <a:pt x="3170313" y="8297936"/>
                </a:cubicBezTo>
                <a:cubicBezTo>
                  <a:pt x="3156936" y="8311316"/>
                  <a:pt x="3150247" y="8318003"/>
                  <a:pt x="3150247" y="8318003"/>
                </a:cubicBezTo>
                <a:lnTo>
                  <a:pt x="3150247" y="8297936"/>
                </a:lnTo>
                <a:cubicBezTo>
                  <a:pt x="3150247" y="8284561"/>
                  <a:pt x="3156936" y="8277872"/>
                  <a:pt x="3170313" y="8277872"/>
                </a:cubicBezTo>
                <a:close/>
                <a:moveTo>
                  <a:pt x="2969660" y="8277872"/>
                </a:moveTo>
                <a:lnTo>
                  <a:pt x="2989724" y="8277872"/>
                </a:lnTo>
                <a:cubicBezTo>
                  <a:pt x="2976347" y="8291249"/>
                  <a:pt x="2976347" y="8297936"/>
                  <a:pt x="2989724" y="8297936"/>
                </a:cubicBezTo>
                <a:lnTo>
                  <a:pt x="2969660" y="8297936"/>
                </a:lnTo>
                <a:close/>
                <a:moveTo>
                  <a:pt x="2427898" y="8277872"/>
                </a:moveTo>
                <a:cubicBezTo>
                  <a:pt x="2427898" y="8291249"/>
                  <a:pt x="2434586" y="8297936"/>
                  <a:pt x="2447963" y="8297936"/>
                </a:cubicBezTo>
                <a:cubicBezTo>
                  <a:pt x="2461339" y="8297936"/>
                  <a:pt x="2468028" y="8297936"/>
                  <a:pt x="2468028" y="8297936"/>
                </a:cubicBezTo>
                <a:cubicBezTo>
                  <a:pt x="2468028" y="8297936"/>
                  <a:pt x="2461339" y="8294592"/>
                  <a:pt x="2447963" y="8287905"/>
                </a:cubicBezTo>
                <a:cubicBezTo>
                  <a:pt x="2434586" y="8281218"/>
                  <a:pt x="2427898" y="8277872"/>
                  <a:pt x="2427898" y="8277872"/>
                </a:cubicBezTo>
                <a:close/>
                <a:moveTo>
                  <a:pt x="3126422" y="8231471"/>
                </a:moveTo>
                <a:cubicBezTo>
                  <a:pt x="3138962" y="8228964"/>
                  <a:pt x="3140215" y="8237741"/>
                  <a:pt x="3130183" y="8257807"/>
                </a:cubicBezTo>
                <a:cubicBezTo>
                  <a:pt x="3130183" y="8271184"/>
                  <a:pt x="3126839" y="8274528"/>
                  <a:pt x="3120150" y="8267838"/>
                </a:cubicBezTo>
                <a:cubicBezTo>
                  <a:pt x="3113462" y="8261151"/>
                  <a:pt x="3103430" y="8257807"/>
                  <a:pt x="3090053" y="8257807"/>
                </a:cubicBezTo>
                <a:lnTo>
                  <a:pt x="3090053" y="8277872"/>
                </a:lnTo>
                <a:cubicBezTo>
                  <a:pt x="3090053" y="8264495"/>
                  <a:pt x="3083365" y="8257807"/>
                  <a:pt x="3069989" y="8257807"/>
                </a:cubicBezTo>
                <a:cubicBezTo>
                  <a:pt x="3056611" y="8257807"/>
                  <a:pt x="3049919" y="8257807"/>
                  <a:pt x="3049919" y="8257807"/>
                </a:cubicBezTo>
                <a:cubicBezTo>
                  <a:pt x="3049919" y="8257807"/>
                  <a:pt x="3049919" y="8251118"/>
                  <a:pt x="3049919" y="8237741"/>
                </a:cubicBezTo>
                <a:cubicBezTo>
                  <a:pt x="3063299" y="8237741"/>
                  <a:pt x="3083365" y="8237741"/>
                  <a:pt x="3110118" y="8237741"/>
                </a:cubicBezTo>
                <a:cubicBezTo>
                  <a:pt x="3116807" y="8234397"/>
                  <a:pt x="3122240" y="8232307"/>
                  <a:pt x="3126422" y="8231471"/>
                </a:cubicBezTo>
                <a:close/>
                <a:moveTo>
                  <a:pt x="2769007" y="8217676"/>
                </a:moveTo>
                <a:cubicBezTo>
                  <a:pt x="2769007" y="8217676"/>
                  <a:pt x="2765661" y="8224363"/>
                  <a:pt x="2758974" y="8237741"/>
                </a:cubicBezTo>
                <a:cubicBezTo>
                  <a:pt x="2752287" y="8251118"/>
                  <a:pt x="2745597" y="8257807"/>
                  <a:pt x="2738910" y="8257807"/>
                </a:cubicBezTo>
                <a:cubicBezTo>
                  <a:pt x="2732220" y="8257807"/>
                  <a:pt x="2722189" y="8251118"/>
                  <a:pt x="2708812" y="8237741"/>
                </a:cubicBezTo>
                <a:lnTo>
                  <a:pt x="2728876" y="8237741"/>
                </a:lnTo>
                <a:cubicBezTo>
                  <a:pt x="2755630" y="8237741"/>
                  <a:pt x="2769007" y="8231053"/>
                  <a:pt x="2769007" y="8217676"/>
                </a:cubicBezTo>
                <a:close/>
                <a:moveTo>
                  <a:pt x="6724733" y="8203342"/>
                </a:moveTo>
                <a:lnTo>
                  <a:pt x="6741935" y="8237741"/>
                </a:lnTo>
                <a:cubicBezTo>
                  <a:pt x="6741935" y="8237741"/>
                  <a:pt x="6731901" y="8251118"/>
                  <a:pt x="6711837" y="8277872"/>
                </a:cubicBezTo>
                <a:cubicBezTo>
                  <a:pt x="6691770" y="8304626"/>
                  <a:pt x="6681739" y="8318003"/>
                  <a:pt x="6681739" y="8318003"/>
                </a:cubicBezTo>
                <a:lnTo>
                  <a:pt x="6681739" y="8297936"/>
                </a:lnTo>
                <a:cubicBezTo>
                  <a:pt x="6695113" y="8271184"/>
                  <a:pt x="6701803" y="8257807"/>
                  <a:pt x="6701803" y="8257807"/>
                </a:cubicBezTo>
                <a:cubicBezTo>
                  <a:pt x="6701803" y="8257807"/>
                  <a:pt x="6695113" y="8264495"/>
                  <a:pt x="6681739" y="8277872"/>
                </a:cubicBezTo>
                <a:cubicBezTo>
                  <a:pt x="6668362" y="8291249"/>
                  <a:pt x="6654985" y="8297936"/>
                  <a:pt x="6641608" y="8297936"/>
                </a:cubicBezTo>
                <a:lnTo>
                  <a:pt x="6661672" y="8277872"/>
                </a:lnTo>
                <a:cubicBezTo>
                  <a:pt x="6661672" y="8277872"/>
                  <a:pt x="6661672" y="8271184"/>
                  <a:pt x="6661672" y="8257807"/>
                </a:cubicBezTo>
                <a:cubicBezTo>
                  <a:pt x="6661672" y="8244430"/>
                  <a:pt x="6668362" y="8237741"/>
                  <a:pt x="6681739" y="8237741"/>
                </a:cubicBezTo>
                <a:lnTo>
                  <a:pt x="6721867" y="8217676"/>
                </a:lnTo>
                <a:close/>
                <a:moveTo>
                  <a:pt x="3130183" y="8197609"/>
                </a:moveTo>
                <a:cubicBezTo>
                  <a:pt x="3130183" y="8197609"/>
                  <a:pt x="3136871" y="8197609"/>
                  <a:pt x="3150247" y="8197609"/>
                </a:cubicBezTo>
                <a:cubicBezTo>
                  <a:pt x="3150247" y="8210989"/>
                  <a:pt x="3150247" y="8217676"/>
                  <a:pt x="3150247" y="8217676"/>
                </a:cubicBezTo>
                <a:cubicBezTo>
                  <a:pt x="3136871" y="8204299"/>
                  <a:pt x="3130183" y="8197609"/>
                  <a:pt x="3130183" y="8197609"/>
                </a:cubicBezTo>
                <a:close/>
                <a:moveTo>
                  <a:pt x="2789071" y="8197609"/>
                </a:moveTo>
                <a:cubicBezTo>
                  <a:pt x="2802449" y="8197609"/>
                  <a:pt x="2805792" y="8200956"/>
                  <a:pt x="2799105" y="8207643"/>
                </a:cubicBezTo>
                <a:cubicBezTo>
                  <a:pt x="2792415" y="8214333"/>
                  <a:pt x="2789071" y="8217676"/>
                  <a:pt x="2789071" y="8217676"/>
                </a:cubicBezTo>
                <a:close/>
                <a:moveTo>
                  <a:pt x="2318791" y="8191340"/>
                </a:moveTo>
                <a:cubicBezTo>
                  <a:pt x="2321301" y="8192176"/>
                  <a:pt x="2324225" y="8194266"/>
                  <a:pt x="2327571" y="8197609"/>
                </a:cubicBezTo>
                <a:cubicBezTo>
                  <a:pt x="2340950" y="8210989"/>
                  <a:pt x="2347635" y="8217676"/>
                  <a:pt x="2347635" y="8217676"/>
                </a:cubicBezTo>
                <a:lnTo>
                  <a:pt x="2327571" y="8217676"/>
                </a:lnTo>
                <a:cubicBezTo>
                  <a:pt x="2327571" y="8231053"/>
                  <a:pt x="2320881" y="8244430"/>
                  <a:pt x="2307504" y="8257807"/>
                </a:cubicBezTo>
                <a:lnTo>
                  <a:pt x="2287440" y="8237741"/>
                </a:lnTo>
                <a:cubicBezTo>
                  <a:pt x="2287440" y="8237741"/>
                  <a:pt x="2294127" y="8237741"/>
                  <a:pt x="2307504" y="8237741"/>
                </a:cubicBezTo>
                <a:lnTo>
                  <a:pt x="2307504" y="8217676"/>
                </a:lnTo>
                <a:cubicBezTo>
                  <a:pt x="2307504" y="8197609"/>
                  <a:pt x="2311270" y="8188833"/>
                  <a:pt x="2318791" y="8191340"/>
                </a:cubicBezTo>
                <a:close/>
                <a:moveTo>
                  <a:pt x="2081771" y="8187579"/>
                </a:moveTo>
                <a:cubicBezTo>
                  <a:pt x="2078427" y="8187579"/>
                  <a:pt x="2073410" y="8190922"/>
                  <a:pt x="2066723" y="8197609"/>
                </a:cubicBezTo>
                <a:cubicBezTo>
                  <a:pt x="2066723" y="8197609"/>
                  <a:pt x="2063376" y="8200956"/>
                  <a:pt x="2056689" y="8207643"/>
                </a:cubicBezTo>
                <a:cubicBezTo>
                  <a:pt x="2049999" y="8214333"/>
                  <a:pt x="2046656" y="8224363"/>
                  <a:pt x="2046656" y="8237741"/>
                </a:cubicBezTo>
                <a:cubicBezTo>
                  <a:pt x="2046656" y="8264495"/>
                  <a:pt x="2053343" y="8264495"/>
                  <a:pt x="2066723" y="8237741"/>
                </a:cubicBezTo>
                <a:cubicBezTo>
                  <a:pt x="2080100" y="8224363"/>
                  <a:pt x="2086787" y="8210989"/>
                  <a:pt x="2086787" y="8197609"/>
                </a:cubicBezTo>
                <a:cubicBezTo>
                  <a:pt x="2086787" y="8190922"/>
                  <a:pt x="2085116" y="8187579"/>
                  <a:pt x="2081771" y="8187579"/>
                </a:cubicBezTo>
                <a:close/>
                <a:moveTo>
                  <a:pt x="6731901" y="8177545"/>
                </a:moveTo>
                <a:lnTo>
                  <a:pt x="6733335" y="8177545"/>
                </a:lnTo>
                <a:lnTo>
                  <a:pt x="6726885" y="8192594"/>
                </a:lnTo>
                <a:lnTo>
                  <a:pt x="6724733" y="8203342"/>
                </a:lnTo>
                <a:lnTo>
                  <a:pt x="6721867" y="8197609"/>
                </a:lnTo>
                <a:cubicBezTo>
                  <a:pt x="6721867" y="8184235"/>
                  <a:pt x="6725213" y="8177545"/>
                  <a:pt x="6731901" y="8177545"/>
                </a:cubicBezTo>
                <a:close/>
                <a:moveTo>
                  <a:pt x="2829205" y="8177545"/>
                </a:moveTo>
                <a:cubicBezTo>
                  <a:pt x="2855959" y="8190922"/>
                  <a:pt x="2855959" y="8204299"/>
                  <a:pt x="2829205" y="8217676"/>
                </a:cubicBezTo>
                <a:cubicBezTo>
                  <a:pt x="2815825" y="8217676"/>
                  <a:pt x="2812484" y="8210989"/>
                  <a:pt x="2819169" y="8197609"/>
                </a:cubicBezTo>
                <a:cubicBezTo>
                  <a:pt x="2825861" y="8184235"/>
                  <a:pt x="2829205" y="8177545"/>
                  <a:pt x="2829205" y="8177545"/>
                </a:cubicBezTo>
                <a:close/>
                <a:moveTo>
                  <a:pt x="2207179" y="8177545"/>
                </a:moveTo>
                <a:cubicBezTo>
                  <a:pt x="2207179" y="8177545"/>
                  <a:pt x="2200492" y="8184235"/>
                  <a:pt x="2187115" y="8197609"/>
                </a:cubicBezTo>
                <a:lnTo>
                  <a:pt x="2207179" y="8197609"/>
                </a:lnTo>
                <a:lnTo>
                  <a:pt x="2227244" y="8197609"/>
                </a:lnTo>
                <a:close/>
                <a:moveTo>
                  <a:pt x="1805875" y="8177545"/>
                </a:moveTo>
                <a:cubicBezTo>
                  <a:pt x="1805875" y="8177545"/>
                  <a:pt x="1812565" y="8177545"/>
                  <a:pt x="1825942" y="8177545"/>
                </a:cubicBezTo>
                <a:lnTo>
                  <a:pt x="1846006" y="8197609"/>
                </a:lnTo>
                <a:cubicBezTo>
                  <a:pt x="1846006" y="8210989"/>
                  <a:pt x="1846006" y="8224363"/>
                  <a:pt x="1846006" y="8237741"/>
                </a:cubicBezTo>
                <a:cubicBezTo>
                  <a:pt x="1819251" y="8264495"/>
                  <a:pt x="1805875" y="8264495"/>
                  <a:pt x="1805875" y="8237741"/>
                </a:cubicBezTo>
                <a:lnTo>
                  <a:pt x="1825942" y="8237741"/>
                </a:lnTo>
                <a:cubicBezTo>
                  <a:pt x="1825942" y="8237741"/>
                  <a:pt x="1825942" y="8231053"/>
                  <a:pt x="1825942" y="8217676"/>
                </a:cubicBezTo>
                <a:cubicBezTo>
                  <a:pt x="1825942" y="8204299"/>
                  <a:pt x="1819251" y="8197609"/>
                  <a:pt x="1805875" y="8197609"/>
                </a:cubicBezTo>
                <a:close/>
                <a:moveTo>
                  <a:pt x="7083045" y="8157481"/>
                </a:moveTo>
                <a:lnTo>
                  <a:pt x="7062977" y="8177545"/>
                </a:lnTo>
                <a:cubicBezTo>
                  <a:pt x="7076355" y="8177545"/>
                  <a:pt x="7083045" y="8177545"/>
                  <a:pt x="7083045" y="8177545"/>
                </a:cubicBezTo>
                <a:cubicBezTo>
                  <a:pt x="7083045" y="8177545"/>
                  <a:pt x="7083045" y="8170858"/>
                  <a:pt x="7083045" y="8157481"/>
                </a:cubicBezTo>
                <a:close/>
                <a:moveTo>
                  <a:pt x="6942587" y="8157481"/>
                </a:moveTo>
                <a:lnTo>
                  <a:pt x="6882392" y="8257807"/>
                </a:lnTo>
                <a:lnTo>
                  <a:pt x="6902456" y="8257807"/>
                </a:lnTo>
                <a:cubicBezTo>
                  <a:pt x="6902456" y="8271184"/>
                  <a:pt x="6902456" y="8277872"/>
                  <a:pt x="6902456" y="8277872"/>
                </a:cubicBezTo>
                <a:cubicBezTo>
                  <a:pt x="6902456" y="8277872"/>
                  <a:pt x="6895766" y="8284561"/>
                  <a:pt x="6882392" y="8297936"/>
                </a:cubicBezTo>
                <a:cubicBezTo>
                  <a:pt x="6869015" y="8311316"/>
                  <a:pt x="6869015" y="8318003"/>
                  <a:pt x="6882392" y="8318003"/>
                </a:cubicBezTo>
                <a:cubicBezTo>
                  <a:pt x="6895766" y="8318003"/>
                  <a:pt x="6909146" y="8304626"/>
                  <a:pt x="6922523" y="8277872"/>
                </a:cubicBezTo>
                <a:cubicBezTo>
                  <a:pt x="6962651" y="8264495"/>
                  <a:pt x="6989405" y="8251118"/>
                  <a:pt x="7002783" y="8237741"/>
                </a:cubicBezTo>
                <a:lnTo>
                  <a:pt x="7062977" y="8197609"/>
                </a:lnTo>
                <a:cubicBezTo>
                  <a:pt x="7049603" y="8184235"/>
                  <a:pt x="7036223" y="8190922"/>
                  <a:pt x="7022849" y="8217676"/>
                </a:cubicBezTo>
                <a:cubicBezTo>
                  <a:pt x="7009472" y="8231053"/>
                  <a:pt x="6996093" y="8234397"/>
                  <a:pt x="6982718" y="8227707"/>
                </a:cubicBezTo>
                <a:cubicBezTo>
                  <a:pt x="6969341" y="8221020"/>
                  <a:pt x="6962651" y="8217676"/>
                  <a:pt x="6962651" y="8217676"/>
                </a:cubicBezTo>
                <a:lnTo>
                  <a:pt x="6982718" y="8217676"/>
                </a:lnTo>
                <a:cubicBezTo>
                  <a:pt x="6996093" y="8217676"/>
                  <a:pt x="7002783" y="8210989"/>
                  <a:pt x="7002783" y="8197609"/>
                </a:cubicBezTo>
                <a:cubicBezTo>
                  <a:pt x="7016159" y="8184235"/>
                  <a:pt x="7019505" y="8177545"/>
                  <a:pt x="7012816" y="8177545"/>
                </a:cubicBezTo>
                <a:cubicBezTo>
                  <a:pt x="7006126" y="8177545"/>
                  <a:pt x="6996093" y="8177545"/>
                  <a:pt x="6982718" y="8177545"/>
                </a:cubicBezTo>
                <a:cubicBezTo>
                  <a:pt x="6969341" y="8177545"/>
                  <a:pt x="6959307" y="8184235"/>
                  <a:pt x="6952621" y="8197609"/>
                </a:cubicBezTo>
                <a:cubicBezTo>
                  <a:pt x="6945931" y="8210989"/>
                  <a:pt x="6935897" y="8217676"/>
                  <a:pt x="6922523" y="8217676"/>
                </a:cubicBezTo>
                <a:lnTo>
                  <a:pt x="6922523" y="8197609"/>
                </a:lnTo>
                <a:close/>
                <a:moveTo>
                  <a:pt x="3370966" y="8137414"/>
                </a:moveTo>
                <a:cubicBezTo>
                  <a:pt x="3384343" y="8137414"/>
                  <a:pt x="3391030" y="8137414"/>
                  <a:pt x="3391030" y="8137414"/>
                </a:cubicBezTo>
                <a:cubicBezTo>
                  <a:pt x="3391030" y="8150791"/>
                  <a:pt x="3387686" y="8157481"/>
                  <a:pt x="3380999" y="8157481"/>
                </a:cubicBezTo>
                <a:cubicBezTo>
                  <a:pt x="3374310" y="8157481"/>
                  <a:pt x="3370966" y="8157481"/>
                  <a:pt x="3370966" y="8157481"/>
                </a:cubicBezTo>
                <a:close/>
                <a:moveTo>
                  <a:pt x="3220475" y="8137414"/>
                </a:moveTo>
                <a:lnTo>
                  <a:pt x="3230508" y="8137414"/>
                </a:lnTo>
                <a:cubicBezTo>
                  <a:pt x="3230508" y="8137414"/>
                  <a:pt x="3230508" y="8144104"/>
                  <a:pt x="3230508" y="8157481"/>
                </a:cubicBezTo>
                <a:close/>
                <a:moveTo>
                  <a:pt x="3029855" y="8137414"/>
                </a:moveTo>
                <a:lnTo>
                  <a:pt x="3029855" y="8157481"/>
                </a:lnTo>
                <a:lnTo>
                  <a:pt x="3029855" y="8197609"/>
                </a:lnTo>
                <a:cubicBezTo>
                  <a:pt x="3016478" y="8210989"/>
                  <a:pt x="3009791" y="8217676"/>
                  <a:pt x="3009791" y="8217676"/>
                </a:cubicBezTo>
                <a:cubicBezTo>
                  <a:pt x="3009791" y="8217676"/>
                  <a:pt x="3003101" y="8217676"/>
                  <a:pt x="2989724" y="8217676"/>
                </a:cubicBezTo>
                <a:lnTo>
                  <a:pt x="2989724" y="8237741"/>
                </a:lnTo>
                <a:cubicBezTo>
                  <a:pt x="2976347" y="8237741"/>
                  <a:pt x="2962970" y="8251118"/>
                  <a:pt x="2949593" y="8277872"/>
                </a:cubicBezTo>
                <a:lnTo>
                  <a:pt x="2909465" y="8297936"/>
                </a:lnTo>
                <a:cubicBezTo>
                  <a:pt x="2909465" y="8297936"/>
                  <a:pt x="2916153" y="8291249"/>
                  <a:pt x="2929529" y="8277872"/>
                </a:cubicBezTo>
                <a:cubicBezTo>
                  <a:pt x="2942906" y="8264495"/>
                  <a:pt x="2942906" y="8251118"/>
                  <a:pt x="2929529" y="8237741"/>
                </a:cubicBezTo>
                <a:close/>
                <a:moveTo>
                  <a:pt x="1966397" y="8137414"/>
                </a:moveTo>
                <a:lnTo>
                  <a:pt x="1986461" y="8157481"/>
                </a:lnTo>
                <a:cubicBezTo>
                  <a:pt x="1986461" y="8144104"/>
                  <a:pt x="1986461" y="8137414"/>
                  <a:pt x="1986461" y="8137414"/>
                </a:cubicBezTo>
                <a:cubicBezTo>
                  <a:pt x="1973085" y="8137414"/>
                  <a:pt x="1966397" y="8137414"/>
                  <a:pt x="1966397" y="8137414"/>
                </a:cubicBezTo>
                <a:close/>
                <a:moveTo>
                  <a:pt x="1825942" y="8137414"/>
                </a:moveTo>
                <a:cubicBezTo>
                  <a:pt x="1839318" y="8137414"/>
                  <a:pt x="1846006" y="8144104"/>
                  <a:pt x="1846006" y="8157481"/>
                </a:cubicBezTo>
                <a:cubicBezTo>
                  <a:pt x="1846006" y="8170858"/>
                  <a:pt x="1839318" y="8177545"/>
                  <a:pt x="1825942" y="8177545"/>
                </a:cubicBezTo>
                <a:cubicBezTo>
                  <a:pt x="1825942" y="8177545"/>
                  <a:pt x="1825942" y="8170858"/>
                  <a:pt x="1825942" y="8157481"/>
                </a:cubicBezTo>
                <a:cubicBezTo>
                  <a:pt x="1825942" y="8144104"/>
                  <a:pt x="1825942" y="8137414"/>
                  <a:pt x="1825942" y="8137414"/>
                </a:cubicBezTo>
                <a:close/>
                <a:moveTo>
                  <a:pt x="3049919" y="8117350"/>
                </a:moveTo>
                <a:cubicBezTo>
                  <a:pt x="3049919" y="8124037"/>
                  <a:pt x="3048248" y="8129055"/>
                  <a:pt x="3044904" y="8132399"/>
                </a:cubicBezTo>
                <a:lnTo>
                  <a:pt x="3029855" y="8137414"/>
                </a:lnTo>
                <a:close/>
                <a:moveTo>
                  <a:pt x="2267375" y="8117350"/>
                </a:moveTo>
                <a:cubicBezTo>
                  <a:pt x="2253997" y="8130727"/>
                  <a:pt x="2253997" y="8137414"/>
                  <a:pt x="2267375" y="8137414"/>
                </a:cubicBezTo>
                <a:cubicBezTo>
                  <a:pt x="2280753" y="8137414"/>
                  <a:pt x="2287440" y="8134071"/>
                  <a:pt x="2287440" y="8127381"/>
                </a:cubicBezTo>
                <a:cubicBezTo>
                  <a:pt x="2287440" y="8120694"/>
                  <a:pt x="2280753" y="8117350"/>
                  <a:pt x="2267375" y="8117350"/>
                </a:cubicBezTo>
                <a:close/>
                <a:moveTo>
                  <a:pt x="3195397" y="8107317"/>
                </a:moveTo>
                <a:cubicBezTo>
                  <a:pt x="3198741" y="8107317"/>
                  <a:pt x="3203754" y="8110660"/>
                  <a:pt x="3210444" y="8117350"/>
                </a:cubicBezTo>
                <a:lnTo>
                  <a:pt x="3220475" y="8137414"/>
                </a:lnTo>
                <a:lnTo>
                  <a:pt x="3210444" y="8137414"/>
                </a:lnTo>
                <a:lnTo>
                  <a:pt x="3190377" y="8117350"/>
                </a:lnTo>
                <a:cubicBezTo>
                  <a:pt x="3190377" y="8110660"/>
                  <a:pt x="3192051" y="8107317"/>
                  <a:pt x="3195397" y="8107317"/>
                </a:cubicBezTo>
                <a:close/>
                <a:moveTo>
                  <a:pt x="2146984" y="8102301"/>
                </a:moveTo>
                <a:cubicBezTo>
                  <a:pt x="2143641" y="8102301"/>
                  <a:pt x="2140297" y="8103973"/>
                  <a:pt x="2136949" y="8107317"/>
                </a:cubicBezTo>
                <a:cubicBezTo>
                  <a:pt x="2130261" y="8114006"/>
                  <a:pt x="2126920" y="8124037"/>
                  <a:pt x="2126920" y="8137414"/>
                </a:cubicBezTo>
                <a:lnTo>
                  <a:pt x="2146984" y="8137414"/>
                </a:lnTo>
                <a:cubicBezTo>
                  <a:pt x="2160361" y="8124037"/>
                  <a:pt x="2163705" y="8114006"/>
                  <a:pt x="2157017" y="8107317"/>
                </a:cubicBezTo>
                <a:cubicBezTo>
                  <a:pt x="2153674" y="8103973"/>
                  <a:pt x="2150328" y="8102301"/>
                  <a:pt x="2146984" y="8102301"/>
                </a:cubicBezTo>
                <a:close/>
                <a:moveTo>
                  <a:pt x="3330837" y="8097283"/>
                </a:moveTo>
                <a:cubicBezTo>
                  <a:pt x="3330837" y="8097283"/>
                  <a:pt x="3330837" y="8103973"/>
                  <a:pt x="3330837" y="8117350"/>
                </a:cubicBezTo>
                <a:cubicBezTo>
                  <a:pt x="3344213" y="8117350"/>
                  <a:pt x="3357590" y="8110663"/>
                  <a:pt x="3370966" y="8097283"/>
                </a:cubicBezTo>
                <a:cubicBezTo>
                  <a:pt x="3370966" y="8097283"/>
                  <a:pt x="3364278" y="8097283"/>
                  <a:pt x="3350901" y="8097283"/>
                </a:cubicBezTo>
                <a:cubicBezTo>
                  <a:pt x="3337525" y="8097283"/>
                  <a:pt x="3330837" y="8097283"/>
                  <a:pt x="3330837" y="8097283"/>
                </a:cubicBezTo>
                <a:close/>
                <a:moveTo>
                  <a:pt x="2708812" y="8077219"/>
                </a:moveTo>
                <a:cubicBezTo>
                  <a:pt x="2708812" y="8077219"/>
                  <a:pt x="2702122" y="8080565"/>
                  <a:pt x="2688746" y="8087252"/>
                </a:cubicBezTo>
                <a:cubicBezTo>
                  <a:pt x="2675370" y="8093939"/>
                  <a:pt x="2668681" y="8097283"/>
                  <a:pt x="2668681" y="8097283"/>
                </a:cubicBezTo>
                <a:lnTo>
                  <a:pt x="2648616" y="8137414"/>
                </a:lnTo>
                <a:lnTo>
                  <a:pt x="2668681" y="8117350"/>
                </a:lnTo>
                <a:lnTo>
                  <a:pt x="2688746" y="8097283"/>
                </a:lnTo>
                <a:close/>
                <a:moveTo>
                  <a:pt x="2287440" y="8077219"/>
                </a:moveTo>
                <a:cubicBezTo>
                  <a:pt x="2287440" y="8090596"/>
                  <a:pt x="2287440" y="8097283"/>
                  <a:pt x="2287440" y="8097283"/>
                </a:cubicBezTo>
                <a:lnTo>
                  <a:pt x="2307504" y="8077219"/>
                </a:lnTo>
                <a:cubicBezTo>
                  <a:pt x="2307504" y="8077219"/>
                  <a:pt x="2300817" y="8077219"/>
                  <a:pt x="2287440" y="8077219"/>
                </a:cubicBezTo>
                <a:close/>
                <a:moveTo>
                  <a:pt x="2026592" y="8077219"/>
                </a:moveTo>
                <a:cubicBezTo>
                  <a:pt x="2013215" y="8077219"/>
                  <a:pt x="2006526" y="8083909"/>
                  <a:pt x="2006526" y="8097283"/>
                </a:cubicBezTo>
                <a:cubicBezTo>
                  <a:pt x="2006526" y="8097283"/>
                  <a:pt x="2006526" y="8103973"/>
                  <a:pt x="2006526" y="8117350"/>
                </a:cubicBezTo>
                <a:cubicBezTo>
                  <a:pt x="2019902" y="8117350"/>
                  <a:pt x="2026592" y="8110663"/>
                  <a:pt x="2026592" y="8097283"/>
                </a:cubicBezTo>
                <a:close/>
                <a:moveTo>
                  <a:pt x="1856039" y="8077219"/>
                </a:moveTo>
                <a:cubicBezTo>
                  <a:pt x="1849349" y="8077219"/>
                  <a:pt x="1846006" y="8083909"/>
                  <a:pt x="1846006" y="8097283"/>
                </a:cubicBezTo>
                <a:lnTo>
                  <a:pt x="1846006" y="8117350"/>
                </a:lnTo>
                <a:cubicBezTo>
                  <a:pt x="1846006" y="8117350"/>
                  <a:pt x="1849349" y="8114006"/>
                  <a:pt x="1856039" y="8107317"/>
                </a:cubicBezTo>
                <a:cubicBezTo>
                  <a:pt x="1862726" y="8100629"/>
                  <a:pt x="1866070" y="8097283"/>
                  <a:pt x="1866070" y="8097283"/>
                </a:cubicBezTo>
                <a:lnTo>
                  <a:pt x="1866070" y="8117350"/>
                </a:lnTo>
                <a:cubicBezTo>
                  <a:pt x="1892821" y="8130727"/>
                  <a:pt x="1912890" y="8130727"/>
                  <a:pt x="1926263" y="8117350"/>
                </a:cubicBezTo>
                <a:cubicBezTo>
                  <a:pt x="1939644" y="8090596"/>
                  <a:pt x="1946331" y="8077219"/>
                  <a:pt x="1946331" y="8077219"/>
                </a:cubicBezTo>
                <a:lnTo>
                  <a:pt x="1926263" y="8077219"/>
                </a:lnTo>
                <a:lnTo>
                  <a:pt x="1906198" y="8097283"/>
                </a:lnTo>
                <a:cubicBezTo>
                  <a:pt x="1892821" y="8097283"/>
                  <a:pt x="1879446" y="8097283"/>
                  <a:pt x="1866070" y="8097283"/>
                </a:cubicBezTo>
                <a:lnTo>
                  <a:pt x="1866070" y="8077219"/>
                </a:lnTo>
                <a:cubicBezTo>
                  <a:pt x="1866070" y="8077219"/>
                  <a:pt x="1862726" y="8077219"/>
                  <a:pt x="1856039" y="8077219"/>
                </a:cubicBezTo>
                <a:close/>
                <a:moveTo>
                  <a:pt x="6862325" y="8057152"/>
                </a:moveTo>
                <a:lnTo>
                  <a:pt x="6822194" y="8077219"/>
                </a:lnTo>
                <a:cubicBezTo>
                  <a:pt x="6808819" y="8090596"/>
                  <a:pt x="6802129" y="8103973"/>
                  <a:pt x="6802129" y="8117350"/>
                </a:cubicBezTo>
                <a:lnTo>
                  <a:pt x="6842261" y="8097283"/>
                </a:lnTo>
                <a:close/>
                <a:moveTo>
                  <a:pt x="2819169" y="8037088"/>
                </a:moveTo>
                <a:cubicBezTo>
                  <a:pt x="2812484" y="8037088"/>
                  <a:pt x="2815825" y="8043778"/>
                  <a:pt x="2829205" y="8057152"/>
                </a:cubicBezTo>
                <a:lnTo>
                  <a:pt x="2829205" y="8053390"/>
                </a:lnTo>
                <a:cubicBezTo>
                  <a:pt x="2829205" y="8049211"/>
                  <a:pt x="2829205" y="8043778"/>
                  <a:pt x="2829205" y="8037088"/>
                </a:cubicBezTo>
                <a:cubicBezTo>
                  <a:pt x="2829205" y="8037088"/>
                  <a:pt x="2825861" y="8037088"/>
                  <a:pt x="2819169" y="8037088"/>
                </a:cubicBezTo>
                <a:close/>
                <a:moveTo>
                  <a:pt x="3431161" y="8017024"/>
                </a:moveTo>
                <a:cubicBezTo>
                  <a:pt x="3431161" y="8017024"/>
                  <a:pt x="3431161" y="8023711"/>
                  <a:pt x="3431161" y="8037088"/>
                </a:cubicBezTo>
                <a:cubicBezTo>
                  <a:pt x="3431161" y="8050465"/>
                  <a:pt x="3427817" y="8057152"/>
                  <a:pt x="3421127" y="8057152"/>
                </a:cubicBezTo>
                <a:cubicBezTo>
                  <a:pt x="3414440" y="8057152"/>
                  <a:pt x="3411097" y="8050465"/>
                  <a:pt x="3411097" y="8037088"/>
                </a:cubicBezTo>
                <a:cubicBezTo>
                  <a:pt x="3411097" y="8037088"/>
                  <a:pt x="3414440" y="8033744"/>
                  <a:pt x="3421127" y="8027054"/>
                </a:cubicBezTo>
                <a:cubicBezTo>
                  <a:pt x="3427817" y="8020367"/>
                  <a:pt x="3431161" y="8017024"/>
                  <a:pt x="3431161" y="8017024"/>
                </a:cubicBezTo>
                <a:close/>
                <a:moveTo>
                  <a:pt x="2126920" y="8017024"/>
                </a:moveTo>
                <a:cubicBezTo>
                  <a:pt x="2126920" y="8017024"/>
                  <a:pt x="2126920" y="8023711"/>
                  <a:pt x="2126920" y="8037088"/>
                </a:cubicBezTo>
                <a:cubicBezTo>
                  <a:pt x="2113541" y="8050465"/>
                  <a:pt x="2100164" y="8063842"/>
                  <a:pt x="2086787" y="8077219"/>
                </a:cubicBezTo>
                <a:cubicBezTo>
                  <a:pt x="2033279" y="8130727"/>
                  <a:pt x="2006526" y="8170858"/>
                  <a:pt x="2006526" y="8197609"/>
                </a:cubicBezTo>
                <a:cubicBezTo>
                  <a:pt x="2019902" y="8184235"/>
                  <a:pt x="2026592" y="8177545"/>
                  <a:pt x="2026592" y="8177545"/>
                </a:cubicBezTo>
                <a:cubicBezTo>
                  <a:pt x="2026592" y="8177545"/>
                  <a:pt x="2039969" y="8157481"/>
                  <a:pt x="2066723" y="8117350"/>
                </a:cubicBezTo>
                <a:cubicBezTo>
                  <a:pt x="2120228" y="8063842"/>
                  <a:pt x="2146984" y="8030401"/>
                  <a:pt x="2146984" y="8017024"/>
                </a:cubicBezTo>
                <a:cubicBezTo>
                  <a:pt x="2133605" y="8017024"/>
                  <a:pt x="2126920" y="8017024"/>
                  <a:pt x="2126920" y="8017024"/>
                </a:cubicBezTo>
                <a:close/>
                <a:moveTo>
                  <a:pt x="2769007" y="7996957"/>
                </a:moveTo>
                <a:cubicBezTo>
                  <a:pt x="2755630" y="7996957"/>
                  <a:pt x="2748941" y="8003647"/>
                  <a:pt x="2748941" y="8017024"/>
                </a:cubicBezTo>
                <a:cubicBezTo>
                  <a:pt x="2748941" y="8017024"/>
                  <a:pt x="2755630" y="8017024"/>
                  <a:pt x="2769007" y="8017024"/>
                </a:cubicBezTo>
                <a:cubicBezTo>
                  <a:pt x="2769007" y="8003647"/>
                  <a:pt x="2769007" y="7996957"/>
                  <a:pt x="2769007" y="7996957"/>
                </a:cubicBezTo>
                <a:close/>
                <a:moveTo>
                  <a:pt x="1986461" y="7996957"/>
                </a:moveTo>
                <a:cubicBezTo>
                  <a:pt x="1959708" y="7996957"/>
                  <a:pt x="1946331" y="8017024"/>
                  <a:pt x="1946331" y="8057152"/>
                </a:cubicBezTo>
                <a:lnTo>
                  <a:pt x="2006526" y="8037088"/>
                </a:lnTo>
                <a:cubicBezTo>
                  <a:pt x="2006526" y="8050465"/>
                  <a:pt x="1999838" y="8057152"/>
                  <a:pt x="1986461" y="8057152"/>
                </a:cubicBezTo>
                <a:lnTo>
                  <a:pt x="1986461" y="8077219"/>
                </a:lnTo>
                <a:cubicBezTo>
                  <a:pt x="1999838" y="8063842"/>
                  <a:pt x="2013215" y="8050465"/>
                  <a:pt x="2026592" y="8037088"/>
                </a:cubicBezTo>
                <a:lnTo>
                  <a:pt x="2046656" y="8017024"/>
                </a:lnTo>
                <a:lnTo>
                  <a:pt x="2026592" y="8017024"/>
                </a:lnTo>
                <a:lnTo>
                  <a:pt x="2006526" y="8037088"/>
                </a:lnTo>
                <a:lnTo>
                  <a:pt x="1986461" y="8037088"/>
                </a:lnTo>
                <a:lnTo>
                  <a:pt x="1986461" y="8017024"/>
                </a:lnTo>
                <a:close/>
                <a:moveTo>
                  <a:pt x="1986461" y="7976892"/>
                </a:moveTo>
                <a:cubicBezTo>
                  <a:pt x="1986461" y="7990270"/>
                  <a:pt x="1993150" y="7996957"/>
                  <a:pt x="2006526" y="7996957"/>
                </a:cubicBezTo>
                <a:cubicBezTo>
                  <a:pt x="2006526" y="7996957"/>
                  <a:pt x="2006526" y="7990270"/>
                  <a:pt x="2006526" y="7976892"/>
                </a:cubicBezTo>
                <a:cubicBezTo>
                  <a:pt x="2006526" y="7976892"/>
                  <a:pt x="2003182" y="7976892"/>
                  <a:pt x="1996493" y="7976892"/>
                </a:cubicBezTo>
                <a:cubicBezTo>
                  <a:pt x="1989805" y="7976892"/>
                  <a:pt x="1986461" y="7976892"/>
                  <a:pt x="1986461" y="7976892"/>
                </a:cubicBezTo>
                <a:close/>
                <a:moveTo>
                  <a:pt x="7042913" y="7956826"/>
                </a:moveTo>
                <a:lnTo>
                  <a:pt x="7042913" y="7976892"/>
                </a:lnTo>
                <a:cubicBezTo>
                  <a:pt x="7029537" y="7976892"/>
                  <a:pt x="7022849" y="7976892"/>
                  <a:pt x="7022849" y="7976892"/>
                </a:cubicBezTo>
                <a:close/>
                <a:moveTo>
                  <a:pt x="6761999" y="7956826"/>
                </a:moveTo>
                <a:cubicBezTo>
                  <a:pt x="6761999" y="7970205"/>
                  <a:pt x="6758655" y="7976892"/>
                  <a:pt x="6751967" y="7976892"/>
                </a:cubicBezTo>
                <a:cubicBezTo>
                  <a:pt x="6745278" y="7976892"/>
                  <a:pt x="6741935" y="7973549"/>
                  <a:pt x="6741935" y="7966859"/>
                </a:cubicBezTo>
                <a:cubicBezTo>
                  <a:pt x="6741935" y="7960172"/>
                  <a:pt x="6748624" y="7956826"/>
                  <a:pt x="6761999" y="7956826"/>
                </a:cubicBezTo>
                <a:close/>
                <a:moveTo>
                  <a:pt x="3932793" y="7956826"/>
                </a:moveTo>
                <a:cubicBezTo>
                  <a:pt x="3932793" y="7956826"/>
                  <a:pt x="3936137" y="7960172"/>
                  <a:pt x="3942826" y="7966859"/>
                </a:cubicBezTo>
                <a:cubicBezTo>
                  <a:pt x="3949517" y="7973549"/>
                  <a:pt x="3952861" y="7976892"/>
                  <a:pt x="3952861" y="7976892"/>
                </a:cubicBezTo>
                <a:cubicBezTo>
                  <a:pt x="3939484" y="7976892"/>
                  <a:pt x="3932793" y="7976892"/>
                  <a:pt x="3932793" y="7976892"/>
                </a:cubicBezTo>
                <a:cubicBezTo>
                  <a:pt x="3932793" y="7963515"/>
                  <a:pt x="3932793" y="7956826"/>
                  <a:pt x="3932793" y="7956826"/>
                </a:cubicBezTo>
                <a:close/>
                <a:moveTo>
                  <a:pt x="3190377" y="7956826"/>
                </a:moveTo>
                <a:lnTo>
                  <a:pt x="3210444" y="7956826"/>
                </a:lnTo>
                <a:cubicBezTo>
                  <a:pt x="3210444" y="7970205"/>
                  <a:pt x="3210444" y="7980236"/>
                  <a:pt x="3210444" y="7986926"/>
                </a:cubicBezTo>
                <a:cubicBezTo>
                  <a:pt x="3210444" y="7993613"/>
                  <a:pt x="3193723" y="8013680"/>
                  <a:pt x="3160280" y="8047121"/>
                </a:cubicBezTo>
                <a:cubicBezTo>
                  <a:pt x="3126839" y="8080565"/>
                  <a:pt x="3103430" y="8097283"/>
                  <a:pt x="3090053" y="8097283"/>
                </a:cubicBezTo>
                <a:cubicBezTo>
                  <a:pt x="3076676" y="8097283"/>
                  <a:pt x="3083365" y="8083909"/>
                  <a:pt x="3110118" y="8057152"/>
                </a:cubicBezTo>
                <a:cubicBezTo>
                  <a:pt x="3136871" y="8030401"/>
                  <a:pt x="3153592" y="8017024"/>
                  <a:pt x="3160280" y="8017024"/>
                </a:cubicBezTo>
                <a:cubicBezTo>
                  <a:pt x="3166969" y="8017024"/>
                  <a:pt x="3170313" y="8010336"/>
                  <a:pt x="3170313" y="7996957"/>
                </a:cubicBezTo>
                <a:close/>
                <a:moveTo>
                  <a:pt x="7049603" y="7950138"/>
                </a:moveTo>
                <a:lnTo>
                  <a:pt x="7044459" y="7955283"/>
                </a:lnTo>
                <a:lnTo>
                  <a:pt x="7045421" y="7954318"/>
                </a:lnTo>
                <a:close/>
                <a:moveTo>
                  <a:pt x="7062977" y="7936761"/>
                </a:moveTo>
                <a:cubicBezTo>
                  <a:pt x="7062977" y="7936761"/>
                  <a:pt x="7059634" y="7940108"/>
                  <a:pt x="7052947" y="7946795"/>
                </a:cubicBezTo>
                <a:lnTo>
                  <a:pt x="7049603" y="7950138"/>
                </a:lnTo>
                <a:close/>
                <a:moveTo>
                  <a:pt x="3972925" y="7936761"/>
                </a:moveTo>
                <a:cubicBezTo>
                  <a:pt x="3972925" y="7936761"/>
                  <a:pt x="3972925" y="7943451"/>
                  <a:pt x="3972925" y="7956826"/>
                </a:cubicBezTo>
                <a:cubicBezTo>
                  <a:pt x="3972925" y="7956826"/>
                  <a:pt x="3966238" y="7956826"/>
                  <a:pt x="3952861" y="7956826"/>
                </a:cubicBezTo>
                <a:close/>
                <a:moveTo>
                  <a:pt x="3471292" y="7936761"/>
                </a:moveTo>
                <a:lnTo>
                  <a:pt x="3451228" y="7996957"/>
                </a:lnTo>
                <a:lnTo>
                  <a:pt x="3451228" y="7976892"/>
                </a:lnTo>
                <a:lnTo>
                  <a:pt x="3431161" y="7956826"/>
                </a:lnTo>
                <a:cubicBezTo>
                  <a:pt x="3444538" y="7956826"/>
                  <a:pt x="3454571" y="7953482"/>
                  <a:pt x="3461259" y="7946795"/>
                </a:cubicBezTo>
                <a:cubicBezTo>
                  <a:pt x="3467950" y="7940108"/>
                  <a:pt x="3471292" y="7936761"/>
                  <a:pt x="3471292" y="7936761"/>
                </a:cubicBezTo>
                <a:close/>
                <a:moveTo>
                  <a:pt x="3300739" y="7936761"/>
                </a:moveTo>
                <a:cubicBezTo>
                  <a:pt x="3307426" y="7936761"/>
                  <a:pt x="3310772" y="7943451"/>
                  <a:pt x="3310772" y="7956826"/>
                </a:cubicBezTo>
                <a:lnTo>
                  <a:pt x="3270641" y="8017024"/>
                </a:lnTo>
                <a:lnTo>
                  <a:pt x="3230508" y="8017024"/>
                </a:lnTo>
                <a:cubicBezTo>
                  <a:pt x="3230508" y="8017024"/>
                  <a:pt x="3240541" y="8003647"/>
                  <a:pt x="3260606" y="7976892"/>
                </a:cubicBezTo>
                <a:cubicBezTo>
                  <a:pt x="3280670" y="7950138"/>
                  <a:pt x="3294052" y="7936761"/>
                  <a:pt x="3300739" y="7936761"/>
                </a:cubicBezTo>
                <a:close/>
                <a:moveTo>
                  <a:pt x="2909465" y="7936761"/>
                </a:moveTo>
                <a:cubicBezTo>
                  <a:pt x="2909465" y="7950138"/>
                  <a:pt x="2909465" y="7960172"/>
                  <a:pt x="2909465" y="7966859"/>
                </a:cubicBezTo>
                <a:cubicBezTo>
                  <a:pt x="2909465" y="7973549"/>
                  <a:pt x="2916153" y="7976892"/>
                  <a:pt x="2929529" y="7976892"/>
                </a:cubicBezTo>
                <a:cubicBezTo>
                  <a:pt x="2942906" y="7963515"/>
                  <a:pt x="2949593" y="7956826"/>
                  <a:pt x="2949593" y="7956826"/>
                </a:cubicBezTo>
                <a:cubicBezTo>
                  <a:pt x="2949593" y="7943451"/>
                  <a:pt x="2936217" y="7936761"/>
                  <a:pt x="2909465" y="7936761"/>
                </a:cubicBezTo>
                <a:close/>
                <a:moveTo>
                  <a:pt x="2769007" y="7936761"/>
                </a:moveTo>
                <a:cubicBezTo>
                  <a:pt x="2795761" y="7976892"/>
                  <a:pt x="2822517" y="7990270"/>
                  <a:pt x="2849269" y="7976892"/>
                </a:cubicBezTo>
                <a:cubicBezTo>
                  <a:pt x="2862646" y="7963515"/>
                  <a:pt x="2872679" y="7973549"/>
                  <a:pt x="2879367" y="8006990"/>
                </a:cubicBezTo>
                <a:cubicBezTo>
                  <a:pt x="2886056" y="8040434"/>
                  <a:pt x="2882712" y="8063842"/>
                  <a:pt x="2869335" y="8077219"/>
                </a:cubicBezTo>
                <a:cubicBezTo>
                  <a:pt x="2855959" y="8090596"/>
                  <a:pt x="2842582" y="8100629"/>
                  <a:pt x="2829205" y="8107317"/>
                </a:cubicBezTo>
                <a:cubicBezTo>
                  <a:pt x="2815825" y="8114006"/>
                  <a:pt x="2809136" y="8124037"/>
                  <a:pt x="2809136" y="8137414"/>
                </a:cubicBezTo>
                <a:cubicBezTo>
                  <a:pt x="2809136" y="8150791"/>
                  <a:pt x="2795761" y="8157481"/>
                  <a:pt x="2769007" y="8157481"/>
                </a:cubicBezTo>
                <a:cubicBezTo>
                  <a:pt x="2742253" y="8157481"/>
                  <a:pt x="2728876" y="8157481"/>
                  <a:pt x="2728876" y="8157481"/>
                </a:cubicBezTo>
                <a:cubicBezTo>
                  <a:pt x="2728876" y="8157481"/>
                  <a:pt x="2722189" y="8164168"/>
                  <a:pt x="2708812" y="8177545"/>
                </a:cubicBezTo>
                <a:cubicBezTo>
                  <a:pt x="2708812" y="8190922"/>
                  <a:pt x="2702122" y="8204299"/>
                  <a:pt x="2688746" y="8217676"/>
                </a:cubicBezTo>
                <a:lnTo>
                  <a:pt x="2668681" y="8217676"/>
                </a:lnTo>
                <a:cubicBezTo>
                  <a:pt x="2695435" y="8231053"/>
                  <a:pt x="2695435" y="8251118"/>
                  <a:pt x="2668681" y="8277872"/>
                </a:cubicBezTo>
                <a:cubicBezTo>
                  <a:pt x="2655305" y="8291249"/>
                  <a:pt x="2645273" y="8297936"/>
                  <a:pt x="2638585" y="8297936"/>
                </a:cubicBezTo>
                <a:cubicBezTo>
                  <a:pt x="2631895" y="8297936"/>
                  <a:pt x="2628552" y="8291249"/>
                  <a:pt x="2628552" y="8277872"/>
                </a:cubicBezTo>
                <a:lnTo>
                  <a:pt x="2588421" y="8297936"/>
                </a:lnTo>
                <a:lnTo>
                  <a:pt x="2568352" y="8358134"/>
                </a:lnTo>
                <a:cubicBezTo>
                  <a:pt x="2568352" y="8371511"/>
                  <a:pt x="2561665" y="8378198"/>
                  <a:pt x="2548288" y="8378198"/>
                </a:cubicBezTo>
                <a:cubicBezTo>
                  <a:pt x="2521536" y="8378198"/>
                  <a:pt x="2521536" y="8398262"/>
                  <a:pt x="2548288" y="8438393"/>
                </a:cubicBezTo>
                <a:cubicBezTo>
                  <a:pt x="2548288" y="8451773"/>
                  <a:pt x="2551636" y="8448427"/>
                  <a:pt x="2558321" y="8428360"/>
                </a:cubicBezTo>
                <a:cubicBezTo>
                  <a:pt x="2565008" y="8408296"/>
                  <a:pt x="2575042" y="8398262"/>
                  <a:pt x="2588421" y="8398262"/>
                </a:cubicBezTo>
                <a:lnTo>
                  <a:pt x="2608483" y="8398262"/>
                </a:lnTo>
                <a:cubicBezTo>
                  <a:pt x="2608483" y="8411642"/>
                  <a:pt x="2605139" y="8418329"/>
                  <a:pt x="2598454" y="8418329"/>
                </a:cubicBezTo>
                <a:cubicBezTo>
                  <a:pt x="2591762" y="8418329"/>
                  <a:pt x="2588421" y="8425016"/>
                  <a:pt x="2588421" y="8438393"/>
                </a:cubicBezTo>
                <a:cubicBezTo>
                  <a:pt x="2561665" y="8465147"/>
                  <a:pt x="2534911" y="8465147"/>
                  <a:pt x="2508157" y="8438393"/>
                </a:cubicBezTo>
                <a:lnTo>
                  <a:pt x="2468028" y="8418329"/>
                </a:lnTo>
                <a:lnTo>
                  <a:pt x="2427898" y="8458460"/>
                </a:lnTo>
                <a:cubicBezTo>
                  <a:pt x="2401145" y="8471837"/>
                  <a:pt x="2394455" y="8491901"/>
                  <a:pt x="2407832" y="8518655"/>
                </a:cubicBezTo>
                <a:cubicBezTo>
                  <a:pt x="2407832" y="8532032"/>
                  <a:pt x="2407832" y="8538720"/>
                  <a:pt x="2407832" y="8538720"/>
                </a:cubicBezTo>
                <a:cubicBezTo>
                  <a:pt x="2407832" y="8538720"/>
                  <a:pt x="2397801" y="8538720"/>
                  <a:pt x="2377735" y="8538720"/>
                </a:cubicBezTo>
                <a:cubicBezTo>
                  <a:pt x="2357668" y="8538720"/>
                  <a:pt x="2347635" y="8538720"/>
                  <a:pt x="2347635" y="8538720"/>
                </a:cubicBezTo>
                <a:cubicBezTo>
                  <a:pt x="2347635" y="8538720"/>
                  <a:pt x="2347635" y="8545410"/>
                  <a:pt x="2347635" y="8558787"/>
                </a:cubicBezTo>
                <a:cubicBezTo>
                  <a:pt x="2320881" y="8572164"/>
                  <a:pt x="2300817" y="8585541"/>
                  <a:pt x="2287440" y="8598915"/>
                </a:cubicBezTo>
                <a:cubicBezTo>
                  <a:pt x="2274063" y="8585541"/>
                  <a:pt x="2260685" y="8585541"/>
                  <a:pt x="2247309" y="8598915"/>
                </a:cubicBezTo>
                <a:lnTo>
                  <a:pt x="2227244" y="8639046"/>
                </a:lnTo>
                <a:cubicBezTo>
                  <a:pt x="2227244" y="8652426"/>
                  <a:pt x="2227244" y="8662456"/>
                  <a:pt x="2227244" y="8669144"/>
                </a:cubicBezTo>
                <a:cubicBezTo>
                  <a:pt x="2227244" y="8675834"/>
                  <a:pt x="2227244" y="8679177"/>
                  <a:pt x="2227244" y="8679177"/>
                </a:cubicBezTo>
                <a:cubicBezTo>
                  <a:pt x="2200492" y="8692554"/>
                  <a:pt x="2200492" y="8699241"/>
                  <a:pt x="2227244" y="8699241"/>
                </a:cubicBezTo>
                <a:cubicBezTo>
                  <a:pt x="2240621" y="8699241"/>
                  <a:pt x="2247309" y="8705931"/>
                  <a:pt x="2247309" y="8719308"/>
                </a:cubicBezTo>
                <a:cubicBezTo>
                  <a:pt x="2260685" y="8719308"/>
                  <a:pt x="2267375" y="8719308"/>
                  <a:pt x="2267375" y="8719308"/>
                </a:cubicBezTo>
                <a:cubicBezTo>
                  <a:pt x="2267375" y="8719308"/>
                  <a:pt x="2267375" y="8712621"/>
                  <a:pt x="2267375" y="8699241"/>
                </a:cubicBezTo>
                <a:cubicBezTo>
                  <a:pt x="2267375" y="8685867"/>
                  <a:pt x="2274063" y="8672490"/>
                  <a:pt x="2287440" y="8659113"/>
                </a:cubicBezTo>
                <a:lnTo>
                  <a:pt x="2307504" y="8639046"/>
                </a:lnTo>
                <a:cubicBezTo>
                  <a:pt x="2307504" y="8652426"/>
                  <a:pt x="2310847" y="8662456"/>
                  <a:pt x="2317537" y="8669144"/>
                </a:cubicBezTo>
                <a:cubicBezTo>
                  <a:pt x="2324225" y="8675834"/>
                  <a:pt x="2320881" y="8679177"/>
                  <a:pt x="2307504" y="8679177"/>
                </a:cubicBezTo>
                <a:cubicBezTo>
                  <a:pt x="2307504" y="8692554"/>
                  <a:pt x="2307504" y="8699241"/>
                  <a:pt x="2307504" y="8699241"/>
                </a:cubicBezTo>
                <a:cubicBezTo>
                  <a:pt x="2294127" y="8699241"/>
                  <a:pt x="2284096" y="8702588"/>
                  <a:pt x="2277406" y="8709275"/>
                </a:cubicBezTo>
                <a:cubicBezTo>
                  <a:pt x="2270719" y="8715965"/>
                  <a:pt x="2274063" y="8722654"/>
                  <a:pt x="2287440" y="8729342"/>
                </a:cubicBezTo>
                <a:cubicBezTo>
                  <a:pt x="2300817" y="8736029"/>
                  <a:pt x="2304160" y="8746062"/>
                  <a:pt x="2297473" y="8759439"/>
                </a:cubicBezTo>
                <a:cubicBezTo>
                  <a:pt x="2290783" y="8772816"/>
                  <a:pt x="2280753" y="8786193"/>
                  <a:pt x="2267375" y="8799570"/>
                </a:cubicBezTo>
                <a:cubicBezTo>
                  <a:pt x="2227244" y="8826324"/>
                  <a:pt x="2207179" y="8833012"/>
                  <a:pt x="2207179" y="8819635"/>
                </a:cubicBezTo>
                <a:cubicBezTo>
                  <a:pt x="2207179" y="8806258"/>
                  <a:pt x="2217212" y="8796224"/>
                  <a:pt x="2237277" y="8789537"/>
                </a:cubicBezTo>
                <a:cubicBezTo>
                  <a:pt x="2257342" y="8782850"/>
                  <a:pt x="2267375" y="8776160"/>
                  <a:pt x="2267375" y="8769470"/>
                </a:cubicBezTo>
                <a:cubicBezTo>
                  <a:pt x="2267375" y="8762783"/>
                  <a:pt x="2264029" y="8756096"/>
                  <a:pt x="2257342" y="8749406"/>
                </a:cubicBezTo>
                <a:cubicBezTo>
                  <a:pt x="2250655" y="8742719"/>
                  <a:pt x="2247309" y="8746062"/>
                  <a:pt x="2247309" y="8759439"/>
                </a:cubicBezTo>
                <a:lnTo>
                  <a:pt x="2207179" y="8779503"/>
                </a:lnTo>
                <a:cubicBezTo>
                  <a:pt x="2193803" y="8779503"/>
                  <a:pt x="2190459" y="8772816"/>
                  <a:pt x="2197148" y="8759439"/>
                </a:cubicBezTo>
                <a:cubicBezTo>
                  <a:pt x="2203836" y="8746062"/>
                  <a:pt x="2207179" y="8739372"/>
                  <a:pt x="2207179" y="8739372"/>
                </a:cubicBezTo>
                <a:lnTo>
                  <a:pt x="2167046" y="8699241"/>
                </a:lnTo>
                <a:cubicBezTo>
                  <a:pt x="2153674" y="8712621"/>
                  <a:pt x="2143641" y="8719308"/>
                  <a:pt x="2136949" y="8719308"/>
                </a:cubicBezTo>
                <a:cubicBezTo>
                  <a:pt x="2130261" y="8719308"/>
                  <a:pt x="2126920" y="8725998"/>
                  <a:pt x="2126920" y="8739372"/>
                </a:cubicBezTo>
                <a:cubicBezTo>
                  <a:pt x="2100164" y="8779503"/>
                  <a:pt x="2086787" y="8786193"/>
                  <a:pt x="2086787" y="8759439"/>
                </a:cubicBezTo>
                <a:cubicBezTo>
                  <a:pt x="2073410" y="8732685"/>
                  <a:pt x="2086787" y="8719308"/>
                  <a:pt x="2126920" y="8719308"/>
                </a:cubicBezTo>
                <a:cubicBezTo>
                  <a:pt x="2126920" y="8719308"/>
                  <a:pt x="2146984" y="8695898"/>
                  <a:pt x="2187115" y="8649079"/>
                </a:cubicBezTo>
                <a:cubicBezTo>
                  <a:pt x="2227244" y="8602261"/>
                  <a:pt x="2243965" y="8578851"/>
                  <a:pt x="2237277" y="8578851"/>
                </a:cubicBezTo>
                <a:cubicBezTo>
                  <a:pt x="2230588" y="8578851"/>
                  <a:pt x="2223900" y="8578851"/>
                  <a:pt x="2217212" y="8578851"/>
                </a:cubicBezTo>
                <a:cubicBezTo>
                  <a:pt x="2210524" y="8578851"/>
                  <a:pt x="2207179" y="8582197"/>
                  <a:pt x="2207179" y="8588884"/>
                </a:cubicBezTo>
                <a:cubicBezTo>
                  <a:pt x="2207179" y="8595571"/>
                  <a:pt x="2203836" y="8598915"/>
                  <a:pt x="2197148" y="8598915"/>
                </a:cubicBezTo>
                <a:cubicBezTo>
                  <a:pt x="2190459" y="8598915"/>
                  <a:pt x="2193803" y="8592228"/>
                  <a:pt x="2207179" y="8578851"/>
                </a:cubicBezTo>
                <a:cubicBezTo>
                  <a:pt x="2220556" y="8565474"/>
                  <a:pt x="2227244" y="8545410"/>
                  <a:pt x="2227244" y="8518655"/>
                </a:cubicBezTo>
                <a:cubicBezTo>
                  <a:pt x="2227244" y="8491901"/>
                  <a:pt x="2240621" y="8478524"/>
                  <a:pt x="2267375" y="8478524"/>
                </a:cubicBezTo>
                <a:cubicBezTo>
                  <a:pt x="2294127" y="8478524"/>
                  <a:pt x="2300817" y="8465147"/>
                  <a:pt x="2287440" y="8438393"/>
                </a:cubicBezTo>
                <a:cubicBezTo>
                  <a:pt x="2274063" y="8411642"/>
                  <a:pt x="2270719" y="8398262"/>
                  <a:pt x="2277406" y="8398262"/>
                </a:cubicBezTo>
                <a:cubicBezTo>
                  <a:pt x="2284096" y="8398262"/>
                  <a:pt x="2287440" y="8391575"/>
                  <a:pt x="2287440" y="8378198"/>
                </a:cubicBezTo>
                <a:cubicBezTo>
                  <a:pt x="2287440" y="8364821"/>
                  <a:pt x="2280753" y="8364821"/>
                  <a:pt x="2267375" y="8378198"/>
                </a:cubicBezTo>
                <a:cubicBezTo>
                  <a:pt x="2253997" y="8391575"/>
                  <a:pt x="2247309" y="8388231"/>
                  <a:pt x="2247309" y="8368165"/>
                </a:cubicBezTo>
                <a:cubicBezTo>
                  <a:pt x="2247309" y="8348100"/>
                  <a:pt x="2253997" y="8334723"/>
                  <a:pt x="2267375" y="8328033"/>
                </a:cubicBezTo>
                <a:cubicBezTo>
                  <a:pt x="2280753" y="8321346"/>
                  <a:pt x="2287440" y="8324690"/>
                  <a:pt x="2287440" y="8338067"/>
                </a:cubicBezTo>
                <a:cubicBezTo>
                  <a:pt x="2287440" y="8351444"/>
                  <a:pt x="2294127" y="8358134"/>
                  <a:pt x="2307504" y="8358134"/>
                </a:cubicBezTo>
                <a:lnTo>
                  <a:pt x="2327571" y="8378198"/>
                </a:lnTo>
                <a:cubicBezTo>
                  <a:pt x="2327571" y="8391575"/>
                  <a:pt x="2334258" y="8398262"/>
                  <a:pt x="2347635" y="8398262"/>
                </a:cubicBezTo>
                <a:cubicBezTo>
                  <a:pt x="2354327" y="8398262"/>
                  <a:pt x="2362684" y="8396593"/>
                  <a:pt x="2372717" y="8393247"/>
                </a:cubicBezTo>
                <a:lnTo>
                  <a:pt x="2397027" y="8382828"/>
                </a:lnTo>
                <a:lnTo>
                  <a:pt x="2387768" y="8378198"/>
                </a:lnTo>
                <a:cubicBezTo>
                  <a:pt x="2381081" y="8371511"/>
                  <a:pt x="2374391" y="8358134"/>
                  <a:pt x="2367704" y="8338067"/>
                </a:cubicBezTo>
                <a:cubicBezTo>
                  <a:pt x="2354327" y="8324690"/>
                  <a:pt x="2347635" y="8314659"/>
                  <a:pt x="2347635" y="8307969"/>
                </a:cubicBezTo>
                <a:cubicBezTo>
                  <a:pt x="2347635" y="8301282"/>
                  <a:pt x="2354327" y="8291249"/>
                  <a:pt x="2367704" y="8277872"/>
                </a:cubicBezTo>
                <a:lnTo>
                  <a:pt x="2387768" y="8237741"/>
                </a:lnTo>
                <a:cubicBezTo>
                  <a:pt x="2401145" y="8224363"/>
                  <a:pt x="2411178" y="8217676"/>
                  <a:pt x="2417866" y="8217676"/>
                </a:cubicBezTo>
                <a:cubicBezTo>
                  <a:pt x="2424553" y="8217676"/>
                  <a:pt x="2434586" y="8217676"/>
                  <a:pt x="2447963" y="8217676"/>
                </a:cubicBezTo>
                <a:cubicBezTo>
                  <a:pt x="2461339" y="8231053"/>
                  <a:pt x="2468028" y="8244430"/>
                  <a:pt x="2468028" y="8257807"/>
                </a:cubicBezTo>
                <a:cubicBezTo>
                  <a:pt x="2468028" y="8257807"/>
                  <a:pt x="2481405" y="8257807"/>
                  <a:pt x="2508157" y="8257807"/>
                </a:cubicBezTo>
                <a:cubicBezTo>
                  <a:pt x="2534911" y="8271184"/>
                  <a:pt x="2551636" y="8274528"/>
                  <a:pt x="2558321" y="8267838"/>
                </a:cubicBezTo>
                <a:cubicBezTo>
                  <a:pt x="2565008" y="8261151"/>
                  <a:pt x="2568352" y="8251118"/>
                  <a:pt x="2568352" y="8237741"/>
                </a:cubicBezTo>
                <a:lnTo>
                  <a:pt x="2568352" y="8197609"/>
                </a:lnTo>
                <a:lnTo>
                  <a:pt x="2548288" y="8217676"/>
                </a:lnTo>
                <a:lnTo>
                  <a:pt x="2548288" y="8197609"/>
                </a:lnTo>
                <a:cubicBezTo>
                  <a:pt x="2561665" y="8197609"/>
                  <a:pt x="2568352" y="8184235"/>
                  <a:pt x="2568352" y="8157481"/>
                </a:cubicBezTo>
                <a:cubicBezTo>
                  <a:pt x="2581733" y="8157481"/>
                  <a:pt x="2588421" y="8150791"/>
                  <a:pt x="2588421" y="8137414"/>
                </a:cubicBezTo>
                <a:cubicBezTo>
                  <a:pt x="2588421" y="8137414"/>
                  <a:pt x="2595106" y="8137414"/>
                  <a:pt x="2608483" y="8137414"/>
                </a:cubicBezTo>
                <a:lnTo>
                  <a:pt x="2608483" y="8117350"/>
                </a:lnTo>
                <a:cubicBezTo>
                  <a:pt x="2595106" y="8103973"/>
                  <a:pt x="2591762" y="8093939"/>
                  <a:pt x="2598454" y="8087252"/>
                </a:cubicBezTo>
                <a:cubicBezTo>
                  <a:pt x="2605139" y="8080565"/>
                  <a:pt x="2608483" y="8077219"/>
                  <a:pt x="2608483" y="8077219"/>
                </a:cubicBezTo>
                <a:cubicBezTo>
                  <a:pt x="2621864" y="8077219"/>
                  <a:pt x="2628552" y="8077219"/>
                  <a:pt x="2628552" y="8077219"/>
                </a:cubicBezTo>
                <a:cubicBezTo>
                  <a:pt x="2628552" y="8050465"/>
                  <a:pt x="2635239" y="8043778"/>
                  <a:pt x="2648616" y="8057152"/>
                </a:cubicBezTo>
                <a:cubicBezTo>
                  <a:pt x="2661993" y="8057152"/>
                  <a:pt x="2672025" y="8057152"/>
                  <a:pt x="2678714" y="8057152"/>
                </a:cubicBezTo>
                <a:cubicBezTo>
                  <a:pt x="2685402" y="8057152"/>
                  <a:pt x="2695435" y="8050465"/>
                  <a:pt x="2708812" y="8037088"/>
                </a:cubicBezTo>
                <a:cubicBezTo>
                  <a:pt x="2722189" y="8023711"/>
                  <a:pt x="2728876" y="8017024"/>
                  <a:pt x="2728876" y="8017024"/>
                </a:cubicBezTo>
                <a:lnTo>
                  <a:pt x="2748941" y="7996957"/>
                </a:lnTo>
                <a:lnTo>
                  <a:pt x="2769007" y="7976892"/>
                </a:lnTo>
                <a:lnTo>
                  <a:pt x="2748941" y="7956826"/>
                </a:lnTo>
                <a:cubicBezTo>
                  <a:pt x="2762317" y="7943451"/>
                  <a:pt x="2769007" y="7936761"/>
                  <a:pt x="2769007" y="7936761"/>
                </a:cubicBezTo>
                <a:close/>
                <a:moveTo>
                  <a:pt x="2528223" y="7936761"/>
                </a:moveTo>
                <a:cubicBezTo>
                  <a:pt x="2528223" y="7936761"/>
                  <a:pt x="2534911" y="7936761"/>
                  <a:pt x="2548288" y="7936761"/>
                </a:cubicBezTo>
                <a:cubicBezTo>
                  <a:pt x="2548288" y="7936761"/>
                  <a:pt x="2548288" y="7940108"/>
                  <a:pt x="2548288" y="7946795"/>
                </a:cubicBezTo>
                <a:cubicBezTo>
                  <a:pt x="2548288" y="7953482"/>
                  <a:pt x="2548288" y="7956826"/>
                  <a:pt x="2548288" y="7956826"/>
                </a:cubicBezTo>
                <a:cubicBezTo>
                  <a:pt x="2548288" y="7956826"/>
                  <a:pt x="2541601" y="7956826"/>
                  <a:pt x="2528223" y="7956826"/>
                </a:cubicBezTo>
                <a:cubicBezTo>
                  <a:pt x="2514847" y="7956826"/>
                  <a:pt x="2508157" y="7956826"/>
                  <a:pt x="2508157" y="7956826"/>
                </a:cubicBezTo>
                <a:cubicBezTo>
                  <a:pt x="2508157" y="7956826"/>
                  <a:pt x="2514847" y="7950138"/>
                  <a:pt x="2528223" y="7936761"/>
                </a:cubicBezTo>
                <a:close/>
                <a:moveTo>
                  <a:pt x="2397801" y="7936761"/>
                </a:moveTo>
                <a:cubicBezTo>
                  <a:pt x="2391111" y="7936761"/>
                  <a:pt x="2387768" y="7943451"/>
                  <a:pt x="2387768" y="7956826"/>
                </a:cubicBezTo>
                <a:cubicBezTo>
                  <a:pt x="2387768" y="7956826"/>
                  <a:pt x="2394455" y="7956826"/>
                  <a:pt x="2407832" y="7956826"/>
                </a:cubicBezTo>
                <a:lnTo>
                  <a:pt x="2407832" y="7936761"/>
                </a:lnTo>
                <a:cubicBezTo>
                  <a:pt x="2407832" y="7936761"/>
                  <a:pt x="2404489" y="7936761"/>
                  <a:pt x="2397801" y="7936761"/>
                </a:cubicBezTo>
                <a:close/>
                <a:moveTo>
                  <a:pt x="2688746" y="7916698"/>
                </a:moveTo>
                <a:cubicBezTo>
                  <a:pt x="2688746" y="7930074"/>
                  <a:pt x="2688746" y="7936761"/>
                  <a:pt x="2688746" y="7936761"/>
                </a:cubicBezTo>
                <a:cubicBezTo>
                  <a:pt x="2688746" y="7976892"/>
                  <a:pt x="2668681" y="7996957"/>
                  <a:pt x="2628552" y="7996957"/>
                </a:cubicBezTo>
                <a:cubicBezTo>
                  <a:pt x="2628552" y="7996957"/>
                  <a:pt x="2628552" y="8003647"/>
                  <a:pt x="2628552" y="8017024"/>
                </a:cubicBezTo>
                <a:cubicBezTo>
                  <a:pt x="2628552" y="8030401"/>
                  <a:pt x="2621864" y="8037088"/>
                  <a:pt x="2608483" y="8037088"/>
                </a:cubicBezTo>
                <a:cubicBezTo>
                  <a:pt x="2595106" y="8037088"/>
                  <a:pt x="2588421" y="8040434"/>
                  <a:pt x="2588421" y="8047121"/>
                </a:cubicBezTo>
                <a:cubicBezTo>
                  <a:pt x="2588421" y="8053808"/>
                  <a:pt x="2581733" y="8057152"/>
                  <a:pt x="2568352" y="8057152"/>
                </a:cubicBezTo>
                <a:cubicBezTo>
                  <a:pt x="2554977" y="8057152"/>
                  <a:pt x="2548288" y="8057152"/>
                  <a:pt x="2548288" y="8057152"/>
                </a:cubicBezTo>
                <a:cubicBezTo>
                  <a:pt x="2548288" y="8017024"/>
                  <a:pt x="2568352" y="7996957"/>
                  <a:pt x="2608483" y="7996957"/>
                </a:cubicBezTo>
                <a:cubicBezTo>
                  <a:pt x="2595106" y="7983582"/>
                  <a:pt x="2601798" y="7970205"/>
                  <a:pt x="2628552" y="7956826"/>
                </a:cubicBezTo>
                <a:lnTo>
                  <a:pt x="2648616" y="7936761"/>
                </a:lnTo>
                <a:cubicBezTo>
                  <a:pt x="2675370" y="7936761"/>
                  <a:pt x="2685402" y="7933418"/>
                  <a:pt x="2678714" y="7926728"/>
                </a:cubicBezTo>
                <a:cubicBezTo>
                  <a:pt x="2672025" y="7920041"/>
                  <a:pt x="2675370" y="7916698"/>
                  <a:pt x="2688746" y="7916698"/>
                </a:cubicBezTo>
                <a:close/>
                <a:moveTo>
                  <a:pt x="4073250" y="7896630"/>
                </a:moveTo>
                <a:lnTo>
                  <a:pt x="4093317" y="7896630"/>
                </a:lnTo>
                <a:cubicBezTo>
                  <a:pt x="4093317" y="7896630"/>
                  <a:pt x="4093317" y="7899977"/>
                  <a:pt x="4093317" y="7906665"/>
                </a:cubicBezTo>
                <a:cubicBezTo>
                  <a:pt x="4093317" y="7913355"/>
                  <a:pt x="4086627" y="7916698"/>
                  <a:pt x="4073250" y="7916698"/>
                </a:cubicBezTo>
                <a:cubicBezTo>
                  <a:pt x="4073250" y="7903320"/>
                  <a:pt x="4073250" y="7896630"/>
                  <a:pt x="4073250" y="7896630"/>
                </a:cubicBezTo>
                <a:close/>
                <a:moveTo>
                  <a:pt x="1986461" y="7896630"/>
                </a:moveTo>
                <a:lnTo>
                  <a:pt x="1986461" y="7936761"/>
                </a:lnTo>
                <a:lnTo>
                  <a:pt x="2006526" y="7916698"/>
                </a:lnTo>
                <a:close/>
                <a:moveTo>
                  <a:pt x="7745198" y="7876566"/>
                </a:moveTo>
                <a:cubicBezTo>
                  <a:pt x="7731821" y="7876566"/>
                  <a:pt x="7725134" y="7883254"/>
                  <a:pt x="7725134" y="7896630"/>
                </a:cubicBezTo>
                <a:lnTo>
                  <a:pt x="7725134" y="7916698"/>
                </a:lnTo>
                <a:lnTo>
                  <a:pt x="7745198" y="7896630"/>
                </a:lnTo>
                <a:close/>
                <a:moveTo>
                  <a:pt x="4113381" y="7876566"/>
                </a:moveTo>
                <a:lnTo>
                  <a:pt x="4133445" y="7896630"/>
                </a:lnTo>
                <a:lnTo>
                  <a:pt x="4113381" y="7896630"/>
                </a:lnTo>
                <a:close/>
                <a:moveTo>
                  <a:pt x="3651881" y="7876566"/>
                </a:moveTo>
                <a:lnTo>
                  <a:pt x="3671945" y="7876566"/>
                </a:lnTo>
                <a:cubicBezTo>
                  <a:pt x="3685322" y="7876566"/>
                  <a:pt x="3692009" y="7883254"/>
                  <a:pt x="3692009" y="7896630"/>
                </a:cubicBezTo>
                <a:close/>
                <a:moveTo>
                  <a:pt x="3411097" y="7876566"/>
                </a:moveTo>
                <a:lnTo>
                  <a:pt x="3415111" y="7876566"/>
                </a:lnTo>
                <a:lnTo>
                  <a:pt x="3411097" y="7883254"/>
                </a:lnTo>
                <a:close/>
                <a:moveTo>
                  <a:pt x="2188785" y="7874895"/>
                </a:moveTo>
                <a:lnTo>
                  <a:pt x="2188167" y="7882904"/>
                </a:lnTo>
                <a:lnTo>
                  <a:pt x="2187115" y="7876566"/>
                </a:lnTo>
                <a:close/>
                <a:moveTo>
                  <a:pt x="4033120" y="7856499"/>
                </a:moveTo>
                <a:cubicBezTo>
                  <a:pt x="4059874" y="7856499"/>
                  <a:pt x="4073250" y="7859846"/>
                  <a:pt x="4073250" y="7866533"/>
                </a:cubicBezTo>
                <a:cubicBezTo>
                  <a:pt x="4073250" y="7873223"/>
                  <a:pt x="4066563" y="7883254"/>
                  <a:pt x="4053186" y="7896630"/>
                </a:cubicBezTo>
                <a:lnTo>
                  <a:pt x="4033120" y="7916698"/>
                </a:lnTo>
                <a:cubicBezTo>
                  <a:pt x="4033120" y="7930074"/>
                  <a:pt x="4026433" y="7936761"/>
                  <a:pt x="4013056" y="7936761"/>
                </a:cubicBezTo>
                <a:cubicBezTo>
                  <a:pt x="3999679" y="7936761"/>
                  <a:pt x="3992989" y="7930074"/>
                  <a:pt x="3992989" y="7916698"/>
                </a:cubicBezTo>
                <a:cubicBezTo>
                  <a:pt x="3979615" y="7889944"/>
                  <a:pt x="3992989" y="7869879"/>
                  <a:pt x="4033120" y="7856499"/>
                </a:cubicBezTo>
                <a:close/>
                <a:moveTo>
                  <a:pt x="2688746" y="7856499"/>
                </a:moveTo>
                <a:cubicBezTo>
                  <a:pt x="2688746" y="7856499"/>
                  <a:pt x="2692090" y="7856499"/>
                  <a:pt x="2698779" y="7856499"/>
                </a:cubicBezTo>
                <a:lnTo>
                  <a:pt x="2708812" y="7856499"/>
                </a:lnTo>
                <a:lnTo>
                  <a:pt x="2728876" y="7856499"/>
                </a:lnTo>
                <a:cubicBezTo>
                  <a:pt x="2755630" y="7856499"/>
                  <a:pt x="2769007" y="7856499"/>
                  <a:pt x="2769007" y="7856499"/>
                </a:cubicBezTo>
                <a:cubicBezTo>
                  <a:pt x="2769007" y="7856499"/>
                  <a:pt x="2762317" y="7863189"/>
                  <a:pt x="2748941" y="7876566"/>
                </a:cubicBezTo>
                <a:cubicBezTo>
                  <a:pt x="2735563" y="7889944"/>
                  <a:pt x="2725533" y="7896630"/>
                  <a:pt x="2718843" y="7896630"/>
                </a:cubicBezTo>
                <a:cubicBezTo>
                  <a:pt x="2712156" y="7896630"/>
                  <a:pt x="2702122" y="7889944"/>
                  <a:pt x="2688746" y="7876566"/>
                </a:cubicBezTo>
                <a:cubicBezTo>
                  <a:pt x="2675370" y="7876566"/>
                  <a:pt x="2668681" y="7873223"/>
                  <a:pt x="2668681" y="7866533"/>
                </a:cubicBezTo>
                <a:cubicBezTo>
                  <a:pt x="2668681" y="7859846"/>
                  <a:pt x="2675370" y="7856499"/>
                  <a:pt x="2688746" y="7856499"/>
                </a:cubicBezTo>
                <a:close/>
                <a:moveTo>
                  <a:pt x="7765265" y="7836435"/>
                </a:moveTo>
                <a:cubicBezTo>
                  <a:pt x="7765265" y="7836435"/>
                  <a:pt x="7765265" y="7843125"/>
                  <a:pt x="7765265" y="7856499"/>
                </a:cubicBezTo>
                <a:cubicBezTo>
                  <a:pt x="7778639" y="7856499"/>
                  <a:pt x="7785329" y="7849813"/>
                  <a:pt x="7785329" y="7836435"/>
                </a:cubicBezTo>
                <a:close/>
                <a:moveTo>
                  <a:pt x="2287440" y="7836435"/>
                </a:moveTo>
                <a:cubicBezTo>
                  <a:pt x="2287440" y="7836435"/>
                  <a:pt x="2270719" y="7853156"/>
                  <a:pt x="2237277" y="7886601"/>
                </a:cubicBezTo>
                <a:cubicBezTo>
                  <a:pt x="2203836" y="7920041"/>
                  <a:pt x="2187115" y="7943451"/>
                  <a:pt x="2187115" y="7956826"/>
                </a:cubicBezTo>
                <a:lnTo>
                  <a:pt x="2227244" y="7956826"/>
                </a:lnTo>
                <a:cubicBezTo>
                  <a:pt x="2227244" y="7943451"/>
                  <a:pt x="2230588" y="7930074"/>
                  <a:pt x="2237277" y="7916698"/>
                </a:cubicBezTo>
                <a:cubicBezTo>
                  <a:pt x="2243965" y="7903320"/>
                  <a:pt x="2253997" y="7896630"/>
                  <a:pt x="2267375" y="7896630"/>
                </a:cubicBezTo>
                <a:close/>
                <a:moveTo>
                  <a:pt x="2121901" y="7826402"/>
                </a:moveTo>
                <a:cubicBezTo>
                  <a:pt x="2118557" y="7826402"/>
                  <a:pt x="2113541" y="7829745"/>
                  <a:pt x="2106851" y="7836435"/>
                </a:cubicBezTo>
                <a:cubicBezTo>
                  <a:pt x="2120228" y="7849813"/>
                  <a:pt x="2126920" y="7849813"/>
                  <a:pt x="2126920" y="7836435"/>
                </a:cubicBezTo>
                <a:cubicBezTo>
                  <a:pt x="2126920" y="7829745"/>
                  <a:pt x="2125246" y="7826402"/>
                  <a:pt x="2121901" y="7826402"/>
                </a:cubicBezTo>
                <a:close/>
                <a:moveTo>
                  <a:pt x="6581413" y="7816372"/>
                </a:moveTo>
                <a:lnTo>
                  <a:pt x="6581413" y="7836435"/>
                </a:lnTo>
                <a:lnTo>
                  <a:pt x="6601477" y="7816372"/>
                </a:lnTo>
                <a:cubicBezTo>
                  <a:pt x="6601477" y="7816372"/>
                  <a:pt x="6594787" y="7816372"/>
                  <a:pt x="6581413" y="7816372"/>
                </a:cubicBezTo>
                <a:close/>
                <a:moveTo>
                  <a:pt x="6079778" y="7816372"/>
                </a:moveTo>
                <a:cubicBezTo>
                  <a:pt x="6079778" y="7816372"/>
                  <a:pt x="6083125" y="7816372"/>
                  <a:pt x="6089811" y="7816372"/>
                </a:cubicBezTo>
                <a:cubicBezTo>
                  <a:pt x="6096501" y="7816372"/>
                  <a:pt x="6106535" y="7816372"/>
                  <a:pt x="6119912" y="7816372"/>
                </a:cubicBezTo>
                <a:lnTo>
                  <a:pt x="6139976" y="7816372"/>
                </a:lnTo>
                <a:cubicBezTo>
                  <a:pt x="6126599" y="7829748"/>
                  <a:pt x="6113222" y="7836435"/>
                  <a:pt x="6099845" y="7836435"/>
                </a:cubicBezTo>
                <a:lnTo>
                  <a:pt x="6119912" y="7876566"/>
                </a:lnTo>
                <a:lnTo>
                  <a:pt x="6139976" y="7956826"/>
                </a:lnTo>
                <a:cubicBezTo>
                  <a:pt x="6139976" y="7956826"/>
                  <a:pt x="6139976" y="7960172"/>
                  <a:pt x="6139976" y="7966859"/>
                </a:cubicBezTo>
                <a:cubicBezTo>
                  <a:pt x="6139976" y="7973549"/>
                  <a:pt x="6139976" y="7983582"/>
                  <a:pt x="6139976" y="7996957"/>
                </a:cubicBezTo>
                <a:lnTo>
                  <a:pt x="6099845" y="8077219"/>
                </a:lnTo>
                <a:cubicBezTo>
                  <a:pt x="6099845" y="8063842"/>
                  <a:pt x="6099845" y="8050465"/>
                  <a:pt x="6099845" y="8037088"/>
                </a:cubicBezTo>
                <a:cubicBezTo>
                  <a:pt x="6099845" y="8023711"/>
                  <a:pt x="6093155" y="8017024"/>
                  <a:pt x="6079778" y="8017024"/>
                </a:cubicBezTo>
                <a:lnTo>
                  <a:pt x="6099845" y="7976892"/>
                </a:lnTo>
                <a:cubicBezTo>
                  <a:pt x="6126599" y="7936761"/>
                  <a:pt x="6126599" y="7916698"/>
                  <a:pt x="6099845" y="7916698"/>
                </a:cubicBezTo>
                <a:cubicBezTo>
                  <a:pt x="6086468" y="7916698"/>
                  <a:pt x="6073091" y="7943451"/>
                  <a:pt x="6059714" y="7996957"/>
                </a:cubicBezTo>
                <a:cubicBezTo>
                  <a:pt x="6046337" y="8037088"/>
                  <a:pt x="6039649" y="8057152"/>
                  <a:pt x="6039649" y="8057152"/>
                </a:cubicBezTo>
                <a:lnTo>
                  <a:pt x="6039649" y="7976892"/>
                </a:lnTo>
                <a:cubicBezTo>
                  <a:pt x="6053024" y="7976892"/>
                  <a:pt x="6059714" y="7973549"/>
                  <a:pt x="6059714" y="7966859"/>
                </a:cubicBezTo>
                <a:cubicBezTo>
                  <a:pt x="6059714" y="7960172"/>
                  <a:pt x="6059714" y="7943451"/>
                  <a:pt x="6059714" y="7916698"/>
                </a:cubicBezTo>
                <a:lnTo>
                  <a:pt x="6059714" y="7856499"/>
                </a:lnTo>
                <a:cubicBezTo>
                  <a:pt x="6073091" y="7856499"/>
                  <a:pt x="6076435" y="7849813"/>
                  <a:pt x="6069747" y="7836435"/>
                </a:cubicBezTo>
                <a:cubicBezTo>
                  <a:pt x="6063057" y="7823059"/>
                  <a:pt x="6066403" y="7816372"/>
                  <a:pt x="6079778" y="7816372"/>
                </a:cubicBezTo>
                <a:close/>
                <a:moveTo>
                  <a:pt x="4053186" y="7816372"/>
                </a:moveTo>
                <a:cubicBezTo>
                  <a:pt x="4053186" y="7816372"/>
                  <a:pt x="4053186" y="7823059"/>
                  <a:pt x="4053186" y="7836435"/>
                </a:cubicBezTo>
                <a:cubicBezTo>
                  <a:pt x="4053186" y="7836435"/>
                  <a:pt x="4046497" y="7836435"/>
                  <a:pt x="4033120" y="7836435"/>
                </a:cubicBezTo>
                <a:cubicBezTo>
                  <a:pt x="4046497" y="7823059"/>
                  <a:pt x="4053186" y="7816372"/>
                  <a:pt x="4053186" y="7816372"/>
                </a:cubicBezTo>
                <a:close/>
                <a:moveTo>
                  <a:pt x="3832467" y="7816372"/>
                </a:moveTo>
                <a:cubicBezTo>
                  <a:pt x="3845844" y="7829748"/>
                  <a:pt x="3845844" y="7843125"/>
                  <a:pt x="3832467" y="7856499"/>
                </a:cubicBezTo>
                <a:cubicBezTo>
                  <a:pt x="3805714" y="7869879"/>
                  <a:pt x="3792336" y="7873223"/>
                  <a:pt x="3792336" y="7866533"/>
                </a:cubicBezTo>
                <a:cubicBezTo>
                  <a:pt x="3792336" y="7859846"/>
                  <a:pt x="3799026" y="7849813"/>
                  <a:pt x="3812403" y="7836435"/>
                </a:cubicBezTo>
                <a:cubicBezTo>
                  <a:pt x="3825779" y="7823059"/>
                  <a:pt x="3832467" y="7816372"/>
                  <a:pt x="3832467" y="7816372"/>
                </a:cubicBezTo>
                <a:close/>
                <a:moveTo>
                  <a:pt x="3049919" y="7816372"/>
                </a:moveTo>
                <a:cubicBezTo>
                  <a:pt x="3036543" y="7829748"/>
                  <a:pt x="3029855" y="7843125"/>
                  <a:pt x="3029855" y="7856499"/>
                </a:cubicBezTo>
                <a:cubicBezTo>
                  <a:pt x="3043235" y="7843125"/>
                  <a:pt x="3049919" y="7836435"/>
                  <a:pt x="3049919" y="7836435"/>
                </a:cubicBezTo>
                <a:close/>
                <a:moveTo>
                  <a:pt x="2849269" y="7816372"/>
                </a:moveTo>
                <a:cubicBezTo>
                  <a:pt x="2862646" y="7816372"/>
                  <a:pt x="2869335" y="7823059"/>
                  <a:pt x="2869335" y="7836435"/>
                </a:cubicBezTo>
                <a:cubicBezTo>
                  <a:pt x="2855959" y="7836435"/>
                  <a:pt x="2849269" y="7836435"/>
                  <a:pt x="2849269" y="7836435"/>
                </a:cubicBezTo>
                <a:cubicBezTo>
                  <a:pt x="2849269" y="7823059"/>
                  <a:pt x="2849269" y="7816372"/>
                  <a:pt x="2849269" y="7816372"/>
                </a:cubicBezTo>
                <a:close/>
                <a:moveTo>
                  <a:pt x="7644871" y="7796304"/>
                </a:moveTo>
                <a:lnTo>
                  <a:pt x="7624807" y="7816372"/>
                </a:lnTo>
                <a:cubicBezTo>
                  <a:pt x="7611431" y="7816372"/>
                  <a:pt x="7604741" y="7823059"/>
                  <a:pt x="7604741" y="7836435"/>
                </a:cubicBezTo>
                <a:lnTo>
                  <a:pt x="7624807" y="7836435"/>
                </a:lnTo>
                <a:cubicBezTo>
                  <a:pt x="7638182" y="7823059"/>
                  <a:pt x="7644871" y="7809684"/>
                  <a:pt x="7644871" y="7796304"/>
                </a:cubicBezTo>
                <a:close/>
                <a:moveTo>
                  <a:pt x="3962891" y="7796304"/>
                </a:moveTo>
                <a:cubicBezTo>
                  <a:pt x="3969581" y="7796304"/>
                  <a:pt x="3972925" y="7796304"/>
                  <a:pt x="3972925" y="7796304"/>
                </a:cubicBezTo>
                <a:cubicBezTo>
                  <a:pt x="3986302" y="7809684"/>
                  <a:pt x="3992989" y="7823059"/>
                  <a:pt x="3992989" y="7836435"/>
                </a:cubicBezTo>
                <a:cubicBezTo>
                  <a:pt x="3979615" y="7849813"/>
                  <a:pt x="3972925" y="7856499"/>
                  <a:pt x="3972925" y="7856499"/>
                </a:cubicBezTo>
                <a:cubicBezTo>
                  <a:pt x="3972925" y="7856499"/>
                  <a:pt x="3969581" y="7853156"/>
                  <a:pt x="3962891" y="7846468"/>
                </a:cubicBezTo>
                <a:cubicBezTo>
                  <a:pt x="3956204" y="7839781"/>
                  <a:pt x="3952861" y="7836435"/>
                  <a:pt x="3952861" y="7836435"/>
                </a:cubicBezTo>
                <a:cubicBezTo>
                  <a:pt x="3966238" y="7836435"/>
                  <a:pt x="3972925" y="7829748"/>
                  <a:pt x="3972925" y="7816372"/>
                </a:cubicBezTo>
                <a:cubicBezTo>
                  <a:pt x="3959548" y="7816372"/>
                  <a:pt x="3952861" y="7816372"/>
                  <a:pt x="3952861" y="7816372"/>
                </a:cubicBezTo>
                <a:cubicBezTo>
                  <a:pt x="3952861" y="7802994"/>
                  <a:pt x="3956204" y="7796304"/>
                  <a:pt x="3962891" y="7796304"/>
                </a:cubicBezTo>
                <a:close/>
                <a:moveTo>
                  <a:pt x="2267375" y="7776240"/>
                </a:moveTo>
                <a:cubicBezTo>
                  <a:pt x="2267375" y="7776240"/>
                  <a:pt x="2264029" y="7782928"/>
                  <a:pt x="2257342" y="7796304"/>
                </a:cubicBezTo>
                <a:cubicBezTo>
                  <a:pt x="2250655" y="7809684"/>
                  <a:pt x="2250655" y="7816372"/>
                  <a:pt x="2257342" y="7816372"/>
                </a:cubicBezTo>
                <a:cubicBezTo>
                  <a:pt x="2264029" y="7816372"/>
                  <a:pt x="2267375" y="7809684"/>
                  <a:pt x="2267375" y="7796304"/>
                </a:cubicBezTo>
                <a:cubicBezTo>
                  <a:pt x="2267375" y="7782928"/>
                  <a:pt x="2267375" y="7776240"/>
                  <a:pt x="2267375" y="7776240"/>
                </a:cubicBezTo>
                <a:close/>
                <a:moveTo>
                  <a:pt x="7504415" y="7756173"/>
                </a:moveTo>
                <a:cubicBezTo>
                  <a:pt x="7504415" y="7756173"/>
                  <a:pt x="7497727" y="7759520"/>
                  <a:pt x="7484350" y="7766206"/>
                </a:cubicBezTo>
                <a:cubicBezTo>
                  <a:pt x="7470973" y="7772896"/>
                  <a:pt x="7464283" y="7776240"/>
                  <a:pt x="7464283" y="7776240"/>
                </a:cubicBezTo>
                <a:lnTo>
                  <a:pt x="7484350" y="7776240"/>
                </a:lnTo>
                <a:cubicBezTo>
                  <a:pt x="7497727" y="7762863"/>
                  <a:pt x="7504415" y="7756173"/>
                  <a:pt x="7504415" y="7756173"/>
                </a:cubicBezTo>
                <a:close/>
                <a:moveTo>
                  <a:pt x="7083045" y="7756173"/>
                </a:moveTo>
                <a:lnTo>
                  <a:pt x="7062977" y="7816372"/>
                </a:lnTo>
                <a:cubicBezTo>
                  <a:pt x="7076355" y="7816372"/>
                  <a:pt x="7083045" y="7809684"/>
                  <a:pt x="7083045" y="7796304"/>
                </a:cubicBezTo>
                <a:close/>
                <a:moveTo>
                  <a:pt x="3591684" y="7756173"/>
                </a:moveTo>
                <a:cubicBezTo>
                  <a:pt x="3578306" y="7769553"/>
                  <a:pt x="3571620" y="7776240"/>
                  <a:pt x="3571620" y="7776240"/>
                </a:cubicBezTo>
                <a:lnTo>
                  <a:pt x="3571620" y="7816372"/>
                </a:lnTo>
                <a:cubicBezTo>
                  <a:pt x="3584996" y="7816372"/>
                  <a:pt x="3588340" y="7813027"/>
                  <a:pt x="3581652" y="7806337"/>
                </a:cubicBezTo>
                <a:cubicBezTo>
                  <a:pt x="3574963" y="7799651"/>
                  <a:pt x="3578306" y="7796304"/>
                  <a:pt x="3591684" y="7796304"/>
                </a:cubicBezTo>
                <a:cubicBezTo>
                  <a:pt x="3605061" y="7796304"/>
                  <a:pt x="3605061" y="7789618"/>
                  <a:pt x="3591684" y="7776240"/>
                </a:cubicBezTo>
                <a:close/>
                <a:moveTo>
                  <a:pt x="3350901" y="7756173"/>
                </a:moveTo>
                <a:cubicBezTo>
                  <a:pt x="3350901" y="7756173"/>
                  <a:pt x="3357590" y="7756173"/>
                  <a:pt x="3370966" y="7756173"/>
                </a:cubicBezTo>
                <a:cubicBezTo>
                  <a:pt x="3384343" y="7756173"/>
                  <a:pt x="3391030" y="7756173"/>
                  <a:pt x="3391030" y="7756173"/>
                </a:cubicBezTo>
                <a:lnTo>
                  <a:pt x="3431161" y="7756173"/>
                </a:lnTo>
                <a:lnTo>
                  <a:pt x="3250572" y="7936761"/>
                </a:lnTo>
                <a:cubicBezTo>
                  <a:pt x="3250572" y="7936761"/>
                  <a:pt x="3250572" y="7930074"/>
                  <a:pt x="3250572" y="7916698"/>
                </a:cubicBezTo>
                <a:lnTo>
                  <a:pt x="3290703" y="7856499"/>
                </a:lnTo>
                <a:cubicBezTo>
                  <a:pt x="3317459" y="7829748"/>
                  <a:pt x="3330837" y="7813027"/>
                  <a:pt x="3330837" y="7806337"/>
                </a:cubicBezTo>
                <a:cubicBezTo>
                  <a:pt x="3330837" y="7799651"/>
                  <a:pt x="3337525" y="7796304"/>
                  <a:pt x="3350901" y="7796304"/>
                </a:cubicBezTo>
                <a:cubicBezTo>
                  <a:pt x="3364278" y="7796304"/>
                  <a:pt x="3370966" y="7789618"/>
                  <a:pt x="3370966" y="7776240"/>
                </a:cubicBezTo>
                <a:cubicBezTo>
                  <a:pt x="3357590" y="7762863"/>
                  <a:pt x="3350901" y="7756173"/>
                  <a:pt x="3350901" y="7756173"/>
                </a:cubicBezTo>
                <a:close/>
                <a:moveTo>
                  <a:pt x="3290703" y="7756173"/>
                </a:moveTo>
                <a:cubicBezTo>
                  <a:pt x="3304083" y="7756173"/>
                  <a:pt x="3307426" y="7759520"/>
                  <a:pt x="3300739" y="7766206"/>
                </a:cubicBezTo>
                <a:cubicBezTo>
                  <a:pt x="3294052" y="7772896"/>
                  <a:pt x="3297395" y="7782928"/>
                  <a:pt x="3310772" y="7796304"/>
                </a:cubicBezTo>
                <a:lnTo>
                  <a:pt x="3310772" y="7816372"/>
                </a:lnTo>
                <a:lnTo>
                  <a:pt x="3290703" y="7796304"/>
                </a:lnTo>
                <a:lnTo>
                  <a:pt x="3290703" y="7776240"/>
                </a:lnTo>
                <a:cubicBezTo>
                  <a:pt x="3290703" y="7776240"/>
                  <a:pt x="3290703" y="7769553"/>
                  <a:pt x="3290703" y="7756173"/>
                </a:cubicBezTo>
                <a:close/>
                <a:moveTo>
                  <a:pt x="451467" y="7756173"/>
                </a:moveTo>
                <a:cubicBezTo>
                  <a:pt x="458156" y="7756173"/>
                  <a:pt x="461501" y="7762863"/>
                  <a:pt x="461501" y="7776240"/>
                </a:cubicBezTo>
                <a:cubicBezTo>
                  <a:pt x="461501" y="7789618"/>
                  <a:pt x="461501" y="7796304"/>
                  <a:pt x="461501" y="7796304"/>
                </a:cubicBezTo>
                <a:cubicBezTo>
                  <a:pt x="448123" y="7796304"/>
                  <a:pt x="441436" y="7789618"/>
                  <a:pt x="441436" y="7776240"/>
                </a:cubicBezTo>
                <a:cubicBezTo>
                  <a:pt x="441436" y="7762863"/>
                  <a:pt x="444780" y="7756173"/>
                  <a:pt x="451467" y="7756173"/>
                </a:cubicBezTo>
                <a:close/>
                <a:moveTo>
                  <a:pt x="401305" y="7756173"/>
                </a:moveTo>
                <a:cubicBezTo>
                  <a:pt x="401305" y="7769553"/>
                  <a:pt x="397962" y="7776240"/>
                  <a:pt x="391272" y="7776240"/>
                </a:cubicBezTo>
                <a:cubicBezTo>
                  <a:pt x="384584" y="7776240"/>
                  <a:pt x="384584" y="7772896"/>
                  <a:pt x="391272" y="7766206"/>
                </a:cubicBezTo>
                <a:cubicBezTo>
                  <a:pt x="397962" y="7759520"/>
                  <a:pt x="401305" y="7756173"/>
                  <a:pt x="401305" y="7756173"/>
                </a:cubicBezTo>
                <a:close/>
                <a:moveTo>
                  <a:pt x="2146984" y="7746142"/>
                </a:moveTo>
                <a:cubicBezTo>
                  <a:pt x="2146984" y="7752830"/>
                  <a:pt x="2140297" y="7756173"/>
                  <a:pt x="2126920" y="7756173"/>
                </a:cubicBezTo>
                <a:cubicBezTo>
                  <a:pt x="2126920" y="7782928"/>
                  <a:pt x="2130261" y="7802994"/>
                  <a:pt x="2136949" y="7816372"/>
                </a:cubicBezTo>
                <a:cubicBezTo>
                  <a:pt x="2143641" y="7829748"/>
                  <a:pt x="2140297" y="7843125"/>
                  <a:pt x="2126920" y="7856499"/>
                </a:cubicBezTo>
                <a:cubicBezTo>
                  <a:pt x="2126920" y="7869879"/>
                  <a:pt x="2120228" y="7876566"/>
                  <a:pt x="2106851" y="7876566"/>
                </a:cubicBezTo>
                <a:cubicBezTo>
                  <a:pt x="2093474" y="7876566"/>
                  <a:pt x="2080100" y="7889944"/>
                  <a:pt x="2066723" y="7916698"/>
                </a:cubicBezTo>
                <a:cubicBezTo>
                  <a:pt x="2093474" y="7903320"/>
                  <a:pt x="2113541" y="7896630"/>
                  <a:pt x="2126920" y="7896630"/>
                </a:cubicBezTo>
                <a:lnTo>
                  <a:pt x="2167046" y="7916698"/>
                </a:lnTo>
                <a:cubicBezTo>
                  <a:pt x="2153674" y="7916698"/>
                  <a:pt x="2153674" y="7923384"/>
                  <a:pt x="2167046" y="7936761"/>
                </a:cubicBezTo>
                <a:cubicBezTo>
                  <a:pt x="2180425" y="7936761"/>
                  <a:pt x="2187115" y="7923384"/>
                  <a:pt x="2187115" y="7896630"/>
                </a:cubicBezTo>
                <a:lnTo>
                  <a:pt x="2188167" y="7882904"/>
                </a:lnTo>
                <a:lnTo>
                  <a:pt x="2188368" y="7884089"/>
                </a:lnTo>
                <a:cubicBezTo>
                  <a:pt x="2190875" y="7889108"/>
                  <a:pt x="2197148" y="7886601"/>
                  <a:pt x="2207179" y="7876566"/>
                </a:cubicBezTo>
                <a:lnTo>
                  <a:pt x="2227244" y="7856499"/>
                </a:lnTo>
                <a:cubicBezTo>
                  <a:pt x="2227244" y="7843125"/>
                  <a:pt x="2227244" y="7836435"/>
                  <a:pt x="2227244" y="7836435"/>
                </a:cubicBezTo>
                <a:lnTo>
                  <a:pt x="2188785" y="7874895"/>
                </a:lnTo>
                <a:lnTo>
                  <a:pt x="2189621" y="7864025"/>
                </a:lnTo>
                <a:cubicBezTo>
                  <a:pt x="2191293" y="7855666"/>
                  <a:pt x="2193804" y="7849813"/>
                  <a:pt x="2197148" y="7846468"/>
                </a:cubicBezTo>
                <a:cubicBezTo>
                  <a:pt x="2203836" y="7839781"/>
                  <a:pt x="2200492" y="7829748"/>
                  <a:pt x="2187115" y="7816372"/>
                </a:cubicBezTo>
                <a:cubicBezTo>
                  <a:pt x="2187115" y="7816372"/>
                  <a:pt x="2193803" y="7816372"/>
                  <a:pt x="2207179" y="7816372"/>
                </a:cubicBezTo>
                <a:lnTo>
                  <a:pt x="2207179" y="7756173"/>
                </a:lnTo>
                <a:cubicBezTo>
                  <a:pt x="2207179" y="7742799"/>
                  <a:pt x="2200492" y="7742799"/>
                  <a:pt x="2187115" y="7756173"/>
                </a:cubicBezTo>
                <a:cubicBezTo>
                  <a:pt x="2173738" y="7769553"/>
                  <a:pt x="2160361" y="7769553"/>
                  <a:pt x="2146984" y="7756173"/>
                </a:cubicBezTo>
                <a:close/>
                <a:moveTo>
                  <a:pt x="3611749" y="7736109"/>
                </a:moveTo>
                <a:cubicBezTo>
                  <a:pt x="3598373" y="7749487"/>
                  <a:pt x="3598373" y="7756173"/>
                  <a:pt x="3611749" y="7756173"/>
                </a:cubicBezTo>
                <a:cubicBezTo>
                  <a:pt x="3625127" y="7756173"/>
                  <a:pt x="3631814" y="7752830"/>
                  <a:pt x="3631814" y="7746142"/>
                </a:cubicBezTo>
                <a:cubicBezTo>
                  <a:pt x="3631814" y="7739455"/>
                  <a:pt x="3625127" y="7736109"/>
                  <a:pt x="3611749" y="7736109"/>
                </a:cubicBezTo>
                <a:close/>
                <a:moveTo>
                  <a:pt x="2829205" y="7736109"/>
                </a:moveTo>
                <a:cubicBezTo>
                  <a:pt x="2829205" y="7749487"/>
                  <a:pt x="2835892" y="7749487"/>
                  <a:pt x="2849269" y="7736109"/>
                </a:cubicBezTo>
                <a:lnTo>
                  <a:pt x="2849269" y="7756173"/>
                </a:lnTo>
                <a:cubicBezTo>
                  <a:pt x="2849269" y="7769553"/>
                  <a:pt x="2842582" y="7779583"/>
                  <a:pt x="2829205" y="7786271"/>
                </a:cubicBezTo>
                <a:cubicBezTo>
                  <a:pt x="2815825" y="7792961"/>
                  <a:pt x="2809136" y="7782928"/>
                  <a:pt x="2809136" y="7756173"/>
                </a:cubicBezTo>
                <a:close/>
                <a:moveTo>
                  <a:pt x="4053186" y="7716044"/>
                </a:moveTo>
                <a:lnTo>
                  <a:pt x="4053186" y="7736109"/>
                </a:lnTo>
                <a:lnTo>
                  <a:pt x="4033120" y="7756173"/>
                </a:lnTo>
                <a:cubicBezTo>
                  <a:pt x="4019743" y="7756173"/>
                  <a:pt x="4019743" y="7749487"/>
                  <a:pt x="4033120" y="7736109"/>
                </a:cubicBezTo>
                <a:cubicBezTo>
                  <a:pt x="4046497" y="7722733"/>
                  <a:pt x="4053186" y="7716044"/>
                  <a:pt x="4053186" y="7716044"/>
                </a:cubicBezTo>
                <a:close/>
                <a:moveTo>
                  <a:pt x="4143479" y="7695978"/>
                </a:moveTo>
                <a:cubicBezTo>
                  <a:pt x="4150170" y="7695978"/>
                  <a:pt x="4153514" y="7702668"/>
                  <a:pt x="4153514" y="7716044"/>
                </a:cubicBezTo>
                <a:lnTo>
                  <a:pt x="4193641" y="7716044"/>
                </a:lnTo>
                <a:lnTo>
                  <a:pt x="4233773" y="7756173"/>
                </a:lnTo>
                <a:cubicBezTo>
                  <a:pt x="4193641" y="7756173"/>
                  <a:pt x="4173577" y="7756173"/>
                  <a:pt x="4173577" y="7756173"/>
                </a:cubicBezTo>
                <a:cubicBezTo>
                  <a:pt x="4173577" y="7769553"/>
                  <a:pt x="4180268" y="7776240"/>
                  <a:pt x="4193641" y="7776240"/>
                </a:cubicBezTo>
                <a:lnTo>
                  <a:pt x="4193641" y="7796304"/>
                </a:lnTo>
                <a:lnTo>
                  <a:pt x="4173577" y="7796304"/>
                </a:lnTo>
                <a:cubicBezTo>
                  <a:pt x="4173577" y="7796304"/>
                  <a:pt x="4166889" y="7796304"/>
                  <a:pt x="4153514" y="7796304"/>
                </a:cubicBezTo>
                <a:lnTo>
                  <a:pt x="4113381" y="7796304"/>
                </a:lnTo>
                <a:cubicBezTo>
                  <a:pt x="4113381" y="7782928"/>
                  <a:pt x="4113381" y="7776240"/>
                  <a:pt x="4113381" y="7776240"/>
                </a:cubicBezTo>
                <a:lnTo>
                  <a:pt x="4113381" y="7756173"/>
                </a:lnTo>
                <a:cubicBezTo>
                  <a:pt x="4113381" y="7756173"/>
                  <a:pt x="4120069" y="7756173"/>
                  <a:pt x="4133445" y="7756173"/>
                </a:cubicBezTo>
                <a:cubicBezTo>
                  <a:pt x="4133445" y="7756173"/>
                  <a:pt x="4140135" y="7756173"/>
                  <a:pt x="4153514" y="7756173"/>
                </a:cubicBezTo>
                <a:cubicBezTo>
                  <a:pt x="4153514" y="7756173"/>
                  <a:pt x="4150170" y="7752830"/>
                  <a:pt x="4143479" y="7746142"/>
                </a:cubicBezTo>
                <a:cubicBezTo>
                  <a:pt x="4136789" y="7739455"/>
                  <a:pt x="4133445" y="7736109"/>
                  <a:pt x="4133445" y="7736109"/>
                </a:cubicBezTo>
                <a:cubicBezTo>
                  <a:pt x="4120069" y="7749487"/>
                  <a:pt x="4113381" y="7756173"/>
                  <a:pt x="4113381" y="7756173"/>
                </a:cubicBezTo>
                <a:lnTo>
                  <a:pt x="4113381" y="7736109"/>
                </a:lnTo>
                <a:cubicBezTo>
                  <a:pt x="4126759" y="7722733"/>
                  <a:pt x="4133445" y="7712701"/>
                  <a:pt x="4133445" y="7706011"/>
                </a:cubicBezTo>
                <a:cubicBezTo>
                  <a:pt x="4133445" y="7699325"/>
                  <a:pt x="4136789" y="7695978"/>
                  <a:pt x="4143479" y="7695978"/>
                </a:cubicBezTo>
                <a:close/>
                <a:moveTo>
                  <a:pt x="4113381" y="7695978"/>
                </a:moveTo>
                <a:lnTo>
                  <a:pt x="4113381" y="7716044"/>
                </a:lnTo>
                <a:cubicBezTo>
                  <a:pt x="4100005" y="7716044"/>
                  <a:pt x="4096661" y="7712701"/>
                  <a:pt x="4103348" y="7706011"/>
                </a:cubicBezTo>
                <a:cubicBezTo>
                  <a:pt x="4110038" y="7699325"/>
                  <a:pt x="4113381" y="7695978"/>
                  <a:pt x="4113381" y="7695978"/>
                </a:cubicBezTo>
                <a:close/>
                <a:moveTo>
                  <a:pt x="3100086" y="7695978"/>
                </a:moveTo>
                <a:cubicBezTo>
                  <a:pt x="3093396" y="7695978"/>
                  <a:pt x="3090053" y="7702668"/>
                  <a:pt x="3090053" y="7716044"/>
                </a:cubicBezTo>
                <a:cubicBezTo>
                  <a:pt x="3090053" y="7716044"/>
                  <a:pt x="3093396" y="7716044"/>
                  <a:pt x="3100086" y="7716044"/>
                </a:cubicBezTo>
                <a:cubicBezTo>
                  <a:pt x="3106773" y="7716044"/>
                  <a:pt x="3110118" y="7716044"/>
                  <a:pt x="3110118" y="7716044"/>
                </a:cubicBezTo>
                <a:cubicBezTo>
                  <a:pt x="3110118" y="7702668"/>
                  <a:pt x="3110118" y="7695978"/>
                  <a:pt x="3110118" y="7695978"/>
                </a:cubicBezTo>
                <a:cubicBezTo>
                  <a:pt x="3110118" y="7695978"/>
                  <a:pt x="3106773" y="7695978"/>
                  <a:pt x="3100086" y="7695978"/>
                </a:cubicBezTo>
                <a:close/>
                <a:moveTo>
                  <a:pt x="3049919" y="7695978"/>
                </a:moveTo>
                <a:cubicBezTo>
                  <a:pt x="3036543" y="7709355"/>
                  <a:pt x="3029855" y="7716044"/>
                  <a:pt x="3029855" y="7716044"/>
                </a:cubicBezTo>
                <a:cubicBezTo>
                  <a:pt x="3029855" y="7719389"/>
                  <a:pt x="3029855" y="7721896"/>
                  <a:pt x="3029855" y="7723568"/>
                </a:cubicBezTo>
                <a:cubicBezTo>
                  <a:pt x="3029855" y="7725240"/>
                  <a:pt x="3029855" y="7726076"/>
                  <a:pt x="3029855" y="7726076"/>
                </a:cubicBezTo>
                <a:lnTo>
                  <a:pt x="3029855" y="7756173"/>
                </a:lnTo>
                <a:cubicBezTo>
                  <a:pt x="3016478" y="7756173"/>
                  <a:pt x="3009791" y="7762863"/>
                  <a:pt x="3009791" y="7776240"/>
                </a:cubicBezTo>
                <a:lnTo>
                  <a:pt x="3029855" y="7776240"/>
                </a:lnTo>
                <a:lnTo>
                  <a:pt x="3069989" y="7756173"/>
                </a:lnTo>
                <a:cubicBezTo>
                  <a:pt x="3083365" y="7756173"/>
                  <a:pt x="3090053" y="7752830"/>
                  <a:pt x="3090053" y="7746142"/>
                </a:cubicBezTo>
                <a:cubicBezTo>
                  <a:pt x="3090053" y="7739455"/>
                  <a:pt x="3083365" y="7736109"/>
                  <a:pt x="3069989" y="7736109"/>
                </a:cubicBezTo>
                <a:cubicBezTo>
                  <a:pt x="3069989" y="7736109"/>
                  <a:pt x="3069989" y="7732766"/>
                  <a:pt x="3069989" y="7726076"/>
                </a:cubicBezTo>
                <a:cubicBezTo>
                  <a:pt x="3069989" y="7719389"/>
                  <a:pt x="3063299" y="7709355"/>
                  <a:pt x="3049919" y="7695978"/>
                </a:cubicBezTo>
                <a:close/>
                <a:moveTo>
                  <a:pt x="2407832" y="7695978"/>
                </a:moveTo>
                <a:lnTo>
                  <a:pt x="2327571" y="7776240"/>
                </a:lnTo>
                <a:lnTo>
                  <a:pt x="2347635" y="7796304"/>
                </a:lnTo>
                <a:cubicBezTo>
                  <a:pt x="2347635" y="7796304"/>
                  <a:pt x="2347635" y="7789618"/>
                  <a:pt x="2347635" y="7776240"/>
                </a:cubicBezTo>
                <a:cubicBezTo>
                  <a:pt x="2347635" y="7776240"/>
                  <a:pt x="2354327" y="7769553"/>
                  <a:pt x="2367704" y="7756173"/>
                </a:cubicBezTo>
                <a:close/>
                <a:moveTo>
                  <a:pt x="2232260" y="7685945"/>
                </a:moveTo>
                <a:cubicBezTo>
                  <a:pt x="2228916" y="7685945"/>
                  <a:pt x="2227244" y="7689290"/>
                  <a:pt x="2227244" y="7695978"/>
                </a:cubicBezTo>
                <a:lnTo>
                  <a:pt x="2247309" y="7716044"/>
                </a:lnTo>
                <a:cubicBezTo>
                  <a:pt x="2260685" y="7716044"/>
                  <a:pt x="2260685" y="7709355"/>
                  <a:pt x="2247309" y="7695978"/>
                </a:cubicBezTo>
                <a:cubicBezTo>
                  <a:pt x="2240621" y="7689290"/>
                  <a:pt x="2235603" y="7685945"/>
                  <a:pt x="2232260" y="7685945"/>
                </a:cubicBezTo>
                <a:close/>
                <a:moveTo>
                  <a:pt x="531729" y="7685945"/>
                </a:moveTo>
                <a:cubicBezTo>
                  <a:pt x="545106" y="7685945"/>
                  <a:pt x="555139" y="7695978"/>
                  <a:pt x="561826" y="7716044"/>
                </a:cubicBezTo>
                <a:lnTo>
                  <a:pt x="541759" y="7716044"/>
                </a:lnTo>
                <a:cubicBezTo>
                  <a:pt x="541759" y="7716044"/>
                  <a:pt x="541759" y="7722733"/>
                  <a:pt x="541759" y="7736109"/>
                </a:cubicBezTo>
                <a:cubicBezTo>
                  <a:pt x="541759" y="7749487"/>
                  <a:pt x="545106" y="7756173"/>
                  <a:pt x="551792" y="7756173"/>
                </a:cubicBezTo>
                <a:cubicBezTo>
                  <a:pt x="558483" y="7756173"/>
                  <a:pt x="568514" y="7749487"/>
                  <a:pt x="581890" y="7736109"/>
                </a:cubicBezTo>
                <a:lnTo>
                  <a:pt x="581890" y="7756173"/>
                </a:lnTo>
                <a:lnTo>
                  <a:pt x="541759" y="7776240"/>
                </a:lnTo>
                <a:cubicBezTo>
                  <a:pt x="528386" y="7762863"/>
                  <a:pt x="521695" y="7749487"/>
                  <a:pt x="521695" y="7736109"/>
                </a:cubicBezTo>
                <a:cubicBezTo>
                  <a:pt x="521695" y="7722733"/>
                  <a:pt x="515009" y="7722733"/>
                  <a:pt x="501631" y="7736109"/>
                </a:cubicBezTo>
                <a:lnTo>
                  <a:pt x="481565" y="7716044"/>
                </a:lnTo>
                <a:cubicBezTo>
                  <a:pt x="501631" y="7695978"/>
                  <a:pt x="518351" y="7685945"/>
                  <a:pt x="531729" y="7685945"/>
                </a:cubicBezTo>
                <a:close/>
                <a:moveTo>
                  <a:pt x="7544545" y="7675913"/>
                </a:moveTo>
                <a:cubicBezTo>
                  <a:pt x="7544545" y="7689290"/>
                  <a:pt x="7537855" y="7695978"/>
                  <a:pt x="7524481" y="7695978"/>
                </a:cubicBezTo>
                <a:lnTo>
                  <a:pt x="7524481" y="7716044"/>
                </a:lnTo>
                <a:lnTo>
                  <a:pt x="7544545" y="7695978"/>
                </a:lnTo>
                <a:close/>
                <a:moveTo>
                  <a:pt x="6280433" y="7675913"/>
                </a:moveTo>
                <a:lnTo>
                  <a:pt x="6300497" y="7675913"/>
                </a:lnTo>
                <a:cubicBezTo>
                  <a:pt x="6300497" y="7702668"/>
                  <a:pt x="6293808" y="7716044"/>
                  <a:pt x="6280433" y="7716044"/>
                </a:cubicBezTo>
                <a:lnTo>
                  <a:pt x="6280433" y="7695978"/>
                </a:lnTo>
                <a:cubicBezTo>
                  <a:pt x="6280433" y="7695978"/>
                  <a:pt x="6280433" y="7689290"/>
                  <a:pt x="6280433" y="7675913"/>
                </a:cubicBezTo>
                <a:close/>
                <a:moveTo>
                  <a:pt x="4314034" y="7675913"/>
                </a:moveTo>
                <a:cubicBezTo>
                  <a:pt x="4314034" y="7675913"/>
                  <a:pt x="4314034" y="7682602"/>
                  <a:pt x="4314034" y="7695978"/>
                </a:cubicBezTo>
                <a:lnTo>
                  <a:pt x="4334099" y="7695978"/>
                </a:lnTo>
                <a:cubicBezTo>
                  <a:pt x="4334099" y="7682602"/>
                  <a:pt x="4334099" y="7675913"/>
                  <a:pt x="4334099" y="7675913"/>
                </a:cubicBezTo>
                <a:cubicBezTo>
                  <a:pt x="4320721" y="7675913"/>
                  <a:pt x="4314034" y="7675913"/>
                  <a:pt x="4314034" y="7675913"/>
                </a:cubicBezTo>
                <a:close/>
                <a:moveTo>
                  <a:pt x="3932793" y="7655847"/>
                </a:moveTo>
                <a:cubicBezTo>
                  <a:pt x="3946170" y="7655847"/>
                  <a:pt x="3949517" y="7659194"/>
                  <a:pt x="3942826" y="7665881"/>
                </a:cubicBezTo>
                <a:cubicBezTo>
                  <a:pt x="3936137" y="7672570"/>
                  <a:pt x="3932793" y="7675913"/>
                  <a:pt x="3932793" y="7675913"/>
                </a:cubicBezTo>
                <a:cubicBezTo>
                  <a:pt x="3932793" y="7675913"/>
                  <a:pt x="3932793" y="7669227"/>
                  <a:pt x="3932793" y="7655847"/>
                </a:cubicBezTo>
                <a:close/>
                <a:moveTo>
                  <a:pt x="2944580" y="7645816"/>
                </a:moveTo>
                <a:cubicBezTo>
                  <a:pt x="2947921" y="7645816"/>
                  <a:pt x="2949593" y="7649159"/>
                  <a:pt x="2949593" y="7655847"/>
                </a:cubicBezTo>
                <a:lnTo>
                  <a:pt x="2909465" y="7675913"/>
                </a:lnTo>
                <a:lnTo>
                  <a:pt x="2929529" y="7655847"/>
                </a:lnTo>
                <a:cubicBezTo>
                  <a:pt x="2936219" y="7649159"/>
                  <a:pt x="2941236" y="7645816"/>
                  <a:pt x="2944580" y="7645816"/>
                </a:cubicBezTo>
                <a:close/>
                <a:moveTo>
                  <a:pt x="2447963" y="7635783"/>
                </a:moveTo>
                <a:cubicBezTo>
                  <a:pt x="2447963" y="7649159"/>
                  <a:pt x="2447963" y="7655847"/>
                  <a:pt x="2447963" y="7655847"/>
                </a:cubicBezTo>
                <a:lnTo>
                  <a:pt x="2468028" y="7635783"/>
                </a:lnTo>
                <a:cubicBezTo>
                  <a:pt x="2454651" y="7635783"/>
                  <a:pt x="2447963" y="7635783"/>
                  <a:pt x="2447963" y="7635783"/>
                </a:cubicBezTo>
                <a:close/>
                <a:moveTo>
                  <a:pt x="3150247" y="7600668"/>
                </a:moveTo>
                <a:cubicBezTo>
                  <a:pt x="3146903" y="7600668"/>
                  <a:pt x="3143559" y="7602342"/>
                  <a:pt x="3140215" y="7605685"/>
                </a:cubicBezTo>
                <a:cubicBezTo>
                  <a:pt x="3133527" y="7612372"/>
                  <a:pt x="3133527" y="7619062"/>
                  <a:pt x="3140215" y="7625750"/>
                </a:cubicBezTo>
                <a:cubicBezTo>
                  <a:pt x="3146903" y="7632440"/>
                  <a:pt x="3153592" y="7635783"/>
                  <a:pt x="3160280" y="7635783"/>
                </a:cubicBezTo>
                <a:cubicBezTo>
                  <a:pt x="3166969" y="7635783"/>
                  <a:pt x="3170313" y="7632440"/>
                  <a:pt x="3170313" y="7625750"/>
                </a:cubicBezTo>
                <a:cubicBezTo>
                  <a:pt x="3170313" y="7619062"/>
                  <a:pt x="3166969" y="7612372"/>
                  <a:pt x="3160280" y="7605685"/>
                </a:cubicBezTo>
                <a:cubicBezTo>
                  <a:pt x="3156936" y="7602342"/>
                  <a:pt x="3153592" y="7600668"/>
                  <a:pt x="3150247" y="7600668"/>
                </a:cubicBezTo>
                <a:close/>
                <a:moveTo>
                  <a:pt x="6601477" y="7595652"/>
                </a:moveTo>
                <a:cubicBezTo>
                  <a:pt x="6588100" y="7609028"/>
                  <a:pt x="6581413" y="7615718"/>
                  <a:pt x="6581413" y="7615718"/>
                </a:cubicBezTo>
                <a:cubicBezTo>
                  <a:pt x="6581413" y="7629096"/>
                  <a:pt x="6584756" y="7635783"/>
                  <a:pt x="6591443" y="7635783"/>
                </a:cubicBezTo>
                <a:cubicBezTo>
                  <a:pt x="6598133" y="7635783"/>
                  <a:pt x="6601477" y="7629096"/>
                  <a:pt x="6601477" y="7615718"/>
                </a:cubicBezTo>
                <a:cubicBezTo>
                  <a:pt x="6601477" y="7602342"/>
                  <a:pt x="6601477" y="7595652"/>
                  <a:pt x="6601477" y="7595652"/>
                </a:cubicBezTo>
                <a:close/>
                <a:moveTo>
                  <a:pt x="3932793" y="7595652"/>
                </a:moveTo>
                <a:lnTo>
                  <a:pt x="3952861" y="7595652"/>
                </a:lnTo>
                <a:cubicBezTo>
                  <a:pt x="3952861" y="7595652"/>
                  <a:pt x="3946170" y="7602342"/>
                  <a:pt x="3932793" y="7615718"/>
                </a:cubicBezTo>
                <a:cubicBezTo>
                  <a:pt x="3932793" y="7615718"/>
                  <a:pt x="3926106" y="7615718"/>
                  <a:pt x="3912729" y="7615718"/>
                </a:cubicBezTo>
                <a:cubicBezTo>
                  <a:pt x="3912729" y="7602342"/>
                  <a:pt x="3919416" y="7595652"/>
                  <a:pt x="3932793" y="7595652"/>
                </a:cubicBezTo>
                <a:close/>
                <a:moveTo>
                  <a:pt x="3792336" y="7595652"/>
                </a:moveTo>
                <a:lnTo>
                  <a:pt x="3792336" y="7615718"/>
                </a:lnTo>
                <a:cubicBezTo>
                  <a:pt x="3805714" y="7615718"/>
                  <a:pt x="3812403" y="7609028"/>
                  <a:pt x="3812403" y="7595652"/>
                </a:cubicBezTo>
                <a:close/>
                <a:moveTo>
                  <a:pt x="2769007" y="7595652"/>
                </a:moveTo>
                <a:lnTo>
                  <a:pt x="2748941" y="7615718"/>
                </a:lnTo>
                <a:lnTo>
                  <a:pt x="2728876" y="7635783"/>
                </a:lnTo>
                <a:lnTo>
                  <a:pt x="2769007" y="7615718"/>
                </a:lnTo>
                <a:close/>
                <a:moveTo>
                  <a:pt x="6190138" y="7583739"/>
                </a:moveTo>
                <a:cubicBezTo>
                  <a:pt x="6200171" y="7584993"/>
                  <a:pt x="6210205" y="7595652"/>
                  <a:pt x="6220235" y="7615718"/>
                </a:cubicBezTo>
                <a:cubicBezTo>
                  <a:pt x="6246989" y="7642473"/>
                  <a:pt x="6240303" y="7669227"/>
                  <a:pt x="6200171" y="7695978"/>
                </a:cubicBezTo>
                <a:cubicBezTo>
                  <a:pt x="6186795" y="7695978"/>
                  <a:pt x="6176761" y="7699325"/>
                  <a:pt x="6170073" y="7706011"/>
                </a:cubicBezTo>
                <a:cubicBezTo>
                  <a:pt x="6163384" y="7712701"/>
                  <a:pt x="6160040" y="7716044"/>
                  <a:pt x="6160040" y="7716044"/>
                </a:cubicBezTo>
                <a:lnTo>
                  <a:pt x="6139976" y="7695978"/>
                </a:lnTo>
                <a:cubicBezTo>
                  <a:pt x="6139976" y="7682602"/>
                  <a:pt x="6139976" y="7675913"/>
                  <a:pt x="6139976" y="7675913"/>
                </a:cubicBezTo>
                <a:cubicBezTo>
                  <a:pt x="6153351" y="7675913"/>
                  <a:pt x="6160040" y="7672570"/>
                  <a:pt x="6160040" y="7665881"/>
                </a:cubicBezTo>
                <a:cubicBezTo>
                  <a:pt x="6160040" y="7659194"/>
                  <a:pt x="6160040" y="7649159"/>
                  <a:pt x="6160040" y="7635783"/>
                </a:cubicBezTo>
                <a:cubicBezTo>
                  <a:pt x="6160040" y="7609028"/>
                  <a:pt x="6166730" y="7592309"/>
                  <a:pt x="6180105" y="7585619"/>
                </a:cubicBezTo>
                <a:cubicBezTo>
                  <a:pt x="6183451" y="7583950"/>
                  <a:pt x="6186795" y="7583320"/>
                  <a:pt x="6190138" y="7583739"/>
                </a:cubicBezTo>
                <a:close/>
                <a:moveTo>
                  <a:pt x="7223502" y="7575588"/>
                </a:moveTo>
                <a:lnTo>
                  <a:pt x="7183371" y="7595652"/>
                </a:lnTo>
                <a:cubicBezTo>
                  <a:pt x="7183371" y="7609028"/>
                  <a:pt x="7176681" y="7615718"/>
                  <a:pt x="7163304" y="7615718"/>
                </a:cubicBezTo>
                <a:cubicBezTo>
                  <a:pt x="7163304" y="7629096"/>
                  <a:pt x="7153273" y="7649159"/>
                  <a:pt x="7133207" y="7675913"/>
                </a:cubicBezTo>
                <a:cubicBezTo>
                  <a:pt x="7113142" y="7702668"/>
                  <a:pt x="7103109" y="7722733"/>
                  <a:pt x="7103109" y="7736109"/>
                </a:cubicBezTo>
                <a:cubicBezTo>
                  <a:pt x="7116486" y="7749487"/>
                  <a:pt x="7119832" y="7759520"/>
                  <a:pt x="7113142" y="7766206"/>
                </a:cubicBezTo>
                <a:cubicBezTo>
                  <a:pt x="7106453" y="7772896"/>
                  <a:pt x="7103109" y="7782928"/>
                  <a:pt x="7103109" y="7796304"/>
                </a:cubicBezTo>
                <a:cubicBezTo>
                  <a:pt x="7076355" y="7823059"/>
                  <a:pt x="7076355" y="7829748"/>
                  <a:pt x="7103109" y="7816372"/>
                </a:cubicBezTo>
                <a:lnTo>
                  <a:pt x="7123175" y="7796304"/>
                </a:lnTo>
                <a:cubicBezTo>
                  <a:pt x="7136550" y="7769553"/>
                  <a:pt x="7136550" y="7756173"/>
                  <a:pt x="7123175" y="7756173"/>
                </a:cubicBezTo>
                <a:lnTo>
                  <a:pt x="7143240" y="7716044"/>
                </a:lnTo>
                <a:cubicBezTo>
                  <a:pt x="7156617" y="7689290"/>
                  <a:pt x="7163304" y="7669227"/>
                  <a:pt x="7163304" y="7655847"/>
                </a:cubicBezTo>
                <a:cubicBezTo>
                  <a:pt x="7176681" y="7655847"/>
                  <a:pt x="7190058" y="7642473"/>
                  <a:pt x="7203435" y="7615718"/>
                </a:cubicBezTo>
                <a:close/>
                <a:moveTo>
                  <a:pt x="7103109" y="7575588"/>
                </a:moveTo>
                <a:lnTo>
                  <a:pt x="7083045" y="7595652"/>
                </a:lnTo>
                <a:lnTo>
                  <a:pt x="7103109" y="7595652"/>
                </a:lnTo>
                <a:cubicBezTo>
                  <a:pt x="7103109" y="7595652"/>
                  <a:pt x="7103109" y="7588964"/>
                  <a:pt x="7103109" y="7575588"/>
                </a:cubicBezTo>
                <a:close/>
                <a:moveTo>
                  <a:pt x="4354165" y="7575588"/>
                </a:moveTo>
                <a:lnTo>
                  <a:pt x="4314034" y="7615718"/>
                </a:lnTo>
                <a:lnTo>
                  <a:pt x="4354165" y="7595652"/>
                </a:lnTo>
                <a:close/>
                <a:moveTo>
                  <a:pt x="3110118" y="7575588"/>
                </a:moveTo>
                <a:lnTo>
                  <a:pt x="3090053" y="7595652"/>
                </a:lnTo>
                <a:lnTo>
                  <a:pt x="3069989" y="7595652"/>
                </a:lnTo>
                <a:close/>
                <a:moveTo>
                  <a:pt x="2227244" y="7575588"/>
                </a:moveTo>
                <a:lnTo>
                  <a:pt x="2247309" y="7615718"/>
                </a:lnTo>
                <a:cubicBezTo>
                  <a:pt x="2247309" y="7602342"/>
                  <a:pt x="2250655" y="7592309"/>
                  <a:pt x="2257342" y="7585619"/>
                </a:cubicBezTo>
                <a:cubicBezTo>
                  <a:pt x="2264029" y="7578931"/>
                  <a:pt x="2267375" y="7575588"/>
                  <a:pt x="2267375" y="7575588"/>
                </a:cubicBezTo>
                <a:close/>
                <a:moveTo>
                  <a:pt x="4574883" y="7555520"/>
                </a:moveTo>
                <a:lnTo>
                  <a:pt x="4594949" y="7555520"/>
                </a:lnTo>
                <a:lnTo>
                  <a:pt x="4615013" y="7555520"/>
                </a:lnTo>
                <a:cubicBezTo>
                  <a:pt x="4615013" y="7555520"/>
                  <a:pt x="4608323" y="7578931"/>
                  <a:pt x="4594949" y="7625750"/>
                </a:cubicBezTo>
                <a:cubicBezTo>
                  <a:pt x="4581572" y="7672570"/>
                  <a:pt x="4568193" y="7695978"/>
                  <a:pt x="4554818" y="7695978"/>
                </a:cubicBezTo>
                <a:lnTo>
                  <a:pt x="4554818" y="7675913"/>
                </a:lnTo>
                <a:lnTo>
                  <a:pt x="4574883" y="7595652"/>
                </a:lnTo>
                <a:cubicBezTo>
                  <a:pt x="4561505" y="7595652"/>
                  <a:pt x="4554818" y="7588964"/>
                  <a:pt x="4554818" y="7575588"/>
                </a:cubicBezTo>
                <a:cubicBezTo>
                  <a:pt x="4554818" y="7562211"/>
                  <a:pt x="4561505" y="7555520"/>
                  <a:pt x="4574883" y="7555520"/>
                </a:cubicBezTo>
                <a:close/>
                <a:moveTo>
                  <a:pt x="2889400" y="7555520"/>
                </a:moveTo>
                <a:cubicBezTo>
                  <a:pt x="2876023" y="7555520"/>
                  <a:pt x="2872679" y="7558866"/>
                  <a:pt x="2879367" y="7565555"/>
                </a:cubicBezTo>
                <a:cubicBezTo>
                  <a:pt x="2886056" y="7572244"/>
                  <a:pt x="2892744" y="7575588"/>
                  <a:pt x="2899432" y="7575588"/>
                </a:cubicBezTo>
                <a:cubicBezTo>
                  <a:pt x="2906120" y="7575588"/>
                  <a:pt x="2909465" y="7568901"/>
                  <a:pt x="2909465" y="7555520"/>
                </a:cubicBezTo>
                <a:cubicBezTo>
                  <a:pt x="2909465" y="7555520"/>
                  <a:pt x="2902776" y="7555520"/>
                  <a:pt x="2889400" y="7555520"/>
                </a:cubicBezTo>
                <a:close/>
                <a:moveTo>
                  <a:pt x="2528223" y="7555520"/>
                </a:moveTo>
                <a:cubicBezTo>
                  <a:pt x="2514847" y="7568901"/>
                  <a:pt x="2504813" y="7572244"/>
                  <a:pt x="2498126" y="7565555"/>
                </a:cubicBezTo>
                <a:cubicBezTo>
                  <a:pt x="2491436" y="7558866"/>
                  <a:pt x="2488093" y="7568901"/>
                  <a:pt x="2488093" y="7595652"/>
                </a:cubicBezTo>
                <a:lnTo>
                  <a:pt x="2488093" y="7635783"/>
                </a:lnTo>
                <a:cubicBezTo>
                  <a:pt x="2488093" y="7622405"/>
                  <a:pt x="2491436" y="7615718"/>
                  <a:pt x="2498126" y="7615718"/>
                </a:cubicBezTo>
                <a:cubicBezTo>
                  <a:pt x="2504813" y="7615718"/>
                  <a:pt x="2501469" y="7609028"/>
                  <a:pt x="2488093" y="7595652"/>
                </a:cubicBezTo>
                <a:lnTo>
                  <a:pt x="2508157" y="7575588"/>
                </a:lnTo>
                <a:cubicBezTo>
                  <a:pt x="2508157" y="7588964"/>
                  <a:pt x="2511503" y="7588964"/>
                  <a:pt x="2518190" y="7575588"/>
                </a:cubicBezTo>
                <a:cubicBezTo>
                  <a:pt x="2524877" y="7562211"/>
                  <a:pt x="2528223" y="7555520"/>
                  <a:pt x="2528223" y="7555520"/>
                </a:cubicBezTo>
                <a:close/>
                <a:moveTo>
                  <a:pt x="6380760" y="7535457"/>
                </a:moveTo>
                <a:lnTo>
                  <a:pt x="6360693" y="7555520"/>
                </a:lnTo>
                <a:lnTo>
                  <a:pt x="6380760" y="7575588"/>
                </a:lnTo>
                <a:cubicBezTo>
                  <a:pt x="6380760" y="7562211"/>
                  <a:pt x="6380760" y="7548833"/>
                  <a:pt x="6380760" y="7535457"/>
                </a:cubicBezTo>
                <a:close/>
                <a:moveTo>
                  <a:pt x="3411097" y="7535457"/>
                </a:moveTo>
                <a:lnTo>
                  <a:pt x="3330837" y="7595652"/>
                </a:lnTo>
                <a:cubicBezTo>
                  <a:pt x="3317459" y="7609028"/>
                  <a:pt x="3307426" y="7619062"/>
                  <a:pt x="3300739" y="7625750"/>
                </a:cubicBezTo>
                <a:cubicBezTo>
                  <a:pt x="3294052" y="7632440"/>
                  <a:pt x="3284018" y="7635783"/>
                  <a:pt x="3270641" y="7635783"/>
                </a:cubicBezTo>
                <a:cubicBezTo>
                  <a:pt x="3270641" y="7635783"/>
                  <a:pt x="3267298" y="7645816"/>
                  <a:pt x="3260606" y="7665881"/>
                </a:cubicBezTo>
                <a:cubicBezTo>
                  <a:pt x="3253921" y="7685945"/>
                  <a:pt x="3243885" y="7695978"/>
                  <a:pt x="3230508" y="7695978"/>
                </a:cubicBezTo>
                <a:cubicBezTo>
                  <a:pt x="3230508" y="7695978"/>
                  <a:pt x="3227165" y="7695978"/>
                  <a:pt x="3220475" y="7695978"/>
                </a:cubicBezTo>
                <a:cubicBezTo>
                  <a:pt x="3213787" y="7695978"/>
                  <a:pt x="3210444" y="7702668"/>
                  <a:pt x="3210444" y="7716044"/>
                </a:cubicBezTo>
                <a:cubicBezTo>
                  <a:pt x="3197067" y="7729422"/>
                  <a:pt x="3187033" y="7736109"/>
                  <a:pt x="3180344" y="7736109"/>
                </a:cubicBezTo>
                <a:cubicBezTo>
                  <a:pt x="3173657" y="7736109"/>
                  <a:pt x="3170313" y="7736109"/>
                  <a:pt x="3170313" y="7736109"/>
                </a:cubicBezTo>
                <a:cubicBezTo>
                  <a:pt x="3143559" y="7736109"/>
                  <a:pt x="3136871" y="7742799"/>
                  <a:pt x="3150247" y="7756173"/>
                </a:cubicBezTo>
                <a:lnTo>
                  <a:pt x="3090053" y="7836435"/>
                </a:lnTo>
                <a:cubicBezTo>
                  <a:pt x="3036543" y="7889944"/>
                  <a:pt x="3003101" y="7930074"/>
                  <a:pt x="2989724" y="7956826"/>
                </a:cubicBezTo>
                <a:lnTo>
                  <a:pt x="2969660" y="7996957"/>
                </a:lnTo>
                <a:cubicBezTo>
                  <a:pt x="2983037" y="7996957"/>
                  <a:pt x="2993068" y="7996957"/>
                  <a:pt x="2999758" y="7996957"/>
                </a:cubicBezTo>
                <a:cubicBezTo>
                  <a:pt x="3006445" y="7996957"/>
                  <a:pt x="3016478" y="7983582"/>
                  <a:pt x="3029855" y="7956826"/>
                </a:cubicBezTo>
                <a:lnTo>
                  <a:pt x="3069989" y="7916698"/>
                </a:lnTo>
                <a:lnTo>
                  <a:pt x="3110118" y="7876566"/>
                </a:lnTo>
                <a:cubicBezTo>
                  <a:pt x="3123495" y="7849813"/>
                  <a:pt x="3156936" y="7809684"/>
                  <a:pt x="3210444" y="7756173"/>
                </a:cubicBezTo>
                <a:cubicBezTo>
                  <a:pt x="3263954" y="7702668"/>
                  <a:pt x="3294052" y="7669227"/>
                  <a:pt x="3300739" y="7655847"/>
                </a:cubicBezTo>
                <a:cubicBezTo>
                  <a:pt x="3307426" y="7642473"/>
                  <a:pt x="3317459" y="7629096"/>
                  <a:pt x="3330837" y="7615718"/>
                </a:cubicBezTo>
                <a:lnTo>
                  <a:pt x="3391030" y="7555520"/>
                </a:lnTo>
                <a:close/>
                <a:moveTo>
                  <a:pt x="2819169" y="7535457"/>
                </a:moveTo>
                <a:cubicBezTo>
                  <a:pt x="2812484" y="7535457"/>
                  <a:pt x="2809136" y="7538802"/>
                  <a:pt x="2809136" y="7545490"/>
                </a:cubicBezTo>
                <a:cubicBezTo>
                  <a:pt x="2809136" y="7552177"/>
                  <a:pt x="2815825" y="7555520"/>
                  <a:pt x="2829205" y="7555520"/>
                </a:cubicBezTo>
                <a:cubicBezTo>
                  <a:pt x="2829205" y="7542147"/>
                  <a:pt x="2825861" y="7535457"/>
                  <a:pt x="2819169" y="7535457"/>
                </a:cubicBezTo>
                <a:close/>
                <a:moveTo>
                  <a:pt x="7223502" y="7515392"/>
                </a:moveTo>
                <a:lnTo>
                  <a:pt x="7203435" y="7555520"/>
                </a:lnTo>
                <a:lnTo>
                  <a:pt x="7223502" y="7555520"/>
                </a:lnTo>
                <a:cubicBezTo>
                  <a:pt x="7223502" y="7542147"/>
                  <a:pt x="7226845" y="7532112"/>
                  <a:pt x="7233533" y="7525422"/>
                </a:cubicBezTo>
                <a:cubicBezTo>
                  <a:pt x="7240223" y="7518735"/>
                  <a:pt x="7236877" y="7515392"/>
                  <a:pt x="7223502" y="7515392"/>
                </a:cubicBezTo>
                <a:close/>
                <a:moveTo>
                  <a:pt x="7103109" y="7515392"/>
                </a:moveTo>
                <a:lnTo>
                  <a:pt x="7083045" y="7535457"/>
                </a:lnTo>
                <a:cubicBezTo>
                  <a:pt x="7096421" y="7535457"/>
                  <a:pt x="7103109" y="7535457"/>
                  <a:pt x="7103109" y="7535457"/>
                </a:cubicBezTo>
                <a:cubicBezTo>
                  <a:pt x="7116486" y="7535457"/>
                  <a:pt x="7116486" y="7528769"/>
                  <a:pt x="7103109" y="7515392"/>
                </a:cubicBezTo>
                <a:close/>
                <a:moveTo>
                  <a:pt x="4474557" y="7515392"/>
                </a:moveTo>
                <a:lnTo>
                  <a:pt x="4474557" y="7555520"/>
                </a:lnTo>
                <a:cubicBezTo>
                  <a:pt x="4474557" y="7555520"/>
                  <a:pt x="4481246" y="7548833"/>
                  <a:pt x="4494623" y="7535457"/>
                </a:cubicBezTo>
                <a:cubicBezTo>
                  <a:pt x="4494623" y="7522079"/>
                  <a:pt x="4494623" y="7515392"/>
                  <a:pt x="4494623" y="7515392"/>
                </a:cubicBezTo>
                <a:cubicBezTo>
                  <a:pt x="4494623" y="7515392"/>
                  <a:pt x="4487934" y="7515392"/>
                  <a:pt x="4474557" y="7515392"/>
                </a:cubicBezTo>
                <a:close/>
                <a:moveTo>
                  <a:pt x="3802370" y="7515392"/>
                </a:moveTo>
                <a:cubicBezTo>
                  <a:pt x="3795682" y="7515392"/>
                  <a:pt x="3792336" y="7522079"/>
                  <a:pt x="3792336" y="7535457"/>
                </a:cubicBezTo>
                <a:lnTo>
                  <a:pt x="3792336" y="7555520"/>
                </a:lnTo>
                <a:cubicBezTo>
                  <a:pt x="3805714" y="7555520"/>
                  <a:pt x="3812403" y="7548833"/>
                  <a:pt x="3812403" y="7535457"/>
                </a:cubicBezTo>
                <a:cubicBezTo>
                  <a:pt x="3812403" y="7522079"/>
                  <a:pt x="3809059" y="7515392"/>
                  <a:pt x="3802370" y="7515392"/>
                </a:cubicBezTo>
                <a:close/>
                <a:moveTo>
                  <a:pt x="3350901" y="7495326"/>
                </a:moveTo>
                <a:cubicBezTo>
                  <a:pt x="3350901" y="7495326"/>
                  <a:pt x="3350901" y="7502016"/>
                  <a:pt x="3350901" y="7515392"/>
                </a:cubicBezTo>
                <a:cubicBezTo>
                  <a:pt x="3364278" y="7515392"/>
                  <a:pt x="3370966" y="7515392"/>
                  <a:pt x="3370966" y="7515392"/>
                </a:cubicBezTo>
                <a:close/>
                <a:moveTo>
                  <a:pt x="902937" y="7475262"/>
                </a:moveTo>
                <a:cubicBezTo>
                  <a:pt x="902937" y="7475262"/>
                  <a:pt x="909623" y="7475262"/>
                  <a:pt x="923001" y="7475262"/>
                </a:cubicBezTo>
                <a:cubicBezTo>
                  <a:pt x="923001" y="7475262"/>
                  <a:pt x="923001" y="7481948"/>
                  <a:pt x="923001" y="7495326"/>
                </a:cubicBezTo>
                <a:cubicBezTo>
                  <a:pt x="909623" y="7495326"/>
                  <a:pt x="902937" y="7491981"/>
                  <a:pt x="902937" y="7485291"/>
                </a:cubicBezTo>
                <a:cubicBezTo>
                  <a:pt x="902937" y="7478605"/>
                  <a:pt x="902937" y="7475262"/>
                  <a:pt x="902937" y="7475262"/>
                </a:cubicBezTo>
                <a:close/>
                <a:moveTo>
                  <a:pt x="2909465" y="7455194"/>
                </a:moveTo>
                <a:cubicBezTo>
                  <a:pt x="2909465" y="7455194"/>
                  <a:pt x="2899432" y="7458540"/>
                  <a:pt x="2879367" y="7465227"/>
                </a:cubicBezTo>
                <a:cubicBezTo>
                  <a:pt x="2859302" y="7471918"/>
                  <a:pt x="2852615" y="7478605"/>
                  <a:pt x="2859302" y="7485291"/>
                </a:cubicBezTo>
                <a:cubicBezTo>
                  <a:pt x="2865989" y="7491981"/>
                  <a:pt x="2876023" y="7495326"/>
                  <a:pt x="2889400" y="7495326"/>
                </a:cubicBezTo>
                <a:cubicBezTo>
                  <a:pt x="2889400" y="7481948"/>
                  <a:pt x="2896088" y="7475262"/>
                  <a:pt x="2909465" y="7475262"/>
                </a:cubicBezTo>
                <a:close/>
                <a:moveTo>
                  <a:pt x="2748941" y="7455194"/>
                </a:moveTo>
                <a:cubicBezTo>
                  <a:pt x="2735563" y="7455194"/>
                  <a:pt x="2725533" y="7461884"/>
                  <a:pt x="2718843" y="7475262"/>
                </a:cubicBezTo>
                <a:cubicBezTo>
                  <a:pt x="2712156" y="7488638"/>
                  <a:pt x="2702122" y="7502016"/>
                  <a:pt x="2688746" y="7515392"/>
                </a:cubicBezTo>
                <a:lnTo>
                  <a:pt x="2648616" y="7555520"/>
                </a:lnTo>
                <a:cubicBezTo>
                  <a:pt x="2635239" y="7595652"/>
                  <a:pt x="2625203" y="7615718"/>
                  <a:pt x="2618519" y="7615718"/>
                </a:cubicBezTo>
                <a:cubicBezTo>
                  <a:pt x="2611831" y="7615718"/>
                  <a:pt x="2601798" y="7622405"/>
                  <a:pt x="2588421" y="7635783"/>
                </a:cubicBezTo>
                <a:lnTo>
                  <a:pt x="2608483" y="7635783"/>
                </a:lnTo>
                <a:cubicBezTo>
                  <a:pt x="2635239" y="7609028"/>
                  <a:pt x="2655305" y="7588964"/>
                  <a:pt x="2668681" y="7575588"/>
                </a:cubicBezTo>
                <a:cubicBezTo>
                  <a:pt x="2708812" y="7522079"/>
                  <a:pt x="2735563" y="7488638"/>
                  <a:pt x="2748941" y="7475262"/>
                </a:cubicBezTo>
                <a:cubicBezTo>
                  <a:pt x="2762317" y="7461884"/>
                  <a:pt x="2762317" y="7455194"/>
                  <a:pt x="2748941" y="7455194"/>
                </a:cubicBezTo>
                <a:close/>
                <a:moveTo>
                  <a:pt x="2588421" y="7455194"/>
                </a:moveTo>
                <a:lnTo>
                  <a:pt x="2568352" y="7475262"/>
                </a:lnTo>
                <a:cubicBezTo>
                  <a:pt x="2554977" y="7488638"/>
                  <a:pt x="2548288" y="7495326"/>
                  <a:pt x="2548288" y="7495326"/>
                </a:cubicBezTo>
                <a:lnTo>
                  <a:pt x="2568352" y="7495326"/>
                </a:lnTo>
                <a:cubicBezTo>
                  <a:pt x="2581733" y="7481948"/>
                  <a:pt x="2588421" y="7468573"/>
                  <a:pt x="2588421" y="7455194"/>
                </a:cubicBezTo>
                <a:close/>
                <a:moveTo>
                  <a:pt x="2447963" y="7455194"/>
                </a:moveTo>
                <a:cubicBezTo>
                  <a:pt x="2421209" y="7468573"/>
                  <a:pt x="2411178" y="7478605"/>
                  <a:pt x="2417866" y="7485291"/>
                </a:cubicBezTo>
                <a:cubicBezTo>
                  <a:pt x="2424553" y="7491981"/>
                  <a:pt x="2421209" y="7508702"/>
                  <a:pt x="2407832" y="7535457"/>
                </a:cubicBezTo>
                <a:lnTo>
                  <a:pt x="2267375" y="7675913"/>
                </a:lnTo>
                <a:lnTo>
                  <a:pt x="2287440" y="7675913"/>
                </a:lnTo>
                <a:lnTo>
                  <a:pt x="2307504" y="7695978"/>
                </a:lnTo>
                <a:lnTo>
                  <a:pt x="2307504" y="7736109"/>
                </a:lnTo>
                <a:cubicBezTo>
                  <a:pt x="2280753" y="7749487"/>
                  <a:pt x="2274063" y="7756173"/>
                  <a:pt x="2287440" y="7756173"/>
                </a:cubicBezTo>
                <a:lnTo>
                  <a:pt x="2287440" y="7776240"/>
                </a:lnTo>
                <a:cubicBezTo>
                  <a:pt x="2300817" y="7749487"/>
                  <a:pt x="2314194" y="7729422"/>
                  <a:pt x="2327571" y="7716044"/>
                </a:cubicBezTo>
                <a:cubicBezTo>
                  <a:pt x="2354327" y="7689290"/>
                  <a:pt x="2367704" y="7675913"/>
                  <a:pt x="2367704" y="7675913"/>
                </a:cubicBezTo>
                <a:lnTo>
                  <a:pt x="2367704" y="7595652"/>
                </a:lnTo>
                <a:lnTo>
                  <a:pt x="2407832" y="7555520"/>
                </a:lnTo>
                <a:cubicBezTo>
                  <a:pt x="2407832" y="7542147"/>
                  <a:pt x="2414522" y="7535457"/>
                  <a:pt x="2427898" y="7535457"/>
                </a:cubicBezTo>
                <a:cubicBezTo>
                  <a:pt x="2427898" y="7522079"/>
                  <a:pt x="2431242" y="7515392"/>
                  <a:pt x="2437931" y="7515392"/>
                </a:cubicBezTo>
                <a:cubicBezTo>
                  <a:pt x="2444619" y="7515392"/>
                  <a:pt x="2447963" y="7508702"/>
                  <a:pt x="2447963" y="7495326"/>
                </a:cubicBezTo>
                <a:cubicBezTo>
                  <a:pt x="2447963" y="7481948"/>
                  <a:pt x="2447963" y="7475262"/>
                  <a:pt x="2447963" y="7475262"/>
                </a:cubicBezTo>
                <a:cubicBezTo>
                  <a:pt x="2447963" y="7475262"/>
                  <a:pt x="2454651" y="7475262"/>
                  <a:pt x="2468028" y="7475262"/>
                </a:cubicBezTo>
                <a:cubicBezTo>
                  <a:pt x="2468028" y="7475262"/>
                  <a:pt x="2468028" y="7468573"/>
                  <a:pt x="2468028" y="7455194"/>
                </a:cubicBezTo>
                <a:close/>
                <a:moveTo>
                  <a:pt x="321042" y="7455194"/>
                </a:moveTo>
                <a:cubicBezTo>
                  <a:pt x="321042" y="7468573"/>
                  <a:pt x="321042" y="7475262"/>
                  <a:pt x="321042" y="7475262"/>
                </a:cubicBezTo>
                <a:lnTo>
                  <a:pt x="300976" y="7475262"/>
                </a:lnTo>
                <a:cubicBezTo>
                  <a:pt x="300976" y="7461884"/>
                  <a:pt x="307665" y="7455194"/>
                  <a:pt x="321042" y="7455194"/>
                </a:cubicBezTo>
                <a:close/>
                <a:moveTo>
                  <a:pt x="7083045" y="7435131"/>
                </a:moveTo>
                <a:lnTo>
                  <a:pt x="7083045" y="7455194"/>
                </a:lnTo>
                <a:lnTo>
                  <a:pt x="7103109" y="7435131"/>
                </a:lnTo>
                <a:close/>
                <a:moveTo>
                  <a:pt x="4494623" y="7435131"/>
                </a:moveTo>
                <a:cubicBezTo>
                  <a:pt x="4481246" y="7435131"/>
                  <a:pt x="4477900" y="7438476"/>
                  <a:pt x="4484590" y="7445164"/>
                </a:cubicBezTo>
                <a:cubicBezTo>
                  <a:pt x="4491278" y="7451850"/>
                  <a:pt x="4497967" y="7455194"/>
                  <a:pt x="4504654" y="7455194"/>
                </a:cubicBezTo>
                <a:cubicBezTo>
                  <a:pt x="4511343" y="7455194"/>
                  <a:pt x="4514687" y="7448507"/>
                  <a:pt x="4514687" y="7435131"/>
                </a:cubicBezTo>
                <a:cubicBezTo>
                  <a:pt x="4514687" y="7435131"/>
                  <a:pt x="4507998" y="7435131"/>
                  <a:pt x="4494623" y="7435131"/>
                </a:cubicBezTo>
                <a:close/>
                <a:moveTo>
                  <a:pt x="4354165" y="7435131"/>
                </a:moveTo>
                <a:cubicBezTo>
                  <a:pt x="4367543" y="7435131"/>
                  <a:pt x="4370886" y="7438476"/>
                  <a:pt x="4364196" y="7445164"/>
                </a:cubicBezTo>
                <a:cubicBezTo>
                  <a:pt x="4357509" y="7451850"/>
                  <a:pt x="4354165" y="7455194"/>
                  <a:pt x="4354165" y="7455194"/>
                </a:cubicBezTo>
                <a:cubicBezTo>
                  <a:pt x="4354165" y="7455194"/>
                  <a:pt x="4354165" y="7448507"/>
                  <a:pt x="4354165" y="7435131"/>
                </a:cubicBezTo>
                <a:close/>
                <a:moveTo>
                  <a:pt x="3591684" y="7435131"/>
                </a:moveTo>
                <a:lnTo>
                  <a:pt x="3571620" y="7455194"/>
                </a:lnTo>
                <a:cubicBezTo>
                  <a:pt x="3571620" y="7455194"/>
                  <a:pt x="3578306" y="7455194"/>
                  <a:pt x="3591684" y="7455194"/>
                </a:cubicBezTo>
                <a:cubicBezTo>
                  <a:pt x="3591684" y="7441819"/>
                  <a:pt x="3591684" y="7435131"/>
                  <a:pt x="3591684" y="7435131"/>
                </a:cubicBezTo>
                <a:close/>
                <a:moveTo>
                  <a:pt x="3310772" y="7435131"/>
                </a:moveTo>
                <a:lnTo>
                  <a:pt x="3270641" y="7455194"/>
                </a:lnTo>
                <a:cubicBezTo>
                  <a:pt x="3270641" y="7468573"/>
                  <a:pt x="3270641" y="7481948"/>
                  <a:pt x="3270641" y="7495326"/>
                </a:cubicBezTo>
                <a:cubicBezTo>
                  <a:pt x="3284018" y="7495326"/>
                  <a:pt x="3290703" y="7495326"/>
                  <a:pt x="3290703" y="7495326"/>
                </a:cubicBezTo>
                <a:cubicBezTo>
                  <a:pt x="3290703" y="7495326"/>
                  <a:pt x="3290703" y="7488638"/>
                  <a:pt x="3290703" y="7475262"/>
                </a:cubicBezTo>
                <a:cubicBezTo>
                  <a:pt x="3277329" y="7475262"/>
                  <a:pt x="3277329" y="7471918"/>
                  <a:pt x="3290703" y="7465227"/>
                </a:cubicBezTo>
                <a:cubicBezTo>
                  <a:pt x="3304083" y="7458540"/>
                  <a:pt x="3310772" y="7448507"/>
                  <a:pt x="3310772" y="7435131"/>
                </a:cubicBezTo>
                <a:close/>
                <a:moveTo>
                  <a:pt x="2488093" y="7435131"/>
                </a:moveTo>
                <a:lnTo>
                  <a:pt x="2508157" y="7455194"/>
                </a:lnTo>
                <a:cubicBezTo>
                  <a:pt x="2508157" y="7455194"/>
                  <a:pt x="2508157" y="7448507"/>
                  <a:pt x="2508157" y="7435131"/>
                </a:cubicBezTo>
                <a:cubicBezTo>
                  <a:pt x="2508157" y="7435131"/>
                  <a:pt x="2501469" y="7435131"/>
                  <a:pt x="2488093" y="7435131"/>
                </a:cubicBezTo>
                <a:close/>
                <a:moveTo>
                  <a:pt x="772512" y="7435131"/>
                </a:moveTo>
                <a:cubicBezTo>
                  <a:pt x="779200" y="7435131"/>
                  <a:pt x="789234" y="7435131"/>
                  <a:pt x="802611" y="7435131"/>
                </a:cubicBezTo>
                <a:lnTo>
                  <a:pt x="782547" y="7455194"/>
                </a:lnTo>
                <a:cubicBezTo>
                  <a:pt x="769170" y="7455194"/>
                  <a:pt x="762479" y="7451850"/>
                  <a:pt x="762479" y="7445164"/>
                </a:cubicBezTo>
                <a:cubicBezTo>
                  <a:pt x="762479" y="7438476"/>
                  <a:pt x="765823" y="7435131"/>
                  <a:pt x="772512" y="7435131"/>
                </a:cubicBezTo>
                <a:close/>
                <a:moveTo>
                  <a:pt x="2949593" y="7415063"/>
                </a:moveTo>
                <a:cubicBezTo>
                  <a:pt x="2936217" y="7415063"/>
                  <a:pt x="2932873" y="7418410"/>
                  <a:pt x="2939563" y="7425096"/>
                </a:cubicBezTo>
                <a:cubicBezTo>
                  <a:pt x="2946250" y="7431786"/>
                  <a:pt x="2949593" y="7435131"/>
                  <a:pt x="2949593" y="7435131"/>
                </a:cubicBezTo>
                <a:close/>
                <a:moveTo>
                  <a:pt x="3275029" y="7402525"/>
                </a:moveTo>
                <a:cubicBezTo>
                  <a:pt x="3268757" y="7402525"/>
                  <a:pt x="3260606" y="7410047"/>
                  <a:pt x="3250572" y="7425096"/>
                </a:cubicBezTo>
                <a:cubicBezTo>
                  <a:pt x="3237195" y="7445164"/>
                  <a:pt x="3227165" y="7455194"/>
                  <a:pt x="3220475" y="7455194"/>
                </a:cubicBezTo>
                <a:cubicBezTo>
                  <a:pt x="3213787" y="7455194"/>
                  <a:pt x="3210444" y="7461884"/>
                  <a:pt x="3210444" y="7475262"/>
                </a:cubicBezTo>
                <a:cubicBezTo>
                  <a:pt x="3210444" y="7488638"/>
                  <a:pt x="3213787" y="7491981"/>
                  <a:pt x="3220475" y="7485291"/>
                </a:cubicBezTo>
                <a:cubicBezTo>
                  <a:pt x="3227165" y="7478605"/>
                  <a:pt x="3237195" y="7468573"/>
                  <a:pt x="3250572" y="7455194"/>
                </a:cubicBezTo>
                <a:cubicBezTo>
                  <a:pt x="3277329" y="7428442"/>
                  <a:pt x="3287362" y="7411720"/>
                  <a:pt x="3280670" y="7405033"/>
                </a:cubicBezTo>
                <a:cubicBezTo>
                  <a:pt x="3278999" y="7403357"/>
                  <a:pt x="3277120" y="7402525"/>
                  <a:pt x="3275029" y="7402525"/>
                </a:cubicBezTo>
                <a:close/>
                <a:moveTo>
                  <a:pt x="4374229" y="7394998"/>
                </a:moveTo>
                <a:lnTo>
                  <a:pt x="4394293" y="7394998"/>
                </a:lnTo>
                <a:cubicBezTo>
                  <a:pt x="4394293" y="7408376"/>
                  <a:pt x="4394293" y="7415063"/>
                  <a:pt x="4394293" y="7415063"/>
                </a:cubicBezTo>
                <a:cubicBezTo>
                  <a:pt x="4380917" y="7415063"/>
                  <a:pt x="4374229" y="7415063"/>
                  <a:pt x="4374229" y="7415063"/>
                </a:cubicBezTo>
                <a:cubicBezTo>
                  <a:pt x="4374229" y="7415063"/>
                  <a:pt x="4374229" y="7408376"/>
                  <a:pt x="4374229" y="7394998"/>
                </a:cubicBezTo>
                <a:close/>
                <a:moveTo>
                  <a:pt x="762479" y="7394998"/>
                </a:moveTo>
                <a:lnTo>
                  <a:pt x="782547" y="7394998"/>
                </a:lnTo>
                <a:cubicBezTo>
                  <a:pt x="782547" y="7408376"/>
                  <a:pt x="762479" y="7428442"/>
                  <a:pt x="722348" y="7455194"/>
                </a:cubicBezTo>
                <a:lnTo>
                  <a:pt x="702284" y="7435131"/>
                </a:lnTo>
                <a:cubicBezTo>
                  <a:pt x="702284" y="7435131"/>
                  <a:pt x="708972" y="7435131"/>
                  <a:pt x="722348" y="7435131"/>
                </a:cubicBezTo>
                <a:close/>
                <a:moveTo>
                  <a:pt x="441436" y="7394998"/>
                </a:moveTo>
                <a:cubicBezTo>
                  <a:pt x="441436" y="7394998"/>
                  <a:pt x="448123" y="7394998"/>
                  <a:pt x="461501" y="7394998"/>
                </a:cubicBezTo>
                <a:cubicBezTo>
                  <a:pt x="461501" y="7394998"/>
                  <a:pt x="461501" y="7401688"/>
                  <a:pt x="461501" y="7415063"/>
                </a:cubicBezTo>
                <a:cubicBezTo>
                  <a:pt x="461501" y="7428442"/>
                  <a:pt x="461501" y="7435131"/>
                  <a:pt x="461501" y="7435131"/>
                </a:cubicBezTo>
                <a:lnTo>
                  <a:pt x="461501" y="7455194"/>
                </a:lnTo>
                <a:cubicBezTo>
                  <a:pt x="448123" y="7441819"/>
                  <a:pt x="421369" y="7455194"/>
                  <a:pt x="381237" y="7495326"/>
                </a:cubicBezTo>
                <a:cubicBezTo>
                  <a:pt x="381237" y="7508702"/>
                  <a:pt x="371208" y="7515392"/>
                  <a:pt x="351140" y="7515392"/>
                </a:cubicBezTo>
                <a:cubicBezTo>
                  <a:pt x="331076" y="7515392"/>
                  <a:pt x="327733" y="7508702"/>
                  <a:pt x="341109" y="7495326"/>
                </a:cubicBezTo>
                <a:cubicBezTo>
                  <a:pt x="354484" y="7495326"/>
                  <a:pt x="361173" y="7491981"/>
                  <a:pt x="361173" y="7485291"/>
                </a:cubicBezTo>
                <a:cubicBezTo>
                  <a:pt x="361173" y="7478605"/>
                  <a:pt x="361173" y="7475262"/>
                  <a:pt x="361173" y="7475262"/>
                </a:cubicBezTo>
                <a:cubicBezTo>
                  <a:pt x="347797" y="7461884"/>
                  <a:pt x="347797" y="7448507"/>
                  <a:pt x="361173" y="7435131"/>
                </a:cubicBezTo>
                <a:cubicBezTo>
                  <a:pt x="374551" y="7421753"/>
                  <a:pt x="387928" y="7415063"/>
                  <a:pt x="401305" y="7415063"/>
                </a:cubicBezTo>
                <a:cubicBezTo>
                  <a:pt x="414681" y="7415063"/>
                  <a:pt x="424712" y="7415063"/>
                  <a:pt x="431403" y="7415063"/>
                </a:cubicBezTo>
                <a:cubicBezTo>
                  <a:pt x="438090" y="7415063"/>
                  <a:pt x="441436" y="7411720"/>
                  <a:pt x="441436" y="7405033"/>
                </a:cubicBezTo>
                <a:cubicBezTo>
                  <a:pt x="441436" y="7398345"/>
                  <a:pt x="441436" y="7394998"/>
                  <a:pt x="441436" y="7394998"/>
                </a:cubicBezTo>
                <a:close/>
                <a:moveTo>
                  <a:pt x="6400824" y="7374934"/>
                </a:moveTo>
                <a:cubicBezTo>
                  <a:pt x="6400824" y="7388312"/>
                  <a:pt x="6397481" y="7394998"/>
                  <a:pt x="6390791" y="7394998"/>
                </a:cubicBezTo>
                <a:cubicBezTo>
                  <a:pt x="6384103" y="7394998"/>
                  <a:pt x="6384103" y="7391655"/>
                  <a:pt x="6390791" y="7384965"/>
                </a:cubicBezTo>
                <a:cubicBezTo>
                  <a:pt x="6397481" y="7378279"/>
                  <a:pt x="6400824" y="7374934"/>
                  <a:pt x="6400824" y="7374934"/>
                </a:cubicBezTo>
                <a:close/>
                <a:moveTo>
                  <a:pt x="3712077" y="7374934"/>
                </a:moveTo>
                <a:cubicBezTo>
                  <a:pt x="3698699" y="7374934"/>
                  <a:pt x="3692009" y="7381622"/>
                  <a:pt x="3692009" y="7394998"/>
                </a:cubicBezTo>
                <a:lnTo>
                  <a:pt x="3712077" y="7394998"/>
                </a:lnTo>
                <a:lnTo>
                  <a:pt x="3732140" y="7394998"/>
                </a:lnTo>
                <a:cubicBezTo>
                  <a:pt x="3732140" y="7381622"/>
                  <a:pt x="3725454" y="7374934"/>
                  <a:pt x="3712077" y="7374934"/>
                </a:cubicBezTo>
                <a:close/>
                <a:moveTo>
                  <a:pt x="2789071" y="7374934"/>
                </a:moveTo>
                <a:cubicBezTo>
                  <a:pt x="2775695" y="7401688"/>
                  <a:pt x="2769007" y="7421753"/>
                  <a:pt x="2769007" y="7435131"/>
                </a:cubicBezTo>
                <a:lnTo>
                  <a:pt x="2809136" y="7415063"/>
                </a:lnTo>
                <a:close/>
                <a:moveTo>
                  <a:pt x="3739666" y="7367408"/>
                </a:moveTo>
                <a:cubicBezTo>
                  <a:pt x="3737995" y="7369081"/>
                  <a:pt x="3738831" y="7374934"/>
                  <a:pt x="3742174" y="7384965"/>
                </a:cubicBezTo>
                <a:cubicBezTo>
                  <a:pt x="3748862" y="7405033"/>
                  <a:pt x="3752204" y="7415063"/>
                  <a:pt x="3752204" y="7415063"/>
                </a:cubicBezTo>
                <a:cubicBezTo>
                  <a:pt x="3752204" y="7428442"/>
                  <a:pt x="3752204" y="7435131"/>
                  <a:pt x="3752204" y="7435131"/>
                </a:cubicBezTo>
                <a:cubicBezTo>
                  <a:pt x="3765585" y="7435131"/>
                  <a:pt x="3772272" y="7431786"/>
                  <a:pt x="3772272" y="7425096"/>
                </a:cubicBezTo>
                <a:cubicBezTo>
                  <a:pt x="3772272" y="7418410"/>
                  <a:pt x="3772272" y="7408376"/>
                  <a:pt x="3772272" y="7394998"/>
                </a:cubicBezTo>
                <a:cubicBezTo>
                  <a:pt x="3758895" y="7381622"/>
                  <a:pt x="3752204" y="7374934"/>
                  <a:pt x="3752204" y="7374934"/>
                </a:cubicBezTo>
                <a:cubicBezTo>
                  <a:pt x="3745518" y="7368244"/>
                  <a:pt x="3741339" y="7365738"/>
                  <a:pt x="3739666" y="7367408"/>
                </a:cubicBezTo>
                <a:close/>
                <a:moveTo>
                  <a:pt x="3646864" y="7364901"/>
                </a:moveTo>
                <a:cubicBezTo>
                  <a:pt x="3643520" y="7364901"/>
                  <a:pt x="3638503" y="7368244"/>
                  <a:pt x="3631814" y="7374934"/>
                </a:cubicBezTo>
                <a:cubicBezTo>
                  <a:pt x="3618437" y="7388312"/>
                  <a:pt x="3618437" y="7394998"/>
                  <a:pt x="3631814" y="7394998"/>
                </a:cubicBezTo>
                <a:lnTo>
                  <a:pt x="3651881" y="7374934"/>
                </a:lnTo>
                <a:cubicBezTo>
                  <a:pt x="3651881" y="7368244"/>
                  <a:pt x="3650207" y="7364901"/>
                  <a:pt x="3646864" y="7364901"/>
                </a:cubicBezTo>
                <a:close/>
                <a:moveTo>
                  <a:pt x="1183850" y="7359885"/>
                </a:moveTo>
                <a:cubicBezTo>
                  <a:pt x="1187195" y="7359885"/>
                  <a:pt x="1190539" y="7361557"/>
                  <a:pt x="1193882" y="7364901"/>
                </a:cubicBezTo>
                <a:cubicBezTo>
                  <a:pt x="1200573" y="7371591"/>
                  <a:pt x="1197229" y="7374934"/>
                  <a:pt x="1183850" y="7374934"/>
                </a:cubicBezTo>
                <a:cubicBezTo>
                  <a:pt x="1183850" y="7388312"/>
                  <a:pt x="1183850" y="7394998"/>
                  <a:pt x="1183850" y="7394998"/>
                </a:cubicBezTo>
                <a:cubicBezTo>
                  <a:pt x="1183850" y="7394998"/>
                  <a:pt x="1177162" y="7388312"/>
                  <a:pt x="1163784" y="7374934"/>
                </a:cubicBezTo>
                <a:cubicBezTo>
                  <a:pt x="1163784" y="7374934"/>
                  <a:pt x="1167129" y="7371591"/>
                  <a:pt x="1173818" y="7364901"/>
                </a:cubicBezTo>
                <a:cubicBezTo>
                  <a:pt x="1177162" y="7361557"/>
                  <a:pt x="1180506" y="7359885"/>
                  <a:pt x="1183850" y="7359885"/>
                </a:cubicBezTo>
                <a:close/>
                <a:moveTo>
                  <a:pt x="3569112" y="7342326"/>
                </a:moveTo>
                <a:cubicBezTo>
                  <a:pt x="3564093" y="7344001"/>
                  <a:pt x="3558242" y="7348181"/>
                  <a:pt x="3551555" y="7354867"/>
                </a:cubicBezTo>
                <a:cubicBezTo>
                  <a:pt x="3538176" y="7368247"/>
                  <a:pt x="3531488" y="7381622"/>
                  <a:pt x="3531488" y="7394998"/>
                </a:cubicBezTo>
                <a:lnTo>
                  <a:pt x="3471292" y="7455194"/>
                </a:lnTo>
                <a:cubicBezTo>
                  <a:pt x="3431161" y="7481948"/>
                  <a:pt x="3411097" y="7495326"/>
                  <a:pt x="3411097" y="7495326"/>
                </a:cubicBezTo>
                <a:cubicBezTo>
                  <a:pt x="3411097" y="7522079"/>
                  <a:pt x="3437848" y="7508702"/>
                  <a:pt x="3491356" y="7455194"/>
                </a:cubicBezTo>
                <a:cubicBezTo>
                  <a:pt x="3558242" y="7388312"/>
                  <a:pt x="3588340" y="7351524"/>
                  <a:pt x="3581652" y="7344838"/>
                </a:cubicBezTo>
                <a:cubicBezTo>
                  <a:pt x="3578308" y="7341493"/>
                  <a:pt x="3574126" y="7340657"/>
                  <a:pt x="3569112" y="7342326"/>
                </a:cubicBezTo>
                <a:close/>
                <a:moveTo>
                  <a:pt x="6400824" y="7334803"/>
                </a:moveTo>
                <a:lnTo>
                  <a:pt x="6420889" y="7334803"/>
                </a:lnTo>
                <a:cubicBezTo>
                  <a:pt x="6420889" y="7334803"/>
                  <a:pt x="6420889" y="7341493"/>
                  <a:pt x="6420889" y="7354867"/>
                </a:cubicBezTo>
                <a:close/>
                <a:moveTo>
                  <a:pt x="4414362" y="7334803"/>
                </a:moveTo>
                <a:lnTo>
                  <a:pt x="4434426" y="7334803"/>
                </a:lnTo>
                <a:cubicBezTo>
                  <a:pt x="4447803" y="7334803"/>
                  <a:pt x="4447803" y="7341493"/>
                  <a:pt x="4434426" y="7354867"/>
                </a:cubicBezTo>
                <a:lnTo>
                  <a:pt x="4414362" y="7354867"/>
                </a:lnTo>
                <a:cubicBezTo>
                  <a:pt x="4427738" y="7354867"/>
                  <a:pt x="4427738" y="7348181"/>
                  <a:pt x="4414362" y="7334803"/>
                </a:cubicBezTo>
                <a:close/>
                <a:moveTo>
                  <a:pt x="3130183" y="7334803"/>
                </a:moveTo>
                <a:cubicBezTo>
                  <a:pt x="3103430" y="7334803"/>
                  <a:pt x="3096742" y="7341493"/>
                  <a:pt x="3110118" y="7354867"/>
                </a:cubicBezTo>
                <a:cubicBezTo>
                  <a:pt x="3110118" y="7354867"/>
                  <a:pt x="3113462" y="7354867"/>
                  <a:pt x="3120150" y="7354867"/>
                </a:cubicBezTo>
                <a:cubicBezTo>
                  <a:pt x="3126839" y="7354867"/>
                  <a:pt x="3130183" y="7348181"/>
                  <a:pt x="3130183" y="7334803"/>
                </a:cubicBezTo>
                <a:close/>
                <a:moveTo>
                  <a:pt x="3029855" y="7334803"/>
                </a:moveTo>
                <a:cubicBezTo>
                  <a:pt x="2989724" y="7334803"/>
                  <a:pt x="2969660" y="7348181"/>
                  <a:pt x="2969660" y="7374934"/>
                </a:cubicBezTo>
                <a:cubicBezTo>
                  <a:pt x="2969660" y="7401688"/>
                  <a:pt x="2983037" y="7394998"/>
                  <a:pt x="3009791" y="7354867"/>
                </a:cubicBezTo>
                <a:close/>
                <a:moveTo>
                  <a:pt x="923001" y="7334803"/>
                </a:moveTo>
                <a:cubicBezTo>
                  <a:pt x="949754" y="7334803"/>
                  <a:pt x="963133" y="7341493"/>
                  <a:pt x="963133" y="7354867"/>
                </a:cubicBezTo>
                <a:cubicBezTo>
                  <a:pt x="976509" y="7368247"/>
                  <a:pt x="979853" y="7374934"/>
                  <a:pt x="973165" y="7374934"/>
                </a:cubicBezTo>
                <a:cubicBezTo>
                  <a:pt x="966476" y="7374934"/>
                  <a:pt x="963133" y="7374934"/>
                  <a:pt x="963133" y="7374934"/>
                </a:cubicBezTo>
                <a:lnTo>
                  <a:pt x="963133" y="7394998"/>
                </a:lnTo>
                <a:cubicBezTo>
                  <a:pt x="976509" y="7394998"/>
                  <a:pt x="976509" y="7401688"/>
                  <a:pt x="963133" y="7415063"/>
                </a:cubicBezTo>
                <a:cubicBezTo>
                  <a:pt x="963133" y="7415063"/>
                  <a:pt x="959789" y="7418410"/>
                  <a:pt x="953098" y="7425096"/>
                </a:cubicBezTo>
                <a:cubicBezTo>
                  <a:pt x="946412" y="7431786"/>
                  <a:pt x="949754" y="7435131"/>
                  <a:pt x="963133" y="7435131"/>
                </a:cubicBezTo>
                <a:lnTo>
                  <a:pt x="943067" y="7435131"/>
                </a:lnTo>
                <a:cubicBezTo>
                  <a:pt x="943067" y="7435131"/>
                  <a:pt x="939725" y="7438476"/>
                  <a:pt x="933034" y="7445164"/>
                </a:cubicBezTo>
                <a:cubicBezTo>
                  <a:pt x="926345" y="7451850"/>
                  <a:pt x="916314" y="7455194"/>
                  <a:pt x="902937" y="7455194"/>
                </a:cubicBezTo>
                <a:lnTo>
                  <a:pt x="882870" y="7475262"/>
                </a:lnTo>
                <a:cubicBezTo>
                  <a:pt x="882870" y="7488638"/>
                  <a:pt x="872840" y="7508702"/>
                  <a:pt x="852773" y="7535457"/>
                </a:cubicBezTo>
                <a:cubicBezTo>
                  <a:pt x="832708" y="7562211"/>
                  <a:pt x="815987" y="7575588"/>
                  <a:pt x="802611" y="7575588"/>
                </a:cubicBezTo>
                <a:lnTo>
                  <a:pt x="822675" y="7555520"/>
                </a:lnTo>
                <a:lnTo>
                  <a:pt x="822675" y="7515392"/>
                </a:lnTo>
                <a:lnTo>
                  <a:pt x="802611" y="7515392"/>
                </a:lnTo>
                <a:cubicBezTo>
                  <a:pt x="802611" y="7502016"/>
                  <a:pt x="799265" y="7495326"/>
                  <a:pt x="792576" y="7495326"/>
                </a:cubicBezTo>
                <a:cubicBezTo>
                  <a:pt x="785890" y="7495326"/>
                  <a:pt x="782547" y="7502016"/>
                  <a:pt x="782547" y="7515392"/>
                </a:cubicBezTo>
                <a:cubicBezTo>
                  <a:pt x="782547" y="7542147"/>
                  <a:pt x="762479" y="7568901"/>
                  <a:pt x="722348" y="7595652"/>
                </a:cubicBezTo>
                <a:cubicBezTo>
                  <a:pt x="722348" y="7595652"/>
                  <a:pt x="722348" y="7592309"/>
                  <a:pt x="722348" y="7585619"/>
                </a:cubicBezTo>
                <a:cubicBezTo>
                  <a:pt x="722348" y="7578931"/>
                  <a:pt x="722348" y="7568901"/>
                  <a:pt x="722348" y="7555520"/>
                </a:cubicBezTo>
                <a:cubicBezTo>
                  <a:pt x="722348" y="7542147"/>
                  <a:pt x="715661" y="7542147"/>
                  <a:pt x="702284" y="7555520"/>
                </a:cubicBezTo>
                <a:lnTo>
                  <a:pt x="662153" y="7555520"/>
                </a:lnTo>
                <a:cubicBezTo>
                  <a:pt x="662153" y="7528769"/>
                  <a:pt x="662153" y="7515392"/>
                  <a:pt x="662153" y="7515392"/>
                </a:cubicBezTo>
                <a:cubicBezTo>
                  <a:pt x="662153" y="7515392"/>
                  <a:pt x="668840" y="7515392"/>
                  <a:pt x="682218" y="7515392"/>
                </a:cubicBezTo>
                <a:cubicBezTo>
                  <a:pt x="682218" y="7528769"/>
                  <a:pt x="685561" y="7535457"/>
                  <a:pt x="692251" y="7535457"/>
                </a:cubicBezTo>
                <a:cubicBezTo>
                  <a:pt x="698941" y="7535457"/>
                  <a:pt x="708972" y="7535457"/>
                  <a:pt x="722348" y="7535457"/>
                </a:cubicBezTo>
                <a:lnTo>
                  <a:pt x="762479" y="7515392"/>
                </a:lnTo>
                <a:cubicBezTo>
                  <a:pt x="789234" y="7488638"/>
                  <a:pt x="809298" y="7481948"/>
                  <a:pt x="822675" y="7495326"/>
                </a:cubicBezTo>
                <a:lnTo>
                  <a:pt x="822675" y="7475262"/>
                </a:lnTo>
                <a:cubicBezTo>
                  <a:pt x="809298" y="7461884"/>
                  <a:pt x="815987" y="7441819"/>
                  <a:pt x="842742" y="7415063"/>
                </a:cubicBezTo>
                <a:cubicBezTo>
                  <a:pt x="869495" y="7388312"/>
                  <a:pt x="889559" y="7381622"/>
                  <a:pt x="902937" y="7394998"/>
                </a:cubicBezTo>
                <a:lnTo>
                  <a:pt x="902937" y="7374934"/>
                </a:lnTo>
                <a:cubicBezTo>
                  <a:pt x="902937" y="7361557"/>
                  <a:pt x="902937" y="7351524"/>
                  <a:pt x="902937" y="7344838"/>
                </a:cubicBezTo>
                <a:cubicBezTo>
                  <a:pt x="902937" y="7338148"/>
                  <a:pt x="909623" y="7334803"/>
                  <a:pt x="923001" y="7334803"/>
                </a:cubicBezTo>
                <a:close/>
                <a:moveTo>
                  <a:pt x="3591684" y="7314737"/>
                </a:moveTo>
                <a:cubicBezTo>
                  <a:pt x="3591684" y="7314737"/>
                  <a:pt x="3591684" y="7318084"/>
                  <a:pt x="3591684" y="7324770"/>
                </a:cubicBezTo>
                <a:cubicBezTo>
                  <a:pt x="3591684" y="7331460"/>
                  <a:pt x="3591684" y="7334803"/>
                  <a:pt x="3591684" y="7334803"/>
                </a:cubicBezTo>
                <a:cubicBezTo>
                  <a:pt x="3605061" y="7334803"/>
                  <a:pt x="3611749" y="7328117"/>
                  <a:pt x="3611749" y="7314737"/>
                </a:cubicBezTo>
                <a:close/>
                <a:moveTo>
                  <a:pt x="2688746" y="7314737"/>
                </a:moveTo>
                <a:cubicBezTo>
                  <a:pt x="2688746" y="7314737"/>
                  <a:pt x="2682058" y="7328117"/>
                  <a:pt x="2668681" y="7354867"/>
                </a:cubicBezTo>
                <a:cubicBezTo>
                  <a:pt x="2661993" y="7368244"/>
                  <a:pt x="2655305" y="7378279"/>
                  <a:pt x="2648616" y="7384965"/>
                </a:cubicBezTo>
                <a:lnTo>
                  <a:pt x="2658649" y="7379950"/>
                </a:lnTo>
                <a:cubicBezTo>
                  <a:pt x="2665337" y="7376606"/>
                  <a:pt x="2668681" y="7374934"/>
                  <a:pt x="2668681" y="7374934"/>
                </a:cubicBezTo>
                <a:cubicBezTo>
                  <a:pt x="2708812" y="7334803"/>
                  <a:pt x="2715499" y="7314737"/>
                  <a:pt x="2688746" y="7314737"/>
                </a:cubicBezTo>
                <a:close/>
                <a:moveTo>
                  <a:pt x="3712077" y="7294672"/>
                </a:moveTo>
                <a:cubicBezTo>
                  <a:pt x="3698699" y="7321427"/>
                  <a:pt x="3685322" y="7328117"/>
                  <a:pt x="3671945" y="7314737"/>
                </a:cubicBezTo>
                <a:lnTo>
                  <a:pt x="3671945" y="7334803"/>
                </a:lnTo>
                <a:lnTo>
                  <a:pt x="3671945" y="7354867"/>
                </a:lnTo>
                <a:lnTo>
                  <a:pt x="3692009" y="7354867"/>
                </a:lnTo>
                <a:cubicBezTo>
                  <a:pt x="3692009" y="7341493"/>
                  <a:pt x="3695355" y="7338148"/>
                  <a:pt x="3702043" y="7344838"/>
                </a:cubicBezTo>
                <a:cubicBezTo>
                  <a:pt x="3708733" y="7351524"/>
                  <a:pt x="3712077" y="7348181"/>
                  <a:pt x="3712077" y="7334803"/>
                </a:cubicBezTo>
                <a:lnTo>
                  <a:pt x="3732140" y="7314737"/>
                </a:lnTo>
                <a:lnTo>
                  <a:pt x="3732140" y="7294672"/>
                </a:lnTo>
                <a:close/>
                <a:moveTo>
                  <a:pt x="3431161" y="7294672"/>
                </a:moveTo>
                <a:cubicBezTo>
                  <a:pt x="3417784" y="7308049"/>
                  <a:pt x="3411097" y="7314737"/>
                  <a:pt x="3411097" y="7314737"/>
                </a:cubicBezTo>
                <a:lnTo>
                  <a:pt x="3391030" y="7314737"/>
                </a:lnTo>
                <a:close/>
                <a:moveTo>
                  <a:pt x="1244048" y="7294672"/>
                </a:moveTo>
                <a:lnTo>
                  <a:pt x="1264112" y="7294672"/>
                </a:lnTo>
                <a:cubicBezTo>
                  <a:pt x="1250734" y="7321427"/>
                  <a:pt x="1237356" y="7334803"/>
                  <a:pt x="1223981" y="7334803"/>
                </a:cubicBezTo>
                <a:cubicBezTo>
                  <a:pt x="1223981" y="7321427"/>
                  <a:pt x="1230670" y="7308049"/>
                  <a:pt x="1244048" y="7294672"/>
                </a:cubicBezTo>
                <a:close/>
                <a:moveTo>
                  <a:pt x="963133" y="7294672"/>
                </a:moveTo>
                <a:lnTo>
                  <a:pt x="983197" y="7294672"/>
                </a:lnTo>
                <a:lnTo>
                  <a:pt x="983197" y="7314737"/>
                </a:lnTo>
                <a:cubicBezTo>
                  <a:pt x="983197" y="7314737"/>
                  <a:pt x="976509" y="7314737"/>
                  <a:pt x="963133" y="7314737"/>
                </a:cubicBezTo>
                <a:cubicBezTo>
                  <a:pt x="963133" y="7301362"/>
                  <a:pt x="963133" y="7294672"/>
                  <a:pt x="963133" y="7294672"/>
                </a:cubicBezTo>
                <a:close/>
                <a:moveTo>
                  <a:pt x="3631814" y="7274608"/>
                </a:moveTo>
                <a:cubicBezTo>
                  <a:pt x="3618437" y="7287986"/>
                  <a:pt x="3618437" y="7294672"/>
                  <a:pt x="3631814" y="7294672"/>
                </a:cubicBezTo>
                <a:cubicBezTo>
                  <a:pt x="3645191" y="7294672"/>
                  <a:pt x="3651881" y="7287986"/>
                  <a:pt x="3651881" y="7274608"/>
                </a:cubicBezTo>
                <a:cubicBezTo>
                  <a:pt x="3638501" y="7274608"/>
                  <a:pt x="3631814" y="7274608"/>
                  <a:pt x="3631814" y="7274608"/>
                </a:cubicBezTo>
                <a:close/>
                <a:moveTo>
                  <a:pt x="2628552" y="7274608"/>
                </a:moveTo>
                <a:cubicBezTo>
                  <a:pt x="2635239" y="7274608"/>
                  <a:pt x="2638585" y="7277951"/>
                  <a:pt x="2638585" y="7284639"/>
                </a:cubicBezTo>
                <a:lnTo>
                  <a:pt x="2637671" y="7289202"/>
                </a:lnTo>
                <a:lnTo>
                  <a:pt x="2622817" y="7281772"/>
                </a:lnTo>
                <a:close/>
                <a:moveTo>
                  <a:pt x="2743927" y="7264574"/>
                </a:moveTo>
                <a:cubicBezTo>
                  <a:pt x="2740583" y="7264574"/>
                  <a:pt x="2735563" y="7267918"/>
                  <a:pt x="2728876" y="7274608"/>
                </a:cubicBezTo>
                <a:lnTo>
                  <a:pt x="2728876" y="7294672"/>
                </a:lnTo>
                <a:cubicBezTo>
                  <a:pt x="2742253" y="7294672"/>
                  <a:pt x="2748941" y="7287986"/>
                  <a:pt x="2748941" y="7274608"/>
                </a:cubicBezTo>
                <a:cubicBezTo>
                  <a:pt x="2748941" y="7267918"/>
                  <a:pt x="2747271" y="7264574"/>
                  <a:pt x="2743927" y="7264574"/>
                </a:cubicBezTo>
                <a:close/>
                <a:moveTo>
                  <a:pt x="4815666" y="7254542"/>
                </a:moveTo>
                <a:lnTo>
                  <a:pt x="4795602" y="7274608"/>
                </a:lnTo>
                <a:cubicBezTo>
                  <a:pt x="4795602" y="7287986"/>
                  <a:pt x="4802289" y="7287986"/>
                  <a:pt x="4815666" y="7274608"/>
                </a:cubicBezTo>
                <a:close/>
                <a:moveTo>
                  <a:pt x="3069989" y="7254542"/>
                </a:moveTo>
                <a:lnTo>
                  <a:pt x="3029855" y="7314737"/>
                </a:lnTo>
                <a:lnTo>
                  <a:pt x="3069989" y="7274608"/>
                </a:lnTo>
                <a:close/>
                <a:moveTo>
                  <a:pt x="2327571" y="7254542"/>
                </a:moveTo>
                <a:lnTo>
                  <a:pt x="2327571" y="7274608"/>
                </a:lnTo>
                <a:lnTo>
                  <a:pt x="2307504" y="7294672"/>
                </a:lnTo>
                <a:cubicBezTo>
                  <a:pt x="2307504" y="7281296"/>
                  <a:pt x="2314194" y="7267921"/>
                  <a:pt x="2327571" y="7254542"/>
                </a:cubicBezTo>
                <a:close/>
                <a:moveTo>
                  <a:pt x="882870" y="7254542"/>
                </a:moveTo>
                <a:cubicBezTo>
                  <a:pt x="896246" y="7254542"/>
                  <a:pt x="899594" y="7257888"/>
                  <a:pt x="892904" y="7264574"/>
                </a:cubicBezTo>
                <a:cubicBezTo>
                  <a:pt x="886217" y="7271264"/>
                  <a:pt x="876183" y="7281296"/>
                  <a:pt x="862806" y="7294672"/>
                </a:cubicBezTo>
                <a:lnTo>
                  <a:pt x="862806" y="7334803"/>
                </a:lnTo>
                <a:lnTo>
                  <a:pt x="882870" y="7374934"/>
                </a:lnTo>
                <a:cubicBezTo>
                  <a:pt x="856119" y="7374934"/>
                  <a:pt x="829365" y="7374934"/>
                  <a:pt x="802611" y="7374934"/>
                </a:cubicBezTo>
                <a:lnTo>
                  <a:pt x="742412" y="7374934"/>
                </a:lnTo>
                <a:lnTo>
                  <a:pt x="742412" y="7354867"/>
                </a:lnTo>
                <a:lnTo>
                  <a:pt x="782547" y="7354867"/>
                </a:lnTo>
                <a:cubicBezTo>
                  <a:pt x="782547" y="7341493"/>
                  <a:pt x="785890" y="7334803"/>
                  <a:pt x="792576" y="7334803"/>
                </a:cubicBezTo>
                <a:cubicBezTo>
                  <a:pt x="799265" y="7334803"/>
                  <a:pt x="809298" y="7334803"/>
                  <a:pt x="822675" y="7334803"/>
                </a:cubicBezTo>
                <a:lnTo>
                  <a:pt x="802611" y="7314737"/>
                </a:lnTo>
                <a:lnTo>
                  <a:pt x="802611" y="7294672"/>
                </a:lnTo>
                <a:lnTo>
                  <a:pt x="822675" y="7274608"/>
                </a:lnTo>
                <a:close/>
                <a:moveTo>
                  <a:pt x="3394374" y="7244510"/>
                </a:moveTo>
                <a:lnTo>
                  <a:pt x="3386017" y="7254542"/>
                </a:lnTo>
                <a:cubicBezTo>
                  <a:pt x="3375981" y="7264574"/>
                  <a:pt x="3364278" y="7274608"/>
                  <a:pt x="3350901" y="7284639"/>
                </a:cubicBezTo>
                <a:lnTo>
                  <a:pt x="3346676" y="7288336"/>
                </a:lnTo>
                <a:lnTo>
                  <a:pt x="3360934" y="7264574"/>
                </a:lnTo>
                <a:close/>
                <a:moveTo>
                  <a:pt x="6521217" y="7234477"/>
                </a:moveTo>
                <a:lnTo>
                  <a:pt x="6521217" y="7254542"/>
                </a:lnTo>
                <a:cubicBezTo>
                  <a:pt x="6534591" y="7241165"/>
                  <a:pt x="6527905" y="7261231"/>
                  <a:pt x="6501151" y="7314737"/>
                </a:cubicBezTo>
                <a:cubicBezTo>
                  <a:pt x="6487773" y="7341493"/>
                  <a:pt x="6481086" y="7361557"/>
                  <a:pt x="6481086" y="7374934"/>
                </a:cubicBezTo>
                <a:lnTo>
                  <a:pt x="6440955" y="7394998"/>
                </a:lnTo>
                <a:cubicBezTo>
                  <a:pt x="6440955" y="7394998"/>
                  <a:pt x="6440955" y="7391655"/>
                  <a:pt x="6440955" y="7384965"/>
                </a:cubicBezTo>
                <a:cubicBezTo>
                  <a:pt x="6440955" y="7378279"/>
                  <a:pt x="6454332" y="7348181"/>
                  <a:pt x="6481086" y="7294672"/>
                </a:cubicBezTo>
                <a:cubicBezTo>
                  <a:pt x="6494461" y="7267921"/>
                  <a:pt x="6507841" y="7247855"/>
                  <a:pt x="6521217" y="7234477"/>
                </a:cubicBezTo>
                <a:close/>
                <a:moveTo>
                  <a:pt x="5337362" y="7234477"/>
                </a:moveTo>
                <a:cubicBezTo>
                  <a:pt x="5350739" y="7234477"/>
                  <a:pt x="5350739" y="7241165"/>
                  <a:pt x="5337362" y="7254542"/>
                </a:cubicBezTo>
                <a:lnTo>
                  <a:pt x="5317298" y="7254542"/>
                </a:lnTo>
                <a:cubicBezTo>
                  <a:pt x="5317298" y="7241165"/>
                  <a:pt x="5323985" y="7234477"/>
                  <a:pt x="5337362" y="7234477"/>
                </a:cubicBezTo>
                <a:close/>
                <a:moveTo>
                  <a:pt x="3230508" y="7234477"/>
                </a:moveTo>
                <a:lnTo>
                  <a:pt x="3210444" y="7254542"/>
                </a:lnTo>
                <a:cubicBezTo>
                  <a:pt x="3210444" y="7254542"/>
                  <a:pt x="3203754" y="7254542"/>
                  <a:pt x="3190377" y="7254542"/>
                </a:cubicBezTo>
                <a:cubicBezTo>
                  <a:pt x="3190377" y="7254542"/>
                  <a:pt x="3190377" y="7261231"/>
                  <a:pt x="3190377" y="7274608"/>
                </a:cubicBezTo>
                <a:lnTo>
                  <a:pt x="3190377" y="7294672"/>
                </a:lnTo>
                <a:cubicBezTo>
                  <a:pt x="3203754" y="7294672"/>
                  <a:pt x="3207098" y="7301362"/>
                  <a:pt x="3200411" y="7314737"/>
                </a:cubicBezTo>
                <a:cubicBezTo>
                  <a:pt x="3193723" y="7328117"/>
                  <a:pt x="3190377" y="7334803"/>
                  <a:pt x="3190377" y="7334803"/>
                </a:cubicBezTo>
                <a:cubicBezTo>
                  <a:pt x="3177000" y="7334803"/>
                  <a:pt x="3166969" y="7331460"/>
                  <a:pt x="3160280" y="7324770"/>
                </a:cubicBezTo>
                <a:cubicBezTo>
                  <a:pt x="3153592" y="7318084"/>
                  <a:pt x="3156936" y="7314737"/>
                  <a:pt x="3170313" y="7314737"/>
                </a:cubicBezTo>
                <a:lnTo>
                  <a:pt x="3170313" y="7294672"/>
                </a:lnTo>
                <a:cubicBezTo>
                  <a:pt x="3170313" y="7294672"/>
                  <a:pt x="3163624" y="7291329"/>
                  <a:pt x="3150247" y="7284639"/>
                </a:cubicBezTo>
                <a:cubicBezTo>
                  <a:pt x="3136871" y="7277951"/>
                  <a:pt x="3130183" y="7277951"/>
                  <a:pt x="3130183" y="7284639"/>
                </a:cubicBezTo>
                <a:cubicBezTo>
                  <a:pt x="3130183" y="7291329"/>
                  <a:pt x="3136871" y="7308049"/>
                  <a:pt x="3150247" y="7334803"/>
                </a:cubicBezTo>
                <a:lnTo>
                  <a:pt x="3130183" y="7374934"/>
                </a:lnTo>
                <a:cubicBezTo>
                  <a:pt x="3116807" y="7388312"/>
                  <a:pt x="3103430" y="7391655"/>
                  <a:pt x="3090053" y="7384965"/>
                </a:cubicBezTo>
                <a:cubicBezTo>
                  <a:pt x="3076676" y="7378279"/>
                  <a:pt x="3069989" y="7374934"/>
                  <a:pt x="3069989" y="7374934"/>
                </a:cubicBezTo>
                <a:lnTo>
                  <a:pt x="3029855" y="7415063"/>
                </a:lnTo>
                <a:cubicBezTo>
                  <a:pt x="3016478" y="7441819"/>
                  <a:pt x="3016478" y="7455194"/>
                  <a:pt x="3029855" y="7455194"/>
                </a:cubicBezTo>
                <a:cubicBezTo>
                  <a:pt x="3043235" y="7468573"/>
                  <a:pt x="3053268" y="7475262"/>
                  <a:pt x="3059955" y="7475262"/>
                </a:cubicBezTo>
                <a:cubicBezTo>
                  <a:pt x="3066640" y="7475262"/>
                  <a:pt x="3069989" y="7481948"/>
                  <a:pt x="3069989" y="7495326"/>
                </a:cubicBezTo>
                <a:cubicBezTo>
                  <a:pt x="3083365" y="7481948"/>
                  <a:pt x="3096742" y="7468573"/>
                  <a:pt x="3110118" y="7455194"/>
                </a:cubicBezTo>
                <a:cubicBezTo>
                  <a:pt x="3123495" y="7455194"/>
                  <a:pt x="3130183" y="7448507"/>
                  <a:pt x="3130183" y="7435131"/>
                </a:cubicBezTo>
                <a:cubicBezTo>
                  <a:pt x="3143559" y="7435131"/>
                  <a:pt x="3150247" y="7428442"/>
                  <a:pt x="3150247" y="7415063"/>
                </a:cubicBezTo>
                <a:cubicBezTo>
                  <a:pt x="3150247" y="7374934"/>
                  <a:pt x="3170313" y="7354867"/>
                  <a:pt x="3210444" y="7354867"/>
                </a:cubicBezTo>
                <a:cubicBezTo>
                  <a:pt x="3223821" y="7354867"/>
                  <a:pt x="3230508" y="7348181"/>
                  <a:pt x="3230508" y="7334803"/>
                </a:cubicBezTo>
                <a:cubicBezTo>
                  <a:pt x="3230508" y="7308049"/>
                  <a:pt x="3237195" y="7301362"/>
                  <a:pt x="3250572" y="7314737"/>
                </a:cubicBezTo>
                <a:cubicBezTo>
                  <a:pt x="3250572" y="7301362"/>
                  <a:pt x="3250572" y="7291329"/>
                  <a:pt x="3250572" y="7284639"/>
                </a:cubicBezTo>
                <a:cubicBezTo>
                  <a:pt x="3250572" y="7277951"/>
                  <a:pt x="3250572" y="7267921"/>
                  <a:pt x="3250572" y="7254542"/>
                </a:cubicBezTo>
                <a:cubicBezTo>
                  <a:pt x="3250572" y="7241165"/>
                  <a:pt x="3250572" y="7234477"/>
                  <a:pt x="3250572" y="7234477"/>
                </a:cubicBezTo>
                <a:cubicBezTo>
                  <a:pt x="3250572" y="7234477"/>
                  <a:pt x="3243885" y="7234477"/>
                  <a:pt x="3230508" y="7234477"/>
                </a:cubicBezTo>
                <a:close/>
                <a:moveTo>
                  <a:pt x="2909465" y="7234477"/>
                </a:moveTo>
                <a:cubicBezTo>
                  <a:pt x="2882712" y="7261231"/>
                  <a:pt x="2869335" y="7274608"/>
                  <a:pt x="2869335" y="7274608"/>
                </a:cubicBezTo>
                <a:lnTo>
                  <a:pt x="2889400" y="7274608"/>
                </a:lnTo>
                <a:cubicBezTo>
                  <a:pt x="2902776" y="7261231"/>
                  <a:pt x="2916153" y="7247855"/>
                  <a:pt x="2929529" y="7234477"/>
                </a:cubicBezTo>
                <a:close/>
                <a:moveTo>
                  <a:pt x="2327571" y="7234477"/>
                </a:moveTo>
                <a:cubicBezTo>
                  <a:pt x="2327571" y="7234477"/>
                  <a:pt x="2327571" y="7241165"/>
                  <a:pt x="2327571" y="7254542"/>
                </a:cubicBezTo>
                <a:lnTo>
                  <a:pt x="2307504" y="7254542"/>
                </a:lnTo>
                <a:close/>
                <a:moveTo>
                  <a:pt x="732381" y="7234477"/>
                </a:moveTo>
                <a:cubicBezTo>
                  <a:pt x="739068" y="7234477"/>
                  <a:pt x="735726" y="7241165"/>
                  <a:pt x="722348" y="7254542"/>
                </a:cubicBezTo>
                <a:cubicBezTo>
                  <a:pt x="722348" y="7254542"/>
                  <a:pt x="715661" y="7254542"/>
                  <a:pt x="702284" y="7254542"/>
                </a:cubicBezTo>
                <a:cubicBezTo>
                  <a:pt x="715661" y="7241165"/>
                  <a:pt x="725692" y="7234477"/>
                  <a:pt x="732381" y="7234477"/>
                </a:cubicBezTo>
                <a:close/>
                <a:moveTo>
                  <a:pt x="531729" y="7234477"/>
                </a:moveTo>
                <a:cubicBezTo>
                  <a:pt x="538417" y="7234477"/>
                  <a:pt x="541759" y="7241165"/>
                  <a:pt x="541759" y="7254542"/>
                </a:cubicBezTo>
                <a:lnTo>
                  <a:pt x="521695" y="7254542"/>
                </a:lnTo>
                <a:cubicBezTo>
                  <a:pt x="521695" y="7241165"/>
                  <a:pt x="525039" y="7234477"/>
                  <a:pt x="531729" y="7234477"/>
                </a:cubicBezTo>
                <a:close/>
                <a:moveTo>
                  <a:pt x="4537259" y="7221936"/>
                </a:moveTo>
                <a:cubicBezTo>
                  <a:pt x="4538934" y="7220264"/>
                  <a:pt x="4541441" y="7221101"/>
                  <a:pt x="4544785" y="7224444"/>
                </a:cubicBezTo>
                <a:cubicBezTo>
                  <a:pt x="4551475" y="7231134"/>
                  <a:pt x="4548128" y="7241165"/>
                  <a:pt x="4534752" y="7254542"/>
                </a:cubicBezTo>
                <a:lnTo>
                  <a:pt x="4534752" y="7234477"/>
                </a:lnTo>
                <a:cubicBezTo>
                  <a:pt x="4534752" y="7227787"/>
                  <a:pt x="4535588" y="7223608"/>
                  <a:pt x="4537259" y="7221936"/>
                </a:cubicBezTo>
                <a:close/>
                <a:moveTo>
                  <a:pt x="2667009" y="7219428"/>
                </a:moveTo>
                <a:lnTo>
                  <a:pt x="2663663" y="7229460"/>
                </a:lnTo>
                <a:cubicBezTo>
                  <a:pt x="2660319" y="7232806"/>
                  <a:pt x="2655305" y="7234477"/>
                  <a:pt x="2648616" y="7234477"/>
                </a:cubicBezTo>
                <a:cubicBezTo>
                  <a:pt x="2648616" y="7234477"/>
                  <a:pt x="2651961" y="7231134"/>
                  <a:pt x="2658649" y="7224444"/>
                </a:cubicBezTo>
                <a:close/>
                <a:moveTo>
                  <a:pt x="6902456" y="7214411"/>
                </a:moveTo>
                <a:cubicBezTo>
                  <a:pt x="6889079" y="7214411"/>
                  <a:pt x="6882392" y="7221101"/>
                  <a:pt x="6882392" y="7234477"/>
                </a:cubicBezTo>
                <a:lnTo>
                  <a:pt x="6902456" y="7234477"/>
                </a:lnTo>
                <a:cubicBezTo>
                  <a:pt x="6915833" y="7221101"/>
                  <a:pt x="6915833" y="7214411"/>
                  <a:pt x="6902456" y="7214411"/>
                </a:cubicBezTo>
                <a:close/>
                <a:moveTo>
                  <a:pt x="3110118" y="7214411"/>
                </a:moveTo>
                <a:cubicBezTo>
                  <a:pt x="3110118" y="7227791"/>
                  <a:pt x="3110118" y="7234477"/>
                  <a:pt x="3110118" y="7234477"/>
                </a:cubicBezTo>
                <a:cubicBezTo>
                  <a:pt x="3110118" y="7221101"/>
                  <a:pt x="3116807" y="7214411"/>
                  <a:pt x="3130183" y="7214411"/>
                </a:cubicBezTo>
                <a:cubicBezTo>
                  <a:pt x="3130183" y="7214411"/>
                  <a:pt x="3123495" y="7214411"/>
                  <a:pt x="3110118" y="7214411"/>
                </a:cubicBezTo>
                <a:close/>
                <a:moveTo>
                  <a:pt x="682218" y="7214411"/>
                </a:moveTo>
                <a:cubicBezTo>
                  <a:pt x="682218" y="7214411"/>
                  <a:pt x="682218" y="7221101"/>
                  <a:pt x="682218" y="7234477"/>
                </a:cubicBezTo>
                <a:lnTo>
                  <a:pt x="662153" y="7254542"/>
                </a:lnTo>
                <a:cubicBezTo>
                  <a:pt x="648776" y="7254542"/>
                  <a:pt x="642089" y="7251198"/>
                  <a:pt x="642089" y="7244510"/>
                </a:cubicBezTo>
                <a:cubicBezTo>
                  <a:pt x="642089" y="7237820"/>
                  <a:pt x="642089" y="7234477"/>
                  <a:pt x="642089" y="7234477"/>
                </a:cubicBezTo>
                <a:cubicBezTo>
                  <a:pt x="642089" y="7221101"/>
                  <a:pt x="645433" y="7217756"/>
                  <a:pt x="652120" y="7224444"/>
                </a:cubicBezTo>
                <a:cubicBezTo>
                  <a:pt x="658809" y="7231134"/>
                  <a:pt x="662153" y="7231134"/>
                  <a:pt x="662153" y="7224444"/>
                </a:cubicBezTo>
                <a:cubicBezTo>
                  <a:pt x="662153" y="7217756"/>
                  <a:pt x="668840" y="7214411"/>
                  <a:pt x="682218" y="7214411"/>
                </a:cubicBezTo>
                <a:close/>
                <a:moveTo>
                  <a:pt x="5016319" y="7194346"/>
                </a:moveTo>
                <a:cubicBezTo>
                  <a:pt x="5002942" y="7194346"/>
                  <a:pt x="4996255" y="7201036"/>
                  <a:pt x="4996255" y="7214411"/>
                </a:cubicBezTo>
                <a:cubicBezTo>
                  <a:pt x="4996255" y="7227791"/>
                  <a:pt x="5002942" y="7234477"/>
                  <a:pt x="5016319" y="7234477"/>
                </a:cubicBezTo>
                <a:lnTo>
                  <a:pt x="4996255" y="7234477"/>
                </a:lnTo>
                <a:lnTo>
                  <a:pt x="4976189" y="7254542"/>
                </a:lnTo>
                <a:cubicBezTo>
                  <a:pt x="4976189" y="7267921"/>
                  <a:pt x="4979532" y="7274608"/>
                  <a:pt x="4986221" y="7274608"/>
                </a:cubicBezTo>
                <a:cubicBezTo>
                  <a:pt x="4992909" y="7274608"/>
                  <a:pt x="5002942" y="7267921"/>
                  <a:pt x="5016319" y="7254542"/>
                </a:cubicBezTo>
                <a:lnTo>
                  <a:pt x="5016319" y="7234477"/>
                </a:lnTo>
                <a:close/>
                <a:moveTo>
                  <a:pt x="4494623" y="7194346"/>
                </a:moveTo>
                <a:lnTo>
                  <a:pt x="4514687" y="7194346"/>
                </a:lnTo>
                <a:cubicBezTo>
                  <a:pt x="4514687" y="7207723"/>
                  <a:pt x="4514687" y="7214411"/>
                  <a:pt x="4514687" y="7214411"/>
                </a:cubicBezTo>
                <a:cubicBezTo>
                  <a:pt x="4514687" y="7214411"/>
                  <a:pt x="4511343" y="7211066"/>
                  <a:pt x="4504654" y="7204379"/>
                </a:cubicBezTo>
                <a:cubicBezTo>
                  <a:pt x="4497967" y="7197693"/>
                  <a:pt x="4494623" y="7194346"/>
                  <a:pt x="4494623" y="7194346"/>
                </a:cubicBezTo>
                <a:close/>
                <a:moveTo>
                  <a:pt x="3250572" y="7194346"/>
                </a:moveTo>
                <a:cubicBezTo>
                  <a:pt x="3250572" y="7194346"/>
                  <a:pt x="3250572" y="7201036"/>
                  <a:pt x="3250572" y="7214411"/>
                </a:cubicBezTo>
                <a:lnTo>
                  <a:pt x="3270641" y="7214411"/>
                </a:lnTo>
                <a:cubicBezTo>
                  <a:pt x="3270641" y="7201036"/>
                  <a:pt x="3270641" y="7194346"/>
                  <a:pt x="3270641" y="7194346"/>
                </a:cubicBezTo>
                <a:cubicBezTo>
                  <a:pt x="3270641" y="7194346"/>
                  <a:pt x="3263954" y="7194346"/>
                  <a:pt x="3250572" y="7194346"/>
                </a:cubicBezTo>
                <a:close/>
                <a:moveTo>
                  <a:pt x="3228001" y="7181806"/>
                </a:moveTo>
                <a:cubicBezTo>
                  <a:pt x="3226331" y="7180133"/>
                  <a:pt x="3223821" y="7180970"/>
                  <a:pt x="3220475" y="7184313"/>
                </a:cubicBezTo>
                <a:cubicBezTo>
                  <a:pt x="3213787" y="7191003"/>
                  <a:pt x="3210444" y="7201036"/>
                  <a:pt x="3210444" y="7214411"/>
                </a:cubicBezTo>
                <a:cubicBezTo>
                  <a:pt x="3210444" y="7214411"/>
                  <a:pt x="3213787" y="7211066"/>
                  <a:pt x="3220475" y="7204379"/>
                </a:cubicBezTo>
                <a:cubicBezTo>
                  <a:pt x="3227165" y="7197693"/>
                  <a:pt x="3230508" y="7194346"/>
                  <a:pt x="3230508" y="7194346"/>
                </a:cubicBezTo>
                <a:cubicBezTo>
                  <a:pt x="3230508" y="7187657"/>
                  <a:pt x="3229674" y="7183476"/>
                  <a:pt x="3228001" y="7181806"/>
                </a:cubicBezTo>
                <a:close/>
                <a:moveTo>
                  <a:pt x="3732140" y="7174282"/>
                </a:moveTo>
                <a:cubicBezTo>
                  <a:pt x="3692009" y="7201036"/>
                  <a:pt x="3671945" y="7221101"/>
                  <a:pt x="3671945" y="7234477"/>
                </a:cubicBezTo>
                <a:lnTo>
                  <a:pt x="3671945" y="7243077"/>
                </a:lnTo>
                <a:lnTo>
                  <a:pt x="3686994" y="7234477"/>
                </a:lnTo>
                <a:cubicBezTo>
                  <a:pt x="3697027" y="7227791"/>
                  <a:pt x="3705386" y="7221101"/>
                  <a:pt x="3712077" y="7214411"/>
                </a:cubicBezTo>
                <a:close/>
                <a:moveTo>
                  <a:pt x="4273904" y="7154216"/>
                </a:moveTo>
                <a:lnTo>
                  <a:pt x="4293968" y="7174282"/>
                </a:lnTo>
                <a:cubicBezTo>
                  <a:pt x="4293968" y="7174282"/>
                  <a:pt x="4293968" y="7167595"/>
                  <a:pt x="4293968" y="7154216"/>
                </a:cubicBezTo>
                <a:close/>
                <a:moveTo>
                  <a:pt x="3270641" y="7154216"/>
                </a:moveTo>
                <a:cubicBezTo>
                  <a:pt x="3270641" y="7154216"/>
                  <a:pt x="3270641" y="7157562"/>
                  <a:pt x="3270641" y="7164249"/>
                </a:cubicBezTo>
                <a:cubicBezTo>
                  <a:pt x="3270641" y="7170939"/>
                  <a:pt x="3277329" y="7174282"/>
                  <a:pt x="3290703" y="7174282"/>
                </a:cubicBezTo>
                <a:cubicBezTo>
                  <a:pt x="3290703" y="7160905"/>
                  <a:pt x="3284018" y="7154216"/>
                  <a:pt x="3270641" y="7154216"/>
                </a:cubicBezTo>
                <a:close/>
                <a:moveTo>
                  <a:pt x="3250572" y="7154216"/>
                </a:moveTo>
                <a:cubicBezTo>
                  <a:pt x="3250572" y="7154216"/>
                  <a:pt x="3243885" y="7160905"/>
                  <a:pt x="3230508" y="7174282"/>
                </a:cubicBezTo>
                <a:cubicBezTo>
                  <a:pt x="3230508" y="7187660"/>
                  <a:pt x="3233852" y="7194346"/>
                  <a:pt x="3240541" y="7194346"/>
                </a:cubicBezTo>
                <a:cubicBezTo>
                  <a:pt x="3247229" y="7194346"/>
                  <a:pt x="3250572" y="7187660"/>
                  <a:pt x="3250572" y="7174282"/>
                </a:cubicBezTo>
                <a:cubicBezTo>
                  <a:pt x="3250572" y="7160905"/>
                  <a:pt x="3250572" y="7154216"/>
                  <a:pt x="3250572" y="7154216"/>
                </a:cubicBezTo>
                <a:close/>
                <a:moveTo>
                  <a:pt x="2297473" y="7154216"/>
                </a:moveTo>
                <a:cubicBezTo>
                  <a:pt x="2304160" y="7154216"/>
                  <a:pt x="2304160" y="7160905"/>
                  <a:pt x="2297473" y="7174282"/>
                </a:cubicBezTo>
                <a:cubicBezTo>
                  <a:pt x="2290783" y="7187660"/>
                  <a:pt x="2287440" y="7194346"/>
                  <a:pt x="2287440" y="7194346"/>
                </a:cubicBezTo>
                <a:cubicBezTo>
                  <a:pt x="2287440" y="7194346"/>
                  <a:pt x="2287440" y="7187660"/>
                  <a:pt x="2287440" y="7174282"/>
                </a:cubicBezTo>
                <a:cubicBezTo>
                  <a:pt x="2287440" y="7160905"/>
                  <a:pt x="2290783" y="7154216"/>
                  <a:pt x="2297473" y="7154216"/>
                </a:cubicBezTo>
                <a:close/>
                <a:moveTo>
                  <a:pt x="1725615" y="7154216"/>
                </a:moveTo>
                <a:lnTo>
                  <a:pt x="1745679" y="7154216"/>
                </a:lnTo>
                <a:lnTo>
                  <a:pt x="1705548" y="7174282"/>
                </a:lnTo>
                <a:cubicBezTo>
                  <a:pt x="1705548" y="7174282"/>
                  <a:pt x="1712237" y="7167595"/>
                  <a:pt x="1725615" y="7154216"/>
                </a:cubicBezTo>
                <a:close/>
                <a:moveTo>
                  <a:pt x="1324307" y="7154216"/>
                </a:moveTo>
                <a:lnTo>
                  <a:pt x="1364437" y="7174282"/>
                </a:lnTo>
                <a:lnTo>
                  <a:pt x="1344373" y="7194346"/>
                </a:lnTo>
                <a:lnTo>
                  <a:pt x="1344373" y="7234477"/>
                </a:lnTo>
                <a:lnTo>
                  <a:pt x="1324307" y="7234477"/>
                </a:lnTo>
                <a:lnTo>
                  <a:pt x="1344373" y="7174282"/>
                </a:lnTo>
                <a:cubicBezTo>
                  <a:pt x="1330997" y="7174282"/>
                  <a:pt x="1324307" y="7174282"/>
                  <a:pt x="1324307" y="7174282"/>
                </a:cubicBezTo>
                <a:cubicBezTo>
                  <a:pt x="1324307" y="7174282"/>
                  <a:pt x="1324307" y="7167595"/>
                  <a:pt x="1324307" y="7154216"/>
                </a:cubicBezTo>
                <a:close/>
                <a:moveTo>
                  <a:pt x="3832467" y="7134151"/>
                </a:moveTo>
                <a:cubicBezTo>
                  <a:pt x="3832467" y="7134151"/>
                  <a:pt x="3825779" y="7147527"/>
                  <a:pt x="3812403" y="7174282"/>
                </a:cubicBezTo>
                <a:lnTo>
                  <a:pt x="3772272" y="7214411"/>
                </a:lnTo>
                <a:cubicBezTo>
                  <a:pt x="3758895" y="7227791"/>
                  <a:pt x="3755552" y="7237820"/>
                  <a:pt x="3762239" y="7244510"/>
                </a:cubicBezTo>
                <a:cubicBezTo>
                  <a:pt x="3768928" y="7251198"/>
                  <a:pt x="3778959" y="7247855"/>
                  <a:pt x="3792336" y="7234477"/>
                </a:cubicBezTo>
                <a:cubicBezTo>
                  <a:pt x="3805714" y="7234477"/>
                  <a:pt x="3819090" y="7234477"/>
                  <a:pt x="3832467" y="7234477"/>
                </a:cubicBezTo>
                <a:lnTo>
                  <a:pt x="3852533" y="7234477"/>
                </a:lnTo>
                <a:cubicBezTo>
                  <a:pt x="3839156" y="7234477"/>
                  <a:pt x="3835813" y="7231134"/>
                  <a:pt x="3842500" y="7224444"/>
                </a:cubicBezTo>
                <a:cubicBezTo>
                  <a:pt x="3849188" y="7217756"/>
                  <a:pt x="3849188" y="7211066"/>
                  <a:pt x="3842500" y="7204379"/>
                </a:cubicBezTo>
                <a:cubicBezTo>
                  <a:pt x="3835813" y="7197693"/>
                  <a:pt x="3832467" y="7187660"/>
                  <a:pt x="3832467" y="7174282"/>
                </a:cubicBezTo>
                <a:close/>
                <a:moveTo>
                  <a:pt x="3571620" y="7134151"/>
                </a:moveTo>
                <a:lnTo>
                  <a:pt x="3571620" y="7154216"/>
                </a:lnTo>
                <a:cubicBezTo>
                  <a:pt x="3584996" y="7154216"/>
                  <a:pt x="3591684" y="7154216"/>
                  <a:pt x="3591684" y="7154216"/>
                </a:cubicBezTo>
                <a:cubicBezTo>
                  <a:pt x="3591684" y="7140838"/>
                  <a:pt x="3584996" y="7134151"/>
                  <a:pt x="3571620" y="7134151"/>
                </a:cubicBezTo>
                <a:close/>
                <a:moveTo>
                  <a:pt x="822675" y="7134151"/>
                </a:moveTo>
                <a:cubicBezTo>
                  <a:pt x="822675" y="7134151"/>
                  <a:pt x="829365" y="7140838"/>
                  <a:pt x="842742" y="7154216"/>
                </a:cubicBezTo>
                <a:lnTo>
                  <a:pt x="822675" y="7154216"/>
                </a:lnTo>
                <a:cubicBezTo>
                  <a:pt x="809298" y="7154216"/>
                  <a:pt x="809298" y="7147527"/>
                  <a:pt x="822675" y="7134151"/>
                </a:cubicBezTo>
                <a:close/>
                <a:moveTo>
                  <a:pt x="5036383" y="7114085"/>
                </a:moveTo>
                <a:lnTo>
                  <a:pt x="5016319" y="7134151"/>
                </a:lnTo>
                <a:lnTo>
                  <a:pt x="5056450" y="7134151"/>
                </a:lnTo>
                <a:close/>
                <a:moveTo>
                  <a:pt x="2508157" y="7114085"/>
                </a:moveTo>
                <a:cubicBezTo>
                  <a:pt x="2508157" y="7114085"/>
                  <a:pt x="2511503" y="7114085"/>
                  <a:pt x="2518190" y="7114085"/>
                </a:cubicBezTo>
                <a:cubicBezTo>
                  <a:pt x="2524877" y="7114085"/>
                  <a:pt x="2528223" y="7120773"/>
                  <a:pt x="2528223" y="7134151"/>
                </a:cubicBezTo>
                <a:cubicBezTo>
                  <a:pt x="2528223" y="7134151"/>
                  <a:pt x="2524877" y="7130808"/>
                  <a:pt x="2518190" y="7124118"/>
                </a:cubicBezTo>
                <a:cubicBezTo>
                  <a:pt x="2511503" y="7117430"/>
                  <a:pt x="2508157" y="7114085"/>
                  <a:pt x="2508157" y="7114085"/>
                </a:cubicBezTo>
                <a:close/>
                <a:moveTo>
                  <a:pt x="2327571" y="7114085"/>
                </a:moveTo>
                <a:lnTo>
                  <a:pt x="2347635" y="7134151"/>
                </a:lnTo>
                <a:cubicBezTo>
                  <a:pt x="2347635" y="7134151"/>
                  <a:pt x="2340950" y="7134151"/>
                  <a:pt x="2327571" y="7134151"/>
                </a:cubicBezTo>
                <a:cubicBezTo>
                  <a:pt x="2327571" y="7120773"/>
                  <a:pt x="2327571" y="7114085"/>
                  <a:pt x="2327571" y="7114085"/>
                </a:cubicBezTo>
                <a:close/>
                <a:moveTo>
                  <a:pt x="1665417" y="7114085"/>
                </a:moveTo>
                <a:lnTo>
                  <a:pt x="1685484" y="7134151"/>
                </a:lnTo>
                <a:cubicBezTo>
                  <a:pt x="1685484" y="7147527"/>
                  <a:pt x="1678793" y="7147527"/>
                  <a:pt x="1665417" y="7134151"/>
                </a:cubicBezTo>
                <a:cubicBezTo>
                  <a:pt x="1665417" y="7120773"/>
                  <a:pt x="1665417" y="7114085"/>
                  <a:pt x="1665417" y="7114085"/>
                </a:cubicBezTo>
                <a:close/>
                <a:moveTo>
                  <a:pt x="642089" y="7114085"/>
                </a:moveTo>
                <a:lnTo>
                  <a:pt x="662153" y="7154216"/>
                </a:lnTo>
                <a:cubicBezTo>
                  <a:pt x="648776" y="7154216"/>
                  <a:pt x="635398" y="7150872"/>
                  <a:pt x="622022" y="7144181"/>
                </a:cubicBezTo>
                <a:cubicBezTo>
                  <a:pt x="608645" y="7137494"/>
                  <a:pt x="615332" y="7127463"/>
                  <a:pt x="642089" y="7114085"/>
                </a:cubicBezTo>
                <a:close/>
                <a:moveTo>
                  <a:pt x="3571620" y="7099036"/>
                </a:moveTo>
                <a:cubicBezTo>
                  <a:pt x="3568276" y="7099036"/>
                  <a:pt x="3564930" y="7100710"/>
                  <a:pt x="3561586" y="7104053"/>
                </a:cubicBezTo>
                <a:cubicBezTo>
                  <a:pt x="3554899" y="7110740"/>
                  <a:pt x="3551555" y="7120773"/>
                  <a:pt x="3551555" y="7134151"/>
                </a:cubicBezTo>
                <a:lnTo>
                  <a:pt x="3571620" y="7114085"/>
                </a:lnTo>
                <a:cubicBezTo>
                  <a:pt x="3584996" y="7114085"/>
                  <a:pt x="3588340" y="7110740"/>
                  <a:pt x="3581652" y="7104053"/>
                </a:cubicBezTo>
                <a:cubicBezTo>
                  <a:pt x="3578308" y="7100710"/>
                  <a:pt x="3574963" y="7099036"/>
                  <a:pt x="3571620" y="7099036"/>
                </a:cubicBezTo>
                <a:close/>
                <a:moveTo>
                  <a:pt x="5317298" y="7094020"/>
                </a:moveTo>
                <a:lnTo>
                  <a:pt x="5317298" y="7134151"/>
                </a:lnTo>
                <a:lnTo>
                  <a:pt x="5277167" y="7154216"/>
                </a:lnTo>
                <a:cubicBezTo>
                  <a:pt x="5263790" y="7167595"/>
                  <a:pt x="5250413" y="7174282"/>
                  <a:pt x="5237036" y="7174282"/>
                </a:cubicBezTo>
                <a:lnTo>
                  <a:pt x="5277167" y="7134151"/>
                </a:lnTo>
                <a:cubicBezTo>
                  <a:pt x="5303921" y="7107396"/>
                  <a:pt x="5317298" y="7094020"/>
                  <a:pt x="5317298" y="7094020"/>
                </a:cubicBezTo>
                <a:close/>
                <a:moveTo>
                  <a:pt x="772512" y="7094020"/>
                </a:moveTo>
                <a:cubicBezTo>
                  <a:pt x="779200" y="7094020"/>
                  <a:pt x="782547" y="7097367"/>
                  <a:pt x="782547" y="7104053"/>
                </a:cubicBezTo>
                <a:cubicBezTo>
                  <a:pt x="782547" y="7110740"/>
                  <a:pt x="775856" y="7114085"/>
                  <a:pt x="762479" y="7114085"/>
                </a:cubicBezTo>
                <a:cubicBezTo>
                  <a:pt x="762479" y="7100710"/>
                  <a:pt x="765823" y="7094020"/>
                  <a:pt x="772512" y="7094020"/>
                </a:cubicBezTo>
                <a:close/>
                <a:moveTo>
                  <a:pt x="5482838" y="7083987"/>
                </a:moveTo>
                <a:cubicBezTo>
                  <a:pt x="5486181" y="7083987"/>
                  <a:pt x="5484509" y="7087330"/>
                  <a:pt x="5477819" y="7094020"/>
                </a:cubicBezTo>
                <a:cubicBezTo>
                  <a:pt x="5464445" y="7107396"/>
                  <a:pt x="5457755" y="7120773"/>
                  <a:pt x="5457755" y="7134151"/>
                </a:cubicBezTo>
                <a:cubicBezTo>
                  <a:pt x="5444379" y="7134151"/>
                  <a:pt x="5437689" y="7137494"/>
                  <a:pt x="5437689" y="7144181"/>
                </a:cubicBezTo>
                <a:cubicBezTo>
                  <a:pt x="5437689" y="7150872"/>
                  <a:pt x="5437689" y="7154216"/>
                  <a:pt x="5437689" y="7154216"/>
                </a:cubicBezTo>
                <a:lnTo>
                  <a:pt x="5397560" y="7174282"/>
                </a:lnTo>
                <a:cubicBezTo>
                  <a:pt x="5397560" y="7160905"/>
                  <a:pt x="5404247" y="7147527"/>
                  <a:pt x="5417625" y="7134151"/>
                </a:cubicBezTo>
                <a:cubicBezTo>
                  <a:pt x="5431001" y="7120773"/>
                  <a:pt x="5437689" y="7114085"/>
                  <a:pt x="5437689" y="7114085"/>
                </a:cubicBezTo>
                <a:cubicBezTo>
                  <a:pt x="5437689" y="7114085"/>
                  <a:pt x="5441035" y="7110740"/>
                  <a:pt x="5447722" y="7104053"/>
                </a:cubicBezTo>
                <a:cubicBezTo>
                  <a:pt x="5454412" y="7097367"/>
                  <a:pt x="5457755" y="7094020"/>
                  <a:pt x="5457755" y="7094020"/>
                </a:cubicBezTo>
                <a:cubicBezTo>
                  <a:pt x="5471133" y="7087330"/>
                  <a:pt x="5479494" y="7083987"/>
                  <a:pt x="5482838" y="7083987"/>
                </a:cubicBezTo>
                <a:close/>
                <a:moveTo>
                  <a:pt x="5357429" y="7073956"/>
                </a:moveTo>
                <a:cubicBezTo>
                  <a:pt x="5357429" y="7073956"/>
                  <a:pt x="5357429" y="7080642"/>
                  <a:pt x="5357429" y="7094020"/>
                </a:cubicBezTo>
                <a:cubicBezTo>
                  <a:pt x="5344052" y="7094020"/>
                  <a:pt x="5337362" y="7094020"/>
                  <a:pt x="5337362" y="7094020"/>
                </a:cubicBezTo>
                <a:close/>
                <a:moveTo>
                  <a:pt x="1003264" y="7073956"/>
                </a:moveTo>
                <a:lnTo>
                  <a:pt x="963133" y="7134151"/>
                </a:lnTo>
                <a:lnTo>
                  <a:pt x="943067" y="7114085"/>
                </a:lnTo>
                <a:cubicBezTo>
                  <a:pt x="943067" y="7100710"/>
                  <a:pt x="946412" y="7094020"/>
                  <a:pt x="953098" y="7094020"/>
                </a:cubicBezTo>
                <a:cubicBezTo>
                  <a:pt x="959789" y="7094020"/>
                  <a:pt x="963133" y="7094020"/>
                  <a:pt x="963133" y="7094020"/>
                </a:cubicBezTo>
                <a:lnTo>
                  <a:pt x="983197" y="7094020"/>
                </a:lnTo>
                <a:close/>
                <a:moveTo>
                  <a:pt x="2267375" y="7053888"/>
                </a:moveTo>
                <a:lnTo>
                  <a:pt x="2267375" y="7073956"/>
                </a:lnTo>
                <a:lnTo>
                  <a:pt x="2227244" y="7134151"/>
                </a:lnTo>
                <a:cubicBezTo>
                  <a:pt x="2213868" y="7134151"/>
                  <a:pt x="2207179" y="7130808"/>
                  <a:pt x="2207179" y="7124118"/>
                </a:cubicBezTo>
                <a:cubicBezTo>
                  <a:pt x="2207179" y="7117430"/>
                  <a:pt x="2220556" y="7100710"/>
                  <a:pt x="2247309" y="7073956"/>
                </a:cubicBezTo>
                <a:close/>
                <a:moveTo>
                  <a:pt x="3493868" y="7041347"/>
                </a:moveTo>
                <a:cubicBezTo>
                  <a:pt x="3488849" y="7039676"/>
                  <a:pt x="3484669" y="7040511"/>
                  <a:pt x="3481325" y="7043855"/>
                </a:cubicBezTo>
                <a:cubicBezTo>
                  <a:pt x="3474635" y="7050545"/>
                  <a:pt x="3464606" y="7060578"/>
                  <a:pt x="3451228" y="7073956"/>
                </a:cubicBezTo>
                <a:lnTo>
                  <a:pt x="3431161" y="7114085"/>
                </a:lnTo>
                <a:cubicBezTo>
                  <a:pt x="3444538" y="7100710"/>
                  <a:pt x="3457915" y="7087332"/>
                  <a:pt x="3471292" y="7073956"/>
                </a:cubicBezTo>
                <a:cubicBezTo>
                  <a:pt x="3484669" y="7060578"/>
                  <a:pt x="3491356" y="7053888"/>
                  <a:pt x="3491356" y="7053888"/>
                </a:cubicBezTo>
                <a:cubicBezTo>
                  <a:pt x="3491356" y="7053888"/>
                  <a:pt x="3498047" y="7053888"/>
                  <a:pt x="3511424" y="7053888"/>
                </a:cubicBezTo>
                <a:lnTo>
                  <a:pt x="3491356" y="7094020"/>
                </a:lnTo>
                <a:cubicBezTo>
                  <a:pt x="3477979" y="7094020"/>
                  <a:pt x="3467950" y="7104053"/>
                  <a:pt x="3461259" y="7124118"/>
                </a:cubicBezTo>
                <a:cubicBezTo>
                  <a:pt x="3454571" y="7144181"/>
                  <a:pt x="3451228" y="7147527"/>
                  <a:pt x="3451228" y="7134151"/>
                </a:cubicBezTo>
                <a:lnTo>
                  <a:pt x="3431161" y="7134151"/>
                </a:lnTo>
                <a:cubicBezTo>
                  <a:pt x="3431161" y="7160905"/>
                  <a:pt x="3417784" y="7187660"/>
                  <a:pt x="3391030" y="7214411"/>
                </a:cubicBezTo>
                <a:cubicBezTo>
                  <a:pt x="3377654" y="7227791"/>
                  <a:pt x="3360934" y="7247855"/>
                  <a:pt x="3340869" y="7274608"/>
                </a:cubicBezTo>
                <a:cubicBezTo>
                  <a:pt x="3320803" y="7301362"/>
                  <a:pt x="3297395" y="7324770"/>
                  <a:pt x="3270641" y="7344838"/>
                </a:cubicBezTo>
                <a:cubicBezTo>
                  <a:pt x="3243885" y="7364901"/>
                  <a:pt x="3220475" y="7388312"/>
                  <a:pt x="3200411" y="7415063"/>
                </a:cubicBezTo>
                <a:cubicBezTo>
                  <a:pt x="3180344" y="7441819"/>
                  <a:pt x="3163624" y="7461884"/>
                  <a:pt x="3150247" y="7475262"/>
                </a:cubicBezTo>
                <a:cubicBezTo>
                  <a:pt x="3096742" y="7515392"/>
                  <a:pt x="3083365" y="7535457"/>
                  <a:pt x="3110118" y="7535457"/>
                </a:cubicBezTo>
                <a:cubicBezTo>
                  <a:pt x="3123495" y="7535457"/>
                  <a:pt x="3133527" y="7528769"/>
                  <a:pt x="3140215" y="7515392"/>
                </a:cubicBezTo>
                <a:cubicBezTo>
                  <a:pt x="3146903" y="7502016"/>
                  <a:pt x="3163624" y="7488638"/>
                  <a:pt x="3190377" y="7475262"/>
                </a:cubicBezTo>
                <a:cubicBezTo>
                  <a:pt x="3217131" y="7435131"/>
                  <a:pt x="3243885" y="7398345"/>
                  <a:pt x="3270641" y="7364901"/>
                </a:cubicBezTo>
                <a:cubicBezTo>
                  <a:pt x="3284018" y="7348181"/>
                  <a:pt x="3297395" y="7333132"/>
                  <a:pt x="3310772" y="7319754"/>
                </a:cubicBezTo>
                <a:lnTo>
                  <a:pt x="3346676" y="7288336"/>
                </a:lnTo>
                <a:lnTo>
                  <a:pt x="3338362" y="7302198"/>
                </a:lnTo>
                <a:cubicBezTo>
                  <a:pt x="3333343" y="7317247"/>
                  <a:pt x="3330837" y="7334803"/>
                  <a:pt x="3330837" y="7354867"/>
                </a:cubicBezTo>
                <a:lnTo>
                  <a:pt x="3350901" y="7354867"/>
                </a:lnTo>
                <a:cubicBezTo>
                  <a:pt x="3364278" y="7341493"/>
                  <a:pt x="3374310" y="7338148"/>
                  <a:pt x="3380999" y="7344838"/>
                </a:cubicBezTo>
                <a:cubicBezTo>
                  <a:pt x="3387686" y="7351524"/>
                  <a:pt x="3391030" y="7358214"/>
                  <a:pt x="3391030" y="7364901"/>
                </a:cubicBezTo>
                <a:cubicBezTo>
                  <a:pt x="3391030" y="7371591"/>
                  <a:pt x="3384343" y="7374934"/>
                  <a:pt x="3370966" y="7374934"/>
                </a:cubicBezTo>
                <a:cubicBezTo>
                  <a:pt x="3357590" y="7374934"/>
                  <a:pt x="3350901" y="7381622"/>
                  <a:pt x="3350901" y="7394998"/>
                </a:cubicBezTo>
                <a:cubicBezTo>
                  <a:pt x="3350901" y="7408376"/>
                  <a:pt x="3357590" y="7415063"/>
                  <a:pt x="3370966" y="7415063"/>
                </a:cubicBezTo>
                <a:cubicBezTo>
                  <a:pt x="3384343" y="7415063"/>
                  <a:pt x="3394376" y="7415063"/>
                  <a:pt x="3401063" y="7415063"/>
                </a:cubicBezTo>
                <a:cubicBezTo>
                  <a:pt x="3407751" y="7415063"/>
                  <a:pt x="3411097" y="7415063"/>
                  <a:pt x="3411097" y="7415063"/>
                </a:cubicBezTo>
                <a:cubicBezTo>
                  <a:pt x="3411097" y="7401688"/>
                  <a:pt x="3414440" y="7394998"/>
                  <a:pt x="3421127" y="7394998"/>
                </a:cubicBezTo>
                <a:cubicBezTo>
                  <a:pt x="3427817" y="7394998"/>
                  <a:pt x="3434507" y="7384965"/>
                  <a:pt x="3441195" y="7364901"/>
                </a:cubicBezTo>
                <a:cubicBezTo>
                  <a:pt x="3447881" y="7344838"/>
                  <a:pt x="3451228" y="7334803"/>
                  <a:pt x="3451228" y="7334803"/>
                </a:cubicBezTo>
                <a:lnTo>
                  <a:pt x="3451228" y="7314737"/>
                </a:lnTo>
                <a:cubicBezTo>
                  <a:pt x="3464606" y="7314737"/>
                  <a:pt x="3471292" y="7314737"/>
                  <a:pt x="3471292" y="7314737"/>
                </a:cubicBezTo>
                <a:cubicBezTo>
                  <a:pt x="3471292" y="7287986"/>
                  <a:pt x="3474635" y="7274608"/>
                  <a:pt x="3481325" y="7274608"/>
                </a:cubicBezTo>
                <a:cubicBezTo>
                  <a:pt x="3488013" y="7274608"/>
                  <a:pt x="3491356" y="7267921"/>
                  <a:pt x="3491356" y="7254542"/>
                </a:cubicBezTo>
                <a:cubicBezTo>
                  <a:pt x="3504733" y="7267921"/>
                  <a:pt x="3511424" y="7264574"/>
                  <a:pt x="3511424" y="7244510"/>
                </a:cubicBezTo>
                <a:cubicBezTo>
                  <a:pt x="3511424" y="7224444"/>
                  <a:pt x="3521458" y="7204379"/>
                  <a:pt x="3541522" y="7184313"/>
                </a:cubicBezTo>
                <a:cubicBezTo>
                  <a:pt x="3561586" y="7164249"/>
                  <a:pt x="3564930" y="7154216"/>
                  <a:pt x="3551555" y="7154216"/>
                </a:cubicBezTo>
                <a:lnTo>
                  <a:pt x="3531488" y="7154216"/>
                </a:lnTo>
                <a:cubicBezTo>
                  <a:pt x="3531488" y="7167595"/>
                  <a:pt x="3528145" y="7174282"/>
                  <a:pt x="3521458" y="7174282"/>
                </a:cubicBezTo>
                <a:cubicBezTo>
                  <a:pt x="3514768" y="7174282"/>
                  <a:pt x="3511424" y="7174282"/>
                  <a:pt x="3511424" y="7174282"/>
                </a:cubicBezTo>
                <a:cubicBezTo>
                  <a:pt x="3511424" y="7160905"/>
                  <a:pt x="3504733" y="7160905"/>
                  <a:pt x="3491356" y="7174282"/>
                </a:cubicBezTo>
                <a:cubicBezTo>
                  <a:pt x="3477979" y="7187660"/>
                  <a:pt x="3471292" y="7201036"/>
                  <a:pt x="3471292" y="7214411"/>
                </a:cubicBezTo>
                <a:cubicBezTo>
                  <a:pt x="3471292" y="7227791"/>
                  <a:pt x="3464606" y="7234477"/>
                  <a:pt x="3451228" y="7234477"/>
                </a:cubicBezTo>
                <a:cubicBezTo>
                  <a:pt x="3431161" y="7234477"/>
                  <a:pt x="3413605" y="7236985"/>
                  <a:pt x="3398557" y="7242001"/>
                </a:cubicBezTo>
                <a:lnTo>
                  <a:pt x="3394374" y="7244510"/>
                </a:lnTo>
                <a:lnTo>
                  <a:pt x="3411097" y="7224444"/>
                </a:lnTo>
                <a:cubicBezTo>
                  <a:pt x="3424474" y="7204379"/>
                  <a:pt x="3447881" y="7177625"/>
                  <a:pt x="3481325" y="7144181"/>
                </a:cubicBezTo>
                <a:cubicBezTo>
                  <a:pt x="3514768" y="7110740"/>
                  <a:pt x="3531488" y="7094020"/>
                  <a:pt x="3531488" y="7094020"/>
                </a:cubicBezTo>
                <a:cubicBezTo>
                  <a:pt x="3531488" y="7080642"/>
                  <a:pt x="3534834" y="7073956"/>
                  <a:pt x="3541522" y="7073956"/>
                </a:cubicBezTo>
                <a:cubicBezTo>
                  <a:pt x="3548209" y="7073956"/>
                  <a:pt x="3551555" y="7073956"/>
                  <a:pt x="3551555" y="7073956"/>
                </a:cubicBezTo>
                <a:cubicBezTo>
                  <a:pt x="3551555" y="7073956"/>
                  <a:pt x="3554899" y="7073956"/>
                  <a:pt x="3561586" y="7073956"/>
                </a:cubicBezTo>
                <a:cubicBezTo>
                  <a:pt x="3568276" y="7073956"/>
                  <a:pt x="3571620" y="7067266"/>
                  <a:pt x="3571620" y="7053888"/>
                </a:cubicBezTo>
                <a:cubicBezTo>
                  <a:pt x="3571620" y="7053888"/>
                  <a:pt x="3564930" y="7053888"/>
                  <a:pt x="3551555" y="7053888"/>
                </a:cubicBezTo>
                <a:cubicBezTo>
                  <a:pt x="3551555" y="7053888"/>
                  <a:pt x="3544865" y="7053888"/>
                  <a:pt x="3531488" y="7053888"/>
                </a:cubicBezTo>
                <a:cubicBezTo>
                  <a:pt x="3518111" y="7053888"/>
                  <a:pt x="3511424" y="7053888"/>
                  <a:pt x="3511424" y="7053888"/>
                </a:cubicBezTo>
                <a:cubicBezTo>
                  <a:pt x="3504733" y="7047201"/>
                  <a:pt x="3498882" y="7043023"/>
                  <a:pt x="3493868" y="7041347"/>
                </a:cubicBezTo>
                <a:close/>
                <a:moveTo>
                  <a:pt x="822675" y="7033825"/>
                </a:moveTo>
                <a:cubicBezTo>
                  <a:pt x="822675" y="7033825"/>
                  <a:pt x="826018" y="7033825"/>
                  <a:pt x="832708" y="7033825"/>
                </a:cubicBezTo>
                <a:cubicBezTo>
                  <a:pt x="839398" y="7033825"/>
                  <a:pt x="842742" y="7040511"/>
                  <a:pt x="842742" y="7053888"/>
                </a:cubicBezTo>
                <a:lnTo>
                  <a:pt x="802611" y="7073956"/>
                </a:lnTo>
                <a:cubicBezTo>
                  <a:pt x="802611" y="7073956"/>
                  <a:pt x="809298" y="7067266"/>
                  <a:pt x="822675" y="7053888"/>
                </a:cubicBezTo>
                <a:cubicBezTo>
                  <a:pt x="822675" y="7053888"/>
                  <a:pt x="822675" y="7047201"/>
                  <a:pt x="822675" y="7033825"/>
                </a:cubicBezTo>
                <a:close/>
                <a:moveTo>
                  <a:pt x="1680466" y="7021284"/>
                </a:moveTo>
                <a:cubicBezTo>
                  <a:pt x="1683811" y="7022955"/>
                  <a:pt x="1685484" y="7027135"/>
                  <a:pt x="1685484" y="7033825"/>
                </a:cubicBezTo>
                <a:cubicBezTo>
                  <a:pt x="1672104" y="7033825"/>
                  <a:pt x="1665417" y="7033825"/>
                  <a:pt x="1665417" y="7033825"/>
                </a:cubicBezTo>
                <a:cubicBezTo>
                  <a:pt x="1652040" y="7033825"/>
                  <a:pt x="1645353" y="7033825"/>
                  <a:pt x="1645353" y="7033825"/>
                </a:cubicBezTo>
                <a:cubicBezTo>
                  <a:pt x="1645353" y="7033825"/>
                  <a:pt x="1652040" y="7030480"/>
                  <a:pt x="1665417" y="7023792"/>
                </a:cubicBezTo>
                <a:cubicBezTo>
                  <a:pt x="1672104" y="7020447"/>
                  <a:pt x="1677122" y="7019611"/>
                  <a:pt x="1680466" y="7021284"/>
                </a:cubicBezTo>
                <a:close/>
                <a:moveTo>
                  <a:pt x="5678473" y="7013757"/>
                </a:moveTo>
                <a:lnTo>
                  <a:pt x="5638344" y="7053888"/>
                </a:lnTo>
                <a:lnTo>
                  <a:pt x="5638344" y="7033825"/>
                </a:lnTo>
                <a:cubicBezTo>
                  <a:pt x="5651719" y="7020447"/>
                  <a:pt x="5665098" y="7013757"/>
                  <a:pt x="5678473" y="7013757"/>
                </a:cubicBezTo>
                <a:close/>
                <a:moveTo>
                  <a:pt x="3872597" y="7013757"/>
                </a:moveTo>
                <a:lnTo>
                  <a:pt x="3872597" y="7033825"/>
                </a:lnTo>
                <a:lnTo>
                  <a:pt x="3892662" y="7033825"/>
                </a:lnTo>
                <a:close/>
                <a:moveTo>
                  <a:pt x="2929529" y="7013757"/>
                </a:moveTo>
                <a:cubicBezTo>
                  <a:pt x="2916153" y="7027137"/>
                  <a:pt x="2902776" y="7030480"/>
                  <a:pt x="2889400" y="7023792"/>
                </a:cubicBezTo>
                <a:cubicBezTo>
                  <a:pt x="2876023" y="7017103"/>
                  <a:pt x="2869335" y="7020447"/>
                  <a:pt x="2869335" y="7033825"/>
                </a:cubicBezTo>
                <a:cubicBezTo>
                  <a:pt x="2869335" y="7047201"/>
                  <a:pt x="2876023" y="7053888"/>
                  <a:pt x="2889400" y="7053888"/>
                </a:cubicBezTo>
                <a:cubicBezTo>
                  <a:pt x="2902776" y="7053888"/>
                  <a:pt x="2916153" y="7047201"/>
                  <a:pt x="2929529" y="7033825"/>
                </a:cubicBezTo>
                <a:cubicBezTo>
                  <a:pt x="2942906" y="7020447"/>
                  <a:pt x="2949593" y="7013757"/>
                  <a:pt x="2949593" y="7013757"/>
                </a:cubicBezTo>
                <a:close/>
                <a:moveTo>
                  <a:pt x="2748941" y="7013757"/>
                </a:moveTo>
                <a:cubicBezTo>
                  <a:pt x="2735563" y="7013757"/>
                  <a:pt x="2728876" y="7020447"/>
                  <a:pt x="2728876" y="7033825"/>
                </a:cubicBezTo>
                <a:cubicBezTo>
                  <a:pt x="2728876" y="7033825"/>
                  <a:pt x="2735563" y="7033825"/>
                  <a:pt x="2748941" y="7033825"/>
                </a:cubicBezTo>
                <a:close/>
                <a:moveTo>
                  <a:pt x="1504895" y="7013757"/>
                </a:moveTo>
                <a:cubicBezTo>
                  <a:pt x="1491518" y="7027137"/>
                  <a:pt x="1471454" y="7047201"/>
                  <a:pt x="1444700" y="7073956"/>
                </a:cubicBezTo>
                <a:lnTo>
                  <a:pt x="1464764" y="7033825"/>
                </a:lnTo>
                <a:close/>
                <a:moveTo>
                  <a:pt x="622022" y="7013757"/>
                </a:moveTo>
                <a:cubicBezTo>
                  <a:pt x="622022" y="7013757"/>
                  <a:pt x="625365" y="7017103"/>
                  <a:pt x="632056" y="7023792"/>
                </a:cubicBezTo>
                <a:cubicBezTo>
                  <a:pt x="638743" y="7030480"/>
                  <a:pt x="642089" y="7037168"/>
                  <a:pt x="642089" y="7043855"/>
                </a:cubicBezTo>
                <a:cubicBezTo>
                  <a:pt x="642089" y="7050545"/>
                  <a:pt x="642089" y="7053888"/>
                  <a:pt x="642089" y="7053888"/>
                </a:cubicBezTo>
                <a:cubicBezTo>
                  <a:pt x="628712" y="7053888"/>
                  <a:pt x="622022" y="7060578"/>
                  <a:pt x="622022" y="7073956"/>
                </a:cubicBezTo>
                <a:lnTo>
                  <a:pt x="581890" y="7073956"/>
                </a:lnTo>
                <a:cubicBezTo>
                  <a:pt x="595268" y="7073956"/>
                  <a:pt x="598614" y="7070613"/>
                  <a:pt x="591925" y="7063923"/>
                </a:cubicBezTo>
                <a:cubicBezTo>
                  <a:pt x="585237" y="7057235"/>
                  <a:pt x="588581" y="7053888"/>
                  <a:pt x="601958" y="7053888"/>
                </a:cubicBezTo>
                <a:cubicBezTo>
                  <a:pt x="615332" y="7053888"/>
                  <a:pt x="622022" y="7047201"/>
                  <a:pt x="622022" y="7033825"/>
                </a:cubicBezTo>
                <a:cubicBezTo>
                  <a:pt x="622022" y="7020447"/>
                  <a:pt x="622022" y="7013757"/>
                  <a:pt x="622022" y="7013757"/>
                </a:cubicBezTo>
                <a:close/>
                <a:moveTo>
                  <a:pt x="3712077" y="6993694"/>
                </a:moveTo>
                <a:lnTo>
                  <a:pt x="3732140" y="7013757"/>
                </a:lnTo>
                <a:cubicBezTo>
                  <a:pt x="3718763" y="7013757"/>
                  <a:pt x="3712077" y="7013757"/>
                  <a:pt x="3712077" y="7013757"/>
                </a:cubicBezTo>
                <a:cubicBezTo>
                  <a:pt x="3698699" y="7013757"/>
                  <a:pt x="3698699" y="7020447"/>
                  <a:pt x="3712077" y="7033825"/>
                </a:cubicBezTo>
                <a:lnTo>
                  <a:pt x="3692009" y="7033825"/>
                </a:lnTo>
                <a:close/>
                <a:moveTo>
                  <a:pt x="3611749" y="6993694"/>
                </a:moveTo>
                <a:lnTo>
                  <a:pt x="3591684" y="7013757"/>
                </a:lnTo>
                <a:cubicBezTo>
                  <a:pt x="3605061" y="7013757"/>
                  <a:pt x="3618437" y="7007071"/>
                  <a:pt x="3631814" y="6993694"/>
                </a:cubicBezTo>
                <a:close/>
                <a:moveTo>
                  <a:pt x="3531488" y="6993694"/>
                </a:moveTo>
                <a:lnTo>
                  <a:pt x="3511424" y="7013757"/>
                </a:lnTo>
                <a:cubicBezTo>
                  <a:pt x="3511424" y="7027137"/>
                  <a:pt x="3514768" y="7027137"/>
                  <a:pt x="3521458" y="7013757"/>
                </a:cubicBezTo>
                <a:cubicBezTo>
                  <a:pt x="3528145" y="7000384"/>
                  <a:pt x="3531488" y="6993694"/>
                  <a:pt x="3531488" y="6993694"/>
                </a:cubicBezTo>
                <a:close/>
                <a:moveTo>
                  <a:pt x="2525089" y="6988679"/>
                </a:moveTo>
                <a:cubicBezTo>
                  <a:pt x="2527179" y="6988679"/>
                  <a:pt x="2528223" y="6990349"/>
                  <a:pt x="2528223" y="6993694"/>
                </a:cubicBezTo>
                <a:cubicBezTo>
                  <a:pt x="2528223" y="7007071"/>
                  <a:pt x="2521536" y="7020447"/>
                  <a:pt x="2508157" y="7033825"/>
                </a:cubicBezTo>
                <a:lnTo>
                  <a:pt x="2488093" y="7073956"/>
                </a:lnTo>
                <a:cubicBezTo>
                  <a:pt x="2488093" y="7087332"/>
                  <a:pt x="2481405" y="7094020"/>
                  <a:pt x="2468028" y="7094020"/>
                </a:cubicBezTo>
                <a:cubicBezTo>
                  <a:pt x="2454651" y="7094020"/>
                  <a:pt x="2444619" y="7094020"/>
                  <a:pt x="2437931" y="7094020"/>
                </a:cubicBezTo>
                <a:cubicBezTo>
                  <a:pt x="2431242" y="7094020"/>
                  <a:pt x="2427898" y="7094020"/>
                  <a:pt x="2427898" y="7094020"/>
                </a:cubicBezTo>
                <a:cubicBezTo>
                  <a:pt x="2427898" y="7094020"/>
                  <a:pt x="2444619" y="7073956"/>
                  <a:pt x="2478060" y="7033825"/>
                </a:cubicBezTo>
                <a:cubicBezTo>
                  <a:pt x="2503143" y="7003727"/>
                  <a:pt x="2518818" y="6988679"/>
                  <a:pt x="2525089" y="6988679"/>
                </a:cubicBezTo>
                <a:close/>
                <a:moveTo>
                  <a:pt x="4755471" y="6973630"/>
                </a:moveTo>
                <a:lnTo>
                  <a:pt x="4735405" y="6993694"/>
                </a:lnTo>
                <a:lnTo>
                  <a:pt x="4755471" y="6993694"/>
                </a:lnTo>
                <a:cubicBezTo>
                  <a:pt x="4768848" y="6980316"/>
                  <a:pt x="4775535" y="6973630"/>
                  <a:pt x="4775535" y="6973630"/>
                </a:cubicBezTo>
                <a:close/>
                <a:moveTo>
                  <a:pt x="2769007" y="6973630"/>
                </a:moveTo>
                <a:cubicBezTo>
                  <a:pt x="2755630" y="6987006"/>
                  <a:pt x="2748941" y="6993694"/>
                  <a:pt x="2748941" y="6993694"/>
                </a:cubicBezTo>
                <a:cubicBezTo>
                  <a:pt x="2748941" y="7007071"/>
                  <a:pt x="2755630" y="7013757"/>
                  <a:pt x="2769007" y="7013757"/>
                </a:cubicBezTo>
                <a:cubicBezTo>
                  <a:pt x="2769007" y="7000384"/>
                  <a:pt x="2769007" y="6993694"/>
                  <a:pt x="2769007" y="6993694"/>
                </a:cubicBezTo>
                <a:cubicBezTo>
                  <a:pt x="2769007" y="6980316"/>
                  <a:pt x="2769007" y="6973630"/>
                  <a:pt x="2769007" y="6973630"/>
                </a:cubicBezTo>
                <a:close/>
                <a:moveTo>
                  <a:pt x="1274145" y="6973630"/>
                </a:moveTo>
                <a:cubicBezTo>
                  <a:pt x="1280832" y="6973630"/>
                  <a:pt x="1287522" y="6976973"/>
                  <a:pt x="1294209" y="6983660"/>
                </a:cubicBezTo>
                <a:cubicBezTo>
                  <a:pt x="1300898" y="6990349"/>
                  <a:pt x="1310933" y="6987006"/>
                  <a:pt x="1324307" y="6973630"/>
                </a:cubicBezTo>
                <a:lnTo>
                  <a:pt x="1324307" y="6993694"/>
                </a:lnTo>
                <a:lnTo>
                  <a:pt x="1304243" y="7013757"/>
                </a:lnTo>
                <a:cubicBezTo>
                  <a:pt x="1304243" y="7000384"/>
                  <a:pt x="1297553" y="6990349"/>
                  <a:pt x="1284179" y="6983660"/>
                </a:cubicBezTo>
                <a:cubicBezTo>
                  <a:pt x="1270801" y="6976973"/>
                  <a:pt x="1267454" y="6973630"/>
                  <a:pt x="1274145" y="6973630"/>
                </a:cubicBezTo>
                <a:close/>
                <a:moveTo>
                  <a:pt x="5598213" y="6953562"/>
                </a:moveTo>
                <a:cubicBezTo>
                  <a:pt x="5611587" y="6953562"/>
                  <a:pt x="5618277" y="6953562"/>
                  <a:pt x="5618277" y="6953562"/>
                </a:cubicBezTo>
                <a:cubicBezTo>
                  <a:pt x="5618277" y="6953562"/>
                  <a:pt x="5618277" y="6956908"/>
                  <a:pt x="5618277" y="6963595"/>
                </a:cubicBezTo>
                <a:cubicBezTo>
                  <a:pt x="5618277" y="6970283"/>
                  <a:pt x="5611587" y="6973630"/>
                  <a:pt x="5598213" y="6973630"/>
                </a:cubicBezTo>
                <a:cubicBezTo>
                  <a:pt x="5598213" y="6973630"/>
                  <a:pt x="5598213" y="6966940"/>
                  <a:pt x="5598213" y="6953562"/>
                </a:cubicBezTo>
                <a:close/>
                <a:moveTo>
                  <a:pt x="3571620" y="6953562"/>
                </a:moveTo>
                <a:cubicBezTo>
                  <a:pt x="3558242" y="6953562"/>
                  <a:pt x="3554899" y="6956908"/>
                  <a:pt x="3561586" y="6963595"/>
                </a:cubicBezTo>
                <a:cubicBezTo>
                  <a:pt x="3568276" y="6970283"/>
                  <a:pt x="3571620" y="6973630"/>
                  <a:pt x="3571620" y="6973630"/>
                </a:cubicBezTo>
                <a:cubicBezTo>
                  <a:pt x="3571620" y="6973630"/>
                  <a:pt x="3571620" y="6966940"/>
                  <a:pt x="3571620" y="6953562"/>
                </a:cubicBezTo>
                <a:close/>
                <a:moveTo>
                  <a:pt x="1605221" y="6953562"/>
                </a:moveTo>
                <a:lnTo>
                  <a:pt x="1605221" y="6993694"/>
                </a:lnTo>
                <a:cubicBezTo>
                  <a:pt x="1591845" y="6993694"/>
                  <a:pt x="1585158" y="6990349"/>
                  <a:pt x="1585158" y="6983660"/>
                </a:cubicBezTo>
                <a:cubicBezTo>
                  <a:pt x="1585158" y="6976973"/>
                  <a:pt x="1585158" y="6973630"/>
                  <a:pt x="1585158" y="6973630"/>
                </a:cubicBezTo>
                <a:cubicBezTo>
                  <a:pt x="1598534" y="6960252"/>
                  <a:pt x="1605221" y="6953562"/>
                  <a:pt x="1605221" y="6953562"/>
                </a:cubicBezTo>
                <a:close/>
                <a:moveTo>
                  <a:pt x="3752204" y="6933499"/>
                </a:moveTo>
                <a:lnTo>
                  <a:pt x="3712077" y="6953562"/>
                </a:lnTo>
                <a:lnTo>
                  <a:pt x="3631814" y="7033825"/>
                </a:lnTo>
                <a:cubicBezTo>
                  <a:pt x="3605061" y="7060578"/>
                  <a:pt x="3591684" y="7080642"/>
                  <a:pt x="3591684" y="7094020"/>
                </a:cubicBezTo>
                <a:lnTo>
                  <a:pt x="3611749" y="7134151"/>
                </a:lnTo>
                <a:lnTo>
                  <a:pt x="3651881" y="7094020"/>
                </a:lnTo>
                <a:cubicBezTo>
                  <a:pt x="3651881" y="7094020"/>
                  <a:pt x="3645191" y="7094020"/>
                  <a:pt x="3631814" y="7094020"/>
                </a:cubicBezTo>
                <a:cubicBezTo>
                  <a:pt x="3618437" y="7094020"/>
                  <a:pt x="3611749" y="7094020"/>
                  <a:pt x="3611749" y="7094020"/>
                </a:cubicBezTo>
                <a:lnTo>
                  <a:pt x="3692009" y="7053888"/>
                </a:lnTo>
                <a:cubicBezTo>
                  <a:pt x="3712077" y="7053888"/>
                  <a:pt x="3725454" y="7048874"/>
                  <a:pt x="3732140" y="7038839"/>
                </a:cubicBezTo>
                <a:lnTo>
                  <a:pt x="3732140" y="7013757"/>
                </a:lnTo>
                <a:lnTo>
                  <a:pt x="3732140" y="6993694"/>
                </a:lnTo>
                <a:lnTo>
                  <a:pt x="3752204" y="6973630"/>
                </a:lnTo>
                <a:lnTo>
                  <a:pt x="3792336" y="6953562"/>
                </a:lnTo>
                <a:close/>
                <a:moveTo>
                  <a:pt x="3451228" y="6933499"/>
                </a:moveTo>
                <a:lnTo>
                  <a:pt x="3350901" y="7033825"/>
                </a:lnTo>
                <a:cubicBezTo>
                  <a:pt x="3350901" y="7087332"/>
                  <a:pt x="3330837" y="7114085"/>
                  <a:pt x="3290703" y="7114085"/>
                </a:cubicBezTo>
                <a:cubicBezTo>
                  <a:pt x="3277329" y="7114085"/>
                  <a:pt x="3277329" y="7120773"/>
                  <a:pt x="3290703" y="7134151"/>
                </a:cubicBezTo>
                <a:cubicBezTo>
                  <a:pt x="3304083" y="7147527"/>
                  <a:pt x="3310772" y="7147527"/>
                  <a:pt x="3310772" y="7134151"/>
                </a:cubicBezTo>
                <a:cubicBezTo>
                  <a:pt x="3310772" y="7120773"/>
                  <a:pt x="3314116" y="7114085"/>
                  <a:pt x="3320803" y="7114085"/>
                </a:cubicBezTo>
                <a:cubicBezTo>
                  <a:pt x="3327493" y="7114085"/>
                  <a:pt x="3337525" y="7120773"/>
                  <a:pt x="3350901" y="7134151"/>
                </a:cubicBezTo>
                <a:cubicBezTo>
                  <a:pt x="3364278" y="7147527"/>
                  <a:pt x="3364278" y="7157562"/>
                  <a:pt x="3350901" y="7164249"/>
                </a:cubicBezTo>
                <a:cubicBezTo>
                  <a:pt x="3337525" y="7170939"/>
                  <a:pt x="3324149" y="7174282"/>
                  <a:pt x="3310772" y="7174282"/>
                </a:cubicBezTo>
                <a:cubicBezTo>
                  <a:pt x="3310772" y="7187660"/>
                  <a:pt x="3310772" y="7197693"/>
                  <a:pt x="3310772" y="7204379"/>
                </a:cubicBezTo>
                <a:cubicBezTo>
                  <a:pt x="3310772" y="7211066"/>
                  <a:pt x="3304083" y="7221101"/>
                  <a:pt x="3290703" y="7234477"/>
                </a:cubicBezTo>
                <a:cubicBezTo>
                  <a:pt x="3250572" y="7261231"/>
                  <a:pt x="3243885" y="7274608"/>
                  <a:pt x="3270641" y="7274608"/>
                </a:cubicBezTo>
                <a:lnTo>
                  <a:pt x="3310772" y="7274608"/>
                </a:lnTo>
                <a:lnTo>
                  <a:pt x="3310772" y="7254542"/>
                </a:lnTo>
                <a:cubicBezTo>
                  <a:pt x="3297395" y="7241165"/>
                  <a:pt x="3297395" y="7234477"/>
                  <a:pt x="3310772" y="7234477"/>
                </a:cubicBezTo>
                <a:cubicBezTo>
                  <a:pt x="3324149" y="7234477"/>
                  <a:pt x="3330837" y="7227791"/>
                  <a:pt x="3330837" y="7214411"/>
                </a:cubicBezTo>
                <a:cubicBezTo>
                  <a:pt x="3330837" y="7201036"/>
                  <a:pt x="3337525" y="7187660"/>
                  <a:pt x="3350901" y="7174282"/>
                </a:cubicBezTo>
                <a:cubicBezTo>
                  <a:pt x="3364278" y="7160905"/>
                  <a:pt x="3377654" y="7154216"/>
                  <a:pt x="3391030" y="7154216"/>
                </a:cubicBezTo>
                <a:cubicBezTo>
                  <a:pt x="3391030" y="7140838"/>
                  <a:pt x="3384343" y="7134151"/>
                  <a:pt x="3370966" y="7134151"/>
                </a:cubicBezTo>
                <a:cubicBezTo>
                  <a:pt x="3357590" y="7134151"/>
                  <a:pt x="3350901" y="7127463"/>
                  <a:pt x="3350901" y="7114085"/>
                </a:cubicBezTo>
                <a:cubicBezTo>
                  <a:pt x="3350901" y="7100710"/>
                  <a:pt x="3350901" y="7090677"/>
                  <a:pt x="3350901" y="7083987"/>
                </a:cubicBezTo>
                <a:cubicBezTo>
                  <a:pt x="3350901" y="7077299"/>
                  <a:pt x="3357590" y="7067266"/>
                  <a:pt x="3370966" y="7053888"/>
                </a:cubicBezTo>
                <a:lnTo>
                  <a:pt x="3431161" y="6993694"/>
                </a:lnTo>
                <a:lnTo>
                  <a:pt x="3451228" y="6973630"/>
                </a:lnTo>
                <a:cubicBezTo>
                  <a:pt x="3451228" y="6987006"/>
                  <a:pt x="3457915" y="6993694"/>
                  <a:pt x="3471292" y="6993694"/>
                </a:cubicBezTo>
                <a:lnTo>
                  <a:pt x="3471292" y="6973630"/>
                </a:lnTo>
                <a:cubicBezTo>
                  <a:pt x="3457915" y="6973630"/>
                  <a:pt x="3451228" y="6966940"/>
                  <a:pt x="3451228" y="6953562"/>
                </a:cubicBezTo>
                <a:cubicBezTo>
                  <a:pt x="3451228" y="6940186"/>
                  <a:pt x="3451228" y="6933499"/>
                  <a:pt x="3451228" y="6933499"/>
                </a:cubicBezTo>
                <a:close/>
                <a:moveTo>
                  <a:pt x="2588421" y="6933499"/>
                </a:moveTo>
                <a:cubicBezTo>
                  <a:pt x="2588421" y="6946872"/>
                  <a:pt x="2581733" y="6960252"/>
                  <a:pt x="2568352" y="6973630"/>
                </a:cubicBezTo>
                <a:cubicBezTo>
                  <a:pt x="2541601" y="6987006"/>
                  <a:pt x="2534911" y="6980316"/>
                  <a:pt x="2548288" y="6953562"/>
                </a:cubicBezTo>
                <a:close/>
                <a:moveTo>
                  <a:pt x="3680970" y="6924474"/>
                </a:moveTo>
                <a:lnTo>
                  <a:pt x="3671945" y="6933499"/>
                </a:lnTo>
                <a:cubicBezTo>
                  <a:pt x="3671945" y="6933499"/>
                  <a:pt x="3672781" y="6932662"/>
                  <a:pt x="3674454" y="6930991"/>
                </a:cubicBezTo>
                <a:close/>
                <a:moveTo>
                  <a:pt x="5638344" y="6913431"/>
                </a:moveTo>
                <a:cubicBezTo>
                  <a:pt x="5638344" y="6913431"/>
                  <a:pt x="5645031" y="6913431"/>
                  <a:pt x="5658409" y="6913431"/>
                </a:cubicBezTo>
                <a:cubicBezTo>
                  <a:pt x="5658409" y="6926809"/>
                  <a:pt x="5658409" y="6933499"/>
                  <a:pt x="5658409" y="6933499"/>
                </a:cubicBezTo>
                <a:close/>
                <a:moveTo>
                  <a:pt x="657138" y="6903401"/>
                </a:moveTo>
                <a:cubicBezTo>
                  <a:pt x="660482" y="6903401"/>
                  <a:pt x="662153" y="6906745"/>
                  <a:pt x="662153" y="6913431"/>
                </a:cubicBezTo>
                <a:lnTo>
                  <a:pt x="642089" y="6913431"/>
                </a:lnTo>
                <a:cubicBezTo>
                  <a:pt x="648776" y="6906745"/>
                  <a:pt x="653791" y="6903401"/>
                  <a:pt x="657138" y="6903401"/>
                </a:cubicBezTo>
                <a:close/>
                <a:moveTo>
                  <a:pt x="3932793" y="6893367"/>
                </a:moveTo>
                <a:cubicBezTo>
                  <a:pt x="3919416" y="6893367"/>
                  <a:pt x="3912729" y="6896710"/>
                  <a:pt x="3912729" y="6903401"/>
                </a:cubicBezTo>
                <a:cubicBezTo>
                  <a:pt x="3912729" y="6910088"/>
                  <a:pt x="3916072" y="6913431"/>
                  <a:pt x="3922762" y="6913431"/>
                </a:cubicBezTo>
                <a:cubicBezTo>
                  <a:pt x="3929449" y="6913431"/>
                  <a:pt x="3932793" y="6913431"/>
                  <a:pt x="3932793" y="6913431"/>
                </a:cubicBezTo>
                <a:cubicBezTo>
                  <a:pt x="3932793" y="6900056"/>
                  <a:pt x="3932793" y="6893367"/>
                  <a:pt x="3932793" y="6893367"/>
                </a:cubicBezTo>
                <a:close/>
                <a:moveTo>
                  <a:pt x="3511424" y="6893367"/>
                </a:moveTo>
                <a:cubicBezTo>
                  <a:pt x="3524801" y="6906745"/>
                  <a:pt x="3524801" y="6920121"/>
                  <a:pt x="3511424" y="6933499"/>
                </a:cubicBezTo>
                <a:lnTo>
                  <a:pt x="3491356" y="6953562"/>
                </a:lnTo>
                <a:cubicBezTo>
                  <a:pt x="3491356" y="6966940"/>
                  <a:pt x="3498047" y="6966940"/>
                  <a:pt x="3511424" y="6953562"/>
                </a:cubicBezTo>
                <a:lnTo>
                  <a:pt x="3551555" y="6933499"/>
                </a:lnTo>
                <a:lnTo>
                  <a:pt x="3531488" y="6913431"/>
                </a:lnTo>
                <a:close/>
                <a:moveTo>
                  <a:pt x="3501391" y="6893367"/>
                </a:moveTo>
                <a:cubicBezTo>
                  <a:pt x="3494700" y="6893367"/>
                  <a:pt x="3488013" y="6896710"/>
                  <a:pt x="3481325" y="6903401"/>
                </a:cubicBezTo>
                <a:cubicBezTo>
                  <a:pt x="3474635" y="6910088"/>
                  <a:pt x="3471292" y="6913431"/>
                  <a:pt x="3471292" y="6913431"/>
                </a:cubicBezTo>
                <a:lnTo>
                  <a:pt x="3491356" y="6913431"/>
                </a:lnTo>
                <a:cubicBezTo>
                  <a:pt x="3504733" y="6900056"/>
                  <a:pt x="3508077" y="6893367"/>
                  <a:pt x="3501391" y="6893367"/>
                </a:cubicBezTo>
                <a:close/>
                <a:moveTo>
                  <a:pt x="2528223" y="6893367"/>
                </a:moveTo>
                <a:cubicBezTo>
                  <a:pt x="2528223" y="6893367"/>
                  <a:pt x="2531567" y="6893367"/>
                  <a:pt x="2538257" y="6893367"/>
                </a:cubicBezTo>
                <a:cubicBezTo>
                  <a:pt x="2544944" y="6893367"/>
                  <a:pt x="2548288" y="6900056"/>
                  <a:pt x="2548288" y="6913431"/>
                </a:cubicBezTo>
                <a:lnTo>
                  <a:pt x="2528223" y="6933499"/>
                </a:lnTo>
                <a:cubicBezTo>
                  <a:pt x="2514847" y="6933499"/>
                  <a:pt x="2508157" y="6926809"/>
                  <a:pt x="2508157" y="6913431"/>
                </a:cubicBezTo>
                <a:close/>
                <a:moveTo>
                  <a:pt x="1585158" y="6893367"/>
                </a:moveTo>
                <a:lnTo>
                  <a:pt x="1585158" y="6953562"/>
                </a:lnTo>
                <a:cubicBezTo>
                  <a:pt x="1571781" y="6966940"/>
                  <a:pt x="1561746" y="6966940"/>
                  <a:pt x="1555057" y="6953562"/>
                </a:cubicBezTo>
                <a:cubicBezTo>
                  <a:pt x="1548370" y="6940186"/>
                  <a:pt x="1551714" y="6926809"/>
                  <a:pt x="1565090" y="6913431"/>
                </a:cubicBezTo>
                <a:cubicBezTo>
                  <a:pt x="1578468" y="6900056"/>
                  <a:pt x="1585158" y="6893367"/>
                  <a:pt x="1585158" y="6893367"/>
                </a:cubicBezTo>
                <a:close/>
                <a:moveTo>
                  <a:pt x="5734655" y="6881327"/>
                </a:moveTo>
                <a:lnTo>
                  <a:pt x="5718603" y="6913431"/>
                </a:lnTo>
                <a:cubicBezTo>
                  <a:pt x="5718603" y="6906745"/>
                  <a:pt x="5721947" y="6898382"/>
                  <a:pt x="5728637" y="6888351"/>
                </a:cubicBezTo>
                <a:close/>
                <a:moveTo>
                  <a:pt x="3631814" y="6873302"/>
                </a:moveTo>
                <a:cubicBezTo>
                  <a:pt x="3591684" y="6913431"/>
                  <a:pt x="3578306" y="6933499"/>
                  <a:pt x="3591684" y="6933499"/>
                </a:cubicBezTo>
                <a:cubicBezTo>
                  <a:pt x="3605061" y="6933499"/>
                  <a:pt x="3625127" y="6920121"/>
                  <a:pt x="3651881" y="6893367"/>
                </a:cubicBezTo>
                <a:close/>
                <a:moveTo>
                  <a:pt x="2066723" y="6873302"/>
                </a:moveTo>
                <a:lnTo>
                  <a:pt x="2066723" y="6893367"/>
                </a:lnTo>
                <a:lnTo>
                  <a:pt x="2046656" y="6913431"/>
                </a:lnTo>
                <a:lnTo>
                  <a:pt x="2046656" y="6933499"/>
                </a:lnTo>
                <a:cubicBezTo>
                  <a:pt x="2046656" y="6933499"/>
                  <a:pt x="2043312" y="6936842"/>
                  <a:pt x="2036623" y="6943528"/>
                </a:cubicBezTo>
                <a:cubicBezTo>
                  <a:pt x="2029935" y="6950218"/>
                  <a:pt x="2019902" y="6946872"/>
                  <a:pt x="2006526" y="6933499"/>
                </a:cubicBezTo>
                <a:cubicBezTo>
                  <a:pt x="2006526" y="6933499"/>
                  <a:pt x="2009871" y="6930154"/>
                  <a:pt x="2016558" y="6923464"/>
                </a:cubicBezTo>
                <a:cubicBezTo>
                  <a:pt x="2023246" y="6916774"/>
                  <a:pt x="2026592" y="6906745"/>
                  <a:pt x="2026592" y="6893367"/>
                </a:cubicBezTo>
                <a:close/>
                <a:moveTo>
                  <a:pt x="5742683" y="6871965"/>
                </a:moveTo>
                <a:lnTo>
                  <a:pt x="5734655" y="6881327"/>
                </a:lnTo>
                <a:lnTo>
                  <a:pt x="5738671" y="6873302"/>
                </a:lnTo>
                <a:close/>
                <a:moveTo>
                  <a:pt x="5678473" y="6853235"/>
                </a:moveTo>
                <a:lnTo>
                  <a:pt x="5678473" y="6893367"/>
                </a:lnTo>
                <a:cubicBezTo>
                  <a:pt x="5665098" y="6893367"/>
                  <a:pt x="5651719" y="6893367"/>
                  <a:pt x="5638344" y="6893367"/>
                </a:cubicBezTo>
                <a:lnTo>
                  <a:pt x="5658409" y="6873302"/>
                </a:lnTo>
                <a:cubicBezTo>
                  <a:pt x="5658409" y="6859925"/>
                  <a:pt x="5665098" y="6853235"/>
                  <a:pt x="5678473" y="6853235"/>
                </a:cubicBezTo>
                <a:close/>
                <a:moveTo>
                  <a:pt x="2447963" y="6853235"/>
                </a:moveTo>
                <a:cubicBezTo>
                  <a:pt x="2461339" y="6853235"/>
                  <a:pt x="2468028" y="6859925"/>
                  <a:pt x="2468028" y="6873302"/>
                </a:cubicBezTo>
                <a:lnTo>
                  <a:pt x="2387768" y="6913431"/>
                </a:lnTo>
                <a:cubicBezTo>
                  <a:pt x="2387768" y="6900056"/>
                  <a:pt x="2407832" y="6879990"/>
                  <a:pt x="2447963" y="6853235"/>
                </a:cubicBezTo>
                <a:close/>
                <a:moveTo>
                  <a:pt x="5818930" y="6833171"/>
                </a:moveTo>
                <a:cubicBezTo>
                  <a:pt x="5818930" y="6846546"/>
                  <a:pt x="5812243" y="6853235"/>
                  <a:pt x="5798866" y="6853235"/>
                </a:cubicBezTo>
                <a:lnTo>
                  <a:pt x="5742683" y="6871965"/>
                </a:lnTo>
                <a:lnTo>
                  <a:pt x="5758735" y="6853235"/>
                </a:lnTo>
                <a:close/>
                <a:moveTo>
                  <a:pt x="3611749" y="6833171"/>
                </a:moveTo>
                <a:cubicBezTo>
                  <a:pt x="3598373" y="6833171"/>
                  <a:pt x="3591684" y="6839859"/>
                  <a:pt x="3591684" y="6853235"/>
                </a:cubicBezTo>
                <a:lnTo>
                  <a:pt x="3631814" y="6853235"/>
                </a:lnTo>
                <a:cubicBezTo>
                  <a:pt x="3631814" y="6839859"/>
                  <a:pt x="3625127" y="6833171"/>
                  <a:pt x="3611749" y="6833171"/>
                </a:cubicBezTo>
                <a:close/>
                <a:moveTo>
                  <a:pt x="2969660" y="6833171"/>
                </a:moveTo>
                <a:cubicBezTo>
                  <a:pt x="2969660" y="6846546"/>
                  <a:pt x="2969660" y="6853235"/>
                  <a:pt x="2969660" y="6853235"/>
                </a:cubicBezTo>
                <a:lnTo>
                  <a:pt x="2949593" y="6853235"/>
                </a:lnTo>
                <a:close/>
                <a:moveTo>
                  <a:pt x="2046656" y="6833171"/>
                </a:moveTo>
                <a:cubicBezTo>
                  <a:pt x="2046656" y="6833171"/>
                  <a:pt x="2046656" y="6839859"/>
                  <a:pt x="2046656" y="6853235"/>
                </a:cubicBezTo>
                <a:cubicBezTo>
                  <a:pt x="2033279" y="6853235"/>
                  <a:pt x="2026592" y="6853235"/>
                  <a:pt x="2026592" y="6853235"/>
                </a:cubicBezTo>
                <a:cubicBezTo>
                  <a:pt x="2026592" y="6839859"/>
                  <a:pt x="2033279" y="6833171"/>
                  <a:pt x="2046656" y="6833171"/>
                </a:cubicBezTo>
                <a:close/>
                <a:moveTo>
                  <a:pt x="1163784" y="6833171"/>
                </a:moveTo>
                <a:cubicBezTo>
                  <a:pt x="1177162" y="6833171"/>
                  <a:pt x="1183850" y="6833171"/>
                  <a:pt x="1183850" y="6833171"/>
                </a:cubicBezTo>
                <a:cubicBezTo>
                  <a:pt x="1183850" y="6833171"/>
                  <a:pt x="1183850" y="6839859"/>
                  <a:pt x="1183850" y="6853235"/>
                </a:cubicBezTo>
                <a:close/>
                <a:moveTo>
                  <a:pt x="1063459" y="6833171"/>
                </a:moveTo>
                <a:cubicBezTo>
                  <a:pt x="1063459" y="6833171"/>
                  <a:pt x="1063459" y="6839859"/>
                  <a:pt x="1063459" y="6853235"/>
                </a:cubicBezTo>
                <a:lnTo>
                  <a:pt x="1023328" y="6873302"/>
                </a:lnTo>
                <a:cubicBezTo>
                  <a:pt x="1023328" y="6846546"/>
                  <a:pt x="1036704" y="6833171"/>
                  <a:pt x="1063459" y="6833171"/>
                </a:cubicBezTo>
                <a:close/>
                <a:moveTo>
                  <a:pt x="802611" y="6833171"/>
                </a:moveTo>
                <a:cubicBezTo>
                  <a:pt x="802611" y="6833171"/>
                  <a:pt x="799265" y="6839859"/>
                  <a:pt x="792576" y="6853235"/>
                </a:cubicBezTo>
                <a:cubicBezTo>
                  <a:pt x="785890" y="6866614"/>
                  <a:pt x="775856" y="6866614"/>
                  <a:pt x="762479" y="6853235"/>
                </a:cubicBezTo>
                <a:lnTo>
                  <a:pt x="742412" y="6893367"/>
                </a:lnTo>
                <a:cubicBezTo>
                  <a:pt x="742412" y="6906745"/>
                  <a:pt x="749101" y="6913431"/>
                  <a:pt x="762479" y="6913431"/>
                </a:cubicBezTo>
                <a:lnTo>
                  <a:pt x="782547" y="6913431"/>
                </a:lnTo>
                <a:cubicBezTo>
                  <a:pt x="782547" y="6900056"/>
                  <a:pt x="785890" y="6893367"/>
                  <a:pt x="792576" y="6893367"/>
                </a:cubicBezTo>
                <a:cubicBezTo>
                  <a:pt x="799265" y="6893367"/>
                  <a:pt x="802611" y="6890023"/>
                  <a:pt x="802611" y="6883333"/>
                </a:cubicBezTo>
                <a:cubicBezTo>
                  <a:pt x="802611" y="6876647"/>
                  <a:pt x="802611" y="6866614"/>
                  <a:pt x="802611" y="6853235"/>
                </a:cubicBezTo>
                <a:close/>
                <a:moveTo>
                  <a:pt x="3972925" y="6813105"/>
                </a:moveTo>
                <a:cubicBezTo>
                  <a:pt x="3959548" y="6813105"/>
                  <a:pt x="3959548" y="6819795"/>
                  <a:pt x="3972925" y="6833171"/>
                </a:cubicBezTo>
                <a:lnTo>
                  <a:pt x="3992989" y="6833171"/>
                </a:lnTo>
                <a:cubicBezTo>
                  <a:pt x="3979615" y="6833171"/>
                  <a:pt x="3972925" y="6826481"/>
                  <a:pt x="3972925" y="6813105"/>
                </a:cubicBezTo>
                <a:close/>
                <a:moveTo>
                  <a:pt x="3531488" y="6813105"/>
                </a:moveTo>
                <a:lnTo>
                  <a:pt x="3511424" y="6833171"/>
                </a:lnTo>
                <a:lnTo>
                  <a:pt x="3531488" y="6853235"/>
                </a:lnTo>
                <a:close/>
                <a:moveTo>
                  <a:pt x="3110118" y="6813105"/>
                </a:moveTo>
                <a:cubicBezTo>
                  <a:pt x="3096742" y="6839859"/>
                  <a:pt x="3096742" y="6853235"/>
                  <a:pt x="3110118" y="6853235"/>
                </a:cubicBezTo>
                <a:cubicBezTo>
                  <a:pt x="3123495" y="6853235"/>
                  <a:pt x="3130183" y="6846546"/>
                  <a:pt x="3130183" y="6833171"/>
                </a:cubicBezTo>
                <a:close/>
                <a:moveTo>
                  <a:pt x="2959627" y="6811851"/>
                </a:moveTo>
                <a:cubicBezTo>
                  <a:pt x="2929529" y="6819376"/>
                  <a:pt x="2899432" y="6853235"/>
                  <a:pt x="2869335" y="6913431"/>
                </a:cubicBezTo>
                <a:cubicBezTo>
                  <a:pt x="2855959" y="6940186"/>
                  <a:pt x="2809136" y="7000384"/>
                  <a:pt x="2728876" y="7094020"/>
                </a:cubicBezTo>
                <a:cubicBezTo>
                  <a:pt x="2702122" y="7147527"/>
                  <a:pt x="2688746" y="7174282"/>
                  <a:pt x="2688746" y="7174282"/>
                </a:cubicBezTo>
                <a:lnTo>
                  <a:pt x="2688746" y="7214411"/>
                </a:lnTo>
                <a:cubicBezTo>
                  <a:pt x="2682057" y="7214411"/>
                  <a:pt x="2676206" y="7215249"/>
                  <a:pt x="2671189" y="7216920"/>
                </a:cubicBezTo>
                <a:lnTo>
                  <a:pt x="2667009" y="7219428"/>
                </a:lnTo>
                <a:lnTo>
                  <a:pt x="2668681" y="7214411"/>
                </a:lnTo>
                <a:cubicBezTo>
                  <a:pt x="2668681" y="7201036"/>
                  <a:pt x="2668681" y="7194346"/>
                  <a:pt x="2668681" y="7194346"/>
                </a:cubicBezTo>
                <a:lnTo>
                  <a:pt x="2648616" y="7234477"/>
                </a:lnTo>
                <a:lnTo>
                  <a:pt x="2568352" y="7294672"/>
                </a:lnTo>
                <a:lnTo>
                  <a:pt x="2608483" y="7274608"/>
                </a:lnTo>
                <a:lnTo>
                  <a:pt x="2622817" y="7281772"/>
                </a:lnTo>
                <a:lnTo>
                  <a:pt x="2548288" y="7374934"/>
                </a:lnTo>
                <a:lnTo>
                  <a:pt x="2568352" y="7374934"/>
                </a:lnTo>
                <a:cubicBezTo>
                  <a:pt x="2581733" y="7361557"/>
                  <a:pt x="2595106" y="7361557"/>
                  <a:pt x="2608483" y="7374934"/>
                </a:cubicBezTo>
                <a:cubicBezTo>
                  <a:pt x="2608483" y="7361557"/>
                  <a:pt x="2615175" y="7341493"/>
                  <a:pt x="2628552" y="7314737"/>
                </a:cubicBezTo>
                <a:cubicBezTo>
                  <a:pt x="2631895" y="7308049"/>
                  <a:pt x="2634402" y="7302198"/>
                  <a:pt x="2636073" y="7297180"/>
                </a:cubicBezTo>
                <a:lnTo>
                  <a:pt x="2637671" y="7289202"/>
                </a:lnTo>
                <a:lnTo>
                  <a:pt x="2648616" y="7294672"/>
                </a:lnTo>
                <a:lnTo>
                  <a:pt x="2668681" y="7294672"/>
                </a:lnTo>
                <a:cubicBezTo>
                  <a:pt x="2682058" y="7281296"/>
                  <a:pt x="2685402" y="7271264"/>
                  <a:pt x="2678714" y="7264574"/>
                </a:cubicBezTo>
                <a:cubicBezTo>
                  <a:pt x="2672025" y="7257888"/>
                  <a:pt x="2675370" y="7247855"/>
                  <a:pt x="2688746" y="7234477"/>
                </a:cubicBezTo>
                <a:cubicBezTo>
                  <a:pt x="2702122" y="7221101"/>
                  <a:pt x="2708812" y="7214411"/>
                  <a:pt x="2708812" y="7214411"/>
                </a:cubicBezTo>
                <a:lnTo>
                  <a:pt x="2728876" y="7214411"/>
                </a:lnTo>
                <a:cubicBezTo>
                  <a:pt x="2715499" y="7201036"/>
                  <a:pt x="2735563" y="7167595"/>
                  <a:pt x="2789071" y="7114085"/>
                </a:cubicBezTo>
                <a:cubicBezTo>
                  <a:pt x="2802449" y="7087332"/>
                  <a:pt x="2819169" y="7063923"/>
                  <a:pt x="2839238" y="7043855"/>
                </a:cubicBezTo>
                <a:cubicBezTo>
                  <a:pt x="2859302" y="7023792"/>
                  <a:pt x="2869335" y="7013757"/>
                  <a:pt x="2869335" y="7013757"/>
                </a:cubicBezTo>
                <a:cubicBezTo>
                  <a:pt x="2882712" y="7013757"/>
                  <a:pt x="2882712" y="7007071"/>
                  <a:pt x="2869335" y="6993694"/>
                </a:cubicBezTo>
                <a:cubicBezTo>
                  <a:pt x="2855959" y="6980316"/>
                  <a:pt x="2855959" y="6966940"/>
                  <a:pt x="2869335" y="6953562"/>
                </a:cubicBezTo>
                <a:lnTo>
                  <a:pt x="2889400" y="6933499"/>
                </a:lnTo>
                <a:lnTo>
                  <a:pt x="2889400" y="6953562"/>
                </a:lnTo>
                <a:lnTo>
                  <a:pt x="2889400" y="6973630"/>
                </a:lnTo>
                <a:lnTo>
                  <a:pt x="2909465" y="6953562"/>
                </a:lnTo>
                <a:lnTo>
                  <a:pt x="2929529" y="6913431"/>
                </a:lnTo>
                <a:cubicBezTo>
                  <a:pt x="2969660" y="6886677"/>
                  <a:pt x="2989724" y="6859925"/>
                  <a:pt x="2989724" y="6833171"/>
                </a:cubicBezTo>
                <a:cubicBezTo>
                  <a:pt x="2989724" y="6833171"/>
                  <a:pt x="2989724" y="6826481"/>
                  <a:pt x="2989724" y="6813105"/>
                </a:cubicBezTo>
                <a:cubicBezTo>
                  <a:pt x="2979693" y="6809762"/>
                  <a:pt x="2969660" y="6809343"/>
                  <a:pt x="2959627" y="6811851"/>
                </a:cubicBezTo>
                <a:close/>
                <a:moveTo>
                  <a:pt x="3651881" y="6798056"/>
                </a:moveTo>
                <a:cubicBezTo>
                  <a:pt x="3648534" y="6798056"/>
                  <a:pt x="3645191" y="6799730"/>
                  <a:pt x="3641847" y="6803074"/>
                </a:cubicBezTo>
                <a:cubicBezTo>
                  <a:pt x="3635157" y="6809762"/>
                  <a:pt x="3631814" y="6813105"/>
                  <a:pt x="3631814" y="6813105"/>
                </a:cubicBezTo>
                <a:lnTo>
                  <a:pt x="3651881" y="6813105"/>
                </a:lnTo>
                <a:cubicBezTo>
                  <a:pt x="3665258" y="6813105"/>
                  <a:pt x="3668601" y="6809762"/>
                  <a:pt x="3661911" y="6803074"/>
                </a:cubicBezTo>
                <a:cubicBezTo>
                  <a:pt x="3658568" y="6799730"/>
                  <a:pt x="3655224" y="6798056"/>
                  <a:pt x="3651881" y="6798056"/>
                </a:cubicBezTo>
                <a:close/>
                <a:moveTo>
                  <a:pt x="3491356" y="6793040"/>
                </a:moveTo>
                <a:lnTo>
                  <a:pt x="3471292" y="6813105"/>
                </a:lnTo>
                <a:lnTo>
                  <a:pt x="3471292" y="6833171"/>
                </a:lnTo>
                <a:cubicBezTo>
                  <a:pt x="3471292" y="6833171"/>
                  <a:pt x="3477979" y="6826481"/>
                  <a:pt x="3491356" y="6813105"/>
                </a:cubicBezTo>
                <a:close/>
                <a:moveTo>
                  <a:pt x="3110118" y="6793040"/>
                </a:moveTo>
                <a:lnTo>
                  <a:pt x="3090053" y="6813105"/>
                </a:lnTo>
                <a:cubicBezTo>
                  <a:pt x="3076676" y="6826481"/>
                  <a:pt x="3063299" y="6839859"/>
                  <a:pt x="3049919" y="6853235"/>
                </a:cubicBezTo>
                <a:cubicBezTo>
                  <a:pt x="3036543" y="6866614"/>
                  <a:pt x="3029855" y="6879990"/>
                  <a:pt x="3029855" y="6893367"/>
                </a:cubicBezTo>
                <a:cubicBezTo>
                  <a:pt x="2989724" y="6933499"/>
                  <a:pt x="2976347" y="6953562"/>
                  <a:pt x="2989724" y="6953562"/>
                </a:cubicBezTo>
                <a:cubicBezTo>
                  <a:pt x="3016478" y="6926809"/>
                  <a:pt x="3029855" y="6910088"/>
                  <a:pt x="3029855" y="6903401"/>
                </a:cubicBezTo>
                <a:cubicBezTo>
                  <a:pt x="3029855" y="6896710"/>
                  <a:pt x="3043235" y="6879990"/>
                  <a:pt x="3069989" y="6853235"/>
                </a:cubicBezTo>
                <a:cubicBezTo>
                  <a:pt x="3096742" y="6826481"/>
                  <a:pt x="3110118" y="6806417"/>
                  <a:pt x="3110118" y="6793040"/>
                </a:cubicBezTo>
                <a:close/>
                <a:moveTo>
                  <a:pt x="2869335" y="6793040"/>
                </a:moveTo>
                <a:lnTo>
                  <a:pt x="2849269" y="6813105"/>
                </a:lnTo>
                <a:cubicBezTo>
                  <a:pt x="2849269" y="6813105"/>
                  <a:pt x="2849269" y="6809762"/>
                  <a:pt x="2849269" y="6803074"/>
                </a:cubicBezTo>
                <a:cubicBezTo>
                  <a:pt x="2849269" y="6796384"/>
                  <a:pt x="2855959" y="6793040"/>
                  <a:pt x="2869335" y="6793040"/>
                </a:cubicBezTo>
                <a:close/>
                <a:moveTo>
                  <a:pt x="2608483" y="6793040"/>
                </a:moveTo>
                <a:cubicBezTo>
                  <a:pt x="2621864" y="6793040"/>
                  <a:pt x="2628552" y="6799730"/>
                  <a:pt x="2628552" y="6813105"/>
                </a:cubicBezTo>
                <a:cubicBezTo>
                  <a:pt x="2628552" y="6826481"/>
                  <a:pt x="2621864" y="6833171"/>
                  <a:pt x="2608483" y="6833171"/>
                </a:cubicBezTo>
                <a:lnTo>
                  <a:pt x="2608483" y="6813105"/>
                </a:lnTo>
                <a:cubicBezTo>
                  <a:pt x="2608483" y="6799730"/>
                  <a:pt x="2608483" y="6793040"/>
                  <a:pt x="2608483" y="6793040"/>
                </a:cubicBezTo>
                <a:close/>
                <a:moveTo>
                  <a:pt x="2146984" y="6793040"/>
                </a:moveTo>
                <a:cubicBezTo>
                  <a:pt x="2146984" y="6806417"/>
                  <a:pt x="2143641" y="6813105"/>
                  <a:pt x="2136949" y="6813105"/>
                </a:cubicBezTo>
                <a:cubicBezTo>
                  <a:pt x="2130261" y="6813105"/>
                  <a:pt x="2130261" y="6809762"/>
                  <a:pt x="2136949" y="6803074"/>
                </a:cubicBezTo>
                <a:cubicBezTo>
                  <a:pt x="2143641" y="6796384"/>
                  <a:pt x="2146984" y="6793040"/>
                  <a:pt x="2146984" y="6793040"/>
                </a:cubicBezTo>
                <a:close/>
                <a:moveTo>
                  <a:pt x="3732140" y="6772974"/>
                </a:moveTo>
                <a:lnTo>
                  <a:pt x="3712077" y="6793040"/>
                </a:lnTo>
                <a:lnTo>
                  <a:pt x="3732140" y="6793040"/>
                </a:lnTo>
                <a:cubicBezTo>
                  <a:pt x="3732140" y="6779664"/>
                  <a:pt x="3732140" y="6772974"/>
                  <a:pt x="3732140" y="6772974"/>
                </a:cubicBezTo>
                <a:close/>
                <a:moveTo>
                  <a:pt x="2929529" y="6772974"/>
                </a:moveTo>
                <a:cubicBezTo>
                  <a:pt x="2929529" y="6772974"/>
                  <a:pt x="2922842" y="6779664"/>
                  <a:pt x="2909465" y="6793040"/>
                </a:cubicBezTo>
                <a:lnTo>
                  <a:pt x="2929529" y="6793040"/>
                </a:lnTo>
                <a:cubicBezTo>
                  <a:pt x="2929529" y="6779664"/>
                  <a:pt x="2929529" y="6772974"/>
                  <a:pt x="2929529" y="6772974"/>
                </a:cubicBezTo>
                <a:close/>
                <a:moveTo>
                  <a:pt x="2407832" y="6772974"/>
                </a:moveTo>
                <a:cubicBezTo>
                  <a:pt x="2407832" y="6813105"/>
                  <a:pt x="2387768" y="6833171"/>
                  <a:pt x="2347635" y="6833171"/>
                </a:cubicBezTo>
                <a:lnTo>
                  <a:pt x="2367704" y="6793040"/>
                </a:lnTo>
                <a:close/>
                <a:moveTo>
                  <a:pt x="1866070" y="6772974"/>
                </a:moveTo>
                <a:cubicBezTo>
                  <a:pt x="1879446" y="6772974"/>
                  <a:pt x="1879446" y="6779664"/>
                  <a:pt x="1866070" y="6793040"/>
                </a:cubicBezTo>
                <a:lnTo>
                  <a:pt x="1846006" y="6793040"/>
                </a:lnTo>
                <a:close/>
                <a:moveTo>
                  <a:pt x="1244048" y="6772974"/>
                </a:moveTo>
                <a:lnTo>
                  <a:pt x="1244048" y="6793040"/>
                </a:lnTo>
                <a:lnTo>
                  <a:pt x="1264112" y="6833171"/>
                </a:lnTo>
                <a:lnTo>
                  <a:pt x="1264112" y="6813105"/>
                </a:lnTo>
                <a:close/>
                <a:moveTo>
                  <a:pt x="2631058" y="6760435"/>
                </a:moveTo>
                <a:cubicBezTo>
                  <a:pt x="2632729" y="6762108"/>
                  <a:pt x="2635239" y="6766286"/>
                  <a:pt x="2638585" y="6772974"/>
                </a:cubicBezTo>
                <a:cubicBezTo>
                  <a:pt x="2645273" y="6786350"/>
                  <a:pt x="2648616" y="6793040"/>
                  <a:pt x="2648616" y="6793040"/>
                </a:cubicBezTo>
                <a:cubicBezTo>
                  <a:pt x="2648616" y="6793040"/>
                  <a:pt x="2641929" y="6793040"/>
                  <a:pt x="2628552" y="6793040"/>
                </a:cubicBezTo>
                <a:cubicBezTo>
                  <a:pt x="2628552" y="6779664"/>
                  <a:pt x="2628552" y="6769631"/>
                  <a:pt x="2628552" y="6762943"/>
                </a:cubicBezTo>
                <a:cubicBezTo>
                  <a:pt x="2628552" y="6759600"/>
                  <a:pt x="2629386" y="6758761"/>
                  <a:pt x="2631058" y="6760435"/>
                </a:cubicBezTo>
                <a:close/>
                <a:moveTo>
                  <a:pt x="2006526" y="6752910"/>
                </a:moveTo>
                <a:cubicBezTo>
                  <a:pt x="2019902" y="6752910"/>
                  <a:pt x="2023246" y="6756253"/>
                  <a:pt x="2016558" y="6762943"/>
                </a:cubicBezTo>
                <a:cubicBezTo>
                  <a:pt x="2009871" y="6769631"/>
                  <a:pt x="2003182" y="6772974"/>
                  <a:pt x="1996493" y="6772974"/>
                </a:cubicBezTo>
                <a:cubicBezTo>
                  <a:pt x="1989805" y="6772974"/>
                  <a:pt x="1986461" y="6772974"/>
                  <a:pt x="1986461" y="6772974"/>
                </a:cubicBezTo>
                <a:close/>
                <a:moveTo>
                  <a:pt x="1264112" y="6752910"/>
                </a:moveTo>
                <a:cubicBezTo>
                  <a:pt x="1264112" y="6766286"/>
                  <a:pt x="1264112" y="6772974"/>
                  <a:pt x="1264112" y="6772974"/>
                </a:cubicBezTo>
                <a:cubicBezTo>
                  <a:pt x="1277489" y="6772974"/>
                  <a:pt x="1284179" y="6766286"/>
                  <a:pt x="1284179" y="6752910"/>
                </a:cubicBezTo>
                <a:cubicBezTo>
                  <a:pt x="1284179" y="6752910"/>
                  <a:pt x="1277489" y="6752910"/>
                  <a:pt x="1264112" y="6752910"/>
                </a:cubicBezTo>
                <a:close/>
                <a:moveTo>
                  <a:pt x="1123654" y="6752910"/>
                </a:moveTo>
                <a:cubicBezTo>
                  <a:pt x="1123654" y="6752910"/>
                  <a:pt x="1137031" y="6752910"/>
                  <a:pt x="1163784" y="6752910"/>
                </a:cubicBezTo>
                <a:lnTo>
                  <a:pt x="1183850" y="6772974"/>
                </a:lnTo>
                <a:lnTo>
                  <a:pt x="1163784" y="6772974"/>
                </a:lnTo>
                <a:cubicBezTo>
                  <a:pt x="1150407" y="6759600"/>
                  <a:pt x="1140378" y="6756253"/>
                  <a:pt x="1133687" y="6762943"/>
                </a:cubicBezTo>
                <a:cubicBezTo>
                  <a:pt x="1127001" y="6769631"/>
                  <a:pt x="1130343" y="6772974"/>
                  <a:pt x="1143720" y="6772974"/>
                </a:cubicBezTo>
                <a:cubicBezTo>
                  <a:pt x="1143720" y="6786350"/>
                  <a:pt x="1137031" y="6786350"/>
                  <a:pt x="1123654" y="6772974"/>
                </a:cubicBezTo>
                <a:close/>
                <a:moveTo>
                  <a:pt x="2182098" y="6742877"/>
                </a:moveTo>
                <a:cubicBezTo>
                  <a:pt x="2185441" y="6742877"/>
                  <a:pt x="2187115" y="6746223"/>
                  <a:pt x="2187115" y="6752910"/>
                </a:cubicBezTo>
                <a:cubicBezTo>
                  <a:pt x="2187115" y="6766286"/>
                  <a:pt x="2180425" y="6776321"/>
                  <a:pt x="2167046" y="6783007"/>
                </a:cubicBezTo>
                <a:cubicBezTo>
                  <a:pt x="2153674" y="6789697"/>
                  <a:pt x="2146984" y="6789697"/>
                  <a:pt x="2146984" y="6783007"/>
                </a:cubicBezTo>
                <a:cubicBezTo>
                  <a:pt x="2146984" y="6776321"/>
                  <a:pt x="2153674" y="6766286"/>
                  <a:pt x="2167046" y="6752910"/>
                </a:cubicBezTo>
                <a:cubicBezTo>
                  <a:pt x="2173738" y="6746223"/>
                  <a:pt x="2178751" y="6742877"/>
                  <a:pt x="2182098" y="6742877"/>
                </a:cubicBezTo>
                <a:close/>
                <a:moveTo>
                  <a:pt x="3932793" y="6736189"/>
                </a:moveTo>
                <a:lnTo>
                  <a:pt x="3922759" y="6747894"/>
                </a:lnTo>
                <a:cubicBezTo>
                  <a:pt x="3916072" y="6757926"/>
                  <a:pt x="3912729" y="6766286"/>
                  <a:pt x="3912729" y="6772974"/>
                </a:cubicBezTo>
                <a:lnTo>
                  <a:pt x="3932793" y="6772974"/>
                </a:lnTo>
                <a:cubicBezTo>
                  <a:pt x="3932793" y="6772974"/>
                  <a:pt x="3932793" y="6766286"/>
                  <a:pt x="3932793" y="6752910"/>
                </a:cubicBezTo>
                <a:close/>
                <a:moveTo>
                  <a:pt x="4855797" y="6732845"/>
                </a:moveTo>
                <a:lnTo>
                  <a:pt x="4875861" y="6732845"/>
                </a:lnTo>
                <a:cubicBezTo>
                  <a:pt x="4875861" y="6732845"/>
                  <a:pt x="4875861" y="6739532"/>
                  <a:pt x="4875861" y="6752910"/>
                </a:cubicBezTo>
                <a:cubicBezTo>
                  <a:pt x="4862485" y="6752910"/>
                  <a:pt x="4855797" y="6746220"/>
                  <a:pt x="4855797" y="6732845"/>
                </a:cubicBezTo>
                <a:close/>
                <a:moveTo>
                  <a:pt x="3611749" y="6732845"/>
                </a:moveTo>
                <a:lnTo>
                  <a:pt x="3591684" y="6752910"/>
                </a:lnTo>
                <a:lnTo>
                  <a:pt x="3611749" y="6752910"/>
                </a:lnTo>
                <a:close/>
                <a:moveTo>
                  <a:pt x="2648616" y="6732845"/>
                </a:moveTo>
                <a:cubicBezTo>
                  <a:pt x="2648616" y="6732845"/>
                  <a:pt x="2655305" y="6732845"/>
                  <a:pt x="2668681" y="6732845"/>
                </a:cubicBezTo>
                <a:cubicBezTo>
                  <a:pt x="2668681" y="6746220"/>
                  <a:pt x="2668681" y="6752910"/>
                  <a:pt x="2668681" y="6752910"/>
                </a:cubicBezTo>
                <a:cubicBezTo>
                  <a:pt x="2668681" y="6752910"/>
                  <a:pt x="2665337" y="6749567"/>
                  <a:pt x="2658649" y="6742877"/>
                </a:cubicBezTo>
                <a:cubicBezTo>
                  <a:pt x="2651961" y="6736189"/>
                  <a:pt x="2648616" y="6732845"/>
                  <a:pt x="2648616" y="6732845"/>
                </a:cubicBezTo>
                <a:close/>
                <a:moveTo>
                  <a:pt x="2367704" y="6732845"/>
                </a:moveTo>
                <a:cubicBezTo>
                  <a:pt x="2381081" y="6732845"/>
                  <a:pt x="2387768" y="6739532"/>
                  <a:pt x="2387768" y="6752910"/>
                </a:cubicBezTo>
                <a:lnTo>
                  <a:pt x="2367704" y="6752910"/>
                </a:lnTo>
                <a:cubicBezTo>
                  <a:pt x="2367704" y="6752910"/>
                  <a:pt x="2367704" y="6746220"/>
                  <a:pt x="2367704" y="6732845"/>
                </a:cubicBezTo>
                <a:close/>
                <a:moveTo>
                  <a:pt x="4855797" y="6712779"/>
                </a:moveTo>
                <a:cubicBezTo>
                  <a:pt x="4842420" y="6726155"/>
                  <a:pt x="4832387" y="6732845"/>
                  <a:pt x="4825699" y="6732845"/>
                </a:cubicBezTo>
                <a:cubicBezTo>
                  <a:pt x="4819009" y="6732845"/>
                  <a:pt x="4812323" y="6739532"/>
                  <a:pt x="4805633" y="6752910"/>
                </a:cubicBezTo>
                <a:cubicBezTo>
                  <a:pt x="4798945" y="6766286"/>
                  <a:pt x="4802289" y="6772974"/>
                  <a:pt x="4815666" y="6772974"/>
                </a:cubicBezTo>
                <a:cubicBezTo>
                  <a:pt x="4815666" y="6772974"/>
                  <a:pt x="4819009" y="6772974"/>
                  <a:pt x="4825699" y="6772974"/>
                </a:cubicBezTo>
                <a:cubicBezTo>
                  <a:pt x="4832387" y="6772974"/>
                  <a:pt x="4835731" y="6779664"/>
                  <a:pt x="4835731" y="6793040"/>
                </a:cubicBezTo>
                <a:cubicBezTo>
                  <a:pt x="4822356" y="6833171"/>
                  <a:pt x="4795602" y="6859925"/>
                  <a:pt x="4755471" y="6873302"/>
                </a:cubicBezTo>
                <a:cubicBezTo>
                  <a:pt x="4742094" y="6873302"/>
                  <a:pt x="4735405" y="6876647"/>
                  <a:pt x="4735405" y="6883333"/>
                </a:cubicBezTo>
                <a:cubicBezTo>
                  <a:pt x="4735405" y="6890023"/>
                  <a:pt x="4722029" y="6906745"/>
                  <a:pt x="4695276" y="6933499"/>
                </a:cubicBezTo>
                <a:lnTo>
                  <a:pt x="4695276" y="6953562"/>
                </a:lnTo>
                <a:cubicBezTo>
                  <a:pt x="4695276" y="6953562"/>
                  <a:pt x="4695276" y="6960252"/>
                  <a:pt x="4695276" y="6973630"/>
                </a:cubicBezTo>
                <a:lnTo>
                  <a:pt x="4735405" y="6973630"/>
                </a:lnTo>
                <a:lnTo>
                  <a:pt x="4735405" y="6953562"/>
                </a:lnTo>
                <a:cubicBezTo>
                  <a:pt x="4722029" y="6953562"/>
                  <a:pt x="4722029" y="6946872"/>
                  <a:pt x="4735405" y="6933499"/>
                </a:cubicBezTo>
                <a:cubicBezTo>
                  <a:pt x="4735405" y="6933499"/>
                  <a:pt x="4738750" y="6930154"/>
                  <a:pt x="4745438" y="6923464"/>
                </a:cubicBezTo>
                <a:cubicBezTo>
                  <a:pt x="4752127" y="6916774"/>
                  <a:pt x="4762158" y="6913431"/>
                  <a:pt x="4775535" y="6913431"/>
                </a:cubicBezTo>
                <a:cubicBezTo>
                  <a:pt x="4802289" y="6913431"/>
                  <a:pt x="4815666" y="6913431"/>
                  <a:pt x="4815666" y="6913431"/>
                </a:cubicBezTo>
                <a:cubicBezTo>
                  <a:pt x="4815666" y="6913431"/>
                  <a:pt x="4815666" y="6906745"/>
                  <a:pt x="4815666" y="6893367"/>
                </a:cubicBezTo>
                <a:cubicBezTo>
                  <a:pt x="4815666" y="6879990"/>
                  <a:pt x="4822356" y="6873302"/>
                  <a:pt x="4835731" y="6873302"/>
                </a:cubicBezTo>
                <a:cubicBezTo>
                  <a:pt x="4835731" y="6859925"/>
                  <a:pt x="4849107" y="6839859"/>
                  <a:pt x="4875861" y="6813105"/>
                </a:cubicBezTo>
                <a:lnTo>
                  <a:pt x="4895930" y="6732845"/>
                </a:lnTo>
                <a:cubicBezTo>
                  <a:pt x="4882552" y="6732845"/>
                  <a:pt x="4882552" y="6726155"/>
                  <a:pt x="4895930" y="6712779"/>
                </a:cubicBezTo>
                <a:close/>
                <a:moveTo>
                  <a:pt x="3952861" y="6712779"/>
                </a:moveTo>
                <a:lnTo>
                  <a:pt x="3935659" y="6732845"/>
                </a:lnTo>
                <a:lnTo>
                  <a:pt x="3947843" y="6732845"/>
                </a:lnTo>
                <a:cubicBezTo>
                  <a:pt x="3951188" y="6732845"/>
                  <a:pt x="3952861" y="6732845"/>
                  <a:pt x="3952861" y="6732845"/>
                </a:cubicBezTo>
                <a:cubicBezTo>
                  <a:pt x="3952861" y="6732845"/>
                  <a:pt x="3956204" y="6739532"/>
                  <a:pt x="3962891" y="6752910"/>
                </a:cubicBezTo>
                <a:cubicBezTo>
                  <a:pt x="3969581" y="6766286"/>
                  <a:pt x="3979615" y="6762943"/>
                  <a:pt x="3992989" y="6742877"/>
                </a:cubicBezTo>
                <a:cubicBezTo>
                  <a:pt x="4006366" y="6722812"/>
                  <a:pt x="4013056" y="6712779"/>
                  <a:pt x="4013056" y="6712779"/>
                </a:cubicBezTo>
                <a:lnTo>
                  <a:pt x="3992989" y="6712779"/>
                </a:lnTo>
                <a:cubicBezTo>
                  <a:pt x="3992989" y="6712779"/>
                  <a:pt x="3979615" y="6712779"/>
                  <a:pt x="3952861" y="6712779"/>
                </a:cubicBezTo>
                <a:close/>
                <a:moveTo>
                  <a:pt x="842742" y="6712779"/>
                </a:moveTo>
                <a:lnTo>
                  <a:pt x="822675" y="6732845"/>
                </a:lnTo>
                <a:cubicBezTo>
                  <a:pt x="822675" y="6732845"/>
                  <a:pt x="829365" y="6732845"/>
                  <a:pt x="842742" y="6732845"/>
                </a:cubicBezTo>
                <a:cubicBezTo>
                  <a:pt x="842742" y="6719469"/>
                  <a:pt x="842742" y="6712779"/>
                  <a:pt x="842742" y="6712779"/>
                </a:cubicBezTo>
                <a:close/>
                <a:moveTo>
                  <a:pt x="5598213" y="6692715"/>
                </a:moveTo>
                <a:lnTo>
                  <a:pt x="5598213" y="6752910"/>
                </a:lnTo>
                <a:cubicBezTo>
                  <a:pt x="5611587" y="6752910"/>
                  <a:pt x="5618277" y="6739532"/>
                  <a:pt x="5618277" y="6712779"/>
                </a:cubicBezTo>
                <a:close/>
                <a:moveTo>
                  <a:pt x="5487853" y="6692715"/>
                </a:moveTo>
                <a:cubicBezTo>
                  <a:pt x="5481163" y="6692715"/>
                  <a:pt x="5471133" y="6702747"/>
                  <a:pt x="5457755" y="6722812"/>
                </a:cubicBezTo>
                <a:cubicBezTo>
                  <a:pt x="5444379" y="6742877"/>
                  <a:pt x="5441035" y="6756253"/>
                  <a:pt x="5447722" y="6762943"/>
                </a:cubicBezTo>
                <a:cubicBezTo>
                  <a:pt x="5454412" y="6769631"/>
                  <a:pt x="5471133" y="6766286"/>
                  <a:pt x="5497887" y="6752910"/>
                </a:cubicBezTo>
                <a:cubicBezTo>
                  <a:pt x="5511261" y="6739532"/>
                  <a:pt x="5514607" y="6726155"/>
                  <a:pt x="5507917" y="6712779"/>
                </a:cubicBezTo>
                <a:cubicBezTo>
                  <a:pt x="5501230" y="6699404"/>
                  <a:pt x="5494543" y="6692715"/>
                  <a:pt x="5487853" y="6692715"/>
                </a:cubicBezTo>
                <a:close/>
                <a:moveTo>
                  <a:pt x="3752204" y="6692715"/>
                </a:moveTo>
                <a:cubicBezTo>
                  <a:pt x="3752204" y="6692715"/>
                  <a:pt x="3745518" y="6699404"/>
                  <a:pt x="3732140" y="6712779"/>
                </a:cubicBezTo>
                <a:lnTo>
                  <a:pt x="3772272" y="6692715"/>
                </a:lnTo>
                <a:cubicBezTo>
                  <a:pt x="3772272" y="6692715"/>
                  <a:pt x="3765585" y="6692715"/>
                  <a:pt x="3752204" y="6692715"/>
                </a:cubicBezTo>
                <a:close/>
                <a:moveTo>
                  <a:pt x="2427898" y="6692715"/>
                </a:moveTo>
                <a:lnTo>
                  <a:pt x="2427898" y="6712779"/>
                </a:lnTo>
                <a:cubicBezTo>
                  <a:pt x="2427898" y="6726155"/>
                  <a:pt x="2427898" y="6732845"/>
                  <a:pt x="2427898" y="6732845"/>
                </a:cubicBezTo>
                <a:cubicBezTo>
                  <a:pt x="2414522" y="6732845"/>
                  <a:pt x="2407832" y="6726155"/>
                  <a:pt x="2407832" y="6712779"/>
                </a:cubicBezTo>
                <a:cubicBezTo>
                  <a:pt x="2407832" y="6699404"/>
                  <a:pt x="2414522" y="6692715"/>
                  <a:pt x="2427898" y="6692715"/>
                </a:cubicBezTo>
                <a:close/>
                <a:moveTo>
                  <a:pt x="1805875" y="6692715"/>
                </a:moveTo>
                <a:lnTo>
                  <a:pt x="1785811" y="6732845"/>
                </a:lnTo>
                <a:cubicBezTo>
                  <a:pt x="1745679" y="6772974"/>
                  <a:pt x="1725615" y="6786350"/>
                  <a:pt x="1725615" y="6772974"/>
                </a:cubicBezTo>
                <a:cubicBezTo>
                  <a:pt x="1725615" y="6759600"/>
                  <a:pt x="1732301" y="6752910"/>
                  <a:pt x="1745679" y="6752910"/>
                </a:cubicBezTo>
                <a:lnTo>
                  <a:pt x="1765743" y="6712779"/>
                </a:lnTo>
                <a:close/>
                <a:moveTo>
                  <a:pt x="1565090" y="6692715"/>
                </a:moveTo>
                <a:cubicBezTo>
                  <a:pt x="1578468" y="6706091"/>
                  <a:pt x="1585158" y="6712779"/>
                  <a:pt x="1585158" y="6712779"/>
                </a:cubicBezTo>
                <a:lnTo>
                  <a:pt x="1545026" y="6712779"/>
                </a:lnTo>
                <a:close/>
                <a:moveTo>
                  <a:pt x="1163784" y="6692715"/>
                </a:moveTo>
                <a:lnTo>
                  <a:pt x="1183850" y="6692715"/>
                </a:lnTo>
                <a:lnTo>
                  <a:pt x="1163784" y="6712779"/>
                </a:lnTo>
                <a:close/>
                <a:moveTo>
                  <a:pt x="3914608" y="6682055"/>
                </a:moveTo>
                <a:cubicBezTo>
                  <a:pt x="3903323" y="6685817"/>
                  <a:pt x="3882631" y="6702747"/>
                  <a:pt x="3852533" y="6732845"/>
                </a:cubicBezTo>
                <a:cubicBezTo>
                  <a:pt x="3812403" y="6772974"/>
                  <a:pt x="3792336" y="6793040"/>
                  <a:pt x="3792336" y="6793040"/>
                </a:cubicBezTo>
                <a:cubicBezTo>
                  <a:pt x="3792336" y="6793040"/>
                  <a:pt x="3785649" y="6799730"/>
                  <a:pt x="3772272" y="6813105"/>
                </a:cubicBezTo>
                <a:cubicBezTo>
                  <a:pt x="3758895" y="6826481"/>
                  <a:pt x="3752204" y="6833171"/>
                  <a:pt x="3752204" y="6833171"/>
                </a:cubicBezTo>
                <a:cubicBezTo>
                  <a:pt x="3725454" y="6859925"/>
                  <a:pt x="3712077" y="6873302"/>
                  <a:pt x="3712077" y="6873302"/>
                </a:cubicBezTo>
                <a:cubicBezTo>
                  <a:pt x="3712077" y="6886677"/>
                  <a:pt x="3708733" y="6896710"/>
                  <a:pt x="3702043" y="6903401"/>
                </a:cubicBezTo>
                <a:cubicBezTo>
                  <a:pt x="3695355" y="6910088"/>
                  <a:pt x="3692009" y="6913431"/>
                  <a:pt x="3692009" y="6913431"/>
                </a:cubicBezTo>
                <a:lnTo>
                  <a:pt x="3681978" y="6923464"/>
                </a:lnTo>
                <a:lnTo>
                  <a:pt x="3694517" y="6915939"/>
                </a:lnTo>
                <a:cubicBezTo>
                  <a:pt x="3699535" y="6914267"/>
                  <a:pt x="3705386" y="6913431"/>
                  <a:pt x="3712077" y="6913431"/>
                </a:cubicBezTo>
                <a:lnTo>
                  <a:pt x="3732140" y="6893367"/>
                </a:lnTo>
                <a:cubicBezTo>
                  <a:pt x="3732140" y="6879990"/>
                  <a:pt x="3762239" y="6846546"/>
                  <a:pt x="3822434" y="6793040"/>
                </a:cubicBezTo>
                <a:cubicBezTo>
                  <a:pt x="3882631" y="6739532"/>
                  <a:pt x="3916072" y="6709434"/>
                  <a:pt x="3922762" y="6702747"/>
                </a:cubicBezTo>
                <a:cubicBezTo>
                  <a:pt x="3929449" y="6696057"/>
                  <a:pt x="3929449" y="6689371"/>
                  <a:pt x="3922762" y="6682681"/>
                </a:cubicBezTo>
                <a:cubicBezTo>
                  <a:pt x="3921088" y="6681009"/>
                  <a:pt x="3918372" y="6680801"/>
                  <a:pt x="3914608" y="6682055"/>
                </a:cubicBezTo>
                <a:close/>
                <a:moveTo>
                  <a:pt x="1928774" y="6677666"/>
                </a:moveTo>
                <a:cubicBezTo>
                  <a:pt x="1933788" y="6677666"/>
                  <a:pt x="1939644" y="6679338"/>
                  <a:pt x="1946331" y="6682681"/>
                </a:cubicBezTo>
                <a:cubicBezTo>
                  <a:pt x="1959708" y="6689371"/>
                  <a:pt x="1969741" y="6696057"/>
                  <a:pt x="1976429" y="6702747"/>
                </a:cubicBezTo>
                <a:cubicBezTo>
                  <a:pt x="1983117" y="6709434"/>
                  <a:pt x="1979773" y="6719469"/>
                  <a:pt x="1966397" y="6732845"/>
                </a:cubicBezTo>
                <a:lnTo>
                  <a:pt x="1946331" y="6732845"/>
                </a:lnTo>
                <a:lnTo>
                  <a:pt x="1926263" y="6732845"/>
                </a:lnTo>
                <a:cubicBezTo>
                  <a:pt x="1912890" y="6732845"/>
                  <a:pt x="1906198" y="6732845"/>
                  <a:pt x="1906198" y="6732845"/>
                </a:cubicBezTo>
                <a:lnTo>
                  <a:pt x="1886134" y="6732845"/>
                </a:lnTo>
                <a:lnTo>
                  <a:pt x="1886134" y="6712779"/>
                </a:lnTo>
                <a:cubicBezTo>
                  <a:pt x="1899513" y="6699404"/>
                  <a:pt x="1909542" y="6689371"/>
                  <a:pt x="1916234" y="6682681"/>
                </a:cubicBezTo>
                <a:cubicBezTo>
                  <a:pt x="1919575" y="6679338"/>
                  <a:pt x="1923755" y="6677666"/>
                  <a:pt x="1928774" y="6677666"/>
                </a:cubicBezTo>
                <a:close/>
                <a:moveTo>
                  <a:pt x="5718603" y="6672647"/>
                </a:moveTo>
                <a:lnTo>
                  <a:pt x="5678473" y="6712779"/>
                </a:lnTo>
                <a:cubicBezTo>
                  <a:pt x="5678473" y="6739532"/>
                  <a:pt x="5691849" y="6739532"/>
                  <a:pt x="5718603" y="6712779"/>
                </a:cubicBezTo>
                <a:close/>
                <a:moveTo>
                  <a:pt x="802611" y="6672647"/>
                </a:moveTo>
                <a:cubicBezTo>
                  <a:pt x="789234" y="6672647"/>
                  <a:pt x="782547" y="6679338"/>
                  <a:pt x="782547" y="6692715"/>
                </a:cubicBezTo>
                <a:cubicBezTo>
                  <a:pt x="795918" y="6692715"/>
                  <a:pt x="802611" y="6692715"/>
                  <a:pt x="802611" y="6692715"/>
                </a:cubicBezTo>
                <a:cubicBezTo>
                  <a:pt x="802611" y="6692715"/>
                  <a:pt x="802611" y="6686025"/>
                  <a:pt x="802611" y="6672647"/>
                </a:cubicBezTo>
                <a:close/>
                <a:moveTo>
                  <a:pt x="1966397" y="6652584"/>
                </a:moveTo>
                <a:cubicBezTo>
                  <a:pt x="1979773" y="6665960"/>
                  <a:pt x="1993150" y="6672647"/>
                  <a:pt x="2006526" y="6672647"/>
                </a:cubicBezTo>
                <a:lnTo>
                  <a:pt x="1966397" y="6672647"/>
                </a:lnTo>
                <a:cubicBezTo>
                  <a:pt x="1966397" y="6672647"/>
                  <a:pt x="1966397" y="6665960"/>
                  <a:pt x="1966397" y="6652584"/>
                </a:cubicBezTo>
                <a:close/>
                <a:moveTo>
                  <a:pt x="1203915" y="6652584"/>
                </a:moveTo>
                <a:lnTo>
                  <a:pt x="1223981" y="6672647"/>
                </a:lnTo>
                <a:cubicBezTo>
                  <a:pt x="1223981" y="6672647"/>
                  <a:pt x="1220637" y="6675992"/>
                  <a:pt x="1213950" y="6682681"/>
                </a:cubicBezTo>
                <a:cubicBezTo>
                  <a:pt x="1207259" y="6689371"/>
                  <a:pt x="1197229" y="6692715"/>
                  <a:pt x="1183850" y="6692715"/>
                </a:cubicBezTo>
                <a:cubicBezTo>
                  <a:pt x="1183850" y="6679338"/>
                  <a:pt x="1190539" y="6665960"/>
                  <a:pt x="1203915" y="6652584"/>
                </a:cubicBezTo>
                <a:close/>
                <a:moveTo>
                  <a:pt x="953098" y="6652584"/>
                </a:moveTo>
                <a:cubicBezTo>
                  <a:pt x="946412" y="6652584"/>
                  <a:pt x="939725" y="6659274"/>
                  <a:pt x="933034" y="6672647"/>
                </a:cubicBezTo>
                <a:cubicBezTo>
                  <a:pt x="926345" y="6686025"/>
                  <a:pt x="929690" y="6692715"/>
                  <a:pt x="943067" y="6692715"/>
                </a:cubicBezTo>
                <a:cubicBezTo>
                  <a:pt x="943067" y="6692715"/>
                  <a:pt x="949754" y="6686025"/>
                  <a:pt x="963133" y="6672647"/>
                </a:cubicBezTo>
                <a:cubicBezTo>
                  <a:pt x="963133" y="6659274"/>
                  <a:pt x="959789" y="6652584"/>
                  <a:pt x="953098" y="6652584"/>
                </a:cubicBezTo>
                <a:close/>
                <a:moveTo>
                  <a:pt x="4233773" y="6632519"/>
                </a:moveTo>
                <a:cubicBezTo>
                  <a:pt x="4220398" y="6632519"/>
                  <a:pt x="4213709" y="6645894"/>
                  <a:pt x="4213709" y="6672647"/>
                </a:cubicBezTo>
                <a:lnTo>
                  <a:pt x="4233773" y="6652584"/>
                </a:lnTo>
                <a:close/>
                <a:moveTo>
                  <a:pt x="2909465" y="6632519"/>
                </a:moveTo>
                <a:cubicBezTo>
                  <a:pt x="2909465" y="6632519"/>
                  <a:pt x="2916153" y="6632519"/>
                  <a:pt x="2929529" y="6632519"/>
                </a:cubicBezTo>
                <a:lnTo>
                  <a:pt x="2939563" y="6632519"/>
                </a:lnTo>
                <a:cubicBezTo>
                  <a:pt x="2932873" y="6632519"/>
                  <a:pt x="2929529" y="6639206"/>
                  <a:pt x="2929529" y="6652584"/>
                </a:cubicBezTo>
                <a:cubicBezTo>
                  <a:pt x="2929529" y="6652584"/>
                  <a:pt x="2922842" y="6645894"/>
                  <a:pt x="2909465" y="6632519"/>
                </a:cubicBezTo>
                <a:close/>
                <a:moveTo>
                  <a:pt x="2267375" y="6632519"/>
                </a:moveTo>
                <a:cubicBezTo>
                  <a:pt x="2267375" y="6632519"/>
                  <a:pt x="2267375" y="6642549"/>
                  <a:pt x="2267375" y="6662617"/>
                </a:cubicBezTo>
                <a:cubicBezTo>
                  <a:pt x="2267375" y="6682681"/>
                  <a:pt x="2270719" y="6689371"/>
                  <a:pt x="2277406" y="6682681"/>
                </a:cubicBezTo>
                <a:cubicBezTo>
                  <a:pt x="2284096" y="6675992"/>
                  <a:pt x="2287440" y="6679338"/>
                  <a:pt x="2287440" y="6692715"/>
                </a:cubicBezTo>
                <a:cubicBezTo>
                  <a:pt x="2287440" y="6692715"/>
                  <a:pt x="2284096" y="6692715"/>
                  <a:pt x="2277406" y="6692715"/>
                </a:cubicBezTo>
                <a:cubicBezTo>
                  <a:pt x="2270719" y="6692715"/>
                  <a:pt x="2264029" y="6696057"/>
                  <a:pt x="2257342" y="6702747"/>
                </a:cubicBezTo>
                <a:cubicBezTo>
                  <a:pt x="2250655" y="6709434"/>
                  <a:pt x="2240621" y="6712779"/>
                  <a:pt x="2227244" y="6712779"/>
                </a:cubicBezTo>
                <a:lnTo>
                  <a:pt x="2207179" y="6712779"/>
                </a:lnTo>
                <a:cubicBezTo>
                  <a:pt x="2207179" y="6659274"/>
                  <a:pt x="2227244" y="6632519"/>
                  <a:pt x="2267375" y="6632519"/>
                </a:cubicBezTo>
                <a:close/>
                <a:moveTo>
                  <a:pt x="5698539" y="6612453"/>
                </a:moveTo>
                <a:cubicBezTo>
                  <a:pt x="5698539" y="6625829"/>
                  <a:pt x="5698539" y="6632519"/>
                  <a:pt x="5698539" y="6632519"/>
                </a:cubicBezTo>
                <a:lnTo>
                  <a:pt x="5718603" y="6632519"/>
                </a:lnTo>
                <a:close/>
                <a:moveTo>
                  <a:pt x="3712077" y="6612453"/>
                </a:moveTo>
                <a:lnTo>
                  <a:pt x="3692009" y="6632519"/>
                </a:lnTo>
                <a:lnTo>
                  <a:pt x="3712077" y="6632519"/>
                </a:lnTo>
                <a:cubicBezTo>
                  <a:pt x="3712077" y="6632519"/>
                  <a:pt x="3712077" y="6625829"/>
                  <a:pt x="3712077" y="6612453"/>
                </a:cubicBezTo>
                <a:close/>
                <a:moveTo>
                  <a:pt x="2187115" y="6612453"/>
                </a:moveTo>
                <a:lnTo>
                  <a:pt x="2227244" y="6612453"/>
                </a:lnTo>
                <a:cubicBezTo>
                  <a:pt x="2227244" y="6612453"/>
                  <a:pt x="2233933" y="6612453"/>
                  <a:pt x="2247309" y="6612453"/>
                </a:cubicBezTo>
                <a:lnTo>
                  <a:pt x="2227244" y="6632519"/>
                </a:lnTo>
                <a:cubicBezTo>
                  <a:pt x="2213868" y="6645894"/>
                  <a:pt x="2200492" y="6652584"/>
                  <a:pt x="2187115" y="6652584"/>
                </a:cubicBezTo>
                <a:cubicBezTo>
                  <a:pt x="2187115" y="6639206"/>
                  <a:pt x="2187115" y="6632519"/>
                  <a:pt x="2187115" y="6632519"/>
                </a:cubicBezTo>
                <a:cubicBezTo>
                  <a:pt x="2187115" y="6632519"/>
                  <a:pt x="2187115" y="6625829"/>
                  <a:pt x="2187115" y="6612453"/>
                </a:cubicBezTo>
                <a:close/>
                <a:moveTo>
                  <a:pt x="1244048" y="6599911"/>
                </a:moveTo>
                <a:cubicBezTo>
                  <a:pt x="1247390" y="6598240"/>
                  <a:pt x="1250734" y="6599075"/>
                  <a:pt x="1254081" y="6602422"/>
                </a:cubicBezTo>
                <a:cubicBezTo>
                  <a:pt x="1260768" y="6609108"/>
                  <a:pt x="1264112" y="6615796"/>
                  <a:pt x="1264112" y="6622486"/>
                </a:cubicBezTo>
                <a:cubicBezTo>
                  <a:pt x="1264112" y="6629176"/>
                  <a:pt x="1257421" y="6632519"/>
                  <a:pt x="1244048" y="6632519"/>
                </a:cubicBezTo>
                <a:cubicBezTo>
                  <a:pt x="1230670" y="6632519"/>
                  <a:pt x="1227326" y="6625829"/>
                  <a:pt x="1234012" y="6612453"/>
                </a:cubicBezTo>
                <a:cubicBezTo>
                  <a:pt x="1237356" y="6605764"/>
                  <a:pt x="1240701" y="6601586"/>
                  <a:pt x="1244048" y="6599911"/>
                </a:cubicBezTo>
                <a:close/>
                <a:moveTo>
                  <a:pt x="4895930" y="6592388"/>
                </a:moveTo>
                <a:cubicBezTo>
                  <a:pt x="4895930" y="6605764"/>
                  <a:pt x="4895930" y="6612453"/>
                  <a:pt x="4895930" y="6612453"/>
                </a:cubicBezTo>
                <a:cubicBezTo>
                  <a:pt x="4895930" y="6612453"/>
                  <a:pt x="4899273" y="6612453"/>
                  <a:pt x="4905960" y="6612453"/>
                </a:cubicBezTo>
                <a:cubicBezTo>
                  <a:pt x="4912650" y="6612453"/>
                  <a:pt x="4915994" y="6605764"/>
                  <a:pt x="4915994" y="6592388"/>
                </a:cubicBezTo>
                <a:close/>
                <a:moveTo>
                  <a:pt x="3812403" y="6592388"/>
                </a:moveTo>
                <a:lnTo>
                  <a:pt x="3832467" y="6632519"/>
                </a:lnTo>
                <a:lnTo>
                  <a:pt x="3852533" y="6612453"/>
                </a:lnTo>
                <a:cubicBezTo>
                  <a:pt x="3839156" y="6612453"/>
                  <a:pt x="3825779" y="6605764"/>
                  <a:pt x="3812403" y="6592388"/>
                </a:cubicBezTo>
                <a:close/>
                <a:moveTo>
                  <a:pt x="1846006" y="6592388"/>
                </a:moveTo>
                <a:cubicBezTo>
                  <a:pt x="1846006" y="6592388"/>
                  <a:pt x="1852693" y="6592388"/>
                  <a:pt x="1866070" y="6592388"/>
                </a:cubicBezTo>
                <a:cubicBezTo>
                  <a:pt x="1866070" y="6592388"/>
                  <a:pt x="1866070" y="6599075"/>
                  <a:pt x="1866070" y="6612453"/>
                </a:cubicBezTo>
                <a:cubicBezTo>
                  <a:pt x="1866070" y="6612453"/>
                  <a:pt x="1862726" y="6612453"/>
                  <a:pt x="1856039" y="6612453"/>
                </a:cubicBezTo>
                <a:cubicBezTo>
                  <a:pt x="1849349" y="6612453"/>
                  <a:pt x="1846006" y="6619143"/>
                  <a:pt x="1846006" y="6632519"/>
                </a:cubicBezTo>
                <a:cubicBezTo>
                  <a:pt x="1846006" y="6632519"/>
                  <a:pt x="1852693" y="6632519"/>
                  <a:pt x="1866070" y="6632519"/>
                </a:cubicBezTo>
                <a:lnTo>
                  <a:pt x="1866070" y="6652584"/>
                </a:lnTo>
                <a:cubicBezTo>
                  <a:pt x="1839318" y="6679338"/>
                  <a:pt x="1819251" y="6686025"/>
                  <a:pt x="1805875" y="6672647"/>
                </a:cubicBezTo>
                <a:lnTo>
                  <a:pt x="1825942" y="6632519"/>
                </a:lnTo>
                <a:cubicBezTo>
                  <a:pt x="1825942" y="6632519"/>
                  <a:pt x="1829284" y="6629176"/>
                  <a:pt x="1835971" y="6622486"/>
                </a:cubicBezTo>
                <a:cubicBezTo>
                  <a:pt x="1842662" y="6615796"/>
                  <a:pt x="1846006" y="6605764"/>
                  <a:pt x="1846006" y="6592388"/>
                </a:cubicBezTo>
                <a:close/>
                <a:moveTo>
                  <a:pt x="1464764" y="6592388"/>
                </a:moveTo>
                <a:lnTo>
                  <a:pt x="1484831" y="6612453"/>
                </a:lnTo>
                <a:lnTo>
                  <a:pt x="1504895" y="6592388"/>
                </a:lnTo>
                <a:close/>
                <a:moveTo>
                  <a:pt x="1083526" y="6592388"/>
                </a:moveTo>
                <a:lnTo>
                  <a:pt x="1083526" y="6612453"/>
                </a:lnTo>
                <a:cubicBezTo>
                  <a:pt x="1096900" y="6612453"/>
                  <a:pt x="1110276" y="6605764"/>
                  <a:pt x="1123654" y="6592388"/>
                </a:cubicBezTo>
                <a:close/>
                <a:moveTo>
                  <a:pt x="3190377" y="6572321"/>
                </a:moveTo>
                <a:lnTo>
                  <a:pt x="3110118" y="6672647"/>
                </a:lnTo>
                <a:lnTo>
                  <a:pt x="3150247" y="6632519"/>
                </a:lnTo>
                <a:cubicBezTo>
                  <a:pt x="3177000" y="6605764"/>
                  <a:pt x="3190377" y="6585699"/>
                  <a:pt x="3190377" y="6572321"/>
                </a:cubicBezTo>
                <a:close/>
                <a:moveTo>
                  <a:pt x="2327571" y="6572321"/>
                </a:moveTo>
                <a:lnTo>
                  <a:pt x="2347635" y="6572321"/>
                </a:lnTo>
                <a:cubicBezTo>
                  <a:pt x="2347635" y="6599075"/>
                  <a:pt x="2334258" y="6612453"/>
                  <a:pt x="2307504" y="6612453"/>
                </a:cubicBezTo>
                <a:cubicBezTo>
                  <a:pt x="2294127" y="6612453"/>
                  <a:pt x="2287440" y="6609108"/>
                  <a:pt x="2287440" y="6602422"/>
                </a:cubicBezTo>
                <a:cubicBezTo>
                  <a:pt x="2287440" y="6595732"/>
                  <a:pt x="2294127" y="6592388"/>
                  <a:pt x="2307504" y="6592388"/>
                </a:cubicBezTo>
                <a:cubicBezTo>
                  <a:pt x="2307504" y="6592388"/>
                  <a:pt x="2314194" y="6585699"/>
                  <a:pt x="2327571" y="6572321"/>
                </a:cubicBezTo>
                <a:close/>
                <a:moveTo>
                  <a:pt x="2548288" y="6557272"/>
                </a:moveTo>
                <a:cubicBezTo>
                  <a:pt x="2554977" y="6553928"/>
                  <a:pt x="2561665" y="6558946"/>
                  <a:pt x="2568352" y="6572321"/>
                </a:cubicBezTo>
                <a:cubicBezTo>
                  <a:pt x="2581733" y="6585699"/>
                  <a:pt x="2578385" y="6599075"/>
                  <a:pt x="2558321" y="6612453"/>
                </a:cubicBezTo>
                <a:cubicBezTo>
                  <a:pt x="2538257" y="6625829"/>
                  <a:pt x="2528223" y="6635862"/>
                  <a:pt x="2528223" y="6642549"/>
                </a:cubicBezTo>
                <a:cubicBezTo>
                  <a:pt x="2528223" y="6649239"/>
                  <a:pt x="2528223" y="6652584"/>
                  <a:pt x="2528223" y="6652584"/>
                </a:cubicBezTo>
                <a:lnTo>
                  <a:pt x="2508157" y="6672647"/>
                </a:lnTo>
                <a:lnTo>
                  <a:pt x="2468028" y="6712779"/>
                </a:lnTo>
                <a:lnTo>
                  <a:pt x="2468028" y="6692715"/>
                </a:lnTo>
                <a:cubicBezTo>
                  <a:pt x="2454651" y="6692715"/>
                  <a:pt x="2451307" y="6686025"/>
                  <a:pt x="2457995" y="6672647"/>
                </a:cubicBezTo>
                <a:cubicBezTo>
                  <a:pt x="2464683" y="6659274"/>
                  <a:pt x="2471372" y="6645894"/>
                  <a:pt x="2478060" y="6632519"/>
                </a:cubicBezTo>
                <a:cubicBezTo>
                  <a:pt x="2484749" y="6619143"/>
                  <a:pt x="2488093" y="6619143"/>
                  <a:pt x="2488093" y="6632519"/>
                </a:cubicBezTo>
                <a:lnTo>
                  <a:pt x="2488093" y="6592388"/>
                </a:lnTo>
                <a:cubicBezTo>
                  <a:pt x="2514847" y="6619143"/>
                  <a:pt x="2528223" y="6619143"/>
                  <a:pt x="2528223" y="6592388"/>
                </a:cubicBezTo>
                <a:cubicBezTo>
                  <a:pt x="2534911" y="6572321"/>
                  <a:pt x="2541601" y="6560615"/>
                  <a:pt x="2548288" y="6557272"/>
                </a:cubicBezTo>
                <a:close/>
                <a:moveTo>
                  <a:pt x="5558082" y="6552256"/>
                </a:moveTo>
                <a:cubicBezTo>
                  <a:pt x="5558082" y="6565634"/>
                  <a:pt x="5558082" y="6572321"/>
                  <a:pt x="5558082" y="6572321"/>
                </a:cubicBezTo>
                <a:lnTo>
                  <a:pt x="5578146" y="6552256"/>
                </a:lnTo>
                <a:close/>
                <a:moveTo>
                  <a:pt x="3360934" y="6552256"/>
                </a:moveTo>
                <a:cubicBezTo>
                  <a:pt x="3354245" y="6552256"/>
                  <a:pt x="3344213" y="6558946"/>
                  <a:pt x="3330837" y="6572321"/>
                </a:cubicBezTo>
                <a:cubicBezTo>
                  <a:pt x="3317459" y="6585699"/>
                  <a:pt x="3320803" y="6589045"/>
                  <a:pt x="3340869" y="6582354"/>
                </a:cubicBezTo>
                <a:cubicBezTo>
                  <a:pt x="3360934" y="6575664"/>
                  <a:pt x="3370966" y="6572321"/>
                  <a:pt x="3370966" y="6572321"/>
                </a:cubicBezTo>
                <a:cubicBezTo>
                  <a:pt x="3370966" y="6558946"/>
                  <a:pt x="3367622" y="6552256"/>
                  <a:pt x="3360934" y="6552256"/>
                </a:cubicBezTo>
                <a:close/>
                <a:moveTo>
                  <a:pt x="1504895" y="6552256"/>
                </a:moveTo>
                <a:lnTo>
                  <a:pt x="1524960" y="6572321"/>
                </a:lnTo>
                <a:cubicBezTo>
                  <a:pt x="1538337" y="6558946"/>
                  <a:pt x="1545026" y="6552256"/>
                  <a:pt x="1545026" y="6552256"/>
                </a:cubicBezTo>
                <a:close/>
                <a:moveTo>
                  <a:pt x="938050" y="6552256"/>
                </a:moveTo>
                <a:cubicBezTo>
                  <a:pt x="934707" y="6552256"/>
                  <a:pt x="929690" y="6558946"/>
                  <a:pt x="923001" y="6572321"/>
                </a:cubicBezTo>
                <a:lnTo>
                  <a:pt x="862806" y="6632519"/>
                </a:lnTo>
                <a:cubicBezTo>
                  <a:pt x="836051" y="6659274"/>
                  <a:pt x="829365" y="6679338"/>
                  <a:pt x="842742" y="6692715"/>
                </a:cubicBezTo>
                <a:cubicBezTo>
                  <a:pt x="842742" y="6706091"/>
                  <a:pt x="862806" y="6686025"/>
                  <a:pt x="902937" y="6632519"/>
                </a:cubicBezTo>
                <a:cubicBezTo>
                  <a:pt x="943067" y="6592388"/>
                  <a:pt x="956445" y="6572321"/>
                  <a:pt x="943067" y="6572321"/>
                </a:cubicBezTo>
                <a:cubicBezTo>
                  <a:pt x="943067" y="6558946"/>
                  <a:pt x="941396" y="6552256"/>
                  <a:pt x="938050" y="6552256"/>
                </a:cubicBezTo>
                <a:close/>
                <a:moveTo>
                  <a:pt x="4090808" y="6544731"/>
                </a:moveTo>
                <a:cubicBezTo>
                  <a:pt x="4085791" y="6546405"/>
                  <a:pt x="4079940" y="6552256"/>
                  <a:pt x="4073250" y="6562291"/>
                </a:cubicBezTo>
                <a:cubicBezTo>
                  <a:pt x="4059874" y="6582354"/>
                  <a:pt x="4046497" y="6585699"/>
                  <a:pt x="4033120" y="6572321"/>
                </a:cubicBezTo>
                <a:lnTo>
                  <a:pt x="3992989" y="6572321"/>
                </a:lnTo>
                <a:lnTo>
                  <a:pt x="4013056" y="6592388"/>
                </a:lnTo>
                <a:lnTo>
                  <a:pt x="4033120" y="6592388"/>
                </a:lnTo>
                <a:cubicBezTo>
                  <a:pt x="4033120" y="6605764"/>
                  <a:pt x="4029777" y="6615796"/>
                  <a:pt x="4023089" y="6622486"/>
                </a:cubicBezTo>
                <a:cubicBezTo>
                  <a:pt x="4016400" y="6629176"/>
                  <a:pt x="4013056" y="6632519"/>
                  <a:pt x="4013056" y="6632519"/>
                </a:cubicBezTo>
                <a:lnTo>
                  <a:pt x="4013056" y="6672647"/>
                </a:lnTo>
                <a:lnTo>
                  <a:pt x="4033120" y="6652584"/>
                </a:lnTo>
                <a:cubicBezTo>
                  <a:pt x="4046497" y="6652584"/>
                  <a:pt x="4053186" y="6652584"/>
                  <a:pt x="4053186" y="6652584"/>
                </a:cubicBezTo>
                <a:cubicBezTo>
                  <a:pt x="4053186" y="6652584"/>
                  <a:pt x="4053186" y="6645894"/>
                  <a:pt x="4053186" y="6632519"/>
                </a:cubicBezTo>
                <a:lnTo>
                  <a:pt x="4093317" y="6592388"/>
                </a:lnTo>
                <a:cubicBezTo>
                  <a:pt x="4106691" y="6592388"/>
                  <a:pt x="4113381" y="6589045"/>
                  <a:pt x="4113381" y="6582354"/>
                </a:cubicBezTo>
                <a:cubicBezTo>
                  <a:pt x="4113381" y="6575664"/>
                  <a:pt x="4110038" y="6565634"/>
                  <a:pt x="4103348" y="6552256"/>
                </a:cubicBezTo>
                <a:cubicBezTo>
                  <a:pt x="4100005" y="6545569"/>
                  <a:pt x="4095825" y="6543062"/>
                  <a:pt x="4090808" y="6544731"/>
                </a:cubicBezTo>
                <a:close/>
                <a:moveTo>
                  <a:pt x="1121146" y="6539715"/>
                </a:moveTo>
                <a:cubicBezTo>
                  <a:pt x="1119475" y="6538044"/>
                  <a:pt x="1116967" y="6538879"/>
                  <a:pt x="1113623" y="6542223"/>
                </a:cubicBezTo>
                <a:cubicBezTo>
                  <a:pt x="1106934" y="6548913"/>
                  <a:pt x="1110276" y="6552256"/>
                  <a:pt x="1123654" y="6552256"/>
                </a:cubicBezTo>
                <a:cubicBezTo>
                  <a:pt x="1123654" y="6545569"/>
                  <a:pt x="1122817" y="6541387"/>
                  <a:pt x="1121146" y="6539715"/>
                </a:cubicBezTo>
                <a:close/>
                <a:moveTo>
                  <a:pt x="3391030" y="6532193"/>
                </a:moveTo>
                <a:cubicBezTo>
                  <a:pt x="3391030" y="6532193"/>
                  <a:pt x="3384343" y="6538879"/>
                  <a:pt x="3370966" y="6552256"/>
                </a:cubicBezTo>
                <a:cubicBezTo>
                  <a:pt x="3370966" y="6552256"/>
                  <a:pt x="3374310" y="6555601"/>
                  <a:pt x="3380999" y="6562291"/>
                </a:cubicBezTo>
                <a:cubicBezTo>
                  <a:pt x="3387686" y="6568977"/>
                  <a:pt x="3391030" y="6572321"/>
                  <a:pt x="3391030" y="6572321"/>
                </a:cubicBezTo>
                <a:cubicBezTo>
                  <a:pt x="3391030" y="6572321"/>
                  <a:pt x="3391030" y="6565634"/>
                  <a:pt x="3391030" y="6552256"/>
                </a:cubicBezTo>
                <a:close/>
                <a:moveTo>
                  <a:pt x="3230508" y="6512125"/>
                </a:moveTo>
                <a:lnTo>
                  <a:pt x="3230508" y="6532193"/>
                </a:lnTo>
                <a:cubicBezTo>
                  <a:pt x="3243885" y="6518815"/>
                  <a:pt x="3250572" y="6512125"/>
                  <a:pt x="3250572" y="6512125"/>
                </a:cubicBezTo>
                <a:close/>
                <a:moveTo>
                  <a:pt x="1662910" y="6499584"/>
                </a:moveTo>
                <a:cubicBezTo>
                  <a:pt x="1661237" y="6497913"/>
                  <a:pt x="1658729" y="6498749"/>
                  <a:pt x="1655386" y="6502092"/>
                </a:cubicBezTo>
                <a:cubicBezTo>
                  <a:pt x="1648696" y="6508782"/>
                  <a:pt x="1645353" y="6512125"/>
                  <a:pt x="1645353" y="6512125"/>
                </a:cubicBezTo>
                <a:cubicBezTo>
                  <a:pt x="1645353" y="6512125"/>
                  <a:pt x="1648696" y="6512125"/>
                  <a:pt x="1655386" y="6512125"/>
                </a:cubicBezTo>
                <a:cubicBezTo>
                  <a:pt x="1662073" y="6512125"/>
                  <a:pt x="1665417" y="6512125"/>
                  <a:pt x="1665417" y="6512125"/>
                </a:cubicBezTo>
                <a:cubicBezTo>
                  <a:pt x="1665417" y="6505439"/>
                  <a:pt x="1664581" y="6501259"/>
                  <a:pt x="1662910" y="6499584"/>
                </a:cubicBezTo>
                <a:close/>
                <a:moveTo>
                  <a:pt x="1178833" y="6499584"/>
                </a:moveTo>
                <a:cubicBezTo>
                  <a:pt x="1175491" y="6497913"/>
                  <a:pt x="1170475" y="6498749"/>
                  <a:pt x="1163784" y="6502092"/>
                </a:cubicBezTo>
                <a:cubicBezTo>
                  <a:pt x="1150407" y="6508782"/>
                  <a:pt x="1143720" y="6518815"/>
                  <a:pt x="1143720" y="6532193"/>
                </a:cubicBezTo>
                <a:cubicBezTo>
                  <a:pt x="1157098" y="6545568"/>
                  <a:pt x="1173818" y="6552256"/>
                  <a:pt x="1193882" y="6552256"/>
                </a:cubicBezTo>
                <a:cubicBezTo>
                  <a:pt x="1213950" y="6552256"/>
                  <a:pt x="1223981" y="6548913"/>
                  <a:pt x="1223981" y="6542223"/>
                </a:cubicBezTo>
                <a:cubicBezTo>
                  <a:pt x="1223981" y="6535536"/>
                  <a:pt x="1220637" y="6528850"/>
                  <a:pt x="1213950" y="6522160"/>
                </a:cubicBezTo>
                <a:cubicBezTo>
                  <a:pt x="1207259" y="6515470"/>
                  <a:pt x="1200573" y="6515470"/>
                  <a:pt x="1193882" y="6522160"/>
                </a:cubicBezTo>
                <a:cubicBezTo>
                  <a:pt x="1187195" y="6528850"/>
                  <a:pt x="1183850" y="6525503"/>
                  <a:pt x="1183850" y="6512125"/>
                </a:cubicBezTo>
                <a:cubicBezTo>
                  <a:pt x="1183850" y="6505439"/>
                  <a:pt x="1182178" y="6501259"/>
                  <a:pt x="1178833" y="6499584"/>
                </a:cubicBezTo>
                <a:close/>
                <a:moveTo>
                  <a:pt x="5136709" y="6492061"/>
                </a:moveTo>
                <a:lnTo>
                  <a:pt x="5136709" y="6512125"/>
                </a:lnTo>
                <a:cubicBezTo>
                  <a:pt x="5150087" y="6512125"/>
                  <a:pt x="5156777" y="6505439"/>
                  <a:pt x="5156777" y="6492061"/>
                </a:cubicBezTo>
                <a:close/>
                <a:moveTo>
                  <a:pt x="4153514" y="6492061"/>
                </a:moveTo>
                <a:cubicBezTo>
                  <a:pt x="4140135" y="6492061"/>
                  <a:pt x="4130102" y="6498749"/>
                  <a:pt x="4123415" y="6512125"/>
                </a:cubicBezTo>
                <a:cubicBezTo>
                  <a:pt x="4116725" y="6525503"/>
                  <a:pt x="4113381" y="6532193"/>
                  <a:pt x="4113381" y="6532193"/>
                </a:cubicBezTo>
                <a:lnTo>
                  <a:pt x="4153514" y="6512125"/>
                </a:lnTo>
                <a:cubicBezTo>
                  <a:pt x="4153514" y="6498749"/>
                  <a:pt x="4153514" y="6492061"/>
                  <a:pt x="4153514" y="6492061"/>
                </a:cubicBezTo>
                <a:close/>
                <a:moveTo>
                  <a:pt x="2909465" y="6471994"/>
                </a:moveTo>
                <a:cubicBezTo>
                  <a:pt x="2909465" y="6471994"/>
                  <a:pt x="2909465" y="6478684"/>
                  <a:pt x="2909465" y="6492061"/>
                </a:cubicBezTo>
                <a:cubicBezTo>
                  <a:pt x="2909465" y="6492061"/>
                  <a:pt x="2909465" y="6495406"/>
                  <a:pt x="2909465" y="6502092"/>
                </a:cubicBezTo>
                <a:cubicBezTo>
                  <a:pt x="2909465" y="6508782"/>
                  <a:pt x="2912809" y="6508782"/>
                  <a:pt x="2919497" y="6502092"/>
                </a:cubicBezTo>
                <a:cubicBezTo>
                  <a:pt x="2926185" y="6495406"/>
                  <a:pt x="2929529" y="6492061"/>
                  <a:pt x="2929529" y="6492061"/>
                </a:cubicBezTo>
                <a:close/>
                <a:moveTo>
                  <a:pt x="2668681" y="6471994"/>
                </a:moveTo>
                <a:lnTo>
                  <a:pt x="2688746" y="6471994"/>
                </a:lnTo>
                <a:cubicBezTo>
                  <a:pt x="2688746" y="6485371"/>
                  <a:pt x="2682058" y="6492061"/>
                  <a:pt x="2668681" y="6492061"/>
                </a:cubicBezTo>
                <a:cubicBezTo>
                  <a:pt x="2655305" y="6492061"/>
                  <a:pt x="2655305" y="6485371"/>
                  <a:pt x="2668681" y="6471994"/>
                </a:cubicBezTo>
                <a:close/>
                <a:moveTo>
                  <a:pt x="1585158" y="6471994"/>
                </a:moveTo>
                <a:cubicBezTo>
                  <a:pt x="1571781" y="6471994"/>
                  <a:pt x="1571781" y="6482028"/>
                  <a:pt x="1585158" y="6502092"/>
                </a:cubicBezTo>
                <a:cubicBezTo>
                  <a:pt x="1598534" y="6522160"/>
                  <a:pt x="1605221" y="6518815"/>
                  <a:pt x="1605221" y="6492061"/>
                </a:cubicBezTo>
                <a:cubicBezTo>
                  <a:pt x="1605221" y="6478684"/>
                  <a:pt x="1598534" y="6471994"/>
                  <a:pt x="1585158" y="6471994"/>
                </a:cubicBezTo>
                <a:close/>
                <a:moveTo>
                  <a:pt x="1424632" y="6471994"/>
                </a:moveTo>
                <a:lnTo>
                  <a:pt x="1444700" y="6471994"/>
                </a:lnTo>
                <a:lnTo>
                  <a:pt x="1424632" y="6512125"/>
                </a:lnTo>
                <a:cubicBezTo>
                  <a:pt x="1424632" y="6512125"/>
                  <a:pt x="1417946" y="6512125"/>
                  <a:pt x="1404568" y="6512125"/>
                </a:cubicBezTo>
                <a:cubicBezTo>
                  <a:pt x="1391192" y="6498749"/>
                  <a:pt x="1391192" y="6492061"/>
                  <a:pt x="1404568" y="6492061"/>
                </a:cubicBezTo>
                <a:cubicBezTo>
                  <a:pt x="1417946" y="6492061"/>
                  <a:pt x="1424632" y="6485371"/>
                  <a:pt x="1424632" y="6471994"/>
                </a:cubicBezTo>
                <a:close/>
                <a:moveTo>
                  <a:pt x="1364437" y="6471994"/>
                </a:moveTo>
                <a:cubicBezTo>
                  <a:pt x="1364437" y="6471994"/>
                  <a:pt x="1367784" y="6475338"/>
                  <a:pt x="1374472" y="6482028"/>
                </a:cubicBezTo>
                <a:cubicBezTo>
                  <a:pt x="1381159" y="6488718"/>
                  <a:pt x="1384504" y="6492061"/>
                  <a:pt x="1384504" y="6492061"/>
                </a:cubicBezTo>
                <a:cubicBezTo>
                  <a:pt x="1384504" y="6492061"/>
                  <a:pt x="1381159" y="6495406"/>
                  <a:pt x="1374472" y="6502092"/>
                </a:cubicBezTo>
                <a:cubicBezTo>
                  <a:pt x="1367784" y="6508782"/>
                  <a:pt x="1364437" y="6508782"/>
                  <a:pt x="1364437" y="6502092"/>
                </a:cubicBezTo>
                <a:cubicBezTo>
                  <a:pt x="1364437" y="6495406"/>
                  <a:pt x="1364437" y="6492061"/>
                  <a:pt x="1364437" y="6492061"/>
                </a:cubicBezTo>
                <a:cubicBezTo>
                  <a:pt x="1351061" y="6478684"/>
                  <a:pt x="1351061" y="6471994"/>
                  <a:pt x="1364437" y="6471994"/>
                </a:cubicBezTo>
                <a:close/>
                <a:moveTo>
                  <a:pt x="3992989" y="6451930"/>
                </a:moveTo>
                <a:cubicBezTo>
                  <a:pt x="3979615" y="6451930"/>
                  <a:pt x="3972925" y="6458620"/>
                  <a:pt x="3972925" y="6471994"/>
                </a:cubicBezTo>
                <a:cubicBezTo>
                  <a:pt x="3986302" y="6471994"/>
                  <a:pt x="3992989" y="6471994"/>
                  <a:pt x="3992989" y="6471994"/>
                </a:cubicBezTo>
                <a:close/>
                <a:moveTo>
                  <a:pt x="862806" y="6451930"/>
                </a:moveTo>
                <a:cubicBezTo>
                  <a:pt x="862806" y="6451930"/>
                  <a:pt x="862806" y="6455275"/>
                  <a:pt x="862806" y="6461963"/>
                </a:cubicBezTo>
                <a:cubicBezTo>
                  <a:pt x="862806" y="6468651"/>
                  <a:pt x="866150" y="6471994"/>
                  <a:pt x="872840" y="6471994"/>
                </a:cubicBezTo>
                <a:cubicBezTo>
                  <a:pt x="879526" y="6471994"/>
                  <a:pt x="882870" y="6465308"/>
                  <a:pt x="882870" y="6451930"/>
                </a:cubicBezTo>
                <a:cubicBezTo>
                  <a:pt x="882870" y="6451930"/>
                  <a:pt x="879526" y="6451930"/>
                  <a:pt x="872840" y="6451930"/>
                </a:cubicBezTo>
                <a:cubicBezTo>
                  <a:pt x="866150" y="6451930"/>
                  <a:pt x="862806" y="6451930"/>
                  <a:pt x="862806" y="6451930"/>
                </a:cubicBezTo>
                <a:close/>
                <a:moveTo>
                  <a:pt x="5154269" y="6439389"/>
                </a:moveTo>
                <a:cubicBezTo>
                  <a:pt x="5152597" y="6437718"/>
                  <a:pt x="5150087" y="6438554"/>
                  <a:pt x="5146743" y="6441897"/>
                </a:cubicBezTo>
                <a:cubicBezTo>
                  <a:pt x="5140055" y="6448586"/>
                  <a:pt x="5136709" y="6451930"/>
                  <a:pt x="5136709" y="6451930"/>
                </a:cubicBezTo>
                <a:cubicBezTo>
                  <a:pt x="5136709" y="6451930"/>
                  <a:pt x="5143399" y="6451930"/>
                  <a:pt x="5156777" y="6451930"/>
                </a:cubicBezTo>
                <a:cubicBezTo>
                  <a:pt x="5156777" y="6445244"/>
                  <a:pt x="5155941" y="6441062"/>
                  <a:pt x="5154269" y="6439389"/>
                </a:cubicBezTo>
                <a:close/>
                <a:moveTo>
                  <a:pt x="3850026" y="6439389"/>
                </a:moveTo>
                <a:cubicBezTo>
                  <a:pt x="3848351" y="6437718"/>
                  <a:pt x="3845844" y="6438554"/>
                  <a:pt x="3842500" y="6441897"/>
                </a:cubicBezTo>
                <a:cubicBezTo>
                  <a:pt x="3835813" y="6448586"/>
                  <a:pt x="3832467" y="6458620"/>
                  <a:pt x="3832467" y="6471994"/>
                </a:cubicBezTo>
                <a:cubicBezTo>
                  <a:pt x="3845844" y="6471994"/>
                  <a:pt x="3852533" y="6465308"/>
                  <a:pt x="3852533" y="6451930"/>
                </a:cubicBezTo>
                <a:cubicBezTo>
                  <a:pt x="3852533" y="6445244"/>
                  <a:pt x="3851697" y="6441062"/>
                  <a:pt x="3850026" y="6439389"/>
                </a:cubicBezTo>
                <a:close/>
                <a:moveTo>
                  <a:pt x="4213709" y="6431867"/>
                </a:moveTo>
                <a:lnTo>
                  <a:pt x="4173577" y="6451930"/>
                </a:lnTo>
                <a:lnTo>
                  <a:pt x="4193641" y="6471994"/>
                </a:lnTo>
                <a:cubicBezTo>
                  <a:pt x="4193641" y="6458620"/>
                  <a:pt x="4193641" y="6451930"/>
                  <a:pt x="4193641" y="6451930"/>
                </a:cubicBezTo>
                <a:cubicBezTo>
                  <a:pt x="4193641" y="6451930"/>
                  <a:pt x="4200332" y="6451930"/>
                  <a:pt x="4213709" y="6451930"/>
                </a:cubicBezTo>
                <a:cubicBezTo>
                  <a:pt x="4213709" y="6451930"/>
                  <a:pt x="4213709" y="6445240"/>
                  <a:pt x="4213709" y="6431867"/>
                </a:cubicBezTo>
                <a:close/>
                <a:moveTo>
                  <a:pt x="2969660" y="6431867"/>
                </a:moveTo>
                <a:lnTo>
                  <a:pt x="2929529" y="6451930"/>
                </a:lnTo>
                <a:lnTo>
                  <a:pt x="2969660" y="6451930"/>
                </a:lnTo>
                <a:close/>
                <a:moveTo>
                  <a:pt x="2648616" y="6431867"/>
                </a:moveTo>
                <a:cubicBezTo>
                  <a:pt x="2661993" y="6431867"/>
                  <a:pt x="2665337" y="6438554"/>
                  <a:pt x="2658649" y="6451930"/>
                </a:cubicBezTo>
                <a:cubicBezTo>
                  <a:pt x="2651961" y="6465308"/>
                  <a:pt x="2645273" y="6471994"/>
                  <a:pt x="2638585" y="6471994"/>
                </a:cubicBezTo>
                <a:cubicBezTo>
                  <a:pt x="2631895" y="6471994"/>
                  <a:pt x="2628552" y="6465308"/>
                  <a:pt x="2628552" y="6451930"/>
                </a:cubicBezTo>
                <a:cubicBezTo>
                  <a:pt x="2628552" y="6438554"/>
                  <a:pt x="2635239" y="6431867"/>
                  <a:pt x="2648616" y="6431867"/>
                </a:cubicBezTo>
                <a:close/>
                <a:moveTo>
                  <a:pt x="2407832" y="6431867"/>
                </a:moveTo>
                <a:cubicBezTo>
                  <a:pt x="2407832" y="6431867"/>
                  <a:pt x="2407832" y="6438554"/>
                  <a:pt x="2407832" y="6451930"/>
                </a:cubicBezTo>
                <a:cubicBezTo>
                  <a:pt x="2407832" y="6465308"/>
                  <a:pt x="2407832" y="6471994"/>
                  <a:pt x="2407832" y="6471994"/>
                </a:cubicBezTo>
                <a:lnTo>
                  <a:pt x="2427898" y="6451930"/>
                </a:lnTo>
                <a:cubicBezTo>
                  <a:pt x="2427898" y="6438554"/>
                  <a:pt x="2421209" y="6431867"/>
                  <a:pt x="2407832" y="6431867"/>
                </a:cubicBezTo>
                <a:close/>
                <a:moveTo>
                  <a:pt x="2846133" y="6419950"/>
                </a:moveTo>
                <a:cubicBezTo>
                  <a:pt x="2839864" y="6421204"/>
                  <a:pt x="2824187" y="6431867"/>
                  <a:pt x="2799105" y="6451930"/>
                </a:cubicBezTo>
                <a:cubicBezTo>
                  <a:pt x="2765661" y="6478684"/>
                  <a:pt x="2755630" y="6498749"/>
                  <a:pt x="2769007" y="6512125"/>
                </a:cubicBezTo>
                <a:cubicBezTo>
                  <a:pt x="2782387" y="6525503"/>
                  <a:pt x="2795761" y="6525503"/>
                  <a:pt x="2809136" y="6512125"/>
                </a:cubicBezTo>
                <a:cubicBezTo>
                  <a:pt x="2822517" y="6498749"/>
                  <a:pt x="2829205" y="6498749"/>
                  <a:pt x="2829205" y="6512125"/>
                </a:cubicBezTo>
                <a:lnTo>
                  <a:pt x="2849269" y="6512125"/>
                </a:lnTo>
                <a:cubicBezTo>
                  <a:pt x="2849269" y="6512125"/>
                  <a:pt x="2849269" y="6505439"/>
                  <a:pt x="2849269" y="6492061"/>
                </a:cubicBezTo>
                <a:cubicBezTo>
                  <a:pt x="2849269" y="6478684"/>
                  <a:pt x="2855959" y="6465308"/>
                  <a:pt x="2869335" y="6451930"/>
                </a:cubicBezTo>
                <a:cubicBezTo>
                  <a:pt x="2882712" y="6451930"/>
                  <a:pt x="2889400" y="6445240"/>
                  <a:pt x="2889400" y="6431867"/>
                </a:cubicBezTo>
                <a:cubicBezTo>
                  <a:pt x="2876023" y="6418489"/>
                  <a:pt x="2855959" y="6431867"/>
                  <a:pt x="2829205" y="6471994"/>
                </a:cubicBezTo>
                <a:lnTo>
                  <a:pt x="2789071" y="6492061"/>
                </a:lnTo>
                <a:cubicBezTo>
                  <a:pt x="2802449" y="6478684"/>
                  <a:pt x="2809136" y="6471994"/>
                  <a:pt x="2809136" y="6471994"/>
                </a:cubicBezTo>
                <a:cubicBezTo>
                  <a:pt x="2822517" y="6458620"/>
                  <a:pt x="2829205" y="6448586"/>
                  <a:pt x="2829205" y="6441897"/>
                </a:cubicBezTo>
                <a:cubicBezTo>
                  <a:pt x="2829205" y="6435210"/>
                  <a:pt x="2832548" y="6431867"/>
                  <a:pt x="2839238" y="6431867"/>
                </a:cubicBezTo>
                <a:cubicBezTo>
                  <a:pt x="2845925" y="6431867"/>
                  <a:pt x="2849269" y="6428522"/>
                  <a:pt x="2849269" y="6421832"/>
                </a:cubicBezTo>
                <a:cubicBezTo>
                  <a:pt x="2849269" y="6420162"/>
                  <a:pt x="2848223" y="6419532"/>
                  <a:pt x="2846133" y="6419950"/>
                </a:cubicBezTo>
                <a:close/>
                <a:moveTo>
                  <a:pt x="2130930" y="6419826"/>
                </a:moveTo>
                <a:lnTo>
                  <a:pt x="2126920" y="6431867"/>
                </a:lnTo>
                <a:cubicBezTo>
                  <a:pt x="2126920" y="6445240"/>
                  <a:pt x="2126920" y="6451930"/>
                  <a:pt x="2126920" y="6451930"/>
                </a:cubicBezTo>
                <a:cubicBezTo>
                  <a:pt x="2113541" y="6465308"/>
                  <a:pt x="2100164" y="6475338"/>
                  <a:pt x="2086787" y="6482028"/>
                </a:cubicBezTo>
                <a:cubicBezTo>
                  <a:pt x="2073410" y="6488718"/>
                  <a:pt x="2066723" y="6485371"/>
                  <a:pt x="2066723" y="6471994"/>
                </a:cubicBezTo>
                <a:cubicBezTo>
                  <a:pt x="2066723" y="6471994"/>
                  <a:pt x="2070066" y="6468651"/>
                  <a:pt x="2076753" y="6461963"/>
                </a:cubicBezTo>
                <a:cubicBezTo>
                  <a:pt x="2083443" y="6455275"/>
                  <a:pt x="2093474" y="6445240"/>
                  <a:pt x="2106851" y="6431867"/>
                </a:cubicBezTo>
                <a:close/>
                <a:moveTo>
                  <a:pt x="2146984" y="6411799"/>
                </a:moveTo>
                <a:lnTo>
                  <a:pt x="2130930" y="6419826"/>
                </a:lnTo>
                <a:lnTo>
                  <a:pt x="2131933" y="6416818"/>
                </a:lnTo>
                <a:cubicBezTo>
                  <a:pt x="2135278" y="6413472"/>
                  <a:pt x="2140297" y="6411799"/>
                  <a:pt x="2146984" y="6411799"/>
                </a:cubicBezTo>
                <a:close/>
                <a:moveTo>
                  <a:pt x="2026592" y="6411799"/>
                </a:moveTo>
                <a:cubicBezTo>
                  <a:pt x="2039969" y="6411799"/>
                  <a:pt x="2046656" y="6411799"/>
                  <a:pt x="2046656" y="6411799"/>
                </a:cubicBezTo>
                <a:cubicBezTo>
                  <a:pt x="2073410" y="6411799"/>
                  <a:pt x="2073410" y="6425177"/>
                  <a:pt x="2046656" y="6451930"/>
                </a:cubicBezTo>
                <a:lnTo>
                  <a:pt x="2006526" y="6492061"/>
                </a:lnTo>
                <a:cubicBezTo>
                  <a:pt x="1939644" y="6558946"/>
                  <a:pt x="1906198" y="6579010"/>
                  <a:pt x="1906198" y="6552256"/>
                </a:cubicBezTo>
                <a:lnTo>
                  <a:pt x="2006526" y="6471994"/>
                </a:lnTo>
                <a:lnTo>
                  <a:pt x="2006526" y="6451930"/>
                </a:lnTo>
                <a:lnTo>
                  <a:pt x="2006526" y="6431867"/>
                </a:lnTo>
                <a:close/>
                <a:moveTo>
                  <a:pt x="1223981" y="6411799"/>
                </a:moveTo>
                <a:lnTo>
                  <a:pt x="1223981" y="6431867"/>
                </a:lnTo>
                <a:lnTo>
                  <a:pt x="1244048" y="6411799"/>
                </a:lnTo>
                <a:cubicBezTo>
                  <a:pt x="1230670" y="6411799"/>
                  <a:pt x="1223981" y="6411799"/>
                  <a:pt x="1223981" y="6411799"/>
                </a:cubicBezTo>
                <a:close/>
                <a:moveTo>
                  <a:pt x="1514929" y="6399258"/>
                </a:moveTo>
                <a:cubicBezTo>
                  <a:pt x="1521615" y="6397586"/>
                  <a:pt x="1524960" y="6398423"/>
                  <a:pt x="1524960" y="6401766"/>
                </a:cubicBezTo>
                <a:cubicBezTo>
                  <a:pt x="1524960" y="6408456"/>
                  <a:pt x="1514929" y="6421832"/>
                  <a:pt x="1494862" y="6441897"/>
                </a:cubicBezTo>
                <a:cubicBezTo>
                  <a:pt x="1474798" y="6461963"/>
                  <a:pt x="1458076" y="6465308"/>
                  <a:pt x="1444700" y="6451930"/>
                </a:cubicBezTo>
                <a:cubicBezTo>
                  <a:pt x="1431321" y="6438554"/>
                  <a:pt x="1438010" y="6431867"/>
                  <a:pt x="1464764" y="6431867"/>
                </a:cubicBezTo>
                <a:cubicBezTo>
                  <a:pt x="1478142" y="6431867"/>
                  <a:pt x="1481485" y="6428522"/>
                  <a:pt x="1474798" y="6421832"/>
                </a:cubicBezTo>
                <a:cubicBezTo>
                  <a:pt x="1468107" y="6415142"/>
                  <a:pt x="1471454" y="6411799"/>
                  <a:pt x="1484831" y="6411799"/>
                </a:cubicBezTo>
                <a:cubicBezTo>
                  <a:pt x="1498206" y="6405113"/>
                  <a:pt x="1508239" y="6400932"/>
                  <a:pt x="1514929" y="6399258"/>
                </a:cubicBezTo>
                <a:close/>
                <a:moveTo>
                  <a:pt x="5176841" y="6391735"/>
                </a:moveTo>
                <a:cubicBezTo>
                  <a:pt x="5176841" y="6391735"/>
                  <a:pt x="5170153" y="6398423"/>
                  <a:pt x="5156777" y="6411799"/>
                </a:cubicBezTo>
                <a:lnTo>
                  <a:pt x="5176841" y="6411799"/>
                </a:lnTo>
                <a:cubicBezTo>
                  <a:pt x="5176841" y="6398423"/>
                  <a:pt x="5176841" y="6391735"/>
                  <a:pt x="5176841" y="6391735"/>
                </a:cubicBezTo>
                <a:close/>
                <a:moveTo>
                  <a:pt x="1785811" y="6391735"/>
                </a:moveTo>
                <a:cubicBezTo>
                  <a:pt x="1785811" y="6391735"/>
                  <a:pt x="1779121" y="6398423"/>
                  <a:pt x="1765743" y="6411799"/>
                </a:cubicBezTo>
                <a:lnTo>
                  <a:pt x="1745679" y="6411799"/>
                </a:lnTo>
                <a:lnTo>
                  <a:pt x="1745679" y="6431867"/>
                </a:lnTo>
                <a:cubicBezTo>
                  <a:pt x="1745679" y="6445240"/>
                  <a:pt x="1749023" y="6451930"/>
                  <a:pt x="1755712" y="6451930"/>
                </a:cubicBezTo>
                <a:cubicBezTo>
                  <a:pt x="1762400" y="6451930"/>
                  <a:pt x="1765743" y="6445240"/>
                  <a:pt x="1765743" y="6431867"/>
                </a:cubicBezTo>
                <a:cubicBezTo>
                  <a:pt x="1779121" y="6418489"/>
                  <a:pt x="1785811" y="6405113"/>
                  <a:pt x="1785811" y="6391735"/>
                </a:cubicBezTo>
                <a:close/>
                <a:moveTo>
                  <a:pt x="1103590" y="6391735"/>
                </a:moveTo>
                <a:lnTo>
                  <a:pt x="1063459" y="6411799"/>
                </a:lnTo>
                <a:cubicBezTo>
                  <a:pt x="1063459" y="6411799"/>
                  <a:pt x="1060115" y="6418489"/>
                  <a:pt x="1053425" y="6431867"/>
                </a:cubicBezTo>
                <a:cubicBezTo>
                  <a:pt x="1046737" y="6445240"/>
                  <a:pt x="1043395" y="6451930"/>
                  <a:pt x="1043395" y="6451930"/>
                </a:cubicBezTo>
                <a:cubicBezTo>
                  <a:pt x="1043395" y="6465308"/>
                  <a:pt x="1030017" y="6471994"/>
                  <a:pt x="1003264" y="6471994"/>
                </a:cubicBezTo>
                <a:cubicBezTo>
                  <a:pt x="976509" y="6485371"/>
                  <a:pt x="976509" y="6498749"/>
                  <a:pt x="1003264" y="6512125"/>
                </a:cubicBezTo>
                <a:cubicBezTo>
                  <a:pt x="1003264" y="6512125"/>
                  <a:pt x="1006607" y="6512125"/>
                  <a:pt x="1013297" y="6512125"/>
                </a:cubicBezTo>
                <a:cubicBezTo>
                  <a:pt x="1019984" y="6512125"/>
                  <a:pt x="1023328" y="6505439"/>
                  <a:pt x="1023328" y="6492061"/>
                </a:cubicBezTo>
                <a:cubicBezTo>
                  <a:pt x="1036704" y="6478684"/>
                  <a:pt x="1043395" y="6468651"/>
                  <a:pt x="1043395" y="6461963"/>
                </a:cubicBezTo>
                <a:cubicBezTo>
                  <a:pt x="1043395" y="6455275"/>
                  <a:pt x="1050082" y="6451930"/>
                  <a:pt x="1063459" y="6451930"/>
                </a:cubicBezTo>
                <a:cubicBezTo>
                  <a:pt x="1063459" y="6451930"/>
                  <a:pt x="1063459" y="6445240"/>
                  <a:pt x="1063459" y="6431867"/>
                </a:cubicBezTo>
                <a:cubicBezTo>
                  <a:pt x="1076836" y="6418489"/>
                  <a:pt x="1086868" y="6411799"/>
                  <a:pt x="1093557" y="6411799"/>
                </a:cubicBezTo>
                <a:cubicBezTo>
                  <a:pt x="1100245" y="6411799"/>
                  <a:pt x="1103590" y="6405113"/>
                  <a:pt x="1103590" y="6391735"/>
                </a:cubicBezTo>
                <a:close/>
                <a:moveTo>
                  <a:pt x="5216971" y="6371669"/>
                </a:moveTo>
                <a:cubicBezTo>
                  <a:pt x="5216971" y="6371669"/>
                  <a:pt x="5216971" y="6375011"/>
                  <a:pt x="5216971" y="6381701"/>
                </a:cubicBezTo>
                <a:cubicBezTo>
                  <a:pt x="5216971" y="6388391"/>
                  <a:pt x="5210285" y="6391735"/>
                  <a:pt x="5196907" y="6391735"/>
                </a:cubicBezTo>
                <a:cubicBezTo>
                  <a:pt x="5196907" y="6391735"/>
                  <a:pt x="5196907" y="6405113"/>
                  <a:pt x="5196907" y="6431867"/>
                </a:cubicBezTo>
                <a:cubicBezTo>
                  <a:pt x="5210285" y="6431867"/>
                  <a:pt x="5216971" y="6428522"/>
                  <a:pt x="5216971" y="6421832"/>
                </a:cubicBezTo>
                <a:cubicBezTo>
                  <a:pt x="5216971" y="6415142"/>
                  <a:pt x="5216971" y="6405113"/>
                  <a:pt x="5216971" y="6391735"/>
                </a:cubicBezTo>
                <a:cubicBezTo>
                  <a:pt x="5230349" y="6391735"/>
                  <a:pt x="5237036" y="6388391"/>
                  <a:pt x="5237036" y="6381701"/>
                </a:cubicBezTo>
                <a:cubicBezTo>
                  <a:pt x="5237036" y="6375011"/>
                  <a:pt x="5230349" y="6371669"/>
                  <a:pt x="5216971" y="6371669"/>
                </a:cubicBezTo>
                <a:close/>
                <a:moveTo>
                  <a:pt x="3992989" y="6371669"/>
                </a:moveTo>
                <a:cubicBezTo>
                  <a:pt x="3992989" y="6385045"/>
                  <a:pt x="3992989" y="6391735"/>
                  <a:pt x="3992989" y="6391735"/>
                </a:cubicBezTo>
                <a:cubicBezTo>
                  <a:pt x="4006366" y="6391735"/>
                  <a:pt x="4013056" y="6388391"/>
                  <a:pt x="4013056" y="6381701"/>
                </a:cubicBezTo>
                <a:cubicBezTo>
                  <a:pt x="4013056" y="6375011"/>
                  <a:pt x="4013056" y="6371669"/>
                  <a:pt x="4013056" y="6371669"/>
                </a:cubicBezTo>
                <a:cubicBezTo>
                  <a:pt x="4013056" y="6371669"/>
                  <a:pt x="4006366" y="6371669"/>
                  <a:pt x="3992989" y="6371669"/>
                </a:cubicBezTo>
                <a:close/>
                <a:moveTo>
                  <a:pt x="80259" y="6371669"/>
                </a:moveTo>
                <a:cubicBezTo>
                  <a:pt x="93636" y="6371669"/>
                  <a:pt x="96980" y="6378358"/>
                  <a:pt x="90292" y="6391735"/>
                </a:cubicBezTo>
                <a:cubicBezTo>
                  <a:pt x="83603" y="6405113"/>
                  <a:pt x="80259" y="6411799"/>
                  <a:pt x="80259" y="6411799"/>
                </a:cubicBezTo>
                <a:cubicBezTo>
                  <a:pt x="80259" y="6411799"/>
                  <a:pt x="73572" y="6411799"/>
                  <a:pt x="60195" y="6411799"/>
                </a:cubicBezTo>
                <a:cubicBezTo>
                  <a:pt x="60195" y="6425177"/>
                  <a:pt x="53504" y="6431867"/>
                  <a:pt x="40128" y="6431867"/>
                </a:cubicBezTo>
                <a:close/>
                <a:moveTo>
                  <a:pt x="2708812" y="6351604"/>
                </a:moveTo>
                <a:lnTo>
                  <a:pt x="2728876" y="6351604"/>
                </a:lnTo>
                <a:cubicBezTo>
                  <a:pt x="2728876" y="6364982"/>
                  <a:pt x="2725533" y="6375011"/>
                  <a:pt x="2718843" y="6381701"/>
                </a:cubicBezTo>
                <a:cubicBezTo>
                  <a:pt x="2712156" y="6388391"/>
                  <a:pt x="2708812" y="6391735"/>
                  <a:pt x="2708812" y="6391735"/>
                </a:cubicBezTo>
                <a:lnTo>
                  <a:pt x="2688746" y="6391735"/>
                </a:lnTo>
                <a:cubicBezTo>
                  <a:pt x="2688746" y="6378358"/>
                  <a:pt x="2695435" y="6364982"/>
                  <a:pt x="2708812" y="6351604"/>
                </a:cubicBezTo>
                <a:close/>
                <a:moveTo>
                  <a:pt x="923001" y="6351604"/>
                </a:moveTo>
                <a:cubicBezTo>
                  <a:pt x="923001" y="6351604"/>
                  <a:pt x="929690" y="6351604"/>
                  <a:pt x="943067" y="6351604"/>
                </a:cubicBezTo>
                <a:cubicBezTo>
                  <a:pt x="943067" y="6351604"/>
                  <a:pt x="943067" y="6358293"/>
                  <a:pt x="943067" y="6371669"/>
                </a:cubicBezTo>
                <a:cubicBezTo>
                  <a:pt x="943067" y="6371669"/>
                  <a:pt x="936378" y="6364982"/>
                  <a:pt x="923001" y="6351604"/>
                </a:cubicBezTo>
                <a:close/>
                <a:moveTo>
                  <a:pt x="3130183" y="6331539"/>
                </a:moveTo>
                <a:cubicBezTo>
                  <a:pt x="3130183" y="6331539"/>
                  <a:pt x="3136871" y="6331539"/>
                  <a:pt x="3150247" y="6331539"/>
                </a:cubicBezTo>
                <a:cubicBezTo>
                  <a:pt x="3163624" y="6331539"/>
                  <a:pt x="3163624" y="6338228"/>
                  <a:pt x="3150247" y="6351604"/>
                </a:cubicBezTo>
                <a:cubicBezTo>
                  <a:pt x="3150247" y="6351604"/>
                  <a:pt x="3143559" y="6351604"/>
                  <a:pt x="3130183" y="6351604"/>
                </a:cubicBezTo>
                <a:cubicBezTo>
                  <a:pt x="3130183" y="6338228"/>
                  <a:pt x="3130183" y="6331539"/>
                  <a:pt x="3130183" y="6331539"/>
                </a:cubicBezTo>
                <a:close/>
                <a:moveTo>
                  <a:pt x="1504895" y="6331539"/>
                </a:moveTo>
                <a:lnTo>
                  <a:pt x="1524960" y="6331539"/>
                </a:lnTo>
                <a:lnTo>
                  <a:pt x="1545026" y="6331539"/>
                </a:lnTo>
                <a:cubicBezTo>
                  <a:pt x="1545026" y="6331539"/>
                  <a:pt x="1551714" y="6331539"/>
                  <a:pt x="1565090" y="6331539"/>
                </a:cubicBezTo>
                <a:cubicBezTo>
                  <a:pt x="1578468" y="6331539"/>
                  <a:pt x="1578468" y="6338228"/>
                  <a:pt x="1565090" y="6351604"/>
                </a:cubicBezTo>
                <a:cubicBezTo>
                  <a:pt x="1551714" y="6364982"/>
                  <a:pt x="1538337" y="6364982"/>
                  <a:pt x="1524960" y="6351604"/>
                </a:cubicBezTo>
                <a:cubicBezTo>
                  <a:pt x="1498206" y="6338228"/>
                  <a:pt x="1491518" y="6331539"/>
                  <a:pt x="1504895" y="6331539"/>
                </a:cubicBezTo>
                <a:close/>
                <a:moveTo>
                  <a:pt x="1434294" y="6320762"/>
                </a:moveTo>
                <a:lnTo>
                  <a:pt x="1428526" y="6327196"/>
                </a:lnTo>
                <a:lnTo>
                  <a:pt x="1429650" y="6324014"/>
                </a:lnTo>
                <a:close/>
                <a:moveTo>
                  <a:pt x="3069989" y="6311473"/>
                </a:moveTo>
                <a:lnTo>
                  <a:pt x="3049919" y="6331539"/>
                </a:lnTo>
                <a:lnTo>
                  <a:pt x="3075002" y="6316491"/>
                </a:lnTo>
                <a:cubicBezTo>
                  <a:pt x="3078345" y="6313144"/>
                  <a:pt x="3076676" y="6311473"/>
                  <a:pt x="3069989" y="6311473"/>
                </a:cubicBezTo>
                <a:close/>
                <a:moveTo>
                  <a:pt x="2488093" y="6311473"/>
                </a:moveTo>
                <a:cubicBezTo>
                  <a:pt x="2488093" y="6324850"/>
                  <a:pt x="2481405" y="6331539"/>
                  <a:pt x="2468028" y="6331539"/>
                </a:cubicBezTo>
                <a:cubicBezTo>
                  <a:pt x="2468028" y="6331539"/>
                  <a:pt x="2471372" y="6328193"/>
                  <a:pt x="2478060" y="6321506"/>
                </a:cubicBezTo>
                <a:cubicBezTo>
                  <a:pt x="2484749" y="6314816"/>
                  <a:pt x="2488093" y="6311473"/>
                  <a:pt x="2488093" y="6311473"/>
                </a:cubicBezTo>
                <a:close/>
                <a:moveTo>
                  <a:pt x="5939323" y="6291408"/>
                </a:moveTo>
                <a:cubicBezTo>
                  <a:pt x="5939323" y="6291408"/>
                  <a:pt x="5946011" y="6291408"/>
                  <a:pt x="5959387" y="6291408"/>
                </a:cubicBezTo>
                <a:cubicBezTo>
                  <a:pt x="5959387" y="6304783"/>
                  <a:pt x="5959387" y="6311473"/>
                  <a:pt x="5959387" y="6311473"/>
                </a:cubicBezTo>
                <a:cubicBezTo>
                  <a:pt x="5946011" y="6311473"/>
                  <a:pt x="5939323" y="6304783"/>
                  <a:pt x="5939323" y="6291408"/>
                </a:cubicBezTo>
                <a:close/>
                <a:moveTo>
                  <a:pt x="4133445" y="6291408"/>
                </a:moveTo>
                <a:lnTo>
                  <a:pt x="4153514" y="6311473"/>
                </a:lnTo>
                <a:cubicBezTo>
                  <a:pt x="4153514" y="6311473"/>
                  <a:pt x="4153514" y="6304783"/>
                  <a:pt x="4153514" y="6291408"/>
                </a:cubicBezTo>
                <a:cubicBezTo>
                  <a:pt x="4140135" y="6291408"/>
                  <a:pt x="4133445" y="6291408"/>
                  <a:pt x="4133445" y="6291408"/>
                </a:cubicBezTo>
                <a:close/>
                <a:moveTo>
                  <a:pt x="2869335" y="6291408"/>
                </a:moveTo>
                <a:cubicBezTo>
                  <a:pt x="2869335" y="6304783"/>
                  <a:pt x="2876023" y="6311473"/>
                  <a:pt x="2889400" y="6311473"/>
                </a:cubicBezTo>
                <a:lnTo>
                  <a:pt x="2889400" y="6291408"/>
                </a:lnTo>
                <a:close/>
                <a:moveTo>
                  <a:pt x="120390" y="6291408"/>
                </a:moveTo>
                <a:cubicBezTo>
                  <a:pt x="107012" y="6291408"/>
                  <a:pt x="86948" y="6311473"/>
                  <a:pt x="60195" y="6351604"/>
                </a:cubicBezTo>
                <a:cubicBezTo>
                  <a:pt x="46817" y="6364982"/>
                  <a:pt x="33441" y="6375011"/>
                  <a:pt x="20064" y="6381701"/>
                </a:cubicBezTo>
                <a:cubicBezTo>
                  <a:pt x="6687" y="6388391"/>
                  <a:pt x="0" y="6391735"/>
                  <a:pt x="0" y="6391735"/>
                </a:cubicBezTo>
                <a:cubicBezTo>
                  <a:pt x="0" y="6391735"/>
                  <a:pt x="13377" y="6378358"/>
                  <a:pt x="40128" y="6351604"/>
                </a:cubicBezTo>
                <a:cubicBezTo>
                  <a:pt x="53504" y="6338228"/>
                  <a:pt x="66881" y="6324850"/>
                  <a:pt x="80259" y="6311473"/>
                </a:cubicBezTo>
                <a:cubicBezTo>
                  <a:pt x="93636" y="6298097"/>
                  <a:pt x="107012" y="6291408"/>
                  <a:pt x="120390" y="6291408"/>
                </a:cubicBezTo>
                <a:close/>
                <a:moveTo>
                  <a:pt x="4414362" y="6271342"/>
                </a:moveTo>
                <a:lnTo>
                  <a:pt x="4394293" y="6291408"/>
                </a:lnTo>
                <a:cubicBezTo>
                  <a:pt x="4407671" y="6291408"/>
                  <a:pt x="4414362" y="6291408"/>
                  <a:pt x="4414362" y="6291408"/>
                </a:cubicBezTo>
                <a:cubicBezTo>
                  <a:pt x="4414362" y="6291408"/>
                  <a:pt x="4414362" y="6284718"/>
                  <a:pt x="4414362" y="6271342"/>
                </a:cubicBezTo>
                <a:close/>
                <a:moveTo>
                  <a:pt x="3250572" y="6271342"/>
                </a:moveTo>
                <a:lnTo>
                  <a:pt x="3210444" y="6291408"/>
                </a:lnTo>
                <a:cubicBezTo>
                  <a:pt x="3223821" y="6304783"/>
                  <a:pt x="3230508" y="6304783"/>
                  <a:pt x="3230508" y="6291408"/>
                </a:cubicBezTo>
                <a:close/>
                <a:moveTo>
                  <a:pt x="1886134" y="6271342"/>
                </a:moveTo>
                <a:lnTo>
                  <a:pt x="1866070" y="6291408"/>
                </a:lnTo>
                <a:lnTo>
                  <a:pt x="1866070" y="6321506"/>
                </a:lnTo>
                <a:cubicBezTo>
                  <a:pt x="1866070" y="6314816"/>
                  <a:pt x="1872759" y="6308130"/>
                  <a:pt x="1886134" y="6301440"/>
                </a:cubicBezTo>
                <a:cubicBezTo>
                  <a:pt x="1899513" y="6294752"/>
                  <a:pt x="1899513" y="6284718"/>
                  <a:pt x="1886134" y="6271342"/>
                </a:cubicBezTo>
                <a:close/>
                <a:moveTo>
                  <a:pt x="5377493" y="6251278"/>
                </a:moveTo>
                <a:cubicBezTo>
                  <a:pt x="5364119" y="6251278"/>
                  <a:pt x="5357429" y="6257968"/>
                  <a:pt x="5357429" y="6271342"/>
                </a:cubicBezTo>
                <a:cubicBezTo>
                  <a:pt x="5370806" y="6271342"/>
                  <a:pt x="5377493" y="6271342"/>
                  <a:pt x="5377493" y="6271342"/>
                </a:cubicBezTo>
                <a:cubicBezTo>
                  <a:pt x="5377493" y="6271342"/>
                  <a:pt x="5377493" y="6264654"/>
                  <a:pt x="5377493" y="6251278"/>
                </a:cubicBezTo>
                <a:close/>
                <a:moveTo>
                  <a:pt x="1906198" y="6251278"/>
                </a:moveTo>
                <a:cubicBezTo>
                  <a:pt x="1906198" y="6264654"/>
                  <a:pt x="1906198" y="6271342"/>
                  <a:pt x="1906198" y="6271342"/>
                </a:cubicBezTo>
                <a:cubicBezTo>
                  <a:pt x="1906198" y="6271342"/>
                  <a:pt x="1909542" y="6267999"/>
                  <a:pt x="1916234" y="6261311"/>
                </a:cubicBezTo>
                <a:cubicBezTo>
                  <a:pt x="1922919" y="6254621"/>
                  <a:pt x="1926263" y="6251278"/>
                  <a:pt x="1926263" y="6251278"/>
                </a:cubicBezTo>
                <a:cubicBezTo>
                  <a:pt x="1926263" y="6251278"/>
                  <a:pt x="1919575" y="6251278"/>
                  <a:pt x="1906198" y="6251278"/>
                </a:cubicBezTo>
                <a:close/>
                <a:moveTo>
                  <a:pt x="1223981" y="6251278"/>
                </a:moveTo>
                <a:lnTo>
                  <a:pt x="1183850" y="6271342"/>
                </a:lnTo>
                <a:cubicBezTo>
                  <a:pt x="1143720" y="6324850"/>
                  <a:pt x="1130343" y="6351604"/>
                  <a:pt x="1143720" y="6351604"/>
                </a:cubicBezTo>
                <a:cubicBezTo>
                  <a:pt x="1157098" y="6338228"/>
                  <a:pt x="1163784" y="6324850"/>
                  <a:pt x="1163784" y="6311473"/>
                </a:cubicBezTo>
                <a:cubicBezTo>
                  <a:pt x="1163784" y="6298097"/>
                  <a:pt x="1167129" y="6294752"/>
                  <a:pt x="1173818" y="6301440"/>
                </a:cubicBezTo>
                <a:cubicBezTo>
                  <a:pt x="1180506" y="6308130"/>
                  <a:pt x="1190539" y="6304783"/>
                  <a:pt x="1203915" y="6291408"/>
                </a:cubicBezTo>
                <a:cubicBezTo>
                  <a:pt x="1217293" y="6278032"/>
                  <a:pt x="1217293" y="6271342"/>
                  <a:pt x="1203915" y="6271342"/>
                </a:cubicBezTo>
                <a:close/>
                <a:moveTo>
                  <a:pt x="3265624" y="6241245"/>
                </a:moveTo>
                <a:cubicBezTo>
                  <a:pt x="3262279" y="6241245"/>
                  <a:pt x="3257262" y="6244588"/>
                  <a:pt x="3250572" y="6251278"/>
                </a:cubicBezTo>
                <a:cubicBezTo>
                  <a:pt x="3250572" y="6264654"/>
                  <a:pt x="3253921" y="6271342"/>
                  <a:pt x="3260606" y="6271342"/>
                </a:cubicBezTo>
                <a:cubicBezTo>
                  <a:pt x="3267298" y="6271342"/>
                  <a:pt x="3270641" y="6264654"/>
                  <a:pt x="3270641" y="6251278"/>
                </a:cubicBezTo>
                <a:cubicBezTo>
                  <a:pt x="3270641" y="6244588"/>
                  <a:pt x="3268967" y="6241245"/>
                  <a:pt x="3265624" y="6241245"/>
                </a:cubicBezTo>
                <a:close/>
                <a:moveTo>
                  <a:pt x="5959387" y="6231213"/>
                </a:moveTo>
                <a:lnTo>
                  <a:pt x="5959387" y="6251278"/>
                </a:lnTo>
                <a:cubicBezTo>
                  <a:pt x="5972765" y="6237900"/>
                  <a:pt x="5979451" y="6231213"/>
                  <a:pt x="5979451" y="6231213"/>
                </a:cubicBezTo>
                <a:cubicBezTo>
                  <a:pt x="5979451" y="6231213"/>
                  <a:pt x="5972765" y="6231213"/>
                  <a:pt x="5959387" y="6231213"/>
                </a:cubicBezTo>
                <a:close/>
                <a:moveTo>
                  <a:pt x="3732140" y="6231213"/>
                </a:moveTo>
                <a:cubicBezTo>
                  <a:pt x="3732140" y="6231213"/>
                  <a:pt x="3725454" y="6237900"/>
                  <a:pt x="3712077" y="6251278"/>
                </a:cubicBezTo>
                <a:lnTo>
                  <a:pt x="3712077" y="6271342"/>
                </a:lnTo>
                <a:cubicBezTo>
                  <a:pt x="3712077" y="6271342"/>
                  <a:pt x="3718763" y="6264654"/>
                  <a:pt x="3732140" y="6251278"/>
                </a:cubicBezTo>
                <a:close/>
                <a:moveTo>
                  <a:pt x="2889400" y="6231213"/>
                </a:moveTo>
                <a:cubicBezTo>
                  <a:pt x="2862646" y="6244588"/>
                  <a:pt x="2855959" y="6251278"/>
                  <a:pt x="2869335" y="6251278"/>
                </a:cubicBezTo>
                <a:lnTo>
                  <a:pt x="2849269" y="6271342"/>
                </a:lnTo>
                <a:cubicBezTo>
                  <a:pt x="2849269" y="6257968"/>
                  <a:pt x="2842582" y="6257968"/>
                  <a:pt x="2829205" y="6271342"/>
                </a:cubicBezTo>
                <a:cubicBezTo>
                  <a:pt x="2815825" y="6284718"/>
                  <a:pt x="2815825" y="6291408"/>
                  <a:pt x="2829205" y="6291408"/>
                </a:cubicBezTo>
                <a:cubicBezTo>
                  <a:pt x="2855959" y="6291408"/>
                  <a:pt x="2876023" y="6284718"/>
                  <a:pt x="2889400" y="6271342"/>
                </a:cubicBezTo>
                <a:cubicBezTo>
                  <a:pt x="2889400" y="6257968"/>
                  <a:pt x="2889400" y="6244588"/>
                  <a:pt x="2889400" y="6231213"/>
                </a:cubicBezTo>
                <a:close/>
                <a:moveTo>
                  <a:pt x="2407832" y="6231213"/>
                </a:moveTo>
                <a:cubicBezTo>
                  <a:pt x="2407832" y="6244588"/>
                  <a:pt x="2407832" y="6251278"/>
                  <a:pt x="2407832" y="6251278"/>
                </a:cubicBezTo>
                <a:lnTo>
                  <a:pt x="2427898" y="6251278"/>
                </a:lnTo>
                <a:close/>
                <a:moveTo>
                  <a:pt x="181838" y="6226196"/>
                </a:moveTo>
                <a:lnTo>
                  <a:pt x="184811" y="6226988"/>
                </a:lnTo>
                <a:lnTo>
                  <a:pt x="140456" y="6271342"/>
                </a:lnTo>
                <a:lnTo>
                  <a:pt x="151741" y="6246262"/>
                </a:lnTo>
                <a:cubicBezTo>
                  <a:pt x="160103" y="6232886"/>
                  <a:pt x="170136" y="6226196"/>
                  <a:pt x="181838" y="6226196"/>
                </a:cubicBezTo>
                <a:close/>
                <a:moveTo>
                  <a:pt x="2427898" y="6211147"/>
                </a:moveTo>
                <a:cubicBezTo>
                  <a:pt x="2427898" y="6211147"/>
                  <a:pt x="2431242" y="6214491"/>
                  <a:pt x="2437931" y="6221180"/>
                </a:cubicBezTo>
                <a:cubicBezTo>
                  <a:pt x="2444619" y="6227867"/>
                  <a:pt x="2447963" y="6231213"/>
                  <a:pt x="2447963" y="6231213"/>
                </a:cubicBezTo>
                <a:cubicBezTo>
                  <a:pt x="2447963" y="6231213"/>
                  <a:pt x="2447963" y="6224523"/>
                  <a:pt x="2447963" y="6211147"/>
                </a:cubicBezTo>
                <a:cubicBezTo>
                  <a:pt x="2434586" y="6211147"/>
                  <a:pt x="2427898" y="6211147"/>
                  <a:pt x="2427898" y="6211147"/>
                </a:cubicBezTo>
                <a:close/>
                <a:moveTo>
                  <a:pt x="2126920" y="6211147"/>
                </a:moveTo>
                <a:cubicBezTo>
                  <a:pt x="2140297" y="6211147"/>
                  <a:pt x="2146984" y="6217837"/>
                  <a:pt x="2146984" y="6231213"/>
                </a:cubicBezTo>
                <a:lnTo>
                  <a:pt x="2146984" y="6251278"/>
                </a:lnTo>
                <a:lnTo>
                  <a:pt x="2126920" y="6251278"/>
                </a:lnTo>
                <a:cubicBezTo>
                  <a:pt x="2126920" y="6251278"/>
                  <a:pt x="2120228" y="6251278"/>
                  <a:pt x="2106851" y="6251278"/>
                </a:cubicBezTo>
                <a:cubicBezTo>
                  <a:pt x="2106851" y="6251278"/>
                  <a:pt x="2106851" y="6244588"/>
                  <a:pt x="2106851" y="6231213"/>
                </a:cubicBezTo>
                <a:cubicBezTo>
                  <a:pt x="2120228" y="6231213"/>
                  <a:pt x="2126920" y="6231213"/>
                  <a:pt x="2126920" y="6231213"/>
                </a:cubicBezTo>
                <a:close/>
                <a:moveTo>
                  <a:pt x="1645353" y="6211147"/>
                </a:moveTo>
                <a:lnTo>
                  <a:pt x="1665417" y="6211147"/>
                </a:lnTo>
                <a:cubicBezTo>
                  <a:pt x="1665417" y="6211147"/>
                  <a:pt x="1672104" y="6211147"/>
                  <a:pt x="1685484" y="6211147"/>
                </a:cubicBezTo>
                <a:lnTo>
                  <a:pt x="1665417" y="6251278"/>
                </a:lnTo>
                <a:lnTo>
                  <a:pt x="1645353" y="6231213"/>
                </a:lnTo>
                <a:close/>
                <a:moveTo>
                  <a:pt x="1063459" y="6211147"/>
                </a:moveTo>
                <a:cubicBezTo>
                  <a:pt x="1063459" y="6211147"/>
                  <a:pt x="1063459" y="6217837"/>
                  <a:pt x="1063459" y="6231213"/>
                </a:cubicBezTo>
                <a:cubicBezTo>
                  <a:pt x="1076836" y="6231213"/>
                  <a:pt x="1083526" y="6231213"/>
                  <a:pt x="1083526" y="6231213"/>
                </a:cubicBezTo>
                <a:cubicBezTo>
                  <a:pt x="1083526" y="6217837"/>
                  <a:pt x="1083526" y="6211147"/>
                  <a:pt x="1083526" y="6211147"/>
                </a:cubicBezTo>
                <a:cubicBezTo>
                  <a:pt x="1070148" y="6211147"/>
                  <a:pt x="1063459" y="6211147"/>
                  <a:pt x="1063459" y="6211147"/>
                </a:cubicBezTo>
                <a:close/>
                <a:moveTo>
                  <a:pt x="6089811" y="6196098"/>
                </a:moveTo>
                <a:cubicBezTo>
                  <a:pt x="6083125" y="6199442"/>
                  <a:pt x="6073091" y="6211147"/>
                  <a:pt x="6059714" y="6231213"/>
                </a:cubicBezTo>
                <a:cubicBezTo>
                  <a:pt x="6046337" y="6231213"/>
                  <a:pt x="6036306" y="6234557"/>
                  <a:pt x="6029616" y="6241245"/>
                </a:cubicBezTo>
                <a:cubicBezTo>
                  <a:pt x="6022927" y="6247935"/>
                  <a:pt x="6012895" y="6251278"/>
                  <a:pt x="5999519" y="6251278"/>
                </a:cubicBezTo>
                <a:cubicBezTo>
                  <a:pt x="5986141" y="6264654"/>
                  <a:pt x="5979451" y="6271342"/>
                  <a:pt x="5979451" y="6271342"/>
                </a:cubicBezTo>
                <a:cubicBezTo>
                  <a:pt x="5966077" y="6271342"/>
                  <a:pt x="5959387" y="6271342"/>
                  <a:pt x="5959387" y="6271342"/>
                </a:cubicBezTo>
                <a:cubicBezTo>
                  <a:pt x="5919257" y="6271342"/>
                  <a:pt x="5899192" y="6291408"/>
                  <a:pt x="5899192" y="6331539"/>
                </a:cubicBezTo>
                <a:cubicBezTo>
                  <a:pt x="5899192" y="6344914"/>
                  <a:pt x="5905879" y="6354947"/>
                  <a:pt x="5919257" y="6361637"/>
                </a:cubicBezTo>
                <a:cubicBezTo>
                  <a:pt x="5932633" y="6368325"/>
                  <a:pt x="5932633" y="6371669"/>
                  <a:pt x="5919257" y="6371669"/>
                </a:cubicBezTo>
                <a:lnTo>
                  <a:pt x="5919257" y="6431867"/>
                </a:lnTo>
                <a:lnTo>
                  <a:pt x="5959387" y="6411799"/>
                </a:lnTo>
                <a:cubicBezTo>
                  <a:pt x="5972765" y="6411799"/>
                  <a:pt x="5979451" y="6411799"/>
                  <a:pt x="5979451" y="6411799"/>
                </a:cubicBezTo>
                <a:cubicBezTo>
                  <a:pt x="5979451" y="6398423"/>
                  <a:pt x="5979451" y="6388391"/>
                  <a:pt x="5979451" y="6381701"/>
                </a:cubicBezTo>
                <a:cubicBezTo>
                  <a:pt x="5979451" y="6375011"/>
                  <a:pt x="5986141" y="6371669"/>
                  <a:pt x="5999519" y="6371669"/>
                </a:cubicBezTo>
                <a:lnTo>
                  <a:pt x="5999519" y="6351604"/>
                </a:lnTo>
                <a:lnTo>
                  <a:pt x="5999519" y="6331539"/>
                </a:lnTo>
                <a:cubicBezTo>
                  <a:pt x="6012895" y="6318163"/>
                  <a:pt x="6026273" y="6311473"/>
                  <a:pt x="6039649" y="6311473"/>
                </a:cubicBezTo>
                <a:cubicBezTo>
                  <a:pt x="6066403" y="6324850"/>
                  <a:pt x="6079778" y="6318163"/>
                  <a:pt x="6079778" y="6291408"/>
                </a:cubicBezTo>
                <a:lnTo>
                  <a:pt x="6059714" y="6291408"/>
                </a:lnTo>
                <a:cubicBezTo>
                  <a:pt x="6046337" y="6304783"/>
                  <a:pt x="6036306" y="6308130"/>
                  <a:pt x="6029616" y="6301440"/>
                </a:cubicBezTo>
                <a:cubicBezTo>
                  <a:pt x="6022927" y="6294752"/>
                  <a:pt x="6019583" y="6284718"/>
                  <a:pt x="6019583" y="6271342"/>
                </a:cubicBezTo>
                <a:cubicBezTo>
                  <a:pt x="6019583" y="6257968"/>
                  <a:pt x="6032959" y="6251278"/>
                  <a:pt x="6059714" y="6251278"/>
                </a:cubicBezTo>
                <a:cubicBezTo>
                  <a:pt x="6073091" y="6251278"/>
                  <a:pt x="6086468" y="6247935"/>
                  <a:pt x="6099845" y="6241245"/>
                </a:cubicBezTo>
                <a:cubicBezTo>
                  <a:pt x="6113222" y="6234557"/>
                  <a:pt x="6113222" y="6224523"/>
                  <a:pt x="6099845" y="6211147"/>
                </a:cubicBezTo>
                <a:cubicBezTo>
                  <a:pt x="6099845" y="6197769"/>
                  <a:pt x="6096501" y="6192755"/>
                  <a:pt x="6089811" y="6196098"/>
                </a:cubicBezTo>
                <a:close/>
                <a:moveTo>
                  <a:pt x="2548288" y="6171015"/>
                </a:moveTo>
                <a:cubicBezTo>
                  <a:pt x="2548288" y="6171015"/>
                  <a:pt x="2548288" y="6177706"/>
                  <a:pt x="2548288" y="6191083"/>
                </a:cubicBezTo>
                <a:cubicBezTo>
                  <a:pt x="2561665" y="6191083"/>
                  <a:pt x="2568352" y="6191083"/>
                  <a:pt x="2568352" y="6191083"/>
                </a:cubicBezTo>
                <a:cubicBezTo>
                  <a:pt x="2568352" y="6191083"/>
                  <a:pt x="2568352" y="6184393"/>
                  <a:pt x="2568352" y="6171015"/>
                </a:cubicBezTo>
                <a:cubicBezTo>
                  <a:pt x="2568352" y="6171015"/>
                  <a:pt x="2561665" y="6171015"/>
                  <a:pt x="2548288" y="6171015"/>
                </a:cubicBezTo>
                <a:close/>
                <a:moveTo>
                  <a:pt x="2488093" y="6171015"/>
                </a:moveTo>
                <a:cubicBezTo>
                  <a:pt x="2474716" y="6184393"/>
                  <a:pt x="2468028" y="6194426"/>
                  <a:pt x="2468028" y="6201114"/>
                </a:cubicBezTo>
                <a:cubicBezTo>
                  <a:pt x="2468028" y="6207804"/>
                  <a:pt x="2471372" y="6207804"/>
                  <a:pt x="2478060" y="6201114"/>
                </a:cubicBezTo>
                <a:cubicBezTo>
                  <a:pt x="2484749" y="6194426"/>
                  <a:pt x="2488093" y="6184393"/>
                  <a:pt x="2488093" y="6171015"/>
                </a:cubicBezTo>
                <a:close/>
                <a:moveTo>
                  <a:pt x="1886134" y="6171015"/>
                </a:moveTo>
                <a:lnTo>
                  <a:pt x="1866070" y="6191083"/>
                </a:lnTo>
                <a:cubicBezTo>
                  <a:pt x="1879446" y="6204457"/>
                  <a:pt x="1872759" y="6204457"/>
                  <a:pt x="1846006" y="6191083"/>
                </a:cubicBezTo>
                <a:cubicBezTo>
                  <a:pt x="1846006" y="6191083"/>
                  <a:pt x="1842662" y="6194426"/>
                  <a:pt x="1835971" y="6201114"/>
                </a:cubicBezTo>
                <a:cubicBezTo>
                  <a:pt x="1829284" y="6207804"/>
                  <a:pt x="1832629" y="6214491"/>
                  <a:pt x="1846006" y="6221180"/>
                </a:cubicBezTo>
                <a:cubicBezTo>
                  <a:pt x="1859382" y="6227867"/>
                  <a:pt x="1859382" y="6231213"/>
                  <a:pt x="1846006" y="6231213"/>
                </a:cubicBezTo>
                <a:lnTo>
                  <a:pt x="1846006" y="6271342"/>
                </a:lnTo>
                <a:cubicBezTo>
                  <a:pt x="1846006" y="6271342"/>
                  <a:pt x="1852693" y="6257968"/>
                  <a:pt x="1866070" y="6231213"/>
                </a:cubicBezTo>
                <a:cubicBezTo>
                  <a:pt x="1879446" y="6217837"/>
                  <a:pt x="1886134" y="6207804"/>
                  <a:pt x="1886134" y="6201114"/>
                </a:cubicBezTo>
                <a:cubicBezTo>
                  <a:pt x="1886134" y="6194426"/>
                  <a:pt x="1886134" y="6184393"/>
                  <a:pt x="1886134" y="6171015"/>
                </a:cubicBezTo>
                <a:close/>
                <a:moveTo>
                  <a:pt x="1274145" y="6171015"/>
                </a:moveTo>
                <a:cubicBezTo>
                  <a:pt x="1267454" y="6171015"/>
                  <a:pt x="1264112" y="6177706"/>
                  <a:pt x="1264112" y="6191083"/>
                </a:cubicBezTo>
                <a:cubicBezTo>
                  <a:pt x="1264112" y="6204457"/>
                  <a:pt x="1264112" y="6211147"/>
                  <a:pt x="1264112" y="6211147"/>
                </a:cubicBezTo>
                <a:cubicBezTo>
                  <a:pt x="1264112" y="6211147"/>
                  <a:pt x="1267454" y="6204457"/>
                  <a:pt x="1274145" y="6191083"/>
                </a:cubicBezTo>
                <a:cubicBezTo>
                  <a:pt x="1280832" y="6177706"/>
                  <a:pt x="1280832" y="6171015"/>
                  <a:pt x="1274145" y="6171015"/>
                </a:cubicBezTo>
                <a:close/>
                <a:moveTo>
                  <a:pt x="4013056" y="6150952"/>
                </a:moveTo>
                <a:cubicBezTo>
                  <a:pt x="4013056" y="6150952"/>
                  <a:pt x="4006366" y="6157642"/>
                  <a:pt x="3992989" y="6171015"/>
                </a:cubicBezTo>
                <a:cubicBezTo>
                  <a:pt x="3992989" y="6171015"/>
                  <a:pt x="3996336" y="6171015"/>
                  <a:pt x="4003022" y="6171015"/>
                </a:cubicBezTo>
                <a:cubicBezTo>
                  <a:pt x="4009712" y="6171015"/>
                  <a:pt x="4013056" y="6167671"/>
                  <a:pt x="4013056" y="6160985"/>
                </a:cubicBezTo>
                <a:cubicBezTo>
                  <a:pt x="4013056" y="6154295"/>
                  <a:pt x="4013056" y="6150952"/>
                  <a:pt x="4013056" y="6150952"/>
                </a:cubicBezTo>
                <a:close/>
                <a:moveTo>
                  <a:pt x="1725615" y="6150952"/>
                </a:moveTo>
                <a:cubicBezTo>
                  <a:pt x="1725615" y="6150952"/>
                  <a:pt x="1725615" y="6157642"/>
                  <a:pt x="1725615" y="6171015"/>
                </a:cubicBezTo>
                <a:cubicBezTo>
                  <a:pt x="1725615" y="6171015"/>
                  <a:pt x="1722268" y="6174360"/>
                  <a:pt x="1715582" y="6181050"/>
                </a:cubicBezTo>
                <a:cubicBezTo>
                  <a:pt x="1708892" y="6187739"/>
                  <a:pt x="1705548" y="6184393"/>
                  <a:pt x="1705548" y="6171015"/>
                </a:cubicBezTo>
                <a:close/>
                <a:moveTo>
                  <a:pt x="6139976" y="6130884"/>
                </a:moveTo>
                <a:lnTo>
                  <a:pt x="6119912" y="6150952"/>
                </a:lnTo>
                <a:cubicBezTo>
                  <a:pt x="6119912" y="6150952"/>
                  <a:pt x="6126599" y="6150952"/>
                  <a:pt x="6139976" y="6150952"/>
                </a:cubicBezTo>
                <a:cubicBezTo>
                  <a:pt x="6153351" y="6150952"/>
                  <a:pt x="6160040" y="6147607"/>
                  <a:pt x="6160040" y="6140917"/>
                </a:cubicBezTo>
                <a:cubicBezTo>
                  <a:pt x="6160040" y="6134230"/>
                  <a:pt x="6153351" y="6130884"/>
                  <a:pt x="6139976" y="6130884"/>
                </a:cubicBezTo>
                <a:close/>
                <a:moveTo>
                  <a:pt x="3270641" y="6130884"/>
                </a:moveTo>
                <a:lnTo>
                  <a:pt x="3270641" y="6150952"/>
                </a:lnTo>
                <a:cubicBezTo>
                  <a:pt x="3270641" y="6150952"/>
                  <a:pt x="3273985" y="6147607"/>
                  <a:pt x="3280670" y="6140917"/>
                </a:cubicBezTo>
                <a:cubicBezTo>
                  <a:pt x="3287362" y="6134230"/>
                  <a:pt x="3284018" y="6130884"/>
                  <a:pt x="3270641" y="6130884"/>
                </a:cubicBezTo>
                <a:close/>
                <a:moveTo>
                  <a:pt x="2648616" y="6130884"/>
                </a:moveTo>
                <a:lnTo>
                  <a:pt x="2648616" y="6150952"/>
                </a:lnTo>
                <a:cubicBezTo>
                  <a:pt x="2648616" y="6137574"/>
                  <a:pt x="2651961" y="6130884"/>
                  <a:pt x="2658649" y="6130884"/>
                </a:cubicBezTo>
                <a:close/>
                <a:moveTo>
                  <a:pt x="293453" y="6118347"/>
                </a:moveTo>
                <a:cubicBezTo>
                  <a:pt x="285093" y="6120017"/>
                  <a:pt x="274225" y="6124198"/>
                  <a:pt x="260848" y="6130884"/>
                </a:cubicBezTo>
                <a:cubicBezTo>
                  <a:pt x="247470" y="6144262"/>
                  <a:pt x="247470" y="6157642"/>
                  <a:pt x="260848" y="6171015"/>
                </a:cubicBezTo>
                <a:cubicBezTo>
                  <a:pt x="260848" y="6184393"/>
                  <a:pt x="274225" y="6177706"/>
                  <a:pt x="300976" y="6150952"/>
                </a:cubicBezTo>
                <a:cubicBezTo>
                  <a:pt x="314356" y="6137574"/>
                  <a:pt x="317700" y="6127540"/>
                  <a:pt x="311009" y="6120854"/>
                </a:cubicBezTo>
                <a:cubicBezTo>
                  <a:pt x="307665" y="6117511"/>
                  <a:pt x="301815" y="6116672"/>
                  <a:pt x="293453" y="6118347"/>
                </a:cubicBezTo>
                <a:close/>
                <a:moveTo>
                  <a:pt x="5387527" y="6110821"/>
                </a:moveTo>
                <a:cubicBezTo>
                  <a:pt x="5380837" y="6110821"/>
                  <a:pt x="5377493" y="6117511"/>
                  <a:pt x="5377493" y="6130884"/>
                </a:cubicBezTo>
                <a:cubicBezTo>
                  <a:pt x="5390871" y="6130884"/>
                  <a:pt x="5397560" y="6127540"/>
                  <a:pt x="5397560" y="6120854"/>
                </a:cubicBezTo>
                <a:cubicBezTo>
                  <a:pt x="5397560" y="6114164"/>
                  <a:pt x="5394217" y="6110821"/>
                  <a:pt x="5387527" y="6110821"/>
                </a:cubicBezTo>
                <a:close/>
                <a:moveTo>
                  <a:pt x="1244048" y="6110821"/>
                </a:moveTo>
                <a:cubicBezTo>
                  <a:pt x="1217293" y="6137574"/>
                  <a:pt x="1203915" y="6157642"/>
                  <a:pt x="1203915" y="6171015"/>
                </a:cubicBezTo>
                <a:lnTo>
                  <a:pt x="1183850" y="6191083"/>
                </a:lnTo>
                <a:cubicBezTo>
                  <a:pt x="1183850" y="6204457"/>
                  <a:pt x="1203915" y="6184393"/>
                  <a:pt x="1244048" y="6130884"/>
                </a:cubicBezTo>
                <a:close/>
                <a:moveTo>
                  <a:pt x="160520" y="6110821"/>
                </a:moveTo>
                <a:lnTo>
                  <a:pt x="160520" y="6150952"/>
                </a:lnTo>
                <a:cubicBezTo>
                  <a:pt x="160520" y="6164328"/>
                  <a:pt x="157178" y="6171015"/>
                  <a:pt x="150487" y="6171015"/>
                </a:cubicBezTo>
                <a:cubicBezTo>
                  <a:pt x="143800" y="6171015"/>
                  <a:pt x="140456" y="6177706"/>
                  <a:pt x="140456" y="6191083"/>
                </a:cubicBezTo>
                <a:cubicBezTo>
                  <a:pt x="140456" y="6217837"/>
                  <a:pt x="120390" y="6231213"/>
                  <a:pt x="80259" y="6231213"/>
                </a:cubicBezTo>
                <a:cubicBezTo>
                  <a:pt x="66881" y="6231213"/>
                  <a:pt x="63537" y="6224523"/>
                  <a:pt x="70228" y="6211147"/>
                </a:cubicBezTo>
                <a:cubicBezTo>
                  <a:pt x="76916" y="6197769"/>
                  <a:pt x="86948" y="6194426"/>
                  <a:pt x="100325" y="6201114"/>
                </a:cubicBezTo>
                <a:cubicBezTo>
                  <a:pt x="113698" y="6207804"/>
                  <a:pt x="120390" y="6204457"/>
                  <a:pt x="120390" y="6191083"/>
                </a:cubicBezTo>
                <a:cubicBezTo>
                  <a:pt x="120390" y="6177706"/>
                  <a:pt x="127080" y="6164328"/>
                  <a:pt x="140456" y="6150952"/>
                </a:cubicBezTo>
                <a:close/>
                <a:moveTo>
                  <a:pt x="1906198" y="6090757"/>
                </a:moveTo>
                <a:cubicBezTo>
                  <a:pt x="1892821" y="6090757"/>
                  <a:pt x="1886134" y="6097443"/>
                  <a:pt x="1886134" y="6110821"/>
                </a:cubicBezTo>
                <a:cubicBezTo>
                  <a:pt x="1886134" y="6110821"/>
                  <a:pt x="1886134" y="6117511"/>
                  <a:pt x="1886134" y="6130884"/>
                </a:cubicBezTo>
                <a:cubicBezTo>
                  <a:pt x="1886134" y="6130884"/>
                  <a:pt x="1892821" y="6124198"/>
                  <a:pt x="1906198" y="6110821"/>
                </a:cubicBezTo>
                <a:cubicBezTo>
                  <a:pt x="1919575" y="6097443"/>
                  <a:pt x="1919575" y="6090757"/>
                  <a:pt x="1906198" y="6090757"/>
                </a:cubicBezTo>
                <a:close/>
                <a:moveTo>
                  <a:pt x="1344373" y="6090757"/>
                </a:moveTo>
                <a:cubicBezTo>
                  <a:pt x="1344373" y="6090757"/>
                  <a:pt x="1334340" y="6094100"/>
                  <a:pt x="1314276" y="6100786"/>
                </a:cubicBezTo>
                <a:cubicBezTo>
                  <a:pt x="1294209" y="6107476"/>
                  <a:pt x="1284179" y="6124198"/>
                  <a:pt x="1284179" y="6150952"/>
                </a:cubicBezTo>
                <a:lnTo>
                  <a:pt x="1324307" y="6130884"/>
                </a:lnTo>
                <a:cubicBezTo>
                  <a:pt x="1337684" y="6104130"/>
                  <a:pt x="1344373" y="6090757"/>
                  <a:pt x="1344373" y="6090757"/>
                </a:cubicBezTo>
                <a:close/>
                <a:moveTo>
                  <a:pt x="3411097" y="6070689"/>
                </a:moveTo>
                <a:cubicBezTo>
                  <a:pt x="3370966" y="6070689"/>
                  <a:pt x="3364278" y="6077379"/>
                  <a:pt x="3391030" y="6090757"/>
                </a:cubicBezTo>
                <a:lnTo>
                  <a:pt x="3411097" y="6090757"/>
                </a:lnTo>
                <a:cubicBezTo>
                  <a:pt x="3411097" y="6077379"/>
                  <a:pt x="3411097" y="6070689"/>
                  <a:pt x="3411097" y="6070689"/>
                </a:cubicBezTo>
                <a:close/>
                <a:moveTo>
                  <a:pt x="3310772" y="6070689"/>
                </a:moveTo>
                <a:cubicBezTo>
                  <a:pt x="3284018" y="6097443"/>
                  <a:pt x="3284018" y="6110821"/>
                  <a:pt x="3310772" y="6110821"/>
                </a:cubicBezTo>
                <a:cubicBezTo>
                  <a:pt x="3337525" y="6110821"/>
                  <a:pt x="3347557" y="6104130"/>
                  <a:pt x="3340869" y="6090757"/>
                </a:cubicBezTo>
                <a:cubicBezTo>
                  <a:pt x="3334180" y="6077379"/>
                  <a:pt x="3330837" y="6070689"/>
                  <a:pt x="3330837" y="6070689"/>
                </a:cubicBezTo>
                <a:close/>
                <a:moveTo>
                  <a:pt x="1986461" y="6070689"/>
                </a:moveTo>
                <a:lnTo>
                  <a:pt x="1966397" y="6090757"/>
                </a:lnTo>
                <a:lnTo>
                  <a:pt x="1986461" y="6090757"/>
                </a:lnTo>
                <a:close/>
                <a:moveTo>
                  <a:pt x="1555057" y="6070689"/>
                </a:moveTo>
                <a:cubicBezTo>
                  <a:pt x="1548370" y="6070689"/>
                  <a:pt x="1545026" y="6077379"/>
                  <a:pt x="1545026" y="6090757"/>
                </a:cubicBezTo>
                <a:lnTo>
                  <a:pt x="1565090" y="6090757"/>
                </a:lnTo>
                <a:lnTo>
                  <a:pt x="1585158" y="6090757"/>
                </a:lnTo>
                <a:cubicBezTo>
                  <a:pt x="1571781" y="6077379"/>
                  <a:pt x="1561746" y="6070689"/>
                  <a:pt x="1555057" y="6070689"/>
                </a:cubicBezTo>
                <a:close/>
                <a:moveTo>
                  <a:pt x="1344373" y="6070689"/>
                </a:moveTo>
                <a:lnTo>
                  <a:pt x="1364437" y="6090757"/>
                </a:lnTo>
                <a:cubicBezTo>
                  <a:pt x="1364437" y="6090757"/>
                  <a:pt x="1364437" y="6084067"/>
                  <a:pt x="1364437" y="6070689"/>
                </a:cubicBezTo>
                <a:close/>
                <a:moveTo>
                  <a:pt x="3431161" y="6050626"/>
                </a:moveTo>
                <a:cubicBezTo>
                  <a:pt x="3417784" y="6050626"/>
                  <a:pt x="3414440" y="6053969"/>
                  <a:pt x="3421127" y="6060659"/>
                </a:cubicBezTo>
                <a:cubicBezTo>
                  <a:pt x="3427817" y="6067345"/>
                  <a:pt x="3431161" y="6070689"/>
                  <a:pt x="3431161" y="6070689"/>
                </a:cubicBezTo>
                <a:cubicBezTo>
                  <a:pt x="3431161" y="6070689"/>
                  <a:pt x="3431161" y="6064002"/>
                  <a:pt x="3431161" y="6050626"/>
                </a:cubicBezTo>
                <a:close/>
                <a:moveTo>
                  <a:pt x="3029855" y="6050626"/>
                </a:moveTo>
                <a:cubicBezTo>
                  <a:pt x="3029855" y="6064002"/>
                  <a:pt x="3026514" y="6074032"/>
                  <a:pt x="3019822" y="6080722"/>
                </a:cubicBezTo>
                <a:cubicBezTo>
                  <a:pt x="3013135" y="6087412"/>
                  <a:pt x="3009791" y="6090757"/>
                  <a:pt x="3009791" y="6090757"/>
                </a:cubicBezTo>
                <a:cubicBezTo>
                  <a:pt x="3009791" y="6130884"/>
                  <a:pt x="2983037" y="6150952"/>
                  <a:pt x="2929529" y="6150952"/>
                </a:cubicBezTo>
                <a:cubicBezTo>
                  <a:pt x="2916153" y="6150952"/>
                  <a:pt x="2909465" y="6154295"/>
                  <a:pt x="2909465" y="6160985"/>
                </a:cubicBezTo>
                <a:cubicBezTo>
                  <a:pt x="2909465" y="6167671"/>
                  <a:pt x="2909465" y="6177706"/>
                  <a:pt x="2909465" y="6191083"/>
                </a:cubicBezTo>
                <a:lnTo>
                  <a:pt x="2929529" y="6211147"/>
                </a:lnTo>
                <a:lnTo>
                  <a:pt x="2949593" y="6191083"/>
                </a:lnTo>
                <a:cubicBezTo>
                  <a:pt x="2949593" y="6204457"/>
                  <a:pt x="2956283" y="6211147"/>
                  <a:pt x="2969660" y="6211147"/>
                </a:cubicBezTo>
                <a:cubicBezTo>
                  <a:pt x="2942906" y="6197769"/>
                  <a:pt x="2956283" y="6171015"/>
                  <a:pt x="3009791" y="6130884"/>
                </a:cubicBezTo>
                <a:cubicBezTo>
                  <a:pt x="3023170" y="6104130"/>
                  <a:pt x="3033199" y="6084067"/>
                  <a:pt x="3039891" y="6070689"/>
                </a:cubicBezTo>
                <a:cubicBezTo>
                  <a:pt x="3046576" y="6057314"/>
                  <a:pt x="3043235" y="6050626"/>
                  <a:pt x="3029855" y="6050626"/>
                </a:cubicBezTo>
                <a:close/>
                <a:moveTo>
                  <a:pt x="238273" y="6038083"/>
                </a:moveTo>
                <a:cubicBezTo>
                  <a:pt x="239945" y="6039755"/>
                  <a:pt x="240784" y="6043936"/>
                  <a:pt x="240784" y="6050626"/>
                </a:cubicBezTo>
                <a:lnTo>
                  <a:pt x="260848" y="6050626"/>
                </a:lnTo>
                <a:cubicBezTo>
                  <a:pt x="260848" y="6064002"/>
                  <a:pt x="247470" y="6070689"/>
                  <a:pt x="220717" y="6070689"/>
                </a:cubicBezTo>
                <a:cubicBezTo>
                  <a:pt x="220717" y="6057314"/>
                  <a:pt x="224059" y="6047281"/>
                  <a:pt x="230750" y="6040591"/>
                </a:cubicBezTo>
                <a:cubicBezTo>
                  <a:pt x="234094" y="6037247"/>
                  <a:pt x="236600" y="6036413"/>
                  <a:pt x="238273" y="6038083"/>
                </a:cubicBezTo>
                <a:close/>
                <a:moveTo>
                  <a:pt x="3932793" y="6030558"/>
                </a:moveTo>
                <a:cubicBezTo>
                  <a:pt x="3919416" y="6030558"/>
                  <a:pt x="3909385" y="6037247"/>
                  <a:pt x="3902695" y="6050626"/>
                </a:cubicBezTo>
                <a:cubicBezTo>
                  <a:pt x="3896008" y="6064002"/>
                  <a:pt x="3892662" y="6070689"/>
                  <a:pt x="3892662" y="6070689"/>
                </a:cubicBezTo>
                <a:lnTo>
                  <a:pt x="3932793" y="6050626"/>
                </a:lnTo>
                <a:close/>
                <a:moveTo>
                  <a:pt x="1384504" y="6030558"/>
                </a:moveTo>
                <a:cubicBezTo>
                  <a:pt x="1371128" y="6043936"/>
                  <a:pt x="1364437" y="6050626"/>
                  <a:pt x="1364437" y="6050626"/>
                </a:cubicBezTo>
                <a:cubicBezTo>
                  <a:pt x="1364437" y="6050626"/>
                  <a:pt x="1367784" y="6050626"/>
                  <a:pt x="1374472" y="6050626"/>
                </a:cubicBezTo>
                <a:cubicBezTo>
                  <a:pt x="1381159" y="6050626"/>
                  <a:pt x="1384504" y="6043936"/>
                  <a:pt x="1384504" y="6030558"/>
                </a:cubicBezTo>
                <a:close/>
                <a:moveTo>
                  <a:pt x="3290703" y="6010493"/>
                </a:moveTo>
                <a:cubicBezTo>
                  <a:pt x="3290703" y="6023871"/>
                  <a:pt x="3290703" y="6030558"/>
                  <a:pt x="3290703" y="6030558"/>
                </a:cubicBezTo>
                <a:lnTo>
                  <a:pt x="3310772" y="6010493"/>
                </a:lnTo>
                <a:cubicBezTo>
                  <a:pt x="3310772" y="6010493"/>
                  <a:pt x="3304083" y="6010493"/>
                  <a:pt x="3290703" y="6010493"/>
                </a:cubicBezTo>
                <a:close/>
                <a:moveTo>
                  <a:pt x="1986461" y="6010493"/>
                </a:moveTo>
                <a:cubicBezTo>
                  <a:pt x="1946331" y="6010493"/>
                  <a:pt x="1926263" y="6030558"/>
                  <a:pt x="1926263" y="6070689"/>
                </a:cubicBezTo>
                <a:lnTo>
                  <a:pt x="1946331" y="6050626"/>
                </a:lnTo>
                <a:lnTo>
                  <a:pt x="1986461" y="6030558"/>
                </a:lnTo>
                <a:lnTo>
                  <a:pt x="2026592" y="6030558"/>
                </a:lnTo>
                <a:cubicBezTo>
                  <a:pt x="2026592" y="6043936"/>
                  <a:pt x="2036623" y="6047281"/>
                  <a:pt x="2056689" y="6040591"/>
                </a:cubicBezTo>
                <a:cubicBezTo>
                  <a:pt x="2076753" y="6033901"/>
                  <a:pt x="2086787" y="6023871"/>
                  <a:pt x="2086787" y="6010493"/>
                </a:cubicBezTo>
                <a:lnTo>
                  <a:pt x="2046656" y="6010493"/>
                </a:lnTo>
                <a:cubicBezTo>
                  <a:pt x="2046656" y="6023871"/>
                  <a:pt x="2039969" y="6027215"/>
                  <a:pt x="2026592" y="6020528"/>
                </a:cubicBezTo>
                <a:cubicBezTo>
                  <a:pt x="2013215" y="6013837"/>
                  <a:pt x="1999838" y="6010493"/>
                  <a:pt x="1986461" y="6010493"/>
                </a:cubicBezTo>
                <a:close/>
                <a:moveTo>
                  <a:pt x="1545026" y="6010493"/>
                </a:moveTo>
                <a:cubicBezTo>
                  <a:pt x="1531650" y="6023871"/>
                  <a:pt x="1518273" y="6037247"/>
                  <a:pt x="1504895" y="6050626"/>
                </a:cubicBezTo>
                <a:cubicBezTo>
                  <a:pt x="1491518" y="6064002"/>
                  <a:pt x="1481485" y="6074032"/>
                  <a:pt x="1474798" y="6080722"/>
                </a:cubicBezTo>
                <a:cubicBezTo>
                  <a:pt x="1468107" y="6087412"/>
                  <a:pt x="1464764" y="6090757"/>
                  <a:pt x="1464764" y="6090757"/>
                </a:cubicBezTo>
                <a:cubicBezTo>
                  <a:pt x="1464764" y="6104130"/>
                  <a:pt x="1451387" y="6124198"/>
                  <a:pt x="1424632" y="6150952"/>
                </a:cubicBezTo>
                <a:cubicBezTo>
                  <a:pt x="1411256" y="6177706"/>
                  <a:pt x="1404568" y="6191083"/>
                  <a:pt x="1404568" y="6191083"/>
                </a:cubicBezTo>
                <a:cubicBezTo>
                  <a:pt x="1417946" y="6191083"/>
                  <a:pt x="1431321" y="6181050"/>
                  <a:pt x="1444700" y="6160985"/>
                </a:cubicBezTo>
                <a:cubicBezTo>
                  <a:pt x="1458076" y="6140917"/>
                  <a:pt x="1471454" y="6117511"/>
                  <a:pt x="1484831" y="6090757"/>
                </a:cubicBezTo>
                <a:lnTo>
                  <a:pt x="1565090" y="6010493"/>
                </a:lnTo>
                <a:close/>
                <a:moveTo>
                  <a:pt x="1324307" y="6010493"/>
                </a:moveTo>
                <a:cubicBezTo>
                  <a:pt x="1324307" y="6023871"/>
                  <a:pt x="1327653" y="6030558"/>
                  <a:pt x="1334340" y="6030558"/>
                </a:cubicBezTo>
                <a:cubicBezTo>
                  <a:pt x="1341029" y="6030558"/>
                  <a:pt x="1344373" y="6027215"/>
                  <a:pt x="1344373" y="6020528"/>
                </a:cubicBezTo>
                <a:cubicBezTo>
                  <a:pt x="1344373" y="6013837"/>
                  <a:pt x="1337684" y="6010493"/>
                  <a:pt x="1324307" y="6010493"/>
                </a:cubicBezTo>
                <a:close/>
                <a:moveTo>
                  <a:pt x="2222226" y="6006732"/>
                </a:moveTo>
                <a:cubicBezTo>
                  <a:pt x="2212195" y="6009240"/>
                  <a:pt x="2187115" y="6030558"/>
                  <a:pt x="2146984" y="6070689"/>
                </a:cubicBezTo>
                <a:cubicBezTo>
                  <a:pt x="2053343" y="6177706"/>
                  <a:pt x="1999838" y="6224523"/>
                  <a:pt x="1986461" y="6211147"/>
                </a:cubicBezTo>
                <a:cubicBezTo>
                  <a:pt x="1986461" y="6224523"/>
                  <a:pt x="1959708" y="6257968"/>
                  <a:pt x="1906198" y="6311473"/>
                </a:cubicBezTo>
                <a:lnTo>
                  <a:pt x="1805875" y="6411799"/>
                </a:lnTo>
                <a:cubicBezTo>
                  <a:pt x="1805875" y="6438554"/>
                  <a:pt x="1812565" y="6458620"/>
                  <a:pt x="1825942" y="6471994"/>
                </a:cubicBezTo>
                <a:cubicBezTo>
                  <a:pt x="1839318" y="6458620"/>
                  <a:pt x="1846006" y="6451930"/>
                  <a:pt x="1846006" y="6451930"/>
                </a:cubicBezTo>
                <a:lnTo>
                  <a:pt x="2066723" y="6191083"/>
                </a:lnTo>
                <a:cubicBezTo>
                  <a:pt x="2106851" y="6150952"/>
                  <a:pt x="2126920" y="6127540"/>
                  <a:pt x="2126920" y="6120854"/>
                </a:cubicBezTo>
                <a:cubicBezTo>
                  <a:pt x="2126920" y="6114164"/>
                  <a:pt x="2133605" y="6110821"/>
                  <a:pt x="2146984" y="6110821"/>
                </a:cubicBezTo>
                <a:lnTo>
                  <a:pt x="2227244" y="6010493"/>
                </a:lnTo>
                <a:cubicBezTo>
                  <a:pt x="2227244" y="6007150"/>
                  <a:pt x="2225575" y="6005896"/>
                  <a:pt x="2222226" y="6006732"/>
                </a:cubicBezTo>
                <a:close/>
                <a:moveTo>
                  <a:pt x="3792336" y="5990429"/>
                </a:moveTo>
                <a:lnTo>
                  <a:pt x="3732140" y="6030558"/>
                </a:lnTo>
                <a:cubicBezTo>
                  <a:pt x="3732140" y="6070689"/>
                  <a:pt x="3752204" y="6064002"/>
                  <a:pt x="3792336" y="6010493"/>
                </a:cubicBezTo>
                <a:close/>
                <a:moveTo>
                  <a:pt x="2468028" y="5990429"/>
                </a:moveTo>
                <a:cubicBezTo>
                  <a:pt x="2468028" y="6003804"/>
                  <a:pt x="2468028" y="6010493"/>
                  <a:pt x="2468028" y="6010493"/>
                </a:cubicBezTo>
                <a:lnTo>
                  <a:pt x="2488093" y="6010493"/>
                </a:lnTo>
                <a:close/>
                <a:moveTo>
                  <a:pt x="3631814" y="5970362"/>
                </a:moveTo>
                <a:lnTo>
                  <a:pt x="3611749" y="5990429"/>
                </a:lnTo>
                <a:lnTo>
                  <a:pt x="3631814" y="5990429"/>
                </a:lnTo>
                <a:close/>
                <a:moveTo>
                  <a:pt x="3491356" y="5970362"/>
                </a:moveTo>
                <a:cubicBezTo>
                  <a:pt x="3491356" y="5970362"/>
                  <a:pt x="3484669" y="5977052"/>
                  <a:pt x="3471292" y="5990429"/>
                </a:cubicBezTo>
                <a:cubicBezTo>
                  <a:pt x="3457915" y="6003804"/>
                  <a:pt x="3451228" y="6010493"/>
                  <a:pt x="3451228" y="6010493"/>
                </a:cubicBezTo>
                <a:cubicBezTo>
                  <a:pt x="3464606" y="6023871"/>
                  <a:pt x="3477979" y="6023871"/>
                  <a:pt x="3491356" y="6010493"/>
                </a:cubicBezTo>
                <a:close/>
                <a:moveTo>
                  <a:pt x="3330837" y="5970362"/>
                </a:moveTo>
                <a:cubicBezTo>
                  <a:pt x="3330837" y="5970362"/>
                  <a:pt x="3330837" y="5977052"/>
                  <a:pt x="3330837" y="5990429"/>
                </a:cubicBezTo>
                <a:lnTo>
                  <a:pt x="3350901" y="5990429"/>
                </a:lnTo>
                <a:cubicBezTo>
                  <a:pt x="3350901" y="5977052"/>
                  <a:pt x="3350901" y="5970362"/>
                  <a:pt x="3350901" y="5970362"/>
                </a:cubicBezTo>
                <a:cubicBezTo>
                  <a:pt x="3337525" y="5970362"/>
                  <a:pt x="3330837" y="5970362"/>
                  <a:pt x="3330837" y="5970362"/>
                </a:cubicBezTo>
                <a:close/>
                <a:moveTo>
                  <a:pt x="2187115" y="5970362"/>
                </a:moveTo>
                <a:lnTo>
                  <a:pt x="2187115" y="5990429"/>
                </a:lnTo>
                <a:cubicBezTo>
                  <a:pt x="2187115" y="5990429"/>
                  <a:pt x="2190459" y="5987086"/>
                  <a:pt x="2197148" y="5980396"/>
                </a:cubicBezTo>
                <a:cubicBezTo>
                  <a:pt x="2203836" y="5973706"/>
                  <a:pt x="2200492" y="5970362"/>
                  <a:pt x="2187115" y="5970362"/>
                </a:cubicBezTo>
                <a:close/>
                <a:moveTo>
                  <a:pt x="1364437" y="5970362"/>
                </a:moveTo>
                <a:cubicBezTo>
                  <a:pt x="1351061" y="5970362"/>
                  <a:pt x="1344373" y="5973706"/>
                  <a:pt x="1344373" y="5980396"/>
                </a:cubicBezTo>
                <a:cubicBezTo>
                  <a:pt x="1344373" y="5987086"/>
                  <a:pt x="1344373" y="5990429"/>
                  <a:pt x="1344373" y="5990429"/>
                </a:cubicBezTo>
                <a:cubicBezTo>
                  <a:pt x="1344373" y="5990429"/>
                  <a:pt x="1351061" y="5990429"/>
                  <a:pt x="1364437" y="5990429"/>
                </a:cubicBezTo>
                <a:close/>
                <a:moveTo>
                  <a:pt x="3110118" y="5930232"/>
                </a:moveTo>
                <a:cubicBezTo>
                  <a:pt x="3110118" y="5930232"/>
                  <a:pt x="3103430" y="5936922"/>
                  <a:pt x="3090053" y="5950298"/>
                </a:cubicBezTo>
                <a:cubicBezTo>
                  <a:pt x="3090053" y="5963676"/>
                  <a:pt x="3093396" y="5970362"/>
                  <a:pt x="3100086" y="5970362"/>
                </a:cubicBezTo>
                <a:cubicBezTo>
                  <a:pt x="3106773" y="5970362"/>
                  <a:pt x="3110118" y="5963676"/>
                  <a:pt x="3110118" y="5950298"/>
                </a:cubicBezTo>
                <a:cubicBezTo>
                  <a:pt x="3110118" y="5936922"/>
                  <a:pt x="3110118" y="5930232"/>
                  <a:pt x="3110118" y="5930232"/>
                </a:cubicBezTo>
                <a:close/>
                <a:moveTo>
                  <a:pt x="1705548" y="5930232"/>
                </a:moveTo>
                <a:cubicBezTo>
                  <a:pt x="1692171" y="5930232"/>
                  <a:pt x="1685484" y="5936922"/>
                  <a:pt x="1685484" y="5950298"/>
                </a:cubicBezTo>
                <a:cubicBezTo>
                  <a:pt x="1685484" y="5963676"/>
                  <a:pt x="1692171" y="5970362"/>
                  <a:pt x="1705548" y="5970362"/>
                </a:cubicBezTo>
                <a:cubicBezTo>
                  <a:pt x="1705548" y="5970362"/>
                  <a:pt x="1705548" y="5963676"/>
                  <a:pt x="1705548" y="5950298"/>
                </a:cubicBezTo>
                <a:cubicBezTo>
                  <a:pt x="1705548" y="5936922"/>
                  <a:pt x="1705548" y="5930232"/>
                  <a:pt x="1705548" y="5930232"/>
                </a:cubicBezTo>
                <a:close/>
                <a:moveTo>
                  <a:pt x="1730630" y="5920200"/>
                </a:moveTo>
                <a:cubicBezTo>
                  <a:pt x="1727286" y="5920200"/>
                  <a:pt x="1725615" y="5923544"/>
                  <a:pt x="1725615" y="5930232"/>
                </a:cubicBezTo>
                <a:lnTo>
                  <a:pt x="1745679" y="5950298"/>
                </a:lnTo>
                <a:lnTo>
                  <a:pt x="1745679" y="5930232"/>
                </a:lnTo>
                <a:cubicBezTo>
                  <a:pt x="1738990" y="5923544"/>
                  <a:pt x="1733974" y="5920200"/>
                  <a:pt x="1730630" y="5920200"/>
                </a:cubicBezTo>
                <a:close/>
                <a:moveTo>
                  <a:pt x="1800858" y="5897626"/>
                </a:moveTo>
                <a:cubicBezTo>
                  <a:pt x="1797516" y="5899299"/>
                  <a:pt x="1792498" y="5903477"/>
                  <a:pt x="1785811" y="5910167"/>
                </a:cubicBezTo>
                <a:lnTo>
                  <a:pt x="1805875" y="5930232"/>
                </a:lnTo>
                <a:cubicBezTo>
                  <a:pt x="1805875" y="5916857"/>
                  <a:pt x="1805875" y="5906824"/>
                  <a:pt x="1805875" y="5900134"/>
                </a:cubicBezTo>
                <a:cubicBezTo>
                  <a:pt x="1805875" y="5896791"/>
                  <a:pt x="1804203" y="5895954"/>
                  <a:pt x="1800858" y="5897626"/>
                </a:cubicBezTo>
                <a:close/>
                <a:moveTo>
                  <a:pt x="1966397" y="5890103"/>
                </a:moveTo>
                <a:cubicBezTo>
                  <a:pt x="1966397" y="5903477"/>
                  <a:pt x="1966397" y="5910167"/>
                  <a:pt x="1966397" y="5910167"/>
                </a:cubicBezTo>
                <a:lnTo>
                  <a:pt x="1986461" y="5910167"/>
                </a:lnTo>
                <a:cubicBezTo>
                  <a:pt x="1986461" y="5910167"/>
                  <a:pt x="1986461" y="5906824"/>
                  <a:pt x="1986461" y="5900134"/>
                </a:cubicBezTo>
                <a:cubicBezTo>
                  <a:pt x="1986461" y="5893446"/>
                  <a:pt x="1979773" y="5890103"/>
                  <a:pt x="1966397" y="5890103"/>
                </a:cubicBezTo>
                <a:close/>
                <a:moveTo>
                  <a:pt x="1424632" y="5890103"/>
                </a:moveTo>
                <a:lnTo>
                  <a:pt x="1424632" y="5892559"/>
                </a:lnTo>
                <a:lnTo>
                  <a:pt x="1424321" y="5892923"/>
                </a:lnTo>
                <a:lnTo>
                  <a:pt x="1404739" y="5910167"/>
                </a:lnTo>
                <a:lnTo>
                  <a:pt x="1404568" y="5910167"/>
                </a:lnTo>
                <a:cubicBezTo>
                  <a:pt x="1404568" y="5896791"/>
                  <a:pt x="1411256" y="5890103"/>
                  <a:pt x="1424632" y="5890103"/>
                </a:cubicBezTo>
                <a:close/>
                <a:moveTo>
                  <a:pt x="1364437" y="5890103"/>
                </a:moveTo>
                <a:cubicBezTo>
                  <a:pt x="1364437" y="5903477"/>
                  <a:pt x="1344373" y="5923544"/>
                  <a:pt x="1304243" y="5950298"/>
                </a:cubicBezTo>
                <a:lnTo>
                  <a:pt x="1324307" y="5910167"/>
                </a:lnTo>
                <a:cubicBezTo>
                  <a:pt x="1337684" y="5896791"/>
                  <a:pt x="1351061" y="5890103"/>
                  <a:pt x="1364437" y="5890103"/>
                </a:cubicBezTo>
                <a:close/>
                <a:moveTo>
                  <a:pt x="2909465" y="5870037"/>
                </a:moveTo>
                <a:cubicBezTo>
                  <a:pt x="2896088" y="5870037"/>
                  <a:pt x="2889400" y="5873380"/>
                  <a:pt x="2889400" y="5880069"/>
                </a:cubicBezTo>
                <a:cubicBezTo>
                  <a:pt x="2889400" y="5886759"/>
                  <a:pt x="2896088" y="5890103"/>
                  <a:pt x="2909465" y="5890103"/>
                </a:cubicBezTo>
                <a:close/>
                <a:moveTo>
                  <a:pt x="2086787" y="5870037"/>
                </a:moveTo>
                <a:cubicBezTo>
                  <a:pt x="2060033" y="5910167"/>
                  <a:pt x="2046656" y="5930232"/>
                  <a:pt x="2046656" y="5930232"/>
                </a:cubicBezTo>
                <a:lnTo>
                  <a:pt x="2066723" y="5890103"/>
                </a:lnTo>
                <a:lnTo>
                  <a:pt x="2026592" y="5890103"/>
                </a:lnTo>
                <a:cubicBezTo>
                  <a:pt x="1973085" y="5943608"/>
                  <a:pt x="1953019" y="5977052"/>
                  <a:pt x="1966397" y="5990429"/>
                </a:cubicBezTo>
                <a:cubicBezTo>
                  <a:pt x="1979773" y="5977052"/>
                  <a:pt x="1993150" y="5963676"/>
                  <a:pt x="2006526" y="5950298"/>
                </a:cubicBezTo>
                <a:cubicBezTo>
                  <a:pt x="2019902" y="5936922"/>
                  <a:pt x="2026592" y="5936922"/>
                  <a:pt x="2026592" y="5950298"/>
                </a:cubicBezTo>
                <a:cubicBezTo>
                  <a:pt x="2026592" y="5950298"/>
                  <a:pt x="2029935" y="5950298"/>
                  <a:pt x="2036623" y="5950298"/>
                </a:cubicBezTo>
                <a:cubicBezTo>
                  <a:pt x="2043312" y="5950298"/>
                  <a:pt x="2053343" y="5950298"/>
                  <a:pt x="2066723" y="5950298"/>
                </a:cubicBezTo>
                <a:cubicBezTo>
                  <a:pt x="2080100" y="5936922"/>
                  <a:pt x="2086787" y="5930232"/>
                  <a:pt x="2086787" y="5930232"/>
                </a:cubicBezTo>
                <a:cubicBezTo>
                  <a:pt x="2086787" y="5930232"/>
                  <a:pt x="2086787" y="5936922"/>
                  <a:pt x="2086787" y="5950298"/>
                </a:cubicBezTo>
                <a:lnTo>
                  <a:pt x="2106851" y="5970362"/>
                </a:lnTo>
                <a:cubicBezTo>
                  <a:pt x="2106851" y="5970362"/>
                  <a:pt x="2106851" y="5963676"/>
                  <a:pt x="2106851" y="5950298"/>
                </a:cubicBezTo>
                <a:cubicBezTo>
                  <a:pt x="2106851" y="5936922"/>
                  <a:pt x="2113541" y="5930232"/>
                  <a:pt x="2126920" y="5930232"/>
                </a:cubicBezTo>
                <a:cubicBezTo>
                  <a:pt x="2126920" y="5916857"/>
                  <a:pt x="2130261" y="5910167"/>
                  <a:pt x="2136949" y="5910167"/>
                </a:cubicBezTo>
                <a:cubicBezTo>
                  <a:pt x="2143641" y="5910167"/>
                  <a:pt x="2146984" y="5903477"/>
                  <a:pt x="2146984" y="5890103"/>
                </a:cubicBezTo>
                <a:cubicBezTo>
                  <a:pt x="2133605" y="5890103"/>
                  <a:pt x="2126920" y="5896791"/>
                  <a:pt x="2126920" y="5910167"/>
                </a:cubicBezTo>
                <a:cubicBezTo>
                  <a:pt x="2113541" y="5923544"/>
                  <a:pt x="2106851" y="5930232"/>
                  <a:pt x="2106851" y="5930232"/>
                </a:cubicBezTo>
                <a:cubicBezTo>
                  <a:pt x="2106851" y="5930232"/>
                  <a:pt x="2100164" y="5930232"/>
                  <a:pt x="2086787" y="5930232"/>
                </a:cubicBezTo>
                <a:cubicBezTo>
                  <a:pt x="2086787" y="5916857"/>
                  <a:pt x="2093474" y="5903477"/>
                  <a:pt x="2106851" y="5890103"/>
                </a:cubicBezTo>
                <a:cubicBezTo>
                  <a:pt x="2106851" y="5890103"/>
                  <a:pt x="2110199" y="5886759"/>
                  <a:pt x="2116885" y="5880069"/>
                </a:cubicBezTo>
                <a:cubicBezTo>
                  <a:pt x="2123572" y="5873380"/>
                  <a:pt x="2120228" y="5870037"/>
                  <a:pt x="2106851" y="5870037"/>
                </a:cubicBezTo>
                <a:close/>
                <a:moveTo>
                  <a:pt x="1625285" y="5870037"/>
                </a:moveTo>
                <a:cubicBezTo>
                  <a:pt x="1625285" y="5870037"/>
                  <a:pt x="1618598" y="5876727"/>
                  <a:pt x="1605221" y="5890103"/>
                </a:cubicBezTo>
                <a:cubicBezTo>
                  <a:pt x="1605221" y="5903477"/>
                  <a:pt x="1601878" y="5913511"/>
                  <a:pt x="1595189" y="5920200"/>
                </a:cubicBezTo>
                <a:cubicBezTo>
                  <a:pt x="1588501" y="5926889"/>
                  <a:pt x="1585158" y="5936922"/>
                  <a:pt x="1585158" y="5950298"/>
                </a:cubicBezTo>
                <a:cubicBezTo>
                  <a:pt x="1571781" y="5963676"/>
                  <a:pt x="1565090" y="5970362"/>
                  <a:pt x="1565090" y="5970362"/>
                </a:cubicBezTo>
                <a:cubicBezTo>
                  <a:pt x="1565090" y="5997117"/>
                  <a:pt x="1585158" y="5983739"/>
                  <a:pt x="1625285" y="5930232"/>
                </a:cubicBezTo>
                <a:cubicBezTo>
                  <a:pt x="1652040" y="5890103"/>
                  <a:pt x="1652040" y="5870037"/>
                  <a:pt x="1625285" y="5870037"/>
                </a:cubicBezTo>
                <a:close/>
                <a:moveTo>
                  <a:pt x="1504895" y="5870037"/>
                </a:moveTo>
                <a:lnTo>
                  <a:pt x="1484831" y="5890103"/>
                </a:lnTo>
                <a:cubicBezTo>
                  <a:pt x="1484831" y="5903477"/>
                  <a:pt x="1478142" y="5910167"/>
                  <a:pt x="1464764" y="5910167"/>
                </a:cubicBezTo>
                <a:lnTo>
                  <a:pt x="1444700" y="5930232"/>
                </a:lnTo>
                <a:lnTo>
                  <a:pt x="1484831" y="5930232"/>
                </a:lnTo>
                <a:close/>
                <a:moveTo>
                  <a:pt x="521695" y="5870037"/>
                </a:moveTo>
                <a:cubicBezTo>
                  <a:pt x="508319" y="5883413"/>
                  <a:pt x="508319" y="5903477"/>
                  <a:pt x="521695" y="5930232"/>
                </a:cubicBezTo>
                <a:lnTo>
                  <a:pt x="541759" y="5930232"/>
                </a:lnTo>
                <a:cubicBezTo>
                  <a:pt x="541759" y="5916857"/>
                  <a:pt x="548448" y="5906824"/>
                  <a:pt x="561826" y="5900134"/>
                </a:cubicBezTo>
                <a:cubicBezTo>
                  <a:pt x="575204" y="5893446"/>
                  <a:pt x="581890" y="5890103"/>
                  <a:pt x="581890" y="5890103"/>
                </a:cubicBezTo>
                <a:lnTo>
                  <a:pt x="561826" y="5890103"/>
                </a:lnTo>
                <a:lnTo>
                  <a:pt x="561826" y="5870037"/>
                </a:lnTo>
                <a:close/>
                <a:moveTo>
                  <a:pt x="2347635" y="5849972"/>
                </a:moveTo>
                <a:cubicBezTo>
                  <a:pt x="2347635" y="5849972"/>
                  <a:pt x="2344291" y="5856659"/>
                  <a:pt x="2337606" y="5870037"/>
                </a:cubicBezTo>
                <a:cubicBezTo>
                  <a:pt x="2330914" y="5883413"/>
                  <a:pt x="2320881" y="5896791"/>
                  <a:pt x="2307504" y="5910167"/>
                </a:cubicBezTo>
                <a:cubicBezTo>
                  <a:pt x="2253997" y="5950298"/>
                  <a:pt x="2240621" y="5970362"/>
                  <a:pt x="2267375" y="5970362"/>
                </a:cubicBezTo>
                <a:lnTo>
                  <a:pt x="2327571" y="5910167"/>
                </a:lnTo>
                <a:cubicBezTo>
                  <a:pt x="2381081" y="5870037"/>
                  <a:pt x="2394455" y="5849972"/>
                  <a:pt x="2367704" y="5849972"/>
                </a:cubicBezTo>
                <a:cubicBezTo>
                  <a:pt x="2367704" y="5849972"/>
                  <a:pt x="2361012" y="5849972"/>
                  <a:pt x="2347635" y="5849972"/>
                </a:cubicBezTo>
                <a:close/>
                <a:moveTo>
                  <a:pt x="2187115" y="5849972"/>
                </a:moveTo>
                <a:cubicBezTo>
                  <a:pt x="2160361" y="5876727"/>
                  <a:pt x="2167046" y="5890103"/>
                  <a:pt x="2207179" y="5890103"/>
                </a:cubicBezTo>
                <a:cubicBezTo>
                  <a:pt x="2220556" y="5890103"/>
                  <a:pt x="2227244" y="5883413"/>
                  <a:pt x="2227244" y="5870037"/>
                </a:cubicBezTo>
                <a:close/>
                <a:moveTo>
                  <a:pt x="3130183" y="5829906"/>
                </a:moveTo>
                <a:cubicBezTo>
                  <a:pt x="3130183" y="5843282"/>
                  <a:pt x="3126839" y="5849972"/>
                  <a:pt x="3120150" y="5849972"/>
                </a:cubicBezTo>
                <a:cubicBezTo>
                  <a:pt x="3113462" y="5849972"/>
                  <a:pt x="3110118" y="5846629"/>
                  <a:pt x="3110118" y="5839939"/>
                </a:cubicBezTo>
                <a:cubicBezTo>
                  <a:pt x="3110118" y="5833249"/>
                  <a:pt x="3116807" y="5829906"/>
                  <a:pt x="3130183" y="5829906"/>
                </a:cubicBezTo>
                <a:close/>
                <a:moveTo>
                  <a:pt x="2227244" y="5809841"/>
                </a:moveTo>
                <a:cubicBezTo>
                  <a:pt x="2213868" y="5823218"/>
                  <a:pt x="2213868" y="5829906"/>
                  <a:pt x="2227244" y="5829906"/>
                </a:cubicBezTo>
                <a:cubicBezTo>
                  <a:pt x="2240621" y="5829906"/>
                  <a:pt x="2247309" y="5836596"/>
                  <a:pt x="2247309" y="5849972"/>
                </a:cubicBezTo>
                <a:lnTo>
                  <a:pt x="2267375" y="5849972"/>
                </a:lnTo>
                <a:cubicBezTo>
                  <a:pt x="2280753" y="5823218"/>
                  <a:pt x="2287440" y="5809841"/>
                  <a:pt x="2287440" y="5809841"/>
                </a:cubicBezTo>
                <a:close/>
                <a:moveTo>
                  <a:pt x="1825942" y="5809841"/>
                </a:moveTo>
                <a:cubicBezTo>
                  <a:pt x="1825942" y="5809841"/>
                  <a:pt x="1819251" y="5816531"/>
                  <a:pt x="1805875" y="5829906"/>
                </a:cubicBezTo>
                <a:cubicBezTo>
                  <a:pt x="1805875" y="5843282"/>
                  <a:pt x="1812565" y="5849972"/>
                  <a:pt x="1825942" y="5849972"/>
                </a:cubicBezTo>
                <a:lnTo>
                  <a:pt x="1866070" y="5849972"/>
                </a:lnTo>
                <a:lnTo>
                  <a:pt x="1866070" y="5809841"/>
                </a:lnTo>
                <a:cubicBezTo>
                  <a:pt x="1866070" y="5809841"/>
                  <a:pt x="1859382" y="5816531"/>
                  <a:pt x="1846006" y="5829906"/>
                </a:cubicBezTo>
                <a:cubicBezTo>
                  <a:pt x="1832629" y="5843282"/>
                  <a:pt x="1825942" y="5849972"/>
                  <a:pt x="1825942" y="5849972"/>
                </a:cubicBezTo>
                <a:lnTo>
                  <a:pt x="1825942" y="5829906"/>
                </a:lnTo>
                <a:cubicBezTo>
                  <a:pt x="1825942" y="5816531"/>
                  <a:pt x="1825942" y="5809841"/>
                  <a:pt x="1825942" y="5809841"/>
                </a:cubicBezTo>
                <a:close/>
                <a:moveTo>
                  <a:pt x="1545026" y="5809841"/>
                </a:moveTo>
                <a:cubicBezTo>
                  <a:pt x="1545026" y="5809841"/>
                  <a:pt x="1538337" y="5816531"/>
                  <a:pt x="1524960" y="5829906"/>
                </a:cubicBezTo>
                <a:lnTo>
                  <a:pt x="1545026" y="5829906"/>
                </a:lnTo>
                <a:cubicBezTo>
                  <a:pt x="1558404" y="5829906"/>
                  <a:pt x="1565090" y="5829906"/>
                  <a:pt x="1565090" y="5829906"/>
                </a:cubicBezTo>
                <a:close/>
                <a:moveTo>
                  <a:pt x="3772272" y="5789776"/>
                </a:moveTo>
                <a:cubicBezTo>
                  <a:pt x="3772272" y="5789776"/>
                  <a:pt x="3765585" y="5796465"/>
                  <a:pt x="3752204" y="5809841"/>
                </a:cubicBezTo>
                <a:cubicBezTo>
                  <a:pt x="3738831" y="5823218"/>
                  <a:pt x="3722110" y="5839939"/>
                  <a:pt x="3702043" y="5860004"/>
                </a:cubicBezTo>
                <a:cubicBezTo>
                  <a:pt x="3681978" y="5880069"/>
                  <a:pt x="3665258" y="5903477"/>
                  <a:pt x="3651881" y="5930232"/>
                </a:cubicBezTo>
                <a:lnTo>
                  <a:pt x="3671945" y="5930232"/>
                </a:lnTo>
                <a:lnTo>
                  <a:pt x="3732140" y="5870037"/>
                </a:lnTo>
                <a:cubicBezTo>
                  <a:pt x="3758895" y="5816531"/>
                  <a:pt x="3772272" y="5789776"/>
                  <a:pt x="3772272" y="5789776"/>
                </a:cubicBezTo>
                <a:close/>
                <a:moveTo>
                  <a:pt x="3491356" y="5789776"/>
                </a:moveTo>
                <a:cubicBezTo>
                  <a:pt x="3491356" y="5789776"/>
                  <a:pt x="3491356" y="5796465"/>
                  <a:pt x="3491356" y="5809841"/>
                </a:cubicBezTo>
                <a:lnTo>
                  <a:pt x="3511424" y="5789776"/>
                </a:lnTo>
                <a:cubicBezTo>
                  <a:pt x="3511424" y="5789776"/>
                  <a:pt x="3504733" y="5789776"/>
                  <a:pt x="3491356" y="5789776"/>
                </a:cubicBezTo>
                <a:close/>
                <a:moveTo>
                  <a:pt x="1705548" y="5789776"/>
                </a:moveTo>
                <a:cubicBezTo>
                  <a:pt x="1692171" y="5803152"/>
                  <a:pt x="1688828" y="5816531"/>
                  <a:pt x="1695515" y="5829906"/>
                </a:cubicBezTo>
                <a:cubicBezTo>
                  <a:pt x="1702204" y="5843282"/>
                  <a:pt x="1705548" y="5843282"/>
                  <a:pt x="1705548" y="5829906"/>
                </a:cubicBezTo>
                <a:lnTo>
                  <a:pt x="1745679" y="5789776"/>
                </a:lnTo>
                <a:close/>
                <a:moveTo>
                  <a:pt x="441436" y="5789776"/>
                </a:moveTo>
                <a:cubicBezTo>
                  <a:pt x="454811" y="5789776"/>
                  <a:pt x="454811" y="5809841"/>
                  <a:pt x="441436" y="5849972"/>
                </a:cubicBezTo>
                <a:lnTo>
                  <a:pt x="341109" y="5970362"/>
                </a:lnTo>
                <a:lnTo>
                  <a:pt x="321042" y="5990429"/>
                </a:lnTo>
                <a:cubicBezTo>
                  <a:pt x="321042" y="5990429"/>
                  <a:pt x="321042" y="5983739"/>
                  <a:pt x="321042" y="5970362"/>
                </a:cubicBezTo>
                <a:lnTo>
                  <a:pt x="300976" y="5970362"/>
                </a:lnTo>
                <a:lnTo>
                  <a:pt x="280912" y="5990429"/>
                </a:lnTo>
                <a:lnTo>
                  <a:pt x="300976" y="5950298"/>
                </a:lnTo>
                <a:cubicBezTo>
                  <a:pt x="300976" y="5950298"/>
                  <a:pt x="307665" y="5943608"/>
                  <a:pt x="321042" y="5930232"/>
                </a:cubicBezTo>
                <a:cubicBezTo>
                  <a:pt x="321042" y="5930232"/>
                  <a:pt x="324387" y="5930232"/>
                  <a:pt x="331076" y="5930232"/>
                </a:cubicBezTo>
                <a:cubicBezTo>
                  <a:pt x="337764" y="5930232"/>
                  <a:pt x="341109" y="5930232"/>
                  <a:pt x="341109" y="5930232"/>
                </a:cubicBezTo>
                <a:lnTo>
                  <a:pt x="381237" y="5870037"/>
                </a:lnTo>
                <a:lnTo>
                  <a:pt x="421369" y="5809841"/>
                </a:lnTo>
                <a:cubicBezTo>
                  <a:pt x="421369" y="5796465"/>
                  <a:pt x="428056" y="5789776"/>
                  <a:pt x="441436" y="5789776"/>
                </a:cubicBezTo>
                <a:close/>
                <a:moveTo>
                  <a:pt x="3912729" y="5769711"/>
                </a:moveTo>
                <a:cubicBezTo>
                  <a:pt x="3912729" y="5769711"/>
                  <a:pt x="3906039" y="5776400"/>
                  <a:pt x="3892662" y="5789776"/>
                </a:cubicBezTo>
                <a:lnTo>
                  <a:pt x="3892662" y="5809841"/>
                </a:lnTo>
                <a:lnTo>
                  <a:pt x="3912729" y="5789776"/>
                </a:lnTo>
                <a:lnTo>
                  <a:pt x="3932793" y="5769711"/>
                </a:lnTo>
                <a:cubicBezTo>
                  <a:pt x="3919416" y="5769711"/>
                  <a:pt x="3912729" y="5769711"/>
                  <a:pt x="3912729" y="5769711"/>
                </a:cubicBezTo>
                <a:close/>
                <a:moveTo>
                  <a:pt x="3210444" y="5769711"/>
                </a:moveTo>
                <a:lnTo>
                  <a:pt x="3210444" y="5789776"/>
                </a:lnTo>
                <a:cubicBezTo>
                  <a:pt x="3197067" y="5789776"/>
                  <a:pt x="3193723" y="5786434"/>
                  <a:pt x="3200411" y="5779744"/>
                </a:cubicBezTo>
                <a:cubicBezTo>
                  <a:pt x="3207098" y="5773054"/>
                  <a:pt x="3210444" y="5769711"/>
                  <a:pt x="3210444" y="5769711"/>
                </a:cubicBezTo>
                <a:close/>
                <a:moveTo>
                  <a:pt x="2427898" y="5769711"/>
                </a:moveTo>
                <a:cubicBezTo>
                  <a:pt x="2427898" y="5769711"/>
                  <a:pt x="2427898" y="5776400"/>
                  <a:pt x="2427898" y="5789776"/>
                </a:cubicBezTo>
                <a:cubicBezTo>
                  <a:pt x="2427898" y="5789776"/>
                  <a:pt x="2431242" y="5789776"/>
                  <a:pt x="2437931" y="5789776"/>
                </a:cubicBezTo>
                <a:cubicBezTo>
                  <a:pt x="2444619" y="5789776"/>
                  <a:pt x="2447963" y="5789776"/>
                  <a:pt x="2447963" y="5789776"/>
                </a:cubicBezTo>
                <a:cubicBezTo>
                  <a:pt x="2447963" y="5789776"/>
                  <a:pt x="2447963" y="5786434"/>
                  <a:pt x="2447963" y="5779744"/>
                </a:cubicBezTo>
                <a:cubicBezTo>
                  <a:pt x="2447963" y="5773054"/>
                  <a:pt x="2441275" y="5769711"/>
                  <a:pt x="2427898" y="5769711"/>
                </a:cubicBezTo>
                <a:close/>
                <a:moveTo>
                  <a:pt x="481565" y="5769711"/>
                </a:moveTo>
                <a:lnTo>
                  <a:pt x="501631" y="5769711"/>
                </a:lnTo>
                <a:cubicBezTo>
                  <a:pt x="501631" y="5783087"/>
                  <a:pt x="494942" y="5789776"/>
                  <a:pt x="481565" y="5789776"/>
                </a:cubicBezTo>
                <a:cubicBezTo>
                  <a:pt x="481565" y="5776400"/>
                  <a:pt x="481565" y="5769711"/>
                  <a:pt x="481565" y="5769711"/>
                </a:cubicBezTo>
                <a:close/>
                <a:moveTo>
                  <a:pt x="120390" y="5769711"/>
                </a:moveTo>
                <a:lnTo>
                  <a:pt x="100325" y="5809841"/>
                </a:lnTo>
                <a:cubicBezTo>
                  <a:pt x="86948" y="5809841"/>
                  <a:pt x="86948" y="5803152"/>
                  <a:pt x="100325" y="5789776"/>
                </a:cubicBezTo>
                <a:close/>
                <a:moveTo>
                  <a:pt x="3007281" y="5757168"/>
                </a:moveTo>
                <a:cubicBezTo>
                  <a:pt x="3005611" y="5755497"/>
                  <a:pt x="3003101" y="5756333"/>
                  <a:pt x="2999758" y="5759676"/>
                </a:cubicBezTo>
                <a:cubicBezTo>
                  <a:pt x="2993068" y="5766366"/>
                  <a:pt x="2989724" y="5769711"/>
                  <a:pt x="2989724" y="5769711"/>
                </a:cubicBezTo>
                <a:cubicBezTo>
                  <a:pt x="2989724" y="5769711"/>
                  <a:pt x="2993068" y="5769711"/>
                  <a:pt x="2999758" y="5769711"/>
                </a:cubicBezTo>
                <a:cubicBezTo>
                  <a:pt x="3006445" y="5769711"/>
                  <a:pt x="3009791" y="5769711"/>
                  <a:pt x="3009791" y="5769711"/>
                </a:cubicBezTo>
                <a:cubicBezTo>
                  <a:pt x="3009791" y="5763022"/>
                  <a:pt x="3008953" y="5758844"/>
                  <a:pt x="3007281" y="5757168"/>
                </a:cubicBezTo>
                <a:close/>
                <a:moveTo>
                  <a:pt x="3671945" y="5749646"/>
                </a:moveTo>
                <a:cubicBezTo>
                  <a:pt x="3658568" y="5749646"/>
                  <a:pt x="3651881" y="5752989"/>
                  <a:pt x="3651881" y="5759676"/>
                </a:cubicBezTo>
                <a:cubicBezTo>
                  <a:pt x="3651881" y="5766366"/>
                  <a:pt x="3651881" y="5769711"/>
                  <a:pt x="3651881" y="5769711"/>
                </a:cubicBezTo>
                <a:cubicBezTo>
                  <a:pt x="3651881" y="5769711"/>
                  <a:pt x="3658568" y="5769711"/>
                  <a:pt x="3671945" y="5769711"/>
                </a:cubicBezTo>
                <a:cubicBezTo>
                  <a:pt x="3671945" y="5756333"/>
                  <a:pt x="3671945" y="5749646"/>
                  <a:pt x="3671945" y="5749646"/>
                </a:cubicBezTo>
                <a:close/>
                <a:moveTo>
                  <a:pt x="2568352" y="5749646"/>
                </a:moveTo>
                <a:cubicBezTo>
                  <a:pt x="2541601" y="5763022"/>
                  <a:pt x="2534911" y="5769711"/>
                  <a:pt x="2548288" y="5769711"/>
                </a:cubicBezTo>
                <a:lnTo>
                  <a:pt x="2528223" y="5809841"/>
                </a:lnTo>
                <a:cubicBezTo>
                  <a:pt x="2528223" y="5809841"/>
                  <a:pt x="2528223" y="5803152"/>
                  <a:pt x="2528223" y="5789776"/>
                </a:cubicBezTo>
                <a:cubicBezTo>
                  <a:pt x="2514847" y="5789776"/>
                  <a:pt x="2508157" y="5796465"/>
                  <a:pt x="2508157" y="5809841"/>
                </a:cubicBezTo>
                <a:cubicBezTo>
                  <a:pt x="2508157" y="5823218"/>
                  <a:pt x="2511503" y="5833249"/>
                  <a:pt x="2518190" y="5839939"/>
                </a:cubicBezTo>
                <a:cubicBezTo>
                  <a:pt x="2524877" y="5846629"/>
                  <a:pt x="2528223" y="5849972"/>
                  <a:pt x="2528223" y="5849972"/>
                </a:cubicBezTo>
                <a:cubicBezTo>
                  <a:pt x="2528223" y="5849972"/>
                  <a:pt x="2521536" y="5849972"/>
                  <a:pt x="2508157" y="5849972"/>
                </a:cubicBezTo>
                <a:cubicBezTo>
                  <a:pt x="2494780" y="5849972"/>
                  <a:pt x="2488093" y="5849972"/>
                  <a:pt x="2488093" y="5849972"/>
                </a:cubicBezTo>
                <a:lnTo>
                  <a:pt x="2468028" y="5849972"/>
                </a:lnTo>
                <a:cubicBezTo>
                  <a:pt x="2454651" y="5863350"/>
                  <a:pt x="2454651" y="5876727"/>
                  <a:pt x="2468028" y="5890103"/>
                </a:cubicBezTo>
                <a:cubicBezTo>
                  <a:pt x="2468028" y="5890103"/>
                  <a:pt x="2471372" y="5893446"/>
                  <a:pt x="2478060" y="5900134"/>
                </a:cubicBezTo>
                <a:cubicBezTo>
                  <a:pt x="2484749" y="5906824"/>
                  <a:pt x="2488093" y="5910167"/>
                  <a:pt x="2488093" y="5910167"/>
                </a:cubicBezTo>
                <a:lnTo>
                  <a:pt x="2468028" y="5910167"/>
                </a:lnTo>
                <a:cubicBezTo>
                  <a:pt x="2468028" y="5896791"/>
                  <a:pt x="2457995" y="5896791"/>
                  <a:pt x="2437931" y="5910167"/>
                </a:cubicBezTo>
                <a:cubicBezTo>
                  <a:pt x="2417866" y="5923544"/>
                  <a:pt x="2414522" y="5936922"/>
                  <a:pt x="2427898" y="5950298"/>
                </a:cubicBezTo>
                <a:lnTo>
                  <a:pt x="2407832" y="5950298"/>
                </a:lnTo>
                <a:lnTo>
                  <a:pt x="2387768" y="5950298"/>
                </a:lnTo>
                <a:cubicBezTo>
                  <a:pt x="2374391" y="5977052"/>
                  <a:pt x="2361012" y="5983739"/>
                  <a:pt x="2347635" y="5970362"/>
                </a:cubicBezTo>
                <a:cubicBezTo>
                  <a:pt x="2347635" y="5970362"/>
                  <a:pt x="2340950" y="5973706"/>
                  <a:pt x="2327571" y="5980396"/>
                </a:cubicBezTo>
                <a:cubicBezTo>
                  <a:pt x="2314194" y="5987086"/>
                  <a:pt x="2300817" y="5997117"/>
                  <a:pt x="2287440" y="6010493"/>
                </a:cubicBezTo>
                <a:lnTo>
                  <a:pt x="2287440" y="6030558"/>
                </a:lnTo>
                <a:cubicBezTo>
                  <a:pt x="2314194" y="6017183"/>
                  <a:pt x="2330914" y="6017183"/>
                  <a:pt x="2337606" y="6030558"/>
                </a:cubicBezTo>
                <a:cubicBezTo>
                  <a:pt x="2344291" y="6043936"/>
                  <a:pt x="2347635" y="6050626"/>
                  <a:pt x="2347635" y="6050626"/>
                </a:cubicBezTo>
                <a:cubicBezTo>
                  <a:pt x="2347635" y="6050626"/>
                  <a:pt x="2354327" y="6050626"/>
                  <a:pt x="2367704" y="6050626"/>
                </a:cubicBezTo>
                <a:cubicBezTo>
                  <a:pt x="2367704" y="6064002"/>
                  <a:pt x="2374391" y="6064002"/>
                  <a:pt x="2387768" y="6050626"/>
                </a:cubicBezTo>
                <a:cubicBezTo>
                  <a:pt x="2401145" y="6037247"/>
                  <a:pt x="2407832" y="6037247"/>
                  <a:pt x="2407832" y="6050626"/>
                </a:cubicBezTo>
                <a:cubicBezTo>
                  <a:pt x="2407832" y="6037247"/>
                  <a:pt x="2421209" y="6017183"/>
                  <a:pt x="2447963" y="5990429"/>
                </a:cubicBezTo>
                <a:lnTo>
                  <a:pt x="2508157" y="5890103"/>
                </a:lnTo>
                <a:cubicBezTo>
                  <a:pt x="2521536" y="5890103"/>
                  <a:pt x="2528223" y="5883413"/>
                  <a:pt x="2528223" y="5870037"/>
                </a:cubicBezTo>
                <a:cubicBezTo>
                  <a:pt x="2554977" y="5870037"/>
                  <a:pt x="2568352" y="5876727"/>
                  <a:pt x="2568352" y="5890103"/>
                </a:cubicBezTo>
                <a:cubicBezTo>
                  <a:pt x="2568352" y="5903477"/>
                  <a:pt x="2571698" y="5913511"/>
                  <a:pt x="2578385" y="5920200"/>
                </a:cubicBezTo>
                <a:cubicBezTo>
                  <a:pt x="2585077" y="5926889"/>
                  <a:pt x="2588421" y="5923544"/>
                  <a:pt x="2588421" y="5910167"/>
                </a:cubicBezTo>
                <a:cubicBezTo>
                  <a:pt x="2588421" y="5896791"/>
                  <a:pt x="2591762" y="5886759"/>
                  <a:pt x="2598454" y="5880069"/>
                </a:cubicBezTo>
                <a:cubicBezTo>
                  <a:pt x="2605139" y="5873380"/>
                  <a:pt x="2608483" y="5863350"/>
                  <a:pt x="2608483" y="5849972"/>
                </a:cubicBezTo>
                <a:lnTo>
                  <a:pt x="2588421" y="5789776"/>
                </a:lnTo>
                <a:lnTo>
                  <a:pt x="2648616" y="5749646"/>
                </a:lnTo>
                <a:cubicBezTo>
                  <a:pt x="2635239" y="5749646"/>
                  <a:pt x="2628552" y="5749646"/>
                  <a:pt x="2628552" y="5749646"/>
                </a:cubicBezTo>
                <a:lnTo>
                  <a:pt x="2588421" y="5749646"/>
                </a:lnTo>
                <a:close/>
                <a:moveTo>
                  <a:pt x="2086787" y="5749646"/>
                </a:moveTo>
                <a:lnTo>
                  <a:pt x="2026592" y="5789776"/>
                </a:lnTo>
                <a:cubicBezTo>
                  <a:pt x="1986461" y="5829906"/>
                  <a:pt x="1979773" y="5843282"/>
                  <a:pt x="2006526" y="5829906"/>
                </a:cubicBezTo>
                <a:cubicBezTo>
                  <a:pt x="2019902" y="5816531"/>
                  <a:pt x="2033279" y="5809841"/>
                  <a:pt x="2046656" y="5809841"/>
                </a:cubicBezTo>
                <a:cubicBezTo>
                  <a:pt x="2046656" y="5809841"/>
                  <a:pt x="2053343" y="5796465"/>
                  <a:pt x="2066723" y="5769711"/>
                </a:cubicBezTo>
                <a:close/>
                <a:moveTo>
                  <a:pt x="2046656" y="5749646"/>
                </a:moveTo>
                <a:lnTo>
                  <a:pt x="2006526" y="5769711"/>
                </a:lnTo>
                <a:lnTo>
                  <a:pt x="2026592" y="5769711"/>
                </a:lnTo>
                <a:cubicBezTo>
                  <a:pt x="2039969" y="5756333"/>
                  <a:pt x="2046656" y="5749646"/>
                  <a:pt x="2046656" y="5749646"/>
                </a:cubicBezTo>
                <a:close/>
                <a:moveTo>
                  <a:pt x="1484831" y="5749646"/>
                </a:moveTo>
                <a:lnTo>
                  <a:pt x="1484831" y="5769711"/>
                </a:lnTo>
                <a:cubicBezTo>
                  <a:pt x="1471454" y="5769711"/>
                  <a:pt x="1464764" y="5773054"/>
                  <a:pt x="1464764" y="5779744"/>
                </a:cubicBezTo>
                <a:cubicBezTo>
                  <a:pt x="1464764" y="5786434"/>
                  <a:pt x="1458076" y="5783087"/>
                  <a:pt x="1444700" y="5769711"/>
                </a:cubicBezTo>
                <a:close/>
                <a:moveTo>
                  <a:pt x="3029855" y="5729578"/>
                </a:moveTo>
                <a:cubicBezTo>
                  <a:pt x="3016478" y="5742956"/>
                  <a:pt x="3016478" y="5749646"/>
                  <a:pt x="3029855" y="5749646"/>
                </a:cubicBezTo>
                <a:cubicBezTo>
                  <a:pt x="3043235" y="5749646"/>
                  <a:pt x="3049919" y="5742956"/>
                  <a:pt x="3049919" y="5729578"/>
                </a:cubicBezTo>
                <a:close/>
                <a:moveTo>
                  <a:pt x="1605221" y="5729578"/>
                </a:moveTo>
                <a:lnTo>
                  <a:pt x="1585158" y="5749646"/>
                </a:lnTo>
                <a:lnTo>
                  <a:pt x="1585158" y="5769711"/>
                </a:lnTo>
                <a:cubicBezTo>
                  <a:pt x="1585158" y="5769711"/>
                  <a:pt x="1591845" y="5763022"/>
                  <a:pt x="1605221" y="5749646"/>
                </a:cubicBezTo>
                <a:close/>
                <a:moveTo>
                  <a:pt x="3712077" y="5709515"/>
                </a:moveTo>
                <a:cubicBezTo>
                  <a:pt x="3698699" y="5709515"/>
                  <a:pt x="3692009" y="5712859"/>
                  <a:pt x="3692009" y="5719548"/>
                </a:cubicBezTo>
                <a:cubicBezTo>
                  <a:pt x="3692009" y="5726235"/>
                  <a:pt x="3698699" y="5729578"/>
                  <a:pt x="3712077" y="5729578"/>
                </a:cubicBezTo>
                <a:cubicBezTo>
                  <a:pt x="3712077" y="5716205"/>
                  <a:pt x="3712077" y="5709515"/>
                  <a:pt x="3712077" y="5709515"/>
                </a:cubicBezTo>
                <a:close/>
                <a:moveTo>
                  <a:pt x="2106851" y="5709515"/>
                </a:moveTo>
                <a:lnTo>
                  <a:pt x="2086787" y="5729578"/>
                </a:lnTo>
                <a:cubicBezTo>
                  <a:pt x="2086787" y="5729578"/>
                  <a:pt x="2093474" y="5729578"/>
                  <a:pt x="2106851" y="5729578"/>
                </a:cubicBezTo>
                <a:cubicBezTo>
                  <a:pt x="2106851" y="5716205"/>
                  <a:pt x="2106851" y="5709515"/>
                  <a:pt x="2106851" y="5709515"/>
                </a:cubicBezTo>
                <a:close/>
                <a:moveTo>
                  <a:pt x="642089" y="5709515"/>
                </a:moveTo>
                <a:cubicBezTo>
                  <a:pt x="628712" y="5709515"/>
                  <a:pt x="622022" y="5716205"/>
                  <a:pt x="622022" y="5729578"/>
                </a:cubicBezTo>
                <a:cubicBezTo>
                  <a:pt x="622022" y="5742956"/>
                  <a:pt x="628712" y="5742956"/>
                  <a:pt x="642089" y="5729578"/>
                </a:cubicBezTo>
                <a:cubicBezTo>
                  <a:pt x="642089" y="5716205"/>
                  <a:pt x="642089" y="5709515"/>
                  <a:pt x="642089" y="5709515"/>
                </a:cubicBezTo>
                <a:close/>
                <a:moveTo>
                  <a:pt x="1459749" y="5679418"/>
                </a:moveTo>
                <a:cubicBezTo>
                  <a:pt x="1456405" y="5679418"/>
                  <a:pt x="1451387" y="5682761"/>
                  <a:pt x="1444700" y="5689451"/>
                </a:cubicBezTo>
                <a:cubicBezTo>
                  <a:pt x="1431321" y="5702825"/>
                  <a:pt x="1431321" y="5709515"/>
                  <a:pt x="1444700" y="5709515"/>
                </a:cubicBezTo>
                <a:lnTo>
                  <a:pt x="1464764" y="5689451"/>
                </a:lnTo>
                <a:cubicBezTo>
                  <a:pt x="1464764" y="5682761"/>
                  <a:pt x="1463093" y="5679418"/>
                  <a:pt x="1459749" y="5679418"/>
                </a:cubicBezTo>
                <a:close/>
                <a:moveTo>
                  <a:pt x="1123654" y="5669383"/>
                </a:moveTo>
                <a:lnTo>
                  <a:pt x="1143720" y="5669383"/>
                </a:lnTo>
                <a:cubicBezTo>
                  <a:pt x="1143720" y="5682761"/>
                  <a:pt x="1137031" y="5689451"/>
                  <a:pt x="1123654" y="5689451"/>
                </a:cubicBezTo>
                <a:cubicBezTo>
                  <a:pt x="1123654" y="5676073"/>
                  <a:pt x="1123654" y="5669383"/>
                  <a:pt x="1123654" y="5669383"/>
                </a:cubicBezTo>
                <a:close/>
                <a:moveTo>
                  <a:pt x="1679842" y="5654957"/>
                </a:moveTo>
                <a:lnTo>
                  <a:pt x="1675449" y="5659350"/>
                </a:lnTo>
                <a:cubicBezTo>
                  <a:pt x="1668764" y="5666040"/>
                  <a:pt x="1658729" y="5676073"/>
                  <a:pt x="1645353" y="5689451"/>
                </a:cubicBezTo>
                <a:close/>
                <a:moveTo>
                  <a:pt x="3752204" y="5649320"/>
                </a:moveTo>
                <a:cubicBezTo>
                  <a:pt x="3738831" y="5649320"/>
                  <a:pt x="3732140" y="5656006"/>
                  <a:pt x="3732140" y="5669383"/>
                </a:cubicBezTo>
                <a:lnTo>
                  <a:pt x="3752204" y="5669383"/>
                </a:lnTo>
                <a:close/>
                <a:moveTo>
                  <a:pt x="4048168" y="5639287"/>
                </a:moveTo>
                <a:cubicBezTo>
                  <a:pt x="4044825" y="5639287"/>
                  <a:pt x="4039809" y="5642630"/>
                  <a:pt x="4033120" y="5649320"/>
                </a:cubicBezTo>
                <a:lnTo>
                  <a:pt x="4013056" y="5649320"/>
                </a:lnTo>
                <a:cubicBezTo>
                  <a:pt x="4013056" y="5662693"/>
                  <a:pt x="4019743" y="5669383"/>
                  <a:pt x="4033120" y="5669383"/>
                </a:cubicBezTo>
                <a:lnTo>
                  <a:pt x="4053186" y="5649320"/>
                </a:lnTo>
                <a:cubicBezTo>
                  <a:pt x="4053186" y="5642630"/>
                  <a:pt x="4051515" y="5639287"/>
                  <a:pt x="4048168" y="5639287"/>
                </a:cubicBezTo>
                <a:close/>
                <a:moveTo>
                  <a:pt x="2588421" y="5629252"/>
                </a:moveTo>
                <a:lnTo>
                  <a:pt x="2568352" y="5649320"/>
                </a:lnTo>
                <a:lnTo>
                  <a:pt x="2588421" y="5649320"/>
                </a:lnTo>
                <a:cubicBezTo>
                  <a:pt x="2601798" y="5635942"/>
                  <a:pt x="2601798" y="5629252"/>
                  <a:pt x="2588421" y="5629252"/>
                </a:cubicBezTo>
                <a:close/>
                <a:moveTo>
                  <a:pt x="3250572" y="5609188"/>
                </a:moveTo>
                <a:cubicBezTo>
                  <a:pt x="3250572" y="5622566"/>
                  <a:pt x="3250572" y="5629252"/>
                  <a:pt x="3250572" y="5629252"/>
                </a:cubicBezTo>
                <a:cubicBezTo>
                  <a:pt x="3250572" y="5629252"/>
                  <a:pt x="3253921" y="5625909"/>
                  <a:pt x="3260606" y="5619222"/>
                </a:cubicBezTo>
                <a:cubicBezTo>
                  <a:pt x="3267298" y="5612533"/>
                  <a:pt x="3263954" y="5609188"/>
                  <a:pt x="3250572" y="5609188"/>
                </a:cubicBezTo>
                <a:close/>
                <a:moveTo>
                  <a:pt x="2728876" y="5609188"/>
                </a:moveTo>
                <a:lnTo>
                  <a:pt x="2708812" y="5649320"/>
                </a:lnTo>
                <a:cubicBezTo>
                  <a:pt x="2708812" y="5662693"/>
                  <a:pt x="2708812" y="5669383"/>
                  <a:pt x="2708812" y="5669383"/>
                </a:cubicBezTo>
                <a:cubicBezTo>
                  <a:pt x="2708812" y="5669383"/>
                  <a:pt x="2702122" y="5669383"/>
                  <a:pt x="2688746" y="5669383"/>
                </a:cubicBezTo>
                <a:lnTo>
                  <a:pt x="2668681" y="5644304"/>
                </a:lnTo>
                <a:lnTo>
                  <a:pt x="2668681" y="5669383"/>
                </a:lnTo>
                <a:lnTo>
                  <a:pt x="2648616" y="5669383"/>
                </a:lnTo>
                <a:lnTo>
                  <a:pt x="2588421" y="5709515"/>
                </a:lnTo>
                <a:cubicBezTo>
                  <a:pt x="2588421" y="5709515"/>
                  <a:pt x="2598454" y="5709515"/>
                  <a:pt x="2618519" y="5709515"/>
                </a:cubicBezTo>
                <a:cubicBezTo>
                  <a:pt x="2638585" y="5709515"/>
                  <a:pt x="2655305" y="5709515"/>
                  <a:pt x="2668681" y="5709515"/>
                </a:cubicBezTo>
                <a:cubicBezTo>
                  <a:pt x="2668681" y="5709515"/>
                  <a:pt x="2672025" y="5709515"/>
                  <a:pt x="2678714" y="5709515"/>
                </a:cubicBezTo>
                <a:cubicBezTo>
                  <a:pt x="2685402" y="5709515"/>
                  <a:pt x="2688746" y="5702825"/>
                  <a:pt x="2688746" y="5689451"/>
                </a:cubicBezTo>
                <a:lnTo>
                  <a:pt x="2728876" y="5669383"/>
                </a:lnTo>
                <a:close/>
                <a:moveTo>
                  <a:pt x="2688746" y="5609188"/>
                </a:moveTo>
                <a:cubicBezTo>
                  <a:pt x="2688746" y="5609188"/>
                  <a:pt x="2682058" y="5615879"/>
                  <a:pt x="2668681" y="5629252"/>
                </a:cubicBezTo>
                <a:lnTo>
                  <a:pt x="2668681" y="5644301"/>
                </a:lnTo>
                <a:close/>
                <a:moveTo>
                  <a:pt x="1063459" y="5609188"/>
                </a:moveTo>
                <a:cubicBezTo>
                  <a:pt x="1063459" y="5622566"/>
                  <a:pt x="1063459" y="5635942"/>
                  <a:pt x="1063459" y="5649320"/>
                </a:cubicBezTo>
                <a:lnTo>
                  <a:pt x="1043395" y="5669383"/>
                </a:lnTo>
                <a:lnTo>
                  <a:pt x="1023328" y="5669383"/>
                </a:lnTo>
                <a:cubicBezTo>
                  <a:pt x="1023328" y="5669383"/>
                  <a:pt x="1026673" y="5662693"/>
                  <a:pt x="1033361" y="5649320"/>
                </a:cubicBezTo>
                <a:cubicBezTo>
                  <a:pt x="1040048" y="5635942"/>
                  <a:pt x="1043395" y="5629252"/>
                  <a:pt x="1043395" y="5629252"/>
                </a:cubicBezTo>
                <a:close/>
                <a:moveTo>
                  <a:pt x="1725615" y="5569057"/>
                </a:moveTo>
                <a:lnTo>
                  <a:pt x="1725615" y="5589125"/>
                </a:lnTo>
                <a:cubicBezTo>
                  <a:pt x="1738990" y="5589125"/>
                  <a:pt x="1745679" y="5582435"/>
                  <a:pt x="1745679" y="5569057"/>
                </a:cubicBezTo>
                <a:close/>
                <a:moveTo>
                  <a:pt x="3732140" y="5528926"/>
                </a:moveTo>
                <a:lnTo>
                  <a:pt x="3712077" y="5548994"/>
                </a:lnTo>
                <a:lnTo>
                  <a:pt x="3732140" y="5548994"/>
                </a:lnTo>
                <a:cubicBezTo>
                  <a:pt x="3732140" y="5535616"/>
                  <a:pt x="3732140" y="5528926"/>
                  <a:pt x="3732140" y="5528926"/>
                </a:cubicBezTo>
                <a:close/>
                <a:moveTo>
                  <a:pt x="1565090" y="5528926"/>
                </a:moveTo>
                <a:cubicBezTo>
                  <a:pt x="1565090" y="5528926"/>
                  <a:pt x="1565090" y="5535616"/>
                  <a:pt x="1565090" y="5548994"/>
                </a:cubicBezTo>
                <a:lnTo>
                  <a:pt x="1585158" y="5528926"/>
                </a:lnTo>
                <a:close/>
                <a:moveTo>
                  <a:pt x="1344373" y="5528926"/>
                </a:moveTo>
                <a:lnTo>
                  <a:pt x="1264112" y="5629252"/>
                </a:lnTo>
                <a:cubicBezTo>
                  <a:pt x="1290865" y="5562367"/>
                  <a:pt x="1317620" y="5528926"/>
                  <a:pt x="1344373" y="5528926"/>
                </a:cubicBezTo>
                <a:close/>
                <a:moveTo>
                  <a:pt x="2799105" y="5508862"/>
                </a:moveTo>
                <a:cubicBezTo>
                  <a:pt x="2779038" y="5508862"/>
                  <a:pt x="2769007" y="5512205"/>
                  <a:pt x="2769007" y="5518895"/>
                </a:cubicBezTo>
                <a:cubicBezTo>
                  <a:pt x="2769007" y="5525583"/>
                  <a:pt x="2769007" y="5528926"/>
                  <a:pt x="2769007" y="5528926"/>
                </a:cubicBezTo>
                <a:cubicBezTo>
                  <a:pt x="2769007" y="5542304"/>
                  <a:pt x="2772351" y="5548994"/>
                  <a:pt x="2779038" y="5548994"/>
                </a:cubicBezTo>
                <a:cubicBezTo>
                  <a:pt x="2785728" y="5548994"/>
                  <a:pt x="2792415" y="5548994"/>
                  <a:pt x="2799105" y="5548994"/>
                </a:cubicBezTo>
                <a:cubicBezTo>
                  <a:pt x="2805792" y="5548994"/>
                  <a:pt x="2809136" y="5542304"/>
                  <a:pt x="2809136" y="5528926"/>
                </a:cubicBezTo>
                <a:cubicBezTo>
                  <a:pt x="2822517" y="5528926"/>
                  <a:pt x="2829205" y="5525583"/>
                  <a:pt x="2829205" y="5518895"/>
                </a:cubicBezTo>
                <a:cubicBezTo>
                  <a:pt x="2829205" y="5512205"/>
                  <a:pt x="2819169" y="5508862"/>
                  <a:pt x="2799105" y="5508862"/>
                </a:cubicBezTo>
                <a:close/>
                <a:moveTo>
                  <a:pt x="4213709" y="5468730"/>
                </a:moveTo>
                <a:cubicBezTo>
                  <a:pt x="4213709" y="5482107"/>
                  <a:pt x="4213709" y="5488796"/>
                  <a:pt x="4213709" y="5488796"/>
                </a:cubicBezTo>
                <a:cubicBezTo>
                  <a:pt x="4227086" y="5488796"/>
                  <a:pt x="4233773" y="5482107"/>
                  <a:pt x="4233773" y="5468730"/>
                </a:cubicBezTo>
                <a:cubicBezTo>
                  <a:pt x="4233773" y="5468730"/>
                  <a:pt x="4227086" y="5468730"/>
                  <a:pt x="4213709" y="5468730"/>
                </a:cubicBezTo>
                <a:close/>
                <a:moveTo>
                  <a:pt x="1404568" y="5468730"/>
                </a:moveTo>
                <a:lnTo>
                  <a:pt x="1364437" y="5508862"/>
                </a:lnTo>
                <a:lnTo>
                  <a:pt x="1344373" y="5528926"/>
                </a:lnTo>
                <a:lnTo>
                  <a:pt x="1364437" y="5488796"/>
                </a:lnTo>
                <a:close/>
                <a:moveTo>
                  <a:pt x="260848" y="5468730"/>
                </a:moveTo>
                <a:lnTo>
                  <a:pt x="240784" y="5508862"/>
                </a:lnTo>
                <a:lnTo>
                  <a:pt x="200653" y="5528926"/>
                </a:lnTo>
                <a:cubicBezTo>
                  <a:pt x="200653" y="5528926"/>
                  <a:pt x="203995" y="5525583"/>
                  <a:pt x="210683" y="5518895"/>
                </a:cubicBezTo>
                <a:cubicBezTo>
                  <a:pt x="217373" y="5512205"/>
                  <a:pt x="227404" y="5502172"/>
                  <a:pt x="240784" y="5488796"/>
                </a:cubicBezTo>
                <a:close/>
                <a:moveTo>
                  <a:pt x="1344373" y="5448666"/>
                </a:moveTo>
                <a:lnTo>
                  <a:pt x="1344373" y="5468730"/>
                </a:lnTo>
                <a:cubicBezTo>
                  <a:pt x="1344373" y="5468730"/>
                  <a:pt x="1341029" y="5465388"/>
                  <a:pt x="1334340" y="5458698"/>
                </a:cubicBezTo>
                <a:cubicBezTo>
                  <a:pt x="1327653" y="5452011"/>
                  <a:pt x="1330997" y="5448666"/>
                  <a:pt x="1344373" y="5448666"/>
                </a:cubicBezTo>
                <a:close/>
                <a:moveTo>
                  <a:pt x="501631" y="5448666"/>
                </a:moveTo>
                <a:cubicBezTo>
                  <a:pt x="501631" y="5462041"/>
                  <a:pt x="494942" y="5475420"/>
                  <a:pt x="481565" y="5488796"/>
                </a:cubicBezTo>
                <a:cubicBezTo>
                  <a:pt x="468187" y="5502172"/>
                  <a:pt x="464844" y="5512205"/>
                  <a:pt x="471534" y="5518895"/>
                </a:cubicBezTo>
                <a:cubicBezTo>
                  <a:pt x="478220" y="5525583"/>
                  <a:pt x="471534" y="5542304"/>
                  <a:pt x="451467" y="5569057"/>
                </a:cubicBezTo>
                <a:cubicBezTo>
                  <a:pt x="431403" y="5595811"/>
                  <a:pt x="421369" y="5602498"/>
                  <a:pt x="421369" y="5589125"/>
                </a:cubicBezTo>
                <a:lnTo>
                  <a:pt x="441436" y="5548994"/>
                </a:lnTo>
                <a:cubicBezTo>
                  <a:pt x="441436" y="5535616"/>
                  <a:pt x="448123" y="5515551"/>
                  <a:pt x="461501" y="5488796"/>
                </a:cubicBezTo>
                <a:close/>
                <a:moveTo>
                  <a:pt x="321042" y="5428600"/>
                </a:moveTo>
                <a:lnTo>
                  <a:pt x="321042" y="5468730"/>
                </a:lnTo>
                <a:lnTo>
                  <a:pt x="280912" y="5508862"/>
                </a:lnTo>
                <a:cubicBezTo>
                  <a:pt x="280912" y="5455354"/>
                  <a:pt x="294289" y="5428600"/>
                  <a:pt x="321042" y="5428600"/>
                </a:cubicBezTo>
                <a:close/>
                <a:moveTo>
                  <a:pt x="3972925" y="5408535"/>
                </a:moveTo>
                <a:cubicBezTo>
                  <a:pt x="3959548" y="5408535"/>
                  <a:pt x="3936137" y="5431943"/>
                  <a:pt x="3902695" y="5478764"/>
                </a:cubicBezTo>
                <a:cubicBezTo>
                  <a:pt x="3869254" y="5525583"/>
                  <a:pt x="3839156" y="5555681"/>
                  <a:pt x="3812403" y="5569057"/>
                </a:cubicBezTo>
                <a:cubicBezTo>
                  <a:pt x="3812403" y="5582435"/>
                  <a:pt x="3809059" y="5592468"/>
                  <a:pt x="3802370" y="5599154"/>
                </a:cubicBezTo>
                <a:cubicBezTo>
                  <a:pt x="3795682" y="5605844"/>
                  <a:pt x="3792336" y="5609188"/>
                  <a:pt x="3792336" y="5609188"/>
                </a:cubicBezTo>
                <a:cubicBezTo>
                  <a:pt x="3792336" y="5622566"/>
                  <a:pt x="3812403" y="5609188"/>
                  <a:pt x="3852533" y="5569057"/>
                </a:cubicBezTo>
                <a:cubicBezTo>
                  <a:pt x="3865911" y="5555681"/>
                  <a:pt x="3872597" y="5542304"/>
                  <a:pt x="3872597" y="5528926"/>
                </a:cubicBezTo>
                <a:cubicBezTo>
                  <a:pt x="3952861" y="5448666"/>
                  <a:pt x="3986302" y="5408535"/>
                  <a:pt x="3972925" y="5408535"/>
                </a:cubicBezTo>
                <a:close/>
                <a:moveTo>
                  <a:pt x="2849269" y="5408535"/>
                </a:moveTo>
                <a:cubicBezTo>
                  <a:pt x="2849269" y="5421912"/>
                  <a:pt x="2855959" y="5428600"/>
                  <a:pt x="2869335" y="5428600"/>
                </a:cubicBezTo>
                <a:lnTo>
                  <a:pt x="2869335" y="5408535"/>
                </a:lnTo>
                <a:close/>
                <a:moveTo>
                  <a:pt x="2568352" y="5408535"/>
                </a:moveTo>
                <a:lnTo>
                  <a:pt x="2568352" y="5428600"/>
                </a:lnTo>
                <a:lnTo>
                  <a:pt x="2588421" y="5428600"/>
                </a:lnTo>
                <a:cubicBezTo>
                  <a:pt x="2588421" y="5415225"/>
                  <a:pt x="2581733" y="5408535"/>
                  <a:pt x="2568352" y="5408535"/>
                </a:cubicBezTo>
                <a:close/>
                <a:moveTo>
                  <a:pt x="1264112" y="5408535"/>
                </a:moveTo>
                <a:lnTo>
                  <a:pt x="1244048" y="5448666"/>
                </a:lnTo>
                <a:lnTo>
                  <a:pt x="1203915" y="5468730"/>
                </a:lnTo>
                <a:close/>
                <a:moveTo>
                  <a:pt x="963133" y="5408535"/>
                </a:moveTo>
                <a:lnTo>
                  <a:pt x="943067" y="5428600"/>
                </a:lnTo>
                <a:cubicBezTo>
                  <a:pt x="929690" y="5441976"/>
                  <a:pt x="923001" y="5455354"/>
                  <a:pt x="923001" y="5468730"/>
                </a:cubicBezTo>
                <a:close/>
                <a:moveTo>
                  <a:pt x="3409215" y="5396622"/>
                </a:moveTo>
                <a:cubicBezTo>
                  <a:pt x="3405455" y="5397876"/>
                  <a:pt x="3396050" y="5408535"/>
                  <a:pt x="3380999" y="5428600"/>
                </a:cubicBezTo>
                <a:cubicBezTo>
                  <a:pt x="3360934" y="5455354"/>
                  <a:pt x="3340869" y="5478764"/>
                  <a:pt x="3320803" y="5498828"/>
                </a:cubicBezTo>
                <a:cubicBezTo>
                  <a:pt x="3300739" y="5518895"/>
                  <a:pt x="3290703" y="5528926"/>
                  <a:pt x="3290703" y="5528926"/>
                </a:cubicBezTo>
                <a:cubicBezTo>
                  <a:pt x="3317459" y="5528926"/>
                  <a:pt x="3337525" y="5522240"/>
                  <a:pt x="3350901" y="5508862"/>
                </a:cubicBezTo>
                <a:cubicBezTo>
                  <a:pt x="3377654" y="5468730"/>
                  <a:pt x="3394376" y="5441976"/>
                  <a:pt x="3401063" y="5428600"/>
                </a:cubicBezTo>
                <a:cubicBezTo>
                  <a:pt x="3407751" y="5415225"/>
                  <a:pt x="3411097" y="5405192"/>
                  <a:pt x="3411097" y="5398503"/>
                </a:cubicBezTo>
                <a:cubicBezTo>
                  <a:pt x="3411097" y="5396830"/>
                  <a:pt x="3410469" y="5396202"/>
                  <a:pt x="3409215" y="5396622"/>
                </a:cubicBezTo>
                <a:close/>
                <a:moveTo>
                  <a:pt x="4253840" y="5388469"/>
                </a:moveTo>
                <a:lnTo>
                  <a:pt x="4253840" y="5408535"/>
                </a:lnTo>
                <a:cubicBezTo>
                  <a:pt x="4267216" y="5408535"/>
                  <a:pt x="4273904" y="5401845"/>
                  <a:pt x="4273904" y="5388469"/>
                </a:cubicBezTo>
                <a:close/>
                <a:moveTo>
                  <a:pt x="3471292" y="5388469"/>
                </a:moveTo>
                <a:cubicBezTo>
                  <a:pt x="3471292" y="5388469"/>
                  <a:pt x="3471292" y="5395159"/>
                  <a:pt x="3471292" y="5408535"/>
                </a:cubicBezTo>
                <a:cubicBezTo>
                  <a:pt x="3471292" y="5421912"/>
                  <a:pt x="3471292" y="5435290"/>
                  <a:pt x="3471292" y="5448666"/>
                </a:cubicBezTo>
                <a:lnTo>
                  <a:pt x="3451228" y="5488796"/>
                </a:lnTo>
                <a:lnTo>
                  <a:pt x="3511424" y="5428600"/>
                </a:lnTo>
                <a:lnTo>
                  <a:pt x="3531488" y="5408535"/>
                </a:lnTo>
                <a:cubicBezTo>
                  <a:pt x="3518111" y="5408535"/>
                  <a:pt x="3511424" y="5401845"/>
                  <a:pt x="3511424" y="5388469"/>
                </a:cubicBezTo>
                <a:cubicBezTo>
                  <a:pt x="3511424" y="5388469"/>
                  <a:pt x="3504733" y="5388469"/>
                  <a:pt x="3491356" y="5388469"/>
                </a:cubicBezTo>
                <a:cubicBezTo>
                  <a:pt x="3491356" y="5388469"/>
                  <a:pt x="3484669" y="5388469"/>
                  <a:pt x="3471292" y="5388469"/>
                </a:cubicBezTo>
                <a:close/>
                <a:moveTo>
                  <a:pt x="3852533" y="5368405"/>
                </a:moveTo>
                <a:lnTo>
                  <a:pt x="3852533" y="5388469"/>
                </a:lnTo>
                <a:cubicBezTo>
                  <a:pt x="3852533" y="5388469"/>
                  <a:pt x="3859221" y="5381781"/>
                  <a:pt x="3872597" y="5368405"/>
                </a:cubicBezTo>
                <a:close/>
                <a:moveTo>
                  <a:pt x="1926263" y="5368405"/>
                </a:moveTo>
                <a:lnTo>
                  <a:pt x="1926263" y="5388469"/>
                </a:lnTo>
                <a:lnTo>
                  <a:pt x="1946331" y="5368405"/>
                </a:lnTo>
                <a:close/>
                <a:moveTo>
                  <a:pt x="842742" y="5368405"/>
                </a:moveTo>
                <a:cubicBezTo>
                  <a:pt x="842742" y="5381781"/>
                  <a:pt x="842742" y="5388469"/>
                  <a:pt x="842742" y="5388469"/>
                </a:cubicBezTo>
                <a:lnTo>
                  <a:pt x="822675" y="5388469"/>
                </a:lnTo>
                <a:cubicBezTo>
                  <a:pt x="822675" y="5375095"/>
                  <a:pt x="829365" y="5368405"/>
                  <a:pt x="842742" y="5368405"/>
                </a:cubicBezTo>
                <a:close/>
                <a:moveTo>
                  <a:pt x="321042" y="5368405"/>
                </a:moveTo>
                <a:cubicBezTo>
                  <a:pt x="321042" y="5368405"/>
                  <a:pt x="314356" y="5381781"/>
                  <a:pt x="300976" y="5408535"/>
                </a:cubicBezTo>
                <a:lnTo>
                  <a:pt x="280912" y="5408535"/>
                </a:lnTo>
                <a:close/>
                <a:moveTo>
                  <a:pt x="2927023" y="5355864"/>
                </a:moveTo>
                <a:cubicBezTo>
                  <a:pt x="2925349" y="5354191"/>
                  <a:pt x="2922841" y="5355027"/>
                  <a:pt x="2919497" y="5358372"/>
                </a:cubicBezTo>
                <a:cubicBezTo>
                  <a:pt x="2912809" y="5365062"/>
                  <a:pt x="2909465" y="5375095"/>
                  <a:pt x="2909465" y="5388469"/>
                </a:cubicBezTo>
                <a:lnTo>
                  <a:pt x="2929529" y="5368405"/>
                </a:lnTo>
                <a:cubicBezTo>
                  <a:pt x="2929529" y="5361717"/>
                  <a:pt x="2928693" y="5357535"/>
                  <a:pt x="2927023" y="5355864"/>
                </a:cubicBezTo>
                <a:close/>
                <a:moveTo>
                  <a:pt x="4233773" y="5348340"/>
                </a:moveTo>
                <a:cubicBezTo>
                  <a:pt x="4233773" y="5348340"/>
                  <a:pt x="4223742" y="5358372"/>
                  <a:pt x="4203676" y="5378438"/>
                </a:cubicBezTo>
                <a:cubicBezTo>
                  <a:pt x="4183611" y="5398503"/>
                  <a:pt x="4173577" y="5408535"/>
                  <a:pt x="4173577" y="5408535"/>
                </a:cubicBezTo>
                <a:lnTo>
                  <a:pt x="4233773" y="5368405"/>
                </a:lnTo>
                <a:close/>
                <a:moveTo>
                  <a:pt x="1906198" y="5348340"/>
                </a:moveTo>
                <a:lnTo>
                  <a:pt x="1886134" y="5368405"/>
                </a:lnTo>
                <a:cubicBezTo>
                  <a:pt x="1886134" y="5368405"/>
                  <a:pt x="1872759" y="5381781"/>
                  <a:pt x="1846006" y="5408535"/>
                </a:cubicBezTo>
                <a:cubicBezTo>
                  <a:pt x="1859382" y="5395159"/>
                  <a:pt x="1862726" y="5385126"/>
                  <a:pt x="1856039" y="5378438"/>
                </a:cubicBezTo>
                <a:cubicBezTo>
                  <a:pt x="1849349" y="5371748"/>
                  <a:pt x="1839318" y="5368405"/>
                  <a:pt x="1825942" y="5368405"/>
                </a:cubicBezTo>
                <a:lnTo>
                  <a:pt x="1805875" y="5368405"/>
                </a:lnTo>
                <a:lnTo>
                  <a:pt x="1785811" y="5388469"/>
                </a:lnTo>
                <a:lnTo>
                  <a:pt x="1765743" y="5388469"/>
                </a:lnTo>
                <a:lnTo>
                  <a:pt x="1765743" y="5368405"/>
                </a:lnTo>
                <a:cubicBezTo>
                  <a:pt x="1725615" y="5395159"/>
                  <a:pt x="1698861" y="5421912"/>
                  <a:pt x="1685484" y="5448666"/>
                </a:cubicBezTo>
                <a:lnTo>
                  <a:pt x="1685484" y="5488796"/>
                </a:lnTo>
                <a:cubicBezTo>
                  <a:pt x="1685484" y="5488796"/>
                  <a:pt x="1685484" y="5495485"/>
                  <a:pt x="1685484" y="5508862"/>
                </a:cubicBezTo>
                <a:cubicBezTo>
                  <a:pt x="1685484" y="5522240"/>
                  <a:pt x="1698861" y="5522240"/>
                  <a:pt x="1725615" y="5508862"/>
                </a:cubicBezTo>
                <a:lnTo>
                  <a:pt x="1725615" y="5488796"/>
                </a:lnTo>
                <a:lnTo>
                  <a:pt x="1765743" y="5448666"/>
                </a:lnTo>
                <a:cubicBezTo>
                  <a:pt x="1765743" y="5448666"/>
                  <a:pt x="1769090" y="5445323"/>
                  <a:pt x="1775776" y="5438633"/>
                </a:cubicBezTo>
                <a:cubicBezTo>
                  <a:pt x="1782467" y="5431943"/>
                  <a:pt x="1785811" y="5421912"/>
                  <a:pt x="1785811" y="5408535"/>
                </a:cubicBezTo>
                <a:cubicBezTo>
                  <a:pt x="1785811" y="5408535"/>
                  <a:pt x="1785811" y="5401845"/>
                  <a:pt x="1785811" y="5388469"/>
                </a:cubicBezTo>
                <a:cubicBezTo>
                  <a:pt x="1799187" y="5388469"/>
                  <a:pt x="1805875" y="5388469"/>
                  <a:pt x="1805875" y="5388469"/>
                </a:cubicBezTo>
                <a:cubicBezTo>
                  <a:pt x="1805875" y="5415225"/>
                  <a:pt x="1819251" y="5421912"/>
                  <a:pt x="1846006" y="5408535"/>
                </a:cubicBezTo>
                <a:lnTo>
                  <a:pt x="1765743" y="5508862"/>
                </a:lnTo>
                <a:lnTo>
                  <a:pt x="1805875" y="5488796"/>
                </a:lnTo>
                <a:cubicBezTo>
                  <a:pt x="1819251" y="5475420"/>
                  <a:pt x="1832629" y="5462041"/>
                  <a:pt x="1846006" y="5448666"/>
                </a:cubicBezTo>
                <a:cubicBezTo>
                  <a:pt x="1859382" y="5435290"/>
                  <a:pt x="1866070" y="5421912"/>
                  <a:pt x="1866070" y="5408535"/>
                </a:cubicBezTo>
                <a:cubicBezTo>
                  <a:pt x="1866070" y="5408535"/>
                  <a:pt x="1872759" y="5408535"/>
                  <a:pt x="1886134" y="5408535"/>
                </a:cubicBezTo>
                <a:lnTo>
                  <a:pt x="1906198" y="5388469"/>
                </a:lnTo>
                <a:cubicBezTo>
                  <a:pt x="1906198" y="5375095"/>
                  <a:pt x="1906198" y="5365062"/>
                  <a:pt x="1906198" y="5358372"/>
                </a:cubicBezTo>
                <a:cubicBezTo>
                  <a:pt x="1906198" y="5351683"/>
                  <a:pt x="1906198" y="5348340"/>
                  <a:pt x="1906198" y="5348340"/>
                </a:cubicBezTo>
                <a:close/>
                <a:moveTo>
                  <a:pt x="4013056" y="5328274"/>
                </a:moveTo>
                <a:cubicBezTo>
                  <a:pt x="3972925" y="5368405"/>
                  <a:pt x="3966238" y="5388469"/>
                  <a:pt x="3992989" y="5388469"/>
                </a:cubicBezTo>
                <a:cubicBezTo>
                  <a:pt x="4006366" y="5375095"/>
                  <a:pt x="4013056" y="5368405"/>
                  <a:pt x="4013056" y="5368405"/>
                </a:cubicBezTo>
                <a:close/>
                <a:moveTo>
                  <a:pt x="1735646" y="5328274"/>
                </a:moveTo>
                <a:cubicBezTo>
                  <a:pt x="1728959" y="5328274"/>
                  <a:pt x="1725615" y="5334964"/>
                  <a:pt x="1725615" y="5348340"/>
                </a:cubicBezTo>
                <a:lnTo>
                  <a:pt x="1745679" y="5348340"/>
                </a:lnTo>
                <a:cubicBezTo>
                  <a:pt x="1745679" y="5334964"/>
                  <a:pt x="1742336" y="5328274"/>
                  <a:pt x="1735646" y="5328274"/>
                </a:cubicBezTo>
                <a:close/>
                <a:moveTo>
                  <a:pt x="963133" y="5328274"/>
                </a:moveTo>
                <a:lnTo>
                  <a:pt x="963133" y="5348340"/>
                </a:lnTo>
                <a:cubicBezTo>
                  <a:pt x="976509" y="5334964"/>
                  <a:pt x="983197" y="5328274"/>
                  <a:pt x="983197" y="5328274"/>
                </a:cubicBezTo>
                <a:close/>
                <a:moveTo>
                  <a:pt x="1424632" y="5308210"/>
                </a:moveTo>
                <a:lnTo>
                  <a:pt x="1444700" y="5308210"/>
                </a:lnTo>
                <a:lnTo>
                  <a:pt x="1444700" y="5328274"/>
                </a:lnTo>
                <a:cubicBezTo>
                  <a:pt x="1431321" y="5314896"/>
                  <a:pt x="1424632" y="5308210"/>
                  <a:pt x="1424632" y="5308210"/>
                </a:cubicBezTo>
                <a:close/>
                <a:moveTo>
                  <a:pt x="541759" y="5308210"/>
                </a:moveTo>
                <a:cubicBezTo>
                  <a:pt x="541759" y="5321586"/>
                  <a:pt x="538417" y="5328274"/>
                  <a:pt x="531729" y="5328274"/>
                </a:cubicBezTo>
                <a:cubicBezTo>
                  <a:pt x="525039" y="5328274"/>
                  <a:pt x="521695" y="5324929"/>
                  <a:pt x="521695" y="5318242"/>
                </a:cubicBezTo>
                <a:cubicBezTo>
                  <a:pt x="521695" y="5311552"/>
                  <a:pt x="528386" y="5308210"/>
                  <a:pt x="541759" y="5308210"/>
                </a:cubicBezTo>
                <a:close/>
                <a:moveTo>
                  <a:pt x="872840" y="5288142"/>
                </a:moveTo>
                <a:cubicBezTo>
                  <a:pt x="879526" y="5288142"/>
                  <a:pt x="882870" y="5291487"/>
                  <a:pt x="882870" y="5298176"/>
                </a:cubicBezTo>
                <a:cubicBezTo>
                  <a:pt x="882870" y="5304866"/>
                  <a:pt x="876183" y="5308210"/>
                  <a:pt x="862806" y="5308210"/>
                </a:cubicBezTo>
                <a:cubicBezTo>
                  <a:pt x="862806" y="5294833"/>
                  <a:pt x="866150" y="5288142"/>
                  <a:pt x="872840" y="5288142"/>
                </a:cubicBezTo>
                <a:close/>
                <a:moveTo>
                  <a:pt x="2969660" y="5268079"/>
                </a:moveTo>
                <a:cubicBezTo>
                  <a:pt x="2969660" y="5268079"/>
                  <a:pt x="2976347" y="5274769"/>
                  <a:pt x="2989724" y="5288142"/>
                </a:cubicBezTo>
                <a:lnTo>
                  <a:pt x="3009791" y="5268079"/>
                </a:lnTo>
                <a:cubicBezTo>
                  <a:pt x="2996411" y="5268079"/>
                  <a:pt x="2989724" y="5268079"/>
                  <a:pt x="2989724" y="5268079"/>
                </a:cubicBezTo>
                <a:cubicBezTo>
                  <a:pt x="2976347" y="5268079"/>
                  <a:pt x="2969660" y="5268079"/>
                  <a:pt x="2969660" y="5268079"/>
                </a:cubicBezTo>
                <a:close/>
                <a:moveTo>
                  <a:pt x="1956365" y="5268079"/>
                </a:moveTo>
                <a:cubicBezTo>
                  <a:pt x="1949675" y="5268079"/>
                  <a:pt x="1946331" y="5274769"/>
                  <a:pt x="1946331" y="5288142"/>
                </a:cubicBezTo>
                <a:lnTo>
                  <a:pt x="1966397" y="5288142"/>
                </a:lnTo>
                <a:cubicBezTo>
                  <a:pt x="1966397" y="5274769"/>
                  <a:pt x="1963052" y="5268079"/>
                  <a:pt x="1956365" y="5268079"/>
                </a:cubicBezTo>
                <a:close/>
                <a:moveTo>
                  <a:pt x="1474798" y="5268079"/>
                </a:moveTo>
                <a:cubicBezTo>
                  <a:pt x="1481485" y="5268079"/>
                  <a:pt x="1484831" y="5274769"/>
                  <a:pt x="1484831" y="5288142"/>
                </a:cubicBezTo>
                <a:lnTo>
                  <a:pt x="1464764" y="5288142"/>
                </a:lnTo>
                <a:cubicBezTo>
                  <a:pt x="1464764" y="5274769"/>
                  <a:pt x="1468107" y="5268079"/>
                  <a:pt x="1474798" y="5268079"/>
                </a:cubicBezTo>
                <a:close/>
                <a:moveTo>
                  <a:pt x="4173577" y="5248014"/>
                </a:moveTo>
                <a:cubicBezTo>
                  <a:pt x="4133445" y="5261389"/>
                  <a:pt x="4086627" y="5321586"/>
                  <a:pt x="4033120" y="5428600"/>
                </a:cubicBezTo>
                <a:lnTo>
                  <a:pt x="4113381" y="5348340"/>
                </a:lnTo>
                <a:cubicBezTo>
                  <a:pt x="4166889" y="5281455"/>
                  <a:pt x="4186955" y="5248014"/>
                  <a:pt x="4173577" y="5248014"/>
                </a:cubicBezTo>
                <a:close/>
                <a:moveTo>
                  <a:pt x="300976" y="5248014"/>
                </a:moveTo>
                <a:cubicBezTo>
                  <a:pt x="300976" y="5248014"/>
                  <a:pt x="304323" y="5254701"/>
                  <a:pt x="311009" y="5268079"/>
                </a:cubicBezTo>
                <a:cubicBezTo>
                  <a:pt x="317700" y="5281455"/>
                  <a:pt x="321042" y="5294833"/>
                  <a:pt x="321042" y="5308210"/>
                </a:cubicBezTo>
                <a:lnTo>
                  <a:pt x="260848" y="5308210"/>
                </a:lnTo>
                <a:cubicBezTo>
                  <a:pt x="260848" y="5268079"/>
                  <a:pt x="274225" y="5248014"/>
                  <a:pt x="300976" y="5248014"/>
                </a:cubicBezTo>
                <a:close/>
                <a:moveTo>
                  <a:pt x="3972925" y="5227948"/>
                </a:moveTo>
                <a:lnTo>
                  <a:pt x="3912729" y="5308210"/>
                </a:lnTo>
                <a:lnTo>
                  <a:pt x="3932793" y="5288142"/>
                </a:lnTo>
                <a:cubicBezTo>
                  <a:pt x="3959548" y="5248014"/>
                  <a:pt x="3972925" y="5227948"/>
                  <a:pt x="3972925" y="5227948"/>
                </a:cubicBezTo>
                <a:close/>
                <a:moveTo>
                  <a:pt x="2106851" y="5227948"/>
                </a:moveTo>
                <a:cubicBezTo>
                  <a:pt x="2093474" y="5227948"/>
                  <a:pt x="2086787" y="5234637"/>
                  <a:pt x="2086787" y="5248014"/>
                </a:cubicBezTo>
                <a:cubicBezTo>
                  <a:pt x="2100164" y="5248014"/>
                  <a:pt x="2106851" y="5248014"/>
                  <a:pt x="2106851" y="5248014"/>
                </a:cubicBezTo>
                <a:close/>
                <a:moveTo>
                  <a:pt x="3310772" y="5207884"/>
                </a:moveTo>
                <a:lnTo>
                  <a:pt x="3290703" y="5248014"/>
                </a:lnTo>
                <a:cubicBezTo>
                  <a:pt x="3304083" y="5248014"/>
                  <a:pt x="3310772" y="5241325"/>
                  <a:pt x="3310772" y="5227948"/>
                </a:cubicBezTo>
                <a:close/>
                <a:moveTo>
                  <a:pt x="1143720" y="5187817"/>
                </a:moveTo>
                <a:lnTo>
                  <a:pt x="1163784" y="5207884"/>
                </a:lnTo>
                <a:cubicBezTo>
                  <a:pt x="1163784" y="5207884"/>
                  <a:pt x="1163784" y="5214570"/>
                  <a:pt x="1163784" y="5227948"/>
                </a:cubicBezTo>
                <a:cubicBezTo>
                  <a:pt x="1163784" y="5227948"/>
                  <a:pt x="1157098" y="5234637"/>
                  <a:pt x="1143720" y="5248014"/>
                </a:cubicBezTo>
                <a:cubicBezTo>
                  <a:pt x="1130343" y="5261389"/>
                  <a:pt x="1116967" y="5281455"/>
                  <a:pt x="1103590" y="5308210"/>
                </a:cubicBezTo>
                <a:lnTo>
                  <a:pt x="1043395" y="5348340"/>
                </a:lnTo>
                <a:lnTo>
                  <a:pt x="1023328" y="5348340"/>
                </a:lnTo>
                <a:lnTo>
                  <a:pt x="1003264" y="5368405"/>
                </a:lnTo>
                <a:lnTo>
                  <a:pt x="1003264" y="5408535"/>
                </a:lnTo>
                <a:lnTo>
                  <a:pt x="983197" y="5428600"/>
                </a:lnTo>
                <a:lnTo>
                  <a:pt x="983197" y="5448666"/>
                </a:lnTo>
                <a:cubicBezTo>
                  <a:pt x="969822" y="5448666"/>
                  <a:pt x="956445" y="5458698"/>
                  <a:pt x="943067" y="5478764"/>
                </a:cubicBezTo>
                <a:cubicBezTo>
                  <a:pt x="929690" y="5498828"/>
                  <a:pt x="923001" y="5512205"/>
                  <a:pt x="923001" y="5518895"/>
                </a:cubicBezTo>
                <a:cubicBezTo>
                  <a:pt x="923001" y="5525583"/>
                  <a:pt x="943067" y="5528926"/>
                  <a:pt x="983197" y="5528926"/>
                </a:cubicBezTo>
                <a:cubicBezTo>
                  <a:pt x="996573" y="5515551"/>
                  <a:pt x="1003264" y="5508862"/>
                  <a:pt x="1003264" y="5508862"/>
                </a:cubicBezTo>
                <a:cubicBezTo>
                  <a:pt x="1003264" y="5508862"/>
                  <a:pt x="1003264" y="5502172"/>
                  <a:pt x="1003264" y="5488796"/>
                </a:cubicBezTo>
                <a:cubicBezTo>
                  <a:pt x="1003264" y="5475420"/>
                  <a:pt x="1016640" y="5468730"/>
                  <a:pt x="1043395" y="5468730"/>
                </a:cubicBezTo>
                <a:cubicBezTo>
                  <a:pt x="1056768" y="5455354"/>
                  <a:pt x="1070148" y="5441976"/>
                  <a:pt x="1083526" y="5428600"/>
                </a:cubicBezTo>
                <a:cubicBezTo>
                  <a:pt x="1096900" y="5415225"/>
                  <a:pt x="1110276" y="5401845"/>
                  <a:pt x="1123654" y="5388469"/>
                </a:cubicBezTo>
                <a:cubicBezTo>
                  <a:pt x="1150407" y="5334964"/>
                  <a:pt x="1167129" y="5308210"/>
                  <a:pt x="1173818" y="5308210"/>
                </a:cubicBezTo>
                <a:cubicBezTo>
                  <a:pt x="1180506" y="5308210"/>
                  <a:pt x="1183850" y="5304866"/>
                  <a:pt x="1183850" y="5298176"/>
                </a:cubicBezTo>
                <a:cubicBezTo>
                  <a:pt x="1183850" y="5291487"/>
                  <a:pt x="1190539" y="5281455"/>
                  <a:pt x="1203915" y="5268079"/>
                </a:cubicBezTo>
                <a:lnTo>
                  <a:pt x="1183850" y="5207884"/>
                </a:lnTo>
                <a:cubicBezTo>
                  <a:pt x="1183850" y="5207884"/>
                  <a:pt x="1183850" y="5201195"/>
                  <a:pt x="1183850" y="5187817"/>
                </a:cubicBezTo>
                <a:close/>
                <a:moveTo>
                  <a:pt x="1735646" y="5167752"/>
                </a:moveTo>
                <a:cubicBezTo>
                  <a:pt x="1742336" y="5167752"/>
                  <a:pt x="1745679" y="5174442"/>
                  <a:pt x="1745679" y="5187817"/>
                </a:cubicBezTo>
                <a:cubicBezTo>
                  <a:pt x="1732301" y="5201195"/>
                  <a:pt x="1725615" y="5201195"/>
                  <a:pt x="1725615" y="5187817"/>
                </a:cubicBezTo>
                <a:cubicBezTo>
                  <a:pt x="1725615" y="5174442"/>
                  <a:pt x="1728959" y="5167752"/>
                  <a:pt x="1735646" y="5167752"/>
                </a:cubicBezTo>
                <a:close/>
                <a:moveTo>
                  <a:pt x="1264112" y="5167752"/>
                </a:moveTo>
                <a:cubicBezTo>
                  <a:pt x="1250734" y="5167752"/>
                  <a:pt x="1244048" y="5171097"/>
                  <a:pt x="1244048" y="5177787"/>
                </a:cubicBezTo>
                <a:cubicBezTo>
                  <a:pt x="1244048" y="5184472"/>
                  <a:pt x="1250734" y="5187817"/>
                  <a:pt x="1264112" y="5187817"/>
                </a:cubicBezTo>
                <a:close/>
                <a:moveTo>
                  <a:pt x="1234012" y="5167752"/>
                </a:moveTo>
                <a:cubicBezTo>
                  <a:pt x="1227326" y="5167752"/>
                  <a:pt x="1220637" y="5171097"/>
                  <a:pt x="1213950" y="5177787"/>
                </a:cubicBezTo>
                <a:cubicBezTo>
                  <a:pt x="1207259" y="5184472"/>
                  <a:pt x="1210604" y="5187817"/>
                  <a:pt x="1223981" y="5187817"/>
                </a:cubicBezTo>
                <a:lnTo>
                  <a:pt x="1244048" y="5167752"/>
                </a:lnTo>
                <a:cubicBezTo>
                  <a:pt x="1244048" y="5167752"/>
                  <a:pt x="1240701" y="5167752"/>
                  <a:pt x="1234012" y="5167752"/>
                </a:cubicBezTo>
                <a:close/>
                <a:moveTo>
                  <a:pt x="1023328" y="5167752"/>
                </a:moveTo>
                <a:cubicBezTo>
                  <a:pt x="1023328" y="5181129"/>
                  <a:pt x="1016640" y="5194505"/>
                  <a:pt x="1003264" y="5207884"/>
                </a:cubicBezTo>
                <a:lnTo>
                  <a:pt x="1003264" y="5248014"/>
                </a:lnTo>
                <a:lnTo>
                  <a:pt x="1023328" y="5207884"/>
                </a:lnTo>
                <a:lnTo>
                  <a:pt x="1043395" y="5187817"/>
                </a:lnTo>
                <a:cubicBezTo>
                  <a:pt x="1056768" y="5174442"/>
                  <a:pt x="1056768" y="5167752"/>
                  <a:pt x="1043395" y="5167752"/>
                </a:cubicBezTo>
                <a:close/>
                <a:moveTo>
                  <a:pt x="2999758" y="5152705"/>
                </a:moveTo>
                <a:cubicBezTo>
                  <a:pt x="2993068" y="5149360"/>
                  <a:pt x="2983037" y="5154374"/>
                  <a:pt x="2969660" y="5167752"/>
                </a:cubicBezTo>
                <a:lnTo>
                  <a:pt x="2989724" y="5187817"/>
                </a:lnTo>
                <a:lnTo>
                  <a:pt x="3009791" y="5207884"/>
                </a:lnTo>
                <a:cubicBezTo>
                  <a:pt x="3009791" y="5194505"/>
                  <a:pt x="3009791" y="5187817"/>
                  <a:pt x="3009791" y="5187817"/>
                </a:cubicBezTo>
                <a:cubicBezTo>
                  <a:pt x="3009791" y="5167752"/>
                  <a:pt x="3006445" y="5156048"/>
                  <a:pt x="2999758" y="5152705"/>
                </a:cubicBezTo>
                <a:close/>
                <a:moveTo>
                  <a:pt x="4715340" y="5147689"/>
                </a:moveTo>
                <a:lnTo>
                  <a:pt x="4675210" y="5187817"/>
                </a:lnTo>
                <a:cubicBezTo>
                  <a:pt x="4661831" y="5214570"/>
                  <a:pt x="4655146" y="5227948"/>
                  <a:pt x="4655146" y="5227948"/>
                </a:cubicBezTo>
                <a:lnTo>
                  <a:pt x="4675210" y="5248014"/>
                </a:lnTo>
                <a:cubicBezTo>
                  <a:pt x="4675210" y="5248014"/>
                  <a:pt x="4678553" y="5241325"/>
                  <a:pt x="4685243" y="5227948"/>
                </a:cubicBezTo>
                <a:cubicBezTo>
                  <a:pt x="4691930" y="5214570"/>
                  <a:pt x="4695276" y="5201195"/>
                  <a:pt x="4695276" y="5187817"/>
                </a:cubicBezTo>
                <a:cubicBezTo>
                  <a:pt x="4708651" y="5161062"/>
                  <a:pt x="4715340" y="5147689"/>
                  <a:pt x="4715340" y="5147689"/>
                </a:cubicBezTo>
                <a:close/>
                <a:moveTo>
                  <a:pt x="3090053" y="5147689"/>
                </a:moveTo>
                <a:lnTo>
                  <a:pt x="3069989" y="5167752"/>
                </a:lnTo>
                <a:lnTo>
                  <a:pt x="3069989" y="5187817"/>
                </a:lnTo>
                <a:cubicBezTo>
                  <a:pt x="3069989" y="5187817"/>
                  <a:pt x="3076676" y="5174442"/>
                  <a:pt x="3090053" y="5147689"/>
                </a:cubicBezTo>
                <a:close/>
                <a:moveTo>
                  <a:pt x="1966397" y="5147689"/>
                </a:moveTo>
                <a:cubicBezTo>
                  <a:pt x="1953019" y="5174442"/>
                  <a:pt x="1939644" y="5187817"/>
                  <a:pt x="1926263" y="5187817"/>
                </a:cubicBezTo>
                <a:lnTo>
                  <a:pt x="1966397" y="5187817"/>
                </a:lnTo>
                <a:cubicBezTo>
                  <a:pt x="1979773" y="5161062"/>
                  <a:pt x="1986461" y="5147689"/>
                  <a:pt x="1986461" y="5147689"/>
                </a:cubicBezTo>
                <a:close/>
                <a:moveTo>
                  <a:pt x="1464764" y="5127621"/>
                </a:moveTo>
                <a:lnTo>
                  <a:pt x="1464764" y="5147689"/>
                </a:lnTo>
                <a:cubicBezTo>
                  <a:pt x="1464764" y="5147689"/>
                  <a:pt x="1471454" y="5140999"/>
                  <a:pt x="1484831" y="5127621"/>
                </a:cubicBezTo>
                <a:close/>
                <a:moveTo>
                  <a:pt x="1284179" y="5107556"/>
                </a:moveTo>
                <a:lnTo>
                  <a:pt x="1264112" y="5127621"/>
                </a:lnTo>
                <a:cubicBezTo>
                  <a:pt x="1277489" y="5140999"/>
                  <a:pt x="1284179" y="5140999"/>
                  <a:pt x="1284179" y="5127621"/>
                </a:cubicBezTo>
                <a:cubicBezTo>
                  <a:pt x="1284179" y="5114245"/>
                  <a:pt x="1284179" y="5107556"/>
                  <a:pt x="1284179" y="5107556"/>
                </a:cubicBezTo>
                <a:close/>
                <a:moveTo>
                  <a:pt x="391272" y="5107556"/>
                </a:moveTo>
                <a:cubicBezTo>
                  <a:pt x="384584" y="5107556"/>
                  <a:pt x="381237" y="5114245"/>
                  <a:pt x="381237" y="5127621"/>
                </a:cubicBezTo>
                <a:cubicBezTo>
                  <a:pt x="381237" y="5127621"/>
                  <a:pt x="384584" y="5124278"/>
                  <a:pt x="391272" y="5117588"/>
                </a:cubicBezTo>
                <a:cubicBezTo>
                  <a:pt x="397962" y="5110901"/>
                  <a:pt x="397962" y="5107556"/>
                  <a:pt x="391272" y="5107556"/>
                </a:cubicBezTo>
                <a:close/>
                <a:moveTo>
                  <a:pt x="2149492" y="5092507"/>
                </a:moveTo>
                <a:cubicBezTo>
                  <a:pt x="2147818" y="5092507"/>
                  <a:pt x="2146984" y="5094180"/>
                  <a:pt x="2146984" y="5097523"/>
                </a:cubicBezTo>
                <a:cubicBezTo>
                  <a:pt x="2146984" y="5104213"/>
                  <a:pt x="2140297" y="5107556"/>
                  <a:pt x="2126920" y="5107556"/>
                </a:cubicBezTo>
                <a:lnTo>
                  <a:pt x="2106851" y="5107556"/>
                </a:lnTo>
                <a:cubicBezTo>
                  <a:pt x="2106851" y="5107556"/>
                  <a:pt x="2106851" y="5114245"/>
                  <a:pt x="2106851" y="5127621"/>
                </a:cubicBezTo>
                <a:cubicBezTo>
                  <a:pt x="2106851" y="5127621"/>
                  <a:pt x="2113541" y="5127621"/>
                  <a:pt x="2126920" y="5127621"/>
                </a:cubicBezTo>
                <a:cubicBezTo>
                  <a:pt x="2140297" y="5127621"/>
                  <a:pt x="2150331" y="5124278"/>
                  <a:pt x="2157017" y="5117588"/>
                </a:cubicBezTo>
                <a:cubicBezTo>
                  <a:pt x="2163705" y="5110901"/>
                  <a:pt x="2163705" y="5104213"/>
                  <a:pt x="2157017" y="5097523"/>
                </a:cubicBezTo>
                <a:cubicBezTo>
                  <a:pt x="2153674" y="5094180"/>
                  <a:pt x="2151164" y="5092507"/>
                  <a:pt x="2149492" y="5092507"/>
                </a:cubicBezTo>
                <a:close/>
                <a:moveTo>
                  <a:pt x="1464764" y="5087490"/>
                </a:moveTo>
                <a:lnTo>
                  <a:pt x="1444700" y="5107556"/>
                </a:lnTo>
                <a:lnTo>
                  <a:pt x="1424632" y="5147689"/>
                </a:lnTo>
                <a:cubicBezTo>
                  <a:pt x="1424632" y="5147689"/>
                  <a:pt x="1431321" y="5140999"/>
                  <a:pt x="1444700" y="5127621"/>
                </a:cubicBezTo>
                <a:close/>
                <a:moveTo>
                  <a:pt x="1324307" y="5087490"/>
                </a:moveTo>
                <a:cubicBezTo>
                  <a:pt x="1324307" y="5087490"/>
                  <a:pt x="1327653" y="5090833"/>
                  <a:pt x="1334340" y="5097523"/>
                </a:cubicBezTo>
                <a:cubicBezTo>
                  <a:pt x="1341029" y="5104213"/>
                  <a:pt x="1344373" y="5107556"/>
                  <a:pt x="1344373" y="5107556"/>
                </a:cubicBezTo>
                <a:cubicBezTo>
                  <a:pt x="1344373" y="5120935"/>
                  <a:pt x="1337684" y="5127621"/>
                  <a:pt x="1324307" y="5127621"/>
                </a:cubicBezTo>
                <a:cubicBezTo>
                  <a:pt x="1324307" y="5127621"/>
                  <a:pt x="1324307" y="5120935"/>
                  <a:pt x="1324307" y="5107556"/>
                </a:cubicBezTo>
                <a:cubicBezTo>
                  <a:pt x="1324307" y="5094180"/>
                  <a:pt x="1324307" y="5087490"/>
                  <a:pt x="1324307" y="5087490"/>
                </a:cubicBezTo>
                <a:close/>
                <a:moveTo>
                  <a:pt x="581890" y="5087490"/>
                </a:moveTo>
                <a:cubicBezTo>
                  <a:pt x="581890" y="5087490"/>
                  <a:pt x="578548" y="5090833"/>
                  <a:pt x="571859" y="5097523"/>
                </a:cubicBezTo>
                <a:cubicBezTo>
                  <a:pt x="565170" y="5104213"/>
                  <a:pt x="561826" y="5107556"/>
                  <a:pt x="561826" y="5107556"/>
                </a:cubicBezTo>
                <a:cubicBezTo>
                  <a:pt x="561826" y="5107556"/>
                  <a:pt x="568514" y="5107556"/>
                  <a:pt x="581890" y="5107556"/>
                </a:cubicBezTo>
                <a:lnTo>
                  <a:pt x="601958" y="5107556"/>
                </a:lnTo>
                <a:cubicBezTo>
                  <a:pt x="601958" y="5094180"/>
                  <a:pt x="595268" y="5087490"/>
                  <a:pt x="581890" y="5087490"/>
                </a:cubicBezTo>
                <a:close/>
                <a:moveTo>
                  <a:pt x="4153514" y="5067425"/>
                </a:moveTo>
                <a:cubicBezTo>
                  <a:pt x="4140135" y="5080803"/>
                  <a:pt x="4133445" y="5094180"/>
                  <a:pt x="4133445" y="5107556"/>
                </a:cubicBezTo>
                <a:lnTo>
                  <a:pt x="4153514" y="5087490"/>
                </a:lnTo>
                <a:cubicBezTo>
                  <a:pt x="4166889" y="5087490"/>
                  <a:pt x="4173577" y="5080803"/>
                  <a:pt x="4173577" y="5067425"/>
                </a:cubicBezTo>
                <a:close/>
                <a:moveTo>
                  <a:pt x="3090053" y="5067425"/>
                </a:moveTo>
                <a:lnTo>
                  <a:pt x="3069989" y="5087490"/>
                </a:lnTo>
                <a:lnTo>
                  <a:pt x="3049919" y="5147689"/>
                </a:lnTo>
                <a:cubicBezTo>
                  <a:pt x="3063299" y="5134311"/>
                  <a:pt x="3069989" y="5120935"/>
                  <a:pt x="3069989" y="5107556"/>
                </a:cubicBezTo>
                <a:close/>
                <a:moveTo>
                  <a:pt x="1003264" y="5067425"/>
                </a:moveTo>
                <a:cubicBezTo>
                  <a:pt x="1003264" y="5067425"/>
                  <a:pt x="1003264" y="5074115"/>
                  <a:pt x="1003264" y="5087490"/>
                </a:cubicBezTo>
                <a:lnTo>
                  <a:pt x="1003264" y="5107556"/>
                </a:lnTo>
                <a:cubicBezTo>
                  <a:pt x="1016640" y="5107556"/>
                  <a:pt x="1023328" y="5100867"/>
                  <a:pt x="1023328" y="5087490"/>
                </a:cubicBezTo>
                <a:cubicBezTo>
                  <a:pt x="1023328" y="5074115"/>
                  <a:pt x="1016640" y="5067425"/>
                  <a:pt x="1003264" y="5067425"/>
                </a:cubicBezTo>
                <a:close/>
                <a:moveTo>
                  <a:pt x="902937" y="5067425"/>
                </a:moveTo>
                <a:cubicBezTo>
                  <a:pt x="902937" y="5080803"/>
                  <a:pt x="906281" y="5087490"/>
                  <a:pt x="912970" y="5087490"/>
                </a:cubicBezTo>
                <a:cubicBezTo>
                  <a:pt x="919658" y="5087490"/>
                  <a:pt x="923001" y="5080803"/>
                  <a:pt x="923001" y="5067425"/>
                </a:cubicBezTo>
                <a:cubicBezTo>
                  <a:pt x="923001" y="5067425"/>
                  <a:pt x="916314" y="5067425"/>
                  <a:pt x="902937" y="5067425"/>
                </a:cubicBezTo>
                <a:close/>
                <a:moveTo>
                  <a:pt x="2046656" y="5047362"/>
                </a:moveTo>
                <a:lnTo>
                  <a:pt x="2006526" y="5087490"/>
                </a:lnTo>
                <a:lnTo>
                  <a:pt x="2046656" y="5087490"/>
                </a:lnTo>
                <a:cubicBezTo>
                  <a:pt x="2060033" y="5060735"/>
                  <a:pt x="2060033" y="5047362"/>
                  <a:pt x="2046656" y="5047362"/>
                </a:cubicBezTo>
                <a:close/>
                <a:moveTo>
                  <a:pt x="739905" y="5032311"/>
                </a:moveTo>
                <a:cubicBezTo>
                  <a:pt x="738233" y="5032311"/>
                  <a:pt x="735726" y="5033984"/>
                  <a:pt x="732381" y="5037327"/>
                </a:cubicBezTo>
                <a:cubicBezTo>
                  <a:pt x="725692" y="5044015"/>
                  <a:pt x="722348" y="5047362"/>
                  <a:pt x="722348" y="5047362"/>
                </a:cubicBezTo>
                <a:lnTo>
                  <a:pt x="742412" y="5047362"/>
                </a:lnTo>
                <a:cubicBezTo>
                  <a:pt x="742412" y="5047362"/>
                  <a:pt x="742412" y="5044015"/>
                  <a:pt x="742412" y="5037327"/>
                </a:cubicBezTo>
                <a:cubicBezTo>
                  <a:pt x="742412" y="5033984"/>
                  <a:pt x="741580" y="5032311"/>
                  <a:pt x="739905" y="5032311"/>
                </a:cubicBezTo>
                <a:close/>
                <a:moveTo>
                  <a:pt x="2187115" y="5027294"/>
                </a:moveTo>
                <a:cubicBezTo>
                  <a:pt x="2173738" y="5027294"/>
                  <a:pt x="2173738" y="5033984"/>
                  <a:pt x="2187115" y="5047362"/>
                </a:cubicBezTo>
                <a:cubicBezTo>
                  <a:pt x="2200492" y="5047362"/>
                  <a:pt x="2207179" y="5047362"/>
                  <a:pt x="2207179" y="5047362"/>
                </a:cubicBezTo>
                <a:close/>
                <a:moveTo>
                  <a:pt x="1710564" y="5014754"/>
                </a:moveTo>
                <a:cubicBezTo>
                  <a:pt x="1707219" y="5013085"/>
                  <a:pt x="1705548" y="5013919"/>
                  <a:pt x="1705548" y="5017261"/>
                </a:cubicBezTo>
                <a:cubicBezTo>
                  <a:pt x="1705548" y="5023952"/>
                  <a:pt x="1708892" y="5030637"/>
                  <a:pt x="1715582" y="5037327"/>
                </a:cubicBezTo>
                <a:cubicBezTo>
                  <a:pt x="1722268" y="5044015"/>
                  <a:pt x="1725615" y="5047362"/>
                  <a:pt x="1725615" y="5047362"/>
                </a:cubicBezTo>
                <a:lnTo>
                  <a:pt x="1725615" y="5027294"/>
                </a:lnTo>
                <a:cubicBezTo>
                  <a:pt x="1718925" y="5020609"/>
                  <a:pt x="1713910" y="5016428"/>
                  <a:pt x="1710564" y="5014754"/>
                </a:cubicBezTo>
                <a:close/>
                <a:moveTo>
                  <a:pt x="2217212" y="5007231"/>
                </a:moveTo>
                <a:cubicBezTo>
                  <a:pt x="2210524" y="5007231"/>
                  <a:pt x="2207179" y="5013919"/>
                  <a:pt x="2207179" y="5027294"/>
                </a:cubicBezTo>
                <a:cubicBezTo>
                  <a:pt x="2220556" y="5027294"/>
                  <a:pt x="2227244" y="5023952"/>
                  <a:pt x="2227244" y="5017261"/>
                </a:cubicBezTo>
                <a:cubicBezTo>
                  <a:pt x="2227244" y="5010574"/>
                  <a:pt x="2223900" y="5007231"/>
                  <a:pt x="2217212" y="5007231"/>
                </a:cubicBezTo>
                <a:close/>
                <a:moveTo>
                  <a:pt x="1545026" y="5007231"/>
                </a:moveTo>
                <a:lnTo>
                  <a:pt x="1565090" y="5027294"/>
                </a:lnTo>
                <a:cubicBezTo>
                  <a:pt x="1565090" y="5013919"/>
                  <a:pt x="1565090" y="5007231"/>
                  <a:pt x="1565090" y="5007231"/>
                </a:cubicBezTo>
                <a:close/>
                <a:moveTo>
                  <a:pt x="1524960" y="5007231"/>
                </a:moveTo>
                <a:cubicBezTo>
                  <a:pt x="1524960" y="5007231"/>
                  <a:pt x="1518273" y="5013919"/>
                  <a:pt x="1504895" y="5027294"/>
                </a:cubicBezTo>
                <a:lnTo>
                  <a:pt x="1504895" y="5047362"/>
                </a:lnTo>
                <a:cubicBezTo>
                  <a:pt x="1504895" y="5047362"/>
                  <a:pt x="1511582" y="5040672"/>
                  <a:pt x="1524960" y="5027294"/>
                </a:cubicBezTo>
                <a:close/>
                <a:moveTo>
                  <a:pt x="1023328" y="5007231"/>
                </a:moveTo>
                <a:cubicBezTo>
                  <a:pt x="1023328" y="5007231"/>
                  <a:pt x="1023328" y="5013919"/>
                  <a:pt x="1023328" y="5027294"/>
                </a:cubicBezTo>
                <a:cubicBezTo>
                  <a:pt x="1050082" y="5027294"/>
                  <a:pt x="1063459" y="5027294"/>
                  <a:pt x="1063459" y="5027294"/>
                </a:cubicBezTo>
                <a:lnTo>
                  <a:pt x="1063459" y="5007231"/>
                </a:lnTo>
                <a:cubicBezTo>
                  <a:pt x="1050082" y="5007231"/>
                  <a:pt x="1036704" y="5007231"/>
                  <a:pt x="1023328" y="5007231"/>
                </a:cubicBezTo>
                <a:close/>
                <a:moveTo>
                  <a:pt x="411336" y="5007231"/>
                </a:moveTo>
                <a:cubicBezTo>
                  <a:pt x="404648" y="5007231"/>
                  <a:pt x="397962" y="5013919"/>
                  <a:pt x="391272" y="5027294"/>
                </a:cubicBezTo>
                <a:cubicBezTo>
                  <a:pt x="384584" y="5040672"/>
                  <a:pt x="381237" y="5050705"/>
                  <a:pt x="381237" y="5057392"/>
                </a:cubicBezTo>
                <a:cubicBezTo>
                  <a:pt x="381237" y="5064082"/>
                  <a:pt x="387928" y="5067425"/>
                  <a:pt x="401305" y="5067425"/>
                </a:cubicBezTo>
                <a:lnTo>
                  <a:pt x="421369" y="5047362"/>
                </a:lnTo>
                <a:cubicBezTo>
                  <a:pt x="421369" y="5020604"/>
                  <a:pt x="418026" y="5007231"/>
                  <a:pt x="411336" y="5007231"/>
                </a:cubicBezTo>
                <a:close/>
                <a:moveTo>
                  <a:pt x="1785811" y="4967100"/>
                </a:moveTo>
                <a:cubicBezTo>
                  <a:pt x="1785811" y="4980478"/>
                  <a:pt x="1779121" y="4987164"/>
                  <a:pt x="1765743" y="4987164"/>
                </a:cubicBezTo>
                <a:lnTo>
                  <a:pt x="1785811" y="4987164"/>
                </a:lnTo>
                <a:close/>
                <a:moveTo>
                  <a:pt x="1665417" y="4967100"/>
                </a:moveTo>
                <a:cubicBezTo>
                  <a:pt x="1665417" y="4980478"/>
                  <a:pt x="1658729" y="4993854"/>
                  <a:pt x="1645353" y="5007231"/>
                </a:cubicBezTo>
                <a:lnTo>
                  <a:pt x="1625285" y="5007231"/>
                </a:lnTo>
                <a:lnTo>
                  <a:pt x="1645353" y="4987164"/>
                </a:lnTo>
                <a:close/>
                <a:moveTo>
                  <a:pt x="1344373" y="4967100"/>
                </a:moveTo>
                <a:lnTo>
                  <a:pt x="1324307" y="4987164"/>
                </a:lnTo>
                <a:cubicBezTo>
                  <a:pt x="1310933" y="4987164"/>
                  <a:pt x="1304243" y="4987164"/>
                  <a:pt x="1304243" y="4987164"/>
                </a:cubicBezTo>
                <a:cubicBezTo>
                  <a:pt x="1304243" y="4987164"/>
                  <a:pt x="1304243" y="4993854"/>
                  <a:pt x="1304243" y="5007231"/>
                </a:cubicBezTo>
                <a:cubicBezTo>
                  <a:pt x="1304243" y="5007231"/>
                  <a:pt x="1304243" y="5013919"/>
                  <a:pt x="1304243" y="5027294"/>
                </a:cubicBezTo>
                <a:cubicBezTo>
                  <a:pt x="1290865" y="5040672"/>
                  <a:pt x="1290865" y="5047362"/>
                  <a:pt x="1304243" y="5047362"/>
                </a:cubicBezTo>
                <a:lnTo>
                  <a:pt x="1304243" y="5067425"/>
                </a:lnTo>
                <a:cubicBezTo>
                  <a:pt x="1290865" y="5080803"/>
                  <a:pt x="1284179" y="5090833"/>
                  <a:pt x="1284179" y="5097523"/>
                </a:cubicBezTo>
                <a:cubicBezTo>
                  <a:pt x="1284179" y="5104213"/>
                  <a:pt x="1290865" y="5114245"/>
                  <a:pt x="1304243" y="5127621"/>
                </a:cubicBezTo>
                <a:lnTo>
                  <a:pt x="1324307" y="5127621"/>
                </a:lnTo>
                <a:lnTo>
                  <a:pt x="1344373" y="5127621"/>
                </a:lnTo>
                <a:cubicBezTo>
                  <a:pt x="1344373" y="5127621"/>
                  <a:pt x="1347717" y="5124278"/>
                  <a:pt x="1354404" y="5117588"/>
                </a:cubicBezTo>
                <a:cubicBezTo>
                  <a:pt x="1361095" y="5110901"/>
                  <a:pt x="1364437" y="5100867"/>
                  <a:pt x="1364437" y="5087490"/>
                </a:cubicBezTo>
                <a:cubicBezTo>
                  <a:pt x="1391192" y="5060735"/>
                  <a:pt x="1404568" y="5040672"/>
                  <a:pt x="1404568" y="5027294"/>
                </a:cubicBezTo>
                <a:lnTo>
                  <a:pt x="1384504" y="5047362"/>
                </a:lnTo>
                <a:lnTo>
                  <a:pt x="1364437" y="5047362"/>
                </a:lnTo>
                <a:cubicBezTo>
                  <a:pt x="1364437" y="5047362"/>
                  <a:pt x="1364437" y="5040672"/>
                  <a:pt x="1364437" y="5027294"/>
                </a:cubicBezTo>
                <a:lnTo>
                  <a:pt x="1344373" y="5007231"/>
                </a:lnTo>
                <a:lnTo>
                  <a:pt x="1364437" y="4987164"/>
                </a:lnTo>
                <a:close/>
                <a:moveTo>
                  <a:pt x="1906198" y="4947035"/>
                </a:moveTo>
                <a:cubicBezTo>
                  <a:pt x="1906198" y="4947035"/>
                  <a:pt x="1902857" y="4953723"/>
                  <a:pt x="1896169" y="4967100"/>
                </a:cubicBezTo>
                <a:cubicBezTo>
                  <a:pt x="1889478" y="4980478"/>
                  <a:pt x="1879446" y="4990506"/>
                  <a:pt x="1866070" y="4997196"/>
                </a:cubicBezTo>
                <a:cubicBezTo>
                  <a:pt x="1852693" y="5003886"/>
                  <a:pt x="1846006" y="5000541"/>
                  <a:pt x="1846006" y="4987164"/>
                </a:cubicBezTo>
                <a:lnTo>
                  <a:pt x="1866070" y="4987164"/>
                </a:lnTo>
                <a:lnTo>
                  <a:pt x="1886134" y="4967100"/>
                </a:lnTo>
                <a:cubicBezTo>
                  <a:pt x="1886134" y="4953723"/>
                  <a:pt x="1892821" y="4947035"/>
                  <a:pt x="1906198" y="4947035"/>
                </a:cubicBezTo>
                <a:close/>
                <a:moveTo>
                  <a:pt x="1745679" y="4947035"/>
                </a:moveTo>
                <a:cubicBezTo>
                  <a:pt x="1732301" y="4947035"/>
                  <a:pt x="1725615" y="4953723"/>
                  <a:pt x="1725615" y="4967100"/>
                </a:cubicBezTo>
                <a:lnTo>
                  <a:pt x="1725615" y="4987164"/>
                </a:lnTo>
                <a:cubicBezTo>
                  <a:pt x="1725615" y="4987164"/>
                  <a:pt x="1728959" y="4983821"/>
                  <a:pt x="1735646" y="4977133"/>
                </a:cubicBezTo>
                <a:cubicBezTo>
                  <a:pt x="1742336" y="4970443"/>
                  <a:pt x="1745679" y="4967100"/>
                  <a:pt x="1745679" y="4967100"/>
                </a:cubicBezTo>
                <a:close/>
                <a:moveTo>
                  <a:pt x="1404568" y="4947035"/>
                </a:moveTo>
                <a:cubicBezTo>
                  <a:pt x="1404568" y="4960410"/>
                  <a:pt x="1404568" y="4967100"/>
                  <a:pt x="1404568" y="4967100"/>
                </a:cubicBezTo>
                <a:cubicBezTo>
                  <a:pt x="1417946" y="4967100"/>
                  <a:pt x="1424632" y="4960410"/>
                  <a:pt x="1424632" y="4947035"/>
                </a:cubicBezTo>
                <a:close/>
                <a:moveTo>
                  <a:pt x="923001" y="4926969"/>
                </a:moveTo>
                <a:cubicBezTo>
                  <a:pt x="909623" y="4926969"/>
                  <a:pt x="906281" y="4933658"/>
                  <a:pt x="912970" y="4947035"/>
                </a:cubicBezTo>
                <a:cubicBezTo>
                  <a:pt x="919658" y="4960410"/>
                  <a:pt x="916314" y="4970443"/>
                  <a:pt x="902937" y="4977133"/>
                </a:cubicBezTo>
                <a:cubicBezTo>
                  <a:pt x="889559" y="4983821"/>
                  <a:pt x="882870" y="4997196"/>
                  <a:pt x="882870" y="5017261"/>
                </a:cubicBezTo>
                <a:cubicBezTo>
                  <a:pt x="882870" y="5037327"/>
                  <a:pt x="889559" y="5040672"/>
                  <a:pt x="902937" y="5027294"/>
                </a:cubicBezTo>
                <a:lnTo>
                  <a:pt x="923001" y="5007231"/>
                </a:lnTo>
                <a:cubicBezTo>
                  <a:pt x="936378" y="5007231"/>
                  <a:pt x="943067" y="5000541"/>
                  <a:pt x="943067" y="4987164"/>
                </a:cubicBezTo>
                <a:cubicBezTo>
                  <a:pt x="943067" y="4973788"/>
                  <a:pt x="943067" y="4960410"/>
                  <a:pt x="943067" y="4947035"/>
                </a:cubicBezTo>
                <a:cubicBezTo>
                  <a:pt x="943067" y="4933658"/>
                  <a:pt x="936378" y="4926969"/>
                  <a:pt x="923001" y="4926969"/>
                </a:cubicBezTo>
                <a:close/>
                <a:moveTo>
                  <a:pt x="682218" y="4926969"/>
                </a:moveTo>
                <a:lnTo>
                  <a:pt x="662153" y="4947035"/>
                </a:lnTo>
                <a:cubicBezTo>
                  <a:pt x="662153" y="4947035"/>
                  <a:pt x="665497" y="4947035"/>
                  <a:pt x="672187" y="4947035"/>
                </a:cubicBezTo>
                <a:cubicBezTo>
                  <a:pt x="678873" y="4947035"/>
                  <a:pt x="682218" y="4947035"/>
                  <a:pt x="682218" y="4947035"/>
                </a:cubicBezTo>
                <a:cubicBezTo>
                  <a:pt x="682218" y="4947035"/>
                  <a:pt x="682218" y="4940345"/>
                  <a:pt x="682218" y="4926969"/>
                </a:cubicBezTo>
                <a:close/>
                <a:moveTo>
                  <a:pt x="1640335" y="4914428"/>
                </a:moveTo>
                <a:cubicBezTo>
                  <a:pt x="1636991" y="4916102"/>
                  <a:pt x="1631976" y="4920280"/>
                  <a:pt x="1625285" y="4926969"/>
                </a:cubicBezTo>
                <a:cubicBezTo>
                  <a:pt x="1625285" y="4940345"/>
                  <a:pt x="1628632" y="4943688"/>
                  <a:pt x="1635320" y="4937002"/>
                </a:cubicBezTo>
                <a:cubicBezTo>
                  <a:pt x="1642009" y="4930312"/>
                  <a:pt x="1645353" y="4923625"/>
                  <a:pt x="1645353" y="4916935"/>
                </a:cubicBezTo>
                <a:cubicBezTo>
                  <a:pt x="1645353" y="4913590"/>
                  <a:pt x="1643680" y="4912756"/>
                  <a:pt x="1640335" y="4914428"/>
                </a:cubicBezTo>
                <a:close/>
                <a:moveTo>
                  <a:pt x="3009791" y="4906904"/>
                </a:moveTo>
                <a:lnTo>
                  <a:pt x="3029855" y="4926969"/>
                </a:lnTo>
                <a:lnTo>
                  <a:pt x="3049919" y="4906904"/>
                </a:lnTo>
                <a:close/>
                <a:moveTo>
                  <a:pt x="1023328" y="4906904"/>
                </a:moveTo>
                <a:cubicBezTo>
                  <a:pt x="1023328" y="4906904"/>
                  <a:pt x="1019984" y="4913590"/>
                  <a:pt x="1013297" y="4926969"/>
                </a:cubicBezTo>
                <a:cubicBezTo>
                  <a:pt x="1006607" y="4940345"/>
                  <a:pt x="1003264" y="4953723"/>
                  <a:pt x="1003264" y="4967100"/>
                </a:cubicBezTo>
                <a:cubicBezTo>
                  <a:pt x="1016640" y="4980478"/>
                  <a:pt x="1036704" y="4973788"/>
                  <a:pt x="1063459" y="4947035"/>
                </a:cubicBezTo>
                <a:lnTo>
                  <a:pt x="1043395" y="4906904"/>
                </a:lnTo>
                <a:close/>
                <a:moveTo>
                  <a:pt x="2267375" y="4866774"/>
                </a:moveTo>
                <a:cubicBezTo>
                  <a:pt x="2267375" y="4880149"/>
                  <a:pt x="2267375" y="4886837"/>
                  <a:pt x="2267375" y="4886837"/>
                </a:cubicBezTo>
                <a:cubicBezTo>
                  <a:pt x="2267375" y="4900214"/>
                  <a:pt x="2260685" y="4913590"/>
                  <a:pt x="2247309" y="4926969"/>
                </a:cubicBezTo>
                <a:lnTo>
                  <a:pt x="2247309" y="4947035"/>
                </a:lnTo>
                <a:cubicBezTo>
                  <a:pt x="2260685" y="4960410"/>
                  <a:pt x="2267375" y="4960410"/>
                  <a:pt x="2267375" y="4947035"/>
                </a:cubicBezTo>
                <a:lnTo>
                  <a:pt x="2287440" y="4906904"/>
                </a:lnTo>
                <a:lnTo>
                  <a:pt x="2307504" y="4886837"/>
                </a:lnTo>
                <a:lnTo>
                  <a:pt x="2307504" y="4866774"/>
                </a:lnTo>
                <a:cubicBezTo>
                  <a:pt x="2294127" y="4880149"/>
                  <a:pt x="2280753" y="4880149"/>
                  <a:pt x="2267375" y="4866774"/>
                </a:cubicBezTo>
                <a:close/>
                <a:moveTo>
                  <a:pt x="1886134" y="4846706"/>
                </a:moveTo>
                <a:lnTo>
                  <a:pt x="1866070" y="4866774"/>
                </a:lnTo>
                <a:lnTo>
                  <a:pt x="1825942" y="4906904"/>
                </a:lnTo>
                <a:cubicBezTo>
                  <a:pt x="1839318" y="4906904"/>
                  <a:pt x="1849349" y="4903562"/>
                  <a:pt x="1856039" y="4896872"/>
                </a:cubicBezTo>
                <a:cubicBezTo>
                  <a:pt x="1862726" y="4890182"/>
                  <a:pt x="1866070" y="4886837"/>
                  <a:pt x="1866070" y="4886837"/>
                </a:cubicBezTo>
                <a:close/>
                <a:moveTo>
                  <a:pt x="2086787" y="4826643"/>
                </a:moveTo>
                <a:cubicBezTo>
                  <a:pt x="2086787" y="4826643"/>
                  <a:pt x="2080100" y="4833333"/>
                  <a:pt x="2066723" y="4846706"/>
                </a:cubicBezTo>
                <a:lnTo>
                  <a:pt x="2046656" y="4846706"/>
                </a:lnTo>
                <a:close/>
                <a:moveTo>
                  <a:pt x="1966397" y="4806578"/>
                </a:moveTo>
                <a:lnTo>
                  <a:pt x="1946331" y="4826643"/>
                </a:lnTo>
                <a:lnTo>
                  <a:pt x="1966397" y="4846706"/>
                </a:lnTo>
                <a:cubicBezTo>
                  <a:pt x="1966397" y="4846706"/>
                  <a:pt x="1966397" y="4840018"/>
                  <a:pt x="1966397" y="4826643"/>
                </a:cubicBezTo>
                <a:cubicBezTo>
                  <a:pt x="1966397" y="4813265"/>
                  <a:pt x="1966397" y="4806578"/>
                  <a:pt x="1966397" y="4806578"/>
                </a:cubicBezTo>
                <a:close/>
                <a:moveTo>
                  <a:pt x="3451228" y="4726316"/>
                </a:moveTo>
                <a:cubicBezTo>
                  <a:pt x="3437848" y="4726316"/>
                  <a:pt x="3431161" y="4729659"/>
                  <a:pt x="3431161" y="4736349"/>
                </a:cubicBezTo>
                <a:cubicBezTo>
                  <a:pt x="3431161" y="4743036"/>
                  <a:pt x="3437848" y="4746379"/>
                  <a:pt x="3451228" y="4746379"/>
                </a:cubicBezTo>
                <a:close/>
                <a:moveTo>
                  <a:pt x="3411097" y="4726316"/>
                </a:moveTo>
                <a:cubicBezTo>
                  <a:pt x="3397720" y="4726316"/>
                  <a:pt x="3391030" y="4729659"/>
                  <a:pt x="3391030" y="4736349"/>
                </a:cubicBezTo>
                <a:cubicBezTo>
                  <a:pt x="3391030" y="4743036"/>
                  <a:pt x="3391030" y="4746379"/>
                  <a:pt x="3391030" y="4746379"/>
                </a:cubicBezTo>
                <a:lnTo>
                  <a:pt x="3411097" y="4746379"/>
                </a:lnTo>
                <a:cubicBezTo>
                  <a:pt x="3411097" y="4733007"/>
                  <a:pt x="3411097" y="4726316"/>
                  <a:pt x="3411097" y="4726316"/>
                </a:cubicBezTo>
                <a:close/>
                <a:moveTo>
                  <a:pt x="3170313" y="4706253"/>
                </a:moveTo>
                <a:cubicBezTo>
                  <a:pt x="3170313" y="4706253"/>
                  <a:pt x="3163624" y="4712939"/>
                  <a:pt x="3150247" y="4726316"/>
                </a:cubicBezTo>
                <a:cubicBezTo>
                  <a:pt x="3163624" y="4726316"/>
                  <a:pt x="3170313" y="4726316"/>
                  <a:pt x="3170313" y="4726316"/>
                </a:cubicBezTo>
                <a:cubicBezTo>
                  <a:pt x="3170313" y="4712939"/>
                  <a:pt x="3170313" y="4706253"/>
                  <a:pt x="3170313" y="4706253"/>
                </a:cubicBezTo>
                <a:close/>
                <a:moveTo>
                  <a:pt x="2066723" y="4686185"/>
                </a:moveTo>
                <a:lnTo>
                  <a:pt x="2066723" y="4706253"/>
                </a:lnTo>
                <a:cubicBezTo>
                  <a:pt x="2080100" y="4706253"/>
                  <a:pt x="2086787" y="4699563"/>
                  <a:pt x="2086787" y="4686185"/>
                </a:cubicBezTo>
                <a:close/>
                <a:moveTo>
                  <a:pt x="3471292" y="4666120"/>
                </a:moveTo>
                <a:cubicBezTo>
                  <a:pt x="3457915" y="4666120"/>
                  <a:pt x="3451228" y="4669465"/>
                  <a:pt x="3451228" y="4676155"/>
                </a:cubicBezTo>
                <a:cubicBezTo>
                  <a:pt x="3451228" y="4682841"/>
                  <a:pt x="3451228" y="4686185"/>
                  <a:pt x="3451228" y="4686185"/>
                </a:cubicBezTo>
                <a:cubicBezTo>
                  <a:pt x="3464606" y="4686185"/>
                  <a:pt x="3471292" y="4679498"/>
                  <a:pt x="3471292" y="4666120"/>
                </a:cubicBezTo>
                <a:close/>
                <a:moveTo>
                  <a:pt x="3330837" y="4666120"/>
                </a:moveTo>
                <a:lnTo>
                  <a:pt x="3290703" y="4686185"/>
                </a:lnTo>
                <a:cubicBezTo>
                  <a:pt x="3277329" y="4699563"/>
                  <a:pt x="3257262" y="4719626"/>
                  <a:pt x="3230508" y="4746379"/>
                </a:cubicBezTo>
                <a:cubicBezTo>
                  <a:pt x="3203754" y="4773137"/>
                  <a:pt x="3183690" y="4796545"/>
                  <a:pt x="3170313" y="4816610"/>
                </a:cubicBezTo>
                <a:cubicBezTo>
                  <a:pt x="3156936" y="4836676"/>
                  <a:pt x="3153592" y="4846706"/>
                  <a:pt x="3160280" y="4846706"/>
                </a:cubicBezTo>
                <a:cubicBezTo>
                  <a:pt x="3166969" y="4846706"/>
                  <a:pt x="3177000" y="4840018"/>
                  <a:pt x="3190377" y="4826643"/>
                </a:cubicBezTo>
                <a:cubicBezTo>
                  <a:pt x="3203754" y="4813265"/>
                  <a:pt x="3217131" y="4799888"/>
                  <a:pt x="3230508" y="4786510"/>
                </a:cubicBezTo>
                <a:cubicBezTo>
                  <a:pt x="3270641" y="4733007"/>
                  <a:pt x="3297395" y="4699563"/>
                  <a:pt x="3310772" y="4686185"/>
                </a:cubicBezTo>
                <a:close/>
                <a:moveTo>
                  <a:pt x="3210444" y="4666120"/>
                </a:moveTo>
                <a:cubicBezTo>
                  <a:pt x="3197067" y="4666120"/>
                  <a:pt x="3190377" y="4672808"/>
                  <a:pt x="3190377" y="4686185"/>
                </a:cubicBezTo>
                <a:cubicBezTo>
                  <a:pt x="3190377" y="4686185"/>
                  <a:pt x="3197067" y="4686185"/>
                  <a:pt x="3210444" y="4686185"/>
                </a:cubicBezTo>
                <a:close/>
                <a:moveTo>
                  <a:pt x="581890" y="4646054"/>
                </a:moveTo>
                <a:lnTo>
                  <a:pt x="601958" y="4646054"/>
                </a:lnTo>
                <a:cubicBezTo>
                  <a:pt x="601958" y="4646054"/>
                  <a:pt x="595268" y="4652742"/>
                  <a:pt x="581890" y="4666120"/>
                </a:cubicBezTo>
                <a:cubicBezTo>
                  <a:pt x="568514" y="4666120"/>
                  <a:pt x="561826" y="4666120"/>
                  <a:pt x="561826" y="4666120"/>
                </a:cubicBezTo>
                <a:cubicBezTo>
                  <a:pt x="561826" y="4666120"/>
                  <a:pt x="568514" y="4659432"/>
                  <a:pt x="581890" y="4646054"/>
                </a:cubicBezTo>
                <a:close/>
                <a:moveTo>
                  <a:pt x="2141967" y="4615959"/>
                </a:moveTo>
                <a:cubicBezTo>
                  <a:pt x="2138623" y="4615959"/>
                  <a:pt x="2133605" y="4619302"/>
                  <a:pt x="2126920" y="4625989"/>
                </a:cubicBezTo>
                <a:lnTo>
                  <a:pt x="2126920" y="4666120"/>
                </a:lnTo>
                <a:cubicBezTo>
                  <a:pt x="2126920" y="4666120"/>
                  <a:pt x="2130261" y="4662777"/>
                  <a:pt x="2136949" y="4656087"/>
                </a:cubicBezTo>
                <a:cubicBezTo>
                  <a:pt x="2143641" y="4649397"/>
                  <a:pt x="2146984" y="4639367"/>
                  <a:pt x="2146984" y="4625989"/>
                </a:cubicBezTo>
                <a:cubicBezTo>
                  <a:pt x="2146984" y="4619302"/>
                  <a:pt x="2145310" y="4615959"/>
                  <a:pt x="2141967" y="4615959"/>
                </a:cubicBezTo>
                <a:close/>
                <a:moveTo>
                  <a:pt x="2066723" y="4605924"/>
                </a:moveTo>
                <a:lnTo>
                  <a:pt x="2066723" y="4625989"/>
                </a:lnTo>
                <a:lnTo>
                  <a:pt x="2086787" y="4605924"/>
                </a:lnTo>
                <a:close/>
                <a:moveTo>
                  <a:pt x="2726369" y="4593384"/>
                </a:moveTo>
                <a:cubicBezTo>
                  <a:pt x="2721351" y="4595056"/>
                  <a:pt x="2715499" y="4599237"/>
                  <a:pt x="2708812" y="4605924"/>
                </a:cubicBezTo>
                <a:lnTo>
                  <a:pt x="2728876" y="4605924"/>
                </a:lnTo>
                <a:cubicBezTo>
                  <a:pt x="2742253" y="4605924"/>
                  <a:pt x="2745597" y="4602582"/>
                  <a:pt x="2738910" y="4595892"/>
                </a:cubicBezTo>
                <a:cubicBezTo>
                  <a:pt x="2735563" y="4592548"/>
                  <a:pt x="2731384" y="4591713"/>
                  <a:pt x="2726369" y="4593384"/>
                </a:cubicBezTo>
                <a:close/>
                <a:moveTo>
                  <a:pt x="2187115" y="4585858"/>
                </a:moveTo>
                <a:lnTo>
                  <a:pt x="2187115" y="4605924"/>
                </a:lnTo>
                <a:cubicBezTo>
                  <a:pt x="2187115" y="4605924"/>
                  <a:pt x="2190459" y="4602582"/>
                  <a:pt x="2197148" y="4595892"/>
                </a:cubicBezTo>
                <a:cubicBezTo>
                  <a:pt x="2203836" y="4589201"/>
                  <a:pt x="2200492" y="4585858"/>
                  <a:pt x="2187115" y="4585858"/>
                </a:cubicBezTo>
                <a:close/>
                <a:moveTo>
                  <a:pt x="2307504" y="4545728"/>
                </a:moveTo>
                <a:lnTo>
                  <a:pt x="2347635" y="4545728"/>
                </a:lnTo>
                <a:cubicBezTo>
                  <a:pt x="2347635" y="4545728"/>
                  <a:pt x="2340950" y="4552418"/>
                  <a:pt x="2327571" y="4565793"/>
                </a:cubicBezTo>
                <a:cubicBezTo>
                  <a:pt x="2314194" y="4565793"/>
                  <a:pt x="2307504" y="4559103"/>
                  <a:pt x="2307504" y="4545728"/>
                </a:cubicBezTo>
                <a:close/>
                <a:moveTo>
                  <a:pt x="2628552" y="4505599"/>
                </a:moveTo>
                <a:cubicBezTo>
                  <a:pt x="2601798" y="4518973"/>
                  <a:pt x="2581733" y="4532353"/>
                  <a:pt x="2568352" y="4545728"/>
                </a:cubicBezTo>
                <a:cubicBezTo>
                  <a:pt x="2554977" y="4559103"/>
                  <a:pt x="2548288" y="4572481"/>
                  <a:pt x="2548288" y="4585858"/>
                </a:cubicBezTo>
                <a:cubicBezTo>
                  <a:pt x="2548288" y="4612612"/>
                  <a:pt x="2568352" y="4605924"/>
                  <a:pt x="2608483" y="4565793"/>
                </a:cubicBezTo>
                <a:cubicBezTo>
                  <a:pt x="2621864" y="4539040"/>
                  <a:pt x="2628552" y="4518973"/>
                  <a:pt x="2628552" y="4505599"/>
                </a:cubicBezTo>
                <a:close/>
                <a:moveTo>
                  <a:pt x="2447963" y="4505599"/>
                </a:moveTo>
                <a:cubicBezTo>
                  <a:pt x="2447963" y="4505599"/>
                  <a:pt x="2444619" y="4508942"/>
                  <a:pt x="2437931" y="4515630"/>
                </a:cubicBezTo>
                <a:cubicBezTo>
                  <a:pt x="2431242" y="4522320"/>
                  <a:pt x="2427898" y="4525663"/>
                  <a:pt x="2427898" y="4525663"/>
                </a:cubicBezTo>
                <a:cubicBezTo>
                  <a:pt x="2427898" y="4539040"/>
                  <a:pt x="2427898" y="4545728"/>
                  <a:pt x="2427898" y="4545728"/>
                </a:cubicBezTo>
                <a:cubicBezTo>
                  <a:pt x="2441275" y="4532353"/>
                  <a:pt x="2447963" y="4525663"/>
                  <a:pt x="2447963" y="4525663"/>
                </a:cubicBezTo>
                <a:cubicBezTo>
                  <a:pt x="2447963" y="4512287"/>
                  <a:pt x="2447963" y="4505599"/>
                  <a:pt x="2447963" y="4505599"/>
                </a:cubicBezTo>
                <a:close/>
                <a:moveTo>
                  <a:pt x="2287440" y="4485532"/>
                </a:moveTo>
                <a:lnTo>
                  <a:pt x="2247309" y="4505599"/>
                </a:lnTo>
                <a:lnTo>
                  <a:pt x="2267375" y="4505599"/>
                </a:lnTo>
                <a:cubicBezTo>
                  <a:pt x="2280753" y="4492222"/>
                  <a:pt x="2287440" y="4485532"/>
                  <a:pt x="2287440" y="4485532"/>
                </a:cubicBezTo>
                <a:close/>
                <a:moveTo>
                  <a:pt x="501631" y="4485532"/>
                </a:moveTo>
                <a:cubicBezTo>
                  <a:pt x="501631" y="4485532"/>
                  <a:pt x="504975" y="4485532"/>
                  <a:pt x="511662" y="4485532"/>
                </a:cubicBezTo>
                <a:cubicBezTo>
                  <a:pt x="518351" y="4485532"/>
                  <a:pt x="521695" y="4492222"/>
                  <a:pt x="521695" y="4505599"/>
                </a:cubicBezTo>
                <a:cubicBezTo>
                  <a:pt x="508319" y="4505599"/>
                  <a:pt x="501631" y="4502255"/>
                  <a:pt x="501631" y="4495565"/>
                </a:cubicBezTo>
                <a:cubicBezTo>
                  <a:pt x="501631" y="4488875"/>
                  <a:pt x="501631" y="4485532"/>
                  <a:pt x="501631" y="4485532"/>
                </a:cubicBezTo>
                <a:close/>
                <a:moveTo>
                  <a:pt x="2839238" y="4465467"/>
                </a:moveTo>
                <a:cubicBezTo>
                  <a:pt x="2832548" y="4465467"/>
                  <a:pt x="2825861" y="4468811"/>
                  <a:pt x="2819169" y="4475499"/>
                </a:cubicBezTo>
                <a:cubicBezTo>
                  <a:pt x="2812484" y="4482189"/>
                  <a:pt x="2809136" y="4492222"/>
                  <a:pt x="2809136" y="4505599"/>
                </a:cubicBezTo>
                <a:lnTo>
                  <a:pt x="2829205" y="4485532"/>
                </a:lnTo>
                <a:cubicBezTo>
                  <a:pt x="2842582" y="4472154"/>
                  <a:pt x="2845925" y="4465467"/>
                  <a:pt x="2839238" y="4465467"/>
                </a:cubicBezTo>
                <a:close/>
                <a:moveTo>
                  <a:pt x="3591684" y="4445401"/>
                </a:moveTo>
                <a:lnTo>
                  <a:pt x="3571620" y="4465467"/>
                </a:lnTo>
                <a:lnTo>
                  <a:pt x="3511424" y="4545728"/>
                </a:lnTo>
                <a:lnTo>
                  <a:pt x="3531488" y="4525663"/>
                </a:lnTo>
                <a:cubicBezTo>
                  <a:pt x="3544865" y="4512287"/>
                  <a:pt x="3558242" y="4498909"/>
                  <a:pt x="3571620" y="4485532"/>
                </a:cubicBezTo>
                <a:cubicBezTo>
                  <a:pt x="3571620" y="4485532"/>
                  <a:pt x="3574963" y="4478846"/>
                  <a:pt x="3581652" y="4465467"/>
                </a:cubicBezTo>
                <a:cubicBezTo>
                  <a:pt x="3588340" y="4452091"/>
                  <a:pt x="3591684" y="4445401"/>
                  <a:pt x="3591684" y="4445401"/>
                </a:cubicBezTo>
                <a:close/>
                <a:moveTo>
                  <a:pt x="2447963" y="4425338"/>
                </a:moveTo>
                <a:cubicBezTo>
                  <a:pt x="2434586" y="4425338"/>
                  <a:pt x="2427898" y="4428680"/>
                  <a:pt x="2427898" y="4435369"/>
                </a:cubicBezTo>
                <a:cubicBezTo>
                  <a:pt x="2427898" y="4442056"/>
                  <a:pt x="2431242" y="4445401"/>
                  <a:pt x="2437931" y="4445401"/>
                </a:cubicBezTo>
                <a:cubicBezTo>
                  <a:pt x="2444619" y="4445401"/>
                  <a:pt x="2451307" y="4442056"/>
                  <a:pt x="2457995" y="4435369"/>
                </a:cubicBezTo>
                <a:cubicBezTo>
                  <a:pt x="2464683" y="4428680"/>
                  <a:pt x="2461339" y="4425338"/>
                  <a:pt x="2447963" y="4425338"/>
                </a:cubicBezTo>
                <a:close/>
                <a:moveTo>
                  <a:pt x="2698779" y="4325011"/>
                </a:moveTo>
                <a:cubicBezTo>
                  <a:pt x="2692090" y="4325011"/>
                  <a:pt x="2688746" y="4331701"/>
                  <a:pt x="2688746" y="4345074"/>
                </a:cubicBezTo>
                <a:cubicBezTo>
                  <a:pt x="2688746" y="4358452"/>
                  <a:pt x="2692090" y="4365142"/>
                  <a:pt x="2698779" y="4365142"/>
                </a:cubicBezTo>
                <a:cubicBezTo>
                  <a:pt x="2705466" y="4365142"/>
                  <a:pt x="2708812" y="4358452"/>
                  <a:pt x="2708812" y="4345074"/>
                </a:cubicBezTo>
                <a:cubicBezTo>
                  <a:pt x="2708812" y="4331701"/>
                  <a:pt x="2705466" y="4325011"/>
                  <a:pt x="2698779" y="4325011"/>
                </a:cubicBezTo>
                <a:close/>
                <a:moveTo>
                  <a:pt x="2588421" y="4325011"/>
                </a:moveTo>
                <a:cubicBezTo>
                  <a:pt x="2588421" y="4325011"/>
                  <a:pt x="2578385" y="4338387"/>
                  <a:pt x="2558321" y="4365142"/>
                </a:cubicBezTo>
                <a:cubicBezTo>
                  <a:pt x="2538257" y="4391895"/>
                  <a:pt x="2518190" y="4418648"/>
                  <a:pt x="2498126" y="4445401"/>
                </a:cubicBezTo>
                <a:cubicBezTo>
                  <a:pt x="2478060" y="4472154"/>
                  <a:pt x="2468028" y="4485532"/>
                  <a:pt x="2468028" y="4485532"/>
                </a:cubicBezTo>
                <a:cubicBezTo>
                  <a:pt x="2468028" y="4498909"/>
                  <a:pt x="2474716" y="4492222"/>
                  <a:pt x="2488093" y="4465467"/>
                </a:cubicBezTo>
                <a:lnTo>
                  <a:pt x="2528223" y="4425338"/>
                </a:lnTo>
                <a:cubicBezTo>
                  <a:pt x="2541601" y="4398583"/>
                  <a:pt x="2554977" y="4375172"/>
                  <a:pt x="2568352" y="4355109"/>
                </a:cubicBezTo>
                <a:cubicBezTo>
                  <a:pt x="2581733" y="4335044"/>
                  <a:pt x="2588421" y="4325011"/>
                  <a:pt x="2588421" y="4325011"/>
                </a:cubicBezTo>
                <a:close/>
                <a:moveTo>
                  <a:pt x="2307504" y="4325011"/>
                </a:moveTo>
                <a:cubicBezTo>
                  <a:pt x="2307504" y="4325011"/>
                  <a:pt x="2300817" y="4331701"/>
                  <a:pt x="2287440" y="4345074"/>
                </a:cubicBezTo>
                <a:lnTo>
                  <a:pt x="2287440" y="4365142"/>
                </a:lnTo>
                <a:cubicBezTo>
                  <a:pt x="2300817" y="4365142"/>
                  <a:pt x="2307504" y="4358452"/>
                  <a:pt x="2307504" y="4345074"/>
                </a:cubicBezTo>
                <a:close/>
                <a:moveTo>
                  <a:pt x="722348" y="4144421"/>
                </a:moveTo>
                <a:cubicBezTo>
                  <a:pt x="735726" y="4144421"/>
                  <a:pt x="742412" y="4147764"/>
                  <a:pt x="742412" y="4154454"/>
                </a:cubicBezTo>
                <a:cubicBezTo>
                  <a:pt x="742412" y="4161144"/>
                  <a:pt x="739068" y="4164489"/>
                  <a:pt x="732381" y="4164489"/>
                </a:cubicBezTo>
                <a:cubicBezTo>
                  <a:pt x="725692" y="4164489"/>
                  <a:pt x="722348" y="4157799"/>
                  <a:pt x="722348" y="4144421"/>
                </a:cubicBezTo>
                <a:close/>
                <a:moveTo>
                  <a:pt x="2969660" y="4064161"/>
                </a:moveTo>
                <a:lnTo>
                  <a:pt x="2969660" y="4084225"/>
                </a:lnTo>
                <a:cubicBezTo>
                  <a:pt x="2969660" y="4084225"/>
                  <a:pt x="2976347" y="4084225"/>
                  <a:pt x="2989724" y="4084225"/>
                </a:cubicBezTo>
                <a:close/>
                <a:moveTo>
                  <a:pt x="2528223" y="4064161"/>
                </a:moveTo>
                <a:cubicBezTo>
                  <a:pt x="2528223" y="4064161"/>
                  <a:pt x="2528223" y="4070848"/>
                  <a:pt x="2528223" y="4084225"/>
                </a:cubicBezTo>
                <a:cubicBezTo>
                  <a:pt x="2541601" y="4084225"/>
                  <a:pt x="2548288" y="4077536"/>
                  <a:pt x="2548288" y="4064161"/>
                </a:cubicBezTo>
                <a:cubicBezTo>
                  <a:pt x="2534911" y="4064161"/>
                  <a:pt x="2528223" y="4064161"/>
                  <a:pt x="2528223" y="4064161"/>
                </a:cubicBezTo>
                <a:close/>
                <a:moveTo>
                  <a:pt x="622022" y="4064161"/>
                </a:moveTo>
                <a:cubicBezTo>
                  <a:pt x="622022" y="4064161"/>
                  <a:pt x="622022" y="4070848"/>
                  <a:pt x="622022" y="4084225"/>
                </a:cubicBezTo>
                <a:lnTo>
                  <a:pt x="601958" y="4084225"/>
                </a:lnTo>
                <a:close/>
                <a:moveTo>
                  <a:pt x="3009791" y="4003963"/>
                </a:moveTo>
                <a:cubicBezTo>
                  <a:pt x="3009791" y="4017340"/>
                  <a:pt x="3013135" y="4024030"/>
                  <a:pt x="3019822" y="4024030"/>
                </a:cubicBezTo>
                <a:cubicBezTo>
                  <a:pt x="3026514" y="4024030"/>
                  <a:pt x="3036543" y="4024030"/>
                  <a:pt x="3049919" y="4024030"/>
                </a:cubicBezTo>
                <a:close/>
                <a:moveTo>
                  <a:pt x="2769007" y="3963835"/>
                </a:moveTo>
                <a:cubicBezTo>
                  <a:pt x="2688746" y="4084225"/>
                  <a:pt x="2635239" y="4144421"/>
                  <a:pt x="2608483" y="4144421"/>
                </a:cubicBezTo>
                <a:lnTo>
                  <a:pt x="2588421" y="4144421"/>
                </a:lnTo>
                <a:cubicBezTo>
                  <a:pt x="2588421" y="4157799"/>
                  <a:pt x="2595106" y="4164489"/>
                  <a:pt x="2608483" y="4164489"/>
                </a:cubicBezTo>
                <a:cubicBezTo>
                  <a:pt x="2608483" y="4164489"/>
                  <a:pt x="2605139" y="4164489"/>
                  <a:pt x="2598454" y="4164489"/>
                </a:cubicBezTo>
                <a:cubicBezTo>
                  <a:pt x="2591762" y="4164489"/>
                  <a:pt x="2588421" y="4171175"/>
                  <a:pt x="2588421" y="4184552"/>
                </a:cubicBezTo>
                <a:cubicBezTo>
                  <a:pt x="2588421" y="4184552"/>
                  <a:pt x="2581733" y="4184552"/>
                  <a:pt x="2568352" y="4184552"/>
                </a:cubicBezTo>
                <a:lnTo>
                  <a:pt x="2548288" y="4224684"/>
                </a:lnTo>
                <a:lnTo>
                  <a:pt x="2568352" y="4204617"/>
                </a:lnTo>
                <a:cubicBezTo>
                  <a:pt x="2581733" y="4204617"/>
                  <a:pt x="2591762" y="4197931"/>
                  <a:pt x="2598454" y="4184552"/>
                </a:cubicBezTo>
                <a:cubicBezTo>
                  <a:pt x="2605139" y="4171175"/>
                  <a:pt x="2608483" y="4164489"/>
                  <a:pt x="2608483" y="4164489"/>
                </a:cubicBezTo>
                <a:cubicBezTo>
                  <a:pt x="2608483" y="4164489"/>
                  <a:pt x="2618519" y="4154454"/>
                  <a:pt x="2638585" y="4134391"/>
                </a:cubicBezTo>
                <a:cubicBezTo>
                  <a:pt x="2658649" y="4114323"/>
                  <a:pt x="2682058" y="4090915"/>
                  <a:pt x="2708812" y="4064161"/>
                </a:cubicBezTo>
                <a:cubicBezTo>
                  <a:pt x="2762317" y="3997276"/>
                  <a:pt x="2782387" y="3963835"/>
                  <a:pt x="2769007" y="3963835"/>
                </a:cubicBezTo>
                <a:close/>
                <a:moveTo>
                  <a:pt x="3069989" y="3923704"/>
                </a:moveTo>
                <a:cubicBezTo>
                  <a:pt x="3069989" y="3923704"/>
                  <a:pt x="3066640" y="3927047"/>
                  <a:pt x="3059955" y="3933735"/>
                </a:cubicBezTo>
                <a:cubicBezTo>
                  <a:pt x="3053268" y="3940425"/>
                  <a:pt x="3049919" y="3943768"/>
                  <a:pt x="3049919" y="3943768"/>
                </a:cubicBezTo>
                <a:lnTo>
                  <a:pt x="3090053" y="3943768"/>
                </a:lnTo>
                <a:cubicBezTo>
                  <a:pt x="3103430" y="3930391"/>
                  <a:pt x="3096742" y="3923704"/>
                  <a:pt x="3069989" y="3923704"/>
                </a:cubicBezTo>
                <a:close/>
                <a:moveTo>
                  <a:pt x="2658649" y="3903637"/>
                </a:moveTo>
                <a:cubicBezTo>
                  <a:pt x="2651961" y="3903637"/>
                  <a:pt x="2648616" y="3910327"/>
                  <a:pt x="2648616" y="3923704"/>
                </a:cubicBezTo>
                <a:lnTo>
                  <a:pt x="2668681" y="3923704"/>
                </a:lnTo>
                <a:cubicBezTo>
                  <a:pt x="2682058" y="3910327"/>
                  <a:pt x="2685402" y="3903637"/>
                  <a:pt x="2678714" y="3903637"/>
                </a:cubicBezTo>
                <a:cubicBezTo>
                  <a:pt x="2672025" y="3903637"/>
                  <a:pt x="2665337" y="3903637"/>
                  <a:pt x="2658649" y="3903637"/>
                </a:cubicBezTo>
                <a:close/>
                <a:moveTo>
                  <a:pt x="3049919" y="3863508"/>
                </a:moveTo>
                <a:lnTo>
                  <a:pt x="2989724" y="3963835"/>
                </a:lnTo>
                <a:lnTo>
                  <a:pt x="3049919" y="3903637"/>
                </a:lnTo>
                <a:close/>
                <a:moveTo>
                  <a:pt x="2829205" y="3863508"/>
                </a:moveTo>
                <a:lnTo>
                  <a:pt x="2789071" y="3923704"/>
                </a:lnTo>
                <a:cubicBezTo>
                  <a:pt x="2802449" y="3923704"/>
                  <a:pt x="2829205" y="3903637"/>
                  <a:pt x="2869335" y="3863508"/>
                </a:cubicBezTo>
                <a:close/>
                <a:moveTo>
                  <a:pt x="2969660" y="3803311"/>
                </a:moveTo>
                <a:cubicBezTo>
                  <a:pt x="2969660" y="3803311"/>
                  <a:pt x="2962970" y="3813344"/>
                  <a:pt x="2949593" y="3833408"/>
                </a:cubicBezTo>
                <a:cubicBezTo>
                  <a:pt x="2936217" y="3853476"/>
                  <a:pt x="2922842" y="3870196"/>
                  <a:pt x="2909465" y="3883574"/>
                </a:cubicBezTo>
                <a:lnTo>
                  <a:pt x="2929529" y="3883574"/>
                </a:lnTo>
                <a:cubicBezTo>
                  <a:pt x="2969660" y="3830065"/>
                  <a:pt x="2986381" y="3803311"/>
                  <a:pt x="2979693" y="3803311"/>
                </a:cubicBezTo>
                <a:cubicBezTo>
                  <a:pt x="2973004" y="3803311"/>
                  <a:pt x="2969660" y="3803311"/>
                  <a:pt x="2969660" y="3803311"/>
                </a:cubicBezTo>
                <a:close/>
                <a:moveTo>
                  <a:pt x="2789071" y="3763182"/>
                </a:moveTo>
                <a:lnTo>
                  <a:pt x="2748941" y="3803311"/>
                </a:lnTo>
                <a:cubicBezTo>
                  <a:pt x="2708812" y="3843442"/>
                  <a:pt x="2695435" y="3863508"/>
                  <a:pt x="2708812" y="3863508"/>
                </a:cubicBezTo>
                <a:cubicBezTo>
                  <a:pt x="2708812" y="3863508"/>
                  <a:pt x="2712156" y="3860165"/>
                  <a:pt x="2718843" y="3853476"/>
                </a:cubicBezTo>
                <a:cubicBezTo>
                  <a:pt x="2725533" y="3846786"/>
                  <a:pt x="2735563" y="3836754"/>
                  <a:pt x="2748941" y="3823378"/>
                </a:cubicBezTo>
                <a:close/>
                <a:moveTo>
                  <a:pt x="3471292" y="3723051"/>
                </a:moveTo>
                <a:cubicBezTo>
                  <a:pt x="3457915" y="3723051"/>
                  <a:pt x="3451228" y="3726395"/>
                  <a:pt x="3451228" y="3733082"/>
                </a:cubicBezTo>
                <a:cubicBezTo>
                  <a:pt x="3451228" y="3739772"/>
                  <a:pt x="3457915" y="3743115"/>
                  <a:pt x="3471292" y="3743115"/>
                </a:cubicBezTo>
                <a:cubicBezTo>
                  <a:pt x="3484669" y="3729738"/>
                  <a:pt x="3484669" y="3723051"/>
                  <a:pt x="3471292" y="3723051"/>
                </a:cubicBezTo>
                <a:close/>
                <a:moveTo>
                  <a:pt x="3511424" y="3622725"/>
                </a:moveTo>
                <a:cubicBezTo>
                  <a:pt x="3511424" y="3636099"/>
                  <a:pt x="3511424" y="3649480"/>
                  <a:pt x="3511424" y="3662856"/>
                </a:cubicBezTo>
                <a:lnTo>
                  <a:pt x="3511424" y="3682920"/>
                </a:lnTo>
                <a:cubicBezTo>
                  <a:pt x="3524801" y="3656166"/>
                  <a:pt x="3531488" y="3636099"/>
                  <a:pt x="3531488" y="3622725"/>
                </a:cubicBezTo>
                <a:close/>
                <a:moveTo>
                  <a:pt x="3069989" y="3502331"/>
                </a:moveTo>
                <a:lnTo>
                  <a:pt x="3029855" y="3522398"/>
                </a:lnTo>
                <a:cubicBezTo>
                  <a:pt x="2949593" y="3629412"/>
                  <a:pt x="2909465" y="3689610"/>
                  <a:pt x="2909465" y="3702984"/>
                </a:cubicBezTo>
                <a:cubicBezTo>
                  <a:pt x="2909465" y="3729738"/>
                  <a:pt x="2936217" y="3702984"/>
                  <a:pt x="2989724" y="3622725"/>
                </a:cubicBezTo>
                <a:cubicBezTo>
                  <a:pt x="3029855" y="3569217"/>
                  <a:pt x="3049919" y="3542463"/>
                  <a:pt x="3049919" y="3542463"/>
                </a:cubicBezTo>
                <a:lnTo>
                  <a:pt x="3049919" y="3522398"/>
                </a:lnTo>
                <a:cubicBezTo>
                  <a:pt x="3063299" y="3509021"/>
                  <a:pt x="3069989" y="3502331"/>
                  <a:pt x="3069989" y="3502331"/>
                </a:cubicBezTo>
                <a:close/>
                <a:moveTo>
                  <a:pt x="902937" y="3482267"/>
                </a:moveTo>
                <a:cubicBezTo>
                  <a:pt x="849429" y="3535773"/>
                  <a:pt x="802611" y="3562527"/>
                  <a:pt x="762479" y="3562527"/>
                </a:cubicBezTo>
                <a:lnTo>
                  <a:pt x="782547" y="3542463"/>
                </a:lnTo>
                <a:cubicBezTo>
                  <a:pt x="809298" y="3529085"/>
                  <a:pt x="836051" y="3515708"/>
                  <a:pt x="862806" y="3502331"/>
                </a:cubicBezTo>
                <a:close/>
                <a:moveTo>
                  <a:pt x="963133" y="3422072"/>
                </a:moveTo>
                <a:cubicBezTo>
                  <a:pt x="963133" y="3435446"/>
                  <a:pt x="963133" y="3442136"/>
                  <a:pt x="963133" y="3442136"/>
                </a:cubicBezTo>
                <a:lnTo>
                  <a:pt x="943067" y="3442136"/>
                </a:lnTo>
                <a:cubicBezTo>
                  <a:pt x="943067" y="3428759"/>
                  <a:pt x="949754" y="3422072"/>
                  <a:pt x="963133" y="3422072"/>
                </a:cubicBezTo>
                <a:close/>
                <a:moveTo>
                  <a:pt x="1103590" y="3301679"/>
                </a:moveTo>
                <a:lnTo>
                  <a:pt x="1083526" y="3321746"/>
                </a:lnTo>
                <a:cubicBezTo>
                  <a:pt x="1043395" y="3348500"/>
                  <a:pt x="1023328" y="3361874"/>
                  <a:pt x="1023328" y="3361874"/>
                </a:cubicBezTo>
                <a:close/>
                <a:moveTo>
                  <a:pt x="1344373" y="3060895"/>
                </a:moveTo>
                <a:lnTo>
                  <a:pt x="1284179" y="3141157"/>
                </a:lnTo>
                <a:lnTo>
                  <a:pt x="1344373" y="3101026"/>
                </a:lnTo>
                <a:close/>
                <a:moveTo>
                  <a:pt x="1163784" y="2880309"/>
                </a:moveTo>
                <a:cubicBezTo>
                  <a:pt x="1150407" y="2880309"/>
                  <a:pt x="1143720" y="2886996"/>
                  <a:pt x="1143720" y="2900374"/>
                </a:cubicBezTo>
                <a:cubicBezTo>
                  <a:pt x="1143720" y="2900374"/>
                  <a:pt x="1150407" y="2897030"/>
                  <a:pt x="1163784" y="2890340"/>
                </a:cubicBezTo>
                <a:cubicBezTo>
                  <a:pt x="1177162" y="2883653"/>
                  <a:pt x="1183850" y="2880309"/>
                  <a:pt x="1183850" y="2880309"/>
                </a:cubicBezTo>
                <a:cubicBezTo>
                  <a:pt x="1183850" y="2880309"/>
                  <a:pt x="1177162" y="2880309"/>
                  <a:pt x="1163784" y="2880309"/>
                </a:cubicBezTo>
                <a:close/>
                <a:moveTo>
                  <a:pt x="9731662" y="2840178"/>
                </a:moveTo>
                <a:cubicBezTo>
                  <a:pt x="9718285" y="2840178"/>
                  <a:pt x="9711597" y="2853555"/>
                  <a:pt x="9711597" y="2880309"/>
                </a:cubicBezTo>
                <a:cubicBezTo>
                  <a:pt x="9724974" y="2880309"/>
                  <a:pt x="9731662" y="2880309"/>
                  <a:pt x="9731662" y="2880309"/>
                </a:cubicBezTo>
                <a:cubicBezTo>
                  <a:pt x="9731662" y="2880309"/>
                  <a:pt x="9731662" y="2873619"/>
                  <a:pt x="9731662" y="2860242"/>
                </a:cubicBezTo>
                <a:cubicBezTo>
                  <a:pt x="9731662" y="2846868"/>
                  <a:pt x="9731662" y="2840178"/>
                  <a:pt x="9731662" y="2840178"/>
                </a:cubicBezTo>
                <a:close/>
                <a:moveTo>
                  <a:pt x="9751729" y="2800047"/>
                </a:moveTo>
                <a:cubicBezTo>
                  <a:pt x="9751729" y="2800047"/>
                  <a:pt x="9751729" y="2806737"/>
                  <a:pt x="9751729" y="2820111"/>
                </a:cubicBezTo>
                <a:lnTo>
                  <a:pt x="9771793" y="2820111"/>
                </a:lnTo>
                <a:cubicBezTo>
                  <a:pt x="9771793" y="2806737"/>
                  <a:pt x="9771793" y="2800047"/>
                  <a:pt x="9771793" y="2800047"/>
                </a:cubicBezTo>
                <a:cubicBezTo>
                  <a:pt x="9771793" y="2800047"/>
                  <a:pt x="9765106" y="2800047"/>
                  <a:pt x="9751729" y="2800047"/>
                </a:cubicBezTo>
                <a:close/>
                <a:moveTo>
                  <a:pt x="902937" y="2599394"/>
                </a:moveTo>
                <a:cubicBezTo>
                  <a:pt x="889559" y="2612771"/>
                  <a:pt x="882870" y="2619459"/>
                  <a:pt x="882870" y="2619459"/>
                </a:cubicBezTo>
                <a:lnTo>
                  <a:pt x="862806" y="2659590"/>
                </a:lnTo>
                <a:cubicBezTo>
                  <a:pt x="876183" y="2672967"/>
                  <a:pt x="896246" y="2666279"/>
                  <a:pt x="923001" y="2639525"/>
                </a:cubicBezTo>
                <a:close/>
                <a:moveTo>
                  <a:pt x="943067" y="2559263"/>
                </a:moveTo>
                <a:cubicBezTo>
                  <a:pt x="943067" y="2559263"/>
                  <a:pt x="939725" y="2562608"/>
                  <a:pt x="933034" y="2569298"/>
                </a:cubicBezTo>
                <a:cubicBezTo>
                  <a:pt x="926345" y="2575987"/>
                  <a:pt x="923001" y="2579330"/>
                  <a:pt x="923001" y="2579330"/>
                </a:cubicBezTo>
                <a:cubicBezTo>
                  <a:pt x="936378" y="2579330"/>
                  <a:pt x="943067" y="2579330"/>
                  <a:pt x="943067" y="2579330"/>
                </a:cubicBezTo>
                <a:cubicBezTo>
                  <a:pt x="943067" y="2579330"/>
                  <a:pt x="943067" y="2572640"/>
                  <a:pt x="943067" y="2559263"/>
                </a:cubicBezTo>
                <a:close/>
                <a:moveTo>
                  <a:pt x="1003264" y="2479004"/>
                </a:moveTo>
                <a:cubicBezTo>
                  <a:pt x="989884" y="2479004"/>
                  <a:pt x="983197" y="2482347"/>
                  <a:pt x="983197" y="2489034"/>
                </a:cubicBezTo>
                <a:cubicBezTo>
                  <a:pt x="983197" y="2495724"/>
                  <a:pt x="989884" y="2499068"/>
                  <a:pt x="1003264" y="2499068"/>
                </a:cubicBezTo>
                <a:cubicBezTo>
                  <a:pt x="1003264" y="2499068"/>
                  <a:pt x="1003264" y="2492379"/>
                  <a:pt x="1003264" y="2479004"/>
                </a:cubicBezTo>
                <a:close/>
                <a:moveTo>
                  <a:pt x="762479" y="2458937"/>
                </a:moveTo>
                <a:lnTo>
                  <a:pt x="762479" y="2479004"/>
                </a:lnTo>
                <a:lnTo>
                  <a:pt x="742412" y="2479004"/>
                </a:lnTo>
                <a:cubicBezTo>
                  <a:pt x="742412" y="2465627"/>
                  <a:pt x="749101" y="2458937"/>
                  <a:pt x="762479" y="2458937"/>
                </a:cubicBezTo>
                <a:close/>
                <a:moveTo>
                  <a:pt x="682218" y="2258285"/>
                </a:moveTo>
                <a:lnTo>
                  <a:pt x="722348" y="2258285"/>
                </a:lnTo>
                <a:cubicBezTo>
                  <a:pt x="695595" y="2271661"/>
                  <a:pt x="682218" y="2278348"/>
                  <a:pt x="682218" y="2278348"/>
                </a:cubicBezTo>
                <a:cubicBezTo>
                  <a:pt x="682218" y="2305106"/>
                  <a:pt x="668840" y="2318479"/>
                  <a:pt x="642089" y="2318479"/>
                </a:cubicBezTo>
                <a:lnTo>
                  <a:pt x="642089" y="2298416"/>
                </a:lnTo>
                <a:cubicBezTo>
                  <a:pt x="655466" y="2298416"/>
                  <a:pt x="655466" y="2291725"/>
                  <a:pt x="642089" y="2278348"/>
                </a:cubicBezTo>
                <a:close/>
                <a:moveTo>
                  <a:pt x="762479" y="2228189"/>
                </a:moveTo>
                <a:cubicBezTo>
                  <a:pt x="769170" y="2228189"/>
                  <a:pt x="775856" y="2231533"/>
                  <a:pt x="782547" y="2238220"/>
                </a:cubicBezTo>
                <a:lnTo>
                  <a:pt x="762479" y="2238220"/>
                </a:lnTo>
                <a:lnTo>
                  <a:pt x="742412" y="2238220"/>
                </a:lnTo>
                <a:cubicBezTo>
                  <a:pt x="749101" y="2231533"/>
                  <a:pt x="755792" y="2228189"/>
                  <a:pt x="762479" y="2228189"/>
                </a:cubicBezTo>
                <a:close/>
                <a:moveTo>
                  <a:pt x="1023328" y="2157958"/>
                </a:moveTo>
                <a:cubicBezTo>
                  <a:pt x="1023328" y="2157958"/>
                  <a:pt x="1019984" y="2161301"/>
                  <a:pt x="1013297" y="2167991"/>
                </a:cubicBezTo>
                <a:cubicBezTo>
                  <a:pt x="1006607" y="2174678"/>
                  <a:pt x="1009951" y="2178022"/>
                  <a:pt x="1023328" y="2178022"/>
                </a:cubicBezTo>
                <a:cubicBezTo>
                  <a:pt x="1036704" y="2178022"/>
                  <a:pt x="1043395" y="2178022"/>
                  <a:pt x="1043395" y="2178022"/>
                </a:cubicBezTo>
                <a:cubicBezTo>
                  <a:pt x="1043395" y="2164648"/>
                  <a:pt x="1036704" y="2157958"/>
                  <a:pt x="1023328" y="2157958"/>
                </a:cubicBezTo>
                <a:close/>
                <a:moveTo>
                  <a:pt x="9490880" y="2117827"/>
                </a:moveTo>
                <a:cubicBezTo>
                  <a:pt x="9490880" y="2117827"/>
                  <a:pt x="9487534" y="2124516"/>
                  <a:pt x="9480847" y="2137894"/>
                </a:cubicBezTo>
                <a:cubicBezTo>
                  <a:pt x="9474157" y="2151268"/>
                  <a:pt x="9474157" y="2157958"/>
                  <a:pt x="9480847" y="2157958"/>
                </a:cubicBezTo>
                <a:cubicBezTo>
                  <a:pt x="9487534" y="2157958"/>
                  <a:pt x="9490880" y="2151268"/>
                  <a:pt x="9490880" y="2137894"/>
                </a:cubicBezTo>
                <a:cubicBezTo>
                  <a:pt x="9490880" y="2124516"/>
                  <a:pt x="9490880" y="2117827"/>
                  <a:pt x="9490880" y="2117827"/>
                </a:cubicBezTo>
                <a:close/>
                <a:moveTo>
                  <a:pt x="9510945" y="2097763"/>
                </a:moveTo>
                <a:cubicBezTo>
                  <a:pt x="9510945" y="2111140"/>
                  <a:pt x="9517632" y="2117827"/>
                  <a:pt x="9531009" y="2117827"/>
                </a:cubicBezTo>
                <a:lnTo>
                  <a:pt x="9531009" y="2097763"/>
                </a:lnTo>
                <a:cubicBezTo>
                  <a:pt x="9531009" y="2097763"/>
                  <a:pt x="9527665" y="2097763"/>
                  <a:pt x="9520978" y="2097763"/>
                </a:cubicBezTo>
                <a:cubicBezTo>
                  <a:pt x="9514288" y="2097763"/>
                  <a:pt x="9510945" y="2097763"/>
                  <a:pt x="9510945" y="2097763"/>
                </a:cubicBezTo>
                <a:close/>
                <a:moveTo>
                  <a:pt x="923001" y="2077696"/>
                </a:moveTo>
                <a:lnTo>
                  <a:pt x="923001" y="2097763"/>
                </a:lnTo>
                <a:cubicBezTo>
                  <a:pt x="936378" y="2097763"/>
                  <a:pt x="943067" y="2091073"/>
                  <a:pt x="943067" y="2077696"/>
                </a:cubicBezTo>
                <a:cubicBezTo>
                  <a:pt x="929690" y="2077696"/>
                  <a:pt x="923001" y="2077696"/>
                  <a:pt x="923001" y="2077696"/>
                </a:cubicBezTo>
                <a:close/>
                <a:moveTo>
                  <a:pt x="9791860" y="2017500"/>
                </a:moveTo>
                <a:lnTo>
                  <a:pt x="9771793" y="2037567"/>
                </a:lnTo>
                <a:cubicBezTo>
                  <a:pt x="9771793" y="2037567"/>
                  <a:pt x="9778483" y="2037567"/>
                  <a:pt x="9791860" y="2037567"/>
                </a:cubicBezTo>
                <a:cubicBezTo>
                  <a:pt x="9805237" y="2037567"/>
                  <a:pt x="9811924" y="2037567"/>
                  <a:pt x="9811924" y="2037567"/>
                </a:cubicBezTo>
                <a:close/>
                <a:moveTo>
                  <a:pt x="9751729" y="1957305"/>
                </a:moveTo>
                <a:lnTo>
                  <a:pt x="9731662" y="1977369"/>
                </a:lnTo>
                <a:cubicBezTo>
                  <a:pt x="9731662" y="1977369"/>
                  <a:pt x="9724974" y="1984059"/>
                  <a:pt x="9711597" y="1997436"/>
                </a:cubicBezTo>
                <a:cubicBezTo>
                  <a:pt x="9698220" y="2010813"/>
                  <a:pt x="9691533" y="2017500"/>
                  <a:pt x="9691533" y="2017500"/>
                </a:cubicBezTo>
                <a:cubicBezTo>
                  <a:pt x="9691533" y="2017500"/>
                  <a:pt x="9688187" y="2020844"/>
                  <a:pt x="9681500" y="2027534"/>
                </a:cubicBezTo>
                <a:cubicBezTo>
                  <a:pt x="9674813" y="2034224"/>
                  <a:pt x="9671466" y="2044254"/>
                  <a:pt x="9671466" y="2057631"/>
                </a:cubicBezTo>
                <a:lnTo>
                  <a:pt x="9711597" y="2017500"/>
                </a:lnTo>
                <a:cubicBezTo>
                  <a:pt x="9724974" y="2004123"/>
                  <a:pt x="9735008" y="1990746"/>
                  <a:pt x="9741695" y="1977369"/>
                </a:cubicBezTo>
                <a:cubicBezTo>
                  <a:pt x="9748382" y="1963995"/>
                  <a:pt x="9751729" y="1957305"/>
                  <a:pt x="9751729" y="1957305"/>
                </a:cubicBezTo>
                <a:close/>
                <a:moveTo>
                  <a:pt x="953098" y="1937241"/>
                </a:moveTo>
                <a:cubicBezTo>
                  <a:pt x="946412" y="1937241"/>
                  <a:pt x="936378" y="1943928"/>
                  <a:pt x="923001" y="1957305"/>
                </a:cubicBezTo>
                <a:cubicBezTo>
                  <a:pt x="936378" y="1957305"/>
                  <a:pt x="943067" y="1957305"/>
                  <a:pt x="943067" y="1957305"/>
                </a:cubicBezTo>
                <a:cubicBezTo>
                  <a:pt x="956445" y="1957305"/>
                  <a:pt x="963133" y="1953961"/>
                  <a:pt x="963133" y="1947272"/>
                </a:cubicBezTo>
                <a:cubicBezTo>
                  <a:pt x="963133" y="1940584"/>
                  <a:pt x="959789" y="1937241"/>
                  <a:pt x="953098" y="1937241"/>
                </a:cubicBezTo>
                <a:close/>
                <a:moveTo>
                  <a:pt x="9731662" y="1917174"/>
                </a:moveTo>
                <a:cubicBezTo>
                  <a:pt x="9731662" y="1930551"/>
                  <a:pt x="9731662" y="1937241"/>
                  <a:pt x="9731662" y="1937241"/>
                </a:cubicBezTo>
                <a:cubicBezTo>
                  <a:pt x="9731662" y="1923864"/>
                  <a:pt x="9738351" y="1917174"/>
                  <a:pt x="9751729" y="1917174"/>
                </a:cubicBezTo>
                <a:cubicBezTo>
                  <a:pt x="9751729" y="1917174"/>
                  <a:pt x="9745039" y="1917174"/>
                  <a:pt x="9731662" y="1917174"/>
                </a:cubicBezTo>
                <a:close/>
                <a:moveTo>
                  <a:pt x="10087821" y="1826881"/>
                </a:moveTo>
                <a:cubicBezTo>
                  <a:pt x="10084477" y="1826881"/>
                  <a:pt x="10079462" y="1830225"/>
                  <a:pt x="10072772" y="1836914"/>
                </a:cubicBezTo>
                <a:cubicBezTo>
                  <a:pt x="10086149" y="1836914"/>
                  <a:pt x="10092839" y="1836914"/>
                  <a:pt x="10092839" y="1836914"/>
                </a:cubicBezTo>
                <a:cubicBezTo>
                  <a:pt x="10092839" y="1830225"/>
                  <a:pt x="10091167" y="1826881"/>
                  <a:pt x="10087821" y="1826881"/>
                </a:cubicBezTo>
                <a:close/>
                <a:moveTo>
                  <a:pt x="9811924" y="1816847"/>
                </a:moveTo>
                <a:cubicBezTo>
                  <a:pt x="9811924" y="1830225"/>
                  <a:pt x="9811924" y="1836914"/>
                  <a:pt x="9811924" y="1836914"/>
                </a:cubicBezTo>
                <a:cubicBezTo>
                  <a:pt x="9811924" y="1836914"/>
                  <a:pt x="9815267" y="1836914"/>
                  <a:pt x="9821957" y="1836914"/>
                </a:cubicBezTo>
                <a:cubicBezTo>
                  <a:pt x="9828644" y="1836914"/>
                  <a:pt x="9831991" y="1836914"/>
                  <a:pt x="9831991" y="1836914"/>
                </a:cubicBezTo>
                <a:cubicBezTo>
                  <a:pt x="9831991" y="1823537"/>
                  <a:pt x="9825301" y="1816847"/>
                  <a:pt x="9811924" y="1816847"/>
                </a:cubicBezTo>
                <a:close/>
                <a:moveTo>
                  <a:pt x="1043395" y="1816847"/>
                </a:moveTo>
                <a:cubicBezTo>
                  <a:pt x="1043395" y="1816847"/>
                  <a:pt x="1043395" y="1823537"/>
                  <a:pt x="1043395" y="1836914"/>
                </a:cubicBezTo>
                <a:cubicBezTo>
                  <a:pt x="1056768" y="1836914"/>
                  <a:pt x="1063459" y="1833568"/>
                  <a:pt x="1063459" y="1826881"/>
                </a:cubicBezTo>
                <a:cubicBezTo>
                  <a:pt x="1063459" y="1820191"/>
                  <a:pt x="1056768" y="1816847"/>
                  <a:pt x="1043395" y="1816847"/>
                </a:cubicBezTo>
                <a:close/>
                <a:moveTo>
                  <a:pt x="10112903" y="1776716"/>
                </a:moveTo>
                <a:cubicBezTo>
                  <a:pt x="10112903" y="1776716"/>
                  <a:pt x="10112903" y="1783406"/>
                  <a:pt x="10112903" y="1796783"/>
                </a:cubicBezTo>
                <a:cubicBezTo>
                  <a:pt x="10112903" y="1796783"/>
                  <a:pt x="10116249" y="1793440"/>
                  <a:pt x="10122936" y="1786750"/>
                </a:cubicBezTo>
                <a:cubicBezTo>
                  <a:pt x="10129624" y="1780063"/>
                  <a:pt x="10126280" y="1776716"/>
                  <a:pt x="10112903" y="1776716"/>
                </a:cubicBezTo>
                <a:close/>
                <a:moveTo>
                  <a:pt x="842742" y="1776716"/>
                </a:moveTo>
                <a:lnTo>
                  <a:pt x="822675" y="1796783"/>
                </a:lnTo>
                <a:cubicBezTo>
                  <a:pt x="795918" y="1810160"/>
                  <a:pt x="775856" y="1810160"/>
                  <a:pt x="762479" y="1796783"/>
                </a:cubicBezTo>
                <a:close/>
                <a:moveTo>
                  <a:pt x="9811924" y="1756652"/>
                </a:moveTo>
                <a:cubicBezTo>
                  <a:pt x="9798547" y="1756652"/>
                  <a:pt x="9791860" y="1763342"/>
                  <a:pt x="9791860" y="1776716"/>
                </a:cubicBezTo>
                <a:cubicBezTo>
                  <a:pt x="9805237" y="1790096"/>
                  <a:pt x="9818611" y="1783406"/>
                  <a:pt x="9831991" y="1756652"/>
                </a:cubicBezTo>
                <a:close/>
                <a:moveTo>
                  <a:pt x="9869611" y="1744111"/>
                </a:moveTo>
                <a:cubicBezTo>
                  <a:pt x="9864596" y="1745783"/>
                  <a:pt x="9858742" y="1749965"/>
                  <a:pt x="9852055" y="1756652"/>
                </a:cubicBezTo>
                <a:cubicBezTo>
                  <a:pt x="9865432" y="1770029"/>
                  <a:pt x="9875465" y="1776716"/>
                  <a:pt x="9882153" y="1776716"/>
                </a:cubicBezTo>
                <a:cubicBezTo>
                  <a:pt x="9888840" y="1776716"/>
                  <a:pt x="9892186" y="1773373"/>
                  <a:pt x="9892186" y="1766686"/>
                </a:cubicBezTo>
                <a:cubicBezTo>
                  <a:pt x="9892186" y="1759998"/>
                  <a:pt x="9888840" y="1753309"/>
                  <a:pt x="9882153" y="1746619"/>
                </a:cubicBezTo>
                <a:cubicBezTo>
                  <a:pt x="9878809" y="1743275"/>
                  <a:pt x="9874629" y="1742439"/>
                  <a:pt x="9869611" y="1744111"/>
                </a:cubicBezTo>
                <a:close/>
                <a:moveTo>
                  <a:pt x="10112903" y="1656326"/>
                </a:moveTo>
                <a:lnTo>
                  <a:pt x="9972445" y="1816847"/>
                </a:lnTo>
                <a:cubicBezTo>
                  <a:pt x="9972445" y="1830225"/>
                  <a:pt x="9999200" y="1810160"/>
                  <a:pt x="10052708" y="1756652"/>
                </a:cubicBezTo>
                <a:cubicBezTo>
                  <a:pt x="10092839" y="1703144"/>
                  <a:pt x="10112903" y="1669703"/>
                  <a:pt x="10112903" y="1656326"/>
                </a:cubicBezTo>
                <a:close/>
                <a:moveTo>
                  <a:pt x="1545026" y="1656326"/>
                </a:moveTo>
                <a:cubicBezTo>
                  <a:pt x="1531650" y="1656326"/>
                  <a:pt x="1524960" y="1663016"/>
                  <a:pt x="1524960" y="1676390"/>
                </a:cubicBezTo>
                <a:cubicBezTo>
                  <a:pt x="1524960" y="1676390"/>
                  <a:pt x="1524960" y="1683080"/>
                  <a:pt x="1524960" y="1696457"/>
                </a:cubicBezTo>
                <a:cubicBezTo>
                  <a:pt x="1538337" y="1683080"/>
                  <a:pt x="1545026" y="1676390"/>
                  <a:pt x="1545026" y="1676390"/>
                </a:cubicBezTo>
                <a:cubicBezTo>
                  <a:pt x="1545026" y="1663016"/>
                  <a:pt x="1545026" y="1656326"/>
                  <a:pt x="1545026" y="1656326"/>
                </a:cubicBezTo>
                <a:close/>
                <a:moveTo>
                  <a:pt x="9729154" y="1641277"/>
                </a:moveTo>
                <a:cubicBezTo>
                  <a:pt x="9727482" y="1641277"/>
                  <a:pt x="9724974" y="1642949"/>
                  <a:pt x="9721631" y="1646292"/>
                </a:cubicBezTo>
                <a:cubicBezTo>
                  <a:pt x="9714941" y="1652982"/>
                  <a:pt x="9711597" y="1656326"/>
                  <a:pt x="9711597" y="1656326"/>
                </a:cubicBezTo>
                <a:lnTo>
                  <a:pt x="9711597" y="1676390"/>
                </a:lnTo>
                <a:cubicBezTo>
                  <a:pt x="9724974" y="1663016"/>
                  <a:pt x="9731662" y="1652982"/>
                  <a:pt x="9731662" y="1646292"/>
                </a:cubicBezTo>
                <a:cubicBezTo>
                  <a:pt x="9731662" y="1642949"/>
                  <a:pt x="9730826" y="1641277"/>
                  <a:pt x="9729154" y="1641277"/>
                </a:cubicBezTo>
                <a:close/>
                <a:moveTo>
                  <a:pt x="10454012" y="1576064"/>
                </a:moveTo>
                <a:cubicBezTo>
                  <a:pt x="10454012" y="1589443"/>
                  <a:pt x="10454012" y="1596131"/>
                  <a:pt x="10454012" y="1596131"/>
                </a:cubicBezTo>
                <a:lnTo>
                  <a:pt x="10474080" y="1576064"/>
                </a:lnTo>
                <a:cubicBezTo>
                  <a:pt x="10474080" y="1576064"/>
                  <a:pt x="10467388" y="1576064"/>
                  <a:pt x="10454012" y="1576064"/>
                </a:cubicBezTo>
                <a:close/>
                <a:moveTo>
                  <a:pt x="10253360" y="1576064"/>
                </a:moveTo>
                <a:cubicBezTo>
                  <a:pt x="10239983" y="1589443"/>
                  <a:pt x="10233296" y="1602818"/>
                  <a:pt x="10233296" y="1616195"/>
                </a:cubicBezTo>
                <a:lnTo>
                  <a:pt x="10253360" y="1596131"/>
                </a:lnTo>
                <a:cubicBezTo>
                  <a:pt x="10280112" y="1582754"/>
                  <a:pt x="10293492" y="1576064"/>
                  <a:pt x="10293492" y="1576064"/>
                </a:cubicBezTo>
                <a:close/>
                <a:moveTo>
                  <a:pt x="1665417" y="1535933"/>
                </a:moveTo>
                <a:lnTo>
                  <a:pt x="1665417" y="1555999"/>
                </a:lnTo>
                <a:cubicBezTo>
                  <a:pt x="1665417" y="1555999"/>
                  <a:pt x="1668764" y="1555999"/>
                  <a:pt x="1675449" y="1555999"/>
                </a:cubicBezTo>
                <a:cubicBezTo>
                  <a:pt x="1682137" y="1555999"/>
                  <a:pt x="1685484" y="1549312"/>
                  <a:pt x="1685484" y="1535933"/>
                </a:cubicBezTo>
                <a:cubicBezTo>
                  <a:pt x="1672104" y="1535933"/>
                  <a:pt x="1665417" y="1535933"/>
                  <a:pt x="1665417" y="1535933"/>
                </a:cubicBezTo>
                <a:close/>
                <a:moveTo>
                  <a:pt x="10012577" y="1515868"/>
                </a:moveTo>
                <a:cubicBezTo>
                  <a:pt x="10012577" y="1515868"/>
                  <a:pt x="10012577" y="1522558"/>
                  <a:pt x="10012577" y="1535933"/>
                </a:cubicBezTo>
                <a:cubicBezTo>
                  <a:pt x="10025954" y="1535933"/>
                  <a:pt x="10032643" y="1535933"/>
                  <a:pt x="10032643" y="1535933"/>
                </a:cubicBezTo>
                <a:cubicBezTo>
                  <a:pt x="10032643" y="1522558"/>
                  <a:pt x="10025954" y="1515868"/>
                  <a:pt x="10012577" y="1515868"/>
                </a:cubicBezTo>
                <a:close/>
                <a:moveTo>
                  <a:pt x="9751729" y="1515868"/>
                </a:moveTo>
                <a:lnTo>
                  <a:pt x="9771793" y="1535933"/>
                </a:lnTo>
                <a:cubicBezTo>
                  <a:pt x="9785170" y="1522558"/>
                  <a:pt x="9785170" y="1515868"/>
                  <a:pt x="9771793" y="1515868"/>
                </a:cubicBezTo>
                <a:cubicBezTo>
                  <a:pt x="9771793" y="1515868"/>
                  <a:pt x="9765106" y="1515868"/>
                  <a:pt x="9751729" y="1515868"/>
                </a:cubicBezTo>
                <a:close/>
                <a:moveTo>
                  <a:pt x="11055972" y="1495804"/>
                </a:moveTo>
                <a:cubicBezTo>
                  <a:pt x="11055972" y="1509181"/>
                  <a:pt x="11059316" y="1515868"/>
                  <a:pt x="11066004" y="1515868"/>
                </a:cubicBezTo>
                <a:cubicBezTo>
                  <a:pt x="11072692" y="1515868"/>
                  <a:pt x="11076036" y="1509181"/>
                  <a:pt x="11076036" y="1495804"/>
                </a:cubicBezTo>
                <a:close/>
                <a:moveTo>
                  <a:pt x="10313556" y="1495804"/>
                </a:moveTo>
                <a:cubicBezTo>
                  <a:pt x="10300180" y="1495804"/>
                  <a:pt x="10293492" y="1502491"/>
                  <a:pt x="10293492" y="1515868"/>
                </a:cubicBezTo>
                <a:cubicBezTo>
                  <a:pt x="10293492" y="1555999"/>
                  <a:pt x="10306868" y="1562689"/>
                  <a:pt x="10333624" y="1535933"/>
                </a:cubicBezTo>
                <a:cubicBezTo>
                  <a:pt x="10347000" y="1509181"/>
                  <a:pt x="10340308" y="1495804"/>
                  <a:pt x="10313556" y="1495804"/>
                </a:cubicBezTo>
                <a:close/>
                <a:moveTo>
                  <a:pt x="10544304" y="1475737"/>
                </a:moveTo>
                <a:cubicBezTo>
                  <a:pt x="10537620" y="1475737"/>
                  <a:pt x="10537620" y="1479084"/>
                  <a:pt x="10544304" y="1485771"/>
                </a:cubicBezTo>
                <a:cubicBezTo>
                  <a:pt x="10550996" y="1492461"/>
                  <a:pt x="10561028" y="1495804"/>
                  <a:pt x="10574404" y="1495804"/>
                </a:cubicBezTo>
                <a:cubicBezTo>
                  <a:pt x="10561028" y="1482427"/>
                  <a:pt x="10550996" y="1475737"/>
                  <a:pt x="10544304" y="1475737"/>
                </a:cubicBezTo>
                <a:close/>
                <a:moveTo>
                  <a:pt x="10413880" y="1455673"/>
                </a:moveTo>
                <a:cubicBezTo>
                  <a:pt x="10400504" y="1469050"/>
                  <a:pt x="10407196" y="1475737"/>
                  <a:pt x="10433948" y="1475737"/>
                </a:cubicBezTo>
                <a:cubicBezTo>
                  <a:pt x="10447324" y="1475737"/>
                  <a:pt x="10454012" y="1469050"/>
                  <a:pt x="10454012" y="1455673"/>
                </a:cubicBezTo>
                <a:close/>
                <a:moveTo>
                  <a:pt x="9912250" y="1455673"/>
                </a:moveTo>
                <a:cubicBezTo>
                  <a:pt x="9912250" y="1469050"/>
                  <a:pt x="9915596" y="1475737"/>
                  <a:pt x="9922284" y="1475737"/>
                </a:cubicBezTo>
                <a:cubicBezTo>
                  <a:pt x="9928971" y="1475737"/>
                  <a:pt x="9932317" y="1469050"/>
                  <a:pt x="9932317" y="1455673"/>
                </a:cubicBezTo>
                <a:close/>
                <a:moveTo>
                  <a:pt x="1464764" y="1455673"/>
                </a:moveTo>
                <a:cubicBezTo>
                  <a:pt x="1451387" y="1455673"/>
                  <a:pt x="1444700" y="1459017"/>
                  <a:pt x="1444700" y="1465707"/>
                </a:cubicBezTo>
                <a:cubicBezTo>
                  <a:pt x="1444700" y="1472394"/>
                  <a:pt x="1444700" y="1475737"/>
                  <a:pt x="1444700" y="1475737"/>
                </a:cubicBezTo>
                <a:cubicBezTo>
                  <a:pt x="1444700" y="1475737"/>
                  <a:pt x="1451387" y="1469050"/>
                  <a:pt x="1464764" y="1455673"/>
                </a:cubicBezTo>
                <a:close/>
                <a:moveTo>
                  <a:pt x="1023328" y="1455673"/>
                </a:moveTo>
                <a:cubicBezTo>
                  <a:pt x="996573" y="1455673"/>
                  <a:pt x="979853" y="1459017"/>
                  <a:pt x="973165" y="1465707"/>
                </a:cubicBezTo>
                <a:cubicBezTo>
                  <a:pt x="966476" y="1472394"/>
                  <a:pt x="976509" y="1482427"/>
                  <a:pt x="1003264" y="1495804"/>
                </a:cubicBezTo>
                <a:cubicBezTo>
                  <a:pt x="1043395" y="1495804"/>
                  <a:pt x="1063459" y="1495804"/>
                  <a:pt x="1063459" y="1495804"/>
                </a:cubicBezTo>
                <a:cubicBezTo>
                  <a:pt x="1076836" y="1482427"/>
                  <a:pt x="1083526" y="1475737"/>
                  <a:pt x="1083526" y="1475737"/>
                </a:cubicBezTo>
                <a:close/>
                <a:moveTo>
                  <a:pt x="1625285" y="1435606"/>
                </a:moveTo>
                <a:cubicBezTo>
                  <a:pt x="1598534" y="1448986"/>
                  <a:pt x="1591845" y="1462360"/>
                  <a:pt x="1605221" y="1475737"/>
                </a:cubicBezTo>
                <a:lnTo>
                  <a:pt x="1665417" y="1455673"/>
                </a:lnTo>
                <a:cubicBezTo>
                  <a:pt x="1665417" y="1442296"/>
                  <a:pt x="1652040" y="1435606"/>
                  <a:pt x="1625285" y="1435606"/>
                </a:cubicBezTo>
                <a:close/>
                <a:moveTo>
                  <a:pt x="10604504" y="1415542"/>
                </a:moveTo>
                <a:cubicBezTo>
                  <a:pt x="10597812" y="1415542"/>
                  <a:pt x="10594472" y="1418888"/>
                  <a:pt x="10594472" y="1425575"/>
                </a:cubicBezTo>
                <a:cubicBezTo>
                  <a:pt x="10594472" y="1432263"/>
                  <a:pt x="10601156" y="1435606"/>
                  <a:pt x="10614536" y="1435606"/>
                </a:cubicBezTo>
                <a:cubicBezTo>
                  <a:pt x="10614536" y="1422232"/>
                  <a:pt x="10611192" y="1415542"/>
                  <a:pt x="10604504" y="1415542"/>
                </a:cubicBezTo>
                <a:close/>
                <a:moveTo>
                  <a:pt x="11156296" y="1395478"/>
                </a:moveTo>
                <a:lnTo>
                  <a:pt x="11156296" y="1415542"/>
                </a:lnTo>
                <a:cubicBezTo>
                  <a:pt x="11156296" y="1415542"/>
                  <a:pt x="11162988" y="1415542"/>
                  <a:pt x="11176364" y="1415542"/>
                </a:cubicBezTo>
                <a:cubicBezTo>
                  <a:pt x="11176364" y="1415542"/>
                  <a:pt x="11169676" y="1408855"/>
                  <a:pt x="11156296" y="1395478"/>
                </a:cubicBezTo>
                <a:close/>
                <a:moveTo>
                  <a:pt x="1003264" y="1382937"/>
                </a:moveTo>
                <a:cubicBezTo>
                  <a:pt x="996573" y="1384608"/>
                  <a:pt x="989884" y="1388791"/>
                  <a:pt x="983197" y="1395478"/>
                </a:cubicBezTo>
                <a:lnTo>
                  <a:pt x="1003264" y="1415542"/>
                </a:lnTo>
                <a:cubicBezTo>
                  <a:pt x="1030017" y="1415542"/>
                  <a:pt x="1043395" y="1412198"/>
                  <a:pt x="1043395" y="1405509"/>
                </a:cubicBezTo>
                <a:cubicBezTo>
                  <a:pt x="1043395" y="1398821"/>
                  <a:pt x="1036704" y="1392134"/>
                  <a:pt x="1023328" y="1385444"/>
                </a:cubicBezTo>
                <a:cubicBezTo>
                  <a:pt x="1016640" y="1382101"/>
                  <a:pt x="1009951" y="1381265"/>
                  <a:pt x="1003264" y="1382937"/>
                </a:cubicBezTo>
                <a:close/>
                <a:moveTo>
                  <a:pt x="10514208" y="1375411"/>
                </a:moveTo>
                <a:lnTo>
                  <a:pt x="10494144" y="1395478"/>
                </a:lnTo>
                <a:lnTo>
                  <a:pt x="10514208" y="1395478"/>
                </a:lnTo>
                <a:cubicBezTo>
                  <a:pt x="10514208" y="1382101"/>
                  <a:pt x="10514208" y="1375411"/>
                  <a:pt x="10514208" y="1375411"/>
                </a:cubicBezTo>
                <a:close/>
                <a:moveTo>
                  <a:pt x="10213229" y="1375411"/>
                </a:moveTo>
                <a:cubicBezTo>
                  <a:pt x="10213229" y="1375411"/>
                  <a:pt x="10209886" y="1382101"/>
                  <a:pt x="10203199" y="1395478"/>
                </a:cubicBezTo>
                <a:cubicBezTo>
                  <a:pt x="10196509" y="1408855"/>
                  <a:pt x="10193165" y="1415542"/>
                  <a:pt x="10193165" y="1415542"/>
                </a:cubicBezTo>
                <a:lnTo>
                  <a:pt x="10213229" y="1415542"/>
                </a:lnTo>
                <a:cubicBezTo>
                  <a:pt x="10239983" y="1402165"/>
                  <a:pt x="10253360" y="1388791"/>
                  <a:pt x="10253360" y="1375411"/>
                </a:cubicBezTo>
                <a:close/>
                <a:moveTo>
                  <a:pt x="1695515" y="1375411"/>
                </a:moveTo>
                <a:cubicBezTo>
                  <a:pt x="1688828" y="1375411"/>
                  <a:pt x="1678793" y="1378757"/>
                  <a:pt x="1665417" y="1385444"/>
                </a:cubicBezTo>
                <a:cubicBezTo>
                  <a:pt x="1652040" y="1392134"/>
                  <a:pt x="1652040" y="1405509"/>
                  <a:pt x="1665417" y="1425575"/>
                </a:cubicBezTo>
                <a:cubicBezTo>
                  <a:pt x="1678793" y="1445640"/>
                  <a:pt x="1685484" y="1469050"/>
                  <a:pt x="1685484" y="1495804"/>
                </a:cubicBezTo>
                <a:lnTo>
                  <a:pt x="1705548" y="1495804"/>
                </a:lnTo>
                <a:cubicBezTo>
                  <a:pt x="1718925" y="1482427"/>
                  <a:pt x="1725615" y="1469050"/>
                  <a:pt x="1725615" y="1455673"/>
                </a:cubicBezTo>
                <a:lnTo>
                  <a:pt x="1745679" y="1455673"/>
                </a:lnTo>
                <a:lnTo>
                  <a:pt x="1765743" y="1435606"/>
                </a:lnTo>
                <a:cubicBezTo>
                  <a:pt x="1765743" y="1422232"/>
                  <a:pt x="1769090" y="1415542"/>
                  <a:pt x="1775776" y="1415542"/>
                </a:cubicBezTo>
                <a:cubicBezTo>
                  <a:pt x="1782467" y="1415542"/>
                  <a:pt x="1785811" y="1408855"/>
                  <a:pt x="1785811" y="1395478"/>
                </a:cubicBezTo>
                <a:lnTo>
                  <a:pt x="1745679" y="1395478"/>
                </a:lnTo>
                <a:lnTo>
                  <a:pt x="1725615" y="1415542"/>
                </a:lnTo>
                <a:lnTo>
                  <a:pt x="1725615" y="1375411"/>
                </a:lnTo>
                <a:cubicBezTo>
                  <a:pt x="1712237" y="1375411"/>
                  <a:pt x="1702204" y="1375411"/>
                  <a:pt x="1695515" y="1375411"/>
                </a:cubicBezTo>
                <a:close/>
                <a:moveTo>
                  <a:pt x="1818416" y="1367888"/>
                </a:moveTo>
                <a:cubicBezTo>
                  <a:pt x="1816744" y="1366216"/>
                  <a:pt x="1812565" y="1368724"/>
                  <a:pt x="1805875" y="1375411"/>
                </a:cubicBezTo>
                <a:lnTo>
                  <a:pt x="1805875" y="1415542"/>
                </a:lnTo>
                <a:cubicBezTo>
                  <a:pt x="1805875" y="1415542"/>
                  <a:pt x="1809218" y="1405509"/>
                  <a:pt x="1815907" y="1385444"/>
                </a:cubicBezTo>
                <a:cubicBezTo>
                  <a:pt x="1819251" y="1375411"/>
                  <a:pt x="1820088" y="1369560"/>
                  <a:pt x="1818416" y="1367888"/>
                </a:cubicBezTo>
                <a:close/>
                <a:moveTo>
                  <a:pt x="10448996" y="1365377"/>
                </a:moveTo>
                <a:cubicBezTo>
                  <a:pt x="10445652" y="1365377"/>
                  <a:pt x="10440636" y="1368724"/>
                  <a:pt x="10433948" y="1375411"/>
                </a:cubicBezTo>
                <a:cubicBezTo>
                  <a:pt x="10433948" y="1375411"/>
                  <a:pt x="10427260" y="1375411"/>
                  <a:pt x="10413880" y="1375411"/>
                </a:cubicBezTo>
                <a:cubicBezTo>
                  <a:pt x="10413880" y="1375411"/>
                  <a:pt x="10407196" y="1382101"/>
                  <a:pt x="10393816" y="1395478"/>
                </a:cubicBezTo>
                <a:lnTo>
                  <a:pt x="10373752" y="1415542"/>
                </a:lnTo>
                <a:lnTo>
                  <a:pt x="10393816" y="1415542"/>
                </a:lnTo>
                <a:cubicBezTo>
                  <a:pt x="10393816" y="1428919"/>
                  <a:pt x="10387132" y="1435606"/>
                  <a:pt x="10373752" y="1435606"/>
                </a:cubicBezTo>
                <a:cubicBezTo>
                  <a:pt x="10333624" y="1435606"/>
                  <a:pt x="10320244" y="1448986"/>
                  <a:pt x="10333624" y="1475737"/>
                </a:cubicBezTo>
                <a:cubicBezTo>
                  <a:pt x="10347000" y="1502491"/>
                  <a:pt x="10373752" y="1489117"/>
                  <a:pt x="10413880" y="1435606"/>
                </a:cubicBezTo>
                <a:cubicBezTo>
                  <a:pt x="10440636" y="1408855"/>
                  <a:pt x="10454012" y="1388791"/>
                  <a:pt x="10454012" y="1375411"/>
                </a:cubicBezTo>
                <a:cubicBezTo>
                  <a:pt x="10454012" y="1368724"/>
                  <a:pt x="10452340" y="1365377"/>
                  <a:pt x="10448996" y="1365377"/>
                </a:cubicBezTo>
                <a:close/>
                <a:moveTo>
                  <a:pt x="1158769" y="1365377"/>
                </a:moveTo>
                <a:cubicBezTo>
                  <a:pt x="1148736" y="1365377"/>
                  <a:pt x="1137031" y="1368724"/>
                  <a:pt x="1123654" y="1375411"/>
                </a:cubicBezTo>
                <a:cubicBezTo>
                  <a:pt x="1110276" y="1388791"/>
                  <a:pt x="1103590" y="1395478"/>
                  <a:pt x="1103590" y="1395478"/>
                </a:cubicBezTo>
                <a:cubicBezTo>
                  <a:pt x="1103590" y="1395478"/>
                  <a:pt x="1110276" y="1402165"/>
                  <a:pt x="1123654" y="1415542"/>
                </a:cubicBezTo>
                <a:cubicBezTo>
                  <a:pt x="1137031" y="1428919"/>
                  <a:pt x="1153751" y="1428919"/>
                  <a:pt x="1173818" y="1415542"/>
                </a:cubicBezTo>
                <a:cubicBezTo>
                  <a:pt x="1193882" y="1402165"/>
                  <a:pt x="1197229" y="1388791"/>
                  <a:pt x="1183850" y="1375411"/>
                </a:cubicBezTo>
                <a:cubicBezTo>
                  <a:pt x="1177162" y="1368724"/>
                  <a:pt x="1168802" y="1365377"/>
                  <a:pt x="1158769" y="1365377"/>
                </a:cubicBezTo>
                <a:close/>
                <a:moveTo>
                  <a:pt x="9400585" y="1355347"/>
                </a:moveTo>
                <a:cubicBezTo>
                  <a:pt x="9393898" y="1355347"/>
                  <a:pt x="9390551" y="1362034"/>
                  <a:pt x="9390551" y="1375411"/>
                </a:cubicBezTo>
                <a:cubicBezTo>
                  <a:pt x="9403931" y="1375411"/>
                  <a:pt x="9410618" y="1372067"/>
                  <a:pt x="9410618" y="1365377"/>
                </a:cubicBezTo>
                <a:cubicBezTo>
                  <a:pt x="9410618" y="1358690"/>
                  <a:pt x="9407275" y="1355347"/>
                  <a:pt x="9400585" y="1355347"/>
                </a:cubicBezTo>
                <a:close/>
                <a:moveTo>
                  <a:pt x="10193165" y="1335280"/>
                </a:moveTo>
                <a:cubicBezTo>
                  <a:pt x="10179788" y="1348660"/>
                  <a:pt x="10169755" y="1355347"/>
                  <a:pt x="10163067" y="1355347"/>
                </a:cubicBezTo>
                <a:cubicBezTo>
                  <a:pt x="10156378" y="1355347"/>
                  <a:pt x="10153034" y="1355347"/>
                  <a:pt x="10153034" y="1355347"/>
                </a:cubicBezTo>
                <a:cubicBezTo>
                  <a:pt x="10139657" y="1355347"/>
                  <a:pt x="10132970" y="1362034"/>
                  <a:pt x="10132970" y="1375411"/>
                </a:cubicBezTo>
                <a:lnTo>
                  <a:pt x="10173098" y="1375411"/>
                </a:lnTo>
                <a:cubicBezTo>
                  <a:pt x="10186475" y="1362034"/>
                  <a:pt x="10199852" y="1348660"/>
                  <a:pt x="10213229" y="1335280"/>
                </a:cubicBezTo>
                <a:close/>
                <a:moveTo>
                  <a:pt x="9169834" y="1335280"/>
                </a:moveTo>
                <a:lnTo>
                  <a:pt x="9109639" y="1395478"/>
                </a:lnTo>
                <a:cubicBezTo>
                  <a:pt x="9082885" y="1448986"/>
                  <a:pt x="9056131" y="1482427"/>
                  <a:pt x="9029377" y="1495804"/>
                </a:cubicBezTo>
                <a:lnTo>
                  <a:pt x="9029377" y="1535933"/>
                </a:lnTo>
                <a:cubicBezTo>
                  <a:pt x="9029377" y="1535933"/>
                  <a:pt x="9052787" y="1502491"/>
                  <a:pt x="9099606" y="1435606"/>
                </a:cubicBezTo>
                <a:cubicBezTo>
                  <a:pt x="9146424" y="1368724"/>
                  <a:pt x="9169834" y="1335280"/>
                  <a:pt x="9169834" y="1335280"/>
                </a:cubicBezTo>
                <a:close/>
                <a:moveTo>
                  <a:pt x="10734928" y="1315216"/>
                </a:moveTo>
                <a:cubicBezTo>
                  <a:pt x="10721552" y="1315216"/>
                  <a:pt x="10711516" y="1318562"/>
                  <a:pt x="10704828" y="1325249"/>
                </a:cubicBezTo>
                <a:cubicBezTo>
                  <a:pt x="10698140" y="1331936"/>
                  <a:pt x="10694796" y="1341970"/>
                  <a:pt x="10694796" y="1355347"/>
                </a:cubicBezTo>
                <a:cubicBezTo>
                  <a:pt x="10708172" y="1355347"/>
                  <a:pt x="10714860" y="1355347"/>
                  <a:pt x="10714860" y="1355347"/>
                </a:cubicBezTo>
                <a:lnTo>
                  <a:pt x="10714860" y="1335280"/>
                </a:lnTo>
                <a:cubicBezTo>
                  <a:pt x="10714860" y="1348660"/>
                  <a:pt x="10721552" y="1348660"/>
                  <a:pt x="10734928" y="1335280"/>
                </a:cubicBezTo>
                <a:close/>
                <a:moveTo>
                  <a:pt x="10132970" y="1315216"/>
                </a:moveTo>
                <a:cubicBezTo>
                  <a:pt x="10132970" y="1328593"/>
                  <a:pt x="10132970" y="1335280"/>
                  <a:pt x="10132970" y="1335280"/>
                </a:cubicBezTo>
                <a:cubicBezTo>
                  <a:pt x="10146347" y="1335280"/>
                  <a:pt x="10153034" y="1331936"/>
                  <a:pt x="10153034" y="1325249"/>
                </a:cubicBezTo>
                <a:cubicBezTo>
                  <a:pt x="10153034" y="1318562"/>
                  <a:pt x="10146347" y="1315216"/>
                  <a:pt x="10132970" y="1315216"/>
                </a:cubicBezTo>
                <a:close/>
                <a:moveTo>
                  <a:pt x="10494144" y="1295151"/>
                </a:moveTo>
                <a:lnTo>
                  <a:pt x="10454012" y="1315216"/>
                </a:lnTo>
                <a:cubicBezTo>
                  <a:pt x="10440636" y="1315216"/>
                  <a:pt x="10433948" y="1321905"/>
                  <a:pt x="10433948" y="1335280"/>
                </a:cubicBezTo>
                <a:lnTo>
                  <a:pt x="10454012" y="1335280"/>
                </a:lnTo>
                <a:cubicBezTo>
                  <a:pt x="10467388" y="1335280"/>
                  <a:pt x="10480768" y="1328593"/>
                  <a:pt x="10494144" y="1315216"/>
                </a:cubicBezTo>
                <a:lnTo>
                  <a:pt x="10514208" y="1315216"/>
                </a:lnTo>
                <a:cubicBezTo>
                  <a:pt x="10500832" y="1315216"/>
                  <a:pt x="10494144" y="1308528"/>
                  <a:pt x="10494144" y="1295151"/>
                </a:cubicBezTo>
                <a:close/>
                <a:moveTo>
                  <a:pt x="10273424" y="1295151"/>
                </a:moveTo>
                <a:cubicBezTo>
                  <a:pt x="10260048" y="1295151"/>
                  <a:pt x="10256704" y="1301839"/>
                  <a:pt x="10263394" y="1315216"/>
                </a:cubicBezTo>
                <a:cubicBezTo>
                  <a:pt x="10270080" y="1328593"/>
                  <a:pt x="10276772" y="1335280"/>
                  <a:pt x="10283456" y="1335280"/>
                </a:cubicBezTo>
                <a:cubicBezTo>
                  <a:pt x="10290148" y="1335280"/>
                  <a:pt x="10300180" y="1335280"/>
                  <a:pt x="10313556" y="1335280"/>
                </a:cubicBezTo>
                <a:lnTo>
                  <a:pt x="10313556" y="1315216"/>
                </a:lnTo>
                <a:lnTo>
                  <a:pt x="10293492" y="1315216"/>
                </a:lnTo>
                <a:cubicBezTo>
                  <a:pt x="10293492" y="1301839"/>
                  <a:pt x="10286804" y="1295151"/>
                  <a:pt x="10273424" y="1295151"/>
                </a:cubicBezTo>
                <a:close/>
                <a:moveTo>
                  <a:pt x="1906198" y="1295151"/>
                </a:moveTo>
                <a:cubicBezTo>
                  <a:pt x="1892821" y="1295151"/>
                  <a:pt x="1886134" y="1298495"/>
                  <a:pt x="1886134" y="1305182"/>
                </a:cubicBezTo>
                <a:cubicBezTo>
                  <a:pt x="1886134" y="1311872"/>
                  <a:pt x="1892821" y="1315216"/>
                  <a:pt x="1906198" y="1315216"/>
                </a:cubicBezTo>
                <a:cubicBezTo>
                  <a:pt x="1919575" y="1301839"/>
                  <a:pt x="1919575" y="1295151"/>
                  <a:pt x="1906198" y="1295151"/>
                </a:cubicBezTo>
                <a:close/>
                <a:moveTo>
                  <a:pt x="9992512" y="1255020"/>
                </a:moveTo>
                <a:lnTo>
                  <a:pt x="9932317" y="1315216"/>
                </a:lnTo>
                <a:lnTo>
                  <a:pt x="9892186" y="1355347"/>
                </a:lnTo>
                <a:cubicBezTo>
                  <a:pt x="9865432" y="1382101"/>
                  <a:pt x="9848711" y="1405509"/>
                  <a:pt x="9842021" y="1425575"/>
                </a:cubicBezTo>
                <a:cubicBezTo>
                  <a:pt x="9835334" y="1445640"/>
                  <a:pt x="9825301" y="1455673"/>
                  <a:pt x="9811924" y="1455673"/>
                </a:cubicBezTo>
                <a:cubicBezTo>
                  <a:pt x="9811924" y="1469050"/>
                  <a:pt x="9811924" y="1475737"/>
                  <a:pt x="9811924" y="1475737"/>
                </a:cubicBezTo>
                <a:cubicBezTo>
                  <a:pt x="9811924" y="1489117"/>
                  <a:pt x="9838678" y="1462360"/>
                  <a:pt x="9892186" y="1395478"/>
                </a:cubicBezTo>
                <a:cubicBezTo>
                  <a:pt x="9972445" y="1315216"/>
                  <a:pt x="10005889" y="1268397"/>
                  <a:pt x="9992512" y="1255020"/>
                </a:cubicBezTo>
                <a:close/>
                <a:moveTo>
                  <a:pt x="2066723" y="1255020"/>
                </a:moveTo>
                <a:cubicBezTo>
                  <a:pt x="2053343" y="1255020"/>
                  <a:pt x="2046656" y="1258364"/>
                  <a:pt x="2046656" y="1265051"/>
                </a:cubicBezTo>
                <a:cubicBezTo>
                  <a:pt x="2046656" y="1271741"/>
                  <a:pt x="2053343" y="1275085"/>
                  <a:pt x="2066723" y="1275085"/>
                </a:cubicBezTo>
                <a:cubicBezTo>
                  <a:pt x="2066723" y="1275085"/>
                  <a:pt x="2066723" y="1268397"/>
                  <a:pt x="2066723" y="1255020"/>
                </a:cubicBezTo>
                <a:close/>
                <a:moveTo>
                  <a:pt x="1725615" y="1255020"/>
                </a:moveTo>
                <a:lnTo>
                  <a:pt x="1685484" y="1295151"/>
                </a:lnTo>
                <a:lnTo>
                  <a:pt x="1705548" y="1295151"/>
                </a:lnTo>
                <a:close/>
                <a:moveTo>
                  <a:pt x="11336884" y="1234953"/>
                </a:moveTo>
                <a:cubicBezTo>
                  <a:pt x="11336884" y="1234953"/>
                  <a:pt x="11333544" y="1238300"/>
                  <a:pt x="11326852" y="1244987"/>
                </a:cubicBezTo>
                <a:cubicBezTo>
                  <a:pt x="11320164" y="1251677"/>
                  <a:pt x="11323508" y="1255020"/>
                  <a:pt x="11336884" y="1255020"/>
                </a:cubicBezTo>
                <a:close/>
                <a:moveTo>
                  <a:pt x="10775060" y="1234953"/>
                </a:moveTo>
                <a:cubicBezTo>
                  <a:pt x="10775060" y="1248333"/>
                  <a:pt x="10781744" y="1255020"/>
                  <a:pt x="10795124" y="1255020"/>
                </a:cubicBezTo>
                <a:cubicBezTo>
                  <a:pt x="10808500" y="1255020"/>
                  <a:pt x="10821876" y="1248333"/>
                  <a:pt x="10835256" y="1234953"/>
                </a:cubicBezTo>
                <a:lnTo>
                  <a:pt x="10815188" y="1234953"/>
                </a:lnTo>
                <a:cubicBezTo>
                  <a:pt x="10801812" y="1234953"/>
                  <a:pt x="10791780" y="1234953"/>
                  <a:pt x="10785088" y="1234953"/>
                </a:cubicBezTo>
                <a:cubicBezTo>
                  <a:pt x="10778404" y="1234953"/>
                  <a:pt x="10775060" y="1234953"/>
                  <a:pt x="10775060" y="1234953"/>
                </a:cubicBezTo>
                <a:close/>
                <a:moveTo>
                  <a:pt x="10724896" y="1234953"/>
                </a:moveTo>
                <a:cubicBezTo>
                  <a:pt x="10718208" y="1234953"/>
                  <a:pt x="10714860" y="1241643"/>
                  <a:pt x="10714860" y="1255020"/>
                </a:cubicBezTo>
                <a:lnTo>
                  <a:pt x="10734928" y="1255020"/>
                </a:lnTo>
                <a:cubicBezTo>
                  <a:pt x="10734928" y="1241643"/>
                  <a:pt x="10731584" y="1234953"/>
                  <a:pt x="10724896" y="1234953"/>
                </a:cubicBezTo>
                <a:close/>
                <a:moveTo>
                  <a:pt x="10275936" y="1219907"/>
                </a:moveTo>
                <a:cubicBezTo>
                  <a:pt x="10270916" y="1219907"/>
                  <a:pt x="10266737" y="1221579"/>
                  <a:pt x="10263394" y="1224923"/>
                </a:cubicBezTo>
                <a:cubicBezTo>
                  <a:pt x="10256704" y="1231610"/>
                  <a:pt x="10250017" y="1238300"/>
                  <a:pt x="10243327" y="1244987"/>
                </a:cubicBezTo>
                <a:cubicBezTo>
                  <a:pt x="10236640" y="1251677"/>
                  <a:pt x="10226606" y="1261708"/>
                  <a:pt x="10213229" y="1275085"/>
                </a:cubicBezTo>
                <a:lnTo>
                  <a:pt x="10233296" y="1275085"/>
                </a:lnTo>
                <a:cubicBezTo>
                  <a:pt x="10260048" y="1261708"/>
                  <a:pt x="10280112" y="1251677"/>
                  <a:pt x="10293492" y="1244987"/>
                </a:cubicBezTo>
                <a:cubicBezTo>
                  <a:pt x="10306868" y="1238300"/>
                  <a:pt x="10306868" y="1231610"/>
                  <a:pt x="10293492" y="1224923"/>
                </a:cubicBezTo>
                <a:cubicBezTo>
                  <a:pt x="10286804" y="1221579"/>
                  <a:pt x="10280948" y="1219907"/>
                  <a:pt x="10275936" y="1219907"/>
                </a:cubicBezTo>
                <a:close/>
                <a:moveTo>
                  <a:pt x="10032643" y="1214889"/>
                </a:moveTo>
                <a:cubicBezTo>
                  <a:pt x="10019266" y="1214889"/>
                  <a:pt x="10012577" y="1218236"/>
                  <a:pt x="10012577" y="1224923"/>
                </a:cubicBezTo>
                <a:cubicBezTo>
                  <a:pt x="10012577" y="1231610"/>
                  <a:pt x="10012577" y="1234953"/>
                  <a:pt x="10012577" y="1234953"/>
                </a:cubicBezTo>
                <a:lnTo>
                  <a:pt x="10032643" y="1234953"/>
                </a:lnTo>
                <a:close/>
                <a:moveTo>
                  <a:pt x="882870" y="1214889"/>
                </a:moveTo>
                <a:lnTo>
                  <a:pt x="842742" y="1255020"/>
                </a:lnTo>
                <a:lnTo>
                  <a:pt x="822675" y="1275085"/>
                </a:lnTo>
                <a:cubicBezTo>
                  <a:pt x="822675" y="1261708"/>
                  <a:pt x="829365" y="1248333"/>
                  <a:pt x="842742" y="1234953"/>
                </a:cubicBezTo>
                <a:close/>
                <a:moveTo>
                  <a:pt x="10855320" y="1194825"/>
                </a:moveTo>
                <a:lnTo>
                  <a:pt x="10835256" y="1214889"/>
                </a:lnTo>
                <a:lnTo>
                  <a:pt x="10855320" y="1214889"/>
                </a:lnTo>
                <a:cubicBezTo>
                  <a:pt x="10855320" y="1201512"/>
                  <a:pt x="10855320" y="1194825"/>
                  <a:pt x="10855320" y="1194825"/>
                </a:cubicBezTo>
                <a:close/>
                <a:moveTo>
                  <a:pt x="10112903" y="1194825"/>
                </a:moveTo>
                <a:cubicBezTo>
                  <a:pt x="10112903" y="1208202"/>
                  <a:pt x="10112903" y="1214889"/>
                  <a:pt x="10112903" y="1214889"/>
                </a:cubicBezTo>
                <a:cubicBezTo>
                  <a:pt x="10112903" y="1214889"/>
                  <a:pt x="10116249" y="1211546"/>
                  <a:pt x="10122936" y="1204856"/>
                </a:cubicBezTo>
                <a:cubicBezTo>
                  <a:pt x="10129624" y="1198169"/>
                  <a:pt x="10132970" y="1194825"/>
                  <a:pt x="10132970" y="1194825"/>
                </a:cubicBezTo>
                <a:cubicBezTo>
                  <a:pt x="10119593" y="1194825"/>
                  <a:pt x="10112903" y="1194825"/>
                  <a:pt x="10112903" y="1194825"/>
                </a:cubicBezTo>
                <a:close/>
                <a:moveTo>
                  <a:pt x="9209965" y="1194825"/>
                </a:moveTo>
                <a:lnTo>
                  <a:pt x="9189899" y="1214889"/>
                </a:lnTo>
                <a:lnTo>
                  <a:pt x="9230030" y="1194825"/>
                </a:lnTo>
                <a:close/>
                <a:moveTo>
                  <a:pt x="8748462" y="1194825"/>
                </a:moveTo>
                <a:cubicBezTo>
                  <a:pt x="8748462" y="1194825"/>
                  <a:pt x="8748462" y="1201512"/>
                  <a:pt x="8748462" y="1214889"/>
                </a:cubicBezTo>
                <a:cubicBezTo>
                  <a:pt x="8748462" y="1214889"/>
                  <a:pt x="8755152" y="1214889"/>
                  <a:pt x="8768529" y="1214889"/>
                </a:cubicBezTo>
                <a:close/>
                <a:moveTo>
                  <a:pt x="1866070" y="1194825"/>
                </a:moveTo>
                <a:lnTo>
                  <a:pt x="1866070" y="1214889"/>
                </a:lnTo>
                <a:cubicBezTo>
                  <a:pt x="1866070" y="1214889"/>
                  <a:pt x="1862726" y="1218236"/>
                  <a:pt x="1856039" y="1224923"/>
                </a:cubicBezTo>
                <a:cubicBezTo>
                  <a:pt x="1849349" y="1231610"/>
                  <a:pt x="1846006" y="1234953"/>
                  <a:pt x="1846006" y="1234953"/>
                </a:cubicBezTo>
                <a:lnTo>
                  <a:pt x="1846006" y="1255020"/>
                </a:lnTo>
                <a:cubicBezTo>
                  <a:pt x="1832629" y="1255020"/>
                  <a:pt x="1825942" y="1248333"/>
                  <a:pt x="1825942" y="1234953"/>
                </a:cubicBezTo>
                <a:close/>
                <a:moveTo>
                  <a:pt x="9831991" y="1174758"/>
                </a:moveTo>
                <a:cubicBezTo>
                  <a:pt x="9831991" y="1188135"/>
                  <a:pt x="9835334" y="1194825"/>
                  <a:pt x="9842021" y="1194825"/>
                </a:cubicBezTo>
                <a:cubicBezTo>
                  <a:pt x="9848711" y="1194825"/>
                  <a:pt x="9852055" y="1188135"/>
                  <a:pt x="9852055" y="1174758"/>
                </a:cubicBezTo>
                <a:cubicBezTo>
                  <a:pt x="9838678" y="1174758"/>
                  <a:pt x="9831991" y="1174758"/>
                  <a:pt x="9831991" y="1174758"/>
                </a:cubicBezTo>
                <a:close/>
                <a:moveTo>
                  <a:pt x="9390551" y="1174758"/>
                </a:moveTo>
                <a:lnTo>
                  <a:pt x="9310292" y="1255020"/>
                </a:lnTo>
                <a:lnTo>
                  <a:pt x="9350423" y="1234953"/>
                </a:lnTo>
                <a:cubicBezTo>
                  <a:pt x="9377174" y="1208202"/>
                  <a:pt x="9390551" y="1188135"/>
                  <a:pt x="9390551" y="1174758"/>
                </a:cubicBezTo>
                <a:close/>
                <a:moveTo>
                  <a:pt x="10669716" y="1144661"/>
                </a:moveTo>
                <a:cubicBezTo>
                  <a:pt x="10666372" y="1144661"/>
                  <a:pt x="10661356" y="1148007"/>
                  <a:pt x="10654664" y="1154694"/>
                </a:cubicBezTo>
                <a:lnTo>
                  <a:pt x="10654664" y="1174758"/>
                </a:lnTo>
                <a:lnTo>
                  <a:pt x="10674732" y="1154694"/>
                </a:lnTo>
                <a:cubicBezTo>
                  <a:pt x="10674732" y="1148007"/>
                  <a:pt x="10673060" y="1144661"/>
                  <a:pt x="10669716" y="1144661"/>
                </a:cubicBezTo>
                <a:close/>
                <a:moveTo>
                  <a:pt x="10253360" y="1134627"/>
                </a:moveTo>
                <a:lnTo>
                  <a:pt x="10233296" y="1154694"/>
                </a:lnTo>
                <a:lnTo>
                  <a:pt x="10233296" y="1174758"/>
                </a:lnTo>
                <a:cubicBezTo>
                  <a:pt x="10233296" y="1174758"/>
                  <a:pt x="10239983" y="1168071"/>
                  <a:pt x="10253360" y="1154694"/>
                </a:cubicBezTo>
                <a:close/>
                <a:moveTo>
                  <a:pt x="11457276" y="1114563"/>
                </a:moveTo>
                <a:lnTo>
                  <a:pt x="11437212" y="1154694"/>
                </a:lnTo>
                <a:cubicBezTo>
                  <a:pt x="11437212" y="1154694"/>
                  <a:pt x="11443900" y="1154694"/>
                  <a:pt x="11457276" y="1154694"/>
                </a:cubicBezTo>
                <a:close/>
                <a:moveTo>
                  <a:pt x="10915512" y="1114563"/>
                </a:moveTo>
                <a:lnTo>
                  <a:pt x="10915512" y="1134627"/>
                </a:lnTo>
                <a:cubicBezTo>
                  <a:pt x="10915512" y="1148007"/>
                  <a:pt x="10922204" y="1154694"/>
                  <a:pt x="10935580" y="1154694"/>
                </a:cubicBezTo>
                <a:lnTo>
                  <a:pt x="10935580" y="1134627"/>
                </a:lnTo>
                <a:cubicBezTo>
                  <a:pt x="10935580" y="1134627"/>
                  <a:pt x="10928892" y="1127940"/>
                  <a:pt x="10915512" y="1114563"/>
                </a:cubicBezTo>
                <a:close/>
                <a:moveTo>
                  <a:pt x="10855320" y="1114563"/>
                </a:moveTo>
                <a:lnTo>
                  <a:pt x="10815188" y="1154694"/>
                </a:lnTo>
                <a:lnTo>
                  <a:pt x="10795124" y="1194825"/>
                </a:lnTo>
                <a:cubicBezTo>
                  <a:pt x="10795124" y="1194825"/>
                  <a:pt x="10808500" y="1181448"/>
                  <a:pt x="10835256" y="1154694"/>
                </a:cubicBezTo>
                <a:close/>
                <a:moveTo>
                  <a:pt x="10775060" y="1114563"/>
                </a:moveTo>
                <a:cubicBezTo>
                  <a:pt x="10761680" y="1114563"/>
                  <a:pt x="10754992" y="1121253"/>
                  <a:pt x="10754992" y="1134627"/>
                </a:cubicBezTo>
                <a:lnTo>
                  <a:pt x="10734928" y="1154694"/>
                </a:lnTo>
                <a:cubicBezTo>
                  <a:pt x="10721552" y="1154694"/>
                  <a:pt x="10714860" y="1154694"/>
                  <a:pt x="10714860" y="1154694"/>
                </a:cubicBezTo>
                <a:cubicBezTo>
                  <a:pt x="10728236" y="1168071"/>
                  <a:pt x="10721552" y="1181448"/>
                  <a:pt x="10694796" y="1194825"/>
                </a:cubicBezTo>
                <a:cubicBezTo>
                  <a:pt x="10681420" y="1208202"/>
                  <a:pt x="10664700" y="1224923"/>
                  <a:pt x="10644636" y="1244987"/>
                </a:cubicBezTo>
                <a:cubicBezTo>
                  <a:pt x="10624568" y="1265051"/>
                  <a:pt x="10607848" y="1281774"/>
                  <a:pt x="10594472" y="1295151"/>
                </a:cubicBezTo>
                <a:lnTo>
                  <a:pt x="10534276" y="1335280"/>
                </a:lnTo>
                <a:cubicBezTo>
                  <a:pt x="10520896" y="1335280"/>
                  <a:pt x="10517556" y="1341970"/>
                  <a:pt x="10524240" y="1355347"/>
                </a:cubicBezTo>
                <a:cubicBezTo>
                  <a:pt x="10530928" y="1368724"/>
                  <a:pt x="10554340" y="1355347"/>
                  <a:pt x="10594472" y="1315216"/>
                </a:cubicBezTo>
                <a:cubicBezTo>
                  <a:pt x="10607848" y="1301839"/>
                  <a:pt x="10624568" y="1288462"/>
                  <a:pt x="10644636" y="1275085"/>
                </a:cubicBezTo>
                <a:cubicBezTo>
                  <a:pt x="10664700" y="1261708"/>
                  <a:pt x="10688108" y="1241643"/>
                  <a:pt x="10714860" y="1214889"/>
                </a:cubicBezTo>
                <a:cubicBezTo>
                  <a:pt x="10741616" y="1188135"/>
                  <a:pt x="10761680" y="1161381"/>
                  <a:pt x="10775060" y="1134627"/>
                </a:cubicBezTo>
                <a:close/>
                <a:moveTo>
                  <a:pt x="10534276" y="1114563"/>
                </a:moveTo>
                <a:cubicBezTo>
                  <a:pt x="10534276" y="1114563"/>
                  <a:pt x="10534276" y="1121253"/>
                  <a:pt x="10534276" y="1134627"/>
                </a:cubicBezTo>
                <a:cubicBezTo>
                  <a:pt x="10547652" y="1134627"/>
                  <a:pt x="10554340" y="1127940"/>
                  <a:pt x="10554340" y="1114563"/>
                </a:cubicBezTo>
                <a:cubicBezTo>
                  <a:pt x="10554340" y="1114563"/>
                  <a:pt x="10547652" y="1114563"/>
                  <a:pt x="10534276" y="1114563"/>
                </a:cubicBezTo>
                <a:close/>
                <a:moveTo>
                  <a:pt x="10373752" y="1114563"/>
                </a:moveTo>
                <a:lnTo>
                  <a:pt x="10353688" y="1134627"/>
                </a:lnTo>
                <a:cubicBezTo>
                  <a:pt x="10353688" y="1148007"/>
                  <a:pt x="10357028" y="1151350"/>
                  <a:pt x="10363720" y="1144661"/>
                </a:cubicBezTo>
                <a:cubicBezTo>
                  <a:pt x="10370408" y="1137973"/>
                  <a:pt x="10373752" y="1127940"/>
                  <a:pt x="10373752" y="1114563"/>
                </a:cubicBezTo>
                <a:close/>
                <a:moveTo>
                  <a:pt x="9430682" y="1114563"/>
                </a:moveTo>
                <a:cubicBezTo>
                  <a:pt x="9417305" y="1114563"/>
                  <a:pt x="9410618" y="1121253"/>
                  <a:pt x="9410618" y="1134627"/>
                </a:cubicBezTo>
                <a:lnTo>
                  <a:pt x="9410618" y="1154694"/>
                </a:lnTo>
                <a:cubicBezTo>
                  <a:pt x="9410618" y="1154694"/>
                  <a:pt x="9417305" y="1148007"/>
                  <a:pt x="9430682" y="1134627"/>
                </a:cubicBezTo>
                <a:close/>
                <a:moveTo>
                  <a:pt x="2193629" y="1108048"/>
                </a:moveTo>
                <a:lnTo>
                  <a:pt x="2189621" y="1112055"/>
                </a:lnTo>
                <a:cubicBezTo>
                  <a:pt x="2187949" y="1113727"/>
                  <a:pt x="2187115" y="1114563"/>
                  <a:pt x="2187115" y="1114563"/>
                </a:cubicBezTo>
                <a:close/>
                <a:moveTo>
                  <a:pt x="9287717" y="1102022"/>
                </a:moveTo>
                <a:cubicBezTo>
                  <a:pt x="9282702" y="1103694"/>
                  <a:pt x="9276848" y="1107876"/>
                  <a:pt x="9270161" y="1114563"/>
                </a:cubicBezTo>
                <a:cubicBezTo>
                  <a:pt x="9256784" y="1127940"/>
                  <a:pt x="9243407" y="1141317"/>
                  <a:pt x="9230030" y="1154694"/>
                </a:cubicBezTo>
                <a:lnTo>
                  <a:pt x="9270161" y="1154694"/>
                </a:lnTo>
                <a:cubicBezTo>
                  <a:pt x="9296915" y="1127940"/>
                  <a:pt x="9306948" y="1111219"/>
                  <a:pt x="9300258" y="1104529"/>
                </a:cubicBezTo>
                <a:cubicBezTo>
                  <a:pt x="9296915" y="1101186"/>
                  <a:pt x="9292735" y="1100350"/>
                  <a:pt x="9287717" y="1102022"/>
                </a:cubicBezTo>
                <a:close/>
                <a:moveTo>
                  <a:pt x="10955644" y="1094499"/>
                </a:moveTo>
                <a:lnTo>
                  <a:pt x="10955644" y="1114563"/>
                </a:lnTo>
                <a:cubicBezTo>
                  <a:pt x="10969020" y="1114563"/>
                  <a:pt x="10975712" y="1114563"/>
                  <a:pt x="10975712" y="1114563"/>
                </a:cubicBezTo>
                <a:cubicBezTo>
                  <a:pt x="10975712" y="1101186"/>
                  <a:pt x="10969020" y="1094499"/>
                  <a:pt x="10955644" y="1094499"/>
                </a:cubicBezTo>
                <a:close/>
                <a:moveTo>
                  <a:pt x="10413880" y="1074432"/>
                </a:moveTo>
                <a:cubicBezTo>
                  <a:pt x="10413880" y="1087809"/>
                  <a:pt x="10413880" y="1094499"/>
                  <a:pt x="10413880" y="1094499"/>
                </a:cubicBezTo>
                <a:lnTo>
                  <a:pt x="10433948" y="1094499"/>
                </a:lnTo>
                <a:cubicBezTo>
                  <a:pt x="10433948" y="1081122"/>
                  <a:pt x="10427260" y="1074432"/>
                  <a:pt x="10413880" y="1074432"/>
                </a:cubicBezTo>
                <a:close/>
                <a:moveTo>
                  <a:pt x="10143001" y="1074432"/>
                </a:moveTo>
                <a:cubicBezTo>
                  <a:pt x="10136313" y="1074432"/>
                  <a:pt x="10129624" y="1077778"/>
                  <a:pt x="10122936" y="1084465"/>
                </a:cubicBezTo>
                <a:cubicBezTo>
                  <a:pt x="10116249" y="1091152"/>
                  <a:pt x="10109559" y="1101186"/>
                  <a:pt x="10102872" y="1114563"/>
                </a:cubicBezTo>
                <a:cubicBezTo>
                  <a:pt x="10096182" y="1127940"/>
                  <a:pt x="10086149" y="1134627"/>
                  <a:pt x="10072772" y="1134627"/>
                </a:cubicBezTo>
                <a:cubicBezTo>
                  <a:pt x="10046020" y="1174758"/>
                  <a:pt x="10039331" y="1194825"/>
                  <a:pt x="10052708" y="1194825"/>
                </a:cubicBezTo>
                <a:cubicBezTo>
                  <a:pt x="10066085" y="1194825"/>
                  <a:pt x="10079462" y="1184792"/>
                  <a:pt x="10092839" y="1164725"/>
                </a:cubicBezTo>
                <a:cubicBezTo>
                  <a:pt x="10106216" y="1144661"/>
                  <a:pt x="10112903" y="1131283"/>
                  <a:pt x="10112903" y="1124596"/>
                </a:cubicBezTo>
                <a:cubicBezTo>
                  <a:pt x="10112903" y="1117909"/>
                  <a:pt x="10119593" y="1107876"/>
                  <a:pt x="10132970" y="1094499"/>
                </a:cubicBezTo>
                <a:cubicBezTo>
                  <a:pt x="10146347" y="1094499"/>
                  <a:pt x="10153034" y="1087809"/>
                  <a:pt x="10153034" y="1074432"/>
                </a:cubicBezTo>
                <a:cubicBezTo>
                  <a:pt x="10153034" y="1074432"/>
                  <a:pt x="10149690" y="1074432"/>
                  <a:pt x="10143001" y="1074432"/>
                </a:cubicBezTo>
                <a:close/>
                <a:moveTo>
                  <a:pt x="9230030" y="1074432"/>
                </a:moveTo>
                <a:cubicBezTo>
                  <a:pt x="9149770" y="1141317"/>
                  <a:pt x="9109639" y="1194825"/>
                  <a:pt x="9109639" y="1234953"/>
                </a:cubicBezTo>
                <a:cubicBezTo>
                  <a:pt x="9123016" y="1221579"/>
                  <a:pt x="9149770" y="1194825"/>
                  <a:pt x="9189899" y="1154694"/>
                </a:cubicBezTo>
                <a:close/>
                <a:moveTo>
                  <a:pt x="9109639" y="1074432"/>
                </a:moveTo>
                <a:lnTo>
                  <a:pt x="9049444" y="1134627"/>
                </a:lnTo>
                <a:cubicBezTo>
                  <a:pt x="9076195" y="1121253"/>
                  <a:pt x="9092918" y="1107876"/>
                  <a:pt x="9099606" y="1094499"/>
                </a:cubicBezTo>
                <a:cubicBezTo>
                  <a:pt x="9106293" y="1081122"/>
                  <a:pt x="9109639" y="1074432"/>
                  <a:pt x="9109639" y="1074432"/>
                </a:cubicBezTo>
                <a:close/>
                <a:moveTo>
                  <a:pt x="9029377" y="1059383"/>
                </a:moveTo>
                <a:cubicBezTo>
                  <a:pt x="9026033" y="1059386"/>
                  <a:pt x="9022690" y="1061055"/>
                  <a:pt x="9019343" y="1064398"/>
                </a:cubicBezTo>
                <a:cubicBezTo>
                  <a:pt x="9012656" y="1071088"/>
                  <a:pt x="9009313" y="1081122"/>
                  <a:pt x="9009313" y="1094499"/>
                </a:cubicBezTo>
                <a:cubicBezTo>
                  <a:pt x="9009313" y="1121253"/>
                  <a:pt x="9016000" y="1121253"/>
                  <a:pt x="9029377" y="1094499"/>
                </a:cubicBezTo>
                <a:cubicBezTo>
                  <a:pt x="9042754" y="1081122"/>
                  <a:pt x="9046098" y="1071088"/>
                  <a:pt x="9039410" y="1064398"/>
                </a:cubicBezTo>
                <a:cubicBezTo>
                  <a:pt x="9036067" y="1061055"/>
                  <a:pt x="9032723" y="1059386"/>
                  <a:pt x="9029377" y="1059383"/>
                </a:cubicBezTo>
                <a:close/>
                <a:moveTo>
                  <a:pt x="10995776" y="1054368"/>
                </a:moveTo>
                <a:cubicBezTo>
                  <a:pt x="10995776" y="1054368"/>
                  <a:pt x="10992432" y="1057711"/>
                  <a:pt x="10985744" y="1064398"/>
                </a:cubicBezTo>
                <a:cubicBezTo>
                  <a:pt x="10979056" y="1071088"/>
                  <a:pt x="10982400" y="1074432"/>
                  <a:pt x="10995776" y="1074432"/>
                </a:cubicBezTo>
                <a:cubicBezTo>
                  <a:pt x="11009152" y="1074432"/>
                  <a:pt x="11015844" y="1074432"/>
                  <a:pt x="11015844" y="1074432"/>
                </a:cubicBezTo>
                <a:cubicBezTo>
                  <a:pt x="11015844" y="1061055"/>
                  <a:pt x="11012496" y="1054368"/>
                  <a:pt x="11005808" y="1054368"/>
                </a:cubicBezTo>
                <a:cubicBezTo>
                  <a:pt x="10999120" y="1054368"/>
                  <a:pt x="10995776" y="1054368"/>
                  <a:pt x="10995776" y="1054368"/>
                </a:cubicBezTo>
                <a:close/>
                <a:moveTo>
                  <a:pt x="10935580" y="1034301"/>
                </a:moveTo>
                <a:lnTo>
                  <a:pt x="10935580" y="1054368"/>
                </a:lnTo>
                <a:lnTo>
                  <a:pt x="10955644" y="1054368"/>
                </a:lnTo>
                <a:close/>
                <a:moveTo>
                  <a:pt x="10855320" y="1034301"/>
                </a:moveTo>
                <a:lnTo>
                  <a:pt x="10835256" y="1074432"/>
                </a:lnTo>
                <a:lnTo>
                  <a:pt x="10855320" y="1054368"/>
                </a:lnTo>
                <a:close/>
                <a:moveTo>
                  <a:pt x="2247309" y="1034301"/>
                </a:moveTo>
                <a:lnTo>
                  <a:pt x="2207179" y="1074432"/>
                </a:lnTo>
                <a:cubicBezTo>
                  <a:pt x="2207179" y="1081122"/>
                  <a:pt x="2206342" y="1086973"/>
                  <a:pt x="2204672" y="1091988"/>
                </a:cubicBezTo>
                <a:lnTo>
                  <a:pt x="2197148" y="1104529"/>
                </a:lnTo>
                <a:lnTo>
                  <a:pt x="2227244" y="1074432"/>
                </a:lnTo>
                <a:close/>
                <a:moveTo>
                  <a:pt x="11557604" y="1014237"/>
                </a:moveTo>
                <a:lnTo>
                  <a:pt x="11577668" y="1054368"/>
                </a:lnTo>
                <a:lnTo>
                  <a:pt x="11577668" y="1034301"/>
                </a:lnTo>
                <a:cubicBezTo>
                  <a:pt x="11577668" y="1020926"/>
                  <a:pt x="11570984" y="1014237"/>
                  <a:pt x="11557604" y="1014237"/>
                </a:cubicBezTo>
                <a:close/>
                <a:moveTo>
                  <a:pt x="10574404" y="1014237"/>
                </a:moveTo>
                <a:lnTo>
                  <a:pt x="10574404" y="1034301"/>
                </a:lnTo>
                <a:cubicBezTo>
                  <a:pt x="10587784" y="1034301"/>
                  <a:pt x="10594472" y="1027614"/>
                  <a:pt x="10594472" y="1014237"/>
                </a:cubicBezTo>
                <a:close/>
                <a:moveTo>
                  <a:pt x="9069508" y="999188"/>
                </a:moveTo>
                <a:cubicBezTo>
                  <a:pt x="9066164" y="999188"/>
                  <a:pt x="9062818" y="1000859"/>
                  <a:pt x="9059475" y="1004203"/>
                </a:cubicBezTo>
                <a:cubicBezTo>
                  <a:pt x="9052787" y="1010893"/>
                  <a:pt x="9049444" y="1017583"/>
                  <a:pt x="9049444" y="1024270"/>
                </a:cubicBezTo>
                <a:cubicBezTo>
                  <a:pt x="9049444" y="1030957"/>
                  <a:pt x="9056131" y="1034301"/>
                  <a:pt x="9069508" y="1034301"/>
                </a:cubicBezTo>
                <a:cubicBezTo>
                  <a:pt x="9082885" y="1020926"/>
                  <a:pt x="9086229" y="1010893"/>
                  <a:pt x="9079541" y="1004203"/>
                </a:cubicBezTo>
                <a:cubicBezTo>
                  <a:pt x="9076195" y="1000859"/>
                  <a:pt x="9072852" y="999188"/>
                  <a:pt x="9069508" y="999188"/>
                </a:cubicBezTo>
                <a:close/>
                <a:moveTo>
                  <a:pt x="9531009" y="994170"/>
                </a:moveTo>
                <a:cubicBezTo>
                  <a:pt x="9517632" y="994170"/>
                  <a:pt x="9510945" y="1000859"/>
                  <a:pt x="9510945" y="1014237"/>
                </a:cubicBezTo>
                <a:lnTo>
                  <a:pt x="9531009" y="1014237"/>
                </a:lnTo>
                <a:close/>
                <a:moveTo>
                  <a:pt x="1545026" y="994170"/>
                </a:moveTo>
                <a:cubicBezTo>
                  <a:pt x="1545026" y="994170"/>
                  <a:pt x="1548370" y="997516"/>
                  <a:pt x="1555057" y="1004203"/>
                </a:cubicBezTo>
                <a:cubicBezTo>
                  <a:pt x="1561746" y="1010893"/>
                  <a:pt x="1571781" y="1014237"/>
                  <a:pt x="1585158" y="1014237"/>
                </a:cubicBezTo>
                <a:lnTo>
                  <a:pt x="1585158" y="994170"/>
                </a:lnTo>
                <a:close/>
                <a:moveTo>
                  <a:pt x="10905484" y="974105"/>
                </a:moveTo>
                <a:cubicBezTo>
                  <a:pt x="10898792" y="974105"/>
                  <a:pt x="10895448" y="980793"/>
                  <a:pt x="10895448" y="994170"/>
                </a:cubicBezTo>
                <a:cubicBezTo>
                  <a:pt x="10908828" y="994170"/>
                  <a:pt x="10915512" y="994170"/>
                  <a:pt x="10915512" y="994170"/>
                </a:cubicBezTo>
                <a:cubicBezTo>
                  <a:pt x="10915512" y="980793"/>
                  <a:pt x="10912168" y="974105"/>
                  <a:pt x="10905484" y="974105"/>
                </a:cubicBezTo>
                <a:close/>
                <a:moveTo>
                  <a:pt x="10855320" y="974105"/>
                </a:moveTo>
                <a:lnTo>
                  <a:pt x="10815188" y="994170"/>
                </a:lnTo>
                <a:cubicBezTo>
                  <a:pt x="10801812" y="994170"/>
                  <a:pt x="10788436" y="994170"/>
                  <a:pt x="10775060" y="994170"/>
                </a:cubicBezTo>
                <a:cubicBezTo>
                  <a:pt x="10761680" y="994170"/>
                  <a:pt x="10751648" y="994170"/>
                  <a:pt x="10744960" y="994170"/>
                </a:cubicBezTo>
                <a:cubicBezTo>
                  <a:pt x="10738272" y="994170"/>
                  <a:pt x="10734928" y="1000859"/>
                  <a:pt x="10734928" y="1014237"/>
                </a:cubicBezTo>
                <a:lnTo>
                  <a:pt x="10694796" y="1034301"/>
                </a:lnTo>
                <a:lnTo>
                  <a:pt x="10734928" y="1034301"/>
                </a:lnTo>
                <a:cubicBezTo>
                  <a:pt x="10748304" y="1034301"/>
                  <a:pt x="10758340" y="1034301"/>
                  <a:pt x="10765024" y="1034301"/>
                </a:cubicBezTo>
                <a:cubicBezTo>
                  <a:pt x="10771712" y="1034301"/>
                  <a:pt x="10775060" y="1034301"/>
                  <a:pt x="10775060" y="1034301"/>
                </a:cubicBezTo>
                <a:lnTo>
                  <a:pt x="10754992" y="1054368"/>
                </a:lnTo>
                <a:cubicBezTo>
                  <a:pt x="10728236" y="1054368"/>
                  <a:pt x="10714860" y="1061055"/>
                  <a:pt x="10714860" y="1074432"/>
                </a:cubicBezTo>
                <a:cubicBezTo>
                  <a:pt x="10728236" y="1074432"/>
                  <a:pt x="10731584" y="1077778"/>
                  <a:pt x="10724896" y="1084465"/>
                </a:cubicBezTo>
                <a:cubicBezTo>
                  <a:pt x="10718208" y="1091152"/>
                  <a:pt x="10708172" y="1094499"/>
                  <a:pt x="10694796" y="1094499"/>
                </a:cubicBezTo>
                <a:cubicBezTo>
                  <a:pt x="10681420" y="1094499"/>
                  <a:pt x="10671388" y="1097842"/>
                  <a:pt x="10664700" y="1104529"/>
                </a:cubicBezTo>
                <a:cubicBezTo>
                  <a:pt x="10658012" y="1111219"/>
                  <a:pt x="10661356" y="1114563"/>
                  <a:pt x="10674732" y="1114563"/>
                </a:cubicBezTo>
                <a:cubicBezTo>
                  <a:pt x="10688108" y="1114563"/>
                  <a:pt x="10694796" y="1114563"/>
                  <a:pt x="10694796" y="1114563"/>
                </a:cubicBezTo>
                <a:lnTo>
                  <a:pt x="10775060" y="1054368"/>
                </a:lnTo>
                <a:cubicBezTo>
                  <a:pt x="10775060" y="1054368"/>
                  <a:pt x="10781744" y="1047680"/>
                  <a:pt x="10795124" y="1034301"/>
                </a:cubicBezTo>
                <a:cubicBezTo>
                  <a:pt x="10808500" y="1020926"/>
                  <a:pt x="10815188" y="1014237"/>
                  <a:pt x="10815188" y="1014237"/>
                </a:cubicBezTo>
                <a:cubicBezTo>
                  <a:pt x="10841940" y="1000859"/>
                  <a:pt x="10855320" y="987482"/>
                  <a:pt x="10855320" y="974105"/>
                </a:cubicBezTo>
                <a:close/>
                <a:moveTo>
                  <a:pt x="11627832" y="954041"/>
                </a:moveTo>
                <a:cubicBezTo>
                  <a:pt x="11621144" y="954041"/>
                  <a:pt x="11617800" y="960728"/>
                  <a:pt x="11617800" y="974105"/>
                </a:cubicBezTo>
                <a:lnTo>
                  <a:pt x="11637864" y="974105"/>
                </a:lnTo>
                <a:cubicBezTo>
                  <a:pt x="11637864" y="960728"/>
                  <a:pt x="11637864" y="954041"/>
                  <a:pt x="11637864" y="954041"/>
                </a:cubicBezTo>
                <a:cubicBezTo>
                  <a:pt x="11637864" y="954041"/>
                  <a:pt x="11634520" y="954041"/>
                  <a:pt x="11627832" y="954041"/>
                </a:cubicBezTo>
                <a:close/>
                <a:moveTo>
                  <a:pt x="10474080" y="954041"/>
                </a:moveTo>
                <a:lnTo>
                  <a:pt x="10474080" y="994170"/>
                </a:lnTo>
                <a:lnTo>
                  <a:pt x="10494144" y="994170"/>
                </a:lnTo>
                <a:cubicBezTo>
                  <a:pt x="10520896" y="994170"/>
                  <a:pt x="10534276" y="994170"/>
                  <a:pt x="10534276" y="994170"/>
                </a:cubicBezTo>
                <a:cubicBezTo>
                  <a:pt x="10534276" y="994170"/>
                  <a:pt x="10527584" y="987482"/>
                  <a:pt x="10514208" y="974105"/>
                </a:cubicBezTo>
                <a:close/>
                <a:moveTo>
                  <a:pt x="9972445" y="954041"/>
                </a:moveTo>
                <a:cubicBezTo>
                  <a:pt x="9959068" y="954041"/>
                  <a:pt x="9935661" y="980793"/>
                  <a:pt x="9902217" y="1034301"/>
                </a:cubicBezTo>
                <a:cubicBezTo>
                  <a:pt x="9868776" y="1087809"/>
                  <a:pt x="9845368" y="1121253"/>
                  <a:pt x="9831991" y="1134627"/>
                </a:cubicBezTo>
                <a:cubicBezTo>
                  <a:pt x="9805237" y="1161381"/>
                  <a:pt x="9798547" y="1174758"/>
                  <a:pt x="9811924" y="1174758"/>
                </a:cubicBezTo>
                <a:lnTo>
                  <a:pt x="9831991" y="1154694"/>
                </a:lnTo>
                <a:cubicBezTo>
                  <a:pt x="9845368" y="1127940"/>
                  <a:pt x="9865432" y="1107876"/>
                  <a:pt x="9892186" y="1094499"/>
                </a:cubicBezTo>
                <a:cubicBezTo>
                  <a:pt x="9905563" y="1081122"/>
                  <a:pt x="9925627" y="1057711"/>
                  <a:pt x="9952381" y="1024270"/>
                </a:cubicBezTo>
                <a:cubicBezTo>
                  <a:pt x="9979135" y="990826"/>
                  <a:pt x="9992512" y="974105"/>
                  <a:pt x="9992512" y="974105"/>
                </a:cubicBezTo>
                <a:cubicBezTo>
                  <a:pt x="9992512" y="960728"/>
                  <a:pt x="9985822" y="954041"/>
                  <a:pt x="9972445" y="954041"/>
                </a:cubicBezTo>
                <a:close/>
                <a:moveTo>
                  <a:pt x="9571140" y="954041"/>
                </a:moveTo>
                <a:cubicBezTo>
                  <a:pt x="9557763" y="954041"/>
                  <a:pt x="9551076" y="957385"/>
                  <a:pt x="9551076" y="964072"/>
                </a:cubicBezTo>
                <a:cubicBezTo>
                  <a:pt x="9551076" y="970762"/>
                  <a:pt x="9551076" y="974105"/>
                  <a:pt x="9551076" y="974105"/>
                </a:cubicBezTo>
                <a:close/>
                <a:moveTo>
                  <a:pt x="1866070" y="954041"/>
                </a:moveTo>
                <a:lnTo>
                  <a:pt x="1886134" y="954041"/>
                </a:lnTo>
                <a:lnTo>
                  <a:pt x="1866070" y="974105"/>
                </a:lnTo>
                <a:cubicBezTo>
                  <a:pt x="1866070" y="974105"/>
                  <a:pt x="1862726" y="980793"/>
                  <a:pt x="1856039" y="994170"/>
                </a:cubicBezTo>
                <a:cubicBezTo>
                  <a:pt x="1849349" y="1007549"/>
                  <a:pt x="1832629" y="1027614"/>
                  <a:pt x="1805875" y="1054368"/>
                </a:cubicBezTo>
                <a:cubicBezTo>
                  <a:pt x="1792498" y="1067745"/>
                  <a:pt x="1779121" y="1081122"/>
                  <a:pt x="1765743" y="1094499"/>
                </a:cubicBezTo>
                <a:cubicBezTo>
                  <a:pt x="1752367" y="1107876"/>
                  <a:pt x="1745679" y="1121253"/>
                  <a:pt x="1745679" y="1134627"/>
                </a:cubicBezTo>
                <a:lnTo>
                  <a:pt x="1705548" y="1154694"/>
                </a:lnTo>
                <a:lnTo>
                  <a:pt x="1745679" y="1114563"/>
                </a:lnTo>
                <a:cubicBezTo>
                  <a:pt x="1772432" y="1047680"/>
                  <a:pt x="1812565" y="994170"/>
                  <a:pt x="1866070" y="954041"/>
                </a:cubicBezTo>
                <a:close/>
                <a:moveTo>
                  <a:pt x="2182098" y="938992"/>
                </a:moveTo>
                <a:cubicBezTo>
                  <a:pt x="2185441" y="938992"/>
                  <a:pt x="2187115" y="940664"/>
                  <a:pt x="2187115" y="944008"/>
                </a:cubicBezTo>
                <a:cubicBezTo>
                  <a:pt x="2187115" y="950695"/>
                  <a:pt x="2180425" y="954041"/>
                  <a:pt x="2167046" y="954041"/>
                </a:cubicBezTo>
                <a:lnTo>
                  <a:pt x="2146984" y="954041"/>
                </a:lnTo>
                <a:cubicBezTo>
                  <a:pt x="2146984" y="954041"/>
                  <a:pt x="2153674" y="950695"/>
                  <a:pt x="2167046" y="944008"/>
                </a:cubicBezTo>
                <a:cubicBezTo>
                  <a:pt x="2173738" y="940664"/>
                  <a:pt x="2178751" y="938992"/>
                  <a:pt x="2182098" y="938992"/>
                </a:cubicBezTo>
                <a:close/>
                <a:moveTo>
                  <a:pt x="11035908" y="933974"/>
                </a:moveTo>
                <a:lnTo>
                  <a:pt x="11035908" y="954041"/>
                </a:lnTo>
                <a:lnTo>
                  <a:pt x="11013332" y="959057"/>
                </a:lnTo>
                <a:cubicBezTo>
                  <a:pt x="11004972" y="962400"/>
                  <a:pt x="10995776" y="967418"/>
                  <a:pt x="10985744" y="974105"/>
                </a:cubicBezTo>
                <a:cubicBezTo>
                  <a:pt x="10975712" y="980795"/>
                  <a:pt x="10968184" y="985811"/>
                  <a:pt x="10963172" y="989154"/>
                </a:cubicBezTo>
                <a:lnTo>
                  <a:pt x="10959188" y="991810"/>
                </a:lnTo>
                <a:lnTo>
                  <a:pt x="10985744" y="989154"/>
                </a:lnTo>
                <a:cubicBezTo>
                  <a:pt x="10999120" y="985811"/>
                  <a:pt x="11009152" y="980795"/>
                  <a:pt x="11015844" y="974105"/>
                </a:cubicBezTo>
                <a:cubicBezTo>
                  <a:pt x="11022528" y="967418"/>
                  <a:pt x="11028380" y="961564"/>
                  <a:pt x="11033400" y="956549"/>
                </a:cubicBezTo>
                <a:lnTo>
                  <a:pt x="11035908" y="954041"/>
                </a:lnTo>
                <a:lnTo>
                  <a:pt x="11045940" y="944008"/>
                </a:lnTo>
                <a:cubicBezTo>
                  <a:pt x="11052628" y="937321"/>
                  <a:pt x="11055972" y="933974"/>
                  <a:pt x="11055972" y="933974"/>
                </a:cubicBezTo>
                <a:close/>
                <a:moveTo>
                  <a:pt x="10514208" y="933974"/>
                </a:moveTo>
                <a:cubicBezTo>
                  <a:pt x="10514208" y="933974"/>
                  <a:pt x="10514208" y="940664"/>
                  <a:pt x="10514208" y="954041"/>
                </a:cubicBezTo>
                <a:lnTo>
                  <a:pt x="10534276" y="933974"/>
                </a:lnTo>
                <a:cubicBezTo>
                  <a:pt x="10520896" y="933974"/>
                  <a:pt x="10514208" y="933974"/>
                  <a:pt x="10514208" y="933974"/>
                </a:cubicBezTo>
                <a:close/>
                <a:moveTo>
                  <a:pt x="9129703" y="933974"/>
                </a:moveTo>
                <a:lnTo>
                  <a:pt x="9109639" y="954041"/>
                </a:lnTo>
                <a:lnTo>
                  <a:pt x="9109639" y="974105"/>
                </a:lnTo>
                <a:cubicBezTo>
                  <a:pt x="9109639" y="974105"/>
                  <a:pt x="9116326" y="967418"/>
                  <a:pt x="9129703" y="954041"/>
                </a:cubicBezTo>
                <a:close/>
                <a:moveTo>
                  <a:pt x="2242919" y="929706"/>
                </a:moveTo>
                <a:lnTo>
                  <a:pt x="2239785" y="955295"/>
                </a:lnTo>
                <a:cubicBezTo>
                  <a:pt x="2229752" y="990408"/>
                  <a:pt x="2209688" y="1013819"/>
                  <a:pt x="2179589" y="1025524"/>
                </a:cubicBezTo>
                <a:lnTo>
                  <a:pt x="2172311" y="1026737"/>
                </a:lnTo>
                <a:lnTo>
                  <a:pt x="2207179" y="976616"/>
                </a:lnTo>
                <a:close/>
                <a:moveTo>
                  <a:pt x="10830240" y="918926"/>
                </a:moveTo>
                <a:cubicBezTo>
                  <a:pt x="10820204" y="922272"/>
                  <a:pt x="10815188" y="933974"/>
                  <a:pt x="10815188" y="954041"/>
                </a:cubicBezTo>
                <a:lnTo>
                  <a:pt x="10875384" y="954041"/>
                </a:lnTo>
                <a:cubicBezTo>
                  <a:pt x="10875384" y="954041"/>
                  <a:pt x="10875384" y="947351"/>
                  <a:pt x="10875384" y="933974"/>
                </a:cubicBezTo>
                <a:cubicBezTo>
                  <a:pt x="10855320" y="920600"/>
                  <a:pt x="10840268" y="915582"/>
                  <a:pt x="10830240" y="918926"/>
                </a:cubicBezTo>
                <a:close/>
                <a:moveTo>
                  <a:pt x="10363720" y="913910"/>
                </a:moveTo>
                <a:cubicBezTo>
                  <a:pt x="10357028" y="913910"/>
                  <a:pt x="10353688" y="920597"/>
                  <a:pt x="10353688" y="933974"/>
                </a:cubicBezTo>
                <a:cubicBezTo>
                  <a:pt x="10353688" y="933974"/>
                  <a:pt x="10357028" y="930631"/>
                  <a:pt x="10363720" y="923944"/>
                </a:cubicBezTo>
                <a:cubicBezTo>
                  <a:pt x="10370408" y="917254"/>
                  <a:pt x="10370408" y="913910"/>
                  <a:pt x="10363720" y="913910"/>
                </a:cubicBezTo>
                <a:close/>
                <a:moveTo>
                  <a:pt x="1545026" y="913910"/>
                </a:moveTo>
                <a:lnTo>
                  <a:pt x="1524960" y="933974"/>
                </a:lnTo>
                <a:lnTo>
                  <a:pt x="1565090" y="954041"/>
                </a:lnTo>
                <a:close/>
                <a:moveTo>
                  <a:pt x="9490880" y="893843"/>
                </a:moveTo>
                <a:cubicBezTo>
                  <a:pt x="9490880" y="893843"/>
                  <a:pt x="9484191" y="897190"/>
                  <a:pt x="9470814" y="903877"/>
                </a:cubicBezTo>
                <a:cubicBezTo>
                  <a:pt x="9457437" y="910567"/>
                  <a:pt x="9450749" y="913910"/>
                  <a:pt x="9450749" y="913910"/>
                </a:cubicBezTo>
                <a:lnTo>
                  <a:pt x="9370487" y="1014237"/>
                </a:lnTo>
                <a:cubicBezTo>
                  <a:pt x="9357110" y="1027614"/>
                  <a:pt x="9343733" y="1040991"/>
                  <a:pt x="9330356" y="1054368"/>
                </a:cubicBezTo>
                <a:cubicBezTo>
                  <a:pt x="9316979" y="1067745"/>
                  <a:pt x="9310292" y="1074432"/>
                  <a:pt x="9310292" y="1074432"/>
                </a:cubicBezTo>
                <a:lnTo>
                  <a:pt x="9330356" y="1074432"/>
                </a:lnTo>
                <a:cubicBezTo>
                  <a:pt x="9330356" y="1074432"/>
                  <a:pt x="9353767" y="1047680"/>
                  <a:pt x="9400585" y="994170"/>
                </a:cubicBezTo>
                <a:cubicBezTo>
                  <a:pt x="9447403" y="940664"/>
                  <a:pt x="9477501" y="907220"/>
                  <a:pt x="9490880" y="893843"/>
                </a:cubicBezTo>
                <a:close/>
                <a:moveTo>
                  <a:pt x="10614536" y="873779"/>
                </a:moveTo>
                <a:lnTo>
                  <a:pt x="10594472" y="913910"/>
                </a:lnTo>
                <a:lnTo>
                  <a:pt x="10614536" y="893843"/>
                </a:lnTo>
                <a:cubicBezTo>
                  <a:pt x="10627912" y="880466"/>
                  <a:pt x="10634600" y="873779"/>
                  <a:pt x="10634600" y="873779"/>
                </a:cubicBezTo>
                <a:close/>
                <a:moveTo>
                  <a:pt x="10915512" y="853715"/>
                </a:moveTo>
                <a:lnTo>
                  <a:pt x="10915512" y="893843"/>
                </a:lnTo>
                <a:cubicBezTo>
                  <a:pt x="10928892" y="893843"/>
                  <a:pt x="10935580" y="887156"/>
                  <a:pt x="10935580" y="873779"/>
                </a:cubicBezTo>
                <a:close/>
                <a:moveTo>
                  <a:pt x="1946331" y="853715"/>
                </a:moveTo>
                <a:lnTo>
                  <a:pt x="1926263" y="893843"/>
                </a:lnTo>
                <a:lnTo>
                  <a:pt x="1886134" y="913910"/>
                </a:lnTo>
                <a:cubicBezTo>
                  <a:pt x="1886134" y="913910"/>
                  <a:pt x="1892821" y="907220"/>
                  <a:pt x="1906198" y="893843"/>
                </a:cubicBezTo>
                <a:close/>
                <a:moveTo>
                  <a:pt x="9465798" y="841174"/>
                </a:moveTo>
                <a:cubicBezTo>
                  <a:pt x="9462452" y="842846"/>
                  <a:pt x="9457437" y="847025"/>
                  <a:pt x="9450749" y="853715"/>
                </a:cubicBezTo>
                <a:lnTo>
                  <a:pt x="9450749" y="873779"/>
                </a:lnTo>
                <a:cubicBezTo>
                  <a:pt x="9464126" y="860402"/>
                  <a:pt x="9470814" y="850369"/>
                  <a:pt x="9470814" y="843681"/>
                </a:cubicBezTo>
                <a:cubicBezTo>
                  <a:pt x="9470814" y="840338"/>
                  <a:pt x="9469142" y="839502"/>
                  <a:pt x="9465798" y="841174"/>
                </a:cubicBezTo>
                <a:close/>
                <a:moveTo>
                  <a:pt x="11740700" y="838666"/>
                </a:moveTo>
                <a:cubicBezTo>
                  <a:pt x="11739028" y="838666"/>
                  <a:pt x="11738192" y="840338"/>
                  <a:pt x="11738192" y="843681"/>
                </a:cubicBezTo>
                <a:cubicBezTo>
                  <a:pt x="11738192" y="850369"/>
                  <a:pt x="11738192" y="853715"/>
                  <a:pt x="11738192" y="853715"/>
                </a:cubicBezTo>
                <a:cubicBezTo>
                  <a:pt x="11751568" y="853715"/>
                  <a:pt x="11758256" y="853715"/>
                  <a:pt x="11758256" y="853715"/>
                </a:cubicBezTo>
                <a:cubicBezTo>
                  <a:pt x="11758256" y="853715"/>
                  <a:pt x="11754912" y="850369"/>
                  <a:pt x="11748224" y="843681"/>
                </a:cubicBezTo>
                <a:cubicBezTo>
                  <a:pt x="11744880" y="840338"/>
                  <a:pt x="11742372" y="838666"/>
                  <a:pt x="11740700" y="838666"/>
                </a:cubicBezTo>
                <a:close/>
                <a:moveTo>
                  <a:pt x="11196428" y="833648"/>
                </a:moveTo>
                <a:cubicBezTo>
                  <a:pt x="11196428" y="847025"/>
                  <a:pt x="11196428" y="853715"/>
                  <a:pt x="11196428" y="853715"/>
                </a:cubicBezTo>
                <a:cubicBezTo>
                  <a:pt x="11209804" y="853715"/>
                  <a:pt x="11216496" y="853715"/>
                  <a:pt x="11216496" y="853715"/>
                </a:cubicBezTo>
                <a:cubicBezTo>
                  <a:pt x="11216496" y="840338"/>
                  <a:pt x="11209804" y="833648"/>
                  <a:pt x="11196428" y="833648"/>
                </a:cubicBezTo>
                <a:close/>
                <a:moveTo>
                  <a:pt x="10955644" y="833648"/>
                </a:moveTo>
                <a:lnTo>
                  <a:pt x="10955644" y="853715"/>
                </a:lnTo>
                <a:cubicBezTo>
                  <a:pt x="10969020" y="853715"/>
                  <a:pt x="10969020" y="860402"/>
                  <a:pt x="10955644" y="873779"/>
                </a:cubicBezTo>
                <a:lnTo>
                  <a:pt x="10975712" y="873779"/>
                </a:lnTo>
                <a:close/>
                <a:moveTo>
                  <a:pt x="10173098" y="833648"/>
                </a:moveTo>
                <a:cubicBezTo>
                  <a:pt x="10159721" y="833648"/>
                  <a:pt x="10159721" y="847025"/>
                  <a:pt x="10173098" y="873779"/>
                </a:cubicBezTo>
                <a:cubicBezTo>
                  <a:pt x="10159721" y="873779"/>
                  <a:pt x="10153034" y="873779"/>
                  <a:pt x="10153034" y="873779"/>
                </a:cubicBezTo>
                <a:cubicBezTo>
                  <a:pt x="10153034" y="873779"/>
                  <a:pt x="10153034" y="880466"/>
                  <a:pt x="10153034" y="893843"/>
                </a:cubicBezTo>
                <a:lnTo>
                  <a:pt x="10173098" y="893843"/>
                </a:lnTo>
                <a:lnTo>
                  <a:pt x="10193165" y="853715"/>
                </a:lnTo>
                <a:cubicBezTo>
                  <a:pt x="10193165" y="853715"/>
                  <a:pt x="10193165" y="850369"/>
                  <a:pt x="10193165" y="843681"/>
                </a:cubicBezTo>
                <a:cubicBezTo>
                  <a:pt x="10193165" y="836994"/>
                  <a:pt x="10186475" y="833648"/>
                  <a:pt x="10173098" y="833648"/>
                </a:cubicBezTo>
                <a:close/>
                <a:moveTo>
                  <a:pt x="2327571" y="833648"/>
                </a:moveTo>
                <a:lnTo>
                  <a:pt x="2347635" y="853715"/>
                </a:lnTo>
                <a:cubicBezTo>
                  <a:pt x="2347635" y="853715"/>
                  <a:pt x="2347635" y="850369"/>
                  <a:pt x="2347635" y="843681"/>
                </a:cubicBezTo>
                <a:cubicBezTo>
                  <a:pt x="2347635" y="836994"/>
                  <a:pt x="2347635" y="833648"/>
                  <a:pt x="2347635" y="833648"/>
                </a:cubicBezTo>
                <a:cubicBezTo>
                  <a:pt x="2334258" y="833648"/>
                  <a:pt x="2327571" y="833648"/>
                  <a:pt x="2327571" y="833648"/>
                </a:cubicBezTo>
                <a:close/>
                <a:moveTo>
                  <a:pt x="10995776" y="813584"/>
                </a:moveTo>
                <a:cubicBezTo>
                  <a:pt x="10995776" y="820271"/>
                  <a:pt x="10999120" y="821945"/>
                  <a:pt x="11005808" y="818599"/>
                </a:cubicBezTo>
                <a:lnTo>
                  <a:pt x="11012976" y="813584"/>
                </a:lnTo>
                <a:close/>
                <a:moveTo>
                  <a:pt x="10775060" y="813584"/>
                </a:moveTo>
                <a:cubicBezTo>
                  <a:pt x="10761680" y="813584"/>
                  <a:pt x="10744960" y="826961"/>
                  <a:pt x="10724896" y="853715"/>
                </a:cubicBezTo>
                <a:cubicBezTo>
                  <a:pt x="10704828" y="880466"/>
                  <a:pt x="10694796" y="897190"/>
                  <a:pt x="10694796" y="903877"/>
                </a:cubicBezTo>
                <a:cubicBezTo>
                  <a:pt x="10694796" y="910567"/>
                  <a:pt x="10701484" y="907220"/>
                  <a:pt x="10714860" y="893843"/>
                </a:cubicBezTo>
                <a:cubicBezTo>
                  <a:pt x="10728236" y="880466"/>
                  <a:pt x="10741616" y="867092"/>
                  <a:pt x="10754992" y="853715"/>
                </a:cubicBezTo>
                <a:cubicBezTo>
                  <a:pt x="10795124" y="826961"/>
                  <a:pt x="10801812" y="813584"/>
                  <a:pt x="10775060" y="813584"/>
                </a:cubicBezTo>
                <a:close/>
                <a:moveTo>
                  <a:pt x="9551076" y="813584"/>
                </a:moveTo>
                <a:lnTo>
                  <a:pt x="9531009" y="833648"/>
                </a:lnTo>
                <a:cubicBezTo>
                  <a:pt x="9544386" y="833648"/>
                  <a:pt x="9551076" y="833648"/>
                  <a:pt x="9551076" y="833648"/>
                </a:cubicBezTo>
                <a:cubicBezTo>
                  <a:pt x="9551076" y="833648"/>
                  <a:pt x="9551076" y="826961"/>
                  <a:pt x="9551076" y="813584"/>
                </a:cubicBezTo>
                <a:close/>
                <a:moveTo>
                  <a:pt x="10955644" y="793517"/>
                </a:moveTo>
                <a:lnTo>
                  <a:pt x="10955644" y="813584"/>
                </a:lnTo>
                <a:cubicBezTo>
                  <a:pt x="10955644" y="813584"/>
                  <a:pt x="10958992" y="813584"/>
                  <a:pt x="10965680" y="813584"/>
                </a:cubicBezTo>
                <a:cubicBezTo>
                  <a:pt x="10972364" y="813584"/>
                  <a:pt x="10975712" y="813584"/>
                  <a:pt x="10975712" y="813584"/>
                </a:cubicBezTo>
                <a:cubicBezTo>
                  <a:pt x="10975712" y="800207"/>
                  <a:pt x="10969020" y="793517"/>
                  <a:pt x="10955644" y="793517"/>
                </a:cubicBezTo>
                <a:close/>
                <a:moveTo>
                  <a:pt x="10795124" y="793517"/>
                </a:moveTo>
                <a:cubicBezTo>
                  <a:pt x="10781744" y="793517"/>
                  <a:pt x="10775060" y="796863"/>
                  <a:pt x="10775060" y="803550"/>
                </a:cubicBezTo>
                <a:cubicBezTo>
                  <a:pt x="10775060" y="810237"/>
                  <a:pt x="10781744" y="813584"/>
                  <a:pt x="10795124" y="813584"/>
                </a:cubicBezTo>
                <a:cubicBezTo>
                  <a:pt x="10808500" y="813584"/>
                  <a:pt x="10815188" y="810237"/>
                  <a:pt x="10815188" y="803550"/>
                </a:cubicBezTo>
                <a:cubicBezTo>
                  <a:pt x="10815188" y="796863"/>
                  <a:pt x="10808500" y="793517"/>
                  <a:pt x="10795124" y="793517"/>
                </a:cubicBezTo>
                <a:close/>
                <a:moveTo>
                  <a:pt x="10574404" y="793517"/>
                </a:moveTo>
                <a:lnTo>
                  <a:pt x="10574404" y="813584"/>
                </a:lnTo>
                <a:lnTo>
                  <a:pt x="10574404" y="833648"/>
                </a:lnTo>
                <a:cubicBezTo>
                  <a:pt x="10574404" y="833648"/>
                  <a:pt x="10567716" y="843681"/>
                  <a:pt x="10554340" y="863746"/>
                </a:cubicBezTo>
                <a:cubicBezTo>
                  <a:pt x="10540964" y="883812"/>
                  <a:pt x="10534276" y="893843"/>
                  <a:pt x="10534276" y="893843"/>
                </a:cubicBezTo>
                <a:lnTo>
                  <a:pt x="10554340" y="913910"/>
                </a:lnTo>
                <a:lnTo>
                  <a:pt x="10554340" y="893843"/>
                </a:lnTo>
                <a:cubicBezTo>
                  <a:pt x="10567716" y="893843"/>
                  <a:pt x="10574404" y="893843"/>
                  <a:pt x="10574404" y="893843"/>
                </a:cubicBezTo>
                <a:cubicBezTo>
                  <a:pt x="10574404" y="893843"/>
                  <a:pt x="10574404" y="887156"/>
                  <a:pt x="10574404" y="873779"/>
                </a:cubicBezTo>
                <a:cubicBezTo>
                  <a:pt x="10574404" y="860402"/>
                  <a:pt x="10581092" y="847025"/>
                  <a:pt x="10594472" y="833648"/>
                </a:cubicBezTo>
                <a:cubicBezTo>
                  <a:pt x="10594472" y="847025"/>
                  <a:pt x="10594472" y="853715"/>
                  <a:pt x="10594472" y="853715"/>
                </a:cubicBezTo>
                <a:cubicBezTo>
                  <a:pt x="10594472" y="853715"/>
                  <a:pt x="10601156" y="853715"/>
                  <a:pt x="10614536" y="853715"/>
                </a:cubicBezTo>
                <a:cubicBezTo>
                  <a:pt x="10668044" y="853715"/>
                  <a:pt x="10694796" y="840338"/>
                  <a:pt x="10694796" y="813584"/>
                </a:cubicBezTo>
                <a:lnTo>
                  <a:pt x="10594472" y="813584"/>
                </a:lnTo>
                <a:cubicBezTo>
                  <a:pt x="10594472" y="813584"/>
                  <a:pt x="10587784" y="806894"/>
                  <a:pt x="10574404" y="793517"/>
                </a:cubicBezTo>
                <a:close/>
                <a:moveTo>
                  <a:pt x="11161316" y="780978"/>
                </a:moveTo>
                <a:cubicBezTo>
                  <a:pt x="11157968" y="782650"/>
                  <a:pt x="11156296" y="786830"/>
                  <a:pt x="11156296" y="793517"/>
                </a:cubicBezTo>
                <a:cubicBezTo>
                  <a:pt x="11156296" y="806894"/>
                  <a:pt x="11152952" y="816927"/>
                  <a:pt x="11146268" y="823617"/>
                </a:cubicBezTo>
                <a:cubicBezTo>
                  <a:pt x="11139576" y="830304"/>
                  <a:pt x="11136232" y="836994"/>
                  <a:pt x="11136232" y="843681"/>
                </a:cubicBezTo>
                <a:cubicBezTo>
                  <a:pt x="11136232" y="850369"/>
                  <a:pt x="11122856" y="860402"/>
                  <a:pt x="11096104" y="873779"/>
                </a:cubicBezTo>
                <a:lnTo>
                  <a:pt x="11076036" y="913910"/>
                </a:lnTo>
                <a:cubicBezTo>
                  <a:pt x="11089416" y="913910"/>
                  <a:pt x="11102792" y="927287"/>
                  <a:pt x="11116168" y="954041"/>
                </a:cubicBezTo>
                <a:lnTo>
                  <a:pt x="11136232" y="954041"/>
                </a:lnTo>
                <a:lnTo>
                  <a:pt x="11116168" y="913910"/>
                </a:lnTo>
                <a:cubicBezTo>
                  <a:pt x="11102792" y="913910"/>
                  <a:pt x="11096104" y="910567"/>
                  <a:pt x="11096104" y="903877"/>
                </a:cubicBezTo>
                <a:cubicBezTo>
                  <a:pt x="11096104" y="897190"/>
                  <a:pt x="11102792" y="893843"/>
                  <a:pt x="11116168" y="893843"/>
                </a:cubicBezTo>
                <a:cubicBezTo>
                  <a:pt x="11129548" y="880466"/>
                  <a:pt x="11136232" y="880466"/>
                  <a:pt x="11136232" y="893843"/>
                </a:cubicBezTo>
                <a:lnTo>
                  <a:pt x="11136232" y="873779"/>
                </a:lnTo>
                <a:cubicBezTo>
                  <a:pt x="11136232" y="873779"/>
                  <a:pt x="11139576" y="867092"/>
                  <a:pt x="11146268" y="853715"/>
                </a:cubicBezTo>
                <a:cubicBezTo>
                  <a:pt x="11152952" y="840338"/>
                  <a:pt x="11162988" y="833648"/>
                  <a:pt x="11176364" y="833648"/>
                </a:cubicBezTo>
                <a:cubicBezTo>
                  <a:pt x="11189740" y="806894"/>
                  <a:pt x="11196428" y="793517"/>
                  <a:pt x="11196428" y="793517"/>
                </a:cubicBezTo>
                <a:cubicBezTo>
                  <a:pt x="11196428" y="793517"/>
                  <a:pt x="11189740" y="790173"/>
                  <a:pt x="11176364" y="783486"/>
                </a:cubicBezTo>
                <a:cubicBezTo>
                  <a:pt x="11169676" y="780143"/>
                  <a:pt x="11164660" y="779307"/>
                  <a:pt x="11161316" y="780978"/>
                </a:cubicBezTo>
                <a:close/>
                <a:moveTo>
                  <a:pt x="10875384" y="773453"/>
                </a:moveTo>
                <a:cubicBezTo>
                  <a:pt x="10862008" y="786830"/>
                  <a:pt x="10855320" y="793517"/>
                  <a:pt x="10855320" y="793517"/>
                </a:cubicBezTo>
                <a:lnTo>
                  <a:pt x="10875384" y="793517"/>
                </a:lnTo>
                <a:close/>
                <a:moveTo>
                  <a:pt x="1867324" y="763419"/>
                </a:moveTo>
                <a:cubicBezTo>
                  <a:pt x="1871506" y="761747"/>
                  <a:pt x="1874432" y="761747"/>
                  <a:pt x="1876103" y="763419"/>
                </a:cubicBezTo>
                <a:cubicBezTo>
                  <a:pt x="1882793" y="770109"/>
                  <a:pt x="1886134" y="780140"/>
                  <a:pt x="1886134" y="793517"/>
                </a:cubicBezTo>
                <a:lnTo>
                  <a:pt x="1886134" y="813584"/>
                </a:lnTo>
                <a:cubicBezTo>
                  <a:pt x="1886134" y="813584"/>
                  <a:pt x="1879446" y="813584"/>
                  <a:pt x="1866070" y="813584"/>
                </a:cubicBezTo>
                <a:cubicBezTo>
                  <a:pt x="1866070" y="853715"/>
                  <a:pt x="1852693" y="873779"/>
                  <a:pt x="1825942" y="873779"/>
                </a:cubicBezTo>
                <a:cubicBezTo>
                  <a:pt x="1812565" y="873779"/>
                  <a:pt x="1805875" y="867092"/>
                  <a:pt x="1805875" y="853715"/>
                </a:cubicBezTo>
                <a:lnTo>
                  <a:pt x="1785811" y="873779"/>
                </a:lnTo>
                <a:lnTo>
                  <a:pt x="1785811" y="893843"/>
                </a:lnTo>
                <a:lnTo>
                  <a:pt x="1805875" y="893843"/>
                </a:lnTo>
                <a:lnTo>
                  <a:pt x="1765743" y="974105"/>
                </a:lnTo>
                <a:lnTo>
                  <a:pt x="1705548" y="1034301"/>
                </a:lnTo>
                <a:lnTo>
                  <a:pt x="1665417" y="1054368"/>
                </a:lnTo>
                <a:cubicBezTo>
                  <a:pt x="1665417" y="1027614"/>
                  <a:pt x="1672104" y="1014237"/>
                  <a:pt x="1685484" y="1014237"/>
                </a:cubicBezTo>
                <a:lnTo>
                  <a:pt x="1725615" y="913910"/>
                </a:lnTo>
                <a:cubicBezTo>
                  <a:pt x="1725615" y="900533"/>
                  <a:pt x="1749023" y="870435"/>
                  <a:pt x="1795840" y="823617"/>
                </a:cubicBezTo>
                <a:cubicBezTo>
                  <a:pt x="1830957" y="788501"/>
                  <a:pt x="1854785" y="768437"/>
                  <a:pt x="1867324" y="763419"/>
                </a:cubicBezTo>
                <a:close/>
                <a:moveTo>
                  <a:pt x="10815188" y="753388"/>
                </a:moveTo>
                <a:cubicBezTo>
                  <a:pt x="10815188" y="766766"/>
                  <a:pt x="10821876" y="773453"/>
                  <a:pt x="10835256" y="773453"/>
                </a:cubicBezTo>
                <a:lnTo>
                  <a:pt x="10835256" y="753388"/>
                </a:lnTo>
                <a:cubicBezTo>
                  <a:pt x="10821876" y="753388"/>
                  <a:pt x="10815188" y="753388"/>
                  <a:pt x="10815188" y="753388"/>
                </a:cubicBezTo>
                <a:close/>
                <a:moveTo>
                  <a:pt x="10253360" y="753388"/>
                </a:moveTo>
                <a:cubicBezTo>
                  <a:pt x="10246673" y="753388"/>
                  <a:pt x="10239983" y="760076"/>
                  <a:pt x="10233296" y="773453"/>
                </a:cubicBezTo>
                <a:lnTo>
                  <a:pt x="10233296" y="793517"/>
                </a:lnTo>
                <a:lnTo>
                  <a:pt x="10233296" y="826961"/>
                </a:lnTo>
                <a:lnTo>
                  <a:pt x="10228278" y="833648"/>
                </a:lnTo>
                <a:lnTo>
                  <a:pt x="10213229" y="833648"/>
                </a:lnTo>
                <a:lnTo>
                  <a:pt x="10213229" y="853715"/>
                </a:lnTo>
                <a:lnTo>
                  <a:pt x="10228278" y="833648"/>
                </a:lnTo>
                <a:lnTo>
                  <a:pt x="10233296" y="833648"/>
                </a:lnTo>
                <a:lnTo>
                  <a:pt x="10233296" y="826961"/>
                </a:lnTo>
                <a:lnTo>
                  <a:pt x="10273424" y="773453"/>
                </a:lnTo>
                <a:cubicBezTo>
                  <a:pt x="10266737" y="760076"/>
                  <a:pt x="10260048" y="753388"/>
                  <a:pt x="10253360" y="753388"/>
                </a:cubicBezTo>
                <a:close/>
                <a:moveTo>
                  <a:pt x="9581173" y="753388"/>
                </a:moveTo>
                <a:cubicBezTo>
                  <a:pt x="9574484" y="753388"/>
                  <a:pt x="9571140" y="760076"/>
                  <a:pt x="9571140" y="773453"/>
                </a:cubicBezTo>
                <a:cubicBezTo>
                  <a:pt x="9571140" y="786830"/>
                  <a:pt x="9574484" y="793517"/>
                  <a:pt x="9581173" y="793517"/>
                </a:cubicBezTo>
                <a:cubicBezTo>
                  <a:pt x="9587861" y="793517"/>
                  <a:pt x="9591207" y="786830"/>
                  <a:pt x="9591207" y="773453"/>
                </a:cubicBezTo>
                <a:cubicBezTo>
                  <a:pt x="9591207" y="760076"/>
                  <a:pt x="9587861" y="753388"/>
                  <a:pt x="9581173" y="753388"/>
                </a:cubicBezTo>
                <a:close/>
                <a:moveTo>
                  <a:pt x="11055972" y="733322"/>
                </a:moveTo>
                <a:cubicBezTo>
                  <a:pt x="11069348" y="733322"/>
                  <a:pt x="11076036" y="733322"/>
                  <a:pt x="11076036" y="733322"/>
                </a:cubicBezTo>
                <a:lnTo>
                  <a:pt x="11035908" y="753388"/>
                </a:lnTo>
                <a:cubicBezTo>
                  <a:pt x="11035908" y="740011"/>
                  <a:pt x="11042592" y="733322"/>
                  <a:pt x="11055972" y="733322"/>
                </a:cubicBezTo>
                <a:close/>
                <a:moveTo>
                  <a:pt x="9626320" y="723288"/>
                </a:moveTo>
                <a:cubicBezTo>
                  <a:pt x="9622976" y="723288"/>
                  <a:pt x="9617961" y="726634"/>
                  <a:pt x="9611271" y="733322"/>
                </a:cubicBezTo>
                <a:cubicBezTo>
                  <a:pt x="9624648" y="760076"/>
                  <a:pt x="9631335" y="760076"/>
                  <a:pt x="9631335" y="733322"/>
                </a:cubicBezTo>
                <a:cubicBezTo>
                  <a:pt x="9631335" y="726634"/>
                  <a:pt x="9629663" y="723288"/>
                  <a:pt x="9626320" y="723288"/>
                </a:cubicBezTo>
                <a:close/>
                <a:moveTo>
                  <a:pt x="10855320" y="713257"/>
                </a:moveTo>
                <a:cubicBezTo>
                  <a:pt x="10855320" y="713257"/>
                  <a:pt x="10855320" y="719945"/>
                  <a:pt x="10855320" y="733322"/>
                </a:cubicBezTo>
                <a:cubicBezTo>
                  <a:pt x="10868696" y="733322"/>
                  <a:pt x="10875384" y="733322"/>
                  <a:pt x="10875384" y="733322"/>
                </a:cubicBezTo>
                <a:close/>
                <a:moveTo>
                  <a:pt x="1645353" y="713257"/>
                </a:moveTo>
                <a:cubicBezTo>
                  <a:pt x="1591845" y="740011"/>
                  <a:pt x="1565090" y="773453"/>
                  <a:pt x="1565090" y="813584"/>
                </a:cubicBezTo>
                <a:cubicBezTo>
                  <a:pt x="1565090" y="813584"/>
                  <a:pt x="1565090" y="816927"/>
                  <a:pt x="1565090" y="823617"/>
                </a:cubicBezTo>
                <a:cubicBezTo>
                  <a:pt x="1565090" y="830304"/>
                  <a:pt x="1558404" y="840338"/>
                  <a:pt x="1545026" y="853715"/>
                </a:cubicBezTo>
                <a:lnTo>
                  <a:pt x="1524960" y="873779"/>
                </a:lnTo>
                <a:cubicBezTo>
                  <a:pt x="1538337" y="873779"/>
                  <a:pt x="1551714" y="873779"/>
                  <a:pt x="1565090" y="873779"/>
                </a:cubicBezTo>
                <a:lnTo>
                  <a:pt x="1585158" y="833648"/>
                </a:lnTo>
                <a:cubicBezTo>
                  <a:pt x="1585158" y="820271"/>
                  <a:pt x="1591845" y="806894"/>
                  <a:pt x="1605221" y="793517"/>
                </a:cubicBezTo>
                <a:cubicBezTo>
                  <a:pt x="1618598" y="780140"/>
                  <a:pt x="1631976" y="766766"/>
                  <a:pt x="1645353" y="753388"/>
                </a:cubicBezTo>
                <a:close/>
                <a:moveTo>
                  <a:pt x="10066503" y="708239"/>
                </a:moveTo>
                <a:cubicBezTo>
                  <a:pt x="10043928" y="708239"/>
                  <a:pt x="10032643" y="723288"/>
                  <a:pt x="10032643" y="753388"/>
                </a:cubicBezTo>
                <a:lnTo>
                  <a:pt x="10052708" y="753388"/>
                </a:lnTo>
                <a:cubicBezTo>
                  <a:pt x="10066085" y="753388"/>
                  <a:pt x="10072772" y="746699"/>
                  <a:pt x="10072772" y="733322"/>
                </a:cubicBezTo>
                <a:lnTo>
                  <a:pt x="10092839" y="713257"/>
                </a:lnTo>
                <a:cubicBezTo>
                  <a:pt x="10082805" y="709914"/>
                  <a:pt x="10074028" y="708239"/>
                  <a:pt x="10066503" y="708239"/>
                </a:cubicBezTo>
                <a:close/>
                <a:moveTo>
                  <a:pt x="11457276" y="693190"/>
                </a:moveTo>
                <a:cubicBezTo>
                  <a:pt x="11457276" y="706568"/>
                  <a:pt x="11457276" y="713257"/>
                  <a:pt x="11457276" y="713257"/>
                </a:cubicBezTo>
                <a:cubicBezTo>
                  <a:pt x="11470652" y="713257"/>
                  <a:pt x="11477344" y="709911"/>
                  <a:pt x="11477344" y="703224"/>
                </a:cubicBezTo>
                <a:cubicBezTo>
                  <a:pt x="11477344" y="696537"/>
                  <a:pt x="11477344" y="693190"/>
                  <a:pt x="11477344" y="693190"/>
                </a:cubicBezTo>
                <a:cubicBezTo>
                  <a:pt x="11477344" y="693190"/>
                  <a:pt x="11470652" y="693190"/>
                  <a:pt x="11457276" y="693190"/>
                </a:cubicBezTo>
                <a:close/>
                <a:moveTo>
                  <a:pt x="9390551" y="693190"/>
                </a:moveTo>
                <a:cubicBezTo>
                  <a:pt x="9377174" y="706568"/>
                  <a:pt x="9370487" y="713257"/>
                  <a:pt x="9370487" y="713257"/>
                </a:cubicBezTo>
                <a:lnTo>
                  <a:pt x="9370487" y="733322"/>
                </a:lnTo>
                <a:cubicBezTo>
                  <a:pt x="9370487" y="733322"/>
                  <a:pt x="9377174" y="719945"/>
                  <a:pt x="9390551" y="693190"/>
                </a:cubicBezTo>
                <a:close/>
                <a:moveTo>
                  <a:pt x="2469908" y="683159"/>
                </a:moveTo>
                <a:cubicBezTo>
                  <a:pt x="2458622" y="688175"/>
                  <a:pt x="2437930" y="708242"/>
                  <a:pt x="2407832" y="743355"/>
                </a:cubicBezTo>
                <a:cubicBezTo>
                  <a:pt x="2367704" y="790173"/>
                  <a:pt x="2354327" y="813584"/>
                  <a:pt x="2367704" y="813584"/>
                </a:cubicBezTo>
                <a:cubicBezTo>
                  <a:pt x="2381081" y="813584"/>
                  <a:pt x="2387768" y="813584"/>
                  <a:pt x="2387768" y="813584"/>
                </a:cubicBezTo>
                <a:cubicBezTo>
                  <a:pt x="2387768" y="813584"/>
                  <a:pt x="2394455" y="806894"/>
                  <a:pt x="2407832" y="793517"/>
                </a:cubicBezTo>
                <a:cubicBezTo>
                  <a:pt x="2407832" y="766766"/>
                  <a:pt x="2421209" y="743355"/>
                  <a:pt x="2447963" y="723288"/>
                </a:cubicBezTo>
                <a:cubicBezTo>
                  <a:pt x="2474716" y="703224"/>
                  <a:pt x="2484749" y="689847"/>
                  <a:pt x="2478060" y="683160"/>
                </a:cubicBezTo>
                <a:cubicBezTo>
                  <a:pt x="2476389" y="681487"/>
                  <a:pt x="2473672" y="681487"/>
                  <a:pt x="2469908" y="683159"/>
                </a:cubicBezTo>
                <a:close/>
                <a:moveTo>
                  <a:pt x="9809416" y="680652"/>
                </a:moveTo>
                <a:cubicBezTo>
                  <a:pt x="9807744" y="678978"/>
                  <a:pt x="9805237" y="679816"/>
                  <a:pt x="9801890" y="683160"/>
                </a:cubicBezTo>
                <a:cubicBezTo>
                  <a:pt x="9795203" y="689847"/>
                  <a:pt x="9791860" y="693190"/>
                  <a:pt x="9791860" y="693190"/>
                </a:cubicBezTo>
                <a:cubicBezTo>
                  <a:pt x="9791860" y="693190"/>
                  <a:pt x="9791860" y="696537"/>
                  <a:pt x="9791860" y="703224"/>
                </a:cubicBezTo>
                <a:cubicBezTo>
                  <a:pt x="9791860" y="709911"/>
                  <a:pt x="9798547" y="706568"/>
                  <a:pt x="9811924" y="693190"/>
                </a:cubicBezTo>
                <a:cubicBezTo>
                  <a:pt x="9811924" y="686503"/>
                  <a:pt x="9811088" y="682324"/>
                  <a:pt x="9809416" y="680652"/>
                </a:cubicBezTo>
                <a:close/>
                <a:moveTo>
                  <a:pt x="2387768" y="673126"/>
                </a:moveTo>
                <a:lnTo>
                  <a:pt x="2287440" y="793517"/>
                </a:lnTo>
                <a:cubicBezTo>
                  <a:pt x="2274063" y="806894"/>
                  <a:pt x="2260685" y="816927"/>
                  <a:pt x="2247309" y="823617"/>
                </a:cubicBezTo>
                <a:cubicBezTo>
                  <a:pt x="2233933" y="830304"/>
                  <a:pt x="2213868" y="847025"/>
                  <a:pt x="2187115" y="873779"/>
                </a:cubicBezTo>
                <a:cubicBezTo>
                  <a:pt x="2173738" y="900533"/>
                  <a:pt x="2160361" y="923944"/>
                  <a:pt x="2146984" y="944008"/>
                </a:cubicBezTo>
                <a:cubicBezTo>
                  <a:pt x="2133605" y="964072"/>
                  <a:pt x="2120228" y="980793"/>
                  <a:pt x="2106851" y="994170"/>
                </a:cubicBezTo>
                <a:cubicBezTo>
                  <a:pt x="2080100" y="1034301"/>
                  <a:pt x="2066723" y="1061055"/>
                  <a:pt x="2066723" y="1074432"/>
                </a:cubicBezTo>
                <a:cubicBezTo>
                  <a:pt x="2080100" y="1074432"/>
                  <a:pt x="2086787" y="1071088"/>
                  <a:pt x="2086787" y="1064398"/>
                </a:cubicBezTo>
                <a:cubicBezTo>
                  <a:pt x="2086787" y="1057711"/>
                  <a:pt x="2086787" y="1054368"/>
                  <a:pt x="2086787" y="1054368"/>
                </a:cubicBezTo>
                <a:cubicBezTo>
                  <a:pt x="2086787" y="1054368"/>
                  <a:pt x="2100164" y="1040991"/>
                  <a:pt x="2126920" y="1014237"/>
                </a:cubicBezTo>
                <a:lnTo>
                  <a:pt x="2146984" y="994170"/>
                </a:lnTo>
                <a:lnTo>
                  <a:pt x="2126920" y="1034301"/>
                </a:lnTo>
                <a:lnTo>
                  <a:pt x="2172311" y="1026737"/>
                </a:lnTo>
                <a:lnTo>
                  <a:pt x="2167046" y="1034301"/>
                </a:lnTo>
                <a:cubicBezTo>
                  <a:pt x="2140297" y="1074432"/>
                  <a:pt x="2126920" y="1094499"/>
                  <a:pt x="2126920" y="1094499"/>
                </a:cubicBezTo>
                <a:cubicBezTo>
                  <a:pt x="2126920" y="1107876"/>
                  <a:pt x="2120228" y="1124596"/>
                  <a:pt x="2106851" y="1144661"/>
                </a:cubicBezTo>
                <a:cubicBezTo>
                  <a:pt x="2093474" y="1164725"/>
                  <a:pt x="2086787" y="1174758"/>
                  <a:pt x="2086787" y="1174758"/>
                </a:cubicBezTo>
                <a:lnTo>
                  <a:pt x="2167046" y="1094499"/>
                </a:lnTo>
                <a:cubicBezTo>
                  <a:pt x="2180425" y="1081122"/>
                  <a:pt x="2193803" y="1067745"/>
                  <a:pt x="2207179" y="1054368"/>
                </a:cubicBezTo>
                <a:cubicBezTo>
                  <a:pt x="2233933" y="1014237"/>
                  <a:pt x="2253997" y="994170"/>
                  <a:pt x="2267375" y="994170"/>
                </a:cubicBezTo>
                <a:lnTo>
                  <a:pt x="2267375" y="1014237"/>
                </a:lnTo>
                <a:cubicBezTo>
                  <a:pt x="2280753" y="1000859"/>
                  <a:pt x="2287440" y="994170"/>
                  <a:pt x="2287440" y="994170"/>
                </a:cubicBezTo>
                <a:cubicBezTo>
                  <a:pt x="2274063" y="980793"/>
                  <a:pt x="2280753" y="947351"/>
                  <a:pt x="2307504" y="893843"/>
                </a:cubicBezTo>
                <a:lnTo>
                  <a:pt x="2307504" y="873779"/>
                </a:lnTo>
                <a:cubicBezTo>
                  <a:pt x="2294127" y="873779"/>
                  <a:pt x="2274063" y="890500"/>
                  <a:pt x="2247309" y="923944"/>
                </a:cubicBezTo>
                <a:lnTo>
                  <a:pt x="2242919" y="929706"/>
                </a:lnTo>
                <a:lnTo>
                  <a:pt x="2247309" y="893843"/>
                </a:lnTo>
                <a:lnTo>
                  <a:pt x="2227244" y="913910"/>
                </a:lnTo>
                <a:lnTo>
                  <a:pt x="2207179" y="913910"/>
                </a:lnTo>
                <a:cubicBezTo>
                  <a:pt x="2207179" y="887156"/>
                  <a:pt x="2230588" y="853715"/>
                  <a:pt x="2277406" y="813584"/>
                </a:cubicBezTo>
                <a:cubicBezTo>
                  <a:pt x="2324225" y="773453"/>
                  <a:pt x="2347635" y="750042"/>
                  <a:pt x="2347635" y="743355"/>
                </a:cubicBezTo>
                <a:cubicBezTo>
                  <a:pt x="2347635" y="736668"/>
                  <a:pt x="2354327" y="723288"/>
                  <a:pt x="2367704" y="703224"/>
                </a:cubicBezTo>
                <a:cubicBezTo>
                  <a:pt x="2381081" y="683160"/>
                  <a:pt x="2387768" y="673126"/>
                  <a:pt x="2387768" y="673126"/>
                </a:cubicBezTo>
                <a:close/>
                <a:moveTo>
                  <a:pt x="2066723" y="653062"/>
                </a:moveTo>
                <a:lnTo>
                  <a:pt x="2066723" y="693190"/>
                </a:lnTo>
                <a:lnTo>
                  <a:pt x="2066723" y="733322"/>
                </a:lnTo>
                <a:cubicBezTo>
                  <a:pt x="2039969" y="746699"/>
                  <a:pt x="2023246" y="753388"/>
                  <a:pt x="2016558" y="753388"/>
                </a:cubicBezTo>
                <a:cubicBezTo>
                  <a:pt x="2009871" y="753388"/>
                  <a:pt x="1999838" y="760076"/>
                  <a:pt x="1986461" y="773453"/>
                </a:cubicBezTo>
                <a:lnTo>
                  <a:pt x="1966397" y="793517"/>
                </a:lnTo>
                <a:lnTo>
                  <a:pt x="1946331" y="793517"/>
                </a:lnTo>
                <a:cubicBezTo>
                  <a:pt x="1946331" y="780140"/>
                  <a:pt x="1959708" y="760076"/>
                  <a:pt x="1986461" y="733322"/>
                </a:cubicBezTo>
                <a:cubicBezTo>
                  <a:pt x="2013215" y="706568"/>
                  <a:pt x="2039969" y="679813"/>
                  <a:pt x="2066723" y="653062"/>
                </a:cubicBezTo>
                <a:close/>
                <a:moveTo>
                  <a:pt x="2548288" y="632995"/>
                </a:moveTo>
                <a:cubicBezTo>
                  <a:pt x="2534911" y="632995"/>
                  <a:pt x="2528223" y="636339"/>
                  <a:pt x="2528223" y="643029"/>
                </a:cubicBezTo>
                <a:cubicBezTo>
                  <a:pt x="2528223" y="649716"/>
                  <a:pt x="2531567" y="653062"/>
                  <a:pt x="2538257" y="653062"/>
                </a:cubicBezTo>
                <a:cubicBezTo>
                  <a:pt x="2544944" y="653062"/>
                  <a:pt x="2548288" y="646372"/>
                  <a:pt x="2548288" y="632995"/>
                </a:cubicBezTo>
                <a:close/>
                <a:moveTo>
                  <a:pt x="2104343" y="621082"/>
                </a:moveTo>
                <a:cubicBezTo>
                  <a:pt x="2106017" y="620664"/>
                  <a:pt x="2106851" y="621290"/>
                  <a:pt x="2106851" y="622962"/>
                </a:cubicBezTo>
                <a:cubicBezTo>
                  <a:pt x="2106851" y="629652"/>
                  <a:pt x="2093474" y="639685"/>
                  <a:pt x="2066723" y="653062"/>
                </a:cubicBezTo>
                <a:cubicBezTo>
                  <a:pt x="2086787" y="632995"/>
                  <a:pt x="2099330" y="622336"/>
                  <a:pt x="2104343" y="621082"/>
                </a:cubicBezTo>
                <a:close/>
                <a:moveTo>
                  <a:pt x="11066004" y="612931"/>
                </a:moveTo>
                <a:cubicBezTo>
                  <a:pt x="11059316" y="612931"/>
                  <a:pt x="11055972" y="619618"/>
                  <a:pt x="11055972" y="632995"/>
                </a:cubicBezTo>
                <a:cubicBezTo>
                  <a:pt x="11055972" y="646372"/>
                  <a:pt x="11052628" y="656406"/>
                  <a:pt x="11045940" y="663093"/>
                </a:cubicBezTo>
                <a:cubicBezTo>
                  <a:pt x="11039252" y="669783"/>
                  <a:pt x="11035908" y="679813"/>
                  <a:pt x="11035908" y="693190"/>
                </a:cubicBezTo>
                <a:lnTo>
                  <a:pt x="11015844" y="713257"/>
                </a:lnTo>
                <a:cubicBezTo>
                  <a:pt x="11015844" y="713257"/>
                  <a:pt x="11015844" y="719945"/>
                  <a:pt x="11015844" y="733322"/>
                </a:cubicBezTo>
                <a:cubicBezTo>
                  <a:pt x="11002464" y="733322"/>
                  <a:pt x="10995776" y="733322"/>
                  <a:pt x="10995776" y="733322"/>
                </a:cubicBezTo>
                <a:lnTo>
                  <a:pt x="10995776" y="753388"/>
                </a:lnTo>
                <a:cubicBezTo>
                  <a:pt x="10995776" y="766766"/>
                  <a:pt x="10995776" y="773453"/>
                  <a:pt x="10995776" y="773453"/>
                </a:cubicBezTo>
                <a:cubicBezTo>
                  <a:pt x="10995776" y="773453"/>
                  <a:pt x="10989088" y="773453"/>
                  <a:pt x="10975712" y="773453"/>
                </a:cubicBezTo>
                <a:cubicBezTo>
                  <a:pt x="10975712" y="786830"/>
                  <a:pt x="10982400" y="793517"/>
                  <a:pt x="10995776" y="793517"/>
                </a:cubicBezTo>
                <a:cubicBezTo>
                  <a:pt x="11009152" y="793517"/>
                  <a:pt x="11015844" y="793517"/>
                  <a:pt x="11015844" y="793517"/>
                </a:cubicBezTo>
                <a:cubicBezTo>
                  <a:pt x="11015844" y="800207"/>
                  <a:pt x="11015844" y="805222"/>
                  <a:pt x="11015844" y="808566"/>
                </a:cubicBezTo>
                <a:lnTo>
                  <a:pt x="11015844" y="811578"/>
                </a:lnTo>
                <a:lnTo>
                  <a:pt x="11018352" y="809822"/>
                </a:lnTo>
                <a:cubicBezTo>
                  <a:pt x="11023364" y="805640"/>
                  <a:pt x="11029220" y="800207"/>
                  <a:pt x="11035908" y="793517"/>
                </a:cubicBezTo>
                <a:cubicBezTo>
                  <a:pt x="11062660" y="780140"/>
                  <a:pt x="11076036" y="773453"/>
                  <a:pt x="11076036" y="773453"/>
                </a:cubicBezTo>
                <a:cubicBezTo>
                  <a:pt x="11116168" y="733322"/>
                  <a:pt x="11136232" y="713257"/>
                  <a:pt x="11136232" y="713257"/>
                </a:cubicBezTo>
                <a:lnTo>
                  <a:pt x="11096104" y="713257"/>
                </a:lnTo>
                <a:lnTo>
                  <a:pt x="11096104" y="673126"/>
                </a:lnTo>
                <a:cubicBezTo>
                  <a:pt x="11109480" y="673126"/>
                  <a:pt x="11116168" y="666439"/>
                  <a:pt x="11116168" y="653062"/>
                </a:cubicBezTo>
                <a:cubicBezTo>
                  <a:pt x="11116168" y="639685"/>
                  <a:pt x="11109480" y="629652"/>
                  <a:pt x="11096104" y="622962"/>
                </a:cubicBezTo>
                <a:cubicBezTo>
                  <a:pt x="11082724" y="616275"/>
                  <a:pt x="11072692" y="612931"/>
                  <a:pt x="11066004" y="612931"/>
                </a:cubicBezTo>
                <a:close/>
                <a:moveTo>
                  <a:pt x="10393816" y="612931"/>
                </a:moveTo>
                <a:lnTo>
                  <a:pt x="10353688" y="653062"/>
                </a:lnTo>
                <a:lnTo>
                  <a:pt x="10393816" y="632995"/>
                </a:lnTo>
                <a:cubicBezTo>
                  <a:pt x="10393816" y="619618"/>
                  <a:pt x="10393816" y="612931"/>
                  <a:pt x="10393816" y="612931"/>
                </a:cubicBezTo>
                <a:close/>
                <a:moveTo>
                  <a:pt x="2407832" y="612931"/>
                </a:moveTo>
                <a:cubicBezTo>
                  <a:pt x="2407832" y="626308"/>
                  <a:pt x="2407832" y="632995"/>
                  <a:pt x="2407832" y="632995"/>
                </a:cubicBezTo>
                <a:cubicBezTo>
                  <a:pt x="2407832" y="632995"/>
                  <a:pt x="2411178" y="632995"/>
                  <a:pt x="2417866" y="632995"/>
                </a:cubicBezTo>
                <a:cubicBezTo>
                  <a:pt x="2424553" y="632995"/>
                  <a:pt x="2427898" y="626308"/>
                  <a:pt x="2427898" y="612931"/>
                </a:cubicBezTo>
                <a:cubicBezTo>
                  <a:pt x="2414522" y="612931"/>
                  <a:pt x="2407832" y="612931"/>
                  <a:pt x="2407832" y="612931"/>
                </a:cubicBezTo>
                <a:close/>
                <a:moveTo>
                  <a:pt x="10594472" y="592864"/>
                </a:moveTo>
                <a:cubicBezTo>
                  <a:pt x="10594472" y="606241"/>
                  <a:pt x="10594472" y="612931"/>
                  <a:pt x="10594472" y="612931"/>
                </a:cubicBezTo>
                <a:cubicBezTo>
                  <a:pt x="10594472" y="612931"/>
                  <a:pt x="10601156" y="606241"/>
                  <a:pt x="10614536" y="592864"/>
                </a:cubicBezTo>
                <a:cubicBezTo>
                  <a:pt x="10614536" y="592864"/>
                  <a:pt x="10607848" y="592864"/>
                  <a:pt x="10594472" y="592864"/>
                </a:cubicBezTo>
                <a:close/>
                <a:moveTo>
                  <a:pt x="9671466" y="592864"/>
                </a:moveTo>
                <a:lnTo>
                  <a:pt x="9691533" y="592864"/>
                </a:lnTo>
                <a:cubicBezTo>
                  <a:pt x="9691533" y="592864"/>
                  <a:pt x="9688187" y="596210"/>
                  <a:pt x="9681500" y="602898"/>
                </a:cubicBezTo>
                <a:cubicBezTo>
                  <a:pt x="9674813" y="609585"/>
                  <a:pt x="9671466" y="606241"/>
                  <a:pt x="9671466" y="592864"/>
                </a:cubicBezTo>
                <a:close/>
                <a:moveTo>
                  <a:pt x="1783302" y="580323"/>
                </a:moveTo>
                <a:cubicBezTo>
                  <a:pt x="1778284" y="580326"/>
                  <a:pt x="1765743" y="587849"/>
                  <a:pt x="1745679" y="602898"/>
                </a:cubicBezTo>
                <a:cubicBezTo>
                  <a:pt x="1718925" y="622962"/>
                  <a:pt x="1705548" y="639685"/>
                  <a:pt x="1705548" y="653062"/>
                </a:cubicBezTo>
                <a:lnTo>
                  <a:pt x="1745679" y="632995"/>
                </a:lnTo>
                <a:cubicBezTo>
                  <a:pt x="1772432" y="606241"/>
                  <a:pt x="1785811" y="589521"/>
                  <a:pt x="1785811" y="582833"/>
                </a:cubicBezTo>
                <a:cubicBezTo>
                  <a:pt x="1785811" y="581162"/>
                  <a:pt x="1784975" y="580323"/>
                  <a:pt x="1783302" y="580323"/>
                </a:cubicBezTo>
                <a:close/>
                <a:moveTo>
                  <a:pt x="11597736" y="572800"/>
                </a:moveTo>
                <a:lnTo>
                  <a:pt x="11577668" y="592864"/>
                </a:lnTo>
                <a:cubicBezTo>
                  <a:pt x="11591048" y="592864"/>
                  <a:pt x="11597736" y="592864"/>
                  <a:pt x="11597736" y="592864"/>
                </a:cubicBezTo>
                <a:cubicBezTo>
                  <a:pt x="11597736" y="592864"/>
                  <a:pt x="11597736" y="586177"/>
                  <a:pt x="11597736" y="572800"/>
                </a:cubicBezTo>
                <a:close/>
                <a:moveTo>
                  <a:pt x="11356952" y="572800"/>
                </a:moveTo>
                <a:cubicBezTo>
                  <a:pt x="11343572" y="599554"/>
                  <a:pt x="11336884" y="619618"/>
                  <a:pt x="11336884" y="632995"/>
                </a:cubicBezTo>
                <a:cubicBezTo>
                  <a:pt x="11323508" y="619618"/>
                  <a:pt x="11316820" y="619618"/>
                  <a:pt x="11316820" y="632995"/>
                </a:cubicBezTo>
                <a:cubicBezTo>
                  <a:pt x="11316820" y="646372"/>
                  <a:pt x="11310132" y="663093"/>
                  <a:pt x="11296756" y="683160"/>
                </a:cubicBezTo>
                <a:cubicBezTo>
                  <a:pt x="11283376" y="703224"/>
                  <a:pt x="11270000" y="709911"/>
                  <a:pt x="11256624" y="703224"/>
                </a:cubicBezTo>
                <a:cubicBezTo>
                  <a:pt x="11243248" y="696537"/>
                  <a:pt x="11236560" y="699880"/>
                  <a:pt x="11236560" y="713257"/>
                </a:cubicBezTo>
                <a:cubicBezTo>
                  <a:pt x="11236560" y="726634"/>
                  <a:pt x="11233216" y="736668"/>
                  <a:pt x="11226528" y="743355"/>
                </a:cubicBezTo>
                <a:cubicBezTo>
                  <a:pt x="11219840" y="750042"/>
                  <a:pt x="11209804" y="746699"/>
                  <a:pt x="11196428" y="733322"/>
                </a:cubicBezTo>
                <a:lnTo>
                  <a:pt x="11196428" y="753388"/>
                </a:lnTo>
                <a:cubicBezTo>
                  <a:pt x="11209804" y="766766"/>
                  <a:pt x="11216496" y="783486"/>
                  <a:pt x="11216496" y="803550"/>
                </a:cubicBezTo>
                <a:cubicBezTo>
                  <a:pt x="11216496" y="823617"/>
                  <a:pt x="11223184" y="830304"/>
                  <a:pt x="11236560" y="823617"/>
                </a:cubicBezTo>
                <a:cubicBezTo>
                  <a:pt x="11249936" y="816927"/>
                  <a:pt x="11259972" y="806894"/>
                  <a:pt x="11266656" y="793517"/>
                </a:cubicBezTo>
                <a:cubicBezTo>
                  <a:pt x="11273344" y="780140"/>
                  <a:pt x="11273344" y="770109"/>
                  <a:pt x="11266656" y="763419"/>
                </a:cubicBezTo>
                <a:cubicBezTo>
                  <a:pt x="11259972" y="756732"/>
                  <a:pt x="11259972" y="746699"/>
                  <a:pt x="11266656" y="733322"/>
                </a:cubicBezTo>
                <a:cubicBezTo>
                  <a:pt x="11273344" y="719945"/>
                  <a:pt x="11280036" y="713257"/>
                  <a:pt x="11286724" y="713257"/>
                </a:cubicBezTo>
                <a:cubicBezTo>
                  <a:pt x="11293412" y="713257"/>
                  <a:pt x="11303444" y="709911"/>
                  <a:pt x="11316820" y="703224"/>
                </a:cubicBezTo>
                <a:cubicBezTo>
                  <a:pt x="11330200" y="696537"/>
                  <a:pt x="11336884" y="686503"/>
                  <a:pt x="11336884" y="673126"/>
                </a:cubicBezTo>
                <a:lnTo>
                  <a:pt x="11437212" y="612931"/>
                </a:lnTo>
                <a:lnTo>
                  <a:pt x="11417148" y="592864"/>
                </a:lnTo>
                <a:cubicBezTo>
                  <a:pt x="11417148" y="592864"/>
                  <a:pt x="11413800" y="589521"/>
                  <a:pt x="11407116" y="582833"/>
                </a:cubicBezTo>
                <a:cubicBezTo>
                  <a:pt x="11400428" y="576144"/>
                  <a:pt x="11397080" y="572800"/>
                  <a:pt x="11397080" y="572800"/>
                </a:cubicBezTo>
                <a:close/>
                <a:moveTo>
                  <a:pt x="10474080" y="572800"/>
                </a:moveTo>
                <a:cubicBezTo>
                  <a:pt x="10474080" y="586177"/>
                  <a:pt x="10477424" y="592864"/>
                  <a:pt x="10484112" y="592864"/>
                </a:cubicBezTo>
                <a:cubicBezTo>
                  <a:pt x="10490800" y="592864"/>
                  <a:pt x="10494144" y="586177"/>
                  <a:pt x="10494144" y="572800"/>
                </a:cubicBezTo>
                <a:close/>
                <a:moveTo>
                  <a:pt x="2327571" y="572800"/>
                </a:moveTo>
                <a:lnTo>
                  <a:pt x="2307504" y="592864"/>
                </a:lnTo>
                <a:cubicBezTo>
                  <a:pt x="2294127" y="606241"/>
                  <a:pt x="2287440" y="612931"/>
                  <a:pt x="2287440" y="612931"/>
                </a:cubicBezTo>
                <a:lnTo>
                  <a:pt x="2287440" y="592864"/>
                </a:lnTo>
                <a:cubicBezTo>
                  <a:pt x="2300817" y="579487"/>
                  <a:pt x="2314194" y="572800"/>
                  <a:pt x="2327571" y="572800"/>
                </a:cubicBezTo>
                <a:close/>
                <a:moveTo>
                  <a:pt x="2006526" y="559423"/>
                </a:moveTo>
                <a:lnTo>
                  <a:pt x="2006526" y="562766"/>
                </a:lnTo>
                <a:cubicBezTo>
                  <a:pt x="2006526" y="566113"/>
                  <a:pt x="2004853" y="568620"/>
                  <a:pt x="2001509" y="570292"/>
                </a:cubicBezTo>
                <a:lnTo>
                  <a:pt x="1997926" y="570888"/>
                </a:lnTo>
                <a:close/>
                <a:moveTo>
                  <a:pt x="11196428" y="552736"/>
                </a:moveTo>
                <a:cubicBezTo>
                  <a:pt x="11196428" y="552736"/>
                  <a:pt x="11193084" y="556079"/>
                  <a:pt x="11186396" y="562766"/>
                </a:cubicBezTo>
                <a:cubicBezTo>
                  <a:pt x="11179708" y="569456"/>
                  <a:pt x="11176364" y="576144"/>
                  <a:pt x="11176364" y="582833"/>
                </a:cubicBezTo>
                <a:cubicBezTo>
                  <a:pt x="11176364" y="589521"/>
                  <a:pt x="11176364" y="592864"/>
                  <a:pt x="11176364" y="592864"/>
                </a:cubicBezTo>
                <a:cubicBezTo>
                  <a:pt x="11162988" y="592864"/>
                  <a:pt x="11156296" y="599554"/>
                  <a:pt x="11156296" y="612931"/>
                </a:cubicBezTo>
                <a:lnTo>
                  <a:pt x="11176364" y="612931"/>
                </a:lnTo>
                <a:cubicBezTo>
                  <a:pt x="11189740" y="599554"/>
                  <a:pt x="11196428" y="586177"/>
                  <a:pt x="11196428" y="572800"/>
                </a:cubicBezTo>
                <a:cubicBezTo>
                  <a:pt x="11196428" y="559423"/>
                  <a:pt x="11196428" y="552736"/>
                  <a:pt x="11196428" y="552736"/>
                </a:cubicBezTo>
                <a:close/>
                <a:moveTo>
                  <a:pt x="10183132" y="552736"/>
                </a:moveTo>
                <a:cubicBezTo>
                  <a:pt x="10176445" y="552736"/>
                  <a:pt x="10173098" y="559423"/>
                  <a:pt x="10173098" y="572800"/>
                </a:cubicBezTo>
                <a:lnTo>
                  <a:pt x="10193165" y="552736"/>
                </a:lnTo>
                <a:cubicBezTo>
                  <a:pt x="10193165" y="552736"/>
                  <a:pt x="10189822" y="552736"/>
                  <a:pt x="10183132" y="552736"/>
                </a:cubicBezTo>
                <a:close/>
                <a:moveTo>
                  <a:pt x="9631335" y="552736"/>
                </a:moveTo>
                <a:cubicBezTo>
                  <a:pt x="9631335" y="552736"/>
                  <a:pt x="9614615" y="576144"/>
                  <a:pt x="9581173" y="622962"/>
                </a:cubicBezTo>
                <a:cubicBezTo>
                  <a:pt x="9547729" y="669783"/>
                  <a:pt x="9531009" y="693190"/>
                  <a:pt x="9531009" y="693190"/>
                </a:cubicBezTo>
                <a:lnTo>
                  <a:pt x="9611271" y="592864"/>
                </a:lnTo>
                <a:close/>
                <a:moveTo>
                  <a:pt x="9270161" y="552736"/>
                </a:moveTo>
                <a:lnTo>
                  <a:pt x="9270161" y="572800"/>
                </a:lnTo>
                <a:lnTo>
                  <a:pt x="9290225" y="552736"/>
                </a:lnTo>
                <a:close/>
                <a:moveTo>
                  <a:pt x="11029324" y="550541"/>
                </a:moveTo>
                <a:cubicBezTo>
                  <a:pt x="11010300" y="552002"/>
                  <a:pt x="10965680" y="599554"/>
                  <a:pt x="10895448" y="693190"/>
                </a:cubicBezTo>
                <a:lnTo>
                  <a:pt x="10895448" y="713257"/>
                </a:lnTo>
                <a:lnTo>
                  <a:pt x="10935580" y="673126"/>
                </a:lnTo>
                <a:lnTo>
                  <a:pt x="10995776" y="612931"/>
                </a:lnTo>
                <a:cubicBezTo>
                  <a:pt x="11035908" y="572800"/>
                  <a:pt x="11049284" y="552736"/>
                  <a:pt x="11035908" y="552736"/>
                </a:cubicBezTo>
                <a:cubicBezTo>
                  <a:pt x="11034236" y="551064"/>
                  <a:pt x="11032040" y="550331"/>
                  <a:pt x="11029324" y="550541"/>
                </a:cubicBezTo>
                <a:close/>
                <a:moveTo>
                  <a:pt x="11457276" y="532669"/>
                </a:moveTo>
                <a:lnTo>
                  <a:pt x="11437212" y="572800"/>
                </a:lnTo>
                <a:cubicBezTo>
                  <a:pt x="11437212" y="572800"/>
                  <a:pt x="11440556" y="572800"/>
                  <a:pt x="11447244" y="572800"/>
                </a:cubicBezTo>
                <a:cubicBezTo>
                  <a:pt x="11453932" y="572800"/>
                  <a:pt x="11463968" y="569456"/>
                  <a:pt x="11477344" y="562766"/>
                </a:cubicBezTo>
                <a:cubicBezTo>
                  <a:pt x="11490720" y="556079"/>
                  <a:pt x="11494064" y="549389"/>
                  <a:pt x="11487376" y="542702"/>
                </a:cubicBezTo>
                <a:cubicBezTo>
                  <a:pt x="11480688" y="536012"/>
                  <a:pt x="11470652" y="532669"/>
                  <a:pt x="11457276" y="532669"/>
                </a:cubicBezTo>
                <a:close/>
                <a:moveTo>
                  <a:pt x="11637864" y="512605"/>
                </a:moveTo>
                <a:cubicBezTo>
                  <a:pt x="11637864" y="525982"/>
                  <a:pt x="11637864" y="532669"/>
                  <a:pt x="11637864" y="532669"/>
                </a:cubicBezTo>
                <a:cubicBezTo>
                  <a:pt x="11651244" y="532669"/>
                  <a:pt x="11657932" y="525982"/>
                  <a:pt x="11657932" y="512605"/>
                </a:cubicBezTo>
                <a:close/>
                <a:moveTo>
                  <a:pt x="11356952" y="512605"/>
                </a:moveTo>
                <a:cubicBezTo>
                  <a:pt x="11363640" y="512605"/>
                  <a:pt x="11367820" y="514276"/>
                  <a:pt x="11369492" y="517620"/>
                </a:cubicBezTo>
                <a:lnTo>
                  <a:pt x="11368988" y="520629"/>
                </a:lnTo>
                <a:lnTo>
                  <a:pt x="11366984" y="520130"/>
                </a:lnTo>
                <a:cubicBezTo>
                  <a:pt x="11363640" y="518456"/>
                  <a:pt x="11360296" y="515948"/>
                  <a:pt x="11356952" y="512605"/>
                </a:cubicBezTo>
                <a:close/>
                <a:moveTo>
                  <a:pt x="11116168" y="512605"/>
                </a:moveTo>
                <a:cubicBezTo>
                  <a:pt x="11116168" y="512605"/>
                  <a:pt x="11112824" y="519292"/>
                  <a:pt x="11106136" y="532669"/>
                </a:cubicBezTo>
                <a:cubicBezTo>
                  <a:pt x="11099444" y="546046"/>
                  <a:pt x="11099444" y="552736"/>
                  <a:pt x="11106136" y="552736"/>
                </a:cubicBezTo>
                <a:cubicBezTo>
                  <a:pt x="11112824" y="552736"/>
                  <a:pt x="11116168" y="546046"/>
                  <a:pt x="11116168" y="532669"/>
                </a:cubicBezTo>
                <a:cubicBezTo>
                  <a:pt x="11116168" y="519292"/>
                  <a:pt x="11116168" y="512605"/>
                  <a:pt x="11116168" y="512605"/>
                </a:cubicBezTo>
                <a:close/>
                <a:moveTo>
                  <a:pt x="9671466" y="512605"/>
                </a:moveTo>
                <a:lnTo>
                  <a:pt x="9651402" y="532669"/>
                </a:lnTo>
                <a:cubicBezTo>
                  <a:pt x="9664779" y="532669"/>
                  <a:pt x="9671466" y="529325"/>
                  <a:pt x="9671466" y="522635"/>
                </a:cubicBezTo>
                <a:cubicBezTo>
                  <a:pt x="9671466" y="515948"/>
                  <a:pt x="9671466" y="512605"/>
                  <a:pt x="9671466" y="512605"/>
                </a:cubicBezTo>
                <a:close/>
                <a:moveTo>
                  <a:pt x="11452260" y="500064"/>
                </a:moveTo>
                <a:cubicBezTo>
                  <a:pt x="11448916" y="501735"/>
                  <a:pt x="11443900" y="505915"/>
                  <a:pt x="11437212" y="512605"/>
                </a:cubicBezTo>
                <a:cubicBezTo>
                  <a:pt x="11423836" y="525982"/>
                  <a:pt x="11417148" y="539359"/>
                  <a:pt x="11417148" y="552736"/>
                </a:cubicBezTo>
                <a:lnTo>
                  <a:pt x="11437212" y="532669"/>
                </a:lnTo>
                <a:cubicBezTo>
                  <a:pt x="11450588" y="519292"/>
                  <a:pt x="11457276" y="509258"/>
                  <a:pt x="11457276" y="502571"/>
                </a:cubicBezTo>
                <a:cubicBezTo>
                  <a:pt x="11457276" y="499228"/>
                  <a:pt x="11455604" y="498392"/>
                  <a:pt x="11452260" y="500064"/>
                </a:cubicBezTo>
                <a:close/>
                <a:moveTo>
                  <a:pt x="10674732" y="492538"/>
                </a:moveTo>
                <a:cubicBezTo>
                  <a:pt x="10674732" y="492538"/>
                  <a:pt x="10668044" y="499228"/>
                  <a:pt x="10654664" y="512605"/>
                </a:cubicBezTo>
                <a:lnTo>
                  <a:pt x="10654664" y="552736"/>
                </a:lnTo>
                <a:lnTo>
                  <a:pt x="10674732" y="512605"/>
                </a:lnTo>
                <a:close/>
                <a:moveTo>
                  <a:pt x="9811924" y="492538"/>
                </a:moveTo>
                <a:cubicBezTo>
                  <a:pt x="9798547" y="505915"/>
                  <a:pt x="9791860" y="512605"/>
                  <a:pt x="9791860" y="512605"/>
                </a:cubicBezTo>
                <a:lnTo>
                  <a:pt x="9831991" y="512605"/>
                </a:lnTo>
                <a:close/>
                <a:moveTo>
                  <a:pt x="10935580" y="472474"/>
                </a:moveTo>
                <a:cubicBezTo>
                  <a:pt x="10922204" y="472474"/>
                  <a:pt x="10898792" y="489194"/>
                  <a:pt x="10865352" y="522635"/>
                </a:cubicBezTo>
                <a:cubicBezTo>
                  <a:pt x="10831912" y="556079"/>
                  <a:pt x="10815188" y="579487"/>
                  <a:pt x="10815188" y="592864"/>
                </a:cubicBezTo>
                <a:cubicBezTo>
                  <a:pt x="10815188" y="592864"/>
                  <a:pt x="10808500" y="592864"/>
                  <a:pt x="10795124" y="592864"/>
                </a:cubicBezTo>
                <a:cubicBezTo>
                  <a:pt x="10781744" y="606241"/>
                  <a:pt x="10775060" y="612931"/>
                  <a:pt x="10775060" y="612931"/>
                </a:cubicBezTo>
                <a:cubicBezTo>
                  <a:pt x="10775060" y="626308"/>
                  <a:pt x="10781744" y="632995"/>
                  <a:pt x="10795124" y="632995"/>
                </a:cubicBezTo>
                <a:cubicBezTo>
                  <a:pt x="10795124" y="632995"/>
                  <a:pt x="10791780" y="632995"/>
                  <a:pt x="10785088" y="632995"/>
                </a:cubicBezTo>
                <a:cubicBezTo>
                  <a:pt x="10778404" y="632995"/>
                  <a:pt x="10768368" y="632995"/>
                  <a:pt x="10754992" y="632995"/>
                </a:cubicBezTo>
                <a:cubicBezTo>
                  <a:pt x="10728236" y="632995"/>
                  <a:pt x="10714860" y="626308"/>
                  <a:pt x="10714860" y="612931"/>
                </a:cubicBezTo>
                <a:lnTo>
                  <a:pt x="10714860" y="592864"/>
                </a:lnTo>
                <a:lnTo>
                  <a:pt x="10694796" y="592864"/>
                </a:lnTo>
                <a:cubicBezTo>
                  <a:pt x="10708172" y="606241"/>
                  <a:pt x="10708172" y="612931"/>
                  <a:pt x="10694796" y="612931"/>
                </a:cubicBezTo>
                <a:lnTo>
                  <a:pt x="10674732" y="632995"/>
                </a:lnTo>
                <a:cubicBezTo>
                  <a:pt x="10674732" y="659749"/>
                  <a:pt x="10681420" y="666439"/>
                  <a:pt x="10694796" y="653062"/>
                </a:cubicBezTo>
                <a:lnTo>
                  <a:pt x="10714860" y="673126"/>
                </a:lnTo>
                <a:lnTo>
                  <a:pt x="10714860" y="693190"/>
                </a:lnTo>
                <a:cubicBezTo>
                  <a:pt x="10714860" y="693190"/>
                  <a:pt x="10701484" y="706568"/>
                  <a:pt x="10674732" y="733322"/>
                </a:cubicBezTo>
                <a:lnTo>
                  <a:pt x="10664700" y="743355"/>
                </a:lnTo>
                <a:lnTo>
                  <a:pt x="10684764" y="743355"/>
                </a:lnTo>
                <a:cubicBezTo>
                  <a:pt x="10691452" y="750042"/>
                  <a:pt x="10694796" y="753388"/>
                  <a:pt x="10694796" y="753388"/>
                </a:cubicBezTo>
                <a:lnTo>
                  <a:pt x="10734928" y="773453"/>
                </a:lnTo>
                <a:lnTo>
                  <a:pt x="10734928" y="753388"/>
                </a:lnTo>
                <a:lnTo>
                  <a:pt x="10775060" y="733322"/>
                </a:lnTo>
                <a:cubicBezTo>
                  <a:pt x="10788436" y="719945"/>
                  <a:pt x="10791780" y="703224"/>
                  <a:pt x="10785088" y="683160"/>
                </a:cubicBezTo>
                <a:cubicBezTo>
                  <a:pt x="10778404" y="663093"/>
                  <a:pt x="10781744" y="659749"/>
                  <a:pt x="10795124" y="673126"/>
                </a:cubicBezTo>
                <a:cubicBezTo>
                  <a:pt x="10808500" y="686503"/>
                  <a:pt x="10818532" y="693190"/>
                  <a:pt x="10825220" y="693190"/>
                </a:cubicBezTo>
                <a:cubicBezTo>
                  <a:pt x="10831912" y="693190"/>
                  <a:pt x="10835256" y="686503"/>
                  <a:pt x="10835256" y="673126"/>
                </a:cubicBezTo>
                <a:cubicBezTo>
                  <a:pt x="10848632" y="659749"/>
                  <a:pt x="10848632" y="646372"/>
                  <a:pt x="10835256" y="632995"/>
                </a:cubicBezTo>
                <a:cubicBezTo>
                  <a:pt x="10821876" y="619618"/>
                  <a:pt x="10815188" y="612931"/>
                  <a:pt x="10815188" y="612931"/>
                </a:cubicBezTo>
                <a:lnTo>
                  <a:pt x="10835256" y="612931"/>
                </a:lnTo>
                <a:cubicBezTo>
                  <a:pt x="10835256" y="612931"/>
                  <a:pt x="10841940" y="612931"/>
                  <a:pt x="10855320" y="612931"/>
                </a:cubicBezTo>
                <a:cubicBezTo>
                  <a:pt x="10868696" y="599554"/>
                  <a:pt x="10875384" y="586177"/>
                  <a:pt x="10875384" y="572800"/>
                </a:cubicBezTo>
                <a:lnTo>
                  <a:pt x="10915512" y="552736"/>
                </a:lnTo>
                <a:cubicBezTo>
                  <a:pt x="10915512" y="539359"/>
                  <a:pt x="10925548" y="536012"/>
                  <a:pt x="10945612" y="542702"/>
                </a:cubicBezTo>
                <a:cubicBezTo>
                  <a:pt x="10965680" y="549389"/>
                  <a:pt x="10982400" y="539359"/>
                  <a:pt x="10995776" y="512605"/>
                </a:cubicBezTo>
                <a:lnTo>
                  <a:pt x="11035908" y="492538"/>
                </a:lnTo>
                <a:lnTo>
                  <a:pt x="10995776" y="492538"/>
                </a:lnTo>
                <a:cubicBezTo>
                  <a:pt x="10982400" y="492538"/>
                  <a:pt x="10975712" y="492538"/>
                  <a:pt x="10975712" y="492538"/>
                </a:cubicBezTo>
                <a:cubicBezTo>
                  <a:pt x="10975712" y="492538"/>
                  <a:pt x="10972364" y="489194"/>
                  <a:pt x="10965680" y="482507"/>
                </a:cubicBezTo>
                <a:cubicBezTo>
                  <a:pt x="10958992" y="475817"/>
                  <a:pt x="10948956" y="472474"/>
                  <a:pt x="10935580" y="472474"/>
                </a:cubicBezTo>
                <a:close/>
                <a:moveTo>
                  <a:pt x="10594472" y="472474"/>
                </a:moveTo>
                <a:cubicBezTo>
                  <a:pt x="10594472" y="472474"/>
                  <a:pt x="10591128" y="475817"/>
                  <a:pt x="10584436" y="482507"/>
                </a:cubicBezTo>
                <a:cubicBezTo>
                  <a:pt x="10577748" y="489194"/>
                  <a:pt x="10577748" y="492538"/>
                  <a:pt x="10584436" y="492538"/>
                </a:cubicBezTo>
                <a:cubicBezTo>
                  <a:pt x="10591128" y="492538"/>
                  <a:pt x="10594472" y="485851"/>
                  <a:pt x="10594472" y="472474"/>
                </a:cubicBezTo>
                <a:close/>
                <a:moveTo>
                  <a:pt x="10012577" y="472474"/>
                </a:moveTo>
                <a:cubicBezTo>
                  <a:pt x="9999200" y="472474"/>
                  <a:pt x="9992512" y="475817"/>
                  <a:pt x="9992512" y="482507"/>
                </a:cubicBezTo>
                <a:cubicBezTo>
                  <a:pt x="9992512" y="489194"/>
                  <a:pt x="9995856" y="492538"/>
                  <a:pt x="10002546" y="492538"/>
                </a:cubicBezTo>
                <a:cubicBezTo>
                  <a:pt x="10009233" y="492538"/>
                  <a:pt x="10012577" y="485851"/>
                  <a:pt x="10012577" y="472474"/>
                </a:cubicBezTo>
                <a:close/>
                <a:moveTo>
                  <a:pt x="9330356" y="472474"/>
                </a:moveTo>
                <a:cubicBezTo>
                  <a:pt x="9330356" y="485851"/>
                  <a:pt x="9327012" y="492538"/>
                  <a:pt x="9320325" y="492538"/>
                </a:cubicBezTo>
                <a:cubicBezTo>
                  <a:pt x="9313635" y="492538"/>
                  <a:pt x="9310292" y="499228"/>
                  <a:pt x="9310292" y="512605"/>
                </a:cubicBezTo>
                <a:lnTo>
                  <a:pt x="9330356" y="492538"/>
                </a:lnTo>
                <a:cubicBezTo>
                  <a:pt x="9343733" y="492538"/>
                  <a:pt x="9350423" y="485851"/>
                  <a:pt x="9350423" y="472474"/>
                </a:cubicBezTo>
                <a:close/>
                <a:moveTo>
                  <a:pt x="2187115" y="472474"/>
                </a:moveTo>
                <a:cubicBezTo>
                  <a:pt x="2160361" y="472474"/>
                  <a:pt x="2146984" y="492538"/>
                  <a:pt x="2146984" y="532669"/>
                </a:cubicBezTo>
                <a:lnTo>
                  <a:pt x="2187115" y="512605"/>
                </a:lnTo>
                <a:close/>
                <a:moveTo>
                  <a:pt x="11392064" y="457425"/>
                </a:moveTo>
                <a:cubicBezTo>
                  <a:pt x="11395408" y="457425"/>
                  <a:pt x="11397080" y="459097"/>
                  <a:pt x="11397080" y="462440"/>
                </a:cubicBezTo>
                <a:cubicBezTo>
                  <a:pt x="11397080" y="469130"/>
                  <a:pt x="11390396" y="472474"/>
                  <a:pt x="11377016" y="472474"/>
                </a:cubicBezTo>
                <a:lnTo>
                  <a:pt x="11356952" y="472474"/>
                </a:lnTo>
                <a:cubicBezTo>
                  <a:pt x="11356952" y="472474"/>
                  <a:pt x="11363640" y="469130"/>
                  <a:pt x="11377016" y="462440"/>
                </a:cubicBezTo>
                <a:cubicBezTo>
                  <a:pt x="11383704" y="459097"/>
                  <a:pt x="11388724" y="457425"/>
                  <a:pt x="11392064" y="457425"/>
                </a:cubicBezTo>
                <a:close/>
                <a:moveTo>
                  <a:pt x="9551076" y="452409"/>
                </a:moveTo>
                <a:cubicBezTo>
                  <a:pt x="9524322" y="452409"/>
                  <a:pt x="9497568" y="479161"/>
                  <a:pt x="9470814" y="532669"/>
                </a:cubicBezTo>
                <a:lnTo>
                  <a:pt x="9510945" y="512605"/>
                </a:lnTo>
                <a:close/>
                <a:moveTo>
                  <a:pt x="2558321" y="452409"/>
                </a:moveTo>
                <a:cubicBezTo>
                  <a:pt x="2551636" y="452409"/>
                  <a:pt x="2541601" y="459097"/>
                  <a:pt x="2528223" y="472474"/>
                </a:cubicBezTo>
                <a:lnTo>
                  <a:pt x="2508157" y="512605"/>
                </a:lnTo>
                <a:cubicBezTo>
                  <a:pt x="2494780" y="512605"/>
                  <a:pt x="2488093" y="519292"/>
                  <a:pt x="2488093" y="532669"/>
                </a:cubicBezTo>
                <a:cubicBezTo>
                  <a:pt x="2488093" y="546046"/>
                  <a:pt x="2488093" y="552736"/>
                  <a:pt x="2488093" y="552736"/>
                </a:cubicBezTo>
                <a:cubicBezTo>
                  <a:pt x="2488093" y="552736"/>
                  <a:pt x="2501469" y="536012"/>
                  <a:pt x="2528223" y="502571"/>
                </a:cubicBezTo>
                <a:cubicBezTo>
                  <a:pt x="2554977" y="469130"/>
                  <a:pt x="2565008" y="452409"/>
                  <a:pt x="2558321" y="452409"/>
                </a:cubicBezTo>
                <a:close/>
                <a:moveTo>
                  <a:pt x="9885615" y="438914"/>
                </a:moveTo>
                <a:lnTo>
                  <a:pt x="9877137" y="447391"/>
                </a:lnTo>
                <a:cubicBezTo>
                  <a:pt x="9873791" y="450735"/>
                  <a:pt x="9872119" y="452409"/>
                  <a:pt x="9872119" y="452409"/>
                </a:cubicBezTo>
                <a:close/>
                <a:moveTo>
                  <a:pt x="11296756" y="432342"/>
                </a:moveTo>
                <a:cubicBezTo>
                  <a:pt x="11296756" y="432342"/>
                  <a:pt x="11303444" y="439030"/>
                  <a:pt x="11316820" y="452409"/>
                </a:cubicBezTo>
                <a:cubicBezTo>
                  <a:pt x="11330200" y="452409"/>
                  <a:pt x="11336884" y="452409"/>
                  <a:pt x="11336884" y="452409"/>
                </a:cubicBezTo>
                <a:cubicBezTo>
                  <a:pt x="11336884" y="452409"/>
                  <a:pt x="11336884" y="445719"/>
                  <a:pt x="11336884" y="432342"/>
                </a:cubicBezTo>
                <a:close/>
                <a:moveTo>
                  <a:pt x="10624568" y="432342"/>
                </a:moveTo>
                <a:cubicBezTo>
                  <a:pt x="10617880" y="432342"/>
                  <a:pt x="10614536" y="439030"/>
                  <a:pt x="10614536" y="452409"/>
                </a:cubicBezTo>
                <a:cubicBezTo>
                  <a:pt x="10614536" y="452409"/>
                  <a:pt x="10621224" y="452409"/>
                  <a:pt x="10634600" y="452409"/>
                </a:cubicBezTo>
                <a:cubicBezTo>
                  <a:pt x="10634600" y="439030"/>
                  <a:pt x="10634600" y="432342"/>
                  <a:pt x="10634600" y="432342"/>
                </a:cubicBezTo>
                <a:cubicBezTo>
                  <a:pt x="10634600" y="432342"/>
                  <a:pt x="10631256" y="432342"/>
                  <a:pt x="10624568" y="432342"/>
                </a:cubicBezTo>
                <a:close/>
                <a:moveTo>
                  <a:pt x="10554340" y="432342"/>
                </a:moveTo>
                <a:lnTo>
                  <a:pt x="10514208" y="472474"/>
                </a:lnTo>
                <a:lnTo>
                  <a:pt x="10494144" y="512605"/>
                </a:lnTo>
                <a:cubicBezTo>
                  <a:pt x="10520896" y="485851"/>
                  <a:pt x="10534276" y="479161"/>
                  <a:pt x="10534276" y="492538"/>
                </a:cubicBezTo>
                <a:cubicBezTo>
                  <a:pt x="10534276" y="492538"/>
                  <a:pt x="10534276" y="499228"/>
                  <a:pt x="10534276" y="512605"/>
                </a:cubicBezTo>
                <a:lnTo>
                  <a:pt x="10554340" y="472474"/>
                </a:lnTo>
                <a:close/>
                <a:moveTo>
                  <a:pt x="9390551" y="412278"/>
                </a:moveTo>
                <a:lnTo>
                  <a:pt x="9370487" y="452409"/>
                </a:lnTo>
                <a:lnTo>
                  <a:pt x="9390551" y="432342"/>
                </a:lnTo>
                <a:cubicBezTo>
                  <a:pt x="9403931" y="418965"/>
                  <a:pt x="9403931" y="412278"/>
                  <a:pt x="9390551" y="412278"/>
                </a:cubicBezTo>
                <a:close/>
                <a:moveTo>
                  <a:pt x="11537540" y="372147"/>
                </a:moveTo>
                <a:lnTo>
                  <a:pt x="11557604" y="392211"/>
                </a:lnTo>
                <a:cubicBezTo>
                  <a:pt x="11557604" y="392211"/>
                  <a:pt x="11554260" y="395558"/>
                  <a:pt x="11547572" y="402245"/>
                </a:cubicBezTo>
                <a:cubicBezTo>
                  <a:pt x="11540884" y="408932"/>
                  <a:pt x="11537540" y="405588"/>
                  <a:pt x="11537540" y="392211"/>
                </a:cubicBezTo>
                <a:close/>
                <a:moveTo>
                  <a:pt x="2628552" y="372147"/>
                </a:moveTo>
                <a:cubicBezTo>
                  <a:pt x="2628552" y="372147"/>
                  <a:pt x="2615175" y="382181"/>
                  <a:pt x="2588421" y="402245"/>
                </a:cubicBezTo>
                <a:cubicBezTo>
                  <a:pt x="2561665" y="422309"/>
                  <a:pt x="2548288" y="432342"/>
                  <a:pt x="2548288" y="432342"/>
                </a:cubicBezTo>
                <a:cubicBezTo>
                  <a:pt x="2548288" y="459097"/>
                  <a:pt x="2568352" y="452409"/>
                  <a:pt x="2608483" y="412278"/>
                </a:cubicBezTo>
                <a:close/>
                <a:moveTo>
                  <a:pt x="2468028" y="372147"/>
                </a:moveTo>
                <a:lnTo>
                  <a:pt x="2427898" y="432342"/>
                </a:lnTo>
                <a:lnTo>
                  <a:pt x="2367704" y="512605"/>
                </a:lnTo>
                <a:lnTo>
                  <a:pt x="2347635" y="532669"/>
                </a:lnTo>
                <a:cubicBezTo>
                  <a:pt x="2347635" y="532669"/>
                  <a:pt x="2364355" y="505915"/>
                  <a:pt x="2397801" y="452409"/>
                </a:cubicBezTo>
                <a:cubicBezTo>
                  <a:pt x="2431242" y="398901"/>
                  <a:pt x="2454651" y="372147"/>
                  <a:pt x="2468028" y="372147"/>
                </a:cubicBezTo>
                <a:close/>
                <a:moveTo>
                  <a:pt x="11577668" y="352080"/>
                </a:moveTo>
                <a:lnTo>
                  <a:pt x="11577668" y="372147"/>
                </a:lnTo>
                <a:cubicBezTo>
                  <a:pt x="11564292" y="372147"/>
                  <a:pt x="11557604" y="372147"/>
                  <a:pt x="11557604" y="372147"/>
                </a:cubicBezTo>
                <a:cubicBezTo>
                  <a:pt x="11557604" y="358770"/>
                  <a:pt x="11564292" y="352080"/>
                  <a:pt x="11577668" y="352080"/>
                </a:cubicBezTo>
                <a:close/>
                <a:moveTo>
                  <a:pt x="10714860" y="352080"/>
                </a:moveTo>
                <a:lnTo>
                  <a:pt x="10694796" y="372147"/>
                </a:lnTo>
                <a:lnTo>
                  <a:pt x="10714860" y="372147"/>
                </a:lnTo>
                <a:close/>
                <a:moveTo>
                  <a:pt x="10674732" y="352080"/>
                </a:moveTo>
                <a:cubicBezTo>
                  <a:pt x="10674732" y="352080"/>
                  <a:pt x="10668044" y="358770"/>
                  <a:pt x="10654664" y="372147"/>
                </a:cubicBezTo>
                <a:cubicBezTo>
                  <a:pt x="10641288" y="385524"/>
                  <a:pt x="10627912" y="388868"/>
                  <a:pt x="10614536" y="382181"/>
                </a:cubicBezTo>
                <a:cubicBezTo>
                  <a:pt x="10601156" y="375491"/>
                  <a:pt x="10594472" y="375491"/>
                  <a:pt x="10594472" y="382181"/>
                </a:cubicBezTo>
                <a:cubicBezTo>
                  <a:pt x="10594472" y="388868"/>
                  <a:pt x="10597812" y="392211"/>
                  <a:pt x="10604504" y="392211"/>
                </a:cubicBezTo>
                <a:cubicBezTo>
                  <a:pt x="10611192" y="392211"/>
                  <a:pt x="10614536" y="398901"/>
                  <a:pt x="10614536" y="412278"/>
                </a:cubicBezTo>
                <a:lnTo>
                  <a:pt x="10634600" y="412278"/>
                </a:lnTo>
                <a:cubicBezTo>
                  <a:pt x="10647980" y="412278"/>
                  <a:pt x="10654664" y="408932"/>
                  <a:pt x="10654664" y="402245"/>
                </a:cubicBezTo>
                <a:cubicBezTo>
                  <a:pt x="10654664" y="395558"/>
                  <a:pt x="10661356" y="392211"/>
                  <a:pt x="10674732" y="392211"/>
                </a:cubicBezTo>
                <a:close/>
                <a:moveTo>
                  <a:pt x="10835256" y="332016"/>
                </a:moveTo>
                <a:cubicBezTo>
                  <a:pt x="10821876" y="332016"/>
                  <a:pt x="10815188" y="335360"/>
                  <a:pt x="10815188" y="342050"/>
                </a:cubicBezTo>
                <a:cubicBezTo>
                  <a:pt x="10815188" y="348737"/>
                  <a:pt x="10818532" y="352080"/>
                  <a:pt x="10825220" y="352080"/>
                </a:cubicBezTo>
                <a:cubicBezTo>
                  <a:pt x="10831912" y="352080"/>
                  <a:pt x="10835256" y="345393"/>
                  <a:pt x="10835256" y="332016"/>
                </a:cubicBezTo>
                <a:close/>
                <a:moveTo>
                  <a:pt x="10032643" y="332016"/>
                </a:moveTo>
                <a:cubicBezTo>
                  <a:pt x="10019266" y="345393"/>
                  <a:pt x="10012577" y="352080"/>
                  <a:pt x="10012577" y="352080"/>
                </a:cubicBezTo>
                <a:cubicBezTo>
                  <a:pt x="10012577" y="365460"/>
                  <a:pt x="10015923" y="372147"/>
                  <a:pt x="10022610" y="372147"/>
                </a:cubicBezTo>
                <a:cubicBezTo>
                  <a:pt x="10029297" y="372147"/>
                  <a:pt x="10032643" y="372147"/>
                  <a:pt x="10032643" y="372147"/>
                </a:cubicBezTo>
                <a:cubicBezTo>
                  <a:pt x="10032643" y="358770"/>
                  <a:pt x="10032643" y="352080"/>
                  <a:pt x="10032643" y="352080"/>
                </a:cubicBezTo>
                <a:cubicBezTo>
                  <a:pt x="10032643" y="338703"/>
                  <a:pt x="10032643" y="332016"/>
                  <a:pt x="10032643" y="332016"/>
                </a:cubicBezTo>
                <a:close/>
                <a:moveTo>
                  <a:pt x="10336128" y="299411"/>
                </a:moveTo>
                <a:cubicBezTo>
                  <a:pt x="10334460" y="301083"/>
                  <a:pt x="10333624" y="305262"/>
                  <a:pt x="10333624" y="311952"/>
                </a:cubicBezTo>
                <a:cubicBezTo>
                  <a:pt x="10333624" y="325329"/>
                  <a:pt x="10320244" y="345393"/>
                  <a:pt x="10293492" y="372147"/>
                </a:cubicBezTo>
                <a:cubicBezTo>
                  <a:pt x="10266737" y="398901"/>
                  <a:pt x="10256704" y="412278"/>
                  <a:pt x="10263394" y="412278"/>
                </a:cubicBezTo>
                <a:cubicBezTo>
                  <a:pt x="10270080" y="412278"/>
                  <a:pt x="10266737" y="425655"/>
                  <a:pt x="10253360" y="452409"/>
                </a:cubicBezTo>
                <a:cubicBezTo>
                  <a:pt x="10280112" y="439030"/>
                  <a:pt x="10293492" y="425655"/>
                  <a:pt x="10293492" y="412278"/>
                </a:cubicBezTo>
                <a:lnTo>
                  <a:pt x="10313556" y="372147"/>
                </a:lnTo>
                <a:cubicBezTo>
                  <a:pt x="10326932" y="372147"/>
                  <a:pt x="10333624" y="372147"/>
                  <a:pt x="10333624" y="372147"/>
                </a:cubicBezTo>
                <a:lnTo>
                  <a:pt x="10373752" y="352080"/>
                </a:lnTo>
                <a:cubicBezTo>
                  <a:pt x="10387132" y="352080"/>
                  <a:pt x="10393816" y="348737"/>
                  <a:pt x="10393816" y="342050"/>
                </a:cubicBezTo>
                <a:cubicBezTo>
                  <a:pt x="10393816" y="335360"/>
                  <a:pt x="10393816" y="332016"/>
                  <a:pt x="10393816" y="332016"/>
                </a:cubicBezTo>
                <a:cubicBezTo>
                  <a:pt x="10380440" y="318639"/>
                  <a:pt x="10373752" y="311952"/>
                  <a:pt x="10373752" y="311952"/>
                </a:cubicBezTo>
                <a:cubicBezTo>
                  <a:pt x="10360372" y="311952"/>
                  <a:pt x="10350344" y="308606"/>
                  <a:pt x="10343652" y="301918"/>
                </a:cubicBezTo>
                <a:cubicBezTo>
                  <a:pt x="10340308" y="298575"/>
                  <a:pt x="10337800" y="297739"/>
                  <a:pt x="10336128" y="299411"/>
                </a:cubicBezTo>
                <a:close/>
                <a:moveTo>
                  <a:pt x="10865352" y="291885"/>
                </a:moveTo>
                <a:cubicBezTo>
                  <a:pt x="10858664" y="291885"/>
                  <a:pt x="10855320" y="298575"/>
                  <a:pt x="10855320" y="311952"/>
                </a:cubicBezTo>
                <a:cubicBezTo>
                  <a:pt x="10855320" y="311952"/>
                  <a:pt x="10858664" y="308606"/>
                  <a:pt x="10865352" y="301918"/>
                </a:cubicBezTo>
                <a:cubicBezTo>
                  <a:pt x="10872040" y="295231"/>
                  <a:pt x="10872040" y="291885"/>
                  <a:pt x="10865352" y="291885"/>
                </a:cubicBezTo>
                <a:close/>
                <a:moveTo>
                  <a:pt x="2608483" y="291885"/>
                </a:moveTo>
                <a:cubicBezTo>
                  <a:pt x="2608483" y="291885"/>
                  <a:pt x="2608483" y="298575"/>
                  <a:pt x="2608483" y="311952"/>
                </a:cubicBezTo>
                <a:lnTo>
                  <a:pt x="2588421" y="311952"/>
                </a:lnTo>
                <a:close/>
                <a:moveTo>
                  <a:pt x="11647900" y="281854"/>
                </a:moveTo>
                <a:cubicBezTo>
                  <a:pt x="11654584" y="281854"/>
                  <a:pt x="11657932" y="291885"/>
                  <a:pt x="11657932" y="311952"/>
                </a:cubicBezTo>
                <a:lnTo>
                  <a:pt x="11657932" y="332016"/>
                </a:lnTo>
                <a:cubicBezTo>
                  <a:pt x="11644552" y="318639"/>
                  <a:pt x="11631176" y="311952"/>
                  <a:pt x="11617800" y="311952"/>
                </a:cubicBezTo>
                <a:cubicBezTo>
                  <a:pt x="11631176" y="291885"/>
                  <a:pt x="11641208" y="281854"/>
                  <a:pt x="11647900" y="281854"/>
                </a:cubicBezTo>
                <a:close/>
                <a:moveTo>
                  <a:pt x="11457276" y="271821"/>
                </a:moveTo>
                <a:lnTo>
                  <a:pt x="11437212" y="291885"/>
                </a:lnTo>
                <a:lnTo>
                  <a:pt x="11423836" y="332016"/>
                </a:lnTo>
                <a:lnTo>
                  <a:pt x="11437212" y="332016"/>
                </a:lnTo>
                <a:cubicBezTo>
                  <a:pt x="11450588" y="332016"/>
                  <a:pt x="11457276" y="328673"/>
                  <a:pt x="11457276" y="321983"/>
                </a:cubicBezTo>
                <a:cubicBezTo>
                  <a:pt x="11457276" y="315295"/>
                  <a:pt x="11453932" y="311952"/>
                  <a:pt x="11447244" y="311952"/>
                </a:cubicBezTo>
                <a:cubicBezTo>
                  <a:pt x="11440556" y="311952"/>
                  <a:pt x="11443900" y="305262"/>
                  <a:pt x="11457276" y="291885"/>
                </a:cubicBezTo>
                <a:cubicBezTo>
                  <a:pt x="11457276" y="278508"/>
                  <a:pt x="11457276" y="271821"/>
                  <a:pt x="11457276" y="271821"/>
                </a:cubicBezTo>
                <a:close/>
                <a:moveTo>
                  <a:pt x="11156296" y="271821"/>
                </a:moveTo>
                <a:cubicBezTo>
                  <a:pt x="11169676" y="271821"/>
                  <a:pt x="11176364" y="271821"/>
                  <a:pt x="11176364" y="271821"/>
                </a:cubicBezTo>
                <a:cubicBezTo>
                  <a:pt x="11176364" y="285198"/>
                  <a:pt x="11176364" y="295231"/>
                  <a:pt x="11176364" y="301918"/>
                </a:cubicBezTo>
                <a:cubicBezTo>
                  <a:pt x="11176364" y="308606"/>
                  <a:pt x="11173016" y="311952"/>
                  <a:pt x="11166332" y="311952"/>
                </a:cubicBezTo>
                <a:cubicBezTo>
                  <a:pt x="11159644" y="311952"/>
                  <a:pt x="11156296" y="305262"/>
                  <a:pt x="11156296" y="291885"/>
                </a:cubicBezTo>
                <a:cubicBezTo>
                  <a:pt x="11156296" y="278508"/>
                  <a:pt x="11156296" y="271821"/>
                  <a:pt x="11156296" y="271821"/>
                </a:cubicBezTo>
                <a:close/>
                <a:moveTo>
                  <a:pt x="10895448" y="251754"/>
                </a:moveTo>
                <a:cubicBezTo>
                  <a:pt x="10882072" y="251754"/>
                  <a:pt x="10875384" y="255100"/>
                  <a:pt x="10875384" y="261787"/>
                </a:cubicBezTo>
                <a:cubicBezTo>
                  <a:pt x="10875384" y="268477"/>
                  <a:pt x="10875384" y="275164"/>
                  <a:pt x="10875384" y="281854"/>
                </a:cubicBezTo>
                <a:cubicBezTo>
                  <a:pt x="10875384" y="288541"/>
                  <a:pt x="10882072" y="285198"/>
                  <a:pt x="10895448" y="271821"/>
                </a:cubicBezTo>
                <a:close/>
                <a:moveTo>
                  <a:pt x="11806666" y="235198"/>
                </a:moveTo>
                <a:lnTo>
                  <a:pt x="11806666" y="300164"/>
                </a:lnTo>
                <a:lnTo>
                  <a:pt x="11798388" y="291885"/>
                </a:lnTo>
                <a:cubicBezTo>
                  <a:pt x="11785008" y="278508"/>
                  <a:pt x="11785008" y="265131"/>
                  <a:pt x="11798388" y="251754"/>
                </a:cubicBezTo>
                <a:close/>
                <a:moveTo>
                  <a:pt x="11597736" y="231690"/>
                </a:moveTo>
                <a:cubicBezTo>
                  <a:pt x="11597736" y="231690"/>
                  <a:pt x="11601080" y="231690"/>
                  <a:pt x="11607768" y="231690"/>
                </a:cubicBezTo>
                <a:cubicBezTo>
                  <a:pt x="11614456" y="231690"/>
                  <a:pt x="11617800" y="238377"/>
                  <a:pt x="11617800" y="251754"/>
                </a:cubicBezTo>
                <a:cubicBezTo>
                  <a:pt x="11617800" y="251754"/>
                  <a:pt x="11614456" y="251754"/>
                  <a:pt x="11607768" y="251754"/>
                </a:cubicBezTo>
                <a:cubicBezTo>
                  <a:pt x="11601080" y="251754"/>
                  <a:pt x="11597736" y="245067"/>
                  <a:pt x="11597736" y="231690"/>
                </a:cubicBezTo>
                <a:close/>
                <a:moveTo>
                  <a:pt x="9591207" y="231690"/>
                </a:moveTo>
                <a:cubicBezTo>
                  <a:pt x="9577830" y="231690"/>
                  <a:pt x="9571140" y="238377"/>
                  <a:pt x="9571140" y="251754"/>
                </a:cubicBezTo>
                <a:lnTo>
                  <a:pt x="9591207" y="251754"/>
                </a:lnTo>
                <a:close/>
                <a:moveTo>
                  <a:pt x="2508157" y="231690"/>
                </a:moveTo>
                <a:lnTo>
                  <a:pt x="2488093" y="251754"/>
                </a:lnTo>
                <a:cubicBezTo>
                  <a:pt x="2488093" y="251754"/>
                  <a:pt x="2488093" y="248410"/>
                  <a:pt x="2488093" y="241723"/>
                </a:cubicBezTo>
                <a:cubicBezTo>
                  <a:pt x="2488093" y="235033"/>
                  <a:pt x="2494780" y="231690"/>
                  <a:pt x="2508157" y="231690"/>
                </a:cubicBezTo>
                <a:close/>
                <a:moveTo>
                  <a:pt x="2633565" y="221656"/>
                </a:moveTo>
                <a:cubicBezTo>
                  <a:pt x="2636909" y="221656"/>
                  <a:pt x="2641929" y="225003"/>
                  <a:pt x="2648616" y="231690"/>
                </a:cubicBezTo>
                <a:lnTo>
                  <a:pt x="2648616" y="251754"/>
                </a:lnTo>
                <a:lnTo>
                  <a:pt x="2628552" y="271821"/>
                </a:lnTo>
                <a:cubicBezTo>
                  <a:pt x="2628552" y="258444"/>
                  <a:pt x="2628552" y="251754"/>
                  <a:pt x="2628552" y="251754"/>
                </a:cubicBezTo>
                <a:lnTo>
                  <a:pt x="2628552" y="231690"/>
                </a:lnTo>
                <a:cubicBezTo>
                  <a:pt x="2628552" y="225003"/>
                  <a:pt x="2630222" y="221656"/>
                  <a:pt x="2633565" y="221656"/>
                </a:cubicBezTo>
                <a:close/>
                <a:moveTo>
                  <a:pt x="10153034" y="211626"/>
                </a:moveTo>
                <a:cubicBezTo>
                  <a:pt x="10153034" y="211626"/>
                  <a:pt x="10149690" y="214969"/>
                  <a:pt x="10143001" y="221656"/>
                </a:cubicBezTo>
                <a:cubicBezTo>
                  <a:pt x="10136313" y="228346"/>
                  <a:pt x="10132970" y="231690"/>
                  <a:pt x="10132970" y="231690"/>
                </a:cubicBezTo>
                <a:lnTo>
                  <a:pt x="10153034" y="231690"/>
                </a:lnTo>
                <a:cubicBezTo>
                  <a:pt x="10153034" y="218313"/>
                  <a:pt x="10153034" y="211626"/>
                  <a:pt x="10153034" y="211626"/>
                </a:cubicBezTo>
                <a:close/>
                <a:moveTo>
                  <a:pt x="9370487" y="211626"/>
                </a:moveTo>
                <a:lnTo>
                  <a:pt x="9350423" y="231690"/>
                </a:lnTo>
                <a:lnTo>
                  <a:pt x="9370487" y="231690"/>
                </a:lnTo>
                <a:close/>
                <a:moveTo>
                  <a:pt x="11432196" y="201592"/>
                </a:moveTo>
                <a:cubicBezTo>
                  <a:pt x="11428852" y="201592"/>
                  <a:pt x="11423836" y="204936"/>
                  <a:pt x="11417148" y="211626"/>
                </a:cubicBezTo>
                <a:lnTo>
                  <a:pt x="11417148" y="231690"/>
                </a:lnTo>
                <a:cubicBezTo>
                  <a:pt x="11430524" y="231690"/>
                  <a:pt x="11437212" y="225003"/>
                  <a:pt x="11437212" y="211626"/>
                </a:cubicBezTo>
                <a:cubicBezTo>
                  <a:pt x="11437212" y="204936"/>
                  <a:pt x="11435540" y="201592"/>
                  <a:pt x="11432196" y="201592"/>
                </a:cubicBezTo>
                <a:close/>
                <a:moveTo>
                  <a:pt x="10072772" y="196577"/>
                </a:moveTo>
                <a:lnTo>
                  <a:pt x="10075509" y="197944"/>
                </a:lnTo>
                <a:lnTo>
                  <a:pt x="10059875" y="207325"/>
                </a:lnTo>
                <a:lnTo>
                  <a:pt x="10062741" y="201592"/>
                </a:lnTo>
                <a:cubicBezTo>
                  <a:pt x="10066085" y="198248"/>
                  <a:pt x="10069428" y="196577"/>
                  <a:pt x="10072772" y="196577"/>
                </a:cubicBezTo>
                <a:close/>
                <a:moveTo>
                  <a:pt x="11778324" y="191559"/>
                </a:moveTo>
                <a:lnTo>
                  <a:pt x="11798388" y="211626"/>
                </a:lnTo>
                <a:cubicBezTo>
                  <a:pt x="11798388" y="211626"/>
                  <a:pt x="11795044" y="211626"/>
                  <a:pt x="11788352" y="211626"/>
                </a:cubicBezTo>
                <a:lnTo>
                  <a:pt x="11778324" y="211626"/>
                </a:lnTo>
                <a:close/>
                <a:moveTo>
                  <a:pt x="11647900" y="191559"/>
                </a:moveTo>
                <a:cubicBezTo>
                  <a:pt x="11654584" y="191559"/>
                  <a:pt x="11654584" y="194905"/>
                  <a:pt x="11647900" y="201592"/>
                </a:cubicBezTo>
                <a:cubicBezTo>
                  <a:pt x="11641208" y="208279"/>
                  <a:pt x="11637864" y="211626"/>
                  <a:pt x="11637864" y="211626"/>
                </a:cubicBezTo>
                <a:cubicBezTo>
                  <a:pt x="11637864" y="198248"/>
                  <a:pt x="11641208" y="191559"/>
                  <a:pt x="11647900" y="191559"/>
                </a:cubicBezTo>
                <a:close/>
                <a:moveTo>
                  <a:pt x="10474080" y="191559"/>
                </a:moveTo>
                <a:lnTo>
                  <a:pt x="10433948" y="211626"/>
                </a:lnTo>
                <a:lnTo>
                  <a:pt x="10393816" y="231690"/>
                </a:lnTo>
                <a:cubicBezTo>
                  <a:pt x="10380440" y="231690"/>
                  <a:pt x="10373752" y="235033"/>
                  <a:pt x="10373752" y="241723"/>
                </a:cubicBezTo>
                <a:cubicBezTo>
                  <a:pt x="10373752" y="248410"/>
                  <a:pt x="10380440" y="251754"/>
                  <a:pt x="10393816" y="251754"/>
                </a:cubicBezTo>
                <a:cubicBezTo>
                  <a:pt x="10393816" y="251754"/>
                  <a:pt x="10393816" y="258444"/>
                  <a:pt x="10393816" y="271821"/>
                </a:cubicBezTo>
                <a:cubicBezTo>
                  <a:pt x="10393816" y="285198"/>
                  <a:pt x="10400504" y="291885"/>
                  <a:pt x="10413880" y="291885"/>
                </a:cubicBezTo>
                <a:cubicBezTo>
                  <a:pt x="10413880" y="278508"/>
                  <a:pt x="10417228" y="271821"/>
                  <a:pt x="10423916" y="271821"/>
                </a:cubicBezTo>
                <a:cubicBezTo>
                  <a:pt x="10430604" y="271821"/>
                  <a:pt x="10433948" y="265131"/>
                  <a:pt x="10433948" y="251754"/>
                </a:cubicBezTo>
                <a:cubicBezTo>
                  <a:pt x="10447324" y="265131"/>
                  <a:pt x="10457356" y="265131"/>
                  <a:pt x="10464048" y="251754"/>
                </a:cubicBezTo>
                <a:cubicBezTo>
                  <a:pt x="10470732" y="238377"/>
                  <a:pt x="10474080" y="225003"/>
                  <a:pt x="10474080" y="211626"/>
                </a:cubicBezTo>
                <a:cubicBezTo>
                  <a:pt x="10474080" y="211626"/>
                  <a:pt x="10474080" y="204936"/>
                  <a:pt x="10474080" y="191559"/>
                </a:cubicBezTo>
                <a:close/>
                <a:moveTo>
                  <a:pt x="9390551" y="191559"/>
                </a:moveTo>
                <a:cubicBezTo>
                  <a:pt x="9390551" y="204936"/>
                  <a:pt x="9390551" y="211626"/>
                  <a:pt x="9390551" y="211626"/>
                </a:cubicBezTo>
                <a:cubicBezTo>
                  <a:pt x="9403931" y="198248"/>
                  <a:pt x="9410618" y="191559"/>
                  <a:pt x="9410618" y="191559"/>
                </a:cubicBezTo>
                <a:cubicBezTo>
                  <a:pt x="9410618" y="191559"/>
                  <a:pt x="9403931" y="191559"/>
                  <a:pt x="9390551" y="191559"/>
                </a:cubicBezTo>
                <a:close/>
                <a:moveTo>
                  <a:pt x="11055972" y="178182"/>
                </a:moveTo>
                <a:lnTo>
                  <a:pt x="11055972" y="186543"/>
                </a:lnTo>
                <a:cubicBezTo>
                  <a:pt x="11055972" y="189887"/>
                  <a:pt x="11055972" y="191559"/>
                  <a:pt x="11055972" y="191559"/>
                </a:cubicBezTo>
                <a:cubicBezTo>
                  <a:pt x="11055972" y="191559"/>
                  <a:pt x="11055136" y="190723"/>
                  <a:pt x="11053464" y="189051"/>
                </a:cubicBezTo>
                <a:lnTo>
                  <a:pt x="11050240" y="185826"/>
                </a:lnTo>
                <a:close/>
                <a:moveTo>
                  <a:pt x="11758256" y="171494"/>
                </a:moveTo>
                <a:lnTo>
                  <a:pt x="11778324" y="191559"/>
                </a:lnTo>
                <a:lnTo>
                  <a:pt x="11758256" y="191559"/>
                </a:lnTo>
                <a:cubicBezTo>
                  <a:pt x="11758256" y="191559"/>
                  <a:pt x="11758256" y="198248"/>
                  <a:pt x="11758256" y="211626"/>
                </a:cubicBezTo>
                <a:cubicBezTo>
                  <a:pt x="11731504" y="211626"/>
                  <a:pt x="11718124" y="211626"/>
                  <a:pt x="11718124" y="211626"/>
                </a:cubicBezTo>
                <a:close/>
                <a:moveTo>
                  <a:pt x="9932317" y="151428"/>
                </a:moveTo>
                <a:cubicBezTo>
                  <a:pt x="9918940" y="164805"/>
                  <a:pt x="9912250" y="171494"/>
                  <a:pt x="9912250" y="171494"/>
                </a:cubicBezTo>
                <a:lnTo>
                  <a:pt x="9952381" y="151428"/>
                </a:lnTo>
                <a:close/>
                <a:moveTo>
                  <a:pt x="10614536" y="131363"/>
                </a:moveTo>
                <a:cubicBezTo>
                  <a:pt x="10614536" y="131363"/>
                  <a:pt x="10611192" y="134707"/>
                  <a:pt x="10604504" y="141397"/>
                </a:cubicBezTo>
                <a:cubicBezTo>
                  <a:pt x="10597812" y="148084"/>
                  <a:pt x="10587784" y="151428"/>
                  <a:pt x="10574404" y="151428"/>
                </a:cubicBezTo>
                <a:close/>
                <a:moveTo>
                  <a:pt x="2568352" y="131363"/>
                </a:moveTo>
                <a:lnTo>
                  <a:pt x="2548288" y="171494"/>
                </a:lnTo>
                <a:cubicBezTo>
                  <a:pt x="2521536" y="211626"/>
                  <a:pt x="2508157" y="225003"/>
                  <a:pt x="2508157" y="211626"/>
                </a:cubicBezTo>
                <a:cubicBezTo>
                  <a:pt x="2508157" y="198248"/>
                  <a:pt x="2528223" y="171494"/>
                  <a:pt x="2568352" y="131363"/>
                </a:cubicBezTo>
                <a:close/>
                <a:moveTo>
                  <a:pt x="11806666" y="100073"/>
                </a:moveTo>
                <a:lnTo>
                  <a:pt x="11806666" y="132533"/>
                </a:lnTo>
                <a:lnTo>
                  <a:pt x="11800896" y="136380"/>
                </a:lnTo>
                <a:cubicBezTo>
                  <a:pt x="11799224" y="139724"/>
                  <a:pt x="11798388" y="144740"/>
                  <a:pt x="11798388" y="151428"/>
                </a:cubicBezTo>
                <a:lnTo>
                  <a:pt x="11778324" y="131363"/>
                </a:lnTo>
                <a:lnTo>
                  <a:pt x="11778324" y="111299"/>
                </a:lnTo>
                <a:cubicBezTo>
                  <a:pt x="11785012" y="111299"/>
                  <a:pt x="11791700" y="109627"/>
                  <a:pt x="11798388" y="106282"/>
                </a:cubicBezTo>
                <a:close/>
                <a:moveTo>
                  <a:pt x="11665648" y="94320"/>
                </a:moveTo>
                <a:lnTo>
                  <a:pt x="11597736" y="111299"/>
                </a:lnTo>
                <a:lnTo>
                  <a:pt x="11617800" y="131363"/>
                </a:lnTo>
                <a:cubicBezTo>
                  <a:pt x="11631176" y="117986"/>
                  <a:pt x="11642880" y="107956"/>
                  <a:pt x="11652912" y="101266"/>
                </a:cubicBezTo>
                <a:close/>
                <a:moveTo>
                  <a:pt x="11547572" y="91232"/>
                </a:moveTo>
                <a:cubicBezTo>
                  <a:pt x="11540884" y="91232"/>
                  <a:pt x="11537540" y="97922"/>
                  <a:pt x="11537540" y="111299"/>
                </a:cubicBezTo>
                <a:cubicBezTo>
                  <a:pt x="11537540" y="124676"/>
                  <a:pt x="11537540" y="131363"/>
                  <a:pt x="11537540" y="131363"/>
                </a:cubicBezTo>
                <a:cubicBezTo>
                  <a:pt x="11537540" y="131363"/>
                  <a:pt x="11544224" y="124676"/>
                  <a:pt x="11557604" y="111299"/>
                </a:cubicBezTo>
                <a:cubicBezTo>
                  <a:pt x="11570984" y="111299"/>
                  <a:pt x="11574328" y="107953"/>
                  <a:pt x="11567636" y="101266"/>
                </a:cubicBezTo>
                <a:cubicBezTo>
                  <a:pt x="11560948" y="94579"/>
                  <a:pt x="11554260" y="91232"/>
                  <a:pt x="11547572" y="91232"/>
                </a:cubicBezTo>
                <a:close/>
                <a:moveTo>
                  <a:pt x="2728876" y="91232"/>
                </a:moveTo>
                <a:cubicBezTo>
                  <a:pt x="2742253" y="91232"/>
                  <a:pt x="2735563" y="111299"/>
                  <a:pt x="2708812" y="151428"/>
                </a:cubicBezTo>
                <a:cubicBezTo>
                  <a:pt x="2708812" y="164805"/>
                  <a:pt x="2702122" y="174838"/>
                  <a:pt x="2688746" y="181528"/>
                </a:cubicBezTo>
                <a:cubicBezTo>
                  <a:pt x="2675370" y="188215"/>
                  <a:pt x="2668681" y="191559"/>
                  <a:pt x="2668681" y="191559"/>
                </a:cubicBezTo>
                <a:lnTo>
                  <a:pt x="2668681" y="171494"/>
                </a:lnTo>
                <a:cubicBezTo>
                  <a:pt x="2708812" y="117986"/>
                  <a:pt x="2728876" y="91232"/>
                  <a:pt x="2728876" y="91232"/>
                </a:cubicBezTo>
                <a:close/>
                <a:moveTo>
                  <a:pt x="10891436" y="83208"/>
                </a:moveTo>
                <a:lnTo>
                  <a:pt x="10890432" y="86217"/>
                </a:lnTo>
                <a:cubicBezTo>
                  <a:pt x="10887092" y="89560"/>
                  <a:pt x="10882072" y="91232"/>
                  <a:pt x="10875384" y="91232"/>
                </a:cubicBezTo>
                <a:close/>
                <a:moveTo>
                  <a:pt x="11457276" y="71168"/>
                </a:moveTo>
                <a:lnTo>
                  <a:pt x="11437212" y="111299"/>
                </a:lnTo>
                <a:lnTo>
                  <a:pt x="11356952" y="191559"/>
                </a:lnTo>
                <a:cubicBezTo>
                  <a:pt x="11303444" y="258444"/>
                  <a:pt x="11243248" y="325329"/>
                  <a:pt x="11176364" y="392211"/>
                </a:cubicBezTo>
                <a:cubicBezTo>
                  <a:pt x="11162988" y="405588"/>
                  <a:pt x="11142920" y="425655"/>
                  <a:pt x="11116168" y="452409"/>
                </a:cubicBezTo>
                <a:cubicBezTo>
                  <a:pt x="11102792" y="465786"/>
                  <a:pt x="11092760" y="475817"/>
                  <a:pt x="11086068" y="482507"/>
                </a:cubicBezTo>
                <a:cubicBezTo>
                  <a:pt x="11079380" y="489194"/>
                  <a:pt x="11076036" y="499228"/>
                  <a:pt x="11076036" y="512605"/>
                </a:cubicBezTo>
                <a:cubicBezTo>
                  <a:pt x="11062660" y="525982"/>
                  <a:pt x="11089416" y="505915"/>
                  <a:pt x="11156296" y="452409"/>
                </a:cubicBezTo>
                <a:cubicBezTo>
                  <a:pt x="11169676" y="425655"/>
                  <a:pt x="11183052" y="412278"/>
                  <a:pt x="11196428" y="412278"/>
                </a:cubicBezTo>
                <a:cubicBezTo>
                  <a:pt x="11209804" y="398901"/>
                  <a:pt x="11219840" y="388868"/>
                  <a:pt x="11226528" y="382181"/>
                </a:cubicBezTo>
                <a:cubicBezTo>
                  <a:pt x="11233216" y="375491"/>
                  <a:pt x="11236560" y="372147"/>
                  <a:pt x="11236560" y="372147"/>
                </a:cubicBezTo>
                <a:lnTo>
                  <a:pt x="11256624" y="372147"/>
                </a:lnTo>
                <a:cubicBezTo>
                  <a:pt x="11256624" y="358770"/>
                  <a:pt x="11256624" y="352080"/>
                  <a:pt x="11256624" y="352080"/>
                </a:cubicBezTo>
                <a:cubicBezTo>
                  <a:pt x="11256624" y="352080"/>
                  <a:pt x="11263312" y="345393"/>
                  <a:pt x="11276692" y="332016"/>
                </a:cubicBezTo>
                <a:cubicBezTo>
                  <a:pt x="11290068" y="318639"/>
                  <a:pt x="11303444" y="311952"/>
                  <a:pt x="11316820" y="311952"/>
                </a:cubicBezTo>
                <a:cubicBezTo>
                  <a:pt x="11316820" y="298575"/>
                  <a:pt x="11316820" y="291885"/>
                  <a:pt x="11316820" y="291885"/>
                </a:cubicBezTo>
                <a:cubicBezTo>
                  <a:pt x="11316820" y="291885"/>
                  <a:pt x="11316820" y="285198"/>
                  <a:pt x="11316820" y="271821"/>
                </a:cubicBezTo>
                <a:lnTo>
                  <a:pt x="11356952" y="251754"/>
                </a:lnTo>
                <a:lnTo>
                  <a:pt x="11437212" y="171494"/>
                </a:lnTo>
                <a:cubicBezTo>
                  <a:pt x="11490720" y="117986"/>
                  <a:pt x="11517476" y="87889"/>
                  <a:pt x="11517476" y="81199"/>
                </a:cubicBezTo>
                <a:cubicBezTo>
                  <a:pt x="11517476" y="74512"/>
                  <a:pt x="11507440" y="71168"/>
                  <a:pt x="11487376" y="71168"/>
                </a:cubicBezTo>
                <a:cubicBezTo>
                  <a:pt x="11467308" y="71168"/>
                  <a:pt x="11457276" y="71168"/>
                  <a:pt x="11457276" y="71168"/>
                </a:cubicBezTo>
                <a:close/>
                <a:moveTo>
                  <a:pt x="10654664" y="71168"/>
                </a:moveTo>
                <a:lnTo>
                  <a:pt x="10674732" y="71168"/>
                </a:lnTo>
                <a:cubicBezTo>
                  <a:pt x="10674732" y="84545"/>
                  <a:pt x="10668044" y="91232"/>
                  <a:pt x="10654664" y="91232"/>
                </a:cubicBezTo>
                <a:cubicBezTo>
                  <a:pt x="10641288" y="91232"/>
                  <a:pt x="10641288" y="84545"/>
                  <a:pt x="10654664" y="71168"/>
                </a:cubicBezTo>
                <a:close/>
                <a:moveTo>
                  <a:pt x="10393816" y="71168"/>
                </a:moveTo>
                <a:lnTo>
                  <a:pt x="10353688" y="91232"/>
                </a:lnTo>
                <a:lnTo>
                  <a:pt x="10373752" y="91232"/>
                </a:lnTo>
                <a:cubicBezTo>
                  <a:pt x="10387132" y="91232"/>
                  <a:pt x="10393816" y="84545"/>
                  <a:pt x="10393816" y="71168"/>
                </a:cubicBezTo>
                <a:close/>
                <a:moveTo>
                  <a:pt x="10353688" y="51101"/>
                </a:moveTo>
                <a:lnTo>
                  <a:pt x="10333624" y="71168"/>
                </a:lnTo>
                <a:lnTo>
                  <a:pt x="10313556" y="91232"/>
                </a:lnTo>
                <a:lnTo>
                  <a:pt x="10333624" y="91232"/>
                </a:lnTo>
                <a:cubicBezTo>
                  <a:pt x="10333624" y="77855"/>
                  <a:pt x="10333624" y="71168"/>
                  <a:pt x="10333624" y="71168"/>
                </a:cubicBezTo>
                <a:cubicBezTo>
                  <a:pt x="10333624" y="71168"/>
                  <a:pt x="10340308" y="71168"/>
                  <a:pt x="10353688" y="71168"/>
                </a:cubicBezTo>
                <a:close/>
                <a:moveTo>
                  <a:pt x="11236560" y="31037"/>
                </a:moveTo>
                <a:lnTo>
                  <a:pt x="11216496" y="91232"/>
                </a:lnTo>
                <a:lnTo>
                  <a:pt x="11176364" y="71168"/>
                </a:lnTo>
                <a:cubicBezTo>
                  <a:pt x="11189740" y="71168"/>
                  <a:pt x="11196428" y="67822"/>
                  <a:pt x="11196428" y="61135"/>
                </a:cubicBezTo>
                <a:cubicBezTo>
                  <a:pt x="11196428" y="54447"/>
                  <a:pt x="11203120" y="51101"/>
                  <a:pt x="11216496" y="51101"/>
                </a:cubicBezTo>
                <a:cubicBezTo>
                  <a:pt x="11216496" y="51101"/>
                  <a:pt x="11223184" y="44414"/>
                  <a:pt x="11236560" y="31037"/>
                </a:cubicBezTo>
                <a:close/>
                <a:moveTo>
                  <a:pt x="9450749" y="31037"/>
                </a:moveTo>
                <a:cubicBezTo>
                  <a:pt x="9450749" y="44414"/>
                  <a:pt x="9450749" y="51101"/>
                  <a:pt x="9450749" y="51101"/>
                </a:cubicBezTo>
                <a:cubicBezTo>
                  <a:pt x="9464126" y="51101"/>
                  <a:pt x="9470814" y="44414"/>
                  <a:pt x="9470814" y="31037"/>
                </a:cubicBezTo>
                <a:close/>
                <a:moveTo>
                  <a:pt x="11637864" y="10973"/>
                </a:moveTo>
                <a:cubicBezTo>
                  <a:pt x="11637864" y="24350"/>
                  <a:pt x="11637864" y="31037"/>
                  <a:pt x="11637864" y="31037"/>
                </a:cubicBezTo>
                <a:lnTo>
                  <a:pt x="11657932" y="10973"/>
                </a:lnTo>
                <a:cubicBezTo>
                  <a:pt x="11657932" y="10973"/>
                  <a:pt x="11651244" y="10973"/>
                  <a:pt x="11637864" y="10973"/>
                </a:cubicBezTo>
                <a:close/>
                <a:moveTo>
                  <a:pt x="10995776" y="10973"/>
                </a:moveTo>
                <a:cubicBezTo>
                  <a:pt x="10982400" y="10973"/>
                  <a:pt x="10969020" y="17660"/>
                  <a:pt x="10955644" y="31037"/>
                </a:cubicBezTo>
                <a:lnTo>
                  <a:pt x="10975712" y="31037"/>
                </a:lnTo>
                <a:cubicBezTo>
                  <a:pt x="10975712" y="31037"/>
                  <a:pt x="10975712" y="34381"/>
                  <a:pt x="10975712" y="41070"/>
                </a:cubicBezTo>
                <a:cubicBezTo>
                  <a:pt x="10975712" y="47758"/>
                  <a:pt x="10969020" y="51101"/>
                  <a:pt x="10955644" y="51101"/>
                </a:cubicBezTo>
                <a:cubicBezTo>
                  <a:pt x="10942268" y="51101"/>
                  <a:pt x="10928892" y="57791"/>
                  <a:pt x="10915512" y="71168"/>
                </a:cubicBezTo>
                <a:lnTo>
                  <a:pt x="10891436" y="83208"/>
                </a:lnTo>
                <a:lnTo>
                  <a:pt x="10895448" y="71168"/>
                </a:lnTo>
                <a:cubicBezTo>
                  <a:pt x="10895448" y="57791"/>
                  <a:pt x="10895448" y="51101"/>
                  <a:pt x="10895448" y="51101"/>
                </a:cubicBezTo>
                <a:cubicBezTo>
                  <a:pt x="10895448" y="51101"/>
                  <a:pt x="10892104" y="54447"/>
                  <a:pt x="10885416" y="61135"/>
                </a:cubicBezTo>
                <a:cubicBezTo>
                  <a:pt x="10878728" y="67822"/>
                  <a:pt x="10875384" y="71168"/>
                  <a:pt x="10875384" y="71168"/>
                </a:cubicBezTo>
                <a:lnTo>
                  <a:pt x="10875384" y="91232"/>
                </a:lnTo>
                <a:cubicBezTo>
                  <a:pt x="10875384" y="91232"/>
                  <a:pt x="10868696" y="94579"/>
                  <a:pt x="10855320" y="101266"/>
                </a:cubicBezTo>
                <a:cubicBezTo>
                  <a:pt x="10841940" y="107953"/>
                  <a:pt x="10831912" y="121330"/>
                  <a:pt x="10825220" y="141397"/>
                </a:cubicBezTo>
                <a:cubicBezTo>
                  <a:pt x="10818532" y="161461"/>
                  <a:pt x="10821876" y="171494"/>
                  <a:pt x="10835256" y="171494"/>
                </a:cubicBezTo>
                <a:cubicBezTo>
                  <a:pt x="10848632" y="171494"/>
                  <a:pt x="10848632" y="178182"/>
                  <a:pt x="10835256" y="191559"/>
                </a:cubicBezTo>
                <a:lnTo>
                  <a:pt x="10815188" y="191559"/>
                </a:lnTo>
                <a:lnTo>
                  <a:pt x="10775060" y="191559"/>
                </a:lnTo>
                <a:cubicBezTo>
                  <a:pt x="10761680" y="204936"/>
                  <a:pt x="10761680" y="218313"/>
                  <a:pt x="10775060" y="231690"/>
                </a:cubicBezTo>
                <a:cubicBezTo>
                  <a:pt x="10775060" y="245067"/>
                  <a:pt x="10768368" y="251754"/>
                  <a:pt x="10754992" y="251754"/>
                </a:cubicBezTo>
                <a:lnTo>
                  <a:pt x="10754992" y="231690"/>
                </a:lnTo>
                <a:lnTo>
                  <a:pt x="10714860" y="231690"/>
                </a:lnTo>
                <a:cubicBezTo>
                  <a:pt x="10701484" y="285198"/>
                  <a:pt x="10714860" y="311952"/>
                  <a:pt x="10754992" y="311952"/>
                </a:cubicBezTo>
                <a:lnTo>
                  <a:pt x="10734928" y="332016"/>
                </a:lnTo>
                <a:lnTo>
                  <a:pt x="10754992" y="332016"/>
                </a:lnTo>
                <a:cubicBezTo>
                  <a:pt x="10754992" y="332016"/>
                  <a:pt x="10754992" y="325329"/>
                  <a:pt x="10754992" y="311952"/>
                </a:cubicBezTo>
                <a:cubicBezTo>
                  <a:pt x="10781744" y="285198"/>
                  <a:pt x="10808500" y="258444"/>
                  <a:pt x="10835256" y="231690"/>
                </a:cubicBezTo>
                <a:cubicBezTo>
                  <a:pt x="10862008" y="218313"/>
                  <a:pt x="10888764" y="194905"/>
                  <a:pt x="10915512" y="161461"/>
                </a:cubicBezTo>
                <a:cubicBezTo>
                  <a:pt x="10942268" y="128020"/>
                  <a:pt x="10969020" y="97922"/>
                  <a:pt x="10995776" y="71168"/>
                </a:cubicBezTo>
                <a:cubicBezTo>
                  <a:pt x="11022528" y="44414"/>
                  <a:pt x="11035908" y="31037"/>
                  <a:pt x="11035908" y="31037"/>
                </a:cubicBezTo>
                <a:close/>
                <a:moveTo>
                  <a:pt x="10634600" y="10973"/>
                </a:moveTo>
                <a:lnTo>
                  <a:pt x="10634600" y="51101"/>
                </a:lnTo>
                <a:cubicBezTo>
                  <a:pt x="10621224" y="64478"/>
                  <a:pt x="10614536" y="71168"/>
                  <a:pt x="10614536" y="71168"/>
                </a:cubicBezTo>
                <a:cubicBezTo>
                  <a:pt x="10614536" y="71168"/>
                  <a:pt x="10614536" y="64478"/>
                  <a:pt x="10614536" y="51101"/>
                </a:cubicBezTo>
                <a:close/>
                <a:moveTo>
                  <a:pt x="10383784" y="10973"/>
                </a:moveTo>
                <a:cubicBezTo>
                  <a:pt x="10377096" y="10973"/>
                  <a:pt x="10377096" y="17660"/>
                  <a:pt x="10383784" y="31037"/>
                </a:cubicBezTo>
                <a:cubicBezTo>
                  <a:pt x="10390472" y="44414"/>
                  <a:pt x="10393816" y="51101"/>
                  <a:pt x="10393816" y="51101"/>
                </a:cubicBezTo>
                <a:cubicBezTo>
                  <a:pt x="10393816" y="51101"/>
                  <a:pt x="10393816" y="44414"/>
                  <a:pt x="10393816" y="31037"/>
                </a:cubicBezTo>
                <a:cubicBezTo>
                  <a:pt x="10393816" y="17660"/>
                  <a:pt x="10390472" y="10973"/>
                  <a:pt x="10383784" y="10973"/>
                </a:cubicBezTo>
                <a:close/>
                <a:moveTo>
                  <a:pt x="11335096" y="0"/>
                </a:moveTo>
                <a:lnTo>
                  <a:pt x="11375212" y="0"/>
                </a:lnTo>
                <a:lnTo>
                  <a:pt x="11366984" y="10973"/>
                </a:lnTo>
                <a:cubicBezTo>
                  <a:pt x="11346920" y="37724"/>
                  <a:pt x="11333544" y="51101"/>
                  <a:pt x="11326852" y="51101"/>
                </a:cubicBezTo>
                <a:cubicBezTo>
                  <a:pt x="11320164" y="51101"/>
                  <a:pt x="11310132" y="51101"/>
                  <a:pt x="11296756" y="51101"/>
                </a:cubicBezTo>
                <a:lnTo>
                  <a:pt x="11296756" y="71168"/>
                </a:lnTo>
                <a:cubicBezTo>
                  <a:pt x="11310132" y="71168"/>
                  <a:pt x="11316820" y="74512"/>
                  <a:pt x="11316820" y="81199"/>
                </a:cubicBezTo>
                <a:cubicBezTo>
                  <a:pt x="11316820" y="87889"/>
                  <a:pt x="11310132" y="91232"/>
                  <a:pt x="11296756" y="91232"/>
                </a:cubicBezTo>
                <a:cubicBezTo>
                  <a:pt x="11283376" y="91232"/>
                  <a:pt x="11276692" y="97922"/>
                  <a:pt x="11276692" y="111299"/>
                </a:cubicBezTo>
                <a:cubicBezTo>
                  <a:pt x="11276692" y="124676"/>
                  <a:pt x="11276692" y="131363"/>
                  <a:pt x="11276692" y="131363"/>
                </a:cubicBezTo>
                <a:cubicBezTo>
                  <a:pt x="11276692" y="131363"/>
                  <a:pt x="11270000" y="124676"/>
                  <a:pt x="11256624" y="111299"/>
                </a:cubicBezTo>
                <a:cubicBezTo>
                  <a:pt x="11243248" y="111299"/>
                  <a:pt x="11233216" y="121330"/>
                  <a:pt x="11226528" y="141397"/>
                </a:cubicBezTo>
                <a:cubicBezTo>
                  <a:pt x="11219840" y="161461"/>
                  <a:pt x="11203120" y="181528"/>
                  <a:pt x="11176364" y="201592"/>
                </a:cubicBezTo>
                <a:cubicBezTo>
                  <a:pt x="11149612" y="221656"/>
                  <a:pt x="11142920" y="235033"/>
                  <a:pt x="11156296" y="241723"/>
                </a:cubicBezTo>
                <a:cubicBezTo>
                  <a:pt x="11169676" y="248410"/>
                  <a:pt x="11169676" y="251754"/>
                  <a:pt x="11156296" y="251754"/>
                </a:cubicBezTo>
                <a:cubicBezTo>
                  <a:pt x="11142920" y="251754"/>
                  <a:pt x="11132888" y="251754"/>
                  <a:pt x="11126200" y="251754"/>
                </a:cubicBezTo>
                <a:cubicBezTo>
                  <a:pt x="11119512" y="251754"/>
                  <a:pt x="11116168" y="261787"/>
                  <a:pt x="11116168" y="281854"/>
                </a:cubicBezTo>
                <a:cubicBezTo>
                  <a:pt x="11116168" y="301918"/>
                  <a:pt x="11116168" y="311952"/>
                  <a:pt x="11116168" y="311952"/>
                </a:cubicBezTo>
                <a:cubicBezTo>
                  <a:pt x="11102792" y="311952"/>
                  <a:pt x="11096104" y="305262"/>
                  <a:pt x="11096104" y="291885"/>
                </a:cubicBezTo>
                <a:lnTo>
                  <a:pt x="11076036" y="291885"/>
                </a:lnTo>
                <a:lnTo>
                  <a:pt x="11055972" y="311952"/>
                </a:lnTo>
                <a:cubicBezTo>
                  <a:pt x="11042592" y="298575"/>
                  <a:pt x="11089416" y="238377"/>
                  <a:pt x="11196428" y="131363"/>
                </a:cubicBezTo>
                <a:cubicBezTo>
                  <a:pt x="11249936" y="77857"/>
                  <a:pt x="11291740" y="37726"/>
                  <a:pt x="11321836" y="10972"/>
                </a:cubicBezTo>
                <a:close/>
                <a:moveTo>
                  <a:pt x="10477716" y="0"/>
                </a:moveTo>
                <a:lnTo>
                  <a:pt x="10501656" y="0"/>
                </a:lnTo>
                <a:lnTo>
                  <a:pt x="10494144" y="939"/>
                </a:lnTo>
                <a:cubicBezTo>
                  <a:pt x="10487456" y="4283"/>
                  <a:pt x="10482440" y="5119"/>
                  <a:pt x="10479096" y="3447"/>
                </a:cubicBezTo>
                <a:close/>
                <a:moveTo>
                  <a:pt x="2739848" y="0"/>
                </a:moveTo>
                <a:lnTo>
                  <a:pt x="2748941" y="0"/>
                </a:lnTo>
                <a:lnTo>
                  <a:pt x="2748941" y="10973"/>
                </a:lnTo>
                <a:lnTo>
                  <a:pt x="2728876" y="10973"/>
                </a:lnTo>
                <a:close/>
                <a:moveTo>
                  <a:pt x="2274783" y="0"/>
                </a:moveTo>
                <a:lnTo>
                  <a:pt x="2495422" y="0"/>
                </a:lnTo>
                <a:lnTo>
                  <a:pt x="2483078" y="10972"/>
                </a:lnTo>
                <a:cubicBezTo>
                  <a:pt x="2473046" y="24349"/>
                  <a:pt x="2468028" y="37726"/>
                  <a:pt x="2468028" y="51101"/>
                </a:cubicBezTo>
                <a:cubicBezTo>
                  <a:pt x="2468028" y="64478"/>
                  <a:pt x="2471372" y="71168"/>
                  <a:pt x="2478060" y="71168"/>
                </a:cubicBezTo>
                <a:cubicBezTo>
                  <a:pt x="2484749" y="71168"/>
                  <a:pt x="2488093" y="64478"/>
                  <a:pt x="2488093" y="51101"/>
                </a:cubicBezTo>
                <a:lnTo>
                  <a:pt x="2488093" y="71168"/>
                </a:lnTo>
                <a:cubicBezTo>
                  <a:pt x="2488093" y="84545"/>
                  <a:pt x="2488093" y="97922"/>
                  <a:pt x="2488093" y="111299"/>
                </a:cubicBezTo>
                <a:cubicBezTo>
                  <a:pt x="2488093" y="124676"/>
                  <a:pt x="2484749" y="131363"/>
                  <a:pt x="2478060" y="131363"/>
                </a:cubicBezTo>
                <a:cubicBezTo>
                  <a:pt x="2471372" y="131363"/>
                  <a:pt x="2461339" y="151428"/>
                  <a:pt x="2447963" y="191559"/>
                </a:cubicBezTo>
                <a:cubicBezTo>
                  <a:pt x="2434586" y="204936"/>
                  <a:pt x="2424553" y="218313"/>
                  <a:pt x="2417866" y="231690"/>
                </a:cubicBezTo>
                <a:cubicBezTo>
                  <a:pt x="2411178" y="245067"/>
                  <a:pt x="2407832" y="251754"/>
                  <a:pt x="2407832" y="251754"/>
                </a:cubicBezTo>
                <a:cubicBezTo>
                  <a:pt x="2407832" y="251754"/>
                  <a:pt x="2394455" y="265131"/>
                  <a:pt x="2367704" y="291885"/>
                </a:cubicBezTo>
                <a:cubicBezTo>
                  <a:pt x="2340950" y="318639"/>
                  <a:pt x="2314194" y="348737"/>
                  <a:pt x="2287440" y="382181"/>
                </a:cubicBezTo>
                <a:cubicBezTo>
                  <a:pt x="2260685" y="415622"/>
                  <a:pt x="2250655" y="432342"/>
                  <a:pt x="2257342" y="432342"/>
                </a:cubicBezTo>
                <a:cubicBezTo>
                  <a:pt x="2264029" y="432342"/>
                  <a:pt x="2274063" y="418965"/>
                  <a:pt x="2287440" y="392211"/>
                </a:cubicBezTo>
                <a:lnTo>
                  <a:pt x="2307504" y="432342"/>
                </a:lnTo>
                <a:cubicBezTo>
                  <a:pt x="2294127" y="445719"/>
                  <a:pt x="2287440" y="459097"/>
                  <a:pt x="2287440" y="472474"/>
                </a:cubicBezTo>
                <a:cubicBezTo>
                  <a:pt x="2274063" y="485851"/>
                  <a:pt x="2267375" y="495884"/>
                  <a:pt x="2267375" y="502571"/>
                </a:cubicBezTo>
                <a:cubicBezTo>
                  <a:pt x="2267375" y="509258"/>
                  <a:pt x="2260685" y="519292"/>
                  <a:pt x="2247309" y="532669"/>
                </a:cubicBezTo>
                <a:lnTo>
                  <a:pt x="2227244" y="552736"/>
                </a:lnTo>
                <a:lnTo>
                  <a:pt x="2187115" y="612931"/>
                </a:lnTo>
                <a:cubicBezTo>
                  <a:pt x="2173738" y="612931"/>
                  <a:pt x="2153674" y="626308"/>
                  <a:pt x="2126920" y="653062"/>
                </a:cubicBezTo>
                <a:lnTo>
                  <a:pt x="2106851" y="653062"/>
                </a:lnTo>
                <a:lnTo>
                  <a:pt x="2126920" y="612931"/>
                </a:lnTo>
                <a:cubicBezTo>
                  <a:pt x="2126920" y="599554"/>
                  <a:pt x="2126920" y="592864"/>
                  <a:pt x="2126920" y="592864"/>
                </a:cubicBezTo>
                <a:cubicBezTo>
                  <a:pt x="2126920" y="592864"/>
                  <a:pt x="2133605" y="592864"/>
                  <a:pt x="2146984" y="592864"/>
                </a:cubicBezTo>
                <a:cubicBezTo>
                  <a:pt x="2146984" y="592864"/>
                  <a:pt x="2146984" y="586177"/>
                  <a:pt x="2146984" y="572800"/>
                </a:cubicBezTo>
                <a:cubicBezTo>
                  <a:pt x="2146984" y="532669"/>
                  <a:pt x="2106851" y="559423"/>
                  <a:pt x="2026592" y="653062"/>
                </a:cubicBezTo>
                <a:cubicBezTo>
                  <a:pt x="1986461" y="679813"/>
                  <a:pt x="1966397" y="693190"/>
                  <a:pt x="1966397" y="693190"/>
                </a:cubicBezTo>
                <a:cubicBezTo>
                  <a:pt x="1993150" y="653062"/>
                  <a:pt x="2006526" y="632995"/>
                  <a:pt x="2006526" y="632995"/>
                </a:cubicBezTo>
                <a:cubicBezTo>
                  <a:pt x="2006526" y="619618"/>
                  <a:pt x="2039969" y="579487"/>
                  <a:pt x="2106851" y="512605"/>
                </a:cubicBezTo>
                <a:cubicBezTo>
                  <a:pt x="2173738" y="445719"/>
                  <a:pt x="2220556" y="392211"/>
                  <a:pt x="2247309" y="352080"/>
                </a:cubicBezTo>
                <a:cubicBezTo>
                  <a:pt x="2260685" y="338703"/>
                  <a:pt x="2277406" y="318639"/>
                  <a:pt x="2297473" y="291885"/>
                </a:cubicBezTo>
                <a:cubicBezTo>
                  <a:pt x="2317537" y="265131"/>
                  <a:pt x="2340950" y="238377"/>
                  <a:pt x="2367704" y="211626"/>
                </a:cubicBezTo>
                <a:cubicBezTo>
                  <a:pt x="2447963" y="117986"/>
                  <a:pt x="2481405" y="71168"/>
                  <a:pt x="2468028" y="71168"/>
                </a:cubicBezTo>
                <a:cubicBezTo>
                  <a:pt x="2454651" y="71168"/>
                  <a:pt x="2441275" y="77855"/>
                  <a:pt x="2427898" y="91232"/>
                </a:cubicBezTo>
                <a:cubicBezTo>
                  <a:pt x="2414522" y="104609"/>
                  <a:pt x="2407832" y="111299"/>
                  <a:pt x="2407832" y="111299"/>
                </a:cubicBezTo>
                <a:cubicBezTo>
                  <a:pt x="2381081" y="97922"/>
                  <a:pt x="2367704" y="111299"/>
                  <a:pt x="2367704" y="151428"/>
                </a:cubicBezTo>
                <a:cubicBezTo>
                  <a:pt x="2354327" y="151428"/>
                  <a:pt x="2344291" y="161461"/>
                  <a:pt x="2337606" y="181528"/>
                </a:cubicBezTo>
                <a:cubicBezTo>
                  <a:pt x="2330914" y="201592"/>
                  <a:pt x="2317537" y="221656"/>
                  <a:pt x="2297473" y="241723"/>
                </a:cubicBezTo>
                <a:cubicBezTo>
                  <a:pt x="2277406" y="261787"/>
                  <a:pt x="2253997" y="285198"/>
                  <a:pt x="2227244" y="311952"/>
                </a:cubicBezTo>
                <a:cubicBezTo>
                  <a:pt x="2200492" y="338703"/>
                  <a:pt x="2177082" y="362114"/>
                  <a:pt x="2157017" y="382181"/>
                </a:cubicBezTo>
                <a:cubicBezTo>
                  <a:pt x="2136949" y="402245"/>
                  <a:pt x="2126920" y="412278"/>
                  <a:pt x="2126920" y="412278"/>
                </a:cubicBezTo>
                <a:cubicBezTo>
                  <a:pt x="2113541" y="425655"/>
                  <a:pt x="2093474" y="445719"/>
                  <a:pt x="2066723" y="472474"/>
                </a:cubicBezTo>
                <a:cubicBezTo>
                  <a:pt x="2039969" y="499228"/>
                  <a:pt x="2026592" y="519292"/>
                  <a:pt x="2026592" y="532669"/>
                </a:cubicBezTo>
                <a:lnTo>
                  <a:pt x="2006526" y="559423"/>
                </a:lnTo>
                <a:lnTo>
                  <a:pt x="2006526" y="550228"/>
                </a:lnTo>
                <a:cubicBezTo>
                  <a:pt x="2006526" y="545210"/>
                  <a:pt x="2006526" y="539359"/>
                  <a:pt x="2006526" y="532669"/>
                </a:cubicBezTo>
                <a:lnTo>
                  <a:pt x="1986461" y="552736"/>
                </a:lnTo>
                <a:cubicBezTo>
                  <a:pt x="1973085" y="566113"/>
                  <a:pt x="1966397" y="572800"/>
                  <a:pt x="1966397" y="572800"/>
                </a:cubicBezTo>
                <a:lnTo>
                  <a:pt x="1986461" y="572800"/>
                </a:lnTo>
                <a:lnTo>
                  <a:pt x="1997926" y="570888"/>
                </a:lnTo>
                <a:lnTo>
                  <a:pt x="1966397" y="612931"/>
                </a:lnTo>
                <a:cubicBezTo>
                  <a:pt x="1805875" y="760076"/>
                  <a:pt x="1725615" y="833648"/>
                  <a:pt x="1725615" y="833648"/>
                </a:cubicBezTo>
                <a:cubicBezTo>
                  <a:pt x="1725615" y="847025"/>
                  <a:pt x="1722268" y="860402"/>
                  <a:pt x="1715582" y="873779"/>
                </a:cubicBezTo>
                <a:cubicBezTo>
                  <a:pt x="1708892" y="887156"/>
                  <a:pt x="1692171" y="900533"/>
                  <a:pt x="1665417" y="913910"/>
                </a:cubicBezTo>
                <a:lnTo>
                  <a:pt x="1685484" y="893843"/>
                </a:lnTo>
                <a:lnTo>
                  <a:pt x="1645353" y="913910"/>
                </a:lnTo>
                <a:lnTo>
                  <a:pt x="1665417" y="913910"/>
                </a:lnTo>
                <a:cubicBezTo>
                  <a:pt x="1611909" y="980793"/>
                  <a:pt x="1598534" y="1027614"/>
                  <a:pt x="1625285" y="1054368"/>
                </a:cubicBezTo>
                <a:cubicBezTo>
                  <a:pt x="1638662" y="1081122"/>
                  <a:pt x="1625285" y="1094499"/>
                  <a:pt x="1585158" y="1094499"/>
                </a:cubicBezTo>
                <a:lnTo>
                  <a:pt x="1565090" y="1114563"/>
                </a:lnTo>
                <a:cubicBezTo>
                  <a:pt x="1565090" y="1127940"/>
                  <a:pt x="1568437" y="1134627"/>
                  <a:pt x="1575123" y="1134627"/>
                </a:cubicBezTo>
                <a:cubicBezTo>
                  <a:pt x="1581810" y="1134627"/>
                  <a:pt x="1591845" y="1127940"/>
                  <a:pt x="1605221" y="1114563"/>
                </a:cubicBezTo>
                <a:lnTo>
                  <a:pt x="1625285" y="1114563"/>
                </a:lnTo>
                <a:lnTo>
                  <a:pt x="1605221" y="1154694"/>
                </a:lnTo>
                <a:cubicBezTo>
                  <a:pt x="1591845" y="1168071"/>
                  <a:pt x="1585158" y="1181448"/>
                  <a:pt x="1585158" y="1194825"/>
                </a:cubicBezTo>
                <a:cubicBezTo>
                  <a:pt x="1585158" y="1208202"/>
                  <a:pt x="1588501" y="1218236"/>
                  <a:pt x="1595189" y="1224923"/>
                </a:cubicBezTo>
                <a:cubicBezTo>
                  <a:pt x="1601878" y="1231610"/>
                  <a:pt x="1611909" y="1234953"/>
                  <a:pt x="1625285" y="1234953"/>
                </a:cubicBezTo>
                <a:lnTo>
                  <a:pt x="1605221" y="1255020"/>
                </a:lnTo>
                <a:lnTo>
                  <a:pt x="1545026" y="1194825"/>
                </a:lnTo>
                <a:lnTo>
                  <a:pt x="1545026" y="1275085"/>
                </a:lnTo>
                <a:cubicBezTo>
                  <a:pt x="1558404" y="1288462"/>
                  <a:pt x="1571781" y="1288462"/>
                  <a:pt x="1585158" y="1275085"/>
                </a:cubicBezTo>
                <a:lnTo>
                  <a:pt x="1605221" y="1275085"/>
                </a:lnTo>
                <a:lnTo>
                  <a:pt x="1645353" y="1214889"/>
                </a:lnTo>
                <a:cubicBezTo>
                  <a:pt x="1645353" y="1201512"/>
                  <a:pt x="1652040" y="1188135"/>
                  <a:pt x="1665417" y="1174758"/>
                </a:cubicBezTo>
                <a:lnTo>
                  <a:pt x="1685484" y="1174758"/>
                </a:lnTo>
                <a:cubicBezTo>
                  <a:pt x="1685484" y="1174758"/>
                  <a:pt x="1692171" y="1181448"/>
                  <a:pt x="1705548" y="1194825"/>
                </a:cubicBezTo>
                <a:cubicBezTo>
                  <a:pt x="1718925" y="1194825"/>
                  <a:pt x="1725615" y="1201512"/>
                  <a:pt x="1725615" y="1214889"/>
                </a:cubicBezTo>
                <a:lnTo>
                  <a:pt x="1725615" y="1234953"/>
                </a:lnTo>
                <a:cubicBezTo>
                  <a:pt x="1738990" y="1234953"/>
                  <a:pt x="1745679" y="1241643"/>
                  <a:pt x="1745679" y="1255020"/>
                </a:cubicBezTo>
                <a:lnTo>
                  <a:pt x="1785811" y="1214889"/>
                </a:lnTo>
                <a:lnTo>
                  <a:pt x="1846006" y="1174758"/>
                </a:lnTo>
                <a:cubicBezTo>
                  <a:pt x="1832629" y="1188135"/>
                  <a:pt x="1812565" y="1211546"/>
                  <a:pt x="1785811" y="1244987"/>
                </a:cubicBezTo>
                <a:cubicBezTo>
                  <a:pt x="1759056" y="1278431"/>
                  <a:pt x="1745679" y="1301839"/>
                  <a:pt x="1745679" y="1315216"/>
                </a:cubicBezTo>
                <a:lnTo>
                  <a:pt x="1765743" y="1335280"/>
                </a:lnTo>
                <a:cubicBezTo>
                  <a:pt x="1765743" y="1335280"/>
                  <a:pt x="1772432" y="1335280"/>
                  <a:pt x="1785811" y="1335280"/>
                </a:cubicBezTo>
                <a:cubicBezTo>
                  <a:pt x="1825942" y="1335280"/>
                  <a:pt x="1859382" y="1301839"/>
                  <a:pt x="1886134" y="1234953"/>
                </a:cubicBezTo>
                <a:lnTo>
                  <a:pt x="1906198" y="1174758"/>
                </a:lnTo>
                <a:cubicBezTo>
                  <a:pt x="1906198" y="1161381"/>
                  <a:pt x="1906198" y="1151350"/>
                  <a:pt x="1906198" y="1144661"/>
                </a:cubicBezTo>
                <a:cubicBezTo>
                  <a:pt x="1906198" y="1137973"/>
                  <a:pt x="1909542" y="1134627"/>
                  <a:pt x="1916234" y="1134627"/>
                </a:cubicBezTo>
                <a:cubicBezTo>
                  <a:pt x="1922919" y="1134627"/>
                  <a:pt x="1929611" y="1127940"/>
                  <a:pt x="1936298" y="1114563"/>
                </a:cubicBezTo>
                <a:cubicBezTo>
                  <a:pt x="1942988" y="1101186"/>
                  <a:pt x="1946331" y="1094499"/>
                  <a:pt x="1946331" y="1094499"/>
                </a:cubicBezTo>
                <a:cubicBezTo>
                  <a:pt x="1946331" y="1081122"/>
                  <a:pt x="1939644" y="1077778"/>
                  <a:pt x="1926263" y="1084465"/>
                </a:cubicBezTo>
                <a:cubicBezTo>
                  <a:pt x="1912890" y="1091152"/>
                  <a:pt x="1899513" y="1101186"/>
                  <a:pt x="1886134" y="1114563"/>
                </a:cubicBezTo>
                <a:cubicBezTo>
                  <a:pt x="1912890" y="1087809"/>
                  <a:pt x="1926263" y="1074432"/>
                  <a:pt x="1926263" y="1074432"/>
                </a:cubicBezTo>
                <a:lnTo>
                  <a:pt x="1946331" y="1054368"/>
                </a:lnTo>
                <a:lnTo>
                  <a:pt x="1966397" y="1034301"/>
                </a:lnTo>
                <a:cubicBezTo>
                  <a:pt x="1979773" y="1020926"/>
                  <a:pt x="1996493" y="1004203"/>
                  <a:pt x="2016558" y="984139"/>
                </a:cubicBezTo>
                <a:cubicBezTo>
                  <a:pt x="2036623" y="964072"/>
                  <a:pt x="2043312" y="950695"/>
                  <a:pt x="2036623" y="944008"/>
                </a:cubicBezTo>
                <a:cubicBezTo>
                  <a:pt x="2029935" y="937321"/>
                  <a:pt x="2033279" y="930631"/>
                  <a:pt x="2046656" y="923944"/>
                </a:cubicBezTo>
                <a:cubicBezTo>
                  <a:pt x="2060033" y="917254"/>
                  <a:pt x="2073410" y="913910"/>
                  <a:pt x="2086787" y="913910"/>
                </a:cubicBezTo>
                <a:cubicBezTo>
                  <a:pt x="2086787" y="913910"/>
                  <a:pt x="2093474" y="907220"/>
                  <a:pt x="2106851" y="893843"/>
                </a:cubicBezTo>
                <a:lnTo>
                  <a:pt x="2126920" y="893843"/>
                </a:lnTo>
                <a:lnTo>
                  <a:pt x="2146984" y="873779"/>
                </a:lnTo>
                <a:cubicBezTo>
                  <a:pt x="2146984" y="873779"/>
                  <a:pt x="2146984" y="867092"/>
                  <a:pt x="2146984" y="853715"/>
                </a:cubicBezTo>
                <a:lnTo>
                  <a:pt x="2146984" y="833648"/>
                </a:lnTo>
                <a:cubicBezTo>
                  <a:pt x="2160361" y="833648"/>
                  <a:pt x="2167046" y="833648"/>
                  <a:pt x="2167046" y="833648"/>
                </a:cubicBezTo>
                <a:cubicBezTo>
                  <a:pt x="2167046" y="820271"/>
                  <a:pt x="2173738" y="803550"/>
                  <a:pt x="2187115" y="783486"/>
                </a:cubicBezTo>
                <a:cubicBezTo>
                  <a:pt x="2200492" y="763419"/>
                  <a:pt x="2220556" y="746699"/>
                  <a:pt x="2247309" y="733322"/>
                </a:cubicBezTo>
                <a:cubicBezTo>
                  <a:pt x="2300817" y="679813"/>
                  <a:pt x="2330914" y="639685"/>
                  <a:pt x="2337606" y="612931"/>
                </a:cubicBezTo>
                <a:cubicBezTo>
                  <a:pt x="2344291" y="586177"/>
                  <a:pt x="2367704" y="552736"/>
                  <a:pt x="2407832" y="512605"/>
                </a:cubicBezTo>
                <a:cubicBezTo>
                  <a:pt x="2461339" y="459097"/>
                  <a:pt x="2488093" y="418965"/>
                  <a:pt x="2488093" y="392211"/>
                </a:cubicBezTo>
                <a:cubicBezTo>
                  <a:pt x="2488093" y="405588"/>
                  <a:pt x="2491436" y="412278"/>
                  <a:pt x="2498126" y="412278"/>
                </a:cubicBezTo>
                <a:cubicBezTo>
                  <a:pt x="2504813" y="412278"/>
                  <a:pt x="2514847" y="405588"/>
                  <a:pt x="2528223" y="392211"/>
                </a:cubicBezTo>
                <a:cubicBezTo>
                  <a:pt x="2528223" y="392211"/>
                  <a:pt x="2531567" y="385524"/>
                  <a:pt x="2538257" y="372147"/>
                </a:cubicBezTo>
                <a:cubicBezTo>
                  <a:pt x="2544944" y="358770"/>
                  <a:pt x="2548288" y="352080"/>
                  <a:pt x="2548288" y="352080"/>
                </a:cubicBezTo>
                <a:cubicBezTo>
                  <a:pt x="2561665" y="338703"/>
                  <a:pt x="2575042" y="332016"/>
                  <a:pt x="2588421" y="332016"/>
                </a:cubicBezTo>
                <a:lnTo>
                  <a:pt x="2568352" y="352080"/>
                </a:lnTo>
                <a:cubicBezTo>
                  <a:pt x="2554977" y="365460"/>
                  <a:pt x="2548288" y="372147"/>
                  <a:pt x="2548288" y="372147"/>
                </a:cubicBezTo>
                <a:lnTo>
                  <a:pt x="2648616" y="291885"/>
                </a:lnTo>
                <a:cubicBezTo>
                  <a:pt x="2648616" y="291885"/>
                  <a:pt x="2655305" y="285198"/>
                  <a:pt x="2668681" y="271821"/>
                </a:cubicBezTo>
                <a:cubicBezTo>
                  <a:pt x="2682058" y="258444"/>
                  <a:pt x="2695435" y="238377"/>
                  <a:pt x="2708812" y="211626"/>
                </a:cubicBezTo>
                <a:lnTo>
                  <a:pt x="2789071" y="111299"/>
                </a:lnTo>
                <a:cubicBezTo>
                  <a:pt x="2775695" y="111299"/>
                  <a:pt x="2772351" y="104609"/>
                  <a:pt x="2779038" y="91232"/>
                </a:cubicBezTo>
                <a:cubicBezTo>
                  <a:pt x="2785728" y="77855"/>
                  <a:pt x="2789071" y="64478"/>
                  <a:pt x="2789071" y="51101"/>
                </a:cubicBezTo>
                <a:cubicBezTo>
                  <a:pt x="2792416" y="44413"/>
                  <a:pt x="2797850" y="35635"/>
                  <a:pt x="2805375" y="24767"/>
                </a:cubicBezTo>
                <a:lnTo>
                  <a:pt x="2823751" y="0"/>
                </a:lnTo>
                <a:lnTo>
                  <a:pt x="2858411" y="0"/>
                </a:lnTo>
                <a:lnTo>
                  <a:pt x="2849269" y="10973"/>
                </a:lnTo>
                <a:cubicBezTo>
                  <a:pt x="2822517" y="51101"/>
                  <a:pt x="2822517" y="64478"/>
                  <a:pt x="2849269" y="51101"/>
                </a:cubicBezTo>
                <a:cubicBezTo>
                  <a:pt x="2862646" y="37724"/>
                  <a:pt x="2869335" y="27693"/>
                  <a:pt x="2869335" y="21004"/>
                </a:cubicBezTo>
                <a:cubicBezTo>
                  <a:pt x="2869335" y="17660"/>
                  <a:pt x="2872679" y="11808"/>
                  <a:pt x="2879368" y="3448"/>
                </a:cubicBezTo>
                <a:lnTo>
                  <a:pt x="2882550" y="0"/>
                </a:lnTo>
                <a:lnTo>
                  <a:pt x="10193165" y="0"/>
                </a:lnTo>
                <a:lnTo>
                  <a:pt x="10193165" y="31037"/>
                </a:lnTo>
                <a:cubicBezTo>
                  <a:pt x="10179788" y="17660"/>
                  <a:pt x="10166411" y="17660"/>
                  <a:pt x="10153034" y="31037"/>
                </a:cubicBezTo>
                <a:cubicBezTo>
                  <a:pt x="10139657" y="44414"/>
                  <a:pt x="10132970" y="54447"/>
                  <a:pt x="10132970" y="61135"/>
                </a:cubicBezTo>
                <a:cubicBezTo>
                  <a:pt x="10132970" y="67822"/>
                  <a:pt x="10136313" y="71168"/>
                  <a:pt x="10143001" y="71168"/>
                </a:cubicBezTo>
                <a:cubicBezTo>
                  <a:pt x="10149690" y="71168"/>
                  <a:pt x="10156378" y="67822"/>
                  <a:pt x="10163067" y="61135"/>
                </a:cubicBezTo>
                <a:cubicBezTo>
                  <a:pt x="10169755" y="54447"/>
                  <a:pt x="10179788" y="51101"/>
                  <a:pt x="10193165" y="51101"/>
                </a:cubicBezTo>
                <a:lnTo>
                  <a:pt x="10153034" y="71168"/>
                </a:lnTo>
                <a:cubicBezTo>
                  <a:pt x="10126280" y="84545"/>
                  <a:pt x="10106216" y="97922"/>
                  <a:pt x="10092839" y="111299"/>
                </a:cubicBezTo>
                <a:cubicBezTo>
                  <a:pt x="10079462" y="124676"/>
                  <a:pt x="10052708" y="151428"/>
                  <a:pt x="10012577" y="191559"/>
                </a:cubicBezTo>
                <a:cubicBezTo>
                  <a:pt x="9945694" y="285198"/>
                  <a:pt x="9898873" y="332016"/>
                  <a:pt x="9872119" y="332016"/>
                </a:cubicBezTo>
                <a:lnTo>
                  <a:pt x="9852055" y="332016"/>
                </a:lnTo>
                <a:lnTo>
                  <a:pt x="9811924" y="392211"/>
                </a:lnTo>
                <a:lnTo>
                  <a:pt x="9711597" y="512605"/>
                </a:lnTo>
                <a:cubicBezTo>
                  <a:pt x="9711597" y="512605"/>
                  <a:pt x="9698220" y="525982"/>
                  <a:pt x="9671466" y="552736"/>
                </a:cubicBezTo>
                <a:cubicBezTo>
                  <a:pt x="9644712" y="606241"/>
                  <a:pt x="9644712" y="626308"/>
                  <a:pt x="9671466" y="612931"/>
                </a:cubicBezTo>
                <a:lnTo>
                  <a:pt x="9711597" y="612931"/>
                </a:lnTo>
                <a:lnTo>
                  <a:pt x="9691533" y="632995"/>
                </a:lnTo>
                <a:cubicBezTo>
                  <a:pt x="9664779" y="646372"/>
                  <a:pt x="9651402" y="653062"/>
                  <a:pt x="9651402" y="653062"/>
                </a:cubicBezTo>
                <a:cubicBezTo>
                  <a:pt x="9651402" y="653062"/>
                  <a:pt x="9634682" y="669783"/>
                  <a:pt x="9601238" y="703224"/>
                </a:cubicBezTo>
                <a:cubicBezTo>
                  <a:pt x="9567796" y="736668"/>
                  <a:pt x="9551076" y="753388"/>
                  <a:pt x="9551076" y="753388"/>
                </a:cubicBezTo>
                <a:lnTo>
                  <a:pt x="9591207" y="733322"/>
                </a:lnTo>
                <a:cubicBezTo>
                  <a:pt x="9617958" y="706568"/>
                  <a:pt x="9631335" y="693190"/>
                  <a:pt x="9631335" y="693190"/>
                </a:cubicBezTo>
                <a:lnTo>
                  <a:pt x="9751729" y="592864"/>
                </a:lnTo>
                <a:lnTo>
                  <a:pt x="9771793" y="572800"/>
                </a:lnTo>
                <a:lnTo>
                  <a:pt x="9771793" y="552736"/>
                </a:lnTo>
                <a:lnTo>
                  <a:pt x="9751729" y="532669"/>
                </a:lnTo>
                <a:cubicBezTo>
                  <a:pt x="9765106" y="532669"/>
                  <a:pt x="9771793" y="525982"/>
                  <a:pt x="9771793" y="512605"/>
                </a:cubicBezTo>
                <a:lnTo>
                  <a:pt x="9771793" y="492538"/>
                </a:lnTo>
                <a:cubicBezTo>
                  <a:pt x="9785170" y="479161"/>
                  <a:pt x="9821957" y="442376"/>
                  <a:pt x="9882153" y="382181"/>
                </a:cubicBezTo>
                <a:cubicBezTo>
                  <a:pt x="9942348" y="321983"/>
                  <a:pt x="9972445" y="291885"/>
                  <a:pt x="9972445" y="291885"/>
                </a:cubicBezTo>
                <a:lnTo>
                  <a:pt x="9952381" y="332016"/>
                </a:lnTo>
                <a:lnTo>
                  <a:pt x="9912250" y="372147"/>
                </a:lnTo>
                <a:lnTo>
                  <a:pt x="9932317" y="392211"/>
                </a:lnTo>
                <a:cubicBezTo>
                  <a:pt x="9959068" y="405588"/>
                  <a:pt x="9972445" y="415622"/>
                  <a:pt x="9972445" y="422309"/>
                </a:cubicBezTo>
                <a:cubicBezTo>
                  <a:pt x="9972445" y="428999"/>
                  <a:pt x="9979135" y="432342"/>
                  <a:pt x="9992512" y="432342"/>
                </a:cubicBezTo>
                <a:lnTo>
                  <a:pt x="9972445" y="392211"/>
                </a:lnTo>
                <a:cubicBezTo>
                  <a:pt x="9959068" y="392211"/>
                  <a:pt x="9959068" y="385524"/>
                  <a:pt x="9972445" y="372147"/>
                </a:cubicBezTo>
                <a:cubicBezTo>
                  <a:pt x="9972445" y="358770"/>
                  <a:pt x="9975792" y="348737"/>
                  <a:pt x="9982479" y="342050"/>
                </a:cubicBezTo>
                <a:cubicBezTo>
                  <a:pt x="9989166" y="335360"/>
                  <a:pt x="9992512" y="332016"/>
                  <a:pt x="9992512" y="332016"/>
                </a:cubicBezTo>
                <a:cubicBezTo>
                  <a:pt x="9992512" y="332016"/>
                  <a:pt x="9995856" y="328673"/>
                  <a:pt x="10002546" y="321983"/>
                </a:cubicBezTo>
                <a:cubicBezTo>
                  <a:pt x="10009233" y="315295"/>
                  <a:pt x="10012577" y="305262"/>
                  <a:pt x="10012577" y="291885"/>
                </a:cubicBezTo>
                <a:cubicBezTo>
                  <a:pt x="10025954" y="278508"/>
                  <a:pt x="10025954" y="271821"/>
                  <a:pt x="10012577" y="271821"/>
                </a:cubicBezTo>
                <a:cubicBezTo>
                  <a:pt x="10012577" y="258444"/>
                  <a:pt x="10012577" y="251754"/>
                  <a:pt x="10012577" y="251754"/>
                </a:cubicBezTo>
                <a:cubicBezTo>
                  <a:pt x="10012577" y="251754"/>
                  <a:pt x="10012577" y="245067"/>
                  <a:pt x="10012577" y="231690"/>
                </a:cubicBezTo>
                <a:cubicBezTo>
                  <a:pt x="10025954" y="245067"/>
                  <a:pt x="10032643" y="251754"/>
                  <a:pt x="10032643" y="251754"/>
                </a:cubicBezTo>
                <a:cubicBezTo>
                  <a:pt x="10032643" y="265131"/>
                  <a:pt x="10035987" y="268477"/>
                  <a:pt x="10042674" y="261787"/>
                </a:cubicBezTo>
                <a:cubicBezTo>
                  <a:pt x="10049364" y="255100"/>
                  <a:pt x="10049364" y="248410"/>
                  <a:pt x="10042674" y="241723"/>
                </a:cubicBezTo>
                <a:cubicBezTo>
                  <a:pt x="10035987" y="235033"/>
                  <a:pt x="10039331" y="225003"/>
                  <a:pt x="10052708" y="211626"/>
                </a:cubicBezTo>
                <a:lnTo>
                  <a:pt x="10059875" y="207325"/>
                </a:lnTo>
                <a:lnTo>
                  <a:pt x="10057723" y="211626"/>
                </a:lnTo>
                <a:cubicBezTo>
                  <a:pt x="10057723" y="214969"/>
                  <a:pt x="10059395" y="218313"/>
                  <a:pt x="10062741" y="221656"/>
                </a:cubicBezTo>
                <a:cubicBezTo>
                  <a:pt x="10069428" y="228346"/>
                  <a:pt x="10076118" y="228346"/>
                  <a:pt x="10082805" y="221656"/>
                </a:cubicBezTo>
                <a:cubicBezTo>
                  <a:pt x="10089495" y="214969"/>
                  <a:pt x="10089495" y="208279"/>
                  <a:pt x="10082805" y="201592"/>
                </a:cubicBezTo>
                <a:lnTo>
                  <a:pt x="10075509" y="197944"/>
                </a:lnTo>
                <a:lnTo>
                  <a:pt x="10077790" y="196577"/>
                </a:lnTo>
                <a:cubicBezTo>
                  <a:pt x="10087821" y="193233"/>
                  <a:pt x="10099526" y="191559"/>
                  <a:pt x="10112903" y="191559"/>
                </a:cubicBezTo>
                <a:lnTo>
                  <a:pt x="10163067" y="171494"/>
                </a:lnTo>
                <a:lnTo>
                  <a:pt x="10153034" y="171494"/>
                </a:lnTo>
                <a:cubicBezTo>
                  <a:pt x="10153034" y="161461"/>
                  <a:pt x="10156796" y="158953"/>
                  <a:pt x="10164321" y="163969"/>
                </a:cubicBezTo>
                <a:lnTo>
                  <a:pt x="10169908" y="168758"/>
                </a:lnTo>
                <a:lnTo>
                  <a:pt x="10213229" y="151428"/>
                </a:lnTo>
                <a:cubicBezTo>
                  <a:pt x="10266737" y="97922"/>
                  <a:pt x="10280112" y="71168"/>
                  <a:pt x="10253360" y="71168"/>
                </a:cubicBezTo>
                <a:cubicBezTo>
                  <a:pt x="10239983" y="71168"/>
                  <a:pt x="10226606" y="77855"/>
                  <a:pt x="10213229" y="91232"/>
                </a:cubicBezTo>
                <a:lnTo>
                  <a:pt x="10193165" y="91232"/>
                </a:lnTo>
                <a:lnTo>
                  <a:pt x="10233296" y="51101"/>
                </a:lnTo>
                <a:lnTo>
                  <a:pt x="10273424" y="51101"/>
                </a:lnTo>
                <a:cubicBezTo>
                  <a:pt x="10273424" y="64478"/>
                  <a:pt x="10290148" y="54447"/>
                  <a:pt x="10323588" y="21004"/>
                </a:cubicBezTo>
                <a:lnTo>
                  <a:pt x="10344592" y="0"/>
                </a:lnTo>
                <a:lnTo>
                  <a:pt x="10469532" y="0"/>
                </a:lnTo>
                <a:lnTo>
                  <a:pt x="10454012" y="31037"/>
                </a:lnTo>
                <a:cubicBezTo>
                  <a:pt x="10427260" y="57791"/>
                  <a:pt x="10417228" y="74512"/>
                  <a:pt x="10423916" y="81199"/>
                </a:cubicBezTo>
                <a:cubicBezTo>
                  <a:pt x="10430604" y="87889"/>
                  <a:pt x="10443980" y="77855"/>
                  <a:pt x="10464048" y="51101"/>
                </a:cubicBezTo>
                <a:cubicBezTo>
                  <a:pt x="10484112" y="24350"/>
                  <a:pt x="10497488" y="10973"/>
                  <a:pt x="10504176" y="10973"/>
                </a:cubicBezTo>
                <a:cubicBezTo>
                  <a:pt x="10510864" y="10973"/>
                  <a:pt x="10507520" y="24350"/>
                  <a:pt x="10494144" y="51101"/>
                </a:cubicBezTo>
                <a:lnTo>
                  <a:pt x="10485544" y="68302"/>
                </a:lnTo>
                <a:lnTo>
                  <a:pt x="10494144" y="61135"/>
                </a:lnTo>
                <a:cubicBezTo>
                  <a:pt x="10507520" y="54447"/>
                  <a:pt x="10514208" y="51101"/>
                  <a:pt x="10514208" y="51101"/>
                </a:cubicBezTo>
                <a:cubicBezTo>
                  <a:pt x="10540964" y="37724"/>
                  <a:pt x="10547652" y="24350"/>
                  <a:pt x="10534276" y="10973"/>
                </a:cubicBezTo>
                <a:lnTo>
                  <a:pt x="10516720" y="0"/>
                </a:lnTo>
                <a:lnTo>
                  <a:pt x="10615476" y="0"/>
                </a:lnTo>
                <a:lnTo>
                  <a:pt x="10614536" y="939"/>
                </a:lnTo>
                <a:cubicBezTo>
                  <a:pt x="10601156" y="7626"/>
                  <a:pt x="10587784" y="17660"/>
                  <a:pt x="10574404" y="31037"/>
                </a:cubicBezTo>
                <a:cubicBezTo>
                  <a:pt x="10574404" y="44414"/>
                  <a:pt x="10574404" y="51101"/>
                  <a:pt x="10574404" y="51101"/>
                </a:cubicBezTo>
                <a:cubicBezTo>
                  <a:pt x="10561028" y="51101"/>
                  <a:pt x="10540964" y="71168"/>
                  <a:pt x="10514208" y="111299"/>
                </a:cubicBezTo>
                <a:cubicBezTo>
                  <a:pt x="10487456" y="151428"/>
                  <a:pt x="10480768" y="171494"/>
                  <a:pt x="10494144" y="171494"/>
                </a:cubicBezTo>
                <a:cubicBezTo>
                  <a:pt x="10494144" y="158117"/>
                  <a:pt x="10497488" y="151428"/>
                  <a:pt x="10504176" y="151428"/>
                </a:cubicBezTo>
                <a:cubicBezTo>
                  <a:pt x="10510864" y="151428"/>
                  <a:pt x="10514208" y="151428"/>
                  <a:pt x="10514208" y="151428"/>
                </a:cubicBezTo>
                <a:lnTo>
                  <a:pt x="10534276" y="151428"/>
                </a:lnTo>
                <a:lnTo>
                  <a:pt x="10554340" y="151428"/>
                </a:lnTo>
                <a:cubicBezTo>
                  <a:pt x="10554340" y="151428"/>
                  <a:pt x="10561028" y="151428"/>
                  <a:pt x="10574404" y="151428"/>
                </a:cubicBezTo>
                <a:cubicBezTo>
                  <a:pt x="10561028" y="178182"/>
                  <a:pt x="10547652" y="204936"/>
                  <a:pt x="10534276" y="231690"/>
                </a:cubicBezTo>
                <a:cubicBezTo>
                  <a:pt x="10494144" y="271821"/>
                  <a:pt x="10467388" y="291885"/>
                  <a:pt x="10454012" y="291885"/>
                </a:cubicBezTo>
                <a:cubicBezTo>
                  <a:pt x="10427260" y="305262"/>
                  <a:pt x="10413880" y="318639"/>
                  <a:pt x="10413880" y="332016"/>
                </a:cubicBezTo>
                <a:lnTo>
                  <a:pt x="10413880" y="372147"/>
                </a:lnTo>
                <a:cubicBezTo>
                  <a:pt x="10400504" y="372147"/>
                  <a:pt x="10393816" y="378834"/>
                  <a:pt x="10393816" y="392211"/>
                </a:cubicBezTo>
                <a:cubicBezTo>
                  <a:pt x="10393816" y="405588"/>
                  <a:pt x="10367064" y="439030"/>
                  <a:pt x="10313556" y="492538"/>
                </a:cubicBezTo>
                <a:cubicBezTo>
                  <a:pt x="10260048" y="546046"/>
                  <a:pt x="10226606" y="572800"/>
                  <a:pt x="10213229" y="572800"/>
                </a:cubicBezTo>
                <a:cubicBezTo>
                  <a:pt x="10213229" y="572800"/>
                  <a:pt x="10206542" y="586177"/>
                  <a:pt x="10193165" y="612931"/>
                </a:cubicBezTo>
                <a:cubicBezTo>
                  <a:pt x="10179788" y="639685"/>
                  <a:pt x="10166411" y="653062"/>
                  <a:pt x="10153034" y="653062"/>
                </a:cubicBezTo>
                <a:cubicBezTo>
                  <a:pt x="10139657" y="653062"/>
                  <a:pt x="10139657" y="659749"/>
                  <a:pt x="10153034" y="673126"/>
                </a:cubicBezTo>
                <a:lnTo>
                  <a:pt x="10173098" y="693190"/>
                </a:lnTo>
                <a:cubicBezTo>
                  <a:pt x="10159721" y="693190"/>
                  <a:pt x="10146347" y="693190"/>
                  <a:pt x="10132970" y="693190"/>
                </a:cubicBezTo>
                <a:cubicBezTo>
                  <a:pt x="10132970" y="719945"/>
                  <a:pt x="10126280" y="733322"/>
                  <a:pt x="10112903" y="733322"/>
                </a:cubicBezTo>
                <a:cubicBezTo>
                  <a:pt x="10099526" y="733322"/>
                  <a:pt x="10092839" y="733322"/>
                  <a:pt x="10092839" y="733322"/>
                </a:cubicBezTo>
                <a:lnTo>
                  <a:pt x="10012577" y="793517"/>
                </a:lnTo>
                <a:lnTo>
                  <a:pt x="9993850" y="814921"/>
                </a:lnTo>
                <a:lnTo>
                  <a:pt x="10012577" y="833648"/>
                </a:lnTo>
                <a:cubicBezTo>
                  <a:pt x="10012577" y="833648"/>
                  <a:pt x="10005889" y="833648"/>
                  <a:pt x="9992512" y="833648"/>
                </a:cubicBezTo>
                <a:cubicBezTo>
                  <a:pt x="9992512" y="826961"/>
                  <a:pt x="9992512" y="821945"/>
                  <a:pt x="9992512" y="818599"/>
                </a:cubicBezTo>
                <a:lnTo>
                  <a:pt x="9992512" y="816450"/>
                </a:lnTo>
                <a:lnTo>
                  <a:pt x="9977464" y="833648"/>
                </a:lnTo>
                <a:cubicBezTo>
                  <a:pt x="9967430" y="847025"/>
                  <a:pt x="9959071" y="860402"/>
                  <a:pt x="9952381" y="873779"/>
                </a:cubicBezTo>
                <a:cubicBezTo>
                  <a:pt x="9939004" y="913910"/>
                  <a:pt x="9925627" y="930631"/>
                  <a:pt x="9912250" y="923944"/>
                </a:cubicBezTo>
                <a:cubicBezTo>
                  <a:pt x="9898873" y="917254"/>
                  <a:pt x="9892186" y="917254"/>
                  <a:pt x="9892186" y="923944"/>
                </a:cubicBezTo>
                <a:cubicBezTo>
                  <a:pt x="9892186" y="930631"/>
                  <a:pt x="9885496" y="940664"/>
                  <a:pt x="9872119" y="954041"/>
                </a:cubicBezTo>
                <a:cubicBezTo>
                  <a:pt x="9858742" y="967418"/>
                  <a:pt x="9825301" y="1000859"/>
                  <a:pt x="9771793" y="1054368"/>
                </a:cubicBezTo>
                <a:cubicBezTo>
                  <a:pt x="9758416" y="1067745"/>
                  <a:pt x="9748382" y="1081122"/>
                  <a:pt x="9741695" y="1094499"/>
                </a:cubicBezTo>
                <a:cubicBezTo>
                  <a:pt x="9735008" y="1107876"/>
                  <a:pt x="9731662" y="1114563"/>
                  <a:pt x="9731662" y="1114563"/>
                </a:cubicBezTo>
                <a:lnTo>
                  <a:pt x="9671466" y="1214889"/>
                </a:lnTo>
                <a:cubicBezTo>
                  <a:pt x="9671466" y="1228266"/>
                  <a:pt x="9668123" y="1238300"/>
                  <a:pt x="9661433" y="1244987"/>
                </a:cubicBezTo>
                <a:cubicBezTo>
                  <a:pt x="9654746" y="1251677"/>
                  <a:pt x="9651402" y="1255020"/>
                  <a:pt x="9651402" y="1255020"/>
                </a:cubicBezTo>
                <a:cubicBezTo>
                  <a:pt x="9651402" y="1255020"/>
                  <a:pt x="9644712" y="1261708"/>
                  <a:pt x="9631335" y="1275085"/>
                </a:cubicBezTo>
                <a:lnTo>
                  <a:pt x="9631335" y="1295151"/>
                </a:lnTo>
                <a:cubicBezTo>
                  <a:pt x="9644712" y="1295151"/>
                  <a:pt x="9678156" y="1261708"/>
                  <a:pt x="9731662" y="1194825"/>
                </a:cubicBezTo>
                <a:cubicBezTo>
                  <a:pt x="9745039" y="1168071"/>
                  <a:pt x="9758416" y="1154694"/>
                  <a:pt x="9771793" y="1154694"/>
                </a:cubicBezTo>
                <a:cubicBezTo>
                  <a:pt x="9771793" y="1141317"/>
                  <a:pt x="9775139" y="1131283"/>
                  <a:pt x="9781826" y="1124596"/>
                </a:cubicBezTo>
                <a:cubicBezTo>
                  <a:pt x="9788513" y="1117909"/>
                  <a:pt x="9791860" y="1114563"/>
                  <a:pt x="9791860" y="1114563"/>
                </a:cubicBezTo>
                <a:lnTo>
                  <a:pt x="9811924" y="1094499"/>
                </a:lnTo>
                <a:cubicBezTo>
                  <a:pt x="9811924" y="1094499"/>
                  <a:pt x="9818611" y="1084465"/>
                  <a:pt x="9831991" y="1064398"/>
                </a:cubicBezTo>
                <a:cubicBezTo>
                  <a:pt x="9845368" y="1044334"/>
                  <a:pt x="9865432" y="1017583"/>
                  <a:pt x="9892186" y="984139"/>
                </a:cubicBezTo>
                <a:cubicBezTo>
                  <a:pt x="9918940" y="950695"/>
                  <a:pt x="9939004" y="927287"/>
                  <a:pt x="9952381" y="913910"/>
                </a:cubicBezTo>
                <a:lnTo>
                  <a:pt x="9992512" y="893843"/>
                </a:lnTo>
                <a:lnTo>
                  <a:pt x="10012577" y="893843"/>
                </a:lnTo>
                <a:cubicBezTo>
                  <a:pt x="10025954" y="880466"/>
                  <a:pt x="10029297" y="867092"/>
                  <a:pt x="10022610" y="853715"/>
                </a:cubicBezTo>
                <a:cubicBezTo>
                  <a:pt x="10015923" y="840338"/>
                  <a:pt x="10019266" y="833648"/>
                  <a:pt x="10032643" y="833648"/>
                </a:cubicBezTo>
                <a:cubicBezTo>
                  <a:pt x="10059395" y="847025"/>
                  <a:pt x="10106216" y="813584"/>
                  <a:pt x="10173098" y="733322"/>
                </a:cubicBezTo>
                <a:cubicBezTo>
                  <a:pt x="10213229" y="706568"/>
                  <a:pt x="10236640" y="699880"/>
                  <a:pt x="10243327" y="713257"/>
                </a:cubicBezTo>
                <a:cubicBezTo>
                  <a:pt x="10250017" y="726634"/>
                  <a:pt x="10253360" y="726634"/>
                  <a:pt x="10253360" y="713257"/>
                </a:cubicBezTo>
                <a:cubicBezTo>
                  <a:pt x="10253360" y="699880"/>
                  <a:pt x="10250017" y="689847"/>
                  <a:pt x="10243327" y="683160"/>
                </a:cubicBezTo>
                <a:cubicBezTo>
                  <a:pt x="10236640" y="676470"/>
                  <a:pt x="10239983" y="666439"/>
                  <a:pt x="10253360" y="653062"/>
                </a:cubicBezTo>
                <a:cubicBezTo>
                  <a:pt x="10266737" y="639685"/>
                  <a:pt x="10270080" y="629652"/>
                  <a:pt x="10263394" y="622962"/>
                </a:cubicBezTo>
                <a:cubicBezTo>
                  <a:pt x="10256704" y="616275"/>
                  <a:pt x="10260048" y="612931"/>
                  <a:pt x="10273424" y="612931"/>
                </a:cubicBezTo>
                <a:cubicBezTo>
                  <a:pt x="10286804" y="612931"/>
                  <a:pt x="10293492" y="606241"/>
                  <a:pt x="10293492" y="592864"/>
                </a:cubicBezTo>
                <a:cubicBezTo>
                  <a:pt x="10293492" y="579487"/>
                  <a:pt x="10300180" y="579487"/>
                  <a:pt x="10313556" y="592864"/>
                </a:cubicBezTo>
                <a:lnTo>
                  <a:pt x="10353688" y="492538"/>
                </a:lnTo>
                <a:cubicBezTo>
                  <a:pt x="10353688" y="479161"/>
                  <a:pt x="10353688" y="472474"/>
                  <a:pt x="10353688" y="472474"/>
                </a:cubicBezTo>
                <a:cubicBezTo>
                  <a:pt x="10353688" y="472474"/>
                  <a:pt x="10360372" y="472474"/>
                  <a:pt x="10373752" y="472474"/>
                </a:cubicBezTo>
                <a:cubicBezTo>
                  <a:pt x="10387132" y="459097"/>
                  <a:pt x="10393816" y="459097"/>
                  <a:pt x="10393816" y="472474"/>
                </a:cubicBezTo>
                <a:cubicBezTo>
                  <a:pt x="10393816" y="472474"/>
                  <a:pt x="10393816" y="475817"/>
                  <a:pt x="10393816" y="482507"/>
                </a:cubicBezTo>
                <a:cubicBezTo>
                  <a:pt x="10393816" y="489194"/>
                  <a:pt x="10400504" y="492538"/>
                  <a:pt x="10413880" y="492538"/>
                </a:cubicBezTo>
                <a:cubicBezTo>
                  <a:pt x="10413880" y="492538"/>
                  <a:pt x="10417228" y="489194"/>
                  <a:pt x="10423916" y="482507"/>
                </a:cubicBezTo>
                <a:cubicBezTo>
                  <a:pt x="10430604" y="475817"/>
                  <a:pt x="10427260" y="465786"/>
                  <a:pt x="10413880" y="452409"/>
                </a:cubicBezTo>
                <a:lnTo>
                  <a:pt x="10413880" y="432342"/>
                </a:lnTo>
                <a:cubicBezTo>
                  <a:pt x="10427260" y="432342"/>
                  <a:pt x="10433948" y="439030"/>
                  <a:pt x="10433948" y="452409"/>
                </a:cubicBezTo>
                <a:lnTo>
                  <a:pt x="10474080" y="412278"/>
                </a:lnTo>
                <a:cubicBezTo>
                  <a:pt x="10474080" y="398901"/>
                  <a:pt x="10480768" y="392211"/>
                  <a:pt x="10494144" y="392211"/>
                </a:cubicBezTo>
                <a:cubicBezTo>
                  <a:pt x="10534276" y="392211"/>
                  <a:pt x="10547652" y="372147"/>
                  <a:pt x="10534276" y="332016"/>
                </a:cubicBezTo>
                <a:cubicBezTo>
                  <a:pt x="10547652" y="332016"/>
                  <a:pt x="10554340" y="332016"/>
                  <a:pt x="10554340" y="332016"/>
                </a:cubicBezTo>
                <a:cubicBezTo>
                  <a:pt x="10567716" y="332016"/>
                  <a:pt x="10574404" y="328673"/>
                  <a:pt x="10574404" y="321983"/>
                </a:cubicBezTo>
                <a:cubicBezTo>
                  <a:pt x="10574404" y="315295"/>
                  <a:pt x="10581092" y="311952"/>
                  <a:pt x="10594472" y="311952"/>
                </a:cubicBezTo>
                <a:lnTo>
                  <a:pt x="10594472" y="291885"/>
                </a:lnTo>
                <a:cubicBezTo>
                  <a:pt x="10594472" y="278508"/>
                  <a:pt x="10597812" y="265131"/>
                  <a:pt x="10604504" y="251754"/>
                </a:cubicBezTo>
                <a:cubicBezTo>
                  <a:pt x="10611192" y="238377"/>
                  <a:pt x="10621224" y="231690"/>
                  <a:pt x="10634600" y="231690"/>
                </a:cubicBezTo>
                <a:cubicBezTo>
                  <a:pt x="10634600" y="231690"/>
                  <a:pt x="10641288" y="231690"/>
                  <a:pt x="10654664" y="231690"/>
                </a:cubicBezTo>
                <a:lnTo>
                  <a:pt x="10795124" y="91232"/>
                </a:lnTo>
                <a:lnTo>
                  <a:pt x="10815188" y="71168"/>
                </a:lnTo>
                <a:cubicBezTo>
                  <a:pt x="10815188" y="71168"/>
                  <a:pt x="10821876" y="57791"/>
                  <a:pt x="10835256" y="31037"/>
                </a:cubicBezTo>
                <a:cubicBezTo>
                  <a:pt x="10835256" y="44414"/>
                  <a:pt x="10835256" y="51101"/>
                  <a:pt x="10835256" y="51101"/>
                </a:cubicBezTo>
                <a:cubicBezTo>
                  <a:pt x="10835256" y="51101"/>
                  <a:pt x="10841940" y="51101"/>
                  <a:pt x="10855320" y="51101"/>
                </a:cubicBezTo>
                <a:cubicBezTo>
                  <a:pt x="10868696" y="37724"/>
                  <a:pt x="10875384" y="27693"/>
                  <a:pt x="10875384" y="21004"/>
                </a:cubicBezTo>
                <a:lnTo>
                  <a:pt x="10889388" y="0"/>
                </a:lnTo>
                <a:lnTo>
                  <a:pt x="10921000" y="0"/>
                </a:lnTo>
                <a:lnTo>
                  <a:pt x="10915512" y="10973"/>
                </a:lnTo>
                <a:cubicBezTo>
                  <a:pt x="10915512" y="10973"/>
                  <a:pt x="10915512" y="17660"/>
                  <a:pt x="10915512" y="31037"/>
                </a:cubicBezTo>
                <a:cubicBezTo>
                  <a:pt x="10915512" y="31037"/>
                  <a:pt x="10918860" y="27693"/>
                  <a:pt x="10925548" y="21004"/>
                </a:cubicBezTo>
                <a:cubicBezTo>
                  <a:pt x="10932236" y="14316"/>
                  <a:pt x="10935580" y="10973"/>
                  <a:pt x="10935580" y="10973"/>
                </a:cubicBezTo>
                <a:cubicBezTo>
                  <a:pt x="10942268" y="10973"/>
                  <a:pt x="10949792" y="8464"/>
                  <a:pt x="10958152" y="3448"/>
                </a:cubicBezTo>
                <a:lnTo>
                  <a:pt x="10962368" y="0"/>
                </a:lnTo>
                <a:lnTo>
                  <a:pt x="11070580" y="0"/>
                </a:lnTo>
                <a:lnTo>
                  <a:pt x="11015844" y="91232"/>
                </a:lnTo>
                <a:cubicBezTo>
                  <a:pt x="11029220" y="91232"/>
                  <a:pt x="11035908" y="84545"/>
                  <a:pt x="11035908" y="71168"/>
                </a:cubicBezTo>
                <a:cubicBezTo>
                  <a:pt x="11035908" y="57791"/>
                  <a:pt x="11042592" y="51101"/>
                  <a:pt x="11055972" y="51101"/>
                </a:cubicBezTo>
                <a:cubicBezTo>
                  <a:pt x="11055972" y="51101"/>
                  <a:pt x="11052628" y="54447"/>
                  <a:pt x="11045940" y="61135"/>
                </a:cubicBezTo>
                <a:cubicBezTo>
                  <a:pt x="11039252" y="67822"/>
                  <a:pt x="11035908" y="77855"/>
                  <a:pt x="11035908" y="91232"/>
                </a:cubicBezTo>
                <a:cubicBezTo>
                  <a:pt x="11022528" y="104609"/>
                  <a:pt x="11009152" y="111299"/>
                  <a:pt x="10995776" y="111299"/>
                </a:cubicBezTo>
                <a:cubicBezTo>
                  <a:pt x="10995776" y="124676"/>
                  <a:pt x="10985744" y="141397"/>
                  <a:pt x="10965680" y="161461"/>
                </a:cubicBezTo>
                <a:cubicBezTo>
                  <a:pt x="10945612" y="181528"/>
                  <a:pt x="10942268" y="198248"/>
                  <a:pt x="10955644" y="211626"/>
                </a:cubicBezTo>
                <a:lnTo>
                  <a:pt x="11035908" y="111299"/>
                </a:lnTo>
                <a:cubicBezTo>
                  <a:pt x="11089416" y="57791"/>
                  <a:pt x="11116168" y="27693"/>
                  <a:pt x="11116168" y="21004"/>
                </a:cubicBezTo>
                <a:cubicBezTo>
                  <a:pt x="11116168" y="14316"/>
                  <a:pt x="11116168" y="10973"/>
                  <a:pt x="11116168" y="10973"/>
                </a:cubicBezTo>
                <a:lnTo>
                  <a:pt x="11096104" y="10973"/>
                </a:lnTo>
                <a:lnTo>
                  <a:pt x="11096104" y="0"/>
                </a:lnTo>
                <a:lnTo>
                  <a:pt x="11202856" y="0"/>
                </a:lnTo>
                <a:lnTo>
                  <a:pt x="11156296" y="31037"/>
                </a:lnTo>
                <a:cubicBezTo>
                  <a:pt x="11129548" y="44414"/>
                  <a:pt x="11116168" y="51101"/>
                  <a:pt x="11116168" y="51101"/>
                </a:cubicBezTo>
                <a:cubicBezTo>
                  <a:pt x="11116168" y="64478"/>
                  <a:pt x="11116168" y="71168"/>
                  <a:pt x="11116168" y="71168"/>
                </a:cubicBezTo>
                <a:lnTo>
                  <a:pt x="11116168" y="91232"/>
                </a:lnTo>
                <a:cubicBezTo>
                  <a:pt x="11129548" y="104609"/>
                  <a:pt x="11136232" y="117986"/>
                  <a:pt x="11136232" y="131363"/>
                </a:cubicBezTo>
                <a:cubicBezTo>
                  <a:pt x="11136232" y="144740"/>
                  <a:pt x="11129548" y="151428"/>
                  <a:pt x="11116168" y="151428"/>
                </a:cubicBezTo>
                <a:cubicBezTo>
                  <a:pt x="11116168" y="151428"/>
                  <a:pt x="11112824" y="148084"/>
                  <a:pt x="11106136" y="141397"/>
                </a:cubicBezTo>
                <a:cubicBezTo>
                  <a:pt x="11099444" y="134707"/>
                  <a:pt x="11096104" y="131363"/>
                  <a:pt x="11096104" y="131363"/>
                </a:cubicBezTo>
                <a:cubicBezTo>
                  <a:pt x="11109480" y="117986"/>
                  <a:pt x="11102792" y="111299"/>
                  <a:pt x="11076036" y="111299"/>
                </a:cubicBezTo>
                <a:lnTo>
                  <a:pt x="11076036" y="151428"/>
                </a:lnTo>
                <a:lnTo>
                  <a:pt x="11055972" y="178182"/>
                </a:lnTo>
                <a:lnTo>
                  <a:pt x="11055972" y="171494"/>
                </a:lnTo>
                <a:cubicBezTo>
                  <a:pt x="11042592" y="171494"/>
                  <a:pt x="11035908" y="171494"/>
                  <a:pt x="11035908" y="171494"/>
                </a:cubicBezTo>
                <a:cubicBezTo>
                  <a:pt x="11035908" y="171494"/>
                  <a:pt x="11039252" y="174838"/>
                  <a:pt x="11045940" y="181528"/>
                </a:cubicBezTo>
                <a:lnTo>
                  <a:pt x="11050240" y="185826"/>
                </a:lnTo>
                <a:lnTo>
                  <a:pt x="11015844" y="231690"/>
                </a:lnTo>
                <a:cubicBezTo>
                  <a:pt x="11002464" y="231690"/>
                  <a:pt x="10995776" y="241723"/>
                  <a:pt x="10995776" y="261787"/>
                </a:cubicBezTo>
                <a:cubicBezTo>
                  <a:pt x="10995776" y="281854"/>
                  <a:pt x="11012496" y="275164"/>
                  <a:pt x="11045940" y="241723"/>
                </a:cubicBezTo>
                <a:cubicBezTo>
                  <a:pt x="11079380" y="208279"/>
                  <a:pt x="11096104" y="191559"/>
                  <a:pt x="11096104" y="191559"/>
                </a:cubicBezTo>
                <a:lnTo>
                  <a:pt x="11015844" y="291885"/>
                </a:lnTo>
                <a:lnTo>
                  <a:pt x="11015844" y="332016"/>
                </a:lnTo>
                <a:cubicBezTo>
                  <a:pt x="11029220" y="318639"/>
                  <a:pt x="11035908" y="311952"/>
                  <a:pt x="11035908" y="311952"/>
                </a:cubicBezTo>
                <a:lnTo>
                  <a:pt x="11015844" y="372147"/>
                </a:lnTo>
                <a:cubicBezTo>
                  <a:pt x="11002464" y="372147"/>
                  <a:pt x="10995776" y="378834"/>
                  <a:pt x="10995776" y="392211"/>
                </a:cubicBezTo>
                <a:cubicBezTo>
                  <a:pt x="10982400" y="392211"/>
                  <a:pt x="10975712" y="398901"/>
                  <a:pt x="10975712" y="412278"/>
                </a:cubicBezTo>
                <a:cubicBezTo>
                  <a:pt x="10975712" y="412278"/>
                  <a:pt x="10975712" y="418965"/>
                  <a:pt x="10975712" y="432342"/>
                </a:cubicBezTo>
                <a:lnTo>
                  <a:pt x="10955644" y="432342"/>
                </a:lnTo>
                <a:cubicBezTo>
                  <a:pt x="10928892" y="459097"/>
                  <a:pt x="10928892" y="472474"/>
                  <a:pt x="10955644" y="472474"/>
                </a:cubicBezTo>
                <a:cubicBezTo>
                  <a:pt x="10969020" y="472474"/>
                  <a:pt x="10989088" y="459097"/>
                  <a:pt x="11015844" y="432342"/>
                </a:cubicBezTo>
                <a:cubicBezTo>
                  <a:pt x="11029220" y="418965"/>
                  <a:pt x="11039252" y="412278"/>
                  <a:pt x="11045940" y="412278"/>
                </a:cubicBezTo>
                <a:cubicBezTo>
                  <a:pt x="11052628" y="412278"/>
                  <a:pt x="11055972" y="412278"/>
                  <a:pt x="11055972" y="412278"/>
                </a:cubicBezTo>
                <a:lnTo>
                  <a:pt x="11136232" y="392211"/>
                </a:lnTo>
                <a:cubicBezTo>
                  <a:pt x="11176364" y="352080"/>
                  <a:pt x="11196428" y="332016"/>
                  <a:pt x="11196428" y="332016"/>
                </a:cubicBezTo>
                <a:cubicBezTo>
                  <a:pt x="11196428" y="332016"/>
                  <a:pt x="11196428" y="325329"/>
                  <a:pt x="11196428" y="311952"/>
                </a:cubicBezTo>
                <a:cubicBezTo>
                  <a:pt x="11196428" y="298575"/>
                  <a:pt x="11209804" y="285198"/>
                  <a:pt x="11236560" y="271821"/>
                </a:cubicBezTo>
                <a:cubicBezTo>
                  <a:pt x="11263312" y="258444"/>
                  <a:pt x="11276692" y="245067"/>
                  <a:pt x="11276692" y="231690"/>
                </a:cubicBezTo>
                <a:cubicBezTo>
                  <a:pt x="11276692" y="218313"/>
                  <a:pt x="11283376" y="211626"/>
                  <a:pt x="11296756" y="211626"/>
                </a:cubicBezTo>
                <a:cubicBezTo>
                  <a:pt x="11336884" y="211626"/>
                  <a:pt x="11350264" y="191559"/>
                  <a:pt x="11336884" y="151428"/>
                </a:cubicBezTo>
                <a:cubicBezTo>
                  <a:pt x="11336884" y="151428"/>
                  <a:pt x="11343572" y="148084"/>
                  <a:pt x="11356952" y="141397"/>
                </a:cubicBezTo>
                <a:cubicBezTo>
                  <a:pt x="11370328" y="134707"/>
                  <a:pt x="11383704" y="124676"/>
                  <a:pt x="11397080" y="111299"/>
                </a:cubicBezTo>
                <a:lnTo>
                  <a:pt x="11457276" y="51101"/>
                </a:lnTo>
                <a:cubicBezTo>
                  <a:pt x="11484032" y="37724"/>
                  <a:pt x="11497408" y="24350"/>
                  <a:pt x="11497408" y="10973"/>
                </a:cubicBezTo>
                <a:lnTo>
                  <a:pt x="11497408" y="0"/>
                </a:lnTo>
                <a:lnTo>
                  <a:pt x="11554572" y="0"/>
                </a:lnTo>
                <a:lnTo>
                  <a:pt x="11547572" y="21004"/>
                </a:lnTo>
                <a:cubicBezTo>
                  <a:pt x="11540884" y="27693"/>
                  <a:pt x="11537540" y="31037"/>
                  <a:pt x="11537540" y="31037"/>
                </a:cubicBezTo>
                <a:cubicBezTo>
                  <a:pt x="11524160" y="31037"/>
                  <a:pt x="11524160" y="37724"/>
                  <a:pt x="11537540" y="51101"/>
                </a:cubicBezTo>
                <a:cubicBezTo>
                  <a:pt x="11537540" y="51101"/>
                  <a:pt x="11540884" y="47758"/>
                  <a:pt x="11547572" y="41070"/>
                </a:cubicBezTo>
                <a:cubicBezTo>
                  <a:pt x="11554260" y="34381"/>
                  <a:pt x="11560948" y="27693"/>
                  <a:pt x="11567636" y="21004"/>
                </a:cubicBezTo>
                <a:cubicBezTo>
                  <a:pt x="11574328" y="14316"/>
                  <a:pt x="11581012" y="10973"/>
                  <a:pt x="11587704" y="10973"/>
                </a:cubicBezTo>
                <a:cubicBezTo>
                  <a:pt x="11594392" y="10973"/>
                  <a:pt x="11597736" y="10973"/>
                  <a:pt x="11597736" y="10973"/>
                </a:cubicBezTo>
                <a:cubicBezTo>
                  <a:pt x="11597736" y="10973"/>
                  <a:pt x="11601080" y="7626"/>
                  <a:pt x="11607768" y="939"/>
                </a:cubicBezTo>
                <a:lnTo>
                  <a:pt x="11608708" y="0"/>
                </a:lnTo>
                <a:lnTo>
                  <a:pt x="11806666" y="0"/>
                </a:lnTo>
                <a:lnTo>
                  <a:pt x="11806666" y="4922"/>
                </a:lnTo>
                <a:lnTo>
                  <a:pt x="11798388" y="5956"/>
                </a:lnTo>
                <a:cubicBezTo>
                  <a:pt x="11791700" y="9300"/>
                  <a:pt x="11785012" y="17660"/>
                  <a:pt x="11778324" y="31037"/>
                </a:cubicBezTo>
                <a:lnTo>
                  <a:pt x="11758256" y="51101"/>
                </a:lnTo>
                <a:cubicBezTo>
                  <a:pt x="11758256" y="64478"/>
                  <a:pt x="11744880" y="71168"/>
                  <a:pt x="11718124" y="71168"/>
                </a:cubicBezTo>
                <a:cubicBezTo>
                  <a:pt x="11718124" y="71168"/>
                  <a:pt x="11718124" y="64478"/>
                  <a:pt x="11718124" y="51101"/>
                </a:cubicBezTo>
                <a:cubicBezTo>
                  <a:pt x="11718124" y="51101"/>
                  <a:pt x="11711436" y="51101"/>
                  <a:pt x="11698060" y="51101"/>
                </a:cubicBezTo>
                <a:cubicBezTo>
                  <a:pt x="11698060" y="64478"/>
                  <a:pt x="11704752" y="71168"/>
                  <a:pt x="11718124" y="71168"/>
                </a:cubicBezTo>
                <a:cubicBezTo>
                  <a:pt x="11704752" y="71168"/>
                  <a:pt x="11698060" y="74512"/>
                  <a:pt x="11698060" y="81199"/>
                </a:cubicBezTo>
                <a:cubicBezTo>
                  <a:pt x="11698060" y="87889"/>
                  <a:pt x="11698060" y="91232"/>
                  <a:pt x="11698060" y="91232"/>
                </a:cubicBezTo>
                <a:cubicBezTo>
                  <a:pt x="11698060" y="104609"/>
                  <a:pt x="11704752" y="111299"/>
                  <a:pt x="11718124" y="111299"/>
                </a:cubicBezTo>
                <a:lnTo>
                  <a:pt x="11718124" y="131363"/>
                </a:lnTo>
                <a:cubicBezTo>
                  <a:pt x="11718124" y="144740"/>
                  <a:pt x="11714780" y="144740"/>
                  <a:pt x="11708092" y="131363"/>
                </a:cubicBezTo>
                <a:cubicBezTo>
                  <a:pt x="11701408" y="117986"/>
                  <a:pt x="11694716" y="114643"/>
                  <a:pt x="11688028" y="121330"/>
                </a:cubicBezTo>
                <a:cubicBezTo>
                  <a:pt x="11681340" y="128020"/>
                  <a:pt x="11671308" y="131363"/>
                  <a:pt x="11657932" y="131363"/>
                </a:cubicBezTo>
                <a:cubicBezTo>
                  <a:pt x="11644552" y="131363"/>
                  <a:pt x="11631176" y="138051"/>
                  <a:pt x="11617800" y="151428"/>
                </a:cubicBezTo>
                <a:cubicBezTo>
                  <a:pt x="11604424" y="164805"/>
                  <a:pt x="11597736" y="178182"/>
                  <a:pt x="11597736" y="191559"/>
                </a:cubicBezTo>
                <a:lnTo>
                  <a:pt x="11577668" y="211626"/>
                </a:lnTo>
                <a:cubicBezTo>
                  <a:pt x="11564292" y="211626"/>
                  <a:pt x="11554260" y="218313"/>
                  <a:pt x="11547572" y="231690"/>
                </a:cubicBezTo>
                <a:cubicBezTo>
                  <a:pt x="11540884" y="245067"/>
                  <a:pt x="11544224" y="251754"/>
                  <a:pt x="11557604" y="251754"/>
                </a:cubicBezTo>
                <a:lnTo>
                  <a:pt x="11557604" y="271821"/>
                </a:lnTo>
                <a:cubicBezTo>
                  <a:pt x="11544224" y="271821"/>
                  <a:pt x="11537540" y="278508"/>
                  <a:pt x="11537540" y="291885"/>
                </a:cubicBezTo>
                <a:cubicBezTo>
                  <a:pt x="11537540" y="291885"/>
                  <a:pt x="11530852" y="291885"/>
                  <a:pt x="11517476" y="291885"/>
                </a:cubicBezTo>
                <a:cubicBezTo>
                  <a:pt x="11504096" y="291885"/>
                  <a:pt x="11504096" y="285198"/>
                  <a:pt x="11517476" y="271821"/>
                </a:cubicBezTo>
                <a:cubicBezTo>
                  <a:pt x="11504096" y="271821"/>
                  <a:pt x="11497408" y="281854"/>
                  <a:pt x="11497408" y="301918"/>
                </a:cubicBezTo>
                <a:cubicBezTo>
                  <a:pt x="11497408" y="321983"/>
                  <a:pt x="11504096" y="332016"/>
                  <a:pt x="11517476" y="332016"/>
                </a:cubicBezTo>
                <a:lnTo>
                  <a:pt x="11517476" y="352080"/>
                </a:lnTo>
                <a:cubicBezTo>
                  <a:pt x="11504096" y="365460"/>
                  <a:pt x="11487376" y="382181"/>
                  <a:pt x="11467308" y="402245"/>
                </a:cubicBezTo>
                <a:cubicBezTo>
                  <a:pt x="11447244" y="422309"/>
                  <a:pt x="11433868" y="432342"/>
                  <a:pt x="11427180" y="432342"/>
                </a:cubicBezTo>
                <a:cubicBezTo>
                  <a:pt x="11420492" y="432342"/>
                  <a:pt x="11417148" y="425655"/>
                  <a:pt x="11417148" y="412278"/>
                </a:cubicBezTo>
                <a:cubicBezTo>
                  <a:pt x="11430524" y="398901"/>
                  <a:pt x="11433868" y="392211"/>
                  <a:pt x="11427180" y="392211"/>
                </a:cubicBezTo>
                <a:cubicBezTo>
                  <a:pt x="11420492" y="392211"/>
                  <a:pt x="11413800" y="395558"/>
                  <a:pt x="11407116" y="402245"/>
                </a:cubicBezTo>
                <a:cubicBezTo>
                  <a:pt x="11400428" y="408932"/>
                  <a:pt x="11390396" y="412278"/>
                  <a:pt x="11377016" y="412278"/>
                </a:cubicBezTo>
                <a:lnTo>
                  <a:pt x="11316820" y="492538"/>
                </a:lnTo>
                <a:cubicBezTo>
                  <a:pt x="11303444" y="492538"/>
                  <a:pt x="11290068" y="489194"/>
                  <a:pt x="11276692" y="482507"/>
                </a:cubicBezTo>
                <a:cubicBezTo>
                  <a:pt x="11263312" y="475817"/>
                  <a:pt x="11249936" y="475817"/>
                  <a:pt x="11236560" y="482507"/>
                </a:cubicBezTo>
                <a:cubicBezTo>
                  <a:pt x="11223184" y="489194"/>
                  <a:pt x="11216496" y="495884"/>
                  <a:pt x="11216496" y="502571"/>
                </a:cubicBezTo>
                <a:cubicBezTo>
                  <a:pt x="11216496" y="509258"/>
                  <a:pt x="11223184" y="519292"/>
                  <a:pt x="11236560" y="532669"/>
                </a:cubicBezTo>
                <a:lnTo>
                  <a:pt x="11256624" y="512605"/>
                </a:lnTo>
                <a:cubicBezTo>
                  <a:pt x="11256624" y="512605"/>
                  <a:pt x="11263312" y="512605"/>
                  <a:pt x="11276692" y="512605"/>
                </a:cubicBezTo>
                <a:cubicBezTo>
                  <a:pt x="11290068" y="525982"/>
                  <a:pt x="11310132" y="525982"/>
                  <a:pt x="11336884" y="512605"/>
                </a:cubicBezTo>
                <a:cubicBezTo>
                  <a:pt x="11350264" y="499228"/>
                  <a:pt x="11356952" y="492538"/>
                  <a:pt x="11356952" y="492538"/>
                </a:cubicBezTo>
                <a:cubicBezTo>
                  <a:pt x="11356952" y="492538"/>
                  <a:pt x="11356952" y="499228"/>
                  <a:pt x="11356952" y="512605"/>
                </a:cubicBezTo>
                <a:cubicBezTo>
                  <a:pt x="11343572" y="512605"/>
                  <a:pt x="11326852" y="525982"/>
                  <a:pt x="11306788" y="552736"/>
                </a:cubicBezTo>
                <a:cubicBezTo>
                  <a:pt x="11286724" y="579487"/>
                  <a:pt x="11273344" y="589521"/>
                  <a:pt x="11266656" y="582833"/>
                </a:cubicBezTo>
                <a:cubicBezTo>
                  <a:pt x="11259972" y="576144"/>
                  <a:pt x="11243248" y="582833"/>
                  <a:pt x="11216496" y="602898"/>
                </a:cubicBezTo>
                <a:cubicBezTo>
                  <a:pt x="11189740" y="622962"/>
                  <a:pt x="11176364" y="639685"/>
                  <a:pt x="11176364" y="653062"/>
                </a:cubicBezTo>
                <a:cubicBezTo>
                  <a:pt x="11176364" y="666439"/>
                  <a:pt x="11189740" y="659749"/>
                  <a:pt x="11216496" y="632995"/>
                </a:cubicBezTo>
                <a:cubicBezTo>
                  <a:pt x="11229872" y="619618"/>
                  <a:pt x="11239904" y="609585"/>
                  <a:pt x="11246592" y="602898"/>
                </a:cubicBezTo>
                <a:cubicBezTo>
                  <a:pt x="11253280" y="596210"/>
                  <a:pt x="11256624" y="592864"/>
                  <a:pt x="11256624" y="592864"/>
                </a:cubicBezTo>
                <a:cubicBezTo>
                  <a:pt x="11270000" y="606241"/>
                  <a:pt x="11176364" y="706568"/>
                  <a:pt x="10975712" y="893843"/>
                </a:cubicBezTo>
                <a:cubicBezTo>
                  <a:pt x="10935580" y="933974"/>
                  <a:pt x="10922204" y="967418"/>
                  <a:pt x="10935580" y="994170"/>
                </a:cubicBezTo>
                <a:lnTo>
                  <a:pt x="10956700" y="992058"/>
                </a:lnTo>
                <a:lnTo>
                  <a:pt x="10975712" y="954041"/>
                </a:lnTo>
                <a:lnTo>
                  <a:pt x="10995776" y="933974"/>
                </a:lnTo>
                <a:cubicBezTo>
                  <a:pt x="11009152" y="920597"/>
                  <a:pt x="11015844" y="913910"/>
                  <a:pt x="11015844" y="913910"/>
                </a:cubicBezTo>
                <a:cubicBezTo>
                  <a:pt x="11015844" y="873779"/>
                  <a:pt x="11116168" y="766766"/>
                  <a:pt x="11316820" y="592864"/>
                </a:cubicBezTo>
                <a:cubicBezTo>
                  <a:pt x="11343572" y="566113"/>
                  <a:pt x="11360296" y="546046"/>
                  <a:pt x="11366984" y="532669"/>
                </a:cubicBezTo>
                <a:lnTo>
                  <a:pt x="11368988" y="520629"/>
                </a:lnTo>
                <a:lnTo>
                  <a:pt x="11377016" y="522635"/>
                </a:lnTo>
                <a:cubicBezTo>
                  <a:pt x="11383704" y="522638"/>
                  <a:pt x="11390396" y="519292"/>
                  <a:pt x="11397080" y="512605"/>
                </a:cubicBezTo>
                <a:lnTo>
                  <a:pt x="11437212" y="472474"/>
                </a:lnTo>
                <a:cubicBezTo>
                  <a:pt x="11437212" y="472474"/>
                  <a:pt x="11440556" y="469130"/>
                  <a:pt x="11447244" y="462440"/>
                </a:cubicBezTo>
                <a:cubicBezTo>
                  <a:pt x="11453932" y="455753"/>
                  <a:pt x="11460624" y="449063"/>
                  <a:pt x="11467308" y="442376"/>
                </a:cubicBezTo>
                <a:cubicBezTo>
                  <a:pt x="11474000" y="435686"/>
                  <a:pt x="11484032" y="432342"/>
                  <a:pt x="11497408" y="432342"/>
                </a:cubicBezTo>
                <a:lnTo>
                  <a:pt x="11497408" y="452409"/>
                </a:lnTo>
                <a:cubicBezTo>
                  <a:pt x="11484032" y="465786"/>
                  <a:pt x="11484032" y="475817"/>
                  <a:pt x="11497408" y="482507"/>
                </a:cubicBezTo>
                <a:cubicBezTo>
                  <a:pt x="11510784" y="489194"/>
                  <a:pt x="11530852" y="485851"/>
                  <a:pt x="11557604" y="472474"/>
                </a:cubicBezTo>
                <a:cubicBezTo>
                  <a:pt x="11584356" y="459097"/>
                  <a:pt x="11597736" y="449063"/>
                  <a:pt x="11597736" y="442376"/>
                </a:cubicBezTo>
                <a:cubicBezTo>
                  <a:pt x="11597736" y="435686"/>
                  <a:pt x="11601080" y="432342"/>
                  <a:pt x="11607768" y="432342"/>
                </a:cubicBezTo>
                <a:cubicBezTo>
                  <a:pt x="11614456" y="432342"/>
                  <a:pt x="11627832" y="425655"/>
                  <a:pt x="11647900" y="412278"/>
                </a:cubicBezTo>
                <a:cubicBezTo>
                  <a:pt x="11667964" y="398901"/>
                  <a:pt x="11677996" y="385524"/>
                  <a:pt x="11677996" y="372147"/>
                </a:cubicBezTo>
                <a:lnTo>
                  <a:pt x="11677996" y="352080"/>
                </a:lnTo>
                <a:cubicBezTo>
                  <a:pt x="11691372" y="352080"/>
                  <a:pt x="11698060" y="358770"/>
                  <a:pt x="11698060" y="372147"/>
                </a:cubicBezTo>
                <a:cubicBezTo>
                  <a:pt x="11711436" y="372147"/>
                  <a:pt x="11718124" y="372147"/>
                  <a:pt x="11718124" y="372147"/>
                </a:cubicBezTo>
                <a:cubicBezTo>
                  <a:pt x="11704752" y="332016"/>
                  <a:pt x="11711436" y="325329"/>
                  <a:pt x="11738192" y="352080"/>
                </a:cubicBezTo>
                <a:cubicBezTo>
                  <a:pt x="11751568" y="365460"/>
                  <a:pt x="11758256" y="378834"/>
                  <a:pt x="11758256" y="392211"/>
                </a:cubicBezTo>
                <a:lnTo>
                  <a:pt x="11778324" y="392211"/>
                </a:lnTo>
                <a:cubicBezTo>
                  <a:pt x="11788356" y="378834"/>
                  <a:pt x="11796298" y="366711"/>
                  <a:pt x="11802150" y="355843"/>
                </a:cubicBezTo>
                <a:lnTo>
                  <a:pt x="11806666" y="344301"/>
                </a:lnTo>
                <a:lnTo>
                  <a:pt x="11806666" y="9373044"/>
                </a:lnTo>
                <a:lnTo>
                  <a:pt x="11800896" y="9368922"/>
                </a:lnTo>
                <a:cubicBezTo>
                  <a:pt x="11795878" y="9367250"/>
                  <a:pt x="11791698" y="9368086"/>
                  <a:pt x="11788352" y="9371431"/>
                </a:cubicBezTo>
                <a:cubicBezTo>
                  <a:pt x="11781668" y="9378118"/>
                  <a:pt x="11785008" y="9394841"/>
                  <a:pt x="11798388" y="9421593"/>
                </a:cubicBezTo>
                <a:lnTo>
                  <a:pt x="11806666" y="9431251"/>
                </a:lnTo>
                <a:lnTo>
                  <a:pt x="11806666" y="9483918"/>
                </a:lnTo>
                <a:lnTo>
                  <a:pt x="11798388" y="9501855"/>
                </a:lnTo>
                <a:cubicBezTo>
                  <a:pt x="11785008" y="9528609"/>
                  <a:pt x="11771636" y="9555360"/>
                  <a:pt x="11758256" y="9582114"/>
                </a:cubicBezTo>
                <a:lnTo>
                  <a:pt x="11758256" y="9602181"/>
                </a:lnTo>
                <a:lnTo>
                  <a:pt x="11806666" y="9553772"/>
                </a:lnTo>
                <a:lnTo>
                  <a:pt x="11806666" y="9582114"/>
                </a:lnTo>
                <a:lnTo>
                  <a:pt x="11798388" y="9582114"/>
                </a:lnTo>
                <a:cubicBezTo>
                  <a:pt x="11785008" y="9582114"/>
                  <a:pt x="11781668" y="9585458"/>
                  <a:pt x="11788352" y="9592148"/>
                </a:cubicBezTo>
                <a:cubicBezTo>
                  <a:pt x="11795044" y="9598838"/>
                  <a:pt x="11785008" y="9615558"/>
                  <a:pt x="11758256" y="9642312"/>
                </a:cubicBezTo>
                <a:lnTo>
                  <a:pt x="11738192" y="9662377"/>
                </a:lnTo>
                <a:lnTo>
                  <a:pt x="11718124" y="9642312"/>
                </a:lnTo>
                <a:lnTo>
                  <a:pt x="11698060" y="9642312"/>
                </a:lnTo>
                <a:lnTo>
                  <a:pt x="11657932" y="9642312"/>
                </a:lnTo>
                <a:cubicBezTo>
                  <a:pt x="11657932" y="9655687"/>
                  <a:pt x="11657932" y="9672410"/>
                  <a:pt x="11657932" y="9692474"/>
                </a:cubicBezTo>
                <a:cubicBezTo>
                  <a:pt x="11657932" y="9712538"/>
                  <a:pt x="11657932" y="9729262"/>
                  <a:pt x="11657932" y="9742639"/>
                </a:cubicBezTo>
                <a:cubicBezTo>
                  <a:pt x="11657932" y="9756013"/>
                  <a:pt x="11654584" y="9766047"/>
                  <a:pt x="11647900" y="9772736"/>
                </a:cubicBezTo>
                <a:cubicBezTo>
                  <a:pt x="11641208" y="9779424"/>
                  <a:pt x="11637864" y="9782767"/>
                  <a:pt x="11637864" y="9782767"/>
                </a:cubicBezTo>
                <a:cubicBezTo>
                  <a:pt x="11624488" y="9782767"/>
                  <a:pt x="11617800" y="9789457"/>
                  <a:pt x="11617800" y="9802834"/>
                </a:cubicBezTo>
                <a:cubicBezTo>
                  <a:pt x="11631176" y="9802834"/>
                  <a:pt x="11631176" y="9809521"/>
                  <a:pt x="11617800" y="9822898"/>
                </a:cubicBezTo>
                <a:cubicBezTo>
                  <a:pt x="11604424" y="9822898"/>
                  <a:pt x="11597736" y="9816211"/>
                  <a:pt x="11597736" y="9802834"/>
                </a:cubicBezTo>
                <a:cubicBezTo>
                  <a:pt x="11597736" y="9789457"/>
                  <a:pt x="11594392" y="9786111"/>
                  <a:pt x="11587704" y="9792801"/>
                </a:cubicBezTo>
                <a:cubicBezTo>
                  <a:pt x="11581012" y="9799491"/>
                  <a:pt x="11570984" y="9816211"/>
                  <a:pt x="11557604" y="9842965"/>
                </a:cubicBezTo>
                <a:cubicBezTo>
                  <a:pt x="11544224" y="9869719"/>
                  <a:pt x="11537540" y="9883094"/>
                  <a:pt x="11537540" y="9883094"/>
                </a:cubicBezTo>
                <a:cubicBezTo>
                  <a:pt x="11537540" y="9909850"/>
                  <a:pt x="11524160" y="9916538"/>
                  <a:pt x="11497408" y="9903160"/>
                </a:cubicBezTo>
                <a:cubicBezTo>
                  <a:pt x="11497408" y="9889783"/>
                  <a:pt x="11500752" y="9879750"/>
                  <a:pt x="11507440" y="9873063"/>
                </a:cubicBezTo>
                <a:cubicBezTo>
                  <a:pt x="11514128" y="9866373"/>
                  <a:pt x="11517476" y="9856340"/>
                  <a:pt x="11517476" y="9842965"/>
                </a:cubicBezTo>
                <a:cubicBezTo>
                  <a:pt x="11517476" y="9829588"/>
                  <a:pt x="11510784" y="9822898"/>
                  <a:pt x="11497408" y="9822898"/>
                </a:cubicBezTo>
                <a:cubicBezTo>
                  <a:pt x="11497408" y="9822898"/>
                  <a:pt x="11494064" y="9822898"/>
                  <a:pt x="11487376" y="9822898"/>
                </a:cubicBezTo>
                <a:cubicBezTo>
                  <a:pt x="11480688" y="9822898"/>
                  <a:pt x="11477344" y="9826242"/>
                  <a:pt x="11477344" y="9832932"/>
                </a:cubicBezTo>
                <a:cubicBezTo>
                  <a:pt x="11477344" y="9839622"/>
                  <a:pt x="11470652" y="9842965"/>
                  <a:pt x="11457276" y="9842965"/>
                </a:cubicBezTo>
                <a:lnTo>
                  <a:pt x="11417148" y="9923225"/>
                </a:lnTo>
                <a:cubicBezTo>
                  <a:pt x="11430524" y="9963356"/>
                  <a:pt x="11403772" y="9990110"/>
                  <a:pt x="11336884" y="10003487"/>
                </a:cubicBezTo>
                <a:cubicBezTo>
                  <a:pt x="11310132" y="10016864"/>
                  <a:pt x="11290068" y="10030241"/>
                  <a:pt x="11276692" y="10043618"/>
                </a:cubicBezTo>
                <a:cubicBezTo>
                  <a:pt x="11276692" y="10016864"/>
                  <a:pt x="11263312" y="10003487"/>
                  <a:pt x="11236560" y="10003487"/>
                </a:cubicBezTo>
                <a:cubicBezTo>
                  <a:pt x="11196428" y="10003487"/>
                  <a:pt x="11183052" y="10023551"/>
                  <a:pt x="11196428" y="10063682"/>
                </a:cubicBezTo>
                <a:lnTo>
                  <a:pt x="11176364" y="10083749"/>
                </a:lnTo>
                <a:cubicBezTo>
                  <a:pt x="11176364" y="10070372"/>
                  <a:pt x="11173016" y="10063682"/>
                  <a:pt x="11166332" y="10063682"/>
                </a:cubicBezTo>
                <a:cubicBezTo>
                  <a:pt x="11159644" y="10063682"/>
                  <a:pt x="11152952" y="10073716"/>
                  <a:pt x="11146268" y="10093780"/>
                </a:cubicBezTo>
                <a:cubicBezTo>
                  <a:pt x="11139576" y="10113847"/>
                  <a:pt x="11142920" y="10130567"/>
                  <a:pt x="11156296" y="10143944"/>
                </a:cubicBezTo>
                <a:lnTo>
                  <a:pt x="11136232" y="10143944"/>
                </a:lnTo>
                <a:lnTo>
                  <a:pt x="11116168" y="10164009"/>
                </a:lnTo>
                <a:lnTo>
                  <a:pt x="11076036" y="10244271"/>
                </a:lnTo>
                <a:cubicBezTo>
                  <a:pt x="11062660" y="10257648"/>
                  <a:pt x="11052628" y="10271025"/>
                  <a:pt x="11045940" y="10284402"/>
                </a:cubicBezTo>
                <a:lnTo>
                  <a:pt x="11045436" y="10285413"/>
                </a:lnTo>
                <a:lnTo>
                  <a:pt x="10895788" y="10285413"/>
                </a:lnTo>
                <a:lnTo>
                  <a:pt x="10895448" y="10284402"/>
                </a:lnTo>
                <a:lnTo>
                  <a:pt x="10975712" y="10224204"/>
                </a:lnTo>
                <a:cubicBezTo>
                  <a:pt x="10975712" y="10224204"/>
                  <a:pt x="10972364" y="10220860"/>
                  <a:pt x="10965680" y="10214173"/>
                </a:cubicBezTo>
                <a:cubicBezTo>
                  <a:pt x="10958992" y="10207483"/>
                  <a:pt x="10955644" y="10204140"/>
                  <a:pt x="10955644" y="10204140"/>
                </a:cubicBezTo>
                <a:cubicBezTo>
                  <a:pt x="10969020" y="10164009"/>
                  <a:pt x="10955644" y="10143944"/>
                  <a:pt x="10915512" y="10143944"/>
                </a:cubicBezTo>
                <a:cubicBezTo>
                  <a:pt x="10902136" y="10143944"/>
                  <a:pt x="10895448" y="10140601"/>
                  <a:pt x="10895448" y="10133911"/>
                </a:cubicBezTo>
                <a:cubicBezTo>
                  <a:pt x="10895448" y="10127221"/>
                  <a:pt x="10888764" y="10123877"/>
                  <a:pt x="10875384" y="10123877"/>
                </a:cubicBezTo>
                <a:cubicBezTo>
                  <a:pt x="10848632" y="10110503"/>
                  <a:pt x="10815188" y="10117190"/>
                  <a:pt x="10775060" y="10143944"/>
                </a:cubicBezTo>
                <a:lnTo>
                  <a:pt x="10754992" y="10164009"/>
                </a:lnTo>
                <a:cubicBezTo>
                  <a:pt x="10754992" y="10150631"/>
                  <a:pt x="10754992" y="10140601"/>
                  <a:pt x="10754992" y="10133911"/>
                </a:cubicBezTo>
                <a:cubicBezTo>
                  <a:pt x="10754992" y="10127221"/>
                  <a:pt x="10754992" y="10123877"/>
                  <a:pt x="10754992" y="10123877"/>
                </a:cubicBezTo>
                <a:cubicBezTo>
                  <a:pt x="10754992" y="10097123"/>
                  <a:pt x="10754992" y="10083749"/>
                  <a:pt x="10754992" y="10083749"/>
                </a:cubicBezTo>
                <a:cubicBezTo>
                  <a:pt x="10768368" y="10083749"/>
                  <a:pt x="10775060" y="10083749"/>
                  <a:pt x="10775060" y="10083749"/>
                </a:cubicBezTo>
                <a:cubicBezTo>
                  <a:pt x="10775060" y="10083749"/>
                  <a:pt x="10775060" y="10077059"/>
                  <a:pt x="10775060" y="10063682"/>
                </a:cubicBezTo>
                <a:cubicBezTo>
                  <a:pt x="10775060" y="10050305"/>
                  <a:pt x="10778404" y="10040274"/>
                  <a:pt x="10785088" y="10033585"/>
                </a:cubicBezTo>
                <a:cubicBezTo>
                  <a:pt x="10791780" y="10026895"/>
                  <a:pt x="10801812" y="10023551"/>
                  <a:pt x="10815188" y="10023551"/>
                </a:cubicBezTo>
                <a:cubicBezTo>
                  <a:pt x="10855320" y="10023551"/>
                  <a:pt x="10868696" y="10036928"/>
                  <a:pt x="10855320" y="10063682"/>
                </a:cubicBezTo>
                <a:cubicBezTo>
                  <a:pt x="10855320" y="10077059"/>
                  <a:pt x="10862008" y="10080403"/>
                  <a:pt x="10875384" y="10073716"/>
                </a:cubicBezTo>
                <a:cubicBezTo>
                  <a:pt x="10888764" y="10067028"/>
                  <a:pt x="10895448" y="10077059"/>
                  <a:pt x="10895448" y="10103813"/>
                </a:cubicBezTo>
                <a:lnTo>
                  <a:pt x="10915512" y="10103813"/>
                </a:lnTo>
                <a:cubicBezTo>
                  <a:pt x="10915512" y="10090436"/>
                  <a:pt x="10908828" y="10077059"/>
                  <a:pt x="10895448" y="10063682"/>
                </a:cubicBezTo>
                <a:lnTo>
                  <a:pt x="10895448" y="9983420"/>
                </a:lnTo>
                <a:cubicBezTo>
                  <a:pt x="10895448" y="9983420"/>
                  <a:pt x="10895448" y="9976733"/>
                  <a:pt x="10895448" y="9963356"/>
                </a:cubicBezTo>
                <a:cubicBezTo>
                  <a:pt x="10895448" y="9949979"/>
                  <a:pt x="10902136" y="9943292"/>
                  <a:pt x="10915512" y="9943292"/>
                </a:cubicBezTo>
                <a:lnTo>
                  <a:pt x="10915512" y="9963356"/>
                </a:lnTo>
                <a:lnTo>
                  <a:pt x="10935580" y="9983420"/>
                </a:lnTo>
                <a:cubicBezTo>
                  <a:pt x="10935580" y="9970046"/>
                  <a:pt x="10942268" y="9963356"/>
                  <a:pt x="10955644" y="9963356"/>
                </a:cubicBezTo>
                <a:cubicBezTo>
                  <a:pt x="10969020" y="9949979"/>
                  <a:pt x="10975712" y="9943292"/>
                  <a:pt x="10975712" y="9943292"/>
                </a:cubicBezTo>
                <a:lnTo>
                  <a:pt x="10955644" y="9943292"/>
                </a:lnTo>
                <a:cubicBezTo>
                  <a:pt x="10955644" y="9943292"/>
                  <a:pt x="10942268" y="9936602"/>
                  <a:pt x="10915512" y="9923225"/>
                </a:cubicBezTo>
                <a:cubicBezTo>
                  <a:pt x="10915512" y="9923225"/>
                  <a:pt x="10912168" y="9919881"/>
                  <a:pt x="10905484" y="9913194"/>
                </a:cubicBezTo>
                <a:cubicBezTo>
                  <a:pt x="10898792" y="9906504"/>
                  <a:pt x="10895448" y="9909850"/>
                  <a:pt x="10895448" y="9923225"/>
                </a:cubicBezTo>
                <a:cubicBezTo>
                  <a:pt x="10882072" y="9923225"/>
                  <a:pt x="10868696" y="9923225"/>
                  <a:pt x="10855320" y="9923225"/>
                </a:cubicBezTo>
                <a:cubicBezTo>
                  <a:pt x="10841940" y="9923225"/>
                  <a:pt x="10831912" y="9926568"/>
                  <a:pt x="10825220" y="9933258"/>
                </a:cubicBezTo>
                <a:cubicBezTo>
                  <a:pt x="10818532" y="9939948"/>
                  <a:pt x="10821876" y="9949979"/>
                  <a:pt x="10835256" y="9963356"/>
                </a:cubicBezTo>
                <a:cubicBezTo>
                  <a:pt x="10835256" y="9963356"/>
                  <a:pt x="10831912" y="9966699"/>
                  <a:pt x="10825220" y="9973389"/>
                </a:cubicBezTo>
                <a:cubicBezTo>
                  <a:pt x="10818532" y="9980076"/>
                  <a:pt x="10815188" y="9983420"/>
                  <a:pt x="10815188" y="9983420"/>
                </a:cubicBezTo>
                <a:cubicBezTo>
                  <a:pt x="10815188" y="9983420"/>
                  <a:pt x="10815188" y="9970046"/>
                  <a:pt x="10815188" y="9943292"/>
                </a:cubicBezTo>
                <a:lnTo>
                  <a:pt x="10815188" y="9903160"/>
                </a:lnTo>
                <a:lnTo>
                  <a:pt x="10795124" y="9883094"/>
                </a:lnTo>
                <a:cubicBezTo>
                  <a:pt x="10781744" y="9869719"/>
                  <a:pt x="10771712" y="9863029"/>
                  <a:pt x="10765024" y="9863029"/>
                </a:cubicBezTo>
                <a:cubicBezTo>
                  <a:pt x="10758340" y="9863029"/>
                  <a:pt x="10754992" y="9863029"/>
                  <a:pt x="10754992" y="9863029"/>
                </a:cubicBezTo>
                <a:cubicBezTo>
                  <a:pt x="10741616" y="9876406"/>
                  <a:pt x="10734928" y="9876406"/>
                  <a:pt x="10734928" y="9863029"/>
                </a:cubicBezTo>
                <a:cubicBezTo>
                  <a:pt x="10734928" y="9849652"/>
                  <a:pt x="10734928" y="9842965"/>
                  <a:pt x="10734928" y="9842965"/>
                </a:cubicBezTo>
                <a:lnTo>
                  <a:pt x="10734928" y="9782767"/>
                </a:lnTo>
                <a:lnTo>
                  <a:pt x="10795124" y="9742639"/>
                </a:lnTo>
                <a:cubicBezTo>
                  <a:pt x="10808500" y="9742639"/>
                  <a:pt x="10821876" y="9735949"/>
                  <a:pt x="10835256" y="9722572"/>
                </a:cubicBezTo>
                <a:cubicBezTo>
                  <a:pt x="10835256" y="9709195"/>
                  <a:pt x="10841940" y="9695818"/>
                  <a:pt x="10855320" y="9682441"/>
                </a:cubicBezTo>
                <a:cubicBezTo>
                  <a:pt x="10868696" y="9669067"/>
                  <a:pt x="10882072" y="9655687"/>
                  <a:pt x="10895448" y="9642312"/>
                </a:cubicBezTo>
                <a:cubicBezTo>
                  <a:pt x="10908828" y="9628935"/>
                  <a:pt x="10918860" y="9615558"/>
                  <a:pt x="10925548" y="9602181"/>
                </a:cubicBezTo>
                <a:cubicBezTo>
                  <a:pt x="10932236" y="9588804"/>
                  <a:pt x="10942268" y="9575427"/>
                  <a:pt x="10955644" y="9562050"/>
                </a:cubicBezTo>
                <a:lnTo>
                  <a:pt x="10975712" y="9562050"/>
                </a:lnTo>
                <a:cubicBezTo>
                  <a:pt x="10975712" y="9575427"/>
                  <a:pt x="10979056" y="9582114"/>
                  <a:pt x="10985744" y="9582114"/>
                </a:cubicBezTo>
                <a:cubicBezTo>
                  <a:pt x="10992432" y="9582114"/>
                  <a:pt x="10995776" y="9582114"/>
                  <a:pt x="10995776" y="9582114"/>
                </a:cubicBezTo>
                <a:lnTo>
                  <a:pt x="11035908" y="9582114"/>
                </a:lnTo>
                <a:cubicBezTo>
                  <a:pt x="11035908" y="9568740"/>
                  <a:pt x="11042592" y="9562050"/>
                  <a:pt x="11055972" y="9562050"/>
                </a:cubicBezTo>
                <a:cubicBezTo>
                  <a:pt x="11042592" y="9548673"/>
                  <a:pt x="11029220" y="9541986"/>
                  <a:pt x="11015844" y="9541986"/>
                </a:cubicBezTo>
                <a:cubicBezTo>
                  <a:pt x="11015844" y="9541986"/>
                  <a:pt x="11012496" y="9541986"/>
                  <a:pt x="11005808" y="9541986"/>
                </a:cubicBezTo>
                <a:cubicBezTo>
                  <a:pt x="10999120" y="9541986"/>
                  <a:pt x="10995776" y="9535296"/>
                  <a:pt x="10995776" y="9521919"/>
                </a:cubicBezTo>
                <a:cubicBezTo>
                  <a:pt x="10995776" y="9495168"/>
                  <a:pt x="10989088" y="9488478"/>
                  <a:pt x="10975712" y="9501855"/>
                </a:cubicBezTo>
                <a:lnTo>
                  <a:pt x="10955644" y="9461724"/>
                </a:lnTo>
                <a:lnTo>
                  <a:pt x="10975712" y="9441660"/>
                </a:lnTo>
                <a:cubicBezTo>
                  <a:pt x="10989088" y="9428283"/>
                  <a:pt x="10999120" y="9421593"/>
                  <a:pt x="11005808" y="9421593"/>
                </a:cubicBezTo>
                <a:cubicBezTo>
                  <a:pt x="11012496" y="9421593"/>
                  <a:pt x="11032564" y="9404872"/>
                  <a:pt x="11066004" y="9371431"/>
                </a:cubicBezTo>
                <a:cubicBezTo>
                  <a:pt x="11099444" y="9337987"/>
                  <a:pt x="11116168" y="9317923"/>
                  <a:pt x="11116168" y="9311233"/>
                </a:cubicBezTo>
                <a:cubicBezTo>
                  <a:pt x="11116168" y="9304546"/>
                  <a:pt x="11112824" y="9304546"/>
                  <a:pt x="11106136" y="9311233"/>
                </a:cubicBezTo>
                <a:cubicBezTo>
                  <a:pt x="11099444" y="9317923"/>
                  <a:pt x="11089416" y="9327956"/>
                  <a:pt x="11076036" y="9341331"/>
                </a:cubicBezTo>
                <a:cubicBezTo>
                  <a:pt x="11062660" y="9354708"/>
                  <a:pt x="11052628" y="9364741"/>
                  <a:pt x="11045940" y="9371431"/>
                </a:cubicBezTo>
                <a:cubicBezTo>
                  <a:pt x="11039252" y="9378118"/>
                  <a:pt x="11035908" y="9381462"/>
                  <a:pt x="11035908" y="9381462"/>
                </a:cubicBezTo>
                <a:lnTo>
                  <a:pt x="10915512" y="9481788"/>
                </a:lnTo>
                <a:cubicBezTo>
                  <a:pt x="10915512" y="9495168"/>
                  <a:pt x="10908828" y="9508542"/>
                  <a:pt x="10895448" y="9521919"/>
                </a:cubicBezTo>
                <a:cubicBezTo>
                  <a:pt x="10882072" y="9535296"/>
                  <a:pt x="10878728" y="9541986"/>
                  <a:pt x="10885416" y="9541986"/>
                </a:cubicBezTo>
                <a:cubicBezTo>
                  <a:pt x="10892104" y="9541986"/>
                  <a:pt x="10902136" y="9541986"/>
                  <a:pt x="10915512" y="9541986"/>
                </a:cubicBezTo>
                <a:lnTo>
                  <a:pt x="10895448" y="9582114"/>
                </a:lnTo>
                <a:lnTo>
                  <a:pt x="10895448" y="9602181"/>
                </a:lnTo>
                <a:cubicBezTo>
                  <a:pt x="10828564" y="9642312"/>
                  <a:pt x="10768368" y="9702508"/>
                  <a:pt x="10714860" y="9782767"/>
                </a:cubicBezTo>
                <a:lnTo>
                  <a:pt x="10694796" y="9762703"/>
                </a:lnTo>
                <a:lnTo>
                  <a:pt x="10714860" y="9742639"/>
                </a:lnTo>
                <a:cubicBezTo>
                  <a:pt x="10714860" y="9742639"/>
                  <a:pt x="10721552" y="9742639"/>
                  <a:pt x="10734928" y="9742639"/>
                </a:cubicBezTo>
                <a:lnTo>
                  <a:pt x="10734928" y="9702508"/>
                </a:lnTo>
                <a:lnTo>
                  <a:pt x="10694796" y="9662377"/>
                </a:lnTo>
                <a:lnTo>
                  <a:pt x="10674732" y="9662377"/>
                </a:lnTo>
                <a:lnTo>
                  <a:pt x="10674732" y="9702508"/>
                </a:lnTo>
                <a:cubicBezTo>
                  <a:pt x="10688108" y="9689131"/>
                  <a:pt x="10698140" y="9689131"/>
                  <a:pt x="10704828" y="9702508"/>
                </a:cubicBezTo>
                <a:cubicBezTo>
                  <a:pt x="10711516" y="9715885"/>
                  <a:pt x="10708172" y="9725918"/>
                  <a:pt x="10694796" y="9732605"/>
                </a:cubicBezTo>
                <a:cubicBezTo>
                  <a:pt x="10681420" y="9739295"/>
                  <a:pt x="10674732" y="9745982"/>
                  <a:pt x="10674732" y="9752670"/>
                </a:cubicBezTo>
                <a:cubicBezTo>
                  <a:pt x="10674732" y="9759359"/>
                  <a:pt x="10668044" y="9769393"/>
                  <a:pt x="10654664" y="9782767"/>
                </a:cubicBezTo>
                <a:cubicBezTo>
                  <a:pt x="10641288" y="9796144"/>
                  <a:pt x="10641288" y="9809521"/>
                  <a:pt x="10654664" y="9822898"/>
                </a:cubicBezTo>
                <a:cubicBezTo>
                  <a:pt x="10641288" y="9822898"/>
                  <a:pt x="10631256" y="9826242"/>
                  <a:pt x="10624568" y="9832932"/>
                </a:cubicBezTo>
                <a:cubicBezTo>
                  <a:pt x="10617880" y="9839622"/>
                  <a:pt x="10607848" y="9846309"/>
                  <a:pt x="10594472" y="9852996"/>
                </a:cubicBezTo>
                <a:cubicBezTo>
                  <a:pt x="10581092" y="9859686"/>
                  <a:pt x="10581092" y="9869719"/>
                  <a:pt x="10594472" y="9883094"/>
                </a:cubicBezTo>
                <a:cubicBezTo>
                  <a:pt x="10607848" y="9883094"/>
                  <a:pt x="10614536" y="9876406"/>
                  <a:pt x="10614536" y="9863029"/>
                </a:cubicBezTo>
                <a:cubicBezTo>
                  <a:pt x="10627912" y="9849652"/>
                  <a:pt x="10637944" y="9846309"/>
                  <a:pt x="10644636" y="9852996"/>
                </a:cubicBezTo>
                <a:cubicBezTo>
                  <a:pt x="10651320" y="9859686"/>
                  <a:pt x="10647980" y="9869719"/>
                  <a:pt x="10634600" y="9883094"/>
                </a:cubicBezTo>
                <a:cubicBezTo>
                  <a:pt x="10621224" y="9883094"/>
                  <a:pt x="10611192" y="9886437"/>
                  <a:pt x="10604504" y="9893127"/>
                </a:cubicBezTo>
                <a:cubicBezTo>
                  <a:pt x="10597812" y="9899817"/>
                  <a:pt x="10581092" y="9903160"/>
                  <a:pt x="10554340" y="9903160"/>
                </a:cubicBezTo>
                <a:lnTo>
                  <a:pt x="10454012" y="9923225"/>
                </a:lnTo>
                <a:cubicBezTo>
                  <a:pt x="10413880" y="9990110"/>
                  <a:pt x="10407196" y="10023551"/>
                  <a:pt x="10433948" y="10023551"/>
                </a:cubicBezTo>
                <a:cubicBezTo>
                  <a:pt x="10420572" y="10036928"/>
                  <a:pt x="10413880" y="10043618"/>
                  <a:pt x="10413880" y="10043618"/>
                </a:cubicBezTo>
                <a:cubicBezTo>
                  <a:pt x="10413880" y="10043618"/>
                  <a:pt x="10407196" y="10036928"/>
                  <a:pt x="10393816" y="10023551"/>
                </a:cubicBezTo>
                <a:lnTo>
                  <a:pt x="10373752" y="10023551"/>
                </a:lnTo>
                <a:cubicBezTo>
                  <a:pt x="10373752" y="10036928"/>
                  <a:pt x="10380440" y="10043618"/>
                  <a:pt x="10393816" y="10043618"/>
                </a:cubicBezTo>
                <a:lnTo>
                  <a:pt x="10373752" y="10063682"/>
                </a:lnTo>
                <a:cubicBezTo>
                  <a:pt x="10373752" y="10050305"/>
                  <a:pt x="10363720" y="10053649"/>
                  <a:pt x="10343652" y="10073716"/>
                </a:cubicBezTo>
                <a:cubicBezTo>
                  <a:pt x="10323588" y="10093780"/>
                  <a:pt x="10313556" y="10110503"/>
                  <a:pt x="10313556" y="10123877"/>
                </a:cubicBezTo>
                <a:cubicBezTo>
                  <a:pt x="10313556" y="10123877"/>
                  <a:pt x="10300180" y="10140601"/>
                  <a:pt x="10273424" y="10174042"/>
                </a:cubicBezTo>
                <a:cubicBezTo>
                  <a:pt x="10246673" y="10207483"/>
                  <a:pt x="10216576" y="10237581"/>
                  <a:pt x="10183132" y="10264335"/>
                </a:cubicBezTo>
                <a:lnTo>
                  <a:pt x="10156785" y="10285413"/>
                </a:lnTo>
                <a:lnTo>
                  <a:pt x="10144402" y="10285413"/>
                </a:lnTo>
                <a:lnTo>
                  <a:pt x="10193165" y="10204140"/>
                </a:lnTo>
                <a:cubicBezTo>
                  <a:pt x="10219919" y="10164009"/>
                  <a:pt x="10226606" y="10143944"/>
                  <a:pt x="10213229" y="10143944"/>
                </a:cubicBezTo>
                <a:cubicBezTo>
                  <a:pt x="10186475" y="10170698"/>
                  <a:pt x="10173098" y="10190763"/>
                  <a:pt x="10173098" y="10204140"/>
                </a:cubicBezTo>
                <a:lnTo>
                  <a:pt x="10132970" y="10224204"/>
                </a:lnTo>
                <a:cubicBezTo>
                  <a:pt x="10132970" y="10210829"/>
                  <a:pt x="10126280" y="10210829"/>
                  <a:pt x="10112903" y="10224204"/>
                </a:cubicBezTo>
                <a:lnTo>
                  <a:pt x="10112903" y="10204140"/>
                </a:lnTo>
                <a:cubicBezTo>
                  <a:pt x="10112903" y="10190763"/>
                  <a:pt x="10116249" y="10180729"/>
                  <a:pt x="10122936" y="10174042"/>
                </a:cubicBezTo>
                <a:cubicBezTo>
                  <a:pt x="10129624" y="10167352"/>
                  <a:pt x="10132970" y="10164009"/>
                  <a:pt x="10132970" y="10164009"/>
                </a:cubicBezTo>
                <a:cubicBezTo>
                  <a:pt x="10132970" y="10164009"/>
                  <a:pt x="10132970" y="10160665"/>
                  <a:pt x="10132970" y="10153975"/>
                </a:cubicBezTo>
                <a:cubicBezTo>
                  <a:pt x="10132970" y="10147288"/>
                  <a:pt x="10126280" y="10150631"/>
                  <a:pt x="10112903" y="10164009"/>
                </a:cubicBezTo>
                <a:cubicBezTo>
                  <a:pt x="10099526" y="10164009"/>
                  <a:pt x="10092839" y="10167352"/>
                  <a:pt x="10092839" y="10174042"/>
                </a:cubicBezTo>
                <a:cubicBezTo>
                  <a:pt x="10092839" y="10180729"/>
                  <a:pt x="10086149" y="10184075"/>
                  <a:pt x="10072772" y="10184075"/>
                </a:cubicBezTo>
                <a:lnTo>
                  <a:pt x="10072772" y="10193481"/>
                </a:lnTo>
                <a:cubicBezTo>
                  <a:pt x="10072772" y="10198914"/>
                  <a:pt x="10072772" y="10205811"/>
                  <a:pt x="10072772" y="10214173"/>
                </a:cubicBezTo>
                <a:cubicBezTo>
                  <a:pt x="10072772" y="10247614"/>
                  <a:pt x="10079462" y="10267678"/>
                  <a:pt x="10092839" y="10274368"/>
                </a:cubicBezTo>
                <a:cubicBezTo>
                  <a:pt x="10106216" y="10281058"/>
                  <a:pt x="10106216" y="10284402"/>
                  <a:pt x="10092839" y="10284402"/>
                </a:cubicBezTo>
                <a:lnTo>
                  <a:pt x="10091552" y="10285413"/>
                </a:lnTo>
                <a:lnTo>
                  <a:pt x="10054927" y="10285413"/>
                </a:lnTo>
                <a:lnTo>
                  <a:pt x="10052708" y="10264335"/>
                </a:lnTo>
                <a:cubicBezTo>
                  <a:pt x="10052708" y="10254302"/>
                  <a:pt x="10041421" y="10261199"/>
                  <a:pt x="10018848" y="10285027"/>
                </a:cubicBezTo>
                <a:lnTo>
                  <a:pt x="10018503" y="10285413"/>
                </a:lnTo>
                <a:lnTo>
                  <a:pt x="9931137" y="10285413"/>
                </a:lnTo>
                <a:lnTo>
                  <a:pt x="9932317" y="10284402"/>
                </a:lnTo>
                <a:lnTo>
                  <a:pt x="9932317" y="10244271"/>
                </a:lnTo>
                <a:cubicBezTo>
                  <a:pt x="9918940" y="10257648"/>
                  <a:pt x="9912250" y="10257648"/>
                  <a:pt x="9912250" y="10244271"/>
                </a:cubicBezTo>
                <a:cubicBezTo>
                  <a:pt x="9912250" y="10244271"/>
                  <a:pt x="9915596" y="10240927"/>
                  <a:pt x="9922284" y="10234237"/>
                </a:cubicBezTo>
                <a:cubicBezTo>
                  <a:pt x="9928971" y="10227547"/>
                  <a:pt x="9932317" y="10224204"/>
                  <a:pt x="9932317" y="10224204"/>
                </a:cubicBezTo>
                <a:cubicBezTo>
                  <a:pt x="9945694" y="10224204"/>
                  <a:pt x="9952381" y="10217517"/>
                  <a:pt x="9952381" y="10204140"/>
                </a:cubicBezTo>
                <a:cubicBezTo>
                  <a:pt x="9952381" y="10190763"/>
                  <a:pt x="9959068" y="10184075"/>
                  <a:pt x="9972445" y="10184075"/>
                </a:cubicBezTo>
                <a:cubicBezTo>
                  <a:pt x="9985822" y="10184075"/>
                  <a:pt x="9999200" y="10177386"/>
                  <a:pt x="10012577" y="10164009"/>
                </a:cubicBezTo>
                <a:lnTo>
                  <a:pt x="10052708" y="10103813"/>
                </a:lnTo>
                <a:cubicBezTo>
                  <a:pt x="10092839" y="10063682"/>
                  <a:pt x="10099526" y="10043618"/>
                  <a:pt x="10072772" y="10043618"/>
                </a:cubicBezTo>
                <a:cubicBezTo>
                  <a:pt x="10072772" y="10043618"/>
                  <a:pt x="10072772" y="10040274"/>
                  <a:pt x="10072772" y="10033585"/>
                </a:cubicBezTo>
                <a:cubicBezTo>
                  <a:pt x="10072772" y="10026895"/>
                  <a:pt x="10072772" y="10016864"/>
                  <a:pt x="10072772" y="10003487"/>
                </a:cubicBezTo>
                <a:cubicBezTo>
                  <a:pt x="10072772" y="9990110"/>
                  <a:pt x="10079462" y="9990110"/>
                  <a:pt x="10092839" y="10003487"/>
                </a:cubicBezTo>
                <a:cubicBezTo>
                  <a:pt x="10106216" y="10016864"/>
                  <a:pt x="10119593" y="10016864"/>
                  <a:pt x="10132970" y="10003487"/>
                </a:cubicBezTo>
                <a:cubicBezTo>
                  <a:pt x="10132970" y="10003487"/>
                  <a:pt x="10136313" y="9996797"/>
                  <a:pt x="10143001" y="9983420"/>
                </a:cubicBezTo>
                <a:cubicBezTo>
                  <a:pt x="10149690" y="9970046"/>
                  <a:pt x="10146347" y="9963356"/>
                  <a:pt x="10132970" y="9963356"/>
                </a:cubicBezTo>
                <a:cubicBezTo>
                  <a:pt x="10132970" y="9936602"/>
                  <a:pt x="10119593" y="9936602"/>
                  <a:pt x="10092839" y="9963356"/>
                </a:cubicBezTo>
                <a:lnTo>
                  <a:pt x="10052708" y="9983420"/>
                </a:lnTo>
                <a:lnTo>
                  <a:pt x="10072772" y="9963356"/>
                </a:lnTo>
                <a:cubicBezTo>
                  <a:pt x="10072772" y="9949979"/>
                  <a:pt x="10072772" y="9943292"/>
                  <a:pt x="10072772" y="9943292"/>
                </a:cubicBezTo>
                <a:cubicBezTo>
                  <a:pt x="10072772" y="9943292"/>
                  <a:pt x="10079462" y="9943292"/>
                  <a:pt x="10092839" y="9943292"/>
                </a:cubicBezTo>
                <a:cubicBezTo>
                  <a:pt x="10092839" y="9943292"/>
                  <a:pt x="10109559" y="9916538"/>
                  <a:pt x="10143001" y="9863029"/>
                </a:cubicBezTo>
                <a:cubicBezTo>
                  <a:pt x="10176445" y="9809521"/>
                  <a:pt x="10199852" y="9782767"/>
                  <a:pt x="10213229" y="9782767"/>
                </a:cubicBezTo>
                <a:lnTo>
                  <a:pt x="10253360" y="9742639"/>
                </a:lnTo>
                <a:cubicBezTo>
                  <a:pt x="10253360" y="9729262"/>
                  <a:pt x="10260048" y="9719228"/>
                  <a:pt x="10273424" y="9712538"/>
                </a:cubicBezTo>
                <a:cubicBezTo>
                  <a:pt x="10286804" y="9705851"/>
                  <a:pt x="10293492" y="9702508"/>
                  <a:pt x="10293492" y="9702508"/>
                </a:cubicBezTo>
                <a:lnTo>
                  <a:pt x="10273424" y="9702508"/>
                </a:lnTo>
                <a:lnTo>
                  <a:pt x="10253360" y="9682441"/>
                </a:lnTo>
                <a:cubicBezTo>
                  <a:pt x="10266737" y="9669067"/>
                  <a:pt x="10280112" y="9662377"/>
                  <a:pt x="10293492" y="9662377"/>
                </a:cubicBezTo>
                <a:cubicBezTo>
                  <a:pt x="10306868" y="9662377"/>
                  <a:pt x="10306868" y="9655687"/>
                  <a:pt x="10293492" y="9642312"/>
                </a:cubicBezTo>
                <a:cubicBezTo>
                  <a:pt x="10293492" y="9628935"/>
                  <a:pt x="10280112" y="9635623"/>
                  <a:pt x="10253360" y="9662377"/>
                </a:cubicBezTo>
                <a:lnTo>
                  <a:pt x="10233296" y="9662377"/>
                </a:lnTo>
                <a:lnTo>
                  <a:pt x="10213229" y="9662377"/>
                </a:lnTo>
                <a:cubicBezTo>
                  <a:pt x="10199852" y="9675754"/>
                  <a:pt x="10196509" y="9685784"/>
                  <a:pt x="10203199" y="9692474"/>
                </a:cubicBezTo>
                <a:cubicBezTo>
                  <a:pt x="10209886" y="9699164"/>
                  <a:pt x="10206542" y="9702508"/>
                  <a:pt x="10193165" y="9702508"/>
                </a:cubicBezTo>
                <a:cubicBezTo>
                  <a:pt x="10179788" y="9702508"/>
                  <a:pt x="10166411" y="9709195"/>
                  <a:pt x="10153034" y="9722572"/>
                </a:cubicBezTo>
                <a:cubicBezTo>
                  <a:pt x="10139657" y="9735949"/>
                  <a:pt x="10132970" y="9749326"/>
                  <a:pt x="10132970" y="9762703"/>
                </a:cubicBezTo>
                <a:cubicBezTo>
                  <a:pt x="10146347" y="9776080"/>
                  <a:pt x="10146347" y="9782767"/>
                  <a:pt x="10132970" y="9782767"/>
                </a:cubicBezTo>
                <a:cubicBezTo>
                  <a:pt x="10092839" y="9769393"/>
                  <a:pt x="10072772" y="9782767"/>
                  <a:pt x="10072772" y="9822898"/>
                </a:cubicBezTo>
                <a:cubicBezTo>
                  <a:pt x="10072772" y="9822898"/>
                  <a:pt x="10066085" y="9832932"/>
                  <a:pt x="10052708" y="9852996"/>
                </a:cubicBezTo>
                <a:cubicBezTo>
                  <a:pt x="10039331" y="9873063"/>
                  <a:pt x="10032643" y="9883094"/>
                  <a:pt x="10032643" y="9883094"/>
                </a:cubicBezTo>
                <a:cubicBezTo>
                  <a:pt x="10032643" y="9883094"/>
                  <a:pt x="10012577" y="9903160"/>
                  <a:pt x="9972445" y="9943292"/>
                </a:cubicBezTo>
                <a:cubicBezTo>
                  <a:pt x="9932317" y="9983420"/>
                  <a:pt x="9912250" y="10010177"/>
                  <a:pt x="9912250" y="10023551"/>
                </a:cubicBezTo>
                <a:cubicBezTo>
                  <a:pt x="9912250" y="10063682"/>
                  <a:pt x="9892186" y="10097123"/>
                  <a:pt x="9852055" y="10123877"/>
                </a:cubicBezTo>
                <a:cubicBezTo>
                  <a:pt x="9838678" y="10123877"/>
                  <a:pt x="9831991" y="10130567"/>
                  <a:pt x="9831991" y="10143944"/>
                </a:cubicBezTo>
                <a:lnTo>
                  <a:pt x="9811924" y="10184075"/>
                </a:lnTo>
                <a:cubicBezTo>
                  <a:pt x="9785170" y="10197450"/>
                  <a:pt x="9771793" y="10210829"/>
                  <a:pt x="9771793" y="10224204"/>
                </a:cubicBezTo>
                <a:cubicBezTo>
                  <a:pt x="9771793" y="10237581"/>
                  <a:pt x="9771793" y="10257648"/>
                  <a:pt x="9771793" y="10284402"/>
                </a:cubicBezTo>
                <a:lnTo>
                  <a:pt x="9771456" y="10285413"/>
                </a:lnTo>
                <a:lnTo>
                  <a:pt x="9711092" y="10285413"/>
                </a:lnTo>
                <a:lnTo>
                  <a:pt x="9711597" y="10284402"/>
                </a:lnTo>
                <a:cubicBezTo>
                  <a:pt x="9711597" y="10284402"/>
                  <a:pt x="9714941" y="10281058"/>
                  <a:pt x="9721631" y="10274368"/>
                </a:cubicBezTo>
                <a:cubicBezTo>
                  <a:pt x="9728318" y="10267678"/>
                  <a:pt x="9731662" y="10264335"/>
                  <a:pt x="9731662" y="10264335"/>
                </a:cubicBezTo>
                <a:cubicBezTo>
                  <a:pt x="9758416" y="10264335"/>
                  <a:pt x="9778483" y="10217517"/>
                  <a:pt x="9791860" y="10123877"/>
                </a:cubicBezTo>
                <a:cubicBezTo>
                  <a:pt x="9791860" y="10097123"/>
                  <a:pt x="9785170" y="10087093"/>
                  <a:pt x="9771793" y="10093780"/>
                </a:cubicBezTo>
                <a:cubicBezTo>
                  <a:pt x="9758416" y="10100470"/>
                  <a:pt x="9751729" y="10110503"/>
                  <a:pt x="9751729" y="10123877"/>
                </a:cubicBezTo>
                <a:cubicBezTo>
                  <a:pt x="9738351" y="10137254"/>
                  <a:pt x="9731662" y="10143944"/>
                  <a:pt x="9731662" y="10143944"/>
                </a:cubicBezTo>
                <a:lnTo>
                  <a:pt x="9731662" y="10103813"/>
                </a:lnTo>
                <a:lnTo>
                  <a:pt x="9711597" y="10103813"/>
                </a:lnTo>
                <a:cubicBezTo>
                  <a:pt x="9698220" y="10117190"/>
                  <a:pt x="9694877" y="10127221"/>
                  <a:pt x="9701564" y="10133911"/>
                </a:cubicBezTo>
                <a:cubicBezTo>
                  <a:pt x="9694877" y="10127221"/>
                  <a:pt x="9684843" y="10130567"/>
                  <a:pt x="9671466" y="10143944"/>
                </a:cubicBezTo>
                <a:cubicBezTo>
                  <a:pt x="9658089" y="10143944"/>
                  <a:pt x="9651402" y="10143944"/>
                  <a:pt x="9651402" y="10143944"/>
                </a:cubicBezTo>
                <a:lnTo>
                  <a:pt x="9611271" y="10143944"/>
                </a:lnTo>
                <a:cubicBezTo>
                  <a:pt x="9597894" y="10157319"/>
                  <a:pt x="9587861" y="10164009"/>
                  <a:pt x="9581173" y="10164009"/>
                </a:cubicBezTo>
                <a:cubicBezTo>
                  <a:pt x="9574484" y="10164009"/>
                  <a:pt x="9557763" y="10177386"/>
                  <a:pt x="9531009" y="10204140"/>
                </a:cubicBezTo>
                <a:lnTo>
                  <a:pt x="9470814" y="10264335"/>
                </a:lnTo>
                <a:lnTo>
                  <a:pt x="9490880" y="10224204"/>
                </a:lnTo>
                <a:cubicBezTo>
                  <a:pt x="9490880" y="10210829"/>
                  <a:pt x="9490880" y="10200796"/>
                  <a:pt x="9490880" y="10194106"/>
                </a:cubicBezTo>
                <a:cubicBezTo>
                  <a:pt x="9490880" y="10187419"/>
                  <a:pt x="9497568" y="10177386"/>
                  <a:pt x="9510945" y="10164009"/>
                </a:cubicBezTo>
                <a:cubicBezTo>
                  <a:pt x="9510945" y="10164009"/>
                  <a:pt x="9510945" y="10160665"/>
                  <a:pt x="9510945" y="10153975"/>
                </a:cubicBezTo>
                <a:cubicBezTo>
                  <a:pt x="9510945" y="10147288"/>
                  <a:pt x="9504257" y="10143944"/>
                  <a:pt x="9490880" y="10143944"/>
                </a:cubicBezTo>
                <a:cubicBezTo>
                  <a:pt x="9490880" y="10143944"/>
                  <a:pt x="9487534" y="10143944"/>
                  <a:pt x="9480847" y="10143944"/>
                </a:cubicBezTo>
                <a:cubicBezTo>
                  <a:pt x="9474157" y="10143944"/>
                  <a:pt x="9470814" y="10150631"/>
                  <a:pt x="9470814" y="10164009"/>
                </a:cubicBezTo>
                <a:cubicBezTo>
                  <a:pt x="9470814" y="10177386"/>
                  <a:pt x="9464126" y="10177386"/>
                  <a:pt x="9450749" y="10164009"/>
                </a:cubicBezTo>
                <a:lnTo>
                  <a:pt x="9430682" y="10184075"/>
                </a:lnTo>
                <a:lnTo>
                  <a:pt x="9430682" y="10224204"/>
                </a:lnTo>
                <a:lnTo>
                  <a:pt x="9410618" y="10204140"/>
                </a:lnTo>
                <a:lnTo>
                  <a:pt x="9410618" y="10184075"/>
                </a:lnTo>
                <a:lnTo>
                  <a:pt x="9390551" y="10164009"/>
                </a:lnTo>
                <a:lnTo>
                  <a:pt x="9410618" y="10164009"/>
                </a:lnTo>
                <a:cubicBezTo>
                  <a:pt x="9410618" y="10164009"/>
                  <a:pt x="9417305" y="10157319"/>
                  <a:pt x="9430682" y="10143944"/>
                </a:cubicBezTo>
                <a:cubicBezTo>
                  <a:pt x="9484191" y="10103813"/>
                  <a:pt x="9517632" y="10090436"/>
                  <a:pt x="9531009" y="10103813"/>
                </a:cubicBezTo>
                <a:cubicBezTo>
                  <a:pt x="9531009" y="10117190"/>
                  <a:pt x="9534355" y="10123877"/>
                  <a:pt x="9541042" y="10123877"/>
                </a:cubicBezTo>
                <a:cubicBezTo>
                  <a:pt x="9547729" y="10123877"/>
                  <a:pt x="9544386" y="10130567"/>
                  <a:pt x="9531009" y="10143944"/>
                </a:cubicBezTo>
                <a:cubicBezTo>
                  <a:pt x="9517632" y="10157319"/>
                  <a:pt x="9517632" y="10164009"/>
                  <a:pt x="9531009" y="10164009"/>
                </a:cubicBezTo>
                <a:cubicBezTo>
                  <a:pt x="9531009" y="10177386"/>
                  <a:pt x="9537699" y="10177386"/>
                  <a:pt x="9551076" y="10164009"/>
                </a:cubicBezTo>
                <a:lnTo>
                  <a:pt x="9551076" y="10143944"/>
                </a:lnTo>
                <a:lnTo>
                  <a:pt x="9591207" y="10103813"/>
                </a:lnTo>
                <a:lnTo>
                  <a:pt x="9631335" y="10043618"/>
                </a:lnTo>
                <a:cubicBezTo>
                  <a:pt x="9631335" y="10043618"/>
                  <a:pt x="9638025" y="10036928"/>
                  <a:pt x="9651402" y="10023551"/>
                </a:cubicBezTo>
                <a:cubicBezTo>
                  <a:pt x="9624648" y="10036928"/>
                  <a:pt x="9617958" y="10030241"/>
                  <a:pt x="9631335" y="10003487"/>
                </a:cubicBezTo>
                <a:cubicBezTo>
                  <a:pt x="9658089" y="9976733"/>
                  <a:pt x="9671466" y="9976733"/>
                  <a:pt x="9671466" y="10003487"/>
                </a:cubicBezTo>
                <a:cubicBezTo>
                  <a:pt x="9671466" y="10003487"/>
                  <a:pt x="9678156" y="10003487"/>
                  <a:pt x="9691533" y="10003487"/>
                </a:cubicBezTo>
                <a:cubicBezTo>
                  <a:pt x="9691533" y="9990110"/>
                  <a:pt x="9691533" y="9983420"/>
                  <a:pt x="9691533" y="9983420"/>
                </a:cubicBezTo>
                <a:cubicBezTo>
                  <a:pt x="9678156" y="9983420"/>
                  <a:pt x="9674813" y="9980076"/>
                  <a:pt x="9681500" y="9973389"/>
                </a:cubicBezTo>
                <a:cubicBezTo>
                  <a:pt x="9688187" y="9966699"/>
                  <a:pt x="9698220" y="9949979"/>
                  <a:pt x="9711597" y="9923225"/>
                </a:cubicBezTo>
                <a:lnTo>
                  <a:pt x="9731662" y="9903160"/>
                </a:lnTo>
                <a:cubicBezTo>
                  <a:pt x="9731662" y="9903160"/>
                  <a:pt x="9721631" y="9909850"/>
                  <a:pt x="9701564" y="9923225"/>
                </a:cubicBezTo>
                <a:cubicBezTo>
                  <a:pt x="9681500" y="9936602"/>
                  <a:pt x="9661433" y="9956669"/>
                  <a:pt x="9641369" y="9983420"/>
                </a:cubicBezTo>
                <a:cubicBezTo>
                  <a:pt x="9621304" y="10010177"/>
                  <a:pt x="9601238" y="10033585"/>
                  <a:pt x="9581173" y="10053649"/>
                </a:cubicBezTo>
                <a:cubicBezTo>
                  <a:pt x="9561106" y="10073716"/>
                  <a:pt x="9551076" y="10083749"/>
                  <a:pt x="9551076" y="10083749"/>
                </a:cubicBezTo>
                <a:cubicBezTo>
                  <a:pt x="9564453" y="10083749"/>
                  <a:pt x="9571140" y="10083749"/>
                  <a:pt x="9571140" y="10083749"/>
                </a:cubicBezTo>
                <a:lnTo>
                  <a:pt x="9571140" y="10103813"/>
                </a:lnTo>
                <a:cubicBezTo>
                  <a:pt x="9557763" y="10117190"/>
                  <a:pt x="9547729" y="10120534"/>
                  <a:pt x="9541042" y="10113847"/>
                </a:cubicBezTo>
                <a:cubicBezTo>
                  <a:pt x="9534355" y="10107157"/>
                  <a:pt x="9534355" y="10100470"/>
                  <a:pt x="9541042" y="10093780"/>
                </a:cubicBezTo>
                <a:cubicBezTo>
                  <a:pt x="9547729" y="10087093"/>
                  <a:pt x="9544386" y="10083749"/>
                  <a:pt x="9531009" y="10083749"/>
                </a:cubicBezTo>
                <a:lnTo>
                  <a:pt x="9531009" y="10043618"/>
                </a:lnTo>
                <a:cubicBezTo>
                  <a:pt x="9544386" y="10056992"/>
                  <a:pt x="9551076" y="10056992"/>
                  <a:pt x="9551076" y="10043618"/>
                </a:cubicBezTo>
                <a:cubicBezTo>
                  <a:pt x="9551076" y="10030241"/>
                  <a:pt x="9551076" y="10023551"/>
                  <a:pt x="9551076" y="10023551"/>
                </a:cubicBezTo>
                <a:cubicBezTo>
                  <a:pt x="9564453" y="10036928"/>
                  <a:pt x="9571140" y="10036928"/>
                  <a:pt x="9571140" y="10023551"/>
                </a:cubicBezTo>
                <a:lnTo>
                  <a:pt x="9551076" y="10003487"/>
                </a:lnTo>
                <a:lnTo>
                  <a:pt x="9531009" y="9983420"/>
                </a:lnTo>
                <a:cubicBezTo>
                  <a:pt x="9531009" y="9970046"/>
                  <a:pt x="9537699" y="9956669"/>
                  <a:pt x="9551076" y="9943292"/>
                </a:cubicBezTo>
                <a:lnTo>
                  <a:pt x="9611271" y="9903160"/>
                </a:lnTo>
                <a:cubicBezTo>
                  <a:pt x="9611271" y="9903160"/>
                  <a:pt x="9601238" y="9903160"/>
                  <a:pt x="9581173" y="9903160"/>
                </a:cubicBezTo>
                <a:cubicBezTo>
                  <a:pt x="9561106" y="9903160"/>
                  <a:pt x="9557763" y="9896471"/>
                  <a:pt x="9571140" y="9883094"/>
                </a:cubicBezTo>
                <a:cubicBezTo>
                  <a:pt x="9584517" y="9869719"/>
                  <a:pt x="9591207" y="9859686"/>
                  <a:pt x="9591207" y="9852996"/>
                </a:cubicBezTo>
                <a:cubicBezTo>
                  <a:pt x="9591207" y="9846309"/>
                  <a:pt x="9557763" y="9883094"/>
                  <a:pt x="9490880" y="9963356"/>
                </a:cubicBezTo>
                <a:cubicBezTo>
                  <a:pt x="9464126" y="9990110"/>
                  <a:pt x="9440716" y="10013520"/>
                  <a:pt x="9420652" y="10033585"/>
                </a:cubicBezTo>
                <a:cubicBezTo>
                  <a:pt x="9400585" y="10053649"/>
                  <a:pt x="9390551" y="10070372"/>
                  <a:pt x="9390551" y="10083749"/>
                </a:cubicBezTo>
                <a:cubicBezTo>
                  <a:pt x="9390551" y="10097123"/>
                  <a:pt x="9383864" y="10110503"/>
                  <a:pt x="9370487" y="10123877"/>
                </a:cubicBezTo>
                <a:cubicBezTo>
                  <a:pt x="9370487" y="10150631"/>
                  <a:pt x="9363800" y="10177386"/>
                  <a:pt x="9350423" y="10204140"/>
                </a:cubicBezTo>
                <a:cubicBezTo>
                  <a:pt x="9337046" y="10230894"/>
                  <a:pt x="9343733" y="10244271"/>
                  <a:pt x="9370487" y="10244271"/>
                </a:cubicBezTo>
                <a:cubicBezTo>
                  <a:pt x="9383864" y="10244271"/>
                  <a:pt x="9383864" y="10250958"/>
                  <a:pt x="9370487" y="10264335"/>
                </a:cubicBezTo>
                <a:lnTo>
                  <a:pt x="9359949" y="10285413"/>
                </a:lnTo>
                <a:lnTo>
                  <a:pt x="9229693" y="10285413"/>
                </a:lnTo>
                <a:lnTo>
                  <a:pt x="9230030" y="10284402"/>
                </a:lnTo>
                <a:cubicBezTo>
                  <a:pt x="9230030" y="10257648"/>
                  <a:pt x="9230030" y="10244271"/>
                  <a:pt x="9230030" y="10244271"/>
                </a:cubicBezTo>
                <a:lnTo>
                  <a:pt x="9189899" y="10264335"/>
                </a:lnTo>
                <a:lnTo>
                  <a:pt x="9181468" y="10285413"/>
                </a:lnTo>
                <a:lnTo>
                  <a:pt x="9129501" y="10285413"/>
                </a:lnTo>
                <a:lnTo>
                  <a:pt x="9129703" y="10284402"/>
                </a:lnTo>
                <a:cubicBezTo>
                  <a:pt x="9143080" y="10284402"/>
                  <a:pt x="9149770" y="10284402"/>
                  <a:pt x="9149770" y="10284402"/>
                </a:cubicBezTo>
                <a:cubicBezTo>
                  <a:pt x="9149770" y="10284402"/>
                  <a:pt x="9156457" y="10277712"/>
                  <a:pt x="9169834" y="10264335"/>
                </a:cubicBezTo>
                <a:cubicBezTo>
                  <a:pt x="9169834" y="10250958"/>
                  <a:pt x="9179868" y="10230894"/>
                  <a:pt x="9199932" y="10204140"/>
                </a:cubicBezTo>
                <a:cubicBezTo>
                  <a:pt x="9219999" y="10177386"/>
                  <a:pt x="9230030" y="10137254"/>
                  <a:pt x="9230030" y="10083749"/>
                </a:cubicBezTo>
                <a:lnTo>
                  <a:pt x="9189899" y="10103813"/>
                </a:lnTo>
                <a:cubicBezTo>
                  <a:pt x="9189899" y="10130567"/>
                  <a:pt x="9183211" y="10140601"/>
                  <a:pt x="9169834" y="10133911"/>
                </a:cubicBezTo>
                <a:cubicBezTo>
                  <a:pt x="9156457" y="10127221"/>
                  <a:pt x="9146424" y="10133911"/>
                  <a:pt x="9139737" y="10153975"/>
                </a:cubicBezTo>
                <a:cubicBezTo>
                  <a:pt x="9133050" y="10174042"/>
                  <a:pt x="9129703" y="10190763"/>
                  <a:pt x="9129703" y="10204140"/>
                </a:cubicBezTo>
                <a:lnTo>
                  <a:pt x="9109639" y="10184075"/>
                </a:lnTo>
                <a:lnTo>
                  <a:pt x="9089572" y="10164009"/>
                </a:lnTo>
                <a:lnTo>
                  <a:pt x="9069508" y="10184075"/>
                </a:lnTo>
                <a:lnTo>
                  <a:pt x="9049444" y="10224204"/>
                </a:lnTo>
                <a:cubicBezTo>
                  <a:pt x="9049444" y="10237581"/>
                  <a:pt x="9046098" y="10250958"/>
                  <a:pt x="9039410" y="10264335"/>
                </a:cubicBezTo>
                <a:lnTo>
                  <a:pt x="9023602" y="10285413"/>
                </a:lnTo>
                <a:lnTo>
                  <a:pt x="8337980" y="10285413"/>
                </a:lnTo>
                <a:lnTo>
                  <a:pt x="8347158" y="10269353"/>
                </a:lnTo>
                <a:cubicBezTo>
                  <a:pt x="8353846" y="10259320"/>
                  <a:pt x="8360535" y="10250960"/>
                  <a:pt x="8367223" y="10244271"/>
                </a:cubicBezTo>
                <a:cubicBezTo>
                  <a:pt x="8367223" y="10230894"/>
                  <a:pt x="8370567" y="10210829"/>
                  <a:pt x="8377254" y="10184075"/>
                </a:cubicBezTo>
                <a:cubicBezTo>
                  <a:pt x="8383944" y="10157319"/>
                  <a:pt x="8380601" y="10137254"/>
                  <a:pt x="8367223" y="10123877"/>
                </a:cubicBezTo>
                <a:lnTo>
                  <a:pt x="8347157" y="10204140"/>
                </a:lnTo>
                <a:cubicBezTo>
                  <a:pt x="8360533" y="10217517"/>
                  <a:pt x="8363879" y="10224204"/>
                  <a:pt x="8357190" y="10224204"/>
                </a:cubicBezTo>
                <a:cubicBezTo>
                  <a:pt x="8350500" y="10224204"/>
                  <a:pt x="8340469" y="10217517"/>
                  <a:pt x="8327092" y="10204140"/>
                </a:cubicBezTo>
                <a:lnTo>
                  <a:pt x="8327092" y="10224204"/>
                </a:lnTo>
                <a:cubicBezTo>
                  <a:pt x="8340469" y="10250958"/>
                  <a:pt x="8333782" y="10271025"/>
                  <a:pt x="8307028" y="10284402"/>
                </a:cubicBezTo>
                <a:lnTo>
                  <a:pt x="8305385" y="10285413"/>
                </a:lnTo>
                <a:lnTo>
                  <a:pt x="8166234" y="10285413"/>
                </a:lnTo>
                <a:lnTo>
                  <a:pt x="8166571" y="10284402"/>
                </a:lnTo>
                <a:cubicBezTo>
                  <a:pt x="8166571" y="10271025"/>
                  <a:pt x="8159881" y="10264335"/>
                  <a:pt x="8146503" y="10264335"/>
                </a:cubicBezTo>
                <a:cubicBezTo>
                  <a:pt x="8146503" y="10264335"/>
                  <a:pt x="8153193" y="10257648"/>
                  <a:pt x="8166571" y="10244271"/>
                </a:cubicBezTo>
                <a:cubicBezTo>
                  <a:pt x="8153193" y="10230894"/>
                  <a:pt x="8153193" y="10217517"/>
                  <a:pt x="8166571" y="10204140"/>
                </a:cubicBezTo>
                <a:cubicBezTo>
                  <a:pt x="8179945" y="10190763"/>
                  <a:pt x="8193325" y="10177386"/>
                  <a:pt x="8206701" y="10164009"/>
                </a:cubicBezTo>
                <a:cubicBezTo>
                  <a:pt x="8233455" y="10164009"/>
                  <a:pt x="8246833" y="10143944"/>
                  <a:pt x="8246833" y="10103813"/>
                </a:cubicBezTo>
                <a:cubicBezTo>
                  <a:pt x="8246833" y="10063682"/>
                  <a:pt x="8253520" y="10036928"/>
                  <a:pt x="8266897" y="10023551"/>
                </a:cubicBezTo>
                <a:lnTo>
                  <a:pt x="8266897" y="10003487"/>
                </a:lnTo>
                <a:cubicBezTo>
                  <a:pt x="8240143" y="10003487"/>
                  <a:pt x="8220076" y="10030241"/>
                  <a:pt x="8206701" y="10083749"/>
                </a:cubicBezTo>
                <a:lnTo>
                  <a:pt x="8206701" y="10103813"/>
                </a:lnTo>
                <a:cubicBezTo>
                  <a:pt x="8206701" y="10090436"/>
                  <a:pt x="8203355" y="10083749"/>
                  <a:pt x="8196668" y="10083749"/>
                </a:cubicBezTo>
                <a:cubicBezTo>
                  <a:pt x="8189979" y="10083749"/>
                  <a:pt x="8186635" y="10077059"/>
                  <a:pt x="8186635" y="10063682"/>
                </a:cubicBezTo>
                <a:lnTo>
                  <a:pt x="8186635" y="10043618"/>
                </a:lnTo>
                <a:cubicBezTo>
                  <a:pt x="8173257" y="10043618"/>
                  <a:pt x="8166571" y="10050305"/>
                  <a:pt x="8166571" y="10063682"/>
                </a:cubicBezTo>
                <a:cubicBezTo>
                  <a:pt x="8166571" y="10077059"/>
                  <a:pt x="8159881" y="10077059"/>
                  <a:pt x="8146503" y="10063682"/>
                </a:cubicBezTo>
                <a:cubicBezTo>
                  <a:pt x="8133129" y="10063682"/>
                  <a:pt x="8133129" y="10077059"/>
                  <a:pt x="8146503" y="10103813"/>
                </a:cubicBezTo>
                <a:cubicBezTo>
                  <a:pt x="8146503" y="10130567"/>
                  <a:pt x="8139817" y="10147288"/>
                  <a:pt x="8126439" y="10153975"/>
                </a:cubicBezTo>
                <a:cubicBezTo>
                  <a:pt x="8113063" y="10160665"/>
                  <a:pt x="8106373" y="10167352"/>
                  <a:pt x="8106373" y="10174042"/>
                </a:cubicBezTo>
                <a:cubicBezTo>
                  <a:pt x="8106373" y="10180729"/>
                  <a:pt x="8103029" y="10187419"/>
                  <a:pt x="8096342" y="10194106"/>
                </a:cubicBezTo>
                <a:cubicBezTo>
                  <a:pt x="8089652" y="10200796"/>
                  <a:pt x="8086309" y="10197450"/>
                  <a:pt x="8086309" y="10184075"/>
                </a:cubicBezTo>
                <a:lnTo>
                  <a:pt x="7965918" y="10224204"/>
                </a:lnTo>
                <a:cubicBezTo>
                  <a:pt x="7965918" y="10224204"/>
                  <a:pt x="7965918" y="10217517"/>
                  <a:pt x="7965918" y="10204140"/>
                </a:cubicBezTo>
                <a:cubicBezTo>
                  <a:pt x="7965918" y="10190763"/>
                  <a:pt x="7952541" y="10177386"/>
                  <a:pt x="7925787" y="10164009"/>
                </a:cubicBezTo>
                <a:cubicBezTo>
                  <a:pt x="7912409" y="10150631"/>
                  <a:pt x="7899033" y="10137254"/>
                  <a:pt x="7885655" y="10123877"/>
                </a:cubicBezTo>
                <a:cubicBezTo>
                  <a:pt x="7872279" y="10110503"/>
                  <a:pt x="7865591" y="10103813"/>
                  <a:pt x="7865591" y="10103813"/>
                </a:cubicBezTo>
                <a:cubicBezTo>
                  <a:pt x="7852215" y="10077059"/>
                  <a:pt x="7838837" y="10070372"/>
                  <a:pt x="7825461" y="10083749"/>
                </a:cubicBezTo>
                <a:cubicBezTo>
                  <a:pt x="7812083" y="10097123"/>
                  <a:pt x="7792019" y="10110503"/>
                  <a:pt x="7765265" y="10123877"/>
                </a:cubicBezTo>
                <a:cubicBezTo>
                  <a:pt x="7725134" y="10150631"/>
                  <a:pt x="7725134" y="10170698"/>
                  <a:pt x="7765265" y="10184075"/>
                </a:cubicBezTo>
                <a:cubicBezTo>
                  <a:pt x="7765265" y="10197450"/>
                  <a:pt x="7765265" y="10210829"/>
                  <a:pt x="7765265" y="10224204"/>
                </a:cubicBezTo>
                <a:cubicBezTo>
                  <a:pt x="7765265" y="10237581"/>
                  <a:pt x="7765265" y="10244271"/>
                  <a:pt x="7765265" y="10244271"/>
                </a:cubicBezTo>
                <a:lnTo>
                  <a:pt x="7705067" y="10224204"/>
                </a:lnTo>
                <a:cubicBezTo>
                  <a:pt x="7664939" y="10210829"/>
                  <a:pt x="7644871" y="10210829"/>
                  <a:pt x="7644871" y="10224204"/>
                </a:cubicBezTo>
                <a:lnTo>
                  <a:pt x="7685003" y="10264335"/>
                </a:lnTo>
                <a:lnTo>
                  <a:pt x="7685003" y="10284402"/>
                </a:lnTo>
                <a:lnTo>
                  <a:pt x="7682981" y="10285413"/>
                </a:lnTo>
                <a:lnTo>
                  <a:pt x="7522372" y="10285413"/>
                </a:lnTo>
                <a:lnTo>
                  <a:pt x="7524481" y="10264335"/>
                </a:lnTo>
                <a:lnTo>
                  <a:pt x="7484350" y="10264335"/>
                </a:lnTo>
                <a:cubicBezTo>
                  <a:pt x="7470973" y="10277712"/>
                  <a:pt x="7457596" y="10284402"/>
                  <a:pt x="7444219" y="10284402"/>
                </a:cubicBezTo>
                <a:lnTo>
                  <a:pt x="7384023" y="10284402"/>
                </a:lnTo>
                <a:lnTo>
                  <a:pt x="7383401" y="10285413"/>
                </a:lnTo>
                <a:lnTo>
                  <a:pt x="7333005" y="10285413"/>
                </a:lnTo>
                <a:lnTo>
                  <a:pt x="7323827" y="10269352"/>
                </a:lnTo>
                <a:cubicBezTo>
                  <a:pt x="7323827" y="10259320"/>
                  <a:pt x="7330516" y="10250959"/>
                  <a:pt x="7343893" y="10244271"/>
                </a:cubicBezTo>
                <a:cubicBezTo>
                  <a:pt x="7357269" y="10244271"/>
                  <a:pt x="7363957" y="10237581"/>
                  <a:pt x="7363957" y="10224204"/>
                </a:cubicBezTo>
                <a:cubicBezTo>
                  <a:pt x="7350583" y="10224204"/>
                  <a:pt x="7343893" y="10224204"/>
                  <a:pt x="7343893" y="10224204"/>
                </a:cubicBezTo>
                <a:cubicBezTo>
                  <a:pt x="7397401" y="10157319"/>
                  <a:pt x="7410778" y="10117190"/>
                  <a:pt x="7384023" y="10103813"/>
                </a:cubicBezTo>
                <a:lnTo>
                  <a:pt x="7424155" y="10063682"/>
                </a:lnTo>
                <a:lnTo>
                  <a:pt x="7411613" y="10096287"/>
                </a:lnTo>
                <a:cubicBezTo>
                  <a:pt x="7409942" y="10104649"/>
                  <a:pt x="7410778" y="10110503"/>
                  <a:pt x="7414121" y="10113847"/>
                </a:cubicBezTo>
                <a:cubicBezTo>
                  <a:pt x="7420811" y="10120534"/>
                  <a:pt x="7424155" y="10123877"/>
                  <a:pt x="7424155" y="10123877"/>
                </a:cubicBezTo>
                <a:cubicBezTo>
                  <a:pt x="7424155" y="10123877"/>
                  <a:pt x="7430842" y="10123877"/>
                  <a:pt x="7444219" y="10123877"/>
                </a:cubicBezTo>
                <a:cubicBezTo>
                  <a:pt x="7444219" y="10110503"/>
                  <a:pt x="7454253" y="10100470"/>
                  <a:pt x="7474317" y="10093780"/>
                </a:cubicBezTo>
                <a:cubicBezTo>
                  <a:pt x="7494383" y="10087093"/>
                  <a:pt x="7504415" y="10073716"/>
                  <a:pt x="7504415" y="10053649"/>
                </a:cubicBezTo>
                <a:cubicBezTo>
                  <a:pt x="7504415" y="10033585"/>
                  <a:pt x="7497727" y="10023551"/>
                  <a:pt x="7484350" y="10023551"/>
                </a:cubicBezTo>
                <a:cubicBezTo>
                  <a:pt x="7484350" y="10010177"/>
                  <a:pt x="7491040" y="10003487"/>
                  <a:pt x="7504415" y="10003487"/>
                </a:cubicBezTo>
                <a:cubicBezTo>
                  <a:pt x="7517791" y="10016864"/>
                  <a:pt x="7534512" y="10013520"/>
                  <a:pt x="7554579" y="9993453"/>
                </a:cubicBezTo>
                <a:cubicBezTo>
                  <a:pt x="7574643" y="9973389"/>
                  <a:pt x="7584677" y="9956669"/>
                  <a:pt x="7584677" y="9943292"/>
                </a:cubicBezTo>
                <a:cubicBezTo>
                  <a:pt x="7584677" y="9943292"/>
                  <a:pt x="7598053" y="9929915"/>
                  <a:pt x="7624807" y="9903160"/>
                </a:cubicBezTo>
                <a:cubicBezTo>
                  <a:pt x="7651561" y="9876406"/>
                  <a:pt x="7671626" y="9856340"/>
                  <a:pt x="7685003" y="9842965"/>
                </a:cubicBezTo>
                <a:cubicBezTo>
                  <a:pt x="7698380" y="9829588"/>
                  <a:pt x="7708411" y="9819555"/>
                  <a:pt x="7715101" y="9812868"/>
                </a:cubicBezTo>
                <a:cubicBezTo>
                  <a:pt x="7721791" y="9806178"/>
                  <a:pt x="7731821" y="9802834"/>
                  <a:pt x="7745198" y="9802834"/>
                </a:cubicBezTo>
                <a:cubicBezTo>
                  <a:pt x="7745198" y="9789457"/>
                  <a:pt x="7751888" y="9769393"/>
                  <a:pt x="7765265" y="9742639"/>
                </a:cubicBezTo>
                <a:cubicBezTo>
                  <a:pt x="7765265" y="9715885"/>
                  <a:pt x="7765265" y="9695818"/>
                  <a:pt x="7765265" y="9682441"/>
                </a:cubicBezTo>
                <a:cubicBezTo>
                  <a:pt x="7751888" y="9682441"/>
                  <a:pt x="7745198" y="9679097"/>
                  <a:pt x="7745198" y="9672410"/>
                </a:cubicBezTo>
                <a:cubicBezTo>
                  <a:pt x="7745198" y="9665720"/>
                  <a:pt x="7738511" y="9669067"/>
                  <a:pt x="7725134" y="9682441"/>
                </a:cubicBezTo>
                <a:lnTo>
                  <a:pt x="7725134" y="9702508"/>
                </a:lnTo>
                <a:lnTo>
                  <a:pt x="7745198" y="9702508"/>
                </a:lnTo>
                <a:lnTo>
                  <a:pt x="7725134" y="9722572"/>
                </a:lnTo>
                <a:lnTo>
                  <a:pt x="7705067" y="9722572"/>
                </a:lnTo>
                <a:cubicBezTo>
                  <a:pt x="7691693" y="9722572"/>
                  <a:pt x="7671626" y="9735949"/>
                  <a:pt x="7644871" y="9762703"/>
                </a:cubicBezTo>
                <a:cubicBezTo>
                  <a:pt x="7644871" y="9762703"/>
                  <a:pt x="7641528" y="9766047"/>
                  <a:pt x="7634839" y="9772736"/>
                </a:cubicBezTo>
                <a:cubicBezTo>
                  <a:pt x="7628151" y="9779424"/>
                  <a:pt x="7618117" y="9782767"/>
                  <a:pt x="7604741" y="9782767"/>
                </a:cubicBezTo>
                <a:lnTo>
                  <a:pt x="7624807" y="9762703"/>
                </a:lnTo>
                <a:lnTo>
                  <a:pt x="7664939" y="9662377"/>
                </a:lnTo>
                <a:cubicBezTo>
                  <a:pt x="7664939" y="9662377"/>
                  <a:pt x="7658249" y="9669067"/>
                  <a:pt x="7644871" y="9682441"/>
                </a:cubicBezTo>
                <a:cubicBezTo>
                  <a:pt x="7631495" y="9695818"/>
                  <a:pt x="7631495" y="9702508"/>
                  <a:pt x="7644871" y="9702508"/>
                </a:cubicBezTo>
                <a:lnTo>
                  <a:pt x="7604741" y="9742639"/>
                </a:lnTo>
                <a:cubicBezTo>
                  <a:pt x="7604741" y="9729262"/>
                  <a:pt x="7598053" y="9729262"/>
                  <a:pt x="7584677" y="9742639"/>
                </a:cubicBezTo>
                <a:lnTo>
                  <a:pt x="7544545" y="9742639"/>
                </a:lnTo>
                <a:lnTo>
                  <a:pt x="7544545" y="9762703"/>
                </a:lnTo>
                <a:cubicBezTo>
                  <a:pt x="7544545" y="9776080"/>
                  <a:pt x="7537855" y="9789457"/>
                  <a:pt x="7524481" y="9802834"/>
                </a:cubicBezTo>
                <a:cubicBezTo>
                  <a:pt x="7511104" y="9816211"/>
                  <a:pt x="7497727" y="9816211"/>
                  <a:pt x="7484350" y="9802834"/>
                </a:cubicBezTo>
                <a:lnTo>
                  <a:pt x="7484350" y="9822898"/>
                </a:lnTo>
                <a:cubicBezTo>
                  <a:pt x="7484350" y="9836278"/>
                  <a:pt x="7477660" y="9849652"/>
                  <a:pt x="7464283" y="9863029"/>
                </a:cubicBezTo>
                <a:cubicBezTo>
                  <a:pt x="7450909" y="9849652"/>
                  <a:pt x="7444219" y="9842965"/>
                  <a:pt x="7444219" y="9842965"/>
                </a:cubicBezTo>
                <a:cubicBezTo>
                  <a:pt x="7444219" y="9829588"/>
                  <a:pt x="7437529" y="9829588"/>
                  <a:pt x="7424155" y="9842965"/>
                </a:cubicBezTo>
                <a:cubicBezTo>
                  <a:pt x="7424155" y="9829588"/>
                  <a:pt x="7424155" y="9819555"/>
                  <a:pt x="7424155" y="9812868"/>
                </a:cubicBezTo>
                <a:cubicBezTo>
                  <a:pt x="7424155" y="9806178"/>
                  <a:pt x="7424155" y="9802834"/>
                  <a:pt x="7424155" y="9802834"/>
                </a:cubicBezTo>
                <a:cubicBezTo>
                  <a:pt x="7424155" y="9802834"/>
                  <a:pt x="7430842" y="9802834"/>
                  <a:pt x="7444219" y="9802834"/>
                </a:cubicBezTo>
                <a:lnTo>
                  <a:pt x="7464283" y="9782767"/>
                </a:lnTo>
                <a:cubicBezTo>
                  <a:pt x="7464283" y="9782767"/>
                  <a:pt x="7464283" y="9779424"/>
                  <a:pt x="7464283" y="9772736"/>
                </a:cubicBezTo>
                <a:cubicBezTo>
                  <a:pt x="7464283" y="9766047"/>
                  <a:pt x="7457596" y="9762703"/>
                  <a:pt x="7444219" y="9762703"/>
                </a:cubicBezTo>
                <a:lnTo>
                  <a:pt x="7424155" y="9762703"/>
                </a:lnTo>
                <a:cubicBezTo>
                  <a:pt x="7437529" y="9776080"/>
                  <a:pt x="7437529" y="9789457"/>
                  <a:pt x="7424155" y="9802834"/>
                </a:cubicBezTo>
                <a:cubicBezTo>
                  <a:pt x="7410778" y="9816211"/>
                  <a:pt x="7394057" y="9832932"/>
                  <a:pt x="7373990" y="9852996"/>
                </a:cubicBezTo>
                <a:cubicBezTo>
                  <a:pt x="7353926" y="9873063"/>
                  <a:pt x="7330515" y="9896471"/>
                  <a:pt x="7303761" y="9923225"/>
                </a:cubicBezTo>
                <a:cubicBezTo>
                  <a:pt x="7263631" y="9963356"/>
                  <a:pt x="7250256" y="9983420"/>
                  <a:pt x="7263631" y="9983420"/>
                </a:cubicBezTo>
                <a:lnTo>
                  <a:pt x="7243566" y="9983420"/>
                </a:lnTo>
                <a:lnTo>
                  <a:pt x="7203435" y="10023551"/>
                </a:lnTo>
                <a:cubicBezTo>
                  <a:pt x="7203435" y="10036928"/>
                  <a:pt x="7203435" y="10043618"/>
                  <a:pt x="7203435" y="10043618"/>
                </a:cubicBezTo>
                <a:cubicBezTo>
                  <a:pt x="7190058" y="10056992"/>
                  <a:pt x="7190058" y="10063682"/>
                  <a:pt x="7203435" y="10063682"/>
                </a:cubicBezTo>
                <a:lnTo>
                  <a:pt x="7203435" y="10083749"/>
                </a:lnTo>
                <a:cubicBezTo>
                  <a:pt x="7190058" y="10070372"/>
                  <a:pt x="7183371" y="10070372"/>
                  <a:pt x="7183371" y="10083749"/>
                </a:cubicBezTo>
                <a:cubicBezTo>
                  <a:pt x="7196748" y="10083749"/>
                  <a:pt x="7203435" y="10090436"/>
                  <a:pt x="7203435" y="10103813"/>
                </a:cubicBezTo>
                <a:cubicBezTo>
                  <a:pt x="7203435" y="10117190"/>
                  <a:pt x="7196748" y="10120534"/>
                  <a:pt x="7183371" y="10113847"/>
                </a:cubicBezTo>
                <a:cubicBezTo>
                  <a:pt x="7169994" y="10107157"/>
                  <a:pt x="7163304" y="10110503"/>
                  <a:pt x="7163304" y="10123877"/>
                </a:cubicBezTo>
                <a:cubicBezTo>
                  <a:pt x="7149929" y="10150631"/>
                  <a:pt x="7136550" y="10164009"/>
                  <a:pt x="7123175" y="10164009"/>
                </a:cubicBezTo>
                <a:cubicBezTo>
                  <a:pt x="7109799" y="10164009"/>
                  <a:pt x="7103109" y="10170698"/>
                  <a:pt x="7103109" y="10184075"/>
                </a:cubicBezTo>
                <a:cubicBezTo>
                  <a:pt x="7103109" y="10197450"/>
                  <a:pt x="7103109" y="10204140"/>
                  <a:pt x="7103109" y="10204140"/>
                </a:cubicBezTo>
                <a:lnTo>
                  <a:pt x="7123175" y="10204140"/>
                </a:lnTo>
                <a:cubicBezTo>
                  <a:pt x="7123175" y="10217517"/>
                  <a:pt x="7116486" y="10224204"/>
                  <a:pt x="7103109" y="10224204"/>
                </a:cubicBezTo>
                <a:cubicBezTo>
                  <a:pt x="7089731" y="10224204"/>
                  <a:pt x="7069667" y="10244271"/>
                  <a:pt x="7042913" y="10284402"/>
                </a:cubicBezTo>
                <a:lnTo>
                  <a:pt x="7042913" y="10285413"/>
                </a:lnTo>
                <a:lnTo>
                  <a:pt x="6522682" y="10285413"/>
                </a:lnTo>
                <a:lnTo>
                  <a:pt x="6523724" y="10271860"/>
                </a:lnTo>
                <a:cubicBezTo>
                  <a:pt x="6525395" y="10263499"/>
                  <a:pt x="6527903" y="10257646"/>
                  <a:pt x="6531248" y="10254301"/>
                </a:cubicBezTo>
                <a:cubicBezTo>
                  <a:pt x="6537938" y="10247614"/>
                  <a:pt x="6547969" y="10244271"/>
                  <a:pt x="6561345" y="10244271"/>
                </a:cubicBezTo>
                <a:cubicBezTo>
                  <a:pt x="6588100" y="10217517"/>
                  <a:pt x="6601477" y="10197450"/>
                  <a:pt x="6601477" y="10184075"/>
                </a:cubicBezTo>
                <a:cubicBezTo>
                  <a:pt x="6601477" y="10170698"/>
                  <a:pt x="6608167" y="10164009"/>
                  <a:pt x="6621541" y="10164009"/>
                </a:cubicBezTo>
                <a:lnTo>
                  <a:pt x="6641608" y="10143944"/>
                </a:lnTo>
                <a:cubicBezTo>
                  <a:pt x="6641608" y="10130567"/>
                  <a:pt x="6644951" y="10120534"/>
                  <a:pt x="6651641" y="10113847"/>
                </a:cubicBezTo>
                <a:cubicBezTo>
                  <a:pt x="6658329" y="10107157"/>
                  <a:pt x="6661672" y="10097123"/>
                  <a:pt x="6661672" y="10083749"/>
                </a:cubicBezTo>
                <a:lnTo>
                  <a:pt x="6621541" y="10123877"/>
                </a:lnTo>
                <a:cubicBezTo>
                  <a:pt x="6608164" y="10130567"/>
                  <a:pt x="6594789" y="10135583"/>
                  <a:pt x="6581413" y="10138926"/>
                </a:cubicBezTo>
                <a:lnTo>
                  <a:pt x="6564215" y="10141078"/>
                </a:lnTo>
                <a:lnTo>
                  <a:pt x="6581413" y="10123877"/>
                </a:lnTo>
                <a:cubicBezTo>
                  <a:pt x="6581413" y="10110503"/>
                  <a:pt x="6578069" y="10103813"/>
                  <a:pt x="6571379" y="10103813"/>
                </a:cubicBezTo>
                <a:cubicBezTo>
                  <a:pt x="6564689" y="10103813"/>
                  <a:pt x="6558002" y="10107157"/>
                  <a:pt x="6551315" y="10113847"/>
                </a:cubicBezTo>
                <a:cubicBezTo>
                  <a:pt x="6547969" y="10117190"/>
                  <a:pt x="6547133" y="10121370"/>
                  <a:pt x="6548805" y="10126385"/>
                </a:cubicBezTo>
                <a:lnTo>
                  <a:pt x="6559701" y="10141642"/>
                </a:lnTo>
                <a:lnTo>
                  <a:pt x="6541281" y="10143944"/>
                </a:lnTo>
                <a:cubicBezTo>
                  <a:pt x="6541281" y="10130567"/>
                  <a:pt x="6537938" y="10127221"/>
                  <a:pt x="6531248" y="10133911"/>
                </a:cubicBezTo>
                <a:cubicBezTo>
                  <a:pt x="6524558" y="10140601"/>
                  <a:pt x="6521217" y="10143944"/>
                  <a:pt x="6521217" y="10143944"/>
                </a:cubicBezTo>
                <a:lnTo>
                  <a:pt x="6512615" y="10152543"/>
                </a:lnTo>
                <a:lnTo>
                  <a:pt x="6511184" y="10143944"/>
                </a:lnTo>
                <a:cubicBezTo>
                  <a:pt x="6504494" y="10130567"/>
                  <a:pt x="6501151" y="10123877"/>
                  <a:pt x="6501151" y="10123877"/>
                </a:cubicBezTo>
                <a:lnTo>
                  <a:pt x="6461019" y="10143944"/>
                </a:lnTo>
                <a:cubicBezTo>
                  <a:pt x="6447643" y="10170698"/>
                  <a:pt x="6444299" y="10187419"/>
                  <a:pt x="6450989" y="10194106"/>
                </a:cubicBezTo>
                <a:cubicBezTo>
                  <a:pt x="6457676" y="10200796"/>
                  <a:pt x="6461019" y="10204140"/>
                  <a:pt x="6461019" y="10204140"/>
                </a:cubicBezTo>
                <a:lnTo>
                  <a:pt x="6440955" y="10204140"/>
                </a:lnTo>
                <a:lnTo>
                  <a:pt x="6440955" y="10184075"/>
                </a:lnTo>
                <a:cubicBezTo>
                  <a:pt x="6427578" y="10184075"/>
                  <a:pt x="6410857" y="10197450"/>
                  <a:pt x="6390791" y="10224204"/>
                </a:cubicBezTo>
                <a:cubicBezTo>
                  <a:pt x="6370727" y="10250958"/>
                  <a:pt x="6360693" y="10271025"/>
                  <a:pt x="6360693" y="10284402"/>
                </a:cubicBezTo>
                <a:lnTo>
                  <a:pt x="6359682" y="10285413"/>
                </a:lnTo>
                <a:lnTo>
                  <a:pt x="5715447" y="10285413"/>
                </a:lnTo>
                <a:lnTo>
                  <a:pt x="5718603" y="10274368"/>
                </a:lnTo>
                <a:cubicBezTo>
                  <a:pt x="5718603" y="10271025"/>
                  <a:pt x="5715260" y="10270189"/>
                  <a:pt x="5708573" y="10271861"/>
                </a:cubicBezTo>
                <a:cubicBezTo>
                  <a:pt x="5701883" y="10273532"/>
                  <a:pt x="5691849" y="10277712"/>
                  <a:pt x="5678473" y="10284402"/>
                </a:cubicBezTo>
                <a:lnTo>
                  <a:pt x="5658409" y="10284402"/>
                </a:lnTo>
                <a:lnTo>
                  <a:pt x="5659925" y="10285413"/>
                </a:lnTo>
                <a:lnTo>
                  <a:pt x="5637766" y="10285413"/>
                </a:lnTo>
                <a:lnTo>
                  <a:pt x="5638344" y="10284402"/>
                </a:lnTo>
                <a:lnTo>
                  <a:pt x="5678473" y="10244271"/>
                </a:lnTo>
                <a:cubicBezTo>
                  <a:pt x="5678473" y="10230894"/>
                  <a:pt x="5685163" y="10224204"/>
                  <a:pt x="5698539" y="10224204"/>
                </a:cubicBezTo>
                <a:cubicBezTo>
                  <a:pt x="5698539" y="10224204"/>
                  <a:pt x="5701883" y="10217517"/>
                  <a:pt x="5708570" y="10204140"/>
                </a:cubicBezTo>
                <a:cubicBezTo>
                  <a:pt x="5715260" y="10190763"/>
                  <a:pt x="5725293" y="10190763"/>
                  <a:pt x="5738671" y="10204140"/>
                </a:cubicBezTo>
                <a:lnTo>
                  <a:pt x="5738671" y="10184075"/>
                </a:lnTo>
                <a:cubicBezTo>
                  <a:pt x="5725293" y="10170698"/>
                  <a:pt x="5731981" y="10157319"/>
                  <a:pt x="5758735" y="10143944"/>
                </a:cubicBezTo>
                <a:lnTo>
                  <a:pt x="5778799" y="10083749"/>
                </a:lnTo>
                <a:cubicBezTo>
                  <a:pt x="5778799" y="10083749"/>
                  <a:pt x="5775455" y="10087093"/>
                  <a:pt x="5768768" y="10093780"/>
                </a:cubicBezTo>
                <a:cubicBezTo>
                  <a:pt x="5762078" y="10100470"/>
                  <a:pt x="5752045" y="10110503"/>
                  <a:pt x="5738671" y="10123877"/>
                </a:cubicBezTo>
                <a:cubicBezTo>
                  <a:pt x="5711913" y="10150631"/>
                  <a:pt x="5698539" y="10157319"/>
                  <a:pt x="5698539" y="10143944"/>
                </a:cubicBezTo>
                <a:cubicBezTo>
                  <a:pt x="5711913" y="10130567"/>
                  <a:pt x="5718603" y="10117190"/>
                  <a:pt x="5718603" y="10103813"/>
                </a:cubicBezTo>
                <a:lnTo>
                  <a:pt x="5718603" y="10083749"/>
                </a:lnTo>
                <a:cubicBezTo>
                  <a:pt x="5718603" y="10097123"/>
                  <a:pt x="5725293" y="10097123"/>
                  <a:pt x="5738671" y="10083749"/>
                </a:cubicBezTo>
                <a:lnTo>
                  <a:pt x="5738671" y="10043618"/>
                </a:lnTo>
                <a:cubicBezTo>
                  <a:pt x="5725293" y="10056992"/>
                  <a:pt x="5718603" y="10056992"/>
                  <a:pt x="5718603" y="10043618"/>
                </a:cubicBezTo>
                <a:lnTo>
                  <a:pt x="5658409" y="10003487"/>
                </a:lnTo>
                <a:cubicBezTo>
                  <a:pt x="5645031" y="10003487"/>
                  <a:pt x="5638344" y="10000143"/>
                  <a:pt x="5638344" y="9993453"/>
                </a:cubicBezTo>
                <a:cubicBezTo>
                  <a:pt x="5638344" y="9986766"/>
                  <a:pt x="5631654" y="9976733"/>
                  <a:pt x="5618277" y="9963356"/>
                </a:cubicBezTo>
                <a:cubicBezTo>
                  <a:pt x="5618277" y="9963356"/>
                  <a:pt x="5614933" y="9960012"/>
                  <a:pt x="5608243" y="9953322"/>
                </a:cubicBezTo>
                <a:cubicBezTo>
                  <a:pt x="5601557" y="9946635"/>
                  <a:pt x="5598213" y="9943292"/>
                  <a:pt x="5598213" y="9943292"/>
                </a:cubicBezTo>
                <a:lnTo>
                  <a:pt x="5618277" y="9943292"/>
                </a:lnTo>
                <a:cubicBezTo>
                  <a:pt x="5618277" y="9943292"/>
                  <a:pt x="5624967" y="9943292"/>
                  <a:pt x="5638344" y="9943292"/>
                </a:cubicBezTo>
                <a:cubicBezTo>
                  <a:pt x="5638344" y="9943292"/>
                  <a:pt x="5638344" y="9939948"/>
                  <a:pt x="5638344" y="9933258"/>
                </a:cubicBezTo>
                <a:cubicBezTo>
                  <a:pt x="5638344" y="9926568"/>
                  <a:pt x="5634998" y="9919881"/>
                  <a:pt x="5628311" y="9913194"/>
                </a:cubicBezTo>
                <a:cubicBezTo>
                  <a:pt x="5621621" y="9906504"/>
                  <a:pt x="5614933" y="9899817"/>
                  <a:pt x="5608243" y="9893127"/>
                </a:cubicBezTo>
                <a:cubicBezTo>
                  <a:pt x="5601557" y="9886437"/>
                  <a:pt x="5598213" y="9879750"/>
                  <a:pt x="5598213" y="9873063"/>
                </a:cubicBezTo>
                <a:cubicBezTo>
                  <a:pt x="5598213" y="9866373"/>
                  <a:pt x="5591523" y="9863029"/>
                  <a:pt x="5578146" y="9863029"/>
                </a:cubicBezTo>
                <a:cubicBezTo>
                  <a:pt x="5564772" y="9863029"/>
                  <a:pt x="5558082" y="9856340"/>
                  <a:pt x="5558082" y="9842965"/>
                </a:cubicBezTo>
                <a:cubicBezTo>
                  <a:pt x="5544705" y="9829588"/>
                  <a:pt x="5558082" y="9796144"/>
                  <a:pt x="5598213" y="9742639"/>
                </a:cubicBezTo>
                <a:lnTo>
                  <a:pt x="5638344" y="9762703"/>
                </a:lnTo>
                <a:lnTo>
                  <a:pt x="5678473" y="9782767"/>
                </a:lnTo>
                <a:cubicBezTo>
                  <a:pt x="5705227" y="9756013"/>
                  <a:pt x="5705227" y="9735949"/>
                  <a:pt x="5678473" y="9722572"/>
                </a:cubicBezTo>
                <a:cubicBezTo>
                  <a:pt x="5678473" y="9709195"/>
                  <a:pt x="5678473" y="9695818"/>
                  <a:pt x="5678473" y="9682441"/>
                </a:cubicBezTo>
                <a:cubicBezTo>
                  <a:pt x="5678473" y="9669067"/>
                  <a:pt x="5685163" y="9662377"/>
                  <a:pt x="5698539" y="9662377"/>
                </a:cubicBezTo>
                <a:cubicBezTo>
                  <a:pt x="5698539" y="9662377"/>
                  <a:pt x="5701883" y="9655687"/>
                  <a:pt x="5708570" y="9642312"/>
                </a:cubicBezTo>
                <a:cubicBezTo>
                  <a:pt x="5715260" y="9628935"/>
                  <a:pt x="5718603" y="9615558"/>
                  <a:pt x="5718603" y="9602181"/>
                </a:cubicBezTo>
                <a:cubicBezTo>
                  <a:pt x="5745357" y="9575427"/>
                  <a:pt x="5752045" y="9538640"/>
                  <a:pt x="5738671" y="9491822"/>
                </a:cubicBezTo>
                <a:cubicBezTo>
                  <a:pt x="5725293" y="9445003"/>
                  <a:pt x="5731981" y="9421593"/>
                  <a:pt x="5758735" y="9421593"/>
                </a:cubicBezTo>
                <a:cubicBezTo>
                  <a:pt x="5772111" y="9421593"/>
                  <a:pt x="5782143" y="9424939"/>
                  <a:pt x="5788833" y="9431626"/>
                </a:cubicBezTo>
                <a:cubicBezTo>
                  <a:pt x="5795522" y="9438313"/>
                  <a:pt x="5805553" y="9438313"/>
                  <a:pt x="5818930" y="9431626"/>
                </a:cubicBezTo>
                <a:cubicBezTo>
                  <a:pt x="5832307" y="9424939"/>
                  <a:pt x="5838997" y="9428283"/>
                  <a:pt x="5838997" y="9441660"/>
                </a:cubicBezTo>
                <a:lnTo>
                  <a:pt x="5859061" y="9441660"/>
                </a:lnTo>
                <a:cubicBezTo>
                  <a:pt x="5872438" y="9428283"/>
                  <a:pt x="5872438" y="9414906"/>
                  <a:pt x="5859061" y="9401529"/>
                </a:cubicBezTo>
                <a:cubicBezTo>
                  <a:pt x="5845684" y="9401529"/>
                  <a:pt x="5838997" y="9401529"/>
                  <a:pt x="5838997" y="9401529"/>
                </a:cubicBezTo>
                <a:lnTo>
                  <a:pt x="5818930" y="9381462"/>
                </a:lnTo>
                <a:cubicBezTo>
                  <a:pt x="5818930" y="9381462"/>
                  <a:pt x="5822273" y="9381462"/>
                  <a:pt x="5828963" y="9381462"/>
                </a:cubicBezTo>
                <a:cubicBezTo>
                  <a:pt x="5835653" y="9381462"/>
                  <a:pt x="5845684" y="9374775"/>
                  <a:pt x="5859061" y="9361398"/>
                </a:cubicBezTo>
                <a:lnTo>
                  <a:pt x="5859061" y="9341331"/>
                </a:lnTo>
                <a:lnTo>
                  <a:pt x="5899192" y="9361398"/>
                </a:lnTo>
                <a:cubicBezTo>
                  <a:pt x="5912569" y="9361398"/>
                  <a:pt x="5919257" y="9354708"/>
                  <a:pt x="5919257" y="9341331"/>
                </a:cubicBezTo>
                <a:cubicBezTo>
                  <a:pt x="5919257" y="9341331"/>
                  <a:pt x="5919257" y="9334643"/>
                  <a:pt x="5919257" y="9321266"/>
                </a:cubicBezTo>
                <a:lnTo>
                  <a:pt x="5939323" y="9261071"/>
                </a:lnTo>
                <a:cubicBezTo>
                  <a:pt x="5939323" y="9234317"/>
                  <a:pt x="5932633" y="9220940"/>
                  <a:pt x="5919257" y="9220940"/>
                </a:cubicBezTo>
                <a:lnTo>
                  <a:pt x="5879125" y="9200876"/>
                </a:lnTo>
                <a:lnTo>
                  <a:pt x="5919257" y="9180809"/>
                </a:lnTo>
                <a:cubicBezTo>
                  <a:pt x="5932633" y="9180809"/>
                  <a:pt x="5952701" y="9180809"/>
                  <a:pt x="5979451" y="9180809"/>
                </a:cubicBezTo>
                <a:lnTo>
                  <a:pt x="6039649" y="9140678"/>
                </a:lnTo>
                <a:cubicBezTo>
                  <a:pt x="6066403" y="9113927"/>
                  <a:pt x="6089811" y="9090516"/>
                  <a:pt x="6109879" y="9070449"/>
                </a:cubicBezTo>
                <a:cubicBezTo>
                  <a:pt x="6129943" y="9050385"/>
                  <a:pt x="6146663" y="9033664"/>
                  <a:pt x="6160040" y="9020287"/>
                </a:cubicBezTo>
                <a:lnTo>
                  <a:pt x="6160040" y="9000223"/>
                </a:lnTo>
                <a:cubicBezTo>
                  <a:pt x="6146663" y="9000223"/>
                  <a:pt x="6136633" y="9000223"/>
                  <a:pt x="6129943" y="9000223"/>
                </a:cubicBezTo>
                <a:cubicBezTo>
                  <a:pt x="6123253" y="9000223"/>
                  <a:pt x="6119912" y="8996880"/>
                  <a:pt x="6119912" y="8990190"/>
                </a:cubicBezTo>
                <a:cubicBezTo>
                  <a:pt x="6119912" y="8983503"/>
                  <a:pt x="6113222" y="8976813"/>
                  <a:pt x="6099845" y="8970123"/>
                </a:cubicBezTo>
                <a:cubicBezTo>
                  <a:pt x="6086468" y="8963436"/>
                  <a:pt x="6079778" y="8960092"/>
                  <a:pt x="6079778" y="8960092"/>
                </a:cubicBezTo>
                <a:lnTo>
                  <a:pt x="6099845" y="8940025"/>
                </a:lnTo>
                <a:cubicBezTo>
                  <a:pt x="6099845" y="8926651"/>
                  <a:pt x="6106535" y="8919961"/>
                  <a:pt x="6119912" y="8919961"/>
                </a:cubicBezTo>
                <a:cubicBezTo>
                  <a:pt x="6133286" y="8919961"/>
                  <a:pt x="6146663" y="8919961"/>
                  <a:pt x="6160040" y="8919961"/>
                </a:cubicBezTo>
                <a:lnTo>
                  <a:pt x="6220235" y="8899897"/>
                </a:lnTo>
                <a:cubicBezTo>
                  <a:pt x="6193481" y="8926651"/>
                  <a:pt x="6186795" y="8946715"/>
                  <a:pt x="6200171" y="8960092"/>
                </a:cubicBezTo>
                <a:lnTo>
                  <a:pt x="6260367" y="8899897"/>
                </a:lnTo>
                <a:cubicBezTo>
                  <a:pt x="6273743" y="8873143"/>
                  <a:pt x="6290464" y="8853078"/>
                  <a:pt x="6310531" y="8839699"/>
                </a:cubicBezTo>
                <a:cubicBezTo>
                  <a:pt x="6330595" y="8826324"/>
                  <a:pt x="6340629" y="8819635"/>
                  <a:pt x="6340629" y="8819635"/>
                </a:cubicBezTo>
                <a:cubicBezTo>
                  <a:pt x="6354003" y="8819635"/>
                  <a:pt x="6360693" y="8812947"/>
                  <a:pt x="6360693" y="8799570"/>
                </a:cubicBezTo>
                <a:cubicBezTo>
                  <a:pt x="6360693" y="8786193"/>
                  <a:pt x="6360693" y="8779503"/>
                  <a:pt x="6360693" y="8779503"/>
                </a:cubicBezTo>
                <a:cubicBezTo>
                  <a:pt x="6360693" y="8779503"/>
                  <a:pt x="6367383" y="8779503"/>
                  <a:pt x="6380760" y="8779503"/>
                </a:cubicBezTo>
                <a:cubicBezTo>
                  <a:pt x="6380760" y="8779503"/>
                  <a:pt x="6387447" y="8766126"/>
                  <a:pt x="6400824" y="8739372"/>
                </a:cubicBezTo>
                <a:lnTo>
                  <a:pt x="6501151" y="8639046"/>
                </a:lnTo>
                <a:cubicBezTo>
                  <a:pt x="6541281" y="8598915"/>
                  <a:pt x="6571379" y="8562130"/>
                  <a:pt x="6591443" y="8528689"/>
                </a:cubicBezTo>
                <a:cubicBezTo>
                  <a:pt x="6611511" y="8495245"/>
                  <a:pt x="6624885" y="8478524"/>
                  <a:pt x="6631575" y="8478524"/>
                </a:cubicBezTo>
                <a:cubicBezTo>
                  <a:pt x="6638265" y="8478524"/>
                  <a:pt x="6654985" y="8465147"/>
                  <a:pt x="6681739" y="8438393"/>
                </a:cubicBezTo>
                <a:cubicBezTo>
                  <a:pt x="6681739" y="8425016"/>
                  <a:pt x="6681739" y="8411642"/>
                  <a:pt x="6681739" y="8398262"/>
                </a:cubicBezTo>
                <a:lnTo>
                  <a:pt x="6681739" y="8378198"/>
                </a:lnTo>
                <a:cubicBezTo>
                  <a:pt x="6695113" y="8351444"/>
                  <a:pt x="6701803" y="8338067"/>
                  <a:pt x="6701803" y="8338067"/>
                </a:cubicBezTo>
                <a:cubicBezTo>
                  <a:pt x="6728557" y="8338067"/>
                  <a:pt x="6735245" y="8351444"/>
                  <a:pt x="6721867" y="8378198"/>
                </a:cubicBezTo>
                <a:lnTo>
                  <a:pt x="6741935" y="8338067"/>
                </a:lnTo>
                <a:cubicBezTo>
                  <a:pt x="6741935" y="8324690"/>
                  <a:pt x="6755311" y="8311316"/>
                  <a:pt x="6782065" y="8297936"/>
                </a:cubicBezTo>
                <a:lnTo>
                  <a:pt x="6782065" y="8277872"/>
                </a:lnTo>
                <a:lnTo>
                  <a:pt x="6782065" y="8257807"/>
                </a:lnTo>
                <a:cubicBezTo>
                  <a:pt x="6782065" y="8257807"/>
                  <a:pt x="6788753" y="8264495"/>
                  <a:pt x="6802129" y="8277872"/>
                </a:cubicBezTo>
                <a:lnTo>
                  <a:pt x="6822194" y="8257807"/>
                </a:lnTo>
                <a:cubicBezTo>
                  <a:pt x="6862325" y="8217676"/>
                  <a:pt x="6882392" y="8184235"/>
                  <a:pt x="6882392" y="8157481"/>
                </a:cubicBezTo>
                <a:lnTo>
                  <a:pt x="6902456" y="8157481"/>
                </a:lnTo>
                <a:cubicBezTo>
                  <a:pt x="6902456" y="8144104"/>
                  <a:pt x="6899113" y="8140760"/>
                  <a:pt x="6892423" y="8147448"/>
                </a:cubicBezTo>
                <a:cubicBezTo>
                  <a:pt x="6885735" y="8154135"/>
                  <a:pt x="6882392" y="8157481"/>
                  <a:pt x="6882392" y="8157481"/>
                </a:cubicBezTo>
                <a:cubicBezTo>
                  <a:pt x="6869015" y="8157481"/>
                  <a:pt x="6869015" y="8150791"/>
                  <a:pt x="6882392" y="8137414"/>
                </a:cubicBezTo>
                <a:cubicBezTo>
                  <a:pt x="6895766" y="8124037"/>
                  <a:pt x="6902456" y="8110663"/>
                  <a:pt x="6902456" y="8097283"/>
                </a:cubicBezTo>
                <a:cubicBezTo>
                  <a:pt x="6902456" y="8083909"/>
                  <a:pt x="6909146" y="8077219"/>
                  <a:pt x="6922523" y="8077219"/>
                </a:cubicBezTo>
                <a:cubicBezTo>
                  <a:pt x="6935897" y="8077219"/>
                  <a:pt x="6942587" y="8070532"/>
                  <a:pt x="6942587" y="8057152"/>
                </a:cubicBezTo>
                <a:cubicBezTo>
                  <a:pt x="6955964" y="8057152"/>
                  <a:pt x="6962651" y="8043778"/>
                  <a:pt x="6962651" y="8017024"/>
                </a:cubicBezTo>
                <a:lnTo>
                  <a:pt x="6992749" y="8017024"/>
                </a:lnTo>
                <a:cubicBezTo>
                  <a:pt x="6986061" y="8017024"/>
                  <a:pt x="6982718" y="8023711"/>
                  <a:pt x="6982718" y="8037088"/>
                </a:cubicBezTo>
                <a:cubicBezTo>
                  <a:pt x="6996093" y="8050465"/>
                  <a:pt x="7022849" y="8030401"/>
                  <a:pt x="7062977" y="7976892"/>
                </a:cubicBezTo>
                <a:cubicBezTo>
                  <a:pt x="7089731" y="7950138"/>
                  <a:pt x="7096421" y="7923384"/>
                  <a:pt x="7083045" y="7896630"/>
                </a:cubicBezTo>
                <a:lnTo>
                  <a:pt x="7042913" y="7876566"/>
                </a:lnTo>
                <a:lnTo>
                  <a:pt x="7022849" y="7916698"/>
                </a:lnTo>
                <a:lnTo>
                  <a:pt x="7002783" y="7936761"/>
                </a:lnTo>
                <a:cubicBezTo>
                  <a:pt x="6976029" y="7963515"/>
                  <a:pt x="6962651" y="7976892"/>
                  <a:pt x="6962651" y="7976892"/>
                </a:cubicBezTo>
                <a:cubicBezTo>
                  <a:pt x="6962651" y="7990270"/>
                  <a:pt x="6955964" y="8003647"/>
                  <a:pt x="6942587" y="8017024"/>
                </a:cubicBezTo>
                <a:cubicBezTo>
                  <a:pt x="6929210" y="8030401"/>
                  <a:pt x="6922523" y="8037088"/>
                  <a:pt x="6922523" y="8037088"/>
                </a:cubicBezTo>
                <a:cubicBezTo>
                  <a:pt x="6909146" y="8023711"/>
                  <a:pt x="6902456" y="8023711"/>
                  <a:pt x="6902456" y="8037088"/>
                </a:cubicBezTo>
                <a:cubicBezTo>
                  <a:pt x="6902456" y="8050465"/>
                  <a:pt x="6895766" y="8063842"/>
                  <a:pt x="6882392" y="8077219"/>
                </a:cubicBezTo>
                <a:cubicBezTo>
                  <a:pt x="6882392" y="8077219"/>
                  <a:pt x="6882392" y="8083909"/>
                  <a:pt x="6882392" y="8097283"/>
                </a:cubicBezTo>
                <a:lnTo>
                  <a:pt x="6862325" y="8117350"/>
                </a:lnTo>
                <a:cubicBezTo>
                  <a:pt x="6848951" y="8103973"/>
                  <a:pt x="6838917" y="8107317"/>
                  <a:pt x="6832227" y="8127381"/>
                </a:cubicBezTo>
                <a:cubicBezTo>
                  <a:pt x="6825540" y="8147448"/>
                  <a:pt x="6815507" y="8150791"/>
                  <a:pt x="6802129" y="8137414"/>
                </a:cubicBezTo>
                <a:cubicBezTo>
                  <a:pt x="6775375" y="8137414"/>
                  <a:pt x="6768689" y="8150791"/>
                  <a:pt x="6782065" y="8177545"/>
                </a:cubicBezTo>
                <a:cubicBezTo>
                  <a:pt x="6795439" y="8190922"/>
                  <a:pt x="6788753" y="8190922"/>
                  <a:pt x="6761999" y="8177545"/>
                </a:cubicBezTo>
                <a:lnTo>
                  <a:pt x="6733335" y="8177545"/>
                </a:lnTo>
                <a:lnTo>
                  <a:pt x="6741935" y="8157481"/>
                </a:lnTo>
                <a:cubicBezTo>
                  <a:pt x="6755311" y="8130727"/>
                  <a:pt x="6775375" y="8103973"/>
                  <a:pt x="6802129" y="8077219"/>
                </a:cubicBezTo>
                <a:cubicBezTo>
                  <a:pt x="6828883" y="8050465"/>
                  <a:pt x="6835571" y="8030401"/>
                  <a:pt x="6822194" y="8017024"/>
                </a:cubicBezTo>
                <a:lnTo>
                  <a:pt x="6802129" y="8017024"/>
                </a:lnTo>
                <a:cubicBezTo>
                  <a:pt x="6815507" y="8030401"/>
                  <a:pt x="6808819" y="8043778"/>
                  <a:pt x="6782065" y="8057152"/>
                </a:cubicBezTo>
                <a:lnTo>
                  <a:pt x="6741935" y="8117350"/>
                </a:lnTo>
                <a:cubicBezTo>
                  <a:pt x="6741935" y="8130727"/>
                  <a:pt x="6728557" y="8150791"/>
                  <a:pt x="6701803" y="8177545"/>
                </a:cubicBezTo>
                <a:cubicBezTo>
                  <a:pt x="6688429" y="8190922"/>
                  <a:pt x="6678395" y="8200956"/>
                  <a:pt x="6671705" y="8207643"/>
                </a:cubicBezTo>
                <a:cubicBezTo>
                  <a:pt x="6665015" y="8214333"/>
                  <a:pt x="6661672" y="8217676"/>
                  <a:pt x="6661672" y="8217676"/>
                </a:cubicBezTo>
                <a:cubicBezTo>
                  <a:pt x="6661672" y="8231053"/>
                  <a:pt x="6654985" y="8237741"/>
                  <a:pt x="6641608" y="8237741"/>
                </a:cubicBezTo>
                <a:cubicBezTo>
                  <a:pt x="6641608" y="8251118"/>
                  <a:pt x="6631575" y="8264495"/>
                  <a:pt x="6611511" y="8277872"/>
                </a:cubicBezTo>
                <a:cubicBezTo>
                  <a:pt x="6591443" y="8291249"/>
                  <a:pt x="6581413" y="8297936"/>
                  <a:pt x="6581413" y="8297936"/>
                </a:cubicBezTo>
                <a:lnTo>
                  <a:pt x="6481086" y="8398262"/>
                </a:lnTo>
                <a:cubicBezTo>
                  <a:pt x="6467709" y="8398262"/>
                  <a:pt x="6474397" y="8384888"/>
                  <a:pt x="6501151" y="8358134"/>
                </a:cubicBezTo>
                <a:cubicBezTo>
                  <a:pt x="6527905" y="8331380"/>
                  <a:pt x="6547969" y="8311316"/>
                  <a:pt x="6561345" y="8297936"/>
                </a:cubicBezTo>
                <a:lnTo>
                  <a:pt x="6661672" y="8157481"/>
                </a:lnTo>
                <a:cubicBezTo>
                  <a:pt x="6661672" y="8157481"/>
                  <a:pt x="6668362" y="8150791"/>
                  <a:pt x="6681739" y="8137414"/>
                </a:cubicBezTo>
                <a:cubicBezTo>
                  <a:pt x="6681739" y="8150791"/>
                  <a:pt x="6685083" y="8157481"/>
                  <a:pt x="6691770" y="8157481"/>
                </a:cubicBezTo>
                <a:cubicBezTo>
                  <a:pt x="6698459" y="8157481"/>
                  <a:pt x="6705147" y="8154135"/>
                  <a:pt x="6711837" y="8147448"/>
                </a:cubicBezTo>
                <a:cubicBezTo>
                  <a:pt x="6718524" y="8140760"/>
                  <a:pt x="6715180" y="8130727"/>
                  <a:pt x="6701803" y="8117350"/>
                </a:cubicBezTo>
                <a:cubicBezTo>
                  <a:pt x="6701803" y="8117350"/>
                  <a:pt x="6708493" y="8110663"/>
                  <a:pt x="6721867" y="8097283"/>
                </a:cubicBezTo>
                <a:cubicBezTo>
                  <a:pt x="6721867" y="8097283"/>
                  <a:pt x="6721867" y="8090596"/>
                  <a:pt x="6721867" y="8077219"/>
                </a:cubicBezTo>
                <a:cubicBezTo>
                  <a:pt x="6721867" y="8050465"/>
                  <a:pt x="6741935" y="8037088"/>
                  <a:pt x="6782065" y="8037088"/>
                </a:cubicBezTo>
                <a:cubicBezTo>
                  <a:pt x="6768689" y="8037088"/>
                  <a:pt x="6775375" y="8023711"/>
                  <a:pt x="6802129" y="7996957"/>
                </a:cubicBezTo>
                <a:cubicBezTo>
                  <a:pt x="6842261" y="7943451"/>
                  <a:pt x="6855637" y="7936761"/>
                  <a:pt x="6842261" y="7976892"/>
                </a:cubicBezTo>
                <a:lnTo>
                  <a:pt x="6862325" y="7996957"/>
                </a:lnTo>
                <a:cubicBezTo>
                  <a:pt x="6862325" y="7983582"/>
                  <a:pt x="6872359" y="7980236"/>
                  <a:pt x="6892423" y="7986926"/>
                </a:cubicBezTo>
                <a:cubicBezTo>
                  <a:pt x="6912489" y="7993613"/>
                  <a:pt x="6922523" y="7990270"/>
                  <a:pt x="6922523" y="7976892"/>
                </a:cubicBezTo>
                <a:cubicBezTo>
                  <a:pt x="6922523" y="7963515"/>
                  <a:pt x="6929210" y="7956826"/>
                  <a:pt x="6942587" y="7956826"/>
                </a:cubicBezTo>
                <a:cubicBezTo>
                  <a:pt x="6955964" y="7956826"/>
                  <a:pt x="6965995" y="7956826"/>
                  <a:pt x="6972685" y="7956826"/>
                </a:cubicBezTo>
                <a:cubicBezTo>
                  <a:pt x="6979375" y="7956826"/>
                  <a:pt x="6982718" y="7953482"/>
                  <a:pt x="6982718" y="7946795"/>
                </a:cubicBezTo>
                <a:cubicBezTo>
                  <a:pt x="6982718" y="7940108"/>
                  <a:pt x="6982718" y="7930074"/>
                  <a:pt x="6982718" y="7916698"/>
                </a:cubicBezTo>
                <a:lnTo>
                  <a:pt x="6982718" y="7896630"/>
                </a:lnTo>
                <a:cubicBezTo>
                  <a:pt x="6969341" y="7910010"/>
                  <a:pt x="6962651" y="7920041"/>
                  <a:pt x="6962651" y="7926728"/>
                </a:cubicBezTo>
                <a:cubicBezTo>
                  <a:pt x="6962651" y="7933418"/>
                  <a:pt x="6955964" y="7936761"/>
                  <a:pt x="6942587" y="7936761"/>
                </a:cubicBezTo>
                <a:cubicBezTo>
                  <a:pt x="6929210" y="7950138"/>
                  <a:pt x="6922523" y="7956826"/>
                  <a:pt x="6922523" y="7956826"/>
                </a:cubicBezTo>
                <a:cubicBezTo>
                  <a:pt x="6909146" y="7970205"/>
                  <a:pt x="6902456" y="7973549"/>
                  <a:pt x="6902456" y="7966859"/>
                </a:cubicBezTo>
                <a:cubicBezTo>
                  <a:pt x="6902456" y="7960172"/>
                  <a:pt x="6905799" y="7950138"/>
                  <a:pt x="6912489" y="7936761"/>
                </a:cubicBezTo>
                <a:cubicBezTo>
                  <a:pt x="6919177" y="7923384"/>
                  <a:pt x="6935897" y="7903320"/>
                  <a:pt x="6962651" y="7876566"/>
                </a:cubicBezTo>
                <a:cubicBezTo>
                  <a:pt x="6976029" y="7863189"/>
                  <a:pt x="6986061" y="7849813"/>
                  <a:pt x="6992749" y="7836435"/>
                </a:cubicBezTo>
                <a:cubicBezTo>
                  <a:pt x="6999439" y="7823059"/>
                  <a:pt x="7002783" y="7816372"/>
                  <a:pt x="7002783" y="7816372"/>
                </a:cubicBezTo>
                <a:lnTo>
                  <a:pt x="6902456" y="7916698"/>
                </a:lnTo>
                <a:cubicBezTo>
                  <a:pt x="6889079" y="7943451"/>
                  <a:pt x="6882392" y="7956826"/>
                  <a:pt x="6882392" y="7956826"/>
                </a:cubicBezTo>
                <a:lnTo>
                  <a:pt x="6882392" y="7876566"/>
                </a:lnTo>
                <a:cubicBezTo>
                  <a:pt x="6895766" y="7849813"/>
                  <a:pt x="6895766" y="7829748"/>
                  <a:pt x="6882392" y="7816372"/>
                </a:cubicBezTo>
                <a:lnTo>
                  <a:pt x="6862325" y="7796304"/>
                </a:lnTo>
                <a:cubicBezTo>
                  <a:pt x="6875702" y="7782928"/>
                  <a:pt x="6889079" y="7782928"/>
                  <a:pt x="6902456" y="7796304"/>
                </a:cubicBezTo>
                <a:lnTo>
                  <a:pt x="6942587" y="7776240"/>
                </a:lnTo>
                <a:cubicBezTo>
                  <a:pt x="6996093" y="7709355"/>
                  <a:pt x="7016159" y="7669227"/>
                  <a:pt x="7002783" y="7655847"/>
                </a:cubicBezTo>
                <a:lnTo>
                  <a:pt x="7042913" y="7635783"/>
                </a:lnTo>
                <a:cubicBezTo>
                  <a:pt x="7056291" y="7649159"/>
                  <a:pt x="7062977" y="7645816"/>
                  <a:pt x="7062977" y="7625750"/>
                </a:cubicBezTo>
                <a:cubicBezTo>
                  <a:pt x="7062977" y="7605685"/>
                  <a:pt x="7056291" y="7595652"/>
                  <a:pt x="7042913" y="7595652"/>
                </a:cubicBezTo>
                <a:cubicBezTo>
                  <a:pt x="7029537" y="7595652"/>
                  <a:pt x="7029537" y="7588964"/>
                  <a:pt x="7042913" y="7575588"/>
                </a:cubicBezTo>
                <a:lnTo>
                  <a:pt x="6982718" y="7615718"/>
                </a:lnTo>
                <a:cubicBezTo>
                  <a:pt x="6969341" y="7642473"/>
                  <a:pt x="6955964" y="7655847"/>
                  <a:pt x="6942587" y="7655847"/>
                </a:cubicBezTo>
                <a:cubicBezTo>
                  <a:pt x="6929210" y="7655847"/>
                  <a:pt x="6922523" y="7655847"/>
                  <a:pt x="6922523" y="7655847"/>
                </a:cubicBezTo>
                <a:cubicBezTo>
                  <a:pt x="6922523" y="7655847"/>
                  <a:pt x="6929210" y="7649159"/>
                  <a:pt x="6942587" y="7635783"/>
                </a:cubicBezTo>
                <a:lnTo>
                  <a:pt x="6922523" y="7635783"/>
                </a:lnTo>
                <a:cubicBezTo>
                  <a:pt x="6909146" y="7635783"/>
                  <a:pt x="6899113" y="7639130"/>
                  <a:pt x="6892423" y="7645816"/>
                </a:cubicBezTo>
                <a:cubicBezTo>
                  <a:pt x="6885735" y="7652504"/>
                  <a:pt x="6882392" y="7655847"/>
                  <a:pt x="6882392" y="7655847"/>
                </a:cubicBezTo>
                <a:cubicBezTo>
                  <a:pt x="6869015" y="7642473"/>
                  <a:pt x="6862325" y="7642473"/>
                  <a:pt x="6862325" y="7655847"/>
                </a:cubicBezTo>
                <a:cubicBezTo>
                  <a:pt x="6862325" y="7669227"/>
                  <a:pt x="6869015" y="7675913"/>
                  <a:pt x="6882392" y="7675913"/>
                </a:cubicBezTo>
                <a:lnTo>
                  <a:pt x="6862325" y="7695978"/>
                </a:lnTo>
                <a:cubicBezTo>
                  <a:pt x="6848951" y="7709355"/>
                  <a:pt x="6835571" y="7709355"/>
                  <a:pt x="6822194" y="7695978"/>
                </a:cubicBezTo>
                <a:cubicBezTo>
                  <a:pt x="6808819" y="7695978"/>
                  <a:pt x="6802129" y="7702668"/>
                  <a:pt x="6802129" y="7716044"/>
                </a:cubicBezTo>
                <a:lnTo>
                  <a:pt x="6782065" y="7736109"/>
                </a:lnTo>
                <a:lnTo>
                  <a:pt x="6761999" y="7756173"/>
                </a:lnTo>
                <a:lnTo>
                  <a:pt x="6721867" y="7796304"/>
                </a:lnTo>
                <a:lnTo>
                  <a:pt x="6761999" y="7716044"/>
                </a:lnTo>
                <a:cubicBezTo>
                  <a:pt x="6761999" y="7716044"/>
                  <a:pt x="6748624" y="7726076"/>
                  <a:pt x="6721867" y="7746142"/>
                </a:cubicBezTo>
                <a:cubicBezTo>
                  <a:pt x="6695113" y="7766206"/>
                  <a:pt x="6678395" y="7776240"/>
                  <a:pt x="6671705" y="7776240"/>
                </a:cubicBezTo>
                <a:cubicBezTo>
                  <a:pt x="6665015" y="7776240"/>
                  <a:pt x="6648298" y="7792961"/>
                  <a:pt x="6621541" y="7826402"/>
                </a:cubicBezTo>
                <a:cubicBezTo>
                  <a:pt x="6594787" y="7859846"/>
                  <a:pt x="6578069" y="7876566"/>
                  <a:pt x="6571379" y="7876566"/>
                </a:cubicBezTo>
                <a:cubicBezTo>
                  <a:pt x="6564689" y="7876566"/>
                  <a:pt x="6561345" y="7883254"/>
                  <a:pt x="6561345" y="7896630"/>
                </a:cubicBezTo>
                <a:lnTo>
                  <a:pt x="6541281" y="7916698"/>
                </a:lnTo>
                <a:cubicBezTo>
                  <a:pt x="6541281" y="7903320"/>
                  <a:pt x="6527905" y="7903320"/>
                  <a:pt x="6501151" y="7916698"/>
                </a:cubicBezTo>
                <a:lnTo>
                  <a:pt x="6521217" y="7896630"/>
                </a:lnTo>
                <a:cubicBezTo>
                  <a:pt x="6534591" y="7869879"/>
                  <a:pt x="6547969" y="7849813"/>
                  <a:pt x="6561345" y="7836435"/>
                </a:cubicBezTo>
                <a:lnTo>
                  <a:pt x="6581413" y="7776240"/>
                </a:lnTo>
                <a:cubicBezTo>
                  <a:pt x="6634918" y="7776240"/>
                  <a:pt x="6661672" y="7736109"/>
                  <a:pt x="6661672" y="7655847"/>
                </a:cubicBezTo>
                <a:lnTo>
                  <a:pt x="6621541" y="7655847"/>
                </a:lnTo>
                <a:lnTo>
                  <a:pt x="6601477" y="7655847"/>
                </a:lnTo>
                <a:cubicBezTo>
                  <a:pt x="6601477" y="7642473"/>
                  <a:pt x="6598133" y="7639130"/>
                  <a:pt x="6591443" y="7645816"/>
                </a:cubicBezTo>
                <a:cubicBezTo>
                  <a:pt x="6584756" y="7652504"/>
                  <a:pt x="6581413" y="7662537"/>
                  <a:pt x="6581413" y="7675913"/>
                </a:cubicBezTo>
                <a:lnTo>
                  <a:pt x="6541281" y="7675913"/>
                </a:lnTo>
                <a:lnTo>
                  <a:pt x="6541281" y="7695978"/>
                </a:lnTo>
                <a:lnTo>
                  <a:pt x="6541281" y="7716044"/>
                </a:lnTo>
                <a:cubicBezTo>
                  <a:pt x="6527905" y="7716044"/>
                  <a:pt x="6517871" y="7716044"/>
                  <a:pt x="6511184" y="7716044"/>
                </a:cubicBezTo>
                <a:cubicBezTo>
                  <a:pt x="6504494" y="7716044"/>
                  <a:pt x="6501151" y="7722733"/>
                  <a:pt x="6501151" y="7736109"/>
                </a:cubicBezTo>
                <a:cubicBezTo>
                  <a:pt x="6514527" y="7749487"/>
                  <a:pt x="6504494" y="7772896"/>
                  <a:pt x="6471053" y="7806337"/>
                </a:cubicBezTo>
                <a:cubicBezTo>
                  <a:pt x="6437611" y="7839781"/>
                  <a:pt x="6420889" y="7863189"/>
                  <a:pt x="6420889" y="7876566"/>
                </a:cubicBezTo>
                <a:lnTo>
                  <a:pt x="6400824" y="7896630"/>
                </a:lnTo>
                <a:cubicBezTo>
                  <a:pt x="6400824" y="7910010"/>
                  <a:pt x="6390791" y="7923384"/>
                  <a:pt x="6370727" y="7936761"/>
                </a:cubicBezTo>
                <a:cubicBezTo>
                  <a:pt x="6350659" y="7950138"/>
                  <a:pt x="6347316" y="7963515"/>
                  <a:pt x="6360693" y="7976892"/>
                </a:cubicBezTo>
                <a:lnTo>
                  <a:pt x="6360693" y="7996957"/>
                </a:lnTo>
                <a:cubicBezTo>
                  <a:pt x="6347316" y="7983582"/>
                  <a:pt x="6337285" y="7980236"/>
                  <a:pt x="6330595" y="7986926"/>
                </a:cubicBezTo>
                <a:cubicBezTo>
                  <a:pt x="6323905" y="7993613"/>
                  <a:pt x="6317219" y="7990270"/>
                  <a:pt x="6310531" y="7976892"/>
                </a:cubicBezTo>
                <a:cubicBezTo>
                  <a:pt x="6303841" y="7963515"/>
                  <a:pt x="6297154" y="7956826"/>
                  <a:pt x="6290464" y="7956826"/>
                </a:cubicBezTo>
                <a:cubicBezTo>
                  <a:pt x="6283777" y="7956826"/>
                  <a:pt x="6280433" y="7963515"/>
                  <a:pt x="6280433" y="7976892"/>
                </a:cubicBezTo>
                <a:cubicBezTo>
                  <a:pt x="6280433" y="8003647"/>
                  <a:pt x="6277087" y="8027054"/>
                  <a:pt x="6270400" y="8047121"/>
                </a:cubicBezTo>
                <a:cubicBezTo>
                  <a:pt x="6263710" y="8067185"/>
                  <a:pt x="6257023" y="8077219"/>
                  <a:pt x="6250333" y="8077219"/>
                </a:cubicBezTo>
                <a:cubicBezTo>
                  <a:pt x="6243646" y="8077219"/>
                  <a:pt x="6233613" y="8067185"/>
                  <a:pt x="6220235" y="8047121"/>
                </a:cubicBezTo>
                <a:cubicBezTo>
                  <a:pt x="6206861" y="8027054"/>
                  <a:pt x="6193481" y="8017024"/>
                  <a:pt x="6180105" y="8017024"/>
                </a:cubicBezTo>
                <a:lnTo>
                  <a:pt x="6200171" y="7936761"/>
                </a:lnTo>
                <a:cubicBezTo>
                  <a:pt x="6226925" y="7896630"/>
                  <a:pt x="6240303" y="7889944"/>
                  <a:pt x="6240303" y="7916698"/>
                </a:cubicBezTo>
                <a:lnTo>
                  <a:pt x="6280433" y="7896630"/>
                </a:lnTo>
                <a:cubicBezTo>
                  <a:pt x="6293808" y="7883254"/>
                  <a:pt x="6293808" y="7869879"/>
                  <a:pt x="6280433" y="7856499"/>
                </a:cubicBezTo>
                <a:lnTo>
                  <a:pt x="6280433" y="7836435"/>
                </a:lnTo>
                <a:cubicBezTo>
                  <a:pt x="6293808" y="7849813"/>
                  <a:pt x="6307187" y="7849813"/>
                  <a:pt x="6320562" y="7836435"/>
                </a:cubicBezTo>
                <a:cubicBezTo>
                  <a:pt x="6360693" y="7796304"/>
                  <a:pt x="6367383" y="7776240"/>
                  <a:pt x="6340629" y="7776240"/>
                </a:cubicBezTo>
                <a:lnTo>
                  <a:pt x="6360693" y="7695978"/>
                </a:lnTo>
                <a:cubicBezTo>
                  <a:pt x="6374070" y="7695978"/>
                  <a:pt x="6384103" y="7692635"/>
                  <a:pt x="6390791" y="7685945"/>
                </a:cubicBezTo>
                <a:cubicBezTo>
                  <a:pt x="6397481" y="7679257"/>
                  <a:pt x="6400824" y="7675913"/>
                  <a:pt x="6400824" y="7675913"/>
                </a:cubicBezTo>
                <a:cubicBezTo>
                  <a:pt x="6427578" y="7675913"/>
                  <a:pt x="6444299" y="7669227"/>
                  <a:pt x="6450989" y="7655847"/>
                </a:cubicBezTo>
                <a:cubicBezTo>
                  <a:pt x="6457676" y="7642473"/>
                  <a:pt x="6454332" y="7625750"/>
                  <a:pt x="6440955" y="7605685"/>
                </a:cubicBezTo>
                <a:cubicBezTo>
                  <a:pt x="6427578" y="7585619"/>
                  <a:pt x="6427578" y="7562211"/>
                  <a:pt x="6440955" y="7535457"/>
                </a:cubicBezTo>
                <a:cubicBezTo>
                  <a:pt x="6467709" y="7508702"/>
                  <a:pt x="6474397" y="7495326"/>
                  <a:pt x="6461019" y="7495326"/>
                </a:cubicBezTo>
                <a:cubicBezTo>
                  <a:pt x="6447643" y="7495326"/>
                  <a:pt x="6434265" y="7508702"/>
                  <a:pt x="6420889" y="7535457"/>
                </a:cubicBezTo>
                <a:cubicBezTo>
                  <a:pt x="6407514" y="7562211"/>
                  <a:pt x="6400824" y="7582274"/>
                  <a:pt x="6400824" y="7595652"/>
                </a:cubicBezTo>
                <a:lnTo>
                  <a:pt x="6400824" y="7615718"/>
                </a:lnTo>
                <a:cubicBezTo>
                  <a:pt x="6400824" y="7602342"/>
                  <a:pt x="6390791" y="7595652"/>
                  <a:pt x="6370727" y="7595652"/>
                </a:cubicBezTo>
                <a:cubicBezTo>
                  <a:pt x="6350659" y="7595652"/>
                  <a:pt x="6340629" y="7595652"/>
                  <a:pt x="6340629" y="7595652"/>
                </a:cubicBezTo>
                <a:cubicBezTo>
                  <a:pt x="6340629" y="7582274"/>
                  <a:pt x="6340629" y="7575588"/>
                  <a:pt x="6340629" y="7575588"/>
                </a:cubicBezTo>
                <a:cubicBezTo>
                  <a:pt x="6340629" y="7575588"/>
                  <a:pt x="6333939" y="7575588"/>
                  <a:pt x="6320562" y="7575588"/>
                </a:cubicBezTo>
                <a:cubicBezTo>
                  <a:pt x="6320562" y="7575588"/>
                  <a:pt x="6320562" y="7582274"/>
                  <a:pt x="6320562" y="7595652"/>
                </a:cubicBezTo>
                <a:lnTo>
                  <a:pt x="6300497" y="7635783"/>
                </a:lnTo>
                <a:cubicBezTo>
                  <a:pt x="6287121" y="7635783"/>
                  <a:pt x="6280433" y="7635783"/>
                  <a:pt x="6280433" y="7635783"/>
                </a:cubicBezTo>
                <a:lnTo>
                  <a:pt x="6280433" y="7615718"/>
                </a:lnTo>
                <a:cubicBezTo>
                  <a:pt x="6280433" y="7602342"/>
                  <a:pt x="6273743" y="7595652"/>
                  <a:pt x="6260367" y="7595652"/>
                </a:cubicBezTo>
                <a:lnTo>
                  <a:pt x="6280433" y="7555520"/>
                </a:lnTo>
                <a:cubicBezTo>
                  <a:pt x="6307187" y="7542147"/>
                  <a:pt x="6330595" y="7532112"/>
                  <a:pt x="6350659" y="7525422"/>
                </a:cubicBezTo>
                <a:cubicBezTo>
                  <a:pt x="6370727" y="7518735"/>
                  <a:pt x="6377417" y="7502016"/>
                  <a:pt x="6370727" y="7475262"/>
                </a:cubicBezTo>
                <a:cubicBezTo>
                  <a:pt x="6364037" y="7448507"/>
                  <a:pt x="6360693" y="7435131"/>
                  <a:pt x="6360693" y="7435131"/>
                </a:cubicBezTo>
                <a:cubicBezTo>
                  <a:pt x="6360693" y="7435131"/>
                  <a:pt x="6367383" y="7435131"/>
                  <a:pt x="6380760" y="7435131"/>
                </a:cubicBezTo>
                <a:cubicBezTo>
                  <a:pt x="6394134" y="7435131"/>
                  <a:pt x="6407514" y="7435131"/>
                  <a:pt x="6420889" y="7435131"/>
                </a:cubicBezTo>
                <a:cubicBezTo>
                  <a:pt x="6420889" y="7435131"/>
                  <a:pt x="6420889" y="7428442"/>
                  <a:pt x="6420889" y="7415063"/>
                </a:cubicBezTo>
                <a:lnTo>
                  <a:pt x="6440955" y="7394998"/>
                </a:lnTo>
                <a:lnTo>
                  <a:pt x="6440955" y="7415063"/>
                </a:lnTo>
                <a:cubicBezTo>
                  <a:pt x="6454332" y="7401688"/>
                  <a:pt x="6461019" y="7401688"/>
                  <a:pt x="6461019" y="7415063"/>
                </a:cubicBezTo>
                <a:cubicBezTo>
                  <a:pt x="6461019" y="7428442"/>
                  <a:pt x="6454332" y="7438476"/>
                  <a:pt x="6440955" y="7445164"/>
                </a:cubicBezTo>
                <a:cubicBezTo>
                  <a:pt x="6427578" y="7451850"/>
                  <a:pt x="6417545" y="7455194"/>
                  <a:pt x="6410857" y="7455194"/>
                </a:cubicBezTo>
                <a:cubicBezTo>
                  <a:pt x="6404167" y="7455194"/>
                  <a:pt x="6397481" y="7458540"/>
                  <a:pt x="6390791" y="7465227"/>
                </a:cubicBezTo>
                <a:cubicBezTo>
                  <a:pt x="6384103" y="7471918"/>
                  <a:pt x="6380760" y="7478605"/>
                  <a:pt x="6380760" y="7485291"/>
                </a:cubicBezTo>
                <a:cubicBezTo>
                  <a:pt x="6380760" y="7491981"/>
                  <a:pt x="6394134" y="7488638"/>
                  <a:pt x="6420889" y="7475262"/>
                </a:cubicBezTo>
                <a:cubicBezTo>
                  <a:pt x="6420889" y="7475262"/>
                  <a:pt x="6427578" y="7475262"/>
                  <a:pt x="6440955" y="7475262"/>
                </a:cubicBezTo>
                <a:cubicBezTo>
                  <a:pt x="6454332" y="7475262"/>
                  <a:pt x="6461019" y="7475262"/>
                  <a:pt x="6461019" y="7475262"/>
                </a:cubicBezTo>
                <a:lnTo>
                  <a:pt x="6501151" y="7435131"/>
                </a:lnTo>
                <a:cubicBezTo>
                  <a:pt x="6501151" y="7421753"/>
                  <a:pt x="6501151" y="7415063"/>
                  <a:pt x="6501151" y="7415063"/>
                </a:cubicBezTo>
                <a:lnTo>
                  <a:pt x="6601477" y="7274608"/>
                </a:lnTo>
                <a:cubicBezTo>
                  <a:pt x="6601477" y="7261231"/>
                  <a:pt x="6601477" y="7254542"/>
                  <a:pt x="6601477" y="7254542"/>
                </a:cubicBezTo>
                <a:cubicBezTo>
                  <a:pt x="6601477" y="7254542"/>
                  <a:pt x="6601477" y="7237820"/>
                  <a:pt x="6601477" y="7204379"/>
                </a:cubicBezTo>
                <a:cubicBezTo>
                  <a:pt x="6601477" y="7170939"/>
                  <a:pt x="6614854" y="7114085"/>
                  <a:pt x="6641608" y="7033825"/>
                </a:cubicBezTo>
                <a:lnTo>
                  <a:pt x="6661672" y="7013757"/>
                </a:lnTo>
                <a:cubicBezTo>
                  <a:pt x="6675049" y="7013757"/>
                  <a:pt x="6681739" y="7007071"/>
                  <a:pt x="6681739" y="6993694"/>
                </a:cubicBezTo>
                <a:cubicBezTo>
                  <a:pt x="6681739" y="6980316"/>
                  <a:pt x="6685083" y="6973630"/>
                  <a:pt x="6691770" y="6973630"/>
                </a:cubicBezTo>
                <a:cubicBezTo>
                  <a:pt x="6698459" y="6973630"/>
                  <a:pt x="6701803" y="6966940"/>
                  <a:pt x="6701803" y="6953562"/>
                </a:cubicBezTo>
                <a:cubicBezTo>
                  <a:pt x="6715180" y="6953562"/>
                  <a:pt x="6725213" y="6943528"/>
                  <a:pt x="6731901" y="6923464"/>
                </a:cubicBezTo>
                <a:cubicBezTo>
                  <a:pt x="6738591" y="6903401"/>
                  <a:pt x="6741935" y="6886677"/>
                  <a:pt x="6741935" y="6873302"/>
                </a:cubicBezTo>
                <a:cubicBezTo>
                  <a:pt x="6728557" y="6873302"/>
                  <a:pt x="6721867" y="6873302"/>
                  <a:pt x="6721867" y="6873302"/>
                </a:cubicBezTo>
                <a:cubicBezTo>
                  <a:pt x="6721867" y="6873302"/>
                  <a:pt x="6718524" y="6876647"/>
                  <a:pt x="6711837" y="6883333"/>
                </a:cubicBezTo>
                <a:cubicBezTo>
                  <a:pt x="6705147" y="6890023"/>
                  <a:pt x="6698459" y="6896710"/>
                  <a:pt x="6691770" y="6903401"/>
                </a:cubicBezTo>
                <a:cubicBezTo>
                  <a:pt x="6685083" y="6910088"/>
                  <a:pt x="6681739" y="6913431"/>
                  <a:pt x="6681739" y="6913431"/>
                </a:cubicBezTo>
                <a:cubicBezTo>
                  <a:pt x="6681739" y="6900056"/>
                  <a:pt x="6688429" y="6866614"/>
                  <a:pt x="6701803" y="6813105"/>
                </a:cubicBezTo>
                <a:cubicBezTo>
                  <a:pt x="6715180" y="6759600"/>
                  <a:pt x="6728557" y="6726155"/>
                  <a:pt x="6741935" y="6712779"/>
                </a:cubicBezTo>
                <a:cubicBezTo>
                  <a:pt x="6755311" y="6699404"/>
                  <a:pt x="6765342" y="6679338"/>
                  <a:pt x="6772032" y="6652584"/>
                </a:cubicBezTo>
                <a:cubicBezTo>
                  <a:pt x="6778722" y="6625829"/>
                  <a:pt x="6775375" y="6609108"/>
                  <a:pt x="6761999" y="6602422"/>
                </a:cubicBezTo>
                <a:cubicBezTo>
                  <a:pt x="6748624" y="6595732"/>
                  <a:pt x="6731901" y="6599075"/>
                  <a:pt x="6711837" y="6612453"/>
                </a:cubicBezTo>
                <a:cubicBezTo>
                  <a:pt x="6691770" y="6625829"/>
                  <a:pt x="6675049" y="6632519"/>
                  <a:pt x="6661672" y="6632519"/>
                </a:cubicBezTo>
                <a:cubicBezTo>
                  <a:pt x="6661672" y="6632519"/>
                  <a:pt x="6654985" y="6632519"/>
                  <a:pt x="6641608" y="6632519"/>
                </a:cubicBezTo>
                <a:lnTo>
                  <a:pt x="6621541" y="6592388"/>
                </a:lnTo>
                <a:cubicBezTo>
                  <a:pt x="6621541" y="6579010"/>
                  <a:pt x="6618197" y="6568977"/>
                  <a:pt x="6611511" y="6562291"/>
                </a:cubicBezTo>
                <a:cubicBezTo>
                  <a:pt x="6604821" y="6555601"/>
                  <a:pt x="6601477" y="6545568"/>
                  <a:pt x="6601477" y="6532193"/>
                </a:cubicBezTo>
                <a:cubicBezTo>
                  <a:pt x="6588100" y="6518815"/>
                  <a:pt x="6581413" y="6502092"/>
                  <a:pt x="6581413" y="6482028"/>
                </a:cubicBezTo>
                <a:cubicBezTo>
                  <a:pt x="6581413" y="6461963"/>
                  <a:pt x="6574723" y="6445240"/>
                  <a:pt x="6561345" y="6431867"/>
                </a:cubicBezTo>
                <a:cubicBezTo>
                  <a:pt x="6547969" y="6418489"/>
                  <a:pt x="6537938" y="6411799"/>
                  <a:pt x="6531248" y="6411799"/>
                </a:cubicBezTo>
                <a:cubicBezTo>
                  <a:pt x="6524558" y="6411799"/>
                  <a:pt x="6521217" y="6418489"/>
                  <a:pt x="6521217" y="6431867"/>
                </a:cubicBezTo>
                <a:cubicBezTo>
                  <a:pt x="6507841" y="6445240"/>
                  <a:pt x="6501151" y="6468651"/>
                  <a:pt x="6501151" y="6502092"/>
                </a:cubicBezTo>
                <a:cubicBezTo>
                  <a:pt x="6501151" y="6535536"/>
                  <a:pt x="6501151" y="6558946"/>
                  <a:pt x="6501151" y="6572321"/>
                </a:cubicBezTo>
                <a:lnTo>
                  <a:pt x="6521217" y="6512125"/>
                </a:lnTo>
                <a:cubicBezTo>
                  <a:pt x="6521217" y="6498749"/>
                  <a:pt x="6527905" y="6498749"/>
                  <a:pt x="6541281" y="6512125"/>
                </a:cubicBezTo>
                <a:cubicBezTo>
                  <a:pt x="6554659" y="6512125"/>
                  <a:pt x="6561345" y="6518815"/>
                  <a:pt x="6561345" y="6532193"/>
                </a:cubicBezTo>
                <a:cubicBezTo>
                  <a:pt x="6561345" y="6545568"/>
                  <a:pt x="6564689" y="6552256"/>
                  <a:pt x="6571379" y="6552256"/>
                </a:cubicBezTo>
                <a:cubicBezTo>
                  <a:pt x="6578069" y="6552256"/>
                  <a:pt x="6581413" y="6558946"/>
                  <a:pt x="6581413" y="6572321"/>
                </a:cubicBezTo>
                <a:cubicBezTo>
                  <a:pt x="6581413" y="6612453"/>
                  <a:pt x="6568035" y="6625829"/>
                  <a:pt x="6541281" y="6612453"/>
                </a:cubicBezTo>
                <a:cubicBezTo>
                  <a:pt x="6527905" y="6612453"/>
                  <a:pt x="6507841" y="6612453"/>
                  <a:pt x="6481086" y="6612453"/>
                </a:cubicBezTo>
                <a:cubicBezTo>
                  <a:pt x="6467709" y="6625829"/>
                  <a:pt x="6450989" y="6632519"/>
                  <a:pt x="6430921" y="6632519"/>
                </a:cubicBezTo>
                <a:cubicBezTo>
                  <a:pt x="6410857" y="6632519"/>
                  <a:pt x="6390791" y="6632519"/>
                  <a:pt x="6370727" y="6632519"/>
                </a:cubicBezTo>
                <a:cubicBezTo>
                  <a:pt x="6350659" y="6632519"/>
                  <a:pt x="6333939" y="6632519"/>
                  <a:pt x="6320562" y="6632519"/>
                </a:cubicBezTo>
                <a:lnTo>
                  <a:pt x="6260367" y="6572321"/>
                </a:lnTo>
                <a:cubicBezTo>
                  <a:pt x="6233613" y="6532193"/>
                  <a:pt x="6213549" y="6525503"/>
                  <a:pt x="6200171" y="6552256"/>
                </a:cubicBezTo>
                <a:lnTo>
                  <a:pt x="6180105" y="6592388"/>
                </a:lnTo>
                <a:cubicBezTo>
                  <a:pt x="6139976" y="6605764"/>
                  <a:pt x="6133286" y="6625829"/>
                  <a:pt x="6160040" y="6652584"/>
                </a:cubicBezTo>
                <a:cubicBezTo>
                  <a:pt x="6186795" y="6692715"/>
                  <a:pt x="6180105" y="6712779"/>
                  <a:pt x="6139976" y="6712779"/>
                </a:cubicBezTo>
                <a:lnTo>
                  <a:pt x="6099845" y="6692715"/>
                </a:lnTo>
                <a:cubicBezTo>
                  <a:pt x="6073091" y="6679338"/>
                  <a:pt x="6056370" y="6672647"/>
                  <a:pt x="6049681" y="6672647"/>
                </a:cubicBezTo>
                <a:cubicBezTo>
                  <a:pt x="6042993" y="6672647"/>
                  <a:pt x="6039649" y="6679338"/>
                  <a:pt x="6039649" y="6692715"/>
                </a:cubicBezTo>
                <a:cubicBezTo>
                  <a:pt x="6039649" y="6706091"/>
                  <a:pt x="6046337" y="6719469"/>
                  <a:pt x="6059714" y="6732845"/>
                </a:cubicBezTo>
                <a:cubicBezTo>
                  <a:pt x="6046337" y="6746220"/>
                  <a:pt x="6026273" y="6752910"/>
                  <a:pt x="5999519" y="6752910"/>
                </a:cubicBezTo>
                <a:cubicBezTo>
                  <a:pt x="5986141" y="6752910"/>
                  <a:pt x="5976108" y="6752910"/>
                  <a:pt x="5969421" y="6752910"/>
                </a:cubicBezTo>
                <a:cubicBezTo>
                  <a:pt x="5962731" y="6752910"/>
                  <a:pt x="5952701" y="6759600"/>
                  <a:pt x="5939323" y="6772974"/>
                </a:cubicBezTo>
                <a:cubicBezTo>
                  <a:pt x="5925946" y="6786350"/>
                  <a:pt x="5925946" y="6799730"/>
                  <a:pt x="5939323" y="6813105"/>
                </a:cubicBezTo>
                <a:lnTo>
                  <a:pt x="5939323" y="6833171"/>
                </a:lnTo>
                <a:cubicBezTo>
                  <a:pt x="5925946" y="6833171"/>
                  <a:pt x="5899192" y="6846546"/>
                  <a:pt x="5859061" y="6873302"/>
                </a:cubicBezTo>
                <a:cubicBezTo>
                  <a:pt x="5805553" y="6926809"/>
                  <a:pt x="5778799" y="6940186"/>
                  <a:pt x="5778799" y="6913431"/>
                </a:cubicBezTo>
                <a:cubicBezTo>
                  <a:pt x="5778799" y="6913431"/>
                  <a:pt x="5785489" y="6906745"/>
                  <a:pt x="5798866" y="6893367"/>
                </a:cubicBezTo>
                <a:cubicBezTo>
                  <a:pt x="5812243" y="6879990"/>
                  <a:pt x="5825620" y="6863269"/>
                  <a:pt x="5838997" y="6843203"/>
                </a:cubicBezTo>
                <a:cubicBezTo>
                  <a:pt x="5852371" y="6823138"/>
                  <a:pt x="5872438" y="6806417"/>
                  <a:pt x="5899192" y="6793040"/>
                </a:cubicBezTo>
                <a:cubicBezTo>
                  <a:pt x="5925946" y="6779664"/>
                  <a:pt x="5932633" y="6759600"/>
                  <a:pt x="5919257" y="6732845"/>
                </a:cubicBezTo>
                <a:cubicBezTo>
                  <a:pt x="5905879" y="6692715"/>
                  <a:pt x="5892503" y="6692715"/>
                  <a:pt x="5879125" y="6732845"/>
                </a:cubicBezTo>
                <a:cubicBezTo>
                  <a:pt x="5865751" y="6746220"/>
                  <a:pt x="5852371" y="6746220"/>
                  <a:pt x="5838997" y="6732845"/>
                </a:cubicBezTo>
                <a:cubicBezTo>
                  <a:pt x="5825620" y="6732845"/>
                  <a:pt x="5815587" y="6732845"/>
                  <a:pt x="5808897" y="6732845"/>
                </a:cubicBezTo>
                <a:cubicBezTo>
                  <a:pt x="5802209" y="6732845"/>
                  <a:pt x="5792176" y="6739532"/>
                  <a:pt x="5778799" y="6752910"/>
                </a:cubicBezTo>
                <a:cubicBezTo>
                  <a:pt x="5765425" y="6766286"/>
                  <a:pt x="5755391" y="6776321"/>
                  <a:pt x="5748701" y="6783007"/>
                </a:cubicBezTo>
                <a:cubicBezTo>
                  <a:pt x="5742014" y="6789697"/>
                  <a:pt x="5738671" y="6793040"/>
                  <a:pt x="5738671" y="6793040"/>
                </a:cubicBezTo>
                <a:cubicBezTo>
                  <a:pt x="5725293" y="6793040"/>
                  <a:pt x="5725293" y="6799730"/>
                  <a:pt x="5738671" y="6813105"/>
                </a:cubicBezTo>
                <a:cubicBezTo>
                  <a:pt x="5738671" y="6813105"/>
                  <a:pt x="5738671" y="6816448"/>
                  <a:pt x="5738671" y="6823138"/>
                </a:cubicBezTo>
                <a:cubicBezTo>
                  <a:pt x="5738671" y="6829828"/>
                  <a:pt x="5731981" y="6833171"/>
                  <a:pt x="5718603" y="6833171"/>
                </a:cubicBezTo>
                <a:cubicBezTo>
                  <a:pt x="5718603" y="6819795"/>
                  <a:pt x="5718603" y="6813105"/>
                  <a:pt x="5718603" y="6813105"/>
                </a:cubicBezTo>
                <a:cubicBezTo>
                  <a:pt x="5718603" y="6799730"/>
                  <a:pt x="5715260" y="6793040"/>
                  <a:pt x="5708570" y="6793040"/>
                </a:cubicBezTo>
                <a:cubicBezTo>
                  <a:pt x="5701883" y="6793040"/>
                  <a:pt x="5698539" y="6786350"/>
                  <a:pt x="5698539" y="6772974"/>
                </a:cubicBezTo>
                <a:lnTo>
                  <a:pt x="5678473" y="6772974"/>
                </a:lnTo>
                <a:cubicBezTo>
                  <a:pt x="5678473" y="6786350"/>
                  <a:pt x="5675129" y="6803074"/>
                  <a:pt x="5668441" y="6823138"/>
                </a:cubicBezTo>
                <a:cubicBezTo>
                  <a:pt x="5661752" y="6843203"/>
                  <a:pt x="5645031" y="6853235"/>
                  <a:pt x="5618277" y="6853235"/>
                </a:cubicBezTo>
                <a:lnTo>
                  <a:pt x="5578146" y="6853235"/>
                </a:lnTo>
                <a:lnTo>
                  <a:pt x="5598213" y="6813105"/>
                </a:lnTo>
                <a:cubicBezTo>
                  <a:pt x="5598213" y="6799730"/>
                  <a:pt x="5598213" y="6789697"/>
                  <a:pt x="5598213" y="6783007"/>
                </a:cubicBezTo>
                <a:lnTo>
                  <a:pt x="5598213" y="6772974"/>
                </a:lnTo>
                <a:cubicBezTo>
                  <a:pt x="5598213" y="6772974"/>
                  <a:pt x="5591523" y="6772974"/>
                  <a:pt x="5578146" y="6772974"/>
                </a:cubicBezTo>
                <a:cubicBezTo>
                  <a:pt x="5578146" y="6759600"/>
                  <a:pt x="5571459" y="6752910"/>
                  <a:pt x="5558082" y="6752910"/>
                </a:cubicBezTo>
                <a:lnTo>
                  <a:pt x="5538015" y="6772974"/>
                </a:lnTo>
                <a:cubicBezTo>
                  <a:pt x="5524641" y="6772974"/>
                  <a:pt x="5517951" y="6766286"/>
                  <a:pt x="5517951" y="6752910"/>
                </a:cubicBezTo>
                <a:cubicBezTo>
                  <a:pt x="5504574" y="6752910"/>
                  <a:pt x="5501230" y="6759600"/>
                  <a:pt x="5507917" y="6772974"/>
                </a:cubicBezTo>
                <a:cubicBezTo>
                  <a:pt x="5514607" y="6786350"/>
                  <a:pt x="5511261" y="6793040"/>
                  <a:pt x="5497887" y="6793040"/>
                </a:cubicBezTo>
                <a:lnTo>
                  <a:pt x="5477819" y="6793040"/>
                </a:lnTo>
                <a:lnTo>
                  <a:pt x="5437689" y="6813105"/>
                </a:lnTo>
                <a:lnTo>
                  <a:pt x="5437689" y="6833171"/>
                </a:lnTo>
                <a:cubicBezTo>
                  <a:pt x="5477819" y="6819795"/>
                  <a:pt x="5497887" y="6819795"/>
                  <a:pt x="5497887" y="6833171"/>
                </a:cubicBezTo>
                <a:cubicBezTo>
                  <a:pt x="5497887" y="6846546"/>
                  <a:pt x="5504574" y="6853235"/>
                  <a:pt x="5517951" y="6853235"/>
                </a:cubicBezTo>
                <a:cubicBezTo>
                  <a:pt x="5544705" y="6839859"/>
                  <a:pt x="5558082" y="6846546"/>
                  <a:pt x="5558082" y="6873302"/>
                </a:cubicBezTo>
                <a:cubicBezTo>
                  <a:pt x="5558082" y="6886677"/>
                  <a:pt x="5538015" y="6906745"/>
                  <a:pt x="5497887" y="6933499"/>
                </a:cubicBezTo>
                <a:cubicBezTo>
                  <a:pt x="5457755" y="6973630"/>
                  <a:pt x="5434345" y="6997039"/>
                  <a:pt x="5427658" y="7003727"/>
                </a:cubicBezTo>
                <a:cubicBezTo>
                  <a:pt x="5420968" y="7010414"/>
                  <a:pt x="5417625" y="7007071"/>
                  <a:pt x="5417625" y="6993694"/>
                </a:cubicBezTo>
                <a:lnTo>
                  <a:pt x="5397560" y="6993694"/>
                </a:lnTo>
                <a:cubicBezTo>
                  <a:pt x="5410935" y="7007071"/>
                  <a:pt x="5414281" y="7017103"/>
                  <a:pt x="5407591" y="7023792"/>
                </a:cubicBezTo>
                <a:cubicBezTo>
                  <a:pt x="5400904" y="7030480"/>
                  <a:pt x="5397560" y="7040511"/>
                  <a:pt x="5397560" y="7053888"/>
                </a:cubicBezTo>
                <a:cubicBezTo>
                  <a:pt x="5397560" y="7067266"/>
                  <a:pt x="5390871" y="7067266"/>
                  <a:pt x="5377493" y="7053888"/>
                </a:cubicBezTo>
                <a:lnTo>
                  <a:pt x="5357429" y="7053888"/>
                </a:lnTo>
                <a:lnTo>
                  <a:pt x="5337362" y="7053888"/>
                </a:lnTo>
                <a:lnTo>
                  <a:pt x="5297234" y="7073956"/>
                </a:lnTo>
                <a:cubicBezTo>
                  <a:pt x="5270480" y="7087332"/>
                  <a:pt x="5257103" y="7073956"/>
                  <a:pt x="5257103" y="7033825"/>
                </a:cubicBezTo>
                <a:lnTo>
                  <a:pt x="5257103" y="7013757"/>
                </a:lnTo>
                <a:lnTo>
                  <a:pt x="5216971" y="7033825"/>
                </a:lnTo>
                <a:cubicBezTo>
                  <a:pt x="5203595" y="7047201"/>
                  <a:pt x="5196907" y="7060578"/>
                  <a:pt x="5196907" y="7073956"/>
                </a:cubicBezTo>
                <a:cubicBezTo>
                  <a:pt x="5196907" y="7087332"/>
                  <a:pt x="5190217" y="7087332"/>
                  <a:pt x="5176841" y="7073956"/>
                </a:cubicBezTo>
                <a:cubicBezTo>
                  <a:pt x="5163463" y="7073956"/>
                  <a:pt x="5156777" y="7077299"/>
                  <a:pt x="5156777" y="7083987"/>
                </a:cubicBezTo>
                <a:cubicBezTo>
                  <a:pt x="5156777" y="7090677"/>
                  <a:pt x="5150087" y="7100710"/>
                  <a:pt x="5136709" y="7114085"/>
                </a:cubicBezTo>
                <a:lnTo>
                  <a:pt x="5176841" y="7134151"/>
                </a:lnTo>
                <a:cubicBezTo>
                  <a:pt x="5176841" y="7107396"/>
                  <a:pt x="5186874" y="7094020"/>
                  <a:pt x="5206938" y="7094020"/>
                </a:cubicBezTo>
                <a:cubicBezTo>
                  <a:pt x="5227005" y="7094020"/>
                  <a:pt x="5230349" y="7100710"/>
                  <a:pt x="5216971" y="7114085"/>
                </a:cubicBezTo>
                <a:cubicBezTo>
                  <a:pt x="5216971" y="7127463"/>
                  <a:pt x="5216971" y="7137494"/>
                  <a:pt x="5216971" y="7144181"/>
                </a:cubicBezTo>
                <a:cubicBezTo>
                  <a:pt x="5216971" y="7150872"/>
                  <a:pt x="5216971" y="7160905"/>
                  <a:pt x="5216971" y="7174282"/>
                </a:cubicBezTo>
                <a:cubicBezTo>
                  <a:pt x="5216971" y="7214411"/>
                  <a:pt x="5213628" y="7237820"/>
                  <a:pt x="5206938" y="7244510"/>
                </a:cubicBezTo>
                <a:cubicBezTo>
                  <a:pt x="5200251" y="7251198"/>
                  <a:pt x="5186874" y="7251198"/>
                  <a:pt x="5166807" y="7244510"/>
                </a:cubicBezTo>
                <a:cubicBezTo>
                  <a:pt x="5146743" y="7237820"/>
                  <a:pt x="5136709" y="7234477"/>
                  <a:pt x="5136709" y="7234477"/>
                </a:cubicBezTo>
                <a:lnTo>
                  <a:pt x="5116646" y="7134151"/>
                </a:lnTo>
                <a:cubicBezTo>
                  <a:pt x="5103268" y="7134151"/>
                  <a:pt x="5093238" y="7140838"/>
                  <a:pt x="5086547" y="7154216"/>
                </a:cubicBezTo>
                <a:cubicBezTo>
                  <a:pt x="5079858" y="7167595"/>
                  <a:pt x="5069827" y="7180970"/>
                  <a:pt x="5056450" y="7194346"/>
                </a:cubicBezTo>
                <a:cubicBezTo>
                  <a:pt x="5056450" y="7207723"/>
                  <a:pt x="5053107" y="7217756"/>
                  <a:pt x="5046417" y="7224444"/>
                </a:cubicBezTo>
                <a:cubicBezTo>
                  <a:pt x="5039729" y="7231134"/>
                  <a:pt x="5036383" y="7241165"/>
                  <a:pt x="5036383" y="7254542"/>
                </a:cubicBezTo>
                <a:cubicBezTo>
                  <a:pt x="5023009" y="7281296"/>
                  <a:pt x="5012975" y="7291329"/>
                  <a:pt x="5006285" y="7284639"/>
                </a:cubicBezTo>
                <a:cubicBezTo>
                  <a:pt x="4999599" y="7277951"/>
                  <a:pt x="4992909" y="7284639"/>
                  <a:pt x="4986221" y="7304706"/>
                </a:cubicBezTo>
                <a:cubicBezTo>
                  <a:pt x="4979532" y="7324770"/>
                  <a:pt x="4976189" y="7341493"/>
                  <a:pt x="4976189" y="7354867"/>
                </a:cubicBezTo>
                <a:cubicBezTo>
                  <a:pt x="4962812" y="7341493"/>
                  <a:pt x="4956124" y="7331460"/>
                  <a:pt x="4956124" y="7324770"/>
                </a:cubicBezTo>
                <a:cubicBezTo>
                  <a:pt x="4956124" y="7318084"/>
                  <a:pt x="4949434" y="7314737"/>
                  <a:pt x="4936058" y="7314737"/>
                </a:cubicBezTo>
                <a:cubicBezTo>
                  <a:pt x="4922680" y="7328117"/>
                  <a:pt x="4915994" y="7328117"/>
                  <a:pt x="4915994" y="7314737"/>
                </a:cubicBezTo>
                <a:cubicBezTo>
                  <a:pt x="4915994" y="7287986"/>
                  <a:pt x="4902616" y="7281296"/>
                  <a:pt x="4875861" y="7294672"/>
                </a:cubicBezTo>
                <a:cubicBezTo>
                  <a:pt x="4849107" y="7308049"/>
                  <a:pt x="4849107" y="7328117"/>
                  <a:pt x="4875861" y="7354867"/>
                </a:cubicBezTo>
                <a:cubicBezTo>
                  <a:pt x="4875861" y="7354867"/>
                  <a:pt x="4875861" y="7361557"/>
                  <a:pt x="4875861" y="7374934"/>
                </a:cubicBezTo>
                <a:cubicBezTo>
                  <a:pt x="4862485" y="7388312"/>
                  <a:pt x="4849107" y="7408376"/>
                  <a:pt x="4835731" y="7435131"/>
                </a:cubicBezTo>
                <a:lnTo>
                  <a:pt x="4815666" y="7455194"/>
                </a:lnTo>
                <a:cubicBezTo>
                  <a:pt x="4815666" y="7455194"/>
                  <a:pt x="4815666" y="7451850"/>
                  <a:pt x="4815666" y="7445164"/>
                </a:cubicBezTo>
                <a:cubicBezTo>
                  <a:pt x="4815666" y="7438476"/>
                  <a:pt x="4815666" y="7428442"/>
                  <a:pt x="4815666" y="7415063"/>
                </a:cubicBezTo>
                <a:cubicBezTo>
                  <a:pt x="4829043" y="7401688"/>
                  <a:pt x="4815666" y="7394998"/>
                  <a:pt x="4775535" y="7394998"/>
                </a:cubicBezTo>
                <a:cubicBezTo>
                  <a:pt x="4775535" y="7394998"/>
                  <a:pt x="4768848" y="7388312"/>
                  <a:pt x="4755471" y="7374934"/>
                </a:cubicBezTo>
                <a:cubicBezTo>
                  <a:pt x="4755471" y="7361557"/>
                  <a:pt x="4755471" y="7354867"/>
                  <a:pt x="4755471" y="7354867"/>
                </a:cubicBezTo>
                <a:cubicBezTo>
                  <a:pt x="4755471" y="7354867"/>
                  <a:pt x="4752127" y="7358214"/>
                  <a:pt x="4745438" y="7364901"/>
                </a:cubicBezTo>
                <a:cubicBezTo>
                  <a:pt x="4738750" y="7371591"/>
                  <a:pt x="4735405" y="7378279"/>
                  <a:pt x="4735405" y="7384965"/>
                </a:cubicBezTo>
                <a:cubicBezTo>
                  <a:pt x="4735405" y="7391655"/>
                  <a:pt x="4735405" y="7394998"/>
                  <a:pt x="4735405" y="7394998"/>
                </a:cubicBezTo>
                <a:cubicBezTo>
                  <a:pt x="4735405" y="7394998"/>
                  <a:pt x="4728718" y="7394998"/>
                  <a:pt x="4715340" y="7394998"/>
                </a:cubicBezTo>
                <a:cubicBezTo>
                  <a:pt x="4715340" y="7394998"/>
                  <a:pt x="4711997" y="7405033"/>
                  <a:pt x="4705308" y="7425096"/>
                </a:cubicBezTo>
                <a:cubicBezTo>
                  <a:pt x="4698620" y="7445164"/>
                  <a:pt x="4691930" y="7468573"/>
                  <a:pt x="4685243" y="7495326"/>
                </a:cubicBezTo>
                <a:cubicBezTo>
                  <a:pt x="4678553" y="7522079"/>
                  <a:pt x="4681900" y="7548833"/>
                  <a:pt x="4695276" y="7575588"/>
                </a:cubicBezTo>
                <a:cubicBezTo>
                  <a:pt x="4695276" y="7588964"/>
                  <a:pt x="4695276" y="7595652"/>
                  <a:pt x="4695276" y="7595652"/>
                </a:cubicBezTo>
                <a:cubicBezTo>
                  <a:pt x="4668522" y="7595652"/>
                  <a:pt x="4655146" y="7568901"/>
                  <a:pt x="4655146" y="7515392"/>
                </a:cubicBezTo>
                <a:cubicBezTo>
                  <a:pt x="4655146" y="7502016"/>
                  <a:pt x="4651802" y="7491981"/>
                  <a:pt x="4645111" y="7485291"/>
                </a:cubicBezTo>
                <a:cubicBezTo>
                  <a:pt x="4638421" y="7478605"/>
                  <a:pt x="4621701" y="7481948"/>
                  <a:pt x="4594949" y="7495326"/>
                </a:cubicBezTo>
                <a:cubicBezTo>
                  <a:pt x="4568193" y="7508702"/>
                  <a:pt x="4554818" y="7528769"/>
                  <a:pt x="4554818" y="7555520"/>
                </a:cubicBezTo>
                <a:cubicBezTo>
                  <a:pt x="4541441" y="7555520"/>
                  <a:pt x="4534752" y="7558866"/>
                  <a:pt x="4534752" y="7565555"/>
                </a:cubicBezTo>
                <a:cubicBezTo>
                  <a:pt x="4534752" y="7572244"/>
                  <a:pt x="4528064" y="7575588"/>
                  <a:pt x="4514687" y="7575588"/>
                </a:cubicBezTo>
                <a:cubicBezTo>
                  <a:pt x="4514687" y="7575588"/>
                  <a:pt x="4507998" y="7582274"/>
                  <a:pt x="4494623" y="7595652"/>
                </a:cubicBezTo>
                <a:cubicBezTo>
                  <a:pt x="4481246" y="7609028"/>
                  <a:pt x="4481246" y="7615718"/>
                  <a:pt x="4494623" y="7615718"/>
                </a:cubicBezTo>
                <a:cubicBezTo>
                  <a:pt x="4507998" y="7615718"/>
                  <a:pt x="4507998" y="7629096"/>
                  <a:pt x="4494623" y="7655847"/>
                </a:cubicBezTo>
                <a:cubicBezTo>
                  <a:pt x="4494623" y="7669227"/>
                  <a:pt x="4494623" y="7679257"/>
                  <a:pt x="4494623" y="7685945"/>
                </a:cubicBezTo>
                <a:cubicBezTo>
                  <a:pt x="4494623" y="7692635"/>
                  <a:pt x="4501311" y="7695978"/>
                  <a:pt x="4514687" y="7695978"/>
                </a:cubicBezTo>
                <a:cubicBezTo>
                  <a:pt x="4514687" y="7709355"/>
                  <a:pt x="4514687" y="7722733"/>
                  <a:pt x="4514687" y="7736109"/>
                </a:cubicBezTo>
                <a:lnTo>
                  <a:pt x="4494623" y="7736109"/>
                </a:lnTo>
                <a:cubicBezTo>
                  <a:pt x="4494623" y="7722733"/>
                  <a:pt x="4487934" y="7716044"/>
                  <a:pt x="4474557" y="7716044"/>
                </a:cubicBezTo>
                <a:cubicBezTo>
                  <a:pt x="4461180" y="7716044"/>
                  <a:pt x="4454492" y="7702668"/>
                  <a:pt x="4454492" y="7675913"/>
                </a:cubicBezTo>
                <a:cubicBezTo>
                  <a:pt x="4441116" y="7662537"/>
                  <a:pt x="4427738" y="7649159"/>
                  <a:pt x="4414362" y="7635783"/>
                </a:cubicBezTo>
                <a:cubicBezTo>
                  <a:pt x="4414362" y="7635783"/>
                  <a:pt x="4414362" y="7632440"/>
                  <a:pt x="4414362" y="7625750"/>
                </a:cubicBezTo>
                <a:cubicBezTo>
                  <a:pt x="4414362" y="7619062"/>
                  <a:pt x="4414362" y="7615718"/>
                  <a:pt x="4414362" y="7615718"/>
                </a:cubicBezTo>
                <a:cubicBezTo>
                  <a:pt x="4427738" y="7588964"/>
                  <a:pt x="4431082" y="7575588"/>
                  <a:pt x="4424395" y="7575588"/>
                </a:cubicBezTo>
                <a:cubicBezTo>
                  <a:pt x="4417704" y="7575588"/>
                  <a:pt x="4407671" y="7582274"/>
                  <a:pt x="4394293" y="7595652"/>
                </a:cubicBezTo>
                <a:cubicBezTo>
                  <a:pt x="4380917" y="7609028"/>
                  <a:pt x="4380917" y="7622405"/>
                  <a:pt x="4394293" y="7635783"/>
                </a:cubicBezTo>
                <a:lnTo>
                  <a:pt x="4394293" y="7695978"/>
                </a:lnTo>
                <a:cubicBezTo>
                  <a:pt x="4394293" y="7722733"/>
                  <a:pt x="4400983" y="7742799"/>
                  <a:pt x="4414362" y="7756173"/>
                </a:cubicBezTo>
                <a:cubicBezTo>
                  <a:pt x="4414362" y="7769553"/>
                  <a:pt x="4414362" y="7776240"/>
                  <a:pt x="4414362" y="7776240"/>
                </a:cubicBezTo>
                <a:lnTo>
                  <a:pt x="4314034" y="7776240"/>
                </a:lnTo>
                <a:lnTo>
                  <a:pt x="4293968" y="7756173"/>
                </a:lnTo>
                <a:cubicBezTo>
                  <a:pt x="4293968" y="7742799"/>
                  <a:pt x="4290624" y="7729422"/>
                  <a:pt x="4283937" y="7716044"/>
                </a:cubicBezTo>
                <a:cubicBezTo>
                  <a:pt x="4277248" y="7702668"/>
                  <a:pt x="4277248" y="7689290"/>
                  <a:pt x="4283937" y="7675913"/>
                </a:cubicBezTo>
                <a:cubicBezTo>
                  <a:pt x="4290624" y="7662537"/>
                  <a:pt x="4293968" y="7649159"/>
                  <a:pt x="4293968" y="7635783"/>
                </a:cubicBezTo>
                <a:lnTo>
                  <a:pt x="4273904" y="7635783"/>
                </a:lnTo>
                <a:cubicBezTo>
                  <a:pt x="4287281" y="7649159"/>
                  <a:pt x="4280593" y="7662537"/>
                  <a:pt x="4253840" y="7675913"/>
                </a:cubicBezTo>
                <a:lnTo>
                  <a:pt x="4233773" y="7695978"/>
                </a:lnTo>
                <a:lnTo>
                  <a:pt x="4253840" y="7655847"/>
                </a:lnTo>
                <a:cubicBezTo>
                  <a:pt x="4267216" y="7629096"/>
                  <a:pt x="4267216" y="7615718"/>
                  <a:pt x="4253840" y="7615718"/>
                </a:cubicBezTo>
                <a:lnTo>
                  <a:pt x="4273904" y="7615718"/>
                </a:lnTo>
                <a:lnTo>
                  <a:pt x="4293968" y="7595652"/>
                </a:lnTo>
                <a:cubicBezTo>
                  <a:pt x="4307345" y="7595652"/>
                  <a:pt x="4314034" y="7592309"/>
                  <a:pt x="4314034" y="7585619"/>
                </a:cubicBezTo>
                <a:cubicBezTo>
                  <a:pt x="4314034" y="7578931"/>
                  <a:pt x="4314034" y="7575588"/>
                  <a:pt x="4314034" y="7575588"/>
                </a:cubicBezTo>
                <a:lnTo>
                  <a:pt x="4293968" y="7555520"/>
                </a:lnTo>
                <a:cubicBezTo>
                  <a:pt x="4307345" y="7555520"/>
                  <a:pt x="4314034" y="7555520"/>
                  <a:pt x="4314034" y="7555520"/>
                </a:cubicBezTo>
                <a:cubicBezTo>
                  <a:pt x="4314034" y="7542147"/>
                  <a:pt x="4314034" y="7535457"/>
                  <a:pt x="4314034" y="7535457"/>
                </a:cubicBezTo>
                <a:cubicBezTo>
                  <a:pt x="4314034" y="7535457"/>
                  <a:pt x="4320721" y="7535457"/>
                  <a:pt x="4334099" y="7535457"/>
                </a:cubicBezTo>
                <a:lnTo>
                  <a:pt x="4354165" y="7515392"/>
                </a:lnTo>
                <a:cubicBezTo>
                  <a:pt x="4367543" y="7528769"/>
                  <a:pt x="4380917" y="7525422"/>
                  <a:pt x="4394293" y="7505359"/>
                </a:cubicBezTo>
                <a:cubicBezTo>
                  <a:pt x="4407671" y="7485291"/>
                  <a:pt x="4421047" y="7468573"/>
                  <a:pt x="4434426" y="7455194"/>
                </a:cubicBezTo>
                <a:lnTo>
                  <a:pt x="4474557" y="7435131"/>
                </a:lnTo>
                <a:cubicBezTo>
                  <a:pt x="4474557" y="7421753"/>
                  <a:pt x="4474557" y="7411720"/>
                  <a:pt x="4474557" y="7405033"/>
                </a:cubicBezTo>
                <a:cubicBezTo>
                  <a:pt x="4474557" y="7398345"/>
                  <a:pt x="4474557" y="7394998"/>
                  <a:pt x="4474557" y="7394998"/>
                </a:cubicBezTo>
                <a:lnTo>
                  <a:pt x="4534752" y="7354867"/>
                </a:lnTo>
                <a:cubicBezTo>
                  <a:pt x="4561505" y="7328117"/>
                  <a:pt x="4568193" y="7308049"/>
                  <a:pt x="4554818" y="7294672"/>
                </a:cubicBezTo>
                <a:cubicBezTo>
                  <a:pt x="4568193" y="7294672"/>
                  <a:pt x="4574883" y="7287986"/>
                  <a:pt x="4574883" y="7274608"/>
                </a:cubicBezTo>
                <a:cubicBezTo>
                  <a:pt x="4574883" y="7261231"/>
                  <a:pt x="4578226" y="7251198"/>
                  <a:pt x="4584915" y="7244510"/>
                </a:cubicBezTo>
                <a:cubicBezTo>
                  <a:pt x="4591603" y="7237820"/>
                  <a:pt x="4594949" y="7227791"/>
                  <a:pt x="4594949" y="7214411"/>
                </a:cubicBezTo>
                <a:cubicBezTo>
                  <a:pt x="4594949" y="7201036"/>
                  <a:pt x="4594949" y="7194346"/>
                  <a:pt x="4594949" y="7194346"/>
                </a:cubicBezTo>
                <a:lnTo>
                  <a:pt x="4594949" y="7154216"/>
                </a:lnTo>
                <a:lnTo>
                  <a:pt x="4635077" y="7114085"/>
                </a:lnTo>
                <a:cubicBezTo>
                  <a:pt x="4661831" y="7100710"/>
                  <a:pt x="4675210" y="7080642"/>
                  <a:pt x="4675210" y="7053888"/>
                </a:cubicBezTo>
                <a:cubicBezTo>
                  <a:pt x="4675210" y="7040511"/>
                  <a:pt x="4671866" y="7027137"/>
                  <a:pt x="4665175" y="7013757"/>
                </a:cubicBezTo>
                <a:cubicBezTo>
                  <a:pt x="4658489" y="7000384"/>
                  <a:pt x="4655146" y="6993694"/>
                  <a:pt x="4655146" y="6993694"/>
                </a:cubicBezTo>
                <a:lnTo>
                  <a:pt x="4635077" y="7073956"/>
                </a:lnTo>
                <a:cubicBezTo>
                  <a:pt x="4635077" y="7100710"/>
                  <a:pt x="4628392" y="7114085"/>
                  <a:pt x="4615013" y="7114085"/>
                </a:cubicBezTo>
                <a:cubicBezTo>
                  <a:pt x="4601637" y="7114085"/>
                  <a:pt x="4588259" y="7114085"/>
                  <a:pt x="4574883" y="7114085"/>
                </a:cubicBezTo>
                <a:lnTo>
                  <a:pt x="4494623" y="7154216"/>
                </a:lnTo>
                <a:cubicBezTo>
                  <a:pt x="4467870" y="7180970"/>
                  <a:pt x="4447803" y="7194346"/>
                  <a:pt x="4434426" y="7194346"/>
                </a:cubicBezTo>
                <a:cubicBezTo>
                  <a:pt x="4447803" y="7180970"/>
                  <a:pt x="4444459" y="7167595"/>
                  <a:pt x="4424395" y="7154216"/>
                </a:cubicBezTo>
                <a:cubicBezTo>
                  <a:pt x="4404327" y="7140838"/>
                  <a:pt x="4387607" y="7140838"/>
                  <a:pt x="4374229" y="7154216"/>
                </a:cubicBezTo>
                <a:cubicBezTo>
                  <a:pt x="4360853" y="7167595"/>
                  <a:pt x="4357509" y="7177625"/>
                  <a:pt x="4364196" y="7184313"/>
                </a:cubicBezTo>
                <a:cubicBezTo>
                  <a:pt x="4370886" y="7191003"/>
                  <a:pt x="4367543" y="7197693"/>
                  <a:pt x="4354165" y="7204379"/>
                </a:cubicBezTo>
                <a:cubicBezTo>
                  <a:pt x="4340789" y="7211066"/>
                  <a:pt x="4334099" y="7214411"/>
                  <a:pt x="4334099" y="7214411"/>
                </a:cubicBezTo>
                <a:cubicBezTo>
                  <a:pt x="4334099" y="7214411"/>
                  <a:pt x="4334099" y="7221101"/>
                  <a:pt x="4334099" y="7234477"/>
                </a:cubicBezTo>
                <a:cubicBezTo>
                  <a:pt x="4320721" y="7234477"/>
                  <a:pt x="4300657" y="7247855"/>
                  <a:pt x="4273904" y="7274608"/>
                </a:cubicBezTo>
                <a:lnTo>
                  <a:pt x="4233773" y="7374934"/>
                </a:lnTo>
                <a:lnTo>
                  <a:pt x="4253840" y="7394998"/>
                </a:lnTo>
                <a:cubicBezTo>
                  <a:pt x="4280593" y="7394998"/>
                  <a:pt x="4287281" y="7374934"/>
                  <a:pt x="4273904" y="7334803"/>
                </a:cubicBezTo>
                <a:lnTo>
                  <a:pt x="4314034" y="7334803"/>
                </a:lnTo>
                <a:lnTo>
                  <a:pt x="4293968" y="7374934"/>
                </a:lnTo>
                <a:cubicBezTo>
                  <a:pt x="4293968" y="7388312"/>
                  <a:pt x="4293968" y="7394998"/>
                  <a:pt x="4293968" y="7394998"/>
                </a:cubicBezTo>
                <a:lnTo>
                  <a:pt x="4293968" y="7435131"/>
                </a:lnTo>
                <a:cubicBezTo>
                  <a:pt x="4293968" y="7435131"/>
                  <a:pt x="4293968" y="7448507"/>
                  <a:pt x="4293968" y="7475262"/>
                </a:cubicBezTo>
                <a:cubicBezTo>
                  <a:pt x="4280593" y="7461884"/>
                  <a:pt x="4273904" y="7461884"/>
                  <a:pt x="4273904" y="7475262"/>
                </a:cubicBezTo>
                <a:cubicBezTo>
                  <a:pt x="4273904" y="7488638"/>
                  <a:pt x="4273904" y="7495326"/>
                  <a:pt x="4273904" y="7495326"/>
                </a:cubicBezTo>
                <a:lnTo>
                  <a:pt x="4253840" y="7535457"/>
                </a:lnTo>
                <a:lnTo>
                  <a:pt x="4233773" y="7535457"/>
                </a:lnTo>
                <a:lnTo>
                  <a:pt x="4233773" y="7495326"/>
                </a:lnTo>
                <a:lnTo>
                  <a:pt x="4193641" y="7394998"/>
                </a:lnTo>
                <a:cubicBezTo>
                  <a:pt x="4193641" y="7394998"/>
                  <a:pt x="4193641" y="7398345"/>
                  <a:pt x="4193641" y="7405033"/>
                </a:cubicBezTo>
                <a:cubicBezTo>
                  <a:pt x="4193641" y="7411720"/>
                  <a:pt x="4193641" y="7421753"/>
                  <a:pt x="4193641" y="7435131"/>
                </a:cubicBezTo>
                <a:cubicBezTo>
                  <a:pt x="4193641" y="7435131"/>
                  <a:pt x="4190297" y="7441819"/>
                  <a:pt x="4183611" y="7455194"/>
                </a:cubicBezTo>
                <a:cubicBezTo>
                  <a:pt x="4176920" y="7468573"/>
                  <a:pt x="4173577" y="7475262"/>
                  <a:pt x="4173577" y="7475262"/>
                </a:cubicBezTo>
                <a:cubicBezTo>
                  <a:pt x="4173577" y="7515392"/>
                  <a:pt x="4153514" y="7528769"/>
                  <a:pt x="4113381" y="7515392"/>
                </a:cubicBezTo>
                <a:cubicBezTo>
                  <a:pt x="4100005" y="7502016"/>
                  <a:pt x="4086627" y="7502016"/>
                  <a:pt x="4073250" y="7515392"/>
                </a:cubicBezTo>
                <a:cubicBezTo>
                  <a:pt x="4073250" y="7528769"/>
                  <a:pt x="4066563" y="7528769"/>
                  <a:pt x="4053186" y="7515392"/>
                </a:cubicBezTo>
                <a:lnTo>
                  <a:pt x="3992989" y="7515392"/>
                </a:lnTo>
                <a:lnTo>
                  <a:pt x="3992989" y="7555520"/>
                </a:lnTo>
                <a:lnTo>
                  <a:pt x="3972925" y="7615718"/>
                </a:lnTo>
                <a:cubicBezTo>
                  <a:pt x="3959548" y="7588964"/>
                  <a:pt x="3952861" y="7575588"/>
                  <a:pt x="3952861" y="7575588"/>
                </a:cubicBezTo>
                <a:lnTo>
                  <a:pt x="3952861" y="7535457"/>
                </a:lnTo>
                <a:lnTo>
                  <a:pt x="3992989" y="7495326"/>
                </a:lnTo>
                <a:lnTo>
                  <a:pt x="3952861" y="7515392"/>
                </a:lnTo>
                <a:cubicBezTo>
                  <a:pt x="3952861" y="7515392"/>
                  <a:pt x="3946170" y="7522079"/>
                  <a:pt x="3932793" y="7535457"/>
                </a:cubicBezTo>
                <a:cubicBezTo>
                  <a:pt x="3919416" y="7548833"/>
                  <a:pt x="3912729" y="7562211"/>
                  <a:pt x="3912729" y="7575588"/>
                </a:cubicBezTo>
                <a:lnTo>
                  <a:pt x="3892662" y="7575588"/>
                </a:lnTo>
                <a:cubicBezTo>
                  <a:pt x="3879285" y="7575588"/>
                  <a:pt x="3872597" y="7575588"/>
                  <a:pt x="3872597" y="7575588"/>
                </a:cubicBezTo>
                <a:lnTo>
                  <a:pt x="3852533" y="7575588"/>
                </a:lnTo>
                <a:lnTo>
                  <a:pt x="3832467" y="7615718"/>
                </a:lnTo>
                <a:lnTo>
                  <a:pt x="3832467" y="7635783"/>
                </a:lnTo>
                <a:cubicBezTo>
                  <a:pt x="3819090" y="7649159"/>
                  <a:pt x="3819090" y="7659194"/>
                  <a:pt x="3832467" y="7665881"/>
                </a:cubicBezTo>
                <a:cubicBezTo>
                  <a:pt x="3845844" y="7672570"/>
                  <a:pt x="3852533" y="7669227"/>
                  <a:pt x="3852533" y="7655847"/>
                </a:cubicBezTo>
                <a:lnTo>
                  <a:pt x="3892662" y="7655847"/>
                </a:lnTo>
                <a:cubicBezTo>
                  <a:pt x="3879285" y="7669227"/>
                  <a:pt x="3879285" y="7675913"/>
                  <a:pt x="3892662" y="7675913"/>
                </a:cubicBezTo>
                <a:cubicBezTo>
                  <a:pt x="3879285" y="7689290"/>
                  <a:pt x="3859221" y="7702668"/>
                  <a:pt x="3832467" y="7716044"/>
                </a:cubicBezTo>
                <a:cubicBezTo>
                  <a:pt x="3819090" y="7716044"/>
                  <a:pt x="3805714" y="7722733"/>
                  <a:pt x="3792336" y="7736109"/>
                </a:cubicBezTo>
                <a:cubicBezTo>
                  <a:pt x="3778959" y="7749487"/>
                  <a:pt x="3772272" y="7762863"/>
                  <a:pt x="3772272" y="7776240"/>
                </a:cubicBezTo>
                <a:lnTo>
                  <a:pt x="3752204" y="7776240"/>
                </a:lnTo>
                <a:cubicBezTo>
                  <a:pt x="3752204" y="7776240"/>
                  <a:pt x="3745518" y="7769553"/>
                  <a:pt x="3732140" y="7756173"/>
                </a:cubicBezTo>
                <a:cubicBezTo>
                  <a:pt x="3718763" y="7742799"/>
                  <a:pt x="3718763" y="7736109"/>
                  <a:pt x="3732140" y="7736109"/>
                </a:cubicBezTo>
                <a:lnTo>
                  <a:pt x="3792336" y="7716044"/>
                </a:lnTo>
                <a:cubicBezTo>
                  <a:pt x="3792336" y="7702668"/>
                  <a:pt x="3792336" y="7692635"/>
                  <a:pt x="3792336" y="7685945"/>
                </a:cubicBezTo>
                <a:cubicBezTo>
                  <a:pt x="3792336" y="7679257"/>
                  <a:pt x="3799026" y="7675913"/>
                  <a:pt x="3812403" y="7675913"/>
                </a:cubicBezTo>
                <a:cubicBezTo>
                  <a:pt x="3812403" y="7675913"/>
                  <a:pt x="3812403" y="7669227"/>
                  <a:pt x="3812403" y="7655847"/>
                </a:cubicBezTo>
                <a:lnTo>
                  <a:pt x="3792336" y="7655847"/>
                </a:lnTo>
                <a:cubicBezTo>
                  <a:pt x="3792336" y="7669227"/>
                  <a:pt x="3788993" y="7682602"/>
                  <a:pt x="3782306" y="7695978"/>
                </a:cubicBezTo>
                <a:cubicBezTo>
                  <a:pt x="3775616" y="7709355"/>
                  <a:pt x="3765585" y="7716044"/>
                  <a:pt x="3752204" y="7716044"/>
                </a:cubicBezTo>
                <a:lnTo>
                  <a:pt x="3772272" y="7675913"/>
                </a:lnTo>
                <a:lnTo>
                  <a:pt x="3732140" y="7695978"/>
                </a:lnTo>
                <a:cubicBezTo>
                  <a:pt x="3705386" y="7722733"/>
                  <a:pt x="3692009" y="7739455"/>
                  <a:pt x="3692009" y="7746142"/>
                </a:cubicBezTo>
                <a:cubicBezTo>
                  <a:pt x="3692009" y="7752830"/>
                  <a:pt x="3658568" y="7789618"/>
                  <a:pt x="3591684" y="7856499"/>
                </a:cubicBezTo>
                <a:cubicBezTo>
                  <a:pt x="3538176" y="7910010"/>
                  <a:pt x="3511424" y="7930074"/>
                  <a:pt x="3511424" y="7916698"/>
                </a:cubicBezTo>
                <a:cubicBezTo>
                  <a:pt x="3511424" y="7903320"/>
                  <a:pt x="3511424" y="7889944"/>
                  <a:pt x="3511424" y="7876566"/>
                </a:cubicBezTo>
                <a:lnTo>
                  <a:pt x="3491356" y="7876566"/>
                </a:lnTo>
                <a:cubicBezTo>
                  <a:pt x="3477979" y="7889944"/>
                  <a:pt x="3467950" y="7896630"/>
                  <a:pt x="3461259" y="7896630"/>
                </a:cubicBezTo>
                <a:cubicBezTo>
                  <a:pt x="3454571" y="7896630"/>
                  <a:pt x="3451228" y="7903320"/>
                  <a:pt x="3451228" y="7916698"/>
                </a:cubicBezTo>
                <a:cubicBezTo>
                  <a:pt x="3451228" y="7916698"/>
                  <a:pt x="3447881" y="7923384"/>
                  <a:pt x="3441195" y="7936761"/>
                </a:cubicBezTo>
                <a:cubicBezTo>
                  <a:pt x="3434507" y="7950138"/>
                  <a:pt x="3424474" y="7963515"/>
                  <a:pt x="3411097" y="7976892"/>
                </a:cubicBezTo>
                <a:lnTo>
                  <a:pt x="3370966" y="8037088"/>
                </a:lnTo>
                <a:lnTo>
                  <a:pt x="3370966" y="8077219"/>
                </a:lnTo>
                <a:cubicBezTo>
                  <a:pt x="3384343" y="8077219"/>
                  <a:pt x="3391030" y="8077219"/>
                  <a:pt x="3391030" y="8077219"/>
                </a:cubicBezTo>
                <a:cubicBezTo>
                  <a:pt x="3391030" y="8090596"/>
                  <a:pt x="3364278" y="8124037"/>
                  <a:pt x="3310772" y="8177545"/>
                </a:cubicBezTo>
                <a:lnTo>
                  <a:pt x="3270641" y="8197609"/>
                </a:lnTo>
                <a:lnTo>
                  <a:pt x="3290703" y="8157481"/>
                </a:lnTo>
                <a:cubicBezTo>
                  <a:pt x="3290703" y="8157481"/>
                  <a:pt x="3294052" y="8150791"/>
                  <a:pt x="3300739" y="8137414"/>
                </a:cubicBezTo>
                <a:cubicBezTo>
                  <a:pt x="3307426" y="8124037"/>
                  <a:pt x="3310772" y="8110663"/>
                  <a:pt x="3310772" y="8097283"/>
                </a:cubicBezTo>
                <a:cubicBezTo>
                  <a:pt x="3337525" y="8083909"/>
                  <a:pt x="3350901" y="8070532"/>
                  <a:pt x="3350901" y="8057152"/>
                </a:cubicBezTo>
                <a:lnTo>
                  <a:pt x="3310772" y="8077219"/>
                </a:lnTo>
                <a:cubicBezTo>
                  <a:pt x="3310772" y="8077219"/>
                  <a:pt x="3304083" y="8083909"/>
                  <a:pt x="3290703" y="8097283"/>
                </a:cubicBezTo>
                <a:cubicBezTo>
                  <a:pt x="3277329" y="8083909"/>
                  <a:pt x="3263954" y="8083909"/>
                  <a:pt x="3250572" y="8097283"/>
                </a:cubicBezTo>
                <a:lnTo>
                  <a:pt x="3230508" y="8097283"/>
                </a:lnTo>
                <a:cubicBezTo>
                  <a:pt x="3230508" y="8083909"/>
                  <a:pt x="3257262" y="8063842"/>
                  <a:pt x="3310772" y="8037088"/>
                </a:cubicBezTo>
                <a:cubicBezTo>
                  <a:pt x="3324149" y="8023711"/>
                  <a:pt x="3337525" y="8010336"/>
                  <a:pt x="3350901" y="7996957"/>
                </a:cubicBezTo>
                <a:lnTo>
                  <a:pt x="3370966" y="7976892"/>
                </a:lnTo>
                <a:lnTo>
                  <a:pt x="3370966" y="7956826"/>
                </a:lnTo>
                <a:cubicBezTo>
                  <a:pt x="3330837" y="7930074"/>
                  <a:pt x="3324149" y="7910010"/>
                  <a:pt x="3350901" y="7896630"/>
                </a:cubicBezTo>
                <a:lnTo>
                  <a:pt x="3370966" y="7916698"/>
                </a:lnTo>
                <a:cubicBezTo>
                  <a:pt x="3384343" y="7943451"/>
                  <a:pt x="3391030" y="7956826"/>
                  <a:pt x="3391030" y="7956826"/>
                </a:cubicBezTo>
                <a:lnTo>
                  <a:pt x="3391030" y="7916698"/>
                </a:lnTo>
                <a:lnTo>
                  <a:pt x="3411097" y="7883254"/>
                </a:lnTo>
                <a:lnTo>
                  <a:pt x="3411097" y="7896630"/>
                </a:lnTo>
                <a:cubicBezTo>
                  <a:pt x="3424474" y="7896630"/>
                  <a:pt x="3431161" y="7889944"/>
                  <a:pt x="3431161" y="7876566"/>
                </a:cubicBezTo>
                <a:cubicBezTo>
                  <a:pt x="3431161" y="7876566"/>
                  <a:pt x="3429490" y="7876566"/>
                  <a:pt x="3426146" y="7876566"/>
                </a:cubicBezTo>
                <a:lnTo>
                  <a:pt x="3415111" y="7876566"/>
                </a:lnTo>
                <a:lnTo>
                  <a:pt x="3451228" y="7816372"/>
                </a:lnTo>
                <a:cubicBezTo>
                  <a:pt x="3464606" y="7829748"/>
                  <a:pt x="3474635" y="7829748"/>
                  <a:pt x="3481325" y="7816372"/>
                </a:cubicBezTo>
                <a:cubicBezTo>
                  <a:pt x="3488013" y="7802994"/>
                  <a:pt x="3484669" y="7796304"/>
                  <a:pt x="3471292" y="7796304"/>
                </a:cubicBezTo>
                <a:cubicBezTo>
                  <a:pt x="3471292" y="7782928"/>
                  <a:pt x="3464606" y="7782928"/>
                  <a:pt x="3451228" y="7796304"/>
                </a:cubicBezTo>
                <a:cubicBezTo>
                  <a:pt x="3397720" y="7863189"/>
                  <a:pt x="3370966" y="7883254"/>
                  <a:pt x="3370966" y="7856499"/>
                </a:cubicBezTo>
                <a:cubicBezTo>
                  <a:pt x="3370966" y="7856499"/>
                  <a:pt x="3374310" y="7849813"/>
                  <a:pt x="3380999" y="7836435"/>
                </a:cubicBezTo>
                <a:cubicBezTo>
                  <a:pt x="3387686" y="7823059"/>
                  <a:pt x="3397720" y="7816372"/>
                  <a:pt x="3411097" y="7816372"/>
                </a:cubicBezTo>
                <a:lnTo>
                  <a:pt x="3471292" y="7736109"/>
                </a:lnTo>
                <a:lnTo>
                  <a:pt x="3491356" y="7716044"/>
                </a:lnTo>
                <a:lnTo>
                  <a:pt x="3471292" y="7716044"/>
                </a:lnTo>
                <a:cubicBezTo>
                  <a:pt x="3444538" y="7729422"/>
                  <a:pt x="3431161" y="7736109"/>
                  <a:pt x="3431161" y="7736109"/>
                </a:cubicBezTo>
                <a:lnTo>
                  <a:pt x="3491356" y="7675913"/>
                </a:lnTo>
                <a:lnTo>
                  <a:pt x="3491356" y="7635783"/>
                </a:lnTo>
                <a:lnTo>
                  <a:pt x="3491356" y="7615718"/>
                </a:lnTo>
                <a:lnTo>
                  <a:pt x="3511424" y="7615718"/>
                </a:lnTo>
                <a:cubicBezTo>
                  <a:pt x="3498047" y="7615718"/>
                  <a:pt x="3491356" y="7609028"/>
                  <a:pt x="3491356" y="7595652"/>
                </a:cubicBezTo>
                <a:lnTo>
                  <a:pt x="3511424" y="7555520"/>
                </a:lnTo>
                <a:lnTo>
                  <a:pt x="3551555" y="7555520"/>
                </a:lnTo>
                <a:cubicBezTo>
                  <a:pt x="3564930" y="7555520"/>
                  <a:pt x="3578306" y="7548833"/>
                  <a:pt x="3591684" y="7535457"/>
                </a:cubicBezTo>
                <a:cubicBezTo>
                  <a:pt x="3605061" y="7522079"/>
                  <a:pt x="3611749" y="7515392"/>
                  <a:pt x="3611749" y="7515392"/>
                </a:cubicBezTo>
                <a:lnTo>
                  <a:pt x="3631814" y="7455194"/>
                </a:lnTo>
                <a:cubicBezTo>
                  <a:pt x="3658568" y="7455194"/>
                  <a:pt x="3671945" y="7455194"/>
                  <a:pt x="3671945" y="7455194"/>
                </a:cubicBezTo>
                <a:lnTo>
                  <a:pt x="3651881" y="7435131"/>
                </a:lnTo>
                <a:lnTo>
                  <a:pt x="3631814" y="7435131"/>
                </a:lnTo>
                <a:lnTo>
                  <a:pt x="3591684" y="7475262"/>
                </a:lnTo>
                <a:lnTo>
                  <a:pt x="3551555" y="7495326"/>
                </a:lnTo>
                <a:cubicBezTo>
                  <a:pt x="3551555" y="7508702"/>
                  <a:pt x="3544865" y="7512045"/>
                  <a:pt x="3531488" y="7505359"/>
                </a:cubicBezTo>
                <a:cubicBezTo>
                  <a:pt x="3518111" y="7498671"/>
                  <a:pt x="3498047" y="7508702"/>
                  <a:pt x="3471292" y="7535457"/>
                </a:cubicBezTo>
                <a:cubicBezTo>
                  <a:pt x="3457915" y="7562211"/>
                  <a:pt x="3451228" y="7582274"/>
                  <a:pt x="3451228" y="7595652"/>
                </a:cubicBezTo>
                <a:cubicBezTo>
                  <a:pt x="3464606" y="7582274"/>
                  <a:pt x="3471292" y="7582274"/>
                  <a:pt x="3471292" y="7595652"/>
                </a:cubicBezTo>
                <a:cubicBezTo>
                  <a:pt x="3471292" y="7609028"/>
                  <a:pt x="3464606" y="7615718"/>
                  <a:pt x="3451228" y="7615718"/>
                </a:cubicBezTo>
                <a:lnTo>
                  <a:pt x="3431161" y="7635783"/>
                </a:lnTo>
                <a:lnTo>
                  <a:pt x="3411097" y="7635783"/>
                </a:lnTo>
                <a:cubicBezTo>
                  <a:pt x="3397720" y="7622405"/>
                  <a:pt x="3374310" y="7632440"/>
                  <a:pt x="3340869" y="7665881"/>
                </a:cubicBezTo>
                <a:cubicBezTo>
                  <a:pt x="3307426" y="7699325"/>
                  <a:pt x="3284018" y="7716044"/>
                  <a:pt x="3270641" y="7716044"/>
                </a:cubicBezTo>
                <a:cubicBezTo>
                  <a:pt x="3270641" y="7716044"/>
                  <a:pt x="3270641" y="7722733"/>
                  <a:pt x="3270641" y="7736109"/>
                </a:cubicBezTo>
                <a:lnTo>
                  <a:pt x="3230508" y="7796304"/>
                </a:lnTo>
                <a:cubicBezTo>
                  <a:pt x="3203754" y="7809684"/>
                  <a:pt x="3190377" y="7823059"/>
                  <a:pt x="3190377" y="7836435"/>
                </a:cubicBezTo>
                <a:cubicBezTo>
                  <a:pt x="3190377" y="7849813"/>
                  <a:pt x="3183690" y="7856499"/>
                  <a:pt x="3170313" y="7856499"/>
                </a:cubicBezTo>
                <a:lnTo>
                  <a:pt x="3150247" y="7896630"/>
                </a:lnTo>
                <a:cubicBezTo>
                  <a:pt x="3136871" y="7896630"/>
                  <a:pt x="3130183" y="7896630"/>
                  <a:pt x="3130183" y="7896630"/>
                </a:cubicBezTo>
                <a:cubicBezTo>
                  <a:pt x="3130183" y="7896630"/>
                  <a:pt x="3126839" y="7896630"/>
                  <a:pt x="3120150" y="7896630"/>
                </a:cubicBezTo>
                <a:cubicBezTo>
                  <a:pt x="3113462" y="7896630"/>
                  <a:pt x="3110118" y="7903320"/>
                  <a:pt x="3110118" y="7916698"/>
                </a:cubicBezTo>
                <a:cubicBezTo>
                  <a:pt x="3110118" y="7930074"/>
                  <a:pt x="3103430" y="7930074"/>
                  <a:pt x="3090053" y="7916698"/>
                </a:cubicBezTo>
                <a:cubicBezTo>
                  <a:pt x="3090053" y="7930074"/>
                  <a:pt x="3090053" y="7936761"/>
                  <a:pt x="3090053" y="7936761"/>
                </a:cubicBezTo>
                <a:cubicBezTo>
                  <a:pt x="3076676" y="7950138"/>
                  <a:pt x="3036543" y="7983582"/>
                  <a:pt x="2969660" y="8037088"/>
                </a:cubicBezTo>
                <a:cubicBezTo>
                  <a:pt x="2983037" y="8037088"/>
                  <a:pt x="2989724" y="8043778"/>
                  <a:pt x="2989724" y="8057152"/>
                </a:cubicBezTo>
                <a:cubicBezTo>
                  <a:pt x="3003101" y="8070532"/>
                  <a:pt x="3003101" y="8073875"/>
                  <a:pt x="2989724" y="8067185"/>
                </a:cubicBezTo>
                <a:cubicBezTo>
                  <a:pt x="2976347" y="8060498"/>
                  <a:pt x="2969660" y="8063842"/>
                  <a:pt x="2969660" y="8077219"/>
                </a:cubicBezTo>
                <a:cubicBezTo>
                  <a:pt x="2969660" y="8090596"/>
                  <a:pt x="2966314" y="8100629"/>
                  <a:pt x="2959627" y="8107317"/>
                </a:cubicBezTo>
                <a:cubicBezTo>
                  <a:pt x="2952939" y="8114006"/>
                  <a:pt x="2942906" y="8117350"/>
                  <a:pt x="2929529" y="8117350"/>
                </a:cubicBezTo>
                <a:cubicBezTo>
                  <a:pt x="2916153" y="8117350"/>
                  <a:pt x="2902776" y="8117350"/>
                  <a:pt x="2889400" y="8117350"/>
                </a:cubicBezTo>
                <a:lnTo>
                  <a:pt x="2889400" y="8097283"/>
                </a:lnTo>
                <a:cubicBezTo>
                  <a:pt x="2902776" y="8097283"/>
                  <a:pt x="2909465" y="8090596"/>
                  <a:pt x="2909465" y="8077219"/>
                </a:cubicBezTo>
                <a:cubicBezTo>
                  <a:pt x="2909465" y="8063842"/>
                  <a:pt x="2916153" y="8057152"/>
                  <a:pt x="2929529" y="8057152"/>
                </a:cubicBezTo>
                <a:lnTo>
                  <a:pt x="2929529" y="8017024"/>
                </a:lnTo>
                <a:cubicBezTo>
                  <a:pt x="2916153" y="8017024"/>
                  <a:pt x="2902776" y="8006990"/>
                  <a:pt x="2889400" y="7986926"/>
                </a:cubicBezTo>
                <a:cubicBezTo>
                  <a:pt x="2876023" y="7966859"/>
                  <a:pt x="2876023" y="7943451"/>
                  <a:pt x="2889400" y="7916698"/>
                </a:cubicBezTo>
                <a:lnTo>
                  <a:pt x="2869335" y="7936761"/>
                </a:lnTo>
                <a:cubicBezTo>
                  <a:pt x="2815825" y="7976892"/>
                  <a:pt x="2789071" y="7976892"/>
                  <a:pt x="2789071" y="7936761"/>
                </a:cubicBezTo>
                <a:cubicBezTo>
                  <a:pt x="2789071" y="7923384"/>
                  <a:pt x="2795761" y="7923384"/>
                  <a:pt x="2809136" y="7936761"/>
                </a:cubicBezTo>
                <a:lnTo>
                  <a:pt x="2869335" y="7876566"/>
                </a:lnTo>
                <a:cubicBezTo>
                  <a:pt x="2869335" y="7876566"/>
                  <a:pt x="2876023" y="7869879"/>
                  <a:pt x="2889400" y="7856499"/>
                </a:cubicBezTo>
                <a:cubicBezTo>
                  <a:pt x="2902776" y="7843125"/>
                  <a:pt x="2909465" y="7836435"/>
                  <a:pt x="2909465" y="7836435"/>
                </a:cubicBezTo>
                <a:cubicBezTo>
                  <a:pt x="2909465" y="7836435"/>
                  <a:pt x="2916153" y="7836435"/>
                  <a:pt x="2929529" y="7836435"/>
                </a:cubicBezTo>
                <a:lnTo>
                  <a:pt x="2909465" y="7816372"/>
                </a:lnTo>
                <a:cubicBezTo>
                  <a:pt x="2896088" y="7816372"/>
                  <a:pt x="2896088" y="7809684"/>
                  <a:pt x="2909465" y="7796304"/>
                </a:cubicBezTo>
                <a:cubicBezTo>
                  <a:pt x="2922842" y="7796304"/>
                  <a:pt x="2932873" y="7796304"/>
                  <a:pt x="2939563" y="7796304"/>
                </a:cubicBezTo>
                <a:cubicBezTo>
                  <a:pt x="2946250" y="7796304"/>
                  <a:pt x="2949593" y="7789618"/>
                  <a:pt x="2949593" y="7776240"/>
                </a:cubicBezTo>
                <a:cubicBezTo>
                  <a:pt x="2962970" y="7776240"/>
                  <a:pt x="2962970" y="7782928"/>
                  <a:pt x="2949593" y="7796304"/>
                </a:cubicBezTo>
                <a:lnTo>
                  <a:pt x="2969660" y="7796304"/>
                </a:lnTo>
                <a:lnTo>
                  <a:pt x="2969660" y="7736109"/>
                </a:lnTo>
                <a:cubicBezTo>
                  <a:pt x="2942906" y="7722733"/>
                  <a:pt x="2962970" y="7689290"/>
                  <a:pt x="3029855" y="7635783"/>
                </a:cubicBezTo>
                <a:cubicBezTo>
                  <a:pt x="3043235" y="7635783"/>
                  <a:pt x="3049919" y="7642473"/>
                  <a:pt x="3049919" y="7655847"/>
                </a:cubicBezTo>
                <a:lnTo>
                  <a:pt x="3049919" y="7675913"/>
                </a:lnTo>
                <a:cubicBezTo>
                  <a:pt x="3049919" y="7675913"/>
                  <a:pt x="3069989" y="7652504"/>
                  <a:pt x="3110118" y="7605685"/>
                </a:cubicBezTo>
                <a:cubicBezTo>
                  <a:pt x="3150247" y="7558866"/>
                  <a:pt x="3177000" y="7542147"/>
                  <a:pt x="3190377" y="7555520"/>
                </a:cubicBezTo>
                <a:cubicBezTo>
                  <a:pt x="3190377" y="7582274"/>
                  <a:pt x="3203754" y="7582274"/>
                  <a:pt x="3230508" y="7555520"/>
                </a:cubicBezTo>
                <a:cubicBezTo>
                  <a:pt x="3243885" y="7555520"/>
                  <a:pt x="3250572" y="7548833"/>
                  <a:pt x="3250572" y="7535457"/>
                </a:cubicBezTo>
                <a:lnTo>
                  <a:pt x="3210444" y="7535457"/>
                </a:lnTo>
                <a:cubicBezTo>
                  <a:pt x="3223821" y="7535457"/>
                  <a:pt x="3223821" y="7538802"/>
                  <a:pt x="3210444" y="7545490"/>
                </a:cubicBezTo>
                <a:cubicBezTo>
                  <a:pt x="3197067" y="7552177"/>
                  <a:pt x="3190377" y="7548833"/>
                  <a:pt x="3190377" y="7535457"/>
                </a:cubicBezTo>
                <a:cubicBezTo>
                  <a:pt x="3177000" y="7535457"/>
                  <a:pt x="3166969" y="7535457"/>
                  <a:pt x="3160280" y="7535457"/>
                </a:cubicBezTo>
                <a:cubicBezTo>
                  <a:pt x="3153592" y="7535457"/>
                  <a:pt x="3146903" y="7538802"/>
                  <a:pt x="3140215" y="7545490"/>
                </a:cubicBezTo>
                <a:cubicBezTo>
                  <a:pt x="3133527" y="7552177"/>
                  <a:pt x="3130183" y="7555520"/>
                  <a:pt x="3130183" y="7555520"/>
                </a:cubicBezTo>
                <a:cubicBezTo>
                  <a:pt x="3130183" y="7555520"/>
                  <a:pt x="3123495" y="7555520"/>
                  <a:pt x="3110118" y="7555520"/>
                </a:cubicBezTo>
                <a:cubicBezTo>
                  <a:pt x="3096742" y="7542147"/>
                  <a:pt x="3069989" y="7555520"/>
                  <a:pt x="3029855" y="7595652"/>
                </a:cubicBezTo>
                <a:cubicBezTo>
                  <a:pt x="2989724" y="7622405"/>
                  <a:pt x="2962970" y="7629096"/>
                  <a:pt x="2949593" y="7615718"/>
                </a:cubicBezTo>
                <a:lnTo>
                  <a:pt x="2969660" y="7615718"/>
                </a:lnTo>
                <a:lnTo>
                  <a:pt x="2969660" y="7595652"/>
                </a:lnTo>
                <a:cubicBezTo>
                  <a:pt x="2969660" y="7582274"/>
                  <a:pt x="2969660" y="7575588"/>
                  <a:pt x="2969660" y="7575588"/>
                </a:cubicBezTo>
                <a:lnTo>
                  <a:pt x="2969660" y="7555520"/>
                </a:lnTo>
                <a:cubicBezTo>
                  <a:pt x="2969660" y="7542147"/>
                  <a:pt x="2973004" y="7535457"/>
                  <a:pt x="2979693" y="7535457"/>
                </a:cubicBezTo>
                <a:cubicBezTo>
                  <a:pt x="2986381" y="7535457"/>
                  <a:pt x="2996411" y="7535457"/>
                  <a:pt x="3009791" y="7535457"/>
                </a:cubicBezTo>
                <a:cubicBezTo>
                  <a:pt x="3023170" y="7535457"/>
                  <a:pt x="3023170" y="7542147"/>
                  <a:pt x="3009791" y="7555520"/>
                </a:cubicBezTo>
                <a:cubicBezTo>
                  <a:pt x="3009791" y="7568901"/>
                  <a:pt x="3013135" y="7572244"/>
                  <a:pt x="3019822" y="7565555"/>
                </a:cubicBezTo>
                <a:cubicBezTo>
                  <a:pt x="3026514" y="7558866"/>
                  <a:pt x="3029855" y="7548833"/>
                  <a:pt x="3029855" y="7535457"/>
                </a:cubicBezTo>
                <a:lnTo>
                  <a:pt x="3049919" y="7515392"/>
                </a:lnTo>
                <a:lnTo>
                  <a:pt x="3029855" y="7495326"/>
                </a:lnTo>
                <a:cubicBezTo>
                  <a:pt x="3029855" y="7481948"/>
                  <a:pt x="3023170" y="7468573"/>
                  <a:pt x="3009791" y="7455194"/>
                </a:cubicBezTo>
                <a:cubicBezTo>
                  <a:pt x="2996411" y="7441819"/>
                  <a:pt x="2996411" y="7448507"/>
                  <a:pt x="3009791" y="7475262"/>
                </a:cubicBezTo>
                <a:cubicBezTo>
                  <a:pt x="3009791" y="7475262"/>
                  <a:pt x="3009791" y="7478605"/>
                  <a:pt x="3009791" y="7485291"/>
                </a:cubicBezTo>
                <a:cubicBezTo>
                  <a:pt x="3009791" y="7491981"/>
                  <a:pt x="3003101" y="7495326"/>
                  <a:pt x="2989724" y="7495326"/>
                </a:cubicBezTo>
                <a:cubicBezTo>
                  <a:pt x="2976347" y="7495326"/>
                  <a:pt x="2969660" y="7502016"/>
                  <a:pt x="2969660" y="7515392"/>
                </a:cubicBezTo>
                <a:cubicBezTo>
                  <a:pt x="2969660" y="7528769"/>
                  <a:pt x="2956283" y="7542147"/>
                  <a:pt x="2929529" y="7555520"/>
                </a:cubicBezTo>
                <a:cubicBezTo>
                  <a:pt x="2916153" y="7568901"/>
                  <a:pt x="2902776" y="7578931"/>
                  <a:pt x="2889400" y="7585619"/>
                </a:cubicBezTo>
                <a:cubicBezTo>
                  <a:pt x="2876023" y="7592309"/>
                  <a:pt x="2869335" y="7602342"/>
                  <a:pt x="2869335" y="7615718"/>
                </a:cubicBezTo>
                <a:cubicBezTo>
                  <a:pt x="2855959" y="7629096"/>
                  <a:pt x="2842582" y="7635783"/>
                  <a:pt x="2829205" y="7635783"/>
                </a:cubicBezTo>
                <a:cubicBezTo>
                  <a:pt x="2815825" y="7635783"/>
                  <a:pt x="2809136" y="7642473"/>
                  <a:pt x="2809136" y="7655847"/>
                </a:cubicBezTo>
                <a:lnTo>
                  <a:pt x="2789071" y="7695978"/>
                </a:lnTo>
                <a:cubicBezTo>
                  <a:pt x="2789071" y="7682602"/>
                  <a:pt x="2782387" y="7682602"/>
                  <a:pt x="2769007" y="7695978"/>
                </a:cubicBezTo>
                <a:cubicBezTo>
                  <a:pt x="2755630" y="7709355"/>
                  <a:pt x="2742253" y="7712701"/>
                  <a:pt x="2728876" y="7706011"/>
                </a:cubicBezTo>
                <a:cubicBezTo>
                  <a:pt x="2715499" y="7699325"/>
                  <a:pt x="2715499" y="7689290"/>
                  <a:pt x="2728876" y="7675913"/>
                </a:cubicBezTo>
                <a:lnTo>
                  <a:pt x="2728876" y="7655847"/>
                </a:lnTo>
                <a:cubicBezTo>
                  <a:pt x="2728876" y="7655847"/>
                  <a:pt x="2722189" y="7655847"/>
                  <a:pt x="2708812" y="7655847"/>
                </a:cubicBezTo>
                <a:cubicBezTo>
                  <a:pt x="2695435" y="7669227"/>
                  <a:pt x="2682058" y="7689290"/>
                  <a:pt x="2668681" y="7716044"/>
                </a:cubicBezTo>
                <a:cubicBezTo>
                  <a:pt x="2655305" y="7742799"/>
                  <a:pt x="2655305" y="7762863"/>
                  <a:pt x="2668681" y="7776240"/>
                </a:cubicBezTo>
                <a:cubicBezTo>
                  <a:pt x="2682058" y="7789618"/>
                  <a:pt x="2685402" y="7799651"/>
                  <a:pt x="2678714" y="7806337"/>
                </a:cubicBezTo>
                <a:cubicBezTo>
                  <a:pt x="2672025" y="7813027"/>
                  <a:pt x="2665337" y="7823059"/>
                  <a:pt x="2658649" y="7836435"/>
                </a:cubicBezTo>
                <a:cubicBezTo>
                  <a:pt x="2651961" y="7849813"/>
                  <a:pt x="2641929" y="7856499"/>
                  <a:pt x="2628552" y="7856499"/>
                </a:cubicBezTo>
                <a:cubicBezTo>
                  <a:pt x="2615175" y="7856499"/>
                  <a:pt x="2608483" y="7863189"/>
                  <a:pt x="2608483" y="7876566"/>
                </a:cubicBezTo>
                <a:cubicBezTo>
                  <a:pt x="2608483" y="7889944"/>
                  <a:pt x="2601798" y="7903320"/>
                  <a:pt x="2588421" y="7916698"/>
                </a:cubicBezTo>
                <a:cubicBezTo>
                  <a:pt x="2575042" y="7930074"/>
                  <a:pt x="2565008" y="7933418"/>
                  <a:pt x="2558321" y="7926728"/>
                </a:cubicBezTo>
                <a:cubicBezTo>
                  <a:pt x="2551636" y="7920041"/>
                  <a:pt x="2561665" y="7903320"/>
                  <a:pt x="2588421" y="7876566"/>
                </a:cubicBezTo>
                <a:cubicBezTo>
                  <a:pt x="2601798" y="7836435"/>
                  <a:pt x="2601798" y="7816372"/>
                  <a:pt x="2588421" y="7816372"/>
                </a:cubicBezTo>
                <a:cubicBezTo>
                  <a:pt x="2534911" y="7829748"/>
                  <a:pt x="2521536" y="7849813"/>
                  <a:pt x="2548288" y="7876566"/>
                </a:cubicBezTo>
                <a:cubicBezTo>
                  <a:pt x="2548288" y="7889944"/>
                  <a:pt x="2544944" y="7899977"/>
                  <a:pt x="2538257" y="7906665"/>
                </a:cubicBezTo>
                <a:cubicBezTo>
                  <a:pt x="2531567" y="7913355"/>
                  <a:pt x="2528223" y="7916698"/>
                  <a:pt x="2528223" y="7916698"/>
                </a:cubicBezTo>
                <a:cubicBezTo>
                  <a:pt x="2514847" y="7930074"/>
                  <a:pt x="2501469" y="7936761"/>
                  <a:pt x="2488093" y="7936761"/>
                </a:cubicBezTo>
                <a:cubicBezTo>
                  <a:pt x="2474716" y="7923384"/>
                  <a:pt x="2464683" y="7920041"/>
                  <a:pt x="2457995" y="7926728"/>
                </a:cubicBezTo>
                <a:cubicBezTo>
                  <a:pt x="2451307" y="7933418"/>
                  <a:pt x="2447963" y="7943451"/>
                  <a:pt x="2447963" y="7956826"/>
                </a:cubicBezTo>
                <a:cubicBezTo>
                  <a:pt x="2447963" y="7956826"/>
                  <a:pt x="2447963" y="7963515"/>
                  <a:pt x="2447963" y="7976892"/>
                </a:cubicBezTo>
                <a:lnTo>
                  <a:pt x="2447963" y="7996957"/>
                </a:lnTo>
                <a:lnTo>
                  <a:pt x="2447963" y="8017024"/>
                </a:lnTo>
                <a:lnTo>
                  <a:pt x="2468028" y="8017024"/>
                </a:lnTo>
                <a:lnTo>
                  <a:pt x="2488093" y="8037088"/>
                </a:lnTo>
                <a:cubicBezTo>
                  <a:pt x="2474716" y="8037088"/>
                  <a:pt x="2451307" y="8040434"/>
                  <a:pt x="2417866" y="8047121"/>
                </a:cubicBezTo>
                <a:cubicBezTo>
                  <a:pt x="2384425" y="8053808"/>
                  <a:pt x="2367704" y="8050465"/>
                  <a:pt x="2367704" y="8037088"/>
                </a:cubicBezTo>
                <a:cubicBezTo>
                  <a:pt x="2354327" y="8037088"/>
                  <a:pt x="2340950" y="8037088"/>
                  <a:pt x="2327571" y="8037088"/>
                </a:cubicBezTo>
                <a:lnTo>
                  <a:pt x="2367704" y="8077219"/>
                </a:lnTo>
                <a:lnTo>
                  <a:pt x="2387768" y="8077219"/>
                </a:lnTo>
                <a:lnTo>
                  <a:pt x="2327571" y="8157481"/>
                </a:lnTo>
                <a:lnTo>
                  <a:pt x="2267375" y="8237741"/>
                </a:lnTo>
                <a:cubicBezTo>
                  <a:pt x="2267375" y="8237741"/>
                  <a:pt x="2264029" y="8237741"/>
                  <a:pt x="2257342" y="8237741"/>
                </a:cubicBezTo>
                <a:cubicBezTo>
                  <a:pt x="2250655" y="8237741"/>
                  <a:pt x="2243965" y="8234397"/>
                  <a:pt x="2237277" y="8227707"/>
                </a:cubicBezTo>
                <a:cubicBezTo>
                  <a:pt x="2230588" y="8221020"/>
                  <a:pt x="2223900" y="8217676"/>
                  <a:pt x="2217212" y="8217676"/>
                </a:cubicBezTo>
                <a:cubicBezTo>
                  <a:pt x="2210524" y="8217676"/>
                  <a:pt x="2207179" y="8224363"/>
                  <a:pt x="2207179" y="8237741"/>
                </a:cubicBezTo>
                <a:cubicBezTo>
                  <a:pt x="2193803" y="8251118"/>
                  <a:pt x="2193803" y="8257807"/>
                  <a:pt x="2207179" y="8257807"/>
                </a:cubicBezTo>
                <a:lnTo>
                  <a:pt x="2207179" y="8297936"/>
                </a:lnTo>
                <a:cubicBezTo>
                  <a:pt x="2193803" y="8297936"/>
                  <a:pt x="2173738" y="8284561"/>
                  <a:pt x="2146984" y="8257807"/>
                </a:cubicBezTo>
                <a:lnTo>
                  <a:pt x="2066723" y="8338067"/>
                </a:lnTo>
                <a:lnTo>
                  <a:pt x="2046656" y="8358134"/>
                </a:lnTo>
                <a:cubicBezTo>
                  <a:pt x="2060033" y="8358134"/>
                  <a:pt x="2060033" y="8364821"/>
                  <a:pt x="2046656" y="8378198"/>
                </a:cubicBezTo>
                <a:cubicBezTo>
                  <a:pt x="2033279" y="8391575"/>
                  <a:pt x="2026592" y="8394919"/>
                  <a:pt x="2026592" y="8388231"/>
                </a:cubicBezTo>
                <a:cubicBezTo>
                  <a:pt x="2026592" y="8381544"/>
                  <a:pt x="2019902" y="8384888"/>
                  <a:pt x="2006526" y="8398262"/>
                </a:cubicBezTo>
                <a:cubicBezTo>
                  <a:pt x="1993150" y="8411642"/>
                  <a:pt x="1993150" y="8418329"/>
                  <a:pt x="2006526" y="8418329"/>
                </a:cubicBezTo>
                <a:cubicBezTo>
                  <a:pt x="2006526" y="8418329"/>
                  <a:pt x="2006526" y="8421673"/>
                  <a:pt x="2006526" y="8428360"/>
                </a:cubicBezTo>
                <a:cubicBezTo>
                  <a:pt x="2006526" y="8435050"/>
                  <a:pt x="1999838" y="8438393"/>
                  <a:pt x="1986461" y="8438393"/>
                </a:cubicBezTo>
                <a:cubicBezTo>
                  <a:pt x="1973085" y="8451773"/>
                  <a:pt x="1969741" y="8461804"/>
                  <a:pt x="1976429" y="8468491"/>
                </a:cubicBezTo>
                <a:cubicBezTo>
                  <a:pt x="1983117" y="8475181"/>
                  <a:pt x="1999838" y="8465147"/>
                  <a:pt x="2026592" y="8438393"/>
                </a:cubicBezTo>
                <a:lnTo>
                  <a:pt x="2106851" y="8398262"/>
                </a:lnTo>
                <a:lnTo>
                  <a:pt x="2086787" y="8418329"/>
                </a:lnTo>
                <a:cubicBezTo>
                  <a:pt x="2086787" y="8431706"/>
                  <a:pt x="2080100" y="8445083"/>
                  <a:pt x="2066723" y="8458460"/>
                </a:cubicBezTo>
                <a:cubicBezTo>
                  <a:pt x="2080100" y="8458460"/>
                  <a:pt x="2093474" y="8458460"/>
                  <a:pt x="2106851" y="8458460"/>
                </a:cubicBezTo>
                <a:cubicBezTo>
                  <a:pt x="2106851" y="8471837"/>
                  <a:pt x="2106851" y="8478524"/>
                  <a:pt x="2106851" y="8478524"/>
                </a:cubicBezTo>
                <a:cubicBezTo>
                  <a:pt x="2106851" y="8478524"/>
                  <a:pt x="2103507" y="8481871"/>
                  <a:pt x="2096820" y="8488558"/>
                </a:cubicBezTo>
                <a:cubicBezTo>
                  <a:pt x="2090131" y="8495245"/>
                  <a:pt x="2080100" y="8498589"/>
                  <a:pt x="2066723" y="8498589"/>
                </a:cubicBezTo>
                <a:cubicBezTo>
                  <a:pt x="2053343" y="8485214"/>
                  <a:pt x="2046656" y="8478524"/>
                  <a:pt x="2046656" y="8478524"/>
                </a:cubicBezTo>
                <a:lnTo>
                  <a:pt x="2026592" y="8478524"/>
                </a:lnTo>
                <a:lnTo>
                  <a:pt x="2006526" y="8518655"/>
                </a:lnTo>
                <a:cubicBezTo>
                  <a:pt x="1979773" y="8532032"/>
                  <a:pt x="1959708" y="8545410"/>
                  <a:pt x="1946331" y="8558787"/>
                </a:cubicBezTo>
                <a:cubicBezTo>
                  <a:pt x="1946331" y="8545410"/>
                  <a:pt x="1936298" y="8538720"/>
                  <a:pt x="1916234" y="8538720"/>
                </a:cubicBezTo>
                <a:cubicBezTo>
                  <a:pt x="1896169" y="8538720"/>
                  <a:pt x="1886134" y="8545410"/>
                  <a:pt x="1886134" y="8558787"/>
                </a:cubicBezTo>
                <a:lnTo>
                  <a:pt x="1866070" y="8578851"/>
                </a:lnTo>
                <a:cubicBezTo>
                  <a:pt x="1866070" y="8565474"/>
                  <a:pt x="1859382" y="8558787"/>
                  <a:pt x="1846006" y="8558787"/>
                </a:cubicBezTo>
                <a:cubicBezTo>
                  <a:pt x="1832629" y="8558787"/>
                  <a:pt x="1825942" y="8565474"/>
                  <a:pt x="1825942" y="8578851"/>
                </a:cubicBezTo>
                <a:lnTo>
                  <a:pt x="1805875" y="8618982"/>
                </a:lnTo>
                <a:lnTo>
                  <a:pt x="1785811" y="8618982"/>
                </a:lnTo>
                <a:cubicBezTo>
                  <a:pt x="1785811" y="8605605"/>
                  <a:pt x="1785811" y="8595571"/>
                  <a:pt x="1785811" y="8588884"/>
                </a:cubicBezTo>
                <a:cubicBezTo>
                  <a:pt x="1785811" y="8582197"/>
                  <a:pt x="1785811" y="8578851"/>
                  <a:pt x="1785811" y="8578851"/>
                </a:cubicBezTo>
                <a:lnTo>
                  <a:pt x="1785811" y="8558787"/>
                </a:lnTo>
                <a:lnTo>
                  <a:pt x="1765743" y="8538720"/>
                </a:lnTo>
                <a:cubicBezTo>
                  <a:pt x="1765743" y="8525343"/>
                  <a:pt x="1765743" y="8515312"/>
                  <a:pt x="1765743" y="8508622"/>
                </a:cubicBezTo>
                <a:cubicBezTo>
                  <a:pt x="1765743" y="8501935"/>
                  <a:pt x="1772432" y="8498589"/>
                  <a:pt x="1785811" y="8498589"/>
                </a:cubicBezTo>
                <a:cubicBezTo>
                  <a:pt x="1799187" y="8498589"/>
                  <a:pt x="1805875" y="8498589"/>
                  <a:pt x="1805875" y="8498589"/>
                </a:cubicBezTo>
                <a:cubicBezTo>
                  <a:pt x="1805875" y="8498589"/>
                  <a:pt x="1805875" y="8491901"/>
                  <a:pt x="1805875" y="8478524"/>
                </a:cubicBezTo>
                <a:cubicBezTo>
                  <a:pt x="1819251" y="8478524"/>
                  <a:pt x="1825942" y="8481871"/>
                  <a:pt x="1825942" y="8488558"/>
                </a:cubicBezTo>
                <a:cubicBezTo>
                  <a:pt x="1825942" y="8495245"/>
                  <a:pt x="1825942" y="8505278"/>
                  <a:pt x="1825942" y="8518655"/>
                </a:cubicBezTo>
                <a:lnTo>
                  <a:pt x="1825942" y="8558787"/>
                </a:lnTo>
                <a:cubicBezTo>
                  <a:pt x="1825942" y="8558787"/>
                  <a:pt x="1839318" y="8538720"/>
                  <a:pt x="1866070" y="8498589"/>
                </a:cubicBezTo>
                <a:lnTo>
                  <a:pt x="1906198" y="8458460"/>
                </a:lnTo>
                <a:lnTo>
                  <a:pt x="1926263" y="8418329"/>
                </a:lnTo>
                <a:lnTo>
                  <a:pt x="1926263" y="8398262"/>
                </a:lnTo>
                <a:cubicBezTo>
                  <a:pt x="1926263" y="8384888"/>
                  <a:pt x="1912890" y="8391575"/>
                  <a:pt x="1886134" y="8418329"/>
                </a:cubicBezTo>
                <a:lnTo>
                  <a:pt x="1856039" y="8418329"/>
                </a:lnTo>
                <a:cubicBezTo>
                  <a:pt x="1849349" y="8404952"/>
                  <a:pt x="1852693" y="8398262"/>
                  <a:pt x="1866070" y="8398262"/>
                </a:cubicBezTo>
                <a:cubicBezTo>
                  <a:pt x="1879446" y="8398262"/>
                  <a:pt x="1886134" y="8398262"/>
                  <a:pt x="1886134" y="8398262"/>
                </a:cubicBezTo>
                <a:cubicBezTo>
                  <a:pt x="1886134" y="8371511"/>
                  <a:pt x="1892821" y="8358134"/>
                  <a:pt x="1906198" y="8358134"/>
                </a:cubicBezTo>
                <a:cubicBezTo>
                  <a:pt x="1919575" y="8358134"/>
                  <a:pt x="1922919" y="8351444"/>
                  <a:pt x="1916234" y="8338067"/>
                </a:cubicBezTo>
                <a:cubicBezTo>
                  <a:pt x="1909542" y="8324690"/>
                  <a:pt x="1916234" y="8307969"/>
                  <a:pt x="1936298" y="8287905"/>
                </a:cubicBezTo>
                <a:cubicBezTo>
                  <a:pt x="1956365" y="8267838"/>
                  <a:pt x="1966397" y="8251118"/>
                  <a:pt x="1966397" y="8237741"/>
                </a:cubicBezTo>
                <a:lnTo>
                  <a:pt x="1926263" y="8277872"/>
                </a:lnTo>
                <a:cubicBezTo>
                  <a:pt x="1899513" y="8291249"/>
                  <a:pt x="1886134" y="8297936"/>
                  <a:pt x="1886134" y="8297936"/>
                </a:cubicBezTo>
                <a:lnTo>
                  <a:pt x="1886134" y="8257807"/>
                </a:lnTo>
                <a:cubicBezTo>
                  <a:pt x="1886134" y="8244430"/>
                  <a:pt x="1886134" y="8237741"/>
                  <a:pt x="1886134" y="8237741"/>
                </a:cubicBezTo>
                <a:lnTo>
                  <a:pt x="1926263" y="8217676"/>
                </a:lnTo>
                <a:cubicBezTo>
                  <a:pt x="1912890" y="8204299"/>
                  <a:pt x="1912890" y="8190922"/>
                  <a:pt x="1926263" y="8177545"/>
                </a:cubicBezTo>
                <a:lnTo>
                  <a:pt x="1926263" y="8157481"/>
                </a:lnTo>
                <a:lnTo>
                  <a:pt x="1906198" y="8177545"/>
                </a:lnTo>
                <a:lnTo>
                  <a:pt x="1886134" y="8177545"/>
                </a:lnTo>
                <a:lnTo>
                  <a:pt x="1886134" y="8137414"/>
                </a:lnTo>
                <a:cubicBezTo>
                  <a:pt x="1872759" y="8150791"/>
                  <a:pt x="1859382" y="8150791"/>
                  <a:pt x="1846006" y="8137414"/>
                </a:cubicBezTo>
                <a:lnTo>
                  <a:pt x="1825942" y="8117350"/>
                </a:lnTo>
                <a:lnTo>
                  <a:pt x="1785811" y="8157481"/>
                </a:lnTo>
                <a:lnTo>
                  <a:pt x="1765743" y="8177545"/>
                </a:lnTo>
                <a:lnTo>
                  <a:pt x="1765743" y="8157481"/>
                </a:lnTo>
                <a:lnTo>
                  <a:pt x="1805875" y="8097283"/>
                </a:lnTo>
                <a:lnTo>
                  <a:pt x="1846006" y="8037088"/>
                </a:lnTo>
                <a:cubicBezTo>
                  <a:pt x="1859382" y="8037088"/>
                  <a:pt x="1866070" y="8030401"/>
                  <a:pt x="1866070" y="8017024"/>
                </a:cubicBezTo>
                <a:cubicBezTo>
                  <a:pt x="1866070" y="8003647"/>
                  <a:pt x="1882793" y="7980236"/>
                  <a:pt x="1916234" y="7946795"/>
                </a:cubicBezTo>
                <a:cubicBezTo>
                  <a:pt x="1949675" y="7913355"/>
                  <a:pt x="1983117" y="7879911"/>
                  <a:pt x="2016558" y="7846468"/>
                </a:cubicBezTo>
                <a:cubicBezTo>
                  <a:pt x="2049999" y="7813027"/>
                  <a:pt x="2066723" y="7802994"/>
                  <a:pt x="2066723" y="7816372"/>
                </a:cubicBezTo>
                <a:lnTo>
                  <a:pt x="2106851" y="7796304"/>
                </a:lnTo>
                <a:cubicBezTo>
                  <a:pt x="2106851" y="7782928"/>
                  <a:pt x="2100164" y="7776240"/>
                  <a:pt x="2086787" y="7776240"/>
                </a:cubicBezTo>
                <a:cubicBezTo>
                  <a:pt x="2073410" y="7776240"/>
                  <a:pt x="2066723" y="7772896"/>
                  <a:pt x="2066723" y="7766206"/>
                </a:cubicBezTo>
                <a:cubicBezTo>
                  <a:pt x="2066723" y="7759520"/>
                  <a:pt x="2073410" y="7756173"/>
                  <a:pt x="2086787" y="7756173"/>
                </a:cubicBezTo>
                <a:cubicBezTo>
                  <a:pt x="2113541" y="7742799"/>
                  <a:pt x="2140297" y="7702668"/>
                  <a:pt x="2167046" y="7635783"/>
                </a:cubicBezTo>
                <a:lnTo>
                  <a:pt x="2167046" y="7655847"/>
                </a:lnTo>
                <a:lnTo>
                  <a:pt x="2187115" y="7615718"/>
                </a:lnTo>
                <a:cubicBezTo>
                  <a:pt x="2200492" y="7562211"/>
                  <a:pt x="2233933" y="7535457"/>
                  <a:pt x="2287440" y="7535457"/>
                </a:cubicBezTo>
                <a:cubicBezTo>
                  <a:pt x="2300817" y="7535457"/>
                  <a:pt x="2307504" y="7522079"/>
                  <a:pt x="2307504" y="7495326"/>
                </a:cubicBezTo>
                <a:lnTo>
                  <a:pt x="2347635" y="7435131"/>
                </a:lnTo>
                <a:cubicBezTo>
                  <a:pt x="2361012" y="7435131"/>
                  <a:pt x="2367704" y="7435131"/>
                  <a:pt x="2367704" y="7435131"/>
                </a:cubicBezTo>
                <a:cubicBezTo>
                  <a:pt x="2367704" y="7421753"/>
                  <a:pt x="2374391" y="7405033"/>
                  <a:pt x="2387768" y="7384965"/>
                </a:cubicBezTo>
                <a:cubicBezTo>
                  <a:pt x="2401145" y="7364901"/>
                  <a:pt x="2407832" y="7351524"/>
                  <a:pt x="2407832" y="7344838"/>
                </a:cubicBezTo>
                <a:cubicBezTo>
                  <a:pt x="2407832" y="7338148"/>
                  <a:pt x="2414522" y="7334803"/>
                  <a:pt x="2427898" y="7334803"/>
                </a:cubicBezTo>
                <a:cubicBezTo>
                  <a:pt x="2441275" y="7334803"/>
                  <a:pt x="2457995" y="7321427"/>
                  <a:pt x="2478060" y="7294672"/>
                </a:cubicBezTo>
                <a:cubicBezTo>
                  <a:pt x="2498126" y="7267921"/>
                  <a:pt x="2514847" y="7254542"/>
                  <a:pt x="2528223" y="7254542"/>
                </a:cubicBezTo>
                <a:cubicBezTo>
                  <a:pt x="2528223" y="7241165"/>
                  <a:pt x="2541601" y="7217756"/>
                  <a:pt x="2568352" y="7184313"/>
                </a:cubicBezTo>
                <a:cubicBezTo>
                  <a:pt x="2595106" y="7150872"/>
                  <a:pt x="2608483" y="7127463"/>
                  <a:pt x="2608483" y="7114085"/>
                </a:cubicBezTo>
                <a:lnTo>
                  <a:pt x="2628552" y="7094020"/>
                </a:lnTo>
                <a:cubicBezTo>
                  <a:pt x="2628552" y="7094020"/>
                  <a:pt x="2638585" y="7083987"/>
                  <a:pt x="2658649" y="7063923"/>
                </a:cubicBezTo>
                <a:cubicBezTo>
                  <a:pt x="2678714" y="7043855"/>
                  <a:pt x="2682058" y="7033825"/>
                  <a:pt x="2668681" y="7033825"/>
                </a:cubicBezTo>
                <a:cubicBezTo>
                  <a:pt x="2668681" y="7020447"/>
                  <a:pt x="2682058" y="7000384"/>
                  <a:pt x="2708812" y="6973630"/>
                </a:cubicBezTo>
                <a:lnTo>
                  <a:pt x="2728876" y="6953562"/>
                </a:lnTo>
                <a:lnTo>
                  <a:pt x="2769007" y="6933499"/>
                </a:lnTo>
                <a:cubicBezTo>
                  <a:pt x="2782387" y="6920121"/>
                  <a:pt x="2792415" y="6910088"/>
                  <a:pt x="2799105" y="6903401"/>
                </a:cubicBezTo>
                <a:cubicBezTo>
                  <a:pt x="2805792" y="6896710"/>
                  <a:pt x="2802449" y="6893367"/>
                  <a:pt x="2789071" y="6893367"/>
                </a:cubicBezTo>
                <a:lnTo>
                  <a:pt x="2809136" y="6873302"/>
                </a:lnTo>
                <a:lnTo>
                  <a:pt x="2909465" y="6772974"/>
                </a:lnTo>
                <a:cubicBezTo>
                  <a:pt x="2909465" y="6759600"/>
                  <a:pt x="2902776" y="6759600"/>
                  <a:pt x="2889400" y="6772974"/>
                </a:cubicBezTo>
                <a:lnTo>
                  <a:pt x="2909465" y="6732845"/>
                </a:lnTo>
                <a:cubicBezTo>
                  <a:pt x="2909465" y="6719469"/>
                  <a:pt x="2912809" y="6716122"/>
                  <a:pt x="2919497" y="6722812"/>
                </a:cubicBezTo>
                <a:cubicBezTo>
                  <a:pt x="2926185" y="6729502"/>
                  <a:pt x="2932873" y="6729502"/>
                  <a:pt x="2939563" y="6722812"/>
                </a:cubicBezTo>
                <a:cubicBezTo>
                  <a:pt x="2946250" y="6716122"/>
                  <a:pt x="2949593" y="6712779"/>
                  <a:pt x="2949593" y="6712779"/>
                </a:cubicBezTo>
                <a:lnTo>
                  <a:pt x="2989724" y="6652584"/>
                </a:lnTo>
                <a:lnTo>
                  <a:pt x="3029855" y="6592388"/>
                </a:lnTo>
                <a:lnTo>
                  <a:pt x="3049919" y="6592388"/>
                </a:lnTo>
                <a:cubicBezTo>
                  <a:pt x="3090053" y="6552256"/>
                  <a:pt x="3110118" y="6525503"/>
                  <a:pt x="3110118" y="6512125"/>
                </a:cubicBezTo>
                <a:lnTo>
                  <a:pt x="3130183" y="6492061"/>
                </a:lnTo>
                <a:cubicBezTo>
                  <a:pt x="3130183" y="6492061"/>
                  <a:pt x="3136871" y="6485371"/>
                  <a:pt x="3150247" y="6471994"/>
                </a:cubicBezTo>
                <a:cubicBezTo>
                  <a:pt x="3163624" y="6458620"/>
                  <a:pt x="3170313" y="6445240"/>
                  <a:pt x="3170313" y="6431867"/>
                </a:cubicBezTo>
                <a:lnTo>
                  <a:pt x="3150247" y="6431867"/>
                </a:lnTo>
                <a:lnTo>
                  <a:pt x="3170313" y="6411799"/>
                </a:lnTo>
                <a:cubicBezTo>
                  <a:pt x="3197067" y="6411799"/>
                  <a:pt x="3240541" y="6371669"/>
                  <a:pt x="3300739" y="6291408"/>
                </a:cubicBezTo>
                <a:cubicBezTo>
                  <a:pt x="3360934" y="6211147"/>
                  <a:pt x="3397720" y="6171015"/>
                  <a:pt x="3411097" y="6171015"/>
                </a:cubicBezTo>
                <a:cubicBezTo>
                  <a:pt x="3424474" y="6171015"/>
                  <a:pt x="3454571" y="6144262"/>
                  <a:pt x="3501391" y="6090757"/>
                </a:cubicBezTo>
                <a:cubicBezTo>
                  <a:pt x="3548209" y="6037247"/>
                  <a:pt x="3571620" y="6003804"/>
                  <a:pt x="3571620" y="5990429"/>
                </a:cubicBezTo>
                <a:cubicBezTo>
                  <a:pt x="3571620" y="5977052"/>
                  <a:pt x="3584996" y="5963676"/>
                  <a:pt x="3611749" y="5950298"/>
                </a:cubicBezTo>
                <a:lnTo>
                  <a:pt x="3611749" y="5910167"/>
                </a:lnTo>
                <a:lnTo>
                  <a:pt x="3591684" y="5910167"/>
                </a:lnTo>
                <a:cubicBezTo>
                  <a:pt x="3605061" y="5896791"/>
                  <a:pt x="3618437" y="5890103"/>
                  <a:pt x="3631814" y="5890103"/>
                </a:cubicBezTo>
                <a:lnTo>
                  <a:pt x="3591684" y="5890103"/>
                </a:lnTo>
                <a:lnTo>
                  <a:pt x="3591684" y="5870037"/>
                </a:lnTo>
                <a:cubicBezTo>
                  <a:pt x="3618437" y="5856659"/>
                  <a:pt x="3635157" y="5849972"/>
                  <a:pt x="3641847" y="5849972"/>
                </a:cubicBezTo>
                <a:cubicBezTo>
                  <a:pt x="3648534" y="5849972"/>
                  <a:pt x="3665258" y="5833249"/>
                  <a:pt x="3692009" y="5799808"/>
                </a:cubicBezTo>
                <a:lnTo>
                  <a:pt x="3708062" y="5771718"/>
                </a:lnTo>
                <a:lnTo>
                  <a:pt x="3712077" y="5769711"/>
                </a:lnTo>
                <a:lnTo>
                  <a:pt x="3732140" y="5729578"/>
                </a:lnTo>
                <a:lnTo>
                  <a:pt x="3708062" y="5771718"/>
                </a:lnTo>
                <a:lnTo>
                  <a:pt x="3671945" y="5789776"/>
                </a:lnTo>
                <a:cubicBezTo>
                  <a:pt x="3658568" y="5803152"/>
                  <a:pt x="3651881" y="5809841"/>
                  <a:pt x="3651881" y="5809841"/>
                </a:cubicBezTo>
                <a:cubicBezTo>
                  <a:pt x="3638501" y="5809841"/>
                  <a:pt x="3618437" y="5823218"/>
                  <a:pt x="3591684" y="5849972"/>
                </a:cubicBezTo>
                <a:cubicBezTo>
                  <a:pt x="3564930" y="5876727"/>
                  <a:pt x="3551555" y="5896791"/>
                  <a:pt x="3551555" y="5910167"/>
                </a:cubicBezTo>
                <a:cubicBezTo>
                  <a:pt x="3538176" y="5923544"/>
                  <a:pt x="3531488" y="5930232"/>
                  <a:pt x="3531488" y="5930232"/>
                </a:cubicBezTo>
                <a:cubicBezTo>
                  <a:pt x="3518111" y="5930232"/>
                  <a:pt x="3514768" y="5943608"/>
                  <a:pt x="3521458" y="5970362"/>
                </a:cubicBezTo>
                <a:cubicBezTo>
                  <a:pt x="3528145" y="5997117"/>
                  <a:pt x="3524801" y="6010493"/>
                  <a:pt x="3511424" y="6010493"/>
                </a:cubicBezTo>
                <a:lnTo>
                  <a:pt x="3511424" y="6030558"/>
                </a:lnTo>
                <a:lnTo>
                  <a:pt x="3471292" y="6050626"/>
                </a:lnTo>
                <a:cubicBezTo>
                  <a:pt x="3377654" y="6157642"/>
                  <a:pt x="3330837" y="6207804"/>
                  <a:pt x="3330837" y="6201114"/>
                </a:cubicBezTo>
                <a:cubicBezTo>
                  <a:pt x="3330837" y="6194426"/>
                  <a:pt x="3337525" y="6181050"/>
                  <a:pt x="3350901" y="6160985"/>
                </a:cubicBezTo>
                <a:cubicBezTo>
                  <a:pt x="3364278" y="6140917"/>
                  <a:pt x="3370966" y="6130884"/>
                  <a:pt x="3370966" y="6130884"/>
                </a:cubicBezTo>
                <a:cubicBezTo>
                  <a:pt x="3357590" y="6117511"/>
                  <a:pt x="3350901" y="6114164"/>
                  <a:pt x="3350901" y="6120854"/>
                </a:cubicBezTo>
                <a:cubicBezTo>
                  <a:pt x="3350901" y="6127540"/>
                  <a:pt x="3344213" y="6130884"/>
                  <a:pt x="3330837" y="6130884"/>
                </a:cubicBezTo>
                <a:cubicBezTo>
                  <a:pt x="3317459" y="6144262"/>
                  <a:pt x="3310772" y="6157642"/>
                  <a:pt x="3310772" y="6171015"/>
                </a:cubicBezTo>
                <a:cubicBezTo>
                  <a:pt x="3310772" y="6184393"/>
                  <a:pt x="3304083" y="6194426"/>
                  <a:pt x="3290703" y="6201114"/>
                </a:cubicBezTo>
                <a:cubicBezTo>
                  <a:pt x="3277329" y="6207804"/>
                  <a:pt x="3273985" y="6217837"/>
                  <a:pt x="3280670" y="6231213"/>
                </a:cubicBezTo>
                <a:cubicBezTo>
                  <a:pt x="3287362" y="6244588"/>
                  <a:pt x="3284018" y="6261311"/>
                  <a:pt x="3270641" y="6281376"/>
                </a:cubicBezTo>
                <a:cubicBezTo>
                  <a:pt x="3257262" y="6301440"/>
                  <a:pt x="3223821" y="6311473"/>
                  <a:pt x="3170313" y="6311473"/>
                </a:cubicBezTo>
                <a:cubicBezTo>
                  <a:pt x="3130183" y="6324850"/>
                  <a:pt x="3103430" y="6338228"/>
                  <a:pt x="3090053" y="6351604"/>
                </a:cubicBezTo>
                <a:cubicBezTo>
                  <a:pt x="3063299" y="6378358"/>
                  <a:pt x="3049919" y="6391735"/>
                  <a:pt x="3049919" y="6391735"/>
                </a:cubicBezTo>
                <a:lnTo>
                  <a:pt x="3049919" y="6411799"/>
                </a:lnTo>
                <a:cubicBezTo>
                  <a:pt x="3036543" y="6425177"/>
                  <a:pt x="3036543" y="6431867"/>
                  <a:pt x="3049919" y="6431867"/>
                </a:cubicBezTo>
                <a:cubicBezTo>
                  <a:pt x="3063299" y="6431867"/>
                  <a:pt x="3069989" y="6435210"/>
                  <a:pt x="3069989" y="6441897"/>
                </a:cubicBezTo>
                <a:cubicBezTo>
                  <a:pt x="3069989" y="6448586"/>
                  <a:pt x="3063299" y="6451930"/>
                  <a:pt x="3049919" y="6451930"/>
                </a:cubicBezTo>
                <a:lnTo>
                  <a:pt x="3029855" y="6451930"/>
                </a:lnTo>
                <a:cubicBezTo>
                  <a:pt x="3029855" y="6438554"/>
                  <a:pt x="3023170" y="6438554"/>
                  <a:pt x="3009791" y="6451930"/>
                </a:cubicBezTo>
                <a:cubicBezTo>
                  <a:pt x="2996411" y="6465308"/>
                  <a:pt x="2996411" y="6471994"/>
                  <a:pt x="3009791" y="6471994"/>
                </a:cubicBezTo>
                <a:lnTo>
                  <a:pt x="2989724" y="6471994"/>
                </a:lnTo>
                <a:cubicBezTo>
                  <a:pt x="2989724" y="6471994"/>
                  <a:pt x="2979693" y="6482028"/>
                  <a:pt x="2959627" y="6502092"/>
                </a:cubicBezTo>
                <a:cubicBezTo>
                  <a:pt x="2939563" y="6522160"/>
                  <a:pt x="2929529" y="6538879"/>
                  <a:pt x="2929529" y="6552256"/>
                </a:cubicBezTo>
                <a:lnTo>
                  <a:pt x="2909465" y="6572321"/>
                </a:lnTo>
                <a:cubicBezTo>
                  <a:pt x="2909465" y="6585699"/>
                  <a:pt x="2886056" y="6612453"/>
                  <a:pt x="2839238" y="6652584"/>
                </a:cubicBezTo>
                <a:cubicBezTo>
                  <a:pt x="2792415" y="6692715"/>
                  <a:pt x="2765661" y="6712779"/>
                  <a:pt x="2758974" y="6712779"/>
                </a:cubicBezTo>
                <a:cubicBezTo>
                  <a:pt x="2752287" y="6712779"/>
                  <a:pt x="2762317" y="6699404"/>
                  <a:pt x="2789071" y="6672647"/>
                </a:cubicBezTo>
                <a:lnTo>
                  <a:pt x="2809136" y="6652584"/>
                </a:lnTo>
                <a:cubicBezTo>
                  <a:pt x="2809136" y="6639206"/>
                  <a:pt x="2822517" y="6619143"/>
                  <a:pt x="2849269" y="6592388"/>
                </a:cubicBezTo>
                <a:cubicBezTo>
                  <a:pt x="2862646" y="6579010"/>
                  <a:pt x="2869335" y="6565634"/>
                  <a:pt x="2869335" y="6552256"/>
                </a:cubicBezTo>
                <a:cubicBezTo>
                  <a:pt x="2855959" y="6565634"/>
                  <a:pt x="2842582" y="6575664"/>
                  <a:pt x="2829205" y="6582354"/>
                </a:cubicBezTo>
                <a:cubicBezTo>
                  <a:pt x="2815825" y="6589045"/>
                  <a:pt x="2809136" y="6592388"/>
                  <a:pt x="2809136" y="6592388"/>
                </a:cubicBezTo>
                <a:cubicBezTo>
                  <a:pt x="2795761" y="6605764"/>
                  <a:pt x="2792415" y="6615796"/>
                  <a:pt x="2799105" y="6622486"/>
                </a:cubicBezTo>
                <a:cubicBezTo>
                  <a:pt x="2805792" y="6629176"/>
                  <a:pt x="2802449" y="6635862"/>
                  <a:pt x="2789071" y="6642549"/>
                </a:cubicBezTo>
                <a:cubicBezTo>
                  <a:pt x="2775695" y="6649239"/>
                  <a:pt x="2762317" y="6649239"/>
                  <a:pt x="2748941" y="6642549"/>
                </a:cubicBezTo>
                <a:cubicBezTo>
                  <a:pt x="2735563" y="6635862"/>
                  <a:pt x="2728876" y="6625829"/>
                  <a:pt x="2728876" y="6612453"/>
                </a:cubicBezTo>
                <a:cubicBezTo>
                  <a:pt x="2728876" y="6599075"/>
                  <a:pt x="2735563" y="6592388"/>
                  <a:pt x="2748941" y="6592388"/>
                </a:cubicBezTo>
                <a:lnTo>
                  <a:pt x="2769007" y="6572321"/>
                </a:lnTo>
                <a:lnTo>
                  <a:pt x="2748941" y="6572321"/>
                </a:lnTo>
                <a:cubicBezTo>
                  <a:pt x="2735563" y="6585699"/>
                  <a:pt x="2725533" y="6592388"/>
                  <a:pt x="2718843" y="6592388"/>
                </a:cubicBezTo>
                <a:cubicBezTo>
                  <a:pt x="2712156" y="6592388"/>
                  <a:pt x="2708812" y="6592388"/>
                  <a:pt x="2708812" y="6592388"/>
                </a:cubicBezTo>
                <a:cubicBezTo>
                  <a:pt x="2695435" y="6592388"/>
                  <a:pt x="2688746" y="6602422"/>
                  <a:pt x="2688746" y="6622486"/>
                </a:cubicBezTo>
                <a:cubicBezTo>
                  <a:pt x="2688746" y="6642549"/>
                  <a:pt x="2688746" y="6652584"/>
                  <a:pt x="2688746" y="6652584"/>
                </a:cubicBezTo>
                <a:lnTo>
                  <a:pt x="2708812" y="6672647"/>
                </a:lnTo>
                <a:cubicBezTo>
                  <a:pt x="2695435" y="6686025"/>
                  <a:pt x="2695435" y="6692715"/>
                  <a:pt x="2708812" y="6692715"/>
                </a:cubicBezTo>
                <a:cubicBezTo>
                  <a:pt x="2722189" y="6692715"/>
                  <a:pt x="2728876" y="6692715"/>
                  <a:pt x="2728876" y="6692715"/>
                </a:cubicBezTo>
                <a:cubicBezTo>
                  <a:pt x="2728876" y="6692715"/>
                  <a:pt x="2722189" y="6699404"/>
                  <a:pt x="2708812" y="6712779"/>
                </a:cubicBezTo>
                <a:lnTo>
                  <a:pt x="2688746" y="6692715"/>
                </a:lnTo>
                <a:cubicBezTo>
                  <a:pt x="2688746" y="6692715"/>
                  <a:pt x="2682058" y="6686025"/>
                  <a:pt x="2668681" y="6672647"/>
                </a:cubicBezTo>
                <a:lnTo>
                  <a:pt x="2628552" y="6692715"/>
                </a:lnTo>
                <a:cubicBezTo>
                  <a:pt x="2601798" y="6719469"/>
                  <a:pt x="2581733" y="6732845"/>
                  <a:pt x="2568352" y="6732845"/>
                </a:cubicBezTo>
                <a:cubicBezTo>
                  <a:pt x="2554977" y="6732845"/>
                  <a:pt x="2548288" y="6736189"/>
                  <a:pt x="2548288" y="6742877"/>
                </a:cubicBezTo>
                <a:cubicBezTo>
                  <a:pt x="2548288" y="6749567"/>
                  <a:pt x="2541601" y="6756253"/>
                  <a:pt x="2528223" y="6762943"/>
                </a:cubicBezTo>
                <a:cubicBezTo>
                  <a:pt x="2514847" y="6769631"/>
                  <a:pt x="2508157" y="6766286"/>
                  <a:pt x="2508157" y="6752910"/>
                </a:cubicBezTo>
                <a:lnTo>
                  <a:pt x="2528223" y="6712779"/>
                </a:lnTo>
                <a:cubicBezTo>
                  <a:pt x="2568352" y="6739532"/>
                  <a:pt x="2588421" y="6719469"/>
                  <a:pt x="2588421" y="6652584"/>
                </a:cubicBezTo>
                <a:lnTo>
                  <a:pt x="2608483" y="6632519"/>
                </a:lnTo>
                <a:lnTo>
                  <a:pt x="2588421" y="6632519"/>
                </a:lnTo>
                <a:lnTo>
                  <a:pt x="2588421" y="6612453"/>
                </a:lnTo>
                <a:cubicBezTo>
                  <a:pt x="2601798" y="6612453"/>
                  <a:pt x="2618519" y="6602422"/>
                  <a:pt x="2638585" y="6582354"/>
                </a:cubicBezTo>
                <a:cubicBezTo>
                  <a:pt x="2658649" y="6562291"/>
                  <a:pt x="2668681" y="6545568"/>
                  <a:pt x="2668681" y="6532193"/>
                </a:cubicBezTo>
                <a:cubicBezTo>
                  <a:pt x="2668681" y="6518815"/>
                  <a:pt x="2675370" y="6512125"/>
                  <a:pt x="2688746" y="6512125"/>
                </a:cubicBezTo>
                <a:lnTo>
                  <a:pt x="2728876" y="6471994"/>
                </a:lnTo>
                <a:cubicBezTo>
                  <a:pt x="2728876" y="6471994"/>
                  <a:pt x="2728876" y="6465308"/>
                  <a:pt x="2728876" y="6451930"/>
                </a:cubicBezTo>
                <a:cubicBezTo>
                  <a:pt x="2742253" y="6465308"/>
                  <a:pt x="2752287" y="6465308"/>
                  <a:pt x="2758974" y="6451930"/>
                </a:cubicBezTo>
                <a:cubicBezTo>
                  <a:pt x="2765661" y="6438554"/>
                  <a:pt x="2775695" y="6418489"/>
                  <a:pt x="2789071" y="6391735"/>
                </a:cubicBezTo>
                <a:cubicBezTo>
                  <a:pt x="2802449" y="6364982"/>
                  <a:pt x="2815825" y="6344914"/>
                  <a:pt x="2829205" y="6331539"/>
                </a:cubicBezTo>
                <a:lnTo>
                  <a:pt x="2809136" y="6331539"/>
                </a:lnTo>
                <a:cubicBezTo>
                  <a:pt x="2795761" y="6344914"/>
                  <a:pt x="2785728" y="6348261"/>
                  <a:pt x="2779038" y="6341571"/>
                </a:cubicBezTo>
                <a:cubicBezTo>
                  <a:pt x="2772351" y="6334883"/>
                  <a:pt x="2769007" y="6338228"/>
                  <a:pt x="2769007" y="6351604"/>
                </a:cubicBezTo>
                <a:lnTo>
                  <a:pt x="2769007" y="6371669"/>
                </a:lnTo>
                <a:cubicBezTo>
                  <a:pt x="2755630" y="6358293"/>
                  <a:pt x="2748941" y="6351604"/>
                  <a:pt x="2748941" y="6351604"/>
                </a:cubicBezTo>
                <a:cubicBezTo>
                  <a:pt x="2748941" y="6351604"/>
                  <a:pt x="2748941" y="6344914"/>
                  <a:pt x="2748941" y="6331539"/>
                </a:cubicBezTo>
                <a:cubicBezTo>
                  <a:pt x="2775695" y="6251278"/>
                  <a:pt x="2802449" y="6211147"/>
                  <a:pt x="2829205" y="6211147"/>
                </a:cubicBezTo>
                <a:cubicBezTo>
                  <a:pt x="2842582" y="6211147"/>
                  <a:pt x="2855959" y="6204457"/>
                  <a:pt x="2869335" y="6191083"/>
                </a:cubicBezTo>
                <a:cubicBezTo>
                  <a:pt x="2882712" y="6177706"/>
                  <a:pt x="2889400" y="6171015"/>
                  <a:pt x="2889400" y="6171015"/>
                </a:cubicBezTo>
                <a:lnTo>
                  <a:pt x="2889400" y="6150952"/>
                </a:lnTo>
                <a:cubicBezTo>
                  <a:pt x="2902776" y="6137574"/>
                  <a:pt x="2909465" y="6130884"/>
                  <a:pt x="2909465" y="6130884"/>
                </a:cubicBezTo>
                <a:cubicBezTo>
                  <a:pt x="2909465" y="6117511"/>
                  <a:pt x="2912809" y="6107476"/>
                  <a:pt x="2919497" y="6100786"/>
                </a:cubicBezTo>
                <a:cubicBezTo>
                  <a:pt x="2926185" y="6094100"/>
                  <a:pt x="2929529" y="6084067"/>
                  <a:pt x="2929529" y="6070689"/>
                </a:cubicBezTo>
                <a:cubicBezTo>
                  <a:pt x="2956283" y="6057314"/>
                  <a:pt x="2969660" y="6050626"/>
                  <a:pt x="2969660" y="6050626"/>
                </a:cubicBezTo>
                <a:cubicBezTo>
                  <a:pt x="2969660" y="6037247"/>
                  <a:pt x="2986381" y="6013837"/>
                  <a:pt x="3019822" y="5980396"/>
                </a:cubicBezTo>
                <a:cubicBezTo>
                  <a:pt x="3053268" y="5946955"/>
                  <a:pt x="3076676" y="5930232"/>
                  <a:pt x="3090053" y="5930232"/>
                </a:cubicBezTo>
                <a:cubicBezTo>
                  <a:pt x="3090053" y="5930232"/>
                  <a:pt x="3090053" y="5926889"/>
                  <a:pt x="3090053" y="5920200"/>
                </a:cubicBezTo>
                <a:cubicBezTo>
                  <a:pt x="3090053" y="5913511"/>
                  <a:pt x="3096742" y="5896791"/>
                  <a:pt x="3110118" y="5870037"/>
                </a:cubicBezTo>
                <a:lnTo>
                  <a:pt x="3130183" y="5870037"/>
                </a:lnTo>
                <a:lnTo>
                  <a:pt x="3150247" y="5870037"/>
                </a:lnTo>
                <a:cubicBezTo>
                  <a:pt x="3163624" y="5870037"/>
                  <a:pt x="3166969" y="5866693"/>
                  <a:pt x="3160280" y="5860004"/>
                </a:cubicBezTo>
                <a:cubicBezTo>
                  <a:pt x="3153592" y="5853315"/>
                  <a:pt x="3146903" y="5839939"/>
                  <a:pt x="3140215" y="5819874"/>
                </a:cubicBezTo>
                <a:cubicBezTo>
                  <a:pt x="3133527" y="5799808"/>
                  <a:pt x="3136871" y="5796465"/>
                  <a:pt x="3150247" y="5809841"/>
                </a:cubicBezTo>
                <a:lnTo>
                  <a:pt x="3170313" y="5789776"/>
                </a:lnTo>
                <a:cubicBezTo>
                  <a:pt x="3156936" y="5776400"/>
                  <a:pt x="3156936" y="5769711"/>
                  <a:pt x="3170313" y="5769711"/>
                </a:cubicBezTo>
                <a:cubicBezTo>
                  <a:pt x="3183690" y="5769711"/>
                  <a:pt x="3190377" y="5776400"/>
                  <a:pt x="3190377" y="5789776"/>
                </a:cubicBezTo>
                <a:cubicBezTo>
                  <a:pt x="3190377" y="5803152"/>
                  <a:pt x="3197067" y="5806498"/>
                  <a:pt x="3210444" y="5799808"/>
                </a:cubicBezTo>
                <a:cubicBezTo>
                  <a:pt x="3223821" y="5793120"/>
                  <a:pt x="3237195" y="5783087"/>
                  <a:pt x="3250572" y="5769711"/>
                </a:cubicBezTo>
                <a:lnTo>
                  <a:pt x="3250572" y="5749646"/>
                </a:lnTo>
                <a:cubicBezTo>
                  <a:pt x="3237195" y="5749646"/>
                  <a:pt x="3230508" y="5749646"/>
                  <a:pt x="3230508" y="5749646"/>
                </a:cubicBezTo>
                <a:cubicBezTo>
                  <a:pt x="3230508" y="5709515"/>
                  <a:pt x="3243885" y="5696137"/>
                  <a:pt x="3270641" y="5709515"/>
                </a:cubicBezTo>
                <a:cubicBezTo>
                  <a:pt x="3284018" y="5709515"/>
                  <a:pt x="3300739" y="5699482"/>
                  <a:pt x="3320803" y="5679418"/>
                </a:cubicBezTo>
                <a:cubicBezTo>
                  <a:pt x="3340869" y="5659350"/>
                  <a:pt x="3350901" y="5635942"/>
                  <a:pt x="3350901" y="5609188"/>
                </a:cubicBezTo>
                <a:lnTo>
                  <a:pt x="3370966" y="5569057"/>
                </a:lnTo>
                <a:lnTo>
                  <a:pt x="3330837" y="5589125"/>
                </a:lnTo>
                <a:lnTo>
                  <a:pt x="3310772" y="5609188"/>
                </a:lnTo>
                <a:cubicBezTo>
                  <a:pt x="3270641" y="5609188"/>
                  <a:pt x="3257262" y="5622566"/>
                  <a:pt x="3270641" y="5649320"/>
                </a:cubicBezTo>
                <a:cubicBezTo>
                  <a:pt x="3270641" y="5662693"/>
                  <a:pt x="3263954" y="5669383"/>
                  <a:pt x="3250572" y="5669383"/>
                </a:cubicBezTo>
                <a:lnTo>
                  <a:pt x="3230508" y="5689451"/>
                </a:lnTo>
                <a:cubicBezTo>
                  <a:pt x="3217131" y="5689451"/>
                  <a:pt x="3210444" y="5692794"/>
                  <a:pt x="3210444" y="5699482"/>
                </a:cubicBezTo>
                <a:cubicBezTo>
                  <a:pt x="3210444" y="5706172"/>
                  <a:pt x="3203754" y="5709515"/>
                  <a:pt x="3190377" y="5709515"/>
                </a:cubicBezTo>
                <a:cubicBezTo>
                  <a:pt x="3190377" y="5709515"/>
                  <a:pt x="3179091" y="5720803"/>
                  <a:pt x="3156520" y="5743373"/>
                </a:cubicBezTo>
                <a:lnTo>
                  <a:pt x="3138781" y="5761111"/>
                </a:lnTo>
                <a:lnTo>
                  <a:pt x="3141469" y="5762187"/>
                </a:lnTo>
                <a:cubicBezTo>
                  <a:pt x="3143977" y="5763859"/>
                  <a:pt x="3146903" y="5766366"/>
                  <a:pt x="3150247" y="5769711"/>
                </a:cubicBezTo>
                <a:lnTo>
                  <a:pt x="3130183" y="5769711"/>
                </a:lnTo>
                <a:cubicBezTo>
                  <a:pt x="3090053" y="5809841"/>
                  <a:pt x="3063299" y="5823218"/>
                  <a:pt x="3049919" y="5809841"/>
                </a:cubicBezTo>
                <a:cubicBezTo>
                  <a:pt x="3049919" y="5836596"/>
                  <a:pt x="3046576" y="5849972"/>
                  <a:pt x="3039891" y="5849972"/>
                </a:cubicBezTo>
                <a:cubicBezTo>
                  <a:pt x="3033199" y="5849972"/>
                  <a:pt x="3029855" y="5856659"/>
                  <a:pt x="3029855" y="5870037"/>
                </a:cubicBezTo>
                <a:cubicBezTo>
                  <a:pt x="3029855" y="5883413"/>
                  <a:pt x="3029855" y="5890103"/>
                  <a:pt x="3029855" y="5890103"/>
                </a:cubicBezTo>
                <a:cubicBezTo>
                  <a:pt x="3029855" y="5890103"/>
                  <a:pt x="3023170" y="5896791"/>
                  <a:pt x="3009791" y="5910167"/>
                </a:cubicBezTo>
                <a:cubicBezTo>
                  <a:pt x="2996411" y="5923544"/>
                  <a:pt x="2989724" y="5930232"/>
                  <a:pt x="2989724" y="5930232"/>
                </a:cubicBezTo>
                <a:cubicBezTo>
                  <a:pt x="2989724" y="5930232"/>
                  <a:pt x="2983037" y="5930232"/>
                  <a:pt x="2969660" y="5930232"/>
                </a:cubicBezTo>
                <a:cubicBezTo>
                  <a:pt x="2969660" y="5943608"/>
                  <a:pt x="2962970" y="5956986"/>
                  <a:pt x="2949593" y="5970362"/>
                </a:cubicBezTo>
                <a:cubicBezTo>
                  <a:pt x="2936217" y="5983739"/>
                  <a:pt x="2932873" y="5997117"/>
                  <a:pt x="2939563" y="6010493"/>
                </a:cubicBezTo>
                <a:cubicBezTo>
                  <a:pt x="2946250" y="6023871"/>
                  <a:pt x="2949593" y="6030558"/>
                  <a:pt x="2949593" y="6030558"/>
                </a:cubicBezTo>
                <a:cubicBezTo>
                  <a:pt x="2922842" y="6043936"/>
                  <a:pt x="2909465" y="6043936"/>
                  <a:pt x="2909465" y="6030558"/>
                </a:cubicBezTo>
                <a:lnTo>
                  <a:pt x="2889400" y="6010493"/>
                </a:lnTo>
                <a:lnTo>
                  <a:pt x="2869335" y="6050626"/>
                </a:lnTo>
                <a:cubicBezTo>
                  <a:pt x="2882712" y="6064002"/>
                  <a:pt x="2886056" y="6074032"/>
                  <a:pt x="2879367" y="6080722"/>
                </a:cubicBezTo>
                <a:cubicBezTo>
                  <a:pt x="2872679" y="6087412"/>
                  <a:pt x="2869335" y="6084067"/>
                  <a:pt x="2869335" y="6070689"/>
                </a:cubicBezTo>
                <a:lnTo>
                  <a:pt x="2849269" y="6070689"/>
                </a:lnTo>
                <a:cubicBezTo>
                  <a:pt x="2835892" y="6084067"/>
                  <a:pt x="2829205" y="6094100"/>
                  <a:pt x="2829205" y="6100786"/>
                </a:cubicBezTo>
                <a:cubicBezTo>
                  <a:pt x="2829205" y="6107476"/>
                  <a:pt x="2822517" y="6110821"/>
                  <a:pt x="2809136" y="6110821"/>
                </a:cubicBezTo>
                <a:cubicBezTo>
                  <a:pt x="2782387" y="6110821"/>
                  <a:pt x="2769007" y="6130884"/>
                  <a:pt x="2769007" y="6171015"/>
                </a:cubicBezTo>
                <a:lnTo>
                  <a:pt x="2748941" y="6191083"/>
                </a:lnTo>
                <a:cubicBezTo>
                  <a:pt x="2748941" y="6191083"/>
                  <a:pt x="2742253" y="6194426"/>
                  <a:pt x="2728876" y="6201114"/>
                </a:cubicBezTo>
                <a:cubicBezTo>
                  <a:pt x="2715499" y="6207804"/>
                  <a:pt x="2708812" y="6217837"/>
                  <a:pt x="2708812" y="6231213"/>
                </a:cubicBezTo>
                <a:cubicBezTo>
                  <a:pt x="2708812" y="6231213"/>
                  <a:pt x="2705466" y="6234557"/>
                  <a:pt x="2698779" y="6241245"/>
                </a:cubicBezTo>
                <a:cubicBezTo>
                  <a:pt x="2692090" y="6247935"/>
                  <a:pt x="2682058" y="6257968"/>
                  <a:pt x="2668681" y="6271342"/>
                </a:cubicBezTo>
                <a:cubicBezTo>
                  <a:pt x="2655305" y="6284718"/>
                  <a:pt x="2641929" y="6298097"/>
                  <a:pt x="2628552" y="6311473"/>
                </a:cubicBezTo>
                <a:lnTo>
                  <a:pt x="2628552" y="6331539"/>
                </a:lnTo>
                <a:cubicBezTo>
                  <a:pt x="2615175" y="6331539"/>
                  <a:pt x="2595106" y="6344914"/>
                  <a:pt x="2568352" y="6371669"/>
                </a:cubicBezTo>
                <a:lnTo>
                  <a:pt x="2528223" y="6431867"/>
                </a:lnTo>
                <a:cubicBezTo>
                  <a:pt x="2514847" y="6431867"/>
                  <a:pt x="2501469" y="6441897"/>
                  <a:pt x="2488093" y="6461963"/>
                </a:cubicBezTo>
                <a:cubicBezTo>
                  <a:pt x="2474716" y="6482028"/>
                  <a:pt x="2468028" y="6492061"/>
                  <a:pt x="2468028" y="6492061"/>
                </a:cubicBezTo>
                <a:lnTo>
                  <a:pt x="2447963" y="6492061"/>
                </a:lnTo>
                <a:cubicBezTo>
                  <a:pt x="2447963" y="6478684"/>
                  <a:pt x="2444619" y="6471994"/>
                  <a:pt x="2437931" y="6471994"/>
                </a:cubicBezTo>
                <a:cubicBezTo>
                  <a:pt x="2431242" y="6471994"/>
                  <a:pt x="2427898" y="6478684"/>
                  <a:pt x="2427898" y="6492061"/>
                </a:cubicBezTo>
                <a:lnTo>
                  <a:pt x="2407832" y="6532193"/>
                </a:lnTo>
                <a:lnTo>
                  <a:pt x="2387768" y="6512125"/>
                </a:lnTo>
                <a:cubicBezTo>
                  <a:pt x="2387768" y="6512125"/>
                  <a:pt x="2387768" y="6505439"/>
                  <a:pt x="2387768" y="6492061"/>
                </a:cubicBezTo>
                <a:cubicBezTo>
                  <a:pt x="2401145" y="6492061"/>
                  <a:pt x="2407832" y="6488718"/>
                  <a:pt x="2407832" y="6482028"/>
                </a:cubicBezTo>
                <a:cubicBezTo>
                  <a:pt x="2407832" y="6475338"/>
                  <a:pt x="2401145" y="6471994"/>
                  <a:pt x="2387768" y="6471994"/>
                </a:cubicBezTo>
                <a:cubicBezTo>
                  <a:pt x="2387768" y="6471994"/>
                  <a:pt x="2387768" y="6478684"/>
                  <a:pt x="2387768" y="6492061"/>
                </a:cubicBezTo>
                <a:lnTo>
                  <a:pt x="2347635" y="6512125"/>
                </a:lnTo>
                <a:cubicBezTo>
                  <a:pt x="2334258" y="6512125"/>
                  <a:pt x="2327571" y="6505439"/>
                  <a:pt x="2327571" y="6492061"/>
                </a:cubicBezTo>
                <a:lnTo>
                  <a:pt x="2347635" y="6471994"/>
                </a:lnTo>
                <a:lnTo>
                  <a:pt x="2387768" y="6431867"/>
                </a:lnTo>
                <a:cubicBezTo>
                  <a:pt x="2414522" y="6418489"/>
                  <a:pt x="2427898" y="6415142"/>
                  <a:pt x="2427898" y="6421832"/>
                </a:cubicBezTo>
                <a:cubicBezTo>
                  <a:pt x="2427898" y="6428522"/>
                  <a:pt x="2441275" y="6425177"/>
                  <a:pt x="2468028" y="6411799"/>
                </a:cubicBezTo>
                <a:cubicBezTo>
                  <a:pt x="2468028" y="6398423"/>
                  <a:pt x="2471372" y="6388391"/>
                  <a:pt x="2478060" y="6381701"/>
                </a:cubicBezTo>
                <a:cubicBezTo>
                  <a:pt x="2484749" y="6375011"/>
                  <a:pt x="2488093" y="6368325"/>
                  <a:pt x="2488093" y="6361637"/>
                </a:cubicBezTo>
                <a:cubicBezTo>
                  <a:pt x="2488093" y="6354947"/>
                  <a:pt x="2488093" y="6348261"/>
                  <a:pt x="2488093" y="6341571"/>
                </a:cubicBezTo>
                <a:cubicBezTo>
                  <a:pt x="2488093" y="6334883"/>
                  <a:pt x="2494780" y="6331539"/>
                  <a:pt x="2508157" y="6331539"/>
                </a:cubicBezTo>
                <a:cubicBezTo>
                  <a:pt x="2521536" y="6331539"/>
                  <a:pt x="2528223" y="6328193"/>
                  <a:pt x="2528223" y="6321506"/>
                </a:cubicBezTo>
                <a:cubicBezTo>
                  <a:pt x="2528223" y="6314816"/>
                  <a:pt x="2528223" y="6304783"/>
                  <a:pt x="2528223" y="6291408"/>
                </a:cubicBezTo>
                <a:cubicBezTo>
                  <a:pt x="2528223" y="6278032"/>
                  <a:pt x="2534911" y="6271342"/>
                  <a:pt x="2548288" y="6271342"/>
                </a:cubicBezTo>
                <a:cubicBezTo>
                  <a:pt x="2548288" y="6284718"/>
                  <a:pt x="2551636" y="6294752"/>
                  <a:pt x="2558321" y="6301440"/>
                </a:cubicBezTo>
                <a:cubicBezTo>
                  <a:pt x="2565008" y="6308130"/>
                  <a:pt x="2571698" y="6304783"/>
                  <a:pt x="2578385" y="6291408"/>
                </a:cubicBezTo>
                <a:cubicBezTo>
                  <a:pt x="2585077" y="6278032"/>
                  <a:pt x="2585077" y="6261311"/>
                  <a:pt x="2578385" y="6241245"/>
                </a:cubicBezTo>
                <a:cubicBezTo>
                  <a:pt x="2571698" y="6221180"/>
                  <a:pt x="2561665" y="6211147"/>
                  <a:pt x="2548288" y="6211147"/>
                </a:cubicBezTo>
                <a:cubicBezTo>
                  <a:pt x="2521536" y="6211147"/>
                  <a:pt x="2461339" y="6264654"/>
                  <a:pt x="2367704" y="6371669"/>
                </a:cubicBezTo>
                <a:lnTo>
                  <a:pt x="2347635" y="6411799"/>
                </a:lnTo>
                <a:cubicBezTo>
                  <a:pt x="2320881" y="6438554"/>
                  <a:pt x="2304160" y="6458620"/>
                  <a:pt x="2297473" y="6471994"/>
                </a:cubicBezTo>
                <a:lnTo>
                  <a:pt x="2291999" y="6493884"/>
                </a:lnTo>
                <a:lnTo>
                  <a:pt x="2297473" y="6492061"/>
                </a:lnTo>
                <a:cubicBezTo>
                  <a:pt x="2304160" y="6492061"/>
                  <a:pt x="2310847" y="6498749"/>
                  <a:pt x="2317537" y="6512125"/>
                </a:cubicBezTo>
                <a:cubicBezTo>
                  <a:pt x="2324225" y="6525503"/>
                  <a:pt x="2320881" y="6538879"/>
                  <a:pt x="2307504" y="6552256"/>
                </a:cubicBezTo>
                <a:cubicBezTo>
                  <a:pt x="2294127" y="6565634"/>
                  <a:pt x="2287440" y="6565634"/>
                  <a:pt x="2287440" y="6552256"/>
                </a:cubicBezTo>
                <a:cubicBezTo>
                  <a:pt x="2287440" y="6552256"/>
                  <a:pt x="2294127" y="6545568"/>
                  <a:pt x="2307504" y="6532193"/>
                </a:cubicBezTo>
                <a:cubicBezTo>
                  <a:pt x="2307504" y="6532193"/>
                  <a:pt x="2300817" y="6532193"/>
                  <a:pt x="2287440" y="6532193"/>
                </a:cubicBezTo>
                <a:cubicBezTo>
                  <a:pt x="2287440" y="6525505"/>
                  <a:pt x="2287440" y="6519652"/>
                  <a:pt x="2287440" y="6514633"/>
                </a:cubicBezTo>
                <a:lnTo>
                  <a:pt x="2287440" y="6512125"/>
                </a:lnTo>
                <a:lnTo>
                  <a:pt x="2247309" y="6552256"/>
                </a:lnTo>
                <a:cubicBezTo>
                  <a:pt x="2233933" y="6552256"/>
                  <a:pt x="2227244" y="6555601"/>
                  <a:pt x="2227244" y="6562291"/>
                </a:cubicBezTo>
                <a:cubicBezTo>
                  <a:pt x="2227244" y="6568977"/>
                  <a:pt x="2223900" y="6572321"/>
                  <a:pt x="2217212" y="6572321"/>
                </a:cubicBezTo>
                <a:cubicBezTo>
                  <a:pt x="2210524" y="6572321"/>
                  <a:pt x="2207179" y="6579010"/>
                  <a:pt x="2207179" y="6592388"/>
                </a:cubicBezTo>
                <a:lnTo>
                  <a:pt x="2187115" y="6592388"/>
                </a:lnTo>
                <a:lnTo>
                  <a:pt x="2187115" y="6572321"/>
                </a:lnTo>
                <a:cubicBezTo>
                  <a:pt x="2187115" y="6572321"/>
                  <a:pt x="2183771" y="6572321"/>
                  <a:pt x="2177082" y="6572321"/>
                </a:cubicBezTo>
                <a:cubicBezTo>
                  <a:pt x="2170395" y="6572321"/>
                  <a:pt x="2163705" y="6575664"/>
                  <a:pt x="2157017" y="6582354"/>
                </a:cubicBezTo>
                <a:cubicBezTo>
                  <a:pt x="2150331" y="6589045"/>
                  <a:pt x="2153674" y="6592388"/>
                  <a:pt x="2167046" y="6592388"/>
                </a:cubicBezTo>
                <a:lnTo>
                  <a:pt x="2146984" y="6632519"/>
                </a:lnTo>
                <a:cubicBezTo>
                  <a:pt x="2120228" y="6659274"/>
                  <a:pt x="2106851" y="6672647"/>
                  <a:pt x="2106851" y="6672647"/>
                </a:cubicBezTo>
                <a:lnTo>
                  <a:pt x="2106851" y="6652584"/>
                </a:lnTo>
                <a:lnTo>
                  <a:pt x="2106851" y="6632519"/>
                </a:lnTo>
                <a:lnTo>
                  <a:pt x="2126920" y="6592388"/>
                </a:lnTo>
                <a:cubicBezTo>
                  <a:pt x="2140297" y="6565634"/>
                  <a:pt x="2146984" y="6545568"/>
                  <a:pt x="2146984" y="6532193"/>
                </a:cubicBezTo>
                <a:cubicBezTo>
                  <a:pt x="2133605" y="6545568"/>
                  <a:pt x="2120228" y="6552256"/>
                  <a:pt x="2106851" y="6552256"/>
                </a:cubicBezTo>
                <a:cubicBezTo>
                  <a:pt x="2093474" y="6552256"/>
                  <a:pt x="2090131" y="6558946"/>
                  <a:pt x="2096820" y="6572321"/>
                </a:cubicBezTo>
                <a:cubicBezTo>
                  <a:pt x="2103507" y="6585699"/>
                  <a:pt x="2103507" y="6592388"/>
                  <a:pt x="2096820" y="6592388"/>
                </a:cubicBezTo>
                <a:cubicBezTo>
                  <a:pt x="2090131" y="6592388"/>
                  <a:pt x="2080100" y="6585699"/>
                  <a:pt x="2066723" y="6572321"/>
                </a:cubicBezTo>
                <a:lnTo>
                  <a:pt x="2066723" y="6592388"/>
                </a:lnTo>
                <a:cubicBezTo>
                  <a:pt x="2066723" y="6605764"/>
                  <a:pt x="2066723" y="6615796"/>
                  <a:pt x="2066723" y="6622486"/>
                </a:cubicBezTo>
                <a:cubicBezTo>
                  <a:pt x="2066723" y="6629176"/>
                  <a:pt x="2063376" y="6632519"/>
                  <a:pt x="2056689" y="6632519"/>
                </a:cubicBezTo>
                <a:cubicBezTo>
                  <a:pt x="2049999" y="6632519"/>
                  <a:pt x="2046656" y="6632519"/>
                  <a:pt x="2046656" y="6632519"/>
                </a:cubicBezTo>
                <a:cubicBezTo>
                  <a:pt x="2046656" y="6632519"/>
                  <a:pt x="2046656" y="6625829"/>
                  <a:pt x="2046656" y="6612453"/>
                </a:cubicBezTo>
                <a:cubicBezTo>
                  <a:pt x="2033279" y="6612453"/>
                  <a:pt x="2023246" y="6612453"/>
                  <a:pt x="2016558" y="6612453"/>
                </a:cubicBezTo>
                <a:cubicBezTo>
                  <a:pt x="2009871" y="6612453"/>
                  <a:pt x="2006526" y="6605764"/>
                  <a:pt x="2006526" y="6592388"/>
                </a:cubicBezTo>
                <a:cubicBezTo>
                  <a:pt x="2006526" y="6592388"/>
                  <a:pt x="2013215" y="6585699"/>
                  <a:pt x="2026592" y="6572321"/>
                </a:cubicBezTo>
                <a:cubicBezTo>
                  <a:pt x="2039969" y="6585699"/>
                  <a:pt x="2060033" y="6579010"/>
                  <a:pt x="2086787" y="6552256"/>
                </a:cubicBezTo>
                <a:cubicBezTo>
                  <a:pt x="2086787" y="6538879"/>
                  <a:pt x="2093474" y="6525503"/>
                  <a:pt x="2106851" y="6512125"/>
                </a:cubicBezTo>
                <a:cubicBezTo>
                  <a:pt x="2120228" y="6498749"/>
                  <a:pt x="2130261" y="6492061"/>
                  <a:pt x="2136949" y="6492061"/>
                </a:cubicBezTo>
                <a:cubicBezTo>
                  <a:pt x="2143641" y="6492061"/>
                  <a:pt x="2146984" y="6492061"/>
                  <a:pt x="2146984" y="6492061"/>
                </a:cubicBezTo>
                <a:cubicBezTo>
                  <a:pt x="2160361" y="6478684"/>
                  <a:pt x="2167046" y="6471994"/>
                  <a:pt x="2167046" y="6471994"/>
                </a:cubicBezTo>
                <a:cubicBezTo>
                  <a:pt x="2180425" y="6471994"/>
                  <a:pt x="2187115" y="6475338"/>
                  <a:pt x="2187115" y="6482028"/>
                </a:cubicBezTo>
                <a:cubicBezTo>
                  <a:pt x="2187115" y="6488718"/>
                  <a:pt x="2187115" y="6492061"/>
                  <a:pt x="2187115" y="6492061"/>
                </a:cubicBezTo>
                <a:lnTo>
                  <a:pt x="2207179" y="6512125"/>
                </a:lnTo>
                <a:cubicBezTo>
                  <a:pt x="2207179" y="6525503"/>
                  <a:pt x="2207179" y="6532193"/>
                  <a:pt x="2207179" y="6532193"/>
                </a:cubicBezTo>
                <a:cubicBezTo>
                  <a:pt x="2207179" y="6532193"/>
                  <a:pt x="2210524" y="6528850"/>
                  <a:pt x="2217212" y="6522160"/>
                </a:cubicBezTo>
                <a:cubicBezTo>
                  <a:pt x="2223900" y="6515470"/>
                  <a:pt x="2233933" y="6512125"/>
                  <a:pt x="2247309" y="6512125"/>
                </a:cubicBezTo>
                <a:cubicBezTo>
                  <a:pt x="2260685" y="6485371"/>
                  <a:pt x="2264029" y="6468651"/>
                  <a:pt x="2257342" y="6461963"/>
                </a:cubicBezTo>
                <a:cubicBezTo>
                  <a:pt x="2250655" y="6455275"/>
                  <a:pt x="2267375" y="6431867"/>
                  <a:pt x="2307504" y="6391735"/>
                </a:cubicBezTo>
                <a:cubicBezTo>
                  <a:pt x="2347635" y="6351604"/>
                  <a:pt x="2367704" y="6324850"/>
                  <a:pt x="2367704" y="6311473"/>
                </a:cubicBezTo>
                <a:lnTo>
                  <a:pt x="2227244" y="6451930"/>
                </a:lnTo>
                <a:cubicBezTo>
                  <a:pt x="2213868" y="6465308"/>
                  <a:pt x="2203836" y="6471994"/>
                  <a:pt x="2197148" y="6471994"/>
                </a:cubicBezTo>
                <a:cubicBezTo>
                  <a:pt x="2190459" y="6471994"/>
                  <a:pt x="2187115" y="6471994"/>
                  <a:pt x="2187115" y="6471994"/>
                </a:cubicBezTo>
                <a:cubicBezTo>
                  <a:pt x="2173738" y="6458620"/>
                  <a:pt x="2173738" y="6451930"/>
                  <a:pt x="2187115" y="6451930"/>
                </a:cubicBezTo>
                <a:lnTo>
                  <a:pt x="2187115" y="6411799"/>
                </a:lnTo>
                <a:cubicBezTo>
                  <a:pt x="2160361" y="6385045"/>
                  <a:pt x="2160361" y="6371669"/>
                  <a:pt x="2187115" y="6371669"/>
                </a:cubicBezTo>
                <a:cubicBezTo>
                  <a:pt x="2200492" y="6371669"/>
                  <a:pt x="2207179" y="6375011"/>
                  <a:pt x="2207179" y="6381701"/>
                </a:cubicBezTo>
                <a:cubicBezTo>
                  <a:pt x="2207179" y="6388391"/>
                  <a:pt x="2207179" y="6391735"/>
                  <a:pt x="2207179" y="6391735"/>
                </a:cubicBezTo>
                <a:cubicBezTo>
                  <a:pt x="2207179" y="6405113"/>
                  <a:pt x="2210524" y="6411799"/>
                  <a:pt x="2217212" y="6411799"/>
                </a:cubicBezTo>
                <a:cubicBezTo>
                  <a:pt x="2223900" y="6411799"/>
                  <a:pt x="2227244" y="6405113"/>
                  <a:pt x="2227244" y="6391735"/>
                </a:cubicBezTo>
                <a:cubicBezTo>
                  <a:pt x="2213868" y="6324850"/>
                  <a:pt x="2233933" y="6291408"/>
                  <a:pt x="2287440" y="6291408"/>
                </a:cubicBezTo>
                <a:lnTo>
                  <a:pt x="2307504" y="6271342"/>
                </a:lnTo>
                <a:cubicBezTo>
                  <a:pt x="2294127" y="6257968"/>
                  <a:pt x="2274063" y="6264654"/>
                  <a:pt x="2247309" y="6291408"/>
                </a:cubicBezTo>
                <a:lnTo>
                  <a:pt x="2207179" y="6331539"/>
                </a:lnTo>
                <a:lnTo>
                  <a:pt x="2227244" y="6291408"/>
                </a:lnTo>
                <a:cubicBezTo>
                  <a:pt x="2240621" y="6278032"/>
                  <a:pt x="2243965" y="6267999"/>
                  <a:pt x="2237277" y="6261311"/>
                </a:cubicBezTo>
                <a:cubicBezTo>
                  <a:pt x="2230588" y="6254621"/>
                  <a:pt x="2203836" y="6278032"/>
                  <a:pt x="2157017" y="6331539"/>
                </a:cubicBezTo>
                <a:cubicBezTo>
                  <a:pt x="2110199" y="6385045"/>
                  <a:pt x="2086787" y="6405113"/>
                  <a:pt x="2086787" y="6391735"/>
                </a:cubicBezTo>
                <a:cubicBezTo>
                  <a:pt x="2073410" y="6391735"/>
                  <a:pt x="2070066" y="6385045"/>
                  <a:pt x="2076753" y="6371669"/>
                </a:cubicBezTo>
                <a:cubicBezTo>
                  <a:pt x="2083443" y="6358293"/>
                  <a:pt x="2093474" y="6344914"/>
                  <a:pt x="2106851" y="6331539"/>
                </a:cubicBezTo>
                <a:cubicBezTo>
                  <a:pt x="2120228" y="6318163"/>
                  <a:pt x="2130261" y="6307293"/>
                  <a:pt x="2136949" y="6298932"/>
                </a:cubicBezTo>
                <a:lnTo>
                  <a:pt x="2143336" y="6287760"/>
                </a:lnTo>
                <a:lnTo>
                  <a:pt x="2126920" y="6271342"/>
                </a:lnTo>
                <a:lnTo>
                  <a:pt x="2146984" y="6271342"/>
                </a:lnTo>
                <a:lnTo>
                  <a:pt x="2146984" y="6281376"/>
                </a:lnTo>
                <a:cubicBezTo>
                  <a:pt x="2146984" y="6274686"/>
                  <a:pt x="2157017" y="6267999"/>
                  <a:pt x="2177082" y="6261311"/>
                </a:cubicBezTo>
                <a:cubicBezTo>
                  <a:pt x="2197148" y="6254621"/>
                  <a:pt x="2203836" y="6247935"/>
                  <a:pt x="2197148" y="6241245"/>
                </a:cubicBezTo>
                <a:cubicBezTo>
                  <a:pt x="2190459" y="6234557"/>
                  <a:pt x="2193803" y="6231213"/>
                  <a:pt x="2207179" y="6231213"/>
                </a:cubicBezTo>
                <a:cubicBezTo>
                  <a:pt x="2220556" y="6231213"/>
                  <a:pt x="2227244" y="6231213"/>
                  <a:pt x="2227244" y="6231213"/>
                </a:cubicBezTo>
                <a:lnTo>
                  <a:pt x="2247309" y="6211147"/>
                </a:lnTo>
                <a:cubicBezTo>
                  <a:pt x="2260685" y="6211147"/>
                  <a:pt x="2264029" y="6217837"/>
                  <a:pt x="2257342" y="6231213"/>
                </a:cubicBezTo>
                <a:cubicBezTo>
                  <a:pt x="2250655" y="6244588"/>
                  <a:pt x="2250655" y="6251278"/>
                  <a:pt x="2257342" y="6251278"/>
                </a:cubicBezTo>
                <a:cubicBezTo>
                  <a:pt x="2264029" y="6251278"/>
                  <a:pt x="2274063" y="6237900"/>
                  <a:pt x="2287440" y="6211147"/>
                </a:cubicBezTo>
                <a:lnTo>
                  <a:pt x="2307504" y="6191083"/>
                </a:lnTo>
                <a:cubicBezTo>
                  <a:pt x="2280753" y="6204457"/>
                  <a:pt x="2264029" y="6207804"/>
                  <a:pt x="2257342" y="6201114"/>
                </a:cubicBezTo>
                <a:cubicBezTo>
                  <a:pt x="2250655" y="6194426"/>
                  <a:pt x="2253997" y="6184393"/>
                  <a:pt x="2267375" y="6171015"/>
                </a:cubicBezTo>
                <a:cubicBezTo>
                  <a:pt x="2267375" y="6157642"/>
                  <a:pt x="2274063" y="6150952"/>
                  <a:pt x="2287440" y="6150952"/>
                </a:cubicBezTo>
                <a:cubicBezTo>
                  <a:pt x="2287440" y="6150952"/>
                  <a:pt x="2294127" y="6144262"/>
                  <a:pt x="2307504" y="6130884"/>
                </a:cubicBezTo>
                <a:cubicBezTo>
                  <a:pt x="2320881" y="6117511"/>
                  <a:pt x="2320881" y="6110821"/>
                  <a:pt x="2307504" y="6110821"/>
                </a:cubicBezTo>
                <a:lnTo>
                  <a:pt x="2327571" y="6090757"/>
                </a:lnTo>
                <a:cubicBezTo>
                  <a:pt x="2354327" y="6090757"/>
                  <a:pt x="2367704" y="6084067"/>
                  <a:pt x="2367704" y="6070689"/>
                </a:cubicBezTo>
                <a:cubicBezTo>
                  <a:pt x="2367704" y="6057314"/>
                  <a:pt x="2354327" y="6050626"/>
                  <a:pt x="2327571" y="6050626"/>
                </a:cubicBezTo>
                <a:lnTo>
                  <a:pt x="2307504" y="6070689"/>
                </a:lnTo>
                <a:lnTo>
                  <a:pt x="2307504" y="6090757"/>
                </a:lnTo>
                <a:lnTo>
                  <a:pt x="2267375" y="6110821"/>
                </a:lnTo>
                <a:lnTo>
                  <a:pt x="2247309" y="6110821"/>
                </a:lnTo>
                <a:lnTo>
                  <a:pt x="2227244" y="6090757"/>
                </a:lnTo>
                <a:lnTo>
                  <a:pt x="2106851" y="6171015"/>
                </a:lnTo>
                <a:cubicBezTo>
                  <a:pt x="2093474" y="6184393"/>
                  <a:pt x="2090131" y="6197769"/>
                  <a:pt x="2096820" y="6211147"/>
                </a:cubicBezTo>
                <a:cubicBezTo>
                  <a:pt x="2103507" y="6224523"/>
                  <a:pt x="2093474" y="6231213"/>
                  <a:pt x="2066723" y="6231213"/>
                </a:cubicBezTo>
                <a:lnTo>
                  <a:pt x="2006526" y="6311473"/>
                </a:lnTo>
                <a:cubicBezTo>
                  <a:pt x="1993150" y="6311473"/>
                  <a:pt x="1976429" y="6324850"/>
                  <a:pt x="1956365" y="6351604"/>
                </a:cubicBezTo>
                <a:cubicBezTo>
                  <a:pt x="1936298" y="6378358"/>
                  <a:pt x="1916234" y="6405113"/>
                  <a:pt x="1896169" y="6431867"/>
                </a:cubicBezTo>
                <a:cubicBezTo>
                  <a:pt x="1876103" y="6458620"/>
                  <a:pt x="1862726" y="6471994"/>
                  <a:pt x="1856039" y="6471994"/>
                </a:cubicBezTo>
                <a:cubicBezTo>
                  <a:pt x="1849349" y="6471994"/>
                  <a:pt x="1839318" y="6478684"/>
                  <a:pt x="1825942" y="6492061"/>
                </a:cubicBezTo>
                <a:cubicBezTo>
                  <a:pt x="1812565" y="6505439"/>
                  <a:pt x="1809218" y="6515470"/>
                  <a:pt x="1815907" y="6522160"/>
                </a:cubicBezTo>
                <a:cubicBezTo>
                  <a:pt x="1822595" y="6528850"/>
                  <a:pt x="1819251" y="6532193"/>
                  <a:pt x="1805875" y="6532193"/>
                </a:cubicBezTo>
                <a:cubicBezTo>
                  <a:pt x="1792498" y="6532193"/>
                  <a:pt x="1785811" y="6538879"/>
                  <a:pt x="1785811" y="6552256"/>
                </a:cubicBezTo>
                <a:cubicBezTo>
                  <a:pt x="1785811" y="6565634"/>
                  <a:pt x="1782467" y="6572321"/>
                  <a:pt x="1775776" y="6572321"/>
                </a:cubicBezTo>
                <a:cubicBezTo>
                  <a:pt x="1769090" y="6572321"/>
                  <a:pt x="1752367" y="6572321"/>
                  <a:pt x="1725615" y="6572321"/>
                </a:cubicBezTo>
                <a:cubicBezTo>
                  <a:pt x="1725615" y="6558946"/>
                  <a:pt x="1728959" y="6552256"/>
                  <a:pt x="1735646" y="6552256"/>
                </a:cubicBezTo>
                <a:cubicBezTo>
                  <a:pt x="1742336" y="6552256"/>
                  <a:pt x="1745679" y="6545568"/>
                  <a:pt x="1745679" y="6532193"/>
                </a:cubicBezTo>
                <a:cubicBezTo>
                  <a:pt x="1732301" y="6532193"/>
                  <a:pt x="1732301" y="6525503"/>
                  <a:pt x="1745679" y="6512125"/>
                </a:cubicBezTo>
                <a:lnTo>
                  <a:pt x="1725615" y="6512125"/>
                </a:lnTo>
                <a:cubicBezTo>
                  <a:pt x="1725615" y="6512125"/>
                  <a:pt x="1722268" y="6515470"/>
                  <a:pt x="1715582" y="6522160"/>
                </a:cubicBezTo>
                <a:cubicBezTo>
                  <a:pt x="1708892" y="6528850"/>
                  <a:pt x="1705548" y="6532193"/>
                  <a:pt x="1705548" y="6532193"/>
                </a:cubicBezTo>
                <a:lnTo>
                  <a:pt x="1685484" y="6532193"/>
                </a:lnTo>
                <a:cubicBezTo>
                  <a:pt x="1672104" y="6532193"/>
                  <a:pt x="1665417" y="6532193"/>
                  <a:pt x="1665417" y="6532193"/>
                </a:cubicBezTo>
                <a:cubicBezTo>
                  <a:pt x="1665417" y="6545568"/>
                  <a:pt x="1665417" y="6552256"/>
                  <a:pt x="1665417" y="6552256"/>
                </a:cubicBezTo>
                <a:lnTo>
                  <a:pt x="1665417" y="6572321"/>
                </a:lnTo>
                <a:lnTo>
                  <a:pt x="1625285" y="6592388"/>
                </a:lnTo>
                <a:cubicBezTo>
                  <a:pt x="1625285" y="6592388"/>
                  <a:pt x="1625285" y="6599075"/>
                  <a:pt x="1625285" y="6612453"/>
                </a:cubicBezTo>
                <a:lnTo>
                  <a:pt x="1585158" y="6612453"/>
                </a:lnTo>
                <a:lnTo>
                  <a:pt x="1565090" y="6632519"/>
                </a:lnTo>
                <a:cubicBezTo>
                  <a:pt x="1551714" y="6632519"/>
                  <a:pt x="1545026" y="6635862"/>
                  <a:pt x="1545026" y="6642549"/>
                </a:cubicBezTo>
                <a:cubicBezTo>
                  <a:pt x="1545026" y="6649239"/>
                  <a:pt x="1541682" y="6655927"/>
                  <a:pt x="1534993" y="6662617"/>
                </a:cubicBezTo>
                <a:cubicBezTo>
                  <a:pt x="1528306" y="6669303"/>
                  <a:pt x="1524960" y="6672647"/>
                  <a:pt x="1524960" y="6672647"/>
                </a:cubicBezTo>
                <a:cubicBezTo>
                  <a:pt x="1511582" y="6672647"/>
                  <a:pt x="1504895" y="6672647"/>
                  <a:pt x="1504895" y="6672647"/>
                </a:cubicBezTo>
                <a:lnTo>
                  <a:pt x="1524960" y="6692715"/>
                </a:lnTo>
                <a:cubicBezTo>
                  <a:pt x="1538337" y="6706091"/>
                  <a:pt x="1538337" y="6716122"/>
                  <a:pt x="1524960" y="6722812"/>
                </a:cubicBezTo>
                <a:cubicBezTo>
                  <a:pt x="1511582" y="6729502"/>
                  <a:pt x="1498206" y="6732845"/>
                  <a:pt x="1484831" y="6732845"/>
                </a:cubicBezTo>
                <a:cubicBezTo>
                  <a:pt x="1484831" y="6732845"/>
                  <a:pt x="1484831" y="6736189"/>
                  <a:pt x="1484831" y="6742877"/>
                </a:cubicBezTo>
                <a:cubicBezTo>
                  <a:pt x="1484831" y="6749567"/>
                  <a:pt x="1484831" y="6752910"/>
                  <a:pt x="1484831" y="6752910"/>
                </a:cubicBezTo>
                <a:cubicBezTo>
                  <a:pt x="1471454" y="6766286"/>
                  <a:pt x="1461421" y="6769631"/>
                  <a:pt x="1454734" y="6762943"/>
                </a:cubicBezTo>
                <a:cubicBezTo>
                  <a:pt x="1448043" y="6756253"/>
                  <a:pt x="1434665" y="6759600"/>
                  <a:pt x="1414603" y="6772974"/>
                </a:cubicBezTo>
                <a:cubicBezTo>
                  <a:pt x="1394536" y="6786350"/>
                  <a:pt x="1384504" y="6806417"/>
                  <a:pt x="1384504" y="6833171"/>
                </a:cubicBezTo>
                <a:cubicBezTo>
                  <a:pt x="1384504" y="6846546"/>
                  <a:pt x="1384504" y="6853235"/>
                  <a:pt x="1384504" y="6853235"/>
                </a:cubicBezTo>
                <a:cubicBezTo>
                  <a:pt x="1384504" y="6853235"/>
                  <a:pt x="1377815" y="6853235"/>
                  <a:pt x="1364437" y="6853235"/>
                </a:cubicBezTo>
                <a:cubicBezTo>
                  <a:pt x="1337684" y="6853235"/>
                  <a:pt x="1337684" y="6866614"/>
                  <a:pt x="1364437" y="6893367"/>
                </a:cubicBezTo>
                <a:cubicBezTo>
                  <a:pt x="1377815" y="6906745"/>
                  <a:pt x="1391192" y="6900056"/>
                  <a:pt x="1404568" y="6873302"/>
                </a:cubicBezTo>
                <a:cubicBezTo>
                  <a:pt x="1404568" y="6873302"/>
                  <a:pt x="1411256" y="6873302"/>
                  <a:pt x="1424632" y="6873302"/>
                </a:cubicBezTo>
                <a:lnTo>
                  <a:pt x="1404568" y="6913431"/>
                </a:lnTo>
                <a:cubicBezTo>
                  <a:pt x="1391192" y="6926809"/>
                  <a:pt x="1381159" y="6933499"/>
                  <a:pt x="1374472" y="6933499"/>
                </a:cubicBezTo>
                <a:cubicBezTo>
                  <a:pt x="1367784" y="6933499"/>
                  <a:pt x="1357751" y="6926809"/>
                  <a:pt x="1344373" y="6913431"/>
                </a:cubicBezTo>
                <a:cubicBezTo>
                  <a:pt x="1330997" y="6900056"/>
                  <a:pt x="1317620" y="6900056"/>
                  <a:pt x="1304243" y="6913431"/>
                </a:cubicBezTo>
                <a:lnTo>
                  <a:pt x="1304243" y="6893367"/>
                </a:lnTo>
                <a:cubicBezTo>
                  <a:pt x="1317620" y="6879990"/>
                  <a:pt x="1320962" y="6869957"/>
                  <a:pt x="1314276" y="6863269"/>
                </a:cubicBezTo>
                <a:cubicBezTo>
                  <a:pt x="1307586" y="6856579"/>
                  <a:pt x="1317620" y="6839859"/>
                  <a:pt x="1344373" y="6813105"/>
                </a:cubicBezTo>
                <a:cubicBezTo>
                  <a:pt x="1371128" y="6786350"/>
                  <a:pt x="1384504" y="6772974"/>
                  <a:pt x="1384504" y="6772974"/>
                </a:cubicBezTo>
                <a:lnTo>
                  <a:pt x="1344373" y="6772974"/>
                </a:lnTo>
                <a:cubicBezTo>
                  <a:pt x="1330997" y="6772974"/>
                  <a:pt x="1324307" y="6772974"/>
                  <a:pt x="1324307" y="6772974"/>
                </a:cubicBezTo>
                <a:cubicBezTo>
                  <a:pt x="1337684" y="6786350"/>
                  <a:pt x="1330997" y="6799730"/>
                  <a:pt x="1304243" y="6813105"/>
                </a:cubicBezTo>
                <a:lnTo>
                  <a:pt x="1284179" y="6853235"/>
                </a:lnTo>
                <a:lnTo>
                  <a:pt x="1284179" y="6893367"/>
                </a:lnTo>
                <a:cubicBezTo>
                  <a:pt x="1270801" y="6906745"/>
                  <a:pt x="1264112" y="6916774"/>
                  <a:pt x="1264112" y="6923464"/>
                </a:cubicBezTo>
                <a:cubicBezTo>
                  <a:pt x="1264112" y="6930154"/>
                  <a:pt x="1257421" y="6933499"/>
                  <a:pt x="1244048" y="6933499"/>
                </a:cubicBezTo>
                <a:cubicBezTo>
                  <a:pt x="1230670" y="6933499"/>
                  <a:pt x="1223981" y="6940186"/>
                  <a:pt x="1223981" y="6953562"/>
                </a:cubicBezTo>
                <a:lnTo>
                  <a:pt x="1223981" y="6973630"/>
                </a:lnTo>
                <a:cubicBezTo>
                  <a:pt x="1237356" y="6987006"/>
                  <a:pt x="1237356" y="6993694"/>
                  <a:pt x="1223981" y="6993694"/>
                </a:cubicBezTo>
                <a:cubicBezTo>
                  <a:pt x="1183850" y="6993694"/>
                  <a:pt x="1163784" y="7000384"/>
                  <a:pt x="1163784" y="7013757"/>
                </a:cubicBezTo>
                <a:cubicBezTo>
                  <a:pt x="1163784" y="7027137"/>
                  <a:pt x="1167129" y="7033825"/>
                  <a:pt x="1173818" y="7033825"/>
                </a:cubicBezTo>
                <a:cubicBezTo>
                  <a:pt x="1180506" y="7033825"/>
                  <a:pt x="1183850" y="7040511"/>
                  <a:pt x="1183850" y="7053888"/>
                </a:cubicBezTo>
                <a:lnTo>
                  <a:pt x="1103590" y="7053888"/>
                </a:lnTo>
                <a:lnTo>
                  <a:pt x="1083526" y="7073956"/>
                </a:lnTo>
                <a:cubicBezTo>
                  <a:pt x="1070148" y="7087332"/>
                  <a:pt x="1063459" y="7097367"/>
                  <a:pt x="1063459" y="7104053"/>
                </a:cubicBezTo>
                <a:cubicBezTo>
                  <a:pt x="1063459" y="7110740"/>
                  <a:pt x="1060115" y="7114085"/>
                  <a:pt x="1053425" y="7114085"/>
                </a:cubicBezTo>
                <a:cubicBezTo>
                  <a:pt x="1046737" y="7114085"/>
                  <a:pt x="1043395" y="7120773"/>
                  <a:pt x="1043395" y="7134151"/>
                </a:cubicBezTo>
                <a:cubicBezTo>
                  <a:pt x="1043395" y="7134151"/>
                  <a:pt x="1043395" y="7140838"/>
                  <a:pt x="1043395" y="7154216"/>
                </a:cubicBezTo>
                <a:lnTo>
                  <a:pt x="1043395" y="7174282"/>
                </a:lnTo>
                <a:cubicBezTo>
                  <a:pt x="1056768" y="7160905"/>
                  <a:pt x="1063459" y="7160905"/>
                  <a:pt x="1063459" y="7174282"/>
                </a:cubicBezTo>
                <a:cubicBezTo>
                  <a:pt x="1063459" y="7187660"/>
                  <a:pt x="1070148" y="7194346"/>
                  <a:pt x="1083526" y="7194346"/>
                </a:cubicBezTo>
                <a:cubicBezTo>
                  <a:pt x="1096900" y="7180970"/>
                  <a:pt x="1103590" y="7174282"/>
                  <a:pt x="1103590" y="7174282"/>
                </a:cubicBezTo>
                <a:cubicBezTo>
                  <a:pt x="1103590" y="7160905"/>
                  <a:pt x="1106934" y="7147527"/>
                  <a:pt x="1113623" y="7134151"/>
                </a:cubicBezTo>
                <a:cubicBezTo>
                  <a:pt x="1120311" y="7120773"/>
                  <a:pt x="1123654" y="7114085"/>
                  <a:pt x="1123654" y="7114085"/>
                </a:cubicBezTo>
                <a:cubicBezTo>
                  <a:pt x="1150407" y="7127463"/>
                  <a:pt x="1150407" y="7140838"/>
                  <a:pt x="1123654" y="7154216"/>
                </a:cubicBezTo>
                <a:cubicBezTo>
                  <a:pt x="1123654" y="7167595"/>
                  <a:pt x="1123654" y="7177625"/>
                  <a:pt x="1123654" y="7184313"/>
                </a:cubicBezTo>
                <a:cubicBezTo>
                  <a:pt x="1123654" y="7191003"/>
                  <a:pt x="1123654" y="7201036"/>
                  <a:pt x="1123654" y="7214411"/>
                </a:cubicBezTo>
                <a:cubicBezTo>
                  <a:pt x="1123654" y="7241165"/>
                  <a:pt x="1110276" y="7264574"/>
                  <a:pt x="1083526" y="7284639"/>
                </a:cubicBezTo>
                <a:cubicBezTo>
                  <a:pt x="1056768" y="7304706"/>
                  <a:pt x="1040048" y="7308049"/>
                  <a:pt x="1033361" y="7294672"/>
                </a:cubicBezTo>
                <a:cubicBezTo>
                  <a:pt x="1026673" y="7281296"/>
                  <a:pt x="1023328" y="7274608"/>
                  <a:pt x="1023328" y="7274608"/>
                </a:cubicBezTo>
                <a:cubicBezTo>
                  <a:pt x="1023328" y="7261231"/>
                  <a:pt x="1030017" y="7254542"/>
                  <a:pt x="1043395" y="7254542"/>
                </a:cubicBezTo>
                <a:cubicBezTo>
                  <a:pt x="1056768" y="7267921"/>
                  <a:pt x="1070148" y="7267921"/>
                  <a:pt x="1083526" y="7254542"/>
                </a:cubicBezTo>
                <a:cubicBezTo>
                  <a:pt x="1083526" y="7254542"/>
                  <a:pt x="1086868" y="7251198"/>
                  <a:pt x="1093557" y="7244510"/>
                </a:cubicBezTo>
                <a:cubicBezTo>
                  <a:pt x="1100245" y="7237820"/>
                  <a:pt x="1096900" y="7227791"/>
                  <a:pt x="1083526" y="7214411"/>
                </a:cubicBezTo>
                <a:cubicBezTo>
                  <a:pt x="1083526" y="7214411"/>
                  <a:pt x="1076836" y="7221101"/>
                  <a:pt x="1063459" y="7234477"/>
                </a:cubicBezTo>
                <a:lnTo>
                  <a:pt x="1043395" y="7234477"/>
                </a:lnTo>
                <a:cubicBezTo>
                  <a:pt x="1016640" y="7234477"/>
                  <a:pt x="1009951" y="7227791"/>
                  <a:pt x="1023328" y="7214411"/>
                </a:cubicBezTo>
                <a:cubicBezTo>
                  <a:pt x="1036704" y="7201036"/>
                  <a:pt x="1040048" y="7191003"/>
                  <a:pt x="1033361" y="7184313"/>
                </a:cubicBezTo>
                <a:cubicBezTo>
                  <a:pt x="1026673" y="7177625"/>
                  <a:pt x="1016640" y="7174282"/>
                  <a:pt x="1003264" y="7174282"/>
                </a:cubicBezTo>
                <a:lnTo>
                  <a:pt x="963133" y="7194346"/>
                </a:lnTo>
                <a:cubicBezTo>
                  <a:pt x="963133" y="7194346"/>
                  <a:pt x="956445" y="7201036"/>
                  <a:pt x="943067" y="7214411"/>
                </a:cubicBezTo>
                <a:lnTo>
                  <a:pt x="902937" y="7234477"/>
                </a:lnTo>
                <a:cubicBezTo>
                  <a:pt x="902937" y="7221101"/>
                  <a:pt x="902937" y="7214411"/>
                  <a:pt x="902937" y="7214411"/>
                </a:cubicBezTo>
                <a:cubicBezTo>
                  <a:pt x="902937" y="7214411"/>
                  <a:pt x="906281" y="7214411"/>
                  <a:pt x="912970" y="7214411"/>
                </a:cubicBezTo>
                <a:cubicBezTo>
                  <a:pt x="919658" y="7214411"/>
                  <a:pt x="936378" y="7201036"/>
                  <a:pt x="963133" y="7174282"/>
                </a:cubicBezTo>
                <a:cubicBezTo>
                  <a:pt x="989884" y="7147527"/>
                  <a:pt x="1013297" y="7120773"/>
                  <a:pt x="1033361" y="7094020"/>
                </a:cubicBezTo>
                <a:cubicBezTo>
                  <a:pt x="1053425" y="7067266"/>
                  <a:pt x="1063459" y="7050545"/>
                  <a:pt x="1063459" y="7043855"/>
                </a:cubicBezTo>
                <a:cubicBezTo>
                  <a:pt x="1063459" y="7037168"/>
                  <a:pt x="1056768" y="7040511"/>
                  <a:pt x="1043395" y="7053888"/>
                </a:cubicBezTo>
                <a:lnTo>
                  <a:pt x="1043395" y="7013757"/>
                </a:lnTo>
                <a:lnTo>
                  <a:pt x="1083526" y="7013757"/>
                </a:lnTo>
                <a:cubicBezTo>
                  <a:pt x="1083526" y="7000384"/>
                  <a:pt x="1083526" y="6993694"/>
                  <a:pt x="1083526" y="6993694"/>
                </a:cubicBezTo>
                <a:lnTo>
                  <a:pt x="1183850" y="6953562"/>
                </a:lnTo>
                <a:cubicBezTo>
                  <a:pt x="1183850" y="6926809"/>
                  <a:pt x="1163784" y="6926809"/>
                  <a:pt x="1123654" y="6953562"/>
                </a:cubicBezTo>
                <a:cubicBezTo>
                  <a:pt x="1110276" y="6980316"/>
                  <a:pt x="1096900" y="6987006"/>
                  <a:pt x="1083526" y="6973630"/>
                </a:cubicBezTo>
                <a:cubicBezTo>
                  <a:pt x="1083526" y="6987006"/>
                  <a:pt x="1080179" y="6993694"/>
                  <a:pt x="1073492" y="6993694"/>
                </a:cubicBezTo>
                <a:cubicBezTo>
                  <a:pt x="1066803" y="6993694"/>
                  <a:pt x="1056768" y="6987006"/>
                  <a:pt x="1043395" y="6973630"/>
                </a:cubicBezTo>
                <a:lnTo>
                  <a:pt x="1103590" y="6953562"/>
                </a:lnTo>
                <a:lnTo>
                  <a:pt x="1123654" y="6933499"/>
                </a:lnTo>
                <a:cubicBezTo>
                  <a:pt x="1110276" y="6933499"/>
                  <a:pt x="1106934" y="6926809"/>
                  <a:pt x="1113623" y="6913431"/>
                </a:cubicBezTo>
                <a:cubicBezTo>
                  <a:pt x="1120311" y="6900056"/>
                  <a:pt x="1123654" y="6886677"/>
                  <a:pt x="1123654" y="6873302"/>
                </a:cubicBezTo>
                <a:lnTo>
                  <a:pt x="1143720" y="6853235"/>
                </a:lnTo>
                <a:cubicBezTo>
                  <a:pt x="1143720" y="6853235"/>
                  <a:pt x="1147065" y="6856579"/>
                  <a:pt x="1153751" y="6863269"/>
                </a:cubicBezTo>
                <a:cubicBezTo>
                  <a:pt x="1160442" y="6869957"/>
                  <a:pt x="1170475" y="6873302"/>
                  <a:pt x="1183850" y="6873302"/>
                </a:cubicBezTo>
                <a:cubicBezTo>
                  <a:pt x="1197229" y="6873302"/>
                  <a:pt x="1207259" y="6869957"/>
                  <a:pt x="1213950" y="6863269"/>
                </a:cubicBezTo>
                <a:cubicBezTo>
                  <a:pt x="1220637" y="6856579"/>
                  <a:pt x="1223981" y="6846546"/>
                  <a:pt x="1223981" y="6833171"/>
                </a:cubicBezTo>
                <a:cubicBezTo>
                  <a:pt x="1223981" y="6819795"/>
                  <a:pt x="1217293" y="6813105"/>
                  <a:pt x="1203915" y="6813105"/>
                </a:cubicBezTo>
                <a:lnTo>
                  <a:pt x="1223981" y="6772974"/>
                </a:lnTo>
                <a:cubicBezTo>
                  <a:pt x="1237356" y="6759600"/>
                  <a:pt x="1237356" y="6746220"/>
                  <a:pt x="1223981" y="6732845"/>
                </a:cubicBezTo>
                <a:lnTo>
                  <a:pt x="1244048" y="6732845"/>
                </a:lnTo>
                <a:cubicBezTo>
                  <a:pt x="1257421" y="6732845"/>
                  <a:pt x="1264112" y="6726155"/>
                  <a:pt x="1264112" y="6712779"/>
                </a:cubicBezTo>
                <a:cubicBezTo>
                  <a:pt x="1264112" y="6699404"/>
                  <a:pt x="1267454" y="6692715"/>
                  <a:pt x="1274145" y="6692715"/>
                </a:cubicBezTo>
                <a:cubicBezTo>
                  <a:pt x="1280832" y="6692715"/>
                  <a:pt x="1290865" y="6699404"/>
                  <a:pt x="1304243" y="6712779"/>
                </a:cubicBezTo>
                <a:cubicBezTo>
                  <a:pt x="1317620" y="6726155"/>
                  <a:pt x="1337684" y="6732845"/>
                  <a:pt x="1364437" y="6732845"/>
                </a:cubicBezTo>
                <a:cubicBezTo>
                  <a:pt x="1377815" y="6746220"/>
                  <a:pt x="1391192" y="6746220"/>
                  <a:pt x="1404568" y="6732845"/>
                </a:cubicBezTo>
                <a:cubicBezTo>
                  <a:pt x="1404568" y="6719469"/>
                  <a:pt x="1404568" y="6709434"/>
                  <a:pt x="1404568" y="6702747"/>
                </a:cubicBezTo>
                <a:cubicBezTo>
                  <a:pt x="1404568" y="6696057"/>
                  <a:pt x="1411256" y="6686025"/>
                  <a:pt x="1424632" y="6672647"/>
                </a:cubicBezTo>
                <a:lnTo>
                  <a:pt x="1384504" y="6672647"/>
                </a:lnTo>
                <a:lnTo>
                  <a:pt x="1384504" y="6632519"/>
                </a:lnTo>
                <a:cubicBezTo>
                  <a:pt x="1384504" y="6619143"/>
                  <a:pt x="1384504" y="6612453"/>
                  <a:pt x="1384504" y="6612453"/>
                </a:cubicBezTo>
                <a:cubicBezTo>
                  <a:pt x="1397881" y="6612453"/>
                  <a:pt x="1404568" y="6615796"/>
                  <a:pt x="1404568" y="6622486"/>
                </a:cubicBezTo>
                <a:cubicBezTo>
                  <a:pt x="1404568" y="6629176"/>
                  <a:pt x="1404568" y="6632519"/>
                  <a:pt x="1404568" y="6632519"/>
                </a:cubicBezTo>
                <a:cubicBezTo>
                  <a:pt x="1417946" y="6619143"/>
                  <a:pt x="1431321" y="6609108"/>
                  <a:pt x="1444700" y="6602422"/>
                </a:cubicBezTo>
                <a:cubicBezTo>
                  <a:pt x="1458076" y="6595732"/>
                  <a:pt x="1454734" y="6589045"/>
                  <a:pt x="1434665" y="6582354"/>
                </a:cubicBezTo>
                <a:cubicBezTo>
                  <a:pt x="1414603" y="6575664"/>
                  <a:pt x="1411256" y="6565634"/>
                  <a:pt x="1424632" y="6552256"/>
                </a:cubicBezTo>
                <a:lnTo>
                  <a:pt x="1444700" y="6552256"/>
                </a:lnTo>
                <a:cubicBezTo>
                  <a:pt x="1444700" y="6538879"/>
                  <a:pt x="1451387" y="6532193"/>
                  <a:pt x="1464764" y="6532193"/>
                </a:cubicBezTo>
                <a:cubicBezTo>
                  <a:pt x="1478142" y="6532193"/>
                  <a:pt x="1491518" y="6535536"/>
                  <a:pt x="1504895" y="6542223"/>
                </a:cubicBezTo>
                <a:cubicBezTo>
                  <a:pt x="1518273" y="6548913"/>
                  <a:pt x="1524960" y="6545568"/>
                  <a:pt x="1524960" y="6532193"/>
                </a:cubicBezTo>
                <a:cubicBezTo>
                  <a:pt x="1524960" y="6492061"/>
                  <a:pt x="1558404" y="6465308"/>
                  <a:pt x="1625285" y="6451930"/>
                </a:cubicBezTo>
                <a:cubicBezTo>
                  <a:pt x="1652040" y="6451930"/>
                  <a:pt x="1678793" y="6438554"/>
                  <a:pt x="1705548" y="6411799"/>
                </a:cubicBezTo>
                <a:lnTo>
                  <a:pt x="1685484" y="6391735"/>
                </a:lnTo>
                <a:cubicBezTo>
                  <a:pt x="1672104" y="6418489"/>
                  <a:pt x="1658729" y="6431867"/>
                  <a:pt x="1645353" y="6431867"/>
                </a:cubicBezTo>
                <a:cubicBezTo>
                  <a:pt x="1631976" y="6431867"/>
                  <a:pt x="1625285" y="6438554"/>
                  <a:pt x="1625285" y="6451930"/>
                </a:cubicBezTo>
                <a:lnTo>
                  <a:pt x="1585158" y="6431867"/>
                </a:lnTo>
                <a:cubicBezTo>
                  <a:pt x="1585158" y="6418489"/>
                  <a:pt x="1588501" y="6411799"/>
                  <a:pt x="1595189" y="6411799"/>
                </a:cubicBezTo>
                <a:cubicBezTo>
                  <a:pt x="1601878" y="6411799"/>
                  <a:pt x="1611909" y="6411799"/>
                  <a:pt x="1625285" y="6411799"/>
                </a:cubicBezTo>
                <a:cubicBezTo>
                  <a:pt x="1652040" y="6411799"/>
                  <a:pt x="1672104" y="6398423"/>
                  <a:pt x="1685484" y="6371669"/>
                </a:cubicBezTo>
                <a:lnTo>
                  <a:pt x="1705548" y="6331539"/>
                </a:lnTo>
                <a:lnTo>
                  <a:pt x="1725615" y="6311473"/>
                </a:lnTo>
                <a:lnTo>
                  <a:pt x="1745679" y="6291408"/>
                </a:lnTo>
                <a:cubicBezTo>
                  <a:pt x="1732301" y="6278032"/>
                  <a:pt x="1732301" y="6271342"/>
                  <a:pt x="1745679" y="6271342"/>
                </a:cubicBezTo>
                <a:cubicBezTo>
                  <a:pt x="1745679" y="6257968"/>
                  <a:pt x="1752367" y="6257968"/>
                  <a:pt x="1765743" y="6271342"/>
                </a:cubicBezTo>
                <a:cubicBezTo>
                  <a:pt x="1765743" y="6257968"/>
                  <a:pt x="1765743" y="6251278"/>
                  <a:pt x="1765743" y="6251278"/>
                </a:cubicBezTo>
                <a:cubicBezTo>
                  <a:pt x="1765743" y="6237900"/>
                  <a:pt x="1772432" y="6231213"/>
                  <a:pt x="1785811" y="6231213"/>
                </a:cubicBezTo>
                <a:cubicBezTo>
                  <a:pt x="1799187" y="6231213"/>
                  <a:pt x="1805875" y="6224523"/>
                  <a:pt x="1805875" y="6211147"/>
                </a:cubicBezTo>
                <a:cubicBezTo>
                  <a:pt x="1805875" y="6197769"/>
                  <a:pt x="1799187" y="6194426"/>
                  <a:pt x="1785811" y="6201114"/>
                </a:cubicBezTo>
                <a:cubicBezTo>
                  <a:pt x="1772432" y="6207804"/>
                  <a:pt x="1765743" y="6204457"/>
                  <a:pt x="1765743" y="6191083"/>
                </a:cubicBezTo>
                <a:cubicBezTo>
                  <a:pt x="1765743" y="6177706"/>
                  <a:pt x="1772432" y="6171015"/>
                  <a:pt x="1785811" y="6171015"/>
                </a:cubicBezTo>
                <a:cubicBezTo>
                  <a:pt x="1785811" y="6171015"/>
                  <a:pt x="1785811" y="6164328"/>
                  <a:pt x="1785811" y="6150952"/>
                </a:cubicBezTo>
                <a:cubicBezTo>
                  <a:pt x="1799187" y="6137574"/>
                  <a:pt x="1812565" y="6130884"/>
                  <a:pt x="1825942" y="6130884"/>
                </a:cubicBezTo>
                <a:cubicBezTo>
                  <a:pt x="1825942" y="6130884"/>
                  <a:pt x="1829284" y="6127540"/>
                  <a:pt x="1835971" y="6120854"/>
                </a:cubicBezTo>
                <a:cubicBezTo>
                  <a:pt x="1842662" y="6114164"/>
                  <a:pt x="1846006" y="6110821"/>
                  <a:pt x="1846006" y="6110821"/>
                </a:cubicBezTo>
                <a:cubicBezTo>
                  <a:pt x="1846006" y="6097443"/>
                  <a:pt x="1846006" y="6090757"/>
                  <a:pt x="1846006" y="6090757"/>
                </a:cubicBezTo>
                <a:cubicBezTo>
                  <a:pt x="1859382" y="6090757"/>
                  <a:pt x="1866070" y="6090757"/>
                  <a:pt x="1866070" y="6090757"/>
                </a:cubicBezTo>
                <a:cubicBezTo>
                  <a:pt x="1866070" y="6090757"/>
                  <a:pt x="1866070" y="6084067"/>
                  <a:pt x="1866070" y="6070689"/>
                </a:cubicBezTo>
                <a:lnTo>
                  <a:pt x="1825942" y="6090757"/>
                </a:lnTo>
                <a:lnTo>
                  <a:pt x="1825942" y="6050626"/>
                </a:lnTo>
                <a:cubicBezTo>
                  <a:pt x="1852693" y="6010493"/>
                  <a:pt x="1866070" y="5990429"/>
                  <a:pt x="1866070" y="5990429"/>
                </a:cubicBezTo>
                <a:cubicBezTo>
                  <a:pt x="1866070" y="5950298"/>
                  <a:pt x="1886134" y="5930232"/>
                  <a:pt x="1926263" y="5930232"/>
                </a:cubicBezTo>
                <a:cubicBezTo>
                  <a:pt x="1939644" y="5930232"/>
                  <a:pt x="1946331" y="5920200"/>
                  <a:pt x="1946331" y="5900134"/>
                </a:cubicBezTo>
                <a:cubicBezTo>
                  <a:pt x="1946331" y="5880069"/>
                  <a:pt x="1942988" y="5870037"/>
                  <a:pt x="1936298" y="5870037"/>
                </a:cubicBezTo>
                <a:cubicBezTo>
                  <a:pt x="1929611" y="5870037"/>
                  <a:pt x="1916234" y="5873380"/>
                  <a:pt x="1896169" y="5880069"/>
                </a:cubicBezTo>
                <a:cubicBezTo>
                  <a:pt x="1876103" y="5886759"/>
                  <a:pt x="1866070" y="5903477"/>
                  <a:pt x="1866070" y="5930232"/>
                </a:cubicBezTo>
                <a:lnTo>
                  <a:pt x="1846006" y="5950298"/>
                </a:lnTo>
                <a:cubicBezTo>
                  <a:pt x="1832629" y="5950298"/>
                  <a:pt x="1825942" y="5956986"/>
                  <a:pt x="1825942" y="5970362"/>
                </a:cubicBezTo>
                <a:lnTo>
                  <a:pt x="1805875" y="5990429"/>
                </a:lnTo>
                <a:lnTo>
                  <a:pt x="1765743" y="6030558"/>
                </a:lnTo>
                <a:cubicBezTo>
                  <a:pt x="1765743" y="6030558"/>
                  <a:pt x="1755712" y="6037247"/>
                  <a:pt x="1735646" y="6050626"/>
                </a:cubicBezTo>
                <a:cubicBezTo>
                  <a:pt x="1715582" y="6064002"/>
                  <a:pt x="1705548" y="6077379"/>
                  <a:pt x="1705548" y="6090757"/>
                </a:cubicBezTo>
                <a:cubicBezTo>
                  <a:pt x="1705548" y="6104130"/>
                  <a:pt x="1698861" y="6104130"/>
                  <a:pt x="1685484" y="6090757"/>
                </a:cubicBezTo>
                <a:cubicBezTo>
                  <a:pt x="1672104" y="6104130"/>
                  <a:pt x="1652040" y="6124198"/>
                  <a:pt x="1625285" y="6150952"/>
                </a:cubicBezTo>
                <a:lnTo>
                  <a:pt x="1605221" y="6171015"/>
                </a:lnTo>
                <a:lnTo>
                  <a:pt x="1585158" y="6171015"/>
                </a:lnTo>
                <a:cubicBezTo>
                  <a:pt x="1571781" y="6171015"/>
                  <a:pt x="1561746" y="6171015"/>
                  <a:pt x="1555057" y="6171015"/>
                </a:cubicBezTo>
                <a:cubicBezTo>
                  <a:pt x="1548370" y="6171015"/>
                  <a:pt x="1545026" y="6164328"/>
                  <a:pt x="1545026" y="6150952"/>
                </a:cubicBezTo>
                <a:lnTo>
                  <a:pt x="1504895" y="6150952"/>
                </a:lnTo>
                <a:cubicBezTo>
                  <a:pt x="1491518" y="6164328"/>
                  <a:pt x="1484831" y="6181050"/>
                  <a:pt x="1484831" y="6201114"/>
                </a:cubicBezTo>
                <a:cubicBezTo>
                  <a:pt x="1484831" y="6221180"/>
                  <a:pt x="1484831" y="6237900"/>
                  <a:pt x="1484831" y="6251278"/>
                </a:cubicBezTo>
                <a:lnTo>
                  <a:pt x="1504895" y="6271342"/>
                </a:lnTo>
                <a:cubicBezTo>
                  <a:pt x="1491518" y="6271342"/>
                  <a:pt x="1484831" y="6278032"/>
                  <a:pt x="1484831" y="6291408"/>
                </a:cubicBezTo>
                <a:cubicBezTo>
                  <a:pt x="1484831" y="6304783"/>
                  <a:pt x="1484831" y="6311473"/>
                  <a:pt x="1484831" y="6311473"/>
                </a:cubicBezTo>
                <a:cubicBezTo>
                  <a:pt x="1484831" y="6311473"/>
                  <a:pt x="1481485" y="6311473"/>
                  <a:pt x="1474798" y="6311473"/>
                </a:cubicBezTo>
                <a:cubicBezTo>
                  <a:pt x="1468107" y="6311473"/>
                  <a:pt x="1464764" y="6318163"/>
                  <a:pt x="1464764" y="6331539"/>
                </a:cubicBezTo>
                <a:cubicBezTo>
                  <a:pt x="1464764" y="6331539"/>
                  <a:pt x="1458076" y="6328193"/>
                  <a:pt x="1444700" y="6321506"/>
                </a:cubicBezTo>
                <a:cubicBezTo>
                  <a:pt x="1441356" y="6319834"/>
                  <a:pt x="1438427" y="6319206"/>
                  <a:pt x="1435919" y="6319625"/>
                </a:cubicBezTo>
                <a:lnTo>
                  <a:pt x="1434294" y="6320762"/>
                </a:lnTo>
                <a:lnTo>
                  <a:pt x="1440939" y="6313355"/>
                </a:lnTo>
                <a:cubicBezTo>
                  <a:pt x="1453477" y="6297052"/>
                  <a:pt x="1454734" y="6286391"/>
                  <a:pt x="1444700" y="6281376"/>
                </a:cubicBezTo>
                <a:cubicBezTo>
                  <a:pt x="1431321" y="6274686"/>
                  <a:pt x="1424632" y="6271342"/>
                  <a:pt x="1424632" y="6271342"/>
                </a:cubicBezTo>
                <a:cubicBezTo>
                  <a:pt x="1424632" y="6284718"/>
                  <a:pt x="1424632" y="6291408"/>
                  <a:pt x="1424632" y="6291408"/>
                </a:cubicBezTo>
                <a:cubicBezTo>
                  <a:pt x="1384504" y="6291408"/>
                  <a:pt x="1364437" y="6311473"/>
                  <a:pt x="1364437" y="6351604"/>
                </a:cubicBezTo>
                <a:cubicBezTo>
                  <a:pt x="1377815" y="6351604"/>
                  <a:pt x="1397881" y="6344914"/>
                  <a:pt x="1424632" y="6331539"/>
                </a:cubicBezTo>
                <a:lnTo>
                  <a:pt x="1428526" y="6327196"/>
                </a:lnTo>
                <a:lnTo>
                  <a:pt x="1425886" y="6334674"/>
                </a:lnTo>
                <a:cubicBezTo>
                  <a:pt x="1425051" y="6339270"/>
                  <a:pt x="1424632" y="6344914"/>
                  <a:pt x="1424632" y="6351604"/>
                </a:cubicBezTo>
                <a:lnTo>
                  <a:pt x="1404568" y="6391735"/>
                </a:lnTo>
                <a:lnTo>
                  <a:pt x="1384504" y="6411799"/>
                </a:lnTo>
                <a:lnTo>
                  <a:pt x="1344373" y="6431867"/>
                </a:lnTo>
                <a:lnTo>
                  <a:pt x="1324307" y="6411799"/>
                </a:lnTo>
                <a:lnTo>
                  <a:pt x="1284179" y="6411799"/>
                </a:lnTo>
                <a:cubicBezTo>
                  <a:pt x="1284179" y="6411799"/>
                  <a:pt x="1280832" y="6415142"/>
                  <a:pt x="1274145" y="6421832"/>
                </a:cubicBezTo>
                <a:cubicBezTo>
                  <a:pt x="1267454" y="6428522"/>
                  <a:pt x="1264112" y="6438554"/>
                  <a:pt x="1264112" y="6451930"/>
                </a:cubicBezTo>
                <a:lnTo>
                  <a:pt x="1284179" y="6471994"/>
                </a:lnTo>
                <a:cubicBezTo>
                  <a:pt x="1284179" y="6458620"/>
                  <a:pt x="1290865" y="6455275"/>
                  <a:pt x="1304243" y="6461963"/>
                </a:cubicBezTo>
                <a:cubicBezTo>
                  <a:pt x="1317620" y="6468651"/>
                  <a:pt x="1317620" y="6478684"/>
                  <a:pt x="1304243" y="6492061"/>
                </a:cubicBezTo>
                <a:cubicBezTo>
                  <a:pt x="1304243" y="6505439"/>
                  <a:pt x="1297553" y="6512125"/>
                  <a:pt x="1284179" y="6512125"/>
                </a:cubicBezTo>
                <a:cubicBezTo>
                  <a:pt x="1270801" y="6512125"/>
                  <a:pt x="1254081" y="6522160"/>
                  <a:pt x="1234012" y="6542223"/>
                </a:cubicBezTo>
                <a:cubicBezTo>
                  <a:pt x="1213950" y="6562291"/>
                  <a:pt x="1203915" y="6579010"/>
                  <a:pt x="1203915" y="6592388"/>
                </a:cubicBezTo>
                <a:cubicBezTo>
                  <a:pt x="1203915" y="6605764"/>
                  <a:pt x="1200573" y="6615796"/>
                  <a:pt x="1193882" y="6622486"/>
                </a:cubicBezTo>
                <a:cubicBezTo>
                  <a:pt x="1187195" y="6629176"/>
                  <a:pt x="1177162" y="6632519"/>
                  <a:pt x="1163784" y="6632519"/>
                </a:cubicBezTo>
                <a:lnTo>
                  <a:pt x="1143720" y="6652584"/>
                </a:lnTo>
                <a:cubicBezTo>
                  <a:pt x="1143720" y="6665960"/>
                  <a:pt x="1137031" y="6672647"/>
                  <a:pt x="1123654" y="6672647"/>
                </a:cubicBezTo>
                <a:cubicBezTo>
                  <a:pt x="1123654" y="6672647"/>
                  <a:pt x="1120311" y="6675992"/>
                  <a:pt x="1113623" y="6682681"/>
                </a:cubicBezTo>
                <a:cubicBezTo>
                  <a:pt x="1106934" y="6689371"/>
                  <a:pt x="1106934" y="6696057"/>
                  <a:pt x="1113623" y="6702747"/>
                </a:cubicBezTo>
                <a:cubicBezTo>
                  <a:pt x="1120311" y="6709434"/>
                  <a:pt x="1123654" y="6716122"/>
                  <a:pt x="1123654" y="6722812"/>
                </a:cubicBezTo>
                <a:cubicBezTo>
                  <a:pt x="1123654" y="6729502"/>
                  <a:pt x="1120311" y="6729502"/>
                  <a:pt x="1113623" y="6722812"/>
                </a:cubicBezTo>
                <a:cubicBezTo>
                  <a:pt x="1106934" y="6716122"/>
                  <a:pt x="1096900" y="6716122"/>
                  <a:pt x="1083526" y="6722812"/>
                </a:cubicBezTo>
                <a:cubicBezTo>
                  <a:pt x="1070148" y="6729502"/>
                  <a:pt x="1063459" y="6726155"/>
                  <a:pt x="1063459" y="6712779"/>
                </a:cubicBezTo>
                <a:lnTo>
                  <a:pt x="1043395" y="6692715"/>
                </a:lnTo>
                <a:cubicBezTo>
                  <a:pt x="1043395" y="6692715"/>
                  <a:pt x="1040048" y="6699404"/>
                  <a:pt x="1033361" y="6712779"/>
                </a:cubicBezTo>
                <a:cubicBezTo>
                  <a:pt x="1026673" y="6726155"/>
                  <a:pt x="1026673" y="6736189"/>
                  <a:pt x="1033361" y="6742877"/>
                </a:cubicBezTo>
                <a:cubicBezTo>
                  <a:pt x="1040048" y="6749567"/>
                  <a:pt x="1043395" y="6752910"/>
                  <a:pt x="1043395" y="6752910"/>
                </a:cubicBezTo>
                <a:cubicBezTo>
                  <a:pt x="1043395" y="6752910"/>
                  <a:pt x="1033361" y="6749567"/>
                  <a:pt x="1013297" y="6742877"/>
                </a:cubicBezTo>
                <a:cubicBezTo>
                  <a:pt x="993229" y="6736189"/>
                  <a:pt x="983197" y="6726155"/>
                  <a:pt x="983197" y="6712779"/>
                </a:cubicBezTo>
                <a:lnTo>
                  <a:pt x="943067" y="6732845"/>
                </a:lnTo>
                <a:cubicBezTo>
                  <a:pt x="929690" y="6746220"/>
                  <a:pt x="916314" y="6752910"/>
                  <a:pt x="902937" y="6752910"/>
                </a:cubicBezTo>
                <a:lnTo>
                  <a:pt x="882870" y="6712779"/>
                </a:lnTo>
                <a:cubicBezTo>
                  <a:pt x="882870" y="6726155"/>
                  <a:pt x="876183" y="6739532"/>
                  <a:pt x="862806" y="6752910"/>
                </a:cubicBezTo>
                <a:lnTo>
                  <a:pt x="862806" y="6793040"/>
                </a:lnTo>
                <a:cubicBezTo>
                  <a:pt x="862806" y="6793040"/>
                  <a:pt x="869495" y="6789697"/>
                  <a:pt x="882870" y="6783007"/>
                </a:cubicBezTo>
                <a:cubicBezTo>
                  <a:pt x="896246" y="6776321"/>
                  <a:pt x="902937" y="6779664"/>
                  <a:pt x="902937" y="6793040"/>
                </a:cubicBezTo>
                <a:cubicBezTo>
                  <a:pt x="902937" y="6806417"/>
                  <a:pt x="896246" y="6813105"/>
                  <a:pt x="882870" y="6813105"/>
                </a:cubicBezTo>
                <a:cubicBezTo>
                  <a:pt x="869495" y="6813105"/>
                  <a:pt x="869495" y="6819795"/>
                  <a:pt x="882870" y="6833171"/>
                </a:cubicBezTo>
                <a:cubicBezTo>
                  <a:pt x="882870" y="6833171"/>
                  <a:pt x="879526" y="6836516"/>
                  <a:pt x="872840" y="6843203"/>
                </a:cubicBezTo>
                <a:cubicBezTo>
                  <a:pt x="866150" y="6849893"/>
                  <a:pt x="856119" y="6853235"/>
                  <a:pt x="842742" y="6853235"/>
                </a:cubicBezTo>
                <a:cubicBezTo>
                  <a:pt x="829365" y="6866614"/>
                  <a:pt x="822675" y="6879990"/>
                  <a:pt x="822675" y="6893367"/>
                </a:cubicBezTo>
                <a:lnTo>
                  <a:pt x="802611" y="6933499"/>
                </a:lnTo>
                <a:lnTo>
                  <a:pt x="802611" y="6953562"/>
                </a:lnTo>
                <a:cubicBezTo>
                  <a:pt x="802611" y="6953562"/>
                  <a:pt x="809298" y="6946872"/>
                  <a:pt x="822675" y="6933499"/>
                </a:cubicBezTo>
                <a:lnTo>
                  <a:pt x="882870" y="6893367"/>
                </a:lnTo>
                <a:lnTo>
                  <a:pt x="882870" y="6913431"/>
                </a:lnTo>
                <a:cubicBezTo>
                  <a:pt x="882870" y="6926809"/>
                  <a:pt x="889559" y="6926809"/>
                  <a:pt x="902937" y="6913431"/>
                </a:cubicBezTo>
                <a:cubicBezTo>
                  <a:pt x="916314" y="6913431"/>
                  <a:pt x="923001" y="6916774"/>
                  <a:pt x="923001" y="6923464"/>
                </a:cubicBezTo>
                <a:cubicBezTo>
                  <a:pt x="923001" y="6930154"/>
                  <a:pt x="923001" y="6933499"/>
                  <a:pt x="923001" y="6933499"/>
                </a:cubicBezTo>
                <a:cubicBezTo>
                  <a:pt x="936378" y="6946872"/>
                  <a:pt x="943067" y="6953562"/>
                  <a:pt x="943067" y="6953562"/>
                </a:cubicBezTo>
                <a:cubicBezTo>
                  <a:pt x="902937" y="6966940"/>
                  <a:pt x="882870" y="6973630"/>
                  <a:pt x="882870" y="6973630"/>
                </a:cubicBezTo>
                <a:cubicBezTo>
                  <a:pt x="882870" y="6960252"/>
                  <a:pt x="882870" y="6950218"/>
                  <a:pt x="882870" y="6943528"/>
                </a:cubicBezTo>
                <a:cubicBezTo>
                  <a:pt x="882870" y="6936842"/>
                  <a:pt x="869495" y="6933499"/>
                  <a:pt x="842742" y="6933499"/>
                </a:cubicBezTo>
                <a:lnTo>
                  <a:pt x="822675" y="6973630"/>
                </a:lnTo>
                <a:cubicBezTo>
                  <a:pt x="822675" y="7000384"/>
                  <a:pt x="815987" y="7013757"/>
                  <a:pt x="802611" y="7013757"/>
                </a:cubicBezTo>
                <a:lnTo>
                  <a:pt x="782547" y="7013757"/>
                </a:lnTo>
                <a:lnTo>
                  <a:pt x="722348" y="7033825"/>
                </a:lnTo>
                <a:cubicBezTo>
                  <a:pt x="708972" y="7047201"/>
                  <a:pt x="698941" y="7047201"/>
                  <a:pt x="692251" y="7033825"/>
                </a:cubicBezTo>
                <a:cubicBezTo>
                  <a:pt x="685561" y="7020447"/>
                  <a:pt x="688906" y="7007071"/>
                  <a:pt x="702284" y="6993694"/>
                </a:cubicBezTo>
                <a:cubicBezTo>
                  <a:pt x="702284" y="6993694"/>
                  <a:pt x="708972" y="6987006"/>
                  <a:pt x="722348" y="6973630"/>
                </a:cubicBezTo>
                <a:cubicBezTo>
                  <a:pt x="722348" y="6960252"/>
                  <a:pt x="729039" y="6953562"/>
                  <a:pt x="742412" y="6953562"/>
                </a:cubicBezTo>
                <a:lnTo>
                  <a:pt x="742412" y="6933499"/>
                </a:lnTo>
                <a:lnTo>
                  <a:pt x="722348" y="6933499"/>
                </a:lnTo>
                <a:cubicBezTo>
                  <a:pt x="708972" y="6946872"/>
                  <a:pt x="702284" y="6946872"/>
                  <a:pt x="702284" y="6933499"/>
                </a:cubicBezTo>
                <a:lnTo>
                  <a:pt x="722348" y="6913431"/>
                </a:lnTo>
                <a:cubicBezTo>
                  <a:pt x="735726" y="6913431"/>
                  <a:pt x="735726" y="6906745"/>
                  <a:pt x="722348" y="6893367"/>
                </a:cubicBezTo>
                <a:cubicBezTo>
                  <a:pt x="722348" y="6879990"/>
                  <a:pt x="729039" y="6863269"/>
                  <a:pt x="742412" y="6843203"/>
                </a:cubicBezTo>
                <a:cubicBezTo>
                  <a:pt x="755792" y="6823138"/>
                  <a:pt x="769170" y="6819795"/>
                  <a:pt x="782547" y="6833171"/>
                </a:cubicBezTo>
                <a:lnTo>
                  <a:pt x="782547" y="6813105"/>
                </a:lnTo>
                <a:cubicBezTo>
                  <a:pt x="782547" y="6786350"/>
                  <a:pt x="782547" y="6772974"/>
                  <a:pt x="782547" y="6772974"/>
                </a:cubicBezTo>
                <a:cubicBezTo>
                  <a:pt x="755792" y="6772974"/>
                  <a:pt x="735726" y="6793040"/>
                  <a:pt x="722348" y="6833171"/>
                </a:cubicBezTo>
                <a:lnTo>
                  <a:pt x="682218" y="6853235"/>
                </a:lnTo>
                <a:cubicBezTo>
                  <a:pt x="682218" y="6839859"/>
                  <a:pt x="692251" y="6823138"/>
                  <a:pt x="712317" y="6803074"/>
                </a:cubicBezTo>
                <a:cubicBezTo>
                  <a:pt x="732381" y="6783007"/>
                  <a:pt x="739068" y="6769631"/>
                  <a:pt x="732381" y="6762943"/>
                </a:cubicBezTo>
                <a:cubicBezTo>
                  <a:pt x="725692" y="6756253"/>
                  <a:pt x="722348" y="6746220"/>
                  <a:pt x="722348" y="6732845"/>
                </a:cubicBezTo>
                <a:lnTo>
                  <a:pt x="722348" y="6712779"/>
                </a:lnTo>
                <a:lnTo>
                  <a:pt x="702284" y="6712779"/>
                </a:lnTo>
                <a:cubicBezTo>
                  <a:pt x="702284" y="6699404"/>
                  <a:pt x="708972" y="6686025"/>
                  <a:pt x="722348" y="6672647"/>
                </a:cubicBezTo>
                <a:cubicBezTo>
                  <a:pt x="749101" y="6645894"/>
                  <a:pt x="755792" y="6625829"/>
                  <a:pt x="742412" y="6612453"/>
                </a:cubicBezTo>
                <a:lnTo>
                  <a:pt x="762479" y="6612453"/>
                </a:lnTo>
                <a:lnTo>
                  <a:pt x="782547" y="6592388"/>
                </a:lnTo>
                <a:lnTo>
                  <a:pt x="802611" y="6592388"/>
                </a:lnTo>
                <a:cubicBezTo>
                  <a:pt x="802611" y="6605764"/>
                  <a:pt x="802611" y="6612453"/>
                  <a:pt x="802611" y="6612453"/>
                </a:cubicBezTo>
                <a:cubicBezTo>
                  <a:pt x="789234" y="6612453"/>
                  <a:pt x="782547" y="6615796"/>
                  <a:pt x="782547" y="6622486"/>
                </a:cubicBezTo>
                <a:cubicBezTo>
                  <a:pt x="782547" y="6629176"/>
                  <a:pt x="789234" y="6632519"/>
                  <a:pt x="802611" y="6632519"/>
                </a:cubicBezTo>
                <a:lnTo>
                  <a:pt x="822675" y="6632519"/>
                </a:lnTo>
                <a:cubicBezTo>
                  <a:pt x="822675" y="6645894"/>
                  <a:pt x="822675" y="6652584"/>
                  <a:pt x="822675" y="6652584"/>
                </a:cubicBezTo>
                <a:lnTo>
                  <a:pt x="842742" y="6632519"/>
                </a:lnTo>
                <a:cubicBezTo>
                  <a:pt x="842742" y="6619143"/>
                  <a:pt x="836051" y="6612453"/>
                  <a:pt x="822675" y="6612453"/>
                </a:cubicBezTo>
                <a:lnTo>
                  <a:pt x="842742" y="6592388"/>
                </a:lnTo>
                <a:cubicBezTo>
                  <a:pt x="856119" y="6565634"/>
                  <a:pt x="849429" y="6558946"/>
                  <a:pt x="822675" y="6572321"/>
                </a:cubicBezTo>
                <a:cubicBezTo>
                  <a:pt x="795918" y="6572321"/>
                  <a:pt x="782547" y="6572321"/>
                  <a:pt x="782547" y="6572321"/>
                </a:cubicBezTo>
                <a:cubicBezTo>
                  <a:pt x="795918" y="6572321"/>
                  <a:pt x="802611" y="6565634"/>
                  <a:pt x="802611" y="6552256"/>
                </a:cubicBezTo>
                <a:cubicBezTo>
                  <a:pt x="802611" y="6552256"/>
                  <a:pt x="802611" y="6545568"/>
                  <a:pt x="802611" y="6532193"/>
                </a:cubicBezTo>
                <a:cubicBezTo>
                  <a:pt x="815987" y="6532193"/>
                  <a:pt x="822675" y="6532193"/>
                  <a:pt x="822675" y="6532193"/>
                </a:cubicBezTo>
                <a:cubicBezTo>
                  <a:pt x="822675" y="6532193"/>
                  <a:pt x="822675" y="6525503"/>
                  <a:pt x="822675" y="6512125"/>
                </a:cubicBezTo>
                <a:lnTo>
                  <a:pt x="842742" y="6471994"/>
                </a:lnTo>
                <a:lnTo>
                  <a:pt x="842742" y="6487043"/>
                </a:lnTo>
                <a:cubicBezTo>
                  <a:pt x="842742" y="6490387"/>
                  <a:pt x="842742" y="6492061"/>
                  <a:pt x="842742" y="6492061"/>
                </a:cubicBezTo>
                <a:lnTo>
                  <a:pt x="862806" y="6492061"/>
                </a:lnTo>
                <a:lnTo>
                  <a:pt x="842742" y="6471994"/>
                </a:lnTo>
                <a:lnTo>
                  <a:pt x="882870" y="6391735"/>
                </a:lnTo>
                <a:cubicBezTo>
                  <a:pt x="896246" y="6391735"/>
                  <a:pt x="906281" y="6395078"/>
                  <a:pt x="912970" y="6401766"/>
                </a:cubicBezTo>
                <a:cubicBezTo>
                  <a:pt x="919658" y="6408456"/>
                  <a:pt x="923001" y="6418489"/>
                  <a:pt x="923001" y="6431867"/>
                </a:cubicBezTo>
                <a:cubicBezTo>
                  <a:pt x="923001" y="6445240"/>
                  <a:pt x="929690" y="6448586"/>
                  <a:pt x="943067" y="6441897"/>
                </a:cubicBezTo>
                <a:cubicBezTo>
                  <a:pt x="956445" y="6435210"/>
                  <a:pt x="963133" y="6438554"/>
                  <a:pt x="963133" y="6451930"/>
                </a:cubicBezTo>
                <a:lnTo>
                  <a:pt x="983197" y="6451930"/>
                </a:lnTo>
                <a:cubicBezTo>
                  <a:pt x="996573" y="6438554"/>
                  <a:pt x="1009951" y="6425177"/>
                  <a:pt x="1023328" y="6411799"/>
                </a:cubicBezTo>
                <a:lnTo>
                  <a:pt x="1023328" y="6371669"/>
                </a:lnTo>
                <a:cubicBezTo>
                  <a:pt x="1036704" y="6344914"/>
                  <a:pt x="1036704" y="6318163"/>
                  <a:pt x="1023328" y="6291408"/>
                </a:cubicBezTo>
                <a:cubicBezTo>
                  <a:pt x="1023328" y="6291408"/>
                  <a:pt x="1019984" y="6291408"/>
                  <a:pt x="1013297" y="6291408"/>
                </a:cubicBezTo>
                <a:cubicBezTo>
                  <a:pt x="1006607" y="6291408"/>
                  <a:pt x="996573" y="6291408"/>
                  <a:pt x="983197" y="6291408"/>
                </a:cubicBezTo>
                <a:lnTo>
                  <a:pt x="963133" y="6291408"/>
                </a:lnTo>
                <a:lnTo>
                  <a:pt x="1003264" y="6271342"/>
                </a:lnTo>
                <a:cubicBezTo>
                  <a:pt x="1003264" y="6271342"/>
                  <a:pt x="1006607" y="6271342"/>
                  <a:pt x="1013297" y="6271342"/>
                </a:cubicBezTo>
                <a:cubicBezTo>
                  <a:pt x="1019984" y="6271342"/>
                  <a:pt x="1030017" y="6271342"/>
                  <a:pt x="1043395" y="6271342"/>
                </a:cubicBezTo>
                <a:cubicBezTo>
                  <a:pt x="1056768" y="6271342"/>
                  <a:pt x="1063459" y="6271342"/>
                  <a:pt x="1063459" y="6271342"/>
                </a:cubicBezTo>
                <a:lnTo>
                  <a:pt x="1063459" y="6251278"/>
                </a:lnTo>
                <a:cubicBezTo>
                  <a:pt x="1050082" y="6237900"/>
                  <a:pt x="1043395" y="6231213"/>
                  <a:pt x="1043395" y="6231213"/>
                </a:cubicBezTo>
                <a:lnTo>
                  <a:pt x="1043395" y="6211147"/>
                </a:lnTo>
                <a:cubicBezTo>
                  <a:pt x="1043395" y="6197769"/>
                  <a:pt x="1050082" y="6187739"/>
                  <a:pt x="1063459" y="6181050"/>
                </a:cubicBezTo>
                <a:cubicBezTo>
                  <a:pt x="1076836" y="6174360"/>
                  <a:pt x="1090212" y="6171015"/>
                  <a:pt x="1103590" y="6171015"/>
                </a:cubicBezTo>
                <a:lnTo>
                  <a:pt x="1103590" y="6191083"/>
                </a:lnTo>
                <a:cubicBezTo>
                  <a:pt x="1090212" y="6191083"/>
                  <a:pt x="1083526" y="6194426"/>
                  <a:pt x="1083526" y="6201114"/>
                </a:cubicBezTo>
                <a:cubicBezTo>
                  <a:pt x="1083526" y="6207804"/>
                  <a:pt x="1090212" y="6217837"/>
                  <a:pt x="1103590" y="6231213"/>
                </a:cubicBezTo>
                <a:lnTo>
                  <a:pt x="1103590" y="6271342"/>
                </a:lnTo>
                <a:lnTo>
                  <a:pt x="1143720" y="6271342"/>
                </a:lnTo>
                <a:cubicBezTo>
                  <a:pt x="1157098" y="6244588"/>
                  <a:pt x="1163784" y="6217837"/>
                  <a:pt x="1163784" y="6191083"/>
                </a:cubicBezTo>
                <a:lnTo>
                  <a:pt x="1183850" y="6130884"/>
                </a:lnTo>
                <a:cubicBezTo>
                  <a:pt x="1210604" y="6130884"/>
                  <a:pt x="1223981" y="6104130"/>
                  <a:pt x="1223981" y="6050626"/>
                </a:cubicBezTo>
                <a:cubicBezTo>
                  <a:pt x="1237356" y="6050626"/>
                  <a:pt x="1247390" y="6047281"/>
                  <a:pt x="1254081" y="6040591"/>
                </a:cubicBezTo>
                <a:cubicBezTo>
                  <a:pt x="1260768" y="6033901"/>
                  <a:pt x="1270801" y="6023871"/>
                  <a:pt x="1284179" y="6010493"/>
                </a:cubicBezTo>
                <a:lnTo>
                  <a:pt x="1304243" y="5990429"/>
                </a:lnTo>
                <a:cubicBezTo>
                  <a:pt x="1304243" y="5990429"/>
                  <a:pt x="1307586" y="5990429"/>
                  <a:pt x="1314276" y="5990429"/>
                </a:cubicBezTo>
                <a:cubicBezTo>
                  <a:pt x="1320962" y="5990429"/>
                  <a:pt x="1324307" y="5987086"/>
                  <a:pt x="1324307" y="5980396"/>
                </a:cubicBezTo>
                <a:cubicBezTo>
                  <a:pt x="1324307" y="5973706"/>
                  <a:pt x="1330997" y="5963676"/>
                  <a:pt x="1344373" y="5950298"/>
                </a:cubicBezTo>
                <a:cubicBezTo>
                  <a:pt x="1367784" y="5936922"/>
                  <a:pt x="1387431" y="5923962"/>
                  <a:pt x="1403314" y="5911421"/>
                </a:cubicBezTo>
                <a:lnTo>
                  <a:pt x="1404739" y="5910167"/>
                </a:lnTo>
                <a:lnTo>
                  <a:pt x="1419618" y="5910167"/>
                </a:lnTo>
                <a:cubicBezTo>
                  <a:pt x="1422961" y="5910167"/>
                  <a:pt x="1424632" y="5910167"/>
                  <a:pt x="1424632" y="5910167"/>
                </a:cubicBezTo>
                <a:lnTo>
                  <a:pt x="1424632" y="5892559"/>
                </a:lnTo>
                <a:lnTo>
                  <a:pt x="1439682" y="5875054"/>
                </a:lnTo>
                <a:cubicBezTo>
                  <a:pt x="1456405" y="5851645"/>
                  <a:pt x="1458076" y="5829906"/>
                  <a:pt x="1444700" y="5809841"/>
                </a:cubicBezTo>
                <a:cubicBezTo>
                  <a:pt x="1458076" y="5823218"/>
                  <a:pt x="1464764" y="5829906"/>
                  <a:pt x="1464764" y="5829906"/>
                </a:cubicBezTo>
                <a:lnTo>
                  <a:pt x="1484831" y="5809841"/>
                </a:lnTo>
                <a:cubicBezTo>
                  <a:pt x="1484831" y="5783087"/>
                  <a:pt x="1538337" y="5709515"/>
                  <a:pt x="1645353" y="5589125"/>
                </a:cubicBezTo>
                <a:lnTo>
                  <a:pt x="1665417" y="5528926"/>
                </a:lnTo>
                <a:lnTo>
                  <a:pt x="1625285" y="5548994"/>
                </a:lnTo>
                <a:lnTo>
                  <a:pt x="1565090" y="5609188"/>
                </a:lnTo>
                <a:lnTo>
                  <a:pt x="1484831" y="5709515"/>
                </a:lnTo>
                <a:cubicBezTo>
                  <a:pt x="1484831" y="5722891"/>
                  <a:pt x="1484831" y="5729578"/>
                  <a:pt x="1484831" y="5729578"/>
                </a:cubicBezTo>
                <a:lnTo>
                  <a:pt x="1484831" y="5749646"/>
                </a:lnTo>
                <a:cubicBezTo>
                  <a:pt x="1484831" y="5736268"/>
                  <a:pt x="1478142" y="5729578"/>
                  <a:pt x="1464764" y="5729578"/>
                </a:cubicBezTo>
                <a:cubicBezTo>
                  <a:pt x="1464764" y="5729578"/>
                  <a:pt x="1461421" y="5732923"/>
                  <a:pt x="1454734" y="5739613"/>
                </a:cubicBezTo>
                <a:cubicBezTo>
                  <a:pt x="1448043" y="5746303"/>
                  <a:pt x="1444700" y="5756333"/>
                  <a:pt x="1444700" y="5769711"/>
                </a:cubicBezTo>
                <a:cubicBezTo>
                  <a:pt x="1431321" y="5769711"/>
                  <a:pt x="1414603" y="5779744"/>
                  <a:pt x="1394536" y="5799808"/>
                </a:cubicBezTo>
                <a:cubicBezTo>
                  <a:pt x="1374472" y="5819874"/>
                  <a:pt x="1357751" y="5829906"/>
                  <a:pt x="1344373" y="5829906"/>
                </a:cubicBezTo>
                <a:cubicBezTo>
                  <a:pt x="1330997" y="5829906"/>
                  <a:pt x="1324307" y="5836596"/>
                  <a:pt x="1324307" y="5849972"/>
                </a:cubicBezTo>
                <a:lnTo>
                  <a:pt x="1304243" y="5870037"/>
                </a:lnTo>
                <a:cubicBezTo>
                  <a:pt x="1304243" y="5856659"/>
                  <a:pt x="1307586" y="5846629"/>
                  <a:pt x="1314276" y="5839939"/>
                </a:cubicBezTo>
                <a:cubicBezTo>
                  <a:pt x="1320962" y="5833249"/>
                  <a:pt x="1324307" y="5826561"/>
                  <a:pt x="1324307" y="5819874"/>
                </a:cubicBezTo>
                <a:cubicBezTo>
                  <a:pt x="1324307" y="5813184"/>
                  <a:pt x="1324307" y="5809841"/>
                  <a:pt x="1324307" y="5809841"/>
                </a:cubicBezTo>
                <a:cubicBezTo>
                  <a:pt x="1337684" y="5809841"/>
                  <a:pt x="1354404" y="5789776"/>
                  <a:pt x="1374472" y="5749646"/>
                </a:cubicBezTo>
                <a:cubicBezTo>
                  <a:pt x="1394536" y="5709515"/>
                  <a:pt x="1411256" y="5682761"/>
                  <a:pt x="1424632" y="5669383"/>
                </a:cubicBezTo>
                <a:lnTo>
                  <a:pt x="1424632" y="5649320"/>
                </a:lnTo>
                <a:cubicBezTo>
                  <a:pt x="1424632" y="5635942"/>
                  <a:pt x="1431321" y="5629252"/>
                  <a:pt x="1444700" y="5629252"/>
                </a:cubicBezTo>
                <a:cubicBezTo>
                  <a:pt x="1458076" y="5629252"/>
                  <a:pt x="1464764" y="5629252"/>
                  <a:pt x="1464764" y="5629252"/>
                </a:cubicBezTo>
                <a:cubicBezTo>
                  <a:pt x="1464764" y="5615879"/>
                  <a:pt x="1471454" y="5605844"/>
                  <a:pt x="1484831" y="5599154"/>
                </a:cubicBezTo>
                <a:cubicBezTo>
                  <a:pt x="1498206" y="5592468"/>
                  <a:pt x="1501551" y="5585778"/>
                  <a:pt x="1494862" y="5579090"/>
                </a:cubicBezTo>
                <a:cubicBezTo>
                  <a:pt x="1488175" y="5572400"/>
                  <a:pt x="1491518" y="5555681"/>
                  <a:pt x="1504895" y="5528926"/>
                </a:cubicBezTo>
                <a:lnTo>
                  <a:pt x="1524960" y="5508862"/>
                </a:lnTo>
                <a:lnTo>
                  <a:pt x="1565090" y="5488796"/>
                </a:lnTo>
                <a:cubicBezTo>
                  <a:pt x="1591845" y="5462041"/>
                  <a:pt x="1611909" y="5441976"/>
                  <a:pt x="1625285" y="5428600"/>
                </a:cubicBezTo>
                <a:cubicBezTo>
                  <a:pt x="1692171" y="5361715"/>
                  <a:pt x="1718925" y="5321586"/>
                  <a:pt x="1705548" y="5308210"/>
                </a:cubicBezTo>
                <a:cubicBezTo>
                  <a:pt x="1705548" y="5308210"/>
                  <a:pt x="1712237" y="5301520"/>
                  <a:pt x="1725615" y="5288142"/>
                </a:cubicBezTo>
                <a:cubicBezTo>
                  <a:pt x="1752367" y="5288142"/>
                  <a:pt x="1759056" y="5281455"/>
                  <a:pt x="1745679" y="5268079"/>
                </a:cubicBezTo>
                <a:cubicBezTo>
                  <a:pt x="1745679" y="5214570"/>
                  <a:pt x="1759056" y="5187817"/>
                  <a:pt x="1785811" y="5187817"/>
                </a:cubicBezTo>
                <a:cubicBezTo>
                  <a:pt x="1799187" y="5187817"/>
                  <a:pt x="1809218" y="5184472"/>
                  <a:pt x="1815907" y="5177787"/>
                </a:cubicBezTo>
                <a:cubicBezTo>
                  <a:pt x="1822595" y="5171097"/>
                  <a:pt x="1825942" y="5161062"/>
                  <a:pt x="1825942" y="5147689"/>
                </a:cubicBezTo>
                <a:lnTo>
                  <a:pt x="1906198" y="5087490"/>
                </a:lnTo>
                <a:cubicBezTo>
                  <a:pt x="1906198" y="5074115"/>
                  <a:pt x="1909542" y="5067425"/>
                  <a:pt x="1916234" y="5067425"/>
                </a:cubicBezTo>
                <a:cubicBezTo>
                  <a:pt x="1922919" y="5067425"/>
                  <a:pt x="1926263" y="5060735"/>
                  <a:pt x="1926263" y="5047362"/>
                </a:cubicBezTo>
                <a:cubicBezTo>
                  <a:pt x="1926263" y="5033984"/>
                  <a:pt x="1932954" y="5027294"/>
                  <a:pt x="1946331" y="5027294"/>
                </a:cubicBezTo>
                <a:lnTo>
                  <a:pt x="1966397" y="5007231"/>
                </a:lnTo>
                <a:cubicBezTo>
                  <a:pt x="1966397" y="4993854"/>
                  <a:pt x="1973085" y="4980478"/>
                  <a:pt x="1986461" y="4967100"/>
                </a:cubicBezTo>
                <a:cubicBezTo>
                  <a:pt x="1999838" y="4953723"/>
                  <a:pt x="2013215" y="4940345"/>
                  <a:pt x="2026592" y="4926969"/>
                </a:cubicBezTo>
                <a:cubicBezTo>
                  <a:pt x="2066723" y="4886837"/>
                  <a:pt x="2090131" y="4860084"/>
                  <a:pt x="2096820" y="4846706"/>
                </a:cubicBezTo>
                <a:cubicBezTo>
                  <a:pt x="2103507" y="4833333"/>
                  <a:pt x="2123572" y="4806578"/>
                  <a:pt x="2157017" y="4766447"/>
                </a:cubicBezTo>
                <a:cubicBezTo>
                  <a:pt x="2190459" y="4726316"/>
                  <a:pt x="2213868" y="4706253"/>
                  <a:pt x="2227244" y="4706253"/>
                </a:cubicBezTo>
                <a:lnTo>
                  <a:pt x="2247309" y="4706253"/>
                </a:lnTo>
                <a:cubicBezTo>
                  <a:pt x="2247309" y="4706253"/>
                  <a:pt x="2253997" y="4699563"/>
                  <a:pt x="2267375" y="4686185"/>
                </a:cubicBezTo>
                <a:cubicBezTo>
                  <a:pt x="2280753" y="4672808"/>
                  <a:pt x="2287440" y="4659432"/>
                  <a:pt x="2287440" y="4646054"/>
                </a:cubicBezTo>
                <a:lnTo>
                  <a:pt x="2427898" y="4465467"/>
                </a:lnTo>
                <a:cubicBezTo>
                  <a:pt x="2414522" y="4465467"/>
                  <a:pt x="2407832" y="4465467"/>
                  <a:pt x="2407832" y="4465467"/>
                </a:cubicBezTo>
                <a:cubicBezTo>
                  <a:pt x="2407832" y="4438714"/>
                  <a:pt x="2434586" y="4405271"/>
                  <a:pt x="2488093" y="4365142"/>
                </a:cubicBezTo>
                <a:cubicBezTo>
                  <a:pt x="2514847" y="4338387"/>
                  <a:pt x="2524877" y="4318321"/>
                  <a:pt x="2518190" y="4304946"/>
                </a:cubicBezTo>
                <a:cubicBezTo>
                  <a:pt x="2511503" y="4291569"/>
                  <a:pt x="2514847" y="4278188"/>
                  <a:pt x="2528223" y="4264816"/>
                </a:cubicBezTo>
                <a:lnTo>
                  <a:pt x="2488093" y="4284878"/>
                </a:lnTo>
                <a:cubicBezTo>
                  <a:pt x="2474716" y="4284878"/>
                  <a:pt x="2471372" y="4294914"/>
                  <a:pt x="2478060" y="4314976"/>
                </a:cubicBezTo>
                <a:cubicBezTo>
                  <a:pt x="2484749" y="4335044"/>
                  <a:pt x="2481405" y="4345074"/>
                  <a:pt x="2468028" y="4345074"/>
                </a:cubicBezTo>
                <a:cubicBezTo>
                  <a:pt x="2454651" y="4331701"/>
                  <a:pt x="2441275" y="4331701"/>
                  <a:pt x="2427898" y="4345074"/>
                </a:cubicBezTo>
                <a:cubicBezTo>
                  <a:pt x="2414522" y="4358452"/>
                  <a:pt x="2407832" y="4371829"/>
                  <a:pt x="2407832" y="4385207"/>
                </a:cubicBezTo>
                <a:cubicBezTo>
                  <a:pt x="2407832" y="4385207"/>
                  <a:pt x="2404489" y="4388550"/>
                  <a:pt x="2397801" y="4395240"/>
                </a:cubicBezTo>
                <a:cubicBezTo>
                  <a:pt x="2391111" y="4401925"/>
                  <a:pt x="2381081" y="4405271"/>
                  <a:pt x="2367704" y="4405271"/>
                </a:cubicBezTo>
                <a:cubicBezTo>
                  <a:pt x="2354327" y="4418648"/>
                  <a:pt x="2347635" y="4432026"/>
                  <a:pt x="2347635" y="4445401"/>
                </a:cubicBezTo>
                <a:lnTo>
                  <a:pt x="2307504" y="4505599"/>
                </a:lnTo>
                <a:cubicBezTo>
                  <a:pt x="2280753" y="4532353"/>
                  <a:pt x="2267375" y="4552418"/>
                  <a:pt x="2267375" y="4565793"/>
                </a:cubicBezTo>
                <a:lnTo>
                  <a:pt x="2267375" y="4585858"/>
                </a:lnTo>
                <a:lnTo>
                  <a:pt x="2247309" y="4585858"/>
                </a:lnTo>
                <a:cubicBezTo>
                  <a:pt x="2247309" y="4585858"/>
                  <a:pt x="2237277" y="4592548"/>
                  <a:pt x="2217212" y="4605924"/>
                </a:cubicBezTo>
                <a:cubicBezTo>
                  <a:pt x="2197148" y="4619299"/>
                  <a:pt x="2190459" y="4632679"/>
                  <a:pt x="2197148" y="4646054"/>
                </a:cubicBezTo>
                <a:cubicBezTo>
                  <a:pt x="2203836" y="4659432"/>
                  <a:pt x="2193803" y="4666120"/>
                  <a:pt x="2167046" y="4666120"/>
                </a:cubicBezTo>
                <a:cubicBezTo>
                  <a:pt x="2126920" y="4666120"/>
                  <a:pt x="2106851" y="4682841"/>
                  <a:pt x="2106851" y="4716281"/>
                </a:cubicBezTo>
                <a:cubicBezTo>
                  <a:pt x="2106851" y="4749724"/>
                  <a:pt x="2086787" y="4786510"/>
                  <a:pt x="2046656" y="4826643"/>
                </a:cubicBezTo>
                <a:cubicBezTo>
                  <a:pt x="2033279" y="4826643"/>
                  <a:pt x="2019902" y="4826643"/>
                  <a:pt x="2006526" y="4826643"/>
                </a:cubicBezTo>
                <a:lnTo>
                  <a:pt x="1986461" y="4826643"/>
                </a:lnTo>
                <a:cubicBezTo>
                  <a:pt x="1986461" y="4840018"/>
                  <a:pt x="1993150" y="4846706"/>
                  <a:pt x="2006526" y="4846706"/>
                </a:cubicBezTo>
                <a:cubicBezTo>
                  <a:pt x="2019902" y="4846706"/>
                  <a:pt x="2026592" y="4846706"/>
                  <a:pt x="2026592" y="4846706"/>
                </a:cubicBezTo>
                <a:cubicBezTo>
                  <a:pt x="2026592" y="4846706"/>
                  <a:pt x="2016558" y="4850053"/>
                  <a:pt x="1996493" y="4856741"/>
                </a:cubicBezTo>
                <a:cubicBezTo>
                  <a:pt x="1976429" y="4863431"/>
                  <a:pt x="1959708" y="4866774"/>
                  <a:pt x="1946331" y="4866774"/>
                </a:cubicBezTo>
                <a:lnTo>
                  <a:pt x="1725615" y="5107556"/>
                </a:lnTo>
                <a:cubicBezTo>
                  <a:pt x="1712237" y="5120935"/>
                  <a:pt x="1698861" y="5134311"/>
                  <a:pt x="1685484" y="5147689"/>
                </a:cubicBezTo>
                <a:cubicBezTo>
                  <a:pt x="1672104" y="5161062"/>
                  <a:pt x="1665417" y="5167752"/>
                  <a:pt x="1665417" y="5167752"/>
                </a:cubicBezTo>
                <a:lnTo>
                  <a:pt x="1645353" y="5187817"/>
                </a:lnTo>
                <a:cubicBezTo>
                  <a:pt x="1645353" y="5201195"/>
                  <a:pt x="1631976" y="5217913"/>
                  <a:pt x="1605221" y="5237981"/>
                </a:cubicBezTo>
                <a:cubicBezTo>
                  <a:pt x="1578468" y="5258044"/>
                  <a:pt x="1565090" y="5268079"/>
                  <a:pt x="1565090" y="5268079"/>
                </a:cubicBezTo>
                <a:lnTo>
                  <a:pt x="1585158" y="5227948"/>
                </a:lnTo>
                <a:cubicBezTo>
                  <a:pt x="1598534" y="5214570"/>
                  <a:pt x="1605221" y="5204540"/>
                  <a:pt x="1605221" y="5197850"/>
                </a:cubicBezTo>
                <a:cubicBezTo>
                  <a:pt x="1605221" y="5191160"/>
                  <a:pt x="1605221" y="5187817"/>
                  <a:pt x="1605221" y="5187817"/>
                </a:cubicBezTo>
                <a:lnTo>
                  <a:pt x="1625285" y="5167752"/>
                </a:lnTo>
                <a:cubicBezTo>
                  <a:pt x="1638662" y="5154374"/>
                  <a:pt x="1652040" y="5140999"/>
                  <a:pt x="1665417" y="5127621"/>
                </a:cubicBezTo>
                <a:cubicBezTo>
                  <a:pt x="1692171" y="5100867"/>
                  <a:pt x="1705548" y="5087490"/>
                  <a:pt x="1705548" y="5087490"/>
                </a:cubicBezTo>
                <a:lnTo>
                  <a:pt x="1705548" y="5067425"/>
                </a:lnTo>
                <a:cubicBezTo>
                  <a:pt x="1705548" y="5067425"/>
                  <a:pt x="1702204" y="5067425"/>
                  <a:pt x="1695515" y="5067425"/>
                </a:cubicBezTo>
                <a:cubicBezTo>
                  <a:pt x="1688828" y="5067425"/>
                  <a:pt x="1672104" y="5080803"/>
                  <a:pt x="1645353" y="5107556"/>
                </a:cubicBezTo>
                <a:cubicBezTo>
                  <a:pt x="1618598" y="5134311"/>
                  <a:pt x="1605221" y="5147689"/>
                  <a:pt x="1605221" y="5147689"/>
                </a:cubicBezTo>
                <a:lnTo>
                  <a:pt x="1585158" y="5167752"/>
                </a:lnTo>
                <a:cubicBezTo>
                  <a:pt x="1598534" y="5181129"/>
                  <a:pt x="1601878" y="5187817"/>
                  <a:pt x="1595189" y="5187817"/>
                </a:cubicBezTo>
                <a:cubicBezTo>
                  <a:pt x="1588501" y="5187817"/>
                  <a:pt x="1578468" y="5187817"/>
                  <a:pt x="1565090" y="5187817"/>
                </a:cubicBezTo>
                <a:cubicBezTo>
                  <a:pt x="1538337" y="5174442"/>
                  <a:pt x="1538337" y="5154374"/>
                  <a:pt x="1565090" y="5127621"/>
                </a:cubicBezTo>
                <a:lnTo>
                  <a:pt x="1605221" y="5067425"/>
                </a:lnTo>
                <a:cubicBezTo>
                  <a:pt x="1618598" y="5054050"/>
                  <a:pt x="1631976" y="5054050"/>
                  <a:pt x="1645353" y="5067425"/>
                </a:cubicBezTo>
                <a:cubicBezTo>
                  <a:pt x="1658729" y="5080803"/>
                  <a:pt x="1665417" y="5080803"/>
                  <a:pt x="1665417" y="5067425"/>
                </a:cubicBezTo>
                <a:cubicBezTo>
                  <a:pt x="1665417" y="5054050"/>
                  <a:pt x="1668764" y="5044015"/>
                  <a:pt x="1675449" y="5037327"/>
                </a:cubicBezTo>
                <a:cubicBezTo>
                  <a:pt x="1682137" y="5030637"/>
                  <a:pt x="1678793" y="5020604"/>
                  <a:pt x="1665417" y="5007231"/>
                </a:cubicBezTo>
                <a:lnTo>
                  <a:pt x="1685484" y="5007231"/>
                </a:lnTo>
                <a:cubicBezTo>
                  <a:pt x="1685484" y="5007231"/>
                  <a:pt x="1685484" y="4997196"/>
                  <a:pt x="1685484" y="4977133"/>
                </a:cubicBezTo>
                <a:cubicBezTo>
                  <a:pt x="1685484" y="4957067"/>
                  <a:pt x="1692171" y="4947035"/>
                  <a:pt x="1705548" y="4947035"/>
                </a:cubicBezTo>
                <a:cubicBezTo>
                  <a:pt x="1705548" y="4947035"/>
                  <a:pt x="1708892" y="4943688"/>
                  <a:pt x="1715582" y="4937002"/>
                </a:cubicBezTo>
                <a:cubicBezTo>
                  <a:pt x="1722268" y="4930312"/>
                  <a:pt x="1725615" y="4926969"/>
                  <a:pt x="1725615" y="4926969"/>
                </a:cubicBezTo>
                <a:lnTo>
                  <a:pt x="1625285" y="4967100"/>
                </a:lnTo>
                <a:cubicBezTo>
                  <a:pt x="1611909" y="4980478"/>
                  <a:pt x="1601878" y="4993854"/>
                  <a:pt x="1595189" y="5007231"/>
                </a:cubicBezTo>
                <a:cubicBezTo>
                  <a:pt x="1588501" y="5020604"/>
                  <a:pt x="1585158" y="5030637"/>
                  <a:pt x="1585158" y="5037327"/>
                </a:cubicBezTo>
                <a:cubicBezTo>
                  <a:pt x="1585158" y="5044015"/>
                  <a:pt x="1581810" y="5050705"/>
                  <a:pt x="1575123" y="5057392"/>
                </a:cubicBezTo>
                <a:cubicBezTo>
                  <a:pt x="1568437" y="5064082"/>
                  <a:pt x="1561746" y="5070770"/>
                  <a:pt x="1555057" y="5077458"/>
                </a:cubicBezTo>
                <a:cubicBezTo>
                  <a:pt x="1548370" y="5084147"/>
                  <a:pt x="1545026" y="5094180"/>
                  <a:pt x="1545026" y="5107556"/>
                </a:cubicBezTo>
                <a:cubicBezTo>
                  <a:pt x="1545026" y="5134311"/>
                  <a:pt x="1531650" y="5140999"/>
                  <a:pt x="1504895" y="5127621"/>
                </a:cubicBezTo>
                <a:lnTo>
                  <a:pt x="1504895" y="5147689"/>
                </a:lnTo>
                <a:cubicBezTo>
                  <a:pt x="1504895" y="5161062"/>
                  <a:pt x="1504895" y="5171097"/>
                  <a:pt x="1504895" y="5177787"/>
                </a:cubicBezTo>
                <a:cubicBezTo>
                  <a:pt x="1504895" y="5184472"/>
                  <a:pt x="1498206" y="5187817"/>
                  <a:pt x="1484831" y="5187817"/>
                </a:cubicBezTo>
                <a:cubicBezTo>
                  <a:pt x="1471454" y="5201195"/>
                  <a:pt x="1461421" y="5211228"/>
                  <a:pt x="1454734" y="5217913"/>
                </a:cubicBezTo>
                <a:cubicBezTo>
                  <a:pt x="1448043" y="5224603"/>
                  <a:pt x="1444700" y="5227948"/>
                  <a:pt x="1444700" y="5227948"/>
                </a:cubicBezTo>
                <a:cubicBezTo>
                  <a:pt x="1444700" y="5268079"/>
                  <a:pt x="1424632" y="5281455"/>
                  <a:pt x="1384504" y="5268079"/>
                </a:cubicBezTo>
                <a:cubicBezTo>
                  <a:pt x="1384504" y="5268079"/>
                  <a:pt x="1381159" y="5271422"/>
                  <a:pt x="1374472" y="5278112"/>
                </a:cubicBezTo>
                <a:cubicBezTo>
                  <a:pt x="1367784" y="5284798"/>
                  <a:pt x="1364437" y="5288142"/>
                  <a:pt x="1364437" y="5288142"/>
                </a:cubicBezTo>
                <a:lnTo>
                  <a:pt x="1324307" y="5268079"/>
                </a:lnTo>
                <a:lnTo>
                  <a:pt x="1364437" y="5248014"/>
                </a:lnTo>
                <a:lnTo>
                  <a:pt x="1384504" y="5207884"/>
                </a:lnTo>
                <a:cubicBezTo>
                  <a:pt x="1384504" y="5194505"/>
                  <a:pt x="1387848" y="5187817"/>
                  <a:pt x="1394536" y="5187817"/>
                </a:cubicBezTo>
                <a:cubicBezTo>
                  <a:pt x="1401226" y="5187817"/>
                  <a:pt x="1404568" y="5187817"/>
                  <a:pt x="1404568" y="5187817"/>
                </a:cubicBezTo>
                <a:cubicBezTo>
                  <a:pt x="1404568" y="5187817"/>
                  <a:pt x="1411256" y="5187817"/>
                  <a:pt x="1424632" y="5187817"/>
                </a:cubicBezTo>
                <a:cubicBezTo>
                  <a:pt x="1424632" y="5174442"/>
                  <a:pt x="1417946" y="5167752"/>
                  <a:pt x="1404568" y="5167752"/>
                </a:cubicBezTo>
                <a:cubicBezTo>
                  <a:pt x="1391192" y="5167752"/>
                  <a:pt x="1381159" y="5171097"/>
                  <a:pt x="1374472" y="5177787"/>
                </a:cubicBezTo>
                <a:cubicBezTo>
                  <a:pt x="1367784" y="5184472"/>
                  <a:pt x="1364437" y="5194505"/>
                  <a:pt x="1364437" y="5207884"/>
                </a:cubicBezTo>
                <a:cubicBezTo>
                  <a:pt x="1351061" y="5194505"/>
                  <a:pt x="1297553" y="5237981"/>
                  <a:pt x="1203915" y="5338307"/>
                </a:cubicBezTo>
                <a:cubicBezTo>
                  <a:pt x="1110276" y="5438633"/>
                  <a:pt x="1063459" y="5495485"/>
                  <a:pt x="1063459" y="5508862"/>
                </a:cubicBezTo>
                <a:cubicBezTo>
                  <a:pt x="1050082" y="5508862"/>
                  <a:pt x="1036704" y="5515551"/>
                  <a:pt x="1023328" y="5528926"/>
                </a:cubicBezTo>
                <a:cubicBezTo>
                  <a:pt x="1009951" y="5542304"/>
                  <a:pt x="983197" y="5562367"/>
                  <a:pt x="943067" y="5589125"/>
                </a:cubicBezTo>
                <a:cubicBezTo>
                  <a:pt x="876183" y="5656006"/>
                  <a:pt x="839398" y="5686104"/>
                  <a:pt x="832708" y="5679418"/>
                </a:cubicBezTo>
                <a:cubicBezTo>
                  <a:pt x="826018" y="5672728"/>
                  <a:pt x="826018" y="5662693"/>
                  <a:pt x="832708" y="5649320"/>
                </a:cubicBezTo>
                <a:cubicBezTo>
                  <a:pt x="839398" y="5635942"/>
                  <a:pt x="849429" y="5629252"/>
                  <a:pt x="862806" y="5629252"/>
                </a:cubicBezTo>
                <a:cubicBezTo>
                  <a:pt x="876183" y="5629252"/>
                  <a:pt x="882870" y="5622566"/>
                  <a:pt x="882870" y="5609188"/>
                </a:cubicBezTo>
                <a:lnTo>
                  <a:pt x="862806" y="5589125"/>
                </a:lnTo>
                <a:lnTo>
                  <a:pt x="842742" y="5589125"/>
                </a:lnTo>
                <a:cubicBezTo>
                  <a:pt x="842742" y="5589125"/>
                  <a:pt x="832708" y="5595811"/>
                  <a:pt x="812644" y="5609188"/>
                </a:cubicBezTo>
                <a:cubicBezTo>
                  <a:pt x="792576" y="5622566"/>
                  <a:pt x="779200" y="5639287"/>
                  <a:pt x="772512" y="5659350"/>
                </a:cubicBezTo>
                <a:cubicBezTo>
                  <a:pt x="765823" y="5679418"/>
                  <a:pt x="769170" y="5682761"/>
                  <a:pt x="782547" y="5669383"/>
                </a:cubicBezTo>
                <a:cubicBezTo>
                  <a:pt x="795918" y="5669383"/>
                  <a:pt x="802611" y="5669383"/>
                  <a:pt x="802611" y="5669383"/>
                </a:cubicBezTo>
                <a:cubicBezTo>
                  <a:pt x="802611" y="5669383"/>
                  <a:pt x="809298" y="5676073"/>
                  <a:pt x="822675" y="5689451"/>
                </a:cubicBezTo>
                <a:cubicBezTo>
                  <a:pt x="822675" y="5702825"/>
                  <a:pt x="809298" y="5722891"/>
                  <a:pt x="782547" y="5749646"/>
                </a:cubicBezTo>
                <a:cubicBezTo>
                  <a:pt x="755792" y="5776400"/>
                  <a:pt x="742412" y="5783087"/>
                  <a:pt x="742412" y="5769711"/>
                </a:cubicBezTo>
                <a:cubicBezTo>
                  <a:pt x="742412" y="5756333"/>
                  <a:pt x="742412" y="5749646"/>
                  <a:pt x="742412" y="5749646"/>
                </a:cubicBezTo>
                <a:cubicBezTo>
                  <a:pt x="755792" y="5736268"/>
                  <a:pt x="749101" y="5722891"/>
                  <a:pt x="722348" y="5709515"/>
                </a:cubicBezTo>
                <a:lnTo>
                  <a:pt x="702284" y="5709515"/>
                </a:lnTo>
                <a:lnTo>
                  <a:pt x="722348" y="5669383"/>
                </a:lnTo>
                <a:lnTo>
                  <a:pt x="742412" y="5649320"/>
                </a:lnTo>
                <a:cubicBezTo>
                  <a:pt x="715661" y="5649320"/>
                  <a:pt x="702284" y="5662693"/>
                  <a:pt x="702284" y="5689451"/>
                </a:cubicBezTo>
                <a:lnTo>
                  <a:pt x="682218" y="5769711"/>
                </a:lnTo>
                <a:lnTo>
                  <a:pt x="642089" y="5769711"/>
                </a:lnTo>
                <a:cubicBezTo>
                  <a:pt x="642089" y="5783087"/>
                  <a:pt x="635398" y="5789776"/>
                  <a:pt x="622022" y="5789776"/>
                </a:cubicBezTo>
                <a:cubicBezTo>
                  <a:pt x="608645" y="5776400"/>
                  <a:pt x="598614" y="5769711"/>
                  <a:pt x="591925" y="5769711"/>
                </a:cubicBezTo>
                <a:cubicBezTo>
                  <a:pt x="585237" y="5769711"/>
                  <a:pt x="588581" y="5776400"/>
                  <a:pt x="601958" y="5789776"/>
                </a:cubicBezTo>
                <a:cubicBezTo>
                  <a:pt x="601958" y="5803152"/>
                  <a:pt x="608645" y="5813184"/>
                  <a:pt x="622022" y="5819874"/>
                </a:cubicBezTo>
                <a:cubicBezTo>
                  <a:pt x="635398" y="5826561"/>
                  <a:pt x="635398" y="5836596"/>
                  <a:pt x="622022" y="5849972"/>
                </a:cubicBezTo>
                <a:lnTo>
                  <a:pt x="642089" y="5870037"/>
                </a:lnTo>
                <a:cubicBezTo>
                  <a:pt x="695595" y="5803152"/>
                  <a:pt x="722348" y="5776400"/>
                  <a:pt x="722348" y="5789776"/>
                </a:cubicBezTo>
                <a:cubicBezTo>
                  <a:pt x="722348" y="5803152"/>
                  <a:pt x="702284" y="5829906"/>
                  <a:pt x="662153" y="5870037"/>
                </a:cubicBezTo>
                <a:cubicBezTo>
                  <a:pt x="642089" y="5890103"/>
                  <a:pt x="621186" y="5911003"/>
                  <a:pt x="599449" y="5932742"/>
                </a:cubicBezTo>
                <a:lnTo>
                  <a:pt x="541759" y="5990429"/>
                </a:lnTo>
                <a:lnTo>
                  <a:pt x="541759" y="5975380"/>
                </a:lnTo>
                <a:cubicBezTo>
                  <a:pt x="541759" y="5972037"/>
                  <a:pt x="541759" y="5970362"/>
                  <a:pt x="541759" y="5970362"/>
                </a:cubicBezTo>
                <a:cubicBezTo>
                  <a:pt x="541759" y="5970362"/>
                  <a:pt x="535073" y="5970362"/>
                  <a:pt x="521695" y="5970362"/>
                </a:cubicBezTo>
                <a:lnTo>
                  <a:pt x="541759" y="5990429"/>
                </a:lnTo>
                <a:lnTo>
                  <a:pt x="531729" y="6000460"/>
                </a:lnTo>
                <a:cubicBezTo>
                  <a:pt x="484907" y="6047281"/>
                  <a:pt x="454811" y="6070689"/>
                  <a:pt x="441436" y="6070689"/>
                </a:cubicBezTo>
                <a:cubicBezTo>
                  <a:pt x="441436" y="6084067"/>
                  <a:pt x="411336" y="6117511"/>
                  <a:pt x="351140" y="6171015"/>
                </a:cubicBezTo>
                <a:cubicBezTo>
                  <a:pt x="290945" y="6224523"/>
                  <a:pt x="260848" y="6251278"/>
                  <a:pt x="260848" y="6251278"/>
                </a:cubicBezTo>
                <a:cubicBezTo>
                  <a:pt x="260848" y="6251278"/>
                  <a:pt x="254158" y="6257968"/>
                  <a:pt x="240784" y="6271342"/>
                </a:cubicBezTo>
                <a:lnTo>
                  <a:pt x="220717" y="6271342"/>
                </a:lnTo>
                <a:cubicBezTo>
                  <a:pt x="234094" y="6257968"/>
                  <a:pt x="234094" y="6251278"/>
                  <a:pt x="220717" y="6251278"/>
                </a:cubicBezTo>
                <a:lnTo>
                  <a:pt x="200653" y="6271342"/>
                </a:lnTo>
                <a:cubicBezTo>
                  <a:pt x="200653" y="6284718"/>
                  <a:pt x="200653" y="6294752"/>
                  <a:pt x="200653" y="6301440"/>
                </a:cubicBezTo>
                <a:cubicBezTo>
                  <a:pt x="200653" y="6308130"/>
                  <a:pt x="193962" y="6311473"/>
                  <a:pt x="180586" y="6311473"/>
                </a:cubicBezTo>
                <a:lnTo>
                  <a:pt x="160520" y="6331539"/>
                </a:lnTo>
                <a:lnTo>
                  <a:pt x="120390" y="6351604"/>
                </a:lnTo>
                <a:lnTo>
                  <a:pt x="120390" y="6311473"/>
                </a:lnTo>
                <a:cubicBezTo>
                  <a:pt x="147144" y="6284718"/>
                  <a:pt x="167209" y="6267999"/>
                  <a:pt x="180586" y="6261311"/>
                </a:cubicBezTo>
                <a:cubicBezTo>
                  <a:pt x="193962" y="6254621"/>
                  <a:pt x="200653" y="6244588"/>
                  <a:pt x="200653" y="6231213"/>
                </a:cubicBezTo>
                <a:lnTo>
                  <a:pt x="184811" y="6226988"/>
                </a:lnTo>
                <a:lnTo>
                  <a:pt x="220717" y="6191083"/>
                </a:lnTo>
                <a:lnTo>
                  <a:pt x="240784" y="6191083"/>
                </a:lnTo>
                <a:cubicBezTo>
                  <a:pt x="240784" y="6177706"/>
                  <a:pt x="240784" y="6171015"/>
                  <a:pt x="240784" y="6171015"/>
                </a:cubicBezTo>
                <a:lnTo>
                  <a:pt x="240784" y="6150952"/>
                </a:lnTo>
                <a:lnTo>
                  <a:pt x="260848" y="6110821"/>
                </a:lnTo>
                <a:lnTo>
                  <a:pt x="280912" y="6090757"/>
                </a:lnTo>
                <a:cubicBezTo>
                  <a:pt x="294289" y="6077379"/>
                  <a:pt x="304323" y="6067345"/>
                  <a:pt x="311009" y="6060659"/>
                </a:cubicBezTo>
                <a:cubicBezTo>
                  <a:pt x="317700" y="6053969"/>
                  <a:pt x="321042" y="6050626"/>
                  <a:pt x="321042" y="6050626"/>
                </a:cubicBezTo>
                <a:cubicBezTo>
                  <a:pt x="334420" y="6050626"/>
                  <a:pt x="341109" y="6043936"/>
                  <a:pt x="341109" y="6030558"/>
                </a:cubicBezTo>
                <a:cubicBezTo>
                  <a:pt x="341109" y="6030558"/>
                  <a:pt x="344453" y="6027215"/>
                  <a:pt x="351140" y="6020528"/>
                </a:cubicBezTo>
                <a:cubicBezTo>
                  <a:pt x="357831" y="6013837"/>
                  <a:pt x="361173" y="6010493"/>
                  <a:pt x="361173" y="6010493"/>
                </a:cubicBezTo>
                <a:cubicBezTo>
                  <a:pt x="374551" y="6010493"/>
                  <a:pt x="381237" y="5997117"/>
                  <a:pt x="381237" y="5970362"/>
                </a:cubicBezTo>
                <a:lnTo>
                  <a:pt x="401305" y="5950298"/>
                </a:lnTo>
                <a:lnTo>
                  <a:pt x="401305" y="5970362"/>
                </a:lnTo>
                <a:cubicBezTo>
                  <a:pt x="401305" y="5983739"/>
                  <a:pt x="404648" y="5993774"/>
                  <a:pt x="411336" y="6000460"/>
                </a:cubicBezTo>
                <a:cubicBezTo>
                  <a:pt x="418026" y="6007150"/>
                  <a:pt x="421369" y="6010493"/>
                  <a:pt x="421369" y="6010493"/>
                </a:cubicBezTo>
                <a:lnTo>
                  <a:pt x="381237" y="6050626"/>
                </a:lnTo>
                <a:cubicBezTo>
                  <a:pt x="381237" y="6050626"/>
                  <a:pt x="377895" y="6060659"/>
                  <a:pt x="371208" y="6080722"/>
                </a:cubicBezTo>
                <a:cubicBezTo>
                  <a:pt x="364517" y="6100786"/>
                  <a:pt x="361173" y="6110821"/>
                  <a:pt x="361173" y="6110821"/>
                </a:cubicBezTo>
                <a:cubicBezTo>
                  <a:pt x="361173" y="6110821"/>
                  <a:pt x="367861" y="6107476"/>
                  <a:pt x="381237" y="6100786"/>
                </a:cubicBezTo>
                <a:cubicBezTo>
                  <a:pt x="394615" y="6094100"/>
                  <a:pt x="401305" y="6084067"/>
                  <a:pt x="401305" y="6070689"/>
                </a:cubicBezTo>
                <a:cubicBezTo>
                  <a:pt x="441436" y="6043936"/>
                  <a:pt x="461501" y="6037247"/>
                  <a:pt x="461501" y="6050626"/>
                </a:cubicBezTo>
                <a:cubicBezTo>
                  <a:pt x="474878" y="6050626"/>
                  <a:pt x="478220" y="6040591"/>
                  <a:pt x="471534" y="6020528"/>
                </a:cubicBezTo>
                <a:cubicBezTo>
                  <a:pt x="464844" y="6000460"/>
                  <a:pt x="458156" y="5990429"/>
                  <a:pt x="451467" y="5990429"/>
                </a:cubicBezTo>
                <a:cubicBezTo>
                  <a:pt x="444780" y="5990429"/>
                  <a:pt x="448123" y="5983739"/>
                  <a:pt x="461501" y="5970362"/>
                </a:cubicBezTo>
                <a:lnTo>
                  <a:pt x="481565" y="5970362"/>
                </a:lnTo>
                <a:lnTo>
                  <a:pt x="481565" y="5950298"/>
                </a:lnTo>
                <a:cubicBezTo>
                  <a:pt x="468187" y="5950298"/>
                  <a:pt x="454811" y="5950298"/>
                  <a:pt x="441436" y="5950298"/>
                </a:cubicBezTo>
                <a:cubicBezTo>
                  <a:pt x="441436" y="5963676"/>
                  <a:pt x="438090" y="5970362"/>
                  <a:pt x="431403" y="5970362"/>
                </a:cubicBezTo>
                <a:cubicBezTo>
                  <a:pt x="424712" y="5970362"/>
                  <a:pt x="421369" y="5963676"/>
                  <a:pt x="421369" y="5950298"/>
                </a:cubicBezTo>
                <a:cubicBezTo>
                  <a:pt x="434747" y="5936922"/>
                  <a:pt x="441436" y="5930232"/>
                  <a:pt x="441436" y="5930232"/>
                </a:cubicBezTo>
                <a:cubicBezTo>
                  <a:pt x="441436" y="5916857"/>
                  <a:pt x="444780" y="5906824"/>
                  <a:pt x="451467" y="5900134"/>
                </a:cubicBezTo>
                <a:cubicBezTo>
                  <a:pt x="458156" y="5893446"/>
                  <a:pt x="461501" y="5883413"/>
                  <a:pt x="461501" y="5870037"/>
                </a:cubicBezTo>
                <a:cubicBezTo>
                  <a:pt x="488255" y="5856659"/>
                  <a:pt x="501631" y="5843282"/>
                  <a:pt x="501631" y="5829906"/>
                </a:cubicBezTo>
                <a:cubicBezTo>
                  <a:pt x="501631" y="5816531"/>
                  <a:pt x="508319" y="5809841"/>
                  <a:pt x="521695" y="5809841"/>
                </a:cubicBezTo>
                <a:cubicBezTo>
                  <a:pt x="535073" y="5809841"/>
                  <a:pt x="548448" y="5796465"/>
                  <a:pt x="561826" y="5769711"/>
                </a:cubicBezTo>
                <a:cubicBezTo>
                  <a:pt x="561826" y="5756333"/>
                  <a:pt x="565170" y="5746303"/>
                  <a:pt x="571859" y="5739613"/>
                </a:cubicBezTo>
                <a:cubicBezTo>
                  <a:pt x="578548" y="5732923"/>
                  <a:pt x="581890" y="5729578"/>
                  <a:pt x="581890" y="5729578"/>
                </a:cubicBezTo>
                <a:lnTo>
                  <a:pt x="622022" y="5689451"/>
                </a:lnTo>
                <a:cubicBezTo>
                  <a:pt x="622022" y="5676073"/>
                  <a:pt x="628712" y="5669383"/>
                  <a:pt x="642089" y="5669383"/>
                </a:cubicBezTo>
                <a:cubicBezTo>
                  <a:pt x="655466" y="5669383"/>
                  <a:pt x="662153" y="5662693"/>
                  <a:pt x="662153" y="5649320"/>
                </a:cubicBezTo>
                <a:lnTo>
                  <a:pt x="662153" y="5629252"/>
                </a:lnTo>
                <a:cubicBezTo>
                  <a:pt x="675529" y="5629252"/>
                  <a:pt x="688906" y="5622566"/>
                  <a:pt x="702284" y="5609188"/>
                </a:cubicBezTo>
                <a:cubicBezTo>
                  <a:pt x="715661" y="5582435"/>
                  <a:pt x="722348" y="5569057"/>
                  <a:pt x="722348" y="5569057"/>
                </a:cubicBezTo>
                <a:cubicBezTo>
                  <a:pt x="722348" y="5569057"/>
                  <a:pt x="722348" y="5562367"/>
                  <a:pt x="722348" y="5548994"/>
                </a:cubicBezTo>
                <a:cubicBezTo>
                  <a:pt x="695595" y="5522240"/>
                  <a:pt x="682218" y="5528926"/>
                  <a:pt x="682218" y="5569057"/>
                </a:cubicBezTo>
                <a:cubicBezTo>
                  <a:pt x="682218" y="5569057"/>
                  <a:pt x="675529" y="5575747"/>
                  <a:pt x="662153" y="5589125"/>
                </a:cubicBezTo>
                <a:cubicBezTo>
                  <a:pt x="648776" y="5602498"/>
                  <a:pt x="635398" y="5615879"/>
                  <a:pt x="622022" y="5629252"/>
                </a:cubicBezTo>
                <a:cubicBezTo>
                  <a:pt x="608645" y="5642630"/>
                  <a:pt x="598614" y="5656006"/>
                  <a:pt x="591925" y="5669383"/>
                </a:cubicBezTo>
                <a:cubicBezTo>
                  <a:pt x="585237" y="5682761"/>
                  <a:pt x="581890" y="5689451"/>
                  <a:pt x="581890" y="5689451"/>
                </a:cubicBezTo>
                <a:cubicBezTo>
                  <a:pt x="581890" y="5689451"/>
                  <a:pt x="568514" y="5702825"/>
                  <a:pt x="541759" y="5729578"/>
                </a:cubicBezTo>
                <a:lnTo>
                  <a:pt x="521695" y="5749646"/>
                </a:lnTo>
                <a:cubicBezTo>
                  <a:pt x="521695" y="5736268"/>
                  <a:pt x="515009" y="5729578"/>
                  <a:pt x="501631" y="5729578"/>
                </a:cubicBezTo>
                <a:lnTo>
                  <a:pt x="521695" y="5709515"/>
                </a:lnTo>
                <a:cubicBezTo>
                  <a:pt x="535073" y="5682761"/>
                  <a:pt x="548448" y="5669383"/>
                  <a:pt x="561826" y="5669383"/>
                </a:cubicBezTo>
                <a:lnTo>
                  <a:pt x="601958" y="5609188"/>
                </a:lnTo>
                <a:cubicBezTo>
                  <a:pt x="615332" y="5595811"/>
                  <a:pt x="628712" y="5589125"/>
                  <a:pt x="642089" y="5589125"/>
                </a:cubicBezTo>
                <a:cubicBezTo>
                  <a:pt x="655466" y="5589125"/>
                  <a:pt x="665497" y="5575747"/>
                  <a:pt x="672187" y="5548994"/>
                </a:cubicBezTo>
                <a:cubicBezTo>
                  <a:pt x="678873" y="5522240"/>
                  <a:pt x="692251" y="5502172"/>
                  <a:pt x="712317" y="5488796"/>
                </a:cubicBezTo>
                <a:cubicBezTo>
                  <a:pt x="732381" y="5475420"/>
                  <a:pt x="745759" y="5458698"/>
                  <a:pt x="752445" y="5438633"/>
                </a:cubicBezTo>
                <a:cubicBezTo>
                  <a:pt x="759136" y="5418569"/>
                  <a:pt x="769170" y="5408535"/>
                  <a:pt x="782547" y="5408535"/>
                </a:cubicBezTo>
                <a:lnTo>
                  <a:pt x="782547" y="5448666"/>
                </a:lnTo>
                <a:lnTo>
                  <a:pt x="762479" y="5468730"/>
                </a:lnTo>
                <a:cubicBezTo>
                  <a:pt x="762479" y="5482107"/>
                  <a:pt x="759136" y="5495485"/>
                  <a:pt x="752445" y="5508862"/>
                </a:cubicBezTo>
                <a:cubicBezTo>
                  <a:pt x="745759" y="5522240"/>
                  <a:pt x="749101" y="5528926"/>
                  <a:pt x="762479" y="5528926"/>
                </a:cubicBezTo>
                <a:lnTo>
                  <a:pt x="782547" y="5528926"/>
                </a:lnTo>
                <a:cubicBezTo>
                  <a:pt x="782547" y="5515551"/>
                  <a:pt x="785890" y="5505518"/>
                  <a:pt x="792576" y="5498828"/>
                </a:cubicBezTo>
                <a:cubicBezTo>
                  <a:pt x="799265" y="5492142"/>
                  <a:pt x="812644" y="5475420"/>
                  <a:pt x="832708" y="5448666"/>
                </a:cubicBezTo>
                <a:cubicBezTo>
                  <a:pt x="852773" y="5421912"/>
                  <a:pt x="869495" y="5405192"/>
                  <a:pt x="882870" y="5398503"/>
                </a:cubicBezTo>
                <a:cubicBezTo>
                  <a:pt x="896246" y="5391813"/>
                  <a:pt x="902937" y="5385126"/>
                  <a:pt x="902937" y="5378438"/>
                </a:cubicBezTo>
                <a:cubicBezTo>
                  <a:pt x="902937" y="5371748"/>
                  <a:pt x="896246" y="5368405"/>
                  <a:pt x="882870" y="5368405"/>
                </a:cubicBezTo>
                <a:lnTo>
                  <a:pt x="882870" y="5308210"/>
                </a:lnTo>
                <a:lnTo>
                  <a:pt x="902937" y="5248014"/>
                </a:lnTo>
                <a:cubicBezTo>
                  <a:pt x="889559" y="5221260"/>
                  <a:pt x="896246" y="5207884"/>
                  <a:pt x="923001" y="5207884"/>
                </a:cubicBezTo>
                <a:cubicBezTo>
                  <a:pt x="936378" y="5194505"/>
                  <a:pt x="943067" y="5187817"/>
                  <a:pt x="943067" y="5187817"/>
                </a:cubicBezTo>
                <a:cubicBezTo>
                  <a:pt x="943067" y="5187817"/>
                  <a:pt x="943067" y="5181129"/>
                  <a:pt x="943067" y="5167752"/>
                </a:cubicBezTo>
                <a:cubicBezTo>
                  <a:pt x="956445" y="5154374"/>
                  <a:pt x="963133" y="5140999"/>
                  <a:pt x="963133" y="5127621"/>
                </a:cubicBezTo>
                <a:lnTo>
                  <a:pt x="923001" y="5147689"/>
                </a:lnTo>
                <a:cubicBezTo>
                  <a:pt x="909623" y="5174442"/>
                  <a:pt x="896246" y="5194505"/>
                  <a:pt x="882870" y="5207884"/>
                </a:cubicBezTo>
                <a:lnTo>
                  <a:pt x="862806" y="5227948"/>
                </a:lnTo>
                <a:lnTo>
                  <a:pt x="902937" y="5167752"/>
                </a:lnTo>
                <a:lnTo>
                  <a:pt x="923001" y="5107556"/>
                </a:lnTo>
                <a:lnTo>
                  <a:pt x="902937" y="5107556"/>
                </a:lnTo>
                <a:cubicBezTo>
                  <a:pt x="876183" y="5107556"/>
                  <a:pt x="859462" y="5120935"/>
                  <a:pt x="852773" y="5147689"/>
                </a:cubicBezTo>
                <a:cubicBezTo>
                  <a:pt x="846086" y="5174442"/>
                  <a:pt x="836051" y="5187817"/>
                  <a:pt x="822675" y="5187817"/>
                </a:cubicBezTo>
                <a:lnTo>
                  <a:pt x="842742" y="5127621"/>
                </a:lnTo>
                <a:cubicBezTo>
                  <a:pt x="896246" y="5074115"/>
                  <a:pt x="916314" y="5047362"/>
                  <a:pt x="902937" y="5047362"/>
                </a:cubicBezTo>
                <a:cubicBezTo>
                  <a:pt x="889559" y="5047362"/>
                  <a:pt x="862806" y="5070770"/>
                  <a:pt x="822675" y="5117588"/>
                </a:cubicBezTo>
                <a:cubicBezTo>
                  <a:pt x="782547" y="5164409"/>
                  <a:pt x="762479" y="5191160"/>
                  <a:pt x="762479" y="5197850"/>
                </a:cubicBezTo>
                <a:cubicBezTo>
                  <a:pt x="762479" y="5204540"/>
                  <a:pt x="742412" y="5227948"/>
                  <a:pt x="702284" y="5268079"/>
                </a:cubicBezTo>
                <a:cubicBezTo>
                  <a:pt x="662153" y="5308210"/>
                  <a:pt x="635398" y="5341650"/>
                  <a:pt x="622022" y="5368405"/>
                </a:cubicBezTo>
                <a:cubicBezTo>
                  <a:pt x="622022" y="5368405"/>
                  <a:pt x="622022" y="5361715"/>
                  <a:pt x="622022" y="5348340"/>
                </a:cubicBezTo>
                <a:lnTo>
                  <a:pt x="622022" y="5328274"/>
                </a:lnTo>
                <a:cubicBezTo>
                  <a:pt x="608645" y="5328274"/>
                  <a:pt x="601958" y="5334964"/>
                  <a:pt x="601958" y="5348340"/>
                </a:cubicBezTo>
                <a:cubicBezTo>
                  <a:pt x="601958" y="5361715"/>
                  <a:pt x="608645" y="5368405"/>
                  <a:pt x="622022" y="5368405"/>
                </a:cubicBezTo>
                <a:cubicBezTo>
                  <a:pt x="622022" y="5381781"/>
                  <a:pt x="615332" y="5391813"/>
                  <a:pt x="601958" y="5398503"/>
                </a:cubicBezTo>
                <a:cubicBezTo>
                  <a:pt x="588581" y="5405192"/>
                  <a:pt x="581890" y="5408535"/>
                  <a:pt x="581890" y="5408535"/>
                </a:cubicBezTo>
                <a:cubicBezTo>
                  <a:pt x="555139" y="5408535"/>
                  <a:pt x="548448" y="5428600"/>
                  <a:pt x="561826" y="5468730"/>
                </a:cubicBezTo>
                <a:lnTo>
                  <a:pt x="541759" y="5488796"/>
                </a:lnTo>
                <a:cubicBezTo>
                  <a:pt x="528386" y="5475420"/>
                  <a:pt x="528386" y="5441976"/>
                  <a:pt x="541759" y="5388469"/>
                </a:cubicBezTo>
                <a:lnTo>
                  <a:pt x="561826" y="5388469"/>
                </a:lnTo>
                <a:cubicBezTo>
                  <a:pt x="548448" y="5375095"/>
                  <a:pt x="555139" y="5355027"/>
                  <a:pt x="581890" y="5328274"/>
                </a:cubicBezTo>
                <a:cubicBezTo>
                  <a:pt x="608645" y="5301520"/>
                  <a:pt x="622022" y="5288142"/>
                  <a:pt x="622022" y="5288142"/>
                </a:cubicBezTo>
                <a:lnTo>
                  <a:pt x="662153" y="5248014"/>
                </a:lnTo>
                <a:cubicBezTo>
                  <a:pt x="662153" y="5248014"/>
                  <a:pt x="655466" y="5248014"/>
                  <a:pt x="642089" y="5248014"/>
                </a:cubicBezTo>
                <a:cubicBezTo>
                  <a:pt x="628712" y="5261389"/>
                  <a:pt x="622022" y="5261389"/>
                  <a:pt x="622022" y="5248014"/>
                </a:cubicBezTo>
                <a:lnTo>
                  <a:pt x="662153" y="5207884"/>
                </a:lnTo>
                <a:lnTo>
                  <a:pt x="682218" y="5167752"/>
                </a:lnTo>
                <a:cubicBezTo>
                  <a:pt x="668840" y="5167752"/>
                  <a:pt x="662153" y="5167752"/>
                  <a:pt x="662153" y="5167752"/>
                </a:cubicBezTo>
                <a:cubicBezTo>
                  <a:pt x="662153" y="5154374"/>
                  <a:pt x="668840" y="5147689"/>
                  <a:pt x="682218" y="5147689"/>
                </a:cubicBezTo>
                <a:cubicBezTo>
                  <a:pt x="682218" y="5147689"/>
                  <a:pt x="688906" y="5137656"/>
                  <a:pt x="702284" y="5117588"/>
                </a:cubicBezTo>
                <a:cubicBezTo>
                  <a:pt x="715661" y="5097523"/>
                  <a:pt x="715661" y="5087490"/>
                  <a:pt x="702284" y="5087490"/>
                </a:cubicBezTo>
                <a:lnTo>
                  <a:pt x="662153" y="5107556"/>
                </a:lnTo>
                <a:cubicBezTo>
                  <a:pt x="662153" y="5107556"/>
                  <a:pt x="655466" y="5107556"/>
                  <a:pt x="642089" y="5107556"/>
                </a:cubicBezTo>
                <a:lnTo>
                  <a:pt x="642089" y="5127621"/>
                </a:lnTo>
                <a:lnTo>
                  <a:pt x="622022" y="5147689"/>
                </a:lnTo>
                <a:cubicBezTo>
                  <a:pt x="608645" y="5134311"/>
                  <a:pt x="581890" y="5154374"/>
                  <a:pt x="541759" y="5207884"/>
                </a:cubicBezTo>
                <a:lnTo>
                  <a:pt x="521695" y="5227948"/>
                </a:lnTo>
                <a:cubicBezTo>
                  <a:pt x="521695" y="5214570"/>
                  <a:pt x="508319" y="5214570"/>
                  <a:pt x="481565" y="5227948"/>
                </a:cubicBezTo>
                <a:cubicBezTo>
                  <a:pt x="441436" y="5268079"/>
                  <a:pt x="434747" y="5268079"/>
                  <a:pt x="461501" y="5227948"/>
                </a:cubicBezTo>
                <a:cubicBezTo>
                  <a:pt x="474878" y="5201195"/>
                  <a:pt x="501631" y="5167752"/>
                  <a:pt x="541759" y="5127621"/>
                </a:cubicBezTo>
                <a:cubicBezTo>
                  <a:pt x="555139" y="5087490"/>
                  <a:pt x="561826" y="5067425"/>
                  <a:pt x="561826" y="5067425"/>
                </a:cubicBezTo>
                <a:cubicBezTo>
                  <a:pt x="535073" y="5094180"/>
                  <a:pt x="521695" y="5110901"/>
                  <a:pt x="521695" y="5117588"/>
                </a:cubicBezTo>
                <a:cubicBezTo>
                  <a:pt x="521695" y="5124278"/>
                  <a:pt x="504975" y="5147689"/>
                  <a:pt x="471534" y="5187817"/>
                </a:cubicBezTo>
                <a:cubicBezTo>
                  <a:pt x="438090" y="5227948"/>
                  <a:pt x="414681" y="5248014"/>
                  <a:pt x="401305" y="5248014"/>
                </a:cubicBezTo>
                <a:lnTo>
                  <a:pt x="441436" y="5187817"/>
                </a:lnTo>
                <a:cubicBezTo>
                  <a:pt x="454811" y="5187817"/>
                  <a:pt x="464844" y="5181129"/>
                  <a:pt x="471534" y="5167752"/>
                </a:cubicBezTo>
                <a:cubicBezTo>
                  <a:pt x="478220" y="5154374"/>
                  <a:pt x="481565" y="5140999"/>
                  <a:pt x="481565" y="5127621"/>
                </a:cubicBezTo>
                <a:cubicBezTo>
                  <a:pt x="494942" y="5100867"/>
                  <a:pt x="508319" y="5074115"/>
                  <a:pt x="521695" y="5047362"/>
                </a:cubicBezTo>
                <a:cubicBezTo>
                  <a:pt x="535073" y="5047362"/>
                  <a:pt x="541759" y="5040672"/>
                  <a:pt x="541759" y="5027294"/>
                </a:cubicBezTo>
                <a:lnTo>
                  <a:pt x="481565" y="5067425"/>
                </a:lnTo>
                <a:cubicBezTo>
                  <a:pt x="481565" y="5080803"/>
                  <a:pt x="478220" y="5087490"/>
                  <a:pt x="471534" y="5087490"/>
                </a:cubicBezTo>
                <a:cubicBezTo>
                  <a:pt x="464844" y="5087490"/>
                  <a:pt x="461501" y="5087490"/>
                  <a:pt x="461501" y="5087490"/>
                </a:cubicBezTo>
                <a:cubicBezTo>
                  <a:pt x="448123" y="5074115"/>
                  <a:pt x="441436" y="5074115"/>
                  <a:pt x="441436" y="5087490"/>
                </a:cubicBezTo>
                <a:cubicBezTo>
                  <a:pt x="428056" y="5087490"/>
                  <a:pt x="421369" y="5094180"/>
                  <a:pt x="421369" y="5107556"/>
                </a:cubicBezTo>
                <a:cubicBezTo>
                  <a:pt x="421369" y="5120935"/>
                  <a:pt x="421369" y="5127621"/>
                  <a:pt x="421369" y="5127621"/>
                </a:cubicBezTo>
                <a:cubicBezTo>
                  <a:pt x="434747" y="5140999"/>
                  <a:pt x="434747" y="5144346"/>
                  <a:pt x="421369" y="5137656"/>
                </a:cubicBezTo>
                <a:cubicBezTo>
                  <a:pt x="407992" y="5130964"/>
                  <a:pt x="394615" y="5140999"/>
                  <a:pt x="381237" y="5167752"/>
                </a:cubicBezTo>
                <a:lnTo>
                  <a:pt x="341109" y="5187817"/>
                </a:lnTo>
                <a:cubicBezTo>
                  <a:pt x="341109" y="5174442"/>
                  <a:pt x="341109" y="5167752"/>
                  <a:pt x="341109" y="5167752"/>
                </a:cubicBezTo>
                <a:cubicBezTo>
                  <a:pt x="341109" y="5167752"/>
                  <a:pt x="334420" y="5174442"/>
                  <a:pt x="321042" y="5187817"/>
                </a:cubicBezTo>
                <a:cubicBezTo>
                  <a:pt x="321042" y="5187817"/>
                  <a:pt x="314356" y="5181129"/>
                  <a:pt x="300976" y="5167752"/>
                </a:cubicBezTo>
                <a:cubicBezTo>
                  <a:pt x="300976" y="5140999"/>
                  <a:pt x="334420" y="5080803"/>
                  <a:pt x="401305" y="4987164"/>
                </a:cubicBezTo>
                <a:cubicBezTo>
                  <a:pt x="414681" y="4987164"/>
                  <a:pt x="424712" y="4980478"/>
                  <a:pt x="431403" y="4967100"/>
                </a:cubicBezTo>
                <a:cubicBezTo>
                  <a:pt x="438090" y="4953723"/>
                  <a:pt x="441436" y="4940345"/>
                  <a:pt x="441436" y="4926969"/>
                </a:cubicBezTo>
                <a:cubicBezTo>
                  <a:pt x="441436" y="4926969"/>
                  <a:pt x="454811" y="4906904"/>
                  <a:pt x="481565" y="4866774"/>
                </a:cubicBezTo>
                <a:cubicBezTo>
                  <a:pt x="494942" y="4853396"/>
                  <a:pt x="504975" y="4843363"/>
                  <a:pt x="511662" y="4836676"/>
                </a:cubicBezTo>
                <a:cubicBezTo>
                  <a:pt x="518351" y="4829986"/>
                  <a:pt x="515009" y="4819953"/>
                  <a:pt x="501631" y="4806578"/>
                </a:cubicBezTo>
                <a:cubicBezTo>
                  <a:pt x="501631" y="4806578"/>
                  <a:pt x="501631" y="4803235"/>
                  <a:pt x="501631" y="4796545"/>
                </a:cubicBezTo>
                <a:cubicBezTo>
                  <a:pt x="501631" y="4789855"/>
                  <a:pt x="508319" y="4786510"/>
                  <a:pt x="521695" y="4786510"/>
                </a:cubicBezTo>
                <a:lnTo>
                  <a:pt x="601958" y="4706253"/>
                </a:lnTo>
                <a:cubicBezTo>
                  <a:pt x="601958" y="4692875"/>
                  <a:pt x="601958" y="4682841"/>
                  <a:pt x="601958" y="4676155"/>
                </a:cubicBezTo>
                <a:cubicBezTo>
                  <a:pt x="601958" y="4669465"/>
                  <a:pt x="601958" y="4659432"/>
                  <a:pt x="601958" y="4646054"/>
                </a:cubicBezTo>
                <a:cubicBezTo>
                  <a:pt x="588581" y="4632679"/>
                  <a:pt x="588581" y="4619299"/>
                  <a:pt x="601958" y="4605924"/>
                </a:cubicBezTo>
                <a:cubicBezTo>
                  <a:pt x="601958" y="4605924"/>
                  <a:pt x="605301" y="4599234"/>
                  <a:pt x="611989" y="4585858"/>
                </a:cubicBezTo>
                <a:cubicBezTo>
                  <a:pt x="618678" y="4572481"/>
                  <a:pt x="622022" y="4559103"/>
                  <a:pt x="622022" y="4545728"/>
                </a:cubicBezTo>
                <a:cubicBezTo>
                  <a:pt x="635398" y="4505599"/>
                  <a:pt x="655466" y="4475499"/>
                  <a:pt x="682218" y="4455434"/>
                </a:cubicBezTo>
                <a:cubicBezTo>
                  <a:pt x="708972" y="4435369"/>
                  <a:pt x="719004" y="4418648"/>
                  <a:pt x="712317" y="4405271"/>
                </a:cubicBezTo>
                <a:cubicBezTo>
                  <a:pt x="705628" y="4391895"/>
                  <a:pt x="705628" y="4371829"/>
                  <a:pt x="712317" y="4345074"/>
                </a:cubicBezTo>
                <a:cubicBezTo>
                  <a:pt x="719004" y="4318321"/>
                  <a:pt x="729039" y="4311633"/>
                  <a:pt x="742412" y="4325011"/>
                </a:cubicBezTo>
                <a:lnTo>
                  <a:pt x="802611" y="4284878"/>
                </a:lnTo>
                <a:cubicBezTo>
                  <a:pt x="789234" y="4284878"/>
                  <a:pt x="789234" y="4271501"/>
                  <a:pt x="802611" y="4244748"/>
                </a:cubicBezTo>
                <a:cubicBezTo>
                  <a:pt x="802611" y="4244748"/>
                  <a:pt x="805954" y="4241405"/>
                  <a:pt x="812644" y="4234718"/>
                </a:cubicBezTo>
                <a:cubicBezTo>
                  <a:pt x="819331" y="4228027"/>
                  <a:pt x="815987" y="4217994"/>
                  <a:pt x="802611" y="4204617"/>
                </a:cubicBezTo>
                <a:cubicBezTo>
                  <a:pt x="802611" y="4204617"/>
                  <a:pt x="809298" y="4191242"/>
                  <a:pt x="822675" y="4164489"/>
                </a:cubicBezTo>
                <a:lnTo>
                  <a:pt x="842742" y="4124357"/>
                </a:lnTo>
                <a:lnTo>
                  <a:pt x="822675" y="4124357"/>
                </a:lnTo>
                <a:lnTo>
                  <a:pt x="822675" y="4084225"/>
                </a:lnTo>
                <a:cubicBezTo>
                  <a:pt x="822675" y="4084225"/>
                  <a:pt x="822675" y="4080882"/>
                  <a:pt x="822675" y="4074192"/>
                </a:cubicBezTo>
                <a:cubicBezTo>
                  <a:pt x="822675" y="4067505"/>
                  <a:pt x="829365" y="4064161"/>
                  <a:pt x="842742" y="4064161"/>
                </a:cubicBezTo>
                <a:cubicBezTo>
                  <a:pt x="856119" y="4064161"/>
                  <a:pt x="862806" y="4057472"/>
                  <a:pt x="862806" y="4044094"/>
                </a:cubicBezTo>
                <a:cubicBezTo>
                  <a:pt x="862806" y="4030717"/>
                  <a:pt x="869495" y="4024030"/>
                  <a:pt x="882870" y="4024030"/>
                </a:cubicBezTo>
                <a:lnTo>
                  <a:pt x="923001" y="3963835"/>
                </a:lnTo>
                <a:cubicBezTo>
                  <a:pt x="923001" y="3963835"/>
                  <a:pt x="923001" y="3960491"/>
                  <a:pt x="923001" y="3953801"/>
                </a:cubicBezTo>
                <a:cubicBezTo>
                  <a:pt x="923001" y="3947112"/>
                  <a:pt x="923001" y="3937081"/>
                  <a:pt x="923001" y="3923704"/>
                </a:cubicBezTo>
                <a:cubicBezTo>
                  <a:pt x="936378" y="3910327"/>
                  <a:pt x="943067" y="3896950"/>
                  <a:pt x="943067" y="3883574"/>
                </a:cubicBezTo>
                <a:lnTo>
                  <a:pt x="842742" y="3983899"/>
                </a:lnTo>
                <a:cubicBezTo>
                  <a:pt x="842742" y="3997276"/>
                  <a:pt x="836051" y="3997276"/>
                  <a:pt x="822675" y="3983899"/>
                </a:cubicBezTo>
                <a:lnTo>
                  <a:pt x="782547" y="4003963"/>
                </a:lnTo>
                <a:cubicBezTo>
                  <a:pt x="769170" y="4017340"/>
                  <a:pt x="755792" y="4024030"/>
                  <a:pt x="742412" y="4024030"/>
                </a:cubicBezTo>
                <a:cubicBezTo>
                  <a:pt x="702284" y="4024030"/>
                  <a:pt x="688906" y="4003963"/>
                  <a:pt x="702284" y="3963835"/>
                </a:cubicBezTo>
                <a:cubicBezTo>
                  <a:pt x="715661" y="3950458"/>
                  <a:pt x="715661" y="3943768"/>
                  <a:pt x="702284" y="3943768"/>
                </a:cubicBezTo>
                <a:lnTo>
                  <a:pt x="682218" y="3963835"/>
                </a:lnTo>
                <a:lnTo>
                  <a:pt x="722348" y="3883574"/>
                </a:lnTo>
                <a:cubicBezTo>
                  <a:pt x="735726" y="3896950"/>
                  <a:pt x="735726" y="3903637"/>
                  <a:pt x="722348" y="3903637"/>
                </a:cubicBezTo>
                <a:lnTo>
                  <a:pt x="742412" y="3923704"/>
                </a:lnTo>
                <a:cubicBezTo>
                  <a:pt x="769170" y="3910327"/>
                  <a:pt x="782547" y="3900293"/>
                  <a:pt x="782547" y="3893606"/>
                </a:cubicBezTo>
                <a:cubicBezTo>
                  <a:pt x="782547" y="3886916"/>
                  <a:pt x="782547" y="3883574"/>
                  <a:pt x="782547" y="3883574"/>
                </a:cubicBezTo>
                <a:cubicBezTo>
                  <a:pt x="822675" y="3896950"/>
                  <a:pt x="876183" y="3863508"/>
                  <a:pt x="943067" y="3783246"/>
                </a:cubicBezTo>
                <a:lnTo>
                  <a:pt x="963133" y="3763182"/>
                </a:lnTo>
                <a:lnTo>
                  <a:pt x="983197" y="3743115"/>
                </a:lnTo>
                <a:cubicBezTo>
                  <a:pt x="983197" y="3729738"/>
                  <a:pt x="989884" y="3723051"/>
                  <a:pt x="1003264" y="3723051"/>
                </a:cubicBezTo>
                <a:lnTo>
                  <a:pt x="1063459" y="3682920"/>
                </a:lnTo>
                <a:cubicBezTo>
                  <a:pt x="1076836" y="3656166"/>
                  <a:pt x="1076836" y="3636099"/>
                  <a:pt x="1063459" y="3622725"/>
                </a:cubicBezTo>
                <a:lnTo>
                  <a:pt x="1143720" y="3462201"/>
                </a:lnTo>
                <a:cubicBezTo>
                  <a:pt x="1157098" y="3435446"/>
                  <a:pt x="1170475" y="3408695"/>
                  <a:pt x="1183850" y="3381941"/>
                </a:cubicBezTo>
                <a:cubicBezTo>
                  <a:pt x="1197229" y="3355187"/>
                  <a:pt x="1217293" y="3315056"/>
                  <a:pt x="1244048" y="3261548"/>
                </a:cubicBezTo>
                <a:lnTo>
                  <a:pt x="1284179" y="3201353"/>
                </a:lnTo>
                <a:lnTo>
                  <a:pt x="1244048" y="3221419"/>
                </a:lnTo>
                <a:cubicBezTo>
                  <a:pt x="1217293" y="3221419"/>
                  <a:pt x="1200573" y="3221419"/>
                  <a:pt x="1193882" y="3221419"/>
                </a:cubicBezTo>
                <a:cubicBezTo>
                  <a:pt x="1187195" y="3221419"/>
                  <a:pt x="1183850" y="3214730"/>
                  <a:pt x="1183850" y="3201353"/>
                </a:cubicBezTo>
                <a:lnTo>
                  <a:pt x="1203915" y="3181289"/>
                </a:lnTo>
                <a:lnTo>
                  <a:pt x="1264112" y="3121093"/>
                </a:lnTo>
                <a:lnTo>
                  <a:pt x="1304243" y="3080962"/>
                </a:lnTo>
                <a:lnTo>
                  <a:pt x="1304243" y="3040831"/>
                </a:lnTo>
                <a:lnTo>
                  <a:pt x="1203915" y="3121093"/>
                </a:lnTo>
                <a:lnTo>
                  <a:pt x="1083526" y="3201353"/>
                </a:lnTo>
                <a:cubicBezTo>
                  <a:pt x="1083526" y="3187975"/>
                  <a:pt x="1103590" y="3161221"/>
                  <a:pt x="1143720" y="3121093"/>
                </a:cubicBezTo>
                <a:cubicBezTo>
                  <a:pt x="1210604" y="3067585"/>
                  <a:pt x="1244048" y="3034141"/>
                  <a:pt x="1244048" y="3020767"/>
                </a:cubicBezTo>
                <a:lnTo>
                  <a:pt x="1183850" y="3040831"/>
                </a:lnTo>
                <a:cubicBezTo>
                  <a:pt x="1183850" y="3054208"/>
                  <a:pt x="1173818" y="3060895"/>
                  <a:pt x="1153751" y="3060895"/>
                </a:cubicBezTo>
                <a:cubicBezTo>
                  <a:pt x="1133687" y="3060895"/>
                  <a:pt x="1123654" y="3060895"/>
                  <a:pt x="1123654" y="3060895"/>
                </a:cubicBezTo>
                <a:cubicBezTo>
                  <a:pt x="1123654" y="3060895"/>
                  <a:pt x="1123654" y="3054208"/>
                  <a:pt x="1123654" y="3040831"/>
                </a:cubicBezTo>
                <a:cubicBezTo>
                  <a:pt x="1150407" y="3040831"/>
                  <a:pt x="1163784" y="3034141"/>
                  <a:pt x="1163784" y="3020767"/>
                </a:cubicBezTo>
                <a:cubicBezTo>
                  <a:pt x="1163784" y="3007391"/>
                  <a:pt x="1163784" y="2994010"/>
                  <a:pt x="1163784" y="2980636"/>
                </a:cubicBezTo>
                <a:cubicBezTo>
                  <a:pt x="1177162" y="2980636"/>
                  <a:pt x="1183850" y="2980636"/>
                  <a:pt x="1183850" y="2980636"/>
                </a:cubicBezTo>
                <a:cubicBezTo>
                  <a:pt x="1183850" y="2980636"/>
                  <a:pt x="1190539" y="2980636"/>
                  <a:pt x="1203915" y="2980636"/>
                </a:cubicBezTo>
                <a:lnTo>
                  <a:pt x="1284179" y="2940504"/>
                </a:lnTo>
                <a:cubicBezTo>
                  <a:pt x="1270801" y="2927127"/>
                  <a:pt x="1240701" y="2930472"/>
                  <a:pt x="1193882" y="2950538"/>
                </a:cubicBezTo>
                <a:cubicBezTo>
                  <a:pt x="1147065" y="2970602"/>
                  <a:pt x="1123654" y="2987323"/>
                  <a:pt x="1123654" y="3000700"/>
                </a:cubicBezTo>
                <a:cubicBezTo>
                  <a:pt x="1123654" y="3014077"/>
                  <a:pt x="1116967" y="3020767"/>
                  <a:pt x="1103590" y="3020767"/>
                </a:cubicBezTo>
                <a:lnTo>
                  <a:pt x="1063459" y="3040831"/>
                </a:lnTo>
                <a:lnTo>
                  <a:pt x="1103590" y="3000700"/>
                </a:lnTo>
                <a:lnTo>
                  <a:pt x="1143720" y="2960570"/>
                </a:lnTo>
                <a:lnTo>
                  <a:pt x="1103590" y="2940504"/>
                </a:lnTo>
                <a:cubicBezTo>
                  <a:pt x="1076836" y="2940504"/>
                  <a:pt x="1053425" y="2943848"/>
                  <a:pt x="1033361" y="2950538"/>
                </a:cubicBezTo>
                <a:cubicBezTo>
                  <a:pt x="1013297" y="2957225"/>
                  <a:pt x="1009951" y="2967259"/>
                  <a:pt x="1023328" y="2980636"/>
                </a:cubicBezTo>
                <a:cubicBezTo>
                  <a:pt x="1023328" y="2994010"/>
                  <a:pt x="1016640" y="3000700"/>
                  <a:pt x="1003264" y="3000700"/>
                </a:cubicBezTo>
                <a:cubicBezTo>
                  <a:pt x="989884" y="3000700"/>
                  <a:pt x="979853" y="3000700"/>
                  <a:pt x="973165" y="3000700"/>
                </a:cubicBezTo>
                <a:cubicBezTo>
                  <a:pt x="966476" y="3000700"/>
                  <a:pt x="963133" y="2994010"/>
                  <a:pt x="963133" y="2980636"/>
                </a:cubicBezTo>
                <a:cubicBezTo>
                  <a:pt x="963133" y="2967259"/>
                  <a:pt x="969822" y="2960570"/>
                  <a:pt x="983197" y="2960570"/>
                </a:cubicBezTo>
                <a:cubicBezTo>
                  <a:pt x="996573" y="2960570"/>
                  <a:pt x="1003264" y="2960570"/>
                  <a:pt x="1003264" y="2960570"/>
                </a:cubicBezTo>
                <a:cubicBezTo>
                  <a:pt x="1003264" y="2960570"/>
                  <a:pt x="1003264" y="2953882"/>
                  <a:pt x="1003264" y="2940504"/>
                </a:cubicBezTo>
                <a:cubicBezTo>
                  <a:pt x="1003264" y="2927127"/>
                  <a:pt x="1016640" y="2913750"/>
                  <a:pt x="1043395" y="2900374"/>
                </a:cubicBezTo>
                <a:cubicBezTo>
                  <a:pt x="1070148" y="2886996"/>
                  <a:pt x="1076836" y="2873619"/>
                  <a:pt x="1063459" y="2860242"/>
                </a:cubicBezTo>
                <a:cubicBezTo>
                  <a:pt x="1063459" y="2860242"/>
                  <a:pt x="1063459" y="2856899"/>
                  <a:pt x="1063459" y="2850213"/>
                </a:cubicBezTo>
                <a:cubicBezTo>
                  <a:pt x="1063459" y="2843523"/>
                  <a:pt x="1070148" y="2840178"/>
                  <a:pt x="1083526" y="2840178"/>
                </a:cubicBezTo>
                <a:cubicBezTo>
                  <a:pt x="1083526" y="2826801"/>
                  <a:pt x="1083526" y="2820111"/>
                  <a:pt x="1083526" y="2820111"/>
                </a:cubicBezTo>
                <a:cubicBezTo>
                  <a:pt x="1083526" y="2806737"/>
                  <a:pt x="1076836" y="2800047"/>
                  <a:pt x="1063459" y="2800047"/>
                </a:cubicBezTo>
                <a:lnTo>
                  <a:pt x="1043395" y="2800047"/>
                </a:lnTo>
                <a:lnTo>
                  <a:pt x="1023328" y="2800047"/>
                </a:lnTo>
                <a:cubicBezTo>
                  <a:pt x="1009951" y="2800047"/>
                  <a:pt x="986542" y="2803391"/>
                  <a:pt x="953098" y="2810080"/>
                </a:cubicBezTo>
                <a:cubicBezTo>
                  <a:pt x="919658" y="2816768"/>
                  <a:pt x="896246" y="2813425"/>
                  <a:pt x="882870" y="2800047"/>
                </a:cubicBezTo>
                <a:cubicBezTo>
                  <a:pt x="882870" y="2786670"/>
                  <a:pt x="876183" y="2779983"/>
                  <a:pt x="862806" y="2779983"/>
                </a:cubicBezTo>
                <a:cubicBezTo>
                  <a:pt x="849429" y="2779983"/>
                  <a:pt x="836051" y="2779983"/>
                  <a:pt x="822675" y="2779983"/>
                </a:cubicBezTo>
                <a:cubicBezTo>
                  <a:pt x="809298" y="2779983"/>
                  <a:pt x="795918" y="2773293"/>
                  <a:pt x="782547" y="2759916"/>
                </a:cubicBezTo>
                <a:cubicBezTo>
                  <a:pt x="795918" y="2759916"/>
                  <a:pt x="802611" y="2753229"/>
                  <a:pt x="802611" y="2739852"/>
                </a:cubicBezTo>
                <a:cubicBezTo>
                  <a:pt x="789234" y="2713098"/>
                  <a:pt x="802611" y="2713098"/>
                  <a:pt x="842742" y="2739852"/>
                </a:cubicBezTo>
                <a:lnTo>
                  <a:pt x="902937" y="2739852"/>
                </a:lnTo>
                <a:cubicBezTo>
                  <a:pt x="902937" y="2726476"/>
                  <a:pt x="909623" y="2719785"/>
                  <a:pt x="923001" y="2719785"/>
                </a:cubicBezTo>
                <a:lnTo>
                  <a:pt x="943067" y="2739852"/>
                </a:lnTo>
                <a:cubicBezTo>
                  <a:pt x="916314" y="2753229"/>
                  <a:pt x="916314" y="2759916"/>
                  <a:pt x="943067" y="2759916"/>
                </a:cubicBezTo>
                <a:lnTo>
                  <a:pt x="983197" y="2719785"/>
                </a:lnTo>
                <a:lnTo>
                  <a:pt x="1023328" y="2699721"/>
                </a:lnTo>
                <a:cubicBezTo>
                  <a:pt x="1063459" y="2699721"/>
                  <a:pt x="1086868" y="2696378"/>
                  <a:pt x="1093557" y="2689687"/>
                </a:cubicBezTo>
                <a:cubicBezTo>
                  <a:pt x="1100245" y="2683000"/>
                  <a:pt x="1096900" y="2669623"/>
                  <a:pt x="1083526" y="2649557"/>
                </a:cubicBezTo>
                <a:cubicBezTo>
                  <a:pt x="1070148" y="2629492"/>
                  <a:pt x="1056768" y="2619459"/>
                  <a:pt x="1043395" y="2619459"/>
                </a:cubicBezTo>
                <a:cubicBezTo>
                  <a:pt x="1030017" y="2619459"/>
                  <a:pt x="1013297" y="2629492"/>
                  <a:pt x="993229" y="2649557"/>
                </a:cubicBezTo>
                <a:cubicBezTo>
                  <a:pt x="973165" y="2669623"/>
                  <a:pt x="956445" y="2672967"/>
                  <a:pt x="943067" y="2659590"/>
                </a:cubicBezTo>
                <a:cubicBezTo>
                  <a:pt x="929690" y="2659590"/>
                  <a:pt x="923001" y="2666279"/>
                  <a:pt x="923001" y="2679656"/>
                </a:cubicBezTo>
                <a:cubicBezTo>
                  <a:pt x="909623" y="2679656"/>
                  <a:pt x="889559" y="2679656"/>
                  <a:pt x="862806" y="2679656"/>
                </a:cubicBezTo>
                <a:cubicBezTo>
                  <a:pt x="836051" y="2679656"/>
                  <a:pt x="829365" y="2672967"/>
                  <a:pt x="842742" y="2659590"/>
                </a:cubicBezTo>
                <a:lnTo>
                  <a:pt x="822675" y="2659590"/>
                </a:lnTo>
                <a:cubicBezTo>
                  <a:pt x="795918" y="2659590"/>
                  <a:pt x="765823" y="2652902"/>
                  <a:pt x="732381" y="2639525"/>
                </a:cubicBezTo>
                <a:cubicBezTo>
                  <a:pt x="698941" y="2626149"/>
                  <a:pt x="688906" y="2612771"/>
                  <a:pt x="702284" y="2599394"/>
                </a:cubicBezTo>
                <a:cubicBezTo>
                  <a:pt x="715661" y="2586017"/>
                  <a:pt x="729039" y="2579330"/>
                  <a:pt x="742412" y="2579330"/>
                </a:cubicBezTo>
                <a:lnTo>
                  <a:pt x="802611" y="2579330"/>
                </a:lnTo>
                <a:cubicBezTo>
                  <a:pt x="815987" y="2565953"/>
                  <a:pt x="826018" y="2559263"/>
                  <a:pt x="832708" y="2559263"/>
                </a:cubicBezTo>
                <a:cubicBezTo>
                  <a:pt x="839398" y="2559263"/>
                  <a:pt x="842742" y="2565953"/>
                  <a:pt x="842742" y="2579330"/>
                </a:cubicBezTo>
                <a:lnTo>
                  <a:pt x="882870" y="2559263"/>
                </a:lnTo>
                <a:cubicBezTo>
                  <a:pt x="882870" y="2559263"/>
                  <a:pt x="889559" y="2545886"/>
                  <a:pt x="902937" y="2519132"/>
                </a:cubicBezTo>
                <a:cubicBezTo>
                  <a:pt x="916314" y="2519132"/>
                  <a:pt x="926345" y="2515789"/>
                  <a:pt x="933034" y="2509102"/>
                </a:cubicBezTo>
                <a:cubicBezTo>
                  <a:pt x="939725" y="2502411"/>
                  <a:pt x="943067" y="2492379"/>
                  <a:pt x="943067" y="2479004"/>
                </a:cubicBezTo>
                <a:cubicBezTo>
                  <a:pt x="943067" y="2479004"/>
                  <a:pt x="923001" y="2479004"/>
                  <a:pt x="882870" y="2479004"/>
                </a:cubicBezTo>
                <a:cubicBezTo>
                  <a:pt x="842742" y="2479004"/>
                  <a:pt x="815987" y="2472314"/>
                  <a:pt x="802611" y="2458937"/>
                </a:cubicBezTo>
                <a:cubicBezTo>
                  <a:pt x="829365" y="2458937"/>
                  <a:pt x="839398" y="2455593"/>
                  <a:pt x="832708" y="2448904"/>
                </a:cubicBezTo>
                <a:cubicBezTo>
                  <a:pt x="826018" y="2442216"/>
                  <a:pt x="815987" y="2438873"/>
                  <a:pt x="802611" y="2438873"/>
                </a:cubicBezTo>
                <a:lnTo>
                  <a:pt x="782547" y="2438873"/>
                </a:lnTo>
                <a:lnTo>
                  <a:pt x="762479" y="2438873"/>
                </a:lnTo>
                <a:cubicBezTo>
                  <a:pt x="749101" y="2452247"/>
                  <a:pt x="739068" y="2455593"/>
                  <a:pt x="732381" y="2448904"/>
                </a:cubicBezTo>
                <a:cubicBezTo>
                  <a:pt x="725692" y="2442216"/>
                  <a:pt x="715661" y="2438873"/>
                  <a:pt x="702284" y="2438873"/>
                </a:cubicBezTo>
                <a:cubicBezTo>
                  <a:pt x="688906" y="2452247"/>
                  <a:pt x="682218" y="2452247"/>
                  <a:pt x="682218" y="2438873"/>
                </a:cubicBezTo>
                <a:cubicBezTo>
                  <a:pt x="668840" y="2425496"/>
                  <a:pt x="662153" y="2415463"/>
                  <a:pt x="662153" y="2408775"/>
                </a:cubicBezTo>
                <a:cubicBezTo>
                  <a:pt x="662153" y="2402085"/>
                  <a:pt x="668840" y="2398742"/>
                  <a:pt x="682218" y="2398742"/>
                </a:cubicBezTo>
                <a:cubicBezTo>
                  <a:pt x="695595" y="2398742"/>
                  <a:pt x="698941" y="2392052"/>
                  <a:pt x="692251" y="2378677"/>
                </a:cubicBezTo>
                <a:cubicBezTo>
                  <a:pt x="685561" y="2365300"/>
                  <a:pt x="675529" y="2358610"/>
                  <a:pt x="662153" y="2358610"/>
                </a:cubicBezTo>
                <a:cubicBezTo>
                  <a:pt x="648776" y="2345234"/>
                  <a:pt x="652120" y="2338546"/>
                  <a:pt x="672187" y="2338546"/>
                </a:cubicBezTo>
                <a:cubicBezTo>
                  <a:pt x="692251" y="2338546"/>
                  <a:pt x="702284" y="2335204"/>
                  <a:pt x="702284" y="2328513"/>
                </a:cubicBezTo>
                <a:cubicBezTo>
                  <a:pt x="702284" y="2321823"/>
                  <a:pt x="705628" y="2321823"/>
                  <a:pt x="712317" y="2328513"/>
                </a:cubicBezTo>
                <a:cubicBezTo>
                  <a:pt x="719004" y="2335204"/>
                  <a:pt x="735726" y="2338546"/>
                  <a:pt x="762479" y="2338546"/>
                </a:cubicBezTo>
                <a:cubicBezTo>
                  <a:pt x="789234" y="2338546"/>
                  <a:pt x="802611" y="2338546"/>
                  <a:pt x="802611" y="2338546"/>
                </a:cubicBezTo>
                <a:cubicBezTo>
                  <a:pt x="802611" y="2325169"/>
                  <a:pt x="805954" y="2318479"/>
                  <a:pt x="812644" y="2318479"/>
                </a:cubicBezTo>
                <a:cubicBezTo>
                  <a:pt x="819331" y="2318479"/>
                  <a:pt x="822675" y="2311792"/>
                  <a:pt x="822675" y="2298416"/>
                </a:cubicBezTo>
                <a:cubicBezTo>
                  <a:pt x="849429" y="2298416"/>
                  <a:pt x="876183" y="2285038"/>
                  <a:pt x="902937" y="2258285"/>
                </a:cubicBezTo>
                <a:cubicBezTo>
                  <a:pt x="929690" y="2231530"/>
                  <a:pt x="939725" y="2214810"/>
                  <a:pt x="933034" y="2208122"/>
                </a:cubicBezTo>
                <a:cubicBezTo>
                  <a:pt x="926345" y="2201432"/>
                  <a:pt x="929690" y="2198089"/>
                  <a:pt x="943067" y="2198089"/>
                </a:cubicBezTo>
                <a:lnTo>
                  <a:pt x="943067" y="2178022"/>
                </a:lnTo>
                <a:lnTo>
                  <a:pt x="1023328" y="2137894"/>
                </a:lnTo>
                <a:lnTo>
                  <a:pt x="1043395" y="2137894"/>
                </a:lnTo>
                <a:cubicBezTo>
                  <a:pt x="1043395" y="2137894"/>
                  <a:pt x="1050082" y="2131204"/>
                  <a:pt x="1063459" y="2117827"/>
                </a:cubicBezTo>
                <a:lnTo>
                  <a:pt x="1103590" y="2097763"/>
                </a:lnTo>
                <a:cubicBezTo>
                  <a:pt x="1103590" y="2097763"/>
                  <a:pt x="1096900" y="2097763"/>
                  <a:pt x="1083526" y="2097763"/>
                </a:cubicBezTo>
                <a:cubicBezTo>
                  <a:pt x="1070148" y="2097763"/>
                  <a:pt x="1056768" y="2097763"/>
                  <a:pt x="1043395" y="2097763"/>
                </a:cubicBezTo>
                <a:lnTo>
                  <a:pt x="902937" y="2117827"/>
                </a:lnTo>
                <a:cubicBezTo>
                  <a:pt x="849429" y="2131204"/>
                  <a:pt x="822675" y="2141238"/>
                  <a:pt x="822675" y="2147924"/>
                </a:cubicBezTo>
                <a:cubicBezTo>
                  <a:pt x="822675" y="2154614"/>
                  <a:pt x="815987" y="2164648"/>
                  <a:pt x="802611" y="2178022"/>
                </a:cubicBezTo>
                <a:cubicBezTo>
                  <a:pt x="775856" y="2191399"/>
                  <a:pt x="749101" y="2201432"/>
                  <a:pt x="722348" y="2208122"/>
                </a:cubicBezTo>
                <a:cubicBezTo>
                  <a:pt x="695595" y="2214810"/>
                  <a:pt x="682218" y="2218153"/>
                  <a:pt x="682218" y="2218153"/>
                </a:cubicBezTo>
                <a:cubicBezTo>
                  <a:pt x="682218" y="2218153"/>
                  <a:pt x="682218" y="2204779"/>
                  <a:pt x="682218" y="2178022"/>
                </a:cubicBezTo>
                <a:cubicBezTo>
                  <a:pt x="682218" y="2164648"/>
                  <a:pt x="688906" y="2154614"/>
                  <a:pt x="702284" y="2147924"/>
                </a:cubicBezTo>
                <a:cubicBezTo>
                  <a:pt x="715661" y="2141238"/>
                  <a:pt x="735726" y="2137894"/>
                  <a:pt x="762479" y="2137894"/>
                </a:cubicBezTo>
                <a:lnTo>
                  <a:pt x="902937" y="2077696"/>
                </a:lnTo>
                <a:lnTo>
                  <a:pt x="862806" y="2077696"/>
                </a:lnTo>
                <a:lnTo>
                  <a:pt x="822675" y="2077696"/>
                </a:lnTo>
                <a:lnTo>
                  <a:pt x="862806" y="2057631"/>
                </a:lnTo>
                <a:lnTo>
                  <a:pt x="882870" y="2037567"/>
                </a:lnTo>
                <a:lnTo>
                  <a:pt x="742412" y="2037567"/>
                </a:lnTo>
                <a:cubicBezTo>
                  <a:pt x="702284" y="2050941"/>
                  <a:pt x="695595" y="2037567"/>
                  <a:pt x="722348" y="1997436"/>
                </a:cubicBezTo>
                <a:lnTo>
                  <a:pt x="722348" y="1977369"/>
                </a:lnTo>
                <a:cubicBezTo>
                  <a:pt x="708972" y="1977369"/>
                  <a:pt x="702284" y="1984059"/>
                  <a:pt x="702284" y="1997436"/>
                </a:cubicBezTo>
                <a:lnTo>
                  <a:pt x="682218" y="1997436"/>
                </a:lnTo>
                <a:cubicBezTo>
                  <a:pt x="682218" y="1984059"/>
                  <a:pt x="688906" y="1970682"/>
                  <a:pt x="702284" y="1957305"/>
                </a:cubicBezTo>
                <a:cubicBezTo>
                  <a:pt x="715661" y="1930551"/>
                  <a:pt x="775856" y="1910487"/>
                  <a:pt x="882870" y="1897110"/>
                </a:cubicBezTo>
                <a:cubicBezTo>
                  <a:pt x="896246" y="1897110"/>
                  <a:pt x="902937" y="1890420"/>
                  <a:pt x="902937" y="1877043"/>
                </a:cubicBezTo>
                <a:cubicBezTo>
                  <a:pt x="902937" y="1877043"/>
                  <a:pt x="909623" y="1873699"/>
                  <a:pt x="923001" y="1867012"/>
                </a:cubicBezTo>
                <a:cubicBezTo>
                  <a:pt x="936378" y="1860322"/>
                  <a:pt x="949754" y="1856979"/>
                  <a:pt x="963133" y="1856979"/>
                </a:cubicBezTo>
                <a:lnTo>
                  <a:pt x="983197" y="1856979"/>
                </a:lnTo>
                <a:cubicBezTo>
                  <a:pt x="983197" y="1843602"/>
                  <a:pt x="976509" y="1836914"/>
                  <a:pt x="963133" y="1836914"/>
                </a:cubicBezTo>
                <a:lnTo>
                  <a:pt x="983197" y="1836914"/>
                </a:lnTo>
                <a:cubicBezTo>
                  <a:pt x="996573" y="1823537"/>
                  <a:pt x="1003264" y="1810160"/>
                  <a:pt x="1003264" y="1796783"/>
                </a:cubicBezTo>
                <a:cubicBezTo>
                  <a:pt x="1003264" y="1783406"/>
                  <a:pt x="1016640" y="1776716"/>
                  <a:pt x="1043395" y="1776716"/>
                </a:cubicBezTo>
                <a:lnTo>
                  <a:pt x="1063459" y="1736588"/>
                </a:lnTo>
                <a:cubicBezTo>
                  <a:pt x="1063459" y="1736588"/>
                  <a:pt x="1063459" y="1729898"/>
                  <a:pt x="1063459" y="1716521"/>
                </a:cubicBezTo>
                <a:lnTo>
                  <a:pt x="1003264" y="1676390"/>
                </a:lnTo>
                <a:cubicBezTo>
                  <a:pt x="989884" y="1676390"/>
                  <a:pt x="989884" y="1663016"/>
                  <a:pt x="1003264" y="1636259"/>
                </a:cubicBezTo>
                <a:cubicBezTo>
                  <a:pt x="1016640" y="1622885"/>
                  <a:pt x="1023328" y="1616195"/>
                  <a:pt x="1023328" y="1616195"/>
                </a:cubicBezTo>
                <a:cubicBezTo>
                  <a:pt x="1009951" y="1616195"/>
                  <a:pt x="1003264" y="1612851"/>
                  <a:pt x="1003264" y="1606161"/>
                </a:cubicBezTo>
                <a:cubicBezTo>
                  <a:pt x="1003264" y="1599474"/>
                  <a:pt x="1003264" y="1596131"/>
                  <a:pt x="1003264" y="1596131"/>
                </a:cubicBezTo>
                <a:cubicBezTo>
                  <a:pt x="1003264" y="1596131"/>
                  <a:pt x="1003264" y="1592787"/>
                  <a:pt x="1003264" y="1586097"/>
                </a:cubicBezTo>
                <a:cubicBezTo>
                  <a:pt x="1003264" y="1579410"/>
                  <a:pt x="996573" y="1576064"/>
                  <a:pt x="983197" y="1576064"/>
                </a:cubicBezTo>
                <a:cubicBezTo>
                  <a:pt x="983197" y="1562689"/>
                  <a:pt x="976509" y="1552656"/>
                  <a:pt x="963133" y="1545966"/>
                </a:cubicBezTo>
                <a:cubicBezTo>
                  <a:pt x="949754" y="1539279"/>
                  <a:pt x="923001" y="1535933"/>
                  <a:pt x="882870" y="1535933"/>
                </a:cubicBezTo>
                <a:cubicBezTo>
                  <a:pt x="869495" y="1535933"/>
                  <a:pt x="856119" y="1529245"/>
                  <a:pt x="842742" y="1515868"/>
                </a:cubicBezTo>
                <a:lnTo>
                  <a:pt x="862806" y="1455673"/>
                </a:lnTo>
                <a:cubicBezTo>
                  <a:pt x="876183" y="1442296"/>
                  <a:pt x="882870" y="1435606"/>
                  <a:pt x="882870" y="1435606"/>
                </a:cubicBezTo>
                <a:cubicBezTo>
                  <a:pt x="882870" y="1435606"/>
                  <a:pt x="889559" y="1442296"/>
                  <a:pt x="902937" y="1455673"/>
                </a:cubicBezTo>
                <a:lnTo>
                  <a:pt x="923001" y="1455673"/>
                </a:lnTo>
                <a:cubicBezTo>
                  <a:pt x="923001" y="1402165"/>
                  <a:pt x="949754" y="1355347"/>
                  <a:pt x="1003264" y="1315216"/>
                </a:cubicBezTo>
                <a:lnTo>
                  <a:pt x="1043395" y="1295151"/>
                </a:lnTo>
                <a:cubicBezTo>
                  <a:pt x="1056768" y="1295151"/>
                  <a:pt x="1070148" y="1288462"/>
                  <a:pt x="1083526" y="1275085"/>
                </a:cubicBezTo>
                <a:cubicBezTo>
                  <a:pt x="1096900" y="1261708"/>
                  <a:pt x="1110276" y="1248333"/>
                  <a:pt x="1123654" y="1234953"/>
                </a:cubicBezTo>
                <a:cubicBezTo>
                  <a:pt x="1137031" y="1208202"/>
                  <a:pt x="1150407" y="1194825"/>
                  <a:pt x="1163784" y="1194825"/>
                </a:cubicBezTo>
                <a:cubicBezTo>
                  <a:pt x="1163784" y="1181448"/>
                  <a:pt x="1163784" y="1174758"/>
                  <a:pt x="1163784" y="1174758"/>
                </a:cubicBezTo>
                <a:lnTo>
                  <a:pt x="1163784" y="1114563"/>
                </a:lnTo>
                <a:lnTo>
                  <a:pt x="1183850" y="1094499"/>
                </a:lnTo>
                <a:lnTo>
                  <a:pt x="1203915" y="1094499"/>
                </a:lnTo>
                <a:lnTo>
                  <a:pt x="1223981" y="1114563"/>
                </a:lnTo>
                <a:cubicBezTo>
                  <a:pt x="1223981" y="1101186"/>
                  <a:pt x="1223981" y="1081122"/>
                  <a:pt x="1223981" y="1054368"/>
                </a:cubicBezTo>
                <a:lnTo>
                  <a:pt x="1244048" y="1014237"/>
                </a:lnTo>
                <a:lnTo>
                  <a:pt x="1404568" y="853715"/>
                </a:lnTo>
                <a:cubicBezTo>
                  <a:pt x="1417946" y="853715"/>
                  <a:pt x="1431321" y="847025"/>
                  <a:pt x="1444700" y="833648"/>
                </a:cubicBezTo>
                <a:cubicBezTo>
                  <a:pt x="1458076" y="833648"/>
                  <a:pt x="1471454" y="823617"/>
                  <a:pt x="1484831" y="803550"/>
                </a:cubicBezTo>
                <a:cubicBezTo>
                  <a:pt x="1498206" y="783486"/>
                  <a:pt x="1518273" y="760076"/>
                  <a:pt x="1545026" y="733322"/>
                </a:cubicBezTo>
                <a:lnTo>
                  <a:pt x="1645353" y="653062"/>
                </a:lnTo>
                <a:cubicBezTo>
                  <a:pt x="1672104" y="639685"/>
                  <a:pt x="1685484" y="626308"/>
                  <a:pt x="1685484" y="612931"/>
                </a:cubicBezTo>
                <a:lnTo>
                  <a:pt x="1705548" y="572800"/>
                </a:lnTo>
                <a:cubicBezTo>
                  <a:pt x="1745679" y="559423"/>
                  <a:pt x="1812565" y="499228"/>
                  <a:pt x="1906198" y="392211"/>
                </a:cubicBezTo>
                <a:cubicBezTo>
                  <a:pt x="1919575" y="378834"/>
                  <a:pt x="1932954" y="362114"/>
                  <a:pt x="1946331" y="342050"/>
                </a:cubicBezTo>
                <a:cubicBezTo>
                  <a:pt x="1959708" y="321983"/>
                  <a:pt x="1973085" y="311952"/>
                  <a:pt x="1986461" y="311952"/>
                </a:cubicBezTo>
                <a:lnTo>
                  <a:pt x="2026592" y="251754"/>
                </a:lnTo>
                <a:cubicBezTo>
                  <a:pt x="2026592" y="251754"/>
                  <a:pt x="2029935" y="245067"/>
                  <a:pt x="2036623" y="231690"/>
                </a:cubicBezTo>
                <a:cubicBezTo>
                  <a:pt x="2043312" y="218313"/>
                  <a:pt x="2046656" y="211626"/>
                  <a:pt x="2046656" y="211626"/>
                </a:cubicBezTo>
                <a:lnTo>
                  <a:pt x="2086787" y="191559"/>
                </a:lnTo>
                <a:lnTo>
                  <a:pt x="2106851" y="171494"/>
                </a:lnTo>
                <a:cubicBezTo>
                  <a:pt x="2146984" y="144740"/>
                  <a:pt x="2180425" y="111299"/>
                  <a:pt x="2207179" y="71168"/>
                </a:cubicBezTo>
                <a:cubicBezTo>
                  <a:pt x="2230588" y="47758"/>
                  <a:pt x="2251071" y="26439"/>
                  <a:pt x="2268628" y="7210"/>
                </a:cubicBezTo>
                <a:close/>
              </a:path>
            </a:pathLst>
          </a:cu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dirty="0"/>
          </a:p>
        </p:txBody>
      </p:sp>
      <p:sp>
        <p:nvSpPr>
          <p:cNvPr id="21" name="Picture Placeholder 20"/>
          <p:cNvSpPr>
            <a:spLocks noGrp="1"/>
          </p:cNvSpPr>
          <p:nvPr>
            <p:ph type="pic" sz="quarter" idx="11" hasCustomPrompt="1"/>
          </p:nvPr>
        </p:nvSpPr>
        <p:spPr>
          <a:xfrm>
            <a:off x="7036893" y="0"/>
            <a:ext cx="11276939" cy="10025727"/>
          </a:xfrm>
          <a:custGeom>
            <a:avLst/>
            <a:gdLst>
              <a:gd name="connsiteX0" fmla="*/ 3939842 w 11277918"/>
              <a:gd name="connsiteY0" fmla="*/ 9980586 h 10024180"/>
              <a:gd name="connsiteX1" fmla="*/ 3931669 w 11277918"/>
              <a:gd name="connsiteY1" fmla="*/ 9988761 h 10024180"/>
              <a:gd name="connsiteX2" fmla="*/ 3931669 w 11277918"/>
              <a:gd name="connsiteY2" fmla="*/ 10005108 h 10024180"/>
              <a:gd name="connsiteX3" fmla="*/ 3939842 w 11277918"/>
              <a:gd name="connsiteY3" fmla="*/ 9996935 h 10024180"/>
              <a:gd name="connsiteX4" fmla="*/ 3956192 w 11277918"/>
              <a:gd name="connsiteY4" fmla="*/ 9996935 h 10024180"/>
              <a:gd name="connsiteX5" fmla="*/ 3948017 w 11277918"/>
              <a:gd name="connsiteY5" fmla="*/ 10021457 h 10024180"/>
              <a:gd name="connsiteX6" fmla="*/ 3923496 w 11277918"/>
              <a:gd name="connsiteY6" fmla="*/ 10013282 h 10024180"/>
              <a:gd name="connsiteX7" fmla="*/ 3923496 w 11277918"/>
              <a:gd name="connsiteY7" fmla="*/ 9996935 h 10024180"/>
              <a:gd name="connsiteX8" fmla="*/ 3890799 w 11277918"/>
              <a:gd name="connsiteY8" fmla="*/ 9898847 h 10024180"/>
              <a:gd name="connsiteX9" fmla="*/ 3907148 w 11277918"/>
              <a:gd name="connsiteY9" fmla="*/ 9898847 h 10024180"/>
              <a:gd name="connsiteX10" fmla="*/ 3907148 w 11277918"/>
              <a:gd name="connsiteY10" fmla="*/ 9915196 h 10024180"/>
              <a:gd name="connsiteX11" fmla="*/ 4021581 w 11277918"/>
              <a:gd name="connsiteY11" fmla="*/ 9849804 h 10024180"/>
              <a:gd name="connsiteX12" fmla="*/ 4046105 w 11277918"/>
              <a:gd name="connsiteY12" fmla="*/ 9874325 h 10024180"/>
              <a:gd name="connsiteX13" fmla="*/ 4054278 w 11277918"/>
              <a:gd name="connsiteY13" fmla="*/ 9898847 h 10024180"/>
              <a:gd name="connsiteX14" fmla="*/ 4070627 w 11277918"/>
              <a:gd name="connsiteY14" fmla="*/ 9915196 h 10024180"/>
              <a:gd name="connsiteX15" fmla="*/ 4054278 w 11277918"/>
              <a:gd name="connsiteY15" fmla="*/ 9931543 h 10024180"/>
              <a:gd name="connsiteX16" fmla="*/ 4005235 w 11277918"/>
              <a:gd name="connsiteY16" fmla="*/ 9915196 h 10024180"/>
              <a:gd name="connsiteX17" fmla="*/ 3988887 w 11277918"/>
              <a:gd name="connsiteY17" fmla="*/ 9931543 h 10024180"/>
              <a:gd name="connsiteX18" fmla="*/ 3972538 w 11277918"/>
              <a:gd name="connsiteY18" fmla="*/ 9947890 h 10024180"/>
              <a:gd name="connsiteX19" fmla="*/ 3964364 w 11277918"/>
              <a:gd name="connsiteY19" fmla="*/ 9923368 h 10024180"/>
              <a:gd name="connsiteX20" fmla="*/ 3972538 w 11277918"/>
              <a:gd name="connsiteY20" fmla="*/ 9915196 h 10024180"/>
              <a:gd name="connsiteX21" fmla="*/ 3956192 w 11277918"/>
              <a:gd name="connsiteY21" fmla="*/ 9898847 h 10024180"/>
              <a:gd name="connsiteX22" fmla="*/ 3988887 w 11277918"/>
              <a:gd name="connsiteY22" fmla="*/ 9898847 h 10024180"/>
              <a:gd name="connsiteX23" fmla="*/ 4217757 w 11277918"/>
              <a:gd name="connsiteY23" fmla="*/ 9784411 h 10024180"/>
              <a:gd name="connsiteX24" fmla="*/ 4201410 w 11277918"/>
              <a:gd name="connsiteY24" fmla="*/ 9817107 h 10024180"/>
              <a:gd name="connsiteX25" fmla="*/ 4201410 w 11277918"/>
              <a:gd name="connsiteY25" fmla="*/ 9800760 h 10024180"/>
              <a:gd name="connsiteX26" fmla="*/ 4152367 w 11277918"/>
              <a:gd name="connsiteY26" fmla="*/ 9751717 h 10024180"/>
              <a:gd name="connsiteX27" fmla="*/ 4152367 w 11277918"/>
              <a:gd name="connsiteY27" fmla="*/ 9768064 h 10024180"/>
              <a:gd name="connsiteX28" fmla="*/ 4168713 w 11277918"/>
              <a:gd name="connsiteY28" fmla="*/ 9768064 h 10024180"/>
              <a:gd name="connsiteX29" fmla="*/ 4152367 w 11277918"/>
              <a:gd name="connsiteY29" fmla="*/ 9751717 h 10024180"/>
              <a:gd name="connsiteX30" fmla="*/ 3970496 w 11277918"/>
              <a:gd name="connsiteY30" fmla="*/ 9747629 h 10024180"/>
              <a:gd name="connsiteX31" fmla="*/ 3972538 w 11277918"/>
              <a:gd name="connsiteY31" fmla="*/ 9751717 h 10024180"/>
              <a:gd name="connsiteX32" fmla="*/ 3939842 w 11277918"/>
              <a:gd name="connsiteY32" fmla="*/ 9800760 h 10024180"/>
              <a:gd name="connsiteX33" fmla="*/ 3907148 w 11277918"/>
              <a:gd name="connsiteY33" fmla="*/ 9817107 h 10024180"/>
              <a:gd name="connsiteX34" fmla="*/ 3915320 w 11277918"/>
              <a:gd name="connsiteY34" fmla="*/ 9808933 h 10024180"/>
              <a:gd name="connsiteX35" fmla="*/ 3939842 w 11277918"/>
              <a:gd name="connsiteY35" fmla="*/ 9784411 h 10024180"/>
              <a:gd name="connsiteX36" fmla="*/ 3970496 w 11277918"/>
              <a:gd name="connsiteY36" fmla="*/ 9747629 h 10024180"/>
              <a:gd name="connsiteX37" fmla="*/ 4119671 w 11277918"/>
              <a:gd name="connsiteY37" fmla="*/ 9735368 h 10024180"/>
              <a:gd name="connsiteX38" fmla="*/ 4119671 w 11277918"/>
              <a:gd name="connsiteY38" fmla="*/ 9751717 h 10024180"/>
              <a:gd name="connsiteX39" fmla="*/ 4127845 w 11277918"/>
              <a:gd name="connsiteY39" fmla="*/ 9751717 h 10024180"/>
              <a:gd name="connsiteX40" fmla="*/ 4136017 w 11277918"/>
              <a:gd name="connsiteY40" fmla="*/ 9751717 h 10024180"/>
              <a:gd name="connsiteX41" fmla="*/ 4276462 w 11277918"/>
              <a:gd name="connsiteY41" fmla="*/ 9711589 h 10024180"/>
              <a:gd name="connsiteX42" fmla="*/ 4277019 w 11277918"/>
              <a:gd name="connsiteY42" fmla="*/ 9714932 h 10024180"/>
              <a:gd name="connsiteX43" fmla="*/ 4272639 w 11277918"/>
              <a:gd name="connsiteY43" fmla="*/ 9716686 h 10024180"/>
              <a:gd name="connsiteX44" fmla="*/ 4103322 w 11277918"/>
              <a:gd name="connsiteY44" fmla="*/ 9669975 h 10024180"/>
              <a:gd name="connsiteX45" fmla="*/ 4095149 w 11277918"/>
              <a:gd name="connsiteY45" fmla="*/ 9710846 h 10024180"/>
              <a:gd name="connsiteX46" fmla="*/ 4086974 w 11277918"/>
              <a:gd name="connsiteY46" fmla="*/ 9719021 h 10024180"/>
              <a:gd name="connsiteX47" fmla="*/ 4070627 w 11277918"/>
              <a:gd name="connsiteY47" fmla="*/ 9719021 h 10024180"/>
              <a:gd name="connsiteX48" fmla="*/ 4086974 w 11277918"/>
              <a:gd name="connsiteY48" fmla="*/ 9686325 h 10024180"/>
              <a:gd name="connsiteX49" fmla="*/ 3972538 w 11277918"/>
              <a:gd name="connsiteY49" fmla="*/ 9645454 h 10024180"/>
              <a:gd name="connsiteX50" fmla="*/ 3972538 w 11277918"/>
              <a:gd name="connsiteY50" fmla="*/ 9653628 h 10024180"/>
              <a:gd name="connsiteX51" fmla="*/ 3972538 w 11277918"/>
              <a:gd name="connsiteY51" fmla="*/ 9669975 h 10024180"/>
              <a:gd name="connsiteX52" fmla="*/ 3956192 w 11277918"/>
              <a:gd name="connsiteY52" fmla="*/ 9653628 h 10024180"/>
              <a:gd name="connsiteX53" fmla="*/ 3972538 w 11277918"/>
              <a:gd name="connsiteY53" fmla="*/ 9645454 h 10024180"/>
              <a:gd name="connsiteX54" fmla="*/ 6522810 w 11277918"/>
              <a:gd name="connsiteY54" fmla="*/ 9637281 h 10024180"/>
              <a:gd name="connsiteX55" fmla="*/ 6522810 w 11277918"/>
              <a:gd name="connsiteY55" fmla="*/ 9653628 h 10024180"/>
              <a:gd name="connsiteX56" fmla="*/ 6539160 w 11277918"/>
              <a:gd name="connsiteY56" fmla="*/ 9637281 h 10024180"/>
              <a:gd name="connsiteX57" fmla="*/ 6522810 w 11277918"/>
              <a:gd name="connsiteY57" fmla="*/ 9637281 h 10024180"/>
              <a:gd name="connsiteX58" fmla="*/ 6665856 w 11277918"/>
              <a:gd name="connsiteY58" fmla="*/ 9596411 h 10024180"/>
              <a:gd name="connsiteX59" fmla="*/ 6669942 w 11277918"/>
              <a:gd name="connsiteY59" fmla="*/ 9604585 h 10024180"/>
              <a:gd name="connsiteX60" fmla="*/ 6653595 w 11277918"/>
              <a:gd name="connsiteY60" fmla="*/ 9620932 h 10024180"/>
              <a:gd name="connsiteX61" fmla="*/ 6653595 w 11277918"/>
              <a:gd name="connsiteY61" fmla="*/ 9604585 h 10024180"/>
              <a:gd name="connsiteX62" fmla="*/ 6665856 w 11277918"/>
              <a:gd name="connsiteY62" fmla="*/ 9596411 h 10024180"/>
              <a:gd name="connsiteX63" fmla="*/ 4185061 w 11277918"/>
              <a:gd name="connsiteY63" fmla="*/ 9575975 h 10024180"/>
              <a:gd name="connsiteX64" fmla="*/ 4193235 w 11277918"/>
              <a:gd name="connsiteY64" fmla="*/ 9580064 h 10024180"/>
              <a:gd name="connsiteX65" fmla="*/ 4201410 w 11277918"/>
              <a:gd name="connsiteY65" fmla="*/ 9588236 h 10024180"/>
              <a:gd name="connsiteX66" fmla="*/ 4168713 w 11277918"/>
              <a:gd name="connsiteY66" fmla="*/ 9588236 h 10024180"/>
              <a:gd name="connsiteX67" fmla="*/ 4176889 w 11277918"/>
              <a:gd name="connsiteY67" fmla="*/ 9580064 h 10024180"/>
              <a:gd name="connsiteX68" fmla="*/ 4185061 w 11277918"/>
              <a:gd name="connsiteY68" fmla="*/ 9575975 h 10024180"/>
              <a:gd name="connsiteX69" fmla="*/ 4806282 w 11277918"/>
              <a:gd name="connsiteY69" fmla="*/ 9555542 h 10024180"/>
              <a:gd name="connsiteX70" fmla="*/ 4806282 w 11277918"/>
              <a:gd name="connsiteY70" fmla="*/ 9571889 h 10024180"/>
              <a:gd name="connsiteX71" fmla="*/ 4789932 w 11277918"/>
              <a:gd name="connsiteY71" fmla="*/ 9571889 h 10024180"/>
              <a:gd name="connsiteX72" fmla="*/ 4806282 w 11277918"/>
              <a:gd name="connsiteY72" fmla="*/ 9555542 h 10024180"/>
              <a:gd name="connsiteX73" fmla="*/ 8104472 w 11277918"/>
              <a:gd name="connsiteY73" fmla="*/ 9531020 h 10024180"/>
              <a:gd name="connsiteX74" fmla="*/ 8108558 w 11277918"/>
              <a:gd name="connsiteY74" fmla="*/ 9539193 h 10024180"/>
              <a:gd name="connsiteX75" fmla="*/ 8124905 w 11277918"/>
              <a:gd name="connsiteY75" fmla="*/ 9555542 h 10024180"/>
              <a:gd name="connsiteX76" fmla="*/ 8124905 w 11277918"/>
              <a:gd name="connsiteY76" fmla="*/ 9539193 h 10024180"/>
              <a:gd name="connsiteX77" fmla="*/ 8141254 w 11277918"/>
              <a:gd name="connsiteY77" fmla="*/ 9555542 h 10024180"/>
              <a:gd name="connsiteX78" fmla="*/ 8133080 w 11277918"/>
              <a:gd name="connsiteY78" fmla="*/ 9571889 h 10024180"/>
              <a:gd name="connsiteX79" fmla="*/ 8108558 w 11277918"/>
              <a:gd name="connsiteY79" fmla="*/ 9588236 h 10024180"/>
              <a:gd name="connsiteX80" fmla="*/ 8092211 w 11277918"/>
              <a:gd name="connsiteY80" fmla="*/ 9588236 h 10024180"/>
              <a:gd name="connsiteX81" fmla="*/ 8092211 w 11277918"/>
              <a:gd name="connsiteY81" fmla="*/ 9571889 h 10024180"/>
              <a:gd name="connsiteX82" fmla="*/ 8075862 w 11277918"/>
              <a:gd name="connsiteY82" fmla="*/ 9555542 h 10024180"/>
              <a:gd name="connsiteX83" fmla="*/ 8059515 w 11277918"/>
              <a:gd name="connsiteY83" fmla="*/ 9555542 h 10024180"/>
              <a:gd name="connsiteX84" fmla="*/ 8075862 w 11277918"/>
              <a:gd name="connsiteY84" fmla="*/ 9539193 h 10024180"/>
              <a:gd name="connsiteX85" fmla="*/ 8092211 w 11277918"/>
              <a:gd name="connsiteY85" fmla="*/ 9539193 h 10024180"/>
              <a:gd name="connsiteX86" fmla="*/ 8104472 w 11277918"/>
              <a:gd name="connsiteY86" fmla="*/ 9531020 h 10024180"/>
              <a:gd name="connsiteX87" fmla="*/ 4332193 w 11277918"/>
              <a:gd name="connsiteY87" fmla="*/ 9522846 h 10024180"/>
              <a:gd name="connsiteX88" fmla="*/ 4315845 w 11277918"/>
              <a:gd name="connsiteY88" fmla="*/ 9531020 h 10024180"/>
              <a:gd name="connsiteX89" fmla="*/ 4324019 w 11277918"/>
              <a:gd name="connsiteY89" fmla="*/ 9539193 h 10024180"/>
              <a:gd name="connsiteX90" fmla="*/ 4332193 w 11277918"/>
              <a:gd name="connsiteY90" fmla="*/ 9522846 h 10024180"/>
              <a:gd name="connsiteX91" fmla="*/ 6735334 w 11277918"/>
              <a:gd name="connsiteY91" fmla="*/ 9506497 h 10024180"/>
              <a:gd name="connsiteX92" fmla="*/ 6735334 w 11277918"/>
              <a:gd name="connsiteY92" fmla="*/ 9522846 h 10024180"/>
              <a:gd name="connsiteX93" fmla="*/ 6718988 w 11277918"/>
              <a:gd name="connsiteY93" fmla="*/ 9539193 h 10024180"/>
              <a:gd name="connsiteX94" fmla="*/ 6735334 w 11277918"/>
              <a:gd name="connsiteY94" fmla="*/ 9506497 h 10024180"/>
              <a:gd name="connsiteX95" fmla="*/ 6424724 w 11277918"/>
              <a:gd name="connsiteY95" fmla="*/ 9490150 h 10024180"/>
              <a:gd name="connsiteX96" fmla="*/ 6441070 w 11277918"/>
              <a:gd name="connsiteY96" fmla="*/ 9506497 h 10024180"/>
              <a:gd name="connsiteX97" fmla="*/ 6424724 w 11277918"/>
              <a:gd name="connsiteY97" fmla="*/ 9506497 h 10024180"/>
              <a:gd name="connsiteX98" fmla="*/ 6424724 w 11277918"/>
              <a:gd name="connsiteY98" fmla="*/ 9490150 h 10024180"/>
              <a:gd name="connsiteX99" fmla="*/ 7994122 w 11277918"/>
              <a:gd name="connsiteY99" fmla="*/ 9473803 h 10024180"/>
              <a:gd name="connsiteX100" fmla="*/ 8010472 w 11277918"/>
              <a:gd name="connsiteY100" fmla="*/ 9490150 h 10024180"/>
              <a:gd name="connsiteX101" fmla="*/ 7994122 w 11277918"/>
              <a:gd name="connsiteY101" fmla="*/ 9506497 h 10024180"/>
              <a:gd name="connsiteX102" fmla="*/ 4953412 w 11277918"/>
              <a:gd name="connsiteY102" fmla="*/ 9457453 h 10024180"/>
              <a:gd name="connsiteX103" fmla="*/ 4969760 w 11277918"/>
              <a:gd name="connsiteY103" fmla="*/ 9457453 h 10024180"/>
              <a:gd name="connsiteX104" fmla="*/ 4977935 w 11277918"/>
              <a:gd name="connsiteY104" fmla="*/ 9481975 h 10024180"/>
              <a:gd name="connsiteX105" fmla="*/ 4986110 w 11277918"/>
              <a:gd name="connsiteY105" fmla="*/ 9506497 h 10024180"/>
              <a:gd name="connsiteX106" fmla="*/ 4986110 w 11277918"/>
              <a:gd name="connsiteY106" fmla="*/ 9522846 h 10024180"/>
              <a:gd name="connsiteX107" fmla="*/ 4969760 w 11277918"/>
              <a:gd name="connsiteY107" fmla="*/ 9539193 h 10024180"/>
              <a:gd name="connsiteX108" fmla="*/ 4953412 w 11277918"/>
              <a:gd name="connsiteY108" fmla="*/ 9539193 h 10024180"/>
              <a:gd name="connsiteX109" fmla="*/ 4937064 w 11277918"/>
              <a:gd name="connsiteY109" fmla="*/ 9490150 h 10024180"/>
              <a:gd name="connsiteX110" fmla="*/ 4937064 w 11277918"/>
              <a:gd name="connsiteY110" fmla="*/ 9473803 h 10024180"/>
              <a:gd name="connsiteX111" fmla="*/ 4953412 w 11277918"/>
              <a:gd name="connsiteY111" fmla="*/ 9465628 h 10024180"/>
              <a:gd name="connsiteX112" fmla="*/ 4953412 w 11277918"/>
              <a:gd name="connsiteY112" fmla="*/ 9457453 h 10024180"/>
              <a:gd name="connsiteX113" fmla="*/ 4871672 w 11277918"/>
              <a:gd name="connsiteY113" fmla="*/ 9441106 h 10024180"/>
              <a:gd name="connsiteX114" fmla="*/ 4888021 w 11277918"/>
              <a:gd name="connsiteY114" fmla="*/ 9473803 h 10024180"/>
              <a:gd name="connsiteX115" fmla="*/ 4888021 w 11277918"/>
              <a:gd name="connsiteY115" fmla="*/ 9522846 h 10024180"/>
              <a:gd name="connsiteX116" fmla="*/ 4904368 w 11277918"/>
              <a:gd name="connsiteY116" fmla="*/ 9555542 h 10024180"/>
              <a:gd name="connsiteX117" fmla="*/ 4904368 w 11277918"/>
              <a:gd name="connsiteY117" fmla="*/ 9580064 h 10024180"/>
              <a:gd name="connsiteX118" fmla="*/ 4863500 w 11277918"/>
              <a:gd name="connsiteY118" fmla="*/ 9588236 h 10024180"/>
              <a:gd name="connsiteX119" fmla="*/ 4838978 w 11277918"/>
              <a:gd name="connsiteY119" fmla="*/ 9588236 h 10024180"/>
              <a:gd name="connsiteX120" fmla="*/ 4822628 w 11277918"/>
              <a:gd name="connsiteY120" fmla="*/ 9571889 h 10024180"/>
              <a:gd name="connsiteX121" fmla="*/ 4806282 w 11277918"/>
              <a:gd name="connsiteY121" fmla="*/ 9539193 h 10024180"/>
              <a:gd name="connsiteX122" fmla="*/ 4789932 w 11277918"/>
              <a:gd name="connsiteY122" fmla="*/ 9522846 h 10024180"/>
              <a:gd name="connsiteX123" fmla="*/ 4822628 w 11277918"/>
              <a:gd name="connsiteY123" fmla="*/ 9522846 h 10024180"/>
              <a:gd name="connsiteX124" fmla="*/ 4871672 w 11277918"/>
              <a:gd name="connsiteY124" fmla="*/ 9473803 h 10024180"/>
              <a:gd name="connsiteX125" fmla="*/ 7928730 w 11277918"/>
              <a:gd name="connsiteY125" fmla="*/ 9424757 h 10024180"/>
              <a:gd name="connsiteX126" fmla="*/ 7945079 w 11277918"/>
              <a:gd name="connsiteY126" fmla="*/ 9441106 h 10024180"/>
              <a:gd name="connsiteX127" fmla="*/ 7928730 w 11277918"/>
              <a:gd name="connsiteY127" fmla="*/ 9441106 h 10024180"/>
              <a:gd name="connsiteX128" fmla="*/ 7928730 w 11277918"/>
              <a:gd name="connsiteY128" fmla="*/ 9424757 h 10024180"/>
              <a:gd name="connsiteX129" fmla="*/ 6359331 w 11277918"/>
              <a:gd name="connsiteY129" fmla="*/ 9424757 h 10024180"/>
              <a:gd name="connsiteX130" fmla="*/ 6375680 w 11277918"/>
              <a:gd name="connsiteY130" fmla="*/ 9441106 h 10024180"/>
              <a:gd name="connsiteX131" fmla="*/ 6375680 w 11277918"/>
              <a:gd name="connsiteY131" fmla="*/ 9457453 h 10024180"/>
              <a:gd name="connsiteX132" fmla="*/ 6359331 w 11277918"/>
              <a:gd name="connsiteY132" fmla="*/ 9522846 h 10024180"/>
              <a:gd name="connsiteX133" fmla="*/ 6310288 w 11277918"/>
              <a:gd name="connsiteY133" fmla="*/ 9555542 h 10024180"/>
              <a:gd name="connsiteX134" fmla="*/ 6310288 w 11277918"/>
              <a:gd name="connsiteY134" fmla="*/ 9522846 h 10024180"/>
              <a:gd name="connsiteX135" fmla="*/ 6310288 w 11277918"/>
              <a:gd name="connsiteY135" fmla="*/ 9490150 h 10024180"/>
              <a:gd name="connsiteX136" fmla="*/ 6334810 w 11277918"/>
              <a:gd name="connsiteY136" fmla="*/ 9457453 h 10024180"/>
              <a:gd name="connsiteX137" fmla="*/ 6359331 w 11277918"/>
              <a:gd name="connsiteY137" fmla="*/ 9424757 h 10024180"/>
              <a:gd name="connsiteX138" fmla="*/ 4086974 w 11277918"/>
              <a:gd name="connsiteY138" fmla="*/ 9424757 h 10024180"/>
              <a:gd name="connsiteX139" fmla="*/ 4086974 w 11277918"/>
              <a:gd name="connsiteY139" fmla="*/ 9441106 h 10024180"/>
              <a:gd name="connsiteX140" fmla="*/ 4070627 w 11277918"/>
              <a:gd name="connsiteY140" fmla="*/ 9432932 h 10024180"/>
              <a:gd name="connsiteX141" fmla="*/ 4086974 w 11277918"/>
              <a:gd name="connsiteY141" fmla="*/ 9424757 h 10024180"/>
              <a:gd name="connsiteX142" fmla="*/ 4091060 w 11277918"/>
              <a:gd name="connsiteY142" fmla="*/ 9400236 h 10024180"/>
              <a:gd name="connsiteX143" fmla="*/ 4103322 w 11277918"/>
              <a:gd name="connsiteY143" fmla="*/ 9408410 h 10024180"/>
              <a:gd name="connsiteX144" fmla="*/ 4119671 w 11277918"/>
              <a:gd name="connsiteY144" fmla="*/ 9408410 h 10024180"/>
              <a:gd name="connsiteX145" fmla="*/ 4103322 w 11277918"/>
              <a:gd name="connsiteY145" fmla="*/ 9424757 h 10024180"/>
              <a:gd name="connsiteX146" fmla="*/ 4086974 w 11277918"/>
              <a:gd name="connsiteY146" fmla="*/ 9408410 h 10024180"/>
              <a:gd name="connsiteX147" fmla="*/ 4091060 w 11277918"/>
              <a:gd name="connsiteY147" fmla="*/ 9400236 h 10024180"/>
              <a:gd name="connsiteX148" fmla="*/ 6490116 w 11277918"/>
              <a:gd name="connsiteY148" fmla="*/ 9392063 h 10024180"/>
              <a:gd name="connsiteX149" fmla="*/ 6490116 w 11277918"/>
              <a:gd name="connsiteY149" fmla="*/ 9408410 h 10024180"/>
              <a:gd name="connsiteX150" fmla="*/ 6506463 w 11277918"/>
              <a:gd name="connsiteY150" fmla="*/ 9424757 h 10024180"/>
              <a:gd name="connsiteX151" fmla="*/ 6506463 w 11277918"/>
              <a:gd name="connsiteY151" fmla="*/ 9408410 h 10024180"/>
              <a:gd name="connsiteX152" fmla="*/ 6506463 w 11277918"/>
              <a:gd name="connsiteY152" fmla="*/ 9392063 h 10024180"/>
              <a:gd name="connsiteX153" fmla="*/ 4953412 w 11277918"/>
              <a:gd name="connsiteY153" fmla="*/ 9392063 h 10024180"/>
              <a:gd name="connsiteX154" fmla="*/ 4953412 w 11277918"/>
              <a:gd name="connsiteY154" fmla="*/ 9416585 h 10024180"/>
              <a:gd name="connsiteX155" fmla="*/ 4937064 w 11277918"/>
              <a:gd name="connsiteY155" fmla="*/ 9457453 h 10024180"/>
              <a:gd name="connsiteX156" fmla="*/ 4920718 w 11277918"/>
              <a:gd name="connsiteY156" fmla="*/ 9424757 h 10024180"/>
              <a:gd name="connsiteX157" fmla="*/ 4953412 w 11277918"/>
              <a:gd name="connsiteY157" fmla="*/ 9392063 h 10024180"/>
              <a:gd name="connsiteX158" fmla="*/ 4397584 w 11277918"/>
              <a:gd name="connsiteY158" fmla="*/ 9392063 h 10024180"/>
              <a:gd name="connsiteX159" fmla="*/ 4381235 w 11277918"/>
              <a:gd name="connsiteY159" fmla="*/ 9408410 h 10024180"/>
              <a:gd name="connsiteX160" fmla="*/ 4315845 w 11277918"/>
              <a:gd name="connsiteY160" fmla="*/ 9441106 h 10024180"/>
              <a:gd name="connsiteX161" fmla="*/ 4348539 w 11277918"/>
              <a:gd name="connsiteY161" fmla="*/ 9441106 h 10024180"/>
              <a:gd name="connsiteX162" fmla="*/ 4381235 w 11277918"/>
              <a:gd name="connsiteY162" fmla="*/ 9408410 h 10024180"/>
              <a:gd name="connsiteX163" fmla="*/ 4405757 w 11277918"/>
              <a:gd name="connsiteY163" fmla="*/ 9400236 h 10024180"/>
              <a:gd name="connsiteX164" fmla="*/ 4413933 w 11277918"/>
              <a:gd name="connsiteY164" fmla="*/ 9392063 h 10024180"/>
              <a:gd name="connsiteX165" fmla="*/ 7683512 w 11277918"/>
              <a:gd name="connsiteY165" fmla="*/ 9359367 h 10024180"/>
              <a:gd name="connsiteX166" fmla="*/ 7699861 w 11277918"/>
              <a:gd name="connsiteY166" fmla="*/ 9359367 h 10024180"/>
              <a:gd name="connsiteX167" fmla="*/ 7683512 w 11277918"/>
              <a:gd name="connsiteY167" fmla="*/ 9375714 h 10024180"/>
              <a:gd name="connsiteX168" fmla="*/ 7683512 w 11277918"/>
              <a:gd name="connsiteY168" fmla="*/ 9359367 h 10024180"/>
              <a:gd name="connsiteX169" fmla="*/ 4430278 w 11277918"/>
              <a:gd name="connsiteY169" fmla="*/ 9359367 h 10024180"/>
              <a:gd name="connsiteX170" fmla="*/ 4430278 w 11277918"/>
              <a:gd name="connsiteY170" fmla="*/ 9392063 h 10024180"/>
              <a:gd name="connsiteX171" fmla="*/ 4446629 w 11277918"/>
              <a:gd name="connsiteY171" fmla="*/ 9392063 h 10024180"/>
              <a:gd name="connsiteX172" fmla="*/ 4446629 w 11277918"/>
              <a:gd name="connsiteY172" fmla="*/ 9375714 h 10024180"/>
              <a:gd name="connsiteX173" fmla="*/ 4430278 w 11277918"/>
              <a:gd name="connsiteY173" fmla="*/ 9359367 h 10024180"/>
              <a:gd name="connsiteX174" fmla="*/ 4381235 w 11277918"/>
              <a:gd name="connsiteY174" fmla="*/ 9359367 h 10024180"/>
              <a:gd name="connsiteX175" fmla="*/ 4381235 w 11277918"/>
              <a:gd name="connsiteY175" fmla="*/ 9375714 h 10024180"/>
              <a:gd name="connsiteX176" fmla="*/ 4397584 w 11277918"/>
              <a:gd name="connsiteY176" fmla="*/ 9375714 h 10024180"/>
              <a:gd name="connsiteX177" fmla="*/ 4381235 w 11277918"/>
              <a:gd name="connsiteY177" fmla="*/ 9359367 h 10024180"/>
              <a:gd name="connsiteX178" fmla="*/ 4234107 w 11277918"/>
              <a:gd name="connsiteY178" fmla="*/ 9359367 h 10024180"/>
              <a:gd name="connsiteX179" fmla="*/ 4217757 w 11277918"/>
              <a:gd name="connsiteY179" fmla="*/ 9375714 h 10024180"/>
              <a:gd name="connsiteX180" fmla="*/ 4234107 w 11277918"/>
              <a:gd name="connsiteY180" fmla="*/ 9392063 h 10024180"/>
              <a:gd name="connsiteX181" fmla="*/ 4250452 w 11277918"/>
              <a:gd name="connsiteY181" fmla="*/ 9375714 h 10024180"/>
              <a:gd name="connsiteX182" fmla="*/ 4234107 w 11277918"/>
              <a:gd name="connsiteY182" fmla="*/ 9359367 h 10024180"/>
              <a:gd name="connsiteX183" fmla="*/ 8092211 w 11277918"/>
              <a:gd name="connsiteY183" fmla="*/ 9343018 h 10024180"/>
              <a:gd name="connsiteX184" fmla="*/ 8108558 w 11277918"/>
              <a:gd name="connsiteY184" fmla="*/ 9359367 h 10024180"/>
              <a:gd name="connsiteX185" fmla="*/ 8092211 w 11277918"/>
              <a:gd name="connsiteY185" fmla="*/ 9359367 h 10024180"/>
              <a:gd name="connsiteX186" fmla="*/ 8075862 w 11277918"/>
              <a:gd name="connsiteY186" fmla="*/ 9359367 h 10024180"/>
              <a:gd name="connsiteX187" fmla="*/ 8092211 w 11277918"/>
              <a:gd name="connsiteY187" fmla="*/ 9343018 h 10024180"/>
              <a:gd name="connsiteX188" fmla="*/ 8026818 w 11277918"/>
              <a:gd name="connsiteY188" fmla="*/ 9343018 h 10024180"/>
              <a:gd name="connsiteX189" fmla="*/ 8043166 w 11277918"/>
              <a:gd name="connsiteY189" fmla="*/ 9359367 h 10024180"/>
              <a:gd name="connsiteX190" fmla="*/ 8026818 w 11277918"/>
              <a:gd name="connsiteY190" fmla="*/ 9359367 h 10024180"/>
              <a:gd name="connsiteX191" fmla="*/ 8419169 w 11277918"/>
              <a:gd name="connsiteY191" fmla="*/ 9293974 h 10024180"/>
              <a:gd name="connsiteX192" fmla="*/ 8435516 w 11277918"/>
              <a:gd name="connsiteY192" fmla="*/ 9293974 h 10024180"/>
              <a:gd name="connsiteX193" fmla="*/ 8435516 w 11277918"/>
              <a:gd name="connsiteY193" fmla="*/ 9310324 h 10024180"/>
              <a:gd name="connsiteX194" fmla="*/ 8402820 w 11277918"/>
              <a:gd name="connsiteY194" fmla="*/ 9310324 h 10024180"/>
              <a:gd name="connsiteX195" fmla="*/ 8410994 w 11277918"/>
              <a:gd name="connsiteY195" fmla="*/ 9302149 h 10024180"/>
              <a:gd name="connsiteX196" fmla="*/ 8419169 w 11277918"/>
              <a:gd name="connsiteY196" fmla="*/ 9293974 h 10024180"/>
              <a:gd name="connsiteX197" fmla="*/ 5231326 w 11277918"/>
              <a:gd name="connsiteY197" fmla="*/ 9293974 h 10024180"/>
              <a:gd name="connsiteX198" fmla="*/ 5247675 w 11277918"/>
              <a:gd name="connsiteY198" fmla="*/ 9310324 h 10024180"/>
              <a:gd name="connsiteX199" fmla="*/ 5231326 w 11277918"/>
              <a:gd name="connsiteY199" fmla="*/ 9310324 h 10024180"/>
              <a:gd name="connsiteX200" fmla="*/ 5231326 w 11277918"/>
              <a:gd name="connsiteY200" fmla="*/ 9293974 h 10024180"/>
              <a:gd name="connsiteX201" fmla="*/ 4446629 w 11277918"/>
              <a:gd name="connsiteY201" fmla="*/ 9293974 h 10024180"/>
              <a:gd name="connsiteX202" fmla="*/ 4430278 w 11277918"/>
              <a:gd name="connsiteY202" fmla="*/ 9310324 h 10024180"/>
              <a:gd name="connsiteX203" fmla="*/ 4413933 w 11277918"/>
              <a:gd name="connsiteY203" fmla="*/ 9326671 h 10024180"/>
              <a:gd name="connsiteX204" fmla="*/ 4430278 w 11277918"/>
              <a:gd name="connsiteY204" fmla="*/ 9326671 h 10024180"/>
              <a:gd name="connsiteX205" fmla="*/ 4446629 w 11277918"/>
              <a:gd name="connsiteY205" fmla="*/ 9293974 h 10024180"/>
              <a:gd name="connsiteX206" fmla="*/ 4397584 w 11277918"/>
              <a:gd name="connsiteY206" fmla="*/ 9293974 h 10024180"/>
              <a:gd name="connsiteX207" fmla="*/ 4381235 w 11277918"/>
              <a:gd name="connsiteY207" fmla="*/ 9310324 h 10024180"/>
              <a:gd name="connsiteX208" fmla="*/ 4381235 w 11277918"/>
              <a:gd name="connsiteY208" fmla="*/ 9343018 h 10024180"/>
              <a:gd name="connsiteX209" fmla="*/ 4397584 w 11277918"/>
              <a:gd name="connsiteY209" fmla="*/ 9326671 h 10024180"/>
              <a:gd name="connsiteX210" fmla="*/ 4397584 w 11277918"/>
              <a:gd name="connsiteY210" fmla="*/ 9310324 h 10024180"/>
              <a:gd name="connsiteX211" fmla="*/ 8370124 w 11277918"/>
              <a:gd name="connsiteY211" fmla="*/ 9277627 h 10024180"/>
              <a:gd name="connsiteX212" fmla="*/ 8378298 w 11277918"/>
              <a:gd name="connsiteY212" fmla="*/ 9285800 h 10024180"/>
              <a:gd name="connsiteX213" fmla="*/ 8386472 w 11277918"/>
              <a:gd name="connsiteY213" fmla="*/ 9293974 h 10024180"/>
              <a:gd name="connsiteX214" fmla="*/ 8386472 w 11277918"/>
              <a:gd name="connsiteY214" fmla="*/ 9310324 h 10024180"/>
              <a:gd name="connsiteX215" fmla="*/ 8361951 w 11277918"/>
              <a:gd name="connsiteY215" fmla="*/ 9302149 h 10024180"/>
              <a:gd name="connsiteX216" fmla="*/ 8353776 w 11277918"/>
              <a:gd name="connsiteY216" fmla="*/ 9285800 h 10024180"/>
              <a:gd name="connsiteX217" fmla="*/ 8370124 w 11277918"/>
              <a:gd name="connsiteY217" fmla="*/ 9277627 h 10024180"/>
              <a:gd name="connsiteX218" fmla="*/ 8535136 w 11277918"/>
              <a:gd name="connsiteY218" fmla="*/ 9266898 h 10024180"/>
              <a:gd name="connsiteX219" fmla="*/ 8541777 w 11277918"/>
              <a:gd name="connsiteY219" fmla="*/ 9269453 h 10024180"/>
              <a:gd name="connsiteX220" fmla="*/ 8541777 w 11277918"/>
              <a:gd name="connsiteY220" fmla="*/ 9277627 h 10024180"/>
              <a:gd name="connsiteX221" fmla="*/ 8500908 w 11277918"/>
              <a:gd name="connsiteY221" fmla="*/ 9277627 h 10024180"/>
              <a:gd name="connsiteX222" fmla="*/ 8484559 w 11277918"/>
              <a:gd name="connsiteY222" fmla="*/ 9277627 h 10024180"/>
              <a:gd name="connsiteX223" fmla="*/ 8535136 w 11277918"/>
              <a:gd name="connsiteY223" fmla="*/ 9266898 h 10024180"/>
              <a:gd name="connsiteX224" fmla="*/ 8321080 w 11277918"/>
              <a:gd name="connsiteY224" fmla="*/ 9261278 h 10024180"/>
              <a:gd name="connsiteX225" fmla="*/ 8337430 w 11277918"/>
              <a:gd name="connsiteY225" fmla="*/ 9261278 h 10024180"/>
              <a:gd name="connsiteX226" fmla="*/ 8337430 w 11277918"/>
              <a:gd name="connsiteY226" fmla="*/ 9277627 h 10024180"/>
              <a:gd name="connsiteX227" fmla="*/ 8321080 w 11277918"/>
              <a:gd name="connsiteY227" fmla="*/ 9261278 h 10024180"/>
              <a:gd name="connsiteX228" fmla="*/ 7961426 w 11277918"/>
              <a:gd name="connsiteY228" fmla="*/ 9261278 h 10024180"/>
              <a:gd name="connsiteX229" fmla="*/ 7994122 w 11277918"/>
              <a:gd name="connsiteY229" fmla="*/ 9261278 h 10024180"/>
              <a:gd name="connsiteX230" fmla="*/ 8010472 w 11277918"/>
              <a:gd name="connsiteY230" fmla="*/ 9277627 h 10024180"/>
              <a:gd name="connsiteX231" fmla="*/ 8026818 w 11277918"/>
              <a:gd name="connsiteY231" fmla="*/ 9293974 h 10024180"/>
              <a:gd name="connsiteX232" fmla="*/ 8059515 w 11277918"/>
              <a:gd name="connsiteY232" fmla="*/ 9293974 h 10024180"/>
              <a:gd name="connsiteX233" fmla="*/ 8059515 w 11277918"/>
              <a:gd name="connsiteY233" fmla="*/ 9310324 h 10024180"/>
              <a:gd name="connsiteX234" fmla="*/ 8043166 w 11277918"/>
              <a:gd name="connsiteY234" fmla="*/ 9326671 h 10024180"/>
              <a:gd name="connsiteX235" fmla="*/ 8026818 w 11277918"/>
              <a:gd name="connsiteY235" fmla="*/ 9310324 h 10024180"/>
              <a:gd name="connsiteX236" fmla="*/ 4332193 w 11277918"/>
              <a:gd name="connsiteY236" fmla="*/ 9261278 h 10024180"/>
              <a:gd name="connsiteX237" fmla="*/ 4315845 w 11277918"/>
              <a:gd name="connsiteY237" fmla="*/ 9269453 h 10024180"/>
              <a:gd name="connsiteX238" fmla="*/ 4324019 w 11277918"/>
              <a:gd name="connsiteY238" fmla="*/ 9277627 h 10024180"/>
              <a:gd name="connsiteX239" fmla="*/ 4332193 w 11277918"/>
              <a:gd name="connsiteY239" fmla="*/ 9261278 h 10024180"/>
              <a:gd name="connsiteX240" fmla="*/ 8178036 w 11277918"/>
              <a:gd name="connsiteY240" fmla="*/ 9253106 h 10024180"/>
              <a:gd name="connsiteX241" fmla="*/ 8173950 w 11277918"/>
              <a:gd name="connsiteY241" fmla="*/ 9261278 h 10024180"/>
              <a:gd name="connsiteX242" fmla="*/ 8157602 w 11277918"/>
              <a:gd name="connsiteY242" fmla="*/ 9261278 h 10024180"/>
              <a:gd name="connsiteX243" fmla="*/ 8178036 w 11277918"/>
              <a:gd name="connsiteY243" fmla="*/ 9253106 h 10024180"/>
              <a:gd name="connsiteX244" fmla="*/ 5198632 w 11277918"/>
              <a:gd name="connsiteY244" fmla="*/ 9244931 h 10024180"/>
              <a:gd name="connsiteX245" fmla="*/ 5198632 w 11277918"/>
              <a:gd name="connsiteY245" fmla="*/ 9261278 h 10024180"/>
              <a:gd name="connsiteX246" fmla="*/ 5182282 w 11277918"/>
              <a:gd name="connsiteY246" fmla="*/ 9261278 h 10024180"/>
              <a:gd name="connsiteX247" fmla="*/ 4234107 w 11277918"/>
              <a:gd name="connsiteY247" fmla="*/ 9244931 h 10024180"/>
              <a:gd name="connsiteX248" fmla="*/ 4217757 w 11277918"/>
              <a:gd name="connsiteY248" fmla="*/ 9277627 h 10024180"/>
              <a:gd name="connsiteX249" fmla="*/ 4217757 w 11277918"/>
              <a:gd name="connsiteY249" fmla="*/ 9261278 h 10024180"/>
              <a:gd name="connsiteX250" fmla="*/ 5313068 w 11277918"/>
              <a:gd name="connsiteY250" fmla="*/ 9228584 h 10024180"/>
              <a:gd name="connsiteX251" fmla="*/ 5329414 w 11277918"/>
              <a:gd name="connsiteY251" fmla="*/ 9228584 h 10024180"/>
              <a:gd name="connsiteX252" fmla="*/ 5313068 w 11277918"/>
              <a:gd name="connsiteY252" fmla="*/ 9244931 h 10024180"/>
              <a:gd name="connsiteX253" fmla="*/ 6522810 w 11277918"/>
              <a:gd name="connsiteY253" fmla="*/ 9212235 h 10024180"/>
              <a:gd name="connsiteX254" fmla="*/ 6539160 w 11277918"/>
              <a:gd name="connsiteY254" fmla="*/ 9212235 h 10024180"/>
              <a:gd name="connsiteX255" fmla="*/ 6539160 w 11277918"/>
              <a:gd name="connsiteY255" fmla="*/ 9228584 h 10024180"/>
              <a:gd name="connsiteX256" fmla="*/ 6441070 w 11277918"/>
              <a:gd name="connsiteY256" fmla="*/ 9212235 h 10024180"/>
              <a:gd name="connsiteX257" fmla="*/ 6441070 w 11277918"/>
              <a:gd name="connsiteY257" fmla="*/ 9220410 h 10024180"/>
              <a:gd name="connsiteX258" fmla="*/ 6424724 w 11277918"/>
              <a:gd name="connsiteY258" fmla="*/ 9228584 h 10024180"/>
              <a:gd name="connsiteX259" fmla="*/ 4806282 w 11277918"/>
              <a:gd name="connsiteY259" fmla="*/ 9212235 h 10024180"/>
              <a:gd name="connsiteX260" fmla="*/ 4806282 w 11277918"/>
              <a:gd name="connsiteY260" fmla="*/ 9228584 h 10024180"/>
              <a:gd name="connsiteX261" fmla="*/ 4798107 w 11277918"/>
              <a:gd name="connsiteY261" fmla="*/ 9220410 h 10024180"/>
              <a:gd name="connsiteX262" fmla="*/ 4806282 w 11277918"/>
              <a:gd name="connsiteY262" fmla="*/ 9212235 h 10024180"/>
              <a:gd name="connsiteX263" fmla="*/ 8402820 w 11277918"/>
              <a:gd name="connsiteY263" fmla="*/ 9199974 h 10024180"/>
              <a:gd name="connsiteX264" fmla="*/ 8419169 w 11277918"/>
              <a:gd name="connsiteY264" fmla="*/ 9228584 h 10024180"/>
              <a:gd name="connsiteX265" fmla="*/ 8402820 w 11277918"/>
              <a:gd name="connsiteY265" fmla="*/ 9244931 h 10024180"/>
              <a:gd name="connsiteX266" fmla="*/ 8394647 w 11277918"/>
              <a:gd name="connsiteY266" fmla="*/ 9236757 h 10024180"/>
              <a:gd name="connsiteX267" fmla="*/ 8386472 w 11277918"/>
              <a:gd name="connsiteY267" fmla="*/ 9212235 h 10024180"/>
              <a:gd name="connsiteX268" fmla="*/ 8402820 w 11277918"/>
              <a:gd name="connsiteY268" fmla="*/ 9199974 h 10024180"/>
              <a:gd name="connsiteX269" fmla="*/ 8321080 w 11277918"/>
              <a:gd name="connsiteY269" fmla="*/ 9195888 h 10024180"/>
              <a:gd name="connsiteX270" fmla="*/ 8337430 w 11277918"/>
              <a:gd name="connsiteY270" fmla="*/ 9220410 h 10024180"/>
              <a:gd name="connsiteX271" fmla="*/ 8321080 w 11277918"/>
              <a:gd name="connsiteY271" fmla="*/ 9244931 h 10024180"/>
              <a:gd name="connsiteX272" fmla="*/ 8321080 w 11277918"/>
              <a:gd name="connsiteY272" fmla="*/ 9228584 h 10024180"/>
              <a:gd name="connsiteX273" fmla="*/ 8304733 w 11277918"/>
              <a:gd name="connsiteY273" fmla="*/ 9228584 h 10024180"/>
              <a:gd name="connsiteX274" fmla="*/ 8288384 w 11277918"/>
              <a:gd name="connsiteY274" fmla="*/ 9212235 h 10024180"/>
              <a:gd name="connsiteX275" fmla="*/ 8296558 w 11277918"/>
              <a:gd name="connsiteY275" fmla="*/ 9204060 h 10024180"/>
              <a:gd name="connsiteX276" fmla="*/ 8321080 w 11277918"/>
              <a:gd name="connsiteY276" fmla="*/ 9195888 h 10024180"/>
              <a:gd name="connsiteX277" fmla="*/ 7078639 w 11277918"/>
              <a:gd name="connsiteY277" fmla="*/ 9195888 h 10024180"/>
              <a:gd name="connsiteX278" fmla="*/ 7094988 w 11277918"/>
              <a:gd name="connsiteY278" fmla="*/ 9212235 h 10024180"/>
              <a:gd name="connsiteX279" fmla="*/ 7078639 w 11277918"/>
              <a:gd name="connsiteY279" fmla="*/ 9228584 h 10024180"/>
              <a:gd name="connsiteX280" fmla="*/ 7078639 w 11277918"/>
              <a:gd name="connsiteY280" fmla="*/ 9212235 h 10024180"/>
              <a:gd name="connsiteX281" fmla="*/ 7078639 w 11277918"/>
              <a:gd name="connsiteY281" fmla="*/ 9195888 h 10024180"/>
              <a:gd name="connsiteX282" fmla="*/ 6988728 w 11277918"/>
              <a:gd name="connsiteY282" fmla="*/ 9195888 h 10024180"/>
              <a:gd name="connsiteX283" fmla="*/ 6980553 w 11277918"/>
              <a:gd name="connsiteY283" fmla="*/ 9212235 h 10024180"/>
              <a:gd name="connsiteX284" fmla="*/ 6988728 w 11277918"/>
              <a:gd name="connsiteY284" fmla="*/ 9228584 h 10024180"/>
              <a:gd name="connsiteX285" fmla="*/ 6996900 w 11277918"/>
              <a:gd name="connsiteY285" fmla="*/ 9212235 h 10024180"/>
              <a:gd name="connsiteX286" fmla="*/ 6988728 w 11277918"/>
              <a:gd name="connsiteY286" fmla="*/ 9195888 h 10024180"/>
              <a:gd name="connsiteX287" fmla="*/ 8051340 w 11277918"/>
              <a:gd name="connsiteY287" fmla="*/ 9187713 h 10024180"/>
              <a:gd name="connsiteX288" fmla="*/ 8075862 w 11277918"/>
              <a:gd name="connsiteY288" fmla="*/ 9195888 h 10024180"/>
              <a:gd name="connsiteX289" fmla="*/ 8092211 w 11277918"/>
              <a:gd name="connsiteY289" fmla="*/ 9195888 h 10024180"/>
              <a:gd name="connsiteX290" fmla="*/ 8108558 w 11277918"/>
              <a:gd name="connsiteY290" fmla="*/ 9228584 h 10024180"/>
              <a:gd name="connsiteX291" fmla="*/ 8092211 w 11277918"/>
              <a:gd name="connsiteY291" fmla="*/ 9244931 h 10024180"/>
              <a:gd name="connsiteX292" fmla="*/ 8059515 w 11277918"/>
              <a:gd name="connsiteY292" fmla="*/ 9228584 h 10024180"/>
              <a:gd name="connsiteX293" fmla="*/ 8059515 w 11277918"/>
              <a:gd name="connsiteY293" fmla="*/ 9244931 h 10024180"/>
              <a:gd name="connsiteX294" fmla="*/ 8043166 w 11277918"/>
              <a:gd name="connsiteY294" fmla="*/ 9244931 h 10024180"/>
              <a:gd name="connsiteX295" fmla="*/ 8043166 w 11277918"/>
              <a:gd name="connsiteY295" fmla="*/ 9228584 h 10024180"/>
              <a:gd name="connsiteX296" fmla="*/ 8059515 w 11277918"/>
              <a:gd name="connsiteY296" fmla="*/ 9212235 h 10024180"/>
              <a:gd name="connsiteX297" fmla="*/ 8043166 w 11277918"/>
              <a:gd name="connsiteY297" fmla="*/ 9195888 h 10024180"/>
              <a:gd name="connsiteX298" fmla="*/ 8051340 w 11277918"/>
              <a:gd name="connsiteY298" fmla="*/ 9187713 h 10024180"/>
              <a:gd name="connsiteX299" fmla="*/ 7552729 w 11277918"/>
              <a:gd name="connsiteY299" fmla="*/ 9163192 h 10024180"/>
              <a:gd name="connsiteX300" fmla="*/ 7585425 w 11277918"/>
              <a:gd name="connsiteY300" fmla="*/ 9163192 h 10024180"/>
              <a:gd name="connsiteX301" fmla="*/ 7569076 w 11277918"/>
              <a:gd name="connsiteY301" fmla="*/ 9212235 h 10024180"/>
              <a:gd name="connsiteX302" fmla="*/ 7470990 w 11277918"/>
              <a:gd name="connsiteY302" fmla="*/ 9310324 h 10024180"/>
              <a:gd name="connsiteX303" fmla="*/ 7552729 w 11277918"/>
              <a:gd name="connsiteY303" fmla="*/ 9163192 h 10024180"/>
              <a:gd name="connsiteX304" fmla="*/ 6898814 w 11277918"/>
              <a:gd name="connsiteY304" fmla="*/ 9163192 h 10024180"/>
              <a:gd name="connsiteX305" fmla="*/ 6882464 w 11277918"/>
              <a:gd name="connsiteY305" fmla="*/ 9179539 h 10024180"/>
              <a:gd name="connsiteX306" fmla="*/ 6890638 w 11277918"/>
              <a:gd name="connsiteY306" fmla="*/ 9195888 h 10024180"/>
              <a:gd name="connsiteX307" fmla="*/ 6906988 w 11277918"/>
              <a:gd name="connsiteY307" fmla="*/ 9187713 h 10024180"/>
              <a:gd name="connsiteX308" fmla="*/ 6906988 w 11277918"/>
              <a:gd name="connsiteY308" fmla="*/ 9171366 h 10024180"/>
              <a:gd name="connsiteX309" fmla="*/ 6898814 w 11277918"/>
              <a:gd name="connsiteY309" fmla="*/ 9163192 h 10024180"/>
              <a:gd name="connsiteX310" fmla="*/ 4871672 w 11277918"/>
              <a:gd name="connsiteY310" fmla="*/ 9163192 h 10024180"/>
              <a:gd name="connsiteX311" fmla="*/ 4871672 w 11277918"/>
              <a:gd name="connsiteY311" fmla="*/ 9179539 h 10024180"/>
              <a:gd name="connsiteX312" fmla="*/ 4863500 w 11277918"/>
              <a:gd name="connsiteY312" fmla="*/ 9171366 h 10024180"/>
              <a:gd name="connsiteX313" fmla="*/ 4871672 w 11277918"/>
              <a:gd name="connsiteY313" fmla="*/ 9163192 h 10024180"/>
              <a:gd name="connsiteX314" fmla="*/ 6620899 w 11277918"/>
              <a:gd name="connsiteY314" fmla="*/ 9146843 h 10024180"/>
              <a:gd name="connsiteX315" fmla="*/ 6637246 w 11277918"/>
              <a:gd name="connsiteY315" fmla="*/ 9146843 h 10024180"/>
              <a:gd name="connsiteX316" fmla="*/ 6637246 w 11277918"/>
              <a:gd name="connsiteY316" fmla="*/ 9163192 h 10024180"/>
              <a:gd name="connsiteX317" fmla="*/ 6637246 w 11277918"/>
              <a:gd name="connsiteY317" fmla="*/ 9179539 h 10024180"/>
              <a:gd name="connsiteX318" fmla="*/ 6604550 w 11277918"/>
              <a:gd name="connsiteY318" fmla="*/ 9228584 h 10024180"/>
              <a:gd name="connsiteX319" fmla="*/ 6555506 w 11277918"/>
              <a:gd name="connsiteY319" fmla="*/ 9261278 h 10024180"/>
              <a:gd name="connsiteX320" fmla="*/ 6571856 w 11277918"/>
              <a:gd name="connsiteY320" fmla="*/ 9146843 h 10024180"/>
              <a:gd name="connsiteX321" fmla="*/ 6571856 w 11277918"/>
              <a:gd name="connsiteY321" fmla="*/ 9155017 h 10024180"/>
              <a:gd name="connsiteX322" fmla="*/ 6555506 w 11277918"/>
              <a:gd name="connsiteY322" fmla="*/ 9179539 h 10024180"/>
              <a:gd name="connsiteX323" fmla="*/ 6539160 w 11277918"/>
              <a:gd name="connsiteY323" fmla="*/ 9179539 h 10024180"/>
              <a:gd name="connsiteX324" fmla="*/ 6539160 w 11277918"/>
              <a:gd name="connsiteY324" fmla="*/ 9163192 h 10024180"/>
              <a:gd name="connsiteX325" fmla="*/ 6555506 w 11277918"/>
              <a:gd name="connsiteY325" fmla="*/ 9163192 h 10024180"/>
              <a:gd name="connsiteX326" fmla="*/ 7699861 w 11277918"/>
              <a:gd name="connsiteY326" fmla="*/ 9130496 h 10024180"/>
              <a:gd name="connsiteX327" fmla="*/ 7683512 w 11277918"/>
              <a:gd name="connsiteY327" fmla="*/ 9163192 h 10024180"/>
              <a:gd name="connsiteX328" fmla="*/ 7683512 w 11277918"/>
              <a:gd name="connsiteY328" fmla="*/ 9146843 h 10024180"/>
              <a:gd name="connsiteX329" fmla="*/ 7242118 w 11277918"/>
              <a:gd name="connsiteY329" fmla="*/ 9130496 h 10024180"/>
              <a:gd name="connsiteX330" fmla="*/ 7242118 w 11277918"/>
              <a:gd name="connsiteY330" fmla="*/ 9179539 h 10024180"/>
              <a:gd name="connsiteX331" fmla="*/ 7225771 w 11277918"/>
              <a:gd name="connsiteY331" fmla="*/ 9212235 h 10024180"/>
              <a:gd name="connsiteX332" fmla="*/ 7193075 w 11277918"/>
              <a:gd name="connsiteY332" fmla="*/ 9244931 h 10024180"/>
              <a:gd name="connsiteX333" fmla="*/ 7176728 w 11277918"/>
              <a:gd name="connsiteY333" fmla="*/ 9228584 h 10024180"/>
              <a:gd name="connsiteX334" fmla="*/ 7209424 w 11277918"/>
              <a:gd name="connsiteY334" fmla="*/ 9146843 h 10024180"/>
              <a:gd name="connsiteX335" fmla="*/ 7242118 w 11277918"/>
              <a:gd name="connsiteY335" fmla="*/ 9130496 h 10024180"/>
              <a:gd name="connsiteX336" fmla="*/ 6669942 w 11277918"/>
              <a:gd name="connsiteY336" fmla="*/ 9130496 h 10024180"/>
              <a:gd name="connsiteX337" fmla="*/ 6637246 w 11277918"/>
              <a:gd name="connsiteY337" fmla="*/ 9146843 h 10024180"/>
              <a:gd name="connsiteX338" fmla="*/ 4332193 w 11277918"/>
              <a:gd name="connsiteY338" fmla="*/ 9122321 h 10024180"/>
              <a:gd name="connsiteX339" fmla="*/ 4340366 w 11277918"/>
              <a:gd name="connsiteY339" fmla="*/ 9130496 h 10024180"/>
              <a:gd name="connsiteX340" fmla="*/ 4332193 w 11277918"/>
              <a:gd name="connsiteY340" fmla="*/ 9146843 h 10024180"/>
              <a:gd name="connsiteX341" fmla="*/ 4324019 w 11277918"/>
              <a:gd name="connsiteY341" fmla="*/ 9130496 h 10024180"/>
              <a:gd name="connsiteX342" fmla="*/ 4332193 w 11277918"/>
              <a:gd name="connsiteY342" fmla="*/ 9122321 h 10024180"/>
              <a:gd name="connsiteX343" fmla="*/ 6931510 w 11277918"/>
              <a:gd name="connsiteY343" fmla="*/ 9114149 h 10024180"/>
              <a:gd name="connsiteX344" fmla="*/ 6915160 w 11277918"/>
              <a:gd name="connsiteY344" fmla="*/ 9130496 h 10024180"/>
              <a:gd name="connsiteX345" fmla="*/ 6947856 w 11277918"/>
              <a:gd name="connsiteY345" fmla="*/ 9130496 h 10024180"/>
              <a:gd name="connsiteX346" fmla="*/ 7062292 w 11277918"/>
              <a:gd name="connsiteY346" fmla="*/ 9097799 h 10024180"/>
              <a:gd name="connsiteX347" fmla="*/ 7054118 w 11277918"/>
              <a:gd name="connsiteY347" fmla="*/ 9138670 h 10024180"/>
              <a:gd name="connsiteX348" fmla="*/ 7045943 w 11277918"/>
              <a:gd name="connsiteY348" fmla="*/ 9179539 h 10024180"/>
              <a:gd name="connsiteX349" fmla="*/ 7078639 w 11277918"/>
              <a:gd name="connsiteY349" fmla="*/ 9146843 h 10024180"/>
              <a:gd name="connsiteX350" fmla="*/ 7062292 w 11277918"/>
              <a:gd name="connsiteY350" fmla="*/ 9097799 h 10024180"/>
              <a:gd name="connsiteX351" fmla="*/ 8323260 w 11277918"/>
              <a:gd name="connsiteY351" fmla="*/ 9066740 h 10024180"/>
              <a:gd name="connsiteX352" fmla="*/ 8386472 w 11277918"/>
              <a:gd name="connsiteY352" fmla="*/ 9114149 h 10024180"/>
              <a:gd name="connsiteX353" fmla="*/ 8402820 w 11277918"/>
              <a:gd name="connsiteY353" fmla="*/ 9130496 h 10024180"/>
              <a:gd name="connsiteX354" fmla="*/ 8386472 w 11277918"/>
              <a:gd name="connsiteY354" fmla="*/ 9163192 h 10024180"/>
              <a:gd name="connsiteX355" fmla="*/ 8353776 w 11277918"/>
              <a:gd name="connsiteY355" fmla="*/ 9146843 h 10024180"/>
              <a:gd name="connsiteX356" fmla="*/ 8337430 w 11277918"/>
              <a:gd name="connsiteY356" fmla="*/ 9114149 h 10024180"/>
              <a:gd name="connsiteX357" fmla="*/ 8337430 w 11277918"/>
              <a:gd name="connsiteY357" fmla="*/ 9097799 h 10024180"/>
              <a:gd name="connsiteX358" fmla="*/ 8337430 w 11277918"/>
              <a:gd name="connsiteY358" fmla="*/ 9081452 h 10024180"/>
              <a:gd name="connsiteX359" fmla="*/ 8325168 w 11277918"/>
              <a:gd name="connsiteY359" fmla="*/ 9075321 h 10024180"/>
              <a:gd name="connsiteX360" fmla="*/ 8321080 w 11277918"/>
              <a:gd name="connsiteY360" fmla="*/ 9065103 h 10024180"/>
              <a:gd name="connsiteX361" fmla="*/ 8322897 w 11277918"/>
              <a:gd name="connsiteY361" fmla="*/ 9065103 h 10024180"/>
              <a:gd name="connsiteX362" fmla="*/ 8323260 w 11277918"/>
              <a:gd name="connsiteY362" fmla="*/ 9066740 h 10024180"/>
              <a:gd name="connsiteX363" fmla="*/ 8288384 w 11277918"/>
              <a:gd name="connsiteY363" fmla="*/ 9065103 h 10024180"/>
              <a:gd name="connsiteX364" fmla="*/ 8288384 w 11277918"/>
              <a:gd name="connsiteY364" fmla="*/ 9081452 h 10024180"/>
              <a:gd name="connsiteX365" fmla="*/ 8304733 w 11277918"/>
              <a:gd name="connsiteY365" fmla="*/ 9097799 h 10024180"/>
              <a:gd name="connsiteX366" fmla="*/ 8321080 w 11277918"/>
              <a:gd name="connsiteY366" fmla="*/ 9114149 h 10024180"/>
              <a:gd name="connsiteX367" fmla="*/ 8337430 w 11277918"/>
              <a:gd name="connsiteY367" fmla="*/ 9146843 h 10024180"/>
              <a:gd name="connsiteX368" fmla="*/ 8304733 w 11277918"/>
              <a:gd name="connsiteY368" fmla="*/ 9146843 h 10024180"/>
              <a:gd name="connsiteX369" fmla="*/ 8272037 w 11277918"/>
              <a:gd name="connsiteY369" fmla="*/ 9130496 h 10024180"/>
              <a:gd name="connsiteX370" fmla="*/ 8255690 w 11277918"/>
              <a:gd name="connsiteY370" fmla="*/ 9130496 h 10024180"/>
              <a:gd name="connsiteX371" fmla="*/ 8263862 w 11277918"/>
              <a:gd name="connsiteY371" fmla="*/ 9114149 h 10024180"/>
              <a:gd name="connsiteX372" fmla="*/ 8272037 w 11277918"/>
              <a:gd name="connsiteY372" fmla="*/ 9097799 h 10024180"/>
              <a:gd name="connsiteX373" fmla="*/ 8288384 w 11277918"/>
              <a:gd name="connsiteY373" fmla="*/ 9065103 h 10024180"/>
              <a:gd name="connsiteX374" fmla="*/ 7225771 w 11277918"/>
              <a:gd name="connsiteY374" fmla="*/ 9065103 h 10024180"/>
              <a:gd name="connsiteX375" fmla="*/ 7225771 w 11277918"/>
              <a:gd name="connsiteY375" fmla="*/ 9081452 h 10024180"/>
              <a:gd name="connsiteX376" fmla="*/ 7217596 w 11277918"/>
              <a:gd name="connsiteY376" fmla="*/ 9097799 h 10024180"/>
              <a:gd name="connsiteX377" fmla="*/ 7217596 w 11277918"/>
              <a:gd name="connsiteY377" fmla="*/ 9081452 h 10024180"/>
              <a:gd name="connsiteX378" fmla="*/ 7225771 w 11277918"/>
              <a:gd name="connsiteY378" fmla="*/ 9065103 h 10024180"/>
              <a:gd name="connsiteX379" fmla="*/ 5378458 w 11277918"/>
              <a:gd name="connsiteY379" fmla="*/ 9065103 h 10024180"/>
              <a:gd name="connsiteX380" fmla="*/ 5394805 w 11277918"/>
              <a:gd name="connsiteY380" fmla="*/ 9081452 h 10024180"/>
              <a:gd name="connsiteX381" fmla="*/ 5402980 w 11277918"/>
              <a:gd name="connsiteY381" fmla="*/ 9073278 h 10024180"/>
              <a:gd name="connsiteX382" fmla="*/ 5394805 w 11277918"/>
              <a:gd name="connsiteY382" fmla="*/ 9065103 h 10024180"/>
              <a:gd name="connsiteX383" fmla="*/ 5378458 w 11277918"/>
              <a:gd name="connsiteY383" fmla="*/ 9065103 h 10024180"/>
              <a:gd name="connsiteX384" fmla="*/ 8660299 w 11277918"/>
              <a:gd name="connsiteY384" fmla="*/ 9052842 h 10024180"/>
              <a:gd name="connsiteX385" fmla="*/ 8664387 w 11277918"/>
              <a:gd name="connsiteY385" fmla="*/ 9056931 h 10024180"/>
              <a:gd name="connsiteX386" fmla="*/ 8664387 w 11277918"/>
              <a:gd name="connsiteY386" fmla="*/ 9081452 h 10024180"/>
              <a:gd name="connsiteX387" fmla="*/ 8648038 w 11277918"/>
              <a:gd name="connsiteY387" fmla="*/ 9081452 h 10024180"/>
              <a:gd name="connsiteX388" fmla="*/ 8631691 w 11277918"/>
              <a:gd name="connsiteY388" fmla="*/ 9073278 h 10024180"/>
              <a:gd name="connsiteX389" fmla="*/ 8648038 w 11277918"/>
              <a:gd name="connsiteY389" fmla="*/ 9056931 h 10024180"/>
              <a:gd name="connsiteX390" fmla="*/ 8660299 w 11277918"/>
              <a:gd name="connsiteY390" fmla="*/ 9052842 h 10024180"/>
              <a:gd name="connsiteX391" fmla="*/ 8190298 w 11277918"/>
              <a:gd name="connsiteY391" fmla="*/ 9048756 h 10024180"/>
              <a:gd name="connsiteX392" fmla="*/ 8206644 w 11277918"/>
              <a:gd name="connsiteY392" fmla="*/ 9048756 h 10024180"/>
              <a:gd name="connsiteX393" fmla="*/ 8210733 w 11277918"/>
              <a:gd name="connsiteY393" fmla="*/ 9048756 h 10024180"/>
              <a:gd name="connsiteX394" fmla="*/ 8222994 w 11277918"/>
              <a:gd name="connsiteY394" fmla="*/ 9048756 h 10024180"/>
              <a:gd name="connsiteX395" fmla="*/ 8190298 w 11277918"/>
              <a:gd name="connsiteY395" fmla="*/ 9081452 h 10024180"/>
              <a:gd name="connsiteX396" fmla="*/ 6653595 w 11277918"/>
              <a:gd name="connsiteY396" fmla="*/ 9048756 h 10024180"/>
              <a:gd name="connsiteX397" fmla="*/ 6653595 w 11277918"/>
              <a:gd name="connsiteY397" fmla="*/ 9065103 h 10024180"/>
              <a:gd name="connsiteX398" fmla="*/ 6637246 w 11277918"/>
              <a:gd name="connsiteY398" fmla="*/ 9081452 h 10024180"/>
              <a:gd name="connsiteX399" fmla="*/ 6653595 w 11277918"/>
              <a:gd name="connsiteY399" fmla="*/ 9048756 h 10024180"/>
              <a:gd name="connsiteX400" fmla="*/ 7934862 w 11277918"/>
              <a:gd name="connsiteY400" fmla="*/ 9043648 h 10024180"/>
              <a:gd name="connsiteX401" fmla="*/ 7928730 w 11277918"/>
              <a:gd name="connsiteY401" fmla="*/ 9065103 h 10024180"/>
              <a:gd name="connsiteX402" fmla="*/ 7896036 w 11277918"/>
              <a:gd name="connsiteY402" fmla="*/ 9114149 h 10024180"/>
              <a:gd name="connsiteX403" fmla="*/ 7879686 w 11277918"/>
              <a:gd name="connsiteY403" fmla="*/ 9105974 h 10024180"/>
              <a:gd name="connsiteX404" fmla="*/ 7879686 w 11277918"/>
              <a:gd name="connsiteY404" fmla="*/ 9081452 h 10024180"/>
              <a:gd name="connsiteX405" fmla="*/ 7896036 w 11277918"/>
              <a:gd name="connsiteY405" fmla="*/ 9048756 h 10024180"/>
              <a:gd name="connsiteX406" fmla="*/ 7928730 w 11277918"/>
              <a:gd name="connsiteY406" fmla="*/ 9048756 h 10024180"/>
              <a:gd name="connsiteX407" fmla="*/ 7934862 w 11277918"/>
              <a:gd name="connsiteY407" fmla="*/ 9043648 h 10024180"/>
              <a:gd name="connsiteX408" fmla="*/ 8229532 w 11277918"/>
              <a:gd name="connsiteY408" fmla="*/ 9042216 h 10024180"/>
              <a:gd name="connsiteX409" fmla="*/ 8231168 w 11277918"/>
              <a:gd name="connsiteY409" fmla="*/ 9044670 h 10024180"/>
              <a:gd name="connsiteX410" fmla="*/ 8222994 w 11277918"/>
              <a:gd name="connsiteY410" fmla="*/ 9048756 h 10024180"/>
              <a:gd name="connsiteX411" fmla="*/ 8329255 w 11277918"/>
              <a:gd name="connsiteY411" fmla="*/ 9032409 h 10024180"/>
              <a:gd name="connsiteX412" fmla="*/ 8353776 w 11277918"/>
              <a:gd name="connsiteY412" fmla="*/ 9048756 h 10024180"/>
              <a:gd name="connsiteX413" fmla="*/ 8337430 w 11277918"/>
              <a:gd name="connsiteY413" fmla="*/ 9065103 h 10024180"/>
              <a:gd name="connsiteX414" fmla="*/ 8325168 w 11277918"/>
              <a:gd name="connsiteY414" fmla="*/ 9065103 h 10024180"/>
              <a:gd name="connsiteX415" fmla="*/ 8322897 w 11277918"/>
              <a:gd name="connsiteY415" fmla="*/ 9065103 h 10024180"/>
              <a:gd name="connsiteX416" fmla="*/ 8321080 w 11277918"/>
              <a:gd name="connsiteY416" fmla="*/ 9056931 h 10024180"/>
              <a:gd name="connsiteX417" fmla="*/ 8329255 w 11277918"/>
              <a:gd name="connsiteY417" fmla="*/ 9032409 h 10024180"/>
              <a:gd name="connsiteX418" fmla="*/ 5640026 w 11277918"/>
              <a:gd name="connsiteY418" fmla="*/ 9032409 h 10024180"/>
              <a:gd name="connsiteX419" fmla="*/ 5574633 w 11277918"/>
              <a:gd name="connsiteY419" fmla="*/ 9097799 h 10024180"/>
              <a:gd name="connsiteX420" fmla="*/ 5607329 w 11277918"/>
              <a:gd name="connsiteY420" fmla="*/ 9065103 h 10024180"/>
              <a:gd name="connsiteX421" fmla="*/ 5640026 w 11277918"/>
              <a:gd name="connsiteY421" fmla="*/ 9032409 h 10024180"/>
              <a:gd name="connsiteX422" fmla="*/ 7699861 w 11277918"/>
              <a:gd name="connsiteY422" fmla="*/ 9016060 h 10024180"/>
              <a:gd name="connsiteX423" fmla="*/ 7667164 w 11277918"/>
              <a:gd name="connsiteY423" fmla="*/ 9081452 h 10024180"/>
              <a:gd name="connsiteX424" fmla="*/ 7601772 w 11277918"/>
              <a:gd name="connsiteY424" fmla="*/ 9163192 h 10024180"/>
              <a:gd name="connsiteX425" fmla="*/ 7642643 w 11277918"/>
              <a:gd name="connsiteY425" fmla="*/ 9081452 h 10024180"/>
              <a:gd name="connsiteX426" fmla="*/ 7699861 w 11277918"/>
              <a:gd name="connsiteY426" fmla="*/ 9016060 h 10024180"/>
              <a:gd name="connsiteX427" fmla="*/ 6612724 w 11277918"/>
              <a:gd name="connsiteY427" fmla="*/ 9016060 h 10024180"/>
              <a:gd name="connsiteX428" fmla="*/ 6629074 w 11277918"/>
              <a:gd name="connsiteY428" fmla="*/ 9016060 h 10024180"/>
              <a:gd name="connsiteX429" fmla="*/ 6637246 w 11277918"/>
              <a:gd name="connsiteY429" fmla="*/ 9016060 h 10024180"/>
              <a:gd name="connsiteX430" fmla="*/ 6637246 w 11277918"/>
              <a:gd name="connsiteY430" fmla="*/ 9032409 h 10024180"/>
              <a:gd name="connsiteX431" fmla="*/ 6620899 w 11277918"/>
              <a:gd name="connsiteY431" fmla="*/ 9032409 h 10024180"/>
              <a:gd name="connsiteX432" fmla="*/ 6604550 w 11277918"/>
              <a:gd name="connsiteY432" fmla="*/ 9032409 h 10024180"/>
              <a:gd name="connsiteX433" fmla="*/ 6612724 w 11277918"/>
              <a:gd name="connsiteY433" fmla="*/ 9016060 h 10024180"/>
              <a:gd name="connsiteX434" fmla="*/ 8648038 w 11277918"/>
              <a:gd name="connsiteY434" fmla="*/ 8999713 h 10024180"/>
              <a:gd name="connsiteX435" fmla="*/ 8664387 w 11277918"/>
              <a:gd name="connsiteY435" fmla="*/ 8999713 h 10024180"/>
              <a:gd name="connsiteX436" fmla="*/ 8680734 w 11277918"/>
              <a:gd name="connsiteY436" fmla="*/ 9016060 h 10024180"/>
              <a:gd name="connsiteX437" fmla="*/ 8664387 w 11277918"/>
              <a:gd name="connsiteY437" fmla="*/ 9032409 h 10024180"/>
              <a:gd name="connsiteX438" fmla="*/ 8631691 w 11277918"/>
              <a:gd name="connsiteY438" fmla="*/ 9024234 h 10024180"/>
              <a:gd name="connsiteX439" fmla="*/ 8648038 w 11277918"/>
              <a:gd name="connsiteY439" fmla="*/ 8999713 h 10024180"/>
              <a:gd name="connsiteX440" fmla="*/ 4479324 w 11277918"/>
              <a:gd name="connsiteY440" fmla="*/ 8999713 h 10024180"/>
              <a:gd name="connsiteX441" fmla="*/ 4462974 w 11277918"/>
              <a:gd name="connsiteY441" fmla="*/ 9016060 h 10024180"/>
              <a:gd name="connsiteX442" fmla="*/ 4479324 w 11277918"/>
              <a:gd name="connsiteY442" fmla="*/ 9032409 h 10024180"/>
              <a:gd name="connsiteX443" fmla="*/ 4479324 w 11277918"/>
              <a:gd name="connsiteY443" fmla="*/ 9016060 h 10024180"/>
              <a:gd name="connsiteX444" fmla="*/ 4479324 w 11277918"/>
              <a:gd name="connsiteY444" fmla="*/ 8999713 h 10024180"/>
              <a:gd name="connsiteX445" fmla="*/ 8513169 w 11277918"/>
              <a:gd name="connsiteY445" fmla="*/ 8989495 h 10024180"/>
              <a:gd name="connsiteX446" fmla="*/ 8517255 w 11277918"/>
              <a:gd name="connsiteY446" fmla="*/ 8991538 h 10024180"/>
              <a:gd name="connsiteX447" fmla="*/ 8533605 w 11277918"/>
              <a:gd name="connsiteY447" fmla="*/ 9016060 h 10024180"/>
              <a:gd name="connsiteX448" fmla="*/ 8517255 w 11277918"/>
              <a:gd name="connsiteY448" fmla="*/ 9016060 h 10024180"/>
              <a:gd name="connsiteX449" fmla="*/ 8500908 w 11277918"/>
              <a:gd name="connsiteY449" fmla="*/ 8999713 h 10024180"/>
              <a:gd name="connsiteX450" fmla="*/ 8513169 w 11277918"/>
              <a:gd name="connsiteY450" fmla="*/ 8989495 h 10024180"/>
              <a:gd name="connsiteX451" fmla="*/ 7667164 w 11277918"/>
              <a:gd name="connsiteY451" fmla="*/ 8983364 h 10024180"/>
              <a:gd name="connsiteX452" fmla="*/ 7658990 w 11277918"/>
              <a:gd name="connsiteY452" fmla="*/ 9007887 h 10024180"/>
              <a:gd name="connsiteX453" fmla="*/ 7634468 w 11277918"/>
              <a:gd name="connsiteY453" fmla="*/ 9032409 h 10024180"/>
              <a:gd name="connsiteX454" fmla="*/ 7634468 w 11277918"/>
              <a:gd name="connsiteY454" fmla="*/ 9016060 h 10024180"/>
              <a:gd name="connsiteX455" fmla="*/ 7070467 w 11277918"/>
              <a:gd name="connsiteY455" fmla="*/ 8983364 h 10024180"/>
              <a:gd name="connsiteX456" fmla="*/ 7062292 w 11277918"/>
              <a:gd name="connsiteY456" fmla="*/ 8999713 h 10024180"/>
              <a:gd name="connsiteX457" fmla="*/ 7078639 w 11277918"/>
              <a:gd name="connsiteY457" fmla="*/ 8991538 h 10024180"/>
              <a:gd name="connsiteX458" fmla="*/ 7070467 w 11277918"/>
              <a:gd name="connsiteY458" fmla="*/ 8983364 h 10024180"/>
              <a:gd name="connsiteX459" fmla="*/ 8598995 w 11277918"/>
              <a:gd name="connsiteY459" fmla="*/ 8967017 h 10024180"/>
              <a:gd name="connsiteX460" fmla="*/ 8631691 w 11277918"/>
              <a:gd name="connsiteY460" fmla="*/ 8983364 h 10024180"/>
              <a:gd name="connsiteX461" fmla="*/ 8615344 w 11277918"/>
              <a:gd name="connsiteY461" fmla="*/ 8983364 h 10024180"/>
              <a:gd name="connsiteX462" fmla="*/ 8598995 w 11277918"/>
              <a:gd name="connsiteY462" fmla="*/ 8983364 h 10024180"/>
              <a:gd name="connsiteX463" fmla="*/ 8598995 w 11277918"/>
              <a:gd name="connsiteY463" fmla="*/ 8967017 h 10024180"/>
              <a:gd name="connsiteX464" fmla="*/ 8517255 w 11277918"/>
              <a:gd name="connsiteY464" fmla="*/ 8967017 h 10024180"/>
              <a:gd name="connsiteX465" fmla="*/ 8533605 w 11277918"/>
              <a:gd name="connsiteY465" fmla="*/ 8967017 h 10024180"/>
              <a:gd name="connsiteX466" fmla="*/ 8558126 w 11277918"/>
              <a:gd name="connsiteY466" fmla="*/ 8983364 h 10024180"/>
              <a:gd name="connsiteX467" fmla="*/ 8566299 w 11277918"/>
              <a:gd name="connsiteY467" fmla="*/ 8983364 h 10024180"/>
              <a:gd name="connsiteX468" fmla="*/ 8582648 w 11277918"/>
              <a:gd name="connsiteY468" fmla="*/ 8999713 h 10024180"/>
              <a:gd name="connsiteX469" fmla="*/ 8582648 w 11277918"/>
              <a:gd name="connsiteY469" fmla="*/ 9032409 h 10024180"/>
              <a:gd name="connsiteX470" fmla="*/ 8566299 w 11277918"/>
              <a:gd name="connsiteY470" fmla="*/ 9016060 h 10024180"/>
              <a:gd name="connsiteX471" fmla="*/ 8533605 w 11277918"/>
              <a:gd name="connsiteY471" fmla="*/ 8983364 h 10024180"/>
              <a:gd name="connsiteX472" fmla="*/ 8517255 w 11277918"/>
              <a:gd name="connsiteY472" fmla="*/ 8967017 h 10024180"/>
              <a:gd name="connsiteX473" fmla="*/ 8239340 w 11277918"/>
              <a:gd name="connsiteY473" fmla="*/ 8967017 h 10024180"/>
              <a:gd name="connsiteX474" fmla="*/ 8239340 w 11277918"/>
              <a:gd name="connsiteY474" fmla="*/ 8999713 h 10024180"/>
              <a:gd name="connsiteX475" fmla="*/ 8239340 w 11277918"/>
              <a:gd name="connsiteY475" fmla="*/ 9032409 h 10024180"/>
              <a:gd name="connsiteX476" fmla="*/ 8229532 w 11277918"/>
              <a:gd name="connsiteY476" fmla="*/ 9042216 h 10024180"/>
              <a:gd name="connsiteX477" fmla="*/ 8222994 w 11277918"/>
              <a:gd name="connsiteY477" fmla="*/ 9032409 h 10024180"/>
              <a:gd name="connsiteX478" fmla="*/ 8222994 w 11277918"/>
              <a:gd name="connsiteY478" fmla="*/ 9016060 h 10024180"/>
              <a:gd name="connsiteX479" fmla="*/ 8206644 w 11277918"/>
              <a:gd name="connsiteY479" fmla="*/ 9032409 h 10024180"/>
              <a:gd name="connsiteX480" fmla="*/ 8190298 w 11277918"/>
              <a:gd name="connsiteY480" fmla="*/ 9048756 h 10024180"/>
              <a:gd name="connsiteX481" fmla="*/ 8222994 w 11277918"/>
              <a:gd name="connsiteY481" fmla="*/ 8999713 h 10024180"/>
              <a:gd name="connsiteX482" fmla="*/ 8075862 w 11277918"/>
              <a:gd name="connsiteY482" fmla="*/ 8967017 h 10024180"/>
              <a:gd name="connsiteX483" fmla="*/ 8059515 w 11277918"/>
              <a:gd name="connsiteY483" fmla="*/ 8999713 h 10024180"/>
              <a:gd name="connsiteX484" fmla="*/ 8043166 w 11277918"/>
              <a:gd name="connsiteY484" fmla="*/ 9016060 h 10024180"/>
              <a:gd name="connsiteX485" fmla="*/ 5917938 w 11277918"/>
              <a:gd name="connsiteY485" fmla="*/ 8967017 h 10024180"/>
              <a:gd name="connsiteX486" fmla="*/ 5934287 w 11277918"/>
              <a:gd name="connsiteY486" fmla="*/ 8967017 h 10024180"/>
              <a:gd name="connsiteX487" fmla="*/ 5901590 w 11277918"/>
              <a:gd name="connsiteY487" fmla="*/ 8983364 h 10024180"/>
              <a:gd name="connsiteX488" fmla="*/ 5917938 w 11277918"/>
              <a:gd name="connsiteY488" fmla="*/ 8967017 h 10024180"/>
              <a:gd name="connsiteX489" fmla="*/ 7092946 w 11277918"/>
              <a:gd name="connsiteY489" fmla="*/ 8954756 h 10024180"/>
              <a:gd name="connsiteX490" fmla="*/ 7086814 w 11277918"/>
              <a:gd name="connsiteY490" fmla="*/ 8958842 h 10024180"/>
              <a:gd name="connsiteX491" fmla="*/ 7078639 w 11277918"/>
              <a:gd name="connsiteY491" fmla="*/ 8975191 h 10024180"/>
              <a:gd name="connsiteX492" fmla="*/ 7086814 w 11277918"/>
              <a:gd name="connsiteY492" fmla="*/ 8975191 h 10024180"/>
              <a:gd name="connsiteX493" fmla="*/ 7094988 w 11277918"/>
              <a:gd name="connsiteY493" fmla="*/ 8958842 h 10024180"/>
              <a:gd name="connsiteX494" fmla="*/ 7092946 w 11277918"/>
              <a:gd name="connsiteY494" fmla="*/ 8954756 h 10024180"/>
              <a:gd name="connsiteX495" fmla="*/ 8451865 w 11277918"/>
              <a:gd name="connsiteY495" fmla="*/ 8950670 h 10024180"/>
              <a:gd name="connsiteX496" fmla="*/ 8468212 w 11277918"/>
              <a:gd name="connsiteY496" fmla="*/ 8967017 h 10024180"/>
              <a:gd name="connsiteX497" fmla="*/ 8476387 w 11277918"/>
              <a:gd name="connsiteY497" fmla="*/ 8983364 h 10024180"/>
              <a:gd name="connsiteX498" fmla="*/ 8476387 w 11277918"/>
              <a:gd name="connsiteY498" fmla="*/ 8999713 h 10024180"/>
              <a:gd name="connsiteX499" fmla="*/ 8484559 w 11277918"/>
              <a:gd name="connsiteY499" fmla="*/ 9016060 h 10024180"/>
              <a:gd name="connsiteX500" fmla="*/ 8468212 w 11277918"/>
              <a:gd name="connsiteY500" fmla="*/ 9016060 h 10024180"/>
              <a:gd name="connsiteX501" fmla="*/ 8451865 w 11277918"/>
              <a:gd name="connsiteY501" fmla="*/ 8983364 h 10024180"/>
              <a:gd name="connsiteX502" fmla="*/ 7307510 w 11277918"/>
              <a:gd name="connsiteY502" fmla="*/ 8950670 h 10024180"/>
              <a:gd name="connsiteX503" fmla="*/ 7323858 w 11277918"/>
              <a:gd name="connsiteY503" fmla="*/ 8950670 h 10024180"/>
              <a:gd name="connsiteX504" fmla="*/ 7340207 w 11277918"/>
              <a:gd name="connsiteY504" fmla="*/ 8967017 h 10024180"/>
              <a:gd name="connsiteX505" fmla="*/ 7323858 w 11277918"/>
              <a:gd name="connsiteY505" fmla="*/ 8999713 h 10024180"/>
              <a:gd name="connsiteX506" fmla="*/ 7291164 w 11277918"/>
              <a:gd name="connsiteY506" fmla="*/ 9016060 h 10024180"/>
              <a:gd name="connsiteX507" fmla="*/ 7307510 w 11277918"/>
              <a:gd name="connsiteY507" fmla="*/ 8999713 h 10024180"/>
              <a:gd name="connsiteX508" fmla="*/ 7315685 w 11277918"/>
              <a:gd name="connsiteY508" fmla="*/ 8967017 h 10024180"/>
              <a:gd name="connsiteX509" fmla="*/ 7307510 w 11277918"/>
              <a:gd name="connsiteY509" fmla="*/ 8950670 h 10024180"/>
              <a:gd name="connsiteX510" fmla="*/ 5402980 w 11277918"/>
              <a:gd name="connsiteY510" fmla="*/ 8938409 h 10024180"/>
              <a:gd name="connsiteX511" fmla="*/ 5386632 w 11277918"/>
              <a:gd name="connsiteY511" fmla="*/ 8942495 h 10024180"/>
              <a:gd name="connsiteX512" fmla="*/ 5378458 w 11277918"/>
              <a:gd name="connsiteY512" fmla="*/ 8967017 h 10024180"/>
              <a:gd name="connsiteX513" fmla="*/ 5394805 w 11277918"/>
              <a:gd name="connsiteY513" fmla="*/ 8967017 h 10024180"/>
              <a:gd name="connsiteX514" fmla="*/ 5402980 w 11277918"/>
              <a:gd name="connsiteY514" fmla="*/ 8942495 h 10024180"/>
              <a:gd name="connsiteX515" fmla="*/ 5402980 w 11277918"/>
              <a:gd name="connsiteY515" fmla="*/ 8938409 h 10024180"/>
              <a:gd name="connsiteX516" fmla="*/ 8124905 w 11277918"/>
              <a:gd name="connsiteY516" fmla="*/ 8917973 h 10024180"/>
              <a:gd name="connsiteX517" fmla="*/ 8092211 w 11277918"/>
              <a:gd name="connsiteY517" fmla="*/ 8950670 h 10024180"/>
              <a:gd name="connsiteX518" fmla="*/ 8075862 w 11277918"/>
              <a:gd name="connsiteY518" fmla="*/ 8967017 h 10024180"/>
              <a:gd name="connsiteX519" fmla="*/ 8092211 w 11277918"/>
              <a:gd name="connsiteY519" fmla="*/ 8934320 h 10024180"/>
              <a:gd name="connsiteX520" fmla="*/ 5478590 w 11277918"/>
              <a:gd name="connsiteY520" fmla="*/ 8913885 h 10024180"/>
              <a:gd name="connsiteX521" fmla="*/ 5460198 w 11277918"/>
              <a:gd name="connsiteY521" fmla="*/ 8950670 h 10024180"/>
              <a:gd name="connsiteX522" fmla="*/ 5468372 w 11277918"/>
              <a:gd name="connsiteY522" fmla="*/ 8926146 h 10024180"/>
              <a:gd name="connsiteX523" fmla="*/ 5476544 w 11277918"/>
              <a:gd name="connsiteY523" fmla="*/ 8917973 h 10024180"/>
              <a:gd name="connsiteX524" fmla="*/ 5492894 w 11277918"/>
              <a:gd name="connsiteY524" fmla="*/ 8917973 h 10024180"/>
              <a:gd name="connsiteX525" fmla="*/ 5478590 w 11277918"/>
              <a:gd name="connsiteY525" fmla="*/ 8913885 h 10024180"/>
              <a:gd name="connsiteX526" fmla="*/ 5427501 w 11277918"/>
              <a:gd name="connsiteY526" fmla="*/ 8901624 h 10024180"/>
              <a:gd name="connsiteX527" fmla="*/ 5435676 w 11277918"/>
              <a:gd name="connsiteY527" fmla="*/ 8917973 h 10024180"/>
              <a:gd name="connsiteX528" fmla="*/ 5443850 w 11277918"/>
              <a:gd name="connsiteY528" fmla="*/ 8909799 h 10024180"/>
              <a:gd name="connsiteX529" fmla="*/ 5427501 w 11277918"/>
              <a:gd name="connsiteY529" fmla="*/ 8901624 h 10024180"/>
              <a:gd name="connsiteX530" fmla="*/ 4593760 w 11277918"/>
              <a:gd name="connsiteY530" fmla="*/ 8901624 h 10024180"/>
              <a:gd name="connsiteX531" fmla="*/ 4593760 w 11277918"/>
              <a:gd name="connsiteY531" fmla="*/ 8917973 h 10024180"/>
              <a:gd name="connsiteX532" fmla="*/ 4610106 w 11277918"/>
              <a:gd name="connsiteY532" fmla="*/ 8901624 h 10024180"/>
              <a:gd name="connsiteX533" fmla="*/ 4593760 w 11277918"/>
              <a:gd name="connsiteY533" fmla="*/ 8901624 h 10024180"/>
              <a:gd name="connsiteX534" fmla="*/ 8051340 w 11277918"/>
              <a:gd name="connsiteY534" fmla="*/ 8885277 h 10024180"/>
              <a:gd name="connsiteX535" fmla="*/ 8075862 w 11277918"/>
              <a:gd name="connsiteY535" fmla="*/ 8885277 h 10024180"/>
              <a:gd name="connsiteX536" fmla="*/ 8075862 w 11277918"/>
              <a:gd name="connsiteY536" fmla="*/ 8917973 h 10024180"/>
              <a:gd name="connsiteX537" fmla="*/ 8026818 w 11277918"/>
              <a:gd name="connsiteY537" fmla="*/ 8967017 h 10024180"/>
              <a:gd name="connsiteX538" fmla="*/ 8010472 w 11277918"/>
              <a:gd name="connsiteY538" fmla="*/ 8991538 h 10024180"/>
              <a:gd name="connsiteX539" fmla="*/ 7994122 w 11277918"/>
              <a:gd name="connsiteY539" fmla="*/ 8983364 h 10024180"/>
              <a:gd name="connsiteX540" fmla="*/ 7994122 w 11277918"/>
              <a:gd name="connsiteY540" fmla="*/ 8967017 h 10024180"/>
              <a:gd name="connsiteX541" fmla="*/ 8010472 w 11277918"/>
              <a:gd name="connsiteY541" fmla="*/ 8934320 h 10024180"/>
              <a:gd name="connsiteX542" fmla="*/ 8026818 w 11277918"/>
              <a:gd name="connsiteY542" fmla="*/ 8901624 h 10024180"/>
              <a:gd name="connsiteX543" fmla="*/ 8051340 w 11277918"/>
              <a:gd name="connsiteY543" fmla="*/ 8885277 h 10024180"/>
              <a:gd name="connsiteX544" fmla="*/ 8500908 w 11277918"/>
              <a:gd name="connsiteY544" fmla="*/ 8868930 h 10024180"/>
              <a:gd name="connsiteX545" fmla="*/ 8517255 w 11277918"/>
              <a:gd name="connsiteY545" fmla="*/ 8901624 h 10024180"/>
              <a:gd name="connsiteX546" fmla="*/ 8509081 w 11277918"/>
              <a:gd name="connsiteY546" fmla="*/ 8934320 h 10024180"/>
              <a:gd name="connsiteX547" fmla="*/ 8500908 w 11277918"/>
              <a:gd name="connsiteY547" fmla="*/ 8917973 h 10024180"/>
              <a:gd name="connsiteX548" fmla="*/ 8484559 w 11277918"/>
              <a:gd name="connsiteY548" fmla="*/ 8917973 h 10024180"/>
              <a:gd name="connsiteX549" fmla="*/ 8468212 w 11277918"/>
              <a:gd name="connsiteY549" fmla="*/ 8917973 h 10024180"/>
              <a:gd name="connsiteX550" fmla="*/ 8484559 w 11277918"/>
              <a:gd name="connsiteY550" fmla="*/ 8893452 h 10024180"/>
              <a:gd name="connsiteX551" fmla="*/ 8500908 w 11277918"/>
              <a:gd name="connsiteY551" fmla="*/ 8868930 h 10024180"/>
              <a:gd name="connsiteX552" fmla="*/ 7683512 w 11277918"/>
              <a:gd name="connsiteY552" fmla="*/ 8868930 h 10024180"/>
              <a:gd name="connsiteX553" fmla="*/ 7683512 w 11277918"/>
              <a:gd name="connsiteY553" fmla="*/ 8901624 h 10024180"/>
              <a:gd name="connsiteX554" fmla="*/ 7667164 w 11277918"/>
              <a:gd name="connsiteY554" fmla="*/ 8917973 h 10024180"/>
              <a:gd name="connsiteX555" fmla="*/ 7658990 w 11277918"/>
              <a:gd name="connsiteY555" fmla="*/ 8934320 h 10024180"/>
              <a:gd name="connsiteX556" fmla="*/ 7650816 w 11277918"/>
              <a:gd name="connsiteY556" fmla="*/ 8926146 h 10024180"/>
              <a:gd name="connsiteX557" fmla="*/ 7667164 w 11277918"/>
              <a:gd name="connsiteY557" fmla="*/ 8885277 h 10024180"/>
              <a:gd name="connsiteX558" fmla="*/ 7454642 w 11277918"/>
              <a:gd name="connsiteY558" fmla="*/ 8868930 h 10024180"/>
              <a:gd name="connsiteX559" fmla="*/ 7470990 w 11277918"/>
              <a:gd name="connsiteY559" fmla="*/ 8885277 h 10024180"/>
              <a:gd name="connsiteX560" fmla="*/ 7438294 w 11277918"/>
              <a:gd name="connsiteY560" fmla="*/ 8934320 h 10024180"/>
              <a:gd name="connsiteX561" fmla="*/ 7405597 w 11277918"/>
              <a:gd name="connsiteY561" fmla="*/ 9048756 h 10024180"/>
              <a:gd name="connsiteX562" fmla="*/ 7389250 w 11277918"/>
              <a:gd name="connsiteY562" fmla="*/ 9097799 h 10024180"/>
              <a:gd name="connsiteX563" fmla="*/ 7372903 w 11277918"/>
              <a:gd name="connsiteY563" fmla="*/ 9114149 h 10024180"/>
              <a:gd name="connsiteX564" fmla="*/ 7356554 w 11277918"/>
              <a:gd name="connsiteY564" fmla="*/ 9130496 h 10024180"/>
              <a:gd name="connsiteX565" fmla="*/ 7323858 w 11277918"/>
              <a:gd name="connsiteY565" fmla="*/ 9228584 h 10024180"/>
              <a:gd name="connsiteX566" fmla="*/ 7315685 w 11277918"/>
              <a:gd name="connsiteY566" fmla="*/ 9285800 h 10024180"/>
              <a:gd name="connsiteX567" fmla="*/ 7291164 w 11277918"/>
              <a:gd name="connsiteY567" fmla="*/ 9310324 h 10024180"/>
              <a:gd name="connsiteX568" fmla="*/ 7291164 w 11277918"/>
              <a:gd name="connsiteY568" fmla="*/ 9326671 h 10024180"/>
              <a:gd name="connsiteX569" fmla="*/ 7274814 w 11277918"/>
              <a:gd name="connsiteY569" fmla="*/ 9326671 h 10024180"/>
              <a:gd name="connsiteX570" fmla="*/ 7258468 w 11277918"/>
              <a:gd name="connsiteY570" fmla="*/ 9261278 h 10024180"/>
              <a:gd name="connsiteX571" fmla="*/ 7307510 w 11277918"/>
              <a:gd name="connsiteY571" fmla="*/ 9114149 h 10024180"/>
              <a:gd name="connsiteX572" fmla="*/ 7323858 w 11277918"/>
              <a:gd name="connsiteY572" fmla="*/ 9065103 h 10024180"/>
              <a:gd name="connsiteX573" fmla="*/ 7356554 w 11277918"/>
              <a:gd name="connsiteY573" fmla="*/ 8999713 h 10024180"/>
              <a:gd name="connsiteX574" fmla="*/ 7421946 w 11277918"/>
              <a:gd name="connsiteY574" fmla="*/ 8901624 h 10024180"/>
              <a:gd name="connsiteX575" fmla="*/ 7454642 w 11277918"/>
              <a:gd name="connsiteY575" fmla="*/ 8868930 h 10024180"/>
              <a:gd name="connsiteX576" fmla="*/ 6735334 w 11277918"/>
              <a:gd name="connsiteY576" fmla="*/ 8868930 h 10024180"/>
              <a:gd name="connsiteX577" fmla="*/ 6751682 w 11277918"/>
              <a:gd name="connsiteY577" fmla="*/ 8868930 h 10024180"/>
              <a:gd name="connsiteX578" fmla="*/ 6735334 w 11277918"/>
              <a:gd name="connsiteY578" fmla="*/ 8885277 h 10024180"/>
              <a:gd name="connsiteX579" fmla="*/ 6718988 w 11277918"/>
              <a:gd name="connsiteY579" fmla="*/ 8901624 h 10024180"/>
              <a:gd name="connsiteX580" fmla="*/ 7912383 w 11277918"/>
              <a:gd name="connsiteY580" fmla="*/ 8852581 h 10024180"/>
              <a:gd name="connsiteX581" fmla="*/ 7928730 w 11277918"/>
              <a:gd name="connsiteY581" fmla="*/ 8852581 h 10024180"/>
              <a:gd name="connsiteX582" fmla="*/ 7928730 w 11277918"/>
              <a:gd name="connsiteY582" fmla="*/ 8860756 h 10024180"/>
              <a:gd name="connsiteX583" fmla="*/ 7920558 w 11277918"/>
              <a:gd name="connsiteY583" fmla="*/ 8868930 h 10024180"/>
              <a:gd name="connsiteX584" fmla="*/ 7912383 w 11277918"/>
              <a:gd name="connsiteY584" fmla="*/ 8852581 h 10024180"/>
              <a:gd name="connsiteX585" fmla="*/ 7356554 w 11277918"/>
              <a:gd name="connsiteY585" fmla="*/ 8852581 h 10024180"/>
              <a:gd name="connsiteX586" fmla="*/ 7372903 w 11277918"/>
              <a:gd name="connsiteY586" fmla="*/ 8852581 h 10024180"/>
              <a:gd name="connsiteX587" fmla="*/ 7372903 w 11277918"/>
              <a:gd name="connsiteY587" fmla="*/ 8868930 h 10024180"/>
              <a:gd name="connsiteX588" fmla="*/ 5182282 w 11277918"/>
              <a:gd name="connsiteY588" fmla="*/ 8852581 h 10024180"/>
              <a:gd name="connsiteX589" fmla="*/ 5182282 w 11277918"/>
              <a:gd name="connsiteY589" fmla="*/ 8885277 h 10024180"/>
              <a:gd name="connsiteX590" fmla="*/ 5165936 w 11277918"/>
              <a:gd name="connsiteY590" fmla="*/ 8885277 h 10024180"/>
              <a:gd name="connsiteX591" fmla="*/ 5182282 w 11277918"/>
              <a:gd name="connsiteY591" fmla="*/ 8868930 h 10024180"/>
              <a:gd name="connsiteX592" fmla="*/ 5182282 w 11277918"/>
              <a:gd name="connsiteY592" fmla="*/ 8852581 h 10024180"/>
              <a:gd name="connsiteX593" fmla="*/ 4425682 w 11277918"/>
              <a:gd name="connsiteY593" fmla="*/ 8834191 h 10024180"/>
              <a:gd name="connsiteX594" fmla="*/ 4430278 w 11277918"/>
              <a:gd name="connsiteY594" fmla="*/ 8852581 h 10024180"/>
              <a:gd name="connsiteX595" fmla="*/ 4397584 w 11277918"/>
              <a:gd name="connsiteY595" fmla="*/ 8885277 h 10024180"/>
              <a:gd name="connsiteX596" fmla="*/ 4425682 w 11277918"/>
              <a:gd name="connsiteY596" fmla="*/ 8834191 h 10024180"/>
              <a:gd name="connsiteX597" fmla="*/ 8578559 w 11277918"/>
              <a:gd name="connsiteY597" fmla="*/ 8828059 h 10024180"/>
              <a:gd name="connsiteX598" fmla="*/ 8582648 w 11277918"/>
              <a:gd name="connsiteY598" fmla="*/ 8836234 h 10024180"/>
              <a:gd name="connsiteX599" fmla="*/ 8549952 w 11277918"/>
              <a:gd name="connsiteY599" fmla="*/ 8852581 h 10024180"/>
              <a:gd name="connsiteX600" fmla="*/ 8558126 w 11277918"/>
              <a:gd name="connsiteY600" fmla="*/ 8844409 h 10024180"/>
              <a:gd name="connsiteX601" fmla="*/ 8566299 w 11277918"/>
              <a:gd name="connsiteY601" fmla="*/ 8836234 h 10024180"/>
              <a:gd name="connsiteX602" fmla="*/ 8578559 w 11277918"/>
              <a:gd name="connsiteY602" fmla="*/ 8828059 h 10024180"/>
              <a:gd name="connsiteX603" fmla="*/ 8124905 w 11277918"/>
              <a:gd name="connsiteY603" fmla="*/ 8819887 h 10024180"/>
              <a:gd name="connsiteX604" fmla="*/ 8141254 w 11277918"/>
              <a:gd name="connsiteY604" fmla="*/ 8836234 h 10024180"/>
              <a:gd name="connsiteX605" fmla="*/ 8124905 w 11277918"/>
              <a:gd name="connsiteY605" fmla="*/ 8836234 h 10024180"/>
              <a:gd name="connsiteX606" fmla="*/ 7747882 w 11277918"/>
              <a:gd name="connsiteY606" fmla="*/ 8814777 h 10024180"/>
              <a:gd name="connsiteX607" fmla="*/ 7748904 w 11277918"/>
              <a:gd name="connsiteY607" fmla="*/ 8819887 h 10024180"/>
              <a:gd name="connsiteX608" fmla="*/ 7732557 w 11277918"/>
              <a:gd name="connsiteY608" fmla="*/ 8836234 h 10024180"/>
              <a:gd name="connsiteX609" fmla="*/ 7747882 w 11277918"/>
              <a:gd name="connsiteY609" fmla="*/ 8814777 h 10024180"/>
              <a:gd name="connsiteX610" fmla="*/ 5165936 w 11277918"/>
              <a:gd name="connsiteY610" fmla="*/ 8809669 h 10024180"/>
              <a:gd name="connsiteX611" fmla="*/ 5182282 w 11277918"/>
              <a:gd name="connsiteY611" fmla="*/ 8811712 h 10024180"/>
              <a:gd name="connsiteX612" fmla="*/ 5198632 w 11277918"/>
              <a:gd name="connsiteY612" fmla="*/ 8819887 h 10024180"/>
              <a:gd name="connsiteX613" fmla="*/ 5182282 w 11277918"/>
              <a:gd name="connsiteY613" fmla="*/ 8819887 h 10024180"/>
              <a:gd name="connsiteX614" fmla="*/ 5174108 w 11277918"/>
              <a:gd name="connsiteY614" fmla="*/ 8819887 h 10024180"/>
              <a:gd name="connsiteX615" fmla="*/ 5149586 w 11277918"/>
              <a:gd name="connsiteY615" fmla="*/ 8836234 h 10024180"/>
              <a:gd name="connsiteX616" fmla="*/ 5149586 w 11277918"/>
              <a:gd name="connsiteY616" fmla="*/ 8819887 h 10024180"/>
              <a:gd name="connsiteX617" fmla="*/ 5165936 w 11277918"/>
              <a:gd name="connsiteY617" fmla="*/ 8809669 h 10024180"/>
              <a:gd name="connsiteX618" fmla="*/ 8386472 w 11277918"/>
              <a:gd name="connsiteY618" fmla="*/ 8803538 h 10024180"/>
              <a:gd name="connsiteX619" fmla="*/ 8386472 w 11277918"/>
              <a:gd name="connsiteY619" fmla="*/ 8819887 h 10024180"/>
              <a:gd name="connsiteX620" fmla="*/ 8394647 w 11277918"/>
              <a:gd name="connsiteY620" fmla="*/ 8811712 h 10024180"/>
              <a:gd name="connsiteX621" fmla="*/ 8386472 w 11277918"/>
              <a:gd name="connsiteY621" fmla="*/ 8803538 h 10024180"/>
              <a:gd name="connsiteX622" fmla="*/ 7520032 w 11277918"/>
              <a:gd name="connsiteY622" fmla="*/ 8803538 h 10024180"/>
              <a:gd name="connsiteX623" fmla="*/ 7536382 w 11277918"/>
              <a:gd name="connsiteY623" fmla="*/ 8819887 h 10024180"/>
              <a:gd name="connsiteX624" fmla="*/ 7520032 w 11277918"/>
              <a:gd name="connsiteY624" fmla="*/ 8819887 h 10024180"/>
              <a:gd name="connsiteX625" fmla="*/ 7520032 w 11277918"/>
              <a:gd name="connsiteY625" fmla="*/ 8803538 h 10024180"/>
              <a:gd name="connsiteX626" fmla="*/ 4432324 w 11277918"/>
              <a:gd name="connsiteY626" fmla="*/ 8793320 h 10024180"/>
              <a:gd name="connsiteX627" fmla="*/ 4446629 w 11277918"/>
              <a:gd name="connsiteY627" fmla="*/ 8803538 h 10024180"/>
              <a:gd name="connsiteX628" fmla="*/ 4430278 w 11277918"/>
              <a:gd name="connsiteY628" fmla="*/ 8803538 h 10024180"/>
              <a:gd name="connsiteX629" fmla="*/ 4413933 w 11277918"/>
              <a:gd name="connsiteY629" fmla="*/ 8803538 h 10024180"/>
              <a:gd name="connsiteX630" fmla="*/ 4422106 w 11277918"/>
              <a:gd name="connsiteY630" fmla="*/ 8795363 h 10024180"/>
              <a:gd name="connsiteX631" fmla="*/ 4432324 w 11277918"/>
              <a:gd name="connsiteY631" fmla="*/ 8793320 h 10024180"/>
              <a:gd name="connsiteX632" fmla="*/ 7470990 w 11277918"/>
              <a:gd name="connsiteY632" fmla="*/ 8787191 h 10024180"/>
              <a:gd name="connsiteX633" fmla="*/ 7487336 w 11277918"/>
              <a:gd name="connsiteY633" fmla="*/ 8803538 h 10024180"/>
              <a:gd name="connsiteX634" fmla="*/ 7470990 w 11277918"/>
              <a:gd name="connsiteY634" fmla="*/ 8803538 h 10024180"/>
              <a:gd name="connsiteX635" fmla="*/ 7470990 w 11277918"/>
              <a:gd name="connsiteY635" fmla="*/ 8787191 h 10024180"/>
              <a:gd name="connsiteX636" fmla="*/ 7960404 w 11277918"/>
              <a:gd name="connsiteY636" fmla="*/ 8777483 h 10024180"/>
              <a:gd name="connsiteX637" fmla="*/ 7961426 w 11277918"/>
              <a:gd name="connsiteY637" fmla="*/ 8779016 h 10024180"/>
              <a:gd name="connsiteX638" fmla="*/ 7969601 w 11277918"/>
              <a:gd name="connsiteY638" fmla="*/ 8811712 h 10024180"/>
              <a:gd name="connsiteX639" fmla="*/ 7953254 w 11277918"/>
              <a:gd name="connsiteY639" fmla="*/ 8868930 h 10024180"/>
              <a:gd name="connsiteX640" fmla="*/ 7945079 w 11277918"/>
              <a:gd name="connsiteY640" fmla="*/ 8901624 h 10024180"/>
              <a:gd name="connsiteX641" fmla="*/ 7961426 w 11277918"/>
              <a:gd name="connsiteY641" fmla="*/ 8885277 h 10024180"/>
              <a:gd name="connsiteX642" fmla="*/ 8010472 w 11277918"/>
              <a:gd name="connsiteY642" fmla="*/ 8868930 h 10024180"/>
              <a:gd name="connsiteX643" fmla="*/ 7985948 w 11277918"/>
              <a:gd name="connsiteY643" fmla="*/ 8909799 h 10024180"/>
              <a:gd name="connsiteX644" fmla="*/ 7945079 w 11277918"/>
              <a:gd name="connsiteY644" fmla="*/ 8950670 h 10024180"/>
              <a:gd name="connsiteX645" fmla="*/ 7896036 w 11277918"/>
              <a:gd name="connsiteY645" fmla="*/ 9048756 h 10024180"/>
              <a:gd name="connsiteX646" fmla="*/ 7846990 w 11277918"/>
              <a:gd name="connsiteY646" fmla="*/ 9097799 h 10024180"/>
              <a:gd name="connsiteX647" fmla="*/ 7765251 w 11277918"/>
              <a:gd name="connsiteY647" fmla="*/ 9179539 h 10024180"/>
              <a:gd name="connsiteX648" fmla="*/ 7732557 w 11277918"/>
              <a:gd name="connsiteY648" fmla="*/ 9179539 h 10024180"/>
              <a:gd name="connsiteX649" fmla="*/ 7699861 w 11277918"/>
              <a:gd name="connsiteY649" fmla="*/ 9195888 h 10024180"/>
              <a:gd name="connsiteX650" fmla="*/ 7683512 w 11277918"/>
              <a:gd name="connsiteY650" fmla="*/ 9195888 h 10024180"/>
              <a:gd name="connsiteX651" fmla="*/ 7765251 w 11277918"/>
              <a:gd name="connsiteY651" fmla="*/ 9097799 h 10024180"/>
              <a:gd name="connsiteX652" fmla="*/ 7797948 w 11277918"/>
              <a:gd name="connsiteY652" fmla="*/ 9048756 h 10024180"/>
              <a:gd name="connsiteX653" fmla="*/ 7896036 w 11277918"/>
              <a:gd name="connsiteY653" fmla="*/ 8917973 h 10024180"/>
              <a:gd name="connsiteX654" fmla="*/ 7961426 w 11277918"/>
              <a:gd name="connsiteY654" fmla="*/ 8836234 h 10024180"/>
              <a:gd name="connsiteX655" fmla="*/ 7945079 w 11277918"/>
              <a:gd name="connsiteY655" fmla="*/ 8836234 h 10024180"/>
              <a:gd name="connsiteX656" fmla="*/ 7945079 w 11277918"/>
              <a:gd name="connsiteY656" fmla="*/ 8803538 h 10024180"/>
              <a:gd name="connsiteX657" fmla="*/ 7960404 w 11277918"/>
              <a:gd name="connsiteY657" fmla="*/ 8777483 h 10024180"/>
              <a:gd name="connsiteX658" fmla="*/ 8141254 w 11277918"/>
              <a:gd name="connsiteY658" fmla="*/ 8770842 h 10024180"/>
              <a:gd name="connsiteX659" fmla="*/ 8157602 w 11277918"/>
              <a:gd name="connsiteY659" fmla="*/ 8787191 h 10024180"/>
              <a:gd name="connsiteX660" fmla="*/ 8165776 w 11277918"/>
              <a:gd name="connsiteY660" fmla="*/ 8803538 h 10024180"/>
              <a:gd name="connsiteX661" fmla="*/ 8165776 w 11277918"/>
              <a:gd name="connsiteY661" fmla="*/ 8811712 h 10024180"/>
              <a:gd name="connsiteX662" fmla="*/ 8149429 w 11277918"/>
              <a:gd name="connsiteY662" fmla="*/ 8803538 h 10024180"/>
              <a:gd name="connsiteX663" fmla="*/ 8141254 w 11277918"/>
              <a:gd name="connsiteY663" fmla="*/ 8770842 h 10024180"/>
              <a:gd name="connsiteX664" fmla="*/ 7781600 w 11277918"/>
              <a:gd name="connsiteY664" fmla="*/ 8770842 h 10024180"/>
              <a:gd name="connsiteX665" fmla="*/ 7781600 w 11277918"/>
              <a:gd name="connsiteY665" fmla="*/ 8787191 h 10024180"/>
              <a:gd name="connsiteX666" fmla="*/ 7773426 w 11277918"/>
              <a:gd name="connsiteY666" fmla="*/ 8795363 h 10024180"/>
              <a:gd name="connsiteX667" fmla="*/ 7765251 w 11277918"/>
              <a:gd name="connsiteY667" fmla="*/ 8803538 h 10024180"/>
              <a:gd name="connsiteX668" fmla="*/ 7765251 w 11277918"/>
              <a:gd name="connsiteY668" fmla="*/ 8787191 h 10024180"/>
              <a:gd name="connsiteX669" fmla="*/ 7781600 w 11277918"/>
              <a:gd name="connsiteY669" fmla="*/ 8770842 h 10024180"/>
              <a:gd name="connsiteX670" fmla="*/ 7634468 w 11277918"/>
              <a:gd name="connsiteY670" fmla="*/ 8770842 h 10024180"/>
              <a:gd name="connsiteX671" fmla="*/ 7650816 w 11277918"/>
              <a:gd name="connsiteY671" fmla="*/ 8787191 h 10024180"/>
              <a:gd name="connsiteX672" fmla="*/ 7634468 w 11277918"/>
              <a:gd name="connsiteY672" fmla="*/ 8787191 h 10024180"/>
              <a:gd name="connsiteX673" fmla="*/ 7618122 w 11277918"/>
              <a:gd name="connsiteY673" fmla="*/ 8787191 h 10024180"/>
              <a:gd name="connsiteX674" fmla="*/ 7634468 w 11277918"/>
              <a:gd name="connsiteY674" fmla="*/ 8770842 h 10024180"/>
              <a:gd name="connsiteX675" fmla="*/ 8173950 w 11277918"/>
              <a:gd name="connsiteY675" fmla="*/ 8754495 h 10024180"/>
              <a:gd name="connsiteX676" fmla="*/ 8173950 w 11277918"/>
              <a:gd name="connsiteY676" fmla="*/ 8770842 h 10024180"/>
              <a:gd name="connsiteX677" fmla="*/ 8157602 w 11277918"/>
              <a:gd name="connsiteY677" fmla="*/ 8770842 h 10024180"/>
              <a:gd name="connsiteX678" fmla="*/ 8173950 w 11277918"/>
              <a:gd name="connsiteY678" fmla="*/ 8754495 h 10024180"/>
              <a:gd name="connsiteX679" fmla="*/ 7487336 w 11277918"/>
              <a:gd name="connsiteY679" fmla="*/ 8754495 h 10024180"/>
              <a:gd name="connsiteX680" fmla="*/ 7487336 w 11277918"/>
              <a:gd name="connsiteY680" fmla="*/ 8770842 h 10024180"/>
              <a:gd name="connsiteX681" fmla="*/ 7479164 w 11277918"/>
              <a:gd name="connsiteY681" fmla="*/ 8762669 h 10024180"/>
              <a:gd name="connsiteX682" fmla="*/ 7487336 w 11277918"/>
              <a:gd name="connsiteY682" fmla="*/ 8754495 h 10024180"/>
              <a:gd name="connsiteX683" fmla="*/ 7258468 w 11277918"/>
              <a:gd name="connsiteY683" fmla="*/ 8754495 h 10024180"/>
              <a:gd name="connsiteX684" fmla="*/ 7209424 w 11277918"/>
              <a:gd name="connsiteY684" fmla="*/ 8836234 h 10024180"/>
              <a:gd name="connsiteX685" fmla="*/ 7242118 w 11277918"/>
              <a:gd name="connsiteY685" fmla="*/ 8836234 h 10024180"/>
              <a:gd name="connsiteX686" fmla="*/ 7250292 w 11277918"/>
              <a:gd name="connsiteY686" fmla="*/ 8828059 h 10024180"/>
              <a:gd name="connsiteX687" fmla="*/ 7258468 w 11277918"/>
              <a:gd name="connsiteY687" fmla="*/ 8819887 h 10024180"/>
              <a:gd name="connsiteX688" fmla="*/ 7258468 w 11277918"/>
              <a:gd name="connsiteY688" fmla="*/ 8803538 h 10024180"/>
              <a:gd name="connsiteX689" fmla="*/ 7258468 w 11277918"/>
              <a:gd name="connsiteY689" fmla="*/ 8787191 h 10024180"/>
              <a:gd name="connsiteX690" fmla="*/ 7274814 w 11277918"/>
              <a:gd name="connsiteY690" fmla="*/ 8770842 h 10024180"/>
              <a:gd name="connsiteX691" fmla="*/ 7258468 w 11277918"/>
              <a:gd name="connsiteY691" fmla="*/ 8754495 h 10024180"/>
              <a:gd name="connsiteX692" fmla="*/ 6547334 w 11277918"/>
              <a:gd name="connsiteY692" fmla="*/ 8754495 h 10024180"/>
              <a:gd name="connsiteX693" fmla="*/ 6555506 w 11277918"/>
              <a:gd name="connsiteY693" fmla="*/ 8762669 h 10024180"/>
              <a:gd name="connsiteX694" fmla="*/ 6539160 w 11277918"/>
              <a:gd name="connsiteY694" fmla="*/ 8770842 h 10024180"/>
              <a:gd name="connsiteX695" fmla="*/ 6547334 w 11277918"/>
              <a:gd name="connsiteY695" fmla="*/ 8754495 h 10024180"/>
              <a:gd name="connsiteX696" fmla="*/ 5582808 w 11277918"/>
              <a:gd name="connsiteY696" fmla="*/ 8754495 h 10024180"/>
              <a:gd name="connsiteX697" fmla="*/ 5574633 w 11277918"/>
              <a:gd name="connsiteY697" fmla="*/ 8770842 h 10024180"/>
              <a:gd name="connsiteX698" fmla="*/ 5590980 w 11277918"/>
              <a:gd name="connsiteY698" fmla="*/ 8770842 h 10024180"/>
              <a:gd name="connsiteX699" fmla="*/ 5590980 w 11277918"/>
              <a:gd name="connsiteY699" fmla="*/ 8754495 h 10024180"/>
              <a:gd name="connsiteX700" fmla="*/ 5582808 w 11277918"/>
              <a:gd name="connsiteY700" fmla="*/ 8754495 h 10024180"/>
              <a:gd name="connsiteX701" fmla="*/ 7977776 w 11277918"/>
              <a:gd name="connsiteY701" fmla="*/ 8738148 h 10024180"/>
              <a:gd name="connsiteX702" fmla="*/ 7994122 w 11277918"/>
              <a:gd name="connsiteY702" fmla="*/ 8746320 h 10024180"/>
              <a:gd name="connsiteX703" fmla="*/ 7977776 w 11277918"/>
              <a:gd name="connsiteY703" fmla="*/ 8770842 h 10024180"/>
              <a:gd name="connsiteX704" fmla="*/ 7977776 w 11277918"/>
              <a:gd name="connsiteY704" fmla="*/ 8754495 h 10024180"/>
              <a:gd name="connsiteX705" fmla="*/ 7977776 w 11277918"/>
              <a:gd name="connsiteY705" fmla="*/ 8738148 h 10024180"/>
              <a:gd name="connsiteX706" fmla="*/ 7389250 w 11277918"/>
              <a:gd name="connsiteY706" fmla="*/ 8738148 h 10024180"/>
              <a:gd name="connsiteX707" fmla="*/ 7356554 w 11277918"/>
              <a:gd name="connsiteY707" fmla="*/ 8787191 h 10024180"/>
              <a:gd name="connsiteX708" fmla="*/ 7323860 w 11277918"/>
              <a:gd name="connsiteY708" fmla="*/ 8803538 h 10024180"/>
              <a:gd name="connsiteX709" fmla="*/ 6457420 w 11277918"/>
              <a:gd name="connsiteY709" fmla="*/ 8738148 h 10024180"/>
              <a:gd name="connsiteX710" fmla="*/ 6473767 w 11277918"/>
              <a:gd name="connsiteY710" fmla="*/ 8754495 h 10024180"/>
              <a:gd name="connsiteX711" fmla="*/ 6457420 w 11277918"/>
              <a:gd name="connsiteY711" fmla="*/ 8770842 h 10024180"/>
              <a:gd name="connsiteX712" fmla="*/ 6449246 w 11277918"/>
              <a:gd name="connsiteY712" fmla="*/ 8787191 h 10024180"/>
              <a:gd name="connsiteX713" fmla="*/ 6457420 w 11277918"/>
              <a:gd name="connsiteY713" fmla="*/ 8803538 h 10024180"/>
              <a:gd name="connsiteX714" fmla="*/ 6473767 w 11277918"/>
              <a:gd name="connsiteY714" fmla="*/ 8819887 h 10024180"/>
              <a:gd name="connsiteX715" fmla="*/ 6490116 w 11277918"/>
              <a:gd name="connsiteY715" fmla="*/ 8836234 h 10024180"/>
              <a:gd name="connsiteX716" fmla="*/ 6490116 w 11277918"/>
              <a:gd name="connsiteY716" fmla="*/ 8868930 h 10024180"/>
              <a:gd name="connsiteX717" fmla="*/ 6481942 w 11277918"/>
              <a:gd name="connsiteY717" fmla="*/ 8885277 h 10024180"/>
              <a:gd name="connsiteX718" fmla="*/ 6490116 w 11277918"/>
              <a:gd name="connsiteY718" fmla="*/ 8901624 h 10024180"/>
              <a:gd name="connsiteX719" fmla="*/ 6465594 w 11277918"/>
              <a:gd name="connsiteY719" fmla="*/ 8950670 h 10024180"/>
              <a:gd name="connsiteX720" fmla="*/ 6457420 w 11277918"/>
              <a:gd name="connsiteY720" fmla="*/ 8967017 h 10024180"/>
              <a:gd name="connsiteX721" fmla="*/ 6441070 w 11277918"/>
              <a:gd name="connsiteY721" fmla="*/ 8967017 h 10024180"/>
              <a:gd name="connsiteX722" fmla="*/ 6441070 w 11277918"/>
              <a:gd name="connsiteY722" fmla="*/ 8934320 h 10024180"/>
              <a:gd name="connsiteX723" fmla="*/ 6441070 w 11277918"/>
              <a:gd name="connsiteY723" fmla="*/ 8917973 h 10024180"/>
              <a:gd name="connsiteX724" fmla="*/ 6441070 w 11277918"/>
              <a:gd name="connsiteY724" fmla="*/ 8885277 h 10024180"/>
              <a:gd name="connsiteX725" fmla="*/ 6457420 w 11277918"/>
              <a:gd name="connsiteY725" fmla="*/ 8836234 h 10024180"/>
              <a:gd name="connsiteX726" fmla="*/ 6432898 w 11277918"/>
              <a:gd name="connsiteY726" fmla="*/ 8868930 h 10024180"/>
              <a:gd name="connsiteX727" fmla="*/ 6424724 w 11277918"/>
              <a:gd name="connsiteY727" fmla="*/ 8917973 h 10024180"/>
              <a:gd name="connsiteX728" fmla="*/ 6392030 w 11277918"/>
              <a:gd name="connsiteY728" fmla="*/ 8950670 h 10024180"/>
              <a:gd name="connsiteX729" fmla="*/ 6375680 w 11277918"/>
              <a:gd name="connsiteY729" fmla="*/ 8917973 h 10024180"/>
              <a:gd name="connsiteX730" fmla="*/ 6392030 w 11277918"/>
              <a:gd name="connsiteY730" fmla="*/ 8885277 h 10024180"/>
              <a:gd name="connsiteX731" fmla="*/ 6408376 w 11277918"/>
              <a:gd name="connsiteY731" fmla="*/ 8836234 h 10024180"/>
              <a:gd name="connsiteX732" fmla="*/ 6408376 w 11277918"/>
              <a:gd name="connsiteY732" fmla="*/ 8803538 h 10024180"/>
              <a:gd name="connsiteX733" fmla="*/ 6424724 w 11277918"/>
              <a:gd name="connsiteY733" fmla="*/ 8779016 h 10024180"/>
              <a:gd name="connsiteX734" fmla="*/ 6416549 w 11277918"/>
              <a:gd name="connsiteY734" fmla="*/ 8770842 h 10024180"/>
              <a:gd name="connsiteX735" fmla="*/ 6424724 w 11277918"/>
              <a:gd name="connsiteY735" fmla="*/ 8754495 h 10024180"/>
              <a:gd name="connsiteX736" fmla="*/ 6441070 w 11277918"/>
              <a:gd name="connsiteY736" fmla="*/ 8754495 h 10024180"/>
              <a:gd name="connsiteX737" fmla="*/ 5942462 w 11277918"/>
              <a:gd name="connsiteY737" fmla="*/ 8738148 h 10024180"/>
              <a:gd name="connsiteX738" fmla="*/ 5966983 w 11277918"/>
              <a:gd name="connsiteY738" fmla="*/ 8754495 h 10024180"/>
              <a:gd name="connsiteX739" fmla="*/ 5950634 w 11277918"/>
              <a:gd name="connsiteY739" fmla="*/ 8754495 h 10024180"/>
              <a:gd name="connsiteX740" fmla="*/ 5917938 w 11277918"/>
              <a:gd name="connsiteY740" fmla="*/ 8754495 h 10024180"/>
              <a:gd name="connsiteX741" fmla="*/ 5942462 w 11277918"/>
              <a:gd name="connsiteY741" fmla="*/ 8738148 h 10024180"/>
              <a:gd name="connsiteX742" fmla="*/ 4446629 w 11277918"/>
              <a:gd name="connsiteY742" fmla="*/ 8738148 h 10024180"/>
              <a:gd name="connsiteX743" fmla="*/ 4413933 w 11277918"/>
              <a:gd name="connsiteY743" fmla="*/ 8770842 h 10024180"/>
              <a:gd name="connsiteX744" fmla="*/ 4397584 w 11277918"/>
              <a:gd name="connsiteY744" fmla="*/ 8803538 h 10024180"/>
              <a:gd name="connsiteX745" fmla="*/ 4381235 w 11277918"/>
              <a:gd name="connsiteY745" fmla="*/ 8819887 h 10024180"/>
              <a:gd name="connsiteX746" fmla="*/ 4364888 w 11277918"/>
              <a:gd name="connsiteY746" fmla="*/ 8819887 h 10024180"/>
              <a:gd name="connsiteX747" fmla="*/ 4348539 w 11277918"/>
              <a:gd name="connsiteY747" fmla="*/ 8819887 h 10024180"/>
              <a:gd name="connsiteX748" fmla="*/ 4413933 w 11277918"/>
              <a:gd name="connsiteY748" fmla="*/ 8754495 h 10024180"/>
              <a:gd name="connsiteX749" fmla="*/ 8513169 w 11277918"/>
              <a:gd name="connsiteY749" fmla="*/ 8727930 h 10024180"/>
              <a:gd name="connsiteX750" fmla="*/ 8517255 w 11277918"/>
              <a:gd name="connsiteY750" fmla="*/ 8729973 h 10024180"/>
              <a:gd name="connsiteX751" fmla="*/ 8517255 w 11277918"/>
              <a:gd name="connsiteY751" fmla="*/ 8754495 h 10024180"/>
              <a:gd name="connsiteX752" fmla="*/ 8500908 w 11277918"/>
              <a:gd name="connsiteY752" fmla="*/ 8754495 h 10024180"/>
              <a:gd name="connsiteX753" fmla="*/ 8500908 w 11277918"/>
              <a:gd name="connsiteY753" fmla="*/ 8738148 h 10024180"/>
              <a:gd name="connsiteX754" fmla="*/ 8513169 w 11277918"/>
              <a:gd name="connsiteY754" fmla="*/ 8727930 h 10024180"/>
              <a:gd name="connsiteX755" fmla="*/ 4650978 w 11277918"/>
              <a:gd name="connsiteY755" fmla="*/ 8727930 h 10024180"/>
              <a:gd name="connsiteX756" fmla="*/ 4626454 w 11277918"/>
              <a:gd name="connsiteY756" fmla="*/ 8738148 h 10024180"/>
              <a:gd name="connsiteX757" fmla="*/ 4610106 w 11277918"/>
              <a:gd name="connsiteY757" fmla="*/ 8738148 h 10024180"/>
              <a:gd name="connsiteX758" fmla="*/ 4626454 w 11277918"/>
              <a:gd name="connsiteY758" fmla="*/ 8770842 h 10024180"/>
              <a:gd name="connsiteX759" fmla="*/ 4626454 w 11277918"/>
              <a:gd name="connsiteY759" fmla="*/ 8787191 h 10024180"/>
              <a:gd name="connsiteX760" fmla="*/ 4642803 w 11277918"/>
              <a:gd name="connsiteY760" fmla="*/ 8770842 h 10024180"/>
              <a:gd name="connsiteX761" fmla="*/ 4659150 w 11277918"/>
              <a:gd name="connsiteY761" fmla="*/ 8729973 h 10024180"/>
              <a:gd name="connsiteX762" fmla="*/ 4650978 w 11277918"/>
              <a:gd name="connsiteY762" fmla="*/ 8727930 h 10024180"/>
              <a:gd name="connsiteX763" fmla="*/ 8974998 w 11277918"/>
              <a:gd name="connsiteY763" fmla="*/ 8721798 h 10024180"/>
              <a:gd name="connsiteX764" fmla="*/ 8974998 w 11277918"/>
              <a:gd name="connsiteY764" fmla="*/ 8738148 h 10024180"/>
              <a:gd name="connsiteX765" fmla="*/ 8991345 w 11277918"/>
              <a:gd name="connsiteY765" fmla="*/ 8738148 h 10024180"/>
              <a:gd name="connsiteX766" fmla="*/ 8983170 w 11277918"/>
              <a:gd name="connsiteY766" fmla="*/ 8721798 h 10024180"/>
              <a:gd name="connsiteX767" fmla="*/ 8974998 w 11277918"/>
              <a:gd name="connsiteY767" fmla="*/ 8721798 h 10024180"/>
              <a:gd name="connsiteX768" fmla="*/ 8778823 w 11277918"/>
              <a:gd name="connsiteY768" fmla="*/ 8721798 h 10024180"/>
              <a:gd name="connsiteX769" fmla="*/ 8795170 w 11277918"/>
              <a:gd name="connsiteY769" fmla="*/ 8738148 h 10024180"/>
              <a:gd name="connsiteX770" fmla="*/ 8778823 w 11277918"/>
              <a:gd name="connsiteY770" fmla="*/ 8738148 h 10024180"/>
              <a:gd name="connsiteX771" fmla="*/ 8778823 w 11277918"/>
              <a:gd name="connsiteY771" fmla="*/ 8721798 h 10024180"/>
              <a:gd name="connsiteX772" fmla="*/ 8410994 w 11277918"/>
              <a:gd name="connsiteY772" fmla="*/ 8721798 h 10024180"/>
              <a:gd name="connsiteX773" fmla="*/ 8435516 w 11277918"/>
              <a:gd name="connsiteY773" fmla="*/ 8721798 h 10024180"/>
              <a:gd name="connsiteX774" fmla="*/ 8484559 w 11277918"/>
              <a:gd name="connsiteY774" fmla="*/ 8787191 h 10024180"/>
              <a:gd name="connsiteX775" fmla="*/ 8517255 w 11277918"/>
              <a:gd name="connsiteY775" fmla="*/ 8787191 h 10024180"/>
              <a:gd name="connsiteX776" fmla="*/ 8517255 w 11277918"/>
              <a:gd name="connsiteY776" fmla="*/ 8836234 h 10024180"/>
              <a:gd name="connsiteX777" fmla="*/ 8500908 w 11277918"/>
              <a:gd name="connsiteY777" fmla="*/ 8836234 h 10024180"/>
              <a:gd name="connsiteX778" fmla="*/ 8492734 w 11277918"/>
              <a:gd name="connsiteY778" fmla="*/ 8828059 h 10024180"/>
              <a:gd name="connsiteX779" fmla="*/ 8484559 w 11277918"/>
              <a:gd name="connsiteY779" fmla="*/ 8803538 h 10024180"/>
              <a:gd name="connsiteX780" fmla="*/ 8468212 w 11277918"/>
              <a:gd name="connsiteY780" fmla="*/ 8787191 h 10024180"/>
              <a:gd name="connsiteX781" fmla="*/ 8451865 w 11277918"/>
              <a:gd name="connsiteY781" fmla="*/ 8787191 h 10024180"/>
              <a:gd name="connsiteX782" fmla="*/ 8451865 w 11277918"/>
              <a:gd name="connsiteY782" fmla="*/ 8795363 h 10024180"/>
              <a:gd name="connsiteX783" fmla="*/ 8451865 w 11277918"/>
              <a:gd name="connsiteY783" fmla="*/ 8819887 h 10024180"/>
              <a:gd name="connsiteX784" fmla="*/ 8476387 w 11277918"/>
              <a:gd name="connsiteY784" fmla="*/ 8836234 h 10024180"/>
              <a:gd name="connsiteX785" fmla="*/ 8484559 w 11277918"/>
              <a:gd name="connsiteY785" fmla="*/ 8852581 h 10024180"/>
              <a:gd name="connsiteX786" fmla="*/ 8419169 w 11277918"/>
              <a:gd name="connsiteY786" fmla="*/ 8917973 h 10024180"/>
              <a:gd name="connsiteX787" fmla="*/ 8402820 w 11277918"/>
              <a:gd name="connsiteY787" fmla="*/ 8934320 h 10024180"/>
              <a:gd name="connsiteX788" fmla="*/ 8402820 w 11277918"/>
              <a:gd name="connsiteY788" fmla="*/ 8901624 h 10024180"/>
              <a:gd name="connsiteX789" fmla="*/ 8435516 w 11277918"/>
              <a:gd name="connsiteY789" fmla="*/ 8860756 h 10024180"/>
              <a:gd name="connsiteX790" fmla="*/ 8451865 w 11277918"/>
              <a:gd name="connsiteY790" fmla="*/ 8836234 h 10024180"/>
              <a:gd name="connsiteX791" fmla="*/ 8435516 w 11277918"/>
              <a:gd name="connsiteY791" fmla="*/ 8836234 h 10024180"/>
              <a:gd name="connsiteX792" fmla="*/ 8419169 w 11277918"/>
              <a:gd name="connsiteY792" fmla="*/ 8836234 h 10024180"/>
              <a:gd name="connsiteX793" fmla="*/ 8386472 w 11277918"/>
              <a:gd name="connsiteY793" fmla="*/ 8852581 h 10024180"/>
              <a:gd name="connsiteX794" fmla="*/ 8353776 w 11277918"/>
              <a:gd name="connsiteY794" fmla="*/ 8868930 h 10024180"/>
              <a:gd name="connsiteX795" fmla="*/ 8353776 w 11277918"/>
              <a:gd name="connsiteY795" fmla="*/ 8917973 h 10024180"/>
              <a:gd name="connsiteX796" fmla="*/ 8337430 w 11277918"/>
              <a:gd name="connsiteY796" fmla="*/ 8934320 h 10024180"/>
              <a:gd name="connsiteX797" fmla="*/ 8353776 w 11277918"/>
              <a:gd name="connsiteY797" fmla="*/ 8950670 h 10024180"/>
              <a:gd name="connsiteX798" fmla="*/ 8370124 w 11277918"/>
              <a:gd name="connsiteY798" fmla="*/ 8950670 h 10024180"/>
              <a:gd name="connsiteX799" fmla="*/ 8386472 w 11277918"/>
              <a:gd name="connsiteY799" fmla="*/ 8983364 h 10024180"/>
              <a:gd name="connsiteX800" fmla="*/ 8402820 w 11277918"/>
              <a:gd name="connsiteY800" fmla="*/ 8999713 h 10024180"/>
              <a:gd name="connsiteX801" fmla="*/ 8435516 w 11277918"/>
              <a:gd name="connsiteY801" fmla="*/ 9016060 h 10024180"/>
              <a:gd name="connsiteX802" fmla="*/ 8435516 w 11277918"/>
              <a:gd name="connsiteY802" fmla="*/ 9032409 h 10024180"/>
              <a:gd name="connsiteX803" fmla="*/ 8435516 w 11277918"/>
              <a:gd name="connsiteY803" fmla="*/ 9048756 h 10024180"/>
              <a:gd name="connsiteX804" fmla="*/ 8419169 w 11277918"/>
              <a:gd name="connsiteY804" fmla="*/ 9032409 h 10024180"/>
              <a:gd name="connsiteX805" fmla="*/ 8402820 w 11277918"/>
              <a:gd name="connsiteY805" fmla="*/ 9016060 h 10024180"/>
              <a:gd name="connsiteX806" fmla="*/ 8321080 w 11277918"/>
              <a:gd name="connsiteY806" fmla="*/ 8950670 h 10024180"/>
              <a:gd name="connsiteX807" fmla="*/ 8304733 w 11277918"/>
              <a:gd name="connsiteY807" fmla="*/ 8934320 h 10024180"/>
              <a:gd name="connsiteX808" fmla="*/ 8304733 w 11277918"/>
              <a:gd name="connsiteY808" fmla="*/ 8950670 h 10024180"/>
              <a:gd name="connsiteX809" fmla="*/ 8280212 w 11277918"/>
              <a:gd name="connsiteY809" fmla="*/ 8967017 h 10024180"/>
              <a:gd name="connsiteX810" fmla="*/ 8280212 w 11277918"/>
              <a:gd name="connsiteY810" fmla="*/ 8958842 h 10024180"/>
              <a:gd name="connsiteX811" fmla="*/ 8255690 w 11277918"/>
              <a:gd name="connsiteY811" fmla="*/ 8950670 h 10024180"/>
              <a:gd name="connsiteX812" fmla="*/ 8255690 w 11277918"/>
              <a:gd name="connsiteY812" fmla="*/ 8934320 h 10024180"/>
              <a:gd name="connsiteX813" fmla="*/ 8288384 w 11277918"/>
              <a:gd name="connsiteY813" fmla="*/ 8901624 h 10024180"/>
              <a:gd name="connsiteX814" fmla="*/ 8304733 w 11277918"/>
              <a:gd name="connsiteY814" fmla="*/ 8868930 h 10024180"/>
              <a:gd name="connsiteX815" fmla="*/ 8333796 w 11277918"/>
              <a:gd name="connsiteY815" fmla="*/ 8832603 h 10024180"/>
              <a:gd name="connsiteX816" fmla="*/ 8321080 w 11277918"/>
              <a:gd name="connsiteY816" fmla="*/ 8819887 h 10024180"/>
              <a:gd name="connsiteX817" fmla="*/ 8337430 w 11277918"/>
              <a:gd name="connsiteY817" fmla="*/ 8819887 h 10024180"/>
              <a:gd name="connsiteX818" fmla="*/ 8337430 w 11277918"/>
              <a:gd name="connsiteY818" fmla="*/ 8823973 h 10024180"/>
              <a:gd name="connsiteX819" fmla="*/ 8337430 w 11277918"/>
              <a:gd name="connsiteY819" fmla="*/ 8828059 h 10024180"/>
              <a:gd name="connsiteX820" fmla="*/ 8370124 w 11277918"/>
              <a:gd name="connsiteY820" fmla="*/ 8787191 h 10024180"/>
              <a:gd name="connsiteX821" fmla="*/ 8370124 w 11277918"/>
              <a:gd name="connsiteY821" fmla="*/ 8762669 h 10024180"/>
              <a:gd name="connsiteX822" fmla="*/ 8386472 w 11277918"/>
              <a:gd name="connsiteY822" fmla="*/ 8754495 h 10024180"/>
              <a:gd name="connsiteX823" fmla="*/ 8402820 w 11277918"/>
              <a:gd name="connsiteY823" fmla="*/ 8738148 h 10024180"/>
              <a:gd name="connsiteX824" fmla="*/ 8410994 w 11277918"/>
              <a:gd name="connsiteY824" fmla="*/ 8721798 h 10024180"/>
              <a:gd name="connsiteX825" fmla="*/ 7585425 w 11277918"/>
              <a:gd name="connsiteY825" fmla="*/ 8721798 h 10024180"/>
              <a:gd name="connsiteX826" fmla="*/ 7601772 w 11277918"/>
              <a:gd name="connsiteY826" fmla="*/ 8738148 h 10024180"/>
              <a:gd name="connsiteX827" fmla="*/ 7601772 w 11277918"/>
              <a:gd name="connsiteY827" fmla="*/ 8721798 h 10024180"/>
              <a:gd name="connsiteX828" fmla="*/ 5231326 w 11277918"/>
              <a:gd name="connsiteY828" fmla="*/ 8721798 h 10024180"/>
              <a:gd name="connsiteX829" fmla="*/ 5264022 w 11277918"/>
              <a:gd name="connsiteY829" fmla="*/ 8738148 h 10024180"/>
              <a:gd name="connsiteX830" fmla="*/ 5231326 w 11277918"/>
              <a:gd name="connsiteY830" fmla="*/ 8738148 h 10024180"/>
              <a:gd name="connsiteX831" fmla="*/ 5231326 w 11277918"/>
              <a:gd name="connsiteY831" fmla="*/ 8721798 h 10024180"/>
              <a:gd name="connsiteX832" fmla="*/ 8472298 w 11277918"/>
              <a:gd name="connsiteY832" fmla="*/ 8711581 h 10024180"/>
              <a:gd name="connsiteX833" fmla="*/ 8484559 w 11277918"/>
              <a:gd name="connsiteY833" fmla="*/ 8713624 h 10024180"/>
              <a:gd name="connsiteX834" fmla="*/ 8500908 w 11277918"/>
              <a:gd name="connsiteY834" fmla="*/ 8721798 h 10024180"/>
              <a:gd name="connsiteX835" fmla="*/ 8484559 w 11277918"/>
              <a:gd name="connsiteY835" fmla="*/ 8721798 h 10024180"/>
              <a:gd name="connsiteX836" fmla="*/ 8468212 w 11277918"/>
              <a:gd name="connsiteY836" fmla="*/ 8721798 h 10024180"/>
              <a:gd name="connsiteX837" fmla="*/ 8472298 w 11277918"/>
              <a:gd name="connsiteY837" fmla="*/ 8711581 h 10024180"/>
              <a:gd name="connsiteX838" fmla="*/ 9105781 w 11277918"/>
              <a:gd name="connsiteY838" fmla="*/ 8689102 h 10024180"/>
              <a:gd name="connsiteX839" fmla="*/ 9122128 w 11277918"/>
              <a:gd name="connsiteY839" fmla="*/ 8705451 h 10024180"/>
              <a:gd name="connsiteX840" fmla="*/ 9089431 w 11277918"/>
              <a:gd name="connsiteY840" fmla="*/ 8721798 h 10024180"/>
              <a:gd name="connsiteX841" fmla="*/ 9105781 w 11277918"/>
              <a:gd name="connsiteY841" fmla="*/ 8689102 h 10024180"/>
              <a:gd name="connsiteX842" fmla="*/ 8419169 w 11277918"/>
              <a:gd name="connsiteY842" fmla="*/ 8689102 h 10024180"/>
              <a:gd name="connsiteX843" fmla="*/ 8435516 w 11277918"/>
              <a:gd name="connsiteY843" fmla="*/ 8705451 h 10024180"/>
              <a:gd name="connsiteX844" fmla="*/ 8435516 w 11277918"/>
              <a:gd name="connsiteY844" fmla="*/ 8721798 h 10024180"/>
              <a:gd name="connsiteX845" fmla="*/ 8419169 w 11277918"/>
              <a:gd name="connsiteY845" fmla="*/ 8705451 h 10024180"/>
              <a:gd name="connsiteX846" fmla="*/ 5574633 w 11277918"/>
              <a:gd name="connsiteY846" fmla="*/ 8689102 h 10024180"/>
              <a:gd name="connsiteX847" fmla="*/ 5566458 w 11277918"/>
              <a:gd name="connsiteY847" fmla="*/ 8697277 h 10024180"/>
              <a:gd name="connsiteX848" fmla="*/ 5558284 w 11277918"/>
              <a:gd name="connsiteY848" fmla="*/ 8705451 h 10024180"/>
              <a:gd name="connsiteX849" fmla="*/ 5590980 w 11277918"/>
              <a:gd name="connsiteY849" fmla="*/ 8705451 h 10024180"/>
              <a:gd name="connsiteX850" fmla="*/ 5607329 w 11277918"/>
              <a:gd name="connsiteY850" fmla="*/ 8689102 h 10024180"/>
              <a:gd name="connsiteX851" fmla="*/ 4495672 w 11277918"/>
              <a:gd name="connsiteY851" fmla="*/ 8689102 h 10024180"/>
              <a:gd name="connsiteX852" fmla="*/ 4512018 w 11277918"/>
              <a:gd name="connsiteY852" fmla="*/ 8705451 h 10024180"/>
              <a:gd name="connsiteX853" fmla="*/ 4503847 w 11277918"/>
              <a:gd name="connsiteY853" fmla="*/ 8721798 h 10024180"/>
              <a:gd name="connsiteX854" fmla="*/ 4495672 w 11277918"/>
              <a:gd name="connsiteY854" fmla="*/ 8721798 h 10024180"/>
              <a:gd name="connsiteX855" fmla="*/ 4495672 w 11277918"/>
              <a:gd name="connsiteY855" fmla="*/ 8705451 h 10024180"/>
              <a:gd name="connsiteX856" fmla="*/ 5881156 w 11277918"/>
              <a:gd name="connsiteY856" fmla="*/ 8680930 h 10024180"/>
              <a:gd name="connsiteX857" fmla="*/ 5885244 w 11277918"/>
              <a:gd name="connsiteY857" fmla="*/ 8689102 h 10024180"/>
              <a:gd name="connsiteX858" fmla="*/ 5868894 w 11277918"/>
              <a:gd name="connsiteY858" fmla="*/ 8689102 h 10024180"/>
              <a:gd name="connsiteX859" fmla="*/ 5881156 w 11277918"/>
              <a:gd name="connsiteY859" fmla="*/ 8680930 h 10024180"/>
              <a:gd name="connsiteX860" fmla="*/ 8386472 w 11277918"/>
              <a:gd name="connsiteY860" fmla="*/ 8672755 h 10024180"/>
              <a:gd name="connsiteX861" fmla="*/ 8402820 w 11277918"/>
              <a:gd name="connsiteY861" fmla="*/ 8672755 h 10024180"/>
              <a:gd name="connsiteX862" fmla="*/ 8402820 w 11277918"/>
              <a:gd name="connsiteY862" fmla="*/ 8689102 h 10024180"/>
              <a:gd name="connsiteX863" fmla="*/ 7842392 w 11277918"/>
              <a:gd name="connsiteY863" fmla="*/ 8671734 h 10024180"/>
              <a:gd name="connsiteX864" fmla="*/ 7846990 w 11277918"/>
              <a:gd name="connsiteY864" fmla="*/ 8705451 h 10024180"/>
              <a:gd name="connsiteX865" fmla="*/ 7896036 w 11277918"/>
              <a:gd name="connsiteY865" fmla="*/ 8705451 h 10024180"/>
              <a:gd name="connsiteX866" fmla="*/ 7896036 w 11277918"/>
              <a:gd name="connsiteY866" fmla="*/ 8721798 h 10024180"/>
              <a:gd name="connsiteX867" fmla="*/ 7855165 w 11277918"/>
              <a:gd name="connsiteY867" fmla="*/ 8738148 h 10024180"/>
              <a:gd name="connsiteX868" fmla="*/ 7814296 w 11277918"/>
              <a:gd name="connsiteY868" fmla="*/ 8754495 h 10024180"/>
              <a:gd name="connsiteX869" fmla="*/ 7814296 w 11277918"/>
              <a:gd name="connsiteY869" fmla="*/ 8738148 h 10024180"/>
              <a:gd name="connsiteX870" fmla="*/ 7842392 w 11277918"/>
              <a:gd name="connsiteY870" fmla="*/ 8671734 h 10024180"/>
              <a:gd name="connsiteX871" fmla="*/ 7536382 w 11277918"/>
              <a:gd name="connsiteY871" fmla="*/ 8656408 h 10024180"/>
              <a:gd name="connsiteX872" fmla="*/ 7520032 w 11277918"/>
              <a:gd name="connsiteY872" fmla="*/ 8689102 h 10024180"/>
              <a:gd name="connsiteX873" fmla="*/ 7536382 w 11277918"/>
              <a:gd name="connsiteY873" fmla="*/ 8672755 h 10024180"/>
              <a:gd name="connsiteX874" fmla="*/ 7552729 w 11277918"/>
              <a:gd name="connsiteY874" fmla="*/ 8656408 h 10024180"/>
              <a:gd name="connsiteX875" fmla="*/ 5950634 w 11277918"/>
              <a:gd name="connsiteY875" fmla="*/ 8656408 h 10024180"/>
              <a:gd name="connsiteX876" fmla="*/ 5942462 w 11277918"/>
              <a:gd name="connsiteY876" fmla="*/ 8664580 h 10024180"/>
              <a:gd name="connsiteX877" fmla="*/ 5917938 w 11277918"/>
              <a:gd name="connsiteY877" fmla="*/ 8689102 h 10024180"/>
              <a:gd name="connsiteX878" fmla="*/ 4528368 w 11277918"/>
              <a:gd name="connsiteY878" fmla="*/ 8656408 h 10024180"/>
              <a:gd name="connsiteX879" fmla="*/ 4544714 w 11277918"/>
              <a:gd name="connsiteY879" fmla="*/ 8656408 h 10024180"/>
              <a:gd name="connsiteX880" fmla="*/ 4536542 w 11277918"/>
              <a:gd name="connsiteY880" fmla="*/ 8672755 h 10024180"/>
              <a:gd name="connsiteX881" fmla="*/ 4528368 w 11277918"/>
              <a:gd name="connsiteY881" fmla="*/ 8664580 h 10024180"/>
              <a:gd name="connsiteX882" fmla="*/ 4528368 w 11277918"/>
              <a:gd name="connsiteY882" fmla="*/ 8656408 h 10024180"/>
              <a:gd name="connsiteX883" fmla="*/ 8500908 w 11277918"/>
              <a:gd name="connsiteY883" fmla="*/ 8640059 h 10024180"/>
              <a:gd name="connsiteX884" fmla="*/ 8509081 w 11277918"/>
              <a:gd name="connsiteY884" fmla="*/ 8640059 h 10024180"/>
              <a:gd name="connsiteX885" fmla="*/ 8525430 w 11277918"/>
              <a:gd name="connsiteY885" fmla="*/ 8648233 h 10024180"/>
              <a:gd name="connsiteX886" fmla="*/ 8533605 w 11277918"/>
              <a:gd name="connsiteY886" fmla="*/ 8672755 h 10024180"/>
              <a:gd name="connsiteX887" fmla="*/ 8566299 w 11277918"/>
              <a:gd name="connsiteY887" fmla="*/ 8705451 h 10024180"/>
              <a:gd name="connsiteX888" fmla="*/ 8582648 w 11277918"/>
              <a:gd name="connsiteY888" fmla="*/ 8721798 h 10024180"/>
              <a:gd name="connsiteX889" fmla="*/ 8566299 w 11277918"/>
              <a:gd name="connsiteY889" fmla="*/ 8738148 h 10024180"/>
              <a:gd name="connsiteX890" fmla="*/ 8549952 w 11277918"/>
              <a:gd name="connsiteY890" fmla="*/ 8738148 h 10024180"/>
              <a:gd name="connsiteX891" fmla="*/ 8549952 w 11277918"/>
              <a:gd name="connsiteY891" fmla="*/ 8754495 h 10024180"/>
              <a:gd name="connsiteX892" fmla="*/ 8549952 w 11277918"/>
              <a:gd name="connsiteY892" fmla="*/ 8770842 h 10024180"/>
              <a:gd name="connsiteX893" fmla="*/ 8517255 w 11277918"/>
              <a:gd name="connsiteY893" fmla="*/ 8770842 h 10024180"/>
              <a:gd name="connsiteX894" fmla="*/ 8517255 w 11277918"/>
              <a:gd name="connsiteY894" fmla="*/ 8689102 h 10024180"/>
              <a:gd name="connsiteX895" fmla="*/ 8500908 w 11277918"/>
              <a:gd name="connsiteY895" fmla="*/ 8672755 h 10024180"/>
              <a:gd name="connsiteX896" fmla="*/ 8500908 w 11277918"/>
              <a:gd name="connsiteY896" fmla="*/ 8640059 h 10024180"/>
              <a:gd name="connsiteX897" fmla="*/ 7945079 w 11277918"/>
              <a:gd name="connsiteY897" fmla="*/ 8640059 h 10024180"/>
              <a:gd name="connsiteX898" fmla="*/ 7945079 w 11277918"/>
              <a:gd name="connsiteY898" fmla="*/ 8656408 h 10024180"/>
              <a:gd name="connsiteX899" fmla="*/ 7928730 w 11277918"/>
              <a:gd name="connsiteY899" fmla="*/ 8656408 h 10024180"/>
              <a:gd name="connsiteX900" fmla="*/ 7814296 w 11277918"/>
              <a:gd name="connsiteY900" fmla="*/ 8640059 h 10024180"/>
              <a:gd name="connsiteX901" fmla="*/ 7814296 w 11277918"/>
              <a:gd name="connsiteY901" fmla="*/ 8689102 h 10024180"/>
              <a:gd name="connsiteX902" fmla="*/ 7797948 w 11277918"/>
              <a:gd name="connsiteY902" fmla="*/ 8689102 h 10024180"/>
              <a:gd name="connsiteX903" fmla="*/ 5296718 w 11277918"/>
              <a:gd name="connsiteY903" fmla="*/ 8640059 h 10024180"/>
              <a:gd name="connsiteX904" fmla="*/ 5280372 w 11277918"/>
              <a:gd name="connsiteY904" fmla="*/ 8656408 h 10024180"/>
              <a:gd name="connsiteX905" fmla="*/ 5284458 w 11277918"/>
              <a:gd name="connsiteY905" fmla="*/ 8644145 h 10024180"/>
              <a:gd name="connsiteX906" fmla="*/ 8641032 w 11277918"/>
              <a:gd name="connsiteY906" fmla="*/ 8637724 h 10024180"/>
              <a:gd name="connsiteX907" fmla="*/ 8648038 w 11277918"/>
              <a:gd name="connsiteY907" fmla="*/ 8640059 h 10024180"/>
              <a:gd name="connsiteX908" fmla="*/ 8664387 w 11277918"/>
              <a:gd name="connsiteY908" fmla="*/ 8656408 h 10024180"/>
              <a:gd name="connsiteX909" fmla="*/ 8680734 w 11277918"/>
              <a:gd name="connsiteY909" fmla="*/ 8672755 h 10024180"/>
              <a:gd name="connsiteX910" fmla="*/ 8664387 w 11277918"/>
              <a:gd name="connsiteY910" fmla="*/ 8672755 h 10024180"/>
              <a:gd name="connsiteX911" fmla="*/ 5306060 w 11277918"/>
              <a:gd name="connsiteY911" fmla="*/ 8630718 h 10024180"/>
              <a:gd name="connsiteX912" fmla="*/ 5306936 w 11277918"/>
              <a:gd name="connsiteY912" fmla="*/ 8635973 h 10024180"/>
              <a:gd name="connsiteX913" fmla="*/ 5296718 w 11277918"/>
              <a:gd name="connsiteY913" fmla="*/ 8640059 h 10024180"/>
              <a:gd name="connsiteX914" fmla="*/ 8631691 w 11277918"/>
              <a:gd name="connsiteY914" fmla="*/ 8623712 h 10024180"/>
              <a:gd name="connsiteX915" fmla="*/ 8641032 w 11277918"/>
              <a:gd name="connsiteY915" fmla="*/ 8637724 h 10024180"/>
              <a:gd name="connsiteX916" fmla="*/ 8635777 w 11277918"/>
              <a:gd name="connsiteY916" fmla="*/ 8635973 h 10024180"/>
              <a:gd name="connsiteX917" fmla="*/ 8631691 w 11277918"/>
              <a:gd name="connsiteY917" fmla="*/ 8623712 h 10024180"/>
              <a:gd name="connsiteX918" fmla="*/ 5348099 w 11277918"/>
              <a:gd name="connsiteY918" fmla="*/ 8621377 h 10024180"/>
              <a:gd name="connsiteX919" fmla="*/ 5345762 w 11277918"/>
              <a:gd name="connsiteY919" fmla="*/ 8623712 h 10024180"/>
              <a:gd name="connsiteX920" fmla="*/ 5344422 w 11277918"/>
              <a:gd name="connsiteY920" fmla="*/ 8621836 h 10024180"/>
              <a:gd name="connsiteX921" fmla="*/ 7904208 w 11277918"/>
              <a:gd name="connsiteY921" fmla="*/ 8615537 h 10024180"/>
              <a:gd name="connsiteX922" fmla="*/ 7912383 w 11277918"/>
              <a:gd name="connsiteY922" fmla="*/ 8648233 h 10024180"/>
              <a:gd name="connsiteX923" fmla="*/ 7896036 w 11277918"/>
              <a:gd name="connsiteY923" fmla="*/ 8672755 h 10024180"/>
              <a:gd name="connsiteX924" fmla="*/ 7896036 w 11277918"/>
              <a:gd name="connsiteY924" fmla="*/ 8640059 h 10024180"/>
              <a:gd name="connsiteX925" fmla="*/ 7904208 w 11277918"/>
              <a:gd name="connsiteY925" fmla="*/ 8615537 h 10024180"/>
              <a:gd name="connsiteX926" fmla="*/ 4489542 w 11277918"/>
              <a:gd name="connsiteY926" fmla="*/ 8597145 h 10024180"/>
              <a:gd name="connsiteX927" fmla="*/ 4503847 w 11277918"/>
              <a:gd name="connsiteY927" fmla="*/ 8599190 h 10024180"/>
              <a:gd name="connsiteX928" fmla="*/ 4503847 w 11277918"/>
              <a:gd name="connsiteY928" fmla="*/ 8631884 h 10024180"/>
              <a:gd name="connsiteX929" fmla="*/ 4495672 w 11277918"/>
              <a:gd name="connsiteY929" fmla="*/ 8672755 h 10024180"/>
              <a:gd name="connsiteX930" fmla="*/ 4446629 w 11277918"/>
              <a:gd name="connsiteY930" fmla="*/ 8738148 h 10024180"/>
              <a:gd name="connsiteX931" fmla="*/ 4430278 w 11277918"/>
              <a:gd name="connsiteY931" fmla="*/ 8705451 h 10024180"/>
              <a:gd name="connsiteX932" fmla="*/ 4462974 w 11277918"/>
              <a:gd name="connsiteY932" fmla="*/ 8607363 h 10024180"/>
              <a:gd name="connsiteX933" fmla="*/ 4489542 w 11277918"/>
              <a:gd name="connsiteY933" fmla="*/ 8597145 h 10024180"/>
              <a:gd name="connsiteX934" fmla="*/ 7879686 w 11277918"/>
              <a:gd name="connsiteY934" fmla="*/ 8591016 h 10024180"/>
              <a:gd name="connsiteX935" fmla="*/ 7863340 w 11277918"/>
              <a:gd name="connsiteY935" fmla="*/ 8607363 h 10024180"/>
              <a:gd name="connsiteX936" fmla="*/ 7879686 w 11277918"/>
              <a:gd name="connsiteY936" fmla="*/ 8607363 h 10024180"/>
              <a:gd name="connsiteX937" fmla="*/ 7879686 w 11277918"/>
              <a:gd name="connsiteY937" fmla="*/ 8591016 h 10024180"/>
              <a:gd name="connsiteX938" fmla="*/ 4360088 w 11277918"/>
              <a:gd name="connsiteY938" fmla="*/ 8563120 h 10024180"/>
              <a:gd name="connsiteX939" fmla="*/ 4332193 w 11277918"/>
              <a:gd name="connsiteY939" fmla="*/ 8591016 h 10024180"/>
              <a:gd name="connsiteX940" fmla="*/ 4348539 w 11277918"/>
              <a:gd name="connsiteY940" fmla="*/ 8574669 h 10024180"/>
              <a:gd name="connsiteX941" fmla="*/ 8549952 w 11277918"/>
              <a:gd name="connsiteY941" fmla="*/ 8558319 h 10024180"/>
              <a:gd name="connsiteX942" fmla="*/ 8582648 w 11277918"/>
              <a:gd name="connsiteY942" fmla="*/ 8574669 h 10024180"/>
              <a:gd name="connsiteX943" fmla="*/ 8582648 w 11277918"/>
              <a:gd name="connsiteY943" fmla="*/ 8582841 h 10024180"/>
              <a:gd name="connsiteX944" fmla="*/ 8582648 w 11277918"/>
              <a:gd name="connsiteY944" fmla="*/ 8607363 h 10024180"/>
              <a:gd name="connsiteX945" fmla="*/ 8582648 w 11277918"/>
              <a:gd name="connsiteY945" fmla="*/ 8623712 h 10024180"/>
              <a:gd name="connsiteX946" fmla="*/ 8582648 w 11277918"/>
              <a:gd name="connsiteY946" fmla="*/ 8640059 h 10024180"/>
              <a:gd name="connsiteX947" fmla="*/ 8549952 w 11277918"/>
              <a:gd name="connsiteY947" fmla="*/ 8640059 h 10024180"/>
              <a:gd name="connsiteX948" fmla="*/ 8549952 w 11277918"/>
              <a:gd name="connsiteY948" fmla="*/ 8623712 h 10024180"/>
              <a:gd name="connsiteX949" fmla="*/ 8533605 w 11277918"/>
              <a:gd name="connsiteY949" fmla="*/ 8623712 h 10024180"/>
              <a:gd name="connsiteX950" fmla="*/ 8533605 w 11277918"/>
              <a:gd name="connsiteY950" fmla="*/ 8607363 h 10024180"/>
              <a:gd name="connsiteX951" fmla="*/ 8533605 w 11277918"/>
              <a:gd name="connsiteY951" fmla="*/ 8591016 h 10024180"/>
              <a:gd name="connsiteX952" fmla="*/ 8533605 w 11277918"/>
              <a:gd name="connsiteY952" fmla="*/ 8574669 h 10024180"/>
              <a:gd name="connsiteX953" fmla="*/ 8386472 w 11277918"/>
              <a:gd name="connsiteY953" fmla="*/ 8558319 h 10024180"/>
              <a:gd name="connsiteX954" fmla="*/ 8370124 w 11277918"/>
              <a:gd name="connsiteY954" fmla="*/ 8574669 h 10024180"/>
              <a:gd name="connsiteX955" fmla="*/ 8394647 w 11277918"/>
              <a:gd name="connsiteY955" fmla="*/ 8566494 h 10024180"/>
              <a:gd name="connsiteX956" fmla="*/ 8386472 w 11277918"/>
              <a:gd name="connsiteY956" fmla="*/ 8558319 h 10024180"/>
              <a:gd name="connsiteX957" fmla="*/ 7994122 w 11277918"/>
              <a:gd name="connsiteY957" fmla="*/ 8558319 h 10024180"/>
              <a:gd name="connsiteX958" fmla="*/ 8002297 w 11277918"/>
              <a:gd name="connsiteY958" fmla="*/ 8574669 h 10024180"/>
              <a:gd name="connsiteX959" fmla="*/ 8010472 w 11277918"/>
              <a:gd name="connsiteY959" fmla="*/ 8574669 h 10024180"/>
              <a:gd name="connsiteX960" fmla="*/ 5901590 w 11277918"/>
              <a:gd name="connsiteY960" fmla="*/ 8558319 h 10024180"/>
              <a:gd name="connsiteX961" fmla="*/ 5901590 w 11277918"/>
              <a:gd name="connsiteY961" fmla="*/ 8574669 h 10024180"/>
              <a:gd name="connsiteX962" fmla="*/ 5893416 w 11277918"/>
              <a:gd name="connsiteY962" fmla="*/ 8582841 h 10024180"/>
              <a:gd name="connsiteX963" fmla="*/ 5885244 w 11277918"/>
              <a:gd name="connsiteY963" fmla="*/ 8574669 h 10024180"/>
              <a:gd name="connsiteX964" fmla="*/ 5901590 w 11277918"/>
              <a:gd name="connsiteY964" fmla="*/ 8558319 h 10024180"/>
              <a:gd name="connsiteX965" fmla="*/ 5345762 w 11277918"/>
              <a:gd name="connsiteY965" fmla="*/ 8558319 h 10024180"/>
              <a:gd name="connsiteX966" fmla="*/ 5329414 w 11277918"/>
              <a:gd name="connsiteY966" fmla="*/ 8574669 h 10024180"/>
              <a:gd name="connsiteX967" fmla="*/ 5345762 w 11277918"/>
              <a:gd name="connsiteY967" fmla="*/ 8574669 h 10024180"/>
              <a:gd name="connsiteX968" fmla="*/ 4364888 w 11277918"/>
              <a:gd name="connsiteY968" fmla="*/ 8558319 h 10024180"/>
              <a:gd name="connsiteX969" fmla="*/ 4360801 w 11277918"/>
              <a:gd name="connsiteY969" fmla="*/ 8562407 h 10024180"/>
              <a:gd name="connsiteX970" fmla="*/ 4360088 w 11277918"/>
              <a:gd name="connsiteY970" fmla="*/ 8563120 h 10024180"/>
              <a:gd name="connsiteX971" fmla="*/ 8190298 w 11277918"/>
              <a:gd name="connsiteY971" fmla="*/ 8541972 h 10024180"/>
              <a:gd name="connsiteX972" fmla="*/ 8190298 w 11277918"/>
              <a:gd name="connsiteY972" fmla="*/ 8574669 h 10024180"/>
              <a:gd name="connsiteX973" fmla="*/ 8157602 w 11277918"/>
              <a:gd name="connsiteY973" fmla="*/ 8574669 h 10024180"/>
              <a:gd name="connsiteX974" fmla="*/ 8173950 w 11277918"/>
              <a:gd name="connsiteY974" fmla="*/ 8558319 h 10024180"/>
              <a:gd name="connsiteX975" fmla="*/ 4789932 w 11277918"/>
              <a:gd name="connsiteY975" fmla="*/ 8541972 h 10024180"/>
              <a:gd name="connsiteX976" fmla="*/ 4789932 w 11277918"/>
              <a:gd name="connsiteY976" fmla="*/ 8574669 h 10024180"/>
              <a:gd name="connsiteX977" fmla="*/ 4806282 w 11277918"/>
              <a:gd name="connsiteY977" fmla="*/ 8558319 h 10024180"/>
              <a:gd name="connsiteX978" fmla="*/ 4381235 w 11277918"/>
              <a:gd name="connsiteY978" fmla="*/ 8541972 h 10024180"/>
              <a:gd name="connsiteX979" fmla="*/ 4405757 w 11277918"/>
              <a:gd name="connsiteY979" fmla="*/ 8566494 h 10024180"/>
              <a:gd name="connsiteX980" fmla="*/ 4413933 w 11277918"/>
              <a:gd name="connsiteY980" fmla="*/ 8574669 h 10024180"/>
              <a:gd name="connsiteX981" fmla="*/ 4381235 w 11277918"/>
              <a:gd name="connsiteY981" fmla="*/ 8574669 h 10024180"/>
              <a:gd name="connsiteX982" fmla="*/ 4368975 w 11277918"/>
              <a:gd name="connsiteY982" fmla="*/ 8562406 h 10024180"/>
              <a:gd name="connsiteX983" fmla="*/ 4364888 w 11277918"/>
              <a:gd name="connsiteY983" fmla="*/ 8558319 h 10024180"/>
              <a:gd name="connsiteX984" fmla="*/ 9154824 w 11277918"/>
              <a:gd name="connsiteY984" fmla="*/ 8525623 h 10024180"/>
              <a:gd name="connsiteX985" fmla="*/ 9154824 w 11277918"/>
              <a:gd name="connsiteY985" fmla="*/ 8541972 h 10024180"/>
              <a:gd name="connsiteX986" fmla="*/ 9138477 w 11277918"/>
              <a:gd name="connsiteY986" fmla="*/ 8541972 h 10024180"/>
              <a:gd name="connsiteX987" fmla="*/ 8353776 w 11277918"/>
              <a:gd name="connsiteY987" fmla="*/ 8525623 h 10024180"/>
              <a:gd name="connsiteX988" fmla="*/ 8321080 w 11277918"/>
              <a:gd name="connsiteY988" fmla="*/ 8541972 h 10024180"/>
              <a:gd name="connsiteX989" fmla="*/ 8304733 w 11277918"/>
              <a:gd name="connsiteY989" fmla="*/ 8574669 h 10024180"/>
              <a:gd name="connsiteX990" fmla="*/ 8321080 w 11277918"/>
              <a:gd name="connsiteY990" fmla="*/ 8591016 h 10024180"/>
              <a:gd name="connsiteX991" fmla="*/ 8321080 w 11277918"/>
              <a:gd name="connsiteY991" fmla="*/ 8574669 h 10024180"/>
              <a:gd name="connsiteX992" fmla="*/ 8337430 w 11277918"/>
              <a:gd name="connsiteY992" fmla="*/ 8566494 h 10024180"/>
              <a:gd name="connsiteX993" fmla="*/ 8337430 w 11277918"/>
              <a:gd name="connsiteY993" fmla="*/ 8558319 h 10024180"/>
              <a:gd name="connsiteX994" fmla="*/ 8353776 w 11277918"/>
              <a:gd name="connsiteY994" fmla="*/ 8541972 h 10024180"/>
              <a:gd name="connsiteX995" fmla="*/ 8353776 w 11277918"/>
              <a:gd name="connsiteY995" fmla="*/ 8525623 h 10024180"/>
              <a:gd name="connsiteX996" fmla="*/ 8157602 w 11277918"/>
              <a:gd name="connsiteY996" fmla="*/ 8525623 h 10024180"/>
              <a:gd name="connsiteX997" fmla="*/ 8173950 w 11277918"/>
              <a:gd name="connsiteY997" fmla="*/ 8525623 h 10024180"/>
              <a:gd name="connsiteX998" fmla="*/ 8157602 w 11277918"/>
              <a:gd name="connsiteY998" fmla="*/ 8541972 h 10024180"/>
              <a:gd name="connsiteX999" fmla="*/ 8141254 w 11277918"/>
              <a:gd name="connsiteY999" fmla="*/ 8533798 h 10024180"/>
              <a:gd name="connsiteX1000" fmla="*/ 8157602 w 11277918"/>
              <a:gd name="connsiteY1000" fmla="*/ 8525623 h 10024180"/>
              <a:gd name="connsiteX1001" fmla="*/ 4593760 w 11277918"/>
              <a:gd name="connsiteY1001" fmla="*/ 8525623 h 10024180"/>
              <a:gd name="connsiteX1002" fmla="*/ 4610106 w 11277918"/>
              <a:gd name="connsiteY1002" fmla="*/ 8525623 h 10024180"/>
              <a:gd name="connsiteX1003" fmla="*/ 4593760 w 11277918"/>
              <a:gd name="connsiteY1003" fmla="*/ 8541972 h 10024180"/>
              <a:gd name="connsiteX1004" fmla="*/ 4577410 w 11277918"/>
              <a:gd name="connsiteY1004" fmla="*/ 8533798 h 10024180"/>
              <a:gd name="connsiteX1005" fmla="*/ 4593760 w 11277918"/>
              <a:gd name="connsiteY1005" fmla="*/ 8525623 h 10024180"/>
              <a:gd name="connsiteX1006" fmla="*/ 8304733 w 11277918"/>
              <a:gd name="connsiteY1006" fmla="*/ 8509276 h 10024180"/>
              <a:gd name="connsiteX1007" fmla="*/ 8255690 w 11277918"/>
              <a:gd name="connsiteY1007" fmla="*/ 8574669 h 10024180"/>
              <a:gd name="connsiteX1008" fmla="*/ 8304733 w 11277918"/>
              <a:gd name="connsiteY1008" fmla="*/ 8525623 h 10024180"/>
              <a:gd name="connsiteX1009" fmla="*/ 8304733 w 11277918"/>
              <a:gd name="connsiteY1009" fmla="*/ 8509276 h 10024180"/>
              <a:gd name="connsiteX1010" fmla="*/ 6065070 w 11277918"/>
              <a:gd name="connsiteY1010" fmla="*/ 8509276 h 10024180"/>
              <a:gd name="connsiteX1011" fmla="*/ 6016026 w 11277918"/>
              <a:gd name="connsiteY1011" fmla="*/ 8541972 h 10024180"/>
              <a:gd name="connsiteX1012" fmla="*/ 5999677 w 11277918"/>
              <a:gd name="connsiteY1012" fmla="*/ 8541972 h 10024180"/>
              <a:gd name="connsiteX1013" fmla="*/ 6016026 w 11277918"/>
              <a:gd name="connsiteY1013" fmla="*/ 8525623 h 10024180"/>
              <a:gd name="connsiteX1014" fmla="*/ 5950634 w 11277918"/>
              <a:gd name="connsiteY1014" fmla="*/ 8509276 h 10024180"/>
              <a:gd name="connsiteX1015" fmla="*/ 5950634 w 11277918"/>
              <a:gd name="connsiteY1015" fmla="*/ 8525623 h 10024180"/>
              <a:gd name="connsiteX1016" fmla="*/ 5934287 w 11277918"/>
              <a:gd name="connsiteY1016" fmla="*/ 8525623 h 10024180"/>
              <a:gd name="connsiteX1017" fmla="*/ 5950634 w 11277918"/>
              <a:gd name="connsiteY1017" fmla="*/ 8509276 h 10024180"/>
              <a:gd name="connsiteX1018" fmla="*/ 5452022 w 11277918"/>
              <a:gd name="connsiteY1018" fmla="*/ 8509276 h 10024180"/>
              <a:gd name="connsiteX1019" fmla="*/ 5460198 w 11277918"/>
              <a:gd name="connsiteY1019" fmla="*/ 8525623 h 10024180"/>
              <a:gd name="connsiteX1020" fmla="*/ 5443850 w 11277918"/>
              <a:gd name="connsiteY1020" fmla="*/ 8517451 h 10024180"/>
              <a:gd name="connsiteX1021" fmla="*/ 5452022 w 11277918"/>
              <a:gd name="connsiteY1021" fmla="*/ 8509276 h 10024180"/>
              <a:gd name="connsiteX1022" fmla="*/ 4749064 w 11277918"/>
              <a:gd name="connsiteY1022" fmla="*/ 8509276 h 10024180"/>
              <a:gd name="connsiteX1023" fmla="*/ 4740889 w 11277918"/>
              <a:gd name="connsiteY1023" fmla="*/ 8525623 h 10024180"/>
              <a:gd name="connsiteX1024" fmla="*/ 4757238 w 11277918"/>
              <a:gd name="connsiteY1024" fmla="*/ 8541972 h 10024180"/>
              <a:gd name="connsiteX1025" fmla="*/ 4757238 w 11277918"/>
              <a:gd name="connsiteY1025" fmla="*/ 8525623 h 10024180"/>
              <a:gd name="connsiteX1026" fmla="*/ 4749064 w 11277918"/>
              <a:gd name="connsiteY1026" fmla="*/ 8509276 h 10024180"/>
              <a:gd name="connsiteX1027" fmla="*/ 7730512 w 11277918"/>
              <a:gd name="connsiteY1027" fmla="*/ 8499058 h 10024180"/>
              <a:gd name="connsiteX1028" fmla="*/ 7740730 w 11277918"/>
              <a:gd name="connsiteY1028" fmla="*/ 8501102 h 10024180"/>
              <a:gd name="connsiteX1029" fmla="*/ 7740730 w 11277918"/>
              <a:gd name="connsiteY1029" fmla="*/ 8525623 h 10024180"/>
              <a:gd name="connsiteX1030" fmla="*/ 7724382 w 11277918"/>
              <a:gd name="connsiteY1030" fmla="*/ 8550145 h 10024180"/>
              <a:gd name="connsiteX1031" fmla="*/ 7716208 w 11277918"/>
              <a:gd name="connsiteY1031" fmla="*/ 8541972 h 10024180"/>
              <a:gd name="connsiteX1032" fmla="*/ 7732557 w 11277918"/>
              <a:gd name="connsiteY1032" fmla="*/ 8525623 h 10024180"/>
              <a:gd name="connsiteX1033" fmla="*/ 7716208 w 11277918"/>
              <a:gd name="connsiteY1033" fmla="*/ 8525623 h 10024180"/>
              <a:gd name="connsiteX1034" fmla="*/ 7716208 w 11277918"/>
              <a:gd name="connsiteY1034" fmla="*/ 8509276 h 10024180"/>
              <a:gd name="connsiteX1035" fmla="*/ 7730512 w 11277918"/>
              <a:gd name="connsiteY1035" fmla="*/ 8499058 h 10024180"/>
              <a:gd name="connsiteX1036" fmla="*/ 8991345 w 11277918"/>
              <a:gd name="connsiteY1036" fmla="*/ 8492927 h 10024180"/>
              <a:gd name="connsiteX1037" fmla="*/ 8974998 w 11277918"/>
              <a:gd name="connsiteY1037" fmla="*/ 8509276 h 10024180"/>
              <a:gd name="connsiteX1038" fmla="*/ 8974998 w 11277918"/>
              <a:gd name="connsiteY1038" fmla="*/ 8517451 h 10024180"/>
              <a:gd name="connsiteX1039" fmla="*/ 8974998 w 11277918"/>
              <a:gd name="connsiteY1039" fmla="*/ 8541972 h 10024180"/>
              <a:gd name="connsiteX1040" fmla="*/ 8974998 w 11277918"/>
              <a:gd name="connsiteY1040" fmla="*/ 8558319 h 10024180"/>
              <a:gd name="connsiteX1041" fmla="*/ 8958649 w 11277918"/>
              <a:gd name="connsiteY1041" fmla="*/ 8541972 h 10024180"/>
              <a:gd name="connsiteX1042" fmla="*/ 8942302 w 11277918"/>
              <a:gd name="connsiteY1042" fmla="*/ 8509276 h 10024180"/>
              <a:gd name="connsiteX1043" fmla="*/ 8925953 w 11277918"/>
              <a:gd name="connsiteY1043" fmla="*/ 8525623 h 10024180"/>
              <a:gd name="connsiteX1044" fmla="*/ 8925953 w 11277918"/>
              <a:gd name="connsiteY1044" fmla="*/ 8591016 h 10024180"/>
              <a:gd name="connsiteX1045" fmla="*/ 8942302 w 11277918"/>
              <a:gd name="connsiteY1045" fmla="*/ 8599190 h 10024180"/>
              <a:gd name="connsiteX1046" fmla="*/ 8991345 w 11277918"/>
              <a:gd name="connsiteY1046" fmla="*/ 8591016 h 10024180"/>
              <a:gd name="connsiteX1047" fmla="*/ 9007692 w 11277918"/>
              <a:gd name="connsiteY1047" fmla="*/ 8541972 h 10024180"/>
              <a:gd name="connsiteX1048" fmla="*/ 8991345 w 11277918"/>
              <a:gd name="connsiteY1048" fmla="*/ 8509276 h 10024180"/>
              <a:gd name="connsiteX1049" fmla="*/ 8991345 w 11277918"/>
              <a:gd name="connsiteY1049" fmla="*/ 8492927 h 10024180"/>
              <a:gd name="connsiteX1050" fmla="*/ 8435516 w 11277918"/>
              <a:gd name="connsiteY1050" fmla="*/ 8492927 h 10024180"/>
              <a:gd name="connsiteX1051" fmla="*/ 8419169 w 11277918"/>
              <a:gd name="connsiteY1051" fmla="*/ 8509276 h 10024180"/>
              <a:gd name="connsiteX1052" fmla="*/ 8419169 w 11277918"/>
              <a:gd name="connsiteY1052" fmla="*/ 8525623 h 10024180"/>
              <a:gd name="connsiteX1053" fmla="*/ 8435516 w 11277918"/>
              <a:gd name="connsiteY1053" fmla="*/ 8525623 h 10024180"/>
              <a:gd name="connsiteX1054" fmla="*/ 8402820 w 11277918"/>
              <a:gd name="connsiteY1054" fmla="*/ 8492927 h 10024180"/>
              <a:gd name="connsiteX1055" fmla="*/ 8398226 w 11277918"/>
              <a:gd name="connsiteY1055" fmla="*/ 8497523 h 10024180"/>
              <a:gd name="connsiteX1056" fmla="*/ 8400777 w 11277918"/>
              <a:gd name="connsiteY1056" fmla="*/ 8494972 h 10024180"/>
              <a:gd name="connsiteX1057" fmla="*/ 8402820 w 11277918"/>
              <a:gd name="connsiteY1057" fmla="*/ 8492927 h 10024180"/>
              <a:gd name="connsiteX1058" fmla="*/ 4454058 w 11277918"/>
              <a:gd name="connsiteY1058" fmla="*/ 8481040 h 10024180"/>
              <a:gd name="connsiteX1059" fmla="*/ 4438453 w 11277918"/>
              <a:gd name="connsiteY1059" fmla="*/ 8488841 h 10024180"/>
              <a:gd name="connsiteX1060" fmla="*/ 4430278 w 11277918"/>
              <a:gd name="connsiteY1060" fmla="*/ 8492927 h 10024180"/>
              <a:gd name="connsiteX1061" fmla="*/ 4445607 w 11277918"/>
              <a:gd name="connsiteY1061" fmla="*/ 8481690 h 10024180"/>
              <a:gd name="connsiteX1062" fmla="*/ 8950474 w 11277918"/>
              <a:gd name="connsiteY1062" fmla="*/ 8476580 h 10024180"/>
              <a:gd name="connsiteX1063" fmla="*/ 8942302 w 11277918"/>
              <a:gd name="connsiteY1063" fmla="*/ 8492927 h 10024180"/>
              <a:gd name="connsiteX1064" fmla="*/ 8950474 w 11277918"/>
              <a:gd name="connsiteY1064" fmla="*/ 8509276 h 10024180"/>
              <a:gd name="connsiteX1065" fmla="*/ 8958649 w 11277918"/>
              <a:gd name="connsiteY1065" fmla="*/ 8492927 h 10024180"/>
              <a:gd name="connsiteX1066" fmla="*/ 8950474 w 11277918"/>
              <a:gd name="connsiteY1066" fmla="*/ 8476580 h 10024180"/>
              <a:gd name="connsiteX1067" fmla="*/ 7814296 w 11277918"/>
              <a:gd name="connsiteY1067" fmla="*/ 8476580 h 10024180"/>
              <a:gd name="connsiteX1068" fmla="*/ 7806122 w 11277918"/>
              <a:gd name="connsiteY1068" fmla="*/ 8484755 h 10024180"/>
              <a:gd name="connsiteX1069" fmla="*/ 7797948 w 11277918"/>
              <a:gd name="connsiteY1069" fmla="*/ 8492927 h 10024180"/>
              <a:gd name="connsiteX1070" fmla="*/ 7814296 w 11277918"/>
              <a:gd name="connsiteY1070" fmla="*/ 8492927 h 10024180"/>
              <a:gd name="connsiteX1071" fmla="*/ 7814296 w 11277918"/>
              <a:gd name="connsiteY1071" fmla="*/ 8476580 h 10024180"/>
              <a:gd name="connsiteX1072" fmla="*/ 6637246 w 11277918"/>
              <a:gd name="connsiteY1072" fmla="*/ 8476580 h 10024180"/>
              <a:gd name="connsiteX1073" fmla="*/ 6604550 w 11277918"/>
              <a:gd name="connsiteY1073" fmla="*/ 8501102 h 10024180"/>
              <a:gd name="connsiteX1074" fmla="*/ 6588202 w 11277918"/>
              <a:gd name="connsiteY1074" fmla="*/ 8541972 h 10024180"/>
              <a:gd name="connsiteX1075" fmla="*/ 6620899 w 11277918"/>
              <a:gd name="connsiteY1075" fmla="*/ 8509276 h 10024180"/>
              <a:gd name="connsiteX1076" fmla="*/ 6637246 w 11277918"/>
              <a:gd name="connsiteY1076" fmla="*/ 8476580 h 10024180"/>
              <a:gd name="connsiteX1077" fmla="*/ 5443850 w 11277918"/>
              <a:gd name="connsiteY1077" fmla="*/ 8476580 h 10024180"/>
              <a:gd name="connsiteX1078" fmla="*/ 5460198 w 11277918"/>
              <a:gd name="connsiteY1078" fmla="*/ 8476580 h 10024180"/>
              <a:gd name="connsiteX1079" fmla="*/ 5443850 w 11277918"/>
              <a:gd name="connsiteY1079" fmla="*/ 8492927 h 10024180"/>
              <a:gd name="connsiteX1080" fmla="*/ 5427501 w 11277918"/>
              <a:gd name="connsiteY1080" fmla="*/ 8484755 h 10024180"/>
              <a:gd name="connsiteX1081" fmla="*/ 5443850 w 11277918"/>
              <a:gd name="connsiteY1081" fmla="*/ 8476580 h 10024180"/>
              <a:gd name="connsiteX1082" fmla="*/ 4765411 w 11277918"/>
              <a:gd name="connsiteY1082" fmla="*/ 8476580 h 10024180"/>
              <a:gd name="connsiteX1083" fmla="*/ 4757238 w 11277918"/>
              <a:gd name="connsiteY1083" fmla="*/ 8484755 h 10024180"/>
              <a:gd name="connsiteX1084" fmla="*/ 4773586 w 11277918"/>
              <a:gd name="connsiteY1084" fmla="*/ 8492927 h 10024180"/>
              <a:gd name="connsiteX1085" fmla="*/ 4765411 w 11277918"/>
              <a:gd name="connsiteY1085" fmla="*/ 8476580 h 10024180"/>
              <a:gd name="connsiteX1086" fmla="*/ 10135696 w 11277918"/>
              <a:gd name="connsiteY1086" fmla="*/ 8443884 h 10024180"/>
              <a:gd name="connsiteX1087" fmla="*/ 10152044 w 11277918"/>
              <a:gd name="connsiteY1087" fmla="*/ 8460233 h 10024180"/>
              <a:gd name="connsiteX1088" fmla="*/ 10135696 w 11277918"/>
              <a:gd name="connsiteY1088" fmla="*/ 8476580 h 10024180"/>
              <a:gd name="connsiteX1089" fmla="*/ 10135696 w 11277918"/>
              <a:gd name="connsiteY1089" fmla="*/ 8460233 h 10024180"/>
              <a:gd name="connsiteX1090" fmla="*/ 10135696 w 11277918"/>
              <a:gd name="connsiteY1090" fmla="*/ 8443884 h 10024180"/>
              <a:gd name="connsiteX1091" fmla="*/ 9350999 w 11277918"/>
              <a:gd name="connsiteY1091" fmla="*/ 8443884 h 10024180"/>
              <a:gd name="connsiteX1092" fmla="*/ 9383695 w 11277918"/>
              <a:gd name="connsiteY1092" fmla="*/ 8452058 h 10024180"/>
              <a:gd name="connsiteX1093" fmla="*/ 9367346 w 11277918"/>
              <a:gd name="connsiteY1093" fmla="*/ 8492927 h 10024180"/>
              <a:gd name="connsiteX1094" fmla="*/ 9350999 w 11277918"/>
              <a:gd name="connsiteY1094" fmla="*/ 8574669 h 10024180"/>
              <a:gd name="connsiteX1095" fmla="*/ 9350999 w 11277918"/>
              <a:gd name="connsiteY1095" fmla="*/ 8623712 h 10024180"/>
              <a:gd name="connsiteX1096" fmla="*/ 9334650 w 11277918"/>
              <a:gd name="connsiteY1096" fmla="*/ 8607363 h 10024180"/>
              <a:gd name="connsiteX1097" fmla="*/ 9318303 w 11277918"/>
              <a:gd name="connsiteY1097" fmla="*/ 8558319 h 10024180"/>
              <a:gd name="connsiteX1098" fmla="*/ 9301956 w 11277918"/>
              <a:gd name="connsiteY1098" fmla="*/ 8509276 h 10024180"/>
              <a:gd name="connsiteX1099" fmla="*/ 9301956 w 11277918"/>
              <a:gd name="connsiteY1099" fmla="*/ 8484755 h 10024180"/>
              <a:gd name="connsiteX1100" fmla="*/ 9318303 w 11277918"/>
              <a:gd name="connsiteY1100" fmla="*/ 8476580 h 10024180"/>
              <a:gd name="connsiteX1101" fmla="*/ 9334650 w 11277918"/>
              <a:gd name="connsiteY1101" fmla="*/ 8460233 h 10024180"/>
              <a:gd name="connsiteX1102" fmla="*/ 9350999 w 11277918"/>
              <a:gd name="connsiteY1102" fmla="*/ 8443884 h 10024180"/>
              <a:gd name="connsiteX1103" fmla="*/ 5623676 w 11277918"/>
              <a:gd name="connsiteY1103" fmla="*/ 8443884 h 10024180"/>
              <a:gd name="connsiteX1104" fmla="*/ 5607329 w 11277918"/>
              <a:gd name="connsiteY1104" fmla="*/ 8452058 h 10024180"/>
              <a:gd name="connsiteX1105" fmla="*/ 5607329 w 11277918"/>
              <a:gd name="connsiteY1105" fmla="*/ 8460233 h 10024180"/>
              <a:gd name="connsiteX1106" fmla="*/ 5623676 w 11277918"/>
              <a:gd name="connsiteY1106" fmla="*/ 8460233 h 10024180"/>
              <a:gd name="connsiteX1107" fmla="*/ 5623676 w 11277918"/>
              <a:gd name="connsiteY1107" fmla="*/ 8443884 h 10024180"/>
              <a:gd name="connsiteX1108" fmla="*/ 8762474 w 11277918"/>
              <a:gd name="connsiteY1108" fmla="*/ 8427537 h 10024180"/>
              <a:gd name="connsiteX1109" fmla="*/ 8778823 w 11277918"/>
              <a:gd name="connsiteY1109" fmla="*/ 8427537 h 10024180"/>
              <a:gd name="connsiteX1110" fmla="*/ 8778823 w 11277918"/>
              <a:gd name="connsiteY1110" fmla="*/ 8443884 h 10024180"/>
              <a:gd name="connsiteX1111" fmla="*/ 8762474 w 11277918"/>
              <a:gd name="connsiteY1111" fmla="*/ 8443884 h 10024180"/>
              <a:gd name="connsiteX1112" fmla="*/ 4479324 w 11277918"/>
              <a:gd name="connsiteY1112" fmla="*/ 8427537 h 10024180"/>
              <a:gd name="connsiteX1113" fmla="*/ 4495672 w 11277918"/>
              <a:gd name="connsiteY1113" fmla="*/ 8427537 h 10024180"/>
              <a:gd name="connsiteX1114" fmla="*/ 4512018 w 11277918"/>
              <a:gd name="connsiteY1114" fmla="*/ 8427537 h 10024180"/>
              <a:gd name="connsiteX1115" fmla="*/ 4544714 w 11277918"/>
              <a:gd name="connsiteY1115" fmla="*/ 8476580 h 10024180"/>
              <a:gd name="connsiteX1116" fmla="*/ 4544714 w 11277918"/>
              <a:gd name="connsiteY1116" fmla="*/ 8484755 h 10024180"/>
              <a:gd name="connsiteX1117" fmla="*/ 4544714 w 11277918"/>
              <a:gd name="connsiteY1117" fmla="*/ 8509276 h 10024180"/>
              <a:gd name="connsiteX1118" fmla="*/ 4561065 w 11277918"/>
              <a:gd name="connsiteY1118" fmla="*/ 8492927 h 10024180"/>
              <a:gd name="connsiteX1119" fmla="*/ 4577410 w 11277918"/>
              <a:gd name="connsiteY1119" fmla="*/ 8492927 h 10024180"/>
              <a:gd name="connsiteX1120" fmla="*/ 4544714 w 11277918"/>
              <a:gd name="connsiteY1120" fmla="*/ 8525623 h 10024180"/>
              <a:gd name="connsiteX1121" fmla="*/ 4536542 w 11277918"/>
              <a:gd name="connsiteY1121" fmla="*/ 8533798 h 10024180"/>
              <a:gd name="connsiteX1122" fmla="*/ 4528368 w 11277918"/>
              <a:gd name="connsiteY1122" fmla="*/ 8541972 h 10024180"/>
              <a:gd name="connsiteX1123" fmla="*/ 4495672 w 11277918"/>
              <a:gd name="connsiteY1123" fmla="*/ 8541972 h 10024180"/>
              <a:gd name="connsiteX1124" fmla="*/ 4479324 w 11277918"/>
              <a:gd name="connsiteY1124" fmla="*/ 8509276 h 10024180"/>
              <a:gd name="connsiteX1125" fmla="*/ 4458889 w 11277918"/>
              <a:gd name="connsiteY1125" fmla="*/ 8480666 h 10024180"/>
              <a:gd name="connsiteX1126" fmla="*/ 4454058 w 11277918"/>
              <a:gd name="connsiteY1126" fmla="*/ 8481040 h 10024180"/>
              <a:gd name="connsiteX1127" fmla="*/ 4462974 w 11277918"/>
              <a:gd name="connsiteY1127" fmla="*/ 8476580 h 10024180"/>
              <a:gd name="connsiteX1128" fmla="*/ 4479324 w 11277918"/>
              <a:gd name="connsiteY1128" fmla="*/ 8452058 h 10024180"/>
              <a:gd name="connsiteX1129" fmla="*/ 4462974 w 11277918"/>
              <a:gd name="connsiteY1129" fmla="*/ 8443884 h 10024180"/>
              <a:gd name="connsiteX1130" fmla="*/ 4454802 w 11277918"/>
              <a:gd name="connsiteY1130" fmla="*/ 8435711 h 10024180"/>
              <a:gd name="connsiteX1131" fmla="*/ 4479324 w 11277918"/>
              <a:gd name="connsiteY1131" fmla="*/ 8427537 h 10024180"/>
              <a:gd name="connsiteX1132" fmla="*/ 7636002 w 11277918"/>
              <a:gd name="connsiteY1132" fmla="*/ 8422427 h 10024180"/>
              <a:gd name="connsiteX1133" fmla="*/ 7626294 w 11277918"/>
              <a:gd name="connsiteY1133" fmla="*/ 8427537 h 10024180"/>
              <a:gd name="connsiteX1134" fmla="*/ 7601772 w 11277918"/>
              <a:gd name="connsiteY1134" fmla="*/ 8460233 h 10024180"/>
              <a:gd name="connsiteX1135" fmla="*/ 7593600 w 11277918"/>
              <a:gd name="connsiteY1135" fmla="*/ 8484755 h 10024180"/>
              <a:gd name="connsiteX1136" fmla="*/ 7601772 w 11277918"/>
              <a:gd name="connsiteY1136" fmla="*/ 8501102 h 10024180"/>
              <a:gd name="connsiteX1137" fmla="*/ 7601772 w 11277918"/>
              <a:gd name="connsiteY1137" fmla="*/ 8525623 h 10024180"/>
              <a:gd name="connsiteX1138" fmla="*/ 7634468 w 11277918"/>
              <a:gd name="connsiteY1138" fmla="*/ 8509276 h 10024180"/>
              <a:gd name="connsiteX1139" fmla="*/ 7667164 w 11277918"/>
              <a:gd name="connsiteY1139" fmla="*/ 8492927 h 10024180"/>
              <a:gd name="connsiteX1140" fmla="*/ 7716208 w 11277918"/>
              <a:gd name="connsiteY1140" fmla="*/ 8427537 h 10024180"/>
              <a:gd name="connsiteX1141" fmla="*/ 7699861 w 11277918"/>
              <a:gd name="connsiteY1141" fmla="*/ 8427537 h 10024180"/>
              <a:gd name="connsiteX1142" fmla="*/ 7683512 w 11277918"/>
              <a:gd name="connsiteY1142" fmla="*/ 8427537 h 10024180"/>
              <a:gd name="connsiteX1143" fmla="*/ 7675339 w 11277918"/>
              <a:gd name="connsiteY1143" fmla="*/ 8435711 h 10024180"/>
              <a:gd name="connsiteX1144" fmla="*/ 7650816 w 11277918"/>
              <a:gd name="connsiteY1144" fmla="*/ 8460233 h 10024180"/>
              <a:gd name="connsiteX1145" fmla="*/ 7634468 w 11277918"/>
              <a:gd name="connsiteY1145" fmla="*/ 8476580 h 10024180"/>
              <a:gd name="connsiteX1146" fmla="*/ 7634468 w 11277918"/>
              <a:gd name="connsiteY1146" fmla="*/ 8443884 h 10024180"/>
              <a:gd name="connsiteX1147" fmla="*/ 7636002 w 11277918"/>
              <a:gd name="connsiteY1147" fmla="*/ 8422427 h 10024180"/>
              <a:gd name="connsiteX1148" fmla="*/ 8517255 w 11277918"/>
              <a:gd name="connsiteY1148" fmla="*/ 8411188 h 10024180"/>
              <a:gd name="connsiteX1149" fmla="*/ 8484559 w 11277918"/>
              <a:gd name="connsiteY1149" fmla="*/ 8427537 h 10024180"/>
              <a:gd name="connsiteX1150" fmla="*/ 8468212 w 11277918"/>
              <a:gd name="connsiteY1150" fmla="*/ 8460233 h 10024180"/>
              <a:gd name="connsiteX1151" fmla="*/ 8500908 w 11277918"/>
              <a:gd name="connsiteY1151" fmla="*/ 8443884 h 10024180"/>
              <a:gd name="connsiteX1152" fmla="*/ 5525590 w 11277918"/>
              <a:gd name="connsiteY1152" fmla="*/ 8411188 h 10024180"/>
              <a:gd name="connsiteX1153" fmla="*/ 5501068 w 11277918"/>
              <a:gd name="connsiteY1153" fmla="*/ 8435711 h 10024180"/>
              <a:gd name="connsiteX1154" fmla="*/ 5476544 w 11277918"/>
              <a:gd name="connsiteY1154" fmla="*/ 8460233 h 10024180"/>
              <a:gd name="connsiteX1155" fmla="*/ 5476544 w 11277918"/>
              <a:gd name="connsiteY1155" fmla="*/ 8443884 h 10024180"/>
              <a:gd name="connsiteX1156" fmla="*/ 8848302 w 11277918"/>
              <a:gd name="connsiteY1156" fmla="*/ 8403015 h 10024180"/>
              <a:gd name="connsiteX1157" fmla="*/ 8844213 w 11277918"/>
              <a:gd name="connsiteY1157" fmla="*/ 8411188 h 10024180"/>
              <a:gd name="connsiteX1158" fmla="*/ 8860562 w 11277918"/>
              <a:gd name="connsiteY1158" fmla="*/ 8427537 h 10024180"/>
              <a:gd name="connsiteX1159" fmla="*/ 8860562 w 11277918"/>
              <a:gd name="connsiteY1159" fmla="*/ 8411188 h 10024180"/>
              <a:gd name="connsiteX1160" fmla="*/ 8848302 w 11277918"/>
              <a:gd name="connsiteY1160" fmla="*/ 8403015 h 10024180"/>
              <a:gd name="connsiteX1161" fmla="*/ 8893256 w 11277918"/>
              <a:gd name="connsiteY1161" fmla="*/ 8394841 h 10024180"/>
              <a:gd name="connsiteX1162" fmla="*/ 8909606 w 11277918"/>
              <a:gd name="connsiteY1162" fmla="*/ 8411188 h 10024180"/>
              <a:gd name="connsiteX1163" fmla="*/ 8917780 w 11277918"/>
              <a:gd name="connsiteY1163" fmla="*/ 8403015 h 10024180"/>
              <a:gd name="connsiteX1164" fmla="*/ 8893256 w 11277918"/>
              <a:gd name="connsiteY1164" fmla="*/ 8394841 h 10024180"/>
              <a:gd name="connsiteX1165" fmla="*/ 8010472 w 11277918"/>
              <a:gd name="connsiteY1165" fmla="*/ 8394841 h 10024180"/>
              <a:gd name="connsiteX1166" fmla="*/ 7945079 w 11277918"/>
              <a:gd name="connsiteY1166" fmla="*/ 8460233 h 10024180"/>
              <a:gd name="connsiteX1167" fmla="*/ 7879686 w 11277918"/>
              <a:gd name="connsiteY1167" fmla="*/ 8541972 h 10024180"/>
              <a:gd name="connsiteX1168" fmla="*/ 7879686 w 11277918"/>
              <a:gd name="connsiteY1168" fmla="*/ 8574669 h 10024180"/>
              <a:gd name="connsiteX1169" fmla="*/ 7896036 w 11277918"/>
              <a:gd name="connsiteY1169" fmla="*/ 8558319 h 10024180"/>
              <a:gd name="connsiteX1170" fmla="*/ 7904208 w 11277918"/>
              <a:gd name="connsiteY1170" fmla="*/ 8550145 h 10024180"/>
              <a:gd name="connsiteX1171" fmla="*/ 7912383 w 11277918"/>
              <a:gd name="connsiteY1171" fmla="*/ 8541972 h 10024180"/>
              <a:gd name="connsiteX1172" fmla="*/ 7928730 w 11277918"/>
              <a:gd name="connsiteY1172" fmla="*/ 8525623 h 10024180"/>
              <a:gd name="connsiteX1173" fmla="*/ 7961426 w 11277918"/>
              <a:gd name="connsiteY1173" fmla="*/ 8492927 h 10024180"/>
              <a:gd name="connsiteX1174" fmla="*/ 7650816 w 11277918"/>
              <a:gd name="connsiteY1174" fmla="*/ 8394841 h 10024180"/>
              <a:gd name="connsiteX1175" fmla="*/ 7650816 w 11277918"/>
              <a:gd name="connsiteY1175" fmla="*/ 8411188 h 10024180"/>
              <a:gd name="connsiteX1176" fmla="*/ 7667164 w 11277918"/>
              <a:gd name="connsiteY1176" fmla="*/ 8394841 h 10024180"/>
              <a:gd name="connsiteX1177" fmla="*/ 7650816 w 11277918"/>
              <a:gd name="connsiteY1177" fmla="*/ 8394841 h 10024180"/>
              <a:gd name="connsiteX1178" fmla="*/ 4479324 w 11277918"/>
              <a:gd name="connsiteY1178" fmla="*/ 8394841 h 10024180"/>
              <a:gd name="connsiteX1179" fmla="*/ 4495672 w 11277918"/>
              <a:gd name="connsiteY1179" fmla="*/ 8394841 h 10024180"/>
              <a:gd name="connsiteX1180" fmla="*/ 4479324 w 11277918"/>
              <a:gd name="connsiteY1180" fmla="*/ 8403015 h 10024180"/>
              <a:gd name="connsiteX1181" fmla="*/ 4462974 w 11277918"/>
              <a:gd name="connsiteY1181" fmla="*/ 8403015 h 10024180"/>
              <a:gd name="connsiteX1182" fmla="*/ 4479324 w 11277918"/>
              <a:gd name="connsiteY1182" fmla="*/ 8394841 h 10024180"/>
              <a:gd name="connsiteX1183" fmla="*/ 8713430 w 11277918"/>
              <a:gd name="connsiteY1183" fmla="*/ 8378494 h 10024180"/>
              <a:gd name="connsiteX1184" fmla="*/ 8729777 w 11277918"/>
              <a:gd name="connsiteY1184" fmla="*/ 8411188 h 10024180"/>
              <a:gd name="connsiteX1185" fmla="*/ 8737952 w 11277918"/>
              <a:gd name="connsiteY1185" fmla="*/ 8427537 h 10024180"/>
              <a:gd name="connsiteX1186" fmla="*/ 8713430 w 11277918"/>
              <a:gd name="connsiteY1186" fmla="*/ 8427537 h 10024180"/>
              <a:gd name="connsiteX1187" fmla="*/ 8705256 w 11277918"/>
              <a:gd name="connsiteY1187" fmla="*/ 8460233 h 10024180"/>
              <a:gd name="connsiteX1188" fmla="*/ 8721605 w 11277918"/>
              <a:gd name="connsiteY1188" fmla="*/ 8501102 h 10024180"/>
              <a:gd name="connsiteX1189" fmla="*/ 8713430 w 11277918"/>
              <a:gd name="connsiteY1189" fmla="*/ 8509276 h 10024180"/>
              <a:gd name="connsiteX1190" fmla="*/ 8729777 w 11277918"/>
              <a:gd name="connsiteY1190" fmla="*/ 8509276 h 10024180"/>
              <a:gd name="connsiteX1191" fmla="*/ 8746127 w 11277918"/>
              <a:gd name="connsiteY1191" fmla="*/ 8525623 h 10024180"/>
              <a:gd name="connsiteX1192" fmla="*/ 8754301 w 11277918"/>
              <a:gd name="connsiteY1192" fmla="*/ 8550145 h 10024180"/>
              <a:gd name="connsiteX1193" fmla="*/ 8737952 w 11277918"/>
              <a:gd name="connsiteY1193" fmla="*/ 8550145 h 10024180"/>
              <a:gd name="connsiteX1194" fmla="*/ 8713430 w 11277918"/>
              <a:gd name="connsiteY1194" fmla="*/ 8541972 h 10024180"/>
              <a:gd name="connsiteX1195" fmla="*/ 8697083 w 11277918"/>
              <a:gd name="connsiteY1195" fmla="*/ 8541972 h 10024180"/>
              <a:gd name="connsiteX1196" fmla="*/ 8680734 w 11277918"/>
              <a:gd name="connsiteY1196" fmla="*/ 8525623 h 10024180"/>
              <a:gd name="connsiteX1197" fmla="*/ 8664387 w 11277918"/>
              <a:gd name="connsiteY1197" fmla="*/ 8525623 h 10024180"/>
              <a:gd name="connsiteX1198" fmla="*/ 8648038 w 11277918"/>
              <a:gd name="connsiteY1198" fmla="*/ 8525623 h 10024180"/>
              <a:gd name="connsiteX1199" fmla="*/ 8631691 w 11277918"/>
              <a:gd name="connsiteY1199" fmla="*/ 8541972 h 10024180"/>
              <a:gd name="connsiteX1200" fmla="*/ 8615344 w 11277918"/>
              <a:gd name="connsiteY1200" fmla="*/ 8574669 h 10024180"/>
              <a:gd name="connsiteX1201" fmla="*/ 8598995 w 11277918"/>
              <a:gd name="connsiteY1201" fmla="*/ 8574669 h 10024180"/>
              <a:gd name="connsiteX1202" fmla="*/ 8598995 w 11277918"/>
              <a:gd name="connsiteY1202" fmla="*/ 8550145 h 10024180"/>
              <a:gd name="connsiteX1203" fmla="*/ 8631691 w 11277918"/>
              <a:gd name="connsiteY1203" fmla="*/ 8484755 h 10024180"/>
              <a:gd name="connsiteX1204" fmla="*/ 8680734 w 11277918"/>
              <a:gd name="connsiteY1204" fmla="*/ 8411188 h 10024180"/>
              <a:gd name="connsiteX1205" fmla="*/ 8386472 w 11277918"/>
              <a:gd name="connsiteY1205" fmla="*/ 8378494 h 10024180"/>
              <a:gd name="connsiteX1206" fmla="*/ 8378298 w 11277918"/>
              <a:gd name="connsiteY1206" fmla="*/ 8386666 h 10024180"/>
              <a:gd name="connsiteX1207" fmla="*/ 8386472 w 11277918"/>
              <a:gd name="connsiteY1207" fmla="*/ 8394841 h 10024180"/>
              <a:gd name="connsiteX1208" fmla="*/ 8108558 w 11277918"/>
              <a:gd name="connsiteY1208" fmla="*/ 8378494 h 10024180"/>
              <a:gd name="connsiteX1209" fmla="*/ 8092211 w 11277918"/>
              <a:gd name="connsiteY1209" fmla="*/ 8394841 h 10024180"/>
              <a:gd name="connsiteX1210" fmla="*/ 8108558 w 11277918"/>
              <a:gd name="connsiteY1210" fmla="*/ 8394841 h 10024180"/>
              <a:gd name="connsiteX1211" fmla="*/ 8108558 w 11277918"/>
              <a:gd name="connsiteY1211" fmla="*/ 8378494 h 10024180"/>
              <a:gd name="connsiteX1212" fmla="*/ 9942092 w 11277918"/>
              <a:gd name="connsiteY1212" fmla="*/ 8376839 h 10024180"/>
              <a:gd name="connsiteX1213" fmla="*/ 9939522 w 11277918"/>
              <a:gd name="connsiteY1213" fmla="*/ 8394841 h 10024180"/>
              <a:gd name="connsiteX1214" fmla="*/ 9939522 w 11277918"/>
              <a:gd name="connsiteY1214" fmla="*/ 8378494 h 10024180"/>
              <a:gd name="connsiteX1215" fmla="*/ 7900122 w 11277918"/>
              <a:gd name="connsiteY1215" fmla="*/ 8370319 h 10024180"/>
              <a:gd name="connsiteX1216" fmla="*/ 7896036 w 11277918"/>
              <a:gd name="connsiteY1216" fmla="*/ 8378494 h 10024180"/>
              <a:gd name="connsiteX1217" fmla="*/ 7879686 w 11277918"/>
              <a:gd name="connsiteY1217" fmla="*/ 8394841 h 10024180"/>
              <a:gd name="connsiteX1218" fmla="*/ 7912383 w 11277918"/>
              <a:gd name="connsiteY1218" fmla="*/ 8411188 h 10024180"/>
              <a:gd name="connsiteX1219" fmla="*/ 7912383 w 11277918"/>
              <a:gd name="connsiteY1219" fmla="*/ 8378494 h 10024180"/>
              <a:gd name="connsiteX1220" fmla="*/ 7900122 w 11277918"/>
              <a:gd name="connsiteY1220" fmla="*/ 8370319 h 10024180"/>
              <a:gd name="connsiteX1221" fmla="*/ 1034004 w 11277918"/>
              <a:gd name="connsiteY1221" fmla="*/ 8368276 h 10024180"/>
              <a:gd name="connsiteX1222" fmla="*/ 1046267 w 11277918"/>
              <a:gd name="connsiteY1222" fmla="*/ 8378494 h 10024180"/>
              <a:gd name="connsiteX1223" fmla="*/ 1038091 w 11277918"/>
              <a:gd name="connsiteY1223" fmla="*/ 8378494 h 10024180"/>
              <a:gd name="connsiteX1224" fmla="*/ 1029916 w 11277918"/>
              <a:gd name="connsiteY1224" fmla="*/ 8370319 h 10024180"/>
              <a:gd name="connsiteX1225" fmla="*/ 1034004 w 11277918"/>
              <a:gd name="connsiteY1225" fmla="*/ 8368276 h 10024180"/>
              <a:gd name="connsiteX1226" fmla="*/ 8370124 w 11277918"/>
              <a:gd name="connsiteY1226" fmla="*/ 8362144 h 10024180"/>
              <a:gd name="connsiteX1227" fmla="*/ 8353776 w 11277918"/>
              <a:gd name="connsiteY1227" fmla="*/ 8378494 h 10024180"/>
              <a:gd name="connsiteX1228" fmla="*/ 8321080 w 11277918"/>
              <a:gd name="connsiteY1228" fmla="*/ 8378494 h 10024180"/>
              <a:gd name="connsiteX1229" fmla="*/ 8304733 w 11277918"/>
              <a:gd name="connsiteY1229" fmla="*/ 8394841 h 10024180"/>
              <a:gd name="connsiteX1230" fmla="*/ 8304733 w 11277918"/>
              <a:gd name="connsiteY1230" fmla="*/ 8411188 h 10024180"/>
              <a:gd name="connsiteX1231" fmla="*/ 8353776 w 11277918"/>
              <a:gd name="connsiteY1231" fmla="*/ 8394841 h 10024180"/>
              <a:gd name="connsiteX1232" fmla="*/ 8370124 w 11277918"/>
              <a:gd name="connsiteY1232" fmla="*/ 8362144 h 10024180"/>
              <a:gd name="connsiteX1233" fmla="*/ 7977776 w 11277918"/>
              <a:gd name="connsiteY1233" fmla="*/ 8362144 h 10024180"/>
              <a:gd name="connsiteX1234" fmla="*/ 7961426 w 11277918"/>
              <a:gd name="connsiteY1234" fmla="*/ 8378494 h 10024180"/>
              <a:gd name="connsiteX1235" fmla="*/ 7994122 w 11277918"/>
              <a:gd name="connsiteY1235" fmla="*/ 8378494 h 10024180"/>
              <a:gd name="connsiteX1236" fmla="*/ 7977776 w 11277918"/>
              <a:gd name="connsiteY1236" fmla="*/ 8362144 h 10024180"/>
              <a:gd name="connsiteX1237" fmla="*/ 6228548 w 11277918"/>
              <a:gd name="connsiteY1237" fmla="*/ 8362144 h 10024180"/>
              <a:gd name="connsiteX1238" fmla="*/ 6244898 w 11277918"/>
              <a:gd name="connsiteY1238" fmla="*/ 8362144 h 10024180"/>
              <a:gd name="connsiteX1239" fmla="*/ 6228548 w 11277918"/>
              <a:gd name="connsiteY1239" fmla="*/ 8378494 h 10024180"/>
              <a:gd name="connsiteX1240" fmla="*/ 6228548 w 11277918"/>
              <a:gd name="connsiteY1240" fmla="*/ 8362144 h 10024180"/>
              <a:gd name="connsiteX1241" fmla="*/ 8786995 w 11277918"/>
              <a:gd name="connsiteY1241" fmla="*/ 8345797 h 10024180"/>
              <a:gd name="connsiteX1242" fmla="*/ 8786995 w 11277918"/>
              <a:gd name="connsiteY1242" fmla="*/ 8353972 h 10024180"/>
              <a:gd name="connsiteX1243" fmla="*/ 8795170 w 11277918"/>
              <a:gd name="connsiteY1243" fmla="*/ 8362144 h 10024180"/>
              <a:gd name="connsiteX1244" fmla="*/ 8786995 w 11277918"/>
              <a:gd name="connsiteY1244" fmla="*/ 8345797 h 10024180"/>
              <a:gd name="connsiteX1245" fmla="*/ 8002297 w 11277918"/>
              <a:gd name="connsiteY1245" fmla="*/ 8329448 h 10024180"/>
              <a:gd name="connsiteX1246" fmla="*/ 7994122 w 11277918"/>
              <a:gd name="connsiteY1246" fmla="*/ 8345797 h 10024180"/>
              <a:gd name="connsiteX1247" fmla="*/ 8002297 w 11277918"/>
              <a:gd name="connsiteY1247" fmla="*/ 8345797 h 10024180"/>
              <a:gd name="connsiteX1248" fmla="*/ 8010472 w 11277918"/>
              <a:gd name="connsiteY1248" fmla="*/ 8345797 h 10024180"/>
              <a:gd name="connsiteX1249" fmla="*/ 8002297 w 11277918"/>
              <a:gd name="connsiteY1249" fmla="*/ 8329448 h 10024180"/>
              <a:gd name="connsiteX1250" fmla="*/ 6800724 w 11277918"/>
              <a:gd name="connsiteY1250" fmla="*/ 8329448 h 10024180"/>
              <a:gd name="connsiteX1251" fmla="*/ 6784378 w 11277918"/>
              <a:gd name="connsiteY1251" fmla="*/ 8337623 h 10024180"/>
              <a:gd name="connsiteX1252" fmla="*/ 6800724 w 11277918"/>
              <a:gd name="connsiteY1252" fmla="*/ 8345797 h 10024180"/>
              <a:gd name="connsiteX1253" fmla="*/ 6800724 w 11277918"/>
              <a:gd name="connsiteY1253" fmla="*/ 8329448 h 10024180"/>
              <a:gd name="connsiteX1254" fmla="*/ 6163158 w 11277918"/>
              <a:gd name="connsiteY1254" fmla="*/ 8329448 h 10024180"/>
              <a:gd name="connsiteX1255" fmla="*/ 6179506 w 11277918"/>
              <a:gd name="connsiteY1255" fmla="*/ 8345797 h 10024180"/>
              <a:gd name="connsiteX1256" fmla="*/ 6179506 w 11277918"/>
              <a:gd name="connsiteY1256" fmla="*/ 8353972 h 10024180"/>
              <a:gd name="connsiteX1257" fmla="*/ 6179506 w 11277918"/>
              <a:gd name="connsiteY1257" fmla="*/ 8378494 h 10024180"/>
              <a:gd name="connsiteX1258" fmla="*/ 6195852 w 11277918"/>
              <a:gd name="connsiteY1258" fmla="*/ 8378494 h 10024180"/>
              <a:gd name="connsiteX1259" fmla="*/ 6179506 w 11277918"/>
              <a:gd name="connsiteY1259" fmla="*/ 8386666 h 10024180"/>
              <a:gd name="connsiteX1260" fmla="*/ 6163158 w 11277918"/>
              <a:gd name="connsiteY1260" fmla="*/ 8394841 h 10024180"/>
              <a:gd name="connsiteX1261" fmla="*/ 6163158 w 11277918"/>
              <a:gd name="connsiteY1261" fmla="*/ 8411188 h 10024180"/>
              <a:gd name="connsiteX1262" fmla="*/ 6146809 w 11277918"/>
              <a:gd name="connsiteY1262" fmla="*/ 8411188 h 10024180"/>
              <a:gd name="connsiteX1263" fmla="*/ 6130462 w 11277918"/>
              <a:gd name="connsiteY1263" fmla="*/ 8427537 h 10024180"/>
              <a:gd name="connsiteX1264" fmla="*/ 6130462 w 11277918"/>
              <a:gd name="connsiteY1264" fmla="*/ 8443884 h 10024180"/>
              <a:gd name="connsiteX1265" fmla="*/ 6130462 w 11277918"/>
              <a:gd name="connsiteY1265" fmla="*/ 8460233 h 10024180"/>
              <a:gd name="connsiteX1266" fmla="*/ 6114113 w 11277918"/>
              <a:gd name="connsiteY1266" fmla="*/ 8492927 h 10024180"/>
              <a:gd name="connsiteX1267" fmla="*/ 6065070 w 11277918"/>
              <a:gd name="connsiteY1267" fmla="*/ 8492927 h 10024180"/>
              <a:gd name="connsiteX1268" fmla="*/ 6056895 w 11277918"/>
              <a:gd name="connsiteY1268" fmla="*/ 8484755 h 10024180"/>
              <a:gd name="connsiteX1269" fmla="*/ 6081416 w 11277918"/>
              <a:gd name="connsiteY1269" fmla="*/ 8460233 h 10024180"/>
              <a:gd name="connsiteX1270" fmla="*/ 6097766 w 11277918"/>
              <a:gd name="connsiteY1270" fmla="*/ 8411188 h 10024180"/>
              <a:gd name="connsiteX1271" fmla="*/ 6114113 w 11277918"/>
              <a:gd name="connsiteY1271" fmla="*/ 8394841 h 10024180"/>
              <a:gd name="connsiteX1272" fmla="*/ 6130462 w 11277918"/>
              <a:gd name="connsiteY1272" fmla="*/ 8378494 h 10024180"/>
              <a:gd name="connsiteX1273" fmla="*/ 7830644 w 11277918"/>
              <a:gd name="connsiteY1273" fmla="*/ 8313101 h 10024180"/>
              <a:gd name="connsiteX1274" fmla="*/ 7814296 w 11277918"/>
              <a:gd name="connsiteY1274" fmla="*/ 8329448 h 10024180"/>
              <a:gd name="connsiteX1275" fmla="*/ 7797948 w 11277918"/>
              <a:gd name="connsiteY1275" fmla="*/ 8345797 h 10024180"/>
              <a:gd name="connsiteX1276" fmla="*/ 7814296 w 11277918"/>
              <a:gd name="connsiteY1276" fmla="*/ 8345797 h 10024180"/>
              <a:gd name="connsiteX1277" fmla="*/ 7822469 w 11277918"/>
              <a:gd name="connsiteY1277" fmla="*/ 8329448 h 10024180"/>
              <a:gd name="connsiteX1278" fmla="*/ 7830644 w 11277918"/>
              <a:gd name="connsiteY1278" fmla="*/ 8313101 h 10024180"/>
              <a:gd name="connsiteX1279" fmla="*/ 6392030 w 11277918"/>
              <a:gd name="connsiteY1279" fmla="*/ 8313101 h 10024180"/>
              <a:gd name="connsiteX1280" fmla="*/ 6367506 w 11277918"/>
              <a:gd name="connsiteY1280" fmla="*/ 8329448 h 10024180"/>
              <a:gd name="connsiteX1281" fmla="*/ 6359331 w 11277918"/>
              <a:gd name="connsiteY1281" fmla="*/ 8345797 h 10024180"/>
              <a:gd name="connsiteX1282" fmla="*/ 6392030 w 11277918"/>
              <a:gd name="connsiteY1282" fmla="*/ 8345797 h 10024180"/>
              <a:gd name="connsiteX1283" fmla="*/ 997221 w 11277918"/>
              <a:gd name="connsiteY1283" fmla="*/ 8313101 h 10024180"/>
              <a:gd name="connsiteX1284" fmla="*/ 1005396 w 11277918"/>
              <a:gd name="connsiteY1284" fmla="*/ 8337623 h 10024180"/>
              <a:gd name="connsiteX1285" fmla="*/ 997221 w 11277918"/>
              <a:gd name="connsiteY1285" fmla="*/ 8362144 h 10024180"/>
              <a:gd name="connsiteX1286" fmla="*/ 980874 w 11277918"/>
              <a:gd name="connsiteY1286" fmla="*/ 8362144 h 10024180"/>
              <a:gd name="connsiteX1287" fmla="*/ 964525 w 11277918"/>
              <a:gd name="connsiteY1287" fmla="*/ 8362144 h 10024180"/>
              <a:gd name="connsiteX1288" fmla="*/ 972699 w 11277918"/>
              <a:gd name="connsiteY1288" fmla="*/ 8337623 h 10024180"/>
              <a:gd name="connsiteX1289" fmla="*/ 980874 w 11277918"/>
              <a:gd name="connsiteY1289" fmla="*/ 8329448 h 10024180"/>
              <a:gd name="connsiteX1290" fmla="*/ 989049 w 11277918"/>
              <a:gd name="connsiteY1290" fmla="*/ 8329448 h 10024180"/>
              <a:gd name="connsiteX1291" fmla="*/ 997221 w 11277918"/>
              <a:gd name="connsiteY1291" fmla="*/ 8313101 h 10024180"/>
              <a:gd name="connsiteX1292" fmla="*/ 10135696 w 11277918"/>
              <a:gd name="connsiteY1292" fmla="*/ 8296754 h 10024180"/>
              <a:gd name="connsiteX1293" fmla="*/ 10119350 w 11277918"/>
              <a:gd name="connsiteY1293" fmla="*/ 8329448 h 10024180"/>
              <a:gd name="connsiteX1294" fmla="*/ 10119350 w 11277918"/>
              <a:gd name="connsiteY1294" fmla="*/ 8313101 h 10024180"/>
              <a:gd name="connsiteX1295" fmla="*/ 9440913 w 11277918"/>
              <a:gd name="connsiteY1295" fmla="*/ 8296754 h 10024180"/>
              <a:gd name="connsiteX1296" fmla="*/ 9432738 w 11277918"/>
              <a:gd name="connsiteY1296" fmla="*/ 8313101 h 10024180"/>
              <a:gd name="connsiteX1297" fmla="*/ 9432738 w 11277918"/>
              <a:gd name="connsiteY1297" fmla="*/ 8329448 h 10024180"/>
              <a:gd name="connsiteX1298" fmla="*/ 9440913 w 11277918"/>
              <a:gd name="connsiteY1298" fmla="*/ 8313101 h 10024180"/>
              <a:gd name="connsiteX1299" fmla="*/ 9440913 w 11277918"/>
              <a:gd name="connsiteY1299" fmla="*/ 8296754 h 10024180"/>
              <a:gd name="connsiteX1300" fmla="*/ 8958649 w 11277918"/>
              <a:gd name="connsiteY1300" fmla="*/ 8296754 h 10024180"/>
              <a:gd name="connsiteX1301" fmla="*/ 8958649 w 11277918"/>
              <a:gd name="connsiteY1301" fmla="*/ 8313101 h 10024180"/>
              <a:gd name="connsiteX1302" fmla="*/ 8974998 w 11277918"/>
              <a:gd name="connsiteY1302" fmla="*/ 8313101 h 10024180"/>
              <a:gd name="connsiteX1303" fmla="*/ 8958649 w 11277918"/>
              <a:gd name="connsiteY1303" fmla="*/ 8296754 h 10024180"/>
              <a:gd name="connsiteX1304" fmla="*/ 8321080 w 11277918"/>
              <a:gd name="connsiteY1304" fmla="*/ 8296754 h 10024180"/>
              <a:gd name="connsiteX1305" fmla="*/ 8321080 w 11277918"/>
              <a:gd name="connsiteY1305" fmla="*/ 8313101 h 10024180"/>
              <a:gd name="connsiteX1306" fmla="*/ 8304733 w 11277918"/>
              <a:gd name="connsiteY1306" fmla="*/ 8304926 h 10024180"/>
              <a:gd name="connsiteX1307" fmla="*/ 8321080 w 11277918"/>
              <a:gd name="connsiteY1307" fmla="*/ 8296754 h 10024180"/>
              <a:gd name="connsiteX1308" fmla="*/ 5721765 w 11277918"/>
              <a:gd name="connsiteY1308" fmla="*/ 8296754 h 10024180"/>
              <a:gd name="connsiteX1309" fmla="*/ 5705416 w 11277918"/>
              <a:gd name="connsiteY1309" fmla="*/ 8313101 h 10024180"/>
              <a:gd name="connsiteX1310" fmla="*/ 5705416 w 11277918"/>
              <a:gd name="connsiteY1310" fmla="*/ 8329448 h 10024180"/>
              <a:gd name="connsiteX1311" fmla="*/ 5689068 w 11277918"/>
              <a:gd name="connsiteY1311" fmla="*/ 8329448 h 10024180"/>
              <a:gd name="connsiteX1312" fmla="*/ 5664547 w 11277918"/>
              <a:gd name="connsiteY1312" fmla="*/ 8370319 h 10024180"/>
              <a:gd name="connsiteX1313" fmla="*/ 5656372 w 11277918"/>
              <a:gd name="connsiteY1313" fmla="*/ 8378494 h 10024180"/>
              <a:gd name="connsiteX1314" fmla="*/ 5646154 w 11277918"/>
              <a:gd name="connsiteY1314" fmla="*/ 8388711 h 10024180"/>
              <a:gd name="connsiteX1315" fmla="*/ 5640026 w 11277918"/>
              <a:gd name="connsiteY1315" fmla="*/ 8394841 h 10024180"/>
              <a:gd name="connsiteX1316" fmla="*/ 5656372 w 11277918"/>
              <a:gd name="connsiteY1316" fmla="*/ 8386666 h 10024180"/>
              <a:gd name="connsiteX1317" fmla="*/ 5656372 w 11277918"/>
              <a:gd name="connsiteY1317" fmla="*/ 8380537 h 10024180"/>
              <a:gd name="connsiteX1318" fmla="*/ 5656372 w 11277918"/>
              <a:gd name="connsiteY1318" fmla="*/ 8378494 h 10024180"/>
              <a:gd name="connsiteX1319" fmla="*/ 5672720 w 11277918"/>
              <a:gd name="connsiteY1319" fmla="*/ 8376448 h 10024180"/>
              <a:gd name="connsiteX1320" fmla="*/ 5689068 w 11277918"/>
              <a:gd name="connsiteY1320" fmla="*/ 8370319 h 10024180"/>
              <a:gd name="connsiteX1321" fmla="*/ 5705416 w 11277918"/>
              <a:gd name="connsiteY1321" fmla="*/ 8345797 h 10024180"/>
              <a:gd name="connsiteX1322" fmla="*/ 5721765 w 11277918"/>
              <a:gd name="connsiteY1322" fmla="*/ 8329448 h 10024180"/>
              <a:gd name="connsiteX1323" fmla="*/ 9105781 w 11277918"/>
              <a:gd name="connsiteY1323" fmla="*/ 8280405 h 10024180"/>
              <a:gd name="connsiteX1324" fmla="*/ 9056737 w 11277918"/>
              <a:gd name="connsiteY1324" fmla="*/ 8296754 h 10024180"/>
              <a:gd name="connsiteX1325" fmla="*/ 9056737 w 11277918"/>
              <a:gd name="connsiteY1325" fmla="*/ 8304926 h 10024180"/>
              <a:gd name="connsiteX1326" fmla="*/ 9048563 w 11277918"/>
              <a:gd name="connsiteY1326" fmla="*/ 8321276 h 10024180"/>
              <a:gd name="connsiteX1327" fmla="*/ 9032214 w 11277918"/>
              <a:gd name="connsiteY1327" fmla="*/ 8337623 h 10024180"/>
              <a:gd name="connsiteX1328" fmla="*/ 9024041 w 11277918"/>
              <a:gd name="connsiteY1328" fmla="*/ 8362144 h 10024180"/>
              <a:gd name="connsiteX1329" fmla="*/ 9040388 w 11277918"/>
              <a:gd name="connsiteY1329" fmla="*/ 8394841 h 10024180"/>
              <a:gd name="connsiteX1330" fmla="*/ 9040388 w 11277918"/>
              <a:gd name="connsiteY1330" fmla="*/ 8411188 h 10024180"/>
              <a:gd name="connsiteX1331" fmla="*/ 9056737 w 11277918"/>
              <a:gd name="connsiteY1331" fmla="*/ 8411188 h 10024180"/>
              <a:gd name="connsiteX1332" fmla="*/ 9056737 w 11277918"/>
              <a:gd name="connsiteY1332" fmla="*/ 8394841 h 10024180"/>
              <a:gd name="connsiteX1333" fmla="*/ 9064910 w 11277918"/>
              <a:gd name="connsiteY1333" fmla="*/ 8394841 h 10024180"/>
              <a:gd name="connsiteX1334" fmla="*/ 9073084 w 11277918"/>
              <a:gd name="connsiteY1334" fmla="*/ 8394841 h 10024180"/>
              <a:gd name="connsiteX1335" fmla="*/ 9089431 w 11277918"/>
              <a:gd name="connsiteY1335" fmla="*/ 8362144 h 10024180"/>
              <a:gd name="connsiteX1336" fmla="*/ 9105781 w 11277918"/>
              <a:gd name="connsiteY1336" fmla="*/ 8329448 h 10024180"/>
              <a:gd name="connsiteX1337" fmla="*/ 9122128 w 11277918"/>
              <a:gd name="connsiteY1337" fmla="*/ 8313101 h 10024180"/>
              <a:gd name="connsiteX1338" fmla="*/ 9105781 w 11277918"/>
              <a:gd name="connsiteY1338" fmla="*/ 8280405 h 10024180"/>
              <a:gd name="connsiteX1339" fmla="*/ 8676648 w 11277918"/>
              <a:gd name="connsiteY1339" fmla="*/ 8272230 h 10024180"/>
              <a:gd name="connsiteX1340" fmla="*/ 8664387 w 11277918"/>
              <a:gd name="connsiteY1340" fmla="*/ 8280405 h 10024180"/>
              <a:gd name="connsiteX1341" fmla="*/ 8648038 w 11277918"/>
              <a:gd name="connsiteY1341" fmla="*/ 8296754 h 10024180"/>
              <a:gd name="connsiteX1342" fmla="*/ 8664387 w 11277918"/>
              <a:gd name="connsiteY1342" fmla="*/ 8296754 h 10024180"/>
              <a:gd name="connsiteX1343" fmla="*/ 8680734 w 11277918"/>
              <a:gd name="connsiteY1343" fmla="*/ 8280405 h 10024180"/>
              <a:gd name="connsiteX1344" fmla="*/ 8676648 w 11277918"/>
              <a:gd name="connsiteY1344" fmla="*/ 8272230 h 10024180"/>
              <a:gd name="connsiteX1345" fmla="*/ 9334650 w 11277918"/>
              <a:gd name="connsiteY1345" fmla="*/ 8264058 h 10024180"/>
              <a:gd name="connsiteX1346" fmla="*/ 9350999 w 11277918"/>
              <a:gd name="connsiteY1346" fmla="*/ 8296754 h 10024180"/>
              <a:gd name="connsiteX1347" fmla="*/ 9350999 w 11277918"/>
              <a:gd name="connsiteY1347" fmla="*/ 8272230 h 10024180"/>
              <a:gd name="connsiteX1348" fmla="*/ 9334650 w 11277918"/>
              <a:gd name="connsiteY1348" fmla="*/ 8264058 h 10024180"/>
              <a:gd name="connsiteX1349" fmla="*/ 8435516 w 11277918"/>
              <a:gd name="connsiteY1349" fmla="*/ 8264058 h 10024180"/>
              <a:gd name="connsiteX1350" fmla="*/ 8427341 w 11277918"/>
              <a:gd name="connsiteY1350" fmla="*/ 8272230 h 10024180"/>
              <a:gd name="connsiteX1351" fmla="*/ 8419169 w 11277918"/>
              <a:gd name="connsiteY1351" fmla="*/ 8280405 h 10024180"/>
              <a:gd name="connsiteX1352" fmla="*/ 8410994 w 11277918"/>
              <a:gd name="connsiteY1352" fmla="*/ 8288579 h 10024180"/>
              <a:gd name="connsiteX1353" fmla="*/ 8386472 w 11277918"/>
              <a:gd name="connsiteY1353" fmla="*/ 8288579 h 10024180"/>
              <a:gd name="connsiteX1354" fmla="*/ 8370124 w 11277918"/>
              <a:gd name="connsiteY1354" fmla="*/ 8313101 h 10024180"/>
              <a:gd name="connsiteX1355" fmla="*/ 8386472 w 11277918"/>
              <a:gd name="connsiteY1355" fmla="*/ 8313101 h 10024180"/>
              <a:gd name="connsiteX1356" fmla="*/ 8386472 w 11277918"/>
              <a:gd name="connsiteY1356" fmla="*/ 8304926 h 10024180"/>
              <a:gd name="connsiteX1357" fmla="*/ 8402820 w 11277918"/>
              <a:gd name="connsiteY1357" fmla="*/ 8296754 h 10024180"/>
              <a:gd name="connsiteX1358" fmla="*/ 8435516 w 11277918"/>
              <a:gd name="connsiteY1358" fmla="*/ 8280405 h 10024180"/>
              <a:gd name="connsiteX1359" fmla="*/ 10017176 w 11277918"/>
              <a:gd name="connsiteY1359" fmla="*/ 8255883 h 10024180"/>
              <a:gd name="connsiteX1360" fmla="*/ 10021262 w 11277918"/>
              <a:gd name="connsiteY1360" fmla="*/ 8264058 h 10024180"/>
              <a:gd name="connsiteX1361" fmla="*/ 10013088 w 11277918"/>
              <a:gd name="connsiteY1361" fmla="*/ 8288579 h 10024180"/>
              <a:gd name="connsiteX1362" fmla="*/ 9988564 w 11277918"/>
              <a:gd name="connsiteY1362" fmla="*/ 8337623 h 10024180"/>
              <a:gd name="connsiteX1363" fmla="*/ 9968132 w 11277918"/>
              <a:gd name="connsiteY1363" fmla="*/ 8360101 h 10024180"/>
              <a:gd name="connsiteX1364" fmla="*/ 9942092 w 11277918"/>
              <a:gd name="connsiteY1364" fmla="*/ 8376839 h 10024180"/>
              <a:gd name="connsiteX1365" fmla="*/ 9943612 w 11277918"/>
              <a:gd name="connsiteY1365" fmla="*/ 8366233 h 10024180"/>
              <a:gd name="connsiteX1366" fmla="*/ 9955872 w 11277918"/>
              <a:gd name="connsiteY1366" fmla="*/ 8345797 h 10024180"/>
              <a:gd name="connsiteX1367" fmla="*/ 10004916 w 11277918"/>
              <a:gd name="connsiteY1367" fmla="*/ 8264058 h 10024180"/>
              <a:gd name="connsiteX1368" fmla="*/ 10017176 w 11277918"/>
              <a:gd name="connsiteY1368" fmla="*/ 8255883 h 10024180"/>
              <a:gd name="connsiteX1369" fmla="*/ 6473767 w 11277918"/>
              <a:gd name="connsiteY1369" fmla="*/ 8247709 h 10024180"/>
              <a:gd name="connsiteX1370" fmla="*/ 6457420 w 11277918"/>
              <a:gd name="connsiteY1370" fmla="*/ 8255883 h 10024180"/>
              <a:gd name="connsiteX1371" fmla="*/ 6473767 w 11277918"/>
              <a:gd name="connsiteY1371" fmla="*/ 8264058 h 10024180"/>
              <a:gd name="connsiteX1372" fmla="*/ 6473767 w 11277918"/>
              <a:gd name="connsiteY1372" fmla="*/ 8247709 h 10024180"/>
              <a:gd name="connsiteX1373" fmla="*/ 6114113 w 11277918"/>
              <a:gd name="connsiteY1373" fmla="*/ 8247709 h 10024180"/>
              <a:gd name="connsiteX1374" fmla="*/ 6114113 w 11277918"/>
              <a:gd name="connsiteY1374" fmla="*/ 8264058 h 10024180"/>
              <a:gd name="connsiteX1375" fmla="*/ 6114113 w 11277918"/>
              <a:gd name="connsiteY1375" fmla="*/ 8280405 h 10024180"/>
              <a:gd name="connsiteX1376" fmla="*/ 6130462 w 11277918"/>
              <a:gd name="connsiteY1376" fmla="*/ 8264058 h 10024180"/>
              <a:gd name="connsiteX1377" fmla="*/ 6114113 w 11277918"/>
              <a:gd name="connsiteY1377" fmla="*/ 8247709 h 10024180"/>
              <a:gd name="connsiteX1378" fmla="*/ 5640026 w 11277918"/>
              <a:gd name="connsiteY1378" fmla="*/ 8247709 h 10024180"/>
              <a:gd name="connsiteX1379" fmla="*/ 5607329 w 11277918"/>
              <a:gd name="connsiteY1379" fmla="*/ 8264058 h 10024180"/>
              <a:gd name="connsiteX1380" fmla="*/ 5590980 w 11277918"/>
              <a:gd name="connsiteY1380" fmla="*/ 8280405 h 10024180"/>
              <a:gd name="connsiteX1381" fmla="*/ 5558284 w 11277918"/>
              <a:gd name="connsiteY1381" fmla="*/ 8313101 h 10024180"/>
              <a:gd name="connsiteX1382" fmla="*/ 5541936 w 11277918"/>
              <a:gd name="connsiteY1382" fmla="*/ 8329448 h 10024180"/>
              <a:gd name="connsiteX1383" fmla="*/ 5533762 w 11277918"/>
              <a:gd name="connsiteY1383" fmla="*/ 8353972 h 10024180"/>
              <a:gd name="connsiteX1384" fmla="*/ 5533762 w 11277918"/>
              <a:gd name="connsiteY1384" fmla="*/ 8370319 h 10024180"/>
              <a:gd name="connsiteX1385" fmla="*/ 5509240 w 11277918"/>
              <a:gd name="connsiteY1385" fmla="*/ 8362144 h 10024180"/>
              <a:gd name="connsiteX1386" fmla="*/ 5492894 w 11277918"/>
              <a:gd name="connsiteY1386" fmla="*/ 8394841 h 10024180"/>
              <a:gd name="connsiteX1387" fmla="*/ 5460198 w 11277918"/>
              <a:gd name="connsiteY1387" fmla="*/ 8411188 h 10024180"/>
              <a:gd name="connsiteX1388" fmla="*/ 5443850 w 11277918"/>
              <a:gd name="connsiteY1388" fmla="*/ 8427537 h 10024180"/>
              <a:gd name="connsiteX1389" fmla="*/ 5427501 w 11277918"/>
              <a:gd name="connsiteY1389" fmla="*/ 8443884 h 10024180"/>
              <a:gd name="connsiteX1390" fmla="*/ 5394805 w 11277918"/>
              <a:gd name="connsiteY1390" fmla="*/ 8476580 h 10024180"/>
              <a:gd name="connsiteX1391" fmla="*/ 5370283 w 11277918"/>
              <a:gd name="connsiteY1391" fmla="*/ 8492927 h 10024180"/>
              <a:gd name="connsiteX1392" fmla="*/ 5362111 w 11277918"/>
              <a:gd name="connsiteY1392" fmla="*/ 8525623 h 10024180"/>
              <a:gd name="connsiteX1393" fmla="*/ 5378458 w 11277918"/>
              <a:gd name="connsiteY1393" fmla="*/ 8541972 h 10024180"/>
              <a:gd name="connsiteX1394" fmla="*/ 5402980 w 11277918"/>
              <a:gd name="connsiteY1394" fmla="*/ 8550145 h 10024180"/>
              <a:gd name="connsiteX1395" fmla="*/ 5411154 w 11277918"/>
              <a:gd name="connsiteY1395" fmla="*/ 8558319 h 10024180"/>
              <a:gd name="connsiteX1396" fmla="*/ 5443850 w 11277918"/>
              <a:gd name="connsiteY1396" fmla="*/ 8541972 h 10024180"/>
              <a:gd name="connsiteX1397" fmla="*/ 5492894 w 11277918"/>
              <a:gd name="connsiteY1397" fmla="*/ 8525623 h 10024180"/>
              <a:gd name="connsiteX1398" fmla="*/ 5492894 w 11277918"/>
              <a:gd name="connsiteY1398" fmla="*/ 8541972 h 10024180"/>
              <a:gd name="connsiteX1399" fmla="*/ 5476544 w 11277918"/>
              <a:gd name="connsiteY1399" fmla="*/ 8558319 h 10024180"/>
              <a:gd name="connsiteX1400" fmla="*/ 5525590 w 11277918"/>
              <a:gd name="connsiteY1400" fmla="*/ 8525623 h 10024180"/>
              <a:gd name="connsiteX1401" fmla="*/ 5525590 w 11277918"/>
              <a:gd name="connsiteY1401" fmla="*/ 8509276 h 10024180"/>
              <a:gd name="connsiteX1402" fmla="*/ 5525590 w 11277918"/>
              <a:gd name="connsiteY1402" fmla="*/ 8492927 h 10024180"/>
              <a:gd name="connsiteX1403" fmla="*/ 5550112 w 11277918"/>
              <a:gd name="connsiteY1403" fmla="*/ 8492927 h 10024180"/>
              <a:gd name="connsiteX1404" fmla="*/ 5558284 w 11277918"/>
              <a:gd name="connsiteY1404" fmla="*/ 8484755 h 10024180"/>
              <a:gd name="connsiteX1405" fmla="*/ 5566458 w 11277918"/>
              <a:gd name="connsiteY1405" fmla="*/ 8468405 h 10024180"/>
              <a:gd name="connsiteX1406" fmla="*/ 5574633 w 11277918"/>
              <a:gd name="connsiteY1406" fmla="*/ 8443884 h 10024180"/>
              <a:gd name="connsiteX1407" fmla="*/ 5590980 w 11277918"/>
              <a:gd name="connsiteY1407" fmla="*/ 8427537 h 10024180"/>
              <a:gd name="connsiteX1408" fmla="*/ 5590980 w 11277918"/>
              <a:gd name="connsiteY1408" fmla="*/ 8394841 h 10024180"/>
              <a:gd name="connsiteX1409" fmla="*/ 5599154 w 11277918"/>
              <a:gd name="connsiteY1409" fmla="*/ 8386666 h 10024180"/>
              <a:gd name="connsiteX1410" fmla="*/ 5607329 w 11277918"/>
              <a:gd name="connsiteY1410" fmla="*/ 8378494 h 10024180"/>
              <a:gd name="connsiteX1411" fmla="*/ 5656372 w 11277918"/>
              <a:gd name="connsiteY1411" fmla="*/ 8345797 h 10024180"/>
              <a:gd name="connsiteX1412" fmla="*/ 5689068 w 11277918"/>
              <a:gd name="connsiteY1412" fmla="*/ 8296754 h 10024180"/>
              <a:gd name="connsiteX1413" fmla="*/ 5623676 w 11277918"/>
              <a:gd name="connsiteY1413" fmla="*/ 8329448 h 10024180"/>
              <a:gd name="connsiteX1414" fmla="*/ 5574633 w 11277918"/>
              <a:gd name="connsiteY1414" fmla="*/ 8345797 h 10024180"/>
              <a:gd name="connsiteX1415" fmla="*/ 5558284 w 11277918"/>
              <a:gd name="connsiteY1415" fmla="*/ 8345797 h 10024180"/>
              <a:gd name="connsiteX1416" fmla="*/ 5541936 w 11277918"/>
              <a:gd name="connsiteY1416" fmla="*/ 8345797 h 10024180"/>
              <a:gd name="connsiteX1417" fmla="*/ 5550112 w 11277918"/>
              <a:gd name="connsiteY1417" fmla="*/ 8329448 h 10024180"/>
              <a:gd name="connsiteX1418" fmla="*/ 5558284 w 11277918"/>
              <a:gd name="connsiteY1418" fmla="*/ 8313101 h 10024180"/>
              <a:gd name="connsiteX1419" fmla="*/ 5590980 w 11277918"/>
              <a:gd name="connsiteY1419" fmla="*/ 8313101 h 10024180"/>
              <a:gd name="connsiteX1420" fmla="*/ 5623676 w 11277918"/>
              <a:gd name="connsiteY1420" fmla="*/ 8296754 h 10024180"/>
              <a:gd name="connsiteX1421" fmla="*/ 5631851 w 11277918"/>
              <a:gd name="connsiteY1421" fmla="*/ 8296754 h 10024180"/>
              <a:gd name="connsiteX1422" fmla="*/ 5656372 w 11277918"/>
              <a:gd name="connsiteY1422" fmla="*/ 8280405 h 10024180"/>
              <a:gd name="connsiteX1423" fmla="*/ 5672720 w 11277918"/>
              <a:gd name="connsiteY1423" fmla="*/ 8247709 h 10024180"/>
              <a:gd name="connsiteX1424" fmla="*/ 9122128 w 11277918"/>
              <a:gd name="connsiteY1424" fmla="*/ 8235448 h 10024180"/>
              <a:gd name="connsiteX1425" fmla="*/ 9105781 w 11277918"/>
              <a:gd name="connsiteY1425" fmla="*/ 8239536 h 10024180"/>
              <a:gd name="connsiteX1426" fmla="*/ 9097606 w 11277918"/>
              <a:gd name="connsiteY1426" fmla="*/ 8264058 h 10024180"/>
              <a:gd name="connsiteX1427" fmla="*/ 9122128 w 11277918"/>
              <a:gd name="connsiteY1427" fmla="*/ 8280405 h 10024180"/>
              <a:gd name="connsiteX1428" fmla="*/ 9138477 w 11277918"/>
              <a:gd name="connsiteY1428" fmla="*/ 8264058 h 10024180"/>
              <a:gd name="connsiteX1429" fmla="*/ 9138477 w 11277918"/>
              <a:gd name="connsiteY1429" fmla="*/ 8239536 h 10024180"/>
              <a:gd name="connsiteX1430" fmla="*/ 9122128 w 11277918"/>
              <a:gd name="connsiteY1430" fmla="*/ 8235448 h 10024180"/>
              <a:gd name="connsiteX1431" fmla="*/ 10135696 w 11277918"/>
              <a:gd name="connsiteY1431" fmla="*/ 8231362 h 10024180"/>
              <a:gd name="connsiteX1432" fmla="*/ 10127524 w 11277918"/>
              <a:gd name="connsiteY1432" fmla="*/ 8247709 h 10024180"/>
              <a:gd name="connsiteX1433" fmla="*/ 10119350 w 11277918"/>
              <a:gd name="connsiteY1433" fmla="*/ 8247709 h 10024180"/>
              <a:gd name="connsiteX1434" fmla="*/ 9694304 w 11277918"/>
              <a:gd name="connsiteY1434" fmla="*/ 8231362 h 10024180"/>
              <a:gd name="connsiteX1435" fmla="*/ 9694304 w 11277918"/>
              <a:gd name="connsiteY1435" fmla="*/ 8264058 h 10024180"/>
              <a:gd name="connsiteX1436" fmla="*/ 9677957 w 11277918"/>
              <a:gd name="connsiteY1436" fmla="*/ 8304926 h 10024180"/>
              <a:gd name="connsiteX1437" fmla="*/ 9645261 w 11277918"/>
              <a:gd name="connsiteY1437" fmla="*/ 8329448 h 10024180"/>
              <a:gd name="connsiteX1438" fmla="*/ 9628911 w 11277918"/>
              <a:gd name="connsiteY1438" fmla="*/ 8313101 h 10024180"/>
              <a:gd name="connsiteX1439" fmla="*/ 9645261 w 11277918"/>
              <a:gd name="connsiteY1439" fmla="*/ 8247709 h 10024180"/>
              <a:gd name="connsiteX1440" fmla="*/ 9694304 w 11277918"/>
              <a:gd name="connsiteY1440" fmla="*/ 8231362 h 10024180"/>
              <a:gd name="connsiteX1441" fmla="*/ 8778823 w 11277918"/>
              <a:gd name="connsiteY1441" fmla="*/ 8219101 h 10024180"/>
              <a:gd name="connsiteX1442" fmla="*/ 8770648 w 11277918"/>
              <a:gd name="connsiteY1442" fmla="*/ 8223187 h 10024180"/>
              <a:gd name="connsiteX1443" fmla="*/ 8762474 w 11277918"/>
              <a:gd name="connsiteY1443" fmla="*/ 8239536 h 10024180"/>
              <a:gd name="connsiteX1444" fmla="*/ 8778823 w 11277918"/>
              <a:gd name="connsiteY1444" fmla="*/ 8239536 h 10024180"/>
              <a:gd name="connsiteX1445" fmla="*/ 8786995 w 11277918"/>
              <a:gd name="connsiteY1445" fmla="*/ 8223187 h 10024180"/>
              <a:gd name="connsiteX1446" fmla="*/ 8778823 w 11277918"/>
              <a:gd name="connsiteY1446" fmla="*/ 8219101 h 10024180"/>
              <a:gd name="connsiteX1447" fmla="*/ 5729937 w 11277918"/>
              <a:gd name="connsiteY1447" fmla="*/ 8215015 h 10024180"/>
              <a:gd name="connsiteX1448" fmla="*/ 5721765 w 11277918"/>
              <a:gd name="connsiteY1448" fmla="*/ 8223187 h 10024180"/>
              <a:gd name="connsiteX1449" fmla="*/ 5738112 w 11277918"/>
              <a:gd name="connsiteY1449" fmla="*/ 8231362 h 10024180"/>
              <a:gd name="connsiteX1450" fmla="*/ 5729937 w 11277918"/>
              <a:gd name="connsiteY1450" fmla="*/ 8215015 h 10024180"/>
              <a:gd name="connsiteX1451" fmla="*/ 8907562 w 11277918"/>
              <a:gd name="connsiteY1451" fmla="*/ 8206840 h 10024180"/>
              <a:gd name="connsiteX1452" fmla="*/ 8893256 w 11277918"/>
              <a:gd name="connsiteY1452" fmla="*/ 8215015 h 10024180"/>
              <a:gd name="connsiteX1453" fmla="*/ 8942302 w 11277918"/>
              <a:gd name="connsiteY1453" fmla="*/ 8280405 h 10024180"/>
              <a:gd name="connsiteX1454" fmla="*/ 8983170 w 11277918"/>
              <a:gd name="connsiteY1454" fmla="*/ 8296754 h 10024180"/>
              <a:gd name="connsiteX1455" fmla="*/ 8991345 w 11277918"/>
              <a:gd name="connsiteY1455" fmla="*/ 8329448 h 10024180"/>
              <a:gd name="connsiteX1456" fmla="*/ 8991345 w 11277918"/>
              <a:gd name="connsiteY1456" fmla="*/ 8345797 h 10024180"/>
              <a:gd name="connsiteX1457" fmla="*/ 9024041 w 11277918"/>
              <a:gd name="connsiteY1457" fmla="*/ 8313101 h 10024180"/>
              <a:gd name="connsiteX1458" fmla="*/ 9024041 w 11277918"/>
              <a:gd name="connsiteY1458" fmla="*/ 8288579 h 10024180"/>
              <a:gd name="connsiteX1459" fmla="*/ 9024041 w 11277918"/>
              <a:gd name="connsiteY1459" fmla="*/ 8280405 h 10024180"/>
              <a:gd name="connsiteX1460" fmla="*/ 9024041 w 11277918"/>
              <a:gd name="connsiteY1460" fmla="*/ 8278362 h 10024180"/>
              <a:gd name="connsiteX1461" fmla="*/ 9024041 w 11277918"/>
              <a:gd name="connsiteY1461" fmla="*/ 8272230 h 10024180"/>
              <a:gd name="connsiteX1462" fmla="*/ 9024041 w 11277918"/>
              <a:gd name="connsiteY1462" fmla="*/ 8270187 h 10024180"/>
              <a:gd name="connsiteX1463" fmla="*/ 9024041 w 11277918"/>
              <a:gd name="connsiteY1463" fmla="*/ 8264058 h 10024180"/>
              <a:gd name="connsiteX1464" fmla="*/ 9015867 w 11277918"/>
              <a:gd name="connsiteY1464" fmla="*/ 8255883 h 10024180"/>
              <a:gd name="connsiteX1465" fmla="*/ 9007692 w 11277918"/>
              <a:gd name="connsiteY1465" fmla="*/ 8247709 h 10024180"/>
              <a:gd name="connsiteX1466" fmla="*/ 8991345 w 11277918"/>
              <a:gd name="connsiteY1466" fmla="*/ 8280405 h 10024180"/>
              <a:gd name="connsiteX1467" fmla="*/ 8974998 w 11277918"/>
              <a:gd name="connsiteY1467" fmla="*/ 8247709 h 10024180"/>
              <a:gd name="connsiteX1468" fmla="*/ 8942302 w 11277918"/>
              <a:gd name="connsiteY1468" fmla="*/ 8215015 h 10024180"/>
              <a:gd name="connsiteX1469" fmla="*/ 8917780 w 11277918"/>
              <a:gd name="connsiteY1469" fmla="*/ 8215015 h 10024180"/>
              <a:gd name="connsiteX1470" fmla="*/ 8907562 w 11277918"/>
              <a:gd name="connsiteY1470" fmla="*/ 8206840 h 10024180"/>
              <a:gd name="connsiteX1471" fmla="*/ 6510552 w 11277918"/>
              <a:gd name="connsiteY1471" fmla="*/ 8206840 h 10024180"/>
              <a:gd name="connsiteX1472" fmla="*/ 6506463 w 11277918"/>
              <a:gd name="connsiteY1472" fmla="*/ 8215015 h 10024180"/>
              <a:gd name="connsiteX1473" fmla="*/ 6514638 w 11277918"/>
              <a:gd name="connsiteY1473" fmla="*/ 8223187 h 10024180"/>
              <a:gd name="connsiteX1474" fmla="*/ 6522810 w 11277918"/>
              <a:gd name="connsiteY1474" fmla="*/ 8215015 h 10024180"/>
              <a:gd name="connsiteX1475" fmla="*/ 6510552 w 11277918"/>
              <a:gd name="connsiteY1475" fmla="*/ 8206840 h 10024180"/>
              <a:gd name="connsiteX1476" fmla="*/ 8680734 w 11277918"/>
              <a:gd name="connsiteY1476" fmla="*/ 8182318 h 10024180"/>
              <a:gd name="connsiteX1477" fmla="*/ 8697083 w 11277918"/>
              <a:gd name="connsiteY1477" fmla="*/ 8198665 h 10024180"/>
              <a:gd name="connsiteX1478" fmla="*/ 8697083 w 11277918"/>
              <a:gd name="connsiteY1478" fmla="*/ 8182318 h 10024180"/>
              <a:gd name="connsiteX1479" fmla="*/ 8402820 w 11277918"/>
              <a:gd name="connsiteY1479" fmla="*/ 8182318 h 10024180"/>
              <a:gd name="connsiteX1480" fmla="*/ 8402820 w 11277918"/>
              <a:gd name="connsiteY1480" fmla="*/ 8215015 h 10024180"/>
              <a:gd name="connsiteX1481" fmla="*/ 8419169 w 11277918"/>
              <a:gd name="connsiteY1481" fmla="*/ 8198665 h 10024180"/>
              <a:gd name="connsiteX1482" fmla="*/ 5738112 w 11277918"/>
              <a:gd name="connsiteY1482" fmla="*/ 8182318 h 10024180"/>
              <a:gd name="connsiteX1483" fmla="*/ 5754459 w 11277918"/>
              <a:gd name="connsiteY1483" fmla="*/ 8198665 h 10024180"/>
              <a:gd name="connsiteX1484" fmla="*/ 5787155 w 11277918"/>
              <a:gd name="connsiteY1484" fmla="*/ 8182318 h 10024180"/>
              <a:gd name="connsiteX1485" fmla="*/ 5010629 w 11277918"/>
              <a:gd name="connsiteY1485" fmla="*/ 8182318 h 10024180"/>
              <a:gd name="connsiteX1486" fmla="*/ 5002457 w 11277918"/>
              <a:gd name="connsiteY1486" fmla="*/ 8190491 h 10024180"/>
              <a:gd name="connsiteX1487" fmla="*/ 5018804 w 11277918"/>
              <a:gd name="connsiteY1487" fmla="*/ 8198665 h 10024180"/>
              <a:gd name="connsiteX1488" fmla="*/ 5010629 w 11277918"/>
              <a:gd name="connsiteY1488" fmla="*/ 8182318 h 10024180"/>
              <a:gd name="connsiteX1489" fmla="*/ 1144352 w 11277918"/>
              <a:gd name="connsiteY1489" fmla="*/ 8182318 h 10024180"/>
              <a:gd name="connsiteX1490" fmla="*/ 1136177 w 11277918"/>
              <a:gd name="connsiteY1490" fmla="*/ 8198665 h 10024180"/>
              <a:gd name="connsiteX1491" fmla="*/ 1128006 w 11277918"/>
              <a:gd name="connsiteY1491" fmla="*/ 8190491 h 10024180"/>
              <a:gd name="connsiteX1492" fmla="*/ 1144352 w 11277918"/>
              <a:gd name="connsiteY1492" fmla="*/ 8182318 h 10024180"/>
              <a:gd name="connsiteX1493" fmla="*/ 9409493 w 11277918"/>
              <a:gd name="connsiteY1493" fmla="*/ 8180275 h 10024180"/>
              <a:gd name="connsiteX1494" fmla="*/ 9367346 w 11277918"/>
              <a:gd name="connsiteY1494" fmla="*/ 8231362 h 10024180"/>
              <a:gd name="connsiteX1495" fmla="*/ 9367346 w 11277918"/>
              <a:gd name="connsiteY1495" fmla="*/ 8239536 h 10024180"/>
              <a:gd name="connsiteX1496" fmla="*/ 9383695 w 11277918"/>
              <a:gd name="connsiteY1496" fmla="*/ 8247709 h 10024180"/>
              <a:gd name="connsiteX1497" fmla="*/ 9400042 w 11277918"/>
              <a:gd name="connsiteY1497" fmla="*/ 8231362 h 10024180"/>
              <a:gd name="connsiteX1498" fmla="*/ 9400042 w 11277918"/>
              <a:gd name="connsiteY1498" fmla="*/ 8215015 h 10024180"/>
              <a:gd name="connsiteX1499" fmla="*/ 9416389 w 11277918"/>
              <a:gd name="connsiteY1499" fmla="*/ 8198665 h 10024180"/>
              <a:gd name="connsiteX1500" fmla="*/ 9409493 w 11277918"/>
              <a:gd name="connsiteY1500" fmla="*/ 8180275 h 10024180"/>
              <a:gd name="connsiteX1501" fmla="*/ 9677957 w 11277918"/>
              <a:gd name="connsiteY1501" fmla="*/ 8165969 h 10024180"/>
              <a:gd name="connsiteX1502" fmla="*/ 9677957 w 11277918"/>
              <a:gd name="connsiteY1502" fmla="*/ 8182318 h 10024180"/>
              <a:gd name="connsiteX1503" fmla="*/ 9661608 w 11277918"/>
              <a:gd name="connsiteY1503" fmla="*/ 8182318 h 10024180"/>
              <a:gd name="connsiteX1504" fmla="*/ 9669782 w 11277918"/>
              <a:gd name="connsiteY1504" fmla="*/ 8174144 h 10024180"/>
              <a:gd name="connsiteX1505" fmla="*/ 9677957 w 11277918"/>
              <a:gd name="connsiteY1505" fmla="*/ 8165969 h 10024180"/>
              <a:gd name="connsiteX1506" fmla="*/ 5852548 w 11277918"/>
              <a:gd name="connsiteY1506" fmla="*/ 8165969 h 10024180"/>
              <a:gd name="connsiteX1507" fmla="*/ 5836198 w 11277918"/>
              <a:gd name="connsiteY1507" fmla="*/ 8182318 h 10024180"/>
              <a:gd name="connsiteX1508" fmla="*/ 5852548 w 11277918"/>
              <a:gd name="connsiteY1508" fmla="*/ 8182318 h 10024180"/>
              <a:gd name="connsiteX1509" fmla="*/ 5852548 w 11277918"/>
              <a:gd name="connsiteY1509" fmla="*/ 8165969 h 10024180"/>
              <a:gd name="connsiteX1510" fmla="*/ 9134388 w 11277918"/>
              <a:gd name="connsiteY1510" fmla="*/ 8155751 h 10024180"/>
              <a:gd name="connsiteX1511" fmla="*/ 9122128 w 11277918"/>
              <a:gd name="connsiteY1511" fmla="*/ 8165969 h 10024180"/>
              <a:gd name="connsiteX1512" fmla="*/ 9113953 w 11277918"/>
              <a:gd name="connsiteY1512" fmla="*/ 8182318 h 10024180"/>
              <a:gd name="connsiteX1513" fmla="*/ 9122128 w 11277918"/>
              <a:gd name="connsiteY1513" fmla="*/ 8215015 h 10024180"/>
              <a:gd name="connsiteX1514" fmla="*/ 9138477 w 11277918"/>
              <a:gd name="connsiteY1514" fmla="*/ 8182318 h 10024180"/>
              <a:gd name="connsiteX1515" fmla="*/ 9138477 w 11277918"/>
              <a:gd name="connsiteY1515" fmla="*/ 8157797 h 10024180"/>
              <a:gd name="connsiteX1516" fmla="*/ 9134388 w 11277918"/>
              <a:gd name="connsiteY1516" fmla="*/ 8155751 h 10024180"/>
              <a:gd name="connsiteX1517" fmla="*/ 6520769 w 11277918"/>
              <a:gd name="connsiteY1517" fmla="*/ 8155751 h 10024180"/>
              <a:gd name="connsiteX1518" fmla="*/ 6514638 w 11277918"/>
              <a:gd name="connsiteY1518" fmla="*/ 8157797 h 10024180"/>
              <a:gd name="connsiteX1519" fmla="*/ 6506463 w 11277918"/>
              <a:gd name="connsiteY1519" fmla="*/ 8182318 h 10024180"/>
              <a:gd name="connsiteX1520" fmla="*/ 6522810 w 11277918"/>
              <a:gd name="connsiteY1520" fmla="*/ 8165969 h 10024180"/>
              <a:gd name="connsiteX1521" fmla="*/ 6520769 w 11277918"/>
              <a:gd name="connsiteY1521" fmla="*/ 8155751 h 10024180"/>
              <a:gd name="connsiteX1522" fmla="*/ 9105781 w 11277918"/>
              <a:gd name="connsiteY1522" fmla="*/ 8149622 h 10024180"/>
              <a:gd name="connsiteX1523" fmla="*/ 9056737 w 11277918"/>
              <a:gd name="connsiteY1523" fmla="*/ 8198665 h 10024180"/>
              <a:gd name="connsiteX1524" fmla="*/ 9089431 w 11277918"/>
              <a:gd name="connsiteY1524" fmla="*/ 8165969 h 10024180"/>
              <a:gd name="connsiteX1525" fmla="*/ 8827866 w 11277918"/>
              <a:gd name="connsiteY1525" fmla="*/ 8149622 h 10024180"/>
              <a:gd name="connsiteX1526" fmla="*/ 8819691 w 11277918"/>
              <a:gd name="connsiteY1526" fmla="*/ 8174144 h 10024180"/>
              <a:gd name="connsiteX1527" fmla="*/ 8844213 w 11277918"/>
              <a:gd name="connsiteY1527" fmla="*/ 8174144 h 10024180"/>
              <a:gd name="connsiteX1528" fmla="*/ 8860562 w 11277918"/>
              <a:gd name="connsiteY1528" fmla="*/ 8149622 h 10024180"/>
              <a:gd name="connsiteX1529" fmla="*/ 8713430 w 11277918"/>
              <a:gd name="connsiteY1529" fmla="*/ 8149622 h 10024180"/>
              <a:gd name="connsiteX1530" fmla="*/ 8721605 w 11277918"/>
              <a:gd name="connsiteY1530" fmla="*/ 8165969 h 10024180"/>
              <a:gd name="connsiteX1531" fmla="*/ 8729777 w 11277918"/>
              <a:gd name="connsiteY1531" fmla="*/ 8149622 h 10024180"/>
              <a:gd name="connsiteX1532" fmla="*/ 6114113 w 11277918"/>
              <a:gd name="connsiteY1532" fmla="*/ 8149622 h 10024180"/>
              <a:gd name="connsiteX1533" fmla="*/ 6114113 w 11277918"/>
              <a:gd name="connsiteY1533" fmla="*/ 8165969 h 10024180"/>
              <a:gd name="connsiteX1534" fmla="*/ 6130462 w 11277918"/>
              <a:gd name="connsiteY1534" fmla="*/ 8149622 h 10024180"/>
              <a:gd name="connsiteX1535" fmla="*/ 5868894 w 11277918"/>
              <a:gd name="connsiteY1535" fmla="*/ 8149622 h 10024180"/>
              <a:gd name="connsiteX1536" fmla="*/ 5868894 w 11277918"/>
              <a:gd name="connsiteY1536" fmla="*/ 8165969 h 10024180"/>
              <a:gd name="connsiteX1537" fmla="*/ 5885244 w 11277918"/>
              <a:gd name="connsiteY1537" fmla="*/ 8149622 h 10024180"/>
              <a:gd name="connsiteX1538" fmla="*/ 1160700 w 11277918"/>
              <a:gd name="connsiteY1538" fmla="*/ 8149622 h 10024180"/>
              <a:gd name="connsiteX1539" fmla="*/ 1177049 w 11277918"/>
              <a:gd name="connsiteY1539" fmla="*/ 8165969 h 10024180"/>
              <a:gd name="connsiteX1540" fmla="*/ 1160700 w 11277918"/>
              <a:gd name="connsiteY1540" fmla="*/ 8165969 h 10024180"/>
              <a:gd name="connsiteX1541" fmla="*/ 1160700 w 11277918"/>
              <a:gd name="connsiteY1541" fmla="*/ 8149622 h 10024180"/>
              <a:gd name="connsiteX1542" fmla="*/ 10380916 w 11277918"/>
              <a:gd name="connsiteY1542" fmla="*/ 8133275 h 10024180"/>
              <a:gd name="connsiteX1543" fmla="*/ 10380916 w 11277918"/>
              <a:gd name="connsiteY1543" fmla="*/ 8165969 h 10024180"/>
              <a:gd name="connsiteX1544" fmla="*/ 10348220 w 11277918"/>
              <a:gd name="connsiteY1544" fmla="*/ 8198665 h 10024180"/>
              <a:gd name="connsiteX1545" fmla="*/ 10364568 w 11277918"/>
              <a:gd name="connsiteY1545" fmla="*/ 8165969 h 10024180"/>
              <a:gd name="connsiteX1546" fmla="*/ 10201090 w 11277918"/>
              <a:gd name="connsiteY1546" fmla="*/ 8133275 h 10024180"/>
              <a:gd name="connsiteX1547" fmla="*/ 10168392 w 11277918"/>
              <a:gd name="connsiteY1547" fmla="*/ 8182318 h 10024180"/>
              <a:gd name="connsiteX1548" fmla="*/ 10184740 w 11277918"/>
              <a:gd name="connsiteY1548" fmla="*/ 8149622 h 10024180"/>
              <a:gd name="connsiteX1549" fmla="*/ 6334810 w 11277918"/>
              <a:gd name="connsiteY1549" fmla="*/ 8116926 h 10024180"/>
              <a:gd name="connsiteX1550" fmla="*/ 6326637 w 11277918"/>
              <a:gd name="connsiteY1550" fmla="*/ 8133275 h 10024180"/>
              <a:gd name="connsiteX1551" fmla="*/ 6342984 w 11277918"/>
              <a:gd name="connsiteY1551" fmla="*/ 8125101 h 10024180"/>
              <a:gd name="connsiteX1552" fmla="*/ 6334810 w 11277918"/>
              <a:gd name="connsiteY1552" fmla="*/ 8116926 h 10024180"/>
              <a:gd name="connsiteX1553" fmla="*/ 5893416 w 11277918"/>
              <a:gd name="connsiteY1553" fmla="*/ 8116926 h 10024180"/>
              <a:gd name="connsiteX1554" fmla="*/ 5885244 w 11277918"/>
              <a:gd name="connsiteY1554" fmla="*/ 8133275 h 10024180"/>
              <a:gd name="connsiteX1555" fmla="*/ 5901590 w 11277918"/>
              <a:gd name="connsiteY1555" fmla="*/ 8133275 h 10024180"/>
              <a:gd name="connsiteX1556" fmla="*/ 5893416 w 11277918"/>
              <a:gd name="connsiteY1556" fmla="*/ 8116926 h 10024180"/>
              <a:gd name="connsiteX1557" fmla="*/ 1193396 w 11277918"/>
              <a:gd name="connsiteY1557" fmla="*/ 8116926 h 10024180"/>
              <a:gd name="connsiteX1558" fmla="*/ 1160700 w 11277918"/>
              <a:gd name="connsiteY1558" fmla="*/ 8149622 h 10024180"/>
              <a:gd name="connsiteX1559" fmla="*/ 1160700 w 11277918"/>
              <a:gd name="connsiteY1559" fmla="*/ 8133275 h 10024180"/>
              <a:gd name="connsiteX1560" fmla="*/ 1193396 w 11277918"/>
              <a:gd name="connsiteY1560" fmla="*/ 8116926 h 10024180"/>
              <a:gd name="connsiteX1561" fmla="*/ 5756504 w 11277918"/>
              <a:gd name="connsiteY1561" fmla="*/ 8106708 h 10024180"/>
              <a:gd name="connsiteX1562" fmla="*/ 5754459 w 11277918"/>
              <a:gd name="connsiteY1562" fmla="*/ 8116926 h 10024180"/>
              <a:gd name="connsiteX1563" fmla="*/ 5738112 w 11277918"/>
              <a:gd name="connsiteY1563" fmla="*/ 8141448 h 10024180"/>
              <a:gd name="connsiteX1564" fmla="*/ 5738112 w 11277918"/>
              <a:gd name="connsiteY1564" fmla="*/ 8149622 h 10024180"/>
              <a:gd name="connsiteX1565" fmla="*/ 5770808 w 11277918"/>
              <a:gd name="connsiteY1565" fmla="*/ 8133275 h 10024180"/>
              <a:gd name="connsiteX1566" fmla="*/ 5762634 w 11277918"/>
              <a:gd name="connsiteY1566" fmla="*/ 8108751 h 10024180"/>
              <a:gd name="connsiteX1567" fmla="*/ 5756504 w 11277918"/>
              <a:gd name="connsiteY1567" fmla="*/ 8106708 h 10024180"/>
              <a:gd name="connsiteX1568" fmla="*/ 10152044 w 11277918"/>
              <a:gd name="connsiteY1568" fmla="*/ 8100579 h 10024180"/>
              <a:gd name="connsiteX1569" fmla="*/ 10152044 w 11277918"/>
              <a:gd name="connsiteY1569" fmla="*/ 8116926 h 10024180"/>
              <a:gd name="connsiteX1570" fmla="*/ 10053958 w 11277918"/>
              <a:gd name="connsiteY1570" fmla="*/ 8264058 h 10024180"/>
              <a:gd name="connsiteX1571" fmla="*/ 10070304 w 11277918"/>
              <a:gd name="connsiteY1571" fmla="*/ 8215015 h 10024180"/>
              <a:gd name="connsiteX1572" fmla="*/ 5934287 w 11277918"/>
              <a:gd name="connsiteY1572" fmla="*/ 8100579 h 10024180"/>
              <a:gd name="connsiteX1573" fmla="*/ 5950634 w 11277918"/>
              <a:gd name="connsiteY1573" fmla="*/ 8116926 h 10024180"/>
              <a:gd name="connsiteX1574" fmla="*/ 5950634 w 11277918"/>
              <a:gd name="connsiteY1574" fmla="*/ 8100579 h 10024180"/>
              <a:gd name="connsiteX1575" fmla="*/ 5934287 w 11277918"/>
              <a:gd name="connsiteY1575" fmla="*/ 8100579 h 10024180"/>
              <a:gd name="connsiteX1576" fmla="*/ 6392030 w 11277918"/>
              <a:gd name="connsiteY1576" fmla="*/ 8084230 h 10024180"/>
              <a:gd name="connsiteX1577" fmla="*/ 6392030 w 11277918"/>
              <a:gd name="connsiteY1577" fmla="*/ 8100579 h 10024180"/>
              <a:gd name="connsiteX1578" fmla="*/ 6375680 w 11277918"/>
              <a:gd name="connsiteY1578" fmla="*/ 8100579 h 10024180"/>
              <a:gd name="connsiteX1579" fmla="*/ 6392030 w 11277918"/>
              <a:gd name="connsiteY1579" fmla="*/ 8084230 h 10024180"/>
              <a:gd name="connsiteX1580" fmla="*/ 1296210 w 11277918"/>
              <a:gd name="connsiteY1580" fmla="*/ 8082187 h 10024180"/>
              <a:gd name="connsiteX1581" fmla="*/ 1299657 w 11277918"/>
              <a:gd name="connsiteY1581" fmla="*/ 8084230 h 10024180"/>
              <a:gd name="connsiteX1582" fmla="*/ 1299657 w 11277918"/>
              <a:gd name="connsiteY1582" fmla="*/ 8125101 h 10024180"/>
              <a:gd name="connsiteX1583" fmla="*/ 1275135 w 11277918"/>
              <a:gd name="connsiteY1583" fmla="*/ 8157797 h 10024180"/>
              <a:gd name="connsiteX1584" fmla="*/ 1258788 w 11277918"/>
              <a:gd name="connsiteY1584" fmla="*/ 8149622 h 10024180"/>
              <a:gd name="connsiteX1585" fmla="*/ 1258788 w 11277918"/>
              <a:gd name="connsiteY1585" fmla="*/ 8133275 h 10024180"/>
              <a:gd name="connsiteX1586" fmla="*/ 1242440 w 11277918"/>
              <a:gd name="connsiteY1586" fmla="*/ 8157797 h 10024180"/>
              <a:gd name="connsiteX1587" fmla="*/ 1226091 w 11277918"/>
              <a:gd name="connsiteY1587" fmla="*/ 8182318 h 10024180"/>
              <a:gd name="connsiteX1588" fmla="*/ 1177049 w 11277918"/>
              <a:gd name="connsiteY1588" fmla="*/ 8231362 h 10024180"/>
              <a:gd name="connsiteX1589" fmla="*/ 1168874 w 11277918"/>
              <a:gd name="connsiteY1589" fmla="*/ 8223187 h 10024180"/>
              <a:gd name="connsiteX1590" fmla="*/ 1193396 w 11277918"/>
              <a:gd name="connsiteY1590" fmla="*/ 8182318 h 10024180"/>
              <a:gd name="connsiteX1591" fmla="*/ 1296210 w 11277918"/>
              <a:gd name="connsiteY1591" fmla="*/ 8082187 h 10024180"/>
              <a:gd name="connsiteX1592" fmla="*/ 10119350 w 11277918"/>
              <a:gd name="connsiteY1592" fmla="*/ 8067883 h 10024180"/>
              <a:gd name="connsiteX1593" fmla="*/ 10086654 w 11277918"/>
              <a:gd name="connsiteY1593" fmla="*/ 8116926 h 10024180"/>
              <a:gd name="connsiteX1594" fmla="*/ 10086654 w 11277918"/>
              <a:gd name="connsiteY1594" fmla="*/ 8100579 h 10024180"/>
              <a:gd name="connsiteX1595" fmla="*/ 9612564 w 11277918"/>
              <a:gd name="connsiteY1595" fmla="*/ 8067883 h 10024180"/>
              <a:gd name="connsiteX1596" fmla="*/ 9596217 w 11277918"/>
              <a:gd name="connsiteY1596" fmla="*/ 8084230 h 10024180"/>
              <a:gd name="connsiteX1597" fmla="*/ 9612564 w 11277918"/>
              <a:gd name="connsiteY1597" fmla="*/ 8084230 h 10024180"/>
              <a:gd name="connsiteX1598" fmla="*/ 9530825 w 11277918"/>
              <a:gd name="connsiteY1598" fmla="*/ 8067883 h 10024180"/>
              <a:gd name="connsiteX1599" fmla="*/ 9514478 w 11277918"/>
              <a:gd name="connsiteY1599" fmla="*/ 8100579 h 10024180"/>
              <a:gd name="connsiteX1600" fmla="*/ 9530825 w 11277918"/>
              <a:gd name="connsiteY1600" fmla="*/ 8067883 h 10024180"/>
              <a:gd name="connsiteX1601" fmla="*/ 8958649 w 11277918"/>
              <a:gd name="connsiteY1601" fmla="*/ 8067883 h 10024180"/>
              <a:gd name="connsiteX1602" fmla="*/ 8966823 w 11277918"/>
              <a:gd name="connsiteY1602" fmla="*/ 8084230 h 10024180"/>
              <a:gd name="connsiteX1603" fmla="*/ 8974998 w 11277918"/>
              <a:gd name="connsiteY1603" fmla="*/ 8084230 h 10024180"/>
              <a:gd name="connsiteX1604" fmla="*/ 8991345 w 11277918"/>
              <a:gd name="connsiteY1604" fmla="*/ 8076057 h 10024180"/>
              <a:gd name="connsiteX1605" fmla="*/ 8974998 w 11277918"/>
              <a:gd name="connsiteY1605" fmla="*/ 8067883 h 10024180"/>
              <a:gd name="connsiteX1606" fmla="*/ 8958649 w 11277918"/>
              <a:gd name="connsiteY1606" fmla="*/ 8067883 h 10024180"/>
              <a:gd name="connsiteX1607" fmla="*/ 6375680 w 11277918"/>
              <a:gd name="connsiteY1607" fmla="*/ 8067883 h 10024180"/>
              <a:gd name="connsiteX1608" fmla="*/ 6375680 w 11277918"/>
              <a:gd name="connsiteY1608" fmla="*/ 8100579 h 10024180"/>
              <a:gd name="connsiteX1609" fmla="*/ 6408376 w 11277918"/>
              <a:gd name="connsiteY1609" fmla="*/ 8116926 h 10024180"/>
              <a:gd name="connsiteX1610" fmla="*/ 6408376 w 11277918"/>
              <a:gd name="connsiteY1610" fmla="*/ 8092404 h 10024180"/>
              <a:gd name="connsiteX1611" fmla="*/ 6408376 w 11277918"/>
              <a:gd name="connsiteY1611" fmla="*/ 8067883 h 10024180"/>
              <a:gd name="connsiteX1612" fmla="*/ 9776044 w 11277918"/>
              <a:gd name="connsiteY1612" fmla="*/ 8051536 h 10024180"/>
              <a:gd name="connsiteX1613" fmla="*/ 9759696 w 11277918"/>
              <a:gd name="connsiteY1613" fmla="*/ 8100579 h 10024180"/>
              <a:gd name="connsiteX1614" fmla="*/ 9727000 w 11277918"/>
              <a:gd name="connsiteY1614" fmla="*/ 8116926 h 10024180"/>
              <a:gd name="connsiteX1615" fmla="*/ 9743348 w 11277918"/>
              <a:gd name="connsiteY1615" fmla="*/ 8100579 h 10024180"/>
              <a:gd name="connsiteX1616" fmla="*/ 9759696 w 11277918"/>
              <a:gd name="connsiteY1616" fmla="*/ 8067883 h 10024180"/>
              <a:gd name="connsiteX1617" fmla="*/ 9776044 w 11277918"/>
              <a:gd name="connsiteY1617" fmla="*/ 8051536 h 10024180"/>
              <a:gd name="connsiteX1618" fmla="*/ 6105940 w 11277918"/>
              <a:gd name="connsiteY1618" fmla="*/ 8051536 h 10024180"/>
              <a:gd name="connsiteX1619" fmla="*/ 6097766 w 11277918"/>
              <a:gd name="connsiteY1619" fmla="*/ 8067883 h 10024180"/>
              <a:gd name="connsiteX1620" fmla="*/ 6114113 w 11277918"/>
              <a:gd name="connsiteY1620" fmla="*/ 8059708 h 10024180"/>
              <a:gd name="connsiteX1621" fmla="*/ 6105940 w 11277918"/>
              <a:gd name="connsiteY1621" fmla="*/ 8051536 h 10024180"/>
              <a:gd name="connsiteX1622" fmla="*/ 9138477 w 11277918"/>
              <a:gd name="connsiteY1622" fmla="*/ 8035187 h 10024180"/>
              <a:gd name="connsiteX1623" fmla="*/ 9138477 w 11277918"/>
              <a:gd name="connsiteY1623" fmla="*/ 8051536 h 10024180"/>
              <a:gd name="connsiteX1624" fmla="*/ 9154824 w 11277918"/>
              <a:gd name="connsiteY1624" fmla="*/ 8067883 h 10024180"/>
              <a:gd name="connsiteX1625" fmla="*/ 9154824 w 11277918"/>
              <a:gd name="connsiteY1625" fmla="*/ 8051536 h 10024180"/>
              <a:gd name="connsiteX1626" fmla="*/ 8549952 w 11277918"/>
              <a:gd name="connsiteY1626" fmla="*/ 8035187 h 10024180"/>
              <a:gd name="connsiteX1627" fmla="*/ 8558126 w 11277918"/>
              <a:gd name="connsiteY1627" fmla="*/ 8043361 h 10024180"/>
              <a:gd name="connsiteX1628" fmla="*/ 8566299 w 11277918"/>
              <a:gd name="connsiteY1628" fmla="*/ 8051536 h 10024180"/>
              <a:gd name="connsiteX1629" fmla="*/ 8566299 w 11277918"/>
              <a:gd name="connsiteY1629" fmla="*/ 8035187 h 10024180"/>
              <a:gd name="connsiteX1630" fmla="*/ 6293941 w 11277918"/>
              <a:gd name="connsiteY1630" fmla="*/ 8035187 h 10024180"/>
              <a:gd name="connsiteX1631" fmla="*/ 6261245 w 11277918"/>
              <a:gd name="connsiteY1631" fmla="*/ 8051536 h 10024180"/>
              <a:gd name="connsiteX1632" fmla="*/ 6244898 w 11277918"/>
              <a:gd name="connsiteY1632" fmla="*/ 8067883 h 10024180"/>
              <a:gd name="connsiteX1633" fmla="*/ 6261245 w 11277918"/>
              <a:gd name="connsiteY1633" fmla="*/ 8084230 h 10024180"/>
              <a:gd name="connsiteX1634" fmla="*/ 6277592 w 11277918"/>
              <a:gd name="connsiteY1634" fmla="*/ 8067883 h 10024180"/>
              <a:gd name="connsiteX1635" fmla="*/ 1209746 w 11277918"/>
              <a:gd name="connsiteY1635" fmla="*/ 8035187 h 10024180"/>
              <a:gd name="connsiteX1636" fmla="*/ 1226091 w 11277918"/>
              <a:gd name="connsiteY1636" fmla="*/ 8067883 h 10024180"/>
              <a:gd name="connsiteX1637" fmla="*/ 1226091 w 11277918"/>
              <a:gd name="connsiteY1637" fmla="*/ 8100579 h 10024180"/>
              <a:gd name="connsiteX1638" fmla="*/ 1217918 w 11277918"/>
              <a:gd name="connsiteY1638" fmla="*/ 8092404 h 10024180"/>
              <a:gd name="connsiteX1639" fmla="*/ 1209746 w 11277918"/>
              <a:gd name="connsiteY1639" fmla="*/ 8051536 h 10024180"/>
              <a:gd name="connsiteX1640" fmla="*/ 9007692 w 11277918"/>
              <a:gd name="connsiteY1640" fmla="*/ 8018839 h 10024180"/>
              <a:gd name="connsiteX1641" fmla="*/ 9007692 w 11277918"/>
              <a:gd name="connsiteY1641" fmla="*/ 8035187 h 10024180"/>
              <a:gd name="connsiteX1642" fmla="*/ 9024041 w 11277918"/>
              <a:gd name="connsiteY1642" fmla="*/ 8035187 h 10024180"/>
              <a:gd name="connsiteX1643" fmla="*/ 6424724 w 11277918"/>
              <a:gd name="connsiteY1643" fmla="*/ 8018839 h 10024180"/>
              <a:gd name="connsiteX1644" fmla="*/ 6441070 w 11277918"/>
              <a:gd name="connsiteY1644" fmla="*/ 8035187 h 10024180"/>
              <a:gd name="connsiteX1645" fmla="*/ 6441070 w 11277918"/>
              <a:gd name="connsiteY1645" fmla="*/ 8018839 h 10024180"/>
              <a:gd name="connsiteX1646" fmla="*/ 6424724 w 11277918"/>
              <a:gd name="connsiteY1646" fmla="*/ 8018839 h 10024180"/>
              <a:gd name="connsiteX1647" fmla="*/ 6244898 w 11277918"/>
              <a:gd name="connsiteY1647" fmla="*/ 8018839 h 10024180"/>
              <a:gd name="connsiteX1648" fmla="*/ 6228548 w 11277918"/>
              <a:gd name="connsiteY1648" fmla="*/ 8035187 h 10024180"/>
              <a:gd name="connsiteX1649" fmla="*/ 6244898 w 11277918"/>
              <a:gd name="connsiteY1649" fmla="*/ 8035187 h 10024180"/>
              <a:gd name="connsiteX1650" fmla="*/ 6261245 w 11277918"/>
              <a:gd name="connsiteY1650" fmla="*/ 8018839 h 10024180"/>
              <a:gd name="connsiteX1651" fmla="*/ 10413612 w 11277918"/>
              <a:gd name="connsiteY1651" fmla="*/ 8002490 h 10024180"/>
              <a:gd name="connsiteX1652" fmla="*/ 10429960 w 11277918"/>
              <a:gd name="connsiteY1652" fmla="*/ 8018839 h 10024180"/>
              <a:gd name="connsiteX1653" fmla="*/ 10397264 w 11277918"/>
              <a:gd name="connsiteY1653" fmla="*/ 8018839 h 10024180"/>
              <a:gd name="connsiteX1654" fmla="*/ 9056737 w 11277918"/>
              <a:gd name="connsiteY1654" fmla="*/ 8002490 h 10024180"/>
              <a:gd name="connsiteX1655" fmla="*/ 9024041 w 11277918"/>
              <a:gd name="connsiteY1655" fmla="*/ 8051536 h 10024180"/>
              <a:gd name="connsiteX1656" fmla="*/ 8991345 w 11277918"/>
              <a:gd name="connsiteY1656" fmla="*/ 8116926 h 10024180"/>
              <a:gd name="connsiteX1657" fmla="*/ 9040388 w 11277918"/>
              <a:gd name="connsiteY1657" fmla="*/ 8059708 h 10024180"/>
              <a:gd name="connsiteX1658" fmla="*/ 9056737 w 11277918"/>
              <a:gd name="connsiteY1658" fmla="*/ 8002490 h 10024180"/>
              <a:gd name="connsiteX1659" fmla="*/ 10511698 w 11277918"/>
              <a:gd name="connsiteY1659" fmla="*/ 7986143 h 10024180"/>
              <a:gd name="connsiteX1660" fmla="*/ 10462656 w 11277918"/>
              <a:gd name="connsiteY1660" fmla="*/ 8051536 h 10024180"/>
              <a:gd name="connsiteX1661" fmla="*/ 10479004 w 11277918"/>
              <a:gd name="connsiteY1661" fmla="*/ 8018839 h 10024180"/>
              <a:gd name="connsiteX1662" fmla="*/ 10511698 w 11277918"/>
              <a:gd name="connsiteY1662" fmla="*/ 7986143 h 10024180"/>
              <a:gd name="connsiteX1663" fmla="*/ 8533605 w 11277918"/>
              <a:gd name="connsiteY1663" fmla="*/ 7986143 h 10024180"/>
              <a:gd name="connsiteX1664" fmla="*/ 8509081 w 11277918"/>
              <a:gd name="connsiteY1664" fmla="*/ 8010665 h 10024180"/>
              <a:gd name="connsiteX1665" fmla="*/ 8500908 w 11277918"/>
              <a:gd name="connsiteY1665" fmla="*/ 8018839 h 10024180"/>
              <a:gd name="connsiteX1666" fmla="*/ 8484559 w 11277918"/>
              <a:gd name="connsiteY1666" fmla="*/ 8018839 h 10024180"/>
              <a:gd name="connsiteX1667" fmla="*/ 8484559 w 11277918"/>
              <a:gd name="connsiteY1667" fmla="*/ 8035187 h 10024180"/>
              <a:gd name="connsiteX1668" fmla="*/ 8484559 w 11277918"/>
              <a:gd name="connsiteY1668" fmla="*/ 8067883 h 10024180"/>
              <a:gd name="connsiteX1669" fmla="*/ 8476387 w 11277918"/>
              <a:gd name="connsiteY1669" fmla="*/ 8076057 h 10024180"/>
              <a:gd name="connsiteX1670" fmla="*/ 8468212 w 11277918"/>
              <a:gd name="connsiteY1670" fmla="*/ 8100579 h 10024180"/>
              <a:gd name="connsiteX1671" fmla="*/ 8435516 w 11277918"/>
              <a:gd name="connsiteY1671" fmla="*/ 8116926 h 10024180"/>
              <a:gd name="connsiteX1672" fmla="*/ 8419169 w 11277918"/>
              <a:gd name="connsiteY1672" fmla="*/ 8133275 h 10024180"/>
              <a:gd name="connsiteX1673" fmla="*/ 8410994 w 11277918"/>
              <a:gd name="connsiteY1673" fmla="*/ 8157797 h 10024180"/>
              <a:gd name="connsiteX1674" fmla="*/ 8468212 w 11277918"/>
              <a:gd name="connsiteY1674" fmla="*/ 8133275 h 10024180"/>
              <a:gd name="connsiteX1675" fmla="*/ 8517255 w 11277918"/>
              <a:gd name="connsiteY1675" fmla="*/ 8100579 h 10024180"/>
              <a:gd name="connsiteX1676" fmla="*/ 8517255 w 11277918"/>
              <a:gd name="connsiteY1676" fmla="*/ 8084230 h 10024180"/>
              <a:gd name="connsiteX1677" fmla="*/ 8533605 w 11277918"/>
              <a:gd name="connsiteY1677" fmla="*/ 8035187 h 10024180"/>
              <a:gd name="connsiteX1678" fmla="*/ 8549952 w 11277918"/>
              <a:gd name="connsiteY1678" fmla="*/ 8018839 h 10024180"/>
              <a:gd name="connsiteX1679" fmla="*/ 8582648 w 11277918"/>
              <a:gd name="connsiteY1679" fmla="*/ 8002490 h 10024180"/>
              <a:gd name="connsiteX1680" fmla="*/ 8566299 w 11277918"/>
              <a:gd name="connsiteY1680" fmla="*/ 7994318 h 10024180"/>
              <a:gd name="connsiteX1681" fmla="*/ 8549952 w 11277918"/>
              <a:gd name="connsiteY1681" fmla="*/ 7986143 h 10024180"/>
              <a:gd name="connsiteX1682" fmla="*/ 9923176 w 11277918"/>
              <a:gd name="connsiteY1682" fmla="*/ 7969794 h 10024180"/>
              <a:gd name="connsiteX1683" fmla="*/ 9874132 w 11277918"/>
              <a:gd name="connsiteY1683" fmla="*/ 8051536 h 10024180"/>
              <a:gd name="connsiteX1684" fmla="*/ 9857784 w 11277918"/>
              <a:gd name="connsiteY1684" fmla="*/ 8116926 h 10024180"/>
              <a:gd name="connsiteX1685" fmla="*/ 9849608 w 11277918"/>
              <a:gd name="connsiteY1685" fmla="*/ 8174144 h 10024180"/>
              <a:gd name="connsiteX1686" fmla="*/ 9825086 w 11277918"/>
              <a:gd name="connsiteY1686" fmla="*/ 8215015 h 10024180"/>
              <a:gd name="connsiteX1687" fmla="*/ 9784218 w 11277918"/>
              <a:gd name="connsiteY1687" fmla="*/ 8247709 h 10024180"/>
              <a:gd name="connsiteX1688" fmla="*/ 9776044 w 11277918"/>
              <a:gd name="connsiteY1688" fmla="*/ 8313101 h 10024180"/>
              <a:gd name="connsiteX1689" fmla="*/ 9767868 w 11277918"/>
              <a:gd name="connsiteY1689" fmla="*/ 8386666 h 10024180"/>
              <a:gd name="connsiteX1690" fmla="*/ 9743348 w 11277918"/>
              <a:gd name="connsiteY1690" fmla="*/ 8411188 h 10024180"/>
              <a:gd name="connsiteX1691" fmla="*/ 9735175 w 11277918"/>
              <a:gd name="connsiteY1691" fmla="*/ 8419362 h 10024180"/>
              <a:gd name="connsiteX1692" fmla="*/ 9710653 w 11277918"/>
              <a:gd name="connsiteY1692" fmla="*/ 8411188 h 10024180"/>
              <a:gd name="connsiteX1693" fmla="*/ 9727000 w 11277918"/>
              <a:gd name="connsiteY1693" fmla="*/ 8264058 h 10024180"/>
              <a:gd name="connsiteX1694" fmla="*/ 9759696 w 11277918"/>
              <a:gd name="connsiteY1694" fmla="*/ 8215015 h 10024180"/>
              <a:gd name="connsiteX1695" fmla="*/ 9776044 w 11277918"/>
              <a:gd name="connsiteY1695" fmla="*/ 8165969 h 10024180"/>
              <a:gd name="connsiteX1696" fmla="*/ 9808740 w 11277918"/>
              <a:gd name="connsiteY1696" fmla="*/ 8084230 h 10024180"/>
              <a:gd name="connsiteX1697" fmla="*/ 9874132 w 11277918"/>
              <a:gd name="connsiteY1697" fmla="*/ 8002490 h 10024180"/>
              <a:gd name="connsiteX1698" fmla="*/ 8991345 w 11277918"/>
              <a:gd name="connsiteY1698" fmla="*/ 7969794 h 10024180"/>
              <a:gd name="connsiteX1699" fmla="*/ 8991345 w 11277918"/>
              <a:gd name="connsiteY1699" fmla="*/ 7986143 h 10024180"/>
              <a:gd name="connsiteX1700" fmla="*/ 9007692 w 11277918"/>
              <a:gd name="connsiteY1700" fmla="*/ 7969794 h 10024180"/>
              <a:gd name="connsiteX1701" fmla="*/ 8991345 w 11277918"/>
              <a:gd name="connsiteY1701" fmla="*/ 7969794 h 10024180"/>
              <a:gd name="connsiteX1702" fmla="*/ 5329414 w 11277918"/>
              <a:gd name="connsiteY1702" fmla="*/ 7969794 h 10024180"/>
              <a:gd name="connsiteX1703" fmla="*/ 5280372 w 11277918"/>
              <a:gd name="connsiteY1703" fmla="*/ 8002490 h 10024180"/>
              <a:gd name="connsiteX1704" fmla="*/ 5247675 w 11277918"/>
              <a:gd name="connsiteY1704" fmla="*/ 8051536 h 10024180"/>
              <a:gd name="connsiteX1705" fmla="*/ 5198632 w 11277918"/>
              <a:gd name="connsiteY1705" fmla="*/ 8149622 h 10024180"/>
              <a:gd name="connsiteX1706" fmla="*/ 5214979 w 11277918"/>
              <a:gd name="connsiteY1706" fmla="*/ 8133275 h 10024180"/>
              <a:gd name="connsiteX1707" fmla="*/ 5239500 w 11277918"/>
              <a:gd name="connsiteY1707" fmla="*/ 8092404 h 10024180"/>
              <a:gd name="connsiteX1708" fmla="*/ 5280372 w 11277918"/>
              <a:gd name="connsiteY1708" fmla="*/ 8027012 h 10024180"/>
              <a:gd name="connsiteX1709" fmla="*/ 5329414 w 11277918"/>
              <a:gd name="connsiteY1709" fmla="*/ 7969794 h 10024180"/>
              <a:gd name="connsiteX1710" fmla="*/ 8648038 w 11277918"/>
              <a:gd name="connsiteY1710" fmla="*/ 7953447 h 10024180"/>
              <a:gd name="connsiteX1711" fmla="*/ 8631691 w 11277918"/>
              <a:gd name="connsiteY1711" fmla="*/ 7977969 h 10024180"/>
              <a:gd name="connsiteX1712" fmla="*/ 8623516 w 11277918"/>
              <a:gd name="connsiteY1712" fmla="*/ 7986143 h 10024180"/>
              <a:gd name="connsiteX1713" fmla="*/ 8627605 w 11277918"/>
              <a:gd name="connsiteY1713" fmla="*/ 7986143 h 10024180"/>
              <a:gd name="connsiteX1714" fmla="*/ 8648038 w 11277918"/>
              <a:gd name="connsiteY1714" fmla="*/ 7986143 h 10024180"/>
              <a:gd name="connsiteX1715" fmla="*/ 10397264 w 11277918"/>
              <a:gd name="connsiteY1715" fmla="*/ 7937100 h 10024180"/>
              <a:gd name="connsiteX1716" fmla="*/ 10413612 w 11277918"/>
              <a:gd name="connsiteY1716" fmla="*/ 7953447 h 10024180"/>
              <a:gd name="connsiteX1717" fmla="*/ 10389090 w 11277918"/>
              <a:gd name="connsiteY1717" fmla="*/ 7986143 h 10024180"/>
              <a:gd name="connsiteX1718" fmla="*/ 10380916 w 11277918"/>
              <a:gd name="connsiteY1718" fmla="*/ 8018839 h 10024180"/>
              <a:gd name="connsiteX1719" fmla="*/ 10380916 w 11277918"/>
              <a:gd name="connsiteY1719" fmla="*/ 8035187 h 10024180"/>
              <a:gd name="connsiteX1720" fmla="*/ 10364568 w 11277918"/>
              <a:gd name="connsiteY1720" fmla="*/ 8092404 h 10024180"/>
              <a:gd name="connsiteX1721" fmla="*/ 10348220 w 11277918"/>
              <a:gd name="connsiteY1721" fmla="*/ 8141448 h 10024180"/>
              <a:gd name="connsiteX1722" fmla="*/ 10348220 w 11277918"/>
              <a:gd name="connsiteY1722" fmla="*/ 8149622 h 10024180"/>
              <a:gd name="connsiteX1723" fmla="*/ 10282828 w 11277918"/>
              <a:gd name="connsiteY1723" fmla="*/ 8215015 h 10024180"/>
              <a:gd name="connsiteX1724" fmla="*/ 10217436 w 11277918"/>
              <a:gd name="connsiteY1724" fmla="*/ 8280405 h 10024180"/>
              <a:gd name="connsiteX1725" fmla="*/ 10184740 w 11277918"/>
              <a:gd name="connsiteY1725" fmla="*/ 8280405 h 10024180"/>
              <a:gd name="connsiteX1726" fmla="*/ 10152044 w 11277918"/>
              <a:gd name="connsiteY1726" fmla="*/ 8296754 h 10024180"/>
              <a:gd name="connsiteX1727" fmla="*/ 10152044 w 11277918"/>
              <a:gd name="connsiteY1727" fmla="*/ 8280405 h 10024180"/>
              <a:gd name="connsiteX1728" fmla="*/ 10217436 w 11277918"/>
              <a:gd name="connsiteY1728" fmla="*/ 8198665 h 10024180"/>
              <a:gd name="connsiteX1729" fmla="*/ 10250132 w 11277918"/>
              <a:gd name="connsiteY1729" fmla="*/ 8149622 h 10024180"/>
              <a:gd name="connsiteX1730" fmla="*/ 10364568 w 11277918"/>
              <a:gd name="connsiteY1730" fmla="*/ 7986143 h 10024180"/>
              <a:gd name="connsiteX1731" fmla="*/ 10397264 w 11277918"/>
              <a:gd name="connsiteY1731" fmla="*/ 7937100 h 10024180"/>
              <a:gd name="connsiteX1732" fmla="*/ 5362111 w 11277918"/>
              <a:gd name="connsiteY1732" fmla="*/ 7937100 h 10024180"/>
              <a:gd name="connsiteX1733" fmla="*/ 5329414 w 11277918"/>
              <a:gd name="connsiteY1733" fmla="*/ 7953447 h 10024180"/>
              <a:gd name="connsiteX1734" fmla="*/ 5345762 w 11277918"/>
              <a:gd name="connsiteY1734" fmla="*/ 7953447 h 10024180"/>
              <a:gd name="connsiteX1735" fmla="*/ 6034416 w 11277918"/>
              <a:gd name="connsiteY1735" fmla="*/ 7926882 h 10024180"/>
              <a:gd name="connsiteX1736" fmla="*/ 6032374 w 11277918"/>
              <a:gd name="connsiteY1736" fmla="*/ 7937100 h 10024180"/>
              <a:gd name="connsiteX1737" fmla="*/ 6048722 w 11277918"/>
              <a:gd name="connsiteY1737" fmla="*/ 7937100 h 10024180"/>
              <a:gd name="connsiteX1738" fmla="*/ 6040548 w 11277918"/>
              <a:gd name="connsiteY1738" fmla="*/ 7928925 h 10024180"/>
              <a:gd name="connsiteX1739" fmla="*/ 6034416 w 11277918"/>
              <a:gd name="connsiteY1739" fmla="*/ 7926882 h 10024180"/>
              <a:gd name="connsiteX1740" fmla="*/ 9138477 w 11277918"/>
              <a:gd name="connsiteY1740" fmla="*/ 7920751 h 10024180"/>
              <a:gd name="connsiteX1741" fmla="*/ 9154824 w 11277918"/>
              <a:gd name="connsiteY1741" fmla="*/ 7937100 h 10024180"/>
              <a:gd name="connsiteX1742" fmla="*/ 9138477 w 11277918"/>
              <a:gd name="connsiteY1742" fmla="*/ 7953447 h 10024180"/>
              <a:gd name="connsiteX1743" fmla="*/ 9154824 w 11277918"/>
              <a:gd name="connsiteY1743" fmla="*/ 8002490 h 10024180"/>
              <a:gd name="connsiteX1744" fmla="*/ 9195695 w 11277918"/>
              <a:gd name="connsiteY1744" fmla="*/ 8035187 h 10024180"/>
              <a:gd name="connsiteX1745" fmla="*/ 9220216 w 11277918"/>
              <a:gd name="connsiteY1745" fmla="*/ 8002490 h 10024180"/>
              <a:gd name="connsiteX1746" fmla="*/ 9220216 w 11277918"/>
              <a:gd name="connsiteY1746" fmla="*/ 7969794 h 10024180"/>
              <a:gd name="connsiteX1747" fmla="*/ 9187520 w 11277918"/>
              <a:gd name="connsiteY1747" fmla="*/ 7986143 h 10024180"/>
              <a:gd name="connsiteX1748" fmla="*/ 9171171 w 11277918"/>
              <a:gd name="connsiteY1748" fmla="*/ 7986143 h 10024180"/>
              <a:gd name="connsiteX1749" fmla="*/ 9154824 w 11277918"/>
              <a:gd name="connsiteY1749" fmla="*/ 7961622 h 10024180"/>
              <a:gd name="connsiteX1750" fmla="*/ 9171171 w 11277918"/>
              <a:gd name="connsiteY1750" fmla="*/ 7953447 h 10024180"/>
              <a:gd name="connsiteX1751" fmla="*/ 9171171 w 11277918"/>
              <a:gd name="connsiteY1751" fmla="*/ 7937100 h 10024180"/>
              <a:gd name="connsiteX1752" fmla="*/ 9154824 w 11277918"/>
              <a:gd name="connsiteY1752" fmla="*/ 7920751 h 10024180"/>
              <a:gd name="connsiteX1753" fmla="*/ 6441070 w 11277918"/>
              <a:gd name="connsiteY1753" fmla="*/ 7920751 h 10024180"/>
              <a:gd name="connsiteX1754" fmla="*/ 6441070 w 11277918"/>
              <a:gd name="connsiteY1754" fmla="*/ 7937100 h 10024180"/>
              <a:gd name="connsiteX1755" fmla="*/ 6457420 w 11277918"/>
              <a:gd name="connsiteY1755" fmla="*/ 7920751 h 10024180"/>
              <a:gd name="connsiteX1756" fmla="*/ 6441070 w 11277918"/>
              <a:gd name="connsiteY1756" fmla="*/ 7920751 h 10024180"/>
              <a:gd name="connsiteX1757" fmla="*/ 1454962 w 11277918"/>
              <a:gd name="connsiteY1757" fmla="*/ 7920751 h 10024180"/>
              <a:gd name="connsiteX1758" fmla="*/ 1471310 w 11277918"/>
              <a:gd name="connsiteY1758" fmla="*/ 7920751 h 10024180"/>
              <a:gd name="connsiteX1759" fmla="*/ 1454962 w 11277918"/>
              <a:gd name="connsiteY1759" fmla="*/ 7937100 h 10024180"/>
              <a:gd name="connsiteX1760" fmla="*/ 1454962 w 11277918"/>
              <a:gd name="connsiteY1760" fmla="*/ 7920751 h 10024180"/>
              <a:gd name="connsiteX1761" fmla="*/ 1291485 w 11277918"/>
              <a:gd name="connsiteY1761" fmla="*/ 7920751 h 10024180"/>
              <a:gd name="connsiteX1762" fmla="*/ 1291485 w 11277918"/>
              <a:gd name="connsiteY1762" fmla="*/ 7937100 h 10024180"/>
              <a:gd name="connsiteX1763" fmla="*/ 1266961 w 11277918"/>
              <a:gd name="connsiteY1763" fmla="*/ 7937100 h 10024180"/>
              <a:gd name="connsiteX1764" fmla="*/ 1291485 w 11277918"/>
              <a:gd name="connsiteY1764" fmla="*/ 7920751 h 10024180"/>
              <a:gd name="connsiteX1765" fmla="*/ 1029916 w 11277918"/>
              <a:gd name="connsiteY1765" fmla="*/ 7920751 h 10024180"/>
              <a:gd name="connsiteX1766" fmla="*/ 1046267 w 11277918"/>
              <a:gd name="connsiteY1766" fmla="*/ 7920751 h 10024180"/>
              <a:gd name="connsiteX1767" fmla="*/ 1046267 w 11277918"/>
              <a:gd name="connsiteY1767" fmla="*/ 7928925 h 10024180"/>
              <a:gd name="connsiteX1768" fmla="*/ 1046267 w 11277918"/>
              <a:gd name="connsiteY1768" fmla="*/ 7937100 h 10024180"/>
              <a:gd name="connsiteX1769" fmla="*/ 4773586 w 11277918"/>
              <a:gd name="connsiteY1769" fmla="*/ 7904404 h 10024180"/>
              <a:gd name="connsiteX1770" fmla="*/ 4789932 w 11277918"/>
              <a:gd name="connsiteY1770" fmla="*/ 7920751 h 10024180"/>
              <a:gd name="connsiteX1771" fmla="*/ 4773586 w 11277918"/>
              <a:gd name="connsiteY1771" fmla="*/ 7920751 h 10024180"/>
              <a:gd name="connsiteX1772" fmla="*/ 4757238 w 11277918"/>
              <a:gd name="connsiteY1772" fmla="*/ 7920751 h 10024180"/>
              <a:gd name="connsiteX1773" fmla="*/ 4773586 w 11277918"/>
              <a:gd name="connsiteY1773" fmla="*/ 7904404 h 10024180"/>
              <a:gd name="connsiteX1774" fmla="*/ 8654169 w 11277918"/>
              <a:gd name="connsiteY1774" fmla="*/ 7900318 h 10024180"/>
              <a:gd name="connsiteX1775" fmla="*/ 8598995 w 11277918"/>
              <a:gd name="connsiteY1775" fmla="*/ 7937100 h 10024180"/>
              <a:gd name="connsiteX1776" fmla="*/ 8582648 w 11277918"/>
              <a:gd name="connsiteY1776" fmla="*/ 7953447 h 10024180"/>
              <a:gd name="connsiteX1777" fmla="*/ 8598995 w 11277918"/>
              <a:gd name="connsiteY1777" fmla="*/ 7986143 h 10024180"/>
              <a:gd name="connsiteX1778" fmla="*/ 8615344 w 11277918"/>
              <a:gd name="connsiteY1778" fmla="*/ 7986143 h 10024180"/>
              <a:gd name="connsiteX1779" fmla="*/ 8664387 w 11277918"/>
              <a:gd name="connsiteY1779" fmla="*/ 7920751 h 10024180"/>
              <a:gd name="connsiteX1780" fmla="*/ 8664387 w 11277918"/>
              <a:gd name="connsiteY1780" fmla="*/ 7904404 h 10024180"/>
              <a:gd name="connsiteX1781" fmla="*/ 8654169 w 11277918"/>
              <a:gd name="connsiteY1781" fmla="*/ 7900318 h 10024180"/>
              <a:gd name="connsiteX1782" fmla="*/ 1066700 w 11277918"/>
              <a:gd name="connsiteY1782" fmla="*/ 7894186 h 10024180"/>
              <a:gd name="connsiteX1783" fmla="*/ 1078961 w 11277918"/>
              <a:gd name="connsiteY1783" fmla="*/ 7896229 h 10024180"/>
              <a:gd name="connsiteX1784" fmla="*/ 1078961 w 11277918"/>
              <a:gd name="connsiteY1784" fmla="*/ 7920751 h 10024180"/>
              <a:gd name="connsiteX1785" fmla="*/ 1062613 w 11277918"/>
              <a:gd name="connsiteY1785" fmla="*/ 7904404 h 10024180"/>
              <a:gd name="connsiteX1786" fmla="*/ 1066700 w 11277918"/>
              <a:gd name="connsiteY1786" fmla="*/ 7894186 h 10024180"/>
              <a:gd name="connsiteX1787" fmla="*/ 10528048 w 11277918"/>
              <a:gd name="connsiteY1787" fmla="*/ 7888055 h 10024180"/>
              <a:gd name="connsiteX1788" fmla="*/ 10528048 w 11277918"/>
              <a:gd name="connsiteY1788" fmla="*/ 7920751 h 10024180"/>
              <a:gd name="connsiteX1789" fmla="*/ 10519872 w 11277918"/>
              <a:gd name="connsiteY1789" fmla="*/ 7928925 h 10024180"/>
              <a:gd name="connsiteX1790" fmla="*/ 10511698 w 11277918"/>
              <a:gd name="connsiteY1790" fmla="*/ 7937100 h 10024180"/>
              <a:gd name="connsiteX1791" fmla="*/ 10511698 w 11277918"/>
              <a:gd name="connsiteY1791" fmla="*/ 7920751 h 10024180"/>
              <a:gd name="connsiteX1792" fmla="*/ 10528048 w 11277918"/>
              <a:gd name="connsiteY1792" fmla="*/ 7888055 h 10024180"/>
              <a:gd name="connsiteX1793" fmla="*/ 9073084 w 11277918"/>
              <a:gd name="connsiteY1793" fmla="*/ 7888055 h 10024180"/>
              <a:gd name="connsiteX1794" fmla="*/ 9056737 w 11277918"/>
              <a:gd name="connsiteY1794" fmla="*/ 7896229 h 10024180"/>
              <a:gd name="connsiteX1795" fmla="*/ 9064910 w 11277918"/>
              <a:gd name="connsiteY1795" fmla="*/ 7904404 h 10024180"/>
              <a:gd name="connsiteX1796" fmla="*/ 9073084 w 11277918"/>
              <a:gd name="connsiteY1796" fmla="*/ 7888055 h 10024180"/>
              <a:gd name="connsiteX1797" fmla="*/ 6212202 w 11277918"/>
              <a:gd name="connsiteY1797" fmla="*/ 7871708 h 10024180"/>
              <a:gd name="connsiteX1798" fmla="*/ 6195852 w 11277918"/>
              <a:gd name="connsiteY1798" fmla="*/ 7888055 h 10024180"/>
              <a:gd name="connsiteX1799" fmla="*/ 6212202 w 11277918"/>
              <a:gd name="connsiteY1799" fmla="*/ 7888055 h 10024180"/>
              <a:gd name="connsiteX1800" fmla="*/ 6212202 w 11277918"/>
              <a:gd name="connsiteY1800" fmla="*/ 7871708 h 10024180"/>
              <a:gd name="connsiteX1801" fmla="*/ 5966983 w 11277918"/>
              <a:gd name="connsiteY1801" fmla="*/ 7871708 h 10024180"/>
              <a:gd name="connsiteX1802" fmla="*/ 5950634 w 11277918"/>
              <a:gd name="connsiteY1802" fmla="*/ 7879882 h 10024180"/>
              <a:gd name="connsiteX1803" fmla="*/ 5966983 w 11277918"/>
              <a:gd name="connsiteY1803" fmla="*/ 7888055 h 10024180"/>
              <a:gd name="connsiteX1804" fmla="*/ 5966983 w 11277918"/>
              <a:gd name="connsiteY1804" fmla="*/ 7871708 h 10024180"/>
              <a:gd name="connsiteX1805" fmla="*/ 1389570 w 11277918"/>
              <a:gd name="connsiteY1805" fmla="*/ 7871708 h 10024180"/>
              <a:gd name="connsiteX1806" fmla="*/ 1389570 w 11277918"/>
              <a:gd name="connsiteY1806" fmla="*/ 7879882 h 10024180"/>
              <a:gd name="connsiteX1807" fmla="*/ 1389570 w 11277918"/>
              <a:gd name="connsiteY1807" fmla="*/ 7904404 h 10024180"/>
              <a:gd name="connsiteX1808" fmla="*/ 1389570 w 11277918"/>
              <a:gd name="connsiteY1808" fmla="*/ 7920751 h 10024180"/>
              <a:gd name="connsiteX1809" fmla="*/ 1356874 w 11277918"/>
              <a:gd name="connsiteY1809" fmla="*/ 7920751 h 10024180"/>
              <a:gd name="connsiteX1810" fmla="*/ 1389570 w 11277918"/>
              <a:gd name="connsiteY1810" fmla="*/ 7937100 h 10024180"/>
              <a:gd name="connsiteX1811" fmla="*/ 1414092 w 11277918"/>
              <a:gd name="connsiteY1811" fmla="*/ 7937100 h 10024180"/>
              <a:gd name="connsiteX1812" fmla="*/ 1430441 w 11277918"/>
              <a:gd name="connsiteY1812" fmla="*/ 7945272 h 10024180"/>
              <a:gd name="connsiteX1813" fmla="*/ 1438614 w 11277918"/>
              <a:gd name="connsiteY1813" fmla="*/ 7953447 h 10024180"/>
              <a:gd name="connsiteX1814" fmla="*/ 1422266 w 11277918"/>
              <a:gd name="connsiteY1814" fmla="*/ 7953447 h 10024180"/>
              <a:gd name="connsiteX1815" fmla="*/ 1405920 w 11277918"/>
              <a:gd name="connsiteY1815" fmla="*/ 7969794 h 10024180"/>
              <a:gd name="connsiteX1816" fmla="*/ 1389570 w 11277918"/>
              <a:gd name="connsiteY1816" fmla="*/ 7986143 h 10024180"/>
              <a:gd name="connsiteX1817" fmla="*/ 1356874 w 11277918"/>
              <a:gd name="connsiteY1817" fmla="*/ 8002490 h 10024180"/>
              <a:gd name="connsiteX1818" fmla="*/ 1373224 w 11277918"/>
              <a:gd name="connsiteY1818" fmla="*/ 7986143 h 10024180"/>
              <a:gd name="connsiteX1819" fmla="*/ 1373224 w 11277918"/>
              <a:gd name="connsiteY1819" fmla="*/ 7969794 h 10024180"/>
              <a:gd name="connsiteX1820" fmla="*/ 1324179 w 11277918"/>
              <a:gd name="connsiteY1820" fmla="*/ 7969794 h 10024180"/>
              <a:gd name="connsiteX1821" fmla="*/ 1307832 w 11277918"/>
              <a:gd name="connsiteY1821" fmla="*/ 7969794 h 10024180"/>
              <a:gd name="connsiteX1822" fmla="*/ 1307832 w 11277918"/>
              <a:gd name="connsiteY1822" fmla="*/ 7937100 h 10024180"/>
              <a:gd name="connsiteX1823" fmla="*/ 1324179 w 11277918"/>
              <a:gd name="connsiteY1823" fmla="*/ 7920751 h 10024180"/>
              <a:gd name="connsiteX1824" fmla="*/ 1340527 w 11277918"/>
              <a:gd name="connsiteY1824" fmla="*/ 7904404 h 10024180"/>
              <a:gd name="connsiteX1825" fmla="*/ 1365048 w 11277918"/>
              <a:gd name="connsiteY1825" fmla="*/ 7896229 h 10024180"/>
              <a:gd name="connsiteX1826" fmla="*/ 1373224 w 11277918"/>
              <a:gd name="connsiteY1826" fmla="*/ 7888055 h 10024180"/>
              <a:gd name="connsiteX1827" fmla="*/ 1389570 w 11277918"/>
              <a:gd name="connsiteY1827" fmla="*/ 7871708 h 10024180"/>
              <a:gd name="connsiteX1828" fmla="*/ 9808740 w 11277918"/>
              <a:gd name="connsiteY1828" fmla="*/ 7839011 h 10024180"/>
              <a:gd name="connsiteX1829" fmla="*/ 9825086 w 11277918"/>
              <a:gd name="connsiteY1829" fmla="*/ 7839011 h 10024180"/>
              <a:gd name="connsiteX1830" fmla="*/ 9792392 w 11277918"/>
              <a:gd name="connsiteY1830" fmla="*/ 7888055 h 10024180"/>
              <a:gd name="connsiteX1831" fmla="*/ 5411154 w 11277918"/>
              <a:gd name="connsiteY1831" fmla="*/ 7839011 h 10024180"/>
              <a:gd name="connsiteX1832" fmla="*/ 5362111 w 11277918"/>
              <a:gd name="connsiteY1832" fmla="*/ 7920751 h 10024180"/>
              <a:gd name="connsiteX1833" fmla="*/ 5411154 w 11277918"/>
              <a:gd name="connsiteY1833" fmla="*/ 7871708 h 10024180"/>
              <a:gd name="connsiteX1834" fmla="*/ 9743348 w 11277918"/>
              <a:gd name="connsiteY1834" fmla="*/ 7822664 h 10024180"/>
              <a:gd name="connsiteX1835" fmla="*/ 9694304 w 11277918"/>
              <a:gd name="connsiteY1835" fmla="*/ 7855361 h 10024180"/>
              <a:gd name="connsiteX1836" fmla="*/ 9694304 w 11277918"/>
              <a:gd name="connsiteY1836" fmla="*/ 7937100 h 10024180"/>
              <a:gd name="connsiteX1837" fmla="*/ 9710653 w 11277918"/>
              <a:gd name="connsiteY1837" fmla="*/ 7920751 h 10024180"/>
              <a:gd name="connsiteX1838" fmla="*/ 9718825 w 11277918"/>
              <a:gd name="connsiteY1838" fmla="*/ 7888055 h 10024180"/>
              <a:gd name="connsiteX1839" fmla="*/ 9743348 w 11277918"/>
              <a:gd name="connsiteY1839" fmla="*/ 7839011 h 10024180"/>
              <a:gd name="connsiteX1840" fmla="*/ 9743348 w 11277918"/>
              <a:gd name="connsiteY1840" fmla="*/ 7822664 h 10024180"/>
              <a:gd name="connsiteX1841" fmla="*/ 5999677 w 11277918"/>
              <a:gd name="connsiteY1841" fmla="*/ 7822664 h 10024180"/>
              <a:gd name="connsiteX1842" fmla="*/ 6024201 w 11277918"/>
              <a:gd name="connsiteY1842" fmla="*/ 7847186 h 10024180"/>
              <a:gd name="connsiteX1843" fmla="*/ 6065070 w 11277918"/>
              <a:gd name="connsiteY1843" fmla="*/ 7839011 h 10024180"/>
              <a:gd name="connsiteX1844" fmla="*/ 6048722 w 11277918"/>
              <a:gd name="connsiteY1844" fmla="*/ 7839011 h 10024180"/>
              <a:gd name="connsiteX1845" fmla="*/ 6016026 w 11277918"/>
              <a:gd name="connsiteY1845" fmla="*/ 7822664 h 10024180"/>
              <a:gd name="connsiteX1846" fmla="*/ 8762474 w 11277918"/>
              <a:gd name="connsiteY1846" fmla="*/ 7806315 h 10024180"/>
              <a:gd name="connsiteX1847" fmla="*/ 8729777 w 11277918"/>
              <a:gd name="connsiteY1847" fmla="*/ 7830839 h 10024180"/>
              <a:gd name="connsiteX1848" fmla="*/ 8680734 w 11277918"/>
              <a:gd name="connsiteY1848" fmla="*/ 7855361 h 10024180"/>
              <a:gd name="connsiteX1849" fmla="*/ 8680734 w 11277918"/>
              <a:gd name="connsiteY1849" fmla="*/ 7920751 h 10024180"/>
              <a:gd name="connsiteX1850" fmla="*/ 8697083 w 11277918"/>
              <a:gd name="connsiteY1850" fmla="*/ 7920751 h 10024180"/>
              <a:gd name="connsiteX1851" fmla="*/ 8697083 w 11277918"/>
              <a:gd name="connsiteY1851" fmla="*/ 7904404 h 10024180"/>
              <a:gd name="connsiteX1852" fmla="*/ 8729777 w 11277918"/>
              <a:gd name="connsiteY1852" fmla="*/ 7855361 h 10024180"/>
              <a:gd name="connsiteX1853" fmla="*/ 8737952 w 11277918"/>
              <a:gd name="connsiteY1853" fmla="*/ 7830839 h 10024180"/>
              <a:gd name="connsiteX1854" fmla="*/ 8754301 w 11277918"/>
              <a:gd name="connsiteY1854" fmla="*/ 7822664 h 10024180"/>
              <a:gd name="connsiteX1855" fmla="*/ 8778823 w 11277918"/>
              <a:gd name="connsiteY1855" fmla="*/ 7822664 h 10024180"/>
              <a:gd name="connsiteX1856" fmla="*/ 8770648 w 11277918"/>
              <a:gd name="connsiteY1856" fmla="*/ 7806315 h 10024180"/>
              <a:gd name="connsiteX1857" fmla="*/ 8762474 w 11277918"/>
              <a:gd name="connsiteY1857" fmla="*/ 7806315 h 10024180"/>
              <a:gd name="connsiteX1858" fmla="*/ 6146809 w 11277918"/>
              <a:gd name="connsiteY1858" fmla="*/ 7806315 h 10024180"/>
              <a:gd name="connsiteX1859" fmla="*/ 6138634 w 11277918"/>
              <a:gd name="connsiteY1859" fmla="*/ 7814490 h 10024180"/>
              <a:gd name="connsiteX1860" fmla="*/ 6130462 w 11277918"/>
              <a:gd name="connsiteY1860" fmla="*/ 7822664 h 10024180"/>
              <a:gd name="connsiteX1861" fmla="*/ 6048722 w 11277918"/>
              <a:gd name="connsiteY1861" fmla="*/ 7888055 h 10024180"/>
              <a:gd name="connsiteX1862" fmla="*/ 6065070 w 11277918"/>
              <a:gd name="connsiteY1862" fmla="*/ 7928925 h 10024180"/>
              <a:gd name="connsiteX1863" fmla="*/ 6097766 w 11277918"/>
              <a:gd name="connsiteY1863" fmla="*/ 7953447 h 10024180"/>
              <a:gd name="connsiteX1864" fmla="*/ 6114113 w 11277918"/>
              <a:gd name="connsiteY1864" fmla="*/ 7953447 h 10024180"/>
              <a:gd name="connsiteX1865" fmla="*/ 6130462 w 11277918"/>
              <a:gd name="connsiteY1865" fmla="*/ 7969794 h 10024180"/>
              <a:gd name="connsiteX1866" fmla="*/ 6146809 w 11277918"/>
              <a:gd name="connsiteY1866" fmla="*/ 7969794 h 10024180"/>
              <a:gd name="connsiteX1867" fmla="*/ 6163158 w 11277918"/>
              <a:gd name="connsiteY1867" fmla="*/ 7953447 h 10024180"/>
              <a:gd name="connsiteX1868" fmla="*/ 6179506 w 11277918"/>
              <a:gd name="connsiteY1868" fmla="*/ 7953447 h 10024180"/>
              <a:gd name="connsiteX1869" fmla="*/ 6182776 w 11277918"/>
              <a:gd name="connsiteY1869" fmla="*/ 7943638 h 10024180"/>
              <a:gd name="connsiteX1870" fmla="*/ 6163158 w 11277918"/>
              <a:gd name="connsiteY1870" fmla="*/ 7953447 h 10024180"/>
              <a:gd name="connsiteX1871" fmla="*/ 6146809 w 11277918"/>
              <a:gd name="connsiteY1871" fmla="*/ 7937100 h 10024180"/>
              <a:gd name="connsiteX1872" fmla="*/ 6138634 w 11277918"/>
              <a:gd name="connsiteY1872" fmla="*/ 7920751 h 10024180"/>
              <a:gd name="connsiteX1873" fmla="*/ 6097766 w 11277918"/>
              <a:gd name="connsiteY1873" fmla="*/ 7937100 h 10024180"/>
              <a:gd name="connsiteX1874" fmla="*/ 6081416 w 11277918"/>
              <a:gd name="connsiteY1874" fmla="*/ 7937100 h 10024180"/>
              <a:gd name="connsiteX1875" fmla="*/ 6065070 w 11277918"/>
              <a:gd name="connsiteY1875" fmla="*/ 7920751 h 10024180"/>
              <a:gd name="connsiteX1876" fmla="*/ 6114113 w 11277918"/>
              <a:gd name="connsiteY1876" fmla="*/ 7871708 h 10024180"/>
              <a:gd name="connsiteX1877" fmla="*/ 6138634 w 11277918"/>
              <a:gd name="connsiteY1877" fmla="*/ 7847186 h 10024180"/>
              <a:gd name="connsiteX1878" fmla="*/ 6146809 w 11277918"/>
              <a:gd name="connsiteY1878" fmla="*/ 7806315 h 10024180"/>
              <a:gd name="connsiteX1879" fmla="*/ 1242440 w 11277918"/>
              <a:gd name="connsiteY1879" fmla="*/ 7806315 h 10024180"/>
              <a:gd name="connsiteX1880" fmla="*/ 1242440 w 11277918"/>
              <a:gd name="connsiteY1880" fmla="*/ 7814490 h 10024180"/>
              <a:gd name="connsiteX1881" fmla="*/ 1226091 w 11277918"/>
              <a:gd name="connsiteY1881" fmla="*/ 7822664 h 10024180"/>
              <a:gd name="connsiteX1882" fmla="*/ 1242440 w 11277918"/>
              <a:gd name="connsiteY1882" fmla="*/ 7806315 h 10024180"/>
              <a:gd name="connsiteX1883" fmla="*/ 1119830 w 11277918"/>
              <a:gd name="connsiteY1883" fmla="*/ 7806315 h 10024180"/>
              <a:gd name="connsiteX1884" fmla="*/ 1136177 w 11277918"/>
              <a:gd name="connsiteY1884" fmla="*/ 7814490 h 10024180"/>
              <a:gd name="connsiteX1885" fmla="*/ 1144352 w 11277918"/>
              <a:gd name="connsiteY1885" fmla="*/ 7839011 h 10024180"/>
              <a:gd name="connsiteX1886" fmla="*/ 1128006 w 11277918"/>
              <a:gd name="connsiteY1886" fmla="*/ 7822664 h 10024180"/>
              <a:gd name="connsiteX1887" fmla="*/ 1119830 w 11277918"/>
              <a:gd name="connsiteY1887" fmla="*/ 7806315 h 10024180"/>
              <a:gd name="connsiteX1888" fmla="*/ 10511698 w 11277918"/>
              <a:gd name="connsiteY1888" fmla="*/ 7789968 h 10024180"/>
              <a:gd name="connsiteX1889" fmla="*/ 10495352 w 11277918"/>
              <a:gd name="connsiteY1889" fmla="*/ 7822664 h 10024180"/>
              <a:gd name="connsiteX1890" fmla="*/ 10479004 w 11277918"/>
              <a:gd name="connsiteY1890" fmla="*/ 7822664 h 10024180"/>
              <a:gd name="connsiteX1891" fmla="*/ 9236563 w 11277918"/>
              <a:gd name="connsiteY1891" fmla="*/ 7773621 h 10024180"/>
              <a:gd name="connsiteX1892" fmla="*/ 9236563 w 11277918"/>
              <a:gd name="connsiteY1892" fmla="*/ 7789968 h 10024180"/>
              <a:gd name="connsiteX1893" fmla="*/ 9252910 w 11277918"/>
              <a:gd name="connsiteY1893" fmla="*/ 7773621 h 10024180"/>
              <a:gd name="connsiteX1894" fmla="*/ 4871672 w 11277918"/>
              <a:gd name="connsiteY1894" fmla="*/ 7773621 h 10024180"/>
              <a:gd name="connsiteX1895" fmla="*/ 4888021 w 11277918"/>
              <a:gd name="connsiteY1895" fmla="*/ 7773621 h 10024180"/>
              <a:gd name="connsiteX1896" fmla="*/ 4879846 w 11277918"/>
              <a:gd name="connsiteY1896" fmla="*/ 7789968 h 10024180"/>
              <a:gd name="connsiteX1897" fmla="*/ 4871672 w 11277918"/>
              <a:gd name="connsiteY1897" fmla="*/ 7789968 h 10024180"/>
              <a:gd name="connsiteX1898" fmla="*/ 4871672 w 11277918"/>
              <a:gd name="connsiteY1898" fmla="*/ 7773621 h 10024180"/>
              <a:gd name="connsiteX1899" fmla="*/ 5476544 w 11277918"/>
              <a:gd name="connsiteY1899" fmla="*/ 7757272 h 10024180"/>
              <a:gd name="connsiteX1900" fmla="*/ 5460198 w 11277918"/>
              <a:gd name="connsiteY1900" fmla="*/ 7789968 h 10024180"/>
              <a:gd name="connsiteX1901" fmla="*/ 5492894 w 11277918"/>
              <a:gd name="connsiteY1901" fmla="*/ 7773621 h 10024180"/>
              <a:gd name="connsiteX1902" fmla="*/ 8809474 w 11277918"/>
              <a:gd name="connsiteY1902" fmla="*/ 7730707 h 10024180"/>
              <a:gd name="connsiteX1903" fmla="*/ 8795170 w 11277918"/>
              <a:gd name="connsiteY1903" fmla="*/ 7740925 h 10024180"/>
              <a:gd name="connsiteX1904" fmla="*/ 8786995 w 11277918"/>
              <a:gd name="connsiteY1904" fmla="*/ 7757272 h 10024180"/>
              <a:gd name="connsiteX1905" fmla="*/ 8778823 w 11277918"/>
              <a:gd name="connsiteY1905" fmla="*/ 7773621 h 10024180"/>
              <a:gd name="connsiteX1906" fmla="*/ 8811517 w 11277918"/>
              <a:gd name="connsiteY1906" fmla="*/ 7773621 h 10024180"/>
              <a:gd name="connsiteX1907" fmla="*/ 8819691 w 11277918"/>
              <a:gd name="connsiteY1907" fmla="*/ 7732750 h 10024180"/>
              <a:gd name="connsiteX1908" fmla="*/ 8809474 w 11277918"/>
              <a:gd name="connsiteY1908" fmla="*/ 7730707 h 10024180"/>
              <a:gd name="connsiteX1909" fmla="*/ 6114113 w 11277918"/>
              <a:gd name="connsiteY1909" fmla="*/ 7724576 h 10024180"/>
              <a:gd name="connsiteX1910" fmla="*/ 6114113 w 11277918"/>
              <a:gd name="connsiteY1910" fmla="*/ 7740925 h 10024180"/>
              <a:gd name="connsiteX1911" fmla="*/ 6105940 w 11277918"/>
              <a:gd name="connsiteY1911" fmla="*/ 7757272 h 10024180"/>
              <a:gd name="connsiteX1912" fmla="*/ 6089592 w 11277918"/>
              <a:gd name="connsiteY1912" fmla="*/ 7765447 h 10024180"/>
              <a:gd name="connsiteX1913" fmla="*/ 6105940 w 11277918"/>
              <a:gd name="connsiteY1913" fmla="*/ 7773621 h 10024180"/>
              <a:gd name="connsiteX1914" fmla="*/ 6146809 w 11277918"/>
              <a:gd name="connsiteY1914" fmla="*/ 7757272 h 10024180"/>
              <a:gd name="connsiteX1915" fmla="*/ 6130462 w 11277918"/>
              <a:gd name="connsiteY1915" fmla="*/ 7724576 h 10024180"/>
              <a:gd name="connsiteX1916" fmla="*/ 6114113 w 11277918"/>
              <a:gd name="connsiteY1916" fmla="*/ 7724576 h 10024180"/>
              <a:gd name="connsiteX1917" fmla="*/ 1504005 w 11277918"/>
              <a:gd name="connsiteY1917" fmla="*/ 7724576 h 10024180"/>
              <a:gd name="connsiteX1918" fmla="*/ 1520353 w 11277918"/>
              <a:gd name="connsiteY1918" fmla="*/ 7740925 h 10024180"/>
              <a:gd name="connsiteX1919" fmla="*/ 1585746 w 11277918"/>
              <a:gd name="connsiteY1919" fmla="*/ 7740925 h 10024180"/>
              <a:gd name="connsiteX1920" fmla="*/ 1602095 w 11277918"/>
              <a:gd name="connsiteY1920" fmla="*/ 7724576 h 10024180"/>
              <a:gd name="connsiteX1921" fmla="*/ 1585746 w 11277918"/>
              <a:gd name="connsiteY1921" fmla="*/ 7757272 h 10024180"/>
              <a:gd name="connsiteX1922" fmla="*/ 1561223 w 11277918"/>
              <a:gd name="connsiteY1922" fmla="*/ 7781794 h 10024180"/>
              <a:gd name="connsiteX1923" fmla="*/ 1536702 w 11277918"/>
              <a:gd name="connsiteY1923" fmla="*/ 7789968 h 10024180"/>
              <a:gd name="connsiteX1924" fmla="*/ 1536702 w 11277918"/>
              <a:gd name="connsiteY1924" fmla="*/ 7773621 h 10024180"/>
              <a:gd name="connsiteX1925" fmla="*/ 1504005 w 11277918"/>
              <a:gd name="connsiteY1925" fmla="*/ 7757272 h 10024180"/>
              <a:gd name="connsiteX1926" fmla="*/ 6224462 w 11277918"/>
              <a:gd name="connsiteY1926" fmla="*/ 7714360 h 10024180"/>
              <a:gd name="connsiteX1927" fmla="*/ 6212202 w 11277918"/>
              <a:gd name="connsiteY1927" fmla="*/ 7716403 h 10024180"/>
              <a:gd name="connsiteX1928" fmla="*/ 6212202 w 11277918"/>
              <a:gd name="connsiteY1928" fmla="*/ 7740925 h 10024180"/>
              <a:gd name="connsiteX1929" fmla="*/ 6228548 w 11277918"/>
              <a:gd name="connsiteY1929" fmla="*/ 7724576 h 10024180"/>
              <a:gd name="connsiteX1930" fmla="*/ 6224462 w 11277918"/>
              <a:gd name="connsiteY1930" fmla="*/ 7714360 h 10024180"/>
              <a:gd name="connsiteX1931" fmla="*/ 9236563 w 11277918"/>
              <a:gd name="connsiteY1931" fmla="*/ 7675532 h 10024180"/>
              <a:gd name="connsiteX1932" fmla="*/ 9179346 w 11277918"/>
              <a:gd name="connsiteY1932" fmla="*/ 7749097 h 10024180"/>
              <a:gd name="connsiteX1933" fmla="*/ 9122128 w 11277918"/>
              <a:gd name="connsiteY1933" fmla="*/ 7822664 h 10024180"/>
              <a:gd name="connsiteX1934" fmla="*/ 9138477 w 11277918"/>
              <a:gd name="connsiteY1934" fmla="*/ 7822664 h 10024180"/>
              <a:gd name="connsiteX1935" fmla="*/ 9171171 w 11277918"/>
              <a:gd name="connsiteY1935" fmla="*/ 7773621 h 10024180"/>
              <a:gd name="connsiteX1936" fmla="*/ 6253070 w 11277918"/>
              <a:gd name="connsiteY1936" fmla="*/ 7675532 h 10024180"/>
              <a:gd name="connsiteX1937" fmla="*/ 6244898 w 11277918"/>
              <a:gd name="connsiteY1937" fmla="*/ 7683707 h 10024180"/>
              <a:gd name="connsiteX1938" fmla="*/ 6244898 w 11277918"/>
              <a:gd name="connsiteY1938" fmla="*/ 7691882 h 10024180"/>
              <a:gd name="connsiteX1939" fmla="*/ 6244898 w 11277918"/>
              <a:gd name="connsiteY1939" fmla="*/ 7708229 h 10024180"/>
              <a:gd name="connsiteX1940" fmla="*/ 6261245 w 11277918"/>
              <a:gd name="connsiteY1940" fmla="*/ 7708229 h 10024180"/>
              <a:gd name="connsiteX1941" fmla="*/ 6261245 w 11277918"/>
              <a:gd name="connsiteY1941" fmla="*/ 7691882 h 10024180"/>
              <a:gd name="connsiteX1942" fmla="*/ 6277592 w 11277918"/>
              <a:gd name="connsiteY1942" fmla="*/ 7675532 h 10024180"/>
              <a:gd name="connsiteX1943" fmla="*/ 6261245 w 11277918"/>
              <a:gd name="connsiteY1943" fmla="*/ 7675532 h 10024180"/>
              <a:gd name="connsiteX1944" fmla="*/ 6253070 w 11277918"/>
              <a:gd name="connsiteY1944" fmla="*/ 7675532 h 10024180"/>
              <a:gd name="connsiteX1945" fmla="*/ 1422266 w 11277918"/>
              <a:gd name="connsiteY1945" fmla="*/ 7675532 h 10024180"/>
              <a:gd name="connsiteX1946" fmla="*/ 1430441 w 11277918"/>
              <a:gd name="connsiteY1946" fmla="*/ 7675532 h 10024180"/>
              <a:gd name="connsiteX1947" fmla="*/ 1422266 w 11277918"/>
              <a:gd name="connsiteY1947" fmla="*/ 7691882 h 10024180"/>
              <a:gd name="connsiteX1948" fmla="*/ 1405920 w 11277918"/>
              <a:gd name="connsiteY1948" fmla="*/ 7691882 h 10024180"/>
              <a:gd name="connsiteX1949" fmla="*/ 1422266 w 11277918"/>
              <a:gd name="connsiteY1949" fmla="*/ 7675532 h 10024180"/>
              <a:gd name="connsiteX1950" fmla="*/ 6212202 w 11277918"/>
              <a:gd name="connsiteY1950" fmla="*/ 7642836 h 10024180"/>
              <a:gd name="connsiteX1951" fmla="*/ 6212202 w 11277918"/>
              <a:gd name="connsiteY1951" fmla="*/ 7659185 h 10024180"/>
              <a:gd name="connsiteX1952" fmla="*/ 6228548 w 11277918"/>
              <a:gd name="connsiteY1952" fmla="*/ 7642836 h 10024180"/>
              <a:gd name="connsiteX1953" fmla="*/ 6212202 w 11277918"/>
              <a:gd name="connsiteY1953" fmla="*/ 7642836 h 10024180"/>
              <a:gd name="connsiteX1954" fmla="*/ 1324179 w 11277918"/>
              <a:gd name="connsiteY1954" fmla="*/ 7642836 h 10024180"/>
              <a:gd name="connsiteX1955" fmla="*/ 1340527 w 11277918"/>
              <a:gd name="connsiteY1955" fmla="*/ 7675532 h 10024180"/>
              <a:gd name="connsiteX1956" fmla="*/ 1307832 w 11277918"/>
              <a:gd name="connsiteY1956" fmla="*/ 7691882 h 10024180"/>
              <a:gd name="connsiteX1957" fmla="*/ 1324179 w 11277918"/>
              <a:gd name="connsiteY1957" fmla="*/ 7675532 h 10024180"/>
              <a:gd name="connsiteX1958" fmla="*/ 1324179 w 11277918"/>
              <a:gd name="connsiteY1958" fmla="*/ 7659185 h 10024180"/>
              <a:gd name="connsiteX1959" fmla="*/ 1078961 w 11277918"/>
              <a:gd name="connsiteY1959" fmla="*/ 7642836 h 10024180"/>
              <a:gd name="connsiteX1960" fmla="*/ 1078961 w 11277918"/>
              <a:gd name="connsiteY1960" fmla="*/ 7659185 h 10024180"/>
              <a:gd name="connsiteX1961" fmla="*/ 1062613 w 11277918"/>
              <a:gd name="connsiteY1961" fmla="*/ 7659185 h 10024180"/>
              <a:gd name="connsiteX1962" fmla="*/ 1209746 w 11277918"/>
              <a:gd name="connsiteY1962" fmla="*/ 7626489 h 10024180"/>
              <a:gd name="connsiteX1963" fmla="*/ 1242440 w 11277918"/>
              <a:gd name="connsiteY1963" fmla="*/ 7634664 h 10024180"/>
              <a:gd name="connsiteX1964" fmla="*/ 1275135 w 11277918"/>
              <a:gd name="connsiteY1964" fmla="*/ 7642836 h 10024180"/>
              <a:gd name="connsiteX1965" fmla="*/ 1275135 w 11277918"/>
              <a:gd name="connsiteY1965" fmla="*/ 7675532 h 10024180"/>
              <a:gd name="connsiteX1966" fmla="*/ 1258788 w 11277918"/>
              <a:gd name="connsiteY1966" fmla="*/ 7691882 h 10024180"/>
              <a:gd name="connsiteX1967" fmla="*/ 1242440 w 11277918"/>
              <a:gd name="connsiteY1967" fmla="*/ 7691882 h 10024180"/>
              <a:gd name="connsiteX1968" fmla="*/ 1226091 w 11277918"/>
              <a:gd name="connsiteY1968" fmla="*/ 7708229 h 10024180"/>
              <a:gd name="connsiteX1969" fmla="*/ 1226091 w 11277918"/>
              <a:gd name="connsiteY1969" fmla="*/ 7724576 h 10024180"/>
              <a:gd name="connsiteX1970" fmla="*/ 1209746 w 11277918"/>
              <a:gd name="connsiteY1970" fmla="*/ 7708229 h 10024180"/>
              <a:gd name="connsiteX1971" fmla="*/ 1226091 w 11277918"/>
              <a:gd name="connsiteY1971" fmla="*/ 7675532 h 10024180"/>
              <a:gd name="connsiteX1972" fmla="*/ 1209746 w 11277918"/>
              <a:gd name="connsiteY1972" fmla="*/ 7642836 h 10024180"/>
              <a:gd name="connsiteX1973" fmla="*/ 1912702 w 11277918"/>
              <a:gd name="connsiteY1973" fmla="*/ 7593793 h 10024180"/>
              <a:gd name="connsiteX1974" fmla="*/ 1929053 w 11277918"/>
              <a:gd name="connsiteY1974" fmla="*/ 7610142 h 10024180"/>
              <a:gd name="connsiteX1975" fmla="*/ 1912702 w 11277918"/>
              <a:gd name="connsiteY1975" fmla="*/ 7626489 h 10024180"/>
              <a:gd name="connsiteX1976" fmla="*/ 1912702 w 11277918"/>
              <a:gd name="connsiteY1976" fmla="*/ 7610142 h 10024180"/>
              <a:gd name="connsiteX1977" fmla="*/ 1912702 w 11277918"/>
              <a:gd name="connsiteY1977" fmla="*/ 7593793 h 10024180"/>
              <a:gd name="connsiteX1978" fmla="*/ 10135696 w 11277918"/>
              <a:gd name="connsiteY1978" fmla="*/ 7577446 h 10024180"/>
              <a:gd name="connsiteX1979" fmla="*/ 10152044 w 11277918"/>
              <a:gd name="connsiteY1979" fmla="*/ 7577446 h 10024180"/>
              <a:gd name="connsiteX1980" fmla="*/ 10152044 w 11277918"/>
              <a:gd name="connsiteY1980" fmla="*/ 7593793 h 10024180"/>
              <a:gd name="connsiteX1981" fmla="*/ 10143872 w 11277918"/>
              <a:gd name="connsiteY1981" fmla="*/ 7601968 h 10024180"/>
              <a:gd name="connsiteX1982" fmla="*/ 10119350 w 11277918"/>
              <a:gd name="connsiteY1982" fmla="*/ 7610142 h 10024180"/>
              <a:gd name="connsiteX1983" fmla="*/ 10103000 w 11277918"/>
              <a:gd name="connsiteY1983" fmla="*/ 7593793 h 10024180"/>
              <a:gd name="connsiteX1984" fmla="*/ 10111176 w 11277918"/>
              <a:gd name="connsiteY1984" fmla="*/ 7585618 h 10024180"/>
              <a:gd name="connsiteX1985" fmla="*/ 10135696 w 11277918"/>
              <a:gd name="connsiteY1985" fmla="*/ 7577446 h 10024180"/>
              <a:gd name="connsiteX1986" fmla="*/ 5492894 w 11277918"/>
              <a:gd name="connsiteY1986" fmla="*/ 7577446 h 10024180"/>
              <a:gd name="connsiteX1987" fmla="*/ 5476544 w 11277918"/>
              <a:gd name="connsiteY1987" fmla="*/ 7593793 h 10024180"/>
              <a:gd name="connsiteX1988" fmla="*/ 5492894 w 11277918"/>
              <a:gd name="connsiteY1988" fmla="*/ 7593793 h 10024180"/>
              <a:gd name="connsiteX1989" fmla="*/ 5492894 w 11277918"/>
              <a:gd name="connsiteY1989" fmla="*/ 7577446 h 10024180"/>
              <a:gd name="connsiteX1990" fmla="*/ 1338484 w 11277918"/>
              <a:gd name="connsiteY1990" fmla="*/ 7565185 h 10024180"/>
              <a:gd name="connsiteX1991" fmla="*/ 1340527 w 11277918"/>
              <a:gd name="connsiteY1991" fmla="*/ 7569271 h 10024180"/>
              <a:gd name="connsiteX1992" fmla="*/ 1340527 w 11277918"/>
              <a:gd name="connsiteY1992" fmla="*/ 7577446 h 10024180"/>
              <a:gd name="connsiteX1993" fmla="*/ 1332354 w 11277918"/>
              <a:gd name="connsiteY1993" fmla="*/ 7585618 h 10024180"/>
              <a:gd name="connsiteX1994" fmla="*/ 1324179 w 11277918"/>
              <a:gd name="connsiteY1994" fmla="*/ 7577446 h 10024180"/>
              <a:gd name="connsiteX1995" fmla="*/ 1332354 w 11277918"/>
              <a:gd name="connsiteY1995" fmla="*/ 7569271 h 10024180"/>
              <a:gd name="connsiteX1996" fmla="*/ 1338484 w 11277918"/>
              <a:gd name="connsiteY1996" fmla="*/ 7565185 h 10024180"/>
              <a:gd name="connsiteX1997" fmla="*/ 1978096 w 11277918"/>
              <a:gd name="connsiteY1997" fmla="*/ 7544750 h 10024180"/>
              <a:gd name="connsiteX1998" fmla="*/ 1978096 w 11277918"/>
              <a:gd name="connsiteY1998" fmla="*/ 7577446 h 10024180"/>
              <a:gd name="connsiteX1999" fmla="*/ 1961747 w 11277918"/>
              <a:gd name="connsiteY1999" fmla="*/ 7577446 h 10024180"/>
              <a:gd name="connsiteX2000" fmla="*/ 1978096 w 11277918"/>
              <a:gd name="connsiteY2000" fmla="*/ 7544750 h 10024180"/>
              <a:gd name="connsiteX2001" fmla="*/ 1749225 w 11277918"/>
              <a:gd name="connsiteY2001" fmla="*/ 7544750 h 10024180"/>
              <a:gd name="connsiteX2002" fmla="*/ 1749225 w 11277918"/>
              <a:gd name="connsiteY2002" fmla="*/ 7561097 h 10024180"/>
              <a:gd name="connsiteX2003" fmla="*/ 1749225 w 11277918"/>
              <a:gd name="connsiteY2003" fmla="*/ 7577446 h 10024180"/>
              <a:gd name="connsiteX2004" fmla="*/ 1732877 w 11277918"/>
              <a:gd name="connsiteY2004" fmla="*/ 7561097 h 10024180"/>
              <a:gd name="connsiteX2005" fmla="*/ 1749225 w 11277918"/>
              <a:gd name="connsiteY2005" fmla="*/ 7544750 h 10024180"/>
              <a:gd name="connsiteX2006" fmla="*/ 10446310 w 11277918"/>
              <a:gd name="connsiteY2006" fmla="*/ 7544748 h 10024180"/>
              <a:gd name="connsiteX2007" fmla="*/ 10429960 w 11277918"/>
              <a:gd name="connsiteY2007" fmla="*/ 7561097 h 10024180"/>
              <a:gd name="connsiteX2008" fmla="*/ 10446308 w 11277918"/>
              <a:gd name="connsiteY2008" fmla="*/ 7544750 h 10024180"/>
              <a:gd name="connsiteX2009" fmla="*/ 1675892 w 11277918"/>
              <a:gd name="connsiteY2009" fmla="*/ 7534941 h 10024180"/>
              <a:gd name="connsiteX2010" fmla="*/ 1675659 w 11277918"/>
              <a:gd name="connsiteY2010" fmla="*/ 7536575 h 10024180"/>
              <a:gd name="connsiteX2011" fmla="*/ 1673917 w 11277918"/>
              <a:gd name="connsiteY2011" fmla="*/ 7537245 h 10024180"/>
              <a:gd name="connsiteX2012" fmla="*/ 10070304 w 11277918"/>
              <a:gd name="connsiteY2012" fmla="*/ 7528403 h 10024180"/>
              <a:gd name="connsiteX2013" fmla="*/ 10086654 w 11277918"/>
              <a:gd name="connsiteY2013" fmla="*/ 7528403 h 10024180"/>
              <a:gd name="connsiteX2014" fmla="*/ 10070304 w 11277918"/>
              <a:gd name="connsiteY2014" fmla="*/ 7544750 h 10024180"/>
              <a:gd name="connsiteX2015" fmla="*/ 10070304 w 11277918"/>
              <a:gd name="connsiteY2015" fmla="*/ 7528403 h 10024180"/>
              <a:gd name="connsiteX2016" fmla="*/ 1593919 w 11277918"/>
              <a:gd name="connsiteY2016" fmla="*/ 7528403 h 10024180"/>
              <a:gd name="connsiteX2017" fmla="*/ 1618441 w 11277918"/>
              <a:gd name="connsiteY2017" fmla="*/ 7528403 h 10024180"/>
              <a:gd name="connsiteX2018" fmla="*/ 1669018 w 11277918"/>
              <a:gd name="connsiteY2018" fmla="*/ 7539130 h 10024180"/>
              <a:gd name="connsiteX2019" fmla="*/ 1673917 w 11277918"/>
              <a:gd name="connsiteY2019" fmla="*/ 7537245 h 10024180"/>
              <a:gd name="connsiteX2020" fmla="*/ 1667485 w 11277918"/>
              <a:gd name="connsiteY2020" fmla="*/ 7544750 h 10024180"/>
              <a:gd name="connsiteX2021" fmla="*/ 1642963 w 11277918"/>
              <a:gd name="connsiteY2021" fmla="*/ 7561097 h 10024180"/>
              <a:gd name="connsiteX2022" fmla="*/ 1634789 w 11277918"/>
              <a:gd name="connsiteY2022" fmla="*/ 7561097 h 10024180"/>
              <a:gd name="connsiteX2023" fmla="*/ 1700181 w 11277918"/>
              <a:gd name="connsiteY2023" fmla="*/ 7593793 h 10024180"/>
              <a:gd name="connsiteX2024" fmla="*/ 1749225 w 11277918"/>
              <a:gd name="connsiteY2024" fmla="*/ 7610142 h 10024180"/>
              <a:gd name="connsiteX2025" fmla="*/ 1741049 w 11277918"/>
              <a:gd name="connsiteY2025" fmla="*/ 7618315 h 10024180"/>
              <a:gd name="connsiteX2026" fmla="*/ 1732877 w 11277918"/>
              <a:gd name="connsiteY2026" fmla="*/ 7626489 h 10024180"/>
              <a:gd name="connsiteX2027" fmla="*/ 1724703 w 11277918"/>
              <a:gd name="connsiteY2027" fmla="*/ 7667358 h 10024180"/>
              <a:gd name="connsiteX2028" fmla="*/ 1700181 w 11277918"/>
              <a:gd name="connsiteY2028" fmla="*/ 7691882 h 10024180"/>
              <a:gd name="connsiteX2029" fmla="*/ 1667485 w 11277918"/>
              <a:gd name="connsiteY2029" fmla="*/ 7675532 h 10024180"/>
              <a:gd name="connsiteX2030" fmla="*/ 1667485 w 11277918"/>
              <a:gd name="connsiteY2030" fmla="*/ 7691882 h 10024180"/>
              <a:gd name="connsiteX2031" fmla="*/ 1683833 w 11277918"/>
              <a:gd name="connsiteY2031" fmla="*/ 7708229 h 10024180"/>
              <a:gd name="connsiteX2032" fmla="*/ 1667485 w 11277918"/>
              <a:gd name="connsiteY2032" fmla="*/ 7716403 h 10024180"/>
              <a:gd name="connsiteX2033" fmla="*/ 1651137 w 11277918"/>
              <a:gd name="connsiteY2033" fmla="*/ 7724576 h 10024180"/>
              <a:gd name="connsiteX2034" fmla="*/ 1659310 w 11277918"/>
              <a:gd name="connsiteY2034" fmla="*/ 7749097 h 10024180"/>
              <a:gd name="connsiteX2035" fmla="*/ 1651137 w 11277918"/>
              <a:gd name="connsiteY2035" fmla="*/ 7757272 h 10024180"/>
              <a:gd name="connsiteX2036" fmla="*/ 1634789 w 11277918"/>
              <a:gd name="connsiteY2036" fmla="*/ 7757272 h 10024180"/>
              <a:gd name="connsiteX2037" fmla="*/ 1634789 w 11277918"/>
              <a:gd name="connsiteY2037" fmla="*/ 7724576 h 10024180"/>
              <a:gd name="connsiteX2038" fmla="*/ 1618441 w 11277918"/>
              <a:gd name="connsiteY2038" fmla="*/ 7700054 h 10024180"/>
              <a:gd name="connsiteX2039" fmla="*/ 1618441 w 11277918"/>
              <a:gd name="connsiteY2039" fmla="*/ 7675532 h 10024180"/>
              <a:gd name="connsiteX2040" fmla="*/ 1659310 w 11277918"/>
              <a:gd name="connsiteY2040" fmla="*/ 7634664 h 10024180"/>
              <a:gd name="connsiteX2041" fmla="*/ 1700181 w 11277918"/>
              <a:gd name="connsiteY2041" fmla="*/ 7642836 h 10024180"/>
              <a:gd name="connsiteX2042" fmla="*/ 1700181 w 11277918"/>
              <a:gd name="connsiteY2042" fmla="*/ 7626489 h 10024180"/>
              <a:gd name="connsiteX2043" fmla="*/ 1683833 w 11277918"/>
              <a:gd name="connsiteY2043" fmla="*/ 7626489 h 10024180"/>
              <a:gd name="connsiteX2044" fmla="*/ 1683833 w 11277918"/>
              <a:gd name="connsiteY2044" fmla="*/ 7610142 h 10024180"/>
              <a:gd name="connsiteX2045" fmla="*/ 1634789 w 11277918"/>
              <a:gd name="connsiteY2045" fmla="*/ 7610142 h 10024180"/>
              <a:gd name="connsiteX2046" fmla="*/ 1585746 w 11277918"/>
              <a:gd name="connsiteY2046" fmla="*/ 7610142 h 10024180"/>
              <a:gd name="connsiteX2047" fmla="*/ 1569396 w 11277918"/>
              <a:gd name="connsiteY2047" fmla="*/ 7610142 h 10024180"/>
              <a:gd name="connsiteX2048" fmla="*/ 1602095 w 11277918"/>
              <a:gd name="connsiteY2048" fmla="*/ 7626489 h 10024180"/>
              <a:gd name="connsiteX2049" fmla="*/ 1602095 w 11277918"/>
              <a:gd name="connsiteY2049" fmla="*/ 7642836 h 10024180"/>
              <a:gd name="connsiteX2050" fmla="*/ 1569396 w 11277918"/>
              <a:gd name="connsiteY2050" fmla="*/ 7659185 h 10024180"/>
              <a:gd name="connsiteX2051" fmla="*/ 1553049 w 11277918"/>
              <a:gd name="connsiteY2051" fmla="*/ 7642836 h 10024180"/>
              <a:gd name="connsiteX2052" fmla="*/ 1553049 w 11277918"/>
              <a:gd name="connsiteY2052" fmla="*/ 7610142 h 10024180"/>
              <a:gd name="connsiteX2053" fmla="*/ 1602095 w 11277918"/>
              <a:gd name="connsiteY2053" fmla="*/ 7593793 h 10024180"/>
              <a:gd name="connsiteX2054" fmla="*/ 1626613 w 11277918"/>
              <a:gd name="connsiteY2054" fmla="*/ 7577446 h 10024180"/>
              <a:gd name="connsiteX2055" fmla="*/ 1618441 w 11277918"/>
              <a:gd name="connsiteY2055" fmla="*/ 7569271 h 10024180"/>
              <a:gd name="connsiteX2056" fmla="*/ 1602095 w 11277918"/>
              <a:gd name="connsiteY2056" fmla="*/ 7561097 h 10024180"/>
              <a:gd name="connsiteX2057" fmla="*/ 1602095 w 11277918"/>
              <a:gd name="connsiteY2057" fmla="*/ 7544750 h 10024180"/>
              <a:gd name="connsiteX2058" fmla="*/ 1585746 w 11277918"/>
              <a:gd name="connsiteY2058" fmla="*/ 7544750 h 10024180"/>
              <a:gd name="connsiteX2059" fmla="*/ 1593919 w 11277918"/>
              <a:gd name="connsiteY2059" fmla="*/ 7528403 h 10024180"/>
              <a:gd name="connsiteX2060" fmla="*/ 5476544 w 11277918"/>
              <a:gd name="connsiteY2060" fmla="*/ 7512054 h 10024180"/>
              <a:gd name="connsiteX2061" fmla="*/ 5460198 w 11277918"/>
              <a:gd name="connsiteY2061" fmla="*/ 7528403 h 10024180"/>
              <a:gd name="connsiteX2062" fmla="*/ 5476544 w 11277918"/>
              <a:gd name="connsiteY2062" fmla="*/ 7544750 h 10024180"/>
              <a:gd name="connsiteX2063" fmla="*/ 5476544 w 11277918"/>
              <a:gd name="connsiteY2063" fmla="*/ 7512054 h 10024180"/>
              <a:gd name="connsiteX2064" fmla="*/ 6320506 w 11277918"/>
              <a:gd name="connsiteY2064" fmla="*/ 7501836 h 10024180"/>
              <a:gd name="connsiteX2065" fmla="*/ 6310288 w 11277918"/>
              <a:gd name="connsiteY2065" fmla="*/ 7503879 h 10024180"/>
              <a:gd name="connsiteX2066" fmla="*/ 6293941 w 11277918"/>
              <a:gd name="connsiteY2066" fmla="*/ 7577446 h 10024180"/>
              <a:gd name="connsiteX2067" fmla="*/ 6285766 w 11277918"/>
              <a:gd name="connsiteY2067" fmla="*/ 7593793 h 10024180"/>
              <a:gd name="connsiteX2068" fmla="*/ 6293941 w 11277918"/>
              <a:gd name="connsiteY2068" fmla="*/ 7626489 h 10024180"/>
              <a:gd name="connsiteX2069" fmla="*/ 6293941 w 11277918"/>
              <a:gd name="connsiteY2069" fmla="*/ 7642836 h 10024180"/>
              <a:gd name="connsiteX2070" fmla="*/ 6310288 w 11277918"/>
              <a:gd name="connsiteY2070" fmla="*/ 7642836 h 10024180"/>
              <a:gd name="connsiteX2071" fmla="*/ 6310288 w 11277918"/>
              <a:gd name="connsiteY2071" fmla="*/ 7610142 h 10024180"/>
              <a:gd name="connsiteX2072" fmla="*/ 6310288 w 11277918"/>
              <a:gd name="connsiteY2072" fmla="*/ 7593793 h 10024180"/>
              <a:gd name="connsiteX2073" fmla="*/ 6326637 w 11277918"/>
              <a:gd name="connsiteY2073" fmla="*/ 7610142 h 10024180"/>
              <a:gd name="connsiteX2074" fmla="*/ 6342984 w 11277918"/>
              <a:gd name="connsiteY2074" fmla="*/ 7626489 h 10024180"/>
              <a:gd name="connsiteX2075" fmla="*/ 6334810 w 11277918"/>
              <a:gd name="connsiteY2075" fmla="*/ 7610142 h 10024180"/>
              <a:gd name="connsiteX2076" fmla="*/ 6342984 w 11277918"/>
              <a:gd name="connsiteY2076" fmla="*/ 7577446 h 10024180"/>
              <a:gd name="connsiteX2077" fmla="*/ 6367506 w 11277918"/>
              <a:gd name="connsiteY2077" fmla="*/ 7561097 h 10024180"/>
              <a:gd name="connsiteX2078" fmla="*/ 6375680 w 11277918"/>
              <a:gd name="connsiteY2078" fmla="*/ 7561097 h 10024180"/>
              <a:gd name="connsiteX2079" fmla="*/ 6375680 w 11277918"/>
              <a:gd name="connsiteY2079" fmla="*/ 7544750 h 10024180"/>
              <a:gd name="connsiteX2080" fmla="*/ 6375680 w 11277918"/>
              <a:gd name="connsiteY2080" fmla="*/ 7528403 h 10024180"/>
              <a:gd name="connsiteX2081" fmla="*/ 6359331 w 11277918"/>
              <a:gd name="connsiteY2081" fmla="*/ 7544750 h 10024180"/>
              <a:gd name="connsiteX2082" fmla="*/ 6326637 w 11277918"/>
              <a:gd name="connsiteY2082" fmla="*/ 7544750 h 10024180"/>
              <a:gd name="connsiteX2083" fmla="*/ 6318462 w 11277918"/>
              <a:gd name="connsiteY2083" fmla="*/ 7512054 h 10024180"/>
              <a:gd name="connsiteX2084" fmla="*/ 6320506 w 11277918"/>
              <a:gd name="connsiteY2084" fmla="*/ 7501836 h 10024180"/>
              <a:gd name="connsiteX2085" fmla="*/ 1553049 w 11277918"/>
              <a:gd name="connsiteY2085" fmla="*/ 7495707 h 10024180"/>
              <a:gd name="connsiteX2086" fmla="*/ 1553049 w 11277918"/>
              <a:gd name="connsiteY2086" fmla="*/ 7512054 h 10024180"/>
              <a:gd name="connsiteX2087" fmla="*/ 1536702 w 11277918"/>
              <a:gd name="connsiteY2087" fmla="*/ 7528403 h 10024180"/>
              <a:gd name="connsiteX2088" fmla="*/ 1536702 w 11277918"/>
              <a:gd name="connsiteY2088" fmla="*/ 7512054 h 10024180"/>
              <a:gd name="connsiteX2089" fmla="*/ 1553049 w 11277918"/>
              <a:gd name="connsiteY2089" fmla="*/ 7495707 h 10024180"/>
              <a:gd name="connsiteX2090" fmla="*/ 1389570 w 11277918"/>
              <a:gd name="connsiteY2090" fmla="*/ 7495707 h 10024180"/>
              <a:gd name="connsiteX2091" fmla="*/ 1389570 w 11277918"/>
              <a:gd name="connsiteY2091" fmla="*/ 7528403 h 10024180"/>
              <a:gd name="connsiteX2092" fmla="*/ 1381396 w 11277918"/>
              <a:gd name="connsiteY2092" fmla="*/ 7536575 h 10024180"/>
              <a:gd name="connsiteX2093" fmla="*/ 1373224 w 11277918"/>
              <a:gd name="connsiteY2093" fmla="*/ 7544750 h 10024180"/>
              <a:gd name="connsiteX2094" fmla="*/ 1373224 w 11277918"/>
              <a:gd name="connsiteY2094" fmla="*/ 7528403 h 10024180"/>
              <a:gd name="connsiteX2095" fmla="*/ 1373224 w 11277918"/>
              <a:gd name="connsiteY2095" fmla="*/ 7503879 h 10024180"/>
              <a:gd name="connsiteX2096" fmla="*/ 1389570 w 11277918"/>
              <a:gd name="connsiteY2096" fmla="*/ 7495707 h 10024180"/>
              <a:gd name="connsiteX2097" fmla="*/ 6441070 w 11277918"/>
              <a:gd name="connsiteY2097" fmla="*/ 7479357 h 10024180"/>
              <a:gd name="connsiteX2098" fmla="*/ 6424724 w 11277918"/>
              <a:gd name="connsiteY2098" fmla="*/ 7487532 h 10024180"/>
              <a:gd name="connsiteX2099" fmla="*/ 6424724 w 11277918"/>
              <a:gd name="connsiteY2099" fmla="*/ 7512054 h 10024180"/>
              <a:gd name="connsiteX2100" fmla="*/ 6441070 w 11277918"/>
              <a:gd name="connsiteY2100" fmla="*/ 7495707 h 10024180"/>
              <a:gd name="connsiteX2101" fmla="*/ 6457420 w 11277918"/>
              <a:gd name="connsiteY2101" fmla="*/ 7487532 h 10024180"/>
              <a:gd name="connsiteX2102" fmla="*/ 6441070 w 11277918"/>
              <a:gd name="connsiteY2102" fmla="*/ 7479357 h 10024180"/>
              <a:gd name="connsiteX2103" fmla="*/ 1487659 w 11277918"/>
              <a:gd name="connsiteY2103" fmla="*/ 7479357 h 10024180"/>
              <a:gd name="connsiteX2104" fmla="*/ 1504005 w 11277918"/>
              <a:gd name="connsiteY2104" fmla="*/ 7479357 h 10024180"/>
              <a:gd name="connsiteX2105" fmla="*/ 1487659 w 11277918"/>
              <a:gd name="connsiteY2105" fmla="*/ 7512054 h 10024180"/>
              <a:gd name="connsiteX2106" fmla="*/ 1479484 w 11277918"/>
              <a:gd name="connsiteY2106" fmla="*/ 7495707 h 10024180"/>
              <a:gd name="connsiteX2107" fmla="*/ 1487659 w 11277918"/>
              <a:gd name="connsiteY2107" fmla="*/ 7479357 h 10024180"/>
              <a:gd name="connsiteX2108" fmla="*/ 1356874 w 11277918"/>
              <a:gd name="connsiteY2108" fmla="*/ 7479357 h 10024180"/>
              <a:gd name="connsiteX2109" fmla="*/ 1348703 w 11277918"/>
              <a:gd name="connsiteY2109" fmla="*/ 7503879 h 10024180"/>
              <a:gd name="connsiteX2110" fmla="*/ 1324179 w 11277918"/>
              <a:gd name="connsiteY2110" fmla="*/ 7512054 h 10024180"/>
              <a:gd name="connsiteX2111" fmla="*/ 1324179 w 11277918"/>
              <a:gd name="connsiteY2111" fmla="*/ 7495707 h 10024180"/>
              <a:gd name="connsiteX2112" fmla="*/ 1340527 w 11277918"/>
              <a:gd name="connsiteY2112" fmla="*/ 7495707 h 10024180"/>
              <a:gd name="connsiteX2113" fmla="*/ 1356874 w 11277918"/>
              <a:gd name="connsiteY2113" fmla="*/ 7479357 h 10024180"/>
              <a:gd name="connsiteX2114" fmla="*/ 1201571 w 11277918"/>
              <a:gd name="connsiteY2114" fmla="*/ 7479357 h 10024180"/>
              <a:gd name="connsiteX2115" fmla="*/ 1209746 w 11277918"/>
              <a:gd name="connsiteY2115" fmla="*/ 7487532 h 10024180"/>
              <a:gd name="connsiteX2116" fmla="*/ 1193396 w 11277918"/>
              <a:gd name="connsiteY2116" fmla="*/ 7495707 h 10024180"/>
              <a:gd name="connsiteX2117" fmla="*/ 1201571 w 11277918"/>
              <a:gd name="connsiteY2117" fmla="*/ 7479357 h 10024180"/>
              <a:gd name="connsiteX2118" fmla="*/ 10560744 w 11277918"/>
              <a:gd name="connsiteY2118" fmla="*/ 7446661 h 10024180"/>
              <a:gd name="connsiteX2119" fmla="*/ 10560744 w 11277918"/>
              <a:gd name="connsiteY2119" fmla="*/ 7454836 h 10024180"/>
              <a:gd name="connsiteX2120" fmla="*/ 10560744 w 11277918"/>
              <a:gd name="connsiteY2120" fmla="*/ 7463010 h 10024180"/>
              <a:gd name="connsiteX2121" fmla="*/ 10544396 w 11277918"/>
              <a:gd name="connsiteY2121" fmla="*/ 7463010 h 10024180"/>
              <a:gd name="connsiteX2122" fmla="*/ 6490116 w 11277918"/>
              <a:gd name="connsiteY2122" fmla="*/ 7446661 h 10024180"/>
              <a:gd name="connsiteX2123" fmla="*/ 6473767 w 11277918"/>
              <a:gd name="connsiteY2123" fmla="*/ 7463010 h 10024180"/>
              <a:gd name="connsiteX2124" fmla="*/ 6457420 w 11277918"/>
              <a:gd name="connsiteY2124" fmla="*/ 7479357 h 10024180"/>
              <a:gd name="connsiteX2125" fmla="*/ 6473767 w 11277918"/>
              <a:gd name="connsiteY2125" fmla="*/ 7471185 h 10024180"/>
              <a:gd name="connsiteX2126" fmla="*/ 6490116 w 11277918"/>
              <a:gd name="connsiteY2126" fmla="*/ 7463010 h 10024180"/>
              <a:gd name="connsiteX2127" fmla="*/ 5525590 w 11277918"/>
              <a:gd name="connsiteY2127" fmla="*/ 7446661 h 10024180"/>
              <a:gd name="connsiteX2128" fmla="*/ 5509240 w 11277918"/>
              <a:gd name="connsiteY2128" fmla="*/ 7463010 h 10024180"/>
              <a:gd name="connsiteX2129" fmla="*/ 5509240 w 11277918"/>
              <a:gd name="connsiteY2129" fmla="*/ 7479357 h 10024180"/>
              <a:gd name="connsiteX2130" fmla="*/ 5525590 w 11277918"/>
              <a:gd name="connsiteY2130" fmla="*/ 7446661 h 10024180"/>
              <a:gd name="connsiteX2131" fmla="*/ 1700181 w 11277918"/>
              <a:gd name="connsiteY2131" fmla="*/ 7446661 h 10024180"/>
              <a:gd name="connsiteX2132" fmla="*/ 1692007 w 11277918"/>
              <a:gd name="connsiteY2132" fmla="*/ 7471185 h 10024180"/>
              <a:gd name="connsiteX2133" fmla="*/ 1683833 w 11277918"/>
              <a:gd name="connsiteY2133" fmla="*/ 7479357 h 10024180"/>
              <a:gd name="connsiteX2134" fmla="*/ 1675659 w 11277918"/>
              <a:gd name="connsiteY2134" fmla="*/ 7503879 h 10024180"/>
              <a:gd name="connsiteX2135" fmla="*/ 1683833 w 11277918"/>
              <a:gd name="connsiteY2135" fmla="*/ 7520228 h 10024180"/>
              <a:gd name="connsiteX2136" fmla="*/ 1679746 w 11277918"/>
              <a:gd name="connsiteY2136" fmla="*/ 7530446 h 10024180"/>
              <a:gd name="connsiteX2137" fmla="*/ 1675892 w 11277918"/>
              <a:gd name="connsiteY2137" fmla="*/ 7534941 h 10024180"/>
              <a:gd name="connsiteX2138" fmla="*/ 1677703 w 11277918"/>
              <a:gd name="connsiteY2138" fmla="*/ 7522271 h 10024180"/>
              <a:gd name="connsiteX2139" fmla="*/ 1667485 w 11277918"/>
              <a:gd name="connsiteY2139" fmla="*/ 7495707 h 10024180"/>
              <a:gd name="connsiteX2140" fmla="*/ 1667485 w 11277918"/>
              <a:gd name="connsiteY2140" fmla="*/ 7463010 h 10024180"/>
              <a:gd name="connsiteX2141" fmla="*/ 1683833 w 11277918"/>
              <a:gd name="connsiteY2141" fmla="*/ 7463010 h 10024180"/>
              <a:gd name="connsiteX2142" fmla="*/ 1683833 w 11277918"/>
              <a:gd name="connsiteY2142" fmla="*/ 7454836 h 10024180"/>
              <a:gd name="connsiteX2143" fmla="*/ 1700181 w 11277918"/>
              <a:gd name="connsiteY2143" fmla="*/ 7446661 h 10024180"/>
              <a:gd name="connsiteX2144" fmla="*/ 5607329 w 11277918"/>
              <a:gd name="connsiteY2144" fmla="*/ 7430314 h 10024180"/>
              <a:gd name="connsiteX2145" fmla="*/ 5590980 w 11277918"/>
              <a:gd name="connsiteY2145" fmla="*/ 7446661 h 10024180"/>
              <a:gd name="connsiteX2146" fmla="*/ 5525590 w 11277918"/>
              <a:gd name="connsiteY2146" fmla="*/ 7528403 h 10024180"/>
              <a:gd name="connsiteX2147" fmla="*/ 5590980 w 11277918"/>
              <a:gd name="connsiteY2147" fmla="*/ 7463010 h 10024180"/>
              <a:gd name="connsiteX2148" fmla="*/ 5607329 w 11277918"/>
              <a:gd name="connsiteY2148" fmla="*/ 7430314 h 10024180"/>
              <a:gd name="connsiteX2149" fmla="*/ 2043486 w 11277918"/>
              <a:gd name="connsiteY2149" fmla="*/ 7430314 h 10024180"/>
              <a:gd name="connsiteX2150" fmla="*/ 2059834 w 11277918"/>
              <a:gd name="connsiteY2150" fmla="*/ 7463010 h 10024180"/>
              <a:gd name="connsiteX2151" fmla="*/ 2076183 w 11277918"/>
              <a:gd name="connsiteY2151" fmla="*/ 7479357 h 10024180"/>
              <a:gd name="connsiteX2152" fmla="*/ 2043486 w 11277918"/>
              <a:gd name="connsiteY2152" fmla="*/ 7512054 h 10024180"/>
              <a:gd name="connsiteX2153" fmla="*/ 2010792 w 11277918"/>
              <a:gd name="connsiteY2153" fmla="*/ 7512054 h 10024180"/>
              <a:gd name="connsiteX2154" fmla="*/ 2010792 w 11277918"/>
              <a:gd name="connsiteY2154" fmla="*/ 7495707 h 10024180"/>
              <a:gd name="connsiteX2155" fmla="*/ 2035314 w 11277918"/>
              <a:gd name="connsiteY2155" fmla="*/ 7471185 h 10024180"/>
              <a:gd name="connsiteX2156" fmla="*/ 2043486 w 11277918"/>
              <a:gd name="connsiteY2156" fmla="*/ 7463010 h 10024180"/>
              <a:gd name="connsiteX2157" fmla="*/ 2059834 w 11277918"/>
              <a:gd name="connsiteY2157" fmla="*/ 7446661 h 10024180"/>
              <a:gd name="connsiteX2158" fmla="*/ 2043486 w 11277918"/>
              <a:gd name="connsiteY2158" fmla="*/ 7446661 h 10024180"/>
              <a:gd name="connsiteX2159" fmla="*/ 2043486 w 11277918"/>
              <a:gd name="connsiteY2159" fmla="*/ 7430314 h 10024180"/>
              <a:gd name="connsiteX2160" fmla="*/ 1438614 w 11277918"/>
              <a:gd name="connsiteY2160" fmla="*/ 7413967 h 10024180"/>
              <a:gd name="connsiteX2161" fmla="*/ 1454962 w 11277918"/>
              <a:gd name="connsiteY2161" fmla="*/ 7413967 h 10024180"/>
              <a:gd name="connsiteX2162" fmla="*/ 1454962 w 11277918"/>
              <a:gd name="connsiteY2162" fmla="*/ 7438489 h 10024180"/>
              <a:gd name="connsiteX2163" fmla="*/ 1438614 w 11277918"/>
              <a:gd name="connsiteY2163" fmla="*/ 7446661 h 10024180"/>
              <a:gd name="connsiteX2164" fmla="*/ 1422266 w 11277918"/>
              <a:gd name="connsiteY2164" fmla="*/ 7430314 h 10024180"/>
              <a:gd name="connsiteX2165" fmla="*/ 1389570 w 11277918"/>
              <a:gd name="connsiteY2165" fmla="*/ 7413967 h 10024180"/>
              <a:gd name="connsiteX2166" fmla="*/ 1405920 w 11277918"/>
              <a:gd name="connsiteY2166" fmla="*/ 7438489 h 10024180"/>
              <a:gd name="connsiteX2167" fmla="*/ 1389570 w 11277918"/>
              <a:gd name="connsiteY2167" fmla="*/ 7446661 h 10024180"/>
              <a:gd name="connsiteX2168" fmla="*/ 1373224 w 11277918"/>
              <a:gd name="connsiteY2168" fmla="*/ 7430314 h 10024180"/>
              <a:gd name="connsiteX2169" fmla="*/ 1356874 w 11277918"/>
              <a:gd name="connsiteY2169" fmla="*/ 7446661 h 10024180"/>
              <a:gd name="connsiteX2170" fmla="*/ 1389570 w 11277918"/>
              <a:gd name="connsiteY2170" fmla="*/ 7413967 h 10024180"/>
              <a:gd name="connsiteX2171" fmla="*/ 5672720 w 11277918"/>
              <a:gd name="connsiteY2171" fmla="*/ 7397618 h 10024180"/>
              <a:gd name="connsiteX2172" fmla="*/ 5656372 w 11277918"/>
              <a:gd name="connsiteY2172" fmla="*/ 7413967 h 10024180"/>
              <a:gd name="connsiteX2173" fmla="*/ 5640026 w 11277918"/>
              <a:gd name="connsiteY2173" fmla="*/ 7430314 h 10024180"/>
              <a:gd name="connsiteX2174" fmla="*/ 5672720 w 11277918"/>
              <a:gd name="connsiteY2174" fmla="*/ 7413967 h 10024180"/>
              <a:gd name="connsiteX2175" fmla="*/ 2092528 w 11277918"/>
              <a:gd name="connsiteY2175" fmla="*/ 7397618 h 10024180"/>
              <a:gd name="connsiteX2176" fmla="*/ 2108878 w 11277918"/>
              <a:gd name="connsiteY2176" fmla="*/ 7397618 h 10024180"/>
              <a:gd name="connsiteX2177" fmla="*/ 2092528 w 11277918"/>
              <a:gd name="connsiteY2177" fmla="*/ 7413967 h 10024180"/>
              <a:gd name="connsiteX2178" fmla="*/ 10302240 w 11277918"/>
              <a:gd name="connsiteY2178" fmla="*/ 7387400 h 10024180"/>
              <a:gd name="connsiteX2179" fmla="*/ 10274656 w 11277918"/>
              <a:gd name="connsiteY2179" fmla="*/ 7405793 h 10024180"/>
              <a:gd name="connsiteX2180" fmla="*/ 10250132 w 11277918"/>
              <a:gd name="connsiteY2180" fmla="*/ 7446661 h 10024180"/>
              <a:gd name="connsiteX2181" fmla="*/ 10282828 w 11277918"/>
              <a:gd name="connsiteY2181" fmla="*/ 7430314 h 10024180"/>
              <a:gd name="connsiteX2182" fmla="*/ 10307352 w 11277918"/>
              <a:gd name="connsiteY2182" fmla="*/ 7389446 h 10024180"/>
              <a:gd name="connsiteX2183" fmla="*/ 10302240 w 11277918"/>
              <a:gd name="connsiteY2183" fmla="*/ 7387400 h 10024180"/>
              <a:gd name="connsiteX2184" fmla="*/ 1671061 w 11277918"/>
              <a:gd name="connsiteY2184" fmla="*/ 7387400 h 10024180"/>
              <a:gd name="connsiteX2185" fmla="*/ 1675659 w 11277918"/>
              <a:gd name="connsiteY2185" fmla="*/ 7389446 h 10024180"/>
              <a:gd name="connsiteX2186" fmla="*/ 1659310 w 11277918"/>
              <a:gd name="connsiteY2186" fmla="*/ 7422140 h 10024180"/>
              <a:gd name="connsiteX2187" fmla="*/ 1626613 w 11277918"/>
              <a:gd name="connsiteY2187" fmla="*/ 7446661 h 10024180"/>
              <a:gd name="connsiteX2188" fmla="*/ 1618441 w 11277918"/>
              <a:gd name="connsiteY2188" fmla="*/ 7430314 h 10024180"/>
              <a:gd name="connsiteX2189" fmla="*/ 1651137 w 11277918"/>
              <a:gd name="connsiteY2189" fmla="*/ 7405793 h 10024180"/>
              <a:gd name="connsiteX2190" fmla="*/ 1671061 w 11277918"/>
              <a:gd name="connsiteY2190" fmla="*/ 7387400 h 10024180"/>
              <a:gd name="connsiteX2191" fmla="*/ 10209262 w 11277918"/>
              <a:gd name="connsiteY2191" fmla="*/ 7381271 h 10024180"/>
              <a:gd name="connsiteX2192" fmla="*/ 10201090 w 11277918"/>
              <a:gd name="connsiteY2192" fmla="*/ 7397618 h 10024180"/>
              <a:gd name="connsiteX2193" fmla="*/ 10217436 w 11277918"/>
              <a:gd name="connsiteY2193" fmla="*/ 7397618 h 10024180"/>
              <a:gd name="connsiteX2194" fmla="*/ 10209262 w 11277918"/>
              <a:gd name="connsiteY2194" fmla="*/ 7381271 h 10024180"/>
              <a:gd name="connsiteX2195" fmla="*/ 1553049 w 11277918"/>
              <a:gd name="connsiteY2195" fmla="*/ 7381271 h 10024180"/>
              <a:gd name="connsiteX2196" fmla="*/ 1520353 w 11277918"/>
              <a:gd name="connsiteY2196" fmla="*/ 7413967 h 10024180"/>
              <a:gd name="connsiteX2197" fmla="*/ 1504005 w 11277918"/>
              <a:gd name="connsiteY2197" fmla="*/ 7413967 h 10024180"/>
              <a:gd name="connsiteX2198" fmla="*/ 1258788 w 11277918"/>
              <a:gd name="connsiteY2198" fmla="*/ 7381271 h 10024180"/>
              <a:gd name="connsiteX2199" fmla="*/ 1266961 w 11277918"/>
              <a:gd name="connsiteY2199" fmla="*/ 7397618 h 10024180"/>
              <a:gd name="connsiteX2200" fmla="*/ 1275135 w 11277918"/>
              <a:gd name="connsiteY2200" fmla="*/ 7381271 h 10024180"/>
              <a:gd name="connsiteX2201" fmla="*/ 1258788 w 11277918"/>
              <a:gd name="connsiteY2201" fmla="*/ 7381271 h 10024180"/>
              <a:gd name="connsiteX2202" fmla="*/ 1765571 w 11277918"/>
              <a:gd name="connsiteY2202" fmla="*/ 7364922 h 10024180"/>
              <a:gd name="connsiteX2203" fmla="*/ 1765571 w 11277918"/>
              <a:gd name="connsiteY2203" fmla="*/ 7397618 h 10024180"/>
              <a:gd name="connsiteX2204" fmla="*/ 1732877 w 11277918"/>
              <a:gd name="connsiteY2204" fmla="*/ 7413967 h 10024180"/>
              <a:gd name="connsiteX2205" fmla="*/ 1732877 w 11277918"/>
              <a:gd name="connsiteY2205" fmla="*/ 7397618 h 10024180"/>
              <a:gd name="connsiteX2206" fmla="*/ 1732877 w 11277918"/>
              <a:gd name="connsiteY2206" fmla="*/ 7381271 h 10024180"/>
              <a:gd name="connsiteX2207" fmla="*/ 1749225 w 11277918"/>
              <a:gd name="connsiteY2207" fmla="*/ 7381271 h 10024180"/>
              <a:gd name="connsiteX2208" fmla="*/ 1765571 w 11277918"/>
              <a:gd name="connsiteY2208" fmla="*/ 7364922 h 10024180"/>
              <a:gd name="connsiteX2209" fmla="*/ 5578480 w 11277918"/>
              <a:gd name="connsiteY2209" fmla="*/ 7351459 h 10024180"/>
              <a:gd name="connsiteX2210" fmla="*/ 5558284 w 11277918"/>
              <a:gd name="connsiteY2210" fmla="*/ 7364922 h 10024180"/>
              <a:gd name="connsiteX2211" fmla="*/ 5574633 w 11277918"/>
              <a:gd name="connsiteY2211" fmla="*/ 7364922 h 10024180"/>
              <a:gd name="connsiteX2212" fmla="*/ 1647049 w 11277918"/>
              <a:gd name="connsiteY2212" fmla="*/ 7338357 h 10024180"/>
              <a:gd name="connsiteX2213" fmla="*/ 1651137 w 11277918"/>
              <a:gd name="connsiteY2213" fmla="*/ 7340400 h 10024180"/>
              <a:gd name="connsiteX2214" fmla="*/ 1642963 w 11277918"/>
              <a:gd name="connsiteY2214" fmla="*/ 7356749 h 10024180"/>
              <a:gd name="connsiteX2215" fmla="*/ 1618441 w 11277918"/>
              <a:gd name="connsiteY2215" fmla="*/ 7364922 h 10024180"/>
              <a:gd name="connsiteX2216" fmla="*/ 1634789 w 11277918"/>
              <a:gd name="connsiteY2216" fmla="*/ 7348575 h 10024180"/>
              <a:gd name="connsiteX2217" fmla="*/ 1647049 w 11277918"/>
              <a:gd name="connsiteY2217" fmla="*/ 7338357 h 10024180"/>
              <a:gd name="connsiteX2218" fmla="*/ 10822308 w 11277918"/>
              <a:gd name="connsiteY2218" fmla="*/ 7332228 h 10024180"/>
              <a:gd name="connsiteX2219" fmla="*/ 10822308 w 11277918"/>
              <a:gd name="connsiteY2219" fmla="*/ 7348575 h 10024180"/>
              <a:gd name="connsiteX2220" fmla="*/ 10805962 w 11277918"/>
              <a:gd name="connsiteY2220" fmla="*/ 7348575 h 10024180"/>
              <a:gd name="connsiteX2221" fmla="*/ 5533762 w 11277918"/>
              <a:gd name="connsiteY2221" fmla="*/ 7332228 h 10024180"/>
              <a:gd name="connsiteX2222" fmla="*/ 5525590 w 11277918"/>
              <a:gd name="connsiteY2222" fmla="*/ 7340400 h 10024180"/>
              <a:gd name="connsiteX2223" fmla="*/ 5541936 w 11277918"/>
              <a:gd name="connsiteY2223" fmla="*/ 7348575 h 10024180"/>
              <a:gd name="connsiteX2224" fmla="*/ 5533762 w 11277918"/>
              <a:gd name="connsiteY2224" fmla="*/ 7332228 h 10024180"/>
              <a:gd name="connsiteX2225" fmla="*/ 5801461 w 11277918"/>
              <a:gd name="connsiteY2225" fmla="*/ 7303618 h 10024180"/>
              <a:gd name="connsiteX2226" fmla="*/ 5795330 w 11277918"/>
              <a:gd name="connsiteY2226" fmla="*/ 7307706 h 10024180"/>
              <a:gd name="connsiteX2227" fmla="*/ 5787155 w 11277918"/>
              <a:gd name="connsiteY2227" fmla="*/ 7315878 h 10024180"/>
              <a:gd name="connsiteX2228" fmla="*/ 5803504 w 11277918"/>
              <a:gd name="connsiteY2228" fmla="*/ 7307706 h 10024180"/>
              <a:gd name="connsiteX2229" fmla="*/ 5801461 w 11277918"/>
              <a:gd name="connsiteY2229" fmla="*/ 7303618 h 10024180"/>
              <a:gd name="connsiteX2230" fmla="*/ 5615502 w 11277918"/>
              <a:gd name="connsiteY2230" fmla="*/ 7299531 h 10024180"/>
              <a:gd name="connsiteX2231" fmla="*/ 5607329 w 11277918"/>
              <a:gd name="connsiteY2231" fmla="*/ 7315878 h 10024180"/>
              <a:gd name="connsiteX2232" fmla="*/ 5623676 w 11277918"/>
              <a:gd name="connsiteY2232" fmla="*/ 7307706 h 10024180"/>
              <a:gd name="connsiteX2233" fmla="*/ 5615502 w 11277918"/>
              <a:gd name="connsiteY2233" fmla="*/ 7299531 h 10024180"/>
              <a:gd name="connsiteX2234" fmla="*/ 2174270 w 11277918"/>
              <a:gd name="connsiteY2234" fmla="*/ 7299531 h 10024180"/>
              <a:gd name="connsiteX2235" fmla="*/ 2190618 w 11277918"/>
              <a:gd name="connsiteY2235" fmla="*/ 7324053 h 10024180"/>
              <a:gd name="connsiteX2236" fmla="*/ 2174270 w 11277918"/>
              <a:gd name="connsiteY2236" fmla="*/ 7348575 h 10024180"/>
              <a:gd name="connsiteX2237" fmla="*/ 2125226 w 11277918"/>
              <a:gd name="connsiteY2237" fmla="*/ 7364922 h 10024180"/>
              <a:gd name="connsiteX2238" fmla="*/ 2133400 w 11277918"/>
              <a:gd name="connsiteY2238" fmla="*/ 7348575 h 10024180"/>
              <a:gd name="connsiteX2239" fmla="*/ 2157922 w 11277918"/>
              <a:gd name="connsiteY2239" fmla="*/ 7332228 h 10024180"/>
              <a:gd name="connsiteX2240" fmla="*/ 2166096 w 11277918"/>
              <a:gd name="connsiteY2240" fmla="*/ 7332228 h 10024180"/>
              <a:gd name="connsiteX2241" fmla="*/ 2174270 w 11277918"/>
              <a:gd name="connsiteY2241" fmla="*/ 7324053 h 10024180"/>
              <a:gd name="connsiteX2242" fmla="*/ 2174270 w 11277918"/>
              <a:gd name="connsiteY2242" fmla="*/ 7299531 h 10024180"/>
              <a:gd name="connsiteX2243" fmla="*/ 10936744 w 11277918"/>
              <a:gd name="connsiteY2243" fmla="*/ 7283182 h 10024180"/>
              <a:gd name="connsiteX2244" fmla="*/ 10904048 w 11277918"/>
              <a:gd name="connsiteY2244" fmla="*/ 7332228 h 10024180"/>
              <a:gd name="connsiteX2245" fmla="*/ 10887702 w 11277918"/>
              <a:gd name="connsiteY2245" fmla="*/ 7332228 h 10024180"/>
              <a:gd name="connsiteX2246" fmla="*/ 10936744 w 11277918"/>
              <a:gd name="connsiteY2246" fmla="*/ 7283182 h 10024180"/>
              <a:gd name="connsiteX2247" fmla="*/ 10707872 w 11277918"/>
              <a:gd name="connsiteY2247" fmla="*/ 7283182 h 10024180"/>
              <a:gd name="connsiteX2248" fmla="*/ 10691526 w 11277918"/>
              <a:gd name="connsiteY2248" fmla="*/ 7299531 h 10024180"/>
              <a:gd name="connsiteX2249" fmla="*/ 10675176 w 11277918"/>
              <a:gd name="connsiteY2249" fmla="*/ 7332228 h 10024180"/>
              <a:gd name="connsiteX2250" fmla="*/ 10691526 w 11277918"/>
              <a:gd name="connsiteY2250" fmla="*/ 7315878 h 10024180"/>
              <a:gd name="connsiteX2251" fmla="*/ 10707872 w 11277918"/>
              <a:gd name="connsiteY2251" fmla="*/ 7283182 h 10024180"/>
              <a:gd name="connsiteX2252" fmla="*/ 2256010 w 11277918"/>
              <a:gd name="connsiteY2252" fmla="*/ 7283182 h 10024180"/>
              <a:gd name="connsiteX2253" fmla="*/ 2272357 w 11277918"/>
              <a:gd name="connsiteY2253" fmla="*/ 7283182 h 10024180"/>
              <a:gd name="connsiteX2254" fmla="*/ 2264182 w 11277918"/>
              <a:gd name="connsiteY2254" fmla="*/ 7299531 h 10024180"/>
              <a:gd name="connsiteX2255" fmla="*/ 2256010 w 11277918"/>
              <a:gd name="connsiteY2255" fmla="*/ 7283182 h 10024180"/>
              <a:gd name="connsiteX2256" fmla="*/ 2002617 w 11277918"/>
              <a:gd name="connsiteY2256" fmla="*/ 7283182 h 10024180"/>
              <a:gd name="connsiteX2257" fmla="*/ 2010792 w 11277918"/>
              <a:gd name="connsiteY2257" fmla="*/ 7283182 h 10024180"/>
              <a:gd name="connsiteX2258" fmla="*/ 2018965 w 11277918"/>
              <a:gd name="connsiteY2258" fmla="*/ 7299531 h 10024180"/>
              <a:gd name="connsiteX2259" fmla="*/ 2027138 w 11277918"/>
              <a:gd name="connsiteY2259" fmla="*/ 7299531 h 10024180"/>
              <a:gd name="connsiteX2260" fmla="*/ 2027138 w 11277918"/>
              <a:gd name="connsiteY2260" fmla="*/ 7315878 h 10024180"/>
              <a:gd name="connsiteX2261" fmla="*/ 2010792 w 11277918"/>
              <a:gd name="connsiteY2261" fmla="*/ 7315878 h 10024180"/>
              <a:gd name="connsiteX2262" fmla="*/ 1994442 w 11277918"/>
              <a:gd name="connsiteY2262" fmla="*/ 7291357 h 10024180"/>
              <a:gd name="connsiteX2263" fmla="*/ 2002617 w 11277918"/>
              <a:gd name="connsiteY2263" fmla="*/ 7283182 h 10024180"/>
              <a:gd name="connsiteX2264" fmla="*/ 1651137 w 11277918"/>
              <a:gd name="connsiteY2264" fmla="*/ 7283182 h 10024180"/>
              <a:gd name="connsiteX2265" fmla="*/ 1651137 w 11277918"/>
              <a:gd name="connsiteY2265" fmla="*/ 7299531 h 10024180"/>
              <a:gd name="connsiteX2266" fmla="*/ 1634789 w 11277918"/>
              <a:gd name="connsiteY2266" fmla="*/ 7315878 h 10024180"/>
              <a:gd name="connsiteX2267" fmla="*/ 1634789 w 11277918"/>
              <a:gd name="connsiteY2267" fmla="*/ 7299531 h 10024180"/>
              <a:gd name="connsiteX2268" fmla="*/ 1912702 w 11277918"/>
              <a:gd name="connsiteY2268" fmla="*/ 7266835 h 10024180"/>
              <a:gd name="connsiteX2269" fmla="*/ 1880006 w 11277918"/>
              <a:gd name="connsiteY2269" fmla="*/ 7283182 h 10024180"/>
              <a:gd name="connsiteX2270" fmla="*/ 1847312 w 11277918"/>
              <a:gd name="connsiteY2270" fmla="*/ 7283182 h 10024180"/>
              <a:gd name="connsiteX2271" fmla="*/ 1847312 w 11277918"/>
              <a:gd name="connsiteY2271" fmla="*/ 7299531 h 10024180"/>
              <a:gd name="connsiteX2272" fmla="*/ 1863660 w 11277918"/>
              <a:gd name="connsiteY2272" fmla="*/ 7307706 h 10024180"/>
              <a:gd name="connsiteX2273" fmla="*/ 1896357 w 11277918"/>
              <a:gd name="connsiteY2273" fmla="*/ 7283182 h 10024180"/>
              <a:gd name="connsiteX2274" fmla="*/ 1912702 w 11277918"/>
              <a:gd name="connsiteY2274" fmla="*/ 7266835 h 10024180"/>
              <a:gd name="connsiteX2275" fmla="*/ 1275135 w 11277918"/>
              <a:gd name="connsiteY2275" fmla="*/ 7266835 h 10024180"/>
              <a:gd name="connsiteX2276" fmla="*/ 1275135 w 11277918"/>
              <a:gd name="connsiteY2276" fmla="*/ 7283182 h 10024180"/>
              <a:gd name="connsiteX2277" fmla="*/ 1275135 w 11277918"/>
              <a:gd name="connsiteY2277" fmla="*/ 7299531 h 10024180"/>
              <a:gd name="connsiteX2278" fmla="*/ 1291485 w 11277918"/>
              <a:gd name="connsiteY2278" fmla="*/ 7299531 h 10024180"/>
              <a:gd name="connsiteX2279" fmla="*/ 1307832 w 11277918"/>
              <a:gd name="connsiteY2279" fmla="*/ 7299531 h 10024180"/>
              <a:gd name="connsiteX2280" fmla="*/ 1324179 w 11277918"/>
              <a:gd name="connsiteY2280" fmla="*/ 7299531 h 10024180"/>
              <a:gd name="connsiteX2281" fmla="*/ 1332354 w 11277918"/>
              <a:gd name="connsiteY2281" fmla="*/ 7307706 h 10024180"/>
              <a:gd name="connsiteX2282" fmla="*/ 1324179 w 11277918"/>
              <a:gd name="connsiteY2282" fmla="*/ 7315878 h 10024180"/>
              <a:gd name="connsiteX2283" fmla="*/ 1324179 w 11277918"/>
              <a:gd name="connsiteY2283" fmla="*/ 7324053 h 10024180"/>
              <a:gd name="connsiteX2284" fmla="*/ 1307832 w 11277918"/>
              <a:gd name="connsiteY2284" fmla="*/ 7364922 h 10024180"/>
              <a:gd name="connsiteX2285" fmla="*/ 1209746 w 11277918"/>
              <a:gd name="connsiteY2285" fmla="*/ 7463010 h 10024180"/>
              <a:gd name="connsiteX2286" fmla="*/ 1209746 w 11277918"/>
              <a:gd name="connsiteY2286" fmla="*/ 7446661 h 10024180"/>
              <a:gd name="connsiteX2287" fmla="*/ 1209746 w 11277918"/>
              <a:gd name="connsiteY2287" fmla="*/ 7430314 h 10024180"/>
              <a:gd name="connsiteX2288" fmla="*/ 1217918 w 11277918"/>
              <a:gd name="connsiteY2288" fmla="*/ 7405793 h 10024180"/>
              <a:gd name="connsiteX2289" fmla="*/ 1226091 w 11277918"/>
              <a:gd name="connsiteY2289" fmla="*/ 7397618 h 10024180"/>
              <a:gd name="connsiteX2290" fmla="*/ 1258788 w 11277918"/>
              <a:gd name="connsiteY2290" fmla="*/ 7364922 h 10024180"/>
              <a:gd name="connsiteX2291" fmla="*/ 1258788 w 11277918"/>
              <a:gd name="connsiteY2291" fmla="*/ 7332228 h 10024180"/>
              <a:gd name="connsiteX2292" fmla="*/ 1266961 w 11277918"/>
              <a:gd name="connsiteY2292" fmla="*/ 7324053 h 10024180"/>
              <a:gd name="connsiteX2293" fmla="*/ 1258788 w 11277918"/>
              <a:gd name="connsiteY2293" fmla="*/ 7299531 h 10024180"/>
              <a:gd name="connsiteX2294" fmla="*/ 1250613 w 11277918"/>
              <a:gd name="connsiteY2294" fmla="*/ 7283182 h 10024180"/>
              <a:gd name="connsiteX2295" fmla="*/ 1275135 w 11277918"/>
              <a:gd name="connsiteY2295" fmla="*/ 7266835 h 10024180"/>
              <a:gd name="connsiteX2296" fmla="*/ 10675176 w 11277918"/>
              <a:gd name="connsiteY2296" fmla="*/ 7238227 h 10024180"/>
              <a:gd name="connsiteX2297" fmla="*/ 10667004 w 11277918"/>
              <a:gd name="connsiteY2297" fmla="*/ 7242314 h 10024180"/>
              <a:gd name="connsiteX2298" fmla="*/ 10658830 w 11277918"/>
              <a:gd name="connsiteY2298" fmla="*/ 7250488 h 10024180"/>
              <a:gd name="connsiteX2299" fmla="*/ 10626134 w 11277918"/>
              <a:gd name="connsiteY2299" fmla="*/ 7266835 h 10024180"/>
              <a:gd name="connsiteX2300" fmla="*/ 10617962 w 11277918"/>
              <a:gd name="connsiteY2300" fmla="*/ 7275010 h 10024180"/>
              <a:gd name="connsiteX2301" fmla="*/ 10609788 w 11277918"/>
              <a:gd name="connsiteY2301" fmla="*/ 7283182 h 10024180"/>
              <a:gd name="connsiteX2302" fmla="*/ 10626134 w 11277918"/>
              <a:gd name="connsiteY2302" fmla="*/ 7283182 h 10024180"/>
              <a:gd name="connsiteX2303" fmla="*/ 10642484 w 11277918"/>
              <a:gd name="connsiteY2303" fmla="*/ 7283182 h 10024180"/>
              <a:gd name="connsiteX2304" fmla="*/ 10675176 w 11277918"/>
              <a:gd name="connsiteY2304" fmla="*/ 7266835 h 10024180"/>
              <a:gd name="connsiteX2305" fmla="*/ 10683352 w 11277918"/>
              <a:gd name="connsiteY2305" fmla="*/ 7242314 h 10024180"/>
              <a:gd name="connsiteX2306" fmla="*/ 10675176 w 11277918"/>
              <a:gd name="connsiteY2306" fmla="*/ 7238227 h 10024180"/>
              <a:gd name="connsiteX2307" fmla="*/ 10920398 w 11277918"/>
              <a:gd name="connsiteY2307" fmla="*/ 7234139 h 10024180"/>
              <a:gd name="connsiteX2308" fmla="*/ 10920398 w 11277918"/>
              <a:gd name="connsiteY2308" fmla="*/ 7250488 h 10024180"/>
              <a:gd name="connsiteX2309" fmla="*/ 10887702 w 11277918"/>
              <a:gd name="connsiteY2309" fmla="*/ 7283182 h 10024180"/>
              <a:gd name="connsiteX2310" fmla="*/ 5541936 w 11277918"/>
              <a:gd name="connsiteY2310" fmla="*/ 7234139 h 10024180"/>
              <a:gd name="connsiteX2311" fmla="*/ 5492894 w 11277918"/>
              <a:gd name="connsiteY2311" fmla="*/ 7283182 h 10024180"/>
              <a:gd name="connsiteX2312" fmla="*/ 5476544 w 11277918"/>
              <a:gd name="connsiteY2312" fmla="*/ 7332228 h 10024180"/>
              <a:gd name="connsiteX2313" fmla="*/ 5509240 w 11277918"/>
              <a:gd name="connsiteY2313" fmla="*/ 7299531 h 10024180"/>
              <a:gd name="connsiteX2314" fmla="*/ 5541936 w 11277918"/>
              <a:gd name="connsiteY2314" fmla="*/ 7266835 h 10024180"/>
              <a:gd name="connsiteX2315" fmla="*/ 5541936 w 11277918"/>
              <a:gd name="connsiteY2315" fmla="*/ 7250488 h 10024180"/>
              <a:gd name="connsiteX2316" fmla="*/ 5558284 w 11277918"/>
              <a:gd name="connsiteY2316" fmla="*/ 7234139 h 10024180"/>
              <a:gd name="connsiteX2317" fmla="*/ 5705416 w 11277918"/>
              <a:gd name="connsiteY2317" fmla="*/ 7217792 h 10024180"/>
              <a:gd name="connsiteX2318" fmla="*/ 5689068 w 11277918"/>
              <a:gd name="connsiteY2318" fmla="*/ 7234139 h 10024180"/>
              <a:gd name="connsiteX2319" fmla="*/ 5705416 w 11277918"/>
              <a:gd name="connsiteY2319" fmla="*/ 7234139 h 10024180"/>
              <a:gd name="connsiteX2320" fmla="*/ 5705416 w 11277918"/>
              <a:gd name="connsiteY2320" fmla="*/ 7217792 h 10024180"/>
              <a:gd name="connsiteX2321" fmla="*/ 2256010 w 11277918"/>
              <a:gd name="connsiteY2321" fmla="*/ 7217792 h 10024180"/>
              <a:gd name="connsiteX2322" fmla="*/ 2256010 w 11277918"/>
              <a:gd name="connsiteY2322" fmla="*/ 7266835 h 10024180"/>
              <a:gd name="connsiteX2323" fmla="*/ 2223313 w 11277918"/>
              <a:gd name="connsiteY2323" fmla="*/ 7266835 h 10024180"/>
              <a:gd name="connsiteX2324" fmla="*/ 2256010 w 11277918"/>
              <a:gd name="connsiteY2324" fmla="*/ 7217792 h 10024180"/>
              <a:gd name="connsiteX2325" fmla="*/ 1830963 w 11277918"/>
              <a:gd name="connsiteY2325" fmla="*/ 7217792 h 10024180"/>
              <a:gd name="connsiteX2326" fmla="*/ 1830963 w 11277918"/>
              <a:gd name="connsiteY2326" fmla="*/ 7234139 h 10024180"/>
              <a:gd name="connsiteX2327" fmla="*/ 1814617 w 11277918"/>
              <a:gd name="connsiteY2327" fmla="*/ 7234139 h 10024180"/>
              <a:gd name="connsiteX2328" fmla="*/ 1830963 w 11277918"/>
              <a:gd name="connsiteY2328" fmla="*/ 7217792 h 10024180"/>
              <a:gd name="connsiteX2329" fmla="*/ 1773745 w 11277918"/>
              <a:gd name="connsiteY2329" fmla="*/ 7217792 h 10024180"/>
              <a:gd name="connsiteX2330" fmla="*/ 1749225 w 11277918"/>
              <a:gd name="connsiteY2330" fmla="*/ 7234139 h 10024180"/>
              <a:gd name="connsiteX2331" fmla="*/ 1732877 w 11277918"/>
              <a:gd name="connsiteY2331" fmla="*/ 7250488 h 10024180"/>
              <a:gd name="connsiteX2332" fmla="*/ 1749225 w 11277918"/>
              <a:gd name="connsiteY2332" fmla="*/ 7225964 h 10024180"/>
              <a:gd name="connsiteX2333" fmla="*/ 1773745 w 11277918"/>
              <a:gd name="connsiteY2333" fmla="*/ 7217792 h 10024180"/>
              <a:gd name="connsiteX2334" fmla="*/ 5819852 w 11277918"/>
              <a:gd name="connsiteY2334" fmla="*/ 7201443 h 10024180"/>
              <a:gd name="connsiteX2335" fmla="*/ 5819852 w 11277918"/>
              <a:gd name="connsiteY2335" fmla="*/ 7217792 h 10024180"/>
              <a:gd name="connsiteX2336" fmla="*/ 5836198 w 11277918"/>
              <a:gd name="connsiteY2336" fmla="*/ 7201443 h 10024180"/>
              <a:gd name="connsiteX2337" fmla="*/ 2035314 w 11277918"/>
              <a:gd name="connsiteY2337" fmla="*/ 7201443 h 10024180"/>
              <a:gd name="connsiteX2338" fmla="*/ 2027138 w 11277918"/>
              <a:gd name="connsiteY2338" fmla="*/ 7217792 h 10024180"/>
              <a:gd name="connsiteX2339" fmla="*/ 2043486 w 11277918"/>
              <a:gd name="connsiteY2339" fmla="*/ 7217792 h 10024180"/>
              <a:gd name="connsiteX2340" fmla="*/ 2035314 w 11277918"/>
              <a:gd name="connsiteY2340" fmla="*/ 7201443 h 10024180"/>
              <a:gd name="connsiteX2341" fmla="*/ 10707872 w 11277918"/>
              <a:gd name="connsiteY2341" fmla="*/ 7185096 h 10024180"/>
              <a:gd name="connsiteX2342" fmla="*/ 10691526 w 11277918"/>
              <a:gd name="connsiteY2342" fmla="*/ 7201443 h 10024180"/>
              <a:gd name="connsiteX2343" fmla="*/ 10707872 w 11277918"/>
              <a:gd name="connsiteY2343" fmla="*/ 7193270 h 10024180"/>
              <a:gd name="connsiteX2344" fmla="*/ 10724224 w 11277918"/>
              <a:gd name="connsiteY2344" fmla="*/ 7185096 h 10024180"/>
              <a:gd name="connsiteX2345" fmla="*/ 5590980 w 11277918"/>
              <a:gd name="connsiteY2345" fmla="*/ 7185096 h 10024180"/>
              <a:gd name="connsiteX2346" fmla="*/ 5599154 w 11277918"/>
              <a:gd name="connsiteY2346" fmla="*/ 7201443 h 10024180"/>
              <a:gd name="connsiteX2347" fmla="*/ 5607329 w 11277918"/>
              <a:gd name="connsiteY2347" fmla="*/ 7193270 h 10024180"/>
              <a:gd name="connsiteX2348" fmla="*/ 5590980 w 11277918"/>
              <a:gd name="connsiteY2348" fmla="*/ 7185096 h 10024180"/>
              <a:gd name="connsiteX2349" fmla="*/ 1790094 w 11277918"/>
              <a:gd name="connsiteY2349" fmla="*/ 7185096 h 10024180"/>
              <a:gd name="connsiteX2350" fmla="*/ 1798267 w 11277918"/>
              <a:gd name="connsiteY2350" fmla="*/ 7185096 h 10024180"/>
              <a:gd name="connsiteX2351" fmla="*/ 1798267 w 11277918"/>
              <a:gd name="connsiteY2351" fmla="*/ 7201443 h 10024180"/>
              <a:gd name="connsiteX2352" fmla="*/ 1781921 w 11277918"/>
              <a:gd name="connsiteY2352" fmla="*/ 7201443 h 10024180"/>
              <a:gd name="connsiteX2353" fmla="*/ 1781921 w 11277918"/>
              <a:gd name="connsiteY2353" fmla="*/ 7193270 h 10024180"/>
              <a:gd name="connsiteX2354" fmla="*/ 1790094 w 11277918"/>
              <a:gd name="connsiteY2354" fmla="*/ 7185096 h 10024180"/>
              <a:gd name="connsiteX2355" fmla="*/ 1912702 w 11277918"/>
              <a:gd name="connsiteY2355" fmla="*/ 7168749 h 10024180"/>
              <a:gd name="connsiteX2356" fmla="*/ 1929053 w 11277918"/>
              <a:gd name="connsiteY2356" fmla="*/ 7185096 h 10024180"/>
              <a:gd name="connsiteX2357" fmla="*/ 1912702 w 11277918"/>
              <a:gd name="connsiteY2357" fmla="*/ 7185096 h 10024180"/>
              <a:gd name="connsiteX2358" fmla="*/ 5754459 w 11277918"/>
              <a:gd name="connsiteY2358" fmla="*/ 7152400 h 10024180"/>
              <a:gd name="connsiteX2359" fmla="*/ 5738112 w 11277918"/>
              <a:gd name="connsiteY2359" fmla="*/ 7168749 h 10024180"/>
              <a:gd name="connsiteX2360" fmla="*/ 5738112 w 11277918"/>
              <a:gd name="connsiteY2360" fmla="*/ 7185096 h 10024180"/>
              <a:gd name="connsiteX2361" fmla="*/ 5754459 w 11277918"/>
              <a:gd name="connsiteY2361" fmla="*/ 7168749 h 10024180"/>
              <a:gd name="connsiteX2362" fmla="*/ 5754459 w 11277918"/>
              <a:gd name="connsiteY2362" fmla="*/ 7152400 h 10024180"/>
              <a:gd name="connsiteX2363" fmla="*/ 5590980 w 11277918"/>
              <a:gd name="connsiteY2363" fmla="*/ 7152400 h 10024180"/>
              <a:gd name="connsiteX2364" fmla="*/ 5574633 w 11277918"/>
              <a:gd name="connsiteY2364" fmla="*/ 7168749 h 10024180"/>
              <a:gd name="connsiteX2365" fmla="*/ 5590980 w 11277918"/>
              <a:gd name="connsiteY2365" fmla="*/ 7160574 h 10024180"/>
              <a:gd name="connsiteX2366" fmla="*/ 5590980 w 11277918"/>
              <a:gd name="connsiteY2366" fmla="*/ 7152400 h 10024180"/>
              <a:gd name="connsiteX2367" fmla="*/ 1978096 w 11277918"/>
              <a:gd name="connsiteY2367" fmla="*/ 7152400 h 10024180"/>
              <a:gd name="connsiteX2368" fmla="*/ 1978096 w 11277918"/>
              <a:gd name="connsiteY2368" fmla="*/ 7168749 h 10024180"/>
              <a:gd name="connsiteX2369" fmla="*/ 1994442 w 11277918"/>
              <a:gd name="connsiteY2369" fmla="*/ 7152400 h 10024180"/>
              <a:gd name="connsiteX2370" fmla="*/ 1978096 w 11277918"/>
              <a:gd name="connsiteY2370" fmla="*/ 7152400 h 10024180"/>
              <a:gd name="connsiteX2371" fmla="*/ 1520353 w 11277918"/>
              <a:gd name="connsiteY2371" fmla="*/ 7152400 h 10024180"/>
              <a:gd name="connsiteX2372" fmla="*/ 1520353 w 11277918"/>
              <a:gd name="connsiteY2372" fmla="*/ 7168749 h 10024180"/>
              <a:gd name="connsiteX2373" fmla="*/ 1504005 w 11277918"/>
              <a:gd name="connsiteY2373" fmla="*/ 7168749 h 10024180"/>
              <a:gd name="connsiteX2374" fmla="*/ 1422266 w 11277918"/>
              <a:gd name="connsiteY2374" fmla="*/ 7152400 h 10024180"/>
              <a:gd name="connsiteX2375" fmla="*/ 1422266 w 11277918"/>
              <a:gd name="connsiteY2375" fmla="*/ 7185096 h 10024180"/>
              <a:gd name="connsiteX2376" fmla="*/ 1405920 w 11277918"/>
              <a:gd name="connsiteY2376" fmla="*/ 7217792 h 10024180"/>
              <a:gd name="connsiteX2377" fmla="*/ 1405920 w 11277918"/>
              <a:gd name="connsiteY2377" fmla="*/ 7234139 h 10024180"/>
              <a:gd name="connsiteX2378" fmla="*/ 1373224 w 11277918"/>
              <a:gd name="connsiteY2378" fmla="*/ 7250488 h 10024180"/>
              <a:gd name="connsiteX2379" fmla="*/ 1356874 w 11277918"/>
              <a:gd name="connsiteY2379" fmla="*/ 7266835 h 10024180"/>
              <a:gd name="connsiteX2380" fmla="*/ 1356874 w 11277918"/>
              <a:gd name="connsiteY2380" fmla="*/ 7242314 h 10024180"/>
              <a:gd name="connsiteX2381" fmla="*/ 1373224 w 11277918"/>
              <a:gd name="connsiteY2381" fmla="*/ 7217792 h 10024180"/>
              <a:gd name="connsiteX2382" fmla="*/ 1373224 w 11277918"/>
              <a:gd name="connsiteY2382" fmla="*/ 7185096 h 10024180"/>
              <a:gd name="connsiteX2383" fmla="*/ 1389570 w 11277918"/>
              <a:gd name="connsiteY2383" fmla="*/ 7185096 h 10024180"/>
              <a:gd name="connsiteX2384" fmla="*/ 1405920 w 11277918"/>
              <a:gd name="connsiteY2384" fmla="*/ 7168749 h 10024180"/>
              <a:gd name="connsiteX2385" fmla="*/ 2468533 w 11277918"/>
              <a:gd name="connsiteY2385" fmla="*/ 7136053 h 10024180"/>
              <a:gd name="connsiteX2386" fmla="*/ 2484879 w 11277918"/>
              <a:gd name="connsiteY2386" fmla="*/ 7144225 h 10024180"/>
              <a:gd name="connsiteX2387" fmla="*/ 2468533 w 11277918"/>
              <a:gd name="connsiteY2387" fmla="*/ 7152400 h 10024180"/>
              <a:gd name="connsiteX2388" fmla="*/ 2468533 w 11277918"/>
              <a:gd name="connsiteY2388" fmla="*/ 7136053 h 10024180"/>
              <a:gd name="connsiteX2389" fmla="*/ 2206967 w 11277918"/>
              <a:gd name="connsiteY2389" fmla="*/ 7136053 h 10024180"/>
              <a:gd name="connsiteX2390" fmla="*/ 2223313 w 11277918"/>
              <a:gd name="connsiteY2390" fmla="*/ 7136053 h 10024180"/>
              <a:gd name="connsiteX2391" fmla="*/ 2223313 w 11277918"/>
              <a:gd name="connsiteY2391" fmla="*/ 7152400 h 10024180"/>
              <a:gd name="connsiteX2392" fmla="*/ 2215140 w 11277918"/>
              <a:gd name="connsiteY2392" fmla="*/ 7144225 h 10024180"/>
              <a:gd name="connsiteX2393" fmla="*/ 2206967 w 11277918"/>
              <a:gd name="connsiteY2393" fmla="*/ 7136053 h 10024180"/>
              <a:gd name="connsiteX2394" fmla="*/ 1767616 w 11277918"/>
              <a:gd name="connsiteY2394" fmla="*/ 7125835 h 10024180"/>
              <a:gd name="connsiteX2395" fmla="*/ 1781921 w 11277918"/>
              <a:gd name="connsiteY2395" fmla="*/ 7136053 h 10024180"/>
              <a:gd name="connsiteX2396" fmla="*/ 1765571 w 11277918"/>
              <a:gd name="connsiteY2396" fmla="*/ 7144225 h 10024180"/>
              <a:gd name="connsiteX2397" fmla="*/ 1757399 w 11277918"/>
              <a:gd name="connsiteY2397" fmla="*/ 7127878 h 10024180"/>
              <a:gd name="connsiteX2398" fmla="*/ 1767616 w 11277918"/>
              <a:gd name="connsiteY2398" fmla="*/ 7125835 h 10024180"/>
              <a:gd name="connsiteX2399" fmla="*/ 2027138 w 11277918"/>
              <a:gd name="connsiteY2399" fmla="*/ 7119703 h 10024180"/>
              <a:gd name="connsiteX2400" fmla="*/ 2043486 w 11277918"/>
              <a:gd name="connsiteY2400" fmla="*/ 7136053 h 10024180"/>
              <a:gd name="connsiteX2401" fmla="*/ 2059834 w 11277918"/>
              <a:gd name="connsiteY2401" fmla="*/ 7119703 h 10024180"/>
              <a:gd name="connsiteX2402" fmla="*/ 1618441 w 11277918"/>
              <a:gd name="connsiteY2402" fmla="*/ 7119703 h 10024180"/>
              <a:gd name="connsiteX2403" fmla="*/ 1585746 w 11277918"/>
              <a:gd name="connsiteY2403" fmla="*/ 7136053 h 10024180"/>
              <a:gd name="connsiteX2404" fmla="*/ 1585746 w 11277918"/>
              <a:gd name="connsiteY2404" fmla="*/ 7152400 h 10024180"/>
              <a:gd name="connsiteX2405" fmla="*/ 1585746 w 11277918"/>
              <a:gd name="connsiteY2405" fmla="*/ 7185096 h 10024180"/>
              <a:gd name="connsiteX2406" fmla="*/ 1618441 w 11277918"/>
              <a:gd name="connsiteY2406" fmla="*/ 7152400 h 10024180"/>
              <a:gd name="connsiteX2407" fmla="*/ 10740570 w 11277918"/>
              <a:gd name="connsiteY2407" fmla="*/ 7103356 h 10024180"/>
              <a:gd name="connsiteX2408" fmla="*/ 10748744 w 11277918"/>
              <a:gd name="connsiteY2408" fmla="*/ 7111531 h 10024180"/>
              <a:gd name="connsiteX2409" fmla="*/ 10740570 w 11277918"/>
              <a:gd name="connsiteY2409" fmla="*/ 7119703 h 10024180"/>
              <a:gd name="connsiteX2410" fmla="*/ 2582967 w 11277918"/>
              <a:gd name="connsiteY2410" fmla="*/ 7103356 h 10024180"/>
              <a:gd name="connsiteX2411" fmla="*/ 2582967 w 11277918"/>
              <a:gd name="connsiteY2411" fmla="*/ 7119703 h 10024180"/>
              <a:gd name="connsiteX2412" fmla="*/ 2566619 w 11277918"/>
              <a:gd name="connsiteY2412" fmla="*/ 7136053 h 10024180"/>
              <a:gd name="connsiteX2413" fmla="*/ 2566619 w 11277918"/>
              <a:gd name="connsiteY2413" fmla="*/ 7119703 h 10024180"/>
              <a:gd name="connsiteX2414" fmla="*/ 2582967 w 11277918"/>
              <a:gd name="connsiteY2414" fmla="*/ 7103356 h 10024180"/>
              <a:gd name="connsiteX2415" fmla="*/ 2419489 w 11277918"/>
              <a:gd name="connsiteY2415" fmla="*/ 7103356 h 10024180"/>
              <a:gd name="connsiteX2416" fmla="*/ 2435836 w 11277918"/>
              <a:gd name="connsiteY2416" fmla="*/ 7103356 h 10024180"/>
              <a:gd name="connsiteX2417" fmla="*/ 2435836 w 11277918"/>
              <a:gd name="connsiteY2417" fmla="*/ 7119703 h 10024180"/>
              <a:gd name="connsiteX2418" fmla="*/ 2419489 w 11277918"/>
              <a:gd name="connsiteY2418" fmla="*/ 7119703 h 10024180"/>
              <a:gd name="connsiteX2419" fmla="*/ 1978096 w 11277918"/>
              <a:gd name="connsiteY2419" fmla="*/ 7103356 h 10024180"/>
              <a:gd name="connsiteX2420" fmla="*/ 1994442 w 11277918"/>
              <a:gd name="connsiteY2420" fmla="*/ 7119703 h 10024180"/>
              <a:gd name="connsiteX2421" fmla="*/ 2010792 w 11277918"/>
              <a:gd name="connsiteY2421" fmla="*/ 7119703 h 10024180"/>
              <a:gd name="connsiteX2422" fmla="*/ 1994442 w 11277918"/>
              <a:gd name="connsiteY2422" fmla="*/ 7111531 h 10024180"/>
              <a:gd name="connsiteX2423" fmla="*/ 1978096 w 11277918"/>
              <a:gd name="connsiteY2423" fmla="*/ 7103356 h 10024180"/>
              <a:gd name="connsiteX2424" fmla="*/ 10348220 w 11277918"/>
              <a:gd name="connsiteY2424" fmla="*/ 7070660 h 10024180"/>
              <a:gd name="connsiteX2425" fmla="*/ 10340048 w 11277918"/>
              <a:gd name="connsiteY2425" fmla="*/ 7087009 h 10024180"/>
              <a:gd name="connsiteX2426" fmla="*/ 10331872 w 11277918"/>
              <a:gd name="connsiteY2426" fmla="*/ 7103356 h 10024180"/>
              <a:gd name="connsiteX2427" fmla="*/ 10299176 w 11277918"/>
              <a:gd name="connsiteY2427" fmla="*/ 7136053 h 10024180"/>
              <a:gd name="connsiteX2428" fmla="*/ 10331872 w 11277918"/>
              <a:gd name="connsiteY2428" fmla="*/ 7136053 h 10024180"/>
              <a:gd name="connsiteX2429" fmla="*/ 10340048 w 11277918"/>
              <a:gd name="connsiteY2429" fmla="*/ 7127878 h 10024180"/>
              <a:gd name="connsiteX2430" fmla="*/ 10348220 w 11277918"/>
              <a:gd name="connsiteY2430" fmla="*/ 7103356 h 10024180"/>
              <a:gd name="connsiteX2431" fmla="*/ 10348220 w 11277918"/>
              <a:gd name="connsiteY2431" fmla="*/ 7087009 h 10024180"/>
              <a:gd name="connsiteX2432" fmla="*/ 10299176 w 11277918"/>
              <a:gd name="connsiteY2432" fmla="*/ 7070660 h 10024180"/>
              <a:gd name="connsiteX2433" fmla="*/ 10282828 w 11277918"/>
              <a:gd name="connsiteY2433" fmla="*/ 7087009 h 10024180"/>
              <a:gd name="connsiteX2434" fmla="*/ 10282828 w 11277918"/>
              <a:gd name="connsiteY2434" fmla="*/ 7119703 h 10024180"/>
              <a:gd name="connsiteX2435" fmla="*/ 10299176 w 11277918"/>
              <a:gd name="connsiteY2435" fmla="*/ 7087009 h 10024180"/>
              <a:gd name="connsiteX2436" fmla="*/ 10299176 w 11277918"/>
              <a:gd name="connsiteY2436" fmla="*/ 7070660 h 10024180"/>
              <a:gd name="connsiteX2437" fmla="*/ 2547207 w 11277918"/>
              <a:gd name="connsiteY2437" fmla="*/ 7065552 h 10024180"/>
              <a:gd name="connsiteX2438" fmla="*/ 2550271 w 11277918"/>
              <a:gd name="connsiteY2438" fmla="*/ 7087009 h 10024180"/>
              <a:gd name="connsiteX2439" fmla="*/ 2542097 w 11277918"/>
              <a:gd name="connsiteY2439" fmla="*/ 7095182 h 10024180"/>
              <a:gd name="connsiteX2440" fmla="*/ 2517575 w 11277918"/>
              <a:gd name="connsiteY2440" fmla="*/ 7087009 h 10024180"/>
              <a:gd name="connsiteX2441" fmla="*/ 2517575 w 11277918"/>
              <a:gd name="connsiteY2441" fmla="*/ 7103356 h 10024180"/>
              <a:gd name="connsiteX2442" fmla="*/ 2501229 w 11277918"/>
              <a:gd name="connsiteY2442" fmla="*/ 7087009 h 10024180"/>
              <a:gd name="connsiteX2443" fmla="*/ 2484879 w 11277918"/>
              <a:gd name="connsiteY2443" fmla="*/ 7087009 h 10024180"/>
              <a:gd name="connsiteX2444" fmla="*/ 2484879 w 11277918"/>
              <a:gd name="connsiteY2444" fmla="*/ 7070660 h 10024180"/>
              <a:gd name="connsiteX2445" fmla="*/ 2533925 w 11277918"/>
              <a:gd name="connsiteY2445" fmla="*/ 7070660 h 10024180"/>
              <a:gd name="connsiteX2446" fmla="*/ 2547207 w 11277918"/>
              <a:gd name="connsiteY2446" fmla="*/ 7065552 h 10024180"/>
              <a:gd name="connsiteX2447" fmla="*/ 10654744 w 11277918"/>
              <a:gd name="connsiteY2447" fmla="*/ 7058399 h 10024180"/>
              <a:gd name="connsiteX2448" fmla="*/ 10642484 w 11277918"/>
              <a:gd name="connsiteY2448" fmla="*/ 7062486 h 10024180"/>
              <a:gd name="connsiteX2449" fmla="*/ 10626134 w 11277918"/>
              <a:gd name="connsiteY2449" fmla="*/ 7070660 h 10024180"/>
              <a:gd name="connsiteX2450" fmla="*/ 10658830 w 11277918"/>
              <a:gd name="connsiteY2450" fmla="*/ 7070660 h 10024180"/>
              <a:gd name="connsiteX2451" fmla="*/ 10658830 w 11277918"/>
              <a:gd name="connsiteY2451" fmla="*/ 7062486 h 10024180"/>
              <a:gd name="connsiteX2452" fmla="*/ 10654744 w 11277918"/>
              <a:gd name="connsiteY2452" fmla="*/ 7058399 h 10024180"/>
              <a:gd name="connsiteX2453" fmla="*/ 2256010 w 11277918"/>
              <a:gd name="connsiteY2453" fmla="*/ 7054313 h 10024180"/>
              <a:gd name="connsiteX2454" fmla="*/ 2247836 w 11277918"/>
              <a:gd name="connsiteY2454" fmla="*/ 7070660 h 10024180"/>
              <a:gd name="connsiteX2455" fmla="*/ 2231488 w 11277918"/>
              <a:gd name="connsiteY2455" fmla="*/ 7087009 h 10024180"/>
              <a:gd name="connsiteX2456" fmla="*/ 2206967 w 11277918"/>
              <a:gd name="connsiteY2456" fmla="*/ 7070660 h 10024180"/>
              <a:gd name="connsiteX2457" fmla="*/ 2223313 w 11277918"/>
              <a:gd name="connsiteY2457" fmla="*/ 7070660 h 10024180"/>
              <a:gd name="connsiteX2458" fmla="*/ 2256010 w 11277918"/>
              <a:gd name="connsiteY2458" fmla="*/ 7054313 h 10024180"/>
              <a:gd name="connsiteX2459" fmla="*/ 5478880 w 11277918"/>
              <a:gd name="connsiteY2459" fmla="*/ 7042635 h 10024180"/>
              <a:gd name="connsiteX2460" fmla="*/ 5492894 w 11277918"/>
              <a:gd name="connsiteY2460" fmla="*/ 7070660 h 10024180"/>
              <a:gd name="connsiteX2461" fmla="*/ 5468372 w 11277918"/>
              <a:gd name="connsiteY2461" fmla="*/ 7103356 h 10024180"/>
              <a:gd name="connsiteX2462" fmla="*/ 5443850 w 11277918"/>
              <a:gd name="connsiteY2462" fmla="*/ 7136053 h 10024180"/>
              <a:gd name="connsiteX2463" fmla="*/ 5443850 w 11277918"/>
              <a:gd name="connsiteY2463" fmla="*/ 7119703 h 10024180"/>
              <a:gd name="connsiteX2464" fmla="*/ 5460198 w 11277918"/>
              <a:gd name="connsiteY2464" fmla="*/ 7087009 h 10024180"/>
              <a:gd name="connsiteX2465" fmla="*/ 5443850 w 11277918"/>
              <a:gd name="connsiteY2465" fmla="*/ 7103356 h 10024180"/>
              <a:gd name="connsiteX2466" fmla="*/ 5411154 w 11277918"/>
              <a:gd name="connsiteY2466" fmla="*/ 7119703 h 10024180"/>
              <a:gd name="connsiteX2467" fmla="*/ 5427501 w 11277918"/>
              <a:gd name="connsiteY2467" fmla="*/ 7103356 h 10024180"/>
              <a:gd name="connsiteX2468" fmla="*/ 5427501 w 11277918"/>
              <a:gd name="connsiteY2468" fmla="*/ 7087009 h 10024180"/>
              <a:gd name="connsiteX2469" fmla="*/ 5443850 w 11277918"/>
              <a:gd name="connsiteY2469" fmla="*/ 7070660 h 10024180"/>
              <a:gd name="connsiteX2470" fmla="*/ 5476544 w 11277918"/>
              <a:gd name="connsiteY2470" fmla="*/ 7054313 h 10024180"/>
              <a:gd name="connsiteX2471" fmla="*/ 10985788 w 11277918"/>
              <a:gd name="connsiteY2471" fmla="*/ 7037964 h 10024180"/>
              <a:gd name="connsiteX2472" fmla="*/ 10969440 w 11277918"/>
              <a:gd name="connsiteY2472" fmla="*/ 7054313 h 10024180"/>
              <a:gd name="connsiteX2473" fmla="*/ 10969440 w 11277918"/>
              <a:gd name="connsiteY2473" fmla="*/ 7070660 h 10024180"/>
              <a:gd name="connsiteX2474" fmla="*/ 10985788 w 11277918"/>
              <a:gd name="connsiteY2474" fmla="*/ 7054313 h 10024180"/>
              <a:gd name="connsiteX2475" fmla="*/ 2550271 w 11277918"/>
              <a:gd name="connsiteY2475" fmla="*/ 7037964 h 10024180"/>
              <a:gd name="connsiteX2476" fmla="*/ 2566619 w 11277918"/>
              <a:gd name="connsiteY2476" fmla="*/ 7037964 h 10024180"/>
              <a:gd name="connsiteX2477" fmla="*/ 2566619 w 11277918"/>
              <a:gd name="connsiteY2477" fmla="*/ 7054313 h 10024180"/>
              <a:gd name="connsiteX2478" fmla="*/ 2550271 w 11277918"/>
              <a:gd name="connsiteY2478" fmla="*/ 7037964 h 10024180"/>
              <a:gd name="connsiteX2479" fmla="*/ 2272357 w 11277918"/>
              <a:gd name="connsiteY2479" fmla="*/ 7037964 h 10024180"/>
              <a:gd name="connsiteX2480" fmla="*/ 2280531 w 11277918"/>
              <a:gd name="connsiteY2480" fmla="*/ 7046139 h 10024180"/>
              <a:gd name="connsiteX2481" fmla="*/ 2272357 w 11277918"/>
              <a:gd name="connsiteY2481" fmla="*/ 7054313 h 10024180"/>
              <a:gd name="connsiteX2482" fmla="*/ 1889202 w 11277918"/>
              <a:gd name="connsiteY2482" fmla="*/ 7032856 h 10024180"/>
              <a:gd name="connsiteX2483" fmla="*/ 1896357 w 11277918"/>
              <a:gd name="connsiteY2483" fmla="*/ 7037964 h 10024180"/>
              <a:gd name="connsiteX2484" fmla="*/ 1912702 w 11277918"/>
              <a:gd name="connsiteY2484" fmla="*/ 7054313 h 10024180"/>
              <a:gd name="connsiteX2485" fmla="*/ 1896357 w 11277918"/>
              <a:gd name="connsiteY2485" fmla="*/ 7054313 h 10024180"/>
              <a:gd name="connsiteX2486" fmla="*/ 1880006 w 11277918"/>
              <a:gd name="connsiteY2486" fmla="*/ 7087009 h 10024180"/>
              <a:gd name="connsiteX2487" fmla="*/ 1863660 w 11277918"/>
              <a:gd name="connsiteY2487" fmla="*/ 7070660 h 10024180"/>
              <a:gd name="connsiteX2488" fmla="*/ 1880006 w 11277918"/>
              <a:gd name="connsiteY2488" fmla="*/ 7070660 h 10024180"/>
              <a:gd name="connsiteX2489" fmla="*/ 1880006 w 11277918"/>
              <a:gd name="connsiteY2489" fmla="*/ 7054313 h 10024180"/>
              <a:gd name="connsiteX2490" fmla="*/ 1889202 w 11277918"/>
              <a:gd name="connsiteY2490" fmla="*/ 7032856 h 10024180"/>
              <a:gd name="connsiteX2491" fmla="*/ 1696092 w 11277918"/>
              <a:gd name="connsiteY2491" fmla="*/ 7029792 h 10024180"/>
              <a:gd name="connsiteX2492" fmla="*/ 1683833 w 11277918"/>
              <a:gd name="connsiteY2492" fmla="*/ 7037964 h 10024180"/>
              <a:gd name="connsiteX2493" fmla="*/ 1675659 w 11277918"/>
              <a:gd name="connsiteY2493" fmla="*/ 7046139 h 10024180"/>
              <a:gd name="connsiteX2494" fmla="*/ 1667485 w 11277918"/>
              <a:gd name="connsiteY2494" fmla="*/ 7070660 h 10024180"/>
              <a:gd name="connsiteX2495" fmla="*/ 1683833 w 11277918"/>
              <a:gd name="connsiteY2495" fmla="*/ 7070660 h 10024180"/>
              <a:gd name="connsiteX2496" fmla="*/ 1700181 w 11277918"/>
              <a:gd name="connsiteY2496" fmla="*/ 7037964 h 10024180"/>
              <a:gd name="connsiteX2497" fmla="*/ 1696092 w 11277918"/>
              <a:gd name="connsiteY2497" fmla="*/ 7029792 h 10024180"/>
              <a:gd name="connsiteX2498" fmla="*/ 5484719 w 11277918"/>
              <a:gd name="connsiteY2498" fmla="*/ 7021617 h 10024180"/>
              <a:gd name="connsiteX2499" fmla="*/ 5485888 w 11277918"/>
              <a:gd name="connsiteY2499" fmla="*/ 7021617 h 10024180"/>
              <a:gd name="connsiteX2500" fmla="*/ 5480632 w 11277918"/>
              <a:gd name="connsiteY2500" fmla="*/ 7033878 h 10024180"/>
              <a:gd name="connsiteX2501" fmla="*/ 5478880 w 11277918"/>
              <a:gd name="connsiteY2501" fmla="*/ 7042635 h 10024180"/>
              <a:gd name="connsiteX2502" fmla="*/ 5476544 w 11277918"/>
              <a:gd name="connsiteY2502" fmla="*/ 7037964 h 10024180"/>
              <a:gd name="connsiteX2503" fmla="*/ 5484719 w 11277918"/>
              <a:gd name="connsiteY2503" fmla="*/ 7021617 h 10024180"/>
              <a:gd name="connsiteX2504" fmla="*/ 2305054 w 11277918"/>
              <a:gd name="connsiteY2504" fmla="*/ 7021617 h 10024180"/>
              <a:gd name="connsiteX2505" fmla="*/ 2305054 w 11277918"/>
              <a:gd name="connsiteY2505" fmla="*/ 7054313 h 10024180"/>
              <a:gd name="connsiteX2506" fmla="*/ 2296878 w 11277918"/>
              <a:gd name="connsiteY2506" fmla="*/ 7037964 h 10024180"/>
              <a:gd name="connsiteX2507" fmla="*/ 2305054 w 11277918"/>
              <a:gd name="connsiteY2507" fmla="*/ 7021617 h 10024180"/>
              <a:gd name="connsiteX2508" fmla="*/ 1798267 w 11277918"/>
              <a:gd name="connsiteY2508" fmla="*/ 7021617 h 10024180"/>
              <a:gd name="connsiteX2509" fmla="*/ 1781921 w 11277918"/>
              <a:gd name="connsiteY2509" fmla="*/ 7037964 h 10024180"/>
              <a:gd name="connsiteX2510" fmla="*/ 1798267 w 11277918"/>
              <a:gd name="connsiteY2510" fmla="*/ 7037964 h 10024180"/>
              <a:gd name="connsiteX2511" fmla="*/ 1814617 w 11277918"/>
              <a:gd name="connsiteY2511" fmla="*/ 7037964 h 10024180"/>
              <a:gd name="connsiteX2512" fmla="*/ 1471310 w 11277918"/>
              <a:gd name="connsiteY2512" fmla="*/ 7021617 h 10024180"/>
              <a:gd name="connsiteX2513" fmla="*/ 1487659 w 11277918"/>
              <a:gd name="connsiteY2513" fmla="*/ 7021617 h 10024180"/>
              <a:gd name="connsiteX2514" fmla="*/ 1504005 w 11277918"/>
              <a:gd name="connsiteY2514" fmla="*/ 7037964 h 10024180"/>
              <a:gd name="connsiteX2515" fmla="*/ 1504005 w 11277918"/>
              <a:gd name="connsiteY2515" fmla="*/ 7070660 h 10024180"/>
              <a:gd name="connsiteX2516" fmla="*/ 1471310 w 11277918"/>
              <a:gd name="connsiteY2516" fmla="*/ 7070660 h 10024180"/>
              <a:gd name="connsiteX2517" fmla="*/ 1487659 w 11277918"/>
              <a:gd name="connsiteY2517" fmla="*/ 7070660 h 10024180"/>
              <a:gd name="connsiteX2518" fmla="*/ 1487659 w 11277918"/>
              <a:gd name="connsiteY2518" fmla="*/ 7054313 h 10024180"/>
              <a:gd name="connsiteX2519" fmla="*/ 1471310 w 11277918"/>
              <a:gd name="connsiteY2519" fmla="*/ 7037964 h 10024180"/>
              <a:gd name="connsiteX2520" fmla="*/ 10217436 w 11277918"/>
              <a:gd name="connsiteY2520" fmla="*/ 7005270 h 10024180"/>
              <a:gd name="connsiteX2521" fmla="*/ 10201090 w 11277918"/>
              <a:gd name="connsiteY2521" fmla="*/ 7021617 h 10024180"/>
              <a:gd name="connsiteX2522" fmla="*/ 10217436 w 11277918"/>
              <a:gd name="connsiteY2522" fmla="*/ 7021617 h 10024180"/>
              <a:gd name="connsiteX2523" fmla="*/ 5770808 w 11277918"/>
              <a:gd name="connsiteY2523" fmla="*/ 7005270 h 10024180"/>
              <a:gd name="connsiteX2524" fmla="*/ 5754459 w 11277918"/>
              <a:gd name="connsiteY2524" fmla="*/ 7021617 h 10024180"/>
              <a:gd name="connsiteX2525" fmla="*/ 5770808 w 11277918"/>
              <a:gd name="connsiteY2525" fmla="*/ 7021617 h 10024180"/>
              <a:gd name="connsiteX2526" fmla="*/ 5770808 w 11277918"/>
              <a:gd name="connsiteY2526" fmla="*/ 7005270 h 10024180"/>
              <a:gd name="connsiteX2527" fmla="*/ 5656372 w 11277918"/>
              <a:gd name="connsiteY2527" fmla="*/ 7005270 h 10024180"/>
              <a:gd name="connsiteX2528" fmla="*/ 5607329 w 11277918"/>
              <a:gd name="connsiteY2528" fmla="*/ 7087009 h 10024180"/>
              <a:gd name="connsiteX2529" fmla="*/ 5623676 w 11277918"/>
              <a:gd name="connsiteY2529" fmla="*/ 7087009 h 10024180"/>
              <a:gd name="connsiteX2530" fmla="*/ 5623676 w 11277918"/>
              <a:gd name="connsiteY2530" fmla="*/ 7103356 h 10024180"/>
              <a:gd name="connsiteX2531" fmla="*/ 5607329 w 11277918"/>
              <a:gd name="connsiteY2531" fmla="*/ 7119703 h 10024180"/>
              <a:gd name="connsiteX2532" fmla="*/ 5607329 w 11277918"/>
              <a:gd name="connsiteY2532" fmla="*/ 7136053 h 10024180"/>
              <a:gd name="connsiteX2533" fmla="*/ 5640026 w 11277918"/>
              <a:gd name="connsiteY2533" fmla="*/ 7103356 h 10024180"/>
              <a:gd name="connsiteX2534" fmla="*/ 5705416 w 11277918"/>
              <a:gd name="connsiteY2534" fmla="*/ 7070660 h 10024180"/>
              <a:gd name="connsiteX2535" fmla="*/ 5754459 w 11277918"/>
              <a:gd name="connsiteY2535" fmla="*/ 7037964 h 10024180"/>
              <a:gd name="connsiteX2536" fmla="*/ 5721765 w 11277918"/>
              <a:gd name="connsiteY2536" fmla="*/ 7054313 h 10024180"/>
              <a:gd name="connsiteX2537" fmla="*/ 5689068 w 11277918"/>
              <a:gd name="connsiteY2537" fmla="*/ 7062486 h 10024180"/>
              <a:gd name="connsiteX2538" fmla="*/ 5672720 w 11277918"/>
              <a:gd name="connsiteY2538" fmla="*/ 7054313 h 10024180"/>
              <a:gd name="connsiteX2539" fmla="*/ 5689068 w 11277918"/>
              <a:gd name="connsiteY2539" fmla="*/ 7054313 h 10024180"/>
              <a:gd name="connsiteX2540" fmla="*/ 5705416 w 11277918"/>
              <a:gd name="connsiteY2540" fmla="*/ 7037964 h 10024180"/>
              <a:gd name="connsiteX2541" fmla="*/ 5713590 w 11277918"/>
              <a:gd name="connsiteY2541" fmla="*/ 7021617 h 10024180"/>
              <a:gd name="connsiteX2542" fmla="*/ 5689068 w 11277918"/>
              <a:gd name="connsiteY2542" fmla="*/ 7021617 h 10024180"/>
              <a:gd name="connsiteX2543" fmla="*/ 5664547 w 11277918"/>
              <a:gd name="connsiteY2543" fmla="*/ 7037964 h 10024180"/>
              <a:gd name="connsiteX2544" fmla="*/ 5640026 w 11277918"/>
              <a:gd name="connsiteY2544" fmla="*/ 7054313 h 10024180"/>
              <a:gd name="connsiteX2545" fmla="*/ 5640026 w 11277918"/>
              <a:gd name="connsiteY2545" fmla="*/ 7037964 h 10024180"/>
              <a:gd name="connsiteX2546" fmla="*/ 2746446 w 11277918"/>
              <a:gd name="connsiteY2546" fmla="*/ 6988921 h 10024180"/>
              <a:gd name="connsiteX2547" fmla="*/ 2762794 w 11277918"/>
              <a:gd name="connsiteY2547" fmla="*/ 6988921 h 10024180"/>
              <a:gd name="connsiteX2548" fmla="*/ 2754621 w 11277918"/>
              <a:gd name="connsiteY2548" fmla="*/ 7005270 h 10024180"/>
              <a:gd name="connsiteX2549" fmla="*/ 2746446 w 11277918"/>
              <a:gd name="connsiteY2549" fmla="*/ 7005270 h 10024180"/>
              <a:gd name="connsiteX2550" fmla="*/ 2623837 w 11277918"/>
              <a:gd name="connsiteY2550" fmla="*/ 6988921 h 10024180"/>
              <a:gd name="connsiteX2551" fmla="*/ 2632010 w 11277918"/>
              <a:gd name="connsiteY2551" fmla="*/ 6988921 h 10024180"/>
              <a:gd name="connsiteX2552" fmla="*/ 2632010 w 11277918"/>
              <a:gd name="connsiteY2552" fmla="*/ 7005270 h 10024180"/>
              <a:gd name="connsiteX2553" fmla="*/ 2468533 w 11277918"/>
              <a:gd name="connsiteY2553" fmla="*/ 6988921 h 10024180"/>
              <a:gd name="connsiteX2554" fmla="*/ 2468533 w 11277918"/>
              <a:gd name="connsiteY2554" fmla="*/ 7005270 h 10024180"/>
              <a:gd name="connsiteX2555" fmla="*/ 2468533 w 11277918"/>
              <a:gd name="connsiteY2555" fmla="*/ 7037964 h 10024180"/>
              <a:gd name="connsiteX2556" fmla="*/ 2452185 w 11277918"/>
              <a:gd name="connsiteY2556" fmla="*/ 7054313 h 10024180"/>
              <a:gd name="connsiteX2557" fmla="*/ 2435836 w 11277918"/>
              <a:gd name="connsiteY2557" fmla="*/ 7054313 h 10024180"/>
              <a:gd name="connsiteX2558" fmla="*/ 2435836 w 11277918"/>
              <a:gd name="connsiteY2558" fmla="*/ 7070660 h 10024180"/>
              <a:gd name="connsiteX2559" fmla="*/ 2403139 w 11277918"/>
              <a:gd name="connsiteY2559" fmla="*/ 7103356 h 10024180"/>
              <a:gd name="connsiteX2560" fmla="*/ 2370445 w 11277918"/>
              <a:gd name="connsiteY2560" fmla="*/ 7119703 h 10024180"/>
              <a:gd name="connsiteX2561" fmla="*/ 2386793 w 11277918"/>
              <a:gd name="connsiteY2561" fmla="*/ 7103356 h 10024180"/>
              <a:gd name="connsiteX2562" fmla="*/ 2386793 w 11277918"/>
              <a:gd name="connsiteY2562" fmla="*/ 7070660 h 10024180"/>
              <a:gd name="connsiteX2563" fmla="*/ 1602095 w 11277918"/>
              <a:gd name="connsiteY2563" fmla="*/ 6988921 h 10024180"/>
              <a:gd name="connsiteX2564" fmla="*/ 1618441 w 11277918"/>
              <a:gd name="connsiteY2564" fmla="*/ 7005270 h 10024180"/>
              <a:gd name="connsiteX2565" fmla="*/ 1618441 w 11277918"/>
              <a:gd name="connsiteY2565" fmla="*/ 6988921 h 10024180"/>
              <a:gd name="connsiteX2566" fmla="*/ 1602095 w 11277918"/>
              <a:gd name="connsiteY2566" fmla="*/ 6988921 h 10024180"/>
              <a:gd name="connsiteX2567" fmla="*/ 1487659 w 11277918"/>
              <a:gd name="connsiteY2567" fmla="*/ 6988921 h 10024180"/>
              <a:gd name="connsiteX2568" fmla="*/ 1504005 w 11277918"/>
              <a:gd name="connsiteY2568" fmla="*/ 7005270 h 10024180"/>
              <a:gd name="connsiteX2569" fmla="*/ 1487659 w 11277918"/>
              <a:gd name="connsiteY2569" fmla="*/ 7021617 h 10024180"/>
              <a:gd name="connsiteX2570" fmla="*/ 1487659 w 11277918"/>
              <a:gd name="connsiteY2570" fmla="*/ 7005270 h 10024180"/>
              <a:gd name="connsiteX2571" fmla="*/ 1487659 w 11277918"/>
              <a:gd name="connsiteY2571" fmla="*/ 6988921 h 10024180"/>
              <a:gd name="connsiteX2572" fmla="*/ 10658830 w 11277918"/>
              <a:gd name="connsiteY2572" fmla="*/ 6972574 h 10024180"/>
              <a:gd name="connsiteX2573" fmla="*/ 10609788 w 11277918"/>
              <a:gd name="connsiteY2573" fmla="*/ 7005270 h 10024180"/>
              <a:gd name="connsiteX2574" fmla="*/ 10626134 w 11277918"/>
              <a:gd name="connsiteY2574" fmla="*/ 7005270 h 10024180"/>
              <a:gd name="connsiteX2575" fmla="*/ 2484879 w 11277918"/>
              <a:gd name="connsiteY2575" fmla="*/ 6972574 h 10024180"/>
              <a:gd name="connsiteX2576" fmla="*/ 2480792 w 11277918"/>
              <a:gd name="connsiteY2576" fmla="*/ 6984834 h 10024180"/>
              <a:gd name="connsiteX2577" fmla="*/ 2468533 w 11277918"/>
              <a:gd name="connsiteY2577" fmla="*/ 6988921 h 10024180"/>
              <a:gd name="connsiteX2578" fmla="*/ 1847312 w 11277918"/>
              <a:gd name="connsiteY2578" fmla="*/ 6972574 h 10024180"/>
              <a:gd name="connsiteX2579" fmla="*/ 1847312 w 11277918"/>
              <a:gd name="connsiteY2579" fmla="*/ 6988921 h 10024180"/>
              <a:gd name="connsiteX2580" fmla="*/ 1863660 w 11277918"/>
              <a:gd name="connsiteY2580" fmla="*/ 6980746 h 10024180"/>
              <a:gd name="connsiteX2581" fmla="*/ 1847312 w 11277918"/>
              <a:gd name="connsiteY2581" fmla="*/ 6972574 h 10024180"/>
              <a:gd name="connsiteX2582" fmla="*/ 2603404 w 11277918"/>
              <a:gd name="connsiteY2582" fmla="*/ 6964399 h 10024180"/>
              <a:gd name="connsiteX2583" fmla="*/ 2615665 w 11277918"/>
              <a:gd name="connsiteY2583" fmla="*/ 6972574 h 10024180"/>
              <a:gd name="connsiteX2584" fmla="*/ 2623837 w 11277918"/>
              <a:gd name="connsiteY2584" fmla="*/ 6988921 h 10024180"/>
              <a:gd name="connsiteX2585" fmla="*/ 2615665 w 11277918"/>
              <a:gd name="connsiteY2585" fmla="*/ 6988921 h 10024180"/>
              <a:gd name="connsiteX2586" fmla="*/ 2599315 w 11277918"/>
              <a:gd name="connsiteY2586" fmla="*/ 6972574 h 10024180"/>
              <a:gd name="connsiteX2587" fmla="*/ 2603404 w 11277918"/>
              <a:gd name="connsiteY2587" fmla="*/ 6964399 h 10024180"/>
              <a:gd name="connsiteX2588" fmla="*/ 1749225 w 11277918"/>
              <a:gd name="connsiteY2588" fmla="*/ 6960313 h 10024180"/>
              <a:gd name="connsiteX2589" fmla="*/ 1741049 w 11277918"/>
              <a:gd name="connsiteY2589" fmla="*/ 6964399 h 10024180"/>
              <a:gd name="connsiteX2590" fmla="*/ 1732877 w 11277918"/>
              <a:gd name="connsiteY2590" fmla="*/ 6988921 h 10024180"/>
              <a:gd name="connsiteX2591" fmla="*/ 1749225 w 11277918"/>
              <a:gd name="connsiteY2591" fmla="*/ 6988921 h 10024180"/>
              <a:gd name="connsiteX2592" fmla="*/ 1757399 w 11277918"/>
              <a:gd name="connsiteY2592" fmla="*/ 6964399 h 10024180"/>
              <a:gd name="connsiteX2593" fmla="*/ 1749225 w 11277918"/>
              <a:gd name="connsiteY2593" fmla="*/ 6960313 h 10024180"/>
              <a:gd name="connsiteX2594" fmla="*/ 10495352 w 11277918"/>
              <a:gd name="connsiteY2594" fmla="*/ 6956224 h 10024180"/>
              <a:gd name="connsiteX2595" fmla="*/ 10479004 w 11277918"/>
              <a:gd name="connsiteY2595" fmla="*/ 6964399 h 10024180"/>
              <a:gd name="connsiteX2596" fmla="*/ 10462656 w 11277918"/>
              <a:gd name="connsiteY2596" fmla="*/ 6972574 h 10024180"/>
              <a:gd name="connsiteX2597" fmla="*/ 10479004 w 11277918"/>
              <a:gd name="connsiteY2597" fmla="*/ 6972574 h 10024180"/>
              <a:gd name="connsiteX2598" fmla="*/ 10511698 w 11277918"/>
              <a:gd name="connsiteY2598" fmla="*/ 6956224 h 10024180"/>
              <a:gd name="connsiteX2599" fmla="*/ 10397264 w 11277918"/>
              <a:gd name="connsiteY2599" fmla="*/ 6956224 h 10024180"/>
              <a:gd name="connsiteX2600" fmla="*/ 10413612 w 11277918"/>
              <a:gd name="connsiteY2600" fmla="*/ 6956224 h 10024180"/>
              <a:gd name="connsiteX2601" fmla="*/ 10413612 w 11277918"/>
              <a:gd name="connsiteY2601" fmla="*/ 6972574 h 10024180"/>
              <a:gd name="connsiteX2602" fmla="*/ 2713751 w 11277918"/>
              <a:gd name="connsiteY2602" fmla="*/ 6956224 h 10024180"/>
              <a:gd name="connsiteX2603" fmla="*/ 2713751 w 11277918"/>
              <a:gd name="connsiteY2603" fmla="*/ 6972574 h 10024180"/>
              <a:gd name="connsiteX2604" fmla="*/ 2746446 w 11277918"/>
              <a:gd name="connsiteY2604" fmla="*/ 6956224 h 10024180"/>
              <a:gd name="connsiteX2605" fmla="*/ 2730097 w 11277918"/>
              <a:gd name="connsiteY2605" fmla="*/ 6956224 h 10024180"/>
              <a:gd name="connsiteX2606" fmla="*/ 2713751 w 11277918"/>
              <a:gd name="connsiteY2606" fmla="*/ 6956224 h 10024180"/>
              <a:gd name="connsiteX2607" fmla="*/ 2206967 w 11277918"/>
              <a:gd name="connsiteY2607" fmla="*/ 6939877 h 10024180"/>
              <a:gd name="connsiteX2608" fmla="*/ 2190618 w 11277918"/>
              <a:gd name="connsiteY2608" fmla="*/ 6948052 h 10024180"/>
              <a:gd name="connsiteX2609" fmla="*/ 2174270 w 11277918"/>
              <a:gd name="connsiteY2609" fmla="*/ 6956224 h 10024180"/>
              <a:gd name="connsiteX2610" fmla="*/ 2157922 w 11277918"/>
              <a:gd name="connsiteY2610" fmla="*/ 6988921 h 10024180"/>
              <a:gd name="connsiteX2611" fmla="*/ 2174270 w 11277918"/>
              <a:gd name="connsiteY2611" fmla="*/ 6972574 h 10024180"/>
              <a:gd name="connsiteX2612" fmla="*/ 2190618 w 11277918"/>
              <a:gd name="connsiteY2612" fmla="*/ 6956224 h 10024180"/>
              <a:gd name="connsiteX2613" fmla="*/ 1863660 w 11277918"/>
              <a:gd name="connsiteY2613" fmla="*/ 6939877 h 10024180"/>
              <a:gd name="connsiteX2614" fmla="*/ 1863660 w 11277918"/>
              <a:gd name="connsiteY2614" fmla="*/ 6956224 h 10024180"/>
              <a:gd name="connsiteX2615" fmla="*/ 1880006 w 11277918"/>
              <a:gd name="connsiteY2615" fmla="*/ 6939877 h 10024180"/>
              <a:gd name="connsiteX2616" fmla="*/ 1863660 w 11277918"/>
              <a:gd name="connsiteY2616" fmla="*/ 6939877 h 10024180"/>
              <a:gd name="connsiteX2617" fmla="*/ 1651137 w 11277918"/>
              <a:gd name="connsiteY2617" fmla="*/ 6939877 h 10024180"/>
              <a:gd name="connsiteX2618" fmla="*/ 1634789 w 11277918"/>
              <a:gd name="connsiteY2618" fmla="*/ 6956224 h 10024180"/>
              <a:gd name="connsiteX2619" fmla="*/ 1634789 w 11277918"/>
              <a:gd name="connsiteY2619" fmla="*/ 6972574 h 10024180"/>
              <a:gd name="connsiteX2620" fmla="*/ 1651137 w 11277918"/>
              <a:gd name="connsiteY2620" fmla="*/ 6956224 h 10024180"/>
              <a:gd name="connsiteX2621" fmla="*/ 1512180 w 11277918"/>
              <a:gd name="connsiteY2621" fmla="*/ 6939877 h 10024180"/>
              <a:gd name="connsiteX2622" fmla="*/ 1504005 w 11277918"/>
              <a:gd name="connsiteY2622" fmla="*/ 6956224 h 10024180"/>
              <a:gd name="connsiteX2623" fmla="*/ 1504005 w 11277918"/>
              <a:gd name="connsiteY2623" fmla="*/ 6972574 h 10024180"/>
              <a:gd name="connsiteX2624" fmla="*/ 1512180 w 11277918"/>
              <a:gd name="connsiteY2624" fmla="*/ 6964399 h 10024180"/>
              <a:gd name="connsiteX2625" fmla="*/ 1520353 w 11277918"/>
              <a:gd name="connsiteY2625" fmla="*/ 6956224 h 10024180"/>
              <a:gd name="connsiteX2626" fmla="*/ 1520353 w 11277918"/>
              <a:gd name="connsiteY2626" fmla="*/ 6972574 h 10024180"/>
              <a:gd name="connsiteX2627" fmla="*/ 1569396 w 11277918"/>
              <a:gd name="connsiteY2627" fmla="*/ 6972574 h 10024180"/>
              <a:gd name="connsiteX2628" fmla="*/ 1585746 w 11277918"/>
              <a:gd name="connsiteY2628" fmla="*/ 6939877 h 10024180"/>
              <a:gd name="connsiteX2629" fmla="*/ 1569396 w 11277918"/>
              <a:gd name="connsiteY2629" fmla="*/ 6939877 h 10024180"/>
              <a:gd name="connsiteX2630" fmla="*/ 1553049 w 11277918"/>
              <a:gd name="connsiteY2630" fmla="*/ 6956224 h 10024180"/>
              <a:gd name="connsiteX2631" fmla="*/ 1520353 w 11277918"/>
              <a:gd name="connsiteY2631" fmla="*/ 6956224 h 10024180"/>
              <a:gd name="connsiteX2632" fmla="*/ 1520353 w 11277918"/>
              <a:gd name="connsiteY2632" fmla="*/ 6939877 h 10024180"/>
              <a:gd name="connsiteX2633" fmla="*/ 1512180 w 11277918"/>
              <a:gd name="connsiteY2633" fmla="*/ 6939877 h 10024180"/>
              <a:gd name="connsiteX2634" fmla="*/ 11222834 w 11277918"/>
              <a:gd name="connsiteY2634" fmla="*/ 6923528 h 10024180"/>
              <a:gd name="connsiteX2635" fmla="*/ 11231006 w 11277918"/>
              <a:gd name="connsiteY2635" fmla="*/ 6923528 h 10024180"/>
              <a:gd name="connsiteX2636" fmla="*/ 11231006 w 11277918"/>
              <a:gd name="connsiteY2636" fmla="*/ 6939877 h 10024180"/>
              <a:gd name="connsiteX2637" fmla="*/ 11214660 w 11277918"/>
              <a:gd name="connsiteY2637" fmla="*/ 6939877 h 10024180"/>
              <a:gd name="connsiteX2638" fmla="*/ 11222834 w 11277918"/>
              <a:gd name="connsiteY2638" fmla="*/ 6923528 h 10024180"/>
              <a:gd name="connsiteX2639" fmla="*/ 10282828 w 11277918"/>
              <a:gd name="connsiteY2639" fmla="*/ 6923528 h 10024180"/>
              <a:gd name="connsiteX2640" fmla="*/ 10266480 w 11277918"/>
              <a:gd name="connsiteY2640" fmla="*/ 6931703 h 10024180"/>
              <a:gd name="connsiteX2641" fmla="*/ 10274656 w 11277918"/>
              <a:gd name="connsiteY2641" fmla="*/ 6939877 h 10024180"/>
              <a:gd name="connsiteX2642" fmla="*/ 10282828 w 11277918"/>
              <a:gd name="connsiteY2642" fmla="*/ 6923528 h 10024180"/>
              <a:gd name="connsiteX2643" fmla="*/ 5590980 w 11277918"/>
              <a:gd name="connsiteY2643" fmla="*/ 6923528 h 10024180"/>
              <a:gd name="connsiteX2644" fmla="*/ 5558284 w 11277918"/>
              <a:gd name="connsiteY2644" fmla="*/ 6939877 h 10024180"/>
              <a:gd name="connsiteX2645" fmla="*/ 5541936 w 11277918"/>
              <a:gd name="connsiteY2645" fmla="*/ 6972574 h 10024180"/>
              <a:gd name="connsiteX2646" fmla="*/ 5574633 w 11277918"/>
              <a:gd name="connsiteY2646" fmla="*/ 6956224 h 10024180"/>
              <a:gd name="connsiteX2647" fmla="*/ 10373764 w 11277918"/>
              <a:gd name="connsiteY2647" fmla="*/ 6918421 h 10024180"/>
              <a:gd name="connsiteX2648" fmla="*/ 10364568 w 11277918"/>
              <a:gd name="connsiteY2648" fmla="*/ 6923528 h 10024180"/>
              <a:gd name="connsiteX2649" fmla="*/ 10364568 w 11277918"/>
              <a:gd name="connsiteY2649" fmla="*/ 6939877 h 10024180"/>
              <a:gd name="connsiteX2650" fmla="*/ 10348220 w 11277918"/>
              <a:gd name="connsiteY2650" fmla="*/ 6939877 h 10024180"/>
              <a:gd name="connsiteX2651" fmla="*/ 10340048 w 11277918"/>
              <a:gd name="connsiteY2651" fmla="*/ 6948052 h 10024180"/>
              <a:gd name="connsiteX2652" fmla="*/ 10315524 w 11277918"/>
              <a:gd name="connsiteY2652" fmla="*/ 6956224 h 10024180"/>
              <a:gd name="connsiteX2653" fmla="*/ 10315524 w 11277918"/>
              <a:gd name="connsiteY2653" fmla="*/ 6988921 h 10024180"/>
              <a:gd name="connsiteX2654" fmla="*/ 10331872 w 11277918"/>
              <a:gd name="connsiteY2654" fmla="*/ 7005270 h 10024180"/>
              <a:gd name="connsiteX2655" fmla="*/ 10331872 w 11277918"/>
              <a:gd name="connsiteY2655" fmla="*/ 7013442 h 10024180"/>
              <a:gd name="connsiteX2656" fmla="*/ 10348220 w 11277918"/>
              <a:gd name="connsiteY2656" fmla="*/ 7021617 h 10024180"/>
              <a:gd name="connsiteX2657" fmla="*/ 10364568 w 11277918"/>
              <a:gd name="connsiteY2657" fmla="*/ 7005270 h 10024180"/>
              <a:gd name="connsiteX2658" fmla="*/ 10380916 w 11277918"/>
              <a:gd name="connsiteY2658" fmla="*/ 6988921 h 10024180"/>
              <a:gd name="connsiteX2659" fmla="*/ 10380916 w 11277918"/>
              <a:gd name="connsiteY2659" fmla="*/ 7005270 h 10024180"/>
              <a:gd name="connsiteX2660" fmla="*/ 10364568 w 11277918"/>
              <a:gd name="connsiteY2660" fmla="*/ 7054313 h 10024180"/>
              <a:gd name="connsiteX2661" fmla="*/ 10380916 w 11277918"/>
              <a:gd name="connsiteY2661" fmla="*/ 7070660 h 10024180"/>
              <a:gd name="connsiteX2662" fmla="*/ 10413612 w 11277918"/>
              <a:gd name="connsiteY2662" fmla="*/ 7021617 h 10024180"/>
              <a:gd name="connsiteX2663" fmla="*/ 10446308 w 11277918"/>
              <a:gd name="connsiteY2663" fmla="*/ 6956224 h 10024180"/>
              <a:gd name="connsiteX2664" fmla="*/ 10413612 w 11277918"/>
              <a:gd name="connsiteY2664" fmla="*/ 6939877 h 10024180"/>
              <a:gd name="connsiteX2665" fmla="*/ 10373764 w 11277918"/>
              <a:gd name="connsiteY2665" fmla="*/ 6918421 h 10024180"/>
              <a:gd name="connsiteX2666" fmla="*/ 2296878 w 11277918"/>
              <a:gd name="connsiteY2666" fmla="*/ 6907181 h 10024180"/>
              <a:gd name="connsiteX2667" fmla="*/ 2305054 w 11277918"/>
              <a:gd name="connsiteY2667" fmla="*/ 6923528 h 10024180"/>
              <a:gd name="connsiteX2668" fmla="*/ 2305054 w 11277918"/>
              <a:gd name="connsiteY2668" fmla="*/ 6920464 h 10024180"/>
              <a:gd name="connsiteX2669" fmla="*/ 2305054 w 11277918"/>
              <a:gd name="connsiteY2669" fmla="*/ 6907181 h 10024180"/>
              <a:gd name="connsiteX2670" fmla="*/ 2296878 w 11277918"/>
              <a:gd name="connsiteY2670" fmla="*/ 6907181 h 10024180"/>
              <a:gd name="connsiteX2671" fmla="*/ 10756920 w 11277918"/>
              <a:gd name="connsiteY2671" fmla="*/ 6890834 h 10024180"/>
              <a:gd name="connsiteX2672" fmla="*/ 10756920 w 11277918"/>
              <a:gd name="connsiteY2672" fmla="*/ 6907181 h 10024180"/>
              <a:gd name="connsiteX2673" fmla="*/ 10748744 w 11277918"/>
              <a:gd name="connsiteY2673" fmla="*/ 6907181 h 10024180"/>
              <a:gd name="connsiteX2674" fmla="*/ 10740570 w 11277918"/>
              <a:gd name="connsiteY2674" fmla="*/ 6907181 h 10024180"/>
              <a:gd name="connsiteX2675" fmla="*/ 10740570 w 11277918"/>
              <a:gd name="connsiteY2675" fmla="*/ 6915356 h 10024180"/>
              <a:gd name="connsiteX2676" fmla="*/ 10732396 w 11277918"/>
              <a:gd name="connsiteY2676" fmla="*/ 6931703 h 10024180"/>
              <a:gd name="connsiteX2677" fmla="*/ 10707872 w 11277918"/>
              <a:gd name="connsiteY2677" fmla="*/ 6939877 h 10024180"/>
              <a:gd name="connsiteX2678" fmla="*/ 10675176 w 11277918"/>
              <a:gd name="connsiteY2678" fmla="*/ 6948052 h 10024180"/>
              <a:gd name="connsiteX2679" fmla="*/ 10691526 w 11277918"/>
              <a:gd name="connsiteY2679" fmla="*/ 6956224 h 10024180"/>
              <a:gd name="connsiteX2680" fmla="*/ 10675176 w 11277918"/>
              <a:gd name="connsiteY2680" fmla="*/ 7005270 h 10024180"/>
              <a:gd name="connsiteX2681" fmla="*/ 10658830 w 11277918"/>
              <a:gd name="connsiteY2681" fmla="*/ 7054313 h 10024180"/>
              <a:gd name="connsiteX2682" fmla="*/ 10675176 w 11277918"/>
              <a:gd name="connsiteY2682" fmla="*/ 7062486 h 10024180"/>
              <a:gd name="connsiteX2683" fmla="*/ 10658830 w 11277918"/>
              <a:gd name="connsiteY2683" fmla="*/ 7078835 h 10024180"/>
              <a:gd name="connsiteX2684" fmla="*/ 10634308 w 11277918"/>
              <a:gd name="connsiteY2684" fmla="*/ 7095182 h 10024180"/>
              <a:gd name="connsiteX2685" fmla="*/ 10626134 w 11277918"/>
              <a:gd name="connsiteY2685" fmla="*/ 7087009 h 10024180"/>
              <a:gd name="connsiteX2686" fmla="*/ 10609788 w 11277918"/>
              <a:gd name="connsiteY2686" fmla="*/ 7103356 h 10024180"/>
              <a:gd name="connsiteX2687" fmla="*/ 10577092 w 11277918"/>
              <a:gd name="connsiteY2687" fmla="*/ 7087009 h 10024180"/>
              <a:gd name="connsiteX2688" fmla="*/ 10593438 w 11277918"/>
              <a:gd name="connsiteY2688" fmla="*/ 7087009 h 10024180"/>
              <a:gd name="connsiteX2689" fmla="*/ 10593438 w 11277918"/>
              <a:gd name="connsiteY2689" fmla="*/ 7070660 h 10024180"/>
              <a:gd name="connsiteX2690" fmla="*/ 10593438 w 11277918"/>
              <a:gd name="connsiteY2690" fmla="*/ 7054313 h 10024180"/>
              <a:gd name="connsiteX2691" fmla="*/ 10577092 w 11277918"/>
              <a:gd name="connsiteY2691" fmla="*/ 7054313 h 10024180"/>
              <a:gd name="connsiteX2692" fmla="*/ 10544396 w 11277918"/>
              <a:gd name="connsiteY2692" fmla="*/ 7103356 h 10024180"/>
              <a:gd name="connsiteX2693" fmla="*/ 10560744 w 11277918"/>
              <a:gd name="connsiteY2693" fmla="*/ 7087009 h 10024180"/>
              <a:gd name="connsiteX2694" fmla="*/ 10544396 w 11277918"/>
              <a:gd name="connsiteY2694" fmla="*/ 7119703 h 10024180"/>
              <a:gd name="connsiteX2695" fmla="*/ 10544396 w 11277918"/>
              <a:gd name="connsiteY2695" fmla="*/ 7136053 h 10024180"/>
              <a:gd name="connsiteX2696" fmla="*/ 10577092 w 11277918"/>
              <a:gd name="connsiteY2696" fmla="*/ 7136053 h 10024180"/>
              <a:gd name="connsiteX2697" fmla="*/ 10609788 w 11277918"/>
              <a:gd name="connsiteY2697" fmla="*/ 7136053 h 10024180"/>
              <a:gd name="connsiteX2698" fmla="*/ 10642484 w 11277918"/>
              <a:gd name="connsiteY2698" fmla="*/ 7119703 h 10024180"/>
              <a:gd name="connsiteX2699" fmla="*/ 10658830 w 11277918"/>
              <a:gd name="connsiteY2699" fmla="*/ 7136053 h 10024180"/>
              <a:gd name="connsiteX2700" fmla="*/ 10691526 w 11277918"/>
              <a:gd name="connsiteY2700" fmla="*/ 7136053 h 10024180"/>
              <a:gd name="connsiteX2701" fmla="*/ 10707872 w 11277918"/>
              <a:gd name="connsiteY2701" fmla="*/ 7136053 h 10024180"/>
              <a:gd name="connsiteX2702" fmla="*/ 10740570 w 11277918"/>
              <a:gd name="connsiteY2702" fmla="*/ 7136053 h 10024180"/>
              <a:gd name="connsiteX2703" fmla="*/ 10773266 w 11277918"/>
              <a:gd name="connsiteY2703" fmla="*/ 7103356 h 10024180"/>
              <a:gd name="connsiteX2704" fmla="*/ 10781440 w 11277918"/>
              <a:gd name="connsiteY2704" fmla="*/ 7087009 h 10024180"/>
              <a:gd name="connsiteX2705" fmla="*/ 10789612 w 11277918"/>
              <a:gd name="connsiteY2705" fmla="*/ 7070660 h 10024180"/>
              <a:gd name="connsiteX2706" fmla="*/ 10805962 w 11277918"/>
              <a:gd name="connsiteY2706" fmla="*/ 7054313 h 10024180"/>
              <a:gd name="connsiteX2707" fmla="*/ 10822308 w 11277918"/>
              <a:gd name="connsiteY2707" fmla="*/ 7037964 h 10024180"/>
              <a:gd name="connsiteX2708" fmla="*/ 10822308 w 11277918"/>
              <a:gd name="connsiteY2708" fmla="*/ 7021617 h 10024180"/>
              <a:gd name="connsiteX2709" fmla="*/ 10789612 w 11277918"/>
              <a:gd name="connsiteY2709" fmla="*/ 7037964 h 10024180"/>
              <a:gd name="connsiteX2710" fmla="*/ 10756920 w 11277918"/>
              <a:gd name="connsiteY2710" fmla="*/ 7070660 h 10024180"/>
              <a:gd name="connsiteX2711" fmla="*/ 10789612 w 11277918"/>
              <a:gd name="connsiteY2711" fmla="*/ 7013442 h 10024180"/>
              <a:gd name="connsiteX2712" fmla="*/ 10838658 w 11277918"/>
              <a:gd name="connsiteY2712" fmla="*/ 6972574 h 10024180"/>
              <a:gd name="connsiteX2713" fmla="*/ 10855004 w 11277918"/>
              <a:gd name="connsiteY2713" fmla="*/ 6890834 h 10024180"/>
              <a:gd name="connsiteX2714" fmla="*/ 10846832 w 11277918"/>
              <a:gd name="connsiteY2714" fmla="*/ 6907181 h 10024180"/>
              <a:gd name="connsiteX2715" fmla="*/ 10822308 w 11277918"/>
              <a:gd name="connsiteY2715" fmla="*/ 6939877 h 10024180"/>
              <a:gd name="connsiteX2716" fmla="*/ 10773266 w 11277918"/>
              <a:gd name="connsiteY2716" fmla="*/ 6956224 h 10024180"/>
              <a:gd name="connsiteX2717" fmla="*/ 10789612 w 11277918"/>
              <a:gd name="connsiteY2717" fmla="*/ 6923528 h 10024180"/>
              <a:gd name="connsiteX2718" fmla="*/ 10822308 w 11277918"/>
              <a:gd name="connsiteY2718" fmla="*/ 6907181 h 10024180"/>
              <a:gd name="connsiteX2719" fmla="*/ 10789612 w 11277918"/>
              <a:gd name="connsiteY2719" fmla="*/ 6907181 h 10024180"/>
              <a:gd name="connsiteX2720" fmla="*/ 10765092 w 11277918"/>
              <a:gd name="connsiteY2720" fmla="*/ 6907181 h 10024180"/>
              <a:gd name="connsiteX2721" fmla="*/ 10756920 w 11277918"/>
              <a:gd name="connsiteY2721" fmla="*/ 6907181 h 10024180"/>
              <a:gd name="connsiteX2722" fmla="*/ 10773266 w 11277918"/>
              <a:gd name="connsiteY2722" fmla="*/ 6890834 h 10024180"/>
              <a:gd name="connsiteX2723" fmla="*/ 2795491 w 11277918"/>
              <a:gd name="connsiteY2723" fmla="*/ 6890834 h 10024180"/>
              <a:gd name="connsiteX2724" fmla="*/ 2795491 w 11277918"/>
              <a:gd name="connsiteY2724" fmla="*/ 6907181 h 10024180"/>
              <a:gd name="connsiteX2725" fmla="*/ 2787315 w 11277918"/>
              <a:gd name="connsiteY2725" fmla="*/ 6923528 h 10024180"/>
              <a:gd name="connsiteX2726" fmla="*/ 2779142 w 11277918"/>
              <a:gd name="connsiteY2726" fmla="*/ 6907181 h 10024180"/>
              <a:gd name="connsiteX2727" fmla="*/ 2787315 w 11277918"/>
              <a:gd name="connsiteY2727" fmla="*/ 6899007 h 10024180"/>
              <a:gd name="connsiteX2728" fmla="*/ 2795491 w 11277918"/>
              <a:gd name="connsiteY2728" fmla="*/ 6890834 h 10024180"/>
              <a:gd name="connsiteX2729" fmla="*/ 1732877 w 11277918"/>
              <a:gd name="connsiteY2729" fmla="*/ 6890834 h 10024180"/>
              <a:gd name="connsiteX2730" fmla="*/ 1732877 w 11277918"/>
              <a:gd name="connsiteY2730" fmla="*/ 6907181 h 10024180"/>
              <a:gd name="connsiteX2731" fmla="*/ 1700181 w 11277918"/>
              <a:gd name="connsiteY2731" fmla="*/ 6939877 h 10024180"/>
              <a:gd name="connsiteX2732" fmla="*/ 1634789 w 11277918"/>
              <a:gd name="connsiteY2732" fmla="*/ 7037964 h 10024180"/>
              <a:gd name="connsiteX2733" fmla="*/ 1651137 w 11277918"/>
              <a:gd name="connsiteY2733" fmla="*/ 7021617 h 10024180"/>
              <a:gd name="connsiteX2734" fmla="*/ 1683833 w 11277918"/>
              <a:gd name="connsiteY2734" fmla="*/ 6972574 h 10024180"/>
              <a:gd name="connsiteX2735" fmla="*/ 1749225 w 11277918"/>
              <a:gd name="connsiteY2735" fmla="*/ 6890834 h 10024180"/>
              <a:gd name="connsiteX2736" fmla="*/ 1732877 w 11277918"/>
              <a:gd name="connsiteY2736" fmla="*/ 6890834 h 10024180"/>
              <a:gd name="connsiteX2737" fmla="*/ 10577092 w 11277918"/>
              <a:gd name="connsiteY2737" fmla="*/ 6874485 h 10024180"/>
              <a:gd name="connsiteX2738" fmla="*/ 10511698 w 11277918"/>
              <a:gd name="connsiteY2738" fmla="*/ 6939877 h 10024180"/>
              <a:gd name="connsiteX2739" fmla="*/ 10560744 w 11277918"/>
              <a:gd name="connsiteY2739" fmla="*/ 6907181 h 10024180"/>
              <a:gd name="connsiteX2740" fmla="*/ 10577092 w 11277918"/>
              <a:gd name="connsiteY2740" fmla="*/ 6874485 h 10024180"/>
              <a:gd name="connsiteX2741" fmla="*/ 2256010 w 11277918"/>
              <a:gd name="connsiteY2741" fmla="*/ 6874485 h 10024180"/>
              <a:gd name="connsiteX2742" fmla="*/ 2239660 w 11277918"/>
              <a:gd name="connsiteY2742" fmla="*/ 6890834 h 10024180"/>
              <a:gd name="connsiteX2743" fmla="*/ 2256010 w 11277918"/>
              <a:gd name="connsiteY2743" fmla="*/ 6890834 h 10024180"/>
              <a:gd name="connsiteX2744" fmla="*/ 2256010 w 11277918"/>
              <a:gd name="connsiteY2744" fmla="*/ 6874485 h 10024180"/>
              <a:gd name="connsiteX2745" fmla="*/ 1618441 w 11277918"/>
              <a:gd name="connsiteY2745" fmla="*/ 6874485 h 10024180"/>
              <a:gd name="connsiteX2746" fmla="*/ 1585746 w 11277918"/>
              <a:gd name="connsiteY2746" fmla="*/ 6923528 h 10024180"/>
              <a:gd name="connsiteX2747" fmla="*/ 1634789 w 11277918"/>
              <a:gd name="connsiteY2747" fmla="*/ 6907181 h 10024180"/>
              <a:gd name="connsiteX2748" fmla="*/ 1618441 w 11277918"/>
              <a:gd name="connsiteY2748" fmla="*/ 6923528 h 10024180"/>
              <a:gd name="connsiteX2749" fmla="*/ 1618441 w 11277918"/>
              <a:gd name="connsiteY2749" fmla="*/ 6939877 h 10024180"/>
              <a:gd name="connsiteX2750" fmla="*/ 1651137 w 11277918"/>
              <a:gd name="connsiteY2750" fmla="*/ 6907181 h 10024180"/>
              <a:gd name="connsiteX2751" fmla="*/ 1667485 w 11277918"/>
              <a:gd name="connsiteY2751" fmla="*/ 6890834 h 10024180"/>
              <a:gd name="connsiteX2752" fmla="*/ 1651137 w 11277918"/>
              <a:gd name="connsiteY2752" fmla="*/ 6890834 h 10024180"/>
              <a:gd name="connsiteX2753" fmla="*/ 1634789 w 11277918"/>
              <a:gd name="connsiteY2753" fmla="*/ 6907181 h 10024180"/>
              <a:gd name="connsiteX2754" fmla="*/ 1618441 w 11277918"/>
              <a:gd name="connsiteY2754" fmla="*/ 6907181 h 10024180"/>
              <a:gd name="connsiteX2755" fmla="*/ 1618441 w 11277918"/>
              <a:gd name="connsiteY2755" fmla="*/ 6890834 h 10024180"/>
              <a:gd name="connsiteX2756" fmla="*/ 10887702 w 11277918"/>
              <a:gd name="connsiteY2756" fmla="*/ 6858138 h 10024180"/>
              <a:gd name="connsiteX2757" fmla="*/ 10879528 w 11277918"/>
              <a:gd name="connsiteY2757" fmla="*/ 6866313 h 10024180"/>
              <a:gd name="connsiteX2758" fmla="*/ 10871352 w 11277918"/>
              <a:gd name="connsiteY2758" fmla="*/ 6874485 h 10024180"/>
              <a:gd name="connsiteX2759" fmla="*/ 10871352 w 11277918"/>
              <a:gd name="connsiteY2759" fmla="*/ 6890834 h 10024180"/>
              <a:gd name="connsiteX2760" fmla="*/ 10887702 w 11277918"/>
              <a:gd name="connsiteY2760" fmla="*/ 6874485 h 10024180"/>
              <a:gd name="connsiteX2761" fmla="*/ 1618441 w 11277918"/>
              <a:gd name="connsiteY2761" fmla="*/ 6858138 h 10024180"/>
              <a:gd name="connsiteX2762" fmla="*/ 1634789 w 11277918"/>
              <a:gd name="connsiteY2762" fmla="*/ 6874485 h 10024180"/>
              <a:gd name="connsiteX2763" fmla="*/ 1634789 w 11277918"/>
              <a:gd name="connsiteY2763" fmla="*/ 6858138 h 10024180"/>
              <a:gd name="connsiteX2764" fmla="*/ 1626613 w 11277918"/>
              <a:gd name="connsiteY2764" fmla="*/ 6858138 h 10024180"/>
              <a:gd name="connsiteX2765" fmla="*/ 1618441 w 11277918"/>
              <a:gd name="connsiteY2765" fmla="*/ 6858138 h 10024180"/>
              <a:gd name="connsiteX2766" fmla="*/ 5738112 w 11277918"/>
              <a:gd name="connsiteY2766" fmla="*/ 6841789 h 10024180"/>
              <a:gd name="connsiteX2767" fmla="*/ 5738112 w 11277918"/>
              <a:gd name="connsiteY2767" fmla="*/ 6858138 h 10024180"/>
              <a:gd name="connsiteX2768" fmla="*/ 5721765 w 11277918"/>
              <a:gd name="connsiteY2768" fmla="*/ 6858138 h 10024180"/>
              <a:gd name="connsiteX2769" fmla="*/ 5509240 w 11277918"/>
              <a:gd name="connsiteY2769" fmla="*/ 6841789 h 10024180"/>
              <a:gd name="connsiteX2770" fmla="*/ 5501068 w 11277918"/>
              <a:gd name="connsiteY2770" fmla="*/ 6858138 h 10024180"/>
              <a:gd name="connsiteX2771" fmla="*/ 5492894 w 11277918"/>
              <a:gd name="connsiteY2771" fmla="*/ 6849963 h 10024180"/>
              <a:gd name="connsiteX2772" fmla="*/ 5509240 w 11277918"/>
              <a:gd name="connsiteY2772" fmla="*/ 6841789 h 10024180"/>
              <a:gd name="connsiteX2773" fmla="*/ 3204188 w 11277918"/>
              <a:gd name="connsiteY2773" fmla="*/ 6841789 h 10024180"/>
              <a:gd name="connsiteX2774" fmla="*/ 3212361 w 11277918"/>
              <a:gd name="connsiteY2774" fmla="*/ 6849963 h 10024180"/>
              <a:gd name="connsiteX2775" fmla="*/ 3220537 w 11277918"/>
              <a:gd name="connsiteY2775" fmla="*/ 6858138 h 10024180"/>
              <a:gd name="connsiteX2776" fmla="*/ 3204188 w 11277918"/>
              <a:gd name="connsiteY2776" fmla="*/ 6858138 h 10024180"/>
              <a:gd name="connsiteX2777" fmla="*/ 3204188 w 11277918"/>
              <a:gd name="connsiteY2777" fmla="*/ 6841789 h 10024180"/>
              <a:gd name="connsiteX2778" fmla="*/ 2599315 w 11277918"/>
              <a:gd name="connsiteY2778" fmla="*/ 6841789 h 10024180"/>
              <a:gd name="connsiteX2779" fmla="*/ 2615665 w 11277918"/>
              <a:gd name="connsiteY2779" fmla="*/ 6841789 h 10024180"/>
              <a:gd name="connsiteX2780" fmla="*/ 2615665 w 11277918"/>
              <a:gd name="connsiteY2780" fmla="*/ 6866313 h 10024180"/>
              <a:gd name="connsiteX2781" fmla="*/ 2574793 w 11277918"/>
              <a:gd name="connsiteY2781" fmla="*/ 6915356 h 10024180"/>
              <a:gd name="connsiteX2782" fmla="*/ 2517575 w 11277918"/>
              <a:gd name="connsiteY2782" fmla="*/ 6956224 h 10024180"/>
              <a:gd name="connsiteX2783" fmla="*/ 2533925 w 11277918"/>
              <a:gd name="connsiteY2783" fmla="*/ 6923528 h 10024180"/>
              <a:gd name="connsiteX2784" fmla="*/ 2574793 w 11277918"/>
              <a:gd name="connsiteY2784" fmla="*/ 6890834 h 10024180"/>
              <a:gd name="connsiteX2785" fmla="*/ 2582967 w 11277918"/>
              <a:gd name="connsiteY2785" fmla="*/ 6874485 h 10024180"/>
              <a:gd name="connsiteX2786" fmla="*/ 5743562 w 11277918"/>
              <a:gd name="connsiteY2786" fmla="*/ 6836341 h 10024180"/>
              <a:gd name="connsiteX2787" fmla="*/ 5739370 w 11277918"/>
              <a:gd name="connsiteY2787" fmla="*/ 6840532 h 10024180"/>
              <a:gd name="connsiteX2788" fmla="*/ 5740155 w 11277918"/>
              <a:gd name="connsiteY2788" fmla="*/ 6839746 h 10024180"/>
              <a:gd name="connsiteX2789" fmla="*/ 10609788 w 11277918"/>
              <a:gd name="connsiteY2789" fmla="*/ 6825442 h 10024180"/>
              <a:gd name="connsiteX2790" fmla="*/ 10609788 w 11277918"/>
              <a:gd name="connsiteY2790" fmla="*/ 6841789 h 10024180"/>
              <a:gd name="connsiteX2791" fmla="*/ 10626134 w 11277918"/>
              <a:gd name="connsiteY2791" fmla="*/ 6841789 h 10024180"/>
              <a:gd name="connsiteX2792" fmla="*/ 10626134 w 11277918"/>
              <a:gd name="connsiteY2792" fmla="*/ 6825442 h 10024180"/>
              <a:gd name="connsiteX2793" fmla="*/ 10397264 w 11277918"/>
              <a:gd name="connsiteY2793" fmla="*/ 6825442 h 10024180"/>
              <a:gd name="connsiteX2794" fmla="*/ 10380916 w 11277918"/>
              <a:gd name="connsiteY2794" fmla="*/ 6858138 h 10024180"/>
              <a:gd name="connsiteX2795" fmla="*/ 10380916 w 11277918"/>
              <a:gd name="connsiteY2795" fmla="*/ 6890834 h 10024180"/>
              <a:gd name="connsiteX2796" fmla="*/ 10429960 w 11277918"/>
              <a:gd name="connsiteY2796" fmla="*/ 6890834 h 10024180"/>
              <a:gd name="connsiteX2797" fmla="*/ 10462656 w 11277918"/>
              <a:gd name="connsiteY2797" fmla="*/ 6907181 h 10024180"/>
              <a:gd name="connsiteX2798" fmla="*/ 10479004 w 11277918"/>
              <a:gd name="connsiteY2798" fmla="*/ 6890834 h 10024180"/>
              <a:gd name="connsiteX2799" fmla="*/ 10511698 w 11277918"/>
              <a:gd name="connsiteY2799" fmla="*/ 6858138 h 10024180"/>
              <a:gd name="connsiteX2800" fmla="*/ 10479004 w 11277918"/>
              <a:gd name="connsiteY2800" fmla="*/ 6841789 h 10024180"/>
              <a:gd name="connsiteX2801" fmla="*/ 10470830 w 11277918"/>
              <a:gd name="connsiteY2801" fmla="*/ 6841789 h 10024180"/>
              <a:gd name="connsiteX2802" fmla="*/ 10454484 w 11277918"/>
              <a:gd name="connsiteY2802" fmla="*/ 6833616 h 10024180"/>
              <a:gd name="connsiteX2803" fmla="*/ 10438132 w 11277918"/>
              <a:gd name="connsiteY2803" fmla="*/ 6833616 h 10024180"/>
              <a:gd name="connsiteX2804" fmla="*/ 10429960 w 11277918"/>
              <a:gd name="connsiteY2804" fmla="*/ 6841789 h 10024180"/>
              <a:gd name="connsiteX2805" fmla="*/ 10413612 w 11277918"/>
              <a:gd name="connsiteY2805" fmla="*/ 6841789 h 10024180"/>
              <a:gd name="connsiteX2806" fmla="*/ 10429960 w 11277918"/>
              <a:gd name="connsiteY2806" fmla="*/ 6825442 h 10024180"/>
              <a:gd name="connsiteX2807" fmla="*/ 10413612 w 11277918"/>
              <a:gd name="connsiteY2807" fmla="*/ 6825442 h 10024180"/>
              <a:gd name="connsiteX2808" fmla="*/ 5754459 w 11277918"/>
              <a:gd name="connsiteY2808" fmla="*/ 6825442 h 10024180"/>
              <a:gd name="connsiteX2809" fmla="*/ 5743562 w 11277918"/>
              <a:gd name="connsiteY2809" fmla="*/ 6836341 h 10024180"/>
              <a:gd name="connsiteX2810" fmla="*/ 5746286 w 11277918"/>
              <a:gd name="connsiteY2810" fmla="*/ 6833616 h 10024180"/>
              <a:gd name="connsiteX2811" fmla="*/ 5754459 w 11277918"/>
              <a:gd name="connsiteY2811" fmla="*/ 6825442 h 10024180"/>
              <a:gd name="connsiteX2812" fmla="*/ 3236883 w 11277918"/>
              <a:gd name="connsiteY2812" fmla="*/ 6825442 h 10024180"/>
              <a:gd name="connsiteX2813" fmla="*/ 3236883 w 11277918"/>
              <a:gd name="connsiteY2813" fmla="*/ 6841789 h 10024180"/>
              <a:gd name="connsiteX2814" fmla="*/ 3220537 w 11277918"/>
              <a:gd name="connsiteY2814" fmla="*/ 6841789 h 10024180"/>
              <a:gd name="connsiteX2815" fmla="*/ 2828186 w 11277918"/>
              <a:gd name="connsiteY2815" fmla="*/ 6825442 h 10024180"/>
              <a:gd name="connsiteX2816" fmla="*/ 2811839 w 11277918"/>
              <a:gd name="connsiteY2816" fmla="*/ 6874485 h 10024180"/>
              <a:gd name="connsiteX2817" fmla="*/ 2811839 w 11277918"/>
              <a:gd name="connsiteY2817" fmla="*/ 6858138 h 10024180"/>
              <a:gd name="connsiteX2818" fmla="*/ 2795491 w 11277918"/>
              <a:gd name="connsiteY2818" fmla="*/ 6841789 h 10024180"/>
              <a:gd name="connsiteX2819" fmla="*/ 2820012 w 11277918"/>
              <a:gd name="connsiteY2819" fmla="*/ 6833616 h 10024180"/>
              <a:gd name="connsiteX2820" fmla="*/ 2828186 w 11277918"/>
              <a:gd name="connsiteY2820" fmla="*/ 6825442 h 10024180"/>
              <a:gd name="connsiteX2821" fmla="*/ 2689228 w 11277918"/>
              <a:gd name="connsiteY2821" fmla="*/ 6825442 h 10024180"/>
              <a:gd name="connsiteX2822" fmla="*/ 2697403 w 11277918"/>
              <a:gd name="connsiteY2822" fmla="*/ 6841789 h 10024180"/>
              <a:gd name="connsiteX2823" fmla="*/ 2664707 w 11277918"/>
              <a:gd name="connsiteY2823" fmla="*/ 6890834 h 10024180"/>
              <a:gd name="connsiteX2824" fmla="*/ 2632010 w 11277918"/>
              <a:gd name="connsiteY2824" fmla="*/ 6890834 h 10024180"/>
              <a:gd name="connsiteX2825" fmla="*/ 2656533 w 11277918"/>
              <a:gd name="connsiteY2825" fmla="*/ 6858138 h 10024180"/>
              <a:gd name="connsiteX2826" fmla="*/ 2689228 w 11277918"/>
              <a:gd name="connsiteY2826" fmla="*/ 6825442 h 10024180"/>
              <a:gd name="connsiteX2827" fmla="*/ 2370445 w 11277918"/>
              <a:gd name="connsiteY2827" fmla="*/ 6825442 h 10024180"/>
              <a:gd name="connsiteX2828" fmla="*/ 2370445 w 11277918"/>
              <a:gd name="connsiteY2828" fmla="*/ 6849963 h 10024180"/>
              <a:gd name="connsiteX2829" fmla="*/ 2386793 w 11277918"/>
              <a:gd name="connsiteY2829" fmla="*/ 6858138 h 10024180"/>
              <a:gd name="connsiteX2830" fmla="*/ 2403139 w 11277918"/>
              <a:gd name="connsiteY2830" fmla="*/ 6841789 h 10024180"/>
              <a:gd name="connsiteX2831" fmla="*/ 2370445 w 11277918"/>
              <a:gd name="connsiteY2831" fmla="*/ 6825442 h 10024180"/>
              <a:gd name="connsiteX2832" fmla="*/ 2256010 w 11277918"/>
              <a:gd name="connsiteY2832" fmla="*/ 6825442 h 10024180"/>
              <a:gd name="connsiteX2833" fmla="*/ 2321400 w 11277918"/>
              <a:gd name="connsiteY2833" fmla="*/ 6858138 h 10024180"/>
              <a:gd name="connsiteX2834" fmla="*/ 2345922 w 11277918"/>
              <a:gd name="connsiteY2834" fmla="*/ 6882660 h 10024180"/>
              <a:gd name="connsiteX2835" fmla="*/ 2337749 w 11277918"/>
              <a:gd name="connsiteY2835" fmla="*/ 6939877 h 10024180"/>
              <a:gd name="connsiteX2836" fmla="*/ 2305054 w 11277918"/>
              <a:gd name="connsiteY2836" fmla="*/ 6964399 h 10024180"/>
              <a:gd name="connsiteX2837" fmla="*/ 2288704 w 11277918"/>
              <a:gd name="connsiteY2837" fmla="*/ 6988921 h 10024180"/>
              <a:gd name="connsiteX2838" fmla="*/ 2256010 w 11277918"/>
              <a:gd name="connsiteY2838" fmla="*/ 7005270 h 10024180"/>
              <a:gd name="connsiteX2839" fmla="*/ 2223313 w 11277918"/>
              <a:gd name="connsiteY2839" fmla="*/ 7005270 h 10024180"/>
              <a:gd name="connsiteX2840" fmla="*/ 2206967 w 11277918"/>
              <a:gd name="connsiteY2840" fmla="*/ 7021617 h 10024180"/>
              <a:gd name="connsiteX2841" fmla="*/ 2190618 w 11277918"/>
              <a:gd name="connsiteY2841" fmla="*/ 7054313 h 10024180"/>
              <a:gd name="connsiteX2842" fmla="*/ 2174270 w 11277918"/>
              <a:gd name="connsiteY2842" fmla="*/ 7054313 h 10024180"/>
              <a:gd name="connsiteX2843" fmla="*/ 2174270 w 11277918"/>
              <a:gd name="connsiteY2843" fmla="*/ 7103356 h 10024180"/>
              <a:gd name="connsiteX2844" fmla="*/ 2149748 w 11277918"/>
              <a:gd name="connsiteY2844" fmla="*/ 7119703 h 10024180"/>
              <a:gd name="connsiteX2845" fmla="*/ 2141574 w 11277918"/>
              <a:gd name="connsiteY2845" fmla="*/ 7103356 h 10024180"/>
              <a:gd name="connsiteX2846" fmla="*/ 2108878 w 11277918"/>
              <a:gd name="connsiteY2846" fmla="*/ 7119703 h 10024180"/>
              <a:gd name="connsiteX2847" fmla="*/ 2092528 w 11277918"/>
              <a:gd name="connsiteY2847" fmla="*/ 7168749 h 10024180"/>
              <a:gd name="connsiteX2848" fmla="*/ 2076183 w 11277918"/>
              <a:gd name="connsiteY2848" fmla="*/ 7185096 h 10024180"/>
              <a:gd name="connsiteX2849" fmla="*/ 2076183 w 11277918"/>
              <a:gd name="connsiteY2849" fmla="*/ 7234139 h 10024180"/>
              <a:gd name="connsiteX2850" fmla="*/ 2084356 w 11277918"/>
              <a:gd name="connsiteY2850" fmla="*/ 7225964 h 10024180"/>
              <a:gd name="connsiteX2851" fmla="*/ 2108878 w 11277918"/>
              <a:gd name="connsiteY2851" fmla="*/ 7201443 h 10024180"/>
              <a:gd name="connsiteX2852" fmla="*/ 2125226 w 11277918"/>
              <a:gd name="connsiteY2852" fmla="*/ 7201443 h 10024180"/>
              <a:gd name="connsiteX2853" fmla="*/ 2117052 w 11277918"/>
              <a:gd name="connsiteY2853" fmla="*/ 7217792 h 10024180"/>
              <a:gd name="connsiteX2854" fmla="*/ 2108878 w 11277918"/>
              <a:gd name="connsiteY2854" fmla="*/ 7234139 h 10024180"/>
              <a:gd name="connsiteX2855" fmla="*/ 2043486 w 11277918"/>
              <a:gd name="connsiteY2855" fmla="*/ 7234139 h 10024180"/>
              <a:gd name="connsiteX2856" fmla="*/ 2010792 w 11277918"/>
              <a:gd name="connsiteY2856" fmla="*/ 7217792 h 10024180"/>
              <a:gd name="connsiteX2857" fmla="*/ 1978096 w 11277918"/>
              <a:gd name="connsiteY2857" fmla="*/ 7250488 h 10024180"/>
              <a:gd name="connsiteX2858" fmla="*/ 1961747 w 11277918"/>
              <a:gd name="connsiteY2858" fmla="*/ 7299531 h 10024180"/>
              <a:gd name="connsiteX2859" fmla="*/ 1961747 w 11277918"/>
              <a:gd name="connsiteY2859" fmla="*/ 7315878 h 10024180"/>
              <a:gd name="connsiteX2860" fmla="*/ 1937224 w 11277918"/>
              <a:gd name="connsiteY2860" fmla="*/ 7315878 h 10024180"/>
              <a:gd name="connsiteX2861" fmla="*/ 1912702 w 11277918"/>
              <a:gd name="connsiteY2861" fmla="*/ 7315878 h 10024180"/>
              <a:gd name="connsiteX2862" fmla="*/ 1912702 w 11277918"/>
              <a:gd name="connsiteY2862" fmla="*/ 7332228 h 10024180"/>
              <a:gd name="connsiteX2863" fmla="*/ 1863660 w 11277918"/>
              <a:gd name="connsiteY2863" fmla="*/ 7364922 h 10024180"/>
              <a:gd name="connsiteX2864" fmla="*/ 1830963 w 11277918"/>
              <a:gd name="connsiteY2864" fmla="*/ 7364922 h 10024180"/>
              <a:gd name="connsiteX2865" fmla="*/ 1814617 w 11277918"/>
              <a:gd name="connsiteY2865" fmla="*/ 7397618 h 10024180"/>
              <a:gd name="connsiteX2866" fmla="*/ 1814617 w 11277918"/>
              <a:gd name="connsiteY2866" fmla="*/ 7422140 h 10024180"/>
              <a:gd name="connsiteX2867" fmla="*/ 1814617 w 11277918"/>
              <a:gd name="connsiteY2867" fmla="*/ 7430314 h 10024180"/>
              <a:gd name="connsiteX2868" fmla="*/ 1814617 w 11277918"/>
              <a:gd name="connsiteY2868" fmla="*/ 7446661 h 10024180"/>
              <a:gd name="connsiteX2869" fmla="*/ 1830963 w 11277918"/>
              <a:gd name="connsiteY2869" fmla="*/ 7463010 h 10024180"/>
              <a:gd name="connsiteX2870" fmla="*/ 1847312 w 11277918"/>
              <a:gd name="connsiteY2870" fmla="*/ 7463010 h 10024180"/>
              <a:gd name="connsiteX2871" fmla="*/ 1847312 w 11277918"/>
              <a:gd name="connsiteY2871" fmla="*/ 7446661 h 10024180"/>
              <a:gd name="connsiteX2872" fmla="*/ 1863660 w 11277918"/>
              <a:gd name="connsiteY2872" fmla="*/ 7413967 h 10024180"/>
              <a:gd name="connsiteX2873" fmla="*/ 1880006 w 11277918"/>
              <a:gd name="connsiteY2873" fmla="*/ 7397618 h 10024180"/>
              <a:gd name="connsiteX2874" fmla="*/ 1888181 w 11277918"/>
              <a:gd name="connsiteY2874" fmla="*/ 7422140 h 10024180"/>
              <a:gd name="connsiteX2875" fmla="*/ 1880006 w 11277918"/>
              <a:gd name="connsiteY2875" fmla="*/ 7430314 h 10024180"/>
              <a:gd name="connsiteX2876" fmla="*/ 1880006 w 11277918"/>
              <a:gd name="connsiteY2876" fmla="*/ 7446661 h 10024180"/>
              <a:gd name="connsiteX2877" fmla="*/ 1855485 w 11277918"/>
              <a:gd name="connsiteY2877" fmla="*/ 7454836 h 10024180"/>
              <a:gd name="connsiteX2878" fmla="*/ 1863660 w 11277918"/>
              <a:gd name="connsiteY2878" fmla="*/ 7471185 h 10024180"/>
              <a:gd name="connsiteX2879" fmla="*/ 1871835 w 11277918"/>
              <a:gd name="connsiteY2879" fmla="*/ 7495707 h 10024180"/>
              <a:gd name="connsiteX2880" fmla="*/ 1847312 w 11277918"/>
              <a:gd name="connsiteY2880" fmla="*/ 7528403 h 10024180"/>
              <a:gd name="connsiteX2881" fmla="*/ 1798267 w 11277918"/>
              <a:gd name="connsiteY2881" fmla="*/ 7544750 h 10024180"/>
              <a:gd name="connsiteX2882" fmla="*/ 1822788 w 11277918"/>
              <a:gd name="connsiteY2882" fmla="*/ 7520228 h 10024180"/>
              <a:gd name="connsiteX2883" fmla="*/ 1847312 w 11277918"/>
              <a:gd name="connsiteY2883" fmla="*/ 7503879 h 10024180"/>
              <a:gd name="connsiteX2884" fmla="*/ 1839139 w 11277918"/>
              <a:gd name="connsiteY2884" fmla="*/ 7487532 h 10024180"/>
              <a:gd name="connsiteX2885" fmla="*/ 1830963 w 11277918"/>
              <a:gd name="connsiteY2885" fmla="*/ 7495707 h 10024180"/>
              <a:gd name="connsiteX2886" fmla="*/ 1798267 w 11277918"/>
              <a:gd name="connsiteY2886" fmla="*/ 7512054 h 10024180"/>
              <a:gd name="connsiteX2887" fmla="*/ 1790094 w 11277918"/>
              <a:gd name="connsiteY2887" fmla="*/ 7495707 h 10024180"/>
              <a:gd name="connsiteX2888" fmla="*/ 1798267 w 11277918"/>
              <a:gd name="connsiteY2888" fmla="*/ 7479357 h 10024180"/>
              <a:gd name="connsiteX2889" fmla="*/ 1765571 w 11277918"/>
              <a:gd name="connsiteY2889" fmla="*/ 7446661 h 10024180"/>
              <a:gd name="connsiteX2890" fmla="*/ 1741049 w 11277918"/>
              <a:gd name="connsiteY2890" fmla="*/ 7463010 h 10024180"/>
              <a:gd name="connsiteX2891" fmla="*/ 1732877 w 11277918"/>
              <a:gd name="connsiteY2891" fmla="*/ 7479357 h 10024180"/>
              <a:gd name="connsiteX2892" fmla="*/ 1700181 w 11277918"/>
              <a:gd name="connsiteY2892" fmla="*/ 7495707 h 10024180"/>
              <a:gd name="connsiteX2893" fmla="*/ 1732877 w 11277918"/>
              <a:gd name="connsiteY2893" fmla="*/ 7463010 h 10024180"/>
              <a:gd name="connsiteX2894" fmla="*/ 1781921 w 11277918"/>
              <a:gd name="connsiteY2894" fmla="*/ 7405793 h 10024180"/>
              <a:gd name="connsiteX2895" fmla="*/ 1822788 w 11277918"/>
              <a:gd name="connsiteY2895" fmla="*/ 7348575 h 10024180"/>
              <a:gd name="connsiteX2896" fmla="*/ 1806443 w 11277918"/>
              <a:gd name="connsiteY2896" fmla="*/ 7348575 h 10024180"/>
              <a:gd name="connsiteX2897" fmla="*/ 1798267 w 11277918"/>
              <a:gd name="connsiteY2897" fmla="*/ 7356749 h 10024180"/>
              <a:gd name="connsiteX2898" fmla="*/ 1790094 w 11277918"/>
              <a:gd name="connsiteY2898" fmla="*/ 7364922 h 10024180"/>
              <a:gd name="connsiteX2899" fmla="*/ 1798267 w 11277918"/>
              <a:gd name="connsiteY2899" fmla="*/ 7348575 h 10024180"/>
              <a:gd name="connsiteX2900" fmla="*/ 1814617 w 11277918"/>
              <a:gd name="connsiteY2900" fmla="*/ 7299531 h 10024180"/>
              <a:gd name="connsiteX2901" fmla="*/ 1847312 w 11277918"/>
              <a:gd name="connsiteY2901" fmla="*/ 7266835 h 10024180"/>
              <a:gd name="connsiteX2902" fmla="*/ 1863660 w 11277918"/>
              <a:gd name="connsiteY2902" fmla="*/ 7234139 h 10024180"/>
              <a:gd name="connsiteX2903" fmla="*/ 1855485 w 11277918"/>
              <a:gd name="connsiteY2903" fmla="*/ 7201443 h 10024180"/>
              <a:gd name="connsiteX2904" fmla="*/ 1863660 w 11277918"/>
              <a:gd name="connsiteY2904" fmla="*/ 7185096 h 10024180"/>
              <a:gd name="connsiteX2905" fmla="*/ 1847312 w 11277918"/>
              <a:gd name="connsiteY2905" fmla="*/ 7185096 h 10024180"/>
              <a:gd name="connsiteX2906" fmla="*/ 1830963 w 11277918"/>
              <a:gd name="connsiteY2906" fmla="*/ 7176921 h 10024180"/>
              <a:gd name="connsiteX2907" fmla="*/ 1847312 w 11277918"/>
              <a:gd name="connsiteY2907" fmla="*/ 7144225 h 10024180"/>
              <a:gd name="connsiteX2908" fmla="*/ 1863660 w 11277918"/>
              <a:gd name="connsiteY2908" fmla="*/ 7152400 h 10024180"/>
              <a:gd name="connsiteX2909" fmla="*/ 1880006 w 11277918"/>
              <a:gd name="connsiteY2909" fmla="*/ 7168749 h 10024180"/>
              <a:gd name="connsiteX2910" fmla="*/ 1896357 w 11277918"/>
              <a:gd name="connsiteY2910" fmla="*/ 7185096 h 10024180"/>
              <a:gd name="connsiteX2911" fmla="*/ 1912702 w 11277918"/>
              <a:gd name="connsiteY2911" fmla="*/ 7201443 h 10024180"/>
              <a:gd name="connsiteX2912" fmla="*/ 1933138 w 11277918"/>
              <a:gd name="connsiteY2912" fmla="*/ 7197357 h 10024180"/>
              <a:gd name="connsiteX2913" fmla="*/ 1952943 w 11277918"/>
              <a:gd name="connsiteY2913" fmla="*/ 7188868 h 10024180"/>
              <a:gd name="connsiteX2914" fmla="*/ 1945399 w 11277918"/>
              <a:gd name="connsiteY2914" fmla="*/ 7185096 h 10024180"/>
              <a:gd name="connsiteX2915" fmla="*/ 1929053 w 11277918"/>
              <a:gd name="connsiteY2915" fmla="*/ 7152400 h 10024180"/>
              <a:gd name="connsiteX2916" fmla="*/ 1912702 w 11277918"/>
              <a:gd name="connsiteY2916" fmla="*/ 7127878 h 10024180"/>
              <a:gd name="connsiteX2917" fmla="*/ 1929053 w 11277918"/>
              <a:gd name="connsiteY2917" fmla="*/ 7103356 h 10024180"/>
              <a:gd name="connsiteX2918" fmla="*/ 1945399 w 11277918"/>
              <a:gd name="connsiteY2918" fmla="*/ 7070660 h 10024180"/>
              <a:gd name="connsiteX2919" fmla="*/ 1969920 w 11277918"/>
              <a:gd name="connsiteY2919" fmla="*/ 7054313 h 10024180"/>
              <a:gd name="connsiteX2920" fmla="*/ 1994442 w 11277918"/>
              <a:gd name="connsiteY2920" fmla="*/ 7054313 h 10024180"/>
              <a:gd name="connsiteX2921" fmla="*/ 2010792 w 11277918"/>
              <a:gd name="connsiteY2921" fmla="*/ 7087009 h 10024180"/>
              <a:gd name="connsiteX2922" fmla="*/ 2043486 w 11277918"/>
              <a:gd name="connsiteY2922" fmla="*/ 7087009 h 10024180"/>
              <a:gd name="connsiteX2923" fmla="*/ 2084356 w 11277918"/>
              <a:gd name="connsiteY2923" fmla="*/ 7095182 h 10024180"/>
              <a:gd name="connsiteX2924" fmla="*/ 2092528 w 11277918"/>
              <a:gd name="connsiteY2924" fmla="*/ 7070660 h 10024180"/>
              <a:gd name="connsiteX2925" fmla="*/ 2092528 w 11277918"/>
              <a:gd name="connsiteY2925" fmla="*/ 7037964 h 10024180"/>
              <a:gd name="connsiteX2926" fmla="*/ 2076183 w 11277918"/>
              <a:gd name="connsiteY2926" fmla="*/ 7054313 h 10024180"/>
              <a:gd name="connsiteX2927" fmla="*/ 2076183 w 11277918"/>
              <a:gd name="connsiteY2927" fmla="*/ 7037964 h 10024180"/>
              <a:gd name="connsiteX2928" fmla="*/ 2092528 w 11277918"/>
              <a:gd name="connsiteY2928" fmla="*/ 7005270 h 10024180"/>
              <a:gd name="connsiteX2929" fmla="*/ 2108878 w 11277918"/>
              <a:gd name="connsiteY2929" fmla="*/ 6988921 h 10024180"/>
              <a:gd name="connsiteX2930" fmla="*/ 2125226 w 11277918"/>
              <a:gd name="connsiteY2930" fmla="*/ 6988921 h 10024180"/>
              <a:gd name="connsiteX2931" fmla="*/ 2125226 w 11277918"/>
              <a:gd name="connsiteY2931" fmla="*/ 6972574 h 10024180"/>
              <a:gd name="connsiteX2932" fmla="*/ 2117052 w 11277918"/>
              <a:gd name="connsiteY2932" fmla="*/ 6948052 h 10024180"/>
              <a:gd name="connsiteX2933" fmla="*/ 2125226 w 11277918"/>
              <a:gd name="connsiteY2933" fmla="*/ 6939877 h 10024180"/>
              <a:gd name="connsiteX2934" fmla="*/ 2141574 w 11277918"/>
              <a:gd name="connsiteY2934" fmla="*/ 6939877 h 10024180"/>
              <a:gd name="connsiteX2935" fmla="*/ 2157922 w 11277918"/>
              <a:gd name="connsiteY2935" fmla="*/ 6923528 h 10024180"/>
              <a:gd name="connsiteX2936" fmla="*/ 2182442 w 11277918"/>
              <a:gd name="connsiteY2936" fmla="*/ 6923528 h 10024180"/>
              <a:gd name="connsiteX2937" fmla="*/ 2206967 w 11277918"/>
              <a:gd name="connsiteY2937" fmla="*/ 6907181 h 10024180"/>
              <a:gd name="connsiteX2938" fmla="*/ 2223313 w 11277918"/>
              <a:gd name="connsiteY2938" fmla="*/ 6890834 h 10024180"/>
              <a:gd name="connsiteX2939" fmla="*/ 2239660 w 11277918"/>
              <a:gd name="connsiteY2939" fmla="*/ 6874485 h 10024180"/>
              <a:gd name="connsiteX2940" fmla="*/ 2256010 w 11277918"/>
              <a:gd name="connsiteY2940" fmla="*/ 6858138 h 10024180"/>
              <a:gd name="connsiteX2941" fmla="*/ 2239660 w 11277918"/>
              <a:gd name="connsiteY2941" fmla="*/ 6841789 h 10024180"/>
              <a:gd name="connsiteX2942" fmla="*/ 2256010 w 11277918"/>
              <a:gd name="connsiteY2942" fmla="*/ 6825442 h 10024180"/>
              <a:gd name="connsiteX2943" fmla="*/ 2059834 w 11277918"/>
              <a:gd name="connsiteY2943" fmla="*/ 6825442 h 10024180"/>
              <a:gd name="connsiteX2944" fmla="*/ 2076183 w 11277918"/>
              <a:gd name="connsiteY2944" fmla="*/ 6825442 h 10024180"/>
              <a:gd name="connsiteX2945" fmla="*/ 2076183 w 11277918"/>
              <a:gd name="connsiteY2945" fmla="*/ 6833616 h 10024180"/>
              <a:gd name="connsiteX2946" fmla="*/ 2076183 w 11277918"/>
              <a:gd name="connsiteY2946" fmla="*/ 6841789 h 10024180"/>
              <a:gd name="connsiteX2947" fmla="*/ 2059834 w 11277918"/>
              <a:gd name="connsiteY2947" fmla="*/ 6841789 h 10024180"/>
              <a:gd name="connsiteX2948" fmla="*/ 2043486 w 11277918"/>
              <a:gd name="connsiteY2948" fmla="*/ 6841789 h 10024180"/>
              <a:gd name="connsiteX2949" fmla="*/ 2059834 w 11277918"/>
              <a:gd name="connsiteY2949" fmla="*/ 6825442 h 10024180"/>
              <a:gd name="connsiteX2950" fmla="*/ 1953574 w 11277918"/>
              <a:gd name="connsiteY2950" fmla="*/ 6825442 h 10024180"/>
              <a:gd name="connsiteX2951" fmla="*/ 1945399 w 11277918"/>
              <a:gd name="connsiteY2951" fmla="*/ 6841789 h 10024180"/>
              <a:gd name="connsiteX2952" fmla="*/ 1961747 w 11277918"/>
              <a:gd name="connsiteY2952" fmla="*/ 6841789 h 10024180"/>
              <a:gd name="connsiteX2953" fmla="*/ 1961747 w 11277918"/>
              <a:gd name="connsiteY2953" fmla="*/ 6825442 h 10024180"/>
              <a:gd name="connsiteX2954" fmla="*/ 1953574 w 11277918"/>
              <a:gd name="connsiteY2954" fmla="*/ 6825442 h 10024180"/>
              <a:gd name="connsiteX2955" fmla="*/ 2190618 w 11277918"/>
              <a:gd name="connsiteY2955" fmla="*/ 6809095 h 10024180"/>
              <a:gd name="connsiteX2956" fmla="*/ 2190618 w 11277918"/>
              <a:gd name="connsiteY2956" fmla="*/ 6825442 h 10024180"/>
              <a:gd name="connsiteX2957" fmla="*/ 2141574 w 11277918"/>
              <a:gd name="connsiteY2957" fmla="*/ 6874485 h 10024180"/>
              <a:gd name="connsiteX2958" fmla="*/ 2141574 w 11277918"/>
              <a:gd name="connsiteY2958" fmla="*/ 6890834 h 10024180"/>
              <a:gd name="connsiteX2959" fmla="*/ 2125226 w 11277918"/>
              <a:gd name="connsiteY2959" fmla="*/ 6907181 h 10024180"/>
              <a:gd name="connsiteX2960" fmla="*/ 2108878 w 11277918"/>
              <a:gd name="connsiteY2960" fmla="*/ 6915356 h 10024180"/>
              <a:gd name="connsiteX2961" fmla="*/ 2092528 w 11277918"/>
              <a:gd name="connsiteY2961" fmla="*/ 6923528 h 10024180"/>
              <a:gd name="connsiteX2962" fmla="*/ 2076183 w 11277918"/>
              <a:gd name="connsiteY2962" fmla="*/ 6923528 h 10024180"/>
              <a:gd name="connsiteX2963" fmla="*/ 2125226 w 11277918"/>
              <a:gd name="connsiteY2963" fmla="*/ 6874485 h 10024180"/>
              <a:gd name="connsiteX2964" fmla="*/ 2141574 w 11277918"/>
              <a:gd name="connsiteY2964" fmla="*/ 6841789 h 10024180"/>
              <a:gd name="connsiteX2965" fmla="*/ 2157922 w 11277918"/>
              <a:gd name="connsiteY2965" fmla="*/ 6825442 h 10024180"/>
              <a:gd name="connsiteX2966" fmla="*/ 2182442 w 11277918"/>
              <a:gd name="connsiteY2966" fmla="*/ 6817267 h 10024180"/>
              <a:gd name="connsiteX2967" fmla="*/ 2190618 w 11277918"/>
              <a:gd name="connsiteY2967" fmla="*/ 6809095 h 10024180"/>
              <a:gd name="connsiteX2968" fmla="*/ 3318623 w 11277918"/>
              <a:gd name="connsiteY2968" fmla="*/ 6792746 h 10024180"/>
              <a:gd name="connsiteX2969" fmla="*/ 3334973 w 11277918"/>
              <a:gd name="connsiteY2969" fmla="*/ 6792746 h 10024180"/>
              <a:gd name="connsiteX2970" fmla="*/ 3334973 w 11277918"/>
              <a:gd name="connsiteY2970" fmla="*/ 6800920 h 10024180"/>
              <a:gd name="connsiteX2971" fmla="*/ 3318623 w 11277918"/>
              <a:gd name="connsiteY2971" fmla="*/ 6809095 h 10024180"/>
              <a:gd name="connsiteX2972" fmla="*/ 3318623 w 11277918"/>
              <a:gd name="connsiteY2972" fmla="*/ 6792746 h 10024180"/>
              <a:gd name="connsiteX2973" fmla="*/ 1618441 w 11277918"/>
              <a:gd name="connsiteY2973" fmla="*/ 6792746 h 10024180"/>
              <a:gd name="connsiteX2974" fmla="*/ 1618441 w 11277918"/>
              <a:gd name="connsiteY2974" fmla="*/ 6825442 h 10024180"/>
              <a:gd name="connsiteX2975" fmla="*/ 1634789 w 11277918"/>
              <a:gd name="connsiteY2975" fmla="*/ 6809095 h 10024180"/>
              <a:gd name="connsiteX2976" fmla="*/ 6310288 w 11277918"/>
              <a:gd name="connsiteY2976" fmla="*/ 6776399 h 10024180"/>
              <a:gd name="connsiteX2977" fmla="*/ 6293941 w 11277918"/>
              <a:gd name="connsiteY2977" fmla="*/ 6792746 h 10024180"/>
              <a:gd name="connsiteX2978" fmla="*/ 6293941 w 11277918"/>
              <a:gd name="connsiteY2978" fmla="*/ 6809095 h 10024180"/>
              <a:gd name="connsiteX2979" fmla="*/ 6310288 w 11277918"/>
              <a:gd name="connsiteY2979" fmla="*/ 6792746 h 10024180"/>
              <a:gd name="connsiteX2980" fmla="*/ 3351318 w 11277918"/>
              <a:gd name="connsiteY2980" fmla="*/ 6776399 h 10024180"/>
              <a:gd name="connsiteX2981" fmla="*/ 3367667 w 11277918"/>
              <a:gd name="connsiteY2981" fmla="*/ 6792746 h 10024180"/>
              <a:gd name="connsiteX2982" fmla="*/ 3351318 w 11277918"/>
              <a:gd name="connsiteY2982" fmla="*/ 6792746 h 10024180"/>
              <a:gd name="connsiteX2983" fmla="*/ 2975318 w 11277918"/>
              <a:gd name="connsiteY2983" fmla="*/ 6776399 h 10024180"/>
              <a:gd name="connsiteX2984" fmla="*/ 2991664 w 11277918"/>
              <a:gd name="connsiteY2984" fmla="*/ 6776399 h 10024180"/>
              <a:gd name="connsiteX2985" fmla="*/ 3008012 w 11277918"/>
              <a:gd name="connsiteY2985" fmla="*/ 6792746 h 10024180"/>
              <a:gd name="connsiteX2986" fmla="*/ 2779142 w 11277918"/>
              <a:gd name="connsiteY2986" fmla="*/ 6776399 h 10024180"/>
              <a:gd name="connsiteX2987" fmla="*/ 2782412 w 11277918"/>
              <a:gd name="connsiteY2987" fmla="*/ 6776399 h 10024180"/>
              <a:gd name="connsiteX2988" fmla="*/ 2779142 w 11277918"/>
              <a:gd name="connsiteY2988" fmla="*/ 6781847 h 10024180"/>
              <a:gd name="connsiteX2989" fmla="*/ 1783283 w 11277918"/>
              <a:gd name="connsiteY2989" fmla="*/ 6775037 h 10024180"/>
              <a:gd name="connsiteX2990" fmla="*/ 1782779 w 11277918"/>
              <a:gd name="connsiteY2990" fmla="*/ 6781561 h 10024180"/>
              <a:gd name="connsiteX2991" fmla="*/ 1781921 w 11277918"/>
              <a:gd name="connsiteY2991" fmla="*/ 6776399 h 10024180"/>
              <a:gd name="connsiteX2992" fmla="*/ 3285927 w 11277918"/>
              <a:gd name="connsiteY2992" fmla="*/ 6760049 h 10024180"/>
              <a:gd name="connsiteX2993" fmla="*/ 3318623 w 11277918"/>
              <a:gd name="connsiteY2993" fmla="*/ 6768224 h 10024180"/>
              <a:gd name="connsiteX2994" fmla="*/ 3302276 w 11277918"/>
              <a:gd name="connsiteY2994" fmla="*/ 6792746 h 10024180"/>
              <a:gd name="connsiteX2995" fmla="*/ 3285927 w 11277918"/>
              <a:gd name="connsiteY2995" fmla="*/ 6809095 h 10024180"/>
              <a:gd name="connsiteX2996" fmla="*/ 3269579 w 11277918"/>
              <a:gd name="connsiteY2996" fmla="*/ 6825442 h 10024180"/>
              <a:gd name="connsiteX2997" fmla="*/ 3253230 w 11277918"/>
              <a:gd name="connsiteY2997" fmla="*/ 6809095 h 10024180"/>
              <a:gd name="connsiteX2998" fmla="*/ 3285927 w 11277918"/>
              <a:gd name="connsiteY2998" fmla="*/ 6760049 h 10024180"/>
              <a:gd name="connsiteX2999" fmla="*/ 2190618 w 11277918"/>
              <a:gd name="connsiteY2999" fmla="*/ 6760049 h 10024180"/>
              <a:gd name="connsiteX3000" fmla="*/ 2198792 w 11277918"/>
              <a:gd name="connsiteY3000" fmla="*/ 6760049 h 10024180"/>
              <a:gd name="connsiteX3001" fmla="*/ 2206967 w 11277918"/>
              <a:gd name="connsiteY3001" fmla="*/ 6760049 h 10024180"/>
              <a:gd name="connsiteX3002" fmla="*/ 2223313 w 11277918"/>
              <a:gd name="connsiteY3002" fmla="*/ 6760049 h 10024180"/>
              <a:gd name="connsiteX3003" fmla="*/ 2256010 w 11277918"/>
              <a:gd name="connsiteY3003" fmla="*/ 6760049 h 10024180"/>
              <a:gd name="connsiteX3004" fmla="*/ 2239660 w 11277918"/>
              <a:gd name="connsiteY3004" fmla="*/ 6776399 h 10024180"/>
              <a:gd name="connsiteX3005" fmla="*/ 2215140 w 11277918"/>
              <a:gd name="connsiteY3005" fmla="*/ 6792746 h 10024180"/>
              <a:gd name="connsiteX3006" fmla="*/ 2190618 w 11277918"/>
              <a:gd name="connsiteY3006" fmla="*/ 6776399 h 10024180"/>
              <a:gd name="connsiteX3007" fmla="*/ 2174270 w 11277918"/>
              <a:gd name="connsiteY3007" fmla="*/ 6768224 h 10024180"/>
              <a:gd name="connsiteX3008" fmla="*/ 2190618 w 11277918"/>
              <a:gd name="connsiteY3008" fmla="*/ 6760049 h 10024180"/>
              <a:gd name="connsiteX3009" fmla="*/ 6326637 w 11277918"/>
              <a:gd name="connsiteY3009" fmla="*/ 6743702 h 10024180"/>
              <a:gd name="connsiteX3010" fmla="*/ 6326637 w 11277918"/>
              <a:gd name="connsiteY3010" fmla="*/ 6760049 h 10024180"/>
              <a:gd name="connsiteX3011" fmla="*/ 6342984 w 11277918"/>
              <a:gd name="connsiteY3011" fmla="*/ 6743702 h 10024180"/>
              <a:gd name="connsiteX3012" fmla="*/ 1863660 w 11277918"/>
              <a:gd name="connsiteY3012" fmla="*/ 6743702 h 10024180"/>
              <a:gd name="connsiteX3013" fmla="*/ 1822788 w 11277918"/>
              <a:gd name="connsiteY3013" fmla="*/ 6784573 h 10024180"/>
              <a:gd name="connsiteX3014" fmla="*/ 1781921 w 11277918"/>
              <a:gd name="connsiteY3014" fmla="*/ 6841789 h 10024180"/>
              <a:gd name="connsiteX3015" fmla="*/ 1814617 w 11277918"/>
              <a:gd name="connsiteY3015" fmla="*/ 6841789 h 10024180"/>
              <a:gd name="connsiteX3016" fmla="*/ 1822788 w 11277918"/>
              <a:gd name="connsiteY3016" fmla="*/ 6809095 h 10024180"/>
              <a:gd name="connsiteX3017" fmla="*/ 1847312 w 11277918"/>
              <a:gd name="connsiteY3017" fmla="*/ 6792746 h 10024180"/>
              <a:gd name="connsiteX3018" fmla="*/ 1728788 w 11277918"/>
              <a:gd name="connsiteY3018" fmla="*/ 6735528 h 10024180"/>
              <a:gd name="connsiteX3019" fmla="*/ 1716527 w 11277918"/>
              <a:gd name="connsiteY3019" fmla="*/ 6743702 h 10024180"/>
              <a:gd name="connsiteX3020" fmla="*/ 1732877 w 11277918"/>
              <a:gd name="connsiteY3020" fmla="*/ 6743702 h 10024180"/>
              <a:gd name="connsiteX3021" fmla="*/ 1728788 w 11277918"/>
              <a:gd name="connsiteY3021" fmla="*/ 6735528 h 10024180"/>
              <a:gd name="connsiteX3022" fmla="*/ 5362111 w 11277918"/>
              <a:gd name="connsiteY3022" fmla="*/ 6727355 h 10024180"/>
              <a:gd name="connsiteX3023" fmla="*/ 5362111 w 11277918"/>
              <a:gd name="connsiteY3023" fmla="*/ 6743702 h 10024180"/>
              <a:gd name="connsiteX3024" fmla="*/ 5378458 w 11277918"/>
              <a:gd name="connsiteY3024" fmla="*/ 6727355 h 10024180"/>
              <a:gd name="connsiteX3025" fmla="*/ 5362111 w 11277918"/>
              <a:gd name="connsiteY3025" fmla="*/ 6727355 h 10024180"/>
              <a:gd name="connsiteX3026" fmla="*/ 4953412 w 11277918"/>
              <a:gd name="connsiteY3026" fmla="*/ 6727355 h 10024180"/>
              <a:gd name="connsiteX3027" fmla="*/ 4961586 w 11277918"/>
              <a:gd name="connsiteY3027" fmla="*/ 6727355 h 10024180"/>
              <a:gd name="connsiteX3028" fmla="*/ 4986110 w 11277918"/>
              <a:gd name="connsiteY3028" fmla="*/ 6727355 h 10024180"/>
              <a:gd name="connsiteX3029" fmla="*/ 5002457 w 11277918"/>
              <a:gd name="connsiteY3029" fmla="*/ 6727355 h 10024180"/>
              <a:gd name="connsiteX3030" fmla="*/ 4969760 w 11277918"/>
              <a:gd name="connsiteY3030" fmla="*/ 6743702 h 10024180"/>
              <a:gd name="connsiteX3031" fmla="*/ 4986110 w 11277918"/>
              <a:gd name="connsiteY3031" fmla="*/ 6776399 h 10024180"/>
              <a:gd name="connsiteX3032" fmla="*/ 5002457 w 11277918"/>
              <a:gd name="connsiteY3032" fmla="*/ 6841789 h 10024180"/>
              <a:gd name="connsiteX3033" fmla="*/ 5002457 w 11277918"/>
              <a:gd name="connsiteY3033" fmla="*/ 6849963 h 10024180"/>
              <a:gd name="connsiteX3034" fmla="*/ 5002457 w 11277918"/>
              <a:gd name="connsiteY3034" fmla="*/ 6874485 h 10024180"/>
              <a:gd name="connsiteX3035" fmla="*/ 4969760 w 11277918"/>
              <a:gd name="connsiteY3035" fmla="*/ 6939877 h 10024180"/>
              <a:gd name="connsiteX3036" fmla="*/ 4969760 w 11277918"/>
              <a:gd name="connsiteY3036" fmla="*/ 6907181 h 10024180"/>
              <a:gd name="connsiteX3037" fmla="*/ 4953412 w 11277918"/>
              <a:gd name="connsiteY3037" fmla="*/ 6890834 h 10024180"/>
              <a:gd name="connsiteX3038" fmla="*/ 4969760 w 11277918"/>
              <a:gd name="connsiteY3038" fmla="*/ 6858138 h 10024180"/>
              <a:gd name="connsiteX3039" fmla="*/ 4969760 w 11277918"/>
              <a:gd name="connsiteY3039" fmla="*/ 6809095 h 10024180"/>
              <a:gd name="connsiteX3040" fmla="*/ 4937064 w 11277918"/>
              <a:gd name="connsiteY3040" fmla="*/ 6874485 h 10024180"/>
              <a:gd name="connsiteX3041" fmla="*/ 4920718 w 11277918"/>
              <a:gd name="connsiteY3041" fmla="*/ 6923528 h 10024180"/>
              <a:gd name="connsiteX3042" fmla="*/ 4920718 w 11277918"/>
              <a:gd name="connsiteY3042" fmla="*/ 6858138 h 10024180"/>
              <a:gd name="connsiteX3043" fmla="*/ 4937064 w 11277918"/>
              <a:gd name="connsiteY3043" fmla="*/ 6849963 h 10024180"/>
              <a:gd name="connsiteX3044" fmla="*/ 4937064 w 11277918"/>
              <a:gd name="connsiteY3044" fmla="*/ 6809095 h 10024180"/>
              <a:gd name="connsiteX3045" fmla="*/ 4937064 w 11277918"/>
              <a:gd name="connsiteY3045" fmla="*/ 6760049 h 10024180"/>
              <a:gd name="connsiteX3046" fmla="*/ 4945239 w 11277918"/>
              <a:gd name="connsiteY3046" fmla="*/ 6743702 h 10024180"/>
              <a:gd name="connsiteX3047" fmla="*/ 4953412 w 11277918"/>
              <a:gd name="connsiteY3047" fmla="*/ 6727355 h 10024180"/>
              <a:gd name="connsiteX3048" fmla="*/ 3302276 w 11277918"/>
              <a:gd name="connsiteY3048" fmla="*/ 6727355 h 10024180"/>
              <a:gd name="connsiteX3049" fmla="*/ 3302276 w 11277918"/>
              <a:gd name="connsiteY3049" fmla="*/ 6743702 h 10024180"/>
              <a:gd name="connsiteX3050" fmla="*/ 3285927 w 11277918"/>
              <a:gd name="connsiteY3050" fmla="*/ 6743702 h 10024180"/>
              <a:gd name="connsiteX3051" fmla="*/ 3302276 w 11277918"/>
              <a:gd name="connsiteY3051" fmla="*/ 6727355 h 10024180"/>
              <a:gd name="connsiteX3052" fmla="*/ 3122447 w 11277918"/>
              <a:gd name="connsiteY3052" fmla="*/ 6727355 h 10024180"/>
              <a:gd name="connsiteX3053" fmla="*/ 3122447 w 11277918"/>
              <a:gd name="connsiteY3053" fmla="*/ 6760049 h 10024180"/>
              <a:gd name="connsiteX3054" fmla="*/ 3089752 w 11277918"/>
              <a:gd name="connsiteY3054" fmla="*/ 6768224 h 10024180"/>
              <a:gd name="connsiteX3055" fmla="*/ 3106101 w 11277918"/>
              <a:gd name="connsiteY3055" fmla="*/ 6743702 h 10024180"/>
              <a:gd name="connsiteX3056" fmla="*/ 3122447 w 11277918"/>
              <a:gd name="connsiteY3056" fmla="*/ 6727355 h 10024180"/>
              <a:gd name="connsiteX3057" fmla="*/ 2484879 w 11277918"/>
              <a:gd name="connsiteY3057" fmla="*/ 6727355 h 10024180"/>
              <a:gd name="connsiteX3058" fmla="*/ 2468533 w 11277918"/>
              <a:gd name="connsiteY3058" fmla="*/ 6760049 h 10024180"/>
              <a:gd name="connsiteX3059" fmla="*/ 2484879 w 11277918"/>
              <a:gd name="connsiteY3059" fmla="*/ 6743702 h 10024180"/>
              <a:gd name="connsiteX3060" fmla="*/ 2321400 w 11277918"/>
              <a:gd name="connsiteY3060" fmla="*/ 6727355 h 10024180"/>
              <a:gd name="connsiteX3061" fmla="*/ 2337749 w 11277918"/>
              <a:gd name="connsiteY3061" fmla="*/ 6743702 h 10024180"/>
              <a:gd name="connsiteX3062" fmla="*/ 2321400 w 11277918"/>
              <a:gd name="connsiteY3062" fmla="*/ 6743702 h 10024180"/>
              <a:gd name="connsiteX3063" fmla="*/ 2321400 w 11277918"/>
              <a:gd name="connsiteY3063" fmla="*/ 6727355 h 10024180"/>
              <a:gd name="connsiteX3064" fmla="*/ 10871352 w 11277918"/>
              <a:gd name="connsiteY3064" fmla="*/ 6711006 h 10024180"/>
              <a:gd name="connsiteX3065" fmla="*/ 10855004 w 11277918"/>
              <a:gd name="connsiteY3065" fmla="*/ 6727355 h 10024180"/>
              <a:gd name="connsiteX3066" fmla="*/ 10871352 w 11277918"/>
              <a:gd name="connsiteY3066" fmla="*/ 6743702 h 10024180"/>
              <a:gd name="connsiteX3067" fmla="*/ 10887702 w 11277918"/>
              <a:gd name="connsiteY3067" fmla="*/ 6727355 h 10024180"/>
              <a:gd name="connsiteX3068" fmla="*/ 10871352 w 11277918"/>
              <a:gd name="connsiteY3068" fmla="*/ 6711006 h 10024180"/>
              <a:gd name="connsiteX3069" fmla="*/ 10773266 w 11277918"/>
              <a:gd name="connsiteY3069" fmla="*/ 6711006 h 10024180"/>
              <a:gd name="connsiteX3070" fmla="*/ 10740570 w 11277918"/>
              <a:gd name="connsiteY3070" fmla="*/ 6727355 h 10024180"/>
              <a:gd name="connsiteX3071" fmla="*/ 10724224 w 11277918"/>
              <a:gd name="connsiteY3071" fmla="*/ 6735528 h 10024180"/>
              <a:gd name="connsiteX3072" fmla="*/ 10707872 w 11277918"/>
              <a:gd name="connsiteY3072" fmla="*/ 6760049 h 10024180"/>
              <a:gd name="connsiteX3073" fmla="*/ 6228548 w 11277918"/>
              <a:gd name="connsiteY3073" fmla="*/ 6711006 h 10024180"/>
              <a:gd name="connsiteX3074" fmla="*/ 6212202 w 11277918"/>
              <a:gd name="connsiteY3074" fmla="*/ 6727355 h 10024180"/>
              <a:gd name="connsiteX3075" fmla="*/ 6195852 w 11277918"/>
              <a:gd name="connsiteY3075" fmla="*/ 6743702 h 10024180"/>
              <a:gd name="connsiteX3076" fmla="*/ 6212202 w 11277918"/>
              <a:gd name="connsiteY3076" fmla="*/ 6743702 h 10024180"/>
              <a:gd name="connsiteX3077" fmla="*/ 6228548 w 11277918"/>
              <a:gd name="connsiteY3077" fmla="*/ 6711006 h 10024180"/>
              <a:gd name="connsiteX3078" fmla="*/ 3228709 w 11277918"/>
              <a:gd name="connsiteY3078" fmla="*/ 6711006 h 10024180"/>
              <a:gd name="connsiteX3079" fmla="*/ 3236883 w 11277918"/>
              <a:gd name="connsiteY3079" fmla="*/ 6711006 h 10024180"/>
              <a:gd name="connsiteX3080" fmla="*/ 3253230 w 11277918"/>
              <a:gd name="connsiteY3080" fmla="*/ 6743702 h 10024180"/>
              <a:gd name="connsiteX3081" fmla="*/ 3236883 w 11277918"/>
              <a:gd name="connsiteY3081" fmla="*/ 6760049 h 10024180"/>
              <a:gd name="connsiteX3082" fmla="*/ 3228709 w 11277918"/>
              <a:gd name="connsiteY3082" fmla="*/ 6751877 h 10024180"/>
              <a:gd name="connsiteX3083" fmla="*/ 3220537 w 11277918"/>
              <a:gd name="connsiteY3083" fmla="*/ 6743702 h 10024180"/>
              <a:gd name="connsiteX3084" fmla="*/ 3236883 w 11277918"/>
              <a:gd name="connsiteY3084" fmla="*/ 6727355 h 10024180"/>
              <a:gd name="connsiteX3085" fmla="*/ 3220537 w 11277918"/>
              <a:gd name="connsiteY3085" fmla="*/ 6727355 h 10024180"/>
              <a:gd name="connsiteX3086" fmla="*/ 3228709 w 11277918"/>
              <a:gd name="connsiteY3086" fmla="*/ 6711006 h 10024180"/>
              <a:gd name="connsiteX3087" fmla="*/ 10887702 w 11277918"/>
              <a:gd name="connsiteY3087" fmla="*/ 6694659 h 10024180"/>
              <a:gd name="connsiteX3088" fmla="*/ 10904048 w 11277918"/>
              <a:gd name="connsiteY3088" fmla="*/ 6711006 h 10024180"/>
              <a:gd name="connsiteX3089" fmla="*/ 10920398 w 11277918"/>
              <a:gd name="connsiteY3089" fmla="*/ 6694659 h 10024180"/>
              <a:gd name="connsiteX3090" fmla="*/ 10904048 w 11277918"/>
              <a:gd name="connsiteY3090" fmla="*/ 6694659 h 10024180"/>
              <a:gd name="connsiteX3091" fmla="*/ 1847312 w 11277918"/>
              <a:gd name="connsiteY3091" fmla="*/ 6694659 h 10024180"/>
              <a:gd name="connsiteX3092" fmla="*/ 1839139 w 11277918"/>
              <a:gd name="connsiteY3092" fmla="*/ 6711006 h 10024180"/>
              <a:gd name="connsiteX3093" fmla="*/ 1839139 w 11277918"/>
              <a:gd name="connsiteY3093" fmla="*/ 6727355 h 10024180"/>
              <a:gd name="connsiteX3094" fmla="*/ 1847312 w 11277918"/>
              <a:gd name="connsiteY3094" fmla="*/ 6711006 h 10024180"/>
              <a:gd name="connsiteX3095" fmla="*/ 1847312 w 11277918"/>
              <a:gd name="connsiteY3095" fmla="*/ 6694659 h 10024180"/>
              <a:gd name="connsiteX3096" fmla="*/ 10936744 w 11277918"/>
              <a:gd name="connsiteY3096" fmla="*/ 6678310 h 10024180"/>
              <a:gd name="connsiteX3097" fmla="*/ 10936744 w 11277918"/>
              <a:gd name="connsiteY3097" fmla="*/ 6694659 h 10024180"/>
              <a:gd name="connsiteX3098" fmla="*/ 10953092 w 11277918"/>
              <a:gd name="connsiteY3098" fmla="*/ 6678310 h 10024180"/>
              <a:gd name="connsiteX3099" fmla="*/ 6114113 w 11277918"/>
              <a:gd name="connsiteY3099" fmla="*/ 6678310 h 10024180"/>
              <a:gd name="connsiteX3100" fmla="*/ 6097766 w 11277918"/>
              <a:gd name="connsiteY3100" fmla="*/ 6686485 h 10024180"/>
              <a:gd name="connsiteX3101" fmla="*/ 6081416 w 11277918"/>
              <a:gd name="connsiteY3101" fmla="*/ 6694659 h 10024180"/>
              <a:gd name="connsiteX3102" fmla="*/ 6097766 w 11277918"/>
              <a:gd name="connsiteY3102" fmla="*/ 6694659 h 10024180"/>
              <a:gd name="connsiteX3103" fmla="*/ 6114113 w 11277918"/>
              <a:gd name="connsiteY3103" fmla="*/ 6678310 h 10024180"/>
              <a:gd name="connsiteX3104" fmla="*/ 5770808 w 11277918"/>
              <a:gd name="connsiteY3104" fmla="*/ 6678310 h 10024180"/>
              <a:gd name="connsiteX3105" fmla="*/ 5754459 w 11277918"/>
              <a:gd name="connsiteY3105" fmla="*/ 6727355 h 10024180"/>
              <a:gd name="connsiteX3106" fmla="*/ 5770808 w 11277918"/>
              <a:gd name="connsiteY3106" fmla="*/ 6711006 h 10024180"/>
              <a:gd name="connsiteX3107" fmla="*/ 2926272 w 11277918"/>
              <a:gd name="connsiteY3107" fmla="*/ 6678310 h 10024180"/>
              <a:gd name="connsiteX3108" fmla="*/ 2909926 w 11277918"/>
              <a:gd name="connsiteY3108" fmla="*/ 6694659 h 10024180"/>
              <a:gd name="connsiteX3109" fmla="*/ 2909926 w 11277918"/>
              <a:gd name="connsiteY3109" fmla="*/ 6727355 h 10024180"/>
              <a:gd name="connsiteX3110" fmla="*/ 2918100 w 11277918"/>
              <a:gd name="connsiteY3110" fmla="*/ 6719181 h 10024180"/>
              <a:gd name="connsiteX3111" fmla="*/ 2926272 w 11277918"/>
              <a:gd name="connsiteY3111" fmla="*/ 6711006 h 10024180"/>
              <a:gd name="connsiteX3112" fmla="*/ 2926272 w 11277918"/>
              <a:gd name="connsiteY3112" fmla="*/ 6694659 h 10024180"/>
              <a:gd name="connsiteX3113" fmla="*/ 2730097 w 11277918"/>
              <a:gd name="connsiteY3113" fmla="*/ 6678310 h 10024180"/>
              <a:gd name="connsiteX3114" fmla="*/ 2746446 w 11277918"/>
              <a:gd name="connsiteY3114" fmla="*/ 6678310 h 10024180"/>
              <a:gd name="connsiteX3115" fmla="*/ 2762794 w 11277918"/>
              <a:gd name="connsiteY3115" fmla="*/ 6678310 h 10024180"/>
              <a:gd name="connsiteX3116" fmla="*/ 2795491 w 11277918"/>
              <a:gd name="connsiteY3116" fmla="*/ 6678310 h 10024180"/>
              <a:gd name="connsiteX3117" fmla="*/ 2648359 w 11277918"/>
              <a:gd name="connsiteY3117" fmla="*/ 6825442 h 10024180"/>
              <a:gd name="connsiteX3118" fmla="*/ 2648359 w 11277918"/>
              <a:gd name="connsiteY3118" fmla="*/ 6809095 h 10024180"/>
              <a:gd name="connsiteX3119" fmla="*/ 2681055 w 11277918"/>
              <a:gd name="connsiteY3119" fmla="*/ 6760049 h 10024180"/>
              <a:gd name="connsiteX3120" fmla="*/ 2713751 w 11277918"/>
              <a:gd name="connsiteY3120" fmla="*/ 6719181 h 10024180"/>
              <a:gd name="connsiteX3121" fmla="*/ 2730097 w 11277918"/>
              <a:gd name="connsiteY3121" fmla="*/ 6711006 h 10024180"/>
              <a:gd name="connsiteX3122" fmla="*/ 2746446 w 11277918"/>
              <a:gd name="connsiteY3122" fmla="*/ 6694659 h 10024180"/>
              <a:gd name="connsiteX3123" fmla="*/ 2730097 w 11277918"/>
              <a:gd name="connsiteY3123" fmla="*/ 6678310 h 10024180"/>
              <a:gd name="connsiteX3124" fmla="*/ 2681055 w 11277918"/>
              <a:gd name="connsiteY3124" fmla="*/ 6678310 h 10024180"/>
              <a:gd name="connsiteX3125" fmla="*/ 2689228 w 11277918"/>
              <a:gd name="connsiteY3125" fmla="*/ 6686485 h 10024180"/>
              <a:gd name="connsiteX3126" fmla="*/ 2697403 w 11277918"/>
              <a:gd name="connsiteY3126" fmla="*/ 6711006 h 10024180"/>
              <a:gd name="connsiteX3127" fmla="*/ 2697403 w 11277918"/>
              <a:gd name="connsiteY3127" fmla="*/ 6727355 h 10024180"/>
              <a:gd name="connsiteX3128" fmla="*/ 2681055 w 11277918"/>
              <a:gd name="connsiteY3128" fmla="*/ 6711006 h 10024180"/>
              <a:gd name="connsiteX3129" fmla="*/ 2681055 w 11277918"/>
              <a:gd name="connsiteY3129" fmla="*/ 6694659 h 10024180"/>
              <a:gd name="connsiteX3130" fmla="*/ 2681055 w 11277918"/>
              <a:gd name="connsiteY3130" fmla="*/ 6678310 h 10024180"/>
              <a:gd name="connsiteX3131" fmla="*/ 367827 w 11277918"/>
              <a:gd name="connsiteY3131" fmla="*/ 6678310 h 10024180"/>
              <a:gd name="connsiteX3132" fmla="*/ 376002 w 11277918"/>
              <a:gd name="connsiteY3132" fmla="*/ 6694659 h 10024180"/>
              <a:gd name="connsiteX3133" fmla="*/ 376002 w 11277918"/>
              <a:gd name="connsiteY3133" fmla="*/ 6711006 h 10024180"/>
              <a:gd name="connsiteX3134" fmla="*/ 359655 w 11277918"/>
              <a:gd name="connsiteY3134" fmla="*/ 6694659 h 10024180"/>
              <a:gd name="connsiteX3135" fmla="*/ 367827 w 11277918"/>
              <a:gd name="connsiteY3135" fmla="*/ 6678310 h 10024180"/>
              <a:gd name="connsiteX3136" fmla="*/ 326958 w 11277918"/>
              <a:gd name="connsiteY3136" fmla="*/ 6678310 h 10024180"/>
              <a:gd name="connsiteX3137" fmla="*/ 318783 w 11277918"/>
              <a:gd name="connsiteY3137" fmla="*/ 6694659 h 10024180"/>
              <a:gd name="connsiteX3138" fmla="*/ 318783 w 11277918"/>
              <a:gd name="connsiteY3138" fmla="*/ 6686485 h 10024180"/>
              <a:gd name="connsiteX3139" fmla="*/ 326958 w 11277918"/>
              <a:gd name="connsiteY3139" fmla="*/ 6678310 h 10024180"/>
              <a:gd name="connsiteX3140" fmla="*/ 1749225 w 11277918"/>
              <a:gd name="connsiteY3140" fmla="*/ 6670138 h 10024180"/>
              <a:gd name="connsiteX3141" fmla="*/ 1732877 w 11277918"/>
              <a:gd name="connsiteY3141" fmla="*/ 6678310 h 10024180"/>
              <a:gd name="connsiteX3142" fmla="*/ 1741049 w 11277918"/>
              <a:gd name="connsiteY3142" fmla="*/ 6727355 h 10024180"/>
              <a:gd name="connsiteX3143" fmla="*/ 1732877 w 11277918"/>
              <a:gd name="connsiteY3143" fmla="*/ 6760049 h 10024180"/>
              <a:gd name="connsiteX3144" fmla="*/ 1716527 w 11277918"/>
              <a:gd name="connsiteY3144" fmla="*/ 6776399 h 10024180"/>
              <a:gd name="connsiteX3145" fmla="*/ 1683833 w 11277918"/>
              <a:gd name="connsiteY3145" fmla="*/ 6809095 h 10024180"/>
              <a:gd name="connsiteX3146" fmla="*/ 1732877 w 11277918"/>
              <a:gd name="connsiteY3146" fmla="*/ 6792746 h 10024180"/>
              <a:gd name="connsiteX3147" fmla="*/ 1765571 w 11277918"/>
              <a:gd name="connsiteY3147" fmla="*/ 6809095 h 10024180"/>
              <a:gd name="connsiteX3148" fmla="*/ 1765571 w 11277918"/>
              <a:gd name="connsiteY3148" fmla="*/ 6825442 h 10024180"/>
              <a:gd name="connsiteX3149" fmla="*/ 1781921 w 11277918"/>
              <a:gd name="connsiteY3149" fmla="*/ 6792746 h 10024180"/>
              <a:gd name="connsiteX3150" fmla="*/ 1782779 w 11277918"/>
              <a:gd name="connsiteY3150" fmla="*/ 6781561 h 10024180"/>
              <a:gd name="connsiteX3151" fmla="*/ 1782942 w 11277918"/>
              <a:gd name="connsiteY3151" fmla="*/ 6782528 h 10024180"/>
              <a:gd name="connsiteX3152" fmla="*/ 1798267 w 11277918"/>
              <a:gd name="connsiteY3152" fmla="*/ 6776399 h 10024180"/>
              <a:gd name="connsiteX3153" fmla="*/ 1814617 w 11277918"/>
              <a:gd name="connsiteY3153" fmla="*/ 6760049 h 10024180"/>
              <a:gd name="connsiteX3154" fmla="*/ 1814617 w 11277918"/>
              <a:gd name="connsiteY3154" fmla="*/ 6743702 h 10024180"/>
              <a:gd name="connsiteX3155" fmla="*/ 1783283 w 11277918"/>
              <a:gd name="connsiteY3155" fmla="*/ 6775037 h 10024180"/>
              <a:gd name="connsiteX3156" fmla="*/ 1783964 w 11277918"/>
              <a:gd name="connsiteY3156" fmla="*/ 6766181 h 10024180"/>
              <a:gd name="connsiteX3157" fmla="*/ 1790094 w 11277918"/>
              <a:gd name="connsiteY3157" fmla="*/ 6751877 h 10024180"/>
              <a:gd name="connsiteX3158" fmla="*/ 1781921 w 11277918"/>
              <a:gd name="connsiteY3158" fmla="*/ 6727355 h 10024180"/>
              <a:gd name="connsiteX3159" fmla="*/ 1798267 w 11277918"/>
              <a:gd name="connsiteY3159" fmla="*/ 6727355 h 10024180"/>
              <a:gd name="connsiteX3160" fmla="*/ 1798267 w 11277918"/>
              <a:gd name="connsiteY3160" fmla="*/ 6678310 h 10024180"/>
              <a:gd name="connsiteX3161" fmla="*/ 1794181 w 11277918"/>
              <a:gd name="connsiteY3161" fmla="*/ 6670138 h 10024180"/>
              <a:gd name="connsiteX3162" fmla="*/ 1781921 w 11277918"/>
              <a:gd name="connsiteY3162" fmla="*/ 6678310 h 10024180"/>
              <a:gd name="connsiteX3163" fmla="*/ 1749225 w 11277918"/>
              <a:gd name="connsiteY3163" fmla="*/ 6678310 h 10024180"/>
              <a:gd name="connsiteX3164" fmla="*/ 2942622 w 11277918"/>
              <a:gd name="connsiteY3164" fmla="*/ 6661963 h 10024180"/>
              <a:gd name="connsiteX3165" fmla="*/ 2942622 w 11277918"/>
              <a:gd name="connsiteY3165" fmla="*/ 6678310 h 10024180"/>
              <a:gd name="connsiteX3166" fmla="*/ 2958968 w 11277918"/>
              <a:gd name="connsiteY3166" fmla="*/ 6670138 h 10024180"/>
              <a:gd name="connsiteX3167" fmla="*/ 2942622 w 11277918"/>
              <a:gd name="connsiteY3167" fmla="*/ 6661963 h 10024180"/>
              <a:gd name="connsiteX3168" fmla="*/ 2305054 w 11277918"/>
              <a:gd name="connsiteY3168" fmla="*/ 6661963 h 10024180"/>
              <a:gd name="connsiteX3169" fmla="*/ 2321400 w 11277918"/>
              <a:gd name="connsiteY3169" fmla="*/ 6661963 h 10024180"/>
              <a:gd name="connsiteX3170" fmla="*/ 2321400 w 11277918"/>
              <a:gd name="connsiteY3170" fmla="*/ 6678310 h 10024180"/>
              <a:gd name="connsiteX3171" fmla="*/ 2305054 w 11277918"/>
              <a:gd name="connsiteY3171" fmla="*/ 6702832 h 10024180"/>
              <a:gd name="connsiteX3172" fmla="*/ 2288704 w 11277918"/>
              <a:gd name="connsiteY3172" fmla="*/ 6678310 h 10024180"/>
              <a:gd name="connsiteX3173" fmla="*/ 10609788 w 11277918"/>
              <a:gd name="connsiteY3173" fmla="*/ 6645616 h 10024180"/>
              <a:gd name="connsiteX3174" fmla="*/ 10577092 w 11277918"/>
              <a:gd name="connsiteY3174" fmla="*/ 6678310 h 10024180"/>
              <a:gd name="connsiteX3175" fmla="*/ 10560744 w 11277918"/>
              <a:gd name="connsiteY3175" fmla="*/ 6678310 h 10024180"/>
              <a:gd name="connsiteX3176" fmla="*/ 10544396 w 11277918"/>
              <a:gd name="connsiteY3176" fmla="*/ 6678310 h 10024180"/>
              <a:gd name="connsiteX3177" fmla="*/ 10544396 w 11277918"/>
              <a:gd name="connsiteY3177" fmla="*/ 6694659 h 10024180"/>
              <a:gd name="connsiteX3178" fmla="*/ 10552568 w 11277918"/>
              <a:gd name="connsiteY3178" fmla="*/ 6711006 h 10024180"/>
              <a:gd name="connsiteX3179" fmla="*/ 10560744 w 11277918"/>
              <a:gd name="connsiteY3179" fmla="*/ 6727355 h 10024180"/>
              <a:gd name="connsiteX3180" fmla="*/ 10544396 w 11277918"/>
              <a:gd name="connsiteY3180" fmla="*/ 6727355 h 10024180"/>
              <a:gd name="connsiteX3181" fmla="*/ 10528048 w 11277918"/>
              <a:gd name="connsiteY3181" fmla="*/ 6743702 h 10024180"/>
              <a:gd name="connsiteX3182" fmla="*/ 10495352 w 11277918"/>
              <a:gd name="connsiteY3182" fmla="*/ 6743702 h 10024180"/>
              <a:gd name="connsiteX3183" fmla="*/ 10495352 w 11277918"/>
              <a:gd name="connsiteY3183" fmla="*/ 6760049 h 10024180"/>
              <a:gd name="connsiteX3184" fmla="*/ 10479004 w 11277918"/>
              <a:gd name="connsiteY3184" fmla="*/ 6776399 h 10024180"/>
              <a:gd name="connsiteX3185" fmla="*/ 10462656 w 11277918"/>
              <a:gd name="connsiteY3185" fmla="*/ 6776399 h 10024180"/>
              <a:gd name="connsiteX3186" fmla="*/ 10479004 w 11277918"/>
              <a:gd name="connsiteY3186" fmla="*/ 6792746 h 10024180"/>
              <a:gd name="connsiteX3187" fmla="*/ 10511698 w 11277918"/>
              <a:gd name="connsiteY3187" fmla="*/ 6809095 h 10024180"/>
              <a:gd name="connsiteX3188" fmla="*/ 10503526 w 11277918"/>
              <a:gd name="connsiteY3188" fmla="*/ 6792746 h 10024180"/>
              <a:gd name="connsiteX3189" fmla="*/ 10503526 w 11277918"/>
              <a:gd name="connsiteY3189" fmla="*/ 6784573 h 10024180"/>
              <a:gd name="connsiteX3190" fmla="*/ 10528048 w 11277918"/>
              <a:gd name="connsiteY3190" fmla="*/ 6792746 h 10024180"/>
              <a:gd name="connsiteX3191" fmla="*/ 10544396 w 11277918"/>
              <a:gd name="connsiteY3191" fmla="*/ 6792746 h 10024180"/>
              <a:gd name="connsiteX3192" fmla="*/ 10560744 w 11277918"/>
              <a:gd name="connsiteY3192" fmla="*/ 6768224 h 10024180"/>
              <a:gd name="connsiteX3193" fmla="*/ 10577092 w 11277918"/>
              <a:gd name="connsiteY3193" fmla="*/ 6735528 h 10024180"/>
              <a:gd name="connsiteX3194" fmla="*/ 10609788 w 11277918"/>
              <a:gd name="connsiteY3194" fmla="*/ 6694659 h 10024180"/>
              <a:gd name="connsiteX3195" fmla="*/ 3302276 w 11277918"/>
              <a:gd name="connsiteY3195" fmla="*/ 6645616 h 10024180"/>
              <a:gd name="connsiteX3196" fmla="*/ 3302276 w 11277918"/>
              <a:gd name="connsiteY3196" fmla="*/ 6661963 h 10024180"/>
              <a:gd name="connsiteX3197" fmla="*/ 3285927 w 11277918"/>
              <a:gd name="connsiteY3197" fmla="*/ 6678310 h 10024180"/>
              <a:gd name="connsiteX3198" fmla="*/ 3285927 w 11277918"/>
              <a:gd name="connsiteY3198" fmla="*/ 6661963 h 10024180"/>
              <a:gd name="connsiteX3199" fmla="*/ 3302276 w 11277918"/>
              <a:gd name="connsiteY3199" fmla="*/ 6645616 h 10024180"/>
              <a:gd name="connsiteX3200" fmla="*/ 3375841 w 11277918"/>
              <a:gd name="connsiteY3200" fmla="*/ 6629267 h 10024180"/>
              <a:gd name="connsiteX3201" fmla="*/ 3384015 w 11277918"/>
              <a:gd name="connsiteY3201" fmla="*/ 6645616 h 10024180"/>
              <a:gd name="connsiteX3202" fmla="*/ 3416709 w 11277918"/>
              <a:gd name="connsiteY3202" fmla="*/ 6645616 h 10024180"/>
              <a:gd name="connsiteX3203" fmla="*/ 3449405 w 11277918"/>
              <a:gd name="connsiteY3203" fmla="*/ 6678310 h 10024180"/>
              <a:gd name="connsiteX3204" fmla="*/ 3400363 w 11277918"/>
              <a:gd name="connsiteY3204" fmla="*/ 6678310 h 10024180"/>
              <a:gd name="connsiteX3205" fmla="*/ 3416709 w 11277918"/>
              <a:gd name="connsiteY3205" fmla="*/ 6694659 h 10024180"/>
              <a:gd name="connsiteX3206" fmla="*/ 3416709 w 11277918"/>
              <a:gd name="connsiteY3206" fmla="*/ 6711006 h 10024180"/>
              <a:gd name="connsiteX3207" fmla="*/ 3400363 w 11277918"/>
              <a:gd name="connsiteY3207" fmla="*/ 6711006 h 10024180"/>
              <a:gd name="connsiteX3208" fmla="*/ 3384015 w 11277918"/>
              <a:gd name="connsiteY3208" fmla="*/ 6711006 h 10024180"/>
              <a:gd name="connsiteX3209" fmla="*/ 3351318 w 11277918"/>
              <a:gd name="connsiteY3209" fmla="*/ 6711006 h 10024180"/>
              <a:gd name="connsiteX3210" fmla="*/ 3351318 w 11277918"/>
              <a:gd name="connsiteY3210" fmla="*/ 6694659 h 10024180"/>
              <a:gd name="connsiteX3211" fmla="*/ 3351318 w 11277918"/>
              <a:gd name="connsiteY3211" fmla="*/ 6678310 h 10024180"/>
              <a:gd name="connsiteX3212" fmla="*/ 3367667 w 11277918"/>
              <a:gd name="connsiteY3212" fmla="*/ 6678310 h 10024180"/>
              <a:gd name="connsiteX3213" fmla="*/ 3384015 w 11277918"/>
              <a:gd name="connsiteY3213" fmla="*/ 6678310 h 10024180"/>
              <a:gd name="connsiteX3214" fmla="*/ 3375841 w 11277918"/>
              <a:gd name="connsiteY3214" fmla="*/ 6670138 h 10024180"/>
              <a:gd name="connsiteX3215" fmla="*/ 3367667 w 11277918"/>
              <a:gd name="connsiteY3215" fmla="*/ 6661963 h 10024180"/>
              <a:gd name="connsiteX3216" fmla="*/ 3351318 w 11277918"/>
              <a:gd name="connsiteY3216" fmla="*/ 6678310 h 10024180"/>
              <a:gd name="connsiteX3217" fmla="*/ 3351318 w 11277918"/>
              <a:gd name="connsiteY3217" fmla="*/ 6661963 h 10024180"/>
              <a:gd name="connsiteX3218" fmla="*/ 3367667 w 11277918"/>
              <a:gd name="connsiteY3218" fmla="*/ 6637441 h 10024180"/>
              <a:gd name="connsiteX3219" fmla="*/ 3375841 w 11277918"/>
              <a:gd name="connsiteY3219" fmla="*/ 6629267 h 10024180"/>
              <a:gd name="connsiteX3220" fmla="*/ 3351318 w 11277918"/>
              <a:gd name="connsiteY3220" fmla="*/ 6629267 h 10024180"/>
              <a:gd name="connsiteX3221" fmla="*/ 3351318 w 11277918"/>
              <a:gd name="connsiteY3221" fmla="*/ 6645616 h 10024180"/>
              <a:gd name="connsiteX3222" fmla="*/ 3343145 w 11277918"/>
              <a:gd name="connsiteY3222" fmla="*/ 6637441 h 10024180"/>
              <a:gd name="connsiteX3223" fmla="*/ 3351318 w 11277918"/>
              <a:gd name="connsiteY3223" fmla="*/ 6629267 h 10024180"/>
              <a:gd name="connsiteX3224" fmla="*/ 2525751 w 11277918"/>
              <a:gd name="connsiteY3224" fmla="*/ 6629267 h 10024180"/>
              <a:gd name="connsiteX3225" fmla="*/ 2517575 w 11277918"/>
              <a:gd name="connsiteY3225" fmla="*/ 6645616 h 10024180"/>
              <a:gd name="connsiteX3226" fmla="*/ 2525751 w 11277918"/>
              <a:gd name="connsiteY3226" fmla="*/ 6645616 h 10024180"/>
              <a:gd name="connsiteX3227" fmla="*/ 2533925 w 11277918"/>
              <a:gd name="connsiteY3227" fmla="*/ 6645616 h 10024180"/>
              <a:gd name="connsiteX3228" fmla="*/ 2533925 w 11277918"/>
              <a:gd name="connsiteY3228" fmla="*/ 6629267 h 10024180"/>
              <a:gd name="connsiteX3229" fmla="*/ 2525751 w 11277918"/>
              <a:gd name="connsiteY3229" fmla="*/ 6629267 h 10024180"/>
              <a:gd name="connsiteX3230" fmla="*/ 2484879 w 11277918"/>
              <a:gd name="connsiteY3230" fmla="*/ 6629267 h 10024180"/>
              <a:gd name="connsiteX3231" fmla="*/ 2468533 w 11277918"/>
              <a:gd name="connsiteY3231" fmla="*/ 6645616 h 10024180"/>
              <a:gd name="connsiteX3232" fmla="*/ 2468533 w 11277918"/>
              <a:gd name="connsiteY3232" fmla="*/ 6651745 h 10024180"/>
              <a:gd name="connsiteX3233" fmla="*/ 2468533 w 11277918"/>
              <a:gd name="connsiteY3233" fmla="*/ 6653788 h 10024180"/>
              <a:gd name="connsiteX3234" fmla="*/ 2468533 w 11277918"/>
              <a:gd name="connsiteY3234" fmla="*/ 6678310 h 10024180"/>
              <a:gd name="connsiteX3235" fmla="*/ 2452185 w 11277918"/>
              <a:gd name="connsiteY3235" fmla="*/ 6694659 h 10024180"/>
              <a:gd name="connsiteX3236" fmla="*/ 2468533 w 11277918"/>
              <a:gd name="connsiteY3236" fmla="*/ 6694659 h 10024180"/>
              <a:gd name="connsiteX3237" fmla="*/ 2501229 w 11277918"/>
              <a:gd name="connsiteY3237" fmla="*/ 6678310 h 10024180"/>
              <a:gd name="connsiteX3238" fmla="*/ 2517575 w 11277918"/>
              <a:gd name="connsiteY3238" fmla="*/ 6670138 h 10024180"/>
              <a:gd name="connsiteX3239" fmla="*/ 2501229 w 11277918"/>
              <a:gd name="connsiteY3239" fmla="*/ 6661963 h 10024180"/>
              <a:gd name="connsiteX3240" fmla="*/ 2501229 w 11277918"/>
              <a:gd name="connsiteY3240" fmla="*/ 6653788 h 10024180"/>
              <a:gd name="connsiteX3241" fmla="*/ 2484879 w 11277918"/>
              <a:gd name="connsiteY3241" fmla="*/ 6629267 h 10024180"/>
              <a:gd name="connsiteX3242" fmla="*/ 1961747 w 11277918"/>
              <a:gd name="connsiteY3242" fmla="*/ 6629267 h 10024180"/>
              <a:gd name="connsiteX3243" fmla="*/ 1896357 w 11277918"/>
              <a:gd name="connsiteY3243" fmla="*/ 6694659 h 10024180"/>
              <a:gd name="connsiteX3244" fmla="*/ 1912702 w 11277918"/>
              <a:gd name="connsiteY3244" fmla="*/ 6711006 h 10024180"/>
              <a:gd name="connsiteX3245" fmla="*/ 1912702 w 11277918"/>
              <a:gd name="connsiteY3245" fmla="*/ 6694659 h 10024180"/>
              <a:gd name="connsiteX3246" fmla="*/ 1929053 w 11277918"/>
              <a:gd name="connsiteY3246" fmla="*/ 6678310 h 10024180"/>
              <a:gd name="connsiteX3247" fmla="*/ 1818702 w 11277918"/>
              <a:gd name="connsiteY3247" fmla="*/ 6621092 h 10024180"/>
              <a:gd name="connsiteX3248" fmla="*/ 1814617 w 11277918"/>
              <a:gd name="connsiteY3248" fmla="*/ 6629267 h 10024180"/>
              <a:gd name="connsiteX3249" fmla="*/ 1830963 w 11277918"/>
              <a:gd name="connsiteY3249" fmla="*/ 6645616 h 10024180"/>
              <a:gd name="connsiteX3250" fmla="*/ 1830963 w 11277918"/>
              <a:gd name="connsiteY3250" fmla="*/ 6629267 h 10024180"/>
              <a:gd name="connsiteX3251" fmla="*/ 1818702 w 11277918"/>
              <a:gd name="connsiteY3251" fmla="*/ 6621092 h 10024180"/>
              <a:gd name="connsiteX3252" fmla="*/ 433219 w 11277918"/>
              <a:gd name="connsiteY3252" fmla="*/ 6621092 h 10024180"/>
              <a:gd name="connsiteX3253" fmla="*/ 457741 w 11277918"/>
              <a:gd name="connsiteY3253" fmla="*/ 6645616 h 10024180"/>
              <a:gd name="connsiteX3254" fmla="*/ 441392 w 11277918"/>
              <a:gd name="connsiteY3254" fmla="*/ 6645616 h 10024180"/>
              <a:gd name="connsiteX3255" fmla="*/ 441392 w 11277918"/>
              <a:gd name="connsiteY3255" fmla="*/ 6661963 h 10024180"/>
              <a:gd name="connsiteX3256" fmla="*/ 449567 w 11277918"/>
              <a:gd name="connsiteY3256" fmla="*/ 6678310 h 10024180"/>
              <a:gd name="connsiteX3257" fmla="*/ 474087 w 11277918"/>
              <a:gd name="connsiteY3257" fmla="*/ 6661963 h 10024180"/>
              <a:gd name="connsiteX3258" fmla="*/ 474087 w 11277918"/>
              <a:gd name="connsiteY3258" fmla="*/ 6678310 h 10024180"/>
              <a:gd name="connsiteX3259" fmla="*/ 441392 w 11277918"/>
              <a:gd name="connsiteY3259" fmla="*/ 6694659 h 10024180"/>
              <a:gd name="connsiteX3260" fmla="*/ 425045 w 11277918"/>
              <a:gd name="connsiteY3260" fmla="*/ 6661963 h 10024180"/>
              <a:gd name="connsiteX3261" fmla="*/ 408697 w 11277918"/>
              <a:gd name="connsiteY3261" fmla="*/ 6661963 h 10024180"/>
              <a:gd name="connsiteX3262" fmla="*/ 392348 w 11277918"/>
              <a:gd name="connsiteY3262" fmla="*/ 6645616 h 10024180"/>
              <a:gd name="connsiteX3263" fmla="*/ 433219 w 11277918"/>
              <a:gd name="connsiteY3263" fmla="*/ 6621092 h 10024180"/>
              <a:gd name="connsiteX3264" fmla="*/ 6146809 w 11277918"/>
              <a:gd name="connsiteY3264" fmla="*/ 6612920 h 10024180"/>
              <a:gd name="connsiteX3265" fmla="*/ 6130462 w 11277918"/>
              <a:gd name="connsiteY3265" fmla="*/ 6629267 h 10024180"/>
              <a:gd name="connsiteX3266" fmla="*/ 6130462 w 11277918"/>
              <a:gd name="connsiteY3266" fmla="*/ 6645616 h 10024180"/>
              <a:gd name="connsiteX3267" fmla="*/ 6146809 w 11277918"/>
              <a:gd name="connsiteY3267" fmla="*/ 6629267 h 10024180"/>
              <a:gd name="connsiteX3268" fmla="*/ 5116892 w 11277918"/>
              <a:gd name="connsiteY3268" fmla="*/ 6612920 h 10024180"/>
              <a:gd name="connsiteX3269" fmla="*/ 5133240 w 11277918"/>
              <a:gd name="connsiteY3269" fmla="*/ 6612920 h 10024180"/>
              <a:gd name="connsiteX3270" fmla="*/ 5116892 w 11277918"/>
              <a:gd name="connsiteY3270" fmla="*/ 6645616 h 10024180"/>
              <a:gd name="connsiteX3271" fmla="*/ 5116892 w 11277918"/>
              <a:gd name="connsiteY3271" fmla="*/ 6629267 h 10024180"/>
              <a:gd name="connsiteX3272" fmla="*/ 5116892 w 11277918"/>
              <a:gd name="connsiteY3272" fmla="*/ 6612920 h 10024180"/>
              <a:gd name="connsiteX3273" fmla="*/ 3514799 w 11277918"/>
              <a:gd name="connsiteY3273" fmla="*/ 6612920 h 10024180"/>
              <a:gd name="connsiteX3274" fmla="*/ 3514799 w 11277918"/>
              <a:gd name="connsiteY3274" fmla="*/ 6629267 h 10024180"/>
              <a:gd name="connsiteX3275" fmla="*/ 3531144 w 11277918"/>
              <a:gd name="connsiteY3275" fmla="*/ 6629267 h 10024180"/>
              <a:gd name="connsiteX3276" fmla="*/ 3531144 w 11277918"/>
              <a:gd name="connsiteY3276" fmla="*/ 6612920 h 10024180"/>
              <a:gd name="connsiteX3277" fmla="*/ 3514799 w 11277918"/>
              <a:gd name="connsiteY3277" fmla="*/ 6612920 h 10024180"/>
              <a:gd name="connsiteX3278" fmla="*/ 3204188 w 11277918"/>
              <a:gd name="connsiteY3278" fmla="*/ 6596570 h 10024180"/>
              <a:gd name="connsiteX3279" fmla="*/ 3212361 w 11277918"/>
              <a:gd name="connsiteY3279" fmla="*/ 6604745 h 10024180"/>
              <a:gd name="connsiteX3280" fmla="*/ 3204188 w 11277918"/>
              <a:gd name="connsiteY3280" fmla="*/ 6612920 h 10024180"/>
              <a:gd name="connsiteX3281" fmla="*/ 3204188 w 11277918"/>
              <a:gd name="connsiteY3281" fmla="*/ 6596570 h 10024180"/>
              <a:gd name="connsiteX3282" fmla="*/ 2399054 w 11277918"/>
              <a:gd name="connsiteY3282" fmla="*/ 6588398 h 10024180"/>
              <a:gd name="connsiteX3283" fmla="*/ 2403139 w 11277918"/>
              <a:gd name="connsiteY3283" fmla="*/ 6596570 h 10024180"/>
              <a:gd name="connsiteX3284" fmla="*/ 2370445 w 11277918"/>
              <a:gd name="connsiteY3284" fmla="*/ 6612920 h 10024180"/>
              <a:gd name="connsiteX3285" fmla="*/ 2386793 w 11277918"/>
              <a:gd name="connsiteY3285" fmla="*/ 6596570 h 10024180"/>
              <a:gd name="connsiteX3286" fmla="*/ 2399054 w 11277918"/>
              <a:gd name="connsiteY3286" fmla="*/ 6588398 h 10024180"/>
              <a:gd name="connsiteX3287" fmla="*/ 1994442 w 11277918"/>
              <a:gd name="connsiteY3287" fmla="*/ 6580223 h 10024180"/>
              <a:gd name="connsiteX3288" fmla="*/ 1994442 w 11277918"/>
              <a:gd name="connsiteY3288" fmla="*/ 6596570 h 10024180"/>
              <a:gd name="connsiteX3289" fmla="*/ 2010792 w 11277918"/>
              <a:gd name="connsiteY3289" fmla="*/ 6580223 h 10024180"/>
              <a:gd name="connsiteX3290" fmla="*/ 1994442 w 11277918"/>
              <a:gd name="connsiteY3290" fmla="*/ 6580223 h 10024180"/>
              <a:gd name="connsiteX3291" fmla="*/ 2566619 w 11277918"/>
              <a:gd name="connsiteY3291" fmla="*/ 6551613 h 10024180"/>
              <a:gd name="connsiteX3292" fmla="*/ 2558447 w 11277918"/>
              <a:gd name="connsiteY3292" fmla="*/ 6555702 h 10024180"/>
              <a:gd name="connsiteX3293" fmla="*/ 2558447 w 11277918"/>
              <a:gd name="connsiteY3293" fmla="*/ 6572049 h 10024180"/>
              <a:gd name="connsiteX3294" fmla="*/ 2574793 w 11277918"/>
              <a:gd name="connsiteY3294" fmla="*/ 6580223 h 10024180"/>
              <a:gd name="connsiteX3295" fmla="*/ 2582967 w 11277918"/>
              <a:gd name="connsiteY3295" fmla="*/ 6572049 h 10024180"/>
              <a:gd name="connsiteX3296" fmla="*/ 2574793 w 11277918"/>
              <a:gd name="connsiteY3296" fmla="*/ 6555702 h 10024180"/>
              <a:gd name="connsiteX3297" fmla="*/ 2566619 w 11277918"/>
              <a:gd name="connsiteY3297" fmla="*/ 6551613 h 10024180"/>
              <a:gd name="connsiteX3298" fmla="*/ 5378458 w 11277918"/>
              <a:gd name="connsiteY3298" fmla="*/ 6547527 h 10024180"/>
              <a:gd name="connsiteX3299" fmla="*/ 5362111 w 11277918"/>
              <a:gd name="connsiteY3299" fmla="*/ 6563876 h 10024180"/>
              <a:gd name="connsiteX3300" fmla="*/ 5370283 w 11277918"/>
              <a:gd name="connsiteY3300" fmla="*/ 6580223 h 10024180"/>
              <a:gd name="connsiteX3301" fmla="*/ 5378458 w 11277918"/>
              <a:gd name="connsiteY3301" fmla="*/ 6563876 h 10024180"/>
              <a:gd name="connsiteX3302" fmla="*/ 5378458 w 11277918"/>
              <a:gd name="connsiteY3302" fmla="*/ 6547527 h 10024180"/>
              <a:gd name="connsiteX3303" fmla="*/ 3204188 w 11277918"/>
              <a:gd name="connsiteY3303" fmla="*/ 6547527 h 10024180"/>
              <a:gd name="connsiteX3304" fmla="*/ 3220537 w 11277918"/>
              <a:gd name="connsiteY3304" fmla="*/ 6547527 h 10024180"/>
              <a:gd name="connsiteX3305" fmla="*/ 3204188 w 11277918"/>
              <a:gd name="connsiteY3305" fmla="*/ 6563876 h 10024180"/>
              <a:gd name="connsiteX3306" fmla="*/ 3187840 w 11277918"/>
              <a:gd name="connsiteY3306" fmla="*/ 6563876 h 10024180"/>
              <a:gd name="connsiteX3307" fmla="*/ 3204188 w 11277918"/>
              <a:gd name="connsiteY3307" fmla="*/ 6547527 h 10024180"/>
              <a:gd name="connsiteX3308" fmla="*/ 3089752 w 11277918"/>
              <a:gd name="connsiteY3308" fmla="*/ 6547527 h 10024180"/>
              <a:gd name="connsiteX3309" fmla="*/ 3089752 w 11277918"/>
              <a:gd name="connsiteY3309" fmla="*/ 6563876 h 10024180"/>
              <a:gd name="connsiteX3310" fmla="*/ 3106101 w 11277918"/>
              <a:gd name="connsiteY3310" fmla="*/ 6547527 h 10024180"/>
              <a:gd name="connsiteX3311" fmla="*/ 2256010 w 11277918"/>
              <a:gd name="connsiteY3311" fmla="*/ 6547527 h 10024180"/>
              <a:gd name="connsiteX3312" fmla="*/ 2239660 w 11277918"/>
              <a:gd name="connsiteY3312" fmla="*/ 6563876 h 10024180"/>
              <a:gd name="connsiteX3313" fmla="*/ 2223313 w 11277918"/>
              <a:gd name="connsiteY3313" fmla="*/ 6580223 h 10024180"/>
              <a:gd name="connsiteX3314" fmla="*/ 2256010 w 11277918"/>
              <a:gd name="connsiteY3314" fmla="*/ 6563876 h 10024180"/>
              <a:gd name="connsiteX3315" fmla="*/ 5043326 w 11277918"/>
              <a:gd name="connsiteY3315" fmla="*/ 6537821 h 10024180"/>
              <a:gd name="connsiteX3316" fmla="*/ 5067847 w 11277918"/>
              <a:gd name="connsiteY3316" fmla="*/ 6563876 h 10024180"/>
              <a:gd name="connsiteX3317" fmla="*/ 5051500 w 11277918"/>
              <a:gd name="connsiteY3317" fmla="*/ 6629267 h 10024180"/>
              <a:gd name="connsiteX3318" fmla="*/ 5026978 w 11277918"/>
              <a:gd name="connsiteY3318" fmla="*/ 6637441 h 10024180"/>
              <a:gd name="connsiteX3319" fmla="*/ 5018804 w 11277918"/>
              <a:gd name="connsiteY3319" fmla="*/ 6645616 h 10024180"/>
              <a:gd name="connsiteX3320" fmla="*/ 5002457 w 11277918"/>
              <a:gd name="connsiteY3320" fmla="*/ 6629267 h 10024180"/>
              <a:gd name="connsiteX3321" fmla="*/ 5002457 w 11277918"/>
              <a:gd name="connsiteY3321" fmla="*/ 6612920 h 10024180"/>
              <a:gd name="connsiteX3322" fmla="*/ 5018804 w 11277918"/>
              <a:gd name="connsiteY3322" fmla="*/ 6604745 h 10024180"/>
              <a:gd name="connsiteX3323" fmla="*/ 5018804 w 11277918"/>
              <a:gd name="connsiteY3323" fmla="*/ 6580223 h 10024180"/>
              <a:gd name="connsiteX3324" fmla="*/ 5035151 w 11277918"/>
              <a:gd name="connsiteY3324" fmla="*/ 6539353 h 10024180"/>
              <a:gd name="connsiteX3325" fmla="*/ 5043326 w 11277918"/>
              <a:gd name="connsiteY3325" fmla="*/ 6537821 h 10024180"/>
              <a:gd name="connsiteX3326" fmla="*/ 5885244 w 11277918"/>
              <a:gd name="connsiteY3326" fmla="*/ 6531180 h 10024180"/>
              <a:gd name="connsiteX3327" fmla="*/ 5852548 w 11277918"/>
              <a:gd name="connsiteY3327" fmla="*/ 6547527 h 10024180"/>
              <a:gd name="connsiteX3328" fmla="*/ 5836198 w 11277918"/>
              <a:gd name="connsiteY3328" fmla="*/ 6563876 h 10024180"/>
              <a:gd name="connsiteX3329" fmla="*/ 5811676 w 11277918"/>
              <a:gd name="connsiteY3329" fmla="*/ 6612920 h 10024180"/>
              <a:gd name="connsiteX3330" fmla="*/ 5787155 w 11277918"/>
              <a:gd name="connsiteY3330" fmla="*/ 6661963 h 10024180"/>
              <a:gd name="connsiteX3331" fmla="*/ 5795330 w 11277918"/>
              <a:gd name="connsiteY3331" fmla="*/ 6686485 h 10024180"/>
              <a:gd name="connsiteX3332" fmla="*/ 5787155 w 11277918"/>
              <a:gd name="connsiteY3332" fmla="*/ 6711006 h 10024180"/>
              <a:gd name="connsiteX3333" fmla="*/ 5787155 w 11277918"/>
              <a:gd name="connsiteY3333" fmla="*/ 6727355 h 10024180"/>
              <a:gd name="connsiteX3334" fmla="*/ 5803504 w 11277918"/>
              <a:gd name="connsiteY3334" fmla="*/ 6711006 h 10024180"/>
              <a:gd name="connsiteX3335" fmla="*/ 5803504 w 11277918"/>
              <a:gd name="connsiteY3335" fmla="*/ 6678310 h 10024180"/>
              <a:gd name="connsiteX3336" fmla="*/ 5819852 w 11277918"/>
              <a:gd name="connsiteY3336" fmla="*/ 6645616 h 10024180"/>
              <a:gd name="connsiteX3337" fmla="*/ 5836198 w 11277918"/>
              <a:gd name="connsiteY3337" fmla="*/ 6596570 h 10024180"/>
              <a:gd name="connsiteX3338" fmla="*/ 5868894 w 11277918"/>
              <a:gd name="connsiteY3338" fmla="*/ 6563876 h 10024180"/>
              <a:gd name="connsiteX3339" fmla="*/ 5787155 w 11277918"/>
              <a:gd name="connsiteY3339" fmla="*/ 6531180 h 10024180"/>
              <a:gd name="connsiteX3340" fmla="*/ 5770808 w 11277918"/>
              <a:gd name="connsiteY3340" fmla="*/ 6547527 h 10024180"/>
              <a:gd name="connsiteX3341" fmla="*/ 5787155 w 11277918"/>
              <a:gd name="connsiteY3341" fmla="*/ 6547527 h 10024180"/>
              <a:gd name="connsiteX3342" fmla="*/ 5787155 w 11277918"/>
              <a:gd name="connsiteY3342" fmla="*/ 6531180 h 10024180"/>
              <a:gd name="connsiteX3343" fmla="*/ 3547495 w 11277918"/>
              <a:gd name="connsiteY3343" fmla="*/ 6531180 h 10024180"/>
              <a:gd name="connsiteX3344" fmla="*/ 3514799 w 11277918"/>
              <a:gd name="connsiteY3344" fmla="*/ 6563876 h 10024180"/>
              <a:gd name="connsiteX3345" fmla="*/ 3547495 w 11277918"/>
              <a:gd name="connsiteY3345" fmla="*/ 6547527 h 10024180"/>
              <a:gd name="connsiteX3346" fmla="*/ 2533925 w 11277918"/>
              <a:gd name="connsiteY3346" fmla="*/ 6531180 h 10024180"/>
              <a:gd name="connsiteX3347" fmla="*/ 2517575 w 11277918"/>
              <a:gd name="connsiteY3347" fmla="*/ 6547527 h 10024180"/>
              <a:gd name="connsiteX3348" fmla="*/ 2501229 w 11277918"/>
              <a:gd name="connsiteY3348" fmla="*/ 6547527 h 10024180"/>
              <a:gd name="connsiteX3349" fmla="*/ 1814617 w 11277918"/>
              <a:gd name="connsiteY3349" fmla="*/ 6531180 h 10024180"/>
              <a:gd name="connsiteX3350" fmla="*/ 1830963 w 11277918"/>
              <a:gd name="connsiteY3350" fmla="*/ 6563876 h 10024180"/>
              <a:gd name="connsiteX3351" fmla="*/ 1839139 w 11277918"/>
              <a:gd name="connsiteY3351" fmla="*/ 6539353 h 10024180"/>
              <a:gd name="connsiteX3352" fmla="*/ 1847312 w 11277918"/>
              <a:gd name="connsiteY3352" fmla="*/ 6531180 h 10024180"/>
              <a:gd name="connsiteX3353" fmla="*/ 3727320 w 11277918"/>
              <a:gd name="connsiteY3353" fmla="*/ 6514831 h 10024180"/>
              <a:gd name="connsiteX3354" fmla="*/ 3743670 w 11277918"/>
              <a:gd name="connsiteY3354" fmla="*/ 6514831 h 10024180"/>
              <a:gd name="connsiteX3355" fmla="*/ 3760016 w 11277918"/>
              <a:gd name="connsiteY3355" fmla="*/ 6514831 h 10024180"/>
              <a:gd name="connsiteX3356" fmla="*/ 3743670 w 11277918"/>
              <a:gd name="connsiteY3356" fmla="*/ 6572049 h 10024180"/>
              <a:gd name="connsiteX3357" fmla="*/ 3710974 w 11277918"/>
              <a:gd name="connsiteY3357" fmla="*/ 6629267 h 10024180"/>
              <a:gd name="connsiteX3358" fmla="*/ 3710974 w 11277918"/>
              <a:gd name="connsiteY3358" fmla="*/ 6612920 h 10024180"/>
              <a:gd name="connsiteX3359" fmla="*/ 3727320 w 11277918"/>
              <a:gd name="connsiteY3359" fmla="*/ 6547527 h 10024180"/>
              <a:gd name="connsiteX3360" fmla="*/ 3710974 w 11277918"/>
              <a:gd name="connsiteY3360" fmla="*/ 6531180 h 10024180"/>
              <a:gd name="connsiteX3361" fmla="*/ 3727320 w 11277918"/>
              <a:gd name="connsiteY3361" fmla="*/ 6514831 h 10024180"/>
              <a:gd name="connsiteX3362" fmla="*/ 2354096 w 11277918"/>
              <a:gd name="connsiteY3362" fmla="*/ 6514831 h 10024180"/>
              <a:gd name="connsiteX3363" fmla="*/ 2345922 w 11277918"/>
              <a:gd name="connsiteY3363" fmla="*/ 6523006 h 10024180"/>
              <a:gd name="connsiteX3364" fmla="*/ 2362271 w 11277918"/>
              <a:gd name="connsiteY3364" fmla="*/ 6531180 h 10024180"/>
              <a:gd name="connsiteX3365" fmla="*/ 2370445 w 11277918"/>
              <a:gd name="connsiteY3365" fmla="*/ 6514831 h 10024180"/>
              <a:gd name="connsiteX3366" fmla="*/ 2354096 w 11277918"/>
              <a:gd name="connsiteY3366" fmla="*/ 6514831 h 10024180"/>
              <a:gd name="connsiteX3367" fmla="*/ 2059834 w 11277918"/>
              <a:gd name="connsiteY3367" fmla="*/ 6514831 h 10024180"/>
              <a:gd name="connsiteX3368" fmla="*/ 2035314 w 11277918"/>
              <a:gd name="connsiteY3368" fmla="*/ 6523006 h 10024180"/>
              <a:gd name="connsiteX3369" fmla="*/ 2027138 w 11277918"/>
              <a:gd name="connsiteY3369" fmla="*/ 6547527 h 10024180"/>
              <a:gd name="connsiteX3370" fmla="*/ 2027138 w 11277918"/>
              <a:gd name="connsiteY3370" fmla="*/ 6580223 h 10024180"/>
              <a:gd name="connsiteX3371" fmla="*/ 2035314 w 11277918"/>
              <a:gd name="connsiteY3371" fmla="*/ 6563876 h 10024180"/>
              <a:gd name="connsiteX3372" fmla="*/ 2027138 w 11277918"/>
              <a:gd name="connsiteY3372" fmla="*/ 6547527 h 10024180"/>
              <a:gd name="connsiteX3373" fmla="*/ 2043486 w 11277918"/>
              <a:gd name="connsiteY3373" fmla="*/ 6531180 h 10024180"/>
              <a:gd name="connsiteX3374" fmla="*/ 2051660 w 11277918"/>
              <a:gd name="connsiteY3374" fmla="*/ 6531180 h 10024180"/>
              <a:gd name="connsiteX3375" fmla="*/ 2059834 w 11277918"/>
              <a:gd name="connsiteY3375" fmla="*/ 6514831 h 10024180"/>
              <a:gd name="connsiteX3376" fmla="*/ 10789612 w 11277918"/>
              <a:gd name="connsiteY3376" fmla="*/ 6498484 h 10024180"/>
              <a:gd name="connsiteX3377" fmla="*/ 10740570 w 11277918"/>
              <a:gd name="connsiteY3377" fmla="*/ 6580223 h 10024180"/>
              <a:gd name="connsiteX3378" fmla="*/ 10732396 w 11277918"/>
              <a:gd name="connsiteY3378" fmla="*/ 6604745 h 10024180"/>
              <a:gd name="connsiteX3379" fmla="*/ 10707872 w 11277918"/>
              <a:gd name="connsiteY3379" fmla="*/ 6612920 h 10024180"/>
              <a:gd name="connsiteX3380" fmla="*/ 10691526 w 11277918"/>
              <a:gd name="connsiteY3380" fmla="*/ 6629267 h 10024180"/>
              <a:gd name="connsiteX3381" fmla="*/ 10675176 w 11277918"/>
              <a:gd name="connsiteY3381" fmla="*/ 6661963 h 10024180"/>
              <a:gd name="connsiteX3382" fmla="*/ 10724224 w 11277918"/>
              <a:gd name="connsiteY3382" fmla="*/ 6645616 h 10024180"/>
              <a:gd name="connsiteX3383" fmla="*/ 10740570 w 11277918"/>
              <a:gd name="connsiteY3383" fmla="*/ 6629267 h 10024180"/>
              <a:gd name="connsiteX3384" fmla="*/ 10756920 w 11277918"/>
              <a:gd name="connsiteY3384" fmla="*/ 6629267 h 10024180"/>
              <a:gd name="connsiteX3385" fmla="*/ 10805962 w 11277918"/>
              <a:gd name="connsiteY3385" fmla="*/ 6531180 h 10024180"/>
              <a:gd name="connsiteX3386" fmla="*/ 5198632 w 11277918"/>
              <a:gd name="connsiteY3386" fmla="*/ 6498484 h 10024180"/>
              <a:gd name="connsiteX3387" fmla="*/ 5182282 w 11277918"/>
              <a:gd name="connsiteY3387" fmla="*/ 6514831 h 10024180"/>
              <a:gd name="connsiteX3388" fmla="*/ 5198632 w 11277918"/>
              <a:gd name="connsiteY3388" fmla="*/ 6531180 h 10024180"/>
              <a:gd name="connsiteX3389" fmla="*/ 5198632 w 11277918"/>
              <a:gd name="connsiteY3389" fmla="*/ 6498484 h 10024180"/>
              <a:gd name="connsiteX3390" fmla="*/ 2779142 w 11277918"/>
              <a:gd name="connsiteY3390" fmla="*/ 6498484 h 10024180"/>
              <a:gd name="connsiteX3391" fmla="*/ 2713751 w 11277918"/>
              <a:gd name="connsiteY3391" fmla="*/ 6547527 h 10024180"/>
              <a:gd name="connsiteX3392" fmla="*/ 2689228 w 11277918"/>
              <a:gd name="connsiteY3392" fmla="*/ 6572049 h 10024180"/>
              <a:gd name="connsiteX3393" fmla="*/ 2664707 w 11277918"/>
              <a:gd name="connsiteY3393" fmla="*/ 6580223 h 10024180"/>
              <a:gd name="connsiteX3394" fmla="*/ 2656533 w 11277918"/>
              <a:gd name="connsiteY3394" fmla="*/ 6604745 h 10024180"/>
              <a:gd name="connsiteX3395" fmla="*/ 2632010 w 11277918"/>
              <a:gd name="connsiteY3395" fmla="*/ 6629267 h 10024180"/>
              <a:gd name="connsiteX3396" fmla="*/ 2623837 w 11277918"/>
              <a:gd name="connsiteY3396" fmla="*/ 6629267 h 10024180"/>
              <a:gd name="connsiteX3397" fmla="*/ 2615665 w 11277918"/>
              <a:gd name="connsiteY3397" fmla="*/ 6645616 h 10024180"/>
              <a:gd name="connsiteX3398" fmla="*/ 2591141 w 11277918"/>
              <a:gd name="connsiteY3398" fmla="*/ 6661963 h 10024180"/>
              <a:gd name="connsiteX3399" fmla="*/ 2582967 w 11277918"/>
              <a:gd name="connsiteY3399" fmla="*/ 6661963 h 10024180"/>
              <a:gd name="connsiteX3400" fmla="*/ 2566619 w 11277918"/>
              <a:gd name="connsiteY3400" fmla="*/ 6678310 h 10024180"/>
              <a:gd name="connsiteX3401" fmla="*/ 2517575 w 11277918"/>
              <a:gd name="connsiteY3401" fmla="*/ 6743702 h 10024180"/>
              <a:gd name="connsiteX3402" fmla="*/ 2435836 w 11277918"/>
              <a:gd name="connsiteY3402" fmla="*/ 6841789 h 10024180"/>
              <a:gd name="connsiteX3403" fmla="*/ 2419489 w 11277918"/>
              <a:gd name="connsiteY3403" fmla="*/ 6874485 h 10024180"/>
              <a:gd name="connsiteX3404" fmla="*/ 2444011 w 11277918"/>
              <a:gd name="connsiteY3404" fmla="*/ 6874485 h 10024180"/>
              <a:gd name="connsiteX3405" fmla="*/ 2468533 w 11277918"/>
              <a:gd name="connsiteY3405" fmla="*/ 6841789 h 10024180"/>
              <a:gd name="connsiteX3406" fmla="*/ 2501229 w 11277918"/>
              <a:gd name="connsiteY3406" fmla="*/ 6809095 h 10024180"/>
              <a:gd name="connsiteX3407" fmla="*/ 2533925 w 11277918"/>
              <a:gd name="connsiteY3407" fmla="*/ 6776399 h 10024180"/>
              <a:gd name="connsiteX3408" fmla="*/ 2615665 w 11277918"/>
              <a:gd name="connsiteY3408" fmla="*/ 6678310 h 10024180"/>
              <a:gd name="connsiteX3409" fmla="*/ 2689228 w 11277918"/>
              <a:gd name="connsiteY3409" fmla="*/ 6596570 h 10024180"/>
              <a:gd name="connsiteX3410" fmla="*/ 2713751 w 11277918"/>
              <a:gd name="connsiteY3410" fmla="*/ 6563876 h 10024180"/>
              <a:gd name="connsiteX3411" fmla="*/ 2762794 w 11277918"/>
              <a:gd name="connsiteY3411" fmla="*/ 6514831 h 10024180"/>
              <a:gd name="connsiteX3412" fmla="*/ 2296878 w 11277918"/>
              <a:gd name="connsiteY3412" fmla="*/ 6498484 h 10024180"/>
              <a:gd name="connsiteX3413" fmla="*/ 2288704 w 11277918"/>
              <a:gd name="connsiteY3413" fmla="*/ 6506659 h 10024180"/>
              <a:gd name="connsiteX3414" fmla="*/ 2305054 w 11277918"/>
              <a:gd name="connsiteY3414" fmla="*/ 6514831 h 10024180"/>
              <a:gd name="connsiteX3415" fmla="*/ 2296878 w 11277918"/>
              <a:gd name="connsiteY3415" fmla="*/ 6498484 h 10024180"/>
              <a:gd name="connsiteX3416" fmla="*/ 5885244 w 11277918"/>
              <a:gd name="connsiteY3416" fmla="*/ 6482137 h 10024180"/>
              <a:gd name="connsiteX3417" fmla="*/ 5868894 w 11277918"/>
              <a:gd name="connsiteY3417" fmla="*/ 6514831 h 10024180"/>
              <a:gd name="connsiteX3418" fmla="*/ 5885244 w 11277918"/>
              <a:gd name="connsiteY3418" fmla="*/ 6514831 h 10024180"/>
              <a:gd name="connsiteX3419" fmla="*/ 5893416 w 11277918"/>
              <a:gd name="connsiteY3419" fmla="*/ 6490309 h 10024180"/>
              <a:gd name="connsiteX3420" fmla="*/ 5885244 w 11277918"/>
              <a:gd name="connsiteY3420" fmla="*/ 6482137 h 10024180"/>
              <a:gd name="connsiteX3421" fmla="*/ 5787155 w 11277918"/>
              <a:gd name="connsiteY3421" fmla="*/ 6482137 h 10024180"/>
              <a:gd name="connsiteX3422" fmla="*/ 5770808 w 11277918"/>
              <a:gd name="connsiteY3422" fmla="*/ 6498484 h 10024180"/>
              <a:gd name="connsiteX3423" fmla="*/ 5787155 w 11277918"/>
              <a:gd name="connsiteY3423" fmla="*/ 6498484 h 10024180"/>
              <a:gd name="connsiteX3424" fmla="*/ 5787155 w 11277918"/>
              <a:gd name="connsiteY3424" fmla="*/ 6482137 h 10024180"/>
              <a:gd name="connsiteX3425" fmla="*/ 3645580 w 11277918"/>
              <a:gd name="connsiteY3425" fmla="*/ 6482137 h 10024180"/>
              <a:gd name="connsiteX3426" fmla="*/ 3645580 w 11277918"/>
              <a:gd name="connsiteY3426" fmla="*/ 6514831 h 10024180"/>
              <a:gd name="connsiteX3427" fmla="*/ 3661931 w 11277918"/>
              <a:gd name="connsiteY3427" fmla="*/ 6498484 h 10024180"/>
              <a:gd name="connsiteX3428" fmla="*/ 3661931 w 11277918"/>
              <a:gd name="connsiteY3428" fmla="*/ 6482137 h 10024180"/>
              <a:gd name="connsiteX3429" fmla="*/ 3645580 w 11277918"/>
              <a:gd name="connsiteY3429" fmla="*/ 6482137 h 10024180"/>
              <a:gd name="connsiteX3430" fmla="*/ 3097926 w 11277918"/>
              <a:gd name="connsiteY3430" fmla="*/ 6482137 h 10024180"/>
              <a:gd name="connsiteX3431" fmla="*/ 3089752 w 11277918"/>
              <a:gd name="connsiteY3431" fmla="*/ 6498484 h 10024180"/>
              <a:gd name="connsiteX3432" fmla="*/ 3089752 w 11277918"/>
              <a:gd name="connsiteY3432" fmla="*/ 6514831 h 10024180"/>
              <a:gd name="connsiteX3433" fmla="*/ 3106101 w 11277918"/>
              <a:gd name="connsiteY3433" fmla="*/ 6498484 h 10024180"/>
              <a:gd name="connsiteX3434" fmla="*/ 3097926 w 11277918"/>
              <a:gd name="connsiteY3434" fmla="*/ 6482137 h 10024180"/>
              <a:gd name="connsiteX3435" fmla="*/ 2730097 w 11277918"/>
              <a:gd name="connsiteY3435" fmla="*/ 6465788 h 10024180"/>
              <a:gd name="connsiteX3436" fmla="*/ 2730097 w 11277918"/>
              <a:gd name="connsiteY3436" fmla="*/ 6482137 h 10024180"/>
              <a:gd name="connsiteX3437" fmla="*/ 2746446 w 11277918"/>
              <a:gd name="connsiteY3437" fmla="*/ 6482137 h 10024180"/>
              <a:gd name="connsiteX3438" fmla="*/ 735655 w 11277918"/>
              <a:gd name="connsiteY3438" fmla="*/ 6449441 h 10024180"/>
              <a:gd name="connsiteX3439" fmla="*/ 752003 w 11277918"/>
              <a:gd name="connsiteY3439" fmla="*/ 6449441 h 10024180"/>
              <a:gd name="connsiteX3440" fmla="*/ 752003 w 11277918"/>
              <a:gd name="connsiteY3440" fmla="*/ 6465788 h 10024180"/>
              <a:gd name="connsiteX3441" fmla="*/ 735655 w 11277918"/>
              <a:gd name="connsiteY3441" fmla="*/ 6457613 h 10024180"/>
              <a:gd name="connsiteX3442" fmla="*/ 735655 w 11277918"/>
              <a:gd name="connsiteY3442" fmla="*/ 6449441 h 10024180"/>
              <a:gd name="connsiteX3443" fmla="*/ 10838658 w 11277918"/>
              <a:gd name="connsiteY3443" fmla="*/ 6433092 h 10024180"/>
              <a:gd name="connsiteX3444" fmla="*/ 10838658 w 11277918"/>
              <a:gd name="connsiteY3444" fmla="*/ 6449441 h 10024180"/>
              <a:gd name="connsiteX3445" fmla="*/ 10855004 w 11277918"/>
              <a:gd name="connsiteY3445" fmla="*/ 6433092 h 10024180"/>
              <a:gd name="connsiteX3446" fmla="*/ 2370445 w 11277918"/>
              <a:gd name="connsiteY3446" fmla="*/ 6433092 h 10024180"/>
              <a:gd name="connsiteX3447" fmla="*/ 2345922 w 11277918"/>
              <a:gd name="connsiteY3447" fmla="*/ 6441266 h 10024180"/>
              <a:gd name="connsiteX3448" fmla="*/ 2329575 w 11277918"/>
              <a:gd name="connsiteY3448" fmla="*/ 6457613 h 10024180"/>
              <a:gd name="connsiteX3449" fmla="*/ 2354096 w 11277918"/>
              <a:gd name="connsiteY3449" fmla="*/ 6465788 h 10024180"/>
              <a:gd name="connsiteX3450" fmla="*/ 2370445 w 11277918"/>
              <a:gd name="connsiteY3450" fmla="*/ 6449441 h 10024180"/>
              <a:gd name="connsiteX3451" fmla="*/ 2239660 w 11277918"/>
              <a:gd name="connsiteY3451" fmla="*/ 6433092 h 10024180"/>
              <a:gd name="connsiteX3452" fmla="*/ 2215140 w 11277918"/>
              <a:gd name="connsiteY3452" fmla="*/ 6449441 h 10024180"/>
              <a:gd name="connsiteX3453" fmla="*/ 2190618 w 11277918"/>
              <a:gd name="connsiteY3453" fmla="*/ 6482137 h 10024180"/>
              <a:gd name="connsiteX3454" fmla="*/ 2157922 w 11277918"/>
              <a:gd name="connsiteY3454" fmla="*/ 6514831 h 10024180"/>
              <a:gd name="connsiteX3455" fmla="*/ 2133400 w 11277918"/>
              <a:gd name="connsiteY3455" fmla="*/ 6563876 h 10024180"/>
              <a:gd name="connsiteX3456" fmla="*/ 2108878 w 11277918"/>
              <a:gd name="connsiteY3456" fmla="*/ 6580223 h 10024180"/>
              <a:gd name="connsiteX3457" fmla="*/ 2125226 w 11277918"/>
              <a:gd name="connsiteY3457" fmla="*/ 6580223 h 10024180"/>
              <a:gd name="connsiteX3458" fmla="*/ 2174270 w 11277918"/>
              <a:gd name="connsiteY3458" fmla="*/ 6531180 h 10024180"/>
              <a:gd name="connsiteX3459" fmla="*/ 2239660 w 11277918"/>
              <a:gd name="connsiteY3459" fmla="*/ 6449441 h 10024180"/>
              <a:gd name="connsiteX3460" fmla="*/ 2239660 w 11277918"/>
              <a:gd name="connsiteY3460" fmla="*/ 6433092 h 10024180"/>
              <a:gd name="connsiteX3461" fmla="*/ 2108878 w 11277918"/>
              <a:gd name="connsiteY3461" fmla="*/ 6433092 h 10024180"/>
              <a:gd name="connsiteX3462" fmla="*/ 2092528 w 11277918"/>
              <a:gd name="connsiteY3462" fmla="*/ 6449441 h 10024180"/>
              <a:gd name="connsiteX3463" fmla="*/ 2076183 w 11277918"/>
              <a:gd name="connsiteY3463" fmla="*/ 6465788 h 10024180"/>
              <a:gd name="connsiteX3464" fmla="*/ 2092528 w 11277918"/>
              <a:gd name="connsiteY3464" fmla="*/ 6465788 h 10024180"/>
              <a:gd name="connsiteX3465" fmla="*/ 2108878 w 11277918"/>
              <a:gd name="connsiteY3465" fmla="*/ 6433092 h 10024180"/>
              <a:gd name="connsiteX3466" fmla="*/ 1994442 w 11277918"/>
              <a:gd name="connsiteY3466" fmla="*/ 6433092 h 10024180"/>
              <a:gd name="connsiteX3467" fmla="*/ 1969920 w 11277918"/>
              <a:gd name="connsiteY3467" fmla="*/ 6457613 h 10024180"/>
              <a:gd name="connsiteX3468" fmla="*/ 1961747 w 11277918"/>
              <a:gd name="connsiteY3468" fmla="*/ 6498484 h 10024180"/>
              <a:gd name="connsiteX3469" fmla="*/ 1847312 w 11277918"/>
              <a:gd name="connsiteY3469" fmla="*/ 6612920 h 10024180"/>
              <a:gd name="connsiteX3470" fmla="*/ 1863660 w 11277918"/>
              <a:gd name="connsiteY3470" fmla="*/ 6612920 h 10024180"/>
              <a:gd name="connsiteX3471" fmla="*/ 1880006 w 11277918"/>
              <a:gd name="connsiteY3471" fmla="*/ 6629267 h 10024180"/>
              <a:gd name="connsiteX3472" fmla="*/ 1880006 w 11277918"/>
              <a:gd name="connsiteY3472" fmla="*/ 6661963 h 10024180"/>
              <a:gd name="connsiteX3473" fmla="*/ 1863660 w 11277918"/>
              <a:gd name="connsiteY3473" fmla="*/ 6678310 h 10024180"/>
              <a:gd name="connsiteX3474" fmla="*/ 1863660 w 11277918"/>
              <a:gd name="connsiteY3474" fmla="*/ 6694659 h 10024180"/>
              <a:gd name="connsiteX3475" fmla="*/ 1896357 w 11277918"/>
              <a:gd name="connsiteY3475" fmla="*/ 6645616 h 10024180"/>
              <a:gd name="connsiteX3476" fmla="*/ 1929053 w 11277918"/>
              <a:gd name="connsiteY3476" fmla="*/ 6612920 h 10024180"/>
              <a:gd name="connsiteX3477" fmla="*/ 1929053 w 11277918"/>
              <a:gd name="connsiteY3477" fmla="*/ 6547527 h 10024180"/>
              <a:gd name="connsiteX3478" fmla="*/ 1961747 w 11277918"/>
              <a:gd name="connsiteY3478" fmla="*/ 6514831 h 10024180"/>
              <a:gd name="connsiteX3479" fmla="*/ 1978096 w 11277918"/>
              <a:gd name="connsiteY3479" fmla="*/ 6498484 h 10024180"/>
              <a:gd name="connsiteX3480" fmla="*/ 1986271 w 11277918"/>
              <a:gd name="connsiteY3480" fmla="*/ 6482137 h 10024180"/>
              <a:gd name="connsiteX3481" fmla="*/ 1994442 w 11277918"/>
              <a:gd name="connsiteY3481" fmla="*/ 6465788 h 10024180"/>
              <a:gd name="connsiteX3482" fmla="*/ 1994442 w 11277918"/>
              <a:gd name="connsiteY3482" fmla="*/ 6449441 h 10024180"/>
              <a:gd name="connsiteX3483" fmla="*/ 2010792 w 11277918"/>
              <a:gd name="connsiteY3483" fmla="*/ 6449441 h 10024180"/>
              <a:gd name="connsiteX3484" fmla="*/ 2010792 w 11277918"/>
              <a:gd name="connsiteY3484" fmla="*/ 6433092 h 10024180"/>
              <a:gd name="connsiteX3485" fmla="*/ 261566 w 11277918"/>
              <a:gd name="connsiteY3485" fmla="*/ 6433092 h 10024180"/>
              <a:gd name="connsiteX3486" fmla="*/ 261566 w 11277918"/>
              <a:gd name="connsiteY3486" fmla="*/ 6449441 h 10024180"/>
              <a:gd name="connsiteX3487" fmla="*/ 245217 w 11277918"/>
              <a:gd name="connsiteY3487" fmla="*/ 6449441 h 10024180"/>
              <a:gd name="connsiteX3488" fmla="*/ 261566 w 11277918"/>
              <a:gd name="connsiteY3488" fmla="*/ 6433092 h 10024180"/>
              <a:gd name="connsiteX3489" fmla="*/ 5770808 w 11277918"/>
              <a:gd name="connsiteY3489" fmla="*/ 6416745 h 10024180"/>
              <a:gd name="connsiteX3490" fmla="*/ 5770808 w 11277918"/>
              <a:gd name="connsiteY3490" fmla="*/ 6433092 h 10024180"/>
              <a:gd name="connsiteX3491" fmla="*/ 5787155 w 11277918"/>
              <a:gd name="connsiteY3491" fmla="*/ 6416745 h 10024180"/>
              <a:gd name="connsiteX3492" fmla="*/ 3661931 w 11277918"/>
              <a:gd name="connsiteY3492" fmla="*/ 6416745 h 10024180"/>
              <a:gd name="connsiteX3493" fmla="*/ 3653755 w 11277918"/>
              <a:gd name="connsiteY3493" fmla="*/ 6424919 h 10024180"/>
              <a:gd name="connsiteX3494" fmla="*/ 3670102 w 11277918"/>
              <a:gd name="connsiteY3494" fmla="*/ 6433092 h 10024180"/>
              <a:gd name="connsiteX3495" fmla="*/ 3678276 w 11277918"/>
              <a:gd name="connsiteY3495" fmla="*/ 6416745 h 10024180"/>
              <a:gd name="connsiteX3496" fmla="*/ 3661931 w 11277918"/>
              <a:gd name="connsiteY3496" fmla="*/ 6416745 h 10024180"/>
              <a:gd name="connsiteX3497" fmla="*/ 3547495 w 11277918"/>
              <a:gd name="connsiteY3497" fmla="*/ 6416745 h 10024180"/>
              <a:gd name="connsiteX3498" fmla="*/ 3555667 w 11277918"/>
              <a:gd name="connsiteY3498" fmla="*/ 6424919 h 10024180"/>
              <a:gd name="connsiteX3499" fmla="*/ 3547495 w 11277918"/>
              <a:gd name="connsiteY3499" fmla="*/ 6433092 h 10024180"/>
              <a:gd name="connsiteX3500" fmla="*/ 3547495 w 11277918"/>
              <a:gd name="connsiteY3500" fmla="*/ 6416745 h 10024180"/>
              <a:gd name="connsiteX3501" fmla="*/ 2926272 w 11277918"/>
              <a:gd name="connsiteY3501" fmla="*/ 6416745 h 10024180"/>
              <a:gd name="connsiteX3502" fmla="*/ 2909926 w 11277918"/>
              <a:gd name="connsiteY3502" fmla="*/ 6433092 h 10024180"/>
              <a:gd name="connsiteX3503" fmla="*/ 2926272 w 11277918"/>
              <a:gd name="connsiteY3503" fmla="*/ 6433092 h 10024180"/>
              <a:gd name="connsiteX3504" fmla="*/ 2926272 w 11277918"/>
              <a:gd name="connsiteY3504" fmla="*/ 6416745 h 10024180"/>
              <a:gd name="connsiteX3505" fmla="*/ 2697403 w 11277918"/>
              <a:gd name="connsiteY3505" fmla="*/ 6416745 h 10024180"/>
              <a:gd name="connsiteX3506" fmla="*/ 2664707 w 11277918"/>
              <a:gd name="connsiteY3506" fmla="*/ 6433092 h 10024180"/>
              <a:gd name="connsiteX3507" fmla="*/ 2664707 w 11277918"/>
              <a:gd name="connsiteY3507" fmla="*/ 6465788 h 10024180"/>
              <a:gd name="connsiteX3508" fmla="*/ 2681055 w 11277918"/>
              <a:gd name="connsiteY3508" fmla="*/ 6465788 h 10024180"/>
              <a:gd name="connsiteX3509" fmla="*/ 2681055 w 11277918"/>
              <a:gd name="connsiteY3509" fmla="*/ 6449441 h 10024180"/>
              <a:gd name="connsiteX3510" fmla="*/ 2681055 w 11277918"/>
              <a:gd name="connsiteY3510" fmla="*/ 6441266 h 10024180"/>
              <a:gd name="connsiteX3511" fmla="*/ 2697403 w 11277918"/>
              <a:gd name="connsiteY3511" fmla="*/ 6416745 h 10024180"/>
              <a:gd name="connsiteX3512" fmla="*/ 2027138 w 11277918"/>
              <a:gd name="connsiteY3512" fmla="*/ 6416745 h 10024180"/>
              <a:gd name="connsiteX3513" fmla="*/ 2043486 w 11277918"/>
              <a:gd name="connsiteY3513" fmla="*/ 6433092 h 10024180"/>
              <a:gd name="connsiteX3514" fmla="*/ 2043486 w 11277918"/>
              <a:gd name="connsiteY3514" fmla="*/ 6416745 h 10024180"/>
              <a:gd name="connsiteX3515" fmla="*/ 2027138 w 11277918"/>
              <a:gd name="connsiteY3515" fmla="*/ 6416745 h 10024180"/>
              <a:gd name="connsiteX3516" fmla="*/ 629394 w 11277918"/>
              <a:gd name="connsiteY3516" fmla="*/ 6416745 h 10024180"/>
              <a:gd name="connsiteX3517" fmla="*/ 653916 w 11277918"/>
              <a:gd name="connsiteY3517" fmla="*/ 6416745 h 10024180"/>
              <a:gd name="connsiteX3518" fmla="*/ 637569 w 11277918"/>
              <a:gd name="connsiteY3518" fmla="*/ 6433092 h 10024180"/>
              <a:gd name="connsiteX3519" fmla="*/ 621219 w 11277918"/>
              <a:gd name="connsiteY3519" fmla="*/ 6424919 h 10024180"/>
              <a:gd name="connsiteX3520" fmla="*/ 629394 w 11277918"/>
              <a:gd name="connsiteY3520" fmla="*/ 6416745 h 10024180"/>
              <a:gd name="connsiteX3521" fmla="*/ 2403139 w 11277918"/>
              <a:gd name="connsiteY3521" fmla="*/ 6400395 h 10024180"/>
              <a:gd name="connsiteX3522" fmla="*/ 2394967 w 11277918"/>
              <a:gd name="connsiteY3522" fmla="*/ 6408570 h 10024180"/>
              <a:gd name="connsiteX3523" fmla="*/ 2403139 w 11277918"/>
              <a:gd name="connsiteY3523" fmla="*/ 6416745 h 10024180"/>
              <a:gd name="connsiteX3524" fmla="*/ 2668283 w 11277918"/>
              <a:gd name="connsiteY3524" fmla="*/ 6390180 h 10024180"/>
              <a:gd name="connsiteX3525" fmla="*/ 2648359 w 11277918"/>
              <a:gd name="connsiteY3525" fmla="*/ 6408570 h 10024180"/>
              <a:gd name="connsiteX3526" fmla="*/ 2623837 w 11277918"/>
              <a:gd name="connsiteY3526" fmla="*/ 6433092 h 10024180"/>
              <a:gd name="connsiteX3527" fmla="*/ 2615665 w 11277918"/>
              <a:gd name="connsiteY3527" fmla="*/ 6449441 h 10024180"/>
              <a:gd name="connsiteX3528" fmla="*/ 2623837 w 11277918"/>
              <a:gd name="connsiteY3528" fmla="*/ 6457613 h 10024180"/>
              <a:gd name="connsiteX3529" fmla="*/ 2648359 w 11277918"/>
              <a:gd name="connsiteY3529" fmla="*/ 6433092 h 10024180"/>
              <a:gd name="connsiteX3530" fmla="*/ 2672879 w 11277918"/>
              <a:gd name="connsiteY3530" fmla="*/ 6392223 h 10024180"/>
              <a:gd name="connsiteX3531" fmla="*/ 2668283 w 11277918"/>
              <a:gd name="connsiteY3531" fmla="*/ 6390180 h 10024180"/>
              <a:gd name="connsiteX3532" fmla="*/ 3563841 w 11277918"/>
              <a:gd name="connsiteY3532" fmla="*/ 6384048 h 10024180"/>
              <a:gd name="connsiteX3533" fmla="*/ 3580189 w 11277918"/>
              <a:gd name="connsiteY3533" fmla="*/ 6384048 h 10024180"/>
              <a:gd name="connsiteX3534" fmla="*/ 3580189 w 11277918"/>
              <a:gd name="connsiteY3534" fmla="*/ 6400395 h 10024180"/>
              <a:gd name="connsiteX3535" fmla="*/ 3563841 w 11277918"/>
              <a:gd name="connsiteY3535" fmla="*/ 6400395 h 10024180"/>
              <a:gd name="connsiteX3536" fmla="*/ 3563841 w 11277918"/>
              <a:gd name="connsiteY3536" fmla="*/ 6384048 h 10024180"/>
              <a:gd name="connsiteX3537" fmla="*/ 621219 w 11277918"/>
              <a:gd name="connsiteY3537" fmla="*/ 6384048 h 10024180"/>
              <a:gd name="connsiteX3538" fmla="*/ 637569 w 11277918"/>
              <a:gd name="connsiteY3538" fmla="*/ 6384048 h 10024180"/>
              <a:gd name="connsiteX3539" fmla="*/ 588524 w 11277918"/>
              <a:gd name="connsiteY3539" fmla="*/ 6433092 h 10024180"/>
              <a:gd name="connsiteX3540" fmla="*/ 572177 w 11277918"/>
              <a:gd name="connsiteY3540" fmla="*/ 6416745 h 10024180"/>
              <a:gd name="connsiteX3541" fmla="*/ 588524 w 11277918"/>
              <a:gd name="connsiteY3541" fmla="*/ 6416745 h 10024180"/>
              <a:gd name="connsiteX3542" fmla="*/ 359655 w 11277918"/>
              <a:gd name="connsiteY3542" fmla="*/ 6384048 h 10024180"/>
              <a:gd name="connsiteX3543" fmla="*/ 376002 w 11277918"/>
              <a:gd name="connsiteY3543" fmla="*/ 6384048 h 10024180"/>
              <a:gd name="connsiteX3544" fmla="*/ 376002 w 11277918"/>
              <a:gd name="connsiteY3544" fmla="*/ 6400395 h 10024180"/>
              <a:gd name="connsiteX3545" fmla="*/ 376002 w 11277918"/>
              <a:gd name="connsiteY3545" fmla="*/ 6416745 h 10024180"/>
              <a:gd name="connsiteX3546" fmla="*/ 376002 w 11277918"/>
              <a:gd name="connsiteY3546" fmla="*/ 6433092 h 10024180"/>
              <a:gd name="connsiteX3547" fmla="*/ 310609 w 11277918"/>
              <a:gd name="connsiteY3547" fmla="*/ 6465788 h 10024180"/>
              <a:gd name="connsiteX3548" fmla="*/ 286088 w 11277918"/>
              <a:gd name="connsiteY3548" fmla="*/ 6482137 h 10024180"/>
              <a:gd name="connsiteX3549" fmla="*/ 277914 w 11277918"/>
              <a:gd name="connsiteY3549" fmla="*/ 6465788 h 10024180"/>
              <a:gd name="connsiteX3550" fmla="*/ 294261 w 11277918"/>
              <a:gd name="connsiteY3550" fmla="*/ 6457613 h 10024180"/>
              <a:gd name="connsiteX3551" fmla="*/ 294261 w 11277918"/>
              <a:gd name="connsiteY3551" fmla="*/ 6449441 h 10024180"/>
              <a:gd name="connsiteX3552" fmla="*/ 294261 w 11277918"/>
              <a:gd name="connsiteY3552" fmla="*/ 6416745 h 10024180"/>
              <a:gd name="connsiteX3553" fmla="*/ 326958 w 11277918"/>
              <a:gd name="connsiteY3553" fmla="*/ 6400395 h 10024180"/>
              <a:gd name="connsiteX3554" fmla="*/ 351480 w 11277918"/>
              <a:gd name="connsiteY3554" fmla="*/ 6400395 h 10024180"/>
              <a:gd name="connsiteX3555" fmla="*/ 359655 w 11277918"/>
              <a:gd name="connsiteY3555" fmla="*/ 6392223 h 10024180"/>
              <a:gd name="connsiteX3556" fmla="*/ 359655 w 11277918"/>
              <a:gd name="connsiteY3556" fmla="*/ 6384048 h 10024180"/>
              <a:gd name="connsiteX3557" fmla="*/ 5214979 w 11277918"/>
              <a:gd name="connsiteY3557" fmla="*/ 6367701 h 10024180"/>
              <a:gd name="connsiteX3558" fmla="*/ 5206804 w 11277918"/>
              <a:gd name="connsiteY3558" fmla="*/ 6384048 h 10024180"/>
              <a:gd name="connsiteX3559" fmla="*/ 5206804 w 11277918"/>
              <a:gd name="connsiteY3559" fmla="*/ 6375874 h 10024180"/>
              <a:gd name="connsiteX3560" fmla="*/ 5214979 w 11277918"/>
              <a:gd name="connsiteY3560" fmla="*/ 6367701 h 10024180"/>
              <a:gd name="connsiteX3561" fmla="*/ 3024362 w 11277918"/>
              <a:gd name="connsiteY3561" fmla="*/ 6367701 h 10024180"/>
              <a:gd name="connsiteX3562" fmla="*/ 3008012 w 11277918"/>
              <a:gd name="connsiteY3562" fmla="*/ 6384048 h 10024180"/>
              <a:gd name="connsiteX3563" fmla="*/ 3024362 w 11277918"/>
              <a:gd name="connsiteY3563" fmla="*/ 6384048 h 10024180"/>
              <a:gd name="connsiteX3564" fmla="*/ 3040708 w 11277918"/>
              <a:gd name="connsiteY3564" fmla="*/ 6384048 h 10024180"/>
              <a:gd name="connsiteX3565" fmla="*/ 3024362 w 11277918"/>
              <a:gd name="connsiteY3565" fmla="*/ 6367701 h 10024180"/>
              <a:gd name="connsiteX3566" fmla="*/ 2272357 w 11277918"/>
              <a:gd name="connsiteY3566" fmla="*/ 6367701 h 10024180"/>
              <a:gd name="connsiteX3567" fmla="*/ 2256010 w 11277918"/>
              <a:gd name="connsiteY3567" fmla="*/ 6416745 h 10024180"/>
              <a:gd name="connsiteX3568" fmla="*/ 2288704 w 11277918"/>
              <a:gd name="connsiteY3568" fmla="*/ 6400395 h 10024180"/>
              <a:gd name="connsiteX3569" fmla="*/ 3046840 w 11277918"/>
              <a:gd name="connsiteY3569" fmla="*/ 6361570 h 10024180"/>
              <a:gd name="connsiteX3570" fmla="*/ 3048883 w 11277918"/>
              <a:gd name="connsiteY3570" fmla="*/ 6375874 h 10024180"/>
              <a:gd name="connsiteX3571" fmla="*/ 3057056 w 11277918"/>
              <a:gd name="connsiteY3571" fmla="*/ 6400395 h 10024180"/>
              <a:gd name="connsiteX3572" fmla="*/ 3057056 w 11277918"/>
              <a:gd name="connsiteY3572" fmla="*/ 6416745 h 10024180"/>
              <a:gd name="connsiteX3573" fmla="*/ 3073404 w 11277918"/>
              <a:gd name="connsiteY3573" fmla="*/ 6408570 h 10024180"/>
              <a:gd name="connsiteX3574" fmla="*/ 3073404 w 11277918"/>
              <a:gd name="connsiteY3574" fmla="*/ 6384048 h 10024180"/>
              <a:gd name="connsiteX3575" fmla="*/ 3057056 w 11277918"/>
              <a:gd name="connsiteY3575" fmla="*/ 6367701 h 10024180"/>
              <a:gd name="connsiteX3576" fmla="*/ 3046840 w 11277918"/>
              <a:gd name="connsiteY3576" fmla="*/ 6361570 h 10024180"/>
              <a:gd name="connsiteX3577" fmla="*/ 2971229 w 11277918"/>
              <a:gd name="connsiteY3577" fmla="*/ 6359527 h 10024180"/>
              <a:gd name="connsiteX3578" fmla="*/ 2958968 w 11277918"/>
              <a:gd name="connsiteY3578" fmla="*/ 6367701 h 10024180"/>
              <a:gd name="connsiteX3579" fmla="*/ 2958968 w 11277918"/>
              <a:gd name="connsiteY3579" fmla="*/ 6384048 h 10024180"/>
              <a:gd name="connsiteX3580" fmla="*/ 2975318 w 11277918"/>
              <a:gd name="connsiteY3580" fmla="*/ 6367701 h 10024180"/>
              <a:gd name="connsiteX3581" fmla="*/ 2971229 w 11277918"/>
              <a:gd name="connsiteY3581" fmla="*/ 6359527 h 10024180"/>
              <a:gd name="connsiteX3582" fmla="*/ 964525 w 11277918"/>
              <a:gd name="connsiteY3582" fmla="*/ 6355441 h 10024180"/>
              <a:gd name="connsiteX3583" fmla="*/ 972699 w 11277918"/>
              <a:gd name="connsiteY3583" fmla="*/ 6359527 h 10024180"/>
              <a:gd name="connsiteX3584" fmla="*/ 964525 w 11277918"/>
              <a:gd name="connsiteY3584" fmla="*/ 6367701 h 10024180"/>
              <a:gd name="connsiteX3585" fmla="*/ 964525 w 11277918"/>
              <a:gd name="connsiteY3585" fmla="*/ 6384048 h 10024180"/>
              <a:gd name="connsiteX3586" fmla="*/ 948177 w 11277918"/>
              <a:gd name="connsiteY3586" fmla="*/ 6367701 h 10024180"/>
              <a:gd name="connsiteX3587" fmla="*/ 956352 w 11277918"/>
              <a:gd name="connsiteY3587" fmla="*/ 6359527 h 10024180"/>
              <a:gd name="connsiteX3588" fmla="*/ 964525 w 11277918"/>
              <a:gd name="connsiteY3588" fmla="*/ 6355441 h 10024180"/>
              <a:gd name="connsiteX3589" fmla="*/ 2907882 w 11277918"/>
              <a:gd name="connsiteY3589" fmla="*/ 6341134 h 10024180"/>
              <a:gd name="connsiteX3590" fmla="*/ 2893578 w 11277918"/>
              <a:gd name="connsiteY3590" fmla="*/ 6351352 h 10024180"/>
              <a:gd name="connsiteX3591" fmla="*/ 2877230 w 11277918"/>
              <a:gd name="connsiteY3591" fmla="*/ 6384048 h 10024180"/>
              <a:gd name="connsiteX3592" fmla="*/ 2828186 w 11277918"/>
              <a:gd name="connsiteY3592" fmla="*/ 6433092 h 10024180"/>
              <a:gd name="connsiteX3593" fmla="*/ 2779142 w 11277918"/>
              <a:gd name="connsiteY3593" fmla="*/ 6465788 h 10024180"/>
              <a:gd name="connsiteX3594" fmla="*/ 2844533 w 11277918"/>
              <a:gd name="connsiteY3594" fmla="*/ 6433092 h 10024180"/>
              <a:gd name="connsiteX3595" fmla="*/ 2918100 w 11277918"/>
              <a:gd name="connsiteY3595" fmla="*/ 6343180 h 10024180"/>
              <a:gd name="connsiteX3596" fmla="*/ 2907882 w 11277918"/>
              <a:gd name="connsiteY3596" fmla="*/ 6341134 h 10024180"/>
              <a:gd name="connsiteX3597" fmla="*/ 5214979 w 11277918"/>
              <a:gd name="connsiteY3597" fmla="*/ 6335005 h 10024180"/>
              <a:gd name="connsiteX3598" fmla="*/ 5231326 w 11277918"/>
              <a:gd name="connsiteY3598" fmla="*/ 6335005 h 10024180"/>
              <a:gd name="connsiteX3599" fmla="*/ 5231326 w 11277918"/>
              <a:gd name="connsiteY3599" fmla="*/ 6351352 h 10024180"/>
              <a:gd name="connsiteX3600" fmla="*/ 3596537 w 11277918"/>
              <a:gd name="connsiteY3600" fmla="*/ 6335005 h 10024180"/>
              <a:gd name="connsiteX3601" fmla="*/ 3612885 w 11277918"/>
              <a:gd name="connsiteY3601" fmla="*/ 6335005 h 10024180"/>
              <a:gd name="connsiteX3602" fmla="*/ 3612885 w 11277918"/>
              <a:gd name="connsiteY3602" fmla="*/ 6351352 h 10024180"/>
              <a:gd name="connsiteX3603" fmla="*/ 3596537 w 11277918"/>
              <a:gd name="connsiteY3603" fmla="*/ 6351352 h 10024180"/>
              <a:gd name="connsiteX3604" fmla="*/ 3596537 w 11277918"/>
              <a:gd name="connsiteY3604" fmla="*/ 6335005 h 10024180"/>
              <a:gd name="connsiteX3605" fmla="*/ 2550271 w 11277918"/>
              <a:gd name="connsiteY3605" fmla="*/ 6335005 h 10024180"/>
              <a:gd name="connsiteX3606" fmla="*/ 2533925 w 11277918"/>
              <a:gd name="connsiteY3606" fmla="*/ 6351352 h 10024180"/>
              <a:gd name="connsiteX3607" fmla="*/ 2542097 w 11277918"/>
              <a:gd name="connsiteY3607" fmla="*/ 6351352 h 10024180"/>
              <a:gd name="connsiteX3608" fmla="*/ 2550271 w 11277918"/>
              <a:gd name="connsiteY3608" fmla="*/ 6335005 h 10024180"/>
              <a:gd name="connsiteX3609" fmla="*/ 2468533 w 11277918"/>
              <a:gd name="connsiteY3609" fmla="*/ 6335005 h 10024180"/>
              <a:gd name="connsiteX3610" fmla="*/ 2419489 w 11277918"/>
              <a:gd name="connsiteY3610" fmla="*/ 6367701 h 10024180"/>
              <a:gd name="connsiteX3611" fmla="*/ 2452185 w 11277918"/>
              <a:gd name="connsiteY3611" fmla="*/ 6351352 h 10024180"/>
              <a:gd name="connsiteX3612" fmla="*/ 752003 w 11277918"/>
              <a:gd name="connsiteY3612" fmla="*/ 6335005 h 10024180"/>
              <a:gd name="connsiteX3613" fmla="*/ 784699 w 11277918"/>
              <a:gd name="connsiteY3613" fmla="*/ 6351352 h 10024180"/>
              <a:gd name="connsiteX3614" fmla="*/ 792874 w 11277918"/>
              <a:gd name="connsiteY3614" fmla="*/ 6367701 h 10024180"/>
              <a:gd name="connsiteX3615" fmla="*/ 784699 w 11277918"/>
              <a:gd name="connsiteY3615" fmla="*/ 6367701 h 10024180"/>
              <a:gd name="connsiteX3616" fmla="*/ 784699 w 11277918"/>
              <a:gd name="connsiteY3616" fmla="*/ 6384048 h 10024180"/>
              <a:gd name="connsiteX3617" fmla="*/ 784699 w 11277918"/>
              <a:gd name="connsiteY3617" fmla="*/ 6400395 h 10024180"/>
              <a:gd name="connsiteX3618" fmla="*/ 776524 w 11277918"/>
              <a:gd name="connsiteY3618" fmla="*/ 6408570 h 10024180"/>
              <a:gd name="connsiteX3619" fmla="*/ 784699 w 11277918"/>
              <a:gd name="connsiteY3619" fmla="*/ 6416745 h 10024180"/>
              <a:gd name="connsiteX3620" fmla="*/ 768352 w 11277918"/>
              <a:gd name="connsiteY3620" fmla="*/ 6416745 h 10024180"/>
              <a:gd name="connsiteX3621" fmla="*/ 760177 w 11277918"/>
              <a:gd name="connsiteY3621" fmla="*/ 6424919 h 10024180"/>
              <a:gd name="connsiteX3622" fmla="*/ 735655 w 11277918"/>
              <a:gd name="connsiteY3622" fmla="*/ 6433092 h 10024180"/>
              <a:gd name="connsiteX3623" fmla="*/ 719306 w 11277918"/>
              <a:gd name="connsiteY3623" fmla="*/ 6449441 h 10024180"/>
              <a:gd name="connsiteX3624" fmla="*/ 694785 w 11277918"/>
              <a:gd name="connsiteY3624" fmla="*/ 6498484 h 10024180"/>
              <a:gd name="connsiteX3625" fmla="*/ 653916 w 11277918"/>
              <a:gd name="connsiteY3625" fmla="*/ 6531180 h 10024180"/>
              <a:gd name="connsiteX3626" fmla="*/ 670263 w 11277918"/>
              <a:gd name="connsiteY3626" fmla="*/ 6514831 h 10024180"/>
              <a:gd name="connsiteX3627" fmla="*/ 670263 w 11277918"/>
              <a:gd name="connsiteY3627" fmla="*/ 6482137 h 10024180"/>
              <a:gd name="connsiteX3628" fmla="*/ 653916 w 11277918"/>
              <a:gd name="connsiteY3628" fmla="*/ 6482137 h 10024180"/>
              <a:gd name="connsiteX3629" fmla="*/ 645741 w 11277918"/>
              <a:gd name="connsiteY3629" fmla="*/ 6465788 h 10024180"/>
              <a:gd name="connsiteX3630" fmla="*/ 637569 w 11277918"/>
              <a:gd name="connsiteY3630" fmla="*/ 6482137 h 10024180"/>
              <a:gd name="connsiteX3631" fmla="*/ 588524 w 11277918"/>
              <a:gd name="connsiteY3631" fmla="*/ 6547527 h 10024180"/>
              <a:gd name="connsiteX3632" fmla="*/ 588524 w 11277918"/>
              <a:gd name="connsiteY3632" fmla="*/ 6539353 h 10024180"/>
              <a:gd name="connsiteX3633" fmla="*/ 588524 w 11277918"/>
              <a:gd name="connsiteY3633" fmla="*/ 6514831 h 10024180"/>
              <a:gd name="connsiteX3634" fmla="*/ 572177 w 11277918"/>
              <a:gd name="connsiteY3634" fmla="*/ 6514831 h 10024180"/>
              <a:gd name="connsiteX3635" fmla="*/ 539480 w 11277918"/>
              <a:gd name="connsiteY3635" fmla="*/ 6514831 h 10024180"/>
              <a:gd name="connsiteX3636" fmla="*/ 539480 w 11277918"/>
              <a:gd name="connsiteY3636" fmla="*/ 6482137 h 10024180"/>
              <a:gd name="connsiteX3637" fmla="*/ 555828 w 11277918"/>
              <a:gd name="connsiteY3637" fmla="*/ 6482137 h 10024180"/>
              <a:gd name="connsiteX3638" fmla="*/ 564002 w 11277918"/>
              <a:gd name="connsiteY3638" fmla="*/ 6498484 h 10024180"/>
              <a:gd name="connsiteX3639" fmla="*/ 588524 w 11277918"/>
              <a:gd name="connsiteY3639" fmla="*/ 6498484 h 10024180"/>
              <a:gd name="connsiteX3640" fmla="*/ 621219 w 11277918"/>
              <a:gd name="connsiteY3640" fmla="*/ 6482137 h 10024180"/>
              <a:gd name="connsiteX3641" fmla="*/ 670263 w 11277918"/>
              <a:gd name="connsiteY3641" fmla="*/ 6465788 h 10024180"/>
              <a:gd name="connsiteX3642" fmla="*/ 670263 w 11277918"/>
              <a:gd name="connsiteY3642" fmla="*/ 6449441 h 10024180"/>
              <a:gd name="connsiteX3643" fmla="*/ 686613 w 11277918"/>
              <a:gd name="connsiteY3643" fmla="*/ 6400395 h 10024180"/>
              <a:gd name="connsiteX3644" fmla="*/ 735655 w 11277918"/>
              <a:gd name="connsiteY3644" fmla="*/ 6384048 h 10024180"/>
              <a:gd name="connsiteX3645" fmla="*/ 735655 w 11277918"/>
              <a:gd name="connsiteY3645" fmla="*/ 6367701 h 10024180"/>
              <a:gd name="connsiteX3646" fmla="*/ 735655 w 11277918"/>
              <a:gd name="connsiteY3646" fmla="*/ 6343180 h 10024180"/>
              <a:gd name="connsiteX3647" fmla="*/ 752003 w 11277918"/>
              <a:gd name="connsiteY3647" fmla="*/ 6335005 h 10024180"/>
              <a:gd name="connsiteX3648" fmla="*/ 2926272 w 11277918"/>
              <a:gd name="connsiteY3648" fmla="*/ 6318656 h 10024180"/>
              <a:gd name="connsiteX3649" fmla="*/ 2926272 w 11277918"/>
              <a:gd name="connsiteY3649" fmla="*/ 6326831 h 10024180"/>
              <a:gd name="connsiteX3650" fmla="*/ 2926272 w 11277918"/>
              <a:gd name="connsiteY3650" fmla="*/ 6335005 h 10024180"/>
              <a:gd name="connsiteX3651" fmla="*/ 2942622 w 11277918"/>
              <a:gd name="connsiteY3651" fmla="*/ 6318656 h 10024180"/>
              <a:gd name="connsiteX3652" fmla="*/ 2190618 w 11277918"/>
              <a:gd name="connsiteY3652" fmla="*/ 6318656 h 10024180"/>
              <a:gd name="connsiteX3653" fmla="*/ 2174270 w 11277918"/>
              <a:gd name="connsiteY3653" fmla="*/ 6351352 h 10024180"/>
              <a:gd name="connsiteX3654" fmla="*/ 2157922 w 11277918"/>
              <a:gd name="connsiteY3654" fmla="*/ 6375874 h 10024180"/>
              <a:gd name="connsiteX3655" fmla="*/ 2166096 w 11277918"/>
              <a:gd name="connsiteY3655" fmla="*/ 6371788 h 10024180"/>
              <a:gd name="connsiteX3656" fmla="*/ 2174270 w 11277918"/>
              <a:gd name="connsiteY3656" fmla="*/ 6367701 h 10024180"/>
              <a:gd name="connsiteX3657" fmla="*/ 2190618 w 11277918"/>
              <a:gd name="connsiteY3657" fmla="*/ 6318656 h 10024180"/>
              <a:gd name="connsiteX3658" fmla="*/ 3024362 w 11277918"/>
              <a:gd name="connsiteY3658" fmla="*/ 6302309 h 10024180"/>
              <a:gd name="connsiteX3659" fmla="*/ 2991664 w 11277918"/>
              <a:gd name="connsiteY3659" fmla="*/ 6318656 h 10024180"/>
              <a:gd name="connsiteX3660" fmla="*/ 2991664 w 11277918"/>
              <a:gd name="connsiteY3660" fmla="*/ 6335005 h 10024180"/>
              <a:gd name="connsiteX3661" fmla="*/ 2991664 w 11277918"/>
              <a:gd name="connsiteY3661" fmla="*/ 6351352 h 10024180"/>
              <a:gd name="connsiteX3662" fmla="*/ 3008012 w 11277918"/>
              <a:gd name="connsiteY3662" fmla="*/ 6351352 h 10024180"/>
              <a:gd name="connsiteX3663" fmla="*/ 3016186 w 11277918"/>
              <a:gd name="connsiteY3663" fmla="*/ 6343180 h 10024180"/>
              <a:gd name="connsiteX3664" fmla="*/ 3024362 w 11277918"/>
              <a:gd name="connsiteY3664" fmla="*/ 6335005 h 10024180"/>
              <a:gd name="connsiteX3665" fmla="*/ 3040708 w 11277918"/>
              <a:gd name="connsiteY3665" fmla="*/ 6318656 h 10024180"/>
              <a:gd name="connsiteX3666" fmla="*/ 3040708 w 11277918"/>
              <a:gd name="connsiteY3666" fmla="*/ 6302309 h 10024180"/>
              <a:gd name="connsiteX3667" fmla="*/ 2795491 w 11277918"/>
              <a:gd name="connsiteY3667" fmla="*/ 6302309 h 10024180"/>
              <a:gd name="connsiteX3668" fmla="*/ 2779142 w 11277918"/>
              <a:gd name="connsiteY3668" fmla="*/ 6318656 h 10024180"/>
              <a:gd name="connsiteX3669" fmla="*/ 2762794 w 11277918"/>
              <a:gd name="connsiteY3669" fmla="*/ 6318656 h 10024180"/>
              <a:gd name="connsiteX3670" fmla="*/ 1013569 w 11277918"/>
              <a:gd name="connsiteY3670" fmla="*/ 6302309 h 10024180"/>
              <a:gd name="connsiteX3671" fmla="*/ 1029916 w 11277918"/>
              <a:gd name="connsiteY3671" fmla="*/ 6302309 h 10024180"/>
              <a:gd name="connsiteX3672" fmla="*/ 997221 w 11277918"/>
              <a:gd name="connsiteY3672" fmla="*/ 6335005 h 10024180"/>
              <a:gd name="connsiteX3673" fmla="*/ 1013569 w 11277918"/>
              <a:gd name="connsiteY3673" fmla="*/ 6302309 h 10024180"/>
              <a:gd name="connsiteX3674" fmla="*/ 784699 w 11277918"/>
              <a:gd name="connsiteY3674" fmla="*/ 6302309 h 10024180"/>
              <a:gd name="connsiteX3675" fmla="*/ 801045 w 11277918"/>
              <a:gd name="connsiteY3675" fmla="*/ 6302309 h 10024180"/>
              <a:gd name="connsiteX3676" fmla="*/ 801045 w 11277918"/>
              <a:gd name="connsiteY3676" fmla="*/ 6318656 h 10024180"/>
              <a:gd name="connsiteX3677" fmla="*/ 784699 w 11277918"/>
              <a:gd name="connsiteY3677" fmla="*/ 6318656 h 10024180"/>
              <a:gd name="connsiteX3678" fmla="*/ 784699 w 11277918"/>
              <a:gd name="connsiteY3678" fmla="*/ 6302309 h 10024180"/>
              <a:gd name="connsiteX3679" fmla="*/ 2958968 w 11277918"/>
              <a:gd name="connsiteY3679" fmla="*/ 6285962 h 10024180"/>
              <a:gd name="connsiteX3680" fmla="*/ 2958968 w 11277918"/>
              <a:gd name="connsiteY3680" fmla="*/ 6302309 h 10024180"/>
              <a:gd name="connsiteX3681" fmla="*/ 2975318 w 11277918"/>
              <a:gd name="connsiteY3681" fmla="*/ 6285962 h 10024180"/>
              <a:gd name="connsiteX3682" fmla="*/ 2958968 w 11277918"/>
              <a:gd name="connsiteY3682" fmla="*/ 6285962 h 10024180"/>
              <a:gd name="connsiteX3683" fmla="*/ 2141574 w 11277918"/>
              <a:gd name="connsiteY3683" fmla="*/ 6285962 h 10024180"/>
              <a:gd name="connsiteX3684" fmla="*/ 2149748 w 11277918"/>
              <a:gd name="connsiteY3684" fmla="*/ 6294134 h 10024180"/>
              <a:gd name="connsiteX3685" fmla="*/ 2149005 w 11277918"/>
              <a:gd name="connsiteY3685" fmla="*/ 6297851 h 10024180"/>
              <a:gd name="connsiteX3686" fmla="*/ 2136903 w 11277918"/>
              <a:gd name="connsiteY3686" fmla="*/ 6291799 h 10024180"/>
              <a:gd name="connsiteX3687" fmla="*/ 2235575 w 11277918"/>
              <a:gd name="connsiteY3687" fmla="*/ 6277787 h 10024180"/>
              <a:gd name="connsiteX3688" fmla="*/ 2223313 w 11277918"/>
              <a:gd name="connsiteY3688" fmla="*/ 6285962 h 10024180"/>
              <a:gd name="connsiteX3689" fmla="*/ 2223313 w 11277918"/>
              <a:gd name="connsiteY3689" fmla="*/ 6302309 h 10024180"/>
              <a:gd name="connsiteX3690" fmla="*/ 2239660 w 11277918"/>
              <a:gd name="connsiteY3690" fmla="*/ 6285962 h 10024180"/>
              <a:gd name="connsiteX3691" fmla="*/ 2235575 w 11277918"/>
              <a:gd name="connsiteY3691" fmla="*/ 6277787 h 10024180"/>
              <a:gd name="connsiteX3692" fmla="*/ 3923496 w 11277918"/>
              <a:gd name="connsiteY3692" fmla="*/ 6269613 h 10024180"/>
              <a:gd name="connsiteX3693" fmla="*/ 3907148 w 11277918"/>
              <a:gd name="connsiteY3693" fmla="*/ 6285962 h 10024180"/>
              <a:gd name="connsiteX3694" fmla="*/ 3923496 w 11277918"/>
              <a:gd name="connsiteY3694" fmla="*/ 6285962 h 10024180"/>
              <a:gd name="connsiteX3695" fmla="*/ 2501229 w 11277918"/>
              <a:gd name="connsiteY3695" fmla="*/ 6269613 h 10024180"/>
              <a:gd name="connsiteX3696" fmla="*/ 2468533 w 11277918"/>
              <a:gd name="connsiteY3696" fmla="*/ 6318656 h 10024180"/>
              <a:gd name="connsiteX3697" fmla="*/ 2501229 w 11277918"/>
              <a:gd name="connsiteY3697" fmla="*/ 6285962 h 10024180"/>
              <a:gd name="connsiteX3698" fmla="*/ 1896357 w 11277918"/>
              <a:gd name="connsiteY3698" fmla="*/ 6269613 h 10024180"/>
              <a:gd name="connsiteX3699" fmla="*/ 1896357 w 11277918"/>
              <a:gd name="connsiteY3699" fmla="*/ 6285962 h 10024180"/>
              <a:gd name="connsiteX3700" fmla="*/ 1880006 w 11277918"/>
              <a:gd name="connsiteY3700" fmla="*/ 6302309 h 10024180"/>
              <a:gd name="connsiteX3701" fmla="*/ 1896357 w 11277918"/>
              <a:gd name="connsiteY3701" fmla="*/ 6269613 h 10024180"/>
              <a:gd name="connsiteX3702" fmla="*/ 719306 w 11277918"/>
              <a:gd name="connsiteY3702" fmla="*/ 6269613 h 10024180"/>
              <a:gd name="connsiteX3703" fmla="*/ 727480 w 11277918"/>
              <a:gd name="connsiteY3703" fmla="*/ 6277787 h 10024180"/>
              <a:gd name="connsiteX3704" fmla="*/ 702960 w 11277918"/>
              <a:gd name="connsiteY3704" fmla="*/ 6302309 h 10024180"/>
              <a:gd name="connsiteX3705" fmla="*/ 702960 w 11277918"/>
              <a:gd name="connsiteY3705" fmla="*/ 6335005 h 10024180"/>
              <a:gd name="connsiteX3706" fmla="*/ 719306 w 11277918"/>
              <a:gd name="connsiteY3706" fmla="*/ 6367701 h 10024180"/>
              <a:gd name="connsiteX3707" fmla="*/ 653916 w 11277918"/>
              <a:gd name="connsiteY3707" fmla="*/ 6367701 h 10024180"/>
              <a:gd name="connsiteX3708" fmla="*/ 604870 w 11277918"/>
              <a:gd name="connsiteY3708" fmla="*/ 6367701 h 10024180"/>
              <a:gd name="connsiteX3709" fmla="*/ 604870 w 11277918"/>
              <a:gd name="connsiteY3709" fmla="*/ 6351352 h 10024180"/>
              <a:gd name="connsiteX3710" fmla="*/ 637569 w 11277918"/>
              <a:gd name="connsiteY3710" fmla="*/ 6351352 h 10024180"/>
              <a:gd name="connsiteX3711" fmla="*/ 645741 w 11277918"/>
              <a:gd name="connsiteY3711" fmla="*/ 6335005 h 10024180"/>
              <a:gd name="connsiteX3712" fmla="*/ 670263 w 11277918"/>
              <a:gd name="connsiteY3712" fmla="*/ 6335005 h 10024180"/>
              <a:gd name="connsiteX3713" fmla="*/ 653916 w 11277918"/>
              <a:gd name="connsiteY3713" fmla="*/ 6318656 h 10024180"/>
              <a:gd name="connsiteX3714" fmla="*/ 653916 w 11277918"/>
              <a:gd name="connsiteY3714" fmla="*/ 6302309 h 10024180"/>
              <a:gd name="connsiteX3715" fmla="*/ 670263 w 11277918"/>
              <a:gd name="connsiteY3715" fmla="*/ 6285962 h 10024180"/>
              <a:gd name="connsiteX3716" fmla="*/ 2765518 w 11277918"/>
              <a:gd name="connsiteY3716" fmla="*/ 6261440 h 10024180"/>
              <a:gd name="connsiteX3717" fmla="*/ 2758707 w 11277918"/>
              <a:gd name="connsiteY3717" fmla="*/ 6269613 h 10024180"/>
              <a:gd name="connsiteX3718" fmla="*/ 2730097 w 11277918"/>
              <a:gd name="connsiteY3718" fmla="*/ 6294134 h 10024180"/>
              <a:gd name="connsiteX3719" fmla="*/ 2726657 w 11277918"/>
              <a:gd name="connsiteY3719" fmla="*/ 6297146 h 10024180"/>
              <a:gd name="connsiteX3720" fmla="*/ 2738273 w 11277918"/>
              <a:gd name="connsiteY3720" fmla="*/ 6277787 h 10024180"/>
              <a:gd name="connsiteX3721" fmla="*/ 5313068 w 11277918"/>
              <a:gd name="connsiteY3721" fmla="*/ 6253266 h 10024180"/>
              <a:gd name="connsiteX3722" fmla="*/ 5313068 w 11277918"/>
              <a:gd name="connsiteY3722" fmla="*/ 6269613 h 10024180"/>
              <a:gd name="connsiteX3723" fmla="*/ 5296718 w 11277918"/>
              <a:gd name="connsiteY3723" fmla="*/ 6318656 h 10024180"/>
              <a:gd name="connsiteX3724" fmla="*/ 5280372 w 11277918"/>
              <a:gd name="connsiteY3724" fmla="*/ 6367701 h 10024180"/>
              <a:gd name="connsiteX3725" fmla="*/ 5247675 w 11277918"/>
              <a:gd name="connsiteY3725" fmla="*/ 6384048 h 10024180"/>
              <a:gd name="connsiteX3726" fmla="*/ 5247675 w 11277918"/>
              <a:gd name="connsiteY3726" fmla="*/ 6375874 h 10024180"/>
              <a:gd name="connsiteX3727" fmla="*/ 5280372 w 11277918"/>
              <a:gd name="connsiteY3727" fmla="*/ 6302309 h 10024180"/>
              <a:gd name="connsiteX3728" fmla="*/ 5313068 w 11277918"/>
              <a:gd name="connsiteY3728" fmla="*/ 6253266 h 10024180"/>
              <a:gd name="connsiteX3729" fmla="*/ 4348539 w 11277918"/>
              <a:gd name="connsiteY3729" fmla="*/ 6253266 h 10024180"/>
              <a:gd name="connsiteX3730" fmla="*/ 4348539 w 11277918"/>
              <a:gd name="connsiteY3730" fmla="*/ 6269613 h 10024180"/>
              <a:gd name="connsiteX3731" fmla="*/ 4332193 w 11277918"/>
              <a:gd name="connsiteY3731" fmla="*/ 6269613 h 10024180"/>
              <a:gd name="connsiteX3732" fmla="*/ 4348539 w 11277918"/>
              <a:gd name="connsiteY3732" fmla="*/ 6253266 h 10024180"/>
              <a:gd name="connsiteX3733" fmla="*/ 2632010 w 11277918"/>
              <a:gd name="connsiteY3733" fmla="*/ 6253266 h 10024180"/>
              <a:gd name="connsiteX3734" fmla="*/ 2615665 w 11277918"/>
              <a:gd name="connsiteY3734" fmla="*/ 6269613 h 10024180"/>
              <a:gd name="connsiteX3735" fmla="*/ 2599315 w 11277918"/>
              <a:gd name="connsiteY3735" fmla="*/ 6269613 h 10024180"/>
              <a:gd name="connsiteX3736" fmla="*/ 2599315 w 11277918"/>
              <a:gd name="connsiteY3736" fmla="*/ 6285962 h 10024180"/>
              <a:gd name="connsiteX3737" fmla="*/ 2599315 w 11277918"/>
              <a:gd name="connsiteY3737" fmla="*/ 6302309 h 10024180"/>
              <a:gd name="connsiteX3738" fmla="*/ 2607489 w 11277918"/>
              <a:gd name="connsiteY3738" fmla="*/ 6318656 h 10024180"/>
              <a:gd name="connsiteX3739" fmla="*/ 2599315 w 11277918"/>
              <a:gd name="connsiteY3739" fmla="*/ 6335005 h 10024180"/>
              <a:gd name="connsiteX3740" fmla="*/ 2574793 w 11277918"/>
              <a:gd name="connsiteY3740" fmla="*/ 6326831 h 10024180"/>
              <a:gd name="connsiteX3741" fmla="*/ 2582967 w 11277918"/>
              <a:gd name="connsiteY3741" fmla="*/ 6318656 h 10024180"/>
              <a:gd name="connsiteX3742" fmla="*/ 2582967 w 11277918"/>
              <a:gd name="connsiteY3742" fmla="*/ 6302309 h 10024180"/>
              <a:gd name="connsiteX3743" fmla="*/ 2566619 w 11277918"/>
              <a:gd name="connsiteY3743" fmla="*/ 6294134 h 10024180"/>
              <a:gd name="connsiteX3744" fmla="*/ 2550271 w 11277918"/>
              <a:gd name="connsiteY3744" fmla="*/ 6294134 h 10024180"/>
              <a:gd name="connsiteX3745" fmla="*/ 2566619 w 11277918"/>
              <a:gd name="connsiteY3745" fmla="*/ 6335005 h 10024180"/>
              <a:gd name="connsiteX3746" fmla="*/ 2550271 w 11277918"/>
              <a:gd name="connsiteY3746" fmla="*/ 6367701 h 10024180"/>
              <a:gd name="connsiteX3747" fmla="*/ 2517575 w 11277918"/>
              <a:gd name="connsiteY3747" fmla="*/ 6375874 h 10024180"/>
              <a:gd name="connsiteX3748" fmla="*/ 2501229 w 11277918"/>
              <a:gd name="connsiteY3748" fmla="*/ 6367701 h 10024180"/>
              <a:gd name="connsiteX3749" fmla="*/ 2468533 w 11277918"/>
              <a:gd name="connsiteY3749" fmla="*/ 6400395 h 10024180"/>
              <a:gd name="connsiteX3750" fmla="*/ 2468533 w 11277918"/>
              <a:gd name="connsiteY3750" fmla="*/ 6433092 h 10024180"/>
              <a:gd name="connsiteX3751" fmla="*/ 2493053 w 11277918"/>
              <a:gd name="connsiteY3751" fmla="*/ 6449441 h 10024180"/>
              <a:gd name="connsiteX3752" fmla="*/ 2501229 w 11277918"/>
              <a:gd name="connsiteY3752" fmla="*/ 6465788 h 10024180"/>
              <a:gd name="connsiteX3753" fmla="*/ 2533925 w 11277918"/>
              <a:gd name="connsiteY3753" fmla="*/ 6433092 h 10024180"/>
              <a:gd name="connsiteX3754" fmla="*/ 2550271 w 11277918"/>
              <a:gd name="connsiteY3754" fmla="*/ 6416745 h 10024180"/>
              <a:gd name="connsiteX3755" fmla="*/ 2566619 w 11277918"/>
              <a:gd name="connsiteY3755" fmla="*/ 6400395 h 10024180"/>
              <a:gd name="connsiteX3756" fmla="*/ 2615665 w 11277918"/>
              <a:gd name="connsiteY3756" fmla="*/ 6351352 h 10024180"/>
              <a:gd name="connsiteX3757" fmla="*/ 2632010 w 11277918"/>
              <a:gd name="connsiteY3757" fmla="*/ 6335005 h 10024180"/>
              <a:gd name="connsiteX3758" fmla="*/ 2648359 w 11277918"/>
              <a:gd name="connsiteY3758" fmla="*/ 6318656 h 10024180"/>
              <a:gd name="connsiteX3759" fmla="*/ 2648359 w 11277918"/>
              <a:gd name="connsiteY3759" fmla="*/ 6294134 h 10024180"/>
              <a:gd name="connsiteX3760" fmla="*/ 2648359 w 11277918"/>
              <a:gd name="connsiteY3760" fmla="*/ 6269613 h 10024180"/>
              <a:gd name="connsiteX3761" fmla="*/ 2648359 w 11277918"/>
              <a:gd name="connsiteY3761" fmla="*/ 6253266 h 10024180"/>
              <a:gd name="connsiteX3762" fmla="*/ 2632010 w 11277918"/>
              <a:gd name="connsiteY3762" fmla="*/ 6253266 h 10024180"/>
              <a:gd name="connsiteX3763" fmla="*/ 2370445 w 11277918"/>
              <a:gd name="connsiteY3763" fmla="*/ 6253266 h 10024180"/>
              <a:gd name="connsiteX3764" fmla="*/ 2337749 w 11277918"/>
              <a:gd name="connsiteY3764" fmla="*/ 6285962 h 10024180"/>
              <a:gd name="connsiteX3765" fmla="*/ 2354096 w 11277918"/>
              <a:gd name="connsiteY3765" fmla="*/ 6285962 h 10024180"/>
              <a:gd name="connsiteX3766" fmla="*/ 2386793 w 11277918"/>
              <a:gd name="connsiteY3766" fmla="*/ 6253266 h 10024180"/>
              <a:gd name="connsiteX3767" fmla="*/ 1896357 w 11277918"/>
              <a:gd name="connsiteY3767" fmla="*/ 6253266 h 10024180"/>
              <a:gd name="connsiteX3768" fmla="*/ 1896357 w 11277918"/>
              <a:gd name="connsiteY3768" fmla="*/ 6269613 h 10024180"/>
              <a:gd name="connsiteX3769" fmla="*/ 1880006 w 11277918"/>
              <a:gd name="connsiteY3769" fmla="*/ 6269613 h 10024180"/>
              <a:gd name="connsiteX3770" fmla="*/ 596699 w 11277918"/>
              <a:gd name="connsiteY3770" fmla="*/ 6253266 h 10024180"/>
              <a:gd name="connsiteX3771" fmla="*/ 588524 w 11277918"/>
              <a:gd name="connsiteY3771" fmla="*/ 6269613 h 10024180"/>
              <a:gd name="connsiteX3772" fmla="*/ 572177 w 11277918"/>
              <a:gd name="connsiteY3772" fmla="*/ 6269613 h 10024180"/>
              <a:gd name="connsiteX3773" fmla="*/ 596699 w 11277918"/>
              <a:gd name="connsiteY3773" fmla="*/ 6253266 h 10024180"/>
              <a:gd name="connsiteX3774" fmla="*/ 433219 w 11277918"/>
              <a:gd name="connsiteY3774" fmla="*/ 6253266 h 10024180"/>
              <a:gd name="connsiteX3775" fmla="*/ 441392 w 11277918"/>
              <a:gd name="connsiteY3775" fmla="*/ 6269613 h 10024180"/>
              <a:gd name="connsiteX3776" fmla="*/ 425045 w 11277918"/>
              <a:gd name="connsiteY3776" fmla="*/ 6269613 h 10024180"/>
              <a:gd name="connsiteX3777" fmla="*/ 433219 w 11277918"/>
              <a:gd name="connsiteY3777" fmla="*/ 6253266 h 10024180"/>
              <a:gd name="connsiteX3778" fmla="*/ 3696666 w 11277918"/>
              <a:gd name="connsiteY3778" fmla="*/ 6243048 h 10024180"/>
              <a:gd name="connsiteX3779" fmla="*/ 3702798 w 11277918"/>
              <a:gd name="connsiteY3779" fmla="*/ 6245091 h 10024180"/>
              <a:gd name="connsiteX3780" fmla="*/ 3694625 w 11277918"/>
              <a:gd name="connsiteY3780" fmla="*/ 6269613 h 10024180"/>
              <a:gd name="connsiteX3781" fmla="*/ 3694625 w 11277918"/>
              <a:gd name="connsiteY3781" fmla="*/ 6253266 h 10024180"/>
              <a:gd name="connsiteX3782" fmla="*/ 3696666 w 11277918"/>
              <a:gd name="connsiteY3782" fmla="*/ 6243048 h 10024180"/>
              <a:gd name="connsiteX3783" fmla="*/ 2172909 w 11277918"/>
              <a:gd name="connsiteY3783" fmla="*/ 6241005 h 10024180"/>
              <a:gd name="connsiteX3784" fmla="*/ 2170183 w 11277918"/>
              <a:gd name="connsiteY3784" fmla="*/ 6249177 h 10024180"/>
              <a:gd name="connsiteX3785" fmla="*/ 2157922 w 11277918"/>
              <a:gd name="connsiteY3785" fmla="*/ 6253266 h 10024180"/>
              <a:gd name="connsiteX3786" fmla="*/ 2166096 w 11277918"/>
              <a:gd name="connsiteY3786" fmla="*/ 6245091 h 10024180"/>
              <a:gd name="connsiteX3787" fmla="*/ 5623676 w 11277918"/>
              <a:gd name="connsiteY3787" fmla="*/ 6236916 h 10024180"/>
              <a:gd name="connsiteX3788" fmla="*/ 5607329 w 11277918"/>
              <a:gd name="connsiteY3788" fmla="*/ 6253266 h 10024180"/>
              <a:gd name="connsiteX3789" fmla="*/ 5623676 w 11277918"/>
              <a:gd name="connsiteY3789" fmla="*/ 6253266 h 10024180"/>
              <a:gd name="connsiteX3790" fmla="*/ 5623676 w 11277918"/>
              <a:gd name="connsiteY3790" fmla="*/ 6236916 h 10024180"/>
              <a:gd name="connsiteX3791" fmla="*/ 2533925 w 11277918"/>
              <a:gd name="connsiteY3791" fmla="*/ 6236916 h 10024180"/>
              <a:gd name="connsiteX3792" fmla="*/ 2533925 w 11277918"/>
              <a:gd name="connsiteY3792" fmla="*/ 6253266 h 10024180"/>
              <a:gd name="connsiteX3793" fmla="*/ 2550271 w 11277918"/>
              <a:gd name="connsiteY3793" fmla="*/ 6236916 h 10024180"/>
              <a:gd name="connsiteX3794" fmla="*/ 2533925 w 11277918"/>
              <a:gd name="connsiteY3794" fmla="*/ 6236916 h 10024180"/>
              <a:gd name="connsiteX3795" fmla="*/ 555828 w 11277918"/>
              <a:gd name="connsiteY3795" fmla="*/ 6236916 h 10024180"/>
              <a:gd name="connsiteX3796" fmla="*/ 555828 w 11277918"/>
              <a:gd name="connsiteY3796" fmla="*/ 6253266 h 10024180"/>
              <a:gd name="connsiteX3797" fmla="*/ 539480 w 11277918"/>
              <a:gd name="connsiteY3797" fmla="*/ 6269613 h 10024180"/>
              <a:gd name="connsiteX3798" fmla="*/ 523133 w 11277918"/>
              <a:gd name="connsiteY3798" fmla="*/ 6261440 h 10024180"/>
              <a:gd name="connsiteX3799" fmla="*/ 523133 w 11277918"/>
              <a:gd name="connsiteY3799" fmla="*/ 6253266 h 10024180"/>
              <a:gd name="connsiteX3800" fmla="*/ 531306 w 11277918"/>
              <a:gd name="connsiteY3800" fmla="*/ 6245091 h 10024180"/>
              <a:gd name="connsiteX3801" fmla="*/ 539480 w 11277918"/>
              <a:gd name="connsiteY3801" fmla="*/ 6245091 h 10024180"/>
              <a:gd name="connsiteX3802" fmla="*/ 555828 w 11277918"/>
              <a:gd name="connsiteY3802" fmla="*/ 6236916 h 10024180"/>
              <a:gd name="connsiteX3803" fmla="*/ 4086974 w 11277918"/>
              <a:gd name="connsiteY3803" fmla="*/ 6220569 h 10024180"/>
              <a:gd name="connsiteX3804" fmla="*/ 4070627 w 11277918"/>
              <a:gd name="connsiteY3804" fmla="*/ 6236916 h 10024180"/>
              <a:gd name="connsiteX3805" fmla="*/ 4086974 w 11277918"/>
              <a:gd name="connsiteY3805" fmla="*/ 6253266 h 10024180"/>
              <a:gd name="connsiteX3806" fmla="*/ 4070627 w 11277918"/>
              <a:gd name="connsiteY3806" fmla="*/ 6253266 h 10024180"/>
              <a:gd name="connsiteX3807" fmla="*/ 4054278 w 11277918"/>
              <a:gd name="connsiteY3807" fmla="*/ 6269613 h 10024180"/>
              <a:gd name="connsiteX3808" fmla="*/ 4062453 w 11277918"/>
              <a:gd name="connsiteY3808" fmla="*/ 6285962 h 10024180"/>
              <a:gd name="connsiteX3809" fmla="*/ 4086974 w 11277918"/>
              <a:gd name="connsiteY3809" fmla="*/ 6269613 h 10024180"/>
              <a:gd name="connsiteX3810" fmla="*/ 4086974 w 11277918"/>
              <a:gd name="connsiteY3810" fmla="*/ 6253266 h 10024180"/>
              <a:gd name="connsiteX3811" fmla="*/ 3661931 w 11277918"/>
              <a:gd name="connsiteY3811" fmla="*/ 6220569 h 10024180"/>
              <a:gd name="connsiteX3812" fmla="*/ 3678276 w 11277918"/>
              <a:gd name="connsiteY3812" fmla="*/ 6220569 h 10024180"/>
              <a:gd name="connsiteX3813" fmla="*/ 3678276 w 11277918"/>
              <a:gd name="connsiteY3813" fmla="*/ 6236916 h 10024180"/>
              <a:gd name="connsiteX3814" fmla="*/ 3670102 w 11277918"/>
              <a:gd name="connsiteY3814" fmla="*/ 6228744 h 10024180"/>
              <a:gd name="connsiteX3815" fmla="*/ 3661931 w 11277918"/>
              <a:gd name="connsiteY3815" fmla="*/ 6220569 h 10024180"/>
              <a:gd name="connsiteX3816" fmla="*/ 2648359 w 11277918"/>
              <a:gd name="connsiteY3816" fmla="*/ 6220569 h 10024180"/>
              <a:gd name="connsiteX3817" fmla="*/ 2648359 w 11277918"/>
              <a:gd name="connsiteY3817" fmla="*/ 6236916 h 10024180"/>
              <a:gd name="connsiteX3818" fmla="*/ 2664707 w 11277918"/>
              <a:gd name="connsiteY3818" fmla="*/ 6236916 h 10024180"/>
              <a:gd name="connsiteX3819" fmla="*/ 2664707 w 11277918"/>
              <a:gd name="connsiteY3819" fmla="*/ 6220569 h 10024180"/>
              <a:gd name="connsiteX3820" fmla="*/ 2648359 w 11277918"/>
              <a:gd name="connsiteY3820" fmla="*/ 6220569 h 10024180"/>
              <a:gd name="connsiteX3821" fmla="*/ 2629968 w 11277918"/>
              <a:gd name="connsiteY3821" fmla="*/ 6210352 h 10024180"/>
              <a:gd name="connsiteX3822" fmla="*/ 2623837 w 11277918"/>
              <a:gd name="connsiteY3822" fmla="*/ 6212395 h 10024180"/>
              <a:gd name="connsiteX3823" fmla="*/ 2615665 w 11277918"/>
              <a:gd name="connsiteY3823" fmla="*/ 6236916 h 10024180"/>
              <a:gd name="connsiteX3824" fmla="*/ 2623837 w 11277918"/>
              <a:gd name="connsiteY3824" fmla="*/ 6228744 h 10024180"/>
              <a:gd name="connsiteX3825" fmla="*/ 2632010 w 11277918"/>
              <a:gd name="connsiteY3825" fmla="*/ 6220569 h 10024180"/>
              <a:gd name="connsiteX3826" fmla="*/ 2629968 w 11277918"/>
              <a:gd name="connsiteY3826" fmla="*/ 6210352 h 10024180"/>
              <a:gd name="connsiteX3827" fmla="*/ 3040708 w 11277918"/>
              <a:gd name="connsiteY3827" fmla="*/ 6204222 h 10024180"/>
              <a:gd name="connsiteX3828" fmla="*/ 2991664 w 11277918"/>
              <a:gd name="connsiteY3828" fmla="*/ 6253266 h 10024180"/>
              <a:gd name="connsiteX3829" fmla="*/ 2991664 w 11277918"/>
              <a:gd name="connsiteY3829" fmla="*/ 6260272 h 10024180"/>
              <a:gd name="connsiteX3830" fmla="*/ 3003927 w 11277918"/>
              <a:gd name="connsiteY3830" fmla="*/ 6253266 h 10024180"/>
              <a:gd name="connsiteX3831" fmla="*/ 3024362 w 11277918"/>
              <a:gd name="connsiteY3831" fmla="*/ 6236916 h 10024180"/>
              <a:gd name="connsiteX3832" fmla="*/ 3482101 w 11277918"/>
              <a:gd name="connsiteY3832" fmla="*/ 6187873 h 10024180"/>
              <a:gd name="connsiteX3833" fmla="*/ 3498449 w 11277918"/>
              <a:gd name="connsiteY3833" fmla="*/ 6204222 h 10024180"/>
              <a:gd name="connsiteX3834" fmla="*/ 3498449 w 11277918"/>
              <a:gd name="connsiteY3834" fmla="*/ 6187873 h 10024180"/>
              <a:gd name="connsiteX3835" fmla="*/ 2664707 w 11277918"/>
              <a:gd name="connsiteY3835" fmla="*/ 6187873 h 10024180"/>
              <a:gd name="connsiteX3836" fmla="*/ 2664707 w 11277918"/>
              <a:gd name="connsiteY3836" fmla="*/ 6196048 h 10024180"/>
              <a:gd name="connsiteX3837" fmla="*/ 2681055 w 11277918"/>
              <a:gd name="connsiteY3837" fmla="*/ 6204222 h 10024180"/>
              <a:gd name="connsiteX3838" fmla="*/ 2664707 w 11277918"/>
              <a:gd name="connsiteY3838" fmla="*/ 6187873 h 10024180"/>
              <a:gd name="connsiteX3839" fmla="*/ 2648359 w 11277918"/>
              <a:gd name="connsiteY3839" fmla="*/ 6187873 h 10024180"/>
              <a:gd name="connsiteX3840" fmla="*/ 2632010 w 11277918"/>
              <a:gd name="connsiteY3840" fmla="*/ 6204222 h 10024180"/>
              <a:gd name="connsiteX3841" fmla="*/ 2640185 w 11277918"/>
              <a:gd name="connsiteY3841" fmla="*/ 6220569 h 10024180"/>
              <a:gd name="connsiteX3842" fmla="*/ 2648359 w 11277918"/>
              <a:gd name="connsiteY3842" fmla="*/ 6204222 h 10024180"/>
              <a:gd name="connsiteX3843" fmla="*/ 2648359 w 11277918"/>
              <a:gd name="connsiteY3843" fmla="*/ 6187873 h 10024180"/>
              <a:gd name="connsiteX3844" fmla="*/ 1871835 w 11277918"/>
              <a:gd name="connsiteY3844" fmla="*/ 6187873 h 10024180"/>
              <a:gd name="connsiteX3845" fmla="*/ 1871835 w 11277918"/>
              <a:gd name="connsiteY3845" fmla="*/ 6204222 h 10024180"/>
              <a:gd name="connsiteX3846" fmla="*/ 1863660 w 11277918"/>
              <a:gd name="connsiteY3846" fmla="*/ 6220569 h 10024180"/>
              <a:gd name="connsiteX3847" fmla="*/ 1863660 w 11277918"/>
              <a:gd name="connsiteY3847" fmla="*/ 6204222 h 10024180"/>
              <a:gd name="connsiteX3848" fmla="*/ 1871835 w 11277918"/>
              <a:gd name="connsiteY3848" fmla="*/ 6187873 h 10024180"/>
              <a:gd name="connsiteX3849" fmla="*/ 1405920 w 11277918"/>
              <a:gd name="connsiteY3849" fmla="*/ 6187873 h 10024180"/>
              <a:gd name="connsiteX3850" fmla="*/ 1422266 w 11277918"/>
              <a:gd name="connsiteY3850" fmla="*/ 6187873 h 10024180"/>
              <a:gd name="connsiteX3851" fmla="*/ 1389570 w 11277918"/>
              <a:gd name="connsiteY3851" fmla="*/ 6204222 h 10024180"/>
              <a:gd name="connsiteX3852" fmla="*/ 1405920 w 11277918"/>
              <a:gd name="connsiteY3852" fmla="*/ 6187873 h 10024180"/>
              <a:gd name="connsiteX3853" fmla="*/ 1078961 w 11277918"/>
              <a:gd name="connsiteY3853" fmla="*/ 6187873 h 10024180"/>
              <a:gd name="connsiteX3854" fmla="*/ 1111657 w 11277918"/>
              <a:gd name="connsiteY3854" fmla="*/ 6204222 h 10024180"/>
              <a:gd name="connsiteX3855" fmla="*/ 1095310 w 11277918"/>
              <a:gd name="connsiteY3855" fmla="*/ 6220569 h 10024180"/>
              <a:gd name="connsiteX3856" fmla="*/ 1095310 w 11277918"/>
              <a:gd name="connsiteY3856" fmla="*/ 6253266 h 10024180"/>
              <a:gd name="connsiteX3857" fmla="*/ 1078961 w 11277918"/>
              <a:gd name="connsiteY3857" fmla="*/ 6253266 h 10024180"/>
              <a:gd name="connsiteX3858" fmla="*/ 1095310 w 11277918"/>
              <a:gd name="connsiteY3858" fmla="*/ 6204222 h 10024180"/>
              <a:gd name="connsiteX3859" fmla="*/ 1078961 w 11277918"/>
              <a:gd name="connsiteY3859" fmla="*/ 6204222 h 10024180"/>
              <a:gd name="connsiteX3860" fmla="*/ 1078961 w 11277918"/>
              <a:gd name="connsiteY3860" fmla="*/ 6187873 h 10024180"/>
              <a:gd name="connsiteX3861" fmla="*/ 11132920 w 11277918"/>
              <a:gd name="connsiteY3861" fmla="*/ 6171526 h 10024180"/>
              <a:gd name="connsiteX3862" fmla="*/ 11149268 w 11277918"/>
              <a:gd name="connsiteY3862" fmla="*/ 6171526 h 10024180"/>
              <a:gd name="connsiteX3863" fmla="*/ 11132920 w 11277918"/>
              <a:gd name="connsiteY3863" fmla="*/ 6187873 h 10024180"/>
              <a:gd name="connsiteX3864" fmla="*/ 11132920 w 11277918"/>
              <a:gd name="connsiteY3864" fmla="*/ 6171526 h 10024180"/>
              <a:gd name="connsiteX3865" fmla="*/ 3122447 w 11277918"/>
              <a:gd name="connsiteY3865" fmla="*/ 6171526 h 10024180"/>
              <a:gd name="connsiteX3866" fmla="*/ 3106101 w 11277918"/>
              <a:gd name="connsiteY3866" fmla="*/ 6204222 h 10024180"/>
              <a:gd name="connsiteX3867" fmla="*/ 3073404 w 11277918"/>
              <a:gd name="connsiteY3867" fmla="*/ 6236916 h 10024180"/>
              <a:gd name="connsiteX3868" fmla="*/ 3065230 w 11277918"/>
              <a:gd name="connsiteY3868" fmla="*/ 6261440 h 10024180"/>
              <a:gd name="connsiteX3869" fmla="*/ 3089752 w 11277918"/>
              <a:gd name="connsiteY3869" fmla="*/ 6253266 h 10024180"/>
              <a:gd name="connsiteX3870" fmla="*/ 3122447 w 11277918"/>
              <a:gd name="connsiteY3870" fmla="*/ 6253266 h 10024180"/>
              <a:gd name="connsiteX3871" fmla="*/ 3138797 w 11277918"/>
              <a:gd name="connsiteY3871" fmla="*/ 6253266 h 10024180"/>
              <a:gd name="connsiteX3872" fmla="*/ 3130622 w 11277918"/>
              <a:gd name="connsiteY3872" fmla="*/ 6245091 h 10024180"/>
              <a:gd name="connsiteX3873" fmla="*/ 3130622 w 11277918"/>
              <a:gd name="connsiteY3873" fmla="*/ 6228744 h 10024180"/>
              <a:gd name="connsiteX3874" fmla="*/ 3122447 w 11277918"/>
              <a:gd name="connsiteY3874" fmla="*/ 6204222 h 10024180"/>
              <a:gd name="connsiteX3875" fmla="*/ 2909926 w 11277918"/>
              <a:gd name="connsiteY3875" fmla="*/ 6171526 h 10024180"/>
              <a:gd name="connsiteX3876" fmla="*/ 2909926 w 11277918"/>
              <a:gd name="connsiteY3876" fmla="*/ 6187873 h 10024180"/>
              <a:gd name="connsiteX3877" fmla="*/ 2926272 w 11277918"/>
              <a:gd name="connsiteY3877" fmla="*/ 6187873 h 10024180"/>
              <a:gd name="connsiteX3878" fmla="*/ 2909926 w 11277918"/>
              <a:gd name="connsiteY3878" fmla="*/ 6171526 h 10024180"/>
              <a:gd name="connsiteX3879" fmla="*/ 670263 w 11277918"/>
              <a:gd name="connsiteY3879" fmla="*/ 6171526 h 10024180"/>
              <a:gd name="connsiteX3880" fmla="*/ 686613 w 11277918"/>
              <a:gd name="connsiteY3880" fmla="*/ 6187873 h 10024180"/>
              <a:gd name="connsiteX3881" fmla="*/ 670263 w 11277918"/>
              <a:gd name="connsiteY3881" fmla="*/ 6187873 h 10024180"/>
              <a:gd name="connsiteX3882" fmla="*/ 670263 w 11277918"/>
              <a:gd name="connsiteY3882" fmla="*/ 6171526 h 10024180"/>
              <a:gd name="connsiteX3883" fmla="*/ 4103322 w 11277918"/>
              <a:gd name="connsiteY3883" fmla="*/ 6155177 h 10024180"/>
              <a:gd name="connsiteX3884" fmla="*/ 4086974 w 11277918"/>
              <a:gd name="connsiteY3884" fmla="*/ 6171526 h 10024180"/>
              <a:gd name="connsiteX3885" fmla="*/ 4119671 w 11277918"/>
              <a:gd name="connsiteY3885" fmla="*/ 6171526 h 10024180"/>
              <a:gd name="connsiteX3886" fmla="*/ 2043486 w 11277918"/>
              <a:gd name="connsiteY3886" fmla="*/ 6155177 h 10024180"/>
              <a:gd name="connsiteX3887" fmla="*/ 2051660 w 11277918"/>
              <a:gd name="connsiteY3887" fmla="*/ 6155177 h 10024180"/>
              <a:gd name="connsiteX3888" fmla="*/ 2059834 w 11277918"/>
              <a:gd name="connsiteY3888" fmla="*/ 6171526 h 10024180"/>
              <a:gd name="connsiteX3889" fmla="*/ 2051660 w 11277918"/>
              <a:gd name="connsiteY3889" fmla="*/ 6163352 h 10024180"/>
              <a:gd name="connsiteX3890" fmla="*/ 2043486 w 11277918"/>
              <a:gd name="connsiteY3890" fmla="*/ 6155177 h 10024180"/>
              <a:gd name="connsiteX3891" fmla="*/ 1896357 w 11277918"/>
              <a:gd name="connsiteY3891" fmla="*/ 6155177 h 10024180"/>
              <a:gd name="connsiteX3892" fmla="*/ 1912702 w 11277918"/>
              <a:gd name="connsiteY3892" fmla="*/ 6171526 h 10024180"/>
              <a:gd name="connsiteX3893" fmla="*/ 1896357 w 11277918"/>
              <a:gd name="connsiteY3893" fmla="*/ 6171526 h 10024180"/>
              <a:gd name="connsiteX3894" fmla="*/ 1896357 w 11277918"/>
              <a:gd name="connsiteY3894" fmla="*/ 6155177 h 10024180"/>
              <a:gd name="connsiteX3895" fmla="*/ 1356874 w 11277918"/>
              <a:gd name="connsiteY3895" fmla="*/ 6155177 h 10024180"/>
              <a:gd name="connsiteX3896" fmla="*/ 1373224 w 11277918"/>
              <a:gd name="connsiteY3896" fmla="*/ 6171526 h 10024180"/>
              <a:gd name="connsiteX3897" fmla="*/ 1356874 w 11277918"/>
              <a:gd name="connsiteY3897" fmla="*/ 6171526 h 10024180"/>
              <a:gd name="connsiteX3898" fmla="*/ 1356874 w 11277918"/>
              <a:gd name="connsiteY3898" fmla="*/ 6155177 h 10024180"/>
              <a:gd name="connsiteX3899" fmla="*/ 523133 w 11277918"/>
              <a:gd name="connsiteY3899" fmla="*/ 6155177 h 10024180"/>
              <a:gd name="connsiteX3900" fmla="*/ 539480 w 11277918"/>
              <a:gd name="connsiteY3900" fmla="*/ 6187873 h 10024180"/>
              <a:gd name="connsiteX3901" fmla="*/ 506784 w 11277918"/>
              <a:gd name="connsiteY3901" fmla="*/ 6179699 h 10024180"/>
              <a:gd name="connsiteX3902" fmla="*/ 523133 w 11277918"/>
              <a:gd name="connsiteY3902" fmla="*/ 6155177 h 10024180"/>
              <a:gd name="connsiteX3903" fmla="*/ 2909926 w 11277918"/>
              <a:gd name="connsiteY3903" fmla="*/ 6142916 h 10024180"/>
              <a:gd name="connsiteX3904" fmla="*/ 2901750 w 11277918"/>
              <a:gd name="connsiteY3904" fmla="*/ 6147005 h 10024180"/>
              <a:gd name="connsiteX3905" fmla="*/ 2893578 w 11277918"/>
              <a:gd name="connsiteY3905" fmla="*/ 6171526 h 10024180"/>
              <a:gd name="connsiteX3906" fmla="*/ 2909926 w 11277918"/>
              <a:gd name="connsiteY3906" fmla="*/ 6155177 h 10024180"/>
              <a:gd name="connsiteX3907" fmla="*/ 2918100 w 11277918"/>
              <a:gd name="connsiteY3907" fmla="*/ 6147005 h 10024180"/>
              <a:gd name="connsiteX3908" fmla="*/ 2909926 w 11277918"/>
              <a:gd name="connsiteY3908" fmla="*/ 6142916 h 10024180"/>
              <a:gd name="connsiteX3909" fmla="*/ 4332193 w 11277918"/>
              <a:gd name="connsiteY3909" fmla="*/ 6138830 h 10024180"/>
              <a:gd name="connsiteX3910" fmla="*/ 4332193 w 11277918"/>
              <a:gd name="connsiteY3910" fmla="*/ 6171526 h 10024180"/>
              <a:gd name="connsiteX3911" fmla="*/ 4299497 w 11277918"/>
              <a:gd name="connsiteY3911" fmla="*/ 6187873 h 10024180"/>
              <a:gd name="connsiteX3912" fmla="*/ 4266801 w 11277918"/>
              <a:gd name="connsiteY3912" fmla="*/ 6204222 h 10024180"/>
              <a:gd name="connsiteX3913" fmla="*/ 4299497 w 11277918"/>
              <a:gd name="connsiteY3913" fmla="*/ 6171526 h 10024180"/>
              <a:gd name="connsiteX3914" fmla="*/ 4332193 w 11277918"/>
              <a:gd name="connsiteY3914" fmla="*/ 6138830 h 10024180"/>
              <a:gd name="connsiteX3915" fmla="*/ 629394 w 11277918"/>
              <a:gd name="connsiteY3915" fmla="*/ 6138830 h 10024180"/>
              <a:gd name="connsiteX3916" fmla="*/ 637569 w 11277918"/>
              <a:gd name="connsiteY3916" fmla="*/ 6147005 h 10024180"/>
              <a:gd name="connsiteX3917" fmla="*/ 621219 w 11277918"/>
              <a:gd name="connsiteY3917" fmla="*/ 6155177 h 10024180"/>
              <a:gd name="connsiteX3918" fmla="*/ 629394 w 11277918"/>
              <a:gd name="connsiteY3918" fmla="*/ 6138830 h 10024180"/>
              <a:gd name="connsiteX3919" fmla="*/ 4467063 w 11277918"/>
              <a:gd name="connsiteY3919" fmla="*/ 6130655 h 10024180"/>
              <a:gd name="connsiteX3920" fmla="*/ 4462974 w 11277918"/>
              <a:gd name="connsiteY3920" fmla="*/ 6138830 h 10024180"/>
              <a:gd name="connsiteX3921" fmla="*/ 4446629 w 11277918"/>
              <a:gd name="connsiteY3921" fmla="*/ 6171526 h 10024180"/>
              <a:gd name="connsiteX3922" fmla="*/ 4430278 w 11277918"/>
              <a:gd name="connsiteY3922" fmla="*/ 6179699 h 10024180"/>
              <a:gd name="connsiteX3923" fmla="*/ 4430278 w 11277918"/>
              <a:gd name="connsiteY3923" fmla="*/ 6187873 h 10024180"/>
              <a:gd name="connsiteX3924" fmla="*/ 4397584 w 11277918"/>
              <a:gd name="connsiteY3924" fmla="*/ 6204222 h 10024180"/>
              <a:gd name="connsiteX3925" fmla="*/ 4413933 w 11277918"/>
              <a:gd name="connsiteY3925" fmla="*/ 6171526 h 10024180"/>
              <a:gd name="connsiteX3926" fmla="*/ 4430278 w 11277918"/>
              <a:gd name="connsiteY3926" fmla="*/ 6155177 h 10024180"/>
              <a:gd name="connsiteX3927" fmla="*/ 4438453 w 11277918"/>
              <a:gd name="connsiteY3927" fmla="*/ 6147005 h 10024180"/>
              <a:gd name="connsiteX3928" fmla="*/ 4446629 w 11277918"/>
              <a:gd name="connsiteY3928" fmla="*/ 6138830 h 10024180"/>
              <a:gd name="connsiteX3929" fmla="*/ 4467063 w 11277918"/>
              <a:gd name="connsiteY3929" fmla="*/ 6130655 h 10024180"/>
              <a:gd name="connsiteX3930" fmla="*/ 4364888 w 11277918"/>
              <a:gd name="connsiteY3930" fmla="*/ 6122483 h 10024180"/>
              <a:gd name="connsiteX3931" fmla="*/ 4364888 w 11277918"/>
              <a:gd name="connsiteY3931" fmla="*/ 6138830 h 10024180"/>
              <a:gd name="connsiteX3932" fmla="*/ 4348539 w 11277918"/>
              <a:gd name="connsiteY3932" fmla="*/ 6138830 h 10024180"/>
              <a:gd name="connsiteX3933" fmla="*/ 817394 w 11277918"/>
              <a:gd name="connsiteY3933" fmla="*/ 6122483 h 10024180"/>
              <a:gd name="connsiteX3934" fmla="*/ 784699 w 11277918"/>
              <a:gd name="connsiteY3934" fmla="*/ 6171526 h 10024180"/>
              <a:gd name="connsiteX3935" fmla="*/ 768352 w 11277918"/>
              <a:gd name="connsiteY3935" fmla="*/ 6155177 h 10024180"/>
              <a:gd name="connsiteX3936" fmla="*/ 776524 w 11277918"/>
              <a:gd name="connsiteY3936" fmla="*/ 6138830 h 10024180"/>
              <a:gd name="connsiteX3937" fmla="*/ 784699 w 11277918"/>
              <a:gd name="connsiteY3937" fmla="*/ 6138830 h 10024180"/>
              <a:gd name="connsiteX3938" fmla="*/ 801045 w 11277918"/>
              <a:gd name="connsiteY3938" fmla="*/ 6138830 h 10024180"/>
              <a:gd name="connsiteX3939" fmla="*/ 1847312 w 11277918"/>
              <a:gd name="connsiteY3939" fmla="*/ 6106134 h 10024180"/>
              <a:gd name="connsiteX3940" fmla="*/ 1847312 w 11277918"/>
              <a:gd name="connsiteY3940" fmla="*/ 6122483 h 10024180"/>
              <a:gd name="connsiteX3941" fmla="*/ 1814617 w 11277918"/>
              <a:gd name="connsiteY3941" fmla="*/ 6171526 h 10024180"/>
              <a:gd name="connsiteX3942" fmla="*/ 1798267 w 11277918"/>
              <a:gd name="connsiteY3942" fmla="*/ 6163352 h 10024180"/>
              <a:gd name="connsiteX3943" fmla="*/ 1830963 w 11277918"/>
              <a:gd name="connsiteY3943" fmla="*/ 6122483 h 10024180"/>
              <a:gd name="connsiteX3944" fmla="*/ 2846578 w 11277918"/>
              <a:gd name="connsiteY3944" fmla="*/ 6095916 h 10024180"/>
              <a:gd name="connsiteX3945" fmla="*/ 2836360 w 11277918"/>
              <a:gd name="connsiteY3945" fmla="*/ 6097959 h 10024180"/>
              <a:gd name="connsiteX3946" fmla="*/ 2811839 w 11277918"/>
              <a:gd name="connsiteY3946" fmla="*/ 6122483 h 10024180"/>
              <a:gd name="connsiteX3947" fmla="*/ 2795491 w 11277918"/>
              <a:gd name="connsiteY3947" fmla="*/ 6155177 h 10024180"/>
              <a:gd name="connsiteX3948" fmla="*/ 2828186 w 11277918"/>
              <a:gd name="connsiteY3948" fmla="*/ 6122483 h 10024180"/>
              <a:gd name="connsiteX3949" fmla="*/ 2844533 w 11277918"/>
              <a:gd name="connsiteY3949" fmla="*/ 6106134 h 10024180"/>
              <a:gd name="connsiteX3950" fmla="*/ 2860882 w 11277918"/>
              <a:gd name="connsiteY3950" fmla="*/ 6106134 h 10024180"/>
              <a:gd name="connsiteX3951" fmla="*/ 2844533 w 11277918"/>
              <a:gd name="connsiteY3951" fmla="*/ 6138830 h 10024180"/>
              <a:gd name="connsiteX3952" fmla="*/ 2820012 w 11277918"/>
              <a:gd name="connsiteY3952" fmla="*/ 6163352 h 10024180"/>
              <a:gd name="connsiteX3953" fmla="*/ 2811839 w 11277918"/>
              <a:gd name="connsiteY3953" fmla="*/ 6171526 h 10024180"/>
              <a:gd name="connsiteX3954" fmla="*/ 2795491 w 11277918"/>
              <a:gd name="connsiteY3954" fmla="*/ 6171526 h 10024180"/>
              <a:gd name="connsiteX3955" fmla="*/ 2762794 w 11277918"/>
              <a:gd name="connsiteY3955" fmla="*/ 6236916 h 10024180"/>
              <a:gd name="connsiteX3956" fmla="*/ 2721925 w 11277918"/>
              <a:gd name="connsiteY3956" fmla="*/ 6285962 h 10024180"/>
              <a:gd name="connsiteX3957" fmla="*/ 2664707 w 11277918"/>
              <a:gd name="connsiteY3957" fmla="*/ 6343180 h 10024180"/>
              <a:gd name="connsiteX3958" fmla="*/ 2607489 w 11277918"/>
              <a:gd name="connsiteY3958" fmla="*/ 6400395 h 10024180"/>
              <a:gd name="connsiteX3959" fmla="*/ 2566619 w 11277918"/>
              <a:gd name="connsiteY3959" fmla="*/ 6449441 h 10024180"/>
              <a:gd name="connsiteX3960" fmla="*/ 2533925 w 11277918"/>
              <a:gd name="connsiteY3960" fmla="*/ 6498484 h 10024180"/>
              <a:gd name="connsiteX3961" fmla="*/ 2558447 w 11277918"/>
              <a:gd name="connsiteY3961" fmla="*/ 6482137 h 10024180"/>
              <a:gd name="connsiteX3962" fmla="*/ 2599315 w 11277918"/>
              <a:gd name="connsiteY3962" fmla="*/ 6449441 h 10024180"/>
              <a:gd name="connsiteX3963" fmla="*/ 2664707 w 11277918"/>
              <a:gd name="connsiteY3963" fmla="*/ 6359527 h 10024180"/>
              <a:gd name="connsiteX3964" fmla="*/ 2697403 w 11277918"/>
              <a:gd name="connsiteY3964" fmla="*/ 6322744 h 10024180"/>
              <a:gd name="connsiteX3965" fmla="*/ 2726657 w 11277918"/>
              <a:gd name="connsiteY3965" fmla="*/ 6297146 h 10024180"/>
              <a:gd name="connsiteX3966" fmla="*/ 2719883 w 11277918"/>
              <a:gd name="connsiteY3966" fmla="*/ 6308440 h 10024180"/>
              <a:gd name="connsiteX3967" fmla="*/ 2713751 w 11277918"/>
              <a:gd name="connsiteY3967" fmla="*/ 6351352 h 10024180"/>
              <a:gd name="connsiteX3968" fmla="*/ 2730097 w 11277918"/>
              <a:gd name="connsiteY3968" fmla="*/ 6351352 h 10024180"/>
              <a:gd name="connsiteX3969" fmla="*/ 2754621 w 11277918"/>
              <a:gd name="connsiteY3969" fmla="*/ 6343180 h 10024180"/>
              <a:gd name="connsiteX3970" fmla="*/ 2762794 w 11277918"/>
              <a:gd name="connsiteY3970" fmla="*/ 6359527 h 10024180"/>
              <a:gd name="connsiteX3971" fmla="*/ 2746446 w 11277918"/>
              <a:gd name="connsiteY3971" fmla="*/ 6367701 h 10024180"/>
              <a:gd name="connsiteX3972" fmla="*/ 2730097 w 11277918"/>
              <a:gd name="connsiteY3972" fmla="*/ 6384048 h 10024180"/>
              <a:gd name="connsiteX3973" fmla="*/ 2746446 w 11277918"/>
              <a:gd name="connsiteY3973" fmla="*/ 6400395 h 10024180"/>
              <a:gd name="connsiteX3974" fmla="*/ 2770969 w 11277918"/>
              <a:gd name="connsiteY3974" fmla="*/ 6400395 h 10024180"/>
              <a:gd name="connsiteX3975" fmla="*/ 2779142 w 11277918"/>
              <a:gd name="connsiteY3975" fmla="*/ 6400395 h 10024180"/>
              <a:gd name="connsiteX3976" fmla="*/ 2787315 w 11277918"/>
              <a:gd name="connsiteY3976" fmla="*/ 6384048 h 10024180"/>
              <a:gd name="connsiteX3977" fmla="*/ 2803664 w 11277918"/>
              <a:gd name="connsiteY3977" fmla="*/ 6359527 h 10024180"/>
              <a:gd name="connsiteX3978" fmla="*/ 2811839 w 11277918"/>
              <a:gd name="connsiteY3978" fmla="*/ 6335005 h 10024180"/>
              <a:gd name="connsiteX3979" fmla="*/ 2811839 w 11277918"/>
              <a:gd name="connsiteY3979" fmla="*/ 6318656 h 10024180"/>
              <a:gd name="connsiteX3980" fmla="*/ 2828186 w 11277918"/>
              <a:gd name="connsiteY3980" fmla="*/ 6318656 h 10024180"/>
              <a:gd name="connsiteX3981" fmla="*/ 2836360 w 11277918"/>
              <a:gd name="connsiteY3981" fmla="*/ 6285962 h 10024180"/>
              <a:gd name="connsiteX3982" fmla="*/ 2844533 w 11277918"/>
              <a:gd name="connsiteY3982" fmla="*/ 6269613 h 10024180"/>
              <a:gd name="connsiteX3983" fmla="*/ 2860882 w 11277918"/>
              <a:gd name="connsiteY3983" fmla="*/ 6261440 h 10024180"/>
              <a:gd name="connsiteX3984" fmla="*/ 2885404 w 11277918"/>
              <a:gd name="connsiteY3984" fmla="*/ 6212395 h 10024180"/>
              <a:gd name="connsiteX3985" fmla="*/ 2893578 w 11277918"/>
              <a:gd name="connsiteY3985" fmla="*/ 6187873 h 10024180"/>
              <a:gd name="connsiteX3986" fmla="*/ 2877230 w 11277918"/>
              <a:gd name="connsiteY3986" fmla="*/ 6187873 h 10024180"/>
              <a:gd name="connsiteX3987" fmla="*/ 2869056 w 11277918"/>
              <a:gd name="connsiteY3987" fmla="*/ 6204222 h 10024180"/>
              <a:gd name="connsiteX3988" fmla="*/ 2860882 w 11277918"/>
              <a:gd name="connsiteY3988" fmla="*/ 6204222 h 10024180"/>
              <a:gd name="connsiteX3989" fmla="*/ 2844533 w 11277918"/>
              <a:gd name="connsiteY3989" fmla="*/ 6204222 h 10024180"/>
              <a:gd name="connsiteX3990" fmla="*/ 2828186 w 11277918"/>
              <a:gd name="connsiteY3990" fmla="*/ 6236916 h 10024180"/>
              <a:gd name="connsiteX3991" fmla="*/ 2811839 w 11277918"/>
              <a:gd name="connsiteY3991" fmla="*/ 6253266 h 10024180"/>
              <a:gd name="connsiteX3992" fmla="*/ 2768925 w 11277918"/>
              <a:gd name="connsiteY3992" fmla="*/ 6259395 h 10024180"/>
              <a:gd name="connsiteX3993" fmla="*/ 2765518 w 11277918"/>
              <a:gd name="connsiteY3993" fmla="*/ 6261440 h 10024180"/>
              <a:gd name="connsiteX3994" fmla="*/ 2779142 w 11277918"/>
              <a:gd name="connsiteY3994" fmla="*/ 6245091 h 10024180"/>
              <a:gd name="connsiteX3995" fmla="*/ 2836360 w 11277918"/>
              <a:gd name="connsiteY3995" fmla="*/ 6179699 h 10024180"/>
              <a:gd name="connsiteX3996" fmla="*/ 2877230 w 11277918"/>
              <a:gd name="connsiteY3996" fmla="*/ 6138830 h 10024180"/>
              <a:gd name="connsiteX3997" fmla="*/ 2885404 w 11277918"/>
              <a:gd name="connsiteY3997" fmla="*/ 6122483 h 10024180"/>
              <a:gd name="connsiteX3998" fmla="*/ 2893578 w 11277918"/>
              <a:gd name="connsiteY3998" fmla="*/ 6122483 h 10024180"/>
              <a:gd name="connsiteX3999" fmla="*/ 2901750 w 11277918"/>
              <a:gd name="connsiteY3999" fmla="*/ 6122483 h 10024180"/>
              <a:gd name="connsiteX4000" fmla="*/ 2909926 w 11277918"/>
              <a:gd name="connsiteY4000" fmla="*/ 6106134 h 10024180"/>
              <a:gd name="connsiteX4001" fmla="*/ 2893578 w 11277918"/>
              <a:gd name="connsiteY4001" fmla="*/ 6106134 h 10024180"/>
              <a:gd name="connsiteX4002" fmla="*/ 2877230 w 11277918"/>
              <a:gd name="connsiteY4002" fmla="*/ 6106134 h 10024180"/>
              <a:gd name="connsiteX4003" fmla="*/ 2860882 w 11277918"/>
              <a:gd name="connsiteY4003" fmla="*/ 6106134 h 10024180"/>
              <a:gd name="connsiteX4004" fmla="*/ 2846578 w 11277918"/>
              <a:gd name="connsiteY4004" fmla="*/ 6095916 h 10024180"/>
              <a:gd name="connsiteX4005" fmla="*/ 11277918 w 11277918"/>
              <a:gd name="connsiteY4005" fmla="*/ 6091921 h 10024180"/>
              <a:gd name="connsiteX4006" fmla="*/ 11277918 w 11277918"/>
              <a:gd name="connsiteY4006" fmla="*/ 6113006 h 10024180"/>
              <a:gd name="connsiteX4007" fmla="*/ 11272900 w 11277918"/>
              <a:gd name="connsiteY4007" fmla="*/ 6116352 h 10024180"/>
              <a:gd name="connsiteX4008" fmla="*/ 11231006 w 11277918"/>
              <a:gd name="connsiteY4008" fmla="*/ 6138830 h 10024180"/>
              <a:gd name="connsiteX4009" fmla="*/ 11247356 w 11277918"/>
              <a:gd name="connsiteY4009" fmla="*/ 6122483 h 10024180"/>
              <a:gd name="connsiteX4010" fmla="*/ 670263 w 11277918"/>
              <a:gd name="connsiteY4010" fmla="*/ 6089787 h 10024180"/>
              <a:gd name="connsiteX4011" fmla="*/ 678438 w 11277918"/>
              <a:gd name="connsiteY4011" fmla="*/ 6089787 h 10024180"/>
              <a:gd name="connsiteX4012" fmla="*/ 686613 w 11277918"/>
              <a:gd name="connsiteY4012" fmla="*/ 6106134 h 10024180"/>
              <a:gd name="connsiteX4013" fmla="*/ 653916 w 11277918"/>
              <a:gd name="connsiteY4013" fmla="*/ 6122483 h 10024180"/>
              <a:gd name="connsiteX4014" fmla="*/ 670263 w 11277918"/>
              <a:gd name="connsiteY4014" fmla="*/ 6106134 h 10024180"/>
              <a:gd name="connsiteX4015" fmla="*/ 670263 w 11277918"/>
              <a:gd name="connsiteY4015" fmla="*/ 6089787 h 10024180"/>
              <a:gd name="connsiteX4016" fmla="*/ 1369135 w 11277918"/>
              <a:gd name="connsiteY4016" fmla="*/ 6079569 h 10024180"/>
              <a:gd name="connsiteX4017" fmla="*/ 1373224 w 11277918"/>
              <a:gd name="connsiteY4017" fmla="*/ 6089787 h 10024180"/>
              <a:gd name="connsiteX4018" fmla="*/ 1356874 w 11277918"/>
              <a:gd name="connsiteY4018" fmla="*/ 6089787 h 10024180"/>
              <a:gd name="connsiteX4019" fmla="*/ 1340527 w 11277918"/>
              <a:gd name="connsiteY4019" fmla="*/ 6089787 h 10024180"/>
              <a:gd name="connsiteX4020" fmla="*/ 1356874 w 11277918"/>
              <a:gd name="connsiteY4020" fmla="*/ 6081612 h 10024180"/>
              <a:gd name="connsiteX4021" fmla="*/ 1369135 w 11277918"/>
              <a:gd name="connsiteY4021" fmla="*/ 6079569 h 10024180"/>
              <a:gd name="connsiteX4022" fmla="*/ 4626454 w 11277918"/>
              <a:gd name="connsiteY4022" fmla="*/ 6073438 h 10024180"/>
              <a:gd name="connsiteX4023" fmla="*/ 4593760 w 11277918"/>
              <a:gd name="connsiteY4023" fmla="*/ 6106134 h 10024180"/>
              <a:gd name="connsiteX4024" fmla="*/ 4593760 w 11277918"/>
              <a:gd name="connsiteY4024" fmla="*/ 6089787 h 10024180"/>
              <a:gd name="connsiteX4025" fmla="*/ 4626454 w 11277918"/>
              <a:gd name="connsiteY4025" fmla="*/ 6073438 h 10024180"/>
              <a:gd name="connsiteX4026" fmla="*/ 3155144 w 11277918"/>
              <a:gd name="connsiteY4026" fmla="*/ 6073438 h 10024180"/>
              <a:gd name="connsiteX4027" fmla="*/ 3155144 w 11277918"/>
              <a:gd name="connsiteY4027" fmla="*/ 6089787 h 10024180"/>
              <a:gd name="connsiteX4028" fmla="*/ 3171491 w 11277918"/>
              <a:gd name="connsiteY4028" fmla="*/ 6089787 h 10024180"/>
              <a:gd name="connsiteX4029" fmla="*/ 2386793 w 11277918"/>
              <a:gd name="connsiteY4029" fmla="*/ 6073438 h 10024180"/>
              <a:gd name="connsiteX4030" fmla="*/ 2354096 w 11277918"/>
              <a:gd name="connsiteY4030" fmla="*/ 6081612 h 10024180"/>
              <a:gd name="connsiteX4031" fmla="*/ 2337749 w 11277918"/>
              <a:gd name="connsiteY4031" fmla="*/ 6089787 h 10024180"/>
              <a:gd name="connsiteX4032" fmla="*/ 2354096 w 11277918"/>
              <a:gd name="connsiteY4032" fmla="*/ 6106134 h 10024180"/>
              <a:gd name="connsiteX4033" fmla="*/ 2386793 w 11277918"/>
              <a:gd name="connsiteY4033" fmla="*/ 6089787 h 10024180"/>
              <a:gd name="connsiteX4034" fmla="*/ 2403139 w 11277918"/>
              <a:gd name="connsiteY4034" fmla="*/ 6073438 h 10024180"/>
              <a:gd name="connsiteX4035" fmla="*/ 2239660 w 11277918"/>
              <a:gd name="connsiteY4035" fmla="*/ 6073438 h 10024180"/>
              <a:gd name="connsiteX4036" fmla="*/ 2223313 w 11277918"/>
              <a:gd name="connsiteY4036" fmla="*/ 6089787 h 10024180"/>
              <a:gd name="connsiteX4037" fmla="*/ 2239660 w 11277918"/>
              <a:gd name="connsiteY4037" fmla="*/ 6089787 h 10024180"/>
              <a:gd name="connsiteX4038" fmla="*/ 1226091 w 11277918"/>
              <a:gd name="connsiteY4038" fmla="*/ 6073438 h 10024180"/>
              <a:gd name="connsiteX4039" fmla="*/ 1177049 w 11277918"/>
              <a:gd name="connsiteY4039" fmla="*/ 6122483 h 10024180"/>
              <a:gd name="connsiteX4040" fmla="*/ 1193396 w 11277918"/>
              <a:gd name="connsiteY4040" fmla="*/ 6089787 h 10024180"/>
              <a:gd name="connsiteX4041" fmla="*/ 506784 w 11277918"/>
              <a:gd name="connsiteY4041" fmla="*/ 6073438 h 10024180"/>
              <a:gd name="connsiteX4042" fmla="*/ 514958 w 11277918"/>
              <a:gd name="connsiteY4042" fmla="*/ 6081612 h 10024180"/>
              <a:gd name="connsiteX4043" fmla="*/ 523133 w 11277918"/>
              <a:gd name="connsiteY4043" fmla="*/ 6097959 h 10024180"/>
              <a:gd name="connsiteX4044" fmla="*/ 523133 w 11277918"/>
              <a:gd name="connsiteY4044" fmla="*/ 6106134 h 10024180"/>
              <a:gd name="connsiteX4045" fmla="*/ 506784 w 11277918"/>
              <a:gd name="connsiteY4045" fmla="*/ 6122483 h 10024180"/>
              <a:gd name="connsiteX4046" fmla="*/ 474087 w 11277918"/>
              <a:gd name="connsiteY4046" fmla="*/ 6122483 h 10024180"/>
              <a:gd name="connsiteX4047" fmla="*/ 482263 w 11277918"/>
              <a:gd name="connsiteY4047" fmla="*/ 6114308 h 10024180"/>
              <a:gd name="connsiteX4048" fmla="*/ 490436 w 11277918"/>
              <a:gd name="connsiteY4048" fmla="*/ 6106134 h 10024180"/>
              <a:gd name="connsiteX4049" fmla="*/ 506784 w 11277918"/>
              <a:gd name="connsiteY4049" fmla="*/ 6089787 h 10024180"/>
              <a:gd name="connsiteX4050" fmla="*/ 506784 w 11277918"/>
              <a:gd name="connsiteY4050" fmla="*/ 6073438 h 10024180"/>
              <a:gd name="connsiteX4051" fmla="*/ 3024362 w 11277918"/>
              <a:gd name="connsiteY4051" fmla="*/ 6057091 h 10024180"/>
              <a:gd name="connsiteX4052" fmla="*/ 3040708 w 11277918"/>
              <a:gd name="connsiteY4052" fmla="*/ 6073438 h 10024180"/>
              <a:gd name="connsiteX4053" fmla="*/ 3024362 w 11277918"/>
              <a:gd name="connsiteY4053" fmla="*/ 6073438 h 10024180"/>
              <a:gd name="connsiteX4054" fmla="*/ 3024362 w 11277918"/>
              <a:gd name="connsiteY4054" fmla="*/ 6089787 h 10024180"/>
              <a:gd name="connsiteX4055" fmla="*/ 3008012 w 11277918"/>
              <a:gd name="connsiteY4055" fmla="*/ 6089787 h 10024180"/>
              <a:gd name="connsiteX4056" fmla="*/ 2942622 w 11277918"/>
              <a:gd name="connsiteY4056" fmla="*/ 6057091 h 10024180"/>
              <a:gd name="connsiteX4057" fmla="*/ 2926272 w 11277918"/>
              <a:gd name="connsiteY4057" fmla="*/ 6073438 h 10024180"/>
              <a:gd name="connsiteX4058" fmla="*/ 2958968 w 11277918"/>
              <a:gd name="connsiteY4058" fmla="*/ 6057091 h 10024180"/>
              <a:gd name="connsiteX4059" fmla="*/ 2877230 w 11277918"/>
              <a:gd name="connsiteY4059" fmla="*/ 6057091 h 10024180"/>
              <a:gd name="connsiteX4060" fmla="*/ 2860882 w 11277918"/>
              <a:gd name="connsiteY4060" fmla="*/ 6073438 h 10024180"/>
              <a:gd name="connsiteX4061" fmla="*/ 2869056 w 11277918"/>
              <a:gd name="connsiteY4061" fmla="*/ 6073438 h 10024180"/>
              <a:gd name="connsiteX4062" fmla="*/ 2877230 w 11277918"/>
              <a:gd name="connsiteY4062" fmla="*/ 6057091 h 10024180"/>
              <a:gd name="connsiteX4063" fmla="*/ 2057280 w 11277918"/>
              <a:gd name="connsiteY4063" fmla="*/ 6053004 h 10024180"/>
              <a:gd name="connsiteX4064" fmla="*/ 2059834 w 11277918"/>
              <a:gd name="connsiteY4064" fmla="*/ 6057091 h 10024180"/>
              <a:gd name="connsiteX4065" fmla="*/ 2043486 w 11277918"/>
              <a:gd name="connsiteY4065" fmla="*/ 6089787 h 10024180"/>
              <a:gd name="connsiteX4066" fmla="*/ 2027138 w 11277918"/>
              <a:gd name="connsiteY4066" fmla="*/ 6122483 h 10024180"/>
              <a:gd name="connsiteX4067" fmla="*/ 2010792 w 11277918"/>
              <a:gd name="connsiteY4067" fmla="*/ 6138830 h 10024180"/>
              <a:gd name="connsiteX4068" fmla="*/ 1986271 w 11277918"/>
              <a:gd name="connsiteY4068" fmla="*/ 6138830 h 10024180"/>
              <a:gd name="connsiteX4069" fmla="*/ 1978096 w 11277918"/>
              <a:gd name="connsiteY4069" fmla="*/ 6138830 h 10024180"/>
              <a:gd name="connsiteX4070" fmla="*/ 2018965 w 11277918"/>
              <a:gd name="connsiteY4070" fmla="*/ 6089787 h 10024180"/>
              <a:gd name="connsiteX4071" fmla="*/ 2057280 w 11277918"/>
              <a:gd name="connsiteY4071" fmla="*/ 6053004 h 10024180"/>
              <a:gd name="connsiteX4072" fmla="*/ 3874452 w 11277918"/>
              <a:gd name="connsiteY4072" fmla="*/ 6040744 h 10024180"/>
              <a:gd name="connsiteX4073" fmla="*/ 3858102 w 11277918"/>
              <a:gd name="connsiteY4073" fmla="*/ 6057091 h 10024180"/>
              <a:gd name="connsiteX4074" fmla="*/ 3874452 w 11277918"/>
              <a:gd name="connsiteY4074" fmla="*/ 6057091 h 10024180"/>
              <a:gd name="connsiteX4075" fmla="*/ 3890799 w 11277918"/>
              <a:gd name="connsiteY4075" fmla="*/ 6040744 h 10024180"/>
              <a:gd name="connsiteX4076" fmla="*/ 2256010 w 11277918"/>
              <a:gd name="connsiteY4076" fmla="*/ 6040744 h 10024180"/>
              <a:gd name="connsiteX4077" fmla="*/ 2239660 w 11277918"/>
              <a:gd name="connsiteY4077" fmla="*/ 6057091 h 10024180"/>
              <a:gd name="connsiteX4078" fmla="*/ 2256010 w 11277918"/>
              <a:gd name="connsiteY4078" fmla="*/ 6073438 h 10024180"/>
              <a:gd name="connsiteX4079" fmla="*/ 2256010 w 11277918"/>
              <a:gd name="connsiteY4079" fmla="*/ 6057091 h 10024180"/>
              <a:gd name="connsiteX4080" fmla="*/ 2256010 w 11277918"/>
              <a:gd name="connsiteY4080" fmla="*/ 6040744 h 10024180"/>
              <a:gd name="connsiteX4081" fmla="*/ 1038091 w 11277918"/>
              <a:gd name="connsiteY4081" fmla="*/ 6040744 h 10024180"/>
              <a:gd name="connsiteX4082" fmla="*/ 1054438 w 11277918"/>
              <a:gd name="connsiteY4082" fmla="*/ 6048916 h 10024180"/>
              <a:gd name="connsiteX4083" fmla="*/ 1078961 w 11277918"/>
              <a:gd name="connsiteY4083" fmla="*/ 6040744 h 10024180"/>
              <a:gd name="connsiteX4084" fmla="*/ 1078961 w 11277918"/>
              <a:gd name="connsiteY4084" fmla="*/ 6057091 h 10024180"/>
              <a:gd name="connsiteX4085" fmla="*/ 1062613 w 11277918"/>
              <a:gd name="connsiteY4085" fmla="*/ 6073438 h 10024180"/>
              <a:gd name="connsiteX4086" fmla="*/ 1046267 w 11277918"/>
              <a:gd name="connsiteY4086" fmla="*/ 6048916 h 10024180"/>
              <a:gd name="connsiteX4087" fmla="*/ 1038091 w 11277918"/>
              <a:gd name="connsiteY4087" fmla="*/ 6040744 h 10024180"/>
              <a:gd name="connsiteX4088" fmla="*/ 4561065 w 11277918"/>
              <a:gd name="connsiteY4088" fmla="*/ 6024394 h 10024180"/>
              <a:gd name="connsiteX4089" fmla="*/ 4577410 w 11277918"/>
              <a:gd name="connsiteY4089" fmla="*/ 6024394 h 10024180"/>
              <a:gd name="connsiteX4090" fmla="*/ 4577410 w 11277918"/>
              <a:gd name="connsiteY4090" fmla="*/ 6032569 h 10024180"/>
              <a:gd name="connsiteX4091" fmla="*/ 4561065 w 11277918"/>
              <a:gd name="connsiteY4091" fmla="*/ 6040744 h 10024180"/>
              <a:gd name="connsiteX4092" fmla="*/ 4561065 w 11277918"/>
              <a:gd name="connsiteY4092" fmla="*/ 6024394 h 10024180"/>
              <a:gd name="connsiteX4093" fmla="*/ 2909926 w 11277918"/>
              <a:gd name="connsiteY4093" fmla="*/ 6024394 h 10024180"/>
              <a:gd name="connsiteX4094" fmla="*/ 2901750 w 11277918"/>
              <a:gd name="connsiteY4094" fmla="*/ 6032569 h 10024180"/>
              <a:gd name="connsiteX4095" fmla="*/ 2909926 w 11277918"/>
              <a:gd name="connsiteY4095" fmla="*/ 6040744 h 10024180"/>
              <a:gd name="connsiteX4096" fmla="*/ 2909926 w 11277918"/>
              <a:gd name="connsiteY4096" fmla="*/ 6024394 h 10024180"/>
              <a:gd name="connsiteX4097" fmla="*/ 1307832 w 11277918"/>
              <a:gd name="connsiteY4097" fmla="*/ 6024394 h 10024180"/>
              <a:gd name="connsiteX4098" fmla="*/ 1307832 w 11277918"/>
              <a:gd name="connsiteY4098" fmla="*/ 6057091 h 10024180"/>
              <a:gd name="connsiteX4099" fmla="*/ 1291485 w 11277918"/>
              <a:gd name="connsiteY4099" fmla="*/ 6048916 h 10024180"/>
              <a:gd name="connsiteX4100" fmla="*/ 1291485 w 11277918"/>
              <a:gd name="connsiteY4100" fmla="*/ 6040744 h 10024180"/>
              <a:gd name="connsiteX4101" fmla="*/ 1307832 w 11277918"/>
              <a:gd name="connsiteY4101" fmla="*/ 6024394 h 10024180"/>
              <a:gd name="connsiteX4102" fmla="*/ 3057056 w 11277918"/>
              <a:gd name="connsiteY4102" fmla="*/ 6008047 h 10024180"/>
              <a:gd name="connsiteX4103" fmla="*/ 3024362 w 11277918"/>
              <a:gd name="connsiteY4103" fmla="*/ 6024394 h 10024180"/>
              <a:gd name="connsiteX4104" fmla="*/ 2958968 w 11277918"/>
              <a:gd name="connsiteY4104" fmla="*/ 6089787 h 10024180"/>
              <a:gd name="connsiteX4105" fmla="*/ 2926272 w 11277918"/>
              <a:gd name="connsiteY4105" fmla="*/ 6138830 h 10024180"/>
              <a:gd name="connsiteX4106" fmla="*/ 2942622 w 11277918"/>
              <a:gd name="connsiteY4106" fmla="*/ 6171526 h 10024180"/>
              <a:gd name="connsiteX4107" fmla="*/ 2975318 w 11277918"/>
              <a:gd name="connsiteY4107" fmla="*/ 6138830 h 10024180"/>
              <a:gd name="connsiteX4108" fmla="*/ 2958968 w 11277918"/>
              <a:gd name="connsiteY4108" fmla="*/ 6138830 h 10024180"/>
              <a:gd name="connsiteX4109" fmla="*/ 2942622 w 11277918"/>
              <a:gd name="connsiteY4109" fmla="*/ 6138830 h 10024180"/>
              <a:gd name="connsiteX4110" fmla="*/ 3008012 w 11277918"/>
              <a:gd name="connsiteY4110" fmla="*/ 6106134 h 10024180"/>
              <a:gd name="connsiteX4111" fmla="*/ 3040708 w 11277918"/>
              <a:gd name="connsiteY4111" fmla="*/ 6093873 h 10024180"/>
              <a:gd name="connsiteX4112" fmla="*/ 3040708 w 11277918"/>
              <a:gd name="connsiteY4112" fmla="*/ 6073438 h 10024180"/>
              <a:gd name="connsiteX4113" fmla="*/ 3040708 w 11277918"/>
              <a:gd name="connsiteY4113" fmla="*/ 6057091 h 10024180"/>
              <a:gd name="connsiteX4114" fmla="*/ 3057056 w 11277918"/>
              <a:gd name="connsiteY4114" fmla="*/ 6040744 h 10024180"/>
              <a:gd name="connsiteX4115" fmla="*/ 3089752 w 11277918"/>
              <a:gd name="connsiteY4115" fmla="*/ 6024394 h 10024180"/>
              <a:gd name="connsiteX4116" fmla="*/ 2811839 w 11277918"/>
              <a:gd name="connsiteY4116" fmla="*/ 6008047 h 10024180"/>
              <a:gd name="connsiteX4117" fmla="*/ 2730097 w 11277918"/>
              <a:gd name="connsiteY4117" fmla="*/ 6089787 h 10024180"/>
              <a:gd name="connsiteX4118" fmla="*/ 2681055 w 11277918"/>
              <a:gd name="connsiteY4118" fmla="*/ 6155177 h 10024180"/>
              <a:gd name="connsiteX4119" fmla="*/ 2681055 w 11277918"/>
              <a:gd name="connsiteY4119" fmla="*/ 6171526 h 10024180"/>
              <a:gd name="connsiteX4120" fmla="*/ 2697403 w 11277918"/>
              <a:gd name="connsiteY4120" fmla="*/ 6171526 h 10024180"/>
              <a:gd name="connsiteX4121" fmla="*/ 2705577 w 11277918"/>
              <a:gd name="connsiteY4121" fmla="*/ 6155177 h 10024180"/>
              <a:gd name="connsiteX4122" fmla="*/ 2730097 w 11277918"/>
              <a:gd name="connsiteY4122" fmla="*/ 6171526 h 10024180"/>
              <a:gd name="connsiteX4123" fmla="*/ 2730097 w 11277918"/>
              <a:gd name="connsiteY4123" fmla="*/ 6196048 h 10024180"/>
              <a:gd name="connsiteX4124" fmla="*/ 2697403 w 11277918"/>
              <a:gd name="connsiteY4124" fmla="*/ 6204222 h 10024180"/>
              <a:gd name="connsiteX4125" fmla="*/ 2697403 w 11277918"/>
              <a:gd name="connsiteY4125" fmla="*/ 6228744 h 10024180"/>
              <a:gd name="connsiteX4126" fmla="*/ 2681055 w 11277918"/>
              <a:gd name="connsiteY4126" fmla="*/ 6253266 h 10024180"/>
              <a:gd name="connsiteX4127" fmla="*/ 2664707 w 11277918"/>
              <a:gd name="connsiteY4127" fmla="*/ 6285962 h 10024180"/>
              <a:gd name="connsiteX4128" fmla="*/ 2697403 w 11277918"/>
              <a:gd name="connsiteY4128" fmla="*/ 6285962 h 10024180"/>
              <a:gd name="connsiteX4129" fmla="*/ 2697403 w 11277918"/>
              <a:gd name="connsiteY4129" fmla="*/ 6269613 h 10024180"/>
              <a:gd name="connsiteX4130" fmla="*/ 2697403 w 11277918"/>
              <a:gd name="connsiteY4130" fmla="*/ 6253266 h 10024180"/>
              <a:gd name="connsiteX4131" fmla="*/ 2713751 w 11277918"/>
              <a:gd name="connsiteY4131" fmla="*/ 6236916 h 10024180"/>
              <a:gd name="connsiteX4132" fmla="*/ 2730097 w 11277918"/>
              <a:gd name="connsiteY4132" fmla="*/ 6204222 h 10024180"/>
              <a:gd name="connsiteX4133" fmla="*/ 2762794 w 11277918"/>
              <a:gd name="connsiteY4133" fmla="*/ 6187873 h 10024180"/>
              <a:gd name="connsiteX4134" fmla="*/ 2746446 w 11277918"/>
              <a:gd name="connsiteY4134" fmla="*/ 6171526 h 10024180"/>
              <a:gd name="connsiteX4135" fmla="*/ 2730097 w 11277918"/>
              <a:gd name="connsiteY4135" fmla="*/ 6155177 h 10024180"/>
              <a:gd name="connsiteX4136" fmla="*/ 2730097 w 11277918"/>
              <a:gd name="connsiteY4136" fmla="*/ 6130655 h 10024180"/>
              <a:gd name="connsiteX4137" fmla="*/ 2746446 w 11277918"/>
              <a:gd name="connsiteY4137" fmla="*/ 6106134 h 10024180"/>
              <a:gd name="connsiteX4138" fmla="*/ 2795491 w 11277918"/>
              <a:gd name="connsiteY4138" fmla="*/ 6057091 h 10024180"/>
              <a:gd name="connsiteX4139" fmla="*/ 2811839 w 11277918"/>
              <a:gd name="connsiteY4139" fmla="*/ 6040744 h 10024180"/>
              <a:gd name="connsiteX4140" fmla="*/ 2828186 w 11277918"/>
              <a:gd name="connsiteY4140" fmla="*/ 6057091 h 10024180"/>
              <a:gd name="connsiteX4141" fmla="*/ 2828186 w 11277918"/>
              <a:gd name="connsiteY4141" fmla="*/ 6040744 h 10024180"/>
              <a:gd name="connsiteX4142" fmla="*/ 2811839 w 11277918"/>
              <a:gd name="connsiteY4142" fmla="*/ 6024394 h 10024180"/>
              <a:gd name="connsiteX4143" fmla="*/ 2811839 w 11277918"/>
              <a:gd name="connsiteY4143" fmla="*/ 6008047 h 10024180"/>
              <a:gd name="connsiteX4144" fmla="*/ 2108878 w 11277918"/>
              <a:gd name="connsiteY4144" fmla="*/ 6008047 h 10024180"/>
              <a:gd name="connsiteX4145" fmla="*/ 2092528 w 11277918"/>
              <a:gd name="connsiteY4145" fmla="*/ 6040744 h 10024180"/>
              <a:gd name="connsiteX4146" fmla="*/ 2076183 w 11277918"/>
              <a:gd name="connsiteY4146" fmla="*/ 6024394 h 10024180"/>
              <a:gd name="connsiteX4147" fmla="*/ 2999019 w 11277918"/>
              <a:gd name="connsiteY4147" fmla="*/ 6000694 h 10024180"/>
              <a:gd name="connsiteX4148" fmla="*/ 2991664 w 11277918"/>
              <a:gd name="connsiteY4148" fmla="*/ 6008047 h 10024180"/>
              <a:gd name="connsiteX4149" fmla="*/ 2993708 w 11277918"/>
              <a:gd name="connsiteY4149" fmla="*/ 6006004 h 10024180"/>
              <a:gd name="connsiteX4150" fmla="*/ 4593760 w 11277918"/>
              <a:gd name="connsiteY4150" fmla="*/ 5991698 h 10024180"/>
              <a:gd name="connsiteX4151" fmla="*/ 4610106 w 11277918"/>
              <a:gd name="connsiteY4151" fmla="*/ 5991698 h 10024180"/>
              <a:gd name="connsiteX4152" fmla="*/ 4610106 w 11277918"/>
              <a:gd name="connsiteY4152" fmla="*/ 6008047 h 10024180"/>
              <a:gd name="connsiteX4153" fmla="*/ 535395 w 11277918"/>
              <a:gd name="connsiteY4153" fmla="*/ 5983526 h 10024180"/>
              <a:gd name="connsiteX4154" fmla="*/ 539480 w 11277918"/>
              <a:gd name="connsiteY4154" fmla="*/ 5991698 h 10024180"/>
              <a:gd name="connsiteX4155" fmla="*/ 523133 w 11277918"/>
              <a:gd name="connsiteY4155" fmla="*/ 5991698 h 10024180"/>
              <a:gd name="connsiteX4156" fmla="*/ 535395 w 11277918"/>
              <a:gd name="connsiteY4156" fmla="*/ 5983526 h 10024180"/>
              <a:gd name="connsiteX4157" fmla="*/ 3204188 w 11277918"/>
              <a:gd name="connsiteY4157" fmla="*/ 5975351 h 10024180"/>
              <a:gd name="connsiteX4158" fmla="*/ 3187840 w 11277918"/>
              <a:gd name="connsiteY4158" fmla="*/ 5983526 h 10024180"/>
              <a:gd name="connsiteX4159" fmla="*/ 3196015 w 11277918"/>
              <a:gd name="connsiteY4159" fmla="*/ 5991698 h 10024180"/>
              <a:gd name="connsiteX4160" fmla="*/ 3204188 w 11277918"/>
              <a:gd name="connsiteY4160" fmla="*/ 5991698 h 10024180"/>
              <a:gd name="connsiteX4161" fmla="*/ 3204188 w 11277918"/>
              <a:gd name="connsiteY4161" fmla="*/ 5975351 h 10024180"/>
              <a:gd name="connsiteX4162" fmla="*/ 2860882 w 11277918"/>
              <a:gd name="connsiteY4162" fmla="*/ 5975351 h 10024180"/>
              <a:gd name="connsiteX4163" fmla="*/ 2860882 w 11277918"/>
              <a:gd name="connsiteY4163" fmla="*/ 6008047 h 10024180"/>
              <a:gd name="connsiteX4164" fmla="*/ 2844533 w 11277918"/>
              <a:gd name="connsiteY4164" fmla="*/ 6024394 h 10024180"/>
              <a:gd name="connsiteX4165" fmla="*/ 2860882 w 11277918"/>
              <a:gd name="connsiteY4165" fmla="*/ 6024394 h 10024180"/>
              <a:gd name="connsiteX4166" fmla="*/ 2893578 w 11277918"/>
              <a:gd name="connsiteY4166" fmla="*/ 6008047 h 10024180"/>
              <a:gd name="connsiteX4167" fmla="*/ 2877230 w 11277918"/>
              <a:gd name="connsiteY4167" fmla="*/ 5991698 h 10024180"/>
              <a:gd name="connsiteX4168" fmla="*/ 2852708 w 11277918"/>
              <a:gd name="connsiteY4168" fmla="*/ 5975351 h 10024180"/>
              <a:gd name="connsiteX4169" fmla="*/ 2836360 w 11277918"/>
              <a:gd name="connsiteY4169" fmla="*/ 5983526 h 10024180"/>
              <a:gd name="connsiteX4170" fmla="*/ 2828186 w 11277918"/>
              <a:gd name="connsiteY4170" fmla="*/ 5991698 h 10024180"/>
              <a:gd name="connsiteX4171" fmla="*/ 2844533 w 11277918"/>
              <a:gd name="connsiteY4171" fmla="*/ 5991698 h 10024180"/>
              <a:gd name="connsiteX4172" fmla="*/ 2852708 w 11277918"/>
              <a:gd name="connsiteY4172" fmla="*/ 5975351 h 10024180"/>
              <a:gd name="connsiteX4173" fmla="*/ 2059834 w 11277918"/>
              <a:gd name="connsiteY4173" fmla="*/ 5975351 h 10024180"/>
              <a:gd name="connsiteX4174" fmla="*/ 2068010 w 11277918"/>
              <a:gd name="connsiteY4174" fmla="*/ 5975351 h 10024180"/>
              <a:gd name="connsiteX4175" fmla="*/ 2076183 w 11277918"/>
              <a:gd name="connsiteY4175" fmla="*/ 5991698 h 10024180"/>
              <a:gd name="connsiteX4176" fmla="*/ 2059834 w 11277918"/>
              <a:gd name="connsiteY4176" fmla="*/ 6008047 h 10024180"/>
              <a:gd name="connsiteX4177" fmla="*/ 2043486 w 11277918"/>
              <a:gd name="connsiteY4177" fmla="*/ 5991698 h 10024180"/>
              <a:gd name="connsiteX4178" fmla="*/ 1291485 w 11277918"/>
              <a:gd name="connsiteY4178" fmla="*/ 5975351 h 10024180"/>
              <a:gd name="connsiteX4179" fmla="*/ 1291485 w 11277918"/>
              <a:gd name="connsiteY4179" fmla="*/ 6024394 h 10024180"/>
              <a:gd name="connsiteX4180" fmla="*/ 1266961 w 11277918"/>
              <a:gd name="connsiteY4180" fmla="*/ 6024394 h 10024180"/>
              <a:gd name="connsiteX4181" fmla="*/ 1275135 w 11277918"/>
              <a:gd name="connsiteY4181" fmla="*/ 5991698 h 10024180"/>
              <a:gd name="connsiteX4182" fmla="*/ 1291485 w 11277918"/>
              <a:gd name="connsiteY4182" fmla="*/ 5975351 h 10024180"/>
              <a:gd name="connsiteX4183" fmla="*/ 4672228 w 11277918"/>
              <a:gd name="connsiteY4183" fmla="*/ 5965542 h 10024180"/>
              <a:gd name="connsiteX4184" fmla="*/ 4659150 w 11277918"/>
              <a:gd name="connsiteY4184" fmla="*/ 5991698 h 10024180"/>
              <a:gd name="connsiteX4185" fmla="*/ 4667324 w 11277918"/>
              <a:gd name="connsiteY4185" fmla="*/ 5971265 h 10024180"/>
              <a:gd name="connsiteX4186" fmla="*/ 2958968 w 11277918"/>
              <a:gd name="connsiteY4186" fmla="*/ 5959004 h 10024180"/>
              <a:gd name="connsiteX4187" fmla="*/ 2926272 w 11277918"/>
              <a:gd name="connsiteY4187" fmla="*/ 6008047 h 10024180"/>
              <a:gd name="connsiteX4188" fmla="*/ 2975318 w 11277918"/>
              <a:gd name="connsiteY4188" fmla="*/ 5975351 h 10024180"/>
              <a:gd name="connsiteX4189" fmla="*/ 1683833 w 11277918"/>
              <a:gd name="connsiteY4189" fmla="*/ 5959004 h 10024180"/>
              <a:gd name="connsiteX4190" fmla="*/ 1683833 w 11277918"/>
              <a:gd name="connsiteY4190" fmla="*/ 5975351 h 10024180"/>
              <a:gd name="connsiteX4191" fmla="*/ 1667485 w 11277918"/>
              <a:gd name="connsiteY4191" fmla="*/ 5991698 h 10024180"/>
              <a:gd name="connsiteX4192" fmla="*/ 1667485 w 11277918"/>
              <a:gd name="connsiteY4192" fmla="*/ 6008047 h 10024180"/>
              <a:gd name="connsiteX4193" fmla="*/ 1659310 w 11277918"/>
              <a:gd name="connsiteY4193" fmla="*/ 6016220 h 10024180"/>
              <a:gd name="connsiteX4194" fmla="*/ 1634789 w 11277918"/>
              <a:gd name="connsiteY4194" fmla="*/ 6008047 h 10024180"/>
              <a:gd name="connsiteX4195" fmla="*/ 1642963 w 11277918"/>
              <a:gd name="connsiteY4195" fmla="*/ 5999873 h 10024180"/>
              <a:gd name="connsiteX4196" fmla="*/ 1651137 w 11277918"/>
              <a:gd name="connsiteY4196" fmla="*/ 5975351 h 10024180"/>
              <a:gd name="connsiteX4197" fmla="*/ 4678768 w 11277918"/>
              <a:gd name="connsiteY4197" fmla="*/ 5957914 h 10024180"/>
              <a:gd name="connsiteX4198" fmla="*/ 4672228 w 11277918"/>
              <a:gd name="connsiteY4198" fmla="*/ 5965542 h 10024180"/>
              <a:gd name="connsiteX4199" fmla="*/ 4675499 w 11277918"/>
              <a:gd name="connsiteY4199" fmla="*/ 5959004 h 10024180"/>
              <a:gd name="connsiteX4200" fmla="*/ 4626454 w 11277918"/>
              <a:gd name="connsiteY4200" fmla="*/ 5942655 h 10024180"/>
              <a:gd name="connsiteX4201" fmla="*/ 4626454 w 11277918"/>
              <a:gd name="connsiteY4201" fmla="*/ 5975351 h 10024180"/>
              <a:gd name="connsiteX4202" fmla="*/ 4593760 w 11277918"/>
              <a:gd name="connsiteY4202" fmla="*/ 5975351 h 10024180"/>
              <a:gd name="connsiteX4203" fmla="*/ 4610106 w 11277918"/>
              <a:gd name="connsiteY4203" fmla="*/ 5959004 h 10024180"/>
              <a:gd name="connsiteX4204" fmla="*/ 4626454 w 11277918"/>
              <a:gd name="connsiteY4204" fmla="*/ 5942655 h 10024180"/>
              <a:gd name="connsiteX4205" fmla="*/ 1994442 w 11277918"/>
              <a:gd name="connsiteY4205" fmla="*/ 5942655 h 10024180"/>
              <a:gd name="connsiteX4206" fmla="*/ 2010792 w 11277918"/>
              <a:gd name="connsiteY4206" fmla="*/ 5959004 h 10024180"/>
              <a:gd name="connsiteX4207" fmla="*/ 1945399 w 11277918"/>
              <a:gd name="connsiteY4207" fmla="*/ 5991698 h 10024180"/>
              <a:gd name="connsiteX4208" fmla="*/ 1994442 w 11277918"/>
              <a:gd name="connsiteY4208" fmla="*/ 5942655 h 10024180"/>
              <a:gd name="connsiteX4209" fmla="*/ 4740889 w 11277918"/>
              <a:gd name="connsiteY4209" fmla="*/ 5926308 h 10024180"/>
              <a:gd name="connsiteX4210" fmla="*/ 4724542 w 11277918"/>
              <a:gd name="connsiteY4210" fmla="*/ 5942655 h 10024180"/>
              <a:gd name="connsiteX4211" fmla="*/ 4678768 w 11277918"/>
              <a:gd name="connsiteY4211" fmla="*/ 5957914 h 10024180"/>
              <a:gd name="connsiteX4212" fmla="*/ 4691846 w 11277918"/>
              <a:gd name="connsiteY4212" fmla="*/ 5942655 h 10024180"/>
              <a:gd name="connsiteX4213" fmla="*/ 2942622 w 11277918"/>
              <a:gd name="connsiteY4213" fmla="*/ 5926308 h 10024180"/>
              <a:gd name="connsiteX4214" fmla="*/ 2926272 w 11277918"/>
              <a:gd name="connsiteY4214" fmla="*/ 5942655 h 10024180"/>
              <a:gd name="connsiteX4215" fmla="*/ 2958968 w 11277918"/>
              <a:gd name="connsiteY4215" fmla="*/ 5942655 h 10024180"/>
              <a:gd name="connsiteX4216" fmla="*/ 2942622 w 11277918"/>
              <a:gd name="connsiteY4216" fmla="*/ 5926308 h 10024180"/>
              <a:gd name="connsiteX4217" fmla="*/ 2419489 w 11277918"/>
              <a:gd name="connsiteY4217" fmla="*/ 5926308 h 10024180"/>
              <a:gd name="connsiteX4218" fmla="*/ 2419489 w 11277918"/>
              <a:gd name="connsiteY4218" fmla="*/ 5942655 h 10024180"/>
              <a:gd name="connsiteX4219" fmla="*/ 2403139 w 11277918"/>
              <a:gd name="connsiteY4219" fmla="*/ 5942655 h 10024180"/>
              <a:gd name="connsiteX4220" fmla="*/ 1667485 w 11277918"/>
              <a:gd name="connsiteY4220" fmla="*/ 5926308 h 10024180"/>
              <a:gd name="connsiteX4221" fmla="*/ 1667485 w 11277918"/>
              <a:gd name="connsiteY4221" fmla="*/ 5942655 h 10024180"/>
              <a:gd name="connsiteX4222" fmla="*/ 1651137 w 11277918"/>
              <a:gd name="connsiteY4222" fmla="*/ 5942655 h 10024180"/>
              <a:gd name="connsiteX4223" fmla="*/ 1667485 w 11277918"/>
              <a:gd name="connsiteY4223" fmla="*/ 5926308 h 10024180"/>
              <a:gd name="connsiteX4224" fmla="*/ 948177 w 11277918"/>
              <a:gd name="connsiteY4224" fmla="*/ 5926308 h 10024180"/>
              <a:gd name="connsiteX4225" fmla="*/ 964525 w 11277918"/>
              <a:gd name="connsiteY4225" fmla="*/ 5926308 h 10024180"/>
              <a:gd name="connsiteX4226" fmla="*/ 964525 w 11277918"/>
              <a:gd name="connsiteY4226" fmla="*/ 5942655 h 10024180"/>
              <a:gd name="connsiteX4227" fmla="*/ 866438 w 11277918"/>
              <a:gd name="connsiteY4227" fmla="*/ 5926308 h 10024180"/>
              <a:gd name="connsiteX4228" fmla="*/ 866438 w 11277918"/>
              <a:gd name="connsiteY4228" fmla="*/ 5942655 h 10024180"/>
              <a:gd name="connsiteX4229" fmla="*/ 833742 w 11277918"/>
              <a:gd name="connsiteY4229" fmla="*/ 5959004 h 10024180"/>
              <a:gd name="connsiteX4230" fmla="*/ 866438 w 11277918"/>
              <a:gd name="connsiteY4230" fmla="*/ 5926308 h 10024180"/>
              <a:gd name="connsiteX4231" fmla="*/ 653916 w 11277918"/>
              <a:gd name="connsiteY4231" fmla="*/ 5926308 h 10024180"/>
              <a:gd name="connsiteX4232" fmla="*/ 645741 w 11277918"/>
              <a:gd name="connsiteY4232" fmla="*/ 5942655 h 10024180"/>
              <a:gd name="connsiteX4233" fmla="*/ 621219 w 11277918"/>
              <a:gd name="connsiteY4233" fmla="*/ 5942655 h 10024180"/>
              <a:gd name="connsiteX4234" fmla="*/ 604870 w 11277918"/>
              <a:gd name="connsiteY4234" fmla="*/ 5975351 h 10024180"/>
              <a:gd name="connsiteX4235" fmla="*/ 621219 w 11277918"/>
              <a:gd name="connsiteY4235" fmla="*/ 5991698 h 10024180"/>
              <a:gd name="connsiteX4236" fmla="*/ 637569 w 11277918"/>
              <a:gd name="connsiteY4236" fmla="*/ 5991698 h 10024180"/>
              <a:gd name="connsiteX4237" fmla="*/ 645741 w 11277918"/>
              <a:gd name="connsiteY4237" fmla="*/ 5975351 h 10024180"/>
              <a:gd name="connsiteX4238" fmla="*/ 653916 w 11277918"/>
              <a:gd name="connsiteY4238" fmla="*/ 5967177 h 10024180"/>
              <a:gd name="connsiteX4239" fmla="*/ 653916 w 11277918"/>
              <a:gd name="connsiteY4239" fmla="*/ 5942655 h 10024180"/>
              <a:gd name="connsiteX4240" fmla="*/ 3236883 w 11277918"/>
              <a:gd name="connsiteY4240" fmla="*/ 5909959 h 10024180"/>
              <a:gd name="connsiteX4241" fmla="*/ 3236883 w 11277918"/>
              <a:gd name="connsiteY4241" fmla="*/ 5926308 h 10024180"/>
              <a:gd name="connsiteX4242" fmla="*/ 3253230 w 11277918"/>
              <a:gd name="connsiteY4242" fmla="*/ 5926308 h 10024180"/>
              <a:gd name="connsiteX4243" fmla="*/ 3236883 w 11277918"/>
              <a:gd name="connsiteY4243" fmla="*/ 5909959 h 10024180"/>
              <a:gd name="connsiteX4244" fmla="*/ 2877230 w 11277918"/>
              <a:gd name="connsiteY4244" fmla="*/ 5909959 h 10024180"/>
              <a:gd name="connsiteX4245" fmla="*/ 2860882 w 11277918"/>
              <a:gd name="connsiteY4245" fmla="*/ 5926308 h 10024180"/>
              <a:gd name="connsiteX4246" fmla="*/ 2877230 w 11277918"/>
              <a:gd name="connsiteY4246" fmla="*/ 5942655 h 10024180"/>
              <a:gd name="connsiteX4247" fmla="*/ 2533925 w 11277918"/>
              <a:gd name="connsiteY4247" fmla="*/ 5909959 h 10024180"/>
              <a:gd name="connsiteX4248" fmla="*/ 2533925 w 11277918"/>
              <a:gd name="connsiteY4248" fmla="*/ 5942655 h 10024180"/>
              <a:gd name="connsiteX4249" fmla="*/ 2550271 w 11277918"/>
              <a:gd name="connsiteY4249" fmla="*/ 5926308 h 10024180"/>
              <a:gd name="connsiteX4250" fmla="*/ 2411314 w 11277918"/>
              <a:gd name="connsiteY4250" fmla="*/ 5908937 h 10024180"/>
              <a:gd name="connsiteX4251" fmla="*/ 2337749 w 11277918"/>
              <a:gd name="connsiteY4251" fmla="*/ 5991698 h 10024180"/>
              <a:gd name="connsiteX4252" fmla="*/ 2223313 w 11277918"/>
              <a:gd name="connsiteY4252" fmla="*/ 6138830 h 10024180"/>
              <a:gd name="connsiteX4253" fmla="*/ 2190618 w 11277918"/>
              <a:gd name="connsiteY4253" fmla="*/ 6204222 h 10024180"/>
              <a:gd name="connsiteX4254" fmla="*/ 2190618 w 11277918"/>
              <a:gd name="connsiteY4254" fmla="*/ 6236916 h 10024180"/>
              <a:gd name="connsiteX4255" fmla="*/ 2176313 w 11277918"/>
              <a:gd name="connsiteY4255" fmla="*/ 6238962 h 10024180"/>
              <a:gd name="connsiteX4256" fmla="*/ 2172909 w 11277918"/>
              <a:gd name="connsiteY4256" fmla="*/ 6241005 h 10024180"/>
              <a:gd name="connsiteX4257" fmla="*/ 2174270 w 11277918"/>
              <a:gd name="connsiteY4257" fmla="*/ 6236916 h 10024180"/>
              <a:gd name="connsiteX4258" fmla="*/ 2174270 w 11277918"/>
              <a:gd name="connsiteY4258" fmla="*/ 6220569 h 10024180"/>
              <a:gd name="connsiteX4259" fmla="*/ 2157922 w 11277918"/>
              <a:gd name="connsiteY4259" fmla="*/ 6253266 h 10024180"/>
              <a:gd name="connsiteX4260" fmla="*/ 2092528 w 11277918"/>
              <a:gd name="connsiteY4260" fmla="*/ 6302309 h 10024180"/>
              <a:gd name="connsiteX4261" fmla="*/ 2125226 w 11277918"/>
              <a:gd name="connsiteY4261" fmla="*/ 6285962 h 10024180"/>
              <a:gd name="connsiteX4262" fmla="*/ 2136903 w 11277918"/>
              <a:gd name="connsiteY4262" fmla="*/ 6291799 h 10024180"/>
              <a:gd name="connsiteX4263" fmla="*/ 2076183 w 11277918"/>
              <a:gd name="connsiteY4263" fmla="*/ 6367701 h 10024180"/>
              <a:gd name="connsiteX4264" fmla="*/ 2092528 w 11277918"/>
              <a:gd name="connsiteY4264" fmla="*/ 6367701 h 10024180"/>
              <a:gd name="connsiteX4265" fmla="*/ 2125226 w 11277918"/>
              <a:gd name="connsiteY4265" fmla="*/ 6367701 h 10024180"/>
              <a:gd name="connsiteX4266" fmla="*/ 2141574 w 11277918"/>
              <a:gd name="connsiteY4266" fmla="*/ 6318656 h 10024180"/>
              <a:gd name="connsiteX4267" fmla="*/ 2147704 w 11277918"/>
              <a:gd name="connsiteY4267" fmla="*/ 6304352 h 10024180"/>
              <a:gd name="connsiteX4268" fmla="*/ 2149005 w 11277918"/>
              <a:gd name="connsiteY4268" fmla="*/ 6297851 h 10024180"/>
              <a:gd name="connsiteX4269" fmla="*/ 2157922 w 11277918"/>
              <a:gd name="connsiteY4269" fmla="*/ 6302309 h 10024180"/>
              <a:gd name="connsiteX4270" fmla="*/ 2174270 w 11277918"/>
              <a:gd name="connsiteY4270" fmla="*/ 6302309 h 10024180"/>
              <a:gd name="connsiteX4271" fmla="*/ 2182442 w 11277918"/>
              <a:gd name="connsiteY4271" fmla="*/ 6277787 h 10024180"/>
              <a:gd name="connsiteX4272" fmla="*/ 2190618 w 11277918"/>
              <a:gd name="connsiteY4272" fmla="*/ 6253266 h 10024180"/>
              <a:gd name="connsiteX4273" fmla="*/ 2206967 w 11277918"/>
              <a:gd name="connsiteY4273" fmla="*/ 6236916 h 10024180"/>
              <a:gd name="connsiteX4274" fmla="*/ 2223313 w 11277918"/>
              <a:gd name="connsiteY4274" fmla="*/ 6236916 h 10024180"/>
              <a:gd name="connsiteX4275" fmla="*/ 2272357 w 11277918"/>
              <a:gd name="connsiteY4275" fmla="*/ 6155177 h 10024180"/>
              <a:gd name="connsiteX4276" fmla="*/ 2313228 w 11277918"/>
              <a:gd name="connsiteY4276" fmla="*/ 6097959 h 10024180"/>
              <a:gd name="connsiteX4277" fmla="*/ 2337749 w 11277918"/>
              <a:gd name="connsiteY4277" fmla="*/ 6073438 h 10024180"/>
              <a:gd name="connsiteX4278" fmla="*/ 2337749 w 11277918"/>
              <a:gd name="connsiteY4278" fmla="*/ 6057091 h 10024180"/>
              <a:gd name="connsiteX4279" fmla="*/ 2337749 w 11277918"/>
              <a:gd name="connsiteY4279" fmla="*/ 6024394 h 10024180"/>
              <a:gd name="connsiteX4280" fmla="*/ 2354096 w 11277918"/>
              <a:gd name="connsiteY4280" fmla="*/ 6008047 h 10024180"/>
              <a:gd name="connsiteX4281" fmla="*/ 2354096 w 11277918"/>
              <a:gd name="connsiteY4281" fmla="*/ 6024394 h 10024180"/>
              <a:gd name="connsiteX4282" fmla="*/ 2354096 w 11277918"/>
              <a:gd name="connsiteY4282" fmla="*/ 6040744 h 10024180"/>
              <a:gd name="connsiteX4283" fmla="*/ 2370445 w 11277918"/>
              <a:gd name="connsiteY4283" fmla="*/ 6024394 h 10024180"/>
              <a:gd name="connsiteX4284" fmla="*/ 2386793 w 11277918"/>
              <a:gd name="connsiteY4284" fmla="*/ 5991698 h 10024180"/>
              <a:gd name="connsiteX4285" fmla="*/ 2435836 w 11277918"/>
              <a:gd name="connsiteY4285" fmla="*/ 5926308 h 10024180"/>
              <a:gd name="connsiteX4286" fmla="*/ 2435836 w 11277918"/>
              <a:gd name="connsiteY4286" fmla="*/ 5909959 h 10024180"/>
              <a:gd name="connsiteX4287" fmla="*/ 2411314 w 11277918"/>
              <a:gd name="connsiteY4287" fmla="*/ 5908937 h 10024180"/>
              <a:gd name="connsiteX4288" fmla="*/ 2975318 w 11277918"/>
              <a:gd name="connsiteY4288" fmla="*/ 5897698 h 10024180"/>
              <a:gd name="connsiteX4289" fmla="*/ 2967144 w 11277918"/>
              <a:gd name="connsiteY4289" fmla="*/ 5901786 h 10024180"/>
              <a:gd name="connsiteX4290" fmla="*/ 2958968 w 11277918"/>
              <a:gd name="connsiteY4290" fmla="*/ 5909959 h 10024180"/>
              <a:gd name="connsiteX4291" fmla="*/ 2975318 w 11277918"/>
              <a:gd name="connsiteY4291" fmla="*/ 5909959 h 10024180"/>
              <a:gd name="connsiteX4292" fmla="*/ 2983490 w 11277918"/>
              <a:gd name="connsiteY4292" fmla="*/ 5901786 h 10024180"/>
              <a:gd name="connsiteX4293" fmla="*/ 2975318 w 11277918"/>
              <a:gd name="connsiteY4293" fmla="*/ 5897698 h 10024180"/>
              <a:gd name="connsiteX4294" fmla="*/ 2844533 w 11277918"/>
              <a:gd name="connsiteY4294" fmla="*/ 5893612 h 10024180"/>
              <a:gd name="connsiteX4295" fmla="*/ 2828186 w 11277918"/>
              <a:gd name="connsiteY4295" fmla="*/ 5909959 h 10024180"/>
              <a:gd name="connsiteX4296" fmla="*/ 2828186 w 11277918"/>
              <a:gd name="connsiteY4296" fmla="*/ 5926308 h 10024180"/>
              <a:gd name="connsiteX4297" fmla="*/ 2844533 w 11277918"/>
              <a:gd name="connsiteY4297" fmla="*/ 5909959 h 10024180"/>
              <a:gd name="connsiteX4298" fmla="*/ 2533925 w 11277918"/>
              <a:gd name="connsiteY4298" fmla="*/ 5893612 h 10024180"/>
              <a:gd name="connsiteX4299" fmla="*/ 2517575 w 11277918"/>
              <a:gd name="connsiteY4299" fmla="*/ 5909959 h 10024180"/>
              <a:gd name="connsiteX4300" fmla="*/ 2484879 w 11277918"/>
              <a:gd name="connsiteY4300" fmla="*/ 5942655 h 10024180"/>
              <a:gd name="connsiteX4301" fmla="*/ 2468533 w 11277918"/>
              <a:gd name="connsiteY4301" fmla="*/ 5975351 h 10024180"/>
              <a:gd name="connsiteX4302" fmla="*/ 2435836 w 11277918"/>
              <a:gd name="connsiteY4302" fmla="*/ 6024394 h 10024180"/>
              <a:gd name="connsiteX4303" fmla="*/ 2468533 w 11277918"/>
              <a:gd name="connsiteY4303" fmla="*/ 5983526 h 10024180"/>
              <a:gd name="connsiteX4304" fmla="*/ 2501229 w 11277918"/>
              <a:gd name="connsiteY4304" fmla="*/ 5942655 h 10024180"/>
              <a:gd name="connsiteX4305" fmla="*/ 2533925 w 11277918"/>
              <a:gd name="connsiteY4305" fmla="*/ 5893612 h 10024180"/>
              <a:gd name="connsiteX4306" fmla="*/ 2337749 w 11277918"/>
              <a:gd name="connsiteY4306" fmla="*/ 5893612 h 10024180"/>
              <a:gd name="connsiteX4307" fmla="*/ 2321400 w 11277918"/>
              <a:gd name="connsiteY4307" fmla="*/ 5909959 h 10024180"/>
              <a:gd name="connsiteX4308" fmla="*/ 2321400 w 11277918"/>
              <a:gd name="connsiteY4308" fmla="*/ 5901786 h 10024180"/>
              <a:gd name="connsiteX4309" fmla="*/ 2337749 w 11277918"/>
              <a:gd name="connsiteY4309" fmla="*/ 5893612 h 10024180"/>
              <a:gd name="connsiteX4310" fmla="*/ 2125226 w 11277918"/>
              <a:gd name="connsiteY4310" fmla="*/ 5893612 h 10024180"/>
              <a:gd name="connsiteX4311" fmla="*/ 2141574 w 11277918"/>
              <a:gd name="connsiteY4311" fmla="*/ 5909959 h 10024180"/>
              <a:gd name="connsiteX4312" fmla="*/ 2125226 w 11277918"/>
              <a:gd name="connsiteY4312" fmla="*/ 5926308 h 10024180"/>
              <a:gd name="connsiteX4313" fmla="*/ 2125226 w 11277918"/>
              <a:gd name="connsiteY4313" fmla="*/ 5909959 h 10024180"/>
              <a:gd name="connsiteX4314" fmla="*/ 2125226 w 11277918"/>
              <a:gd name="connsiteY4314" fmla="*/ 5893612 h 10024180"/>
              <a:gd name="connsiteX4315" fmla="*/ 1749225 w 11277918"/>
              <a:gd name="connsiteY4315" fmla="*/ 5893612 h 10024180"/>
              <a:gd name="connsiteX4316" fmla="*/ 1741049 w 11277918"/>
              <a:gd name="connsiteY4316" fmla="*/ 5909959 h 10024180"/>
              <a:gd name="connsiteX4317" fmla="*/ 1741049 w 11277918"/>
              <a:gd name="connsiteY4317" fmla="*/ 5901786 h 10024180"/>
              <a:gd name="connsiteX4318" fmla="*/ 1749225 w 11277918"/>
              <a:gd name="connsiteY4318" fmla="*/ 5893612 h 10024180"/>
              <a:gd name="connsiteX4319" fmla="*/ 3040708 w 11277918"/>
              <a:gd name="connsiteY4319" fmla="*/ 5877262 h 10024180"/>
              <a:gd name="connsiteX4320" fmla="*/ 3024362 w 11277918"/>
              <a:gd name="connsiteY4320" fmla="*/ 5893612 h 10024180"/>
              <a:gd name="connsiteX4321" fmla="*/ 3040708 w 11277918"/>
              <a:gd name="connsiteY4321" fmla="*/ 5893612 h 10024180"/>
              <a:gd name="connsiteX4322" fmla="*/ 3040708 w 11277918"/>
              <a:gd name="connsiteY4322" fmla="*/ 5877262 h 10024180"/>
              <a:gd name="connsiteX4323" fmla="*/ 2386793 w 11277918"/>
              <a:gd name="connsiteY4323" fmla="*/ 5877262 h 10024180"/>
              <a:gd name="connsiteX4324" fmla="*/ 2370445 w 11277918"/>
              <a:gd name="connsiteY4324" fmla="*/ 5893612 h 10024180"/>
              <a:gd name="connsiteX4325" fmla="*/ 2386793 w 11277918"/>
              <a:gd name="connsiteY4325" fmla="*/ 5893612 h 10024180"/>
              <a:gd name="connsiteX4326" fmla="*/ 2386793 w 11277918"/>
              <a:gd name="connsiteY4326" fmla="*/ 5877262 h 10024180"/>
              <a:gd name="connsiteX4327" fmla="*/ 1961747 w 11277918"/>
              <a:gd name="connsiteY4327" fmla="*/ 5877262 h 10024180"/>
              <a:gd name="connsiteX4328" fmla="*/ 1912702 w 11277918"/>
              <a:gd name="connsiteY4328" fmla="*/ 5926308 h 10024180"/>
              <a:gd name="connsiteX4329" fmla="*/ 1929053 w 11277918"/>
              <a:gd name="connsiteY4329" fmla="*/ 5893612 h 10024180"/>
              <a:gd name="connsiteX4330" fmla="*/ 1520353 w 11277918"/>
              <a:gd name="connsiteY4330" fmla="*/ 5877262 h 10024180"/>
              <a:gd name="connsiteX4331" fmla="*/ 1520353 w 11277918"/>
              <a:gd name="connsiteY4331" fmla="*/ 5893612 h 10024180"/>
              <a:gd name="connsiteX4332" fmla="*/ 1504005 w 11277918"/>
              <a:gd name="connsiteY4332" fmla="*/ 5893612 h 10024180"/>
              <a:gd name="connsiteX4333" fmla="*/ 1013569 w 11277918"/>
              <a:gd name="connsiteY4333" fmla="*/ 5877262 h 10024180"/>
              <a:gd name="connsiteX4334" fmla="*/ 1013569 w 11277918"/>
              <a:gd name="connsiteY4334" fmla="*/ 5893612 h 10024180"/>
              <a:gd name="connsiteX4335" fmla="*/ 1029916 w 11277918"/>
              <a:gd name="connsiteY4335" fmla="*/ 5926308 h 10024180"/>
              <a:gd name="connsiteX4336" fmla="*/ 1029916 w 11277918"/>
              <a:gd name="connsiteY4336" fmla="*/ 5909959 h 10024180"/>
              <a:gd name="connsiteX4337" fmla="*/ 2143617 w 11277918"/>
              <a:gd name="connsiteY4337" fmla="*/ 5867047 h 10024180"/>
              <a:gd name="connsiteX4338" fmla="*/ 2149748 w 11277918"/>
              <a:gd name="connsiteY4338" fmla="*/ 5877262 h 10024180"/>
              <a:gd name="connsiteX4339" fmla="*/ 2157922 w 11277918"/>
              <a:gd name="connsiteY4339" fmla="*/ 5893612 h 10024180"/>
              <a:gd name="connsiteX4340" fmla="*/ 2141574 w 11277918"/>
              <a:gd name="connsiteY4340" fmla="*/ 5893612 h 10024180"/>
              <a:gd name="connsiteX4341" fmla="*/ 2141574 w 11277918"/>
              <a:gd name="connsiteY4341" fmla="*/ 5869090 h 10024180"/>
              <a:gd name="connsiteX4342" fmla="*/ 2143617 w 11277918"/>
              <a:gd name="connsiteY4342" fmla="*/ 5867047 h 10024180"/>
              <a:gd name="connsiteX4343" fmla="*/ 1634789 w 11277918"/>
              <a:gd name="connsiteY4343" fmla="*/ 5860915 h 10024180"/>
              <a:gd name="connsiteX4344" fmla="*/ 1642963 w 11277918"/>
              <a:gd name="connsiteY4344" fmla="*/ 5869090 h 10024180"/>
              <a:gd name="connsiteX4345" fmla="*/ 1626613 w 11277918"/>
              <a:gd name="connsiteY4345" fmla="*/ 5877262 h 10024180"/>
              <a:gd name="connsiteX4346" fmla="*/ 1618441 w 11277918"/>
              <a:gd name="connsiteY4346" fmla="*/ 5877262 h 10024180"/>
              <a:gd name="connsiteX4347" fmla="*/ 1029916 w 11277918"/>
              <a:gd name="connsiteY4347" fmla="*/ 5860915 h 10024180"/>
              <a:gd name="connsiteX4348" fmla="*/ 1029916 w 11277918"/>
              <a:gd name="connsiteY4348" fmla="*/ 5877262 h 10024180"/>
              <a:gd name="connsiteX4349" fmla="*/ 1046267 w 11277918"/>
              <a:gd name="connsiteY4349" fmla="*/ 5860915 h 10024180"/>
              <a:gd name="connsiteX4350" fmla="*/ 1029916 w 11277918"/>
              <a:gd name="connsiteY4350" fmla="*/ 5860915 h 10024180"/>
              <a:gd name="connsiteX4351" fmla="*/ 915482 w 11277918"/>
              <a:gd name="connsiteY4351" fmla="*/ 5860915 h 10024180"/>
              <a:gd name="connsiteX4352" fmla="*/ 948177 w 11277918"/>
              <a:gd name="connsiteY4352" fmla="*/ 5860915 h 10024180"/>
              <a:gd name="connsiteX4353" fmla="*/ 964525 w 11277918"/>
              <a:gd name="connsiteY4353" fmla="*/ 5877262 h 10024180"/>
              <a:gd name="connsiteX4354" fmla="*/ 948177 w 11277918"/>
              <a:gd name="connsiteY4354" fmla="*/ 5877262 h 10024180"/>
              <a:gd name="connsiteX4355" fmla="*/ 923655 w 11277918"/>
              <a:gd name="connsiteY4355" fmla="*/ 5869090 h 10024180"/>
              <a:gd name="connsiteX4356" fmla="*/ 931830 w 11277918"/>
              <a:gd name="connsiteY4356" fmla="*/ 5877262 h 10024180"/>
              <a:gd name="connsiteX4357" fmla="*/ 915482 w 11277918"/>
              <a:gd name="connsiteY4357" fmla="*/ 5877262 h 10024180"/>
              <a:gd name="connsiteX4358" fmla="*/ 1777834 w 11277918"/>
              <a:gd name="connsiteY4358" fmla="*/ 5852741 h 10024180"/>
              <a:gd name="connsiteX4359" fmla="*/ 1781921 w 11277918"/>
              <a:gd name="connsiteY4359" fmla="*/ 5860915 h 10024180"/>
              <a:gd name="connsiteX4360" fmla="*/ 1765571 w 11277918"/>
              <a:gd name="connsiteY4360" fmla="*/ 5885437 h 10024180"/>
              <a:gd name="connsiteX4361" fmla="*/ 1749225 w 11277918"/>
              <a:gd name="connsiteY4361" fmla="*/ 5885437 h 10024180"/>
              <a:gd name="connsiteX4362" fmla="*/ 1765571 w 11277918"/>
              <a:gd name="connsiteY4362" fmla="*/ 5860915 h 10024180"/>
              <a:gd name="connsiteX4363" fmla="*/ 1777834 w 11277918"/>
              <a:gd name="connsiteY4363" fmla="*/ 5852741 h 10024180"/>
              <a:gd name="connsiteX4364" fmla="*/ 3204188 w 11277918"/>
              <a:gd name="connsiteY4364" fmla="*/ 5847293 h 10024180"/>
              <a:gd name="connsiteX4365" fmla="*/ 3196012 w 11277918"/>
              <a:gd name="connsiteY4365" fmla="*/ 5856829 h 10024180"/>
              <a:gd name="connsiteX4366" fmla="*/ 3187840 w 11277918"/>
              <a:gd name="connsiteY4366" fmla="*/ 5877262 h 10024180"/>
              <a:gd name="connsiteX4367" fmla="*/ 3204188 w 11277918"/>
              <a:gd name="connsiteY4367" fmla="*/ 5877262 h 10024180"/>
              <a:gd name="connsiteX4368" fmla="*/ 3204188 w 11277918"/>
              <a:gd name="connsiteY4368" fmla="*/ 5860915 h 10024180"/>
              <a:gd name="connsiteX4369" fmla="*/ 3956192 w 11277918"/>
              <a:gd name="connsiteY4369" fmla="*/ 5844568 h 10024180"/>
              <a:gd name="connsiteX4370" fmla="*/ 3972538 w 11277918"/>
              <a:gd name="connsiteY4370" fmla="*/ 5844568 h 10024180"/>
              <a:gd name="connsiteX4371" fmla="*/ 3972538 w 11277918"/>
              <a:gd name="connsiteY4371" fmla="*/ 5860915 h 10024180"/>
              <a:gd name="connsiteX4372" fmla="*/ 3956192 w 11277918"/>
              <a:gd name="connsiteY4372" fmla="*/ 5844568 h 10024180"/>
              <a:gd name="connsiteX4373" fmla="*/ 2942622 w 11277918"/>
              <a:gd name="connsiteY4373" fmla="*/ 5844568 h 10024180"/>
              <a:gd name="connsiteX4374" fmla="*/ 2926272 w 11277918"/>
              <a:gd name="connsiteY4374" fmla="*/ 5860915 h 10024180"/>
              <a:gd name="connsiteX4375" fmla="*/ 2942622 w 11277918"/>
              <a:gd name="connsiteY4375" fmla="*/ 5860915 h 10024180"/>
              <a:gd name="connsiteX4376" fmla="*/ 2157922 w 11277918"/>
              <a:gd name="connsiteY4376" fmla="*/ 5844568 h 10024180"/>
              <a:gd name="connsiteX4377" fmla="*/ 2174270 w 11277918"/>
              <a:gd name="connsiteY4377" fmla="*/ 5844568 h 10024180"/>
              <a:gd name="connsiteX4378" fmla="*/ 2174270 w 11277918"/>
              <a:gd name="connsiteY4378" fmla="*/ 5860915 h 10024180"/>
              <a:gd name="connsiteX4379" fmla="*/ 2166096 w 11277918"/>
              <a:gd name="connsiteY4379" fmla="*/ 5852741 h 10024180"/>
              <a:gd name="connsiteX4380" fmla="*/ 2157922 w 11277918"/>
              <a:gd name="connsiteY4380" fmla="*/ 5844568 h 10024180"/>
              <a:gd name="connsiteX4381" fmla="*/ 1929053 w 11277918"/>
              <a:gd name="connsiteY4381" fmla="*/ 5844568 h 10024180"/>
              <a:gd name="connsiteX4382" fmla="*/ 1945399 w 11277918"/>
              <a:gd name="connsiteY4382" fmla="*/ 5860915 h 10024180"/>
              <a:gd name="connsiteX4383" fmla="*/ 1929053 w 11277918"/>
              <a:gd name="connsiteY4383" fmla="*/ 5860915 h 10024180"/>
              <a:gd name="connsiteX4384" fmla="*/ 1929053 w 11277918"/>
              <a:gd name="connsiteY4384" fmla="*/ 5844568 h 10024180"/>
              <a:gd name="connsiteX4385" fmla="*/ 3956192 w 11277918"/>
              <a:gd name="connsiteY4385" fmla="*/ 5828219 h 10024180"/>
              <a:gd name="connsiteX4386" fmla="*/ 3931669 w 11277918"/>
              <a:gd name="connsiteY4386" fmla="*/ 5844568 h 10024180"/>
              <a:gd name="connsiteX4387" fmla="*/ 3915320 w 11277918"/>
              <a:gd name="connsiteY4387" fmla="*/ 5860915 h 10024180"/>
              <a:gd name="connsiteX4388" fmla="*/ 3923496 w 11277918"/>
              <a:gd name="connsiteY4388" fmla="*/ 5877262 h 10024180"/>
              <a:gd name="connsiteX4389" fmla="*/ 3931669 w 11277918"/>
              <a:gd name="connsiteY4389" fmla="*/ 5877262 h 10024180"/>
              <a:gd name="connsiteX4390" fmla="*/ 3939842 w 11277918"/>
              <a:gd name="connsiteY4390" fmla="*/ 5893612 h 10024180"/>
              <a:gd name="connsiteX4391" fmla="*/ 3874452 w 11277918"/>
              <a:gd name="connsiteY4391" fmla="*/ 5959004 h 10024180"/>
              <a:gd name="connsiteX4392" fmla="*/ 3858102 w 11277918"/>
              <a:gd name="connsiteY4392" fmla="*/ 5967177 h 10024180"/>
              <a:gd name="connsiteX4393" fmla="*/ 3825408 w 11277918"/>
              <a:gd name="connsiteY4393" fmla="*/ 6008047 h 10024180"/>
              <a:gd name="connsiteX4394" fmla="*/ 3825408 w 11277918"/>
              <a:gd name="connsiteY4394" fmla="*/ 6024394 h 10024180"/>
              <a:gd name="connsiteX4395" fmla="*/ 3825408 w 11277918"/>
              <a:gd name="connsiteY4395" fmla="*/ 6040744 h 10024180"/>
              <a:gd name="connsiteX4396" fmla="*/ 3858102 w 11277918"/>
              <a:gd name="connsiteY4396" fmla="*/ 6040744 h 10024180"/>
              <a:gd name="connsiteX4397" fmla="*/ 3858102 w 11277918"/>
              <a:gd name="connsiteY4397" fmla="*/ 6024394 h 10024180"/>
              <a:gd name="connsiteX4398" fmla="*/ 3858102 w 11277918"/>
              <a:gd name="connsiteY4398" fmla="*/ 6008047 h 10024180"/>
              <a:gd name="connsiteX4399" fmla="*/ 3866278 w 11277918"/>
              <a:gd name="connsiteY4399" fmla="*/ 5999873 h 10024180"/>
              <a:gd name="connsiteX4400" fmla="*/ 3890799 w 11277918"/>
              <a:gd name="connsiteY4400" fmla="*/ 5991698 h 10024180"/>
              <a:gd name="connsiteX4401" fmla="*/ 3923496 w 11277918"/>
              <a:gd name="connsiteY4401" fmla="*/ 5991698 h 10024180"/>
              <a:gd name="connsiteX4402" fmla="*/ 3923496 w 11277918"/>
              <a:gd name="connsiteY4402" fmla="*/ 5975351 h 10024180"/>
              <a:gd name="connsiteX4403" fmla="*/ 3939842 w 11277918"/>
              <a:gd name="connsiteY4403" fmla="*/ 5959004 h 10024180"/>
              <a:gd name="connsiteX4404" fmla="*/ 3972538 w 11277918"/>
              <a:gd name="connsiteY4404" fmla="*/ 5909959 h 10024180"/>
              <a:gd name="connsiteX4405" fmla="*/ 3988887 w 11277918"/>
              <a:gd name="connsiteY4405" fmla="*/ 5844568 h 10024180"/>
              <a:gd name="connsiteX4406" fmla="*/ 3988887 w 11277918"/>
              <a:gd name="connsiteY4406" fmla="*/ 5828219 h 10024180"/>
              <a:gd name="connsiteX4407" fmla="*/ 3220537 w 11277918"/>
              <a:gd name="connsiteY4407" fmla="*/ 5828219 h 10024180"/>
              <a:gd name="connsiteX4408" fmla="*/ 3206522 w 11277918"/>
              <a:gd name="connsiteY4408" fmla="*/ 5844568 h 10024180"/>
              <a:gd name="connsiteX4409" fmla="*/ 3216449 w 11277918"/>
              <a:gd name="connsiteY4409" fmla="*/ 5844568 h 10024180"/>
              <a:gd name="connsiteX4410" fmla="*/ 3220537 w 11277918"/>
              <a:gd name="connsiteY4410" fmla="*/ 5844568 h 10024180"/>
              <a:gd name="connsiteX4411" fmla="*/ 3228709 w 11277918"/>
              <a:gd name="connsiteY4411" fmla="*/ 5860915 h 10024180"/>
              <a:gd name="connsiteX4412" fmla="*/ 3253230 w 11277918"/>
              <a:gd name="connsiteY4412" fmla="*/ 5852741 h 10024180"/>
              <a:gd name="connsiteX4413" fmla="*/ 3269579 w 11277918"/>
              <a:gd name="connsiteY4413" fmla="*/ 5828219 h 10024180"/>
              <a:gd name="connsiteX4414" fmla="*/ 3253230 w 11277918"/>
              <a:gd name="connsiteY4414" fmla="*/ 5828219 h 10024180"/>
              <a:gd name="connsiteX4415" fmla="*/ 3220537 w 11277918"/>
              <a:gd name="connsiteY4415" fmla="*/ 5828219 h 10024180"/>
              <a:gd name="connsiteX4416" fmla="*/ 686613 w 11277918"/>
              <a:gd name="connsiteY4416" fmla="*/ 5828219 h 10024180"/>
              <a:gd name="connsiteX4417" fmla="*/ 670263 w 11277918"/>
              <a:gd name="connsiteY4417" fmla="*/ 5844568 h 10024180"/>
              <a:gd name="connsiteX4418" fmla="*/ 686613 w 11277918"/>
              <a:gd name="connsiteY4418" fmla="*/ 5844568 h 10024180"/>
              <a:gd name="connsiteX4419" fmla="*/ 686613 w 11277918"/>
              <a:gd name="connsiteY4419" fmla="*/ 5828219 h 10024180"/>
              <a:gd name="connsiteX4420" fmla="*/ 4561065 w 11277918"/>
              <a:gd name="connsiteY4420" fmla="*/ 5811872 h 10024180"/>
              <a:gd name="connsiteX4421" fmla="*/ 4561065 w 11277918"/>
              <a:gd name="connsiteY4421" fmla="*/ 5860915 h 10024180"/>
              <a:gd name="connsiteX4422" fmla="*/ 4577410 w 11277918"/>
              <a:gd name="connsiteY4422" fmla="*/ 5828219 h 10024180"/>
              <a:gd name="connsiteX4423" fmla="*/ 4471151 w 11277918"/>
              <a:gd name="connsiteY4423" fmla="*/ 5811872 h 10024180"/>
              <a:gd name="connsiteX4424" fmla="*/ 4446629 w 11277918"/>
              <a:gd name="connsiteY4424" fmla="*/ 5836394 h 10024180"/>
              <a:gd name="connsiteX4425" fmla="*/ 4438453 w 11277918"/>
              <a:gd name="connsiteY4425" fmla="*/ 5869090 h 10024180"/>
              <a:gd name="connsiteX4426" fmla="*/ 4479324 w 11277918"/>
              <a:gd name="connsiteY4426" fmla="*/ 5860915 h 10024180"/>
              <a:gd name="connsiteX4427" fmla="*/ 4487496 w 11277918"/>
              <a:gd name="connsiteY4427" fmla="*/ 5828219 h 10024180"/>
              <a:gd name="connsiteX4428" fmla="*/ 4471151 w 11277918"/>
              <a:gd name="connsiteY4428" fmla="*/ 5811872 h 10024180"/>
              <a:gd name="connsiteX4429" fmla="*/ 3057056 w 11277918"/>
              <a:gd name="connsiteY4429" fmla="*/ 5811872 h 10024180"/>
              <a:gd name="connsiteX4430" fmla="*/ 3040708 w 11277918"/>
              <a:gd name="connsiteY4430" fmla="*/ 5828219 h 10024180"/>
              <a:gd name="connsiteX4431" fmla="*/ 3073404 w 11277918"/>
              <a:gd name="connsiteY4431" fmla="*/ 5811872 h 10024180"/>
              <a:gd name="connsiteX4432" fmla="*/ 3057056 w 11277918"/>
              <a:gd name="connsiteY4432" fmla="*/ 5811872 h 10024180"/>
              <a:gd name="connsiteX4433" fmla="*/ 1978096 w 11277918"/>
              <a:gd name="connsiteY4433" fmla="*/ 5811872 h 10024180"/>
              <a:gd name="connsiteX4434" fmla="*/ 1978096 w 11277918"/>
              <a:gd name="connsiteY4434" fmla="*/ 5828219 h 10024180"/>
              <a:gd name="connsiteX4435" fmla="*/ 1978096 w 11277918"/>
              <a:gd name="connsiteY4435" fmla="*/ 5844568 h 10024180"/>
              <a:gd name="connsiteX4436" fmla="*/ 1961747 w 11277918"/>
              <a:gd name="connsiteY4436" fmla="*/ 5828219 h 10024180"/>
              <a:gd name="connsiteX4437" fmla="*/ 1978096 w 11277918"/>
              <a:gd name="connsiteY4437" fmla="*/ 5811872 h 10024180"/>
              <a:gd name="connsiteX4438" fmla="*/ 1471310 w 11277918"/>
              <a:gd name="connsiteY4438" fmla="*/ 5811872 h 10024180"/>
              <a:gd name="connsiteX4439" fmla="*/ 1454962 w 11277918"/>
              <a:gd name="connsiteY4439" fmla="*/ 5844568 h 10024180"/>
              <a:gd name="connsiteX4440" fmla="*/ 1405920 w 11277918"/>
              <a:gd name="connsiteY4440" fmla="*/ 5877262 h 10024180"/>
              <a:gd name="connsiteX4441" fmla="*/ 1422266 w 11277918"/>
              <a:gd name="connsiteY4441" fmla="*/ 5860915 h 10024180"/>
              <a:gd name="connsiteX4442" fmla="*/ 1438614 w 11277918"/>
              <a:gd name="connsiteY4442" fmla="*/ 5828219 h 10024180"/>
              <a:gd name="connsiteX4443" fmla="*/ 1275135 w 11277918"/>
              <a:gd name="connsiteY4443" fmla="*/ 5811872 h 10024180"/>
              <a:gd name="connsiteX4444" fmla="*/ 1291485 w 11277918"/>
              <a:gd name="connsiteY4444" fmla="*/ 5828219 h 10024180"/>
              <a:gd name="connsiteX4445" fmla="*/ 1258788 w 11277918"/>
              <a:gd name="connsiteY4445" fmla="*/ 5828219 h 10024180"/>
              <a:gd name="connsiteX4446" fmla="*/ 948177 w 11277918"/>
              <a:gd name="connsiteY4446" fmla="*/ 5811872 h 10024180"/>
              <a:gd name="connsiteX4447" fmla="*/ 964525 w 11277918"/>
              <a:gd name="connsiteY4447" fmla="*/ 5811872 h 10024180"/>
              <a:gd name="connsiteX4448" fmla="*/ 948177 w 11277918"/>
              <a:gd name="connsiteY4448" fmla="*/ 5828219 h 10024180"/>
              <a:gd name="connsiteX4449" fmla="*/ 3189372 w 11277918"/>
              <a:gd name="connsiteY4449" fmla="*/ 5803188 h 10024180"/>
              <a:gd name="connsiteX4450" fmla="*/ 3138797 w 11277918"/>
              <a:gd name="connsiteY4450" fmla="*/ 5844568 h 10024180"/>
              <a:gd name="connsiteX4451" fmla="*/ 3089752 w 11277918"/>
              <a:gd name="connsiteY4451" fmla="*/ 5893612 h 10024180"/>
              <a:gd name="connsiteX4452" fmla="*/ 3073404 w 11277918"/>
              <a:gd name="connsiteY4452" fmla="*/ 5909959 h 10024180"/>
              <a:gd name="connsiteX4453" fmla="*/ 3057056 w 11277918"/>
              <a:gd name="connsiteY4453" fmla="*/ 5926308 h 10024180"/>
              <a:gd name="connsiteX4454" fmla="*/ 3024362 w 11277918"/>
              <a:gd name="connsiteY4454" fmla="*/ 5959004 h 10024180"/>
              <a:gd name="connsiteX4455" fmla="*/ 3016186 w 11277918"/>
              <a:gd name="connsiteY4455" fmla="*/ 5983526 h 10024180"/>
              <a:gd name="connsiteX4456" fmla="*/ 3008012 w 11277918"/>
              <a:gd name="connsiteY4456" fmla="*/ 5991698 h 10024180"/>
              <a:gd name="connsiteX4457" fmla="*/ 2999840 w 11277918"/>
              <a:gd name="connsiteY4457" fmla="*/ 5999873 h 10024180"/>
              <a:gd name="connsiteX4458" fmla="*/ 3010056 w 11277918"/>
              <a:gd name="connsiteY4458" fmla="*/ 5993741 h 10024180"/>
              <a:gd name="connsiteX4459" fmla="*/ 3024362 w 11277918"/>
              <a:gd name="connsiteY4459" fmla="*/ 5991698 h 10024180"/>
              <a:gd name="connsiteX4460" fmla="*/ 3040708 w 11277918"/>
              <a:gd name="connsiteY4460" fmla="*/ 5975351 h 10024180"/>
              <a:gd name="connsiteX4461" fmla="*/ 3114274 w 11277918"/>
              <a:gd name="connsiteY4461" fmla="*/ 5893612 h 10024180"/>
              <a:gd name="connsiteX4462" fmla="*/ 3196015 w 11277918"/>
              <a:gd name="connsiteY4462" fmla="*/ 5820047 h 10024180"/>
              <a:gd name="connsiteX4463" fmla="*/ 3196015 w 11277918"/>
              <a:gd name="connsiteY4463" fmla="*/ 5803698 h 10024180"/>
              <a:gd name="connsiteX4464" fmla="*/ 3189372 w 11277918"/>
              <a:gd name="connsiteY4464" fmla="*/ 5803188 h 10024180"/>
              <a:gd name="connsiteX4465" fmla="*/ 1571441 w 11277918"/>
              <a:gd name="connsiteY4465" fmla="*/ 5799611 h 10024180"/>
              <a:gd name="connsiteX4466" fmla="*/ 1585746 w 11277918"/>
              <a:gd name="connsiteY4466" fmla="*/ 5803698 h 10024180"/>
              <a:gd name="connsiteX4467" fmla="*/ 1610267 w 11277918"/>
              <a:gd name="connsiteY4467" fmla="*/ 5820047 h 10024180"/>
              <a:gd name="connsiteX4468" fmla="*/ 1602095 w 11277918"/>
              <a:gd name="connsiteY4468" fmla="*/ 5844568 h 10024180"/>
              <a:gd name="connsiteX4469" fmla="*/ 1585746 w 11277918"/>
              <a:gd name="connsiteY4469" fmla="*/ 5844568 h 10024180"/>
              <a:gd name="connsiteX4470" fmla="*/ 1569396 w 11277918"/>
              <a:gd name="connsiteY4470" fmla="*/ 5844568 h 10024180"/>
              <a:gd name="connsiteX4471" fmla="*/ 1553049 w 11277918"/>
              <a:gd name="connsiteY4471" fmla="*/ 5844568 h 10024180"/>
              <a:gd name="connsiteX4472" fmla="*/ 1536702 w 11277918"/>
              <a:gd name="connsiteY4472" fmla="*/ 5844568 h 10024180"/>
              <a:gd name="connsiteX4473" fmla="*/ 1536702 w 11277918"/>
              <a:gd name="connsiteY4473" fmla="*/ 5828219 h 10024180"/>
              <a:gd name="connsiteX4474" fmla="*/ 1561223 w 11277918"/>
              <a:gd name="connsiteY4474" fmla="*/ 5803698 h 10024180"/>
              <a:gd name="connsiteX4475" fmla="*/ 1571441 w 11277918"/>
              <a:gd name="connsiteY4475" fmla="*/ 5799611 h 10024180"/>
              <a:gd name="connsiteX4476" fmla="*/ 4659150 w 11277918"/>
              <a:gd name="connsiteY4476" fmla="*/ 5795523 h 10024180"/>
              <a:gd name="connsiteX4477" fmla="*/ 4626454 w 11277918"/>
              <a:gd name="connsiteY4477" fmla="*/ 5828219 h 10024180"/>
              <a:gd name="connsiteX4478" fmla="*/ 4659150 w 11277918"/>
              <a:gd name="connsiteY4478" fmla="*/ 5828219 h 10024180"/>
              <a:gd name="connsiteX4479" fmla="*/ 653916 w 11277918"/>
              <a:gd name="connsiteY4479" fmla="*/ 5795523 h 10024180"/>
              <a:gd name="connsiteX4480" fmla="*/ 637569 w 11277918"/>
              <a:gd name="connsiteY4480" fmla="*/ 5811872 h 10024180"/>
              <a:gd name="connsiteX4481" fmla="*/ 653916 w 11277918"/>
              <a:gd name="connsiteY4481" fmla="*/ 5811872 h 10024180"/>
              <a:gd name="connsiteX4482" fmla="*/ 653916 w 11277918"/>
              <a:gd name="connsiteY4482" fmla="*/ 5795523 h 10024180"/>
              <a:gd name="connsiteX4483" fmla="*/ 1602095 w 11277918"/>
              <a:gd name="connsiteY4483" fmla="*/ 5779176 h 10024180"/>
              <a:gd name="connsiteX4484" fmla="*/ 1634789 w 11277918"/>
              <a:gd name="connsiteY4484" fmla="*/ 5795523 h 10024180"/>
              <a:gd name="connsiteX4485" fmla="*/ 1602095 w 11277918"/>
              <a:gd name="connsiteY4485" fmla="*/ 5795523 h 10024180"/>
              <a:gd name="connsiteX4486" fmla="*/ 1602095 w 11277918"/>
              <a:gd name="connsiteY4486" fmla="*/ 5779176 h 10024180"/>
              <a:gd name="connsiteX4487" fmla="*/ 980874 w 11277918"/>
              <a:gd name="connsiteY4487" fmla="*/ 5779176 h 10024180"/>
              <a:gd name="connsiteX4488" fmla="*/ 997221 w 11277918"/>
              <a:gd name="connsiteY4488" fmla="*/ 5795523 h 10024180"/>
              <a:gd name="connsiteX4489" fmla="*/ 989049 w 11277918"/>
              <a:gd name="connsiteY4489" fmla="*/ 5803698 h 10024180"/>
              <a:gd name="connsiteX4490" fmla="*/ 964525 w 11277918"/>
              <a:gd name="connsiteY4490" fmla="*/ 5811872 h 10024180"/>
              <a:gd name="connsiteX4491" fmla="*/ 980874 w 11277918"/>
              <a:gd name="connsiteY4491" fmla="*/ 5779176 h 10024180"/>
              <a:gd name="connsiteX4492" fmla="*/ 776524 w 11277918"/>
              <a:gd name="connsiteY4492" fmla="*/ 5779176 h 10024180"/>
              <a:gd name="connsiteX4493" fmla="*/ 760177 w 11277918"/>
              <a:gd name="connsiteY4493" fmla="*/ 5795523 h 10024180"/>
              <a:gd name="connsiteX4494" fmla="*/ 768352 w 11277918"/>
              <a:gd name="connsiteY4494" fmla="*/ 5811872 h 10024180"/>
              <a:gd name="connsiteX4495" fmla="*/ 784699 w 11277918"/>
              <a:gd name="connsiteY4495" fmla="*/ 5795523 h 10024180"/>
              <a:gd name="connsiteX4496" fmla="*/ 776524 w 11277918"/>
              <a:gd name="connsiteY4496" fmla="*/ 5779176 h 10024180"/>
              <a:gd name="connsiteX4497" fmla="*/ 3449405 w 11277918"/>
              <a:gd name="connsiteY4497" fmla="*/ 5762829 h 10024180"/>
              <a:gd name="connsiteX4498" fmla="*/ 3433059 w 11277918"/>
              <a:gd name="connsiteY4498" fmla="*/ 5795523 h 10024180"/>
              <a:gd name="connsiteX4499" fmla="*/ 3449405 w 11277918"/>
              <a:gd name="connsiteY4499" fmla="*/ 5779176 h 10024180"/>
              <a:gd name="connsiteX4500" fmla="*/ 2370445 w 11277918"/>
              <a:gd name="connsiteY4500" fmla="*/ 5762829 h 10024180"/>
              <a:gd name="connsiteX4501" fmla="*/ 2386793 w 11277918"/>
              <a:gd name="connsiteY4501" fmla="*/ 5762829 h 10024180"/>
              <a:gd name="connsiteX4502" fmla="*/ 2394967 w 11277918"/>
              <a:gd name="connsiteY4502" fmla="*/ 5762829 h 10024180"/>
              <a:gd name="connsiteX4503" fmla="*/ 2386793 w 11277918"/>
              <a:gd name="connsiteY4503" fmla="*/ 5779176 h 10024180"/>
              <a:gd name="connsiteX4504" fmla="*/ 2370445 w 11277918"/>
              <a:gd name="connsiteY4504" fmla="*/ 5762829 h 10024180"/>
              <a:gd name="connsiteX4505" fmla="*/ 1847312 w 11277918"/>
              <a:gd name="connsiteY4505" fmla="*/ 5762829 h 10024180"/>
              <a:gd name="connsiteX4506" fmla="*/ 1847312 w 11277918"/>
              <a:gd name="connsiteY4506" fmla="*/ 5787351 h 10024180"/>
              <a:gd name="connsiteX4507" fmla="*/ 1855485 w 11277918"/>
              <a:gd name="connsiteY4507" fmla="*/ 5803698 h 10024180"/>
              <a:gd name="connsiteX4508" fmla="*/ 1863660 w 11277918"/>
              <a:gd name="connsiteY4508" fmla="*/ 5811872 h 10024180"/>
              <a:gd name="connsiteX4509" fmla="*/ 1855485 w 11277918"/>
              <a:gd name="connsiteY4509" fmla="*/ 5811872 h 10024180"/>
              <a:gd name="connsiteX4510" fmla="*/ 1839139 w 11277918"/>
              <a:gd name="connsiteY4510" fmla="*/ 5820047 h 10024180"/>
              <a:gd name="connsiteX4511" fmla="*/ 1814617 w 11277918"/>
              <a:gd name="connsiteY4511" fmla="*/ 5828219 h 10024180"/>
              <a:gd name="connsiteX4512" fmla="*/ 1798267 w 11277918"/>
              <a:gd name="connsiteY4512" fmla="*/ 5828219 h 10024180"/>
              <a:gd name="connsiteX4513" fmla="*/ 1847312 w 11277918"/>
              <a:gd name="connsiteY4513" fmla="*/ 5762829 h 10024180"/>
              <a:gd name="connsiteX4514" fmla="*/ 4642803 w 11277918"/>
              <a:gd name="connsiteY4514" fmla="*/ 5746480 h 10024180"/>
              <a:gd name="connsiteX4515" fmla="*/ 4642803 w 11277918"/>
              <a:gd name="connsiteY4515" fmla="*/ 5762829 h 10024180"/>
              <a:gd name="connsiteX4516" fmla="*/ 4659150 w 11277918"/>
              <a:gd name="connsiteY4516" fmla="*/ 5762829 h 10024180"/>
              <a:gd name="connsiteX4517" fmla="*/ 3024362 w 11277918"/>
              <a:gd name="connsiteY4517" fmla="*/ 5746480 h 10024180"/>
              <a:gd name="connsiteX4518" fmla="*/ 3008012 w 11277918"/>
              <a:gd name="connsiteY4518" fmla="*/ 5762829 h 10024180"/>
              <a:gd name="connsiteX4519" fmla="*/ 3024362 w 11277918"/>
              <a:gd name="connsiteY4519" fmla="*/ 5762829 h 10024180"/>
              <a:gd name="connsiteX4520" fmla="*/ 3024362 w 11277918"/>
              <a:gd name="connsiteY4520" fmla="*/ 5746480 h 10024180"/>
              <a:gd name="connsiteX4521" fmla="*/ 1781921 w 11277918"/>
              <a:gd name="connsiteY4521" fmla="*/ 5746480 h 10024180"/>
              <a:gd name="connsiteX4522" fmla="*/ 1814617 w 11277918"/>
              <a:gd name="connsiteY4522" fmla="*/ 5746480 h 10024180"/>
              <a:gd name="connsiteX4523" fmla="*/ 1830963 w 11277918"/>
              <a:gd name="connsiteY4523" fmla="*/ 5746480 h 10024180"/>
              <a:gd name="connsiteX4524" fmla="*/ 1814617 w 11277918"/>
              <a:gd name="connsiteY4524" fmla="*/ 5762829 h 10024180"/>
              <a:gd name="connsiteX4525" fmla="*/ 1781921 w 11277918"/>
              <a:gd name="connsiteY4525" fmla="*/ 5779176 h 10024180"/>
              <a:gd name="connsiteX4526" fmla="*/ 1781921 w 11277918"/>
              <a:gd name="connsiteY4526" fmla="*/ 5762829 h 10024180"/>
              <a:gd name="connsiteX4527" fmla="*/ 1781921 w 11277918"/>
              <a:gd name="connsiteY4527" fmla="*/ 5746480 h 10024180"/>
              <a:gd name="connsiteX4528" fmla="*/ 1013569 w 11277918"/>
              <a:gd name="connsiteY4528" fmla="*/ 5736262 h 10024180"/>
              <a:gd name="connsiteX4529" fmla="*/ 1021745 w 11277918"/>
              <a:gd name="connsiteY4529" fmla="*/ 5738307 h 10024180"/>
              <a:gd name="connsiteX4530" fmla="*/ 1029916 w 11277918"/>
              <a:gd name="connsiteY4530" fmla="*/ 5754654 h 10024180"/>
              <a:gd name="connsiteX4531" fmla="*/ 1013569 w 11277918"/>
              <a:gd name="connsiteY4531" fmla="*/ 5762829 h 10024180"/>
              <a:gd name="connsiteX4532" fmla="*/ 1005396 w 11277918"/>
              <a:gd name="connsiteY4532" fmla="*/ 5746480 h 10024180"/>
              <a:gd name="connsiteX4533" fmla="*/ 1013569 w 11277918"/>
              <a:gd name="connsiteY4533" fmla="*/ 5736262 h 10024180"/>
              <a:gd name="connsiteX4534" fmla="*/ 3988887 w 11277918"/>
              <a:gd name="connsiteY4534" fmla="*/ 5730133 h 10024180"/>
              <a:gd name="connsiteX4535" fmla="*/ 3988887 w 11277918"/>
              <a:gd name="connsiteY4535" fmla="*/ 5746480 h 10024180"/>
              <a:gd name="connsiteX4536" fmla="*/ 3997060 w 11277918"/>
              <a:gd name="connsiteY4536" fmla="*/ 5746480 h 10024180"/>
              <a:gd name="connsiteX4537" fmla="*/ 4005235 w 11277918"/>
              <a:gd name="connsiteY4537" fmla="*/ 5730133 h 10024180"/>
              <a:gd name="connsiteX4538" fmla="*/ 3106101 w 11277918"/>
              <a:gd name="connsiteY4538" fmla="*/ 5730133 h 10024180"/>
              <a:gd name="connsiteX4539" fmla="*/ 3122447 w 11277918"/>
              <a:gd name="connsiteY4539" fmla="*/ 5762829 h 10024180"/>
              <a:gd name="connsiteX4540" fmla="*/ 3138797 w 11277918"/>
              <a:gd name="connsiteY4540" fmla="*/ 5746480 h 10024180"/>
              <a:gd name="connsiteX4541" fmla="*/ 3106101 w 11277918"/>
              <a:gd name="connsiteY4541" fmla="*/ 5730133 h 10024180"/>
              <a:gd name="connsiteX4542" fmla="*/ 1504005 w 11277918"/>
              <a:gd name="connsiteY4542" fmla="*/ 5730133 h 10024180"/>
              <a:gd name="connsiteX4543" fmla="*/ 1520353 w 11277918"/>
              <a:gd name="connsiteY4543" fmla="*/ 5730133 h 10024180"/>
              <a:gd name="connsiteX4544" fmla="*/ 1520353 w 11277918"/>
              <a:gd name="connsiteY4544" fmla="*/ 5746480 h 10024180"/>
              <a:gd name="connsiteX4545" fmla="*/ 1512180 w 11277918"/>
              <a:gd name="connsiteY4545" fmla="*/ 5746480 h 10024180"/>
              <a:gd name="connsiteX4546" fmla="*/ 1504005 w 11277918"/>
              <a:gd name="connsiteY4546" fmla="*/ 5762829 h 10024180"/>
              <a:gd name="connsiteX4547" fmla="*/ 1520353 w 11277918"/>
              <a:gd name="connsiteY4547" fmla="*/ 5762829 h 10024180"/>
              <a:gd name="connsiteX4548" fmla="*/ 1520353 w 11277918"/>
              <a:gd name="connsiteY4548" fmla="*/ 5779176 h 10024180"/>
              <a:gd name="connsiteX4549" fmla="*/ 1471310 w 11277918"/>
              <a:gd name="connsiteY4549" fmla="*/ 5795523 h 10024180"/>
              <a:gd name="connsiteX4550" fmla="*/ 1487659 w 11277918"/>
              <a:gd name="connsiteY4550" fmla="*/ 5762829 h 10024180"/>
              <a:gd name="connsiteX4551" fmla="*/ 1495832 w 11277918"/>
              <a:gd name="connsiteY4551" fmla="*/ 5754654 h 10024180"/>
              <a:gd name="connsiteX4552" fmla="*/ 1504005 w 11277918"/>
              <a:gd name="connsiteY4552" fmla="*/ 5730133 h 10024180"/>
              <a:gd name="connsiteX4553" fmla="*/ 1193396 w 11277918"/>
              <a:gd name="connsiteY4553" fmla="*/ 5730133 h 10024180"/>
              <a:gd name="connsiteX4554" fmla="*/ 1209746 w 11277918"/>
              <a:gd name="connsiteY4554" fmla="*/ 5746480 h 10024180"/>
              <a:gd name="connsiteX4555" fmla="*/ 1226091 w 11277918"/>
              <a:gd name="connsiteY4555" fmla="*/ 5730133 h 10024180"/>
              <a:gd name="connsiteX4556" fmla="*/ 882788 w 11277918"/>
              <a:gd name="connsiteY4556" fmla="*/ 5730133 h 10024180"/>
              <a:gd name="connsiteX4557" fmla="*/ 882788 w 11277918"/>
              <a:gd name="connsiteY4557" fmla="*/ 5746480 h 10024180"/>
              <a:gd name="connsiteX4558" fmla="*/ 915482 w 11277918"/>
              <a:gd name="connsiteY4558" fmla="*/ 5730133 h 10024180"/>
              <a:gd name="connsiteX4559" fmla="*/ 2599315 w 11277918"/>
              <a:gd name="connsiteY4559" fmla="*/ 5713784 h 10024180"/>
              <a:gd name="connsiteX4560" fmla="*/ 2533925 w 11277918"/>
              <a:gd name="connsiteY4560" fmla="*/ 5795523 h 10024180"/>
              <a:gd name="connsiteX4561" fmla="*/ 2566619 w 11277918"/>
              <a:gd name="connsiteY4561" fmla="*/ 5762829 h 10024180"/>
              <a:gd name="connsiteX4562" fmla="*/ 2599315 w 11277918"/>
              <a:gd name="connsiteY4562" fmla="*/ 5713784 h 10024180"/>
              <a:gd name="connsiteX4563" fmla="*/ 1896357 w 11277918"/>
              <a:gd name="connsiteY4563" fmla="*/ 5713784 h 10024180"/>
              <a:gd name="connsiteX4564" fmla="*/ 1912702 w 11277918"/>
              <a:gd name="connsiteY4564" fmla="*/ 5713784 h 10024180"/>
              <a:gd name="connsiteX4565" fmla="*/ 1880006 w 11277918"/>
              <a:gd name="connsiteY4565" fmla="*/ 5746480 h 10024180"/>
              <a:gd name="connsiteX4566" fmla="*/ 1863660 w 11277918"/>
              <a:gd name="connsiteY4566" fmla="*/ 5738307 h 10024180"/>
              <a:gd name="connsiteX4567" fmla="*/ 1880006 w 11277918"/>
              <a:gd name="connsiteY4567" fmla="*/ 5730133 h 10024180"/>
              <a:gd name="connsiteX4568" fmla="*/ 1896357 w 11277918"/>
              <a:gd name="connsiteY4568" fmla="*/ 5713784 h 10024180"/>
              <a:gd name="connsiteX4569" fmla="*/ 2076183 w 11277918"/>
              <a:gd name="connsiteY4569" fmla="*/ 5701523 h 10024180"/>
              <a:gd name="connsiteX4570" fmla="*/ 2092528 w 11277918"/>
              <a:gd name="connsiteY4570" fmla="*/ 5713784 h 10024180"/>
              <a:gd name="connsiteX4571" fmla="*/ 2084356 w 11277918"/>
              <a:gd name="connsiteY4571" fmla="*/ 5746480 h 10024180"/>
              <a:gd name="connsiteX4572" fmla="*/ 2059834 w 11277918"/>
              <a:gd name="connsiteY4572" fmla="*/ 5771001 h 10024180"/>
              <a:gd name="connsiteX4573" fmla="*/ 2059834 w 11277918"/>
              <a:gd name="connsiteY4573" fmla="*/ 5779176 h 10024180"/>
              <a:gd name="connsiteX4574" fmla="*/ 2043486 w 11277918"/>
              <a:gd name="connsiteY4574" fmla="*/ 5795523 h 10024180"/>
              <a:gd name="connsiteX4575" fmla="*/ 2010792 w 11277918"/>
              <a:gd name="connsiteY4575" fmla="*/ 5828219 h 10024180"/>
              <a:gd name="connsiteX4576" fmla="*/ 2010792 w 11277918"/>
              <a:gd name="connsiteY4576" fmla="*/ 5811872 h 10024180"/>
              <a:gd name="connsiteX4577" fmla="*/ 2002617 w 11277918"/>
              <a:gd name="connsiteY4577" fmla="*/ 5795523 h 10024180"/>
              <a:gd name="connsiteX4578" fmla="*/ 2018965 w 11277918"/>
              <a:gd name="connsiteY4578" fmla="*/ 5762829 h 10024180"/>
              <a:gd name="connsiteX4579" fmla="*/ 2027138 w 11277918"/>
              <a:gd name="connsiteY4579" fmla="*/ 5762829 h 10024180"/>
              <a:gd name="connsiteX4580" fmla="*/ 2027138 w 11277918"/>
              <a:gd name="connsiteY4580" fmla="*/ 5730133 h 10024180"/>
              <a:gd name="connsiteX4581" fmla="*/ 2059834 w 11277918"/>
              <a:gd name="connsiteY4581" fmla="*/ 5730133 h 10024180"/>
              <a:gd name="connsiteX4582" fmla="*/ 2076183 w 11277918"/>
              <a:gd name="connsiteY4582" fmla="*/ 5701523 h 10024180"/>
              <a:gd name="connsiteX4583" fmla="*/ 4528368 w 11277918"/>
              <a:gd name="connsiteY4583" fmla="*/ 5697437 h 10024180"/>
              <a:gd name="connsiteX4584" fmla="*/ 4528368 w 11277918"/>
              <a:gd name="connsiteY4584" fmla="*/ 5713784 h 10024180"/>
              <a:gd name="connsiteX4585" fmla="*/ 4544714 w 11277918"/>
              <a:gd name="connsiteY4585" fmla="*/ 5697437 h 10024180"/>
              <a:gd name="connsiteX4586" fmla="*/ 2738273 w 11277918"/>
              <a:gd name="connsiteY4586" fmla="*/ 5697437 h 10024180"/>
              <a:gd name="connsiteX4587" fmla="*/ 2713751 w 11277918"/>
              <a:gd name="connsiteY4587" fmla="*/ 5713784 h 10024180"/>
              <a:gd name="connsiteX4588" fmla="*/ 2721925 w 11277918"/>
              <a:gd name="connsiteY4588" fmla="*/ 5721958 h 10024180"/>
              <a:gd name="connsiteX4589" fmla="*/ 2746446 w 11277918"/>
              <a:gd name="connsiteY4589" fmla="*/ 5713784 h 10024180"/>
              <a:gd name="connsiteX4590" fmla="*/ 2738273 w 11277918"/>
              <a:gd name="connsiteY4590" fmla="*/ 5697437 h 10024180"/>
              <a:gd name="connsiteX4591" fmla="*/ 1226091 w 11277918"/>
              <a:gd name="connsiteY4591" fmla="*/ 5697437 h 10024180"/>
              <a:gd name="connsiteX4592" fmla="*/ 1242440 w 11277918"/>
              <a:gd name="connsiteY4592" fmla="*/ 5713784 h 10024180"/>
              <a:gd name="connsiteX4593" fmla="*/ 1258788 w 11277918"/>
              <a:gd name="connsiteY4593" fmla="*/ 5697437 h 10024180"/>
              <a:gd name="connsiteX4594" fmla="*/ 764264 w 11277918"/>
              <a:gd name="connsiteY4594" fmla="*/ 5697437 h 10024180"/>
              <a:gd name="connsiteX4595" fmla="*/ 752003 w 11277918"/>
              <a:gd name="connsiteY4595" fmla="*/ 5713784 h 10024180"/>
              <a:gd name="connsiteX4596" fmla="*/ 702960 w 11277918"/>
              <a:gd name="connsiteY4596" fmla="*/ 5762829 h 10024180"/>
              <a:gd name="connsiteX4597" fmla="*/ 686613 w 11277918"/>
              <a:gd name="connsiteY4597" fmla="*/ 5811872 h 10024180"/>
              <a:gd name="connsiteX4598" fmla="*/ 735655 w 11277918"/>
              <a:gd name="connsiteY4598" fmla="*/ 5762829 h 10024180"/>
              <a:gd name="connsiteX4599" fmla="*/ 768352 w 11277918"/>
              <a:gd name="connsiteY4599" fmla="*/ 5713784 h 10024180"/>
              <a:gd name="connsiteX4600" fmla="*/ 764264 w 11277918"/>
              <a:gd name="connsiteY4600" fmla="*/ 5697437 h 10024180"/>
              <a:gd name="connsiteX4601" fmla="*/ 3332926 w 11277918"/>
              <a:gd name="connsiteY4601" fmla="*/ 5691305 h 10024180"/>
              <a:gd name="connsiteX4602" fmla="*/ 3318623 w 11277918"/>
              <a:gd name="connsiteY4602" fmla="*/ 5705611 h 10024180"/>
              <a:gd name="connsiteX4603" fmla="*/ 3285927 w 11277918"/>
              <a:gd name="connsiteY4603" fmla="*/ 5713784 h 10024180"/>
              <a:gd name="connsiteX4604" fmla="*/ 3253230 w 11277918"/>
              <a:gd name="connsiteY4604" fmla="*/ 5713784 h 10024180"/>
              <a:gd name="connsiteX4605" fmla="*/ 3269579 w 11277918"/>
              <a:gd name="connsiteY4605" fmla="*/ 5730133 h 10024180"/>
              <a:gd name="connsiteX4606" fmla="*/ 3285927 w 11277918"/>
              <a:gd name="connsiteY4606" fmla="*/ 5730133 h 10024180"/>
              <a:gd name="connsiteX4607" fmla="*/ 3277755 w 11277918"/>
              <a:gd name="connsiteY4607" fmla="*/ 5754654 h 10024180"/>
              <a:gd name="connsiteX4608" fmla="*/ 3269579 w 11277918"/>
              <a:gd name="connsiteY4608" fmla="*/ 5762829 h 10024180"/>
              <a:gd name="connsiteX4609" fmla="*/ 3269579 w 11277918"/>
              <a:gd name="connsiteY4609" fmla="*/ 5795523 h 10024180"/>
              <a:gd name="connsiteX4610" fmla="*/ 3285927 w 11277918"/>
              <a:gd name="connsiteY4610" fmla="*/ 5779176 h 10024180"/>
              <a:gd name="connsiteX4611" fmla="*/ 3302276 w 11277918"/>
              <a:gd name="connsiteY4611" fmla="*/ 5779176 h 10024180"/>
              <a:gd name="connsiteX4612" fmla="*/ 3302276 w 11277918"/>
              <a:gd name="connsiteY4612" fmla="*/ 5762829 h 10024180"/>
              <a:gd name="connsiteX4613" fmla="*/ 3334973 w 11277918"/>
              <a:gd name="connsiteY4613" fmla="*/ 5730133 h 10024180"/>
              <a:gd name="connsiteX4614" fmla="*/ 3351318 w 11277918"/>
              <a:gd name="connsiteY4614" fmla="*/ 5721958 h 10024180"/>
              <a:gd name="connsiteX4615" fmla="*/ 3343145 w 11277918"/>
              <a:gd name="connsiteY4615" fmla="*/ 5697437 h 10024180"/>
              <a:gd name="connsiteX4616" fmla="*/ 3332926 w 11277918"/>
              <a:gd name="connsiteY4616" fmla="*/ 5691305 h 10024180"/>
              <a:gd name="connsiteX4617" fmla="*/ 913438 w 11277918"/>
              <a:gd name="connsiteY4617" fmla="*/ 5687219 h 10024180"/>
              <a:gd name="connsiteX4618" fmla="*/ 907308 w 11277918"/>
              <a:gd name="connsiteY4618" fmla="*/ 5689262 h 10024180"/>
              <a:gd name="connsiteX4619" fmla="*/ 915482 w 11277918"/>
              <a:gd name="connsiteY4619" fmla="*/ 5697437 h 10024180"/>
              <a:gd name="connsiteX4620" fmla="*/ 913438 w 11277918"/>
              <a:gd name="connsiteY4620" fmla="*/ 5687219 h 10024180"/>
              <a:gd name="connsiteX4621" fmla="*/ 2762794 w 11277918"/>
              <a:gd name="connsiteY4621" fmla="*/ 5681090 h 10024180"/>
              <a:gd name="connsiteX4622" fmla="*/ 2746446 w 11277918"/>
              <a:gd name="connsiteY4622" fmla="*/ 5697437 h 10024180"/>
              <a:gd name="connsiteX4623" fmla="*/ 2754621 w 11277918"/>
              <a:gd name="connsiteY4623" fmla="*/ 5705611 h 10024180"/>
              <a:gd name="connsiteX4624" fmla="*/ 2762794 w 11277918"/>
              <a:gd name="connsiteY4624" fmla="*/ 5713784 h 10024180"/>
              <a:gd name="connsiteX4625" fmla="*/ 2762794 w 11277918"/>
              <a:gd name="connsiteY4625" fmla="*/ 5697437 h 10024180"/>
              <a:gd name="connsiteX4626" fmla="*/ 2632010 w 11277918"/>
              <a:gd name="connsiteY4626" fmla="*/ 5664740 h 10024180"/>
              <a:gd name="connsiteX4627" fmla="*/ 2632010 w 11277918"/>
              <a:gd name="connsiteY4627" fmla="*/ 5681090 h 10024180"/>
              <a:gd name="connsiteX4628" fmla="*/ 2648359 w 11277918"/>
              <a:gd name="connsiteY4628" fmla="*/ 5664740 h 10024180"/>
              <a:gd name="connsiteX4629" fmla="*/ 1354830 w 11277918"/>
              <a:gd name="connsiteY4629" fmla="*/ 5654523 h 10024180"/>
              <a:gd name="connsiteX4630" fmla="*/ 1348703 w 11277918"/>
              <a:gd name="connsiteY4630" fmla="*/ 5656566 h 10024180"/>
              <a:gd name="connsiteX4631" fmla="*/ 1340527 w 11277918"/>
              <a:gd name="connsiteY4631" fmla="*/ 5664740 h 10024180"/>
              <a:gd name="connsiteX4632" fmla="*/ 1348703 w 11277918"/>
              <a:gd name="connsiteY4632" fmla="*/ 5664740 h 10024180"/>
              <a:gd name="connsiteX4633" fmla="*/ 1356874 w 11277918"/>
              <a:gd name="connsiteY4633" fmla="*/ 5664740 h 10024180"/>
              <a:gd name="connsiteX4634" fmla="*/ 1354830 w 11277918"/>
              <a:gd name="connsiteY4634" fmla="*/ 5654523 h 10024180"/>
              <a:gd name="connsiteX4635" fmla="*/ 960439 w 11277918"/>
              <a:gd name="connsiteY4635" fmla="*/ 5654523 h 10024180"/>
              <a:gd name="connsiteX4636" fmla="*/ 948177 w 11277918"/>
              <a:gd name="connsiteY4636" fmla="*/ 5656566 h 10024180"/>
              <a:gd name="connsiteX4637" fmla="*/ 931830 w 11277918"/>
              <a:gd name="connsiteY4637" fmla="*/ 5681090 h 10024180"/>
              <a:gd name="connsiteX4638" fmla="*/ 972699 w 11277918"/>
              <a:gd name="connsiteY4638" fmla="*/ 5697437 h 10024180"/>
              <a:gd name="connsiteX4639" fmla="*/ 997221 w 11277918"/>
              <a:gd name="connsiteY4639" fmla="*/ 5689262 h 10024180"/>
              <a:gd name="connsiteX4640" fmla="*/ 989049 w 11277918"/>
              <a:gd name="connsiteY4640" fmla="*/ 5672915 h 10024180"/>
              <a:gd name="connsiteX4641" fmla="*/ 972699 w 11277918"/>
              <a:gd name="connsiteY4641" fmla="*/ 5672915 h 10024180"/>
              <a:gd name="connsiteX4642" fmla="*/ 964525 w 11277918"/>
              <a:gd name="connsiteY4642" fmla="*/ 5664740 h 10024180"/>
              <a:gd name="connsiteX4643" fmla="*/ 960439 w 11277918"/>
              <a:gd name="connsiteY4643" fmla="*/ 5654523 h 10024180"/>
              <a:gd name="connsiteX4644" fmla="*/ 4185061 w 11277918"/>
              <a:gd name="connsiteY4644" fmla="*/ 5648393 h 10024180"/>
              <a:gd name="connsiteX4645" fmla="*/ 4185061 w 11277918"/>
              <a:gd name="connsiteY4645" fmla="*/ 5664740 h 10024180"/>
              <a:gd name="connsiteX4646" fmla="*/ 4201410 w 11277918"/>
              <a:gd name="connsiteY4646" fmla="*/ 5648393 h 10024180"/>
              <a:gd name="connsiteX4647" fmla="*/ 3384015 w 11277918"/>
              <a:gd name="connsiteY4647" fmla="*/ 5648393 h 10024180"/>
              <a:gd name="connsiteX4648" fmla="*/ 3359493 w 11277918"/>
              <a:gd name="connsiteY4648" fmla="*/ 5664740 h 10024180"/>
              <a:gd name="connsiteX4649" fmla="*/ 3351318 w 11277918"/>
              <a:gd name="connsiteY4649" fmla="*/ 5681090 h 10024180"/>
              <a:gd name="connsiteX4650" fmla="*/ 3384015 w 11277918"/>
              <a:gd name="connsiteY4650" fmla="*/ 5664740 h 10024180"/>
              <a:gd name="connsiteX4651" fmla="*/ 3384015 w 11277918"/>
              <a:gd name="connsiteY4651" fmla="*/ 5648393 h 10024180"/>
              <a:gd name="connsiteX4652" fmla="*/ 2370445 w 11277918"/>
              <a:gd name="connsiteY4652" fmla="*/ 5632044 h 10024180"/>
              <a:gd name="connsiteX4653" fmla="*/ 2370445 w 11277918"/>
              <a:gd name="connsiteY4653" fmla="*/ 5648393 h 10024180"/>
              <a:gd name="connsiteX4654" fmla="*/ 2370445 w 11277918"/>
              <a:gd name="connsiteY4654" fmla="*/ 5656566 h 10024180"/>
              <a:gd name="connsiteX4655" fmla="*/ 2378618 w 11277918"/>
              <a:gd name="connsiteY4655" fmla="*/ 5656566 h 10024180"/>
              <a:gd name="connsiteX4656" fmla="*/ 2386793 w 11277918"/>
              <a:gd name="connsiteY4656" fmla="*/ 5648393 h 10024180"/>
              <a:gd name="connsiteX4657" fmla="*/ 2174270 w 11277918"/>
              <a:gd name="connsiteY4657" fmla="*/ 5632044 h 10024180"/>
              <a:gd name="connsiteX4658" fmla="*/ 2190618 w 11277918"/>
              <a:gd name="connsiteY4658" fmla="*/ 5632044 h 10024180"/>
              <a:gd name="connsiteX4659" fmla="*/ 2174270 w 11277918"/>
              <a:gd name="connsiteY4659" fmla="*/ 5648393 h 10024180"/>
              <a:gd name="connsiteX4660" fmla="*/ 2174270 w 11277918"/>
              <a:gd name="connsiteY4660" fmla="*/ 5632044 h 10024180"/>
              <a:gd name="connsiteX4661" fmla="*/ 1291485 w 11277918"/>
              <a:gd name="connsiteY4661" fmla="*/ 5632044 h 10024180"/>
              <a:gd name="connsiteX4662" fmla="*/ 1291485 w 11277918"/>
              <a:gd name="connsiteY4662" fmla="*/ 5656566 h 10024180"/>
              <a:gd name="connsiteX4663" fmla="*/ 1307832 w 11277918"/>
              <a:gd name="connsiteY4663" fmla="*/ 5648393 h 10024180"/>
              <a:gd name="connsiteX4664" fmla="*/ 1291485 w 11277918"/>
              <a:gd name="connsiteY4664" fmla="*/ 5632044 h 10024180"/>
              <a:gd name="connsiteX4665" fmla="*/ 1160700 w 11277918"/>
              <a:gd name="connsiteY4665" fmla="*/ 5632044 h 10024180"/>
              <a:gd name="connsiteX4666" fmla="*/ 1177049 w 11277918"/>
              <a:gd name="connsiteY4666" fmla="*/ 5632044 h 10024180"/>
              <a:gd name="connsiteX4667" fmla="*/ 1160700 w 11277918"/>
              <a:gd name="connsiteY4667" fmla="*/ 5664740 h 10024180"/>
              <a:gd name="connsiteX4668" fmla="*/ 1144352 w 11277918"/>
              <a:gd name="connsiteY4668" fmla="*/ 5664740 h 10024180"/>
              <a:gd name="connsiteX4669" fmla="*/ 1144352 w 11277918"/>
              <a:gd name="connsiteY4669" fmla="*/ 5648393 h 10024180"/>
              <a:gd name="connsiteX4670" fmla="*/ 1160700 w 11277918"/>
              <a:gd name="connsiteY4670" fmla="*/ 5632044 h 10024180"/>
              <a:gd name="connsiteX4671" fmla="*/ 1111657 w 11277918"/>
              <a:gd name="connsiteY4671" fmla="*/ 5632044 h 10024180"/>
              <a:gd name="connsiteX4672" fmla="*/ 1119830 w 11277918"/>
              <a:gd name="connsiteY4672" fmla="*/ 5640219 h 10024180"/>
              <a:gd name="connsiteX4673" fmla="*/ 1128006 w 11277918"/>
              <a:gd name="connsiteY4673" fmla="*/ 5648393 h 10024180"/>
              <a:gd name="connsiteX4674" fmla="*/ 1119830 w 11277918"/>
              <a:gd name="connsiteY4674" fmla="*/ 5656566 h 10024180"/>
              <a:gd name="connsiteX4675" fmla="*/ 1111657 w 11277918"/>
              <a:gd name="connsiteY4675" fmla="*/ 5656566 h 10024180"/>
              <a:gd name="connsiteX4676" fmla="*/ 1111657 w 11277918"/>
              <a:gd name="connsiteY4676" fmla="*/ 5648393 h 10024180"/>
              <a:gd name="connsiteX4677" fmla="*/ 1111657 w 11277918"/>
              <a:gd name="connsiteY4677" fmla="*/ 5632044 h 10024180"/>
              <a:gd name="connsiteX4678" fmla="*/ 3253230 w 11277918"/>
              <a:gd name="connsiteY4678" fmla="*/ 5615697 h 10024180"/>
              <a:gd name="connsiteX4679" fmla="*/ 3236883 w 11277918"/>
              <a:gd name="connsiteY4679" fmla="*/ 5632044 h 10024180"/>
              <a:gd name="connsiteX4680" fmla="*/ 3253230 w 11277918"/>
              <a:gd name="connsiteY4680" fmla="*/ 5632044 h 10024180"/>
              <a:gd name="connsiteX4681" fmla="*/ 702960 w 11277918"/>
              <a:gd name="connsiteY4681" fmla="*/ 5615697 h 10024180"/>
              <a:gd name="connsiteX4682" fmla="*/ 702960 w 11277918"/>
              <a:gd name="connsiteY4682" fmla="*/ 5623872 h 10024180"/>
              <a:gd name="connsiteX4683" fmla="*/ 711133 w 11277918"/>
              <a:gd name="connsiteY4683" fmla="*/ 5632044 h 10024180"/>
              <a:gd name="connsiteX4684" fmla="*/ 719306 w 11277918"/>
              <a:gd name="connsiteY4684" fmla="*/ 5615697 h 10024180"/>
              <a:gd name="connsiteX4685" fmla="*/ 711133 w 11277918"/>
              <a:gd name="connsiteY4685" fmla="*/ 5615697 h 10024180"/>
              <a:gd name="connsiteX4686" fmla="*/ 702960 w 11277918"/>
              <a:gd name="connsiteY4686" fmla="*/ 5615697 h 10024180"/>
              <a:gd name="connsiteX4687" fmla="*/ 4199367 w 11277918"/>
              <a:gd name="connsiteY4687" fmla="*/ 5605479 h 10024180"/>
              <a:gd name="connsiteX4688" fmla="*/ 4193235 w 11277918"/>
              <a:gd name="connsiteY4688" fmla="*/ 5607522 h 10024180"/>
              <a:gd name="connsiteX4689" fmla="*/ 4185061 w 11277918"/>
              <a:gd name="connsiteY4689" fmla="*/ 5615697 h 10024180"/>
              <a:gd name="connsiteX4690" fmla="*/ 4201410 w 11277918"/>
              <a:gd name="connsiteY4690" fmla="*/ 5615697 h 10024180"/>
              <a:gd name="connsiteX4691" fmla="*/ 4199367 w 11277918"/>
              <a:gd name="connsiteY4691" fmla="*/ 5605479 h 10024180"/>
              <a:gd name="connsiteX4692" fmla="*/ 3136754 w 11277918"/>
              <a:gd name="connsiteY4692" fmla="*/ 5605479 h 10024180"/>
              <a:gd name="connsiteX4693" fmla="*/ 3130622 w 11277918"/>
              <a:gd name="connsiteY4693" fmla="*/ 5607522 h 10024180"/>
              <a:gd name="connsiteX4694" fmla="*/ 3122447 w 11277918"/>
              <a:gd name="connsiteY4694" fmla="*/ 5632044 h 10024180"/>
              <a:gd name="connsiteX4695" fmla="*/ 3138797 w 11277918"/>
              <a:gd name="connsiteY4695" fmla="*/ 5615697 h 10024180"/>
              <a:gd name="connsiteX4696" fmla="*/ 3136754 w 11277918"/>
              <a:gd name="connsiteY4696" fmla="*/ 5605479 h 10024180"/>
              <a:gd name="connsiteX4697" fmla="*/ 3433059 w 11277918"/>
              <a:gd name="connsiteY4697" fmla="*/ 5599350 h 10024180"/>
              <a:gd name="connsiteX4698" fmla="*/ 3400363 w 11277918"/>
              <a:gd name="connsiteY4698" fmla="*/ 5615697 h 10024180"/>
              <a:gd name="connsiteX4699" fmla="*/ 3416709 w 11277918"/>
              <a:gd name="connsiteY4699" fmla="*/ 5632044 h 10024180"/>
              <a:gd name="connsiteX4700" fmla="*/ 3416709 w 11277918"/>
              <a:gd name="connsiteY4700" fmla="*/ 5615697 h 10024180"/>
              <a:gd name="connsiteX4701" fmla="*/ 3433059 w 11277918"/>
              <a:gd name="connsiteY4701" fmla="*/ 5615697 h 10024180"/>
              <a:gd name="connsiteX4702" fmla="*/ 3433059 w 11277918"/>
              <a:gd name="connsiteY4702" fmla="*/ 5599350 h 10024180"/>
              <a:gd name="connsiteX4703" fmla="*/ 2419489 w 11277918"/>
              <a:gd name="connsiteY4703" fmla="*/ 5599350 h 10024180"/>
              <a:gd name="connsiteX4704" fmla="*/ 2386793 w 11277918"/>
              <a:gd name="connsiteY4704" fmla="*/ 5615697 h 10024180"/>
              <a:gd name="connsiteX4705" fmla="*/ 2419489 w 11277918"/>
              <a:gd name="connsiteY4705" fmla="*/ 5615697 h 10024180"/>
              <a:gd name="connsiteX4706" fmla="*/ 2157922 w 11277918"/>
              <a:gd name="connsiteY4706" fmla="*/ 5599350 h 10024180"/>
              <a:gd name="connsiteX4707" fmla="*/ 2166096 w 11277918"/>
              <a:gd name="connsiteY4707" fmla="*/ 5615697 h 10024180"/>
              <a:gd name="connsiteX4708" fmla="*/ 2149748 w 11277918"/>
              <a:gd name="connsiteY4708" fmla="*/ 5632044 h 10024180"/>
              <a:gd name="connsiteX4709" fmla="*/ 2141574 w 11277918"/>
              <a:gd name="connsiteY4709" fmla="*/ 5615697 h 10024180"/>
              <a:gd name="connsiteX4710" fmla="*/ 2157922 w 11277918"/>
              <a:gd name="connsiteY4710" fmla="*/ 5599350 h 10024180"/>
              <a:gd name="connsiteX4711" fmla="*/ 1961747 w 11277918"/>
              <a:gd name="connsiteY4711" fmla="*/ 5599350 h 10024180"/>
              <a:gd name="connsiteX4712" fmla="*/ 1961747 w 11277918"/>
              <a:gd name="connsiteY4712" fmla="*/ 5615697 h 10024180"/>
              <a:gd name="connsiteX4713" fmla="*/ 1961747 w 11277918"/>
              <a:gd name="connsiteY4713" fmla="*/ 5632044 h 10024180"/>
              <a:gd name="connsiteX4714" fmla="*/ 1978096 w 11277918"/>
              <a:gd name="connsiteY4714" fmla="*/ 5615697 h 10024180"/>
              <a:gd name="connsiteX4715" fmla="*/ 1961747 w 11277918"/>
              <a:gd name="connsiteY4715" fmla="*/ 5599350 h 10024180"/>
              <a:gd name="connsiteX4716" fmla="*/ 2318847 w 11277918"/>
              <a:gd name="connsiteY4716" fmla="*/ 5589642 h 10024180"/>
              <a:gd name="connsiteX4717" fmla="*/ 2280531 w 11277918"/>
              <a:gd name="connsiteY4717" fmla="*/ 5615697 h 10024180"/>
              <a:gd name="connsiteX4718" fmla="*/ 2256010 w 11277918"/>
              <a:gd name="connsiteY4718" fmla="*/ 5664740 h 10024180"/>
              <a:gd name="connsiteX4719" fmla="*/ 2288704 w 11277918"/>
              <a:gd name="connsiteY4719" fmla="*/ 5664740 h 10024180"/>
              <a:gd name="connsiteX4720" fmla="*/ 2305054 w 11277918"/>
              <a:gd name="connsiteY4720" fmla="*/ 5664740 h 10024180"/>
              <a:gd name="connsiteX4721" fmla="*/ 2321400 w 11277918"/>
              <a:gd name="connsiteY4721" fmla="*/ 5664740 h 10024180"/>
              <a:gd name="connsiteX4722" fmla="*/ 2321400 w 11277918"/>
              <a:gd name="connsiteY4722" fmla="*/ 5648393 h 10024180"/>
              <a:gd name="connsiteX4723" fmla="*/ 2337749 w 11277918"/>
              <a:gd name="connsiteY4723" fmla="*/ 5615697 h 10024180"/>
              <a:gd name="connsiteX4724" fmla="*/ 2354096 w 11277918"/>
              <a:gd name="connsiteY4724" fmla="*/ 5599350 h 10024180"/>
              <a:gd name="connsiteX4725" fmla="*/ 2305054 w 11277918"/>
              <a:gd name="connsiteY4725" fmla="*/ 5632044 h 10024180"/>
              <a:gd name="connsiteX4726" fmla="*/ 2272357 w 11277918"/>
              <a:gd name="connsiteY4726" fmla="*/ 5648393 h 10024180"/>
              <a:gd name="connsiteX4727" fmla="*/ 2288704 w 11277918"/>
              <a:gd name="connsiteY4727" fmla="*/ 5632044 h 10024180"/>
              <a:gd name="connsiteX4728" fmla="*/ 2305054 w 11277918"/>
              <a:gd name="connsiteY4728" fmla="*/ 5607522 h 10024180"/>
              <a:gd name="connsiteX4729" fmla="*/ 2313228 w 11277918"/>
              <a:gd name="connsiteY4729" fmla="*/ 5599350 h 10024180"/>
              <a:gd name="connsiteX4730" fmla="*/ 2321400 w 11277918"/>
              <a:gd name="connsiteY4730" fmla="*/ 5591175 h 10024180"/>
              <a:gd name="connsiteX4731" fmla="*/ 2318847 w 11277918"/>
              <a:gd name="connsiteY4731" fmla="*/ 5589642 h 10024180"/>
              <a:gd name="connsiteX4732" fmla="*/ 1736146 w 11277918"/>
              <a:gd name="connsiteY4732" fmla="*/ 5589541 h 10024180"/>
              <a:gd name="connsiteX4733" fmla="*/ 1732877 w 11277918"/>
              <a:gd name="connsiteY4733" fmla="*/ 5599350 h 10024180"/>
              <a:gd name="connsiteX4734" fmla="*/ 1732877 w 11277918"/>
              <a:gd name="connsiteY4734" fmla="*/ 5615697 h 10024180"/>
              <a:gd name="connsiteX4735" fmla="*/ 1700181 w 11277918"/>
              <a:gd name="connsiteY4735" fmla="*/ 5640219 h 10024180"/>
              <a:gd name="connsiteX4736" fmla="*/ 1683833 w 11277918"/>
              <a:gd name="connsiteY4736" fmla="*/ 5632044 h 10024180"/>
              <a:gd name="connsiteX4737" fmla="*/ 1692007 w 11277918"/>
              <a:gd name="connsiteY4737" fmla="*/ 5623872 h 10024180"/>
              <a:gd name="connsiteX4738" fmla="*/ 1716527 w 11277918"/>
              <a:gd name="connsiteY4738" fmla="*/ 5599350 h 10024180"/>
              <a:gd name="connsiteX4739" fmla="*/ 1749225 w 11277918"/>
              <a:gd name="connsiteY4739" fmla="*/ 5583001 h 10024180"/>
              <a:gd name="connsiteX4740" fmla="*/ 1736146 w 11277918"/>
              <a:gd name="connsiteY4740" fmla="*/ 5589541 h 10024180"/>
              <a:gd name="connsiteX4741" fmla="*/ 1736964 w 11277918"/>
              <a:gd name="connsiteY4741" fmla="*/ 5587089 h 10024180"/>
              <a:gd name="connsiteX4742" fmla="*/ 1749225 w 11277918"/>
              <a:gd name="connsiteY4742" fmla="*/ 5583001 h 10024180"/>
              <a:gd name="connsiteX4743" fmla="*/ 1651137 w 11277918"/>
              <a:gd name="connsiteY4743" fmla="*/ 5583001 h 10024180"/>
              <a:gd name="connsiteX4744" fmla="*/ 1667485 w 11277918"/>
              <a:gd name="connsiteY4744" fmla="*/ 5583001 h 10024180"/>
              <a:gd name="connsiteX4745" fmla="*/ 1667485 w 11277918"/>
              <a:gd name="connsiteY4745" fmla="*/ 5615697 h 10024180"/>
              <a:gd name="connsiteX4746" fmla="*/ 1634789 w 11277918"/>
              <a:gd name="connsiteY4746" fmla="*/ 5648393 h 10024180"/>
              <a:gd name="connsiteX4747" fmla="*/ 1553049 w 11277918"/>
              <a:gd name="connsiteY4747" fmla="*/ 5697437 h 10024180"/>
              <a:gd name="connsiteX4748" fmla="*/ 1634789 w 11277918"/>
              <a:gd name="connsiteY4748" fmla="*/ 5632044 h 10024180"/>
              <a:gd name="connsiteX4749" fmla="*/ 1634789 w 11277918"/>
              <a:gd name="connsiteY4749" fmla="*/ 5615697 h 10024180"/>
              <a:gd name="connsiteX4750" fmla="*/ 1634789 w 11277918"/>
              <a:gd name="connsiteY4750" fmla="*/ 5599350 h 10024180"/>
              <a:gd name="connsiteX4751" fmla="*/ 997221 w 11277918"/>
              <a:gd name="connsiteY4751" fmla="*/ 5583001 h 10024180"/>
              <a:gd name="connsiteX4752" fmla="*/ 997221 w 11277918"/>
              <a:gd name="connsiteY4752" fmla="*/ 5599350 h 10024180"/>
              <a:gd name="connsiteX4753" fmla="*/ 1013569 w 11277918"/>
              <a:gd name="connsiteY4753" fmla="*/ 5583001 h 10024180"/>
              <a:gd name="connsiteX4754" fmla="*/ 997221 w 11277918"/>
              <a:gd name="connsiteY4754" fmla="*/ 5583001 h 10024180"/>
              <a:gd name="connsiteX4755" fmla="*/ 1234266 w 11277918"/>
              <a:gd name="connsiteY4755" fmla="*/ 5572783 h 10024180"/>
              <a:gd name="connsiteX4756" fmla="*/ 1242440 w 11277918"/>
              <a:gd name="connsiteY4756" fmla="*/ 5574826 h 10024180"/>
              <a:gd name="connsiteX4757" fmla="*/ 1217918 w 11277918"/>
              <a:gd name="connsiteY4757" fmla="*/ 5607522 h 10024180"/>
              <a:gd name="connsiteX4758" fmla="*/ 1177049 w 11277918"/>
              <a:gd name="connsiteY4758" fmla="*/ 5615697 h 10024180"/>
              <a:gd name="connsiteX4759" fmla="*/ 1193396 w 11277918"/>
              <a:gd name="connsiteY4759" fmla="*/ 5599350 h 10024180"/>
              <a:gd name="connsiteX4760" fmla="*/ 1201571 w 11277918"/>
              <a:gd name="connsiteY4760" fmla="*/ 5591175 h 10024180"/>
              <a:gd name="connsiteX4761" fmla="*/ 1209746 w 11277918"/>
              <a:gd name="connsiteY4761" fmla="*/ 5583001 h 10024180"/>
              <a:gd name="connsiteX4762" fmla="*/ 1234266 w 11277918"/>
              <a:gd name="connsiteY4762" fmla="*/ 5572783 h 10024180"/>
              <a:gd name="connsiteX4763" fmla="*/ 4217757 w 11277918"/>
              <a:gd name="connsiteY4763" fmla="*/ 5566654 h 10024180"/>
              <a:gd name="connsiteX4764" fmla="*/ 4201410 w 11277918"/>
              <a:gd name="connsiteY4764" fmla="*/ 5583001 h 10024180"/>
              <a:gd name="connsiteX4765" fmla="*/ 4217757 w 11277918"/>
              <a:gd name="connsiteY4765" fmla="*/ 5583001 h 10024180"/>
              <a:gd name="connsiteX4766" fmla="*/ 4217757 w 11277918"/>
              <a:gd name="connsiteY4766" fmla="*/ 5566654 h 10024180"/>
              <a:gd name="connsiteX4767" fmla="*/ 1454962 w 11277918"/>
              <a:gd name="connsiteY4767" fmla="*/ 5566654 h 10024180"/>
              <a:gd name="connsiteX4768" fmla="*/ 1438614 w 11277918"/>
              <a:gd name="connsiteY4768" fmla="*/ 5583001 h 10024180"/>
              <a:gd name="connsiteX4769" fmla="*/ 1422266 w 11277918"/>
              <a:gd name="connsiteY4769" fmla="*/ 5583001 h 10024180"/>
              <a:gd name="connsiteX4770" fmla="*/ 1422266 w 11277918"/>
              <a:gd name="connsiteY4770" fmla="*/ 5599350 h 10024180"/>
              <a:gd name="connsiteX4771" fmla="*/ 1430441 w 11277918"/>
              <a:gd name="connsiteY4771" fmla="*/ 5615697 h 10024180"/>
              <a:gd name="connsiteX4772" fmla="*/ 1438614 w 11277918"/>
              <a:gd name="connsiteY4772" fmla="*/ 5599350 h 10024180"/>
              <a:gd name="connsiteX4773" fmla="*/ 1454962 w 11277918"/>
              <a:gd name="connsiteY4773" fmla="*/ 5566654 h 10024180"/>
              <a:gd name="connsiteX4774" fmla="*/ 899135 w 11277918"/>
              <a:gd name="connsiteY4774" fmla="*/ 5566654 h 10024180"/>
              <a:gd name="connsiteX4775" fmla="*/ 866438 w 11277918"/>
              <a:gd name="connsiteY4775" fmla="*/ 5583001 h 10024180"/>
              <a:gd name="connsiteX4776" fmla="*/ 858264 w 11277918"/>
              <a:gd name="connsiteY4776" fmla="*/ 5599350 h 10024180"/>
              <a:gd name="connsiteX4777" fmla="*/ 850091 w 11277918"/>
              <a:gd name="connsiteY4777" fmla="*/ 5615697 h 10024180"/>
              <a:gd name="connsiteX4778" fmla="*/ 817394 w 11277918"/>
              <a:gd name="connsiteY4778" fmla="*/ 5632044 h 10024180"/>
              <a:gd name="connsiteX4779" fmla="*/ 817394 w 11277918"/>
              <a:gd name="connsiteY4779" fmla="*/ 5664740 h 10024180"/>
              <a:gd name="connsiteX4780" fmla="*/ 825569 w 11277918"/>
              <a:gd name="connsiteY4780" fmla="*/ 5664740 h 10024180"/>
              <a:gd name="connsiteX4781" fmla="*/ 833742 w 11277918"/>
              <a:gd name="connsiteY4781" fmla="*/ 5648393 h 10024180"/>
              <a:gd name="connsiteX4782" fmla="*/ 850091 w 11277918"/>
              <a:gd name="connsiteY4782" fmla="*/ 5623872 h 10024180"/>
              <a:gd name="connsiteX4783" fmla="*/ 866438 w 11277918"/>
              <a:gd name="connsiteY4783" fmla="*/ 5615697 h 10024180"/>
              <a:gd name="connsiteX4784" fmla="*/ 866438 w 11277918"/>
              <a:gd name="connsiteY4784" fmla="*/ 5599350 h 10024180"/>
              <a:gd name="connsiteX4785" fmla="*/ 890960 w 11277918"/>
              <a:gd name="connsiteY4785" fmla="*/ 5583001 h 10024180"/>
              <a:gd name="connsiteX4786" fmla="*/ 899135 w 11277918"/>
              <a:gd name="connsiteY4786" fmla="*/ 5566654 h 10024180"/>
              <a:gd name="connsiteX4787" fmla="*/ 4250452 w 11277918"/>
              <a:gd name="connsiteY4787" fmla="*/ 5550305 h 10024180"/>
              <a:gd name="connsiteX4788" fmla="*/ 4250452 w 11277918"/>
              <a:gd name="connsiteY4788" fmla="*/ 5558479 h 10024180"/>
              <a:gd name="connsiteX4789" fmla="*/ 4234107 w 11277918"/>
              <a:gd name="connsiteY4789" fmla="*/ 5566654 h 10024180"/>
              <a:gd name="connsiteX4790" fmla="*/ 4234107 w 11277918"/>
              <a:gd name="connsiteY4790" fmla="*/ 5599350 h 10024180"/>
              <a:gd name="connsiteX4791" fmla="*/ 4250452 w 11277918"/>
              <a:gd name="connsiteY4791" fmla="*/ 5591175 h 10024180"/>
              <a:gd name="connsiteX4792" fmla="*/ 4250452 w 11277918"/>
              <a:gd name="connsiteY4792" fmla="*/ 5566654 h 10024180"/>
              <a:gd name="connsiteX4793" fmla="*/ 4266801 w 11277918"/>
              <a:gd name="connsiteY4793" fmla="*/ 5558479 h 10024180"/>
              <a:gd name="connsiteX4794" fmla="*/ 4250452 w 11277918"/>
              <a:gd name="connsiteY4794" fmla="*/ 5550305 h 10024180"/>
              <a:gd name="connsiteX4795" fmla="*/ 3253230 w 11277918"/>
              <a:gd name="connsiteY4795" fmla="*/ 5550305 h 10024180"/>
              <a:gd name="connsiteX4796" fmla="*/ 3253230 w 11277918"/>
              <a:gd name="connsiteY4796" fmla="*/ 5566654 h 10024180"/>
              <a:gd name="connsiteX4797" fmla="*/ 3269579 w 11277918"/>
              <a:gd name="connsiteY4797" fmla="*/ 5558479 h 10024180"/>
              <a:gd name="connsiteX4798" fmla="*/ 3269579 w 11277918"/>
              <a:gd name="connsiteY4798" fmla="*/ 5550305 h 10024180"/>
              <a:gd name="connsiteX4799" fmla="*/ 3253230 w 11277918"/>
              <a:gd name="connsiteY4799" fmla="*/ 5550305 h 10024180"/>
              <a:gd name="connsiteX4800" fmla="*/ 65390 w 11277918"/>
              <a:gd name="connsiteY4800" fmla="*/ 5550305 h 10024180"/>
              <a:gd name="connsiteX4801" fmla="*/ 73566 w 11277918"/>
              <a:gd name="connsiteY4801" fmla="*/ 5566654 h 10024180"/>
              <a:gd name="connsiteX4802" fmla="*/ 65390 w 11277918"/>
              <a:gd name="connsiteY4802" fmla="*/ 5583001 h 10024180"/>
              <a:gd name="connsiteX4803" fmla="*/ 49044 w 11277918"/>
              <a:gd name="connsiteY4803" fmla="*/ 5583001 h 10024180"/>
              <a:gd name="connsiteX4804" fmla="*/ 32695 w 11277918"/>
              <a:gd name="connsiteY4804" fmla="*/ 5599350 h 10024180"/>
              <a:gd name="connsiteX4805" fmla="*/ 2206967 w 11277918"/>
              <a:gd name="connsiteY4805" fmla="*/ 5533958 h 10024180"/>
              <a:gd name="connsiteX4806" fmla="*/ 2223313 w 11277918"/>
              <a:gd name="connsiteY4806" fmla="*/ 5533958 h 10024180"/>
              <a:gd name="connsiteX4807" fmla="*/ 2215140 w 11277918"/>
              <a:gd name="connsiteY4807" fmla="*/ 5558479 h 10024180"/>
              <a:gd name="connsiteX4808" fmla="*/ 2206967 w 11277918"/>
              <a:gd name="connsiteY4808" fmla="*/ 5566654 h 10024180"/>
              <a:gd name="connsiteX4809" fmla="*/ 2190618 w 11277918"/>
              <a:gd name="connsiteY4809" fmla="*/ 5566654 h 10024180"/>
              <a:gd name="connsiteX4810" fmla="*/ 2206967 w 11277918"/>
              <a:gd name="connsiteY4810" fmla="*/ 5533958 h 10024180"/>
              <a:gd name="connsiteX4811" fmla="*/ 752003 w 11277918"/>
              <a:gd name="connsiteY4811" fmla="*/ 5533958 h 10024180"/>
              <a:gd name="connsiteX4812" fmla="*/ 768352 w 11277918"/>
              <a:gd name="connsiteY4812" fmla="*/ 5533958 h 10024180"/>
              <a:gd name="connsiteX4813" fmla="*/ 768352 w 11277918"/>
              <a:gd name="connsiteY4813" fmla="*/ 5550305 h 10024180"/>
              <a:gd name="connsiteX4814" fmla="*/ 752003 w 11277918"/>
              <a:gd name="connsiteY4814" fmla="*/ 5533958 h 10024180"/>
              <a:gd name="connsiteX4815" fmla="*/ 2550271 w 11277918"/>
              <a:gd name="connsiteY4815" fmla="*/ 5517611 h 10024180"/>
              <a:gd name="connsiteX4816" fmla="*/ 2566619 w 11277918"/>
              <a:gd name="connsiteY4816" fmla="*/ 5517611 h 10024180"/>
              <a:gd name="connsiteX4817" fmla="*/ 2566619 w 11277918"/>
              <a:gd name="connsiteY4817" fmla="*/ 5533958 h 10024180"/>
              <a:gd name="connsiteX4818" fmla="*/ 2550271 w 11277918"/>
              <a:gd name="connsiteY4818" fmla="*/ 5533958 h 10024180"/>
              <a:gd name="connsiteX4819" fmla="*/ 2550271 w 11277918"/>
              <a:gd name="connsiteY4819" fmla="*/ 5517611 h 10024180"/>
              <a:gd name="connsiteX4820" fmla="*/ 1226091 w 11277918"/>
              <a:gd name="connsiteY4820" fmla="*/ 5517611 h 10024180"/>
              <a:gd name="connsiteX4821" fmla="*/ 1242440 w 11277918"/>
              <a:gd name="connsiteY4821" fmla="*/ 5517611 h 10024180"/>
              <a:gd name="connsiteX4822" fmla="*/ 1258788 w 11277918"/>
              <a:gd name="connsiteY4822" fmla="*/ 5517611 h 10024180"/>
              <a:gd name="connsiteX4823" fmla="*/ 1275135 w 11277918"/>
              <a:gd name="connsiteY4823" fmla="*/ 5517611 h 10024180"/>
              <a:gd name="connsiteX4824" fmla="*/ 1275135 w 11277918"/>
              <a:gd name="connsiteY4824" fmla="*/ 5533958 h 10024180"/>
              <a:gd name="connsiteX4825" fmla="*/ 1242440 w 11277918"/>
              <a:gd name="connsiteY4825" fmla="*/ 5533958 h 10024180"/>
              <a:gd name="connsiteX4826" fmla="*/ 1226091 w 11277918"/>
              <a:gd name="connsiteY4826" fmla="*/ 5517611 h 10024180"/>
              <a:gd name="connsiteX4827" fmla="*/ 1168572 w 11277918"/>
              <a:gd name="connsiteY4827" fmla="*/ 5508830 h 10024180"/>
              <a:gd name="connsiteX4828" fmla="*/ 1163872 w 11277918"/>
              <a:gd name="connsiteY4828" fmla="*/ 5514071 h 10024180"/>
              <a:gd name="connsiteX4829" fmla="*/ 1164789 w 11277918"/>
              <a:gd name="connsiteY4829" fmla="*/ 5511479 h 10024180"/>
              <a:gd name="connsiteX4830" fmla="*/ 2501229 w 11277918"/>
              <a:gd name="connsiteY4830" fmla="*/ 5501261 h 10024180"/>
              <a:gd name="connsiteX4831" fmla="*/ 2484879 w 11277918"/>
              <a:gd name="connsiteY4831" fmla="*/ 5517611 h 10024180"/>
              <a:gd name="connsiteX4832" fmla="*/ 2505314 w 11277918"/>
              <a:gd name="connsiteY4832" fmla="*/ 5505350 h 10024180"/>
              <a:gd name="connsiteX4833" fmla="*/ 2501229 w 11277918"/>
              <a:gd name="connsiteY4833" fmla="*/ 5501261 h 10024180"/>
              <a:gd name="connsiteX4834" fmla="*/ 2027138 w 11277918"/>
              <a:gd name="connsiteY4834" fmla="*/ 5501261 h 10024180"/>
              <a:gd name="connsiteX4835" fmla="*/ 2010792 w 11277918"/>
              <a:gd name="connsiteY4835" fmla="*/ 5517611 h 10024180"/>
              <a:gd name="connsiteX4836" fmla="*/ 2018965 w 11277918"/>
              <a:gd name="connsiteY4836" fmla="*/ 5509436 h 10024180"/>
              <a:gd name="connsiteX4837" fmla="*/ 2027138 w 11277918"/>
              <a:gd name="connsiteY4837" fmla="*/ 5501261 h 10024180"/>
              <a:gd name="connsiteX4838" fmla="*/ 4838978 w 11277918"/>
              <a:gd name="connsiteY4838" fmla="*/ 5484914 h 10024180"/>
              <a:gd name="connsiteX4839" fmla="*/ 4855325 w 11277918"/>
              <a:gd name="connsiteY4839" fmla="*/ 5484914 h 10024180"/>
              <a:gd name="connsiteX4840" fmla="*/ 4855325 w 11277918"/>
              <a:gd name="connsiteY4840" fmla="*/ 5501261 h 10024180"/>
              <a:gd name="connsiteX4841" fmla="*/ 4838978 w 11277918"/>
              <a:gd name="connsiteY4841" fmla="*/ 5484914 h 10024180"/>
              <a:gd name="connsiteX4842" fmla="*/ 3367667 w 11277918"/>
              <a:gd name="connsiteY4842" fmla="*/ 5484914 h 10024180"/>
              <a:gd name="connsiteX4843" fmla="*/ 3384015 w 11277918"/>
              <a:gd name="connsiteY4843" fmla="*/ 5501261 h 10024180"/>
              <a:gd name="connsiteX4844" fmla="*/ 3384015 w 11277918"/>
              <a:gd name="connsiteY4844" fmla="*/ 5484914 h 10024180"/>
              <a:gd name="connsiteX4845" fmla="*/ 3367667 w 11277918"/>
              <a:gd name="connsiteY4845" fmla="*/ 5484914 h 10024180"/>
              <a:gd name="connsiteX4846" fmla="*/ 2337749 w 11277918"/>
              <a:gd name="connsiteY4846" fmla="*/ 5484914 h 10024180"/>
              <a:gd name="connsiteX4847" fmla="*/ 2354096 w 11277918"/>
              <a:gd name="connsiteY4847" fmla="*/ 5501261 h 10024180"/>
              <a:gd name="connsiteX4848" fmla="*/ 2354096 w 11277918"/>
              <a:gd name="connsiteY4848" fmla="*/ 5484914 h 10024180"/>
              <a:gd name="connsiteX4849" fmla="*/ 98087 w 11277918"/>
              <a:gd name="connsiteY4849" fmla="*/ 5484914 h 10024180"/>
              <a:gd name="connsiteX4850" fmla="*/ 49044 w 11277918"/>
              <a:gd name="connsiteY4850" fmla="*/ 5533958 h 10024180"/>
              <a:gd name="connsiteX4851" fmla="*/ 16348 w 11277918"/>
              <a:gd name="connsiteY4851" fmla="*/ 5558479 h 10024180"/>
              <a:gd name="connsiteX4852" fmla="*/ 0 w 11277918"/>
              <a:gd name="connsiteY4852" fmla="*/ 5566654 h 10024180"/>
              <a:gd name="connsiteX4853" fmla="*/ 32695 w 11277918"/>
              <a:gd name="connsiteY4853" fmla="*/ 5533958 h 10024180"/>
              <a:gd name="connsiteX4854" fmla="*/ 65390 w 11277918"/>
              <a:gd name="connsiteY4854" fmla="*/ 5501261 h 10024180"/>
              <a:gd name="connsiteX4855" fmla="*/ 98087 w 11277918"/>
              <a:gd name="connsiteY4855" fmla="*/ 5484914 h 10024180"/>
              <a:gd name="connsiteX4856" fmla="*/ 3596537 w 11277918"/>
              <a:gd name="connsiteY4856" fmla="*/ 5468565 h 10024180"/>
              <a:gd name="connsiteX4857" fmla="*/ 3580189 w 11277918"/>
              <a:gd name="connsiteY4857" fmla="*/ 5484914 h 10024180"/>
              <a:gd name="connsiteX4858" fmla="*/ 3596537 w 11277918"/>
              <a:gd name="connsiteY4858" fmla="*/ 5484914 h 10024180"/>
              <a:gd name="connsiteX4859" fmla="*/ 3596537 w 11277918"/>
              <a:gd name="connsiteY4859" fmla="*/ 5468565 h 10024180"/>
              <a:gd name="connsiteX4860" fmla="*/ 2648359 w 11277918"/>
              <a:gd name="connsiteY4860" fmla="*/ 5468565 h 10024180"/>
              <a:gd name="connsiteX4861" fmla="*/ 2615665 w 11277918"/>
              <a:gd name="connsiteY4861" fmla="*/ 5484914 h 10024180"/>
              <a:gd name="connsiteX4862" fmla="*/ 2632010 w 11277918"/>
              <a:gd name="connsiteY4862" fmla="*/ 5484914 h 10024180"/>
              <a:gd name="connsiteX4863" fmla="*/ 1536702 w 11277918"/>
              <a:gd name="connsiteY4863" fmla="*/ 5468565 h 10024180"/>
              <a:gd name="connsiteX4864" fmla="*/ 1520353 w 11277918"/>
              <a:gd name="connsiteY4864" fmla="*/ 5484914 h 10024180"/>
              <a:gd name="connsiteX4865" fmla="*/ 1520353 w 11277918"/>
              <a:gd name="connsiteY4865" fmla="*/ 5509436 h 10024180"/>
              <a:gd name="connsiteX4866" fmla="*/ 1536702 w 11277918"/>
              <a:gd name="connsiteY4866" fmla="*/ 5493087 h 10024180"/>
              <a:gd name="connsiteX4867" fmla="*/ 1536702 w 11277918"/>
              <a:gd name="connsiteY4867" fmla="*/ 5468565 h 10024180"/>
              <a:gd name="connsiteX4868" fmla="*/ 4381235 w 11277918"/>
              <a:gd name="connsiteY4868" fmla="*/ 5452218 h 10024180"/>
              <a:gd name="connsiteX4869" fmla="*/ 4364888 w 11277918"/>
              <a:gd name="connsiteY4869" fmla="*/ 5468565 h 10024180"/>
              <a:gd name="connsiteX4870" fmla="*/ 4381235 w 11277918"/>
              <a:gd name="connsiteY4870" fmla="*/ 5468565 h 10024180"/>
              <a:gd name="connsiteX4871" fmla="*/ 4381235 w 11277918"/>
              <a:gd name="connsiteY4871" fmla="*/ 5452218 h 10024180"/>
              <a:gd name="connsiteX4872" fmla="*/ 1553049 w 11277918"/>
              <a:gd name="connsiteY4872" fmla="*/ 5452218 h 10024180"/>
              <a:gd name="connsiteX4873" fmla="*/ 1553049 w 11277918"/>
              <a:gd name="connsiteY4873" fmla="*/ 5468565 h 10024180"/>
              <a:gd name="connsiteX4874" fmla="*/ 1561223 w 11277918"/>
              <a:gd name="connsiteY4874" fmla="*/ 5460393 h 10024180"/>
              <a:gd name="connsiteX4875" fmla="*/ 1569396 w 11277918"/>
              <a:gd name="connsiteY4875" fmla="*/ 5452218 h 10024180"/>
              <a:gd name="connsiteX4876" fmla="*/ 1553049 w 11277918"/>
              <a:gd name="connsiteY4876" fmla="*/ 5452218 h 10024180"/>
              <a:gd name="connsiteX4877" fmla="*/ 997221 w 11277918"/>
              <a:gd name="connsiteY4877" fmla="*/ 5452218 h 10024180"/>
              <a:gd name="connsiteX4878" fmla="*/ 964525 w 11277918"/>
              <a:gd name="connsiteY4878" fmla="*/ 5468565 h 10024180"/>
              <a:gd name="connsiteX4879" fmla="*/ 931830 w 11277918"/>
              <a:gd name="connsiteY4879" fmla="*/ 5533958 h 10024180"/>
              <a:gd name="connsiteX4880" fmla="*/ 948177 w 11277918"/>
              <a:gd name="connsiteY4880" fmla="*/ 5501261 h 10024180"/>
              <a:gd name="connsiteX4881" fmla="*/ 956352 w 11277918"/>
              <a:gd name="connsiteY4881" fmla="*/ 5493087 h 10024180"/>
              <a:gd name="connsiteX4882" fmla="*/ 980874 w 11277918"/>
              <a:gd name="connsiteY4882" fmla="*/ 5484914 h 10024180"/>
              <a:gd name="connsiteX4883" fmla="*/ 980874 w 11277918"/>
              <a:gd name="connsiteY4883" fmla="*/ 5468565 h 10024180"/>
              <a:gd name="connsiteX4884" fmla="*/ 2660621 w 11277918"/>
              <a:gd name="connsiteY4884" fmla="*/ 5444044 h 10024180"/>
              <a:gd name="connsiteX4885" fmla="*/ 2648359 w 11277918"/>
              <a:gd name="connsiteY4885" fmla="*/ 5452218 h 10024180"/>
              <a:gd name="connsiteX4886" fmla="*/ 2656533 w 11277918"/>
              <a:gd name="connsiteY4886" fmla="*/ 5468565 h 10024180"/>
              <a:gd name="connsiteX4887" fmla="*/ 2664707 w 11277918"/>
              <a:gd name="connsiteY4887" fmla="*/ 5452218 h 10024180"/>
              <a:gd name="connsiteX4888" fmla="*/ 2660621 w 11277918"/>
              <a:gd name="connsiteY4888" fmla="*/ 5444044 h 10024180"/>
              <a:gd name="connsiteX4889" fmla="*/ 4855325 w 11277918"/>
              <a:gd name="connsiteY4889" fmla="*/ 5435871 h 10024180"/>
              <a:gd name="connsiteX4890" fmla="*/ 4855325 w 11277918"/>
              <a:gd name="connsiteY4890" fmla="*/ 5452218 h 10024180"/>
              <a:gd name="connsiteX4891" fmla="*/ 4871672 w 11277918"/>
              <a:gd name="connsiteY4891" fmla="*/ 5435871 h 10024180"/>
              <a:gd name="connsiteX4892" fmla="*/ 4855325 w 11277918"/>
              <a:gd name="connsiteY4892" fmla="*/ 5435871 h 10024180"/>
              <a:gd name="connsiteX4893" fmla="*/ 3040708 w 11277918"/>
              <a:gd name="connsiteY4893" fmla="*/ 5435871 h 10024180"/>
              <a:gd name="connsiteX4894" fmla="*/ 3024362 w 11277918"/>
              <a:gd name="connsiteY4894" fmla="*/ 5452218 h 10024180"/>
              <a:gd name="connsiteX4895" fmla="*/ 3024362 w 11277918"/>
              <a:gd name="connsiteY4895" fmla="*/ 5468565 h 10024180"/>
              <a:gd name="connsiteX4896" fmla="*/ 3040708 w 11277918"/>
              <a:gd name="connsiteY4896" fmla="*/ 5452218 h 10024180"/>
              <a:gd name="connsiteX4897" fmla="*/ 2354096 w 11277918"/>
              <a:gd name="connsiteY4897" fmla="*/ 5435871 h 10024180"/>
              <a:gd name="connsiteX4898" fmla="*/ 2337749 w 11277918"/>
              <a:gd name="connsiteY4898" fmla="*/ 5452218 h 10024180"/>
              <a:gd name="connsiteX4899" fmla="*/ 2321400 w 11277918"/>
              <a:gd name="connsiteY4899" fmla="*/ 5468565 h 10024180"/>
              <a:gd name="connsiteX4900" fmla="*/ 2305054 w 11277918"/>
              <a:gd name="connsiteY4900" fmla="*/ 5468565 h 10024180"/>
              <a:gd name="connsiteX4901" fmla="*/ 2305054 w 11277918"/>
              <a:gd name="connsiteY4901" fmla="*/ 5484914 h 10024180"/>
              <a:gd name="connsiteX4902" fmla="*/ 2354096 w 11277918"/>
              <a:gd name="connsiteY4902" fmla="*/ 5468565 h 10024180"/>
              <a:gd name="connsiteX4903" fmla="*/ 2354096 w 11277918"/>
              <a:gd name="connsiteY4903" fmla="*/ 5435871 h 10024180"/>
              <a:gd name="connsiteX4904" fmla="*/ 1961747 w 11277918"/>
              <a:gd name="connsiteY4904" fmla="*/ 5435871 h 10024180"/>
              <a:gd name="connsiteX4905" fmla="*/ 1961747 w 11277918"/>
              <a:gd name="connsiteY4905" fmla="*/ 5452218 h 10024180"/>
              <a:gd name="connsiteX4906" fmla="*/ 1978096 w 11277918"/>
              <a:gd name="connsiteY4906" fmla="*/ 5452218 h 10024180"/>
              <a:gd name="connsiteX4907" fmla="*/ 148152 w 11277918"/>
              <a:gd name="connsiteY4907" fmla="*/ 5431783 h 10024180"/>
              <a:gd name="connsiteX4908" fmla="*/ 150572 w 11277918"/>
              <a:gd name="connsiteY4908" fmla="*/ 5432429 h 10024180"/>
              <a:gd name="connsiteX4909" fmla="*/ 114436 w 11277918"/>
              <a:gd name="connsiteY4909" fmla="*/ 5468565 h 10024180"/>
              <a:gd name="connsiteX4910" fmla="*/ 123630 w 11277918"/>
              <a:gd name="connsiteY4910" fmla="*/ 5448132 h 10024180"/>
              <a:gd name="connsiteX4911" fmla="*/ 148152 w 11277918"/>
              <a:gd name="connsiteY4911" fmla="*/ 5431783 h 10024180"/>
              <a:gd name="connsiteX4912" fmla="*/ 1978096 w 11277918"/>
              <a:gd name="connsiteY4912" fmla="*/ 5419522 h 10024180"/>
              <a:gd name="connsiteX4913" fmla="*/ 1986271 w 11277918"/>
              <a:gd name="connsiteY4913" fmla="*/ 5427697 h 10024180"/>
              <a:gd name="connsiteX4914" fmla="*/ 1994442 w 11277918"/>
              <a:gd name="connsiteY4914" fmla="*/ 5435871 h 10024180"/>
              <a:gd name="connsiteX4915" fmla="*/ 1994442 w 11277918"/>
              <a:gd name="connsiteY4915" fmla="*/ 5419522 h 10024180"/>
              <a:gd name="connsiteX4916" fmla="*/ 1978096 w 11277918"/>
              <a:gd name="connsiteY4916" fmla="*/ 5419522 h 10024180"/>
              <a:gd name="connsiteX4917" fmla="*/ 1732877 w 11277918"/>
              <a:gd name="connsiteY4917" fmla="*/ 5419522 h 10024180"/>
              <a:gd name="connsiteX4918" fmla="*/ 1749225 w 11277918"/>
              <a:gd name="connsiteY4918" fmla="*/ 5435871 h 10024180"/>
              <a:gd name="connsiteX4919" fmla="*/ 1749225 w 11277918"/>
              <a:gd name="connsiteY4919" fmla="*/ 5452218 h 10024180"/>
              <a:gd name="connsiteX4920" fmla="*/ 1732877 w 11277918"/>
              <a:gd name="connsiteY4920" fmla="*/ 5452218 h 10024180"/>
              <a:gd name="connsiteX4921" fmla="*/ 1716527 w 11277918"/>
              <a:gd name="connsiteY4921" fmla="*/ 5452218 h 10024180"/>
              <a:gd name="connsiteX4922" fmla="*/ 1716527 w 11277918"/>
              <a:gd name="connsiteY4922" fmla="*/ 5435871 h 10024180"/>
              <a:gd name="connsiteX4923" fmla="*/ 1732877 w 11277918"/>
              <a:gd name="connsiteY4923" fmla="*/ 5435871 h 10024180"/>
              <a:gd name="connsiteX4924" fmla="*/ 1340527 w 11277918"/>
              <a:gd name="connsiteY4924" fmla="*/ 5419522 h 10024180"/>
              <a:gd name="connsiteX4925" fmla="*/ 1356874 w 11277918"/>
              <a:gd name="connsiteY4925" fmla="*/ 5419522 h 10024180"/>
              <a:gd name="connsiteX4926" fmla="*/ 1373224 w 11277918"/>
              <a:gd name="connsiteY4926" fmla="*/ 5419522 h 10024180"/>
              <a:gd name="connsiteX4927" fmla="*/ 1356874 w 11277918"/>
              <a:gd name="connsiteY4927" fmla="*/ 5452218 h 10024180"/>
              <a:gd name="connsiteX4928" fmla="*/ 1340527 w 11277918"/>
              <a:gd name="connsiteY4928" fmla="*/ 5435871 h 10024180"/>
              <a:gd name="connsiteX4929" fmla="*/ 866438 w 11277918"/>
              <a:gd name="connsiteY4929" fmla="*/ 5419522 h 10024180"/>
              <a:gd name="connsiteX4930" fmla="*/ 866438 w 11277918"/>
              <a:gd name="connsiteY4930" fmla="*/ 5435871 h 10024180"/>
              <a:gd name="connsiteX4931" fmla="*/ 882788 w 11277918"/>
              <a:gd name="connsiteY4931" fmla="*/ 5435871 h 10024180"/>
              <a:gd name="connsiteX4932" fmla="*/ 882788 w 11277918"/>
              <a:gd name="connsiteY4932" fmla="*/ 5419522 h 10024180"/>
              <a:gd name="connsiteX4933" fmla="*/ 866438 w 11277918"/>
              <a:gd name="connsiteY4933" fmla="*/ 5419522 h 10024180"/>
              <a:gd name="connsiteX4934" fmla="*/ 4961586 w 11277918"/>
              <a:gd name="connsiteY4934" fmla="*/ 5407261 h 10024180"/>
              <a:gd name="connsiteX4935" fmla="*/ 4937064 w 11277918"/>
              <a:gd name="connsiteY4935" fmla="*/ 5435871 h 10024180"/>
              <a:gd name="connsiteX4936" fmla="*/ 4912542 w 11277918"/>
              <a:gd name="connsiteY4936" fmla="*/ 5444044 h 10024180"/>
              <a:gd name="connsiteX4937" fmla="*/ 4888021 w 11277918"/>
              <a:gd name="connsiteY4937" fmla="*/ 5452218 h 10024180"/>
              <a:gd name="connsiteX4938" fmla="*/ 4871672 w 11277918"/>
              <a:gd name="connsiteY4938" fmla="*/ 5468565 h 10024180"/>
              <a:gd name="connsiteX4939" fmla="*/ 4855325 w 11277918"/>
              <a:gd name="connsiteY4939" fmla="*/ 5468565 h 10024180"/>
              <a:gd name="connsiteX4940" fmla="*/ 4806282 w 11277918"/>
              <a:gd name="connsiteY4940" fmla="*/ 5517611 h 10024180"/>
              <a:gd name="connsiteX4941" fmla="*/ 4822628 w 11277918"/>
              <a:gd name="connsiteY4941" fmla="*/ 5542132 h 10024180"/>
              <a:gd name="connsiteX4942" fmla="*/ 4822628 w 11277918"/>
              <a:gd name="connsiteY4942" fmla="*/ 5550305 h 10024180"/>
              <a:gd name="connsiteX4943" fmla="*/ 4822628 w 11277918"/>
              <a:gd name="connsiteY4943" fmla="*/ 5599350 h 10024180"/>
              <a:gd name="connsiteX4944" fmla="*/ 4855325 w 11277918"/>
              <a:gd name="connsiteY4944" fmla="*/ 5583001 h 10024180"/>
              <a:gd name="connsiteX4945" fmla="*/ 4871672 w 11277918"/>
              <a:gd name="connsiteY4945" fmla="*/ 5583001 h 10024180"/>
              <a:gd name="connsiteX4946" fmla="*/ 4871672 w 11277918"/>
              <a:gd name="connsiteY4946" fmla="*/ 5558479 h 10024180"/>
              <a:gd name="connsiteX4947" fmla="*/ 4888021 w 11277918"/>
              <a:gd name="connsiteY4947" fmla="*/ 5550305 h 10024180"/>
              <a:gd name="connsiteX4948" fmla="*/ 4888021 w 11277918"/>
              <a:gd name="connsiteY4948" fmla="*/ 5533958 h 10024180"/>
              <a:gd name="connsiteX4949" fmla="*/ 4888021 w 11277918"/>
              <a:gd name="connsiteY4949" fmla="*/ 5517611 h 10024180"/>
              <a:gd name="connsiteX4950" fmla="*/ 4920718 w 11277918"/>
              <a:gd name="connsiteY4950" fmla="*/ 5501261 h 10024180"/>
              <a:gd name="connsiteX4951" fmla="*/ 4953412 w 11277918"/>
              <a:gd name="connsiteY4951" fmla="*/ 5484914 h 10024180"/>
              <a:gd name="connsiteX4952" fmla="*/ 4937064 w 11277918"/>
              <a:gd name="connsiteY4952" fmla="*/ 5484914 h 10024180"/>
              <a:gd name="connsiteX4953" fmla="*/ 4912542 w 11277918"/>
              <a:gd name="connsiteY4953" fmla="*/ 5493087 h 10024180"/>
              <a:gd name="connsiteX4954" fmla="*/ 4904368 w 11277918"/>
              <a:gd name="connsiteY4954" fmla="*/ 5468565 h 10024180"/>
              <a:gd name="connsiteX4955" fmla="*/ 4937064 w 11277918"/>
              <a:gd name="connsiteY4955" fmla="*/ 5452218 h 10024180"/>
              <a:gd name="connsiteX4956" fmla="*/ 4969760 w 11277918"/>
              <a:gd name="connsiteY4956" fmla="*/ 5444044 h 10024180"/>
              <a:gd name="connsiteX4957" fmla="*/ 4969760 w 11277918"/>
              <a:gd name="connsiteY4957" fmla="*/ 5419522 h 10024180"/>
              <a:gd name="connsiteX4958" fmla="*/ 4961586 w 11277918"/>
              <a:gd name="connsiteY4958" fmla="*/ 5407261 h 10024180"/>
              <a:gd name="connsiteX4959" fmla="*/ 2076183 w 11277918"/>
              <a:gd name="connsiteY4959" fmla="*/ 5386826 h 10024180"/>
              <a:gd name="connsiteX4960" fmla="*/ 2076183 w 11277918"/>
              <a:gd name="connsiteY4960" fmla="*/ 5403175 h 10024180"/>
              <a:gd name="connsiteX4961" fmla="*/ 2092528 w 11277918"/>
              <a:gd name="connsiteY4961" fmla="*/ 5403175 h 10024180"/>
              <a:gd name="connsiteX4962" fmla="*/ 2092528 w 11277918"/>
              <a:gd name="connsiteY4962" fmla="*/ 5386826 h 10024180"/>
              <a:gd name="connsiteX4963" fmla="*/ 2076183 w 11277918"/>
              <a:gd name="connsiteY4963" fmla="*/ 5386826 h 10024180"/>
              <a:gd name="connsiteX4964" fmla="*/ 2027138 w 11277918"/>
              <a:gd name="connsiteY4964" fmla="*/ 5386826 h 10024180"/>
              <a:gd name="connsiteX4965" fmla="*/ 2010792 w 11277918"/>
              <a:gd name="connsiteY4965" fmla="*/ 5411347 h 10024180"/>
              <a:gd name="connsiteX4966" fmla="*/ 2018965 w 11277918"/>
              <a:gd name="connsiteY4966" fmla="*/ 5411347 h 10024180"/>
              <a:gd name="connsiteX4967" fmla="*/ 2027138 w 11277918"/>
              <a:gd name="connsiteY4967" fmla="*/ 5386826 h 10024180"/>
              <a:gd name="connsiteX4968" fmla="*/ 1536702 w 11277918"/>
              <a:gd name="connsiteY4968" fmla="*/ 5386826 h 10024180"/>
              <a:gd name="connsiteX4969" fmla="*/ 1520353 w 11277918"/>
              <a:gd name="connsiteY4969" fmla="*/ 5403175 h 10024180"/>
              <a:gd name="connsiteX4970" fmla="*/ 1504005 w 11277918"/>
              <a:gd name="connsiteY4970" fmla="*/ 5403175 h 10024180"/>
              <a:gd name="connsiteX4971" fmla="*/ 1495832 w 11277918"/>
              <a:gd name="connsiteY4971" fmla="*/ 5411347 h 10024180"/>
              <a:gd name="connsiteX4972" fmla="*/ 1504005 w 11277918"/>
              <a:gd name="connsiteY4972" fmla="*/ 5427697 h 10024180"/>
              <a:gd name="connsiteX4973" fmla="*/ 1504005 w 11277918"/>
              <a:gd name="connsiteY4973" fmla="*/ 5435871 h 10024180"/>
              <a:gd name="connsiteX4974" fmla="*/ 1504005 w 11277918"/>
              <a:gd name="connsiteY4974" fmla="*/ 5468565 h 10024180"/>
              <a:gd name="connsiteX4975" fmla="*/ 1520353 w 11277918"/>
              <a:gd name="connsiteY4975" fmla="*/ 5435871 h 10024180"/>
              <a:gd name="connsiteX4976" fmla="*/ 1536702 w 11277918"/>
              <a:gd name="connsiteY4976" fmla="*/ 5411347 h 10024180"/>
              <a:gd name="connsiteX4977" fmla="*/ 1536702 w 11277918"/>
              <a:gd name="connsiteY4977" fmla="*/ 5386826 h 10024180"/>
              <a:gd name="connsiteX4978" fmla="*/ 1038091 w 11277918"/>
              <a:gd name="connsiteY4978" fmla="*/ 5386826 h 10024180"/>
              <a:gd name="connsiteX4979" fmla="*/ 1029916 w 11277918"/>
              <a:gd name="connsiteY4979" fmla="*/ 5403175 h 10024180"/>
              <a:gd name="connsiteX4980" fmla="*/ 1029916 w 11277918"/>
              <a:gd name="connsiteY4980" fmla="*/ 5419522 h 10024180"/>
              <a:gd name="connsiteX4981" fmla="*/ 1038091 w 11277918"/>
              <a:gd name="connsiteY4981" fmla="*/ 5403175 h 10024180"/>
              <a:gd name="connsiteX4982" fmla="*/ 1038091 w 11277918"/>
              <a:gd name="connsiteY4982" fmla="*/ 5386826 h 10024180"/>
              <a:gd name="connsiteX4983" fmla="*/ 3269579 w 11277918"/>
              <a:gd name="connsiteY4983" fmla="*/ 5370479 h 10024180"/>
              <a:gd name="connsiteX4984" fmla="*/ 3253230 w 11277918"/>
              <a:gd name="connsiteY4984" fmla="*/ 5386826 h 10024180"/>
              <a:gd name="connsiteX4985" fmla="*/ 3261405 w 11277918"/>
              <a:gd name="connsiteY4985" fmla="*/ 5386826 h 10024180"/>
              <a:gd name="connsiteX4986" fmla="*/ 3269579 w 11277918"/>
              <a:gd name="connsiteY4986" fmla="*/ 5378653 h 10024180"/>
              <a:gd name="connsiteX4987" fmla="*/ 3269579 w 11277918"/>
              <a:gd name="connsiteY4987" fmla="*/ 5370479 h 10024180"/>
              <a:gd name="connsiteX4988" fmla="*/ 1405920 w 11277918"/>
              <a:gd name="connsiteY4988" fmla="*/ 5370479 h 10024180"/>
              <a:gd name="connsiteX4989" fmla="*/ 1405920 w 11277918"/>
              <a:gd name="connsiteY4989" fmla="*/ 5386826 h 10024180"/>
              <a:gd name="connsiteX4990" fmla="*/ 1397744 w 11277918"/>
              <a:gd name="connsiteY4990" fmla="*/ 5395000 h 10024180"/>
              <a:gd name="connsiteX4991" fmla="*/ 1389570 w 11277918"/>
              <a:gd name="connsiteY4991" fmla="*/ 5386826 h 10024180"/>
              <a:gd name="connsiteX4992" fmla="*/ 5002457 w 11277918"/>
              <a:gd name="connsiteY4992" fmla="*/ 5354130 h 10024180"/>
              <a:gd name="connsiteX4993" fmla="*/ 4986110 w 11277918"/>
              <a:gd name="connsiteY4993" fmla="*/ 5370479 h 10024180"/>
              <a:gd name="connsiteX4994" fmla="*/ 5002457 w 11277918"/>
              <a:gd name="connsiteY4994" fmla="*/ 5370479 h 10024180"/>
              <a:gd name="connsiteX4995" fmla="*/ 5018804 w 11277918"/>
              <a:gd name="connsiteY4995" fmla="*/ 5362304 h 10024180"/>
              <a:gd name="connsiteX4996" fmla="*/ 5002457 w 11277918"/>
              <a:gd name="connsiteY4996" fmla="*/ 5354130 h 10024180"/>
              <a:gd name="connsiteX4997" fmla="*/ 2664707 w 11277918"/>
              <a:gd name="connsiteY4997" fmla="*/ 5354130 h 10024180"/>
              <a:gd name="connsiteX4998" fmla="*/ 2664707 w 11277918"/>
              <a:gd name="connsiteY4998" fmla="*/ 5370479 h 10024180"/>
              <a:gd name="connsiteX4999" fmla="*/ 2672879 w 11277918"/>
              <a:gd name="connsiteY4999" fmla="*/ 5362304 h 10024180"/>
              <a:gd name="connsiteX5000" fmla="*/ 2664707 w 11277918"/>
              <a:gd name="connsiteY5000" fmla="*/ 5354130 h 10024180"/>
              <a:gd name="connsiteX5001" fmla="*/ 2157922 w 11277918"/>
              <a:gd name="connsiteY5001" fmla="*/ 5354130 h 10024180"/>
              <a:gd name="connsiteX5002" fmla="*/ 2157922 w 11277918"/>
              <a:gd name="connsiteY5002" fmla="*/ 5370479 h 10024180"/>
              <a:gd name="connsiteX5003" fmla="*/ 2166096 w 11277918"/>
              <a:gd name="connsiteY5003" fmla="*/ 5354130 h 10024180"/>
              <a:gd name="connsiteX5004" fmla="*/ 239087 w 11277918"/>
              <a:gd name="connsiteY5004" fmla="*/ 5343914 h 10024180"/>
              <a:gd name="connsiteX5005" fmla="*/ 212522 w 11277918"/>
              <a:gd name="connsiteY5005" fmla="*/ 5354130 h 10024180"/>
              <a:gd name="connsiteX5006" fmla="*/ 212522 w 11277918"/>
              <a:gd name="connsiteY5006" fmla="*/ 5386826 h 10024180"/>
              <a:gd name="connsiteX5007" fmla="*/ 245217 w 11277918"/>
              <a:gd name="connsiteY5007" fmla="*/ 5370479 h 10024180"/>
              <a:gd name="connsiteX5008" fmla="*/ 253392 w 11277918"/>
              <a:gd name="connsiteY5008" fmla="*/ 5345957 h 10024180"/>
              <a:gd name="connsiteX5009" fmla="*/ 239087 w 11277918"/>
              <a:gd name="connsiteY5009" fmla="*/ 5343914 h 10024180"/>
              <a:gd name="connsiteX5010" fmla="*/ 4389411 w 11277918"/>
              <a:gd name="connsiteY5010" fmla="*/ 5337783 h 10024180"/>
              <a:gd name="connsiteX5011" fmla="*/ 4381235 w 11277918"/>
              <a:gd name="connsiteY5011" fmla="*/ 5354130 h 10024180"/>
              <a:gd name="connsiteX5012" fmla="*/ 4397584 w 11277918"/>
              <a:gd name="connsiteY5012" fmla="*/ 5345957 h 10024180"/>
              <a:gd name="connsiteX5013" fmla="*/ 4389411 w 11277918"/>
              <a:gd name="connsiteY5013" fmla="*/ 5337783 h 10024180"/>
              <a:gd name="connsiteX5014" fmla="*/ 1013569 w 11277918"/>
              <a:gd name="connsiteY5014" fmla="*/ 5337783 h 10024180"/>
              <a:gd name="connsiteX5015" fmla="*/ 980874 w 11277918"/>
              <a:gd name="connsiteY5015" fmla="*/ 5386826 h 10024180"/>
              <a:gd name="connsiteX5016" fmla="*/ 964525 w 11277918"/>
              <a:gd name="connsiteY5016" fmla="*/ 5403175 h 10024180"/>
              <a:gd name="connsiteX5017" fmla="*/ 1013569 w 11277918"/>
              <a:gd name="connsiteY5017" fmla="*/ 5354130 h 10024180"/>
              <a:gd name="connsiteX5018" fmla="*/ 130783 w 11277918"/>
              <a:gd name="connsiteY5018" fmla="*/ 5337783 h 10024180"/>
              <a:gd name="connsiteX5019" fmla="*/ 130783 w 11277918"/>
              <a:gd name="connsiteY5019" fmla="*/ 5370479 h 10024180"/>
              <a:gd name="connsiteX5020" fmla="*/ 122609 w 11277918"/>
              <a:gd name="connsiteY5020" fmla="*/ 5386826 h 10024180"/>
              <a:gd name="connsiteX5021" fmla="*/ 114436 w 11277918"/>
              <a:gd name="connsiteY5021" fmla="*/ 5403175 h 10024180"/>
              <a:gd name="connsiteX5022" fmla="*/ 65390 w 11277918"/>
              <a:gd name="connsiteY5022" fmla="*/ 5435871 h 10024180"/>
              <a:gd name="connsiteX5023" fmla="*/ 57219 w 11277918"/>
              <a:gd name="connsiteY5023" fmla="*/ 5419522 h 10024180"/>
              <a:gd name="connsiteX5024" fmla="*/ 81739 w 11277918"/>
              <a:gd name="connsiteY5024" fmla="*/ 5411347 h 10024180"/>
              <a:gd name="connsiteX5025" fmla="*/ 98087 w 11277918"/>
              <a:gd name="connsiteY5025" fmla="*/ 5403175 h 10024180"/>
              <a:gd name="connsiteX5026" fmla="*/ 114436 w 11277918"/>
              <a:gd name="connsiteY5026" fmla="*/ 5370479 h 10024180"/>
              <a:gd name="connsiteX5027" fmla="*/ 1553049 w 11277918"/>
              <a:gd name="connsiteY5027" fmla="*/ 5321436 h 10024180"/>
              <a:gd name="connsiteX5028" fmla="*/ 1536702 w 11277918"/>
              <a:gd name="connsiteY5028" fmla="*/ 5337783 h 10024180"/>
              <a:gd name="connsiteX5029" fmla="*/ 1536702 w 11277918"/>
              <a:gd name="connsiteY5029" fmla="*/ 5354130 h 10024180"/>
              <a:gd name="connsiteX5030" fmla="*/ 1553049 w 11277918"/>
              <a:gd name="connsiteY5030" fmla="*/ 5337783 h 10024180"/>
              <a:gd name="connsiteX5031" fmla="*/ 1553049 w 11277918"/>
              <a:gd name="connsiteY5031" fmla="*/ 5321436 h 10024180"/>
              <a:gd name="connsiteX5032" fmla="*/ 1095310 w 11277918"/>
              <a:gd name="connsiteY5032" fmla="*/ 5321436 h 10024180"/>
              <a:gd name="connsiteX5033" fmla="*/ 1070788 w 11277918"/>
              <a:gd name="connsiteY5033" fmla="*/ 5329608 h 10024180"/>
              <a:gd name="connsiteX5034" fmla="*/ 1046267 w 11277918"/>
              <a:gd name="connsiteY5034" fmla="*/ 5370479 h 10024180"/>
              <a:gd name="connsiteX5035" fmla="*/ 1078961 w 11277918"/>
              <a:gd name="connsiteY5035" fmla="*/ 5354130 h 10024180"/>
              <a:gd name="connsiteX5036" fmla="*/ 1095310 w 11277918"/>
              <a:gd name="connsiteY5036" fmla="*/ 5321436 h 10024180"/>
              <a:gd name="connsiteX5037" fmla="*/ 2779142 w 11277918"/>
              <a:gd name="connsiteY5037" fmla="*/ 5305086 h 10024180"/>
              <a:gd name="connsiteX5038" fmla="*/ 2762794 w 11277918"/>
              <a:gd name="connsiteY5038" fmla="*/ 5321436 h 10024180"/>
              <a:gd name="connsiteX5039" fmla="*/ 2779142 w 11277918"/>
              <a:gd name="connsiteY5039" fmla="*/ 5321436 h 10024180"/>
              <a:gd name="connsiteX5040" fmla="*/ 2779142 w 11277918"/>
              <a:gd name="connsiteY5040" fmla="*/ 5305086 h 10024180"/>
              <a:gd name="connsiteX5041" fmla="*/ 2697403 w 11277918"/>
              <a:gd name="connsiteY5041" fmla="*/ 5305086 h 10024180"/>
              <a:gd name="connsiteX5042" fmla="*/ 2697403 w 11277918"/>
              <a:gd name="connsiteY5042" fmla="*/ 5337783 h 10024180"/>
              <a:gd name="connsiteX5043" fmla="*/ 2721925 w 11277918"/>
              <a:gd name="connsiteY5043" fmla="*/ 5321436 h 10024180"/>
              <a:gd name="connsiteX5044" fmla="*/ 2713751 w 11277918"/>
              <a:gd name="connsiteY5044" fmla="*/ 5305086 h 10024180"/>
              <a:gd name="connsiteX5045" fmla="*/ 1618441 w 11277918"/>
              <a:gd name="connsiteY5045" fmla="*/ 5305086 h 10024180"/>
              <a:gd name="connsiteX5046" fmla="*/ 1602095 w 11277918"/>
              <a:gd name="connsiteY5046" fmla="*/ 5321436 h 10024180"/>
              <a:gd name="connsiteX5047" fmla="*/ 1618441 w 11277918"/>
              <a:gd name="connsiteY5047" fmla="*/ 5321436 h 10024180"/>
              <a:gd name="connsiteX5048" fmla="*/ 1266961 w 11277918"/>
              <a:gd name="connsiteY5048" fmla="*/ 5305086 h 10024180"/>
              <a:gd name="connsiteX5049" fmla="*/ 1258788 w 11277918"/>
              <a:gd name="connsiteY5049" fmla="*/ 5321436 h 10024180"/>
              <a:gd name="connsiteX5050" fmla="*/ 1275135 w 11277918"/>
              <a:gd name="connsiteY5050" fmla="*/ 5321436 h 10024180"/>
              <a:gd name="connsiteX5051" fmla="*/ 1291485 w 11277918"/>
              <a:gd name="connsiteY5051" fmla="*/ 5321436 h 10024180"/>
              <a:gd name="connsiteX5052" fmla="*/ 1266961 w 11277918"/>
              <a:gd name="connsiteY5052" fmla="*/ 5305086 h 10024180"/>
              <a:gd name="connsiteX5053" fmla="*/ 1095310 w 11277918"/>
              <a:gd name="connsiteY5053" fmla="*/ 5305086 h 10024180"/>
              <a:gd name="connsiteX5054" fmla="*/ 1111657 w 11277918"/>
              <a:gd name="connsiteY5054" fmla="*/ 5321436 h 10024180"/>
              <a:gd name="connsiteX5055" fmla="*/ 1111657 w 11277918"/>
              <a:gd name="connsiteY5055" fmla="*/ 5305086 h 10024180"/>
              <a:gd name="connsiteX5056" fmla="*/ 2795491 w 11277918"/>
              <a:gd name="connsiteY5056" fmla="*/ 5288739 h 10024180"/>
              <a:gd name="connsiteX5057" fmla="*/ 2787315 w 11277918"/>
              <a:gd name="connsiteY5057" fmla="*/ 5296914 h 10024180"/>
              <a:gd name="connsiteX5058" fmla="*/ 2795491 w 11277918"/>
              <a:gd name="connsiteY5058" fmla="*/ 5305086 h 10024180"/>
              <a:gd name="connsiteX5059" fmla="*/ 2795491 w 11277918"/>
              <a:gd name="connsiteY5059" fmla="*/ 5288739 h 10024180"/>
              <a:gd name="connsiteX5060" fmla="*/ 2468533 w 11277918"/>
              <a:gd name="connsiteY5060" fmla="*/ 5288739 h 10024180"/>
              <a:gd name="connsiteX5061" fmla="*/ 2460357 w 11277918"/>
              <a:gd name="connsiteY5061" fmla="*/ 5313261 h 10024180"/>
              <a:gd name="connsiteX5062" fmla="*/ 2452185 w 11277918"/>
              <a:gd name="connsiteY5062" fmla="*/ 5321436 h 10024180"/>
              <a:gd name="connsiteX5063" fmla="*/ 2386793 w 11277918"/>
              <a:gd name="connsiteY5063" fmla="*/ 5370479 h 10024180"/>
              <a:gd name="connsiteX5064" fmla="*/ 2370445 w 11277918"/>
              <a:gd name="connsiteY5064" fmla="*/ 5378653 h 10024180"/>
              <a:gd name="connsiteX5065" fmla="*/ 2370445 w 11277918"/>
              <a:gd name="connsiteY5065" fmla="*/ 5403175 h 10024180"/>
              <a:gd name="connsiteX5066" fmla="*/ 2386793 w 11277918"/>
              <a:gd name="connsiteY5066" fmla="*/ 5419522 h 10024180"/>
              <a:gd name="connsiteX5067" fmla="*/ 2403139 w 11277918"/>
              <a:gd name="connsiteY5067" fmla="*/ 5403175 h 10024180"/>
              <a:gd name="connsiteX5068" fmla="*/ 2419489 w 11277918"/>
              <a:gd name="connsiteY5068" fmla="*/ 5419522 h 10024180"/>
              <a:gd name="connsiteX5069" fmla="*/ 2452185 w 11277918"/>
              <a:gd name="connsiteY5069" fmla="*/ 5354130 h 10024180"/>
              <a:gd name="connsiteX5070" fmla="*/ 2476707 w 11277918"/>
              <a:gd name="connsiteY5070" fmla="*/ 5305086 h 10024180"/>
              <a:gd name="connsiteX5071" fmla="*/ 2468533 w 11277918"/>
              <a:gd name="connsiteY5071" fmla="*/ 5288739 h 10024180"/>
              <a:gd name="connsiteX5072" fmla="*/ 194130 w 11277918"/>
              <a:gd name="connsiteY5072" fmla="*/ 5278522 h 10024180"/>
              <a:gd name="connsiteX5073" fmla="*/ 196175 w 11277918"/>
              <a:gd name="connsiteY5073" fmla="*/ 5288739 h 10024180"/>
              <a:gd name="connsiteX5074" fmla="*/ 212522 w 11277918"/>
              <a:gd name="connsiteY5074" fmla="*/ 5288739 h 10024180"/>
              <a:gd name="connsiteX5075" fmla="*/ 179827 w 11277918"/>
              <a:gd name="connsiteY5075" fmla="*/ 5305086 h 10024180"/>
              <a:gd name="connsiteX5076" fmla="*/ 188000 w 11277918"/>
              <a:gd name="connsiteY5076" fmla="*/ 5280565 h 10024180"/>
              <a:gd name="connsiteX5077" fmla="*/ 194130 w 11277918"/>
              <a:gd name="connsiteY5077" fmla="*/ 5278522 h 10024180"/>
              <a:gd name="connsiteX5078" fmla="*/ 3204188 w 11277918"/>
              <a:gd name="connsiteY5078" fmla="*/ 5272390 h 10024180"/>
              <a:gd name="connsiteX5079" fmla="*/ 3179665 w 11277918"/>
              <a:gd name="connsiteY5079" fmla="*/ 5288739 h 10024180"/>
              <a:gd name="connsiteX5080" fmla="*/ 3171491 w 11277918"/>
              <a:gd name="connsiteY5080" fmla="*/ 5305086 h 10024180"/>
              <a:gd name="connsiteX5081" fmla="*/ 3204188 w 11277918"/>
              <a:gd name="connsiteY5081" fmla="*/ 5288739 h 10024180"/>
              <a:gd name="connsiteX5082" fmla="*/ 1128006 w 11277918"/>
              <a:gd name="connsiteY5082" fmla="*/ 5272390 h 10024180"/>
              <a:gd name="connsiteX5083" fmla="*/ 1111657 w 11277918"/>
              <a:gd name="connsiteY5083" fmla="*/ 5288739 h 10024180"/>
              <a:gd name="connsiteX5084" fmla="*/ 1119830 w 11277918"/>
              <a:gd name="connsiteY5084" fmla="*/ 5288739 h 10024180"/>
              <a:gd name="connsiteX5085" fmla="*/ 1128006 w 11277918"/>
              <a:gd name="connsiteY5085" fmla="*/ 5272390 h 10024180"/>
              <a:gd name="connsiteX5086" fmla="*/ 2681055 w 11277918"/>
              <a:gd name="connsiteY5086" fmla="*/ 5256043 h 10024180"/>
              <a:gd name="connsiteX5087" fmla="*/ 2681055 w 11277918"/>
              <a:gd name="connsiteY5087" fmla="*/ 5272390 h 10024180"/>
              <a:gd name="connsiteX5088" fmla="*/ 2697403 w 11277918"/>
              <a:gd name="connsiteY5088" fmla="*/ 5256043 h 10024180"/>
              <a:gd name="connsiteX5089" fmla="*/ 2681055 w 11277918"/>
              <a:gd name="connsiteY5089" fmla="*/ 5256043 h 10024180"/>
              <a:gd name="connsiteX5090" fmla="*/ 1618441 w 11277918"/>
              <a:gd name="connsiteY5090" fmla="*/ 5256043 h 10024180"/>
              <a:gd name="connsiteX5091" fmla="*/ 1569396 w 11277918"/>
              <a:gd name="connsiteY5091" fmla="*/ 5305086 h 10024180"/>
              <a:gd name="connsiteX5092" fmla="*/ 1585746 w 11277918"/>
              <a:gd name="connsiteY5092" fmla="*/ 5288739 h 10024180"/>
              <a:gd name="connsiteX5093" fmla="*/ 1618441 w 11277918"/>
              <a:gd name="connsiteY5093" fmla="*/ 5272390 h 10024180"/>
              <a:gd name="connsiteX5094" fmla="*/ 1651137 w 11277918"/>
              <a:gd name="connsiteY5094" fmla="*/ 5272390 h 10024180"/>
              <a:gd name="connsiteX5095" fmla="*/ 1675659 w 11277918"/>
              <a:gd name="connsiteY5095" fmla="*/ 5280565 h 10024180"/>
              <a:gd name="connsiteX5096" fmla="*/ 1700181 w 11277918"/>
              <a:gd name="connsiteY5096" fmla="*/ 5256043 h 10024180"/>
              <a:gd name="connsiteX5097" fmla="*/ 1667485 w 11277918"/>
              <a:gd name="connsiteY5097" fmla="*/ 5256043 h 10024180"/>
              <a:gd name="connsiteX5098" fmla="*/ 1651137 w 11277918"/>
              <a:gd name="connsiteY5098" fmla="*/ 5264218 h 10024180"/>
              <a:gd name="connsiteX5099" fmla="*/ 1618441 w 11277918"/>
              <a:gd name="connsiteY5099" fmla="*/ 5256043 h 10024180"/>
              <a:gd name="connsiteX5100" fmla="*/ 1258788 w 11277918"/>
              <a:gd name="connsiteY5100" fmla="*/ 5256043 h 10024180"/>
              <a:gd name="connsiteX5101" fmla="*/ 1226091 w 11277918"/>
              <a:gd name="connsiteY5101" fmla="*/ 5288739 h 10024180"/>
              <a:gd name="connsiteX5102" fmla="*/ 1201571 w 11277918"/>
              <a:gd name="connsiteY5102" fmla="*/ 5313261 h 10024180"/>
              <a:gd name="connsiteX5103" fmla="*/ 1193396 w 11277918"/>
              <a:gd name="connsiteY5103" fmla="*/ 5321436 h 10024180"/>
              <a:gd name="connsiteX5104" fmla="*/ 1160700 w 11277918"/>
              <a:gd name="connsiteY5104" fmla="*/ 5370479 h 10024180"/>
              <a:gd name="connsiteX5105" fmla="*/ 1144352 w 11277918"/>
              <a:gd name="connsiteY5105" fmla="*/ 5403175 h 10024180"/>
              <a:gd name="connsiteX5106" fmla="*/ 1177049 w 11277918"/>
              <a:gd name="connsiteY5106" fmla="*/ 5378653 h 10024180"/>
              <a:gd name="connsiteX5107" fmla="*/ 1209746 w 11277918"/>
              <a:gd name="connsiteY5107" fmla="*/ 5321436 h 10024180"/>
              <a:gd name="connsiteX5108" fmla="*/ 1275135 w 11277918"/>
              <a:gd name="connsiteY5108" fmla="*/ 5256043 h 10024180"/>
              <a:gd name="connsiteX5109" fmla="*/ 1078961 w 11277918"/>
              <a:gd name="connsiteY5109" fmla="*/ 5256043 h 10024180"/>
              <a:gd name="connsiteX5110" fmla="*/ 1087135 w 11277918"/>
              <a:gd name="connsiteY5110" fmla="*/ 5272390 h 10024180"/>
              <a:gd name="connsiteX5111" fmla="*/ 1095310 w 11277918"/>
              <a:gd name="connsiteY5111" fmla="*/ 5264218 h 10024180"/>
              <a:gd name="connsiteX5112" fmla="*/ 1078961 w 11277918"/>
              <a:gd name="connsiteY5112" fmla="*/ 5256043 h 10024180"/>
              <a:gd name="connsiteX5113" fmla="*/ 1810528 w 11277918"/>
              <a:gd name="connsiteY5113" fmla="*/ 5252978 h 10024180"/>
              <a:gd name="connsiteX5114" fmla="*/ 1749225 w 11277918"/>
              <a:gd name="connsiteY5114" fmla="*/ 5305086 h 10024180"/>
              <a:gd name="connsiteX5115" fmla="*/ 1618441 w 11277918"/>
              <a:gd name="connsiteY5115" fmla="*/ 5419522 h 10024180"/>
              <a:gd name="connsiteX5116" fmla="*/ 1553049 w 11277918"/>
              <a:gd name="connsiteY5116" fmla="*/ 5501261 h 10024180"/>
              <a:gd name="connsiteX5117" fmla="*/ 1471310 w 11277918"/>
              <a:gd name="connsiteY5117" fmla="*/ 5583001 h 10024180"/>
              <a:gd name="connsiteX5118" fmla="*/ 1487659 w 11277918"/>
              <a:gd name="connsiteY5118" fmla="*/ 5632044 h 10024180"/>
              <a:gd name="connsiteX5119" fmla="*/ 1504005 w 11277918"/>
              <a:gd name="connsiteY5119" fmla="*/ 5615697 h 10024180"/>
              <a:gd name="connsiteX5120" fmla="*/ 1683833 w 11277918"/>
              <a:gd name="connsiteY5120" fmla="*/ 5403175 h 10024180"/>
              <a:gd name="connsiteX5121" fmla="*/ 1732877 w 11277918"/>
              <a:gd name="connsiteY5121" fmla="*/ 5345957 h 10024180"/>
              <a:gd name="connsiteX5122" fmla="*/ 1749225 w 11277918"/>
              <a:gd name="connsiteY5122" fmla="*/ 5337783 h 10024180"/>
              <a:gd name="connsiteX5123" fmla="*/ 1814617 w 11277918"/>
              <a:gd name="connsiteY5123" fmla="*/ 5256043 h 10024180"/>
              <a:gd name="connsiteX5124" fmla="*/ 1810528 w 11277918"/>
              <a:gd name="connsiteY5124" fmla="*/ 5252978 h 10024180"/>
              <a:gd name="connsiteX5125" fmla="*/ 3089752 w 11277918"/>
              <a:gd name="connsiteY5125" fmla="*/ 5239696 h 10024180"/>
              <a:gd name="connsiteX5126" fmla="*/ 3040708 w 11277918"/>
              <a:gd name="connsiteY5126" fmla="*/ 5272390 h 10024180"/>
              <a:gd name="connsiteX5127" fmla="*/ 3089752 w 11277918"/>
              <a:gd name="connsiteY5127" fmla="*/ 5256043 h 10024180"/>
              <a:gd name="connsiteX5128" fmla="*/ 2010792 w 11277918"/>
              <a:gd name="connsiteY5128" fmla="*/ 5239696 h 10024180"/>
              <a:gd name="connsiteX5129" fmla="*/ 2010792 w 11277918"/>
              <a:gd name="connsiteY5129" fmla="*/ 5256043 h 10024180"/>
              <a:gd name="connsiteX5130" fmla="*/ 2027138 w 11277918"/>
              <a:gd name="connsiteY5130" fmla="*/ 5256043 h 10024180"/>
              <a:gd name="connsiteX5131" fmla="*/ 2958968 w 11277918"/>
              <a:gd name="connsiteY5131" fmla="*/ 5223347 h 10024180"/>
              <a:gd name="connsiteX5132" fmla="*/ 2942622 w 11277918"/>
              <a:gd name="connsiteY5132" fmla="*/ 5239696 h 10024180"/>
              <a:gd name="connsiteX5133" fmla="*/ 2958968 w 11277918"/>
              <a:gd name="connsiteY5133" fmla="*/ 5239696 h 10024180"/>
              <a:gd name="connsiteX5134" fmla="*/ 2844533 w 11277918"/>
              <a:gd name="connsiteY5134" fmla="*/ 5223347 h 10024180"/>
              <a:gd name="connsiteX5135" fmla="*/ 2828186 w 11277918"/>
              <a:gd name="connsiteY5135" fmla="*/ 5239696 h 10024180"/>
              <a:gd name="connsiteX5136" fmla="*/ 2811839 w 11277918"/>
              <a:gd name="connsiteY5136" fmla="*/ 5256043 h 10024180"/>
              <a:gd name="connsiteX5137" fmla="*/ 2844533 w 11277918"/>
              <a:gd name="connsiteY5137" fmla="*/ 5256043 h 10024180"/>
              <a:gd name="connsiteX5138" fmla="*/ 2713751 w 11277918"/>
              <a:gd name="connsiteY5138" fmla="*/ 5223347 h 10024180"/>
              <a:gd name="connsiteX5139" fmla="*/ 2713751 w 11277918"/>
              <a:gd name="connsiteY5139" fmla="*/ 5239696 h 10024180"/>
              <a:gd name="connsiteX5140" fmla="*/ 2730097 w 11277918"/>
              <a:gd name="connsiteY5140" fmla="*/ 5239696 h 10024180"/>
              <a:gd name="connsiteX5141" fmla="*/ 2730097 w 11277918"/>
              <a:gd name="connsiteY5141" fmla="*/ 5223347 h 10024180"/>
              <a:gd name="connsiteX5142" fmla="*/ 2713751 w 11277918"/>
              <a:gd name="connsiteY5142" fmla="*/ 5223347 h 10024180"/>
              <a:gd name="connsiteX5143" fmla="*/ 1781921 w 11277918"/>
              <a:gd name="connsiteY5143" fmla="*/ 5223347 h 10024180"/>
              <a:gd name="connsiteX5144" fmla="*/ 1781921 w 11277918"/>
              <a:gd name="connsiteY5144" fmla="*/ 5239696 h 10024180"/>
              <a:gd name="connsiteX5145" fmla="*/ 1790094 w 11277918"/>
              <a:gd name="connsiteY5145" fmla="*/ 5231522 h 10024180"/>
              <a:gd name="connsiteX5146" fmla="*/ 1781921 w 11277918"/>
              <a:gd name="connsiteY5146" fmla="*/ 5223347 h 10024180"/>
              <a:gd name="connsiteX5147" fmla="*/ 1111657 w 11277918"/>
              <a:gd name="connsiteY5147" fmla="*/ 5223347 h 10024180"/>
              <a:gd name="connsiteX5148" fmla="*/ 1095310 w 11277918"/>
              <a:gd name="connsiteY5148" fmla="*/ 5231522 h 10024180"/>
              <a:gd name="connsiteX5149" fmla="*/ 1095310 w 11277918"/>
              <a:gd name="connsiteY5149" fmla="*/ 5239696 h 10024180"/>
              <a:gd name="connsiteX5150" fmla="*/ 1111657 w 11277918"/>
              <a:gd name="connsiteY5150" fmla="*/ 5239696 h 10024180"/>
              <a:gd name="connsiteX5151" fmla="*/ 2533925 w 11277918"/>
              <a:gd name="connsiteY5151" fmla="*/ 5190652 h 10024180"/>
              <a:gd name="connsiteX5152" fmla="*/ 2517575 w 11277918"/>
              <a:gd name="connsiteY5152" fmla="*/ 5207000 h 10024180"/>
              <a:gd name="connsiteX5153" fmla="*/ 2525751 w 11277918"/>
              <a:gd name="connsiteY5153" fmla="*/ 5223347 h 10024180"/>
              <a:gd name="connsiteX5154" fmla="*/ 2533925 w 11277918"/>
              <a:gd name="connsiteY5154" fmla="*/ 5207000 h 10024180"/>
              <a:gd name="connsiteX5155" fmla="*/ 2533925 w 11277918"/>
              <a:gd name="connsiteY5155" fmla="*/ 5190652 h 10024180"/>
              <a:gd name="connsiteX5156" fmla="*/ 1389570 w 11277918"/>
              <a:gd name="connsiteY5156" fmla="*/ 5190652 h 10024180"/>
              <a:gd name="connsiteX5157" fmla="*/ 1373224 w 11277918"/>
              <a:gd name="connsiteY5157" fmla="*/ 5207000 h 10024180"/>
              <a:gd name="connsiteX5158" fmla="*/ 1389570 w 11277918"/>
              <a:gd name="connsiteY5158" fmla="*/ 5223347 h 10024180"/>
              <a:gd name="connsiteX5159" fmla="*/ 1389570 w 11277918"/>
              <a:gd name="connsiteY5159" fmla="*/ 5207000 h 10024180"/>
              <a:gd name="connsiteX5160" fmla="*/ 1389570 w 11277918"/>
              <a:gd name="connsiteY5160" fmla="*/ 5190652 h 10024180"/>
              <a:gd name="connsiteX5161" fmla="*/ 1410005 w 11277918"/>
              <a:gd name="connsiteY5161" fmla="*/ 5182479 h 10024180"/>
              <a:gd name="connsiteX5162" fmla="*/ 1405920 w 11277918"/>
              <a:gd name="connsiteY5162" fmla="*/ 5190652 h 10024180"/>
              <a:gd name="connsiteX5163" fmla="*/ 1422266 w 11277918"/>
              <a:gd name="connsiteY5163" fmla="*/ 5207000 h 10024180"/>
              <a:gd name="connsiteX5164" fmla="*/ 1422266 w 11277918"/>
              <a:gd name="connsiteY5164" fmla="*/ 5190652 h 10024180"/>
              <a:gd name="connsiteX5165" fmla="*/ 1410005 w 11277918"/>
              <a:gd name="connsiteY5165" fmla="*/ 5182479 h 10024180"/>
              <a:gd name="connsiteX5166" fmla="*/ 1467223 w 11277918"/>
              <a:gd name="connsiteY5166" fmla="*/ 5164087 h 10024180"/>
              <a:gd name="connsiteX5167" fmla="*/ 1454962 w 11277918"/>
              <a:gd name="connsiteY5167" fmla="*/ 5174304 h 10024180"/>
              <a:gd name="connsiteX5168" fmla="*/ 1471310 w 11277918"/>
              <a:gd name="connsiteY5168" fmla="*/ 5190652 h 10024180"/>
              <a:gd name="connsiteX5169" fmla="*/ 1471310 w 11277918"/>
              <a:gd name="connsiteY5169" fmla="*/ 5166130 h 10024180"/>
              <a:gd name="connsiteX5170" fmla="*/ 1467223 w 11277918"/>
              <a:gd name="connsiteY5170" fmla="*/ 5164087 h 10024180"/>
              <a:gd name="connsiteX5171" fmla="*/ 1602095 w 11277918"/>
              <a:gd name="connsiteY5171" fmla="*/ 5157957 h 10024180"/>
              <a:gd name="connsiteX5172" fmla="*/ 1602095 w 11277918"/>
              <a:gd name="connsiteY5172" fmla="*/ 5174304 h 10024180"/>
              <a:gd name="connsiteX5173" fmla="*/ 1618441 w 11277918"/>
              <a:gd name="connsiteY5173" fmla="*/ 5174304 h 10024180"/>
              <a:gd name="connsiteX5174" fmla="*/ 1618441 w 11277918"/>
              <a:gd name="connsiteY5174" fmla="*/ 5166130 h 10024180"/>
              <a:gd name="connsiteX5175" fmla="*/ 1602095 w 11277918"/>
              <a:gd name="connsiteY5175" fmla="*/ 5157957 h 10024180"/>
              <a:gd name="connsiteX5176" fmla="*/ 1160700 w 11277918"/>
              <a:gd name="connsiteY5176" fmla="*/ 5157957 h 10024180"/>
              <a:gd name="connsiteX5177" fmla="*/ 1160700 w 11277918"/>
              <a:gd name="connsiteY5177" fmla="*/ 5159959 h 10024180"/>
              <a:gd name="connsiteX5178" fmla="*/ 1160444 w 11277918"/>
              <a:gd name="connsiteY5178" fmla="*/ 5160255 h 10024180"/>
              <a:gd name="connsiteX5179" fmla="*/ 1144492 w 11277918"/>
              <a:gd name="connsiteY5179" fmla="*/ 5174304 h 10024180"/>
              <a:gd name="connsiteX5180" fmla="*/ 1144352 w 11277918"/>
              <a:gd name="connsiteY5180" fmla="*/ 5174304 h 10024180"/>
              <a:gd name="connsiteX5181" fmla="*/ 1160700 w 11277918"/>
              <a:gd name="connsiteY5181" fmla="*/ 5157957 h 10024180"/>
              <a:gd name="connsiteX5182" fmla="*/ 1111657 w 11277918"/>
              <a:gd name="connsiteY5182" fmla="*/ 5157957 h 10024180"/>
              <a:gd name="connsiteX5183" fmla="*/ 1062613 w 11277918"/>
              <a:gd name="connsiteY5183" fmla="*/ 5207000 h 10024180"/>
              <a:gd name="connsiteX5184" fmla="*/ 1078961 w 11277918"/>
              <a:gd name="connsiteY5184" fmla="*/ 5174304 h 10024180"/>
              <a:gd name="connsiteX5185" fmla="*/ 1111657 w 11277918"/>
              <a:gd name="connsiteY5185" fmla="*/ 5157957 h 10024180"/>
              <a:gd name="connsiteX5186" fmla="*/ 2370445 w 11277918"/>
              <a:gd name="connsiteY5186" fmla="*/ 5141607 h 10024180"/>
              <a:gd name="connsiteX5187" fmla="*/ 2354096 w 11277918"/>
              <a:gd name="connsiteY5187" fmla="*/ 5149783 h 10024180"/>
              <a:gd name="connsiteX5188" fmla="*/ 2370445 w 11277918"/>
              <a:gd name="connsiteY5188" fmla="*/ 5157957 h 10024180"/>
              <a:gd name="connsiteX5189" fmla="*/ 1700181 w 11277918"/>
              <a:gd name="connsiteY5189" fmla="*/ 5141607 h 10024180"/>
              <a:gd name="connsiteX5190" fmla="*/ 1667485 w 11277918"/>
              <a:gd name="connsiteY5190" fmla="*/ 5190652 h 10024180"/>
              <a:gd name="connsiteX5191" fmla="*/ 1683833 w 11277918"/>
              <a:gd name="connsiteY5191" fmla="*/ 5157957 h 10024180"/>
              <a:gd name="connsiteX5192" fmla="*/ 1651137 w 11277918"/>
              <a:gd name="connsiteY5192" fmla="*/ 5157957 h 10024180"/>
              <a:gd name="connsiteX5193" fmla="*/ 1602095 w 11277918"/>
              <a:gd name="connsiteY5193" fmla="*/ 5239696 h 10024180"/>
              <a:gd name="connsiteX5194" fmla="*/ 1634789 w 11277918"/>
              <a:gd name="connsiteY5194" fmla="*/ 5207000 h 10024180"/>
              <a:gd name="connsiteX5195" fmla="*/ 1651137 w 11277918"/>
              <a:gd name="connsiteY5195" fmla="*/ 5207000 h 10024180"/>
              <a:gd name="connsiteX5196" fmla="*/ 1659310 w 11277918"/>
              <a:gd name="connsiteY5196" fmla="*/ 5207000 h 10024180"/>
              <a:gd name="connsiteX5197" fmla="*/ 1683833 w 11277918"/>
              <a:gd name="connsiteY5197" fmla="*/ 5207000 h 10024180"/>
              <a:gd name="connsiteX5198" fmla="*/ 1700181 w 11277918"/>
              <a:gd name="connsiteY5198" fmla="*/ 5190652 h 10024180"/>
              <a:gd name="connsiteX5199" fmla="*/ 1700181 w 11277918"/>
              <a:gd name="connsiteY5199" fmla="*/ 5207000 h 10024180"/>
              <a:gd name="connsiteX5200" fmla="*/ 1716527 w 11277918"/>
              <a:gd name="connsiteY5200" fmla="*/ 5223347 h 10024180"/>
              <a:gd name="connsiteX5201" fmla="*/ 1716527 w 11277918"/>
              <a:gd name="connsiteY5201" fmla="*/ 5207000 h 10024180"/>
              <a:gd name="connsiteX5202" fmla="*/ 1732877 w 11277918"/>
              <a:gd name="connsiteY5202" fmla="*/ 5190652 h 10024180"/>
              <a:gd name="connsiteX5203" fmla="*/ 1741049 w 11277918"/>
              <a:gd name="connsiteY5203" fmla="*/ 5174304 h 10024180"/>
              <a:gd name="connsiteX5204" fmla="*/ 1749225 w 11277918"/>
              <a:gd name="connsiteY5204" fmla="*/ 5157957 h 10024180"/>
              <a:gd name="connsiteX5205" fmla="*/ 1732877 w 11277918"/>
              <a:gd name="connsiteY5205" fmla="*/ 5174304 h 10024180"/>
              <a:gd name="connsiteX5206" fmla="*/ 1716527 w 11277918"/>
              <a:gd name="connsiteY5206" fmla="*/ 5190652 h 10024180"/>
              <a:gd name="connsiteX5207" fmla="*/ 1700181 w 11277918"/>
              <a:gd name="connsiteY5207" fmla="*/ 5190652 h 10024180"/>
              <a:gd name="connsiteX5208" fmla="*/ 1716527 w 11277918"/>
              <a:gd name="connsiteY5208" fmla="*/ 5157957 h 10024180"/>
              <a:gd name="connsiteX5209" fmla="*/ 1724703 w 11277918"/>
              <a:gd name="connsiteY5209" fmla="*/ 5149783 h 10024180"/>
              <a:gd name="connsiteX5210" fmla="*/ 1716527 w 11277918"/>
              <a:gd name="connsiteY5210" fmla="*/ 5141607 h 10024180"/>
              <a:gd name="connsiteX5211" fmla="*/ 1324179 w 11277918"/>
              <a:gd name="connsiteY5211" fmla="*/ 5141607 h 10024180"/>
              <a:gd name="connsiteX5212" fmla="*/ 1307832 w 11277918"/>
              <a:gd name="connsiteY5212" fmla="*/ 5157957 h 10024180"/>
              <a:gd name="connsiteX5213" fmla="*/ 1299657 w 11277918"/>
              <a:gd name="connsiteY5213" fmla="*/ 5182479 h 10024180"/>
              <a:gd name="connsiteX5214" fmla="*/ 1291485 w 11277918"/>
              <a:gd name="connsiteY5214" fmla="*/ 5207000 h 10024180"/>
              <a:gd name="connsiteX5215" fmla="*/ 1275135 w 11277918"/>
              <a:gd name="connsiteY5215" fmla="*/ 5223347 h 10024180"/>
              <a:gd name="connsiteX5216" fmla="*/ 1324179 w 11277918"/>
              <a:gd name="connsiteY5216" fmla="*/ 5190652 h 10024180"/>
              <a:gd name="connsiteX5217" fmla="*/ 1324179 w 11277918"/>
              <a:gd name="connsiteY5217" fmla="*/ 5141607 h 10024180"/>
              <a:gd name="connsiteX5218" fmla="*/ 1226091 w 11277918"/>
              <a:gd name="connsiteY5218" fmla="*/ 5141607 h 10024180"/>
              <a:gd name="connsiteX5219" fmla="*/ 1209746 w 11277918"/>
              <a:gd name="connsiteY5219" fmla="*/ 5157957 h 10024180"/>
              <a:gd name="connsiteX5220" fmla="*/ 1193396 w 11277918"/>
              <a:gd name="connsiteY5220" fmla="*/ 5174304 h 10024180"/>
              <a:gd name="connsiteX5221" fmla="*/ 1177049 w 11277918"/>
              <a:gd name="connsiteY5221" fmla="*/ 5190652 h 10024180"/>
              <a:gd name="connsiteX5222" fmla="*/ 1209746 w 11277918"/>
              <a:gd name="connsiteY5222" fmla="*/ 5190652 h 10024180"/>
              <a:gd name="connsiteX5223" fmla="*/ 425045 w 11277918"/>
              <a:gd name="connsiteY5223" fmla="*/ 5141607 h 10024180"/>
              <a:gd name="connsiteX5224" fmla="*/ 425045 w 11277918"/>
              <a:gd name="connsiteY5224" fmla="*/ 5190652 h 10024180"/>
              <a:gd name="connsiteX5225" fmla="*/ 441392 w 11277918"/>
              <a:gd name="connsiteY5225" fmla="*/ 5190652 h 10024180"/>
              <a:gd name="connsiteX5226" fmla="*/ 457741 w 11277918"/>
              <a:gd name="connsiteY5226" fmla="*/ 5166130 h 10024180"/>
              <a:gd name="connsiteX5227" fmla="*/ 474087 w 11277918"/>
              <a:gd name="connsiteY5227" fmla="*/ 5157957 h 10024180"/>
              <a:gd name="connsiteX5228" fmla="*/ 457741 w 11277918"/>
              <a:gd name="connsiteY5228" fmla="*/ 5157957 h 10024180"/>
              <a:gd name="connsiteX5229" fmla="*/ 457741 w 11277918"/>
              <a:gd name="connsiteY5229" fmla="*/ 5141607 h 10024180"/>
              <a:gd name="connsiteX5230" fmla="*/ 1912702 w 11277918"/>
              <a:gd name="connsiteY5230" fmla="*/ 5125260 h 10024180"/>
              <a:gd name="connsiteX5231" fmla="*/ 1904530 w 11277918"/>
              <a:gd name="connsiteY5231" fmla="*/ 5141607 h 10024180"/>
              <a:gd name="connsiteX5232" fmla="*/ 1880006 w 11277918"/>
              <a:gd name="connsiteY5232" fmla="*/ 5174304 h 10024180"/>
              <a:gd name="connsiteX5233" fmla="*/ 1847312 w 11277918"/>
              <a:gd name="connsiteY5233" fmla="*/ 5223347 h 10024180"/>
              <a:gd name="connsiteX5234" fmla="*/ 1896357 w 11277918"/>
              <a:gd name="connsiteY5234" fmla="*/ 5174304 h 10024180"/>
              <a:gd name="connsiteX5235" fmla="*/ 1929053 w 11277918"/>
              <a:gd name="connsiteY5235" fmla="*/ 5125260 h 10024180"/>
              <a:gd name="connsiteX5236" fmla="*/ 1912702 w 11277918"/>
              <a:gd name="connsiteY5236" fmla="*/ 5125260 h 10024180"/>
              <a:gd name="connsiteX5237" fmla="*/ 1781921 w 11277918"/>
              <a:gd name="connsiteY5237" fmla="*/ 5125260 h 10024180"/>
              <a:gd name="connsiteX5238" fmla="*/ 1798267 w 11277918"/>
              <a:gd name="connsiteY5238" fmla="*/ 5157957 h 10024180"/>
              <a:gd name="connsiteX5239" fmla="*/ 1814617 w 11277918"/>
              <a:gd name="connsiteY5239" fmla="*/ 5141607 h 10024180"/>
              <a:gd name="connsiteX5240" fmla="*/ 2550271 w 11277918"/>
              <a:gd name="connsiteY5240" fmla="*/ 5108911 h 10024180"/>
              <a:gd name="connsiteX5241" fmla="*/ 2542097 w 11277918"/>
              <a:gd name="connsiteY5241" fmla="*/ 5125260 h 10024180"/>
              <a:gd name="connsiteX5242" fmla="*/ 2533925 w 11277918"/>
              <a:gd name="connsiteY5242" fmla="*/ 5117087 h 10024180"/>
              <a:gd name="connsiteX5243" fmla="*/ 2550271 w 11277918"/>
              <a:gd name="connsiteY5243" fmla="*/ 5108911 h 10024180"/>
              <a:gd name="connsiteX5244" fmla="*/ 1814617 w 11277918"/>
              <a:gd name="connsiteY5244" fmla="*/ 5092564 h 10024180"/>
              <a:gd name="connsiteX5245" fmla="*/ 1814617 w 11277918"/>
              <a:gd name="connsiteY5245" fmla="*/ 5108911 h 10024180"/>
              <a:gd name="connsiteX5246" fmla="*/ 1830963 w 11277918"/>
              <a:gd name="connsiteY5246" fmla="*/ 5125260 h 10024180"/>
              <a:gd name="connsiteX5247" fmla="*/ 1847312 w 11277918"/>
              <a:gd name="connsiteY5247" fmla="*/ 5125260 h 10024180"/>
              <a:gd name="connsiteX5248" fmla="*/ 1863660 w 11277918"/>
              <a:gd name="connsiteY5248" fmla="*/ 5092564 h 10024180"/>
              <a:gd name="connsiteX5249" fmla="*/ 1487659 w 11277918"/>
              <a:gd name="connsiteY5249" fmla="*/ 5092564 h 10024180"/>
              <a:gd name="connsiteX5250" fmla="*/ 1471310 w 11277918"/>
              <a:gd name="connsiteY5250" fmla="*/ 5108911 h 10024180"/>
              <a:gd name="connsiteX5251" fmla="*/ 1487659 w 11277918"/>
              <a:gd name="connsiteY5251" fmla="*/ 5125260 h 10024180"/>
              <a:gd name="connsiteX5252" fmla="*/ 1520353 w 11277918"/>
              <a:gd name="connsiteY5252" fmla="*/ 5125260 h 10024180"/>
              <a:gd name="connsiteX5253" fmla="*/ 1520353 w 11277918"/>
              <a:gd name="connsiteY5253" fmla="*/ 5092564 h 10024180"/>
              <a:gd name="connsiteX5254" fmla="*/ 1504005 w 11277918"/>
              <a:gd name="connsiteY5254" fmla="*/ 5108911 h 10024180"/>
              <a:gd name="connsiteX5255" fmla="*/ 1487659 w 11277918"/>
              <a:gd name="connsiteY5255" fmla="*/ 5125260 h 10024180"/>
              <a:gd name="connsiteX5256" fmla="*/ 1487659 w 11277918"/>
              <a:gd name="connsiteY5256" fmla="*/ 5108911 h 10024180"/>
              <a:gd name="connsiteX5257" fmla="*/ 1487659 w 11277918"/>
              <a:gd name="connsiteY5257" fmla="*/ 5092564 h 10024180"/>
              <a:gd name="connsiteX5258" fmla="*/ 1258788 w 11277918"/>
              <a:gd name="connsiteY5258" fmla="*/ 5092564 h 10024180"/>
              <a:gd name="connsiteX5259" fmla="*/ 1242440 w 11277918"/>
              <a:gd name="connsiteY5259" fmla="*/ 5108911 h 10024180"/>
              <a:gd name="connsiteX5260" fmla="*/ 1258788 w 11277918"/>
              <a:gd name="connsiteY5260" fmla="*/ 5108911 h 10024180"/>
              <a:gd name="connsiteX5261" fmla="*/ 1275135 w 11277918"/>
              <a:gd name="connsiteY5261" fmla="*/ 5108911 h 10024180"/>
              <a:gd name="connsiteX5262" fmla="*/ 3073404 w 11277918"/>
              <a:gd name="connsiteY5262" fmla="*/ 5076217 h 10024180"/>
              <a:gd name="connsiteX5263" fmla="*/ 3057056 w 11277918"/>
              <a:gd name="connsiteY5263" fmla="*/ 5092564 h 10024180"/>
              <a:gd name="connsiteX5264" fmla="*/ 3016186 w 11277918"/>
              <a:gd name="connsiteY5264" fmla="*/ 5133434 h 10024180"/>
              <a:gd name="connsiteX5265" fmla="*/ 2975318 w 11277918"/>
              <a:gd name="connsiteY5265" fmla="*/ 5190652 h 10024180"/>
              <a:gd name="connsiteX5266" fmla="*/ 2991664 w 11277918"/>
              <a:gd name="connsiteY5266" fmla="*/ 5190652 h 10024180"/>
              <a:gd name="connsiteX5267" fmla="*/ 3040708 w 11277918"/>
              <a:gd name="connsiteY5267" fmla="*/ 5141607 h 10024180"/>
              <a:gd name="connsiteX5268" fmla="*/ 3073404 w 11277918"/>
              <a:gd name="connsiteY5268" fmla="*/ 5076217 h 10024180"/>
              <a:gd name="connsiteX5269" fmla="*/ 2844533 w 11277918"/>
              <a:gd name="connsiteY5269" fmla="*/ 5076217 h 10024180"/>
              <a:gd name="connsiteX5270" fmla="*/ 2844533 w 11277918"/>
              <a:gd name="connsiteY5270" fmla="*/ 5092564 h 10024180"/>
              <a:gd name="connsiteX5271" fmla="*/ 2860882 w 11277918"/>
              <a:gd name="connsiteY5271" fmla="*/ 5076217 h 10024180"/>
              <a:gd name="connsiteX5272" fmla="*/ 2844533 w 11277918"/>
              <a:gd name="connsiteY5272" fmla="*/ 5076217 h 10024180"/>
              <a:gd name="connsiteX5273" fmla="*/ 1389570 w 11277918"/>
              <a:gd name="connsiteY5273" fmla="*/ 5076217 h 10024180"/>
              <a:gd name="connsiteX5274" fmla="*/ 1381396 w 11277918"/>
              <a:gd name="connsiteY5274" fmla="*/ 5108911 h 10024180"/>
              <a:gd name="connsiteX5275" fmla="*/ 1389570 w 11277918"/>
              <a:gd name="connsiteY5275" fmla="*/ 5108911 h 10024180"/>
              <a:gd name="connsiteX5276" fmla="*/ 1422266 w 11277918"/>
              <a:gd name="connsiteY5276" fmla="*/ 5076217 h 10024180"/>
              <a:gd name="connsiteX5277" fmla="*/ 359655 w 11277918"/>
              <a:gd name="connsiteY5277" fmla="*/ 5076217 h 10024180"/>
              <a:gd name="connsiteX5278" fmla="*/ 359655 w 11277918"/>
              <a:gd name="connsiteY5278" fmla="*/ 5125260 h 10024180"/>
              <a:gd name="connsiteX5279" fmla="*/ 277914 w 11277918"/>
              <a:gd name="connsiteY5279" fmla="*/ 5223347 h 10024180"/>
              <a:gd name="connsiteX5280" fmla="*/ 261566 w 11277918"/>
              <a:gd name="connsiteY5280" fmla="*/ 5239696 h 10024180"/>
              <a:gd name="connsiteX5281" fmla="*/ 261566 w 11277918"/>
              <a:gd name="connsiteY5281" fmla="*/ 5223347 h 10024180"/>
              <a:gd name="connsiteX5282" fmla="*/ 245217 w 11277918"/>
              <a:gd name="connsiteY5282" fmla="*/ 5223347 h 10024180"/>
              <a:gd name="connsiteX5283" fmla="*/ 228870 w 11277918"/>
              <a:gd name="connsiteY5283" fmla="*/ 5239696 h 10024180"/>
              <a:gd name="connsiteX5284" fmla="*/ 245217 w 11277918"/>
              <a:gd name="connsiteY5284" fmla="*/ 5207000 h 10024180"/>
              <a:gd name="connsiteX5285" fmla="*/ 261566 w 11277918"/>
              <a:gd name="connsiteY5285" fmla="*/ 5190652 h 10024180"/>
              <a:gd name="connsiteX5286" fmla="*/ 269741 w 11277918"/>
              <a:gd name="connsiteY5286" fmla="*/ 5190652 h 10024180"/>
              <a:gd name="connsiteX5287" fmla="*/ 277914 w 11277918"/>
              <a:gd name="connsiteY5287" fmla="*/ 5190652 h 10024180"/>
              <a:gd name="connsiteX5288" fmla="*/ 310609 w 11277918"/>
              <a:gd name="connsiteY5288" fmla="*/ 5141607 h 10024180"/>
              <a:gd name="connsiteX5289" fmla="*/ 343306 w 11277918"/>
              <a:gd name="connsiteY5289" fmla="*/ 5092564 h 10024180"/>
              <a:gd name="connsiteX5290" fmla="*/ 359655 w 11277918"/>
              <a:gd name="connsiteY5290" fmla="*/ 5076217 h 10024180"/>
              <a:gd name="connsiteX5291" fmla="*/ 3187840 w 11277918"/>
              <a:gd name="connsiteY5291" fmla="*/ 5059868 h 10024180"/>
              <a:gd name="connsiteX5292" fmla="*/ 3171491 w 11277918"/>
              <a:gd name="connsiteY5292" fmla="*/ 5076217 h 10024180"/>
              <a:gd name="connsiteX5293" fmla="*/ 3171491 w 11277918"/>
              <a:gd name="connsiteY5293" fmla="*/ 5092564 h 10024180"/>
              <a:gd name="connsiteX5294" fmla="*/ 3187840 w 11277918"/>
              <a:gd name="connsiteY5294" fmla="*/ 5076217 h 10024180"/>
              <a:gd name="connsiteX5295" fmla="*/ 3204188 w 11277918"/>
              <a:gd name="connsiteY5295" fmla="*/ 5059868 h 10024180"/>
              <a:gd name="connsiteX5296" fmla="*/ 3187840 w 11277918"/>
              <a:gd name="connsiteY5296" fmla="*/ 5059868 h 10024180"/>
              <a:gd name="connsiteX5297" fmla="*/ 2615665 w 11277918"/>
              <a:gd name="connsiteY5297" fmla="*/ 5059868 h 10024180"/>
              <a:gd name="connsiteX5298" fmla="*/ 2615665 w 11277918"/>
              <a:gd name="connsiteY5298" fmla="*/ 5076217 h 10024180"/>
              <a:gd name="connsiteX5299" fmla="*/ 2607489 w 11277918"/>
              <a:gd name="connsiteY5299" fmla="*/ 5068044 h 10024180"/>
              <a:gd name="connsiteX5300" fmla="*/ 2615665 w 11277918"/>
              <a:gd name="connsiteY5300" fmla="*/ 5059868 h 10024180"/>
              <a:gd name="connsiteX5301" fmla="*/ 1978096 w 11277918"/>
              <a:gd name="connsiteY5301" fmla="*/ 5059868 h 10024180"/>
              <a:gd name="connsiteX5302" fmla="*/ 1978096 w 11277918"/>
              <a:gd name="connsiteY5302" fmla="*/ 5076217 h 10024180"/>
              <a:gd name="connsiteX5303" fmla="*/ 1986271 w 11277918"/>
              <a:gd name="connsiteY5303" fmla="*/ 5076217 h 10024180"/>
              <a:gd name="connsiteX5304" fmla="*/ 1994442 w 11277918"/>
              <a:gd name="connsiteY5304" fmla="*/ 5076217 h 10024180"/>
              <a:gd name="connsiteX5305" fmla="*/ 1994442 w 11277918"/>
              <a:gd name="connsiteY5305" fmla="*/ 5068044 h 10024180"/>
              <a:gd name="connsiteX5306" fmla="*/ 1978096 w 11277918"/>
              <a:gd name="connsiteY5306" fmla="*/ 5059868 h 10024180"/>
              <a:gd name="connsiteX5307" fmla="*/ 392348 w 11277918"/>
              <a:gd name="connsiteY5307" fmla="*/ 5059868 h 10024180"/>
              <a:gd name="connsiteX5308" fmla="*/ 408697 w 11277918"/>
              <a:gd name="connsiteY5308" fmla="*/ 5059868 h 10024180"/>
              <a:gd name="connsiteX5309" fmla="*/ 392348 w 11277918"/>
              <a:gd name="connsiteY5309" fmla="*/ 5076217 h 10024180"/>
              <a:gd name="connsiteX5310" fmla="*/ 392348 w 11277918"/>
              <a:gd name="connsiteY5310" fmla="*/ 5059868 h 10024180"/>
              <a:gd name="connsiteX5311" fmla="*/ 98087 w 11277918"/>
              <a:gd name="connsiteY5311" fmla="*/ 5059868 h 10024180"/>
              <a:gd name="connsiteX5312" fmla="*/ 81739 w 11277918"/>
              <a:gd name="connsiteY5312" fmla="*/ 5092564 h 10024180"/>
              <a:gd name="connsiteX5313" fmla="*/ 81739 w 11277918"/>
              <a:gd name="connsiteY5313" fmla="*/ 5076217 h 10024180"/>
              <a:gd name="connsiteX5314" fmla="*/ 2450140 w 11277918"/>
              <a:gd name="connsiteY5314" fmla="*/ 5049650 h 10024180"/>
              <a:gd name="connsiteX5315" fmla="*/ 2444011 w 11277918"/>
              <a:gd name="connsiteY5315" fmla="*/ 5051694 h 10024180"/>
              <a:gd name="connsiteX5316" fmla="*/ 2435836 w 11277918"/>
              <a:gd name="connsiteY5316" fmla="*/ 5059868 h 10024180"/>
              <a:gd name="connsiteX5317" fmla="*/ 2444011 w 11277918"/>
              <a:gd name="connsiteY5317" fmla="*/ 5059868 h 10024180"/>
              <a:gd name="connsiteX5318" fmla="*/ 2452185 w 11277918"/>
              <a:gd name="connsiteY5318" fmla="*/ 5059868 h 10024180"/>
              <a:gd name="connsiteX5319" fmla="*/ 2450140 w 11277918"/>
              <a:gd name="connsiteY5319" fmla="*/ 5049650 h 10024180"/>
              <a:gd name="connsiteX5320" fmla="*/ 2991664 w 11277918"/>
              <a:gd name="connsiteY5320" fmla="*/ 5043521 h 10024180"/>
              <a:gd name="connsiteX5321" fmla="*/ 2975318 w 11277918"/>
              <a:gd name="connsiteY5321" fmla="*/ 5051694 h 10024180"/>
              <a:gd name="connsiteX5322" fmla="*/ 2975318 w 11277918"/>
              <a:gd name="connsiteY5322" fmla="*/ 5059868 h 10024180"/>
              <a:gd name="connsiteX5323" fmla="*/ 2991664 w 11277918"/>
              <a:gd name="connsiteY5323" fmla="*/ 5059868 h 10024180"/>
              <a:gd name="connsiteX5324" fmla="*/ 2991664 w 11277918"/>
              <a:gd name="connsiteY5324" fmla="*/ 5043521 h 10024180"/>
              <a:gd name="connsiteX5325" fmla="*/ 2092528 w 11277918"/>
              <a:gd name="connsiteY5325" fmla="*/ 5043521 h 10024180"/>
              <a:gd name="connsiteX5326" fmla="*/ 2076183 w 11277918"/>
              <a:gd name="connsiteY5326" fmla="*/ 5059868 h 10024180"/>
              <a:gd name="connsiteX5327" fmla="*/ 2059834 w 11277918"/>
              <a:gd name="connsiteY5327" fmla="*/ 5092564 h 10024180"/>
              <a:gd name="connsiteX5328" fmla="*/ 2059834 w 11277918"/>
              <a:gd name="connsiteY5328" fmla="*/ 5076217 h 10024180"/>
              <a:gd name="connsiteX5329" fmla="*/ 2043486 w 11277918"/>
              <a:gd name="connsiteY5329" fmla="*/ 5092564 h 10024180"/>
              <a:gd name="connsiteX5330" fmla="*/ 2051660 w 11277918"/>
              <a:gd name="connsiteY5330" fmla="*/ 5117087 h 10024180"/>
              <a:gd name="connsiteX5331" fmla="*/ 2059834 w 11277918"/>
              <a:gd name="connsiteY5331" fmla="*/ 5125260 h 10024180"/>
              <a:gd name="connsiteX5332" fmla="*/ 2043486 w 11277918"/>
              <a:gd name="connsiteY5332" fmla="*/ 5125260 h 10024180"/>
              <a:gd name="connsiteX5333" fmla="*/ 2027138 w 11277918"/>
              <a:gd name="connsiteY5333" fmla="*/ 5125260 h 10024180"/>
              <a:gd name="connsiteX5334" fmla="*/ 2010792 w 11277918"/>
              <a:gd name="connsiteY5334" fmla="*/ 5125260 h 10024180"/>
              <a:gd name="connsiteX5335" fmla="*/ 2010792 w 11277918"/>
              <a:gd name="connsiteY5335" fmla="*/ 5157957 h 10024180"/>
              <a:gd name="connsiteX5336" fmla="*/ 2018965 w 11277918"/>
              <a:gd name="connsiteY5336" fmla="*/ 5166130 h 10024180"/>
              <a:gd name="connsiteX5337" fmla="*/ 2027138 w 11277918"/>
              <a:gd name="connsiteY5337" fmla="*/ 5174304 h 10024180"/>
              <a:gd name="connsiteX5338" fmla="*/ 2010792 w 11277918"/>
              <a:gd name="connsiteY5338" fmla="*/ 5174304 h 10024180"/>
              <a:gd name="connsiteX5339" fmla="*/ 1986271 w 11277918"/>
              <a:gd name="connsiteY5339" fmla="*/ 5174304 h 10024180"/>
              <a:gd name="connsiteX5340" fmla="*/ 1978096 w 11277918"/>
              <a:gd name="connsiteY5340" fmla="*/ 5207000 h 10024180"/>
              <a:gd name="connsiteX5341" fmla="*/ 1961747 w 11277918"/>
              <a:gd name="connsiteY5341" fmla="*/ 5207000 h 10024180"/>
              <a:gd name="connsiteX5342" fmla="*/ 1945399 w 11277918"/>
              <a:gd name="connsiteY5342" fmla="*/ 5207000 h 10024180"/>
              <a:gd name="connsiteX5343" fmla="*/ 1912702 w 11277918"/>
              <a:gd name="connsiteY5343" fmla="*/ 5223347 h 10024180"/>
              <a:gd name="connsiteX5344" fmla="*/ 1896357 w 11277918"/>
              <a:gd name="connsiteY5344" fmla="*/ 5231522 h 10024180"/>
              <a:gd name="connsiteX5345" fmla="*/ 1863660 w 11277918"/>
              <a:gd name="connsiteY5345" fmla="*/ 5256043 h 10024180"/>
              <a:gd name="connsiteX5346" fmla="*/ 1863660 w 11277918"/>
              <a:gd name="connsiteY5346" fmla="*/ 5272390 h 10024180"/>
              <a:gd name="connsiteX5347" fmla="*/ 1904530 w 11277918"/>
              <a:gd name="connsiteY5347" fmla="*/ 5272390 h 10024180"/>
              <a:gd name="connsiteX5348" fmla="*/ 1912702 w 11277918"/>
              <a:gd name="connsiteY5348" fmla="*/ 5288739 h 10024180"/>
              <a:gd name="connsiteX5349" fmla="*/ 1929053 w 11277918"/>
              <a:gd name="connsiteY5349" fmla="*/ 5288739 h 10024180"/>
              <a:gd name="connsiteX5350" fmla="*/ 1945399 w 11277918"/>
              <a:gd name="connsiteY5350" fmla="*/ 5288739 h 10024180"/>
              <a:gd name="connsiteX5351" fmla="*/ 1961747 w 11277918"/>
              <a:gd name="connsiteY5351" fmla="*/ 5288739 h 10024180"/>
              <a:gd name="connsiteX5352" fmla="*/ 1994442 w 11277918"/>
              <a:gd name="connsiteY5352" fmla="*/ 5239696 h 10024180"/>
              <a:gd name="connsiteX5353" fmla="*/ 2043486 w 11277918"/>
              <a:gd name="connsiteY5353" fmla="*/ 5157957 h 10024180"/>
              <a:gd name="connsiteX5354" fmla="*/ 2059834 w 11277918"/>
              <a:gd name="connsiteY5354" fmla="*/ 5141607 h 10024180"/>
              <a:gd name="connsiteX5355" fmla="*/ 2092528 w 11277918"/>
              <a:gd name="connsiteY5355" fmla="*/ 5157957 h 10024180"/>
              <a:gd name="connsiteX5356" fmla="*/ 2100704 w 11277918"/>
              <a:gd name="connsiteY5356" fmla="*/ 5182479 h 10024180"/>
              <a:gd name="connsiteX5357" fmla="*/ 2108878 w 11277918"/>
              <a:gd name="connsiteY5357" fmla="*/ 5174304 h 10024180"/>
              <a:gd name="connsiteX5358" fmla="*/ 2117052 w 11277918"/>
              <a:gd name="connsiteY5358" fmla="*/ 5149783 h 10024180"/>
              <a:gd name="connsiteX5359" fmla="*/ 2125226 w 11277918"/>
              <a:gd name="connsiteY5359" fmla="*/ 5125260 h 10024180"/>
              <a:gd name="connsiteX5360" fmla="*/ 2108878 w 11277918"/>
              <a:gd name="connsiteY5360" fmla="*/ 5076217 h 10024180"/>
              <a:gd name="connsiteX5361" fmla="*/ 2157922 w 11277918"/>
              <a:gd name="connsiteY5361" fmla="*/ 5043521 h 10024180"/>
              <a:gd name="connsiteX5362" fmla="*/ 2141574 w 11277918"/>
              <a:gd name="connsiteY5362" fmla="*/ 5043521 h 10024180"/>
              <a:gd name="connsiteX5363" fmla="*/ 2108878 w 11277918"/>
              <a:gd name="connsiteY5363" fmla="*/ 5043521 h 10024180"/>
              <a:gd name="connsiteX5364" fmla="*/ 1700181 w 11277918"/>
              <a:gd name="connsiteY5364" fmla="*/ 5043521 h 10024180"/>
              <a:gd name="connsiteX5365" fmla="*/ 1651137 w 11277918"/>
              <a:gd name="connsiteY5365" fmla="*/ 5076217 h 10024180"/>
              <a:gd name="connsiteX5366" fmla="*/ 1634789 w 11277918"/>
              <a:gd name="connsiteY5366" fmla="*/ 5108911 h 10024180"/>
              <a:gd name="connsiteX5367" fmla="*/ 1667485 w 11277918"/>
              <a:gd name="connsiteY5367" fmla="*/ 5092564 h 10024180"/>
              <a:gd name="connsiteX5368" fmla="*/ 1683833 w 11277918"/>
              <a:gd name="connsiteY5368" fmla="*/ 5059868 h 10024180"/>
              <a:gd name="connsiteX5369" fmla="*/ 1667485 w 11277918"/>
              <a:gd name="connsiteY5369" fmla="*/ 5043521 h 10024180"/>
              <a:gd name="connsiteX5370" fmla="*/ 1634789 w 11277918"/>
              <a:gd name="connsiteY5370" fmla="*/ 5059868 h 10024180"/>
              <a:gd name="connsiteX5371" fmla="*/ 1651137 w 11277918"/>
              <a:gd name="connsiteY5371" fmla="*/ 5059868 h 10024180"/>
              <a:gd name="connsiteX5372" fmla="*/ 1667485 w 11277918"/>
              <a:gd name="connsiteY5372" fmla="*/ 5043521 h 10024180"/>
              <a:gd name="connsiteX5373" fmla="*/ 1209746 w 11277918"/>
              <a:gd name="connsiteY5373" fmla="*/ 5043521 h 10024180"/>
              <a:gd name="connsiteX5374" fmla="*/ 1209746 w 11277918"/>
              <a:gd name="connsiteY5374" fmla="*/ 5059868 h 10024180"/>
              <a:gd name="connsiteX5375" fmla="*/ 1193396 w 11277918"/>
              <a:gd name="connsiteY5375" fmla="*/ 5068044 h 10024180"/>
              <a:gd name="connsiteX5376" fmla="*/ 1177049 w 11277918"/>
              <a:gd name="connsiteY5376" fmla="*/ 5059868 h 10024180"/>
              <a:gd name="connsiteX5377" fmla="*/ 2468533 w 11277918"/>
              <a:gd name="connsiteY5377" fmla="*/ 5027172 h 10024180"/>
              <a:gd name="connsiteX5378" fmla="*/ 2468533 w 11277918"/>
              <a:gd name="connsiteY5378" fmla="*/ 5043521 h 10024180"/>
              <a:gd name="connsiteX5379" fmla="*/ 2484879 w 11277918"/>
              <a:gd name="connsiteY5379" fmla="*/ 5027172 h 10024180"/>
              <a:gd name="connsiteX5380" fmla="*/ 1307832 w 11277918"/>
              <a:gd name="connsiteY5380" fmla="*/ 5027172 h 10024180"/>
              <a:gd name="connsiteX5381" fmla="*/ 1291485 w 11277918"/>
              <a:gd name="connsiteY5381" fmla="*/ 5043521 h 10024180"/>
              <a:gd name="connsiteX5382" fmla="*/ 1291485 w 11277918"/>
              <a:gd name="connsiteY5382" fmla="*/ 5059868 h 10024180"/>
              <a:gd name="connsiteX5383" fmla="*/ 1307832 w 11277918"/>
              <a:gd name="connsiteY5383" fmla="*/ 5043521 h 10024180"/>
              <a:gd name="connsiteX5384" fmla="*/ 3024362 w 11277918"/>
              <a:gd name="connsiteY5384" fmla="*/ 5010825 h 10024180"/>
              <a:gd name="connsiteX5385" fmla="*/ 3008012 w 11277918"/>
              <a:gd name="connsiteY5385" fmla="*/ 5019000 h 10024180"/>
              <a:gd name="connsiteX5386" fmla="*/ 3024362 w 11277918"/>
              <a:gd name="connsiteY5386" fmla="*/ 5027172 h 10024180"/>
              <a:gd name="connsiteX5387" fmla="*/ 3024362 w 11277918"/>
              <a:gd name="connsiteY5387" fmla="*/ 5010825 h 10024180"/>
              <a:gd name="connsiteX5388" fmla="*/ 1716527 w 11277918"/>
              <a:gd name="connsiteY5388" fmla="*/ 5010825 h 10024180"/>
              <a:gd name="connsiteX5389" fmla="*/ 1700181 w 11277918"/>
              <a:gd name="connsiteY5389" fmla="*/ 5027172 h 10024180"/>
              <a:gd name="connsiteX5390" fmla="*/ 1716527 w 11277918"/>
              <a:gd name="connsiteY5390" fmla="*/ 5027172 h 10024180"/>
              <a:gd name="connsiteX5391" fmla="*/ 1716527 w 11277918"/>
              <a:gd name="connsiteY5391" fmla="*/ 5010825 h 10024180"/>
              <a:gd name="connsiteX5392" fmla="*/ 523133 w 11277918"/>
              <a:gd name="connsiteY5392" fmla="*/ 5010825 h 10024180"/>
              <a:gd name="connsiteX5393" fmla="*/ 506784 w 11277918"/>
              <a:gd name="connsiteY5393" fmla="*/ 5027172 h 10024180"/>
              <a:gd name="connsiteX5394" fmla="*/ 523133 w 11277918"/>
              <a:gd name="connsiteY5394" fmla="*/ 5027172 h 10024180"/>
              <a:gd name="connsiteX5395" fmla="*/ 523133 w 11277918"/>
              <a:gd name="connsiteY5395" fmla="*/ 5010825 h 10024180"/>
              <a:gd name="connsiteX5396" fmla="*/ 1189309 w 11277918"/>
              <a:gd name="connsiteY5396" fmla="*/ 4986304 h 10024180"/>
              <a:gd name="connsiteX5397" fmla="*/ 1177049 w 11277918"/>
              <a:gd name="connsiteY5397" fmla="*/ 4994478 h 10024180"/>
              <a:gd name="connsiteX5398" fmla="*/ 1177049 w 11277918"/>
              <a:gd name="connsiteY5398" fmla="*/ 5010825 h 10024180"/>
              <a:gd name="connsiteX5399" fmla="*/ 1193396 w 11277918"/>
              <a:gd name="connsiteY5399" fmla="*/ 4994478 h 10024180"/>
              <a:gd name="connsiteX5400" fmla="*/ 1189309 w 11277918"/>
              <a:gd name="connsiteY5400" fmla="*/ 4986304 h 10024180"/>
              <a:gd name="connsiteX5401" fmla="*/ 915482 w 11277918"/>
              <a:gd name="connsiteY5401" fmla="*/ 4978130 h 10024180"/>
              <a:gd name="connsiteX5402" fmla="*/ 931830 w 11277918"/>
              <a:gd name="connsiteY5402" fmla="*/ 4978130 h 10024180"/>
              <a:gd name="connsiteX5403" fmla="*/ 915482 w 11277918"/>
              <a:gd name="connsiteY5403" fmla="*/ 4994478 h 10024180"/>
              <a:gd name="connsiteX5404" fmla="*/ 915482 w 11277918"/>
              <a:gd name="connsiteY5404" fmla="*/ 4978130 h 10024180"/>
              <a:gd name="connsiteX5405" fmla="*/ 1368628 w 11277918"/>
              <a:gd name="connsiteY5405" fmla="*/ 4966375 h 10024180"/>
              <a:gd name="connsiteX5406" fmla="*/ 1365048 w 11277918"/>
              <a:gd name="connsiteY5406" fmla="*/ 4969955 h 10024180"/>
              <a:gd name="connsiteX5407" fmla="*/ 1340527 w 11277918"/>
              <a:gd name="connsiteY5407" fmla="*/ 4994478 h 10024180"/>
              <a:gd name="connsiteX5408" fmla="*/ 3057056 w 11277918"/>
              <a:gd name="connsiteY5408" fmla="*/ 4961782 h 10024180"/>
              <a:gd name="connsiteX5409" fmla="*/ 3040708 w 11277918"/>
              <a:gd name="connsiteY5409" fmla="*/ 4978130 h 10024180"/>
              <a:gd name="connsiteX5410" fmla="*/ 3057056 w 11277918"/>
              <a:gd name="connsiteY5410" fmla="*/ 4978130 h 10024180"/>
              <a:gd name="connsiteX5411" fmla="*/ 3298188 w 11277918"/>
              <a:gd name="connsiteY5411" fmla="*/ 4953608 h 10024180"/>
              <a:gd name="connsiteX5412" fmla="*/ 3285927 w 11277918"/>
              <a:gd name="connsiteY5412" fmla="*/ 4961782 h 10024180"/>
              <a:gd name="connsiteX5413" fmla="*/ 3269579 w 11277918"/>
              <a:gd name="connsiteY5413" fmla="*/ 4961782 h 10024180"/>
              <a:gd name="connsiteX5414" fmla="*/ 3285927 w 11277918"/>
              <a:gd name="connsiteY5414" fmla="*/ 4978130 h 10024180"/>
              <a:gd name="connsiteX5415" fmla="*/ 3302276 w 11277918"/>
              <a:gd name="connsiteY5415" fmla="*/ 4961782 h 10024180"/>
              <a:gd name="connsiteX5416" fmla="*/ 3298188 w 11277918"/>
              <a:gd name="connsiteY5416" fmla="*/ 4953608 h 10024180"/>
              <a:gd name="connsiteX5417" fmla="*/ 2108878 w 11277918"/>
              <a:gd name="connsiteY5417" fmla="*/ 4945432 h 10024180"/>
              <a:gd name="connsiteX5418" fmla="*/ 2092528 w 11277918"/>
              <a:gd name="connsiteY5418" fmla="*/ 4961782 h 10024180"/>
              <a:gd name="connsiteX5419" fmla="*/ 2108878 w 11277918"/>
              <a:gd name="connsiteY5419" fmla="*/ 4961782 h 10024180"/>
              <a:gd name="connsiteX5420" fmla="*/ 2108878 w 11277918"/>
              <a:gd name="connsiteY5420" fmla="*/ 4945432 h 10024180"/>
              <a:gd name="connsiteX5421" fmla="*/ 2648359 w 11277918"/>
              <a:gd name="connsiteY5421" fmla="*/ 4929085 h 10024180"/>
              <a:gd name="connsiteX5422" fmla="*/ 2648359 w 11277918"/>
              <a:gd name="connsiteY5422" fmla="*/ 4945432 h 10024180"/>
              <a:gd name="connsiteX5423" fmla="*/ 2656533 w 11277918"/>
              <a:gd name="connsiteY5423" fmla="*/ 4937261 h 10024180"/>
              <a:gd name="connsiteX5424" fmla="*/ 2648359 w 11277918"/>
              <a:gd name="connsiteY5424" fmla="*/ 4929085 h 10024180"/>
              <a:gd name="connsiteX5425" fmla="*/ 2223313 w 11277918"/>
              <a:gd name="connsiteY5425" fmla="*/ 4929085 h 10024180"/>
              <a:gd name="connsiteX5426" fmla="*/ 2206967 w 11277918"/>
              <a:gd name="connsiteY5426" fmla="*/ 4961782 h 10024180"/>
              <a:gd name="connsiteX5427" fmla="*/ 2206967 w 11277918"/>
              <a:gd name="connsiteY5427" fmla="*/ 4978130 h 10024180"/>
              <a:gd name="connsiteX5428" fmla="*/ 2190618 w 11277918"/>
              <a:gd name="connsiteY5428" fmla="*/ 4978130 h 10024180"/>
              <a:gd name="connsiteX5429" fmla="*/ 2174270 w 11277918"/>
              <a:gd name="connsiteY5429" fmla="*/ 4957695 h 10024180"/>
              <a:gd name="connsiteX5430" fmla="*/ 2174270 w 11277918"/>
              <a:gd name="connsiteY5430" fmla="*/ 4978130 h 10024180"/>
              <a:gd name="connsiteX5431" fmla="*/ 2157922 w 11277918"/>
              <a:gd name="connsiteY5431" fmla="*/ 4978130 h 10024180"/>
              <a:gd name="connsiteX5432" fmla="*/ 2108878 w 11277918"/>
              <a:gd name="connsiteY5432" fmla="*/ 5010825 h 10024180"/>
              <a:gd name="connsiteX5433" fmla="*/ 2133400 w 11277918"/>
              <a:gd name="connsiteY5433" fmla="*/ 5010825 h 10024180"/>
              <a:gd name="connsiteX5434" fmla="*/ 2174270 w 11277918"/>
              <a:gd name="connsiteY5434" fmla="*/ 5010825 h 10024180"/>
              <a:gd name="connsiteX5435" fmla="*/ 2182442 w 11277918"/>
              <a:gd name="connsiteY5435" fmla="*/ 5010825 h 10024180"/>
              <a:gd name="connsiteX5436" fmla="*/ 2190618 w 11277918"/>
              <a:gd name="connsiteY5436" fmla="*/ 4994478 h 10024180"/>
              <a:gd name="connsiteX5437" fmla="*/ 2223313 w 11277918"/>
              <a:gd name="connsiteY5437" fmla="*/ 4978130 h 10024180"/>
              <a:gd name="connsiteX5438" fmla="*/ 2190618 w 11277918"/>
              <a:gd name="connsiteY5438" fmla="*/ 4929085 h 10024180"/>
              <a:gd name="connsiteX5439" fmla="*/ 2174270 w 11277918"/>
              <a:gd name="connsiteY5439" fmla="*/ 4945432 h 10024180"/>
              <a:gd name="connsiteX5440" fmla="*/ 2174270 w 11277918"/>
              <a:gd name="connsiteY5440" fmla="*/ 4957694 h 10024180"/>
              <a:gd name="connsiteX5441" fmla="*/ 866438 w 11277918"/>
              <a:gd name="connsiteY5441" fmla="*/ 4929085 h 10024180"/>
              <a:gd name="connsiteX5442" fmla="*/ 866438 w 11277918"/>
              <a:gd name="connsiteY5442" fmla="*/ 4961782 h 10024180"/>
              <a:gd name="connsiteX5443" fmla="*/ 850091 w 11277918"/>
              <a:gd name="connsiteY5443" fmla="*/ 4978130 h 10024180"/>
              <a:gd name="connsiteX5444" fmla="*/ 833742 w 11277918"/>
              <a:gd name="connsiteY5444" fmla="*/ 4978130 h 10024180"/>
              <a:gd name="connsiteX5445" fmla="*/ 841916 w 11277918"/>
              <a:gd name="connsiteY5445" fmla="*/ 4961782 h 10024180"/>
              <a:gd name="connsiteX5446" fmla="*/ 850091 w 11277918"/>
              <a:gd name="connsiteY5446" fmla="*/ 4945432 h 10024180"/>
              <a:gd name="connsiteX5447" fmla="*/ 1405920 w 11277918"/>
              <a:gd name="connsiteY5447" fmla="*/ 4896389 h 10024180"/>
              <a:gd name="connsiteX5448" fmla="*/ 1405920 w 11277918"/>
              <a:gd name="connsiteY5448" fmla="*/ 4912738 h 10024180"/>
              <a:gd name="connsiteX5449" fmla="*/ 1422266 w 11277918"/>
              <a:gd name="connsiteY5449" fmla="*/ 4896389 h 10024180"/>
              <a:gd name="connsiteX5450" fmla="*/ 3040708 w 11277918"/>
              <a:gd name="connsiteY5450" fmla="*/ 4863693 h 10024180"/>
              <a:gd name="connsiteX5451" fmla="*/ 3024362 w 11277918"/>
              <a:gd name="connsiteY5451" fmla="*/ 4880042 h 10024180"/>
              <a:gd name="connsiteX5452" fmla="*/ 3040708 w 11277918"/>
              <a:gd name="connsiteY5452" fmla="*/ 4880042 h 10024180"/>
              <a:gd name="connsiteX5453" fmla="*/ 3040708 w 11277918"/>
              <a:gd name="connsiteY5453" fmla="*/ 4863693 h 10024180"/>
              <a:gd name="connsiteX5454" fmla="*/ 1275135 w 11277918"/>
              <a:gd name="connsiteY5454" fmla="*/ 4863693 h 10024180"/>
              <a:gd name="connsiteX5455" fmla="*/ 1275135 w 11277918"/>
              <a:gd name="connsiteY5455" fmla="*/ 4880042 h 10024180"/>
              <a:gd name="connsiteX5456" fmla="*/ 1291485 w 11277918"/>
              <a:gd name="connsiteY5456" fmla="*/ 4863693 h 10024180"/>
              <a:gd name="connsiteX5457" fmla="*/ 1095310 w 11277918"/>
              <a:gd name="connsiteY5457" fmla="*/ 4863693 h 10024180"/>
              <a:gd name="connsiteX5458" fmla="*/ 1029916 w 11277918"/>
              <a:gd name="connsiteY5458" fmla="*/ 4945432 h 10024180"/>
              <a:gd name="connsiteX5459" fmla="*/ 1095310 w 11277918"/>
              <a:gd name="connsiteY5459" fmla="*/ 4863693 h 10024180"/>
              <a:gd name="connsiteX5460" fmla="*/ 2280531 w 11277918"/>
              <a:gd name="connsiteY5460" fmla="*/ 4847346 h 10024180"/>
              <a:gd name="connsiteX5461" fmla="*/ 2256010 w 11277918"/>
              <a:gd name="connsiteY5461" fmla="*/ 4855521 h 10024180"/>
              <a:gd name="connsiteX5462" fmla="*/ 2256010 w 11277918"/>
              <a:gd name="connsiteY5462" fmla="*/ 4863693 h 10024180"/>
              <a:gd name="connsiteX5463" fmla="*/ 2264182 w 11277918"/>
              <a:gd name="connsiteY5463" fmla="*/ 4880042 h 10024180"/>
              <a:gd name="connsiteX5464" fmla="*/ 2280531 w 11277918"/>
              <a:gd name="connsiteY5464" fmla="*/ 4880042 h 10024180"/>
              <a:gd name="connsiteX5465" fmla="*/ 2288704 w 11277918"/>
              <a:gd name="connsiteY5465" fmla="*/ 4863693 h 10024180"/>
              <a:gd name="connsiteX5466" fmla="*/ 2305054 w 11277918"/>
              <a:gd name="connsiteY5466" fmla="*/ 4855521 h 10024180"/>
              <a:gd name="connsiteX5467" fmla="*/ 2280531 w 11277918"/>
              <a:gd name="connsiteY5467" fmla="*/ 4847346 h 10024180"/>
              <a:gd name="connsiteX5468" fmla="*/ 3433059 w 11277918"/>
              <a:gd name="connsiteY5468" fmla="*/ 4814651 h 10024180"/>
              <a:gd name="connsiteX5469" fmla="*/ 3433059 w 11277918"/>
              <a:gd name="connsiteY5469" fmla="*/ 4830998 h 10024180"/>
              <a:gd name="connsiteX5470" fmla="*/ 3449405 w 11277918"/>
              <a:gd name="connsiteY5470" fmla="*/ 4814651 h 10024180"/>
              <a:gd name="connsiteX5471" fmla="*/ 3433059 w 11277918"/>
              <a:gd name="connsiteY5471" fmla="*/ 4814651 h 10024180"/>
              <a:gd name="connsiteX5472" fmla="*/ 1144352 w 11277918"/>
              <a:gd name="connsiteY5472" fmla="*/ 4814651 h 10024180"/>
              <a:gd name="connsiteX5473" fmla="*/ 1111657 w 11277918"/>
              <a:gd name="connsiteY5473" fmla="*/ 4847346 h 10024180"/>
              <a:gd name="connsiteX5474" fmla="*/ 1095310 w 11277918"/>
              <a:gd name="connsiteY5474" fmla="*/ 4863693 h 10024180"/>
              <a:gd name="connsiteX5475" fmla="*/ 1111657 w 11277918"/>
              <a:gd name="connsiteY5475" fmla="*/ 4830998 h 10024180"/>
              <a:gd name="connsiteX5476" fmla="*/ 212522 w 11277918"/>
              <a:gd name="connsiteY5476" fmla="*/ 4814651 h 10024180"/>
              <a:gd name="connsiteX5477" fmla="*/ 196175 w 11277918"/>
              <a:gd name="connsiteY5477" fmla="*/ 4847346 h 10024180"/>
              <a:gd name="connsiteX5478" fmla="*/ 163480 w 11277918"/>
              <a:gd name="connsiteY5478" fmla="*/ 4863693 h 10024180"/>
              <a:gd name="connsiteX5479" fmla="*/ 171651 w 11277918"/>
              <a:gd name="connsiteY5479" fmla="*/ 4855521 h 10024180"/>
              <a:gd name="connsiteX5480" fmla="*/ 196175 w 11277918"/>
              <a:gd name="connsiteY5480" fmla="*/ 4830998 h 10024180"/>
              <a:gd name="connsiteX5481" fmla="*/ 1095310 w 11277918"/>
              <a:gd name="connsiteY5481" fmla="*/ 4798303 h 10024180"/>
              <a:gd name="connsiteX5482" fmla="*/ 1095310 w 11277918"/>
              <a:gd name="connsiteY5482" fmla="*/ 4814651 h 10024180"/>
              <a:gd name="connsiteX5483" fmla="*/ 1087135 w 11277918"/>
              <a:gd name="connsiteY5483" fmla="*/ 4806476 h 10024180"/>
              <a:gd name="connsiteX5484" fmla="*/ 1095310 w 11277918"/>
              <a:gd name="connsiteY5484" fmla="*/ 4798303 h 10024180"/>
              <a:gd name="connsiteX5485" fmla="*/ 408697 w 11277918"/>
              <a:gd name="connsiteY5485" fmla="*/ 4798303 h 10024180"/>
              <a:gd name="connsiteX5486" fmla="*/ 392348 w 11277918"/>
              <a:gd name="connsiteY5486" fmla="*/ 4830998 h 10024180"/>
              <a:gd name="connsiteX5487" fmla="*/ 384175 w 11277918"/>
              <a:gd name="connsiteY5487" fmla="*/ 4855521 h 10024180"/>
              <a:gd name="connsiteX5488" fmla="*/ 367827 w 11277918"/>
              <a:gd name="connsiteY5488" fmla="*/ 4896389 h 10024180"/>
              <a:gd name="connsiteX5489" fmla="*/ 343306 w 11277918"/>
              <a:gd name="connsiteY5489" fmla="*/ 4912738 h 10024180"/>
              <a:gd name="connsiteX5490" fmla="*/ 359655 w 11277918"/>
              <a:gd name="connsiteY5490" fmla="*/ 4880042 h 10024180"/>
              <a:gd name="connsiteX5491" fmla="*/ 376002 w 11277918"/>
              <a:gd name="connsiteY5491" fmla="*/ 4830998 h 10024180"/>
              <a:gd name="connsiteX5492" fmla="*/ 261566 w 11277918"/>
              <a:gd name="connsiteY5492" fmla="*/ 4781953 h 10024180"/>
              <a:gd name="connsiteX5493" fmla="*/ 261566 w 11277918"/>
              <a:gd name="connsiteY5493" fmla="*/ 4814651 h 10024180"/>
              <a:gd name="connsiteX5494" fmla="*/ 228870 w 11277918"/>
              <a:gd name="connsiteY5494" fmla="*/ 4847346 h 10024180"/>
              <a:gd name="connsiteX5495" fmla="*/ 261566 w 11277918"/>
              <a:gd name="connsiteY5495" fmla="*/ 4781953 h 10024180"/>
              <a:gd name="connsiteX5496" fmla="*/ 3236883 w 11277918"/>
              <a:gd name="connsiteY5496" fmla="*/ 4765606 h 10024180"/>
              <a:gd name="connsiteX5497" fmla="*/ 3179665 w 11277918"/>
              <a:gd name="connsiteY5497" fmla="*/ 4822825 h 10024180"/>
              <a:gd name="connsiteX5498" fmla="*/ 3106101 w 11277918"/>
              <a:gd name="connsiteY5498" fmla="*/ 4896389 h 10024180"/>
              <a:gd name="connsiteX5499" fmla="*/ 3097926 w 11277918"/>
              <a:gd name="connsiteY5499" fmla="*/ 4920912 h 10024180"/>
              <a:gd name="connsiteX5500" fmla="*/ 3089752 w 11277918"/>
              <a:gd name="connsiteY5500" fmla="*/ 4929085 h 10024180"/>
              <a:gd name="connsiteX5501" fmla="*/ 3138797 w 11277918"/>
              <a:gd name="connsiteY5501" fmla="*/ 4896389 h 10024180"/>
              <a:gd name="connsiteX5502" fmla="*/ 3155144 w 11277918"/>
              <a:gd name="connsiteY5502" fmla="*/ 4863693 h 10024180"/>
              <a:gd name="connsiteX5503" fmla="*/ 3236883 w 11277918"/>
              <a:gd name="connsiteY5503" fmla="*/ 4765606 h 10024180"/>
              <a:gd name="connsiteX5504" fmla="*/ 2321400 w 11277918"/>
              <a:gd name="connsiteY5504" fmla="*/ 4765606 h 10024180"/>
              <a:gd name="connsiteX5505" fmla="*/ 2337749 w 11277918"/>
              <a:gd name="connsiteY5505" fmla="*/ 4781953 h 10024180"/>
              <a:gd name="connsiteX5506" fmla="*/ 2337749 w 11277918"/>
              <a:gd name="connsiteY5506" fmla="*/ 4765606 h 10024180"/>
              <a:gd name="connsiteX5507" fmla="*/ 2092528 w 11277918"/>
              <a:gd name="connsiteY5507" fmla="*/ 4765606 h 10024180"/>
              <a:gd name="connsiteX5508" fmla="*/ 2092528 w 11277918"/>
              <a:gd name="connsiteY5508" fmla="*/ 4781953 h 10024180"/>
              <a:gd name="connsiteX5509" fmla="*/ 2108878 w 11277918"/>
              <a:gd name="connsiteY5509" fmla="*/ 4781953 h 10024180"/>
              <a:gd name="connsiteX5510" fmla="*/ 2092528 w 11277918"/>
              <a:gd name="connsiteY5510" fmla="*/ 4765606 h 10024180"/>
              <a:gd name="connsiteX5511" fmla="*/ 1029916 w 11277918"/>
              <a:gd name="connsiteY5511" fmla="*/ 4765606 h 10024180"/>
              <a:gd name="connsiteX5512" fmla="*/ 1013569 w 11277918"/>
              <a:gd name="connsiteY5512" fmla="*/ 4798303 h 10024180"/>
              <a:gd name="connsiteX5513" fmla="*/ 980874 w 11277918"/>
              <a:gd name="connsiteY5513" fmla="*/ 4814651 h 10024180"/>
              <a:gd name="connsiteX5514" fmla="*/ 784699 w 11277918"/>
              <a:gd name="connsiteY5514" fmla="*/ 4765606 h 10024180"/>
              <a:gd name="connsiteX5515" fmla="*/ 768352 w 11277918"/>
              <a:gd name="connsiteY5515" fmla="*/ 4781953 h 10024180"/>
              <a:gd name="connsiteX5516" fmla="*/ 752003 w 11277918"/>
              <a:gd name="connsiteY5516" fmla="*/ 4814651 h 10024180"/>
              <a:gd name="connsiteX5517" fmla="*/ 2777610 w 11277918"/>
              <a:gd name="connsiteY5517" fmla="*/ 4755902 h 10024180"/>
              <a:gd name="connsiteX5518" fmla="*/ 2754621 w 11277918"/>
              <a:gd name="connsiteY5518" fmla="*/ 4781953 h 10024180"/>
              <a:gd name="connsiteX5519" fmla="*/ 2705577 w 11277918"/>
              <a:gd name="connsiteY5519" fmla="*/ 4839172 h 10024180"/>
              <a:gd name="connsiteX5520" fmla="*/ 2681055 w 11277918"/>
              <a:gd name="connsiteY5520" fmla="*/ 4863693 h 10024180"/>
              <a:gd name="connsiteX5521" fmla="*/ 2730097 w 11277918"/>
              <a:gd name="connsiteY5521" fmla="*/ 4847346 h 10024180"/>
              <a:gd name="connsiteX5522" fmla="*/ 2770969 w 11277918"/>
              <a:gd name="connsiteY5522" fmla="*/ 4781953 h 10024180"/>
              <a:gd name="connsiteX5523" fmla="*/ 2779142 w 11277918"/>
              <a:gd name="connsiteY5523" fmla="*/ 4757433 h 10024180"/>
              <a:gd name="connsiteX5524" fmla="*/ 2777610 w 11277918"/>
              <a:gd name="connsiteY5524" fmla="*/ 4755902 h 10024180"/>
              <a:gd name="connsiteX5525" fmla="*/ 3465754 w 11277918"/>
              <a:gd name="connsiteY5525" fmla="*/ 4749257 h 10024180"/>
              <a:gd name="connsiteX5526" fmla="*/ 3465754 w 11277918"/>
              <a:gd name="connsiteY5526" fmla="*/ 4765606 h 10024180"/>
              <a:gd name="connsiteX5527" fmla="*/ 3482101 w 11277918"/>
              <a:gd name="connsiteY5527" fmla="*/ 4749257 h 10024180"/>
              <a:gd name="connsiteX5528" fmla="*/ 2828186 w 11277918"/>
              <a:gd name="connsiteY5528" fmla="*/ 4749257 h 10024180"/>
              <a:gd name="connsiteX5529" fmla="*/ 2828186 w 11277918"/>
              <a:gd name="connsiteY5529" fmla="*/ 4765606 h 10024180"/>
              <a:gd name="connsiteX5530" fmla="*/ 2828186 w 11277918"/>
              <a:gd name="connsiteY5530" fmla="*/ 4798303 h 10024180"/>
              <a:gd name="connsiteX5531" fmla="*/ 2811839 w 11277918"/>
              <a:gd name="connsiteY5531" fmla="*/ 4830998 h 10024180"/>
              <a:gd name="connsiteX5532" fmla="*/ 2860882 w 11277918"/>
              <a:gd name="connsiteY5532" fmla="*/ 4781953 h 10024180"/>
              <a:gd name="connsiteX5533" fmla="*/ 2877230 w 11277918"/>
              <a:gd name="connsiteY5533" fmla="*/ 4765606 h 10024180"/>
              <a:gd name="connsiteX5534" fmla="*/ 2860882 w 11277918"/>
              <a:gd name="connsiteY5534" fmla="*/ 4749257 h 10024180"/>
              <a:gd name="connsiteX5535" fmla="*/ 2844533 w 11277918"/>
              <a:gd name="connsiteY5535" fmla="*/ 4749257 h 10024180"/>
              <a:gd name="connsiteX5536" fmla="*/ 2828186 w 11277918"/>
              <a:gd name="connsiteY5536" fmla="*/ 4749257 h 10024180"/>
              <a:gd name="connsiteX5537" fmla="*/ 3138797 w 11277918"/>
              <a:gd name="connsiteY5537" fmla="*/ 4732910 h 10024180"/>
              <a:gd name="connsiteX5538" fmla="*/ 3138797 w 11277918"/>
              <a:gd name="connsiteY5538" fmla="*/ 4749257 h 10024180"/>
              <a:gd name="connsiteX5539" fmla="*/ 3155144 w 11277918"/>
              <a:gd name="connsiteY5539" fmla="*/ 4732910 h 10024180"/>
              <a:gd name="connsiteX5540" fmla="*/ 1569396 w 11277918"/>
              <a:gd name="connsiteY5540" fmla="*/ 4732910 h 10024180"/>
              <a:gd name="connsiteX5541" fmla="*/ 1569396 w 11277918"/>
              <a:gd name="connsiteY5541" fmla="*/ 4749257 h 10024180"/>
              <a:gd name="connsiteX5542" fmla="*/ 1585746 w 11277918"/>
              <a:gd name="connsiteY5542" fmla="*/ 4732910 h 10024180"/>
              <a:gd name="connsiteX5543" fmla="*/ 686613 w 11277918"/>
              <a:gd name="connsiteY5543" fmla="*/ 4732910 h 10024180"/>
              <a:gd name="connsiteX5544" fmla="*/ 686613 w 11277918"/>
              <a:gd name="connsiteY5544" fmla="*/ 4749257 h 10024180"/>
              <a:gd name="connsiteX5545" fmla="*/ 670263 w 11277918"/>
              <a:gd name="connsiteY5545" fmla="*/ 4749257 h 10024180"/>
              <a:gd name="connsiteX5546" fmla="*/ 686613 w 11277918"/>
              <a:gd name="connsiteY5546" fmla="*/ 4732910 h 10024180"/>
              <a:gd name="connsiteX5547" fmla="*/ 261566 w 11277918"/>
              <a:gd name="connsiteY5547" fmla="*/ 4732910 h 10024180"/>
              <a:gd name="connsiteX5548" fmla="*/ 245217 w 11277918"/>
              <a:gd name="connsiteY5548" fmla="*/ 4765606 h 10024180"/>
              <a:gd name="connsiteX5549" fmla="*/ 228870 w 11277918"/>
              <a:gd name="connsiteY5549" fmla="*/ 4765606 h 10024180"/>
              <a:gd name="connsiteX5550" fmla="*/ 2384750 w 11277918"/>
              <a:gd name="connsiteY5550" fmla="*/ 4722694 h 10024180"/>
              <a:gd name="connsiteX5551" fmla="*/ 2378618 w 11277918"/>
              <a:gd name="connsiteY5551" fmla="*/ 4724737 h 10024180"/>
              <a:gd name="connsiteX5552" fmla="*/ 2370445 w 11277918"/>
              <a:gd name="connsiteY5552" fmla="*/ 4749257 h 10024180"/>
              <a:gd name="connsiteX5553" fmla="*/ 2386793 w 11277918"/>
              <a:gd name="connsiteY5553" fmla="*/ 4732910 h 10024180"/>
              <a:gd name="connsiteX5554" fmla="*/ 2384750 w 11277918"/>
              <a:gd name="connsiteY5554" fmla="*/ 4722694 h 10024180"/>
              <a:gd name="connsiteX5555" fmla="*/ 3449405 w 11277918"/>
              <a:gd name="connsiteY5555" fmla="*/ 4716563 h 10024180"/>
              <a:gd name="connsiteX5556" fmla="*/ 3424885 w 11277918"/>
              <a:gd name="connsiteY5556" fmla="*/ 4741086 h 10024180"/>
              <a:gd name="connsiteX5557" fmla="*/ 3400363 w 11277918"/>
              <a:gd name="connsiteY5557" fmla="*/ 4765606 h 10024180"/>
              <a:gd name="connsiteX5558" fmla="*/ 3449405 w 11277918"/>
              <a:gd name="connsiteY5558" fmla="*/ 4732910 h 10024180"/>
              <a:gd name="connsiteX5559" fmla="*/ 1553049 w 11277918"/>
              <a:gd name="connsiteY5559" fmla="*/ 4716563 h 10024180"/>
              <a:gd name="connsiteX5560" fmla="*/ 1536702 w 11277918"/>
              <a:gd name="connsiteY5560" fmla="*/ 4732910 h 10024180"/>
              <a:gd name="connsiteX5561" fmla="*/ 1504005 w 11277918"/>
              <a:gd name="connsiteY5561" fmla="*/ 4765606 h 10024180"/>
              <a:gd name="connsiteX5562" fmla="*/ 1512180 w 11277918"/>
              <a:gd name="connsiteY5562" fmla="*/ 4741086 h 10024180"/>
              <a:gd name="connsiteX5563" fmla="*/ 1487659 w 11277918"/>
              <a:gd name="connsiteY5563" fmla="*/ 4732910 h 10024180"/>
              <a:gd name="connsiteX5564" fmla="*/ 1471310 w 11277918"/>
              <a:gd name="connsiteY5564" fmla="*/ 4732910 h 10024180"/>
              <a:gd name="connsiteX5565" fmla="*/ 1454962 w 11277918"/>
              <a:gd name="connsiteY5565" fmla="*/ 4749257 h 10024180"/>
              <a:gd name="connsiteX5566" fmla="*/ 1438614 w 11277918"/>
              <a:gd name="connsiteY5566" fmla="*/ 4749257 h 10024180"/>
              <a:gd name="connsiteX5567" fmla="*/ 1438614 w 11277918"/>
              <a:gd name="connsiteY5567" fmla="*/ 4732910 h 10024180"/>
              <a:gd name="connsiteX5568" fmla="*/ 1373224 w 11277918"/>
              <a:gd name="connsiteY5568" fmla="*/ 4798303 h 10024180"/>
              <a:gd name="connsiteX5569" fmla="*/ 1373224 w 11277918"/>
              <a:gd name="connsiteY5569" fmla="*/ 4830998 h 10024180"/>
              <a:gd name="connsiteX5570" fmla="*/ 1373224 w 11277918"/>
              <a:gd name="connsiteY5570" fmla="*/ 4847346 h 10024180"/>
              <a:gd name="connsiteX5571" fmla="*/ 1405920 w 11277918"/>
              <a:gd name="connsiteY5571" fmla="*/ 4847346 h 10024180"/>
              <a:gd name="connsiteX5572" fmla="*/ 1405920 w 11277918"/>
              <a:gd name="connsiteY5572" fmla="*/ 4830998 h 10024180"/>
              <a:gd name="connsiteX5573" fmla="*/ 1438614 w 11277918"/>
              <a:gd name="connsiteY5573" fmla="*/ 4798303 h 10024180"/>
              <a:gd name="connsiteX5574" fmla="*/ 1446788 w 11277918"/>
              <a:gd name="connsiteY5574" fmla="*/ 4790129 h 10024180"/>
              <a:gd name="connsiteX5575" fmla="*/ 1454962 w 11277918"/>
              <a:gd name="connsiteY5575" fmla="*/ 4765606 h 10024180"/>
              <a:gd name="connsiteX5576" fmla="*/ 1454962 w 11277918"/>
              <a:gd name="connsiteY5576" fmla="*/ 4749257 h 10024180"/>
              <a:gd name="connsiteX5577" fmla="*/ 1471310 w 11277918"/>
              <a:gd name="connsiteY5577" fmla="*/ 4749257 h 10024180"/>
              <a:gd name="connsiteX5578" fmla="*/ 1504005 w 11277918"/>
              <a:gd name="connsiteY5578" fmla="*/ 4765606 h 10024180"/>
              <a:gd name="connsiteX5579" fmla="*/ 1438614 w 11277918"/>
              <a:gd name="connsiteY5579" fmla="*/ 4847346 h 10024180"/>
              <a:gd name="connsiteX5580" fmla="*/ 1471310 w 11277918"/>
              <a:gd name="connsiteY5580" fmla="*/ 4830998 h 10024180"/>
              <a:gd name="connsiteX5581" fmla="*/ 1504005 w 11277918"/>
              <a:gd name="connsiteY5581" fmla="*/ 4798303 h 10024180"/>
              <a:gd name="connsiteX5582" fmla="*/ 1520353 w 11277918"/>
              <a:gd name="connsiteY5582" fmla="*/ 4765606 h 10024180"/>
              <a:gd name="connsiteX5583" fmla="*/ 1536702 w 11277918"/>
              <a:gd name="connsiteY5583" fmla="*/ 4765606 h 10024180"/>
              <a:gd name="connsiteX5584" fmla="*/ 1553049 w 11277918"/>
              <a:gd name="connsiteY5584" fmla="*/ 4749257 h 10024180"/>
              <a:gd name="connsiteX5585" fmla="*/ 1553049 w 11277918"/>
              <a:gd name="connsiteY5585" fmla="*/ 4724737 h 10024180"/>
              <a:gd name="connsiteX5586" fmla="*/ 1553049 w 11277918"/>
              <a:gd name="connsiteY5586" fmla="*/ 4716563 h 10024180"/>
              <a:gd name="connsiteX5587" fmla="*/ 3269579 w 11277918"/>
              <a:gd name="connsiteY5587" fmla="*/ 4700214 h 10024180"/>
              <a:gd name="connsiteX5588" fmla="*/ 3253230 w 11277918"/>
              <a:gd name="connsiteY5588" fmla="*/ 4749257 h 10024180"/>
              <a:gd name="connsiteX5589" fmla="*/ 3269579 w 11277918"/>
              <a:gd name="connsiteY5589" fmla="*/ 4732910 h 10024180"/>
              <a:gd name="connsiteX5590" fmla="*/ 1414092 w 11277918"/>
              <a:gd name="connsiteY5590" fmla="*/ 4700214 h 10024180"/>
              <a:gd name="connsiteX5591" fmla="*/ 1405920 w 11277918"/>
              <a:gd name="connsiteY5591" fmla="*/ 4716563 h 10024180"/>
              <a:gd name="connsiteX5592" fmla="*/ 1422266 w 11277918"/>
              <a:gd name="connsiteY5592" fmla="*/ 4716563 h 10024180"/>
              <a:gd name="connsiteX5593" fmla="*/ 1414092 w 11277918"/>
              <a:gd name="connsiteY5593" fmla="*/ 4700214 h 10024180"/>
              <a:gd name="connsiteX5594" fmla="*/ 784699 w 11277918"/>
              <a:gd name="connsiteY5594" fmla="*/ 4700214 h 10024180"/>
              <a:gd name="connsiteX5595" fmla="*/ 784699 w 11277918"/>
              <a:gd name="connsiteY5595" fmla="*/ 4716563 h 10024180"/>
              <a:gd name="connsiteX5596" fmla="*/ 801045 w 11277918"/>
              <a:gd name="connsiteY5596" fmla="*/ 4700214 h 10024180"/>
              <a:gd name="connsiteX5597" fmla="*/ 1160700 w 11277918"/>
              <a:gd name="connsiteY5597" fmla="*/ 4683867 h 10024180"/>
              <a:gd name="connsiteX5598" fmla="*/ 1177049 w 11277918"/>
              <a:gd name="connsiteY5598" fmla="*/ 4683867 h 10024180"/>
              <a:gd name="connsiteX5599" fmla="*/ 1177049 w 11277918"/>
              <a:gd name="connsiteY5599" fmla="*/ 4700214 h 10024180"/>
              <a:gd name="connsiteX5600" fmla="*/ 1160700 w 11277918"/>
              <a:gd name="connsiteY5600" fmla="*/ 4683867 h 10024180"/>
              <a:gd name="connsiteX5601" fmla="*/ 441392 w 11277918"/>
              <a:gd name="connsiteY5601" fmla="*/ 4683867 h 10024180"/>
              <a:gd name="connsiteX5602" fmla="*/ 433219 w 11277918"/>
              <a:gd name="connsiteY5602" fmla="*/ 4700214 h 10024180"/>
              <a:gd name="connsiteX5603" fmla="*/ 425045 w 11277918"/>
              <a:gd name="connsiteY5603" fmla="*/ 4692043 h 10024180"/>
              <a:gd name="connsiteX5604" fmla="*/ 441392 w 11277918"/>
              <a:gd name="connsiteY5604" fmla="*/ 4683867 h 10024180"/>
              <a:gd name="connsiteX5605" fmla="*/ 711133 w 11277918"/>
              <a:gd name="connsiteY5605" fmla="*/ 4667519 h 10024180"/>
              <a:gd name="connsiteX5606" fmla="*/ 719306 w 11277918"/>
              <a:gd name="connsiteY5606" fmla="*/ 4675693 h 10024180"/>
              <a:gd name="connsiteX5607" fmla="*/ 702960 w 11277918"/>
              <a:gd name="connsiteY5607" fmla="*/ 4683867 h 10024180"/>
              <a:gd name="connsiteX5608" fmla="*/ 711133 w 11277918"/>
              <a:gd name="connsiteY5608" fmla="*/ 4667519 h 10024180"/>
              <a:gd name="connsiteX5609" fmla="*/ 2419489 w 11277918"/>
              <a:gd name="connsiteY5609" fmla="*/ 4651171 h 10024180"/>
              <a:gd name="connsiteX5610" fmla="*/ 2435836 w 11277918"/>
              <a:gd name="connsiteY5610" fmla="*/ 4667519 h 10024180"/>
              <a:gd name="connsiteX5611" fmla="*/ 2452185 w 11277918"/>
              <a:gd name="connsiteY5611" fmla="*/ 4651171 h 10024180"/>
              <a:gd name="connsiteX5612" fmla="*/ 2435836 w 11277918"/>
              <a:gd name="connsiteY5612" fmla="*/ 4651171 h 10024180"/>
              <a:gd name="connsiteX5613" fmla="*/ 2419489 w 11277918"/>
              <a:gd name="connsiteY5613" fmla="*/ 4651171 h 10024180"/>
              <a:gd name="connsiteX5614" fmla="*/ 1593919 w 11277918"/>
              <a:gd name="connsiteY5614" fmla="*/ 4651171 h 10024180"/>
              <a:gd name="connsiteX5615" fmla="*/ 1585746 w 11277918"/>
              <a:gd name="connsiteY5615" fmla="*/ 4667519 h 10024180"/>
              <a:gd name="connsiteX5616" fmla="*/ 1602095 w 11277918"/>
              <a:gd name="connsiteY5616" fmla="*/ 4667519 h 10024180"/>
              <a:gd name="connsiteX5617" fmla="*/ 1593919 w 11277918"/>
              <a:gd name="connsiteY5617" fmla="*/ 4651171 h 10024180"/>
              <a:gd name="connsiteX5618" fmla="*/ 1201571 w 11277918"/>
              <a:gd name="connsiteY5618" fmla="*/ 4651171 h 10024180"/>
              <a:gd name="connsiteX5619" fmla="*/ 1209746 w 11277918"/>
              <a:gd name="connsiteY5619" fmla="*/ 4667519 h 10024180"/>
              <a:gd name="connsiteX5620" fmla="*/ 1193396 w 11277918"/>
              <a:gd name="connsiteY5620" fmla="*/ 4667519 h 10024180"/>
              <a:gd name="connsiteX5621" fmla="*/ 1201571 w 11277918"/>
              <a:gd name="connsiteY5621" fmla="*/ 4651171 h 10024180"/>
              <a:gd name="connsiteX5622" fmla="*/ 3400363 w 11277918"/>
              <a:gd name="connsiteY5622" fmla="*/ 4634824 h 10024180"/>
              <a:gd name="connsiteX5623" fmla="*/ 3285927 w 11277918"/>
              <a:gd name="connsiteY5623" fmla="*/ 4781953 h 10024180"/>
              <a:gd name="connsiteX5624" fmla="*/ 3351318 w 11277918"/>
              <a:gd name="connsiteY5624" fmla="*/ 4716563 h 10024180"/>
              <a:gd name="connsiteX5625" fmla="*/ 3400363 w 11277918"/>
              <a:gd name="connsiteY5625" fmla="*/ 4634824 h 10024180"/>
              <a:gd name="connsiteX5626" fmla="*/ 245217 w 11277918"/>
              <a:gd name="connsiteY5626" fmla="*/ 4634824 h 10024180"/>
              <a:gd name="connsiteX5627" fmla="*/ 253392 w 11277918"/>
              <a:gd name="connsiteY5627" fmla="*/ 4651171 h 10024180"/>
              <a:gd name="connsiteX5628" fmla="*/ 261566 w 11277918"/>
              <a:gd name="connsiteY5628" fmla="*/ 4683867 h 10024180"/>
              <a:gd name="connsiteX5629" fmla="*/ 212522 w 11277918"/>
              <a:gd name="connsiteY5629" fmla="*/ 4683867 h 10024180"/>
              <a:gd name="connsiteX5630" fmla="*/ 245217 w 11277918"/>
              <a:gd name="connsiteY5630" fmla="*/ 4634824 h 10024180"/>
              <a:gd name="connsiteX5631" fmla="*/ 3236883 w 11277918"/>
              <a:gd name="connsiteY5631" fmla="*/ 4618476 h 10024180"/>
              <a:gd name="connsiteX5632" fmla="*/ 3187840 w 11277918"/>
              <a:gd name="connsiteY5632" fmla="*/ 4683867 h 10024180"/>
              <a:gd name="connsiteX5633" fmla="*/ 3204188 w 11277918"/>
              <a:gd name="connsiteY5633" fmla="*/ 4667519 h 10024180"/>
              <a:gd name="connsiteX5634" fmla="*/ 3236883 w 11277918"/>
              <a:gd name="connsiteY5634" fmla="*/ 4618476 h 10024180"/>
              <a:gd name="connsiteX5635" fmla="*/ 1716527 w 11277918"/>
              <a:gd name="connsiteY5635" fmla="*/ 4618476 h 10024180"/>
              <a:gd name="connsiteX5636" fmla="*/ 1700181 w 11277918"/>
              <a:gd name="connsiteY5636" fmla="*/ 4634824 h 10024180"/>
              <a:gd name="connsiteX5637" fmla="*/ 1716527 w 11277918"/>
              <a:gd name="connsiteY5637" fmla="*/ 4634824 h 10024180"/>
              <a:gd name="connsiteX5638" fmla="*/ 2697403 w 11277918"/>
              <a:gd name="connsiteY5638" fmla="*/ 4602129 h 10024180"/>
              <a:gd name="connsiteX5639" fmla="*/ 2681055 w 11277918"/>
              <a:gd name="connsiteY5639" fmla="*/ 4634824 h 10024180"/>
              <a:gd name="connsiteX5640" fmla="*/ 2697403 w 11277918"/>
              <a:gd name="connsiteY5640" fmla="*/ 4618476 h 10024180"/>
              <a:gd name="connsiteX5641" fmla="*/ 931830 w 11277918"/>
              <a:gd name="connsiteY5641" fmla="*/ 4585780 h 10024180"/>
              <a:gd name="connsiteX5642" fmla="*/ 948177 w 11277918"/>
              <a:gd name="connsiteY5642" fmla="*/ 4602129 h 10024180"/>
              <a:gd name="connsiteX5643" fmla="*/ 948177 w 11277918"/>
              <a:gd name="connsiteY5643" fmla="*/ 4618476 h 10024180"/>
              <a:gd name="connsiteX5644" fmla="*/ 931830 w 11277918"/>
              <a:gd name="connsiteY5644" fmla="*/ 4634824 h 10024180"/>
              <a:gd name="connsiteX5645" fmla="*/ 899135 w 11277918"/>
              <a:gd name="connsiteY5645" fmla="*/ 4683867 h 10024180"/>
              <a:gd name="connsiteX5646" fmla="*/ 850091 w 11277918"/>
              <a:gd name="connsiteY5646" fmla="*/ 4716563 h 10024180"/>
              <a:gd name="connsiteX5647" fmla="*/ 833742 w 11277918"/>
              <a:gd name="connsiteY5647" fmla="*/ 4716563 h 10024180"/>
              <a:gd name="connsiteX5648" fmla="*/ 817394 w 11277918"/>
              <a:gd name="connsiteY5648" fmla="*/ 4732910 h 10024180"/>
              <a:gd name="connsiteX5649" fmla="*/ 817394 w 11277918"/>
              <a:gd name="connsiteY5649" fmla="*/ 4765606 h 10024180"/>
              <a:gd name="connsiteX5650" fmla="*/ 801045 w 11277918"/>
              <a:gd name="connsiteY5650" fmla="*/ 4781953 h 10024180"/>
              <a:gd name="connsiteX5651" fmla="*/ 801045 w 11277918"/>
              <a:gd name="connsiteY5651" fmla="*/ 4798303 h 10024180"/>
              <a:gd name="connsiteX5652" fmla="*/ 768352 w 11277918"/>
              <a:gd name="connsiteY5652" fmla="*/ 4822825 h 10024180"/>
              <a:gd name="connsiteX5653" fmla="*/ 752003 w 11277918"/>
              <a:gd name="connsiteY5653" fmla="*/ 4855521 h 10024180"/>
              <a:gd name="connsiteX5654" fmla="*/ 801045 w 11277918"/>
              <a:gd name="connsiteY5654" fmla="*/ 4863693 h 10024180"/>
              <a:gd name="connsiteX5655" fmla="*/ 817394 w 11277918"/>
              <a:gd name="connsiteY5655" fmla="*/ 4847346 h 10024180"/>
              <a:gd name="connsiteX5656" fmla="*/ 817394 w 11277918"/>
              <a:gd name="connsiteY5656" fmla="*/ 4830998 h 10024180"/>
              <a:gd name="connsiteX5657" fmla="*/ 850091 w 11277918"/>
              <a:gd name="connsiteY5657" fmla="*/ 4814651 h 10024180"/>
              <a:gd name="connsiteX5658" fmla="*/ 882788 w 11277918"/>
              <a:gd name="connsiteY5658" fmla="*/ 4781953 h 10024180"/>
              <a:gd name="connsiteX5659" fmla="*/ 915482 w 11277918"/>
              <a:gd name="connsiteY5659" fmla="*/ 4749257 h 10024180"/>
              <a:gd name="connsiteX5660" fmla="*/ 956352 w 11277918"/>
              <a:gd name="connsiteY5660" fmla="*/ 4683867 h 10024180"/>
              <a:gd name="connsiteX5661" fmla="*/ 964525 w 11277918"/>
              <a:gd name="connsiteY5661" fmla="*/ 4675693 h 10024180"/>
              <a:gd name="connsiteX5662" fmla="*/ 980874 w 11277918"/>
              <a:gd name="connsiteY5662" fmla="*/ 4651171 h 10024180"/>
              <a:gd name="connsiteX5663" fmla="*/ 964525 w 11277918"/>
              <a:gd name="connsiteY5663" fmla="*/ 4602129 h 10024180"/>
              <a:gd name="connsiteX5664" fmla="*/ 964525 w 11277918"/>
              <a:gd name="connsiteY5664" fmla="*/ 4585780 h 10024180"/>
              <a:gd name="connsiteX5665" fmla="*/ 1414092 w 11277918"/>
              <a:gd name="connsiteY5665" fmla="*/ 4569433 h 10024180"/>
              <a:gd name="connsiteX5666" fmla="*/ 1422266 w 11277918"/>
              <a:gd name="connsiteY5666" fmla="*/ 4585780 h 10024180"/>
              <a:gd name="connsiteX5667" fmla="*/ 1405920 w 11277918"/>
              <a:gd name="connsiteY5667" fmla="*/ 4585780 h 10024180"/>
              <a:gd name="connsiteX5668" fmla="*/ 1414092 w 11277918"/>
              <a:gd name="connsiteY5668" fmla="*/ 4569433 h 10024180"/>
              <a:gd name="connsiteX5669" fmla="*/ 1029916 w 11277918"/>
              <a:gd name="connsiteY5669" fmla="*/ 4569433 h 10024180"/>
              <a:gd name="connsiteX5670" fmla="*/ 1013569 w 11277918"/>
              <a:gd name="connsiteY5670" fmla="*/ 4577607 h 10024180"/>
              <a:gd name="connsiteX5671" fmla="*/ 1029916 w 11277918"/>
              <a:gd name="connsiteY5671" fmla="*/ 4585780 h 10024180"/>
              <a:gd name="connsiteX5672" fmla="*/ 1005396 w 11277918"/>
              <a:gd name="connsiteY5672" fmla="*/ 4569433 h 10024180"/>
              <a:gd name="connsiteX5673" fmla="*/ 989049 w 11277918"/>
              <a:gd name="connsiteY5673" fmla="*/ 4577607 h 10024180"/>
              <a:gd name="connsiteX5674" fmla="*/ 997221 w 11277918"/>
              <a:gd name="connsiteY5674" fmla="*/ 4585780 h 10024180"/>
              <a:gd name="connsiteX5675" fmla="*/ 1013569 w 11277918"/>
              <a:gd name="connsiteY5675" fmla="*/ 4569433 h 10024180"/>
              <a:gd name="connsiteX5676" fmla="*/ 1005396 w 11277918"/>
              <a:gd name="connsiteY5676" fmla="*/ 4569433 h 10024180"/>
              <a:gd name="connsiteX5677" fmla="*/ 833742 w 11277918"/>
              <a:gd name="connsiteY5677" fmla="*/ 4569433 h 10024180"/>
              <a:gd name="connsiteX5678" fmla="*/ 817394 w 11277918"/>
              <a:gd name="connsiteY5678" fmla="*/ 4602129 h 10024180"/>
              <a:gd name="connsiteX5679" fmla="*/ 817394 w 11277918"/>
              <a:gd name="connsiteY5679" fmla="*/ 4634824 h 10024180"/>
              <a:gd name="connsiteX5680" fmla="*/ 833742 w 11277918"/>
              <a:gd name="connsiteY5680" fmla="*/ 4602129 h 10024180"/>
              <a:gd name="connsiteX5681" fmla="*/ 850091 w 11277918"/>
              <a:gd name="connsiteY5681" fmla="*/ 4585780 h 10024180"/>
              <a:gd name="connsiteX5682" fmla="*/ 850091 w 11277918"/>
              <a:gd name="connsiteY5682" fmla="*/ 4569433 h 10024180"/>
              <a:gd name="connsiteX5683" fmla="*/ 2444011 w 11277918"/>
              <a:gd name="connsiteY5683" fmla="*/ 4557171 h 10024180"/>
              <a:gd name="connsiteX5684" fmla="*/ 2419489 w 11277918"/>
              <a:gd name="connsiteY5684" fmla="*/ 4569433 h 10024180"/>
              <a:gd name="connsiteX5685" fmla="*/ 2435836 w 11277918"/>
              <a:gd name="connsiteY5685" fmla="*/ 4585780 h 10024180"/>
              <a:gd name="connsiteX5686" fmla="*/ 2452185 w 11277918"/>
              <a:gd name="connsiteY5686" fmla="*/ 4602129 h 10024180"/>
              <a:gd name="connsiteX5687" fmla="*/ 2452185 w 11277918"/>
              <a:gd name="connsiteY5687" fmla="*/ 4585780 h 10024180"/>
              <a:gd name="connsiteX5688" fmla="*/ 2444011 w 11277918"/>
              <a:gd name="connsiteY5688" fmla="*/ 4557171 h 10024180"/>
              <a:gd name="connsiteX5689" fmla="*/ 3841756 w 11277918"/>
              <a:gd name="connsiteY5689" fmla="*/ 4553086 h 10024180"/>
              <a:gd name="connsiteX5690" fmla="*/ 3809060 w 11277918"/>
              <a:gd name="connsiteY5690" fmla="*/ 4585780 h 10024180"/>
              <a:gd name="connsiteX5691" fmla="*/ 3792712 w 11277918"/>
              <a:gd name="connsiteY5691" fmla="*/ 4618476 h 10024180"/>
              <a:gd name="connsiteX5692" fmla="*/ 3809060 w 11277918"/>
              <a:gd name="connsiteY5692" fmla="*/ 4634824 h 10024180"/>
              <a:gd name="connsiteX5693" fmla="*/ 3817234 w 11277918"/>
              <a:gd name="connsiteY5693" fmla="*/ 4618476 h 10024180"/>
              <a:gd name="connsiteX5694" fmla="*/ 3825408 w 11277918"/>
              <a:gd name="connsiteY5694" fmla="*/ 4585780 h 10024180"/>
              <a:gd name="connsiteX5695" fmla="*/ 3841756 w 11277918"/>
              <a:gd name="connsiteY5695" fmla="*/ 4553086 h 10024180"/>
              <a:gd name="connsiteX5696" fmla="*/ 2517575 w 11277918"/>
              <a:gd name="connsiteY5696" fmla="*/ 4553086 h 10024180"/>
              <a:gd name="connsiteX5697" fmla="*/ 2501229 w 11277918"/>
              <a:gd name="connsiteY5697" fmla="*/ 4569433 h 10024180"/>
              <a:gd name="connsiteX5698" fmla="*/ 2501229 w 11277918"/>
              <a:gd name="connsiteY5698" fmla="*/ 4585780 h 10024180"/>
              <a:gd name="connsiteX5699" fmla="*/ 2517575 w 11277918"/>
              <a:gd name="connsiteY5699" fmla="*/ 4553086 h 10024180"/>
              <a:gd name="connsiteX5700" fmla="*/ 1602095 w 11277918"/>
              <a:gd name="connsiteY5700" fmla="*/ 4553086 h 10024180"/>
              <a:gd name="connsiteX5701" fmla="*/ 1569396 w 11277918"/>
              <a:gd name="connsiteY5701" fmla="*/ 4585780 h 10024180"/>
              <a:gd name="connsiteX5702" fmla="*/ 1602095 w 11277918"/>
              <a:gd name="connsiteY5702" fmla="*/ 4585780 h 10024180"/>
              <a:gd name="connsiteX5703" fmla="*/ 1618441 w 11277918"/>
              <a:gd name="connsiteY5703" fmla="*/ 4553086 h 10024180"/>
              <a:gd name="connsiteX5704" fmla="*/ 1193396 w 11277918"/>
              <a:gd name="connsiteY5704" fmla="*/ 4536735 h 10024180"/>
              <a:gd name="connsiteX5705" fmla="*/ 1193396 w 11277918"/>
              <a:gd name="connsiteY5705" fmla="*/ 4553086 h 10024180"/>
              <a:gd name="connsiteX5706" fmla="*/ 1209746 w 11277918"/>
              <a:gd name="connsiteY5706" fmla="*/ 4536735 h 10024180"/>
              <a:gd name="connsiteX5707" fmla="*/ 1046267 w 11277918"/>
              <a:gd name="connsiteY5707" fmla="*/ 4520388 h 10024180"/>
              <a:gd name="connsiteX5708" fmla="*/ 1029916 w 11277918"/>
              <a:gd name="connsiteY5708" fmla="*/ 4536735 h 10024180"/>
              <a:gd name="connsiteX5709" fmla="*/ 1046267 w 11277918"/>
              <a:gd name="connsiteY5709" fmla="*/ 4536735 h 10024180"/>
              <a:gd name="connsiteX5710" fmla="*/ 1046267 w 11277918"/>
              <a:gd name="connsiteY5710" fmla="*/ 4520388 h 10024180"/>
              <a:gd name="connsiteX5711" fmla="*/ 318783 w 11277918"/>
              <a:gd name="connsiteY5711" fmla="*/ 4520388 h 10024180"/>
              <a:gd name="connsiteX5712" fmla="*/ 310609 w 11277918"/>
              <a:gd name="connsiteY5712" fmla="*/ 4536735 h 10024180"/>
              <a:gd name="connsiteX5713" fmla="*/ 318783 w 11277918"/>
              <a:gd name="connsiteY5713" fmla="*/ 4528561 h 10024180"/>
              <a:gd name="connsiteX5714" fmla="*/ 318783 w 11277918"/>
              <a:gd name="connsiteY5714" fmla="*/ 4520388 h 10024180"/>
              <a:gd name="connsiteX5715" fmla="*/ 1751267 w 11277918"/>
              <a:gd name="connsiteY5715" fmla="*/ 4508128 h 10024180"/>
              <a:gd name="connsiteX5716" fmla="*/ 1749225 w 11277918"/>
              <a:gd name="connsiteY5716" fmla="*/ 4512214 h 10024180"/>
              <a:gd name="connsiteX5717" fmla="*/ 1732877 w 11277918"/>
              <a:gd name="connsiteY5717" fmla="*/ 4520388 h 10024180"/>
              <a:gd name="connsiteX5718" fmla="*/ 1716527 w 11277918"/>
              <a:gd name="connsiteY5718" fmla="*/ 4520388 h 10024180"/>
              <a:gd name="connsiteX5719" fmla="*/ 1716527 w 11277918"/>
              <a:gd name="connsiteY5719" fmla="*/ 4536735 h 10024180"/>
              <a:gd name="connsiteX5720" fmla="*/ 1732877 w 11277918"/>
              <a:gd name="connsiteY5720" fmla="*/ 4536735 h 10024180"/>
              <a:gd name="connsiteX5721" fmla="*/ 1757399 w 11277918"/>
              <a:gd name="connsiteY5721" fmla="*/ 4528561 h 10024180"/>
              <a:gd name="connsiteX5722" fmla="*/ 1757399 w 11277918"/>
              <a:gd name="connsiteY5722" fmla="*/ 4512214 h 10024180"/>
              <a:gd name="connsiteX5723" fmla="*/ 1751267 w 11277918"/>
              <a:gd name="connsiteY5723" fmla="*/ 4508128 h 10024180"/>
              <a:gd name="connsiteX5724" fmla="*/ 1193396 w 11277918"/>
              <a:gd name="connsiteY5724" fmla="*/ 4504040 h 10024180"/>
              <a:gd name="connsiteX5725" fmla="*/ 1177049 w 11277918"/>
              <a:gd name="connsiteY5725" fmla="*/ 4520388 h 10024180"/>
              <a:gd name="connsiteX5726" fmla="*/ 1160700 w 11277918"/>
              <a:gd name="connsiteY5726" fmla="*/ 4553086 h 10024180"/>
              <a:gd name="connsiteX5727" fmla="*/ 1177049 w 11277918"/>
              <a:gd name="connsiteY5727" fmla="*/ 4536735 h 10024180"/>
              <a:gd name="connsiteX5728" fmla="*/ 1078961 w 11277918"/>
              <a:gd name="connsiteY5728" fmla="*/ 4504040 h 10024180"/>
              <a:gd name="connsiteX5729" fmla="*/ 1087135 w 11277918"/>
              <a:gd name="connsiteY5729" fmla="*/ 4512214 h 10024180"/>
              <a:gd name="connsiteX5730" fmla="*/ 1095310 w 11277918"/>
              <a:gd name="connsiteY5730" fmla="*/ 4520388 h 10024180"/>
              <a:gd name="connsiteX5731" fmla="*/ 1078961 w 11277918"/>
              <a:gd name="connsiteY5731" fmla="*/ 4536735 h 10024180"/>
              <a:gd name="connsiteX5732" fmla="*/ 1078961 w 11277918"/>
              <a:gd name="connsiteY5732" fmla="*/ 4520388 h 10024180"/>
              <a:gd name="connsiteX5733" fmla="*/ 1078961 w 11277918"/>
              <a:gd name="connsiteY5733" fmla="*/ 4504040 h 10024180"/>
              <a:gd name="connsiteX5734" fmla="*/ 474087 w 11277918"/>
              <a:gd name="connsiteY5734" fmla="*/ 4504040 h 10024180"/>
              <a:gd name="connsiteX5735" fmla="*/ 465916 w 11277918"/>
              <a:gd name="connsiteY5735" fmla="*/ 4512214 h 10024180"/>
              <a:gd name="connsiteX5736" fmla="*/ 457741 w 11277918"/>
              <a:gd name="connsiteY5736" fmla="*/ 4520388 h 10024180"/>
              <a:gd name="connsiteX5737" fmla="*/ 474087 w 11277918"/>
              <a:gd name="connsiteY5737" fmla="*/ 4520388 h 10024180"/>
              <a:gd name="connsiteX5738" fmla="*/ 490436 w 11277918"/>
              <a:gd name="connsiteY5738" fmla="*/ 4520388 h 10024180"/>
              <a:gd name="connsiteX5739" fmla="*/ 474087 w 11277918"/>
              <a:gd name="connsiteY5739" fmla="*/ 4504040 h 10024180"/>
              <a:gd name="connsiteX5740" fmla="*/ 3384015 w 11277918"/>
              <a:gd name="connsiteY5740" fmla="*/ 4487692 h 10024180"/>
              <a:gd name="connsiteX5741" fmla="*/ 3367667 w 11277918"/>
              <a:gd name="connsiteY5741" fmla="*/ 4520388 h 10024180"/>
              <a:gd name="connsiteX5742" fmla="*/ 3384015 w 11277918"/>
              <a:gd name="connsiteY5742" fmla="*/ 4504040 h 10024180"/>
              <a:gd name="connsiteX5743" fmla="*/ 3400363 w 11277918"/>
              <a:gd name="connsiteY5743" fmla="*/ 4487692 h 10024180"/>
              <a:gd name="connsiteX5744" fmla="*/ 2517575 w 11277918"/>
              <a:gd name="connsiteY5744" fmla="*/ 4487692 h 10024180"/>
              <a:gd name="connsiteX5745" fmla="*/ 2501229 w 11277918"/>
              <a:gd name="connsiteY5745" fmla="*/ 4504040 h 10024180"/>
              <a:gd name="connsiteX5746" fmla="*/ 2484879 w 11277918"/>
              <a:gd name="connsiteY5746" fmla="*/ 4553086 h 10024180"/>
              <a:gd name="connsiteX5747" fmla="*/ 2501229 w 11277918"/>
              <a:gd name="connsiteY5747" fmla="*/ 4520388 h 10024180"/>
              <a:gd name="connsiteX5748" fmla="*/ 817394 w 11277918"/>
              <a:gd name="connsiteY5748" fmla="*/ 4487692 h 10024180"/>
              <a:gd name="connsiteX5749" fmla="*/ 817394 w 11277918"/>
              <a:gd name="connsiteY5749" fmla="*/ 4504040 h 10024180"/>
              <a:gd name="connsiteX5750" fmla="*/ 817394 w 11277918"/>
              <a:gd name="connsiteY5750" fmla="*/ 4520388 h 10024180"/>
              <a:gd name="connsiteX5751" fmla="*/ 833742 w 11277918"/>
              <a:gd name="connsiteY5751" fmla="*/ 4504040 h 10024180"/>
              <a:gd name="connsiteX5752" fmla="*/ 817394 w 11277918"/>
              <a:gd name="connsiteY5752" fmla="*/ 4487692 h 10024180"/>
              <a:gd name="connsiteX5753" fmla="*/ 735655 w 11277918"/>
              <a:gd name="connsiteY5753" fmla="*/ 4487692 h 10024180"/>
              <a:gd name="connsiteX5754" fmla="*/ 743830 w 11277918"/>
              <a:gd name="connsiteY5754" fmla="*/ 4504040 h 10024180"/>
              <a:gd name="connsiteX5755" fmla="*/ 752003 w 11277918"/>
              <a:gd name="connsiteY5755" fmla="*/ 4487692 h 10024180"/>
              <a:gd name="connsiteX5756" fmla="*/ 735655 w 11277918"/>
              <a:gd name="connsiteY5756" fmla="*/ 4487692 h 10024180"/>
              <a:gd name="connsiteX5757" fmla="*/ 1667485 w 11277918"/>
              <a:gd name="connsiteY5757" fmla="*/ 4471345 h 10024180"/>
              <a:gd name="connsiteX5758" fmla="*/ 1634789 w 11277918"/>
              <a:gd name="connsiteY5758" fmla="*/ 4504040 h 10024180"/>
              <a:gd name="connsiteX5759" fmla="*/ 1667485 w 11277918"/>
              <a:gd name="connsiteY5759" fmla="*/ 4504040 h 10024180"/>
              <a:gd name="connsiteX5760" fmla="*/ 1667485 w 11277918"/>
              <a:gd name="connsiteY5760" fmla="*/ 4471345 h 10024180"/>
              <a:gd name="connsiteX5761" fmla="*/ 602827 w 11277918"/>
              <a:gd name="connsiteY5761" fmla="*/ 4459082 h 10024180"/>
              <a:gd name="connsiteX5762" fmla="*/ 596699 w 11277918"/>
              <a:gd name="connsiteY5762" fmla="*/ 4463171 h 10024180"/>
              <a:gd name="connsiteX5763" fmla="*/ 588524 w 11277918"/>
              <a:gd name="connsiteY5763" fmla="*/ 4471345 h 10024180"/>
              <a:gd name="connsiteX5764" fmla="*/ 604870 w 11277918"/>
              <a:gd name="connsiteY5764" fmla="*/ 4471345 h 10024180"/>
              <a:gd name="connsiteX5765" fmla="*/ 604870 w 11277918"/>
              <a:gd name="connsiteY5765" fmla="*/ 4463171 h 10024180"/>
              <a:gd name="connsiteX5766" fmla="*/ 602827 w 11277918"/>
              <a:gd name="connsiteY5766" fmla="*/ 4459082 h 10024180"/>
              <a:gd name="connsiteX5767" fmla="*/ 1781921 w 11277918"/>
              <a:gd name="connsiteY5767" fmla="*/ 4454997 h 10024180"/>
              <a:gd name="connsiteX5768" fmla="*/ 1781921 w 11277918"/>
              <a:gd name="connsiteY5768" fmla="*/ 4471345 h 10024180"/>
              <a:gd name="connsiteX5769" fmla="*/ 1798267 w 11277918"/>
              <a:gd name="connsiteY5769" fmla="*/ 4471345 h 10024180"/>
              <a:gd name="connsiteX5770" fmla="*/ 1393657 w 11277918"/>
              <a:gd name="connsiteY5770" fmla="*/ 4444779 h 10024180"/>
              <a:gd name="connsiteX5771" fmla="*/ 1389570 w 11277918"/>
              <a:gd name="connsiteY5771" fmla="*/ 4446822 h 10024180"/>
              <a:gd name="connsiteX5772" fmla="*/ 1397744 w 11277918"/>
              <a:gd name="connsiteY5772" fmla="*/ 4463171 h 10024180"/>
              <a:gd name="connsiteX5773" fmla="*/ 1405920 w 11277918"/>
              <a:gd name="connsiteY5773" fmla="*/ 4471345 h 10024180"/>
              <a:gd name="connsiteX5774" fmla="*/ 1405920 w 11277918"/>
              <a:gd name="connsiteY5774" fmla="*/ 4454997 h 10024180"/>
              <a:gd name="connsiteX5775" fmla="*/ 1393657 w 11277918"/>
              <a:gd name="connsiteY5775" fmla="*/ 4444779 h 10024180"/>
              <a:gd name="connsiteX5776" fmla="*/ 1806443 w 11277918"/>
              <a:gd name="connsiteY5776" fmla="*/ 4438650 h 10024180"/>
              <a:gd name="connsiteX5777" fmla="*/ 1798267 w 11277918"/>
              <a:gd name="connsiteY5777" fmla="*/ 4454997 h 10024180"/>
              <a:gd name="connsiteX5778" fmla="*/ 1814617 w 11277918"/>
              <a:gd name="connsiteY5778" fmla="*/ 4446822 h 10024180"/>
              <a:gd name="connsiteX5779" fmla="*/ 1806443 w 11277918"/>
              <a:gd name="connsiteY5779" fmla="*/ 4438650 h 10024180"/>
              <a:gd name="connsiteX5780" fmla="*/ 1258788 w 11277918"/>
              <a:gd name="connsiteY5780" fmla="*/ 4438650 h 10024180"/>
              <a:gd name="connsiteX5781" fmla="*/ 1275135 w 11277918"/>
              <a:gd name="connsiteY5781" fmla="*/ 4454997 h 10024180"/>
              <a:gd name="connsiteX5782" fmla="*/ 1275135 w 11277918"/>
              <a:gd name="connsiteY5782" fmla="*/ 4438650 h 10024180"/>
              <a:gd name="connsiteX5783" fmla="*/ 1242440 w 11277918"/>
              <a:gd name="connsiteY5783" fmla="*/ 4438650 h 10024180"/>
              <a:gd name="connsiteX5784" fmla="*/ 1226091 w 11277918"/>
              <a:gd name="connsiteY5784" fmla="*/ 4454997 h 10024180"/>
              <a:gd name="connsiteX5785" fmla="*/ 1226091 w 11277918"/>
              <a:gd name="connsiteY5785" fmla="*/ 4471345 h 10024180"/>
              <a:gd name="connsiteX5786" fmla="*/ 1242440 w 11277918"/>
              <a:gd name="connsiteY5786" fmla="*/ 4454997 h 10024180"/>
              <a:gd name="connsiteX5787" fmla="*/ 833742 w 11277918"/>
              <a:gd name="connsiteY5787" fmla="*/ 4438650 h 10024180"/>
              <a:gd name="connsiteX5788" fmla="*/ 833742 w 11277918"/>
              <a:gd name="connsiteY5788" fmla="*/ 4454997 h 10024180"/>
              <a:gd name="connsiteX5789" fmla="*/ 866438 w 11277918"/>
              <a:gd name="connsiteY5789" fmla="*/ 4454997 h 10024180"/>
              <a:gd name="connsiteX5790" fmla="*/ 866438 w 11277918"/>
              <a:gd name="connsiteY5790" fmla="*/ 4438650 h 10024180"/>
              <a:gd name="connsiteX5791" fmla="*/ 833742 w 11277918"/>
              <a:gd name="connsiteY5791" fmla="*/ 4438650 h 10024180"/>
              <a:gd name="connsiteX5792" fmla="*/ 335131 w 11277918"/>
              <a:gd name="connsiteY5792" fmla="*/ 4438650 h 10024180"/>
              <a:gd name="connsiteX5793" fmla="*/ 318783 w 11277918"/>
              <a:gd name="connsiteY5793" fmla="*/ 4454997 h 10024180"/>
              <a:gd name="connsiteX5794" fmla="*/ 310609 w 11277918"/>
              <a:gd name="connsiteY5794" fmla="*/ 4479518 h 10024180"/>
              <a:gd name="connsiteX5795" fmla="*/ 326958 w 11277918"/>
              <a:gd name="connsiteY5795" fmla="*/ 4487692 h 10024180"/>
              <a:gd name="connsiteX5796" fmla="*/ 343306 w 11277918"/>
              <a:gd name="connsiteY5796" fmla="*/ 4471345 h 10024180"/>
              <a:gd name="connsiteX5797" fmla="*/ 335131 w 11277918"/>
              <a:gd name="connsiteY5797" fmla="*/ 4438650 h 10024180"/>
              <a:gd name="connsiteX5798" fmla="*/ 1454962 w 11277918"/>
              <a:gd name="connsiteY5798" fmla="*/ 4405954 h 10024180"/>
              <a:gd name="connsiteX5799" fmla="*/ 1438614 w 11277918"/>
              <a:gd name="connsiteY5799" fmla="*/ 4422301 h 10024180"/>
              <a:gd name="connsiteX5800" fmla="*/ 1454962 w 11277918"/>
              <a:gd name="connsiteY5800" fmla="*/ 4422301 h 10024180"/>
              <a:gd name="connsiteX5801" fmla="*/ 1356874 w 11277918"/>
              <a:gd name="connsiteY5801" fmla="*/ 4405954 h 10024180"/>
              <a:gd name="connsiteX5802" fmla="*/ 1340527 w 11277918"/>
              <a:gd name="connsiteY5802" fmla="*/ 4438650 h 10024180"/>
              <a:gd name="connsiteX5803" fmla="*/ 1324179 w 11277918"/>
              <a:gd name="connsiteY5803" fmla="*/ 4438650 h 10024180"/>
              <a:gd name="connsiteX5804" fmla="*/ 1340527 w 11277918"/>
              <a:gd name="connsiteY5804" fmla="*/ 4422301 h 10024180"/>
              <a:gd name="connsiteX5805" fmla="*/ 1095310 w 11277918"/>
              <a:gd name="connsiteY5805" fmla="*/ 4405954 h 10024180"/>
              <a:gd name="connsiteX5806" fmla="*/ 1078961 w 11277918"/>
              <a:gd name="connsiteY5806" fmla="*/ 4422301 h 10024180"/>
              <a:gd name="connsiteX5807" fmla="*/ 1062613 w 11277918"/>
              <a:gd name="connsiteY5807" fmla="*/ 4422301 h 10024180"/>
              <a:gd name="connsiteX5808" fmla="*/ 1062613 w 11277918"/>
              <a:gd name="connsiteY5808" fmla="*/ 4438650 h 10024180"/>
              <a:gd name="connsiteX5809" fmla="*/ 1062613 w 11277918"/>
              <a:gd name="connsiteY5809" fmla="*/ 4454997 h 10024180"/>
              <a:gd name="connsiteX5810" fmla="*/ 1062613 w 11277918"/>
              <a:gd name="connsiteY5810" fmla="*/ 4471345 h 10024180"/>
              <a:gd name="connsiteX5811" fmla="*/ 1062613 w 11277918"/>
              <a:gd name="connsiteY5811" fmla="*/ 4487692 h 10024180"/>
              <a:gd name="connsiteX5812" fmla="*/ 1046267 w 11277918"/>
              <a:gd name="connsiteY5812" fmla="*/ 4512214 h 10024180"/>
              <a:gd name="connsiteX5813" fmla="*/ 1062613 w 11277918"/>
              <a:gd name="connsiteY5813" fmla="*/ 4536735 h 10024180"/>
              <a:gd name="connsiteX5814" fmla="*/ 1078961 w 11277918"/>
              <a:gd name="connsiteY5814" fmla="*/ 4536735 h 10024180"/>
              <a:gd name="connsiteX5815" fmla="*/ 1095310 w 11277918"/>
              <a:gd name="connsiteY5815" fmla="*/ 4536735 h 10024180"/>
              <a:gd name="connsiteX5816" fmla="*/ 1103482 w 11277918"/>
              <a:gd name="connsiteY5816" fmla="*/ 4528561 h 10024180"/>
              <a:gd name="connsiteX5817" fmla="*/ 1111657 w 11277918"/>
              <a:gd name="connsiteY5817" fmla="*/ 4504040 h 10024180"/>
              <a:gd name="connsiteX5818" fmla="*/ 1144352 w 11277918"/>
              <a:gd name="connsiteY5818" fmla="*/ 4454997 h 10024180"/>
              <a:gd name="connsiteX5819" fmla="*/ 1128006 w 11277918"/>
              <a:gd name="connsiteY5819" fmla="*/ 4471345 h 10024180"/>
              <a:gd name="connsiteX5820" fmla="*/ 1111657 w 11277918"/>
              <a:gd name="connsiteY5820" fmla="*/ 4471345 h 10024180"/>
              <a:gd name="connsiteX5821" fmla="*/ 1111657 w 11277918"/>
              <a:gd name="connsiteY5821" fmla="*/ 4454997 h 10024180"/>
              <a:gd name="connsiteX5822" fmla="*/ 1095310 w 11277918"/>
              <a:gd name="connsiteY5822" fmla="*/ 4438650 h 10024180"/>
              <a:gd name="connsiteX5823" fmla="*/ 1111657 w 11277918"/>
              <a:gd name="connsiteY5823" fmla="*/ 4422301 h 10024180"/>
              <a:gd name="connsiteX5824" fmla="*/ 1553049 w 11277918"/>
              <a:gd name="connsiteY5824" fmla="*/ 4389607 h 10024180"/>
              <a:gd name="connsiteX5825" fmla="*/ 1544877 w 11277918"/>
              <a:gd name="connsiteY5825" fmla="*/ 4405954 h 10024180"/>
              <a:gd name="connsiteX5826" fmla="*/ 1520353 w 11277918"/>
              <a:gd name="connsiteY5826" fmla="*/ 4430475 h 10024180"/>
              <a:gd name="connsiteX5827" fmla="*/ 1504005 w 11277918"/>
              <a:gd name="connsiteY5827" fmla="*/ 4422301 h 10024180"/>
              <a:gd name="connsiteX5828" fmla="*/ 1520353 w 11277918"/>
              <a:gd name="connsiteY5828" fmla="*/ 4422301 h 10024180"/>
              <a:gd name="connsiteX5829" fmla="*/ 1536702 w 11277918"/>
              <a:gd name="connsiteY5829" fmla="*/ 4405954 h 10024180"/>
              <a:gd name="connsiteX5830" fmla="*/ 1553049 w 11277918"/>
              <a:gd name="connsiteY5830" fmla="*/ 4389607 h 10024180"/>
              <a:gd name="connsiteX5831" fmla="*/ 1422266 w 11277918"/>
              <a:gd name="connsiteY5831" fmla="*/ 4389607 h 10024180"/>
              <a:gd name="connsiteX5832" fmla="*/ 1405920 w 11277918"/>
              <a:gd name="connsiteY5832" fmla="*/ 4405954 h 10024180"/>
              <a:gd name="connsiteX5833" fmla="*/ 1405920 w 11277918"/>
              <a:gd name="connsiteY5833" fmla="*/ 4422301 h 10024180"/>
              <a:gd name="connsiteX5834" fmla="*/ 1414092 w 11277918"/>
              <a:gd name="connsiteY5834" fmla="*/ 4414128 h 10024180"/>
              <a:gd name="connsiteX5835" fmla="*/ 1422266 w 11277918"/>
              <a:gd name="connsiteY5835" fmla="*/ 4405954 h 10024180"/>
              <a:gd name="connsiteX5836" fmla="*/ 1144352 w 11277918"/>
              <a:gd name="connsiteY5836" fmla="*/ 4389607 h 10024180"/>
              <a:gd name="connsiteX5837" fmla="*/ 1144352 w 11277918"/>
              <a:gd name="connsiteY5837" fmla="*/ 4405954 h 10024180"/>
              <a:gd name="connsiteX5838" fmla="*/ 1160700 w 11277918"/>
              <a:gd name="connsiteY5838" fmla="*/ 4389607 h 10024180"/>
              <a:gd name="connsiteX5839" fmla="*/ 752003 w 11277918"/>
              <a:gd name="connsiteY5839" fmla="*/ 4373256 h 10024180"/>
              <a:gd name="connsiteX5840" fmla="*/ 743830 w 11277918"/>
              <a:gd name="connsiteY5840" fmla="*/ 4389607 h 10024180"/>
              <a:gd name="connsiteX5841" fmla="*/ 735655 w 11277918"/>
              <a:gd name="connsiteY5841" fmla="*/ 4414128 h 10024180"/>
              <a:gd name="connsiteX5842" fmla="*/ 719306 w 11277918"/>
              <a:gd name="connsiteY5842" fmla="*/ 4446822 h 10024180"/>
              <a:gd name="connsiteX5843" fmla="*/ 735655 w 11277918"/>
              <a:gd name="connsiteY5843" fmla="*/ 4454997 h 10024180"/>
              <a:gd name="connsiteX5844" fmla="*/ 752003 w 11277918"/>
              <a:gd name="connsiteY5844" fmla="*/ 4438650 h 10024180"/>
              <a:gd name="connsiteX5845" fmla="*/ 768352 w 11277918"/>
              <a:gd name="connsiteY5845" fmla="*/ 4422301 h 10024180"/>
              <a:gd name="connsiteX5846" fmla="*/ 768352 w 11277918"/>
              <a:gd name="connsiteY5846" fmla="*/ 4389607 h 10024180"/>
              <a:gd name="connsiteX5847" fmla="*/ 752003 w 11277918"/>
              <a:gd name="connsiteY5847" fmla="*/ 4373256 h 10024180"/>
              <a:gd name="connsiteX5848" fmla="*/ 555828 w 11277918"/>
              <a:gd name="connsiteY5848" fmla="*/ 4373256 h 10024180"/>
              <a:gd name="connsiteX5849" fmla="*/ 539480 w 11277918"/>
              <a:gd name="connsiteY5849" fmla="*/ 4389607 h 10024180"/>
              <a:gd name="connsiteX5850" fmla="*/ 547655 w 11277918"/>
              <a:gd name="connsiteY5850" fmla="*/ 4389607 h 10024180"/>
              <a:gd name="connsiteX5851" fmla="*/ 555828 w 11277918"/>
              <a:gd name="connsiteY5851" fmla="*/ 4389607 h 10024180"/>
              <a:gd name="connsiteX5852" fmla="*/ 555828 w 11277918"/>
              <a:gd name="connsiteY5852" fmla="*/ 4373256 h 10024180"/>
              <a:gd name="connsiteX5853" fmla="*/ 1336440 w 11277918"/>
              <a:gd name="connsiteY5853" fmla="*/ 4363040 h 10024180"/>
              <a:gd name="connsiteX5854" fmla="*/ 1324179 w 11277918"/>
              <a:gd name="connsiteY5854" fmla="*/ 4373256 h 10024180"/>
              <a:gd name="connsiteX5855" fmla="*/ 1332354 w 11277918"/>
              <a:gd name="connsiteY5855" fmla="*/ 4381432 h 10024180"/>
              <a:gd name="connsiteX5856" fmla="*/ 1340527 w 11277918"/>
              <a:gd name="connsiteY5856" fmla="*/ 4365082 h 10024180"/>
              <a:gd name="connsiteX5857" fmla="*/ 1336440 w 11277918"/>
              <a:gd name="connsiteY5857" fmla="*/ 4363040 h 10024180"/>
              <a:gd name="connsiteX5858" fmla="*/ 2452185 w 11277918"/>
              <a:gd name="connsiteY5858" fmla="*/ 4356909 h 10024180"/>
              <a:gd name="connsiteX5859" fmla="*/ 2468533 w 11277918"/>
              <a:gd name="connsiteY5859" fmla="*/ 4373256 h 10024180"/>
              <a:gd name="connsiteX5860" fmla="*/ 2484879 w 11277918"/>
              <a:gd name="connsiteY5860" fmla="*/ 4356909 h 10024180"/>
              <a:gd name="connsiteX5861" fmla="*/ 833742 w 11277918"/>
              <a:gd name="connsiteY5861" fmla="*/ 4356909 h 10024180"/>
              <a:gd name="connsiteX5862" fmla="*/ 825569 w 11277918"/>
              <a:gd name="connsiteY5862" fmla="*/ 4373256 h 10024180"/>
              <a:gd name="connsiteX5863" fmla="*/ 817394 w 11277918"/>
              <a:gd name="connsiteY5863" fmla="*/ 4405954 h 10024180"/>
              <a:gd name="connsiteX5864" fmla="*/ 866438 w 11277918"/>
              <a:gd name="connsiteY5864" fmla="*/ 4389607 h 10024180"/>
              <a:gd name="connsiteX5865" fmla="*/ 850091 w 11277918"/>
              <a:gd name="connsiteY5865" fmla="*/ 4356909 h 10024180"/>
              <a:gd name="connsiteX5866" fmla="*/ 1847312 w 11277918"/>
              <a:gd name="connsiteY5866" fmla="*/ 4324213 h 10024180"/>
              <a:gd name="connsiteX5867" fmla="*/ 1847312 w 11277918"/>
              <a:gd name="connsiteY5867" fmla="*/ 4340560 h 10024180"/>
              <a:gd name="connsiteX5868" fmla="*/ 1830963 w 11277918"/>
              <a:gd name="connsiteY5868" fmla="*/ 4373256 h 10024180"/>
              <a:gd name="connsiteX5869" fmla="*/ 1830963 w 11277918"/>
              <a:gd name="connsiteY5869" fmla="*/ 4389607 h 10024180"/>
              <a:gd name="connsiteX5870" fmla="*/ 1847312 w 11277918"/>
              <a:gd name="connsiteY5870" fmla="*/ 4389607 h 10024180"/>
              <a:gd name="connsiteX5871" fmla="*/ 1863660 w 11277918"/>
              <a:gd name="connsiteY5871" fmla="*/ 4356909 h 10024180"/>
              <a:gd name="connsiteX5872" fmla="*/ 1880006 w 11277918"/>
              <a:gd name="connsiteY5872" fmla="*/ 4340560 h 10024180"/>
              <a:gd name="connsiteX5873" fmla="*/ 1880006 w 11277918"/>
              <a:gd name="connsiteY5873" fmla="*/ 4324213 h 10024180"/>
              <a:gd name="connsiteX5874" fmla="*/ 1847312 w 11277918"/>
              <a:gd name="connsiteY5874" fmla="*/ 4324213 h 10024180"/>
              <a:gd name="connsiteX5875" fmla="*/ 1536702 w 11277918"/>
              <a:gd name="connsiteY5875" fmla="*/ 4307865 h 10024180"/>
              <a:gd name="connsiteX5876" fmla="*/ 1520353 w 11277918"/>
              <a:gd name="connsiteY5876" fmla="*/ 4324213 h 10024180"/>
              <a:gd name="connsiteX5877" fmla="*/ 1487659 w 11277918"/>
              <a:gd name="connsiteY5877" fmla="*/ 4356909 h 10024180"/>
              <a:gd name="connsiteX5878" fmla="*/ 1512180 w 11277918"/>
              <a:gd name="connsiteY5878" fmla="*/ 4348736 h 10024180"/>
              <a:gd name="connsiteX5879" fmla="*/ 1520353 w 11277918"/>
              <a:gd name="connsiteY5879" fmla="*/ 4340560 h 10024180"/>
              <a:gd name="connsiteX5880" fmla="*/ 1700181 w 11277918"/>
              <a:gd name="connsiteY5880" fmla="*/ 4291518 h 10024180"/>
              <a:gd name="connsiteX5881" fmla="*/ 1683833 w 11277918"/>
              <a:gd name="connsiteY5881" fmla="*/ 4307865 h 10024180"/>
              <a:gd name="connsiteX5882" fmla="*/ 1667485 w 11277918"/>
              <a:gd name="connsiteY5882" fmla="*/ 4307865 h 10024180"/>
              <a:gd name="connsiteX5883" fmla="*/ 1602095 w 11277918"/>
              <a:gd name="connsiteY5883" fmla="*/ 4275170 h 10024180"/>
              <a:gd name="connsiteX5884" fmla="*/ 1585746 w 11277918"/>
              <a:gd name="connsiteY5884" fmla="*/ 4291518 h 10024180"/>
              <a:gd name="connsiteX5885" fmla="*/ 1602095 w 11277918"/>
              <a:gd name="connsiteY5885" fmla="*/ 4307865 h 10024180"/>
              <a:gd name="connsiteX5886" fmla="*/ 1602095 w 11277918"/>
              <a:gd name="connsiteY5886" fmla="*/ 4291518 h 10024180"/>
              <a:gd name="connsiteX5887" fmla="*/ 1602095 w 11277918"/>
              <a:gd name="connsiteY5887" fmla="*/ 4275170 h 10024180"/>
              <a:gd name="connsiteX5888" fmla="*/ 2811839 w 11277918"/>
              <a:gd name="connsiteY5888" fmla="*/ 4209779 h 10024180"/>
              <a:gd name="connsiteX5889" fmla="*/ 2795491 w 11277918"/>
              <a:gd name="connsiteY5889" fmla="*/ 4217953 h 10024180"/>
              <a:gd name="connsiteX5890" fmla="*/ 2811839 w 11277918"/>
              <a:gd name="connsiteY5890" fmla="*/ 4226126 h 10024180"/>
              <a:gd name="connsiteX5891" fmla="*/ 2779142 w 11277918"/>
              <a:gd name="connsiteY5891" fmla="*/ 4209779 h 10024180"/>
              <a:gd name="connsiteX5892" fmla="*/ 2762794 w 11277918"/>
              <a:gd name="connsiteY5892" fmla="*/ 4217953 h 10024180"/>
              <a:gd name="connsiteX5893" fmla="*/ 2762794 w 11277918"/>
              <a:gd name="connsiteY5893" fmla="*/ 4226126 h 10024180"/>
              <a:gd name="connsiteX5894" fmla="*/ 2779142 w 11277918"/>
              <a:gd name="connsiteY5894" fmla="*/ 4226126 h 10024180"/>
              <a:gd name="connsiteX5895" fmla="*/ 2779142 w 11277918"/>
              <a:gd name="connsiteY5895" fmla="*/ 4209779 h 10024180"/>
              <a:gd name="connsiteX5896" fmla="*/ 2582967 w 11277918"/>
              <a:gd name="connsiteY5896" fmla="*/ 4193431 h 10024180"/>
              <a:gd name="connsiteX5897" fmla="*/ 2566619 w 11277918"/>
              <a:gd name="connsiteY5897" fmla="*/ 4209779 h 10024180"/>
              <a:gd name="connsiteX5898" fmla="*/ 2582967 w 11277918"/>
              <a:gd name="connsiteY5898" fmla="*/ 4209779 h 10024180"/>
              <a:gd name="connsiteX5899" fmla="*/ 2582967 w 11277918"/>
              <a:gd name="connsiteY5899" fmla="*/ 4193431 h 10024180"/>
              <a:gd name="connsiteX5900" fmla="*/ 1683833 w 11277918"/>
              <a:gd name="connsiteY5900" fmla="*/ 4177081 h 10024180"/>
              <a:gd name="connsiteX5901" fmla="*/ 1683833 w 11277918"/>
              <a:gd name="connsiteY5901" fmla="*/ 4193431 h 10024180"/>
              <a:gd name="connsiteX5902" fmla="*/ 1700181 w 11277918"/>
              <a:gd name="connsiteY5902" fmla="*/ 4177081 h 10024180"/>
              <a:gd name="connsiteX5903" fmla="*/ 2828186 w 11277918"/>
              <a:gd name="connsiteY5903" fmla="*/ 4160734 h 10024180"/>
              <a:gd name="connsiteX5904" fmla="*/ 2811839 w 11277918"/>
              <a:gd name="connsiteY5904" fmla="*/ 4168910 h 10024180"/>
              <a:gd name="connsiteX5905" fmla="*/ 2811839 w 11277918"/>
              <a:gd name="connsiteY5905" fmla="*/ 4177081 h 10024180"/>
              <a:gd name="connsiteX5906" fmla="*/ 2828186 w 11277918"/>
              <a:gd name="connsiteY5906" fmla="*/ 4160734 h 10024180"/>
              <a:gd name="connsiteX5907" fmla="*/ 2713751 w 11277918"/>
              <a:gd name="connsiteY5907" fmla="*/ 4160734 h 10024180"/>
              <a:gd name="connsiteX5908" fmla="*/ 2681055 w 11277918"/>
              <a:gd name="connsiteY5908" fmla="*/ 4177081 h 10024180"/>
              <a:gd name="connsiteX5909" fmla="*/ 2632010 w 11277918"/>
              <a:gd name="connsiteY5909" fmla="*/ 4226126 h 10024180"/>
              <a:gd name="connsiteX5910" fmla="*/ 2582967 w 11277918"/>
              <a:gd name="connsiteY5910" fmla="*/ 4283343 h 10024180"/>
              <a:gd name="connsiteX5911" fmla="*/ 2574793 w 11277918"/>
              <a:gd name="connsiteY5911" fmla="*/ 4307865 h 10024180"/>
              <a:gd name="connsiteX5912" fmla="*/ 2599315 w 11277918"/>
              <a:gd name="connsiteY5912" fmla="*/ 4291518 h 10024180"/>
              <a:gd name="connsiteX5913" fmla="*/ 2632010 w 11277918"/>
              <a:gd name="connsiteY5913" fmla="*/ 4258822 h 10024180"/>
              <a:gd name="connsiteX5914" fmla="*/ 2697403 w 11277918"/>
              <a:gd name="connsiteY5914" fmla="*/ 4177081 h 10024180"/>
              <a:gd name="connsiteX5915" fmla="*/ 2615665 w 11277918"/>
              <a:gd name="connsiteY5915" fmla="*/ 4160734 h 10024180"/>
              <a:gd name="connsiteX5916" fmla="*/ 2599315 w 11277918"/>
              <a:gd name="connsiteY5916" fmla="*/ 4177081 h 10024180"/>
              <a:gd name="connsiteX5917" fmla="*/ 2615665 w 11277918"/>
              <a:gd name="connsiteY5917" fmla="*/ 4177081 h 10024180"/>
              <a:gd name="connsiteX5918" fmla="*/ 474087 w 11277918"/>
              <a:gd name="connsiteY5918" fmla="*/ 4144385 h 10024180"/>
              <a:gd name="connsiteX5919" fmla="*/ 490436 w 11277918"/>
              <a:gd name="connsiteY5919" fmla="*/ 4144385 h 10024180"/>
              <a:gd name="connsiteX5920" fmla="*/ 474087 w 11277918"/>
              <a:gd name="connsiteY5920" fmla="*/ 4160734 h 10024180"/>
              <a:gd name="connsiteX5921" fmla="*/ 457741 w 11277918"/>
              <a:gd name="connsiteY5921" fmla="*/ 4160734 h 10024180"/>
              <a:gd name="connsiteX5922" fmla="*/ 474087 w 11277918"/>
              <a:gd name="connsiteY5922" fmla="*/ 4144385 h 10024180"/>
              <a:gd name="connsiteX5923" fmla="*/ 1745138 w 11277918"/>
              <a:gd name="connsiteY5923" fmla="*/ 4119867 h 10024180"/>
              <a:gd name="connsiteX5924" fmla="*/ 1732877 w 11277918"/>
              <a:gd name="connsiteY5924" fmla="*/ 4128038 h 10024180"/>
              <a:gd name="connsiteX5925" fmla="*/ 1732877 w 11277918"/>
              <a:gd name="connsiteY5925" fmla="*/ 4160734 h 10024180"/>
              <a:gd name="connsiteX5926" fmla="*/ 1741049 w 11277918"/>
              <a:gd name="connsiteY5926" fmla="*/ 4152560 h 10024180"/>
              <a:gd name="connsiteX5927" fmla="*/ 1749225 w 11277918"/>
              <a:gd name="connsiteY5927" fmla="*/ 4128038 h 10024180"/>
              <a:gd name="connsiteX5928" fmla="*/ 1745138 w 11277918"/>
              <a:gd name="connsiteY5928" fmla="*/ 4119867 h 10024180"/>
              <a:gd name="connsiteX5929" fmla="*/ 1683833 w 11277918"/>
              <a:gd name="connsiteY5929" fmla="*/ 4111691 h 10024180"/>
              <a:gd name="connsiteX5930" fmla="*/ 1683833 w 11277918"/>
              <a:gd name="connsiteY5930" fmla="*/ 4128038 h 10024180"/>
              <a:gd name="connsiteX5931" fmla="*/ 1700181 w 11277918"/>
              <a:gd name="connsiteY5931" fmla="*/ 4111691 h 10024180"/>
              <a:gd name="connsiteX5932" fmla="*/ 2221270 w 11277918"/>
              <a:gd name="connsiteY5932" fmla="*/ 4101473 h 10024180"/>
              <a:gd name="connsiteX5933" fmla="*/ 2206967 w 11277918"/>
              <a:gd name="connsiteY5933" fmla="*/ 4111691 h 10024180"/>
              <a:gd name="connsiteX5934" fmla="*/ 2223313 w 11277918"/>
              <a:gd name="connsiteY5934" fmla="*/ 4111691 h 10024180"/>
              <a:gd name="connsiteX5935" fmla="*/ 2231488 w 11277918"/>
              <a:gd name="connsiteY5935" fmla="*/ 4103516 h 10024180"/>
              <a:gd name="connsiteX5936" fmla="*/ 2221270 w 11277918"/>
              <a:gd name="connsiteY5936" fmla="*/ 4101473 h 10024180"/>
              <a:gd name="connsiteX5937" fmla="*/ 1781921 w 11277918"/>
              <a:gd name="connsiteY5937" fmla="*/ 4095342 h 10024180"/>
              <a:gd name="connsiteX5938" fmla="*/ 1781921 w 11277918"/>
              <a:gd name="connsiteY5938" fmla="*/ 4111691 h 10024180"/>
              <a:gd name="connsiteX5939" fmla="*/ 1790094 w 11277918"/>
              <a:gd name="connsiteY5939" fmla="*/ 4103516 h 10024180"/>
              <a:gd name="connsiteX5940" fmla="*/ 1781921 w 11277918"/>
              <a:gd name="connsiteY5940" fmla="*/ 4095342 h 10024180"/>
              <a:gd name="connsiteX5941" fmla="*/ 1880006 w 11277918"/>
              <a:gd name="connsiteY5941" fmla="*/ 4062646 h 10024180"/>
              <a:gd name="connsiteX5942" fmla="*/ 1912702 w 11277918"/>
              <a:gd name="connsiteY5942" fmla="*/ 4062646 h 10024180"/>
              <a:gd name="connsiteX5943" fmla="*/ 1896357 w 11277918"/>
              <a:gd name="connsiteY5943" fmla="*/ 4078995 h 10024180"/>
              <a:gd name="connsiteX5944" fmla="*/ 1880006 w 11277918"/>
              <a:gd name="connsiteY5944" fmla="*/ 4062646 h 10024180"/>
              <a:gd name="connsiteX5945" fmla="*/ 2141574 w 11277918"/>
              <a:gd name="connsiteY5945" fmla="*/ 4029952 h 10024180"/>
              <a:gd name="connsiteX5946" fmla="*/ 2092528 w 11277918"/>
              <a:gd name="connsiteY5946" fmla="*/ 4062646 h 10024180"/>
              <a:gd name="connsiteX5947" fmla="*/ 2076183 w 11277918"/>
              <a:gd name="connsiteY5947" fmla="*/ 4095342 h 10024180"/>
              <a:gd name="connsiteX5948" fmla="*/ 2125226 w 11277918"/>
              <a:gd name="connsiteY5948" fmla="*/ 4078995 h 10024180"/>
              <a:gd name="connsiteX5949" fmla="*/ 2141574 w 11277918"/>
              <a:gd name="connsiteY5949" fmla="*/ 4029952 h 10024180"/>
              <a:gd name="connsiteX5950" fmla="*/ 1994442 w 11277918"/>
              <a:gd name="connsiteY5950" fmla="*/ 4029952 h 10024180"/>
              <a:gd name="connsiteX5951" fmla="*/ 1986271 w 11277918"/>
              <a:gd name="connsiteY5951" fmla="*/ 4038125 h 10024180"/>
              <a:gd name="connsiteX5952" fmla="*/ 1978096 w 11277918"/>
              <a:gd name="connsiteY5952" fmla="*/ 4046299 h 10024180"/>
              <a:gd name="connsiteX5953" fmla="*/ 1978096 w 11277918"/>
              <a:gd name="connsiteY5953" fmla="*/ 4062646 h 10024180"/>
              <a:gd name="connsiteX5954" fmla="*/ 1994442 w 11277918"/>
              <a:gd name="connsiteY5954" fmla="*/ 4046299 h 10024180"/>
              <a:gd name="connsiteX5955" fmla="*/ 1994442 w 11277918"/>
              <a:gd name="connsiteY5955" fmla="*/ 4029952 h 10024180"/>
              <a:gd name="connsiteX5956" fmla="*/ 1863660 w 11277918"/>
              <a:gd name="connsiteY5956" fmla="*/ 4013602 h 10024180"/>
              <a:gd name="connsiteX5957" fmla="*/ 1830963 w 11277918"/>
              <a:gd name="connsiteY5957" fmla="*/ 4029952 h 10024180"/>
              <a:gd name="connsiteX5958" fmla="*/ 1847312 w 11277918"/>
              <a:gd name="connsiteY5958" fmla="*/ 4029952 h 10024180"/>
              <a:gd name="connsiteX5959" fmla="*/ 1863660 w 11277918"/>
              <a:gd name="connsiteY5959" fmla="*/ 4013602 h 10024180"/>
              <a:gd name="connsiteX5960" fmla="*/ 408697 w 11277918"/>
              <a:gd name="connsiteY5960" fmla="*/ 4013602 h 10024180"/>
              <a:gd name="connsiteX5961" fmla="*/ 416870 w 11277918"/>
              <a:gd name="connsiteY5961" fmla="*/ 4013602 h 10024180"/>
              <a:gd name="connsiteX5962" fmla="*/ 425045 w 11277918"/>
              <a:gd name="connsiteY5962" fmla="*/ 4029952 h 10024180"/>
              <a:gd name="connsiteX5963" fmla="*/ 408697 w 11277918"/>
              <a:gd name="connsiteY5963" fmla="*/ 4021778 h 10024180"/>
              <a:gd name="connsiteX5964" fmla="*/ 408697 w 11277918"/>
              <a:gd name="connsiteY5964" fmla="*/ 4013602 h 10024180"/>
              <a:gd name="connsiteX5965" fmla="*/ 2313228 w 11277918"/>
              <a:gd name="connsiteY5965" fmla="*/ 3997255 h 10024180"/>
              <a:gd name="connsiteX5966" fmla="*/ 2296878 w 11277918"/>
              <a:gd name="connsiteY5966" fmla="*/ 4005428 h 10024180"/>
              <a:gd name="connsiteX5967" fmla="*/ 2288704 w 11277918"/>
              <a:gd name="connsiteY5967" fmla="*/ 4029952 h 10024180"/>
              <a:gd name="connsiteX5968" fmla="*/ 2305054 w 11277918"/>
              <a:gd name="connsiteY5968" fmla="*/ 4013602 h 10024180"/>
              <a:gd name="connsiteX5969" fmla="*/ 2313228 w 11277918"/>
              <a:gd name="connsiteY5969" fmla="*/ 3997255 h 10024180"/>
              <a:gd name="connsiteX5970" fmla="*/ 2926272 w 11277918"/>
              <a:gd name="connsiteY5970" fmla="*/ 3980906 h 10024180"/>
              <a:gd name="connsiteX5971" fmla="*/ 2909926 w 11277918"/>
              <a:gd name="connsiteY5971" fmla="*/ 3997255 h 10024180"/>
              <a:gd name="connsiteX5972" fmla="*/ 2860882 w 11277918"/>
              <a:gd name="connsiteY5972" fmla="*/ 4062646 h 10024180"/>
              <a:gd name="connsiteX5973" fmla="*/ 2877230 w 11277918"/>
              <a:gd name="connsiteY5973" fmla="*/ 4046299 h 10024180"/>
              <a:gd name="connsiteX5974" fmla="*/ 2909926 w 11277918"/>
              <a:gd name="connsiteY5974" fmla="*/ 4013602 h 10024180"/>
              <a:gd name="connsiteX5975" fmla="*/ 2918100 w 11277918"/>
              <a:gd name="connsiteY5975" fmla="*/ 3997255 h 10024180"/>
              <a:gd name="connsiteX5976" fmla="*/ 2926272 w 11277918"/>
              <a:gd name="connsiteY5976" fmla="*/ 3980906 h 10024180"/>
              <a:gd name="connsiteX5977" fmla="*/ 1994442 w 11277918"/>
              <a:gd name="connsiteY5977" fmla="*/ 3964559 h 10024180"/>
              <a:gd name="connsiteX5978" fmla="*/ 1978096 w 11277918"/>
              <a:gd name="connsiteY5978" fmla="*/ 3972735 h 10024180"/>
              <a:gd name="connsiteX5979" fmla="*/ 1986271 w 11277918"/>
              <a:gd name="connsiteY5979" fmla="*/ 3980906 h 10024180"/>
              <a:gd name="connsiteX5980" fmla="*/ 2002617 w 11277918"/>
              <a:gd name="connsiteY5980" fmla="*/ 3972735 h 10024180"/>
              <a:gd name="connsiteX5981" fmla="*/ 1994442 w 11277918"/>
              <a:gd name="connsiteY5981" fmla="*/ 3964559 h 10024180"/>
              <a:gd name="connsiteX5982" fmla="*/ 2198792 w 11277918"/>
              <a:gd name="connsiteY5982" fmla="*/ 3882820 h 10024180"/>
              <a:gd name="connsiteX5983" fmla="*/ 2190618 w 11277918"/>
              <a:gd name="connsiteY5983" fmla="*/ 3899167 h 10024180"/>
              <a:gd name="connsiteX5984" fmla="*/ 2198792 w 11277918"/>
              <a:gd name="connsiteY5984" fmla="*/ 3915516 h 10024180"/>
              <a:gd name="connsiteX5985" fmla="*/ 2206967 w 11277918"/>
              <a:gd name="connsiteY5985" fmla="*/ 3899167 h 10024180"/>
              <a:gd name="connsiteX5986" fmla="*/ 2198792 w 11277918"/>
              <a:gd name="connsiteY5986" fmla="*/ 3882820 h 10024180"/>
              <a:gd name="connsiteX5987" fmla="*/ 2108878 w 11277918"/>
              <a:gd name="connsiteY5987" fmla="*/ 3882820 h 10024180"/>
              <a:gd name="connsiteX5988" fmla="*/ 2084356 w 11277918"/>
              <a:gd name="connsiteY5988" fmla="*/ 3915516 h 10024180"/>
              <a:gd name="connsiteX5989" fmla="*/ 2035314 w 11277918"/>
              <a:gd name="connsiteY5989" fmla="*/ 3980906 h 10024180"/>
              <a:gd name="connsiteX5990" fmla="*/ 2010792 w 11277918"/>
              <a:gd name="connsiteY5990" fmla="*/ 4013602 h 10024180"/>
              <a:gd name="connsiteX5991" fmla="*/ 2027138 w 11277918"/>
              <a:gd name="connsiteY5991" fmla="*/ 3997255 h 10024180"/>
              <a:gd name="connsiteX5992" fmla="*/ 2059834 w 11277918"/>
              <a:gd name="connsiteY5992" fmla="*/ 3964559 h 10024180"/>
              <a:gd name="connsiteX5993" fmla="*/ 2092528 w 11277918"/>
              <a:gd name="connsiteY5993" fmla="*/ 3907341 h 10024180"/>
              <a:gd name="connsiteX5994" fmla="*/ 2108878 w 11277918"/>
              <a:gd name="connsiteY5994" fmla="*/ 3882820 h 10024180"/>
              <a:gd name="connsiteX5995" fmla="*/ 1880006 w 11277918"/>
              <a:gd name="connsiteY5995" fmla="*/ 3882820 h 10024180"/>
              <a:gd name="connsiteX5996" fmla="*/ 1863660 w 11277918"/>
              <a:gd name="connsiteY5996" fmla="*/ 3899167 h 10024180"/>
              <a:gd name="connsiteX5997" fmla="*/ 1863660 w 11277918"/>
              <a:gd name="connsiteY5997" fmla="*/ 3915516 h 10024180"/>
              <a:gd name="connsiteX5998" fmla="*/ 1880006 w 11277918"/>
              <a:gd name="connsiteY5998" fmla="*/ 3899167 h 10024180"/>
              <a:gd name="connsiteX5999" fmla="*/ 588524 w 11277918"/>
              <a:gd name="connsiteY5999" fmla="*/ 3735688 h 10024180"/>
              <a:gd name="connsiteX6000" fmla="*/ 604870 w 11277918"/>
              <a:gd name="connsiteY6000" fmla="*/ 3743862 h 10024180"/>
              <a:gd name="connsiteX6001" fmla="*/ 596699 w 11277918"/>
              <a:gd name="connsiteY6001" fmla="*/ 3752037 h 10024180"/>
              <a:gd name="connsiteX6002" fmla="*/ 588524 w 11277918"/>
              <a:gd name="connsiteY6002" fmla="*/ 3735688 h 10024180"/>
              <a:gd name="connsiteX6003" fmla="*/ 2419489 w 11277918"/>
              <a:gd name="connsiteY6003" fmla="*/ 3670298 h 10024180"/>
              <a:gd name="connsiteX6004" fmla="*/ 2419489 w 11277918"/>
              <a:gd name="connsiteY6004" fmla="*/ 3686645 h 10024180"/>
              <a:gd name="connsiteX6005" fmla="*/ 2435836 w 11277918"/>
              <a:gd name="connsiteY6005" fmla="*/ 3686645 h 10024180"/>
              <a:gd name="connsiteX6006" fmla="*/ 2059834 w 11277918"/>
              <a:gd name="connsiteY6006" fmla="*/ 3670298 h 10024180"/>
              <a:gd name="connsiteX6007" fmla="*/ 2059834 w 11277918"/>
              <a:gd name="connsiteY6007" fmla="*/ 3686645 h 10024180"/>
              <a:gd name="connsiteX6008" fmla="*/ 2076183 w 11277918"/>
              <a:gd name="connsiteY6008" fmla="*/ 3670298 h 10024180"/>
              <a:gd name="connsiteX6009" fmla="*/ 2059834 w 11277918"/>
              <a:gd name="connsiteY6009" fmla="*/ 3670298 h 10024180"/>
              <a:gd name="connsiteX6010" fmla="*/ 506784 w 11277918"/>
              <a:gd name="connsiteY6010" fmla="*/ 3670298 h 10024180"/>
              <a:gd name="connsiteX6011" fmla="*/ 506784 w 11277918"/>
              <a:gd name="connsiteY6011" fmla="*/ 3686645 h 10024180"/>
              <a:gd name="connsiteX6012" fmla="*/ 490436 w 11277918"/>
              <a:gd name="connsiteY6012" fmla="*/ 3686645 h 10024180"/>
              <a:gd name="connsiteX6013" fmla="*/ 2452185 w 11277918"/>
              <a:gd name="connsiteY6013" fmla="*/ 3621252 h 10024180"/>
              <a:gd name="connsiteX6014" fmla="*/ 2460357 w 11277918"/>
              <a:gd name="connsiteY6014" fmla="*/ 3637601 h 10024180"/>
              <a:gd name="connsiteX6015" fmla="*/ 2484879 w 11277918"/>
              <a:gd name="connsiteY6015" fmla="*/ 3637601 h 10024180"/>
              <a:gd name="connsiteX6016" fmla="*/ 2256010 w 11277918"/>
              <a:gd name="connsiteY6016" fmla="*/ 3588558 h 10024180"/>
              <a:gd name="connsiteX6017" fmla="*/ 2125226 w 11277918"/>
              <a:gd name="connsiteY6017" fmla="*/ 3735688 h 10024180"/>
              <a:gd name="connsiteX6018" fmla="*/ 2108878 w 11277918"/>
              <a:gd name="connsiteY6018" fmla="*/ 3735688 h 10024180"/>
              <a:gd name="connsiteX6019" fmla="*/ 2125226 w 11277918"/>
              <a:gd name="connsiteY6019" fmla="*/ 3752037 h 10024180"/>
              <a:gd name="connsiteX6020" fmla="*/ 2117052 w 11277918"/>
              <a:gd name="connsiteY6020" fmla="*/ 3752037 h 10024180"/>
              <a:gd name="connsiteX6021" fmla="*/ 2108878 w 11277918"/>
              <a:gd name="connsiteY6021" fmla="*/ 3768384 h 10024180"/>
              <a:gd name="connsiteX6022" fmla="*/ 2092528 w 11277918"/>
              <a:gd name="connsiteY6022" fmla="*/ 3768384 h 10024180"/>
              <a:gd name="connsiteX6023" fmla="*/ 2076183 w 11277918"/>
              <a:gd name="connsiteY6023" fmla="*/ 3801080 h 10024180"/>
              <a:gd name="connsiteX6024" fmla="*/ 2092528 w 11277918"/>
              <a:gd name="connsiteY6024" fmla="*/ 3784731 h 10024180"/>
              <a:gd name="connsiteX6025" fmla="*/ 2117052 w 11277918"/>
              <a:gd name="connsiteY6025" fmla="*/ 3768384 h 10024180"/>
              <a:gd name="connsiteX6026" fmla="*/ 2125226 w 11277918"/>
              <a:gd name="connsiteY6026" fmla="*/ 3752037 h 10024180"/>
              <a:gd name="connsiteX6027" fmla="*/ 2149748 w 11277918"/>
              <a:gd name="connsiteY6027" fmla="*/ 3727515 h 10024180"/>
              <a:gd name="connsiteX6028" fmla="*/ 2206967 w 11277918"/>
              <a:gd name="connsiteY6028" fmla="*/ 3670298 h 10024180"/>
              <a:gd name="connsiteX6029" fmla="*/ 2256010 w 11277918"/>
              <a:gd name="connsiteY6029" fmla="*/ 3588558 h 10024180"/>
              <a:gd name="connsiteX6030" fmla="*/ 2501229 w 11277918"/>
              <a:gd name="connsiteY6030" fmla="*/ 3555862 h 10024180"/>
              <a:gd name="connsiteX6031" fmla="*/ 2493053 w 11277918"/>
              <a:gd name="connsiteY6031" fmla="*/ 3564035 h 10024180"/>
              <a:gd name="connsiteX6032" fmla="*/ 2484879 w 11277918"/>
              <a:gd name="connsiteY6032" fmla="*/ 3572209 h 10024180"/>
              <a:gd name="connsiteX6033" fmla="*/ 2517575 w 11277918"/>
              <a:gd name="connsiteY6033" fmla="*/ 3572209 h 10024180"/>
              <a:gd name="connsiteX6034" fmla="*/ 2501229 w 11277918"/>
              <a:gd name="connsiteY6034" fmla="*/ 3555862 h 10024180"/>
              <a:gd name="connsiteX6035" fmla="*/ 2166096 w 11277918"/>
              <a:gd name="connsiteY6035" fmla="*/ 3539513 h 10024180"/>
              <a:gd name="connsiteX6036" fmla="*/ 2157922 w 11277918"/>
              <a:gd name="connsiteY6036" fmla="*/ 3555862 h 10024180"/>
              <a:gd name="connsiteX6037" fmla="*/ 2174270 w 11277918"/>
              <a:gd name="connsiteY6037" fmla="*/ 3555862 h 10024180"/>
              <a:gd name="connsiteX6038" fmla="*/ 2182442 w 11277918"/>
              <a:gd name="connsiteY6038" fmla="*/ 3539513 h 10024180"/>
              <a:gd name="connsiteX6039" fmla="*/ 2166096 w 11277918"/>
              <a:gd name="connsiteY6039" fmla="*/ 3539513 h 10024180"/>
              <a:gd name="connsiteX6040" fmla="*/ 2484879 w 11277918"/>
              <a:gd name="connsiteY6040" fmla="*/ 3506819 h 10024180"/>
              <a:gd name="connsiteX6041" fmla="*/ 2435836 w 11277918"/>
              <a:gd name="connsiteY6041" fmla="*/ 3588558 h 10024180"/>
              <a:gd name="connsiteX6042" fmla="*/ 2484879 w 11277918"/>
              <a:gd name="connsiteY6042" fmla="*/ 3539513 h 10024180"/>
              <a:gd name="connsiteX6043" fmla="*/ 2305054 w 11277918"/>
              <a:gd name="connsiteY6043" fmla="*/ 3506819 h 10024180"/>
              <a:gd name="connsiteX6044" fmla="*/ 2272357 w 11277918"/>
              <a:gd name="connsiteY6044" fmla="*/ 3555862 h 10024180"/>
              <a:gd name="connsiteX6045" fmla="*/ 2337749 w 11277918"/>
              <a:gd name="connsiteY6045" fmla="*/ 3506819 h 10024180"/>
              <a:gd name="connsiteX6046" fmla="*/ 2419489 w 11277918"/>
              <a:gd name="connsiteY6046" fmla="*/ 3457773 h 10024180"/>
              <a:gd name="connsiteX6047" fmla="*/ 2403139 w 11277918"/>
              <a:gd name="connsiteY6047" fmla="*/ 3482295 h 10024180"/>
              <a:gd name="connsiteX6048" fmla="*/ 2370445 w 11277918"/>
              <a:gd name="connsiteY6048" fmla="*/ 3523166 h 10024180"/>
              <a:gd name="connsiteX6049" fmla="*/ 2386793 w 11277918"/>
              <a:gd name="connsiteY6049" fmla="*/ 3523166 h 10024180"/>
              <a:gd name="connsiteX6050" fmla="*/ 2427663 w 11277918"/>
              <a:gd name="connsiteY6050" fmla="*/ 3457773 h 10024180"/>
              <a:gd name="connsiteX6051" fmla="*/ 2419489 w 11277918"/>
              <a:gd name="connsiteY6051" fmla="*/ 3457773 h 10024180"/>
              <a:gd name="connsiteX6052" fmla="*/ 2272357 w 11277918"/>
              <a:gd name="connsiteY6052" fmla="*/ 3425079 h 10024180"/>
              <a:gd name="connsiteX6053" fmla="*/ 2239660 w 11277918"/>
              <a:gd name="connsiteY6053" fmla="*/ 3457773 h 10024180"/>
              <a:gd name="connsiteX6054" fmla="*/ 2206967 w 11277918"/>
              <a:gd name="connsiteY6054" fmla="*/ 3506819 h 10024180"/>
              <a:gd name="connsiteX6055" fmla="*/ 2215140 w 11277918"/>
              <a:gd name="connsiteY6055" fmla="*/ 3498645 h 10024180"/>
              <a:gd name="connsiteX6056" fmla="*/ 2239660 w 11277918"/>
              <a:gd name="connsiteY6056" fmla="*/ 3474123 h 10024180"/>
              <a:gd name="connsiteX6057" fmla="*/ 2828186 w 11277918"/>
              <a:gd name="connsiteY6057" fmla="*/ 3392383 h 10024180"/>
              <a:gd name="connsiteX6058" fmla="*/ 2811839 w 11277918"/>
              <a:gd name="connsiteY6058" fmla="*/ 3400556 h 10024180"/>
              <a:gd name="connsiteX6059" fmla="*/ 2828186 w 11277918"/>
              <a:gd name="connsiteY6059" fmla="*/ 3408730 h 10024180"/>
              <a:gd name="connsiteX6060" fmla="*/ 2828186 w 11277918"/>
              <a:gd name="connsiteY6060" fmla="*/ 3392383 h 10024180"/>
              <a:gd name="connsiteX6061" fmla="*/ 2860882 w 11277918"/>
              <a:gd name="connsiteY6061" fmla="*/ 3310644 h 10024180"/>
              <a:gd name="connsiteX6062" fmla="*/ 2860882 w 11277918"/>
              <a:gd name="connsiteY6062" fmla="*/ 3343340 h 10024180"/>
              <a:gd name="connsiteX6063" fmla="*/ 2860882 w 11277918"/>
              <a:gd name="connsiteY6063" fmla="*/ 3359687 h 10024180"/>
              <a:gd name="connsiteX6064" fmla="*/ 2877230 w 11277918"/>
              <a:gd name="connsiteY6064" fmla="*/ 3310644 h 10024180"/>
              <a:gd name="connsiteX6065" fmla="*/ 2501229 w 11277918"/>
              <a:gd name="connsiteY6065" fmla="*/ 3212555 h 10024180"/>
              <a:gd name="connsiteX6066" fmla="*/ 2468533 w 11277918"/>
              <a:gd name="connsiteY6066" fmla="*/ 3228904 h 10024180"/>
              <a:gd name="connsiteX6067" fmla="*/ 2370445 w 11277918"/>
              <a:gd name="connsiteY6067" fmla="*/ 3376034 h 10024180"/>
              <a:gd name="connsiteX6068" fmla="*/ 2435836 w 11277918"/>
              <a:gd name="connsiteY6068" fmla="*/ 3310644 h 10024180"/>
              <a:gd name="connsiteX6069" fmla="*/ 2484879 w 11277918"/>
              <a:gd name="connsiteY6069" fmla="*/ 3245251 h 10024180"/>
              <a:gd name="connsiteX6070" fmla="*/ 2484879 w 11277918"/>
              <a:gd name="connsiteY6070" fmla="*/ 3228904 h 10024180"/>
              <a:gd name="connsiteX6071" fmla="*/ 2501229 w 11277918"/>
              <a:gd name="connsiteY6071" fmla="*/ 3212555 h 10024180"/>
              <a:gd name="connsiteX6072" fmla="*/ 735655 w 11277918"/>
              <a:gd name="connsiteY6072" fmla="*/ 3196208 h 10024180"/>
              <a:gd name="connsiteX6073" fmla="*/ 621219 w 11277918"/>
              <a:gd name="connsiteY6073" fmla="*/ 3261598 h 10024180"/>
              <a:gd name="connsiteX6074" fmla="*/ 637569 w 11277918"/>
              <a:gd name="connsiteY6074" fmla="*/ 3245251 h 10024180"/>
              <a:gd name="connsiteX6075" fmla="*/ 702960 w 11277918"/>
              <a:gd name="connsiteY6075" fmla="*/ 3212555 h 10024180"/>
              <a:gd name="connsiteX6076" fmla="*/ 784699 w 11277918"/>
              <a:gd name="connsiteY6076" fmla="*/ 3147165 h 10024180"/>
              <a:gd name="connsiteX6077" fmla="*/ 784699 w 11277918"/>
              <a:gd name="connsiteY6077" fmla="*/ 3163512 h 10024180"/>
              <a:gd name="connsiteX6078" fmla="*/ 768352 w 11277918"/>
              <a:gd name="connsiteY6078" fmla="*/ 3163512 h 10024180"/>
              <a:gd name="connsiteX6079" fmla="*/ 784699 w 11277918"/>
              <a:gd name="connsiteY6079" fmla="*/ 3147165 h 10024180"/>
              <a:gd name="connsiteX6080" fmla="*/ 899135 w 11277918"/>
              <a:gd name="connsiteY6080" fmla="*/ 3049076 h 10024180"/>
              <a:gd name="connsiteX6081" fmla="*/ 882788 w 11277918"/>
              <a:gd name="connsiteY6081" fmla="*/ 3065425 h 10024180"/>
              <a:gd name="connsiteX6082" fmla="*/ 833742 w 11277918"/>
              <a:gd name="connsiteY6082" fmla="*/ 3098119 h 10024180"/>
              <a:gd name="connsiteX6083" fmla="*/ 1095310 w 11277918"/>
              <a:gd name="connsiteY6083" fmla="*/ 2852901 h 10024180"/>
              <a:gd name="connsiteX6084" fmla="*/ 1046267 w 11277918"/>
              <a:gd name="connsiteY6084" fmla="*/ 2918293 h 10024180"/>
              <a:gd name="connsiteX6085" fmla="*/ 1095310 w 11277918"/>
              <a:gd name="connsiteY6085" fmla="*/ 2885597 h 10024180"/>
              <a:gd name="connsiteX6086" fmla="*/ 948177 w 11277918"/>
              <a:gd name="connsiteY6086" fmla="*/ 2705771 h 10024180"/>
              <a:gd name="connsiteX6087" fmla="*/ 931830 w 11277918"/>
              <a:gd name="connsiteY6087" fmla="*/ 2722118 h 10024180"/>
              <a:gd name="connsiteX6088" fmla="*/ 948177 w 11277918"/>
              <a:gd name="connsiteY6088" fmla="*/ 2713944 h 10024180"/>
              <a:gd name="connsiteX6089" fmla="*/ 964525 w 11277918"/>
              <a:gd name="connsiteY6089" fmla="*/ 2705771 h 10024180"/>
              <a:gd name="connsiteX6090" fmla="*/ 948177 w 11277918"/>
              <a:gd name="connsiteY6090" fmla="*/ 2705771 h 10024180"/>
              <a:gd name="connsiteX6091" fmla="*/ 7928730 w 11277918"/>
              <a:gd name="connsiteY6091" fmla="*/ 2673075 h 10024180"/>
              <a:gd name="connsiteX6092" fmla="*/ 7912383 w 11277918"/>
              <a:gd name="connsiteY6092" fmla="*/ 2705771 h 10024180"/>
              <a:gd name="connsiteX6093" fmla="*/ 7928730 w 11277918"/>
              <a:gd name="connsiteY6093" fmla="*/ 2705771 h 10024180"/>
              <a:gd name="connsiteX6094" fmla="*/ 7928730 w 11277918"/>
              <a:gd name="connsiteY6094" fmla="*/ 2689422 h 10024180"/>
              <a:gd name="connsiteX6095" fmla="*/ 7928730 w 11277918"/>
              <a:gd name="connsiteY6095" fmla="*/ 2673075 h 10024180"/>
              <a:gd name="connsiteX6096" fmla="*/ 7945079 w 11277918"/>
              <a:gd name="connsiteY6096" fmla="*/ 2640379 h 10024180"/>
              <a:gd name="connsiteX6097" fmla="*/ 7945079 w 11277918"/>
              <a:gd name="connsiteY6097" fmla="*/ 2656726 h 10024180"/>
              <a:gd name="connsiteX6098" fmla="*/ 7961426 w 11277918"/>
              <a:gd name="connsiteY6098" fmla="*/ 2656726 h 10024180"/>
              <a:gd name="connsiteX6099" fmla="*/ 7961426 w 11277918"/>
              <a:gd name="connsiteY6099" fmla="*/ 2640379 h 10024180"/>
              <a:gd name="connsiteX6100" fmla="*/ 7945079 w 11277918"/>
              <a:gd name="connsiteY6100" fmla="*/ 2640379 h 10024180"/>
              <a:gd name="connsiteX6101" fmla="*/ 735655 w 11277918"/>
              <a:gd name="connsiteY6101" fmla="*/ 2476900 h 10024180"/>
              <a:gd name="connsiteX6102" fmla="*/ 719306 w 11277918"/>
              <a:gd name="connsiteY6102" fmla="*/ 2493247 h 10024180"/>
              <a:gd name="connsiteX6103" fmla="*/ 702960 w 11277918"/>
              <a:gd name="connsiteY6103" fmla="*/ 2525943 h 10024180"/>
              <a:gd name="connsiteX6104" fmla="*/ 752003 w 11277918"/>
              <a:gd name="connsiteY6104" fmla="*/ 2509596 h 10024180"/>
              <a:gd name="connsiteX6105" fmla="*/ 768352 w 11277918"/>
              <a:gd name="connsiteY6105" fmla="*/ 2444204 h 10024180"/>
              <a:gd name="connsiteX6106" fmla="*/ 760177 w 11277918"/>
              <a:gd name="connsiteY6106" fmla="*/ 2452379 h 10024180"/>
              <a:gd name="connsiteX6107" fmla="*/ 752003 w 11277918"/>
              <a:gd name="connsiteY6107" fmla="*/ 2460553 h 10024180"/>
              <a:gd name="connsiteX6108" fmla="*/ 768352 w 11277918"/>
              <a:gd name="connsiteY6108" fmla="*/ 2460553 h 10024180"/>
              <a:gd name="connsiteX6109" fmla="*/ 768352 w 11277918"/>
              <a:gd name="connsiteY6109" fmla="*/ 2444204 h 10024180"/>
              <a:gd name="connsiteX6110" fmla="*/ 817394 w 11277918"/>
              <a:gd name="connsiteY6110" fmla="*/ 2378813 h 10024180"/>
              <a:gd name="connsiteX6111" fmla="*/ 801045 w 11277918"/>
              <a:gd name="connsiteY6111" fmla="*/ 2386986 h 10024180"/>
              <a:gd name="connsiteX6112" fmla="*/ 817394 w 11277918"/>
              <a:gd name="connsiteY6112" fmla="*/ 2395160 h 10024180"/>
              <a:gd name="connsiteX6113" fmla="*/ 817394 w 11277918"/>
              <a:gd name="connsiteY6113" fmla="*/ 2378813 h 10024180"/>
              <a:gd name="connsiteX6114" fmla="*/ 621219 w 11277918"/>
              <a:gd name="connsiteY6114" fmla="*/ 2362464 h 10024180"/>
              <a:gd name="connsiteX6115" fmla="*/ 621219 w 11277918"/>
              <a:gd name="connsiteY6115" fmla="*/ 2378813 h 10024180"/>
              <a:gd name="connsiteX6116" fmla="*/ 604870 w 11277918"/>
              <a:gd name="connsiteY6116" fmla="*/ 2378813 h 10024180"/>
              <a:gd name="connsiteX6117" fmla="*/ 621219 w 11277918"/>
              <a:gd name="connsiteY6117" fmla="*/ 2362464 h 10024180"/>
              <a:gd name="connsiteX6118" fmla="*/ 555828 w 11277918"/>
              <a:gd name="connsiteY6118" fmla="*/ 2198985 h 10024180"/>
              <a:gd name="connsiteX6119" fmla="*/ 588524 w 11277918"/>
              <a:gd name="connsiteY6119" fmla="*/ 2198985 h 10024180"/>
              <a:gd name="connsiteX6120" fmla="*/ 555828 w 11277918"/>
              <a:gd name="connsiteY6120" fmla="*/ 2215332 h 10024180"/>
              <a:gd name="connsiteX6121" fmla="*/ 523133 w 11277918"/>
              <a:gd name="connsiteY6121" fmla="*/ 2248029 h 10024180"/>
              <a:gd name="connsiteX6122" fmla="*/ 523133 w 11277918"/>
              <a:gd name="connsiteY6122" fmla="*/ 2231682 h 10024180"/>
              <a:gd name="connsiteX6123" fmla="*/ 523133 w 11277918"/>
              <a:gd name="connsiteY6123" fmla="*/ 2215332 h 10024180"/>
              <a:gd name="connsiteX6124" fmla="*/ 621219 w 11277918"/>
              <a:gd name="connsiteY6124" fmla="*/ 2174467 h 10024180"/>
              <a:gd name="connsiteX6125" fmla="*/ 637569 w 11277918"/>
              <a:gd name="connsiteY6125" fmla="*/ 2182638 h 10024180"/>
              <a:gd name="connsiteX6126" fmla="*/ 621219 w 11277918"/>
              <a:gd name="connsiteY6126" fmla="*/ 2182638 h 10024180"/>
              <a:gd name="connsiteX6127" fmla="*/ 604870 w 11277918"/>
              <a:gd name="connsiteY6127" fmla="*/ 2182638 h 10024180"/>
              <a:gd name="connsiteX6128" fmla="*/ 621219 w 11277918"/>
              <a:gd name="connsiteY6128" fmla="*/ 2174467 h 10024180"/>
              <a:gd name="connsiteX6129" fmla="*/ 833742 w 11277918"/>
              <a:gd name="connsiteY6129" fmla="*/ 2117246 h 10024180"/>
              <a:gd name="connsiteX6130" fmla="*/ 825569 w 11277918"/>
              <a:gd name="connsiteY6130" fmla="*/ 2125421 h 10024180"/>
              <a:gd name="connsiteX6131" fmla="*/ 833742 w 11277918"/>
              <a:gd name="connsiteY6131" fmla="*/ 2133593 h 10024180"/>
              <a:gd name="connsiteX6132" fmla="*/ 850091 w 11277918"/>
              <a:gd name="connsiteY6132" fmla="*/ 2133593 h 10024180"/>
              <a:gd name="connsiteX6133" fmla="*/ 833742 w 11277918"/>
              <a:gd name="connsiteY6133" fmla="*/ 2117246 h 10024180"/>
              <a:gd name="connsiteX6134" fmla="*/ 7732557 w 11277918"/>
              <a:gd name="connsiteY6134" fmla="*/ 2084550 h 10024180"/>
              <a:gd name="connsiteX6135" fmla="*/ 7724382 w 11277918"/>
              <a:gd name="connsiteY6135" fmla="*/ 2100899 h 10024180"/>
              <a:gd name="connsiteX6136" fmla="*/ 7724382 w 11277918"/>
              <a:gd name="connsiteY6136" fmla="*/ 2117246 h 10024180"/>
              <a:gd name="connsiteX6137" fmla="*/ 7732557 w 11277918"/>
              <a:gd name="connsiteY6137" fmla="*/ 2100899 h 10024180"/>
              <a:gd name="connsiteX6138" fmla="*/ 7732557 w 11277918"/>
              <a:gd name="connsiteY6138" fmla="*/ 2084550 h 10024180"/>
              <a:gd name="connsiteX6139" fmla="*/ 7748904 w 11277918"/>
              <a:gd name="connsiteY6139" fmla="*/ 2068203 h 10024180"/>
              <a:gd name="connsiteX6140" fmla="*/ 7765251 w 11277918"/>
              <a:gd name="connsiteY6140" fmla="*/ 2084550 h 10024180"/>
              <a:gd name="connsiteX6141" fmla="*/ 7765251 w 11277918"/>
              <a:gd name="connsiteY6141" fmla="*/ 2068203 h 10024180"/>
              <a:gd name="connsiteX6142" fmla="*/ 7757078 w 11277918"/>
              <a:gd name="connsiteY6142" fmla="*/ 2068203 h 10024180"/>
              <a:gd name="connsiteX6143" fmla="*/ 7748904 w 11277918"/>
              <a:gd name="connsiteY6143" fmla="*/ 2068203 h 10024180"/>
              <a:gd name="connsiteX6144" fmla="*/ 752003 w 11277918"/>
              <a:gd name="connsiteY6144" fmla="*/ 2051853 h 10024180"/>
              <a:gd name="connsiteX6145" fmla="*/ 752003 w 11277918"/>
              <a:gd name="connsiteY6145" fmla="*/ 2068203 h 10024180"/>
              <a:gd name="connsiteX6146" fmla="*/ 768352 w 11277918"/>
              <a:gd name="connsiteY6146" fmla="*/ 2051853 h 10024180"/>
              <a:gd name="connsiteX6147" fmla="*/ 752003 w 11277918"/>
              <a:gd name="connsiteY6147" fmla="*/ 2051853 h 10024180"/>
              <a:gd name="connsiteX6148" fmla="*/ 7977776 w 11277918"/>
              <a:gd name="connsiteY6148" fmla="*/ 2002810 h 10024180"/>
              <a:gd name="connsiteX6149" fmla="*/ 7961426 w 11277918"/>
              <a:gd name="connsiteY6149" fmla="*/ 2019159 h 10024180"/>
              <a:gd name="connsiteX6150" fmla="*/ 7977776 w 11277918"/>
              <a:gd name="connsiteY6150" fmla="*/ 2019159 h 10024180"/>
              <a:gd name="connsiteX6151" fmla="*/ 7994122 w 11277918"/>
              <a:gd name="connsiteY6151" fmla="*/ 2019159 h 10024180"/>
              <a:gd name="connsiteX6152" fmla="*/ 7945079 w 11277918"/>
              <a:gd name="connsiteY6152" fmla="*/ 1953767 h 10024180"/>
              <a:gd name="connsiteX6153" fmla="*/ 7928730 w 11277918"/>
              <a:gd name="connsiteY6153" fmla="*/ 1970114 h 10024180"/>
              <a:gd name="connsiteX6154" fmla="*/ 7912383 w 11277918"/>
              <a:gd name="connsiteY6154" fmla="*/ 1986463 h 10024180"/>
              <a:gd name="connsiteX6155" fmla="*/ 7896036 w 11277918"/>
              <a:gd name="connsiteY6155" fmla="*/ 2002810 h 10024180"/>
              <a:gd name="connsiteX6156" fmla="*/ 7887862 w 11277918"/>
              <a:gd name="connsiteY6156" fmla="*/ 2010985 h 10024180"/>
              <a:gd name="connsiteX6157" fmla="*/ 7879686 w 11277918"/>
              <a:gd name="connsiteY6157" fmla="*/ 2035506 h 10024180"/>
              <a:gd name="connsiteX6158" fmla="*/ 7912383 w 11277918"/>
              <a:gd name="connsiteY6158" fmla="*/ 2002810 h 10024180"/>
              <a:gd name="connsiteX6159" fmla="*/ 7936904 w 11277918"/>
              <a:gd name="connsiteY6159" fmla="*/ 1970114 h 10024180"/>
              <a:gd name="connsiteX6160" fmla="*/ 7945079 w 11277918"/>
              <a:gd name="connsiteY6160" fmla="*/ 1953767 h 10024180"/>
              <a:gd name="connsiteX6161" fmla="*/ 776524 w 11277918"/>
              <a:gd name="connsiteY6161" fmla="*/ 1937420 h 10024180"/>
              <a:gd name="connsiteX6162" fmla="*/ 752003 w 11277918"/>
              <a:gd name="connsiteY6162" fmla="*/ 1953767 h 10024180"/>
              <a:gd name="connsiteX6163" fmla="*/ 768352 w 11277918"/>
              <a:gd name="connsiteY6163" fmla="*/ 1953767 h 10024180"/>
              <a:gd name="connsiteX6164" fmla="*/ 784699 w 11277918"/>
              <a:gd name="connsiteY6164" fmla="*/ 1945592 h 10024180"/>
              <a:gd name="connsiteX6165" fmla="*/ 776524 w 11277918"/>
              <a:gd name="connsiteY6165" fmla="*/ 1937420 h 10024180"/>
              <a:gd name="connsiteX6166" fmla="*/ 7928730 w 11277918"/>
              <a:gd name="connsiteY6166" fmla="*/ 1921071 h 10024180"/>
              <a:gd name="connsiteX6167" fmla="*/ 7928730 w 11277918"/>
              <a:gd name="connsiteY6167" fmla="*/ 1937420 h 10024180"/>
              <a:gd name="connsiteX6168" fmla="*/ 7945079 w 11277918"/>
              <a:gd name="connsiteY6168" fmla="*/ 1921071 h 10024180"/>
              <a:gd name="connsiteX6169" fmla="*/ 7928730 w 11277918"/>
              <a:gd name="connsiteY6169" fmla="*/ 1921071 h 10024180"/>
              <a:gd name="connsiteX6170" fmla="*/ 8218906 w 11277918"/>
              <a:gd name="connsiteY6170" fmla="*/ 1847506 h 10024180"/>
              <a:gd name="connsiteX6171" fmla="*/ 8206644 w 11277918"/>
              <a:gd name="connsiteY6171" fmla="*/ 1855681 h 10024180"/>
              <a:gd name="connsiteX6172" fmla="*/ 8222994 w 11277918"/>
              <a:gd name="connsiteY6172" fmla="*/ 1855681 h 10024180"/>
              <a:gd name="connsiteX6173" fmla="*/ 8218906 w 11277918"/>
              <a:gd name="connsiteY6173" fmla="*/ 1847506 h 10024180"/>
              <a:gd name="connsiteX6174" fmla="*/ 7994122 w 11277918"/>
              <a:gd name="connsiteY6174" fmla="*/ 1839331 h 10024180"/>
              <a:gd name="connsiteX6175" fmla="*/ 7994122 w 11277918"/>
              <a:gd name="connsiteY6175" fmla="*/ 1855681 h 10024180"/>
              <a:gd name="connsiteX6176" fmla="*/ 8002297 w 11277918"/>
              <a:gd name="connsiteY6176" fmla="*/ 1855681 h 10024180"/>
              <a:gd name="connsiteX6177" fmla="*/ 8010472 w 11277918"/>
              <a:gd name="connsiteY6177" fmla="*/ 1855681 h 10024180"/>
              <a:gd name="connsiteX6178" fmla="*/ 7994122 w 11277918"/>
              <a:gd name="connsiteY6178" fmla="*/ 1839331 h 10024180"/>
              <a:gd name="connsiteX6179" fmla="*/ 850091 w 11277918"/>
              <a:gd name="connsiteY6179" fmla="*/ 1839331 h 10024180"/>
              <a:gd name="connsiteX6180" fmla="*/ 850091 w 11277918"/>
              <a:gd name="connsiteY6180" fmla="*/ 1855681 h 10024180"/>
              <a:gd name="connsiteX6181" fmla="*/ 866438 w 11277918"/>
              <a:gd name="connsiteY6181" fmla="*/ 1847506 h 10024180"/>
              <a:gd name="connsiteX6182" fmla="*/ 850091 w 11277918"/>
              <a:gd name="connsiteY6182" fmla="*/ 1839331 h 10024180"/>
              <a:gd name="connsiteX6183" fmla="*/ 8239340 w 11277918"/>
              <a:gd name="connsiteY6183" fmla="*/ 1806635 h 10024180"/>
              <a:gd name="connsiteX6184" fmla="*/ 8239340 w 11277918"/>
              <a:gd name="connsiteY6184" fmla="*/ 1822984 h 10024180"/>
              <a:gd name="connsiteX6185" fmla="*/ 8247516 w 11277918"/>
              <a:gd name="connsiteY6185" fmla="*/ 1814810 h 10024180"/>
              <a:gd name="connsiteX6186" fmla="*/ 8239340 w 11277918"/>
              <a:gd name="connsiteY6186" fmla="*/ 1806635 h 10024180"/>
              <a:gd name="connsiteX6187" fmla="*/ 686613 w 11277918"/>
              <a:gd name="connsiteY6187" fmla="*/ 1806635 h 10024180"/>
              <a:gd name="connsiteX6188" fmla="*/ 670263 w 11277918"/>
              <a:gd name="connsiteY6188" fmla="*/ 1822984 h 10024180"/>
              <a:gd name="connsiteX6189" fmla="*/ 621219 w 11277918"/>
              <a:gd name="connsiteY6189" fmla="*/ 1822984 h 10024180"/>
              <a:gd name="connsiteX6190" fmla="*/ 7994122 w 11277918"/>
              <a:gd name="connsiteY6190" fmla="*/ 1790288 h 10024180"/>
              <a:gd name="connsiteX6191" fmla="*/ 7977776 w 11277918"/>
              <a:gd name="connsiteY6191" fmla="*/ 1806635 h 10024180"/>
              <a:gd name="connsiteX6192" fmla="*/ 8010472 w 11277918"/>
              <a:gd name="connsiteY6192" fmla="*/ 1790288 h 10024180"/>
              <a:gd name="connsiteX6193" fmla="*/ 8041122 w 11277918"/>
              <a:gd name="connsiteY6193" fmla="*/ 1780070 h 10024180"/>
              <a:gd name="connsiteX6194" fmla="*/ 8026818 w 11277918"/>
              <a:gd name="connsiteY6194" fmla="*/ 1790288 h 10024180"/>
              <a:gd name="connsiteX6195" fmla="*/ 8051340 w 11277918"/>
              <a:gd name="connsiteY6195" fmla="*/ 1806635 h 10024180"/>
              <a:gd name="connsiteX6196" fmla="*/ 8059515 w 11277918"/>
              <a:gd name="connsiteY6196" fmla="*/ 1798463 h 10024180"/>
              <a:gd name="connsiteX6197" fmla="*/ 8051340 w 11277918"/>
              <a:gd name="connsiteY6197" fmla="*/ 1782114 h 10024180"/>
              <a:gd name="connsiteX6198" fmla="*/ 8041122 w 11277918"/>
              <a:gd name="connsiteY6198" fmla="*/ 1780070 h 10024180"/>
              <a:gd name="connsiteX6199" fmla="*/ 8239340 w 11277918"/>
              <a:gd name="connsiteY6199" fmla="*/ 1708549 h 10024180"/>
              <a:gd name="connsiteX6200" fmla="*/ 8124905 w 11277918"/>
              <a:gd name="connsiteY6200" fmla="*/ 1839331 h 10024180"/>
              <a:gd name="connsiteX6201" fmla="*/ 8190298 w 11277918"/>
              <a:gd name="connsiteY6201" fmla="*/ 1790288 h 10024180"/>
              <a:gd name="connsiteX6202" fmla="*/ 8239340 w 11277918"/>
              <a:gd name="connsiteY6202" fmla="*/ 1708549 h 10024180"/>
              <a:gd name="connsiteX6203" fmla="*/ 1258788 w 11277918"/>
              <a:gd name="connsiteY6203" fmla="*/ 1708549 h 10024180"/>
              <a:gd name="connsiteX6204" fmla="*/ 1242440 w 11277918"/>
              <a:gd name="connsiteY6204" fmla="*/ 1724896 h 10024180"/>
              <a:gd name="connsiteX6205" fmla="*/ 1242440 w 11277918"/>
              <a:gd name="connsiteY6205" fmla="*/ 1741245 h 10024180"/>
              <a:gd name="connsiteX6206" fmla="*/ 1258788 w 11277918"/>
              <a:gd name="connsiteY6206" fmla="*/ 1724896 h 10024180"/>
              <a:gd name="connsiteX6207" fmla="*/ 1258788 w 11277918"/>
              <a:gd name="connsiteY6207" fmla="*/ 1708549 h 10024180"/>
              <a:gd name="connsiteX6208" fmla="*/ 7926687 w 11277918"/>
              <a:gd name="connsiteY6208" fmla="*/ 1696288 h 10024180"/>
              <a:gd name="connsiteX6209" fmla="*/ 7920558 w 11277918"/>
              <a:gd name="connsiteY6209" fmla="*/ 1700374 h 10024180"/>
              <a:gd name="connsiteX6210" fmla="*/ 7912383 w 11277918"/>
              <a:gd name="connsiteY6210" fmla="*/ 1708549 h 10024180"/>
              <a:gd name="connsiteX6211" fmla="*/ 7912383 w 11277918"/>
              <a:gd name="connsiteY6211" fmla="*/ 1724896 h 10024180"/>
              <a:gd name="connsiteX6212" fmla="*/ 7928730 w 11277918"/>
              <a:gd name="connsiteY6212" fmla="*/ 1700374 h 10024180"/>
              <a:gd name="connsiteX6213" fmla="*/ 7926687 w 11277918"/>
              <a:gd name="connsiteY6213" fmla="*/ 1696288 h 10024180"/>
              <a:gd name="connsiteX6214" fmla="*/ 8517255 w 11277918"/>
              <a:gd name="connsiteY6214" fmla="*/ 1643156 h 10024180"/>
              <a:gd name="connsiteX6215" fmla="*/ 8517255 w 11277918"/>
              <a:gd name="connsiteY6215" fmla="*/ 1659505 h 10024180"/>
              <a:gd name="connsiteX6216" fmla="*/ 8533605 w 11277918"/>
              <a:gd name="connsiteY6216" fmla="*/ 1643156 h 10024180"/>
              <a:gd name="connsiteX6217" fmla="*/ 8517255 w 11277918"/>
              <a:gd name="connsiteY6217" fmla="*/ 1643156 h 10024180"/>
              <a:gd name="connsiteX6218" fmla="*/ 8353776 w 11277918"/>
              <a:gd name="connsiteY6218" fmla="*/ 1643156 h 10024180"/>
              <a:gd name="connsiteX6219" fmla="*/ 8337430 w 11277918"/>
              <a:gd name="connsiteY6219" fmla="*/ 1675852 h 10024180"/>
              <a:gd name="connsiteX6220" fmla="*/ 8353776 w 11277918"/>
              <a:gd name="connsiteY6220" fmla="*/ 1659505 h 10024180"/>
              <a:gd name="connsiteX6221" fmla="*/ 8386472 w 11277918"/>
              <a:gd name="connsiteY6221" fmla="*/ 1643156 h 10024180"/>
              <a:gd name="connsiteX6222" fmla="*/ 1356874 w 11277918"/>
              <a:gd name="connsiteY6222" fmla="*/ 1610460 h 10024180"/>
              <a:gd name="connsiteX6223" fmla="*/ 1356874 w 11277918"/>
              <a:gd name="connsiteY6223" fmla="*/ 1626809 h 10024180"/>
              <a:gd name="connsiteX6224" fmla="*/ 1365048 w 11277918"/>
              <a:gd name="connsiteY6224" fmla="*/ 1626809 h 10024180"/>
              <a:gd name="connsiteX6225" fmla="*/ 1373224 w 11277918"/>
              <a:gd name="connsiteY6225" fmla="*/ 1610460 h 10024180"/>
              <a:gd name="connsiteX6226" fmla="*/ 1356874 w 11277918"/>
              <a:gd name="connsiteY6226" fmla="*/ 1610460 h 10024180"/>
              <a:gd name="connsiteX6227" fmla="*/ 8157602 w 11277918"/>
              <a:gd name="connsiteY6227" fmla="*/ 1594113 h 10024180"/>
              <a:gd name="connsiteX6228" fmla="*/ 8157602 w 11277918"/>
              <a:gd name="connsiteY6228" fmla="*/ 1610460 h 10024180"/>
              <a:gd name="connsiteX6229" fmla="*/ 8173950 w 11277918"/>
              <a:gd name="connsiteY6229" fmla="*/ 1610460 h 10024180"/>
              <a:gd name="connsiteX6230" fmla="*/ 8157602 w 11277918"/>
              <a:gd name="connsiteY6230" fmla="*/ 1594113 h 10024180"/>
              <a:gd name="connsiteX6231" fmla="*/ 7945079 w 11277918"/>
              <a:gd name="connsiteY6231" fmla="*/ 1594113 h 10024180"/>
              <a:gd name="connsiteX6232" fmla="*/ 7961426 w 11277918"/>
              <a:gd name="connsiteY6232" fmla="*/ 1610460 h 10024180"/>
              <a:gd name="connsiteX6233" fmla="*/ 7961426 w 11277918"/>
              <a:gd name="connsiteY6233" fmla="*/ 1594113 h 10024180"/>
              <a:gd name="connsiteX6234" fmla="*/ 7945079 w 11277918"/>
              <a:gd name="connsiteY6234" fmla="*/ 1594113 h 10024180"/>
              <a:gd name="connsiteX6235" fmla="*/ 9007692 w 11277918"/>
              <a:gd name="connsiteY6235" fmla="*/ 1577766 h 10024180"/>
              <a:gd name="connsiteX6236" fmla="*/ 9015867 w 11277918"/>
              <a:gd name="connsiteY6236" fmla="*/ 1594113 h 10024180"/>
              <a:gd name="connsiteX6237" fmla="*/ 9024041 w 11277918"/>
              <a:gd name="connsiteY6237" fmla="*/ 1577766 h 10024180"/>
              <a:gd name="connsiteX6238" fmla="*/ 8402820 w 11277918"/>
              <a:gd name="connsiteY6238" fmla="*/ 1577766 h 10024180"/>
              <a:gd name="connsiteX6239" fmla="*/ 8386472 w 11277918"/>
              <a:gd name="connsiteY6239" fmla="*/ 1594113 h 10024180"/>
              <a:gd name="connsiteX6240" fmla="*/ 8419169 w 11277918"/>
              <a:gd name="connsiteY6240" fmla="*/ 1610460 h 10024180"/>
              <a:gd name="connsiteX6241" fmla="*/ 8402820 w 11277918"/>
              <a:gd name="connsiteY6241" fmla="*/ 1577766 h 10024180"/>
              <a:gd name="connsiteX6242" fmla="*/ 8590820 w 11277918"/>
              <a:gd name="connsiteY6242" fmla="*/ 1561417 h 10024180"/>
              <a:gd name="connsiteX6243" fmla="*/ 8590820 w 11277918"/>
              <a:gd name="connsiteY6243" fmla="*/ 1569591 h 10024180"/>
              <a:gd name="connsiteX6244" fmla="*/ 8615344 w 11277918"/>
              <a:gd name="connsiteY6244" fmla="*/ 1577766 h 10024180"/>
              <a:gd name="connsiteX6245" fmla="*/ 8590820 w 11277918"/>
              <a:gd name="connsiteY6245" fmla="*/ 1561417 h 10024180"/>
              <a:gd name="connsiteX6246" fmla="*/ 8484559 w 11277918"/>
              <a:gd name="connsiteY6246" fmla="*/ 1545070 h 10024180"/>
              <a:gd name="connsiteX6247" fmla="*/ 8500908 w 11277918"/>
              <a:gd name="connsiteY6247" fmla="*/ 1561417 h 10024180"/>
              <a:gd name="connsiteX6248" fmla="*/ 8517255 w 11277918"/>
              <a:gd name="connsiteY6248" fmla="*/ 1545070 h 10024180"/>
              <a:gd name="connsiteX6249" fmla="*/ 8075862 w 11277918"/>
              <a:gd name="connsiteY6249" fmla="*/ 1545070 h 10024180"/>
              <a:gd name="connsiteX6250" fmla="*/ 8084036 w 11277918"/>
              <a:gd name="connsiteY6250" fmla="*/ 1561417 h 10024180"/>
              <a:gd name="connsiteX6251" fmla="*/ 8092211 w 11277918"/>
              <a:gd name="connsiteY6251" fmla="*/ 1545070 h 10024180"/>
              <a:gd name="connsiteX6252" fmla="*/ 1193396 w 11277918"/>
              <a:gd name="connsiteY6252" fmla="*/ 1545070 h 10024180"/>
              <a:gd name="connsiteX6253" fmla="*/ 1177049 w 11277918"/>
              <a:gd name="connsiteY6253" fmla="*/ 1553244 h 10024180"/>
              <a:gd name="connsiteX6254" fmla="*/ 1177049 w 11277918"/>
              <a:gd name="connsiteY6254" fmla="*/ 1561417 h 10024180"/>
              <a:gd name="connsiteX6255" fmla="*/ 1193396 w 11277918"/>
              <a:gd name="connsiteY6255" fmla="*/ 1545070 h 10024180"/>
              <a:gd name="connsiteX6256" fmla="*/ 833742 w 11277918"/>
              <a:gd name="connsiteY6256" fmla="*/ 1545070 h 10024180"/>
              <a:gd name="connsiteX6257" fmla="*/ 792874 w 11277918"/>
              <a:gd name="connsiteY6257" fmla="*/ 1553244 h 10024180"/>
              <a:gd name="connsiteX6258" fmla="*/ 817394 w 11277918"/>
              <a:gd name="connsiteY6258" fmla="*/ 1577766 h 10024180"/>
              <a:gd name="connsiteX6259" fmla="*/ 866438 w 11277918"/>
              <a:gd name="connsiteY6259" fmla="*/ 1577766 h 10024180"/>
              <a:gd name="connsiteX6260" fmla="*/ 882788 w 11277918"/>
              <a:gd name="connsiteY6260" fmla="*/ 1561417 h 10024180"/>
              <a:gd name="connsiteX6261" fmla="*/ 1324179 w 11277918"/>
              <a:gd name="connsiteY6261" fmla="*/ 1528721 h 10024180"/>
              <a:gd name="connsiteX6262" fmla="*/ 1307832 w 11277918"/>
              <a:gd name="connsiteY6262" fmla="*/ 1561417 h 10024180"/>
              <a:gd name="connsiteX6263" fmla="*/ 1356874 w 11277918"/>
              <a:gd name="connsiteY6263" fmla="*/ 1545070 h 10024180"/>
              <a:gd name="connsiteX6264" fmla="*/ 1324179 w 11277918"/>
              <a:gd name="connsiteY6264" fmla="*/ 1528721 h 10024180"/>
              <a:gd name="connsiteX6265" fmla="*/ 8639866 w 11277918"/>
              <a:gd name="connsiteY6265" fmla="*/ 1512374 h 10024180"/>
              <a:gd name="connsiteX6266" fmla="*/ 8631691 w 11277918"/>
              <a:gd name="connsiteY6266" fmla="*/ 1520548 h 10024180"/>
              <a:gd name="connsiteX6267" fmla="*/ 8648038 w 11277918"/>
              <a:gd name="connsiteY6267" fmla="*/ 1528721 h 10024180"/>
              <a:gd name="connsiteX6268" fmla="*/ 8639866 w 11277918"/>
              <a:gd name="connsiteY6268" fmla="*/ 1512374 h 10024180"/>
              <a:gd name="connsiteX6269" fmla="*/ 9089431 w 11277918"/>
              <a:gd name="connsiteY6269" fmla="*/ 1496027 h 10024180"/>
              <a:gd name="connsiteX6270" fmla="*/ 9089431 w 11277918"/>
              <a:gd name="connsiteY6270" fmla="*/ 1512374 h 10024180"/>
              <a:gd name="connsiteX6271" fmla="*/ 9105781 w 11277918"/>
              <a:gd name="connsiteY6271" fmla="*/ 1512374 h 10024180"/>
              <a:gd name="connsiteX6272" fmla="*/ 9089431 w 11277918"/>
              <a:gd name="connsiteY6272" fmla="*/ 1496027 h 10024180"/>
              <a:gd name="connsiteX6273" fmla="*/ 817394 w 11277918"/>
              <a:gd name="connsiteY6273" fmla="*/ 1485809 h 10024180"/>
              <a:gd name="connsiteX6274" fmla="*/ 801045 w 11277918"/>
              <a:gd name="connsiteY6274" fmla="*/ 1496027 h 10024180"/>
              <a:gd name="connsiteX6275" fmla="*/ 817394 w 11277918"/>
              <a:gd name="connsiteY6275" fmla="*/ 1512374 h 10024180"/>
              <a:gd name="connsiteX6276" fmla="*/ 850091 w 11277918"/>
              <a:gd name="connsiteY6276" fmla="*/ 1504199 h 10024180"/>
              <a:gd name="connsiteX6277" fmla="*/ 833742 w 11277918"/>
              <a:gd name="connsiteY6277" fmla="*/ 1487852 h 10024180"/>
              <a:gd name="connsiteX6278" fmla="*/ 817394 w 11277918"/>
              <a:gd name="connsiteY6278" fmla="*/ 1485809 h 10024180"/>
              <a:gd name="connsiteX6279" fmla="*/ 8566299 w 11277918"/>
              <a:gd name="connsiteY6279" fmla="*/ 1479677 h 10024180"/>
              <a:gd name="connsiteX6280" fmla="*/ 8549952 w 11277918"/>
              <a:gd name="connsiteY6280" fmla="*/ 1496027 h 10024180"/>
              <a:gd name="connsiteX6281" fmla="*/ 8566299 w 11277918"/>
              <a:gd name="connsiteY6281" fmla="*/ 1496027 h 10024180"/>
              <a:gd name="connsiteX6282" fmla="*/ 8566299 w 11277918"/>
              <a:gd name="connsiteY6282" fmla="*/ 1479677 h 10024180"/>
              <a:gd name="connsiteX6283" fmla="*/ 8321080 w 11277918"/>
              <a:gd name="connsiteY6283" fmla="*/ 1479677 h 10024180"/>
              <a:gd name="connsiteX6284" fmla="*/ 8312908 w 11277918"/>
              <a:gd name="connsiteY6284" fmla="*/ 1496027 h 10024180"/>
              <a:gd name="connsiteX6285" fmla="*/ 8304733 w 11277918"/>
              <a:gd name="connsiteY6285" fmla="*/ 1512374 h 10024180"/>
              <a:gd name="connsiteX6286" fmla="*/ 8321080 w 11277918"/>
              <a:gd name="connsiteY6286" fmla="*/ 1512374 h 10024180"/>
              <a:gd name="connsiteX6287" fmla="*/ 8353776 w 11277918"/>
              <a:gd name="connsiteY6287" fmla="*/ 1479677 h 10024180"/>
              <a:gd name="connsiteX6288" fmla="*/ 1381396 w 11277918"/>
              <a:gd name="connsiteY6288" fmla="*/ 1479677 h 10024180"/>
              <a:gd name="connsiteX6289" fmla="*/ 1356874 w 11277918"/>
              <a:gd name="connsiteY6289" fmla="*/ 1487852 h 10024180"/>
              <a:gd name="connsiteX6290" fmla="*/ 1356874 w 11277918"/>
              <a:gd name="connsiteY6290" fmla="*/ 1520548 h 10024180"/>
              <a:gd name="connsiteX6291" fmla="*/ 1373224 w 11277918"/>
              <a:gd name="connsiteY6291" fmla="*/ 1577766 h 10024180"/>
              <a:gd name="connsiteX6292" fmla="*/ 1389570 w 11277918"/>
              <a:gd name="connsiteY6292" fmla="*/ 1577766 h 10024180"/>
              <a:gd name="connsiteX6293" fmla="*/ 1405920 w 11277918"/>
              <a:gd name="connsiteY6293" fmla="*/ 1545070 h 10024180"/>
              <a:gd name="connsiteX6294" fmla="*/ 1422266 w 11277918"/>
              <a:gd name="connsiteY6294" fmla="*/ 1545070 h 10024180"/>
              <a:gd name="connsiteX6295" fmla="*/ 1438614 w 11277918"/>
              <a:gd name="connsiteY6295" fmla="*/ 1528721 h 10024180"/>
              <a:gd name="connsiteX6296" fmla="*/ 1446788 w 11277918"/>
              <a:gd name="connsiteY6296" fmla="*/ 1512374 h 10024180"/>
              <a:gd name="connsiteX6297" fmla="*/ 1454962 w 11277918"/>
              <a:gd name="connsiteY6297" fmla="*/ 1496027 h 10024180"/>
              <a:gd name="connsiteX6298" fmla="*/ 1422266 w 11277918"/>
              <a:gd name="connsiteY6298" fmla="*/ 1496027 h 10024180"/>
              <a:gd name="connsiteX6299" fmla="*/ 1405920 w 11277918"/>
              <a:gd name="connsiteY6299" fmla="*/ 1512374 h 10024180"/>
              <a:gd name="connsiteX6300" fmla="*/ 1405920 w 11277918"/>
              <a:gd name="connsiteY6300" fmla="*/ 1479677 h 10024180"/>
              <a:gd name="connsiteX6301" fmla="*/ 1381396 w 11277918"/>
              <a:gd name="connsiteY6301" fmla="*/ 1479677 h 10024180"/>
              <a:gd name="connsiteX6302" fmla="*/ 1481527 w 11277918"/>
              <a:gd name="connsiteY6302" fmla="*/ 1473548 h 10024180"/>
              <a:gd name="connsiteX6303" fmla="*/ 1471310 w 11277918"/>
              <a:gd name="connsiteY6303" fmla="*/ 1479677 h 10024180"/>
              <a:gd name="connsiteX6304" fmla="*/ 1471310 w 11277918"/>
              <a:gd name="connsiteY6304" fmla="*/ 1512374 h 10024180"/>
              <a:gd name="connsiteX6305" fmla="*/ 1479484 w 11277918"/>
              <a:gd name="connsiteY6305" fmla="*/ 1487852 h 10024180"/>
              <a:gd name="connsiteX6306" fmla="*/ 1481527 w 11277918"/>
              <a:gd name="connsiteY6306" fmla="*/ 1473548 h 10024180"/>
              <a:gd name="connsiteX6307" fmla="*/ 8513169 w 11277918"/>
              <a:gd name="connsiteY6307" fmla="*/ 1471503 h 10024180"/>
              <a:gd name="connsiteX6308" fmla="*/ 8500908 w 11277918"/>
              <a:gd name="connsiteY6308" fmla="*/ 1479677 h 10024180"/>
              <a:gd name="connsiteX6309" fmla="*/ 8484559 w 11277918"/>
              <a:gd name="connsiteY6309" fmla="*/ 1479677 h 10024180"/>
              <a:gd name="connsiteX6310" fmla="*/ 8468212 w 11277918"/>
              <a:gd name="connsiteY6310" fmla="*/ 1496027 h 10024180"/>
              <a:gd name="connsiteX6311" fmla="*/ 8451865 w 11277918"/>
              <a:gd name="connsiteY6311" fmla="*/ 1512374 h 10024180"/>
              <a:gd name="connsiteX6312" fmla="*/ 8468212 w 11277918"/>
              <a:gd name="connsiteY6312" fmla="*/ 1512374 h 10024180"/>
              <a:gd name="connsiteX6313" fmla="*/ 8451865 w 11277918"/>
              <a:gd name="connsiteY6313" fmla="*/ 1528721 h 10024180"/>
              <a:gd name="connsiteX6314" fmla="*/ 8419169 w 11277918"/>
              <a:gd name="connsiteY6314" fmla="*/ 1561417 h 10024180"/>
              <a:gd name="connsiteX6315" fmla="*/ 8484559 w 11277918"/>
              <a:gd name="connsiteY6315" fmla="*/ 1528721 h 10024180"/>
              <a:gd name="connsiteX6316" fmla="*/ 8517255 w 11277918"/>
              <a:gd name="connsiteY6316" fmla="*/ 1479677 h 10024180"/>
              <a:gd name="connsiteX6317" fmla="*/ 8513169 w 11277918"/>
              <a:gd name="connsiteY6317" fmla="*/ 1471503 h 10024180"/>
              <a:gd name="connsiteX6318" fmla="*/ 944092 w 11277918"/>
              <a:gd name="connsiteY6318" fmla="*/ 1471503 h 10024180"/>
              <a:gd name="connsiteX6319" fmla="*/ 915482 w 11277918"/>
              <a:gd name="connsiteY6319" fmla="*/ 1479677 h 10024180"/>
              <a:gd name="connsiteX6320" fmla="*/ 899135 w 11277918"/>
              <a:gd name="connsiteY6320" fmla="*/ 1496027 h 10024180"/>
              <a:gd name="connsiteX6321" fmla="*/ 915482 w 11277918"/>
              <a:gd name="connsiteY6321" fmla="*/ 1512374 h 10024180"/>
              <a:gd name="connsiteX6322" fmla="*/ 956352 w 11277918"/>
              <a:gd name="connsiteY6322" fmla="*/ 1512374 h 10024180"/>
              <a:gd name="connsiteX6323" fmla="*/ 964525 w 11277918"/>
              <a:gd name="connsiteY6323" fmla="*/ 1479677 h 10024180"/>
              <a:gd name="connsiteX6324" fmla="*/ 944092 w 11277918"/>
              <a:gd name="connsiteY6324" fmla="*/ 1471503 h 10024180"/>
              <a:gd name="connsiteX6325" fmla="*/ 7658990 w 11277918"/>
              <a:gd name="connsiteY6325" fmla="*/ 1463330 h 10024180"/>
              <a:gd name="connsiteX6326" fmla="*/ 7650816 w 11277918"/>
              <a:gd name="connsiteY6326" fmla="*/ 1479677 h 10024180"/>
              <a:gd name="connsiteX6327" fmla="*/ 7667164 w 11277918"/>
              <a:gd name="connsiteY6327" fmla="*/ 1471503 h 10024180"/>
              <a:gd name="connsiteX6328" fmla="*/ 7658990 w 11277918"/>
              <a:gd name="connsiteY6328" fmla="*/ 1463330 h 10024180"/>
              <a:gd name="connsiteX6329" fmla="*/ 8304733 w 11277918"/>
              <a:gd name="connsiteY6329" fmla="*/ 1446981 h 10024180"/>
              <a:gd name="connsiteX6330" fmla="*/ 8280212 w 11277918"/>
              <a:gd name="connsiteY6330" fmla="*/ 1463330 h 10024180"/>
              <a:gd name="connsiteX6331" fmla="*/ 8272037 w 11277918"/>
              <a:gd name="connsiteY6331" fmla="*/ 1463330 h 10024180"/>
              <a:gd name="connsiteX6332" fmla="*/ 8255690 w 11277918"/>
              <a:gd name="connsiteY6332" fmla="*/ 1479677 h 10024180"/>
              <a:gd name="connsiteX6333" fmla="*/ 8288384 w 11277918"/>
              <a:gd name="connsiteY6333" fmla="*/ 1479677 h 10024180"/>
              <a:gd name="connsiteX6334" fmla="*/ 8321080 w 11277918"/>
              <a:gd name="connsiteY6334" fmla="*/ 1446981 h 10024180"/>
              <a:gd name="connsiteX6335" fmla="*/ 7470990 w 11277918"/>
              <a:gd name="connsiteY6335" fmla="*/ 1446981 h 10024180"/>
              <a:gd name="connsiteX6336" fmla="*/ 7421946 w 11277918"/>
              <a:gd name="connsiteY6336" fmla="*/ 1496027 h 10024180"/>
              <a:gd name="connsiteX6337" fmla="*/ 7356554 w 11277918"/>
              <a:gd name="connsiteY6337" fmla="*/ 1577766 h 10024180"/>
              <a:gd name="connsiteX6338" fmla="*/ 7356554 w 11277918"/>
              <a:gd name="connsiteY6338" fmla="*/ 1610460 h 10024180"/>
              <a:gd name="connsiteX6339" fmla="*/ 7413772 w 11277918"/>
              <a:gd name="connsiteY6339" fmla="*/ 1528721 h 10024180"/>
              <a:gd name="connsiteX6340" fmla="*/ 7470990 w 11277918"/>
              <a:gd name="connsiteY6340" fmla="*/ 1446981 h 10024180"/>
              <a:gd name="connsiteX6341" fmla="*/ 8746127 w 11277918"/>
              <a:gd name="connsiteY6341" fmla="*/ 1430634 h 10024180"/>
              <a:gd name="connsiteX6342" fmla="*/ 8721605 w 11277918"/>
              <a:gd name="connsiteY6342" fmla="*/ 1438809 h 10024180"/>
              <a:gd name="connsiteX6343" fmla="*/ 8713430 w 11277918"/>
              <a:gd name="connsiteY6343" fmla="*/ 1463330 h 10024180"/>
              <a:gd name="connsiteX6344" fmla="*/ 8729777 w 11277918"/>
              <a:gd name="connsiteY6344" fmla="*/ 1463330 h 10024180"/>
              <a:gd name="connsiteX6345" fmla="*/ 8729777 w 11277918"/>
              <a:gd name="connsiteY6345" fmla="*/ 1446981 h 10024180"/>
              <a:gd name="connsiteX6346" fmla="*/ 8746127 w 11277918"/>
              <a:gd name="connsiteY6346" fmla="*/ 1446981 h 10024180"/>
              <a:gd name="connsiteX6347" fmla="*/ 8255690 w 11277918"/>
              <a:gd name="connsiteY6347" fmla="*/ 1430634 h 10024180"/>
              <a:gd name="connsiteX6348" fmla="*/ 8255690 w 11277918"/>
              <a:gd name="connsiteY6348" fmla="*/ 1446981 h 10024180"/>
              <a:gd name="connsiteX6349" fmla="*/ 8272037 w 11277918"/>
              <a:gd name="connsiteY6349" fmla="*/ 1438809 h 10024180"/>
              <a:gd name="connsiteX6350" fmla="*/ 8255690 w 11277918"/>
              <a:gd name="connsiteY6350" fmla="*/ 1430634 h 10024180"/>
              <a:gd name="connsiteX6351" fmla="*/ 8549952 w 11277918"/>
              <a:gd name="connsiteY6351" fmla="*/ 1414287 h 10024180"/>
              <a:gd name="connsiteX6352" fmla="*/ 8517255 w 11277918"/>
              <a:gd name="connsiteY6352" fmla="*/ 1430634 h 10024180"/>
              <a:gd name="connsiteX6353" fmla="*/ 8500908 w 11277918"/>
              <a:gd name="connsiteY6353" fmla="*/ 1446981 h 10024180"/>
              <a:gd name="connsiteX6354" fmla="*/ 8517255 w 11277918"/>
              <a:gd name="connsiteY6354" fmla="*/ 1446981 h 10024180"/>
              <a:gd name="connsiteX6355" fmla="*/ 8549952 w 11277918"/>
              <a:gd name="connsiteY6355" fmla="*/ 1430634 h 10024180"/>
              <a:gd name="connsiteX6356" fmla="*/ 8566299 w 11277918"/>
              <a:gd name="connsiteY6356" fmla="*/ 1430634 h 10024180"/>
              <a:gd name="connsiteX6357" fmla="*/ 8549952 w 11277918"/>
              <a:gd name="connsiteY6357" fmla="*/ 1414287 h 10024180"/>
              <a:gd name="connsiteX6358" fmla="*/ 8370124 w 11277918"/>
              <a:gd name="connsiteY6358" fmla="*/ 1414287 h 10024180"/>
              <a:gd name="connsiteX6359" fmla="*/ 8361951 w 11277918"/>
              <a:gd name="connsiteY6359" fmla="*/ 1430634 h 10024180"/>
              <a:gd name="connsiteX6360" fmla="*/ 8378298 w 11277918"/>
              <a:gd name="connsiteY6360" fmla="*/ 1446981 h 10024180"/>
              <a:gd name="connsiteX6361" fmla="*/ 8402820 w 11277918"/>
              <a:gd name="connsiteY6361" fmla="*/ 1446981 h 10024180"/>
              <a:gd name="connsiteX6362" fmla="*/ 8402820 w 11277918"/>
              <a:gd name="connsiteY6362" fmla="*/ 1430634 h 10024180"/>
              <a:gd name="connsiteX6363" fmla="*/ 8386472 w 11277918"/>
              <a:gd name="connsiteY6363" fmla="*/ 1430634 h 10024180"/>
              <a:gd name="connsiteX6364" fmla="*/ 8370124 w 11277918"/>
              <a:gd name="connsiteY6364" fmla="*/ 1414287 h 10024180"/>
              <a:gd name="connsiteX6365" fmla="*/ 1553049 w 11277918"/>
              <a:gd name="connsiteY6365" fmla="*/ 1414287 h 10024180"/>
              <a:gd name="connsiteX6366" fmla="*/ 1536702 w 11277918"/>
              <a:gd name="connsiteY6366" fmla="*/ 1422460 h 10024180"/>
              <a:gd name="connsiteX6367" fmla="*/ 1553049 w 11277918"/>
              <a:gd name="connsiteY6367" fmla="*/ 1430634 h 10024180"/>
              <a:gd name="connsiteX6368" fmla="*/ 1553049 w 11277918"/>
              <a:gd name="connsiteY6368" fmla="*/ 1414287 h 10024180"/>
              <a:gd name="connsiteX6369" fmla="*/ 8141254 w 11277918"/>
              <a:gd name="connsiteY6369" fmla="*/ 1381591 h 10024180"/>
              <a:gd name="connsiteX6370" fmla="*/ 8092211 w 11277918"/>
              <a:gd name="connsiteY6370" fmla="*/ 1430634 h 10024180"/>
              <a:gd name="connsiteX6371" fmla="*/ 8059515 w 11277918"/>
              <a:gd name="connsiteY6371" fmla="*/ 1463330 h 10024180"/>
              <a:gd name="connsiteX6372" fmla="*/ 8018644 w 11277918"/>
              <a:gd name="connsiteY6372" fmla="*/ 1520548 h 10024180"/>
              <a:gd name="connsiteX6373" fmla="*/ 7994122 w 11277918"/>
              <a:gd name="connsiteY6373" fmla="*/ 1545070 h 10024180"/>
              <a:gd name="connsiteX6374" fmla="*/ 7994122 w 11277918"/>
              <a:gd name="connsiteY6374" fmla="*/ 1561417 h 10024180"/>
              <a:gd name="connsiteX6375" fmla="*/ 8059515 w 11277918"/>
              <a:gd name="connsiteY6375" fmla="*/ 1496027 h 10024180"/>
              <a:gd name="connsiteX6376" fmla="*/ 8141254 w 11277918"/>
              <a:gd name="connsiteY6376" fmla="*/ 1381591 h 10024180"/>
              <a:gd name="connsiteX6377" fmla="*/ 1683833 w 11277918"/>
              <a:gd name="connsiteY6377" fmla="*/ 1381591 h 10024180"/>
              <a:gd name="connsiteX6378" fmla="*/ 1667485 w 11277918"/>
              <a:gd name="connsiteY6378" fmla="*/ 1389763 h 10024180"/>
              <a:gd name="connsiteX6379" fmla="*/ 1683833 w 11277918"/>
              <a:gd name="connsiteY6379" fmla="*/ 1397938 h 10024180"/>
              <a:gd name="connsiteX6380" fmla="*/ 1683833 w 11277918"/>
              <a:gd name="connsiteY6380" fmla="*/ 1381591 h 10024180"/>
              <a:gd name="connsiteX6381" fmla="*/ 1405920 w 11277918"/>
              <a:gd name="connsiteY6381" fmla="*/ 1381591 h 10024180"/>
              <a:gd name="connsiteX6382" fmla="*/ 1373224 w 11277918"/>
              <a:gd name="connsiteY6382" fmla="*/ 1414287 h 10024180"/>
              <a:gd name="connsiteX6383" fmla="*/ 1389570 w 11277918"/>
              <a:gd name="connsiteY6383" fmla="*/ 1414287 h 10024180"/>
              <a:gd name="connsiteX6384" fmla="*/ 9236563 w 11277918"/>
              <a:gd name="connsiteY6384" fmla="*/ 1365242 h 10024180"/>
              <a:gd name="connsiteX6385" fmla="*/ 9228389 w 11277918"/>
              <a:gd name="connsiteY6385" fmla="*/ 1373416 h 10024180"/>
              <a:gd name="connsiteX6386" fmla="*/ 9236563 w 11277918"/>
              <a:gd name="connsiteY6386" fmla="*/ 1381591 h 10024180"/>
              <a:gd name="connsiteX6387" fmla="*/ 8778823 w 11277918"/>
              <a:gd name="connsiteY6387" fmla="*/ 1365242 h 10024180"/>
              <a:gd name="connsiteX6388" fmla="*/ 8795170 w 11277918"/>
              <a:gd name="connsiteY6388" fmla="*/ 1381591 h 10024180"/>
              <a:gd name="connsiteX6389" fmla="*/ 8827866 w 11277918"/>
              <a:gd name="connsiteY6389" fmla="*/ 1365242 h 10024180"/>
              <a:gd name="connsiteX6390" fmla="*/ 8811517 w 11277918"/>
              <a:gd name="connsiteY6390" fmla="*/ 1365242 h 10024180"/>
              <a:gd name="connsiteX6391" fmla="*/ 8786995 w 11277918"/>
              <a:gd name="connsiteY6391" fmla="*/ 1365242 h 10024180"/>
              <a:gd name="connsiteX6392" fmla="*/ 8778823 w 11277918"/>
              <a:gd name="connsiteY6392" fmla="*/ 1365242 h 10024180"/>
              <a:gd name="connsiteX6393" fmla="*/ 8737952 w 11277918"/>
              <a:gd name="connsiteY6393" fmla="*/ 1365242 h 10024180"/>
              <a:gd name="connsiteX6394" fmla="*/ 8729777 w 11277918"/>
              <a:gd name="connsiteY6394" fmla="*/ 1381591 h 10024180"/>
              <a:gd name="connsiteX6395" fmla="*/ 8746127 w 11277918"/>
              <a:gd name="connsiteY6395" fmla="*/ 1381591 h 10024180"/>
              <a:gd name="connsiteX6396" fmla="*/ 8737952 w 11277918"/>
              <a:gd name="connsiteY6396" fmla="*/ 1365242 h 10024180"/>
              <a:gd name="connsiteX6397" fmla="*/ 8372168 w 11277918"/>
              <a:gd name="connsiteY6397" fmla="*/ 1352983 h 10024180"/>
              <a:gd name="connsiteX6398" fmla="*/ 8361951 w 11277918"/>
              <a:gd name="connsiteY6398" fmla="*/ 1357069 h 10024180"/>
              <a:gd name="connsiteX6399" fmla="*/ 8345602 w 11277918"/>
              <a:gd name="connsiteY6399" fmla="*/ 1373416 h 10024180"/>
              <a:gd name="connsiteX6400" fmla="*/ 8321080 w 11277918"/>
              <a:gd name="connsiteY6400" fmla="*/ 1397938 h 10024180"/>
              <a:gd name="connsiteX6401" fmla="*/ 8337430 w 11277918"/>
              <a:gd name="connsiteY6401" fmla="*/ 1397938 h 10024180"/>
              <a:gd name="connsiteX6402" fmla="*/ 8386472 w 11277918"/>
              <a:gd name="connsiteY6402" fmla="*/ 1373416 h 10024180"/>
              <a:gd name="connsiteX6403" fmla="*/ 8386472 w 11277918"/>
              <a:gd name="connsiteY6403" fmla="*/ 1357069 h 10024180"/>
              <a:gd name="connsiteX6404" fmla="*/ 8372168 w 11277918"/>
              <a:gd name="connsiteY6404" fmla="*/ 1352983 h 10024180"/>
              <a:gd name="connsiteX6405" fmla="*/ 8173950 w 11277918"/>
              <a:gd name="connsiteY6405" fmla="*/ 1348895 h 10024180"/>
              <a:gd name="connsiteX6406" fmla="*/ 8157602 w 11277918"/>
              <a:gd name="connsiteY6406" fmla="*/ 1357069 h 10024180"/>
              <a:gd name="connsiteX6407" fmla="*/ 8157602 w 11277918"/>
              <a:gd name="connsiteY6407" fmla="*/ 1365242 h 10024180"/>
              <a:gd name="connsiteX6408" fmla="*/ 8173950 w 11277918"/>
              <a:gd name="connsiteY6408" fmla="*/ 1365242 h 10024180"/>
              <a:gd name="connsiteX6409" fmla="*/ 719306 w 11277918"/>
              <a:gd name="connsiteY6409" fmla="*/ 1348895 h 10024180"/>
              <a:gd name="connsiteX6410" fmla="*/ 686613 w 11277918"/>
              <a:gd name="connsiteY6410" fmla="*/ 1381591 h 10024180"/>
              <a:gd name="connsiteX6411" fmla="*/ 670263 w 11277918"/>
              <a:gd name="connsiteY6411" fmla="*/ 1397938 h 10024180"/>
              <a:gd name="connsiteX6412" fmla="*/ 686613 w 11277918"/>
              <a:gd name="connsiteY6412" fmla="*/ 1365242 h 10024180"/>
              <a:gd name="connsiteX6413" fmla="*/ 8844213 w 11277918"/>
              <a:gd name="connsiteY6413" fmla="*/ 1332548 h 10024180"/>
              <a:gd name="connsiteX6414" fmla="*/ 8827866 w 11277918"/>
              <a:gd name="connsiteY6414" fmla="*/ 1348895 h 10024180"/>
              <a:gd name="connsiteX6415" fmla="*/ 8844213 w 11277918"/>
              <a:gd name="connsiteY6415" fmla="*/ 1348895 h 10024180"/>
              <a:gd name="connsiteX6416" fmla="*/ 8844213 w 11277918"/>
              <a:gd name="connsiteY6416" fmla="*/ 1332548 h 10024180"/>
              <a:gd name="connsiteX6417" fmla="*/ 8239340 w 11277918"/>
              <a:gd name="connsiteY6417" fmla="*/ 1332548 h 10024180"/>
              <a:gd name="connsiteX6418" fmla="*/ 8239340 w 11277918"/>
              <a:gd name="connsiteY6418" fmla="*/ 1348895 h 10024180"/>
              <a:gd name="connsiteX6419" fmla="*/ 8247516 w 11277918"/>
              <a:gd name="connsiteY6419" fmla="*/ 1340720 h 10024180"/>
              <a:gd name="connsiteX6420" fmla="*/ 8255690 w 11277918"/>
              <a:gd name="connsiteY6420" fmla="*/ 1332548 h 10024180"/>
              <a:gd name="connsiteX6421" fmla="*/ 8239340 w 11277918"/>
              <a:gd name="connsiteY6421" fmla="*/ 1332548 h 10024180"/>
              <a:gd name="connsiteX6422" fmla="*/ 7503686 w 11277918"/>
              <a:gd name="connsiteY6422" fmla="*/ 1332548 h 10024180"/>
              <a:gd name="connsiteX6423" fmla="*/ 7487336 w 11277918"/>
              <a:gd name="connsiteY6423" fmla="*/ 1348895 h 10024180"/>
              <a:gd name="connsiteX6424" fmla="*/ 7520032 w 11277918"/>
              <a:gd name="connsiteY6424" fmla="*/ 1332548 h 10024180"/>
              <a:gd name="connsiteX6425" fmla="*/ 7127682 w 11277918"/>
              <a:gd name="connsiteY6425" fmla="*/ 1332548 h 10024180"/>
              <a:gd name="connsiteX6426" fmla="*/ 7127682 w 11277918"/>
              <a:gd name="connsiteY6426" fmla="*/ 1348895 h 10024180"/>
              <a:gd name="connsiteX6427" fmla="*/ 7144032 w 11277918"/>
              <a:gd name="connsiteY6427" fmla="*/ 1348895 h 10024180"/>
              <a:gd name="connsiteX6428" fmla="*/ 1520353 w 11277918"/>
              <a:gd name="connsiteY6428" fmla="*/ 1332548 h 10024180"/>
              <a:gd name="connsiteX6429" fmla="*/ 1520353 w 11277918"/>
              <a:gd name="connsiteY6429" fmla="*/ 1348895 h 10024180"/>
              <a:gd name="connsiteX6430" fmla="*/ 1512180 w 11277918"/>
              <a:gd name="connsiteY6430" fmla="*/ 1357069 h 10024180"/>
              <a:gd name="connsiteX6431" fmla="*/ 1504005 w 11277918"/>
              <a:gd name="connsiteY6431" fmla="*/ 1365242 h 10024180"/>
              <a:gd name="connsiteX6432" fmla="*/ 1504005 w 11277918"/>
              <a:gd name="connsiteY6432" fmla="*/ 1381591 h 10024180"/>
              <a:gd name="connsiteX6433" fmla="*/ 1487659 w 11277918"/>
              <a:gd name="connsiteY6433" fmla="*/ 1365242 h 10024180"/>
              <a:gd name="connsiteX6434" fmla="*/ 8010472 w 11277918"/>
              <a:gd name="connsiteY6434" fmla="*/ 1316198 h 10024180"/>
              <a:gd name="connsiteX6435" fmla="*/ 8018644 w 11277918"/>
              <a:gd name="connsiteY6435" fmla="*/ 1332548 h 10024180"/>
              <a:gd name="connsiteX6436" fmla="*/ 8026818 w 11277918"/>
              <a:gd name="connsiteY6436" fmla="*/ 1316198 h 10024180"/>
              <a:gd name="connsiteX6437" fmla="*/ 8010472 w 11277918"/>
              <a:gd name="connsiteY6437" fmla="*/ 1316198 h 10024180"/>
              <a:gd name="connsiteX6438" fmla="*/ 7650816 w 11277918"/>
              <a:gd name="connsiteY6438" fmla="*/ 1316198 h 10024180"/>
              <a:gd name="connsiteX6439" fmla="*/ 7585425 w 11277918"/>
              <a:gd name="connsiteY6439" fmla="*/ 1381591 h 10024180"/>
              <a:gd name="connsiteX6440" fmla="*/ 7618122 w 11277918"/>
              <a:gd name="connsiteY6440" fmla="*/ 1365242 h 10024180"/>
              <a:gd name="connsiteX6441" fmla="*/ 7650816 w 11277918"/>
              <a:gd name="connsiteY6441" fmla="*/ 1316198 h 10024180"/>
              <a:gd name="connsiteX6442" fmla="*/ 8692995 w 11277918"/>
              <a:gd name="connsiteY6442" fmla="*/ 1291677 h 10024180"/>
              <a:gd name="connsiteX6443" fmla="*/ 8680734 w 11277918"/>
              <a:gd name="connsiteY6443" fmla="*/ 1299851 h 10024180"/>
              <a:gd name="connsiteX6444" fmla="*/ 8680734 w 11277918"/>
              <a:gd name="connsiteY6444" fmla="*/ 1316198 h 10024180"/>
              <a:gd name="connsiteX6445" fmla="*/ 8697083 w 11277918"/>
              <a:gd name="connsiteY6445" fmla="*/ 1299851 h 10024180"/>
              <a:gd name="connsiteX6446" fmla="*/ 8692995 w 11277918"/>
              <a:gd name="connsiteY6446" fmla="*/ 1291677 h 10024180"/>
              <a:gd name="connsiteX6447" fmla="*/ 8353776 w 11277918"/>
              <a:gd name="connsiteY6447" fmla="*/ 1283502 h 10024180"/>
              <a:gd name="connsiteX6448" fmla="*/ 8337430 w 11277918"/>
              <a:gd name="connsiteY6448" fmla="*/ 1299851 h 10024180"/>
              <a:gd name="connsiteX6449" fmla="*/ 8337430 w 11277918"/>
              <a:gd name="connsiteY6449" fmla="*/ 1316198 h 10024180"/>
              <a:gd name="connsiteX6450" fmla="*/ 8353776 w 11277918"/>
              <a:gd name="connsiteY6450" fmla="*/ 1299851 h 10024180"/>
              <a:gd name="connsiteX6451" fmla="*/ 9334650 w 11277918"/>
              <a:gd name="connsiteY6451" fmla="*/ 1267155 h 10024180"/>
              <a:gd name="connsiteX6452" fmla="*/ 9318303 w 11277918"/>
              <a:gd name="connsiteY6452" fmla="*/ 1299851 h 10024180"/>
              <a:gd name="connsiteX6453" fmla="*/ 9334650 w 11277918"/>
              <a:gd name="connsiteY6453" fmla="*/ 1299851 h 10024180"/>
              <a:gd name="connsiteX6454" fmla="*/ 8893256 w 11277918"/>
              <a:gd name="connsiteY6454" fmla="*/ 1267155 h 10024180"/>
              <a:gd name="connsiteX6455" fmla="*/ 8893256 w 11277918"/>
              <a:gd name="connsiteY6455" fmla="*/ 1283502 h 10024180"/>
              <a:gd name="connsiteX6456" fmla="*/ 8909606 w 11277918"/>
              <a:gd name="connsiteY6456" fmla="*/ 1299851 h 10024180"/>
              <a:gd name="connsiteX6457" fmla="*/ 8909606 w 11277918"/>
              <a:gd name="connsiteY6457" fmla="*/ 1283502 h 10024180"/>
              <a:gd name="connsiteX6458" fmla="*/ 8893256 w 11277918"/>
              <a:gd name="connsiteY6458" fmla="*/ 1267155 h 10024180"/>
              <a:gd name="connsiteX6459" fmla="*/ 8844213 w 11277918"/>
              <a:gd name="connsiteY6459" fmla="*/ 1267155 h 10024180"/>
              <a:gd name="connsiteX6460" fmla="*/ 8811517 w 11277918"/>
              <a:gd name="connsiteY6460" fmla="*/ 1299851 h 10024180"/>
              <a:gd name="connsiteX6461" fmla="*/ 8795170 w 11277918"/>
              <a:gd name="connsiteY6461" fmla="*/ 1332548 h 10024180"/>
              <a:gd name="connsiteX6462" fmla="*/ 8827866 w 11277918"/>
              <a:gd name="connsiteY6462" fmla="*/ 1299851 h 10024180"/>
              <a:gd name="connsiteX6463" fmla="*/ 8778823 w 11277918"/>
              <a:gd name="connsiteY6463" fmla="*/ 1267155 h 10024180"/>
              <a:gd name="connsiteX6464" fmla="*/ 8762474 w 11277918"/>
              <a:gd name="connsiteY6464" fmla="*/ 1283502 h 10024180"/>
              <a:gd name="connsiteX6465" fmla="*/ 8746127 w 11277918"/>
              <a:gd name="connsiteY6465" fmla="*/ 1299851 h 10024180"/>
              <a:gd name="connsiteX6466" fmla="*/ 8729777 w 11277918"/>
              <a:gd name="connsiteY6466" fmla="*/ 1299851 h 10024180"/>
              <a:gd name="connsiteX6467" fmla="*/ 8713430 w 11277918"/>
              <a:gd name="connsiteY6467" fmla="*/ 1332548 h 10024180"/>
              <a:gd name="connsiteX6468" fmla="*/ 8672562 w 11277918"/>
              <a:gd name="connsiteY6468" fmla="*/ 1373416 h 10024180"/>
              <a:gd name="connsiteX6469" fmla="*/ 8631691 w 11277918"/>
              <a:gd name="connsiteY6469" fmla="*/ 1414287 h 10024180"/>
              <a:gd name="connsiteX6470" fmla="*/ 8582648 w 11277918"/>
              <a:gd name="connsiteY6470" fmla="*/ 1446981 h 10024180"/>
              <a:gd name="connsiteX6471" fmla="*/ 8574473 w 11277918"/>
              <a:gd name="connsiteY6471" fmla="*/ 1463330 h 10024180"/>
              <a:gd name="connsiteX6472" fmla="*/ 8631691 w 11277918"/>
              <a:gd name="connsiteY6472" fmla="*/ 1430634 h 10024180"/>
              <a:gd name="connsiteX6473" fmla="*/ 8672562 w 11277918"/>
              <a:gd name="connsiteY6473" fmla="*/ 1397938 h 10024180"/>
              <a:gd name="connsiteX6474" fmla="*/ 8729777 w 11277918"/>
              <a:gd name="connsiteY6474" fmla="*/ 1348895 h 10024180"/>
              <a:gd name="connsiteX6475" fmla="*/ 8778823 w 11277918"/>
              <a:gd name="connsiteY6475" fmla="*/ 1283502 h 10024180"/>
              <a:gd name="connsiteX6476" fmla="*/ 8582648 w 11277918"/>
              <a:gd name="connsiteY6476" fmla="*/ 1267155 h 10024180"/>
              <a:gd name="connsiteX6477" fmla="*/ 8582648 w 11277918"/>
              <a:gd name="connsiteY6477" fmla="*/ 1283502 h 10024180"/>
              <a:gd name="connsiteX6478" fmla="*/ 8598995 w 11277918"/>
              <a:gd name="connsiteY6478" fmla="*/ 1267155 h 10024180"/>
              <a:gd name="connsiteX6479" fmla="*/ 8582648 w 11277918"/>
              <a:gd name="connsiteY6479" fmla="*/ 1267155 h 10024180"/>
              <a:gd name="connsiteX6480" fmla="*/ 8451865 w 11277918"/>
              <a:gd name="connsiteY6480" fmla="*/ 1267155 h 10024180"/>
              <a:gd name="connsiteX6481" fmla="*/ 8435516 w 11277918"/>
              <a:gd name="connsiteY6481" fmla="*/ 1283502 h 10024180"/>
              <a:gd name="connsiteX6482" fmla="*/ 8443690 w 11277918"/>
              <a:gd name="connsiteY6482" fmla="*/ 1291677 h 10024180"/>
              <a:gd name="connsiteX6483" fmla="*/ 8451865 w 11277918"/>
              <a:gd name="connsiteY6483" fmla="*/ 1267155 h 10024180"/>
              <a:gd name="connsiteX6484" fmla="*/ 7683512 w 11277918"/>
              <a:gd name="connsiteY6484" fmla="*/ 1267155 h 10024180"/>
              <a:gd name="connsiteX6485" fmla="*/ 7667164 w 11277918"/>
              <a:gd name="connsiteY6485" fmla="*/ 1283502 h 10024180"/>
              <a:gd name="connsiteX6486" fmla="*/ 7667164 w 11277918"/>
              <a:gd name="connsiteY6486" fmla="*/ 1299851 h 10024180"/>
              <a:gd name="connsiteX6487" fmla="*/ 7683512 w 11277918"/>
              <a:gd name="connsiteY6487" fmla="*/ 1283502 h 10024180"/>
              <a:gd name="connsiteX6488" fmla="*/ 1787229 w 11277918"/>
              <a:gd name="connsiteY6488" fmla="*/ 1261848 h 10024180"/>
              <a:gd name="connsiteX6489" fmla="*/ 1783964 w 11277918"/>
              <a:gd name="connsiteY6489" fmla="*/ 1265112 h 10024180"/>
              <a:gd name="connsiteX6490" fmla="*/ 1781921 w 11277918"/>
              <a:gd name="connsiteY6490" fmla="*/ 1267155 h 10024180"/>
              <a:gd name="connsiteX6491" fmla="*/ 7567033 w 11277918"/>
              <a:gd name="connsiteY6491" fmla="*/ 1256938 h 10024180"/>
              <a:gd name="connsiteX6492" fmla="*/ 7552729 w 11277918"/>
              <a:gd name="connsiteY6492" fmla="*/ 1267155 h 10024180"/>
              <a:gd name="connsiteX6493" fmla="*/ 7520032 w 11277918"/>
              <a:gd name="connsiteY6493" fmla="*/ 1299851 h 10024180"/>
              <a:gd name="connsiteX6494" fmla="*/ 7552729 w 11277918"/>
              <a:gd name="connsiteY6494" fmla="*/ 1299851 h 10024180"/>
              <a:gd name="connsiteX6495" fmla="*/ 7577250 w 11277918"/>
              <a:gd name="connsiteY6495" fmla="*/ 1258981 h 10024180"/>
              <a:gd name="connsiteX6496" fmla="*/ 7567033 w 11277918"/>
              <a:gd name="connsiteY6496" fmla="*/ 1256938 h 10024180"/>
              <a:gd name="connsiteX6497" fmla="*/ 8925953 w 11277918"/>
              <a:gd name="connsiteY6497" fmla="*/ 1250808 h 10024180"/>
              <a:gd name="connsiteX6498" fmla="*/ 8925953 w 11277918"/>
              <a:gd name="connsiteY6498" fmla="*/ 1267155 h 10024180"/>
              <a:gd name="connsiteX6499" fmla="*/ 8942302 w 11277918"/>
              <a:gd name="connsiteY6499" fmla="*/ 1267155 h 10024180"/>
              <a:gd name="connsiteX6500" fmla="*/ 8925953 w 11277918"/>
              <a:gd name="connsiteY6500" fmla="*/ 1250808 h 10024180"/>
              <a:gd name="connsiteX6501" fmla="*/ 8484559 w 11277918"/>
              <a:gd name="connsiteY6501" fmla="*/ 1234459 h 10024180"/>
              <a:gd name="connsiteX6502" fmla="*/ 8484559 w 11277918"/>
              <a:gd name="connsiteY6502" fmla="*/ 1250808 h 10024180"/>
              <a:gd name="connsiteX6503" fmla="*/ 8500908 w 11277918"/>
              <a:gd name="connsiteY6503" fmla="*/ 1250808 h 10024180"/>
              <a:gd name="connsiteX6504" fmla="*/ 8484559 w 11277918"/>
              <a:gd name="connsiteY6504" fmla="*/ 1234459 h 10024180"/>
              <a:gd name="connsiteX6505" fmla="*/ 8263862 w 11277918"/>
              <a:gd name="connsiteY6505" fmla="*/ 1234459 h 10024180"/>
              <a:gd name="connsiteX6506" fmla="*/ 8247516 w 11277918"/>
              <a:gd name="connsiteY6506" fmla="*/ 1242634 h 10024180"/>
              <a:gd name="connsiteX6507" fmla="*/ 8231168 w 11277918"/>
              <a:gd name="connsiteY6507" fmla="*/ 1267155 h 10024180"/>
              <a:gd name="connsiteX6508" fmla="*/ 8206644 w 11277918"/>
              <a:gd name="connsiteY6508" fmla="*/ 1283502 h 10024180"/>
              <a:gd name="connsiteX6509" fmla="*/ 8190298 w 11277918"/>
              <a:gd name="connsiteY6509" fmla="*/ 1332548 h 10024180"/>
              <a:gd name="connsiteX6510" fmla="*/ 8222994 w 11277918"/>
              <a:gd name="connsiteY6510" fmla="*/ 1308024 h 10024180"/>
              <a:gd name="connsiteX6511" fmla="*/ 8239340 w 11277918"/>
              <a:gd name="connsiteY6511" fmla="*/ 1275330 h 10024180"/>
              <a:gd name="connsiteX6512" fmla="*/ 8255690 w 11277918"/>
              <a:gd name="connsiteY6512" fmla="*/ 1250808 h 10024180"/>
              <a:gd name="connsiteX6513" fmla="*/ 8272037 w 11277918"/>
              <a:gd name="connsiteY6513" fmla="*/ 1234459 h 10024180"/>
              <a:gd name="connsiteX6514" fmla="*/ 8263862 w 11277918"/>
              <a:gd name="connsiteY6514" fmla="*/ 1234459 h 10024180"/>
              <a:gd name="connsiteX6515" fmla="*/ 7520032 w 11277918"/>
              <a:gd name="connsiteY6515" fmla="*/ 1234459 h 10024180"/>
              <a:gd name="connsiteX6516" fmla="*/ 7421946 w 11277918"/>
              <a:gd name="connsiteY6516" fmla="*/ 1365242 h 10024180"/>
              <a:gd name="connsiteX6517" fmla="*/ 7487336 w 11277918"/>
              <a:gd name="connsiteY6517" fmla="*/ 1299851 h 10024180"/>
              <a:gd name="connsiteX6518" fmla="*/ 7421946 w 11277918"/>
              <a:gd name="connsiteY6518" fmla="*/ 1234459 h 10024180"/>
              <a:gd name="connsiteX6519" fmla="*/ 7372903 w 11277918"/>
              <a:gd name="connsiteY6519" fmla="*/ 1283502 h 10024180"/>
              <a:gd name="connsiteX6520" fmla="*/ 7413772 w 11277918"/>
              <a:gd name="connsiteY6520" fmla="*/ 1250808 h 10024180"/>
              <a:gd name="connsiteX6521" fmla="*/ 7421946 w 11277918"/>
              <a:gd name="connsiteY6521" fmla="*/ 1234459 h 10024180"/>
              <a:gd name="connsiteX6522" fmla="*/ 7356554 w 11277918"/>
              <a:gd name="connsiteY6522" fmla="*/ 1222198 h 10024180"/>
              <a:gd name="connsiteX6523" fmla="*/ 7348379 w 11277918"/>
              <a:gd name="connsiteY6523" fmla="*/ 1226284 h 10024180"/>
              <a:gd name="connsiteX6524" fmla="*/ 7340207 w 11277918"/>
              <a:gd name="connsiteY6524" fmla="*/ 1250808 h 10024180"/>
              <a:gd name="connsiteX6525" fmla="*/ 7356554 w 11277918"/>
              <a:gd name="connsiteY6525" fmla="*/ 1250808 h 10024180"/>
              <a:gd name="connsiteX6526" fmla="*/ 7364728 w 11277918"/>
              <a:gd name="connsiteY6526" fmla="*/ 1226284 h 10024180"/>
              <a:gd name="connsiteX6527" fmla="*/ 7356554 w 11277918"/>
              <a:gd name="connsiteY6527" fmla="*/ 1222198 h 10024180"/>
              <a:gd name="connsiteX6528" fmla="*/ 8958649 w 11277918"/>
              <a:gd name="connsiteY6528" fmla="*/ 1218112 h 10024180"/>
              <a:gd name="connsiteX6529" fmla="*/ 8950474 w 11277918"/>
              <a:gd name="connsiteY6529" fmla="*/ 1226284 h 10024180"/>
              <a:gd name="connsiteX6530" fmla="*/ 8958649 w 11277918"/>
              <a:gd name="connsiteY6530" fmla="*/ 1234459 h 10024180"/>
              <a:gd name="connsiteX6531" fmla="*/ 8974998 w 11277918"/>
              <a:gd name="connsiteY6531" fmla="*/ 1234459 h 10024180"/>
              <a:gd name="connsiteX6532" fmla="*/ 8966823 w 11277918"/>
              <a:gd name="connsiteY6532" fmla="*/ 1218112 h 10024180"/>
              <a:gd name="connsiteX6533" fmla="*/ 8958649 w 11277918"/>
              <a:gd name="connsiteY6533" fmla="*/ 1218112 h 10024180"/>
              <a:gd name="connsiteX6534" fmla="*/ 8909606 w 11277918"/>
              <a:gd name="connsiteY6534" fmla="*/ 1201763 h 10024180"/>
              <a:gd name="connsiteX6535" fmla="*/ 8909606 w 11277918"/>
              <a:gd name="connsiteY6535" fmla="*/ 1218112 h 10024180"/>
              <a:gd name="connsiteX6536" fmla="*/ 8925953 w 11277918"/>
              <a:gd name="connsiteY6536" fmla="*/ 1218112 h 10024180"/>
              <a:gd name="connsiteX6537" fmla="*/ 8844213 w 11277918"/>
              <a:gd name="connsiteY6537" fmla="*/ 1201763 h 10024180"/>
              <a:gd name="connsiteX6538" fmla="*/ 8827866 w 11277918"/>
              <a:gd name="connsiteY6538" fmla="*/ 1234459 h 10024180"/>
              <a:gd name="connsiteX6539" fmla="*/ 8844213 w 11277918"/>
              <a:gd name="connsiteY6539" fmla="*/ 1218112 h 10024180"/>
              <a:gd name="connsiteX6540" fmla="*/ 1830963 w 11277918"/>
              <a:gd name="connsiteY6540" fmla="*/ 1201763 h 10024180"/>
              <a:gd name="connsiteX6541" fmla="*/ 1798267 w 11277918"/>
              <a:gd name="connsiteY6541" fmla="*/ 1234459 h 10024180"/>
              <a:gd name="connsiteX6542" fmla="*/ 1796224 w 11277918"/>
              <a:gd name="connsiteY6542" fmla="*/ 1248763 h 10024180"/>
              <a:gd name="connsiteX6543" fmla="*/ 1790094 w 11277918"/>
              <a:gd name="connsiteY6543" fmla="*/ 1258981 h 10024180"/>
              <a:gd name="connsiteX6544" fmla="*/ 1814617 w 11277918"/>
              <a:gd name="connsiteY6544" fmla="*/ 1234459 h 10024180"/>
              <a:gd name="connsiteX6545" fmla="*/ 9416389 w 11277918"/>
              <a:gd name="connsiteY6545" fmla="*/ 1185416 h 10024180"/>
              <a:gd name="connsiteX6546" fmla="*/ 9432738 w 11277918"/>
              <a:gd name="connsiteY6546" fmla="*/ 1218112 h 10024180"/>
              <a:gd name="connsiteX6547" fmla="*/ 9432738 w 11277918"/>
              <a:gd name="connsiteY6547" fmla="*/ 1201763 h 10024180"/>
              <a:gd name="connsiteX6548" fmla="*/ 9416389 w 11277918"/>
              <a:gd name="connsiteY6548" fmla="*/ 1185416 h 10024180"/>
              <a:gd name="connsiteX6549" fmla="*/ 8615344 w 11277918"/>
              <a:gd name="connsiteY6549" fmla="*/ 1185416 h 10024180"/>
              <a:gd name="connsiteX6550" fmla="*/ 8615344 w 11277918"/>
              <a:gd name="connsiteY6550" fmla="*/ 1201763 h 10024180"/>
              <a:gd name="connsiteX6551" fmla="*/ 8631691 w 11277918"/>
              <a:gd name="connsiteY6551" fmla="*/ 1185416 h 10024180"/>
              <a:gd name="connsiteX6552" fmla="*/ 7389250 w 11277918"/>
              <a:gd name="connsiteY6552" fmla="*/ 1173155 h 10024180"/>
              <a:gd name="connsiteX6553" fmla="*/ 7381076 w 11277918"/>
              <a:gd name="connsiteY6553" fmla="*/ 1177241 h 10024180"/>
              <a:gd name="connsiteX6554" fmla="*/ 7372903 w 11277918"/>
              <a:gd name="connsiteY6554" fmla="*/ 1193590 h 10024180"/>
              <a:gd name="connsiteX6555" fmla="*/ 7389250 w 11277918"/>
              <a:gd name="connsiteY6555" fmla="*/ 1201763 h 10024180"/>
              <a:gd name="connsiteX6556" fmla="*/ 7397424 w 11277918"/>
              <a:gd name="connsiteY6556" fmla="*/ 1177241 h 10024180"/>
              <a:gd name="connsiteX6557" fmla="*/ 7389250 w 11277918"/>
              <a:gd name="connsiteY6557" fmla="*/ 1173155 h 10024180"/>
              <a:gd name="connsiteX6558" fmla="*/ 7765251 w 11277918"/>
              <a:gd name="connsiteY6558" fmla="*/ 1169067 h 10024180"/>
              <a:gd name="connsiteX6559" fmla="*/ 7748904 w 11277918"/>
              <a:gd name="connsiteY6559" fmla="*/ 1185416 h 10024180"/>
              <a:gd name="connsiteX6560" fmla="*/ 7765251 w 11277918"/>
              <a:gd name="connsiteY6560" fmla="*/ 1185416 h 10024180"/>
              <a:gd name="connsiteX6561" fmla="*/ 1258788 w 11277918"/>
              <a:gd name="connsiteY6561" fmla="*/ 1169067 h 10024180"/>
              <a:gd name="connsiteX6562" fmla="*/ 1266961 w 11277918"/>
              <a:gd name="connsiteY6562" fmla="*/ 1177241 h 10024180"/>
              <a:gd name="connsiteX6563" fmla="*/ 1291485 w 11277918"/>
              <a:gd name="connsiteY6563" fmla="*/ 1185416 h 10024180"/>
              <a:gd name="connsiteX6564" fmla="*/ 1291485 w 11277918"/>
              <a:gd name="connsiteY6564" fmla="*/ 1169067 h 10024180"/>
              <a:gd name="connsiteX6565" fmla="*/ 8885084 w 11277918"/>
              <a:gd name="connsiteY6565" fmla="*/ 1152720 h 10024180"/>
              <a:gd name="connsiteX6566" fmla="*/ 8876909 w 11277918"/>
              <a:gd name="connsiteY6566" fmla="*/ 1169067 h 10024180"/>
              <a:gd name="connsiteX6567" fmla="*/ 8893256 w 11277918"/>
              <a:gd name="connsiteY6567" fmla="*/ 1169067 h 10024180"/>
              <a:gd name="connsiteX6568" fmla="*/ 8885084 w 11277918"/>
              <a:gd name="connsiteY6568" fmla="*/ 1152720 h 10024180"/>
              <a:gd name="connsiteX6569" fmla="*/ 8844213 w 11277918"/>
              <a:gd name="connsiteY6569" fmla="*/ 1152720 h 10024180"/>
              <a:gd name="connsiteX6570" fmla="*/ 8811517 w 11277918"/>
              <a:gd name="connsiteY6570" fmla="*/ 1169067 h 10024180"/>
              <a:gd name="connsiteX6571" fmla="*/ 8778823 w 11277918"/>
              <a:gd name="connsiteY6571" fmla="*/ 1169067 h 10024180"/>
              <a:gd name="connsiteX6572" fmla="*/ 8754301 w 11277918"/>
              <a:gd name="connsiteY6572" fmla="*/ 1169067 h 10024180"/>
              <a:gd name="connsiteX6573" fmla="*/ 8746127 w 11277918"/>
              <a:gd name="connsiteY6573" fmla="*/ 1185416 h 10024180"/>
              <a:gd name="connsiteX6574" fmla="*/ 8713430 w 11277918"/>
              <a:gd name="connsiteY6574" fmla="*/ 1201763 h 10024180"/>
              <a:gd name="connsiteX6575" fmla="*/ 8746127 w 11277918"/>
              <a:gd name="connsiteY6575" fmla="*/ 1201763 h 10024180"/>
              <a:gd name="connsiteX6576" fmla="*/ 8770648 w 11277918"/>
              <a:gd name="connsiteY6576" fmla="*/ 1201763 h 10024180"/>
              <a:gd name="connsiteX6577" fmla="*/ 8778823 w 11277918"/>
              <a:gd name="connsiteY6577" fmla="*/ 1201763 h 10024180"/>
              <a:gd name="connsiteX6578" fmla="*/ 8762474 w 11277918"/>
              <a:gd name="connsiteY6578" fmla="*/ 1218112 h 10024180"/>
              <a:gd name="connsiteX6579" fmla="*/ 8729777 w 11277918"/>
              <a:gd name="connsiteY6579" fmla="*/ 1234459 h 10024180"/>
              <a:gd name="connsiteX6580" fmla="*/ 8737952 w 11277918"/>
              <a:gd name="connsiteY6580" fmla="*/ 1242634 h 10024180"/>
              <a:gd name="connsiteX6581" fmla="*/ 8713430 w 11277918"/>
              <a:gd name="connsiteY6581" fmla="*/ 1250808 h 10024180"/>
              <a:gd name="connsiteX6582" fmla="*/ 8688909 w 11277918"/>
              <a:gd name="connsiteY6582" fmla="*/ 1258981 h 10024180"/>
              <a:gd name="connsiteX6583" fmla="*/ 8697083 w 11277918"/>
              <a:gd name="connsiteY6583" fmla="*/ 1267155 h 10024180"/>
              <a:gd name="connsiteX6584" fmla="*/ 8713430 w 11277918"/>
              <a:gd name="connsiteY6584" fmla="*/ 1267155 h 10024180"/>
              <a:gd name="connsiteX6585" fmla="*/ 8778823 w 11277918"/>
              <a:gd name="connsiteY6585" fmla="*/ 1218112 h 10024180"/>
              <a:gd name="connsiteX6586" fmla="*/ 8795170 w 11277918"/>
              <a:gd name="connsiteY6586" fmla="*/ 1201763 h 10024180"/>
              <a:gd name="connsiteX6587" fmla="*/ 8811517 w 11277918"/>
              <a:gd name="connsiteY6587" fmla="*/ 1185416 h 10024180"/>
              <a:gd name="connsiteX6588" fmla="*/ 8844213 w 11277918"/>
              <a:gd name="connsiteY6588" fmla="*/ 1152720 h 10024180"/>
              <a:gd name="connsiteX6589" fmla="*/ 9473607 w 11277918"/>
              <a:gd name="connsiteY6589" fmla="*/ 1136373 h 10024180"/>
              <a:gd name="connsiteX6590" fmla="*/ 9465435 w 11277918"/>
              <a:gd name="connsiteY6590" fmla="*/ 1152720 h 10024180"/>
              <a:gd name="connsiteX6591" fmla="*/ 9481782 w 11277918"/>
              <a:gd name="connsiteY6591" fmla="*/ 1152720 h 10024180"/>
              <a:gd name="connsiteX6592" fmla="*/ 9481782 w 11277918"/>
              <a:gd name="connsiteY6592" fmla="*/ 1136373 h 10024180"/>
              <a:gd name="connsiteX6593" fmla="*/ 9473607 w 11277918"/>
              <a:gd name="connsiteY6593" fmla="*/ 1136373 h 10024180"/>
              <a:gd name="connsiteX6594" fmla="*/ 8533605 w 11277918"/>
              <a:gd name="connsiteY6594" fmla="*/ 1136373 h 10024180"/>
              <a:gd name="connsiteX6595" fmla="*/ 8533605 w 11277918"/>
              <a:gd name="connsiteY6595" fmla="*/ 1169067 h 10024180"/>
              <a:gd name="connsiteX6596" fmla="*/ 8549952 w 11277918"/>
              <a:gd name="connsiteY6596" fmla="*/ 1169067 h 10024180"/>
              <a:gd name="connsiteX6597" fmla="*/ 8582648 w 11277918"/>
              <a:gd name="connsiteY6597" fmla="*/ 1169067 h 10024180"/>
              <a:gd name="connsiteX6598" fmla="*/ 8566299 w 11277918"/>
              <a:gd name="connsiteY6598" fmla="*/ 1152720 h 10024180"/>
              <a:gd name="connsiteX6599" fmla="*/ 8124905 w 11277918"/>
              <a:gd name="connsiteY6599" fmla="*/ 1136373 h 10024180"/>
              <a:gd name="connsiteX6600" fmla="*/ 8067687 w 11277918"/>
              <a:gd name="connsiteY6600" fmla="*/ 1201763 h 10024180"/>
              <a:gd name="connsiteX6601" fmla="*/ 8010472 w 11277918"/>
              <a:gd name="connsiteY6601" fmla="*/ 1283502 h 10024180"/>
              <a:gd name="connsiteX6602" fmla="*/ 7994122 w 11277918"/>
              <a:gd name="connsiteY6602" fmla="*/ 1316198 h 10024180"/>
              <a:gd name="connsiteX6603" fmla="*/ 8010472 w 11277918"/>
              <a:gd name="connsiteY6603" fmla="*/ 1299851 h 10024180"/>
              <a:gd name="connsiteX6604" fmla="*/ 8059515 w 11277918"/>
              <a:gd name="connsiteY6604" fmla="*/ 1250808 h 10024180"/>
              <a:gd name="connsiteX6605" fmla="*/ 8108558 w 11277918"/>
              <a:gd name="connsiteY6605" fmla="*/ 1193590 h 10024180"/>
              <a:gd name="connsiteX6606" fmla="*/ 8141254 w 11277918"/>
              <a:gd name="connsiteY6606" fmla="*/ 1152720 h 10024180"/>
              <a:gd name="connsiteX6607" fmla="*/ 8124905 w 11277918"/>
              <a:gd name="connsiteY6607" fmla="*/ 1136373 h 10024180"/>
              <a:gd name="connsiteX6608" fmla="*/ 7797948 w 11277918"/>
              <a:gd name="connsiteY6608" fmla="*/ 1136373 h 10024180"/>
              <a:gd name="connsiteX6609" fmla="*/ 7781600 w 11277918"/>
              <a:gd name="connsiteY6609" fmla="*/ 1144545 h 10024180"/>
              <a:gd name="connsiteX6610" fmla="*/ 7781600 w 11277918"/>
              <a:gd name="connsiteY6610" fmla="*/ 1152720 h 10024180"/>
              <a:gd name="connsiteX6611" fmla="*/ 1520353 w 11277918"/>
              <a:gd name="connsiteY6611" fmla="*/ 1136373 h 10024180"/>
              <a:gd name="connsiteX6612" fmla="*/ 1536702 w 11277918"/>
              <a:gd name="connsiteY6612" fmla="*/ 1136373 h 10024180"/>
              <a:gd name="connsiteX6613" fmla="*/ 1520353 w 11277918"/>
              <a:gd name="connsiteY6613" fmla="*/ 1152720 h 10024180"/>
              <a:gd name="connsiteX6614" fmla="*/ 1512180 w 11277918"/>
              <a:gd name="connsiteY6614" fmla="*/ 1169067 h 10024180"/>
              <a:gd name="connsiteX6615" fmla="*/ 1471310 w 11277918"/>
              <a:gd name="connsiteY6615" fmla="*/ 1218112 h 10024180"/>
              <a:gd name="connsiteX6616" fmla="*/ 1438614 w 11277918"/>
              <a:gd name="connsiteY6616" fmla="*/ 1250808 h 10024180"/>
              <a:gd name="connsiteX6617" fmla="*/ 1422266 w 11277918"/>
              <a:gd name="connsiteY6617" fmla="*/ 1283502 h 10024180"/>
              <a:gd name="connsiteX6618" fmla="*/ 1389570 w 11277918"/>
              <a:gd name="connsiteY6618" fmla="*/ 1299851 h 10024180"/>
              <a:gd name="connsiteX6619" fmla="*/ 1422266 w 11277918"/>
              <a:gd name="connsiteY6619" fmla="*/ 1267155 h 10024180"/>
              <a:gd name="connsiteX6620" fmla="*/ 1520353 w 11277918"/>
              <a:gd name="connsiteY6620" fmla="*/ 1136373 h 10024180"/>
              <a:gd name="connsiteX6621" fmla="*/ 1777834 w 11277918"/>
              <a:gd name="connsiteY6621" fmla="*/ 1124112 h 10024180"/>
              <a:gd name="connsiteX6622" fmla="*/ 1781921 w 11277918"/>
              <a:gd name="connsiteY6622" fmla="*/ 1128198 h 10024180"/>
              <a:gd name="connsiteX6623" fmla="*/ 1765571 w 11277918"/>
              <a:gd name="connsiteY6623" fmla="*/ 1136373 h 10024180"/>
              <a:gd name="connsiteX6624" fmla="*/ 1749225 w 11277918"/>
              <a:gd name="connsiteY6624" fmla="*/ 1136373 h 10024180"/>
              <a:gd name="connsiteX6625" fmla="*/ 1765571 w 11277918"/>
              <a:gd name="connsiteY6625" fmla="*/ 1128198 h 10024180"/>
              <a:gd name="connsiteX6626" fmla="*/ 1777834 w 11277918"/>
              <a:gd name="connsiteY6626" fmla="*/ 1124112 h 10024180"/>
              <a:gd name="connsiteX6627" fmla="*/ 8991345 w 11277918"/>
              <a:gd name="connsiteY6627" fmla="*/ 1120023 h 10024180"/>
              <a:gd name="connsiteX6628" fmla="*/ 8991345 w 11277918"/>
              <a:gd name="connsiteY6628" fmla="*/ 1136373 h 10024180"/>
              <a:gd name="connsiteX6629" fmla="*/ 8972953 w 11277918"/>
              <a:gd name="connsiteY6629" fmla="*/ 1140459 h 10024180"/>
              <a:gd name="connsiteX6630" fmla="*/ 8950474 w 11277918"/>
              <a:gd name="connsiteY6630" fmla="*/ 1152720 h 10024180"/>
              <a:gd name="connsiteX6631" fmla="*/ 8932084 w 11277918"/>
              <a:gd name="connsiteY6631" fmla="*/ 1164980 h 10024180"/>
              <a:gd name="connsiteX6632" fmla="*/ 8928839 w 11277918"/>
              <a:gd name="connsiteY6632" fmla="*/ 1167144 h 10024180"/>
              <a:gd name="connsiteX6633" fmla="*/ 8950474 w 11277918"/>
              <a:gd name="connsiteY6633" fmla="*/ 1164980 h 10024180"/>
              <a:gd name="connsiteX6634" fmla="*/ 8974998 w 11277918"/>
              <a:gd name="connsiteY6634" fmla="*/ 1152720 h 10024180"/>
              <a:gd name="connsiteX6635" fmla="*/ 8989302 w 11277918"/>
              <a:gd name="connsiteY6635" fmla="*/ 1138416 h 10024180"/>
              <a:gd name="connsiteX6636" fmla="*/ 8991345 w 11277918"/>
              <a:gd name="connsiteY6636" fmla="*/ 1136373 h 10024180"/>
              <a:gd name="connsiteX6637" fmla="*/ 8999520 w 11277918"/>
              <a:gd name="connsiteY6637" fmla="*/ 1128198 h 10024180"/>
              <a:gd name="connsiteX6638" fmla="*/ 9007692 w 11277918"/>
              <a:gd name="connsiteY6638" fmla="*/ 1120023 h 10024180"/>
              <a:gd name="connsiteX6639" fmla="*/ 8566299 w 11277918"/>
              <a:gd name="connsiteY6639" fmla="*/ 1120023 h 10024180"/>
              <a:gd name="connsiteX6640" fmla="*/ 8566299 w 11277918"/>
              <a:gd name="connsiteY6640" fmla="*/ 1136373 h 10024180"/>
              <a:gd name="connsiteX6641" fmla="*/ 8582648 w 11277918"/>
              <a:gd name="connsiteY6641" fmla="*/ 1120023 h 10024180"/>
              <a:gd name="connsiteX6642" fmla="*/ 8566299 w 11277918"/>
              <a:gd name="connsiteY6642" fmla="*/ 1120023 h 10024180"/>
              <a:gd name="connsiteX6643" fmla="*/ 7438294 w 11277918"/>
              <a:gd name="connsiteY6643" fmla="*/ 1120023 h 10024180"/>
              <a:gd name="connsiteX6644" fmla="*/ 7421946 w 11277918"/>
              <a:gd name="connsiteY6644" fmla="*/ 1136373 h 10024180"/>
              <a:gd name="connsiteX6645" fmla="*/ 7421946 w 11277918"/>
              <a:gd name="connsiteY6645" fmla="*/ 1152720 h 10024180"/>
              <a:gd name="connsiteX6646" fmla="*/ 7438294 w 11277918"/>
              <a:gd name="connsiteY6646" fmla="*/ 1136373 h 10024180"/>
              <a:gd name="connsiteX6647" fmla="*/ 1827387 w 11277918"/>
              <a:gd name="connsiteY6647" fmla="*/ 1116546 h 10024180"/>
              <a:gd name="connsiteX6648" fmla="*/ 1824834 w 11277918"/>
              <a:gd name="connsiteY6648" fmla="*/ 1137394 h 10024180"/>
              <a:gd name="connsiteX6649" fmla="*/ 1775788 w 11277918"/>
              <a:gd name="connsiteY6649" fmla="*/ 1194612 h 10024180"/>
              <a:gd name="connsiteX6650" fmla="*/ 1769860 w 11277918"/>
              <a:gd name="connsiteY6650" fmla="*/ 1195601 h 10024180"/>
              <a:gd name="connsiteX6651" fmla="*/ 1798267 w 11277918"/>
              <a:gd name="connsiteY6651" fmla="*/ 1154765 h 10024180"/>
              <a:gd name="connsiteX6652" fmla="*/ 8823780 w 11277918"/>
              <a:gd name="connsiteY6652" fmla="*/ 1107763 h 10024180"/>
              <a:gd name="connsiteX6653" fmla="*/ 8811517 w 11277918"/>
              <a:gd name="connsiteY6653" fmla="*/ 1136373 h 10024180"/>
              <a:gd name="connsiteX6654" fmla="*/ 8860562 w 11277918"/>
              <a:gd name="connsiteY6654" fmla="*/ 1136373 h 10024180"/>
              <a:gd name="connsiteX6655" fmla="*/ 8860562 w 11277918"/>
              <a:gd name="connsiteY6655" fmla="*/ 1120023 h 10024180"/>
              <a:gd name="connsiteX6656" fmla="*/ 8823780 w 11277918"/>
              <a:gd name="connsiteY6656" fmla="*/ 1107763 h 10024180"/>
              <a:gd name="connsiteX6657" fmla="*/ 8443690 w 11277918"/>
              <a:gd name="connsiteY6657" fmla="*/ 1103676 h 10024180"/>
              <a:gd name="connsiteX6658" fmla="*/ 8435516 w 11277918"/>
              <a:gd name="connsiteY6658" fmla="*/ 1120023 h 10024180"/>
              <a:gd name="connsiteX6659" fmla="*/ 8443690 w 11277918"/>
              <a:gd name="connsiteY6659" fmla="*/ 1111851 h 10024180"/>
              <a:gd name="connsiteX6660" fmla="*/ 8443690 w 11277918"/>
              <a:gd name="connsiteY6660" fmla="*/ 1103676 h 10024180"/>
              <a:gd name="connsiteX6661" fmla="*/ 1258788 w 11277918"/>
              <a:gd name="connsiteY6661" fmla="*/ 1103676 h 10024180"/>
              <a:gd name="connsiteX6662" fmla="*/ 1242440 w 11277918"/>
              <a:gd name="connsiteY6662" fmla="*/ 1120023 h 10024180"/>
              <a:gd name="connsiteX6663" fmla="*/ 1275135 w 11277918"/>
              <a:gd name="connsiteY6663" fmla="*/ 1136373 h 10024180"/>
              <a:gd name="connsiteX6664" fmla="*/ 7732557 w 11277918"/>
              <a:gd name="connsiteY6664" fmla="*/ 1087327 h 10024180"/>
              <a:gd name="connsiteX6665" fmla="*/ 7716208 w 11277918"/>
              <a:gd name="connsiteY6665" fmla="*/ 1095502 h 10024180"/>
              <a:gd name="connsiteX6666" fmla="*/ 7699861 w 11277918"/>
              <a:gd name="connsiteY6666" fmla="*/ 1103676 h 10024180"/>
              <a:gd name="connsiteX6667" fmla="*/ 7634468 w 11277918"/>
              <a:gd name="connsiteY6667" fmla="*/ 1185416 h 10024180"/>
              <a:gd name="connsiteX6668" fmla="*/ 7601772 w 11277918"/>
              <a:gd name="connsiteY6668" fmla="*/ 1218112 h 10024180"/>
              <a:gd name="connsiteX6669" fmla="*/ 7585425 w 11277918"/>
              <a:gd name="connsiteY6669" fmla="*/ 1234459 h 10024180"/>
              <a:gd name="connsiteX6670" fmla="*/ 7601772 w 11277918"/>
              <a:gd name="connsiteY6670" fmla="*/ 1234459 h 10024180"/>
              <a:gd name="connsiteX6671" fmla="*/ 7658990 w 11277918"/>
              <a:gd name="connsiteY6671" fmla="*/ 1169067 h 10024180"/>
              <a:gd name="connsiteX6672" fmla="*/ 7732557 w 11277918"/>
              <a:gd name="connsiteY6672" fmla="*/ 1087327 h 10024180"/>
              <a:gd name="connsiteX6673" fmla="*/ 8648038 w 11277918"/>
              <a:gd name="connsiteY6673" fmla="*/ 1070980 h 10024180"/>
              <a:gd name="connsiteX6674" fmla="*/ 8631691 w 11277918"/>
              <a:gd name="connsiteY6674" fmla="*/ 1103676 h 10024180"/>
              <a:gd name="connsiteX6675" fmla="*/ 8648038 w 11277918"/>
              <a:gd name="connsiteY6675" fmla="*/ 1087327 h 10024180"/>
              <a:gd name="connsiteX6676" fmla="*/ 8664387 w 11277918"/>
              <a:gd name="connsiteY6676" fmla="*/ 1070980 h 10024180"/>
              <a:gd name="connsiteX6677" fmla="*/ 8893256 w 11277918"/>
              <a:gd name="connsiteY6677" fmla="*/ 1054633 h 10024180"/>
              <a:gd name="connsiteX6678" fmla="*/ 8893256 w 11277918"/>
              <a:gd name="connsiteY6678" fmla="*/ 1087327 h 10024180"/>
              <a:gd name="connsiteX6679" fmla="*/ 8909606 w 11277918"/>
              <a:gd name="connsiteY6679" fmla="*/ 1070980 h 10024180"/>
              <a:gd name="connsiteX6680" fmla="*/ 1585746 w 11277918"/>
              <a:gd name="connsiteY6680" fmla="*/ 1054633 h 10024180"/>
              <a:gd name="connsiteX6681" fmla="*/ 1569396 w 11277918"/>
              <a:gd name="connsiteY6681" fmla="*/ 1087327 h 10024180"/>
              <a:gd name="connsiteX6682" fmla="*/ 1536702 w 11277918"/>
              <a:gd name="connsiteY6682" fmla="*/ 1103676 h 10024180"/>
              <a:gd name="connsiteX6683" fmla="*/ 1553049 w 11277918"/>
              <a:gd name="connsiteY6683" fmla="*/ 1087327 h 10024180"/>
              <a:gd name="connsiteX6684" fmla="*/ 7712122 w 11277918"/>
              <a:gd name="connsiteY6684" fmla="*/ 1044415 h 10024180"/>
              <a:gd name="connsiteX6685" fmla="*/ 7699861 w 11277918"/>
              <a:gd name="connsiteY6685" fmla="*/ 1054633 h 10024180"/>
              <a:gd name="connsiteX6686" fmla="*/ 7699861 w 11277918"/>
              <a:gd name="connsiteY6686" fmla="*/ 1070980 h 10024180"/>
              <a:gd name="connsiteX6687" fmla="*/ 7716208 w 11277918"/>
              <a:gd name="connsiteY6687" fmla="*/ 1046458 h 10024180"/>
              <a:gd name="connsiteX6688" fmla="*/ 7712122 w 11277918"/>
              <a:gd name="connsiteY6688" fmla="*/ 1044415 h 10024180"/>
              <a:gd name="connsiteX6689" fmla="*/ 9565564 w 11277918"/>
              <a:gd name="connsiteY6689" fmla="*/ 1042372 h 10024180"/>
              <a:gd name="connsiteX6690" fmla="*/ 9563521 w 11277918"/>
              <a:gd name="connsiteY6690" fmla="*/ 1046458 h 10024180"/>
              <a:gd name="connsiteX6691" fmla="*/ 9563521 w 11277918"/>
              <a:gd name="connsiteY6691" fmla="*/ 1054633 h 10024180"/>
              <a:gd name="connsiteX6692" fmla="*/ 9579868 w 11277918"/>
              <a:gd name="connsiteY6692" fmla="*/ 1054633 h 10024180"/>
              <a:gd name="connsiteX6693" fmla="*/ 9571696 w 11277918"/>
              <a:gd name="connsiteY6693" fmla="*/ 1046458 h 10024180"/>
              <a:gd name="connsiteX6694" fmla="*/ 9565564 w 11277918"/>
              <a:gd name="connsiteY6694" fmla="*/ 1042372 h 10024180"/>
              <a:gd name="connsiteX6695" fmla="*/ 9122128 w 11277918"/>
              <a:gd name="connsiteY6695" fmla="*/ 1038284 h 10024180"/>
              <a:gd name="connsiteX6696" fmla="*/ 9122128 w 11277918"/>
              <a:gd name="connsiteY6696" fmla="*/ 1054633 h 10024180"/>
              <a:gd name="connsiteX6697" fmla="*/ 9138477 w 11277918"/>
              <a:gd name="connsiteY6697" fmla="*/ 1054633 h 10024180"/>
              <a:gd name="connsiteX6698" fmla="*/ 9122128 w 11277918"/>
              <a:gd name="connsiteY6698" fmla="*/ 1038284 h 10024180"/>
              <a:gd name="connsiteX6699" fmla="*/ 8925953 w 11277918"/>
              <a:gd name="connsiteY6699" fmla="*/ 1038284 h 10024180"/>
              <a:gd name="connsiteX6700" fmla="*/ 8925953 w 11277918"/>
              <a:gd name="connsiteY6700" fmla="*/ 1054633 h 10024180"/>
              <a:gd name="connsiteX6701" fmla="*/ 8925953 w 11277918"/>
              <a:gd name="connsiteY6701" fmla="*/ 1070980 h 10024180"/>
              <a:gd name="connsiteX6702" fmla="*/ 8942302 w 11277918"/>
              <a:gd name="connsiteY6702" fmla="*/ 1070980 h 10024180"/>
              <a:gd name="connsiteX6703" fmla="*/ 8288384 w 11277918"/>
              <a:gd name="connsiteY6703" fmla="*/ 1038284 h 10024180"/>
              <a:gd name="connsiteX6704" fmla="*/ 8288384 w 11277918"/>
              <a:gd name="connsiteY6704" fmla="*/ 1070980 h 10024180"/>
              <a:gd name="connsiteX6705" fmla="*/ 8272037 w 11277918"/>
              <a:gd name="connsiteY6705" fmla="*/ 1070980 h 10024180"/>
              <a:gd name="connsiteX6706" fmla="*/ 8272037 w 11277918"/>
              <a:gd name="connsiteY6706" fmla="*/ 1087327 h 10024180"/>
              <a:gd name="connsiteX6707" fmla="*/ 8288384 w 11277918"/>
              <a:gd name="connsiteY6707" fmla="*/ 1087327 h 10024180"/>
              <a:gd name="connsiteX6708" fmla="*/ 8304733 w 11277918"/>
              <a:gd name="connsiteY6708" fmla="*/ 1054633 h 10024180"/>
              <a:gd name="connsiteX6709" fmla="*/ 8304733 w 11277918"/>
              <a:gd name="connsiteY6709" fmla="*/ 1046458 h 10024180"/>
              <a:gd name="connsiteX6710" fmla="*/ 8288384 w 11277918"/>
              <a:gd name="connsiteY6710" fmla="*/ 1038284 h 10024180"/>
              <a:gd name="connsiteX6711" fmla="*/ 1896357 w 11277918"/>
              <a:gd name="connsiteY6711" fmla="*/ 1038284 h 10024180"/>
              <a:gd name="connsiteX6712" fmla="*/ 1912702 w 11277918"/>
              <a:gd name="connsiteY6712" fmla="*/ 1054633 h 10024180"/>
              <a:gd name="connsiteX6713" fmla="*/ 1912702 w 11277918"/>
              <a:gd name="connsiteY6713" fmla="*/ 1046458 h 10024180"/>
              <a:gd name="connsiteX6714" fmla="*/ 1912702 w 11277918"/>
              <a:gd name="connsiteY6714" fmla="*/ 1038284 h 10024180"/>
              <a:gd name="connsiteX6715" fmla="*/ 1896357 w 11277918"/>
              <a:gd name="connsiteY6715" fmla="*/ 1038284 h 10024180"/>
              <a:gd name="connsiteX6716" fmla="*/ 8958649 w 11277918"/>
              <a:gd name="connsiteY6716" fmla="*/ 1021937 h 10024180"/>
              <a:gd name="connsiteX6717" fmla="*/ 8966823 w 11277918"/>
              <a:gd name="connsiteY6717" fmla="*/ 1026023 h 10024180"/>
              <a:gd name="connsiteX6718" fmla="*/ 8972663 w 11277918"/>
              <a:gd name="connsiteY6718" fmla="*/ 1021937 h 10024180"/>
              <a:gd name="connsiteX6719" fmla="*/ 8778823 w 11277918"/>
              <a:gd name="connsiteY6719" fmla="*/ 1021937 h 10024180"/>
              <a:gd name="connsiteX6720" fmla="*/ 8737952 w 11277918"/>
              <a:gd name="connsiteY6720" fmla="*/ 1054633 h 10024180"/>
              <a:gd name="connsiteX6721" fmla="*/ 8713430 w 11277918"/>
              <a:gd name="connsiteY6721" fmla="*/ 1095502 h 10024180"/>
              <a:gd name="connsiteX6722" fmla="*/ 8729777 w 11277918"/>
              <a:gd name="connsiteY6722" fmla="*/ 1087327 h 10024180"/>
              <a:gd name="connsiteX6723" fmla="*/ 8762474 w 11277918"/>
              <a:gd name="connsiteY6723" fmla="*/ 1054633 h 10024180"/>
              <a:gd name="connsiteX6724" fmla="*/ 8778823 w 11277918"/>
              <a:gd name="connsiteY6724" fmla="*/ 1021937 h 10024180"/>
              <a:gd name="connsiteX6725" fmla="*/ 7781600 w 11277918"/>
              <a:gd name="connsiteY6725" fmla="*/ 1021937 h 10024180"/>
              <a:gd name="connsiteX6726" fmla="*/ 7765251 w 11277918"/>
              <a:gd name="connsiteY6726" fmla="*/ 1038284 h 10024180"/>
              <a:gd name="connsiteX6727" fmla="*/ 7781600 w 11277918"/>
              <a:gd name="connsiteY6727" fmla="*/ 1038284 h 10024180"/>
              <a:gd name="connsiteX6728" fmla="*/ 7781600 w 11277918"/>
              <a:gd name="connsiteY6728" fmla="*/ 1021937 h 10024180"/>
              <a:gd name="connsiteX6729" fmla="*/ 8925953 w 11277918"/>
              <a:gd name="connsiteY6729" fmla="*/ 1005588 h 10024180"/>
              <a:gd name="connsiteX6730" fmla="*/ 8925953 w 11277918"/>
              <a:gd name="connsiteY6730" fmla="*/ 1021937 h 10024180"/>
              <a:gd name="connsiteX6731" fmla="*/ 8934127 w 11277918"/>
              <a:gd name="connsiteY6731" fmla="*/ 1021937 h 10024180"/>
              <a:gd name="connsiteX6732" fmla="*/ 8942302 w 11277918"/>
              <a:gd name="connsiteY6732" fmla="*/ 1021937 h 10024180"/>
              <a:gd name="connsiteX6733" fmla="*/ 8925953 w 11277918"/>
              <a:gd name="connsiteY6733" fmla="*/ 1005588 h 10024180"/>
              <a:gd name="connsiteX6734" fmla="*/ 8795170 w 11277918"/>
              <a:gd name="connsiteY6734" fmla="*/ 1005588 h 10024180"/>
              <a:gd name="connsiteX6735" fmla="*/ 8778823 w 11277918"/>
              <a:gd name="connsiteY6735" fmla="*/ 1013762 h 10024180"/>
              <a:gd name="connsiteX6736" fmla="*/ 8795170 w 11277918"/>
              <a:gd name="connsiteY6736" fmla="*/ 1021937 h 10024180"/>
              <a:gd name="connsiteX6737" fmla="*/ 8811517 w 11277918"/>
              <a:gd name="connsiteY6737" fmla="*/ 1013762 h 10024180"/>
              <a:gd name="connsiteX6738" fmla="*/ 8795170 w 11277918"/>
              <a:gd name="connsiteY6738" fmla="*/ 1005588 h 10024180"/>
              <a:gd name="connsiteX6739" fmla="*/ 8615344 w 11277918"/>
              <a:gd name="connsiteY6739" fmla="*/ 1005588 h 10024180"/>
              <a:gd name="connsiteX6740" fmla="*/ 8615344 w 11277918"/>
              <a:gd name="connsiteY6740" fmla="*/ 1021937 h 10024180"/>
              <a:gd name="connsiteX6741" fmla="*/ 8615344 w 11277918"/>
              <a:gd name="connsiteY6741" fmla="*/ 1038284 h 10024180"/>
              <a:gd name="connsiteX6742" fmla="*/ 8598995 w 11277918"/>
              <a:gd name="connsiteY6742" fmla="*/ 1062806 h 10024180"/>
              <a:gd name="connsiteX6743" fmla="*/ 8582648 w 11277918"/>
              <a:gd name="connsiteY6743" fmla="*/ 1087327 h 10024180"/>
              <a:gd name="connsiteX6744" fmla="*/ 8598995 w 11277918"/>
              <a:gd name="connsiteY6744" fmla="*/ 1103676 h 10024180"/>
              <a:gd name="connsiteX6745" fmla="*/ 8598995 w 11277918"/>
              <a:gd name="connsiteY6745" fmla="*/ 1087327 h 10024180"/>
              <a:gd name="connsiteX6746" fmla="*/ 8615344 w 11277918"/>
              <a:gd name="connsiteY6746" fmla="*/ 1087327 h 10024180"/>
              <a:gd name="connsiteX6747" fmla="*/ 8615344 w 11277918"/>
              <a:gd name="connsiteY6747" fmla="*/ 1070980 h 10024180"/>
              <a:gd name="connsiteX6748" fmla="*/ 8631691 w 11277918"/>
              <a:gd name="connsiteY6748" fmla="*/ 1038284 h 10024180"/>
              <a:gd name="connsiteX6749" fmla="*/ 8631691 w 11277918"/>
              <a:gd name="connsiteY6749" fmla="*/ 1054633 h 10024180"/>
              <a:gd name="connsiteX6750" fmla="*/ 8648038 w 11277918"/>
              <a:gd name="connsiteY6750" fmla="*/ 1054633 h 10024180"/>
              <a:gd name="connsiteX6751" fmla="*/ 8713430 w 11277918"/>
              <a:gd name="connsiteY6751" fmla="*/ 1021937 h 10024180"/>
              <a:gd name="connsiteX6752" fmla="*/ 8631691 w 11277918"/>
              <a:gd name="connsiteY6752" fmla="*/ 1021937 h 10024180"/>
              <a:gd name="connsiteX6753" fmla="*/ 8615344 w 11277918"/>
              <a:gd name="connsiteY6753" fmla="*/ 1005588 h 10024180"/>
              <a:gd name="connsiteX6754" fmla="*/ 9093520 w 11277918"/>
              <a:gd name="connsiteY6754" fmla="*/ 995372 h 10024180"/>
              <a:gd name="connsiteX6755" fmla="*/ 9089431 w 11277918"/>
              <a:gd name="connsiteY6755" fmla="*/ 1005588 h 10024180"/>
              <a:gd name="connsiteX6756" fmla="*/ 9081259 w 11277918"/>
              <a:gd name="connsiteY6756" fmla="*/ 1030111 h 10024180"/>
              <a:gd name="connsiteX6757" fmla="*/ 9073084 w 11277918"/>
              <a:gd name="connsiteY6757" fmla="*/ 1046458 h 10024180"/>
              <a:gd name="connsiteX6758" fmla="*/ 9040388 w 11277918"/>
              <a:gd name="connsiteY6758" fmla="*/ 1070980 h 10024180"/>
              <a:gd name="connsiteX6759" fmla="*/ 9024041 w 11277918"/>
              <a:gd name="connsiteY6759" fmla="*/ 1103676 h 10024180"/>
              <a:gd name="connsiteX6760" fmla="*/ 9056737 w 11277918"/>
              <a:gd name="connsiteY6760" fmla="*/ 1136373 h 10024180"/>
              <a:gd name="connsiteX6761" fmla="*/ 9073084 w 11277918"/>
              <a:gd name="connsiteY6761" fmla="*/ 1136373 h 10024180"/>
              <a:gd name="connsiteX6762" fmla="*/ 9056737 w 11277918"/>
              <a:gd name="connsiteY6762" fmla="*/ 1103676 h 10024180"/>
              <a:gd name="connsiteX6763" fmla="*/ 9040388 w 11277918"/>
              <a:gd name="connsiteY6763" fmla="*/ 1095502 h 10024180"/>
              <a:gd name="connsiteX6764" fmla="*/ 9056737 w 11277918"/>
              <a:gd name="connsiteY6764" fmla="*/ 1087327 h 10024180"/>
              <a:gd name="connsiteX6765" fmla="*/ 9073084 w 11277918"/>
              <a:gd name="connsiteY6765" fmla="*/ 1087327 h 10024180"/>
              <a:gd name="connsiteX6766" fmla="*/ 9073084 w 11277918"/>
              <a:gd name="connsiteY6766" fmla="*/ 1070980 h 10024180"/>
              <a:gd name="connsiteX6767" fmla="*/ 9081259 w 11277918"/>
              <a:gd name="connsiteY6767" fmla="*/ 1054633 h 10024180"/>
              <a:gd name="connsiteX6768" fmla="*/ 9105781 w 11277918"/>
              <a:gd name="connsiteY6768" fmla="*/ 1038284 h 10024180"/>
              <a:gd name="connsiteX6769" fmla="*/ 9122128 w 11277918"/>
              <a:gd name="connsiteY6769" fmla="*/ 1005588 h 10024180"/>
              <a:gd name="connsiteX6770" fmla="*/ 9105781 w 11277918"/>
              <a:gd name="connsiteY6770" fmla="*/ 997415 h 10024180"/>
              <a:gd name="connsiteX6771" fmla="*/ 9093520 w 11277918"/>
              <a:gd name="connsiteY6771" fmla="*/ 995372 h 10024180"/>
              <a:gd name="connsiteX6772" fmla="*/ 8860562 w 11277918"/>
              <a:gd name="connsiteY6772" fmla="*/ 989241 h 10024180"/>
              <a:gd name="connsiteX6773" fmla="*/ 8844213 w 11277918"/>
              <a:gd name="connsiteY6773" fmla="*/ 1005588 h 10024180"/>
              <a:gd name="connsiteX6774" fmla="*/ 8860562 w 11277918"/>
              <a:gd name="connsiteY6774" fmla="*/ 1005588 h 10024180"/>
              <a:gd name="connsiteX6775" fmla="*/ 1521374 w 11277918"/>
              <a:gd name="connsiteY6775" fmla="*/ 981066 h 10024180"/>
              <a:gd name="connsiteX6776" fmla="*/ 1528528 w 11277918"/>
              <a:gd name="connsiteY6776" fmla="*/ 981066 h 10024180"/>
              <a:gd name="connsiteX6777" fmla="*/ 1536702 w 11277918"/>
              <a:gd name="connsiteY6777" fmla="*/ 1005588 h 10024180"/>
              <a:gd name="connsiteX6778" fmla="*/ 1536702 w 11277918"/>
              <a:gd name="connsiteY6778" fmla="*/ 1021937 h 10024180"/>
              <a:gd name="connsiteX6779" fmla="*/ 1520353 w 11277918"/>
              <a:gd name="connsiteY6779" fmla="*/ 1021937 h 10024180"/>
              <a:gd name="connsiteX6780" fmla="*/ 1487659 w 11277918"/>
              <a:gd name="connsiteY6780" fmla="*/ 1070980 h 10024180"/>
              <a:gd name="connsiteX6781" fmla="*/ 1471310 w 11277918"/>
              <a:gd name="connsiteY6781" fmla="*/ 1054633 h 10024180"/>
              <a:gd name="connsiteX6782" fmla="*/ 1454962 w 11277918"/>
              <a:gd name="connsiteY6782" fmla="*/ 1070980 h 10024180"/>
              <a:gd name="connsiteX6783" fmla="*/ 1454962 w 11277918"/>
              <a:gd name="connsiteY6783" fmla="*/ 1087327 h 10024180"/>
              <a:gd name="connsiteX6784" fmla="*/ 1471310 w 11277918"/>
              <a:gd name="connsiteY6784" fmla="*/ 1087327 h 10024180"/>
              <a:gd name="connsiteX6785" fmla="*/ 1438614 w 11277918"/>
              <a:gd name="connsiteY6785" fmla="*/ 1152720 h 10024180"/>
              <a:gd name="connsiteX6786" fmla="*/ 1389570 w 11277918"/>
              <a:gd name="connsiteY6786" fmla="*/ 1201763 h 10024180"/>
              <a:gd name="connsiteX6787" fmla="*/ 1356874 w 11277918"/>
              <a:gd name="connsiteY6787" fmla="*/ 1218112 h 10024180"/>
              <a:gd name="connsiteX6788" fmla="*/ 1373224 w 11277918"/>
              <a:gd name="connsiteY6788" fmla="*/ 1185416 h 10024180"/>
              <a:gd name="connsiteX6789" fmla="*/ 1405920 w 11277918"/>
              <a:gd name="connsiteY6789" fmla="*/ 1103676 h 10024180"/>
              <a:gd name="connsiteX6790" fmla="*/ 1463135 w 11277918"/>
              <a:gd name="connsiteY6790" fmla="*/ 1030111 h 10024180"/>
              <a:gd name="connsiteX6791" fmla="*/ 1521374 w 11277918"/>
              <a:gd name="connsiteY6791" fmla="*/ 981066 h 10024180"/>
              <a:gd name="connsiteX6792" fmla="*/ 8811517 w 11277918"/>
              <a:gd name="connsiteY6792" fmla="*/ 972894 h 10024180"/>
              <a:gd name="connsiteX6793" fmla="*/ 8827866 w 11277918"/>
              <a:gd name="connsiteY6793" fmla="*/ 989241 h 10024180"/>
              <a:gd name="connsiteX6794" fmla="*/ 8827866 w 11277918"/>
              <a:gd name="connsiteY6794" fmla="*/ 972894 h 10024180"/>
              <a:gd name="connsiteX6795" fmla="*/ 8811517 w 11277918"/>
              <a:gd name="connsiteY6795" fmla="*/ 972894 h 10024180"/>
              <a:gd name="connsiteX6796" fmla="*/ 8353776 w 11277918"/>
              <a:gd name="connsiteY6796" fmla="*/ 972894 h 10024180"/>
              <a:gd name="connsiteX6797" fmla="*/ 8337430 w 11277918"/>
              <a:gd name="connsiteY6797" fmla="*/ 989241 h 10024180"/>
              <a:gd name="connsiteX6798" fmla="*/ 8337430 w 11277918"/>
              <a:gd name="connsiteY6798" fmla="*/ 1005588 h 10024180"/>
              <a:gd name="connsiteX6799" fmla="*/ 8337430 w 11277918"/>
              <a:gd name="connsiteY6799" fmla="*/ 1032836 h 10024180"/>
              <a:gd name="connsiteX6800" fmla="*/ 8333341 w 11277918"/>
              <a:gd name="connsiteY6800" fmla="*/ 1038284 h 10024180"/>
              <a:gd name="connsiteX6801" fmla="*/ 8321080 w 11277918"/>
              <a:gd name="connsiteY6801" fmla="*/ 1038284 h 10024180"/>
              <a:gd name="connsiteX6802" fmla="*/ 8321080 w 11277918"/>
              <a:gd name="connsiteY6802" fmla="*/ 1054633 h 10024180"/>
              <a:gd name="connsiteX6803" fmla="*/ 8333341 w 11277918"/>
              <a:gd name="connsiteY6803" fmla="*/ 1038284 h 10024180"/>
              <a:gd name="connsiteX6804" fmla="*/ 8337430 w 11277918"/>
              <a:gd name="connsiteY6804" fmla="*/ 1038284 h 10024180"/>
              <a:gd name="connsiteX6805" fmla="*/ 8337430 w 11277918"/>
              <a:gd name="connsiteY6805" fmla="*/ 1032836 h 10024180"/>
              <a:gd name="connsiteX6806" fmla="*/ 8370124 w 11277918"/>
              <a:gd name="connsiteY6806" fmla="*/ 989241 h 10024180"/>
              <a:gd name="connsiteX6807" fmla="*/ 8353776 w 11277918"/>
              <a:gd name="connsiteY6807" fmla="*/ 972894 h 10024180"/>
              <a:gd name="connsiteX6808" fmla="*/ 7806122 w 11277918"/>
              <a:gd name="connsiteY6808" fmla="*/ 972894 h 10024180"/>
              <a:gd name="connsiteX6809" fmla="*/ 7797948 w 11277918"/>
              <a:gd name="connsiteY6809" fmla="*/ 989241 h 10024180"/>
              <a:gd name="connsiteX6810" fmla="*/ 7806122 w 11277918"/>
              <a:gd name="connsiteY6810" fmla="*/ 1005588 h 10024180"/>
              <a:gd name="connsiteX6811" fmla="*/ 7814296 w 11277918"/>
              <a:gd name="connsiteY6811" fmla="*/ 989241 h 10024180"/>
              <a:gd name="connsiteX6812" fmla="*/ 7806122 w 11277918"/>
              <a:gd name="connsiteY6812" fmla="*/ 972894 h 10024180"/>
              <a:gd name="connsiteX6813" fmla="*/ 9007692 w 11277918"/>
              <a:gd name="connsiteY6813" fmla="*/ 956544 h 10024180"/>
              <a:gd name="connsiteX6814" fmla="*/ 9024041 w 11277918"/>
              <a:gd name="connsiteY6814" fmla="*/ 956544 h 10024180"/>
              <a:gd name="connsiteX6815" fmla="*/ 8991345 w 11277918"/>
              <a:gd name="connsiteY6815" fmla="*/ 972894 h 10024180"/>
              <a:gd name="connsiteX6816" fmla="*/ 9007692 w 11277918"/>
              <a:gd name="connsiteY6816" fmla="*/ 956544 h 10024180"/>
              <a:gd name="connsiteX6817" fmla="*/ 7842904 w 11277918"/>
              <a:gd name="connsiteY6817" fmla="*/ 948370 h 10024180"/>
              <a:gd name="connsiteX6818" fmla="*/ 7830644 w 11277918"/>
              <a:gd name="connsiteY6818" fmla="*/ 956544 h 10024180"/>
              <a:gd name="connsiteX6819" fmla="*/ 7846990 w 11277918"/>
              <a:gd name="connsiteY6819" fmla="*/ 956544 h 10024180"/>
              <a:gd name="connsiteX6820" fmla="*/ 7842904 w 11277918"/>
              <a:gd name="connsiteY6820" fmla="*/ 948370 h 10024180"/>
              <a:gd name="connsiteX6821" fmla="*/ 8844213 w 11277918"/>
              <a:gd name="connsiteY6821" fmla="*/ 940197 h 10024180"/>
              <a:gd name="connsiteX6822" fmla="*/ 8844213 w 11277918"/>
              <a:gd name="connsiteY6822" fmla="*/ 956544 h 10024180"/>
              <a:gd name="connsiteX6823" fmla="*/ 8860562 w 11277918"/>
              <a:gd name="connsiteY6823" fmla="*/ 956544 h 10024180"/>
              <a:gd name="connsiteX6824" fmla="*/ 1340527 w 11277918"/>
              <a:gd name="connsiteY6824" fmla="*/ 940197 h 10024180"/>
              <a:gd name="connsiteX6825" fmla="*/ 1275135 w 11277918"/>
              <a:gd name="connsiteY6825" fmla="*/ 1021937 h 10024180"/>
              <a:gd name="connsiteX6826" fmla="*/ 1275135 w 11277918"/>
              <a:gd name="connsiteY6826" fmla="*/ 1030111 h 10024180"/>
              <a:gd name="connsiteX6827" fmla="*/ 1258788 w 11277918"/>
              <a:gd name="connsiteY6827" fmla="*/ 1054633 h 10024180"/>
              <a:gd name="connsiteX6828" fmla="*/ 1242440 w 11277918"/>
              <a:gd name="connsiteY6828" fmla="*/ 1070980 h 10024180"/>
              <a:gd name="connsiteX6829" fmla="*/ 1275135 w 11277918"/>
              <a:gd name="connsiteY6829" fmla="*/ 1070980 h 10024180"/>
              <a:gd name="connsiteX6830" fmla="*/ 1291485 w 11277918"/>
              <a:gd name="connsiteY6830" fmla="*/ 1038284 h 10024180"/>
              <a:gd name="connsiteX6831" fmla="*/ 1307832 w 11277918"/>
              <a:gd name="connsiteY6831" fmla="*/ 1005588 h 10024180"/>
              <a:gd name="connsiteX6832" fmla="*/ 1340527 w 11277918"/>
              <a:gd name="connsiteY6832" fmla="*/ 972894 h 10024180"/>
              <a:gd name="connsiteX6833" fmla="*/ 8201537 w 11277918"/>
              <a:gd name="connsiteY6833" fmla="*/ 936109 h 10024180"/>
              <a:gd name="connsiteX6834" fmla="*/ 8173950 w 11277918"/>
              <a:gd name="connsiteY6834" fmla="*/ 972894 h 10024180"/>
              <a:gd name="connsiteX6835" fmla="*/ 8190298 w 11277918"/>
              <a:gd name="connsiteY6835" fmla="*/ 972894 h 10024180"/>
              <a:gd name="connsiteX6836" fmla="*/ 8206644 w 11277918"/>
              <a:gd name="connsiteY6836" fmla="*/ 956544 h 10024180"/>
              <a:gd name="connsiteX6837" fmla="*/ 8222994 w 11277918"/>
              <a:gd name="connsiteY6837" fmla="*/ 940197 h 10024180"/>
              <a:gd name="connsiteX6838" fmla="*/ 8201537 w 11277918"/>
              <a:gd name="connsiteY6838" fmla="*/ 936109 h 10024180"/>
              <a:gd name="connsiteX6839" fmla="*/ 9334650 w 11277918"/>
              <a:gd name="connsiteY6839" fmla="*/ 923848 h 10024180"/>
              <a:gd name="connsiteX6840" fmla="*/ 9334650 w 11277918"/>
              <a:gd name="connsiteY6840" fmla="*/ 940197 h 10024180"/>
              <a:gd name="connsiteX6841" fmla="*/ 9350999 w 11277918"/>
              <a:gd name="connsiteY6841" fmla="*/ 932023 h 10024180"/>
              <a:gd name="connsiteX6842" fmla="*/ 9350999 w 11277918"/>
              <a:gd name="connsiteY6842" fmla="*/ 923848 h 10024180"/>
              <a:gd name="connsiteX6843" fmla="*/ 9334650 w 11277918"/>
              <a:gd name="connsiteY6843" fmla="*/ 923848 h 10024180"/>
              <a:gd name="connsiteX6844" fmla="*/ 7650816 w 11277918"/>
              <a:gd name="connsiteY6844" fmla="*/ 923848 h 10024180"/>
              <a:gd name="connsiteX6845" fmla="*/ 7634468 w 11277918"/>
              <a:gd name="connsiteY6845" fmla="*/ 940197 h 10024180"/>
              <a:gd name="connsiteX6846" fmla="*/ 7634468 w 11277918"/>
              <a:gd name="connsiteY6846" fmla="*/ 956544 h 10024180"/>
              <a:gd name="connsiteX6847" fmla="*/ 7650816 w 11277918"/>
              <a:gd name="connsiteY6847" fmla="*/ 923848 h 10024180"/>
              <a:gd name="connsiteX6848" fmla="*/ 2012323 w 11277918"/>
              <a:gd name="connsiteY6848" fmla="*/ 915675 h 10024180"/>
              <a:gd name="connsiteX6849" fmla="*/ 1961747 w 11277918"/>
              <a:gd name="connsiteY6849" fmla="*/ 964719 h 10024180"/>
              <a:gd name="connsiteX6850" fmla="*/ 1929053 w 11277918"/>
              <a:gd name="connsiteY6850" fmla="*/ 1021937 h 10024180"/>
              <a:gd name="connsiteX6851" fmla="*/ 1945399 w 11277918"/>
              <a:gd name="connsiteY6851" fmla="*/ 1021937 h 10024180"/>
              <a:gd name="connsiteX6852" fmla="*/ 1961747 w 11277918"/>
              <a:gd name="connsiteY6852" fmla="*/ 1005588 h 10024180"/>
              <a:gd name="connsiteX6853" fmla="*/ 1994442 w 11277918"/>
              <a:gd name="connsiteY6853" fmla="*/ 948370 h 10024180"/>
              <a:gd name="connsiteX6854" fmla="*/ 2018965 w 11277918"/>
              <a:gd name="connsiteY6854" fmla="*/ 915676 h 10024180"/>
              <a:gd name="connsiteX6855" fmla="*/ 2012323 w 11277918"/>
              <a:gd name="connsiteY6855" fmla="*/ 915675 h 10024180"/>
              <a:gd name="connsiteX6856" fmla="*/ 7992080 w 11277918"/>
              <a:gd name="connsiteY6856" fmla="*/ 913633 h 10024180"/>
              <a:gd name="connsiteX6857" fmla="*/ 7985948 w 11277918"/>
              <a:gd name="connsiteY6857" fmla="*/ 915676 h 10024180"/>
              <a:gd name="connsiteX6858" fmla="*/ 7977776 w 11277918"/>
              <a:gd name="connsiteY6858" fmla="*/ 923848 h 10024180"/>
              <a:gd name="connsiteX6859" fmla="*/ 7977776 w 11277918"/>
              <a:gd name="connsiteY6859" fmla="*/ 932023 h 10024180"/>
              <a:gd name="connsiteX6860" fmla="*/ 7994122 w 11277918"/>
              <a:gd name="connsiteY6860" fmla="*/ 923848 h 10024180"/>
              <a:gd name="connsiteX6861" fmla="*/ 7992080 w 11277918"/>
              <a:gd name="connsiteY6861" fmla="*/ 913633 h 10024180"/>
              <a:gd name="connsiteX6862" fmla="*/ 1945399 w 11277918"/>
              <a:gd name="connsiteY6862" fmla="*/ 907501 h 10024180"/>
              <a:gd name="connsiteX6863" fmla="*/ 1863660 w 11277918"/>
              <a:gd name="connsiteY6863" fmla="*/ 1005588 h 10024180"/>
              <a:gd name="connsiteX6864" fmla="*/ 1830963 w 11277918"/>
              <a:gd name="connsiteY6864" fmla="*/ 1030111 h 10024180"/>
              <a:gd name="connsiteX6865" fmla="*/ 1781921 w 11277918"/>
              <a:gd name="connsiteY6865" fmla="*/ 1070980 h 10024180"/>
              <a:gd name="connsiteX6866" fmla="*/ 1749225 w 11277918"/>
              <a:gd name="connsiteY6866" fmla="*/ 1128198 h 10024180"/>
              <a:gd name="connsiteX6867" fmla="*/ 1716527 w 11277918"/>
              <a:gd name="connsiteY6867" fmla="*/ 1169067 h 10024180"/>
              <a:gd name="connsiteX6868" fmla="*/ 1683833 w 11277918"/>
              <a:gd name="connsiteY6868" fmla="*/ 1234459 h 10024180"/>
              <a:gd name="connsiteX6869" fmla="*/ 1700181 w 11277918"/>
              <a:gd name="connsiteY6869" fmla="*/ 1226284 h 10024180"/>
              <a:gd name="connsiteX6870" fmla="*/ 1700181 w 11277918"/>
              <a:gd name="connsiteY6870" fmla="*/ 1218112 h 10024180"/>
              <a:gd name="connsiteX6871" fmla="*/ 1732877 w 11277918"/>
              <a:gd name="connsiteY6871" fmla="*/ 1185416 h 10024180"/>
              <a:gd name="connsiteX6872" fmla="*/ 1749225 w 11277918"/>
              <a:gd name="connsiteY6872" fmla="*/ 1169067 h 10024180"/>
              <a:gd name="connsiteX6873" fmla="*/ 1732877 w 11277918"/>
              <a:gd name="connsiteY6873" fmla="*/ 1201763 h 10024180"/>
              <a:gd name="connsiteX6874" fmla="*/ 1769860 w 11277918"/>
              <a:gd name="connsiteY6874" fmla="*/ 1195601 h 10024180"/>
              <a:gd name="connsiteX6875" fmla="*/ 1765571 w 11277918"/>
              <a:gd name="connsiteY6875" fmla="*/ 1201763 h 10024180"/>
              <a:gd name="connsiteX6876" fmla="*/ 1732877 w 11277918"/>
              <a:gd name="connsiteY6876" fmla="*/ 1250808 h 10024180"/>
              <a:gd name="connsiteX6877" fmla="*/ 1716527 w 11277918"/>
              <a:gd name="connsiteY6877" fmla="*/ 1291677 h 10024180"/>
              <a:gd name="connsiteX6878" fmla="*/ 1700181 w 11277918"/>
              <a:gd name="connsiteY6878" fmla="*/ 1316198 h 10024180"/>
              <a:gd name="connsiteX6879" fmla="*/ 1765571 w 11277918"/>
              <a:gd name="connsiteY6879" fmla="*/ 1250808 h 10024180"/>
              <a:gd name="connsiteX6880" fmla="*/ 1798267 w 11277918"/>
              <a:gd name="connsiteY6880" fmla="*/ 1218112 h 10024180"/>
              <a:gd name="connsiteX6881" fmla="*/ 1847312 w 11277918"/>
              <a:gd name="connsiteY6881" fmla="*/ 1169067 h 10024180"/>
              <a:gd name="connsiteX6882" fmla="*/ 1847312 w 11277918"/>
              <a:gd name="connsiteY6882" fmla="*/ 1185416 h 10024180"/>
              <a:gd name="connsiteX6883" fmla="*/ 1863660 w 11277918"/>
              <a:gd name="connsiteY6883" fmla="*/ 1169067 h 10024180"/>
              <a:gd name="connsiteX6884" fmla="*/ 1880006 w 11277918"/>
              <a:gd name="connsiteY6884" fmla="*/ 1087327 h 10024180"/>
              <a:gd name="connsiteX6885" fmla="*/ 1880006 w 11277918"/>
              <a:gd name="connsiteY6885" fmla="*/ 1070980 h 10024180"/>
              <a:gd name="connsiteX6886" fmla="*/ 1830963 w 11277918"/>
              <a:gd name="connsiteY6886" fmla="*/ 1111851 h 10024180"/>
              <a:gd name="connsiteX6887" fmla="*/ 1827387 w 11277918"/>
              <a:gd name="connsiteY6887" fmla="*/ 1116546 h 10024180"/>
              <a:gd name="connsiteX6888" fmla="*/ 1830963 w 11277918"/>
              <a:gd name="connsiteY6888" fmla="*/ 1087327 h 10024180"/>
              <a:gd name="connsiteX6889" fmla="*/ 1814617 w 11277918"/>
              <a:gd name="connsiteY6889" fmla="*/ 1103676 h 10024180"/>
              <a:gd name="connsiteX6890" fmla="*/ 1798267 w 11277918"/>
              <a:gd name="connsiteY6890" fmla="*/ 1103676 h 10024180"/>
              <a:gd name="connsiteX6891" fmla="*/ 1855485 w 11277918"/>
              <a:gd name="connsiteY6891" fmla="*/ 1021937 h 10024180"/>
              <a:gd name="connsiteX6892" fmla="*/ 1912702 w 11277918"/>
              <a:gd name="connsiteY6892" fmla="*/ 964719 h 10024180"/>
              <a:gd name="connsiteX6893" fmla="*/ 1929053 w 11277918"/>
              <a:gd name="connsiteY6893" fmla="*/ 932023 h 10024180"/>
              <a:gd name="connsiteX6894" fmla="*/ 1945399 w 11277918"/>
              <a:gd name="connsiteY6894" fmla="*/ 907501 h 10024180"/>
              <a:gd name="connsiteX6895" fmla="*/ 1683833 w 11277918"/>
              <a:gd name="connsiteY6895" fmla="*/ 891154 h 10024180"/>
              <a:gd name="connsiteX6896" fmla="*/ 1683833 w 11277918"/>
              <a:gd name="connsiteY6896" fmla="*/ 923848 h 10024180"/>
              <a:gd name="connsiteX6897" fmla="*/ 1683833 w 11277918"/>
              <a:gd name="connsiteY6897" fmla="*/ 956544 h 10024180"/>
              <a:gd name="connsiteX6898" fmla="*/ 1642963 w 11277918"/>
              <a:gd name="connsiteY6898" fmla="*/ 972894 h 10024180"/>
              <a:gd name="connsiteX6899" fmla="*/ 1618441 w 11277918"/>
              <a:gd name="connsiteY6899" fmla="*/ 989241 h 10024180"/>
              <a:gd name="connsiteX6900" fmla="*/ 1602095 w 11277918"/>
              <a:gd name="connsiteY6900" fmla="*/ 1005588 h 10024180"/>
              <a:gd name="connsiteX6901" fmla="*/ 1585746 w 11277918"/>
              <a:gd name="connsiteY6901" fmla="*/ 1005588 h 10024180"/>
              <a:gd name="connsiteX6902" fmla="*/ 1618441 w 11277918"/>
              <a:gd name="connsiteY6902" fmla="*/ 956544 h 10024180"/>
              <a:gd name="connsiteX6903" fmla="*/ 1683833 w 11277918"/>
              <a:gd name="connsiteY6903" fmla="*/ 891154 h 10024180"/>
              <a:gd name="connsiteX6904" fmla="*/ 2076183 w 11277918"/>
              <a:gd name="connsiteY6904" fmla="*/ 874805 h 10024180"/>
              <a:gd name="connsiteX6905" fmla="*/ 2059834 w 11277918"/>
              <a:gd name="connsiteY6905" fmla="*/ 882980 h 10024180"/>
              <a:gd name="connsiteX6906" fmla="*/ 2068010 w 11277918"/>
              <a:gd name="connsiteY6906" fmla="*/ 891154 h 10024180"/>
              <a:gd name="connsiteX6907" fmla="*/ 2076183 w 11277918"/>
              <a:gd name="connsiteY6907" fmla="*/ 874805 h 10024180"/>
              <a:gd name="connsiteX6908" fmla="*/ 1714485 w 11277918"/>
              <a:gd name="connsiteY6908" fmla="*/ 865099 h 10024180"/>
              <a:gd name="connsiteX6909" fmla="*/ 1716527 w 11277918"/>
              <a:gd name="connsiteY6909" fmla="*/ 866630 h 10024180"/>
              <a:gd name="connsiteX6910" fmla="*/ 1683833 w 11277918"/>
              <a:gd name="connsiteY6910" fmla="*/ 891154 h 10024180"/>
              <a:gd name="connsiteX6911" fmla="*/ 1714485 w 11277918"/>
              <a:gd name="connsiteY6911" fmla="*/ 865099 h 10024180"/>
              <a:gd name="connsiteX6912" fmla="*/ 9015867 w 11277918"/>
              <a:gd name="connsiteY6912" fmla="*/ 858458 h 10024180"/>
              <a:gd name="connsiteX6913" fmla="*/ 9007692 w 11277918"/>
              <a:gd name="connsiteY6913" fmla="*/ 874805 h 10024180"/>
              <a:gd name="connsiteX6914" fmla="*/ 8999520 w 11277918"/>
              <a:gd name="connsiteY6914" fmla="*/ 899327 h 10024180"/>
              <a:gd name="connsiteX6915" fmla="*/ 8991345 w 11277918"/>
              <a:gd name="connsiteY6915" fmla="*/ 923848 h 10024180"/>
              <a:gd name="connsiteX6916" fmla="*/ 8974998 w 11277918"/>
              <a:gd name="connsiteY6916" fmla="*/ 940197 h 10024180"/>
              <a:gd name="connsiteX6917" fmla="*/ 8974998 w 11277918"/>
              <a:gd name="connsiteY6917" fmla="*/ 956544 h 10024180"/>
              <a:gd name="connsiteX6918" fmla="*/ 8958649 w 11277918"/>
              <a:gd name="connsiteY6918" fmla="*/ 956544 h 10024180"/>
              <a:gd name="connsiteX6919" fmla="*/ 8958649 w 11277918"/>
              <a:gd name="connsiteY6919" fmla="*/ 972894 h 10024180"/>
              <a:gd name="connsiteX6920" fmla="*/ 8958649 w 11277918"/>
              <a:gd name="connsiteY6920" fmla="*/ 989241 h 10024180"/>
              <a:gd name="connsiteX6921" fmla="*/ 8942302 w 11277918"/>
              <a:gd name="connsiteY6921" fmla="*/ 989241 h 10024180"/>
              <a:gd name="connsiteX6922" fmla="*/ 8958649 w 11277918"/>
              <a:gd name="connsiteY6922" fmla="*/ 1005588 h 10024180"/>
              <a:gd name="connsiteX6923" fmla="*/ 8974998 w 11277918"/>
              <a:gd name="connsiteY6923" fmla="*/ 1005588 h 10024180"/>
              <a:gd name="connsiteX6924" fmla="*/ 8974998 w 11277918"/>
              <a:gd name="connsiteY6924" fmla="*/ 1017848 h 10024180"/>
              <a:gd name="connsiteX6925" fmla="*/ 8974998 w 11277918"/>
              <a:gd name="connsiteY6925" fmla="*/ 1020302 h 10024180"/>
              <a:gd name="connsiteX6926" fmla="*/ 8977041 w 11277918"/>
              <a:gd name="connsiteY6926" fmla="*/ 1018872 h 10024180"/>
              <a:gd name="connsiteX6927" fmla="*/ 8991345 w 11277918"/>
              <a:gd name="connsiteY6927" fmla="*/ 1005588 h 10024180"/>
              <a:gd name="connsiteX6928" fmla="*/ 9024041 w 11277918"/>
              <a:gd name="connsiteY6928" fmla="*/ 989241 h 10024180"/>
              <a:gd name="connsiteX6929" fmla="*/ 9073084 w 11277918"/>
              <a:gd name="connsiteY6929" fmla="*/ 940197 h 10024180"/>
              <a:gd name="connsiteX6930" fmla="*/ 9040388 w 11277918"/>
              <a:gd name="connsiteY6930" fmla="*/ 940197 h 10024180"/>
              <a:gd name="connsiteX6931" fmla="*/ 9040388 w 11277918"/>
              <a:gd name="connsiteY6931" fmla="*/ 907501 h 10024180"/>
              <a:gd name="connsiteX6932" fmla="*/ 9056737 w 11277918"/>
              <a:gd name="connsiteY6932" fmla="*/ 891154 h 10024180"/>
              <a:gd name="connsiteX6933" fmla="*/ 9040388 w 11277918"/>
              <a:gd name="connsiteY6933" fmla="*/ 866630 h 10024180"/>
              <a:gd name="connsiteX6934" fmla="*/ 9015867 w 11277918"/>
              <a:gd name="connsiteY6934" fmla="*/ 858458 h 10024180"/>
              <a:gd name="connsiteX6935" fmla="*/ 8468212 w 11277918"/>
              <a:gd name="connsiteY6935" fmla="*/ 858458 h 10024180"/>
              <a:gd name="connsiteX6936" fmla="*/ 8435516 w 11277918"/>
              <a:gd name="connsiteY6936" fmla="*/ 891154 h 10024180"/>
              <a:gd name="connsiteX6937" fmla="*/ 8468212 w 11277918"/>
              <a:gd name="connsiteY6937" fmla="*/ 874805 h 10024180"/>
              <a:gd name="connsiteX6938" fmla="*/ 8468212 w 11277918"/>
              <a:gd name="connsiteY6938" fmla="*/ 858458 h 10024180"/>
              <a:gd name="connsiteX6939" fmla="*/ 1961747 w 11277918"/>
              <a:gd name="connsiteY6939" fmla="*/ 858458 h 10024180"/>
              <a:gd name="connsiteX6940" fmla="*/ 1961747 w 11277918"/>
              <a:gd name="connsiteY6940" fmla="*/ 874805 h 10024180"/>
              <a:gd name="connsiteX6941" fmla="*/ 1969920 w 11277918"/>
              <a:gd name="connsiteY6941" fmla="*/ 874805 h 10024180"/>
              <a:gd name="connsiteX6942" fmla="*/ 1978096 w 11277918"/>
              <a:gd name="connsiteY6942" fmla="*/ 858458 h 10024180"/>
              <a:gd name="connsiteX6943" fmla="*/ 1961747 w 11277918"/>
              <a:gd name="connsiteY6943" fmla="*/ 858458 h 10024180"/>
              <a:gd name="connsiteX6944" fmla="*/ 8631691 w 11277918"/>
              <a:gd name="connsiteY6944" fmla="*/ 842109 h 10024180"/>
              <a:gd name="connsiteX6945" fmla="*/ 8631691 w 11277918"/>
              <a:gd name="connsiteY6945" fmla="*/ 858458 h 10024180"/>
              <a:gd name="connsiteX6946" fmla="*/ 8648038 w 11277918"/>
              <a:gd name="connsiteY6946" fmla="*/ 842109 h 10024180"/>
              <a:gd name="connsiteX6947" fmla="*/ 8631691 w 11277918"/>
              <a:gd name="connsiteY6947" fmla="*/ 842109 h 10024180"/>
              <a:gd name="connsiteX6948" fmla="*/ 7879686 w 11277918"/>
              <a:gd name="connsiteY6948" fmla="*/ 842109 h 10024180"/>
              <a:gd name="connsiteX6949" fmla="*/ 7896036 w 11277918"/>
              <a:gd name="connsiteY6949" fmla="*/ 842109 h 10024180"/>
              <a:gd name="connsiteX6950" fmla="*/ 7887862 w 11277918"/>
              <a:gd name="connsiteY6950" fmla="*/ 850283 h 10024180"/>
              <a:gd name="connsiteX6951" fmla="*/ 7879686 w 11277918"/>
              <a:gd name="connsiteY6951" fmla="*/ 842109 h 10024180"/>
              <a:gd name="connsiteX6952" fmla="*/ 1452920 w 11277918"/>
              <a:gd name="connsiteY6952" fmla="*/ 831891 h 10024180"/>
              <a:gd name="connsiteX6953" fmla="*/ 1422266 w 11277918"/>
              <a:gd name="connsiteY6953" fmla="*/ 850283 h 10024180"/>
              <a:gd name="connsiteX6954" fmla="*/ 1389570 w 11277918"/>
              <a:gd name="connsiteY6954" fmla="*/ 891154 h 10024180"/>
              <a:gd name="connsiteX6955" fmla="*/ 1422266 w 11277918"/>
              <a:gd name="connsiteY6955" fmla="*/ 874805 h 10024180"/>
              <a:gd name="connsiteX6956" fmla="*/ 1454962 w 11277918"/>
              <a:gd name="connsiteY6956" fmla="*/ 833936 h 10024180"/>
              <a:gd name="connsiteX6957" fmla="*/ 1452920 w 11277918"/>
              <a:gd name="connsiteY6957" fmla="*/ 831891 h 10024180"/>
              <a:gd name="connsiteX6958" fmla="*/ 9449085 w 11277918"/>
              <a:gd name="connsiteY6958" fmla="*/ 825762 h 10024180"/>
              <a:gd name="connsiteX6959" fmla="*/ 9432738 w 11277918"/>
              <a:gd name="connsiteY6959" fmla="*/ 842109 h 10024180"/>
              <a:gd name="connsiteX6960" fmla="*/ 9449085 w 11277918"/>
              <a:gd name="connsiteY6960" fmla="*/ 842109 h 10024180"/>
              <a:gd name="connsiteX6961" fmla="*/ 9449085 w 11277918"/>
              <a:gd name="connsiteY6961" fmla="*/ 825762 h 10024180"/>
              <a:gd name="connsiteX6962" fmla="*/ 9252910 w 11277918"/>
              <a:gd name="connsiteY6962" fmla="*/ 825762 h 10024180"/>
              <a:gd name="connsiteX6963" fmla="*/ 9236563 w 11277918"/>
              <a:gd name="connsiteY6963" fmla="*/ 874805 h 10024180"/>
              <a:gd name="connsiteX6964" fmla="*/ 9220216 w 11277918"/>
              <a:gd name="connsiteY6964" fmla="*/ 874805 h 10024180"/>
              <a:gd name="connsiteX6965" fmla="*/ 9203867 w 11277918"/>
              <a:gd name="connsiteY6965" fmla="*/ 915676 h 10024180"/>
              <a:gd name="connsiteX6966" fmla="*/ 9171171 w 11277918"/>
              <a:gd name="connsiteY6966" fmla="*/ 932023 h 10024180"/>
              <a:gd name="connsiteX6967" fmla="*/ 9154824 w 11277918"/>
              <a:gd name="connsiteY6967" fmla="*/ 940197 h 10024180"/>
              <a:gd name="connsiteX6968" fmla="*/ 9146649 w 11277918"/>
              <a:gd name="connsiteY6968" fmla="*/ 964719 h 10024180"/>
              <a:gd name="connsiteX6969" fmla="*/ 9122128 w 11277918"/>
              <a:gd name="connsiteY6969" fmla="*/ 956544 h 10024180"/>
              <a:gd name="connsiteX6970" fmla="*/ 9122128 w 11277918"/>
              <a:gd name="connsiteY6970" fmla="*/ 972894 h 10024180"/>
              <a:gd name="connsiteX6971" fmla="*/ 9138477 w 11277918"/>
              <a:gd name="connsiteY6971" fmla="*/ 1013762 h 10024180"/>
              <a:gd name="connsiteX6972" fmla="*/ 9154824 w 11277918"/>
              <a:gd name="connsiteY6972" fmla="*/ 1030111 h 10024180"/>
              <a:gd name="connsiteX6973" fmla="*/ 9179346 w 11277918"/>
              <a:gd name="connsiteY6973" fmla="*/ 1005588 h 10024180"/>
              <a:gd name="connsiteX6974" fmla="*/ 9179346 w 11277918"/>
              <a:gd name="connsiteY6974" fmla="*/ 981066 h 10024180"/>
              <a:gd name="connsiteX6975" fmla="*/ 9179346 w 11277918"/>
              <a:gd name="connsiteY6975" fmla="*/ 956544 h 10024180"/>
              <a:gd name="connsiteX6976" fmla="*/ 9195695 w 11277918"/>
              <a:gd name="connsiteY6976" fmla="*/ 940197 h 10024180"/>
              <a:gd name="connsiteX6977" fmla="*/ 9220216 w 11277918"/>
              <a:gd name="connsiteY6977" fmla="*/ 932023 h 10024180"/>
              <a:gd name="connsiteX6978" fmla="*/ 9236563 w 11277918"/>
              <a:gd name="connsiteY6978" fmla="*/ 907501 h 10024180"/>
              <a:gd name="connsiteX6979" fmla="*/ 9318303 w 11277918"/>
              <a:gd name="connsiteY6979" fmla="*/ 858458 h 10024180"/>
              <a:gd name="connsiteX6980" fmla="*/ 9301956 w 11277918"/>
              <a:gd name="connsiteY6980" fmla="*/ 842109 h 10024180"/>
              <a:gd name="connsiteX6981" fmla="*/ 9293781 w 11277918"/>
              <a:gd name="connsiteY6981" fmla="*/ 833936 h 10024180"/>
              <a:gd name="connsiteX6982" fmla="*/ 9285607 w 11277918"/>
              <a:gd name="connsiteY6982" fmla="*/ 825762 h 10024180"/>
              <a:gd name="connsiteX6983" fmla="*/ 8533605 w 11277918"/>
              <a:gd name="connsiteY6983" fmla="*/ 825762 h 10024180"/>
              <a:gd name="connsiteX6984" fmla="*/ 8541777 w 11277918"/>
              <a:gd name="connsiteY6984" fmla="*/ 842109 h 10024180"/>
              <a:gd name="connsiteX6985" fmla="*/ 8549952 w 11277918"/>
              <a:gd name="connsiteY6985" fmla="*/ 825762 h 10024180"/>
              <a:gd name="connsiteX6986" fmla="*/ 1896357 w 11277918"/>
              <a:gd name="connsiteY6986" fmla="*/ 825762 h 10024180"/>
              <a:gd name="connsiteX6987" fmla="*/ 1880006 w 11277918"/>
              <a:gd name="connsiteY6987" fmla="*/ 842109 h 10024180"/>
              <a:gd name="connsiteX6988" fmla="*/ 1863660 w 11277918"/>
              <a:gd name="connsiteY6988" fmla="*/ 858458 h 10024180"/>
              <a:gd name="connsiteX6989" fmla="*/ 1863660 w 11277918"/>
              <a:gd name="connsiteY6989" fmla="*/ 842109 h 10024180"/>
              <a:gd name="connsiteX6990" fmla="*/ 1896357 w 11277918"/>
              <a:gd name="connsiteY6990" fmla="*/ 825762 h 10024180"/>
              <a:gd name="connsiteX6991" fmla="*/ 1634789 w 11277918"/>
              <a:gd name="connsiteY6991" fmla="*/ 814863 h 10024180"/>
              <a:gd name="connsiteX6992" fmla="*/ 1634789 w 11277918"/>
              <a:gd name="connsiteY6992" fmla="*/ 817587 h 10024180"/>
              <a:gd name="connsiteX6993" fmla="*/ 1630702 w 11277918"/>
              <a:gd name="connsiteY6993" fmla="*/ 823719 h 10024180"/>
              <a:gd name="connsiteX6994" fmla="*/ 1627782 w 11277918"/>
              <a:gd name="connsiteY6994" fmla="*/ 824204 h 10024180"/>
              <a:gd name="connsiteX6995" fmla="*/ 9808740 w 11277918"/>
              <a:gd name="connsiteY6995" fmla="*/ 809415 h 10024180"/>
              <a:gd name="connsiteX6996" fmla="*/ 9792392 w 11277918"/>
              <a:gd name="connsiteY6996" fmla="*/ 825762 h 10024180"/>
              <a:gd name="connsiteX6997" fmla="*/ 9808740 w 11277918"/>
              <a:gd name="connsiteY6997" fmla="*/ 825762 h 10024180"/>
              <a:gd name="connsiteX6998" fmla="*/ 9122128 w 11277918"/>
              <a:gd name="connsiteY6998" fmla="*/ 809415 h 10024180"/>
              <a:gd name="connsiteX6999" fmla="*/ 9113953 w 11277918"/>
              <a:gd name="connsiteY6999" fmla="*/ 817587 h 10024180"/>
              <a:gd name="connsiteX7000" fmla="*/ 9105781 w 11277918"/>
              <a:gd name="connsiteY7000" fmla="*/ 833936 h 10024180"/>
              <a:gd name="connsiteX7001" fmla="*/ 9105781 w 11277918"/>
              <a:gd name="connsiteY7001" fmla="*/ 842109 h 10024180"/>
              <a:gd name="connsiteX7002" fmla="*/ 9089431 w 11277918"/>
              <a:gd name="connsiteY7002" fmla="*/ 858458 h 10024180"/>
              <a:gd name="connsiteX7003" fmla="*/ 9105781 w 11277918"/>
              <a:gd name="connsiteY7003" fmla="*/ 858458 h 10024180"/>
              <a:gd name="connsiteX7004" fmla="*/ 9122128 w 11277918"/>
              <a:gd name="connsiteY7004" fmla="*/ 825762 h 10024180"/>
              <a:gd name="connsiteX7005" fmla="*/ 9122128 w 11277918"/>
              <a:gd name="connsiteY7005" fmla="*/ 809415 h 10024180"/>
              <a:gd name="connsiteX7006" fmla="*/ 8296558 w 11277918"/>
              <a:gd name="connsiteY7006" fmla="*/ 809415 h 10024180"/>
              <a:gd name="connsiteX7007" fmla="*/ 8288384 w 11277918"/>
              <a:gd name="connsiteY7007" fmla="*/ 825762 h 10024180"/>
              <a:gd name="connsiteX7008" fmla="*/ 8304733 w 11277918"/>
              <a:gd name="connsiteY7008" fmla="*/ 809415 h 10024180"/>
              <a:gd name="connsiteX7009" fmla="*/ 8296558 w 11277918"/>
              <a:gd name="connsiteY7009" fmla="*/ 809415 h 10024180"/>
              <a:gd name="connsiteX7010" fmla="*/ 7846990 w 11277918"/>
              <a:gd name="connsiteY7010" fmla="*/ 809415 h 10024180"/>
              <a:gd name="connsiteX7011" fmla="*/ 7806122 w 11277918"/>
              <a:gd name="connsiteY7011" fmla="*/ 866630 h 10024180"/>
              <a:gd name="connsiteX7012" fmla="*/ 7765251 w 11277918"/>
              <a:gd name="connsiteY7012" fmla="*/ 923848 h 10024180"/>
              <a:gd name="connsiteX7013" fmla="*/ 7830644 w 11277918"/>
              <a:gd name="connsiteY7013" fmla="*/ 842109 h 10024180"/>
              <a:gd name="connsiteX7014" fmla="*/ 7552729 w 11277918"/>
              <a:gd name="connsiteY7014" fmla="*/ 809415 h 10024180"/>
              <a:gd name="connsiteX7015" fmla="*/ 7552729 w 11277918"/>
              <a:gd name="connsiteY7015" fmla="*/ 825762 h 10024180"/>
              <a:gd name="connsiteX7016" fmla="*/ 7569076 w 11277918"/>
              <a:gd name="connsiteY7016" fmla="*/ 809415 h 10024180"/>
              <a:gd name="connsiteX7017" fmla="*/ 8985980 w 11277918"/>
              <a:gd name="connsiteY7017" fmla="*/ 807626 h 10024180"/>
              <a:gd name="connsiteX7018" fmla="*/ 8876909 w 11277918"/>
              <a:gd name="connsiteY7018" fmla="*/ 923848 h 10024180"/>
              <a:gd name="connsiteX7019" fmla="*/ 8876909 w 11277918"/>
              <a:gd name="connsiteY7019" fmla="*/ 940197 h 10024180"/>
              <a:gd name="connsiteX7020" fmla="*/ 8909606 w 11277918"/>
              <a:gd name="connsiteY7020" fmla="*/ 907501 h 10024180"/>
              <a:gd name="connsiteX7021" fmla="*/ 8958649 w 11277918"/>
              <a:gd name="connsiteY7021" fmla="*/ 858458 h 10024180"/>
              <a:gd name="connsiteX7022" fmla="*/ 8991345 w 11277918"/>
              <a:gd name="connsiteY7022" fmla="*/ 809415 h 10024180"/>
              <a:gd name="connsiteX7023" fmla="*/ 8985980 w 11277918"/>
              <a:gd name="connsiteY7023" fmla="*/ 807626 h 10024180"/>
              <a:gd name="connsiteX7024" fmla="*/ 9334650 w 11277918"/>
              <a:gd name="connsiteY7024" fmla="*/ 793066 h 10024180"/>
              <a:gd name="connsiteX7025" fmla="*/ 9318303 w 11277918"/>
              <a:gd name="connsiteY7025" fmla="*/ 825762 h 10024180"/>
              <a:gd name="connsiteX7026" fmla="*/ 9326477 w 11277918"/>
              <a:gd name="connsiteY7026" fmla="*/ 825762 h 10024180"/>
              <a:gd name="connsiteX7027" fmla="*/ 9350999 w 11277918"/>
              <a:gd name="connsiteY7027" fmla="*/ 817587 h 10024180"/>
              <a:gd name="connsiteX7028" fmla="*/ 9359174 w 11277918"/>
              <a:gd name="connsiteY7028" fmla="*/ 801240 h 10024180"/>
              <a:gd name="connsiteX7029" fmla="*/ 9334650 w 11277918"/>
              <a:gd name="connsiteY7029" fmla="*/ 793066 h 10024180"/>
              <a:gd name="connsiteX7030" fmla="*/ 9481782 w 11277918"/>
              <a:gd name="connsiteY7030" fmla="*/ 776719 h 10024180"/>
              <a:gd name="connsiteX7031" fmla="*/ 9481782 w 11277918"/>
              <a:gd name="connsiteY7031" fmla="*/ 793066 h 10024180"/>
              <a:gd name="connsiteX7032" fmla="*/ 9498131 w 11277918"/>
              <a:gd name="connsiteY7032" fmla="*/ 776719 h 10024180"/>
              <a:gd name="connsiteX7033" fmla="*/ 9252910 w 11277918"/>
              <a:gd name="connsiteY7033" fmla="*/ 776719 h 10024180"/>
              <a:gd name="connsiteX7034" fmla="*/ 9263128 w 11277918"/>
              <a:gd name="connsiteY7034" fmla="*/ 780805 h 10024180"/>
              <a:gd name="connsiteX7035" fmla="*/ 9262719 w 11277918"/>
              <a:gd name="connsiteY7035" fmla="*/ 783256 h 10024180"/>
              <a:gd name="connsiteX7036" fmla="*/ 9261085 w 11277918"/>
              <a:gd name="connsiteY7036" fmla="*/ 782850 h 10024180"/>
              <a:gd name="connsiteX7037" fmla="*/ 9252910 w 11277918"/>
              <a:gd name="connsiteY7037" fmla="*/ 776719 h 10024180"/>
              <a:gd name="connsiteX7038" fmla="*/ 9056737 w 11277918"/>
              <a:gd name="connsiteY7038" fmla="*/ 776719 h 10024180"/>
              <a:gd name="connsiteX7039" fmla="*/ 9048563 w 11277918"/>
              <a:gd name="connsiteY7039" fmla="*/ 793066 h 10024180"/>
              <a:gd name="connsiteX7040" fmla="*/ 9048563 w 11277918"/>
              <a:gd name="connsiteY7040" fmla="*/ 809415 h 10024180"/>
              <a:gd name="connsiteX7041" fmla="*/ 9056737 w 11277918"/>
              <a:gd name="connsiteY7041" fmla="*/ 793066 h 10024180"/>
              <a:gd name="connsiteX7042" fmla="*/ 9056737 w 11277918"/>
              <a:gd name="connsiteY7042" fmla="*/ 776719 h 10024180"/>
              <a:gd name="connsiteX7043" fmla="*/ 7879686 w 11277918"/>
              <a:gd name="connsiteY7043" fmla="*/ 776719 h 10024180"/>
              <a:gd name="connsiteX7044" fmla="*/ 7863340 w 11277918"/>
              <a:gd name="connsiteY7044" fmla="*/ 793066 h 10024180"/>
              <a:gd name="connsiteX7045" fmla="*/ 7879686 w 11277918"/>
              <a:gd name="connsiteY7045" fmla="*/ 784891 h 10024180"/>
              <a:gd name="connsiteX7046" fmla="*/ 7879686 w 11277918"/>
              <a:gd name="connsiteY7046" fmla="*/ 776719 h 10024180"/>
              <a:gd name="connsiteX7047" fmla="*/ 9330564 w 11277918"/>
              <a:gd name="connsiteY7047" fmla="*/ 766501 h 10024180"/>
              <a:gd name="connsiteX7048" fmla="*/ 9318303 w 11277918"/>
              <a:gd name="connsiteY7048" fmla="*/ 776719 h 10024180"/>
              <a:gd name="connsiteX7049" fmla="*/ 9301956 w 11277918"/>
              <a:gd name="connsiteY7049" fmla="*/ 809415 h 10024180"/>
              <a:gd name="connsiteX7050" fmla="*/ 9318303 w 11277918"/>
              <a:gd name="connsiteY7050" fmla="*/ 793066 h 10024180"/>
              <a:gd name="connsiteX7051" fmla="*/ 9334650 w 11277918"/>
              <a:gd name="connsiteY7051" fmla="*/ 768544 h 10024180"/>
              <a:gd name="connsiteX7052" fmla="*/ 9330564 w 11277918"/>
              <a:gd name="connsiteY7052" fmla="*/ 766501 h 10024180"/>
              <a:gd name="connsiteX7053" fmla="*/ 11239180 w 11277918"/>
              <a:gd name="connsiteY7053" fmla="*/ 760369 h 10024180"/>
              <a:gd name="connsiteX7054" fmla="*/ 11231006 w 11277918"/>
              <a:gd name="connsiteY7054" fmla="*/ 768544 h 10024180"/>
              <a:gd name="connsiteX7055" fmla="*/ 11239180 w 11277918"/>
              <a:gd name="connsiteY7055" fmla="*/ 776719 h 10024180"/>
              <a:gd name="connsiteX7056" fmla="*/ 11247356 w 11277918"/>
              <a:gd name="connsiteY7056" fmla="*/ 776719 h 10024180"/>
              <a:gd name="connsiteX7057" fmla="*/ 11247356 w 11277918"/>
              <a:gd name="connsiteY7057" fmla="*/ 760369 h 10024180"/>
              <a:gd name="connsiteX7058" fmla="*/ 11239180 w 11277918"/>
              <a:gd name="connsiteY7058" fmla="*/ 760369 h 10024180"/>
              <a:gd name="connsiteX7059" fmla="*/ 8697083 w 11277918"/>
              <a:gd name="connsiteY7059" fmla="*/ 760369 h 10024180"/>
              <a:gd name="connsiteX7060" fmla="*/ 8680734 w 11277918"/>
              <a:gd name="connsiteY7060" fmla="*/ 776719 h 10024180"/>
              <a:gd name="connsiteX7061" fmla="*/ 8680734 w 11277918"/>
              <a:gd name="connsiteY7061" fmla="*/ 809415 h 10024180"/>
              <a:gd name="connsiteX7062" fmla="*/ 8697083 w 11277918"/>
              <a:gd name="connsiteY7062" fmla="*/ 776719 h 10024180"/>
              <a:gd name="connsiteX7063" fmla="*/ 7994122 w 11277918"/>
              <a:gd name="connsiteY7063" fmla="*/ 760369 h 10024180"/>
              <a:gd name="connsiteX7064" fmla="*/ 7977776 w 11277918"/>
              <a:gd name="connsiteY7064" fmla="*/ 776719 h 10024180"/>
              <a:gd name="connsiteX7065" fmla="*/ 8010472 w 11277918"/>
              <a:gd name="connsiteY7065" fmla="*/ 776719 h 10024180"/>
              <a:gd name="connsiteX7066" fmla="*/ 8909606 w 11277918"/>
              <a:gd name="connsiteY7066" fmla="*/ 744022 h 10024180"/>
              <a:gd name="connsiteX7067" fmla="*/ 8852388 w 11277918"/>
              <a:gd name="connsiteY7067" fmla="*/ 784891 h 10024180"/>
              <a:gd name="connsiteX7068" fmla="*/ 8811517 w 11277918"/>
              <a:gd name="connsiteY7068" fmla="*/ 842109 h 10024180"/>
              <a:gd name="connsiteX7069" fmla="*/ 8795170 w 11277918"/>
              <a:gd name="connsiteY7069" fmla="*/ 842109 h 10024180"/>
              <a:gd name="connsiteX7070" fmla="*/ 8778823 w 11277918"/>
              <a:gd name="connsiteY7070" fmla="*/ 858458 h 10024180"/>
              <a:gd name="connsiteX7071" fmla="*/ 8795170 w 11277918"/>
              <a:gd name="connsiteY7071" fmla="*/ 874805 h 10024180"/>
              <a:gd name="connsiteX7072" fmla="*/ 8786995 w 11277918"/>
              <a:gd name="connsiteY7072" fmla="*/ 874805 h 10024180"/>
              <a:gd name="connsiteX7073" fmla="*/ 8762474 w 11277918"/>
              <a:gd name="connsiteY7073" fmla="*/ 874805 h 10024180"/>
              <a:gd name="connsiteX7074" fmla="*/ 8729777 w 11277918"/>
              <a:gd name="connsiteY7074" fmla="*/ 858458 h 10024180"/>
              <a:gd name="connsiteX7075" fmla="*/ 8729777 w 11277918"/>
              <a:gd name="connsiteY7075" fmla="*/ 842109 h 10024180"/>
              <a:gd name="connsiteX7076" fmla="*/ 8713430 w 11277918"/>
              <a:gd name="connsiteY7076" fmla="*/ 842109 h 10024180"/>
              <a:gd name="connsiteX7077" fmla="*/ 8713430 w 11277918"/>
              <a:gd name="connsiteY7077" fmla="*/ 858458 h 10024180"/>
              <a:gd name="connsiteX7078" fmla="*/ 8697083 w 11277918"/>
              <a:gd name="connsiteY7078" fmla="*/ 874805 h 10024180"/>
              <a:gd name="connsiteX7079" fmla="*/ 8713430 w 11277918"/>
              <a:gd name="connsiteY7079" fmla="*/ 891154 h 10024180"/>
              <a:gd name="connsiteX7080" fmla="*/ 8729777 w 11277918"/>
              <a:gd name="connsiteY7080" fmla="*/ 907501 h 10024180"/>
              <a:gd name="connsiteX7081" fmla="*/ 8729777 w 11277918"/>
              <a:gd name="connsiteY7081" fmla="*/ 923848 h 10024180"/>
              <a:gd name="connsiteX7082" fmla="*/ 8697083 w 11277918"/>
              <a:gd name="connsiteY7082" fmla="*/ 956544 h 10024180"/>
              <a:gd name="connsiteX7083" fmla="*/ 8688911 w 11277918"/>
              <a:gd name="connsiteY7083" fmla="*/ 964719 h 10024180"/>
              <a:gd name="connsiteX7084" fmla="*/ 8688909 w 11277918"/>
              <a:gd name="connsiteY7084" fmla="*/ 964719 h 10024180"/>
              <a:gd name="connsiteX7085" fmla="*/ 8686042 w 11277918"/>
              <a:gd name="connsiteY7085" fmla="*/ 967586 h 10024180"/>
              <a:gd name="connsiteX7086" fmla="*/ 8688911 w 11277918"/>
              <a:gd name="connsiteY7086" fmla="*/ 964719 h 10024180"/>
              <a:gd name="connsiteX7087" fmla="*/ 8705256 w 11277918"/>
              <a:gd name="connsiteY7087" fmla="*/ 964719 h 10024180"/>
              <a:gd name="connsiteX7088" fmla="*/ 8713430 w 11277918"/>
              <a:gd name="connsiteY7088" fmla="*/ 972894 h 10024180"/>
              <a:gd name="connsiteX7089" fmla="*/ 8746127 w 11277918"/>
              <a:gd name="connsiteY7089" fmla="*/ 989241 h 10024180"/>
              <a:gd name="connsiteX7090" fmla="*/ 8746127 w 11277918"/>
              <a:gd name="connsiteY7090" fmla="*/ 972894 h 10024180"/>
              <a:gd name="connsiteX7091" fmla="*/ 8778823 w 11277918"/>
              <a:gd name="connsiteY7091" fmla="*/ 956544 h 10024180"/>
              <a:gd name="connsiteX7092" fmla="*/ 8786995 w 11277918"/>
              <a:gd name="connsiteY7092" fmla="*/ 915676 h 10024180"/>
              <a:gd name="connsiteX7093" fmla="*/ 8795170 w 11277918"/>
              <a:gd name="connsiteY7093" fmla="*/ 907501 h 10024180"/>
              <a:gd name="connsiteX7094" fmla="*/ 8819691 w 11277918"/>
              <a:gd name="connsiteY7094" fmla="*/ 923848 h 10024180"/>
              <a:gd name="connsiteX7095" fmla="*/ 8827866 w 11277918"/>
              <a:gd name="connsiteY7095" fmla="*/ 907501 h 10024180"/>
              <a:gd name="connsiteX7096" fmla="*/ 8827866 w 11277918"/>
              <a:gd name="connsiteY7096" fmla="*/ 874805 h 10024180"/>
              <a:gd name="connsiteX7097" fmla="*/ 8811517 w 11277918"/>
              <a:gd name="connsiteY7097" fmla="*/ 858458 h 10024180"/>
              <a:gd name="connsiteX7098" fmla="*/ 8827866 w 11277918"/>
              <a:gd name="connsiteY7098" fmla="*/ 858458 h 10024180"/>
              <a:gd name="connsiteX7099" fmla="*/ 8844213 w 11277918"/>
              <a:gd name="connsiteY7099" fmla="*/ 858458 h 10024180"/>
              <a:gd name="connsiteX7100" fmla="*/ 8860562 w 11277918"/>
              <a:gd name="connsiteY7100" fmla="*/ 825762 h 10024180"/>
              <a:gd name="connsiteX7101" fmla="*/ 8893256 w 11277918"/>
              <a:gd name="connsiteY7101" fmla="*/ 809415 h 10024180"/>
              <a:gd name="connsiteX7102" fmla="*/ 8917780 w 11277918"/>
              <a:gd name="connsiteY7102" fmla="*/ 801240 h 10024180"/>
              <a:gd name="connsiteX7103" fmla="*/ 8958649 w 11277918"/>
              <a:gd name="connsiteY7103" fmla="*/ 776719 h 10024180"/>
              <a:gd name="connsiteX7104" fmla="*/ 8991345 w 11277918"/>
              <a:gd name="connsiteY7104" fmla="*/ 760369 h 10024180"/>
              <a:gd name="connsiteX7105" fmla="*/ 8958649 w 11277918"/>
              <a:gd name="connsiteY7105" fmla="*/ 760369 h 10024180"/>
              <a:gd name="connsiteX7106" fmla="*/ 8942302 w 11277918"/>
              <a:gd name="connsiteY7106" fmla="*/ 760369 h 10024180"/>
              <a:gd name="connsiteX7107" fmla="*/ 8934127 w 11277918"/>
              <a:gd name="connsiteY7107" fmla="*/ 752197 h 10024180"/>
              <a:gd name="connsiteX7108" fmla="*/ 8909606 w 11277918"/>
              <a:gd name="connsiteY7108" fmla="*/ 744022 h 10024180"/>
              <a:gd name="connsiteX7109" fmla="*/ 8631691 w 11277918"/>
              <a:gd name="connsiteY7109" fmla="*/ 744022 h 10024180"/>
              <a:gd name="connsiteX7110" fmla="*/ 8623516 w 11277918"/>
              <a:gd name="connsiteY7110" fmla="*/ 752197 h 10024180"/>
              <a:gd name="connsiteX7111" fmla="*/ 8623516 w 11277918"/>
              <a:gd name="connsiteY7111" fmla="*/ 760369 h 10024180"/>
              <a:gd name="connsiteX7112" fmla="*/ 8631691 w 11277918"/>
              <a:gd name="connsiteY7112" fmla="*/ 744022 h 10024180"/>
              <a:gd name="connsiteX7113" fmla="*/ 8157602 w 11277918"/>
              <a:gd name="connsiteY7113" fmla="*/ 744022 h 10024180"/>
              <a:gd name="connsiteX7114" fmla="*/ 8141254 w 11277918"/>
              <a:gd name="connsiteY7114" fmla="*/ 752197 h 10024180"/>
              <a:gd name="connsiteX7115" fmla="*/ 8149429 w 11277918"/>
              <a:gd name="connsiteY7115" fmla="*/ 760369 h 10024180"/>
              <a:gd name="connsiteX7116" fmla="*/ 8157602 w 11277918"/>
              <a:gd name="connsiteY7116" fmla="*/ 744022 h 10024180"/>
              <a:gd name="connsiteX7117" fmla="*/ 7601772 w 11277918"/>
              <a:gd name="connsiteY7117" fmla="*/ 744022 h 10024180"/>
              <a:gd name="connsiteX7118" fmla="*/ 7593600 w 11277918"/>
              <a:gd name="connsiteY7118" fmla="*/ 760369 h 10024180"/>
              <a:gd name="connsiteX7119" fmla="*/ 7585425 w 11277918"/>
              <a:gd name="connsiteY7119" fmla="*/ 776719 h 10024180"/>
              <a:gd name="connsiteX7120" fmla="*/ 7601772 w 11277918"/>
              <a:gd name="connsiteY7120" fmla="*/ 760369 h 10024180"/>
              <a:gd name="connsiteX7121" fmla="*/ 7618122 w 11277918"/>
              <a:gd name="connsiteY7121" fmla="*/ 744022 h 10024180"/>
              <a:gd name="connsiteX7122" fmla="*/ 1781921 w 11277918"/>
              <a:gd name="connsiteY7122" fmla="*/ 744022 h 10024180"/>
              <a:gd name="connsiteX7123" fmla="*/ 1749225 w 11277918"/>
              <a:gd name="connsiteY7123" fmla="*/ 793066 h 10024180"/>
              <a:gd name="connsiteX7124" fmla="*/ 1781921 w 11277918"/>
              <a:gd name="connsiteY7124" fmla="*/ 776719 h 10024180"/>
              <a:gd name="connsiteX7125" fmla="*/ 9281520 w 11277918"/>
              <a:gd name="connsiteY7125" fmla="*/ 731762 h 10024180"/>
              <a:gd name="connsiteX7126" fmla="*/ 9285607 w 11277918"/>
              <a:gd name="connsiteY7126" fmla="*/ 735848 h 10024180"/>
              <a:gd name="connsiteX7127" fmla="*/ 9269260 w 11277918"/>
              <a:gd name="connsiteY7127" fmla="*/ 744022 h 10024180"/>
              <a:gd name="connsiteX7128" fmla="*/ 9252910 w 11277918"/>
              <a:gd name="connsiteY7128" fmla="*/ 744022 h 10024180"/>
              <a:gd name="connsiteX7129" fmla="*/ 9269260 w 11277918"/>
              <a:gd name="connsiteY7129" fmla="*/ 735848 h 10024180"/>
              <a:gd name="connsiteX7130" fmla="*/ 9281520 w 11277918"/>
              <a:gd name="connsiteY7130" fmla="*/ 731762 h 10024180"/>
              <a:gd name="connsiteX7131" fmla="*/ 11067528 w 11277918"/>
              <a:gd name="connsiteY7131" fmla="*/ 727675 h 10024180"/>
              <a:gd name="connsiteX7132" fmla="*/ 11018484 w 11277918"/>
              <a:gd name="connsiteY7132" fmla="*/ 760369 h 10024180"/>
              <a:gd name="connsiteX7133" fmla="*/ 10985788 w 11277918"/>
              <a:gd name="connsiteY7133" fmla="*/ 817587 h 10024180"/>
              <a:gd name="connsiteX7134" fmla="*/ 10953092 w 11277918"/>
              <a:gd name="connsiteY7134" fmla="*/ 858458 h 10024180"/>
              <a:gd name="connsiteX7135" fmla="*/ 10936744 w 11277918"/>
              <a:gd name="connsiteY7135" fmla="*/ 882980 h 10024180"/>
              <a:gd name="connsiteX7136" fmla="*/ 10936744 w 11277918"/>
              <a:gd name="connsiteY7136" fmla="*/ 907501 h 10024180"/>
              <a:gd name="connsiteX7137" fmla="*/ 11034832 w 11277918"/>
              <a:gd name="connsiteY7137" fmla="*/ 793066 h 10024180"/>
              <a:gd name="connsiteX7138" fmla="*/ 11067528 w 11277918"/>
              <a:gd name="connsiteY7138" fmla="*/ 727675 h 10024180"/>
              <a:gd name="connsiteX7139" fmla="*/ 7781600 w 11277918"/>
              <a:gd name="connsiteY7139" fmla="*/ 727675 h 10024180"/>
              <a:gd name="connsiteX7140" fmla="*/ 7716208 w 11277918"/>
              <a:gd name="connsiteY7140" fmla="*/ 793066 h 10024180"/>
              <a:gd name="connsiteX7141" fmla="*/ 7748904 w 11277918"/>
              <a:gd name="connsiteY7141" fmla="*/ 776719 h 10024180"/>
              <a:gd name="connsiteX7142" fmla="*/ 2084356 w 11277918"/>
              <a:gd name="connsiteY7142" fmla="*/ 727675 h 10024180"/>
              <a:gd name="connsiteX7143" fmla="*/ 2059834 w 11277918"/>
              <a:gd name="connsiteY7143" fmla="*/ 744022 h 10024180"/>
              <a:gd name="connsiteX7144" fmla="*/ 2043486 w 11277918"/>
              <a:gd name="connsiteY7144" fmla="*/ 776719 h 10024180"/>
              <a:gd name="connsiteX7145" fmla="*/ 2027138 w 11277918"/>
              <a:gd name="connsiteY7145" fmla="*/ 793066 h 10024180"/>
              <a:gd name="connsiteX7146" fmla="*/ 2027138 w 11277918"/>
              <a:gd name="connsiteY7146" fmla="*/ 809415 h 10024180"/>
              <a:gd name="connsiteX7147" fmla="*/ 2059834 w 11277918"/>
              <a:gd name="connsiteY7147" fmla="*/ 768544 h 10024180"/>
              <a:gd name="connsiteX7148" fmla="*/ 2084356 w 11277918"/>
              <a:gd name="connsiteY7148" fmla="*/ 727675 h 10024180"/>
              <a:gd name="connsiteX7149" fmla="*/ 8054161 w 11277918"/>
              <a:gd name="connsiteY7149" fmla="*/ 716680 h 10024180"/>
              <a:gd name="connsiteX7150" fmla="*/ 8047254 w 11277918"/>
              <a:gd name="connsiteY7150" fmla="*/ 723587 h 10024180"/>
              <a:gd name="connsiteX7151" fmla="*/ 8043166 w 11277918"/>
              <a:gd name="connsiteY7151" fmla="*/ 727675 h 10024180"/>
              <a:gd name="connsiteX7152" fmla="*/ 9203867 w 11277918"/>
              <a:gd name="connsiteY7152" fmla="*/ 711326 h 10024180"/>
              <a:gd name="connsiteX7153" fmla="*/ 9220216 w 11277918"/>
              <a:gd name="connsiteY7153" fmla="*/ 727675 h 10024180"/>
              <a:gd name="connsiteX7154" fmla="*/ 9236563 w 11277918"/>
              <a:gd name="connsiteY7154" fmla="*/ 727675 h 10024180"/>
              <a:gd name="connsiteX7155" fmla="*/ 9236563 w 11277918"/>
              <a:gd name="connsiteY7155" fmla="*/ 711326 h 10024180"/>
              <a:gd name="connsiteX7156" fmla="*/ 8656213 w 11277918"/>
              <a:gd name="connsiteY7156" fmla="*/ 711326 h 10024180"/>
              <a:gd name="connsiteX7157" fmla="*/ 8648038 w 11277918"/>
              <a:gd name="connsiteY7157" fmla="*/ 727675 h 10024180"/>
              <a:gd name="connsiteX7158" fmla="*/ 8664387 w 11277918"/>
              <a:gd name="connsiteY7158" fmla="*/ 727675 h 10024180"/>
              <a:gd name="connsiteX7159" fmla="*/ 8664387 w 11277918"/>
              <a:gd name="connsiteY7159" fmla="*/ 711326 h 10024180"/>
              <a:gd name="connsiteX7160" fmla="*/ 8656213 w 11277918"/>
              <a:gd name="connsiteY7160" fmla="*/ 711326 h 10024180"/>
              <a:gd name="connsiteX7161" fmla="*/ 8598995 w 11277918"/>
              <a:gd name="connsiteY7161" fmla="*/ 711326 h 10024180"/>
              <a:gd name="connsiteX7162" fmla="*/ 8566299 w 11277918"/>
              <a:gd name="connsiteY7162" fmla="*/ 744022 h 10024180"/>
              <a:gd name="connsiteX7163" fmla="*/ 8549952 w 11277918"/>
              <a:gd name="connsiteY7163" fmla="*/ 776719 h 10024180"/>
              <a:gd name="connsiteX7164" fmla="*/ 8582648 w 11277918"/>
              <a:gd name="connsiteY7164" fmla="*/ 760369 h 10024180"/>
              <a:gd name="connsiteX7165" fmla="*/ 8582648 w 11277918"/>
              <a:gd name="connsiteY7165" fmla="*/ 776719 h 10024180"/>
              <a:gd name="connsiteX7166" fmla="*/ 8598995 w 11277918"/>
              <a:gd name="connsiteY7166" fmla="*/ 744022 h 10024180"/>
              <a:gd name="connsiteX7167" fmla="*/ 7650816 w 11277918"/>
              <a:gd name="connsiteY7167" fmla="*/ 694979 h 10024180"/>
              <a:gd name="connsiteX7168" fmla="*/ 7634468 w 11277918"/>
              <a:gd name="connsiteY7168" fmla="*/ 727675 h 10024180"/>
              <a:gd name="connsiteX7169" fmla="*/ 7650816 w 11277918"/>
              <a:gd name="connsiteY7169" fmla="*/ 711326 h 10024180"/>
              <a:gd name="connsiteX7170" fmla="*/ 7650816 w 11277918"/>
              <a:gd name="connsiteY7170" fmla="*/ 694979 h 10024180"/>
              <a:gd name="connsiteX7171" fmla="*/ 9400042 w 11277918"/>
              <a:gd name="connsiteY7171" fmla="*/ 662283 h 10024180"/>
              <a:gd name="connsiteX7172" fmla="*/ 9416389 w 11277918"/>
              <a:gd name="connsiteY7172" fmla="*/ 678630 h 10024180"/>
              <a:gd name="connsiteX7173" fmla="*/ 9408217 w 11277918"/>
              <a:gd name="connsiteY7173" fmla="*/ 686804 h 10024180"/>
              <a:gd name="connsiteX7174" fmla="*/ 9400042 w 11277918"/>
              <a:gd name="connsiteY7174" fmla="*/ 678630 h 10024180"/>
              <a:gd name="connsiteX7175" fmla="*/ 2141574 w 11277918"/>
              <a:gd name="connsiteY7175" fmla="*/ 662283 h 10024180"/>
              <a:gd name="connsiteX7176" fmla="*/ 2108878 w 11277918"/>
              <a:gd name="connsiteY7176" fmla="*/ 686804 h 10024180"/>
              <a:gd name="connsiteX7177" fmla="*/ 2076183 w 11277918"/>
              <a:gd name="connsiteY7177" fmla="*/ 711326 h 10024180"/>
              <a:gd name="connsiteX7178" fmla="*/ 2125226 w 11277918"/>
              <a:gd name="connsiteY7178" fmla="*/ 694979 h 10024180"/>
              <a:gd name="connsiteX7179" fmla="*/ 2010792 w 11277918"/>
              <a:gd name="connsiteY7179" fmla="*/ 662283 h 10024180"/>
              <a:gd name="connsiteX7180" fmla="*/ 1978096 w 11277918"/>
              <a:gd name="connsiteY7180" fmla="*/ 711326 h 10024180"/>
              <a:gd name="connsiteX7181" fmla="*/ 1929053 w 11277918"/>
              <a:gd name="connsiteY7181" fmla="*/ 776719 h 10024180"/>
              <a:gd name="connsiteX7182" fmla="*/ 1912702 w 11277918"/>
              <a:gd name="connsiteY7182" fmla="*/ 793066 h 10024180"/>
              <a:gd name="connsiteX7183" fmla="*/ 1953574 w 11277918"/>
              <a:gd name="connsiteY7183" fmla="*/ 727675 h 10024180"/>
              <a:gd name="connsiteX7184" fmla="*/ 2010792 w 11277918"/>
              <a:gd name="connsiteY7184" fmla="*/ 662283 h 10024180"/>
              <a:gd name="connsiteX7185" fmla="*/ 9432738 w 11277918"/>
              <a:gd name="connsiteY7185" fmla="*/ 645934 h 10024180"/>
              <a:gd name="connsiteX7186" fmla="*/ 9432738 w 11277918"/>
              <a:gd name="connsiteY7186" fmla="*/ 662283 h 10024180"/>
              <a:gd name="connsiteX7187" fmla="*/ 9416389 w 11277918"/>
              <a:gd name="connsiteY7187" fmla="*/ 662283 h 10024180"/>
              <a:gd name="connsiteX7188" fmla="*/ 9432738 w 11277918"/>
              <a:gd name="connsiteY7188" fmla="*/ 645934 h 10024180"/>
              <a:gd name="connsiteX7189" fmla="*/ 8729777 w 11277918"/>
              <a:gd name="connsiteY7189" fmla="*/ 645934 h 10024180"/>
              <a:gd name="connsiteX7190" fmla="*/ 8713430 w 11277918"/>
              <a:gd name="connsiteY7190" fmla="*/ 662283 h 10024180"/>
              <a:gd name="connsiteX7191" fmla="*/ 8729777 w 11277918"/>
              <a:gd name="connsiteY7191" fmla="*/ 662283 h 10024180"/>
              <a:gd name="connsiteX7192" fmla="*/ 8697083 w 11277918"/>
              <a:gd name="connsiteY7192" fmla="*/ 645934 h 10024180"/>
              <a:gd name="connsiteX7193" fmla="*/ 8680734 w 11277918"/>
              <a:gd name="connsiteY7193" fmla="*/ 662283 h 10024180"/>
              <a:gd name="connsiteX7194" fmla="*/ 8648038 w 11277918"/>
              <a:gd name="connsiteY7194" fmla="*/ 670457 h 10024180"/>
              <a:gd name="connsiteX7195" fmla="*/ 8631691 w 11277918"/>
              <a:gd name="connsiteY7195" fmla="*/ 670457 h 10024180"/>
              <a:gd name="connsiteX7196" fmla="*/ 8639866 w 11277918"/>
              <a:gd name="connsiteY7196" fmla="*/ 678630 h 10024180"/>
              <a:gd name="connsiteX7197" fmla="*/ 8648038 w 11277918"/>
              <a:gd name="connsiteY7197" fmla="*/ 694979 h 10024180"/>
              <a:gd name="connsiteX7198" fmla="*/ 8664387 w 11277918"/>
              <a:gd name="connsiteY7198" fmla="*/ 694979 h 10024180"/>
              <a:gd name="connsiteX7199" fmla="*/ 8680734 w 11277918"/>
              <a:gd name="connsiteY7199" fmla="*/ 686804 h 10024180"/>
              <a:gd name="connsiteX7200" fmla="*/ 8697083 w 11277918"/>
              <a:gd name="connsiteY7200" fmla="*/ 678630 h 10024180"/>
              <a:gd name="connsiteX7201" fmla="*/ 8827866 w 11277918"/>
              <a:gd name="connsiteY7201" fmla="*/ 629587 h 10024180"/>
              <a:gd name="connsiteX7202" fmla="*/ 8811517 w 11277918"/>
              <a:gd name="connsiteY7202" fmla="*/ 637761 h 10024180"/>
              <a:gd name="connsiteX7203" fmla="*/ 8819691 w 11277918"/>
              <a:gd name="connsiteY7203" fmla="*/ 645934 h 10024180"/>
              <a:gd name="connsiteX7204" fmla="*/ 8827866 w 11277918"/>
              <a:gd name="connsiteY7204" fmla="*/ 629587 h 10024180"/>
              <a:gd name="connsiteX7205" fmla="*/ 8173950 w 11277918"/>
              <a:gd name="connsiteY7205" fmla="*/ 629587 h 10024180"/>
              <a:gd name="connsiteX7206" fmla="*/ 8157602 w 11277918"/>
              <a:gd name="connsiteY7206" fmla="*/ 645934 h 10024180"/>
              <a:gd name="connsiteX7207" fmla="*/ 8165776 w 11277918"/>
              <a:gd name="connsiteY7207" fmla="*/ 662283 h 10024180"/>
              <a:gd name="connsiteX7208" fmla="*/ 8173950 w 11277918"/>
              <a:gd name="connsiteY7208" fmla="*/ 662283 h 10024180"/>
              <a:gd name="connsiteX7209" fmla="*/ 8173950 w 11277918"/>
              <a:gd name="connsiteY7209" fmla="*/ 645934 h 10024180"/>
              <a:gd name="connsiteX7210" fmla="*/ 8173950 w 11277918"/>
              <a:gd name="connsiteY7210" fmla="*/ 629587 h 10024180"/>
              <a:gd name="connsiteX7211" fmla="*/ 10724224 w 11277918"/>
              <a:gd name="connsiteY7211" fmla="*/ 613240 h 10024180"/>
              <a:gd name="connsiteX7212" fmla="*/ 10707872 w 11277918"/>
              <a:gd name="connsiteY7212" fmla="*/ 629587 h 10024180"/>
              <a:gd name="connsiteX7213" fmla="*/ 10724224 w 11277918"/>
              <a:gd name="connsiteY7213" fmla="*/ 629587 h 10024180"/>
              <a:gd name="connsiteX7214" fmla="*/ 10724224 w 11277918"/>
              <a:gd name="connsiteY7214" fmla="*/ 613240 h 10024180"/>
              <a:gd name="connsiteX7215" fmla="*/ 8421212 w 11277918"/>
              <a:gd name="connsiteY7215" fmla="*/ 603022 h 10024180"/>
              <a:gd name="connsiteX7216" fmla="*/ 8419169 w 11277918"/>
              <a:gd name="connsiteY7216" fmla="*/ 613240 h 10024180"/>
              <a:gd name="connsiteX7217" fmla="*/ 8386472 w 11277918"/>
              <a:gd name="connsiteY7217" fmla="*/ 662283 h 10024180"/>
              <a:gd name="connsiteX7218" fmla="*/ 8361951 w 11277918"/>
              <a:gd name="connsiteY7218" fmla="*/ 694979 h 10024180"/>
              <a:gd name="connsiteX7219" fmla="*/ 8353776 w 11277918"/>
              <a:gd name="connsiteY7219" fmla="*/ 727675 h 10024180"/>
              <a:gd name="connsiteX7220" fmla="*/ 8386472 w 11277918"/>
              <a:gd name="connsiteY7220" fmla="*/ 694979 h 10024180"/>
              <a:gd name="connsiteX7221" fmla="*/ 8402820 w 11277918"/>
              <a:gd name="connsiteY7221" fmla="*/ 662283 h 10024180"/>
              <a:gd name="connsiteX7222" fmla="*/ 8419169 w 11277918"/>
              <a:gd name="connsiteY7222" fmla="*/ 662283 h 10024180"/>
              <a:gd name="connsiteX7223" fmla="*/ 8451865 w 11277918"/>
              <a:gd name="connsiteY7223" fmla="*/ 645934 h 10024180"/>
              <a:gd name="connsiteX7224" fmla="*/ 8468212 w 11277918"/>
              <a:gd name="connsiteY7224" fmla="*/ 637761 h 10024180"/>
              <a:gd name="connsiteX7225" fmla="*/ 8468212 w 11277918"/>
              <a:gd name="connsiteY7225" fmla="*/ 629587 h 10024180"/>
              <a:gd name="connsiteX7226" fmla="*/ 8451865 w 11277918"/>
              <a:gd name="connsiteY7226" fmla="*/ 613240 h 10024180"/>
              <a:gd name="connsiteX7227" fmla="*/ 8427341 w 11277918"/>
              <a:gd name="connsiteY7227" fmla="*/ 605065 h 10024180"/>
              <a:gd name="connsiteX7228" fmla="*/ 8421212 w 11277918"/>
              <a:gd name="connsiteY7228" fmla="*/ 603022 h 10024180"/>
              <a:gd name="connsiteX7229" fmla="*/ 11231006 w 11277918"/>
              <a:gd name="connsiteY7229" fmla="*/ 596890 h 10024180"/>
              <a:gd name="connsiteX7230" fmla="*/ 11181964 w 11277918"/>
              <a:gd name="connsiteY7230" fmla="*/ 662283 h 10024180"/>
              <a:gd name="connsiteX7231" fmla="*/ 11198310 w 11277918"/>
              <a:gd name="connsiteY7231" fmla="*/ 645934 h 10024180"/>
              <a:gd name="connsiteX7232" fmla="*/ 11231006 w 11277918"/>
              <a:gd name="connsiteY7232" fmla="*/ 596890 h 10024180"/>
              <a:gd name="connsiteX7233" fmla="*/ 8852388 w 11277918"/>
              <a:gd name="connsiteY7233" fmla="*/ 596890 h 10024180"/>
              <a:gd name="connsiteX7234" fmla="*/ 8844213 w 11277918"/>
              <a:gd name="connsiteY7234" fmla="*/ 613240 h 10024180"/>
              <a:gd name="connsiteX7235" fmla="*/ 8852388 w 11277918"/>
              <a:gd name="connsiteY7235" fmla="*/ 605065 h 10024180"/>
              <a:gd name="connsiteX7236" fmla="*/ 8852388 w 11277918"/>
              <a:gd name="connsiteY7236" fmla="*/ 596890 h 10024180"/>
              <a:gd name="connsiteX7237" fmla="*/ 2125226 w 11277918"/>
              <a:gd name="connsiteY7237" fmla="*/ 596890 h 10024180"/>
              <a:gd name="connsiteX7238" fmla="*/ 2125226 w 11277918"/>
              <a:gd name="connsiteY7238" fmla="*/ 613240 h 10024180"/>
              <a:gd name="connsiteX7239" fmla="*/ 2108878 w 11277918"/>
              <a:gd name="connsiteY7239" fmla="*/ 613240 h 10024180"/>
              <a:gd name="connsiteX7240" fmla="*/ 9489956 w 11277918"/>
              <a:gd name="connsiteY7240" fmla="*/ 588718 h 10024180"/>
              <a:gd name="connsiteX7241" fmla="*/ 9498131 w 11277918"/>
              <a:gd name="connsiteY7241" fmla="*/ 613240 h 10024180"/>
              <a:gd name="connsiteX7242" fmla="*/ 9498131 w 11277918"/>
              <a:gd name="connsiteY7242" fmla="*/ 629587 h 10024180"/>
              <a:gd name="connsiteX7243" fmla="*/ 9465435 w 11277918"/>
              <a:gd name="connsiteY7243" fmla="*/ 613240 h 10024180"/>
              <a:gd name="connsiteX7244" fmla="*/ 9489956 w 11277918"/>
              <a:gd name="connsiteY7244" fmla="*/ 588718 h 10024180"/>
              <a:gd name="connsiteX7245" fmla="*/ 10004916 w 11277918"/>
              <a:gd name="connsiteY7245" fmla="*/ 580543 h 10024180"/>
              <a:gd name="connsiteX7246" fmla="*/ 10004916 w 11277918"/>
              <a:gd name="connsiteY7246" fmla="*/ 596890 h 10024180"/>
              <a:gd name="connsiteX7247" fmla="*/ 10004916 w 11277918"/>
              <a:gd name="connsiteY7247" fmla="*/ 613240 h 10024180"/>
              <a:gd name="connsiteX7248" fmla="*/ 10021262 w 11277918"/>
              <a:gd name="connsiteY7248" fmla="*/ 596890 h 10024180"/>
              <a:gd name="connsiteX7249" fmla="*/ 9334650 w 11277918"/>
              <a:gd name="connsiteY7249" fmla="*/ 580543 h 10024180"/>
              <a:gd name="connsiteX7250" fmla="*/ 9318303 w 11277918"/>
              <a:gd name="connsiteY7250" fmla="*/ 596890 h 10024180"/>
              <a:gd name="connsiteX7251" fmla="*/ 9307404 w 11277918"/>
              <a:gd name="connsiteY7251" fmla="*/ 629587 h 10024180"/>
              <a:gd name="connsiteX7252" fmla="*/ 9318303 w 11277918"/>
              <a:gd name="connsiteY7252" fmla="*/ 629587 h 10024180"/>
              <a:gd name="connsiteX7253" fmla="*/ 9334650 w 11277918"/>
              <a:gd name="connsiteY7253" fmla="*/ 621412 h 10024180"/>
              <a:gd name="connsiteX7254" fmla="*/ 9326477 w 11277918"/>
              <a:gd name="connsiteY7254" fmla="*/ 613240 h 10024180"/>
              <a:gd name="connsiteX7255" fmla="*/ 9334650 w 11277918"/>
              <a:gd name="connsiteY7255" fmla="*/ 596890 h 10024180"/>
              <a:gd name="connsiteX7256" fmla="*/ 9334650 w 11277918"/>
              <a:gd name="connsiteY7256" fmla="*/ 580543 h 10024180"/>
              <a:gd name="connsiteX7257" fmla="*/ 9089431 w 11277918"/>
              <a:gd name="connsiteY7257" fmla="*/ 580543 h 10024180"/>
              <a:gd name="connsiteX7258" fmla="*/ 9105781 w 11277918"/>
              <a:gd name="connsiteY7258" fmla="*/ 580543 h 10024180"/>
              <a:gd name="connsiteX7259" fmla="*/ 9105781 w 11277918"/>
              <a:gd name="connsiteY7259" fmla="*/ 605065 h 10024180"/>
              <a:gd name="connsiteX7260" fmla="*/ 9097606 w 11277918"/>
              <a:gd name="connsiteY7260" fmla="*/ 613240 h 10024180"/>
              <a:gd name="connsiteX7261" fmla="*/ 9089431 w 11277918"/>
              <a:gd name="connsiteY7261" fmla="*/ 596890 h 10024180"/>
              <a:gd name="connsiteX7262" fmla="*/ 9089431 w 11277918"/>
              <a:gd name="connsiteY7262" fmla="*/ 580543 h 10024180"/>
              <a:gd name="connsiteX7263" fmla="*/ 8876909 w 11277918"/>
              <a:gd name="connsiteY7263" fmla="*/ 564194 h 10024180"/>
              <a:gd name="connsiteX7264" fmla="*/ 8860562 w 11277918"/>
              <a:gd name="connsiteY7264" fmla="*/ 572369 h 10024180"/>
              <a:gd name="connsiteX7265" fmla="*/ 8860562 w 11277918"/>
              <a:gd name="connsiteY7265" fmla="*/ 588718 h 10024180"/>
              <a:gd name="connsiteX7266" fmla="*/ 8876909 w 11277918"/>
              <a:gd name="connsiteY7266" fmla="*/ 580543 h 10024180"/>
              <a:gd name="connsiteX7267" fmla="*/ 11165616 w 11277918"/>
              <a:gd name="connsiteY7267" fmla="*/ 547847 h 10024180"/>
              <a:gd name="connsiteX7268" fmla="*/ 11132920 w 11277918"/>
              <a:gd name="connsiteY7268" fmla="*/ 564194 h 10024180"/>
              <a:gd name="connsiteX7269" fmla="*/ 11116572 w 11277918"/>
              <a:gd name="connsiteY7269" fmla="*/ 596890 h 10024180"/>
              <a:gd name="connsiteX7270" fmla="*/ 11132920 w 11277918"/>
              <a:gd name="connsiteY7270" fmla="*/ 580543 h 10024180"/>
              <a:gd name="connsiteX7271" fmla="*/ 11165616 w 11277918"/>
              <a:gd name="connsiteY7271" fmla="*/ 547847 h 10024180"/>
              <a:gd name="connsiteX7272" fmla="*/ 9449085 w 11277918"/>
              <a:gd name="connsiteY7272" fmla="*/ 547847 h 10024180"/>
              <a:gd name="connsiteX7273" fmla="*/ 9457260 w 11277918"/>
              <a:gd name="connsiteY7273" fmla="*/ 547847 h 10024180"/>
              <a:gd name="connsiteX7274" fmla="*/ 9465435 w 11277918"/>
              <a:gd name="connsiteY7274" fmla="*/ 564194 h 10024180"/>
              <a:gd name="connsiteX7275" fmla="*/ 9457260 w 11277918"/>
              <a:gd name="connsiteY7275" fmla="*/ 564194 h 10024180"/>
              <a:gd name="connsiteX7276" fmla="*/ 9449085 w 11277918"/>
              <a:gd name="connsiteY7276" fmla="*/ 547847 h 10024180"/>
              <a:gd name="connsiteX7277" fmla="*/ 7814296 w 11277918"/>
              <a:gd name="connsiteY7277" fmla="*/ 547847 h 10024180"/>
              <a:gd name="connsiteX7278" fmla="*/ 7797948 w 11277918"/>
              <a:gd name="connsiteY7278" fmla="*/ 564194 h 10024180"/>
              <a:gd name="connsiteX7279" fmla="*/ 7814296 w 11277918"/>
              <a:gd name="connsiteY7279" fmla="*/ 564194 h 10024180"/>
              <a:gd name="connsiteX7280" fmla="*/ 2043486 w 11277918"/>
              <a:gd name="connsiteY7280" fmla="*/ 547847 h 10024180"/>
              <a:gd name="connsiteX7281" fmla="*/ 2027138 w 11277918"/>
              <a:gd name="connsiteY7281" fmla="*/ 564194 h 10024180"/>
              <a:gd name="connsiteX7282" fmla="*/ 2027138 w 11277918"/>
              <a:gd name="connsiteY7282" fmla="*/ 556022 h 10024180"/>
              <a:gd name="connsiteX7283" fmla="*/ 2043486 w 11277918"/>
              <a:gd name="connsiteY7283" fmla="*/ 547847 h 10024180"/>
              <a:gd name="connsiteX7284" fmla="*/ 2145661 w 11277918"/>
              <a:gd name="connsiteY7284" fmla="*/ 539672 h 10024180"/>
              <a:gd name="connsiteX7285" fmla="*/ 2157922 w 11277918"/>
              <a:gd name="connsiteY7285" fmla="*/ 547847 h 10024180"/>
              <a:gd name="connsiteX7286" fmla="*/ 2157922 w 11277918"/>
              <a:gd name="connsiteY7286" fmla="*/ 564194 h 10024180"/>
              <a:gd name="connsiteX7287" fmla="*/ 2141574 w 11277918"/>
              <a:gd name="connsiteY7287" fmla="*/ 580543 h 10024180"/>
              <a:gd name="connsiteX7288" fmla="*/ 2141574 w 11277918"/>
              <a:gd name="connsiteY7288" fmla="*/ 564194 h 10024180"/>
              <a:gd name="connsiteX7289" fmla="*/ 2141574 w 11277918"/>
              <a:gd name="connsiteY7289" fmla="*/ 547847 h 10024180"/>
              <a:gd name="connsiteX7290" fmla="*/ 2145661 w 11277918"/>
              <a:gd name="connsiteY7290" fmla="*/ 539672 h 10024180"/>
              <a:gd name="connsiteX7291" fmla="*/ 8272037 w 11277918"/>
              <a:gd name="connsiteY7291" fmla="*/ 531500 h 10024180"/>
              <a:gd name="connsiteX7292" fmla="*/ 8263862 w 11277918"/>
              <a:gd name="connsiteY7292" fmla="*/ 539672 h 10024180"/>
              <a:gd name="connsiteX7293" fmla="*/ 8255690 w 11277918"/>
              <a:gd name="connsiteY7293" fmla="*/ 547847 h 10024180"/>
              <a:gd name="connsiteX7294" fmla="*/ 8272037 w 11277918"/>
              <a:gd name="connsiteY7294" fmla="*/ 547847 h 10024180"/>
              <a:gd name="connsiteX7295" fmla="*/ 8272037 w 11277918"/>
              <a:gd name="connsiteY7295" fmla="*/ 531500 h 10024180"/>
              <a:gd name="connsiteX7296" fmla="*/ 7634468 w 11277918"/>
              <a:gd name="connsiteY7296" fmla="*/ 531500 h 10024180"/>
              <a:gd name="connsiteX7297" fmla="*/ 7618122 w 11277918"/>
              <a:gd name="connsiteY7297" fmla="*/ 547847 h 10024180"/>
              <a:gd name="connsiteX7298" fmla="*/ 7634468 w 11277918"/>
              <a:gd name="connsiteY7298" fmla="*/ 547847 h 10024180"/>
              <a:gd name="connsiteX7299" fmla="*/ 9314217 w 11277918"/>
              <a:gd name="connsiteY7299" fmla="*/ 523326 h 10024180"/>
              <a:gd name="connsiteX7300" fmla="*/ 9301956 w 11277918"/>
              <a:gd name="connsiteY7300" fmla="*/ 531500 h 10024180"/>
              <a:gd name="connsiteX7301" fmla="*/ 9301956 w 11277918"/>
              <a:gd name="connsiteY7301" fmla="*/ 547847 h 10024180"/>
              <a:gd name="connsiteX7302" fmla="*/ 9318303 w 11277918"/>
              <a:gd name="connsiteY7302" fmla="*/ 531500 h 10024180"/>
              <a:gd name="connsiteX7303" fmla="*/ 9314217 w 11277918"/>
              <a:gd name="connsiteY7303" fmla="*/ 523326 h 10024180"/>
              <a:gd name="connsiteX7304" fmla="*/ 8206644 w 11277918"/>
              <a:gd name="connsiteY7304" fmla="*/ 519240 h 10024180"/>
              <a:gd name="connsiteX7305" fmla="*/ 8208874 w 11277918"/>
              <a:gd name="connsiteY7305" fmla="*/ 520353 h 10024180"/>
              <a:gd name="connsiteX7306" fmla="*/ 8196137 w 11277918"/>
              <a:gd name="connsiteY7306" fmla="*/ 527996 h 10024180"/>
              <a:gd name="connsiteX7307" fmla="*/ 8198472 w 11277918"/>
              <a:gd name="connsiteY7307" fmla="*/ 523326 h 10024180"/>
              <a:gd name="connsiteX7308" fmla="*/ 8206644 w 11277918"/>
              <a:gd name="connsiteY7308" fmla="*/ 519240 h 10024180"/>
              <a:gd name="connsiteX7309" fmla="*/ 10936744 w 11277918"/>
              <a:gd name="connsiteY7309" fmla="*/ 515151 h 10024180"/>
              <a:gd name="connsiteX7310" fmla="*/ 10936744 w 11277918"/>
              <a:gd name="connsiteY7310" fmla="*/ 547847 h 10024180"/>
              <a:gd name="connsiteX7311" fmla="*/ 10953092 w 11277918"/>
              <a:gd name="connsiteY7311" fmla="*/ 539672 h 10024180"/>
              <a:gd name="connsiteX7312" fmla="*/ 10953092 w 11277918"/>
              <a:gd name="connsiteY7312" fmla="*/ 523326 h 10024180"/>
              <a:gd name="connsiteX7313" fmla="*/ 10936744 w 11277918"/>
              <a:gd name="connsiteY7313" fmla="*/ 515151 h 10024180"/>
              <a:gd name="connsiteX7314" fmla="*/ 9710653 w 11277918"/>
              <a:gd name="connsiteY7314" fmla="*/ 515151 h 10024180"/>
              <a:gd name="connsiteX7315" fmla="*/ 9686129 w 11277918"/>
              <a:gd name="connsiteY7315" fmla="*/ 531500 h 10024180"/>
              <a:gd name="connsiteX7316" fmla="*/ 9661608 w 11277918"/>
              <a:gd name="connsiteY7316" fmla="*/ 564194 h 10024180"/>
              <a:gd name="connsiteX7317" fmla="*/ 9710653 w 11277918"/>
              <a:gd name="connsiteY7317" fmla="*/ 547847 h 10024180"/>
              <a:gd name="connsiteX7318" fmla="*/ 9596217 w 11277918"/>
              <a:gd name="connsiteY7318" fmla="*/ 515151 h 10024180"/>
              <a:gd name="connsiteX7319" fmla="*/ 9612564 w 11277918"/>
              <a:gd name="connsiteY7319" fmla="*/ 531500 h 10024180"/>
              <a:gd name="connsiteX7320" fmla="*/ 9604390 w 11277918"/>
              <a:gd name="connsiteY7320" fmla="*/ 531500 h 10024180"/>
              <a:gd name="connsiteX7321" fmla="*/ 9596217 w 11277918"/>
              <a:gd name="connsiteY7321" fmla="*/ 531500 h 10024180"/>
              <a:gd name="connsiteX7322" fmla="*/ 9489956 w 11277918"/>
              <a:gd name="connsiteY7322" fmla="*/ 515151 h 10024180"/>
              <a:gd name="connsiteX7323" fmla="*/ 9489956 w 11277918"/>
              <a:gd name="connsiteY7323" fmla="*/ 523326 h 10024180"/>
              <a:gd name="connsiteX7324" fmla="*/ 9481782 w 11277918"/>
              <a:gd name="connsiteY7324" fmla="*/ 531500 h 10024180"/>
              <a:gd name="connsiteX7325" fmla="*/ 9489956 w 11277918"/>
              <a:gd name="connsiteY7325" fmla="*/ 515151 h 10024180"/>
              <a:gd name="connsiteX7326" fmla="*/ 8533605 w 11277918"/>
              <a:gd name="connsiteY7326" fmla="*/ 515151 h 10024180"/>
              <a:gd name="connsiteX7327" fmla="*/ 8500908 w 11277918"/>
              <a:gd name="connsiteY7327" fmla="*/ 531500 h 10024180"/>
              <a:gd name="connsiteX7328" fmla="*/ 8468212 w 11277918"/>
              <a:gd name="connsiteY7328" fmla="*/ 547847 h 10024180"/>
              <a:gd name="connsiteX7329" fmla="*/ 8451865 w 11277918"/>
              <a:gd name="connsiteY7329" fmla="*/ 556022 h 10024180"/>
              <a:gd name="connsiteX7330" fmla="*/ 8468212 w 11277918"/>
              <a:gd name="connsiteY7330" fmla="*/ 564194 h 10024180"/>
              <a:gd name="connsiteX7331" fmla="*/ 8468212 w 11277918"/>
              <a:gd name="connsiteY7331" fmla="*/ 580543 h 10024180"/>
              <a:gd name="connsiteX7332" fmla="*/ 8484559 w 11277918"/>
              <a:gd name="connsiteY7332" fmla="*/ 596890 h 10024180"/>
              <a:gd name="connsiteX7333" fmla="*/ 8492734 w 11277918"/>
              <a:gd name="connsiteY7333" fmla="*/ 580543 h 10024180"/>
              <a:gd name="connsiteX7334" fmla="*/ 8500908 w 11277918"/>
              <a:gd name="connsiteY7334" fmla="*/ 564194 h 10024180"/>
              <a:gd name="connsiteX7335" fmla="*/ 8525430 w 11277918"/>
              <a:gd name="connsiteY7335" fmla="*/ 564194 h 10024180"/>
              <a:gd name="connsiteX7336" fmla="*/ 8533605 w 11277918"/>
              <a:gd name="connsiteY7336" fmla="*/ 531500 h 10024180"/>
              <a:gd name="connsiteX7337" fmla="*/ 8533605 w 11277918"/>
              <a:gd name="connsiteY7337" fmla="*/ 515151 h 10024180"/>
              <a:gd name="connsiteX7338" fmla="*/ 7650816 w 11277918"/>
              <a:gd name="connsiteY7338" fmla="*/ 515151 h 10024180"/>
              <a:gd name="connsiteX7339" fmla="*/ 7650816 w 11277918"/>
              <a:gd name="connsiteY7339" fmla="*/ 531500 h 10024180"/>
              <a:gd name="connsiteX7340" fmla="*/ 7667164 w 11277918"/>
              <a:gd name="connsiteY7340" fmla="*/ 515151 h 10024180"/>
              <a:gd name="connsiteX7341" fmla="*/ 7650816 w 11277918"/>
              <a:gd name="connsiteY7341" fmla="*/ 515151 h 10024180"/>
              <a:gd name="connsiteX7342" fmla="*/ 9007692 w 11277918"/>
              <a:gd name="connsiteY7342" fmla="*/ 504252 h 10024180"/>
              <a:gd name="connsiteX7343" fmla="*/ 9007692 w 11277918"/>
              <a:gd name="connsiteY7343" fmla="*/ 511065 h 10024180"/>
              <a:gd name="connsiteX7344" fmla="*/ 9007692 w 11277918"/>
              <a:gd name="connsiteY7344" fmla="*/ 515151 h 10024180"/>
              <a:gd name="connsiteX7345" fmla="*/ 9005649 w 11277918"/>
              <a:gd name="connsiteY7345" fmla="*/ 513108 h 10024180"/>
              <a:gd name="connsiteX7346" fmla="*/ 9003021 w 11277918"/>
              <a:gd name="connsiteY7346" fmla="*/ 510480 h 10024180"/>
              <a:gd name="connsiteX7347" fmla="*/ 11132920 w 11277918"/>
              <a:gd name="connsiteY7347" fmla="*/ 498804 h 10024180"/>
              <a:gd name="connsiteX7348" fmla="*/ 11100224 w 11277918"/>
              <a:gd name="connsiteY7348" fmla="*/ 515151 h 10024180"/>
              <a:gd name="connsiteX7349" fmla="*/ 11067528 w 11277918"/>
              <a:gd name="connsiteY7349" fmla="*/ 564194 h 10024180"/>
              <a:gd name="connsiteX7350" fmla="*/ 11051180 w 11277918"/>
              <a:gd name="connsiteY7350" fmla="*/ 588718 h 10024180"/>
              <a:gd name="connsiteX7351" fmla="*/ 11034832 w 11277918"/>
              <a:gd name="connsiteY7351" fmla="*/ 613240 h 10024180"/>
              <a:gd name="connsiteX7352" fmla="*/ 11002136 w 11277918"/>
              <a:gd name="connsiteY7352" fmla="*/ 645934 h 10024180"/>
              <a:gd name="connsiteX7353" fmla="*/ 11018484 w 11277918"/>
              <a:gd name="connsiteY7353" fmla="*/ 645934 h 10024180"/>
              <a:gd name="connsiteX7354" fmla="*/ 11067528 w 11277918"/>
              <a:gd name="connsiteY7354" fmla="*/ 596890 h 10024180"/>
              <a:gd name="connsiteX7355" fmla="*/ 11132920 w 11277918"/>
              <a:gd name="connsiteY7355" fmla="*/ 498804 h 10024180"/>
              <a:gd name="connsiteX7356" fmla="*/ 11018484 w 11277918"/>
              <a:gd name="connsiteY7356" fmla="*/ 498804 h 10024180"/>
              <a:gd name="connsiteX7357" fmla="*/ 10953092 w 11277918"/>
              <a:gd name="connsiteY7357" fmla="*/ 580543 h 10024180"/>
              <a:gd name="connsiteX7358" fmla="*/ 10969440 w 11277918"/>
              <a:gd name="connsiteY7358" fmla="*/ 564194 h 10024180"/>
              <a:gd name="connsiteX7359" fmla="*/ 11002136 w 11277918"/>
              <a:gd name="connsiteY7359" fmla="*/ 531500 h 10024180"/>
              <a:gd name="connsiteX7360" fmla="*/ 11018484 w 11277918"/>
              <a:gd name="connsiteY7360" fmla="*/ 498804 h 10024180"/>
              <a:gd name="connsiteX7361" fmla="*/ 10086654 w 11277918"/>
              <a:gd name="connsiteY7361" fmla="*/ 498804 h 10024180"/>
              <a:gd name="connsiteX7362" fmla="*/ 10086654 w 11277918"/>
              <a:gd name="connsiteY7362" fmla="*/ 515151 h 10024180"/>
              <a:gd name="connsiteX7363" fmla="*/ 10094828 w 11277918"/>
              <a:gd name="connsiteY7363" fmla="*/ 506978 h 10024180"/>
              <a:gd name="connsiteX7364" fmla="*/ 10086654 w 11277918"/>
              <a:gd name="connsiteY7364" fmla="*/ 498804 h 10024180"/>
              <a:gd name="connsiteX7365" fmla="*/ 9579868 w 11277918"/>
              <a:gd name="connsiteY7365" fmla="*/ 498804 h 10024180"/>
              <a:gd name="connsiteX7366" fmla="*/ 9596217 w 11277918"/>
              <a:gd name="connsiteY7366" fmla="*/ 515151 h 10024180"/>
              <a:gd name="connsiteX7367" fmla="*/ 9579868 w 11277918"/>
              <a:gd name="connsiteY7367" fmla="*/ 515151 h 10024180"/>
              <a:gd name="connsiteX7368" fmla="*/ 9579868 w 11277918"/>
              <a:gd name="connsiteY7368" fmla="*/ 531500 h 10024180"/>
              <a:gd name="connsiteX7369" fmla="*/ 9547172 w 11277918"/>
              <a:gd name="connsiteY7369" fmla="*/ 531500 h 10024180"/>
              <a:gd name="connsiteX7370" fmla="*/ 8092211 w 11277918"/>
              <a:gd name="connsiteY7370" fmla="*/ 482455 h 10024180"/>
              <a:gd name="connsiteX7371" fmla="*/ 8075862 w 11277918"/>
              <a:gd name="connsiteY7371" fmla="*/ 498804 h 10024180"/>
              <a:gd name="connsiteX7372" fmla="*/ 8108558 w 11277918"/>
              <a:gd name="connsiteY7372" fmla="*/ 482455 h 10024180"/>
              <a:gd name="connsiteX7373" fmla="*/ 8648038 w 11277918"/>
              <a:gd name="connsiteY7373" fmla="*/ 466108 h 10024180"/>
              <a:gd name="connsiteX7374" fmla="*/ 8639866 w 11277918"/>
              <a:gd name="connsiteY7374" fmla="*/ 474282 h 10024180"/>
              <a:gd name="connsiteX7375" fmla="*/ 8615344 w 11277918"/>
              <a:gd name="connsiteY7375" fmla="*/ 482455 h 10024180"/>
              <a:gd name="connsiteX7376" fmla="*/ 2092528 w 11277918"/>
              <a:gd name="connsiteY7376" fmla="*/ 466108 h 10024180"/>
              <a:gd name="connsiteX7377" fmla="*/ 2076183 w 11277918"/>
              <a:gd name="connsiteY7377" fmla="*/ 498804 h 10024180"/>
              <a:gd name="connsiteX7378" fmla="*/ 2043486 w 11277918"/>
              <a:gd name="connsiteY7378" fmla="*/ 531500 h 10024180"/>
              <a:gd name="connsiteX7379" fmla="*/ 2092528 w 11277918"/>
              <a:gd name="connsiteY7379" fmla="*/ 466108 h 10024180"/>
              <a:gd name="connsiteX7380" fmla="*/ 10985788 w 11277918"/>
              <a:gd name="connsiteY7380" fmla="*/ 449761 h 10024180"/>
              <a:gd name="connsiteX7381" fmla="*/ 10969440 w 11277918"/>
              <a:gd name="connsiteY7381" fmla="*/ 466108 h 10024180"/>
              <a:gd name="connsiteX7382" fmla="*/ 10953092 w 11277918"/>
              <a:gd name="connsiteY7382" fmla="*/ 482455 h 10024180"/>
              <a:gd name="connsiteX7383" fmla="*/ 10961266 w 11277918"/>
              <a:gd name="connsiteY7383" fmla="*/ 482455 h 10024180"/>
              <a:gd name="connsiteX7384" fmla="*/ 10977616 w 11277918"/>
              <a:gd name="connsiteY7384" fmla="*/ 474282 h 10024180"/>
              <a:gd name="connsiteX7385" fmla="*/ 10985788 w 11277918"/>
              <a:gd name="connsiteY7385" fmla="*/ 466108 h 10024180"/>
              <a:gd name="connsiteX7386" fmla="*/ 10985788 w 11277918"/>
              <a:gd name="connsiteY7386" fmla="*/ 449761 h 10024180"/>
              <a:gd name="connsiteX7387" fmla="*/ 9504416 w 11277918"/>
              <a:gd name="connsiteY7387" fmla="*/ 435927 h 10024180"/>
              <a:gd name="connsiteX7388" fmla="*/ 9449085 w 11277918"/>
              <a:gd name="connsiteY7388" fmla="*/ 449761 h 10024180"/>
              <a:gd name="connsiteX7389" fmla="*/ 9465435 w 11277918"/>
              <a:gd name="connsiteY7389" fmla="*/ 466108 h 10024180"/>
              <a:gd name="connsiteX7390" fmla="*/ 9494042 w 11277918"/>
              <a:gd name="connsiteY7390" fmla="*/ 441586 h 10024180"/>
              <a:gd name="connsiteX7391" fmla="*/ 9408217 w 11277918"/>
              <a:gd name="connsiteY7391" fmla="*/ 433411 h 10024180"/>
              <a:gd name="connsiteX7392" fmla="*/ 9400042 w 11277918"/>
              <a:gd name="connsiteY7392" fmla="*/ 449761 h 10024180"/>
              <a:gd name="connsiteX7393" fmla="*/ 9400042 w 11277918"/>
              <a:gd name="connsiteY7393" fmla="*/ 466108 h 10024180"/>
              <a:gd name="connsiteX7394" fmla="*/ 9416389 w 11277918"/>
              <a:gd name="connsiteY7394" fmla="*/ 449761 h 10024180"/>
              <a:gd name="connsiteX7395" fmla="*/ 9424564 w 11277918"/>
              <a:gd name="connsiteY7395" fmla="*/ 441586 h 10024180"/>
              <a:gd name="connsiteX7396" fmla="*/ 9408217 w 11277918"/>
              <a:gd name="connsiteY7396" fmla="*/ 433411 h 10024180"/>
              <a:gd name="connsiteX7397" fmla="*/ 2223313 w 11277918"/>
              <a:gd name="connsiteY7397" fmla="*/ 433411 h 10024180"/>
              <a:gd name="connsiteX7398" fmla="*/ 2206967 w 11277918"/>
              <a:gd name="connsiteY7398" fmla="*/ 482455 h 10024180"/>
              <a:gd name="connsiteX7399" fmla="*/ 2190618 w 11277918"/>
              <a:gd name="connsiteY7399" fmla="*/ 506978 h 10024180"/>
              <a:gd name="connsiteX7400" fmla="*/ 2174270 w 11277918"/>
              <a:gd name="connsiteY7400" fmla="*/ 515151 h 10024180"/>
              <a:gd name="connsiteX7401" fmla="*/ 2174270 w 11277918"/>
              <a:gd name="connsiteY7401" fmla="*/ 498804 h 10024180"/>
              <a:gd name="connsiteX7402" fmla="*/ 2223313 w 11277918"/>
              <a:gd name="connsiteY7402" fmla="*/ 433411 h 10024180"/>
              <a:gd name="connsiteX7403" fmla="*/ 8873640 w 11277918"/>
              <a:gd name="connsiteY7403" fmla="*/ 426873 h 10024180"/>
              <a:gd name="connsiteX7404" fmla="*/ 8872823 w 11277918"/>
              <a:gd name="connsiteY7404" fmla="*/ 429325 h 10024180"/>
              <a:gd name="connsiteX7405" fmla="*/ 8860562 w 11277918"/>
              <a:gd name="connsiteY7405" fmla="*/ 433411 h 10024180"/>
              <a:gd name="connsiteX7406" fmla="*/ 9334650 w 11277918"/>
              <a:gd name="connsiteY7406" fmla="*/ 417065 h 10024180"/>
              <a:gd name="connsiteX7407" fmla="*/ 9318303 w 11277918"/>
              <a:gd name="connsiteY7407" fmla="*/ 449761 h 10024180"/>
              <a:gd name="connsiteX7408" fmla="*/ 9252910 w 11277918"/>
              <a:gd name="connsiteY7408" fmla="*/ 515151 h 10024180"/>
              <a:gd name="connsiteX7409" fmla="*/ 9105781 w 11277918"/>
              <a:gd name="connsiteY7409" fmla="*/ 678630 h 10024180"/>
              <a:gd name="connsiteX7410" fmla="*/ 9056737 w 11277918"/>
              <a:gd name="connsiteY7410" fmla="*/ 727675 h 10024180"/>
              <a:gd name="connsiteX7411" fmla="*/ 9032214 w 11277918"/>
              <a:gd name="connsiteY7411" fmla="*/ 752197 h 10024180"/>
              <a:gd name="connsiteX7412" fmla="*/ 9024041 w 11277918"/>
              <a:gd name="connsiteY7412" fmla="*/ 776719 h 10024180"/>
              <a:gd name="connsiteX7413" fmla="*/ 9089431 w 11277918"/>
              <a:gd name="connsiteY7413" fmla="*/ 727675 h 10024180"/>
              <a:gd name="connsiteX7414" fmla="*/ 9122128 w 11277918"/>
              <a:gd name="connsiteY7414" fmla="*/ 694979 h 10024180"/>
              <a:gd name="connsiteX7415" fmla="*/ 9146649 w 11277918"/>
              <a:gd name="connsiteY7415" fmla="*/ 670457 h 10024180"/>
              <a:gd name="connsiteX7416" fmla="*/ 9154824 w 11277918"/>
              <a:gd name="connsiteY7416" fmla="*/ 662283 h 10024180"/>
              <a:gd name="connsiteX7417" fmla="*/ 9171171 w 11277918"/>
              <a:gd name="connsiteY7417" fmla="*/ 662283 h 10024180"/>
              <a:gd name="connsiteX7418" fmla="*/ 9171171 w 11277918"/>
              <a:gd name="connsiteY7418" fmla="*/ 645934 h 10024180"/>
              <a:gd name="connsiteX7419" fmla="*/ 9187520 w 11277918"/>
              <a:gd name="connsiteY7419" fmla="*/ 629587 h 10024180"/>
              <a:gd name="connsiteX7420" fmla="*/ 9220216 w 11277918"/>
              <a:gd name="connsiteY7420" fmla="*/ 613240 h 10024180"/>
              <a:gd name="connsiteX7421" fmla="*/ 9220216 w 11277918"/>
              <a:gd name="connsiteY7421" fmla="*/ 596890 h 10024180"/>
              <a:gd name="connsiteX7422" fmla="*/ 9220216 w 11277918"/>
              <a:gd name="connsiteY7422" fmla="*/ 580543 h 10024180"/>
              <a:gd name="connsiteX7423" fmla="*/ 9252910 w 11277918"/>
              <a:gd name="connsiteY7423" fmla="*/ 564194 h 10024180"/>
              <a:gd name="connsiteX7424" fmla="*/ 9318303 w 11277918"/>
              <a:gd name="connsiteY7424" fmla="*/ 498804 h 10024180"/>
              <a:gd name="connsiteX7425" fmla="*/ 9383695 w 11277918"/>
              <a:gd name="connsiteY7425" fmla="*/ 425237 h 10024180"/>
              <a:gd name="connsiteX7426" fmla="*/ 9359174 w 11277918"/>
              <a:gd name="connsiteY7426" fmla="*/ 417065 h 10024180"/>
              <a:gd name="connsiteX7427" fmla="*/ 9334650 w 11277918"/>
              <a:gd name="connsiteY7427" fmla="*/ 417065 h 10024180"/>
              <a:gd name="connsiteX7428" fmla="*/ 8680734 w 11277918"/>
              <a:gd name="connsiteY7428" fmla="*/ 417065 h 10024180"/>
              <a:gd name="connsiteX7429" fmla="*/ 8697083 w 11277918"/>
              <a:gd name="connsiteY7429" fmla="*/ 417065 h 10024180"/>
              <a:gd name="connsiteX7430" fmla="*/ 8680734 w 11277918"/>
              <a:gd name="connsiteY7430" fmla="*/ 433411 h 10024180"/>
              <a:gd name="connsiteX7431" fmla="*/ 8680734 w 11277918"/>
              <a:gd name="connsiteY7431" fmla="*/ 417065 h 10024180"/>
              <a:gd name="connsiteX7432" fmla="*/ 8468212 w 11277918"/>
              <a:gd name="connsiteY7432" fmla="*/ 417065 h 10024180"/>
              <a:gd name="connsiteX7433" fmla="*/ 8435516 w 11277918"/>
              <a:gd name="connsiteY7433" fmla="*/ 433411 h 10024180"/>
              <a:gd name="connsiteX7434" fmla="*/ 8451865 w 11277918"/>
              <a:gd name="connsiteY7434" fmla="*/ 433411 h 10024180"/>
              <a:gd name="connsiteX7435" fmla="*/ 8468212 w 11277918"/>
              <a:gd name="connsiteY7435" fmla="*/ 417065 h 10024180"/>
              <a:gd name="connsiteX7436" fmla="*/ 11034832 w 11277918"/>
              <a:gd name="connsiteY7436" fmla="*/ 400715 h 10024180"/>
              <a:gd name="connsiteX7437" fmla="*/ 11002136 w 11277918"/>
              <a:gd name="connsiteY7437" fmla="*/ 433411 h 10024180"/>
              <a:gd name="connsiteX7438" fmla="*/ 11018484 w 11277918"/>
              <a:gd name="connsiteY7438" fmla="*/ 433411 h 10024180"/>
              <a:gd name="connsiteX7439" fmla="*/ 11034832 w 11277918"/>
              <a:gd name="connsiteY7439" fmla="*/ 400715 h 10024180"/>
              <a:gd name="connsiteX7440" fmla="*/ 8435516 w 11277918"/>
              <a:gd name="connsiteY7440" fmla="*/ 400715 h 10024180"/>
              <a:gd name="connsiteX7441" fmla="*/ 8419169 w 11277918"/>
              <a:gd name="connsiteY7441" fmla="*/ 417065 h 10024180"/>
              <a:gd name="connsiteX7442" fmla="*/ 8402820 w 11277918"/>
              <a:gd name="connsiteY7442" fmla="*/ 433411 h 10024180"/>
              <a:gd name="connsiteX7443" fmla="*/ 8419169 w 11277918"/>
              <a:gd name="connsiteY7443" fmla="*/ 433411 h 10024180"/>
              <a:gd name="connsiteX7444" fmla="*/ 8419169 w 11277918"/>
              <a:gd name="connsiteY7444" fmla="*/ 417065 h 10024180"/>
              <a:gd name="connsiteX7445" fmla="*/ 8435516 w 11277918"/>
              <a:gd name="connsiteY7445" fmla="*/ 417065 h 10024180"/>
              <a:gd name="connsiteX7446" fmla="*/ 9154824 w 11277918"/>
              <a:gd name="connsiteY7446" fmla="*/ 384368 h 10024180"/>
              <a:gd name="connsiteX7447" fmla="*/ 9138477 w 11277918"/>
              <a:gd name="connsiteY7447" fmla="*/ 433411 h 10024180"/>
              <a:gd name="connsiteX7448" fmla="*/ 9105781 w 11277918"/>
              <a:gd name="connsiteY7448" fmla="*/ 417065 h 10024180"/>
              <a:gd name="connsiteX7449" fmla="*/ 9122128 w 11277918"/>
              <a:gd name="connsiteY7449" fmla="*/ 408890 h 10024180"/>
              <a:gd name="connsiteX7450" fmla="*/ 9138477 w 11277918"/>
              <a:gd name="connsiteY7450" fmla="*/ 400715 h 10024180"/>
              <a:gd name="connsiteX7451" fmla="*/ 9154824 w 11277918"/>
              <a:gd name="connsiteY7451" fmla="*/ 384368 h 10024180"/>
              <a:gd name="connsiteX7452" fmla="*/ 7699861 w 11277918"/>
              <a:gd name="connsiteY7452" fmla="*/ 384368 h 10024180"/>
              <a:gd name="connsiteX7453" fmla="*/ 7699861 w 11277918"/>
              <a:gd name="connsiteY7453" fmla="*/ 400715 h 10024180"/>
              <a:gd name="connsiteX7454" fmla="*/ 7716208 w 11277918"/>
              <a:gd name="connsiteY7454" fmla="*/ 384368 h 10024180"/>
              <a:gd name="connsiteX7455" fmla="*/ 9694304 w 11277918"/>
              <a:gd name="connsiteY7455" fmla="*/ 368021 h 10024180"/>
              <a:gd name="connsiteX7456" fmla="*/ 9727000 w 11277918"/>
              <a:gd name="connsiteY7456" fmla="*/ 368021 h 10024180"/>
              <a:gd name="connsiteX7457" fmla="*/ 9727000 w 11277918"/>
              <a:gd name="connsiteY7457" fmla="*/ 384368 h 10024180"/>
              <a:gd name="connsiteX7458" fmla="*/ 9735175 w 11277918"/>
              <a:gd name="connsiteY7458" fmla="*/ 408890 h 10024180"/>
              <a:gd name="connsiteX7459" fmla="*/ 9718825 w 11277918"/>
              <a:gd name="connsiteY7459" fmla="*/ 408890 h 10024180"/>
              <a:gd name="connsiteX7460" fmla="*/ 9694304 w 11277918"/>
              <a:gd name="connsiteY7460" fmla="*/ 400715 h 10024180"/>
              <a:gd name="connsiteX7461" fmla="*/ 9677957 w 11277918"/>
              <a:gd name="connsiteY7461" fmla="*/ 433411 h 10024180"/>
              <a:gd name="connsiteX7462" fmla="*/ 9645261 w 11277918"/>
              <a:gd name="connsiteY7462" fmla="*/ 449761 h 10024180"/>
              <a:gd name="connsiteX7463" fmla="*/ 9628911 w 11277918"/>
              <a:gd name="connsiteY7463" fmla="*/ 466108 h 10024180"/>
              <a:gd name="connsiteX7464" fmla="*/ 9620739 w 11277918"/>
              <a:gd name="connsiteY7464" fmla="*/ 466108 h 10024180"/>
              <a:gd name="connsiteX7465" fmla="*/ 9612564 w 11277918"/>
              <a:gd name="connsiteY7465" fmla="*/ 482455 h 10024180"/>
              <a:gd name="connsiteX7466" fmla="*/ 9596217 w 11277918"/>
              <a:gd name="connsiteY7466" fmla="*/ 466108 h 10024180"/>
              <a:gd name="connsiteX7467" fmla="*/ 9596217 w 11277918"/>
              <a:gd name="connsiteY7467" fmla="*/ 449761 h 10024180"/>
              <a:gd name="connsiteX7468" fmla="*/ 9628911 w 11277918"/>
              <a:gd name="connsiteY7468" fmla="*/ 433411 h 10024180"/>
              <a:gd name="connsiteX7469" fmla="*/ 9661608 w 11277918"/>
              <a:gd name="connsiteY7469" fmla="*/ 417065 h 10024180"/>
              <a:gd name="connsiteX7470" fmla="*/ 9661608 w 11277918"/>
              <a:gd name="connsiteY7470" fmla="*/ 400715 h 10024180"/>
              <a:gd name="connsiteX7471" fmla="*/ 9661608 w 11277918"/>
              <a:gd name="connsiteY7471" fmla="*/ 384368 h 10024180"/>
              <a:gd name="connsiteX7472" fmla="*/ 9481782 w 11277918"/>
              <a:gd name="connsiteY7472" fmla="*/ 368021 h 10024180"/>
              <a:gd name="connsiteX7473" fmla="*/ 9481782 w 11277918"/>
              <a:gd name="connsiteY7473" fmla="*/ 384368 h 10024180"/>
              <a:gd name="connsiteX7474" fmla="*/ 9498131 w 11277918"/>
              <a:gd name="connsiteY7474" fmla="*/ 368021 h 10024180"/>
              <a:gd name="connsiteX7475" fmla="*/ 9481782 w 11277918"/>
              <a:gd name="connsiteY7475" fmla="*/ 368021 h 10024180"/>
              <a:gd name="connsiteX7476" fmla="*/ 8958649 w 11277918"/>
              <a:gd name="connsiteY7476" fmla="*/ 368021 h 10024180"/>
              <a:gd name="connsiteX7477" fmla="*/ 8925953 w 11277918"/>
              <a:gd name="connsiteY7477" fmla="*/ 384368 h 10024180"/>
              <a:gd name="connsiteX7478" fmla="*/ 8942302 w 11277918"/>
              <a:gd name="connsiteY7478" fmla="*/ 384368 h 10024180"/>
              <a:gd name="connsiteX7479" fmla="*/ 8942302 w 11277918"/>
              <a:gd name="connsiteY7479" fmla="*/ 392543 h 10024180"/>
              <a:gd name="connsiteX7480" fmla="*/ 8925953 w 11277918"/>
              <a:gd name="connsiteY7480" fmla="*/ 400715 h 10024180"/>
              <a:gd name="connsiteX7481" fmla="*/ 8893256 w 11277918"/>
              <a:gd name="connsiteY7481" fmla="*/ 417065 h 10024180"/>
              <a:gd name="connsiteX7482" fmla="*/ 8873640 w 11277918"/>
              <a:gd name="connsiteY7482" fmla="*/ 426873 h 10024180"/>
              <a:gd name="connsiteX7483" fmla="*/ 8876909 w 11277918"/>
              <a:gd name="connsiteY7483" fmla="*/ 417065 h 10024180"/>
              <a:gd name="connsiteX7484" fmla="*/ 8876909 w 11277918"/>
              <a:gd name="connsiteY7484" fmla="*/ 400715 h 10024180"/>
              <a:gd name="connsiteX7485" fmla="*/ 8868735 w 11277918"/>
              <a:gd name="connsiteY7485" fmla="*/ 408890 h 10024180"/>
              <a:gd name="connsiteX7486" fmla="*/ 8860562 w 11277918"/>
              <a:gd name="connsiteY7486" fmla="*/ 417065 h 10024180"/>
              <a:gd name="connsiteX7487" fmla="*/ 8860562 w 11277918"/>
              <a:gd name="connsiteY7487" fmla="*/ 433411 h 10024180"/>
              <a:gd name="connsiteX7488" fmla="*/ 8844213 w 11277918"/>
              <a:gd name="connsiteY7488" fmla="*/ 441586 h 10024180"/>
              <a:gd name="connsiteX7489" fmla="*/ 8819691 w 11277918"/>
              <a:gd name="connsiteY7489" fmla="*/ 474282 h 10024180"/>
              <a:gd name="connsiteX7490" fmla="*/ 8827866 w 11277918"/>
              <a:gd name="connsiteY7490" fmla="*/ 498804 h 10024180"/>
              <a:gd name="connsiteX7491" fmla="*/ 8827866 w 11277918"/>
              <a:gd name="connsiteY7491" fmla="*/ 515151 h 10024180"/>
              <a:gd name="connsiteX7492" fmla="*/ 8811517 w 11277918"/>
              <a:gd name="connsiteY7492" fmla="*/ 515151 h 10024180"/>
              <a:gd name="connsiteX7493" fmla="*/ 8778823 w 11277918"/>
              <a:gd name="connsiteY7493" fmla="*/ 515151 h 10024180"/>
              <a:gd name="connsiteX7494" fmla="*/ 8778823 w 11277918"/>
              <a:gd name="connsiteY7494" fmla="*/ 547847 h 10024180"/>
              <a:gd name="connsiteX7495" fmla="*/ 8762474 w 11277918"/>
              <a:gd name="connsiteY7495" fmla="*/ 564194 h 10024180"/>
              <a:gd name="connsiteX7496" fmla="*/ 8762474 w 11277918"/>
              <a:gd name="connsiteY7496" fmla="*/ 547847 h 10024180"/>
              <a:gd name="connsiteX7497" fmla="*/ 8729777 w 11277918"/>
              <a:gd name="connsiteY7497" fmla="*/ 547847 h 10024180"/>
              <a:gd name="connsiteX7498" fmla="*/ 8762474 w 11277918"/>
              <a:gd name="connsiteY7498" fmla="*/ 613240 h 10024180"/>
              <a:gd name="connsiteX7499" fmla="*/ 8746127 w 11277918"/>
              <a:gd name="connsiteY7499" fmla="*/ 629587 h 10024180"/>
              <a:gd name="connsiteX7500" fmla="*/ 8762474 w 11277918"/>
              <a:gd name="connsiteY7500" fmla="*/ 629587 h 10024180"/>
              <a:gd name="connsiteX7501" fmla="*/ 8762474 w 11277918"/>
              <a:gd name="connsiteY7501" fmla="*/ 613240 h 10024180"/>
              <a:gd name="connsiteX7502" fmla="*/ 8827866 w 11277918"/>
              <a:gd name="connsiteY7502" fmla="*/ 547847 h 10024180"/>
              <a:gd name="connsiteX7503" fmla="*/ 8893256 w 11277918"/>
              <a:gd name="connsiteY7503" fmla="*/ 490629 h 10024180"/>
              <a:gd name="connsiteX7504" fmla="*/ 8958649 w 11277918"/>
              <a:gd name="connsiteY7504" fmla="*/ 417065 h 10024180"/>
              <a:gd name="connsiteX7505" fmla="*/ 8991345 w 11277918"/>
              <a:gd name="connsiteY7505" fmla="*/ 384368 h 10024180"/>
              <a:gd name="connsiteX7506" fmla="*/ 8664387 w 11277918"/>
              <a:gd name="connsiteY7506" fmla="*/ 368021 h 10024180"/>
              <a:gd name="connsiteX7507" fmla="*/ 8664387 w 11277918"/>
              <a:gd name="connsiteY7507" fmla="*/ 400715 h 10024180"/>
              <a:gd name="connsiteX7508" fmla="*/ 8648038 w 11277918"/>
              <a:gd name="connsiteY7508" fmla="*/ 417065 h 10024180"/>
              <a:gd name="connsiteX7509" fmla="*/ 8648038 w 11277918"/>
              <a:gd name="connsiteY7509" fmla="*/ 400715 h 10024180"/>
              <a:gd name="connsiteX7510" fmla="*/ 8460037 w 11277918"/>
              <a:gd name="connsiteY7510" fmla="*/ 368021 h 10024180"/>
              <a:gd name="connsiteX7511" fmla="*/ 8460037 w 11277918"/>
              <a:gd name="connsiteY7511" fmla="*/ 384368 h 10024180"/>
              <a:gd name="connsiteX7512" fmla="*/ 8468212 w 11277918"/>
              <a:gd name="connsiteY7512" fmla="*/ 400715 h 10024180"/>
              <a:gd name="connsiteX7513" fmla="*/ 8468212 w 11277918"/>
              <a:gd name="connsiteY7513" fmla="*/ 384368 h 10024180"/>
              <a:gd name="connsiteX7514" fmla="*/ 8460037 w 11277918"/>
              <a:gd name="connsiteY7514" fmla="*/ 368021 h 10024180"/>
              <a:gd name="connsiteX7515" fmla="*/ 9857784 w 11277918"/>
              <a:gd name="connsiteY7515" fmla="*/ 351672 h 10024180"/>
              <a:gd name="connsiteX7516" fmla="*/ 9857784 w 11277918"/>
              <a:gd name="connsiteY7516" fmla="*/ 384368 h 10024180"/>
              <a:gd name="connsiteX7517" fmla="*/ 9874132 w 11277918"/>
              <a:gd name="connsiteY7517" fmla="*/ 384368 h 10024180"/>
              <a:gd name="connsiteX7518" fmla="*/ 9890480 w 11277918"/>
              <a:gd name="connsiteY7518" fmla="*/ 384368 h 10024180"/>
              <a:gd name="connsiteX7519" fmla="*/ 9906826 w 11277918"/>
              <a:gd name="connsiteY7519" fmla="*/ 351672 h 10024180"/>
              <a:gd name="connsiteX7520" fmla="*/ 9857784 w 11277918"/>
              <a:gd name="connsiteY7520" fmla="*/ 351672 h 10024180"/>
              <a:gd name="connsiteX7521" fmla="*/ 9024041 w 11277918"/>
              <a:gd name="connsiteY7521" fmla="*/ 351672 h 10024180"/>
              <a:gd name="connsiteX7522" fmla="*/ 8974998 w 11277918"/>
              <a:gd name="connsiteY7522" fmla="*/ 433411 h 10024180"/>
              <a:gd name="connsiteX7523" fmla="*/ 8991345 w 11277918"/>
              <a:gd name="connsiteY7523" fmla="*/ 417065 h 10024180"/>
              <a:gd name="connsiteX7524" fmla="*/ 9007692 w 11277918"/>
              <a:gd name="connsiteY7524" fmla="*/ 400715 h 10024180"/>
              <a:gd name="connsiteX7525" fmla="*/ 8999520 w 11277918"/>
              <a:gd name="connsiteY7525" fmla="*/ 408890 h 10024180"/>
              <a:gd name="connsiteX7526" fmla="*/ 8991345 w 11277918"/>
              <a:gd name="connsiteY7526" fmla="*/ 433411 h 10024180"/>
              <a:gd name="connsiteX7527" fmla="*/ 8958649 w 11277918"/>
              <a:gd name="connsiteY7527" fmla="*/ 449761 h 10024180"/>
              <a:gd name="connsiteX7528" fmla="*/ 8934127 w 11277918"/>
              <a:gd name="connsiteY7528" fmla="*/ 490629 h 10024180"/>
              <a:gd name="connsiteX7529" fmla="*/ 8925953 w 11277918"/>
              <a:gd name="connsiteY7529" fmla="*/ 531500 h 10024180"/>
              <a:gd name="connsiteX7530" fmla="*/ 8991345 w 11277918"/>
              <a:gd name="connsiteY7530" fmla="*/ 449761 h 10024180"/>
              <a:gd name="connsiteX7531" fmla="*/ 9056737 w 11277918"/>
              <a:gd name="connsiteY7531" fmla="*/ 376194 h 10024180"/>
              <a:gd name="connsiteX7532" fmla="*/ 9056737 w 11277918"/>
              <a:gd name="connsiteY7532" fmla="*/ 368021 h 10024180"/>
              <a:gd name="connsiteX7533" fmla="*/ 9040388 w 11277918"/>
              <a:gd name="connsiteY7533" fmla="*/ 368021 h 10024180"/>
              <a:gd name="connsiteX7534" fmla="*/ 9040388 w 11277918"/>
              <a:gd name="connsiteY7534" fmla="*/ 351672 h 10024180"/>
              <a:gd name="connsiteX7535" fmla="*/ 9024041 w 11277918"/>
              <a:gd name="connsiteY7535" fmla="*/ 351672 h 10024180"/>
              <a:gd name="connsiteX7536" fmla="*/ 8533605 w 11277918"/>
              <a:gd name="connsiteY7536" fmla="*/ 351672 h 10024180"/>
              <a:gd name="connsiteX7537" fmla="*/ 8517255 w 11277918"/>
              <a:gd name="connsiteY7537" fmla="*/ 384368 h 10024180"/>
              <a:gd name="connsiteX7538" fmla="*/ 8492734 w 11277918"/>
              <a:gd name="connsiteY7538" fmla="*/ 425237 h 10024180"/>
              <a:gd name="connsiteX7539" fmla="*/ 8525430 w 11277918"/>
              <a:gd name="connsiteY7539" fmla="*/ 400715 h 10024180"/>
              <a:gd name="connsiteX7540" fmla="*/ 8558126 w 11277918"/>
              <a:gd name="connsiteY7540" fmla="*/ 368021 h 10024180"/>
              <a:gd name="connsiteX7541" fmla="*/ 8549952 w 11277918"/>
              <a:gd name="connsiteY7541" fmla="*/ 400715 h 10024180"/>
              <a:gd name="connsiteX7542" fmla="*/ 8542946 w 11277918"/>
              <a:gd name="connsiteY7542" fmla="*/ 414729 h 10024180"/>
              <a:gd name="connsiteX7543" fmla="*/ 8549952 w 11277918"/>
              <a:gd name="connsiteY7543" fmla="*/ 408890 h 10024180"/>
              <a:gd name="connsiteX7544" fmla="*/ 8566299 w 11277918"/>
              <a:gd name="connsiteY7544" fmla="*/ 400715 h 10024180"/>
              <a:gd name="connsiteX7545" fmla="*/ 8582648 w 11277918"/>
              <a:gd name="connsiteY7545" fmla="*/ 368021 h 10024180"/>
              <a:gd name="connsiteX7546" fmla="*/ 8549952 w 11277918"/>
              <a:gd name="connsiteY7546" fmla="*/ 359847 h 10024180"/>
              <a:gd name="connsiteX7547" fmla="*/ 8533605 w 11277918"/>
              <a:gd name="connsiteY7547" fmla="*/ 351672 h 10024180"/>
              <a:gd name="connsiteX7548" fmla="*/ 2239660 w 11277918"/>
              <a:gd name="connsiteY7548" fmla="*/ 351672 h 10024180"/>
              <a:gd name="connsiteX7549" fmla="*/ 2239660 w 11277918"/>
              <a:gd name="connsiteY7549" fmla="*/ 368021 h 10024180"/>
              <a:gd name="connsiteX7550" fmla="*/ 2223313 w 11277918"/>
              <a:gd name="connsiteY7550" fmla="*/ 368021 h 10024180"/>
              <a:gd name="connsiteX7551" fmla="*/ 9596217 w 11277918"/>
              <a:gd name="connsiteY7551" fmla="*/ 335325 h 10024180"/>
              <a:gd name="connsiteX7552" fmla="*/ 9596217 w 11277918"/>
              <a:gd name="connsiteY7552" fmla="*/ 351672 h 10024180"/>
              <a:gd name="connsiteX7553" fmla="*/ 9612564 w 11277918"/>
              <a:gd name="connsiteY7553" fmla="*/ 335325 h 10024180"/>
              <a:gd name="connsiteX7554" fmla="*/ 9596217 w 11277918"/>
              <a:gd name="connsiteY7554" fmla="*/ 335325 h 10024180"/>
              <a:gd name="connsiteX7555" fmla="*/ 9269260 w 11277918"/>
              <a:gd name="connsiteY7555" fmla="*/ 335325 h 10024180"/>
              <a:gd name="connsiteX7556" fmla="*/ 9285607 w 11277918"/>
              <a:gd name="connsiteY7556" fmla="*/ 335325 h 10024180"/>
              <a:gd name="connsiteX7557" fmla="*/ 9261085 w 11277918"/>
              <a:gd name="connsiteY7557" fmla="*/ 368021 h 10024180"/>
              <a:gd name="connsiteX7558" fmla="*/ 9228389 w 11277918"/>
              <a:gd name="connsiteY7558" fmla="*/ 400715 h 10024180"/>
              <a:gd name="connsiteX7559" fmla="*/ 9203867 w 11277918"/>
              <a:gd name="connsiteY7559" fmla="*/ 400715 h 10024180"/>
              <a:gd name="connsiteX7560" fmla="*/ 9203867 w 11277918"/>
              <a:gd name="connsiteY7560" fmla="*/ 417065 h 10024180"/>
              <a:gd name="connsiteX7561" fmla="*/ 9220216 w 11277918"/>
              <a:gd name="connsiteY7561" fmla="*/ 425237 h 10024180"/>
              <a:gd name="connsiteX7562" fmla="*/ 9203867 w 11277918"/>
              <a:gd name="connsiteY7562" fmla="*/ 433411 h 10024180"/>
              <a:gd name="connsiteX7563" fmla="*/ 9187520 w 11277918"/>
              <a:gd name="connsiteY7563" fmla="*/ 449761 h 10024180"/>
              <a:gd name="connsiteX7564" fmla="*/ 9187520 w 11277918"/>
              <a:gd name="connsiteY7564" fmla="*/ 466108 h 10024180"/>
              <a:gd name="connsiteX7565" fmla="*/ 9171171 w 11277918"/>
              <a:gd name="connsiteY7565" fmla="*/ 449761 h 10024180"/>
              <a:gd name="connsiteX7566" fmla="*/ 9146649 w 11277918"/>
              <a:gd name="connsiteY7566" fmla="*/ 474282 h 10024180"/>
              <a:gd name="connsiteX7567" fmla="*/ 9105781 w 11277918"/>
              <a:gd name="connsiteY7567" fmla="*/ 523326 h 10024180"/>
              <a:gd name="connsiteX7568" fmla="*/ 9089431 w 11277918"/>
              <a:gd name="connsiteY7568" fmla="*/ 556022 h 10024180"/>
              <a:gd name="connsiteX7569" fmla="*/ 9089431 w 11277918"/>
              <a:gd name="connsiteY7569" fmla="*/ 564194 h 10024180"/>
              <a:gd name="connsiteX7570" fmla="*/ 9064910 w 11277918"/>
              <a:gd name="connsiteY7570" fmla="*/ 564194 h 10024180"/>
              <a:gd name="connsiteX7571" fmla="*/ 9056737 w 11277918"/>
              <a:gd name="connsiteY7571" fmla="*/ 588718 h 10024180"/>
              <a:gd name="connsiteX7572" fmla="*/ 9056737 w 11277918"/>
              <a:gd name="connsiteY7572" fmla="*/ 613240 h 10024180"/>
              <a:gd name="connsiteX7573" fmla="*/ 9040388 w 11277918"/>
              <a:gd name="connsiteY7573" fmla="*/ 596890 h 10024180"/>
              <a:gd name="connsiteX7574" fmla="*/ 9024041 w 11277918"/>
              <a:gd name="connsiteY7574" fmla="*/ 596890 h 10024180"/>
              <a:gd name="connsiteX7575" fmla="*/ 9007692 w 11277918"/>
              <a:gd name="connsiteY7575" fmla="*/ 613240 h 10024180"/>
              <a:gd name="connsiteX7576" fmla="*/ 9122128 w 11277918"/>
              <a:gd name="connsiteY7576" fmla="*/ 466108 h 10024180"/>
              <a:gd name="connsiteX7577" fmla="*/ 9269260 w 11277918"/>
              <a:gd name="connsiteY7577" fmla="*/ 335325 h 10024180"/>
              <a:gd name="connsiteX7578" fmla="*/ 8218906 w 11277918"/>
              <a:gd name="connsiteY7578" fmla="*/ 327150 h 10024180"/>
              <a:gd name="connsiteX7579" fmla="*/ 8206644 w 11277918"/>
              <a:gd name="connsiteY7579" fmla="*/ 335325 h 10024180"/>
              <a:gd name="connsiteX7580" fmla="*/ 8190298 w 11277918"/>
              <a:gd name="connsiteY7580" fmla="*/ 351672 h 10024180"/>
              <a:gd name="connsiteX7581" fmla="*/ 8222994 w 11277918"/>
              <a:gd name="connsiteY7581" fmla="*/ 335325 h 10024180"/>
              <a:gd name="connsiteX7582" fmla="*/ 8218906 w 11277918"/>
              <a:gd name="connsiteY7582" fmla="*/ 327150 h 10024180"/>
              <a:gd name="connsiteX7583" fmla="*/ 11132920 w 11277918"/>
              <a:gd name="connsiteY7583" fmla="*/ 318976 h 10024180"/>
              <a:gd name="connsiteX7584" fmla="*/ 11116572 w 11277918"/>
              <a:gd name="connsiteY7584" fmla="*/ 335325 h 10024180"/>
              <a:gd name="connsiteX7585" fmla="*/ 11124744 w 11277918"/>
              <a:gd name="connsiteY7585" fmla="*/ 335325 h 10024180"/>
              <a:gd name="connsiteX7586" fmla="*/ 11132920 w 11277918"/>
              <a:gd name="connsiteY7586" fmla="*/ 318976 h 10024180"/>
              <a:gd name="connsiteX7587" fmla="*/ 9955872 w 11277918"/>
              <a:gd name="connsiteY7587" fmla="*/ 302629 h 10024180"/>
              <a:gd name="connsiteX7588" fmla="*/ 9939522 w 11277918"/>
              <a:gd name="connsiteY7588" fmla="*/ 318976 h 10024180"/>
              <a:gd name="connsiteX7589" fmla="*/ 9955872 w 11277918"/>
              <a:gd name="connsiteY7589" fmla="*/ 318976 h 10024180"/>
              <a:gd name="connsiteX7590" fmla="*/ 9955872 w 11277918"/>
              <a:gd name="connsiteY7590" fmla="*/ 302629 h 10024180"/>
              <a:gd name="connsiteX7591" fmla="*/ 9759696 w 11277918"/>
              <a:gd name="connsiteY7591" fmla="*/ 302629 h 10024180"/>
              <a:gd name="connsiteX7592" fmla="*/ 9759696 w 11277918"/>
              <a:gd name="connsiteY7592" fmla="*/ 318976 h 10024180"/>
              <a:gd name="connsiteX7593" fmla="*/ 9727000 w 11277918"/>
              <a:gd name="connsiteY7593" fmla="*/ 335325 h 10024180"/>
              <a:gd name="connsiteX7594" fmla="*/ 9743348 w 11277918"/>
              <a:gd name="connsiteY7594" fmla="*/ 310804 h 10024180"/>
              <a:gd name="connsiteX7595" fmla="*/ 9759696 w 11277918"/>
              <a:gd name="connsiteY7595" fmla="*/ 302629 h 10024180"/>
              <a:gd name="connsiteX7596" fmla="*/ 9318303 w 11277918"/>
              <a:gd name="connsiteY7596" fmla="*/ 302629 h 10024180"/>
              <a:gd name="connsiteX7597" fmla="*/ 9334650 w 11277918"/>
              <a:gd name="connsiteY7597" fmla="*/ 302629 h 10024180"/>
              <a:gd name="connsiteX7598" fmla="*/ 9318303 w 11277918"/>
              <a:gd name="connsiteY7598" fmla="*/ 318976 h 10024180"/>
              <a:gd name="connsiteX7599" fmla="*/ 9318303 w 11277918"/>
              <a:gd name="connsiteY7599" fmla="*/ 302629 h 10024180"/>
              <a:gd name="connsiteX7600" fmla="*/ 9081259 w 11277918"/>
              <a:gd name="connsiteY7600" fmla="*/ 302629 h 10024180"/>
              <a:gd name="connsiteX7601" fmla="*/ 9056737 w 11277918"/>
              <a:gd name="connsiteY7601" fmla="*/ 318976 h 10024180"/>
              <a:gd name="connsiteX7602" fmla="*/ 9073084 w 11277918"/>
              <a:gd name="connsiteY7602" fmla="*/ 318976 h 10024180"/>
              <a:gd name="connsiteX7603" fmla="*/ 9089431 w 11277918"/>
              <a:gd name="connsiteY7603" fmla="*/ 310804 h 10024180"/>
              <a:gd name="connsiteX7604" fmla="*/ 9081259 w 11277918"/>
              <a:gd name="connsiteY7604" fmla="*/ 302629 h 10024180"/>
              <a:gd name="connsiteX7605" fmla="*/ 8598995 w 11277918"/>
              <a:gd name="connsiteY7605" fmla="*/ 302629 h 10024180"/>
              <a:gd name="connsiteX7606" fmla="*/ 8598995 w 11277918"/>
              <a:gd name="connsiteY7606" fmla="*/ 318976 h 10024180"/>
              <a:gd name="connsiteX7607" fmla="*/ 8615344 w 11277918"/>
              <a:gd name="connsiteY7607" fmla="*/ 310804 h 10024180"/>
              <a:gd name="connsiteX7608" fmla="*/ 8598995 w 11277918"/>
              <a:gd name="connsiteY7608" fmla="*/ 302629 h 10024180"/>
              <a:gd name="connsiteX7609" fmla="*/ 8124905 w 11277918"/>
              <a:gd name="connsiteY7609" fmla="*/ 302629 h 10024180"/>
              <a:gd name="connsiteX7610" fmla="*/ 8108558 w 11277918"/>
              <a:gd name="connsiteY7610" fmla="*/ 318976 h 10024180"/>
              <a:gd name="connsiteX7611" fmla="*/ 8124905 w 11277918"/>
              <a:gd name="connsiteY7611" fmla="*/ 318976 h 10024180"/>
              <a:gd name="connsiteX7612" fmla="*/ 8124905 w 11277918"/>
              <a:gd name="connsiteY7612" fmla="*/ 302629 h 10024180"/>
              <a:gd name="connsiteX7613" fmla="*/ 9709603 w 11277918"/>
              <a:gd name="connsiteY7613" fmla="*/ 287538 h 10024180"/>
              <a:gd name="connsiteX7614" fmla="*/ 9708608 w 11277918"/>
              <a:gd name="connsiteY7614" fmla="*/ 296497 h 10024180"/>
              <a:gd name="connsiteX7615" fmla="*/ 9702478 w 11277918"/>
              <a:gd name="connsiteY7615" fmla="*/ 302629 h 10024180"/>
              <a:gd name="connsiteX7616" fmla="*/ 9700435 w 11277918"/>
              <a:gd name="connsiteY7616" fmla="*/ 298543 h 10024180"/>
              <a:gd name="connsiteX7617" fmla="*/ 9709744 w 11277918"/>
              <a:gd name="connsiteY7617" fmla="*/ 286282 h 10024180"/>
              <a:gd name="connsiteX7618" fmla="*/ 9710653 w 11277918"/>
              <a:gd name="connsiteY7618" fmla="*/ 286282 h 10024180"/>
              <a:gd name="connsiteX7619" fmla="*/ 9709603 w 11277918"/>
              <a:gd name="connsiteY7619" fmla="*/ 287538 h 10024180"/>
              <a:gd name="connsiteX7620" fmla="*/ 8974998 w 11277918"/>
              <a:gd name="connsiteY7620" fmla="*/ 286282 h 10024180"/>
              <a:gd name="connsiteX7621" fmla="*/ 8958649 w 11277918"/>
              <a:gd name="connsiteY7621" fmla="*/ 302629 h 10024180"/>
              <a:gd name="connsiteX7622" fmla="*/ 8942302 w 11277918"/>
              <a:gd name="connsiteY7622" fmla="*/ 318976 h 10024180"/>
              <a:gd name="connsiteX7623" fmla="*/ 8934127 w 11277918"/>
              <a:gd name="connsiteY7623" fmla="*/ 335325 h 10024180"/>
              <a:gd name="connsiteX7624" fmla="*/ 8925953 w 11277918"/>
              <a:gd name="connsiteY7624" fmla="*/ 318976 h 10024180"/>
              <a:gd name="connsiteX7625" fmla="*/ 9175980 w 11277918"/>
              <a:gd name="connsiteY7625" fmla="*/ 284357 h 10024180"/>
              <a:gd name="connsiteX7626" fmla="*/ 9187520 w 11277918"/>
              <a:gd name="connsiteY7626" fmla="*/ 286282 h 10024180"/>
              <a:gd name="connsiteX7627" fmla="*/ 9203867 w 11277918"/>
              <a:gd name="connsiteY7627" fmla="*/ 302629 h 10024180"/>
              <a:gd name="connsiteX7628" fmla="*/ 9203867 w 11277918"/>
              <a:gd name="connsiteY7628" fmla="*/ 318976 h 10024180"/>
              <a:gd name="connsiteX7629" fmla="*/ 9187520 w 11277918"/>
              <a:gd name="connsiteY7629" fmla="*/ 318976 h 10024180"/>
              <a:gd name="connsiteX7630" fmla="*/ 9816914 w 11277918"/>
              <a:gd name="connsiteY7630" fmla="*/ 269933 h 10024180"/>
              <a:gd name="connsiteX7631" fmla="*/ 9833260 w 11277918"/>
              <a:gd name="connsiteY7631" fmla="*/ 286282 h 10024180"/>
              <a:gd name="connsiteX7632" fmla="*/ 9825086 w 11277918"/>
              <a:gd name="connsiteY7632" fmla="*/ 302629 h 10024180"/>
              <a:gd name="connsiteX7633" fmla="*/ 9808740 w 11277918"/>
              <a:gd name="connsiteY7633" fmla="*/ 302629 h 10024180"/>
              <a:gd name="connsiteX7634" fmla="*/ 9800564 w 11277918"/>
              <a:gd name="connsiteY7634" fmla="*/ 286282 h 10024180"/>
              <a:gd name="connsiteX7635" fmla="*/ 9816914 w 11277918"/>
              <a:gd name="connsiteY7635" fmla="*/ 269933 h 10024180"/>
              <a:gd name="connsiteX7636" fmla="*/ 9171171 w 11277918"/>
              <a:gd name="connsiteY7636" fmla="*/ 269933 h 10024180"/>
              <a:gd name="connsiteX7637" fmla="*/ 9175980 w 11277918"/>
              <a:gd name="connsiteY7637" fmla="*/ 284357 h 10024180"/>
              <a:gd name="connsiteX7638" fmla="*/ 9175259 w 11277918"/>
              <a:gd name="connsiteY7638" fmla="*/ 284237 h 10024180"/>
              <a:gd name="connsiteX7639" fmla="*/ 9171171 w 11277918"/>
              <a:gd name="connsiteY7639" fmla="*/ 278107 h 10024180"/>
              <a:gd name="connsiteX7640" fmla="*/ 9171171 w 11277918"/>
              <a:gd name="connsiteY7640" fmla="*/ 269933 h 10024180"/>
              <a:gd name="connsiteX7641" fmla="*/ 2403139 w 11277918"/>
              <a:gd name="connsiteY7641" fmla="*/ 269933 h 10024180"/>
              <a:gd name="connsiteX7642" fmla="*/ 2321400 w 11277918"/>
              <a:gd name="connsiteY7642" fmla="*/ 368021 h 10024180"/>
              <a:gd name="connsiteX7643" fmla="*/ 2321400 w 11277918"/>
              <a:gd name="connsiteY7643" fmla="*/ 400715 h 10024180"/>
              <a:gd name="connsiteX7644" fmla="*/ 2337749 w 11277918"/>
              <a:gd name="connsiteY7644" fmla="*/ 376194 h 10024180"/>
              <a:gd name="connsiteX7645" fmla="*/ 2370445 w 11277918"/>
              <a:gd name="connsiteY7645" fmla="*/ 335325 h 10024180"/>
              <a:gd name="connsiteX7646" fmla="*/ 2403139 w 11277918"/>
              <a:gd name="connsiteY7646" fmla="*/ 294454 h 10024180"/>
              <a:gd name="connsiteX7647" fmla="*/ 2403139 w 11277918"/>
              <a:gd name="connsiteY7647" fmla="*/ 269933 h 10024180"/>
              <a:gd name="connsiteX7648" fmla="*/ 8552507 w 11277918"/>
              <a:gd name="connsiteY7648" fmla="*/ 260227 h 10024180"/>
              <a:gd name="connsiteX7649" fmla="*/ 8517255 w 11277918"/>
              <a:gd name="connsiteY7649" fmla="*/ 286282 h 10024180"/>
              <a:gd name="connsiteX7650" fmla="*/ 8484559 w 11277918"/>
              <a:gd name="connsiteY7650" fmla="*/ 335325 h 10024180"/>
              <a:gd name="connsiteX7651" fmla="*/ 8549952 w 11277918"/>
              <a:gd name="connsiteY7651" fmla="*/ 286282 h 10024180"/>
              <a:gd name="connsiteX7652" fmla="*/ 8558126 w 11277918"/>
              <a:gd name="connsiteY7652" fmla="*/ 261758 h 10024180"/>
              <a:gd name="connsiteX7653" fmla="*/ 8552507 w 11277918"/>
              <a:gd name="connsiteY7653" fmla="*/ 260227 h 10024180"/>
              <a:gd name="connsiteX7654" fmla="*/ 10004916 w 11277918"/>
              <a:gd name="connsiteY7654" fmla="*/ 253586 h 10024180"/>
              <a:gd name="connsiteX7655" fmla="*/ 9988564 w 11277918"/>
              <a:gd name="connsiteY7655" fmla="*/ 269933 h 10024180"/>
              <a:gd name="connsiteX7656" fmla="*/ 10004916 w 11277918"/>
              <a:gd name="connsiteY7656" fmla="*/ 269933 h 10024180"/>
              <a:gd name="connsiteX7657" fmla="*/ 10004916 w 11277918"/>
              <a:gd name="connsiteY7657" fmla="*/ 253586 h 10024180"/>
              <a:gd name="connsiteX7658" fmla="*/ 9890480 w 11277918"/>
              <a:gd name="connsiteY7658" fmla="*/ 253586 h 10024180"/>
              <a:gd name="connsiteX7659" fmla="*/ 9874132 w 11277918"/>
              <a:gd name="connsiteY7659" fmla="*/ 261758 h 10024180"/>
              <a:gd name="connsiteX7660" fmla="*/ 9874132 w 11277918"/>
              <a:gd name="connsiteY7660" fmla="*/ 269933 h 10024180"/>
              <a:gd name="connsiteX7661" fmla="*/ 9906826 w 11277918"/>
              <a:gd name="connsiteY7661" fmla="*/ 269933 h 10024180"/>
              <a:gd name="connsiteX7662" fmla="*/ 9203867 w 11277918"/>
              <a:gd name="connsiteY7662" fmla="*/ 253586 h 10024180"/>
              <a:gd name="connsiteX7663" fmla="*/ 9220216 w 11277918"/>
              <a:gd name="connsiteY7663" fmla="*/ 269933 h 10024180"/>
              <a:gd name="connsiteX7664" fmla="*/ 9203867 w 11277918"/>
              <a:gd name="connsiteY7664" fmla="*/ 269933 h 10024180"/>
              <a:gd name="connsiteX7665" fmla="*/ 9048563 w 11277918"/>
              <a:gd name="connsiteY7665" fmla="*/ 253586 h 10024180"/>
              <a:gd name="connsiteX7666" fmla="*/ 9056737 w 11277918"/>
              <a:gd name="connsiteY7666" fmla="*/ 286282 h 10024180"/>
              <a:gd name="connsiteX7667" fmla="*/ 9024041 w 11277918"/>
              <a:gd name="connsiteY7667" fmla="*/ 286282 h 10024180"/>
              <a:gd name="connsiteX7668" fmla="*/ 9007692 w 11277918"/>
              <a:gd name="connsiteY7668" fmla="*/ 286282 h 10024180"/>
              <a:gd name="connsiteX7669" fmla="*/ 9024041 w 11277918"/>
              <a:gd name="connsiteY7669" fmla="*/ 269933 h 10024180"/>
              <a:gd name="connsiteX7670" fmla="*/ 9048563 w 11277918"/>
              <a:gd name="connsiteY7670" fmla="*/ 253586 h 10024180"/>
              <a:gd name="connsiteX7671" fmla="*/ 7814296 w 11277918"/>
              <a:gd name="connsiteY7671" fmla="*/ 253586 h 10024180"/>
              <a:gd name="connsiteX7672" fmla="*/ 7814296 w 11277918"/>
              <a:gd name="connsiteY7672" fmla="*/ 269933 h 10024180"/>
              <a:gd name="connsiteX7673" fmla="*/ 7822469 w 11277918"/>
              <a:gd name="connsiteY7673" fmla="*/ 261758 h 10024180"/>
              <a:gd name="connsiteX7674" fmla="*/ 7830644 w 11277918"/>
              <a:gd name="connsiteY7674" fmla="*/ 253586 h 10024180"/>
              <a:gd name="connsiteX7675" fmla="*/ 8455951 w 11277918"/>
              <a:gd name="connsiteY7675" fmla="*/ 245411 h 10024180"/>
              <a:gd name="connsiteX7676" fmla="*/ 8468212 w 11277918"/>
              <a:gd name="connsiteY7676" fmla="*/ 253586 h 10024180"/>
              <a:gd name="connsiteX7677" fmla="*/ 8468212 w 11277918"/>
              <a:gd name="connsiteY7677" fmla="*/ 269933 h 10024180"/>
              <a:gd name="connsiteX7678" fmla="*/ 8451865 w 11277918"/>
              <a:gd name="connsiteY7678" fmla="*/ 253586 h 10024180"/>
              <a:gd name="connsiteX7679" fmla="*/ 8455951 w 11277918"/>
              <a:gd name="connsiteY7679" fmla="*/ 245411 h 10024180"/>
              <a:gd name="connsiteX7680" fmla="*/ 9923176 w 11277918"/>
              <a:gd name="connsiteY7680" fmla="*/ 237237 h 10024180"/>
              <a:gd name="connsiteX7681" fmla="*/ 9915000 w 11277918"/>
              <a:gd name="connsiteY7681" fmla="*/ 245411 h 10024180"/>
              <a:gd name="connsiteX7682" fmla="*/ 9923176 w 11277918"/>
              <a:gd name="connsiteY7682" fmla="*/ 253586 h 10024180"/>
              <a:gd name="connsiteX7683" fmla="*/ 9939522 w 11277918"/>
              <a:gd name="connsiteY7683" fmla="*/ 253586 h 10024180"/>
              <a:gd name="connsiteX7684" fmla="*/ 9923176 w 11277918"/>
              <a:gd name="connsiteY7684" fmla="*/ 237237 h 10024180"/>
              <a:gd name="connsiteX7685" fmla="*/ 9481782 w 11277918"/>
              <a:gd name="connsiteY7685" fmla="*/ 237237 h 10024180"/>
              <a:gd name="connsiteX7686" fmla="*/ 9498131 w 11277918"/>
              <a:gd name="connsiteY7686" fmla="*/ 245411 h 10024180"/>
              <a:gd name="connsiteX7687" fmla="*/ 9498131 w 11277918"/>
              <a:gd name="connsiteY7687" fmla="*/ 253586 h 10024180"/>
              <a:gd name="connsiteX7688" fmla="*/ 9481782 w 11277918"/>
              <a:gd name="connsiteY7688" fmla="*/ 253586 h 10024180"/>
              <a:gd name="connsiteX7689" fmla="*/ 9481782 w 11277918"/>
              <a:gd name="connsiteY7689" fmla="*/ 237237 h 10024180"/>
              <a:gd name="connsiteX7690" fmla="*/ 9203867 w 11277918"/>
              <a:gd name="connsiteY7690" fmla="*/ 237237 h 10024180"/>
              <a:gd name="connsiteX7691" fmla="*/ 9220216 w 11277918"/>
              <a:gd name="connsiteY7691" fmla="*/ 237237 h 10024180"/>
              <a:gd name="connsiteX7692" fmla="*/ 9244738 w 11277918"/>
              <a:gd name="connsiteY7692" fmla="*/ 245411 h 10024180"/>
              <a:gd name="connsiteX7693" fmla="*/ 9236563 w 11277918"/>
              <a:gd name="connsiteY7693" fmla="*/ 253586 h 10024180"/>
              <a:gd name="connsiteX7694" fmla="*/ 9203867 w 11277918"/>
              <a:gd name="connsiteY7694" fmla="*/ 237237 h 10024180"/>
              <a:gd name="connsiteX7695" fmla="*/ 8304733 w 11277918"/>
              <a:gd name="connsiteY7695" fmla="*/ 237237 h 10024180"/>
              <a:gd name="connsiteX7696" fmla="*/ 8272037 w 11277918"/>
              <a:gd name="connsiteY7696" fmla="*/ 253586 h 10024180"/>
              <a:gd name="connsiteX7697" fmla="*/ 8239340 w 11277918"/>
              <a:gd name="connsiteY7697" fmla="*/ 302629 h 10024180"/>
              <a:gd name="connsiteX7698" fmla="*/ 8272037 w 11277918"/>
              <a:gd name="connsiteY7698" fmla="*/ 286282 h 10024180"/>
              <a:gd name="connsiteX7699" fmla="*/ 8288384 w 11277918"/>
              <a:gd name="connsiteY7699" fmla="*/ 253586 h 10024180"/>
              <a:gd name="connsiteX7700" fmla="*/ 9874132 w 11277918"/>
              <a:gd name="connsiteY7700" fmla="*/ 220889 h 10024180"/>
              <a:gd name="connsiteX7701" fmla="*/ 9865956 w 11277918"/>
              <a:gd name="connsiteY7701" fmla="*/ 229064 h 10024180"/>
              <a:gd name="connsiteX7702" fmla="*/ 9882304 w 11277918"/>
              <a:gd name="connsiteY7702" fmla="*/ 237237 h 10024180"/>
              <a:gd name="connsiteX7703" fmla="*/ 9890480 w 11277918"/>
              <a:gd name="connsiteY7703" fmla="*/ 237237 h 10024180"/>
              <a:gd name="connsiteX7704" fmla="*/ 9547172 w 11277918"/>
              <a:gd name="connsiteY7704" fmla="*/ 220889 h 10024180"/>
              <a:gd name="connsiteX7705" fmla="*/ 9579868 w 11277918"/>
              <a:gd name="connsiteY7705" fmla="*/ 220889 h 10024180"/>
              <a:gd name="connsiteX7706" fmla="*/ 9571696 w 11277918"/>
              <a:gd name="connsiteY7706" fmla="*/ 229064 h 10024180"/>
              <a:gd name="connsiteX7707" fmla="*/ 9547172 w 11277918"/>
              <a:gd name="connsiteY7707" fmla="*/ 237237 h 10024180"/>
              <a:gd name="connsiteX7708" fmla="*/ 9547172 w 11277918"/>
              <a:gd name="connsiteY7708" fmla="*/ 220889 h 10024180"/>
              <a:gd name="connsiteX7709" fmla="*/ 8815605 w 11277918"/>
              <a:gd name="connsiteY7709" fmla="*/ 210672 h 10024180"/>
              <a:gd name="connsiteX7710" fmla="*/ 8827866 w 11277918"/>
              <a:gd name="connsiteY7710" fmla="*/ 212715 h 10024180"/>
              <a:gd name="connsiteX7711" fmla="*/ 8844213 w 11277918"/>
              <a:gd name="connsiteY7711" fmla="*/ 220889 h 10024180"/>
              <a:gd name="connsiteX7712" fmla="*/ 8844213 w 11277918"/>
              <a:gd name="connsiteY7712" fmla="*/ 237237 h 10024180"/>
              <a:gd name="connsiteX7713" fmla="*/ 8819691 w 11277918"/>
              <a:gd name="connsiteY7713" fmla="*/ 269933 h 10024180"/>
              <a:gd name="connsiteX7714" fmla="*/ 8811517 w 11277918"/>
              <a:gd name="connsiteY7714" fmla="*/ 286282 h 10024180"/>
              <a:gd name="connsiteX7715" fmla="*/ 8827866 w 11277918"/>
              <a:gd name="connsiteY7715" fmla="*/ 302629 h 10024180"/>
              <a:gd name="connsiteX7716" fmla="*/ 8811517 w 11277918"/>
              <a:gd name="connsiteY7716" fmla="*/ 302629 h 10024180"/>
              <a:gd name="connsiteX7717" fmla="*/ 8786995 w 11277918"/>
              <a:gd name="connsiteY7717" fmla="*/ 286282 h 10024180"/>
              <a:gd name="connsiteX7718" fmla="*/ 8778823 w 11277918"/>
              <a:gd name="connsiteY7718" fmla="*/ 302629 h 10024180"/>
              <a:gd name="connsiteX7719" fmla="*/ 8762474 w 11277918"/>
              <a:gd name="connsiteY7719" fmla="*/ 318976 h 10024180"/>
              <a:gd name="connsiteX7720" fmla="*/ 8746127 w 11277918"/>
              <a:gd name="connsiteY7720" fmla="*/ 318976 h 10024180"/>
              <a:gd name="connsiteX7721" fmla="*/ 8762474 w 11277918"/>
              <a:gd name="connsiteY7721" fmla="*/ 286282 h 10024180"/>
              <a:gd name="connsiteX7722" fmla="*/ 8786995 w 11277918"/>
              <a:gd name="connsiteY7722" fmla="*/ 245411 h 10024180"/>
              <a:gd name="connsiteX7723" fmla="*/ 8811517 w 11277918"/>
              <a:gd name="connsiteY7723" fmla="*/ 220889 h 10024180"/>
              <a:gd name="connsiteX7724" fmla="*/ 8815605 w 11277918"/>
              <a:gd name="connsiteY7724" fmla="*/ 210672 h 10024180"/>
              <a:gd name="connsiteX7725" fmla="*/ 11247356 w 11277918"/>
              <a:gd name="connsiteY7725" fmla="*/ 204543 h 10024180"/>
              <a:gd name="connsiteX7726" fmla="*/ 11231006 w 11277918"/>
              <a:gd name="connsiteY7726" fmla="*/ 220889 h 10024180"/>
              <a:gd name="connsiteX7727" fmla="*/ 11214660 w 11277918"/>
              <a:gd name="connsiteY7727" fmla="*/ 237237 h 10024180"/>
              <a:gd name="connsiteX7728" fmla="*/ 11247356 w 11277918"/>
              <a:gd name="connsiteY7728" fmla="*/ 220889 h 10024180"/>
              <a:gd name="connsiteX7729" fmla="*/ 9743348 w 11277918"/>
              <a:gd name="connsiteY7729" fmla="*/ 204543 h 10024180"/>
              <a:gd name="connsiteX7730" fmla="*/ 9694304 w 11277918"/>
              <a:gd name="connsiteY7730" fmla="*/ 237237 h 10024180"/>
              <a:gd name="connsiteX7731" fmla="*/ 9710653 w 11277918"/>
              <a:gd name="connsiteY7731" fmla="*/ 237237 h 10024180"/>
              <a:gd name="connsiteX7732" fmla="*/ 9727000 w 11277918"/>
              <a:gd name="connsiteY7732" fmla="*/ 237237 h 10024180"/>
              <a:gd name="connsiteX7733" fmla="*/ 9718825 w 11277918"/>
              <a:gd name="connsiteY7733" fmla="*/ 253586 h 10024180"/>
              <a:gd name="connsiteX7734" fmla="*/ 9710653 w 11277918"/>
              <a:gd name="connsiteY7734" fmla="*/ 278107 h 10024180"/>
              <a:gd name="connsiteX7735" fmla="*/ 9709744 w 11277918"/>
              <a:gd name="connsiteY7735" fmla="*/ 286282 h 10024180"/>
              <a:gd name="connsiteX7736" fmla="*/ 9694304 w 11277918"/>
              <a:gd name="connsiteY7736" fmla="*/ 286282 h 10024180"/>
              <a:gd name="connsiteX7737" fmla="*/ 9686129 w 11277918"/>
              <a:gd name="connsiteY7737" fmla="*/ 294454 h 10024180"/>
              <a:gd name="connsiteX7738" fmla="*/ 9661608 w 11277918"/>
              <a:gd name="connsiteY7738" fmla="*/ 302629 h 10024180"/>
              <a:gd name="connsiteX7739" fmla="*/ 9677957 w 11277918"/>
              <a:gd name="connsiteY7739" fmla="*/ 318976 h 10024180"/>
              <a:gd name="connsiteX7740" fmla="*/ 9694304 w 11277918"/>
              <a:gd name="connsiteY7740" fmla="*/ 335325 h 10024180"/>
              <a:gd name="connsiteX7741" fmla="*/ 9677957 w 11277918"/>
              <a:gd name="connsiteY7741" fmla="*/ 343498 h 10024180"/>
              <a:gd name="connsiteX7742" fmla="*/ 9661608 w 11277918"/>
              <a:gd name="connsiteY7742" fmla="*/ 335325 h 10024180"/>
              <a:gd name="connsiteX7743" fmla="*/ 9661608 w 11277918"/>
              <a:gd name="connsiteY7743" fmla="*/ 351672 h 10024180"/>
              <a:gd name="connsiteX7744" fmla="*/ 9653435 w 11277918"/>
              <a:gd name="connsiteY7744" fmla="*/ 368021 h 10024180"/>
              <a:gd name="connsiteX7745" fmla="*/ 9628911 w 11277918"/>
              <a:gd name="connsiteY7745" fmla="*/ 368021 h 10024180"/>
              <a:gd name="connsiteX7746" fmla="*/ 9596217 w 11277918"/>
              <a:gd name="connsiteY7746" fmla="*/ 384368 h 10024180"/>
              <a:gd name="connsiteX7747" fmla="*/ 9579868 w 11277918"/>
              <a:gd name="connsiteY7747" fmla="*/ 400715 h 10024180"/>
              <a:gd name="connsiteX7748" fmla="*/ 9547172 w 11277918"/>
              <a:gd name="connsiteY7748" fmla="*/ 417065 h 10024180"/>
              <a:gd name="connsiteX7749" fmla="*/ 9547172 w 11277918"/>
              <a:gd name="connsiteY7749" fmla="*/ 400715 h 10024180"/>
              <a:gd name="connsiteX7750" fmla="*/ 9530825 w 11277918"/>
              <a:gd name="connsiteY7750" fmla="*/ 400715 h 10024180"/>
              <a:gd name="connsiteX7751" fmla="*/ 9547172 w 11277918"/>
              <a:gd name="connsiteY7751" fmla="*/ 417065 h 10024180"/>
              <a:gd name="connsiteX7752" fmla="*/ 9530825 w 11277918"/>
              <a:gd name="connsiteY7752" fmla="*/ 425237 h 10024180"/>
              <a:gd name="connsiteX7753" fmla="*/ 9530825 w 11277918"/>
              <a:gd name="connsiteY7753" fmla="*/ 433411 h 10024180"/>
              <a:gd name="connsiteX7754" fmla="*/ 9547172 w 11277918"/>
              <a:gd name="connsiteY7754" fmla="*/ 449761 h 10024180"/>
              <a:gd name="connsiteX7755" fmla="*/ 9547172 w 11277918"/>
              <a:gd name="connsiteY7755" fmla="*/ 466108 h 10024180"/>
              <a:gd name="connsiteX7756" fmla="*/ 9539000 w 11277918"/>
              <a:gd name="connsiteY7756" fmla="*/ 466108 h 10024180"/>
              <a:gd name="connsiteX7757" fmla="*/ 9522650 w 11277918"/>
              <a:gd name="connsiteY7757" fmla="*/ 457933 h 10024180"/>
              <a:gd name="connsiteX7758" fmla="*/ 9498131 w 11277918"/>
              <a:gd name="connsiteY7758" fmla="*/ 466108 h 10024180"/>
              <a:gd name="connsiteX7759" fmla="*/ 9465435 w 11277918"/>
              <a:gd name="connsiteY7759" fmla="*/ 482455 h 10024180"/>
              <a:gd name="connsiteX7760" fmla="*/ 9449085 w 11277918"/>
              <a:gd name="connsiteY7760" fmla="*/ 515151 h 10024180"/>
              <a:gd name="connsiteX7761" fmla="*/ 9432738 w 11277918"/>
              <a:gd name="connsiteY7761" fmla="*/ 531500 h 10024180"/>
              <a:gd name="connsiteX7762" fmla="*/ 9408217 w 11277918"/>
              <a:gd name="connsiteY7762" fmla="*/ 547847 h 10024180"/>
              <a:gd name="connsiteX7763" fmla="*/ 9416389 w 11277918"/>
              <a:gd name="connsiteY7763" fmla="*/ 564194 h 10024180"/>
              <a:gd name="connsiteX7764" fmla="*/ 9416389 w 11277918"/>
              <a:gd name="connsiteY7764" fmla="*/ 580543 h 10024180"/>
              <a:gd name="connsiteX7765" fmla="*/ 9400042 w 11277918"/>
              <a:gd name="connsiteY7765" fmla="*/ 596890 h 10024180"/>
              <a:gd name="connsiteX7766" fmla="*/ 9383695 w 11277918"/>
              <a:gd name="connsiteY7766" fmla="*/ 596890 h 10024180"/>
              <a:gd name="connsiteX7767" fmla="*/ 9383695 w 11277918"/>
              <a:gd name="connsiteY7767" fmla="*/ 580543 h 10024180"/>
              <a:gd name="connsiteX7768" fmla="*/ 9367346 w 11277918"/>
              <a:gd name="connsiteY7768" fmla="*/ 605065 h 10024180"/>
              <a:gd name="connsiteX7769" fmla="*/ 9383695 w 11277918"/>
              <a:gd name="connsiteY7769" fmla="*/ 629587 h 10024180"/>
              <a:gd name="connsiteX7770" fmla="*/ 9383695 w 11277918"/>
              <a:gd name="connsiteY7770" fmla="*/ 645934 h 10024180"/>
              <a:gd name="connsiteX7771" fmla="*/ 9342824 w 11277918"/>
              <a:gd name="connsiteY7771" fmla="*/ 686804 h 10024180"/>
              <a:gd name="connsiteX7772" fmla="*/ 9310128 w 11277918"/>
              <a:gd name="connsiteY7772" fmla="*/ 711326 h 10024180"/>
              <a:gd name="connsiteX7773" fmla="*/ 9301956 w 11277918"/>
              <a:gd name="connsiteY7773" fmla="*/ 694979 h 10024180"/>
              <a:gd name="connsiteX7774" fmla="*/ 9310128 w 11277918"/>
              <a:gd name="connsiteY7774" fmla="*/ 678630 h 10024180"/>
              <a:gd name="connsiteX7775" fmla="*/ 9293781 w 11277918"/>
              <a:gd name="connsiteY7775" fmla="*/ 686804 h 10024180"/>
              <a:gd name="connsiteX7776" fmla="*/ 9269260 w 11277918"/>
              <a:gd name="connsiteY7776" fmla="*/ 694979 h 10024180"/>
              <a:gd name="connsiteX7777" fmla="*/ 9220216 w 11277918"/>
              <a:gd name="connsiteY7777" fmla="*/ 760369 h 10024180"/>
              <a:gd name="connsiteX7778" fmla="*/ 9187520 w 11277918"/>
              <a:gd name="connsiteY7778" fmla="*/ 752197 h 10024180"/>
              <a:gd name="connsiteX7779" fmla="*/ 9154824 w 11277918"/>
              <a:gd name="connsiteY7779" fmla="*/ 752197 h 10024180"/>
              <a:gd name="connsiteX7780" fmla="*/ 9138477 w 11277918"/>
              <a:gd name="connsiteY7780" fmla="*/ 768544 h 10024180"/>
              <a:gd name="connsiteX7781" fmla="*/ 9154824 w 11277918"/>
              <a:gd name="connsiteY7781" fmla="*/ 793066 h 10024180"/>
              <a:gd name="connsiteX7782" fmla="*/ 9171171 w 11277918"/>
              <a:gd name="connsiteY7782" fmla="*/ 776719 h 10024180"/>
              <a:gd name="connsiteX7783" fmla="*/ 9187520 w 11277918"/>
              <a:gd name="connsiteY7783" fmla="*/ 776719 h 10024180"/>
              <a:gd name="connsiteX7784" fmla="*/ 9236563 w 11277918"/>
              <a:gd name="connsiteY7784" fmla="*/ 776719 h 10024180"/>
              <a:gd name="connsiteX7785" fmla="*/ 9252910 w 11277918"/>
              <a:gd name="connsiteY7785" fmla="*/ 760369 h 10024180"/>
              <a:gd name="connsiteX7786" fmla="*/ 9252910 w 11277918"/>
              <a:gd name="connsiteY7786" fmla="*/ 776719 h 10024180"/>
              <a:gd name="connsiteX7787" fmla="*/ 9212042 w 11277918"/>
              <a:gd name="connsiteY7787" fmla="*/ 809415 h 10024180"/>
              <a:gd name="connsiteX7788" fmla="*/ 9179346 w 11277918"/>
              <a:gd name="connsiteY7788" fmla="*/ 833936 h 10024180"/>
              <a:gd name="connsiteX7789" fmla="*/ 9138477 w 11277918"/>
              <a:gd name="connsiteY7789" fmla="*/ 850283 h 10024180"/>
              <a:gd name="connsiteX7790" fmla="*/ 9105781 w 11277918"/>
              <a:gd name="connsiteY7790" fmla="*/ 891154 h 10024180"/>
              <a:gd name="connsiteX7791" fmla="*/ 9138477 w 11277918"/>
              <a:gd name="connsiteY7791" fmla="*/ 874805 h 10024180"/>
              <a:gd name="connsiteX7792" fmla="*/ 9162998 w 11277918"/>
              <a:gd name="connsiteY7792" fmla="*/ 850283 h 10024180"/>
              <a:gd name="connsiteX7793" fmla="*/ 9171171 w 11277918"/>
              <a:gd name="connsiteY7793" fmla="*/ 842109 h 10024180"/>
              <a:gd name="connsiteX7794" fmla="*/ 8942302 w 11277918"/>
              <a:gd name="connsiteY7794" fmla="*/ 1087327 h 10024180"/>
              <a:gd name="connsiteX7795" fmla="*/ 8909606 w 11277918"/>
              <a:gd name="connsiteY7795" fmla="*/ 1169067 h 10024180"/>
              <a:gd name="connsiteX7796" fmla="*/ 8926814 w 11277918"/>
              <a:gd name="connsiteY7796" fmla="*/ 1167346 h 10024180"/>
              <a:gd name="connsiteX7797" fmla="*/ 8942302 w 11277918"/>
              <a:gd name="connsiteY7797" fmla="*/ 1136373 h 10024180"/>
              <a:gd name="connsiteX7798" fmla="*/ 8958649 w 11277918"/>
              <a:gd name="connsiteY7798" fmla="*/ 1120023 h 10024180"/>
              <a:gd name="connsiteX7799" fmla="*/ 8974998 w 11277918"/>
              <a:gd name="connsiteY7799" fmla="*/ 1103676 h 10024180"/>
              <a:gd name="connsiteX7800" fmla="*/ 9220216 w 11277918"/>
              <a:gd name="connsiteY7800" fmla="*/ 842109 h 10024180"/>
              <a:gd name="connsiteX7801" fmla="*/ 9261085 w 11277918"/>
              <a:gd name="connsiteY7801" fmla="*/ 793066 h 10024180"/>
              <a:gd name="connsiteX7802" fmla="*/ 9262719 w 11277918"/>
              <a:gd name="connsiteY7802" fmla="*/ 783256 h 10024180"/>
              <a:gd name="connsiteX7803" fmla="*/ 9269260 w 11277918"/>
              <a:gd name="connsiteY7803" fmla="*/ 784891 h 10024180"/>
              <a:gd name="connsiteX7804" fmla="*/ 9285607 w 11277918"/>
              <a:gd name="connsiteY7804" fmla="*/ 776719 h 10024180"/>
              <a:gd name="connsiteX7805" fmla="*/ 9318303 w 11277918"/>
              <a:gd name="connsiteY7805" fmla="*/ 744022 h 10024180"/>
              <a:gd name="connsiteX7806" fmla="*/ 9326477 w 11277918"/>
              <a:gd name="connsiteY7806" fmla="*/ 735848 h 10024180"/>
              <a:gd name="connsiteX7807" fmla="*/ 9342824 w 11277918"/>
              <a:gd name="connsiteY7807" fmla="*/ 719501 h 10024180"/>
              <a:gd name="connsiteX7808" fmla="*/ 9367346 w 11277918"/>
              <a:gd name="connsiteY7808" fmla="*/ 711326 h 10024180"/>
              <a:gd name="connsiteX7809" fmla="*/ 9367346 w 11277918"/>
              <a:gd name="connsiteY7809" fmla="*/ 727675 h 10024180"/>
              <a:gd name="connsiteX7810" fmla="*/ 9367346 w 11277918"/>
              <a:gd name="connsiteY7810" fmla="*/ 752197 h 10024180"/>
              <a:gd name="connsiteX7811" fmla="*/ 9416389 w 11277918"/>
              <a:gd name="connsiteY7811" fmla="*/ 744022 h 10024180"/>
              <a:gd name="connsiteX7812" fmla="*/ 9449085 w 11277918"/>
              <a:gd name="connsiteY7812" fmla="*/ 719501 h 10024180"/>
              <a:gd name="connsiteX7813" fmla="*/ 9457260 w 11277918"/>
              <a:gd name="connsiteY7813" fmla="*/ 711326 h 10024180"/>
              <a:gd name="connsiteX7814" fmla="*/ 9489956 w 11277918"/>
              <a:gd name="connsiteY7814" fmla="*/ 694979 h 10024180"/>
              <a:gd name="connsiteX7815" fmla="*/ 9514478 w 11277918"/>
              <a:gd name="connsiteY7815" fmla="*/ 662283 h 10024180"/>
              <a:gd name="connsiteX7816" fmla="*/ 9514478 w 11277918"/>
              <a:gd name="connsiteY7816" fmla="*/ 645934 h 10024180"/>
              <a:gd name="connsiteX7817" fmla="*/ 9530825 w 11277918"/>
              <a:gd name="connsiteY7817" fmla="*/ 662283 h 10024180"/>
              <a:gd name="connsiteX7818" fmla="*/ 9547172 w 11277918"/>
              <a:gd name="connsiteY7818" fmla="*/ 662283 h 10024180"/>
              <a:gd name="connsiteX7819" fmla="*/ 9563521 w 11277918"/>
              <a:gd name="connsiteY7819" fmla="*/ 645934 h 10024180"/>
              <a:gd name="connsiteX7820" fmla="*/ 9579868 w 11277918"/>
              <a:gd name="connsiteY7820" fmla="*/ 678630 h 10024180"/>
              <a:gd name="connsiteX7821" fmla="*/ 9596217 w 11277918"/>
              <a:gd name="connsiteY7821" fmla="*/ 678630 h 10024180"/>
              <a:gd name="connsiteX7822" fmla="*/ 9612564 w 11277918"/>
              <a:gd name="connsiteY7822" fmla="*/ 596890 h 10024180"/>
              <a:gd name="connsiteX7823" fmla="*/ 9612564 w 11277918"/>
              <a:gd name="connsiteY7823" fmla="*/ 564194 h 10024180"/>
              <a:gd name="connsiteX7824" fmla="*/ 9628911 w 11277918"/>
              <a:gd name="connsiteY7824" fmla="*/ 531500 h 10024180"/>
              <a:gd name="connsiteX7825" fmla="*/ 9661608 w 11277918"/>
              <a:gd name="connsiteY7825" fmla="*/ 531500 h 10024180"/>
              <a:gd name="connsiteX7826" fmla="*/ 9661608 w 11277918"/>
              <a:gd name="connsiteY7826" fmla="*/ 498804 h 10024180"/>
              <a:gd name="connsiteX7827" fmla="*/ 9694304 w 11277918"/>
              <a:gd name="connsiteY7827" fmla="*/ 482455 h 10024180"/>
              <a:gd name="connsiteX7828" fmla="*/ 9710653 w 11277918"/>
              <a:gd name="connsiteY7828" fmla="*/ 466108 h 10024180"/>
              <a:gd name="connsiteX7829" fmla="*/ 9727000 w 11277918"/>
              <a:gd name="connsiteY7829" fmla="*/ 449761 h 10024180"/>
              <a:gd name="connsiteX7830" fmla="*/ 9759696 w 11277918"/>
              <a:gd name="connsiteY7830" fmla="*/ 457933 h 10024180"/>
              <a:gd name="connsiteX7831" fmla="*/ 9776044 w 11277918"/>
              <a:gd name="connsiteY7831" fmla="*/ 482455 h 10024180"/>
              <a:gd name="connsiteX7832" fmla="*/ 9784218 w 11277918"/>
              <a:gd name="connsiteY7832" fmla="*/ 474282 h 10024180"/>
              <a:gd name="connsiteX7833" fmla="*/ 9808740 w 11277918"/>
              <a:gd name="connsiteY7833" fmla="*/ 449761 h 10024180"/>
              <a:gd name="connsiteX7834" fmla="*/ 9808740 w 11277918"/>
              <a:gd name="connsiteY7834" fmla="*/ 417065 h 10024180"/>
              <a:gd name="connsiteX7835" fmla="*/ 9776044 w 11277918"/>
              <a:gd name="connsiteY7835" fmla="*/ 433411 h 10024180"/>
              <a:gd name="connsiteX7836" fmla="*/ 9759696 w 11277918"/>
              <a:gd name="connsiteY7836" fmla="*/ 417065 h 10024180"/>
              <a:gd name="connsiteX7837" fmla="*/ 9825086 w 11277918"/>
              <a:gd name="connsiteY7837" fmla="*/ 368021 h 10024180"/>
              <a:gd name="connsiteX7838" fmla="*/ 9849608 w 11277918"/>
              <a:gd name="connsiteY7838" fmla="*/ 343498 h 10024180"/>
              <a:gd name="connsiteX7839" fmla="*/ 9857784 w 11277918"/>
              <a:gd name="connsiteY7839" fmla="*/ 302629 h 10024180"/>
              <a:gd name="connsiteX7840" fmla="*/ 9841436 w 11277918"/>
              <a:gd name="connsiteY7840" fmla="*/ 253586 h 10024180"/>
              <a:gd name="connsiteX7841" fmla="*/ 9816914 w 11277918"/>
              <a:gd name="connsiteY7841" fmla="*/ 237237 h 10024180"/>
              <a:gd name="connsiteX7842" fmla="*/ 9808740 w 11277918"/>
              <a:gd name="connsiteY7842" fmla="*/ 237237 h 10024180"/>
              <a:gd name="connsiteX7843" fmla="*/ 9792392 w 11277918"/>
              <a:gd name="connsiteY7843" fmla="*/ 220889 h 10024180"/>
              <a:gd name="connsiteX7844" fmla="*/ 9743348 w 11277918"/>
              <a:gd name="connsiteY7844" fmla="*/ 204543 h 10024180"/>
              <a:gd name="connsiteX7845" fmla="*/ 9007692 w 11277918"/>
              <a:gd name="connsiteY7845" fmla="*/ 204543 h 10024180"/>
              <a:gd name="connsiteX7846" fmla="*/ 9040388 w 11277918"/>
              <a:gd name="connsiteY7846" fmla="*/ 204543 h 10024180"/>
              <a:gd name="connsiteX7847" fmla="*/ 8991345 w 11277918"/>
              <a:gd name="connsiteY7847" fmla="*/ 269933 h 10024180"/>
              <a:gd name="connsiteX7848" fmla="*/ 8991345 w 11277918"/>
              <a:gd name="connsiteY7848" fmla="*/ 237237 h 10024180"/>
              <a:gd name="connsiteX7849" fmla="*/ 8974998 w 11277918"/>
              <a:gd name="connsiteY7849" fmla="*/ 237237 h 10024180"/>
              <a:gd name="connsiteX7850" fmla="*/ 8974998 w 11277918"/>
              <a:gd name="connsiteY7850" fmla="*/ 220889 h 10024180"/>
              <a:gd name="connsiteX7851" fmla="*/ 9007692 w 11277918"/>
              <a:gd name="connsiteY7851" fmla="*/ 204543 h 10024180"/>
              <a:gd name="connsiteX7852" fmla="*/ 7855165 w 11277918"/>
              <a:gd name="connsiteY7852" fmla="*/ 204543 h 10024180"/>
              <a:gd name="connsiteX7853" fmla="*/ 7846990 w 11277918"/>
              <a:gd name="connsiteY7853" fmla="*/ 220889 h 10024180"/>
              <a:gd name="connsiteX7854" fmla="*/ 7855165 w 11277918"/>
              <a:gd name="connsiteY7854" fmla="*/ 212715 h 10024180"/>
              <a:gd name="connsiteX7855" fmla="*/ 7855165 w 11277918"/>
              <a:gd name="connsiteY7855" fmla="*/ 204543 h 10024180"/>
              <a:gd name="connsiteX7856" fmla="*/ 9906826 w 11277918"/>
              <a:gd name="connsiteY7856" fmla="*/ 188193 h 10024180"/>
              <a:gd name="connsiteX7857" fmla="*/ 9890480 w 11277918"/>
              <a:gd name="connsiteY7857" fmla="*/ 204543 h 10024180"/>
              <a:gd name="connsiteX7858" fmla="*/ 9906826 w 11277918"/>
              <a:gd name="connsiteY7858" fmla="*/ 220889 h 10024180"/>
              <a:gd name="connsiteX7859" fmla="*/ 9923176 w 11277918"/>
              <a:gd name="connsiteY7859" fmla="*/ 204543 h 10024180"/>
              <a:gd name="connsiteX7860" fmla="*/ 9400042 w 11277918"/>
              <a:gd name="connsiteY7860" fmla="*/ 188193 h 10024180"/>
              <a:gd name="connsiteX7861" fmla="*/ 9416389 w 11277918"/>
              <a:gd name="connsiteY7861" fmla="*/ 188193 h 10024180"/>
              <a:gd name="connsiteX7862" fmla="*/ 9400042 w 11277918"/>
              <a:gd name="connsiteY7862" fmla="*/ 204543 h 10024180"/>
              <a:gd name="connsiteX7863" fmla="*/ 9383695 w 11277918"/>
              <a:gd name="connsiteY7863" fmla="*/ 237237 h 10024180"/>
              <a:gd name="connsiteX7864" fmla="*/ 9350999 w 11277918"/>
              <a:gd name="connsiteY7864" fmla="*/ 286282 h 10024180"/>
              <a:gd name="connsiteX7865" fmla="*/ 9334650 w 11277918"/>
              <a:gd name="connsiteY7865" fmla="*/ 269933 h 10024180"/>
              <a:gd name="connsiteX7866" fmla="*/ 9318303 w 11277918"/>
              <a:gd name="connsiteY7866" fmla="*/ 286282 h 10024180"/>
              <a:gd name="connsiteX7867" fmla="*/ 9301956 w 11277918"/>
              <a:gd name="connsiteY7867" fmla="*/ 286282 h 10024180"/>
              <a:gd name="connsiteX7868" fmla="*/ 9318303 w 11277918"/>
              <a:gd name="connsiteY7868" fmla="*/ 253586 h 10024180"/>
              <a:gd name="connsiteX7869" fmla="*/ 9367346 w 11277918"/>
              <a:gd name="connsiteY7869" fmla="*/ 237237 h 10024180"/>
              <a:gd name="connsiteX7870" fmla="*/ 9400042 w 11277918"/>
              <a:gd name="connsiteY7870" fmla="*/ 188193 h 10024180"/>
              <a:gd name="connsiteX7871" fmla="*/ 9252910 w 11277918"/>
              <a:gd name="connsiteY7871" fmla="*/ 188193 h 10024180"/>
              <a:gd name="connsiteX7872" fmla="*/ 9269260 w 11277918"/>
              <a:gd name="connsiteY7872" fmla="*/ 188193 h 10024180"/>
              <a:gd name="connsiteX7873" fmla="*/ 9285607 w 11277918"/>
              <a:gd name="connsiteY7873" fmla="*/ 204543 h 10024180"/>
              <a:gd name="connsiteX7874" fmla="*/ 9301956 w 11277918"/>
              <a:gd name="connsiteY7874" fmla="*/ 204543 h 10024180"/>
              <a:gd name="connsiteX7875" fmla="*/ 9318303 w 11277918"/>
              <a:gd name="connsiteY7875" fmla="*/ 188193 h 10024180"/>
              <a:gd name="connsiteX7876" fmla="*/ 9318303 w 11277918"/>
              <a:gd name="connsiteY7876" fmla="*/ 204543 h 10024180"/>
              <a:gd name="connsiteX7877" fmla="*/ 9285607 w 11277918"/>
              <a:gd name="connsiteY7877" fmla="*/ 220889 h 10024180"/>
              <a:gd name="connsiteX7878" fmla="*/ 9252910 w 11277918"/>
              <a:gd name="connsiteY7878" fmla="*/ 220889 h 10024180"/>
              <a:gd name="connsiteX7879" fmla="*/ 9236563 w 11277918"/>
              <a:gd name="connsiteY7879" fmla="*/ 204543 h 10024180"/>
              <a:gd name="connsiteX7880" fmla="*/ 8860562 w 11277918"/>
              <a:gd name="connsiteY7880" fmla="*/ 188193 h 10024180"/>
              <a:gd name="connsiteX7881" fmla="*/ 8876909 w 11277918"/>
              <a:gd name="connsiteY7881" fmla="*/ 188193 h 10024180"/>
              <a:gd name="connsiteX7882" fmla="*/ 8876909 w 11277918"/>
              <a:gd name="connsiteY7882" fmla="*/ 204543 h 10024180"/>
              <a:gd name="connsiteX7883" fmla="*/ 8860562 w 11277918"/>
              <a:gd name="connsiteY7883" fmla="*/ 220889 h 10024180"/>
              <a:gd name="connsiteX7884" fmla="*/ 8860562 w 11277918"/>
              <a:gd name="connsiteY7884" fmla="*/ 204543 h 10024180"/>
              <a:gd name="connsiteX7885" fmla="*/ 9792392 w 11277918"/>
              <a:gd name="connsiteY7885" fmla="*/ 171846 h 10024180"/>
              <a:gd name="connsiteX7886" fmla="*/ 9800564 w 11277918"/>
              <a:gd name="connsiteY7886" fmla="*/ 188193 h 10024180"/>
              <a:gd name="connsiteX7887" fmla="*/ 9808740 w 11277918"/>
              <a:gd name="connsiteY7887" fmla="*/ 188193 h 10024180"/>
              <a:gd name="connsiteX7888" fmla="*/ 9808740 w 11277918"/>
              <a:gd name="connsiteY7888" fmla="*/ 171846 h 10024180"/>
              <a:gd name="connsiteX7889" fmla="*/ 9792392 w 11277918"/>
              <a:gd name="connsiteY7889" fmla="*/ 171846 h 10024180"/>
              <a:gd name="connsiteX7890" fmla="*/ 8909606 w 11277918"/>
              <a:gd name="connsiteY7890" fmla="*/ 171846 h 10024180"/>
              <a:gd name="connsiteX7891" fmla="*/ 8925953 w 11277918"/>
              <a:gd name="connsiteY7891" fmla="*/ 171846 h 10024180"/>
              <a:gd name="connsiteX7892" fmla="*/ 8909606 w 11277918"/>
              <a:gd name="connsiteY7892" fmla="*/ 188193 h 10024180"/>
              <a:gd name="connsiteX7893" fmla="*/ 8909606 w 11277918"/>
              <a:gd name="connsiteY7893" fmla="*/ 171846 h 10024180"/>
              <a:gd name="connsiteX7894" fmla="*/ 8664387 w 11277918"/>
              <a:gd name="connsiteY7894" fmla="*/ 171846 h 10024180"/>
              <a:gd name="connsiteX7895" fmla="*/ 8680734 w 11277918"/>
              <a:gd name="connsiteY7895" fmla="*/ 171846 h 10024180"/>
              <a:gd name="connsiteX7896" fmla="*/ 8664387 w 11277918"/>
              <a:gd name="connsiteY7896" fmla="*/ 188193 h 10024180"/>
              <a:gd name="connsiteX7897" fmla="*/ 2468533 w 11277918"/>
              <a:gd name="connsiteY7897" fmla="*/ 171846 h 10024180"/>
              <a:gd name="connsiteX7898" fmla="*/ 2454000 w 11277918"/>
              <a:gd name="connsiteY7898" fmla="*/ 182745 h 10024180"/>
              <a:gd name="connsiteX7899" fmla="*/ 2456272 w 11277918"/>
              <a:gd name="connsiteY7899" fmla="*/ 175932 h 10024180"/>
              <a:gd name="connsiteX7900" fmla="*/ 2468533 w 11277918"/>
              <a:gd name="connsiteY7900" fmla="*/ 171846 h 10024180"/>
              <a:gd name="connsiteX7901" fmla="*/ 10021262 w 11277918"/>
              <a:gd name="connsiteY7901" fmla="*/ 155497 h 10024180"/>
              <a:gd name="connsiteX7902" fmla="*/ 10037612 w 11277918"/>
              <a:gd name="connsiteY7902" fmla="*/ 171846 h 10024180"/>
              <a:gd name="connsiteX7903" fmla="*/ 10021262 w 11277918"/>
              <a:gd name="connsiteY7903" fmla="*/ 171846 h 10024180"/>
              <a:gd name="connsiteX7904" fmla="*/ 10021262 w 11277918"/>
              <a:gd name="connsiteY7904" fmla="*/ 155497 h 10024180"/>
              <a:gd name="connsiteX7905" fmla="*/ 9203867 w 11277918"/>
              <a:gd name="connsiteY7905" fmla="*/ 155497 h 10024180"/>
              <a:gd name="connsiteX7906" fmla="*/ 9220216 w 11277918"/>
              <a:gd name="connsiteY7906" fmla="*/ 155497 h 10024180"/>
              <a:gd name="connsiteX7907" fmla="*/ 9220216 w 11277918"/>
              <a:gd name="connsiteY7907" fmla="*/ 171846 h 10024180"/>
              <a:gd name="connsiteX7908" fmla="*/ 9203867 w 11277918"/>
              <a:gd name="connsiteY7908" fmla="*/ 171846 h 10024180"/>
              <a:gd name="connsiteX7909" fmla="*/ 9203867 w 11277918"/>
              <a:gd name="connsiteY7909" fmla="*/ 155497 h 10024180"/>
              <a:gd name="connsiteX7910" fmla="*/ 8811517 w 11277918"/>
              <a:gd name="connsiteY7910" fmla="*/ 155497 h 10024180"/>
              <a:gd name="connsiteX7911" fmla="*/ 8827866 w 11277918"/>
              <a:gd name="connsiteY7911" fmla="*/ 155497 h 10024180"/>
              <a:gd name="connsiteX7912" fmla="*/ 8811517 w 11277918"/>
              <a:gd name="connsiteY7912" fmla="*/ 171846 h 10024180"/>
              <a:gd name="connsiteX7913" fmla="*/ 8811517 w 11277918"/>
              <a:gd name="connsiteY7913" fmla="*/ 155497 h 10024180"/>
              <a:gd name="connsiteX7914" fmla="*/ 9318303 w 11277918"/>
              <a:gd name="connsiteY7914" fmla="*/ 139150 h 10024180"/>
              <a:gd name="connsiteX7915" fmla="*/ 9334650 w 11277918"/>
              <a:gd name="connsiteY7915" fmla="*/ 139150 h 10024180"/>
              <a:gd name="connsiteX7916" fmla="*/ 9318303 w 11277918"/>
              <a:gd name="connsiteY7916" fmla="*/ 155497 h 10024180"/>
              <a:gd name="connsiteX7917" fmla="*/ 9318303 w 11277918"/>
              <a:gd name="connsiteY7917" fmla="*/ 139150 h 10024180"/>
              <a:gd name="connsiteX7918" fmla="*/ 9073084 w 11277918"/>
              <a:gd name="connsiteY7918" fmla="*/ 139150 h 10024180"/>
              <a:gd name="connsiteX7919" fmla="*/ 9073084 w 11277918"/>
              <a:gd name="connsiteY7919" fmla="*/ 155497 h 10024180"/>
              <a:gd name="connsiteX7920" fmla="*/ 9056737 w 11277918"/>
              <a:gd name="connsiteY7920" fmla="*/ 171846 h 10024180"/>
              <a:gd name="connsiteX7921" fmla="*/ 9064910 w 11277918"/>
              <a:gd name="connsiteY7921" fmla="*/ 147325 h 10024180"/>
              <a:gd name="connsiteX7922" fmla="*/ 9073084 w 11277918"/>
              <a:gd name="connsiteY7922" fmla="*/ 139150 h 10024180"/>
              <a:gd name="connsiteX7923" fmla="*/ 7912383 w 11277918"/>
              <a:gd name="connsiteY7923" fmla="*/ 139150 h 10024180"/>
              <a:gd name="connsiteX7924" fmla="*/ 7879686 w 11277918"/>
              <a:gd name="connsiteY7924" fmla="*/ 171846 h 10024180"/>
              <a:gd name="connsiteX7925" fmla="*/ 7896036 w 11277918"/>
              <a:gd name="connsiteY7925" fmla="*/ 171846 h 10024180"/>
              <a:gd name="connsiteX7926" fmla="*/ 7912383 w 11277918"/>
              <a:gd name="connsiteY7926" fmla="*/ 139150 h 10024180"/>
              <a:gd name="connsiteX7927" fmla="*/ 2288704 w 11277918"/>
              <a:gd name="connsiteY7927" fmla="*/ 139150 h 10024180"/>
              <a:gd name="connsiteX7928" fmla="*/ 2272357 w 11277918"/>
              <a:gd name="connsiteY7928" fmla="*/ 204543 h 10024180"/>
              <a:gd name="connsiteX7929" fmla="*/ 2190618 w 11277918"/>
              <a:gd name="connsiteY7929" fmla="*/ 286282 h 10024180"/>
              <a:gd name="connsiteX7930" fmla="*/ 2133400 w 11277918"/>
              <a:gd name="connsiteY7930" fmla="*/ 343498 h 10024180"/>
              <a:gd name="connsiteX7931" fmla="*/ 2157922 w 11277918"/>
              <a:gd name="connsiteY7931" fmla="*/ 302629 h 10024180"/>
              <a:gd name="connsiteX7932" fmla="*/ 2288704 w 11277918"/>
              <a:gd name="connsiteY7932" fmla="*/ 139150 h 10024180"/>
              <a:gd name="connsiteX7933" fmla="*/ 9906826 w 11277918"/>
              <a:gd name="connsiteY7933" fmla="*/ 122801 h 10024180"/>
              <a:gd name="connsiteX7934" fmla="*/ 9923176 w 11277918"/>
              <a:gd name="connsiteY7934" fmla="*/ 155497 h 10024180"/>
              <a:gd name="connsiteX7935" fmla="*/ 9939522 w 11277918"/>
              <a:gd name="connsiteY7935" fmla="*/ 147325 h 10024180"/>
              <a:gd name="connsiteX7936" fmla="*/ 9923176 w 11277918"/>
              <a:gd name="connsiteY7936" fmla="*/ 130975 h 10024180"/>
              <a:gd name="connsiteX7937" fmla="*/ 9906826 w 11277918"/>
              <a:gd name="connsiteY7937" fmla="*/ 122801 h 10024180"/>
              <a:gd name="connsiteX7938" fmla="*/ 9825086 w 11277918"/>
              <a:gd name="connsiteY7938" fmla="*/ 122801 h 10024180"/>
              <a:gd name="connsiteX7939" fmla="*/ 9808740 w 11277918"/>
              <a:gd name="connsiteY7939" fmla="*/ 139150 h 10024180"/>
              <a:gd name="connsiteX7940" fmla="*/ 9825086 w 11277918"/>
              <a:gd name="connsiteY7940" fmla="*/ 139150 h 10024180"/>
              <a:gd name="connsiteX7941" fmla="*/ 9825086 w 11277918"/>
              <a:gd name="connsiteY7941" fmla="*/ 122801 h 10024180"/>
              <a:gd name="connsiteX7942" fmla="*/ 8680734 w 11277918"/>
              <a:gd name="connsiteY7942" fmla="*/ 122801 h 10024180"/>
              <a:gd name="connsiteX7943" fmla="*/ 8697083 w 11277918"/>
              <a:gd name="connsiteY7943" fmla="*/ 139150 h 10024180"/>
              <a:gd name="connsiteX7944" fmla="*/ 8697083 w 11277918"/>
              <a:gd name="connsiteY7944" fmla="*/ 155497 h 10024180"/>
              <a:gd name="connsiteX7945" fmla="*/ 8680734 w 11277918"/>
              <a:gd name="connsiteY7945" fmla="*/ 122801 h 10024180"/>
              <a:gd name="connsiteX7946" fmla="*/ 8451865 w 11277918"/>
              <a:gd name="connsiteY7946" fmla="*/ 122801 h 10024180"/>
              <a:gd name="connsiteX7947" fmla="*/ 8468212 w 11277918"/>
              <a:gd name="connsiteY7947" fmla="*/ 139150 h 10024180"/>
              <a:gd name="connsiteX7948" fmla="*/ 8468212 w 11277918"/>
              <a:gd name="connsiteY7948" fmla="*/ 122801 h 10024180"/>
              <a:gd name="connsiteX7949" fmla="*/ 9857784 w 11277918"/>
              <a:gd name="connsiteY7949" fmla="*/ 106454 h 10024180"/>
              <a:gd name="connsiteX7950" fmla="*/ 9890480 w 11277918"/>
              <a:gd name="connsiteY7950" fmla="*/ 171846 h 10024180"/>
              <a:gd name="connsiteX7951" fmla="*/ 9923176 w 11277918"/>
              <a:gd name="connsiteY7951" fmla="*/ 171846 h 10024180"/>
              <a:gd name="connsiteX7952" fmla="*/ 9915000 w 11277918"/>
              <a:gd name="connsiteY7952" fmla="*/ 163671 h 10024180"/>
              <a:gd name="connsiteX7953" fmla="*/ 9898654 w 11277918"/>
              <a:gd name="connsiteY7953" fmla="*/ 155497 h 10024180"/>
              <a:gd name="connsiteX7954" fmla="*/ 9890480 w 11277918"/>
              <a:gd name="connsiteY7954" fmla="*/ 155497 h 10024180"/>
              <a:gd name="connsiteX7955" fmla="*/ 9890480 w 11277918"/>
              <a:gd name="connsiteY7955" fmla="*/ 139150 h 10024180"/>
              <a:gd name="connsiteX7956" fmla="*/ 8925953 w 11277918"/>
              <a:gd name="connsiteY7956" fmla="*/ 106454 h 10024180"/>
              <a:gd name="connsiteX7957" fmla="*/ 8909606 w 11277918"/>
              <a:gd name="connsiteY7957" fmla="*/ 155497 h 10024180"/>
              <a:gd name="connsiteX7958" fmla="*/ 8876909 w 11277918"/>
              <a:gd name="connsiteY7958" fmla="*/ 155497 h 10024180"/>
              <a:gd name="connsiteX7959" fmla="*/ 8925953 w 11277918"/>
              <a:gd name="connsiteY7959" fmla="*/ 106454 h 10024180"/>
              <a:gd name="connsiteX7960" fmla="*/ 8713430 w 11277918"/>
              <a:gd name="connsiteY7960" fmla="*/ 106454 h 10024180"/>
              <a:gd name="connsiteX7961" fmla="*/ 8721605 w 11277918"/>
              <a:gd name="connsiteY7961" fmla="*/ 106454 h 10024180"/>
              <a:gd name="connsiteX7962" fmla="*/ 8729777 w 11277918"/>
              <a:gd name="connsiteY7962" fmla="*/ 122801 h 10024180"/>
              <a:gd name="connsiteX7963" fmla="*/ 8713430 w 11277918"/>
              <a:gd name="connsiteY7963" fmla="*/ 122801 h 10024180"/>
              <a:gd name="connsiteX7964" fmla="*/ 8713430 w 11277918"/>
              <a:gd name="connsiteY7964" fmla="*/ 106454 h 10024180"/>
              <a:gd name="connsiteX7965" fmla="*/ 8288384 w 11277918"/>
              <a:gd name="connsiteY7965" fmla="*/ 90107 h 10024180"/>
              <a:gd name="connsiteX7966" fmla="*/ 8296558 w 11277918"/>
              <a:gd name="connsiteY7966" fmla="*/ 98279 h 10024180"/>
              <a:gd name="connsiteX7967" fmla="*/ 8304733 w 11277918"/>
              <a:gd name="connsiteY7967" fmla="*/ 90107 h 10024180"/>
              <a:gd name="connsiteX7968" fmla="*/ 8017622 w 11277918"/>
              <a:gd name="connsiteY7968" fmla="*/ 84997 h 10024180"/>
              <a:gd name="connsiteX7969" fmla="*/ 8010472 w 11277918"/>
              <a:gd name="connsiteY7969" fmla="*/ 90107 h 10024180"/>
              <a:gd name="connsiteX7970" fmla="*/ 7994122 w 11277918"/>
              <a:gd name="connsiteY7970" fmla="*/ 106454 h 10024180"/>
              <a:gd name="connsiteX7971" fmla="*/ 8026818 w 11277918"/>
              <a:gd name="connsiteY7971" fmla="*/ 106454 h 10024180"/>
              <a:gd name="connsiteX7972" fmla="*/ 8017622 w 11277918"/>
              <a:gd name="connsiteY7972" fmla="*/ 84997 h 10024180"/>
              <a:gd name="connsiteX7973" fmla="*/ 7965514 w 11277918"/>
              <a:gd name="connsiteY7973" fmla="*/ 73760 h 10024180"/>
              <a:gd name="connsiteX7974" fmla="*/ 7961426 w 11277918"/>
              <a:gd name="connsiteY7974" fmla="*/ 90107 h 10024180"/>
              <a:gd name="connsiteX7975" fmla="*/ 7977776 w 11277918"/>
              <a:gd name="connsiteY7975" fmla="*/ 90107 h 10024180"/>
              <a:gd name="connsiteX7976" fmla="*/ 7965514 w 11277918"/>
              <a:gd name="connsiteY7976" fmla="*/ 73760 h 10024180"/>
              <a:gd name="connsiteX7977" fmla="*/ 11149268 w 11277918"/>
              <a:gd name="connsiteY7977" fmla="*/ 73758 h 10024180"/>
              <a:gd name="connsiteX7978" fmla="*/ 11132920 w 11277918"/>
              <a:gd name="connsiteY7978" fmla="*/ 90107 h 10024180"/>
              <a:gd name="connsiteX7979" fmla="*/ 11165616 w 11277918"/>
              <a:gd name="connsiteY7979" fmla="*/ 90107 h 10024180"/>
              <a:gd name="connsiteX7980" fmla="*/ 11165616 w 11277918"/>
              <a:gd name="connsiteY7980" fmla="*/ 73758 h 10024180"/>
              <a:gd name="connsiteX7981" fmla="*/ 11149268 w 11277918"/>
              <a:gd name="connsiteY7981" fmla="*/ 73758 h 10024180"/>
              <a:gd name="connsiteX7982" fmla="*/ 9759696 w 11277918"/>
              <a:gd name="connsiteY7982" fmla="*/ 73758 h 10024180"/>
              <a:gd name="connsiteX7983" fmla="*/ 9759696 w 11277918"/>
              <a:gd name="connsiteY7983" fmla="*/ 90107 h 10024180"/>
              <a:gd name="connsiteX7984" fmla="*/ 9776044 w 11277918"/>
              <a:gd name="connsiteY7984" fmla="*/ 90107 h 10024180"/>
              <a:gd name="connsiteX7985" fmla="*/ 9776044 w 11277918"/>
              <a:gd name="connsiteY7985" fmla="*/ 73758 h 10024180"/>
              <a:gd name="connsiteX7986" fmla="*/ 9759696 w 11277918"/>
              <a:gd name="connsiteY7986" fmla="*/ 73758 h 10024180"/>
              <a:gd name="connsiteX7987" fmla="*/ 11198310 w 11277918"/>
              <a:gd name="connsiteY7987" fmla="*/ 24714 h 10024180"/>
              <a:gd name="connsiteX7988" fmla="*/ 11181964 w 11277918"/>
              <a:gd name="connsiteY7988" fmla="*/ 41061 h 10024180"/>
              <a:gd name="connsiteX7989" fmla="*/ 11190138 w 11277918"/>
              <a:gd name="connsiteY7989" fmla="*/ 49236 h 10024180"/>
              <a:gd name="connsiteX7990" fmla="*/ 11198310 w 11277918"/>
              <a:gd name="connsiteY7990" fmla="*/ 41061 h 10024180"/>
              <a:gd name="connsiteX7991" fmla="*/ 9187520 w 11277918"/>
              <a:gd name="connsiteY7991" fmla="*/ 24714 h 10024180"/>
              <a:gd name="connsiteX7992" fmla="*/ 9187520 w 11277918"/>
              <a:gd name="connsiteY7992" fmla="*/ 57410 h 10024180"/>
              <a:gd name="connsiteX7993" fmla="*/ 9171171 w 11277918"/>
              <a:gd name="connsiteY7993" fmla="*/ 73758 h 10024180"/>
              <a:gd name="connsiteX7994" fmla="*/ 9171171 w 11277918"/>
              <a:gd name="connsiteY7994" fmla="*/ 57410 h 10024180"/>
              <a:gd name="connsiteX7995" fmla="*/ 9179346 w 11277918"/>
              <a:gd name="connsiteY7995" fmla="*/ 41061 h 10024180"/>
              <a:gd name="connsiteX7996" fmla="*/ 9187520 w 11277918"/>
              <a:gd name="connsiteY7996" fmla="*/ 24714 h 10024180"/>
              <a:gd name="connsiteX7997" fmla="*/ 8893256 w 11277918"/>
              <a:gd name="connsiteY7997" fmla="*/ 24714 h 10024180"/>
              <a:gd name="connsiteX7998" fmla="*/ 8876909 w 11277918"/>
              <a:gd name="connsiteY7998" fmla="*/ 57410 h 10024180"/>
              <a:gd name="connsiteX7999" fmla="*/ 8844213 w 11277918"/>
              <a:gd name="connsiteY7999" fmla="*/ 90107 h 10024180"/>
              <a:gd name="connsiteX8000" fmla="*/ 8868735 w 11277918"/>
              <a:gd name="connsiteY8000" fmla="*/ 49236 h 10024180"/>
              <a:gd name="connsiteX8001" fmla="*/ 8893256 w 11277918"/>
              <a:gd name="connsiteY8001" fmla="*/ 24714 h 10024180"/>
              <a:gd name="connsiteX8002" fmla="*/ 2288704 w 11277918"/>
              <a:gd name="connsiteY8002" fmla="*/ 24714 h 10024180"/>
              <a:gd name="connsiteX8003" fmla="*/ 2272357 w 11277918"/>
              <a:gd name="connsiteY8003" fmla="*/ 41061 h 10024180"/>
              <a:gd name="connsiteX8004" fmla="*/ 2288704 w 11277918"/>
              <a:gd name="connsiteY8004" fmla="*/ 41061 h 10024180"/>
              <a:gd name="connsiteX8005" fmla="*/ 2288704 w 11277918"/>
              <a:gd name="connsiteY8005" fmla="*/ 24714 h 10024180"/>
              <a:gd name="connsiteX8006" fmla="*/ 9563521 w 11277918"/>
              <a:gd name="connsiteY8006" fmla="*/ 8367 h 10024180"/>
              <a:gd name="connsiteX8007" fmla="*/ 9579868 w 11277918"/>
              <a:gd name="connsiteY8007" fmla="*/ 24714 h 10024180"/>
              <a:gd name="connsiteX8008" fmla="*/ 9579868 w 11277918"/>
              <a:gd name="connsiteY8008" fmla="*/ 41061 h 10024180"/>
              <a:gd name="connsiteX8009" fmla="*/ 9563521 w 11277918"/>
              <a:gd name="connsiteY8009" fmla="*/ 41061 h 10024180"/>
              <a:gd name="connsiteX8010" fmla="*/ 9530825 w 11277918"/>
              <a:gd name="connsiteY8010" fmla="*/ 57410 h 10024180"/>
              <a:gd name="connsiteX8011" fmla="*/ 9539000 w 11277918"/>
              <a:gd name="connsiteY8011" fmla="*/ 32889 h 10024180"/>
              <a:gd name="connsiteX8012" fmla="*/ 9547172 w 11277918"/>
              <a:gd name="connsiteY8012" fmla="*/ 24714 h 10024180"/>
              <a:gd name="connsiteX8013" fmla="*/ 9563521 w 11277918"/>
              <a:gd name="connsiteY8013" fmla="*/ 8367 h 10024180"/>
              <a:gd name="connsiteX8014" fmla="*/ 8795170 w 11277918"/>
              <a:gd name="connsiteY8014" fmla="*/ 8367 h 10024180"/>
              <a:gd name="connsiteX8015" fmla="*/ 8795170 w 11277918"/>
              <a:gd name="connsiteY8015" fmla="*/ 32889 h 10024180"/>
              <a:gd name="connsiteX8016" fmla="*/ 8795170 w 11277918"/>
              <a:gd name="connsiteY8016" fmla="*/ 49236 h 10024180"/>
              <a:gd name="connsiteX8017" fmla="*/ 8770648 w 11277918"/>
              <a:gd name="connsiteY8017" fmla="*/ 49236 h 10024180"/>
              <a:gd name="connsiteX8018" fmla="*/ 8778823 w 11277918"/>
              <a:gd name="connsiteY8018" fmla="*/ 24714 h 10024180"/>
              <a:gd name="connsiteX8019" fmla="*/ 8022732 w 11277918"/>
              <a:gd name="connsiteY8019" fmla="*/ 2236 h 10024180"/>
              <a:gd name="connsiteX8020" fmla="*/ 8010472 w 11277918"/>
              <a:gd name="connsiteY8020" fmla="*/ 8367 h 10024180"/>
              <a:gd name="connsiteX8021" fmla="*/ 8010472 w 11277918"/>
              <a:gd name="connsiteY8021" fmla="*/ 41061 h 10024180"/>
              <a:gd name="connsiteX8022" fmla="*/ 8026818 w 11277918"/>
              <a:gd name="connsiteY8022" fmla="*/ 16540 h 10024180"/>
              <a:gd name="connsiteX8023" fmla="*/ 8022732 w 11277918"/>
              <a:gd name="connsiteY8023" fmla="*/ 2236 h 10024180"/>
              <a:gd name="connsiteX8024" fmla="*/ 9773952 w 11277918"/>
              <a:gd name="connsiteY8024" fmla="*/ 0 h 10024180"/>
              <a:gd name="connsiteX8025" fmla="*/ 9784410 w 11277918"/>
              <a:gd name="connsiteY8025" fmla="*/ 0 h 10024180"/>
              <a:gd name="connsiteX8026" fmla="*/ 9776044 w 11277918"/>
              <a:gd name="connsiteY8026" fmla="*/ 8367 h 10024180"/>
              <a:gd name="connsiteX8027" fmla="*/ 9532220 w 11277918"/>
              <a:gd name="connsiteY8027" fmla="*/ 0 h 10024180"/>
              <a:gd name="connsiteX8028" fmla="*/ 9546980 w 11277918"/>
              <a:gd name="connsiteY8028" fmla="*/ 0 h 10024180"/>
              <a:gd name="connsiteX8029" fmla="*/ 9547172 w 11277918"/>
              <a:gd name="connsiteY8029" fmla="*/ 193 h 10024180"/>
              <a:gd name="connsiteX8030" fmla="*/ 9530825 w 11277918"/>
              <a:gd name="connsiteY8030" fmla="*/ 8367 h 10024180"/>
              <a:gd name="connsiteX8031" fmla="*/ 8754492 w 11277918"/>
              <a:gd name="connsiteY8031" fmla="*/ 0 h 10024180"/>
              <a:gd name="connsiteX8032" fmla="*/ 8766112 w 11277918"/>
              <a:gd name="connsiteY8032" fmla="*/ 0 h 10024180"/>
              <a:gd name="connsiteX8033" fmla="*/ 8762474 w 11277918"/>
              <a:gd name="connsiteY8033" fmla="*/ 8367 h 10024180"/>
              <a:gd name="connsiteX8034" fmla="*/ 8729777 w 11277918"/>
              <a:gd name="connsiteY8034" fmla="*/ 24714 h 10024180"/>
              <a:gd name="connsiteX8035" fmla="*/ 8615344 w 11277918"/>
              <a:gd name="connsiteY8035" fmla="*/ 0 h 10024180"/>
              <a:gd name="connsiteX8036" fmla="*/ 8623710 w 11277918"/>
              <a:gd name="connsiteY8036" fmla="*/ 0 h 10024180"/>
              <a:gd name="connsiteX8037" fmla="*/ 8619431 w 11277918"/>
              <a:gd name="connsiteY8037" fmla="*/ 4280 h 10024180"/>
              <a:gd name="connsiteX8038" fmla="*/ 8615344 w 11277918"/>
              <a:gd name="connsiteY8038" fmla="*/ 8367 h 10024180"/>
              <a:gd name="connsiteX8039" fmla="*/ 2471644 w 11277918"/>
              <a:gd name="connsiteY8039" fmla="*/ 0 h 10024180"/>
              <a:gd name="connsiteX8040" fmla="*/ 2543852 w 11277918"/>
              <a:gd name="connsiteY8040" fmla="*/ 0 h 10024180"/>
              <a:gd name="connsiteX8041" fmla="*/ 2529837 w 11277918"/>
              <a:gd name="connsiteY8041" fmla="*/ 12964 h 10024180"/>
              <a:gd name="connsiteX8042" fmla="*/ 2501229 w 11277918"/>
              <a:gd name="connsiteY8042" fmla="*/ 41061 h 10024180"/>
              <a:gd name="connsiteX8043" fmla="*/ 2419489 w 11277918"/>
              <a:gd name="connsiteY8043" fmla="*/ 122801 h 10024180"/>
              <a:gd name="connsiteX8044" fmla="*/ 2419489 w 11277918"/>
              <a:gd name="connsiteY8044" fmla="*/ 139150 h 10024180"/>
              <a:gd name="connsiteX8045" fmla="*/ 2403139 w 11277918"/>
              <a:gd name="connsiteY8045" fmla="*/ 155497 h 10024180"/>
              <a:gd name="connsiteX8046" fmla="*/ 2386793 w 11277918"/>
              <a:gd name="connsiteY8046" fmla="*/ 155497 h 10024180"/>
              <a:gd name="connsiteX8047" fmla="*/ 2403139 w 11277918"/>
              <a:gd name="connsiteY8047" fmla="*/ 139150 h 10024180"/>
              <a:gd name="connsiteX8048" fmla="*/ 2403139 w 11277918"/>
              <a:gd name="connsiteY8048" fmla="*/ 106454 h 10024180"/>
              <a:gd name="connsiteX8049" fmla="*/ 2386793 w 11277918"/>
              <a:gd name="connsiteY8049" fmla="*/ 122801 h 10024180"/>
              <a:gd name="connsiteX8050" fmla="*/ 2435836 w 11277918"/>
              <a:gd name="connsiteY8050" fmla="*/ 41061 h 10024180"/>
              <a:gd name="connsiteX8051" fmla="*/ 2468532 w 11277918"/>
              <a:gd name="connsiteY8051" fmla="*/ 4279 h 10024180"/>
              <a:gd name="connsiteX8052" fmla="*/ 2405129 w 11277918"/>
              <a:gd name="connsiteY8052" fmla="*/ 0 h 10024180"/>
              <a:gd name="connsiteX8053" fmla="*/ 2445572 w 11277918"/>
              <a:gd name="connsiteY8053" fmla="*/ 0 h 10024180"/>
              <a:gd name="connsiteX8054" fmla="*/ 2422555 w 11277918"/>
              <a:gd name="connsiteY8054" fmla="*/ 27779 h 10024180"/>
              <a:gd name="connsiteX8055" fmla="*/ 2370445 w 11277918"/>
              <a:gd name="connsiteY8055" fmla="*/ 73758 h 10024180"/>
              <a:gd name="connsiteX8056" fmla="*/ 2337749 w 11277918"/>
              <a:gd name="connsiteY8056" fmla="*/ 106454 h 10024180"/>
              <a:gd name="connsiteX8057" fmla="*/ 2305054 w 11277918"/>
              <a:gd name="connsiteY8057" fmla="*/ 122801 h 10024180"/>
              <a:gd name="connsiteX8058" fmla="*/ 2354096 w 11277918"/>
              <a:gd name="connsiteY8058" fmla="*/ 57410 h 10024180"/>
              <a:gd name="connsiteX8059" fmla="*/ 2118840 w 11277918"/>
              <a:gd name="connsiteY8059" fmla="*/ 0 h 10024180"/>
              <a:gd name="connsiteX8060" fmla="*/ 2311329 w 11277918"/>
              <a:gd name="connsiteY8060" fmla="*/ 0 h 10024180"/>
              <a:gd name="connsiteX8061" fmla="*/ 2305054 w 11277918"/>
              <a:gd name="connsiteY8061" fmla="*/ 8367 h 10024180"/>
              <a:gd name="connsiteX8062" fmla="*/ 2313419 w 11277918"/>
              <a:gd name="connsiteY8062" fmla="*/ 0 h 10024180"/>
              <a:gd name="connsiteX8063" fmla="*/ 2321400 w 11277918"/>
              <a:gd name="connsiteY8063" fmla="*/ 0 h 10024180"/>
              <a:gd name="connsiteX8064" fmla="*/ 2321400 w 11277918"/>
              <a:gd name="connsiteY8064" fmla="*/ 24714 h 10024180"/>
              <a:gd name="connsiteX8065" fmla="*/ 2288704 w 11277918"/>
              <a:gd name="connsiteY8065" fmla="*/ 57410 h 10024180"/>
              <a:gd name="connsiteX8066" fmla="*/ 2272357 w 11277918"/>
              <a:gd name="connsiteY8066" fmla="*/ 73758 h 10024180"/>
              <a:gd name="connsiteX8067" fmla="*/ 2256010 w 11277918"/>
              <a:gd name="connsiteY8067" fmla="*/ 73758 h 10024180"/>
              <a:gd name="connsiteX8068" fmla="*/ 2223313 w 11277918"/>
              <a:gd name="connsiteY8068" fmla="*/ 106454 h 10024180"/>
              <a:gd name="connsiteX8069" fmla="*/ 2157922 w 11277918"/>
              <a:gd name="connsiteY8069" fmla="*/ 171846 h 10024180"/>
              <a:gd name="connsiteX8070" fmla="*/ 2141574 w 11277918"/>
              <a:gd name="connsiteY8070" fmla="*/ 204543 h 10024180"/>
              <a:gd name="connsiteX8071" fmla="*/ 2125226 w 11277918"/>
              <a:gd name="connsiteY8071" fmla="*/ 220889 h 10024180"/>
              <a:gd name="connsiteX8072" fmla="*/ 2084356 w 11277918"/>
              <a:gd name="connsiteY8072" fmla="*/ 253586 h 10024180"/>
              <a:gd name="connsiteX8073" fmla="*/ 2059834 w 11277918"/>
              <a:gd name="connsiteY8073" fmla="*/ 302629 h 10024180"/>
              <a:gd name="connsiteX8074" fmla="*/ 2059834 w 11277918"/>
              <a:gd name="connsiteY8074" fmla="*/ 335325 h 10024180"/>
              <a:gd name="connsiteX8075" fmla="*/ 2010792 w 11277918"/>
              <a:gd name="connsiteY8075" fmla="*/ 400715 h 10024180"/>
              <a:gd name="connsiteX8076" fmla="*/ 2018965 w 11277918"/>
              <a:gd name="connsiteY8076" fmla="*/ 417065 h 10024180"/>
              <a:gd name="connsiteX8077" fmla="*/ 2027138 w 11277918"/>
              <a:gd name="connsiteY8077" fmla="*/ 400715 h 10024180"/>
              <a:gd name="connsiteX8078" fmla="*/ 2027138 w 11277918"/>
              <a:gd name="connsiteY8078" fmla="*/ 417065 h 10024180"/>
              <a:gd name="connsiteX8079" fmla="*/ 2027138 w 11277918"/>
              <a:gd name="connsiteY8079" fmla="*/ 449761 h 10024180"/>
              <a:gd name="connsiteX8080" fmla="*/ 2018965 w 11277918"/>
              <a:gd name="connsiteY8080" fmla="*/ 466108 h 10024180"/>
              <a:gd name="connsiteX8081" fmla="*/ 1994442 w 11277918"/>
              <a:gd name="connsiteY8081" fmla="*/ 515151 h 10024180"/>
              <a:gd name="connsiteX8082" fmla="*/ 1969920 w 11277918"/>
              <a:gd name="connsiteY8082" fmla="*/ 547847 h 10024180"/>
              <a:gd name="connsiteX8083" fmla="*/ 1961747 w 11277918"/>
              <a:gd name="connsiteY8083" fmla="*/ 564194 h 10024180"/>
              <a:gd name="connsiteX8084" fmla="*/ 1929053 w 11277918"/>
              <a:gd name="connsiteY8084" fmla="*/ 596890 h 10024180"/>
              <a:gd name="connsiteX8085" fmla="*/ 1863660 w 11277918"/>
              <a:gd name="connsiteY8085" fmla="*/ 670457 h 10024180"/>
              <a:gd name="connsiteX8086" fmla="*/ 1839139 w 11277918"/>
              <a:gd name="connsiteY8086" fmla="*/ 711326 h 10024180"/>
              <a:gd name="connsiteX8087" fmla="*/ 1863660 w 11277918"/>
              <a:gd name="connsiteY8087" fmla="*/ 678630 h 10024180"/>
              <a:gd name="connsiteX8088" fmla="*/ 1880006 w 11277918"/>
              <a:gd name="connsiteY8088" fmla="*/ 711326 h 10024180"/>
              <a:gd name="connsiteX8089" fmla="*/ 1863660 w 11277918"/>
              <a:gd name="connsiteY8089" fmla="*/ 744022 h 10024180"/>
              <a:gd name="connsiteX8090" fmla="*/ 1847312 w 11277918"/>
              <a:gd name="connsiteY8090" fmla="*/ 768544 h 10024180"/>
              <a:gd name="connsiteX8091" fmla="*/ 1830963 w 11277918"/>
              <a:gd name="connsiteY8091" fmla="*/ 793066 h 10024180"/>
              <a:gd name="connsiteX8092" fmla="*/ 1814617 w 11277918"/>
              <a:gd name="connsiteY8092" fmla="*/ 809415 h 10024180"/>
              <a:gd name="connsiteX8093" fmla="*/ 1781921 w 11277918"/>
              <a:gd name="connsiteY8093" fmla="*/ 858458 h 10024180"/>
              <a:gd name="connsiteX8094" fmla="*/ 1732877 w 11277918"/>
              <a:gd name="connsiteY8094" fmla="*/ 891154 h 10024180"/>
              <a:gd name="connsiteX8095" fmla="*/ 1716527 w 11277918"/>
              <a:gd name="connsiteY8095" fmla="*/ 891154 h 10024180"/>
              <a:gd name="connsiteX8096" fmla="*/ 1732877 w 11277918"/>
              <a:gd name="connsiteY8096" fmla="*/ 858458 h 10024180"/>
              <a:gd name="connsiteX8097" fmla="*/ 1732877 w 11277918"/>
              <a:gd name="connsiteY8097" fmla="*/ 842109 h 10024180"/>
              <a:gd name="connsiteX8098" fmla="*/ 1749225 w 11277918"/>
              <a:gd name="connsiteY8098" fmla="*/ 842109 h 10024180"/>
              <a:gd name="connsiteX8099" fmla="*/ 1749225 w 11277918"/>
              <a:gd name="connsiteY8099" fmla="*/ 825762 h 10024180"/>
              <a:gd name="connsiteX8100" fmla="*/ 1651137 w 11277918"/>
              <a:gd name="connsiteY8100" fmla="*/ 891154 h 10024180"/>
              <a:gd name="connsiteX8101" fmla="*/ 1602095 w 11277918"/>
              <a:gd name="connsiteY8101" fmla="*/ 923848 h 10024180"/>
              <a:gd name="connsiteX8102" fmla="*/ 1634789 w 11277918"/>
              <a:gd name="connsiteY8102" fmla="*/ 874805 h 10024180"/>
              <a:gd name="connsiteX8103" fmla="*/ 1716527 w 11277918"/>
              <a:gd name="connsiteY8103" fmla="*/ 776719 h 10024180"/>
              <a:gd name="connsiteX8104" fmla="*/ 1830963 w 11277918"/>
              <a:gd name="connsiteY8104" fmla="*/ 645934 h 10024180"/>
              <a:gd name="connsiteX8105" fmla="*/ 1871835 w 11277918"/>
              <a:gd name="connsiteY8105" fmla="*/ 596890 h 10024180"/>
              <a:gd name="connsiteX8106" fmla="*/ 1929053 w 11277918"/>
              <a:gd name="connsiteY8106" fmla="*/ 531500 h 10024180"/>
              <a:gd name="connsiteX8107" fmla="*/ 2010792 w 11277918"/>
              <a:gd name="connsiteY8107" fmla="*/ 417065 h 10024180"/>
              <a:gd name="connsiteX8108" fmla="*/ 1978096 w 11277918"/>
              <a:gd name="connsiteY8108" fmla="*/ 433411 h 10024180"/>
              <a:gd name="connsiteX8109" fmla="*/ 1961747 w 11277918"/>
              <a:gd name="connsiteY8109" fmla="*/ 449761 h 10024180"/>
              <a:gd name="connsiteX8110" fmla="*/ 1929053 w 11277918"/>
              <a:gd name="connsiteY8110" fmla="*/ 482455 h 10024180"/>
              <a:gd name="connsiteX8111" fmla="*/ 1904530 w 11277918"/>
              <a:gd name="connsiteY8111" fmla="*/ 506978 h 10024180"/>
              <a:gd name="connsiteX8112" fmla="*/ 1871835 w 11277918"/>
              <a:gd name="connsiteY8112" fmla="*/ 556022 h 10024180"/>
              <a:gd name="connsiteX8113" fmla="*/ 1814617 w 11277918"/>
              <a:gd name="connsiteY8113" fmla="*/ 613240 h 10024180"/>
              <a:gd name="connsiteX8114" fmla="*/ 1757399 w 11277918"/>
              <a:gd name="connsiteY8114" fmla="*/ 670457 h 10024180"/>
              <a:gd name="connsiteX8115" fmla="*/ 1732877 w 11277918"/>
              <a:gd name="connsiteY8115" fmla="*/ 694979 h 10024180"/>
              <a:gd name="connsiteX8116" fmla="*/ 1683833 w 11277918"/>
              <a:gd name="connsiteY8116" fmla="*/ 744022 h 10024180"/>
              <a:gd name="connsiteX8117" fmla="*/ 1651137 w 11277918"/>
              <a:gd name="connsiteY8117" fmla="*/ 793066 h 10024180"/>
              <a:gd name="connsiteX8118" fmla="*/ 1634789 w 11277918"/>
              <a:gd name="connsiteY8118" fmla="*/ 814863 h 10024180"/>
              <a:gd name="connsiteX8119" fmla="*/ 1634789 w 11277918"/>
              <a:gd name="connsiteY8119" fmla="*/ 807372 h 10024180"/>
              <a:gd name="connsiteX8120" fmla="*/ 1634789 w 11277918"/>
              <a:gd name="connsiteY8120" fmla="*/ 793066 h 10024180"/>
              <a:gd name="connsiteX8121" fmla="*/ 1618441 w 11277918"/>
              <a:gd name="connsiteY8121" fmla="*/ 809415 h 10024180"/>
              <a:gd name="connsiteX8122" fmla="*/ 1602095 w 11277918"/>
              <a:gd name="connsiteY8122" fmla="*/ 825762 h 10024180"/>
              <a:gd name="connsiteX8123" fmla="*/ 1618441 w 11277918"/>
              <a:gd name="connsiteY8123" fmla="*/ 825762 h 10024180"/>
              <a:gd name="connsiteX8124" fmla="*/ 1627782 w 11277918"/>
              <a:gd name="connsiteY8124" fmla="*/ 824204 h 10024180"/>
              <a:gd name="connsiteX8125" fmla="*/ 1602095 w 11277918"/>
              <a:gd name="connsiteY8125" fmla="*/ 858458 h 10024180"/>
              <a:gd name="connsiteX8126" fmla="*/ 1405920 w 11277918"/>
              <a:gd name="connsiteY8126" fmla="*/ 1038284 h 10024180"/>
              <a:gd name="connsiteX8127" fmla="*/ 1397744 w 11277918"/>
              <a:gd name="connsiteY8127" fmla="*/ 1070980 h 10024180"/>
              <a:gd name="connsiteX8128" fmla="*/ 1356874 w 11277918"/>
              <a:gd name="connsiteY8128" fmla="*/ 1103676 h 10024180"/>
              <a:gd name="connsiteX8129" fmla="*/ 1373224 w 11277918"/>
              <a:gd name="connsiteY8129" fmla="*/ 1087327 h 10024180"/>
              <a:gd name="connsiteX8130" fmla="*/ 1340527 w 11277918"/>
              <a:gd name="connsiteY8130" fmla="*/ 1103676 h 10024180"/>
              <a:gd name="connsiteX8131" fmla="*/ 1356874 w 11277918"/>
              <a:gd name="connsiteY8131" fmla="*/ 1103676 h 10024180"/>
              <a:gd name="connsiteX8132" fmla="*/ 1324179 w 11277918"/>
              <a:gd name="connsiteY8132" fmla="*/ 1218112 h 10024180"/>
              <a:gd name="connsiteX8133" fmla="*/ 1291485 w 11277918"/>
              <a:gd name="connsiteY8133" fmla="*/ 1250808 h 10024180"/>
              <a:gd name="connsiteX8134" fmla="*/ 1275135 w 11277918"/>
              <a:gd name="connsiteY8134" fmla="*/ 1267155 h 10024180"/>
              <a:gd name="connsiteX8135" fmla="*/ 1283310 w 11277918"/>
              <a:gd name="connsiteY8135" fmla="*/ 1283502 h 10024180"/>
              <a:gd name="connsiteX8136" fmla="*/ 1307832 w 11277918"/>
              <a:gd name="connsiteY8136" fmla="*/ 1267155 h 10024180"/>
              <a:gd name="connsiteX8137" fmla="*/ 1324179 w 11277918"/>
              <a:gd name="connsiteY8137" fmla="*/ 1267155 h 10024180"/>
              <a:gd name="connsiteX8138" fmla="*/ 1307832 w 11277918"/>
              <a:gd name="connsiteY8138" fmla="*/ 1299851 h 10024180"/>
              <a:gd name="connsiteX8139" fmla="*/ 1291485 w 11277918"/>
              <a:gd name="connsiteY8139" fmla="*/ 1332548 h 10024180"/>
              <a:gd name="connsiteX8140" fmla="*/ 1299657 w 11277918"/>
              <a:gd name="connsiteY8140" fmla="*/ 1357069 h 10024180"/>
              <a:gd name="connsiteX8141" fmla="*/ 1324179 w 11277918"/>
              <a:gd name="connsiteY8141" fmla="*/ 1365242 h 10024180"/>
              <a:gd name="connsiteX8142" fmla="*/ 1307832 w 11277918"/>
              <a:gd name="connsiteY8142" fmla="*/ 1381591 h 10024180"/>
              <a:gd name="connsiteX8143" fmla="*/ 1258788 w 11277918"/>
              <a:gd name="connsiteY8143" fmla="*/ 1332548 h 10024180"/>
              <a:gd name="connsiteX8144" fmla="*/ 1258788 w 11277918"/>
              <a:gd name="connsiteY8144" fmla="*/ 1397938 h 10024180"/>
              <a:gd name="connsiteX8145" fmla="*/ 1291485 w 11277918"/>
              <a:gd name="connsiteY8145" fmla="*/ 1397938 h 10024180"/>
              <a:gd name="connsiteX8146" fmla="*/ 1307832 w 11277918"/>
              <a:gd name="connsiteY8146" fmla="*/ 1397938 h 10024180"/>
              <a:gd name="connsiteX8147" fmla="*/ 1340527 w 11277918"/>
              <a:gd name="connsiteY8147" fmla="*/ 1348895 h 10024180"/>
              <a:gd name="connsiteX8148" fmla="*/ 1356874 w 11277918"/>
              <a:gd name="connsiteY8148" fmla="*/ 1316198 h 10024180"/>
              <a:gd name="connsiteX8149" fmla="*/ 1373224 w 11277918"/>
              <a:gd name="connsiteY8149" fmla="*/ 1316198 h 10024180"/>
              <a:gd name="connsiteX8150" fmla="*/ 1389570 w 11277918"/>
              <a:gd name="connsiteY8150" fmla="*/ 1332548 h 10024180"/>
              <a:gd name="connsiteX8151" fmla="*/ 1405920 w 11277918"/>
              <a:gd name="connsiteY8151" fmla="*/ 1348895 h 10024180"/>
              <a:gd name="connsiteX8152" fmla="*/ 1405920 w 11277918"/>
              <a:gd name="connsiteY8152" fmla="*/ 1365242 h 10024180"/>
              <a:gd name="connsiteX8153" fmla="*/ 1422266 w 11277918"/>
              <a:gd name="connsiteY8153" fmla="*/ 1381591 h 10024180"/>
              <a:gd name="connsiteX8154" fmla="*/ 1454962 w 11277918"/>
              <a:gd name="connsiteY8154" fmla="*/ 1348895 h 10024180"/>
              <a:gd name="connsiteX8155" fmla="*/ 1504005 w 11277918"/>
              <a:gd name="connsiteY8155" fmla="*/ 1316198 h 10024180"/>
              <a:gd name="connsiteX8156" fmla="*/ 1454962 w 11277918"/>
              <a:gd name="connsiteY8156" fmla="*/ 1373416 h 10024180"/>
              <a:gd name="connsiteX8157" fmla="*/ 1422266 w 11277918"/>
              <a:gd name="connsiteY8157" fmla="*/ 1430634 h 10024180"/>
              <a:gd name="connsiteX8158" fmla="*/ 1438614 w 11277918"/>
              <a:gd name="connsiteY8158" fmla="*/ 1446981 h 10024180"/>
              <a:gd name="connsiteX8159" fmla="*/ 1454962 w 11277918"/>
              <a:gd name="connsiteY8159" fmla="*/ 1446981 h 10024180"/>
              <a:gd name="connsiteX8160" fmla="*/ 1536702 w 11277918"/>
              <a:gd name="connsiteY8160" fmla="*/ 1365242 h 10024180"/>
              <a:gd name="connsiteX8161" fmla="*/ 1553049 w 11277918"/>
              <a:gd name="connsiteY8161" fmla="*/ 1316198 h 10024180"/>
              <a:gd name="connsiteX8162" fmla="*/ 1553049 w 11277918"/>
              <a:gd name="connsiteY8162" fmla="*/ 1291677 h 10024180"/>
              <a:gd name="connsiteX8163" fmla="*/ 1561223 w 11277918"/>
              <a:gd name="connsiteY8163" fmla="*/ 1283502 h 10024180"/>
              <a:gd name="connsiteX8164" fmla="*/ 1577571 w 11277918"/>
              <a:gd name="connsiteY8164" fmla="*/ 1267155 h 10024180"/>
              <a:gd name="connsiteX8165" fmla="*/ 1585746 w 11277918"/>
              <a:gd name="connsiteY8165" fmla="*/ 1250808 h 10024180"/>
              <a:gd name="connsiteX8166" fmla="*/ 1569396 w 11277918"/>
              <a:gd name="connsiteY8166" fmla="*/ 1242634 h 10024180"/>
              <a:gd name="connsiteX8167" fmla="*/ 1536702 w 11277918"/>
              <a:gd name="connsiteY8167" fmla="*/ 1267155 h 10024180"/>
              <a:gd name="connsiteX8168" fmla="*/ 1569396 w 11277918"/>
              <a:gd name="connsiteY8168" fmla="*/ 1234459 h 10024180"/>
              <a:gd name="connsiteX8169" fmla="*/ 1585746 w 11277918"/>
              <a:gd name="connsiteY8169" fmla="*/ 1218112 h 10024180"/>
              <a:gd name="connsiteX8170" fmla="*/ 1602095 w 11277918"/>
              <a:gd name="connsiteY8170" fmla="*/ 1201763 h 10024180"/>
              <a:gd name="connsiteX8171" fmla="*/ 1642963 w 11277918"/>
              <a:gd name="connsiteY8171" fmla="*/ 1160894 h 10024180"/>
              <a:gd name="connsiteX8172" fmla="*/ 1659310 w 11277918"/>
              <a:gd name="connsiteY8172" fmla="*/ 1128198 h 10024180"/>
              <a:gd name="connsiteX8173" fmla="*/ 1667485 w 11277918"/>
              <a:gd name="connsiteY8173" fmla="*/ 1111851 h 10024180"/>
              <a:gd name="connsiteX8174" fmla="*/ 1700181 w 11277918"/>
              <a:gd name="connsiteY8174" fmla="*/ 1103676 h 10024180"/>
              <a:gd name="connsiteX8175" fmla="*/ 1716527 w 11277918"/>
              <a:gd name="connsiteY8175" fmla="*/ 1087327 h 10024180"/>
              <a:gd name="connsiteX8176" fmla="*/ 1732877 w 11277918"/>
              <a:gd name="connsiteY8176" fmla="*/ 1087327 h 10024180"/>
              <a:gd name="connsiteX8177" fmla="*/ 1749225 w 11277918"/>
              <a:gd name="connsiteY8177" fmla="*/ 1070980 h 10024180"/>
              <a:gd name="connsiteX8178" fmla="*/ 1749225 w 11277918"/>
              <a:gd name="connsiteY8178" fmla="*/ 1054633 h 10024180"/>
              <a:gd name="connsiteX8179" fmla="*/ 1749225 w 11277918"/>
              <a:gd name="connsiteY8179" fmla="*/ 1038284 h 10024180"/>
              <a:gd name="connsiteX8180" fmla="*/ 1765571 w 11277918"/>
              <a:gd name="connsiteY8180" fmla="*/ 1038284 h 10024180"/>
              <a:gd name="connsiteX8181" fmla="*/ 1781921 w 11277918"/>
              <a:gd name="connsiteY8181" fmla="*/ 997415 h 10024180"/>
              <a:gd name="connsiteX8182" fmla="*/ 1830963 w 11277918"/>
              <a:gd name="connsiteY8182" fmla="*/ 956544 h 10024180"/>
              <a:gd name="connsiteX8183" fmla="*/ 1904530 w 11277918"/>
              <a:gd name="connsiteY8183" fmla="*/ 858458 h 10024180"/>
              <a:gd name="connsiteX8184" fmla="*/ 1961747 w 11277918"/>
              <a:gd name="connsiteY8184" fmla="*/ 776719 h 10024180"/>
              <a:gd name="connsiteX8185" fmla="*/ 2027138 w 11277918"/>
              <a:gd name="connsiteY8185" fmla="*/ 678630 h 10024180"/>
              <a:gd name="connsiteX8186" fmla="*/ 2035314 w 11277918"/>
              <a:gd name="connsiteY8186" fmla="*/ 694979 h 10024180"/>
              <a:gd name="connsiteX8187" fmla="*/ 2059834 w 11277918"/>
              <a:gd name="connsiteY8187" fmla="*/ 678630 h 10024180"/>
              <a:gd name="connsiteX8188" fmla="*/ 2068010 w 11277918"/>
              <a:gd name="connsiteY8188" fmla="*/ 662283 h 10024180"/>
              <a:gd name="connsiteX8189" fmla="*/ 2076183 w 11277918"/>
              <a:gd name="connsiteY8189" fmla="*/ 645934 h 10024180"/>
              <a:gd name="connsiteX8190" fmla="*/ 2108878 w 11277918"/>
              <a:gd name="connsiteY8190" fmla="*/ 629587 h 10024180"/>
              <a:gd name="connsiteX8191" fmla="*/ 2092528 w 11277918"/>
              <a:gd name="connsiteY8191" fmla="*/ 645934 h 10024180"/>
              <a:gd name="connsiteX8192" fmla="*/ 2076183 w 11277918"/>
              <a:gd name="connsiteY8192" fmla="*/ 662283 h 10024180"/>
              <a:gd name="connsiteX8193" fmla="*/ 2157922 w 11277918"/>
              <a:gd name="connsiteY8193" fmla="*/ 596890 h 10024180"/>
              <a:gd name="connsiteX8194" fmla="*/ 2174270 w 11277918"/>
              <a:gd name="connsiteY8194" fmla="*/ 580543 h 10024180"/>
              <a:gd name="connsiteX8195" fmla="*/ 2206967 w 11277918"/>
              <a:gd name="connsiteY8195" fmla="*/ 531500 h 10024180"/>
              <a:gd name="connsiteX8196" fmla="*/ 2272357 w 11277918"/>
              <a:gd name="connsiteY8196" fmla="*/ 449761 h 10024180"/>
              <a:gd name="connsiteX8197" fmla="*/ 2264182 w 11277918"/>
              <a:gd name="connsiteY8197" fmla="*/ 433411 h 10024180"/>
              <a:gd name="connsiteX8198" fmla="*/ 2272357 w 11277918"/>
              <a:gd name="connsiteY8198" fmla="*/ 400715 h 10024180"/>
              <a:gd name="connsiteX8199" fmla="*/ 2386793 w 11277918"/>
              <a:gd name="connsiteY8199" fmla="*/ 253586 h 10024180"/>
              <a:gd name="connsiteX8200" fmla="*/ 2403139 w 11277918"/>
              <a:gd name="connsiteY8200" fmla="*/ 220889 h 10024180"/>
              <a:gd name="connsiteX8201" fmla="*/ 2454000 w 11277918"/>
              <a:gd name="connsiteY8201" fmla="*/ 182745 h 10024180"/>
              <a:gd name="connsiteX8202" fmla="*/ 2452185 w 11277918"/>
              <a:gd name="connsiteY8202" fmla="*/ 188193 h 10024180"/>
              <a:gd name="connsiteX8203" fmla="*/ 2468533 w 11277918"/>
              <a:gd name="connsiteY8203" fmla="*/ 188193 h 10024180"/>
              <a:gd name="connsiteX8204" fmla="*/ 2476707 w 11277918"/>
              <a:gd name="connsiteY8204" fmla="*/ 163671 h 10024180"/>
              <a:gd name="connsiteX8205" fmla="*/ 2484879 w 11277918"/>
              <a:gd name="connsiteY8205" fmla="*/ 122801 h 10024180"/>
              <a:gd name="connsiteX8206" fmla="*/ 2533925 w 11277918"/>
              <a:gd name="connsiteY8206" fmla="*/ 41061 h 10024180"/>
              <a:gd name="connsiteX8207" fmla="*/ 2558445 w 11277918"/>
              <a:gd name="connsiteY8207" fmla="*/ 2236 h 10024180"/>
              <a:gd name="connsiteX8208" fmla="*/ 2559439 w 11277918"/>
              <a:gd name="connsiteY8208" fmla="*/ 0 h 10024180"/>
              <a:gd name="connsiteX8209" fmla="*/ 8029861 w 11277918"/>
              <a:gd name="connsiteY8209" fmla="*/ 0 h 10024180"/>
              <a:gd name="connsiteX8210" fmla="*/ 8026818 w 11277918"/>
              <a:gd name="connsiteY8210" fmla="*/ 8367 h 10024180"/>
              <a:gd name="connsiteX8211" fmla="*/ 8039369 w 11277918"/>
              <a:gd name="connsiteY8211" fmla="*/ 0 h 10024180"/>
              <a:gd name="connsiteX8212" fmla="*/ 8415241 w 11277918"/>
              <a:gd name="connsiteY8212" fmla="*/ 0 h 10024180"/>
              <a:gd name="connsiteX8213" fmla="*/ 8353776 w 11277918"/>
              <a:gd name="connsiteY8213" fmla="*/ 73758 h 10024180"/>
              <a:gd name="connsiteX8214" fmla="*/ 8370124 w 11277918"/>
              <a:gd name="connsiteY8214" fmla="*/ 73758 h 10024180"/>
              <a:gd name="connsiteX8215" fmla="*/ 8419168 w 11277918"/>
              <a:gd name="connsiteY8215" fmla="*/ 8367 h 10024180"/>
              <a:gd name="connsiteX8216" fmla="*/ 8424188 w 11277918"/>
              <a:gd name="connsiteY8216" fmla="*/ 0 h 10024180"/>
              <a:gd name="connsiteX8217" fmla="*/ 8467547 w 11277918"/>
              <a:gd name="connsiteY8217" fmla="*/ 0 h 10024180"/>
              <a:gd name="connsiteX8218" fmla="*/ 8466168 w 11277918"/>
              <a:gd name="connsiteY8218" fmla="*/ 16540 h 10024180"/>
              <a:gd name="connsiteX8219" fmla="*/ 8460037 w 11277918"/>
              <a:gd name="connsiteY8219" fmla="*/ 24714 h 10024180"/>
              <a:gd name="connsiteX8220" fmla="*/ 8427341 w 11277918"/>
              <a:gd name="connsiteY8220" fmla="*/ 57410 h 10024180"/>
              <a:gd name="connsiteX8221" fmla="*/ 8402820 w 11277918"/>
              <a:gd name="connsiteY8221" fmla="*/ 106454 h 10024180"/>
              <a:gd name="connsiteX8222" fmla="*/ 8419169 w 11277918"/>
              <a:gd name="connsiteY8222" fmla="*/ 90107 h 10024180"/>
              <a:gd name="connsiteX8223" fmla="*/ 8451865 w 11277918"/>
              <a:gd name="connsiteY8223" fmla="*/ 57410 h 10024180"/>
              <a:gd name="connsiteX8224" fmla="*/ 8435516 w 11277918"/>
              <a:gd name="connsiteY8224" fmla="*/ 90107 h 10024180"/>
              <a:gd name="connsiteX8225" fmla="*/ 8419169 w 11277918"/>
              <a:gd name="connsiteY8225" fmla="*/ 106454 h 10024180"/>
              <a:gd name="connsiteX8226" fmla="*/ 8451865 w 11277918"/>
              <a:gd name="connsiteY8226" fmla="*/ 90107 h 10024180"/>
              <a:gd name="connsiteX8227" fmla="*/ 8500908 w 11277918"/>
              <a:gd name="connsiteY8227" fmla="*/ 41061 h 10024180"/>
              <a:gd name="connsiteX8228" fmla="*/ 8500908 w 11277918"/>
              <a:gd name="connsiteY8228" fmla="*/ 8367 h 10024180"/>
              <a:gd name="connsiteX8229" fmla="*/ 8500908 w 11277918"/>
              <a:gd name="connsiteY8229" fmla="*/ 0 h 10024180"/>
              <a:gd name="connsiteX8230" fmla="*/ 8597096 w 11277918"/>
              <a:gd name="connsiteY8230" fmla="*/ 0 h 10024180"/>
              <a:gd name="connsiteX8231" fmla="*/ 8590820 w 11277918"/>
              <a:gd name="connsiteY8231" fmla="*/ 8367 h 10024180"/>
              <a:gd name="connsiteX8232" fmla="*/ 8533605 w 11277918"/>
              <a:gd name="connsiteY8232" fmla="*/ 73758 h 10024180"/>
              <a:gd name="connsiteX8233" fmla="*/ 8492734 w 11277918"/>
              <a:gd name="connsiteY8233" fmla="*/ 122801 h 10024180"/>
              <a:gd name="connsiteX8234" fmla="*/ 8484559 w 11277918"/>
              <a:gd name="connsiteY8234" fmla="*/ 155497 h 10024180"/>
              <a:gd name="connsiteX8235" fmla="*/ 8484559 w 11277918"/>
              <a:gd name="connsiteY8235" fmla="*/ 171846 h 10024180"/>
              <a:gd name="connsiteX8236" fmla="*/ 8468212 w 11277918"/>
              <a:gd name="connsiteY8236" fmla="*/ 188193 h 10024180"/>
              <a:gd name="connsiteX8237" fmla="*/ 8451865 w 11277918"/>
              <a:gd name="connsiteY8237" fmla="*/ 188193 h 10024180"/>
              <a:gd name="connsiteX8238" fmla="*/ 8443690 w 11277918"/>
              <a:gd name="connsiteY8238" fmla="*/ 220889 h 10024180"/>
              <a:gd name="connsiteX8239" fmla="*/ 8419169 w 11277918"/>
              <a:gd name="connsiteY8239" fmla="*/ 237237 h 10024180"/>
              <a:gd name="connsiteX8240" fmla="*/ 8402820 w 11277918"/>
              <a:gd name="connsiteY8240" fmla="*/ 237237 h 10024180"/>
              <a:gd name="connsiteX8241" fmla="*/ 8386472 w 11277918"/>
              <a:gd name="connsiteY8241" fmla="*/ 286282 h 10024180"/>
              <a:gd name="connsiteX8242" fmla="*/ 8370124 w 11277918"/>
              <a:gd name="connsiteY8242" fmla="*/ 286282 h 10024180"/>
              <a:gd name="connsiteX8243" fmla="*/ 8353776 w 11277918"/>
              <a:gd name="connsiteY8243" fmla="*/ 286282 h 10024180"/>
              <a:gd name="connsiteX8244" fmla="*/ 8304733 w 11277918"/>
              <a:gd name="connsiteY8244" fmla="*/ 351672 h 10024180"/>
              <a:gd name="connsiteX8245" fmla="*/ 8304733 w 11277918"/>
              <a:gd name="connsiteY8245" fmla="*/ 384368 h 10024180"/>
              <a:gd name="connsiteX8246" fmla="*/ 8272037 w 11277918"/>
              <a:gd name="connsiteY8246" fmla="*/ 384368 h 10024180"/>
              <a:gd name="connsiteX8247" fmla="*/ 8255690 w 11277918"/>
              <a:gd name="connsiteY8247" fmla="*/ 408890 h 10024180"/>
              <a:gd name="connsiteX8248" fmla="*/ 8263862 w 11277918"/>
              <a:gd name="connsiteY8248" fmla="*/ 417065 h 10024180"/>
              <a:gd name="connsiteX8249" fmla="*/ 8280212 w 11277918"/>
              <a:gd name="connsiteY8249" fmla="*/ 408890 h 10024180"/>
              <a:gd name="connsiteX8250" fmla="*/ 8304733 w 11277918"/>
              <a:gd name="connsiteY8250" fmla="*/ 400715 h 10024180"/>
              <a:gd name="connsiteX8251" fmla="*/ 8272037 w 11277918"/>
              <a:gd name="connsiteY8251" fmla="*/ 417065 h 10024180"/>
              <a:gd name="connsiteX8252" fmla="*/ 8222994 w 11277918"/>
              <a:gd name="connsiteY8252" fmla="*/ 449761 h 10024180"/>
              <a:gd name="connsiteX8253" fmla="*/ 8157602 w 11277918"/>
              <a:gd name="connsiteY8253" fmla="*/ 515151 h 10024180"/>
              <a:gd name="connsiteX8254" fmla="*/ 8043166 w 11277918"/>
              <a:gd name="connsiteY8254" fmla="*/ 629587 h 10024180"/>
              <a:gd name="connsiteX8255" fmla="*/ 8026818 w 11277918"/>
              <a:gd name="connsiteY8255" fmla="*/ 629587 h 10024180"/>
              <a:gd name="connsiteX8256" fmla="*/ 7994122 w 11277918"/>
              <a:gd name="connsiteY8256" fmla="*/ 678630 h 10024180"/>
              <a:gd name="connsiteX8257" fmla="*/ 7912383 w 11277918"/>
              <a:gd name="connsiteY8257" fmla="*/ 776719 h 10024180"/>
              <a:gd name="connsiteX8258" fmla="*/ 7879686 w 11277918"/>
              <a:gd name="connsiteY8258" fmla="*/ 809415 h 10024180"/>
              <a:gd name="connsiteX8259" fmla="*/ 7879686 w 11277918"/>
              <a:gd name="connsiteY8259" fmla="*/ 858458 h 10024180"/>
              <a:gd name="connsiteX8260" fmla="*/ 7912383 w 11277918"/>
              <a:gd name="connsiteY8260" fmla="*/ 858458 h 10024180"/>
              <a:gd name="connsiteX8261" fmla="*/ 7896036 w 11277918"/>
              <a:gd name="connsiteY8261" fmla="*/ 874805 h 10024180"/>
              <a:gd name="connsiteX8262" fmla="*/ 7863340 w 11277918"/>
              <a:gd name="connsiteY8262" fmla="*/ 891154 h 10024180"/>
              <a:gd name="connsiteX8263" fmla="*/ 7822469 w 11277918"/>
              <a:gd name="connsiteY8263" fmla="*/ 932023 h 10024180"/>
              <a:gd name="connsiteX8264" fmla="*/ 7781600 w 11277918"/>
              <a:gd name="connsiteY8264" fmla="*/ 972894 h 10024180"/>
              <a:gd name="connsiteX8265" fmla="*/ 7814296 w 11277918"/>
              <a:gd name="connsiteY8265" fmla="*/ 956544 h 10024180"/>
              <a:gd name="connsiteX8266" fmla="*/ 7846990 w 11277918"/>
              <a:gd name="connsiteY8266" fmla="*/ 923848 h 10024180"/>
              <a:gd name="connsiteX8267" fmla="*/ 7945079 w 11277918"/>
              <a:gd name="connsiteY8267" fmla="*/ 842109 h 10024180"/>
              <a:gd name="connsiteX8268" fmla="*/ 7961426 w 11277918"/>
              <a:gd name="connsiteY8268" fmla="*/ 825762 h 10024180"/>
              <a:gd name="connsiteX8269" fmla="*/ 7961426 w 11277918"/>
              <a:gd name="connsiteY8269" fmla="*/ 809415 h 10024180"/>
              <a:gd name="connsiteX8270" fmla="*/ 7945079 w 11277918"/>
              <a:gd name="connsiteY8270" fmla="*/ 793066 h 10024180"/>
              <a:gd name="connsiteX8271" fmla="*/ 7961426 w 11277918"/>
              <a:gd name="connsiteY8271" fmla="*/ 776719 h 10024180"/>
              <a:gd name="connsiteX8272" fmla="*/ 7961426 w 11277918"/>
              <a:gd name="connsiteY8272" fmla="*/ 760369 h 10024180"/>
              <a:gd name="connsiteX8273" fmla="*/ 8051340 w 11277918"/>
              <a:gd name="connsiteY8273" fmla="*/ 670457 h 10024180"/>
              <a:gd name="connsiteX8274" fmla="*/ 8124905 w 11277918"/>
              <a:gd name="connsiteY8274" fmla="*/ 596890 h 10024180"/>
              <a:gd name="connsiteX8275" fmla="*/ 8108558 w 11277918"/>
              <a:gd name="connsiteY8275" fmla="*/ 629587 h 10024180"/>
              <a:gd name="connsiteX8276" fmla="*/ 8075862 w 11277918"/>
              <a:gd name="connsiteY8276" fmla="*/ 662283 h 10024180"/>
              <a:gd name="connsiteX8277" fmla="*/ 8092211 w 11277918"/>
              <a:gd name="connsiteY8277" fmla="*/ 678630 h 10024180"/>
              <a:gd name="connsiteX8278" fmla="*/ 8124905 w 11277918"/>
              <a:gd name="connsiteY8278" fmla="*/ 703152 h 10024180"/>
              <a:gd name="connsiteX8279" fmla="*/ 8141254 w 11277918"/>
              <a:gd name="connsiteY8279" fmla="*/ 711326 h 10024180"/>
              <a:gd name="connsiteX8280" fmla="*/ 8124905 w 11277918"/>
              <a:gd name="connsiteY8280" fmla="*/ 678630 h 10024180"/>
              <a:gd name="connsiteX8281" fmla="*/ 8124905 w 11277918"/>
              <a:gd name="connsiteY8281" fmla="*/ 662283 h 10024180"/>
              <a:gd name="connsiteX8282" fmla="*/ 8133080 w 11277918"/>
              <a:gd name="connsiteY8282" fmla="*/ 637761 h 10024180"/>
              <a:gd name="connsiteX8283" fmla="*/ 8141254 w 11277918"/>
              <a:gd name="connsiteY8283" fmla="*/ 629587 h 10024180"/>
              <a:gd name="connsiteX8284" fmla="*/ 8149429 w 11277918"/>
              <a:gd name="connsiteY8284" fmla="*/ 621412 h 10024180"/>
              <a:gd name="connsiteX8285" fmla="*/ 8157602 w 11277918"/>
              <a:gd name="connsiteY8285" fmla="*/ 596890 h 10024180"/>
              <a:gd name="connsiteX8286" fmla="*/ 8157602 w 11277918"/>
              <a:gd name="connsiteY8286" fmla="*/ 580543 h 10024180"/>
              <a:gd name="connsiteX8287" fmla="*/ 8157602 w 11277918"/>
              <a:gd name="connsiteY8287" fmla="*/ 564194 h 10024180"/>
              <a:gd name="connsiteX8288" fmla="*/ 8157602 w 11277918"/>
              <a:gd name="connsiteY8288" fmla="*/ 547847 h 10024180"/>
              <a:gd name="connsiteX8289" fmla="*/ 8173950 w 11277918"/>
              <a:gd name="connsiteY8289" fmla="*/ 564194 h 10024180"/>
              <a:gd name="connsiteX8290" fmla="*/ 8182123 w 11277918"/>
              <a:gd name="connsiteY8290" fmla="*/ 572369 h 10024180"/>
              <a:gd name="connsiteX8291" fmla="*/ 8182123 w 11277918"/>
              <a:gd name="connsiteY8291" fmla="*/ 556022 h 10024180"/>
              <a:gd name="connsiteX8292" fmla="*/ 8190298 w 11277918"/>
              <a:gd name="connsiteY8292" fmla="*/ 531500 h 10024180"/>
              <a:gd name="connsiteX8293" fmla="*/ 8196137 w 11277918"/>
              <a:gd name="connsiteY8293" fmla="*/ 527996 h 10024180"/>
              <a:gd name="connsiteX8294" fmla="*/ 8194384 w 11277918"/>
              <a:gd name="connsiteY8294" fmla="*/ 531500 h 10024180"/>
              <a:gd name="connsiteX8295" fmla="*/ 8198472 w 11277918"/>
              <a:gd name="connsiteY8295" fmla="*/ 539672 h 10024180"/>
              <a:gd name="connsiteX8296" fmla="*/ 8214819 w 11277918"/>
              <a:gd name="connsiteY8296" fmla="*/ 539672 h 10024180"/>
              <a:gd name="connsiteX8297" fmla="*/ 8214819 w 11277918"/>
              <a:gd name="connsiteY8297" fmla="*/ 523326 h 10024180"/>
              <a:gd name="connsiteX8298" fmla="*/ 8208874 w 11277918"/>
              <a:gd name="connsiteY8298" fmla="*/ 520353 h 10024180"/>
              <a:gd name="connsiteX8299" fmla="*/ 8210733 w 11277918"/>
              <a:gd name="connsiteY8299" fmla="*/ 519240 h 10024180"/>
              <a:gd name="connsiteX8300" fmla="*/ 8239340 w 11277918"/>
              <a:gd name="connsiteY8300" fmla="*/ 515151 h 10024180"/>
              <a:gd name="connsiteX8301" fmla="*/ 8280212 w 11277918"/>
              <a:gd name="connsiteY8301" fmla="*/ 498804 h 10024180"/>
              <a:gd name="connsiteX8302" fmla="*/ 8272037 w 11277918"/>
              <a:gd name="connsiteY8302" fmla="*/ 498804 h 10024180"/>
              <a:gd name="connsiteX8303" fmla="*/ 8281233 w 11277918"/>
              <a:gd name="connsiteY8303" fmla="*/ 492672 h 10024180"/>
              <a:gd name="connsiteX8304" fmla="*/ 8285785 w 11277918"/>
              <a:gd name="connsiteY8304" fmla="*/ 496574 h 10024180"/>
              <a:gd name="connsiteX8305" fmla="*/ 8321080 w 11277918"/>
              <a:gd name="connsiteY8305" fmla="*/ 482455 h 10024180"/>
              <a:gd name="connsiteX8306" fmla="*/ 8353776 w 11277918"/>
              <a:gd name="connsiteY8306" fmla="*/ 417065 h 10024180"/>
              <a:gd name="connsiteX8307" fmla="*/ 8321080 w 11277918"/>
              <a:gd name="connsiteY8307" fmla="*/ 433411 h 10024180"/>
              <a:gd name="connsiteX8308" fmla="*/ 8304733 w 11277918"/>
              <a:gd name="connsiteY8308" fmla="*/ 433411 h 10024180"/>
              <a:gd name="connsiteX8309" fmla="*/ 8337430 w 11277918"/>
              <a:gd name="connsiteY8309" fmla="*/ 400715 h 10024180"/>
              <a:gd name="connsiteX8310" fmla="*/ 8370124 w 11277918"/>
              <a:gd name="connsiteY8310" fmla="*/ 400715 h 10024180"/>
              <a:gd name="connsiteX8311" fmla="*/ 8410994 w 11277918"/>
              <a:gd name="connsiteY8311" fmla="*/ 376194 h 10024180"/>
              <a:gd name="connsiteX8312" fmla="*/ 8451865 w 11277918"/>
              <a:gd name="connsiteY8312" fmla="*/ 335325 h 10024180"/>
              <a:gd name="connsiteX8313" fmla="*/ 8451865 w 11277918"/>
              <a:gd name="connsiteY8313" fmla="*/ 318976 h 10024180"/>
              <a:gd name="connsiteX8314" fmla="*/ 8517255 w 11277918"/>
              <a:gd name="connsiteY8314" fmla="*/ 253586 h 10024180"/>
              <a:gd name="connsiteX8315" fmla="*/ 8582648 w 11277918"/>
              <a:gd name="connsiteY8315" fmla="*/ 220889 h 10024180"/>
              <a:gd name="connsiteX8316" fmla="*/ 8582648 w 11277918"/>
              <a:gd name="connsiteY8316" fmla="*/ 253586 h 10024180"/>
              <a:gd name="connsiteX8317" fmla="*/ 8615344 w 11277918"/>
              <a:gd name="connsiteY8317" fmla="*/ 253586 h 10024180"/>
              <a:gd name="connsiteX8318" fmla="*/ 8607169 w 11277918"/>
              <a:gd name="connsiteY8318" fmla="*/ 286282 h 10024180"/>
              <a:gd name="connsiteX8319" fmla="*/ 8615344 w 11277918"/>
              <a:gd name="connsiteY8319" fmla="*/ 302629 h 10024180"/>
              <a:gd name="connsiteX8320" fmla="*/ 8648038 w 11277918"/>
              <a:gd name="connsiteY8320" fmla="*/ 237237 h 10024180"/>
              <a:gd name="connsiteX8321" fmla="*/ 8648038 w 11277918"/>
              <a:gd name="connsiteY8321" fmla="*/ 220889 h 10024180"/>
              <a:gd name="connsiteX8322" fmla="*/ 8631691 w 11277918"/>
              <a:gd name="connsiteY8322" fmla="*/ 220889 h 10024180"/>
              <a:gd name="connsiteX8323" fmla="*/ 8615344 w 11277918"/>
              <a:gd name="connsiteY8323" fmla="*/ 204543 h 10024180"/>
              <a:gd name="connsiteX8324" fmla="*/ 8648038 w 11277918"/>
              <a:gd name="connsiteY8324" fmla="*/ 204543 h 10024180"/>
              <a:gd name="connsiteX8325" fmla="*/ 8664387 w 11277918"/>
              <a:gd name="connsiteY8325" fmla="*/ 220889 h 10024180"/>
              <a:gd name="connsiteX8326" fmla="*/ 8697083 w 11277918"/>
              <a:gd name="connsiteY8326" fmla="*/ 204543 h 10024180"/>
              <a:gd name="connsiteX8327" fmla="*/ 8746127 w 11277918"/>
              <a:gd name="connsiteY8327" fmla="*/ 180019 h 10024180"/>
              <a:gd name="connsiteX8328" fmla="*/ 8770648 w 11277918"/>
              <a:gd name="connsiteY8328" fmla="*/ 180019 h 10024180"/>
              <a:gd name="connsiteX8329" fmla="*/ 8795170 w 11277918"/>
              <a:gd name="connsiteY8329" fmla="*/ 155497 h 10024180"/>
              <a:gd name="connsiteX8330" fmla="*/ 8811517 w 11277918"/>
              <a:gd name="connsiteY8330" fmla="*/ 139150 h 10024180"/>
              <a:gd name="connsiteX8331" fmla="*/ 8795170 w 11277918"/>
              <a:gd name="connsiteY8331" fmla="*/ 188193 h 10024180"/>
              <a:gd name="connsiteX8332" fmla="*/ 8729777 w 11277918"/>
              <a:gd name="connsiteY8332" fmla="*/ 237237 h 10024180"/>
              <a:gd name="connsiteX8333" fmla="*/ 8729777 w 11277918"/>
              <a:gd name="connsiteY8333" fmla="*/ 253586 h 10024180"/>
              <a:gd name="connsiteX8334" fmla="*/ 8729777 w 11277918"/>
              <a:gd name="connsiteY8334" fmla="*/ 269933 h 10024180"/>
              <a:gd name="connsiteX8335" fmla="*/ 8737952 w 11277918"/>
              <a:gd name="connsiteY8335" fmla="*/ 278107 h 10024180"/>
              <a:gd name="connsiteX8336" fmla="*/ 8713430 w 11277918"/>
              <a:gd name="connsiteY8336" fmla="*/ 286282 h 10024180"/>
              <a:gd name="connsiteX8337" fmla="*/ 8697083 w 11277918"/>
              <a:gd name="connsiteY8337" fmla="*/ 318976 h 10024180"/>
              <a:gd name="connsiteX8338" fmla="*/ 8664387 w 11277918"/>
              <a:gd name="connsiteY8338" fmla="*/ 343498 h 10024180"/>
              <a:gd name="connsiteX8339" fmla="*/ 8648038 w 11277918"/>
              <a:gd name="connsiteY8339" fmla="*/ 359847 h 10024180"/>
              <a:gd name="connsiteX8340" fmla="*/ 8615344 w 11277918"/>
              <a:gd name="connsiteY8340" fmla="*/ 384368 h 10024180"/>
              <a:gd name="connsiteX8341" fmla="*/ 8615344 w 11277918"/>
              <a:gd name="connsiteY8341" fmla="*/ 400715 h 10024180"/>
              <a:gd name="connsiteX8342" fmla="*/ 8566299 w 11277918"/>
              <a:gd name="connsiteY8342" fmla="*/ 449761 h 10024180"/>
              <a:gd name="connsiteX8343" fmla="*/ 8549952 w 11277918"/>
              <a:gd name="connsiteY8343" fmla="*/ 498804 h 10024180"/>
              <a:gd name="connsiteX8344" fmla="*/ 8558126 w 11277918"/>
              <a:gd name="connsiteY8344" fmla="*/ 482455 h 10024180"/>
              <a:gd name="connsiteX8345" fmla="*/ 8566299 w 11277918"/>
              <a:gd name="connsiteY8345" fmla="*/ 482455 h 10024180"/>
              <a:gd name="connsiteX8346" fmla="*/ 8582648 w 11277918"/>
              <a:gd name="connsiteY8346" fmla="*/ 482455 h 10024180"/>
              <a:gd name="connsiteX8347" fmla="*/ 8598995 w 11277918"/>
              <a:gd name="connsiteY8347" fmla="*/ 482455 h 10024180"/>
              <a:gd name="connsiteX8348" fmla="*/ 8615344 w 11277918"/>
              <a:gd name="connsiteY8348" fmla="*/ 482455 h 10024180"/>
              <a:gd name="connsiteX8349" fmla="*/ 8582648 w 11277918"/>
              <a:gd name="connsiteY8349" fmla="*/ 547847 h 10024180"/>
              <a:gd name="connsiteX8350" fmla="*/ 8517255 w 11277918"/>
              <a:gd name="connsiteY8350" fmla="*/ 596890 h 10024180"/>
              <a:gd name="connsiteX8351" fmla="*/ 8484559 w 11277918"/>
              <a:gd name="connsiteY8351" fmla="*/ 629587 h 10024180"/>
              <a:gd name="connsiteX8352" fmla="*/ 8484559 w 11277918"/>
              <a:gd name="connsiteY8352" fmla="*/ 662283 h 10024180"/>
              <a:gd name="connsiteX8353" fmla="*/ 8468212 w 11277918"/>
              <a:gd name="connsiteY8353" fmla="*/ 678630 h 10024180"/>
              <a:gd name="connsiteX8354" fmla="*/ 8402820 w 11277918"/>
              <a:gd name="connsiteY8354" fmla="*/ 760369 h 10024180"/>
              <a:gd name="connsiteX8355" fmla="*/ 8321080 w 11277918"/>
              <a:gd name="connsiteY8355" fmla="*/ 825762 h 10024180"/>
              <a:gd name="connsiteX8356" fmla="*/ 8304733 w 11277918"/>
              <a:gd name="connsiteY8356" fmla="*/ 858458 h 10024180"/>
              <a:gd name="connsiteX8357" fmla="*/ 8272037 w 11277918"/>
              <a:gd name="connsiteY8357" fmla="*/ 891154 h 10024180"/>
              <a:gd name="connsiteX8358" fmla="*/ 8272037 w 11277918"/>
              <a:gd name="connsiteY8358" fmla="*/ 907501 h 10024180"/>
              <a:gd name="connsiteX8359" fmla="*/ 8288384 w 11277918"/>
              <a:gd name="connsiteY8359" fmla="*/ 923848 h 10024180"/>
              <a:gd name="connsiteX8360" fmla="*/ 8255690 w 11277918"/>
              <a:gd name="connsiteY8360" fmla="*/ 923848 h 10024180"/>
              <a:gd name="connsiteX8361" fmla="*/ 8239340 w 11277918"/>
              <a:gd name="connsiteY8361" fmla="*/ 956544 h 10024180"/>
              <a:gd name="connsiteX8362" fmla="*/ 8222994 w 11277918"/>
              <a:gd name="connsiteY8362" fmla="*/ 956544 h 10024180"/>
              <a:gd name="connsiteX8363" fmla="*/ 8157602 w 11277918"/>
              <a:gd name="connsiteY8363" fmla="*/ 1005588 h 10024180"/>
              <a:gd name="connsiteX8364" fmla="*/ 8142344 w 11277918"/>
              <a:gd name="connsiteY8364" fmla="*/ 1023027 h 10024180"/>
              <a:gd name="connsiteX8365" fmla="*/ 8157602 w 11277918"/>
              <a:gd name="connsiteY8365" fmla="*/ 1038284 h 10024180"/>
              <a:gd name="connsiteX8366" fmla="*/ 8141254 w 11277918"/>
              <a:gd name="connsiteY8366" fmla="*/ 1038284 h 10024180"/>
              <a:gd name="connsiteX8367" fmla="*/ 8141254 w 11277918"/>
              <a:gd name="connsiteY8367" fmla="*/ 1026023 h 10024180"/>
              <a:gd name="connsiteX8368" fmla="*/ 8141254 w 11277918"/>
              <a:gd name="connsiteY8368" fmla="*/ 1024272 h 10024180"/>
              <a:gd name="connsiteX8369" fmla="*/ 8128994 w 11277918"/>
              <a:gd name="connsiteY8369" fmla="*/ 1038284 h 10024180"/>
              <a:gd name="connsiteX8370" fmla="*/ 8108558 w 11277918"/>
              <a:gd name="connsiteY8370" fmla="*/ 1070980 h 10024180"/>
              <a:gd name="connsiteX8371" fmla="*/ 8075862 w 11277918"/>
              <a:gd name="connsiteY8371" fmla="*/ 1111851 h 10024180"/>
              <a:gd name="connsiteX8372" fmla="*/ 8059515 w 11277918"/>
              <a:gd name="connsiteY8372" fmla="*/ 1111851 h 10024180"/>
              <a:gd name="connsiteX8373" fmla="*/ 8043166 w 11277918"/>
              <a:gd name="connsiteY8373" fmla="*/ 1136373 h 10024180"/>
              <a:gd name="connsiteX8374" fmla="*/ 7961426 w 11277918"/>
              <a:gd name="connsiteY8374" fmla="*/ 1218112 h 10024180"/>
              <a:gd name="connsiteX8375" fmla="*/ 7936904 w 11277918"/>
              <a:gd name="connsiteY8375" fmla="*/ 1250808 h 10024180"/>
              <a:gd name="connsiteX8376" fmla="*/ 7928730 w 11277918"/>
              <a:gd name="connsiteY8376" fmla="*/ 1267155 h 10024180"/>
              <a:gd name="connsiteX8377" fmla="*/ 7879686 w 11277918"/>
              <a:gd name="connsiteY8377" fmla="*/ 1348895 h 10024180"/>
              <a:gd name="connsiteX8378" fmla="*/ 7871512 w 11277918"/>
              <a:gd name="connsiteY8378" fmla="*/ 1373416 h 10024180"/>
              <a:gd name="connsiteX8379" fmla="*/ 7863340 w 11277918"/>
              <a:gd name="connsiteY8379" fmla="*/ 1381591 h 10024180"/>
              <a:gd name="connsiteX8380" fmla="*/ 7846990 w 11277918"/>
              <a:gd name="connsiteY8380" fmla="*/ 1397938 h 10024180"/>
              <a:gd name="connsiteX8381" fmla="*/ 7846990 w 11277918"/>
              <a:gd name="connsiteY8381" fmla="*/ 1414287 h 10024180"/>
              <a:gd name="connsiteX8382" fmla="*/ 7928730 w 11277918"/>
              <a:gd name="connsiteY8382" fmla="*/ 1332548 h 10024180"/>
              <a:gd name="connsiteX8383" fmla="*/ 7961426 w 11277918"/>
              <a:gd name="connsiteY8383" fmla="*/ 1299851 h 10024180"/>
              <a:gd name="connsiteX8384" fmla="*/ 7969601 w 11277918"/>
              <a:gd name="connsiteY8384" fmla="*/ 1275330 h 10024180"/>
              <a:gd name="connsiteX8385" fmla="*/ 7977776 w 11277918"/>
              <a:gd name="connsiteY8385" fmla="*/ 1267155 h 10024180"/>
              <a:gd name="connsiteX8386" fmla="*/ 7994122 w 11277918"/>
              <a:gd name="connsiteY8386" fmla="*/ 1250808 h 10024180"/>
              <a:gd name="connsiteX8387" fmla="*/ 8010472 w 11277918"/>
              <a:gd name="connsiteY8387" fmla="*/ 1226284 h 10024180"/>
              <a:gd name="connsiteX8388" fmla="*/ 8059515 w 11277918"/>
              <a:gd name="connsiteY8388" fmla="*/ 1160894 h 10024180"/>
              <a:gd name="connsiteX8389" fmla="*/ 8108558 w 11277918"/>
              <a:gd name="connsiteY8389" fmla="*/ 1103676 h 10024180"/>
              <a:gd name="connsiteX8390" fmla="*/ 8141254 w 11277918"/>
              <a:gd name="connsiteY8390" fmla="*/ 1087327 h 10024180"/>
              <a:gd name="connsiteX8391" fmla="*/ 8157602 w 11277918"/>
              <a:gd name="connsiteY8391" fmla="*/ 1087327 h 10024180"/>
              <a:gd name="connsiteX8392" fmla="*/ 8165776 w 11277918"/>
              <a:gd name="connsiteY8392" fmla="*/ 1054633 h 10024180"/>
              <a:gd name="connsiteX8393" fmla="*/ 8173950 w 11277918"/>
              <a:gd name="connsiteY8393" fmla="*/ 1038284 h 10024180"/>
              <a:gd name="connsiteX8394" fmla="*/ 8288384 w 11277918"/>
              <a:gd name="connsiteY8394" fmla="*/ 956544 h 10024180"/>
              <a:gd name="connsiteX8395" fmla="*/ 8345602 w 11277918"/>
              <a:gd name="connsiteY8395" fmla="*/ 940197 h 10024180"/>
              <a:gd name="connsiteX8396" fmla="*/ 8353776 w 11277918"/>
              <a:gd name="connsiteY8396" fmla="*/ 940197 h 10024180"/>
              <a:gd name="connsiteX8397" fmla="*/ 8345602 w 11277918"/>
              <a:gd name="connsiteY8397" fmla="*/ 915676 h 10024180"/>
              <a:gd name="connsiteX8398" fmla="*/ 8353776 w 11277918"/>
              <a:gd name="connsiteY8398" fmla="*/ 891154 h 10024180"/>
              <a:gd name="connsiteX8399" fmla="*/ 8361951 w 11277918"/>
              <a:gd name="connsiteY8399" fmla="*/ 866630 h 10024180"/>
              <a:gd name="connsiteX8400" fmla="*/ 8370124 w 11277918"/>
              <a:gd name="connsiteY8400" fmla="*/ 858458 h 10024180"/>
              <a:gd name="connsiteX8401" fmla="*/ 8386472 w 11277918"/>
              <a:gd name="connsiteY8401" fmla="*/ 842109 h 10024180"/>
              <a:gd name="connsiteX8402" fmla="*/ 8402820 w 11277918"/>
              <a:gd name="connsiteY8402" fmla="*/ 842109 h 10024180"/>
              <a:gd name="connsiteX8403" fmla="*/ 8435516 w 11277918"/>
              <a:gd name="connsiteY8403" fmla="*/ 760369 h 10024180"/>
              <a:gd name="connsiteX8404" fmla="*/ 8435516 w 11277918"/>
              <a:gd name="connsiteY8404" fmla="*/ 744022 h 10024180"/>
              <a:gd name="connsiteX8405" fmla="*/ 8451865 w 11277918"/>
              <a:gd name="connsiteY8405" fmla="*/ 744022 h 10024180"/>
              <a:gd name="connsiteX8406" fmla="*/ 8468212 w 11277918"/>
              <a:gd name="connsiteY8406" fmla="*/ 744022 h 10024180"/>
              <a:gd name="connsiteX8407" fmla="*/ 8468212 w 11277918"/>
              <a:gd name="connsiteY8407" fmla="*/ 752197 h 10024180"/>
              <a:gd name="connsiteX8408" fmla="*/ 8484559 w 11277918"/>
              <a:gd name="connsiteY8408" fmla="*/ 760369 h 10024180"/>
              <a:gd name="connsiteX8409" fmla="*/ 8492734 w 11277918"/>
              <a:gd name="connsiteY8409" fmla="*/ 752197 h 10024180"/>
              <a:gd name="connsiteX8410" fmla="*/ 8484559 w 11277918"/>
              <a:gd name="connsiteY8410" fmla="*/ 727675 h 10024180"/>
              <a:gd name="connsiteX8411" fmla="*/ 8484559 w 11277918"/>
              <a:gd name="connsiteY8411" fmla="*/ 711326 h 10024180"/>
              <a:gd name="connsiteX8412" fmla="*/ 8500908 w 11277918"/>
              <a:gd name="connsiteY8412" fmla="*/ 727675 h 10024180"/>
              <a:gd name="connsiteX8413" fmla="*/ 8533605 w 11277918"/>
              <a:gd name="connsiteY8413" fmla="*/ 694979 h 10024180"/>
              <a:gd name="connsiteX8414" fmla="*/ 8549952 w 11277918"/>
              <a:gd name="connsiteY8414" fmla="*/ 678630 h 10024180"/>
              <a:gd name="connsiteX8415" fmla="*/ 8582648 w 11277918"/>
              <a:gd name="connsiteY8415" fmla="*/ 629587 h 10024180"/>
              <a:gd name="connsiteX8416" fmla="*/ 8598995 w 11277918"/>
              <a:gd name="connsiteY8416" fmla="*/ 629587 h 10024180"/>
              <a:gd name="connsiteX8417" fmla="*/ 8615344 w 11277918"/>
              <a:gd name="connsiteY8417" fmla="*/ 621412 h 10024180"/>
              <a:gd name="connsiteX8418" fmla="*/ 8631691 w 11277918"/>
              <a:gd name="connsiteY8418" fmla="*/ 613240 h 10024180"/>
              <a:gd name="connsiteX8419" fmla="*/ 8631691 w 11277918"/>
              <a:gd name="connsiteY8419" fmla="*/ 596890 h 10024180"/>
              <a:gd name="connsiteX8420" fmla="*/ 8639866 w 11277918"/>
              <a:gd name="connsiteY8420" fmla="*/ 564194 h 10024180"/>
              <a:gd name="connsiteX8421" fmla="*/ 8664387 w 11277918"/>
              <a:gd name="connsiteY8421" fmla="*/ 547847 h 10024180"/>
              <a:gd name="connsiteX8422" fmla="*/ 8680734 w 11277918"/>
              <a:gd name="connsiteY8422" fmla="*/ 547847 h 10024180"/>
              <a:gd name="connsiteX8423" fmla="*/ 8795170 w 11277918"/>
              <a:gd name="connsiteY8423" fmla="*/ 433411 h 10024180"/>
              <a:gd name="connsiteX8424" fmla="*/ 8811517 w 11277918"/>
              <a:gd name="connsiteY8424" fmla="*/ 417065 h 10024180"/>
              <a:gd name="connsiteX8425" fmla="*/ 8827866 w 11277918"/>
              <a:gd name="connsiteY8425" fmla="*/ 384368 h 10024180"/>
              <a:gd name="connsiteX8426" fmla="*/ 8827866 w 11277918"/>
              <a:gd name="connsiteY8426" fmla="*/ 400715 h 10024180"/>
              <a:gd name="connsiteX8427" fmla="*/ 8844213 w 11277918"/>
              <a:gd name="connsiteY8427" fmla="*/ 400715 h 10024180"/>
              <a:gd name="connsiteX8428" fmla="*/ 8860562 w 11277918"/>
              <a:gd name="connsiteY8428" fmla="*/ 376194 h 10024180"/>
              <a:gd name="connsiteX8429" fmla="*/ 8876909 w 11277918"/>
              <a:gd name="connsiteY8429" fmla="*/ 351672 h 10024180"/>
              <a:gd name="connsiteX8430" fmla="*/ 8909606 w 11277918"/>
              <a:gd name="connsiteY8430" fmla="*/ 335325 h 10024180"/>
              <a:gd name="connsiteX8431" fmla="*/ 8893256 w 11277918"/>
              <a:gd name="connsiteY8431" fmla="*/ 368021 h 10024180"/>
              <a:gd name="connsiteX8432" fmla="*/ 8893256 w 11277918"/>
              <a:gd name="connsiteY8432" fmla="*/ 384368 h 10024180"/>
              <a:gd name="connsiteX8433" fmla="*/ 8901431 w 11277918"/>
              <a:gd name="connsiteY8433" fmla="*/ 376194 h 10024180"/>
              <a:gd name="connsiteX8434" fmla="*/ 8909606 w 11277918"/>
              <a:gd name="connsiteY8434" fmla="*/ 368021 h 10024180"/>
              <a:gd name="connsiteX8435" fmla="*/ 8950474 w 11277918"/>
              <a:gd name="connsiteY8435" fmla="*/ 343498 h 10024180"/>
              <a:gd name="connsiteX8436" fmla="*/ 8974998 w 11277918"/>
              <a:gd name="connsiteY8436" fmla="*/ 335325 h 10024180"/>
              <a:gd name="connsiteX8437" fmla="*/ 8966823 w 11277918"/>
              <a:gd name="connsiteY8437" fmla="*/ 343498 h 10024180"/>
              <a:gd name="connsiteX8438" fmla="*/ 8958649 w 11277918"/>
              <a:gd name="connsiteY8438" fmla="*/ 351672 h 10024180"/>
              <a:gd name="connsiteX8439" fmla="*/ 8974998 w 11277918"/>
              <a:gd name="connsiteY8439" fmla="*/ 351672 h 10024180"/>
              <a:gd name="connsiteX8440" fmla="*/ 8974998 w 11277918"/>
              <a:gd name="connsiteY8440" fmla="*/ 335325 h 10024180"/>
              <a:gd name="connsiteX8441" fmla="*/ 9089431 w 11277918"/>
              <a:gd name="connsiteY8441" fmla="*/ 269933 h 10024180"/>
              <a:gd name="connsiteX8442" fmla="*/ 9122128 w 11277918"/>
              <a:gd name="connsiteY8442" fmla="*/ 253586 h 10024180"/>
              <a:gd name="connsiteX8443" fmla="*/ 9138477 w 11277918"/>
              <a:gd name="connsiteY8443" fmla="*/ 253586 h 10024180"/>
              <a:gd name="connsiteX8444" fmla="*/ 9138477 w 11277918"/>
              <a:gd name="connsiteY8444" fmla="*/ 269933 h 10024180"/>
              <a:gd name="connsiteX8445" fmla="*/ 9122128 w 11277918"/>
              <a:gd name="connsiteY8445" fmla="*/ 269933 h 10024180"/>
              <a:gd name="connsiteX8446" fmla="*/ 9113953 w 11277918"/>
              <a:gd name="connsiteY8446" fmla="*/ 278107 h 10024180"/>
              <a:gd name="connsiteX8447" fmla="*/ 9097606 w 11277918"/>
              <a:gd name="connsiteY8447" fmla="*/ 310804 h 10024180"/>
              <a:gd name="connsiteX8448" fmla="*/ 9056737 w 11277918"/>
              <a:gd name="connsiteY8448" fmla="*/ 335325 h 10024180"/>
              <a:gd name="connsiteX8449" fmla="*/ 9073084 w 11277918"/>
              <a:gd name="connsiteY8449" fmla="*/ 351672 h 10024180"/>
              <a:gd name="connsiteX8450" fmla="*/ 9089431 w 11277918"/>
              <a:gd name="connsiteY8450" fmla="*/ 351672 h 10024180"/>
              <a:gd name="connsiteX8451" fmla="*/ 9113953 w 11277918"/>
              <a:gd name="connsiteY8451" fmla="*/ 335325 h 10024180"/>
              <a:gd name="connsiteX8452" fmla="*/ 9122128 w 11277918"/>
              <a:gd name="connsiteY8452" fmla="*/ 335325 h 10024180"/>
              <a:gd name="connsiteX8453" fmla="*/ 9138477 w 11277918"/>
              <a:gd name="connsiteY8453" fmla="*/ 318976 h 10024180"/>
              <a:gd name="connsiteX8454" fmla="*/ 9138477 w 11277918"/>
              <a:gd name="connsiteY8454" fmla="*/ 302629 h 10024180"/>
              <a:gd name="connsiteX8455" fmla="*/ 9171171 w 11277918"/>
              <a:gd name="connsiteY8455" fmla="*/ 318976 h 10024180"/>
              <a:gd name="connsiteX8456" fmla="*/ 9138477 w 11277918"/>
              <a:gd name="connsiteY8456" fmla="*/ 351672 h 10024180"/>
              <a:gd name="connsiteX8457" fmla="*/ 9089431 w 11277918"/>
              <a:gd name="connsiteY8457" fmla="*/ 384368 h 10024180"/>
              <a:gd name="connsiteX8458" fmla="*/ 9056737 w 11277918"/>
              <a:gd name="connsiteY8458" fmla="*/ 400715 h 10024180"/>
              <a:gd name="connsiteX8459" fmla="*/ 9056737 w 11277918"/>
              <a:gd name="connsiteY8459" fmla="*/ 417065 h 10024180"/>
              <a:gd name="connsiteX8460" fmla="*/ 9056737 w 11277918"/>
              <a:gd name="connsiteY8460" fmla="*/ 433411 h 10024180"/>
              <a:gd name="connsiteX8461" fmla="*/ 9073084 w 11277918"/>
              <a:gd name="connsiteY8461" fmla="*/ 466108 h 10024180"/>
              <a:gd name="connsiteX8462" fmla="*/ 9056737 w 11277918"/>
              <a:gd name="connsiteY8462" fmla="*/ 482455 h 10024180"/>
              <a:gd name="connsiteX8463" fmla="*/ 9048563 w 11277918"/>
              <a:gd name="connsiteY8463" fmla="*/ 474282 h 10024180"/>
              <a:gd name="connsiteX8464" fmla="*/ 9040388 w 11277918"/>
              <a:gd name="connsiteY8464" fmla="*/ 466108 h 10024180"/>
              <a:gd name="connsiteX8465" fmla="*/ 9024041 w 11277918"/>
              <a:gd name="connsiteY8465" fmla="*/ 449761 h 10024180"/>
              <a:gd name="connsiteX8466" fmla="*/ 9024041 w 11277918"/>
              <a:gd name="connsiteY8466" fmla="*/ 482455 h 10024180"/>
              <a:gd name="connsiteX8467" fmla="*/ 9007692 w 11277918"/>
              <a:gd name="connsiteY8467" fmla="*/ 504252 h 10024180"/>
              <a:gd name="connsiteX8468" fmla="*/ 9007692 w 11277918"/>
              <a:gd name="connsiteY8468" fmla="*/ 498804 h 10024180"/>
              <a:gd name="connsiteX8469" fmla="*/ 8991345 w 11277918"/>
              <a:gd name="connsiteY8469" fmla="*/ 498804 h 10024180"/>
              <a:gd name="connsiteX8470" fmla="*/ 8999520 w 11277918"/>
              <a:gd name="connsiteY8470" fmla="*/ 506978 h 10024180"/>
              <a:gd name="connsiteX8471" fmla="*/ 9003021 w 11277918"/>
              <a:gd name="connsiteY8471" fmla="*/ 510480 h 10024180"/>
              <a:gd name="connsiteX8472" fmla="*/ 8974998 w 11277918"/>
              <a:gd name="connsiteY8472" fmla="*/ 547847 h 10024180"/>
              <a:gd name="connsiteX8473" fmla="*/ 8958649 w 11277918"/>
              <a:gd name="connsiteY8473" fmla="*/ 572369 h 10024180"/>
              <a:gd name="connsiteX8474" fmla="*/ 8999520 w 11277918"/>
              <a:gd name="connsiteY8474" fmla="*/ 556022 h 10024180"/>
              <a:gd name="connsiteX8475" fmla="*/ 9040388 w 11277918"/>
              <a:gd name="connsiteY8475" fmla="*/ 515151 h 10024180"/>
              <a:gd name="connsiteX8476" fmla="*/ 8974998 w 11277918"/>
              <a:gd name="connsiteY8476" fmla="*/ 596890 h 10024180"/>
              <a:gd name="connsiteX8477" fmla="*/ 8974998 w 11277918"/>
              <a:gd name="connsiteY8477" fmla="*/ 629587 h 10024180"/>
              <a:gd name="connsiteX8478" fmla="*/ 8991345 w 11277918"/>
              <a:gd name="connsiteY8478" fmla="*/ 613240 h 10024180"/>
              <a:gd name="connsiteX8479" fmla="*/ 8974998 w 11277918"/>
              <a:gd name="connsiteY8479" fmla="*/ 662283 h 10024180"/>
              <a:gd name="connsiteX8480" fmla="*/ 8958649 w 11277918"/>
              <a:gd name="connsiteY8480" fmla="*/ 678630 h 10024180"/>
              <a:gd name="connsiteX8481" fmla="*/ 8942302 w 11277918"/>
              <a:gd name="connsiteY8481" fmla="*/ 694979 h 10024180"/>
              <a:gd name="connsiteX8482" fmla="*/ 8942302 w 11277918"/>
              <a:gd name="connsiteY8482" fmla="*/ 711326 h 10024180"/>
              <a:gd name="connsiteX8483" fmla="*/ 8925953 w 11277918"/>
              <a:gd name="connsiteY8483" fmla="*/ 711326 h 10024180"/>
              <a:gd name="connsiteX8484" fmla="*/ 8925953 w 11277918"/>
              <a:gd name="connsiteY8484" fmla="*/ 744022 h 10024180"/>
              <a:gd name="connsiteX8485" fmla="*/ 8974998 w 11277918"/>
              <a:gd name="connsiteY8485" fmla="*/ 711326 h 10024180"/>
              <a:gd name="connsiteX8486" fmla="*/ 8999520 w 11277918"/>
              <a:gd name="connsiteY8486" fmla="*/ 694979 h 10024180"/>
              <a:gd name="connsiteX8487" fmla="*/ 9007692 w 11277918"/>
              <a:gd name="connsiteY8487" fmla="*/ 694979 h 10024180"/>
              <a:gd name="connsiteX8488" fmla="*/ 9073084 w 11277918"/>
              <a:gd name="connsiteY8488" fmla="*/ 678630 h 10024180"/>
              <a:gd name="connsiteX8489" fmla="*/ 9122128 w 11277918"/>
              <a:gd name="connsiteY8489" fmla="*/ 629587 h 10024180"/>
              <a:gd name="connsiteX8490" fmla="*/ 9122128 w 11277918"/>
              <a:gd name="connsiteY8490" fmla="*/ 613240 h 10024180"/>
              <a:gd name="connsiteX8491" fmla="*/ 9154824 w 11277918"/>
              <a:gd name="connsiteY8491" fmla="*/ 580543 h 10024180"/>
              <a:gd name="connsiteX8492" fmla="*/ 9187520 w 11277918"/>
              <a:gd name="connsiteY8492" fmla="*/ 547847 h 10024180"/>
              <a:gd name="connsiteX8493" fmla="*/ 9203867 w 11277918"/>
              <a:gd name="connsiteY8493" fmla="*/ 531500 h 10024180"/>
              <a:gd name="connsiteX8494" fmla="*/ 9236563 w 11277918"/>
              <a:gd name="connsiteY8494" fmla="*/ 482455 h 10024180"/>
              <a:gd name="connsiteX8495" fmla="*/ 9252910 w 11277918"/>
              <a:gd name="connsiteY8495" fmla="*/ 474282 h 10024180"/>
              <a:gd name="connsiteX8496" fmla="*/ 9285607 w 11277918"/>
              <a:gd name="connsiteY8496" fmla="*/ 449761 h 10024180"/>
              <a:gd name="connsiteX8497" fmla="*/ 9334650 w 11277918"/>
              <a:gd name="connsiteY8497" fmla="*/ 400715 h 10024180"/>
              <a:gd name="connsiteX8498" fmla="*/ 9367346 w 11277918"/>
              <a:gd name="connsiteY8498" fmla="*/ 368021 h 10024180"/>
              <a:gd name="connsiteX8499" fmla="*/ 9367346 w 11277918"/>
              <a:gd name="connsiteY8499" fmla="*/ 351672 h 10024180"/>
              <a:gd name="connsiteX8500" fmla="*/ 9383695 w 11277918"/>
              <a:gd name="connsiteY8500" fmla="*/ 335325 h 10024180"/>
              <a:gd name="connsiteX8501" fmla="*/ 9408217 w 11277918"/>
              <a:gd name="connsiteY8501" fmla="*/ 318976 h 10024180"/>
              <a:gd name="connsiteX8502" fmla="*/ 9432738 w 11277918"/>
              <a:gd name="connsiteY8502" fmla="*/ 318976 h 10024180"/>
              <a:gd name="connsiteX8503" fmla="*/ 9449085 w 11277918"/>
              <a:gd name="connsiteY8503" fmla="*/ 302629 h 10024180"/>
              <a:gd name="connsiteX8504" fmla="*/ 9481782 w 11277918"/>
              <a:gd name="connsiteY8504" fmla="*/ 286282 h 10024180"/>
              <a:gd name="connsiteX8505" fmla="*/ 9465435 w 11277918"/>
              <a:gd name="connsiteY8505" fmla="*/ 302629 h 10024180"/>
              <a:gd name="connsiteX8506" fmla="*/ 9457260 w 11277918"/>
              <a:gd name="connsiteY8506" fmla="*/ 327150 h 10024180"/>
              <a:gd name="connsiteX8507" fmla="*/ 9432738 w 11277918"/>
              <a:gd name="connsiteY8507" fmla="*/ 335325 h 10024180"/>
              <a:gd name="connsiteX8508" fmla="*/ 9416389 w 11277918"/>
              <a:gd name="connsiteY8508" fmla="*/ 351672 h 10024180"/>
              <a:gd name="connsiteX8509" fmla="*/ 9408217 w 11277918"/>
              <a:gd name="connsiteY8509" fmla="*/ 376194 h 10024180"/>
              <a:gd name="connsiteX8510" fmla="*/ 9400042 w 11277918"/>
              <a:gd name="connsiteY8510" fmla="*/ 384368 h 10024180"/>
              <a:gd name="connsiteX8511" fmla="*/ 9400042 w 11277918"/>
              <a:gd name="connsiteY8511" fmla="*/ 400715 h 10024180"/>
              <a:gd name="connsiteX8512" fmla="*/ 9408217 w 11277918"/>
              <a:gd name="connsiteY8512" fmla="*/ 392543 h 10024180"/>
              <a:gd name="connsiteX8513" fmla="*/ 9424564 w 11277918"/>
              <a:gd name="connsiteY8513" fmla="*/ 376194 h 10024180"/>
              <a:gd name="connsiteX8514" fmla="*/ 9440913 w 11277918"/>
              <a:gd name="connsiteY8514" fmla="*/ 368021 h 10024180"/>
              <a:gd name="connsiteX8515" fmla="*/ 9449085 w 11277918"/>
              <a:gd name="connsiteY8515" fmla="*/ 368021 h 10024180"/>
              <a:gd name="connsiteX8516" fmla="*/ 9457260 w 11277918"/>
              <a:gd name="connsiteY8516" fmla="*/ 359847 h 10024180"/>
              <a:gd name="connsiteX8517" fmla="*/ 9465435 w 11277918"/>
              <a:gd name="connsiteY8517" fmla="*/ 351672 h 10024180"/>
              <a:gd name="connsiteX8518" fmla="*/ 9489956 w 11277918"/>
              <a:gd name="connsiteY8518" fmla="*/ 327150 h 10024180"/>
              <a:gd name="connsiteX8519" fmla="*/ 9514478 w 11277918"/>
              <a:gd name="connsiteY8519" fmla="*/ 310804 h 10024180"/>
              <a:gd name="connsiteX8520" fmla="*/ 9514478 w 11277918"/>
              <a:gd name="connsiteY8520" fmla="*/ 294454 h 10024180"/>
              <a:gd name="connsiteX8521" fmla="*/ 9547172 w 11277918"/>
              <a:gd name="connsiteY8521" fmla="*/ 286282 h 10024180"/>
              <a:gd name="connsiteX8522" fmla="*/ 9579868 w 11277918"/>
              <a:gd name="connsiteY8522" fmla="*/ 269933 h 10024180"/>
              <a:gd name="connsiteX8523" fmla="*/ 9596217 w 11277918"/>
              <a:gd name="connsiteY8523" fmla="*/ 237237 h 10024180"/>
              <a:gd name="connsiteX8524" fmla="*/ 9612564 w 11277918"/>
              <a:gd name="connsiteY8524" fmla="*/ 220889 h 10024180"/>
              <a:gd name="connsiteX8525" fmla="*/ 9612564 w 11277918"/>
              <a:gd name="connsiteY8525" fmla="*/ 188193 h 10024180"/>
              <a:gd name="connsiteX8526" fmla="*/ 9637086 w 11277918"/>
              <a:gd name="connsiteY8526" fmla="*/ 171846 h 10024180"/>
              <a:gd name="connsiteX8527" fmla="*/ 9645261 w 11277918"/>
              <a:gd name="connsiteY8527" fmla="*/ 188193 h 10024180"/>
              <a:gd name="connsiteX8528" fmla="*/ 9710653 w 11277918"/>
              <a:gd name="connsiteY8528" fmla="*/ 122801 h 10024180"/>
              <a:gd name="connsiteX8529" fmla="*/ 9727000 w 11277918"/>
              <a:gd name="connsiteY8529" fmla="*/ 106454 h 10024180"/>
              <a:gd name="connsiteX8530" fmla="*/ 9743348 w 11277918"/>
              <a:gd name="connsiteY8530" fmla="*/ 90107 h 10024180"/>
              <a:gd name="connsiteX8531" fmla="*/ 9727000 w 11277918"/>
              <a:gd name="connsiteY8531" fmla="*/ 57410 h 10024180"/>
              <a:gd name="connsiteX8532" fmla="*/ 9710653 w 11277918"/>
              <a:gd name="connsiteY8532" fmla="*/ 73758 h 10024180"/>
              <a:gd name="connsiteX8533" fmla="*/ 9694304 w 11277918"/>
              <a:gd name="connsiteY8533" fmla="*/ 90107 h 10024180"/>
              <a:gd name="connsiteX8534" fmla="*/ 9677957 w 11277918"/>
              <a:gd name="connsiteY8534" fmla="*/ 90107 h 10024180"/>
              <a:gd name="connsiteX8535" fmla="*/ 9686129 w 11277918"/>
              <a:gd name="connsiteY8535" fmla="*/ 73758 h 10024180"/>
              <a:gd name="connsiteX8536" fmla="*/ 9694304 w 11277918"/>
              <a:gd name="connsiteY8536" fmla="*/ 57410 h 10024180"/>
              <a:gd name="connsiteX8537" fmla="*/ 9759696 w 11277918"/>
              <a:gd name="connsiteY8537" fmla="*/ 57410 h 10024180"/>
              <a:gd name="connsiteX8538" fmla="*/ 9776044 w 11277918"/>
              <a:gd name="connsiteY8538" fmla="*/ 57410 h 10024180"/>
              <a:gd name="connsiteX8539" fmla="*/ 9808740 w 11277918"/>
              <a:gd name="connsiteY8539" fmla="*/ 41061 h 10024180"/>
              <a:gd name="connsiteX8540" fmla="*/ 9849608 w 11277918"/>
              <a:gd name="connsiteY8540" fmla="*/ 16540 h 10024180"/>
              <a:gd name="connsiteX8541" fmla="*/ 9844096 w 11277918"/>
              <a:gd name="connsiteY8541" fmla="*/ 0 h 10024180"/>
              <a:gd name="connsiteX8542" fmla="*/ 9907500 w 11277918"/>
              <a:gd name="connsiteY8542" fmla="*/ 0 h 10024180"/>
              <a:gd name="connsiteX8543" fmla="*/ 9906826 w 11277918"/>
              <a:gd name="connsiteY8543" fmla="*/ 193 h 10024180"/>
              <a:gd name="connsiteX8544" fmla="*/ 9890480 w 11277918"/>
              <a:gd name="connsiteY8544" fmla="*/ 24714 h 10024180"/>
              <a:gd name="connsiteX8545" fmla="*/ 9923176 w 11277918"/>
              <a:gd name="connsiteY8545" fmla="*/ 24714 h 10024180"/>
              <a:gd name="connsiteX8546" fmla="*/ 9931350 w 11277918"/>
              <a:gd name="connsiteY8546" fmla="*/ 193 h 10024180"/>
              <a:gd name="connsiteX8547" fmla="*/ 9930868 w 11277918"/>
              <a:gd name="connsiteY8547" fmla="*/ 0 h 10024180"/>
              <a:gd name="connsiteX8548" fmla="*/ 9947890 w 11277918"/>
              <a:gd name="connsiteY8548" fmla="*/ 0 h 10024180"/>
              <a:gd name="connsiteX8549" fmla="*/ 9939522 w 11277918"/>
              <a:gd name="connsiteY8549" fmla="*/ 8367 h 10024180"/>
              <a:gd name="connsiteX8550" fmla="*/ 9955872 w 11277918"/>
              <a:gd name="connsiteY8550" fmla="*/ 8367 h 10024180"/>
              <a:gd name="connsiteX8551" fmla="*/ 9955872 w 11277918"/>
              <a:gd name="connsiteY8551" fmla="*/ 0 h 10024180"/>
              <a:gd name="connsiteX8552" fmla="*/ 9980392 w 11277918"/>
              <a:gd name="connsiteY8552" fmla="*/ 0 h 10024180"/>
              <a:gd name="connsiteX8553" fmla="*/ 9980392 w 11277918"/>
              <a:gd name="connsiteY8553" fmla="*/ 193 h 10024180"/>
              <a:gd name="connsiteX8554" fmla="*/ 9972218 w 11277918"/>
              <a:gd name="connsiteY8554" fmla="*/ 24714 h 10024180"/>
              <a:gd name="connsiteX8555" fmla="*/ 9964044 w 11277918"/>
              <a:gd name="connsiteY8555" fmla="*/ 41061 h 10024180"/>
              <a:gd name="connsiteX8556" fmla="*/ 9939522 w 11277918"/>
              <a:gd name="connsiteY8556" fmla="*/ 24714 h 10024180"/>
              <a:gd name="connsiteX8557" fmla="*/ 9939522 w 11277918"/>
              <a:gd name="connsiteY8557" fmla="*/ 41061 h 10024180"/>
              <a:gd name="connsiteX8558" fmla="*/ 9939522 w 11277918"/>
              <a:gd name="connsiteY8558" fmla="*/ 65585 h 10024180"/>
              <a:gd name="connsiteX8559" fmla="*/ 9939522 w 11277918"/>
              <a:gd name="connsiteY8559" fmla="*/ 73758 h 10024180"/>
              <a:gd name="connsiteX8560" fmla="*/ 9955872 w 11277918"/>
              <a:gd name="connsiteY8560" fmla="*/ 90107 h 10024180"/>
              <a:gd name="connsiteX8561" fmla="*/ 9972218 w 11277918"/>
              <a:gd name="connsiteY8561" fmla="*/ 90107 h 10024180"/>
              <a:gd name="connsiteX8562" fmla="*/ 9972218 w 11277918"/>
              <a:gd name="connsiteY8562" fmla="*/ 73758 h 10024180"/>
              <a:gd name="connsiteX8563" fmla="*/ 9972218 w 11277918"/>
              <a:gd name="connsiteY8563" fmla="*/ 57410 h 10024180"/>
              <a:gd name="connsiteX8564" fmla="*/ 10004916 w 11277918"/>
              <a:gd name="connsiteY8564" fmla="*/ 90107 h 10024180"/>
              <a:gd name="connsiteX8565" fmla="*/ 9988564 w 11277918"/>
              <a:gd name="connsiteY8565" fmla="*/ 122801 h 10024180"/>
              <a:gd name="connsiteX8566" fmla="*/ 9972218 w 11277918"/>
              <a:gd name="connsiteY8566" fmla="*/ 122801 h 10024180"/>
              <a:gd name="connsiteX8567" fmla="*/ 9955872 w 11277918"/>
              <a:gd name="connsiteY8567" fmla="*/ 147325 h 10024180"/>
              <a:gd name="connsiteX8568" fmla="*/ 9939522 w 11277918"/>
              <a:gd name="connsiteY8568" fmla="*/ 188193 h 10024180"/>
              <a:gd name="connsiteX8569" fmla="*/ 9955872 w 11277918"/>
              <a:gd name="connsiteY8569" fmla="*/ 204543 h 10024180"/>
              <a:gd name="connsiteX8570" fmla="*/ 9972218 w 11277918"/>
              <a:gd name="connsiteY8570" fmla="*/ 204543 h 10024180"/>
              <a:gd name="connsiteX8571" fmla="*/ 9972218 w 11277918"/>
              <a:gd name="connsiteY8571" fmla="*/ 229064 h 10024180"/>
              <a:gd name="connsiteX8572" fmla="*/ 9988564 w 11277918"/>
              <a:gd name="connsiteY8572" fmla="*/ 237237 h 10024180"/>
              <a:gd name="connsiteX8573" fmla="*/ 10004916 w 11277918"/>
              <a:gd name="connsiteY8573" fmla="*/ 220889 h 10024180"/>
              <a:gd name="connsiteX8574" fmla="*/ 10004916 w 11277918"/>
              <a:gd name="connsiteY8574" fmla="*/ 204543 h 10024180"/>
              <a:gd name="connsiteX8575" fmla="*/ 9988564 w 11277918"/>
              <a:gd name="connsiteY8575" fmla="*/ 204543 h 10024180"/>
              <a:gd name="connsiteX8576" fmla="*/ 10021262 w 11277918"/>
              <a:gd name="connsiteY8576" fmla="*/ 204543 h 10024180"/>
              <a:gd name="connsiteX8577" fmla="*/ 10053958 w 11277918"/>
              <a:gd name="connsiteY8577" fmla="*/ 220889 h 10024180"/>
              <a:gd name="connsiteX8578" fmla="*/ 10086654 w 11277918"/>
              <a:gd name="connsiteY8578" fmla="*/ 188193 h 10024180"/>
              <a:gd name="connsiteX8579" fmla="*/ 10111176 w 11277918"/>
              <a:gd name="connsiteY8579" fmla="*/ 163671 h 10024180"/>
              <a:gd name="connsiteX8580" fmla="*/ 10119350 w 11277918"/>
              <a:gd name="connsiteY8580" fmla="*/ 155497 h 10024180"/>
              <a:gd name="connsiteX8581" fmla="*/ 10119350 w 11277918"/>
              <a:gd name="connsiteY8581" fmla="*/ 147325 h 10024180"/>
              <a:gd name="connsiteX8582" fmla="*/ 10135696 w 11277918"/>
              <a:gd name="connsiteY8582" fmla="*/ 139150 h 10024180"/>
              <a:gd name="connsiteX8583" fmla="*/ 10135696 w 11277918"/>
              <a:gd name="connsiteY8583" fmla="*/ 122801 h 10024180"/>
              <a:gd name="connsiteX8584" fmla="*/ 10127524 w 11277918"/>
              <a:gd name="connsiteY8584" fmla="*/ 114628 h 10024180"/>
              <a:gd name="connsiteX8585" fmla="*/ 10152044 w 11277918"/>
              <a:gd name="connsiteY8585" fmla="*/ 106454 h 10024180"/>
              <a:gd name="connsiteX8586" fmla="*/ 10168392 w 11277918"/>
              <a:gd name="connsiteY8586" fmla="*/ 73758 h 10024180"/>
              <a:gd name="connsiteX8587" fmla="*/ 10168392 w 11277918"/>
              <a:gd name="connsiteY8587" fmla="*/ 41061 h 10024180"/>
              <a:gd name="connsiteX8588" fmla="*/ 10152044 w 11277918"/>
              <a:gd name="connsiteY8588" fmla="*/ 57410 h 10024180"/>
              <a:gd name="connsiteX8589" fmla="*/ 10119350 w 11277918"/>
              <a:gd name="connsiteY8589" fmla="*/ 90107 h 10024180"/>
              <a:gd name="connsiteX8590" fmla="*/ 10111176 w 11277918"/>
              <a:gd name="connsiteY8590" fmla="*/ 98279 h 10024180"/>
              <a:gd name="connsiteX8591" fmla="*/ 10086654 w 11277918"/>
              <a:gd name="connsiteY8591" fmla="*/ 106454 h 10024180"/>
              <a:gd name="connsiteX8592" fmla="*/ 10103000 w 11277918"/>
              <a:gd name="connsiteY8592" fmla="*/ 90107 h 10024180"/>
              <a:gd name="connsiteX8593" fmla="*/ 10103000 w 11277918"/>
              <a:gd name="connsiteY8593" fmla="*/ 57410 h 10024180"/>
              <a:gd name="connsiteX8594" fmla="*/ 10094828 w 11277918"/>
              <a:gd name="connsiteY8594" fmla="*/ 49236 h 10024180"/>
              <a:gd name="connsiteX8595" fmla="*/ 10086654 w 11277918"/>
              <a:gd name="connsiteY8595" fmla="*/ 41061 h 10024180"/>
              <a:gd name="connsiteX8596" fmla="*/ 10070304 w 11277918"/>
              <a:gd name="connsiteY8596" fmla="*/ 57410 h 10024180"/>
              <a:gd name="connsiteX8597" fmla="*/ 10021262 w 11277918"/>
              <a:gd name="connsiteY8597" fmla="*/ 73758 h 10024180"/>
              <a:gd name="connsiteX8598" fmla="*/ 10037612 w 11277918"/>
              <a:gd name="connsiteY8598" fmla="*/ 57410 h 10024180"/>
              <a:gd name="connsiteX8599" fmla="*/ 10086654 w 11277918"/>
              <a:gd name="connsiteY8599" fmla="*/ 24714 h 10024180"/>
              <a:gd name="connsiteX8600" fmla="*/ 10135696 w 11277918"/>
              <a:gd name="connsiteY8600" fmla="*/ 8367 h 10024180"/>
              <a:gd name="connsiteX8601" fmla="*/ 10135696 w 11277918"/>
              <a:gd name="connsiteY8601" fmla="*/ 41061 h 10024180"/>
              <a:gd name="connsiteX8602" fmla="*/ 10168392 w 11277918"/>
              <a:gd name="connsiteY8602" fmla="*/ 8367 h 10024180"/>
              <a:gd name="connsiteX8603" fmla="*/ 10168392 w 11277918"/>
              <a:gd name="connsiteY8603" fmla="*/ 0 h 10024180"/>
              <a:gd name="connsiteX8604" fmla="*/ 10172384 w 11277918"/>
              <a:gd name="connsiteY8604" fmla="*/ 0 h 10024180"/>
              <a:gd name="connsiteX8605" fmla="*/ 10172480 w 11277918"/>
              <a:gd name="connsiteY8605" fmla="*/ 192 h 10024180"/>
              <a:gd name="connsiteX8606" fmla="*/ 10172768 w 11277918"/>
              <a:gd name="connsiteY8606" fmla="*/ 0 h 10024180"/>
              <a:gd name="connsiteX8607" fmla="*/ 11231006 w 11277918"/>
              <a:gd name="connsiteY8607" fmla="*/ 0 h 10024180"/>
              <a:gd name="connsiteX8608" fmla="*/ 11231006 w 11277918"/>
              <a:gd name="connsiteY8608" fmla="*/ 8367 h 10024180"/>
              <a:gd name="connsiteX8609" fmla="*/ 11239374 w 11277918"/>
              <a:gd name="connsiteY8609" fmla="*/ 0 h 10024180"/>
              <a:gd name="connsiteX8610" fmla="*/ 11277918 w 11277918"/>
              <a:gd name="connsiteY8610" fmla="*/ 0 h 10024180"/>
              <a:gd name="connsiteX8611" fmla="*/ 11277918 w 11277918"/>
              <a:gd name="connsiteY8611" fmla="*/ 407205 h 10024180"/>
              <a:gd name="connsiteX8612" fmla="*/ 11275966 w 11277918"/>
              <a:gd name="connsiteY8612" fmla="*/ 409402 h 10024180"/>
              <a:gd name="connsiteX8613" fmla="*/ 11247356 w 11277918"/>
              <a:gd name="connsiteY8613" fmla="*/ 441586 h 10024180"/>
              <a:gd name="connsiteX8614" fmla="*/ 11181964 w 11277918"/>
              <a:gd name="connsiteY8614" fmla="*/ 515151 h 10024180"/>
              <a:gd name="connsiteX8615" fmla="*/ 11198310 w 11277918"/>
              <a:gd name="connsiteY8615" fmla="*/ 515151 h 10024180"/>
              <a:gd name="connsiteX8616" fmla="*/ 11231006 w 11277918"/>
              <a:gd name="connsiteY8616" fmla="*/ 482455 h 10024180"/>
              <a:gd name="connsiteX8617" fmla="*/ 11263702 w 11277918"/>
              <a:gd name="connsiteY8617" fmla="*/ 437499 h 10024180"/>
              <a:gd name="connsiteX8618" fmla="*/ 11277918 w 11277918"/>
              <a:gd name="connsiteY8618" fmla="*/ 421507 h 10024180"/>
              <a:gd name="connsiteX8619" fmla="*/ 11277918 w 11277918"/>
              <a:gd name="connsiteY8619" fmla="*/ 6072727 h 10024180"/>
              <a:gd name="connsiteX8620" fmla="*/ 11249398 w 11277918"/>
              <a:gd name="connsiteY8620" fmla="*/ 6063222 h 10024180"/>
              <a:gd name="connsiteX8621" fmla="*/ 11222834 w 11277918"/>
              <a:gd name="connsiteY8621" fmla="*/ 6065265 h 10024180"/>
              <a:gd name="connsiteX8622" fmla="*/ 11198310 w 11277918"/>
              <a:gd name="connsiteY8622" fmla="*/ 6081612 h 10024180"/>
              <a:gd name="connsiteX8623" fmla="*/ 11181964 w 11277918"/>
              <a:gd name="connsiteY8623" fmla="*/ 6089787 h 10024180"/>
              <a:gd name="connsiteX8624" fmla="*/ 11067528 w 11277918"/>
              <a:gd name="connsiteY8624" fmla="*/ 6187873 h 10024180"/>
              <a:gd name="connsiteX8625" fmla="*/ 11059356 w 11277918"/>
              <a:gd name="connsiteY8625" fmla="*/ 6196048 h 10024180"/>
              <a:gd name="connsiteX8626" fmla="*/ 11051180 w 11277918"/>
              <a:gd name="connsiteY8626" fmla="*/ 6204222 h 10024180"/>
              <a:gd name="connsiteX8627" fmla="*/ 11034832 w 11277918"/>
              <a:gd name="connsiteY8627" fmla="*/ 6212395 h 10024180"/>
              <a:gd name="connsiteX8628" fmla="*/ 11002136 w 11277918"/>
              <a:gd name="connsiteY8628" fmla="*/ 6236916 h 10024180"/>
              <a:gd name="connsiteX8629" fmla="*/ 10985788 w 11277918"/>
              <a:gd name="connsiteY8629" fmla="*/ 6261440 h 10024180"/>
              <a:gd name="connsiteX8630" fmla="*/ 10985788 w 11277918"/>
              <a:gd name="connsiteY8630" fmla="*/ 6277787 h 10024180"/>
              <a:gd name="connsiteX8631" fmla="*/ 10985788 w 11277918"/>
              <a:gd name="connsiteY8631" fmla="*/ 6285962 h 10024180"/>
              <a:gd name="connsiteX8632" fmla="*/ 10969440 w 11277918"/>
              <a:gd name="connsiteY8632" fmla="*/ 6285962 h 10024180"/>
              <a:gd name="connsiteX8633" fmla="*/ 10887702 w 11277918"/>
              <a:gd name="connsiteY8633" fmla="*/ 6384048 h 10024180"/>
              <a:gd name="connsiteX8634" fmla="*/ 10871352 w 11277918"/>
              <a:gd name="connsiteY8634" fmla="*/ 6416745 h 10024180"/>
              <a:gd name="connsiteX8635" fmla="*/ 10904048 w 11277918"/>
              <a:gd name="connsiteY8635" fmla="*/ 6384048 h 10024180"/>
              <a:gd name="connsiteX8636" fmla="*/ 10953092 w 11277918"/>
              <a:gd name="connsiteY8636" fmla="*/ 6335005 h 10024180"/>
              <a:gd name="connsiteX8637" fmla="*/ 10969440 w 11277918"/>
              <a:gd name="connsiteY8637" fmla="*/ 6335005 h 10024180"/>
              <a:gd name="connsiteX8638" fmla="*/ 10977616 w 11277918"/>
              <a:gd name="connsiteY8638" fmla="*/ 6318656 h 10024180"/>
              <a:gd name="connsiteX8639" fmla="*/ 10985788 w 11277918"/>
              <a:gd name="connsiteY8639" fmla="*/ 6302309 h 10024180"/>
              <a:gd name="connsiteX8640" fmla="*/ 10985788 w 11277918"/>
              <a:gd name="connsiteY8640" fmla="*/ 6318656 h 10024180"/>
              <a:gd name="connsiteX8641" fmla="*/ 11002136 w 11277918"/>
              <a:gd name="connsiteY8641" fmla="*/ 6302309 h 10024180"/>
              <a:gd name="connsiteX8642" fmla="*/ 11083876 w 11277918"/>
              <a:gd name="connsiteY8642" fmla="*/ 6236916 h 10024180"/>
              <a:gd name="connsiteX8643" fmla="*/ 11181964 w 11277918"/>
              <a:gd name="connsiteY8643" fmla="*/ 6253266 h 10024180"/>
              <a:gd name="connsiteX8644" fmla="*/ 11214660 w 11277918"/>
              <a:gd name="connsiteY8644" fmla="*/ 6236916 h 10024180"/>
              <a:gd name="connsiteX8645" fmla="*/ 11198310 w 11277918"/>
              <a:gd name="connsiteY8645" fmla="*/ 6285962 h 10024180"/>
              <a:gd name="connsiteX8646" fmla="*/ 11214660 w 11277918"/>
              <a:gd name="connsiteY8646" fmla="*/ 6269613 h 10024180"/>
              <a:gd name="connsiteX8647" fmla="*/ 11247356 w 11277918"/>
              <a:gd name="connsiteY8647" fmla="*/ 6253266 h 10024180"/>
              <a:gd name="connsiteX8648" fmla="*/ 11263704 w 11277918"/>
              <a:gd name="connsiteY8648" fmla="*/ 6253266 h 10024180"/>
              <a:gd name="connsiteX8649" fmla="*/ 11275964 w 11277918"/>
              <a:gd name="connsiteY8649" fmla="*/ 6236918 h 10024180"/>
              <a:gd name="connsiteX8650" fmla="*/ 11277918 w 11277918"/>
              <a:gd name="connsiteY8650" fmla="*/ 6229103 h 10024180"/>
              <a:gd name="connsiteX8651" fmla="*/ 11277918 w 11277918"/>
              <a:gd name="connsiteY8651" fmla="*/ 6761116 h 10024180"/>
              <a:gd name="connsiteX8652" fmla="*/ 11263704 w 11277918"/>
              <a:gd name="connsiteY8652" fmla="*/ 6768224 h 10024180"/>
              <a:gd name="connsiteX8653" fmla="*/ 11247356 w 11277918"/>
              <a:gd name="connsiteY8653" fmla="*/ 6792746 h 10024180"/>
              <a:gd name="connsiteX8654" fmla="*/ 11165616 w 11277918"/>
              <a:gd name="connsiteY8654" fmla="*/ 6841789 h 10024180"/>
              <a:gd name="connsiteX8655" fmla="*/ 11132920 w 11277918"/>
              <a:gd name="connsiteY8655" fmla="*/ 6882660 h 10024180"/>
              <a:gd name="connsiteX8656" fmla="*/ 11100224 w 11277918"/>
              <a:gd name="connsiteY8656" fmla="*/ 6939877 h 10024180"/>
              <a:gd name="connsiteX8657" fmla="*/ 11100224 w 11277918"/>
              <a:gd name="connsiteY8657" fmla="*/ 6956224 h 10024180"/>
              <a:gd name="connsiteX8658" fmla="*/ 11067528 w 11277918"/>
              <a:gd name="connsiteY8658" fmla="*/ 6972574 h 10024180"/>
              <a:gd name="connsiteX8659" fmla="*/ 11034832 w 11277918"/>
              <a:gd name="connsiteY8659" fmla="*/ 7005270 h 10024180"/>
              <a:gd name="connsiteX8660" fmla="*/ 11018484 w 11277918"/>
              <a:gd name="connsiteY8660" fmla="*/ 7021617 h 10024180"/>
              <a:gd name="connsiteX8661" fmla="*/ 11010310 w 11277918"/>
              <a:gd name="connsiteY8661" fmla="*/ 7029792 h 10024180"/>
              <a:gd name="connsiteX8662" fmla="*/ 11002136 w 11277918"/>
              <a:gd name="connsiteY8662" fmla="*/ 7037964 h 10024180"/>
              <a:gd name="connsiteX8663" fmla="*/ 10985788 w 11277918"/>
              <a:gd name="connsiteY8663" fmla="*/ 7070660 h 10024180"/>
              <a:gd name="connsiteX8664" fmla="*/ 10969440 w 11277918"/>
              <a:gd name="connsiteY8664" fmla="*/ 7087009 h 10024180"/>
              <a:gd name="connsiteX8665" fmla="*/ 10920398 w 11277918"/>
              <a:gd name="connsiteY8665" fmla="*/ 7136053 h 10024180"/>
              <a:gd name="connsiteX8666" fmla="*/ 10920398 w 11277918"/>
              <a:gd name="connsiteY8666" fmla="*/ 7152400 h 10024180"/>
              <a:gd name="connsiteX8667" fmla="*/ 10904048 w 11277918"/>
              <a:gd name="connsiteY8667" fmla="*/ 7168749 h 10024180"/>
              <a:gd name="connsiteX8668" fmla="*/ 10887702 w 11277918"/>
              <a:gd name="connsiteY8668" fmla="*/ 7168749 h 10024180"/>
              <a:gd name="connsiteX8669" fmla="*/ 10871352 w 11277918"/>
              <a:gd name="connsiteY8669" fmla="*/ 7185096 h 10024180"/>
              <a:gd name="connsiteX8670" fmla="*/ 10855004 w 11277918"/>
              <a:gd name="connsiteY8670" fmla="*/ 7201443 h 10024180"/>
              <a:gd name="connsiteX8671" fmla="*/ 10838658 w 11277918"/>
              <a:gd name="connsiteY8671" fmla="*/ 7201443 h 10024180"/>
              <a:gd name="connsiteX8672" fmla="*/ 10838658 w 11277918"/>
              <a:gd name="connsiteY8672" fmla="*/ 7217792 h 10024180"/>
              <a:gd name="connsiteX8673" fmla="*/ 10822308 w 11277918"/>
              <a:gd name="connsiteY8673" fmla="*/ 7234139 h 10024180"/>
              <a:gd name="connsiteX8674" fmla="*/ 10789612 w 11277918"/>
              <a:gd name="connsiteY8674" fmla="*/ 7283182 h 10024180"/>
              <a:gd name="connsiteX8675" fmla="*/ 10724224 w 11277918"/>
              <a:gd name="connsiteY8675" fmla="*/ 7348575 h 10024180"/>
              <a:gd name="connsiteX8676" fmla="*/ 10699700 w 11277918"/>
              <a:gd name="connsiteY8676" fmla="*/ 7381271 h 10024180"/>
              <a:gd name="connsiteX8677" fmla="*/ 10691526 w 11277918"/>
              <a:gd name="connsiteY8677" fmla="*/ 7397618 h 10024180"/>
              <a:gd name="connsiteX8678" fmla="*/ 10609788 w 11277918"/>
              <a:gd name="connsiteY8678" fmla="*/ 7512054 h 10024180"/>
              <a:gd name="connsiteX8679" fmla="*/ 10593438 w 11277918"/>
              <a:gd name="connsiteY8679" fmla="*/ 7528403 h 10024180"/>
              <a:gd name="connsiteX8680" fmla="*/ 10528048 w 11277918"/>
              <a:gd name="connsiteY8680" fmla="*/ 7626489 h 10024180"/>
              <a:gd name="connsiteX8681" fmla="*/ 10429960 w 11277918"/>
              <a:gd name="connsiteY8681" fmla="*/ 7740925 h 10024180"/>
              <a:gd name="connsiteX8682" fmla="*/ 10397264 w 11277918"/>
              <a:gd name="connsiteY8682" fmla="*/ 7839011 h 10024180"/>
              <a:gd name="connsiteX8683" fmla="*/ 10389090 w 11277918"/>
              <a:gd name="connsiteY8683" fmla="*/ 7855361 h 10024180"/>
              <a:gd name="connsiteX8684" fmla="*/ 10364568 w 11277918"/>
              <a:gd name="connsiteY8684" fmla="*/ 7855361 h 10024180"/>
              <a:gd name="connsiteX8685" fmla="*/ 10380916 w 11277918"/>
              <a:gd name="connsiteY8685" fmla="*/ 7871708 h 10024180"/>
              <a:gd name="connsiteX8686" fmla="*/ 10380916 w 11277918"/>
              <a:gd name="connsiteY8686" fmla="*/ 7888055 h 10024180"/>
              <a:gd name="connsiteX8687" fmla="*/ 10348220 w 11277918"/>
              <a:gd name="connsiteY8687" fmla="*/ 7904404 h 10024180"/>
              <a:gd name="connsiteX8688" fmla="*/ 10233786 w 11277918"/>
              <a:gd name="connsiteY8688" fmla="*/ 8100579 h 10024180"/>
              <a:gd name="connsiteX8689" fmla="*/ 10201090 w 11277918"/>
              <a:gd name="connsiteY8689" fmla="*/ 8116926 h 10024180"/>
              <a:gd name="connsiteX8690" fmla="*/ 10250132 w 11277918"/>
              <a:gd name="connsiteY8690" fmla="*/ 8035187 h 10024180"/>
              <a:gd name="connsiteX8691" fmla="*/ 10282828 w 11277918"/>
              <a:gd name="connsiteY8691" fmla="*/ 7953447 h 10024180"/>
              <a:gd name="connsiteX8692" fmla="*/ 10331872 w 11277918"/>
              <a:gd name="connsiteY8692" fmla="*/ 7888055 h 10024180"/>
              <a:gd name="connsiteX8693" fmla="*/ 10446308 w 11277918"/>
              <a:gd name="connsiteY8693" fmla="*/ 7675532 h 10024180"/>
              <a:gd name="connsiteX8694" fmla="*/ 10528048 w 11277918"/>
              <a:gd name="connsiteY8694" fmla="*/ 7544750 h 10024180"/>
              <a:gd name="connsiteX8695" fmla="*/ 10479004 w 11277918"/>
              <a:gd name="connsiteY8695" fmla="*/ 7593793 h 10024180"/>
              <a:gd name="connsiteX8696" fmla="*/ 10429960 w 11277918"/>
              <a:gd name="connsiteY8696" fmla="*/ 7626489 h 10024180"/>
              <a:gd name="connsiteX8697" fmla="*/ 10479004 w 11277918"/>
              <a:gd name="connsiteY8697" fmla="*/ 7561097 h 10024180"/>
              <a:gd name="connsiteX8698" fmla="*/ 10528048 w 11277918"/>
              <a:gd name="connsiteY8698" fmla="*/ 7495707 h 10024180"/>
              <a:gd name="connsiteX8699" fmla="*/ 10560744 w 11277918"/>
              <a:gd name="connsiteY8699" fmla="*/ 7495707 h 10024180"/>
              <a:gd name="connsiteX8700" fmla="*/ 10609788 w 11277918"/>
              <a:gd name="connsiteY8700" fmla="*/ 7446661 h 10024180"/>
              <a:gd name="connsiteX8701" fmla="*/ 10658830 w 11277918"/>
              <a:gd name="connsiteY8701" fmla="*/ 7364922 h 10024180"/>
              <a:gd name="connsiteX8702" fmla="*/ 10642484 w 11277918"/>
              <a:gd name="connsiteY8702" fmla="*/ 7348575 h 10024180"/>
              <a:gd name="connsiteX8703" fmla="*/ 10577092 w 11277918"/>
              <a:gd name="connsiteY8703" fmla="*/ 7430314 h 10024180"/>
              <a:gd name="connsiteX8704" fmla="*/ 10577092 w 11277918"/>
              <a:gd name="connsiteY8704" fmla="*/ 7397618 h 10024180"/>
              <a:gd name="connsiteX8705" fmla="*/ 10560744 w 11277918"/>
              <a:gd name="connsiteY8705" fmla="*/ 7430314 h 10024180"/>
              <a:gd name="connsiteX8706" fmla="*/ 10560744 w 11277918"/>
              <a:gd name="connsiteY8706" fmla="*/ 7444618 h 10024180"/>
              <a:gd name="connsiteX8707" fmla="*/ 10560744 w 11277918"/>
              <a:gd name="connsiteY8707" fmla="*/ 7446661 h 10024180"/>
              <a:gd name="connsiteX8708" fmla="*/ 10544396 w 11277918"/>
              <a:gd name="connsiteY8708" fmla="*/ 7446661 h 10024180"/>
              <a:gd name="connsiteX8709" fmla="*/ 10495352 w 11277918"/>
              <a:gd name="connsiteY8709" fmla="*/ 7495707 h 10024180"/>
              <a:gd name="connsiteX8710" fmla="*/ 10446310 w 11277918"/>
              <a:gd name="connsiteY8710" fmla="*/ 7544748 h 10024180"/>
              <a:gd name="connsiteX8711" fmla="*/ 10470830 w 11277918"/>
              <a:gd name="connsiteY8711" fmla="*/ 7503879 h 10024180"/>
              <a:gd name="connsiteX8712" fmla="*/ 10487176 w 11277918"/>
              <a:gd name="connsiteY8712" fmla="*/ 7471185 h 10024180"/>
              <a:gd name="connsiteX8713" fmla="*/ 10511698 w 11277918"/>
              <a:gd name="connsiteY8713" fmla="*/ 7413967 h 10024180"/>
              <a:gd name="connsiteX8714" fmla="*/ 10528048 w 11277918"/>
              <a:gd name="connsiteY8714" fmla="*/ 7381271 h 10024180"/>
              <a:gd name="connsiteX8715" fmla="*/ 10577092 w 11277918"/>
              <a:gd name="connsiteY8715" fmla="*/ 7299531 h 10024180"/>
              <a:gd name="connsiteX8716" fmla="*/ 10528048 w 11277918"/>
              <a:gd name="connsiteY8716" fmla="*/ 7315878 h 10024180"/>
              <a:gd name="connsiteX8717" fmla="*/ 10495352 w 11277918"/>
              <a:gd name="connsiteY8717" fmla="*/ 7340400 h 10024180"/>
              <a:gd name="connsiteX8718" fmla="*/ 10479004 w 11277918"/>
              <a:gd name="connsiteY8718" fmla="*/ 7348575 h 10024180"/>
              <a:gd name="connsiteX8719" fmla="*/ 10479004 w 11277918"/>
              <a:gd name="connsiteY8719" fmla="*/ 7364922 h 10024180"/>
              <a:gd name="connsiteX8720" fmla="*/ 10462656 w 11277918"/>
              <a:gd name="connsiteY8720" fmla="*/ 7364922 h 10024180"/>
              <a:gd name="connsiteX8721" fmla="*/ 10413612 w 11277918"/>
              <a:gd name="connsiteY8721" fmla="*/ 7381271 h 10024180"/>
              <a:gd name="connsiteX8722" fmla="*/ 10356394 w 11277918"/>
              <a:gd name="connsiteY8722" fmla="*/ 7397618 h 10024180"/>
              <a:gd name="connsiteX8723" fmla="*/ 10340048 w 11277918"/>
              <a:gd name="connsiteY8723" fmla="*/ 7413967 h 10024180"/>
              <a:gd name="connsiteX8724" fmla="*/ 10304796 w 11277918"/>
              <a:gd name="connsiteY8724" fmla="*/ 7452281 h 10024180"/>
              <a:gd name="connsiteX8725" fmla="*/ 10290684 w 11277918"/>
              <a:gd name="connsiteY8725" fmla="*/ 7464427 h 10024180"/>
              <a:gd name="connsiteX8726" fmla="*/ 10299176 w 11277918"/>
              <a:gd name="connsiteY8726" fmla="*/ 7463010 h 10024180"/>
              <a:gd name="connsiteX8727" fmla="*/ 10299176 w 11277918"/>
              <a:gd name="connsiteY8727" fmla="*/ 7479357 h 10024180"/>
              <a:gd name="connsiteX8728" fmla="*/ 10282828 w 11277918"/>
              <a:gd name="connsiteY8728" fmla="*/ 7471185 h 10024180"/>
              <a:gd name="connsiteX8729" fmla="*/ 10233786 w 11277918"/>
              <a:gd name="connsiteY8729" fmla="*/ 7512054 h 10024180"/>
              <a:gd name="connsiteX8730" fmla="*/ 10217436 w 11277918"/>
              <a:gd name="connsiteY8730" fmla="*/ 7512054 h 10024180"/>
              <a:gd name="connsiteX8731" fmla="*/ 10201090 w 11277918"/>
              <a:gd name="connsiteY8731" fmla="*/ 7512054 h 10024180"/>
              <a:gd name="connsiteX8732" fmla="*/ 10201090 w 11277918"/>
              <a:gd name="connsiteY8732" fmla="*/ 7544750 h 10024180"/>
              <a:gd name="connsiteX8733" fmla="*/ 10201090 w 11277918"/>
              <a:gd name="connsiteY8733" fmla="*/ 7561097 h 10024180"/>
              <a:gd name="connsiteX8734" fmla="*/ 10184740 w 11277918"/>
              <a:gd name="connsiteY8734" fmla="*/ 7544750 h 10024180"/>
              <a:gd name="connsiteX8735" fmla="*/ 10176568 w 11277918"/>
              <a:gd name="connsiteY8735" fmla="*/ 7536575 h 10024180"/>
              <a:gd name="connsiteX8736" fmla="*/ 10168392 w 11277918"/>
              <a:gd name="connsiteY8736" fmla="*/ 7512054 h 10024180"/>
              <a:gd name="connsiteX8737" fmla="*/ 10127524 w 11277918"/>
              <a:gd name="connsiteY8737" fmla="*/ 7479357 h 10024180"/>
              <a:gd name="connsiteX8738" fmla="*/ 10078480 w 11277918"/>
              <a:gd name="connsiteY8738" fmla="*/ 7495707 h 10024180"/>
              <a:gd name="connsiteX8739" fmla="*/ 10053958 w 11277918"/>
              <a:gd name="connsiteY8739" fmla="*/ 7512054 h 10024180"/>
              <a:gd name="connsiteX8740" fmla="*/ 10053958 w 11277918"/>
              <a:gd name="connsiteY8740" fmla="*/ 7528403 h 10024180"/>
              <a:gd name="connsiteX8741" fmla="*/ 10037612 w 11277918"/>
              <a:gd name="connsiteY8741" fmla="*/ 7544750 h 10024180"/>
              <a:gd name="connsiteX8742" fmla="*/ 10021262 w 11277918"/>
              <a:gd name="connsiteY8742" fmla="*/ 7561097 h 10024180"/>
              <a:gd name="connsiteX8743" fmla="*/ 9988564 w 11277918"/>
              <a:gd name="connsiteY8743" fmla="*/ 7577446 h 10024180"/>
              <a:gd name="connsiteX8744" fmla="*/ 10021262 w 11277918"/>
              <a:gd name="connsiteY8744" fmla="*/ 7593793 h 10024180"/>
              <a:gd name="connsiteX8745" fmla="*/ 10062132 w 11277918"/>
              <a:gd name="connsiteY8745" fmla="*/ 7577446 h 10024180"/>
              <a:gd name="connsiteX8746" fmla="*/ 10053958 w 11277918"/>
              <a:gd name="connsiteY8746" fmla="*/ 7610142 h 10024180"/>
              <a:gd name="connsiteX8747" fmla="*/ 10078480 w 11277918"/>
              <a:gd name="connsiteY8747" fmla="*/ 7618315 h 10024180"/>
              <a:gd name="connsiteX8748" fmla="*/ 10086654 w 11277918"/>
              <a:gd name="connsiteY8748" fmla="*/ 7659185 h 10024180"/>
              <a:gd name="connsiteX8749" fmla="*/ 10086654 w 11277918"/>
              <a:gd name="connsiteY8749" fmla="*/ 7691882 h 10024180"/>
              <a:gd name="connsiteX8750" fmla="*/ 10086654 w 11277918"/>
              <a:gd name="connsiteY8750" fmla="*/ 7724576 h 10024180"/>
              <a:gd name="connsiteX8751" fmla="*/ 10045784 w 11277918"/>
              <a:gd name="connsiteY8751" fmla="*/ 7798143 h 10024180"/>
              <a:gd name="connsiteX8752" fmla="*/ 9996740 w 11277918"/>
              <a:gd name="connsiteY8752" fmla="*/ 7863533 h 10024180"/>
              <a:gd name="connsiteX8753" fmla="*/ 9955872 w 11277918"/>
              <a:gd name="connsiteY8753" fmla="*/ 7888055 h 10024180"/>
              <a:gd name="connsiteX8754" fmla="*/ 9964044 w 11277918"/>
              <a:gd name="connsiteY8754" fmla="*/ 7871708 h 10024180"/>
              <a:gd name="connsiteX8755" fmla="*/ 9972218 w 11277918"/>
              <a:gd name="connsiteY8755" fmla="*/ 7822664 h 10024180"/>
              <a:gd name="connsiteX8756" fmla="*/ 9988564 w 11277918"/>
              <a:gd name="connsiteY8756" fmla="*/ 7724576 h 10024180"/>
              <a:gd name="connsiteX8757" fmla="*/ 9972218 w 11277918"/>
              <a:gd name="connsiteY8757" fmla="*/ 7675532 h 10024180"/>
              <a:gd name="connsiteX8758" fmla="*/ 9972218 w 11277918"/>
              <a:gd name="connsiteY8758" fmla="*/ 7642836 h 10024180"/>
              <a:gd name="connsiteX8759" fmla="*/ 9972218 w 11277918"/>
              <a:gd name="connsiteY8759" fmla="*/ 7626489 h 10024180"/>
              <a:gd name="connsiteX8760" fmla="*/ 9923176 w 11277918"/>
              <a:gd name="connsiteY8760" fmla="*/ 7675532 h 10024180"/>
              <a:gd name="connsiteX8761" fmla="*/ 9906826 w 11277918"/>
              <a:gd name="connsiteY8761" fmla="*/ 7675532 h 10024180"/>
              <a:gd name="connsiteX8762" fmla="*/ 9776044 w 11277918"/>
              <a:gd name="connsiteY8762" fmla="*/ 7871708 h 10024180"/>
              <a:gd name="connsiteX8763" fmla="*/ 9743348 w 11277918"/>
              <a:gd name="connsiteY8763" fmla="*/ 7961622 h 10024180"/>
              <a:gd name="connsiteX8764" fmla="*/ 9743348 w 11277918"/>
              <a:gd name="connsiteY8764" fmla="*/ 7986143 h 10024180"/>
              <a:gd name="connsiteX8765" fmla="*/ 9727000 w 11277918"/>
              <a:gd name="connsiteY8765" fmla="*/ 8018839 h 10024180"/>
              <a:gd name="connsiteX8766" fmla="*/ 9718825 w 11277918"/>
              <a:gd name="connsiteY8766" fmla="*/ 8035187 h 10024180"/>
              <a:gd name="connsiteX8767" fmla="*/ 9710653 w 11277918"/>
              <a:gd name="connsiteY8767" fmla="*/ 8018839 h 10024180"/>
              <a:gd name="connsiteX8768" fmla="*/ 9710653 w 11277918"/>
              <a:gd name="connsiteY8768" fmla="*/ 7994318 h 10024180"/>
              <a:gd name="connsiteX8769" fmla="*/ 9694304 w 11277918"/>
              <a:gd name="connsiteY8769" fmla="*/ 8002490 h 10024180"/>
              <a:gd name="connsiteX8770" fmla="*/ 9694304 w 11277918"/>
              <a:gd name="connsiteY8770" fmla="*/ 7986143 h 10024180"/>
              <a:gd name="connsiteX8771" fmla="*/ 9677957 w 11277918"/>
              <a:gd name="connsiteY8771" fmla="*/ 7969794 h 10024180"/>
              <a:gd name="connsiteX8772" fmla="*/ 9645261 w 11277918"/>
              <a:gd name="connsiteY8772" fmla="*/ 7986143 h 10024180"/>
              <a:gd name="connsiteX8773" fmla="*/ 9628911 w 11277918"/>
              <a:gd name="connsiteY8773" fmla="*/ 8002490 h 10024180"/>
              <a:gd name="connsiteX8774" fmla="*/ 9604390 w 11277918"/>
              <a:gd name="connsiteY8774" fmla="*/ 7994318 h 10024180"/>
              <a:gd name="connsiteX8775" fmla="*/ 9612564 w 11277918"/>
              <a:gd name="connsiteY8775" fmla="*/ 8035187 h 10024180"/>
              <a:gd name="connsiteX8776" fmla="*/ 9628911 w 11277918"/>
              <a:gd name="connsiteY8776" fmla="*/ 8059708 h 10024180"/>
              <a:gd name="connsiteX8777" fmla="*/ 9612564 w 11277918"/>
              <a:gd name="connsiteY8777" fmla="*/ 8100579 h 10024180"/>
              <a:gd name="connsiteX8778" fmla="*/ 9579868 w 11277918"/>
              <a:gd name="connsiteY8778" fmla="*/ 8165969 h 10024180"/>
              <a:gd name="connsiteX8779" fmla="*/ 9579868 w 11277918"/>
              <a:gd name="connsiteY8779" fmla="*/ 8182318 h 10024180"/>
              <a:gd name="connsiteX8780" fmla="*/ 9628911 w 11277918"/>
              <a:gd name="connsiteY8780" fmla="*/ 8133275 h 10024180"/>
              <a:gd name="connsiteX8781" fmla="*/ 9637086 w 11277918"/>
              <a:gd name="connsiteY8781" fmla="*/ 8149622 h 10024180"/>
              <a:gd name="connsiteX8782" fmla="*/ 9628911 w 11277918"/>
              <a:gd name="connsiteY8782" fmla="*/ 8165969 h 10024180"/>
              <a:gd name="connsiteX8783" fmla="*/ 9612564 w 11277918"/>
              <a:gd name="connsiteY8783" fmla="*/ 8165969 h 10024180"/>
              <a:gd name="connsiteX8784" fmla="*/ 9604390 w 11277918"/>
              <a:gd name="connsiteY8784" fmla="*/ 8174144 h 10024180"/>
              <a:gd name="connsiteX8785" fmla="*/ 9579868 w 11277918"/>
              <a:gd name="connsiteY8785" fmla="*/ 8215015 h 10024180"/>
              <a:gd name="connsiteX8786" fmla="*/ 9563521 w 11277918"/>
              <a:gd name="connsiteY8786" fmla="*/ 8231362 h 10024180"/>
              <a:gd name="connsiteX8787" fmla="*/ 9547172 w 11277918"/>
              <a:gd name="connsiteY8787" fmla="*/ 8215015 h 10024180"/>
              <a:gd name="connsiteX8788" fmla="*/ 9530825 w 11277918"/>
              <a:gd name="connsiteY8788" fmla="*/ 8215015 h 10024180"/>
              <a:gd name="connsiteX8789" fmla="*/ 9498131 w 11277918"/>
              <a:gd name="connsiteY8789" fmla="*/ 8215015 h 10024180"/>
              <a:gd name="connsiteX8790" fmla="*/ 9498131 w 11277918"/>
              <a:gd name="connsiteY8790" fmla="*/ 8255883 h 10024180"/>
              <a:gd name="connsiteX8791" fmla="*/ 9498131 w 11277918"/>
              <a:gd name="connsiteY8791" fmla="*/ 8296754 h 10024180"/>
              <a:gd name="connsiteX8792" fmla="*/ 9489956 w 11277918"/>
              <a:gd name="connsiteY8792" fmla="*/ 8321276 h 10024180"/>
              <a:gd name="connsiteX8793" fmla="*/ 9481782 w 11277918"/>
              <a:gd name="connsiteY8793" fmla="*/ 8329448 h 10024180"/>
              <a:gd name="connsiteX8794" fmla="*/ 9465435 w 11277918"/>
              <a:gd name="connsiteY8794" fmla="*/ 8345797 h 10024180"/>
              <a:gd name="connsiteX8795" fmla="*/ 9465435 w 11277918"/>
              <a:gd name="connsiteY8795" fmla="*/ 8362144 h 10024180"/>
              <a:gd name="connsiteX8796" fmla="*/ 9449085 w 11277918"/>
              <a:gd name="connsiteY8796" fmla="*/ 8345797 h 10024180"/>
              <a:gd name="connsiteX8797" fmla="*/ 9440913 w 11277918"/>
              <a:gd name="connsiteY8797" fmla="*/ 8337623 h 10024180"/>
              <a:gd name="connsiteX8798" fmla="*/ 9416389 w 11277918"/>
              <a:gd name="connsiteY8798" fmla="*/ 8378494 h 10024180"/>
              <a:gd name="connsiteX8799" fmla="*/ 9400042 w 11277918"/>
              <a:gd name="connsiteY8799" fmla="*/ 8411188 h 10024180"/>
              <a:gd name="connsiteX8800" fmla="*/ 9367346 w 11277918"/>
              <a:gd name="connsiteY8800" fmla="*/ 8427537 h 10024180"/>
              <a:gd name="connsiteX8801" fmla="*/ 9375521 w 11277918"/>
              <a:gd name="connsiteY8801" fmla="*/ 8403015 h 10024180"/>
              <a:gd name="connsiteX8802" fmla="*/ 9383695 w 11277918"/>
              <a:gd name="connsiteY8802" fmla="*/ 8378494 h 10024180"/>
              <a:gd name="connsiteX8803" fmla="*/ 9367346 w 11277918"/>
              <a:gd name="connsiteY8803" fmla="*/ 8362144 h 10024180"/>
              <a:gd name="connsiteX8804" fmla="*/ 9359174 w 11277918"/>
              <a:gd name="connsiteY8804" fmla="*/ 8362144 h 10024180"/>
              <a:gd name="connsiteX8805" fmla="*/ 9350999 w 11277918"/>
              <a:gd name="connsiteY8805" fmla="*/ 8370319 h 10024180"/>
              <a:gd name="connsiteX8806" fmla="*/ 9334650 w 11277918"/>
              <a:gd name="connsiteY8806" fmla="*/ 8378494 h 10024180"/>
              <a:gd name="connsiteX8807" fmla="*/ 9301956 w 11277918"/>
              <a:gd name="connsiteY8807" fmla="*/ 8443884 h 10024180"/>
              <a:gd name="connsiteX8808" fmla="*/ 9236563 w 11277918"/>
              <a:gd name="connsiteY8808" fmla="*/ 8509276 h 10024180"/>
              <a:gd name="connsiteX8809" fmla="*/ 9187520 w 11277918"/>
              <a:gd name="connsiteY8809" fmla="*/ 8541972 h 10024180"/>
              <a:gd name="connsiteX8810" fmla="*/ 9154824 w 11277918"/>
              <a:gd name="connsiteY8810" fmla="*/ 8509276 h 10024180"/>
              <a:gd name="connsiteX8811" fmla="*/ 9122128 w 11277918"/>
              <a:gd name="connsiteY8811" fmla="*/ 8558319 h 10024180"/>
              <a:gd name="connsiteX8812" fmla="*/ 9105781 w 11277918"/>
              <a:gd name="connsiteY8812" fmla="*/ 8574669 h 10024180"/>
              <a:gd name="connsiteX8813" fmla="*/ 9097606 w 11277918"/>
              <a:gd name="connsiteY8813" fmla="*/ 8558319 h 10024180"/>
              <a:gd name="connsiteX8814" fmla="*/ 9081259 w 11277918"/>
              <a:gd name="connsiteY8814" fmla="*/ 8582841 h 10024180"/>
              <a:gd name="connsiteX8815" fmla="*/ 9089431 w 11277918"/>
              <a:gd name="connsiteY8815" fmla="*/ 8623712 h 10024180"/>
              <a:gd name="connsiteX8816" fmla="*/ 9073084 w 11277918"/>
              <a:gd name="connsiteY8816" fmla="*/ 8623712 h 10024180"/>
              <a:gd name="connsiteX8817" fmla="*/ 9056737 w 11277918"/>
              <a:gd name="connsiteY8817" fmla="*/ 8640059 h 10024180"/>
              <a:gd name="connsiteX8818" fmla="*/ 9024041 w 11277918"/>
              <a:gd name="connsiteY8818" fmla="*/ 8705451 h 10024180"/>
              <a:gd name="connsiteX8819" fmla="*/ 8999520 w 11277918"/>
              <a:gd name="connsiteY8819" fmla="*/ 8738148 h 10024180"/>
              <a:gd name="connsiteX8820" fmla="*/ 8991345 w 11277918"/>
              <a:gd name="connsiteY8820" fmla="*/ 8754495 h 10024180"/>
              <a:gd name="connsiteX8821" fmla="*/ 8958649 w 11277918"/>
              <a:gd name="connsiteY8821" fmla="*/ 8803538 h 10024180"/>
              <a:gd name="connsiteX8822" fmla="*/ 8925953 w 11277918"/>
              <a:gd name="connsiteY8822" fmla="*/ 8836234 h 10024180"/>
              <a:gd name="connsiteX8823" fmla="*/ 8925953 w 11277918"/>
              <a:gd name="connsiteY8823" fmla="*/ 8852581 h 10024180"/>
              <a:gd name="connsiteX8824" fmla="*/ 8893256 w 11277918"/>
              <a:gd name="connsiteY8824" fmla="*/ 8836234 h 10024180"/>
              <a:gd name="connsiteX8825" fmla="*/ 8876909 w 11277918"/>
              <a:gd name="connsiteY8825" fmla="*/ 8836234 h 10024180"/>
              <a:gd name="connsiteX8826" fmla="*/ 8860562 w 11277918"/>
              <a:gd name="connsiteY8826" fmla="*/ 8852581 h 10024180"/>
              <a:gd name="connsiteX8827" fmla="*/ 8860562 w 11277918"/>
              <a:gd name="connsiteY8827" fmla="*/ 8885277 h 10024180"/>
              <a:gd name="connsiteX8828" fmla="*/ 8827866 w 11277918"/>
              <a:gd name="connsiteY8828" fmla="*/ 8901624 h 10024180"/>
              <a:gd name="connsiteX8829" fmla="*/ 8786995 w 11277918"/>
              <a:gd name="connsiteY8829" fmla="*/ 8877105 h 10024180"/>
              <a:gd name="connsiteX8830" fmla="*/ 8778823 w 11277918"/>
              <a:gd name="connsiteY8830" fmla="*/ 8868930 h 10024180"/>
              <a:gd name="connsiteX8831" fmla="*/ 8762474 w 11277918"/>
              <a:gd name="connsiteY8831" fmla="*/ 8885277 h 10024180"/>
              <a:gd name="connsiteX8832" fmla="*/ 8754301 w 11277918"/>
              <a:gd name="connsiteY8832" fmla="*/ 8893452 h 10024180"/>
              <a:gd name="connsiteX8833" fmla="*/ 8746127 w 11277918"/>
              <a:gd name="connsiteY8833" fmla="*/ 8901624 h 10024180"/>
              <a:gd name="connsiteX8834" fmla="*/ 8746127 w 11277918"/>
              <a:gd name="connsiteY8834" fmla="*/ 8917973 h 10024180"/>
              <a:gd name="connsiteX8835" fmla="*/ 8746127 w 11277918"/>
              <a:gd name="connsiteY8835" fmla="*/ 8926146 h 10024180"/>
              <a:gd name="connsiteX8836" fmla="*/ 8729777 w 11277918"/>
              <a:gd name="connsiteY8836" fmla="*/ 8934320 h 10024180"/>
              <a:gd name="connsiteX8837" fmla="*/ 8729777 w 11277918"/>
              <a:gd name="connsiteY8837" fmla="*/ 8926146 h 10024180"/>
              <a:gd name="connsiteX8838" fmla="*/ 8721605 w 11277918"/>
              <a:gd name="connsiteY8838" fmla="*/ 8909799 h 10024180"/>
              <a:gd name="connsiteX8839" fmla="*/ 8713430 w 11277918"/>
              <a:gd name="connsiteY8839" fmla="*/ 8885277 h 10024180"/>
              <a:gd name="connsiteX8840" fmla="*/ 8713430 w 11277918"/>
              <a:gd name="connsiteY8840" fmla="*/ 8868930 h 10024180"/>
              <a:gd name="connsiteX8841" fmla="*/ 8729777 w 11277918"/>
              <a:gd name="connsiteY8841" fmla="*/ 8836234 h 10024180"/>
              <a:gd name="connsiteX8842" fmla="*/ 8729777 w 11277918"/>
              <a:gd name="connsiteY8842" fmla="*/ 8787191 h 10024180"/>
              <a:gd name="connsiteX8843" fmla="*/ 8697083 w 11277918"/>
              <a:gd name="connsiteY8843" fmla="*/ 8868930 h 10024180"/>
              <a:gd name="connsiteX8844" fmla="*/ 8680734 w 11277918"/>
              <a:gd name="connsiteY8844" fmla="*/ 8917973 h 10024180"/>
              <a:gd name="connsiteX8845" fmla="*/ 8664387 w 11277918"/>
              <a:gd name="connsiteY8845" fmla="*/ 8893452 h 10024180"/>
              <a:gd name="connsiteX8846" fmla="*/ 8648038 w 11277918"/>
              <a:gd name="connsiteY8846" fmla="*/ 8852581 h 10024180"/>
              <a:gd name="connsiteX8847" fmla="*/ 8623516 w 11277918"/>
              <a:gd name="connsiteY8847" fmla="*/ 8868930 h 10024180"/>
              <a:gd name="connsiteX8848" fmla="*/ 8615344 w 11277918"/>
              <a:gd name="connsiteY8848" fmla="*/ 8852581 h 10024180"/>
              <a:gd name="connsiteX8849" fmla="*/ 8598995 w 11277918"/>
              <a:gd name="connsiteY8849" fmla="*/ 8819887 h 10024180"/>
              <a:gd name="connsiteX8850" fmla="*/ 8582648 w 11277918"/>
              <a:gd name="connsiteY8850" fmla="*/ 8770842 h 10024180"/>
              <a:gd name="connsiteX8851" fmla="*/ 8598995 w 11277918"/>
              <a:gd name="connsiteY8851" fmla="*/ 8787191 h 10024180"/>
              <a:gd name="connsiteX8852" fmla="*/ 8607169 w 11277918"/>
              <a:gd name="connsiteY8852" fmla="*/ 8811712 h 10024180"/>
              <a:gd name="connsiteX8853" fmla="*/ 8631691 w 11277918"/>
              <a:gd name="connsiteY8853" fmla="*/ 8819887 h 10024180"/>
              <a:gd name="connsiteX8854" fmla="*/ 8664387 w 11277918"/>
              <a:gd name="connsiteY8854" fmla="*/ 8828059 h 10024180"/>
              <a:gd name="connsiteX8855" fmla="*/ 8680734 w 11277918"/>
              <a:gd name="connsiteY8855" fmla="*/ 8836234 h 10024180"/>
              <a:gd name="connsiteX8856" fmla="*/ 8688909 w 11277918"/>
              <a:gd name="connsiteY8856" fmla="*/ 8819887 h 10024180"/>
              <a:gd name="connsiteX8857" fmla="*/ 8697083 w 11277918"/>
              <a:gd name="connsiteY8857" fmla="*/ 8787191 h 10024180"/>
              <a:gd name="connsiteX8858" fmla="*/ 8713430 w 11277918"/>
              <a:gd name="connsiteY8858" fmla="*/ 8705451 h 10024180"/>
              <a:gd name="connsiteX8859" fmla="*/ 8729777 w 11277918"/>
              <a:gd name="connsiteY8859" fmla="*/ 8689102 h 10024180"/>
              <a:gd name="connsiteX8860" fmla="*/ 8746127 w 11277918"/>
              <a:gd name="connsiteY8860" fmla="*/ 8689102 h 10024180"/>
              <a:gd name="connsiteX8861" fmla="*/ 8762474 w 11277918"/>
              <a:gd name="connsiteY8861" fmla="*/ 8697277 h 10024180"/>
              <a:gd name="connsiteX8862" fmla="*/ 8762474 w 11277918"/>
              <a:gd name="connsiteY8862" fmla="*/ 8705451 h 10024180"/>
              <a:gd name="connsiteX8863" fmla="*/ 8762474 w 11277918"/>
              <a:gd name="connsiteY8863" fmla="*/ 8721798 h 10024180"/>
              <a:gd name="connsiteX8864" fmla="*/ 8746127 w 11277918"/>
              <a:gd name="connsiteY8864" fmla="*/ 8738148 h 10024180"/>
              <a:gd name="connsiteX8865" fmla="*/ 8729777 w 11277918"/>
              <a:gd name="connsiteY8865" fmla="*/ 8738148 h 10024180"/>
              <a:gd name="connsiteX8866" fmla="*/ 8746127 w 11277918"/>
              <a:gd name="connsiteY8866" fmla="*/ 8762669 h 10024180"/>
              <a:gd name="connsiteX8867" fmla="*/ 8762474 w 11277918"/>
              <a:gd name="connsiteY8867" fmla="*/ 8787191 h 10024180"/>
              <a:gd name="connsiteX8868" fmla="*/ 8778823 w 11277918"/>
              <a:gd name="connsiteY8868" fmla="*/ 8803538 h 10024180"/>
              <a:gd name="connsiteX8869" fmla="*/ 8770648 w 11277918"/>
              <a:gd name="connsiteY8869" fmla="*/ 8828059 h 10024180"/>
              <a:gd name="connsiteX8870" fmla="*/ 8762474 w 11277918"/>
              <a:gd name="connsiteY8870" fmla="*/ 8844409 h 10024180"/>
              <a:gd name="connsiteX8871" fmla="*/ 8778823 w 11277918"/>
              <a:gd name="connsiteY8871" fmla="*/ 8852581 h 10024180"/>
              <a:gd name="connsiteX8872" fmla="*/ 8786995 w 11277918"/>
              <a:gd name="connsiteY8872" fmla="*/ 8836234 h 10024180"/>
              <a:gd name="connsiteX8873" fmla="*/ 8811517 w 11277918"/>
              <a:gd name="connsiteY8873" fmla="*/ 8803538 h 10024180"/>
              <a:gd name="connsiteX8874" fmla="*/ 8844213 w 11277918"/>
              <a:gd name="connsiteY8874" fmla="*/ 8787191 h 10024180"/>
              <a:gd name="connsiteX8875" fmla="*/ 8868735 w 11277918"/>
              <a:gd name="connsiteY8875" fmla="*/ 8779016 h 10024180"/>
              <a:gd name="connsiteX8876" fmla="*/ 8876909 w 11277918"/>
              <a:gd name="connsiteY8876" fmla="*/ 8738148 h 10024180"/>
              <a:gd name="connsiteX8877" fmla="*/ 8942302 w 11277918"/>
              <a:gd name="connsiteY8877" fmla="*/ 8689102 h 10024180"/>
              <a:gd name="connsiteX8878" fmla="*/ 8934127 w 11277918"/>
              <a:gd name="connsiteY8878" fmla="*/ 8680930 h 10024180"/>
              <a:gd name="connsiteX8879" fmla="*/ 8925953 w 11277918"/>
              <a:gd name="connsiteY8879" fmla="*/ 8672755 h 10024180"/>
              <a:gd name="connsiteX8880" fmla="*/ 8893256 w 11277918"/>
              <a:gd name="connsiteY8880" fmla="*/ 8623712 h 10024180"/>
              <a:gd name="connsiteX8881" fmla="*/ 8876909 w 11277918"/>
              <a:gd name="connsiteY8881" fmla="*/ 8615537 h 10024180"/>
              <a:gd name="connsiteX8882" fmla="*/ 8860562 w 11277918"/>
              <a:gd name="connsiteY8882" fmla="*/ 8607363 h 10024180"/>
              <a:gd name="connsiteX8883" fmla="*/ 8778823 w 11277918"/>
              <a:gd name="connsiteY8883" fmla="*/ 8623712 h 10024180"/>
              <a:gd name="connsiteX8884" fmla="*/ 8762474 w 11277918"/>
              <a:gd name="connsiteY8884" fmla="*/ 8640059 h 10024180"/>
              <a:gd name="connsiteX8885" fmla="*/ 8762474 w 11277918"/>
              <a:gd name="connsiteY8885" fmla="*/ 8615537 h 10024180"/>
              <a:gd name="connsiteX8886" fmla="*/ 8762474 w 11277918"/>
              <a:gd name="connsiteY8886" fmla="*/ 8607363 h 10024180"/>
              <a:gd name="connsiteX8887" fmla="*/ 8762474 w 11277918"/>
              <a:gd name="connsiteY8887" fmla="*/ 8574669 h 10024180"/>
              <a:gd name="connsiteX8888" fmla="*/ 8778823 w 11277918"/>
              <a:gd name="connsiteY8888" fmla="*/ 8574669 h 10024180"/>
              <a:gd name="connsiteX8889" fmla="*/ 8778823 w 11277918"/>
              <a:gd name="connsiteY8889" fmla="*/ 8558319 h 10024180"/>
              <a:gd name="connsiteX8890" fmla="*/ 8786995 w 11277918"/>
              <a:gd name="connsiteY8890" fmla="*/ 8533798 h 10024180"/>
              <a:gd name="connsiteX8891" fmla="*/ 8811517 w 11277918"/>
              <a:gd name="connsiteY8891" fmla="*/ 8525623 h 10024180"/>
              <a:gd name="connsiteX8892" fmla="*/ 8844213 w 11277918"/>
              <a:gd name="connsiteY8892" fmla="*/ 8558319 h 10024180"/>
              <a:gd name="connsiteX8893" fmla="*/ 8860562 w 11277918"/>
              <a:gd name="connsiteY8893" fmla="*/ 8566494 h 10024180"/>
              <a:gd name="connsiteX8894" fmla="*/ 8876909 w 11277918"/>
              <a:gd name="connsiteY8894" fmla="*/ 8591016 h 10024180"/>
              <a:gd name="connsiteX8895" fmla="*/ 8893256 w 11277918"/>
              <a:gd name="connsiteY8895" fmla="*/ 8591016 h 10024180"/>
              <a:gd name="connsiteX8896" fmla="*/ 8876909 w 11277918"/>
              <a:gd name="connsiteY8896" fmla="*/ 8558319 h 10024180"/>
              <a:gd name="connsiteX8897" fmla="*/ 8876909 w 11277918"/>
              <a:gd name="connsiteY8897" fmla="*/ 8492927 h 10024180"/>
              <a:gd name="connsiteX8898" fmla="*/ 8876909 w 11277918"/>
              <a:gd name="connsiteY8898" fmla="*/ 8476580 h 10024180"/>
              <a:gd name="connsiteX8899" fmla="*/ 8893256 w 11277918"/>
              <a:gd name="connsiteY8899" fmla="*/ 8460233 h 10024180"/>
              <a:gd name="connsiteX8900" fmla="*/ 8893256 w 11277918"/>
              <a:gd name="connsiteY8900" fmla="*/ 8476580 h 10024180"/>
              <a:gd name="connsiteX8901" fmla="*/ 8909606 w 11277918"/>
              <a:gd name="connsiteY8901" fmla="*/ 8492927 h 10024180"/>
              <a:gd name="connsiteX8902" fmla="*/ 8925953 w 11277918"/>
              <a:gd name="connsiteY8902" fmla="*/ 8476580 h 10024180"/>
              <a:gd name="connsiteX8903" fmla="*/ 8942302 w 11277918"/>
              <a:gd name="connsiteY8903" fmla="*/ 8460233 h 10024180"/>
              <a:gd name="connsiteX8904" fmla="*/ 8925953 w 11277918"/>
              <a:gd name="connsiteY8904" fmla="*/ 8460233 h 10024180"/>
              <a:gd name="connsiteX8905" fmla="*/ 8893256 w 11277918"/>
              <a:gd name="connsiteY8905" fmla="*/ 8443884 h 10024180"/>
              <a:gd name="connsiteX8906" fmla="*/ 8885084 w 11277918"/>
              <a:gd name="connsiteY8906" fmla="*/ 8435711 h 10024180"/>
              <a:gd name="connsiteX8907" fmla="*/ 8876909 w 11277918"/>
              <a:gd name="connsiteY8907" fmla="*/ 8443884 h 10024180"/>
              <a:gd name="connsiteX8908" fmla="*/ 8844213 w 11277918"/>
              <a:gd name="connsiteY8908" fmla="*/ 8443884 h 10024180"/>
              <a:gd name="connsiteX8909" fmla="*/ 8819691 w 11277918"/>
              <a:gd name="connsiteY8909" fmla="*/ 8452058 h 10024180"/>
              <a:gd name="connsiteX8910" fmla="*/ 8827866 w 11277918"/>
              <a:gd name="connsiteY8910" fmla="*/ 8476580 h 10024180"/>
              <a:gd name="connsiteX8911" fmla="*/ 8819691 w 11277918"/>
              <a:gd name="connsiteY8911" fmla="*/ 8484755 h 10024180"/>
              <a:gd name="connsiteX8912" fmla="*/ 8811517 w 11277918"/>
              <a:gd name="connsiteY8912" fmla="*/ 8492927 h 10024180"/>
              <a:gd name="connsiteX8913" fmla="*/ 8811517 w 11277918"/>
              <a:gd name="connsiteY8913" fmla="*/ 8460233 h 10024180"/>
              <a:gd name="connsiteX8914" fmla="*/ 8811517 w 11277918"/>
              <a:gd name="connsiteY8914" fmla="*/ 8427537 h 10024180"/>
              <a:gd name="connsiteX8915" fmla="*/ 8795170 w 11277918"/>
              <a:gd name="connsiteY8915" fmla="*/ 8411188 h 10024180"/>
              <a:gd name="connsiteX8916" fmla="*/ 8770648 w 11277918"/>
              <a:gd name="connsiteY8916" fmla="*/ 8394841 h 10024180"/>
              <a:gd name="connsiteX8917" fmla="*/ 8762474 w 11277918"/>
              <a:gd name="connsiteY8917" fmla="*/ 8394841 h 10024180"/>
              <a:gd name="connsiteX8918" fmla="*/ 8746127 w 11277918"/>
              <a:gd name="connsiteY8918" fmla="*/ 8394841 h 10024180"/>
              <a:gd name="connsiteX8919" fmla="*/ 8746127 w 11277918"/>
              <a:gd name="connsiteY8919" fmla="*/ 8378494 h 10024180"/>
              <a:gd name="connsiteX8920" fmla="*/ 8746127 w 11277918"/>
              <a:gd name="connsiteY8920" fmla="*/ 8329448 h 10024180"/>
              <a:gd name="connsiteX8921" fmla="*/ 8795170 w 11277918"/>
              <a:gd name="connsiteY8921" fmla="*/ 8296754 h 10024180"/>
              <a:gd name="connsiteX8922" fmla="*/ 8827866 w 11277918"/>
              <a:gd name="connsiteY8922" fmla="*/ 8280405 h 10024180"/>
              <a:gd name="connsiteX8923" fmla="*/ 8844213 w 11277918"/>
              <a:gd name="connsiteY8923" fmla="*/ 8247709 h 10024180"/>
              <a:gd name="connsiteX8924" fmla="*/ 8876909 w 11277918"/>
              <a:gd name="connsiteY8924" fmla="*/ 8215015 h 10024180"/>
              <a:gd name="connsiteX8925" fmla="*/ 8901431 w 11277918"/>
              <a:gd name="connsiteY8925" fmla="*/ 8182318 h 10024180"/>
              <a:gd name="connsiteX8926" fmla="*/ 8925953 w 11277918"/>
              <a:gd name="connsiteY8926" fmla="*/ 8149622 h 10024180"/>
              <a:gd name="connsiteX8927" fmla="*/ 8942302 w 11277918"/>
              <a:gd name="connsiteY8927" fmla="*/ 8149622 h 10024180"/>
              <a:gd name="connsiteX8928" fmla="*/ 8950474 w 11277918"/>
              <a:gd name="connsiteY8928" fmla="*/ 8165969 h 10024180"/>
              <a:gd name="connsiteX8929" fmla="*/ 8958649 w 11277918"/>
              <a:gd name="connsiteY8929" fmla="*/ 8165969 h 10024180"/>
              <a:gd name="connsiteX8930" fmla="*/ 8991345 w 11277918"/>
              <a:gd name="connsiteY8930" fmla="*/ 8165969 h 10024180"/>
              <a:gd name="connsiteX8931" fmla="*/ 9007692 w 11277918"/>
              <a:gd name="connsiteY8931" fmla="*/ 8149622 h 10024180"/>
              <a:gd name="connsiteX8932" fmla="*/ 8974998 w 11277918"/>
              <a:gd name="connsiteY8932" fmla="*/ 8133275 h 10024180"/>
              <a:gd name="connsiteX8933" fmla="*/ 8966823 w 11277918"/>
              <a:gd name="connsiteY8933" fmla="*/ 8133275 h 10024180"/>
              <a:gd name="connsiteX8934" fmla="*/ 8958649 w 11277918"/>
              <a:gd name="connsiteY8934" fmla="*/ 8116926 h 10024180"/>
              <a:gd name="connsiteX8935" fmla="*/ 8942302 w 11277918"/>
              <a:gd name="connsiteY8935" fmla="*/ 8100579 h 10024180"/>
              <a:gd name="connsiteX8936" fmla="*/ 8925953 w 11277918"/>
              <a:gd name="connsiteY8936" fmla="*/ 8067883 h 10024180"/>
              <a:gd name="connsiteX8937" fmla="*/ 8942302 w 11277918"/>
              <a:gd name="connsiteY8937" fmla="*/ 8051536 h 10024180"/>
              <a:gd name="connsiteX8938" fmla="*/ 8966823 w 11277918"/>
              <a:gd name="connsiteY8938" fmla="*/ 8035187 h 10024180"/>
              <a:gd name="connsiteX8939" fmla="*/ 9015867 w 11277918"/>
              <a:gd name="connsiteY8939" fmla="*/ 7994318 h 10024180"/>
              <a:gd name="connsiteX8940" fmla="*/ 9056737 w 11277918"/>
              <a:gd name="connsiteY8940" fmla="*/ 7945272 h 10024180"/>
              <a:gd name="connsiteX8941" fmla="*/ 9048563 w 11277918"/>
              <a:gd name="connsiteY8941" fmla="*/ 7945272 h 10024180"/>
              <a:gd name="connsiteX8942" fmla="*/ 9024041 w 11277918"/>
              <a:gd name="connsiteY8942" fmla="*/ 7969794 h 10024180"/>
              <a:gd name="connsiteX8943" fmla="*/ 8999520 w 11277918"/>
              <a:gd name="connsiteY8943" fmla="*/ 7994318 h 10024180"/>
              <a:gd name="connsiteX8944" fmla="*/ 8991345 w 11277918"/>
              <a:gd name="connsiteY8944" fmla="*/ 8002490 h 10024180"/>
              <a:gd name="connsiteX8945" fmla="*/ 8893256 w 11277918"/>
              <a:gd name="connsiteY8945" fmla="*/ 8084230 h 10024180"/>
              <a:gd name="connsiteX8946" fmla="*/ 8876909 w 11277918"/>
              <a:gd name="connsiteY8946" fmla="*/ 8116926 h 10024180"/>
              <a:gd name="connsiteX8947" fmla="*/ 8868735 w 11277918"/>
              <a:gd name="connsiteY8947" fmla="*/ 8133275 h 10024180"/>
              <a:gd name="connsiteX8948" fmla="*/ 8893256 w 11277918"/>
              <a:gd name="connsiteY8948" fmla="*/ 8133275 h 10024180"/>
              <a:gd name="connsiteX8949" fmla="*/ 8876909 w 11277918"/>
              <a:gd name="connsiteY8949" fmla="*/ 8165969 h 10024180"/>
              <a:gd name="connsiteX8950" fmla="*/ 8876909 w 11277918"/>
              <a:gd name="connsiteY8950" fmla="*/ 8182318 h 10024180"/>
              <a:gd name="connsiteX8951" fmla="*/ 8729777 w 11277918"/>
              <a:gd name="connsiteY8951" fmla="*/ 8329448 h 10024180"/>
              <a:gd name="connsiteX8952" fmla="*/ 8713430 w 11277918"/>
              <a:gd name="connsiteY8952" fmla="*/ 8313101 h 10024180"/>
              <a:gd name="connsiteX8953" fmla="*/ 8729777 w 11277918"/>
              <a:gd name="connsiteY8953" fmla="*/ 8296754 h 10024180"/>
              <a:gd name="connsiteX8954" fmla="*/ 8746127 w 11277918"/>
              <a:gd name="connsiteY8954" fmla="*/ 8296754 h 10024180"/>
              <a:gd name="connsiteX8955" fmla="*/ 8746127 w 11277918"/>
              <a:gd name="connsiteY8955" fmla="*/ 8264058 h 10024180"/>
              <a:gd name="connsiteX8956" fmla="*/ 8713430 w 11277918"/>
              <a:gd name="connsiteY8956" fmla="*/ 8231362 h 10024180"/>
              <a:gd name="connsiteX8957" fmla="*/ 8697083 w 11277918"/>
              <a:gd name="connsiteY8957" fmla="*/ 8231362 h 10024180"/>
              <a:gd name="connsiteX8958" fmla="*/ 8697083 w 11277918"/>
              <a:gd name="connsiteY8958" fmla="*/ 8264058 h 10024180"/>
              <a:gd name="connsiteX8959" fmla="*/ 8721605 w 11277918"/>
              <a:gd name="connsiteY8959" fmla="*/ 8264058 h 10024180"/>
              <a:gd name="connsiteX8960" fmla="*/ 8713430 w 11277918"/>
              <a:gd name="connsiteY8960" fmla="*/ 8288579 h 10024180"/>
              <a:gd name="connsiteX8961" fmla="*/ 8697083 w 11277918"/>
              <a:gd name="connsiteY8961" fmla="*/ 8304926 h 10024180"/>
              <a:gd name="connsiteX8962" fmla="*/ 8680734 w 11277918"/>
              <a:gd name="connsiteY8962" fmla="*/ 8329448 h 10024180"/>
              <a:gd name="connsiteX8963" fmla="*/ 8680734 w 11277918"/>
              <a:gd name="connsiteY8963" fmla="*/ 8362144 h 10024180"/>
              <a:gd name="connsiteX8964" fmla="*/ 8656213 w 11277918"/>
              <a:gd name="connsiteY8964" fmla="*/ 8370319 h 10024180"/>
              <a:gd name="connsiteX8965" fmla="*/ 8631691 w 11277918"/>
              <a:gd name="connsiteY8965" fmla="*/ 8386666 h 10024180"/>
              <a:gd name="connsiteX8966" fmla="*/ 8631691 w 11277918"/>
              <a:gd name="connsiteY8966" fmla="*/ 8411188 h 10024180"/>
              <a:gd name="connsiteX8967" fmla="*/ 8648038 w 11277918"/>
              <a:gd name="connsiteY8967" fmla="*/ 8394841 h 10024180"/>
              <a:gd name="connsiteX8968" fmla="*/ 8672562 w 11277918"/>
              <a:gd name="connsiteY8968" fmla="*/ 8386666 h 10024180"/>
              <a:gd name="connsiteX8969" fmla="*/ 8664387 w 11277918"/>
              <a:gd name="connsiteY8969" fmla="*/ 8411188 h 10024180"/>
              <a:gd name="connsiteX8970" fmla="*/ 8639866 w 11277918"/>
              <a:gd name="connsiteY8970" fmla="*/ 8419362 h 10024180"/>
              <a:gd name="connsiteX8971" fmla="*/ 8598995 w 11277918"/>
              <a:gd name="connsiteY8971" fmla="*/ 8427537 h 10024180"/>
              <a:gd name="connsiteX8972" fmla="*/ 8517255 w 11277918"/>
              <a:gd name="connsiteY8972" fmla="*/ 8443884 h 10024180"/>
              <a:gd name="connsiteX8973" fmla="*/ 8500908 w 11277918"/>
              <a:gd name="connsiteY8973" fmla="*/ 8525623 h 10024180"/>
              <a:gd name="connsiteX8974" fmla="*/ 8484559 w 11277918"/>
              <a:gd name="connsiteY8974" fmla="*/ 8541972 h 10024180"/>
              <a:gd name="connsiteX8975" fmla="*/ 8468212 w 11277918"/>
              <a:gd name="connsiteY8975" fmla="*/ 8525623 h 10024180"/>
              <a:gd name="connsiteX8976" fmla="*/ 8451865 w 11277918"/>
              <a:gd name="connsiteY8976" fmla="*/ 8525623 h 10024180"/>
              <a:gd name="connsiteX8977" fmla="*/ 8468212 w 11277918"/>
              <a:gd name="connsiteY8977" fmla="*/ 8541972 h 10024180"/>
              <a:gd name="connsiteX8978" fmla="*/ 8451865 w 11277918"/>
              <a:gd name="connsiteY8978" fmla="*/ 8558319 h 10024180"/>
              <a:gd name="connsiteX8979" fmla="*/ 8427341 w 11277918"/>
              <a:gd name="connsiteY8979" fmla="*/ 8566494 h 10024180"/>
              <a:gd name="connsiteX8980" fmla="*/ 8402820 w 11277918"/>
              <a:gd name="connsiteY8980" fmla="*/ 8607363 h 10024180"/>
              <a:gd name="connsiteX8981" fmla="*/ 8370124 w 11277918"/>
              <a:gd name="connsiteY8981" fmla="*/ 8648233 h 10024180"/>
              <a:gd name="connsiteX8982" fmla="*/ 8296558 w 11277918"/>
              <a:gd name="connsiteY8982" fmla="*/ 8721798 h 10024180"/>
              <a:gd name="connsiteX8983" fmla="*/ 8255690 w 11277918"/>
              <a:gd name="connsiteY8983" fmla="*/ 8754495 h 10024180"/>
              <a:gd name="connsiteX8984" fmla="*/ 8304733 w 11277918"/>
              <a:gd name="connsiteY8984" fmla="*/ 8672755 h 10024180"/>
              <a:gd name="connsiteX8985" fmla="*/ 8321080 w 11277918"/>
              <a:gd name="connsiteY8985" fmla="*/ 8623712 h 10024180"/>
              <a:gd name="connsiteX8986" fmla="*/ 8288384 w 11277918"/>
              <a:gd name="connsiteY8986" fmla="*/ 8672755 h 10024180"/>
              <a:gd name="connsiteX8987" fmla="*/ 8255690 w 11277918"/>
              <a:gd name="connsiteY8987" fmla="*/ 8689102 h 10024180"/>
              <a:gd name="connsiteX8988" fmla="*/ 8239340 w 11277918"/>
              <a:gd name="connsiteY8988" fmla="*/ 8689102 h 10024180"/>
              <a:gd name="connsiteX8989" fmla="*/ 8239340 w 11277918"/>
              <a:gd name="connsiteY8989" fmla="*/ 8672755 h 10024180"/>
              <a:gd name="connsiteX8990" fmla="*/ 8247516 w 11277918"/>
              <a:gd name="connsiteY8990" fmla="*/ 8648233 h 10024180"/>
              <a:gd name="connsiteX8991" fmla="*/ 8255690 w 11277918"/>
              <a:gd name="connsiteY8991" fmla="*/ 8640059 h 10024180"/>
              <a:gd name="connsiteX8992" fmla="*/ 8255690 w 11277918"/>
              <a:gd name="connsiteY8992" fmla="*/ 8631884 h 10024180"/>
              <a:gd name="connsiteX8993" fmla="*/ 8239340 w 11277918"/>
              <a:gd name="connsiteY8993" fmla="*/ 8640059 h 10024180"/>
              <a:gd name="connsiteX8994" fmla="*/ 8222994 w 11277918"/>
              <a:gd name="connsiteY8994" fmla="*/ 8648233 h 10024180"/>
              <a:gd name="connsiteX8995" fmla="*/ 8206644 w 11277918"/>
              <a:gd name="connsiteY8995" fmla="*/ 8656408 h 10024180"/>
              <a:gd name="connsiteX8996" fmla="*/ 8206644 w 11277918"/>
              <a:gd name="connsiteY8996" fmla="*/ 8664071 h 10024180"/>
              <a:gd name="connsiteX8997" fmla="*/ 8206644 w 11277918"/>
              <a:gd name="connsiteY8997" fmla="*/ 8680930 h 10024180"/>
              <a:gd name="connsiteX8998" fmla="*/ 8222994 w 11277918"/>
              <a:gd name="connsiteY8998" fmla="*/ 8729973 h 10024180"/>
              <a:gd name="connsiteX8999" fmla="*/ 8222994 w 11277918"/>
              <a:gd name="connsiteY8999" fmla="*/ 8738148 h 10024180"/>
              <a:gd name="connsiteX9000" fmla="*/ 8190298 w 11277918"/>
              <a:gd name="connsiteY9000" fmla="*/ 8721798 h 10024180"/>
              <a:gd name="connsiteX9001" fmla="*/ 8141254 w 11277918"/>
              <a:gd name="connsiteY9001" fmla="*/ 8762669 h 10024180"/>
              <a:gd name="connsiteX9002" fmla="*/ 8084036 w 11277918"/>
              <a:gd name="connsiteY9002" fmla="*/ 8819887 h 10024180"/>
              <a:gd name="connsiteX9003" fmla="*/ 8059515 w 11277918"/>
              <a:gd name="connsiteY9003" fmla="*/ 8852581 h 10024180"/>
              <a:gd name="connsiteX9004" fmla="*/ 8026818 w 11277918"/>
              <a:gd name="connsiteY9004" fmla="*/ 8868930 h 10024180"/>
              <a:gd name="connsiteX9005" fmla="*/ 8043166 w 11277918"/>
              <a:gd name="connsiteY9005" fmla="*/ 8836234 h 10024180"/>
              <a:gd name="connsiteX9006" fmla="*/ 8092211 w 11277918"/>
              <a:gd name="connsiteY9006" fmla="*/ 8787191 h 10024180"/>
              <a:gd name="connsiteX9007" fmla="*/ 8059515 w 11277918"/>
              <a:gd name="connsiteY9007" fmla="*/ 8787191 h 10024180"/>
              <a:gd name="connsiteX9008" fmla="*/ 8026818 w 11277918"/>
              <a:gd name="connsiteY9008" fmla="*/ 8819887 h 10024180"/>
              <a:gd name="connsiteX9009" fmla="*/ 8034993 w 11277918"/>
              <a:gd name="connsiteY9009" fmla="*/ 8803538 h 10024180"/>
              <a:gd name="connsiteX9010" fmla="*/ 8026818 w 11277918"/>
              <a:gd name="connsiteY9010" fmla="*/ 8787191 h 10024180"/>
              <a:gd name="connsiteX9011" fmla="*/ 8010472 w 11277918"/>
              <a:gd name="connsiteY9011" fmla="*/ 8770842 h 10024180"/>
              <a:gd name="connsiteX9012" fmla="*/ 7994122 w 11277918"/>
              <a:gd name="connsiteY9012" fmla="*/ 8754495 h 10024180"/>
              <a:gd name="connsiteX9013" fmla="*/ 8002297 w 11277918"/>
              <a:gd name="connsiteY9013" fmla="*/ 8729973 h 10024180"/>
              <a:gd name="connsiteX9014" fmla="*/ 8010472 w 11277918"/>
              <a:gd name="connsiteY9014" fmla="*/ 8689102 h 10024180"/>
              <a:gd name="connsiteX9015" fmla="*/ 8043166 w 11277918"/>
              <a:gd name="connsiteY9015" fmla="*/ 8656408 h 10024180"/>
              <a:gd name="connsiteX9016" fmla="*/ 8075862 w 11277918"/>
              <a:gd name="connsiteY9016" fmla="*/ 8640059 h 10024180"/>
              <a:gd name="connsiteX9017" fmla="*/ 8092211 w 11277918"/>
              <a:gd name="connsiteY9017" fmla="*/ 8623712 h 10024180"/>
              <a:gd name="connsiteX9018" fmla="*/ 8108558 w 11277918"/>
              <a:gd name="connsiteY9018" fmla="*/ 8640059 h 10024180"/>
              <a:gd name="connsiteX9019" fmla="*/ 8092211 w 11277918"/>
              <a:gd name="connsiteY9019" fmla="*/ 8656408 h 10024180"/>
              <a:gd name="connsiteX9020" fmla="*/ 8059515 w 11277918"/>
              <a:gd name="connsiteY9020" fmla="*/ 8705451 h 10024180"/>
              <a:gd name="connsiteX9021" fmla="*/ 8059515 w 11277918"/>
              <a:gd name="connsiteY9021" fmla="*/ 8738148 h 10024180"/>
              <a:gd name="connsiteX9022" fmla="*/ 8067687 w 11277918"/>
              <a:gd name="connsiteY9022" fmla="*/ 8754495 h 10024180"/>
              <a:gd name="connsiteX9023" fmla="*/ 8092211 w 11277918"/>
              <a:gd name="connsiteY9023" fmla="*/ 8738148 h 10024180"/>
              <a:gd name="connsiteX9024" fmla="*/ 8092211 w 11277918"/>
              <a:gd name="connsiteY9024" fmla="*/ 8705451 h 10024180"/>
              <a:gd name="connsiteX9025" fmla="*/ 8075862 w 11277918"/>
              <a:gd name="connsiteY9025" fmla="*/ 8705451 h 10024180"/>
              <a:gd name="connsiteX9026" fmla="*/ 8084036 w 11277918"/>
              <a:gd name="connsiteY9026" fmla="*/ 8697277 h 10024180"/>
              <a:gd name="connsiteX9027" fmla="*/ 8092211 w 11277918"/>
              <a:gd name="connsiteY9027" fmla="*/ 8689102 h 10024180"/>
              <a:gd name="connsiteX9028" fmla="*/ 8108558 w 11277918"/>
              <a:gd name="connsiteY9028" fmla="*/ 8672755 h 10024180"/>
              <a:gd name="connsiteX9029" fmla="*/ 8124905 w 11277918"/>
              <a:gd name="connsiteY9029" fmla="*/ 8656408 h 10024180"/>
              <a:gd name="connsiteX9030" fmla="*/ 8157602 w 11277918"/>
              <a:gd name="connsiteY9030" fmla="*/ 8640059 h 10024180"/>
              <a:gd name="connsiteX9031" fmla="*/ 8190298 w 11277918"/>
              <a:gd name="connsiteY9031" fmla="*/ 8591016 h 10024180"/>
              <a:gd name="connsiteX9032" fmla="*/ 8206644 w 11277918"/>
              <a:gd name="connsiteY9032" fmla="*/ 8541972 h 10024180"/>
              <a:gd name="connsiteX9033" fmla="*/ 8206644 w 11277918"/>
              <a:gd name="connsiteY9033" fmla="*/ 8533798 h 10024180"/>
              <a:gd name="connsiteX9034" fmla="*/ 8206644 w 11277918"/>
              <a:gd name="connsiteY9034" fmla="*/ 8509276 h 10024180"/>
              <a:gd name="connsiteX9035" fmla="*/ 8222994 w 11277918"/>
              <a:gd name="connsiteY9035" fmla="*/ 8509276 h 10024180"/>
              <a:gd name="connsiteX9036" fmla="*/ 8255690 w 11277918"/>
              <a:gd name="connsiteY9036" fmla="*/ 8509276 h 10024180"/>
              <a:gd name="connsiteX9037" fmla="*/ 8263862 w 11277918"/>
              <a:gd name="connsiteY9037" fmla="*/ 8492927 h 10024180"/>
              <a:gd name="connsiteX9038" fmla="*/ 8255690 w 11277918"/>
              <a:gd name="connsiteY9038" fmla="*/ 8476580 h 10024180"/>
              <a:gd name="connsiteX9039" fmla="*/ 8222994 w 11277918"/>
              <a:gd name="connsiteY9039" fmla="*/ 8476580 h 10024180"/>
              <a:gd name="connsiteX9040" fmla="*/ 8190298 w 11277918"/>
              <a:gd name="connsiteY9040" fmla="*/ 8492927 h 10024180"/>
              <a:gd name="connsiteX9041" fmla="*/ 8206644 w 11277918"/>
              <a:gd name="connsiteY9041" fmla="*/ 8476580 h 10024180"/>
              <a:gd name="connsiteX9042" fmla="*/ 8206644 w 11277918"/>
              <a:gd name="connsiteY9042" fmla="*/ 8460233 h 10024180"/>
              <a:gd name="connsiteX9043" fmla="*/ 8222994 w 11277918"/>
              <a:gd name="connsiteY9043" fmla="*/ 8460233 h 10024180"/>
              <a:gd name="connsiteX9044" fmla="*/ 8263862 w 11277918"/>
              <a:gd name="connsiteY9044" fmla="*/ 8394841 h 10024180"/>
              <a:gd name="connsiteX9045" fmla="*/ 8321080 w 11277918"/>
              <a:gd name="connsiteY9045" fmla="*/ 8329448 h 10024180"/>
              <a:gd name="connsiteX9046" fmla="*/ 8353776 w 11277918"/>
              <a:gd name="connsiteY9046" fmla="*/ 8296754 h 10024180"/>
              <a:gd name="connsiteX9047" fmla="*/ 8370124 w 11277918"/>
              <a:gd name="connsiteY9047" fmla="*/ 8272230 h 10024180"/>
              <a:gd name="connsiteX9048" fmla="*/ 8386472 w 11277918"/>
              <a:gd name="connsiteY9048" fmla="*/ 8264058 h 10024180"/>
              <a:gd name="connsiteX9049" fmla="*/ 8370124 w 11277918"/>
              <a:gd name="connsiteY9049" fmla="*/ 8264058 h 10024180"/>
              <a:gd name="connsiteX9050" fmla="*/ 8353776 w 11277918"/>
              <a:gd name="connsiteY9050" fmla="*/ 8247709 h 10024180"/>
              <a:gd name="connsiteX9051" fmla="*/ 8386472 w 11277918"/>
              <a:gd name="connsiteY9051" fmla="*/ 8231362 h 10024180"/>
              <a:gd name="connsiteX9052" fmla="*/ 8386472 w 11277918"/>
              <a:gd name="connsiteY9052" fmla="*/ 8215015 h 10024180"/>
              <a:gd name="connsiteX9053" fmla="*/ 8353776 w 11277918"/>
              <a:gd name="connsiteY9053" fmla="*/ 8231362 h 10024180"/>
              <a:gd name="connsiteX9054" fmla="*/ 8337430 w 11277918"/>
              <a:gd name="connsiteY9054" fmla="*/ 8231362 h 10024180"/>
              <a:gd name="connsiteX9055" fmla="*/ 8321080 w 11277918"/>
              <a:gd name="connsiteY9055" fmla="*/ 8231362 h 10024180"/>
              <a:gd name="connsiteX9056" fmla="*/ 8312908 w 11277918"/>
              <a:gd name="connsiteY9056" fmla="*/ 8255883 h 10024180"/>
              <a:gd name="connsiteX9057" fmla="*/ 8304733 w 11277918"/>
              <a:gd name="connsiteY9057" fmla="*/ 8264058 h 10024180"/>
              <a:gd name="connsiteX9058" fmla="*/ 8272037 w 11277918"/>
              <a:gd name="connsiteY9058" fmla="*/ 8280405 h 10024180"/>
              <a:gd name="connsiteX9059" fmla="*/ 8255690 w 11277918"/>
              <a:gd name="connsiteY9059" fmla="*/ 8313101 h 10024180"/>
              <a:gd name="connsiteX9060" fmla="*/ 8255690 w 11277918"/>
              <a:gd name="connsiteY9060" fmla="*/ 8329448 h 10024180"/>
              <a:gd name="connsiteX9061" fmla="*/ 8206644 w 11277918"/>
              <a:gd name="connsiteY9061" fmla="*/ 8362144 h 10024180"/>
              <a:gd name="connsiteX9062" fmla="*/ 8190298 w 11277918"/>
              <a:gd name="connsiteY9062" fmla="*/ 8386666 h 10024180"/>
              <a:gd name="connsiteX9063" fmla="*/ 8173950 w 11277918"/>
              <a:gd name="connsiteY9063" fmla="*/ 8411188 h 10024180"/>
              <a:gd name="connsiteX9064" fmla="*/ 8124905 w 11277918"/>
              <a:gd name="connsiteY9064" fmla="*/ 8460233 h 10024180"/>
              <a:gd name="connsiteX9065" fmla="*/ 8075862 w 11277918"/>
              <a:gd name="connsiteY9065" fmla="*/ 8525623 h 10024180"/>
              <a:gd name="connsiteX9066" fmla="*/ 8026818 w 11277918"/>
              <a:gd name="connsiteY9066" fmla="*/ 8607363 h 10024180"/>
              <a:gd name="connsiteX9067" fmla="*/ 8010472 w 11277918"/>
              <a:gd name="connsiteY9067" fmla="*/ 8623712 h 10024180"/>
              <a:gd name="connsiteX9068" fmla="*/ 7994122 w 11277918"/>
              <a:gd name="connsiteY9068" fmla="*/ 8656408 h 10024180"/>
              <a:gd name="connsiteX9069" fmla="*/ 7961426 w 11277918"/>
              <a:gd name="connsiteY9069" fmla="*/ 8689102 h 10024180"/>
              <a:gd name="connsiteX9070" fmla="*/ 7961426 w 11277918"/>
              <a:gd name="connsiteY9070" fmla="*/ 8738148 h 10024180"/>
              <a:gd name="connsiteX9071" fmla="*/ 7953254 w 11277918"/>
              <a:gd name="connsiteY9071" fmla="*/ 8762669 h 10024180"/>
              <a:gd name="connsiteX9072" fmla="*/ 7928730 w 11277918"/>
              <a:gd name="connsiteY9072" fmla="*/ 8787191 h 10024180"/>
              <a:gd name="connsiteX9073" fmla="*/ 7896036 w 11277918"/>
              <a:gd name="connsiteY9073" fmla="*/ 8836234 h 10024180"/>
              <a:gd name="connsiteX9074" fmla="*/ 7879686 w 11277918"/>
              <a:gd name="connsiteY9074" fmla="*/ 8836234 h 10024180"/>
              <a:gd name="connsiteX9075" fmla="*/ 7863340 w 11277918"/>
              <a:gd name="connsiteY9075" fmla="*/ 8868930 h 10024180"/>
              <a:gd name="connsiteX9076" fmla="*/ 7846990 w 11277918"/>
              <a:gd name="connsiteY9076" fmla="*/ 8901624 h 10024180"/>
              <a:gd name="connsiteX9077" fmla="*/ 7846990 w 11277918"/>
              <a:gd name="connsiteY9077" fmla="*/ 8917973 h 10024180"/>
              <a:gd name="connsiteX9078" fmla="*/ 7830644 w 11277918"/>
              <a:gd name="connsiteY9078" fmla="*/ 8934320 h 10024180"/>
              <a:gd name="connsiteX9079" fmla="*/ 7814296 w 11277918"/>
              <a:gd name="connsiteY9079" fmla="*/ 8934320 h 10024180"/>
              <a:gd name="connsiteX9080" fmla="*/ 7814296 w 11277918"/>
              <a:gd name="connsiteY9080" fmla="*/ 8950670 h 10024180"/>
              <a:gd name="connsiteX9081" fmla="*/ 7797948 w 11277918"/>
              <a:gd name="connsiteY9081" fmla="*/ 8967017 h 10024180"/>
              <a:gd name="connsiteX9082" fmla="*/ 7765251 w 11277918"/>
              <a:gd name="connsiteY9082" fmla="*/ 9048756 h 10024180"/>
              <a:gd name="connsiteX9083" fmla="*/ 7716208 w 11277918"/>
              <a:gd name="connsiteY9083" fmla="*/ 9097799 h 10024180"/>
              <a:gd name="connsiteX9084" fmla="*/ 7716208 w 11277918"/>
              <a:gd name="connsiteY9084" fmla="*/ 9081452 h 10024180"/>
              <a:gd name="connsiteX9085" fmla="*/ 7732557 w 11277918"/>
              <a:gd name="connsiteY9085" fmla="*/ 9065103 h 10024180"/>
              <a:gd name="connsiteX9086" fmla="*/ 7748904 w 11277918"/>
              <a:gd name="connsiteY9086" fmla="*/ 9032409 h 10024180"/>
              <a:gd name="connsiteX9087" fmla="*/ 7814296 w 11277918"/>
              <a:gd name="connsiteY9087" fmla="*/ 8901624 h 10024180"/>
              <a:gd name="connsiteX9088" fmla="*/ 7846990 w 11277918"/>
              <a:gd name="connsiteY9088" fmla="*/ 8852581 h 10024180"/>
              <a:gd name="connsiteX9089" fmla="*/ 7879686 w 11277918"/>
              <a:gd name="connsiteY9089" fmla="*/ 8803538 h 10024180"/>
              <a:gd name="connsiteX9090" fmla="*/ 7912383 w 11277918"/>
              <a:gd name="connsiteY9090" fmla="*/ 8738148 h 10024180"/>
              <a:gd name="connsiteX9091" fmla="*/ 7920558 w 11277918"/>
              <a:gd name="connsiteY9091" fmla="*/ 8729973 h 10024180"/>
              <a:gd name="connsiteX9092" fmla="*/ 7928730 w 11277918"/>
              <a:gd name="connsiteY9092" fmla="*/ 8721798 h 10024180"/>
              <a:gd name="connsiteX9093" fmla="*/ 7977776 w 11277918"/>
              <a:gd name="connsiteY9093" fmla="*/ 8607363 h 10024180"/>
              <a:gd name="connsiteX9094" fmla="*/ 7961426 w 11277918"/>
              <a:gd name="connsiteY9094" fmla="*/ 8582841 h 10024180"/>
              <a:gd name="connsiteX9095" fmla="*/ 7945079 w 11277918"/>
              <a:gd name="connsiteY9095" fmla="*/ 8607363 h 10024180"/>
              <a:gd name="connsiteX9096" fmla="*/ 7928730 w 11277918"/>
              <a:gd name="connsiteY9096" fmla="*/ 8623712 h 10024180"/>
              <a:gd name="connsiteX9097" fmla="*/ 7928730 w 11277918"/>
              <a:gd name="connsiteY9097" fmla="*/ 8591016 h 10024180"/>
              <a:gd name="connsiteX9098" fmla="*/ 7912383 w 11277918"/>
              <a:gd name="connsiteY9098" fmla="*/ 8591016 h 10024180"/>
              <a:gd name="connsiteX9099" fmla="*/ 7904208 w 11277918"/>
              <a:gd name="connsiteY9099" fmla="*/ 8615537 h 10024180"/>
              <a:gd name="connsiteX9100" fmla="*/ 7879686 w 11277918"/>
              <a:gd name="connsiteY9100" fmla="*/ 8623712 h 10024180"/>
              <a:gd name="connsiteX9101" fmla="*/ 7863340 w 11277918"/>
              <a:gd name="connsiteY9101" fmla="*/ 8623712 h 10024180"/>
              <a:gd name="connsiteX9102" fmla="*/ 7830644 w 11277918"/>
              <a:gd name="connsiteY9102" fmla="*/ 8623712 h 10024180"/>
              <a:gd name="connsiteX9103" fmla="*/ 7806122 w 11277918"/>
              <a:gd name="connsiteY9103" fmla="*/ 8640059 h 10024180"/>
              <a:gd name="connsiteX9104" fmla="*/ 7765251 w 11277918"/>
              <a:gd name="connsiteY9104" fmla="*/ 8672755 h 10024180"/>
              <a:gd name="connsiteX9105" fmla="*/ 7716208 w 11277918"/>
              <a:gd name="connsiteY9105" fmla="*/ 8721798 h 10024180"/>
              <a:gd name="connsiteX9106" fmla="*/ 7732557 w 11277918"/>
              <a:gd name="connsiteY9106" fmla="*/ 8689102 h 10024180"/>
              <a:gd name="connsiteX9107" fmla="*/ 7732557 w 11277918"/>
              <a:gd name="connsiteY9107" fmla="*/ 8664580 h 10024180"/>
              <a:gd name="connsiteX9108" fmla="*/ 7748904 w 11277918"/>
              <a:gd name="connsiteY9108" fmla="*/ 8640059 h 10024180"/>
              <a:gd name="connsiteX9109" fmla="*/ 7748904 w 11277918"/>
              <a:gd name="connsiteY9109" fmla="*/ 8631884 h 10024180"/>
              <a:gd name="connsiteX9110" fmla="*/ 7732557 w 11277918"/>
              <a:gd name="connsiteY9110" fmla="*/ 8623712 h 10024180"/>
              <a:gd name="connsiteX9111" fmla="*/ 7724382 w 11277918"/>
              <a:gd name="connsiteY9111" fmla="*/ 8623712 h 10024180"/>
              <a:gd name="connsiteX9112" fmla="*/ 7716208 w 11277918"/>
              <a:gd name="connsiteY9112" fmla="*/ 8640059 h 10024180"/>
              <a:gd name="connsiteX9113" fmla="*/ 7699861 w 11277918"/>
              <a:gd name="connsiteY9113" fmla="*/ 8640059 h 10024180"/>
              <a:gd name="connsiteX9114" fmla="*/ 7683512 w 11277918"/>
              <a:gd name="connsiteY9114" fmla="*/ 8656408 h 10024180"/>
              <a:gd name="connsiteX9115" fmla="*/ 7683512 w 11277918"/>
              <a:gd name="connsiteY9115" fmla="*/ 8689102 h 10024180"/>
              <a:gd name="connsiteX9116" fmla="*/ 7667164 w 11277918"/>
              <a:gd name="connsiteY9116" fmla="*/ 8672755 h 10024180"/>
              <a:gd name="connsiteX9117" fmla="*/ 7667164 w 11277918"/>
              <a:gd name="connsiteY9117" fmla="*/ 8656408 h 10024180"/>
              <a:gd name="connsiteX9118" fmla="*/ 7650816 w 11277918"/>
              <a:gd name="connsiteY9118" fmla="*/ 8640059 h 10024180"/>
              <a:gd name="connsiteX9119" fmla="*/ 7667164 w 11277918"/>
              <a:gd name="connsiteY9119" fmla="*/ 8640059 h 10024180"/>
              <a:gd name="connsiteX9120" fmla="*/ 7683512 w 11277918"/>
              <a:gd name="connsiteY9120" fmla="*/ 8623712 h 10024180"/>
              <a:gd name="connsiteX9121" fmla="*/ 7765251 w 11277918"/>
              <a:gd name="connsiteY9121" fmla="*/ 8591016 h 10024180"/>
              <a:gd name="connsiteX9122" fmla="*/ 7773426 w 11277918"/>
              <a:gd name="connsiteY9122" fmla="*/ 8607363 h 10024180"/>
              <a:gd name="connsiteX9123" fmla="*/ 7765251 w 11277918"/>
              <a:gd name="connsiteY9123" fmla="*/ 8623712 h 10024180"/>
              <a:gd name="connsiteX9124" fmla="*/ 7765251 w 11277918"/>
              <a:gd name="connsiteY9124" fmla="*/ 8640059 h 10024180"/>
              <a:gd name="connsiteX9125" fmla="*/ 7781600 w 11277918"/>
              <a:gd name="connsiteY9125" fmla="*/ 8640059 h 10024180"/>
              <a:gd name="connsiteX9126" fmla="*/ 7781600 w 11277918"/>
              <a:gd name="connsiteY9126" fmla="*/ 8623712 h 10024180"/>
              <a:gd name="connsiteX9127" fmla="*/ 7814296 w 11277918"/>
              <a:gd name="connsiteY9127" fmla="*/ 8591016 h 10024180"/>
              <a:gd name="connsiteX9128" fmla="*/ 7846990 w 11277918"/>
              <a:gd name="connsiteY9128" fmla="*/ 8541972 h 10024180"/>
              <a:gd name="connsiteX9129" fmla="*/ 7863340 w 11277918"/>
              <a:gd name="connsiteY9129" fmla="*/ 8525623 h 10024180"/>
              <a:gd name="connsiteX9130" fmla="*/ 7846990 w 11277918"/>
              <a:gd name="connsiteY9130" fmla="*/ 8509276 h 10024180"/>
              <a:gd name="connsiteX9131" fmla="*/ 7879686 w 11277918"/>
              <a:gd name="connsiteY9131" fmla="*/ 8509276 h 10024180"/>
              <a:gd name="connsiteX9132" fmla="*/ 7896036 w 11277918"/>
              <a:gd name="connsiteY9132" fmla="*/ 8509276 h 10024180"/>
              <a:gd name="connsiteX9133" fmla="*/ 7896036 w 11277918"/>
              <a:gd name="connsiteY9133" fmla="*/ 8492927 h 10024180"/>
              <a:gd name="connsiteX9134" fmla="*/ 7887862 w 11277918"/>
              <a:gd name="connsiteY9134" fmla="*/ 8484755 h 10024180"/>
              <a:gd name="connsiteX9135" fmla="*/ 7912383 w 11277918"/>
              <a:gd name="connsiteY9135" fmla="*/ 8443884 h 10024180"/>
              <a:gd name="connsiteX9136" fmla="*/ 7928730 w 11277918"/>
              <a:gd name="connsiteY9136" fmla="*/ 8427537 h 10024180"/>
              <a:gd name="connsiteX9137" fmla="*/ 7904208 w 11277918"/>
              <a:gd name="connsiteY9137" fmla="*/ 8443884 h 10024180"/>
              <a:gd name="connsiteX9138" fmla="*/ 7855165 w 11277918"/>
              <a:gd name="connsiteY9138" fmla="*/ 8492927 h 10024180"/>
              <a:gd name="connsiteX9139" fmla="*/ 7806122 w 11277918"/>
              <a:gd name="connsiteY9139" fmla="*/ 8550145 h 10024180"/>
              <a:gd name="connsiteX9140" fmla="*/ 7781600 w 11277918"/>
              <a:gd name="connsiteY9140" fmla="*/ 8574669 h 10024180"/>
              <a:gd name="connsiteX9141" fmla="*/ 7797948 w 11277918"/>
              <a:gd name="connsiteY9141" fmla="*/ 8574669 h 10024180"/>
              <a:gd name="connsiteX9142" fmla="*/ 7797948 w 11277918"/>
              <a:gd name="connsiteY9142" fmla="*/ 8591016 h 10024180"/>
              <a:gd name="connsiteX9143" fmla="*/ 7773426 w 11277918"/>
              <a:gd name="connsiteY9143" fmla="*/ 8599190 h 10024180"/>
              <a:gd name="connsiteX9144" fmla="*/ 7773426 w 11277918"/>
              <a:gd name="connsiteY9144" fmla="*/ 8582841 h 10024180"/>
              <a:gd name="connsiteX9145" fmla="*/ 7765251 w 11277918"/>
              <a:gd name="connsiteY9145" fmla="*/ 8574669 h 10024180"/>
              <a:gd name="connsiteX9146" fmla="*/ 7765251 w 11277918"/>
              <a:gd name="connsiteY9146" fmla="*/ 8541972 h 10024180"/>
              <a:gd name="connsiteX9147" fmla="*/ 7781600 w 11277918"/>
              <a:gd name="connsiteY9147" fmla="*/ 8541972 h 10024180"/>
              <a:gd name="connsiteX9148" fmla="*/ 7781600 w 11277918"/>
              <a:gd name="connsiteY9148" fmla="*/ 8525623 h 10024180"/>
              <a:gd name="connsiteX9149" fmla="*/ 7797948 w 11277918"/>
              <a:gd name="connsiteY9149" fmla="*/ 8525623 h 10024180"/>
              <a:gd name="connsiteX9150" fmla="*/ 7781600 w 11277918"/>
              <a:gd name="connsiteY9150" fmla="*/ 8509276 h 10024180"/>
              <a:gd name="connsiteX9151" fmla="*/ 7765251 w 11277918"/>
              <a:gd name="connsiteY9151" fmla="*/ 8492927 h 10024180"/>
              <a:gd name="connsiteX9152" fmla="*/ 7781600 w 11277918"/>
              <a:gd name="connsiteY9152" fmla="*/ 8460233 h 10024180"/>
              <a:gd name="connsiteX9153" fmla="*/ 7830644 w 11277918"/>
              <a:gd name="connsiteY9153" fmla="*/ 8427537 h 10024180"/>
              <a:gd name="connsiteX9154" fmla="*/ 7806122 w 11277918"/>
              <a:gd name="connsiteY9154" fmla="*/ 8427537 h 10024180"/>
              <a:gd name="connsiteX9155" fmla="*/ 7797948 w 11277918"/>
              <a:gd name="connsiteY9155" fmla="*/ 8411188 h 10024180"/>
              <a:gd name="connsiteX9156" fmla="*/ 7814296 w 11277918"/>
              <a:gd name="connsiteY9156" fmla="*/ 8386666 h 10024180"/>
              <a:gd name="connsiteX9157" fmla="*/ 7732557 w 11277918"/>
              <a:gd name="connsiteY9157" fmla="*/ 8476580 h 10024180"/>
              <a:gd name="connsiteX9158" fmla="*/ 7675339 w 11277918"/>
              <a:gd name="connsiteY9158" fmla="*/ 8533798 h 10024180"/>
              <a:gd name="connsiteX9159" fmla="*/ 7650816 w 11277918"/>
              <a:gd name="connsiteY9159" fmla="*/ 8574669 h 10024180"/>
              <a:gd name="connsiteX9160" fmla="*/ 7634468 w 11277918"/>
              <a:gd name="connsiteY9160" fmla="*/ 8607363 h 10024180"/>
              <a:gd name="connsiteX9161" fmla="*/ 7618122 w 11277918"/>
              <a:gd name="connsiteY9161" fmla="*/ 8672755 h 10024180"/>
              <a:gd name="connsiteX9162" fmla="*/ 7634468 w 11277918"/>
              <a:gd name="connsiteY9162" fmla="*/ 8705451 h 10024180"/>
              <a:gd name="connsiteX9163" fmla="*/ 7634468 w 11277918"/>
              <a:gd name="connsiteY9163" fmla="*/ 8721798 h 10024180"/>
              <a:gd name="connsiteX9164" fmla="*/ 7618122 w 11277918"/>
              <a:gd name="connsiteY9164" fmla="*/ 8754495 h 10024180"/>
              <a:gd name="connsiteX9165" fmla="*/ 7585425 w 11277918"/>
              <a:gd name="connsiteY9165" fmla="*/ 8770842 h 10024180"/>
              <a:gd name="connsiteX9166" fmla="*/ 7569076 w 11277918"/>
              <a:gd name="connsiteY9166" fmla="*/ 8770842 h 10024180"/>
              <a:gd name="connsiteX9167" fmla="*/ 7552729 w 11277918"/>
              <a:gd name="connsiteY9167" fmla="*/ 8770842 h 10024180"/>
              <a:gd name="connsiteX9168" fmla="*/ 7503686 w 11277918"/>
              <a:gd name="connsiteY9168" fmla="*/ 8787191 h 10024180"/>
              <a:gd name="connsiteX9169" fmla="*/ 7520032 w 11277918"/>
              <a:gd name="connsiteY9169" fmla="*/ 8738148 h 10024180"/>
              <a:gd name="connsiteX9170" fmla="*/ 7520032 w 11277918"/>
              <a:gd name="connsiteY9170" fmla="*/ 8705451 h 10024180"/>
              <a:gd name="connsiteX9171" fmla="*/ 7487336 w 11277918"/>
              <a:gd name="connsiteY9171" fmla="*/ 8721798 h 10024180"/>
              <a:gd name="connsiteX9172" fmla="*/ 7454642 w 11277918"/>
              <a:gd name="connsiteY9172" fmla="*/ 8770842 h 10024180"/>
              <a:gd name="connsiteX9173" fmla="*/ 7372903 w 11277918"/>
              <a:gd name="connsiteY9173" fmla="*/ 8803538 h 10024180"/>
              <a:gd name="connsiteX9174" fmla="*/ 7389250 w 11277918"/>
              <a:gd name="connsiteY9174" fmla="*/ 8811712 h 10024180"/>
              <a:gd name="connsiteX9175" fmla="*/ 7421946 w 11277918"/>
              <a:gd name="connsiteY9175" fmla="*/ 8787191 h 10024180"/>
              <a:gd name="connsiteX9176" fmla="*/ 7438294 w 11277918"/>
              <a:gd name="connsiteY9176" fmla="*/ 8738148 h 10024180"/>
              <a:gd name="connsiteX9177" fmla="*/ 7454642 w 11277918"/>
              <a:gd name="connsiteY9177" fmla="*/ 8738148 h 10024180"/>
              <a:gd name="connsiteX9178" fmla="*/ 7470990 w 11277918"/>
              <a:gd name="connsiteY9178" fmla="*/ 8721798 h 10024180"/>
              <a:gd name="connsiteX9179" fmla="*/ 7495511 w 11277918"/>
              <a:gd name="connsiteY9179" fmla="*/ 8672755 h 10024180"/>
              <a:gd name="connsiteX9180" fmla="*/ 7520032 w 11277918"/>
              <a:gd name="connsiteY9180" fmla="*/ 8574669 h 10024180"/>
              <a:gd name="connsiteX9181" fmla="*/ 7487336 w 11277918"/>
              <a:gd name="connsiteY9181" fmla="*/ 8591016 h 10024180"/>
              <a:gd name="connsiteX9182" fmla="*/ 7470990 w 11277918"/>
              <a:gd name="connsiteY9182" fmla="*/ 8615537 h 10024180"/>
              <a:gd name="connsiteX9183" fmla="*/ 7446468 w 11277918"/>
              <a:gd name="connsiteY9183" fmla="*/ 8631884 h 10024180"/>
              <a:gd name="connsiteX9184" fmla="*/ 7438294 w 11277918"/>
              <a:gd name="connsiteY9184" fmla="*/ 8672755 h 10024180"/>
              <a:gd name="connsiteX9185" fmla="*/ 7421946 w 11277918"/>
              <a:gd name="connsiteY9185" fmla="*/ 8656408 h 10024180"/>
              <a:gd name="connsiteX9186" fmla="*/ 7405597 w 11277918"/>
              <a:gd name="connsiteY9186" fmla="*/ 8640059 h 10024180"/>
              <a:gd name="connsiteX9187" fmla="*/ 7389250 w 11277918"/>
              <a:gd name="connsiteY9187" fmla="*/ 8656408 h 10024180"/>
              <a:gd name="connsiteX9188" fmla="*/ 7372903 w 11277918"/>
              <a:gd name="connsiteY9188" fmla="*/ 8689102 h 10024180"/>
              <a:gd name="connsiteX9189" fmla="*/ 7364728 w 11277918"/>
              <a:gd name="connsiteY9189" fmla="*/ 8721798 h 10024180"/>
              <a:gd name="connsiteX9190" fmla="*/ 7340207 w 11277918"/>
              <a:gd name="connsiteY9190" fmla="*/ 8754495 h 10024180"/>
              <a:gd name="connsiteX9191" fmla="*/ 7323860 w 11277918"/>
              <a:gd name="connsiteY9191" fmla="*/ 8803538 h 10024180"/>
              <a:gd name="connsiteX9192" fmla="*/ 7307510 w 11277918"/>
              <a:gd name="connsiteY9192" fmla="*/ 8852581 h 10024180"/>
              <a:gd name="connsiteX9193" fmla="*/ 7323858 w 11277918"/>
              <a:gd name="connsiteY9193" fmla="*/ 8852581 h 10024180"/>
              <a:gd name="connsiteX9194" fmla="*/ 7323858 w 11277918"/>
              <a:gd name="connsiteY9194" fmla="*/ 8868930 h 10024180"/>
              <a:gd name="connsiteX9195" fmla="*/ 7307510 w 11277918"/>
              <a:gd name="connsiteY9195" fmla="*/ 8901624 h 10024180"/>
              <a:gd name="connsiteX9196" fmla="*/ 7307510 w 11277918"/>
              <a:gd name="connsiteY9196" fmla="*/ 8934320 h 10024180"/>
              <a:gd name="connsiteX9197" fmla="*/ 7274814 w 11277918"/>
              <a:gd name="connsiteY9197" fmla="*/ 8942495 h 10024180"/>
              <a:gd name="connsiteX9198" fmla="*/ 7258468 w 11277918"/>
              <a:gd name="connsiteY9198" fmla="*/ 8917973 h 10024180"/>
              <a:gd name="connsiteX9199" fmla="*/ 7242118 w 11277918"/>
              <a:gd name="connsiteY9199" fmla="*/ 8901624 h 10024180"/>
              <a:gd name="connsiteX9200" fmla="*/ 7225771 w 11277918"/>
              <a:gd name="connsiteY9200" fmla="*/ 8885277 h 10024180"/>
              <a:gd name="connsiteX9201" fmla="*/ 7193075 w 11277918"/>
              <a:gd name="connsiteY9201" fmla="*/ 8901624 h 10024180"/>
              <a:gd name="connsiteX9202" fmla="*/ 7193075 w 11277918"/>
              <a:gd name="connsiteY9202" fmla="*/ 8917973 h 10024180"/>
              <a:gd name="connsiteX9203" fmla="*/ 7193075 w 11277918"/>
              <a:gd name="connsiteY9203" fmla="*/ 8950670 h 10024180"/>
              <a:gd name="connsiteX9204" fmla="*/ 7176728 w 11277918"/>
              <a:gd name="connsiteY9204" fmla="*/ 8950670 h 10024180"/>
              <a:gd name="connsiteX9205" fmla="*/ 7176728 w 11277918"/>
              <a:gd name="connsiteY9205" fmla="*/ 8917973 h 10024180"/>
              <a:gd name="connsiteX9206" fmla="*/ 7160378 w 11277918"/>
              <a:gd name="connsiteY9206" fmla="*/ 8901624 h 10024180"/>
              <a:gd name="connsiteX9207" fmla="*/ 7160378 w 11277918"/>
              <a:gd name="connsiteY9207" fmla="*/ 8917973 h 10024180"/>
              <a:gd name="connsiteX9208" fmla="*/ 7176728 w 11277918"/>
              <a:gd name="connsiteY9208" fmla="*/ 8983364 h 10024180"/>
              <a:gd name="connsiteX9209" fmla="*/ 7160378 w 11277918"/>
              <a:gd name="connsiteY9209" fmla="*/ 8999713 h 10024180"/>
              <a:gd name="connsiteX9210" fmla="*/ 7144032 w 11277918"/>
              <a:gd name="connsiteY9210" fmla="*/ 8999713 h 10024180"/>
              <a:gd name="connsiteX9211" fmla="*/ 7144032 w 11277918"/>
              <a:gd name="connsiteY9211" fmla="*/ 9016060 h 10024180"/>
              <a:gd name="connsiteX9212" fmla="*/ 7127682 w 11277918"/>
              <a:gd name="connsiteY9212" fmla="*/ 9065103 h 10024180"/>
              <a:gd name="connsiteX9213" fmla="*/ 7111336 w 11277918"/>
              <a:gd name="connsiteY9213" fmla="*/ 9114149 h 10024180"/>
              <a:gd name="connsiteX9214" fmla="*/ 7209424 w 11277918"/>
              <a:gd name="connsiteY9214" fmla="*/ 8999713 h 10024180"/>
              <a:gd name="connsiteX9215" fmla="*/ 7193075 w 11277918"/>
              <a:gd name="connsiteY9215" fmla="*/ 9032409 h 10024180"/>
              <a:gd name="connsiteX9216" fmla="*/ 7176728 w 11277918"/>
              <a:gd name="connsiteY9216" fmla="*/ 9048756 h 10024180"/>
              <a:gd name="connsiteX9217" fmla="*/ 7193075 w 11277918"/>
              <a:gd name="connsiteY9217" fmla="*/ 9048756 h 10024180"/>
              <a:gd name="connsiteX9218" fmla="*/ 7160378 w 11277918"/>
              <a:gd name="connsiteY9218" fmla="*/ 9081452 h 10024180"/>
              <a:gd name="connsiteX9219" fmla="*/ 7144032 w 11277918"/>
              <a:gd name="connsiteY9219" fmla="*/ 9114149 h 10024180"/>
              <a:gd name="connsiteX9220" fmla="*/ 7127682 w 11277918"/>
              <a:gd name="connsiteY9220" fmla="*/ 9130496 h 10024180"/>
              <a:gd name="connsiteX9221" fmla="*/ 7111336 w 11277918"/>
              <a:gd name="connsiteY9221" fmla="*/ 9138670 h 10024180"/>
              <a:gd name="connsiteX9222" fmla="*/ 7103161 w 11277918"/>
              <a:gd name="connsiteY9222" fmla="*/ 9163192 h 10024180"/>
              <a:gd name="connsiteX9223" fmla="*/ 7103161 w 11277918"/>
              <a:gd name="connsiteY9223" fmla="*/ 9187713 h 10024180"/>
              <a:gd name="connsiteX9224" fmla="*/ 7094988 w 11277918"/>
              <a:gd name="connsiteY9224" fmla="*/ 9179539 h 10024180"/>
              <a:gd name="connsiteX9225" fmla="*/ 7045943 w 11277918"/>
              <a:gd name="connsiteY9225" fmla="*/ 9212235 h 10024180"/>
              <a:gd name="connsiteX9226" fmla="*/ 7029596 w 11277918"/>
              <a:gd name="connsiteY9226" fmla="*/ 9261278 h 10024180"/>
              <a:gd name="connsiteX9227" fmla="*/ 7029596 w 11277918"/>
              <a:gd name="connsiteY9227" fmla="*/ 9277627 h 10024180"/>
              <a:gd name="connsiteX9228" fmla="*/ 7013249 w 11277918"/>
              <a:gd name="connsiteY9228" fmla="*/ 9261278 h 10024180"/>
              <a:gd name="connsiteX9229" fmla="*/ 6996900 w 11277918"/>
              <a:gd name="connsiteY9229" fmla="*/ 9261278 h 10024180"/>
              <a:gd name="connsiteX9230" fmla="*/ 6980553 w 11277918"/>
              <a:gd name="connsiteY9230" fmla="*/ 9261278 h 10024180"/>
              <a:gd name="connsiteX9231" fmla="*/ 6931510 w 11277918"/>
              <a:gd name="connsiteY9231" fmla="*/ 9326671 h 10024180"/>
              <a:gd name="connsiteX9232" fmla="*/ 6947856 w 11277918"/>
              <a:gd name="connsiteY9232" fmla="*/ 9277627 h 10024180"/>
              <a:gd name="connsiteX9233" fmla="*/ 6947856 w 11277918"/>
              <a:gd name="connsiteY9233" fmla="*/ 9261278 h 10024180"/>
              <a:gd name="connsiteX9234" fmla="*/ 6947856 w 11277918"/>
              <a:gd name="connsiteY9234" fmla="*/ 9236757 h 10024180"/>
              <a:gd name="connsiteX9235" fmla="*/ 6931510 w 11277918"/>
              <a:gd name="connsiteY9235" fmla="*/ 9228584 h 10024180"/>
              <a:gd name="connsiteX9236" fmla="*/ 6906988 w 11277918"/>
              <a:gd name="connsiteY9236" fmla="*/ 9253106 h 10024180"/>
              <a:gd name="connsiteX9237" fmla="*/ 6898814 w 11277918"/>
              <a:gd name="connsiteY9237" fmla="*/ 9261278 h 10024180"/>
              <a:gd name="connsiteX9238" fmla="*/ 6874292 w 11277918"/>
              <a:gd name="connsiteY9238" fmla="*/ 9269453 h 10024180"/>
              <a:gd name="connsiteX9239" fmla="*/ 6866117 w 11277918"/>
              <a:gd name="connsiteY9239" fmla="*/ 9293974 h 10024180"/>
              <a:gd name="connsiteX9240" fmla="*/ 6882464 w 11277918"/>
              <a:gd name="connsiteY9240" fmla="*/ 9359367 h 10024180"/>
              <a:gd name="connsiteX9241" fmla="*/ 6906988 w 11277918"/>
              <a:gd name="connsiteY9241" fmla="*/ 9351192 h 10024180"/>
              <a:gd name="connsiteX9242" fmla="*/ 6915160 w 11277918"/>
              <a:gd name="connsiteY9242" fmla="*/ 9343018 h 10024180"/>
              <a:gd name="connsiteX9243" fmla="*/ 6931510 w 11277918"/>
              <a:gd name="connsiteY9243" fmla="*/ 9359367 h 10024180"/>
              <a:gd name="connsiteX9244" fmla="*/ 6915160 w 11277918"/>
              <a:gd name="connsiteY9244" fmla="*/ 9392063 h 10024180"/>
              <a:gd name="connsiteX9245" fmla="*/ 6915160 w 11277918"/>
              <a:gd name="connsiteY9245" fmla="*/ 9416585 h 10024180"/>
              <a:gd name="connsiteX9246" fmla="*/ 6898814 w 11277918"/>
              <a:gd name="connsiteY9246" fmla="*/ 9457453 h 10024180"/>
              <a:gd name="connsiteX9247" fmla="*/ 6882464 w 11277918"/>
              <a:gd name="connsiteY9247" fmla="*/ 9506497 h 10024180"/>
              <a:gd name="connsiteX9248" fmla="*/ 6866117 w 11277918"/>
              <a:gd name="connsiteY9248" fmla="*/ 9457453 h 10024180"/>
              <a:gd name="connsiteX9249" fmla="*/ 6866117 w 11277918"/>
              <a:gd name="connsiteY9249" fmla="*/ 9424757 h 10024180"/>
              <a:gd name="connsiteX9250" fmla="*/ 6849770 w 11277918"/>
              <a:gd name="connsiteY9250" fmla="*/ 9392063 h 10024180"/>
              <a:gd name="connsiteX9251" fmla="*/ 6817074 w 11277918"/>
              <a:gd name="connsiteY9251" fmla="*/ 9392063 h 10024180"/>
              <a:gd name="connsiteX9252" fmla="*/ 6808900 w 11277918"/>
              <a:gd name="connsiteY9252" fmla="*/ 9416585 h 10024180"/>
              <a:gd name="connsiteX9253" fmla="*/ 6784378 w 11277918"/>
              <a:gd name="connsiteY9253" fmla="*/ 9424757 h 10024180"/>
              <a:gd name="connsiteX9254" fmla="*/ 6768030 w 11277918"/>
              <a:gd name="connsiteY9254" fmla="*/ 9424757 h 10024180"/>
              <a:gd name="connsiteX9255" fmla="*/ 6751682 w 11277918"/>
              <a:gd name="connsiteY9255" fmla="*/ 9441106 h 10024180"/>
              <a:gd name="connsiteX9256" fmla="*/ 6735334 w 11277918"/>
              <a:gd name="connsiteY9256" fmla="*/ 9473803 h 10024180"/>
              <a:gd name="connsiteX9257" fmla="*/ 6735334 w 11277918"/>
              <a:gd name="connsiteY9257" fmla="*/ 9441106 h 10024180"/>
              <a:gd name="connsiteX9258" fmla="*/ 6735334 w 11277918"/>
              <a:gd name="connsiteY9258" fmla="*/ 9408410 h 10024180"/>
              <a:gd name="connsiteX9259" fmla="*/ 6702638 w 11277918"/>
              <a:gd name="connsiteY9259" fmla="*/ 9408410 h 10024180"/>
              <a:gd name="connsiteX9260" fmla="*/ 6669942 w 11277918"/>
              <a:gd name="connsiteY9260" fmla="*/ 9432932 h 10024180"/>
              <a:gd name="connsiteX9261" fmla="*/ 6669942 w 11277918"/>
              <a:gd name="connsiteY9261" fmla="*/ 9473803 h 10024180"/>
              <a:gd name="connsiteX9262" fmla="*/ 6637246 w 11277918"/>
              <a:gd name="connsiteY9262" fmla="*/ 9473803 h 10024180"/>
              <a:gd name="connsiteX9263" fmla="*/ 6637246 w 11277918"/>
              <a:gd name="connsiteY9263" fmla="*/ 9506497 h 10024180"/>
              <a:gd name="connsiteX9264" fmla="*/ 6620899 w 11277918"/>
              <a:gd name="connsiteY9264" fmla="*/ 9539193 h 10024180"/>
              <a:gd name="connsiteX9265" fmla="*/ 6620899 w 11277918"/>
              <a:gd name="connsiteY9265" fmla="*/ 9555542 h 10024180"/>
              <a:gd name="connsiteX9266" fmla="*/ 6604550 w 11277918"/>
              <a:gd name="connsiteY9266" fmla="*/ 9571889 h 10024180"/>
              <a:gd name="connsiteX9267" fmla="*/ 6571856 w 11277918"/>
              <a:gd name="connsiteY9267" fmla="*/ 9604585 h 10024180"/>
              <a:gd name="connsiteX9268" fmla="*/ 6539160 w 11277918"/>
              <a:gd name="connsiteY9268" fmla="*/ 9653628 h 10024180"/>
              <a:gd name="connsiteX9269" fmla="*/ 6506463 w 11277918"/>
              <a:gd name="connsiteY9269" fmla="*/ 9702672 h 10024180"/>
              <a:gd name="connsiteX9270" fmla="*/ 6490116 w 11277918"/>
              <a:gd name="connsiteY9270" fmla="*/ 9735368 h 10024180"/>
              <a:gd name="connsiteX9271" fmla="*/ 6506463 w 11277918"/>
              <a:gd name="connsiteY9271" fmla="*/ 9751717 h 10024180"/>
              <a:gd name="connsiteX9272" fmla="*/ 6490116 w 11277918"/>
              <a:gd name="connsiteY9272" fmla="*/ 9768064 h 10024180"/>
              <a:gd name="connsiteX9273" fmla="*/ 6465594 w 11277918"/>
              <a:gd name="connsiteY9273" fmla="*/ 9751717 h 10024180"/>
              <a:gd name="connsiteX9274" fmla="*/ 6441070 w 11277918"/>
              <a:gd name="connsiteY9274" fmla="*/ 9735368 h 10024180"/>
              <a:gd name="connsiteX9275" fmla="*/ 6424724 w 11277918"/>
              <a:gd name="connsiteY9275" fmla="*/ 9719021 h 10024180"/>
              <a:gd name="connsiteX9276" fmla="*/ 6424724 w 11277918"/>
              <a:gd name="connsiteY9276" fmla="*/ 9735368 h 10024180"/>
              <a:gd name="connsiteX9277" fmla="*/ 6392030 w 11277918"/>
              <a:gd name="connsiteY9277" fmla="*/ 9817107 h 10024180"/>
              <a:gd name="connsiteX9278" fmla="*/ 6375680 w 11277918"/>
              <a:gd name="connsiteY9278" fmla="*/ 9800760 h 10024180"/>
              <a:gd name="connsiteX9279" fmla="*/ 6351159 w 11277918"/>
              <a:gd name="connsiteY9279" fmla="*/ 9784411 h 10024180"/>
              <a:gd name="connsiteX9280" fmla="*/ 6310288 w 11277918"/>
              <a:gd name="connsiteY9280" fmla="*/ 9768064 h 10024180"/>
              <a:gd name="connsiteX9281" fmla="*/ 6310288 w 11277918"/>
              <a:gd name="connsiteY9281" fmla="*/ 9784411 h 10024180"/>
              <a:gd name="connsiteX9282" fmla="*/ 6302114 w 11277918"/>
              <a:gd name="connsiteY9282" fmla="*/ 9808933 h 10024180"/>
              <a:gd name="connsiteX9283" fmla="*/ 6293941 w 11277918"/>
              <a:gd name="connsiteY9283" fmla="*/ 9817107 h 10024180"/>
              <a:gd name="connsiteX9284" fmla="*/ 6293941 w 11277918"/>
              <a:gd name="connsiteY9284" fmla="*/ 9833457 h 10024180"/>
              <a:gd name="connsiteX9285" fmla="*/ 6277592 w 11277918"/>
              <a:gd name="connsiteY9285" fmla="*/ 9800760 h 10024180"/>
              <a:gd name="connsiteX9286" fmla="*/ 6277592 w 11277918"/>
              <a:gd name="connsiteY9286" fmla="*/ 9735368 h 10024180"/>
              <a:gd name="connsiteX9287" fmla="*/ 6277592 w 11277918"/>
              <a:gd name="connsiteY9287" fmla="*/ 9686325 h 10024180"/>
              <a:gd name="connsiteX9288" fmla="*/ 6244898 w 11277918"/>
              <a:gd name="connsiteY9288" fmla="*/ 9768064 h 10024180"/>
              <a:gd name="connsiteX9289" fmla="*/ 6253070 w 11277918"/>
              <a:gd name="connsiteY9289" fmla="*/ 9808933 h 10024180"/>
              <a:gd name="connsiteX9290" fmla="*/ 6228548 w 11277918"/>
              <a:gd name="connsiteY9290" fmla="*/ 9817107 h 10024180"/>
              <a:gd name="connsiteX9291" fmla="*/ 6228548 w 11277918"/>
              <a:gd name="connsiteY9291" fmla="*/ 9751717 h 10024180"/>
              <a:gd name="connsiteX9292" fmla="*/ 6244898 w 11277918"/>
              <a:gd name="connsiteY9292" fmla="*/ 9702672 h 10024180"/>
              <a:gd name="connsiteX9293" fmla="*/ 6244898 w 11277918"/>
              <a:gd name="connsiteY9293" fmla="*/ 9653628 h 10024180"/>
              <a:gd name="connsiteX9294" fmla="*/ 6253070 w 11277918"/>
              <a:gd name="connsiteY9294" fmla="*/ 9629107 h 10024180"/>
              <a:gd name="connsiteX9295" fmla="*/ 6277592 w 11277918"/>
              <a:gd name="connsiteY9295" fmla="*/ 9620932 h 10024180"/>
              <a:gd name="connsiteX9296" fmla="*/ 6277592 w 11277918"/>
              <a:gd name="connsiteY9296" fmla="*/ 9637281 h 10024180"/>
              <a:gd name="connsiteX9297" fmla="*/ 6293941 w 11277918"/>
              <a:gd name="connsiteY9297" fmla="*/ 9669975 h 10024180"/>
              <a:gd name="connsiteX9298" fmla="*/ 6326637 w 11277918"/>
              <a:gd name="connsiteY9298" fmla="*/ 9686325 h 10024180"/>
              <a:gd name="connsiteX9299" fmla="*/ 6326637 w 11277918"/>
              <a:gd name="connsiteY9299" fmla="*/ 9702672 h 10024180"/>
              <a:gd name="connsiteX9300" fmla="*/ 6326637 w 11277918"/>
              <a:gd name="connsiteY9300" fmla="*/ 9719021 h 10024180"/>
              <a:gd name="connsiteX9301" fmla="*/ 6326637 w 11277918"/>
              <a:gd name="connsiteY9301" fmla="*/ 9751717 h 10024180"/>
              <a:gd name="connsiteX9302" fmla="*/ 6359331 w 11277918"/>
              <a:gd name="connsiteY9302" fmla="*/ 9719021 h 10024180"/>
              <a:gd name="connsiteX9303" fmla="*/ 6392030 w 11277918"/>
              <a:gd name="connsiteY9303" fmla="*/ 9686325 h 10024180"/>
              <a:gd name="connsiteX9304" fmla="*/ 6424724 w 11277918"/>
              <a:gd name="connsiteY9304" fmla="*/ 9686325 h 10024180"/>
              <a:gd name="connsiteX9305" fmla="*/ 6441070 w 11277918"/>
              <a:gd name="connsiteY9305" fmla="*/ 9653628 h 10024180"/>
              <a:gd name="connsiteX9306" fmla="*/ 6441070 w 11277918"/>
              <a:gd name="connsiteY9306" fmla="*/ 9637281 h 10024180"/>
              <a:gd name="connsiteX9307" fmla="*/ 6473767 w 11277918"/>
              <a:gd name="connsiteY9307" fmla="*/ 9620932 h 10024180"/>
              <a:gd name="connsiteX9308" fmla="*/ 6473767 w 11277918"/>
              <a:gd name="connsiteY9308" fmla="*/ 9588236 h 10024180"/>
              <a:gd name="connsiteX9309" fmla="*/ 6490116 w 11277918"/>
              <a:gd name="connsiteY9309" fmla="*/ 9522846 h 10024180"/>
              <a:gd name="connsiteX9310" fmla="*/ 6522810 w 11277918"/>
              <a:gd name="connsiteY9310" fmla="*/ 9506497 h 10024180"/>
              <a:gd name="connsiteX9311" fmla="*/ 6555506 w 11277918"/>
              <a:gd name="connsiteY9311" fmla="*/ 9441106 h 10024180"/>
              <a:gd name="connsiteX9312" fmla="*/ 6555506 w 11277918"/>
              <a:gd name="connsiteY9312" fmla="*/ 9416585 h 10024180"/>
              <a:gd name="connsiteX9313" fmla="*/ 6555506 w 11277918"/>
              <a:gd name="connsiteY9313" fmla="*/ 9392063 h 10024180"/>
              <a:gd name="connsiteX9314" fmla="*/ 6555506 w 11277918"/>
              <a:gd name="connsiteY9314" fmla="*/ 9375714 h 10024180"/>
              <a:gd name="connsiteX9315" fmla="*/ 6522810 w 11277918"/>
              <a:gd name="connsiteY9315" fmla="*/ 9424757 h 10024180"/>
              <a:gd name="connsiteX9316" fmla="*/ 6522810 w 11277918"/>
              <a:gd name="connsiteY9316" fmla="*/ 9441106 h 10024180"/>
              <a:gd name="connsiteX9317" fmla="*/ 6457420 w 11277918"/>
              <a:gd name="connsiteY9317" fmla="*/ 9424757 h 10024180"/>
              <a:gd name="connsiteX9318" fmla="*/ 6457420 w 11277918"/>
              <a:gd name="connsiteY9318" fmla="*/ 9441106 h 10024180"/>
              <a:gd name="connsiteX9319" fmla="*/ 6457420 w 11277918"/>
              <a:gd name="connsiteY9319" fmla="*/ 9457453 h 10024180"/>
              <a:gd name="connsiteX9320" fmla="*/ 6424724 w 11277918"/>
              <a:gd name="connsiteY9320" fmla="*/ 9457453 h 10024180"/>
              <a:gd name="connsiteX9321" fmla="*/ 6416549 w 11277918"/>
              <a:gd name="connsiteY9321" fmla="*/ 9432932 h 10024180"/>
              <a:gd name="connsiteX9322" fmla="*/ 6408376 w 11277918"/>
              <a:gd name="connsiteY9322" fmla="*/ 9416585 h 10024180"/>
              <a:gd name="connsiteX9323" fmla="*/ 6424724 w 11277918"/>
              <a:gd name="connsiteY9323" fmla="*/ 9408410 h 10024180"/>
              <a:gd name="connsiteX9324" fmla="*/ 6457420 w 11277918"/>
              <a:gd name="connsiteY9324" fmla="*/ 9400236 h 10024180"/>
              <a:gd name="connsiteX9325" fmla="*/ 6473767 w 11277918"/>
              <a:gd name="connsiteY9325" fmla="*/ 9375714 h 10024180"/>
              <a:gd name="connsiteX9326" fmla="*/ 6498288 w 11277918"/>
              <a:gd name="connsiteY9326" fmla="*/ 9334845 h 10024180"/>
              <a:gd name="connsiteX9327" fmla="*/ 6490116 w 11277918"/>
              <a:gd name="connsiteY9327" fmla="*/ 9302149 h 10024180"/>
              <a:gd name="connsiteX9328" fmla="*/ 6522810 w 11277918"/>
              <a:gd name="connsiteY9328" fmla="*/ 9293974 h 10024180"/>
              <a:gd name="connsiteX9329" fmla="*/ 6555506 w 11277918"/>
              <a:gd name="connsiteY9329" fmla="*/ 9293974 h 10024180"/>
              <a:gd name="connsiteX9330" fmla="*/ 6571856 w 11277918"/>
              <a:gd name="connsiteY9330" fmla="*/ 9293974 h 10024180"/>
              <a:gd name="connsiteX9331" fmla="*/ 6571856 w 11277918"/>
              <a:gd name="connsiteY9331" fmla="*/ 9310324 h 10024180"/>
              <a:gd name="connsiteX9332" fmla="*/ 6555506 w 11277918"/>
              <a:gd name="connsiteY9332" fmla="*/ 9310324 h 10024180"/>
              <a:gd name="connsiteX9333" fmla="*/ 6539160 w 11277918"/>
              <a:gd name="connsiteY9333" fmla="*/ 9310324 h 10024180"/>
              <a:gd name="connsiteX9334" fmla="*/ 6530984 w 11277918"/>
              <a:gd name="connsiteY9334" fmla="*/ 9310324 h 10024180"/>
              <a:gd name="connsiteX9335" fmla="*/ 6514638 w 11277918"/>
              <a:gd name="connsiteY9335" fmla="*/ 9318496 h 10024180"/>
              <a:gd name="connsiteX9336" fmla="*/ 6506463 w 11277918"/>
              <a:gd name="connsiteY9336" fmla="*/ 9334845 h 10024180"/>
              <a:gd name="connsiteX9337" fmla="*/ 6506463 w 11277918"/>
              <a:gd name="connsiteY9337" fmla="*/ 9343018 h 10024180"/>
              <a:gd name="connsiteX9338" fmla="*/ 6555506 w 11277918"/>
              <a:gd name="connsiteY9338" fmla="*/ 9343018 h 10024180"/>
              <a:gd name="connsiteX9339" fmla="*/ 6571856 w 11277918"/>
              <a:gd name="connsiteY9339" fmla="*/ 9343018 h 10024180"/>
              <a:gd name="connsiteX9340" fmla="*/ 6637246 w 11277918"/>
              <a:gd name="connsiteY9340" fmla="*/ 9277627 h 10024180"/>
              <a:gd name="connsiteX9341" fmla="*/ 6669942 w 11277918"/>
              <a:gd name="connsiteY9341" fmla="*/ 9212235 h 10024180"/>
              <a:gd name="connsiteX9342" fmla="*/ 6702638 w 11277918"/>
              <a:gd name="connsiteY9342" fmla="*/ 9146843 h 10024180"/>
              <a:gd name="connsiteX9343" fmla="*/ 6702638 w 11277918"/>
              <a:gd name="connsiteY9343" fmla="*/ 9065103 h 10024180"/>
              <a:gd name="connsiteX9344" fmla="*/ 6686291 w 11277918"/>
              <a:gd name="connsiteY9344" fmla="*/ 9032409 h 10024180"/>
              <a:gd name="connsiteX9345" fmla="*/ 6669942 w 11277918"/>
              <a:gd name="connsiteY9345" fmla="*/ 9032409 h 10024180"/>
              <a:gd name="connsiteX9346" fmla="*/ 6686291 w 11277918"/>
              <a:gd name="connsiteY9346" fmla="*/ 9016060 h 10024180"/>
              <a:gd name="connsiteX9347" fmla="*/ 6702638 w 11277918"/>
              <a:gd name="connsiteY9347" fmla="*/ 8983364 h 10024180"/>
              <a:gd name="connsiteX9348" fmla="*/ 6735334 w 11277918"/>
              <a:gd name="connsiteY9348" fmla="*/ 8950670 h 10024180"/>
              <a:gd name="connsiteX9349" fmla="*/ 6751682 w 11277918"/>
              <a:gd name="connsiteY9349" fmla="*/ 8934320 h 10024180"/>
              <a:gd name="connsiteX9350" fmla="*/ 6751682 w 11277918"/>
              <a:gd name="connsiteY9350" fmla="*/ 8917973 h 10024180"/>
              <a:gd name="connsiteX9351" fmla="*/ 6792552 w 11277918"/>
              <a:gd name="connsiteY9351" fmla="*/ 8893452 h 10024180"/>
              <a:gd name="connsiteX9352" fmla="*/ 6800724 w 11277918"/>
              <a:gd name="connsiteY9352" fmla="*/ 8868930 h 10024180"/>
              <a:gd name="connsiteX9353" fmla="*/ 6808900 w 11277918"/>
              <a:gd name="connsiteY9353" fmla="*/ 8852581 h 10024180"/>
              <a:gd name="connsiteX9354" fmla="*/ 6817074 w 11277918"/>
              <a:gd name="connsiteY9354" fmla="*/ 8836234 h 10024180"/>
              <a:gd name="connsiteX9355" fmla="*/ 6825246 w 11277918"/>
              <a:gd name="connsiteY9355" fmla="*/ 8811712 h 10024180"/>
              <a:gd name="connsiteX9356" fmla="*/ 6817074 w 11277918"/>
              <a:gd name="connsiteY9356" fmla="*/ 8819887 h 10024180"/>
              <a:gd name="connsiteX9357" fmla="*/ 6800724 w 11277918"/>
              <a:gd name="connsiteY9357" fmla="*/ 8836234 h 10024180"/>
              <a:gd name="connsiteX9358" fmla="*/ 6776203 w 11277918"/>
              <a:gd name="connsiteY9358" fmla="*/ 8836234 h 10024180"/>
              <a:gd name="connsiteX9359" fmla="*/ 6768030 w 11277918"/>
              <a:gd name="connsiteY9359" fmla="*/ 8836234 h 10024180"/>
              <a:gd name="connsiteX9360" fmla="*/ 6751682 w 11277918"/>
              <a:gd name="connsiteY9360" fmla="*/ 8836234 h 10024180"/>
              <a:gd name="connsiteX9361" fmla="*/ 6817074 w 11277918"/>
              <a:gd name="connsiteY9361" fmla="*/ 8705451 h 10024180"/>
              <a:gd name="connsiteX9362" fmla="*/ 6825246 w 11277918"/>
              <a:gd name="connsiteY9362" fmla="*/ 8656408 h 10024180"/>
              <a:gd name="connsiteX9363" fmla="*/ 6817074 w 11277918"/>
              <a:gd name="connsiteY9363" fmla="*/ 8607363 h 10024180"/>
              <a:gd name="connsiteX9364" fmla="*/ 6800724 w 11277918"/>
              <a:gd name="connsiteY9364" fmla="*/ 8672755 h 10024180"/>
              <a:gd name="connsiteX9365" fmla="*/ 6808900 w 11277918"/>
              <a:gd name="connsiteY9365" fmla="*/ 8689102 h 10024180"/>
              <a:gd name="connsiteX9366" fmla="*/ 6784378 w 11277918"/>
              <a:gd name="connsiteY9366" fmla="*/ 8672755 h 10024180"/>
              <a:gd name="connsiteX9367" fmla="*/ 6784378 w 11277918"/>
              <a:gd name="connsiteY9367" fmla="*/ 8689102 h 10024180"/>
              <a:gd name="connsiteX9368" fmla="*/ 6768030 w 11277918"/>
              <a:gd name="connsiteY9368" fmla="*/ 8738148 h 10024180"/>
              <a:gd name="connsiteX9369" fmla="*/ 6727160 w 11277918"/>
              <a:gd name="connsiteY9369" fmla="*/ 8770842 h 10024180"/>
              <a:gd name="connsiteX9370" fmla="*/ 6702638 w 11277918"/>
              <a:gd name="connsiteY9370" fmla="*/ 8787191 h 10024180"/>
              <a:gd name="connsiteX9371" fmla="*/ 6710813 w 11277918"/>
              <a:gd name="connsiteY9371" fmla="*/ 8787191 h 10024180"/>
              <a:gd name="connsiteX9372" fmla="*/ 6718988 w 11277918"/>
              <a:gd name="connsiteY9372" fmla="*/ 8795363 h 10024180"/>
              <a:gd name="connsiteX9373" fmla="*/ 6702638 w 11277918"/>
              <a:gd name="connsiteY9373" fmla="*/ 8819887 h 10024180"/>
              <a:gd name="connsiteX9374" fmla="*/ 6686291 w 11277918"/>
              <a:gd name="connsiteY9374" fmla="*/ 8819887 h 10024180"/>
              <a:gd name="connsiteX9375" fmla="*/ 6686291 w 11277918"/>
              <a:gd name="connsiteY9375" fmla="*/ 8836234 h 10024180"/>
              <a:gd name="connsiteX9376" fmla="*/ 6669942 w 11277918"/>
              <a:gd name="connsiteY9376" fmla="*/ 8852581 h 10024180"/>
              <a:gd name="connsiteX9377" fmla="*/ 6653595 w 11277918"/>
              <a:gd name="connsiteY9377" fmla="*/ 8877105 h 10024180"/>
              <a:gd name="connsiteX9378" fmla="*/ 6653595 w 11277918"/>
              <a:gd name="connsiteY9378" fmla="*/ 8885277 h 10024180"/>
              <a:gd name="connsiteX9379" fmla="*/ 6653595 w 11277918"/>
              <a:gd name="connsiteY9379" fmla="*/ 8901624 h 10024180"/>
              <a:gd name="connsiteX9380" fmla="*/ 6653595 w 11277918"/>
              <a:gd name="connsiteY9380" fmla="*/ 8917973 h 10024180"/>
              <a:gd name="connsiteX9381" fmla="*/ 6604550 w 11277918"/>
              <a:gd name="connsiteY9381" fmla="*/ 8885277 h 10024180"/>
              <a:gd name="connsiteX9382" fmla="*/ 6604550 w 11277918"/>
              <a:gd name="connsiteY9382" fmla="*/ 8868930 h 10024180"/>
              <a:gd name="connsiteX9383" fmla="*/ 6588202 w 11277918"/>
              <a:gd name="connsiteY9383" fmla="*/ 8877105 h 10024180"/>
              <a:gd name="connsiteX9384" fmla="*/ 6588202 w 11277918"/>
              <a:gd name="connsiteY9384" fmla="*/ 8901624 h 10024180"/>
              <a:gd name="connsiteX9385" fmla="*/ 6539160 w 11277918"/>
              <a:gd name="connsiteY9385" fmla="*/ 8950670 h 10024180"/>
              <a:gd name="connsiteX9386" fmla="*/ 6530984 w 11277918"/>
              <a:gd name="connsiteY9386" fmla="*/ 8934320 h 10024180"/>
              <a:gd name="connsiteX9387" fmla="*/ 6522810 w 11277918"/>
              <a:gd name="connsiteY9387" fmla="*/ 8934320 h 10024180"/>
              <a:gd name="connsiteX9388" fmla="*/ 6522810 w 11277918"/>
              <a:gd name="connsiteY9388" fmla="*/ 8868930 h 10024180"/>
              <a:gd name="connsiteX9389" fmla="*/ 6555506 w 11277918"/>
              <a:gd name="connsiteY9389" fmla="*/ 8836234 h 10024180"/>
              <a:gd name="connsiteX9390" fmla="*/ 6588202 w 11277918"/>
              <a:gd name="connsiteY9390" fmla="*/ 8819887 h 10024180"/>
              <a:gd name="connsiteX9391" fmla="*/ 6596377 w 11277918"/>
              <a:gd name="connsiteY9391" fmla="*/ 8811712 h 10024180"/>
              <a:gd name="connsiteX9392" fmla="*/ 6604550 w 11277918"/>
              <a:gd name="connsiteY9392" fmla="*/ 8787191 h 10024180"/>
              <a:gd name="connsiteX9393" fmla="*/ 6620899 w 11277918"/>
              <a:gd name="connsiteY9393" fmla="*/ 8770842 h 10024180"/>
              <a:gd name="connsiteX9394" fmla="*/ 6637246 w 11277918"/>
              <a:gd name="connsiteY9394" fmla="*/ 8754495 h 10024180"/>
              <a:gd name="connsiteX9395" fmla="*/ 6653595 w 11277918"/>
              <a:gd name="connsiteY9395" fmla="*/ 8738148 h 10024180"/>
              <a:gd name="connsiteX9396" fmla="*/ 6637246 w 11277918"/>
              <a:gd name="connsiteY9396" fmla="*/ 8721798 h 10024180"/>
              <a:gd name="connsiteX9397" fmla="*/ 6653595 w 11277918"/>
              <a:gd name="connsiteY9397" fmla="*/ 8705451 h 10024180"/>
              <a:gd name="connsiteX9398" fmla="*/ 6653595 w 11277918"/>
              <a:gd name="connsiteY9398" fmla="*/ 8672755 h 10024180"/>
              <a:gd name="connsiteX9399" fmla="*/ 6686291 w 11277918"/>
              <a:gd name="connsiteY9399" fmla="*/ 8640059 h 10024180"/>
              <a:gd name="connsiteX9400" fmla="*/ 6718988 w 11277918"/>
              <a:gd name="connsiteY9400" fmla="*/ 8591016 h 10024180"/>
              <a:gd name="connsiteX9401" fmla="*/ 6735334 w 11277918"/>
              <a:gd name="connsiteY9401" fmla="*/ 8525623 h 10024180"/>
              <a:gd name="connsiteX9402" fmla="*/ 6735334 w 11277918"/>
              <a:gd name="connsiteY9402" fmla="*/ 8509276 h 10024180"/>
              <a:gd name="connsiteX9403" fmla="*/ 6686291 w 11277918"/>
              <a:gd name="connsiteY9403" fmla="*/ 8574669 h 10024180"/>
              <a:gd name="connsiteX9404" fmla="*/ 6686291 w 11277918"/>
              <a:gd name="connsiteY9404" fmla="*/ 8591016 h 10024180"/>
              <a:gd name="connsiteX9405" fmla="*/ 6678116 w 11277918"/>
              <a:gd name="connsiteY9405" fmla="*/ 8574669 h 10024180"/>
              <a:gd name="connsiteX9406" fmla="*/ 6669942 w 11277918"/>
              <a:gd name="connsiteY9406" fmla="*/ 8558319 h 10024180"/>
              <a:gd name="connsiteX9407" fmla="*/ 6669942 w 11277918"/>
              <a:gd name="connsiteY9407" fmla="*/ 8541972 h 10024180"/>
              <a:gd name="connsiteX9408" fmla="*/ 6653595 w 11277918"/>
              <a:gd name="connsiteY9408" fmla="*/ 8558319 h 10024180"/>
              <a:gd name="connsiteX9409" fmla="*/ 6637246 w 11277918"/>
              <a:gd name="connsiteY9409" fmla="*/ 8558319 h 10024180"/>
              <a:gd name="connsiteX9410" fmla="*/ 6637246 w 11277918"/>
              <a:gd name="connsiteY9410" fmla="*/ 8591016 h 10024180"/>
              <a:gd name="connsiteX9411" fmla="*/ 6620899 w 11277918"/>
              <a:gd name="connsiteY9411" fmla="*/ 8631884 h 10024180"/>
              <a:gd name="connsiteX9412" fmla="*/ 6604550 w 11277918"/>
              <a:gd name="connsiteY9412" fmla="*/ 8648233 h 10024180"/>
              <a:gd name="connsiteX9413" fmla="*/ 6596377 w 11277918"/>
              <a:gd name="connsiteY9413" fmla="*/ 8664580 h 10024180"/>
              <a:gd name="connsiteX9414" fmla="*/ 6588202 w 11277918"/>
              <a:gd name="connsiteY9414" fmla="*/ 8656408 h 10024180"/>
              <a:gd name="connsiteX9415" fmla="*/ 6490116 w 11277918"/>
              <a:gd name="connsiteY9415" fmla="*/ 8689102 h 10024180"/>
              <a:gd name="connsiteX9416" fmla="*/ 6490116 w 11277918"/>
              <a:gd name="connsiteY9416" fmla="*/ 8672755 h 10024180"/>
              <a:gd name="connsiteX9417" fmla="*/ 6457420 w 11277918"/>
              <a:gd name="connsiteY9417" fmla="*/ 8640059 h 10024180"/>
              <a:gd name="connsiteX9418" fmla="*/ 6424724 w 11277918"/>
              <a:gd name="connsiteY9418" fmla="*/ 8607363 h 10024180"/>
              <a:gd name="connsiteX9419" fmla="*/ 6408376 w 11277918"/>
              <a:gd name="connsiteY9419" fmla="*/ 8591016 h 10024180"/>
              <a:gd name="connsiteX9420" fmla="*/ 6375680 w 11277918"/>
              <a:gd name="connsiteY9420" fmla="*/ 8574669 h 10024180"/>
              <a:gd name="connsiteX9421" fmla="*/ 6326637 w 11277918"/>
              <a:gd name="connsiteY9421" fmla="*/ 8607363 h 10024180"/>
              <a:gd name="connsiteX9422" fmla="*/ 6326637 w 11277918"/>
              <a:gd name="connsiteY9422" fmla="*/ 8656408 h 10024180"/>
              <a:gd name="connsiteX9423" fmla="*/ 6326637 w 11277918"/>
              <a:gd name="connsiteY9423" fmla="*/ 8689102 h 10024180"/>
              <a:gd name="connsiteX9424" fmla="*/ 6326637 w 11277918"/>
              <a:gd name="connsiteY9424" fmla="*/ 8705451 h 10024180"/>
              <a:gd name="connsiteX9425" fmla="*/ 6277592 w 11277918"/>
              <a:gd name="connsiteY9425" fmla="*/ 8689102 h 10024180"/>
              <a:gd name="connsiteX9426" fmla="*/ 6228548 w 11277918"/>
              <a:gd name="connsiteY9426" fmla="*/ 8689102 h 10024180"/>
              <a:gd name="connsiteX9427" fmla="*/ 6261245 w 11277918"/>
              <a:gd name="connsiteY9427" fmla="*/ 8721798 h 10024180"/>
              <a:gd name="connsiteX9428" fmla="*/ 6261245 w 11277918"/>
              <a:gd name="connsiteY9428" fmla="*/ 8738148 h 10024180"/>
              <a:gd name="connsiteX9429" fmla="*/ 6212202 w 11277918"/>
              <a:gd name="connsiteY9429" fmla="*/ 8746320 h 10024180"/>
              <a:gd name="connsiteX9430" fmla="*/ 6163158 w 11277918"/>
              <a:gd name="connsiteY9430" fmla="*/ 8754495 h 10024180"/>
              <a:gd name="connsiteX9431" fmla="*/ 6146809 w 11277918"/>
              <a:gd name="connsiteY9431" fmla="*/ 8803538 h 10024180"/>
              <a:gd name="connsiteX9432" fmla="*/ 6146809 w 11277918"/>
              <a:gd name="connsiteY9432" fmla="*/ 8819887 h 10024180"/>
              <a:gd name="connsiteX9433" fmla="*/ 6114113 w 11277918"/>
              <a:gd name="connsiteY9433" fmla="*/ 8819887 h 10024180"/>
              <a:gd name="connsiteX9434" fmla="*/ 6081416 w 11277918"/>
              <a:gd name="connsiteY9434" fmla="*/ 8860756 h 10024180"/>
              <a:gd name="connsiteX9435" fmla="*/ 6032374 w 11277918"/>
              <a:gd name="connsiteY9435" fmla="*/ 8885277 h 10024180"/>
              <a:gd name="connsiteX9436" fmla="*/ 6081416 w 11277918"/>
              <a:gd name="connsiteY9436" fmla="*/ 8819887 h 10024180"/>
              <a:gd name="connsiteX9437" fmla="*/ 6130462 w 11277918"/>
              <a:gd name="connsiteY9437" fmla="*/ 8721798 h 10024180"/>
              <a:gd name="connsiteX9438" fmla="*/ 6097766 w 11277918"/>
              <a:gd name="connsiteY9438" fmla="*/ 8721798 h 10024180"/>
              <a:gd name="connsiteX9439" fmla="*/ 6065070 w 11277918"/>
              <a:gd name="connsiteY9439" fmla="*/ 8738148 h 10024180"/>
              <a:gd name="connsiteX9440" fmla="*/ 6016026 w 11277918"/>
              <a:gd name="connsiteY9440" fmla="*/ 8738148 h 10024180"/>
              <a:gd name="connsiteX9441" fmla="*/ 5983330 w 11277918"/>
              <a:gd name="connsiteY9441" fmla="*/ 8754495 h 10024180"/>
              <a:gd name="connsiteX9442" fmla="*/ 5983330 w 11277918"/>
              <a:gd name="connsiteY9442" fmla="*/ 8705451 h 10024180"/>
              <a:gd name="connsiteX9443" fmla="*/ 5999677 w 11277918"/>
              <a:gd name="connsiteY9443" fmla="*/ 8689102 h 10024180"/>
              <a:gd name="connsiteX9444" fmla="*/ 5983330 w 11277918"/>
              <a:gd name="connsiteY9444" fmla="*/ 8689102 h 10024180"/>
              <a:gd name="connsiteX9445" fmla="*/ 6016026 w 11277918"/>
              <a:gd name="connsiteY9445" fmla="*/ 8591016 h 10024180"/>
              <a:gd name="connsiteX9446" fmla="*/ 6048722 w 11277918"/>
              <a:gd name="connsiteY9446" fmla="*/ 8558319 h 10024180"/>
              <a:gd name="connsiteX9447" fmla="*/ 6038505 w 11277918"/>
              <a:gd name="connsiteY9447" fmla="*/ 8584884 h 10024180"/>
              <a:gd name="connsiteX9448" fmla="*/ 6040548 w 11277918"/>
              <a:gd name="connsiteY9448" fmla="*/ 8599190 h 10024180"/>
              <a:gd name="connsiteX9449" fmla="*/ 6048722 w 11277918"/>
              <a:gd name="connsiteY9449" fmla="*/ 8607363 h 10024180"/>
              <a:gd name="connsiteX9450" fmla="*/ 6065070 w 11277918"/>
              <a:gd name="connsiteY9450" fmla="*/ 8607363 h 10024180"/>
              <a:gd name="connsiteX9451" fmla="*/ 6089592 w 11277918"/>
              <a:gd name="connsiteY9451" fmla="*/ 8582841 h 10024180"/>
              <a:gd name="connsiteX9452" fmla="*/ 6114113 w 11277918"/>
              <a:gd name="connsiteY9452" fmla="*/ 8550145 h 10024180"/>
              <a:gd name="connsiteX9453" fmla="*/ 6097766 w 11277918"/>
              <a:gd name="connsiteY9453" fmla="*/ 8525623 h 10024180"/>
              <a:gd name="connsiteX9454" fmla="*/ 6114113 w 11277918"/>
              <a:gd name="connsiteY9454" fmla="*/ 8509276 h 10024180"/>
              <a:gd name="connsiteX9455" fmla="*/ 6154984 w 11277918"/>
              <a:gd name="connsiteY9455" fmla="*/ 8501102 h 10024180"/>
              <a:gd name="connsiteX9456" fmla="*/ 6179506 w 11277918"/>
              <a:gd name="connsiteY9456" fmla="*/ 8460233 h 10024180"/>
              <a:gd name="connsiteX9457" fmla="*/ 6212202 w 11277918"/>
              <a:gd name="connsiteY9457" fmla="*/ 8427537 h 10024180"/>
              <a:gd name="connsiteX9458" fmla="*/ 6261245 w 11277918"/>
              <a:gd name="connsiteY9458" fmla="*/ 8378494 h 10024180"/>
              <a:gd name="connsiteX9459" fmla="*/ 6285766 w 11277918"/>
              <a:gd name="connsiteY9459" fmla="*/ 8353972 h 10024180"/>
              <a:gd name="connsiteX9460" fmla="*/ 6310288 w 11277918"/>
              <a:gd name="connsiteY9460" fmla="*/ 8345797 h 10024180"/>
              <a:gd name="connsiteX9461" fmla="*/ 6326637 w 11277918"/>
              <a:gd name="connsiteY9461" fmla="*/ 8296754 h 10024180"/>
              <a:gd name="connsiteX9462" fmla="*/ 6326637 w 11277918"/>
              <a:gd name="connsiteY9462" fmla="*/ 8247709 h 10024180"/>
              <a:gd name="connsiteX9463" fmla="*/ 6310288 w 11277918"/>
              <a:gd name="connsiteY9463" fmla="*/ 8239536 h 10024180"/>
              <a:gd name="connsiteX9464" fmla="*/ 6293941 w 11277918"/>
              <a:gd name="connsiteY9464" fmla="*/ 8247709 h 10024180"/>
              <a:gd name="connsiteX9465" fmla="*/ 6293941 w 11277918"/>
              <a:gd name="connsiteY9465" fmla="*/ 8264058 h 10024180"/>
              <a:gd name="connsiteX9466" fmla="*/ 6310288 w 11277918"/>
              <a:gd name="connsiteY9466" fmla="*/ 8264058 h 10024180"/>
              <a:gd name="connsiteX9467" fmla="*/ 6293941 w 11277918"/>
              <a:gd name="connsiteY9467" fmla="*/ 8280405 h 10024180"/>
              <a:gd name="connsiteX9468" fmla="*/ 6277592 w 11277918"/>
              <a:gd name="connsiteY9468" fmla="*/ 8280405 h 10024180"/>
              <a:gd name="connsiteX9469" fmla="*/ 6228548 w 11277918"/>
              <a:gd name="connsiteY9469" fmla="*/ 8313101 h 10024180"/>
              <a:gd name="connsiteX9470" fmla="*/ 6220374 w 11277918"/>
              <a:gd name="connsiteY9470" fmla="*/ 8321276 h 10024180"/>
              <a:gd name="connsiteX9471" fmla="*/ 6195852 w 11277918"/>
              <a:gd name="connsiteY9471" fmla="*/ 8329448 h 10024180"/>
              <a:gd name="connsiteX9472" fmla="*/ 6212202 w 11277918"/>
              <a:gd name="connsiteY9472" fmla="*/ 8313101 h 10024180"/>
              <a:gd name="connsiteX9473" fmla="*/ 6244898 w 11277918"/>
              <a:gd name="connsiteY9473" fmla="*/ 8231362 h 10024180"/>
              <a:gd name="connsiteX9474" fmla="*/ 6228548 w 11277918"/>
              <a:gd name="connsiteY9474" fmla="*/ 8247709 h 10024180"/>
              <a:gd name="connsiteX9475" fmla="*/ 6228548 w 11277918"/>
              <a:gd name="connsiteY9475" fmla="*/ 8264058 h 10024180"/>
              <a:gd name="connsiteX9476" fmla="*/ 6195852 w 11277918"/>
              <a:gd name="connsiteY9476" fmla="*/ 8296754 h 10024180"/>
              <a:gd name="connsiteX9477" fmla="*/ 6179506 w 11277918"/>
              <a:gd name="connsiteY9477" fmla="*/ 8296754 h 10024180"/>
              <a:gd name="connsiteX9478" fmla="*/ 6146809 w 11277918"/>
              <a:gd name="connsiteY9478" fmla="*/ 8296754 h 10024180"/>
              <a:gd name="connsiteX9479" fmla="*/ 6146809 w 11277918"/>
              <a:gd name="connsiteY9479" fmla="*/ 8313101 h 10024180"/>
              <a:gd name="connsiteX9480" fmla="*/ 6130462 w 11277918"/>
              <a:gd name="connsiteY9480" fmla="*/ 8345797 h 10024180"/>
              <a:gd name="connsiteX9481" fmla="*/ 6097766 w 11277918"/>
              <a:gd name="connsiteY9481" fmla="*/ 8345797 h 10024180"/>
              <a:gd name="connsiteX9482" fmla="*/ 6097766 w 11277918"/>
              <a:gd name="connsiteY9482" fmla="*/ 8362144 h 10024180"/>
              <a:gd name="connsiteX9483" fmla="*/ 6081416 w 11277918"/>
              <a:gd name="connsiteY9483" fmla="*/ 8394841 h 10024180"/>
              <a:gd name="connsiteX9484" fmla="*/ 6065070 w 11277918"/>
              <a:gd name="connsiteY9484" fmla="*/ 8378494 h 10024180"/>
              <a:gd name="connsiteX9485" fmla="*/ 6048722 w 11277918"/>
              <a:gd name="connsiteY9485" fmla="*/ 8378494 h 10024180"/>
              <a:gd name="connsiteX9486" fmla="*/ 6048722 w 11277918"/>
              <a:gd name="connsiteY9486" fmla="*/ 8353972 h 10024180"/>
              <a:gd name="connsiteX9487" fmla="*/ 6048722 w 11277918"/>
              <a:gd name="connsiteY9487" fmla="*/ 8345797 h 10024180"/>
              <a:gd name="connsiteX9488" fmla="*/ 6065070 w 11277918"/>
              <a:gd name="connsiteY9488" fmla="*/ 8345797 h 10024180"/>
              <a:gd name="connsiteX9489" fmla="*/ 6081416 w 11277918"/>
              <a:gd name="connsiteY9489" fmla="*/ 8329448 h 10024180"/>
              <a:gd name="connsiteX9490" fmla="*/ 6081416 w 11277918"/>
              <a:gd name="connsiteY9490" fmla="*/ 8321276 h 10024180"/>
              <a:gd name="connsiteX9491" fmla="*/ 6065070 w 11277918"/>
              <a:gd name="connsiteY9491" fmla="*/ 8313101 h 10024180"/>
              <a:gd name="connsiteX9492" fmla="*/ 6048722 w 11277918"/>
              <a:gd name="connsiteY9492" fmla="*/ 8313101 h 10024180"/>
              <a:gd name="connsiteX9493" fmla="*/ 6048722 w 11277918"/>
              <a:gd name="connsiteY9493" fmla="*/ 8345797 h 10024180"/>
              <a:gd name="connsiteX9494" fmla="*/ 6007852 w 11277918"/>
              <a:gd name="connsiteY9494" fmla="*/ 8386666 h 10024180"/>
              <a:gd name="connsiteX9495" fmla="*/ 5950634 w 11277918"/>
              <a:gd name="connsiteY9495" fmla="*/ 8443884 h 10024180"/>
              <a:gd name="connsiteX9496" fmla="*/ 5917938 w 11277918"/>
              <a:gd name="connsiteY9496" fmla="*/ 8492927 h 10024180"/>
              <a:gd name="connsiteX9497" fmla="*/ 5901590 w 11277918"/>
              <a:gd name="connsiteY9497" fmla="*/ 8492927 h 10024180"/>
              <a:gd name="connsiteX9498" fmla="*/ 5868894 w 11277918"/>
              <a:gd name="connsiteY9498" fmla="*/ 8525623 h 10024180"/>
              <a:gd name="connsiteX9499" fmla="*/ 5868894 w 11277918"/>
              <a:gd name="connsiteY9499" fmla="*/ 8541972 h 10024180"/>
              <a:gd name="connsiteX9500" fmla="*/ 5868894 w 11277918"/>
              <a:gd name="connsiteY9500" fmla="*/ 8558319 h 10024180"/>
              <a:gd name="connsiteX9501" fmla="*/ 5868894 w 11277918"/>
              <a:gd name="connsiteY9501" fmla="*/ 8574669 h 10024180"/>
              <a:gd name="connsiteX9502" fmla="*/ 5852548 w 11277918"/>
              <a:gd name="connsiteY9502" fmla="*/ 8574669 h 10024180"/>
              <a:gd name="connsiteX9503" fmla="*/ 5868894 w 11277918"/>
              <a:gd name="connsiteY9503" fmla="*/ 8591016 h 10024180"/>
              <a:gd name="connsiteX9504" fmla="*/ 5852548 w 11277918"/>
              <a:gd name="connsiteY9504" fmla="*/ 8599190 h 10024180"/>
              <a:gd name="connsiteX9505" fmla="*/ 5836198 w 11277918"/>
              <a:gd name="connsiteY9505" fmla="*/ 8607363 h 10024180"/>
              <a:gd name="connsiteX9506" fmla="*/ 5803504 w 11277918"/>
              <a:gd name="connsiteY9506" fmla="*/ 8640059 h 10024180"/>
              <a:gd name="connsiteX9507" fmla="*/ 5787155 w 11277918"/>
              <a:gd name="connsiteY9507" fmla="*/ 8656408 h 10024180"/>
              <a:gd name="connsiteX9508" fmla="*/ 5787155 w 11277918"/>
              <a:gd name="connsiteY9508" fmla="*/ 8672755 h 10024180"/>
              <a:gd name="connsiteX9509" fmla="*/ 5803504 w 11277918"/>
              <a:gd name="connsiteY9509" fmla="*/ 8672755 h 10024180"/>
              <a:gd name="connsiteX9510" fmla="*/ 5787155 w 11277918"/>
              <a:gd name="connsiteY9510" fmla="*/ 8689102 h 10024180"/>
              <a:gd name="connsiteX9511" fmla="*/ 5738112 w 11277918"/>
              <a:gd name="connsiteY9511" fmla="*/ 8738148 h 10024180"/>
              <a:gd name="connsiteX9512" fmla="*/ 5738112 w 11277918"/>
              <a:gd name="connsiteY9512" fmla="*/ 8770842 h 10024180"/>
              <a:gd name="connsiteX9513" fmla="*/ 5738112 w 11277918"/>
              <a:gd name="connsiteY9513" fmla="*/ 8787191 h 10024180"/>
              <a:gd name="connsiteX9514" fmla="*/ 5713590 w 11277918"/>
              <a:gd name="connsiteY9514" fmla="*/ 8811712 h 10024180"/>
              <a:gd name="connsiteX9515" fmla="*/ 5738112 w 11277918"/>
              <a:gd name="connsiteY9515" fmla="*/ 8819887 h 10024180"/>
              <a:gd name="connsiteX9516" fmla="*/ 5819852 w 11277918"/>
              <a:gd name="connsiteY9516" fmla="*/ 8819887 h 10024180"/>
              <a:gd name="connsiteX9517" fmla="*/ 5819852 w 11277918"/>
              <a:gd name="connsiteY9517" fmla="*/ 8836234 h 10024180"/>
              <a:gd name="connsiteX9518" fmla="*/ 5836198 w 11277918"/>
              <a:gd name="connsiteY9518" fmla="*/ 8836234 h 10024180"/>
              <a:gd name="connsiteX9519" fmla="*/ 5836198 w 11277918"/>
              <a:gd name="connsiteY9519" fmla="*/ 8868930 h 10024180"/>
              <a:gd name="connsiteX9520" fmla="*/ 5762634 w 11277918"/>
              <a:gd name="connsiteY9520" fmla="*/ 8917973 h 10024180"/>
              <a:gd name="connsiteX9521" fmla="*/ 5721765 w 11277918"/>
              <a:gd name="connsiteY9521" fmla="*/ 8950670 h 10024180"/>
              <a:gd name="connsiteX9522" fmla="*/ 5705416 w 11277918"/>
              <a:gd name="connsiteY9522" fmla="*/ 8950670 h 10024180"/>
              <a:gd name="connsiteX9523" fmla="*/ 5697241 w 11277918"/>
              <a:gd name="connsiteY9523" fmla="*/ 8967017 h 10024180"/>
              <a:gd name="connsiteX9524" fmla="*/ 5672720 w 11277918"/>
              <a:gd name="connsiteY9524" fmla="*/ 8983364 h 10024180"/>
              <a:gd name="connsiteX9525" fmla="*/ 5648198 w 11277918"/>
              <a:gd name="connsiteY9525" fmla="*/ 8991538 h 10024180"/>
              <a:gd name="connsiteX9526" fmla="*/ 5623676 w 11277918"/>
              <a:gd name="connsiteY9526" fmla="*/ 8999713 h 10024180"/>
              <a:gd name="connsiteX9527" fmla="*/ 5607329 w 11277918"/>
              <a:gd name="connsiteY9527" fmla="*/ 8983364 h 10024180"/>
              <a:gd name="connsiteX9528" fmla="*/ 5607329 w 11277918"/>
              <a:gd name="connsiteY9528" fmla="*/ 8958842 h 10024180"/>
              <a:gd name="connsiteX9529" fmla="*/ 5590980 w 11277918"/>
              <a:gd name="connsiteY9529" fmla="*/ 8934320 h 10024180"/>
              <a:gd name="connsiteX9530" fmla="*/ 5590980 w 11277918"/>
              <a:gd name="connsiteY9530" fmla="*/ 8950670 h 10024180"/>
              <a:gd name="connsiteX9531" fmla="*/ 5574633 w 11277918"/>
              <a:gd name="connsiteY9531" fmla="*/ 8967017 h 10024180"/>
              <a:gd name="connsiteX9532" fmla="*/ 5541936 w 11277918"/>
              <a:gd name="connsiteY9532" fmla="*/ 9016060 h 10024180"/>
              <a:gd name="connsiteX9533" fmla="*/ 5558284 w 11277918"/>
              <a:gd name="connsiteY9533" fmla="*/ 9032409 h 10024180"/>
              <a:gd name="connsiteX9534" fmla="*/ 5566458 w 11277918"/>
              <a:gd name="connsiteY9534" fmla="*/ 9040581 h 10024180"/>
              <a:gd name="connsiteX9535" fmla="*/ 5558284 w 11277918"/>
              <a:gd name="connsiteY9535" fmla="*/ 9097799 h 10024180"/>
              <a:gd name="connsiteX9536" fmla="*/ 5525590 w 11277918"/>
              <a:gd name="connsiteY9536" fmla="*/ 9146843 h 10024180"/>
              <a:gd name="connsiteX9537" fmla="*/ 5492894 w 11277918"/>
              <a:gd name="connsiteY9537" fmla="*/ 9130496 h 10024180"/>
              <a:gd name="connsiteX9538" fmla="*/ 5501068 w 11277918"/>
              <a:gd name="connsiteY9538" fmla="*/ 9097799 h 10024180"/>
              <a:gd name="connsiteX9539" fmla="*/ 5525590 w 11277918"/>
              <a:gd name="connsiteY9539" fmla="*/ 9048756 h 10024180"/>
              <a:gd name="connsiteX9540" fmla="*/ 5525590 w 11277918"/>
              <a:gd name="connsiteY9540" fmla="*/ 9007887 h 10024180"/>
              <a:gd name="connsiteX9541" fmla="*/ 5509240 w 11277918"/>
              <a:gd name="connsiteY9541" fmla="*/ 8999713 h 10024180"/>
              <a:gd name="connsiteX9542" fmla="*/ 5517415 w 11277918"/>
              <a:gd name="connsiteY9542" fmla="*/ 8991538 h 10024180"/>
              <a:gd name="connsiteX9543" fmla="*/ 5509240 w 11277918"/>
              <a:gd name="connsiteY9543" fmla="*/ 8983364 h 10024180"/>
              <a:gd name="connsiteX9544" fmla="*/ 5509240 w 11277918"/>
              <a:gd name="connsiteY9544" fmla="*/ 8999713 h 10024180"/>
              <a:gd name="connsiteX9545" fmla="*/ 5476544 w 11277918"/>
              <a:gd name="connsiteY9545" fmla="*/ 8999713 h 10024180"/>
              <a:gd name="connsiteX9546" fmla="*/ 5492894 w 11277918"/>
              <a:gd name="connsiteY9546" fmla="*/ 9016060 h 10024180"/>
              <a:gd name="connsiteX9547" fmla="*/ 5476544 w 11277918"/>
              <a:gd name="connsiteY9547" fmla="*/ 9048756 h 10024180"/>
              <a:gd name="connsiteX9548" fmla="*/ 5452022 w 11277918"/>
              <a:gd name="connsiteY9548" fmla="*/ 9056931 h 10024180"/>
              <a:gd name="connsiteX9549" fmla="*/ 5443850 w 11277918"/>
              <a:gd name="connsiteY9549" fmla="*/ 9065103 h 10024180"/>
              <a:gd name="connsiteX9550" fmla="*/ 5443850 w 11277918"/>
              <a:gd name="connsiteY9550" fmla="*/ 9081452 h 10024180"/>
              <a:gd name="connsiteX9551" fmla="*/ 5427501 w 11277918"/>
              <a:gd name="connsiteY9551" fmla="*/ 9097799 h 10024180"/>
              <a:gd name="connsiteX9552" fmla="*/ 5411154 w 11277918"/>
              <a:gd name="connsiteY9552" fmla="*/ 9097799 h 10024180"/>
              <a:gd name="connsiteX9553" fmla="*/ 5411154 w 11277918"/>
              <a:gd name="connsiteY9553" fmla="*/ 9114149 h 10024180"/>
              <a:gd name="connsiteX9554" fmla="*/ 5394805 w 11277918"/>
              <a:gd name="connsiteY9554" fmla="*/ 9130496 h 10024180"/>
              <a:gd name="connsiteX9555" fmla="*/ 5378458 w 11277918"/>
              <a:gd name="connsiteY9555" fmla="*/ 9130496 h 10024180"/>
              <a:gd name="connsiteX9556" fmla="*/ 5362111 w 11277918"/>
              <a:gd name="connsiteY9556" fmla="*/ 9130496 h 10024180"/>
              <a:gd name="connsiteX9557" fmla="*/ 5362111 w 11277918"/>
              <a:gd name="connsiteY9557" fmla="*/ 9163192 h 10024180"/>
              <a:gd name="connsiteX9558" fmla="*/ 5345762 w 11277918"/>
              <a:gd name="connsiteY9558" fmla="*/ 9179539 h 10024180"/>
              <a:gd name="connsiteX9559" fmla="*/ 5345762 w 11277918"/>
              <a:gd name="connsiteY9559" fmla="*/ 9195888 h 10024180"/>
              <a:gd name="connsiteX9560" fmla="*/ 5329414 w 11277918"/>
              <a:gd name="connsiteY9560" fmla="*/ 9195888 h 10024180"/>
              <a:gd name="connsiteX9561" fmla="*/ 5247675 w 11277918"/>
              <a:gd name="connsiteY9561" fmla="*/ 9212235 h 10024180"/>
              <a:gd name="connsiteX9562" fmla="*/ 5231326 w 11277918"/>
              <a:gd name="connsiteY9562" fmla="*/ 9228584 h 10024180"/>
              <a:gd name="connsiteX9563" fmla="*/ 5231326 w 11277918"/>
              <a:gd name="connsiteY9563" fmla="*/ 9204060 h 10024180"/>
              <a:gd name="connsiteX9564" fmla="*/ 5231326 w 11277918"/>
              <a:gd name="connsiteY9564" fmla="*/ 9179539 h 10024180"/>
              <a:gd name="connsiteX9565" fmla="*/ 5247675 w 11277918"/>
              <a:gd name="connsiteY9565" fmla="*/ 9163192 h 10024180"/>
              <a:gd name="connsiteX9566" fmla="*/ 5214979 w 11277918"/>
              <a:gd name="connsiteY9566" fmla="*/ 9163192 h 10024180"/>
              <a:gd name="connsiteX9567" fmla="*/ 5165936 w 11277918"/>
              <a:gd name="connsiteY9567" fmla="*/ 9261278 h 10024180"/>
              <a:gd name="connsiteX9568" fmla="*/ 5165936 w 11277918"/>
              <a:gd name="connsiteY9568" fmla="*/ 9293974 h 10024180"/>
              <a:gd name="connsiteX9569" fmla="*/ 5149586 w 11277918"/>
              <a:gd name="connsiteY9569" fmla="*/ 9293974 h 10024180"/>
              <a:gd name="connsiteX9570" fmla="*/ 5125065 w 11277918"/>
              <a:gd name="connsiteY9570" fmla="*/ 9343018 h 10024180"/>
              <a:gd name="connsiteX9571" fmla="*/ 5133240 w 11277918"/>
              <a:gd name="connsiteY9571" fmla="*/ 9408410 h 10024180"/>
              <a:gd name="connsiteX9572" fmla="*/ 5133240 w 11277918"/>
              <a:gd name="connsiteY9572" fmla="*/ 9424757 h 10024180"/>
              <a:gd name="connsiteX9573" fmla="*/ 5100544 w 11277918"/>
              <a:gd name="connsiteY9573" fmla="*/ 9383888 h 10024180"/>
              <a:gd name="connsiteX9574" fmla="*/ 5084196 w 11277918"/>
              <a:gd name="connsiteY9574" fmla="*/ 9326671 h 10024180"/>
              <a:gd name="connsiteX9575" fmla="*/ 5035151 w 11277918"/>
              <a:gd name="connsiteY9575" fmla="*/ 9392063 h 10024180"/>
              <a:gd name="connsiteX9576" fmla="*/ 5051500 w 11277918"/>
              <a:gd name="connsiteY9576" fmla="*/ 9408410 h 10024180"/>
              <a:gd name="connsiteX9577" fmla="*/ 5051500 w 11277918"/>
              <a:gd name="connsiteY9577" fmla="*/ 9392063 h 10024180"/>
              <a:gd name="connsiteX9578" fmla="*/ 5059674 w 11277918"/>
              <a:gd name="connsiteY9578" fmla="*/ 9383888 h 10024180"/>
              <a:gd name="connsiteX9579" fmla="*/ 5076022 w 11277918"/>
              <a:gd name="connsiteY9579" fmla="*/ 9375714 h 10024180"/>
              <a:gd name="connsiteX9580" fmla="*/ 5084196 w 11277918"/>
              <a:gd name="connsiteY9580" fmla="*/ 9359367 h 10024180"/>
              <a:gd name="connsiteX9581" fmla="*/ 5084196 w 11277918"/>
              <a:gd name="connsiteY9581" fmla="*/ 9392063 h 10024180"/>
              <a:gd name="connsiteX9582" fmla="*/ 5067847 w 11277918"/>
              <a:gd name="connsiteY9582" fmla="*/ 9408410 h 10024180"/>
              <a:gd name="connsiteX9583" fmla="*/ 5067847 w 11277918"/>
              <a:gd name="connsiteY9583" fmla="*/ 9473803 h 10024180"/>
              <a:gd name="connsiteX9584" fmla="*/ 5051500 w 11277918"/>
              <a:gd name="connsiteY9584" fmla="*/ 9490150 h 10024180"/>
              <a:gd name="connsiteX9585" fmla="*/ 5018804 w 11277918"/>
              <a:gd name="connsiteY9585" fmla="*/ 9490150 h 10024180"/>
              <a:gd name="connsiteX9586" fmla="*/ 5035151 w 11277918"/>
              <a:gd name="connsiteY9586" fmla="*/ 9457453 h 10024180"/>
              <a:gd name="connsiteX9587" fmla="*/ 5035151 w 11277918"/>
              <a:gd name="connsiteY9587" fmla="*/ 9441106 h 10024180"/>
              <a:gd name="connsiteX9588" fmla="*/ 5035151 w 11277918"/>
              <a:gd name="connsiteY9588" fmla="*/ 9424757 h 10024180"/>
              <a:gd name="connsiteX9589" fmla="*/ 5018804 w 11277918"/>
              <a:gd name="connsiteY9589" fmla="*/ 9408410 h 10024180"/>
              <a:gd name="connsiteX9590" fmla="*/ 4994282 w 11277918"/>
              <a:gd name="connsiteY9590" fmla="*/ 9400236 h 10024180"/>
              <a:gd name="connsiteX9591" fmla="*/ 4969760 w 11277918"/>
              <a:gd name="connsiteY9591" fmla="*/ 9392063 h 10024180"/>
              <a:gd name="connsiteX9592" fmla="*/ 4969760 w 11277918"/>
              <a:gd name="connsiteY9592" fmla="*/ 9359367 h 10024180"/>
              <a:gd name="connsiteX9593" fmla="*/ 4977935 w 11277918"/>
              <a:gd name="connsiteY9593" fmla="*/ 9343018 h 10024180"/>
              <a:gd name="connsiteX9594" fmla="*/ 4994282 w 11277918"/>
              <a:gd name="connsiteY9594" fmla="*/ 9334845 h 10024180"/>
              <a:gd name="connsiteX9595" fmla="*/ 5002457 w 11277918"/>
              <a:gd name="connsiteY9595" fmla="*/ 9310324 h 10024180"/>
              <a:gd name="connsiteX9596" fmla="*/ 4969760 w 11277918"/>
              <a:gd name="connsiteY9596" fmla="*/ 9326671 h 10024180"/>
              <a:gd name="connsiteX9597" fmla="*/ 4928890 w 11277918"/>
              <a:gd name="connsiteY9597" fmla="*/ 9343018 h 10024180"/>
              <a:gd name="connsiteX9598" fmla="*/ 4937064 w 11277918"/>
              <a:gd name="connsiteY9598" fmla="*/ 9326671 h 10024180"/>
              <a:gd name="connsiteX9599" fmla="*/ 4969760 w 11277918"/>
              <a:gd name="connsiteY9599" fmla="*/ 9310324 h 10024180"/>
              <a:gd name="connsiteX9600" fmla="*/ 4986110 w 11277918"/>
              <a:gd name="connsiteY9600" fmla="*/ 9293974 h 10024180"/>
              <a:gd name="connsiteX9601" fmla="*/ 5018804 w 11277918"/>
              <a:gd name="connsiteY9601" fmla="*/ 9228584 h 10024180"/>
              <a:gd name="connsiteX9602" fmla="*/ 5043326 w 11277918"/>
              <a:gd name="connsiteY9602" fmla="*/ 9195888 h 10024180"/>
              <a:gd name="connsiteX9603" fmla="*/ 5051500 w 11277918"/>
              <a:gd name="connsiteY9603" fmla="*/ 9146843 h 10024180"/>
              <a:gd name="connsiteX9604" fmla="*/ 5100544 w 11277918"/>
              <a:gd name="connsiteY9604" fmla="*/ 9048756 h 10024180"/>
              <a:gd name="connsiteX9605" fmla="*/ 5165936 w 11277918"/>
              <a:gd name="connsiteY9605" fmla="*/ 8983364 h 10024180"/>
              <a:gd name="connsiteX9606" fmla="*/ 5190458 w 11277918"/>
              <a:gd name="connsiteY9606" fmla="*/ 8917973 h 10024180"/>
              <a:gd name="connsiteX9607" fmla="*/ 5198632 w 11277918"/>
              <a:gd name="connsiteY9607" fmla="*/ 8885277 h 10024180"/>
              <a:gd name="connsiteX9608" fmla="*/ 5223154 w 11277918"/>
              <a:gd name="connsiteY9608" fmla="*/ 8885277 h 10024180"/>
              <a:gd name="connsiteX9609" fmla="*/ 5239500 w 11277918"/>
              <a:gd name="connsiteY9609" fmla="*/ 8885277 h 10024180"/>
              <a:gd name="connsiteX9610" fmla="*/ 5239500 w 11277918"/>
              <a:gd name="connsiteY9610" fmla="*/ 8860756 h 10024180"/>
              <a:gd name="connsiteX9611" fmla="*/ 5247675 w 11277918"/>
              <a:gd name="connsiteY9611" fmla="*/ 8852581 h 10024180"/>
              <a:gd name="connsiteX9612" fmla="*/ 5313068 w 11277918"/>
              <a:gd name="connsiteY9612" fmla="*/ 8754495 h 10024180"/>
              <a:gd name="connsiteX9613" fmla="*/ 5321240 w 11277918"/>
              <a:gd name="connsiteY9613" fmla="*/ 8713624 h 10024180"/>
              <a:gd name="connsiteX9614" fmla="*/ 5345762 w 11277918"/>
              <a:gd name="connsiteY9614" fmla="*/ 8705451 h 10024180"/>
              <a:gd name="connsiteX9615" fmla="*/ 5378458 w 11277918"/>
              <a:gd name="connsiteY9615" fmla="*/ 8656408 h 10024180"/>
              <a:gd name="connsiteX9616" fmla="*/ 5394805 w 11277918"/>
              <a:gd name="connsiteY9616" fmla="*/ 8640059 h 10024180"/>
              <a:gd name="connsiteX9617" fmla="*/ 5411154 w 11277918"/>
              <a:gd name="connsiteY9617" fmla="*/ 8623712 h 10024180"/>
              <a:gd name="connsiteX9618" fmla="*/ 5419328 w 11277918"/>
              <a:gd name="connsiteY9618" fmla="*/ 8599190 h 10024180"/>
              <a:gd name="connsiteX9619" fmla="*/ 5427501 w 11277918"/>
              <a:gd name="connsiteY9619" fmla="*/ 8574669 h 10024180"/>
              <a:gd name="connsiteX9620" fmla="*/ 5394805 w 11277918"/>
              <a:gd name="connsiteY9620" fmla="*/ 8607363 h 10024180"/>
              <a:gd name="connsiteX9621" fmla="*/ 5362111 w 11277918"/>
              <a:gd name="connsiteY9621" fmla="*/ 8619623 h 10024180"/>
              <a:gd name="connsiteX9622" fmla="*/ 5348099 w 11277918"/>
              <a:gd name="connsiteY9622" fmla="*/ 8621377 h 10024180"/>
              <a:gd name="connsiteX9623" fmla="*/ 5362111 w 11277918"/>
              <a:gd name="connsiteY9623" fmla="*/ 8607363 h 10024180"/>
              <a:gd name="connsiteX9624" fmla="*/ 5353936 w 11277918"/>
              <a:gd name="connsiteY9624" fmla="*/ 8591016 h 10024180"/>
              <a:gd name="connsiteX9625" fmla="*/ 5337589 w 11277918"/>
              <a:gd name="connsiteY9625" fmla="*/ 8599190 h 10024180"/>
              <a:gd name="connsiteX9626" fmla="*/ 5335544 w 11277918"/>
              <a:gd name="connsiteY9626" fmla="*/ 8609406 h 10024180"/>
              <a:gd name="connsiteX9627" fmla="*/ 5344422 w 11277918"/>
              <a:gd name="connsiteY9627" fmla="*/ 8621836 h 10024180"/>
              <a:gd name="connsiteX9628" fmla="*/ 5329414 w 11277918"/>
              <a:gd name="connsiteY9628" fmla="*/ 8623712 h 10024180"/>
              <a:gd name="connsiteX9629" fmla="*/ 5321240 w 11277918"/>
              <a:gd name="connsiteY9629" fmla="*/ 8615537 h 10024180"/>
              <a:gd name="connsiteX9630" fmla="*/ 5313068 w 11277918"/>
              <a:gd name="connsiteY9630" fmla="*/ 8623712 h 10024180"/>
              <a:gd name="connsiteX9631" fmla="*/ 5306060 w 11277918"/>
              <a:gd name="connsiteY9631" fmla="*/ 8630718 h 10024180"/>
              <a:gd name="connsiteX9632" fmla="*/ 5304893 w 11277918"/>
              <a:gd name="connsiteY9632" fmla="*/ 8623712 h 10024180"/>
              <a:gd name="connsiteX9633" fmla="*/ 5296718 w 11277918"/>
              <a:gd name="connsiteY9633" fmla="*/ 8607363 h 10024180"/>
              <a:gd name="connsiteX9634" fmla="*/ 5264022 w 11277918"/>
              <a:gd name="connsiteY9634" fmla="*/ 8623712 h 10024180"/>
              <a:gd name="connsiteX9635" fmla="*/ 5255850 w 11277918"/>
              <a:gd name="connsiteY9635" fmla="*/ 8664580 h 10024180"/>
              <a:gd name="connsiteX9636" fmla="*/ 5264022 w 11277918"/>
              <a:gd name="connsiteY9636" fmla="*/ 8672755 h 10024180"/>
              <a:gd name="connsiteX9637" fmla="*/ 5247675 w 11277918"/>
              <a:gd name="connsiteY9637" fmla="*/ 8672755 h 10024180"/>
              <a:gd name="connsiteX9638" fmla="*/ 5247675 w 11277918"/>
              <a:gd name="connsiteY9638" fmla="*/ 8656408 h 10024180"/>
              <a:gd name="connsiteX9639" fmla="*/ 5206804 w 11277918"/>
              <a:gd name="connsiteY9639" fmla="*/ 8689102 h 10024180"/>
              <a:gd name="connsiteX9640" fmla="*/ 5182282 w 11277918"/>
              <a:gd name="connsiteY9640" fmla="*/ 8738148 h 10024180"/>
              <a:gd name="connsiteX9641" fmla="*/ 5133240 w 11277918"/>
              <a:gd name="connsiteY9641" fmla="*/ 8787191 h 10024180"/>
              <a:gd name="connsiteX9642" fmla="*/ 5100544 w 11277918"/>
              <a:gd name="connsiteY9642" fmla="*/ 8852581 h 10024180"/>
              <a:gd name="connsiteX9643" fmla="*/ 5084196 w 11277918"/>
              <a:gd name="connsiteY9643" fmla="*/ 8901624 h 10024180"/>
              <a:gd name="connsiteX9644" fmla="*/ 5051500 w 11277918"/>
              <a:gd name="connsiteY9644" fmla="*/ 8950670 h 10024180"/>
              <a:gd name="connsiteX9645" fmla="*/ 5026978 w 11277918"/>
              <a:gd name="connsiteY9645" fmla="*/ 8975191 h 10024180"/>
              <a:gd name="connsiteX9646" fmla="*/ 5010629 w 11277918"/>
              <a:gd name="connsiteY9646" fmla="*/ 9007887 h 10024180"/>
              <a:gd name="connsiteX9647" fmla="*/ 4994282 w 11277918"/>
              <a:gd name="connsiteY9647" fmla="*/ 9032409 h 10024180"/>
              <a:gd name="connsiteX9648" fmla="*/ 4969760 w 11277918"/>
              <a:gd name="connsiteY9648" fmla="*/ 9065103 h 10024180"/>
              <a:gd name="connsiteX9649" fmla="*/ 4937064 w 11277918"/>
              <a:gd name="connsiteY9649" fmla="*/ 9081452 h 10024180"/>
              <a:gd name="connsiteX9650" fmla="*/ 4920718 w 11277918"/>
              <a:gd name="connsiteY9650" fmla="*/ 9065103 h 10024180"/>
              <a:gd name="connsiteX9651" fmla="*/ 4920718 w 11277918"/>
              <a:gd name="connsiteY9651" fmla="*/ 9048756 h 10024180"/>
              <a:gd name="connsiteX9652" fmla="*/ 4937064 w 11277918"/>
              <a:gd name="connsiteY9652" fmla="*/ 9007887 h 10024180"/>
              <a:gd name="connsiteX9653" fmla="*/ 4904368 w 11277918"/>
              <a:gd name="connsiteY9653" fmla="*/ 9032409 h 10024180"/>
              <a:gd name="connsiteX9654" fmla="*/ 4855325 w 11277918"/>
              <a:gd name="connsiteY9654" fmla="*/ 9048756 h 10024180"/>
              <a:gd name="connsiteX9655" fmla="*/ 4838978 w 11277918"/>
              <a:gd name="connsiteY9655" fmla="*/ 9097799 h 10024180"/>
              <a:gd name="connsiteX9656" fmla="*/ 4838978 w 11277918"/>
              <a:gd name="connsiteY9656" fmla="*/ 9146843 h 10024180"/>
              <a:gd name="connsiteX9657" fmla="*/ 4838978 w 11277918"/>
              <a:gd name="connsiteY9657" fmla="*/ 9130496 h 10024180"/>
              <a:gd name="connsiteX9658" fmla="*/ 4806282 w 11277918"/>
              <a:gd name="connsiteY9658" fmla="*/ 9146843 h 10024180"/>
              <a:gd name="connsiteX9659" fmla="*/ 4773586 w 11277918"/>
              <a:gd name="connsiteY9659" fmla="*/ 9195888 h 10024180"/>
              <a:gd name="connsiteX9660" fmla="*/ 4773586 w 11277918"/>
              <a:gd name="connsiteY9660" fmla="*/ 9212235 h 10024180"/>
              <a:gd name="connsiteX9661" fmla="*/ 4757238 w 11277918"/>
              <a:gd name="connsiteY9661" fmla="*/ 9244931 h 10024180"/>
              <a:gd name="connsiteX9662" fmla="*/ 4773586 w 11277918"/>
              <a:gd name="connsiteY9662" fmla="*/ 9277627 h 10024180"/>
              <a:gd name="connsiteX9663" fmla="*/ 4789932 w 11277918"/>
              <a:gd name="connsiteY9663" fmla="*/ 9261278 h 10024180"/>
              <a:gd name="connsiteX9664" fmla="*/ 4806282 w 11277918"/>
              <a:gd name="connsiteY9664" fmla="*/ 9244931 h 10024180"/>
              <a:gd name="connsiteX9665" fmla="*/ 4789932 w 11277918"/>
              <a:gd name="connsiteY9665" fmla="*/ 9277627 h 10024180"/>
              <a:gd name="connsiteX9666" fmla="*/ 4806282 w 11277918"/>
              <a:gd name="connsiteY9666" fmla="*/ 9277627 h 10024180"/>
              <a:gd name="connsiteX9667" fmla="*/ 4822628 w 11277918"/>
              <a:gd name="connsiteY9667" fmla="*/ 9261278 h 10024180"/>
              <a:gd name="connsiteX9668" fmla="*/ 4814456 w 11277918"/>
              <a:gd name="connsiteY9668" fmla="*/ 9293974 h 10024180"/>
              <a:gd name="connsiteX9669" fmla="*/ 4789932 w 11277918"/>
              <a:gd name="connsiteY9669" fmla="*/ 9326671 h 10024180"/>
              <a:gd name="connsiteX9670" fmla="*/ 4789932 w 11277918"/>
              <a:gd name="connsiteY9670" fmla="*/ 9343018 h 10024180"/>
              <a:gd name="connsiteX9671" fmla="*/ 4781760 w 11277918"/>
              <a:gd name="connsiteY9671" fmla="*/ 9367539 h 10024180"/>
              <a:gd name="connsiteX9672" fmla="*/ 4773586 w 11277918"/>
              <a:gd name="connsiteY9672" fmla="*/ 9375714 h 10024180"/>
              <a:gd name="connsiteX9673" fmla="*/ 4757238 w 11277918"/>
              <a:gd name="connsiteY9673" fmla="*/ 9375714 h 10024180"/>
              <a:gd name="connsiteX9674" fmla="*/ 4740889 w 11277918"/>
              <a:gd name="connsiteY9674" fmla="*/ 9359367 h 10024180"/>
              <a:gd name="connsiteX9675" fmla="*/ 4757238 w 11277918"/>
              <a:gd name="connsiteY9675" fmla="*/ 9326671 h 10024180"/>
              <a:gd name="connsiteX9676" fmla="*/ 4757238 w 11277918"/>
              <a:gd name="connsiteY9676" fmla="*/ 9277627 h 10024180"/>
              <a:gd name="connsiteX9677" fmla="*/ 4740889 w 11277918"/>
              <a:gd name="connsiteY9677" fmla="*/ 9244931 h 10024180"/>
              <a:gd name="connsiteX9678" fmla="*/ 4732714 w 11277918"/>
              <a:gd name="connsiteY9678" fmla="*/ 9269453 h 10024180"/>
              <a:gd name="connsiteX9679" fmla="*/ 4732714 w 11277918"/>
              <a:gd name="connsiteY9679" fmla="*/ 9293974 h 10024180"/>
              <a:gd name="connsiteX9680" fmla="*/ 4708193 w 11277918"/>
              <a:gd name="connsiteY9680" fmla="*/ 9343018 h 10024180"/>
              <a:gd name="connsiteX9681" fmla="*/ 4659150 w 11277918"/>
              <a:gd name="connsiteY9681" fmla="*/ 9359367 h 10024180"/>
              <a:gd name="connsiteX9682" fmla="*/ 4642803 w 11277918"/>
              <a:gd name="connsiteY9682" fmla="*/ 9326671 h 10024180"/>
              <a:gd name="connsiteX9683" fmla="*/ 4626454 w 11277918"/>
              <a:gd name="connsiteY9683" fmla="*/ 9359367 h 10024180"/>
              <a:gd name="connsiteX9684" fmla="*/ 4585586 w 11277918"/>
              <a:gd name="connsiteY9684" fmla="*/ 9343018 h 10024180"/>
              <a:gd name="connsiteX9685" fmla="*/ 4569236 w 11277918"/>
              <a:gd name="connsiteY9685" fmla="*/ 9359367 h 10024180"/>
              <a:gd name="connsiteX9686" fmla="*/ 4561065 w 11277918"/>
              <a:gd name="connsiteY9686" fmla="*/ 9408410 h 10024180"/>
              <a:gd name="connsiteX9687" fmla="*/ 4544714 w 11277918"/>
              <a:gd name="connsiteY9687" fmla="*/ 9441106 h 10024180"/>
              <a:gd name="connsiteX9688" fmla="*/ 4544714 w 11277918"/>
              <a:gd name="connsiteY9688" fmla="*/ 9457453 h 10024180"/>
              <a:gd name="connsiteX9689" fmla="*/ 4536542 w 11277918"/>
              <a:gd name="connsiteY9689" fmla="*/ 9473803 h 10024180"/>
              <a:gd name="connsiteX9690" fmla="*/ 4528368 w 11277918"/>
              <a:gd name="connsiteY9690" fmla="*/ 9490150 h 10024180"/>
              <a:gd name="connsiteX9691" fmla="*/ 4462974 w 11277918"/>
              <a:gd name="connsiteY9691" fmla="*/ 9506497 h 10024180"/>
              <a:gd name="connsiteX9692" fmla="*/ 4446629 w 11277918"/>
              <a:gd name="connsiteY9692" fmla="*/ 9522846 h 10024180"/>
              <a:gd name="connsiteX9693" fmla="*/ 4438453 w 11277918"/>
              <a:gd name="connsiteY9693" fmla="*/ 9539193 h 10024180"/>
              <a:gd name="connsiteX9694" fmla="*/ 4413933 w 11277918"/>
              <a:gd name="connsiteY9694" fmla="*/ 9555542 h 10024180"/>
              <a:gd name="connsiteX9695" fmla="*/ 4401671 w 11277918"/>
              <a:gd name="connsiteY9695" fmla="*/ 9604585 h 10024180"/>
              <a:gd name="connsiteX9696" fmla="*/ 4413933 w 11277918"/>
              <a:gd name="connsiteY9696" fmla="*/ 9604585 h 10024180"/>
              <a:gd name="connsiteX9697" fmla="*/ 4430278 w 11277918"/>
              <a:gd name="connsiteY9697" fmla="*/ 9604585 h 10024180"/>
              <a:gd name="connsiteX9698" fmla="*/ 4446629 w 11277918"/>
              <a:gd name="connsiteY9698" fmla="*/ 9604585 h 10024180"/>
              <a:gd name="connsiteX9699" fmla="*/ 4397584 w 11277918"/>
              <a:gd name="connsiteY9699" fmla="*/ 9653628 h 10024180"/>
              <a:gd name="connsiteX9700" fmla="*/ 4348539 w 11277918"/>
              <a:gd name="connsiteY9700" fmla="*/ 9669975 h 10024180"/>
              <a:gd name="connsiteX9701" fmla="*/ 4315845 w 11277918"/>
              <a:gd name="connsiteY9701" fmla="*/ 9719021 h 10024180"/>
              <a:gd name="connsiteX9702" fmla="*/ 4299497 w 11277918"/>
              <a:gd name="connsiteY9702" fmla="*/ 9719021 h 10024180"/>
              <a:gd name="connsiteX9703" fmla="*/ 4299497 w 11277918"/>
              <a:gd name="connsiteY9703" fmla="*/ 9686325 h 10024180"/>
              <a:gd name="connsiteX9704" fmla="*/ 4299497 w 11277918"/>
              <a:gd name="connsiteY9704" fmla="*/ 9669975 h 10024180"/>
              <a:gd name="connsiteX9705" fmla="*/ 4283149 w 11277918"/>
              <a:gd name="connsiteY9705" fmla="*/ 9702672 h 10024180"/>
              <a:gd name="connsiteX9706" fmla="*/ 4276462 w 11277918"/>
              <a:gd name="connsiteY9706" fmla="*/ 9711589 h 10024180"/>
              <a:gd name="connsiteX9707" fmla="*/ 4274975 w 11277918"/>
              <a:gd name="connsiteY9707" fmla="*/ 9702672 h 10024180"/>
              <a:gd name="connsiteX9708" fmla="*/ 4266801 w 11277918"/>
              <a:gd name="connsiteY9708" fmla="*/ 9686325 h 10024180"/>
              <a:gd name="connsiteX9709" fmla="*/ 4283149 w 11277918"/>
              <a:gd name="connsiteY9709" fmla="*/ 9669975 h 10024180"/>
              <a:gd name="connsiteX9710" fmla="*/ 4250452 w 11277918"/>
              <a:gd name="connsiteY9710" fmla="*/ 9653628 h 10024180"/>
              <a:gd name="connsiteX9711" fmla="*/ 4266801 w 11277918"/>
              <a:gd name="connsiteY9711" fmla="*/ 9686325 h 10024180"/>
              <a:gd name="connsiteX9712" fmla="*/ 4250452 w 11277918"/>
              <a:gd name="connsiteY9712" fmla="*/ 9702672 h 10024180"/>
              <a:gd name="connsiteX9713" fmla="*/ 4266801 w 11277918"/>
              <a:gd name="connsiteY9713" fmla="*/ 9719021 h 10024180"/>
              <a:gd name="connsiteX9714" fmla="*/ 4272639 w 11277918"/>
              <a:gd name="connsiteY9714" fmla="*/ 9716686 h 10024180"/>
              <a:gd name="connsiteX9715" fmla="*/ 4270888 w 11277918"/>
              <a:gd name="connsiteY9715" fmla="*/ 9719021 h 10024180"/>
              <a:gd name="connsiteX9716" fmla="*/ 4266801 w 11277918"/>
              <a:gd name="connsiteY9716" fmla="*/ 9735368 h 10024180"/>
              <a:gd name="connsiteX9717" fmla="*/ 4250452 w 11277918"/>
              <a:gd name="connsiteY9717" fmla="*/ 9751717 h 10024180"/>
              <a:gd name="connsiteX9718" fmla="*/ 4234107 w 11277918"/>
              <a:gd name="connsiteY9718" fmla="*/ 9751717 h 10024180"/>
              <a:gd name="connsiteX9719" fmla="*/ 4234107 w 11277918"/>
              <a:gd name="connsiteY9719" fmla="*/ 9735368 h 10024180"/>
              <a:gd name="connsiteX9720" fmla="*/ 4242279 w 11277918"/>
              <a:gd name="connsiteY9720" fmla="*/ 9727193 h 10024180"/>
              <a:gd name="connsiteX9721" fmla="*/ 4217757 w 11277918"/>
              <a:gd name="connsiteY9721" fmla="*/ 9735368 h 10024180"/>
              <a:gd name="connsiteX9722" fmla="*/ 4144192 w 11277918"/>
              <a:gd name="connsiteY9722" fmla="*/ 9825282 h 10024180"/>
              <a:gd name="connsiteX9723" fmla="*/ 4103322 w 11277918"/>
              <a:gd name="connsiteY9723" fmla="*/ 9849804 h 10024180"/>
              <a:gd name="connsiteX9724" fmla="*/ 4086974 w 11277918"/>
              <a:gd name="connsiteY9724" fmla="*/ 9866151 h 10024180"/>
              <a:gd name="connsiteX9725" fmla="*/ 4070627 w 11277918"/>
              <a:gd name="connsiteY9725" fmla="*/ 9849804 h 10024180"/>
              <a:gd name="connsiteX9726" fmla="*/ 4054278 w 11277918"/>
              <a:gd name="connsiteY9726" fmla="*/ 9800760 h 10024180"/>
              <a:gd name="connsiteX9727" fmla="*/ 4070627 w 11277918"/>
              <a:gd name="connsiteY9727" fmla="*/ 9784411 h 10024180"/>
              <a:gd name="connsiteX9728" fmla="*/ 4086974 w 11277918"/>
              <a:gd name="connsiteY9728" fmla="*/ 9768064 h 10024180"/>
              <a:gd name="connsiteX9729" fmla="*/ 4086974 w 11277918"/>
              <a:gd name="connsiteY9729" fmla="*/ 9735368 h 10024180"/>
              <a:gd name="connsiteX9730" fmla="*/ 4111495 w 11277918"/>
              <a:gd name="connsiteY9730" fmla="*/ 9710846 h 10024180"/>
              <a:gd name="connsiteX9731" fmla="*/ 4119671 w 11277918"/>
              <a:gd name="connsiteY9731" fmla="*/ 9719021 h 10024180"/>
              <a:gd name="connsiteX9732" fmla="*/ 4136017 w 11277918"/>
              <a:gd name="connsiteY9732" fmla="*/ 9702672 h 10024180"/>
              <a:gd name="connsiteX9733" fmla="*/ 4152367 w 11277918"/>
              <a:gd name="connsiteY9733" fmla="*/ 9686325 h 10024180"/>
              <a:gd name="connsiteX9734" fmla="*/ 4168713 w 11277918"/>
              <a:gd name="connsiteY9734" fmla="*/ 9702672 h 10024180"/>
              <a:gd name="connsiteX9735" fmla="*/ 4185061 w 11277918"/>
              <a:gd name="connsiteY9735" fmla="*/ 9678150 h 10024180"/>
              <a:gd name="connsiteX9736" fmla="*/ 4176889 w 11277918"/>
              <a:gd name="connsiteY9736" fmla="*/ 9678150 h 10024180"/>
              <a:gd name="connsiteX9737" fmla="*/ 4152367 w 11277918"/>
              <a:gd name="connsiteY9737" fmla="*/ 9669975 h 10024180"/>
              <a:gd name="connsiteX9738" fmla="*/ 4160539 w 11277918"/>
              <a:gd name="connsiteY9738" fmla="*/ 9661803 h 10024180"/>
              <a:gd name="connsiteX9739" fmla="*/ 4168713 w 11277918"/>
              <a:gd name="connsiteY9739" fmla="*/ 9653628 h 10024180"/>
              <a:gd name="connsiteX9740" fmla="*/ 4201410 w 11277918"/>
              <a:gd name="connsiteY9740" fmla="*/ 9620932 h 10024180"/>
              <a:gd name="connsiteX9741" fmla="*/ 4217757 w 11277918"/>
              <a:gd name="connsiteY9741" fmla="*/ 9604585 h 10024180"/>
              <a:gd name="connsiteX9742" fmla="*/ 4250452 w 11277918"/>
              <a:gd name="connsiteY9742" fmla="*/ 9571889 h 10024180"/>
              <a:gd name="connsiteX9743" fmla="*/ 4258627 w 11277918"/>
              <a:gd name="connsiteY9743" fmla="*/ 9547367 h 10024180"/>
              <a:gd name="connsiteX9744" fmla="*/ 4264757 w 11277918"/>
              <a:gd name="connsiteY9744" fmla="*/ 9535107 h 10024180"/>
              <a:gd name="connsiteX9745" fmla="*/ 4266359 w 11277918"/>
              <a:gd name="connsiteY9745" fmla="*/ 9519091 h 10024180"/>
              <a:gd name="connsiteX9746" fmla="*/ 4262714 w 11277918"/>
              <a:gd name="connsiteY9746" fmla="*/ 9521824 h 10024180"/>
              <a:gd name="connsiteX9747" fmla="*/ 4250452 w 11277918"/>
              <a:gd name="connsiteY9747" fmla="*/ 9522846 h 10024180"/>
              <a:gd name="connsiteX9748" fmla="*/ 4234107 w 11277918"/>
              <a:gd name="connsiteY9748" fmla="*/ 9522846 h 10024180"/>
              <a:gd name="connsiteX9749" fmla="*/ 4250452 w 11277918"/>
              <a:gd name="connsiteY9749" fmla="*/ 9506497 h 10024180"/>
              <a:gd name="connsiteX9750" fmla="*/ 4262714 w 11277918"/>
              <a:gd name="connsiteY9750" fmla="*/ 9513650 h 10024180"/>
              <a:gd name="connsiteX9751" fmla="*/ 4266437 w 11277918"/>
              <a:gd name="connsiteY9751" fmla="*/ 9518305 h 10024180"/>
              <a:gd name="connsiteX9752" fmla="*/ 4266801 w 11277918"/>
              <a:gd name="connsiteY9752" fmla="*/ 9514671 h 10024180"/>
              <a:gd name="connsiteX9753" fmla="*/ 4291325 w 11277918"/>
              <a:gd name="connsiteY9753" fmla="*/ 9449279 h 10024180"/>
              <a:gd name="connsiteX9754" fmla="*/ 4307670 w 11277918"/>
              <a:gd name="connsiteY9754" fmla="*/ 9400236 h 10024180"/>
              <a:gd name="connsiteX9755" fmla="*/ 4291325 w 11277918"/>
              <a:gd name="connsiteY9755" fmla="*/ 9392063 h 10024180"/>
              <a:gd name="connsiteX9756" fmla="*/ 4266801 w 11277918"/>
              <a:gd name="connsiteY9756" fmla="*/ 9408410 h 10024180"/>
              <a:gd name="connsiteX9757" fmla="*/ 4250452 w 11277918"/>
              <a:gd name="connsiteY9757" fmla="*/ 9432932 h 10024180"/>
              <a:gd name="connsiteX9758" fmla="*/ 4234107 w 11277918"/>
              <a:gd name="connsiteY9758" fmla="*/ 9441106 h 10024180"/>
              <a:gd name="connsiteX9759" fmla="*/ 4201410 w 11277918"/>
              <a:gd name="connsiteY9759" fmla="*/ 9457453 h 10024180"/>
              <a:gd name="connsiteX9760" fmla="*/ 4201410 w 11277918"/>
              <a:gd name="connsiteY9760" fmla="*/ 9473803 h 10024180"/>
              <a:gd name="connsiteX9761" fmla="*/ 4217757 w 11277918"/>
              <a:gd name="connsiteY9761" fmla="*/ 9473803 h 10024180"/>
              <a:gd name="connsiteX9762" fmla="*/ 4201410 w 11277918"/>
              <a:gd name="connsiteY9762" fmla="*/ 9514671 h 10024180"/>
              <a:gd name="connsiteX9763" fmla="*/ 4160539 w 11277918"/>
              <a:gd name="connsiteY9763" fmla="*/ 9563714 h 10024180"/>
              <a:gd name="connsiteX9764" fmla="*/ 4127845 w 11277918"/>
              <a:gd name="connsiteY9764" fmla="*/ 9580064 h 10024180"/>
              <a:gd name="connsiteX9765" fmla="*/ 4136017 w 11277918"/>
              <a:gd name="connsiteY9765" fmla="*/ 9555542 h 10024180"/>
              <a:gd name="connsiteX9766" fmla="*/ 4136017 w 11277918"/>
              <a:gd name="connsiteY9766" fmla="*/ 9539193 h 10024180"/>
              <a:gd name="connsiteX9767" fmla="*/ 4136017 w 11277918"/>
              <a:gd name="connsiteY9767" fmla="*/ 9506497 h 10024180"/>
              <a:gd name="connsiteX9768" fmla="*/ 4176889 w 11277918"/>
              <a:gd name="connsiteY9768" fmla="*/ 9498324 h 10024180"/>
              <a:gd name="connsiteX9769" fmla="*/ 4185061 w 11277918"/>
              <a:gd name="connsiteY9769" fmla="*/ 9473803 h 10024180"/>
              <a:gd name="connsiteX9770" fmla="*/ 4185061 w 11277918"/>
              <a:gd name="connsiteY9770" fmla="*/ 9457453 h 10024180"/>
              <a:gd name="connsiteX9771" fmla="*/ 4201410 w 11277918"/>
              <a:gd name="connsiteY9771" fmla="*/ 9441106 h 10024180"/>
              <a:gd name="connsiteX9772" fmla="*/ 4201410 w 11277918"/>
              <a:gd name="connsiteY9772" fmla="*/ 9424757 h 10024180"/>
              <a:gd name="connsiteX9773" fmla="*/ 4185061 w 11277918"/>
              <a:gd name="connsiteY9773" fmla="*/ 9441106 h 10024180"/>
              <a:gd name="connsiteX9774" fmla="*/ 4160539 w 11277918"/>
              <a:gd name="connsiteY9774" fmla="*/ 9449279 h 10024180"/>
              <a:gd name="connsiteX9775" fmla="*/ 4152367 w 11277918"/>
              <a:gd name="connsiteY9775" fmla="*/ 9457453 h 10024180"/>
              <a:gd name="connsiteX9776" fmla="*/ 4136017 w 11277918"/>
              <a:gd name="connsiteY9776" fmla="*/ 9457453 h 10024180"/>
              <a:gd name="connsiteX9777" fmla="*/ 4136017 w 11277918"/>
              <a:gd name="connsiteY9777" fmla="*/ 9473803 h 10024180"/>
              <a:gd name="connsiteX9778" fmla="*/ 4152367 w 11277918"/>
              <a:gd name="connsiteY9778" fmla="*/ 9473803 h 10024180"/>
              <a:gd name="connsiteX9779" fmla="*/ 4070627 w 11277918"/>
              <a:gd name="connsiteY9779" fmla="*/ 9555542 h 10024180"/>
              <a:gd name="connsiteX9780" fmla="*/ 4054278 w 11277918"/>
              <a:gd name="connsiteY9780" fmla="*/ 9555542 h 10024180"/>
              <a:gd name="connsiteX9781" fmla="*/ 4054278 w 11277918"/>
              <a:gd name="connsiteY9781" fmla="*/ 9571889 h 10024180"/>
              <a:gd name="connsiteX9782" fmla="*/ 3988887 w 11277918"/>
              <a:gd name="connsiteY9782" fmla="*/ 9620932 h 10024180"/>
              <a:gd name="connsiteX9783" fmla="*/ 4005235 w 11277918"/>
              <a:gd name="connsiteY9783" fmla="*/ 9604585 h 10024180"/>
              <a:gd name="connsiteX9784" fmla="*/ 4078799 w 11277918"/>
              <a:gd name="connsiteY9784" fmla="*/ 9514671 h 10024180"/>
              <a:gd name="connsiteX9785" fmla="*/ 4136017 w 11277918"/>
              <a:gd name="connsiteY9785" fmla="*/ 9441106 h 10024180"/>
              <a:gd name="connsiteX9786" fmla="*/ 4152367 w 11277918"/>
              <a:gd name="connsiteY9786" fmla="*/ 9424757 h 10024180"/>
              <a:gd name="connsiteX9787" fmla="*/ 4168713 w 11277918"/>
              <a:gd name="connsiteY9787" fmla="*/ 9392063 h 10024180"/>
              <a:gd name="connsiteX9788" fmla="*/ 4217757 w 11277918"/>
              <a:gd name="connsiteY9788" fmla="*/ 9326671 h 10024180"/>
              <a:gd name="connsiteX9789" fmla="*/ 4266801 w 11277918"/>
              <a:gd name="connsiteY9789" fmla="*/ 9244931 h 10024180"/>
              <a:gd name="connsiteX9790" fmla="*/ 4266801 w 11277918"/>
              <a:gd name="connsiteY9790" fmla="*/ 9228584 h 10024180"/>
              <a:gd name="connsiteX9791" fmla="*/ 4307670 w 11277918"/>
              <a:gd name="connsiteY9791" fmla="*/ 9204060 h 10024180"/>
              <a:gd name="connsiteX9792" fmla="*/ 4348539 w 11277918"/>
              <a:gd name="connsiteY9792" fmla="*/ 9130496 h 10024180"/>
              <a:gd name="connsiteX9793" fmla="*/ 4373063 w 11277918"/>
              <a:gd name="connsiteY9793" fmla="*/ 9105974 h 10024180"/>
              <a:gd name="connsiteX9794" fmla="*/ 4381235 w 11277918"/>
              <a:gd name="connsiteY9794" fmla="*/ 9097799 h 10024180"/>
              <a:gd name="connsiteX9795" fmla="*/ 4413933 w 11277918"/>
              <a:gd name="connsiteY9795" fmla="*/ 9130496 h 10024180"/>
              <a:gd name="connsiteX9796" fmla="*/ 4430278 w 11277918"/>
              <a:gd name="connsiteY9796" fmla="*/ 9130496 h 10024180"/>
              <a:gd name="connsiteX9797" fmla="*/ 4422106 w 11277918"/>
              <a:gd name="connsiteY9797" fmla="*/ 9056931 h 10024180"/>
              <a:gd name="connsiteX9798" fmla="*/ 4446629 w 11277918"/>
              <a:gd name="connsiteY9798" fmla="*/ 9032409 h 10024180"/>
              <a:gd name="connsiteX9799" fmla="*/ 4430278 w 11277918"/>
              <a:gd name="connsiteY9799" fmla="*/ 9016060 h 10024180"/>
              <a:gd name="connsiteX9800" fmla="*/ 4430278 w 11277918"/>
              <a:gd name="connsiteY9800" fmla="*/ 8999713 h 10024180"/>
              <a:gd name="connsiteX9801" fmla="*/ 4430278 w 11277918"/>
              <a:gd name="connsiteY9801" fmla="*/ 8983364 h 10024180"/>
              <a:gd name="connsiteX9802" fmla="*/ 4479324 w 11277918"/>
              <a:gd name="connsiteY9802" fmla="*/ 8967017 h 10024180"/>
              <a:gd name="connsiteX9803" fmla="*/ 4479324 w 11277918"/>
              <a:gd name="connsiteY9803" fmla="*/ 8934320 h 10024180"/>
              <a:gd name="connsiteX9804" fmla="*/ 4479324 w 11277918"/>
              <a:gd name="connsiteY9804" fmla="*/ 8917973 h 10024180"/>
              <a:gd name="connsiteX9805" fmla="*/ 4487496 w 11277918"/>
              <a:gd name="connsiteY9805" fmla="*/ 8917973 h 10024180"/>
              <a:gd name="connsiteX9806" fmla="*/ 4512018 w 11277918"/>
              <a:gd name="connsiteY9806" fmla="*/ 8901624 h 10024180"/>
              <a:gd name="connsiteX9807" fmla="*/ 4536542 w 11277918"/>
              <a:gd name="connsiteY9807" fmla="*/ 8885277 h 10024180"/>
              <a:gd name="connsiteX9808" fmla="*/ 4552888 w 11277918"/>
              <a:gd name="connsiteY9808" fmla="*/ 8885277 h 10024180"/>
              <a:gd name="connsiteX9809" fmla="*/ 4561065 w 11277918"/>
              <a:gd name="connsiteY9809" fmla="*/ 8885277 h 10024180"/>
              <a:gd name="connsiteX9810" fmla="*/ 4561065 w 11277918"/>
              <a:gd name="connsiteY9810" fmla="*/ 8852581 h 10024180"/>
              <a:gd name="connsiteX9811" fmla="*/ 4561065 w 11277918"/>
              <a:gd name="connsiteY9811" fmla="*/ 8836234 h 10024180"/>
              <a:gd name="connsiteX9812" fmla="*/ 4561065 w 11277918"/>
              <a:gd name="connsiteY9812" fmla="*/ 8819887 h 10024180"/>
              <a:gd name="connsiteX9813" fmla="*/ 4561065 w 11277918"/>
              <a:gd name="connsiteY9813" fmla="*/ 8787191 h 10024180"/>
              <a:gd name="connsiteX9814" fmla="*/ 4593760 w 11277918"/>
              <a:gd name="connsiteY9814" fmla="*/ 8738148 h 10024180"/>
              <a:gd name="connsiteX9815" fmla="*/ 4626454 w 11277918"/>
              <a:gd name="connsiteY9815" fmla="*/ 8705451 h 10024180"/>
              <a:gd name="connsiteX9816" fmla="*/ 4642803 w 11277918"/>
              <a:gd name="connsiteY9816" fmla="*/ 8689102 h 10024180"/>
              <a:gd name="connsiteX9817" fmla="*/ 4650975 w 11277918"/>
              <a:gd name="connsiteY9817" fmla="*/ 8672755 h 10024180"/>
              <a:gd name="connsiteX9818" fmla="*/ 4675499 w 11277918"/>
              <a:gd name="connsiteY9818" fmla="*/ 8672755 h 10024180"/>
              <a:gd name="connsiteX9819" fmla="*/ 4675499 w 11277918"/>
              <a:gd name="connsiteY9819" fmla="*/ 8656408 h 10024180"/>
              <a:gd name="connsiteX9820" fmla="*/ 4691846 w 11277918"/>
              <a:gd name="connsiteY9820" fmla="*/ 8623712 h 10024180"/>
              <a:gd name="connsiteX9821" fmla="*/ 4708193 w 11277918"/>
              <a:gd name="connsiteY9821" fmla="*/ 8574669 h 10024180"/>
              <a:gd name="connsiteX9822" fmla="*/ 4700020 w 11277918"/>
              <a:gd name="connsiteY9822" fmla="*/ 8582841 h 10024180"/>
              <a:gd name="connsiteX9823" fmla="*/ 4675499 w 11277918"/>
              <a:gd name="connsiteY9823" fmla="*/ 8607363 h 10024180"/>
              <a:gd name="connsiteX9824" fmla="*/ 4642803 w 11277918"/>
              <a:gd name="connsiteY9824" fmla="*/ 8623712 h 10024180"/>
              <a:gd name="connsiteX9825" fmla="*/ 4659150 w 11277918"/>
              <a:gd name="connsiteY9825" fmla="*/ 8591016 h 10024180"/>
              <a:gd name="connsiteX9826" fmla="*/ 4659150 w 11277918"/>
              <a:gd name="connsiteY9826" fmla="*/ 8574669 h 10024180"/>
              <a:gd name="connsiteX9827" fmla="*/ 4675499 w 11277918"/>
              <a:gd name="connsiteY9827" fmla="*/ 8574669 h 10024180"/>
              <a:gd name="connsiteX9828" fmla="*/ 4675499 w 11277918"/>
              <a:gd name="connsiteY9828" fmla="*/ 8541972 h 10024180"/>
              <a:gd name="connsiteX9829" fmla="*/ 4659150 w 11277918"/>
              <a:gd name="connsiteY9829" fmla="*/ 8541972 h 10024180"/>
              <a:gd name="connsiteX9830" fmla="*/ 4610106 w 11277918"/>
              <a:gd name="connsiteY9830" fmla="*/ 8509276 h 10024180"/>
              <a:gd name="connsiteX9831" fmla="*/ 4593760 w 11277918"/>
              <a:gd name="connsiteY9831" fmla="*/ 8501102 h 10024180"/>
              <a:gd name="connsiteX9832" fmla="*/ 4577410 w 11277918"/>
              <a:gd name="connsiteY9832" fmla="*/ 8476580 h 10024180"/>
              <a:gd name="connsiteX9833" fmla="*/ 4569236 w 11277918"/>
              <a:gd name="connsiteY9833" fmla="*/ 8468405 h 10024180"/>
              <a:gd name="connsiteX9834" fmla="*/ 4561065 w 11277918"/>
              <a:gd name="connsiteY9834" fmla="*/ 8460233 h 10024180"/>
              <a:gd name="connsiteX9835" fmla="*/ 4577410 w 11277918"/>
              <a:gd name="connsiteY9835" fmla="*/ 8460233 h 10024180"/>
              <a:gd name="connsiteX9836" fmla="*/ 4593760 w 11277918"/>
              <a:gd name="connsiteY9836" fmla="*/ 8460233 h 10024180"/>
              <a:gd name="connsiteX9837" fmla="*/ 4593760 w 11277918"/>
              <a:gd name="connsiteY9837" fmla="*/ 8452058 h 10024180"/>
              <a:gd name="connsiteX9838" fmla="*/ 4585586 w 11277918"/>
              <a:gd name="connsiteY9838" fmla="*/ 8435711 h 10024180"/>
              <a:gd name="connsiteX9839" fmla="*/ 4569236 w 11277918"/>
              <a:gd name="connsiteY9839" fmla="*/ 8419362 h 10024180"/>
              <a:gd name="connsiteX9840" fmla="*/ 4561065 w 11277918"/>
              <a:gd name="connsiteY9840" fmla="*/ 8403015 h 10024180"/>
              <a:gd name="connsiteX9841" fmla="*/ 4544714 w 11277918"/>
              <a:gd name="connsiteY9841" fmla="*/ 8394841 h 10024180"/>
              <a:gd name="connsiteX9842" fmla="*/ 4528368 w 11277918"/>
              <a:gd name="connsiteY9842" fmla="*/ 8378494 h 10024180"/>
              <a:gd name="connsiteX9843" fmla="*/ 4561065 w 11277918"/>
              <a:gd name="connsiteY9843" fmla="*/ 8296754 h 10024180"/>
              <a:gd name="connsiteX9844" fmla="*/ 4593760 w 11277918"/>
              <a:gd name="connsiteY9844" fmla="*/ 8313101 h 10024180"/>
              <a:gd name="connsiteX9845" fmla="*/ 4626454 w 11277918"/>
              <a:gd name="connsiteY9845" fmla="*/ 8329448 h 10024180"/>
              <a:gd name="connsiteX9846" fmla="*/ 4626454 w 11277918"/>
              <a:gd name="connsiteY9846" fmla="*/ 8280405 h 10024180"/>
              <a:gd name="connsiteX9847" fmla="*/ 4626454 w 11277918"/>
              <a:gd name="connsiteY9847" fmla="*/ 8247709 h 10024180"/>
              <a:gd name="connsiteX9848" fmla="*/ 4642803 w 11277918"/>
              <a:gd name="connsiteY9848" fmla="*/ 8231362 h 10024180"/>
              <a:gd name="connsiteX9849" fmla="*/ 4650975 w 11277918"/>
              <a:gd name="connsiteY9849" fmla="*/ 8215015 h 10024180"/>
              <a:gd name="connsiteX9850" fmla="*/ 4659150 w 11277918"/>
              <a:gd name="connsiteY9850" fmla="*/ 8182318 h 10024180"/>
              <a:gd name="connsiteX9851" fmla="*/ 4675499 w 11277918"/>
              <a:gd name="connsiteY9851" fmla="*/ 8092404 h 10024180"/>
              <a:gd name="connsiteX9852" fmla="*/ 4691846 w 11277918"/>
              <a:gd name="connsiteY9852" fmla="*/ 8035187 h 10024180"/>
              <a:gd name="connsiteX9853" fmla="*/ 4716368 w 11277918"/>
              <a:gd name="connsiteY9853" fmla="*/ 8043361 h 10024180"/>
              <a:gd name="connsiteX9854" fmla="*/ 4740889 w 11277918"/>
              <a:gd name="connsiteY9854" fmla="*/ 8043361 h 10024180"/>
              <a:gd name="connsiteX9855" fmla="*/ 4757238 w 11277918"/>
              <a:gd name="connsiteY9855" fmla="*/ 8051536 h 10024180"/>
              <a:gd name="connsiteX9856" fmla="*/ 4773586 w 11277918"/>
              <a:gd name="connsiteY9856" fmla="*/ 8051536 h 10024180"/>
              <a:gd name="connsiteX9857" fmla="*/ 4773586 w 11277918"/>
              <a:gd name="connsiteY9857" fmla="*/ 8018839 h 10024180"/>
              <a:gd name="connsiteX9858" fmla="*/ 4757238 w 11277918"/>
              <a:gd name="connsiteY9858" fmla="*/ 8018839 h 10024180"/>
              <a:gd name="connsiteX9859" fmla="*/ 4740889 w 11277918"/>
              <a:gd name="connsiteY9859" fmla="*/ 8002490 h 10024180"/>
              <a:gd name="connsiteX9860" fmla="*/ 4749064 w 11277918"/>
              <a:gd name="connsiteY9860" fmla="*/ 8002490 h 10024180"/>
              <a:gd name="connsiteX9861" fmla="*/ 4773586 w 11277918"/>
              <a:gd name="connsiteY9861" fmla="*/ 7986143 h 10024180"/>
              <a:gd name="connsiteX9862" fmla="*/ 4773586 w 11277918"/>
              <a:gd name="connsiteY9862" fmla="*/ 7969794 h 10024180"/>
              <a:gd name="connsiteX9863" fmla="*/ 4806282 w 11277918"/>
              <a:gd name="connsiteY9863" fmla="*/ 7986143 h 10024180"/>
              <a:gd name="connsiteX9864" fmla="*/ 4822628 w 11277918"/>
              <a:gd name="connsiteY9864" fmla="*/ 7969794 h 10024180"/>
              <a:gd name="connsiteX9865" fmla="*/ 4822628 w 11277918"/>
              <a:gd name="connsiteY9865" fmla="*/ 7953447 h 10024180"/>
              <a:gd name="connsiteX9866" fmla="*/ 4838978 w 11277918"/>
              <a:gd name="connsiteY9866" fmla="*/ 7904404 h 10024180"/>
              <a:gd name="connsiteX9867" fmla="*/ 4822628 w 11277918"/>
              <a:gd name="connsiteY9867" fmla="*/ 7871708 h 10024180"/>
              <a:gd name="connsiteX9868" fmla="*/ 4789932 w 11277918"/>
              <a:gd name="connsiteY9868" fmla="*/ 7855361 h 10024180"/>
              <a:gd name="connsiteX9869" fmla="*/ 4822628 w 11277918"/>
              <a:gd name="connsiteY9869" fmla="*/ 7839011 h 10024180"/>
              <a:gd name="connsiteX9870" fmla="*/ 4871672 w 11277918"/>
              <a:gd name="connsiteY9870" fmla="*/ 7839011 h 10024180"/>
              <a:gd name="connsiteX9871" fmla="*/ 4920718 w 11277918"/>
              <a:gd name="connsiteY9871" fmla="*/ 7806315 h 10024180"/>
              <a:gd name="connsiteX9872" fmla="*/ 4977935 w 11277918"/>
              <a:gd name="connsiteY9872" fmla="*/ 7749097 h 10024180"/>
              <a:gd name="connsiteX9873" fmla="*/ 5018804 w 11277918"/>
              <a:gd name="connsiteY9873" fmla="*/ 7708229 h 10024180"/>
              <a:gd name="connsiteX9874" fmla="*/ 5018804 w 11277918"/>
              <a:gd name="connsiteY9874" fmla="*/ 7691882 h 10024180"/>
              <a:gd name="connsiteX9875" fmla="*/ 4994282 w 11277918"/>
              <a:gd name="connsiteY9875" fmla="*/ 7691882 h 10024180"/>
              <a:gd name="connsiteX9876" fmla="*/ 4986110 w 11277918"/>
              <a:gd name="connsiteY9876" fmla="*/ 7683707 h 10024180"/>
              <a:gd name="connsiteX9877" fmla="*/ 4969760 w 11277918"/>
              <a:gd name="connsiteY9877" fmla="*/ 7667358 h 10024180"/>
              <a:gd name="connsiteX9878" fmla="*/ 4953412 w 11277918"/>
              <a:gd name="connsiteY9878" fmla="*/ 7659185 h 10024180"/>
              <a:gd name="connsiteX9879" fmla="*/ 4969760 w 11277918"/>
              <a:gd name="connsiteY9879" fmla="*/ 7642836 h 10024180"/>
              <a:gd name="connsiteX9880" fmla="*/ 4986110 w 11277918"/>
              <a:gd name="connsiteY9880" fmla="*/ 7626489 h 10024180"/>
              <a:gd name="connsiteX9881" fmla="*/ 5018804 w 11277918"/>
              <a:gd name="connsiteY9881" fmla="*/ 7626489 h 10024180"/>
              <a:gd name="connsiteX9882" fmla="*/ 5067847 w 11277918"/>
              <a:gd name="connsiteY9882" fmla="*/ 7610142 h 10024180"/>
              <a:gd name="connsiteX9883" fmla="*/ 5051500 w 11277918"/>
              <a:gd name="connsiteY9883" fmla="*/ 7659185 h 10024180"/>
              <a:gd name="connsiteX9884" fmla="*/ 5100544 w 11277918"/>
              <a:gd name="connsiteY9884" fmla="*/ 7610142 h 10024180"/>
              <a:gd name="connsiteX9885" fmla="*/ 5141414 w 11277918"/>
              <a:gd name="connsiteY9885" fmla="*/ 7561097 h 10024180"/>
              <a:gd name="connsiteX9886" fmla="*/ 5165936 w 11277918"/>
              <a:gd name="connsiteY9886" fmla="*/ 7544750 h 10024180"/>
              <a:gd name="connsiteX9887" fmla="*/ 5182282 w 11277918"/>
              <a:gd name="connsiteY9887" fmla="*/ 7528403 h 10024180"/>
              <a:gd name="connsiteX9888" fmla="*/ 5182282 w 11277918"/>
              <a:gd name="connsiteY9888" fmla="*/ 7512054 h 10024180"/>
              <a:gd name="connsiteX9889" fmla="*/ 5198632 w 11277918"/>
              <a:gd name="connsiteY9889" fmla="*/ 7512054 h 10024180"/>
              <a:gd name="connsiteX9890" fmla="*/ 5214979 w 11277918"/>
              <a:gd name="connsiteY9890" fmla="*/ 7479357 h 10024180"/>
              <a:gd name="connsiteX9891" fmla="*/ 5296718 w 11277918"/>
              <a:gd name="connsiteY9891" fmla="*/ 7397618 h 10024180"/>
              <a:gd name="connsiteX9892" fmla="*/ 5370283 w 11277918"/>
              <a:gd name="connsiteY9892" fmla="*/ 7307706 h 10024180"/>
              <a:gd name="connsiteX9893" fmla="*/ 5402980 w 11277918"/>
              <a:gd name="connsiteY9893" fmla="*/ 7266835 h 10024180"/>
              <a:gd name="connsiteX9894" fmla="*/ 5443850 w 11277918"/>
              <a:gd name="connsiteY9894" fmla="*/ 7234139 h 10024180"/>
              <a:gd name="connsiteX9895" fmla="*/ 5443850 w 11277918"/>
              <a:gd name="connsiteY9895" fmla="*/ 7201443 h 10024180"/>
              <a:gd name="connsiteX9896" fmla="*/ 5443850 w 11277918"/>
              <a:gd name="connsiteY9896" fmla="*/ 7185096 h 10024180"/>
              <a:gd name="connsiteX9897" fmla="*/ 5460198 w 11277918"/>
              <a:gd name="connsiteY9897" fmla="*/ 7152400 h 10024180"/>
              <a:gd name="connsiteX9898" fmla="*/ 5476544 w 11277918"/>
              <a:gd name="connsiteY9898" fmla="*/ 7185096 h 10024180"/>
              <a:gd name="connsiteX9899" fmla="*/ 5492894 w 11277918"/>
              <a:gd name="connsiteY9899" fmla="*/ 7152400 h 10024180"/>
              <a:gd name="connsiteX9900" fmla="*/ 5525590 w 11277918"/>
              <a:gd name="connsiteY9900" fmla="*/ 7119703 h 10024180"/>
              <a:gd name="connsiteX9901" fmla="*/ 5525590 w 11277918"/>
              <a:gd name="connsiteY9901" fmla="*/ 7103356 h 10024180"/>
              <a:gd name="connsiteX9902" fmla="*/ 5525590 w 11277918"/>
              <a:gd name="connsiteY9902" fmla="*/ 7087009 h 10024180"/>
              <a:gd name="connsiteX9903" fmla="*/ 5541936 w 11277918"/>
              <a:gd name="connsiteY9903" fmla="*/ 7103356 h 10024180"/>
              <a:gd name="connsiteX9904" fmla="*/ 5558284 w 11277918"/>
              <a:gd name="connsiteY9904" fmla="*/ 7087009 h 10024180"/>
              <a:gd name="connsiteX9905" fmla="*/ 5607329 w 11277918"/>
              <a:gd name="connsiteY9905" fmla="*/ 7005270 h 10024180"/>
              <a:gd name="connsiteX9906" fmla="*/ 5623676 w 11277918"/>
              <a:gd name="connsiteY9906" fmla="*/ 7005270 h 10024180"/>
              <a:gd name="connsiteX9907" fmla="*/ 5615502 w 11277918"/>
              <a:gd name="connsiteY9907" fmla="*/ 6997095 h 10024180"/>
              <a:gd name="connsiteX9908" fmla="*/ 5607329 w 11277918"/>
              <a:gd name="connsiteY9908" fmla="*/ 7005270 h 10024180"/>
              <a:gd name="connsiteX9909" fmla="*/ 5607329 w 11277918"/>
              <a:gd name="connsiteY9909" fmla="*/ 6988921 h 10024180"/>
              <a:gd name="connsiteX9910" fmla="*/ 5623676 w 11277918"/>
              <a:gd name="connsiteY9910" fmla="*/ 6956224 h 10024180"/>
              <a:gd name="connsiteX9911" fmla="*/ 5640026 w 11277918"/>
              <a:gd name="connsiteY9911" fmla="*/ 6939877 h 10024180"/>
              <a:gd name="connsiteX9912" fmla="*/ 5656372 w 11277918"/>
              <a:gd name="connsiteY9912" fmla="*/ 6923528 h 10024180"/>
              <a:gd name="connsiteX9913" fmla="*/ 5672720 w 11277918"/>
              <a:gd name="connsiteY9913" fmla="*/ 6890834 h 10024180"/>
              <a:gd name="connsiteX9914" fmla="*/ 5697241 w 11277918"/>
              <a:gd name="connsiteY9914" fmla="*/ 6890834 h 10024180"/>
              <a:gd name="connsiteX9915" fmla="*/ 5689068 w 11277918"/>
              <a:gd name="connsiteY9915" fmla="*/ 6907181 h 10024180"/>
              <a:gd name="connsiteX9916" fmla="*/ 5754459 w 11277918"/>
              <a:gd name="connsiteY9916" fmla="*/ 6858138 h 10024180"/>
              <a:gd name="connsiteX9917" fmla="*/ 5770808 w 11277918"/>
              <a:gd name="connsiteY9917" fmla="*/ 6792746 h 10024180"/>
              <a:gd name="connsiteX9918" fmla="*/ 5738112 w 11277918"/>
              <a:gd name="connsiteY9918" fmla="*/ 6776399 h 10024180"/>
              <a:gd name="connsiteX9919" fmla="*/ 5721765 w 11277918"/>
              <a:gd name="connsiteY9919" fmla="*/ 6809095 h 10024180"/>
              <a:gd name="connsiteX9920" fmla="*/ 5705416 w 11277918"/>
              <a:gd name="connsiteY9920" fmla="*/ 6825442 h 10024180"/>
              <a:gd name="connsiteX9921" fmla="*/ 5672720 w 11277918"/>
              <a:gd name="connsiteY9921" fmla="*/ 6858138 h 10024180"/>
              <a:gd name="connsiteX9922" fmla="*/ 5656372 w 11277918"/>
              <a:gd name="connsiteY9922" fmla="*/ 6890834 h 10024180"/>
              <a:gd name="connsiteX9923" fmla="*/ 5640026 w 11277918"/>
              <a:gd name="connsiteY9923" fmla="*/ 6907181 h 10024180"/>
              <a:gd name="connsiteX9924" fmla="*/ 5623676 w 11277918"/>
              <a:gd name="connsiteY9924" fmla="*/ 6907181 h 10024180"/>
              <a:gd name="connsiteX9925" fmla="*/ 5607329 w 11277918"/>
              <a:gd name="connsiteY9925" fmla="*/ 6939877 h 10024180"/>
              <a:gd name="connsiteX9926" fmla="*/ 5607329 w 11277918"/>
              <a:gd name="connsiteY9926" fmla="*/ 6956224 h 10024180"/>
              <a:gd name="connsiteX9927" fmla="*/ 5590980 w 11277918"/>
              <a:gd name="connsiteY9927" fmla="*/ 6972574 h 10024180"/>
              <a:gd name="connsiteX9928" fmla="*/ 5566458 w 11277918"/>
              <a:gd name="connsiteY9928" fmla="*/ 6980746 h 10024180"/>
              <a:gd name="connsiteX9929" fmla="*/ 5541936 w 11277918"/>
              <a:gd name="connsiteY9929" fmla="*/ 6988921 h 10024180"/>
              <a:gd name="connsiteX9930" fmla="*/ 5525590 w 11277918"/>
              <a:gd name="connsiteY9930" fmla="*/ 7021617 h 10024180"/>
              <a:gd name="connsiteX9931" fmla="*/ 5509240 w 11277918"/>
              <a:gd name="connsiteY9931" fmla="*/ 7021617 h 10024180"/>
              <a:gd name="connsiteX9932" fmla="*/ 5485888 w 11277918"/>
              <a:gd name="connsiteY9932" fmla="*/ 7021617 h 10024180"/>
              <a:gd name="connsiteX9933" fmla="*/ 5492894 w 11277918"/>
              <a:gd name="connsiteY9933" fmla="*/ 7005270 h 10024180"/>
              <a:gd name="connsiteX9934" fmla="*/ 5541936 w 11277918"/>
              <a:gd name="connsiteY9934" fmla="*/ 6939877 h 10024180"/>
              <a:gd name="connsiteX9935" fmla="*/ 5558284 w 11277918"/>
              <a:gd name="connsiteY9935" fmla="*/ 6890834 h 10024180"/>
              <a:gd name="connsiteX9936" fmla="*/ 5541936 w 11277918"/>
              <a:gd name="connsiteY9936" fmla="*/ 6890834 h 10024180"/>
              <a:gd name="connsiteX9937" fmla="*/ 5525590 w 11277918"/>
              <a:gd name="connsiteY9937" fmla="*/ 6923528 h 10024180"/>
              <a:gd name="connsiteX9938" fmla="*/ 5492894 w 11277918"/>
              <a:gd name="connsiteY9938" fmla="*/ 6972574 h 10024180"/>
              <a:gd name="connsiteX9939" fmla="*/ 5460198 w 11277918"/>
              <a:gd name="connsiteY9939" fmla="*/ 7021617 h 10024180"/>
              <a:gd name="connsiteX9940" fmla="*/ 5435676 w 11277918"/>
              <a:gd name="connsiteY9940" fmla="*/ 7046139 h 10024180"/>
              <a:gd name="connsiteX9941" fmla="*/ 5427501 w 11277918"/>
              <a:gd name="connsiteY9941" fmla="*/ 7054313 h 10024180"/>
              <a:gd name="connsiteX9942" fmla="*/ 5411154 w 11277918"/>
              <a:gd name="connsiteY9942" fmla="*/ 7070660 h 10024180"/>
              <a:gd name="connsiteX9943" fmla="*/ 5386632 w 11277918"/>
              <a:gd name="connsiteY9943" fmla="*/ 7103356 h 10024180"/>
              <a:gd name="connsiteX9944" fmla="*/ 5362111 w 11277918"/>
              <a:gd name="connsiteY9944" fmla="*/ 7119703 h 10024180"/>
              <a:gd name="connsiteX9945" fmla="*/ 5280372 w 11277918"/>
              <a:gd name="connsiteY9945" fmla="*/ 7201443 h 10024180"/>
              <a:gd name="connsiteX9946" fmla="*/ 5296718 w 11277918"/>
              <a:gd name="connsiteY9946" fmla="*/ 7168749 h 10024180"/>
              <a:gd name="connsiteX9947" fmla="*/ 5345762 w 11277918"/>
              <a:gd name="connsiteY9947" fmla="*/ 7119703 h 10024180"/>
              <a:gd name="connsiteX9948" fmla="*/ 5427501 w 11277918"/>
              <a:gd name="connsiteY9948" fmla="*/ 7005270 h 10024180"/>
              <a:gd name="connsiteX9949" fmla="*/ 5443850 w 11277918"/>
              <a:gd name="connsiteY9949" fmla="*/ 6988921 h 10024180"/>
              <a:gd name="connsiteX9950" fmla="*/ 5452022 w 11277918"/>
              <a:gd name="connsiteY9950" fmla="*/ 7005270 h 10024180"/>
              <a:gd name="connsiteX9951" fmla="*/ 5468372 w 11277918"/>
              <a:gd name="connsiteY9951" fmla="*/ 6997095 h 10024180"/>
              <a:gd name="connsiteX9952" fmla="*/ 5460198 w 11277918"/>
              <a:gd name="connsiteY9952" fmla="*/ 6972574 h 10024180"/>
              <a:gd name="connsiteX9953" fmla="*/ 5476544 w 11277918"/>
              <a:gd name="connsiteY9953" fmla="*/ 6956224 h 10024180"/>
              <a:gd name="connsiteX9954" fmla="*/ 5476544 w 11277918"/>
              <a:gd name="connsiteY9954" fmla="*/ 6939877 h 10024180"/>
              <a:gd name="connsiteX9955" fmla="*/ 5525590 w 11277918"/>
              <a:gd name="connsiteY9955" fmla="*/ 6907181 h 10024180"/>
              <a:gd name="connsiteX9956" fmla="*/ 5541936 w 11277918"/>
              <a:gd name="connsiteY9956" fmla="*/ 6874485 h 10024180"/>
              <a:gd name="connsiteX9957" fmla="*/ 5574633 w 11277918"/>
              <a:gd name="connsiteY9957" fmla="*/ 6858138 h 10024180"/>
              <a:gd name="connsiteX9958" fmla="*/ 5590980 w 11277918"/>
              <a:gd name="connsiteY9958" fmla="*/ 6874485 h 10024180"/>
              <a:gd name="connsiteX9959" fmla="*/ 5615502 w 11277918"/>
              <a:gd name="connsiteY9959" fmla="*/ 6866313 h 10024180"/>
              <a:gd name="connsiteX9960" fmla="*/ 5640026 w 11277918"/>
              <a:gd name="connsiteY9960" fmla="*/ 6858138 h 10024180"/>
              <a:gd name="connsiteX9961" fmla="*/ 5656372 w 11277918"/>
              <a:gd name="connsiteY9961" fmla="*/ 6841789 h 10024180"/>
              <a:gd name="connsiteX9962" fmla="*/ 5680894 w 11277918"/>
              <a:gd name="connsiteY9962" fmla="*/ 6841789 h 10024180"/>
              <a:gd name="connsiteX9963" fmla="*/ 5689068 w 11277918"/>
              <a:gd name="connsiteY9963" fmla="*/ 6833616 h 10024180"/>
              <a:gd name="connsiteX9964" fmla="*/ 5689068 w 11277918"/>
              <a:gd name="connsiteY9964" fmla="*/ 6809095 h 10024180"/>
              <a:gd name="connsiteX9965" fmla="*/ 5689068 w 11277918"/>
              <a:gd name="connsiteY9965" fmla="*/ 6792746 h 10024180"/>
              <a:gd name="connsiteX9966" fmla="*/ 5672720 w 11277918"/>
              <a:gd name="connsiteY9966" fmla="*/ 6817267 h 10024180"/>
              <a:gd name="connsiteX9967" fmla="*/ 5656372 w 11277918"/>
              <a:gd name="connsiteY9967" fmla="*/ 6825442 h 10024180"/>
              <a:gd name="connsiteX9968" fmla="*/ 5640026 w 11277918"/>
              <a:gd name="connsiteY9968" fmla="*/ 6841789 h 10024180"/>
              <a:gd name="connsiteX9969" fmla="*/ 5623676 w 11277918"/>
              <a:gd name="connsiteY9969" fmla="*/ 6849963 h 10024180"/>
              <a:gd name="connsiteX9970" fmla="*/ 5631851 w 11277918"/>
              <a:gd name="connsiteY9970" fmla="*/ 6825442 h 10024180"/>
              <a:gd name="connsiteX9971" fmla="*/ 5672720 w 11277918"/>
              <a:gd name="connsiteY9971" fmla="*/ 6776399 h 10024180"/>
              <a:gd name="connsiteX9972" fmla="*/ 5697241 w 11277918"/>
              <a:gd name="connsiteY9972" fmla="*/ 6743702 h 10024180"/>
              <a:gd name="connsiteX9973" fmla="*/ 5705416 w 11277918"/>
              <a:gd name="connsiteY9973" fmla="*/ 6727355 h 10024180"/>
              <a:gd name="connsiteX9974" fmla="*/ 5623676 w 11277918"/>
              <a:gd name="connsiteY9974" fmla="*/ 6809095 h 10024180"/>
              <a:gd name="connsiteX9975" fmla="*/ 5607329 w 11277918"/>
              <a:gd name="connsiteY9975" fmla="*/ 6841789 h 10024180"/>
              <a:gd name="connsiteX9976" fmla="*/ 5607329 w 11277918"/>
              <a:gd name="connsiteY9976" fmla="*/ 6776399 h 10024180"/>
              <a:gd name="connsiteX9977" fmla="*/ 5607329 w 11277918"/>
              <a:gd name="connsiteY9977" fmla="*/ 6727355 h 10024180"/>
              <a:gd name="connsiteX9978" fmla="*/ 5590980 w 11277918"/>
              <a:gd name="connsiteY9978" fmla="*/ 6711006 h 10024180"/>
              <a:gd name="connsiteX9979" fmla="*/ 5623676 w 11277918"/>
              <a:gd name="connsiteY9979" fmla="*/ 6711006 h 10024180"/>
              <a:gd name="connsiteX9980" fmla="*/ 5656372 w 11277918"/>
              <a:gd name="connsiteY9980" fmla="*/ 6694659 h 10024180"/>
              <a:gd name="connsiteX9981" fmla="*/ 5705416 w 11277918"/>
              <a:gd name="connsiteY9981" fmla="*/ 6596570 h 10024180"/>
              <a:gd name="connsiteX9982" fmla="*/ 5738112 w 11277918"/>
              <a:gd name="connsiteY9982" fmla="*/ 6580223 h 10024180"/>
              <a:gd name="connsiteX9983" fmla="*/ 5754459 w 11277918"/>
              <a:gd name="connsiteY9983" fmla="*/ 6572049 h 10024180"/>
              <a:gd name="connsiteX9984" fmla="*/ 5738112 w 11277918"/>
              <a:gd name="connsiteY9984" fmla="*/ 6547527 h 10024180"/>
              <a:gd name="connsiteX9985" fmla="*/ 5738112 w 11277918"/>
              <a:gd name="connsiteY9985" fmla="*/ 6531180 h 10024180"/>
              <a:gd name="connsiteX9986" fmla="*/ 5689068 w 11277918"/>
              <a:gd name="connsiteY9986" fmla="*/ 6563876 h 10024180"/>
              <a:gd name="connsiteX9987" fmla="*/ 5656372 w 11277918"/>
              <a:gd name="connsiteY9987" fmla="*/ 6596570 h 10024180"/>
              <a:gd name="connsiteX9988" fmla="*/ 5640026 w 11277918"/>
              <a:gd name="connsiteY9988" fmla="*/ 6596570 h 10024180"/>
              <a:gd name="connsiteX9989" fmla="*/ 5656372 w 11277918"/>
              <a:gd name="connsiteY9989" fmla="*/ 6580223 h 10024180"/>
              <a:gd name="connsiteX9990" fmla="*/ 5640026 w 11277918"/>
              <a:gd name="connsiteY9990" fmla="*/ 6580223 h 10024180"/>
              <a:gd name="connsiteX9991" fmla="*/ 5615502 w 11277918"/>
              <a:gd name="connsiteY9991" fmla="*/ 6588398 h 10024180"/>
              <a:gd name="connsiteX9992" fmla="*/ 5607329 w 11277918"/>
              <a:gd name="connsiteY9992" fmla="*/ 6596570 h 10024180"/>
              <a:gd name="connsiteX9993" fmla="*/ 5590980 w 11277918"/>
              <a:gd name="connsiteY9993" fmla="*/ 6596570 h 10024180"/>
              <a:gd name="connsiteX9994" fmla="*/ 5607329 w 11277918"/>
              <a:gd name="connsiteY9994" fmla="*/ 6612920 h 10024180"/>
              <a:gd name="connsiteX9995" fmla="*/ 5590980 w 11277918"/>
              <a:gd name="connsiteY9995" fmla="*/ 6629267 h 10024180"/>
              <a:gd name="connsiteX9996" fmla="*/ 5558284 w 11277918"/>
              <a:gd name="connsiteY9996" fmla="*/ 6629267 h 10024180"/>
              <a:gd name="connsiteX9997" fmla="*/ 5541936 w 11277918"/>
              <a:gd name="connsiteY9997" fmla="*/ 6645616 h 10024180"/>
              <a:gd name="connsiteX9998" fmla="*/ 5525590 w 11277918"/>
              <a:gd name="connsiteY9998" fmla="*/ 6661963 h 10024180"/>
              <a:gd name="connsiteX9999" fmla="*/ 5509240 w 11277918"/>
              <a:gd name="connsiteY9999" fmla="*/ 6678310 h 10024180"/>
              <a:gd name="connsiteX10000" fmla="*/ 5476544 w 11277918"/>
              <a:gd name="connsiteY10000" fmla="*/ 6711006 h 10024180"/>
              <a:gd name="connsiteX10001" fmla="*/ 5509240 w 11277918"/>
              <a:gd name="connsiteY10001" fmla="*/ 6645616 h 10024180"/>
              <a:gd name="connsiteX10002" fmla="*/ 5476544 w 11277918"/>
              <a:gd name="connsiteY10002" fmla="*/ 6670138 h 10024180"/>
              <a:gd name="connsiteX10003" fmla="*/ 5435676 w 11277918"/>
              <a:gd name="connsiteY10003" fmla="*/ 6694659 h 10024180"/>
              <a:gd name="connsiteX10004" fmla="*/ 5394805 w 11277918"/>
              <a:gd name="connsiteY10004" fmla="*/ 6735528 h 10024180"/>
              <a:gd name="connsiteX10005" fmla="*/ 5353936 w 11277918"/>
              <a:gd name="connsiteY10005" fmla="*/ 6776399 h 10024180"/>
              <a:gd name="connsiteX10006" fmla="*/ 5345762 w 11277918"/>
              <a:gd name="connsiteY10006" fmla="*/ 6792746 h 10024180"/>
              <a:gd name="connsiteX10007" fmla="*/ 5329414 w 11277918"/>
              <a:gd name="connsiteY10007" fmla="*/ 6809095 h 10024180"/>
              <a:gd name="connsiteX10008" fmla="*/ 5296718 w 11277918"/>
              <a:gd name="connsiteY10008" fmla="*/ 6809095 h 10024180"/>
              <a:gd name="connsiteX10009" fmla="*/ 5313068 w 11277918"/>
              <a:gd name="connsiteY10009" fmla="*/ 6792746 h 10024180"/>
              <a:gd name="connsiteX10010" fmla="*/ 5345762 w 11277918"/>
              <a:gd name="connsiteY10010" fmla="*/ 6743702 h 10024180"/>
              <a:gd name="connsiteX10011" fmla="*/ 5362111 w 11277918"/>
              <a:gd name="connsiteY10011" fmla="*/ 6694659 h 10024180"/>
              <a:gd name="connsiteX10012" fmla="*/ 5427501 w 11277918"/>
              <a:gd name="connsiteY10012" fmla="*/ 6596570 h 10024180"/>
              <a:gd name="connsiteX10013" fmla="*/ 5394805 w 11277918"/>
              <a:gd name="connsiteY10013" fmla="*/ 6596570 h 10024180"/>
              <a:gd name="connsiteX10014" fmla="*/ 5378458 w 11277918"/>
              <a:gd name="connsiteY10014" fmla="*/ 6596570 h 10024180"/>
              <a:gd name="connsiteX10015" fmla="*/ 5370283 w 11277918"/>
              <a:gd name="connsiteY10015" fmla="*/ 6588398 h 10024180"/>
              <a:gd name="connsiteX10016" fmla="*/ 5362111 w 11277918"/>
              <a:gd name="connsiteY10016" fmla="*/ 6612920 h 10024180"/>
              <a:gd name="connsiteX10017" fmla="*/ 5329414 w 11277918"/>
              <a:gd name="connsiteY10017" fmla="*/ 6612920 h 10024180"/>
              <a:gd name="connsiteX10018" fmla="*/ 5329414 w 11277918"/>
              <a:gd name="connsiteY10018" fmla="*/ 6629267 h 10024180"/>
              <a:gd name="connsiteX10019" fmla="*/ 5329414 w 11277918"/>
              <a:gd name="connsiteY10019" fmla="*/ 6645616 h 10024180"/>
              <a:gd name="connsiteX10020" fmla="*/ 5304893 w 11277918"/>
              <a:gd name="connsiteY10020" fmla="*/ 6645616 h 10024180"/>
              <a:gd name="connsiteX10021" fmla="*/ 5296718 w 11277918"/>
              <a:gd name="connsiteY10021" fmla="*/ 6661963 h 10024180"/>
              <a:gd name="connsiteX10022" fmla="*/ 5272197 w 11277918"/>
              <a:gd name="connsiteY10022" fmla="*/ 6719181 h 10024180"/>
              <a:gd name="connsiteX10023" fmla="*/ 5231326 w 11277918"/>
              <a:gd name="connsiteY10023" fmla="*/ 6776399 h 10024180"/>
              <a:gd name="connsiteX10024" fmla="*/ 5214979 w 11277918"/>
              <a:gd name="connsiteY10024" fmla="*/ 6792746 h 10024180"/>
              <a:gd name="connsiteX10025" fmla="*/ 5190458 w 11277918"/>
              <a:gd name="connsiteY10025" fmla="*/ 6825442 h 10024180"/>
              <a:gd name="connsiteX10026" fmla="*/ 5182282 w 11277918"/>
              <a:gd name="connsiteY10026" fmla="*/ 6858138 h 10024180"/>
              <a:gd name="connsiteX10027" fmla="*/ 5182282 w 11277918"/>
              <a:gd name="connsiteY10027" fmla="*/ 6874485 h 10024180"/>
              <a:gd name="connsiteX10028" fmla="*/ 5157761 w 11277918"/>
              <a:gd name="connsiteY10028" fmla="*/ 6866313 h 10024180"/>
              <a:gd name="connsiteX10029" fmla="*/ 5141414 w 11277918"/>
              <a:gd name="connsiteY10029" fmla="*/ 6858138 h 10024180"/>
              <a:gd name="connsiteX10030" fmla="*/ 5125065 w 11277918"/>
              <a:gd name="connsiteY10030" fmla="*/ 6841789 h 10024180"/>
              <a:gd name="connsiteX10031" fmla="*/ 5116892 w 11277918"/>
              <a:gd name="connsiteY10031" fmla="*/ 6858138 h 10024180"/>
              <a:gd name="connsiteX10032" fmla="*/ 5108718 w 11277918"/>
              <a:gd name="connsiteY10032" fmla="*/ 6915356 h 10024180"/>
              <a:gd name="connsiteX10033" fmla="*/ 5092368 w 11277918"/>
              <a:gd name="connsiteY10033" fmla="*/ 6939877 h 10024180"/>
              <a:gd name="connsiteX10034" fmla="*/ 5067847 w 11277918"/>
              <a:gd name="connsiteY10034" fmla="*/ 6915356 h 10024180"/>
              <a:gd name="connsiteX10035" fmla="*/ 5035151 w 11277918"/>
              <a:gd name="connsiteY10035" fmla="*/ 6890834 h 10024180"/>
              <a:gd name="connsiteX10036" fmla="*/ 5051500 w 11277918"/>
              <a:gd name="connsiteY10036" fmla="*/ 6825442 h 10024180"/>
              <a:gd name="connsiteX10037" fmla="*/ 5084196 w 11277918"/>
              <a:gd name="connsiteY10037" fmla="*/ 6809095 h 10024180"/>
              <a:gd name="connsiteX10038" fmla="*/ 5116892 w 11277918"/>
              <a:gd name="connsiteY10038" fmla="*/ 6792746 h 10024180"/>
              <a:gd name="connsiteX10039" fmla="*/ 5116892 w 11277918"/>
              <a:gd name="connsiteY10039" fmla="*/ 6760049 h 10024180"/>
              <a:gd name="connsiteX10040" fmla="*/ 5116892 w 11277918"/>
              <a:gd name="connsiteY10040" fmla="*/ 6743702 h 10024180"/>
              <a:gd name="connsiteX10041" fmla="*/ 5149586 w 11277918"/>
              <a:gd name="connsiteY10041" fmla="*/ 6743702 h 10024180"/>
              <a:gd name="connsiteX10042" fmla="*/ 5165936 w 11277918"/>
              <a:gd name="connsiteY10042" fmla="*/ 6694659 h 10024180"/>
              <a:gd name="connsiteX10043" fmla="*/ 5182282 w 11277918"/>
              <a:gd name="connsiteY10043" fmla="*/ 6629267 h 10024180"/>
              <a:gd name="connsiteX10044" fmla="*/ 5206804 w 11277918"/>
              <a:gd name="connsiteY10044" fmla="*/ 6621092 h 10024180"/>
              <a:gd name="connsiteX10045" fmla="*/ 5214979 w 11277918"/>
              <a:gd name="connsiteY10045" fmla="*/ 6612920 h 10024180"/>
              <a:gd name="connsiteX10046" fmla="*/ 5255850 w 11277918"/>
              <a:gd name="connsiteY10046" fmla="*/ 6596570 h 10024180"/>
              <a:gd name="connsiteX10047" fmla="*/ 5247675 w 11277918"/>
              <a:gd name="connsiteY10047" fmla="*/ 6555702 h 10024180"/>
              <a:gd name="connsiteX10048" fmla="*/ 5247675 w 11277918"/>
              <a:gd name="connsiteY10048" fmla="*/ 6498484 h 10024180"/>
              <a:gd name="connsiteX10049" fmla="*/ 5264022 w 11277918"/>
              <a:gd name="connsiteY10049" fmla="*/ 6465788 h 10024180"/>
              <a:gd name="connsiteX10050" fmla="*/ 5231326 w 11277918"/>
              <a:gd name="connsiteY10050" fmla="*/ 6498484 h 10024180"/>
              <a:gd name="connsiteX10051" fmla="*/ 5214979 w 11277918"/>
              <a:gd name="connsiteY10051" fmla="*/ 6547527 h 10024180"/>
              <a:gd name="connsiteX10052" fmla="*/ 5214979 w 11277918"/>
              <a:gd name="connsiteY10052" fmla="*/ 6563876 h 10024180"/>
              <a:gd name="connsiteX10053" fmla="*/ 5190458 w 11277918"/>
              <a:gd name="connsiteY10053" fmla="*/ 6547527 h 10024180"/>
              <a:gd name="connsiteX10054" fmla="*/ 5165936 w 11277918"/>
              <a:gd name="connsiteY10054" fmla="*/ 6547527 h 10024180"/>
              <a:gd name="connsiteX10055" fmla="*/ 5165936 w 11277918"/>
              <a:gd name="connsiteY10055" fmla="*/ 6531180 h 10024180"/>
              <a:gd name="connsiteX10056" fmla="*/ 5149586 w 11277918"/>
              <a:gd name="connsiteY10056" fmla="*/ 6531180 h 10024180"/>
              <a:gd name="connsiteX10057" fmla="*/ 5149586 w 11277918"/>
              <a:gd name="connsiteY10057" fmla="*/ 6547527 h 10024180"/>
              <a:gd name="connsiteX10058" fmla="*/ 5133240 w 11277918"/>
              <a:gd name="connsiteY10058" fmla="*/ 6580223 h 10024180"/>
              <a:gd name="connsiteX10059" fmla="*/ 5116892 w 11277918"/>
              <a:gd name="connsiteY10059" fmla="*/ 6580223 h 10024180"/>
              <a:gd name="connsiteX10060" fmla="*/ 5116892 w 11277918"/>
              <a:gd name="connsiteY10060" fmla="*/ 6563876 h 10024180"/>
              <a:gd name="connsiteX10061" fmla="*/ 5100544 w 11277918"/>
              <a:gd name="connsiteY10061" fmla="*/ 6547527 h 10024180"/>
              <a:gd name="connsiteX10062" fmla="*/ 5116892 w 11277918"/>
              <a:gd name="connsiteY10062" fmla="*/ 6514831 h 10024180"/>
              <a:gd name="connsiteX10063" fmla="*/ 5174108 w 11277918"/>
              <a:gd name="connsiteY10063" fmla="*/ 6490309 h 10024180"/>
              <a:gd name="connsiteX10064" fmla="*/ 5190458 w 11277918"/>
              <a:gd name="connsiteY10064" fmla="*/ 6449441 h 10024180"/>
              <a:gd name="connsiteX10065" fmla="*/ 5182282 w 11277918"/>
              <a:gd name="connsiteY10065" fmla="*/ 6416745 h 10024180"/>
              <a:gd name="connsiteX10066" fmla="*/ 5198632 w 11277918"/>
              <a:gd name="connsiteY10066" fmla="*/ 6416745 h 10024180"/>
              <a:gd name="connsiteX10067" fmla="*/ 5231326 w 11277918"/>
              <a:gd name="connsiteY10067" fmla="*/ 6416745 h 10024180"/>
              <a:gd name="connsiteX10068" fmla="*/ 5231326 w 11277918"/>
              <a:gd name="connsiteY10068" fmla="*/ 6400395 h 10024180"/>
              <a:gd name="connsiteX10069" fmla="*/ 5247675 w 11277918"/>
              <a:gd name="connsiteY10069" fmla="*/ 6384048 h 10024180"/>
              <a:gd name="connsiteX10070" fmla="*/ 5247675 w 11277918"/>
              <a:gd name="connsiteY10070" fmla="*/ 6400395 h 10024180"/>
              <a:gd name="connsiteX10071" fmla="*/ 5264022 w 11277918"/>
              <a:gd name="connsiteY10071" fmla="*/ 6400395 h 10024180"/>
              <a:gd name="connsiteX10072" fmla="*/ 5247675 w 11277918"/>
              <a:gd name="connsiteY10072" fmla="*/ 6424919 h 10024180"/>
              <a:gd name="connsiteX10073" fmla="*/ 5223154 w 11277918"/>
              <a:gd name="connsiteY10073" fmla="*/ 6433092 h 10024180"/>
              <a:gd name="connsiteX10074" fmla="*/ 5206804 w 11277918"/>
              <a:gd name="connsiteY10074" fmla="*/ 6441266 h 10024180"/>
              <a:gd name="connsiteX10075" fmla="*/ 5198632 w 11277918"/>
              <a:gd name="connsiteY10075" fmla="*/ 6457613 h 10024180"/>
              <a:gd name="connsiteX10076" fmla="*/ 5231326 w 11277918"/>
              <a:gd name="connsiteY10076" fmla="*/ 6449441 h 10024180"/>
              <a:gd name="connsiteX10077" fmla="*/ 5247675 w 11277918"/>
              <a:gd name="connsiteY10077" fmla="*/ 6449441 h 10024180"/>
              <a:gd name="connsiteX10078" fmla="*/ 5264022 w 11277918"/>
              <a:gd name="connsiteY10078" fmla="*/ 6449441 h 10024180"/>
              <a:gd name="connsiteX10079" fmla="*/ 5296718 w 11277918"/>
              <a:gd name="connsiteY10079" fmla="*/ 6416745 h 10024180"/>
              <a:gd name="connsiteX10080" fmla="*/ 5296718 w 11277918"/>
              <a:gd name="connsiteY10080" fmla="*/ 6400395 h 10024180"/>
              <a:gd name="connsiteX10081" fmla="*/ 5378458 w 11277918"/>
              <a:gd name="connsiteY10081" fmla="*/ 6285962 h 10024180"/>
              <a:gd name="connsiteX10082" fmla="*/ 5378458 w 11277918"/>
              <a:gd name="connsiteY10082" fmla="*/ 6269613 h 10024180"/>
              <a:gd name="connsiteX10083" fmla="*/ 5378458 w 11277918"/>
              <a:gd name="connsiteY10083" fmla="*/ 6228744 h 10024180"/>
              <a:gd name="connsiteX10084" fmla="*/ 5411154 w 11277918"/>
              <a:gd name="connsiteY10084" fmla="*/ 6089787 h 10024180"/>
              <a:gd name="connsiteX10085" fmla="*/ 5427501 w 11277918"/>
              <a:gd name="connsiteY10085" fmla="*/ 6073438 h 10024180"/>
              <a:gd name="connsiteX10086" fmla="*/ 5443850 w 11277918"/>
              <a:gd name="connsiteY10086" fmla="*/ 6057091 h 10024180"/>
              <a:gd name="connsiteX10087" fmla="*/ 5452022 w 11277918"/>
              <a:gd name="connsiteY10087" fmla="*/ 6040744 h 10024180"/>
              <a:gd name="connsiteX10088" fmla="*/ 5460198 w 11277918"/>
              <a:gd name="connsiteY10088" fmla="*/ 6024394 h 10024180"/>
              <a:gd name="connsiteX10089" fmla="*/ 5484719 w 11277918"/>
              <a:gd name="connsiteY10089" fmla="*/ 5999873 h 10024180"/>
              <a:gd name="connsiteX10090" fmla="*/ 5492894 w 11277918"/>
              <a:gd name="connsiteY10090" fmla="*/ 5959004 h 10024180"/>
              <a:gd name="connsiteX10091" fmla="*/ 5476544 w 11277918"/>
              <a:gd name="connsiteY10091" fmla="*/ 5959004 h 10024180"/>
              <a:gd name="connsiteX10092" fmla="*/ 5468372 w 11277918"/>
              <a:gd name="connsiteY10092" fmla="*/ 5967177 h 10024180"/>
              <a:gd name="connsiteX10093" fmla="*/ 5452022 w 11277918"/>
              <a:gd name="connsiteY10093" fmla="*/ 5983526 h 10024180"/>
              <a:gd name="connsiteX10094" fmla="*/ 5443850 w 11277918"/>
              <a:gd name="connsiteY10094" fmla="*/ 5991698 h 10024180"/>
              <a:gd name="connsiteX10095" fmla="*/ 5460198 w 11277918"/>
              <a:gd name="connsiteY10095" fmla="*/ 5909959 h 10024180"/>
              <a:gd name="connsiteX10096" fmla="*/ 5492894 w 11277918"/>
              <a:gd name="connsiteY10096" fmla="*/ 5828219 h 10024180"/>
              <a:gd name="connsiteX10097" fmla="*/ 5517415 w 11277918"/>
              <a:gd name="connsiteY10097" fmla="*/ 5779176 h 10024180"/>
              <a:gd name="connsiteX10098" fmla="*/ 5509240 w 11277918"/>
              <a:gd name="connsiteY10098" fmla="*/ 5738307 h 10024180"/>
              <a:gd name="connsiteX10099" fmla="*/ 5468372 w 11277918"/>
              <a:gd name="connsiteY10099" fmla="*/ 5746480 h 10024180"/>
              <a:gd name="connsiteX10100" fmla="*/ 5427501 w 11277918"/>
              <a:gd name="connsiteY10100" fmla="*/ 5762829 h 10024180"/>
              <a:gd name="connsiteX10101" fmla="*/ 5411154 w 11277918"/>
              <a:gd name="connsiteY10101" fmla="*/ 5762829 h 10024180"/>
              <a:gd name="connsiteX10102" fmla="*/ 5394805 w 11277918"/>
              <a:gd name="connsiteY10102" fmla="*/ 5730133 h 10024180"/>
              <a:gd name="connsiteX10103" fmla="*/ 5386632 w 11277918"/>
              <a:gd name="connsiteY10103" fmla="*/ 5705611 h 10024180"/>
              <a:gd name="connsiteX10104" fmla="*/ 5378458 w 11277918"/>
              <a:gd name="connsiteY10104" fmla="*/ 5681090 h 10024180"/>
              <a:gd name="connsiteX10105" fmla="*/ 5362111 w 11277918"/>
              <a:gd name="connsiteY10105" fmla="*/ 5640219 h 10024180"/>
              <a:gd name="connsiteX10106" fmla="*/ 5345762 w 11277918"/>
              <a:gd name="connsiteY10106" fmla="*/ 5599350 h 10024180"/>
              <a:gd name="connsiteX10107" fmla="*/ 5321240 w 11277918"/>
              <a:gd name="connsiteY10107" fmla="*/ 5583001 h 10024180"/>
              <a:gd name="connsiteX10108" fmla="*/ 5313068 w 11277918"/>
              <a:gd name="connsiteY10108" fmla="*/ 5599350 h 10024180"/>
              <a:gd name="connsiteX10109" fmla="*/ 5296718 w 11277918"/>
              <a:gd name="connsiteY10109" fmla="*/ 5656566 h 10024180"/>
              <a:gd name="connsiteX10110" fmla="*/ 5296718 w 11277918"/>
              <a:gd name="connsiteY10110" fmla="*/ 5713784 h 10024180"/>
              <a:gd name="connsiteX10111" fmla="*/ 5313068 w 11277918"/>
              <a:gd name="connsiteY10111" fmla="*/ 5664740 h 10024180"/>
              <a:gd name="connsiteX10112" fmla="*/ 5329414 w 11277918"/>
              <a:gd name="connsiteY10112" fmla="*/ 5664740 h 10024180"/>
              <a:gd name="connsiteX10113" fmla="*/ 5345762 w 11277918"/>
              <a:gd name="connsiteY10113" fmla="*/ 5681090 h 10024180"/>
              <a:gd name="connsiteX10114" fmla="*/ 5353936 w 11277918"/>
              <a:gd name="connsiteY10114" fmla="*/ 5697437 h 10024180"/>
              <a:gd name="connsiteX10115" fmla="*/ 5362111 w 11277918"/>
              <a:gd name="connsiteY10115" fmla="*/ 5713784 h 10024180"/>
              <a:gd name="connsiteX10116" fmla="*/ 5329414 w 11277918"/>
              <a:gd name="connsiteY10116" fmla="*/ 5746480 h 10024180"/>
              <a:gd name="connsiteX10117" fmla="*/ 5280372 w 11277918"/>
              <a:gd name="connsiteY10117" fmla="*/ 5746480 h 10024180"/>
              <a:gd name="connsiteX10118" fmla="*/ 5239500 w 11277918"/>
              <a:gd name="connsiteY10118" fmla="*/ 5762829 h 10024180"/>
              <a:gd name="connsiteX10119" fmla="*/ 5190458 w 11277918"/>
              <a:gd name="connsiteY10119" fmla="*/ 5762829 h 10024180"/>
              <a:gd name="connsiteX10120" fmla="*/ 5149586 w 11277918"/>
              <a:gd name="connsiteY10120" fmla="*/ 5762829 h 10024180"/>
              <a:gd name="connsiteX10121" fmla="*/ 5100544 w 11277918"/>
              <a:gd name="connsiteY10121" fmla="*/ 5713784 h 10024180"/>
              <a:gd name="connsiteX10122" fmla="*/ 5051500 w 11277918"/>
              <a:gd name="connsiteY10122" fmla="*/ 5697437 h 10024180"/>
              <a:gd name="connsiteX10123" fmla="*/ 5035151 w 11277918"/>
              <a:gd name="connsiteY10123" fmla="*/ 5730133 h 10024180"/>
              <a:gd name="connsiteX10124" fmla="*/ 5018804 w 11277918"/>
              <a:gd name="connsiteY10124" fmla="*/ 5779176 h 10024180"/>
              <a:gd name="connsiteX10125" fmla="*/ 5002457 w 11277918"/>
              <a:gd name="connsiteY10125" fmla="*/ 5828219 h 10024180"/>
              <a:gd name="connsiteX10126" fmla="*/ 4969760 w 11277918"/>
              <a:gd name="connsiteY10126" fmla="*/ 5811872 h 10024180"/>
              <a:gd name="connsiteX10127" fmla="*/ 4928890 w 11277918"/>
              <a:gd name="connsiteY10127" fmla="*/ 5795523 h 10024180"/>
              <a:gd name="connsiteX10128" fmla="*/ 4920718 w 11277918"/>
              <a:gd name="connsiteY10128" fmla="*/ 5811872 h 10024180"/>
              <a:gd name="connsiteX10129" fmla="*/ 4937064 w 11277918"/>
              <a:gd name="connsiteY10129" fmla="*/ 5844568 h 10024180"/>
              <a:gd name="connsiteX10130" fmla="*/ 4888021 w 11277918"/>
              <a:gd name="connsiteY10130" fmla="*/ 5860915 h 10024180"/>
              <a:gd name="connsiteX10131" fmla="*/ 4863500 w 11277918"/>
              <a:gd name="connsiteY10131" fmla="*/ 5860915 h 10024180"/>
              <a:gd name="connsiteX10132" fmla="*/ 4838978 w 11277918"/>
              <a:gd name="connsiteY10132" fmla="*/ 5877262 h 10024180"/>
              <a:gd name="connsiteX10133" fmla="*/ 4838978 w 11277918"/>
              <a:gd name="connsiteY10133" fmla="*/ 5909959 h 10024180"/>
              <a:gd name="connsiteX10134" fmla="*/ 4838978 w 11277918"/>
              <a:gd name="connsiteY10134" fmla="*/ 5926308 h 10024180"/>
              <a:gd name="connsiteX10135" fmla="*/ 4773586 w 11277918"/>
              <a:gd name="connsiteY10135" fmla="*/ 5959004 h 10024180"/>
              <a:gd name="connsiteX10136" fmla="*/ 4708193 w 11277918"/>
              <a:gd name="connsiteY10136" fmla="*/ 5991698 h 10024180"/>
              <a:gd name="connsiteX10137" fmla="*/ 4724542 w 11277918"/>
              <a:gd name="connsiteY10137" fmla="*/ 5975351 h 10024180"/>
              <a:gd name="connsiteX10138" fmla="*/ 4757238 w 11277918"/>
              <a:gd name="connsiteY10138" fmla="*/ 5934480 h 10024180"/>
              <a:gd name="connsiteX10139" fmla="*/ 4806282 w 11277918"/>
              <a:gd name="connsiteY10139" fmla="*/ 5893612 h 10024180"/>
              <a:gd name="connsiteX10140" fmla="*/ 4822628 w 11277918"/>
              <a:gd name="connsiteY10140" fmla="*/ 5844568 h 10024180"/>
              <a:gd name="connsiteX10141" fmla="*/ 4789932 w 11277918"/>
              <a:gd name="connsiteY10141" fmla="*/ 5844568 h 10024180"/>
              <a:gd name="connsiteX10142" fmla="*/ 4757238 w 11277918"/>
              <a:gd name="connsiteY10142" fmla="*/ 5844568 h 10024180"/>
              <a:gd name="connsiteX10143" fmla="*/ 4732714 w 11277918"/>
              <a:gd name="connsiteY10143" fmla="*/ 5844568 h 10024180"/>
              <a:gd name="connsiteX10144" fmla="*/ 4708193 w 11277918"/>
              <a:gd name="connsiteY10144" fmla="*/ 5860915 h 10024180"/>
              <a:gd name="connsiteX10145" fmla="*/ 4683672 w 11277918"/>
              <a:gd name="connsiteY10145" fmla="*/ 5885437 h 10024180"/>
              <a:gd name="connsiteX10146" fmla="*/ 4675499 w 11277918"/>
              <a:gd name="connsiteY10146" fmla="*/ 5893612 h 10024180"/>
              <a:gd name="connsiteX10147" fmla="*/ 4675499 w 11277918"/>
              <a:gd name="connsiteY10147" fmla="*/ 5909959 h 10024180"/>
              <a:gd name="connsiteX10148" fmla="*/ 4675499 w 11277918"/>
              <a:gd name="connsiteY10148" fmla="*/ 5918133 h 10024180"/>
              <a:gd name="connsiteX10149" fmla="*/ 4659150 w 11277918"/>
              <a:gd name="connsiteY10149" fmla="*/ 5926308 h 10024180"/>
              <a:gd name="connsiteX10150" fmla="*/ 4659150 w 11277918"/>
              <a:gd name="connsiteY10150" fmla="*/ 5909959 h 10024180"/>
              <a:gd name="connsiteX10151" fmla="*/ 4650975 w 11277918"/>
              <a:gd name="connsiteY10151" fmla="*/ 5893612 h 10024180"/>
              <a:gd name="connsiteX10152" fmla="*/ 4642803 w 11277918"/>
              <a:gd name="connsiteY10152" fmla="*/ 5877262 h 10024180"/>
              <a:gd name="connsiteX10153" fmla="*/ 4626454 w 11277918"/>
              <a:gd name="connsiteY10153" fmla="*/ 5877262 h 10024180"/>
              <a:gd name="connsiteX10154" fmla="*/ 4618281 w 11277918"/>
              <a:gd name="connsiteY10154" fmla="*/ 5918133 h 10024180"/>
              <a:gd name="connsiteX10155" fmla="*/ 4577410 w 11277918"/>
              <a:gd name="connsiteY10155" fmla="*/ 5942655 h 10024180"/>
              <a:gd name="connsiteX10156" fmla="*/ 4544714 w 11277918"/>
              <a:gd name="connsiteY10156" fmla="*/ 5942655 h 10024180"/>
              <a:gd name="connsiteX10157" fmla="*/ 4561065 w 11277918"/>
              <a:gd name="connsiteY10157" fmla="*/ 5909959 h 10024180"/>
              <a:gd name="connsiteX10158" fmla="*/ 4561065 w 11277918"/>
              <a:gd name="connsiteY10158" fmla="*/ 5885437 h 10024180"/>
              <a:gd name="connsiteX10159" fmla="*/ 4561065 w 11277918"/>
              <a:gd name="connsiteY10159" fmla="*/ 5877262 h 10024180"/>
              <a:gd name="connsiteX10160" fmla="*/ 4544714 w 11277918"/>
              <a:gd name="connsiteY10160" fmla="*/ 5877262 h 10024180"/>
              <a:gd name="connsiteX10161" fmla="*/ 4528368 w 11277918"/>
              <a:gd name="connsiteY10161" fmla="*/ 5860915 h 10024180"/>
              <a:gd name="connsiteX10162" fmla="*/ 4512018 w 11277918"/>
              <a:gd name="connsiteY10162" fmla="*/ 5877262 h 10024180"/>
              <a:gd name="connsiteX10163" fmla="*/ 4495672 w 11277918"/>
              <a:gd name="connsiteY10163" fmla="*/ 5860915 h 10024180"/>
              <a:gd name="connsiteX10164" fmla="*/ 4487496 w 11277918"/>
              <a:gd name="connsiteY10164" fmla="*/ 5877262 h 10024180"/>
              <a:gd name="connsiteX10165" fmla="*/ 4479324 w 11277918"/>
              <a:gd name="connsiteY10165" fmla="*/ 5893612 h 10024180"/>
              <a:gd name="connsiteX10166" fmla="*/ 4462974 w 11277918"/>
              <a:gd name="connsiteY10166" fmla="*/ 5893612 h 10024180"/>
              <a:gd name="connsiteX10167" fmla="*/ 4430278 w 11277918"/>
              <a:gd name="connsiteY10167" fmla="*/ 5909959 h 10024180"/>
              <a:gd name="connsiteX10168" fmla="*/ 4430278 w 11277918"/>
              <a:gd name="connsiteY10168" fmla="*/ 5926308 h 10024180"/>
              <a:gd name="connsiteX10169" fmla="*/ 4479324 w 11277918"/>
              <a:gd name="connsiteY10169" fmla="*/ 5926308 h 10024180"/>
              <a:gd name="connsiteX10170" fmla="*/ 4495672 w 11277918"/>
              <a:gd name="connsiteY10170" fmla="*/ 5942655 h 10024180"/>
              <a:gd name="connsiteX10171" fmla="*/ 4528368 w 11277918"/>
              <a:gd name="connsiteY10171" fmla="*/ 5959004 h 10024180"/>
              <a:gd name="connsiteX10172" fmla="*/ 4479324 w 11277918"/>
              <a:gd name="connsiteY10172" fmla="*/ 6008047 h 10024180"/>
              <a:gd name="connsiteX10173" fmla="*/ 4422106 w 11277918"/>
              <a:gd name="connsiteY10173" fmla="*/ 6065265 h 10024180"/>
              <a:gd name="connsiteX10174" fmla="*/ 4413933 w 11277918"/>
              <a:gd name="connsiteY10174" fmla="*/ 6057091 h 10024180"/>
              <a:gd name="connsiteX10175" fmla="*/ 4397584 w 11277918"/>
              <a:gd name="connsiteY10175" fmla="*/ 6057091 h 10024180"/>
              <a:gd name="connsiteX10176" fmla="*/ 4405757 w 11277918"/>
              <a:gd name="connsiteY10176" fmla="*/ 6081612 h 10024180"/>
              <a:gd name="connsiteX10177" fmla="*/ 4397584 w 11277918"/>
              <a:gd name="connsiteY10177" fmla="*/ 6106134 h 10024180"/>
              <a:gd name="connsiteX10178" fmla="*/ 4381235 w 11277918"/>
              <a:gd name="connsiteY10178" fmla="*/ 6106134 h 10024180"/>
              <a:gd name="connsiteX10179" fmla="*/ 4364888 w 11277918"/>
              <a:gd name="connsiteY10179" fmla="*/ 6106134 h 10024180"/>
              <a:gd name="connsiteX10180" fmla="*/ 4348539 w 11277918"/>
              <a:gd name="connsiteY10180" fmla="*/ 6106134 h 10024180"/>
              <a:gd name="connsiteX10181" fmla="*/ 4315845 w 11277918"/>
              <a:gd name="connsiteY10181" fmla="*/ 6122483 h 10024180"/>
              <a:gd name="connsiteX10182" fmla="*/ 4283149 w 11277918"/>
              <a:gd name="connsiteY10182" fmla="*/ 6089787 h 10024180"/>
              <a:gd name="connsiteX10183" fmla="*/ 4283149 w 11277918"/>
              <a:gd name="connsiteY10183" fmla="*/ 6073438 h 10024180"/>
              <a:gd name="connsiteX10184" fmla="*/ 4250452 w 11277918"/>
              <a:gd name="connsiteY10184" fmla="*/ 6089787 h 10024180"/>
              <a:gd name="connsiteX10185" fmla="*/ 4234107 w 11277918"/>
              <a:gd name="connsiteY10185" fmla="*/ 6122483 h 10024180"/>
              <a:gd name="connsiteX10186" fmla="*/ 4217757 w 11277918"/>
              <a:gd name="connsiteY10186" fmla="*/ 6122483 h 10024180"/>
              <a:gd name="connsiteX10187" fmla="*/ 4201410 w 11277918"/>
              <a:gd name="connsiteY10187" fmla="*/ 6130655 h 10024180"/>
              <a:gd name="connsiteX10188" fmla="*/ 4185061 w 11277918"/>
              <a:gd name="connsiteY10188" fmla="*/ 6155177 h 10024180"/>
              <a:gd name="connsiteX10189" fmla="*/ 4217757 w 11277918"/>
              <a:gd name="connsiteY10189" fmla="*/ 6171526 h 10024180"/>
              <a:gd name="connsiteX10190" fmla="*/ 4242279 w 11277918"/>
              <a:gd name="connsiteY10190" fmla="*/ 6138830 h 10024180"/>
              <a:gd name="connsiteX10191" fmla="*/ 4250452 w 11277918"/>
              <a:gd name="connsiteY10191" fmla="*/ 6155177 h 10024180"/>
              <a:gd name="connsiteX10192" fmla="*/ 4250452 w 11277918"/>
              <a:gd name="connsiteY10192" fmla="*/ 6179699 h 10024180"/>
              <a:gd name="connsiteX10193" fmla="*/ 4250452 w 11277918"/>
              <a:gd name="connsiteY10193" fmla="*/ 6204222 h 10024180"/>
              <a:gd name="connsiteX10194" fmla="*/ 4242279 w 11277918"/>
              <a:gd name="connsiteY10194" fmla="*/ 6261440 h 10024180"/>
              <a:gd name="connsiteX10195" fmla="*/ 4209583 w 11277918"/>
              <a:gd name="connsiteY10195" fmla="*/ 6261440 h 10024180"/>
              <a:gd name="connsiteX10196" fmla="*/ 4185061 w 11277918"/>
              <a:gd name="connsiteY10196" fmla="*/ 6253266 h 10024180"/>
              <a:gd name="connsiteX10197" fmla="*/ 4168713 w 11277918"/>
              <a:gd name="connsiteY10197" fmla="*/ 6171526 h 10024180"/>
              <a:gd name="connsiteX10198" fmla="*/ 4144192 w 11277918"/>
              <a:gd name="connsiteY10198" fmla="*/ 6187873 h 10024180"/>
              <a:gd name="connsiteX10199" fmla="*/ 4119671 w 11277918"/>
              <a:gd name="connsiteY10199" fmla="*/ 6220569 h 10024180"/>
              <a:gd name="connsiteX10200" fmla="*/ 4111495 w 11277918"/>
              <a:gd name="connsiteY10200" fmla="*/ 6245091 h 10024180"/>
              <a:gd name="connsiteX10201" fmla="*/ 4103322 w 11277918"/>
              <a:gd name="connsiteY10201" fmla="*/ 6269613 h 10024180"/>
              <a:gd name="connsiteX10202" fmla="*/ 4078799 w 11277918"/>
              <a:gd name="connsiteY10202" fmla="*/ 6294134 h 10024180"/>
              <a:gd name="connsiteX10203" fmla="*/ 4062453 w 11277918"/>
              <a:gd name="connsiteY10203" fmla="*/ 6310484 h 10024180"/>
              <a:gd name="connsiteX10204" fmla="*/ 4054278 w 11277918"/>
              <a:gd name="connsiteY10204" fmla="*/ 6351352 h 10024180"/>
              <a:gd name="connsiteX10205" fmla="*/ 4037931 w 11277918"/>
              <a:gd name="connsiteY10205" fmla="*/ 6326831 h 10024180"/>
              <a:gd name="connsiteX10206" fmla="*/ 4021581 w 11277918"/>
              <a:gd name="connsiteY10206" fmla="*/ 6318656 h 10024180"/>
              <a:gd name="connsiteX10207" fmla="*/ 4005235 w 11277918"/>
              <a:gd name="connsiteY10207" fmla="*/ 6318656 h 10024180"/>
              <a:gd name="connsiteX10208" fmla="*/ 3972538 w 11277918"/>
              <a:gd name="connsiteY10208" fmla="*/ 6302309 h 10024180"/>
              <a:gd name="connsiteX10209" fmla="*/ 3972538 w 11277918"/>
              <a:gd name="connsiteY10209" fmla="*/ 6351352 h 10024180"/>
              <a:gd name="connsiteX10210" fmla="*/ 3972538 w 11277918"/>
              <a:gd name="connsiteY10210" fmla="*/ 6367701 h 10024180"/>
              <a:gd name="connsiteX10211" fmla="*/ 3939842 w 11277918"/>
              <a:gd name="connsiteY10211" fmla="*/ 6416745 h 10024180"/>
              <a:gd name="connsiteX10212" fmla="*/ 3923496 w 11277918"/>
              <a:gd name="connsiteY10212" fmla="*/ 6433092 h 10024180"/>
              <a:gd name="connsiteX10213" fmla="*/ 3923496 w 11277918"/>
              <a:gd name="connsiteY10213" fmla="*/ 6424919 h 10024180"/>
              <a:gd name="connsiteX10214" fmla="*/ 3923496 w 11277918"/>
              <a:gd name="connsiteY10214" fmla="*/ 6400395 h 10024180"/>
              <a:gd name="connsiteX10215" fmla="*/ 3890799 w 11277918"/>
              <a:gd name="connsiteY10215" fmla="*/ 6384048 h 10024180"/>
              <a:gd name="connsiteX10216" fmla="*/ 3874452 w 11277918"/>
              <a:gd name="connsiteY10216" fmla="*/ 6367701 h 10024180"/>
              <a:gd name="connsiteX10217" fmla="*/ 3874452 w 11277918"/>
              <a:gd name="connsiteY10217" fmla="*/ 6351352 h 10024180"/>
              <a:gd name="connsiteX10218" fmla="*/ 3866278 w 11277918"/>
              <a:gd name="connsiteY10218" fmla="*/ 6359527 h 10024180"/>
              <a:gd name="connsiteX10219" fmla="*/ 3858102 w 11277918"/>
              <a:gd name="connsiteY10219" fmla="*/ 6375874 h 10024180"/>
              <a:gd name="connsiteX10220" fmla="*/ 3858102 w 11277918"/>
              <a:gd name="connsiteY10220" fmla="*/ 6384048 h 10024180"/>
              <a:gd name="connsiteX10221" fmla="*/ 3841756 w 11277918"/>
              <a:gd name="connsiteY10221" fmla="*/ 6384048 h 10024180"/>
              <a:gd name="connsiteX10222" fmla="*/ 3833582 w 11277918"/>
              <a:gd name="connsiteY10222" fmla="*/ 6408570 h 10024180"/>
              <a:gd name="connsiteX10223" fmla="*/ 3817234 w 11277918"/>
              <a:gd name="connsiteY10223" fmla="*/ 6465788 h 10024180"/>
              <a:gd name="connsiteX10224" fmla="*/ 3825408 w 11277918"/>
              <a:gd name="connsiteY10224" fmla="*/ 6531180 h 10024180"/>
              <a:gd name="connsiteX10225" fmla="*/ 3825408 w 11277918"/>
              <a:gd name="connsiteY10225" fmla="*/ 6547527 h 10024180"/>
              <a:gd name="connsiteX10226" fmla="*/ 3792712 w 11277918"/>
              <a:gd name="connsiteY10226" fmla="*/ 6482137 h 10024180"/>
              <a:gd name="connsiteX10227" fmla="*/ 3784538 w 11277918"/>
              <a:gd name="connsiteY10227" fmla="*/ 6457613 h 10024180"/>
              <a:gd name="connsiteX10228" fmla="*/ 3743670 w 11277918"/>
              <a:gd name="connsiteY10228" fmla="*/ 6465788 h 10024180"/>
              <a:gd name="connsiteX10229" fmla="*/ 3710974 w 11277918"/>
              <a:gd name="connsiteY10229" fmla="*/ 6514831 h 10024180"/>
              <a:gd name="connsiteX10230" fmla="*/ 3694625 w 11277918"/>
              <a:gd name="connsiteY10230" fmla="*/ 6523006 h 10024180"/>
              <a:gd name="connsiteX10231" fmla="*/ 3678276 w 11277918"/>
              <a:gd name="connsiteY10231" fmla="*/ 6531180 h 10024180"/>
              <a:gd name="connsiteX10232" fmla="*/ 3661931 w 11277918"/>
              <a:gd name="connsiteY10232" fmla="*/ 6547527 h 10024180"/>
              <a:gd name="connsiteX10233" fmla="*/ 3661931 w 11277918"/>
              <a:gd name="connsiteY10233" fmla="*/ 6563876 h 10024180"/>
              <a:gd name="connsiteX10234" fmla="*/ 3661931 w 11277918"/>
              <a:gd name="connsiteY10234" fmla="*/ 6596570 h 10024180"/>
              <a:gd name="connsiteX10235" fmla="*/ 3661931 w 11277918"/>
              <a:gd name="connsiteY10235" fmla="*/ 6621092 h 10024180"/>
              <a:gd name="connsiteX10236" fmla="*/ 3678276 w 11277918"/>
              <a:gd name="connsiteY10236" fmla="*/ 6629267 h 10024180"/>
              <a:gd name="connsiteX10237" fmla="*/ 3678276 w 11277918"/>
              <a:gd name="connsiteY10237" fmla="*/ 6661963 h 10024180"/>
              <a:gd name="connsiteX10238" fmla="*/ 3661931 w 11277918"/>
              <a:gd name="connsiteY10238" fmla="*/ 6661963 h 10024180"/>
              <a:gd name="connsiteX10239" fmla="*/ 3645580 w 11277918"/>
              <a:gd name="connsiteY10239" fmla="*/ 6645616 h 10024180"/>
              <a:gd name="connsiteX10240" fmla="*/ 3629234 w 11277918"/>
              <a:gd name="connsiteY10240" fmla="*/ 6612920 h 10024180"/>
              <a:gd name="connsiteX10241" fmla="*/ 3596537 w 11277918"/>
              <a:gd name="connsiteY10241" fmla="*/ 6580223 h 10024180"/>
              <a:gd name="connsiteX10242" fmla="*/ 3596537 w 11277918"/>
              <a:gd name="connsiteY10242" fmla="*/ 6572049 h 10024180"/>
              <a:gd name="connsiteX10243" fmla="*/ 3596537 w 11277918"/>
              <a:gd name="connsiteY10243" fmla="*/ 6563876 h 10024180"/>
              <a:gd name="connsiteX10244" fmla="*/ 3604713 w 11277918"/>
              <a:gd name="connsiteY10244" fmla="*/ 6531180 h 10024180"/>
              <a:gd name="connsiteX10245" fmla="*/ 3580189 w 11277918"/>
              <a:gd name="connsiteY10245" fmla="*/ 6547527 h 10024180"/>
              <a:gd name="connsiteX10246" fmla="*/ 3580189 w 11277918"/>
              <a:gd name="connsiteY10246" fmla="*/ 6580223 h 10024180"/>
              <a:gd name="connsiteX10247" fmla="*/ 3580189 w 11277918"/>
              <a:gd name="connsiteY10247" fmla="*/ 6629267 h 10024180"/>
              <a:gd name="connsiteX10248" fmla="*/ 3596537 w 11277918"/>
              <a:gd name="connsiteY10248" fmla="*/ 6678310 h 10024180"/>
              <a:gd name="connsiteX10249" fmla="*/ 3596537 w 11277918"/>
              <a:gd name="connsiteY10249" fmla="*/ 6694659 h 10024180"/>
              <a:gd name="connsiteX10250" fmla="*/ 3514799 w 11277918"/>
              <a:gd name="connsiteY10250" fmla="*/ 6694659 h 10024180"/>
              <a:gd name="connsiteX10251" fmla="*/ 3498449 w 11277918"/>
              <a:gd name="connsiteY10251" fmla="*/ 6678310 h 10024180"/>
              <a:gd name="connsiteX10252" fmla="*/ 3490277 w 11277918"/>
              <a:gd name="connsiteY10252" fmla="*/ 6645616 h 10024180"/>
              <a:gd name="connsiteX10253" fmla="*/ 3490277 w 11277918"/>
              <a:gd name="connsiteY10253" fmla="*/ 6612920 h 10024180"/>
              <a:gd name="connsiteX10254" fmla="*/ 3498449 w 11277918"/>
              <a:gd name="connsiteY10254" fmla="*/ 6580223 h 10024180"/>
              <a:gd name="connsiteX10255" fmla="*/ 3482101 w 11277918"/>
              <a:gd name="connsiteY10255" fmla="*/ 6580223 h 10024180"/>
              <a:gd name="connsiteX10256" fmla="*/ 3465754 w 11277918"/>
              <a:gd name="connsiteY10256" fmla="*/ 6612920 h 10024180"/>
              <a:gd name="connsiteX10257" fmla="*/ 3449405 w 11277918"/>
              <a:gd name="connsiteY10257" fmla="*/ 6629267 h 10024180"/>
              <a:gd name="connsiteX10258" fmla="*/ 3465754 w 11277918"/>
              <a:gd name="connsiteY10258" fmla="*/ 6596570 h 10024180"/>
              <a:gd name="connsiteX10259" fmla="*/ 3465754 w 11277918"/>
              <a:gd name="connsiteY10259" fmla="*/ 6563876 h 10024180"/>
              <a:gd name="connsiteX10260" fmla="*/ 3482101 w 11277918"/>
              <a:gd name="connsiteY10260" fmla="*/ 6563876 h 10024180"/>
              <a:gd name="connsiteX10261" fmla="*/ 3498449 w 11277918"/>
              <a:gd name="connsiteY10261" fmla="*/ 6547527 h 10024180"/>
              <a:gd name="connsiteX10262" fmla="*/ 3514799 w 11277918"/>
              <a:gd name="connsiteY10262" fmla="*/ 6539353 h 10024180"/>
              <a:gd name="connsiteX10263" fmla="*/ 3514799 w 11277918"/>
              <a:gd name="connsiteY10263" fmla="*/ 6531180 h 10024180"/>
              <a:gd name="connsiteX10264" fmla="*/ 3498449 w 11277918"/>
              <a:gd name="connsiteY10264" fmla="*/ 6514831 h 10024180"/>
              <a:gd name="connsiteX10265" fmla="*/ 3514799 w 11277918"/>
              <a:gd name="connsiteY10265" fmla="*/ 6514831 h 10024180"/>
              <a:gd name="connsiteX10266" fmla="*/ 3514799 w 11277918"/>
              <a:gd name="connsiteY10266" fmla="*/ 6498484 h 10024180"/>
              <a:gd name="connsiteX10267" fmla="*/ 3531144 w 11277918"/>
              <a:gd name="connsiteY10267" fmla="*/ 6498484 h 10024180"/>
              <a:gd name="connsiteX10268" fmla="*/ 3547495 w 11277918"/>
              <a:gd name="connsiteY10268" fmla="*/ 6482137 h 10024180"/>
              <a:gd name="connsiteX10269" fmla="*/ 3580189 w 11277918"/>
              <a:gd name="connsiteY10269" fmla="*/ 6473962 h 10024180"/>
              <a:gd name="connsiteX10270" fmla="*/ 3612885 w 11277918"/>
              <a:gd name="connsiteY10270" fmla="*/ 6433092 h 10024180"/>
              <a:gd name="connsiteX10271" fmla="*/ 3645580 w 11277918"/>
              <a:gd name="connsiteY10271" fmla="*/ 6416745 h 10024180"/>
              <a:gd name="connsiteX10272" fmla="*/ 3645580 w 11277918"/>
              <a:gd name="connsiteY10272" fmla="*/ 6392223 h 10024180"/>
              <a:gd name="connsiteX10273" fmla="*/ 3645580 w 11277918"/>
              <a:gd name="connsiteY10273" fmla="*/ 6384048 h 10024180"/>
              <a:gd name="connsiteX10274" fmla="*/ 3694625 w 11277918"/>
              <a:gd name="connsiteY10274" fmla="*/ 6351352 h 10024180"/>
              <a:gd name="connsiteX10275" fmla="*/ 3710974 w 11277918"/>
              <a:gd name="connsiteY10275" fmla="*/ 6302309 h 10024180"/>
              <a:gd name="connsiteX10276" fmla="*/ 3727320 w 11277918"/>
              <a:gd name="connsiteY10276" fmla="*/ 6285962 h 10024180"/>
              <a:gd name="connsiteX10277" fmla="*/ 3735494 w 11277918"/>
              <a:gd name="connsiteY10277" fmla="*/ 6261440 h 10024180"/>
              <a:gd name="connsiteX10278" fmla="*/ 3743670 w 11277918"/>
              <a:gd name="connsiteY10278" fmla="*/ 6236916 h 10024180"/>
              <a:gd name="connsiteX10279" fmla="*/ 3743670 w 11277918"/>
              <a:gd name="connsiteY10279" fmla="*/ 6220569 h 10024180"/>
              <a:gd name="connsiteX10280" fmla="*/ 3743670 w 11277918"/>
              <a:gd name="connsiteY10280" fmla="*/ 6187873 h 10024180"/>
              <a:gd name="connsiteX10281" fmla="*/ 3776364 w 11277918"/>
              <a:gd name="connsiteY10281" fmla="*/ 6155177 h 10024180"/>
              <a:gd name="connsiteX10282" fmla="*/ 3809060 w 11277918"/>
              <a:gd name="connsiteY10282" fmla="*/ 6106134 h 10024180"/>
              <a:gd name="connsiteX10283" fmla="*/ 3800884 w 11277918"/>
              <a:gd name="connsiteY10283" fmla="*/ 6073438 h 10024180"/>
              <a:gd name="connsiteX10284" fmla="*/ 3792712 w 11277918"/>
              <a:gd name="connsiteY10284" fmla="*/ 6057091 h 10024180"/>
              <a:gd name="connsiteX10285" fmla="*/ 3776364 w 11277918"/>
              <a:gd name="connsiteY10285" fmla="*/ 6122483 h 10024180"/>
              <a:gd name="connsiteX10286" fmla="*/ 3760016 w 11277918"/>
              <a:gd name="connsiteY10286" fmla="*/ 6155177 h 10024180"/>
              <a:gd name="connsiteX10287" fmla="*/ 3727320 w 11277918"/>
              <a:gd name="connsiteY10287" fmla="*/ 6155177 h 10024180"/>
              <a:gd name="connsiteX10288" fmla="*/ 3661931 w 11277918"/>
              <a:gd name="connsiteY10288" fmla="*/ 6187873 h 10024180"/>
              <a:gd name="connsiteX10289" fmla="*/ 3612885 w 11277918"/>
              <a:gd name="connsiteY10289" fmla="*/ 6220569 h 10024180"/>
              <a:gd name="connsiteX10290" fmla="*/ 3604713 w 11277918"/>
              <a:gd name="connsiteY10290" fmla="*/ 6187873 h 10024180"/>
              <a:gd name="connsiteX10291" fmla="*/ 3563841 w 11277918"/>
              <a:gd name="connsiteY10291" fmla="*/ 6187873 h 10024180"/>
              <a:gd name="connsiteX10292" fmla="*/ 3555667 w 11277918"/>
              <a:gd name="connsiteY10292" fmla="*/ 6212395 h 10024180"/>
              <a:gd name="connsiteX10293" fmla="*/ 3547495 w 11277918"/>
              <a:gd name="connsiteY10293" fmla="*/ 6228744 h 10024180"/>
              <a:gd name="connsiteX10294" fmla="*/ 3531144 w 11277918"/>
              <a:gd name="connsiteY10294" fmla="*/ 6236916 h 10024180"/>
              <a:gd name="connsiteX10295" fmla="*/ 3531144 w 11277918"/>
              <a:gd name="connsiteY10295" fmla="*/ 6253266 h 10024180"/>
              <a:gd name="connsiteX10296" fmla="*/ 3482101 w 11277918"/>
              <a:gd name="connsiteY10296" fmla="*/ 6285962 h 10024180"/>
              <a:gd name="connsiteX10297" fmla="*/ 3449405 w 11277918"/>
              <a:gd name="connsiteY10297" fmla="*/ 6367701 h 10024180"/>
              <a:gd name="connsiteX10298" fmla="*/ 3465754 w 11277918"/>
              <a:gd name="connsiteY10298" fmla="*/ 6384048 h 10024180"/>
              <a:gd name="connsiteX10299" fmla="*/ 3482101 w 11277918"/>
              <a:gd name="connsiteY10299" fmla="*/ 6335005 h 10024180"/>
              <a:gd name="connsiteX10300" fmla="*/ 3514799 w 11277918"/>
              <a:gd name="connsiteY10300" fmla="*/ 6335005 h 10024180"/>
              <a:gd name="connsiteX10301" fmla="*/ 3498449 w 11277918"/>
              <a:gd name="connsiteY10301" fmla="*/ 6367701 h 10024180"/>
              <a:gd name="connsiteX10302" fmla="*/ 3498449 w 11277918"/>
              <a:gd name="connsiteY10302" fmla="*/ 6384048 h 10024180"/>
              <a:gd name="connsiteX10303" fmla="*/ 3498449 w 11277918"/>
              <a:gd name="connsiteY10303" fmla="*/ 6416745 h 10024180"/>
              <a:gd name="connsiteX10304" fmla="*/ 3498449 w 11277918"/>
              <a:gd name="connsiteY10304" fmla="*/ 6449441 h 10024180"/>
              <a:gd name="connsiteX10305" fmla="*/ 3482101 w 11277918"/>
              <a:gd name="connsiteY10305" fmla="*/ 6449441 h 10024180"/>
              <a:gd name="connsiteX10306" fmla="*/ 3482101 w 11277918"/>
              <a:gd name="connsiteY10306" fmla="*/ 6465788 h 10024180"/>
              <a:gd name="connsiteX10307" fmla="*/ 3465754 w 11277918"/>
              <a:gd name="connsiteY10307" fmla="*/ 6498484 h 10024180"/>
              <a:gd name="connsiteX10308" fmla="*/ 3449405 w 11277918"/>
              <a:gd name="connsiteY10308" fmla="*/ 6498484 h 10024180"/>
              <a:gd name="connsiteX10309" fmla="*/ 3449405 w 11277918"/>
              <a:gd name="connsiteY10309" fmla="*/ 6465788 h 10024180"/>
              <a:gd name="connsiteX10310" fmla="*/ 3416709 w 11277918"/>
              <a:gd name="connsiteY10310" fmla="*/ 6384048 h 10024180"/>
              <a:gd name="connsiteX10311" fmla="*/ 3416709 w 11277918"/>
              <a:gd name="connsiteY10311" fmla="*/ 6392223 h 10024180"/>
              <a:gd name="connsiteX10312" fmla="*/ 3416709 w 11277918"/>
              <a:gd name="connsiteY10312" fmla="*/ 6416745 h 10024180"/>
              <a:gd name="connsiteX10313" fmla="*/ 3408536 w 11277918"/>
              <a:gd name="connsiteY10313" fmla="*/ 6433092 h 10024180"/>
              <a:gd name="connsiteX10314" fmla="*/ 3400363 w 11277918"/>
              <a:gd name="connsiteY10314" fmla="*/ 6449441 h 10024180"/>
              <a:gd name="connsiteX10315" fmla="*/ 3351318 w 11277918"/>
              <a:gd name="connsiteY10315" fmla="*/ 6482137 h 10024180"/>
              <a:gd name="connsiteX10316" fmla="*/ 3318623 w 11277918"/>
              <a:gd name="connsiteY10316" fmla="*/ 6482137 h 10024180"/>
              <a:gd name="connsiteX10317" fmla="*/ 3302276 w 11277918"/>
              <a:gd name="connsiteY10317" fmla="*/ 6482137 h 10024180"/>
              <a:gd name="connsiteX10318" fmla="*/ 3253230 w 11277918"/>
              <a:gd name="connsiteY10318" fmla="*/ 6482137 h 10024180"/>
              <a:gd name="connsiteX10319" fmla="*/ 3253230 w 11277918"/>
              <a:gd name="connsiteY10319" fmla="*/ 6514831 h 10024180"/>
              <a:gd name="connsiteX10320" fmla="*/ 3236883 w 11277918"/>
              <a:gd name="connsiteY10320" fmla="*/ 6563876 h 10024180"/>
              <a:gd name="connsiteX10321" fmla="*/ 3220537 w 11277918"/>
              <a:gd name="connsiteY10321" fmla="*/ 6531180 h 10024180"/>
              <a:gd name="connsiteX10322" fmla="*/ 3220537 w 11277918"/>
              <a:gd name="connsiteY10322" fmla="*/ 6498484 h 10024180"/>
              <a:gd name="connsiteX10323" fmla="*/ 3253230 w 11277918"/>
              <a:gd name="connsiteY10323" fmla="*/ 6465788 h 10024180"/>
              <a:gd name="connsiteX10324" fmla="*/ 3220537 w 11277918"/>
              <a:gd name="connsiteY10324" fmla="*/ 6482137 h 10024180"/>
              <a:gd name="connsiteX10325" fmla="*/ 3204188 w 11277918"/>
              <a:gd name="connsiteY10325" fmla="*/ 6498484 h 10024180"/>
              <a:gd name="connsiteX10326" fmla="*/ 3187840 w 11277918"/>
              <a:gd name="connsiteY10326" fmla="*/ 6531180 h 10024180"/>
              <a:gd name="connsiteX10327" fmla="*/ 3171491 w 11277918"/>
              <a:gd name="connsiteY10327" fmla="*/ 6531180 h 10024180"/>
              <a:gd name="connsiteX10328" fmla="*/ 3155144 w 11277918"/>
              <a:gd name="connsiteY10328" fmla="*/ 6531180 h 10024180"/>
              <a:gd name="connsiteX10329" fmla="*/ 3138797 w 11277918"/>
              <a:gd name="connsiteY10329" fmla="*/ 6531180 h 10024180"/>
              <a:gd name="connsiteX10330" fmla="*/ 3122447 w 11277918"/>
              <a:gd name="connsiteY10330" fmla="*/ 6563876 h 10024180"/>
              <a:gd name="connsiteX10331" fmla="*/ 3122447 w 11277918"/>
              <a:gd name="connsiteY10331" fmla="*/ 6580223 h 10024180"/>
              <a:gd name="connsiteX10332" fmla="*/ 3122447 w 11277918"/>
              <a:gd name="connsiteY10332" fmla="*/ 6604745 h 10024180"/>
              <a:gd name="connsiteX10333" fmla="*/ 3138797 w 11277918"/>
              <a:gd name="connsiteY10333" fmla="*/ 6596570 h 10024180"/>
              <a:gd name="connsiteX10334" fmla="*/ 3171491 w 11277918"/>
              <a:gd name="connsiteY10334" fmla="*/ 6596570 h 10024180"/>
              <a:gd name="connsiteX10335" fmla="*/ 3171491 w 11277918"/>
              <a:gd name="connsiteY10335" fmla="*/ 6612920 h 10024180"/>
              <a:gd name="connsiteX10336" fmla="*/ 3122447 w 11277918"/>
              <a:gd name="connsiteY10336" fmla="*/ 6645616 h 10024180"/>
              <a:gd name="connsiteX10337" fmla="*/ 3089752 w 11277918"/>
              <a:gd name="connsiteY10337" fmla="*/ 6661963 h 10024180"/>
              <a:gd name="connsiteX10338" fmla="*/ 3073404 w 11277918"/>
              <a:gd name="connsiteY10338" fmla="*/ 6694659 h 10024180"/>
              <a:gd name="connsiteX10339" fmla="*/ 3057056 w 11277918"/>
              <a:gd name="connsiteY10339" fmla="*/ 6694659 h 10024180"/>
              <a:gd name="connsiteX10340" fmla="*/ 3040708 w 11277918"/>
              <a:gd name="connsiteY10340" fmla="*/ 6678310 h 10024180"/>
              <a:gd name="connsiteX10341" fmla="*/ 3040708 w 11277918"/>
              <a:gd name="connsiteY10341" fmla="*/ 6661963 h 10024180"/>
              <a:gd name="connsiteX10342" fmla="*/ 3089752 w 11277918"/>
              <a:gd name="connsiteY10342" fmla="*/ 6645616 h 10024180"/>
              <a:gd name="connsiteX10343" fmla="*/ 3089752 w 11277918"/>
              <a:gd name="connsiteY10343" fmla="*/ 6621092 h 10024180"/>
              <a:gd name="connsiteX10344" fmla="*/ 3106101 w 11277918"/>
              <a:gd name="connsiteY10344" fmla="*/ 6612920 h 10024180"/>
              <a:gd name="connsiteX10345" fmla="*/ 3106101 w 11277918"/>
              <a:gd name="connsiteY10345" fmla="*/ 6596570 h 10024180"/>
              <a:gd name="connsiteX10346" fmla="*/ 3089752 w 11277918"/>
              <a:gd name="connsiteY10346" fmla="*/ 6596570 h 10024180"/>
              <a:gd name="connsiteX10347" fmla="*/ 3081580 w 11277918"/>
              <a:gd name="connsiteY10347" fmla="*/ 6629267 h 10024180"/>
              <a:gd name="connsiteX10348" fmla="*/ 3057056 w 11277918"/>
              <a:gd name="connsiteY10348" fmla="*/ 6645616 h 10024180"/>
              <a:gd name="connsiteX10349" fmla="*/ 3073404 w 11277918"/>
              <a:gd name="connsiteY10349" fmla="*/ 6612920 h 10024180"/>
              <a:gd name="connsiteX10350" fmla="*/ 3040708 w 11277918"/>
              <a:gd name="connsiteY10350" fmla="*/ 6629267 h 10024180"/>
              <a:gd name="connsiteX10351" fmla="*/ 3008012 w 11277918"/>
              <a:gd name="connsiteY10351" fmla="*/ 6670138 h 10024180"/>
              <a:gd name="connsiteX10352" fmla="*/ 2926272 w 11277918"/>
              <a:gd name="connsiteY10352" fmla="*/ 6760049 h 10024180"/>
              <a:gd name="connsiteX10353" fmla="*/ 2860882 w 11277918"/>
              <a:gd name="connsiteY10353" fmla="*/ 6809095 h 10024180"/>
              <a:gd name="connsiteX10354" fmla="*/ 2860882 w 11277918"/>
              <a:gd name="connsiteY10354" fmla="*/ 6776399 h 10024180"/>
              <a:gd name="connsiteX10355" fmla="*/ 2844533 w 11277918"/>
              <a:gd name="connsiteY10355" fmla="*/ 6776399 h 10024180"/>
              <a:gd name="connsiteX10356" fmla="*/ 2820012 w 11277918"/>
              <a:gd name="connsiteY10356" fmla="*/ 6792746 h 10024180"/>
              <a:gd name="connsiteX10357" fmla="*/ 2811839 w 11277918"/>
              <a:gd name="connsiteY10357" fmla="*/ 6809095 h 10024180"/>
              <a:gd name="connsiteX10358" fmla="*/ 2803664 w 11277918"/>
              <a:gd name="connsiteY10358" fmla="*/ 6825442 h 10024180"/>
              <a:gd name="connsiteX10359" fmla="*/ 2779142 w 11277918"/>
              <a:gd name="connsiteY10359" fmla="*/ 6858138 h 10024180"/>
              <a:gd name="connsiteX10360" fmla="*/ 2746446 w 11277918"/>
              <a:gd name="connsiteY10360" fmla="*/ 6907181 h 10024180"/>
              <a:gd name="connsiteX10361" fmla="*/ 2746446 w 11277918"/>
              <a:gd name="connsiteY10361" fmla="*/ 6939877 h 10024180"/>
              <a:gd name="connsiteX10362" fmla="*/ 2762794 w 11277918"/>
              <a:gd name="connsiteY10362" fmla="*/ 6939877 h 10024180"/>
              <a:gd name="connsiteX10363" fmla="*/ 2697403 w 11277918"/>
              <a:gd name="connsiteY10363" fmla="*/ 7021617 h 10024180"/>
              <a:gd name="connsiteX10364" fmla="*/ 2664707 w 11277918"/>
              <a:gd name="connsiteY10364" fmla="*/ 7037964 h 10024180"/>
              <a:gd name="connsiteX10365" fmla="*/ 2681055 w 11277918"/>
              <a:gd name="connsiteY10365" fmla="*/ 7005270 h 10024180"/>
              <a:gd name="connsiteX10366" fmla="*/ 2689228 w 11277918"/>
              <a:gd name="connsiteY10366" fmla="*/ 6988921 h 10024180"/>
              <a:gd name="connsiteX10367" fmla="*/ 2697403 w 11277918"/>
              <a:gd name="connsiteY10367" fmla="*/ 6956224 h 10024180"/>
              <a:gd name="connsiteX10368" fmla="*/ 2730097 w 11277918"/>
              <a:gd name="connsiteY10368" fmla="*/ 6923528 h 10024180"/>
              <a:gd name="connsiteX10369" fmla="*/ 2697403 w 11277918"/>
              <a:gd name="connsiteY10369" fmla="*/ 6939877 h 10024180"/>
              <a:gd name="connsiteX10370" fmla="*/ 2681055 w 11277918"/>
              <a:gd name="connsiteY10370" fmla="*/ 6956224 h 10024180"/>
              <a:gd name="connsiteX10371" fmla="*/ 2648359 w 11277918"/>
              <a:gd name="connsiteY10371" fmla="*/ 6956224 h 10024180"/>
              <a:gd name="connsiteX10372" fmla="*/ 2632010 w 11277918"/>
              <a:gd name="connsiteY10372" fmla="*/ 6956224 h 10024180"/>
              <a:gd name="connsiteX10373" fmla="*/ 2697403 w 11277918"/>
              <a:gd name="connsiteY10373" fmla="*/ 6907181 h 10024180"/>
              <a:gd name="connsiteX10374" fmla="*/ 2730097 w 11277918"/>
              <a:gd name="connsiteY10374" fmla="*/ 6874485 h 10024180"/>
              <a:gd name="connsiteX10375" fmla="*/ 2746446 w 11277918"/>
              <a:gd name="connsiteY10375" fmla="*/ 6858138 h 10024180"/>
              <a:gd name="connsiteX10376" fmla="*/ 2746446 w 11277918"/>
              <a:gd name="connsiteY10376" fmla="*/ 6841789 h 10024180"/>
              <a:gd name="connsiteX10377" fmla="*/ 2730097 w 11277918"/>
              <a:gd name="connsiteY10377" fmla="*/ 6792746 h 10024180"/>
              <a:gd name="connsiteX10378" fmla="*/ 2746446 w 11277918"/>
              <a:gd name="connsiteY10378" fmla="*/ 6809095 h 10024180"/>
              <a:gd name="connsiteX10379" fmla="*/ 2762794 w 11277918"/>
              <a:gd name="connsiteY10379" fmla="*/ 6841789 h 10024180"/>
              <a:gd name="connsiteX10380" fmla="*/ 2762794 w 11277918"/>
              <a:gd name="connsiteY10380" fmla="*/ 6809095 h 10024180"/>
              <a:gd name="connsiteX10381" fmla="*/ 2779142 w 11277918"/>
              <a:gd name="connsiteY10381" fmla="*/ 6781847 h 10024180"/>
              <a:gd name="connsiteX10382" fmla="*/ 2779142 w 11277918"/>
              <a:gd name="connsiteY10382" fmla="*/ 6792746 h 10024180"/>
              <a:gd name="connsiteX10383" fmla="*/ 2795491 w 11277918"/>
              <a:gd name="connsiteY10383" fmla="*/ 6776399 h 10024180"/>
              <a:gd name="connsiteX10384" fmla="*/ 2791403 w 11277918"/>
              <a:gd name="connsiteY10384" fmla="*/ 6776399 h 10024180"/>
              <a:gd name="connsiteX10385" fmla="*/ 2782412 w 11277918"/>
              <a:gd name="connsiteY10385" fmla="*/ 6776399 h 10024180"/>
              <a:gd name="connsiteX10386" fmla="*/ 2811839 w 11277918"/>
              <a:gd name="connsiteY10386" fmla="*/ 6727355 h 10024180"/>
              <a:gd name="connsiteX10387" fmla="*/ 2836360 w 11277918"/>
              <a:gd name="connsiteY10387" fmla="*/ 6727355 h 10024180"/>
              <a:gd name="connsiteX10388" fmla="*/ 2828186 w 11277918"/>
              <a:gd name="connsiteY10388" fmla="*/ 6711006 h 10024180"/>
              <a:gd name="connsiteX10389" fmla="*/ 2811839 w 11277918"/>
              <a:gd name="connsiteY10389" fmla="*/ 6711006 h 10024180"/>
              <a:gd name="connsiteX10390" fmla="*/ 2746446 w 11277918"/>
              <a:gd name="connsiteY10390" fmla="*/ 6760049 h 10024180"/>
              <a:gd name="connsiteX10391" fmla="*/ 2754621 w 11277918"/>
              <a:gd name="connsiteY10391" fmla="*/ 6743702 h 10024180"/>
              <a:gd name="connsiteX10392" fmla="*/ 2779142 w 11277918"/>
              <a:gd name="connsiteY10392" fmla="*/ 6727355 h 10024180"/>
              <a:gd name="connsiteX10393" fmla="*/ 2828186 w 11277918"/>
              <a:gd name="connsiteY10393" fmla="*/ 6661963 h 10024180"/>
              <a:gd name="connsiteX10394" fmla="*/ 2844533 w 11277918"/>
              <a:gd name="connsiteY10394" fmla="*/ 6645616 h 10024180"/>
              <a:gd name="connsiteX10395" fmla="*/ 2828186 w 11277918"/>
              <a:gd name="connsiteY10395" fmla="*/ 6645616 h 10024180"/>
              <a:gd name="connsiteX10396" fmla="*/ 2795491 w 11277918"/>
              <a:gd name="connsiteY10396" fmla="*/ 6661963 h 10024180"/>
              <a:gd name="connsiteX10397" fmla="*/ 2844533 w 11277918"/>
              <a:gd name="connsiteY10397" fmla="*/ 6612920 h 10024180"/>
              <a:gd name="connsiteX10398" fmla="*/ 2844533 w 11277918"/>
              <a:gd name="connsiteY10398" fmla="*/ 6580223 h 10024180"/>
              <a:gd name="connsiteX10399" fmla="*/ 2844533 w 11277918"/>
              <a:gd name="connsiteY10399" fmla="*/ 6563876 h 10024180"/>
              <a:gd name="connsiteX10400" fmla="*/ 2860882 w 11277918"/>
              <a:gd name="connsiteY10400" fmla="*/ 6563876 h 10024180"/>
              <a:gd name="connsiteX10401" fmla="*/ 2844533 w 11277918"/>
              <a:gd name="connsiteY10401" fmla="*/ 6547527 h 10024180"/>
              <a:gd name="connsiteX10402" fmla="*/ 2860882 w 11277918"/>
              <a:gd name="connsiteY10402" fmla="*/ 6514831 h 10024180"/>
              <a:gd name="connsiteX10403" fmla="*/ 2893578 w 11277918"/>
              <a:gd name="connsiteY10403" fmla="*/ 6514831 h 10024180"/>
              <a:gd name="connsiteX10404" fmla="*/ 2926272 w 11277918"/>
              <a:gd name="connsiteY10404" fmla="*/ 6498484 h 10024180"/>
              <a:gd name="connsiteX10405" fmla="*/ 2942622 w 11277918"/>
              <a:gd name="connsiteY10405" fmla="*/ 6482137 h 10024180"/>
              <a:gd name="connsiteX10406" fmla="*/ 2958968 w 11277918"/>
              <a:gd name="connsiteY10406" fmla="*/ 6433092 h 10024180"/>
              <a:gd name="connsiteX10407" fmla="*/ 2991664 w 11277918"/>
              <a:gd name="connsiteY10407" fmla="*/ 6433092 h 10024180"/>
              <a:gd name="connsiteX10408" fmla="*/ 2975318 w 11277918"/>
              <a:gd name="connsiteY10408" fmla="*/ 6416745 h 10024180"/>
              <a:gd name="connsiteX10409" fmla="*/ 2958968 w 11277918"/>
              <a:gd name="connsiteY10409" fmla="*/ 6416745 h 10024180"/>
              <a:gd name="connsiteX10410" fmla="*/ 2926272 w 11277918"/>
              <a:gd name="connsiteY10410" fmla="*/ 6449441 h 10024180"/>
              <a:gd name="connsiteX10411" fmla="*/ 2893578 w 11277918"/>
              <a:gd name="connsiteY10411" fmla="*/ 6465788 h 10024180"/>
              <a:gd name="connsiteX10412" fmla="*/ 2877230 w 11277918"/>
              <a:gd name="connsiteY10412" fmla="*/ 6473962 h 10024180"/>
              <a:gd name="connsiteX10413" fmla="*/ 2828186 w 11277918"/>
              <a:gd name="connsiteY10413" fmla="*/ 6498484 h 10024180"/>
              <a:gd name="connsiteX10414" fmla="*/ 2811839 w 11277918"/>
              <a:gd name="connsiteY10414" fmla="*/ 6547527 h 10024180"/>
              <a:gd name="connsiteX10415" fmla="*/ 2828186 w 11277918"/>
              <a:gd name="connsiteY10415" fmla="*/ 6547527 h 10024180"/>
              <a:gd name="connsiteX10416" fmla="*/ 2811839 w 11277918"/>
              <a:gd name="connsiteY10416" fmla="*/ 6563876 h 10024180"/>
              <a:gd name="connsiteX10417" fmla="*/ 2795491 w 11277918"/>
              <a:gd name="connsiteY10417" fmla="*/ 6580223 h 10024180"/>
              <a:gd name="connsiteX10418" fmla="*/ 2779142 w 11277918"/>
              <a:gd name="connsiteY10418" fmla="*/ 6580223 h 10024180"/>
              <a:gd name="connsiteX10419" fmla="*/ 2721925 w 11277918"/>
              <a:gd name="connsiteY10419" fmla="*/ 6604745 h 10024180"/>
              <a:gd name="connsiteX10420" fmla="*/ 2664707 w 11277918"/>
              <a:gd name="connsiteY10420" fmla="*/ 6645616 h 10024180"/>
              <a:gd name="connsiteX10421" fmla="*/ 2664707 w 11277918"/>
              <a:gd name="connsiteY10421" fmla="*/ 6661963 h 10024180"/>
              <a:gd name="connsiteX10422" fmla="*/ 2632010 w 11277918"/>
              <a:gd name="connsiteY10422" fmla="*/ 6711006 h 10024180"/>
              <a:gd name="connsiteX10423" fmla="*/ 2599315 w 11277918"/>
              <a:gd name="connsiteY10423" fmla="*/ 6743702 h 10024180"/>
              <a:gd name="connsiteX10424" fmla="*/ 2582967 w 11277918"/>
              <a:gd name="connsiteY10424" fmla="*/ 6760049 h 10024180"/>
              <a:gd name="connsiteX10425" fmla="*/ 2566619 w 11277918"/>
              <a:gd name="connsiteY10425" fmla="*/ 6792746 h 10024180"/>
              <a:gd name="connsiteX10426" fmla="*/ 2550271 w 11277918"/>
              <a:gd name="connsiteY10426" fmla="*/ 6792746 h 10024180"/>
              <a:gd name="connsiteX10427" fmla="*/ 2542097 w 11277918"/>
              <a:gd name="connsiteY10427" fmla="*/ 6792746 h 10024180"/>
              <a:gd name="connsiteX10428" fmla="*/ 2533925 w 11277918"/>
              <a:gd name="connsiteY10428" fmla="*/ 6809095 h 10024180"/>
              <a:gd name="connsiteX10429" fmla="*/ 2517575 w 11277918"/>
              <a:gd name="connsiteY10429" fmla="*/ 6809095 h 10024180"/>
              <a:gd name="connsiteX10430" fmla="*/ 2517575 w 11277918"/>
              <a:gd name="connsiteY10430" fmla="*/ 6825442 h 10024180"/>
              <a:gd name="connsiteX10431" fmla="*/ 2419489 w 11277918"/>
              <a:gd name="connsiteY10431" fmla="*/ 6907181 h 10024180"/>
              <a:gd name="connsiteX10432" fmla="*/ 2435836 w 11277918"/>
              <a:gd name="connsiteY10432" fmla="*/ 6923528 h 10024180"/>
              <a:gd name="connsiteX10433" fmla="*/ 2435836 w 11277918"/>
              <a:gd name="connsiteY10433" fmla="*/ 6931703 h 10024180"/>
              <a:gd name="connsiteX10434" fmla="*/ 2419489 w 11277918"/>
              <a:gd name="connsiteY10434" fmla="*/ 6939877 h 10024180"/>
              <a:gd name="connsiteX10435" fmla="*/ 2411314 w 11277918"/>
              <a:gd name="connsiteY10435" fmla="*/ 6964399 h 10024180"/>
              <a:gd name="connsiteX10436" fmla="*/ 2386793 w 11277918"/>
              <a:gd name="connsiteY10436" fmla="*/ 6972574 h 10024180"/>
              <a:gd name="connsiteX10437" fmla="*/ 2354096 w 11277918"/>
              <a:gd name="connsiteY10437" fmla="*/ 6972574 h 10024180"/>
              <a:gd name="connsiteX10438" fmla="*/ 2354096 w 11277918"/>
              <a:gd name="connsiteY10438" fmla="*/ 6956224 h 10024180"/>
              <a:gd name="connsiteX10439" fmla="*/ 2370445 w 11277918"/>
              <a:gd name="connsiteY10439" fmla="*/ 6939877 h 10024180"/>
              <a:gd name="connsiteX10440" fmla="*/ 2386793 w 11277918"/>
              <a:gd name="connsiteY10440" fmla="*/ 6923528 h 10024180"/>
              <a:gd name="connsiteX10441" fmla="*/ 2386793 w 11277918"/>
              <a:gd name="connsiteY10441" fmla="*/ 6890834 h 10024180"/>
              <a:gd name="connsiteX10442" fmla="*/ 2354096 w 11277918"/>
              <a:gd name="connsiteY10442" fmla="*/ 6866313 h 10024180"/>
              <a:gd name="connsiteX10443" fmla="*/ 2354096 w 11277918"/>
              <a:gd name="connsiteY10443" fmla="*/ 6809095 h 10024180"/>
              <a:gd name="connsiteX10444" fmla="*/ 2337749 w 11277918"/>
              <a:gd name="connsiteY10444" fmla="*/ 6825442 h 10024180"/>
              <a:gd name="connsiteX10445" fmla="*/ 2272357 w 11277918"/>
              <a:gd name="connsiteY10445" fmla="*/ 6825442 h 10024180"/>
              <a:gd name="connsiteX10446" fmla="*/ 2288704 w 11277918"/>
              <a:gd name="connsiteY10446" fmla="*/ 6825442 h 10024180"/>
              <a:gd name="connsiteX10447" fmla="*/ 2337749 w 11277918"/>
              <a:gd name="connsiteY10447" fmla="*/ 6776399 h 10024180"/>
              <a:gd name="connsiteX10448" fmla="*/ 2354096 w 11277918"/>
              <a:gd name="connsiteY10448" fmla="*/ 6760049 h 10024180"/>
              <a:gd name="connsiteX10449" fmla="*/ 2370445 w 11277918"/>
              <a:gd name="connsiteY10449" fmla="*/ 6743702 h 10024180"/>
              <a:gd name="connsiteX10450" fmla="*/ 2386793 w 11277918"/>
              <a:gd name="connsiteY10450" fmla="*/ 6743702 h 10024180"/>
              <a:gd name="connsiteX10451" fmla="*/ 2370445 w 11277918"/>
              <a:gd name="connsiteY10451" fmla="*/ 6727355 h 10024180"/>
              <a:gd name="connsiteX10452" fmla="*/ 2370445 w 11277918"/>
              <a:gd name="connsiteY10452" fmla="*/ 6711006 h 10024180"/>
              <a:gd name="connsiteX10453" fmla="*/ 2394967 w 11277918"/>
              <a:gd name="connsiteY10453" fmla="*/ 6711006 h 10024180"/>
              <a:gd name="connsiteX10454" fmla="*/ 2403139 w 11277918"/>
              <a:gd name="connsiteY10454" fmla="*/ 6694659 h 10024180"/>
              <a:gd name="connsiteX10455" fmla="*/ 2403139 w 11277918"/>
              <a:gd name="connsiteY10455" fmla="*/ 6711006 h 10024180"/>
              <a:gd name="connsiteX10456" fmla="*/ 2419489 w 11277918"/>
              <a:gd name="connsiteY10456" fmla="*/ 6711006 h 10024180"/>
              <a:gd name="connsiteX10457" fmla="*/ 2419489 w 11277918"/>
              <a:gd name="connsiteY10457" fmla="*/ 6661963 h 10024180"/>
              <a:gd name="connsiteX10458" fmla="*/ 2468533 w 11277918"/>
              <a:gd name="connsiteY10458" fmla="*/ 6580223 h 10024180"/>
              <a:gd name="connsiteX10459" fmla="*/ 2484879 w 11277918"/>
              <a:gd name="connsiteY10459" fmla="*/ 6596570 h 10024180"/>
              <a:gd name="connsiteX10460" fmla="*/ 2484879 w 11277918"/>
              <a:gd name="connsiteY10460" fmla="*/ 6612920 h 10024180"/>
              <a:gd name="connsiteX10461" fmla="*/ 2533925 w 11277918"/>
              <a:gd name="connsiteY10461" fmla="*/ 6555702 h 10024180"/>
              <a:gd name="connsiteX10462" fmla="*/ 2599315 w 11277918"/>
              <a:gd name="connsiteY10462" fmla="*/ 6514831 h 10024180"/>
              <a:gd name="connsiteX10463" fmla="*/ 2632010 w 11277918"/>
              <a:gd name="connsiteY10463" fmla="*/ 6514831 h 10024180"/>
              <a:gd name="connsiteX10464" fmla="*/ 2648359 w 11277918"/>
              <a:gd name="connsiteY10464" fmla="*/ 6498484 h 10024180"/>
              <a:gd name="connsiteX10465" fmla="*/ 2615665 w 11277918"/>
              <a:gd name="connsiteY10465" fmla="*/ 6498484 h 10024180"/>
              <a:gd name="connsiteX10466" fmla="*/ 2615665 w 11277918"/>
              <a:gd name="connsiteY10466" fmla="*/ 6506659 h 10024180"/>
              <a:gd name="connsiteX10467" fmla="*/ 2599315 w 11277918"/>
              <a:gd name="connsiteY10467" fmla="*/ 6498484 h 10024180"/>
              <a:gd name="connsiteX10468" fmla="*/ 2574793 w 11277918"/>
              <a:gd name="connsiteY10468" fmla="*/ 6498484 h 10024180"/>
              <a:gd name="connsiteX10469" fmla="*/ 2558447 w 11277918"/>
              <a:gd name="connsiteY10469" fmla="*/ 6506659 h 10024180"/>
              <a:gd name="connsiteX10470" fmla="*/ 2550271 w 11277918"/>
              <a:gd name="connsiteY10470" fmla="*/ 6514831 h 10024180"/>
              <a:gd name="connsiteX10471" fmla="*/ 2533925 w 11277918"/>
              <a:gd name="connsiteY10471" fmla="*/ 6514831 h 10024180"/>
              <a:gd name="connsiteX10472" fmla="*/ 2468533 w 11277918"/>
              <a:gd name="connsiteY10472" fmla="*/ 6547527 h 10024180"/>
              <a:gd name="connsiteX10473" fmla="*/ 2403139 w 11277918"/>
              <a:gd name="connsiteY10473" fmla="*/ 6563876 h 10024180"/>
              <a:gd name="connsiteX10474" fmla="*/ 2419489 w 11277918"/>
              <a:gd name="connsiteY10474" fmla="*/ 6563876 h 10024180"/>
              <a:gd name="connsiteX10475" fmla="*/ 2419489 w 11277918"/>
              <a:gd name="connsiteY10475" fmla="*/ 6547527 h 10024180"/>
              <a:gd name="connsiteX10476" fmla="*/ 2419489 w 11277918"/>
              <a:gd name="connsiteY10476" fmla="*/ 6531180 h 10024180"/>
              <a:gd name="connsiteX10477" fmla="*/ 2419489 w 11277918"/>
              <a:gd name="connsiteY10477" fmla="*/ 6514831 h 10024180"/>
              <a:gd name="connsiteX10478" fmla="*/ 2427663 w 11277918"/>
              <a:gd name="connsiteY10478" fmla="*/ 6498484 h 10024180"/>
              <a:gd name="connsiteX10479" fmla="*/ 2452185 w 11277918"/>
              <a:gd name="connsiteY10479" fmla="*/ 6498484 h 10024180"/>
              <a:gd name="connsiteX10480" fmla="*/ 2452185 w 11277918"/>
              <a:gd name="connsiteY10480" fmla="*/ 6514831 h 10024180"/>
              <a:gd name="connsiteX10481" fmla="*/ 2460357 w 11277918"/>
              <a:gd name="connsiteY10481" fmla="*/ 6523006 h 10024180"/>
              <a:gd name="connsiteX10482" fmla="*/ 2468533 w 11277918"/>
              <a:gd name="connsiteY10482" fmla="*/ 6498484 h 10024180"/>
              <a:gd name="connsiteX10483" fmla="*/ 2484879 w 11277918"/>
              <a:gd name="connsiteY10483" fmla="*/ 6482137 h 10024180"/>
              <a:gd name="connsiteX10484" fmla="*/ 2468533 w 11277918"/>
              <a:gd name="connsiteY10484" fmla="*/ 6465788 h 10024180"/>
              <a:gd name="connsiteX10485" fmla="*/ 2452185 w 11277918"/>
              <a:gd name="connsiteY10485" fmla="*/ 6433092 h 10024180"/>
              <a:gd name="connsiteX10486" fmla="*/ 2452185 w 11277918"/>
              <a:gd name="connsiteY10486" fmla="*/ 6449441 h 10024180"/>
              <a:gd name="connsiteX10487" fmla="*/ 2452185 w 11277918"/>
              <a:gd name="connsiteY10487" fmla="*/ 6457613 h 10024180"/>
              <a:gd name="connsiteX10488" fmla="*/ 2435836 w 11277918"/>
              <a:gd name="connsiteY10488" fmla="*/ 6465788 h 10024180"/>
              <a:gd name="connsiteX10489" fmla="*/ 2419489 w 11277918"/>
              <a:gd name="connsiteY10489" fmla="*/ 6482137 h 10024180"/>
              <a:gd name="connsiteX10490" fmla="*/ 2386793 w 11277918"/>
              <a:gd name="connsiteY10490" fmla="*/ 6514831 h 10024180"/>
              <a:gd name="connsiteX10491" fmla="*/ 2354096 w 11277918"/>
              <a:gd name="connsiteY10491" fmla="*/ 6539353 h 10024180"/>
              <a:gd name="connsiteX10492" fmla="*/ 2337749 w 11277918"/>
              <a:gd name="connsiteY10492" fmla="*/ 6563876 h 10024180"/>
              <a:gd name="connsiteX10493" fmla="*/ 2305054 w 11277918"/>
              <a:gd name="connsiteY10493" fmla="*/ 6580223 h 10024180"/>
              <a:gd name="connsiteX10494" fmla="*/ 2288704 w 11277918"/>
              <a:gd name="connsiteY10494" fmla="*/ 6596570 h 10024180"/>
              <a:gd name="connsiteX10495" fmla="*/ 2272357 w 11277918"/>
              <a:gd name="connsiteY10495" fmla="*/ 6629267 h 10024180"/>
              <a:gd name="connsiteX10496" fmla="*/ 2256010 w 11277918"/>
              <a:gd name="connsiteY10496" fmla="*/ 6629267 h 10024180"/>
              <a:gd name="connsiteX10497" fmla="*/ 2223313 w 11277918"/>
              <a:gd name="connsiteY10497" fmla="*/ 6637441 h 10024180"/>
              <a:gd name="connsiteX10498" fmla="*/ 2223313 w 11277918"/>
              <a:gd name="connsiteY10498" fmla="*/ 6612920 h 10024180"/>
              <a:gd name="connsiteX10499" fmla="*/ 2223313 w 11277918"/>
              <a:gd name="connsiteY10499" fmla="*/ 6596570 h 10024180"/>
              <a:gd name="connsiteX10500" fmla="*/ 2206967 w 11277918"/>
              <a:gd name="connsiteY10500" fmla="*/ 6596570 h 10024180"/>
              <a:gd name="connsiteX10501" fmla="*/ 2174270 w 11277918"/>
              <a:gd name="connsiteY10501" fmla="*/ 6645616 h 10024180"/>
              <a:gd name="connsiteX10502" fmla="*/ 2174270 w 11277918"/>
              <a:gd name="connsiteY10502" fmla="*/ 6694659 h 10024180"/>
              <a:gd name="connsiteX10503" fmla="*/ 2182442 w 11277918"/>
              <a:gd name="connsiteY10503" fmla="*/ 6719181 h 10024180"/>
              <a:gd name="connsiteX10504" fmla="*/ 2166096 w 11277918"/>
              <a:gd name="connsiteY10504" fmla="*/ 6743702 h 10024180"/>
              <a:gd name="connsiteX10505" fmla="*/ 2141574 w 11277918"/>
              <a:gd name="connsiteY10505" fmla="*/ 6760049 h 10024180"/>
              <a:gd name="connsiteX10506" fmla="*/ 2125226 w 11277918"/>
              <a:gd name="connsiteY10506" fmla="*/ 6776399 h 10024180"/>
              <a:gd name="connsiteX10507" fmla="*/ 2108878 w 11277918"/>
              <a:gd name="connsiteY10507" fmla="*/ 6809095 h 10024180"/>
              <a:gd name="connsiteX10508" fmla="*/ 2084356 w 11277918"/>
              <a:gd name="connsiteY10508" fmla="*/ 6817267 h 10024180"/>
              <a:gd name="connsiteX10509" fmla="*/ 2108878 w 11277918"/>
              <a:gd name="connsiteY10509" fmla="*/ 6776399 h 10024180"/>
              <a:gd name="connsiteX10510" fmla="*/ 2108878 w 11277918"/>
              <a:gd name="connsiteY10510" fmla="*/ 6727355 h 10024180"/>
              <a:gd name="connsiteX10511" fmla="*/ 2076183 w 11277918"/>
              <a:gd name="connsiteY10511" fmla="*/ 6776399 h 10024180"/>
              <a:gd name="connsiteX10512" fmla="*/ 2068010 w 11277918"/>
              <a:gd name="connsiteY10512" fmla="*/ 6800920 h 10024180"/>
              <a:gd name="connsiteX10513" fmla="*/ 2059834 w 11277918"/>
              <a:gd name="connsiteY10513" fmla="*/ 6809095 h 10024180"/>
              <a:gd name="connsiteX10514" fmla="*/ 2027138 w 11277918"/>
              <a:gd name="connsiteY10514" fmla="*/ 6825442 h 10024180"/>
              <a:gd name="connsiteX10515" fmla="*/ 2002617 w 11277918"/>
              <a:gd name="connsiteY10515" fmla="*/ 6817267 h 10024180"/>
              <a:gd name="connsiteX10516" fmla="*/ 1994442 w 11277918"/>
              <a:gd name="connsiteY10516" fmla="*/ 6841789 h 10024180"/>
              <a:gd name="connsiteX10517" fmla="*/ 1994442 w 11277918"/>
              <a:gd name="connsiteY10517" fmla="*/ 6858138 h 10024180"/>
              <a:gd name="connsiteX10518" fmla="*/ 1994442 w 11277918"/>
              <a:gd name="connsiteY10518" fmla="*/ 6874485 h 10024180"/>
              <a:gd name="connsiteX10519" fmla="*/ 1994442 w 11277918"/>
              <a:gd name="connsiteY10519" fmla="*/ 6890834 h 10024180"/>
              <a:gd name="connsiteX10520" fmla="*/ 2010792 w 11277918"/>
              <a:gd name="connsiteY10520" fmla="*/ 6890834 h 10024180"/>
              <a:gd name="connsiteX10521" fmla="*/ 2027138 w 11277918"/>
              <a:gd name="connsiteY10521" fmla="*/ 6907181 h 10024180"/>
              <a:gd name="connsiteX10522" fmla="*/ 1969920 w 11277918"/>
              <a:gd name="connsiteY10522" fmla="*/ 6915356 h 10024180"/>
              <a:gd name="connsiteX10523" fmla="*/ 1929053 w 11277918"/>
              <a:gd name="connsiteY10523" fmla="*/ 6907181 h 10024180"/>
              <a:gd name="connsiteX10524" fmla="*/ 1896357 w 11277918"/>
              <a:gd name="connsiteY10524" fmla="*/ 6907181 h 10024180"/>
              <a:gd name="connsiteX10525" fmla="*/ 1929053 w 11277918"/>
              <a:gd name="connsiteY10525" fmla="*/ 6939877 h 10024180"/>
              <a:gd name="connsiteX10526" fmla="*/ 1945399 w 11277918"/>
              <a:gd name="connsiteY10526" fmla="*/ 6939877 h 10024180"/>
              <a:gd name="connsiteX10527" fmla="*/ 1896357 w 11277918"/>
              <a:gd name="connsiteY10527" fmla="*/ 7005270 h 10024180"/>
              <a:gd name="connsiteX10528" fmla="*/ 1847312 w 11277918"/>
              <a:gd name="connsiteY10528" fmla="*/ 7070660 h 10024180"/>
              <a:gd name="connsiteX10529" fmla="*/ 1839139 w 11277918"/>
              <a:gd name="connsiteY10529" fmla="*/ 7070660 h 10024180"/>
              <a:gd name="connsiteX10530" fmla="*/ 1822788 w 11277918"/>
              <a:gd name="connsiteY10530" fmla="*/ 7062486 h 10024180"/>
              <a:gd name="connsiteX10531" fmla="*/ 1806443 w 11277918"/>
              <a:gd name="connsiteY10531" fmla="*/ 7054313 h 10024180"/>
              <a:gd name="connsiteX10532" fmla="*/ 1798267 w 11277918"/>
              <a:gd name="connsiteY10532" fmla="*/ 7070660 h 10024180"/>
              <a:gd name="connsiteX10533" fmla="*/ 1798267 w 11277918"/>
              <a:gd name="connsiteY10533" fmla="*/ 7087009 h 10024180"/>
              <a:gd name="connsiteX10534" fmla="*/ 1798267 w 11277918"/>
              <a:gd name="connsiteY10534" fmla="*/ 7119703 h 10024180"/>
              <a:gd name="connsiteX10535" fmla="*/ 1749225 w 11277918"/>
              <a:gd name="connsiteY10535" fmla="*/ 7087009 h 10024180"/>
              <a:gd name="connsiteX10536" fmla="*/ 1683833 w 11277918"/>
              <a:gd name="connsiteY10536" fmla="*/ 7152400 h 10024180"/>
              <a:gd name="connsiteX10537" fmla="*/ 1667485 w 11277918"/>
              <a:gd name="connsiteY10537" fmla="*/ 7168749 h 10024180"/>
              <a:gd name="connsiteX10538" fmla="*/ 1667485 w 11277918"/>
              <a:gd name="connsiteY10538" fmla="*/ 7185096 h 10024180"/>
              <a:gd name="connsiteX10539" fmla="*/ 1651137 w 11277918"/>
              <a:gd name="connsiteY10539" fmla="*/ 7193270 h 10024180"/>
              <a:gd name="connsiteX10540" fmla="*/ 1634789 w 11277918"/>
              <a:gd name="connsiteY10540" fmla="*/ 7201443 h 10024180"/>
              <a:gd name="connsiteX10541" fmla="*/ 1634789 w 11277918"/>
              <a:gd name="connsiteY10541" fmla="*/ 7217792 h 10024180"/>
              <a:gd name="connsiteX10542" fmla="*/ 1634789 w 11277918"/>
              <a:gd name="connsiteY10542" fmla="*/ 7225964 h 10024180"/>
              <a:gd name="connsiteX10543" fmla="*/ 1618441 w 11277918"/>
              <a:gd name="connsiteY10543" fmla="*/ 7234139 h 10024180"/>
              <a:gd name="connsiteX10544" fmla="*/ 1610267 w 11277918"/>
              <a:gd name="connsiteY10544" fmla="*/ 7258661 h 10024180"/>
              <a:gd name="connsiteX10545" fmla="*/ 1651137 w 11277918"/>
              <a:gd name="connsiteY10545" fmla="*/ 7234139 h 10024180"/>
              <a:gd name="connsiteX10546" fmla="*/ 1716527 w 11277918"/>
              <a:gd name="connsiteY10546" fmla="*/ 7201443 h 10024180"/>
              <a:gd name="connsiteX10547" fmla="*/ 1700181 w 11277918"/>
              <a:gd name="connsiteY10547" fmla="*/ 7217792 h 10024180"/>
              <a:gd name="connsiteX10548" fmla="*/ 1683833 w 11277918"/>
              <a:gd name="connsiteY10548" fmla="*/ 7250488 h 10024180"/>
              <a:gd name="connsiteX10549" fmla="*/ 1716527 w 11277918"/>
              <a:gd name="connsiteY10549" fmla="*/ 7250488 h 10024180"/>
              <a:gd name="connsiteX10550" fmla="*/ 1716527 w 11277918"/>
              <a:gd name="connsiteY10550" fmla="*/ 7266835 h 10024180"/>
              <a:gd name="connsiteX10551" fmla="*/ 1708355 w 11277918"/>
              <a:gd name="connsiteY10551" fmla="*/ 7275010 h 10024180"/>
              <a:gd name="connsiteX10552" fmla="*/ 1683833 w 11277918"/>
              <a:gd name="connsiteY10552" fmla="*/ 7283182 h 10024180"/>
              <a:gd name="connsiteX10553" fmla="*/ 1667485 w 11277918"/>
              <a:gd name="connsiteY10553" fmla="*/ 7266835 h 10024180"/>
              <a:gd name="connsiteX10554" fmla="*/ 1651137 w 11277918"/>
              <a:gd name="connsiteY10554" fmla="*/ 7266835 h 10024180"/>
              <a:gd name="connsiteX10555" fmla="*/ 1634789 w 11277918"/>
              <a:gd name="connsiteY10555" fmla="*/ 7299531 h 10024180"/>
              <a:gd name="connsiteX10556" fmla="*/ 1585746 w 11277918"/>
              <a:gd name="connsiteY10556" fmla="*/ 7332228 h 10024180"/>
              <a:gd name="connsiteX10557" fmla="*/ 1561223 w 11277918"/>
              <a:gd name="connsiteY10557" fmla="*/ 7315878 h 10024180"/>
              <a:gd name="connsiteX10558" fmla="*/ 1536702 w 11277918"/>
              <a:gd name="connsiteY10558" fmla="*/ 7332228 h 10024180"/>
              <a:gd name="connsiteX10559" fmla="*/ 1520353 w 11277918"/>
              <a:gd name="connsiteY10559" fmla="*/ 7348575 h 10024180"/>
              <a:gd name="connsiteX10560" fmla="*/ 1504005 w 11277918"/>
              <a:gd name="connsiteY10560" fmla="*/ 7332228 h 10024180"/>
              <a:gd name="connsiteX10561" fmla="*/ 1487659 w 11277918"/>
              <a:gd name="connsiteY10561" fmla="*/ 7348575 h 10024180"/>
              <a:gd name="connsiteX10562" fmla="*/ 1471310 w 11277918"/>
              <a:gd name="connsiteY10562" fmla="*/ 7381271 h 10024180"/>
              <a:gd name="connsiteX10563" fmla="*/ 1454962 w 11277918"/>
              <a:gd name="connsiteY10563" fmla="*/ 7381271 h 10024180"/>
              <a:gd name="connsiteX10564" fmla="*/ 1454962 w 11277918"/>
              <a:gd name="connsiteY10564" fmla="*/ 7356749 h 10024180"/>
              <a:gd name="connsiteX10565" fmla="*/ 1454962 w 11277918"/>
              <a:gd name="connsiteY10565" fmla="*/ 7348575 h 10024180"/>
              <a:gd name="connsiteX10566" fmla="*/ 1454962 w 11277918"/>
              <a:gd name="connsiteY10566" fmla="*/ 7332228 h 10024180"/>
              <a:gd name="connsiteX10567" fmla="*/ 1438614 w 11277918"/>
              <a:gd name="connsiteY10567" fmla="*/ 7315878 h 10024180"/>
              <a:gd name="connsiteX10568" fmla="*/ 1438614 w 11277918"/>
              <a:gd name="connsiteY10568" fmla="*/ 7291357 h 10024180"/>
              <a:gd name="connsiteX10569" fmla="*/ 1454962 w 11277918"/>
              <a:gd name="connsiteY10569" fmla="*/ 7283182 h 10024180"/>
              <a:gd name="connsiteX10570" fmla="*/ 1471310 w 11277918"/>
              <a:gd name="connsiteY10570" fmla="*/ 7283182 h 10024180"/>
              <a:gd name="connsiteX10571" fmla="*/ 1471310 w 11277918"/>
              <a:gd name="connsiteY10571" fmla="*/ 7266835 h 10024180"/>
              <a:gd name="connsiteX10572" fmla="*/ 1487659 w 11277918"/>
              <a:gd name="connsiteY10572" fmla="*/ 7275010 h 10024180"/>
              <a:gd name="connsiteX10573" fmla="*/ 1487659 w 11277918"/>
              <a:gd name="connsiteY10573" fmla="*/ 7299531 h 10024180"/>
              <a:gd name="connsiteX10574" fmla="*/ 1487659 w 11277918"/>
              <a:gd name="connsiteY10574" fmla="*/ 7332228 h 10024180"/>
              <a:gd name="connsiteX10575" fmla="*/ 1520353 w 11277918"/>
              <a:gd name="connsiteY10575" fmla="*/ 7283182 h 10024180"/>
              <a:gd name="connsiteX10576" fmla="*/ 1553049 w 11277918"/>
              <a:gd name="connsiteY10576" fmla="*/ 7250488 h 10024180"/>
              <a:gd name="connsiteX10577" fmla="*/ 1569396 w 11277918"/>
              <a:gd name="connsiteY10577" fmla="*/ 7217792 h 10024180"/>
              <a:gd name="connsiteX10578" fmla="*/ 1569396 w 11277918"/>
              <a:gd name="connsiteY10578" fmla="*/ 7201443 h 10024180"/>
              <a:gd name="connsiteX10579" fmla="*/ 1536702 w 11277918"/>
              <a:gd name="connsiteY10579" fmla="*/ 7217792 h 10024180"/>
              <a:gd name="connsiteX10580" fmla="*/ 1512180 w 11277918"/>
              <a:gd name="connsiteY10580" fmla="*/ 7217792 h 10024180"/>
              <a:gd name="connsiteX10581" fmla="*/ 1520353 w 11277918"/>
              <a:gd name="connsiteY10581" fmla="*/ 7201443 h 10024180"/>
              <a:gd name="connsiteX10582" fmla="*/ 1536702 w 11277918"/>
              <a:gd name="connsiteY10582" fmla="*/ 7201443 h 10024180"/>
              <a:gd name="connsiteX10583" fmla="*/ 1553049 w 11277918"/>
              <a:gd name="connsiteY10583" fmla="*/ 7168749 h 10024180"/>
              <a:gd name="connsiteX10584" fmla="*/ 1561223 w 11277918"/>
              <a:gd name="connsiteY10584" fmla="*/ 7152400 h 10024180"/>
              <a:gd name="connsiteX10585" fmla="*/ 1577571 w 11277918"/>
              <a:gd name="connsiteY10585" fmla="*/ 7111531 h 10024180"/>
              <a:gd name="connsiteX10586" fmla="*/ 1602095 w 11277918"/>
              <a:gd name="connsiteY10586" fmla="*/ 7070660 h 10024180"/>
              <a:gd name="connsiteX10587" fmla="*/ 1569396 w 11277918"/>
              <a:gd name="connsiteY10587" fmla="*/ 7103356 h 10024180"/>
              <a:gd name="connsiteX10588" fmla="*/ 1536702 w 11277918"/>
              <a:gd name="connsiteY10588" fmla="*/ 7119703 h 10024180"/>
              <a:gd name="connsiteX10589" fmla="*/ 1536702 w 11277918"/>
              <a:gd name="connsiteY10589" fmla="*/ 7087009 h 10024180"/>
              <a:gd name="connsiteX10590" fmla="*/ 1536702 w 11277918"/>
              <a:gd name="connsiteY10590" fmla="*/ 7070660 h 10024180"/>
              <a:gd name="connsiteX10591" fmla="*/ 1569396 w 11277918"/>
              <a:gd name="connsiteY10591" fmla="*/ 7054313 h 10024180"/>
              <a:gd name="connsiteX10592" fmla="*/ 1569396 w 11277918"/>
              <a:gd name="connsiteY10592" fmla="*/ 7021617 h 10024180"/>
              <a:gd name="connsiteX10593" fmla="*/ 1569396 w 11277918"/>
              <a:gd name="connsiteY10593" fmla="*/ 7005270 h 10024180"/>
              <a:gd name="connsiteX10594" fmla="*/ 1553049 w 11277918"/>
              <a:gd name="connsiteY10594" fmla="*/ 7021617 h 10024180"/>
              <a:gd name="connsiteX10595" fmla="*/ 1536702 w 11277918"/>
              <a:gd name="connsiteY10595" fmla="*/ 7021617 h 10024180"/>
              <a:gd name="connsiteX10596" fmla="*/ 1536702 w 11277918"/>
              <a:gd name="connsiteY10596" fmla="*/ 6988921 h 10024180"/>
              <a:gd name="connsiteX10597" fmla="*/ 1504005 w 11277918"/>
              <a:gd name="connsiteY10597" fmla="*/ 6988921 h 10024180"/>
              <a:gd name="connsiteX10598" fmla="*/ 1487659 w 11277918"/>
              <a:gd name="connsiteY10598" fmla="*/ 6972574 h 10024180"/>
              <a:gd name="connsiteX10599" fmla="*/ 1454962 w 11277918"/>
              <a:gd name="connsiteY10599" fmla="*/ 7005270 h 10024180"/>
              <a:gd name="connsiteX10600" fmla="*/ 1438614 w 11277918"/>
              <a:gd name="connsiteY10600" fmla="*/ 7021617 h 10024180"/>
              <a:gd name="connsiteX10601" fmla="*/ 1438614 w 11277918"/>
              <a:gd name="connsiteY10601" fmla="*/ 7005270 h 10024180"/>
              <a:gd name="connsiteX10602" fmla="*/ 1471310 w 11277918"/>
              <a:gd name="connsiteY10602" fmla="*/ 6956224 h 10024180"/>
              <a:gd name="connsiteX10603" fmla="*/ 1504005 w 11277918"/>
              <a:gd name="connsiteY10603" fmla="*/ 6907181 h 10024180"/>
              <a:gd name="connsiteX10604" fmla="*/ 1520353 w 11277918"/>
              <a:gd name="connsiteY10604" fmla="*/ 6890834 h 10024180"/>
              <a:gd name="connsiteX10605" fmla="*/ 1561223 w 11277918"/>
              <a:gd name="connsiteY10605" fmla="*/ 6833616 h 10024180"/>
              <a:gd name="connsiteX10606" fmla="*/ 1642963 w 11277918"/>
              <a:gd name="connsiteY10606" fmla="*/ 6751877 h 10024180"/>
              <a:gd name="connsiteX10607" fmla="*/ 1683833 w 11277918"/>
              <a:gd name="connsiteY10607" fmla="*/ 6727355 h 10024180"/>
              <a:gd name="connsiteX10608" fmla="*/ 1716527 w 11277918"/>
              <a:gd name="connsiteY10608" fmla="*/ 6711006 h 10024180"/>
              <a:gd name="connsiteX10609" fmla="*/ 1700181 w 11277918"/>
              <a:gd name="connsiteY10609" fmla="*/ 6694659 h 10024180"/>
              <a:gd name="connsiteX10610" fmla="*/ 1683833 w 11277918"/>
              <a:gd name="connsiteY10610" fmla="*/ 6686485 h 10024180"/>
              <a:gd name="connsiteX10611" fmla="*/ 1700181 w 11277918"/>
              <a:gd name="connsiteY10611" fmla="*/ 6678310 h 10024180"/>
              <a:gd name="connsiteX10612" fmla="*/ 1765571 w 11277918"/>
              <a:gd name="connsiteY10612" fmla="*/ 6580223 h 10024180"/>
              <a:gd name="connsiteX10613" fmla="*/ 1765571 w 11277918"/>
              <a:gd name="connsiteY10613" fmla="*/ 6596570 h 10024180"/>
              <a:gd name="connsiteX10614" fmla="*/ 1781921 w 11277918"/>
              <a:gd name="connsiteY10614" fmla="*/ 6563876 h 10024180"/>
              <a:gd name="connsiteX10615" fmla="*/ 1863660 w 11277918"/>
              <a:gd name="connsiteY10615" fmla="*/ 6498484 h 10024180"/>
              <a:gd name="connsiteX10616" fmla="*/ 1880006 w 11277918"/>
              <a:gd name="connsiteY10616" fmla="*/ 6465788 h 10024180"/>
              <a:gd name="connsiteX10617" fmla="*/ 1912702 w 11277918"/>
              <a:gd name="connsiteY10617" fmla="*/ 6416745 h 10024180"/>
              <a:gd name="connsiteX10618" fmla="*/ 1929053 w 11277918"/>
              <a:gd name="connsiteY10618" fmla="*/ 6416745 h 10024180"/>
              <a:gd name="connsiteX10619" fmla="*/ 1945399 w 11277918"/>
              <a:gd name="connsiteY10619" fmla="*/ 6375874 h 10024180"/>
              <a:gd name="connsiteX10620" fmla="*/ 1961747 w 11277918"/>
              <a:gd name="connsiteY10620" fmla="*/ 6343180 h 10024180"/>
              <a:gd name="connsiteX10621" fmla="*/ 1978096 w 11277918"/>
              <a:gd name="connsiteY10621" fmla="*/ 6335005 h 10024180"/>
              <a:gd name="connsiteX10622" fmla="*/ 2018965 w 11277918"/>
              <a:gd name="connsiteY10622" fmla="*/ 6302309 h 10024180"/>
              <a:gd name="connsiteX10623" fmla="*/ 2059834 w 11277918"/>
              <a:gd name="connsiteY10623" fmla="*/ 6269613 h 10024180"/>
              <a:gd name="connsiteX10624" fmla="*/ 2092528 w 11277918"/>
              <a:gd name="connsiteY10624" fmla="*/ 6212395 h 10024180"/>
              <a:gd name="connsiteX10625" fmla="*/ 2125226 w 11277918"/>
              <a:gd name="connsiteY10625" fmla="*/ 6155177 h 10024180"/>
              <a:gd name="connsiteX10626" fmla="*/ 2141574 w 11277918"/>
              <a:gd name="connsiteY10626" fmla="*/ 6138830 h 10024180"/>
              <a:gd name="connsiteX10627" fmla="*/ 2166096 w 11277918"/>
              <a:gd name="connsiteY10627" fmla="*/ 6114308 h 10024180"/>
              <a:gd name="connsiteX10628" fmla="*/ 2174270 w 11277918"/>
              <a:gd name="connsiteY10628" fmla="*/ 6089787 h 10024180"/>
              <a:gd name="connsiteX10629" fmla="*/ 2206967 w 11277918"/>
              <a:gd name="connsiteY10629" fmla="*/ 6040744 h 10024180"/>
              <a:gd name="connsiteX10630" fmla="*/ 2223313 w 11277918"/>
              <a:gd name="connsiteY10630" fmla="*/ 6024394 h 10024180"/>
              <a:gd name="connsiteX10631" fmla="*/ 2256010 w 11277918"/>
              <a:gd name="connsiteY10631" fmla="*/ 6008047 h 10024180"/>
              <a:gd name="connsiteX10632" fmla="*/ 2280531 w 11277918"/>
              <a:gd name="connsiteY10632" fmla="*/ 5983526 h 10024180"/>
              <a:gd name="connsiteX10633" fmla="*/ 2272357 w 11277918"/>
              <a:gd name="connsiteY10633" fmla="*/ 5975351 h 10024180"/>
              <a:gd name="connsiteX10634" fmla="*/ 2288704 w 11277918"/>
              <a:gd name="connsiteY10634" fmla="*/ 5959004 h 10024180"/>
              <a:gd name="connsiteX10635" fmla="*/ 2370445 w 11277918"/>
              <a:gd name="connsiteY10635" fmla="*/ 5877262 h 10024180"/>
              <a:gd name="connsiteX10636" fmla="*/ 2354096 w 11277918"/>
              <a:gd name="connsiteY10636" fmla="*/ 5877262 h 10024180"/>
              <a:gd name="connsiteX10637" fmla="*/ 2370445 w 11277918"/>
              <a:gd name="connsiteY10637" fmla="*/ 5844568 h 10024180"/>
              <a:gd name="connsiteX10638" fmla="*/ 2378618 w 11277918"/>
              <a:gd name="connsiteY10638" fmla="*/ 5836394 h 10024180"/>
              <a:gd name="connsiteX10639" fmla="*/ 2394967 w 11277918"/>
              <a:gd name="connsiteY10639" fmla="*/ 5836394 h 10024180"/>
              <a:gd name="connsiteX10640" fmla="*/ 2403139 w 11277918"/>
              <a:gd name="connsiteY10640" fmla="*/ 5828219 h 10024180"/>
              <a:gd name="connsiteX10641" fmla="*/ 2435836 w 11277918"/>
              <a:gd name="connsiteY10641" fmla="*/ 5779176 h 10024180"/>
              <a:gd name="connsiteX10642" fmla="*/ 2468533 w 11277918"/>
              <a:gd name="connsiteY10642" fmla="*/ 5730133 h 10024180"/>
              <a:gd name="connsiteX10643" fmla="*/ 2484879 w 11277918"/>
              <a:gd name="connsiteY10643" fmla="*/ 5730133 h 10024180"/>
              <a:gd name="connsiteX10644" fmla="*/ 2533925 w 11277918"/>
              <a:gd name="connsiteY10644" fmla="*/ 5664740 h 10024180"/>
              <a:gd name="connsiteX10645" fmla="*/ 2550271 w 11277918"/>
              <a:gd name="connsiteY10645" fmla="*/ 5648393 h 10024180"/>
              <a:gd name="connsiteX10646" fmla="*/ 2566619 w 11277918"/>
              <a:gd name="connsiteY10646" fmla="*/ 5632044 h 10024180"/>
              <a:gd name="connsiteX10647" fmla="*/ 2582967 w 11277918"/>
              <a:gd name="connsiteY10647" fmla="*/ 5599350 h 10024180"/>
              <a:gd name="connsiteX10648" fmla="*/ 2566619 w 11277918"/>
              <a:gd name="connsiteY10648" fmla="*/ 5599350 h 10024180"/>
              <a:gd name="connsiteX10649" fmla="*/ 2582967 w 11277918"/>
              <a:gd name="connsiteY10649" fmla="*/ 5583001 h 10024180"/>
              <a:gd name="connsiteX10650" fmla="*/ 2689228 w 11277918"/>
              <a:gd name="connsiteY10650" fmla="*/ 5484914 h 10024180"/>
              <a:gd name="connsiteX10651" fmla="*/ 2779142 w 11277918"/>
              <a:gd name="connsiteY10651" fmla="*/ 5386826 h 10024180"/>
              <a:gd name="connsiteX10652" fmla="*/ 2852708 w 11277918"/>
              <a:gd name="connsiteY10652" fmla="*/ 5321436 h 10024180"/>
              <a:gd name="connsiteX10653" fmla="*/ 2909926 w 11277918"/>
              <a:gd name="connsiteY10653" fmla="*/ 5239696 h 10024180"/>
              <a:gd name="connsiteX10654" fmla="*/ 2942622 w 11277918"/>
              <a:gd name="connsiteY10654" fmla="*/ 5207000 h 10024180"/>
              <a:gd name="connsiteX10655" fmla="*/ 2942622 w 11277918"/>
              <a:gd name="connsiteY10655" fmla="*/ 5174304 h 10024180"/>
              <a:gd name="connsiteX10656" fmla="*/ 2926272 w 11277918"/>
              <a:gd name="connsiteY10656" fmla="*/ 5174304 h 10024180"/>
              <a:gd name="connsiteX10657" fmla="*/ 2958968 w 11277918"/>
              <a:gd name="connsiteY10657" fmla="*/ 5157957 h 10024180"/>
              <a:gd name="connsiteX10658" fmla="*/ 2926272 w 11277918"/>
              <a:gd name="connsiteY10658" fmla="*/ 5157957 h 10024180"/>
              <a:gd name="connsiteX10659" fmla="*/ 2926272 w 11277918"/>
              <a:gd name="connsiteY10659" fmla="*/ 5141607 h 10024180"/>
              <a:gd name="connsiteX10660" fmla="*/ 2967144 w 11277918"/>
              <a:gd name="connsiteY10660" fmla="*/ 5125260 h 10024180"/>
              <a:gd name="connsiteX10661" fmla="*/ 3008012 w 11277918"/>
              <a:gd name="connsiteY10661" fmla="*/ 5084391 h 10024180"/>
              <a:gd name="connsiteX10662" fmla="*/ 3021091 w 11277918"/>
              <a:gd name="connsiteY10662" fmla="*/ 5061505 h 10024180"/>
              <a:gd name="connsiteX10663" fmla="*/ 3024362 w 11277918"/>
              <a:gd name="connsiteY10663" fmla="*/ 5059868 h 10024180"/>
              <a:gd name="connsiteX10664" fmla="*/ 3040708 w 11277918"/>
              <a:gd name="connsiteY10664" fmla="*/ 5027172 h 10024180"/>
              <a:gd name="connsiteX10665" fmla="*/ 3021091 w 11277918"/>
              <a:gd name="connsiteY10665" fmla="*/ 5061505 h 10024180"/>
              <a:gd name="connsiteX10666" fmla="*/ 2991664 w 11277918"/>
              <a:gd name="connsiteY10666" fmla="*/ 5076217 h 10024180"/>
              <a:gd name="connsiteX10667" fmla="*/ 2975318 w 11277918"/>
              <a:gd name="connsiteY10667" fmla="*/ 5092564 h 10024180"/>
              <a:gd name="connsiteX10668" fmla="*/ 2926272 w 11277918"/>
              <a:gd name="connsiteY10668" fmla="*/ 5125260 h 10024180"/>
              <a:gd name="connsiteX10669" fmla="*/ 2893578 w 11277918"/>
              <a:gd name="connsiteY10669" fmla="*/ 5174304 h 10024180"/>
              <a:gd name="connsiteX10670" fmla="*/ 2877230 w 11277918"/>
              <a:gd name="connsiteY10670" fmla="*/ 5190652 h 10024180"/>
              <a:gd name="connsiteX10671" fmla="*/ 2869056 w 11277918"/>
              <a:gd name="connsiteY10671" fmla="*/ 5223347 h 10024180"/>
              <a:gd name="connsiteX10672" fmla="*/ 2860882 w 11277918"/>
              <a:gd name="connsiteY10672" fmla="*/ 5256043 h 10024180"/>
              <a:gd name="connsiteX10673" fmla="*/ 2860882 w 11277918"/>
              <a:gd name="connsiteY10673" fmla="*/ 5272390 h 10024180"/>
              <a:gd name="connsiteX10674" fmla="*/ 2828186 w 11277918"/>
              <a:gd name="connsiteY10674" fmla="*/ 5288739 h 10024180"/>
              <a:gd name="connsiteX10675" fmla="*/ 2713751 w 11277918"/>
              <a:gd name="connsiteY10675" fmla="*/ 5411347 h 10024180"/>
              <a:gd name="connsiteX10676" fmla="*/ 2730097 w 11277918"/>
              <a:gd name="connsiteY10676" fmla="*/ 5378653 h 10024180"/>
              <a:gd name="connsiteX10677" fmla="*/ 2746446 w 11277918"/>
              <a:gd name="connsiteY10677" fmla="*/ 5354130 h 10024180"/>
              <a:gd name="connsiteX10678" fmla="*/ 2730097 w 11277918"/>
              <a:gd name="connsiteY10678" fmla="*/ 5345957 h 10024180"/>
              <a:gd name="connsiteX10679" fmla="*/ 2713751 w 11277918"/>
              <a:gd name="connsiteY10679" fmla="*/ 5354130 h 10024180"/>
              <a:gd name="connsiteX10680" fmla="*/ 2697403 w 11277918"/>
              <a:gd name="connsiteY10680" fmla="*/ 5386826 h 10024180"/>
              <a:gd name="connsiteX10681" fmla="*/ 2681055 w 11277918"/>
              <a:gd name="connsiteY10681" fmla="*/ 5411347 h 10024180"/>
              <a:gd name="connsiteX10682" fmla="*/ 2672879 w 11277918"/>
              <a:gd name="connsiteY10682" fmla="*/ 5435871 h 10024180"/>
              <a:gd name="connsiteX10683" fmla="*/ 2664707 w 11277918"/>
              <a:gd name="connsiteY10683" fmla="*/ 5476740 h 10024180"/>
              <a:gd name="connsiteX10684" fmla="*/ 2582967 w 11277918"/>
              <a:gd name="connsiteY10684" fmla="*/ 5501261 h 10024180"/>
              <a:gd name="connsiteX10685" fmla="*/ 2517575 w 11277918"/>
              <a:gd name="connsiteY10685" fmla="*/ 5533958 h 10024180"/>
              <a:gd name="connsiteX10686" fmla="*/ 2484879 w 11277918"/>
              <a:gd name="connsiteY10686" fmla="*/ 5566654 h 10024180"/>
              <a:gd name="connsiteX10687" fmla="*/ 2484879 w 11277918"/>
              <a:gd name="connsiteY10687" fmla="*/ 5583001 h 10024180"/>
              <a:gd name="connsiteX10688" fmla="*/ 2484879 w 11277918"/>
              <a:gd name="connsiteY10688" fmla="*/ 5599350 h 10024180"/>
              <a:gd name="connsiteX10689" fmla="*/ 2501229 w 11277918"/>
              <a:gd name="connsiteY10689" fmla="*/ 5607522 h 10024180"/>
              <a:gd name="connsiteX10690" fmla="*/ 2484879 w 11277918"/>
              <a:gd name="connsiteY10690" fmla="*/ 5615697 h 10024180"/>
              <a:gd name="connsiteX10691" fmla="*/ 2468533 w 11277918"/>
              <a:gd name="connsiteY10691" fmla="*/ 5615697 h 10024180"/>
              <a:gd name="connsiteX10692" fmla="*/ 2452185 w 11277918"/>
              <a:gd name="connsiteY10692" fmla="*/ 5615697 h 10024180"/>
              <a:gd name="connsiteX10693" fmla="*/ 2452185 w 11277918"/>
              <a:gd name="connsiteY10693" fmla="*/ 5632044 h 10024180"/>
              <a:gd name="connsiteX10694" fmla="*/ 2435836 w 11277918"/>
              <a:gd name="connsiteY10694" fmla="*/ 5632044 h 10024180"/>
              <a:gd name="connsiteX10695" fmla="*/ 2411314 w 11277918"/>
              <a:gd name="connsiteY10695" fmla="*/ 5656566 h 10024180"/>
              <a:gd name="connsiteX10696" fmla="*/ 2386793 w 11277918"/>
              <a:gd name="connsiteY10696" fmla="*/ 5697437 h 10024180"/>
              <a:gd name="connsiteX10697" fmla="*/ 2370445 w 11277918"/>
              <a:gd name="connsiteY10697" fmla="*/ 5713784 h 10024180"/>
              <a:gd name="connsiteX10698" fmla="*/ 2313228 w 11277918"/>
              <a:gd name="connsiteY10698" fmla="*/ 5779176 h 10024180"/>
              <a:gd name="connsiteX10699" fmla="*/ 2247836 w 11277918"/>
              <a:gd name="connsiteY10699" fmla="*/ 5828219 h 10024180"/>
              <a:gd name="connsiteX10700" fmla="*/ 2272357 w 11277918"/>
              <a:gd name="connsiteY10700" fmla="*/ 5795523 h 10024180"/>
              <a:gd name="connsiteX10701" fmla="*/ 2288704 w 11277918"/>
              <a:gd name="connsiteY10701" fmla="*/ 5779176 h 10024180"/>
              <a:gd name="connsiteX10702" fmla="*/ 2321400 w 11277918"/>
              <a:gd name="connsiteY10702" fmla="*/ 5730133 h 10024180"/>
              <a:gd name="connsiteX10703" fmla="*/ 2337749 w 11277918"/>
              <a:gd name="connsiteY10703" fmla="*/ 5697437 h 10024180"/>
              <a:gd name="connsiteX10704" fmla="*/ 2305054 w 11277918"/>
              <a:gd name="connsiteY10704" fmla="*/ 5721958 h 10024180"/>
              <a:gd name="connsiteX10705" fmla="*/ 2288704 w 11277918"/>
              <a:gd name="connsiteY10705" fmla="*/ 5730133 h 10024180"/>
              <a:gd name="connsiteX10706" fmla="*/ 2280531 w 11277918"/>
              <a:gd name="connsiteY10706" fmla="*/ 5754654 h 10024180"/>
              <a:gd name="connsiteX10707" fmla="*/ 2272357 w 11277918"/>
              <a:gd name="connsiteY10707" fmla="*/ 5771001 h 10024180"/>
              <a:gd name="connsiteX10708" fmla="*/ 2239660 w 11277918"/>
              <a:gd name="connsiteY10708" fmla="*/ 5771001 h 10024180"/>
              <a:gd name="connsiteX10709" fmla="*/ 2223313 w 11277918"/>
              <a:gd name="connsiteY10709" fmla="*/ 5746480 h 10024180"/>
              <a:gd name="connsiteX10710" fmla="*/ 2239660 w 11277918"/>
              <a:gd name="connsiteY10710" fmla="*/ 5730133 h 10024180"/>
              <a:gd name="connsiteX10711" fmla="*/ 2256010 w 11277918"/>
              <a:gd name="connsiteY10711" fmla="*/ 5713784 h 10024180"/>
              <a:gd name="connsiteX10712" fmla="*/ 2239660 w 11277918"/>
              <a:gd name="connsiteY10712" fmla="*/ 5713784 h 10024180"/>
              <a:gd name="connsiteX10713" fmla="*/ 2215140 w 11277918"/>
              <a:gd name="connsiteY10713" fmla="*/ 5730133 h 10024180"/>
              <a:gd name="connsiteX10714" fmla="*/ 2206967 w 11277918"/>
              <a:gd name="connsiteY10714" fmla="*/ 5730133 h 10024180"/>
              <a:gd name="connsiteX10715" fmla="*/ 2190618 w 11277918"/>
              <a:gd name="connsiteY10715" fmla="*/ 5754654 h 10024180"/>
              <a:gd name="connsiteX10716" fmla="*/ 2190618 w 11277918"/>
              <a:gd name="connsiteY10716" fmla="*/ 5779176 h 10024180"/>
              <a:gd name="connsiteX10717" fmla="*/ 2206967 w 11277918"/>
              <a:gd name="connsiteY10717" fmla="*/ 5795523 h 10024180"/>
              <a:gd name="connsiteX10718" fmla="*/ 2206967 w 11277918"/>
              <a:gd name="connsiteY10718" fmla="*/ 5811872 h 10024180"/>
              <a:gd name="connsiteX10719" fmla="*/ 2223313 w 11277918"/>
              <a:gd name="connsiteY10719" fmla="*/ 5811872 h 10024180"/>
              <a:gd name="connsiteX10720" fmla="*/ 2206967 w 11277918"/>
              <a:gd name="connsiteY10720" fmla="*/ 5828219 h 10024180"/>
              <a:gd name="connsiteX10721" fmla="*/ 2190618 w 11277918"/>
              <a:gd name="connsiteY10721" fmla="*/ 5811872 h 10024180"/>
              <a:gd name="connsiteX10722" fmla="*/ 2174270 w 11277918"/>
              <a:gd name="connsiteY10722" fmla="*/ 5795523 h 10024180"/>
              <a:gd name="connsiteX10723" fmla="*/ 2141574 w 11277918"/>
              <a:gd name="connsiteY10723" fmla="*/ 5811872 h 10024180"/>
              <a:gd name="connsiteX10724" fmla="*/ 2092528 w 11277918"/>
              <a:gd name="connsiteY10724" fmla="*/ 5844568 h 10024180"/>
              <a:gd name="connsiteX10725" fmla="*/ 2076183 w 11277918"/>
              <a:gd name="connsiteY10725" fmla="*/ 5852741 h 10024180"/>
              <a:gd name="connsiteX10726" fmla="*/ 2059834 w 11277918"/>
              <a:gd name="connsiteY10726" fmla="*/ 5869090 h 10024180"/>
              <a:gd name="connsiteX10727" fmla="*/ 2043486 w 11277918"/>
              <a:gd name="connsiteY10727" fmla="*/ 5860915 h 10024180"/>
              <a:gd name="connsiteX10728" fmla="*/ 2059834 w 11277918"/>
              <a:gd name="connsiteY10728" fmla="*/ 5828219 h 10024180"/>
              <a:gd name="connsiteX10729" fmla="*/ 2108878 w 11277918"/>
              <a:gd name="connsiteY10729" fmla="*/ 5779176 h 10024180"/>
              <a:gd name="connsiteX10730" fmla="*/ 2125226 w 11277918"/>
              <a:gd name="connsiteY10730" fmla="*/ 5762829 h 10024180"/>
              <a:gd name="connsiteX10731" fmla="*/ 2108878 w 11277918"/>
              <a:gd name="connsiteY10731" fmla="*/ 5762829 h 10024180"/>
              <a:gd name="connsiteX10732" fmla="*/ 2108878 w 11277918"/>
              <a:gd name="connsiteY10732" fmla="*/ 5746480 h 10024180"/>
              <a:gd name="connsiteX10733" fmla="*/ 2149748 w 11277918"/>
              <a:gd name="connsiteY10733" fmla="*/ 5721958 h 10024180"/>
              <a:gd name="connsiteX10734" fmla="*/ 2174270 w 11277918"/>
              <a:gd name="connsiteY10734" fmla="*/ 5681090 h 10024180"/>
              <a:gd name="connsiteX10735" fmla="*/ 2190618 w 11277918"/>
              <a:gd name="connsiteY10735" fmla="*/ 5664740 h 10024180"/>
              <a:gd name="connsiteX10736" fmla="*/ 2223313 w 11277918"/>
              <a:gd name="connsiteY10736" fmla="*/ 5632044 h 10024180"/>
              <a:gd name="connsiteX10737" fmla="*/ 2223313 w 11277918"/>
              <a:gd name="connsiteY10737" fmla="*/ 5615697 h 10024180"/>
              <a:gd name="connsiteX10738" fmla="*/ 2247836 w 11277918"/>
              <a:gd name="connsiteY10738" fmla="*/ 5615697 h 10024180"/>
              <a:gd name="connsiteX10739" fmla="*/ 2272357 w 11277918"/>
              <a:gd name="connsiteY10739" fmla="*/ 5566654 h 10024180"/>
              <a:gd name="connsiteX10740" fmla="*/ 2305054 w 11277918"/>
              <a:gd name="connsiteY10740" fmla="*/ 5517611 h 10024180"/>
              <a:gd name="connsiteX10741" fmla="*/ 2288704 w 11277918"/>
              <a:gd name="connsiteY10741" fmla="*/ 5517611 h 10024180"/>
              <a:gd name="connsiteX10742" fmla="*/ 2264182 w 11277918"/>
              <a:gd name="connsiteY10742" fmla="*/ 5525783 h 10024180"/>
              <a:gd name="connsiteX10743" fmla="*/ 2256010 w 11277918"/>
              <a:gd name="connsiteY10743" fmla="*/ 5533958 h 10024180"/>
              <a:gd name="connsiteX10744" fmla="*/ 2256010 w 11277918"/>
              <a:gd name="connsiteY10744" fmla="*/ 5550305 h 10024180"/>
              <a:gd name="connsiteX10745" fmla="*/ 2239660 w 11277918"/>
              <a:gd name="connsiteY10745" fmla="*/ 5533958 h 10024180"/>
              <a:gd name="connsiteX10746" fmla="*/ 2239660 w 11277918"/>
              <a:gd name="connsiteY10746" fmla="*/ 5517611 h 10024180"/>
              <a:gd name="connsiteX10747" fmla="*/ 2305054 w 11277918"/>
              <a:gd name="connsiteY10747" fmla="*/ 5419522 h 10024180"/>
              <a:gd name="connsiteX10748" fmla="*/ 2337749 w 11277918"/>
              <a:gd name="connsiteY10748" fmla="*/ 5403175 h 10024180"/>
              <a:gd name="connsiteX10749" fmla="*/ 2354096 w 11277918"/>
              <a:gd name="connsiteY10749" fmla="*/ 5386826 h 10024180"/>
              <a:gd name="connsiteX10750" fmla="*/ 2354096 w 11277918"/>
              <a:gd name="connsiteY10750" fmla="*/ 5370479 h 10024180"/>
              <a:gd name="connsiteX10751" fmla="*/ 2370445 w 11277918"/>
              <a:gd name="connsiteY10751" fmla="*/ 5354130 h 10024180"/>
              <a:gd name="connsiteX10752" fmla="*/ 2378618 w 11277918"/>
              <a:gd name="connsiteY10752" fmla="*/ 5329608 h 10024180"/>
              <a:gd name="connsiteX10753" fmla="*/ 2386793 w 11277918"/>
              <a:gd name="connsiteY10753" fmla="*/ 5305086 h 10024180"/>
              <a:gd name="connsiteX10754" fmla="*/ 2419489 w 11277918"/>
              <a:gd name="connsiteY10754" fmla="*/ 5288739 h 10024180"/>
              <a:gd name="connsiteX10755" fmla="*/ 2460357 w 11277918"/>
              <a:gd name="connsiteY10755" fmla="*/ 5231522 h 10024180"/>
              <a:gd name="connsiteX10756" fmla="*/ 2517575 w 11277918"/>
              <a:gd name="connsiteY10756" fmla="*/ 5190652 h 10024180"/>
              <a:gd name="connsiteX10757" fmla="*/ 2517575 w 11277918"/>
              <a:gd name="connsiteY10757" fmla="*/ 5182479 h 10024180"/>
              <a:gd name="connsiteX10758" fmla="*/ 2533925 w 11277918"/>
              <a:gd name="connsiteY10758" fmla="*/ 5141607 h 10024180"/>
              <a:gd name="connsiteX10759" fmla="*/ 2550271 w 11277918"/>
              <a:gd name="connsiteY10759" fmla="*/ 5141607 h 10024180"/>
              <a:gd name="connsiteX10760" fmla="*/ 2566619 w 11277918"/>
              <a:gd name="connsiteY10760" fmla="*/ 5141607 h 10024180"/>
              <a:gd name="connsiteX10761" fmla="*/ 2574793 w 11277918"/>
              <a:gd name="connsiteY10761" fmla="*/ 5133434 h 10024180"/>
              <a:gd name="connsiteX10762" fmla="*/ 2558447 w 11277918"/>
              <a:gd name="connsiteY10762" fmla="*/ 5100740 h 10024180"/>
              <a:gd name="connsiteX10763" fmla="*/ 2566619 w 11277918"/>
              <a:gd name="connsiteY10763" fmla="*/ 5092564 h 10024180"/>
              <a:gd name="connsiteX10764" fmla="*/ 2582967 w 11277918"/>
              <a:gd name="connsiteY10764" fmla="*/ 5076217 h 10024180"/>
              <a:gd name="connsiteX10765" fmla="*/ 2582967 w 11277918"/>
              <a:gd name="connsiteY10765" fmla="*/ 5059868 h 10024180"/>
              <a:gd name="connsiteX10766" fmla="*/ 2599315 w 11277918"/>
              <a:gd name="connsiteY10766" fmla="*/ 5076217 h 10024180"/>
              <a:gd name="connsiteX10767" fmla="*/ 2615665 w 11277918"/>
              <a:gd name="connsiteY10767" fmla="*/ 5084391 h 10024180"/>
              <a:gd name="connsiteX10768" fmla="*/ 2648359 w 11277918"/>
              <a:gd name="connsiteY10768" fmla="*/ 5059868 h 10024180"/>
              <a:gd name="connsiteX10769" fmla="*/ 2648359 w 11277918"/>
              <a:gd name="connsiteY10769" fmla="*/ 5043521 h 10024180"/>
              <a:gd name="connsiteX10770" fmla="*/ 2632010 w 11277918"/>
              <a:gd name="connsiteY10770" fmla="*/ 5043521 h 10024180"/>
              <a:gd name="connsiteX10771" fmla="*/ 2664707 w 11277918"/>
              <a:gd name="connsiteY10771" fmla="*/ 5010825 h 10024180"/>
              <a:gd name="connsiteX10772" fmla="*/ 2705577 w 11277918"/>
              <a:gd name="connsiteY10772" fmla="*/ 4986304 h 10024180"/>
              <a:gd name="connsiteX10773" fmla="*/ 2730097 w 11277918"/>
              <a:gd name="connsiteY10773" fmla="*/ 4929085 h 10024180"/>
              <a:gd name="connsiteX10774" fmla="*/ 2746446 w 11277918"/>
              <a:gd name="connsiteY10774" fmla="*/ 4896389 h 10024180"/>
              <a:gd name="connsiteX10775" fmla="*/ 2713751 w 11277918"/>
              <a:gd name="connsiteY10775" fmla="*/ 4912738 h 10024180"/>
              <a:gd name="connsiteX10776" fmla="*/ 2697403 w 11277918"/>
              <a:gd name="connsiteY10776" fmla="*/ 4929085 h 10024180"/>
              <a:gd name="connsiteX10777" fmla="*/ 2664707 w 11277918"/>
              <a:gd name="connsiteY10777" fmla="*/ 4961782 h 10024180"/>
              <a:gd name="connsiteX10778" fmla="*/ 2648359 w 11277918"/>
              <a:gd name="connsiteY10778" fmla="*/ 4978130 h 10024180"/>
              <a:gd name="connsiteX10779" fmla="*/ 2632010 w 11277918"/>
              <a:gd name="connsiteY10779" fmla="*/ 4994478 h 10024180"/>
              <a:gd name="connsiteX10780" fmla="*/ 2615665 w 11277918"/>
              <a:gd name="connsiteY10780" fmla="*/ 5002651 h 10024180"/>
              <a:gd name="connsiteX10781" fmla="*/ 2599315 w 11277918"/>
              <a:gd name="connsiteY10781" fmla="*/ 5010825 h 10024180"/>
              <a:gd name="connsiteX10782" fmla="*/ 2571728 w 11277918"/>
              <a:gd name="connsiteY10782" fmla="*/ 5038411 h 10024180"/>
              <a:gd name="connsiteX10783" fmla="*/ 2557278 w 11277918"/>
              <a:gd name="connsiteY10783" fmla="*/ 5052862 h 10024180"/>
              <a:gd name="connsiteX10784" fmla="*/ 2559467 w 11277918"/>
              <a:gd name="connsiteY10784" fmla="*/ 5053739 h 10024180"/>
              <a:gd name="connsiteX10785" fmla="*/ 2566619 w 11277918"/>
              <a:gd name="connsiteY10785" fmla="*/ 5059868 h 10024180"/>
              <a:gd name="connsiteX10786" fmla="*/ 2550271 w 11277918"/>
              <a:gd name="connsiteY10786" fmla="*/ 5059868 h 10024180"/>
              <a:gd name="connsiteX10787" fmla="*/ 2484879 w 11277918"/>
              <a:gd name="connsiteY10787" fmla="*/ 5092564 h 10024180"/>
              <a:gd name="connsiteX10788" fmla="*/ 2476707 w 11277918"/>
              <a:gd name="connsiteY10788" fmla="*/ 5125260 h 10024180"/>
              <a:gd name="connsiteX10789" fmla="*/ 2468533 w 11277918"/>
              <a:gd name="connsiteY10789" fmla="*/ 5141607 h 10024180"/>
              <a:gd name="connsiteX10790" fmla="*/ 2468533 w 11277918"/>
              <a:gd name="connsiteY10790" fmla="*/ 5157957 h 10024180"/>
              <a:gd name="connsiteX10791" fmla="*/ 2452185 w 11277918"/>
              <a:gd name="connsiteY10791" fmla="*/ 5174304 h 10024180"/>
              <a:gd name="connsiteX10792" fmla="*/ 2435836 w 11277918"/>
              <a:gd name="connsiteY10792" fmla="*/ 5190652 h 10024180"/>
              <a:gd name="connsiteX10793" fmla="*/ 2419489 w 11277918"/>
              <a:gd name="connsiteY10793" fmla="*/ 5190652 h 10024180"/>
              <a:gd name="connsiteX10794" fmla="*/ 2403139 w 11277918"/>
              <a:gd name="connsiteY10794" fmla="*/ 5223347 h 10024180"/>
              <a:gd name="connsiteX10795" fmla="*/ 2394967 w 11277918"/>
              <a:gd name="connsiteY10795" fmla="*/ 5256043 h 10024180"/>
              <a:gd name="connsiteX10796" fmla="*/ 2403139 w 11277918"/>
              <a:gd name="connsiteY10796" fmla="*/ 5272390 h 10024180"/>
              <a:gd name="connsiteX10797" fmla="*/ 2370445 w 11277918"/>
              <a:gd name="connsiteY10797" fmla="*/ 5272390 h 10024180"/>
              <a:gd name="connsiteX10798" fmla="*/ 2354096 w 11277918"/>
              <a:gd name="connsiteY10798" fmla="*/ 5256043 h 10024180"/>
              <a:gd name="connsiteX10799" fmla="*/ 2337749 w 11277918"/>
              <a:gd name="connsiteY10799" fmla="*/ 5288739 h 10024180"/>
              <a:gd name="connsiteX10800" fmla="*/ 2345922 w 11277918"/>
              <a:gd name="connsiteY10800" fmla="*/ 5313261 h 10024180"/>
              <a:gd name="connsiteX10801" fmla="*/ 2337749 w 11277918"/>
              <a:gd name="connsiteY10801" fmla="*/ 5305086 h 10024180"/>
              <a:gd name="connsiteX10802" fmla="*/ 2321400 w 11277918"/>
              <a:gd name="connsiteY10802" fmla="*/ 5305086 h 10024180"/>
              <a:gd name="connsiteX10803" fmla="*/ 2305054 w 11277918"/>
              <a:gd name="connsiteY10803" fmla="*/ 5329608 h 10024180"/>
              <a:gd name="connsiteX10804" fmla="*/ 2288704 w 11277918"/>
              <a:gd name="connsiteY10804" fmla="*/ 5337783 h 10024180"/>
              <a:gd name="connsiteX10805" fmla="*/ 2256010 w 11277918"/>
              <a:gd name="connsiteY10805" fmla="*/ 5386826 h 10024180"/>
              <a:gd name="connsiteX10806" fmla="*/ 2239660 w 11277918"/>
              <a:gd name="connsiteY10806" fmla="*/ 5403175 h 10024180"/>
              <a:gd name="connsiteX10807" fmla="*/ 2223313 w 11277918"/>
              <a:gd name="connsiteY10807" fmla="*/ 5411347 h 10024180"/>
              <a:gd name="connsiteX10808" fmla="*/ 2206967 w 11277918"/>
              <a:gd name="connsiteY10808" fmla="*/ 5435871 h 10024180"/>
              <a:gd name="connsiteX10809" fmla="*/ 2198792 w 11277918"/>
              <a:gd name="connsiteY10809" fmla="*/ 5444044 h 10024180"/>
              <a:gd name="connsiteX10810" fmla="*/ 2174270 w 11277918"/>
              <a:gd name="connsiteY10810" fmla="*/ 5468565 h 10024180"/>
              <a:gd name="connsiteX10811" fmla="*/ 2141574 w 11277918"/>
              <a:gd name="connsiteY10811" fmla="*/ 5501261 h 10024180"/>
              <a:gd name="connsiteX10812" fmla="*/ 2141574 w 11277918"/>
              <a:gd name="connsiteY10812" fmla="*/ 5517611 h 10024180"/>
              <a:gd name="connsiteX10813" fmla="*/ 2092528 w 11277918"/>
              <a:gd name="connsiteY10813" fmla="*/ 5550305 h 10024180"/>
              <a:gd name="connsiteX10814" fmla="*/ 2059834 w 11277918"/>
              <a:gd name="connsiteY10814" fmla="*/ 5599350 h 10024180"/>
              <a:gd name="connsiteX10815" fmla="*/ 2027138 w 11277918"/>
              <a:gd name="connsiteY10815" fmla="*/ 5623872 h 10024180"/>
              <a:gd name="connsiteX10816" fmla="*/ 2010792 w 11277918"/>
              <a:gd name="connsiteY10816" fmla="*/ 5648393 h 10024180"/>
              <a:gd name="connsiteX10817" fmla="*/ 1994442 w 11277918"/>
              <a:gd name="connsiteY10817" fmla="*/ 5648393 h 10024180"/>
              <a:gd name="connsiteX10818" fmla="*/ 1986271 w 11277918"/>
              <a:gd name="connsiteY10818" fmla="*/ 5632044 h 10024180"/>
              <a:gd name="connsiteX10819" fmla="*/ 1978096 w 11277918"/>
              <a:gd name="connsiteY10819" fmla="*/ 5648393 h 10024180"/>
              <a:gd name="connsiteX10820" fmla="*/ 1961747 w 11277918"/>
              <a:gd name="connsiteY10820" fmla="*/ 5681090 h 10024180"/>
              <a:gd name="connsiteX10821" fmla="*/ 1945399 w 11277918"/>
              <a:gd name="connsiteY10821" fmla="*/ 5664740 h 10024180"/>
              <a:gd name="connsiteX10822" fmla="*/ 1945399 w 11277918"/>
              <a:gd name="connsiteY10822" fmla="*/ 5648393 h 10024180"/>
              <a:gd name="connsiteX10823" fmla="*/ 1961747 w 11277918"/>
              <a:gd name="connsiteY10823" fmla="*/ 5640219 h 10024180"/>
              <a:gd name="connsiteX10824" fmla="*/ 1945399 w 11277918"/>
              <a:gd name="connsiteY10824" fmla="*/ 5632044 h 10024180"/>
              <a:gd name="connsiteX10825" fmla="*/ 1945399 w 11277918"/>
              <a:gd name="connsiteY10825" fmla="*/ 5648393 h 10024180"/>
              <a:gd name="connsiteX10826" fmla="*/ 1912702 w 11277918"/>
              <a:gd name="connsiteY10826" fmla="*/ 5664740 h 10024180"/>
              <a:gd name="connsiteX10827" fmla="*/ 1896357 w 11277918"/>
              <a:gd name="connsiteY10827" fmla="*/ 5648393 h 10024180"/>
              <a:gd name="connsiteX10828" fmla="*/ 1912702 w 11277918"/>
              <a:gd name="connsiteY10828" fmla="*/ 5632044 h 10024180"/>
              <a:gd name="connsiteX10829" fmla="*/ 1945399 w 11277918"/>
              <a:gd name="connsiteY10829" fmla="*/ 5599350 h 10024180"/>
              <a:gd name="connsiteX10830" fmla="*/ 1978096 w 11277918"/>
              <a:gd name="connsiteY10830" fmla="*/ 5591175 h 10024180"/>
              <a:gd name="connsiteX10831" fmla="*/ 2010792 w 11277918"/>
              <a:gd name="connsiteY10831" fmla="*/ 5583001 h 10024180"/>
              <a:gd name="connsiteX10832" fmla="*/ 2018965 w 11277918"/>
              <a:gd name="connsiteY10832" fmla="*/ 5558479 h 10024180"/>
              <a:gd name="connsiteX10833" fmla="*/ 2027138 w 11277918"/>
              <a:gd name="connsiteY10833" fmla="*/ 5542132 h 10024180"/>
              <a:gd name="connsiteX10834" fmla="*/ 2027138 w 11277918"/>
              <a:gd name="connsiteY10834" fmla="*/ 5525783 h 10024180"/>
              <a:gd name="connsiteX10835" fmla="*/ 2043486 w 11277918"/>
              <a:gd name="connsiteY10835" fmla="*/ 5517611 h 10024180"/>
              <a:gd name="connsiteX10836" fmla="*/ 2059834 w 11277918"/>
              <a:gd name="connsiteY10836" fmla="*/ 5509436 h 10024180"/>
              <a:gd name="connsiteX10837" fmla="*/ 2059834 w 11277918"/>
              <a:gd name="connsiteY10837" fmla="*/ 5484914 h 10024180"/>
              <a:gd name="connsiteX10838" fmla="*/ 2076183 w 11277918"/>
              <a:gd name="connsiteY10838" fmla="*/ 5468565 h 10024180"/>
              <a:gd name="connsiteX10839" fmla="*/ 2084356 w 11277918"/>
              <a:gd name="connsiteY10839" fmla="*/ 5493087 h 10024180"/>
              <a:gd name="connsiteX10840" fmla="*/ 2100704 w 11277918"/>
              <a:gd name="connsiteY10840" fmla="*/ 5484914 h 10024180"/>
              <a:gd name="connsiteX10841" fmla="*/ 2100704 w 11277918"/>
              <a:gd name="connsiteY10841" fmla="*/ 5444044 h 10024180"/>
              <a:gd name="connsiteX10842" fmla="*/ 2076183 w 11277918"/>
              <a:gd name="connsiteY10842" fmla="*/ 5419522 h 10024180"/>
              <a:gd name="connsiteX10843" fmla="*/ 1929053 w 11277918"/>
              <a:gd name="connsiteY10843" fmla="*/ 5550305 h 10024180"/>
              <a:gd name="connsiteX10844" fmla="*/ 1912702 w 11277918"/>
              <a:gd name="connsiteY10844" fmla="*/ 5583001 h 10024180"/>
              <a:gd name="connsiteX10845" fmla="*/ 1871835 w 11277918"/>
              <a:gd name="connsiteY10845" fmla="*/ 5632044 h 10024180"/>
              <a:gd name="connsiteX10846" fmla="*/ 1867375 w 11277918"/>
              <a:gd name="connsiteY10846" fmla="*/ 5649878 h 10024180"/>
              <a:gd name="connsiteX10847" fmla="*/ 1871835 w 11277918"/>
              <a:gd name="connsiteY10847" fmla="*/ 5648393 h 10024180"/>
              <a:gd name="connsiteX10848" fmla="*/ 1888181 w 11277918"/>
              <a:gd name="connsiteY10848" fmla="*/ 5664740 h 10024180"/>
              <a:gd name="connsiteX10849" fmla="*/ 1880006 w 11277918"/>
              <a:gd name="connsiteY10849" fmla="*/ 5697437 h 10024180"/>
              <a:gd name="connsiteX10850" fmla="*/ 1863660 w 11277918"/>
              <a:gd name="connsiteY10850" fmla="*/ 5697437 h 10024180"/>
              <a:gd name="connsiteX10851" fmla="*/ 1880006 w 11277918"/>
              <a:gd name="connsiteY10851" fmla="*/ 5681090 h 10024180"/>
              <a:gd name="connsiteX10852" fmla="*/ 1863660 w 11277918"/>
              <a:gd name="connsiteY10852" fmla="*/ 5681090 h 10024180"/>
              <a:gd name="connsiteX10853" fmla="*/ 1863660 w 11277918"/>
              <a:gd name="connsiteY10853" fmla="*/ 5666783 h 10024180"/>
              <a:gd name="connsiteX10854" fmla="*/ 1863660 w 11277918"/>
              <a:gd name="connsiteY10854" fmla="*/ 5664740 h 10024180"/>
              <a:gd name="connsiteX10855" fmla="*/ 1830963 w 11277918"/>
              <a:gd name="connsiteY10855" fmla="*/ 5697437 h 10024180"/>
              <a:gd name="connsiteX10856" fmla="*/ 1814617 w 11277918"/>
              <a:gd name="connsiteY10856" fmla="*/ 5705611 h 10024180"/>
              <a:gd name="connsiteX10857" fmla="*/ 1806443 w 11277918"/>
              <a:gd name="connsiteY10857" fmla="*/ 5713784 h 10024180"/>
              <a:gd name="connsiteX10858" fmla="*/ 1798267 w 11277918"/>
              <a:gd name="connsiteY10858" fmla="*/ 5730133 h 10024180"/>
              <a:gd name="connsiteX10859" fmla="*/ 1781921 w 11277918"/>
              <a:gd name="connsiteY10859" fmla="*/ 5730133 h 10024180"/>
              <a:gd name="connsiteX10860" fmla="*/ 1781921 w 11277918"/>
              <a:gd name="connsiteY10860" fmla="*/ 5713784 h 10024180"/>
              <a:gd name="connsiteX10861" fmla="*/ 1773745 w 11277918"/>
              <a:gd name="connsiteY10861" fmla="*/ 5713784 h 10024180"/>
              <a:gd name="connsiteX10862" fmla="*/ 1757399 w 11277918"/>
              <a:gd name="connsiteY10862" fmla="*/ 5721958 h 10024180"/>
              <a:gd name="connsiteX10863" fmla="*/ 1765571 w 11277918"/>
              <a:gd name="connsiteY10863" fmla="*/ 5730133 h 10024180"/>
              <a:gd name="connsiteX10864" fmla="*/ 1749225 w 11277918"/>
              <a:gd name="connsiteY10864" fmla="*/ 5762829 h 10024180"/>
              <a:gd name="connsiteX10865" fmla="*/ 1716527 w 11277918"/>
              <a:gd name="connsiteY10865" fmla="*/ 5795523 h 10024180"/>
              <a:gd name="connsiteX10866" fmla="*/ 1716527 w 11277918"/>
              <a:gd name="connsiteY10866" fmla="*/ 5779176 h 10024180"/>
              <a:gd name="connsiteX10867" fmla="*/ 1716527 w 11277918"/>
              <a:gd name="connsiteY10867" fmla="*/ 5762829 h 10024180"/>
              <a:gd name="connsiteX10868" fmla="*/ 1732877 w 11277918"/>
              <a:gd name="connsiteY10868" fmla="*/ 5730133 h 10024180"/>
              <a:gd name="connsiteX10869" fmla="*/ 1749225 w 11277918"/>
              <a:gd name="connsiteY10869" fmla="*/ 5681090 h 10024180"/>
              <a:gd name="connsiteX10870" fmla="*/ 1716527 w 11277918"/>
              <a:gd name="connsiteY10870" fmla="*/ 5697437 h 10024180"/>
              <a:gd name="connsiteX10871" fmla="*/ 1708355 w 11277918"/>
              <a:gd name="connsiteY10871" fmla="*/ 5713784 h 10024180"/>
              <a:gd name="connsiteX10872" fmla="*/ 1708355 w 11277918"/>
              <a:gd name="connsiteY10872" fmla="*/ 5730133 h 10024180"/>
              <a:gd name="connsiteX10873" fmla="*/ 1683833 w 11277918"/>
              <a:gd name="connsiteY10873" fmla="*/ 5713784 h 10024180"/>
              <a:gd name="connsiteX10874" fmla="*/ 1683833 w 11277918"/>
              <a:gd name="connsiteY10874" fmla="*/ 5730133 h 10024180"/>
              <a:gd name="connsiteX10875" fmla="*/ 1683833 w 11277918"/>
              <a:gd name="connsiteY10875" fmla="*/ 5754654 h 10024180"/>
              <a:gd name="connsiteX10876" fmla="*/ 1675659 w 11277918"/>
              <a:gd name="connsiteY10876" fmla="*/ 5762829 h 10024180"/>
              <a:gd name="connsiteX10877" fmla="*/ 1667485 w 11277918"/>
              <a:gd name="connsiteY10877" fmla="*/ 5762829 h 10024180"/>
              <a:gd name="connsiteX10878" fmla="*/ 1667485 w 11277918"/>
              <a:gd name="connsiteY10878" fmla="*/ 5746480 h 10024180"/>
              <a:gd name="connsiteX10879" fmla="*/ 1642963 w 11277918"/>
              <a:gd name="connsiteY10879" fmla="*/ 5746480 h 10024180"/>
              <a:gd name="connsiteX10880" fmla="*/ 1634789 w 11277918"/>
              <a:gd name="connsiteY10880" fmla="*/ 5730133 h 10024180"/>
              <a:gd name="connsiteX10881" fmla="*/ 1651137 w 11277918"/>
              <a:gd name="connsiteY10881" fmla="*/ 5713784 h 10024180"/>
              <a:gd name="connsiteX10882" fmla="*/ 1700181 w 11277918"/>
              <a:gd name="connsiteY10882" fmla="*/ 5697437 h 10024180"/>
              <a:gd name="connsiteX10883" fmla="*/ 1716527 w 11277918"/>
              <a:gd name="connsiteY10883" fmla="*/ 5664740 h 10024180"/>
              <a:gd name="connsiteX10884" fmla="*/ 1741049 w 11277918"/>
              <a:gd name="connsiteY10884" fmla="*/ 5648393 h 10024180"/>
              <a:gd name="connsiteX10885" fmla="*/ 1749225 w 11277918"/>
              <a:gd name="connsiteY10885" fmla="*/ 5648393 h 10024180"/>
              <a:gd name="connsiteX10886" fmla="*/ 1765571 w 11277918"/>
              <a:gd name="connsiteY10886" fmla="*/ 5632044 h 10024180"/>
              <a:gd name="connsiteX10887" fmla="*/ 1781921 w 11277918"/>
              <a:gd name="connsiteY10887" fmla="*/ 5640219 h 10024180"/>
              <a:gd name="connsiteX10888" fmla="*/ 1781921 w 11277918"/>
              <a:gd name="connsiteY10888" fmla="*/ 5648393 h 10024180"/>
              <a:gd name="connsiteX10889" fmla="*/ 1798267 w 11277918"/>
              <a:gd name="connsiteY10889" fmla="*/ 5664740 h 10024180"/>
              <a:gd name="connsiteX10890" fmla="*/ 1798267 w 11277918"/>
              <a:gd name="connsiteY10890" fmla="*/ 5681090 h 10024180"/>
              <a:gd name="connsiteX10891" fmla="*/ 1806443 w 11277918"/>
              <a:gd name="connsiteY10891" fmla="*/ 5672915 h 10024180"/>
              <a:gd name="connsiteX10892" fmla="*/ 1830963 w 11277918"/>
              <a:gd name="connsiteY10892" fmla="*/ 5664740 h 10024180"/>
              <a:gd name="connsiteX10893" fmla="*/ 1839139 w 11277918"/>
              <a:gd name="connsiteY10893" fmla="*/ 5623872 h 10024180"/>
              <a:gd name="connsiteX10894" fmla="*/ 1880006 w 11277918"/>
              <a:gd name="connsiteY10894" fmla="*/ 5566654 h 10024180"/>
              <a:gd name="connsiteX10895" fmla="*/ 1929053 w 11277918"/>
              <a:gd name="connsiteY10895" fmla="*/ 5501261 h 10024180"/>
              <a:gd name="connsiteX10896" fmla="*/ 1814617 w 11277918"/>
              <a:gd name="connsiteY10896" fmla="*/ 5615697 h 10024180"/>
              <a:gd name="connsiteX10897" fmla="*/ 1790094 w 11277918"/>
              <a:gd name="connsiteY10897" fmla="*/ 5632044 h 10024180"/>
              <a:gd name="connsiteX10898" fmla="*/ 1781921 w 11277918"/>
              <a:gd name="connsiteY10898" fmla="*/ 5632044 h 10024180"/>
              <a:gd name="connsiteX10899" fmla="*/ 1781921 w 11277918"/>
              <a:gd name="connsiteY10899" fmla="*/ 5615697 h 10024180"/>
              <a:gd name="connsiteX10900" fmla="*/ 1781921 w 11277918"/>
              <a:gd name="connsiteY10900" fmla="*/ 5583001 h 10024180"/>
              <a:gd name="connsiteX10901" fmla="*/ 1781921 w 11277918"/>
              <a:gd name="connsiteY10901" fmla="*/ 5550305 h 10024180"/>
              <a:gd name="connsiteX10902" fmla="*/ 1798267 w 11277918"/>
              <a:gd name="connsiteY10902" fmla="*/ 5558479 h 10024180"/>
              <a:gd name="connsiteX10903" fmla="*/ 1798267 w 11277918"/>
              <a:gd name="connsiteY10903" fmla="*/ 5566654 h 10024180"/>
              <a:gd name="connsiteX10904" fmla="*/ 1806443 w 11277918"/>
              <a:gd name="connsiteY10904" fmla="*/ 5583001 h 10024180"/>
              <a:gd name="connsiteX10905" fmla="*/ 1814617 w 11277918"/>
              <a:gd name="connsiteY10905" fmla="*/ 5566654 h 10024180"/>
              <a:gd name="connsiteX10906" fmla="*/ 1863660 w 11277918"/>
              <a:gd name="connsiteY10906" fmla="*/ 5484914 h 10024180"/>
              <a:gd name="connsiteX10907" fmla="*/ 1880006 w 11277918"/>
              <a:gd name="connsiteY10907" fmla="*/ 5468565 h 10024180"/>
              <a:gd name="connsiteX10908" fmla="*/ 1830963 w 11277918"/>
              <a:gd name="connsiteY10908" fmla="*/ 5484914 h 10024180"/>
              <a:gd name="connsiteX10909" fmla="*/ 1798267 w 11277918"/>
              <a:gd name="connsiteY10909" fmla="*/ 5517611 h 10024180"/>
              <a:gd name="connsiteX10910" fmla="*/ 1814617 w 11277918"/>
              <a:gd name="connsiteY10910" fmla="*/ 5484914 h 10024180"/>
              <a:gd name="connsiteX10911" fmla="*/ 1822788 w 11277918"/>
              <a:gd name="connsiteY10911" fmla="*/ 5460393 h 10024180"/>
              <a:gd name="connsiteX10912" fmla="*/ 1757399 w 11277918"/>
              <a:gd name="connsiteY10912" fmla="*/ 5517611 h 10024180"/>
              <a:gd name="connsiteX10913" fmla="*/ 1700181 w 11277918"/>
              <a:gd name="connsiteY10913" fmla="*/ 5566654 h 10024180"/>
              <a:gd name="connsiteX10914" fmla="*/ 1692007 w 11277918"/>
              <a:gd name="connsiteY10914" fmla="*/ 5550305 h 10024180"/>
              <a:gd name="connsiteX10915" fmla="*/ 1716527 w 11277918"/>
              <a:gd name="connsiteY10915" fmla="*/ 5517611 h 10024180"/>
              <a:gd name="connsiteX10916" fmla="*/ 1741049 w 11277918"/>
              <a:gd name="connsiteY10916" fmla="*/ 5491044 h 10024180"/>
              <a:gd name="connsiteX10917" fmla="*/ 1746252 w 11277918"/>
              <a:gd name="connsiteY10917" fmla="*/ 5481942 h 10024180"/>
              <a:gd name="connsiteX10918" fmla="*/ 1732877 w 11277918"/>
              <a:gd name="connsiteY10918" fmla="*/ 5468565 h 10024180"/>
              <a:gd name="connsiteX10919" fmla="*/ 1749225 w 11277918"/>
              <a:gd name="connsiteY10919" fmla="*/ 5468565 h 10024180"/>
              <a:gd name="connsiteX10920" fmla="*/ 1749225 w 11277918"/>
              <a:gd name="connsiteY10920" fmla="*/ 5476740 h 10024180"/>
              <a:gd name="connsiteX10921" fmla="*/ 1773745 w 11277918"/>
              <a:gd name="connsiteY10921" fmla="*/ 5460393 h 10024180"/>
              <a:gd name="connsiteX10922" fmla="*/ 1790094 w 11277918"/>
              <a:gd name="connsiteY10922" fmla="*/ 5444044 h 10024180"/>
              <a:gd name="connsiteX10923" fmla="*/ 1798267 w 11277918"/>
              <a:gd name="connsiteY10923" fmla="*/ 5435871 h 10024180"/>
              <a:gd name="connsiteX10924" fmla="*/ 1814617 w 11277918"/>
              <a:gd name="connsiteY10924" fmla="*/ 5435871 h 10024180"/>
              <a:gd name="connsiteX10925" fmla="*/ 1830963 w 11277918"/>
              <a:gd name="connsiteY10925" fmla="*/ 5419522 h 10024180"/>
              <a:gd name="connsiteX10926" fmla="*/ 1839139 w 11277918"/>
              <a:gd name="connsiteY10926" fmla="*/ 5435871 h 10024180"/>
              <a:gd name="connsiteX10927" fmla="*/ 1839139 w 11277918"/>
              <a:gd name="connsiteY10927" fmla="*/ 5452218 h 10024180"/>
              <a:gd name="connsiteX10928" fmla="*/ 1863660 w 11277918"/>
              <a:gd name="connsiteY10928" fmla="*/ 5419522 h 10024180"/>
              <a:gd name="connsiteX10929" fmla="*/ 1880006 w 11277918"/>
              <a:gd name="connsiteY10929" fmla="*/ 5403175 h 10024180"/>
              <a:gd name="connsiteX10930" fmla="*/ 1839139 w 11277918"/>
              <a:gd name="connsiteY10930" fmla="*/ 5411347 h 10024180"/>
              <a:gd name="connsiteX10931" fmla="*/ 1847312 w 11277918"/>
              <a:gd name="connsiteY10931" fmla="*/ 5386826 h 10024180"/>
              <a:gd name="connsiteX10932" fmla="*/ 1863660 w 11277918"/>
              <a:gd name="connsiteY10932" fmla="*/ 5370479 h 10024180"/>
              <a:gd name="connsiteX10933" fmla="*/ 1880006 w 11277918"/>
              <a:gd name="connsiteY10933" fmla="*/ 5354130 h 10024180"/>
              <a:gd name="connsiteX10934" fmla="*/ 1880006 w 11277918"/>
              <a:gd name="connsiteY10934" fmla="*/ 5337783 h 10024180"/>
              <a:gd name="connsiteX10935" fmla="*/ 1896357 w 11277918"/>
              <a:gd name="connsiteY10935" fmla="*/ 5321436 h 10024180"/>
              <a:gd name="connsiteX10936" fmla="*/ 1929053 w 11277918"/>
              <a:gd name="connsiteY10936" fmla="*/ 5305086 h 10024180"/>
              <a:gd name="connsiteX10937" fmla="*/ 1896357 w 11277918"/>
              <a:gd name="connsiteY10937" fmla="*/ 5288739 h 10024180"/>
              <a:gd name="connsiteX10938" fmla="*/ 1880006 w 11277918"/>
              <a:gd name="connsiteY10938" fmla="*/ 5305086 h 10024180"/>
              <a:gd name="connsiteX10939" fmla="*/ 1880006 w 11277918"/>
              <a:gd name="connsiteY10939" fmla="*/ 5321436 h 10024180"/>
              <a:gd name="connsiteX10940" fmla="*/ 1847312 w 11277918"/>
              <a:gd name="connsiteY10940" fmla="*/ 5337783 h 10024180"/>
              <a:gd name="connsiteX10941" fmla="*/ 1830963 w 11277918"/>
              <a:gd name="connsiteY10941" fmla="*/ 5337783 h 10024180"/>
              <a:gd name="connsiteX10942" fmla="*/ 1814617 w 11277918"/>
              <a:gd name="connsiteY10942" fmla="*/ 5321436 h 10024180"/>
              <a:gd name="connsiteX10943" fmla="*/ 1716527 w 11277918"/>
              <a:gd name="connsiteY10943" fmla="*/ 5386826 h 10024180"/>
              <a:gd name="connsiteX10944" fmla="*/ 1708355 w 11277918"/>
              <a:gd name="connsiteY10944" fmla="*/ 5419522 h 10024180"/>
              <a:gd name="connsiteX10945" fmla="*/ 1683833 w 11277918"/>
              <a:gd name="connsiteY10945" fmla="*/ 5435871 h 10024180"/>
              <a:gd name="connsiteX10946" fmla="*/ 1634789 w 11277918"/>
              <a:gd name="connsiteY10946" fmla="*/ 5501261 h 10024180"/>
              <a:gd name="connsiteX10947" fmla="*/ 1593919 w 11277918"/>
              <a:gd name="connsiteY10947" fmla="*/ 5533958 h 10024180"/>
              <a:gd name="connsiteX10948" fmla="*/ 1544877 w 11277918"/>
              <a:gd name="connsiteY10948" fmla="*/ 5599350 h 10024180"/>
              <a:gd name="connsiteX10949" fmla="*/ 1512180 w 11277918"/>
              <a:gd name="connsiteY10949" fmla="*/ 5632044 h 10024180"/>
              <a:gd name="connsiteX10950" fmla="*/ 1487659 w 11277918"/>
              <a:gd name="connsiteY10950" fmla="*/ 5648393 h 10024180"/>
              <a:gd name="connsiteX10951" fmla="*/ 1479484 w 11277918"/>
              <a:gd name="connsiteY10951" fmla="*/ 5672915 h 10024180"/>
              <a:gd name="connsiteX10952" fmla="*/ 1471310 w 11277918"/>
              <a:gd name="connsiteY10952" fmla="*/ 5681090 h 10024180"/>
              <a:gd name="connsiteX10953" fmla="*/ 1454962 w 11277918"/>
              <a:gd name="connsiteY10953" fmla="*/ 5697437 h 10024180"/>
              <a:gd name="connsiteX10954" fmla="*/ 1446788 w 11277918"/>
              <a:gd name="connsiteY10954" fmla="*/ 5713784 h 10024180"/>
              <a:gd name="connsiteX10955" fmla="*/ 1405920 w 11277918"/>
              <a:gd name="connsiteY10955" fmla="*/ 5713784 h 10024180"/>
              <a:gd name="connsiteX10956" fmla="*/ 1414092 w 11277918"/>
              <a:gd name="connsiteY10956" fmla="*/ 5697437 h 10024180"/>
              <a:gd name="connsiteX10957" fmla="*/ 1422266 w 11277918"/>
              <a:gd name="connsiteY10957" fmla="*/ 5681090 h 10024180"/>
              <a:gd name="connsiteX10958" fmla="*/ 1422266 w 11277918"/>
              <a:gd name="connsiteY10958" fmla="*/ 5664740 h 10024180"/>
              <a:gd name="connsiteX10959" fmla="*/ 1405920 w 11277918"/>
              <a:gd name="connsiteY10959" fmla="*/ 5664740 h 10024180"/>
              <a:gd name="connsiteX10960" fmla="*/ 1397744 w 11277918"/>
              <a:gd name="connsiteY10960" fmla="*/ 5672915 h 10024180"/>
              <a:gd name="connsiteX10961" fmla="*/ 1389570 w 11277918"/>
              <a:gd name="connsiteY10961" fmla="*/ 5681090 h 10024180"/>
              <a:gd name="connsiteX10962" fmla="*/ 1373224 w 11277918"/>
              <a:gd name="connsiteY10962" fmla="*/ 5681090 h 10024180"/>
              <a:gd name="connsiteX10963" fmla="*/ 1356874 w 11277918"/>
              <a:gd name="connsiteY10963" fmla="*/ 5681090 h 10024180"/>
              <a:gd name="connsiteX10964" fmla="*/ 1356874 w 11277918"/>
              <a:gd name="connsiteY10964" fmla="*/ 5697437 h 10024180"/>
              <a:gd name="connsiteX10965" fmla="*/ 1356874 w 11277918"/>
              <a:gd name="connsiteY10965" fmla="*/ 5713784 h 10024180"/>
              <a:gd name="connsiteX10966" fmla="*/ 1324179 w 11277918"/>
              <a:gd name="connsiteY10966" fmla="*/ 5730133 h 10024180"/>
              <a:gd name="connsiteX10967" fmla="*/ 1324179 w 11277918"/>
              <a:gd name="connsiteY10967" fmla="*/ 5746480 h 10024180"/>
              <a:gd name="connsiteX10968" fmla="*/ 1291485 w 11277918"/>
              <a:gd name="connsiteY10968" fmla="*/ 5746480 h 10024180"/>
              <a:gd name="connsiteX10969" fmla="*/ 1275135 w 11277918"/>
              <a:gd name="connsiteY10969" fmla="*/ 5762829 h 10024180"/>
              <a:gd name="connsiteX10970" fmla="*/ 1258788 w 11277918"/>
              <a:gd name="connsiteY10970" fmla="*/ 5771001 h 10024180"/>
              <a:gd name="connsiteX10971" fmla="*/ 1250613 w 11277918"/>
              <a:gd name="connsiteY10971" fmla="*/ 5787351 h 10024180"/>
              <a:gd name="connsiteX10972" fmla="*/ 1242440 w 11277918"/>
              <a:gd name="connsiteY10972" fmla="*/ 5795523 h 10024180"/>
              <a:gd name="connsiteX10973" fmla="*/ 1226091 w 11277918"/>
              <a:gd name="connsiteY10973" fmla="*/ 5795523 h 10024180"/>
              <a:gd name="connsiteX10974" fmla="*/ 1242440 w 11277918"/>
              <a:gd name="connsiteY10974" fmla="*/ 5811872 h 10024180"/>
              <a:gd name="connsiteX10975" fmla="*/ 1242440 w 11277918"/>
              <a:gd name="connsiteY10975" fmla="*/ 5836394 h 10024180"/>
              <a:gd name="connsiteX10976" fmla="*/ 1209746 w 11277918"/>
              <a:gd name="connsiteY10976" fmla="*/ 5844568 h 10024180"/>
              <a:gd name="connsiteX10977" fmla="*/ 1209746 w 11277918"/>
              <a:gd name="connsiteY10977" fmla="*/ 5852741 h 10024180"/>
              <a:gd name="connsiteX10978" fmla="*/ 1209746 w 11277918"/>
              <a:gd name="connsiteY10978" fmla="*/ 5860915 h 10024180"/>
              <a:gd name="connsiteX10979" fmla="*/ 1185224 w 11277918"/>
              <a:gd name="connsiteY10979" fmla="*/ 5869090 h 10024180"/>
              <a:gd name="connsiteX10980" fmla="*/ 1152527 w 11277918"/>
              <a:gd name="connsiteY10980" fmla="*/ 5877262 h 10024180"/>
              <a:gd name="connsiteX10981" fmla="*/ 1128006 w 11277918"/>
              <a:gd name="connsiteY10981" fmla="*/ 5926308 h 10024180"/>
              <a:gd name="connsiteX10982" fmla="*/ 1128006 w 11277918"/>
              <a:gd name="connsiteY10982" fmla="*/ 5942655 h 10024180"/>
              <a:gd name="connsiteX10983" fmla="*/ 1111657 w 11277918"/>
              <a:gd name="connsiteY10983" fmla="*/ 5942655 h 10024180"/>
              <a:gd name="connsiteX10984" fmla="*/ 1111657 w 11277918"/>
              <a:gd name="connsiteY10984" fmla="*/ 5975351 h 10024180"/>
              <a:gd name="connsiteX10985" fmla="*/ 1144352 w 11277918"/>
              <a:gd name="connsiteY10985" fmla="*/ 5959004 h 10024180"/>
              <a:gd name="connsiteX10986" fmla="*/ 1160700 w 11277918"/>
              <a:gd name="connsiteY10986" fmla="*/ 5959004 h 10024180"/>
              <a:gd name="connsiteX10987" fmla="*/ 1144352 w 11277918"/>
              <a:gd name="connsiteY10987" fmla="*/ 5991698 h 10024180"/>
              <a:gd name="connsiteX10988" fmla="*/ 1119830 w 11277918"/>
              <a:gd name="connsiteY10988" fmla="*/ 6008047 h 10024180"/>
              <a:gd name="connsiteX10989" fmla="*/ 1095310 w 11277918"/>
              <a:gd name="connsiteY10989" fmla="*/ 5991698 h 10024180"/>
              <a:gd name="connsiteX10990" fmla="*/ 1062613 w 11277918"/>
              <a:gd name="connsiteY10990" fmla="*/ 5991698 h 10024180"/>
              <a:gd name="connsiteX10991" fmla="*/ 1062613 w 11277918"/>
              <a:gd name="connsiteY10991" fmla="*/ 5975351 h 10024180"/>
              <a:gd name="connsiteX10992" fmla="*/ 1070788 w 11277918"/>
              <a:gd name="connsiteY10992" fmla="*/ 5950829 h 10024180"/>
              <a:gd name="connsiteX10993" fmla="*/ 1095310 w 11277918"/>
              <a:gd name="connsiteY10993" fmla="*/ 5909959 h 10024180"/>
              <a:gd name="connsiteX10994" fmla="*/ 1128006 w 11277918"/>
              <a:gd name="connsiteY10994" fmla="*/ 5877262 h 10024180"/>
              <a:gd name="connsiteX10995" fmla="*/ 1095310 w 11277918"/>
              <a:gd name="connsiteY10995" fmla="*/ 5877262 h 10024180"/>
              <a:gd name="connsiteX10996" fmla="*/ 1078961 w 11277918"/>
              <a:gd name="connsiteY10996" fmla="*/ 5877262 h 10024180"/>
              <a:gd name="connsiteX10997" fmla="*/ 1062613 w 11277918"/>
              <a:gd name="connsiteY10997" fmla="*/ 5909959 h 10024180"/>
              <a:gd name="connsiteX10998" fmla="*/ 1046267 w 11277918"/>
              <a:gd name="connsiteY10998" fmla="*/ 5942655 h 10024180"/>
              <a:gd name="connsiteX10999" fmla="*/ 1046267 w 11277918"/>
              <a:gd name="connsiteY10999" fmla="*/ 5975351 h 10024180"/>
              <a:gd name="connsiteX11000" fmla="*/ 1029916 w 11277918"/>
              <a:gd name="connsiteY11000" fmla="*/ 5999873 h 10024180"/>
              <a:gd name="connsiteX11001" fmla="*/ 1013569 w 11277918"/>
              <a:gd name="connsiteY11001" fmla="*/ 6008047 h 10024180"/>
              <a:gd name="connsiteX11002" fmla="*/ 997221 w 11277918"/>
              <a:gd name="connsiteY11002" fmla="*/ 6024394 h 10024180"/>
              <a:gd name="connsiteX11003" fmla="*/ 997221 w 11277918"/>
              <a:gd name="connsiteY11003" fmla="*/ 6040744 h 10024180"/>
              <a:gd name="connsiteX11004" fmla="*/ 997221 w 11277918"/>
              <a:gd name="connsiteY11004" fmla="*/ 6057091 h 10024180"/>
              <a:gd name="connsiteX11005" fmla="*/ 948177 w 11277918"/>
              <a:gd name="connsiteY11005" fmla="*/ 6073438 h 10024180"/>
              <a:gd name="connsiteX11006" fmla="*/ 956352 w 11277918"/>
              <a:gd name="connsiteY11006" fmla="*/ 6089787 h 10024180"/>
              <a:gd name="connsiteX11007" fmla="*/ 964525 w 11277918"/>
              <a:gd name="connsiteY11007" fmla="*/ 6106134 h 10024180"/>
              <a:gd name="connsiteX11008" fmla="*/ 899135 w 11277918"/>
              <a:gd name="connsiteY11008" fmla="*/ 6106134 h 10024180"/>
              <a:gd name="connsiteX11009" fmla="*/ 882788 w 11277918"/>
              <a:gd name="connsiteY11009" fmla="*/ 6122483 h 10024180"/>
              <a:gd name="connsiteX11010" fmla="*/ 866438 w 11277918"/>
              <a:gd name="connsiteY11010" fmla="*/ 6147005 h 10024180"/>
              <a:gd name="connsiteX11011" fmla="*/ 858264 w 11277918"/>
              <a:gd name="connsiteY11011" fmla="*/ 6155177 h 10024180"/>
              <a:gd name="connsiteX11012" fmla="*/ 850091 w 11277918"/>
              <a:gd name="connsiteY11012" fmla="*/ 6171526 h 10024180"/>
              <a:gd name="connsiteX11013" fmla="*/ 850091 w 11277918"/>
              <a:gd name="connsiteY11013" fmla="*/ 6187873 h 10024180"/>
              <a:gd name="connsiteX11014" fmla="*/ 850091 w 11277918"/>
              <a:gd name="connsiteY11014" fmla="*/ 6204222 h 10024180"/>
              <a:gd name="connsiteX11015" fmla="*/ 866438 w 11277918"/>
              <a:gd name="connsiteY11015" fmla="*/ 6204222 h 10024180"/>
              <a:gd name="connsiteX11016" fmla="*/ 882788 w 11277918"/>
              <a:gd name="connsiteY11016" fmla="*/ 6220569 h 10024180"/>
              <a:gd name="connsiteX11017" fmla="*/ 899135 w 11277918"/>
              <a:gd name="connsiteY11017" fmla="*/ 6204222 h 10024180"/>
              <a:gd name="connsiteX11018" fmla="*/ 907308 w 11277918"/>
              <a:gd name="connsiteY11018" fmla="*/ 6171526 h 10024180"/>
              <a:gd name="connsiteX11019" fmla="*/ 915482 w 11277918"/>
              <a:gd name="connsiteY11019" fmla="*/ 6155177 h 10024180"/>
              <a:gd name="connsiteX11020" fmla="*/ 915482 w 11277918"/>
              <a:gd name="connsiteY11020" fmla="*/ 6187873 h 10024180"/>
              <a:gd name="connsiteX11021" fmla="*/ 915482 w 11277918"/>
              <a:gd name="connsiteY11021" fmla="*/ 6212395 h 10024180"/>
              <a:gd name="connsiteX11022" fmla="*/ 915482 w 11277918"/>
              <a:gd name="connsiteY11022" fmla="*/ 6236916 h 10024180"/>
              <a:gd name="connsiteX11023" fmla="*/ 882788 w 11277918"/>
              <a:gd name="connsiteY11023" fmla="*/ 6294134 h 10024180"/>
              <a:gd name="connsiteX11024" fmla="*/ 841916 w 11277918"/>
              <a:gd name="connsiteY11024" fmla="*/ 6302309 h 10024180"/>
              <a:gd name="connsiteX11025" fmla="*/ 833742 w 11277918"/>
              <a:gd name="connsiteY11025" fmla="*/ 6285962 h 10024180"/>
              <a:gd name="connsiteX11026" fmla="*/ 850091 w 11277918"/>
              <a:gd name="connsiteY11026" fmla="*/ 6269613 h 10024180"/>
              <a:gd name="connsiteX11027" fmla="*/ 882788 w 11277918"/>
              <a:gd name="connsiteY11027" fmla="*/ 6269613 h 10024180"/>
              <a:gd name="connsiteX11028" fmla="*/ 890960 w 11277918"/>
              <a:gd name="connsiteY11028" fmla="*/ 6261440 h 10024180"/>
              <a:gd name="connsiteX11029" fmla="*/ 882788 w 11277918"/>
              <a:gd name="connsiteY11029" fmla="*/ 6236916 h 10024180"/>
              <a:gd name="connsiteX11030" fmla="*/ 866438 w 11277918"/>
              <a:gd name="connsiteY11030" fmla="*/ 6253266 h 10024180"/>
              <a:gd name="connsiteX11031" fmla="*/ 850091 w 11277918"/>
              <a:gd name="connsiteY11031" fmla="*/ 6253266 h 10024180"/>
              <a:gd name="connsiteX11032" fmla="*/ 833742 w 11277918"/>
              <a:gd name="connsiteY11032" fmla="*/ 6236916 h 10024180"/>
              <a:gd name="connsiteX11033" fmla="*/ 841916 w 11277918"/>
              <a:gd name="connsiteY11033" fmla="*/ 6212395 h 10024180"/>
              <a:gd name="connsiteX11034" fmla="*/ 817394 w 11277918"/>
              <a:gd name="connsiteY11034" fmla="*/ 6204222 h 10024180"/>
              <a:gd name="connsiteX11035" fmla="*/ 784699 w 11277918"/>
              <a:gd name="connsiteY11035" fmla="*/ 6220569 h 10024180"/>
              <a:gd name="connsiteX11036" fmla="*/ 768352 w 11277918"/>
              <a:gd name="connsiteY11036" fmla="*/ 6236916 h 10024180"/>
              <a:gd name="connsiteX11037" fmla="*/ 735655 w 11277918"/>
              <a:gd name="connsiteY11037" fmla="*/ 6253266 h 10024180"/>
              <a:gd name="connsiteX11038" fmla="*/ 735655 w 11277918"/>
              <a:gd name="connsiteY11038" fmla="*/ 6236916 h 10024180"/>
              <a:gd name="connsiteX11039" fmla="*/ 743830 w 11277918"/>
              <a:gd name="connsiteY11039" fmla="*/ 6236916 h 10024180"/>
              <a:gd name="connsiteX11040" fmla="*/ 784699 w 11277918"/>
              <a:gd name="connsiteY11040" fmla="*/ 6204222 h 10024180"/>
              <a:gd name="connsiteX11041" fmla="*/ 841916 w 11277918"/>
              <a:gd name="connsiteY11041" fmla="*/ 6138830 h 10024180"/>
              <a:gd name="connsiteX11042" fmla="*/ 866438 w 11277918"/>
              <a:gd name="connsiteY11042" fmla="*/ 6097959 h 10024180"/>
              <a:gd name="connsiteX11043" fmla="*/ 850091 w 11277918"/>
              <a:gd name="connsiteY11043" fmla="*/ 6106134 h 10024180"/>
              <a:gd name="connsiteX11044" fmla="*/ 850091 w 11277918"/>
              <a:gd name="connsiteY11044" fmla="*/ 6073438 h 10024180"/>
              <a:gd name="connsiteX11045" fmla="*/ 882788 w 11277918"/>
              <a:gd name="connsiteY11045" fmla="*/ 6073438 h 10024180"/>
              <a:gd name="connsiteX11046" fmla="*/ 882788 w 11277918"/>
              <a:gd name="connsiteY11046" fmla="*/ 6057091 h 10024180"/>
              <a:gd name="connsiteX11047" fmla="*/ 964525 w 11277918"/>
              <a:gd name="connsiteY11047" fmla="*/ 6024394 h 10024180"/>
              <a:gd name="connsiteX11048" fmla="*/ 915482 w 11277918"/>
              <a:gd name="connsiteY11048" fmla="*/ 6024394 h 10024180"/>
              <a:gd name="connsiteX11049" fmla="*/ 882788 w 11277918"/>
              <a:gd name="connsiteY11049" fmla="*/ 6040744 h 10024180"/>
              <a:gd name="connsiteX11050" fmla="*/ 874613 w 11277918"/>
              <a:gd name="connsiteY11050" fmla="*/ 6057091 h 10024180"/>
              <a:gd name="connsiteX11051" fmla="*/ 850091 w 11277918"/>
              <a:gd name="connsiteY11051" fmla="*/ 6040744 h 10024180"/>
              <a:gd name="connsiteX11052" fmla="*/ 899135 w 11277918"/>
              <a:gd name="connsiteY11052" fmla="*/ 6024394 h 10024180"/>
              <a:gd name="connsiteX11053" fmla="*/ 915482 w 11277918"/>
              <a:gd name="connsiteY11053" fmla="*/ 6008047 h 10024180"/>
              <a:gd name="connsiteX11054" fmla="*/ 907308 w 11277918"/>
              <a:gd name="connsiteY11054" fmla="*/ 5991698 h 10024180"/>
              <a:gd name="connsiteX11055" fmla="*/ 915482 w 11277918"/>
              <a:gd name="connsiteY11055" fmla="*/ 5959004 h 10024180"/>
              <a:gd name="connsiteX11056" fmla="*/ 931830 w 11277918"/>
              <a:gd name="connsiteY11056" fmla="*/ 5942655 h 10024180"/>
              <a:gd name="connsiteX11057" fmla="*/ 940003 w 11277918"/>
              <a:gd name="connsiteY11057" fmla="*/ 5950829 h 10024180"/>
              <a:gd name="connsiteX11058" fmla="*/ 964525 w 11277918"/>
              <a:gd name="connsiteY11058" fmla="*/ 5959004 h 10024180"/>
              <a:gd name="connsiteX11059" fmla="*/ 989049 w 11277918"/>
              <a:gd name="connsiteY11059" fmla="*/ 5950829 h 10024180"/>
              <a:gd name="connsiteX11060" fmla="*/ 997221 w 11277918"/>
              <a:gd name="connsiteY11060" fmla="*/ 5926308 h 10024180"/>
              <a:gd name="connsiteX11061" fmla="*/ 980874 w 11277918"/>
              <a:gd name="connsiteY11061" fmla="*/ 5909959 h 10024180"/>
              <a:gd name="connsiteX11062" fmla="*/ 997221 w 11277918"/>
              <a:gd name="connsiteY11062" fmla="*/ 5877262 h 10024180"/>
              <a:gd name="connsiteX11063" fmla="*/ 997221 w 11277918"/>
              <a:gd name="connsiteY11063" fmla="*/ 5844568 h 10024180"/>
              <a:gd name="connsiteX11064" fmla="*/ 1013569 w 11277918"/>
              <a:gd name="connsiteY11064" fmla="*/ 5844568 h 10024180"/>
              <a:gd name="connsiteX11065" fmla="*/ 1029916 w 11277918"/>
              <a:gd name="connsiteY11065" fmla="*/ 5828219 h 10024180"/>
              <a:gd name="connsiteX11066" fmla="*/ 1038091 w 11277918"/>
              <a:gd name="connsiteY11066" fmla="*/ 5811872 h 10024180"/>
              <a:gd name="connsiteX11067" fmla="*/ 1062613 w 11277918"/>
              <a:gd name="connsiteY11067" fmla="*/ 5828219 h 10024180"/>
              <a:gd name="connsiteX11068" fmla="*/ 1111657 w 11277918"/>
              <a:gd name="connsiteY11068" fmla="*/ 5844568 h 10024180"/>
              <a:gd name="connsiteX11069" fmla="*/ 1144352 w 11277918"/>
              <a:gd name="connsiteY11069" fmla="*/ 5844568 h 10024180"/>
              <a:gd name="connsiteX11070" fmla="*/ 1144352 w 11277918"/>
              <a:gd name="connsiteY11070" fmla="*/ 5820047 h 10024180"/>
              <a:gd name="connsiteX11071" fmla="*/ 1160700 w 11277918"/>
              <a:gd name="connsiteY11071" fmla="*/ 5795523 h 10024180"/>
              <a:gd name="connsiteX11072" fmla="*/ 1128006 w 11277918"/>
              <a:gd name="connsiteY11072" fmla="*/ 5795523 h 10024180"/>
              <a:gd name="connsiteX11073" fmla="*/ 1128006 w 11277918"/>
              <a:gd name="connsiteY11073" fmla="*/ 5762829 h 10024180"/>
              <a:gd name="connsiteX11074" fmla="*/ 1128006 w 11277918"/>
              <a:gd name="connsiteY11074" fmla="*/ 5746480 h 10024180"/>
              <a:gd name="connsiteX11075" fmla="*/ 1144352 w 11277918"/>
              <a:gd name="connsiteY11075" fmla="*/ 5754654 h 10024180"/>
              <a:gd name="connsiteX11076" fmla="*/ 1144352 w 11277918"/>
              <a:gd name="connsiteY11076" fmla="*/ 5762829 h 10024180"/>
              <a:gd name="connsiteX11077" fmla="*/ 1177049 w 11277918"/>
              <a:gd name="connsiteY11077" fmla="*/ 5738307 h 10024180"/>
              <a:gd name="connsiteX11078" fmla="*/ 1168874 w 11277918"/>
              <a:gd name="connsiteY11078" fmla="*/ 5721958 h 10024180"/>
              <a:gd name="connsiteX11079" fmla="*/ 1160700 w 11277918"/>
              <a:gd name="connsiteY11079" fmla="*/ 5697437 h 10024180"/>
              <a:gd name="connsiteX11080" fmla="*/ 1177049 w 11277918"/>
              <a:gd name="connsiteY11080" fmla="*/ 5697437 h 10024180"/>
              <a:gd name="connsiteX11081" fmla="*/ 1193396 w 11277918"/>
              <a:gd name="connsiteY11081" fmla="*/ 5681090 h 10024180"/>
              <a:gd name="connsiteX11082" fmla="*/ 1226091 w 11277918"/>
              <a:gd name="connsiteY11082" fmla="*/ 5689262 h 10024180"/>
              <a:gd name="connsiteX11083" fmla="*/ 1242440 w 11277918"/>
              <a:gd name="connsiteY11083" fmla="*/ 5681090 h 10024180"/>
              <a:gd name="connsiteX11084" fmla="*/ 1324179 w 11277918"/>
              <a:gd name="connsiteY11084" fmla="*/ 5615697 h 10024180"/>
              <a:gd name="connsiteX11085" fmla="*/ 1389570 w 11277918"/>
              <a:gd name="connsiteY11085" fmla="*/ 5583001 h 10024180"/>
              <a:gd name="connsiteX11086" fmla="*/ 1373224 w 11277918"/>
              <a:gd name="connsiteY11086" fmla="*/ 5566654 h 10024180"/>
              <a:gd name="connsiteX11087" fmla="*/ 1340527 w 11277918"/>
              <a:gd name="connsiteY11087" fmla="*/ 5599350 h 10024180"/>
              <a:gd name="connsiteX11088" fmla="*/ 1324179 w 11277918"/>
              <a:gd name="connsiteY11088" fmla="*/ 5615697 h 10024180"/>
              <a:gd name="connsiteX11089" fmla="*/ 1291485 w 11277918"/>
              <a:gd name="connsiteY11089" fmla="*/ 5599350 h 10024180"/>
              <a:gd name="connsiteX11090" fmla="*/ 1299657 w 11277918"/>
              <a:gd name="connsiteY11090" fmla="*/ 5583001 h 10024180"/>
              <a:gd name="connsiteX11091" fmla="*/ 1324179 w 11277918"/>
              <a:gd name="connsiteY11091" fmla="*/ 5583001 h 10024180"/>
              <a:gd name="connsiteX11092" fmla="*/ 1373224 w 11277918"/>
              <a:gd name="connsiteY11092" fmla="*/ 5550305 h 10024180"/>
              <a:gd name="connsiteX11093" fmla="*/ 1389570 w 11277918"/>
              <a:gd name="connsiteY11093" fmla="*/ 5517611 h 10024180"/>
              <a:gd name="connsiteX11094" fmla="*/ 1405920 w 11277918"/>
              <a:gd name="connsiteY11094" fmla="*/ 5501261 h 10024180"/>
              <a:gd name="connsiteX11095" fmla="*/ 1422266 w 11277918"/>
              <a:gd name="connsiteY11095" fmla="*/ 5484914 h 10024180"/>
              <a:gd name="connsiteX11096" fmla="*/ 1422266 w 11277918"/>
              <a:gd name="connsiteY11096" fmla="*/ 5468565 h 10024180"/>
              <a:gd name="connsiteX11097" fmla="*/ 1438614 w 11277918"/>
              <a:gd name="connsiteY11097" fmla="*/ 5468565 h 10024180"/>
              <a:gd name="connsiteX11098" fmla="*/ 1438614 w 11277918"/>
              <a:gd name="connsiteY11098" fmla="*/ 5452218 h 10024180"/>
              <a:gd name="connsiteX11099" fmla="*/ 1454962 w 11277918"/>
              <a:gd name="connsiteY11099" fmla="*/ 5435871 h 10024180"/>
              <a:gd name="connsiteX11100" fmla="*/ 1471310 w 11277918"/>
              <a:gd name="connsiteY11100" fmla="*/ 5419522 h 10024180"/>
              <a:gd name="connsiteX11101" fmla="*/ 1454962 w 11277918"/>
              <a:gd name="connsiteY11101" fmla="*/ 5411347 h 10024180"/>
              <a:gd name="connsiteX11102" fmla="*/ 1438614 w 11277918"/>
              <a:gd name="connsiteY11102" fmla="*/ 5403175 h 10024180"/>
              <a:gd name="connsiteX11103" fmla="*/ 1454962 w 11277918"/>
              <a:gd name="connsiteY11103" fmla="*/ 5386826 h 10024180"/>
              <a:gd name="connsiteX11104" fmla="*/ 1454962 w 11277918"/>
              <a:gd name="connsiteY11104" fmla="*/ 5370479 h 10024180"/>
              <a:gd name="connsiteX11105" fmla="*/ 1487659 w 11277918"/>
              <a:gd name="connsiteY11105" fmla="*/ 5354130 h 10024180"/>
              <a:gd name="connsiteX11106" fmla="*/ 1495832 w 11277918"/>
              <a:gd name="connsiteY11106" fmla="*/ 5345957 h 10024180"/>
              <a:gd name="connsiteX11107" fmla="*/ 1504005 w 11277918"/>
              <a:gd name="connsiteY11107" fmla="*/ 5337783 h 10024180"/>
              <a:gd name="connsiteX11108" fmla="*/ 1504005 w 11277918"/>
              <a:gd name="connsiteY11108" fmla="*/ 5321436 h 10024180"/>
              <a:gd name="connsiteX11109" fmla="*/ 1520353 w 11277918"/>
              <a:gd name="connsiteY11109" fmla="*/ 5321436 h 10024180"/>
              <a:gd name="connsiteX11110" fmla="*/ 1520353 w 11277918"/>
              <a:gd name="connsiteY11110" fmla="*/ 5305086 h 10024180"/>
              <a:gd name="connsiteX11111" fmla="*/ 1487659 w 11277918"/>
              <a:gd name="connsiteY11111" fmla="*/ 5321436 h 10024180"/>
              <a:gd name="connsiteX11112" fmla="*/ 1487659 w 11277918"/>
              <a:gd name="connsiteY11112" fmla="*/ 5288739 h 10024180"/>
              <a:gd name="connsiteX11113" fmla="*/ 1520353 w 11277918"/>
              <a:gd name="connsiteY11113" fmla="*/ 5239696 h 10024180"/>
              <a:gd name="connsiteX11114" fmla="*/ 1569396 w 11277918"/>
              <a:gd name="connsiteY11114" fmla="*/ 5190652 h 10024180"/>
              <a:gd name="connsiteX11115" fmla="*/ 1585746 w 11277918"/>
              <a:gd name="connsiteY11115" fmla="*/ 5166130 h 10024180"/>
              <a:gd name="connsiteX11116" fmla="*/ 1577571 w 11277918"/>
              <a:gd name="connsiteY11116" fmla="*/ 5141607 h 10024180"/>
              <a:gd name="connsiteX11117" fmla="*/ 1544877 w 11277918"/>
              <a:gd name="connsiteY11117" fmla="*/ 5149783 h 10024180"/>
              <a:gd name="connsiteX11118" fmla="*/ 1520353 w 11277918"/>
              <a:gd name="connsiteY11118" fmla="*/ 5190652 h 10024180"/>
              <a:gd name="connsiteX11119" fmla="*/ 1504005 w 11277918"/>
              <a:gd name="connsiteY11119" fmla="*/ 5207000 h 10024180"/>
              <a:gd name="connsiteX11120" fmla="*/ 1487659 w 11277918"/>
              <a:gd name="connsiteY11120" fmla="*/ 5223347 h 10024180"/>
              <a:gd name="connsiteX11121" fmla="*/ 1471310 w 11277918"/>
              <a:gd name="connsiteY11121" fmla="*/ 5239696 h 10024180"/>
              <a:gd name="connsiteX11122" fmla="*/ 1438614 w 11277918"/>
              <a:gd name="connsiteY11122" fmla="*/ 5272390 h 10024180"/>
              <a:gd name="connsiteX11123" fmla="*/ 1414092 w 11277918"/>
              <a:gd name="connsiteY11123" fmla="*/ 5288739 h 10024180"/>
              <a:gd name="connsiteX11124" fmla="*/ 1389570 w 11277918"/>
              <a:gd name="connsiteY11124" fmla="*/ 5321436 h 10024180"/>
              <a:gd name="connsiteX11125" fmla="*/ 1373224 w 11277918"/>
              <a:gd name="connsiteY11125" fmla="*/ 5321436 h 10024180"/>
              <a:gd name="connsiteX11126" fmla="*/ 1324179 w 11277918"/>
              <a:gd name="connsiteY11126" fmla="*/ 5370479 h 10024180"/>
              <a:gd name="connsiteX11127" fmla="*/ 1307832 w 11277918"/>
              <a:gd name="connsiteY11127" fmla="*/ 5386826 h 10024180"/>
              <a:gd name="connsiteX11128" fmla="*/ 1291485 w 11277918"/>
              <a:gd name="connsiteY11128" fmla="*/ 5386826 h 10024180"/>
              <a:gd name="connsiteX11129" fmla="*/ 1266961 w 11277918"/>
              <a:gd name="connsiteY11129" fmla="*/ 5386826 h 10024180"/>
              <a:gd name="connsiteX11130" fmla="*/ 1258788 w 11277918"/>
              <a:gd name="connsiteY11130" fmla="*/ 5370479 h 10024180"/>
              <a:gd name="connsiteX11131" fmla="*/ 1226091 w 11277918"/>
              <a:gd name="connsiteY11131" fmla="*/ 5370479 h 10024180"/>
              <a:gd name="connsiteX11132" fmla="*/ 1209746 w 11277918"/>
              <a:gd name="connsiteY11132" fmla="*/ 5411347 h 10024180"/>
              <a:gd name="connsiteX11133" fmla="*/ 1209746 w 11277918"/>
              <a:gd name="connsiteY11133" fmla="*/ 5452218 h 10024180"/>
              <a:gd name="connsiteX11134" fmla="*/ 1226091 w 11277918"/>
              <a:gd name="connsiteY11134" fmla="*/ 5468565 h 10024180"/>
              <a:gd name="connsiteX11135" fmla="*/ 1209746 w 11277918"/>
              <a:gd name="connsiteY11135" fmla="*/ 5484914 h 10024180"/>
              <a:gd name="connsiteX11136" fmla="*/ 1209746 w 11277918"/>
              <a:gd name="connsiteY11136" fmla="*/ 5501261 h 10024180"/>
              <a:gd name="connsiteX11137" fmla="*/ 1201571 w 11277918"/>
              <a:gd name="connsiteY11137" fmla="*/ 5501261 h 10024180"/>
              <a:gd name="connsiteX11138" fmla="*/ 1193396 w 11277918"/>
              <a:gd name="connsiteY11138" fmla="*/ 5517611 h 10024180"/>
              <a:gd name="connsiteX11139" fmla="*/ 1177049 w 11277918"/>
              <a:gd name="connsiteY11139" fmla="*/ 5509436 h 10024180"/>
              <a:gd name="connsiteX11140" fmla="*/ 1169896 w 11277918"/>
              <a:gd name="connsiteY11140" fmla="*/ 5507903 h 10024180"/>
              <a:gd name="connsiteX11141" fmla="*/ 1168572 w 11277918"/>
              <a:gd name="connsiteY11141" fmla="*/ 5508830 h 10024180"/>
              <a:gd name="connsiteX11142" fmla="*/ 1173985 w 11277918"/>
              <a:gd name="connsiteY11142" fmla="*/ 5502795 h 10024180"/>
              <a:gd name="connsiteX11143" fmla="*/ 1177049 w 11277918"/>
              <a:gd name="connsiteY11143" fmla="*/ 5476740 h 10024180"/>
              <a:gd name="connsiteX11144" fmla="*/ 1160700 w 11277918"/>
              <a:gd name="connsiteY11144" fmla="*/ 5468565 h 10024180"/>
              <a:gd name="connsiteX11145" fmla="*/ 1160700 w 11277918"/>
              <a:gd name="connsiteY11145" fmla="*/ 5484914 h 10024180"/>
              <a:gd name="connsiteX11146" fmla="*/ 1111657 w 11277918"/>
              <a:gd name="connsiteY11146" fmla="*/ 5533958 h 10024180"/>
              <a:gd name="connsiteX11147" fmla="*/ 1160700 w 11277918"/>
              <a:gd name="connsiteY11147" fmla="*/ 5517611 h 10024180"/>
              <a:gd name="connsiteX11148" fmla="*/ 1163872 w 11277918"/>
              <a:gd name="connsiteY11148" fmla="*/ 5514071 h 10024180"/>
              <a:gd name="connsiteX11149" fmla="*/ 1161721 w 11277918"/>
              <a:gd name="connsiteY11149" fmla="*/ 5520163 h 10024180"/>
              <a:gd name="connsiteX11150" fmla="*/ 1160700 w 11277918"/>
              <a:gd name="connsiteY11150" fmla="*/ 5533958 h 10024180"/>
              <a:gd name="connsiteX11151" fmla="*/ 1144352 w 11277918"/>
              <a:gd name="connsiteY11151" fmla="*/ 5566654 h 10024180"/>
              <a:gd name="connsiteX11152" fmla="*/ 1128006 w 11277918"/>
              <a:gd name="connsiteY11152" fmla="*/ 5583001 h 10024180"/>
              <a:gd name="connsiteX11153" fmla="*/ 1095310 w 11277918"/>
              <a:gd name="connsiteY11153" fmla="*/ 5599350 h 10024180"/>
              <a:gd name="connsiteX11154" fmla="*/ 1078961 w 11277918"/>
              <a:gd name="connsiteY11154" fmla="*/ 5583001 h 10024180"/>
              <a:gd name="connsiteX11155" fmla="*/ 1046267 w 11277918"/>
              <a:gd name="connsiteY11155" fmla="*/ 5583001 h 10024180"/>
              <a:gd name="connsiteX11156" fmla="*/ 1038091 w 11277918"/>
              <a:gd name="connsiteY11156" fmla="*/ 5591175 h 10024180"/>
              <a:gd name="connsiteX11157" fmla="*/ 1029916 w 11277918"/>
              <a:gd name="connsiteY11157" fmla="*/ 5615697 h 10024180"/>
              <a:gd name="connsiteX11158" fmla="*/ 1046267 w 11277918"/>
              <a:gd name="connsiteY11158" fmla="*/ 5632044 h 10024180"/>
              <a:gd name="connsiteX11159" fmla="*/ 1062613 w 11277918"/>
              <a:gd name="connsiteY11159" fmla="*/ 5623872 h 10024180"/>
              <a:gd name="connsiteX11160" fmla="*/ 1062613 w 11277918"/>
              <a:gd name="connsiteY11160" fmla="*/ 5648393 h 10024180"/>
              <a:gd name="connsiteX11161" fmla="*/ 1046267 w 11277918"/>
              <a:gd name="connsiteY11161" fmla="*/ 5664740 h 10024180"/>
              <a:gd name="connsiteX11162" fmla="*/ 1005396 w 11277918"/>
              <a:gd name="connsiteY11162" fmla="*/ 5689262 h 10024180"/>
              <a:gd name="connsiteX11163" fmla="*/ 980874 w 11277918"/>
              <a:gd name="connsiteY11163" fmla="*/ 5730133 h 10024180"/>
              <a:gd name="connsiteX11164" fmla="*/ 972699 w 11277918"/>
              <a:gd name="connsiteY11164" fmla="*/ 5754654 h 10024180"/>
              <a:gd name="connsiteX11165" fmla="*/ 948177 w 11277918"/>
              <a:gd name="connsiteY11165" fmla="*/ 5762829 h 10024180"/>
              <a:gd name="connsiteX11166" fmla="*/ 931830 w 11277918"/>
              <a:gd name="connsiteY11166" fmla="*/ 5779176 h 10024180"/>
              <a:gd name="connsiteX11167" fmla="*/ 915482 w 11277918"/>
              <a:gd name="connsiteY11167" fmla="*/ 5795523 h 10024180"/>
              <a:gd name="connsiteX11168" fmla="*/ 907308 w 11277918"/>
              <a:gd name="connsiteY11168" fmla="*/ 5803698 h 10024180"/>
              <a:gd name="connsiteX11169" fmla="*/ 907308 w 11277918"/>
              <a:gd name="connsiteY11169" fmla="*/ 5820047 h 10024180"/>
              <a:gd name="connsiteX11170" fmla="*/ 915482 w 11277918"/>
              <a:gd name="connsiteY11170" fmla="*/ 5836394 h 10024180"/>
              <a:gd name="connsiteX11171" fmla="*/ 907308 w 11277918"/>
              <a:gd name="connsiteY11171" fmla="*/ 5836394 h 10024180"/>
              <a:gd name="connsiteX11172" fmla="*/ 882788 w 11277918"/>
              <a:gd name="connsiteY11172" fmla="*/ 5836394 h 10024180"/>
              <a:gd name="connsiteX11173" fmla="*/ 866438 w 11277918"/>
              <a:gd name="connsiteY11173" fmla="*/ 5828219 h 10024180"/>
              <a:gd name="connsiteX11174" fmla="*/ 850091 w 11277918"/>
              <a:gd name="connsiteY11174" fmla="*/ 5811872 h 10024180"/>
              <a:gd name="connsiteX11175" fmla="*/ 841916 w 11277918"/>
              <a:gd name="connsiteY11175" fmla="*/ 5828219 h 10024180"/>
              <a:gd name="connsiteX11176" fmla="*/ 841916 w 11277918"/>
              <a:gd name="connsiteY11176" fmla="*/ 5852741 h 10024180"/>
              <a:gd name="connsiteX11177" fmla="*/ 850091 w 11277918"/>
              <a:gd name="connsiteY11177" fmla="*/ 5860915 h 10024180"/>
              <a:gd name="connsiteX11178" fmla="*/ 825569 w 11277918"/>
              <a:gd name="connsiteY11178" fmla="*/ 5852741 h 10024180"/>
              <a:gd name="connsiteX11179" fmla="*/ 801045 w 11277918"/>
              <a:gd name="connsiteY11179" fmla="*/ 5828219 h 10024180"/>
              <a:gd name="connsiteX11180" fmla="*/ 768352 w 11277918"/>
              <a:gd name="connsiteY11180" fmla="*/ 5844568 h 10024180"/>
              <a:gd name="connsiteX11181" fmla="*/ 735655 w 11277918"/>
              <a:gd name="connsiteY11181" fmla="*/ 5860915 h 10024180"/>
              <a:gd name="connsiteX11182" fmla="*/ 719306 w 11277918"/>
              <a:gd name="connsiteY11182" fmla="*/ 5828219 h 10024180"/>
              <a:gd name="connsiteX11183" fmla="*/ 702960 w 11277918"/>
              <a:gd name="connsiteY11183" fmla="*/ 5860915 h 10024180"/>
              <a:gd name="connsiteX11184" fmla="*/ 702960 w 11277918"/>
              <a:gd name="connsiteY11184" fmla="*/ 5893612 h 10024180"/>
              <a:gd name="connsiteX11185" fmla="*/ 719306 w 11277918"/>
              <a:gd name="connsiteY11185" fmla="*/ 5885437 h 10024180"/>
              <a:gd name="connsiteX11186" fmla="*/ 735655 w 11277918"/>
              <a:gd name="connsiteY11186" fmla="*/ 5893612 h 10024180"/>
              <a:gd name="connsiteX11187" fmla="*/ 719306 w 11277918"/>
              <a:gd name="connsiteY11187" fmla="*/ 5909959 h 10024180"/>
              <a:gd name="connsiteX11188" fmla="*/ 719306 w 11277918"/>
              <a:gd name="connsiteY11188" fmla="*/ 5926308 h 10024180"/>
              <a:gd name="connsiteX11189" fmla="*/ 711133 w 11277918"/>
              <a:gd name="connsiteY11189" fmla="*/ 5934480 h 10024180"/>
              <a:gd name="connsiteX11190" fmla="*/ 686613 w 11277918"/>
              <a:gd name="connsiteY11190" fmla="*/ 5942655 h 10024180"/>
              <a:gd name="connsiteX11191" fmla="*/ 670263 w 11277918"/>
              <a:gd name="connsiteY11191" fmla="*/ 5975351 h 10024180"/>
              <a:gd name="connsiteX11192" fmla="*/ 653916 w 11277918"/>
              <a:gd name="connsiteY11192" fmla="*/ 6008047 h 10024180"/>
              <a:gd name="connsiteX11193" fmla="*/ 653916 w 11277918"/>
              <a:gd name="connsiteY11193" fmla="*/ 6024394 h 10024180"/>
              <a:gd name="connsiteX11194" fmla="*/ 670263 w 11277918"/>
              <a:gd name="connsiteY11194" fmla="*/ 6008047 h 10024180"/>
              <a:gd name="connsiteX11195" fmla="*/ 719306 w 11277918"/>
              <a:gd name="connsiteY11195" fmla="*/ 5975351 h 10024180"/>
              <a:gd name="connsiteX11196" fmla="*/ 719306 w 11277918"/>
              <a:gd name="connsiteY11196" fmla="*/ 5991698 h 10024180"/>
              <a:gd name="connsiteX11197" fmla="*/ 735655 w 11277918"/>
              <a:gd name="connsiteY11197" fmla="*/ 5991698 h 10024180"/>
              <a:gd name="connsiteX11198" fmla="*/ 752003 w 11277918"/>
              <a:gd name="connsiteY11198" fmla="*/ 5999873 h 10024180"/>
              <a:gd name="connsiteX11199" fmla="*/ 752003 w 11277918"/>
              <a:gd name="connsiteY11199" fmla="*/ 6008047 h 10024180"/>
              <a:gd name="connsiteX11200" fmla="*/ 768352 w 11277918"/>
              <a:gd name="connsiteY11200" fmla="*/ 6024394 h 10024180"/>
              <a:gd name="connsiteX11201" fmla="*/ 719306 w 11277918"/>
              <a:gd name="connsiteY11201" fmla="*/ 6040744 h 10024180"/>
              <a:gd name="connsiteX11202" fmla="*/ 719306 w 11277918"/>
              <a:gd name="connsiteY11202" fmla="*/ 6016220 h 10024180"/>
              <a:gd name="connsiteX11203" fmla="*/ 686613 w 11277918"/>
              <a:gd name="connsiteY11203" fmla="*/ 6008047 h 10024180"/>
              <a:gd name="connsiteX11204" fmla="*/ 670263 w 11277918"/>
              <a:gd name="connsiteY11204" fmla="*/ 6040744 h 10024180"/>
              <a:gd name="connsiteX11205" fmla="*/ 653916 w 11277918"/>
              <a:gd name="connsiteY11205" fmla="*/ 6073438 h 10024180"/>
              <a:gd name="connsiteX11206" fmla="*/ 637569 w 11277918"/>
              <a:gd name="connsiteY11206" fmla="*/ 6073438 h 10024180"/>
              <a:gd name="connsiteX11207" fmla="*/ 588524 w 11277918"/>
              <a:gd name="connsiteY11207" fmla="*/ 6089787 h 10024180"/>
              <a:gd name="connsiteX11208" fmla="*/ 564002 w 11277918"/>
              <a:gd name="connsiteY11208" fmla="*/ 6089787 h 10024180"/>
              <a:gd name="connsiteX11209" fmla="*/ 572177 w 11277918"/>
              <a:gd name="connsiteY11209" fmla="*/ 6057091 h 10024180"/>
              <a:gd name="connsiteX11210" fmla="*/ 588524 w 11277918"/>
              <a:gd name="connsiteY11210" fmla="*/ 6040744 h 10024180"/>
              <a:gd name="connsiteX11211" fmla="*/ 604870 w 11277918"/>
              <a:gd name="connsiteY11211" fmla="*/ 6024394 h 10024180"/>
              <a:gd name="connsiteX11212" fmla="*/ 604870 w 11277918"/>
              <a:gd name="connsiteY11212" fmla="*/ 6008047 h 10024180"/>
              <a:gd name="connsiteX11213" fmla="*/ 588524 w 11277918"/>
              <a:gd name="connsiteY11213" fmla="*/ 6008047 h 10024180"/>
              <a:gd name="connsiteX11214" fmla="*/ 572177 w 11277918"/>
              <a:gd name="connsiteY11214" fmla="*/ 6008047 h 10024180"/>
              <a:gd name="connsiteX11215" fmla="*/ 588524 w 11277918"/>
              <a:gd name="connsiteY11215" fmla="*/ 5991698 h 10024180"/>
              <a:gd name="connsiteX11216" fmla="*/ 588524 w 11277918"/>
              <a:gd name="connsiteY11216" fmla="*/ 5975351 h 10024180"/>
              <a:gd name="connsiteX11217" fmla="*/ 604870 w 11277918"/>
              <a:gd name="connsiteY11217" fmla="*/ 5934480 h 10024180"/>
              <a:gd name="connsiteX11218" fmla="*/ 637569 w 11277918"/>
              <a:gd name="connsiteY11218" fmla="*/ 5926308 h 10024180"/>
              <a:gd name="connsiteX11219" fmla="*/ 637569 w 11277918"/>
              <a:gd name="connsiteY11219" fmla="*/ 5909959 h 10024180"/>
              <a:gd name="connsiteX11220" fmla="*/ 637569 w 11277918"/>
              <a:gd name="connsiteY11220" fmla="*/ 5877262 h 10024180"/>
              <a:gd name="connsiteX11221" fmla="*/ 588524 w 11277918"/>
              <a:gd name="connsiteY11221" fmla="*/ 5926308 h 10024180"/>
              <a:gd name="connsiteX11222" fmla="*/ 555828 w 11277918"/>
              <a:gd name="connsiteY11222" fmla="*/ 5942655 h 10024180"/>
              <a:gd name="connsiteX11223" fmla="*/ 580352 w 11277918"/>
              <a:gd name="connsiteY11223" fmla="*/ 5901786 h 10024180"/>
              <a:gd name="connsiteX11224" fmla="*/ 596699 w 11277918"/>
              <a:gd name="connsiteY11224" fmla="*/ 5869090 h 10024180"/>
              <a:gd name="connsiteX11225" fmla="*/ 588524 w 11277918"/>
              <a:gd name="connsiteY11225" fmla="*/ 5844568 h 10024180"/>
              <a:gd name="connsiteX11226" fmla="*/ 588524 w 11277918"/>
              <a:gd name="connsiteY11226" fmla="*/ 5828219 h 10024180"/>
              <a:gd name="connsiteX11227" fmla="*/ 572177 w 11277918"/>
              <a:gd name="connsiteY11227" fmla="*/ 5828219 h 10024180"/>
              <a:gd name="connsiteX11228" fmla="*/ 588524 w 11277918"/>
              <a:gd name="connsiteY11228" fmla="*/ 5795523 h 10024180"/>
              <a:gd name="connsiteX11229" fmla="*/ 604870 w 11277918"/>
              <a:gd name="connsiteY11229" fmla="*/ 5746480 h 10024180"/>
              <a:gd name="connsiteX11230" fmla="*/ 621219 w 11277918"/>
              <a:gd name="connsiteY11230" fmla="*/ 5746480 h 10024180"/>
              <a:gd name="connsiteX11231" fmla="*/ 637569 w 11277918"/>
              <a:gd name="connsiteY11231" fmla="*/ 5730133 h 10024180"/>
              <a:gd name="connsiteX11232" fmla="*/ 653916 w 11277918"/>
              <a:gd name="connsiteY11232" fmla="*/ 5730133 h 10024180"/>
              <a:gd name="connsiteX11233" fmla="*/ 653916 w 11277918"/>
              <a:gd name="connsiteY11233" fmla="*/ 5746480 h 10024180"/>
              <a:gd name="connsiteX11234" fmla="*/ 637569 w 11277918"/>
              <a:gd name="connsiteY11234" fmla="*/ 5754654 h 10024180"/>
              <a:gd name="connsiteX11235" fmla="*/ 653916 w 11277918"/>
              <a:gd name="connsiteY11235" fmla="*/ 5762829 h 10024180"/>
              <a:gd name="connsiteX11236" fmla="*/ 670263 w 11277918"/>
              <a:gd name="connsiteY11236" fmla="*/ 5762829 h 10024180"/>
              <a:gd name="connsiteX11237" fmla="*/ 670263 w 11277918"/>
              <a:gd name="connsiteY11237" fmla="*/ 5779176 h 10024180"/>
              <a:gd name="connsiteX11238" fmla="*/ 686613 w 11277918"/>
              <a:gd name="connsiteY11238" fmla="*/ 5762829 h 10024180"/>
              <a:gd name="connsiteX11239" fmla="*/ 670263 w 11277918"/>
              <a:gd name="connsiteY11239" fmla="*/ 5746480 h 10024180"/>
              <a:gd name="connsiteX11240" fmla="*/ 686613 w 11277918"/>
              <a:gd name="connsiteY11240" fmla="*/ 5730133 h 10024180"/>
              <a:gd name="connsiteX11241" fmla="*/ 670263 w 11277918"/>
              <a:gd name="connsiteY11241" fmla="*/ 5713784 h 10024180"/>
              <a:gd name="connsiteX11242" fmla="*/ 637569 w 11277918"/>
              <a:gd name="connsiteY11242" fmla="*/ 5713784 h 10024180"/>
              <a:gd name="connsiteX11243" fmla="*/ 653916 w 11277918"/>
              <a:gd name="connsiteY11243" fmla="*/ 5697437 h 10024180"/>
              <a:gd name="connsiteX11244" fmla="*/ 653916 w 11277918"/>
              <a:gd name="connsiteY11244" fmla="*/ 5681090 h 10024180"/>
              <a:gd name="connsiteX11245" fmla="*/ 670263 w 11277918"/>
              <a:gd name="connsiteY11245" fmla="*/ 5681090 h 10024180"/>
              <a:gd name="connsiteX11246" fmla="*/ 670263 w 11277918"/>
              <a:gd name="connsiteY11246" fmla="*/ 5664740 h 10024180"/>
              <a:gd name="connsiteX11247" fmla="*/ 686613 w 11277918"/>
              <a:gd name="connsiteY11247" fmla="*/ 5632044 h 10024180"/>
              <a:gd name="connsiteX11248" fmla="*/ 686613 w 11277918"/>
              <a:gd name="connsiteY11248" fmla="*/ 5644305 h 10024180"/>
              <a:gd name="connsiteX11249" fmla="*/ 686613 w 11277918"/>
              <a:gd name="connsiteY11249" fmla="*/ 5648393 h 10024180"/>
              <a:gd name="connsiteX11250" fmla="*/ 702960 w 11277918"/>
              <a:gd name="connsiteY11250" fmla="*/ 5648393 h 10024180"/>
              <a:gd name="connsiteX11251" fmla="*/ 686613 w 11277918"/>
              <a:gd name="connsiteY11251" fmla="*/ 5632044 h 10024180"/>
              <a:gd name="connsiteX11252" fmla="*/ 719306 w 11277918"/>
              <a:gd name="connsiteY11252" fmla="*/ 5566654 h 10024180"/>
              <a:gd name="connsiteX11253" fmla="*/ 743830 w 11277918"/>
              <a:gd name="connsiteY11253" fmla="*/ 5574826 h 10024180"/>
              <a:gd name="connsiteX11254" fmla="*/ 752003 w 11277918"/>
              <a:gd name="connsiteY11254" fmla="*/ 5599350 h 10024180"/>
              <a:gd name="connsiteX11255" fmla="*/ 768352 w 11277918"/>
              <a:gd name="connsiteY11255" fmla="*/ 5607522 h 10024180"/>
              <a:gd name="connsiteX11256" fmla="*/ 784699 w 11277918"/>
              <a:gd name="connsiteY11256" fmla="*/ 5615697 h 10024180"/>
              <a:gd name="connsiteX11257" fmla="*/ 801045 w 11277918"/>
              <a:gd name="connsiteY11257" fmla="*/ 5615697 h 10024180"/>
              <a:gd name="connsiteX11258" fmla="*/ 833742 w 11277918"/>
              <a:gd name="connsiteY11258" fmla="*/ 5583001 h 10024180"/>
              <a:gd name="connsiteX11259" fmla="*/ 833742 w 11277918"/>
              <a:gd name="connsiteY11259" fmla="*/ 5550305 h 10024180"/>
              <a:gd name="connsiteX11260" fmla="*/ 833742 w 11277918"/>
              <a:gd name="connsiteY11260" fmla="*/ 5484914 h 10024180"/>
              <a:gd name="connsiteX11261" fmla="*/ 825569 w 11277918"/>
              <a:gd name="connsiteY11261" fmla="*/ 5484914 h 10024180"/>
              <a:gd name="connsiteX11262" fmla="*/ 801045 w 11277918"/>
              <a:gd name="connsiteY11262" fmla="*/ 5484914 h 10024180"/>
              <a:gd name="connsiteX11263" fmla="*/ 784699 w 11277918"/>
              <a:gd name="connsiteY11263" fmla="*/ 5484914 h 10024180"/>
              <a:gd name="connsiteX11264" fmla="*/ 817394 w 11277918"/>
              <a:gd name="connsiteY11264" fmla="*/ 5468565 h 10024180"/>
              <a:gd name="connsiteX11265" fmla="*/ 825569 w 11277918"/>
              <a:gd name="connsiteY11265" fmla="*/ 5468565 h 10024180"/>
              <a:gd name="connsiteX11266" fmla="*/ 850091 w 11277918"/>
              <a:gd name="connsiteY11266" fmla="*/ 5468565 h 10024180"/>
              <a:gd name="connsiteX11267" fmla="*/ 866438 w 11277918"/>
              <a:gd name="connsiteY11267" fmla="*/ 5468565 h 10024180"/>
              <a:gd name="connsiteX11268" fmla="*/ 866438 w 11277918"/>
              <a:gd name="connsiteY11268" fmla="*/ 5452218 h 10024180"/>
              <a:gd name="connsiteX11269" fmla="*/ 850091 w 11277918"/>
              <a:gd name="connsiteY11269" fmla="*/ 5435871 h 10024180"/>
              <a:gd name="connsiteX11270" fmla="*/ 850091 w 11277918"/>
              <a:gd name="connsiteY11270" fmla="*/ 5419522 h 10024180"/>
              <a:gd name="connsiteX11271" fmla="*/ 866438 w 11277918"/>
              <a:gd name="connsiteY11271" fmla="*/ 5395000 h 10024180"/>
              <a:gd name="connsiteX11272" fmla="*/ 899135 w 11277918"/>
              <a:gd name="connsiteY11272" fmla="*/ 5386826 h 10024180"/>
              <a:gd name="connsiteX11273" fmla="*/ 899135 w 11277918"/>
              <a:gd name="connsiteY11273" fmla="*/ 5403175 h 10024180"/>
              <a:gd name="connsiteX11274" fmla="*/ 882788 w 11277918"/>
              <a:gd name="connsiteY11274" fmla="*/ 5411347 h 10024180"/>
              <a:gd name="connsiteX11275" fmla="*/ 899135 w 11277918"/>
              <a:gd name="connsiteY11275" fmla="*/ 5435871 h 10024180"/>
              <a:gd name="connsiteX11276" fmla="*/ 899135 w 11277918"/>
              <a:gd name="connsiteY11276" fmla="*/ 5468565 h 10024180"/>
              <a:gd name="connsiteX11277" fmla="*/ 931830 w 11277918"/>
              <a:gd name="connsiteY11277" fmla="*/ 5468565 h 10024180"/>
              <a:gd name="connsiteX11278" fmla="*/ 948177 w 11277918"/>
              <a:gd name="connsiteY11278" fmla="*/ 5403175 h 10024180"/>
              <a:gd name="connsiteX11279" fmla="*/ 964525 w 11277918"/>
              <a:gd name="connsiteY11279" fmla="*/ 5354130 h 10024180"/>
              <a:gd name="connsiteX11280" fmla="*/ 997221 w 11277918"/>
              <a:gd name="connsiteY11280" fmla="*/ 5288739 h 10024180"/>
              <a:gd name="connsiteX11281" fmla="*/ 1021745 w 11277918"/>
              <a:gd name="connsiteY11281" fmla="*/ 5280565 h 10024180"/>
              <a:gd name="connsiteX11282" fmla="*/ 1046267 w 11277918"/>
              <a:gd name="connsiteY11282" fmla="*/ 5256043 h 10024180"/>
              <a:gd name="connsiteX11283" fmla="*/ 1062613 w 11277918"/>
              <a:gd name="connsiteY11283" fmla="*/ 5239696 h 10024180"/>
              <a:gd name="connsiteX11284" fmla="*/ 1070788 w 11277918"/>
              <a:gd name="connsiteY11284" fmla="*/ 5239696 h 10024180"/>
              <a:gd name="connsiteX11285" fmla="*/ 1078961 w 11277918"/>
              <a:gd name="connsiteY11285" fmla="*/ 5231522 h 10024180"/>
              <a:gd name="connsiteX11286" fmla="*/ 1095310 w 11277918"/>
              <a:gd name="connsiteY11286" fmla="*/ 5207000 h 10024180"/>
              <a:gd name="connsiteX11287" fmla="*/ 1143331 w 11277918"/>
              <a:gd name="connsiteY11287" fmla="*/ 5175325 h 10024180"/>
              <a:gd name="connsiteX11288" fmla="*/ 1144492 w 11277918"/>
              <a:gd name="connsiteY11288" fmla="*/ 5174304 h 10024180"/>
              <a:gd name="connsiteX11289" fmla="*/ 1156614 w 11277918"/>
              <a:gd name="connsiteY11289" fmla="*/ 5174304 h 10024180"/>
              <a:gd name="connsiteX11290" fmla="*/ 1160700 w 11277918"/>
              <a:gd name="connsiteY11290" fmla="*/ 5174304 h 10024180"/>
              <a:gd name="connsiteX11291" fmla="*/ 1160700 w 11277918"/>
              <a:gd name="connsiteY11291" fmla="*/ 5159959 h 10024180"/>
              <a:gd name="connsiteX11292" fmla="*/ 1172961 w 11277918"/>
              <a:gd name="connsiteY11292" fmla="*/ 5145697 h 10024180"/>
              <a:gd name="connsiteX11293" fmla="*/ 1177049 w 11277918"/>
              <a:gd name="connsiteY11293" fmla="*/ 5092564 h 10024180"/>
              <a:gd name="connsiteX11294" fmla="*/ 1193396 w 11277918"/>
              <a:gd name="connsiteY11294" fmla="*/ 5108911 h 10024180"/>
              <a:gd name="connsiteX11295" fmla="*/ 1209746 w 11277918"/>
              <a:gd name="connsiteY11295" fmla="*/ 5092564 h 10024180"/>
              <a:gd name="connsiteX11296" fmla="*/ 1340527 w 11277918"/>
              <a:gd name="connsiteY11296" fmla="*/ 4912738 h 10024180"/>
              <a:gd name="connsiteX11297" fmla="*/ 1356874 w 11277918"/>
              <a:gd name="connsiteY11297" fmla="*/ 4863693 h 10024180"/>
              <a:gd name="connsiteX11298" fmla="*/ 1324179 w 11277918"/>
              <a:gd name="connsiteY11298" fmla="*/ 4880042 h 10024180"/>
              <a:gd name="connsiteX11299" fmla="*/ 1275135 w 11277918"/>
              <a:gd name="connsiteY11299" fmla="*/ 4929085 h 10024180"/>
              <a:gd name="connsiteX11300" fmla="*/ 1209746 w 11277918"/>
              <a:gd name="connsiteY11300" fmla="*/ 5010825 h 10024180"/>
              <a:gd name="connsiteX11301" fmla="*/ 1209746 w 11277918"/>
              <a:gd name="connsiteY11301" fmla="*/ 5027172 h 10024180"/>
              <a:gd name="connsiteX11302" fmla="*/ 1209746 w 11277918"/>
              <a:gd name="connsiteY11302" fmla="*/ 5043521 h 10024180"/>
              <a:gd name="connsiteX11303" fmla="*/ 1193396 w 11277918"/>
              <a:gd name="connsiteY11303" fmla="*/ 5027172 h 10024180"/>
              <a:gd name="connsiteX11304" fmla="*/ 1185224 w 11277918"/>
              <a:gd name="connsiteY11304" fmla="*/ 5035347 h 10024180"/>
              <a:gd name="connsiteX11305" fmla="*/ 1177049 w 11277918"/>
              <a:gd name="connsiteY11305" fmla="*/ 5059868 h 10024180"/>
              <a:gd name="connsiteX11306" fmla="*/ 1136177 w 11277918"/>
              <a:gd name="connsiteY11306" fmla="*/ 5084391 h 10024180"/>
              <a:gd name="connsiteX11307" fmla="*/ 1095310 w 11277918"/>
              <a:gd name="connsiteY11307" fmla="*/ 5108911 h 10024180"/>
              <a:gd name="connsiteX11308" fmla="*/ 1078961 w 11277918"/>
              <a:gd name="connsiteY11308" fmla="*/ 5125260 h 10024180"/>
              <a:gd name="connsiteX11309" fmla="*/ 1062613 w 11277918"/>
              <a:gd name="connsiteY11309" fmla="*/ 5141607 h 10024180"/>
              <a:gd name="connsiteX11310" fmla="*/ 1070788 w 11277918"/>
              <a:gd name="connsiteY11310" fmla="*/ 5117087 h 10024180"/>
              <a:gd name="connsiteX11311" fmla="*/ 1078961 w 11277918"/>
              <a:gd name="connsiteY11311" fmla="*/ 5100740 h 10024180"/>
              <a:gd name="connsiteX11312" fmla="*/ 1078961 w 11277918"/>
              <a:gd name="connsiteY11312" fmla="*/ 5092564 h 10024180"/>
              <a:gd name="connsiteX11313" fmla="*/ 1119830 w 11277918"/>
              <a:gd name="connsiteY11313" fmla="*/ 5043521 h 10024180"/>
              <a:gd name="connsiteX11314" fmla="*/ 1160700 w 11277918"/>
              <a:gd name="connsiteY11314" fmla="*/ 4978130 h 10024180"/>
              <a:gd name="connsiteX11315" fmla="*/ 1160700 w 11277918"/>
              <a:gd name="connsiteY11315" fmla="*/ 4961782 h 10024180"/>
              <a:gd name="connsiteX11316" fmla="*/ 1177049 w 11277918"/>
              <a:gd name="connsiteY11316" fmla="*/ 4945432 h 10024180"/>
              <a:gd name="connsiteX11317" fmla="*/ 1193396 w 11277918"/>
              <a:gd name="connsiteY11317" fmla="*/ 4945432 h 10024180"/>
              <a:gd name="connsiteX11318" fmla="*/ 1209746 w 11277918"/>
              <a:gd name="connsiteY11318" fmla="*/ 4920912 h 10024180"/>
              <a:gd name="connsiteX11319" fmla="*/ 1217918 w 11277918"/>
              <a:gd name="connsiteY11319" fmla="*/ 4904565 h 10024180"/>
              <a:gd name="connsiteX11320" fmla="*/ 1226091 w 11277918"/>
              <a:gd name="connsiteY11320" fmla="*/ 4863693 h 10024180"/>
              <a:gd name="connsiteX11321" fmla="*/ 1242440 w 11277918"/>
              <a:gd name="connsiteY11321" fmla="*/ 4847346 h 10024180"/>
              <a:gd name="connsiteX11322" fmla="*/ 1275135 w 11277918"/>
              <a:gd name="connsiteY11322" fmla="*/ 4830998 h 10024180"/>
              <a:gd name="connsiteX11323" fmla="*/ 1324179 w 11277918"/>
              <a:gd name="connsiteY11323" fmla="*/ 4781953 h 10024180"/>
              <a:gd name="connsiteX11324" fmla="*/ 1389570 w 11277918"/>
              <a:gd name="connsiteY11324" fmla="*/ 4683867 h 10024180"/>
              <a:gd name="connsiteX11325" fmla="*/ 1405920 w 11277918"/>
              <a:gd name="connsiteY11325" fmla="*/ 4667519 h 10024180"/>
              <a:gd name="connsiteX11326" fmla="*/ 1422266 w 11277918"/>
              <a:gd name="connsiteY11326" fmla="*/ 4651171 h 10024180"/>
              <a:gd name="connsiteX11327" fmla="*/ 1454962 w 11277918"/>
              <a:gd name="connsiteY11327" fmla="*/ 4585780 h 10024180"/>
              <a:gd name="connsiteX11328" fmla="*/ 1479484 w 11277918"/>
              <a:gd name="connsiteY11328" fmla="*/ 4577607 h 10024180"/>
              <a:gd name="connsiteX11329" fmla="*/ 1487659 w 11277918"/>
              <a:gd name="connsiteY11329" fmla="*/ 4553086 h 10024180"/>
              <a:gd name="connsiteX11330" fmla="*/ 1553049 w 11277918"/>
              <a:gd name="connsiteY11330" fmla="*/ 4504040 h 10024180"/>
              <a:gd name="connsiteX11331" fmla="*/ 1561223 w 11277918"/>
              <a:gd name="connsiteY11331" fmla="*/ 4487692 h 10024180"/>
              <a:gd name="connsiteX11332" fmla="*/ 1569396 w 11277918"/>
              <a:gd name="connsiteY11332" fmla="*/ 4471345 h 10024180"/>
              <a:gd name="connsiteX11333" fmla="*/ 1585746 w 11277918"/>
              <a:gd name="connsiteY11333" fmla="*/ 4454997 h 10024180"/>
              <a:gd name="connsiteX11334" fmla="*/ 1602095 w 11277918"/>
              <a:gd name="connsiteY11334" fmla="*/ 4438650 h 10024180"/>
              <a:gd name="connsiteX11335" fmla="*/ 1618441 w 11277918"/>
              <a:gd name="connsiteY11335" fmla="*/ 4405954 h 10024180"/>
              <a:gd name="connsiteX11336" fmla="*/ 1651137 w 11277918"/>
              <a:gd name="connsiteY11336" fmla="*/ 4373256 h 10024180"/>
              <a:gd name="connsiteX11337" fmla="*/ 1708355 w 11277918"/>
              <a:gd name="connsiteY11337" fmla="*/ 4307865 h 10024180"/>
              <a:gd name="connsiteX11338" fmla="*/ 1757399 w 11277918"/>
              <a:gd name="connsiteY11338" fmla="*/ 4242475 h 10024180"/>
              <a:gd name="connsiteX11339" fmla="*/ 1814617 w 11277918"/>
              <a:gd name="connsiteY11339" fmla="*/ 4193431 h 10024180"/>
              <a:gd name="connsiteX11340" fmla="*/ 1830963 w 11277918"/>
              <a:gd name="connsiteY11340" fmla="*/ 4193431 h 10024180"/>
              <a:gd name="connsiteX11341" fmla="*/ 1847312 w 11277918"/>
              <a:gd name="connsiteY11341" fmla="*/ 4177081 h 10024180"/>
              <a:gd name="connsiteX11342" fmla="*/ 1863660 w 11277918"/>
              <a:gd name="connsiteY11342" fmla="*/ 4144385 h 10024180"/>
              <a:gd name="connsiteX11343" fmla="*/ 1978096 w 11277918"/>
              <a:gd name="connsiteY11343" fmla="*/ 3997255 h 10024180"/>
              <a:gd name="connsiteX11344" fmla="*/ 1961747 w 11277918"/>
              <a:gd name="connsiteY11344" fmla="*/ 3997255 h 10024180"/>
              <a:gd name="connsiteX11345" fmla="*/ 2027138 w 11277918"/>
              <a:gd name="connsiteY11345" fmla="*/ 3915516 h 10024180"/>
              <a:gd name="connsiteX11346" fmla="*/ 2051660 w 11277918"/>
              <a:gd name="connsiteY11346" fmla="*/ 3866473 h 10024180"/>
              <a:gd name="connsiteX11347" fmla="*/ 2059834 w 11277918"/>
              <a:gd name="connsiteY11347" fmla="*/ 3833777 h 10024180"/>
              <a:gd name="connsiteX11348" fmla="*/ 2027138 w 11277918"/>
              <a:gd name="connsiteY11348" fmla="*/ 3850124 h 10024180"/>
              <a:gd name="connsiteX11349" fmla="*/ 2018965 w 11277918"/>
              <a:gd name="connsiteY11349" fmla="*/ 3874646 h 10024180"/>
              <a:gd name="connsiteX11350" fmla="*/ 2010792 w 11277918"/>
              <a:gd name="connsiteY11350" fmla="*/ 3899167 h 10024180"/>
              <a:gd name="connsiteX11351" fmla="*/ 1978096 w 11277918"/>
              <a:gd name="connsiteY11351" fmla="*/ 3899167 h 10024180"/>
              <a:gd name="connsiteX11352" fmla="*/ 1961747 w 11277918"/>
              <a:gd name="connsiteY11352" fmla="*/ 3931863 h 10024180"/>
              <a:gd name="connsiteX11353" fmla="*/ 1953574 w 11277918"/>
              <a:gd name="connsiteY11353" fmla="*/ 3940038 h 10024180"/>
              <a:gd name="connsiteX11354" fmla="*/ 1929053 w 11277918"/>
              <a:gd name="connsiteY11354" fmla="*/ 3948212 h 10024180"/>
              <a:gd name="connsiteX11355" fmla="*/ 1912702 w 11277918"/>
              <a:gd name="connsiteY11355" fmla="*/ 3980906 h 10024180"/>
              <a:gd name="connsiteX11356" fmla="*/ 1880006 w 11277918"/>
              <a:gd name="connsiteY11356" fmla="*/ 4029952 h 10024180"/>
              <a:gd name="connsiteX11357" fmla="*/ 1847312 w 11277918"/>
              <a:gd name="connsiteY11357" fmla="*/ 4078995 h 10024180"/>
              <a:gd name="connsiteX11358" fmla="*/ 1847312 w 11277918"/>
              <a:gd name="connsiteY11358" fmla="*/ 4095342 h 10024180"/>
              <a:gd name="connsiteX11359" fmla="*/ 1830963 w 11277918"/>
              <a:gd name="connsiteY11359" fmla="*/ 4095342 h 10024180"/>
              <a:gd name="connsiteX11360" fmla="*/ 1806443 w 11277918"/>
              <a:gd name="connsiteY11360" fmla="*/ 4111691 h 10024180"/>
              <a:gd name="connsiteX11361" fmla="*/ 1790094 w 11277918"/>
              <a:gd name="connsiteY11361" fmla="*/ 4144385 h 10024180"/>
              <a:gd name="connsiteX11362" fmla="*/ 1765571 w 11277918"/>
              <a:gd name="connsiteY11362" fmla="*/ 4160734 h 10024180"/>
              <a:gd name="connsiteX11363" fmla="*/ 1716527 w 11277918"/>
              <a:gd name="connsiteY11363" fmla="*/ 4201603 h 10024180"/>
              <a:gd name="connsiteX11364" fmla="*/ 1667485 w 11277918"/>
              <a:gd name="connsiteY11364" fmla="*/ 4291518 h 10024180"/>
              <a:gd name="connsiteX11365" fmla="*/ 1634789 w 11277918"/>
              <a:gd name="connsiteY11365" fmla="*/ 4291518 h 10024180"/>
              <a:gd name="connsiteX11366" fmla="*/ 1618441 w 11277918"/>
              <a:gd name="connsiteY11366" fmla="*/ 4291518 h 10024180"/>
              <a:gd name="connsiteX11367" fmla="*/ 1634789 w 11277918"/>
              <a:gd name="connsiteY11367" fmla="*/ 4307865 h 10024180"/>
              <a:gd name="connsiteX11368" fmla="*/ 1651137 w 11277918"/>
              <a:gd name="connsiteY11368" fmla="*/ 4307865 h 10024180"/>
              <a:gd name="connsiteX11369" fmla="*/ 1626613 w 11277918"/>
              <a:gd name="connsiteY11369" fmla="*/ 4316039 h 10024180"/>
              <a:gd name="connsiteX11370" fmla="*/ 1585746 w 11277918"/>
              <a:gd name="connsiteY11370" fmla="*/ 4324213 h 10024180"/>
              <a:gd name="connsiteX11371" fmla="*/ 1405920 w 11277918"/>
              <a:gd name="connsiteY11371" fmla="*/ 4520388 h 10024180"/>
              <a:gd name="connsiteX11372" fmla="*/ 1373224 w 11277918"/>
              <a:gd name="connsiteY11372" fmla="*/ 4553086 h 10024180"/>
              <a:gd name="connsiteX11373" fmla="*/ 1356874 w 11277918"/>
              <a:gd name="connsiteY11373" fmla="*/ 4569433 h 10024180"/>
              <a:gd name="connsiteX11374" fmla="*/ 1340527 w 11277918"/>
              <a:gd name="connsiteY11374" fmla="*/ 4585780 h 10024180"/>
              <a:gd name="connsiteX11375" fmla="*/ 1307832 w 11277918"/>
              <a:gd name="connsiteY11375" fmla="*/ 4626650 h 10024180"/>
              <a:gd name="connsiteX11376" fmla="*/ 1275135 w 11277918"/>
              <a:gd name="connsiteY11376" fmla="*/ 4651171 h 10024180"/>
              <a:gd name="connsiteX11377" fmla="*/ 1291485 w 11277918"/>
              <a:gd name="connsiteY11377" fmla="*/ 4618476 h 10024180"/>
              <a:gd name="connsiteX11378" fmla="*/ 1307832 w 11277918"/>
              <a:gd name="connsiteY11378" fmla="*/ 4593954 h 10024180"/>
              <a:gd name="connsiteX11379" fmla="*/ 1307832 w 11277918"/>
              <a:gd name="connsiteY11379" fmla="*/ 4585780 h 10024180"/>
              <a:gd name="connsiteX11380" fmla="*/ 1324179 w 11277918"/>
              <a:gd name="connsiteY11380" fmla="*/ 4569433 h 10024180"/>
              <a:gd name="connsiteX11381" fmla="*/ 1356874 w 11277918"/>
              <a:gd name="connsiteY11381" fmla="*/ 4536735 h 10024180"/>
              <a:gd name="connsiteX11382" fmla="*/ 1389570 w 11277918"/>
              <a:gd name="connsiteY11382" fmla="*/ 4504040 h 10024180"/>
              <a:gd name="connsiteX11383" fmla="*/ 1389570 w 11277918"/>
              <a:gd name="connsiteY11383" fmla="*/ 4487692 h 10024180"/>
              <a:gd name="connsiteX11384" fmla="*/ 1381396 w 11277918"/>
              <a:gd name="connsiteY11384" fmla="*/ 4487692 h 10024180"/>
              <a:gd name="connsiteX11385" fmla="*/ 1340527 w 11277918"/>
              <a:gd name="connsiteY11385" fmla="*/ 4520388 h 10024180"/>
              <a:gd name="connsiteX11386" fmla="*/ 1307832 w 11277918"/>
              <a:gd name="connsiteY11386" fmla="*/ 4553086 h 10024180"/>
              <a:gd name="connsiteX11387" fmla="*/ 1291485 w 11277918"/>
              <a:gd name="connsiteY11387" fmla="*/ 4569433 h 10024180"/>
              <a:gd name="connsiteX11388" fmla="*/ 1299657 w 11277918"/>
              <a:gd name="connsiteY11388" fmla="*/ 4585780 h 10024180"/>
              <a:gd name="connsiteX11389" fmla="*/ 1275135 w 11277918"/>
              <a:gd name="connsiteY11389" fmla="*/ 4585780 h 10024180"/>
              <a:gd name="connsiteX11390" fmla="*/ 1275135 w 11277918"/>
              <a:gd name="connsiteY11390" fmla="*/ 4536735 h 10024180"/>
              <a:gd name="connsiteX11391" fmla="*/ 1307832 w 11277918"/>
              <a:gd name="connsiteY11391" fmla="*/ 4487692 h 10024180"/>
              <a:gd name="connsiteX11392" fmla="*/ 1340527 w 11277918"/>
              <a:gd name="connsiteY11392" fmla="*/ 4487692 h 10024180"/>
              <a:gd name="connsiteX11393" fmla="*/ 1356874 w 11277918"/>
              <a:gd name="connsiteY11393" fmla="*/ 4487692 h 10024180"/>
              <a:gd name="connsiteX11394" fmla="*/ 1365048 w 11277918"/>
              <a:gd name="connsiteY11394" fmla="*/ 4463171 h 10024180"/>
              <a:gd name="connsiteX11395" fmla="*/ 1356874 w 11277918"/>
              <a:gd name="connsiteY11395" fmla="*/ 4438650 h 10024180"/>
              <a:gd name="connsiteX11396" fmla="*/ 1373224 w 11277918"/>
              <a:gd name="connsiteY11396" fmla="*/ 4438650 h 10024180"/>
              <a:gd name="connsiteX11397" fmla="*/ 1373224 w 11277918"/>
              <a:gd name="connsiteY11397" fmla="*/ 4414128 h 10024180"/>
              <a:gd name="connsiteX11398" fmla="*/ 1389570 w 11277918"/>
              <a:gd name="connsiteY11398" fmla="*/ 4389607 h 10024180"/>
              <a:gd name="connsiteX11399" fmla="*/ 1397744 w 11277918"/>
              <a:gd name="connsiteY11399" fmla="*/ 4381432 h 10024180"/>
              <a:gd name="connsiteX11400" fmla="*/ 1405920 w 11277918"/>
              <a:gd name="connsiteY11400" fmla="*/ 4373256 h 10024180"/>
              <a:gd name="connsiteX11401" fmla="*/ 1324179 w 11277918"/>
              <a:gd name="connsiteY11401" fmla="*/ 4405954 h 10024180"/>
              <a:gd name="connsiteX11402" fmla="*/ 1299657 w 11277918"/>
              <a:gd name="connsiteY11402" fmla="*/ 4438650 h 10024180"/>
              <a:gd name="connsiteX11403" fmla="*/ 1291485 w 11277918"/>
              <a:gd name="connsiteY11403" fmla="*/ 4463171 h 10024180"/>
              <a:gd name="connsiteX11404" fmla="*/ 1283310 w 11277918"/>
              <a:gd name="connsiteY11404" fmla="*/ 4479518 h 10024180"/>
              <a:gd name="connsiteX11405" fmla="*/ 1266961 w 11277918"/>
              <a:gd name="connsiteY11405" fmla="*/ 4495868 h 10024180"/>
              <a:gd name="connsiteX11406" fmla="*/ 1258788 w 11277918"/>
              <a:gd name="connsiteY11406" fmla="*/ 4520388 h 10024180"/>
              <a:gd name="connsiteX11407" fmla="*/ 1226091 w 11277918"/>
              <a:gd name="connsiteY11407" fmla="*/ 4536735 h 10024180"/>
              <a:gd name="connsiteX11408" fmla="*/ 1226091 w 11277918"/>
              <a:gd name="connsiteY11408" fmla="*/ 4553086 h 10024180"/>
              <a:gd name="connsiteX11409" fmla="*/ 1226091 w 11277918"/>
              <a:gd name="connsiteY11409" fmla="*/ 4577607 h 10024180"/>
              <a:gd name="connsiteX11410" fmla="*/ 1209746 w 11277918"/>
              <a:gd name="connsiteY11410" fmla="*/ 4585780 h 10024180"/>
              <a:gd name="connsiteX11411" fmla="*/ 1185224 w 11277918"/>
              <a:gd name="connsiteY11411" fmla="*/ 4610301 h 10024180"/>
              <a:gd name="connsiteX11412" fmla="*/ 1177049 w 11277918"/>
              <a:gd name="connsiteY11412" fmla="*/ 4618476 h 10024180"/>
              <a:gd name="connsiteX11413" fmla="*/ 1128006 w 11277918"/>
              <a:gd name="connsiteY11413" fmla="*/ 4651171 h 10024180"/>
              <a:gd name="connsiteX11414" fmla="*/ 1119830 w 11277918"/>
              <a:gd name="connsiteY11414" fmla="*/ 4659347 h 10024180"/>
              <a:gd name="connsiteX11415" fmla="*/ 1111657 w 11277918"/>
              <a:gd name="connsiteY11415" fmla="*/ 4667519 h 10024180"/>
              <a:gd name="connsiteX11416" fmla="*/ 1078961 w 11277918"/>
              <a:gd name="connsiteY11416" fmla="*/ 4651171 h 10024180"/>
              <a:gd name="connsiteX11417" fmla="*/ 1111657 w 11277918"/>
              <a:gd name="connsiteY11417" fmla="*/ 4634824 h 10024180"/>
              <a:gd name="connsiteX11418" fmla="*/ 1128006 w 11277918"/>
              <a:gd name="connsiteY11418" fmla="*/ 4602129 h 10024180"/>
              <a:gd name="connsiteX11419" fmla="*/ 1136177 w 11277918"/>
              <a:gd name="connsiteY11419" fmla="*/ 4585780 h 10024180"/>
              <a:gd name="connsiteX11420" fmla="*/ 1144352 w 11277918"/>
              <a:gd name="connsiteY11420" fmla="*/ 4585780 h 10024180"/>
              <a:gd name="connsiteX11421" fmla="*/ 1160700 w 11277918"/>
              <a:gd name="connsiteY11421" fmla="*/ 4585780 h 10024180"/>
              <a:gd name="connsiteX11422" fmla="*/ 1144352 w 11277918"/>
              <a:gd name="connsiteY11422" fmla="*/ 4569433 h 10024180"/>
              <a:gd name="connsiteX11423" fmla="*/ 1119830 w 11277918"/>
              <a:gd name="connsiteY11423" fmla="*/ 4577607 h 10024180"/>
              <a:gd name="connsiteX11424" fmla="*/ 1111657 w 11277918"/>
              <a:gd name="connsiteY11424" fmla="*/ 4602129 h 10024180"/>
              <a:gd name="connsiteX11425" fmla="*/ 980874 w 11277918"/>
              <a:gd name="connsiteY11425" fmla="*/ 4708390 h 10024180"/>
              <a:gd name="connsiteX11426" fmla="*/ 866438 w 11277918"/>
              <a:gd name="connsiteY11426" fmla="*/ 4847346 h 10024180"/>
              <a:gd name="connsiteX11427" fmla="*/ 833742 w 11277918"/>
              <a:gd name="connsiteY11427" fmla="*/ 4863693 h 10024180"/>
              <a:gd name="connsiteX11428" fmla="*/ 768352 w 11277918"/>
              <a:gd name="connsiteY11428" fmla="*/ 4912738 h 10024180"/>
              <a:gd name="connsiteX11429" fmla="*/ 678438 w 11277918"/>
              <a:gd name="connsiteY11429" fmla="*/ 4986304 h 10024180"/>
              <a:gd name="connsiteX11430" fmla="*/ 678438 w 11277918"/>
              <a:gd name="connsiteY11430" fmla="*/ 4961782 h 10024180"/>
              <a:gd name="connsiteX11431" fmla="*/ 702960 w 11277918"/>
              <a:gd name="connsiteY11431" fmla="*/ 4945432 h 10024180"/>
              <a:gd name="connsiteX11432" fmla="*/ 719306 w 11277918"/>
              <a:gd name="connsiteY11432" fmla="*/ 4929085 h 10024180"/>
              <a:gd name="connsiteX11433" fmla="*/ 702960 w 11277918"/>
              <a:gd name="connsiteY11433" fmla="*/ 4912738 h 10024180"/>
              <a:gd name="connsiteX11434" fmla="*/ 686613 w 11277918"/>
              <a:gd name="connsiteY11434" fmla="*/ 4912738 h 10024180"/>
              <a:gd name="connsiteX11435" fmla="*/ 662091 w 11277918"/>
              <a:gd name="connsiteY11435" fmla="*/ 4929085 h 10024180"/>
              <a:gd name="connsiteX11436" fmla="*/ 629394 w 11277918"/>
              <a:gd name="connsiteY11436" fmla="*/ 4969955 h 10024180"/>
              <a:gd name="connsiteX11437" fmla="*/ 637569 w 11277918"/>
              <a:gd name="connsiteY11437" fmla="*/ 4978130 h 10024180"/>
              <a:gd name="connsiteX11438" fmla="*/ 653916 w 11277918"/>
              <a:gd name="connsiteY11438" fmla="*/ 4978130 h 10024180"/>
              <a:gd name="connsiteX11439" fmla="*/ 670263 w 11277918"/>
              <a:gd name="connsiteY11439" fmla="*/ 4994478 h 10024180"/>
              <a:gd name="connsiteX11440" fmla="*/ 637569 w 11277918"/>
              <a:gd name="connsiteY11440" fmla="*/ 5043521 h 10024180"/>
              <a:gd name="connsiteX11441" fmla="*/ 604870 w 11277918"/>
              <a:gd name="connsiteY11441" fmla="*/ 5059868 h 10024180"/>
              <a:gd name="connsiteX11442" fmla="*/ 604870 w 11277918"/>
              <a:gd name="connsiteY11442" fmla="*/ 5043521 h 10024180"/>
              <a:gd name="connsiteX11443" fmla="*/ 588524 w 11277918"/>
              <a:gd name="connsiteY11443" fmla="*/ 5010825 h 10024180"/>
              <a:gd name="connsiteX11444" fmla="*/ 572177 w 11277918"/>
              <a:gd name="connsiteY11444" fmla="*/ 5010825 h 10024180"/>
              <a:gd name="connsiteX11445" fmla="*/ 588524 w 11277918"/>
              <a:gd name="connsiteY11445" fmla="*/ 4978131 h 10024180"/>
              <a:gd name="connsiteX11446" fmla="*/ 604870 w 11277918"/>
              <a:gd name="connsiteY11446" fmla="*/ 4961782 h 10024180"/>
              <a:gd name="connsiteX11447" fmla="*/ 588524 w 11277918"/>
              <a:gd name="connsiteY11447" fmla="*/ 4978130 h 10024180"/>
              <a:gd name="connsiteX11448" fmla="*/ 588524 w 11277918"/>
              <a:gd name="connsiteY11448" fmla="*/ 4978131 h 10024180"/>
              <a:gd name="connsiteX11449" fmla="*/ 572177 w 11277918"/>
              <a:gd name="connsiteY11449" fmla="*/ 4994478 h 10024180"/>
              <a:gd name="connsiteX11450" fmla="*/ 555828 w 11277918"/>
              <a:gd name="connsiteY11450" fmla="*/ 5059868 h 10024180"/>
              <a:gd name="connsiteX11451" fmla="*/ 523133 w 11277918"/>
              <a:gd name="connsiteY11451" fmla="*/ 5059868 h 10024180"/>
              <a:gd name="connsiteX11452" fmla="*/ 506784 w 11277918"/>
              <a:gd name="connsiteY11452" fmla="*/ 5076217 h 10024180"/>
              <a:gd name="connsiteX11453" fmla="*/ 482263 w 11277918"/>
              <a:gd name="connsiteY11453" fmla="*/ 5059868 h 10024180"/>
              <a:gd name="connsiteX11454" fmla="*/ 490436 w 11277918"/>
              <a:gd name="connsiteY11454" fmla="*/ 5076217 h 10024180"/>
              <a:gd name="connsiteX11455" fmla="*/ 506784 w 11277918"/>
              <a:gd name="connsiteY11455" fmla="*/ 5100740 h 10024180"/>
              <a:gd name="connsiteX11456" fmla="*/ 506784 w 11277918"/>
              <a:gd name="connsiteY11456" fmla="*/ 5125260 h 10024180"/>
              <a:gd name="connsiteX11457" fmla="*/ 523133 w 11277918"/>
              <a:gd name="connsiteY11457" fmla="*/ 5141607 h 10024180"/>
              <a:gd name="connsiteX11458" fmla="*/ 588524 w 11277918"/>
              <a:gd name="connsiteY11458" fmla="*/ 5076217 h 10024180"/>
              <a:gd name="connsiteX11459" fmla="*/ 539480 w 11277918"/>
              <a:gd name="connsiteY11459" fmla="*/ 5141607 h 10024180"/>
              <a:gd name="connsiteX11460" fmla="*/ 488393 w 11277918"/>
              <a:gd name="connsiteY11460" fmla="*/ 5192697 h 10024180"/>
              <a:gd name="connsiteX11461" fmla="*/ 441392 w 11277918"/>
              <a:gd name="connsiteY11461" fmla="*/ 5239696 h 10024180"/>
              <a:gd name="connsiteX11462" fmla="*/ 441392 w 11277918"/>
              <a:gd name="connsiteY11462" fmla="*/ 5227436 h 10024180"/>
              <a:gd name="connsiteX11463" fmla="*/ 441392 w 11277918"/>
              <a:gd name="connsiteY11463" fmla="*/ 5223347 h 10024180"/>
              <a:gd name="connsiteX11464" fmla="*/ 425045 w 11277918"/>
              <a:gd name="connsiteY11464" fmla="*/ 5223347 h 10024180"/>
              <a:gd name="connsiteX11465" fmla="*/ 441392 w 11277918"/>
              <a:gd name="connsiteY11465" fmla="*/ 5239696 h 10024180"/>
              <a:gd name="connsiteX11466" fmla="*/ 433219 w 11277918"/>
              <a:gd name="connsiteY11466" fmla="*/ 5247868 h 10024180"/>
              <a:gd name="connsiteX11467" fmla="*/ 359655 w 11277918"/>
              <a:gd name="connsiteY11467" fmla="*/ 5305086 h 10024180"/>
              <a:gd name="connsiteX11468" fmla="*/ 286088 w 11277918"/>
              <a:gd name="connsiteY11468" fmla="*/ 5386826 h 10024180"/>
              <a:gd name="connsiteX11469" fmla="*/ 212522 w 11277918"/>
              <a:gd name="connsiteY11469" fmla="*/ 5452218 h 10024180"/>
              <a:gd name="connsiteX11470" fmla="*/ 196175 w 11277918"/>
              <a:gd name="connsiteY11470" fmla="*/ 5468565 h 10024180"/>
              <a:gd name="connsiteX11471" fmla="*/ 179827 w 11277918"/>
              <a:gd name="connsiteY11471" fmla="*/ 5468565 h 10024180"/>
              <a:gd name="connsiteX11472" fmla="*/ 179827 w 11277918"/>
              <a:gd name="connsiteY11472" fmla="*/ 5452218 h 10024180"/>
              <a:gd name="connsiteX11473" fmla="*/ 163480 w 11277918"/>
              <a:gd name="connsiteY11473" fmla="*/ 5468565 h 10024180"/>
              <a:gd name="connsiteX11474" fmla="*/ 163480 w 11277918"/>
              <a:gd name="connsiteY11474" fmla="*/ 5493087 h 10024180"/>
              <a:gd name="connsiteX11475" fmla="*/ 147129 w 11277918"/>
              <a:gd name="connsiteY11475" fmla="*/ 5501261 h 10024180"/>
              <a:gd name="connsiteX11476" fmla="*/ 130783 w 11277918"/>
              <a:gd name="connsiteY11476" fmla="*/ 5517611 h 10024180"/>
              <a:gd name="connsiteX11477" fmla="*/ 98087 w 11277918"/>
              <a:gd name="connsiteY11477" fmla="*/ 5533958 h 10024180"/>
              <a:gd name="connsiteX11478" fmla="*/ 98087 w 11277918"/>
              <a:gd name="connsiteY11478" fmla="*/ 5501261 h 10024180"/>
              <a:gd name="connsiteX11479" fmla="*/ 147129 w 11277918"/>
              <a:gd name="connsiteY11479" fmla="*/ 5460393 h 10024180"/>
              <a:gd name="connsiteX11480" fmla="*/ 163480 w 11277918"/>
              <a:gd name="connsiteY11480" fmla="*/ 5435871 h 10024180"/>
              <a:gd name="connsiteX11481" fmla="*/ 150572 w 11277918"/>
              <a:gd name="connsiteY11481" fmla="*/ 5432429 h 10024180"/>
              <a:gd name="connsiteX11482" fmla="*/ 179827 w 11277918"/>
              <a:gd name="connsiteY11482" fmla="*/ 5403175 h 10024180"/>
              <a:gd name="connsiteX11483" fmla="*/ 196175 w 11277918"/>
              <a:gd name="connsiteY11483" fmla="*/ 5403175 h 10024180"/>
              <a:gd name="connsiteX11484" fmla="*/ 196175 w 11277918"/>
              <a:gd name="connsiteY11484" fmla="*/ 5386826 h 10024180"/>
              <a:gd name="connsiteX11485" fmla="*/ 196175 w 11277918"/>
              <a:gd name="connsiteY11485" fmla="*/ 5370479 h 10024180"/>
              <a:gd name="connsiteX11486" fmla="*/ 212522 w 11277918"/>
              <a:gd name="connsiteY11486" fmla="*/ 5337783 h 10024180"/>
              <a:gd name="connsiteX11487" fmla="*/ 228870 w 11277918"/>
              <a:gd name="connsiteY11487" fmla="*/ 5321436 h 10024180"/>
              <a:gd name="connsiteX11488" fmla="*/ 253392 w 11277918"/>
              <a:gd name="connsiteY11488" fmla="*/ 5296914 h 10024180"/>
              <a:gd name="connsiteX11489" fmla="*/ 261566 w 11277918"/>
              <a:gd name="connsiteY11489" fmla="*/ 5288739 h 10024180"/>
              <a:gd name="connsiteX11490" fmla="*/ 277914 w 11277918"/>
              <a:gd name="connsiteY11490" fmla="*/ 5272390 h 10024180"/>
              <a:gd name="connsiteX11491" fmla="*/ 286088 w 11277918"/>
              <a:gd name="connsiteY11491" fmla="*/ 5264218 h 10024180"/>
              <a:gd name="connsiteX11492" fmla="*/ 294261 w 11277918"/>
              <a:gd name="connsiteY11492" fmla="*/ 5256043 h 10024180"/>
              <a:gd name="connsiteX11493" fmla="*/ 310609 w 11277918"/>
              <a:gd name="connsiteY11493" fmla="*/ 5223347 h 10024180"/>
              <a:gd name="connsiteX11494" fmla="*/ 326958 w 11277918"/>
              <a:gd name="connsiteY11494" fmla="*/ 5207000 h 10024180"/>
              <a:gd name="connsiteX11495" fmla="*/ 326958 w 11277918"/>
              <a:gd name="connsiteY11495" fmla="*/ 5223347 h 10024180"/>
              <a:gd name="connsiteX11496" fmla="*/ 335131 w 11277918"/>
              <a:gd name="connsiteY11496" fmla="*/ 5247868 h 10024180"/>
              <a:gd name="connsiteX11497" fmla="*/ 343306 w 11277918"/>
              <a:gd name="connsiteY11497" fmla="*/ 5256043 h 10024180"/>
              <a:gd name="connsiteX11498" fmla="*/ 310609 w 11277918"/>
              <a:gd name="connsiteY11498" fmla="*/ 5288739 h 10024180"/>
              <a:gd name="connsiteX11499" fmla="*/ 302436 w 11277918"/>
              <a:gd name="connsiteY11499" fmla="*/ 5313261 h 10024180"/>
              <a:gd name="connsiteX11500" fmla="*/ 294261 w 11277918"/>
              <a:gd name="connsiteY11500" fmla="*/ 5337783 h 10024180"/>
              <a:gd name="connsiteX11501" fmla="*/ 310609 w 11277918"/>
              <a:gd name="connsiteY11501" fmla="*/ 5329608 h 10024180"/>
              <a:gd name="connsiteX11502" fmla="*/ 326958 w 11277918"/>
              <a:gd name="connsiteY11502" fmla="*/ 5305086 h 10024180"/>
              <a:gd name="connsiteX11503" fmla="*/ 376002 w 11277918"/>
              <a:gd name="connsiteY11503" fmla="*/ 5288739 h 10024180"/>
              <a:gd name="connsiteX11504" fmla="*/ 384175 w 11277918"/>
              <a:gd name="connsiteY11504" fmla="*/ 5264218 h 10024180"/>
              <a:gd name="connsiteX11505" fmla="*/ 367827 w 11277918"/>
              <a:gd name="connsiteY11505" fmla="*/ 5239696 h 10024180"/>
              <a:gd name="connsiteX11506" fmla="*/ 376002 w 11277918"/>
              <a:gd name="connsiteY11506" fmla="*/ 5223347 h 10024180"/>
              <a:gd name="connsiteX11507" fmla="*/ 392348 w 11277918"/>
              <a:gd name="connsiteY11507" fmla="*/ 5223347 h 10024180"/>
              <a:gd name="connsiteX11508" fmla="*/ 392348 w 11277918"/>
              <a:gd name="connsiteY11508" fmla="*/ 5207000 h 10024180"/>
              <a:gd name="connsiteX11509" fmla="*/ 359655 w 11277918"/>
              <a:gd name="connsiteY11509" fmla="*/ 5207000 h 10024180"/>
              <a:gd name="connsiteX11510" fmla="*/ 351480 w 11277918"/>
              <a:gd name="connsiteY11510" fmla="*/ 5223347 h 10024180"/>
              <a:gd name="connsiteX11511" fmla="*/ 343306 w 11277918"/>
              <a:gd name="connsiteY11511" fmla="*/ 5207000 h 10024180"/>
              <a:gd name="connsiteX11512" fmla="*/ 359655 w 11277918"/>
              <a:gd name="connsiteY11512" fmla="*/ 5190652 h 10024180"/>
              <a:gd name="connsiteX11513" fmla="*/ 367827 w 11277918"/>
              <a:gd name="connsiteY11513" fmla="*/ 5166130 h 10024180"/>
              <a:gd name="connsiteX11514" fmla="*/ 376002 w 11277918"/>
              <a:gd name="connsiteY11514" fmla="*/ 5141607 h 10024180"/>
              <a:gd name="connsiteX11515" fmla="*/ 408697 w 11277918"/>
              <a:gd name="connsiteY11515" fmla="*/ 5108911 h 10024180"/>
              <a:gd name="connsiteX11516" fmla="*/ 425045 w 11277918"/>
              <a:gd name="connsiteY11516" fmla="*/ 5092564 h 10024180"/>
              <a:gd name="connsiteX11517" fmla="*/ 457741 w 11277918"/>
              <a:gd name="connsiteY11517" fmla="*/ 5059868 h 10024180"/>
              <a:gd name="connsiteX11518" fmla="*/ 465916 w 11277918"/>
              <a:gd name="connsiteY11518" fmla="*/ 5035347 h 10024180"/>
              <a:gd name="connsiteX11519" fmla="*/ 474087 w 11277918"/>
              <a:gd name="connsiteY11519" fmla="*/ 5027172 h 10024180"/>
              <a:gd name="connsiteX11520" fmla="*/ 506784 w 11277918"/>
              <a:gd name="connsiteY11520" fmla="*/ 4994478 h 10024180"/>
              <a:gd name="connsiteX11521" fmla="*/ 523133 w 11277918"/>
              <a:gd name="connsiteY11521" fmla="*/ 4978130 h 10024180"/>
              <a:gd name="connsiteX11522" fmla="*/ 539480 w 11277918"/>
              <a:gd name="connsiteY11522" fmla="*/ 4961782 h 10024180"/>
              <a:gd name="connsiteX11523" fmla="*/ 539480 w 11277918"/>
              <a:gd name="connsiteY11523" fmla="*/ 4945432 h 10024180"/>
              <a:gd name="connsiteX11524" fmla="*/ 572177 w 11277918"/>
              <a:gd name="connsiteY11524" fmla="*/ 4929085 h 10024180"/>
              <a:gd name="connsiteX11525" fmla="*/ 588524 w 11277918"/>
              <a:gd name="connsiteY11525" fmla="*/ 4896389 h 10024180"/>
              <a:gd name="connsiteX11526" fmla="*/ 588524 w 11277918"/>
              <a:gd name="connsiteY11526" fmla="*/ 4880042 h 10024180"/>
              <a:gd name="connsiteX11527" fmla="*/ 555828 w 11277918"/>
              <a:gd name="connsiteY11527" fmla="*/ 4896389 h 10024180"/>
              <a:gd name="connsiteX11528" fmla="*/ 539480 w 11277918"/>
              <a:gd name="connsiteY11528" fmla="*/ 4912738 h 10024180"/>
              <a:gd name="connsiteX11529" fmla="*/ 506784 w 11277918"/>
              <a:gd name="connsiteY11529" fmla="*/ 4945432 h 10024180"/>
              <a:gd name="connsiteX11530" fmla="*/ 482263 w 11277918"/>
              <a:gd name="connsiteY11530" fmla="*/ 4978130 h 10024180"/>
              <a:gd name="connsiteX11531" fmla="*/ 474087 w 11277918"/>
              <a:gd name="connsiteY11531" fmla="*/ 4994478 h 10024180"/>
              <a:gd name="connsiteX11532" fmla="*/ 441392 w 11277918"/>
              <a:gd name="connsiteY11532" fmla="*/ 5027172 h 10024180"/>
              <a:gd name="connsiteX11533" fmla="*/ 425045 w 11277918"/>
              <a:gd name="connsiteY11533" fmla="*/ 5043521 h 10024180"/>
              <a:gd name="connsiteX11534" fmla="*/ 408697 w 11277918"/>
              <a:gd name="connsiteY11534" fmla="*/ 5027172 h 10024180"/>
              <a:gd name="connsiteX11535" fmla="*/ 425045 w 11277918"/>
              <a:gd name="connsiteY11535" fmla="*/ 5010825 h 10024180"/>
              <a:gd name="connsiteX11536" fmla="*/ 457741 w 11277918"/>
              <a:gd name="connsiteY11536" fmla="*/ 4978130 h 10024180"/>
              <a:gd name="connsiteX11537" fmla="*/ 490436 w 11277918"/>
              <a:gd name="connsiteY11537" fmla="*/ 4929085 h 10024180"/>
              <a:gd name="connsiteX11538" fmla="*/ 523133 w 11277918"/>
              <a:gd name="connsiteY11538" fmla="*/ 4912738 h 10024180"/>
              <a:gd name="connsiteX11539" fmla="*/ 547655 w 11277918"/>
              <a:gd name="connsiteY11539" fmla="*/ 4880042 h 10024180"/>
              <a:gd name="connsiteX11540" fmla="*/ 580352 w 11277918"/>
              <a:gd name="connsiteY11540" fmla="*/ 4830998 h 10024180"/>
              <a:gd name="connsiteX11541" fmla="*/ 613046 w 11277918"/>
              <a:gd name="connsiteY11541" fmla="*/ 4790129 h 10024180"/>
              <a:gd name="connsiteX11542" fmla="*/ 637569 w 11277918"/>
              <a:gd name="connsiteY11542" fmla="*/ 4765606 h 10024180"/>
              <a:gd name="connsiteX11543" fmla="*/ 637569 w 11277918"/>
              <a:gd name="connsiteY11543" fmla="*/ 4798303 h 10024180"/>
              <a:gd name="connsiteX11544" fmla="*/ 621219 w 11277918"/>
              <a:gd name="connsiteY11544" fmla="*/ 4814651 h 10024180"/>
              <a:gd name="connsiteX11545" fmla="*/ 613046 w 11277918"/>
              <a:gd name="connsiteY11545" fmla="*/ 4847346 h 10024180"/>
              <a:gd name="connsiteX11546" fmla="*/ 621219 w 11277918"/>
              <a:gd name="connsiteY11546" fmla="*/ 4863693 h 10024180"/>
              <a:gd name="connsiteX11547" fmla="*/ 637569 w 11277918"/>
              <a:gd name="connsiteY11547" fmla="*/ 4863693 h 10024180"/>
              <a:gd name="connsiteX11548" fmla="*/ 645741 w 11277918"/>
              <a:gd name="connsiteY11548" fmla="*/ 4839172 h 10024180"/>
              <a:gd name="connsiteX11549" fmla="*/ 678438 w 11277918"/>
              <a:gd name="connsiteY11549" fmla="*/ 4798303 h 10024180"/>
              <a:gd name="connsiteX11550" fmla="*/ 719306 w 11277918"/>
              <a:gd name="connsiteY11550" fmla="*/ 4757433 h 10024180"/>
              <a:gd name="connsiteX11551" fmla="*/ 735655 w 11277918"/>
              <a:gd name="connsiteY11551" fmla="*/ 4741086 h 10024180"/>
              <a:gd name="connsiteX11552" fmla="*/ 719306 w 11277918"/>
              <a:gd name="connsiteY11552" fmla="*/ 4732910 h 10024180"/>
              <a:gd name="connsiteX11553" fmla="*/ 719306 w 11277918"/>
              <a:gd name="connsiteY11553" fmla="*/ 4683867 h 10024180"/>
              <a:gd name="connsiteX11554" fmla="*/ 735655 w 11277918"/>
              <a:gd name="connsiteY11554" fmla="*/ 4634824 h 10024180"/>
              <a:gd name="connsiteX11555" fmla="*/ 752003 w 11277918"/>
              <a:gd name="connsiteY11555" fmla="*/ 4602129 h 10024180"/>
              <a:gd name="connsiteX11556" fmla="*/ 768352 w 11277918"/>
              <a:gd name="connsiteY11556" fmla="*/ 4585780 h 10024180"/>
              <a:gd name="connsiteX11557" fmla="*/ 768352 w 11277918"/>
              <a:gd name="connsiteY11557" fmla="*/ 4569433 h 10024180"/>
              <a:gd name="connsiteX11558" fmla="*/ 784699 w 11277918"/>
              <a:gd name="connsiteY11558" fmla="*/ 4536735 h 10024180"/>
              <a:gd name="connsiteX11559" fmla="*/ 752003 w 11277918"/>
              <a:gd name="connsiteY11559" fmla="*/ 4553086 h 10024180"/>
              <a:gd name="connsiteX11560" fmla="*/ 719306 w 11277918"/>
              <a:gd name="connsiteY11560" fmla="*/ 4602129 h 10024180"/>
              <a:gd name="connsiteX11561" fmla="*/ 702960 w 11277918"/>
              <a:gd name="connsiteY11561" fmla="*/ 4618476 h 10024180"/>
              <a:gd name="connsiteX11562" fmla="*/ 735655 w 11277918"/>
              <a:gd name="connsiteY11562" fmla="*/ 4569433 h 10024180"/>
              <a:gd name="connsiteX11563" fmla="*/ 752003 w 11277918"/>
              <a:gd name="connsiteY11563" fmla="*/ 4520388 h 10024180"/>
              <a:gd name="connsiteX11564" fmla="*/ 735655 w 11277918"/>
              <a:gd name="connsiteY11564" fmla="*/ 4520388 h 10024180"/>
              <a:gd name="connsiteX11565" fmla="*/ 694785 w 11277918"/>
              <a:gd name="connsiteY11565" fmla="*/ 4553086 h 10024180"/>
              <a:gd name="connsiteX11566" fmla="*/ 670263 w 11277918"/>
              <a:gd name="connsiteY11566" fmla="*/ 4585780 h 10024180"/>
              <a:gd name="connsiteX11567" fmla="*/ 686613 w 11277918"/>
              <a:gd name="connsiteY11567" fmla="*/ 4536735 h 10024180"/>
              <a:gd name="connsiteX11568" fmla="*/ 735655 w 11277918"/>
              <a:gd name="connsiteY11568" fmla="*/ 4471345 h 10024180"/>
              <a:gd name="connsiteX11569" fmla="*/ 670263 w 11277918"/>
              <a:gd name="connsiteY11569" fmla="*/ 4528561 h 10024180"/>
              <a:gd name="connsiteX11570" fmla="*/ 621219 w 11277918"/>
              <a:gd name="connsiteY11570" fmla="*/ 4593954 h 10024180"/>
              <a:gd name="connsiteX11571" fmla="*/ 572177 w 11277918"/>
              <a:gd name="connsiteY11571" fmla="*/ 4651171 h 10024180"/>
              <a:gd name="connsiteX11572" fmla="*/ 506784 w 11277918"/>
              <a:gd name="connsiteY11572" fmla="*/ 4732910 h 10024180"/>
              <a:gd name="connsiteX11573" fmla="*/ 506784 w 11277918"/>
              <a:gd name="connsiteY11573" fmla="*/ 4716563 h 10024180"/>
              <a:gd name="connsiteX11574" fmla="*/ 506784 w 11277918"/>
              <a:gd name="connsiteY11574" fmla="*/ 4700214 h 10024180"/>
              <a:gd name="connsiteX11575" fmla="*/ 490436 w 11277918"/>
              <a:gd name="connsiteY11575" fmla="*/ 4716563 h 10024180"/>
              <a:gd name="connsiteX11576" fmla="*/ 506784 w 11277918"/>
              <a:gd name="connsiteY11576" fmla="*/ 4732910 h 10024180"/>
              <a:gd name="connsiteX11577" fmla="*/ 490436 w 11277918"/>
              <a:gd name="connsiteY11577" fmla="*/ 4757433 h 10024180"/>
              <a:gd name="connsiteX11578" fmla="*/ 474087 w 11277918"/>
              <a:gd name="connsiteY11578" fmla="*/ 4765606 h 10024180"/>
              <a:gd name="connsiteX11579" fmla="*/ 457741 w 11277918"/>
              <a:gd name="connsiteY11579" fmla="*/ 4814651 h 10024180"/>
              <a:gd name="connsiteX11580" fmla="*/ 441392 w 11277918"/>
              <a:gd name="connsiteY11580" fmla="*/ 4830998 h 10024180"/>
              <a:gd name="connsiteX11581" fmla="*/ 441392 w 11277918"/>
              <a:gd name="connsiteY11581" fmla="*/ 4749257 h 10024180"/>
              <a:gd name="connsiteX11582" fmla="*/ 457741 w 11277918"/>
              <a:gd name="connsiteY11582" fmla="*/ 4749257 h 10024180"/>
              <a:gd name="connsiteX11583" fmla="*/ 474087 w 11277918"/>
              <a:gd name="connsiteY11583" fmla="*/ 4700214 h 10024180"/>
              <a:gd name="connsiteX11584" fmla="*/ 506784 w 11277918"/>
              <a:gd name="connsiteY11584" fmla="*/ 4667519 h 10024180"/>
              <a:gd name="connsiteX11585" fmla="*/ 539480 w 11277918"/>
              <a:gd name="connsiteY11585" fmla="*/ 4634824 h 10024180"/>
              <a:gd name="connsiteX11586" fmla="*/ 523133 w 11277918"/>
              <a:gd name="connsiteY11586" fmla="*/ 4634824 h 10024180"/>
              <a:gd name="connsiteX11587" fmla="*/ 506784 w 11277918"/>
              <a:gd name="connsiteY11587" fmla="*/ 4634824 h 10024180"/>
              <a:gd name="connsiteX11588" fmla="*/ 539480 w 11277918"/>
              <a:gd name="connsiteY11588" fmla="*/ 4602129 h 10024180"/>
              <a:gd name="connsiteX11589" fmla="*/ 555828 w 11277918"/>
              <a:gd name="connsiteY11589" fmla="*/ 4569433 h 10024180"/>
              <a:gd name="connsiteX11590" fmla="*/ 539480 w 11277918"/>
              <a:gd name="connsiteY11590" fmla="*/ 4569433 h 10024180"/>
              <a:gd name="connsiteX11591" fmla="*/ 555828 w 11277918"/>
              <a:gd name="connsiteY11591" fmla="*/ 4553086 h 10024180"/>
              <a:gd name="connsiteX11592" fmla="*/ 572177 w 11277918"/>
              <a:gd name="connsiteY11592" fmla="*/ 4528561 h 10024180"/>
              <a:gd name="connsiteX11593" fmla="*/ 572177 w 11277918"/>
              <a:gd name="connsiteY11593" fmla="*/ 4504040 h 10024180"/>
              <a:gd name="connsiteX11594" fmla="*/ 539480 w 11277918"/>
              <a:gd name="connsiteY11594" fmla="*/ 4520388 h 10024180"/>
              <a:gd name="connsiteX11595" fmla="*/ 523133 w 11277918"/>
              <a:gd name="connsiteY11595" fmla="*/ 4520388 h 10024180"/>
              <a:gd name="connsiteX11596" fmla="*/ 523133 w 11277918"/>
              <a:gd name="connsiteY11596" fmla="*/ 4536735 h 10024180"/>
              <a:gd name="connsiteX11597" fmla="*/ 506784 w 11277918"/>
              <a:gd name="connsiteY11597" fmla="*/ 4553086 h 10024180"/>
              <a:gd name="connsiteX11598" fmla="*/ 441392 w 11277918"/>
              <a:gd name="connsiteY11598" fmla="*/ 4602129 h 10024180"/>
              <a:gd name="connsiteX11599" fmla="*/ 425045 w 11277918"/>
              <a:gd name="connsiteY11599" fmla="*/ 4618476 h 10024180"/>
              <a:gd name="connsiteX11600" fmla="*/ 392348 w 11277918"/>
              <a:gd name="connsiteY11600" fmla="*/ 4618476 h 10024180"/>
              <a:gd name="connsiteX11601" fmla="*/ 376002 w 11277918"/>
              <a:gd name="connsiteY11601" fmla="*/ 4618476 h 10024180"/>
              <a:gd name="connsiteX11602" fmla="*/ 441392 w 11277918"/>
              <a:gd name="connsiteY11602" fmla="*/ 4536735 h 10024180"/>
              <a:gd name="connsiteX11603" fmla="*/ 457741 w 11277918"/>
              <a:gd name="connsiteY11603" fmla="*/ 4487692 h 10024180"/>
              <a:gd name="connsiteX11604" fmla="*/ 425045 w 11277918"/>
              <a:gd name="connsiteY11604" fmla="*/ 4528561 h 10024180"/>
              <a:gd name="connsiteX11605" fmla="*/ 384175 w 11277918"/>
              <a:gd name="connsiteY11605" fmla="*/ 4585780 h 10024180"/>
              <a:gd name="connsiteX11606" fmla="*/ 326958 w 11277918"/>
              <a:gd name="connsiteY11606" fmla="*/ 4634824 h 10024180"/>
              <a:gd name="connsiteX11607" fmla="*/ 359655 w 11277918"/>
              <a:gd name="connsiteY11607" fmla="*/ 4585780 h 10024180"/>
              <a:gd name="connsiteX11608" fmla="*/ 384175 w 11277918"/>
              <a:gd name="connsiteY11608" fmla="*/ 4569433 h 10024180"/>
              <a:gd name="connsiteX11609" fmla="*/ 392348 w 11277918"/>
              <a:gd name="connsiteY11609" fmla="*/ 4536735 h 10024180"/>
              <a:gd name="connsiteX11610" fmla="*/ 425045 w 11277918"/>
              <a:gd name="connsiteY11610" fmla="*/ 4471345 h 10024180"/>
              <a:gd name="connsiteX11611" fmla="*/ 441392 w 11277918"/>
              <a:gd name="connsiteY11611" fmla="*/ 4454997 h 10024180"/>
              <a:gd name="connsiteX11612" fmla="*/ 392348 w 11277918"/>
              <a:gd name="connsiteY11612" fmla="*/ 4487692 h 10024180"/>
              <a:gd name="connsiteX11613" fmla="*/ 384175 w 11277918"/>
              <a:gd name="connsiteY11613" fmla="*/ 4504040 h 10024180"/>
              <a:gd name="connsiteX11614" fmla="*/ 376002 w 11277918"/>
              <a:gd name="connsiteY11614" fmla="*/ 4504040 h 10024180"/>
              <a:gd name="connsiteX11615" fmla="*/ 359655 w 11277918"/>
              <a:gd name="connsiteY11615" fmla="*/ 4504040 h 10024180"/>
              <a:gd name="connsiteX11616" fmla="*/ 343306 w 11277918"/>
              <a:gd name="connsiteY11616" fmla="*/ 4520388 h 10024180"/>
              <a:gd name="connsiteX11617" fmla="*/ 343306 w 11277918"/>
              <a:gd name="connsiteY11617" fmla="*/ 4536735 h 10024180"/>
              <a:gd name="connsiteX11618" fmla="*/ 343306 w 11277918"/>
              <a:gd name="connsiteY11618" fmla="*/ 4544911 h 10024180"/>
              <a:gd name="connsiteX11619" fmla="*/ 310609 w 11277918"/>
              <a:gd name="connsiteY11619" fmla="*/ 4569433 h 10024180"/>
              <a:gd name="connsiteX11620" fmla="*/ 277914 w 11277918"/>
              <a:gd name="connsiteY11620" fmla="*/ 4585780 h 10024180"/>
              <a:gd name="connsiteX11621" fmla="*/ 277914 w 11277918"/>
              <a:gd name="connsiteY11621" fmla="*/ 4569433 h 10024180"/>
              <a:gd name="connsiteX11622" fmla="*/ 261566 w 11277918"/>
              <a:gd name="connsiteY11622" fmla="*/ 4585780 h 10024180"/>
              <a:gd name="connsiteX11623" fmla="*/ 245217 w 11277918"/>
              <a:gd name="connsiteY11623" fmla="*/ 4569433 h 10024180"/>
              <a:gd name="connsiteX11624" fmla="*/ 326958 w 11277918"/>
              <a:gd name="connsiteY11624" fmla="*/ 4422301 h 10024180"/>
              <a:gd name="connsiteX11625" fmla="*/ 351480 w 11277918"/>
              <a:gd name="connsiteY11625" fmla="*/ 4405954 h 10024180"/>
              <a:gd name="connsiteX11626" fmla="*/ 359655 w 11277918"/>
              <a:gd name="connsiteY11626" fmla="*/ 4373256 h 10024180"/>
              <a:gd name="connsiteX11627" fmla="*/ 392348 w 11277918"/>
              <a:gd name="connsiteY11627" fmla="*/ 4324213 h 10024180"/>
              <a:gd name="connsiteX11628" fmla="*/ 416870 w 11277918"/>
              <a:gd name="connsiteY11628" fmla="*/ 4299692 h 10024180"/>
              <a:gd name="connsiteX11629" fmla="*/ 408697 w 11277918"/>
              <a:gd name="connsiteY11629" fmla="*/ 4275170 h 10024180"/>
              <a:gd name="connsiteX11630" fmla="*/ 408697 w 11277918"/>
              <a:gd name="connsiteY11630" fmla="*/ 4266996 h 10024180"/>
              <a:gd name="connsiteX11631" fmla="*/ 425045 w 11277918"/>
              <a:gd name="connsiteY11631" fmla="*/ 4258822 h 10024180"/>
              <a:gd name="connsiteX11632" fmla="*/ 490436 w 11277918"/>
              <a:gd name="connsiteY11632" fmla="*/ 4193431 h 10024180"/>
              <a:gd name="connsiteX11633" fmla="*/ 490436 w 11277918"/>
              <a:gd name="connsiteY11633" fmla="*/ 4168910 h 10024180"/>
              <a:gd name="connsiteX11634" fmla="*/ 490436 w 11277918"/>
              <a:gd name="connsiteY11634" fmla="*/ 4144385 h 10024180"/>
              <a:gd name="connsiteX11635" fmla="*/ 490436 w 11277918"/>
              <a:gd name="connsiteY11635" fmla="*/ 4111691 h 10024180"/>
              <a:gd name="connsiteX11636" fmla="*/ 498609 w 11277918"/>
              <a:gd name="connsiteY11636" fmla="*/ 4095342 h 10024180"/>
              <a:gd name="connsiteX11637" fmla="*/ 506784 w 11277918"/>
              <a:gd name="connsiteY11637" fmla="*/ 4062646 h 10024180"/>
              <a:gd name="connsiteX11638" fmla="*/ 555828 w 11277918"/>
              <a:gd name="connsiteY11638" fmla="*/ 3989081 h 10024180"/>
              <a:gd name="connsiteX11639" fmla="*/ 580352 w 11277918"/>
              <a:gd name="connsiteY11639" fmla="*/ 3948212 h 10024180"/>
              <a:gd name="connsiteX11640" fmla="*/ 580352 w 11277918"/>
              <a:gd name="connsiteY11640" fmla="*/ 3899167 h 10024180"/>
              <a:gd name="connsiteX11641" fmla="*/ 604870 w 11277918"/>
              <a:gd name="connsiteY11641" fmla="*/ 3882820 h 10024180"/>
              <a:gd name="connsiteX11642" fmla="*/ 653916 w 11277918"/>
              <a:gd name="connsiteY11642" fmla="*/ 3850124 h 10024180"/>
              <a:gd name="connsiteX11643" fmla="*/ 653916 w 11277918"/>
              <a:gd name="connsiteY11643" fmla="*/ 3817427 h 10024180"/>
              <a:gd name="connsiteX11644" fmla="*/ 662091 w 11277918"/>
              <a:gd name="connsiteY11644" fmla="*/ 3809256 h 10024180"/>
              <a:gd name="connsiteX11645" fmla="*/ 653916 w 11277918"/>
              <a:gd name="connsiteY11645" fmla="*/ 3784731 h 10024180"/>
              <a:gd name="connsiteX11646" fmla="*/ 670263 w 11277918"/>
              <a:gd name="connsiteY11646" fmla="*/ 3752037 h 10024180"/>
              <a:gd name="connsiteX11647" fmla="*/ 686613 w 11277918"/>
              <a:gd name="connsiteY11647" fmla="*/ 3719341 h 10024180"/>
              <a:gd name="connsiteX11648" fmla="*/ 670263 w 11277918"/>
              <a:gd name="connsiteY11648" fmla="*/ 3719341 h 10024180"/>
              <a:gd name="connsiteX11649" fmla="*/ 670263 w 11277918"/>
              <a:gd name="connsiteY11649" fmla="*/ 3686645 h 10024180"/>
              <a:gd name="connsiteX11650" fmla="*/ 670263 w 11277918"/>
              <a:gd name="connsiteY11650" fmla="*/ 3678470 h 10024180"/>
              <a:gd name="connsiteX11651" fmla="*/ 686613 w 11277918"/>
              <a:gd name="connsiteY11651" fmla="*/ 3670298 h 10024180"/>
              <a:gd name="connsiteX11652" fmla="*/ 702960 w 11277918"/>
              <a:gd name="connsiteY11652" fmla="*/ 3653948 h 10024180"/>
              <a:gd name="connsiteX11653" fmla="*/ 719306 w 11277918"/>
              <a:gd name="connsiteY11653" fmla="*/ 3637601 h 10024180"/>
              <a:gd name="connsiteX11654" fmla="*/ 752003 w 11277918"/>
              <a:gd name="connsiteY11654" fmla="*/ 3588558 h 10024180"/>
              <a:gd name="connsiteX11655" fmla="*/ 752003 w 11277918"/>
              <a:gd name="connsiteY11655" fmla="*/ 3580384 h 10024180"/>
              <a:gd name="connsiteX11656" fmla="*/ 752003 w 11277918"/>
              <a:gd name="connsiteY11656" fmla="*/ 3555862 h 10024180"/>
              <a:gd name="connsiteX11657" fmla="*/ 768352 w 11277918"/>
              <a:gd name="connsiteY11657" fmla="*/ 3523166 h 10024180"/>
              <a:gd name="connsiteX11658" fmla="*/ 686613 w 11277918"/>
              <a:gd name="connsiteY11658" fmla="*/ 3604905 h 10024180"/>
              <a:gd name="connsiteX11659" fmla="*/ 670263 w 11277918"/>
              <a:gd name="connsiteY11659" fmla="*/ 3604905 h 10024180"/>
              <a:gd name="connsiteX11660" fmla="*/ 637569 w 11277918"/>
              <a:gd name="connsiteY11660" fmla="*/ 3621252 h 10024180"/>
              <a:gd name="connsiteX11661" fmla="*/ 604870 w 11277918"/>
              <a:gd name="connsiteY11661" fmla="*/ 3637601 h 10024180"/>
              <a:gd name="connsiteX11662" fmla="*/ 572177 w 11277918"/>
              <a:gd name="connsiteY11662" fmla="*/ 3588558 h 10024180"/>
              <a:gd name="connsiteX11663" fmla="*/ 572177 w 11277918"/>
              <a:gd name="connsiteY11663" fmla="*/ 3572209 h 10024180"/>
              <a:gd name="connsiteX11664" fmla="*/ 555828 w 11277918"/>
              <a:gd name="connsiteY11664" fmla="*/ 3588558 h 10024180"/>
              <a:gd name="connsiteX11665" fmla="*/ 588524 w 11277918"/>
              <a:gd name="connsiteY11665" fmla="*/ 3523166 h 10024180"/>
              <a:gd name="connsiteX11666" fmla="*/ 588524 w 11277918"/>
              <a:gd name="connsiteY11666" fmla="*/ 3539513 h 10024180"/>
              <a:gd name="connsiteX11667" fmla="*/ 604870 w 11277918"/>
              <a:gd name="connsiteY11667" fmla="*/ 3555862 h 10024180"/>
              <a:gd name="connsiteX11668" fmla="*/ 637569 w 11277918"/>
              <a:gd name="connsiteY11668" fmla="*/ 3531340 h 10024180"/>
              <a:gd name="connsiteX11669" fmla="*/ 637569 w 11277918"/>
              <a:gd name="connsiteY11669" fmla="*/ 3523166 h 10024180"/>
              <a:gd name="connsiteX11670" fmla="*/ 768352 w 11277918"/>
              <a:gd name="connsiteY11670" fmla="*/ 3441426 h 10024180"/>
              <a:gd name="connsiteX11671" fmla="*/ 784699 w 11277918"/>
              <a:gd name="connsiteY11671" fmla="*/ 3425079 h 10024180"/>
              <a:gd name="connsiteX11672" fmla="*/ 801045 w 11277918"/>
              <a:gd name="connsiteY11672" fmla="*/ 3408730 h 10024180"/>
              <a:gd name="connsiteX11673" fmla="*/ 817394 w 11277918"/>
              <a:gd name="connsiteY11673" fmla="*/ 3392383 h 10024180"/>
              <a:gd name="connsiteX11674" fmla="*/ 866438 w 11277918"/>
              <a:gd name="connsiteY11674" fmla="*/ 3359687 h 10024180"/>
              <a:gd name="connsiteX11675" fmla="*/ 866438 w 11277918"/>
              <a:gd name="connsiteY11675" fmla="*/ 3310644 h 10024180"/>
              <a:gd name="connsiteX11676" fmla="*/ 931830 w 11277918"/>
              <a:gd name="connsiteY11676" fmla="*/ 3179859 h 10024180"/>
              <a:gd name="connsiteX11677" fmla="*/ 964525 w 11277918"/>
              <a:gd name="connsiteY11677" fmla="*/ 3114468 h 10024180"/>
              <a:gd name="connsiteX11678" fmla="*/ 1013569 w 11277918"/>
              <a:gd name="connsiteY11678" fmla="*/ 3016380 h 10024180"/>
              <a:gd name="connsiteX11679" fmla="*/ 1046267 w 11277918"/>
              <a:gd name="connsiteY11679" fmla="*/ 2967337 h 10024180"/>
              <a:gd name="connsiteX11680" fmla="*/ 1013569 w 11277918"/>
              <a:gd name="connsiteY11680" fmla="*/ 2983686 h 10024180"/>
              <a:gd name="connsiteX11681" fmla="*/ 972699 w 11277918"/>
              <a:gd name="connsiteY11681" fmla="*/ 2983686 h 10024180"/>
              <a:gd name="connsiteX11682" fmla="*/ 964525 w 11277918"/>
              <a:gd name="connsiteY11682" fmla="*/ 2967337 h 10024180"/>
              <a:gd name="connsiteX11683" fmla="*/ 980874 w 11277918"/>
              <a:gd name="connsiteY11683" fmla="*/ 2950990 h 10024180"/>
              <a:gd name="connsiteX11684" fmla="*/ 1029916 w 11277918"/>
              <a:gd name="connsiteY11684" fmla="*/ 2901946 h 10024180"/>
              <a:gd name="connsiteX11685" fmla="*/ 1062613 w 11277918"/>
              <a:gd name="connsiteY11685" fmla="*/ 2869250 h 10024180"/>
              <a:gd name="connsiteX11686" fmla="*/ 1062613 w 11277918"/>
              <a:gd name="connsiteY11686" fmla="*/ 2836554 h 10024180"/>
              <a:gd name="connsiteX11687" fmla="*/ 980874 w 11277918"/>
              <a:gd name="connsiteY11687" fmla="*/ 2901946 h 10024180"/>
              <a:gd name="connsiteX11688" fmla="*/ 882788 w 11277918"/>
              <a:gd name="connsiteY11688" fmla="*/ 2967337 h 10024180"/>
              <a:gd name="connsiteX11689" fmla="*/ 931830 w 11277918"/>
              <a:gd name="connsiteY11689" fmla="*/ 2901946 h 10024180"/>
              <a:gd name="connsiteX11690" fmla="*/ 1013569 w 11277918"/>
              <a:gd name="connsiteY11690" fmla="*/ 2820207 h 10024180"/>
              <a:gd name="connsiteX11691" fmla="*/ 964525 w 11277918"/>
              <a:gd name="connsiteY11691" fmla="*/ 2836554 h 10024180"/>
              <a:gd name="connsiteX11692" fmla="*/ 940003 w 11277918"/>
              <a:gd name="connsiteY11692" fmla="*/ 2852901 h 10024180"/>
              <a:gd name="connsiteX11693" fmla="*/ 915482 w 11277918"/>
              <a:gd name="connsiteY11693" fmla="*/ 2852901 h 10024180"/>
              <a:gd name="connsiteX11694" fmla="*/ 915482 w 11277918"/>
              <a:gd name="connsiteY11694" fmla="*/ 2836554 h 10024180"/>
              <a:gd name="connsiteX11695" fmla="*/ 948177 w 11277918"/>
              <a:gd name="connsiteY11695" fmla="*/ 2820207 h 10024180"/>
              <a:gd name="connsiteX11696" fmla="*/ 948177 w 11277918"/>
              <a:gd name="connsiteY11696" fmla="*/ 2787511 h 10024180"/>
              <a:gd name="connsiteX11697" fmla="*/ 964525 w 11277918"/>
              <a:gd name="connsiteY11697" fmla="*/ 2787511 h 10024180"/>
              <a:gd name="connsiteX11698" fmla="*/ 980874 w 11277918"/>
              <a:gd name="connsiteY11698" fmla="*/ 2787511 h 10024180"/>
              <a:gd name="connsiteX11699" fmla="*/ 1046267 w 11277918"/>
              <a:gd name="connsiteY11699" fmla="*/ 2754814 h 10024180"/>
              <a:gd name="connsiteX11700" fmla="*/ 972699 w 11277918"/>
              <a:gd name="connsiteY11700" fmla="*/ 2762990 h 10024180"/>
              <a:gd name="connsiteX11701" fmla="*/ 915482 w 11277918"/>
              <a:gd name="connsiteY11701" fmla="*/ 2803858 h 10024180"/>
              <a:gd name="connsiteX11702" fmla="*/ 899135 w 11277918"/>
              <a:gd name="connsiteY11702" fmla="*/ 2820207 h 10024180"/>
              <a:gd name="connsiteX11703" fmla="*/ 866438 w 11277918"/>
              <a:gd name="connsiteY11703" fmla="*/ 2836554 h 10024180"/>
              <a:gd name="connsiteX11704" fmla="*/ 899135 w 11277918"/>
              <a:gd name="connsiteY11704" fmla="*/ 2803858 h 10024180"/>
              <a:gd name="connsiteX11705" fmla="*/ 931830 w 11277918"/>
              <a:gd name="connsiteY11705" fmla="*/ 2771162 h 10024180"/>
              <a:gd name="connsiteX11706" fmla="*/ 899135 w 11277918"/>
              <a:gd name="connsiteY11706" fmla="*/ 2754814 h 10024180"/>
              <a:gd name="connsiteX11707" fmla="*/ 841916 w 11277918"/>
              <a:gd name="connsiteY11707" fmla="*/ 2762990 h 10024180"/>
              <a:gd name="connsiteX11708" fmla="*/ 833742 w 11277918"/>
              <a:gd name="connsiteY11708" fmla="*/ 2787511 h 10024180"/>
              <a:gd name="connsiteX11709" fmla="*/ 817394 w 11277918"/>
              <a:gd name="connsiteY11709" fmla="*/ 2803858 h 10024180"/>
              <a:gd name="connsiteX11710" fmla="*/ 792874 w 11277918"/>
              <a:gd name="connsiteY11710" fmla="*/ 2803858 h 10024180"/>
              <a:gd name="connsiteX11711" fmla="*/ 784699 w 11277918"/>
              <a:gd name="connsiteY11711" fmla="*/ 2787511 h 10024180"/>
              <a:gd name="connsiteX11712" fmla="*/ 801045 w 11277918"/>
              <a:gd name="connsiteY11712" fmla="*/ 2771162 h 10024180"/>
              <a:gd name="connsiteX11713" fmla="*/ 817394 w 11277918"/>
              <a:gd name="connsiteY11713" fmla="*/ 2771162 h 10024180"/>
              <a:gd name="connsiteX11714" fmla="*/ 817394 w 11277918"/>
              <a:gd name="connsiteY11714" fmla="*/ 2754814 h 10024180"/>
              <a:gd name="connsiteX11715" fmla="*/ 850091 w 11277918"/>
              <a:gd name="connsiteY11715" fmla="*/ 2722118 h 10024180"/>
              <a:gd name="connsiteX11716" fmla="*/ 866438 w 11277918"/>
              <a:gd name="connsiteY11716" fmla="*/ 2689422 h 10024180"/>
              <a:gd name="connsiteX11717" fmla="*/ 866438 w 11277918"/>
              <a:gd name="connsiteY11717" fmla="*/ 2681250 h 10024180"/>
              <a:gd name="connsiteX11718" fmla="*/ 882788 w 11277918"/>
              <a:gd name="connsiteY11718" fmla="*/ 2673075 h 10024180"/>
              <a:gd name="connsiteX11719" fmla="*/ 882788 w 11277918"/>
              <a:gd name="connsiteY11719" fmla="*/ 2656726 h 10024180"/>
              <a:gd name="connsiteX11720" fmla="*/ 866438 w 11277918"/>
              <a:gd name="connsiteY11720" fmla="*/ 2640379 h 10024180"/>
              <a:gd name="connsiteX11721" fmla="*/ 850091 w 11277918"/>
              <a:gd name="connsiteY11721" fmla="*/ 2640379 h 10024180"/>
              <a:gd name="connsiteX11722" fmla="*/ 833742 w 11277918"/>
              <a:gd name="connsiteY11722" fmla="*/ 2640379 h 10024180"/>
              <a:gd name="connsiteX11723" fmla="*/ 776524 w 11277918"/>
              <a:gd name="connsiteY11723" fmla="*/ 2648554 h 10024180"/>
              <a:gd name="connsiteX11724" fmla="*/ 719306 w 11277918"/>
              <a:gd name="connsiteY11724" fmla="*/ 2640379 h 10024180"/>
              <a:gd name="connsiteX11725" fmla="*/ 702960 w 11277918"/>
              <a:gd name="connsiteY11725" fmla="*/ 2624032 h 10024180"/>
              <a:gd name="connsiteX11726" fmla="*/ 670263 w 11277918"/>
              <a:gd name="connsiteY11726" fmla="*/ 2624032 h 10024180"/>
              <a:gd name="connsiteX11727" fmla="*/ 637569 w 11277918"/>
              <a:gd name="connsiteY11727" fmla="*/ 2607683 h 10024180"/>
              <a:gd name="connsiteX11728" fmla="*/ 653916 w 11277918"/>
              <a:gd name="connsiteY11728" fmla="*/ 2591336 h 10024180"/>
              <a:gd name="connsiteX11729" fmla="*/ 686613 w 11277918"/>
              <a:gd name="connsiteY11729" fmla="*/ 2591336 h 10024180"/>
              <a:gd name="connsiteX11730" fmla="*/ 735655 w 11277918"/>
              <a:gd name="connsiteY11730" fmla="*/ 2591336 h 10024180"/>
              <a:gd name="connsiteX11731" fmla="*/ 752003 w 11277918"/>
              <a:gd name="connsiteY11731" fmla="*/ 2574986 h 10024180"/>
              <a:gd name="connsiteX11732" fmla="*/ 768352 w 11277918"/>
              <a:gd name="connsiteY11732" fmla="*/ 2591336 h 10024180"/>
              <a:gd name="connsiteX11733" fmla="*/ 768352 w 11277918"/>
              <a:gd name="connsiteY11733" fmla="*/ 2607683 h 10024180"/>
              <a:gd name="connsiteX11734" fmla="*/ 801045 w 11277918"/>
              <a:gd name="connsiteY11734" fmla="*/ 2574986 h 10024180"/>
              <a:gd name="connsiteX11735" fmla="*/ 833742 w 11277918"/>
              <a:gd name="connsiteY11735" fmla="*/ 2558639 h 10024180"/>
              <a:gd name="connsiteX11736" fmla="*/ 890960 w 11277918"/>
              <a:gd name="connsiteY11736" fmla="*/ 2550465 h 10024180"/>
              <a:gd name="connsiteX11737" fmla="*/ 882788 w 11277918"/>
              <a:gd name="connsiteY11737" fmla="*/ 2517769 h 10024180"/>
              <a:gd name="connsiteX11738" fmla="*/ 850091 w 11277918"/>
              <a:gd name="connsiteY11738" fmla="*/ 2493247 h 10024180"/>
              <a:gd name="connsiteX11739" fmla="*/ 809221 w 11277918"/>
              <a:gd name="connsiteY11739" fmla="*/ 2517769 h 10024180"/>
              <a:gd name="connsiteX11740" fmla="*/ 768352 w 11277918"/>
              <a:gd name="connsiteY11740" fmla="*/ 2525943 h 10024180"/>
              <a:gd name="connsiteX11741" fmla="*/ 752003 w 11277918"/>
              <a:gd name="connsiteY11741" fmla="*/ 2542292 h 10024180"/>
              <a:gd name="connsiteX11742" fmla="*/ 702960 w 11277918"/>
              <a:gd name="connsiteY11742" fmla="*/ 2542292 h 10024180"/>
              <a:gd name="connsiteX11743" fmla="*/ 686613 w 11277918"/>
              <a:gd name="connsiteY11743" fmla="*/ 2525943 h 10024180"/>
              <a:gd name="connsiteX11744" fmla="*/ 670263 w 11277918"/>
              <a:gd name="connsiteY11744" fmla="*/ 2525943 h 10024180"/>
              <a:gd name="connsiteX11745" fmla="*/ 596699 w 11277918"/>
              <a:gd name="connsiteY11745" fmla="*/ 2509596 h 10024180"/>
              <a:gd name="connsiteX11746" fmla="*/ 572177 w 11277918"/>
              <a:gd name="connsiteY11746" fmla="*/ 2476900 h 10024180"/>
              <a:gd name="connsiteX11747" fmla="*/ 604870 w 11277918"/>
              <a:gd name="connsiteY11747" fmla="*/ 2460553 h 10024180"/>
              <a:gd name="connsiteX11748" fmla="*/ 653916 w 11277918"/>
              <a:gd name="connsiteY11748" fmla="*/ 2460553 h 10024180"/>
              <a:gd name="connsiteX11749" fmla="*/ 678438 w 11277918"/>
              <a:gd name="connsiteY11749" fmla="*/ 2444204 h 10024180"/>
              <a:gd name="connsiteX11750" fmla="*/ 686613 w 11277918"/>
              <a:gd name="connsiteY11750" fmla="*/ 2460553 h 10024180"/>
              <a:gd name="connsiteX11751" fmla="*/ 719306 w 11277918"/>
              <a:gd name="connsiteY11751" fmla="*/ 2444204 h 10024180"/>
              <a:gd name="connsiteX11752" fmla="*/ 735655 w 11277918"/>
              <a:gd name="connsiteY11752" fmla="*/ 2411507 h 10024180"/>
              <a:gd name="connsiteX11753" fmla="*/ 760177 w 11277918"/>
              <a:gd name="connsiteY11753" fmla="*/ 2403336 h 10024180"/>
              <a:gd name="connsiteX11754" fmla="*/ 768352 w 11277918"/>
              <a:gd name="connsiteY11754" fmla="*/ 2378813 h 10024180"/>
              <a:gd name="connsiteX11755" fmla="*/ 719306 w 11277918"/>
              <a:gd name="connsiteY11755" fmla="*/ 2378813 h 10024180"/>
              <a:gd name="connsiteX11756" fmla="*/ 653916 w 11277918"/>
              <a:gd name="connsiteY11756" fmla="*/ 2362464 h 10024180"/>
              <a:gd name="connsiteX11757" fmla="*/ 678438 w 11277918"/>
              <a:gd name="connsiteY11757" fmla="*/ 2354290 h 10024180"/>
              <a:gd name="connsiteX11758" fmla="*/ 653916 w 11277918"/>
              <a:gd name="connsiteY11758" fmla="*/ 2346117 h 10024180"/>
              <a:gd name="connsiteX11759" fmla="*/ 637569 w 11277918"/>
              <a:gd name="connsiteY11759" fmla="*/ 2346117 h 10024180"/>
              <a:gd name="connsiteX11760" fmla="*/ 621219 w 11277918"/>
              <a:gd name="connsiteY11760" fmla="*/ 2346117 h 10024180"/>
              <a:gd name="connsiteX11761" fmla="*/ 596699 w 11277918"/>
              <a:gd name="connsiteY11761" fmla="*/ 2354290 h 10024180"/>
              <a:gd name="connsiteX11762" fmla="*/ 572177 w 11277918"/>
              <a:gd name="connsiteY11762" fmla="*/ 2346117 h 10024180"/>
              <a:gd name="connsiteX11763" fmla="*/ 555828 w 11277918"/>
              <a:gd name="connsiteY11763" fmla="*/ 2346117 h 10024180"/>
              <a:gd name="connsiteX11764" fmla="*/ 539480 w 11277918"/>
              <a:gd name="connsiteY11764" fmla="*/ 2321596 h 10024180"/>
              <a:gd name="connsiteX11765" fmla="*/ 555828 w 11277918"/>
              <a:gd name="connsiteY11765" fmla="*/ 2313421 h 10024180"/>
              <a:gd name="connsiteX11766" fmla="*/ 564002 w 11277918"/>
              <a:gd name="connsiteY11766" fmla="*/ 2297074 h 10024180"/>
              <a:gd name="connsiteX11767" fmla="*/ 539480 w 11277918"/>
              <a:gd name="connsiteY11767" fmla="*/ 2280725 h 10024180"/>
              <a:gd name="connsiteX11768" fmla="*/ 547655 w 11277918"/>
              <a:gd name="connsiteY11768" fmla="*/ 2264378 h 10024180"/>
              <a:gd name="connsiteX11769" fmla="*/ 572177 w 11277918"/>
              <a:gd name="connsiteY11769" fmla="*/ 2256203 h 10024180"/>
              <a:gd name="connsiteX11770" fmla="*/ 580352 w 11277918"/>
              <a:gd name="connsiteY11770" fmla="*/ 2256203 h 10024180"/>
              <a:gd name="connsiteX11771" fmla="*/ 621219 w 11277918"/>
              <a:gd name="connsiteY11771" fmla="*/ 2264378 h 10024180"/>
              <a:gd name="connsiteX11772" fmla="*/ 653916 w 11277918"/>
              <a:gd name="connsiteY11772" fmla="*/ 2264378 h 10024180"/>
              <a:gd name="connsiteX11773" fmla="*/ 662091 w 11277918"/>
              <a:gd name="connsiteY11773" fmla="*/ 2248029 h 10024180"/>
              <a:gd name="connsiteX11774" fmla="*/ 670263 w 11277918"/>
              <a:gd name="connsiteY11774" fmla="*/ 2231682 h 10024180"/>
              <a:gd name="connsiteX11775" fmla="*/ 735655 w 11277918"/>
              <a:gd name="connsiteY11775" fmla="*/ 2198985 h 10024180"/>
              <a:gd name="connsiteX11776" fmla="*/ 760177 w 11277918"/>
              <a:gd name="connsiteY11776" fmla="*/ 2158117 h 10024180"/>
              <a:gd name="connsiteX11777" fmla="*/ 768352 w 11277918"/>
              <a:gd name="connsiteY11777" fmla="*/ 2149942 h 10024180"/>
              <a:gd name="connsiteX11778" fmla="*/ 768352 w 11277918"/>
              <a:gd name="connsiteY11778" fmla="*/ 2133593 h 10024180"/>
              <a:gd name="connsiteX11779" fmla="*/ 833742 w 11277918"/>
              <a:gd name="connsiteY11779" fmla="*/ 2100899 h 10024180"/>
              <a:gd name="connsiteX11780" fmla="*/ 850091 w 11277918"/>
              <a:gd name="connsiteY11780" fmla="*/ 2100899 h 10024180"/>
              <a:gd name="connsiteX11781" fmla="*/ 866438 w 11277918"/>
              <a:gd name="connsiteY11781" fmla="*/ 2084550 h 10024180"/>
              <a:gd name="connsiteX11782" fmla="*/ 899135 w 11277918"/>
              <a:gd name="connsiteY11782" fmla="*/ 2068203 h 10024180"/>
              <a:gd name="connsiteX11783" fmla="*/ 882788 w 11277918"/>
              <a:gd name="connsiteY11783" fmla="*/ 2068203 h 10024180"/>
              <a:gd name="connsiteX11784" fmla="*/ 850091 w 11277918"/>
              <a:gd name="connsiteY11784" fmla="*/ 2068203 h 10024180"/>
              <a:gd name="connsiteX11785" fmla="*/ 735655 w 11277918"/>
              <a:gd name="connsiteY11785" fmla="*/ 2084550 h 10024180"/>
              <a:gd name="connsiteX11786" fmla="*/ 670263 w 11277918"/>
              <a:gd name="connsiteY11786" fmla="*/ 2109071 h 10024180"/>
              <a:gd name="connsiteX11787" fmla="*/ 653916 w 11277918"/>
              <a:gd name="connsiteY11787" fmla="*/ 2133593 h 10024180"/>
              <a:gd name="connsiteX11788" fmla="*/ 588524 w 11277918"/>
              <a:gd name="connsiteY11788" fmla="*/ 2158117 h 10024180"/>
              <a:gd name="connsiteX11789" fmla="*/ 555828 w 11277918"/>
              <a:gd name="connsiteY11789" fmla="*/ 2166289 h 10024180"/>
              <a:gd name="connsiteX11790" fmla="*/ 555828 w 11277918"/>
              <a:gd name="connsiteY11790" fmla="*/ 2133593 h 10024180"/>
              <a:gd name="connsiteX11791" fmla="*/ 572177 w 11277918"/>
              <a:gd name="connsiteY11791" fmla="*/ 2109071 h 10024180"/>
              <a:gd name="connsiteX11792" fmla="*/ 621219 w 11277918"/>
              <a:gd name="connsiteY11792" fmla="*/ 2100899 h 10024180"/>
              <a:gd name="connsiteX11793" fmla="*/ 735655 w 11277918"/>
              <a:gd name="connsiteY11793" fmla="*/ 2051853 h 10024180"/>
              <a:gd name="connsiteX11794" fmla="*/ 702960 w 11277918"/>
              <a:gd name="connsiteY11794" fmla="*/ 2051853 h 10024180"/>
              <a:gd name="connsiteX11795" fmla="*/ 670263 w 11277918"/>
              <a:gd name="connsiteY11795" fmla="*/ 2051853 h 10024180"/>
              <a:gd name="connsiteX11796" fmla="*/ 702960 w 11277918"/>
              <a:gd name="connsiteY11796" fmla="*/ 2035506 h 10024180"/>
              <a:gd name="connsiteX11797" fmla="*/ 719306 w 11277918"/>
              <a:gd name="connsiteY11797" fmla="*/ 2019159 h 10024180"/>
              <a:gd name="connsiteX11798" fmla="*/ 604870 w 11277918"/>
              <a:gd name="connsiteY11798" fmla="*/ 2019159 h 10024180"/>
              <a:gd name="connsiteX11799" fmla="*/ 588524 w 11277918"/>
              <a:gd name="connsiteY11799" fmla="*/ 1986463 h 10024180"/>
              <a:gd name="connsiteX11800" fmla="*/ 588524 w 11277918"/>
              <a:gd name="connsiteY11800" fmla="*/ 1970114 h 10024180"/>
              <a:gd name="connsiteX11801" fmla="*/ 572177 w 11277918"/>
              <a:gd name="connsiteY11801" fmla="*/ 1986463 h 10024180"/>
              <a:gd name="connsiteX11802" fmla="*/ 555828 w 11277918"/>
              <a:gd name="connsiteY11802" fmla="*/ 1986463 h 10024180"/>
              <a:gd name="connsiteX11803" fmla="*/ 572177 w 11277918"/>
              <a:gd name="connsiteY11803" fmla="*/ 1953767 h 10024180"/>
              <a:gd name="connsiteX11804" fmla="*/ 719306 w 11277918"/>
              <a:gd name="connsiteY11804" fmla="*/ 1904724 h 10024180"/>
              <a:gd name="connsiteX11805" fmla="*/ 735655 w 11277918"/>
              <a:gd name="connsiteY11805" fmla="*/ 1888375 h 10024180"/>
              <a:gd name="connsiteX11806" fmla="*/ 752003 w 11277918"/>
              <a:gd name="connsiteY11806" fmla="*/ 1880202 h 10024180"/>
              <a:gd name="connsiteX11807" fmla="*/ 784699 w 11277918"/>
              <a:gd name="connsiteY11807" fmla="*/ 1872028 h 10024180"/>
              <a:gd name="connsiteX11808" fmla="*/ 801045 w 11277918"/>
              <a:gd name="connsiteY11808" fmla="*/ 1872028 h 10024180"/>
              <a:gd name="connsiteX11809" fmla="*/ 784699 w 11277918"/>
              <a:gd name="connsiteY11809" fmla="*/ 1855681 h 10024180"/>
              <a:gd name="connsiteX11810" fmla="*/ 801045 w 11277918"/>
              <a:gd name="connsiteY11810" fmla="*/ 1855681 h 10024180"/>
              <a:gd name="connsiteX11811" fmla="*/ 817394 w 11277918"/>
              <a:gd name="connsiteY11811" fmla="*/ 1822984 h 10024180"/>
              <a:gd name="connsiteX11812" fmla="*/ 850091 w 11277918"/>
              <a:gd name="connsiteY11812" fmla="*/ 1806635 h 10024180"/>
              <a:gd name="connsiteX11813" fmla="*/ 866438 w 11277918"/>
              <a:gd name="connsiteY11813" fmla="*/ 1773941 h 10024180"/>
              <a:gd name="connsiteX11814" fmla="*/ 866438 w 11277918"/>
              <a:gd name="connsiteY11814" fmla="*/ 1757592 h 10024180"/>
              <a:gd name="connsiteX11815" fmla="*/ 817394 w 11277918"/>
              <a:gd name="connsiteY11815" fmla="*/ 1724896 h 10024180"/>
              <a:gd name="connsiteX11816" fmla="*/ 817394 w 11277918"/>
              <a:gd name="connsiteY11816" fmla="*/ 1692199 h 10024180"/>
              <a:gd name="connsiteX11817" fmla="*/ 833742 w 11277918"/>
              <a:gd name="connsiteY11817" fmla="*/ 1675852 h 10024180"/>
              <a:gd name="connsiteX11818" fmla="*/ 817394 w 11277918"/>
              <a:gd name="connsiteY11818" fmla="*/ 1667678 h 10024180"/>
              <a:gd name="connsiteX11819" fmla="*/ 817394 w 11277918"/>
              <a:gd name="connsiteY11819" fmla="*/ 1659505 h 10024180"/>
              <a:gd name="connsiteX11820" fmla="*/ 817394 w 11277918"/>
              <a:gd name="connsiteY11820" fmla="*/ 1651331 h 10024180"/>
              <a:gd name="connsiteX11821" fmla="*/ 801045 w 11277918"/>
              <a:gd name="connsiteY11821" fmla="*/ 1643156 h 10024180"/>
              <a:gd name="connsiteX11822" fmla="*/ 784699 w 11277918"/>
              <a:gd name="connsiteY11822" fmla="*/ 1618635 h 10024180"/>
              <a:gd name="connsiteX11823" fmla="*/ 719306 w 11277918"/>
              <a:gd name="connsiteY11823" fmla="*/ 1610460 h 10024180"/>
              <a:gd name="connsiteX11824" fmla="*/ 686613 w 11277918"/>
              <a:gd name="connsiteY11824" fmla="*/ 1594113 h 10024180"/>
              <a:gd name="connsiteX11825" fmla="*/ 702960 w 11277918"/>
              <a:gd name="connsiteY11825" fmla="*/ 1545070 h 10024180"/>
              <a:gd name="connsiteX11826" fmla="*/ 719306 w 11277918"/>
              <a:gd name="connsiteY11826" fmla="*/ 1528721 h 10024180"/>
              <a:gd name="connsiteX11827" fmla="*/ 735655 w 11277918"/>
              <a:gd name="connsiteY11827" fmla="*/ 1545070 h 10024180"/>
              <a:gd name="connsiteX11828" fmla="*/ 752003 w 11277918"/>
              <a:gd name="connsiteY11828" fmla="*/ 1545070 h 10024180"/>
              <a:gd name="connsiteX11829" fmla="*/ 817394 w 11277918"/>
              <a:gd name="connsiteY11829" fmla="*/ 1430634 h 10024180"/>
              <a:gd name="connsiteX11830" fmla="*/ 850091 w 11277918"/>
              <a:gd name="connsiteY11830" fmla="*/ 1414287 h 10024180"/>
              <a:gd name="connsiteX11831" fmla="*/ 882788 w 11277918"/>
              <a:gd name="connsiteY11831" fmla="*/ 1397938 h 10024180"/>
              <a:gd name="connsiteX11832" fmla="*/ 915482 w 11277918"/>
              <a:gd name="connsiteY11832" fmla="*/ 1365242 h 10024180"/>
              <a:gd name="connsiteX11833" fmla="*/ 948177 w 11277918"/>
              <a:gd name="connsiteY11833" fmla="*/ 1332548 h 10024180"/>
              <a:gd name="connsiteX11834" fmla="*/ 948177 w 11277918"/>
              <a:gd name="connsiteY11834" fmla="*/ 1316198 h 10024180"/>
              <a:gd name="connsiteX11835" fmla="*/ 948177 w 11277918"/>
              <a:gd name="connsiteY11835" fmla="*/ 1267155 h 10024180"/>
              <a:gd name="connsiteX11836" fmla="*/ 964525 w 11277918"/>
              <a:gd name="connsiteY11836" fmla="*/ 1250808 h 10024180"/>
              <a:gd name="connsiteX11837" fmla="*/ 980874 w 11277918"/>
              <a:gd name="connsiteY11837" fmla="*/ 1250808 h 10024180"/>
              <a:gd name="connsiteX11838" fmla="*/ 997221 w 11277918"/>
              <a:gd name="connsiteY11838" fmla="*/ 1267155 h 10024180"/>
              <a:gd name="connsiteX11839" fmla="*/ 997221 w 11277918"/>
              <a:gd name="connsiteY11839" fmla="*/ 1218112 h 10024180"/>
              <a:gd name="connsiteX11840" fmla="*/ 1013569 w 11277918"/>
              <a:gd name="connsiteY11840" fmla="*/ 1185416 h 10024180"/>
              <a:gd name="connsiteX11841" fmla="*/ 1144352 w 11277918"/>
              <a:gd name="connsiteY11841" fmla="*/ 1054633 h 10024180"/>
              <a:gd name="connsiteX11842" fmla="*/ 1177049 w 11277918"/>
              <a:gd name="connsiteY11842" fmla="*/ 1038284 h 10024180"/>
              <a:gd name="connsiteX11843" fmla="*/ 1209746 w 11277918"/>
              <a:gd name="connsiteY11843" fmla="*/ 1013762 h 10024180"/>
              <a:gd name="connsiteX11844" fmla="*/ 1258788 w 11277918"/>
              <a:gd name="connsiteY11844" fmla="*/ 956544 h 10024180"/>
              <a:gd name="connsiteX11845" fmla="*/ 1340527 w 11277918"/>
              <a:gd name="connsiteY11845" fmla="*/ 891154 h 10024180"/>
              <a:gd name="connsiteX11846" fmla="*/ 1373224 w 11277918"/>
              <a:gd name="connsiteY11846" fmla="*/ 858458 h 10024180"/>
              <a:gd name="connsiteX11847" fmla="*/ 1389570 w 11277918"/>
              <a:gd name="connsiteY11847" fmla="*/ 825762 h 10024180"/>
              <a:gd name="connsiteX11848" fmla="*/ 1553049 w 11277918"/>
              <a:gd name="connsiteY11848" fmla="*/ 678630 h 10024180"/>
              <a:gd name="connsiteX11849" fmla="*/ 1585746 w 11277918"/>
              <a:gd name="connsiteY11849" fmla="*/ 637761 h 10024180"/>
              <a:gd name="connsiteX11850" fmla="*/ 1618441 w 11277918"/>
              <a:gd name="connsiteY11850" fmla="*/ 613240 h 10024180"/>
              <a:gd name="connsiteX11851" fmla="*/ 1651137 w 11277918"/>
              <a:gd name="connsiteY11851" fmla="*/ 564194 h 10024180"/>
              <a:gd name="connsiteX11852" fmla="*/ 1659310 w 11277918"/>
              <a:gd name="connsiteY11852" fmla="*/ 547847 h 10024180"/>
              <a:gd name="connsiteX11853" fmla="*/ 1667485 w 11277918"/>
              <a:gd name="connsiteY11853" fmla="*/ 531500 h 10024180"/>
              <a:gd name="connsiteX11854" fmla="*/ 1700181 w 11277918"/>
              <a:gd name="connsiteY11854" fmla="*/ 515151 h 10024180"/>
              <a:gd name="connsiteX11855" fmla="*/ 1716527 w 11277918"/>
              <a:gd name="connsiteY11855" fmla="*/ 498804 h 10024180"/>
              <a:gd name="connsiteX11856" fmla="*/ 1798267 w 11277918"/>
              <a:gd name="connsiteY11856" fmla="*/ 417065 h 10024180"/>
              <a:gd name="connsiteX11857" fmla="*/ 1912702 w 11277918"/>
              <a:gd name="connsiteY11857" fmla="*/ 269933 h 10024180"/>
              <a:gd name="connsiteX11858" fmla="*/ 1961747 w 11277918"/>
              <a:gd name="connsiteY11858" fmla="*/ 204543 h 10024180"/>
              <a:gd name="connsiteX11859" fmla="*/ 2027138 w 11277918"/>
              <a:gd name="connsiteY11859" fmla="*/ 114628 h 10024180"/>
              <a:gd name="connsiteX11860" fmla="*/ 2092528 w 11277918"/>
              <a:gd name="connsiteY11860" fmla="*/ 41061 h 10024180"/>
              <a:gd name="connsiteX11861" fmla="*/ 2108878 w 11277918"/>
              <a:gd name="connsiteY11861" fmla="*/ 12453 h 10024180"/>
              <a:gd name="connsiteX11862" fmla="*/ 2027525 w 11277918"/>
              <a:gd name="connsiteY11862" fmla="*/ 0 h 10024180"/>
              <a:gd name="connsiteX11863" fmla="*/ 2043744 w 11277918"/>
              <a:gd name="connsiteY11863" fmla="*/ 0 h 10024180"/>
              <a:gd name="connsiteX11864" fmla="*/ 2010792 w 11277918"/>
              <a:gd name="connsiteY11864" fmla="*/ 24714 h 10024180"/>
              <a:gd name="connsiteX11865" fmla="*/ 2010792 w 11277918"/>
              <a:gd name="connsiteY11865" fmla="*/ 8367 h 100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Lst>
            <a:rect l="l" t="t" r="r" b="b"/>
            <a:pathLst>
              <a:path w="11277918" h="10024180">
                <a:moveTo>
                  <a:pt x="3939842" y="9980586"/>
                </a:moveTo>
                <a:cubicBezTo>
                  <a:pt x="3939842" y="9980586"/>
                  <a:pt x="3937119" y="9983313"/>
                  <a:pt x="3931669" y="9988761"/>
                </a:cubicBezTo>
                <a:cubicBezTo>
                  <a:pt x="3926219" y="9994211"/>
                  <a:pt x="3926219" y="9999660"/>
                  <a:pt x="3931669" y="10005108"/>
                </a:cubicBezTo>
                <a:cubicBezTo>
                  <a:pt x="3937119" y="10010558"/>
                  <a:pt x="3939842" y="10007834"/>
                  <a:pt x="3939842" y="9996935"/>
                </a:cubicBezTo>
                <a:lnTo>
                  <a:pt x="3956192" y="9996935"/>
                </a:lnTo>
                <a:cubicBezTo>
                  <a:pt x="3956192" y="10007834"/>
                  <a:pt x="3953465" y="10016009"/>
                  <a:pt x="3948017" y="10021457"/>
                </a:cubicBezTo>
                <a:cubicBezTo>
                  <a:pt x="3942568" y="10026905"/>
                  <a:pt x="3934395" y="10024181"/>
                  <a:pt x="3923496" y="10013282"/>
                </a:cubicBezTo>
                <a:lnTo>
                  <a:pt x="3923496" y="9996935"/>
                </a:lnTo>
                <a:close/>
                <a:moveTo>
                  <a:pt x="3890799" y="9898847"/>
                </a:moveTo>
                <a:cubicBezTo>
                  <a:pt x="3901698" y="9898847"/>
                  <a:pt x="3907148" y="9898847"/>
                  <a:pt x="3907148" y="9898847"/>
                </a:cubicBezTo>
                <a:cubicBezTo>
                  <a:pt x="3907148" y="9909746"/>
                  <a:pt x="3907148" y="9915196"/>
                  <a:pt x="3907148" y="9915196"/>
                </a:cubicBezTo>
                <a:close/>
                <a:moveTo>
                  <a:pt x="4021581" y="9849804"/>
                </a:moveTo>
                <a:cubicBezTo>
                  <a:pt x="4043379" y="9860702"/>
                  <a:pt x="4051553" y="9868875"/>
                  <a:pt x="4046105" y="9874325"/>
                </a:cubicBezTo>
                <a:cubicBezTo>
                  <a:pt x="4040654" y="9879776"/>
                  <a:pt x="4043379" y="9887948"/>
                  <a:pt x="4054278" y="9898847"/>
                </a:cubicBezTo>
                <a:cubicBezTo>
                  <a:pt x="4065176" y="9909746"/>
                  <a:pt x="4070627" y="9915196"/>
                  <a:pt x="4070627" y="9915196"/>
                </a:cubicBezTo>
                <a:cubicBezTo>
                  <a:pt x="4070627" y="9915196"/>
                  <a:pt x="4065176" y="9920644"/>
                  <a:pt x="4054278" y="9931543"/>
                </a:cubicBezTo>
                <a:cubicBezTo>
                  <a:pt x="4043379" y="9953340"/>
                  <a:pt x="4027033" y="9947890"/>
                  <a:pt x="4005235" y="9915196"/>
                </a:cubicBezTo>
                <a:lnTo>
                  <a:pt x="3988887" y="9931543"/>
                </a:lnTo>
                <a:cubicBezTo>
                  <a:pt x="3988887" y="9931543"/>
                  <a:pt x="3983437" y="9936993"/>
                  <a:pt x="3972538" y="9947890"/>
                </a:cubicBezTo>
                <a:cubicBezTo>
                  <a:pt x="3961639" y="9936993"/>
                  <a:pt x="3958916" y="9928819"/>
                  <a:pt x="3964364" y="9923368"/>
                </a:cubicBezTo>
                <a:cubicBezTo>
                  <a:pt x="3969815" y="9917920"/>
                  <a:pt x="3972538" y="9915196"/>
                  <a:pt x="3972538" y="9915196"/>
                </a:cubicBezTo>
                <a:lnTo>
                  <a:pt x="3956192" y="9898847"/>
                </a:lnTo>
                <a:cubicBezTo>
                  <a:pt x="3956192" y="9898847"/>
                  <a:pt x="3967090" y="9898847"/>
                  <a:pt x="3988887" y="9898847"/>
                </a:cubicBezTo>
                <a:close/>
                <a:moveTo>
                  <a:pt x="4217757" y="9784411"/>
                </a:moveTo>
                <a:cubicBezTo>
                  <a:pt x="4217757" y="9795312"/>
                  <a:pt x="4212308" y="9806209"/>
                  <a:pt x="4201410" y="9817107"/>
                </a:cubicBezTo>
                <a:lnTo>
                  <a:pt x="4201410" y="9800760"/>
                </a:lnTo>
                <a:close/>
                <a:moveTo>
                  <a:pt x="4152367" y="9751717"/>
                </a:moveTo>
                <a:lnTo>
                  <a:pt x="4152367" y="9768064"/>
                </a:lnTo>
                <a:cubicBezTo>
                  <a:pt x="4152367" y="9768064"/>
                  <a:pt x="4157814" y="9768064"/>
                  <a:pt x="4168713" y="9768064"/>
                </a:cubicBezTo>
                <a:cubicBezTo>
                  <a:pt x="4168713" y="9757165"/>
                  <a:pt x="4163264" y="9751717"/>
                  <a:pt x="4152367" y="9751717"/>
                </a:cubicBezTo>
                <a:close/>
                <a:moveTo>
                  <a:pt x="3970496" y="9747629"/>
                </a:moveTo>
                <a:cubicBezTo>
                  <a:pt x="3971857" y="9747629"/>
                  <a:pt x="3972538" y="9748991"/>
                  <a:pt x="3972538" y="9751717"/>
                </a:cubicBezTo>
                <a:lnTo>
                  <a:pt x="3939842" y="9800760"/>
                </a:lnTo>
                <a:cubicBezTo>
                  <a:pt x="3918044" y="9822558"/>
                  <a:pt x="3907148" y="9828006"/>
                  <a:pt x="3907148" y="9817107"/>
                </a:cubicBezTo>
                <a:cubicBezTo>
                  <a:pt x="3907148" y="9817107"/>
                  <a:pt x="3909872" y="9814383"/>
                  <a:pt x="3915320" y="9808933"/>
                </a:cubicBezTo>
                <a:cubicBezTo>
                  <a:pt x="3920770" y="9803484"/>
                  <a:pt x="3928945" y="9795312"/>
                  <a:pt x="3939842" y="9784411"/>
                </a:cubicBezTo>
                <a:cubicBezTo>
                  <a:pt x="3956192" y="9759890"/>
                  <a:pt x="3966409" y="9747629"/>
                  <a:pt x="3970496" y="9747629"/>
                </a:cubicBezTo>
                <a:close/>
                <a:moveTo>
                  <a:pt x="4119671" y="9735368"/>
                </a:moveTo>
                <a:cubicBezTo>
                  <a:pt x="4119671" y="9735368"/>
                  <a:pt x="4119671" y="9740818"/>
                  <a:pt x="4119671" y="9751717"/>
                </a:cubicBezTo>
                <a:cubicBezTo>
                  <a:pt x="4119671" y="9751717"/>
                  <a:pt x="4122394" y="9751717"/>
                  <a:pt x="4127845" y="9751717"/>
                </a:cubicBezTo>
                <a:cubicBezTo>
                  <a:pt x="4133293" y="9751717"/>
                  <a:pt x="4136017" y="9751717"/>
                  <a:pt x="4136017" y="9751717"/>
                </a:cubicBezTo>
                <a:close/>
                <a:moveTo>
                  <a:pt x="4276462" y="9711589"/>
                </a:moveTo>
                <a:lnTo>
                  <a:pt x="4277019" y="9714932"/>
                </a:lnTo>
                <a:lnTo>
                  <a:pt x="4272639" y="9716686"/>
                </a:lnTo>
                <a:close/>
                <a:moveTo>
                  <a:pt x="4103322" y="9669975"/>
                </a:moveTo>
                <a:cubicBezTo>
                  <a:pt x="4103322" y="9691775"/>
                  <a:pt x="4100596" y="9705398"/>
                  <a:pt x="4095149" y="9710846"/>
                </a:cubicBezTo>
                <a:cubicBezTo>
                  <a:pt x="4089698" y="9716297"/>
                  <a:pt x="4086974" y="9719021"/>
                  <a:pt x="4086974" y="9719021"/>
                </a:cubicBezTo>
                <a:cubicBezTo>
                  <a:pt x="4076075" y="9719021"/>
                  <a:pt x="4070627" y="9719021"/>
                  <a:pt x="4070627" y="9719021"/>
                </a:cubicBezTo>
                <a:cubicBezTo>
                  <a:pt x="4070627" y="9708122"/>
                  <a:pt x="4076075" y="9697223"/>
                  <a:pt x="4086974" y="9686325"/>
                </a:cubicBezTo>
                <a:close/>
                <a:moveTo>
                  <a:pt x="3972538" y="9645454"/>
                </a:moveTo>
                <a:cubicBezTo>
                  <a:pt x="3972538" y="9650904"/>
                  <a:pt x="3972538" y="9653628"/>
                  <a:pt x="3972538" y="9653628"/>
                </a:cubicBezTo>
                <a:cubicBezTo>
                  <a:pt x="3972538" y="9653628"/>
                  <a:pt x="3972538" y="9659079"/>
                  <a:pt x="3972538" y="9669975"/>
                </a:cubicBezTo>
                <a:lnTo>
                  <a:pt x="3956192" y="9653628"/>
                </a:lnTo>
                <a:cubicBezTo>
                  <a:pt x="3967090" y="9653628"/>
                  <a:pt x="3972538" y="9650904"/>
                  <a:pt x="3972538" y="9645454"/>
                </a:cubicBezTo>
                <a:close/>
                <a:moveTo>
                  <a:pt x="6522810" y="9637281"/>
                </a:moveTo>
                <a:lnTo>
                  <a:pt x="6522810" y="9653628"/>
                </a:lnTo>
                <a:cubicBezTo>
                  <a:pt x="6533709" y="9653628"/>
                  <a:pt x="6539160" y="9648180"/>
                  <a:pt x="6539160" y="9637281"/>
                </a:cubicBezTo>
                <a:cubicBezTo>
                  <a:pt x="6539160" y="9637281"/>
                  <a:pt x="6533709" y="9637281"/>
                  <a:pt x="6522810" y="9637281"/>
                </a:cubicBezTo>
                <a:close/>
                <a:moveTo>
                  <a:pt x="6665856" y="9596411"/>
                </a:moveTo>
                <a:cubicBezTo>
                  <a:pt x="6668580" y="9596411"/>
                  <a:pt x="6669942" y="9599137"/>
                  <a:pt x="6669942" y="9604585"/>
                </a:cubicBezTo>
                <a:lnTo>
                  <a:pt x="6653595" y="9620932"/>
                </a:lnTo>
                <a:cubicBezTo>
                  <a:pt x="6642696" y="9620932"/>
                  <a:pt x="6642696" y="9615484"/>
                  <a:pt x="6653595" y="9604585"/>
                </a:cubicBezTo>
                <a:cubicBezTo>
                  <a:pt x="6659044" y="9599137"/>
                  <a:pt x="6663130" y="9596411"/>
                  <a:pt x="6665856" y="9596411"/>
                </a:cubicBezTo>
                <a:close/>
                <a:moveTo>
                  <a:pt x="4185061" y="9575975"/>
                </a:moveTo>
                <a:cubicBezTo>
                  <a:pt x="4187787" y="9575975"/>
                  <a:pt x="4190510" y="9577339"/>
                  <a:pt x="4193235" y="9580064"/>
                </a:cubicBezTo>
                <a:cubicBezTo>
                  <a:pt x="4198686" y="9585512"/>
                  <a:pt x="4201410" y="9588236"/>
                  <a:pt x="4201410" y="9588236"/>
                </a:cubicBezTo>
                <a:cubicBezTo>
                  <a:pt x="4190510" y="9610036"/>
                  <a:pt x="4179612" y="9610036"/>
                  <a:pt x="4168713" y="9588236"/>
                </a:cubicBezTo>
                <a:cubicBezTo>
                  <a:pt x="4168713" y="9588236"/>
                  <a:pt x="4171438" y="9585512"/>
                  <a:pt x="4176889" y="9580064"/>
                </a:cubicBezTo>
                <a:cubicBezTo>
                  <a:pt x="4179612" y="9577339"/>
                  <a:pt x="4182336" y="9575975"/>
                  <a:pt x="4185061" y="9575975"/>
                </a:cubicBezTo>
                <a:close/>
                <a:moveTo>
                  <a:pt x="4806282" y="9555542"/>
                </a:moveTo>
                <a:cubicBezTo>
                  <a:pt x="4806282" y="9566441"/>
                  <a:pt x="4806282" y="9571889"/>
                  <a:pt x="4806282" y="9571889"/>
                </a:cubicBezTo>
                <a:lnTo>
                  <a:pt x="4789932" y="9571889"/>
                </a:lnTo>
                <a:cubicBezTo>
                  <a:pt x="4789932" y="9560990"/>
                  <a:pt x="4795383" y="9555542"/>
                  <a:pt x="4806282" y="9555542"/>
                </a:cubicBezTo>
                <a:close/>
                <a:moveTo>
                  <a:pt x="8104472" y="9531020"/>
                </a:moveTo>
                <a:cubicBezTo>
                  <a:pt x="8107196" y="9531020"/>
                  <a:pt x="8108558" y="9533745"/>
                  <a:pt x="8108558" y="9539193"/>
                </a:cubicBezTo>
                <a:cubicBezTo>
                  <a:pt x="8119457" y="9550094"/>
                  <a:pt x="8124905" y="9555542"/>
                  <a:pt x="8124905" y="9555542"/>
                </a:cubicBezTo>
                <a:cubicBezTo>
                  <a:pt x="8135804" y="9555542"/>
                  <a:pt x="8135804" y="9550094"/>
                  <a:pt x="8124905" y="9539193"/>
                </a:cubicBezTo>
                <a:lnTo>
                  <a:pt x="8141254" y="9555542"/>
                </a:lnTo>
                <a:cubicBezTo>
                  <a:pt x="8152153" y="9566441"/>
                  <a:pt x="8149429" y="9571889"/>
                  <a:pt x="8133080" y="9571889"/>
                </a:cubicBezTo>
                <a:cubicBezTo>
                  <a:pt x="8116732" y="9571889"/>
                  <a:pt x="8108558" y="9577339"/>
                  <a:pt x="8108558" y="9588236"/>
                </a:cubicBezTo>
                <a:lnTo>
                  <a:pt x="8092211" y="9588236"/>
                </a:lnTo>
                <a:cubicBezTo>
                  <a:pt x="8092211" y="9577339"/>
                  <a:pt x="8092211" y="9571889"/>
                  <a:pt x="8092211" y="9571889"/>
                </a:cubicBezTo>
                <a:lnTo>
                  <a:pt x="8075862" y="9555542"/>
                </a:lnTo>
                <a:cubicBezTo>
                  <a:pt x="8064963" y="9566441"/>
                  <a:pt x="8059515" y="9566441"/>
                  <a:pt x="8059515" y="9555542"/>
                </a:cubicBezTo>
                <a:cubicBezTo>
                  <a:pt x="8059515" y="9544643"/>
                  <a:pt x="8064963" y="9539193"/>
                  <a:pt x="8075862" y="9539193"/>
                </a:cubicBezTo>
                <a:lnTo>
                  <a:pt x="8092211" y="9539193"/>
                </a:lnTo>
                <a:cubicBezTo>
                  <a:pt x="8097660" y="9533745"/>
                  <a:pt x="8101746" y="9531020"/>
                  <a:pt x="8104472" y="9531020"/>
                </a:cubicBezTo>
                <a:close/>
                <a:moveTo>
                  <a:pt x="4332193" y="9522846"/>
                </a:moveTo>
                <a:cubicBezTo>
                  <a:pt x="4321295" y="9522846"/>
                  <a:pt x="4315845" y="9525570"/>
                  <a:pt x="4315845" y="9531020"/>
                </a:cubicBezTo>
                <a:cubicBezTo>
                  <a:pt x="4315845" y="9536469"/>
                  <a:pt x="4318569" y="9539193"/>
                  <a:pt x="4324019" y="9539193"/>
                </a:cubicBezTo>
                <a:cubicBezTo>
                  <a:pt x="4329468" y="9539193"/>
                  <a:pt x="4332193" y="9533745"/>
                  <a:pt x="4332193" y="9522846"/>
                </a:cubicBezTo>
                <a:close/>
                <a:moveTo>
                  <a:pt x="6735334" y="9506497"/>
                </a:moveTo>
                <a:lnTo>
                  <a:pt x="6735334" y="9522846"/>
                </a:lnTo>
                <a:lnTo>
                  <a:pt x="6718988" y="9539193"/>
                </a:lnTo>
                <a:cubicBezTo>
                  <a:pt x="6718988" y="9528294"/>
                  <a:pt x="6724436" y="9517398"/>
                  <a:pt x="6735334" y="9506497"/>
                </a:cubicBezTo>
                <a:close/>
                <a:moveTo>
                  <a:pt x="6424724" y="9490150"/>
                </a:moveTo>
                <a:lnTo>
                  <a:pt x="6441070" y="9506497"/>
                </a:lnTo>
                <a:lnTo>
                  <a:pt x="6424724" y="9506497"/>
                </a:lnTo>
                <a:cubicBezTo>
                  <a:pt x="6424724" y="9495600"/>
                  <a:pt x="6424724" y="9490150"/>
                  <a:pt x="6424724" y="9490150"/>
                </a:cubicBezTo>
                <a:close/>
                <a:moveTo>
                  <a:pt x="7994122" y="9473803"/>
                </a:moveTo>
                <a:cubicBezTo>
                  <a:pt x="7994122" y="9473803"/>
                  <a:pt x="7999570" y="9479251"/>
                  <a:pt x="8010472" y="9490150"/>
                </a:cubicBezTo>
                <a:lnTo>
                  <a:pt x="7994122" y="9506497"/>
                </a:lnTo>
                <a:close/>
                <a:moveTo>
                  <a:pt x="4953412" y="9457453"/>
                </a:moveTo>
                <a:cubicBezTo>
                  <a:pt x="4953412" y="9457453"/>
                  <a:pt x="4958862" y="9457453"/>
                  <a:pt x="4969760" y="9457453"/>
                </a:cubicBezTo>
                <a:cubicBezTo>
                  <a:pt x="4980660" y="9457453"/>
                  <a:pt x="4983384" y="9465628"/>
                  <a:pt x="4977935" y="9481975"/>
                </a:cubicBezTo>
                <a:cubicBezTo>
                  <a:pt x="4972484" y="9498324"/>
                  <a:pt x="4975211" y="9506497"/>
                  <a:pt x="4986110" y="9506497"/>
                </a:cubicBezTo>
                <a:cubicBezTo>
                  <a:pt x="4997006" y="9506497"/>
                  <a:pt x="4997006" y="9511947"/>
                  <a:pt x="4986110" y="9522846"/>
                </a:cubicBezTo>
                <a:lnTo>
                  <a:pt x="4969760" y="9539193"/>
                </a:lnTo>
                <a:cubicBezTo>
                  <a:pt x="4969760" y="9539193"/>
                  <a:pt x="4964310" y="9539193"/>
                  <a:pt x="4953412" y="9539193"/>
                </a:cubicBezTo>
                <a:cubicBezTo>
                  <a:pt x="4942515" y="9539193"/>
                  <a:pt x="4937064" y="9522846"/>
                  <a:pt x="4937064" y="9490150"/>
                </a:cubicBezTo>
                <a:cubicBezTo>
                  <a:pt x="4926166" y="9479251"/>
                  <a:pt x="4926166" y="9473803"/>
                  <a:pt x="4937064" y="9473803"/>
                </a:cubicBezTo>
                <a:cubicBezTo>
                  <a:pt x="4947963" y="9473803"/>
                  <a:pt x="4953412" y="9471078"/>
                  <a:pt x="4953412" y="9465628"/>
                </a:cubicBezTo>
                <a:cubicBezTo>
                  <a:pt x="4953412" y="9460180"/>
                  <a:pt x="4953412" y="9457453"/>
                  <a:pt x="4953412" y="9457453"/>
                </a:cubicBezTo>
                <a:close/>
                <a:moveTo>
                  <a:pt x="4871672" y="9441106"/>
                </a:moveTo>
                <a:lnTo>
                  <a:pt x="4888021" y="9473803"/>
                </a:lnTo>
                <a:cubicBezTo>
                  <a:pt x="4888021" y="9495600"/>
                  <a:pt x="4888021" y="9511947"/>
                  <a:pt x="4888021" y="9522846"/>
                </a:cubicBezTo>
                <a:cubicBezTo>
                  <a:pt x="4888021" y="9533745"/>
                  <a:pt x="4893472" y="9544643"/>
                  <a:pt x="4904368" y="9555542"/>
                </a:cubicBezTo>
                <a:cubicBezTo>
                  <a:pt x="4915267" y="9566441"/>
                  <a:pt x="4915267" y="9574613"/>
                  <a:pt x="4904368" y="9580064"/>
                </a:cubicBezTo>
                <a:cubicBezTo>
                  <a:pt x="4893472" y="9585512"/>
                  <a:pt x="4879846" y="9588236"/>
                  <a:pt x="4863500" y="9588236"/>
                </a:cubicBezTo>
                <a:cubicBezTo>
                  <a:pt x="4847150" y="9588236"/>
                  <a:pt x="4838978" y="9588236"/>
                  <a:pt x="4838978" y="9588236"/>
                </a:cubicBezTo>
                <a:cubicBezTo>
                  <a:pt x="4828079" y="9577339"/>
                  <a:pt x="4822628" y="9571889"/>
                  <a:pt x="4822628" y="9571889"/>
                </a:cubicBezTo>
                <a:cubicBezTo>
                  <a:pt x="4822628" y="9560990"/>
                  <a:pt x="4817180" y="9550094"/>
                  <a:pt x="4806282" y="9539193"/>
                </a:cubicBezTo>
                <a:lnTo>
                  <a:pt x="4789932" y="9522846"/>
                </a:lnTo>
                <a:lnTo>
                  <a:pt x="4822628" y="9522846"/>
                </a:lnTo>
                <a:cubicBezTo>
                  <a:pt x="4844426" y="9501048"/>
                  <a:pt x="4860776" y="9484701"/>
                  <a:pt x="4871672" y="9473803"/>
                </a:cubicBezTo>
                <a:close/>
                <a:moveTo>
                  <a:pt x="7928730" y="9424757"/>
                </a:moveTo>
                <a:cubicBezTo>
                  <a:pt x="7939628" y="9435658"/>
                  <a:pt x="7945079" y="9441106"/>
                  <a:pt x="7945079" y="9441106"/>
                </a:cubicBezTo>
                <a:lnTo>
                  <a:pt x="7928730" y="9441106"/>
                </a:lnTo>
                <a:cubicBezTo>
                  <a:pt x="7928730" y="9430208"/>
                  <a:pt x="7928730" y="9424757"/>
                  <a:pt x="7928730" y="9424757"/>
                </a:cubicBezTo>
                <a:close/>
                <a:moveTo>
                  <a:pt x="6359331" y="9424757"/>
                </a:moveTo>
                <a:cubicBezTo>
                  <a:pt x="6370230" y="9435658"/>
                  <a:pt x="6375680" y="9441106"/>
                  <a:pt x="6375680" y="9441106"/>
                </a:cubicBezTo>
                <a:lnTo>
                  <a:pt x="6375680" y="9457453"/>
                </a:lnTo>
                <a:lnTo>
                  <a:pt x="6359331" y="9522846"/>
                </a:lnTo>
                <a:cubicBezTo>
                  <a:pt x="6326637" y="9544643"/>
                  <a:pt x="6310288" y="9555542"/>
                  <a:pt x="6310288" y="9555542"/>
                </a:cubicBezTo>
                <a:lnTo>
                  <a:pt x="6310288" y="9522846"/>
                </a:lnTo>
                <a:lnTo>
                  <a:pt x="6310288" y="9490150"/>
                </a:lnTo>
                <a:cubicBezTo>
                  <a:pt x="6321186" y="9490150"/>
                  <a:pt x="6329362" y="9479251"/>
                  <a:pt x="6334810" y="9457453"/>
                </a:cubicBezTo>
                <a:cubicBezTo>
                  <a:pt x="6340260" y="9435658"/>
                  <a:pt x="6348434" y="9424757"/>
                  <a:pt x="6359331" y="9424757"/>
                </a:cubicBezTo>
                <a:close/>
                <a:moveTo>
                  <a:pt x="4086974" y="9424757"/>
                </a:moveTo>
                <a:cubicBezTo>
                  <a:pt x="4086974" y="9424757"/>
                  <a:pt x="4086974" y="9430208"/>
                  <a:pt x="4086974" y="9441106"/>
                </a:cubicBezTo>
                <a:cubicBezTo>
                  <a:pt x="4076075" y="9441106"/>
                  <a:pt x="4070627" y="9438382"/>
                  <a:pt x="4070627" y="9432932"/>
                </a:cubicBezTo>
                <a:cubicBezTo>
                  <a:pt x="4070627" y="9427483"/>
                  <a:pt x="4076075" y="9424757"/>
                  <a:pt x="4086974" y="9424757"/>
                </a:cubicBezTo>
                <a:close/>
                <a:moveTo>
                  <a:pt x="4091060" y="9400236"/>
                </a:moveTo>
                <a:cubicBezTo>
                  <a:pt x="4093787" y="9400236"/>
                  <a:pt x="4097872" y="9402962"/>
                  <a:pt x="4103322" y="9408410"/>
                </a:cubicBezTo>
                <a:lnTo>
                  <a:pt x="4119671" y="9408410"/>
                </a:lnTo>
                <a:cubicBezTo>
                  <a:pt x="4119671" y="9419309"/>
                  <a:pt x="4114220" y="9424757"/>
                  <a:pt x="4103322" y="9424757"/>
                </a:cubicBezTo>
                <a:lnTo>
                  <a:pt x="4086974" y="9408410"/>
                </a:lnTo>
                <a:cubicBezTo>
                  <a:pt x="4086974" y="9402962"/>
                  <a:pt x="4088336" y="9400236"/>
                  <a:pt x="4091060" y="9400236"/>
                </a:cubicBezTo>
                <a:close/>
                <a:moveTo>
                  <a:pt x="6490116" y="9392063"/>
                </a:moveTo>
                <a:cubicBezTo>
                  <a:pt x="6490116" y="9392063"/>
                  <a:pt x="6490116" y="9397511"/>
                  <a:pt x="6490116" y="9408410"/>
                </a:cubicBezTo>
                <a:cubicBezTo>
                  <a:pt x="6490116" y="9419309"/>
                  <a:pt x="6495564" y="9424757"/>
                  <a:pt x="6506463" y="9424757"/>
                </a:cubicBezTo>
                <a:lnTo>
                  <a:pt x="6506463" y="9408410"/>
                </a:lnTo>
                <a:cubicBezTo>
                  <a:pt x="6506463" y="9397511"/>
                  <a:pt x="6506463" y="9392063"/>
                  <a:pt x="6506463" y="9392063"/>
                </a:cubicBezTo>
                <a:close/>
                <a:moveTo>
                  <a:pt x="4953412" y="9392063"/>
                </a:moveTo>
                <a:cubicBezTo>
                  <a:pt x="4953412" y="9392063"/>
                  <a:pt x="4953412" y="9400236"/>
                  <a:pt x="4953412" y="9416585"/>
                </a:cubicBezTo>
                <a:cubicBezTo>
                  <a:pt x="4953412" y="9432932"/>
                  <a:pt x="4947963" y="9446555"/>
                  <a:pt x="4937064" y="9457453"/>
                </a:cubicBezTo>
                <a:lnTo>
                  <a:pt x="4920718" y="9424757"/>
                </a:lnTo>
                <a:cubicBezTo>
                  <a:pt x="4920718" y="9413861"/>
                  <a:pt x="4931614" y="9402962"/>
                  <a:pt x="4953412" y="9392063"/>
                </a:cubicBezTo>
                <a:close/>
                <a:moveTo>
                  <a:pt x="4397584" y="9392063"/>
                </a:moveTo>
                <a:cubicBezTo>
                  <a:pt x="4386686" y="9402962"/>
                  <a:pt x="4381235" y="9408410"/>
                  <a:pt x="4381235" y="9408410"/>
                </a:cubicBezTo>
                <a:lnTo>
                  <a:pt x="4315845" y="9441106"/>
                </a:lnTo>
                <a:lnTo>
                  <a:pt x="4348539" y="9441106"/>
                </a:lnTo>
                <a:cubicBezTo>
                  <a:pt x="4348539" y="9430208"/>
                  <a:pt x="4359438" y="9419309"/>
                  <a:pt x="4381235" y="9408410"/>
                </a:cubicBezTo>
                <a:cubicBezTo>
                  <a:pt x="4392135" y="9408410"/>
                  <a:pt x="4400309" y="9405686"/>
                  <a:pt x="4405757" y="9400236"/>
                </a:cubicBezTo>
                <a:cubicBezTo>
                  <a:pt x="4411208" y="9394787"/>
                  <a:pt x="4413933" y="9392063"/>
                  <a:pt x="4413933" y="9392063"/>
                </a:cubicBezTo>
                <a:close/>
                <a:moveTo>
                  <a:pt x="7683512" y="9359367"/>
                </a:moveTo>
                <a:lnTo>
                  <a:pt x="7699861" y="9359367"/>
                </a:lnTo>
                <a:cubicBezTo>
                  <a:pt x="7699861" y="9370266"/>
                  <a:pt x="7694410" y="9375714"/>
                  <a:pt x="7683512" y="9375714"/>
                </a:cubicBezTo>
                <a:cubicBezTo>
                  <a:pt x="7683512" y="9364815"/>
                  <a:pt x="7683512" y="9359367"/>
                  <a:pt x="7683512" y="9359367"/>
                </a:cubicBezTo>
                <a:close/>
                <a:moveTo>
                  <a:pt x="4430278" y="9359367"/>
                </a:moveTo>
                <a:lnTo>
                  <a:pt x="4430278" y="9392063"/>
                </a:lnTo>
                <a:cubicBezTo>
                  <a:pt x="4441177" y="9392063"/>
                  <a:pt x="4446629" y="9392063"/>
                  <a:pt x="4446629" y="9392063"/>
                </a:cubicBezTo>
                <a:lnTo>
                  <a:pt x="4446629" y="9375714"/>
                </a:lnTo>
                <a:cubicBezTo>
                  <a:pt x="4435730" y="9375714"/>
                  <a:pt x="4430278" y="9370266"/>
                  <a:pt x="4430278" y="9359367"/>
                </a:cubicBezTo>
                <a:close/>
                <a:moveTo>
                  <a:pt x="4381235" y="9359367"/>
                </a:moveTo>
                <a:lnTo>
                  <a:pt x="4381235" y="9375714"/>
                </a:lnTo>
                <a:cubicBezTo>
                  <a:pt x="4381235" y="9375714"/>
                  <a:pt x="4386686" y="9375714"/>
                  <a:pt x="4397584" y="9375714"/>
                </a:cubicBezTo>
                <a:cubicBezTo>
                  <a:pt x="4397584" y="9364815"/>
                  <a:pt x="4392135" y="9359367"/>
                  <a:pt x="4381235" y="9359367"/>
                </a:cubicBezTo>
                <a:close/>
                <a:moveTo>
                  <a:pt x="4234107" y="9359367"/>
                </a:moveTo>
                <a:lnTo>
                  <a:pt x="4217757" y="9375714"/>
                </a:lnTo>
                <a:lnTo>
                  <a:pt x="4234107" y="9392063"/>
                </a:lnTo>
                <a:lnTo>
                  <a:pt x="4250452" y="9375714"/>
                </a:lnTo>
                <a:cubicBezTo>
                  <a:pt x="4250452" y="9375714"/>
                  <a:pt x="4245005" y="9370266"/>
                  <a:pt x="4234107" y="9359367"/>
                </a:cubicBezTo>
                <a:close/>
                <a:moveTo>
                  <a:pt x="8092211" y="9343018"/>
                </a:moveTo>
                <a:cubicBezTo>
                  <a:pt x="8103110" y="9343018"/>
                  <a:pt x="8108558" y="9348468"/>
                  <a:pt x="8108558" y="9359367"/>
                </a:cubicBezTo>
                <a:cubicBezTo>
                  <a:pt x="8108558" y="9359367"/>
                  <a:pt x="8103110" y="9359367"/>
                  <a:pt x="8092211" y="9359367"/>
                </a:cubicBezTo>
                <a:cubicBezTo>
                  <a:pt x="8081312" y="9359367"/>
                  <a:pt x="8075862" y="9359367"/>
                  <a:pt x="8075862" y="9359367"/>
                </a:cubicBezTo>
                <a:cubicBezTo>
                  <a:pt x="8075862" y="9348468"/>
                  <a:pt x="8081312" y="9343018"/>
                  <a:pt x="8092211" y="9343018"/>
                </a:cubicBezTo>
                <a:close/>
                <a:moveTo>
                  <a:pt x="8026818" y="9343018"/>
                </a:moveTo>
                <a:lnTo>
                  <a:pt x="8043166" y="9359367"/>
                </a:lnTo>
                <a:lnTo>
                  <a:pt x="8026818" y="9359367"/>
                </a:lnTo>
                <a:close/>
                <a:moveTo>
                  <a:pt x="8419169" y="9293974"/>
                </a:moveTo>
                <a:lnTo>
                  <a:pt x="8435516" y="9293974"/>
                </a:lnTo>
                <a:lnTo>
                  <a:pt x="8435516" y="9310324"/>
                </a:lnTo>
                <a:cubicBezTo>
                  <a:pt x="8446415" y="9321222"/>
                  <a:pt x="8435516" y="9321222"/>
                  <a:pt x="8402820" y="9310324"/>
                </a:cubicBezTo>
                <a:cubicBezTo>
                  <a:pt x="8402820" y="9310324"/>
                  <a:pt x="8405546" y="9307597"/>
                  <a:pt x="8410994" y="9302149"/>
                </a:cubicBezTo>
                <a:cubicBezTo>
                  <a:pt x="8416443" y="9296701"/>
                  <a:pt x="8419169" y="9293974"/>
                  <a:pt x="8419169" y="9293974"/>
                </a:cubicBezTo>
                <a:close/>
                <a:moveTo>
                  <a:pt x="5231326" y="9293974"/>
                </a:moveTo>
                <a:lnTo>
                  <a:pt x="5247675" y="9310324"/>
                </a:lnTo>
                <a:lnTo>
                  <a:pt x="5231326" y="9310324"/>
                </a:lnTo>
                <a:cubicBezTo>
                  <a:pt x="5231326" y="9299425"/>
                  <a:pt x="5231326" y="9293974"/>
                  <a:pt x="5231326" y="9293974"/>
                </a:cubicBezTo>
                <a:close/>
                <a:moveTo>
                  <a:pt x="4446629" y="9293974"/>
                </a:moveTo>
                <a:lnTo>
                  <a:pt x="4430278" y="9310324"/>
                </a:lnTo>
                <a:cubicBezTo>
                  <a:pt x="4419382" y="9310324"/>
                  <a:pt x="4413933" y="9315772"/>
                  <a:pt x="4413933" y="9326671"/>
                </a:cubicBezTo>
                <a:lnTo>
                  <a:pt x="4430278" y="9326671"/>
                </a:lnTo>
                <a:cubicBezTo>
                  <a:pt x="4441177" y="9315772"/>
                  <a:pt x="4446629" y="9304873"/>
                  <a:pt x="4446629" y="9293974"/>
                </a:cubicBezTo>
                <a:close/>
                <a:moveTo>
                  <a:pt x="4397584" y="9293974"/>
                </a:moveTo>
                <a:cubicBezTo>
                  <a:pt x="4386686" y="9304873"/>
                  <a:pt x="4381235" y="9310324"/>
                  <a:pt x="4381235" y="9310324"/>
                </a:cubicBezTo>
                <a:cubicBezTo>
                  <a:pt x="4370339" y="9332121"/>
                  <a:pt x="4370339" y="9343018"/>
                  <a:pt x="4381235" y="9343018"/>
                </a:cubicBezTo>
                <a:cubicBezTo>
                  <a:pt x="4392135" y="9343018"/>
                  <a:pt x="4397584" y="9337569"/>
                  <a:pt x="4397584" y="9326671"/>
                </a:cubicBezTo>
                <a:cubicBezTo>
                  <a:pt x="4397584" y="9315772"/>
                  <a:pt x="4397584" y="9310324"/>
                  <a:pt x="4397584" y="9310324"/>
                </a:cubicBezTo>
                <a:close/>
                <a:moveTo>
                  <a:pt x="8370124" y="9277627"/>
                </a:moveTo>
                <a:cubicBezTo>
                  <a:pt x="8370124" y="9277627"/>
                  <a:pt x="8372850" y="9280352"/>
                  <a:pt x="8378298" y="9285800"/>
                </a:cubicBezTo>
                <a:cubicBezTo>
                  <a:pt x="8383748" y="9291250"/>
                  <a:pt x="8386472" y="9293974"/>
                  <a:pt x="8386472" y="9293974"/>
                </a:cubicBezTo>
                <a:lnTo>
                  <a:pt x="8386472" y="9310324"/>
                </a:lnTo>
                <a:cubicBezTo>
                  <a:pt x="8375574" y="9310324"/>
                  <a:pt x="8367400" y="9307597"/>
                  <a:pt x="8361951" y="9302149"/>
                </a:cubicBezTo>
                <a:cubicBezTo>
                  <a:pt x="8356500" y="9296701"/>
                  <a:pt x="8353776" y="9291250"/>
                  <a:pt x="8353776" y="9285800"/>
                </a:cubicBezTo>
                <a:cubicBezTo>
                  <a:pt x="8353776" y="9280352"/>
                  <a:pt x="8359224" y="9277627"/>
                  <a:pt x="8370124" y="9277627"/>
                </a:cubicBezTo>
                <a:close/>
                <a:moveTo>
                  <a:pt x="8535136" y="9266898"/>
                </a:moveTo>
                <a:cubicBezTo>
                  <a:pt x="8538200" y="9267241"/>
                  <a:pt x="8540415" y="9268091"/>
                  <a:pt x="8541777" y="9269453"/>
                </a:cubicBezTo>
                <a:cubicBezTo>
                  <a:pt x="8547227" y="9274903"/>
                  <a:pt x="8547227" y="9277627"/>
                  <a:pt x="8541777" y="9277627"/>
                </a:cubicBezTo>
                <a:cubicBezTo>
                  <a:pt x="8536329" y="9277627"/>
                  <a:pt x="8522706" y="9277627"/>
                  <a:pt x="8500908" y="9277627"/>
                </a:cubicBezTo>
                <a:lnTo>
                  <a:pt x="8484559" y="9277627"/>
                </a:lnTo>
                <a:cubicBezTo>
                  <a:pt x="8509081" y="9269453"/>
                  <a:pt x="8525940" y="9265876"/>
                  <a:pt x="8535136" y="9266898"/>
                </a:cubicBezTo>
                <a:close/>
                <a:moveTo>
                  <a:pt x="8321080" y="9261278"/>
                </a:moveTo>
                <a:lnTo>
                  <a:pt x="8337430" y="9261278"/>
                </a:lnTo>
                <a:cubicBezTo>
                  <a:pt x="8348328" y="9272179"/>
                  <a:pt x="8348328" y="9277627"/>
                  <a:pt x="8337430" y="9277627"/>
                </a:cubicBezTo>
                <a:cubicBezTo>
                  <a:pt x="8326530" y="9277627"/>
                  <a:pt x="8321080" y="9272179"/>
                  <a:pt x="8321080" y="9261278"/>
                </a:cubicBezTo>
                <a:close/>
                <a:moveTo>
                  <a:pt x="7961426" y="9261278"/>
                </a:moveTo>
                <a:lnTo>
                  <a:pt x="7994122" y="9261278"/>
                </a:lnTo>
                <a:lnTo>
                  <a:pt x="8010472" y="9277627"/>
                </a:lnTo>
                <a:lnTo>
                  <a:pt x="8026818" y="9293974"/>
                </a:lnTo>
                <a:cubicBezTo>
                  <a:pt x="8037718" y="9304873"/>
                  <a:pt x="8048616" y="9304873"/>
                  <a:pt x="8059515" y="9293974"/>
                </a:cubicBezTo>
                <a:lnTo>
                  <a:pt x="8059515" y="9310324"/>
                </a:lnTo>
                <a:lnTo>
                  <a:pt x="8043166" y="9326671"/>
                </a:lnTo>
                <a:cubicBezTo>
                  <a:pt x="8043166" y="9315772"/>
                  <a:pt x="8037718" y="9310324"/>
                  <a:pt x="8026818" y="9310324"/>
                </a:cubicBezTo>
                <a:close/>
                <a:moveTo>
                  <a:pt x="4332193" y="9261278"/>
                </a:moveTo>
                <a:cubicBezTo>
                  <a:pt x="4321295" y="9261278"/>
                  <a:pt x="4315845" y="9264005"/>
                  <a:pt x="4315845" y="9269453"/>
                </a:cubicBezTo>
                <a:cubicBezTo>
                  <a:pt x="4315845" y="9274903"/>
                  <a:pt x="4318569" y="9277627"/>
                  <a:pt x="4324019" y="9277627"/>
                </a:cubicBezTo>
                <a:cubicBezTo>
                  <a:pt x="4329468" y="9277627"/>
                  <a:pt x="4332193" y="9272179"/>
                  <a:pt x="4332193" y="9261278"/>
                </a:cubicBezTo>
                <a:close/>
                <a:moveTo>
                  <a:pt x="8178036" y="9253106"/>
                </a:moveTo>
                <a:cubicBezTo>
                  <a:pt x="8180761" y="9253106"/>
                  <a:pt x="8179399" y="9255830"/>
                  <a:pt x="8173950" y="9261278"/>
                </a:cubicBezTo>
                <a:cubicBezTo>
                  <a:pt x="8173950" y="9261278"/>
                  <a:pt x="8168500" y="9261278"/>
                  <a:pt x="8157602" y="9261278"/>
                </a:cubicBezTo>
                <a:cubicBezTo>
                  <a:pt x="8168500" y="9255830"/>
                  <a:pt x="8175312" y="9253106"/>
                  <a:pt x="8178036" y="9253106"/>
                </a:cubicBezTo>
                <a:close/>
                <a:moveTo>
                  <a:pt x="5198632" y="9244931"/>
                </a:moveTo>
                <a:cubicBezTo>
                  <a:pt x="5209528" y="9255830"/>
                  <a:pt x="5209528" y="9261278"/>
                  <a:pt x="5198632" y="9261278"/>
                </a:cubicBezTo>
                <a:lnTo>
                  <a:pt x="5182282" y="9261278"/>
                </a:lnTo>
                <a:close/>
                <a:moveTo>
                  <a:pt x="4234107" y="9244931"/>
                </a:moveTo>
                <a:cubicBezTo>
                  <a:pt x="4245005" y="9266729"/>
                  <a:pt x="4239554" y="9277627"/>
                  <a:pt x="4217757" y="9277627"/>
                </a:cubicBezTo>
                <a:lnTo>
                  <a:pt x="4217757" y="9261278"/>
                </a:lnTo>
                <a:close/>
                <a:moveTo>
                  <a:pt x="5313068" y="9228584"/>
                </a:moveTo>
                <a:lnTo>
                  <a:pt x="5329414" y="9228584"/>
                </a:lnTo>
                <a:cubicBezTo>
                  <a:pt x="5329414" y="9228584"/>
                  <a:pt x="5323964" y="9234032"/>
                  <a:pt x="5313068" y="9244931"/>
                </a:cubicBezTo>
                <a:close/>
                <a:moveTo>
                  <a:pt x="6522810" y="9212235"/>
                </a:moveTo>
                <a:lnTo>
                  <a:pt x="6539160" y="9212235"/>
                </a:lnTo>
                <a:lnTo>
                  <a:pt x="6539160" y="9228584"/>
                </a:lnTo>
                <a:close/>
                <a:moveTo>
                  <a:pt x="6441070" y="9212235"/>
                </a:moveTo>
                <a:cubicBezTo>
                  <a:pt x="6441070" y="9212235"/>
                  <a:pt x="6441070" y="9214961"/>
                  <a:pt x="6441070" y="9220410"/>
                </a:cubicBezTo>
                <a:cubicBezTo>
                  <a:pt x="6441070" y="9225858"/>
                  <a:pt x="6435622" y="9228584"/>
                  <a:pt x="6424724" y="9228584"/>
                </a:cubicBezTo>
                <a:close/>
                <a:moveTo>
                  <a:pt x="4806282" y="9212235"/>
                </a:moveTo>
                <a:cubicBezTo>
                  <a:pt x="4806282" y="9212235"/>
                  <a:pt x="4806282" y="9217685"/>
                  <a:pt x="4806282" y="9228584"/>
                </a:cubicBezTo>
                <a:cubicBezTo>
                  <a:pt x="4806282" y="9228584"/>
                  <a:pt x="4803558" y="9225858"/>
                  <a:pt x="4798107" y="9220410"/>
                </a:cubicBezTo>
                <a:cubicBezTo>
                  <a:pt x="4792656" y="9214961"/>
                  <a:pt x="4795383" y="9212235"/>
                  <a:pt x="4806282" y="9212235"/>
                </a:cubicBezTo>
                <a:close/>
                <a:moveTo>
                  <a:pt x="8402820" y="9199974"/>
                </a:moveTo>
                <a:cubicBezTo>
                  <a:pt x="8408270" y="9202701"/>
                  <a:pt x="8413718" y="9212235"/>
                  <a:pt x="8419169" y="9228584"/>
                </a:cubicBezTo>
                <a:cubicBezTo>
                  <a:pt x="8430068" y="9250382"/>
                  <a:pt x="8424617" y="9255830"/>
                  <a:pt x="8402820" y="9244931"/>
                </a:cubicBezTo>
                <a:cubicBezTo>
                  <a:pt x="8402820" y="9244931"/>
                  <a:pt x="8400096" y="9242207"/>
                  <a:pt x="8394647" y="9236757"/>
                </a:cubicBezTo>
                <a:cubicBezTo>
                  <a:pt x="8389197" y="9231308"/>
                  <a:pt x="8386472" y="9223134"/>
                  <a:pt x="8386472" y="9212235"/>
                </a:cubicBezTo>
                <a:cubicBezTo>
                  <a:pt x="8391923" y="9201336"/>
                  <a:pt x="8397371" y="9197250"/>
                  <a:pt x="8402820" y="9199974"/>
                </a:cubicBezTo>
                <a:close/>
                <a:moveTo>
                  <a:pt x="8321080" y="9195888"/>
                </a:moveTo>
                <a:cubicBezTo>
                  <a:pt x="8331979" y="9195888"/>
                  <a:pt x="8337430" y="9204060"/>
                  <a:pt x="8337430" y="9220410"/>
                </a:cubicBezTo>
                <a:cubicBezTo>
                  <a:pt x="8337430" y="9236757"/>
                  <a:pt x="8331979" y="9244931"/>
                  <a:pt x="8321080" y="9244931"/>
                </a:cubicBezTo>
                <a:lnTo>
                  <a:pt x="8321080" y="9228584"/>
                </a:lnTo>
                <a:cubicBezTo>
                  <a:pt x="8310182" y="9228584"/>
                  <a:pt x="8304733" y="9228584"/>
                  <a:pt x="8304733" y="9228584"/>
                </a:cubicBezTo>
                <a:cubicBezTo>
                  <a:pt x="8293834" y="9228584"/>
                  <a:pt x="8288384" y="9223134"/>
                  <a:pt x="8288384" y="9212235"/>
                </a:cubicBezTo>
                <a:cubicBezTo>
                  <a:pt x="8288384" y="9212235"/>
                  <a:pt x="8291110" y="9209511"/>
                  <a:pt x="8296558" y="9204060"/>
                </a:cubicBezTo>
                <a:cubicBezTo>
                  <a:pt x="8302009" y="9198612"/>
                  <a:pt x="8310182" y="9195888"/>
                  <a:pt x="8321080" y="9195888"/>
                </a:cubicBezTo>
                <a:close/>
                <a:moveTo>
                  <a:pt x="7078639" y="9195888"/>
                </a:moveTo>
                <a:lnTo>
                  <a:pt x="7094988" y="9212235"/>
                </a:lnTo>
                <a:cubicBezTo>
                  <a:pt x="7094988" y="9223134"/>
                  <a:pt x="7089538" y="9228584"/>
                  <a:pt x="7078639" y="9228584"/>
                </a:cubicBezTo>
                <a:cubicBezTo>
                  <a:pt x="7078639" y="9228584"/>
                  <a:pt x="7078639" y="9223134"/>
                  <a:pt x="7078639" y="9212235"/>
                </a:cubicBezTo>
                <a:cubicBezTo>
                  <a:pt x="7078639" y="9212235"/>
                  <a:pt x="7078639" y="9206787"/>
                  <a:pt x="7078639" y="9195888"/>
                </a:cubicBezTo>
                <a:close/>
                <a:moveTo>
                  <a:pt x="6988728" y="9195888"/>
                </a:moveTo>
                <a:cubicBezTo>
                  <a:pt x="6983277" y="9195888"/>
                  <a:pt x="6980553" y="9201336"/>
                  <a:pt x="6980553" y="9212235"/>
                </a:cubicBezTo>
                <a:cubicBezTo>
                  <a:pt x="6980553" y="9223134"/>
                  <a:pt x="6983277" y="9228584"/>
                  <a:pt x="6988728" y="9228584"/>
                </a:cubicBezTo>
                <a:cubicBezTo>
                  <a:pt x="6994176" y="9228584"/>
                  <a:pt x="6996900" y="9223134"/>
                  <a:pt x="6996900" y="9212235"/>
                </a:cubicBezTo>
                <a:cubicBezTo>
                  <a:pt x="6996900" y="9201336"/>
                  <a:pt x="6994176" y="9195888"/>
                  <a:pt x="6988728" y="9195888"/>
                </a:cubicBezTo>
                <a:close/>
                <a:moveTo>
                  <a:pt x="8051340" y="9187713"/>
                </a:moveTo>
                <a:cubicBezTo>
                  <a:pt x="8056790" y="9187713"/>
                  <a:pt x="8064963" y="9190440"/>
                  <a:pt x="8075862" y="9195888"/>
                </a:cubicBezTo>
                <a:cubicBezTo>
                  <a:pt x="8086760" y="9206787"/>
                  <a:pt x="8092211" y="9206787"/>
                  <a:pt x="8092211" y="9195888"/>
                </a:cubicBezTo>
                <a:lnTo>
                  <a:pt x="8108558" y="9228584"/>
                </a:lnTo>
                <a:lnTo>
                  <a:pt x="8092211" y="9244931"/>
                </a:lnTo>
                <a:cubicBezTo>
                  <a:pt x="8081312" y="9234032"/>
                  <a:pt x="8070414" y="9228584"/>
                  <a:pt x="8059515" y="9228584"/>
                </a:cubicBezTo>
                <a:cubicBezTo>
                  <a:pt x="8059515" y="9239483"/>
                  <a:pt x="8059515" y="9244931"/>
                  <a:pt x="8059515" y="9244931"/>
                </a:cubicBezTo>
                <a:cubicBezTo>
                  <a:pt x="8059515" y="9244931"/>
                  <a:pt x="8054064" y="9244931"/>
                  <a:pt x="8043166" y="9244931"/>
                </a:cubicBezTo>
                <a:cubicBezTo>
                  <a:pt x="8043166" y="9244931"/>
                  <a:pt x="8043166" y="9239483"/>
                  <a:pt x="8043166" y="9228584"/>
                </a:cubicBezTo>
                <a:lnTo>
                  <a:pt x="8059515" y="9212235"/>
                </a:lnTo>
                <a:cubicBezTo>
                  <a:pt x="8048616" y="9212235"/>
                  <a:pt x="8043166" y="9206787"/>
                  <a:pt x="8043166" y="9195888"/>
                </a:cubicBezTo>
                <a:cubicBezTo>
                  <a:pt x="8043166" y="9190440"/>
                  <a:pt x="8045892" y="9187713"/>
                  <a:pt x="8051340" y="9187713"/>
                </a:cubicBezTo>
                <a:close/>
                <a:moveTo>
                  <a:pt x="7552729" y="9163192"/>
                </a:moveTo>
                <a:lnTo>
                  <a:pt x="7585425" y="9163192"/>
                </a:lnTo>
                <a:lnTo>
                  <a:pt x="7569076" y="9212235"/>
                </a:lnTo>
                <a:lnTo>
                  <a:pt x="7470990" y="9310324"/>
                </a:lnTo>
                <a:cubicBezTo>
                  <a:pt x="7503686" y="9223134"/>
                  <a:pt x="7530932" y="9174091"/>
                  <a:pt x="7552729" y="9163192"/>
                </a:cubicBezTo>
                <a:close/>
                <a:moveTo>
                  <a:pt x="6898814" y="9163192"/>
                </a:moveTo>
                <a:cubicBezTo>
                  <a:pt x="6887914" y="9174091"/>
                  <a:pt x="6882464" y="9179539"/>
                  <a:pt x="6882464" y="9179539"/>
                </a:cubicBezTo>
                <a:cubicBezTo>
                  <a:pt x="6882464" y="9190440"/>
                  <a:pt x="6885188" y="9195888"/>
                  <a:pt x="6890638" y="9195888"/>
                </a:cubicBezTo>
                <a:cubicBezTo>
                  <a:pt x="6896089" y="9195888"/>
                  <a:pt x="6901538" y="9193164"/>
                  <a:pt x="6906988" y="9187713"/>
                </a:cubicBezTo>
                <a:cubicBezTo>
                  <a:pt x="6912436" y="9182265"/>
                  <a:pt x="6912436" y="9176815"/>
                  <a:pt x="6906988" y="9171366"/>
                </a:cubicBezTo>
                <a:cubicBezTo>
                  <a:pt x="6901538" y="9165918"/>
                  <a:pt x="6898814" y="9163192"/>
                  <a:pt x="6898814" y="9163192"/>
                </a:cubicBezTo>
                <a:close/>
                <a:moveTo>
                  <a:pt x="4871672" y="9163192"/>
                </a:moveTo>
                <a:cubicBezTo>
                  <a:pt x="4871672" y="9163192"/>
                  <a:pt x="4871672" y="9168642"/>
                  <a:pt x="4871672" y="9179539"/>
                </a:cubicBezTo>
                <a:cubicBezTo>
                  <a:pt x="4860776" y="9179539"/>
                  <a:pt x="4858049" y="9176815"/>
                  <a:pt x="4863500" y="9171366"/>
                </a:cubicBezTo>
                <a:cubicBezTo>
                  <a:pt x="4868948" y="9165918"/>
                  <a:pt x="4871672" y="9163192"/>
                  <a:pt x="4871672" y="9163192"/>
                </a:cubicBezTo>
                <a:close/>
                <a:moveTo>
                  <a:pt x="6620899" y="9146843"/>
                </a:moveTo>
                <a:lnTo>
                  <a:pt x="6637246" y="9146843"/>
                </a:lnTo>
                <a:cubicBezTo>
                  <a:pt x="6637246" y="9146843"/>
                  <a:pt x="6637246" y="9152293"/>
                  <a:pt x="6637246" y="9163192"/>
                </a:cubicBezTo>
                <a:cubicBezTo>
                  <a:pt x="6637246" y="9174091"/>
                  <a:pt x="6637246" y="9179539"/>
                  <a:pt x="6637246" y="9179539"/>
                </a:cubicBezTo>
                <a:lnTo>
                  <a:pt x="6604550" y="9228584"/>
                </a:lnTo>
                <a:lnTo>
                  <a:pt x="6555506" y="9261278"/>
                </a:lnTo>
                <a:close/>
                <a:moveTo>
                  <a:pt x="6571856" y="9146843"/>
                </a:moveTo>
                <a:lnTo>
                  <a:pt x="6571856" y="9155017"/>
                </a:lnTo>
                <a:cubicBezTo>
                  <a:pt x="6571856" y="9149569"/>
                  <a:pt x="6566405" y="9157743"/>
                  <a:pt x="6555506" y="9179539"/>
                </a:cubicBezTo>
                <a:lnTo>
                  <a:pt x="6539160" y="9179539"/>
                </a:lnTo>
                <a:cubicBezTo>
                  <a:pt x="6539160" y="9168642"/>
                  <a:pt x="6539160" y="9163192"/>
                  <a:pt x="6539160" y="9163192"/>
                </a:cubicBezTo>
                <a:cubicBezTo>
                  <a:pt x="6539160" y="9163192"/>
                  <a:pt x="6544610" y="9163192"/>
                  <a:pt x="6555506" y="9163192"/>
                </a:cubicBezTo>
                <a:close/>
                <a:moveTo>
                  <a:pt x="7699861" y="9130496"/>
                </a:moveTo>
                <a:lnTo>
                  <a:pt x="7683512" y="9163192"/>
                </a:lnTo>
                <a:lnTo>
                  <a:pt x="7683512" y="9146843"/>
                </a:lnTo>
                <a:close/>
                <a:moveTo>
                  <a:pt x="7242118" y="9130496"/>
                </a:moveTo>
                <a:lnTo>
                  <a:pt x="7242118" y="9179539"/>
                </a:lnTo>
                <a:lnTo>
                  <a:pt x="7225771" y="9212235"/>
                </a:lnTo>
                <a:lnTo>
                  <a:pt x="7193075" y="9244931"/>
                </a:lnTo>
                <a:lnTo>
                  <a:pt x="7176728" y="9228584"/>
                </a:lnTo>
                <a:cubicBezTo>
                  <a:pt x="7154930" y="9206787"/>
                  <a:pt x="7165829" y="9179539"/>
                  <a:pt x="7209424" y="9146843"/>
                </a:cubicBezTo>
                <a:cubicBezTo>
                  <a:pt x="7231222" y="9135946"/>
                  <a:pt x="7242118" y="9130496"/>
                  <a:pt x="7242118" y="9130496"/>
                </a:cubicBezTo>
                <a:close/>
                <a:moveTo>
                  <a:pt x="6669942" y="9130496"/>
                </a:moveTo>
                <a:cubicBezTo>
                  <a:pt x="6669942" y="9152293"/>
                  <a:pt x="6659044" y="9157743"/>
                  <a:pt x="6637246" y="9146843"/>
                </a:cubicBezTo>
                <a:close/>
                <a:moveTo>
                  <a:pt x="4332193" y="9122321"/>
                </a:moveTo>
                <a:cubicBezTo>
                  <a:pt x="4334917" y="9122321"/>
                  <a:pt x="4337640" y="9125047"/>
                  <a:pt x="4340366" y="9130496"/>
                </a:cubicBezTo>
                <a:cubicBezTo>
                  <a:pt x="4345816" y="9141394"/>
                  <a:pt x="4343091" y="9146843"/>
                  <a:pt x="4332193" y="9146843"/>
                </a:cubicBezTo>
                <a:cubicBezTo>
                  <a:pt x="4321295" y="9146843"/>
                  <a:pt x="4318569" y="9141394"/>
                  <a:pt x="4324019" y="9130496"/>
                </a:cubicBezTo>
                <a:cubicBezTo>
                  <a:pt x="4326744" y="9125047"/>
                  <a:pt x="4329468" y="9122321"/>
                  <a:pt x="4332193" y="9122321"/>
                </a:cubicBezTo>
                <a:close/>
                <a:moveTo>
                  <a:pt x="6931510" y="9114149"/>
                </a:moveTo>
                <a:cubicBezTo>
                  <a:pt x="6920611" y="9125047"/>
                  <a:pt x="6915160" y="9130496"/>
                  <a:pt x="6915160" y="9130496"/>
                </a:cubicBezTo>
                <a:cubicBezTo>
                  <a:pt x="6926059" y="9163192"/>
                  <a:pt x="6936958" y="9163192"/>
                  <a:pt x="6947856" y="9130496"/>
                </a:cubicBezTo>
                <a:close/>
                <a:moveTo>
                  <a:pt x="7062292" y="9097799"/>
                </a:moveTo>
                <a:cubicBezTo>
                  <a:pt x="7062292" y="9108700"/>
                  <a:pt x="7059568" y="9122321"/>
                  <a:pt x="7054118" y="9138670"/>
                </a:cubicBezTo>
                <a:cubicBezTo>
                  <a:pt x="7048670" y="9155017"/>
                  <a:pt x="7045943" y="9168642"/>
                  <a:pt x="7045943" y="9179539"/>
                </a:cubicBezTo>
                <a:cubicBezTo>
                  <a:pt x="7056842" y="9190440"/>
                  <a:pt x="7067742" y="9179539"/>
                  <a:pt x="7078639" y="9146843"/>
                </a:cubicBezTo>
                <a:cubicBezTo>
                  <a:pt x="7067742" y="9125047"/>
                  <a:pt x="7062292" y="9108700"/>
                  <a:pt x="7062292" y="9097799"/>
                </a:cubicBezTo>
                <a:close/>
                <a:moveTo>
                  <a:pt x="8323260" y="9066740"/>
                </a:moveTo>
                <a:lnTo>
                  <a:pt x="8386472" y="9114149"/>
                </a:lnTo>
                <a:cubicBezTo>
                  <a:pt x="8397371" y="9114149"/>
                  <a:pt x="8402820" y="9119597"/>
                  <a:pt x="8402820" y="9130496"/>
                </a:cubicBezTo>
                <a:cubicBezTo>
                  <a:pt x="8402820" y="9141394"/>
                  <a:pt x="8397371" y="9152293"/>
                  <a:pt x="8386472" y="9163192"/>
                </a:cubicBezTo>
                <a:cubicBezTo>
                  <a:pt x="8375574" y="9174091"/>
                  <a:pt x="8364675" y="9168642"/>
                  <a:pt x="8353776" y="9146843"/>
                </a:cubicBezTo>
                <a:lnTo>
                  <a:pt x="8337430" y="9114149"/>
                </a:lnTo>
                <a:cubicBezTo>
                  <a:pt x="8337430" y="9103250"/>
                  <a:pt x="8337430" y="9097799"/>
                  <a:pt x="8337430" y="9097799"/>
                </a:cubicBezTo>
                <a:cubicBezTo>
                  <a:pt x="8337430" y="9097799"/>
                  <a:pt x="8337430" y="9092351"/>
                  <a:pt x="8337430" y="9081452"/>
                </a:cubicBezTo>
                <a:cubicBezTo>
                  <a:pt x="8331979" y="9081452"/>
                  <a:pt x="8327892" y="9079409"/>
                  <a:pt x="8325168" y="9075321"/>
                </a:cubicBezTo>
                <a:close/>
                <a:moveTo>
                  <a:pt x="8321080" y="9065103"/>
                </a:moveTo>
                <a:lnTo>
                  <a:pt x="8322897" y="9065103"/>
                </a:lnTo>
                <a:lnTo>
                  <a:pt x="8323260" y="9066740"/>
                </a:lnTo>
                <a:close/>
                <a:moveTo>
                  <a:pt x="8288384" y="9065103"/>
                </a:moveTo>
                <a:lnTo>
                  <a:pt x="8288384" y="9081452"/>
                </a:lnTo>
                <a:lnTo>
                  <a:pt x="8304733" y="9097799"/>
                </a:lnTo>
                <a:cubicBezTo>
                  <a:pt x="8304733" y="9086903"/>
                  <a:pt x="8310182" y="9092351"/>
                  <a:pt x="8321080" y="9114149"/>
                </a:cubicBezTo>
                <a:lnTo>
                  <a:pt x="8337430" y="9146843"/>
                </a:lnTo>
                <a:cubicBezTo>
                  <a:pt x="8326530" y="9146843"/>
                  <a:pt x="8315632" y="9146843"/>
                  <a:pt x="8304733" y="9146843"/>
                </a:cubicBezTo>
                <a:cubicBezTo>
                  <a:pt x="8293834" y="9135946"/>
                  <a:pt x="8282936" y="9130496"/>
                  <a:pt x="8272037" y="9130496"/>
                </a:cubicBezTo>
                <a:lnTo>
                  <a:pt x="8255690" y="9130496"/>
                </a:lnTo>
                <a:cubicBezTo>
                  <a:pt x="8255690" y="9119597"/>
                  <a:pt x="8258414" y="9114149"/>
                  <a:pt x="8263862" y="9114149"/>
                </a:cubicBezTo>
                <a:cubicBezTo>
                  <a:pt x="8269313" y="9114149"/>
                  <a:pt x="8272037" y="9108700"/>
                  <a:pt x="8272037" y="9097799"/>
                </a:cubicBezTo>
                <a:cubicBezTo>
                  <a:pt x="8272037" y="9086903"/>
                  <a:pt x="8277485" y="9076004"/>
                  <a:pt x="8288384" y="9065103"/>
                </a:cubicBezTo>
                <a:close/>
                <a:moveTo>
                  <a:pt x="7225771" y="9065103"/>
                </a:moveTo>
                <a:cubicBezTo>
                  <a:pt x="7225771" y="9065103"/>
                  <a:pt x="7225771" y="9070554"/>
                  <a:pt x="7225771" y="9081452"/>
                </a:cubicBezTo>
                <a:cubicBezTo>
                  <a:pt x="7225771" y="9092351"/>
                  <a:pt x="7223047" y="9097799"/>
                  <a:pt x="7217596" y="9097799"/>
                </a:cubicBezTo>
                <a:cubicBezTo>
                  <a:pt x="7212148" y="9097799"/>
                  <a:pt x="7212148" y="9092351"/>
                  <a:pt x="7217596" y="9081452"/>
                </a:cubicBezTo>
                <a:cubicBezTo>
                  <a:pt x="7223047" y="9070554"/>
                  <a:pt x="7225771" y="9065103"/>
                  <a:pt x="7225771" y="9065103"/>
                </a:cubicBezTo>
                <a:close/>
                <a:moveTo>
                  <a:pt x="5378458" y="9065103"/>
                </a:moveTo>
                <a:cubicBezTo>
                  <a:pt x="5378458" y="9076004"/>
                  <a:pt x="5383908" y="9081452"/>
                  <a:pt x="5394805" y="9081452"/>
                </a:cubicBezTo>
                <a:cubicBezTo>
                  <a:pt x="5394805" y="9081452"/>
                  <a:pt x="5397529" y="9078728"/>
                  <a:pt x="5402980" y="9073278"/>
                </a:cubicBezTo>
                <a:cubicBezTo>
                  <a:pt x="5408430" y="9067829"/>
                  <a:pt x="5405704" y="9065103"/>
                  <a:pt x="5394805" y="9065103"/>
                </a:cubicBezTo>
                <a:cubicBezTo>
                  <a:pt x="5383908" y="9065103"/>
                  <a:pt x="5378458" y="9065103"/>
                  <a:pt x="5378458" y="9065103"/>
                </a:cubicBezTo>
                <a:close/>
                <a:moveTo>
                  <a:pt x="8660299" y="9052842"/>
                </a:moveTo>
                <a:cubicBezTo>
                  <a:pt x="8663025" y="9052842"/>
                  <a:pt x="8664387" y="9054207"/>
                  <a:pt x="8664387" y="9056931"/>
                </a:cubicBezTo>
                <a:cubicBezTo>
                  <a:pt x="8664387" y="9062379"/>
                  <a:pt x="8664387" y="9070554"/>
                  <a:pt x="8664387" y="9081452"/>
                </a:cubicBezTo>
                <a:cubicBezTo>
                  <a:pt x="8664387" y="9092351"/>
                  <a:pt x="8658937" y="9092351"/>
                  <a:pt x="8648038" y="9081452"/>
                </a:cubicBezTo>
                <a:cubicBezTo>
                  <a:pt x="8637139" y="9081452"/>
                  <a:pt x="8631691" y="9078728"/>
                  <a:pt x="8631691" y="9073278"/>
                </a:cubicBezTo>
                <a:cubicBezTo>
                  <a:pt x="8631691" y="9067829"/>
                  <a:pt x="8637139" y="9062379"/>
                  <a:pt x="8648038" y="9056931"/>
                </a:cubicBezTo>
                <a:cubicBezTo>
                  <a:pt x="8653488" y="9054207"/>
                  <a:pt x="8657575" y="9052842"/>
                  <a:pt x="8660299" y="9052842"/>
                </a:cubicBezTo>
                <a:close/>
                <a:moveTo>
                  <a:pt x="8190298" y="9048756"/>
                </a:moveTo>
                <a:lnTo>
                  <a:pt x="8206644" y="9048756"/>
                </a:lnTo>
                <a:cubicBezTo>
                  <a:pt x="8206644" y="9048756"/>
                  <a:pt x="8208006" y="9048756"/>
                  <a:pt x="8210733" y="9048756"/>
                </a:cubicBezTo>
                <a:lnTo>
                  <a:pt x="8222994" y="9048756"/>
                </a:lnTo>
                <a:lnTo>
                  <a:pt x="8190298" y="9081452"/>
                </a:lnTo>
                <a:close/>
                <a:moveTo>
                  <a:pt x="6653595" y="9048756"/>
                </a:moveTo>
                <a:lnTo>
                  <a:pt x="6653595" y="9065103"/>
                </a:lnTo>
                <a:lnTo>
                  <a:pt x="6637246" y="9081452"/>
                </a:lnTo>
                <a:cubicBezTo>
                  <a:pt x="6637246" y="9070554"/>
                  <a:pt x="6642696" y="9059655"/>
                  <a:pt x="6653595" y="9048756"/>
                </a:cubicBezTo>
                <a:close/>
                <a:moveTo>
                  <a:pt x="7934862" y="9043648"/>
                </a:moveTo>
                <a:cubicBezTo>
                  <a:pt x="7938948" y="9041603"/>
                  <a:pt x="7936904" y="9048756"/>
                  <a:pt x="7928730" y="9065103"/>
                </a:cubicBezTo>
                <a:lnTo>
                  <a:pt x="7896036" y="9114149"/>
                </a:lnTo>
                <a:cubicBezTo>
                  <a:pt x="7885137" y="9114149"/>
                  <a:pt x="7879686" y="9111424"/>
                  <a:pt x="7879686" y="9105974"/>
                </a:cubicBezTo>
                <a:cubicBezTo>
                  <a:pt x="7879686" y="9100523"/>
                  <a:pt x="7879686" y="9092351"/>
                  <a:pt x="7879686" y="9081452"/>
                </a:cubicBezTo>
                <a:lnTo>
                  <a:pt x="7896036" y="9048756"/>
                </a:lnTo>
                <a:lnTo>
                  <a:pt x="7928730" y="9048756"/>
                </a:lnTo>
                <a:cubicBezTo>
                  <a:pt x="7931456" y="9046032"/>
                  <a:pt x="7933500" y="9044329"/>
                  <a:pt x="7934862" y="9043648"/>
                </a:cubicBezTo>
                <a:close/>
                <a:moveTo>
                  <a:pt x="8229532" y="9042216"/>
                </a:moveTo>
                <a:lnTo>
                  <a:pt x="8231168" y="9044670"/>
                </a:lnTo>
                <a:cubicBezTo>
                  <a:pt x="8231168" y="9047394"/>
                  <a:pt x="8228444" y="9048756"/>
                  <a:pt x="8222994" y="9048756"/>
                </a:cubicBezTo>
                <a:close/>
                <a:moveTo>
                  <a:pt x="8329255" y="9032409"/>
                </a:moveTo>
                <a:cubicBezTo>
                  <a:pt x="8334703" y="9032409"/>
                  <a:pt x="8342878" y="9037857"/>
                  <a:pt x="8353776" y="9048756"/>
                </a:cubicBezTo>
                <a:lnTo>
                  <a:pt x="8337430" y="9065103"/>
                </a:lnTo>
                <a:cubicBezTo>
                  <a:pt x="8331979" y="9065103"/>
                  <a:pt x="8327892" y="9065103"/>
                  <a:pt x="8325168" y="9065103"/>
                </a:cubicBezTo>
                <a:lnTo>
                  <a:pt x="8322897" y="9065103"/>
                </a:lnTo>
                <a:lnTo>
                  <a:pt x="8321080" y="9056931"/>
                </a:lnTo>
                <a:cubicBezTo>
                  <a:pt x="8321080" y="9040581"/>
                  <a:pt x="8323806" y="9032409"/>
                  <a:pt x="8329255" y="9032409"/>
                </a:cubicBezTo>
                <a:close/>
                <a:moveTo>
                  <a:pt x="5640026" y="9032409"/>
                </a:moveTo>
                <a:lnTo>
                  <a:pt x="5574633" y="9097799"/>
                </a:lnTo>
                <a:lnTo>
                  <a:pt x="5607329" y="9065103"/>
                </a:lnTo>
                <a:cubicBezTo>
                  <a:pt x="5629126" y="9043308"/>
                  <a:pt x="5640026" y="9032409"/>
                  <a:pt x="5640026" y="9032409"/>
                </a:cubicBezTo>
                <a:close/>
                <a:moveTo>
                  <a:pt x="7699861" y="9016060"/>
                </a:moveTo>
                <a:lnTo>
                  <a:pt x="7667164" y="9081452"/>
                </a:lnTo>
                <a:lnTo>
                  <a:pt x="7601772" y="9163192"/>
                </a:lnTo>
                <a:cubicBezTo>
                  <a:pt x="7601772" y="9152293"/>
                  <a:pt x="7615395" y="9125047"/>
                  <a:pt x="7642643" y="9081452"/>
                </a:cubicBezTo>
                <a:cubicBezTo>
                  <a:pt x="7669888" y="9037857"/>
                  <a:pt x="7688962" y="9016060"/>
                  <a:pt x="7699861" y="9016060"/>
                </a:cubicBezTo>
                <a:close/>
                <a:moveTo>
                  <a:pt x="6612724" y="9016060"/>
                </a:moveTo>
                <a:cubicBezTo>
                  <a:pt x="6618174" y="9016060"/>
                  <a:pt x="6623623" y="9016060"/>
                  <a:pt x="6629074" y="9016060"/>
                </a:cubicBezTo>
                <a:cubicBezTo>
                  <a:pt x="6634522" y="9016060"/>
                  <a:pt x="6637246" y="9016060"/>
                  <a:pt x="6637246" y="9016060"/>
                </a:cubicBezTo>
                <a:cubicBezTo>
                  <a:pt x="6637246" y="9016060"/>
                  <a:pt x="6637246" y="9021510"/>
                  <a:pt x="6637246" y="9032409"/>
                </a:cubicBezTo>
                <a:cubicBezTo>
                  <a:pt x="6637246" y="9032409"/>
                  <a:pt x="6631798" y="9032409"/>
                  <a:pt x="6620899" y="9032409"/>
                </a:cubicBezTo>
                <a:lnTo>
                  <a:pt x="6604550" y="9032409"/>
                </a:lnTo>
                <a:cubicBezTo>
                  <a:pt x="6604550" y="9021510"/>
                  <a:pt x="6607276" y="9016060"/>
                  <a:pt x="6612724" y="9016060"/>
                </a:cubicBezTo>
                <a:close/>
                <a:moveTo>
                  <a:pt x="8648038" y="8999713"/>
                </a:moveTo>
                <a:lnTo>
                  <a:pt x="8664387" y="8999713"/>
                </a:lnTo>
                <a:cubicBezTo>
                  <a:pt x="8664387" y="9010612"/>
                  <a:pt x="8669835" y="9016060"/>
                  <a:pt x="8680734" y="9016060"/>
                </a:cubicBezTo>
                <a:lnTo>
                  <a:pt x="8664387" y="9032409"/>
                </a:lnTo>
                <a:cubicBezTo>
                  <a:pt x="8642590" y="9032409"/>
                  <a:pt x="8631691" y="9029685"/>
                  <a:pt x="8631691" y="9024234"/>
                </a:cubicBezTo>
                <a:cubicBezTo>
                  <a:pt x="8631691" y="9018786"/>
                  <a:pt x="8637139" y="9010612"/>
                  <a:pt x="8648038" y="8999713"/>
                </a:cubicBezTo>
                <a:close/>
                <a:moveTo>
                  <a:pt x="4479324" y="8999713"/>
                </a:moveTo>
                <a:cubicBezTo>
                  <a:pt x="4468425" y="8999713"/>
                  <a:pt x="4462974" y="9005161"/>
                  <a:pt x="4462974" y="9016060"/>
                </a:cubicBezTo>
                <a:lnTo>
                  <a:pt x="4479324" y="9032409"/>
                </a:lnTo>
                <a:cubicBezTo>
                  <a:pt x="4479324" y="9021510"/>
                  <a:pt x="4479324" y="9016060"/>
                  <a:pt x="4479324" y="9016060"/>
                </a:cubicBezTo>
                <a:cubicBezTo>
                  <a:pt x="4479324" y="9016060"/>
                  <a:pt x="4479324" y="9010612"/>
                  <a:pt x="4479324" y="8999713"/>
                </a:cubicBezTo>
                <a:close/>
                <a:moveTo>
                  <a:pt x="8513169" y="8989495"/>
                </a:moveTo>
                <a:cubicBezTo>
                  <a:pt x="8515893" y="8988133"/>
                  <a:pt x="8517255" y="8988814"/>
                  <a:pt x="8517255" y="8991538"/>
                </a:cubicBezTo>
                <a:cubicBezTo>
                  <a:pt x="8517255" y="8996989"/>
                  <a:pt x="8522706" y="9005161"/>
                  <a:pt x="8533605" y="9016060"/>
                </a:cubicBezTo>
                <a:lnTo>
                  <a:pt x="8517255" y="9016060"/>
                </a:lnTo>
                <a:lnTo>
                  <a:pt x="8500908" y="8999713"/>
                </a:lnTo>
                <a:cubicBezTo>
                  <a:pt x="8506357" y="8994265"/>
                  <a:pt x="8510445" y="8990857"/>
                  <a:pt x="8513169" y="8989495"/>
                </a:cubicBezTo>
                <a:close/>
                <a:moveTo>
                  <a:pt x="7667164" y="8983364"/>
                </a:moveTo>
                <a:cubicBezTo>
                  <a:pt x="7667164" y="8983364"/>
                  <a:pt x="7664440" y="8991538"/>
                  <a:pt x="7658990" y="9007887"/>
                </a:cubicBezTo>
                <a:cubicBezTo>
                  <a:pt x="7653542" y="9024234"/>
                  <a:pt x="7645367" y="9032409"/>
                  <a:pt x="7634468" y="9032409"/>
                </a:cubicBezTo>
                <a:lnTo>
                  <a:pt x="7634468" y="9016060"/>
                </a:lnTo>
                <a:close/>
                <a:moveTo>
                  <a:pt x="7070467" y="8983364"/>
                </a:moveTo>
                <a:cubicBezTo>
                  <a:pt x="7065016" y="8983364"/>
                  <a:pt x="7062292" y="8988814"/>
                  <a:pt x="7062292" y="8999713"/>
                </a:cubicBezTo>
                <a:cubicBezTo>
                  <a:pt x="7073191" y="8999713"/>
                  <a:pt x="7078639" y="8996989"/>
                  <a:pt x="7078639" y="8991538"/>
                </a:cubicBezTo>
                <a:cubicBezTo>
                  <a:pt x="7078639" y="8986088"/>
                  <a:pt x="7075915" y="8983364"/>
                  <a:pt x="7070467" y="8983364"/>
                </a:cubicBezTo>
                <a:close/>
                <a:moveTo>
                  <a:pt x="8598995" y="8967017"/>
                </a:moveTo>
                <a:lnTo>
                  <a:pt x="8631691" y="8983364"/>
                </a:lnTo>
                <a:lnTo>
                  <a:pt x="8615344" y="8983364"/>
                </a:lnTo>
                <a:lnTo>
                  <a:pt x="8598995" y="8983364"/>
                </a:lnTo>
                <a:cubicBezTo>
                  <a:pt x="8598995" y="8972467"/>
                  <a:pt x="8598995" y="8967017"/>
                  <a:pt x="8598995" y="8967017"/>
                </a:cubicBezTo>
                <a:close/>
                <a:moveTo>
                  <a:pt x="8517255" y="8967017"/>
                </a:moveTo>
                <a:lnTo>
                  <a:pt x="8533605" y="8967017"/>
                </a:lnTo>
                <a:cubicBezTo>
                  <a:pt x="8544503" y="8977915"/>
                  <a:pt x="8552676" y="8983364"/>
                  <a:pt x="8558126" y="8983364"/>
                </a:cubicBezTo>
                <a:cubicBezTo>
                  <a:pt x="8563574" y="8983364"/>
                  <a:pt x="8566299" y="8983364"/>
                  <a:pt x="8566299" y="8983364"/>
                </a:cubicBezTo>
                <a:cubicBezTo>
                  <a:pt x="8566299" y="8983364"/>
                  <a:pt x="8571749" y="8988814"/>
                  <a:pt x="8582648" y="8999713"/>
                </a:cubicBezTo>
                <a:lnTo>
                  <a:pt x="8582648" y="9032409"/>
                </a:lnTo>
                <a:cubicBezTo>
                  <a:pt x="8571749" y="9032409"/>
                  <a:pt x="8566299" y="9026961"/>
                  <a:pt x="8566299" y="9016060"/>
                </a:cubicBezTo>
                <a:lnTo>
                  <a:pt x="8533605" y="8983364"/>
                </a:lnTo>
                <a:cubicBezTo>
                  <a:pt x="8522706" y="8972467"/>
                  <a:pt x="8517255" y="8967017"/>
                  <a:pt x="8517255" y="8967017"/>
                </a:cubicBezTo>
                <a:close/>
                <a:moveTo>
                  <a:pt x="8239340" y="8967017"/>
                </a:moveTo>
                <a:lnTo>
                  <a:pt x="8239340" y="8999713"/>
                </a:lnTo>
                <a:cubicBezTo>
                  <a:pt x="8239340" y="9010612"/>
                  <a:pt x="8239340" y="9021510"/>
                  <a:pt x="8239340" y="9032409"/>
                </a:cubicBezTo>
                <a:lnTo>
                  <a:pt x="8229532" y="9042216"/>
                </a:lnTo>
                <a:lnTo>
                  <a:pt x="8222994" y="9032409"/>
                </a:lnTo>
                <a:cubicBezTo>
                  <a:pt x="8222994" y="9021510"/>
                  <a:pt x="8222994" y="9016060"/>
                  <a:pt x="8222994" y="9016060"/>
                </a:cubicBezTo>
                <a:cubicBezTo>
                  <a:pt x="8222994" y="9016060"/>
                  <a:pt x="8217544" y="9021510"/>
                  <a:pt x="8206644" y="9032409"/>
                </a:cubicBezTo>
                <a:cubicBezTo>
                  <a:pt x="8195746" y="9043308"/>
                  <a:pt x="8190298" y="9048756"/>
                  <a:pt x="8190298" y="9048756"/>
                </a:cubicBezTo>
                <a:cubicBezTo>
                  <a:pt x="8190298" y="9026961"/>
                  <a:pt x="8201196" y="9010612"/>
                  <a:pt x="8222994" y="8999713"/>
                </a:cubicBezTo>
                <a:close/>
                <a:moveTo>
                  <a:pt x="8075862" y="8967017"/>
                </a:moveTo>
                <a:lnTo>
                  <a:pt x="8059515" y="8999713"/>
                </a:lnTo>
                <a:lnTo>
                  <a:pt x="8043166" y="9016060"/>
                </a:lnTo>
                <a:close/>
                <a:moveTo>
                  <a:pt x="5917938" y="8967017"/>
                </a:moveTo>
                <a:lnTo>
                  <a:pt x="5934287" y="8967017"/>
                </a:lnTo>
                <a:lnTo>
                  <a:pt x="5901590" y="8983364"/>
                </a:lnTo>
                <a:cubicBezTo>
                  <a:pt x="5901590" y="8972467"/>
                  <a:pt x="5907041" y="8967017"/>
                  <a:pt x="5917938" y="8967017"/>
                </a:cubicBezTo>
                <a:close/>
                <a:moveTo>
                  <a:pt x="7092946" y="8954756"/>
                </a:moveTo>
                <a:cubicBezTo>
                  <a:pt x="7091581" y="8954756"/>
                  <a:pt x="7089538" y="8956118"/>
                  <a:pt x="7086814" y="8958842"/>
                </a:cubicBezTo>
                <a:cubicBezTo>
                  <a:pt x="7081364" y="8964293"/>
                  <a:pt x="7078639" y="8969743"/>
                  <a:pt x="7078639" y="8975191"/>
                </a:cubicBezTo>
                <a:cubicBezTo>
                  <a:pt x="7078639" y="8980640"/>
                  <a:pt x="7081364" y="8980640"/>
                  <a:pt x="7086814" y="8975191"/>
                </a:cubicBezTo>
                <a:cubicBezTo>
                  <a:pt x="7092264" y="8969743"/>
                  <a:pt x="7094988" y="8964293"/>
                  <a:pt x="7094988" y="8958842"/>
                </a:cubicBezTo>
                <a:cubicBezTo>
                  <a:pt x="7094988" y="8956118"/>
                  <a:pt x="7094308" y="8954756"/>
                  <a:pt x="7092946" y="8954756"/>
                </a:cubicBezTo>
                <a:close/>
                <a:moveTo>
                  <a:pt x="8451865" y="8950670"/>
                </a:moveTo>
                <a:cubicBezTo>
                  <a:pt x="8462764" y="8950670"/>
                  <a:pt x="8468212" y="8956118"/>
                  <a:pt x="8468212" y="8967017"/>
                </a:cubicBezTo>
                <a:cubicBezTo>
                  <a:pt x="8468212" y="8977915"/>
                  <a:pt x="8470936" y="8983364"/>
                  <a:pt x="8476387" y="8983364"/>
                </a:cubicBezTo>
                <a:cubicBezTo>
                  <a:pt x="8481835" y="8983364"/>
                  <a:pt x="8481835" y="8988814"/>
                  <a:pt x="8476387" y="8999713"/>
                </a:cubicBezTo>
                <a:cubicBezTo>
                  <a:pt x="8470936" y="9010612"/>
                  <a:pt x="8473660" y="9016060"/>
                  <a:pt x="8484559" y="9016060"/>
                </a:cubicBezTo>
                <a:lnTo>
                  <a:pt x="8468212" y="9016060"/>
                </a:lnTo>
                <a:lnTo>
                  <a:pt x="8451865" y="8983364"/>
                </a:lnTo>
                <a:close/>
                <a:moveTo>
                  <a:pt x="7307510" y="8950670"/>
                </a:moveTo>
                <a:cubicBezTo>
                  <a:pt x="7307510" y="8950670"/>
                  <a:pt x="7312961" y="8950670"/>
                  <a:pt x="7323858" y="8950670"/>
                </a:cubicBezTo>
                <a:cubicBezTo>
                  <a:pt x="7334756" y="8950670"/>
                  <a:pt x="7340207" y="8956118"/>
                  <a:pt x="7340207" y="8967017"/>
                </a:cubicBezTo>
                <a:cubicBezTo>
                  <a:pt x="7340207" y="8977915"/>
                  <a:pt x="7334756" y="8988814"/>
                  <a:pt x="7323858" y="8999713"/>
                </a:cubicBezTo>
                <a:lnTo>
                  <a:pt x="7291164" y="9016060"/>
                </a:lnTo>
                <a:cubicBezTo>
                  <a:pt x="7302060" y="9005161"/>
                  <a:pt x="7307510" y="8999713"/>
                  <a:pt x="7307510" y="8999713"/>
                </a:cubicBezTo>
                <a:cubicBezTo>
                  <a:pt x="7318410" y="8977915"/>
                  <a:pt x="7321134" y="8967017"/>
                  <a:pt x="7315685" y="8967017"/>
                </a:cubicBezTo>
                <a:cubicBezTo>
                  <a:pt x="7310234" y="8967017"/>
                  <a:pt x="7307510" y="8961568"/>
                  <a:pt x="7307510" y="8950670"/>
                </a:cubicBezTo>
                <a:close/>
                <a:moveTo>
                  <a:pt x="5402980" y="8938409"/>
                </a:moveTo>
                <a:cubicBezTo>
                  <a:pt x="5400256" y="8938409"/>
                  <a:pt x="5394805" y="8939771"/>
                  <a:pt x="5386632" y="8942495"/>
                </a:cubicBezTo>
                <a:cubicBezTo>
                  <a:pt x="5370283" y="8947946"/>
                  <a:pt x="5367559" y="8956118"/>
                  <a:pt x="5378458" y="8967017"/>
                </a:cubicBezTo>
                <a:cubicBezTo>
                  <a:pt x="5389356" y="8977915"/>
                  <a:pt x="5394805" y="8977915"/>
                  <a:pt x="5394805" y="8967017"/>
                </a:cubicBezTo>
                <a:cubicBezTo>
                  <a:pt x="5394805" y="8956118"/>
                  <a:pt x="5397529" y="8947946"/>
                  <a:pt x="5402980" y="8942495"/>
                </a:cubicBezTo>
                <a:cubicBezTo>
                  <a:pt x="5405704" y="8939771"/>
                  <a:pt x="5405704" y="8938409"/>
                  <a:pt x="5402980" y="8938409"/>
                </a:cubicBezTo>
                <a:close/>
                <a:moveTo>
                  <a:pt x="8124905" y="8917973"/>
                </a:moveTo>
                <a:cubicBezTo>
                  <a:pt x="8114006" y="8928872"/>
                  <a:pt x="8103110" y="8939771"/>
                  <a:pt x="8092211" y="8950670"/>
                </a:cubicBezTo>
                <a:lnTo>
                  <a:pt x="8075862" y="8967017"/>
                </a:lnTo>
                <a:lnTo>
                  <a:pt x="8092211" y="8934320"/>
                </a:lnTo>
                <a:close/>
                <a:moveTo>
                  <a:pt x="5478590" y="8913885"/>
                </a:moveTo>
                <a:cubicBezTo>
                  <a:pt x="5466329" y="8913885"/>
                  <a:pt x="5460198" y="8926146"/>
                  <a:pt x="5460198" y="8950670"/>
                </a:cubicBezTo>
                <a:cubicBezTo>
                  <a:pt x="5460198" y="8939771"/>
                  <a:pt x="5462922" y="8931596"/>
                  <a:pt x="5468372" y="8926146"/>
                </a:cubicBezTo>
                <a:cubicBezTo>
                  <a:pt x="5473820" y="8920698"/>
                  <a:pt x="5476544" y="8917973"/>
                  <a:pt x="5476544" y="8917973"/>
                </a:cubicBezTo>
                <a:lnTo>
                  <a:pt x="5492894" y="8917973"/>
                </a:lnTo>
                <a:cubicBezTo>
                  <a:pt x="5487443" y="8915249"/>
                  <a:pt x="5482676" y="8913885"/>
                  <a:pt x="5478590" y="8913885"/>
                </a:cubicBezTo>
                <a:close/>
                <a:moveTo>
                  <a:pt x="5427501" y="8901624"/>
                </a:moveTo>
                <a:cubicBezTo>
                  <a:pt x="5427501" y="8912523"/>
                  <a:pt x="5430225" y="8917973"/>
                  <a:pt x="5435676" y="8917973"/>
                </a:cubicBezTo>
                <a:cubicBezTo>
                  <a:pt x="5441126" y="8917973"/>
                  <a:pt x="5443850" y="8915249"/>
                  <a:pt x="5443850" y="8909799"/>
                </a:cubicBezTo>
                <a:cubicBezTo>
                  <a:pt x="5443850" y="8904348"/>
                  <a:pt x="5438400" y="8901624"/>
                  <a:pt x="5427501" y="8901624"/>
                </a:cubicBezTo>
                <a:close/>
                <a:moveTo>
                  <a:pt x="4593760" y="8901624"/>
                </a:moveTo>
                <a:cubicBezTo>
                  <a:pt x="4593760" y="8912523"/>
                  <a:pt x="4593760" y="8917973"/>
                  <a:pt x="4593760" y="8917973"/>
                </a:cubicBezTo>
                <a:lnTo>
                  <a:pt x="4610106" y="8901624"/>
                </a:lnTo>
                <a:cubicBezTo>
                  <a:pt x="4599208" y="8901624"/>
                  <a:pt x="4593760" y="8901624"/>
                  <a:pt x="4593760" y="8901624"/>
                </a:cubicBezTo>
                <a:close/>
                <a:moveTo>
                  <a:pt x="8051340" y="8885277"/>
                </a:moveTo>
                <a:cubicBezTo>
                  <a:pt x="8056788" y="8885277"/>
                  <a:pt x="8064963" y="8885277"/>
                  <a:pt x="8075862" y="8885277"/>
                </a:cubicBezTo>
                <a:lnTo>
                  <a:pt x="8075862" y="8917973"/>
                </a:lnTo>
                <a:lnTo>
                  <a:pt x="8026818" y="8967017"/>
                </a:lnTo>
                <a:cubicBezTo>
                  <a:pt x="8026818" y="8977915"/>
                  <a:pt x="8021370" y="8986088"/>
                  <a:pt x="8010472" y="8991538"/>
                </a:cubicBezTo>
                <a:cubicBezTo>
                  <a:pt x="7999570" y="8996989"/>
                  <a:pt x="7994122" y="8994262"/>
                  <a:pt x="7994122" y="8983364"/>
                </a:cubicBezTo>
                <a:cubicBezTo>
                  <a:pt x="7994122" y="8983364"/>
                  <a:pt x="7994122" y="8977915"/>
                  <a:pt x="7994122" y="8967017"/>
                </a:cubicBezTo>
                <a:cubicBezTo>
                  <a:pt x="8005021" y="8956118"/>
                  <a:pt x="8010472" y="8945221"/>
                  <a:pt x="8010472" y="8934320"/>
                </a:cubicBezTo>
                <a:lnTo>
                  <a:pt x="8026818" y="8901624"/>
                </a:lnTo>
                <a:cubicBezTo>
                  <a:pt x="8037718" y="8890728"/>
                  <a:pt x="8045892" y="8885277"/>
                  <a:pt x="8051340" y="8885277"/>
                </a:cubicBezTo>
                <a:close/>
                <a:moveTo>
                  <a:pt x="8500908" y="8868930"/>
                </a:moveTo>
                <a:cubicBezTo>
                  <a:pt x="8511807" y="8868930"/>
                  <a:pt x="8517255" y="8879829"/>
                  <a:pt x="8517255" y="8901624"/>
                </a:cubicBezTo>
                <a:cubicBezTo>
                  <a:pt x="8517255" y="8923422"/>
                  <a:pt x="8514531" y="8934320"/>
                  <a:pt x="8509081" y="8934320"/>
                </a:cubicBezTo>
                <a:cubicBezTo>
                  <a:pt x="8503632" y="8934320"/>
                  <a:pt x="8500908" y="8928872"/>
                  <a:pt x="8500908" y="8917973"/>
                </a:cubicBezTo>
                <a:cubicBezTo>
                  <a:pt x="8500908" y="8907075"/>
                  <a:pt x="8495458" y="8907075"/>
                  <a:pt x="8484559" y="8917973"/>
                </a:cubicBezTo>
                <a:cubicBezTo>
                  <a:pt x="8473660" y="8917973"/>
                  <a:pt x="8468212" y="8917973"/>
                  <a:pt x="8468212" y="8917973"/>
                </a:cubicBezTo>
                <a:cubicBezTo>
                  <a:pt x="8468212" y="8917973"/>
                  <a:pt x="8473660" y="8909799"/>
                  <a:pt x="8484559" y="8893452"/>
                </a:cubicBezTo>
                <a:cubicBezTo>
                  <a:pt x="8495458" y="8877105"/>
                  <a:pt x="8500908" y="8868930"/>
                  <a:pt x="8500908" y="8868930"/>
                </a:cubicBezTo>
                <a:close/>
                <a:moveTo>
                  <a:pt x="7683512" y="8868930"/>
                </a:moveTo>
                <a:lnTo>
                  <a:pt x="7683512" y="8901624"/>
                </a:lnTo>
                <a:cubicBezTo>
                  <a:pt x="7683512" y="8912523"/>
                  <a:pt x="7678064" y="8917973"/>
                  <a:pt x="7667164" y="8917973"/>
                </a:cubicBezTo>
                <a:cubicBezTo>
                  <a:pt x="7667164" y="8928872"/>
                  <a:pt x="7664440" y="8934320"/>
                  <a:pt x="7658990" y="8934320"/>
                </a:cubicBezTo>
                <a:cubicBezTo>
                  <a:pt x="7653542" y="8934320"/>
                  <a:pt x="7650816" y="8931596"/>
                  <a:pt x="7650816" y="8926146"/>
                </a:cubicBezTo>
                <a:cubicBezTo>
                  <a:pt x="7650816" y="8920698"/>
                  <a:pt x="7656266" y="8907075"/>
                  <a:pt x="7667164" y="8885277"/>
                </a:cubicBezTo>
                <a:close/>
                <a:moveTo>
                  <a:pt x="7454642" y="8868930"/>
                </a:moveTo>
                <a:lnTo>
                  <a:pt x="7470990" y="8885277"/>
                </a:lnTo>
                <a:cubicBezTo>
                  <a:pt x="7470990" y="8896176"/>
                  <a:pt x="7460090" y="8912523"/>
                  <a:pt x="7438294" y="8934320"/>
                </a:cubicBezTo>
                <a:cubicBezTo>
                  <a:pt x="7383802" y="8988814"/>
                  <a:pt x="7372903" y="9026961"/>
                  <a:pt x="7405597" y="9048756"/>
                </a:cubicBezTo>
                <a:cubicBezTo>
                  <a:pt x="7416496" y="9059655"/>
                  <a:pt x="7411048" y="9076004"/>
                  <a:pt x="7389250" y="9097799"/>
                </a:cubicBezTo>
                <a:cubicBezTo>
                  <a:pt x="7389250" y="9097799"/>
                  <a:pt x="7383802" y="9103250"/>
                  <a:pt x="7372903" y="9114149"/>
                </a:cubicBezTo>
                <a:cubicBezTo>
                  <a:pt x="7362004" y="9125047"/>
                  <a:pt x="7356554" y="9130496"/>
                  <a:pt x="7356554" y="9130496"/>
                </a:cubicBezTo>
                <a:lnTo>
                  <a:pt x="7323858" y="9228584"/>
                </a:lnTo>
                <a:cubicBezTo>
                  <a:pt x="7323858" y="9261278"/>
                  <a:pt x="7321134" y="9280352"/>
                  <a:pt x="7315685" y="9285800"/>
                </a:cubicBezTo>
                <a:cubicBezTo>
                  <a:pt x="7310234" y="9291250"/>
                  <a:pt x="7302060" y="9299425"/>
                  <a:pt x="7291164" y="9310324"/>
                </a:cubicBezTo>
                <a:cubicBezTo>
                  <a:pt x="7291164" y="9321222"/>
                  <a:pt x="7291164" y="9326671"/>
                  <a:pt x="7291164" y="9326671"/>
                </a:cubicBezTo>
                <a:cubicBezTo>
                  <a:pt x="7291164" y="9326671"/>
                  <a:pt x="7285713" y="9326671"/>
                  <a:pt x="7274814" y="9326671"/>
                </a:cubicBezTo>
                <a:cubicBezTo>
                  <a:pt x="7274814" y="9304873"/>
                  <a:pt x="7269364" y="9283076"/>
                  <a:pt x="7258468" y="9261278"/>
                </a:cubicBezTo>
                <a:cubicBezTo>
                  <a:pt x="7258468" y="9206787"/>
                  <a:pt x="7274814" y="9157743"/>
                  <a:pt x="7307510" y="9114149"/>
                </a:cubicBezTo>
                <a:cubicBezTo>
                  <a:pt x="7329308" y="9092351"/>
                  <a:pt x="7334756" y="9076004"/>
                  <a:pt x="7323858" y="9065103"/>
                </a:cubicBezTo>
                <a:cubicBezTo>
                  <a:pt x="7312961" y="9032409"/>
                  <a:pt x="7323858" y="9010612"/>
                  <a:pt x="7356554" y="8999713"/>
                </a:cubicBezTo>
                <a:cubicBezTo>
                  <a:pt x="7378352" y="8977915"/>
                  <a:pt x="7400149" y="8945221"/>
                  <a:pt x="7421946" y="8901624"/>
                </a:cubicBezTo>
                <a:cubicBezTo>
                  <a:pt x="7432845" y="8879829"/>
                  <a:pt x="7443744" y="8868930"/>
                  <a:pt x="7454642" y="8868930"/>
                </a:cubicBezTo>
                <a:close/>
                <a:moveTo>
                  <a:pt x="6735334" y="8868930"/>
                </a:moveTo>
                <a:lnTo>
                  <a:pt x="6751682" y="8868930"/>
                </a:lnTo>
                <a:lnTo>
                  <a:pt x="6735334" y="8885277"/>
                </a:lnTo>
                <a:lnTo>
                  <a:pt x="6718988" y="8901624"/>
                </a:lnTo>
                <a:close/>
                <a:moveTo>
                  <a:pt x="7912383" y="8852581"/>
                </a:moveTo>
                <a:lnTo>
                  <a:pt x="7928730" y="8852581"/>
                </a:lnTo>
                <a:cubicBezTo>
                  <a:pt x="7928730" y="8852581"/>
                  <a:pt x="7928730" y="8855305"/>
                  <a:pt x="7928730" y="8860756"/>
                </a:cubicBezTo>
                <a:cubicBezTo>
                  <a:pt x="7928730" y="8866206"/>
                  <a:pt x="7926006" y="8868930"/>
                  <a:pt x="7920558" y="8868930"/>
                </a:cubicBezTo>
                <a:cubicBezTo>
                  <a:pt x="7915107" y="8868930"/>
                  <a:pt x="7912383" y="8863480"/>
                  <a:pt x="7912383" y="8852581"/>
                </a:cubicBezTo>
                <a:close/>
                <a:moveTo>
                  <a:pt x="7356554" y="8852581"/>
                </a:moveTo>
                <a:cubicBezTo>
                  <a:pt x="7356554" y="8852581"/>
                  <a:pt x="7362004" y="8852581"/>
                  <a:pt x="7372903" y="8852581"/>
                </a:cubicBezTo>
                <a:cubicBezTo>
                  <a:pt x="7372903" y="8852581"/>
                  <a:pt x="7372903" y="8858031"/>
                  <a:pt x="7372903" y="8868930"/>
                </a:cubicBezTo>
                <a:close/>
                <a:moveTo>
                  <a:pt x="5182282" y="8852581"/>
                </a:moveTo>
                <a:cubicBezTo>
                  <a:pt x="5204080" y="8852581"/>
                  <a:pt x="5204080" y="8863480"/>
                  <a:pt x="5182282" y="8885277"/>
                </a:cubicBezTo>
                <a:lnTo>
                  <a:pt x="5165936" y="8885277"/>
                </a:lnTo>
                <a:cubicBezTo>
                  <a:pt x="5165936" y="8874378"/>
                  <a:pt x="5171384" y="8868930"/>
                  <a:pt x="5182282" y="8868930"/>
                </a:cubicBezTo>
                <a:cubicBezTo>
                  <a:pt x="5182282" y="8858031"/>
                  <a:pt x="5182282" y="8852581"/>
                  <a:pt x="5182282" y="8852581"/>
                </a:cubicBezTo>
                <a:close/>
                <a:moveTo>
                  <a:pt x="4425682" y="8834191"/>
                </a:moveTo>
                <a:cubicBezTo>
                  <a:pt x="4428748" y="8834191"/>
                  <a:pt x="4430278" y="8840320"/>
                  <a:pt x="4430278" y="8852581"/>
                </a:cubicBezTo>
                <a:lnTo>
                  <a:pt x="4397584" y="8885277"/>
                </a:lnTo>
                <a:cubicBezTo>
                  <a:pt x="4411208" y="8851219"/>
                  <a:pt x="4420573" y="8834191"/>
                  <a:pt x="4425682" y="8834191"/>
                </a:cubicBezTo>
                <a:close/>
                <a:moveTo>
                  <a:pt x="8578559" y="8828059"/>
                </a:moveTo>
                <a:cubicBezTo>
                  <a:pt x="8581286" y="8828059"/>
                  <a:pt x="8582648" y="8830786"/>
                  <a:pt x="8582648" y="8836234"/>
                </a:cubicBezTo>
                <a:lnTo>
                  <a:pt x="8549952" y="8852581"/>
                </a:lnTo>
                <a:cubicBezTo>
                  <a:pt x="8549952" y="8852581"/>
                  <a:pt x="8552676" y="8849857"/>
                  <a:pt x="8558126" y="8844409"/>
                </a:cubicBezTo>
                <a:cubicBezTo>
                  <a:pt x="8563574" y="8838958"/>
                  <a:pt x="8566299" y="8836234"/>
                  <a:pt x="8566299" y="8836234"/>
                </a:cubicBezTo>
                <a:cubicBezTo>
                  <a:pt x="8571749" y="8830786"/>
                  <a:pt x="8575835" y="8828059"/>
                  <a:pt x="8578559" y="8828059"/>
                </a:cubicBezTo>
                <a:close/>
                <a:moveTo>
                  <a:pt x="8124905" y="8819887"/>
                </a:moveTo>
                <a:cubicBezTo>
                  <a:pt x="8135804" y="8819887"/>
                  <a:pt x="8141254" y="8825335"/>
                  <a:pt x="8141254" y="8836234"/>
                </a:cubicBezTo>
                <a:lnTo>
                  <a:pt x="8124905" y="8836234"/>
                </a:lnTo>
                <a:close/>
                <a:moveTo>
                  <a:pt x="7747882" y="8814777"/>
                </a:moveTo>
                <a:cubicBezTo>
                  <a:pt x="7748564" y="8815460"/>
                  <a:pt x="7748904" y="8817163"/>
                  <a:pt x="7748904" y="8819887"/>
                </a:cubicBezTo>
                <a:cubicBezTo>
                  <a:pt x="7748904" y="8819887"/>
                  <a:pt x="7743456" y="8825335"/>
                  <a:pt x="7732557" y="8836234"/>
                </a:cubicBezTo>
                <a:cubicBezTo>
                  <a:pt x="7740730" y="8819887"/>
                  <a:pt x="7745840" y="8812734"/>
                  <a:pt x="7747882" y="8814777"/>
                </a:cubicBezTo>
                <a:close/>
                <a:moveTo>
                  <a:pt x="5165936" y="8809669"/>
                </a:moveTo>
                <a:cubicBezTo>
                  <a:pt x="5171384" y="8808307"/>
                  <a:pt x="5176834" y="8808988"/>
                  <a:pt x="5182282" y="8811712"/>
                </a:cubicBezTo>
                <a:cubicBezTo>
                  <a:pt x="5193182" y="8817163"/>
                  <a:pt x="5198632" y="8819887"/>
                  <a:pt x="5198632" y="8819887"/>
                </a:cubicBezTo>
                <a:cubicBezTo>
                  <a:pt x="5198632" y="8819887"/>
                  <a:pt x="5193182" y="8819887"/>
                  <a:pt x="5182282" y="8819887"/>
                </a:cubicBezTo>
                <a:cubicBezTo>
                  <a:pt x="5182282" y="8808988"/>
                  <a:pt x="5179558" y="8808988"/>
                  <a:pt x="5174108" y="8819887"/>
                </a:cubicBezTo>
                <a:cubicBezTo>
                  <a:pt x="5168660" y="8830784"/>
                  <a:pt x="5160485" y="8836234"/>
                  <a:pt x="5149586" y="8836234"/>
                </a:cubicBezTo>
                <a:lnTo>
                  <a:pt x="5149586" y="8819887"/>
                </a:lnTo>
                <a:cubicBezTo>
                  <a:pt x="5155037" y="8814439"/>
                  <a:pt x="5160485" y="8811031"/>
                  <a:pt x="5165936" y="8809669"/>
                </a:cubicBezTo>
                <a:close/>
                <a:moveTo>
                  <a:pt x="8386472" y="8803538"/>
                </a:moveTo>
                <a:cubicBezTo>
                  <a:pt x="8386472" y="8803538"/>
                  <a:pt x="8386472" y="8808988"/>
                  <a:pt x="8386472" y="8819887"/>
                </a:cubicBezTo>
                <a:cubicBezTo>
                  <a:pt x="8386472" y="8819887"/>
                  <a:pt x="8389197" y="8817163"/>
                  <a:pt x="8394647" y="8811712"/>
                </a:cubicBezTo>
                <a:cubicBezTo>
                  <a:pt x="8400096" y="8806262"/>
                  <a:pt x="8397371" y="8803538"/>
                  <a:pt x="8386472" y="8803538"/>
                </a:cubicBezTo>
                <a:close/>
                <a:moveTo>
                  <a:pt x="7520032" y="8803538"/>
                </a:moveTo>
                <a:lnTo>
                  <a:pt x="7536382" y="8819887"/>
                </a:lnTo>
                <a:cubicBezTo>
                  <a:pt x="7536382" y="8819887"/>
                  <a:pt x="7530932" y="8819887"/>
                  <a:pt x="7520032" y="8819887"/>
                </a:cubicBezTo>
                <a:cubicBezTo>
                  <a:pt x="7520032" y="8808988"/>
                  <a:pt x="7520032" y="8803538"/>
                  <a:pt x="7520032" y="8803538"/>
                </a:cubicBezTo>
                <a:close/>
                <a:moveTo>
                  <a:pt x="4432324" y="8793320"/>
                </a:moveTo>
                <a:cubicBezTo>
                  <a:pt x="4436411" y="8794684"/>
                  <a:pt x="4441177" y="8798089"/>
                  <a:pt x="4446629" y="8803538"/>
                </a:cubicBezTo>
                <a:lnTo>
                  <a:pt x="4430278" y="8803538"/>
                </a:lnTo>
                <a:cubicBezTo>
                  <a:pt x="4419382" y="8803538"/>
                  <a:pt x="4413933" y="8803538"/>
                  <a:pt x="4413933" y="8803538"/>
                </a:cubicBezTo>
                <a:cubicBezTo>
                  <a:pt x="4413933" y="8803538"/>
                  <a:pt x="4416656" y="8800814"/>
                  <a:pt x="4422106" y="8795363"/>
                </a:cubicBezTo>
                <a:cubicBezTo>
                  <a:pt x="4424831" y="8792639"/>
                  <a:pt x="4428239" y="8791958"/>
                  <a:pt x="4432324" y="8793320"/>
                </a:cubicBezTo>
                <a:close/>
                <a:moveTo>
                  <a:pt x="7470990" y="8787191"/>
                </a:moveTo>
                <a:cubicBezTo>
                  <a:pt x="7481888" y="8798089"/>
                  <a:pt x="7487336" y="8803538"/>
                  <a:pt x="7487336" y="8803538"/>
                </a:cubicBezTo>
                <a:cubicBezTo>
                  <a:pt x="7487336" y="8803538"/>
                  <a:pt x="7481888" y="8803538"/>
                  <a:pt x="7470990" y="8803538"/>
                </a:cubicBezTo>
                <a:cubicBezTo>
                  <a:pt x="7460090" y="8803538"/>
                  <a:pt x="7460090" y="8798089"/>
                  <a:pt x="7470990" y="8787191"/>
                </a:cubicBezTo>
                <a:close/>
                <a:moveTo>
                  <a:pt x="7960404" y="8777483"/>
                </a:moveTo>
                <a:cubicBezTo>
                  <a:pt x="7961086" y="8777142"/>
                  <a:pt x="7961426" y="8777654"/>
                  <a:pt x="7961426" y="8779016"/>
                </a:cubicBezTo>
                <a:cubicBezTo>
                  <a:pt x="7961426" y="8784467"/>
                  <a:pt x="7964152" y="8795363"/>
                  <a:pt x="7969601" y="8811712"/>
                </a:cubicBezTo>
                <a:cubicBezTo>
                  <a:pt x="7975049" y="8828059"/>
                  <a:pt x="7969601" y="8847133"/>
                  <a:pt x="7953254" y="8868930"/>
                </a:cubicBezTo>
                <a:cubicBezTo>
                  <a:pt x="7936904" y="8890728"/>
                  <a:pt x="7934180" y="8901624"/>
                  <a:pt x="7945079" y="8901624"/>
                </a:cubicBezTo>
                <a:cubicBezTo>
                  <a:pt x="7945079" y="8901624"/>
                  <a:pt x="7950528" y="8896176"/>
                  <a:pt x="7961426" y="8885277"/>
                </a:cubicBezTo>
                <a:lnTo>
                  <a:pt x="8010472" y="8868930"/>
                </a:lnTo>
                <a:cubicBezTo>
                  <a:pt x="8010472" y="8868930"/>
                  <a:pt x="8002297" y="8882553"/>
                  <a:pt x="7985948" y="8909799"/>
                </a:cubicBezTo>
                <a:cubicBezTo>
                  <a:pt x="7969601" y="8937047"/>
                  <a:pt x="7955978" y="8950670"/>
                  <a:pt x="7945079" y="8950670"/>
                </a:cubicBezTo>
                <a:lnTo>
                  <a:pt x="7896036" y="9048756"/>
                </a:lnTo>
                <a:lnTo>
                  <a:pt x="7846990" y="9097799"/>
                </a:lnTo>
                <a:lnTo>
                  <a:pt x="7765251" y="9179539"/>
                </a:lnTo>
                <a:lnTo>
                  <a:pt x="7732557" y="9179539"/>
                </a:lnTo>
                <a:lnTo>
                  <a:pt x="7699861" y="9195888"/>
                </a:lnTo>
                <a:cubicBezTo>
                  <a:pt x="7688962" y="9195888"/>
                  <a:pt x="7683512" y="9195888"/>
                  <a:pt x="7683512" y="9195888"/>
                </a:cubicBezTo>
                <a:cubicBezTo>
                  <a:pt x="7683512" y="9184989"/>
                  <a:pt x="7710760" y="9152293"/>
                  <a:pt x="7765251" y="9097799"/>
                </a:cubicBezTo>
                <a:lnTo>
                  <a:pt x="7797948" y="9048756"/>
                </a:lnTo>
                <a:lnTo>
                  <a:pt x="7896036" y="8917973"/>
                </a:lnTo>
                <a:cubicBezTo>
                  <a:pt x="7939628" y="8874378"/>
                  <a:pt x="7961426" y="8847133"/>
                  <a:pt x="7961426" y="8836234"/>
                </a:cubicBezTo>
                <a:lnTo>
                  <a:pt x="7945079" y="8836234"/>
                </a:lnTo>
                <a:cubicBezTo>
                  <a:pt x="7912383" y="8847133"/>
                  <a:pt x="7912383" y="8836234"/>
                  <a:pt x="7945079" y="8803538"/>
                </a:cubicBezTo>
                <a:cubicBezTo>
                  <a:pt x="7953254" y="8787191"/>
                  <a:pt x="7958362" y="8778506"/>
                  <a:pt x="7960404" y="8777483"/>
                </a:cubicBezTo>
                <a:close/>
                <a:moveTo>
                  <a:pt x="8141254" y="8770842"/>
                </a:moveTo>
                <a:lnTo>
                  <a:pt x="8157602" y="8787191"/>
                </a:lnTo>
                <a:cubicBezTo>
                  <a:pt x="8157602" y="8798089"/>
                  <a:pt x="8160328" y="8803538"/>
                  <a:pt x="8165776" y="8803538"/>
                </a:cubicBezTo>
                <a:cubicBezTo>
                  <a:pt x="8171224" y="8803538"/>
                  <a:pt x="8171224" y="8806262"/>
                  <a:pt x="8165776" y="8811712"/>
                </a:cubicBezTo>
                <a:cubicBezTo>
                  <a:pt x="8160328" y="8817163"/>
                  <a:pt x="8154877" y="8814436"/>
                  <a:pt x="8149429" y="8803538"/>
                </a:cubicBezTo>
                <a:cubicBezTo>
                  <a:pt x="8143978" y="8792639"/>
                  <a:pt x="8141254" y="8781740"/>
                  <a:pt x="8141254" y="8770842"/>
                </a:cubicBezTo>
                <a:close/>
                <a:moveTo>
                  <a:pt x="7781600" y="8770842"/>
                </a:moveTo>
                <a:lnTo>
                  <a:pt x="7781600" y="8787191"/>
                </a:lnTo>
                <a:cubicBezTo>
                  <a:pt x="7781600" y="8787191"/>
                  <a:pt x="7778874" y="8789915"/>
                  <a:pt x="7773426" y="8795363"/>
                </a:cubicBezTo>
                <a:cubicBezTo>
                  <a:pt x="7767978" y="8800814"/>
                  <a:pt x="7765251" y="8803538"/>
                  <a:pt x="7765251" y="8803538"/>
                </a:cubicBezTo>
                <a:lnTo>
                  <a:pt x="7765251" y="8787191"/>
                </a:lnTo>
                <a:cubicBezTo>
                  <a:pt x="7776150" y="8776292"/>
                  <a:pt x="7781600" y="8770842"/>
                  <a:pt x="7781600" y="8770842"/>
                </a:cubicBezTo>
                <a:close/>
                <a:moveTo>
                  <a:pt x="7634468" y="8770842"/>
                </a:moveTo>
                <a:lnTo>
                  <a:pt x="7650816" y="8787191"/>
                </a:lnTo>
                <a:cubicBezTo>
                  <a:pt x="7650816" y="8787191"/>
                  <a:pt x="7645367" y="8787191"/>
                  <a:pt x="7634468" y="8787191"/>
                </a:cubicBezTo>
                <a:cubicBezTo>
                  <a:pt x="7634468" y="8787191"/>
                  <a:pt x="7629020" y="8787191"/>
                  <a:pt x="7618122" y="8787191"/>
                </a:cubicBezTo>
                <a:cubicBezTo>
                  <a:pt x="7629020" y="8776292"/>
                  <a:pt x="7634468" y="8770842"/>
                  <a:pt x="7634468" y="8770842"/>
                </a:cubicBezTo>
                <a:close/>
                <a:moveTo>
                  <a:pt x="8173950" y="8754495"/>
                </a:moveTo>
                <a:cubicBezTo>
                  <a:pt x="8173950" y="8765393"/>
                  <a:pt x="8173950" y="8770842"/>
                  <a:pt x="8173950" y="8770842"/>
                </a:cubicBezTo>
                <a:cubicBezTo>
                  <a:pt x="8173950" y="8770842"/>
                  <a:pt x="8168500" y="8770842"/>
                  <a:pt x="8157602" y="8770842"/>
                </a:cubicBezTo>
                <a:cubicBezTo>
                  <a:pt x="8157602" y="8759945"/>
                  <a:pt x="8163052" y="8754495"/>
                  <a:pt x="8173950" y="8754495"/>
                </a:cubicBezTo>
                <a:close/>
                <a:moveTo>
                  <a:pt x="7487336" y="8754495"/>
                </a:moveTo>
                <a:cubicBezTo>
                  <a:pt x="7487336" y="8765393"/>
                  <a:pt x="7487336" y="8770842"/>
                  <a:pt x="7487336" y="8770842"/>
                </a:cubicBezTo>
                <a:cubicBezTo>
                  <a:pt x="7476438" y="8770842"/>
                  <a:pt x="7473714" y="8768117"/>
                  <a:pt x="7479164" y="8762669"/>
                </a:cubicBezTo>
                <a:cubicBezTo>
                  <a:pt x="7484612" y="8757219"/>
                  <a:pt x="7487336" y="8754495"/>
                  <a:pt x="7487336" y="8754495"/>
                </a:cubicBezTo>
                <a:close/>
                <a:moveTo>
                  <a:pt x="7258468" y="8754495"/>
                </a:moveTo>
                <a:cubicBezTo>
                  <a:pt x="7225771" y="8754495"/>
                  <a:pt x="7209424" y="8781740"/>
                  <a:pt x="7209424" y="8836234"/>
                </a:cubicBezTo>
                <a:cubicBezTo>
                  <a:pt x="7209424" y="8847133"/>
                  <a:pt x="7220320" y="8847133"/>
                  <a:pt x="7242118" y="8836234"/>
                </a:cubicBezTo>
                <a:cubicBezTo>
                  <a:pt x="7242118" y="8836234"/>
                  <a:pt x="7244842" y="8833510"/>
                  <a:pt x="7250292" y="8828059"/>
                </a:cubicBezTo>
                <a:cubicBezTo>
                  <a:pt x="7255743" y="8822611"/>
                  <a:pt x="7258468" y="8819887"/>
                  <a:pt x="7258468" y="8819887"/>
                </a:cubicBezTo>
                <a:cubicBezTo>
                  <a:pt x="7247568" y="8808988"/>
                  <a:pt x="7247568" y="8803538"/>
                  <a:pt x="7258468" y="8803538"/>
                </a:cubicBezTo>
                <a:cubicBezTo>
                  <a:pt x="7269364" y="8803538"/>
                  <a:pt x="7269364" y="8798089"/>
                  <a:pt x="7258468" y="8787191"/>
                </a:cubicBezTo>
                <a:cubicBezTo>
                  <a:pt x="7258468" y="8776292"/>
                  <a:pt x="7263916" y="8770842"/>
                  <a:pt x="7274814" y="8770842"/>
                </a:cubicBezTo>
                <a:cubicBezTo>
                  <a:pt x="7274814" y="8759945"/>
                  <a:pt x="7269364" y="8754495"/>
                  <a:pt x="7258468" y="8754495"/>
                </a:cubicBezTo>
                <a:close/>
                <a:moveTo>
                  <a:pt x="6547334" y="8754495"/>
                </a:moveTo>
                <a:cubicBezTo>
                  <a:pt x="6552782" y="8754495"/>
                  <a:pt x="6555506" y="8757219"/>
                  <a:pt x="6555506" y="8762669"/>
                </a:cubicBezTo>
                <a:cubicBezTo>
                  <a:pt x="6555506" y="8768117"/>
                  <a:pt x="6550058" y="8770842"/>
                  <a:pt x="6539160" y="8770842"/>
                </a:cubicBezTo>
                <a:cubicBezTo>
                  <a:pt x="6539160" y="8759945"/>
                  <a:pt x="6541884" y="8754495"/>
                  <a:pt x="6547334" y="8754495"/>
                </a:cubicBezTo>
                <a:close/>
                <a:moveTo>
                  <a:pt x="5582808" y="8754495"/>
                </a:moveTo>
                <a:cubicBezTo>
                  <a:pt x="5577357" y="8754495"/>
                  <a:pt x="5574633" y="8759945"/>
                  <a:pt x="5574633" y="8770842"/>
                </a:cubicBezTo>
                <a:lnTo>
                  <a:pt x="5590980" y="8770842"/>
                </a:lnTo>
                <a:lnTo>
                  <a:pt x="5590980" y="8754495"/>
                </a:lnTo>
                <a:cubicBezTo>
                  <a:pt x="5590980" y="8754495"/>
                  <a:pt x="5588256" y="8754495"/>
                  <a:pt x="5582808" y="8754495"/>
                </a:cubicBezTo>
                <a:close/>
                <a:moveTo>
                  <a:pt x="7977776" y="8738148"/>
                </a:moveTo>
                <a:cubicBezTo>
                  <a:pt x="7988674" y="8738148"/>
                  <a:pt x="7994122" y="8740872"/>
                  <a:pt x="7994122" y="8746320"/>
                </a:cubicBezTo>
                <a:cubicBezTo>
                  <a:pt x="7994122" y="8751770"/>
                  <a:pt x="7988674" y="8759945"/>
                  <a:pt x="7977776" y="8770842"/>
                </a:cubicBezTo>
                <a:lnTo>
                  <a:pt x="7977776" y="8754495"/>
                </a:lnTo>
                <a:cubicBezTo>
                  <a:pt x="7977776" y="8743596"/>
                  <a:pt x="7977776" y="8738148"/>
                  <a:pt x="7977776" y="8738148"/>
                </a:cubicBezTo>
                <a:close/>
                <a:moveTo>
                  <a:pt x="7389250" y="8738148"/>
                </a:moveTo>
                <a:cubicBezTo>
                  <a:pt x="7389250" y="8749046"/>
                  <a:pt x="7378352" y="8765393"/>
                  <a:pt x="7356554" y="8787191"/>
                </a:cubicBezTo>
                <a:lnTo>
                  <a:pt x="7323860" y="8803538"/>
                </a:lnTo>
                <a:close/>
                <a:moveTo>
                  <a:pt x="6457420" y="8738148"/>
                </a:moveTo>
                <a:cubicBezTo>
                  <a:pt x="6457420" y="8749046"/>
                  <a:pt x="6462870" y="8754495"/>
                  <a:pt x="6473767" y="8754495"/>
                </a:cubicBezTo>
                <a:lnTo>
                  <a:pt x="6457420" y="8770842"/>
                </a:lnTo>
                <a:cubicBezTo>
                  <a:pt x="6446521" y="8781740"/>
                  <a:pt x="6443795" y="8787191"/>
                  <a:pt x="6449246" y="8787191"/>
                </a:cubicBezTo>
                <a:cubicBezTo>
                  <a:pt x="6454696" y="8787191"/>
                  <a:pt x="6457420" y="8792639"/>
                  <a:pt x="6457420" y="8803538"/>
                </a:cubicBezTo>
                <a:lnTo>
                  <a:pt x="6473767" y="8819887"/>
                </a:lnTo>
                <a:lnTo>
                  <a:pt x="6490116" y="8836234"/>
                </a:lnTo>
                <a:cubicBezTo>
                  <a:pt x="6501012" y="8847133"/>
                  <a:pt x="6501012" y="8858031"/>
                  <a:pt x="6490116" y="8868930"/>
                </a:cubicBezTo>
                <a:cubicBezTo>
                  <a:pt x="6479218" y="8868930"/>
                  <a:pt x="6476491" y="8874378"/>
                  <a:pt x="6481942" y="8885277"/>
                </a:cubicBezTo>
                <a:cubicBezTo>
                  <a:pt x="6487392" y="8896176"/>
                  <a:pt x="6490116" y="8901624"/>
                  <a:pt x="6490116" y="8901624"/>
                </a:cubicBezTo>
                <a:cubicBezTo>
                  <a:pt x="6479218" y="8923422"/>
                  <a:pt x="6471042" y="8939771"/>
                  <a:pt x="6465594" y="8950670"/>
                </a:cubicBezTo>
                <a:cubicBezTo>
                  <a:pt x="6460144" y="8961568"/>
                  <a:pt x="6457420" y="8967017"/>
                  <a:pt x="6457420" y="8967017"/>
                </a:cubicBezTo>
                <a:lnTo>
                  <a:pt x="6441070" y="8967017"/>
                </a:lnTo>
                <a:lnTo>
                  <a:pt x="6441070" y="8934320"/>
                </a:lnTo>
                <a:cubicBezTo>
                  <a:pt x="6441070" y="8923422"/>
                  <a:pt x="6441070" y="8917973"/>
                  <a:pt x="6441070" y="8917973"/>
                </a:cubicBezTo>
                <a:lnTo>
                  <a:pt x="6441070" y="8885277"/>
                </a:lnTo>
                <a:lnTo>
                  <a:pt x="6457420" y="8836234"/>
                </a:lnTo>
                <a:cubicBezTo>
                  <a:pt x="6446521" y="8836234"/>
                  <a:pt x="6438346" y="8847133"/>
                  <a:pt x="6432898" y="8868930"/>
                </a:cubicBezTo>
                <a:cubicBezTo>
                  <a:pt x="6427448" y="8890728"/>
                  <a:pt x="6424724" y="8907075"/>
                  <a:pt x="6424724" y="8917973"/>
                </a:cubicBezTo>
                <a:lnTo>
                  <a:pt x="6392030" y="8950670"/>
                </a:lnTo>
                <a:cubicBezTo>
                  <a:pt x="6381128" y="8939771"/>
                  <a:pt x="6375680" y="8928872"/>
                  <a:pt x="6375680" y="8917973"/>
                </a:cubicBezTo>
                <a:cubicBezTo>
                  <a:pt x="6375680" y="8907075"/>
                  <a:pt x="6381128" y="8896176"/>
                  <a:pt x="6392030" y="8885277"/>
                </a:cubicBezTo>
                <a:cubicBezTo>
                  <a:pt x="6402926" y="8874378"/>
                  <a:pt x="6408376" y="8858031"/>
                  <a:pt x="6408376" y="8836234"/>
                </a:cubicBezTo>
                <a:cubicBezTo>
                  <a:pt x="6408376" y="8814436"/>
                  <a:pt x="6408376" y="8803538"/>
                  <a:pt x="6408376" y="8803538"/>
                </a:cubicBezTo>
                <a:cubicBezTo>
                  <a:pt x="6419273" y="8792639"/>
                  <a:pt x="6424724" y="8784467"/>
                  <a:pt x="6424724" y="8779016"/>
                </a:cubicBezTo>
                <a:cubicBezTo>
                  <a:pt x="6424724" y="8773566"/>
                  <a:pt x="6422000" y="8770842"/>
                  <a:pt x="6416549" y="8770842"/>
                </a:cubicBezTo>
                <a:cubicBezTo>
                  <a:pt x="6411101" y="8770842"/>
                  <a:pt x="6413825" y="8765393"/>
                  <a:pt x="6424724" y="8754495"/>
                </a:cubicBezTo>
                <a:cubicBezTo>
                  <a:pt x="6435622" y="8765393"/>
                  <a:pt x="6441070" y="8765393"/>
                  <a:pt x="6441070" y="8754495"/>
                </a:cubicBezTo>
                <a:close/>
                <a:moveTo>
                  <a:pt x="5942462" y="8738148"/>
                </a:moveTo>
                <a:cubicBezTo>
                  <a:pt x="5958808" y="8738148"/>
                  <a:pt x="5966983" y="8743596"/>
                  <a:pt x="5966983" y="8754495"/>
                </a:cubicBezTo>
                <a:cubicBezTo>
                  <a:pt x="5956084" y="8754495"/>
                  <a:pt x="5950634" y="8754495"/>
                  <a:pt x="5950634" y="8754495"/>
                </a:cubicBezTo>
                <a:lnTo>
                  <a:pt x="5917938" y="8754495"/>
                </a:lnTo>
                <a:cubicBezTo>
                  <a:pt x="5917938" y="8743596"/>
                  <a:pt x="5926112" y="8738148"/>
                  <a:pt x="5942462" y="8738148"/>
                </a:cubicBezTo>
                <a:close/>
                <a:moveTo>
                  <a:pt x="4446629" y="8738148"/>
                </a:moveTo>
                <a:lnTo>
                  <a:pt x="4413933" y="8770842"/>
                </a:lnTo>
                <a:cubicBezTo>
                  <a:pt x="4413933" y="8781740"/>
                  <a:pt x="4408481" y="8792639"/>
                  <a:pt x="4397584" y="8803538"/>
                </a:cubicBezTo>
                <a:cubicBezTo>
                  <a:pt x="4386686" y="8814436"/>
                  <a:pt x="4381235" y="8819887"/>
                  <a:pt x="4381235" y="8819887"/>
                </a:cubicBezTo>
                <a:cubicBezTo>
                  <a:pt x="4370339" y="8819887"/>
                  <a:pt x="4364888" y="8819887"/>
                  <a:pt x="4364888" y="8819887"/>
                </a:cubicBezTo>
                <a:lnTo>
                  <a:pt x="4348539" y="8819887"/>
                </a:lnTo>
                <a:lnTo>
                  <a:pt x="4413933" y="8754495"/>
                </a:lnTo>
                <a:close/>
                <a:moveTo>
                  <a:pt x="8513169" y="8727930"/>
                </a:moveTo>
                <a:cubicBezTo>
                  <a:pt x="8515893" y="8726568"/>
                  <a:pt x="8517255" y="8727249"/>
                  <a:pt x="8517255" y="8729973"/>
                </a:cubicBezTo>
                <a:cubicBezTo>
                  <a:pt x="8517255" y="8735423"/>
                  <a:pt x="8517255" y="8743596"/>
                  <a:pt x="8517255" y="8754495"/>
                </a:cubicBezTo>
                <a:cubicBezTo>
                  <a:pt x="8517255" y="8754495"/>
                  <a:pt x="8511807" y="8754495"/>
                  <a:pt x="8500908" y="8754495"/>
                </a:cubicBezTo>
                <a:lnTo>
                  <a:pt x="8500908" y="8738148"/>
                </a:lnTo>
                <a:cubicBezTo>
                  <a:pt x="8506357" y="8732697"/>
                  <a:pt x="8510445" y="8729292"/>
                  <a:pt x="8513169" y="8727930"/>
                </a:cubicBezTo>
                <a:close/>
                <a:moveTo>
                  <a:pt x="4650978" y="8727930"/>
                </a:moveTo>
                <a:cubicBezTo>
                  <a:pt x="4645527" y="8729292"/>
                  <a:pt x="4637352" y="8732697"/>
                  <a:pt x="4626454" y="8738148"/>
                </a:cubicBezTo>
                <a:lnTo>
                  <a:pt x="4610106" y="8738148"/>
                </a:lnTo>
                <a:cubicBezTo>
                  <a:pt x="4621006" y="8738148"/>
                  <a:pt x="4626454" y="8749046"/>
                  <a:pt x="4626454" y="8770842"/>
                </a:cubicBezTo>
                <a:lnTo>
                  <a:pt x="4626454" y="8787191"/>
                </a:lnTo>
                <a:lnTo>
                  <a:pt x="4642803" y="8770842"/>
                </a:lnTo>
                <a:cubicBezTo>
                  <a:pt x="4653700" y="8749046"/>
                  <a:pt x="4659150" y="8735423"/>
                  <a:pt x="4659150" y="8729973"/>
                </a:cubicBezTo>
                <a:cubicBezTo>
                  <a:pt x="4659150" y="8727249"/>
                  <a:pt x="4656426" y="8726568"/>
                  <a:pt x="4650978" y="8727930"/>
                </a:cubicBezTo>
                <a:close/>
                <a:moveTo>
                  <a:pt x="8974998" y="8721798"/>
                </a:moveTo>
                <a:cubicBezTo>
                  <a:pt x="8974998" y="8732697"/>
                  <a:pt x="8974998" y="8738148"/>
                  <a:pt x="8974998" y="8738148"/>
                </a:cubicBezTo>
                <a:lnTo>
                  <a:pt x="8991345" y="8738148"/>
                </a:lnTo>
                <a:cubicBezTo>
                  <a:pt x="8991345" y="8727249"/>
                  <a:pt x="8988621" y="8721798"/>
                  <a:pt x="8983170" y="8721798"/>
                </a:cubicBezTo>
                <a:cubicBezTo>
                  <a:pt x="8977722" y="8721798"/>
                  <a:pt x="8974998" y="8721798"/>
                  <a:pt x="8974998" y="8721798"/>
                </a:cubicBezTo>
                <a:close/>
                <a:moveTo>
                  <a:pt x="8778823" y="8721798"/>
                </a:moveTo>
                <a:lnTo>
                  <a:pt x="8795170" y="8738148"/>
                </a:lnTo>
                <a:cubicBezTo>
                  <a:pt x="8795170" y="8738148"/>
                  <a:pt x="8789722" y="8738148"/>
                  <a:pt x="8778823" y="8738148"/>
                </a:cubicBezTo>
                <a:cubicBezTo>
                  <a:pt x="8778823" y="8738148"/>
                  <a:pt x="8778823" y="8732697"/>
                  <a:pt x="8778823" y="8721798"/>
                </a:cubicBezTo>
                <a:close/>
                <a:moveTo>
                  <a:pt x="8410994" y="8721798"/>
                </a:moveTo>
                <a:cubicBezTo>
                  <a:pt x="8416443" y="8721798"/>
                  <a:pt x="8424617" y="8721798"/>
                  <a:pt x="8435516" y="8721798"/>
                </a:cubicBezTo>
                <a:cubicBezTo>
                  <a:pt x="8479111" y="8721798"/>
                  <a:pt x="8495458" y="8743596"/>
                  <a:pt x="8484559" y="8787191"/>
                </a:cubicBezTo>
                <a:cubicBezTo>
                  <a:pt x="8495458" y="8776292"/>
                  <a:pt x="8506357" y="8776292"/>
                  <a:pt x="8517255" y="8787191"/>
                </a:cubicBezTo>
                <a:lnTo>
                  <a:pt x="8517255" y="8836234"/>
                </a:lnTo>
                <a:cubicBezTo>
                  <a:pt x="8506357" y="8836234"/>
                  <a:pt x="8500908" y="8836234"/>
                  <a:pt x="8500908" y="8836234"/>
                </a:cubicBezTo>
                <a:cubicBezTo>
                  <a:pt x="8500908" y="8836234"/>
                  <a:pt x="8498182" y="8833510"/>
                  <a:pt x="8492734" y="8828059"/>
                </a:cubicBezTo>
                <a:cubicBezTo>
                  <a:pt x="8487285" y="8822611"/>
                  <a:pt x="8484559" y="8814436"/>
                  <a:pt x="8484559" y="8803538"/>
                </a:cubicBezTo>
                <a:cubicBezTo>
                  <a:pt x="8473660" y="8803538"/>
                  <a:pt x="8468212" y="8798089"/>
                  <a:pt x="8468212" y="8787191"/>
                </a:cubicBezTo>
                <a:lnTo>
                  <a:pt x="8451865" y="8787191"/>
                </a:lnTo>
                <a:cubicBezTo>
                  <a:pt x="8451865" y="8787191"/>
                  <a:pt x="8451865" y="8789915"/>
                  <a:pt x="8451865" y="8795363"/>
                </a:cubicBezTo>
                <a:cubicBezTo>
                  <a:pt x="8451865" y="8800814"/>
                  <a:pt x="8451865" y="8808988"/>
                  <a:pt x="8451865" y="8819887"/>
                </a:cubicBezTo>
                <a:cubicBezTo>
                  <a:pt x="8462764" y="8830784"/>
                  <a:pt x="8470936" y="8836234"/>
                  <a:pt x="8476387" y="8836234"/>
                </a:cubicBezTo>
                <a:cubicBezTo>
                  <a:pt x="8481835" y="8836234"/>
                  <a:pt x="8484559" y="8841684"/>
                  <a:pt x="8484559" y="8852581"/>
                </a:cubicBezTo>
                <a:lnTo>
                  <a:pt x="8419169" y="8917973"/>
                </a:lnTo>
                <a:cubicBezTo>
                  <a:pt x="8408270" y="8917973"/>
                  <a:pt x="8402820" y="8923422"/>
                  <a:pt x="8402820" y="8934320"/>
                </a:cubicBezTo>
                <a:lnTo>
                  <a:pt x="8402820" y="8901624"/>
                </a:lnTo>
                <a:cubicBezTo>
                  <a:pt x="8413718" y="8890728"/>
                  <a:pt x="8424617" y="8877105"/>
                  <a:pt x="8435516" y="8860756"/>
                </a:cubicBezTo>
                <a:cubicBezTo>
                  <a:pt x="8446415" y="8844409"/>
                  <a:pt x="8451865" y="8836234"/>
                  <a:pt x="8451865" y="8836234"/>
                </a:cubicBezTo>
                <a:lnTo>
                  <a:pt x="8435516" y="8836234"/>
                </a:lnTo>
                <a:lnTo>
                  <a:pt x="8419169" y="8836234"/>
                </a:lnTo>
                <a:lnTo>
                  <a:pt x="8386472" y="8852581"/>
                </a:lnTo>
                <a:cubicBezTo>
                  <a:pt x="8375574" y="8874378"/>
                  <a:pt x="8364675" y="8879829"/>
                  <a:pt x="8353776" y="8868930"/>
                </a:cubicBezTo>
                <a:cubicBezTo>
                  <a:pt x="8353776" y="8890728"/>
                  <a:pt x="8353776" y="8907075"/>
                  <a:pt x="8353776" y="8917973"/>
                </a:cubicBezTo>
                <a:lnTo>
                  <a:pt x="8337430" y="8934320"/>
                </a:lnTo>
                <a:cubicBezTo>
                  <a:pt x="8348328" y="8934320"/>
                  <a:pt x="8353776" y="8939771"/>
                  <a:pt x="8353776" y="8950670"/>
                </a:cubicBezTo>
                <a:lnTo>
                  <a:pt x="8370124" y="8950670"/>
                </a:lnTo>
                <a:lnTo>
                  <a:pt x="8386472" y="8983364"/>
                </a:lnTo>
                <a:cubicBezTo>
                  <a:pt x="8386472" y="8994262"/>
                  <a:pt x="8391921" y="8999713"/>
                  <a:pt x="8402820" y="8999713"/>
                </a:cubicBezTo>
                <a:cubicBezTo>
                  <a:pt x="8413718" y="8999713"/>
                  <a:pt x="8424617" y="9005161"/>
                  <a:pt x="8435516" y="9016060"/>
                </a:cubicBezTo>
                <a:lnTo>
                  <a:pt x="8435516" y="9032409"/>
                </a:lnTo>
                <a:lnTo>
                  <a:pt x="8435516" y="9048756"/>
                </a:lnTo>
                <a:cubicBezTo>
                  <a:pt x="8424617" y="9048756"/>
                  <a:pt x="8419169" y="9043308"/>
                  <a:pt x="8419169" y="9032409"/>
                </a:cubicBezTo>
                <a:cubicBezTo>
                  <a:pt x="8419169" y="9021510"/>
                  <a:pt x="8413718" y="9016060"/>
                  <a:pt x="8402820" y="9016060"/>
                </a:cubicBezTo>
                <a:lnTo>
                  <a:pt x="8321080" y="8950670"/>
                </a:lnTo>
                <a:cubicBezTo>
                  <a:pt x="8310182" y="8939771"/>
                  <a:pt x="8304733" y="8934320"/>
                  <a:pt x="8304733" y="8934320"/>
                </a:cubicBezTo>
                <a:cubicBezTo>
                  <a:pt x="8304733" y="8934320"/>
                  <a:pt x="8304733" y="8939771"/>
                  <a:pt x="8304733" y="8950670"/>
                </a:cubicBezTo>
                <a:cubicBezTo>
                  <a:pt x="8293834" y="8961568"/>
                  <a:pt x="8285660" y="8967017"/>
                  <a:pt x="8280212" y="8967017"/>
                </a:cubicBezTo>
                <a:cubicBezTo>
                  <a:pt x="8274761" y="8967017"/>
                  <a:pt x="8274761" y="8964293"/>
                  <a:pt x="8280212" y="8958842"/>
                </a:cubicBezTo>
                <a:cubicBezTo>
                  <a:pt x="8285660" y="8953394"/>
                  <a:pt x="8277485" y="8950670"/>
                  <a:pt x="8255690" y="8950670"/>
                </a:cubicBezTo>
                <a:lnTo>
                  <a:pt x="8255690" y="8934320"/>
                </a:lnTo>
                <a:lnTo>
                  <a:pt x="8288384" y="8901624"/>
                </a:lnTo>
                <a:cubicBezTo>
                  <a:pt x="8288384" y="8890728"/>
                  <a:pt x="8293834" y="8879829"/>
                  <a:pt x="8304733" y="8868930"/>
                </a:cubicBezTo>
                <a:lnTo>
                  <a:pt x="8333796" y="8832603"/>
                </a:lnTo>
                <a:lnTo>
                  <a:pt x="8321080" y="8819887"/>
                </a:lnTo>
                <a:lnTo>
                  <a:pt x="8337430" y="8819887"/>
                </a:lnTo>
                <a:cubicBezTo>
                  <a:pt x="8337430" y="8819887"/>
                  <a:pt x="8337430" y="8821249"/>
                  <a:pt x="8337430" y="8823973"/>
                </a:cubicBezTo>
                <a:lnTo>
                  <a:pt x="8337430" y="8828059"/>
                </a:lnTo>
                <a:lnTo>
                  <a:pt x="8370124" y="8787191"/>
                </a:lnTo>
                <a:cubicBezTo>
                  <a:pt x="8359224" y="8776292"/>
                  <a:pt x="8359224" y="8768117"/>
                  <a:pt x="8370124" y="8762669"/>
                </a:cubicBezTo>
                <a:cubicBezTo>
                  <a:pt x="8381024" y="8757219"/>
                  <a:pt x="8386472" y="8754495"/>
                  <a:pt x="8386472" y="8754495"/>
                </a:cubicBezTo>
                <a:lnTo>
                  <a:pt x="8402820" y="8738148"/>
                </a:lnTo>
                <a:cubicBezTo>
                  <a:pt x="8402820" y="8727249"/>
                  <a:pt x="8405546" y="8721798"/>
                  <a:pt x="8410994" y="8721798"/>
                </a:cubicBezTo>
                <a:close/>
                <a:moveTo>
                  <a:pt x="7585425" y="8721798"/>
                </a:moveTo>
                <a:lnTo>
                  <a:pt x="7601772" y="8738148"/>
                </a:lnTo>
                <a:cubicBezTo>
                  <a:pt x="7612671" y="8727249"/>
                  <a:pt x="7612671" y="8721798"/>
                  <a:pt x="7601772" y="8721798"/>
                </a:cubicBezTo>
                <a:close/>
                <a:moveTo>
                  <a:pt x="5231326" y="8721798"/>
                </a:moveTo>
                <a:lnTo>
                  <a:pt x="5264022" y="8738148"/>
                </a:lnTo>
                <a:lnTo>
                  <a:pt x="5231326" y="8738148"/>
                </a:lnTo>
                <a:cubicBezTo>
                  <a:pt x="5231326" y="8727249"/>
                  <a:pt x="5231326" y="8721798"/>
                  <a:pt x="5231326" y="8721798"/>
                </a:cubicBezTo>
                <a:close/>
                <a:moveTo>
                  <a:pt x="8472298" y="8711581"/>
                </a:moveTo>
                <a:cubicBezTo>
                  <a:pt x="8475025" y="8710221"/>
                  <a:pt x="8479111" y="8710900"/>
                  <a:pt x="8484559" y="8713624"/>
                </a:cubicBezTo>
                <a:cubicBezTo>
                  <a:pt x="8495458" y="8719074"/>
                  <a:pt x="8500908" y="8721798"/>
                  <a:pt x="8500908" y="8721798"/>
                </a:cubicBezTo>
                <a:cubicBezTo>
                  <a:pt x="8500908" y="8721798"/>
                  <a:pt x="8495458" y="8721798"/>
                  <a:pt x="8484559" y="8721798"/>
                </a:cubicBezTo>
                <a:cubicBezTo>
                  <a:pt x="8484559" y="8721798"/>
                  <a:pt x="8479111" y="8721798"/>
                  <a:pt x="8468212" y="8721798"/>
                </a:cubicBezTo>
                <a:cubicBezTo>
                  <a:pt x="8468212" y="8716350"/>
                  <a:pt x="8469574" y="8712945"/>
                  <a:pt x="8472298" y="8711581"/>
                </a:cubicBezTo>
                <a:close/>
                <a:moveTo>
                  <a:pt x="9105781" y="8689102"/>
                </a:moveTo>
                <a:lnTo>
                  <a:pt x="9122128" y="8705451"/>
                </a:lnTo>
                <a:lnTo>
                  <a:pt x="9089431" y="8721798"/>
                </a:lnTo>
                <a:cubicBezTo>
                  <a:pt x="9089431" y="8710900"/>
                  <a:pt x="9094882" y="8700001"/>
                  <a:pt x="9105781" y="8689102"/>
                </a:cubicBezTo>
                <a:close/>
                <a:moveTo>
                  <a:pt x="8419169" y="8689102"/>
                </a:moveTo>
                <a:cubicBezTo>
                  <a:pt x="8430068" y="8689102"/>
                  <a:pt x="8435516" y="8694553"/>
                  <a:pt x="8435516" y="8705451"/>
                </a:cubicBezTo>
                <a:lnTo>
                  <a:pt x="8435516" y="8721798"/>
                </a:lnTo>
                <a:cubicBezTo>
                  <a:pt x="8424617" y="8721798"/>
                  <a:pt x="8419169" y="8716350"/>
                  <a:pt x="8419169" y="8705451"/>
                </a:cubicBezTo>
                <a:close/>
                <a:moveTo>
                  <a:pt x="5574633" y="8689102"/>
                </a:moveTo>
                <a:cubicBezTo>
                  <a:pt x="5574633" y="8689102"/>
                  <a:pt x="5571909" y="8691826"/>
                  <a:pt x="5566458" y="8697277"/>
                </a:cubicBezTo>
                <a:cubicBezTo>
                  <a:pt x="5561010" y="8702727"/>
                  <a:pt x="5558284" y="8705451"/>
                  <a:pt x="5558284" y="8705451"/>
                </a:cubicBezTo>
                <a:lnTo>
                  <a:pt x="5590980" y="8705451"/>
                </a:lnTo>
                <a:cubicBezTo>
                  <a:pt x="5590980" y="8705451"/>
                  <a:pt x="5596430" y="8700001"/>
                  <a:pt x="5607329" y="8689102"/>
                </a:cubicBezTo>
                <a:close/>
                <a:moveTo>
                  <a:pt x="4495672" y="8689102"/>
                </a:moveTo>
                <a:cubicBezTo>
                  <a:pt x="4506571" y="8689102"/>
                  <a:pt x="4512018" y="8694553"/>
                  <a:pt x="4512018" y="8705451"/>
                </a:cubicBezTo>
                <a:cubicBezTo>
                  <a:pt x="4512018" y="8716350"/>
                  <a:pt x="4509294" y="8721798"/>
                  <a:pt x="4503847" y="8721798"/>
                </a:cubicBezTo>
                <a:cubicBezTo>
                  <a:pt x="4498395" y="8721798"/>
                  <a:pt x="4495672" y="8721798"/>
                  <a:pt x="4495672" y="8721798"/>
                </a:cubicBezTo>
                <a:cubicBezTo>
                  <a:pt x="4495672" y="8721798"/>
                  <a:pt x="4495672" y="8716350"/>
                  <a:pt x="4495672" y="8705451"/>
                </a:cubicBezTo>
                <a:close/>
                <a:moveTo>
                  <a:pt x="5881156" y="8680930"/>
                </a:moveTo>
                <a:cubicBezTo>
                  <a:pt x="5883882" y="8680930"/>
                  <a:pt x="5885244" y="8683654"/>
                  <a:pt x="5885244" y="8689102"/>
                </a:cubicBezTo>
                <a:lnTo>
                  <a:pt x="5868894" y="8689102"/>
                </a:lnTo>
                <a:cubicBezTo>
                  <a:pt x="5874345" y="8683654"/>
                  <a:pt x="5878431" y="8680930"/>
                  <a:pt x="5881156" y="8680930"/>
                </a:cubicBezTo>
                <a:close/>
                <a:moveTo>
                  <a:pt x="8386472" y="8672755"/>
                </a:moveTo>
                <a:lnTo>
                  <a:pt x="8402820" y="8672755"/>
                </a:lnTo>
                <a:cubicBezTo>
                  <a:pt x="8402820" y="8683654"/>
                  <a:pt x="8402820" y="8689102"/>
                  <a:pt x="8402820" y="8689102"/>
                </a:cubicBezTo>
                <a:close/>
                <a:moveTo>
                  <a:pt x="7842392" y="8671734"/>
                </a:moveTo>
                <a:cubicBezTo>
                  <a:pt x="7845460" y="8673777"/>
                  <a:pt x="7846990" y="8685016"/>
                  <a:pt x="7846990" y="8705451"/>
                </a:cubicBezTo>
                <a:cubicBezTo>
                  <a:pt x="7846990" y="8716350"/>
                  <a:pt x="7863340" y="8716350"/>
                  <a:pt x="7896036" y="8705451"/>
                </a:cubicBezTo>
                <a:lnTo>
                  <a:pt x="7896036" y="8721798"/>
                </a:lnTo>
                <a:cubicBezTo>
                  <a:pt x="7885137" y="8732697"/>
                  <a:pt x="7871512" y="8738148"/>
                  <a:pt x="7855165" y="8738148"/>
                </a:cubicBezTo>
                <a:cubicBezTo>
                  <a:pt x="7838818" y="8738148"/>
                  <a:pt x="7825195" y="8743596"/>
                  <a:pt x="7814296" y="8754495"/>
                </a:cubicBezTo>
                <a:lnTo>
                  <a:pt x="7814296" y="8738148"/>
                </a:lnTo>
                <a:cubicBezTo>
                  <a:pt x="7827920" y="8690466"/>
                  <a:pt x="7837284" y="8668328"/>
                  <a:pt x="7842392" y="8671734"/>
                </a:cubicBezTo>
                <a:close/>
                <a:moveTo>
                  <a:pt x="7536382" y="8656408"/>
                </a:moveTo>
                <a:cubicBezTo>
                  <a:pt x="7525483" y="8667305"/>
                  <a:pt x="7520032" y="8678206"/>
                  <a:pt x="7520032" y="8689102"/>
                </a:cubicBezTo>
                <a:lnTo>
                  <a:pt x="7536382" y="8672755"/>
                </a:lnTo>
                <a:cubicBezTo>
                  <a:pt x="7547280" y="8672755"/>
                  <a:pt x="7552729" y="8667305"/>
                  <a:pt x="7552729" y="8656408"/>
                </a:cubicBezTo>
                <a:close/>
                <a:moveTo>
                  <a:pt x="5950634" y="8656408"/>
                </a:moveTo>
                <a:cubicBezTo>
                  <a:pt x="5950634" y="8656408"/>
                  <a:pt x="5947910" y="8659132"/>
                  <a:pt x="5942462" y="8664580"/>
                </a:cubicBezTo>
                <a:cubicBezTo>
                  <a:pt x="5937011" y="8670031"/>
                  <a:pt x="5928836" y="8678206"/>
                  <a:pt x="5917938" y="8689102"/>
                </a:cubicBezTo>
                <a:close/>
                <a:moveTo>
                  <a:pt x="4528368" y="8656408"/>
                </a:moveTo>
                <a:cubicBezTo>
                  <a:pt x="4528368" y="8656408"/>
                  <a:pt x="4533818" y="8656408"/>
                  <a:pt x="4544714" y="8656408"/>
                </a:cubicBezTo>
                <a:cubicBezTo>
                  <a:pt x="4544714" y="8667305"/>
                  <a:pt x="4541990" y="8672755"/>
                  <a:pt x="4536542" y="8672755"/>
                </a:cubicBezTo>
                <a:cubicBezTo>
                  <a:pt x="4531092" y="8672755"/>
                  <a:pt x="4528368" y="8670031"/>
                  <a:pt x="4528368" y="8664580"/>
                </a:cubicBezTo>
                <a:cubicBezTo>
                  <a:pt x="4528368" y="8659132"/>
                  <a:pt x="4528368" y="8656408"/>
                  <a:pt x="4528368" y="8656408"/>
                </a:cubicBezTo>
                <a:close/>
                <a:moveTo>
                  <a:pt x="8500908" y="8640059"/>
                </a:moveTo>
                <a:cubicBezTo>
                  <a:pt x="8500908" y="8640059"/>
                  <a:pt x="8503632" y="8640059"/>
                  <a:pt x="8509081" y="8640059"/>
                </a:cubicBezTo>
                <a:cubicBezTo>
                  <a:pt x="8514531" y="8640059"/>
                  <a:pt x="8519979" y="8642783"/>
                  <a:pt x="8525430" y="8648233"/>
                </a:cubicBezTo>
                <a:cubicBezTo>
                  <a:pt x="8530878" y="8653682"/>
                  <a:pt x="8533605" y="8661856"/>
                  <a:pt x="8533605" y="8672755"/>
                </a:cubicBezTo>
                <a:lnTo>
                  <a:pt x="8566299" y="8705451"/>
                </a:lnTo>
                <a:cubicBezTo>
                  <a:pt x="8566299" y="8705451"/>
                  <a:pt x="8571749" y="8710900"/>
                  <a:pt x="8582648" y="8721798"/>
                </a:cubicBezTo>
                <a:lnTo>
                  <a:pt x="8566299" y="8738148"/>
                </a:lnTo>
                <a:lnTo>
                  <a:pt x="8549952" y="8738148"/>
                </a:lnTo>
                <a:lnTo>
                  <a:pt x="8549952" y="8754495"/>
                </a:lnTo>
                <a:cubicBezTo>
                  <a:pt x="8549952" y="8754495"/>
                  <a:pt x="8549952" y="8759945"/>
                  <a:pt x="8549952" y="8770842"/>
                </a:cubicBezTo>
                <a:lnTo>
                  <a:pt x="8517255" y="8770842"/>
                </a:lnTo>
                <a:cubicBezTo>
                  <a:pt x="8528154" y="8716350"/>
                  <a:pt x="8528154" y="8689102"/>
                  <a:pt x="8517255" y="8689102"/>
                </a:cubicBezTo>
                <a:cubicBezTo>
                  <a:pt x="8506357" y="8678206"/>
                  <a:pt x="8500908" y="8672755"/>
                  <a:pt x="8500908" y="8672755"/>
                </a:cubicBezTo>
                <a:cubicBezTo>
                  <a:pt x="8490010" y="8661856"/>
                  <a:pt x="8490010" y="8650958"/>
                  <a:pt x="8500908" y="8640059"/>
                </a:cubicBezTo>
                <a:close/>
                <a:moveTo>
                  <a:pt x="7945079" y="8640059"/>
                </a:moveTo>
                <a:cubicBezTo>
                  <a:pt x="7945079" y="8640059"/>
                  <a:pt x="7945079" y="8645509"/>
                  <a:pt x="7945079" y="8656408"/>
                </a:cubicBezTo>
                <a:cubicBezTo>
                  <a:pt x="7945079" y="8656408"/>
                  <a:pt x="7939628" y="8656408"/>
                  <a:pt x="7928730" y="8656408"/>
                </a:cubicBezTo>
                <a:close/>
                <a:moveTo>
                  <a:pt x="7814296" y="8640059"/>
                </a:moveTo>
                <a:cubicBezTo>
                  <a:pt x="7836092" y="8650958"/>
                  <a:pt x="7836092" y="8667305"/>
                  <a:pt x="7814296" y="8689102"/>
                </a:cubicBezTo>
                <a:cubicBezTo>
                  <a:pt x="7803398" y="8700001"/>
                  <a:pt x="7797948" y="8700001"/>
                  <a:pt x="7797948" y="8689102"/>
                </a:cubicBezTo>
                <a:close/>
                <a:moveTo>
                  <a:pt x="5296718" y="8640059"/>
                </a:moveTo>
                <a:lnTo>
                  <a:pt x="5280372" y="8656408"/>
                </a:lnTo>
                <a:cubicBezTo>
                  <a:pt x="5280372" y="8650958"/>
                  <a:pt x="5281734" y="8646871"/>
                  <a:pt x="5284458" y="8644145"/>
                </a:cubicBezTo>
                <a:close/>
                <a:moveTo>
                  <a:pt x="8641032" y="8637724"/>
                </a:moveTo>
                <a:lnTo>
                  <a:pt x="8648038" y="8640059"/>
                </a:lnTo>
                <a:cubicBezTo>
                  <a:pt x="8648038" y="8650958"/>
                  <a:pt x="8653488" y="8656408"/>
                  <a:pt x="8664387" y="8656408"/>
                </a:cubicBezTo>
                <a:cubicBezTo>
                  <a:pt x="8675286" y="8656408"/>
                  <a:pt x="8680734" y="8661856"/>
                  <a:pt x="8680734" y="8672755"/>
                </a:cubicBezTo>
                <a:lnTo>
                  <a:pt x="8664387" y="8672755"/>
                </a:lnTo>
                <a:close/>
                <a:moveTo>
                  <a:pt x="5306060" y="8630718"/>
                </a:moveTo>
                <a:lnTo>
                  <a:pt x="5306936" y="8635973"/>
                </a:lnTo>
                <a:cubicBezTo>
                  <a:pt x="5305574" y="8638697"/>
                  <a:pt x="5302166" y="8640059"/>
                  <a:pt x="5296718" y="8640059"/>
                </a:cubicBezTo>
                <a:close/>
                <a:moveTo>
                  <a:pt x="8631691" y="8623712"/>
                </a:moveTo>
                <a:lnTo>
                  <a:pt x="8641032" y="8637724"/>
                </a:lnTo>
                <a:lnTo>
                  <a:pt x="8635777" y="8635973"/>
                </a:lnTo>
                <a:cubicBezTo>
                  <a:pt x="8633053" y="8633249"/>
                  <a:pt x="8631691" y="8629160"/>
                  <a:pt x="8631691" y="8623712"/>
                </a:cubicBezTo>
                <a:close/>
                <a:moveTo>
                  <a:pt x="5348099" y="8621377"/>
                </a:moveTo>
                <a:lnTo>
                  <a:pt x="5345762" y="8623712"/>
                </a:lnTo>
                <a:lnTo>
                  <a:pt x="5344422" y="8621836"/>
                </a:lnTo>
                <a:close/>
                <a:moveTo>
                  <a:pt x="7904208" y="8615537"/>
                </a:moveTo>
                <a:cubicBezTo>
                  <a:pt x="7909659" y="8620988"/>
                  <a:pt x="7912383" y="8631884"/>
                  <a:pt x="7912383" y="8648233"/>
                </a:cubicBezTo>
                <a:cubicBezTo>
                  <a:pt x="7912383" y="8664580"/>
                  <a:pt x="7906934" y="8672755"/>
                  <a:pt x="7896036" y="8672755"/>
                </a:cubicBezTo>
                <a:lnTo>
                  <a:pt x="7896036" y="8640059"/>
                </a:lnTo>
                <a:cubicBezTo>
                  <a:pt x="7906934" y="8629160"/>
                  <a:pt x="7909659" y="8620988"/>
                  <a:pt x="7904208" y="8615537"/>
                </a:cubicBezTo>
                <a:close/>
                <a:moveTo>
                  <a:pt x="4489542" y="8597145"/>
                </a:moveTo>
                <a:cubicBezTo>
                  <a:pt x="4496352" y="8595783"/>
                  <a:pt x="4501120" y="8596466"/>
                  <a:pt x="4503847" y="8599190"/>
                </a:cubicBezTo>
                <a:cubicBezTo>
                  <a:pt x="4509294" y="8604639"/>
                  <a:pt x="4509294" y="8615537"/>
                  <a:pt x="4503847" y="8631884"/>
                </a:cubicBezTo>
                <a:cubicBezTo>
                  <a:pt x="4498395" y="8648233"/>
                  <a:pt x="4495672" y="8661856"/>
                  <a:pt x="4495672" y="8672755"/>
                </a:cubicBezTo>
                <a:lnTo>
                  <a:pt x="4446629" y="8738148"/>
                </a:lnTo>
                <a:lnTo>
                  <a:pt x="4430278" y="8705451"/>
                </a:lnTo>
                <a:cubicBezTo>
                  <a:pt x="4430278" y="8650958"/>
                  <a:pt x="4441177" y="8618261"/>
                  <a:pt x="4462974" y="8607363"/>
                </a:cubicBezTo>
                <a:cubicBezTo>
                  <a:pt x="4473874" y="8601914"/>
                  <a:pt x="4482730" y="8598509"/>
                  <a:pt x="4489542" y="8597145"/>
                </a:cubicBezTo>
                <a:close/>
                <a:moveTo>
                  <a:pt x="7879686" y="8591016"/>
                </a:moveTo>
                <a:lnTo>
                  <a:pt x="7863340" y="8607363"/>
                </a:lnTo>
                <a:cubicBezTo>
                  <a:pt x="7874238" y="8618261"/>
                  <a:pt x="7879686" y="8618261"/>
                  <a:pt x="7879686" y="8607363"/>
                </a:cubicBezTo>
                <a:cubicBezTo>
                  <a:pt x="7879686" y="8607363"/>
                  <a:pt x="7879686" y="8601914"/>
                  <a:pt x="7879686" y="8591016"/>
                </a:cubicBezTo>
                <a:close/>
                <a:moveTo>
                  <a:pt x="4360088" y="8563120"/>
                </a:moveTo>
                <a:lnTo>
                  <a:pt x="4332193" y="8591016"/>
                </a:lnTo>
                <a:lnTo>
                  <a:pt x="4348539" y="8574669"/>
                </a:lnTo>
                <a:close/>
                <a:moveTo>
                  <a:pt x="8549952" y="8558319"/>
                </a:moveTo>
                <a:lnTo>
                  <a:pt x="8582648" y="8574669"/>
                </a:lnTo>
                <a:cubicBezTo>
                  <a:pt x="8582648" y="8574669"/>
                  <a:pt x="8582648" y="8577393"/>
                  <a:pt x="8582648" y="8582841"/>
                </a:cubicBezTo>
                <a:cubicBezTo>
                  <a:pt x="8582648" y="8588291"/>
                  <a:pt x="8582648" y="8596466"/>
                  <a:pt x="8582648" y="8607363"/>
                </a:cubicBezTo>
                <a:lnTo>
                  <a:pt x="8582648" y="8623712"/>
                </a:lnTo>
                <a:cubicBezTo>
                  <a:pt x="8582648" y="8623712"/>
                  <a:pt x="8582648" y="8629160"/>
                  <a:pt x="8582648" y="8640059"/>
                </a:cubicBezTo>
                <a:lnTo>
                  <a:pt x="8549952" y="8640059"/>
                </a:lnTo>
                <a:cubicBezTo>
                  <a:pt x="8549952" y="8629160"/>
                  <a:pt x="8549952" y="8623712"/>
                  <a:pt x="8549952" y="8623712"/>
                </a:cubicBezTo>
                <a:cubicBezTo>
                  <a:pt x="8549952" y="8623712"/>
                  <a:pt x="8544503" y="8623712"/>
                  <a:pt x="8533605" y="8623712"/>
                </a:cubicBezTo>
                <a:lnTo>
                  <a:pt x="8533605" y="8607363"/>
                </a:lnTo>
                <a:cubicBezTo>
                  <a:pt x="8533605" y="8596466"/>
                  <a:pt x="8533605" y="8591016"/>
                  <a:pt x="8533605" y="8591016"/>
                </a:cubicBezTo>
                <a:lnTo>
                  <a:pt x="8533605" y="8574669"/>
                </a:lnTo>
                <a:close/>
                <a:moveTo>
                  <a:pt x="8386472" y="8558319"/>
                </a:moveTo>
                <a:cubicBezTo>
                  <a:pt x="8375574" y="8558319"/>
                  <a:pt x="8370124" y="8563770"/>
                  <a:pt x="8370124" y="8574669"/>
                </a:cubicBezTo>
                <a:cubicBezTo>
                  <a:pt x="8381024" y="8574669"/>
                  <a:pt x="8389197" y="8571942"/>
                  <a:pt x="8394647" y="8566494"/>
                </a:cubicBezTo>
                <a:cubicBezTo>
                  <a:pt x="8400096" y="8561046"/>
                  <a:pt x="8397371" y="8558319"/>
                  <a:pt x="8386472" y="8558319"/>
                </a:cubicBezTo>
                <a:close/>
                <a:moveTo>
                  <a:pt x="7994122" y="8558319"/>
                </a:moveTo>
                <a:cubicBezTo>
                  <a:pt x="7994122" y="8569218"/>
                  <a:pt x="7996846" y="8574669"/>
                  <a:pt x="8002297" y="8574669"/>
                </a:cubicBezTo>
                <a:cubicBezTo>
                  <a:pt x="8007746" y="8574669"/>
                  <a:pt x="8010472" y="8574669"/>
                  <a:pt x="8010472" y="8574669"/>
                </a:cubicBezTo>
                <a:close/>
                <a:moveTo>
                  <a:pt x="5901590" y="8558319"/>
                </a:moveTo>
                <a:cubicBezTo>
                  <a:pt x="5901590" y="8569218"/>
                  <a:pt x="5901590" y="8574669"/>
                  <a:pt x="5901590" y="8574669"/>
                </a:cubicBezTo>
                <a:cubicBezTo>
                  <a:pt x="5901590" y="8574669"/>
                  <a:pt x="5898866" y="8577393"/>
                  <a:pt x="5893416" y="8582841"/>
                </a:cubicBezTo>
                <a:cubicBezTo>
                  <a:pt x="5887968" y="8588291"/>
                  <a:pt x="5885244" y="8585565"/>
                  <a:pt x="5885244" y="8574669"/>
                </a:cubicBezTo>
                <a:cubicBezTo>
                  <a:pt x="5885244" y="8563770"/>
                  <a:pt x="5890692" y="8558319"/>
                  <a:pt x="5901590" y="8558319"/>
                </a:cubicBezTo>
                <a:close/>
                <a:moveTo>
                  <a:pt x="5345762" y="8558319"/>
                </a:moveTo>
                <a:lnTo>
                  <a:pt x="5329414" y="8574669"/>
                </a:lnTo>
                <a:cubicBezTo>
                  <a:pt x="5329414" y="8585565"/>
                  <a:pt x="5334863" y="8585565"/>
                  <a:pt x="5345762" y="8574669"/>
                </a:cubicBezTo>
                <a:close/>
                <a:moveTo>
                  <a:pt x="4364888" y="8558319"/>
                </a:moveTo>
                <a:cubicBezTo>
                  <a:pt x="4364888" y="8558319"/>
                  <a:pt x="4363526" y="8559682"/>
                  <a:pt x="4360801" y="8562407"/>
                </a:cubicBezTo>
                <a:lnTo>
                  <a:pt x="4360088" y="8563120"/>
                </a:lnTo>
                <a:close/>
                <a:moveTo>
                  <a:pt x="8190298" y="8541972"/>
                </a:moveTo>
                <a:lnTo>
                  <a:pt x="8190298" y="8574669"/>
                </a:lnTo>
                <a:lnTo>
                  <a:pt x="8157602" y="8574669"/>
                </a:lnTo>
                <a:lnTo>
                  <a:pt x="8173950" y="8558319"/>
                </a:lnTo>
                <a:close/>
                <a:moveTo>
                  <a:pt x="4789932" y="8541972"/>
                </a:moveTo>
                <a:lnTo>
                  <a:pt x="4789932" y="8574669"/>
                </a:lnTo>
                <a:cubicBezTo>
                  <a:pt x="4800831" y="8574669"/>
                  <a:pt x="4806282" y="8569218"/>
                  <a:pt x="4806282" y="8558319"/>
                </a:cubicBezTo>
                <a:close/>
                <a:moveTo>
                  <a:pt x="4381235" y="8541972"/>
                </a:moveTo>
                <a:cubicBezTo>
                  <a:pt x="4381235" y="8552869"/>
                  <a:pt x="4389411" y="8561046"/>
                  <a:pt x="4405757" y="8566494"/>
                </a:cubicBezTo>
                <a:cubicBezTo>
                  <a:pt x="4422106" y="8571942"/>
                  <a:pt x="4424831" y="8574669"/>
                  <a:pt x="4413933" y="8574669"/>
                </a:cubicBezTo>
                <a:cubicBezTo>
                  <a:pt x="4403033" y="8574669"/>
                  <a:pt x="4392135" y="8574669"/>
                  <a:pt x="4381235" y="8574669"/>
                </a:cubicBezTo>
                <a:cubicBezTo>
                  <a:pt x="4375787" y="8569218"/>
                  <a:pt x="4371702" y="8565132"/>
                  <a:pt x="4368975" y="8562406"/>
                </a:cubicBezTo>
                <a:lnTo>
                  <a:pt x="4364888" y="8558319"/>
                </a:lnTo>
                <a:close/>
                <a:moveTo>
                  <a:pt x="9154824" y="8525623"/>
                </a:moveTo>
                <a:lnTo>
                  <a:pt x="9154824" y="8541972"/>
                </a:lnTo>
                <a:lnTo>
                  <a:pt x="9138477" y="8541972"/>
                </a:lnTo>
                <a:close/>
                <a:moveTo>
                  <a:pt x="8353776" y="8525623"/>
                </a:moveTo>
                <a:lnTo>
                  <a:pt x="8321080" y="8541972"/>
                </a:lnTo>
                <a:lnTo>
                  <a:pt x="8304733" y="8574669"/>
                </a:lnTo>
                <a:cubicBezTo>
                  <a:pt x="8315632" y="8574669"/>
                  <a:pt x="8321080" y="8580117"/>
                  <a:pt x="8321080" y="8591016"/>
                </a:cubicBezTo>
                <a:lnTo>
                  <a:pt x="8321080" y="8574669"/>
                </a:lnTo>
                <a:cubicBezTo>
                  <a:pt x="8331979" y="8574669"/>
                  <a:pt x="8337430" y="8571942"/>
                  <a:pt x="8337430" y="8566494"/>
                </a:cubicBezTo>
                <a:cubicBezTo>
                  <a:pt x="8337430" y="8561046"/>
                  <a:pt x="8337430" y="8558319"/>
                  <a:pt x="8337430" y="8558319"/>
                </a:cubicBezTo>
                <a:lnTo>
                  <a:pt x="8353776" y="8541972"/>
                </a:lnTo>
                <a:cubicBezTo>
                  <a:pt x="8353776" y="8541972"/>
                  <a:pt x="8353776" y="8536522"/>
                  <a:pt x="8353776" y="8525623"/>
                </a:cubicBezTo>
                <a:close/>
                <a:moveTo>
                  <a:pt x="8157602" y="8525623"/>
                </a:moveTo>
                <a:cubicBezTo>
                  <a:pt x="8157602" y="8525623"/>
                  <a:pt x="8163052" y="8525623"/>
                  <a:pt x="8173950" y="8525623"/>
                </a:cubicBezTo>
                <a:cubicBezTo>
                  <a:pt x="8173950" y="8536522"/>
                  <a:pt x="8168500" y="8541972"/>
                  <a:pt x="8157602" y="8541972"/>
                </a:cubicBezTo>
                <a:cubicBezTo>
                  <a:pt x="8146702" y="8541972"/>
                  <a:pt x="8141254" y="8539248"/>
                  <a:pt x="8141254" y="8533798"/>
                </a:cubicBezTo>
                <a:cubicBezTo>
                  <a:pt x="8141254" y="8528347"/>
                  <a:pt x="8146702" y="8525623"/>
                  <a:pt x="8157602" y="8525623"/>
                </a:cubicBezTo>
                <a:close/>
                <a:moveTo>
                  <a:pt x="4593760" y="8525623"/>
                </a:moveTo>
                <a:cubicBezTo>
                  <a:pt x="4604656" y="8525623"/>
                  <a:pt x="4610106" y="8525623"/>
                  <a:pt x="4610106" y="8525623"/>
                </a:cubicBezTo>
                <a:lnTo>
                  <a:pt x="4593760" y="8541972"/>
                </a:lnTo>
                <a:cubicBezTo>
                  <a:pt x="4582861" y="8541972"/>
                  <a:pt x="4577410" y="8539248"/>
                  <a:pt x="4577410" y="8533798"/>
                </a:cubicBezTo>
                <a:cubicBezTo>
                  <a:pt x="4577410" y="8528347"/>
                  <a:pt x="4582861" y="8525623"/>
                  <a:pt x="4593760" y="8525623"/>
                </a:cubicBezTo>
                <a:close/>
                <a:moveTo>
                  <a:pt x="8304733" y="8509276"/>
                </a:moveTo>
                <a:cubicBezTo>
                  <a:pt x="8272037" y="8531074"/>
                  <a:pt x="8255690" y="8552869"/>
                  <a:pt x="8255690" y="8574669"/>
                </a:cubicBezTo>
                <a:cubicBezTo>
                  <a:pt x="8266588" y="8585565"/>
                  <a:pt x="8282936" y="8569218"/>
                  <a:pt x="8304733" y="8525623"/>
                </a:cubicBezTo>
                <a:cubicBezTo>
                  <a:pt x="8315632" y="8514727"/>
                  <a:pt x="8315632" y="8509276"/>
                  <a:pt x="8304733" y="8509276"/>
                </a:cubicBezTo>
                <a:close/>
                <a:moveTo>
                  <a:pt x="6065070" y="8509276"/>
                </a:moveTo>
                <a:lnTo>
                  <a:pt x="6016026" y="8541972"/>
                </a:lnTo>
                <a:lnTo>
                  <a:pt x="5999677" y="8541972"/>
                </a:lnTo>
                <a:cubicBezTo>
                  <a:pt x="5999677" y="8541972"/>
                  <a:pt x="6005128" y="8536522"/>
                  <a:pt x="6016026" y="8525623"/>
                </a:cubicBezTo>
                <a:close/>
                <a:moveTo>
                  <a:pt x="5950634" y="8509276"/>
                </a:moveTo>
                <a:lnTo>
                  <a:pt x="5950634" y="8525623"/>
                </a:lnTo>
                <a:lnTo>
                  <a:pt x="5934287" y="8525623"/>
                </a:lnTo>
                <a:cubicBezTo>
                  <a:pt x="5934287" y="8514727"/>
                  <a:pt x="5939738" y="8509276"/>
                  <a:pt x="5950634" y="8509276"/>
                </a:cubicBezTo>
                <a:close/>
                <a:moveTo>
                  <a:pt x="5452022" y="8509276"/>
                </a:moveTo>
                <a:cubicBezTo>
                  <a:pt x="5457473" y="8509276"/>
                  <a:pt x="5460198" y="8514727"/>
                  <a:pt x="5460198" y="8525623"/>
                </a:cubicBezTo>
                <a:cubicBezTo>
                  <a:pt x="5449300" y="8525623"/>
                  <a:pt x="5443850" y="8522899"/>
                  <a:pt x="5443850" y="8517451"/>
                </a:cubicBezTo>
                <a:cubicBezTo>
                  <a:pt x="5443850" y="8512000"/>
                  <a:pt x="5446574" y="8509276"/>
                  <a:pt x="5452022" y="8509276"/>
                </a:cubicBezTo>
                <a:close/>
                <a:moveTo>
                  <a:pt x="4749064" y="8509276"/>
                </a:moveTo>
                <a:cubicBezTo>
                  <a:pt x="4743614" y="8509276"/>
                  <a:pt x="4740889" y="8514727"/>
                  <a:pt x="4740889" y="8525623"/>
                </a:cubicBezTo>
                <a:cubicBezTo>
                  <a:pt x="4740889" y="8536522"/>
                  <a:pt x="4746340" y="8541972"/>
                  <a:pt x="4757238" y="8541972"/>
                </a:cubicBezTo>
                <a:lnTo>
                  <a:pt x="4757238" y="8525623"/>
                </a:lnTo>
                <a:cubicBezTo>
                  <a:pt x="4757238" y="8514727"/>
                  <a:pt x="4754514" y="8509276"/>
                  <a:pt x="4749064" y="8509276"/>
                </a:cubicBezTo>
                <a:close/>
                <a:moveTo>
                  <a:pt x="7730512" y="8499058"/>
                </a:moveTo>
                <a:cubicBezTo>
                  <a:pt x="7734600" y="8497696"/>
                  <a:pt x="7738006" y="8498377"/>
                  <a:pt x="7740730" y="8501102"/>
                </a:cubicBezTo>
                <a:cubicBezTo>
                  <a:pt x="7746180" y="8506552"/>
                  <a:pt x="7746180" y="8514727"/>
                  <a:pt x="7740730" y="8525623"/>
                </a:cubicBezTo>
                <a:cubicBezTo>
                  <a:pt x="7735281" y="8536522"/>
                  <a:pt x="7729830" y="8544697"/>
                  <a:pt x="7724382" y="8550145"/>
                </a:cubicBezTo>
                <a:cubicBezTo>
                  <a:pt x="7718932" y="8555595"/>
                  <a:pt x="7716208" y="8552869"/>
                  <a:pt x="7716208" y="8541972"/>
                </a:cubicBezTo>
                <a:cubicBezTo>
                  <a:pt x="7716208" y="8531074"/>
                  <a:pt x="7721656" y="8525623"/>
                  <a:pt x="7732557" y="8525623"/>
                </a:cubicBezTo>
                <a:lnTo>
                  <a:pt x="7716208" y="8525623"/>
                </a:lnTo>
                <a:cubicBezTo>
                  <a:pt x="7705309" y="8525623"/>
                  <a:pt x="7705309" y="8520175"/>
                  <a:pt x="7716208" y="8509276"/>
                </a:cubicBezTo>
                <a:cubicBezTo>
                  <a:pt x="7721656" y="8503828"/>
                  <a:pt x="7726426" y="8500421"/>
                  <a:pt x="7730512" y="8499058"/>
                </a:cubicBezTo>
                <a:close/>
                <a:moveTo>
                  <a:pt x="8991345" y="8492927"/>
                </a:moveTo>
                <a:lnTo>
                  <a:pt x="8974998" y="8509276"/>
                </a:lnTo>
                <a:cubicBezTo>
                  <a:pt x="8974998" y="8509276"/>
                  <a:pt x="8974998" y="8512000"/>
                  <a:pt x="8974998" y="8517451"/>
                </a:cubicBezTo>
                <a:cubicBezTo>
                  <a:pt x="8974998" y="8522899"/>
                  <a:pt x="8974998" y="8531074"/>
                  <a:pt x="8974998" y="8541972"/>
                </a:cubicBezTo>
                <a:lnTo>
                  <a:pt x="8974998" y="8558319"/>
                </a:lnTo>
                <a:lnTo>
                  <a:pt x="8958649" y="8541972"/>
                </a:lnTo>
                <a:lnTo>
                  <a:pt x="8942302" y="8509276"/>
                </a:lnTo>
                <a:lnTo>
                  <a:pt x="8925953" y="8525623"/>
                </a:lnTo>
                <a:cubicBezTo>
                  <a:pt x="8915054" y="8547421"/>
                  <a:pt x="8915054" y="8569218"/>
                  <a:pt x="8925953" y="8591016"/>
                </a:cubicBezTo>
                <a:cubicBezTo>
                  <a:pt x="8925953" y="8601914"/>
                  <a:pt x="8931403" y="8604639"/>
                  <a:pt x="8942302" y="8599190"/>
                </a:cubicBezTo>
                <a:cubicBezTo>
                  <a:pt x="8953201" y="8593740"/>
                  <a:pt x="8969548" y="8591016"/>
                  <a:pt x="8991345" y="8591016"/>
                </a:cubicBezTo>
                <a:cubicBezTo>
                  <a:pt x="9024041" y="8580117"/>
                  <a:pt x="9029489" y="8563770"/>
                  <a:pt x="9007692" y="8541972"/>
                </a:cubicBezTo>
                <a:cubicBezTo>
                  <a:pt x="8996793" y="8531074"/>
                  <a:pt x="8991345" y="8520175"/>
                  <a:pt x="8991345" y="8509276"/>
                </a:cubicBezTo>
                <a:cubicBezTo>
                  <a:pt x="8991345" y="8498377"/>
                  <a:pt x="8991345" y="8492927"/>
                  <a:pt x="8991345" y="8492927"/>
                </a:cubicBezTo>
                <a:close/>
                <a:moveTo>
                  <a:pt x="8435516" y="8492927"/>
                </a:moveTo>
                <a:cubicBezTo>
                  <a:pt x="8424617" y="8492927"/>
                  <a:pt x="8419169" y="8498377"/>
                  <a:pt x="8419169" y="8509276"/>
                </a:cubicBezTo>
                <a:cubicBezTo>
                  <a:pt x="8419169" y="8520175"/>
                  <a:pt x="8419169" y="8525623"/>
                  <a:pt x="8419169" y="8525623"/>
                </a:cubicBezTo>
                <a:lnTo>
                  <a:pt x="8435516" y="8525623"/>
                </a:lnTo>
                <a:close/>
                <a:moveTo>
                  <a:pt x="8402820" y="8492927"/>
                </a:moveTo>
                <a:lnTo>
                  <a:pt x="8398226" y="8497523"/>
                </a:lnTo>
                <a:lnTo>
                  <a:pt x="8400777" y="8494972"/>
                </a:lnTo>
                <a:cubicBezTo>
                  <a:pt x="8402139" y="8493608"/>
                  <a:pt x="8402820" y="8492927"/>
                  <a:pt x="8402820" y="8492927"/>
                </a:cubicBezTo>
                <a:close/>
                <a:moveTo>
                  <a:pt x="4454058" y="8481040"/>
                </a:moveTo>
                <a:lnTo>
                  <a:pt x="4438453" y="8488841"/>
                </a:lnTo>
                <a:cubicBezTo>
                  <a:pt x="4433005" y="8491565"/>
                  <a:pt x="4430278" y="8492927"/>
                  <a:pt x="4430278" y="8492927"/>
                </a:cubicBezTo>
                <a:cubicBezTo>
                  <a:pt x="4435730" y="8487479"/>
                  <a:pt x="4440839" y="8483733"/>
                  <a:pt x="4445607" y="8481690"/>
                </a:cubicBezTo>
                <a:close/>
                <a:moveTo>
                  <a:pt x="8950474" y="8476580"/>
                </a:moveTo>
                <a:cubicBezTo>
                  <a:pt x="8945026" y="8476580"/>
                  <a:pt x="8942302" y="8482030"/>
                  <a:pt x="8942302" y="8492927"/>
                </a:cubicBezTo>
                <a:cubicBezTo>
                  <a:pt x="8942302" y="8503826"/>
                  <a:pt x="8945026" y="8509276"/>
                  <a:pt x="8950474" y="8509276"/>
                </a:cubicBezTo>
                <a:cubicBezTo>
                  <a:pt x="8955925" y="8509276"/>
                  <a:pt x="8958649" y="8503826"/>
                  <a:pt x="8958649" y="8492927"/>
                </a:cubicBezTo>
                <a:cubicBezTo>
                  <a:pt x="8958649" y="8482030"/>
                  <a:pt x="8955925" y="8476580"/>
                  <a:pt x="8950474" y="8476580"/>
                </a:cubicBezTo>
                <a:close/>
                <a:moveTo>
                  <a:pt x="7814296" y="8476580"/>
                </a:moveTo>
                <a:cubicBezTo>
                  <a:pt x="7814296" y="8476580"/>
                  <a:pt x="7811570" y="8479304"/>
                  <a:pt x="7806122" y="8484755"/>
                </a:cubicBezTo>
                <a:cubicBezTo>
                  <a:pt x="7800672" y="8490203"/>
                  <a:pt x="7797948" y="8492927"/>
                  <a:pt x="7797948" y="8492927"/>
                </a:cubicBezTo>
                <a:cubicBezTo>
                  <a:pt x="7797948" y="8492927"/>
                  <a:pt x="7803398" y="8492927"/>
                  <a:pt x="7814296" y="8492927"/>
                </a:cubicBezTo>
                <a:cubicBezTo>
                  <a:pt x="7814296" y="8482030"/>
                  <a:pt x="7814296" y="8476580"/>
                  <a:pt x="7814296" y="8476580"/>
                </a:cubicBezTo>
                <a:close/>
                <a:moveTo>
                  <a:pt x="6637246" y="8476580"/>
                </a:moveTo>
                <a:cubicBezTo>
                  <a:pt x="6626349" y="8476580"/>
                  <a:pt x="6615448" y="8484755"/>
                  <a:pt x="6604550" y="8501102"/>
                </a:cubicBezTo>
                <a:cubicBezTo>
                  <a:pt x="6593653" y="8517451"/>
                  <a:pt x="6588202" y="8531074"/>
                  <a:pt x="6588202" y="8541972"/>
                </a:cubicBezTo>
                <a:cubicBezTo>
                  <a:pt x="6588202" y="8563770"/>
                  <a:pt x="6599102" y="8552869"/>
                  <a:pt x="6620899" y="8509276"/>
                </a:cubicBezTo>
                <a:cubicBezTo>
                  <a:pt x="6642696" y="8487479"/>
                  <a:pt x="6648144" y="8476580"/>
                  <a:pt x="6637246" y="8476580"/>
                </a:cubicBezTo>
                <a:close/>
                <a:moveTo>
                  <a:pt x="5443850" y="8476580"/>
                </a:moveTo>
                <a:cubicBezTo>
                  <a:pt x="5443850" y="8476580"/>
                  <a:pt x="5449300" y="8476580"/>
                  <a:pt x="5460198" y="8476580"/>
                </a:cubicBezTo>
                <a:cubicBezTo>
                  <a:pt x="5460198" y="8487479"/>
                  <a:pt x="5454747" y="8492927"/>
                  <a:pt x="5443850" y="8492927"/>
                </a:cubicBezTo>
                <a:cubicBezTo>
                  <a:pt x="5432952" y="8492927"/>
                  <a:pt x="5427501" y="8490203"/>
                  <a:pt x="5427501" y="8484755"/>
                </a:cubicBezTo>
                <a:cubicBezTo>
                  <a:pt x="5427501" y="8479304"/>
                  <a:pt x="5432952" y="8476580"/>
                  <a:pt x="5443850" y="8476580"/>
                </a:cubicBezTo>
                <a:close/>
                <a:moveTo>
                  <a:pt x="4765411" y="8476580"/>
                </a:moveTo>
                <a:cubicBezTo>
                  <a:pt x="4759962" y="8476580"/>
                  <a:pt x="4757238" y="8479304"/>
                  <a:pt x="4757238" y="8484755"/>
                </a:cubicBezTo>
                <a:cubicBezTo>
                  <a:pt x="4757238" y="8490203"/>
                  <a:pt x="4762686" y="8492927"/>
                  <a:pt x="4773586" y="8492927"/>
                </a:cubicBezTo>
                <a:cubicBezTo>
                  <a:pt x="4773586" y="8482030"/>
                  <a:pt x="4770862" y="8476580"/>
                  <a:pt x="4765411" y="8476580"/>
                </a:cubicBezTo>
                <a:close/>
                <a:moveTo>
                  <a:pt x="10135696" y="8443884"/>
                </a:moveTo>
                <a:lnTo>
                  <a:pt x="10152044" y="8460233"/>
                </a:lnTo>
                <a:cubicBezTo>
                  <a:pt x="10152044" y="8460233"/>
                  <a:pt x="10146596" y="8465681"/>
                  <a:pt x="10135696" y="8476580"/>
                </a:cubicBezTo>
                <a:cubicBezTo>
                  <a:pt x="10135696" y="8476580"/>
                  <a:pt x="10135696" y="8471132"/>
                  <a:pt x="10135696" y="8460233"/>
                </a:cubicBezTo>
                <a:cubicBezTo>
                  <a:pt x="10135696" y="8460233"/>
                  <a:pt x="10135696" y="8454782"/>
                  <a:pt x="10135696" y="8443884"/>
                </a:cubicBezTo>
                <a:close/>
                <a:moveTo>
                  <a:pt x="9350999" y="8443884"/>
                </a:moveTo>
                <a:cubicBezTo>
                  <a:pt x="9372796" y="8443884"/>
                  <a:pt x="9383695" y="8446608"/>
                  <a:pt x="9383695" y="8452058"/>
                </a:cubicBezTo>
                <a:cubicBezTo>
                  <a:pt x="9383695" y="8457509"/>
                  <a:pt x="9378245" y="8471132"/>
                  <a:pt x="9367346" y="8492927"/>
                </a:cubicBezTo>
                <a:cubicBezTo>
                  <a:pt x="9356447" y="8514727"/>
                  <a:pt x="9350999" y="8541972"/>
                  <a:pt x="9350999" y="8574669"/>
                </a:cubicBezTo>
                <a:lnTo>
                  <a:pt x="9350999" y="8623712"/>
                </a:lnTo>
                <a:lnTo>
                  <a:pt x="9334650" y="8607363"/>
                </a:lnTo>
                <a:cubicBezTo>
                  <a:pt x="9323751" y="8585565"/>
                  <a:pt x="9318303" y="8569218"/>
                  <a:pt x="9318303" y="8558319"/>
                </a:cubicBezTo>
                <a:cubicBezTo>
                  <a:pt x="9318303" y="8547421"/>
                  <a:pt x="9312855" y="8531074"/>
                  <a:pt x="9301956" y="8509276"/>
                </a:cubicBezTo>
                <a:cubicBezTo>
                  <a:pt x="9301956" y="8498377"/>
                  <a:pt x="9301956" y="8490203"/>
                  <a:pt x="9301956" y="8484755"/>
                </a:cubicBezTo>
                <a:cubicBezTo>
                  <a:pt x="9301956" y="8479304"/>
                  <a:pt x="9307404" y="8476580"/>
                  <a:pt x="9318303" y="8476580"/>
                </a:cubicBezTo>
                <a:lnTo>
                  <a:pt x="9334650" y="8460233"/>
                </a:lnTo>
                <a:cubicBezTo>
                  <a:pt x="9345549" y="8460233"/>
                  <a:pt x="9350999" y="8454782"/>
                  <a:pt x="9350999" y="8443884"/>
                </a:cubicBezTo>
                <a:close/>
                <a:moveTo>
                  <a:pt x="5623676" y="8443884"/>
                </a:moveTo>
                <a:cubicBezTo>
                  <a:pt x="5612778" y="8443884"/>
                  <a:pt x="5607329" y="8446608"/>
                  <a:pt x="5607329" y="8452058"/>
                </a:cubicBezTo>
                <a:cubicBezTo>
                  <a:pt x="5607329" y="8457509"/>
                  <a:pt x="5607329" y="8460233"/>
                  <a:pt x="5607329" y="8460233"/>
                </a:cubicBezTo>
                <a:lnTo>
                  <a:pt x="5623676" y="8460233"/>
                </a:lnTo>
                <a:cubicBezTo>
                  <a:pt x="5623676" y="8449334"/>
                  <a:pt x="5623676" y="8443884"/>
                  <a:pt x="5623676" y="8443884"/>
                </a:cubicBezTo>
                <a:close/>
                <a:moveTo>
                  <a:pt x="8762474" y="8427537"/>
                </a:moveTo>
                <a:cubicBezTo>
                  <a:pt x="8773372" y="8427537"/>
                  <a:pt x="8778823" y="8427537"/>
                  <a:pt x="8778823" y="8427537"/>
                </a:cubicBezTo>
                <a:cubicBezTo>
                  <a:pt x="8778823" y="8427537"/>
                  <a:pt x="8778823" y="8432987"/>
                  <a:pt x="8778823" y="8443884"/>
                </a:cubicBezTo>
                <a:lnTo>
                  <a:pt x="8762474" y="8443884"/>
                </a:lnTo>
                <a:close/>
                <a:moveTo>
                  <a:pt x="4479324" y="8427537"/>
                </a:moveTo>
                <a:cubicBezTo>
                  <a:pt x="4490221" y="8427537"/>
                  <a:pt x="4495672" y="8427537"/>
                  <a:pt x="4495672" y="8427537"/>
                </a:cubicBezTo>
                <a:lnTo>
                  <a:pt x="4512018" y="8427537"/>
                </a:lnTo>
                <a:lnTo>
                  <a:pt x="4544714" y="8476580"/>
                </a:lnTo>
                <a:cubicBezTo>
                  <a:pt x="4544714" y="8476580"/>
                  <a:pt x="4544714" y="8479304"/>
                  <a:pt x="4544714" y="8484755"/>
                </a:cubicBezTo>
                <a:cubicBezTo>
                  <a:pt x="4544714" y="8490203"/>
                  <a:pt x="4544714" y="8498377"/>
                  <a:pt x="4544714" y="8509276"/>
                </a:cubicBezTo>
                <a:lnTo>
                  <a:pt x="4561065" y="8492927"/>
                </a:lnTo>
                <a:lnTo>
                  <a:pt x="4577410" y="8492927"/>
                </a:lnTo>
                <a:cubicBezTo>
                  <a:pt x="4577410" y="8503826"/>
                  <a:pt x="4566512" y="8514727"/>
                  <a:pt x="4544714" y="8525623"/>
                </a:cubicBezTo>
                <a:cubicBezTo>
                  <a:pt x="4544714" y="8525623"/>
                  <a:pt x="4541990" y="8528347"/>
                  <a:pt x="4536542" y="8533798"/>
                </a:cubicBezTo>
                <a:cubicBezTo>
                  <a:pt x="4531092" y="8539248"/>
                  <a:pt x="4528368" y="8541972"/>
                  <a:pt x="4528368" y="8541972"/>
                </a:cubicBezTo>
                <a:cubicBezTo>
                  <a:pt x="4528368" y="8552869"/>
                  <a:pt x="4517469" y="8552869"/>
                  <a:pt x="4495672" y="8541972"/>
                </a:cubicBezTo>
                <a:cubicBezTo>
                  <a:pt x="4484772" y="8541972"/>
                  <a:pt x="4479324" y="8531074"/>
                  <a:pt x="4479324" y="8509276"/>
                </a:cubicBezTo>
                <a:cubicBezTo>
                  <a:pt x="4473874" y="8492927"/>
                  <a:pt x="4467063" y="8483390"/>
                  <a:pt x="4458889" y="8480666"/>
                </a:cubicBezTo>
                <a:lnTo>
                  <a:pt x="4454058" y="8481040"/>
                </a:lnTo>
                <a:lnTo>
                  <a:pt x="4462974" y="8476580"/>
                </a:lnTo>
                <a:cubicBezTo>
                  <a:pt x="4473874" y="8465681"/>
                  <a:pt x="4479324" y="8457509"/>
                  <a:pt x="4479324" y="8452058"/>
                </a:cubicBezTo>
                <a:cubicBezTo>
                  <a:pt x="4479324" y="8446608"/>
                  <a:pt x="4473874" y="8443884"/>
                  <a:pt x="4462974" y="8443884"/>
                </a:cubicBezTo>
                <a:cubicBezTo>
                  <a:pt x="4452078" y="8443884"/>
                  <a:pt x="4449353" y="8441160"/>
                  <a:pt x="4454802" y="8435711"/>
                </a:cubicBezTo>
                <a:cubicBezTo>
                  <a:pt x="4460251" y="8430261"/>
                  <a:pt x="4468425" y="8427537"/>
                  <a:pt x="4479324" y="8427537"/>
                </a:cubicBezTo>
                <a:close/>
                <a:moveTo>
                  <a:pt x="7636002" y="8422427"/>
                </a:moveTo>
                <a:cubicBezTo>
                  <a:pt x="7633618" y="8423110"/>
                  <a:pt x="7630382" y="8424813"/>
                  <a:pt x="7626294" y="8427537"/>
                </a:cubicBezTo>
                <a:cubicBezTo>
                  <a:pt x="7609947" y="8438435"/>
                  <a:pt x="7601772" y="8449334"/>
                  <a:pt x="7601772" y="8460233"/>
                </a:cubicBezTo>
                <a:cubicBezTo>
                  <a:pt x="7601772" y="8471132"/>
                  <a:pt x="7599048" y="8479304"/>
                  <a:pt x="7593600" y="8484755"/>
                </a:cubicBezTo>
                <a:cubicBezTo>
                  <a:pt x="7588150" y="8490203"/>
                  <a:pt x="7590874" y="8495653"/>
                  <a:pt x="7601772" y="8501102"/>
                </a:cubicBezTo>
                <a:cubicBezTo>
                  <a:pt x="7612671" y="8506552"/>
                  <a:pt x="7612671" y="8514727"/>
                  <a:pt x="7601772" y="8525623"/>
                </a:cubicBezTo>
                <a:lnTo>
                  <a:pt x="7634468" y="8509276"/>
                </a:lnTo>
                <a:cubicBezTo>
                  <a:pt x="7656266" y="8498377"/>
                  <a:pt x="7667164" y="8492927"/>
                  <a:pt x="7667164" y="8492927"/>
                </a:cubicBezTo>
                <a:cubicBezTo>
                  <a:pt x="7699861" y="8492927"/>
                  <a:pt x="7716208" y="8471132"/>
                  <a:pt x="7716208" y="8427537"/>
                </a:cubicBezTo>
                <a:cubicBezTo>
                  <a:pt x="7705309" y="8427537"/>
                  <a:pt x="7699861" y="8427537"/>
                  <a:pt x="7699861" y="8427537"/>
                </a:cubicBezTo>
                <a:cubicBezTo>
                  <a:pt x="7699861" y="8438435"/>
                  <a:pt x="7694410" y="8438435"/>
                  <a:pt x="7683512" y="8427537"/>
                </a:cubicBezTo>
                <a:cubicBezTo>
                  <a:pt x="7683512" y="8427537"/>
                  <a:pt x="7680788" y="8430261"/>
                  <a:pt x="7675339" y="8435711"/>
                </a:cubicBezTo>
                <a:cubicBezTo>
                  <a:pt x="7669888" y="8441160"/>
                  <a:pt x="7661716" y="8449334"/>
                  <a:pt x="7650816" y="8460233"/>
                </a:cubicBezTo>
                <a:lnTo>
                  <a:pt x="7634468" y="8476580"/>
                </a:lnTo>
                <a:lnTo>
                  <a:pt x="7634468" y="8443884"/>
                </a:lnTo>
                <a:cubicBezTo>
                  <a:pt x="7642643" y="8427537"/>
                  <a:pt x="7643152" y="8420384"/>
                  <a:pt x="7636002" y="8422427"/>
                </a:cubicBezTo>
                <a:close/>
                <a:moveTo>
                  <a:pt x="8517255" y="8411188"/>
                </a:moveTo>
                <a:lnTo>
                  <a:pt x="8484559" y="8427537"/>
                </a:lnTo>
                <a:lnTo>
                  <a:pt x="8468212" y="8460233"/>
                </a:lnTo>
                <a:cubicBezTo>
                  <a:pt x="8479111" y="8460233"/>
                  <a:pt x="8490010" y="8454782"/>
                  <a:pt x="8500908" y="8443884"/>
                </a:cubicBezTo>
                <a:close/>
                <a:moveTo>
                  <a:pt x="5525590" y="8411188"/>
                </a:moveTo>
                <a:cubicBezTo>
                  <a:pt x="5525590" y="8411188"/>
                  <a:pt x="5517415" y="8419362"/>
                  <a:pt x="5501068" y="8435711"/>
                </a:cubicBezTo>
                <a:cubicBezTo>
                  <a:pt x="5484719" y="8452058"/>
                  <a:pt x="5476544" y="8460233"/>
                  <a:pt x="5476544" y="8460233"/>
                </a:cubicBezTo>
                <a:lnTo>
                  <a:pt x="5476544" y="8443884"/>
                </a:lnTo>
                <a:close/>
                <a:moveTo>
                  <a:pt x="8848302" y="8403015"/>
                </a:moveTo>
                <a:cubicBezTo>
                  <a:pt x="8845575" y="8403015"/>
                  <a:pt x="8844213" y="8405739"/>
                  <a:pt x="8844213" y="8411188"/>
                </a:cubicBezTo>
                <a:cubicBezTo>
                  <a:pt x="8844213" y="8422086"/>
                  <a:pt x="8849664" y="8427537"/>
                  <a:pt x="8860562" y="8427537"/>
                </a:cubicBezTo>
                <a:lnTo>
                  <a:pt x="8860562" y="8411188"/>
                </a:lnTo>
                <a:cubicBezTo>
                  <a:pt x="8855112" y="8405739"/>
                  <a:pt x="8851026" y="8403015"/>
                  <a:pt x="8848302" y="8403015"/>
                </a:cubicBezTo>
                <a:close/>
                <a:moveTo>
                  <a:pt x="8893256" y="8394841"/>
                </a:moveTo>
                <a:cubicBezTo>
                  <a:pt x="8893256" y="8405739"/>
                  <a:pt x="8898707" y="8411188"/>
                  <a:pt x="8909606" y="8411188"/>
                </a:cubicBezTo>
                <a:cubicBezTo>
                  <a:pt x="8920504" y="8411188"/>
                  <a:pt x="8923228" y="8408463"/>
                  <a:pt x="8917780" y="8403015"/>
                </a:cubicBezTo>
                <a:cubicBezTo>
                  <a:pt x="8912330" y="8397565"/>
                  <a:pt x="8904157" y="8394841"/>
                  <a:pt x="8893256" y="8394841"/>
                </a:cubicBezTo>
                <a:close/>
                <a:moveTo>
                  <a:pt x="8010472" y="8394841"/>
                </a:moveTo>
                <a:lnTo>
                  <a:pt x="7945079" y="8460233"/>
                </a:lnTo>
                <a:cubicBezTo>
                  <a:pt x="7912383" y="8503826"/>
                  <a:pt x="7890586" y="8531074"/>
                  <a:pt x="7879686" y="8541972"/>
                </a:cubicBezTo>
                <a:cubicBezTo>
                  <a:pt x="7857889" y="8563770"/>
                  <a:pt x="7857889" y="8574669"/>
                  <a:pt x="7879686" y="8574669"/>
                </a:cubicBezTo>
                <a:cubicBezTo>
                  <a:pt x="7901484" y="8574669"/>
                  <a:pt x="7906934" y="8569218"/>
                  <a:pt x="7896036" y="8558319"/>
                </a:cubicBezTo>
                <a:cubicBezTo>
                  <a:pt x="7896036" y="8558319"/>
                  <a:pt x="7898760" y="8555595"/>
                  <a:pt x="7904208" y="8550145"/>
                </a:cubicBezTo>
                <a:cubicBezTo>
                  <a:pt x="7909659" y="8544697"/>
                  <a:pt x="7912383" y="8541972"/>
                  <a:pt x="7912383" y="8541972"/>
                </a:cubicBezTo>
                <a:lnTo>
                  <a:pt x="7928730" y="8525623"/>
                </a:lnTo>
                <a:cubicBezTo>
                  <a:pt x="7928730" y="8525623"/>
                  <a:pt x="7939628" y="8514727"/>
                  <a:pt x="7961426" y="8492927"/>
                </a:cubicBezTo>
                <a:close/>
                <a:moveTo>
                  <a:pt x="7650816" y="8394841"/>
                </a:moveTo>
                <a:cubicBezTo>
                  <a:pt x="7650816" y="8405739"/>
                  <a:pt x="7650816" y="8411188"/>
                  <a:pt x="7650816" y="8411188"/>
                </a:cubicBezTo>
                <a:lnTo>
                  <a:pt x="7667164" y="8394841"/>
                </a:lnTo>
                <a:cubicBezTo>
                  <a:pt x="7656266" y="8394841"/>
                  <a:pt x="7650816" y="8394841"/>
                  <a:pt x="7650816" y="8394841"/>
                </a:cubicBezTo>
                <a:close/>
                <a:moveTo>
                  <a:pt x="4479324" y="8394841"/>
                </a:moveTo>
                <a:lnTo>
                  <a:pt x="4495672" y="8394841"/>
                </a:lnTo>
                <a:cubicBezTo>
                  <a:pt x="4495672" y="8394841"/>
                  <a:pt x="4490221" y="8397565"/>
                  <a:pt x="4479324" y="8403015"/>
                </a:cubicBezTo>
                <a:cubicBezTo>
                  <a:pt x="4468425" y="8408463"/>
                  <a:pt x="4462974" y="8408463"/>
                  <a:pt x="4462974" y="8403015"/>
                </a:cubicBezTo>
                <a:cubicBezTo>
                  <a:pt x="4462974" y="8397565"/>
                  <a:pt x="4468425" y="8394841"/>
                  <a:pt x="4479324" y="8394841"/>
                </a:cubicBezTo>
                <a:close/>
                <a:moveTo>
                  <a:pt x="8713430" y="8378494"/>
                </a:moveTo>
                <a:cubicBezTo>
                  <a:pt x="8724329" y="8378494"/>
                  <a:pt x="8729777" y="8389390"/>
                  <a:pt x="8729777" y="8411188"/>
                </a:cubicBezTo>
                <a:cubicBezTo>
                  <a:pt x="8740676" y="8422086"/>
                  <a:pt x="8743403" y="8427537"/>
                  <a:pt x="8737952" y="8427537"/>
                </a:cubicBezTo>
                <a:cubicBezTo>
                  <a:pt x="8732504" y="8427537"/>
                  <a:pt x="8724329" y="8427537"/>
                  <a:pt x="8713430" y="8427537"/>
                </a:cubicBezTo>
                <a:cubicBezTo>
                  <a:pt x="8702532" y="8427537"/>
                  <a:pt x="8699808" y="8438435"/>
                  <a:pt x="8705256" y="8460233"/>
                </a:cubicBezTo>
                <a:cubicBezTo>
                  <a:pt x="8710706" y="8482030"/>
                  <a:pt x="8716155" y="8495653"/>
                  <a:pt x="8721605" y="8501102"/>
                </a:cubicBezTo>
                <a:cubicBezTo>
                  <a:pt x="8727053" y="8506552"/>
                  <a:pt x="8724329" y="8509276"/>
                  <a:pt x="8713430" y="8509276"/>
                </a:cubicBezTo>
                <a:lnTo>
                  <a:pt x="8729777" y="8509276"/>
                </a:lnTo>
                <a:cubicBezTo>
                  <a:pt x="8729777" y="8509276"/>
                  <a:pt x="8735228" y="8514727"/>
                  <a:pt x="8746127" y="8525623"/>
                </a:cubicBezTo>
                <a:cubicBezTo>
                  <a:pt x="8757025" y="8536522"/>
                  <a:pt x="8759750" y="8544697"/>
                  <a:pt x="8754301" y="8550145"/>
                </a:cubicBezTo>
                <a:cubicBezTo>
                  <a:pt x="8748851" y="8555595"/>
                  <a:pt x="8743403" y="8555595"/>
                  <a:pt x="8737952" y="8550145"/>
                </a:cubicBezTo>
                <a:cubicBezTo>
                  <a:pt x="8732504" y="8544697"/>
                  <a:pt x="8724329" y="8541972"/>
                  <a:pt x="8713430" y="8541972"/>
                </a:cubicBezTo>
                <a:cubicBezTo>
                  <a:pt x="8702532" y="8541972"/>
                  <a:pt x="8697083" y="8541972"/>
                  <a:pt x="8697083" y="8541972"/>
                </a:cubicBezTo>
                <a:lnTo>
                  <a:pt x="8680734" y="8525623"/>
                </a:lnTo>
                <a:lnTo>
                  <a:pt x="8664387" y="8525623"/>
                </a:lnTo>
                <a:lnTo>
                  <a:pt x="8648038" y="8525623"/>
                </a:lnTo>
                <a:lnTo>
                  <a:pt x="8631691" y="8541972"/>
                </a:lnTo>
                <a:cubicBezTo>
                  <a:pt x="8631691" y="8552869"/>
                  <a:pt x="8626243" y="8563770"/>
                  <a:pt x="8615344" y="8574669"/>
                </a:cubicBezTo>
                <a:lnTo>
                  <a:pt x="8598995" y="8574669"/>
                </a:lnTo>
                <a:cubicBezTo>
                  <a:pt x="8598995" y="8574669"/>
                  <a:pt x="8598995" y="8566494"/>
                  <a:pt x="8598995" y="8550145"/>
                </a:cubicBezTo>
                <a:cubicBezTo>
                  <a:pt x="8598995" y="8533798"/>
                  <a:pt x="8609893" y="8512000"/>
                  <a:pt x="8631691" y="8484755"/>
                </a:cubicBezTo>
                <a:cubicBezTo>
                  <a:pt x="8653488" y="8457509"/>
                  <a:pt x="8669835" y="8432987"/>
                  <a:pt x="8680734" y="8411188"/>
                </a:cubicBezTo>
                <a:close/>
                <a:moveTo>
                  <a:pt x="8386472" y="8378494"/>
                </a:moveTo>
                <a:cubicBezTo>
                  <a:pt x="8386472" y="8378494"/>
                  <a:pt x="8383748" y="8381218"/>
                  <a:pt x="8378298" y="8386666"/>
                </a:cubicBezTo>
                <a:cubicBezTo>
                  <a:pt x="8372850" y="8392116"/>
                  <a:pt x="8375574" y="8394841"/>
                  <a:pt x="8386472" y="8394841"/>
                </a:cubicBezTo>
                <a:close/>
                <a:moveTo>
                  <a:pt x="8108558" y="8378494"/>
                </a:moveTo>
                <a:cubicBezTo>
                  <a:pt x="8108558" y="8378494"/>
                  <a:pt x="8103110" y="8383942"/>
                  <a:pt x="8092211" y="8394841"/>
                </a:cubicBezTo>
                <a:cubicBezTo>
                  <a:pt x="8103110" y="8394841"/>
                  <a:pt x="8108558" y="8394841"/>
                  <a:pt x="8108558" y="8394841"/>
                </a:cubicBezTo>
                <a:cubicBezTo>
                  <a:pt x="8108558" y="8383942"/>
                  <a:pt x="8108558" y="8378494"/>
                  <a:pt x="8108558" y="8378494"/>
                </a:cubicBezTo>
                <a:close/>
                <a:moveTo>
                  <a:pt x="9942092" y="8376839"/>
                </a:moveTo>
                <a:lnTo>
                  <a:pt x="9939522" y="8394841"/>
                </a:lnTo>
                <a:cubicBezTo>
                  <a:pt x="9928624" y="8405739"/>
                  <a:pt x="9928624" y="8400291"/>
                  <a:pt x="9939522" y="8378494"/>
                </a:cubicBezTo>
                <a:close/>
                <a:moveTo>
                  <a:pt x="7900122" y="8370319"/>
                </a:moveTo>
                <a:cubicBezTo>
                  <a:pt x="7897398" y="8370319"/>
                  <a:pt x="7896036" y="8373045"/>
                  <a:pt x="7896036" y="8378494"/>
                </a:cubicBezTo>
                <a:cubicBezTo>
                  <a:pt x="7896036" y="8400291"/>
                  <a:pt x="7890586" y="8405739"/>
                  <a:pt x="7879686" y="8394841"/>
                </a:cubicBezTo>
                <a:cubicBezTo>
                  <a:pt x="7890586" y="8405739"/>
                  <a:pt x="7901484" y="8411188"/>
                  <a:pt x="7912383" y="8411188"/>
                </a:cubicBezTo>
                <a:cubicBezTo>
                  <a:pt x="7923282" y="8400291"/>
                  <a:pt x="7923282" y="8389390"/>
                  <a:pt x="7912383" y="8378494"/>
                </a:cubicBezTo>
                <a:cubicBezTo>
                  <a:pt x="7906932" y="8373045"/>
                  <a:pt x="7902846" y="8370319"/>
                  <a:pt x="7900122" y="8370319"/>
                </a:cubicBezTo>
                <a:close/>
                <a:moveTo>
                  <a:pt x="1034004" y="8368276"/>
                </a:moveTo>
                <a:cubicBezTo>
                  <a:pt x="1036730" y="8369638"/>
                  <a:pt x="1040815" y="8373045"/>
                  <a:pt x="1046267" y="8378494"/>
                </a:cubicBezTo>
                <a:cubicBezTo>
                  <a:pt x="1046267" y="8378494"/>
                  <a:pt x="1043540" y="8378494"/>
                  <a:pt x="1038091" y="8378494"/>
                </a:cubicBezTo>
                <a:cubicBezTo>
                  <a:pt x="1032642" y="8378494"/>
                  <a:pt x="1029916" y="8375769"/>
                  <a:pt x="1029916" y="8370319"/>
                </a:cubicBezTo>
                <a:cubicBezTo>
                  <a:pt x="1029916" y="8367595"/>
                  <a:pt x="1031279" y="8366912"/>
                  <a:pt x="1034004" y="8368276"/>
                </a:cubicBezTo>
                <a:close/>
                <a:moveTo>
                  <a:pt x="8370124" y="8362144"/>
                </a:moveTo>
                <a:lnTo>
                  <a:pt x="8353776" y="8378494"/>
                </a:lnTo>
                <a:lnTo>
                  <a:pt x="8321080" y="8378494"/>
                </a:lnTo>
                <a:cubicBezTo>
                  <a:pt x="8310182" y="8389390"/>
                  <a:pt x="8304733" y="8394841"/>
                  <a:pt x="8304733" y="8394841"/>
                </a:cubicBezTo>
                <a:cubicBezTo>
                  <a:pt x="8304733" y="8394841"/>
                  <a:pt x="8304733" y="8400291"/>
                  <a:pt x="8304733" y="8411188"/>
                </a:cubicBezTo>
                <a:lnTo>
                  <a:pt x="8353776" y="8394841"/>
                </a:lnTo>
                <a:cubicBezTo>
                  <a:pt x="8364675" y="8383942"/>
                  <a:pt x="8370124" y="8373045"/>
                  <a:pt x="8370124" y="8362144"/>
                </a:cubicBezTo>
                <a:close/>
                <a:moveTo>
                  <a:pt x="7977776" y="8362144"/>
                </a:moveTo>
                <a:lnTo>
                  <a:pt x="7961426" y="8378494"/>
                </a:lnTo>
                <a:lnTo>
                  <a:pt x="7994122" y="8378494"/>
                </a:lnTo>
                <a:cubicBezTo>
                  <a:pt x="7994122" y="8367595"/>
                  <a:pt x="7988674" y="8362144"/>
                  <a:pt x="7977776" y="8362144"/>
                </a:cubicBezTo>
                <a:close/>
                <a:moveTo>
                  <a:pt x="6228548" y="8362144"/>
                </a:moveTo>
                <a:cubicBezTo>
                  <a:pt x="6228548" y="8362144"/>
                  <a:pt x="6233999" y="8362144"/>
                  <a:pt x="6244898" y="8362144"/>
                </a:cubicBezTo>
                <a:cubicBezTo>
                  <a:pt x="6244898" y="8373045"/>
                  <a:pt x="6239448" y="8378494"/>
                  <a:pt x="6228548" y="8378494"/>
                </a:cubicBezTo>
                <a:cubicBezTo>
                  <a:pt x="6217650" y="8378494"/>
                  <a:pt x="6217650" y="8373045"/>
                  <a:pt x="6228548" y="8362144"/>
                </a:cubicBezTo>
                <a:close/>
                <a:moveTo>
                  <a:pt x="8786995" y="8345797"/>
                </a:moveTo>
                <a:cubicBezTo>
                  <a:pt x="8781547" y="8345797"/>
                  <a:pt x="8781547" y="8348521"/>
                  <a:pt x="8786995" y="8353972"/>
                </a:cubicBezTo>
                <a:cubicBezTo>
                  <a:pt x="8792446" y="8359420"/>
                  <a:pt x="8795170" y="8362144"/>
                  <a:pt x="8795170" y="8362144"/>
                </a:cubicBezTo>
                <a:cubicBezTo>
                  <a:pt x="8795170" y="8351246"/>
                  <a:pt x="8792446" y="8345797"/>
                  <a:pt x="8786995" y="8345797"/>
                </a:cubicBezTo>
                <a:close/>
                <a:moveTo>
                  <a:pt x="8002297" y="8329448"/>
                </a:moveTo>
                <a:cubicBezTo>
                  <a:pt x="7996846" y="8329448"/>
                  <a:pt x="7994122" y="8334899"/>
                  <a:pt x="7994122" y="8345797"/>
                </a:cubicBezTo>
                <a:cubicBezTo>
                  <a:pt x="7994122" y="8345797"/>
                  <a:pt x="7996846" y="8345797"/>
                  <a:pt x="8002297" y="8345797"/>
                </a:cubicBezTo>
                <a:cubicBezTo>
                  <a:pt x="8007746" y="8345797"/>
                  <a:pt x="8010472" y="8345797"/>
                  <a:pt x="8010472" y="8345797"/>
                </a:cubicBezTo>
                <a:cubicBezTo>
                  <a:pt x="8010472" y="8334899"/>
                  <a:pt x="8007746" y="8329448"/>
                  <a:pt x="8002297" y="8329448"/>
                </a:cubicBezTo>
                <a:close/>
                <a:moveTo>
                  <a:pt x="6800724" y="8329448"/>
                </a:moveTo>
                <a:cubicBezTo>
                  <a:pt x="6789828" y="8329448"/>
                  <a:pt x="6784378" y="8332172"/>
                  <a:pt x="6784378" y="8337623"/>
                </a:cubicBezTo>
                <a:cubicBezTo>
                  <a:pt x="6784378" y="8343073"/>
                  <a:pt x="6789828" y="8345797"/>
                  <a:pt x="6800724" y="8345797"/>
                </a:cubicBezTo>
                <a:cubicBezTo>
                  <a:pt x="6800724" y="8334899"/>
                  <a:pt x="6800724" y="8329448"/>
                  <a:pt x="6800724" y="8329448"/>
                </a:cubicBezTo>
                <a:close/>
                <a:moveTo>
                  <a:pt x="6163158" y="8329448"/>
                </a:moveTo>
                <a:cubicBezTo>
                  <a:pt x="6174055" y="8340347"/>
                  <a:pt x="6179506" y="8345797"/>
                  <a:pt x="6179506" y="8345797"/>
                </a:cubicBezTo>
                <a:cubicBezTo>
                  <a:pt x="6179506" y="8345797"/>
                  <a:pt x="6179506" y="8348521"/>
                  <a:pt x="6179506" y="8353972"/>
                </a:cubicBezTo>
                <a:cubicBezTo>
                  <a:pt x="6179506" y="8359420"/>
                  <a:pt x="6179506" y="8367595"/>
                  <a:pt x="6179506" y="8378494"/>
                </a:cubicBezTo>
                <a:lnTo>
                  <a:pt x="6195852" y="8378494"/>
                </a:lnTo>
                <a:cubicBezTo>
                  <a:pt x="6195852" y="8389390"/>
                  <a:pt x="6190404" y="8392116"/>
                  <a:pt x="6179506" y="8386666"/>
                </a:cubicBezTo>
                <a:cubicBezTo>
                  <a:pt x="6168606" y="8381218"/>
                  <a:pt x="6163158" y="8383942"/>
                  <a:pt x="6163158" y="8394841"/>
                </a:cubicBezTo>
                <a:lnTo>
                  <a:pt x="6163158" y="8411188"/>
                </a:lnTo>
                <a:cubicBezTo>
                  <a:pt x="6163158" y="8422086"/>
                  <a:pt x="6157708" y="8422086"/>
                  <a:pt x="6146809" y="8411188"/>
                </a:cubicBezTo>
                <a:cubicBezTo>
                  <a:pt x="6135910" y="8411188"/>
                  <a:pt x="6130462" y="8416638"/>
                  <a:pt x="6130462" y="8427537"/>
                </a:cubicBezTo>
                <a:lnTo>
                  <a:pt x="6130462" y="8443884"/>
                </a:lnTo>
                <a:lnTo>
                  <a:pt x="6130462" y="8460233"/>
                </a:lnTo>
                <a:lnTo>
                  <a:pt x="6114113" y="8492927"/>
                </a:lnTo>
                <a:lnTo>
                  <a:pt x="6065070" y="8492927"/>
                </a:lnTo>
                <a:cubicBezTo>
                  <a:pt x="6054171" y="8492927"/>
                  <a:pt x="6051447" y="8490203"/>
                  <a:pt x="6056895" y="8484755"/>
                </a:cubicBezTo>
                <a:cubicBezTo>
                  <a:pt x="6062346" y="8479304"/>
                  <a:pt x="6070520" y="8471132"/>
                  <a:pt x="6081416" y="8460233"/>
                </a:cubicBezTo>
                <a:cubicBezTo>
                  <a:pt x="6103216" y="8438435"/>
                  <a:pt x="6108664" y="8422086"/>
                  <a:pt x="6097766" y="8411188"/>
                </a:cubicBezTo>
                <a:lnTo>
                  <a:pt x="6114113" y="8394841"/>
                </a:lnTo>
                <a:cubicBezTo>
                  <a:pt x="6125012" y="8416638"/>
                  <a:pt x="6130462" y="8411188"/>
                  <a:pt x="6130462" y="8378494"/>
                </a:cubicBezTo>
                <a:close/>
                <a:moveTo>
                  <a:pt x="7830644" y="8313101"/>
                </a:moveTo>
                <a:lnTo>
                  <a:pt x="7814296" y="8329448"/>
                </a:lnTo>
                <a:cubicBezTo>
                  <a:pt x="7803398" y="8340347"/>
                  <a:pt x="7797948" y="8345797"/>
                  <a:pt x="7797948" y="8345797"/>
                </a:cubicBezTo>
                <a:lnTo>
                  <a:pt x="7814296" y="8345797"/>
                </a:lnTo>
                <a:cubicBezTo>
                  <a:pt x="7814296" y="8334899"/>
                  <a:pt x="7817020" y="8329448"/>
                  <a:pt x="7822469" y="8329448"/>
                </a:cubicBezTo>
                <a:cubicBezTo>
                  <a:pt x="7827920" y="8329448"/>
                  <a:pt x="7830644" y="8324000"/>
                  <a:pt x="7830644" y="8313101"/>
                </a:cubicBezTo>
                <a:close/>
                <a:moveTo>
                  <a:pt x="6392030" y="8313101"/>
                </a:moveTo>
                <a:cubicBezTo>
                  <a:pt x="6381128" y="8313101"/>
                  <a:pt x="6372956" y="8318552"/>
                  <a:pt x="6367506" y="8329448"/>
                </a:cubicBezTo>
                <a:cubicBezTo>
                  <a:pt x="6362056" y="8340347"/>
                  <a:pt x="6359331" y="8345797"/>
                  <a:pt x="6359331" y="8345797"/>
                </a:cubicBezTo>
                <a:lnTo>
                  <a:pt x="6392030" y="8345797"/>
                </a:lnTo>
                <a:close/>
                <a:moveTo>
                  <a:pt x="997221" y="8313101"/>
                </a:moveTo>
                <a:cubicBezTo>
                  <a:pt x="1008120" y="8324000"/>
                  <a:pt x="1010844" y="8332172"/>
                  <a:pt x="1005396" y="8337623"/>
                </a:cubicBezTo>
                <a:cubicBezTo>
                  <a:pt x="999948" y="8343073"/>
                  <a:pt x="997221" y="8351246"/>
                  <a:pt x="997221" y="8362144"/>
                </a:cubicBezTo>
                <a:lnTo>
                  <a:pt x="980874" y="8362144"/>
                </a:lnTo>
                <a:lnTo>
                  <a:pt x="964525" y="8362144"/>
                </a:lnTo>
                <a:cubicBezTo>
                  <a:pt x="975426" y="8351246"/>
                  <a:pt x="978150" y="8343073"/>
                  <a:pt x="972699" y="8337623"/>
                </a:cubicBezTo>
                <a:cubicBezTo>
                  <a:pt x="967251" y="8332172"/>
                  <a:pt x="969975" y="8329448"/>
                  <a:pt x="980874" y="8329448"/>
                </a:cubicBezTo>
                <a:cubicBezTo>
                  <a:pt x="980874" y="8329448"/>
                  <a:pt x="983598" y="8329448"/>
                  <a:pt x="989049" y="8329448"/>
                </a:cubicBezTo>
                <a:cubicBezTo>
                  <a:pt x="994497" y="8329448"/>
                  <a:pt x="997221" y="8324000"/>
                  <a:pt x="997221" y="8313101"/>
                </a:cubicBezTo>
                <a:close/>
                <a:moveTo>
                  <a:pt x="10135696" y="8296754"/>
                </a:moveTo>
                <a:cubicBezTo>
                  <a:pt x="10124800" y="8307651"/>
                  <a:pt x="10119350" y="8318552"/>
                  <a:pt x="10119350" y="8329448"/>
                </a:cubicBezTo>
                <a:lnTo>
                  <a:pt x="10119350" y="8313101"/>
                </a:lnTo>
                <a:close/>
                <a:moveTo>
                  <a:pt x="9440913" y="8296754"/>
                </a:moveTo>
                <a:cubicBezTo>
                  <a:pt x="9435463" y="8296754"/>
                  <a:pt x="9432738" y="8302202"/>
                  <a:pt x="9432738" y="8313101"/>
                </a:cubicBezTo>
                <a:cubicBezTo>
                  <a:pt x="9432738" y="8324000"/>
                  <a:pt x="9432738" y="8329448"/>
                  <a:pt x="9432738" y="8329448"/>
                </a:cubicBezTo>
                <a:cubicBezTo>
                  <a:pt x="9432738" y="8329448"/>
                  <a:pt x="9435463" y="8324000"/>
                  <a:pt x="9440913" y="8313101"/>
                </a:cubicBezTo>
                <a:cubicBezTo>
                  <a:pt x="9446361" y="8302202"/>
                  <a:pt x="9446361" y="8296754"/>
                  <a:pt x="9440913" y="8296754"/>
                </a:cubicBezTo>
                <a:close/>
                <a:moveTo>
                  <a:pt x="8958649" y="8296754"/>
                </a:moveTo>
                <a:lnTo>
                  <a:pt x="8958649" y="8313101"/>
                </a:lnTo>
                <a:lnTo>
                  <a:pt x="8974998" y="8313101"/>
                </a:lnTo>
                <a:cubicBezTo>
                  <a:pt x="8974998" y="8302202"/>
                  <a:pt x="8969548" y="8296754"/>
                  <a:pt x="8958649" y="8296754"/>
                </a:cubicBezTo>
                <a:close/>
                <a:moveTo>
                  <a:pt x="8321080" y="8296754"/>
                </a:moveTo>
                <a:cubicBezTo>
                  <a:pt x="8321080" y="8307651"/>
                  <a:pt x="8321080" y="8313101"/>
                  <a:pt x="8321080" y="8313101"/>
                </a:cubicBezTo>
                <a:cubicBezTo>
                  <a:pt x="8310182" y="8313101"/>
                  <a:pt x="8304733" y="8310377"/>
                  <a:pt x="8304733" y="8304926"/>
                </a:cubicBezTo>
                <a:cubicBezTo>
                  <a:pt x="8304733" y="8299478"/>
                  <a:pt x="8310182" y="8296754"/>
                  <a:pt x="8321080" y="8296754"/>
                </a:cubicBezTo>
                <a:close/>
                <a:moveTo>
                  <a:pt x="5721765" y="8296754"/>
                </a:moveTo>
                <a:lnTo>
                  <a:pt x="5705416" y="8313101"/>
                </a:lnTo>
                <a:lnTo>
                  <a:pt x="5705416" y="8329448"/>
                </a:lnTo>
                <a:cubicBezTo>
                  <a:pt x="5694517" y="8329448"/>
                  <a:pt x="5689068" y="8329448"/>
                  <a:pt x="5689068" y="8329448"/>
                </a:cubicBezTo>
                <a:cubicBezTo>
                  <a:pt x="5689068" y="8340347"/>
                  <a:pt x="5680894" y="8353972"/>
                  <a:pt x="5664547" y="8370319"/>
                </a:cubicBezTo>
                <a:lnTo>
                  <a:pt x="5656372" y="8378494"/>
                </a:lnTo>
                <a:lnTo>
                  <a:pt x="5646154" y="8388711"/>
                </a:lnTo>
                <a:cubicBezTo>
                  <a:pt x="5642068" y="8392797"/>
                  <a:pt x="5640026" y="8394841"/>
                  <a:pt x="5640026" y="8394841"/>
                </a:cubicBezTo>
                <a:cubicBezTo>
                  <a:pt x="5650922" y="8394841"/>
                  <a:pt x="5656372" y="8392116"/>
                  <a:pt x="5656372" y="8386666"/>
                </a:cubicBezTo>
                <a:cubicBezTo>
                  <a:pt x="5656372" y="8383942"/>
                  <a:pt x="5656372" y="8381899"/>
                  <a:pt x="5656372" y="8380537"/>
                </a:cubicBezTo>
                <a:lnTo>
                  <a:pt x="5656372" y="8378494"/>
                </a:lnTo>
                <a:lnTo>
                  <a:pt x="5672720" y="8376448"/>
                </a:lnTo>
                <a:cubicBezTo>
                  <a:pt x="5678170" y="8375088"/>
                  <a:pt x="5683618" y="8373045"/>
                  <a:pt x="5689068" y="8370319"/>
                </a:cubicBezTo>
                <a:cubicBezTo>
                  <a:pt x="5699965" y="8364868"/>
                  <a:pt x="5705416" y="8356696"/>
                  <a:pt x="5705416" y="8345797"/>
                </a:cubicBezTo>
                <a:lnTo>
                  <a:pt x="5721765" y="8329448"/>
                </a:lnTo>
                <a:close/>
                <a:moveTo>
                  <a:pt x="9105781" y="8280405"/>
                </a:moveTo>
                <a:cubicBezTo>
                  <a:pt x="9083983" y="8280405"/>
                  <a:pt x="9067636" y="8285855"/>
                  <a:pt x="9056737" y="8296754"/>
                </a:cubicBezTo>
                <a:cubicBezTo>
                  <a:pt x="9056737" y="8296754"/>
                  <a:pt x="9056737" y="8299478"/>
                  <a:pt x="9056737" y="8304926"/>
                </a:cubicBezTo>
                <a:cubicBezTo>
                  <a:pt x="9056737" y="8310377"/>
                  <a:pt x="9054011" y="8315825"/>
                  <a:pt x="9048563" y="8321276"/>
                </a:cubicBezTo>
                <a:cubicBezTo>
                  <a:pt x="9043112" y="8326724"/>
                  <a:pt x="9037664" y="8332172"/>
                  <a:pt x="9032214" y="8337623"/>
                </a:cubicBezTo>
                <a:cubicBezTo>
                  <a:pt x="9026765" y="8343073"/>
                  <a:pt x="9024041" y="8351246"/>
                  <a:pt x="9024041" y="8362144"/>
                </a:cubicBezTo>
                <a:cubicBezTo>
                  <a:pt x="9024041" y="8373045"/>
                  <a:pt x="9029489" y="8383942"/>
                  <a:pt x="9040388" y="8394841"/>
                </a:cubicBezTo>
                <a:cubicBezTo>
                  <a:pt x="9040388" y="8405739"/>
                  <a:pt x="9040388" y="8411188"/>
                  <a:pt x="9040388" y="8411188"/>
                </a:cubicBezTo>
                <a:cubicBezTo>
                  <a:pt x="9040388" y="8411188"/>
                  <a:pt x="9045839" y="8411188"/>
                  <a:pt x="9056737" y="8411188"/>
                </a:cubicBezTo>
                <a:cubicBezTo>
                  <a:pt x="9056737" y="8411188"/>
                  <a:pt x="9056737" y="8405739"/>
                  <a:pt x="9056737" y="8394841"/>
                </a:cubicBezTo>
                <a:lnTo>
                  <a:pt x="9064910" y="8394841"/>
                </a:lnTo>
                <a:cubicBezTo>
                  <a:pt x="9070360" y="8394841"/>
                  <a:pt x="9073084" y="8394841"/>
                  <a:pt x="9073084" y="8394841"/>
                </a:cubicBezTo>
                <a:lnTo>
                  <a:pt x="9089431" y="8362144"/>
                </a:lnTo>
                <a:cubicBezTo>
                  <a:pt x="9089431" y="8340347"/>
                  <a:pt x="9094882" y="8329448"/>
                  <a:pt x="9105781" y="8329448"/>
                </a:cubicBezTo>
                <a:cubicBezTo>
                  <a:pt x="9116679" y="8318552"/>
                  <a:pt x="9122128" y="8313101"/>
                  <a:pt x="9122128" y="8313101"/>
                </a:cubicBezTo>
                <a:cubicBezTo>
                  <a:pt x="9122128" y="8302202"/>
                  <a:pt x="9116679" y="8291304"/>
                  <a:pt x="9105781" y="8280405"/>
                </a:cubicBezTo>
                <a:close/>
                <a:moveTo>
                  <a:pt x="8676648" y="8272230"/>
                </a:moveTo>
                <a:cubicBezTo>
                  <a:pt x="8673924" y="8272230"/>
                  <a:pt x="8669835" y="8274957"/>
                  <a:pt x="8664387" y="8280405"/>
                </a:cubicBezTo>
                <a:cubicBezTo>
                  <a:pt x="8653488" y="8291304"/>
                  <a:pt x="8648038" y="8296754"/>
                  <a:pt x="8648038" y="8296754"/>
                </a:cubicBezTo>
                <a:cubicBezTo>
                  <a:pt x="8648038" y="8296754"/>
                  <a:pt x="8653488" y="8296754"/>
                  <a:pt x="8664387" y="8296754"/>
                </a:cubicBezTo>
                <a:lnTo>
                  <a:pt x="8680734" y="8280405"/>
                </a:lnTo>
                <a:cubicBezTo>
                  <a:pt x="8680734" y="8274957"/>
                  <a:pt x="8679372" y="8272230"/>
                  <a:pt x="8676648" y="8272230"/>
                </a:cubicBezTo>
                <a:close/>
                <a:moveTo>
                  <a:pt x="9334650" y="8264058"/>
                </a:moveTo>
                <a:lnTo>
                  <a:pt x="9350999" y="8296754"/>
                </a:lnTo>
                <a:cubicBezTo>
                  <a:pt x="9350999" y="8285855"/>
                  <a:pt x="9350999" y="8277681"/>
                  <a:pt x="9350999" y="8272230"/>
                </a:cubicBezTo>
                <a:cubicBezTo>
                  <a:pt x="9350999" y="8266782"/>
                  <a:pt x="9345549" y="8264058"/>
                  <a:pt x="9334650" y="8264058"/>
                </a:cubicBezTo>
                <a:close/>
                <a:moveTo>
                  <a:pt x="8435516" y="8264058"/>
                </a:moveTo>
                <a:cubicBezTo>
                  <a:pt x="8435516" y="8264058"/>
                  <a:pt x="8432792" y="8266782"/>
                  <a:pt x="8427341" y="8272230"/>
                </a:cubicBezTo>
                <a:cubicBezTo>
                  <a:pt x="8421893" y="8277681"/>
                  <a:pt x="8419169" y="8280405"/>
                  <a:pt x="8419169" y="8280405"/>
                </a:cubicBezTo>
                <a:cubicBezTo>
                  <a:pt x="8419169" y="8291304"/>
                  <a:pt x="8416443" y="8294030"/>
                  <a:pt x="8410994" y="8288579"/>
                </a:cubicBezTo>
                <a:cubicBezTo>
                  <a:pt x="8405546" y="8283131"/>
                  <a:pt x="8397371" y="8283131"/>
                  <a:pt x="8386472" y="8288579"/>
                </a:cubicBezTo>
                <a:cubicBezTo>
                  <a:pt x="8375574" y="8294030"/>
                  <a:pt x="8370124" y="8302202"/>
                  <a:pt x="8370124" y="8313101"/>
                </a:cubicBezTo>
                <a:cubicBezTo>
                  <a:pt x="8370124" y="8313101"/>
                  <a:pt x="8375574" y="8313101"/>
                  <a:pt x="8386472" y="8313101"/>
                </a:cubicBezTo>
                <a:cubicBezTo>
                  <a:pt x="8386472" y="8313101"/>
                  <a:pt x="8386472" y="8310377"/>
                  <a:pt x="8386472" y="8304926"/>
                </a:cubicBezTo>
                <a:cubicBezTo>
                  <a:pt x="8386472" y="8299478"/>
                  <a:pt x="8391921" y="8296754"/>
                  <a:pt x="8402820" y="8296754"/>
                </a:cubicBezTo>
                <a:cubicBezTo>
                  <a:pt x="8413718" y="8296754"/>
                  <a:pt x="8424617" y="8291304"/>
                  <a:pt x="8435516" y="8280405"/>
                </a:cubicBezTo>
                <a:close/>
                <a:moveTo>
                  <a:pt x="10017176" y="8255883"/>
                </a:moveTo>
                <a:cubicBezTo>
                  <a:pt x="10019902" y="8255883"/>
                  <a:pt x="10021262" y="8258610"/>
                  <a:pt x="10021262" y="8264058"/>
                </a:cubicBezTo>
                <a:cubicBezTo>
                  <a:pt x="10021262" y="8264058"/>
                  <a:pt x="10018536" y="8272230"/>
                  <a:pt x="10013088" y="8288579"/>
                </a:cubicBezTo>
                <a:cubicBezTo>
                  <a:pt x="10007640" y="8304926"/>
                  <a:pt x="9999466" y="8321276"/>
                  <a:pt x="9988564" y="8337623"/>
                </a:cubicBezTo>
                <a:cubicBezTo>
                  <a:pt x="9983116" y="8345797"/>
                  <a:pt x="9976304" y="8353291"/>
                  <a:pt x="9968132" y="8360101"/>
                </a:cubicBezTo>
                <a:lnTo>
                  <a:pt x="9942092" y="8376839"/>
                </a:lnTo>
                <a:lnTo>
                  <a:pt x="9943612" y="8366233"/>
                </a:lnTo>
                <a:cubicBezTo>
                  <a:pt x="9946336" y="8358058"/>
                  <a:pt x="9950420" y="8351246"/>
                  <a:pt x="9955872" y="8345797"/>
                </a:cubicBezTo>
                <a:cubicBezTo>
                  <a:pt x="9977668" y="8291304"/>
                  <a:pt x="9994016" y="8264058"/>
                  <a:pt x="10004916" y="8264058"/>
                </a:cubicBezTo>
                <a:cubicBezTo>
                  <a:pt x="10010364" y="8258610"/>
                  <a:pt x="10014452" y="8255883"/>
                  <a:pt x="10017176" y="8255883"/>
                </a:cubicBezTo>
                <a:close/>
                <a:moveTo>
                  <a:pt x="6473767" y="8247709"/>
                </a:moveTo>
                <a:cubicBezTo>
                  <a:pt x="6462870" y="8247709"/>
                  <a:pt x="6457420" y="8250433"/>
                  <a:pt x="6457420" y="8255883"/>
                </a:cubicBezTo>
                <a:cubicBezTo>
                  <a:pt x="6457420" y="8261334"/>
                  <a:pt x="6462870" y="8264058"/>
                  <a:pt x="6473767" y="8264058"/>
                </a:cubicBezTo>
                <a:cubicBezTo>
                  <a:pt x="6473767" y="8253159"/>
                  <a:pt x="6473767" y="8247709"/>
                  <a:pt x="6473767" y="8247709"/>
                </a:cubicBezTo>
                <a:close/>
                <a:moveTo>
                  <a:pt x="6114113" y="8247709"/>
                </a:moveTo>
                <a:lnTo>
                  <a:pt x="6114113" y="8264058"/>
                </a:lnTo>
                <a:cubicBezTo>
                  <a:pt x="6114113" y="8274957"/>
                  <a:pt x="6114113" y="8280405"/>
                  <a:pt x="6114113" y="8280405"/>
                </a:cubicBezTo>
                <a:cubicBezTo>
                  <a:pt x="6125012" y="8269506"/>
                  <a:pt x="6130462" y="8264058"/>
                  <a:pt x="6130462" y="8264058"/>
                </a:cubicBezTo>
                <a:cubicBezTo>
                  <a:pt x="6130462" y="8253159"/>
                  <a:pt x="6125012" y="8247709"/>
                  <a:pt x="6114113" y="8247709"/>
                </a:cubicBezTo>
                <a:close/>
                <a:moveTo>
                  <a:pt x="5640026" y="8247709"/>
                </a:moveTo>
                <a:cubicBezTo>
                  <a:pt x="5618226" y="8247709"/>
                  <a:pt x="5607329" y="8253159"/>
                  <a:pt x="5607329" y="8264058"/>
                </a:cubicBezTo>
                <a:lnTo>
                  <a:pt x="5590980" y="8280405"/>
                </a:lnTo>
                <a:cubicBezTo>
                  <a:pt x="5569182" y="8291304"/>
                  <a:pt x="5558284" y="8302202"/>
                  <a:pt x="5558284" y="8313101"/>
                </a:cubicBezTo>
                <a:cubicBezTo>
                  <a:pt x="5558284" y="8313101"/>
                  <a:pt x="5552836" y="8318552"/>
                  <a:pt x="5541936" y="8329448"/>
                </a:cubicBezTo>
                <a:cubicBezTo>
                  <a:pt x="5531038" y="8340347"/>
                  <a:pt x="5528314" y="8348521"/>
                  <a:pt x="5533762" y="8353972"/>
                </a:cubicBezTo>
                <a:cubicBezTo>
                  <a:pt x="5539212" y="8359420"/>
                  <a:pt x="5539212" y="8364868"/>
                  <a:pt x="5533762" y="8370319"/>
                </a:cubicBezTo>
                <a:cubicBezTo>
                  <a:pt x="5528314" y="8375769"/>
                  <a:pt x="5520139" y="8373045"/>
                  <a:pt x="5509240" y="8362144"/>
                </a:cubicBezTo>
                <a:lnTo>
                  <a:pt x="5492894" y="8394841"/>
                </a:lnTo>
                <a:cubicBezTo>
                  <a:pt x="5481995" y="8394841"/>
                  <a:pt x="5471096" y="8400291"/>
                  <a:pt x="5460198" y="8411188"/>
                </a:cubicBezTo>
                <a:cubicBezTo>
                  <a:pt x="5449300" y="8422086"/>
                  <a:pt x="5443850" y="8427537"/>
                  <a:pt x="5443850" y="8427537"/>
                </a:cubicBezTo>
                <a:lnTo>
                  <a:pt x="5427501" y="8443884"/>
                </a:lnTo>
                <a:lnTo>
                  <a:pt x="5394805" y="8476580"/>
                </a:lnTo>
                <a:cubicBezTo>
                  <a:pt x="5383908" y="8476580"/>
                  <a:pt x="5375734" y="8482030"/>
                  <a:pt x="5370283" y="8492927"/>
                </a:cubicBezTo>
                <a:cubicBezTo>
                  <a:pt x="5364835" y="8503826"/>
                  <a:pt x="5362111" y="8514727"/>
                  <a:pt x="5362111" y="8525623"/>
                </a:cubicBezTo>
                <a:lnTo>
                  <a:pt x="5378458" y="8541972"/>
                </a:lnTo>
                <a:cubicBezTo>
                  <a:pt x="5389356" y="8541972"/>
                  <a:pt x="5397529" y="8544697"/>
                  <a:pt x="5402980" y="8550145"/>
                </a:cubicBezTo>
                <a:cubicBezTo>
                  <a:pt x="5408430" y="8555595"/>
                  <a:pt x="5411154" y="8558319"/>
                  <a:pt x="5411154" y="8558319"/>
                </a:cubicBezTo>
                <a:lnTo>
                  <a:pt x="5443850" y="8541972"/>
                </a:lnTo>
                <a:cubicBezTo>
                  <a:pt x="5465648" y="8541972"/>
                  <a:pt x="5481995" y="8536522"/>
                  <a:pt x="5492894" y="8525623"/>
                </a:cubicBezTo>
                <a:lnTo>
                  <a:pt x="5492894" y="8541972"/>
                </a:lnTo>
                <a:lnTo>
                  <a:pt x="5476544" y="8558319"/>
                </a:lnTo>
                <a:cubicBezTo>
                  <a:pt x="5509240" y="8558319"/>
                  <a:pt x="5525590" y="8547421"/>
                  <a:pt x="5525590" y="8525623"/>
                </a:cubicBezTo>
                <a:cubicBezTo>
                  <a:pt x="5536486" y="8525623"/>
                  <a:pt x="5536486" y="8520175"/>
                  <a:pt x="5525590" y="8509276"/>
                </a:cubicBezTo>
                <a:lnTo>
                  <a:pt x="5525590" y="8492927"/>
                </a:lnTo>
                <a:cubicBezTo>
                  <a:pt x="5536486" y="8492927"/>
                  <a:pt x="5544661" y="8492927"/>
                  <a:pt x="5550112" y="8492927"/>
                </a:cubicBezTo>
                <a:cubicBezTo>
                  <a:pt x="5555560" y="8492927"/>
                  <a:pt x="5558284" y="8490203"/>
                  <a:pt x="5558284" y="8484755"/>
                </a:cubicBezTo>
                <a:cubicBezTo>
                  <a:pt x="5558284" y="8479304"/>
                  <a:pt x="5561010" y="8473856"/>
                  <a:pt x="5566458" y="8468405"/>
                </a:cubicBezTo>
                <a:cubicBezTo>
                  <a:pt x="5571909" y="8462957"/>
                  <a:pt x="5574633" y="8454782"/>
                  <a:pt x="5574633" y="8443884"/>
                </a:cubicBezTo>
                <a:lnTo>
                  <a:pt x="5590980" y="8427537"/>
                </a:lnTo>
                <a:lnTo>
                  <a:pt x="5590980" y="8394841"/>
                </a:lnTo>
                <a:cubicBezTo>
                  <a:pt x="5590980" y="8394841"/>
                  <a:pt x="5593704" y="8392116"/>
                  <a:pt x="5599154" y="8386666"/>
                </a:cubicBezTo>
                <a:cubicBezTo>
                  <a:pt x="5604605" y="8381218"/>
                  <a:pt x="5607329" y="8378494"/>
                  <a:pt x="5607329" y="8378494"/>
                </a:cubicBezTo>
                <a:cubicBezTo>
                  <a:pt x="5618226" y="8378494"/>
                  <a:pt x="5634575" y="8367595"/>
                  <a:pt x="5656372" y="8345797"/>
                </a:cubicBezTo>
                <a:cubicBezTo>
                  <a:pt x="5678170" y="8324000"/>
                  <a:pt x="5689068" y="8307651"/>
                  <a:pt x="5689068" y="8296754"/>
                </a:cubicBezTo>
                <a:cubicBezTo>
                  <a:pt x="5678170" y="8285855"/>
                  <a:pt x="5656372" y="8296754"/>
                  <a:pt x="5623676" y="8329448"/>
                </a:cubicBezTo>
                <a:lnTo>
                  <a:pt x="5574633" y="8345797"/>
                </a:lnTo>
                <a:lnTo>
                  <a:pt x="5558284" y="8345797"/>
                </a:lnTo>
                <a:cubicBezTo>
                  <a:pt x="5547387" y="8345797"/>
                  <a:pt x="5541936" y="8345797"/>
                  <a:pt x="5541936" y="8345797"/>
                </a:cubicBezTo>
                <a:cubicBezTo>
                  <a:pt x="5541936" y="8345797"/>
                  <a:pt x="5544661" y="8340347"/>
                  <a:pt x="5550112" y="8329448"/>
                </a:cubicBezTo>
                <a:cubicBezTo>
                  <a:pt x="5555560" y="8318552"/>
                  <a:pt x="5558284" y="8313101"/>
                  <a:pt x="5558284" y="8313101"/>
                </a:cubicBezTo>
                <a:lnTo>
                  <a:pt x="5590980" y="8313101"/>
                </a:lnTo>
                <a:lnTo>
                  <a:pt x="5623676" y="8296754"/>
                </a:lnTo>
                <a:cubicBezTo>
                  <a:pt x="5623676" y="8296754"/>
                  <a:pt x="5626400" y="8296754"/>
                  <a:pt x="5631851" y="8296754"/>
                </a:cubicBezTo>
                <a:cubicBezTo>
                  <a:pt x="5637299" y="8296754"/>
                  <a:pt x="5645474" y="8291304"/>
                  <a:pt x="5656372" y="8280405"/>
                </a:cubicBezTo>
                <a:lnTo>
                  <a:pt x="5672720" y="8247709"/>
                </a:lnTo>
                <a:close/>
                <a:moveTo>
                  <a:pt x="9122128" y="8235448"/>
                </a:moveTo>
                <a:cubicBezTo>
                  <a:pt x="9116679" y="8235448"/>
                  <a:pt x="9111229" y="8236812"/>
                  <a:pt x="9105781" y="8239536"/>
                </a:cubicBezTo>
                <a:cubicBezTo>
                  <a:pt x="9094882" y="8244984"/>
                  <a:pt x="9092158" y="8253159"/>
                  <a:pt x="9097606" y="8264058"/>
                </a:cubicBezTo>
                <a:cubicBezTo>
                  <a:pt x="9103054" y="8274957"/>
                  <a:pt x="9111229" y="8280405"/>
                  <a:pt x="9122128" y="8280405"/>
                </a:cubicBezTo>
                <a:cubicBezTo>
                  <a:pt x="9122128" y="8280405"/>
                  <a:pt x="9127578" y="8274957"/>
                  <a:pt x="9138477" y="8264058"/>
                </a:cubicBezTo>
                <a:cubicBezTo>
                  <a:pt x="9149376" y="8253159"/>
                  <a:pt x="9149376" y="8244984"/>
                  <a:pt x="9138477" y="8239536"/>
                </a:cubicBezTo>
                <a:cubicBezTo>
                  <a:pt x="9133026" y="8236812"/>
                  <a:pt x="9127578" y="8235448"/>
                  <a:pt x="9122128" y="8235448"/>
                </a:cubicBezTo>
                <a:close/>
                <a:moveTo>
                  <a:pt x="10135696" y="8231362"/>
                </a:moveTo>
                <a:cubicBezTo>
                  <a:pt x="10135696" y="8242260"/>
                  <a:pt x="10132972" y="8247709"/>
                  <a:pt x="10127524" y="8247709"/>
                </a:cubicBezTo>
                <a:cubicBezTo>
                  <a:pt x="10122074" y="8247709"/>
                  <a:pt x="10119350" y="8247709"/>
                  <a:pt x="10119350" y="8247709"/>
                </a:cubicBezTo>
                <a:close/>
                <a:moveTo>
                  <a:pt x="9694304" y="8231362"/>
                </a:moveTo>
                <a:cubicBezTo>
                  <a:pt x="9683405" y="8242260"/>
                  <a:pt x="9683405" y="8253159"/>
                  <a:pt x="9694304" y="8264058"/>
                </a:cubicBezTo>
                <a:cubicBezTo>
                  <a:pt x="9694304" y="8274957"/>
                  <a:pt x="9688856" y="8288579"/>
                  <a:pt x="9677957" y="8304926"/>
                </a:cubicBezTo>
                <a:cubicBezTo>
                  <a:pt x="9667058" y="8321276"/>
                  <a:pt x="9656159" y="8329448"/>
                  <a:pt x="9645261" y="8329448"/>
                </a:cubicBezTo>
                <a:lnTo>
                  <a:pt x="9628911" y="8313101"/>
                </a:lnTo>
                <a:cubicBezTo>
                  <a:pt x="9607116" y="8291304"/>
                  <a:pt x="9612564" y="8269506"/>
                  <a:pt x="9645261" y="8247709"/>
                </a:cubicBezTo>
                <a:cubicBezTo>
                  <a:pt x="9667058" y="8236812"/>
                  <a:pt x="9683405" y="8231362"/>
                  <a:pt x="9694304" y="8231362"/>
                </a:cubicBezTo>
                <a:close/>
                <a:moveTo>
                  <a:pt x="8778823" y="8219101"/>
                </a:moveTo>
                <a:cubicBezTo>
                  <a:pt x="8776097" y="8219101"/>
                  <a:pt x="8773372" y="8220463"/>
                  <a:pt x="8770648" y="8223187"/>
                </a:cubicBezTo>
                <a:cubicBezTo>
                  <a:pt x="8765200" y="8228637"/>
                  <a:pt x="8762474" y="8234086"/>
                  <a:pt x="8762474" y="8239536"/>
                </a:cubicBezTo>
                <a:cubicBezTo>
                  <a:pt x="8762474" y="8244984"/>
                  <a:pt x="8767924" y="8244984"/>
                  <a:pt x="8778823" y="8239536"/>
                </a:cubicBezTo>
                <a:cubicBezTo>
                  <a:pt x="8789722" y="8234086"/>
                  <a:pt x="8792446" y="8228637"/>
                  <a:pt x="8786995" y="8223187"/>
                </a:cubicBezTo>
                <a:cubicBezTo>
                  <a:pt x="8784271" y="8220463"/>
                  <a:pt x="8781547" y="8219101"/>
                  <a:pt x="8778823" y="8219101"/>
                </a:cubicBezTo>
                <a:close/>
                <a:moveTo>
                  <a:pt x="5729937" y="8215015"/>
                </a:moveTo>
                <a:cubicBezTo>
                  <a:pt x="5724489" y="8215015"/>
                  <a:pt x="5721765" y="8217739"/>
                  <a:pt x="5721765" y="8223187"/>
                </a:cubicBezTo>
                <a:cubicBezTo>
                  <a:pt x="5721765" y="8228637"/>
                  <a:pt x="5727213" y="8231362"/>
                  <a:pt x="5738112" y="8231362"/>
                </a:cubicBezTo>
                <a:cubicBezTo>
                  <a:pt x="5738112" y="8220463"/>
                  <a:pt x="5735388" y="8215015"/>
                  <a:pt x="5729937" y="8215015"/>
                </a:cubicBezTo>
                <a:close/>
                <a:moveTo>
                  <a:pt x="8907562" y="8206840"/>
                </a:moveTo>
                <a:cubicBezTo>
                  <a:pt x="8903474" y="8206840"/>
                  <a:pt x="8898707" y="8209564"/>
                  <a:pt x="8893256" y="8215015"/>
                </a:cubicBezTo>
                <a:cubicBezTo>
                  <a:pt x="8904157" y="8236812"/>
                  <a:pt x="8920504" y="8258607"/>
                  <a:pt x="8942302" y="8280405"/>
                </a:cubicBezTo>
                <a:cubicBezTo>
                  <a:pt x="8953201" y="8280405"/>
                  <a:pt x="8966823" y="8285855"/>
                  <a:pt x="8983170" y="8296754"/>
                </a:cubicBezTo>
                <a:cubicBezTo>
                  <a:pt x="8999520" y="8307651"/>
                  <a:pt x="9002244" y="8318552"/>
                  <a:pt x="8991345" y="8329448"/>
                </a:cubicBezTo>
                <a:lnTo>
                  <a:pt x="8991345" y="8345797"/>
                </a:lnTo>
                <a:cubicBezTo>
                  <a:pt x="9002244" y="8345797"/>
                  <a:pt x="9013142" y="8334899"/>
                  <a:pt x="9024041" y="8313101"/>
                </a:cubicBezTo>
                <a:cubicBezTo>
                  <a:pt x="9024041" y="8302202"/>
                  <a:pt x="9024041" y="8294030"/>
                  <a:pt x="9024041" y="8288579"/>
                </a:cubicBezTo>
                <a:cubicBezTo>
                  <a:pt x="9024041" y="8283131"/>
                  <a:pt x="9024041" y="8280405"/>
                  <a:pt x="9024041" y="8280405"/>
                </a:cubicBezTo>
                <a:lnTo>
                  <a:pt x="9024041" y="8278362"/>
                </a:lnTo>
                <a:cubicBezTo>
                  <a:pt x="9024041" y="8277000"/>
                  <a:pt x="9024041" y="8274957"/>
                  <a:pt x="9024041" y="8272230"/>
                </a:cubicBezTo>
                <a:cubicBezTo>
                  <a:pt x="9024041" y="8269506"/>
                  <a:pt x="9024041" y="8268825"/>
                  <a:pt x="9024041" y="8270187"/>
                </a:cubicBezTo>
                <a:lnTo>
                  <a:pt x="9024041" y="8264058"/>
                </a:lnTo>
                <a:cubicBezTo>
                  <a:pt x="9024041" y="8264058"/>
                  <a:pt x="9021315" y="8261334"/>
                  <a:pt x="9015867" y="8255883"/>
                </a:cubicBezTo>
                <a:cubicBezTo>
                  <a:pt x="9010418" y="8250433"/>
                  <a:pt x="9007692" y="8247709"/>
                  <a:pt x="9007692" y="8247709"/>
                </a:cubicBezTo>
                <a:lnTo>
                  <a:pt x="8991345" y="8280405"/>
                </a:lnTo>
                <a:lnTo>
                  <a:pt x="8974998" y="8247709"/>
                </a:lnTo>
                <a:cubicBezTo>
                  <a:pt x="8964097" y="8215015"/>
                  <a:pt x="8953201" y="8204116"/>
                  <a:pt x="8942302" y="8215015"/>
                </a:cubicBezTo>
                <a:cubicBezTo>
                  <a:pt x="8931403" y="8225911"/>
                  <a:pt x="8923228" y="8225911"/>
                  <a:pt x="8917780" y="8215015"/>
                </a:cubicBezTo>
                <a:cubicBezTo>
                  <a:pt x="8915054" y="8209564"/>
                  <a:pt x="8911649" y="8206840"/>
                  <a:pt x="8907562" y="8206840"/>
                </a:cubicBezTo>
                <a:close/>
                <a:moveTo>
                  <a:pt x="6510552" y="8206840"/>
                </a:moveTo>
                <a:cubicBezTo>
                  <a:pt x="6507825" y="8206840"/>
                  <a:pt x="6506463" y="8209564"/>
                  <a:pt x="6506463" y="8215015"/>
                </a:cubicBezTo>
                <a:cubicBezTo>
                  <a:pt x="6506463" y="8225911"/>
                  <a:pt x="6509187" y="8228637"/>
                  <a:pt x="6514638" y="8223187"/>
                </a:cubicBezTo>
                <a:cubicBezTo>
                  <a:pt x="6520086" y="8217739"/>
                  <a:pt x="6522810" y="8215015"/>
                  <a:pt x="6522810" y="8215015"/>
                </a:cubicBezTo>
                <a:cubicBezTo>
                  <a:pt x="6517362" y="8209564"/>
                  <a:pt x="6513276" y="8206840"/>
                  <a:pt x="6510552" y="8206840"/>
                </a:cubicBezTo>
                <a:close/>
                <a:moveTo>
                  <a:pt x="8680734" y="8182318"/>
                </a:moveTo>
                <a:lnTo>
                  <a:pt x="8697083" y="8198665"/>
                </a:lnTo>
                <a:cubicBezTo>
                  <a:pt x="8697083" y="8187767"/>
                  <a:pt x="8697083" y="8182318"/>
                  <a:pt x="8697083" y="8182318"/>
                </a:cubicBezTo>
                <a:close/>
                <a:moveTo>
                  <a:pt x="8402820" y="8182318"/>
                </a:moveTo>
                <a:cubicBezTo>
                  <a:pt x="8391921" y="8204116"/>
                  <a:pt x="8391921" y="8215015"/>
                  <a:pt x="8402820" y="8215015"/>
                </a:cubicBezTo>
                <a:cubicBezTo>
                  <a:pt x="8413718" y="8215015"/>
                  <a:pt x="8419169" y="8209564"/>
                  <a:pt x="8419169" y="8198665"/>
                </a:cubicBezTo>
                <a:close/>
                <a:moveTo>
                  <a:pt x="5738112" y="8182318"/>
                </a:moveTo>
                <a:cubicBezTo>
                  <a:pt x="5738112" y="8193217"/>
                  <a:pt x="5743562" y="8198665"/>
                  <a:pt x="5754459" y="8198665"/>
                </a:cubicBezTo>
                <a:cubicBezTo>
                  <a:pt x="5765358" y="8198665"/>
                  <a:pt x="5776256" y="8193217"/>
                  <a:pt x="5787155" y="8182318"/>
                </a:cubicBezTo>
                <a:close/>
                <a:moveTo>
                  <a:pt x="5010629" y="8182318"/>
                </a:moveTo>
                <a:cubicBezTo>
                  <a:pt x="5005181" y="8182318"/>
                  <a:pt x="5002457" y="8185043"/>
                  <a:pt x="5002457" y="8190491"/>
                </a:cubicBezTo>
                <a:cubicBezTo>
                  <a:pt x="5002457" y="8195941"/>
                  <a:pt x="5007905" y="8198665"/>
                  <a:pt x="5018804" y="8198665"/>
                </a:cubicBezTo>
                <a:cubicBezTo>
                  <a:pt x="5018804" y="8187767"/>
                  <a:pt x="5016080" y="8182318"/>
                  <a:pt x="5010629" y="8182318"/>
                </a:cubicBezTo>
                <a:close/>
                <a:moveTo>
                  <a:pt x="1144352" y="8182318"/>
                </a:moveTo>
                <a:cubicBezTo>
                  <a:pt x="1144352" y="8193217"/>
                  <a:pt x="1141628" y="8198665"/>
                  <a:pt x="1136177" y="8198665"/>
                </a:cubicBezTo>
                <a:cubicBezTo>
                  <a:pt x="1130729" y="8198665"/>
                  <a:pt x="1128006" y="8195941"/>
                  <a:pt x="1128006" y="8190491"/>
                </a:cubicBezTo>
                <a:cubicBezTo>
                  <a:pt x="1128006" y="8185043"/>
                  <a:pt x="1133453" y="8182318"/>
                  <a:pt x="1144352" y="8182318"/>
                </a:cubicBezTo>
                <a:close/>
                <a:moveTo>
                  <a:pt x="9409493" y="8180275"/>
                </a:moveTo>
                <a:cubicBezTo>
                  <a:pt x="9401831" y="8180275"/>
                  <a:pt x="9387781" y="8197303"/>
                  <a:pt x="9367346" y="8231362"/>
                </a:cubicBezTo>
                <a:cubicBezTo>
                  <a:pt x="9367346" y="8231362"/>
                  <a:pt x="9367346" y="8234086"/>
                  <a:pt x="9367346" y="8239536"/>
                </a:cubicBezTo>
                <a:cubicBezTo>
                  <a:pt x="9367346" y="8244984"/>
                  <a:pt x="9372796" y="8247709"/>
                  <a:pt x="9383695" y="8247709"/>
                </a:cubicBezTo>
                <a:cubicBezTo>
                  <a:pt x="9394594" y="8247709"/>
                  <a:pt x="9400042" y="8242260"/>
                  <a:pt x="9400042" y="8231362"/>
                </a:cubicBezTo>
                <a:lnTo>
                  <a:pt x="9400042" y="8215015"/>
                </a:lnTo>
                <a:lnTo>
                  <a:pt x="9416389" y="8198665"/>
                </a:lnTo>
                <a:cubicBezTo>
                  <a:pt x="9416389" y="8186405"/>
                  <a:pt x="9414091" y="8180275"/>
                  <a:pt x="9409493" y="8180275"/>
                </a:cubicBezTo>
                <a:close/>
                <a:moveTo>
                  <a:pt x="9677957" y="8165969"/>
                </a:moveTo>
                <a:lnTo>
                  <a:pt x="9677957" y="8182318"/>
                </a:lnTo>
                <a:cubicBezTo>
                  <a:pt x="9667058" y="8182318"/>
                  <a:pt x="9661608" y="8182318"/>
                  <a:pt x="9661608" y="8182318"/>
                </a:cubicBezTo>
                <a:cubicBezTo>
                  <a:pt x="9661608" y="8182318"/>
                  <a:pt x="9664334" y="8179594"/>
                  <a:pt x="9669782" y="8174144"/>
                </a:cubicBezTo>
                <a:cubicBezTo>
                  <a:pt x="9675233" y="8168693"/>
                  <a:pt x="9677957" y="8165969"/>
                  <a:pt x="9677957" y="8165969"/>
                </a:cubicBezTo>
                <a:close/>
                <a:moveTo>
                  <a:pt x="5852548" y="8165969"/>
                </a:moveTo>
                <a:lnTo>
                  <a:pt x="5836198" y="8182318"/>
                </a:lnTo>
                <a:cubicBezTo>
                  <a:pt x="5847097" y="8182318"/>
                  <a:pt x="5852548" y="8182318"/>
                  <a:pt x="5852548" y="8182318"/>
                </a:cubicBezTo>
                <a:cubicBezTo>
                  <a:pt x="5852548" y="8182318"/>
                  <a:pt x="5852548" y="8176868"/>
                  <a:pt x="5852548" y="8165969"/>
                </a:cubicBezTo>
                <a:close/>
                <a:moveTo>
                  <a:pt x="9134388" y="8155751"/>
                </a:moveTo>
                <a:cubicBezTo>
                  <a:pt x="9131664" y="8157116"/>
                  <a:pt x="9127578" y="8160521"/>
                  <a:pt x="9122128" y="8165969"/>
                </a:cubicBezTo>
                <a:cubicBezTo>
                  <a:pt x="9111229" y="8165969"/>
                  <a:pt x="9108505" y="8171420"/>
                  <a:pt x="9113953" y="8182318"/>
                </a:cubicBezTo>
                <a:cubicBezTo>
                  <a:pt x="9119404" y="8193217"/>
                  <a:pt x="9122128" y="8204116"/>
                  <a:pt x="9122128" y="8215015"/>
                </a:cubicBezTo>
                <a:lnTo>
                  <a:pt x="9138477" y="8182318"/>
                </a:lnTo>
                <a:cubicBezTo>
                  <a:pt x="9138477" y="8171420"/>
                  <a:pt x="9138477" y="8163245"/>
                  <a:pt x="9138477" y="8157797"/>
                </a:cubicBezTo>
                <a:cubicBezTo>
                  <a:pt x="9138477" y="8155073"/>
                  <a:pt x="9137115" y="8154392"/>
                  <a:pt x="9134388" y="8155751"/>
                </a:cubicBezTo>
                <a:close/>
                <a:moveTo>
                  <a:pt x="6520769" y="8155751"/>
                </a:moveTo>
                <a:cubicBezTo>
                  <a:pt x="6519405" y="8154392"/>
                  <a:pt x="6517362" y="8155073"/>
                  <a:pt x="6514638" y="8157797"/>
                </a:cubicBezTo>
                <a:cubicBezTo>
                  <a:pt x="6509187" y="8163245"/>
                  <a:pt x="6506463" y="8171420"/>
                  <a:pt x="6506463" y="8182318"/>
                </a:cubicBezTo>
                <a:cubicBezTo>
                  <a:pt x="6517362" y="8182318"/>
                  <a:pt x="6522810" y="8176868"/>
                  <a:pt x="6522810" y="8165969"/>
                </a:cubicBezTo>
                <a:cubicBezTo>
                  <a:pt x="6522810" y="8160521"/>
                  <a:pt x="6522132" y="8157116"/>
                  <a:pt x="6520769" y="8155751"/>
                </a:cubicBezTo>
                <a:close/>
                <a:moveTo>
                  <a:pt x="9105781" y="8149622"/>
                </a:moveTo>
                <a:cubicBezTo>
                  <a:pt x="9073084" y="8171420"/>
                  <a:pt x="9056737" y="8187767"/>
                  <a:pt x="9056737" y="8198665"/>
                </a:cubicBezTo>
                <a:lnTo>
                  <a:pt x="9089431" y="8165969"/>
                </a:lnTo>
                <a:close/>
                <a:moveTo>
                  <a:pt x="8827866" y="8149622"/>
                </a:moveTo>
                <a:cubicBezTo>
                  <a:pt x="8816967" y="8160521"/>
                  <a:pt x="8814243" y="8168693"/>
                  <a:pt x="8819691" y="8174144"/>
                </a:cubicBezTo>
                <a:cubicBezTo>
                  <a:pt x="8825142" y="8179594"/>
                  <a:pt x="8833314" y="8179594"/>
                  <a:pt x="8844213" y="8174144"/>
                </a:cubicBezTo>
                <a:cubicBezTo>
                  <a:pt x="8855112" y="8168693"/>
                  <a:pt x="8860562" y="8160521"/>
                  <a:pt x="8860562" y="8149622"/>
                </a:cubicBezTo>
                <a:close/>
                <a:moveTo>
                  <a:pt x="8713430" y="8149622"/>
                </a:moveTo>
                <a:cubicBezTo>
                  <a:pt x="8713430" y="8160521"/>
                  <a:pt x="8716155" y="8165969"/>
                  <a:pt x="8721605" y="8165969"/>
                </a:cubicBezTo>
                <a:cubicBezTo>
                  <a:pt x="8727053" y="8165969"/>
                  <a:pt x="8729777" y="8160521"/>
                  <a:pt x="8729777" y="8149622"/>
                </a:cubicBezTo>
                <a:close/>
                <a:moveTo>
                  <a:pt x="6114113" y="8149622"/>
                </a:moveTo>
                <a:cubicBezTo>
                  <a:pt x="6114113" y="8149622"/>
                  <a:pt x="6114113" y="8155073"/>
                  <a:pt x="6114113" y="8165969"/>
                </a:cubicBezTo>
                <a:lnTo>
                  <a:pt x="6130462" y="8149622"/>
                </a:lnTo>
                <a:close/>
                <a:moveTo>
                  <a:pt x="5868894" y="8149622"/>
                </a:moveTo>
                <a:cubicBezTo>
                  <a:pt x="5868894" y="8160521"/>
                  <a:pt x="5868894" y="8165969"/>
                  <a:pt x="5868894" y="8165969"/>
                </a:cubicBezTo>
                <a:cubicBezTo>
                  <a:pt x="5868894" y="8165969"/>
                  <a:pt x="5874345" y="8160521"/>
                  <a:pt x="5885244" y="8149622"/>
                </a:cubicBezTo>
                <a:close/>
                <a:moveTo>
                  <a:pt x="1160700" y="8149622"/>
                </a:moveTo>
                <a:cubicBezTo>
                  <a:pt x="1171598" y="8160521"/>
                  <a:pt x="1177049" y="8165969"/>
                  <a:pt x="1177049" y="8165969"/>
                </a:cubicBezTo>
                <a:cubicBezTo>
                  <a:pt x="1177049" y="8165969"/>
                  <a:pt x="1171598" y="8165969"/>
                  <a:pt x="1160700" y="8165969"/>
                </a:cubicBezTo>
                <a:cubicBezTo>
                  <a:pt x="1160700" y="8155073"/>
                  <a:pt x="1160700" y="8149622"/>
                  <a:pt x="1160700" y="8149622"/>
                </a:cubicBezTo>
                <a:close/>
                <a:moveTo>
                  <a:pt x="10380916" y="8133275"/>
                </a:moveTo>
                <a:lnTo>
                  <a:pt x="10380916" y="8165969"/>
                </a:lnTo>
                <a:lnTo>
                  <a:pt x="10348220" y="8198665"/>
                </a:lnTo>
                <a:lnTo>
                  <a:pt x="10364568" y="8165969"/>
                </a:lnTo>
                <a:close/>
                <a:moveTo>
                  <a:pt x="10201090" y="8133275"/>
                </a:moveTo>
                <a:cubicBezTo>
                  <a:pt x="10211988" y="8155073"/>
                  <a:pt x="10201090" y="8171420"/>
                  <a:pt x="10168392" y="8182318"/>
                </a:cubicBezTo>
                <a:cubicBezTo>
                  <a:pt x="10179292" y="8171420"/>
                  <a:pt x="10184740" y="8160521"/>
                  <a:pt x="10184740" y="8149622"/>
                </a:cubicBezTo>
                <a:close/>
                <a:moveTo>
                  <a:pt x="6334810" y="8116926"/>
                </a:moveTo>
                <a:cubicBezTo>
                  <a:pt x="6329362" y="8116926"/>
                  <a:pt x="6326637" y="8122376"/>
                  <a:pt x="6326637" y="8133275"/>
                </a:cubicBezTo>
                <a:cubicBezTo>
                  <a:pt x="6337534" y="8133275"/>
                  <a:pt x="6342984" y="8130549"/>
                  <a:pt x="6342984" y="8125101"/>
                </a:cubicBezTo>
                <a:cubicBezTo>
                  <a:pt x="6342984" y="8119650"/>
                  <a:pt x="6340260" y="8116926"/>
                  <a:pt x="6334810" y="8116926"/>
                </a:cubicBezTo>
                <a:close/>
                <a:moveTo>
                  <a:pt x="5893416" y="8116926"/>
                </a:moveTo>
                <a:cubicBezTo>
                  <a:pt x="5887968" y="8116926"/>
                  <a:pt x="5885244" y="8122376"/>
                  <a:pt x="5885244" y="8133275"/>
                </a:cubicBezTo>
                <a:cubicBezTo>
                  <a:pt x="5885244" y="8133275"/>
                  <a:pt x="5890692" y="8133275"/>
                  <a:pt x="5901590" y="8133275"/>
                </a:cubicBezTo>
                <a:cubicBezTo>
                  <a:pt x="5901590" y="8122376"/>
                  <a:pt x="5898866" y="8116926"/>
                  <a:pt x="5893416" y="8116926"/>
                </a:cubicBezTo>
                <a:close/>
                <a:moveTo>
                  <a:pt x="1193396" y="8116926"/>
                </a:moveTo>
                <a:cubicBezTo>
                  <a:pt x="1182497" y="8127825"/>
                  <a:pt x="1171598" y="8138723"/>
                  <a:pt x="1160700" y="8149622"/>
                </a:cubicBezTo>
                <a:lnTo>
                  <a:pt x="1160700" y="8133275"/>
                </a:lnTo>
                <a:cubicBezTo>
                  <a:pt x="1171598" y="8122376"/>
                  <a:pt x="1182497" y="8116926"/>
                  <a:pt x="1193396" y="8116926"/>
                </a:cubicBezTo>
                <a:close/>
                <a:moveTo>
                  <a:pt x="5756504" y="8106708"/>
                </a:moveTo>
                <a:cubicBezTo>
                  <a:pt x="5755142" y="8108073"/>
                  <a:pt x="5754459" y="8111475"/>
                  <a:pt x="5754459" y="8116926"/>
                </a:cubicBezTo>
                <a:cubicBezTo>
                  <a:pt x="5743562" y="8127825"/>
                  <a:pt x="5738112" y="8135999"/>
                  <a:pt x="5738112" y="8141448"/>
                </a:cubicBezTo>
                <a:cubicBezTo>
                  <a:pt x="5738112" y="8146898"/>
                  <a:pt x="5738112" y="8149622"/>
                  <a:pt x="5738112" y="8149622"/>
                </a:cubicBezTo>
                <a:lnTo>
                  <a:pt x="5770808" y="8133275"/>
                </a:lnTo>
                <a:cubicBezTo>
                  <a:pt x="5770808" y="8122376"/>
                  <a:pt x="5768084" y="8114202"/>
                  <a:pt x="5762634" y="8108751"/>
                </a:cubicBezTo>
                <a:cubicBezTo>
                  <a:pt x="5759910" y="8106027"/>
                  <a:pt x="5757866" y="8105346"/>
                  <a:pt x="5756504" y="8106708"/>
                </a:cubicBezTo>
                <a:close/>
                <a:moveTo>
                  <a:pt x="10152044" y="8100579"/>
                </a:moveTo>
                <a:lnTo>
                  <a:pt x="10152044" y="8116926"/>
                </a:lnTo>
                <a:cubicBezTo>
                  <a:pt x="10108448" y="8215015"/>
                  <a:pt x="10075756" y="8264058"/>
                  <a:pt x="10053958" y="8264058"/>
                </a:cubicBezTo>
                <a:cubicBezTo>
                  <a:pt x="10053958" y="8264058"/>
                  <a:pt x="10059406" y="8247709"/>
                  <a:pt x="10070304" y="8215015"/>
                </a:cubicBezTo>
                <a:close/>
                <a:moveTo>
                  <a:pt x="5934287" y="8100579"/>
                </a:moveTo>
                <a:lnTo>
                  <a:pt x="5950634" y="8116926"/>
                </a:lnTo>
                <a:cubicBezTo>
                  <a:pt x="5950634" y="8116926"/>
                  <a:pt x="5950634" y="8111478"/>
                  <a:pt x="5950634" y="8100579"/>
                </a:cubicBezTo>
                <a:cubicBezTo>
                  <a:pt x="5939738" y="8100579"/>
                  <a:pt x="5934287" y="8100579"/>
                  <a:pt x="5934287" y="8100579"/>
                </a:cubicBezTo>
                <a:close/>
                <a:moveTo>
                  <a:pt x="6392030" y="8084230"/>
                </a:moveTo>
                <a:lnTo>
                  <a:pt x="6392030" y="8100579"/>
                </a:lnTo>
                <a:lnTo>
                  <a:pt x="6375680" y="8100579"/>
                </a:lnTo>
                <a:cubicBezTo>
                  <a:pt x="6375680" y="8100579"/>
                  <a:pt x="6381128" y="8095131"/>
                  <a:pt x="6392030" y="8084230"/>
                </a:cubicBezTo>
                <a:close/>
                <a:moveTo>
                  <a:pt x="1296210" y="8082187"/>
                </a:moveTo>
                <a:cubicBezTo>
                  <a:pt x="1297827" y="8082187"/>
                  <a:pt x="1298976" y="8082868"/>
                  <a:pt x="1299657" y="8084230"/>
                </a:cubicBezTo>
                <a:cubicBezTo>
                  <a:pt x="1305108" y="8095131"/>
                  <a:pt x="1305108" y="8108751"/>
                  <a:pt x="1299657" y="8125101"/>
                </a:cubicBezTo>
                <a:cubicBezTo>
                  <a:pt x="1294207" y="8141448"/>
                  <a:pt x="1286034" y="8152346"/>
                  <a:pt x="1275135" y="8157797"/>
                </a:cubicBezTo>
                <a:cubicBezTo>
                  <a:pt x="1264236" y="8163245"/>
                  <a:pt x="1258788" y="8160521"/>
                  <a:pt x="1258788" y="8149622"/>
                </a:cubicBezTo>
                <a:cubicBezTo>
                  <a:pt x="1258788" y="8138723"/>
                  <a:pt x="1258788" y="8133275"/>
                  <a:pt x="1258788" y="8133275"/>
                </a:cubicBezTo>
                <a:cubicBezTo>
                  <a:pt x="1258788" y="8133275"/>
                  <a:pt x="1253337" y="8141448"/>
                  <a:pt x="1242440" y="8157797"/>
                </a:cubicBezTo>
                <a:cubicBezTo>
                  <a:pt x="1231541" y="8174144"/>
                  <a:pt x="1226091" y="8182318"/>
                  <a:pt x="1226091" y="8182318"/>
                </a:cubicBezTo>
                <a:lnTo>
                  <a:pt x="1177049" y="8231362"/>
                </a:lnTo>
                <a:cubicBezTo>
                  <a:pt x="1166150" y="8231362"/>
                  <a:pt x="1163426" y="8228637"/>
                  <a:pt x="1168874" y="8223187"/>
                </a:cubicBezTo>
                <a:cubicBezTo>
                  <a:pt x="1174325" y="8217739"/>
                  <a:pt x="1182497" y="8204116"/>
                  <a:pt x="1193396" y="8182318"/>
                </a:cubicBezTo>
                <a:cubicBezTo>
                  <a:pt x="1250613" y="8115564"/>
                  <a:pt x="1284885" y="8082187"/>
                  <a:pt x="1296210" y="8082187"/>
                </a:cubicBezTo>
                <a:close/>
                <a:moveTo>
                  <a:pt x="10119350" y="8067883"/>
                </a:moveTo>
                <a:cubicBezTo>
                  <a:pt x="10130248" y="8089680"/>
                  <a:pt x="10119350" y="8106027"/>
                  <a:pt x="10086654" y="8116926"/>
                </a:cubicBezTo>
                <a:lnTo>
                  <a:pt x="10086654" y="8100579"/>
                </a:lnTo>
                <a:close/>
                <a:moveTo>
                  <a:pt x="9612564" y="8067883"/>
                </a:moveTo>
                <a:lnTo>
                  <a:pt x="9596217" y="8084230"/>
                </a:lnTo>
                <a:cubicBezTo>
                  <a:pt x="9607116" y="8084230"/>
                  <a:pt x="9612564" y="8084230"/>
                  <a:pt x="9612564" y="8084230"/>
                </a:cubicBezTo>
                <a:close/>
                <a:moveTo>
                  <a:pt x="9530825" y="8067883"/>
                </a:moveTo>
                <a:cubicBezTo>
                  <a:pt x="9509030" y="8089680"/>
                  <a:pt x="9503579" y="8100579"/>
                  <a:pt x="9514478" y="8100579"/>
                </a:cubicBezTo>
                <a:cubicBezTo>
                  <a:pt x="9514478" y="8100579"/>
                  <a:pt x="9519926" y="8089680"/>
                  <a:pt x="9530825" y="8067883"/>
                </a:cubicBezTo>
                <a:close/>
                <a:moveTo>
                  <a:pt x="8958649" y="8067883"/>
                </a:moveTo>
                <a:cubicBezTo>
                  <a:pt x="8958649" y="8078781"/>
                  <a:pt x="8961373" y="8084230"/>
                  <a:pt x="8966823" y="8084230"/>
                </a:cubicBezTo>
                <a:cubicBezTo>
                  <a:pt x="8972272" y="8084230"/>
                  <a:pt x="8974998" y="8084230"/>
                  <a:pt x="8974998" y="8084230"/>
                </a:cubicBezTo>
                <a:cubicBezTo>
                  <a:pt x="8985897" y="8084230"/>
                  <a:pt x="8991345" y="8081506"/>
                  <a:pt x="8991345" y="8076057"/>
                </a:cubicBezTo>
                <a:cubicBezTo>
                  <a:pt x="8991345" y="8070609"/>
                  <a:pt x="8985897" y="8067883"/>
                  <a:pt x="8974998" y="8067883"/>
                </a:cubicBezTo>
                <a:cubicBezTo>
                  <a:pt x="8974998" y="8067883"/>
                  <a:pt x="8969548" y="8067883"/>
                  <a:pt x="8958649" y="8067883"/>
                </a:cubicBezTo>
                <a:close/>
                <a:moveTo>
                  <a:pt x="6375680" y="8067883"/>
                </a:moveTo>
                <a:cubicBezTo>
                  <a:pt x="6364782" y="8078781"/>
                  <a:pt x="6364782" y="8089680"/>
                  <a:pt x="6375680" y="8100579"/>
                </a:cubicBezTo>
                <a:cubicBezTo>
                  <a:pt x="6386579" y="8122376"/>
                  <a:pt x="6397478" y="8127825"/>
                  <a:pt x="6408376" y="8116926"/>
                </a:cubicBezTo>
                <a:cubicBezTo>
                  <a:pt x="6408376" y="8106027"/>
                  <a:pt x="6408376" y="8097855"/>
                  <a:pt x="6408376" y="8092404"/>
                </a:cubicBezTo>
                <a:cubicBezTo>
                  <a:pt x="6408376" y="8086956"/>
                  <a:pt x="6408376" y="8078781"/>
                  <a:pt x="6408376" y="8067883"/>
                </a:cubicBezTo>
                <a:close/>
                <a:moveTo>
                  <a:pt x="9776044" y="8051536"/>
                </a:moveTo>
                <a:lnTo>
                  <a:pt x="9759696" y="8100579"/>
                </a:lnTo>
                <a:lnTo>
                  <a:pt x="9727000" y="8116926"/>
                </a:lnTo>
                <a:cubicBezTo>
                  <a:pt x="9727000" y="8116926"/>
                  <a:pt x="9732448" y="8111478"/>
                  <a:pt x="9743348" y="8100579"/>
                </a:cubicBezTo>
                <a:cubicBezTo>
                  <a:pt x="9754248" y="8089680"/>
                  <a:pt x="9759696" y="8078781"/>
                  <a:pt x="9759696" y="8067883"/>
                </a:cubicBezTo>
                <a:cubicBezTo>
                  <a:pt x="9759696" y="8056984"/>
                  <a:pt x="9765144" y="8051536"/>
                  <a:pt x="9776044" y="8051536"/>
                </a:cubicBezTo>
                <a:close/>
                <a:moveTo>
                  <a:pt x="6105940" y="8051536"/>
                </a:moveTo>
                <a:cubicBezTo>
                  <a:pt x="6100490" y="8051536"/>
                  <a:pt x="6097766" y="8056984"/>
                  <a:pt x="6097766" y="8067883"/>
                </a:cubicBezTo>
                <a:cubicBezTo>
                  <a:pt x="6108664" y="8067883"/>
                  <a:pt x="6114113" y="8065159"/>
                  <a:pt x="6114113" y="8059708"/>
                </a:cubicBezTo>
                <a:cubicBezTo>
                  <a:pt x="6114113" y="8054260"/>
                  <a:pt x="6111388" y="8051536"/>
                  <a:pt x="6105940" y="8051536"/>
                </a:cubicBezTo>
                <a:close/>
                <a:moveTo>
                  <a:pt x="9138477" y="8035187"/>
                </a:moveTo>
                <a:cubicBezTo>
                  <a:pt x="9138477" y="8046085"/>
                  <a:pt x="9138477" y="8051536"/>
                  <a:pt x="9138477" y="8051536"/>
                </a:cubicBezTo>
                <a:lnTo>
                  <a:pt x="9154824" y="8067883"/>
                </a:lnTo>
                <a:cubicBezTo>
                  <a:pt x="9154824" y="8067883"/>
                  <a:pt x="9154824" y="8062434"/>
                  <a:pt x="9154824" y="8051536"/>
                </a:cubicBezTo>
                <a:close/>
                <a:moveTo>
                  <a:pt x="8549952" y="8035187"/>
                </a:moveTo>
                <a:cubicBezTo>
                  <a:pt x="8549952" y="8035187"/>
                  <a:pt x="8552676" y="8037913"/>
                  <a:pt x="8558126" y="8043361"/>
                </a:cubicBezTo>
                <a:cubicBezTo>
                  <a:pt x="8563574" y="8048809"/>
                  <a:pt x="8566299" y="8051536"/>
                  <a:pt x="8566299" y="8051536"/>
                </a:cubicBezTo>
                <a:cubicBezTo>
                  <a:pt x="8566299" y="8051536"/>
                  <a:pt x="8566299" y="8046085"/>
                  <a:pt x="8566299" y="8035187"/>
                </a:cubicBezTo>
                <a:close/>
                <a:moveTo>
                  <a:pt x="6293941" y="8035187"/>
                </a:moveTo>
                <a:cubicBezTo>
                  <a:pt x="6283042" y="8035187"/>
                  <a:pt x="6272144" y="8040637"/>
                  <a:pt x="6261245" y="8051536"/>
                </a:cubicBezTo>
                <a:cubicBezTo>
                  <a:pt x="6250346" y="8062434"/>
                  <a:pt x="6244898" y="8067883"/>
                  <a:pt x="6244898" y="8067883"/>
                </a:cubicBezTo>
                <a:cubicBezTo>
                  <a:pt x="6244898" y="8078781"/>
                  <a:pt x="6250346" y="8084230"/>
                  <a:pt x="6261245" y="8084230"/>
                </a:cubicBezTo>
                <a:cubicBezTo>
                  <a:pt x="6272144" y="8084230"/>
                  <a:pt x="6277592" y="8078781"/>
                  <a:pt x="6277592" y="8067883"/>
                </a:cubicBezTo>
                <a:close/>
                <a:moveTo>
                  <a:pt x="1209746" y="8035187"/>
                </a:moveTo>
                <a:lnTo>
                  <a:pt x="1226091" y="8067883"/>
                </a:lnTo>
                <a:lnTo>
                  <a:pt x="1226091" y="8100579"/>
                </a:lnTo>
                <a:cubicBezTo>
                  <a:pt x="1226091" y="8100579"/>
                  <a:pt x="1223367" y="8097855"/>
                  <a:pt x="1217918" y="8092404"/>
                </a:cubicBezTo>
                <a:cubicBezTo>
                  <a:pt x="1212470" y="8086956"/>
                  <a:pt x="1209746" y="8073333"/>
                  <a:pt x="1209746" y="8051536"/>
                </a:cubicBezTo>
                <a:close/>
                <a:moveTo>
                  <a:pt x="9007692" y="8018839"/>
                </a:moveTo>
                <a:cubicBezTo>
                  <a:pt x="9007692" y="8018839"/>
                  <a:pt x="9007692" y="8024288"/>
                  <a:pt x="9007692" y="8035187"/>
                </a:cubicBezTo>
                <a:cubicBezTo>
                  <a:pt x="9018591" y="8035187"/>
                  <a:pt x="9024041" y="8035187"/>
                  <a:pt x="9024041" y="8035187"/>
                </a:cubicBezTo>
                <a:close/>
                <a:moveTo>
                  <a:pt x="6424724" y="8018839"/>
                </a:moveTo>
                <a:lnTo>
                  <a:pt x="6441070" y="8035187"/>
                </a:lnTo>
                <a:lnTo>
                  <a:pt x="6441070" y="8018839"/>
                </a:lnTo>
                <a:cubicBezTo>
                  <a:pt x="6441070" y="8018839"/>
                  <a:pt x="6435622" y="8018839"/>
                  <a:pt x="6424724" y="8018839"/>
                </a:cubicBezTo>
                <a:close/>
                <a:moveTo>
                  <a:pt x="6244898" y="8018839"/>
                </a:moveTo>
                <a:lnTo>
                  <a:pt x="6228548" y="8035187"/>
                </a:lnTo>
                <a:lnTo>
                  <a:pt x="6244898" y="8035187"/>
                </a:lnTo>
                <a:lnTo>
                  <a:pt x="6261245" y="8018839"/>
                </a:lnTo>
                <a:close/>
                <a:moveTo>
                  <a:pt x="10413612" y="8002490"/>
                </a:moveTo>
                <a:lnTo>
                  <a:pt x="10429960" y="8018839"/>
                </a:lnTo>
                <a:lnTo>
                  <a:pt x="10397264" y="8018839"/>
                </a:lnTo>
                <a:close/>
                <a:moveTo>
                  <a:pt x="9056737" y="8002490"/>
                </a:moveTo>
                <a:cubicBezTo>
                  <a:pt x="9056737" y="8002490"/>
                  <a:pt x="9045839" y="8018839"/>
                  <a:pt x="9024041" y="8051536"/>
                </a:cubicBezTo>
                <a:lnTo>
                  <a:pt x="8991345" y="8116926"/>
                </a:lnTo>
                <a:cubicBezTo>
                  <a:pt x="9002244" y="8116926"/>
                  <a:pt x="9018591" y="8097855"/>
                  <a:pt x="9040388" y="8059708"/>
                </a:cubicBezTo>
                <a:cubicBezTo>
                  <a:pt x="9062186" y="8021564"/>
                  <a:pt x="9067636" y="8002490"/>
                  <a:pt x="9056737" y="8002490"/>
                </a:cubicBezTo>
                <a:close/>
                <a:moveTo>
                  <a:pt x="10511698" y="7986143"/>
                </a:moveTo>
                <a:lnTo>
                  <a:pt x="10462656" y="8051536"/>
                </a:lnTo>
                <a:lnTo>
                  <a:pt x="10479004" y="8018839"/>
                </a:lnTo>
                <a:cubicBezTo>
                  <a:pt x="10500800" y="7997042"/>
                  <a:pt x="10511698" y="7986143"/>
                  <a:pt x="10511698" y="7986143"/>
                </a:cubicBezTo>
                <a:close/>
                <a:moveTo>
                  <a:pt x="8533605" y="7986143"/>
                </a:moveTo>
                <a:cubicBezTo>
                  <a:pt x="8522706" y="7997042"/>
                  <a:pt x="8514531" y="8005217"/>
                  <a:pt x="8509081" y="8010665"/>
                </a:cubicBezTo>
                <a:cubicBezTo>
                  <a:pt x="8503632" y="8016115"/>
                  <a:pt x="8500908" y="8018839"/>
                  <a:pt x="8500908" y="8018839"/>
                </a:cubicBezTo>
                <a:lnTo>
                  <a:pt x="8484559" y="8018839"/>
                </a:lnTo>
                <a:lnTo>
                  <a:pt x="8484559" y="8035187"/>
                </a:lnTo>
                <a:cubicBezTo>
                  <a:pt x="8484559" y="8046085"/>
                  <a:pt x="8484559" y="8056984"/>
                  <a:pt x="8484559" y="8067883"/>
                </a:cubicBezTo>
                <a:cubicBezTo>
                  <a:pt x="8484559" y="8067883"/>
                  <a:pt x="8481835" y="8070609"/>
                  <a:pt x="8476387" y="8076057"/>
                </a:cubicBezTo>
                <a:cubicBezTo>
                  <a:pt x="8470936" y="8081506"/>
                  <a:pt x="8468212" y="8089680"/>
                  <a:pt x="8468212" y="8100579"/>
                </a:cubicBezTo>
                <a:lnTo>
                  <a:pt x="8435516" y="8116926"/>
                </a:lnTo>
                <a:lnTo>
                  <a:pt x="8419169" y="8133275"/>
                </a:lnTo>
                <a:cubicBezTo>
                  <a:pt x="8408270" y="8144172"/>
                  <a:pt x="8405546" y="8152346"/>
                  <a:pt x="8410994" y="8157797"/>
                </a:cubicBezTo>
                <a:cubicBezTo>
                  <a:pt x="8416443" y="8163245"/>
                  <a:pt x="8435516" y="8155073"/>
                  <a:pt x="8468212" y="8133275"/>
                </a:cubicBezTo>
                <a:cubicBezTo>
                  <a:pt x="8500908" y="8111478"/>
                  <a:pt x="8517255" y="8100579"/>
                  <a:pt x="8517255" y="8100579"/>
                </a:cubicBezTo>
                <a:lnTo>
                  <a:pt x="8517255" y="8084230"/>
                </a:lnTo>
                <a:cubicBezTo>
                  <a:pt x="8517255" y="8062434"/>
                  <a:pt x="8522706" y="8046085"/>
                  <a:pt x="8533605" y="8035187"/>
                </a:cubicBezTo>
                <a:cubicBezTo>
                  <a:pt x="8533605" y="8035187"/>
                  <a:pt x="8539053" y="8029738"/>
                  <a:pt x="8549952" y="8018839"/>
                </a:cubicBezTo>
                <a:lnTo>
                  <a:pt x="8582648" y="8002490"/>
                </a:lnTo>
                <a:cubicBezTo>
                  <a:pt x="8582648" y="7991594"/>
                  <a:pt x="8577197" y="7988867"/>
                  <a:pt x="8566299" y="7994318"/>
                </a:cubicBezTo>
                <a:cubicBezTo>
                  <a:pt x="8555400" y="7999766"/>
                  <a:pt x="8549952" y="7997042"/>
                  <a:pt x="8549952" y="7986143"/>
                </a:cubicBezTo>
                <a:close/>
                <a:moveTo>
                  <a:pt x="9923176" y="7969794"/>
                </a:moveTo>
                <a:cubicBezTo>
                  <a:pt x="9923176" y="7991594"/>
                  <a:pt x="9906826" y="8018839"/>
                  <a:pt x="9874132" y="8051536"/>
                </a:cubicBezTo>
                <a:cubicBezTo>
                  <a:pt x="9863232" y="8062434"/>
                  <a:pt x="9857784" y="8084230"/>
                  <a:pt x="9857784" y="8116926"/>
                </a:cubicBezTo>
                <a:cubicBezTo>
                  <a:pt x="9857784" y="8149622"/>
                  <a:pt x="9855060" y="8168693"/>
                  <a:pt x="9849608" y="8174144"/>
                </a:cubicBezTo>
                <a:cubicBezTo>
                  <a:pt x="9844160" y="8179594"/>
                  <a:pt x="9835988" y="8193217"/>
                  <a:pt x="9825086" y="8215015"/>
                </a:cubicBezTo>
                <a:cubicBezTo>
                  <a:pt x="9803292" y="8225911"/>
                  <a:pt x="9789666" y="8236812"/>
                  <a:pt x="9784218" y="8247709"/>
                </a:cubicBezTo>
                <a:cubicBezTo>
                  <a:pt x="9778770" y="8258607"/>
                  <a:pt x="9776044" y="8280405"/>
                  <a:pt x="9776044" y="8313101"/>
                </a:cubicBezTo>
                <a:cubicBezTo>
                  <a:pt x="9776044" y="8356696"/>
                  <a:pt x="9773320" y="8381218"/>
                  <a:pt x="9767868" y="8386666"/>
                </a:cubicBezTo>
                <a:cubicBezTo>
                  <a:pt x="9762420" y="8392116"/>
                  <a:pt x="9754248" y="8400291"/>
                  <a:pt x="9743348" y="8411188"/>
                </a:cubicBezTo>
                <a:cubicBezTo>
                  <a:pt x="9743348" y="8411188"/>
                  <a:pt x="9740624" y="8413912"/>
                  <a:pt x="9735175" y="8419362"/>
                </a:cubicBezTo>
                <a:cubicBezTo>
                  <a:pt x="9729726" y="8424813"/>
                  <a:pt x="9721552" y="8422086"/>
                  <a:pt x="9710653" y="8411188"/>
                </a:cubicBezTo>
                <a:lnTo>
                  <a:pt x="9727000" y="8264058"/>
                </a:lnTo>
                <a:lnTo>
                  <a:pt x="9759696" y="8215015"/>
                </a:lnTo>
                <a:cubicBezTo>
                  <a:pt x="9781492" y="8193217"/>
                  <a:pt x="9786942" y="8176868"/>
                  <a:pt x="9776044" y="8165969"/>
                </a:cubicBezTo>
                <a:cubicBezTo>
                  <a:pt x="9754248" y="8144172"/>
                  <a:pt x="9765144" y="8116926"/>
                  <a:pt x="9808740" y="8084230"/>
                </a:cubicBezTo>
                <a:cubicBezTo>
                  <a:pt x="9830536" y="8073333"/>
                  <a:pt x="9852334" y="8046085"/>
                  <a:pt x="9874132" y="8002490"/>
                </a:cubicBezTo>
                <a:close/>
                <a:moveTo>
                  <a:pt x="8991345" y="7969794"/>
                </a:moveTo>
                <a:cubicBezTo>
                  <a:pt x="8991345" y="7980693"/>
                  <a:pt x="8991345" y="7986143"/>
                  <a:pt x="8991345" y="7986143"/>
                </a:cubicBezTo>
                <a:cubicBezTo>
                  <a:pt x="8991345" y="7986143"/>
                  <a:pt x="8996793" y="7980693"/>
                  <a:pt x="9007692" y="7969794"/>
                </a:cubicBezTo>
                <a:cubicBezTo>
                  <a:pt x="9007692" y="7969794"/>
                  <a:pt x="9002244" y="7969794"/>
                  <a:pt x="8991345" y="7969794"/>
                </a:cubicBezTo>
                <a:close/>
                <a:moveTo>
                  <a:pt x="5329414" y="7969794"/>
                </a:moveTo>
                <a:lnTo>
                  <a:pt x="5280372" y="8002490"/>
                </a:lnTo>
                <a:cubicBezTo>
                  <a:pt x="5280372" y="8013391"/>
                  <a:pt x="5269472" y="8029738"/>
                  <a:pt x="5247675" y="8051536"/>
                </a:cubicBezTo>
                <a:cubicBezTo>
                  <a:pt x="5214979" y="8095131"/>
                  <a:pt x="5198632" y="8127825"/>
                  <a:pt x="5198632" y="8149622"/>
                </a:cubicBezTo>
                <a:lnTo>
                  <a:pt x="5214979" y="8133275"/>
                </a:lnTo>
                <a:cubicBezTo>
                  <a:pt x="5236776" y="8111478"/>
                  <a:pt x="5244951" y="8097855"/>
                  <a:pt x="5239500" y="8092404"/>
                </a:cubicBezTo>
                <a:cubicBezTo>
                  <a:pt x="5234050" y="8086956"/>
                  <a:pt x="5247675" y="8065159"/>
                  <a:pt x="5280372" y="8027012"/>
                </a:cubicBezTo>
                <a:cubicBezTo>
                  <a:pt x="5313068" y="7988867"/>
                  <a:pt x="5329414" y="7969794"/>
                  <a:pt x="5329414" y="7969794"/>
                </a:cubicBezTo>
                <a:close/>
                <a:moveTo>
                  <a:pt x="8648038" y="7953447"/>
                </a:moveTo>
                <a:cubicBezTo>
                  <a:pt x="8637139" y="7964346"/>
                  <a:pt x="8631691" y="7972520"/>
                  <a:pt x="8631691" y="7977969"/>
                </a:cubicBezTo>
                <a:cubicBezTo>
                  <a:pt x="8631691" y="7983419"/>
                  <a:pt x="8628967" y="7986143"/>
                  <a:pt x="8623516" y="7986143"/>
                </a:cubicBezTo>
                <a:lnTo>
                  <a:pt x="8627605" y="7986143"/>
                </a:lnTo>
                <a:cubicBezTo>
                  <a:pt x="8635777" y="7986143"/>
                  <a:pt x="8642590" y="7986143"/>
                  <a:pt x="8648038" y="7986143"/>
                </a:cubicBezTo>
                <a:close/>
                <a:moveTo>
                  <a:pt x="10397264" y="7937100"/>
                </a:moveTo>
                <a:lnTo>
                  <a:pt x="10413612" y="7953447"/>
                </a:lnTo>
                <a:cubicBezTo>
                  <a:pt x="10402712" y="7964346"/>
                  <a:pt x="10394540" y="7975245"/>
                  <a:pt x="10389090" y="7986143"/>
                </a:cubicBezTo>
                <a:cubicBezTo>
                  <a:pt x="10383642" y="7997042"/>
                  <a:pt x="10380916" y="8007941"/>
                  <a:pt x="10380916" y="8018839"/>
                </a:cubicBezTo>
                <a:lnTo>
                  <a:pt x="10380916" y="8035187"/>
                </a:lnTo>
                <a:cubicBezTo>
                  <a:pt x="10380916" y="8046085"/>
                  <a:pt x="10375468" y="8065159"/>
                  <a:pt x="10364568" y="8092404"/>
                </a:cubicBezTo>
                <a:cubicBezTo>
                  <a:pt x="10353668" y="8119650"/>
                  <a:pt x="10348220" y="8135999"/>
                  <a:pt x="10348220" y="8141448"/>
                </a:cubicBezTo>
                <a:cubicBezTo>
                  <a:pt x="10348220" y="8146898"/>
                  <a:pt x="10348220" y="8149622"/>
                  <a:pt x="10348220" y="8149622"/>
                </a:cubicBezTo>
                <a:lnTo>
                  <a:pt x="10282828" y="8215015"/>
                </a:lnTo>
                <a:cubicBezTo>
                  <a:pt x="10250132" y="8258607"/>
                  <a:pt x="10228336" y="8280405"/>
                  <a:pt x="10217436" y="8280405"/>
                </a:cubicBezTo>
                <a:lnTo>
                  <a:pt x="10184740" y="8280405"/>
                </a:lnTo>
                <a:lnTo>
                  <a:pt x="10152044" y="8296754"/>
                </a:lnTo>
                <a:cubicBezTo>
                  <a:pt x="10152044" y="8285855"/>
                  <a:pt x="10152044" y="8280405"/>
                  <a:pt x="10152044" y="8280405"/>
                </a:cubicBezTo>
                <a:cubicBezTo>
                  <a:pt x="10141146" y="8280405"/>
                  <a:pt x="10162944" y="8253159"/>
                  <a:pt x="10217436" y="8198665"/>
                </a:cubicBezTo>
                <a:cubicBezTo>
                  <a:pt x="10228336" y="8176868"/>
                  <a:pt x="10239234" y="8160521"/>
                  <a:pt x="10250132" y="8149622"/>
                </a:cubicBezTo>
                <a:cubicBezTo>
                  <a:pt x="10282828" y="8084230"/>
                  <a:pt x="10320974" y="8029738"/>
                  <a:pt x="10364568" y="7986143"/>
                </a:cubicBezTo>
                <a:cubicBezTo>
                  <a:pt x="10375468" y="7986143"/>
                  <a:pt x="10386364" y="7969794"/>
                  <a:pt x="10397264" y="7937100"/>
                </a:cubicBezTo>
                <a:close/>
                <a:moveTo>
                  <a:pt x="5362111" y="7937100"/>
                </a:moveTo>
                <a:lnTo>
                  <a:pt x="5329414" y="7953447"/>
                </a:lnTo>
                <a:lnTo>
                  <a:pt x="5345762" y="7953447"/>
                </a:lnTo>
                <a:close/>
                <a:moveTo>
                  <a:pt x="6034416" y="7926882"/>
                </a:moveTo>
                <a:cubicBezTo>
                  <a:pt x="6033054" y="7928244"/>
                  <a:pt x="6032374" y="7931650"/>
                  <a:pt x="6032374" y="7937100"/>
                </a:cubicBezTo>
                <a:cubicBezTo>
                  <a:pt x="6043272" y="7937100"/>
                  <a:pt x="6048722" y="7937100"/>
                  <a:pt x="6048722" y="7937100"/>
                </a:cubicBezTo>
                <a:cubicBezTo>
                  <a:pt x="6048722" y="7937100"/>
                  <a:pt x="6045998" y="7934376"/>
                  <a:pt x="6040548" y="7928925"/>
                </a:cubicBezTo>
                <a:cubicBezTo>
                  <a:pt x="6037824" y="7926201"/>
                  <a:pt x="6035778" y="7925520"/>
                  <a:pt x="6034416" y="7926882"/>
                </a:cubicBezTo>
                <a:close/>
                <a:moveTo>
                  <a:pt x="9138477" y="7920751"/>
                </a:moveTo>
                <a:lnTo>
                  <a:pt x="9154824" y="7937100"/>
                </a:lnTo>
                <a:cubicBezTo>
                  <a:pt x="9154824" y="7937100"/>
                  <a:pt x="9149376" y="7942548"/>
                  <a:pt x="9138477" y="7953447"/>
                </a:cubicBezTo>
                <a:lnTo>
                  <a:pt x="9154824" y="8002490"/>
                </a:lnTo>
                <a:cubicBezTo>
                  <a:pt x="9176621" y="8024288"/>
                  <a:pt x="9190244" y="8035187"/>
                  <a:pt x="9195695" y="8035187"/>
                </a:cubicBezTo>
                <a:cubicBezTo>
                  <a:pt x="9201143" y="8035187"/>
                  <a:pt x="9209318" y="8024288"/>
                  <a:pt x="9220216" y="8002490"/>
                </a:cubicBezTo>
                <a:cubicBezTo>
                  <a:pt x="9231115" y="7980693"/>
                  <a:pt x="9231115" y="7969794"/>
                  <a:pt x="9220216" y="7969794"/>
                </a:cubicBezTo>
                <a:lnTo>
                  <a:pt x="9187520" y="7986143"/>
                </a:lnTo>
                <a:lnTo>
                  <a:pt x="9171171" y="7986143"/>
                </a:lnTo>
                <a:cubicBezTo>
                  <a:pt x="9160272" y="7975245"/>
                  <a:pt x="9154824" y="7967070"/>
                  <a:pt x="9154824" y="7961622"/>
                </a:cubicBezTo>
                <a:cubicBezTo>
                  <a:pt x="9154824" y="7956173"/>
                  <a:pt x="9160272" y="7953447"/>
                  <a:pt x="9171171" y="7953447"/>
                </a:cubicBezTo>
                <a:lnTo>
                  <a:pt x="9171171" y="7937100"/>
                </a:lnTo>
                <a:cubicBezTo>
                  <a:pt x="9160272" y="7926201"/>
                  <a:pt x="9154824" y="7920751"/>
                  <a:pt x="9154824" y="7920751"/>
                </a:cubicBezTo>
                <a:close/>
                <a:moveTo>
                  <a:pt x="6441070" y="7920751"/>
                </a:moveTo>
                <a:lnTo>
                  <a:pt x="6441070" y="7937100"/>
                </a:lnTo>
                <a:cubicBezTo>
                  <a:pt x="6451970" y="7937100"/>
                  <a:pt x="6457420" y="7931652"/>
                  <a:pt x="6457420" y="7920751"/>
                </a:cubicBezTo>
                <a:cubicBezTo>
                  <a:pt x="6457420" y="7920751"/>
                  <a:pt x="6451970" y="7920751"/>
                  <a:pt x="6441070" y="7920751"/>
                </a:cubicBezTo>
                <a:close/>
                <a:moveTo>
                  <a:pt x="1454962" y="7920751"/>
                </a:moveTo>
                <a:lnTo>
                  <a:pt x="1471310" y="7920751"/>
                </a:lnTo>
                <a:lnTo>
                  <a:pt x="1454962" y="7937100"/>
                </a:lnTo>
                <a:cubicBezTo>
                  <a:pt x="1454962" y="7926201"/>
                  <a:pt x="1454962" y="7920751"/>
                  <a:pt x="1454962" y="7920751"/>
                </a:cubicBezTo>
                <a:close/>
                <a:moveTo>
                  <a:pt x="1291485" y="7920751"/>
                </a:moveTo>
                <a:lnTo>
                  <a:pt x="1291485" y="7937100"/>
                </a:lnTo>
                <a:cubicBezTo>
                  <a:pt x="1269687" y="7947999"/>
                  <a:pt x="1261512" y="7947999"/>
                  <a:pt x="1266961" y="7937100"/>
                </a:cubicBezTo>
                <a:cubicBezTo>
                  <a:pt x="1272411" y="7926201"/>
                  <a:pt x="1280586" y="7920751"/>
                  <a:pt x="1291485" y="7920751"/>
                </a:cubicBezTo>
                <a:close/>
                <a:moveTo>
                  <a:pt x="1029916" y="7920751"/>
                </a:moveTo>
                <a:cubicBezTo>
                  <a:pt x="1029916" y="7920751"/>
                  <a:pt x="1035367" y="7920751"/>
                  <a:pt x="1046267" y="7920751"/>
                </a:cubicBezTo>
                <a:cubicBezTo>
                  <a:pt x="1046267" y="7920751"/>
                  <a:pt x="1046267" y="7923477"/>
                  <a:pt x="1046267" y="7928925"/>
                </a:cubicBezTo>
                <a:cubicBezTo>
                  <a:pt x="1046267" y="7934376"/>
                  <a:pt x="1046267" y="7937100"/>
                  <a:pt x="1046267" y="7937100"/>
                </a:cubicBezTo>
                <a:close/>
                <a:moveTo>
                  <a:pt x="4773586" y="7904404"/>
                </a:moveTo>
                <a:lnTo>
                  <a:pt x="4789932" y="7920751"/>
                </a:lnTo>
                <a:lnTo>
                  <a:pt x="4773586" y="7920751"/>
                </a:lnTo>
                <a:cubicBezTo>
                  <a:pt x="4762686" y="7920751"/>
                  <a:pt x="4757238" y="7920751"/>
                  <a:pt x="4757238" y="7920751"/>
                </a:cubicBezTo>
                <a:cubicBezTo>
                  <a:pt x="4757238" y="7920751"/>
                  <a:pt x="4762686" y="7915303"/>
                  <a:pt x="4773586" y="7904404"/>
                </a:cubicBezTo>
                <a:close/>
                <a:moveTo>
                  <a:pt x="8654169" y="7900318"/>
                </a:moveTo>
                <a:cubicBezTo>
                  <a:pt x="8641909" y="7900318"/>
                  <a:pt x="8623516" y="7912578"/>
                  <a:pt x="8598995" y="7937100"/>
                </a:cubicBezTo>
                <a:cubicBezTo>
                  <a:pt x="8598995" y="7947999"/>
                  <a:pt x="8593546" y="7953447"/>
                  <a:pt x="8582648" y="7953447"/>
                </a:cubicBezTo>
                <a:lnTo>
                  <a:pt x="8598995" y="7986143"/>
                </a:lnTo>
                <a:lnTo>
                  <a:pt x="8615344" y="7986143"/>
                </a:lnTo>
                <a:cubicBezTo>
                  <a:pt x="8615344" y="7953447"/>
                  <a:pt x="8631691" y="7931652"/>
                  <a:pt x="8664387" y="7920751"/>
                </a:cubicBezTo>
                <a:cubicBezTo>
                  <a:pt x="8664387" y="7920751"/>
                  <a:pt x="8664387" y="7915303"/>
                  <a:pt x="8664387" y="7904404"/>
                </a:cubicBezTo>
                <a:cubicBezTo>
                  <a:pt x="8661661" y="7901680"/>
                  <a:pt x="8658256" y="7900318"/>
                  <a:pt x="8654169" y="7900318"/>
                </a:cubicBezTo>
                <a:close/>
                <a:moveTo>
                  <a:pt x="1066700" y="7894186"/>
                </a:moveTo>
                <a:cubicBezTo>
                  <a:pt x="1069426" y="7892824"/>
                  <a:pt x="1073512" y="7893505"/>
                  <a:pt x="1078961" y="7896229"/>
                </a:cubicBezTo>
                <a:cubicBezTo>
                  <a:pt x="1089859" y="7901680"/>
                  <a:pt x="1089859" y="7909854"/>
                  <a:pt x="1078961" y="7920751"/>
                </a:cubicBezTo>
                <a:lnTo>
                  <a:pt x="1062613" y="7904404"/>
                </a:lnTo>
                <a:cubicBezTo>
                  <a:pt x="1062613" y="7898956"/>
                  <a:pt x="1063976" y="7895548"/>
                  <a:pt x="1066700" y="7894186"/>
                </a:cubicBezTo>
                <a:close/>
                <a:moveTo>
                  <a:pt x="10528048" y="7888055"/>
                </a:moveTo>
                <a:lnTo>
                  <a:pt x="10528048" y="7920751"/>
                </a:lnTo>
                <a:cubicBezTo>
                  <a:pt x="10528048" y="7920751"/>
                  <a:pt x="10525320" y="7923477"/>
                  <a:pt x="10519872" y="7928925"/>
                </a:cubicBezTo>
                <a:cubicBezTo>
                  <a:pt x="10514424" y="7934376"/>
                  <a:pt x="10511698" y="7937100"/>
                  <a:pt x="10511698" y="7937100"/>
                </a:cubicBezTo>
                <a:lnTo>
                  <a:pt x="10511698" y="7920751"/>
                </a:lnTo>
                <a:cubicBezTo>
                  <a:pt x="10522600" y="7898956"/>
                  <a:pt x="10528048" y="7888055"/>
                  <a:pt x="10528048" y="7888055"/>
                </a:cubicBezTo>
                <a:close/>
                <a:moveTo>
                  <a:pt x="9073084" y="7888055"/>
                </a:moveTo>
                <a:cubicBezTo>
                  <a:pt x="9062186" y="7888055"/>
                  <a:pt x="9056737" y="7890779"/>
                  <a:pt x="9056737" y="7896229"/>
                </a:cubicBezTo>
                <a:cubicBezTo>
                  <a:pt x="9056737" y="7901680"/>
                  <a:pt x="9059462" y="7904404"/>
                  <a:pt x="9064910" y="7904404"/>
                </a:cubicBezTo>
                <a:cubicBezTo>
                  <a:pt x="9070360" y="7904404"/>
                  <a:pt x="9073084" y="7898956"/>
                  <a:pt x="9073084" y="7888055"/>
                </a:cubicBezTo>
                <a:close/>
                <a:moveTo>
                  <a:pt x="6212202" y="7871708"/>
                </a:moveTo>
                <a:cubicBezTo>
                  <a:pt x="6201303" y="7871708"/>
                  <a:pt x="6195852" y="7877158"/>
                  <a:pt x="6195852" y="7888055"/>
                </a:cubicBezTo>
                <a:lnTo>
                  <a:pt x="6212202" y="7888055"/>
                </a:lnTo>
                <a:cubicBezTo>
                  <a:pt x="6223098" y="7877158"/>
                  <a:pt x="6223098" y="7871708"/>
                  <a:pt x="6212202" y="7871708"/>
                </a:cubicBezTo>
                <a:close/>
                <a:moveTo>
                  <a:pt x="5966983" y="7871708"/>
                </a:moveTo>
                <a:cubicBezTo>
                  <a:pt x="5956084" y="7871708"/>
                  <a:pt x="5950634" y="7874434"/>
                  <a:pt x="5950634" y="7879882"/>
                </a:cubicBezTo>
                <a:cubicBezTo>
                  <a:pt x="5950634" y="7885330"/>
                  <a:pt x="5956084" y="7888055"/>
                  <a:pt x="5966983" y="7888055"/>
                </a:cubicBezTo>
                <a:cubicBezTo>
                  <a:pt x="5966983" y="7877158"/>
                  <a:pt x="5966983" y="7871708"/>
                  <a:pt x="5966983" y="7871708"/>
                </a:cubicBezTo>
                <a:close/>
                <a:moveTo>
                  <a:pt x="1389570" y="7871708"/>
                </a:moveTo>
                <a:cubicBezTo>
                  <a:pt x="1389570" y="7871708"/>
                  <a:pt x="1389570" y="7874434"/>
                  <a:pt x="1389570" y="7879882"/>
                </a:cubicBezTo>
                <a:cubicBezTo>
                  <a:pt x="1389570" y="7885330"/>
                  <a:pt x="1389570" y="7893505"/>
                  <a:pt x="1389570" y="7904404"/>
                </a:cubicBezTo>
                <a:lnTo>
                  <a:pt x="1389570" y="7920751"/>
                </a:lnTo>
                <a:lnTo>
                  <a:pt x="1356874" y="7920751"/>
                </a:lnTo>
                <a:lnTo>
                  <a:pt x="1389570" y="7937100"/>
                </a:lnTo>
                <a:cubicBezTo>
                  <a:pt x="1400468" y="7937100"/>
                  <a:pt x="1408644" y="7937100"/>
                  <a:pt x="1414092" y="7937100"/>
                </a:cubicBezTo>
                <a:cubicBezTo>
                  <a:pt x="1419543" y="7937100"/>
                  <a:pt x="1424990" y="7939824"/>
                  <a:pt x="1430441" y="7945272"/>
                </a:cubicBezTo>
                <a:cubicBezTo>
                  <a:pt x="1435889" y="7950723"/>
                  <a:pt x="1438614" y="7953447"/>
                  <a:pt x="1438614" y="7953447"/>
                </a:cubicBezTo>
                <a:cubicBezTo>
                  <a:pt x="1438614" y="7953447"/>
                  <a:pt x="1433165" y="7953447"/>
                  <a:pt x="1422266" y="7953447"/>
                </a:cubicBezTo>
                <a:lnTo>
                  <a:pt x="1405920" y="7969794"/>
                </a:lnTo>
                <a:cubicBezTo>
                  <a:pt x="1405920" y="7969794"/>
                  <a:pt x="1400468" y="7975245"/>
                  <a:pt x="1389570" y="7986143"/>
                </a:cubicBezTo>
                <a:lnTo>
                  <a:pt x="1356874" y="8002490"/>
                </a:lnTo>
                <a:lnTo>
                  <a:pt x="1373224" y="7986143"/>
                </a:lnTo>
                <a:lnTo>
                  <a:pt x="1373224" y="7969794"/>
                </a:lnTo>
                <a:cubicBezTo>
                  <a:pt x="1362325" y="7969794"/>
                  <a:pt x="1345975" y="7969794"/>
                  <a:pt x="1324179" y="7969794"/>
                </a:cubicBezTo>
                <a:cubicBezTo>
                  <a:pt x="1313280" y="7969794"/>
                  <a:pt x="1307832" y="7969794"/>
                  <a:pt x="1307832" y="7969794"/>
                </a:cubicBezTo>
                <a:cubicBezTo>
                  <a:pt x="1307832" y="7969794"/>
                  <a:pt x="1307832" y="7958898"/>
                  <a:pt x="1307832" y="7937100"/>
                </a:cubicBezTo>
                <a:lnTo>
                  <a:pt x="1324179" y="7920751"/>
                </a:lnTo>
                <a:cubicBezTo>
                  <a:pt x="1324179" y="7920751"/>
                  <a:pt x="1329628" y="7915303"/>
                  <a:pt x="1340527" y="7904404"/>
                </a:cubicBezTo>
                <a:cubicBezTo>
                  <a:pt x="1351426" y="7904404"/>
                  <a:pt x="1359601" y="7901680"/>
                  <a:pt x="1365048" y="7896229"/>
                </a:cubicBezTo>
                <a:cubicBezTo>
                  <a:pt x="1370497" y="7890779"/>
                  <a:pt x="1373224" y="7888055"/>
                  <a:pt x="1373224" y="7888055"/>
                </a:cubicBezTo>
                <a:cubicBezTo>
                  <a:pt x="1384122" y="7888055"/>
                  <a:pt x="1389570" y="7882606"/>
                  <a:pt x="1389570" y="7871708"/>
                </a:cubicBezTo>
                <a:close/>
                <a:moveTo>
                  <a:pt x="9808740" y="7839011"/>
                </a:moveTo>
                <a:cubicBezTo>
                  <a:pt x="9808740" y="7839011"/>
                  <a:pt x="9814188" y="7839011"/>
                  <a:pt x="9825086" y="7839011"/>
                </a:cubicBezTo>
                <a:cubicBezTo>
                  <a:pt x="9846884" y="7839011"/>
                  <a:pt x="9835988" y="7855361"/>
                  <a:pt x="9792392" y="7888055"/>
                </a:cubicBezTo>
                <a:close/>
                <a:moveTo>
                  <a:pt x="5411154" y="7839011"/>
                </a:moveTo>
                <a:cubicBezTo>
                  <a:pt x="5378458" y="7839011"/>
                  <a:pt x="5362111" y="7866259"/>
                  <a:pt x="5362111" y="7920751"/>
                </a:cubicBezTo>
                <a:cubicBezTo>
                  <a:pt x="5373008" y="7909854"/>
                  <a:pt x="5389356" y="7893505"/>
                  <a:pt x="5411154" y="7871708"/>
                </a:cubicBezTo>
                <a:close/>
                <a:moveTo>
                  <a:pt x="9743348" y="7822664"/>
                </a:moveTo>
                <a:lnTo>
                  <a:pt x="9694304" y="7855361"/>
                </a:lnTo>
                <a:cubicBezTo>
                  <a:pt x="9661608" y="7909854"/>
                  <a:pt x="9661608" y="7937100"/>
                  <a:pt x="9694304" y="7937100"/>
                </a:cubicBezTo>
                <a:cubicBezTo>
                  <a:pt x="9694304" y="7937100"/>
                  <a:pt x="9699754" y="7931652"/>
                  <a:pt x="9710653" y="7920751"/>
                </a:cubicBezTo>
                <a:cubicBezTo>
                  <a:pt x="9710653" y="7909854"/>
                  <a:pt x="9713377" y="7898956"/>
                  <a:pt x="9718825" y="7888055"/>
                </a:cubicBezTo>
                <a:cubicBezTo>
                  <a:pt x="9724274" y="7877158"/>
                  <a:pt x="9732448" y="7860809"/>
                  <a:pt x="9743348" y="7839011"/>
                </a:cubicBezTo>
                <a:cubicBezTo>
                  <a:pt x="9743348" y="7828113"/>
                  <a:pt x="9743348" y="7822664"/>
                  <a:pt x="9743348" y="7822664"/>
                </a:cubicBezTo>
                <a:close/>
                <a:moveTo>
                  <a:pt x="5999677" y="7822664"/>
                </a:moveTo>
                <a:cubicBezTo>
                  <a:pt x="5999677" y="7833563"/>
                  <a:pt x="6007852" y="7841738"/>
                  <a:pt x="6024201" y="7847186"/>
                </a:cubicBezTo>
                <a:cubicBezTo>
                  <a:pt x="6040548" y="7852636"/>
                  <a:pt x="6054171" y="7849912"/>
                  <a:pt x="6065070" y="7839011"/>
                </a:cubicBezTo>
                <a:lnTo>
                  <a:pt x="6048722" y="7839011"/>
                </a:lnTo>
                <a:cubicBezTo>
                  <a:pt x="6026925" y="7839011"/>
                  <a:pt x="6016026" y="7833563"/>
                  <a:pt x="6016026" y="7822664"/>
                </a:cubicBezTo>
                <a:close/>
                <a:moveTo>
                  <a:pt x="8762474" y="7806315"/>
                </a:moveTo>
                <a:cubicBezTo>
                  <a:pt x="8740676" y="7806315"/>
                  <a:pt x="8729777" y="7814490"/>
                  <a:pt x="8729777" y="7830839"/>
                </a:cubicBezTo>
                <a:cubicBezTo>
                  <a:pt x="8729777" y="7847186"/>
                  <a:pt x="8713430" y="7855361"/>
                  <a:pt x="8680734" y="7855361"/>
                </a:cubicBezTo>
                <a:lnTo>
                  <a:pt x="8680734" y="7920751"/>
                </a:lnTo>
                <a:cubicBezTo>
                  <a:pt x="8680734" y="7931652"/>
                  <a:pt x="8686185" y="7931652"/>
                  <a:pt x="8697083" y="7920751"/>
                </a:cubicBezTo>
                <a:cubicBezTo>
                  <a:pt x="8697083" y="7920751"/>
                  <a:pt x="8697083" y="7915303"/>
                  <a:pt x="8697083" y="7904404"/>
                </a:cubicBezTo>
                <a:cubicBezTo>
                  <a:pt x="8707982" y="7904404"/>
                  <a:pt x="8718879" y="7888055"/>
                  <a:pt x="8729777" y="7855361"/>
                </a:cubicBezTo>
                <a:cubicBezTo>
                  <a:pt x="8729777" y="7844462"/>
                  <a:pt x="8732504" y="7836287"/>
                  <a:pt x="8737952" y="7830839"/>
                </a:cubicBezTo>
                <a:cubicBezTo>
                  <a:pt x="8743403" y="7825389"/>
                  <a:pt x="8748851" y="7822664"/>
                  <a:pt x="8754301" y="7822664"/>
                </a:cubicBezTo>
                <a:cubicBezTo>
                  <a:pt x="8759750" y="7822664"/>
                  <a:pt x="8767924" y="7822664"/>
                  <a:pt x="8778823" y="7822664"/>
                </a:cubicBezTo>
                <a:cubicBezTo>
                  <a:pt x="8778823" y="7811766"/>
                  <a:pt x="8776097" y="7806315"/>
                  <a:pt x="8770648" y="7806315"/>
                </a:cubicBezTo>
                <a:cubicBezTo>
                  <a:pt x="8765200" y="7806315"/>
                  <a:pt x="8762474" y="7806315"/>
                  <a:pt x="8762474" y="7806315"/>
                </a:cubicBezTo>
                <a:close/>
                <a:moveTo>
                  <a:pt x="6146809" y="7806315"/>
                </a:moveTo>
                <a:cubicBezTo>
                  <a:pt x="6146809" y="7806315"/>
                  <a:pt x="6144085" y="7809042"/>
                  <a:pt x="6138634" y="7814490"/>
                </a:cubicBezTo>
                <a:cubicBezTo>
                  <a:pt x="6133186" y="7819940"/>
                  <a:pt x="6130462" y="7822664"/>
                  <a:pt x="6130462" y="7822664"/>
                </a:cubicBezTo>
                <a:cubicBezTo>
                  <a:pt x="6075968" y="7833563"/>
                  <a:pt x="6048722" y="7855361"/>
                  <a:pt x="6048722" y="7888055"/>
                </a:cubicBezTo>
                <a:cubicBezTo>
                  <a:pt x="6048722" y="7898956"/>
                  <a:pt x="6054171" y="7912578"/>
                  <a:pt x="6065070" y="7928925"/>
                </a:cubicBezTo>
                <a:cubicBezTo>
                  <a:pt x="6075968" y="7945272"/>
                  <a:pt x="6086867" y="7953447"/>
                  <a:pt x="6097766" y="7953447"/>
                </a:cubicBezTo>
                <a:cubicBezTo>
                  <a:pt x="6108664" y="7953447"/>
                  <a:pt x="6114113" y="7953447"/>
                  <a:pt x="6114113" y="7953447"/>
                </a:cubicBezTo>
                <a:cubicBezTo>
                  <a:pt x="6114113" y="7953447"/>
                  <a:pt x="6119564" y="7958898"/>
                  <a:pt x="6130462" y="7969794"/>
                </a:cubicBezTo>
                <a:cubicBezTo>
                  <a:pt x="6141358" y="7991594"/>
                  <a:pt x="6146809" y="7991594"/>
                  <a:pt x="6146809" y="7969794"/>
                </a:cubicBezTo>
                <a:cubicBezTo>
                  <a:pt x="6157708" y="7969794"/>
                  <a:pt x="6163158" y="7964346"/>
                  <a:pt x="6163158" y="7953447"/>
                </a:cubicBezTo>
                <a:cubicBezTo>
                  <a:pt x="6163158" y="7953447"/>
                  <a:pt x="6168606" y="7953447"/>
                  <a:pt x="6179506" y="7953447"/>
                </a:cubicBezTo>
                <a:lnTo>
                  <a:pt x="6182776" y="7943638"/>
                </a:lnTo>
                <a:lnTo>
                  <a:pt x="6163158" y="7953447"/>
                </a:lnTo>
                <a:cubicBezTo>
                  <a:pt x="6163158" y="7942548"/>
                  <a:pt x="6157708" y="7937100"/>
                  <a:pt x="6146809" y="7937100"/>
                </a:cubicBezTo>
                <a:cubicBezTo>
                  <a:pt x="6146809" y="7926201"/>
                  <a:pt x="6144085" y="7920751"/>
                  <a:pt x="6138634" y="7920751"/>
                </a:cubicBezTo>
                <a:cubicBezTo>
                  <a:pt x="6133186" y="7920751"/>
                  <a:pt x="6119564" y="7926201"/>
                  <a:pt x="6097766" y="7937100"/>
                </a:cubicBezTo>
                <a:cubicBezTo>
                  <a:pt x="6086867" y="7937100"/>
                  <a:pt x="6081416" y="7937100"/>
                  <a:pt x="6081416" y="7937100"/>
                </a:cubicBezTo>
                <a:cubicBezTo>
                  <a:pt x="6081416" y="7937100"/>
                  <a:pt x="6075968" y="7931652"/>
                  <a:pt x="6065070" y="7920751"/>
                </a:cubicBezTo>
                <a:cubicBezTo>
                  <a:pt x="6054171" y="7898956"/>
                  <a:pt x="6070520" y="7882606"/>
                  <a:pt x="6114113" y="7871708"/>
                </a:cubicBezTo>
                <a:cubicBezTo>
                  <a:pt x="6135910" y="7871708"/>
                  <a:pt x="6144085" y="7863533"/>
                  <a:pt x="6138634" y="7847186"/>
                </a:cubicBezTo>
                <a:cubicBezTo>
                  <a:pt x="6133186" y="7830839"/>
                  <a:pt x="6135910" y="7817216"/>
                  <a:pt x="6146809" y="7806315"/>
                </a:cubicBezTo>
                <a:close/>
                <a:moveTo>
                  <a:pt x="1242440" y="7806315"/>
                </a:moveTo>
                <a:cubicBezTo>
                  <a:pt x="1242440" y="7806315"/>
                  <a:pt x="1242440" y="7809042"/>
                  <a:pt x="1242440" y="7814490"/>
                </a:cubicBezTo>
                <a:cubicBezTo>
                  <a:pt x="1242440" y="7819940"/>
                  <a:pt x="1236990" y="7822664"/>
                  <a:pt x="1226091" y="7822664"/>
                </a:cubicBezTo>
                <a:cubicBezTo>
                  <a:pt x="1226091" y="7811766"/>
                  <a:pt x="1231541" y="7806315"/>
                  <a:pt x="1242440" y="7806315"/>
                </a:cubicBezTo>
                <a:close/>
                <a:moveTo>
                  <a:pt x="1119830" y="7806315"/>
                </a:moveTo>
                <a:cubicBezTo>
                  <a:pt x="1125280" y="7806315"/>
                  <a:pt x="1130729" y="7809042"/>
                  <a:pt x="1136177" y="7814490"/>
                </a:cubicBezTo>
                <a:cubicBezTo>
                  <a:pt x="1141628" y="7819940"/>
                  <a:pt x="1144352" y="7828113"/>
                  <a:pt x="1144352" y="7839011"/>
                </a:cubicBezTo>
                <a:lnTo>
                  <a:pt x="1128006" y="7822664"/>
                </a:lnTo>
                <a:cubicBezTo>
                  <a:pt x="1117106" y="7811766"/>
                  <a:pt x="1114383" y="7806315"/>
                  <a:pt x="1119830" y="7806315"/>
                </a:cubicBezTo>
                <a:close/>
                <a:moveTo>
                  <a:pt x="10511698" y="7789968"/>
                </a:moveTo>
                <a:cubicBezTo>
                  <a:pt x="10511698" y="7800867"/>
                  <a:pt x="10506250" y="7811766"/>
                  <a:pt x="10495352" y="7822664"/>
                </a:cubicBezTo>
                <a:lnTo>
                  <a:pt x="10479004" y="7822664"/>
                </a:lnTo>
                <a:close/>
                <a:moveTo>
                  <a:pt x="9236563" y="7773621"/>
                </a:moveTo>
                <a:cubicBezTo>
                  <a:pt x="9236563" y="7784520"/>
                  <a:pt x="9236563" y="7789968"/>
                  <a:pt x="9236563" y="7789968"/>
                </a:cubicBezTo>
                <a:cubicBezTo>
                  <a:pt x="9247462" y="7789968"/>
                  <a:pt x="9252910" y="7784520"/>
                  <a:pt x="9252910" y="7773621"/>
                </a:cubicBezTo>
                <a:close/>
                <a:moveTo>
                  <a:pt x="4871672" y="7773621"/>
                </a:moveTo>
                <a:cubicBezTo>
                  <a:pt x="4871672" y="7773621"/>
                  <a:pt x="4877122" y="7773621"/>
                  <a:pt x="4888021" y="7773621"/>
                </a:cubicBezTo>
                <a:cubicBezTo>
                  <a:pt x="4888021" y="7784520"/>
                  <a:pt x="4885297" y="7789968"/>
                  <a:pt x="4879846" y="7789968"/>
                </a:cubicBezTo>
                <a:cubicBezTo>
                  <a:pt x="4874396" y="7789968"/>
                  <a:pt x="4871672" y="7789968"/>
                  <a:pt x="4871672" y="7789968"/>
                </a:cubicBezTo>
                <a:cubicBezTo>
                  <a:pt x="4871672" y="7789968"/>
                  <a:pt x="4871672" y="7784520"/>
                  <a:pt x="4871672" y="7773621"/>
                </a:cubicBezTo>
                <a:close/>
                <a:moveTo>
                  <a:pt x="5476544" y="7757272"/>
                </a:moveTo>
                <a:cubicBezTo>
                  <a:pt x="5465648" y="7768173"/>
                  <a:pt x="5460198" y="7779069"/>
                  <a:pt x="5460198" y="7789968"/>
                </a:cubicBezTo>
                <a:lnTo>
                  <a:pt x="5492894" y="7773621"/>
                </a:lnTo>
                <a:close/>
                <a:moveTo>
                  <a:pt x="8809474" y="7730707"/>
                </a:moveTo>
                <a:cubicBezTo>
                  <a:pt x="8805388" y="7732069"/>
                  <a:pt x="8800618" y="7735474"/>
                  <a:pt x="8795170" y="7740925"/>
                </a:cubicBezTo>
                <a:cubicBezTo>
                  <a:pt x="8795170" y="7740925"/>
                  <a:pt x="8792446" y="7746373"/>
                  <a:pt x="8786995" y="7757272"/>
                </a:cubicBezTo>
                <a:cubicBezTo>
                  <a:pt x="8781547" y="7768173"/>
                  <a:pt x="8778823" y="7773621"/>
                  <a:pt x="8778823" y="7773621"/>
                </a:cubicBezTo>
                <a:lnTo>
                  <a:pt x="8811517" y="7773621"/>
                </a:lnTo>
                <a:cubicBezTo>
                  <a:pt x="8822416" y="7751824"/>
                  <a:pt x="8825142" y="7738201"/>
                  <a:pt x="8819691" y="7732750"/>
                </a:cubicBezTo>
                <a:cubicBezTo>
                  <a:pt x="8816967" y="7730026"/>
                  <a:pt x="8813562" y="7729345"/>
                  <a:pt x="8809474" y="7730707"/>
                </a:cubicBezTo>
                <a:close/>
                <a:moveTo>
                  <a:pt x="6114113" y="7724576"/>
                </a:moveTo>
                <a:cubicBezTo>
                  <a:pt x="6114113" y="7724576"/>
                  <a:pt x="6114113" y="7730026"/>
                  <a:pt x="6114113" y="7740925"/>
                </a:cubicBezTo>
                <a:cubicBezTo>
                  <a:pt x="6114113" y="7751824"/>
                  <a:pt x="6111388" y="7757272"/>
                  <a:pt x="6105940" y="7757272"/>
                </a:cubicBezTo>
                <a:cubicBezTo>
                  <a:pt x="6100490" y="7757272"/>
                  <a:pt x="6095042" y="7759998"/>
                  <a:pt x="6089592" y="7765447"/>
                </a:cubicBezTo>
                <a:cubicBezTo>
                  <a:pt x="6084143" y="7770897"/>
                  <a:pt x="6089592" y="7773621"/>
                  <a:pt x="6105940" y="7773621"/>
                </a:cubicBezTo>
                <a:cubicBezTo>
                  <a:pt x="6122288" y="7773621"/>
                  <a:pt x="6135910" y="7768173"/>
                  <a:pt x="6146809" y="7757272"/>
                </a:cubicBezTo>
                <a:lnTo>
                  <a:pt x="6130462" y="7724576"/>
                </a:lnTo>
                <a:cubicBezTo>
                  <a:pt x="6119564" y="7724576"/>
                  <a:pt x="6114113" y="7724576"/>
                  <a:pt x="6114113" y="7724576"/>
                </a:cubicBezTo>
                <a:close/>
                <a:moveTo>
                  <a:pt x="1504005" y="7724576"/>
                </a:moveTo>
                <a:cubicBezTo>
                  <a:pt x="1504005" y="7724576"/>
                  <a:pt x="1509455" y="7730026"/>
                  <a:pt x="1520353" y="7740925"/>
                </a:cubicBezTo>
                <a:cubicBezTo>
                  <a:pt x="1531252" y="7762722"/>
                  <a:pt x="1553049" y="7762722"/>
                  <a:pt x="1585746" y="7740925"/>
                </a:cubicBezTo>
                <a:lnTo>
                  <a:pt x="1602095" y="7724576"/>
                </a:lnTo>
                <a:lnTo>
                  <a:pt x="1585746" y="7757272"/>
                </a:lnTo>
                <a:cubicBezTo>
                  <a:pt x="1574847" y="7768173"/>
                  <a:pt x="1566671" y="7776345"/>
                  <a:pt x="1561223" y="7781794"/>
                </a:cubicBezTo>
                <a:cubicBezTo>
                  <a:pt x="1555773" y="7787244"/>
                  <a:pt x="1547600" y="7789968"/>
                  <a:pt x="1536702" y="7789968"/>
                </a:cubicBezTo>
                <a:lnTo>
                  <a:pt x="1536702" y="7773621"/>
                </a:lnTo>
                <a:cubicBezTo>
                  <a:pt x="1514904" y="7773621"/>
                  <a:pt x="1504005" y="7768173"/>
                  <a:pt x="1504005" y="7757272"/>
                </a:cubicBezTo>
                <a:close/>
                <a:moveTo>
                  <a:pt x="6224462" y="7714360"/>
                </a:moveTo>
                <a:cubicBezTo>
                  <a:pt x="6221736" y="7712996"/>
                  <a:pt x="6217650" y="7713679"/>
                  <a:pt x="6212202" y="7716403"/>
                </a:cubicBezTo>
                <a:cubicBezTo>
                  <a:pt x="6201303" y="7721852"/>
                  <a:pt x="6201303" y="7730026"/>
                  <a:pt x="6212202" y="7740925"/>
                </a:cubicBezTo>
                <a:cubicBezTo>
                  <a:pt x="6223098" y="7751824"/>
                  <a:pt x="6228548" y="7746373"/>
                  <a:pt x="6228548" y="7724576"/>
                </a:cubicBezTo>
                <a:cubicBezTo>
                  <a:pt x="6228548" y="7719127"/>
                  <a:pt x="6227186" y="7715722"/>
                  <a:pt x="6224462" y="7714360"/>
                </a:cubicBezTo>
                <a:close/>
                <a:moveTo>
                  <a:pt x="9236563" y="7675532"/>
                </a:moveTo>
                <a:cubicBezTo>
                  <a:pt x="9236563" y="7675532"/>
                  <a:pt x="9217490" y="7700054"/>
                  <a:pt x="9179346" y="7749097"/>
                </a:cubicBezTo>
                <a:cubicBezTo>
                  <a:pt x="9141201" y="7798143"/>
                  <a:pt x="9122128" y="7822664"/>
                  <a:pt x="9122128" y="7822664"/>
                </a:cubicBezTo>
                <a:lnTo>
                  <a:pt x="9138477" y="7822664"/>
                </a:lnTo>
                <a:cubicBezTo>
                  <a:pt x="9149376" y="7811766"/>
                  <a:pt x="9160272" y="7795419"/>
                  <a:pt x="9171171" y="7773621"/>
                </a:cubicBezTo>
                <a:close/>
                <a:moveTo>
                  <a:pt x="6253070" y="7675532"/>
                </a:moveTo>
                <a:cubicBezTo>
                  <a:pt x="6247622" y="7675532"/>
                  <a:pt x="6244898" y="7678259"/>
                  <a:pt x="6244898" y="7683707"/>
                </a:cubicBezTo>
                <a:cubicBezTo>
                  <a:pt x="6244898" y="7689158"/>
                  <a:pt x="6244898" y="7691882"/>
                  <a:pt x="6244898" y="7691882"/>
                </a:cubicBezTo>
                <a:lnTo>
                  <a:pt x="6244898" y="7708229"/>
                </a:lnTo>
                <a:cubicBezTo>
                  <a:pt x="6255796" y="7697330"/>
                  <a:pt x="6261245" y="7697330"/>
                  <a:pt x="6261245" y="7708229"/>
                </a:cubicBezTo>
                <a:lnTo>
                  <a:pt x="6261245" y="7691882"/>
                </a:lnTo>
                <a:lnTo>
                  <a:pt x="6277592" y="7675532"/>
                </a:lnTo>
                <a:cubicBezTo>
                  <a:pt x="6277592" y="7675532"/>
                  <a:pt x="6272144" y="7675532"/>
                  <a:pt x="6261245" y="7675532"/>
                </a:cubicBezTo>
                <a:cubicBezTo>
                  <a:pt x="6261245" y="7675532"/>
                  <a:pt x="6258520" y="7675532"/>
                  <a:pt x="6253070" y="7675532"/>
                </a:cubicBezTo>
                <a:close/>
                <a:moveTo>
                  <a:pt x="1422266" y="7675532"/>
                </a:moveTo>
                <a:lnTo>
                  <a:pt x="1430441" y="7675532"/>
                </a:lnTo>
                <a:cubicBezTo>
                  <a:pt x="1424990" y="7675532"/>
                  <a:pt x="1422266" y="7680983"/>
                  <a:pt x="1422266" y="7691882"/>
                </a:cubicBezTo>
                <a:lnTo>
                  <a:pt x="1405920" y="7691882"/>
                </a:lnTo>
                <a:cubicBezTo>
                  <a:pt x="1405920" y="7691882"/>
                  <a:pt x="1411367" y="7686431"/>
                  <a:pt x="1422266" y="7675532"/>
                </a:cubicBezTo>
                <a:close/>
                <a:moveTo>
                  <a:pt x="6212202" y="7642836"/>
                </a:moveTo>
                <a:cubicBezTo>
                  <a:pt x="6201303" y="7653737"/>
                  <a:pt x="6201303" y="7659185"/>
                  <a:pt x="6212202" y="7659185"/>
                </a:cubicBezTo>
                <a:lnTo>
                  <a:pt x="6228548" y="7642836"/>
                </a:lnTo>
                <a:cubicBezTo>
                  <a:pt x="6228548" y="7642836"/>
                  <a:pt x="6223098" y="7642836"/>
                  <a:pt x="6212202" y="7642836"/>
                </a:cubicBezTo>
                <a:close/>
                <a:moveTo>
                  <a:pt x="1324179" y="7642836"/>
                </a:moveTo>
                <a:cubicBezTo>
                  <a:pt x="1356874" y="7642836"/>
                  <a:pt x="1362325" y="7653737"/>
                  <a:pt x="1340527" y="7675532"/>
                </a:cubicBezTo>
                <a:cubicBezTo>
                  <a:pt x="1329628" y="7686431"/>
                  <a:pt x="1318731" y="7691882"/>
                  <a:pt x="1307832" y="7691882"/>
                </a:cubicBezTo>
                <a:lnTo>
                  <a:pt x="1324179" y="7675532"/>
                </a:lnTo>
                <a:cubicBezTo>
                  <a:pt x="1324179" y="7675532"/>
                  <a:pt x="1324179" y="7670084"/>
                  <a:pt x="1324179" y="7659185"/>
                </a:cubicBezTo>
                <a:close/>
                <a:moveTo>
                  <a:pt x="1078961" y="7642836"/>
                </a:moveTo>
                <a:cubicBezTo>
                  <a:pt x="1078961" y="7642836"/>
                  <a:pt x="1078961" y="7648287"/>
                  <a:pt x="1078961" y="7659185"/>
                </a:cubicBezTo>
                <a:lnTo>
                  <a:pt x="1062613" y="7659185"/>
                </a:lnTo>
                <a:close/>
                <a:moveTo>
                  <a:pt x="1209746" y="7626489"/>
                </a:moveTo>
                <a:cubicBezTo>
                  <a:pt x="1220642" y="7626489"/>
                  <a:pt x="1231541" y="7629216"/>
                  <a:pt x="1242440" y="7634664"/>
                </a:cubicBezTo>
                <a:cubicBezTo>
                  <a:pt x="1253337" y="7640112"/>
                  <a:pt x="1264236" y="7642836"/>
                  <a:pt x="1275135" y="7642836"/>
                </a:cubicBezTo>
                <a:lnTo>
                  <a:pt x="1275135" y="7675532"/>
                </a:lnTo>
                <a:cubicBezTo>
                  <a:pt x="1264236" y="7675532"/>
                  <a:pt x="1258788" y="7680983"/>
                  <a:pt x="1258788" y="7691882"/>
                </a:cubicBezTo>
                <a:lnTo>
                  <a:pt x="1242440" y="7691882"/>
                </a:lnTo>
                <a:cubicBezTo>
                  <a:pt x="1231541" y="7691882"/>
                  <a:pt x="1226091" y="7697330"/>
                  <a:pt x="1226091" y="7708229"/>
                </a:cubicBezTo>
                <a:lnTo>
                  <a:pt x="1226091" y="7724576"/>
                </a:lnTo>
                <a:lnTo>
                  <a:pt x="1209746" y="7708229"/>
                </a:lnTo>
                <a:cubicBezTo>
                  <a:pt x="1209746" y="7697330"/>
                  <a:pt x="1215194" y="7686431"/>
                  <a:pt x="1226091" y="7675532"/>
                </a:cubicBezTo>
                <a:cubicBezTo>
                  <a:pt x="1226091" y="7664634"/>
                  <a:pt x="1220642" y="7653737"/>
                  <a:pt x="1209746" y="7642836"/>
                </a:cubicBezTo>
                <a:close/>
                <a:moveTo>
                  <a:pt x="1912702" y="7593793"/>
                </a:moveTo>
                <a:cubicBezTo>
                  <a:pt x="1923601" y="7593793"/>
                  <a:pt x="1929053" y="7599244"/>
                  <a:pt x="1929053" y="7610142"/>
                </a:cubicBezTo>
                <a:cubicBezTo>
                  <a:pt x="1918154" y="7621041"/>
                  <a:pt x="1912702" y="7626489"/>
                  <a:pt x="1912702" y="7626489"/>
                </a:cubicBezTo>
                <a:lnTo>
                  <a:pt x="1912702" y="7610142"/>
                </a:lnTo>
                <a:cubicBezTo>
                  <a:pt x="1912702" y="7599244"/>
                  <a:pt x="1912702" y="7593793"/>
                  <a:pt x="1912702" y="7593793"/>
                </a:cubicBezTo>
                <a:close/>
                <a:moveTo>
                  <a:pt x="10135696" y="7577446"/>
                </a:moveTo>
                <a:lnTo>
                  <a:pt x="10152044" y="7577446"/>
                </a:lnTo>
                <a:cubicBezTo>
                  <a:pt x="10141146" y="7588345"/>
                  <a:pt x="10141146" y="7593793"/>
                  <a:pt x="10152044" y="7593793"/>
                </a:cubicBezTo>
                <a:cubicBezTo>
                  <a:pt x="10152044" y="7593793"/>
                  <a:pt x="10149320" y="7596519"/>
                  <a:pt x="10143872" y="7601968"/>
                </a:cubicBezTo>
                <a:cubicBezTo>
                  <a:pt x="10138424" y="7607416"/>
                  <a:pt x="10130248" y="7610142"/>
                  <a:pt x="10119350" y="7610142"/>
                </a:cubicBezTo>
                <a:lnTo>
                  <a:pt x="10103000" y="7593793"/>
                </a:lnTo>
                <a:cubicBezTo>
                  <a:pt x="10103000" y="7593793"/>
                  <a:pt x="10105728" y="7591069"/>
                  <a:pt x="10111176" y="7585618"/>
                </a:cubicBezTo>
                <a:cubicBezTo>
                  <a:pt x="10116624" y="7580170"/>
                  <a:pt x="10124800" y="7577446"/>
                  <a:pt x="10135696" y="7577446"/>
                </a:cubicBezTo>
                <a:close/>
                <a:moveTo>
                  <a:pt x="5492894" y="7577446"/>
                </a:moveTo>
                <a:lnTo>
                  <a:pt x="5476544" y="7593793"/>
                </a:lnTo>
                <a:lnTo>
                  <a:pt x="5492894" y="7593793"/>
                </a:lnTo>
                <a:cubicBezTo>
                  <a:pt x="5492894" y="7593793"/>
                  <a:pt x="5492894" y="7588345"/>
                  <a:pt x="5492894" y="7577446"/>
                </a:cubicBezTo>
                <a:close/>
                <a:moveTo>
                  <a:pt x="1338484" y="7565185"/>
                </a:moveTo>
                <a:cubicBezTo>
                  <a:pt x="1339847" y="7565185"/>
                  <a:pt x="1340527" y="7566547"/>
                  <a:pt x="1340527" y="7569271"/>
                </a:cubicBezTo>
                <a:cubicBezTo>
                  <a:pt x="1340527" y="7574722"/>
                  <a:pt x="1340527" y="7577446"/>
                  <a:pt x="1340527" y="7577446"/>
                </a:cubicBezTo>
                <a:cubicBezTo>
                  <a:pt x="1340527" y="7577446"/>
                  <a:pt x="1337804" y="7580170"/>
                  <a:pt x="1332354" y="7585618"/>
                </a:cubicBezTo>
                <a:cubicBezTo>
                  <a:pt x="1326904" y="7591069"/>
                  <a:pt x="1324179" y="7588345"/>
                  <a:pt x="1324179" y="7577446"/>
                </a:cubicBezTo>
                <a:cubicBezTo>
                  <a:pt x="1324179" y="7577446"/>
                  <a:pt x="1326904" y="7574722"/>
                  <a:pt x="1332354" y="7569271"/>
                </a:cubicBezTo>
                <a:cubicBezTo>
                  <a:pt x="1335078" y="7566547"/>
                  <a:pt x="1337123" y="7565185"/>
                  <a:pt x="1338484" y="7565185"/>
                </a:cubicBezTo>
                <a:close/>
                <a:moveTo>
                  <a:pt x="1978096" y="7544750"/>
                </a:moveTo>
                <a:lnTo>
                  <a:pt x="1978096" y="7577446"/>
                </a:lnTo>
                <a:lnTo>
                  <a:pt x="1961747" y="7577446"/>
                </a:lnTo>
                <a:cubicBezTo>
                  <a:pt x="1961747" y="7566547"/>
                  <a:pt x="1967196" y="7555649"/>
                  <a:pt x="1978096" y="7544750"/>
                </a:cubicBezTo>
                <a:close/>
                <a:moveTo>
                  <a:pt x="1749225" y="7544750"/>
                </a:moveTo>
                <a:cubicBezTo>
                  <a:pt x="1749225" y="7555649"/>
                  <a:pt x="1749225" y="7561097"/>
                  <a:pt x="1749225" y="7561097"/>
                </a:cubicBezTo>
                <a:cubicBezTo>
                  <a:pt x="1749225" y="7571998"/>
                  <a:pt x="1749225" y="7577446"/>
                  <a:pt x="1749225" y="7577446"/>
                </a:cubicBezTo>
                <a:cubicBezTo>
                  <a:pt x="1738326" y="7566547"/>
                  <a:pt x="1732877" y="7561097"/>
                  <a:pt x="1732877" y="7561097"/>
                </a:cubicBezTo>
                <a:cubicBezTo>
                  <a:pt x="1732877" y="7550200"/>
                  <a:pt x="1738326" y="7544750"/>
                  <a:pt x="1749225" y="7544750"/>
                </a:cubicBezTo>
                <a:close/>
                <a:moveTo>
                  <a:pt x="10446310" y="7544748"/>
                </a:moveTo>
                <a:lnTo>
                  <a:pt x="10429960" y="7561097"/>
                </a:lnTo>
                <a:lnTo>
                  <a:pt x="10446308" y="7544750"/>
                </a:lnTo>
                <a:close/>
                <a:moveTo>
                  <a:pt x="1675892" y="7534941"/>
                </a:moveTo>
                <a:lnTo>
                  <a:pt x="1675659" y="7536575"/>
                </a:lnTo>
                <a:lnTo>
                  <a:pt x="1673917" y="7537245"/>
                </a:lnTo>
                <a:close/>
                <a:moveTo>
                  <a:pt x="10070304" y="7528403"/>
                </a:moveTo>
                <a:cubicBezTo>
                  <a:pt x="10081206" y="7528403"/>
                  <a:pt x="10086654" y="7528403"/>
                  <a:pt x="10086654" y="7528403"/>
                </a:cubicBezTo>
                <a:lnTo>
                  <a:pt x="10070304" y="7544750"/>
                </a:lnTo>
                <a:cubicBezTo>
                  <a:pt x="10070304" y="7533851"/>
                  <a:pt x="10070304" y="7528403"/>
                  <a:pt x="10070304" y="7528403"/>
                </a:cubicBezTo>
                <a:close/>
                <a:moveTo>
                  <a:pt x="1593919" y="7528403"/>
                </a:moveTo>
                <a:cubicBezTo>
                  <a:pt x="1599369" y="7528403"/>
                  <a:pt x="1607542" y="7528403"/>
                  <a:pt x="1618441" y="7528403"/>
                </a:cubicBezTo>
                <a:cubicBezTo>
                  <a:pt x="1642963" y="7536575"/>
                  <a:pt x="1659822" y="7540152"/>
                  <a:pt x="1669018" y="7539130"/>
                </a:cubicBezTo>
                <a:lnTo>
                  <a:pt x="1673917" y="7537245"/>
                </a:lnTo>
                <a:lnTo>
                  <a:pt x="1667485" y="7544750"/>
                </a:lnTo>
                <a:cubicBezTo>
                  <a:pt x="1656587" y="7555649"/>
                  <a:pt x="1648411" y="7561097"/>
                  <a:pt x="1642963" y="7561097"/>
                </a:cubicBezTo>
                <a:cubicBezTo>
                  <a:pt x="1637514" y="7561097"/>
                  <a:pt x="1634789" y="7561097"/>
                  <a:pt x="1634789" y="7561097"/>
                </a:cubicBezTo>
                <a:cubicBezTo>
                  <a:pt x="1634789" y="7582894"/>
                  <a:pt x="1656587" y="7593793"/>
                  <a:pt x="1700181" y="7593793"/>
                </a:cubicBezTo>
                <a:lnTo>
                  <a:pt x="1749225" y="7610142"/>
                </a:lnTo>
                <a:cubicBezTo>
                  <a:pt x="1760123" y="7621041"/>
                  <a:pt x="1757399" y="7623765"/>
                  <a:pt x="1741049" y="7618315"/>
                </a:cubicBezTo>
                <a:cubicBezTo>
                  <a:pt x="1724703" y="7612866"/>
                  <a:pt x="1721978" y="7615591"/>
                  <a:pt x="1732877" y="7626489"/>
                </a:cubicBezTo>
                <a:cubicBezTo>
                  <a:pt x="1743775" y="7637388"/>
                  <a:pt x="1741049" y="7651011"/>
                  <a:pt x="1724703" y="7667358"/>
                </a:cubicBezTo>
                <a:cubicBezTo>
                  <a:pt x="1708355" y="7683707"/>
                  <a:pt x="1700181" y="7691882"/>
                  <a:pt x="1700181" y="7691882"/>
                </a:cubicBezTo>
                <a:lnTo>
                  <a:pt x="1667485" y="7675532"/>
                </a:lnTo>
                <a:lnTo>
                  <a:pt x="1667485" y="7691882"/>
                </a:lnTo>
                <a:cubicBezTo>
                  <a:pt x="1678384" y="7691882"/>
                  <a:pt x="1683833" y="7697330"/>
                  <a:pt x="1683833" y="7708229"/>
                </a:cubicBezTo>
                <a:cubicBezTo>
                  <a:pt x="1683833" y="7719127"/>
                  <a:pt x="1678384" y="7721852"/>
                  <a:pt x="1667485" y="7716403"/>
                </a:cubicBezTo>
                <a:cubicBezTo>
                  <a:pt x="1656587" y="7710955"/>
                  <a:pt x="1651137" y="7713679"/>
                  <a:pt x="1651137" y="7724576"/>
                </a:cubicBezTo>
                <a:cubicBezTo>
                  <a:pt x="1662036" y="7735477"/>
                  <a:pt x="1664760" y="7743649"/>
                  <a:pt x="1659310" y="7749097"/>
                </a:cubicBezTo>
                <a:cubicBezTo>
                  <a:pt x="1653862" y="7754548"/>
                  <a:pt x="1651137" y="7757272"/>
                  <a:pt x="1651137" y="7757272"/>
                </a:cubicBezTo>
                <a:lnTo>
                  <a:pt x="1634789" y="7757272"/>
                </a:lnTo>
                <a:cubicBezTo>
                  <a:pt x="1645688" y="7746373"/>
                  <a:pt x="1645688" y="7735477"/>
                  <a:pt x="1634789" y="7724576"/>
                </a:cubicBezTo>
                <a:cubicBezTo>
                  <a:pt x="1623889" y="7713679"/>
                  <a:pt x="1618441" y="7705505"/>
                  <a:pt x="1618441" y="7700054"/>
                </a:cubicBezTo>
                <a:cubicBezTo>
                  <a:pt x="1618441" y="7694606"/>
                  <a:pt x="1618441" y="7686431"/>
                  <a:pt x="1618441" y="7675532"/>
                </a:cubicBezTo>
                <a:cubicBezTo>
                  <a:pt x="1629340" y="7653737"/>
                  <a:pt x="1642963" y="7640112"/>
                  <a:pt x="1659310" y="7634664"/>
                </a:cubicBezTo>
                <a:cubicBezTo>
                  <a:pt x="1675659" y="7629216"/>
                  <a:pt x="1689283" y="7631940"/>
                  <a:pt x="1700181" y="7642836"/>
                </a:cubicBezTo>
                <a:cubicBezTo>
                  <a:pt x="1700181" y="7631940"/>
                  <a:pt x="1700181" y="7626489"/>
                  <a:pt x="1700181" y="7626489"/>
                </a:cubicBezTo>
                <a:cubicBezTo>
                  <a:pt x="1700181" y="7626489"/>
                  <a:pt x="1694732" y="7626489"/>
                  <a:pt x="1683833" y="7626489"/>
                </a:cubicBezTo>
                <a:cubicBezTo>
                  <a:pt x="1683833" y="7615591"/>
                  <a:pt x="1683833" y="7610142"/>
                  <a:pt x="1683833" y="7610142"/>
                </a:cubicBezTo>
                <a:cubicBezTo>
                  <a:pt x="1672932" y="7610142"/>
                  <a:pt x="1656587" y="7610142"/>
                  <a:pt x="1634789" y="7610142"/>
                </a:cubicBezTo>
                <a:cubicBezTo>
                  <a:pt x="1612990" y="7610142"/>
                  <a:pt x="1596644" y="7610142"/>
                  <a:pt x="1585746" y="7610142"/>
                </a:cubicBezTo>
                <a:cubicBezTo>
                  <a:pt x="1585746" y="7599244"/>
                  <a:pt x="1580296" y="7599244"/>
                  <a:pt x="1569396" y="7610142"/>
                </a:cubicBezTo>
                <a:cubicBezTo>
                  <a:pt x="1580296" y="7610142"/>
                  <a:pt x="1591193" y="7615591"/>
                  <a:pt x="1602095" y="7626489"/>
                </a:cubicBezTo>
                <a:cubicBezTo>
                  <a:pt x="1612990" y="7637388"/>
                  <a:pt x="1612990" y="7642836"/>
                  <a:pt x="1602095" y="7642836"/>
                </a:cubicBezTo>
                <a:cubicBezTo>
                  <a:pt x="1591193" y="7642836"/>
                  <a:pt x="1580296" y="7648287"/>
                  <a:pt x="1569396" y="7659185"/>
                </a:cubicBezTo>
                <a:lnTo>
                  <a:pt x="1553049" y="7642836"/>
                </a:lnTo>
                <a:cubicBezTo>
                  <a:pt x="1563948" y="7631940"/>
                  <a:pt x="1563948" y="7621041"/>
                  <a:pt x="1553049" y="7610142"/>
                </a:cubicBezTo>
                <a:cubicBezTo>
                  <a:pt x="1574847" y="7599244"/>
                  <a:pt x="1591193" y="7593793"/>
                  <a:pt x="1602095" y="7593793"/>
                </a:cubicBezTo>
                <a:cubicBezTo>
                  <a:pt x="1612990" y="7593793"/>
                  <a:pt x="1621166" y="7588345"/>
                  <a:pt x="1626613" y="7577446"/>
                </a:cubicBezTo>
                <a:cubicBezTo>
                  <a:pt x="1632065" y="7566547"/>
                  <a:pt x="1629340" y="7563823"/>
                  <a:pt x="1618441" y="7569271"/>
                </a:cubicBezTo>
                <a:cubicBezTo>
                  <a:pt x="1607542" y="7574722"/>
                  <a:pt x="1602095" y="7571998"/>
                  <a:pt x="1602095" y="7561097"/>
                </a:cubicBezTo>
                <a:cubicBezTo>
                  <a:pt x="1602095" y="7561097"/>
                  <a:pt x="1602095" y="7555649"/>
                  <a:pt x="1602095" y="7544750"/>
                </a:cubicBezTo>
                <a:cubicBezTo>
                  <a:pt x="1591193" y="7544750"/>
                  <a:pt x="1585746" y="7544750"/>
                  <a:pt x="1585746" y="7544750"/>
                </a:cubicBezTo>
                <a:cubicBezTo>
                  <a:pt x="1585746" y="7533851"/>
                  <a:pt x="1588470" y="7528403"/>
                  <a:pt x="1593919" y="7528403"/>
                </a:cubicBezTo>
                <a:close/>
                <a:moveTo>
                  <a:pt x="5476544" y="7512054"/>
                </a:moveTo>
                <a:lnTo>
                  <a:pt x="5460198" y="7528403"/>
                </a:lnTo>
                <a:lnTo>
                  <a:pt x="5476544" y="7544750"/>
                </a:lnTo>
                <a:cubicBezTo>
                  <a:pt x="5476544" y="7533851"/>
                  <a:pt x="5476544" y="7522952"/>
                  <a:pt x="5476544" y="7512054"/>
                </a:cubicBezTo>
                <a:close/>
                <a:moveTo>
                  <a:pt x="6320506" y="7501836"/>
                </a:moveTo>
                <a:cubicBezTo>
                  <a:pt x="6319144" y="7500474"/>
                  <a:pt x="6315738" y="7501155"/>
                  <a:pt x="6310288" y="7503879"/>
                </a:cubicBezTo>
                <a:cubicBezTo>
                  <a:pt x="6299389" y="7509329"/>
                  <a:pt x="6293941" y="7533851"/>
                  <a:pt x="6293941" y="7577446"/>
                </a:cubicBezTo>
                <a:cubicBezTo>
                  <a:pt x="6283042" y="7588345"/>
                  <a:pt x="6280316" y="7593793"/>
                  <a:pt x="6285766" y="7593793"/>
                </a:cubicBezTo>
                <a:cubicBezTo>
                  <a:pt x="6291217" y="7593793"/>
                  <a:pt x="6293941" y="7604692"/>
                  <a:pt x="6293941" y="7626489"/>
                </a:cubicBezTo>
                <a:cubicBezTo>
                  <a:pt x="6293941" y="7626489"/>
                  <a:pt x="6293941" y="7631940"/>
                  <a:pt x="6293941" y="7642836"/>
                </a:cubicBezTo>
                <a:lnTo>
                  <a:pt x="6310288" y="7642836"/>
                </a:lnTo>
                <a:lnTo>
                  <a:pt x="6310288" y="7610142"/>
                </a:lnTo>
                <a:cubicBezTo>
                  <a:pt x="6310288" y="7599244"/>
                  <a:pt x="6310288" y="7593793"/>
                  <a:pt x="6310288" y="7593793"/>
                </a:cubicBezTo>
                <a:cubicBezTo>
                  <a:pt x="6321186" y="7593793"/>
                  <a:pt x="6326637" y="7599244"/>
                  <a:pt x="6326637" y="7610142"/>
                </a:cubicBezTo>
                <a:lnTo>
                  <a:pt x="6342984" y="7626489"/>
                </a:lnTo>
                <a:cubicBezTo>
                  <a:pt x="6342984" y="7626489"/>
                  <a:pt x="6340260" y="7621041"/>
                  <a:pt x="6334810" y="7610142"/>
                </a:cubicBezTo>
                <a:cubicBezTo>
                  <a:pt x="6329362" y="7599244"/>
                  <a:pt x="6332086" y="7588345"/>
                  <a:pt x="6342984" y="7577446"/>
                </a:cubicBezTo>
                <a:cubicBezTo>
                  <a:pt x="6353883" y="7566547"/>
                  <a:pt x="6362056" y="7561097"/>
                  <a:pt x="6367506" y="7561097"/>
                </a:cubicBezTo>
                <a:cubicBezTo>
                  <a:pt x="6372956" y="7561097"/>
                  <a:pt x="6375680" y="7561097"/>
                  <a:pt x="6375680" y="7561097"/>
                </a:cubicBezTo>
                <a:lnTo>
                  <a:pt x="6375680" y="7544750"/>
                </a:lnTo>
                <a:lnTo>
                  <a:pt x="6375680" y="7528403"/>
                </a:lnTo>
                <a:lnTo>
                  <a:pt x="6359331" y="7544750"/>
                </a:lnTo>
                <a:cubicBezTo>
                  <a:pt x="6348434" y="7555649"/>
                  <a:pt x="6337534" y="7555649"/>
                  <a:pt x="6326637" y="7544750"/>
                </a:cubicBezTo>
                <a:cubicBezTo>
                  <a:pt x="6315738" y="7533851"/>
                  <a:pt x="6313012" y="7522952"/>
                  <a:pt x="6318462" y="7512054"/>
                </a:cubicBezTo>
                <a:cubicBezTo>
                  <a:pt x="6321186" y="7506603"/>
                  <a:pt x="6321868" y="7503200"/>
                  <a:pt x="6320506" y="7501836"/>
                </a:cubicBezTo>
                <a:close/>
                <a:moveTo>
                  <a:pt x="1553049" y="7495707"/>
                </a:moveTo>
                <a:lnTo>
                  <a:pt x="1553049" y="7512054"/>
                </a:lnTo>
                <a:cubicBezTo>
                  <a:pt x="1542151" y="7522952"/>
                  <a:pt x="1536702" y="7528403"/>
                  <a:pt x="1536702" y="7528403"/>
                </a:cubicBezTo>
                <a:lnTo>
                  <a:pt x="1536702" y="7512054"/>
                </a:lnTo>
                <a:cubicBezTo>
                  <a:pt x="1547600" y="7501155"/>
                  <a:pt x="1553049" y="7495707"/>
                  <a:pt x="1553049" y="7495707"/>
                </a:cubicBezTo>
                <a:close/>
                <a:moveTo>
                  <a:pt x="1389570" y="7495707"/>
                </a:moveTo>
                <a:cubicBezTo>
                  <a:pt x="1400468" y="7495707"/>
                  <a:pt x="1400468" y="7506605"/>
                  <a:pt x="1389570" y="7528403"/>
                </a:cubicBezTo>
                <a:cubicBezTo>
                  <a:pt x="1389570" y="7528403"/>
                  <a:pt x="1386846" y="7531127"/>
                  <a:pt x="1381396" y="7536575"/>
                </a:cubicBezTo>
                <a:cubicBezTo>
                  <a:pt x="1375947" y="7542026"/>
                  <a:pt x="1373224" y="7544750"/>
                  <a:pt x="1373224" y="7544750"/>
                </a:cubicBezTo>
                <a:lnTo>
                  <a:pt x="1373224" y="7528403"/>
                </a:lnTo>
                <a:cubicBezTo>
                  <a:pt x="1373224" y="7517504"/>
                  <a:pt x="1373224" y="7509329"/>
                  <a:pt x="1373224" y="7503879"/>
                </a:cubicBezTo>
                <a:cubicBezTo>
                  <a:pt x="1373224" y="7498431"/>
                  <a:pt x="1378671" y="7495707"/>
                  <a:pt x="1389570" y="7495707"/>
                </a:cubicBezTo>
                <a:close/>
                <a:moveTo>
                  <a:pt x="6441070" y="7479357"/>
                </a:moveTo>
                <a:cubicBezTo>
                  <a:pt x="6430174" y="7479357"/>
                  <a:pt x="6424724" y="7482084"/>
                  <a:pt x="6424724" y="7487532"/>
                </a:cubicBezTo>
                <a:cubicBezTo>
                  <a:pt x="6424724" y="7492982"/>
                  <a:pt x="6424724" y="7501155"/>
                  <a:pt x="6424724" y="7512054"/>
                </a:cubicBezTo>
                <a:lnTo>
                  <a:pt x="6441070" y="7495707"/>
                </a:lnTo>
                <a:cubicBezTo>
                  <a:pt x="6451970" y="7495707"/>
                  <a:pt x="6457420" y="7492982"/>
                  <a:pt x="6457420" y="7487532"/>
                </a:cubicBezTo>
                <a:cubicBezTo>
                  <a:pt x="6457420" y="7482084"/>
                  <a:pt x="6451970" y="7479357"/>
                  <a:pt x="6441070" y="7479357"/>
                </a:cubicBezTo>
                <a:close/>
                <a:moveTo>
                  <a:pt x="1487659" y="7479357"/>
                </a:moveTo>
                <a:cubicBezTo>
                  <a:pt x="1487659" y="7479357"/>
                  <a:pt x="1493107" y="7479357"/>
                  <a:pt x="1504005" y="7479357"/>
                </a:cubicBezTo>
                <a:lnTo>
                  <a:pt x="1487659" y="7512054"/>
                </a:lnTo>
                <a:cubicBezTo>
                  <a:pt x="1476761" y="7512054"/>
                  <a:pt x="1474034" y="7506605"/>
                  <a:pt x="1479484" y="7495707"/>
                </a:cubicBezTo>
                <a:cubicBezTo>
                  <a:pt x="1484933" y="7484808"/>
                  <a:pt x="1487659" y="7479357"/>
                  <a:pt x="1487659" y="7479357"/>
                </a:cubicBezTo>
                <a:close/>
                <a:moveTo>
                  <a:pt x="1356874" y="7479357"/>
                </a:moveTo>
                <a:cubicBezTo>
                  <a:pt x="1356874" y="7479357"/>
                  <a:pt x="1354149" y="7487532"/>
                  <a:pt x="1348703" y="7503879"/>
                </a:cubicBezTo>
                <a:cubicBezTo>
                  <a:pt x="1343251" y="7520228"/>
                  <a:pt x="1335078" y="7522952"/>
                  <a:pt x="1324179" y="7512054"/>
                </a:cubicBezTo>
                <a:cubicBezTo>
                  <a:pt x="1324179" y="7501155"/>
                  <a:pt x="1324179" y="7495707"/>
                  <a:pt x="1324179" y="7495707"/>
                </a:cubicBezTo>
                <a:cubicBezTo>
                  <a:pt x="1324179" y="7495707"/>
                  <a:pt x="1329628" y="7495707"/>
                  <a:pt x="1340527" y="7495707"/>
                </a:cubicBezTo>
                <a:cubicBezTo>
                  <a:pt x="1351426" y="7484808"/>
                  <a:pt x="1356874" y="7479357"/>
                  <a:pt x="1356874" y="7479357"/>
                </a:cubicBezTo>
                <a:close/>
                <a:moveTo>
                  <a:pt x="1201571" y="7479357"/>
                </a:moveTo>
                <a:cubicBezTo>
                  <a:pt x="1207019" y="7479357"/>
                  <a:pt x="1209746" y="7482084"/>
                  <a:pt x="1209746" y="7487532"/>
                </a:cubicBezTo>
                <a:cubicBezTo>
                  <a:pt x="1209746" y="7492982"/>
                  <a:pt x="1204295" y="7495707"/>
                  <a:pt x="1193396" y="7495707"/>
                </a:cubicBezTo>
                <a:cubicBezTo>
                  <a:pt x="1193396" y="7484808"/>
                  <a:pt x="1196120" y="7479357"/>
                  <a:pt x="1201571" y="7479357"/>
                </a:cubicBezTo>
                <a:close/>
                <a:moveTo>
                  <a:pt x="10560744" y="7446661"/>
                </a:moveTo>
                <a:lnTo>
                  <a:pt x="10560744" y="7454836"/>
                </a:lnTo>
                <a:cubicBezTo>
                  <a:pt x="10560744" y="7460286"/>
                  <a:pt x="10560744" y="7463010"/>
                  <a:pt x="10560744" y="7463010"/>
                </a:cubicBezTo>
                <a:lnTo>
                  <a:pt x="10544396" y="7463010"/>
                </a:lnTo>
                <a:close/>
                <a:moveTo>
                  <a:pt x="6490116" y="7446661"/>
                </a:moveTo>
                <a:cubicBezTo>
                  <a:pt x="6490116" y="7446661"/>
                  <a:pt x="6484666" y="7452112"/>
                  <a:pt x="6473767" y="7463010"/>
                </a:cubicBezTo>
                <a:lnTo>
                  <a:pt x="6457420" y="7479357"/>
                </a:lnTo>
                <a:cubicBezTo>
                  <a:pt x="6468318" y="7479357"/>
                  <a:pt x="6473767" y="7476633"/>
                  <a:pt x="6473767" y="7471185"/>
                </a:cubicBezTo>
                <a:cubicBezTo>
                  <a:pt x="6473767" y="7465737"/>
                  <a:pt x="6479218" y="7463010"/>
                  <a:pt x="6490116" y="7463010"/>
                </a:cubicBezTo>
                <a:close/>
                <a:moveTo>
                  <a:pt x="5525590" y="7446661"/>
                </a:moveTo>
                <a:lnTo>
                  <a:pt x="5509240" y="7463010"/>
                </a:lnTo>
                <a:lnTo>
                  <a:pt x="5509240" y="7479357"/>
                </a:lnTo>
                <a:cubicBezTo>
                  <a:pt x="5520139" y="7468461"/>
                  <a:pt x="5525590" y="7457562"/>
                  <a:pt x="5525590" y="7446661"/>
                </a:cubicBezTo>
                <a:close/>
                <a:moveTo>
                  <a:pt x="1700181" y="7446661"/>
                </a:moveTo>
                <a:cubicBezTo>
                  <a:pt x="1700181" y="7457562"/>
                  <a:pt x="1697456" y="7465737"/>
                  <a:pt x="1692007" y="7471185"/>
                </a:cubicBezTo>
                <a:cubicBezTo>
                  <a:pt x="1686558" y="7476633"/>
                  <a:pt x="1683833" y="7479357"/>
                  <a:pt x="1683833" y="7479357"/>
                </a:cubicBezTo>
                <a:cubicBezTo>
                  <a:pt x="1672932" y="7490258"/>
                  <a:pt x="1670208" y="7498431"/>
                  <a:pt x="1675659" y="7503879"/>
                </a:cubicBezTo>
                <a:cubicBezTo>
                  <a:pt x="1681107" y="7509329"/>
                  <a:pt x="1683833" y="7514780"/>
                  <a:pt x="1683833" y="7520228"/>
                </a:cubicBezTo>
                <a:cubicBezTo>
                  <a:pt x="1683833" y="7522952"/>
                  <a:pt x="1682469" y="7526358"/>
                  <a:pt x="1679746" y="7530446"/>
                </a:cubicBezTo>
                <a:lnTo>
                  <a:pt x="1675892" y="7534941"/>
                </a:lnTo>
                <a:lnTo>
                  <a:pt x="1677703" y="7522271"/>
                </a:lnTo>
                <a:cubicBezTo>
                  <a:pt x="1676340" y="7515461"/>
                  <a:pt x="1672935" y="7506603"/>
                  <a:pt x="1667485" y="7495707"/>
                </a:cubicBezTo>
                <a:lnTo>
                  <a:pt x="1667485" y="7463010"/>
                </a:lnTo>
                <a:cubicBezTo>
                  <a:pt x="1678384" y="7463010"/>
                  <a:pt x="1683833" y="7463010"/>
                  <a:pt x="1683833" y="7463010"/>
                </a:cubicBezTo>
                <a:cubicBezTo>
                  <a:pt x="1683833" y="7463010"/>
                  <a:pt x="1683833" y="7460286"/>
                  <a:pt x="1683833" y="7454836"/>
                </a:cubicBezTo>
                <a:cubicBezTo>
                  <a:pt x="1683833" y="7449387"/>
                  <a:pt x="1689283" y="7446661"/>
                  <a:pt x="1700181" y="7446661"/>
                </a:cubicBezTo>
                <a:close/>
                <a:moveTo>
                  <a:pt x="5607329" y="7430314"/>
                </a:moveTo>
                <a:lnTo>
                  <a:pt x="5590980" y="7446661"/>
                </a:lnTo>
                <a:cubicBezTo>
                  <a:pt x="5547387" y="7490258"/>
                  <a:pt x="5525590" y="7517504"/>
                  <a:pt x="5525590" y="7528403"/>
                </a:cubicBezTo>
                <a:lnTo>
                  <a:pt x="5590980" y="7463010"/>
                </a:lnTo>
                <a:cubicBezTo>
                  <a:pt x="5601878" y="7452112"/>
                  <a:pt x="5607329" y="7441213"/>
                  <a:pt x="5607329" y="7430314"/>
                </a:cubicBezTo>
                <a:close/>
                <a:moveTo>
                  <a:pt x="2043486" y="7430314"/>
                </a:moveTo>
                <a:cubicBezTo>
                  <a:pt x="2065284" y="7430314"/>
                  <a:pt x="2070733" y="7441213"/>
                  <a:pt x="2059834" y="7463010"/>
                </a:cubicBezTo>
                <a:lnTo>
                  <a:pt x="2076183" y="7479357"/>
                </a:lnTo>
                <a:cubicBezTo>
                  <a:pt x="2065284" y="7501155"/>
                  <a:pt x="2054387" y="7512054"/>
                  <a:pt x="2043486" y="7512054"/>
                </a:cubicBezTo>
                <a:lnTo>
                  <a:pt x="2010792" y="7512054"/>
                </a:lnTo>
                <a:lnTo>
                  <a:pt x="2010792" y="7495707"/>
                </a:lnTo>
                <a:cubicBezTo>
                  <a:pt x="2021691" y="7484808"/>
                  <a:pt x="2029863" y="7476633"/>
                  <a:pt x="2035314" y="7471185"/>
                </a:cubicBezTo>
                <a:cubicBezTo>
                  <a:pt x="2040762" y="7465737"/>
                  <a:pt x="2043486" y="7463010"/>
                  <a:pt x="2043486" y="7463010"/>
                </a:cubicBezTo>
                <a:cubicBezTo>
                  <a:pt x="2054387" y="7463010"/>
                  <a:pt x="2059834" y="7457562"/>
                  <a:pt x="2059834" y="7446661"/>
                </a:cubicBezTo>
                <a:cubicBezTo>
                  <a:pt x="2048936" y="7446661"/>
                  <a:pt x="2043486" y="7446661"/>
                  <a:pt x="2043486" y="7446661"/>
                </a:cubicBezTo>
                <a:cubicBezTo>
                  <a:pt x="2043486" y="7435765"/>
                  <a:pt x="2043486" y="7430314"/>
                  <a:pt x="2043486" y="7430314"/>
                </a:cubicBezTo>
                <a:close/>
                <a:moveTo>
                  <a:pt x="1438614" y="7413967"/>
                </a:moveTo>
                <a:lnTo>
                  <a:pt x="1454962" y="7413967"/>
                </a:lnTo>
                <a:cubicBezTo>
                  <a:pt x="1465862" y="7424866"/>
                  <a:pt x="1465862" y="7433040"/>
                  <a:pt x="1454962" y="7438489"/>
                </a:cubicBezTo>
                <a:cubicBezTo>
                  <a:pt x="1444063" y="7443937"/>
                  <a:pt x="1438614" y="7446661"/>
                  <a:pt x="1438614" y="7446661"/>
                </a:cubicBezTo>
                <a:cubicBezTo>
                  <a:pt x="1438614" y="7446661"/>
                  <a:pt x="1433165" y="7441213"/>
                  <a:pt x="1422266" y="7430314"/>
                </a:cubicBezTo>
                <a:close/>
                <a:moveTo>
                  <a:pt x="1389570" y="7413967"/>
                </a:moveTo>
                <a:cubicBezTo>
                  <a:pt x="1400468" y="7424866"/>
                  <a:pt x="1405920" y="7433040"/>
                  <a:pt x="1405920" y="7438489"/>
                </a:cubicBezTo>
                <a:cubicBezTo>
                  <a:pt x="1405920" y="7443937"/>
                  <a:pt x="1400468" y="7446661"/>
                  <a:pt x="1389570" y="7446661"/>
                </a:cubicBezTo>
                <a:lnTo>
                  <a:pt x="1373224" y="7430314"/>
                </a:lnTo>
                <a:lnTo>
                  <a:pt x="1356874" y="7446661"/>
                </a:lnTo>
                <a:cubicBezTo>
                  <a:pt x="1356874" y="7424866"/>
                  <a:pt x="1367772" y="7413967"/>
                  <a:pt x="1389570" y="7413967"/>
                </a:cubicBezTo>
                <a:close/>
                <a:moveTo>
                  <a:pt x="5672720" y="7397618"/>
                </a:moveTo>
                <a:cubicBezTo>
                  <a:pt x="5661823" y="7397618"/>
                  <a:pt x="5656372" y="7403068"/>
                  <a:pt x="5656372" y="7413967"/>
                </a:cubicBezTo>
                <a:lnTo>
                  <a:pt x="5640026" y="7430314"/>
                </a:lnTo>
                <a:cubicBezTo>
                  <a:pt x="5650922" y="7430314"/>
                  <a:pt x="5661823" y="7424866"/>
                  <a:pt x="5672720" y="7413967"/>
                </a:cubicBezTo>
                <a:close/>
                <a:moveTo>
                  <a:pt x="2092528" y="7397618"/>
                </a:moveTo>
                <a:cubicBezTo>
                  <a:pt x="2092528" y="7397618"/>
                  <a:pt x="2097979" y="7397618"/>
                  <a:pt x="2108878" y="7397618"/>
                </a:cubicBezTo>
                <a:cubicBezTo>
                  <a:pt x="2108878" y="7408519"/>
                  <a:pt x="2103431" y="7413967"/>
                  <a:pt x="2092528" y="7413967"/>
                </a:cubicBezTo>
                <a:close/>
                <a:moveTo>
                  <a:pt x="10302240" y="7387400"/>
                </a:moveTo>
                <a:cubicBezTo>
                  <a:pt x="10296112" y="7387400"/>
                  <a:pt x="10286916" y="7393532"/>
                  <a:pt x="10274656" y="7405793"/>
                </a:cubicBezTo>
                <a:cubicBezTo>
                  <a:pt x="10258308" y="7422140"/>
                  <a:pt x="10250132" y="7435765"/>
                  <a:pt x="10250132" y="7446661"/>
                </a:cubicBezTo>
                <a:cubicBezTo>
                  <a:pt x="10261032" y="7435765"/>
                  <a:pt x="10271928" y="7430314"/>
                  <a:pt x="10282828" y="7430314"/>
                </a:cubicBezTo>
                <a:cubicBezTo>
                  <a:pt x="10304624" y="7408519"/>
                  <a:pt x="10312800" y="7394894"/>
                  <a:pt x="10307352" y="7389446"/>
                </a:cubicBezTo>
                <a:cubicBezTo>
                  <a:pt x="10305988" y="7388083"/>
                  <a:pt x="10304286" y="7387400"/>
                  <a:pt x="10302240" y="7387400"/>
                </a:cubicBezTo>
                <a:close/>
                <a:moveTo>
                  <a:pt x="1671061" y="7387400"/>
                </a:moveTo>
                <a:cubicBezTo>
                  <a:pt x="1672764" y="7387400"/>
                  <a:pt x="1674297" y="7388083"/>
                  <a:pt x="1675659" y="7389446"/>
                </a:cubicBezTo>
                <a:cubicBezTo>
                  <a:pt x="1681107" y="7394894"/>
                  <a:pt x="1675659" y="7405793"/>
                  <a:pt x="1659310" y="7422140"/>
                </a:cubicBezTo>
                <a:cubicBezTo>
                  <a:pt x="1642963" y="7438489"/>
                  <a:pt x="1632065" y="7446661"/>
                  <a:pt x="1626613" y="7446661"/>
                </a:cubicBezTo>
                <a:cubicBezTo>
                  <a:pt x="1621166" y="7446661"/>
                  <a:pt x="1618441" y="7441213"/>
                  <a:pt x="1618441" y="7430314"/>
                </a:cubicBezTo>
                <a:cubicBezTo>
                  <a:pt x="1629340" y="7430314"/>
                  <a:pt x="1640238" y="7422140"/>
                  <a:pt x="1651137" y="7405793"/>
                </a:cubicBezTo>
                <a:cubicBezTo>
                  <a:pt x="1659310" y="7393532"/>
                  <a:pt x="1665954" y="7387400"/>
                  <a:pt x="1671061" y="7387400"/>
                </a:cubicBezTo>
                <a:close/>
                <a:moveTo>
                  <a:pt x="10209262" y="7381271"/>
                </a:moveTo>
                <a:cubicBezTo>
                  <a:pt x="10203814" y="7381271"/>
                  <a:pt x="10201090" y="7386721"/>
                  <a:pt x="10201090" y="7397618"/>
                </a:cubicBezTo>
                <a:cubicBezTo>
                  <a:pt x="10211988" y="7397618"/>
                  <a:pt x="10217436" y="7397618"/>
                  <a:pt x="10217436" y="7397618"/>
                </a:cubicBezTo>
                <a:cubicBezTo>
                  <a:pt x="10217436" y="7386721"/>
                  <a:pt x="10214710" y="7381271"/>
                  <a:pt x="10209262" y="7381271"/>
                </a:cubicBezTo>
                <a:close/>
                <a:moveTo>
                  <a:pt x="1553049" y="7381271"/>
                </a:moveTo>
                <a:cubicBezTo>
                  <a:pt x="1553049" y="7392170"/>
                  <a:pt x="1542151" y="7403068"/>
                  <a:pt x="1520353" y="7413967"/>
                </a:cubicBezTo>
                <a:lnTo>
                  <a:pt x="1504005" y="7413967"/>
                </a:lnTo>
                <a:close/>
                <a:moveTo>
                  <a:pt x="1258788" y="7381271"/>
                </a:moveTo>
                <a:cubicBezTo>
                  <a:pt x="1258788" y="7392170"/>
                  <a:pt x="1261512" y="7397618"/>
                  <a:pt x="1266961" y="7397618"/>
                </a:cubicBezTo>
                <a:cubicBezTo>
                  <a:pt x="1272411" y="7397618"/>
                  <a:pt x="1275135" y="7392170"/>
                  <a:pt x="1275135" y="7381271"/>
                </a:cubicBezTo>
                <a:cubicBezTo>
                  <a:pt x="1275135" y="7381271"/>
                  <a:pt x="1269687" y="7381271"/>
                  <a:pt x="1258788" y="7381271"/>
                </a:cubicBezTo>
                <a:close/>
                <a:moveTo>
                  <a:pt x="1765571" y="7364922"/>
                </a:moveTo>
                <a:cubicBezTo>
                  <a:pt x="1776469" y="7375823"/>
                  <a:pt x="1776469" y="7386721"/>
                  <a:pt x="1765571" y="7397618"/>
                </a:cubicBezTo>
                <a:cubicBezTo>
                  <a:pt x="1754674" y="7408519"/>
                  <a:pt x="1743775" y="7413967"/>
                  <a:pt x="1732877" y="7413967"/>
                </a:cubicBezTo>
                <a:lnTo>
                  <a:pt x="1732877" y="7397618"/>
                </a:lnTo>
                <a:cubicBezTo>
                  <a:pt x="1721978" y="7397618"/>
                  <a:pt x="1721978" y="7392170"/>
                  <a:pt x="1732877" y="7381271"/>
                </a:cubicBezTo>
                <a:cubicBezTo>
                  <a:pt x="1743775" y="7381271"/>
                  <a:pt x="1749225" y="7381271"/>
                  <a:pt x="1749225" y="7381271"/>
                </a:cubicBezTo>
                <a:cubicBezTo>
                  <a:pt x="1760123" y="7381271"/>
                  <a:pt x="1765571" y="7375823"/>
                  <a:pt x="1765571" y="7364922"/>
                </a:cubicBezTo>
                <a:close/>
                <a:moveTo>
                  <a:pt x="5578480" y="7351459"/>
                </a:moveTo>
                <a:lnTo>
                  <a:pt x="5558284" y="7364922"/>
                </a:lnTo>
                <a:cubicBezTo>
                  <a:pt x="5558284" y="7364922"/>
                  <a:pt x="5563734" y="7364922"/>
                  <a:pt x="5574633" y="7364922"/>
                </a:cubicBezTo>
                <a:close/>
                <a:moveTo>
                  <a:pt x="1647049" y="7338357"/>
                </a:moveTo>
                <a:cubicBezTo>
                  <a:pt x="1649773" y="7336995"/>
                  <a:pt x="1651137" y="7337676"/>
                  <a:pt x="1651137" y="7340400"/>
                </a:cubicBezTo>
                <a:cubicBezTo>
                  <a:pt x="1651137" y="7345851"/>
                  <a:pt x="1648411" y="7351301"/>
                  <a:pt x="1642963" y="7356749"/>
                </a:cubicBezTo>
                <a:cubicBezTo>
                  <a:pt x="1637514" y="7362198"/>
                  <a:pt x="1629340" y="7364922"/>
                  <a:pt x="1618441" y="7364922"/>
                </a:cubicBezTo>
                <a:lnTo>
                  <a:pt x="1634789" y="7348575"/>
                </a:lnTo>
                <a:cubicBezTo>
                  <a:pt x="1640238" y="7343124"/>
                  <a:pt x="1644326" y="7339719"/>
                  <a:pt x="1647049" y="7338357"/>
                </a:cubicBezTo>
                <a:close/>
                <a:moveTo>
                  <a:pt x="10822308" y="7332228"/>
                </a:moveTo>
                <a:cubicBezTo>
                  <a:pt x="10822308" y="7343126"/>
                  <a:pt x="10822308" y="7348575"/>
                  <a:pt x="10822308" y="7348575"/>
                </a:cubicBezTo>
                <a:lnTo>
                  <a:pt x="10805962" y="7348575"/>
                </a:lnTo>
                <a:close/>
                <a:moveTo>
                  <a:pt x="5533762" y="7332228"/>
                </a:moveTo>
                <a:cubicBezTo>
                  <a:pt x="5528314" y="7332228"/>
                  <a:pt x="5525590" y="7334952"/>
                  <a:pt x="5525590" y="7340400"/>
                </a:cubicBezTo>
                <a:cubicBezTo>
                  <a:pt x="5525590" y="7345851"/>
                  <a:pt x="5531038" y="7348575"/>
                  <a:pt x="5541936" y="7348575"/>
                </a:cubicBezTo>
                <a:cubicBezTo>
                  <a:pt x="5541936" y="7337676"/>
                  <a:pt x="5539212" y="7332228"/>
                  <a:pt x="5533762" y="7332228"/>
                </a:cubicBezTo>
                <a:close/>
                <a:moveTo>
                  <a:pt x="5801461" y="7303618"/>
                </a:moveTo>
                <a:cubicBezTo>
                  <a:pt x="5800097" y="7303618"/>
                  <a:pt x="5798054" y="7304980"/>
                  <a:pt x="5795330" y="7307706"/>
                </a:cubicBezTo>
                <a:cubicBezTo>
                  <a:pt x="5789879" y="7313154"/>
                  <a:pt x="5787155" y="7315878"/>
                  <a:pt x="5787155" y="7315878"/>
                </a:cubicBezTo>
                <a:cubicBezTo>
                  <a:pt x="5798054" y="7315878"/>
                  <a:pt x="5803504" y="7313154"/>
                  <a:pt x="5803504" y="7307706"/>
                </a:cubicBezTo>
                <a:cubicBezTo>
                  <a:pt x="5803504" y="7304980"/>
                  <a:pt x="5802823" y="7303618"/>
                  <a:pt x="5801461" y="7303618"/>
                </a:cubicBezTo>
                <a:close/>
                <a:moveTo>
                  <a:pt x="5615502" y="7299531"/>
                </a:moveTo>
                <a:cubicBezTo>
                  <a:pt x="5610054" y="7299531"/>
                  <a:pt x="5607329" y="7304980"/>
                  <a:pt x="5607329" y="7315878"/>
                </a:cubicBezTo>
                <a:cubicBezTo>
                  <a:pt x="5618226" y="7315878"/>
                  <a:pt x="5623676" y="7313154"/>
                  <a:pt x="5623676" y="7307706"/>
                </a:cubicBezTo>
                <a:cubicBezTo>
                  <a:pt x="5623676" y="7302256"/>
                  <a:pt x="5620952" y="7299531"/>
                  <a:pt x="5615502" y="7299531"/>
                </a:cubicBezTo>
                <a:close/>
                <a:moveTo>
                  <a:pt x="2174270" y="7299531"/>
                </a:moveTo>
                <a:cubicBezTo>
                  <a:pt x="2185169" y="7310430"/>
                  <a:pt x="2190618" y="7318605"/>
                  <a:pt x="2190618" y="7324053"/>
                </a:cubicBezTo>
                <a:cubicBezTo>
                  <a:pt x="2190618" y="7329504"/>
                  <a:pt x="2185169" y="7337676"/>
                  <a:pt x="2174270" y="7348575"/>
                </a:cubicBezTo>
                <a:cubicBezTo>
                  <a:pt x="2152472" y="7359473"/>
                  <a:pt x="2136127" y="7364922"/>
                  <a:pt x="2125226" y="7364922"/>
                </a:cubicBezTo>
                <a:cubicBezTo>
                  <a:pt x="2125226" y="7364922"/>
                  <a:pt x="2127951" y="7359473"/>
                  <a:pt x="2133400" y="7348575"/>
                </a:cubicBezTo>
                <a:cubicBezTo>
                  <a:pt x="2138848" y="7337676"/>
                  <a:pt x="2147023" y="7332228"/>
                  <a:pt x="2157922" y="7332228"/>
                </a:cubicBezTo>
                <a:cubicBezTo>
                  <a:pt x="2157922" y="7332228"/>
                  <a:pt x="2160648" y="7332228"/>
                  <a:pt x="2166096" y="7332228"/>
                </a:cubicBezTo>
                <a:cubicBezTo>
                  <a:pt x="2171544" y="7332228"/>
                  <a:pt x="2174270" y="7329504"/>
                  <a:pt x="2174270" y="7324053"/>
                </a:cubicBezTo>
                <a:cubicBezTo>
                  <a:pt x="2174270" y="7318605"/>
                  <a:pt x="2174270" y="7310430"/>
                  <a:pt x="2174270" y="7299531"/>
                </a:cubicBezTo>
                <a:close/>
                <a:moveTo>
                  <a:pt x="10936744" y="7283182"/>
                </a:moveTo>
                <a:cubicBezTo>
                  <a:pt x="10958540" y="7283182"/>
                  <a:pt x="10947644" y="7299531"/>
                  <a:pt x="10904048" y="7332228"/>
                </a:cubicBezTo>
                <a:lnTo>
                  <a:pt x="10887702" y="7332228"/>
                </a:lnTo>
                <a:cubicBezTo>
                  <a:pt x="10909496" y="7299531"/>
                  <a:pt x="10925846" y="7283182"/>
                  <a:pt x="10936744" y="7283182"/>
                </a:cubicBezTo>
                <a:close/>
                <a:moveTo>
                  <a:pt x="10707872" y="7283182"/>
                </a:moveTo>
                <a:lnTo>
                  <a:pt x="10691526" y="7299531"/>
                </a:lnTo>
                <a:lnTo>
                  <a:pt x="10675176" y="7332228"/>
                </a:lnTo>
                <a:lnTo>
                  <a:pt x="10691526" y="7315878"/>
                </a:lnTo>
                <a:cubicBezTo>
                  <a:pt x="10702424" y="7294083"/>
                  <a:pt x="10707872" y="7283182"/>
                  <a:pt x="10707872" y="7283182"/>
                </a:cubicBezTo>
                <a:close/>
                <a:moveTo>
                  <a:pt x="2256010" y="7283182"/>
                </a:moveTo>
                <a:cubicBezTo>
                  <a:pt x="2256010" y="7283182"/>
                  <a:pt x="2261459" y="7283182"/>
                  <a:pt x="2272357" y="7283182"/>
                </a:cubicBezTo>
                <a:cubicBezTo>
                  <a:pt x="2272357" y="7294083"/>
                  <a:pt x="2269633" y="7299531"/>
                  <a:pt x="2264182" y="7299531"/>
                </a:cubicBezTo>
                <a:cubicBezTo>
                  <a:pt x="2258735" y="7299531"/>
                  <a:pt x="2256010" y="7294083"/>
                  <a:pt x="2256010" y="7283182"/>
                </a:cubicBezTo>
                <a:close/>
                <a:moveTo>
                  <a:pt x="2002617" y="7283182"/>
                </a:moveTo>
                <a:cubicBezTo>
                  <a:pt x="2008066" y="7283182"/>
                  <a:pt x="2010792" y="7283182"/>
                  <a:pt x="2010792" y="7283182"/>
                </a:cubicBezTo>
                <a:cubicBezTo>
                  <a:pt x="2010792" y="7294083"/>
                  <a:pt x="2013515" y="7299531"/>
                  <a:pt x="2018965" y="7299531"/>
                </a:cubicBezTo>
                <a:cubicBezTo>
                  <a:pt x="2024414" y="7299531"/>
                  <a:pt x="2027138" y="7299531"/>
                  <a:pt x="2027138" y="7299531"/>
                </a:cubicBezTo>
                <a:cubicBezTo>
                  <a:pt x="2048936" y="7299531"/>
                  <a:pt x="2048936" y="7304980"/>
                  <a:pt x="2027138" y="7315878"/>
                </a:cubicBezTo>
                <a:lnTo>
                  <a:pt x="2010792" y="7315878"/>
                </a:lnTo>
                <a:cubicBezTo>
                  <a:pt x="1999893" y="7304980"/>
                  <a:pt x="1994442" y="7296807"/>
                  <a:pt x="1994442" y="7291357"/>
                </a:cubicBezTo>
                <a:cubicBezTo>
                  <a:pt x="1994442" y="7285909"/>
                  <a:pt x="1997167" y="7283182"/>
                  <a:pt x="2002617" y="7283182"/>
                </a:cubicBezTo>
                <a:close/>
                <a:moveTo>
                  <a:pt x="1651137" y="7283182"/>
                </a:moveTo>
                <a:cubicBezTo>
                  <a:pt x="1651137" y="7283182"/>
                  <a:pt x="1651137" y="7288633"/>
                  <a:pt x="1651137" y="7299531"/>
                </a:cubicBezTo>
                <a:lnTo>
                  <a:pt x="1634789" y="7315878"/>
                </a:lnTo>
                <a:cubicBezTo>
                  <a:pt x="1634789" y="7315878"/>
                  <a:pt x="1634789" y="7310430"/>
                  <a:pt x="1634789" y="7299531"/>
                </a:cubicBezTo>
                <a:close/>
                <a:moveTo>
                  <a:pt x="1912702" y="7266835"/>
                </a:moveTo>
                <a:lnTo>
                  <a:pt x="1880006" y="7283182"/>
                </a:lnTo>
                <a:cubicBezTo>
                  <a:pt x="1869108" y="7294083"/>
                  <a:pt x="1858211" y="7294083"/>
                  <a:pt x="1847312" y="7283182"/>
                </a:cubicBezTo>
                <a:lnTo>
                  <a:pt x="1847312" y="7299531"/>
                </a:lnTo>
                <a:cubicBezTo>
                  <a:pt x="1847312" y="7310430"/>
                  <a:pt x="1852762" y="7313154"/>
                  <a:pt x="1863660" y="7307706"/>
                </a:cubicBezTo>
                <a:cubicBezTo>
                  <a:pt x="1874559" y="7302256"/>
                  <a:pt x="1885458" y="7294083"/>
                  <a:pt x="1896357" y="7283182"/>
                </a:cubicBezTo>
                <a:cubicBezTo>
                  <a:pt x="1896357" y="7283182"/>
                  <a:pt x="1901804" y="7277734"/>
                  <a:pt x="1912702" y="7266835"/>
                </a:cubicBezTo>
                <a:close/>
                <a:moveTo>
                  <a:pt x="1275135" y="7266835"/>
                </a:moveTo>
                <a:cubicBezTo>
                  <a:pt x="1286034" y="7266835"/>
                  <a:pt x="1286034" y="7272286"/>
                  <a:pt x="1275135" y="7283182"/>
                </a:cubicBezTo>
                <a:lnTo>
                  <a:pt x="1275135" y="7299531"/>
                </a:lnTo>
                <a:lnTo>
                  <a:pt x="1291485" y="7299531"/>
                </a:lnTo>
                <a:lnTo>
                  <a:pt x="1307832" y="7299531"/>
                </a:lnTo>
                <a:cubicBezTo>
                  <a:pt x="1318731" y="7288633"/>
                  <a:pt x="1324179" y="7288633"/>
                  <a:pt x="1324179" y="7299531"/>
                </a:cubicBezTo>
                <a:cubicBezTo>
                  <a:pt x="1335078" y="7299531"/>
                  <a:pt x="1337804" y="7302256"/>
                  <a:pt x="1332354" y="7307706"/>
                </a:cubicBezTo>
                <a:cubicBezTo>
                  <a:pt x="1326904" y="7313154"/>
                  <a:pt x="1324179" y="7315878"/>
                  <a:pt x="1324179" y="7315878"/>
                </a:cubicBezTo>
                <a:cubicBezTo>
                  <a:pt x="1324179" y="7315878"/>
                  <a:pt x="1324179" y="7318605"/>
                  <a:pt x="1324179" y="7324053"/>
                </a:cubicBezTo>
                <a:cubicBezTo>
                  <a:pt x="1324179" y="7329504"/>
                  <a:pt x="1318731" y="7343126"/>
                  <a:pt x="1307832" y="7364922"/>
                </a:cubicBezTo>
                <a:lnTo>
                  <a:pt x="1209746" y="7463010"/>
                </a:lnTo>
                <a:lnTo>
                  <a:pt x="1209746" y="7446661"/>
                </a:lnTo>
                <a:lnTo>
                  <a:pt x="1209746" y="7430314"/>
                </a:lnTo>
                <a:cubicBezTo>
                  <a:pt x="1209746" y="7419415"/>
                  <a:pt x="1212470" y="7411243"/>
                  <a:pt x="1217918" y="7405793"/>
                </a:cubicBezTo>
                <a:cubicBezTo>
                  <a:pt x="1223367" y="7400344"/>
                  <a:pt x="1226091" y="7397618"/>
                  <a:pt x="1226091" y="7397618"/>
                </a:cubicBezTo>
                <a:lnTo>
                  <a:pt x="1258788" y="7364922"/>
                </a:lnTo>
                <a:lnTo>
                  <a:pt x="1258788" y="7332228"/>
                </a:lnTo>
                <a:cubicBezTo>
                  <a:pt x="1258788" y="7332228"/>
                  <a:pt x="1261512" y="7329504"/>
                  <a:pt x="1266961" y="7324053"/>
                </a:cubicBezTo>
                <a:cubicBezTo>
                  <a:pt x="1272411" y="7318605"/>
                  <a:pt x="1269687" y="7310430"/>
                  <a:pt x="1258788" y="7299531"/>
                </a:cubicBezTo>
                <a:cubicBezTo>
                  <a:pt x="1247889" y="7299531"/>
                  <a:pt x="1245166" y="7294083"/>
                  <a:pt x="1250613" y="7283182"/>
                </a:cubicBezTo>
                <a:cubicBezTo>
                  <a:pt x="1256065" y="7272286"/>
                  <a:pt x="1264236" y="7266835"/>
                  <a:pt x="1275135" y="7266835"/>
                </a:cubicBezTo>
                <a:close/>
                <a:moveTo>
                  <a:pt x="10675176" y="7238227"/>
                </a:moveTo>
                <a:cubicBezTo>
                  <a:pt x="10672452" y="7238227"/>
                  <a:pt x="10669728" y="7239590"/>
                  <a:pt x="10667004" y="7242314"/>
                </a:cubicBezTo>
                <a:cubicBezTo>
                  <a:pt x="10661556" y="7247764"/>
                  <a:pt x="10658830" y="7250488"/>
                  <a:pt x="10658830" y="7250488"/>
                </a:cubicBezTo>
                <a:lnTo>
                  <a:pt x="10626134" y="7266835"/>
                </a:lnTo>
                <a:cubicBezTo>
                  <a:pt x="10626134" y="7266835"/>
                  <a:pt x="10623410" y="7269562"/>
                  <a:pt x="10617962" y="7275010"/>
                </a:cubicBezTo>
                <a:cubicBezTo>
                  <a:pt x="10612512" y="7280458"/>
                  <a:pt x="10609788" y="7283182"/>
                  <a:pt x="10609788" y="7283182"/>
                </a:cubicBezTo>
                <a:cubicBezTo>
                  <a:pt x="10609788" y="7283182"/>
                  <a:pt x="10615236" y="7283182"/>
                  <a:pt x="10626134" y="7283182"/>
                </a:cubicBezTo>
                <a:cubicBezTo>
                  <a:pt x="10637036" y="7283182"/>
                  <a:pt x="10642484" y="7283182"/>
                  <a:pt x="10642484" y="7283182"/>
                </a:cubicBezTo>
                <a:lnTo>
                  <a:pt x="10675176" y="7266835"/>
                </a:lnTo>
                <a:cubicBezTo>
                  <a:pt x="10686078" y="7255937"/>
                  <a:pt x="10688800" y="7247764"/>
                  <a:pt x="10683352" y="7242314"/>
                </a:cubicBezTo>
                <a:cubicBezTo>
                  <a:pt x="10680628" y="7239590"/>
                  <a:pt x="10677904" y="7238227"/>
                  <a:pt x="10675176" y="7238227"/>
                </a:cubicBezTo>
                <a:close/>
                <a:moveTo>
                  <a:pt x="10920398" y="7234139"/>
                </a:moveTo>
                <a:lnTo>
                  <a:pt x="10920398" y="7250488"/>
                </a:lnTo>
                <a:cubicBezTo>
                  <a:pt x="10909496" y="7272286"/>
                  <a:pt x="10898600" y="7283182"/>
                  <a:pt x="10887702" y="7283182"/>
                </a:cubicBezTo>
                <a:close/>
                <a:moveTo>
                  <a:pt x="5541936" y="7234139"/>
                </a:moveTo>
                <a:cubicBezTo>
                  <a:pt x="5531038" y="7245040"/>
                  <a:pt x="5514691" y="7261387"/>
                  <a:pt x="5492894" y="7283182"/>
                </a:cubicBezTo>
                <a:cubicBezTo>
                  <a:pt x="5471096" y="7304980"/>
                  <a:pt x="5465648" y="7321329"/>
                  <a:pt x="5476544" y="7332228"/>
                </a:cubicBezTo>
                <a:lnTo>
                  <a:pt x="5509240" y="7299531"/>
                </a:lnTo>
                <a:cubicBezTo>
                  <a:pt x="5531038" y="7277734"/>
                  <a:pt x="5541936" y="7266835"/>
                  <a:pt x="5541936" y="7266835"/>
                </a:cubicBezTo>
                <a:cubicBezTo>
                  <a:pt x="5541936" y="7266835"/>
                  <a:pt x="5541936" y="7261387"/>
                  <a:pt x="5541936" y="7250488"/>
                </a:cubicBezTo>
                <a:cubicBezTo>
                  <a:pt x="5552836" y="7250488"/>
                  <a:pt x="5558284" y="7245040"/>
                  <a:pt x="5558284" y="7234139"/>
                </a:cubicBezTo>
                <a:close/>
                <a:moveTo>
                  <a:pt x="5705416" y="7217792"/>
                </a:moveTo>
                <a:lnTo>
                  <a:pt x="5689068" y="7234139"/>
                </a:lnTo>
                <a:lnTo>
                  <a:pt x="5705416" y="7234139"/>
                </a:lnTo>
                <a:cubicBezTo>
                  <a:pt x="5705416" y="7223240"/>
                  <a:pt x="5705416" y="7217792"/>
                  <a:pt x="5705416" y="7217792"/>
                </a:cubicBezTo>
                <a:close/>
                <a:moveTo>
                  <a:pt x="2256010" y="7217792"/>
                </a:moveTo>
                <a:lnTo>
                  <a:pt x="2256010" y="7266835"/>
                </a:lnTo>
                <a:cubicBezTo>
                  <a:pt x="2245111" y="7277734"/>
                  <a:pt x="2234212" y="7277734"/>
                  <a:pt x="2223313" y="7266835"/>
                </a:cubicBezTo>
                <a:cubicBezTo>
                  <a:pt x="2212415" y="7234139"/>
                  <a:pt x="2223313" y="7217792"/>
                  <a:pt x="2256010" y="7217792"/>
                </a:cubicBezTo>
                <a:close/>
                <a:moveTo>
                  <a:pt x="1830963" y="7217792"/>
                </a:moveTo>
                <a:lnTo>
                  <a:pt x="1830963" y="7234139"/>
                </a:lnTo>
                <a:cubicBezTo>
                  <a:pt x="1830963" y="7234139"/>
                  <a:pt x="1825515" y="7234139"/>
                  <a:pt x="1814617" y="7234139"/>
                </a:cubicBezTo>
                <a:cubicBezTo>
                  <a:pt x="1814617" y="7223240"/>
                  <a:pt x="1820064" y="7217792"/>
                  <a:pt x="1830963" y="7217792"/>
                </a:cubicBezTo>
                <a:close/>
                <a:moveTo>
                  <a:pt x="1773745" y="7217792"/>
                </a:moveTo>
                <a:cubicBezTo>
                  <a:pt x="1779196" y="7217792"/>
                  <a:pt x="1771022" y="7223240"/>
                  <a:pt x="1749225" y="7234139"/>
                </a:cubicBezTo>
                <a:lnTo>
                  <a:pt x="1732877" y="7250488"/>
                </a:lnTo>
                <a:cubicBezTo>
                  <a:pt x="1732877" y="7239590"/>
                  <a:pt x="1738326" y="7231415"/>
                  <a:pt x="1749225" y="7225964"/>
                </a:cubicBezTo>
                <a:cubicBezTo>
                  <a:pt x="1760123" y="7220516"/>
                  <a:pt x="1768297" y="7217792"/>
                  <a:pt x="1773745" y="7217792"/>
                </a:cubicBezTo>
                <a:close/>
                <a:moveTo>
                  <a:pt x="5819852" y="7201443"/>
                </a:moveTo>
                <a:lnTo>
                  <a:pt x="5819852" y="7217792"/>
                </a:lnTo>
                <a:lnTo>
                  <a:pt x="5836198" y="7201443"/>
                </a:lnTo>
                <a:close/>
                <a:moveTo>
                  <a:pt x="2035314" y="7201443"/>
                </a:moveTo>
                <a:cubicBezTo>
                  <a:pt x="2029863" y="7201443"/>
                  <a:pt x="2027138" y="7206893"/>
                  <a:pt x="2027138" y="7217792"/>
                </a:cubicBezTo>
                <a:lnTo>
                  <a:pt x="2043486" y="7217792"/>
                </a:lnTo>
                <a:cubicBezTo>
                  <a:pt x="2043486" y="7206893"/>
                  <a:pt x="2040762" y="7201443"/>
                  <a:pt x="2035314" y="7201443"/>
                </a:cubicBezTo>
                <a:close/>
                <a:moveTo>
                  <a:pt x="10707872" y="7185096"/>
                </a:moveTo>
                <a:lnTo>
                  <a:pt x="10691526" y="7201443"/>
                </a:lnTo>
                <a:cubicBezTo>
                  <a:pt x="10702424" y="7201443"/>
                  <a:pt x="10707872" y="7198719"/>
                  <a:pt x="10707872" y="7193270"/>
                </a:cubicBezTo>
                <a:cubicBezTo>
                  <a:pt x="10707872" y="7187822"/>
                  <a:pt x="10713322" y="7185096"/>
                  <a:pt x="10724224" y="7185096"/>
                </a:cubicBezTo>
                <a:close/>
                <a:moveTo>
                  <a:pt x="5590980" y="7185096"/>
                </a:moveTo>
                <a:cubicBezTo>
                  <a:pt x="5590980" y="7195995"/>
                  <a:pt x="5593704" y="7201443"/>
                  <a:pt x="5599154" y="7201443"/>
                </a:cubicBezTo>
                <a:cubicBezTo>
                  <a:pt x="5604605" y="7201443"/>
                  <a:pt x="5607329" y="7198719"/>
                  <a:pt x="5607329" y="7193270"/>
                </a:cubicBezTo>
                <a:cubicBezTo>
                  <a:pt x="5607329" y="7187822"/>
                  <a:pt x="5601878" y="7185096"/>
                  <a:pt x="5590980" y="7185096"/>
                </a:cubicBezTo>
                <a:close/>
                <a:moveTo>
                  <a:pt x="1790094" y="7185096"/>
                </a:moveTo>
                <a:cubicBezTo>
                  <a:pt x="1795544" y="7185096"/>
                  <a:pt x="1798267" y="7185096"/>
                  <a:pt x="1798267" y="7185096"/>
                </a:cubicBezTo>
                <a:cubicBezTo>
                  <a:pt x="1798267" y="7195995"/>
                  <a:pt x="1798267" y="7201443"/>
                  <a:pt x="1798267" y="7201443"/>
                </a:cubicBezTo>
                <a:cubicBezTo>
                  <a:pt x="1787368" y="7201443"/>
                  <a:pt x="1781921" y="7201443"/>
                  <a:pt x="1781921" y="7201443"/>
                </a:cubicBezTo>
                <a:cubicBezTo>
                  <a:pt x="1781921" y="7201443"/>
                  <a:pt x="1781921" y="7198719"/>
                  <a:pt x="1781921" y="7193270"/>
                </a:cubicBezTo>
                <a:cubicBezTo>
                  <a:pt x="1781921" y="7187822"/>
                  <a:pt x="1784644" y="7185096"/>
                  <a:pt x="1790094" y="7185096"/>
                </a:cubicBezTo>
                <a:close/>
                <a:moveTo>
                  <a:pt x="1912702" y="7168749"/>
                </a:moveTo>
                <a:cubicBezTo>
                  <a:pt x="1923601" y="7168749"/>
                  <a:pt x="1929053" y="7174197"/>
                  <a:pt x="1929053" y="7185096"/>
                </a:cubicBezTo>
                <a:cubicBezTo>
                  <a:pt x="1918154" y="7185096"/>
                  <a:pt x="1912702" y="7185096"/>
                  <a:pt x="1912702" y="7185096"/>
                </a:cubicBezTo>
                <a:close/>
                <a:moveTo>
                  <a:pt x="5754459" y="7152400"/>
                </a:moveTo>
                <a:lnTo>
                  <a:pt x="5738112" y="7168749"/>
                </a:lnTo>
                <a:lnTo>
                  <a:pt x="5738112" y="7185096"/>
                </a:lnTo>
                <a:cubicBezTo>
                  <a:pt x="5749010" y="7174197"/>
                  <a:pt x="5754459" y="7168749"/>
                  <a:pt x="5754459" y="7168749"/>
                </a:cubicBezTo>
                <a:cubicBezTo>
                  <a:pt x="5754459" y="7168749"/>
                  <a:pt x="5754459" y="7163298"/>
                  <a:pt x="5754459" y="7152400"/>
                </a:cubicBezTo>
                <a:close/>
                <a:moveTo>
                  <a:pt x="5590980" y="7152400"/>
                </a:moveTo>
                <a:lnTo>
                  <a:pt x="5574633" y="7168749"/>
                </a:lnTo>
                <a:cubicBezTo>
                  <a:pt x="5585532" y="7168749"/>
                  <a:pt x="5590980" y="7166025"/>
                  <a:pt x="5590980" y="7160574"/>
                </a:cubicBezTo>
                <a:cubicBezTo>
                  <a:pt x="5590980" y="7155126"/>
                  <a:pt x="5590980" y="7152400"/>
                  <a:pt x="5590980" y="7152400"/>
                </a:cubicBezTo>
                <a:close/>
                <a:moveTo>
                  <a:pt x="1978096" y="7152400"/>
                </a:moveTo>
                <a:lnTo>
                  <a:pt x="1978096" y="7168749"/>
                </a:lnTo>
                <a:lnTo>
                  <a:pt x="1994442" y="7152400"/>
                </a:lnTo>
                <a:cubicBezTo>
                  <a:pt x="1994442" y="7152400"/>
                  <a:pt x="1988995" y="7152400"/>
                  <a:pt x="1978096" y="7152400"/>
                </a:cubicBezTo>
                <a:close/>
                <a:moveTo>
                  <a:pt x="1520353" y="7152400"/>
                </a:moveTo>
                <a:lnTo>
                  <a:pt x="1520353" y="7168749"/>
                </a:lnTo>
                <a:lnTo>
                  <a:pt x="1504005" y="7168749"/>
                </a:lnTo>
                <a:close/>
                <a:moveTo>
                  <a:pt x="1422266" y="7152400"/>
                </a:moveTo>
                <a:cubicBezTo>
                  <a:pt x="1433165" y="7163298"/>
                  <a:pt x="1433165" y="7174197"/>
                  <a:pt x="1422266" y="7185096"/>
                </a:cubicBezTo>
                <a:cubicBezTo>
                  <a:pt x="1411367" y="7195995"/>
                  <a:pt x="1405920" y="7206893"/>
                  <a:pt x="1405920" y="7217792"/>
                </a:cubicBezTo>
                <a:cubicBezTo>
                  <a:pt x="1405920" y="7228691"/>
                  <a:pt x="1405920" y="7234139"/>
                  <a:pt x="1405920" y="7234139"/>
                </a:cubicBezTo>
                <a:lnTo>
                  <a:pt x="1373224" y="7250488"/>
                </a:lnTo>
                <a:lnTo>
                  <a:pt x="1356874" y="7266835"/>
                </a:lnTo>
                <a:cubicBezTo>
                  <a:pt x="1356874" y="7255937"/>
                  <a:pt x="1356874" y="7247764"/>
                  <a:pt x="1356874" y="7242314"/>
                </a:cubicBezTo>
                <a:cubicBezTo>
                  <a:pt x="1356874" y="7236865"/>
                  <a:pt x="1362325" y="7228691"/>
                  <a:pt x="1373224" y="7217792"/>
                </a:cubicBezTo>
                <a:cubicBezTo>
                  <a:pt x="1384122" y="7206893"/>
                  <a:pt x="1384122" y="7195995"/>
                  <a:pt x="1373224" y="7185096"/>
                </a:cubicBezTo>
                <a:cubicBezTo>
                  <a:pt x="1373224" y="7185096"/>
                  <a:pt x="1378671" y="7185096"/>
                  <a:pt x="1389570" y="7185096"/>
                </a:cubicBezTo>
                <a:cubicBezTo>
                  <a:pt x="1400468" y="7185096"/>
                  <a:pt x="1405920" y="7179648"/>
                  <a:pt x="1405920" y="7168749"/>
                </a:cubicBezTo>
                <a:close/>
                <a:moveTo>
                  <a:pt x="2468533" y="7136053"/>
                </a:moveTo>
                <a:cubicBezTo>
                  <a:pt x="2479430" y="7136053"/>
                  <a:pt x="2484879" y="7138777"/>
                  <a:pt x="2484879" y="7144225"/>
                </a:cubicBezTo>
                <a:cubicBezTo>
                  <a:pt x="2484879" y="7149675"/>
                  <a:pt x="2479430" y="7152400"/>
                  <a:pt x="2468533" y="7152400"/>
                </a:cubicBezTo>
                <a:cubicBezTo>
                  <a:pt x="2457633" y="7152400"/>
                  <a:pt x="2457633" y="7146951"/>
                  <a:pt x="2468533" y="7136053"/>
                </a:cubicBezTo>
                <a:close/>
                <a:moveTo>
                  <a:pt x="2206967" y="7136053"/>
                </a:moveTo>
                <a:cubicBezTo>
                  <a:pt x="2206967" y="7136053"/>
                  <a:pt x="2212415" y="7136053"/>
                  <a:pt x="2223313" y="7136053"/>
                </a:cubicBezTo>
                <a:cubicBezTo>
                  <a:pt x="2223313" y="7146951"/>
                  <a:pt x="2223313" y="7152400"/>
                  <a:pt x="2223313" y="7152400"/>
                </a:cubicBezTo>
                <a:cubicBezTo>
                  <a:pt x="2223313" y="7152400"/>
                  <a:pt x="2220589" y="7149675"/>
                  <a:pt x="2215140" y="7144225"/>
                </a:cubicBezTo>
                <a:cubicBezTo>
                  <a:pt x="2209690" y="7138777"/>
                  <a:pt x="2206967" y="7136053"/>
                  <a:pt x="2206967" y="7136053"/>
                </a:cubicBezTo>
                <a:close/>
                <a:moveTo>
                  <a:pt x="1767616" y="7125835"/>
                </a:moveTo>
                <a:cubicBezTo>
                  <a:pt x="1771703" y="7127197"/>
                  <a:pt x="1776469" y="7130602"/>
                  <a:pt x="1781921" y="7136053"/>
                </a:cubicBezTo>
                <a:cubicBezTo>
                  <a:pt x="1781921" y="7146951"/>
                  <a:pt x="1776469" y="7149675"/>
                  <a:pt x="1765571" y="7144225"/>
                </a:cubicBezTo>
                <a:cubicBezTo>
                  <a:pt x="1754674" y="7138777"/>
                  <a:pt x="1751951" y="7133328"/>
                  <a:pt x="1757399" y="7127878"/>
                </a:cubicBezTo>
                <a:cubicBezTo>
                  <a:pt x="1760123" y="7125154"/>
                  <a:pt x="1763528" y="7124473"/>
                  <a:pt x="1767616" y="7125835"/>
                </a:cubicBezTo>
                <a:close/>
                <a:moveTo>
                  <a:pt x="2027138" y="7119703"/>
                </a:moveTo>
                <a:cubicBezTo>
                  <a:pt x="2038037" y="7130604"/>
                  <a:pt x="2043486" y="7136053"/>
                  <a:pt x="2043486" y="7136053"/>
                </a:cubicBezTo>
                <a:cubicBezTo>
                  <a:pt x="2054387" y="7136053"/>
                  <a:pt x="2059834" y="7130604"/>
                  <a:pt x="2059834" y="7119703"/>
                </a:cubicBezTo>
                <a:close/>
                <a:moveTo>
                  <a:pt x="1618441" y="7119703"/>
                </a:moveTo>
                <a:cubicBezTo>
                  <a:pt x="1607542" y="7130604"/>
                  <a:pt x="1596644" y="7136053"/>
                  <a:pt x="1585746" y="7136053"/>
                </a:cubicBezTo>
                <a:lnTo>
                  <a:pt x="1585746" y="7152400"/>
                </a:lnTo>
                <a:lnTo>
                  <a:pt x="1585746" y="7185096"/>
                </a:lnTo>
                <a:cubicBezTo>
                  <a:pt x="1596644" y="7185096"/>
                  <a:pt x="1607542" y="7174197"/>
                  <a:pt x="1618441" y="7152400"/>
                </a:cubicBezTo>
                <a:close/>
                <a:moveTo>
                  <a:pt x="10740570" y="7103356"/>
                </a:moveTo>
                <a:cubicBezTo>
                  <a:pt x="10751468" y="7103356"/>
                  <a:pt x="10754192" y="7106083"/>
                  <a:pt x="10748744" y="7111531"/>
                </a:cubicBezTo>
                <a:cubicBezTo>
                  <a:pt x="10743296" y="7116979"/>
                  <a:pt x="10740570" y="7119703"/>
                  <a:pt x="10740570" y="7119703"/>
                </a:cubicBezTo>
                <a:close/>
                <a:moveTo>
                  <a:pt x="2582967" y="7103356"/>
                </a:moveTo>
                <a:cubicBezTo>
                  <a:pt x="2593867" y="7103356"/>
                  <a:pt x="2593867" y="7108807"/>
                  <a:pt x="2582967" y="7119703"/>
                </a:cubicBezTo>
                <a:cubicBezTo>
                  <a:pt x="2572068" y="7130604"/>
                  <a:pt x="2566619" y="7136053"/>
                  <a:pt x="2566619" y="7136053"/>
                </a:cubicBezTo>
                <a:lnTo>
                  <a:pt x="2566619" y="7119703"/>
                </a:lnTo>
                <a:cubicBezTo>
                  <a:pt x="2566619" y="7108807"/>
                  <a:pt x="2572068" y="7103356"/>
                  <a:pt x="2582967" y="7103356"/>
                </a:cubicBezTo>
                <a:close/>
                <a:moveTo>
                  <a:pt x="2419489" y="7103356"/>
                </a:moveTo>
                <a:lnTo>
                  <a:pt x="2435836" y="7103356"/>
                </a:lnTo>
                <a:cubicBezTo>
                  <a:pt x="2424937" y="7114255"/>
                  <a:pt x="2424937" y="7119703"/>
                  <a:pt x="2435836" y="7119703"/>
                </a:cubicBezTo>
                <a:lnTo>
                  <a:pt x="2419489" y="7119703"/>
                </a:lnTo>
                <a:close/>
                <a:moveTo>
                  <a:pt x="1978096" y="7103356"/>
                </a:moveTo>
                <a:cubicBezTo>
                  <a:pt x="1978096" y="7114255"/>
                  <a:pt x="1983544" y="7119703"/>
                  <a:pt x="1994442" y="7119703"/>
                </a:cubicBezTo>
                <a:cubicBezTo>
                  <a:pt x="2005341" y="7119703"/>
                  <a:pt x="2010792" y="7119703"/>
                  <a:pt x="2010792" y="7119703"/>
                </a:cubicBezTo>
                <a:cubicBezTo>
                  <a:pt x="2010792" y="7119703"/>
                  <a:pt x="2005341" y="7116979"/>
                  <a:pt x="1994442" y="7111531"/>
                </a:cubicBezTo>
                <a:cubicBezTo>
                  <a:pt x="1983544" y="7106083"/>
                  <a:pt x="1978096" y="7103356"/>
                  <a:pt x="1978096" y="7103356"/>
                </a:cubicBezTo>
                <a:close/>
                <a:moveTo>
                  <a:pt x="10348220" y="7070660"/>
                </a:moveTo>
                <a:cubicBezTo>
                  <a:pt x="10348220" y="7070660"/>
                  <a:pt x="10345496" y="7076111"/>
                  <a:pt x="10340048" y="7087009"/>
                </a:cubicBezTo>
                <a:cubicBezTo>
                  <a:pt x="10334600" y="7097908"/>
                  <a:pt x="10331872" y="7103356"/>
                  <a:pt x="10331872" y="7103356"/>
                </a:cubicBezTo>
                <a:cubicBezTo>
                  <a:pt x="10310076" y="7114255"/>
                  <a:pt x="10299176" y="7125154"/>
                  <a:pt x="10299176" y="7136053"/>
                </a:cubicBezTo>
                <a:cubicBezTo>
                  <a:pt x="10299176" y="7146951"/>
                  <a:pt x="10310076" y="7146951"/>
                  <a:pt x="10331872" y="7136053"/>
                </a:cubicBezTo>
                <a:cubicBezTo>
                  <a:pt x="10331872" y="7136053"/>
                  <a:pt x="10334600" y="7133328"/>
                  <a:pt x="10340048" y="7127878"/>
                </a:cubicBezTo>
                <a:cubicBezTo>
                  <a:pt x="10345496" y="7122430"/>
                  <a:pt x="10348220" y="7114255"/>
                  <a:pt x="10348220" y="7103356"/>
                </a:cubicBezTo>
                <a:lnTo>
                  <a:pt x="10348220" y="7087009"/>
                </a:lnTo>
                <a:close/>
                <a:moveTo>
                  <a:pt x="10299176" y="7070660"/>
                </a:moveTo>
                <a:cubicBezTo>
                  <a:pt x="10299176" y="7070660"/>
                  <a:pt x="10293728" y="7076111"/>
                  <a:pt x="10282828" y="7087009"/>
                </a:cubicBezTo>
                <a:lnTo>
                  <a:pt x="10282828" y="7119703"/>
                </a:lnTo>
                <a:lnTo>
                  <a:pt x="10299176" y="7087009"/>
                </a:lnTo>
                <a:cubicBezTo>
                  <a:pt x="10299176" y="7076111"/>
                  <a:pt x="10299176" y="7070660"/>
                  <a:pt x="10299176" y="7070660"/>
                </a:cubicBezTo>
                <a:close/>
                <a:moveTo>
                  <a:pt x="2547207" y="7065552"/>
                </a:moveTo>
                <a:cubicBezTo>
                  <a:pt x="2557425" y="7063509"/>
                  <a:pt x="2558447" y="7070660"/>
                  <a:pt x="2550271" y="7087009"/>
                </a:cubicBezTo>
                <a:cubicBezTo>
                  <a:pt x="2550271" y="7097908"/>
                  <a:pt x="2547548" y="7100632"/>
                  <a:pt x="2542097" y="7095182"/>
                </a:cubicBezTo>
                <a:cubicBezTo>
                  <a:pt x="2536648" y="7089733"/>
                  <a:pt x="2528474" y="7087009"/>
                  <a:pt x="2517575" y="7087009"/>
                </a:cubicBezTo>
                <a:lnTo>
                  <a:pt x="2517575" y="7103356"/>
                </a:lnTo>
                <a:cubicBezTo>
                  <a:pt x="2517575" y="7092458"/>
                  <a:pt x="2512128" y="7087009"/>
                  <a:pt x="2501229" y="7087009"/>
                </a:cubicBezTo>
                <a:cubicBezTo>
                  <a:pt x="2490330" y="7087009"/>
                  <a:pt x="2484879" y="7087009"/>
                  <a:pt x="2484879" y="7087009"/>
                </a:cubicBezTo>
                <a:cubicBezTo>
                  <a:pt x="2484879" y="7087009"/>
                  <a:pt x="2484879" y="7081559"/>
                  <a:pt x="2484879" y="7070660"/>
                </a:cubicBezTo>
                <a:cubicBezTo>
                  <a:pt x="2495778" y="7070660"/>
                  <a:pt x="2512128" y="7070660"/>
                  <a:pt x="2533925" y="7070660"/>
                </a:cubicBezTo>
                <a:cubicBezTo>
                  <a:pt x="2539372" y="7067936"/>
                  <a:pt x="2543800" y="7066233"/>
                  <a:pt x="2547207" y="7065552"/>
                </a:cubicBezTo>
                <a:close/>
                <a:moveTo>
                  <a:pt x="10654744" y="7058399"/>
                </a:moveTo>
                <a:cubicBezTo>
                  <a:pt x="10652020" y="7058399"/>
                  <a:pt x="10647932" y="7059761"/>
                  <a:pt x="10642484" y="7062486"/>
                </a:cubicBezTo>
                <a:cubicBezTo>
                  <a:pt x="10631582" y="7067936"/>
                  <a:pt x="10626134" y="7070660"/>
                  <a:pt x="10626134" y="7070660"/>
                </a:cubicBezTo>
                <a:lnTo>
                  <a:pt x="10658830" y="7070660"/>
                </a:lnTo>
                <a:cubicBezTo>
                  <a:pt x="10658830" y="7070660"/>
                  <a:pt x="10658830" y="7067936"/>
                  <a:pt x="10658830" y="7062486"/>
                </a:cubicBezTo>
                <a:cubicBezTo>
                  <a:pt x="10658830" y="7059761"/>
                  <a:pt x="10657468" y="7058399"/>
                  <a:pt x="10654744" y="7058399"/>
                </a:cubicBezTo>
                <a:close/>
                <a:moveTo>
                  <a:pt x="2256010" y="7054313"/>
                </a:moveTo>
                <a:cubicBezTo>
                  <a:pt x="2256010" y="7054313"/>
                  <a:pt x="2253283" y="7059761"/>
                  <a:pt x="2247836" y="7070660"/>
                </a:cubicBezTo>
                <a:cubicBezTo>
                  <a:pt x="2242387" y="7081559"/>
                  <a:pt x="2236937" y="7087009"/>
                  <a:pt x="2231488" y="7087009"/>
                </a:cubicBezTo>
                <a:cubicBezTo>
                  <a:pt x="2226039" y="7087009"/>
                  <a:pt x="2217866" y="7081559"/>
                  <a:pt x="2206967" y="7070660"/>
                </a:cubicBezTo>
                <a:lnTo>
                  <a:pt x="2223313" y="7070660"/>
                </a:lnTo>
                <a:cubicBezTo>
                  <a:pt x="2245111" y="7070660"/>
                  <a:pt x="2256010" y="7065212"/>
                  <a:pt x="2256010" y="7054313"/>
                </a:cubicBezTo>
                <a:close/>
                <a:moveTo>
                  <a:pt x="5478880" y="7042635"/>
                </a:moveTo>
                <a:lnTo>
                  <a:pt x="5492894" y="7070660"/>
                </a:lnTo>
                <a:cubicBezTo>
                  <a:pt x="5492894" y="7070660"/>
                  <a:pt x="5484719" y="7081559"/>
                  <a:pt x="5468372" y="7103356"/>
                </a:cubicBezTo>
                <a:cubicBezTo>
                  <a:pt x="5452022" y="7125154"/>
                  <a:pt x="5443850" y="7136053"/>
                  <a:pt x="5443850" y="7136053"/>
                </a:cubicBezTo>
                <a:lnTo>
                  <a:pt x="5443850" y="7119703"/>
                </a:lnTo>
                <a:cubicBezTo>
                  <a:pt x="5454747" y="7097908"/>
                  <a:pt x="5460198" y="7087009"/>
                  <a:pt x="5460198" y="7087009"/>
                </a:cubicBezTo>
                <a:cubicBezTo>
                  <a:pt x="5460198" y="7087009"/>
                  <a:pt x="5454747" y="7092458"/>
                  <a:pt x="5443850" y="7103356"/>
                </a:cubicBezTo>
                <a:cubicBezTo>
                  <a:pt x="5432952" y="7114255"/>
                  <a:pt x="5422053" y="7119703"/>
                  <a:pt x="5411154" y="7119703"/>
                </a:cubicBezTo>
                <a:lnTo>
                  <a:pt x="5427501" y="7103356"/>
                </a:lnTo>
                <a:cubicBezTo>
                  <a:pt x="5427501" y="7103356"/>
                  <a:pt x="5427501" y="7097908"/>
                  <a:pt x="5427501" y="7087009"/>
                </a:cubicBezTo>
                <a:cubicBezTo>
                  <a:pt x="5427501" y="7076111"/>
                  <a:pt x="5432952" y="7070660"/>
                  <a:pt x="5443850" y="7070660"/>
                </a:cubicBezTo>
                <a:lnTo>
                  <a:pt x="5476544" y="7054313"/>
                </a:lnTo>
                <a:close/>
                <a:moveTo>
                  <a:pt x="10985788" y="7037964"/>
                </a:moveTo>
                <a:cubicBezTo>
                  <a:pt x="10985788" y="7048865"/>
                  <a:pt x="10980340" y="7054313"/>
                  <a:pt x="10969440" y="7054313"/>
                </a:cubicBezTo>
                <a:lnTo>
                  <a:pt x="10969440" y="7070660"/>
                </a:lnTo>
                <a:cubicBezTo>
                  <a:pt x="10980340" y="7070660"/>
                  <a:pt x="10985788" y="7065212"/>
                  <a:pt x="10985788" y="7054313"/>
                </a:cubicBezTo>
                <a:close/>
                <a:moveTo>
                  <a:pt x="2550271" y="7037964"/>
                </a:moveTo>
                <a:cubicBezTo>
                  <a:pt x="2550271" y="7037964"/>
                  <a:pt x="2555721" y="7037964"/>
                  <a:pt x="2566619" y="7037964"/>
                </a:cubicBezTo>
                <a:cubicBezTo>
                  <a:pt x="2566619" y="7048865"/>
                  <a:pt x="2566619" y="7054313"/>
                  <a:pt x="2566619" y="7054313"/>
                </a:cubicBezTo>
                <a:cubicBezTo>
                  <a:pt x="2555721" y="7043414"/>
                  <a:pt x="2550271" y="7037964"/>
                  <a:pt x="2550271" y="7037964"/>
                </a:cubicBezTo>
                <a:close/>
                <a:moveTo>
                  <a:pt x="2272357" y="7037964"/>
                </a:moveTo>
                <a:cubicBezTo>
                  <a:pt x="2283256" y="7037964"/>
                  <a:pt x="2285980" y="7040690"/>
                  <a:pt x="2280531" y="7046139"/>
                </a:cubicBezTo>
                <a:cubicBezTo>
                  <a:pt x="2275081" y="7051589"/>
                  <a:pt x="2272357" y="7054313"/>
                  <a:pt x="2272357" y="7054313"/>
                </a:cubicBezTo>
                <a:close/>
                <a:moveTo>
                  <a:pt x="1889202" y="7032856"/>
                </a:moveTo>
                <a:cubicBezTo>
                  <a:pt x="1891246" y="7033537"/>
                  <a:pt x="1893630" y="7035240"/>
                  <a:pt x="1896357" y="7037964"/>
                </a:cubicBezTo>
                <a:cubicBezTo>
                  <a:pt x="1907255" y="7048865"/>
                  <a:pt x="1912702" y="7054313"/>
                  <a:pt x="1912702" y="7054313"/>
                </a:cubicBezTo>
                <a:lnTo>
                  <a:pt x="1896357" y="7054313"/>
                </a:lnTo>
                <a:cubicBezTo>
                  <a:pt x="1896357" y="7065212"/>
                  <a:pt x="1890905" y="7076111"/>
                  <a:pt x="1880006" y="7087009"/>
                </a:cubicBezTo>
                <a:lnTo>
                  <a:pt x="1863660" y="7070660"/>
                </a:lnTo>
                <a:cubicBezTo>
                  <a:pt x="1863660" y="7070660"/>
                  <a:pt x="1869108" y="7070660"/>
                  <a:pt x="1880006" y="7070660"/>
                </a:cubicBezTo>
                <a:lnTo>
                  <a:pt x="1880006" y="7054313"/>
                </a:lnTo>
                <a:cubicBezTo>
                  <a:pt x="1880006" y="7037964"/>
                  <a:pt x="1883074" y="7030813"/>
                  <a:pt x="1889202" y="7032856"/>
                </a:cubicBezTo>
                <a:close/>
                <a:moveTo>
                  <a:pt x="1696092" y="7029792"/>
                </a:moveTo>
                <a:cubicBezTo>
                  <a:pt x="1693368" y="7029792"/>
                  <a:pt x="1689283" y="7032516"/>
                  <a:pt x="1683833" y="7037964"/>
                </a:cubicBezTo>
                <a:cubicBezTo>
                  <a:pt x="1683833" y="7037964"/>
                  <a:pt x="1681107" y="7040690"/>
                  <a:pt x="1675659" y="7046139"/>
                </a:cubicBezTo>
                <a:cubicBezTo>
                  <a:pt x="1670208" y="7051589"/>
                  <a:pt x="1667485" y="7059761"/>
                  <a:pt x="1667485" y="7070660"/>
                </a:cubicBezTo>
                <a:cubicBezTo>
                  <a:pt x="1667485" y="7092458"/>
                  <a:pt x="1672932" y="7092458"/>
                  <a:pt x="1683833" y="7070660"/>
                </a:cubicBezTo>
                <a:cubicBezTo>
                  <a:pt x="1694732" y="7059761"/>
                  <a:pt x="1700181" y="7048865"/>
                  <a:pt x="1700181" y="7037964"/>
                </a:cubicBezTo>
                <a:cubicBezTo>
                  <a:pt x="1700181" y="7032516"/>
                  <a:pt x="1698818" y="7029792"/>
                  <a:pt x="1696092" y="7029792"/>
                </a:cubicBezTo>
                <a:close/>
                <a:moveTo>
                  <a:pt x="5484719" y="7021617"/>
                </a:moveTo>
                <a:lnTo>
                  <a:pt x="5485888" y="7021617"/>
                </a:lnTo>
                <a:lnTo>
                  <a:pt x="5480632" y="7033878"/>
                </a:lnTo>
                <a:lnTo>
                  <a:pt x="5478880" y="7042635"/>
                </a:lnTo>
                <a:lnTo>
                  <a:pt x="5476544" y="7037964"/>
                </a:lnTo>
                <a:cubicBezTo>
                  <a:pt x="5476544" y="7027067"/>
                  <a:pt x="5479270" y="7021617"/>
                  <a:pt x="5484719" y="7021617"/>
                </a:cubicBezTo>
                <a:close/>
                <a:moveTo>
                  <a:pt x="2305054" y="7021617"/>
                </a:moveTo>
                <a:cubicBezTo>
                  <a:pt x="2326851" y="7032516"/>
                  <a:pt x="2326851" y="7043414"/>
                  <a:pt x="2305054" y="7054313"/>
                </a:cubicBezTo>
                <a:cubicBezTo>
                  <a:pt x="2294155" y="7054313"/>
                  <a:pt x="2291430" y="7048865"/>
                  <a:pt x="2296878" y="7037964"/>
                </a:cubicBezTo>
                <a:cubicBezTo>
                  <a:pt x="2302329" y="7027067"/>
                  <a:pt x="2305054" y="7021617"/>
                  <a:pt x="2305054" y="7021617"/>
                </a:cubicBezTo>
                <a:close/>
                <a:moveTo>
                  <a:pt x="1798267" y="7021617"/>
                </a:moveTo>
                <a:cubicBezTo>
                  <a:pt x="1798267" y="7021617"/>
                  <a:pt x="1792820" y="7027067"/>
                  <a:pt x="1781921" y="7037964"/>
                </a:cubicBezTo>
                <a:lnTo>
                  <a:pt x="1798267" y="7037964"/>
                </a:lnTo>
                <a:lnTo>
                  <a:pt x="1814617" y="7037964"/>
                </a:lnTo>
                <a:close/>
                <a:moveTo>
                  <a:pt x="1471310" y="7021617"/>
                </a:moveTo>
                <a:cubicBezTo>
                  <a:pt x="1471310" y="7021617"/>
                  <a:pt x="1476761" y="7021617"/>
                  <a:pt x="1487659" y="7021617"/>
                </a:cubicBezTo>
                <a:lnTo>
                  <a:pt x="1504005" y="7037964"/>
                </a:lnTo>
                <a:cubicBezTo>
                  <a:pt x="1504005" y="7048865"/>
                  <a:pt x="1504005" y="7059761"/>
                  <a:pt x="1504005" y="7070660"/>
                </a:cubicBezTo>
                <a:cubicBezTo>
                  <a:pt x="1482208" y="7092458"/>
                  <a:pt x="1471310" y="7092458"/>
                  <a:pt x="1471310" y="7070660"/>
                </a:cubicBezTo>
                <a:lnTo>
                  <a:pt x="1487659" y="7070660"/>
                </a:lnTo>
                <a:cubicBezTo>
                  <a:pt x="1487659" y="7070660"/>
                  <a:pt x="1487659" y="7065212"/>
                  <a:pt x="1487659" y="7054313"/>
                </a:cubicBezTo>
                <a:cubicBezTo>
                  <a:pt x="1487659" y="7043414"/>
                  <a:pt x="1482208" y="7037964"/>
                  <a:pt x="1471310" y="7037964"/>
                </a:cubicBezTo>
                <a:close/>
                <a:moveTo>
                  <a:pt x="10217436" y="7005270"/>
                </a:moveTo>
                <a:lnTo>
                  <a:pt x="10201090" y="7021617"/>
                </a:lnTo>
                <a:cubicBezTo>
                  <a:pt x="10211988" y="7021617"/>
                  <a:pt x="10217436" y="7021617"/>
                  <a:pt x="10217436" y="7021617"/>
                </a:cubicBezTo>
                <a:close/>
                <a:moveTo>
                  <a:pt x="5770808" y="7005270"/>
                </a:moveTo>
                <a:lnTo>
                  <a:pt x="5754459" y="7021617"/>
                </a:lnTo>
                <a:cubicBezTo>
                  <a:pt x="5765358" y="7021617"/>
                  <a:pt x="5770808" y="7021617"/>
                  <a:pt x="5770808" y="7021617"/>
                </a:cubicBezTo>
                <a:cubicBezTo>
                  <a:pt x="5770808" y="7021617"/>
                  <a:pt x="5770808" y="7016169"/>
                  <a:pt x="5770808" y="7005270"/>
                </a:cubicBezTo>
                <a:close/>
                <a:moveTo>
                  <a:pt x="5656372" y="7005270"/>
                </a:moveTo>
                <a:lnTo>
                  <a:pt x="5607329" y="7087009"/>
                </a:lnTo>
                <a:lnTo>
                  <a:pt x="5623676" y="7087009"/>
                </a:lnTo>
                <a:cubicBezTo>
                  <a:pt x="5623676" y="7097908"/>
                  <a:pt x="5623676" y="7103356"/>
                  <a:pt x="5623676" y="7103356"/>
                </a:cubicBezTo>
                <a:cubicBezTo>
                  <a:pt x="5623676" y="7103356"/>
                  <a:pt x="5618226" y="7108807"/>
                  <a:pt x="5607329" y="7119703"/>
                </a:cubicBezTo>
                <a:cubicBezTo>
                  <a:pt x="5596430" y="7130604"/>
                  <a:pt x="5596430" y="7136053"/>
                  <a:pt x="5607329" y="7136053"/>
                </a:cubicBezTo>
                <a:cubicBezTo>
                  <a:pt x="5618226" y="7136053"/>
                  <a:pt x="5629126" y="7125154"/>
                  <a:pt x="5640026" y="7103356"/>
                </a:cubicBezTo>
                <a:cubicBezTo>
                  <a:pt x="5672720" y="7092458"/>
                  <a:pt x="5694517" y="7081559"/>
                  <a:pt x="5705416" y="7070660"/>
                </a:cubicBezTo>
                <a:lnTo>
                  <a:pt x="5754459" y="7037964"/>
                </a:lnTo>
                <a:cubicBezTo>
                  <a:pt x="5743562" y="7027067"/>
                  <a:pt x="5732662" y="7032516"/>
                  <a:pt x="5721765" y="7054313"/>
                </a:cubicBezTo>
                <a:cubicBezTo>
                  <a:pt x="5710866" y="7065212"/>
                  <a:pt x="5699965" y="7067936"/>
                  <a:pt x="5689068" y="7062486"/>
                </a:cubicBezTo>
                <a:cubicBezTo>
                  <a:pt x="5678170" y="7057037"/>
                  <a:pt x="5672720" y="7054313"/>
                  <a:pt x="5672720" y="7054313"/>
                </a:cubicBezTo>
                <a:lnTo>
                  <a:pt x="5689068" y="7054313"/>
                </a:lnTo>
                <a:cubicBezTo>
                  <a:pt x="5699965" y="7054313"/>
                  <a:pt x="5705416" y="7048865"/>
                  <a:pt x="5705416" y="7037964"/>
                </a:cubicBezTo>
                <a:cubicBezTo>
                  <a:pt x="5716314" y="7027067"/>
                  <a:pt x="5719040" y="7021617"/>
                  <a:pt x="5713590" y="7021617"/>
                </a:cubicBezTo>
                <a:cubicBezTo>
                  <a:pt x="5708140" y="7021617"/>
                  <a:pt x="5699965" y="7021617"/>
                  <a:pt x="5689068" y="7021617"/>
                </a:cubicBezTo>
                <a:cubicBezTo>
                  <a:pt x="5678170" y="7021617"/>
                  <a:pt x="5669996" y="7027067"/>
                  <a:pt x="5664547" y="7037964"/>
                </a:cubicBezTo>
                <a:cubicBezTo>
                  <a:pt x="5659096" y="7048865"/>
                  <a:pt x="5650922" y="7054313"/>
                  <a:pt x="5640026" y="7054313"/>
                </a:cubicBezTo>
                <a:lnTo>
                  <a:pt x="5640026" y="7037964"/>
                </a:lnTo>
                <a:close/>
                <a:moveTo>
                  <a:pt x="2746446" y="6988921"/>
                </a:moveTo>
                <a:cubicBezTo>
                  <a:pt x="2757345" y="6988921"/>
                  <a:pt x="2762794" y="6988921"/>
                  <a:pt x="2762794" y="6988921"/>
                </a:cubicBezTo>
                <a:cubicBezTo>
                  <a:pt x="2762794" y="6999819"/>
                  <a:pt x="2760070" y="7005270"/>
                  <a:pt x="2754621" y="7005270"/>
                </a:cubicBezTo>
                <a:cubicBezTo>
                  <a:pt x="2749171" y="7005270"/>
                  <a:pt x="2746446" y="7005270"/>
                  <a:pt x="2746446" y="7005270"/>
                </a:cubicBezTo>
                <a:close/>
                <a:moveTo>
                  <a:pt x="2623837" y="6988921"/>
                </a:moveTo>
                <a:lnTo>
                  <a:pt x="2632010" y="6988921"/>
                </a:lnTo>
                <a:cubicBezTo>
                  <a:pt x="2632010" y="6988921"/>
                  <a:pt x="2632010" y="6994371"/>
                  <a:pt x="2632010" y="7005270"/>
                </a:cubicBezTo>
                <a:close/>
                <a:moveTo>
                  <a:pt x="2468533" y="6988921"/>
                </a:moveTo>
                <a:lnTo>
                  <a:pt x="2468533" y="7005270"/>
                </a:lnTo>
                <a:lnTo>
                  <a:pt x="2468533" y="7037964"/>
                </a:lnTo>
                <a:cubicBezTo>
                  <a:pt x="2457633" y="7048865"/>
                  <a:pt x="2452185" y="7054313"/>
                  <a:pt x="2452185" y="7054313"/>
                </a:cubicBezTo>
                <a:cubicBezTo>
                  <a:pt x="2452185" y="7054313"/>
                  <a:pt x="2446734" y="7054313"/>
                  <a:pt x="2435836" y="7054313"/>
                </a:cubicBezTo>
                <a:lnTo>
                  <a:pt x="2435836" y="7070660"/>
                </a:lnTo>
                <a:cubicBezTo>
                  <a:pt x="2424937" y="7070660"/>
                  <a:pt x="2414038" y="7081559"/>
                  <a:pt x="2403139" y="7103356"/>
                </a:cubicBezTo>
                <a:lnTo>
                  <a:pt x="2370445" y="7119703"/>
                </a:lnTo>
                <a:cubicBezTo>
                  <a:pt x="2370445" y="7119703"/>
                  <a:pt x="2375895" y="7114255"/>
                  <a:pt x="2386793" y="7103356"/>
                </a:cubicBezTo>
                <a:cubicBezTo>
                  <a:pt x="2397692" y="7092458"/>
                  <a:pt x="2397692" y="7081559"/>
                  <a:pt x="2386793" y="7070660"/>
                </a:cubicBezTo>
                <a:close/>
                <a:moveTo>
                  <a:pt x="1602095" y="6988921"/>
                </a:moveTo>
                <a:lnTo>
                  <a:pt x="1618441" y="7005270"/>
                </a:lnTo>
                <a:cubicBezTo>
                  <a:pt x="1618441" y="6994371"/>
                  <a:pt x="1618441" y="6988921"/>
                  <a:pt x="1618441" y="6988921"/>
                </a:cubicBezTo>
                <a:cubicBezTo>
                  <a:pt x="1607542" y="6988921"/>
                  <a:pt x="1602095" y="6988921"/>
                  <a:pt x="1602095" y="6988921"/>
                </a:cubicBezTo>
                <a:close/>
                <a:moveTo>
                  <a:pt x="1487659" y="6988921"/>
                </a:moveTo>
                <a:cubicBezTo>
                  <a:pt x="1498558" y="6988921"/>
                  <a:pt x="1504005" y="6994371"/>
                  <a:pt x="1504005" y="7005270"/>
                </a:cubicBezTo>
                <a:cubicBezTo>
                  <a:pt x="1504005" y="7016169"/>
                  <a:pt x="1498558" y="7021617"/>
                  <a:pt x="1487659" y="7021617"/>
                </a:cubicBezTo>
                <a:cubicBezTo>
                  <a:pt x="1487659" y="7021617"/>
                  <a:pt x="1487659" y="7016169"/>
                  <a:pt x="1487659" y="7005270"/>
                </a:cubicBezTo>
                <a:cubicBezTo>
                  <a:pt x="1487659" y="6994371"/>
                  <a:pt x="1487659" y="6988921"/>
                  <a:pt x="1487659" y="6988921"/>
                </a:cubicBezTo>
                <a:close/>
                <a:moveTo>
                  <a:pt x="10658830" y="6972574"/>
                </a:moveTo>
                <a:lnTo>
                  <a:pt x="10609788" y="7005270"/>
                </a:lnTo>
                <a:lnTo>
                  <a:pt x="10626134" y="7005270"/>
                </a:lnTo>
                <a:close/>
                <a:moveTo>
                  <a:pt x="2484879" y="6972574"/>
                </a:moveTo>
                <a:cubicBezTo>
                  <a:pt x="2484879" y="6978022"/>
                  <a:pt x="2483516" y="6982110"/>
                  <a:pt x="2480792" y="6984834"/>
                </a:cubicBezTo>
                <a:lnTo>
                  <a:pt x="2468533" y="6988921"/>
                </a:lnTo>
                <a:close/>
                <a:moveTo>
                  <a:pt x="1847312" y="6972574"/>
                </a:moveTo>
                <a:cubicBezTo>
                  <a:pt x="1836412" y="6983472"/>
                  <a:pt x="1836412" y="6988921"/>
                  <a:pt x="1847312" y="6988921"/>
                </a:cubicBezTo>
                <a:cubicBezTo>
                  <a:pt x="1858211" y="6988921"/>
                  <a:pt x="1863660" y="6986197"/>
                  <a:pt x="1863660" y="6980746"/>
                </a:cubicBezTo>
                <a:cubicBezTo>
                  <a:pt x="1863660" y="6975298"/>
                  <a:pt x="1858211" y="6972574"/>
                  <a:pt x="1847312" y="6972574"/>
                </a:cubicBezTo>
                <a:close/>
                <a:moveTo>
                  <a:pt x="2603404" y="6964399"/>
                </a:moveTo>
                <a:cubicBezTo>
                  <a:pt x="2606127" y="6964399"/>
                  <a:pt x="2610213" y="6967123"/>
                  <a:pt x="2615665" y="6972574"/>
                </a:cubicBezTo>
                <a:lnTo>
                  <a:pt x="2623837" y="6988921"/>
                </a:lnTo>
                <a:lnTo>
                  <a:pt x="2615665" y="6988921"/>
                </a:lnTo>
                <a:lnTo>
                  <a:pt x="2599315" y="6972574"/>
                </a:lnTo>
                <a:cubicBezTo>
                  <a:pt x="2599315" y="6967123"/>
                  <a:pt x="2600677" y="6964399"/>
                  <a:pt x="2603404" y="6964399"/>
                </a:cubicBezTo>
                <a:close/>
                <a:moveTo>
                  <a:pt x="1749225" y="6960313"/>
                </a:moveTo>
                <a:cubicBezTo>
                  <a:pt x="1746501" y="6960313"/>
                  <a:pt x="1743775" y="6961675"/>
                  <a:pt x="1741049" y="6964399"/>
                </a:cubicBezTo>
                <a:cubicBezTo>
                  <a:pt x="1735602" y="6969850"/>
                  <a:pt x="1732877" y="6978022"/>
                  <a:pt x="1732877" y="6988921"/>
                </a:cubicBezTo>
                <a:lnTo>
                  <a:pt x="1749225" y="6988921"/>
                </a:lnTo>
                <a:cubicBezTo>
                  <a:pt x="1760123" y="6978022"/>
                  <a:pt x="1762846" y="6969850"/>
                  <a:pt x="1757399" y="6964399"/>
                </a:cubicBezTo>
                <a:cubicBezTo>
                  <a:pt x="1754674" y="6961675"/>
                  <a:pt x="1751948" y="6960313"/>
                  <a:pt x="1749225" y="6960313"/>
                </a:cubicBezTo>
                <a:close/>
                <a:moveTo>
                  <a:pt x="10495352" y="6956224"/>
                </a:moveTo>
                <a:cubicBezTo>
                  <a:pt x="10484452" y="6956224"/>
                  <a:pt x="10479004" y="6958951"/>
                  <a:pt x="10479004" y="6964399"/>
                </a:cubicBezTo>
                <a:cubicBezTo>
                  <a:pt x="10479004" y="6969850"/>
                  <a:pt x="10473556" y="6972574"/>
                  <a:pt x="10462656" y="6972574"/>
                </a:cubicBezTo>
                <a:lnTo>
                  <a:pt x="10479004" y="6972574"/>
                </a:lnTo>
                <a:cubicBezTo>
                  <a:pt x="10500800" y="6972574"/>
                  <a:pt x="10511698" y="6967125"/>
                  <a:pt x="10511698" y="6956224"/>
                </a:cubicBezTo>
                <a:close/>
                <a:moveTo>
                  <a:pt x="10397264" y="6956224"/>
                </a:moveTo>
                <a:cubicBezTo>
                  <a:pt x="10397264" y="6956224"/>
                  <a:pt x="10402712" y="6956224"/>
                  <a:pt x="10413612" y="6956224"/>
                </a:cubicBezTo>
                <a:cubicBezTo>
                  <a:pt x="10413612" y="6967125"/>
                  <a:pt x="10413612" y="6972574"/>
                  <a:pt x="10413612" y="6972574"/>
                </a:cubicBezTo>
                <a:close/>
                <a:moveTo>
                  <a:pt x="2713751" y="6956224"/>
                </a:moveTo>
                <a:cubicBezTo>
                  <a:pt x="2713751" y="6956224"/>
                  <a:pt x="2713751" y="6961675"/>
                  <a:pt x="2713751" y="6972574"/>
                </a:cubicBezTo>
                <a:cubicBezTo>
                  <a:pt x="2724649" y="6972574"/>
                  <a:pt x="2735548" y="6967125"/>
                  <a:pt x="2746446" y="6956224"/>
                </a:cubicBezTo>
                <a:cubicBezTo>
                  <a:pt x="2746446" y="6956224"/>
                  <a:pt x="2740996" y="6956224"/>
                  <a:pt x="2730097" y="6956224"/>
                </a:cubicBezTo>
                <a:cubicBezTo>
                  <a:pt x="2719201" y="6956224"/>
                  <a:pt x="2713751" y="6956224"/>
                  <a:pt x="2713751" y="6956224"/>
                </a:cubicBezTo>
                <a:close/>
                <a:moveTo>
                  <a:pt x="2206967" y="6939877"/>
                </a:moveTo>
                <a:cubicBezTo>
                  <a:pt x="2206967" y="6939877"/>
                  <a:pt x="2201517" y="6942604"/>
                  <a:pt x="2190618" y="6948052"/>
                </a:cubicBezTo>
                <a:cubicBezTo>
                  <a:pt x="2179719" y="6953500"/>
                  <a:pt x="2174270" y="6956224"/>
                  <a:pt x="2174270" y="6956224"/>
                </a:cubicBezTo>
                <a:lnTo>
                  <a:pt x="2157922" y="6988921"/>
                </a:lnTo>
                <a:lnTo>
                  <a:pt x="2174270" y="6972574"/>
                </a:lnTo>
                <a:lnTo>
                  <a:pt x="2190618" y="6956224"/>
                </a:lnTo>
                <a:close/>
                <a:moveTo>
                  <a:pt x="1863660" y="6939877"/>
                </a:moveTo>
                <a:cubicBezTo>
                  <a:pt x="1863660" y="6950776"/>
                  <a:pt x="1863660" y="6956224"/>
                  <a:pt x="1863660" y="6956224"/>
                </a:cubicBezTo>
                <a:lnTo>
                  <a:pt x="1880006" y="6939877"/>
                </a:lnTo>
                <a:cubicBezTo>
                  <a:pt x="1880006" y="6939877"/>
                  <a:pt x="1874559" y="6939877"/>
                  <a:pt x="1863660" y="6939877"/>
                </a:cubicBezTo>
                <a:close/>
                <a:moveTo>
                  <a:pt x="1651137" y="6939877"/>
                </a:moveTo>
                <a:cubicBezTo>
                  <a:pt x="1640238" y="6939877"/>
                  <a:pt x="1634789" y="6945328"/>
                  <a:pt x="1634789" y="6956224"/>
                </a:cubicBezTo>
                <a:cubicBezTo>
                  <a:pt x="1634789" y="6956224"/>
                  <a:pt x="1634789" y="6961675"/>
                  <a:pt x="1634789" y="6972574"/>
                </a:cubicBezTo>
                <a:cubicBezTo>
                  <a:pt x="1645688" y="6972574"/>
                  <a:pt x="1651137" y="6967125"/>
                  <a:pt x="1651137" y="6956224"/>
                </a:cubicBezTo>
                <a:close/>
                <a:moveTo>
                  <a:pt x="1512180" y="6939877"/>
                </a:moveTo>
                <a:cubicBezTo>
                  <a:pt x="1506731" y="6939877"/>
                  <a:pt x="1504005" y="6945328"/>
                  <a:pt x="1504005" y="6956224"/>
                </a:cubicBezTo>
                <a:lnTo>
                  <a:pt x="1504005" y="6972574"/>
                </a:lnTo>
                <a:cubicBezTo>
                  <a:pt x="1504005" y="6972574"/>
                  <a:pt x="1506731" y="6969850"/>
                  <a:pt x="1512180" y="6964399"/>
                </a:cubicBezTo>
                <a:cubicBezTo>
                  <a:pt x="1517629" y="6958951"/>
                  <a:pt x="1520353" y="6956224"/>
                  <a:pt x="1520353" y="6956224"/>
                </a:cubicBezTo>
                <a:lnTo>
                  <a:pt x="1520353" y="6972574"/>
                </a:lnTo>
                <a:cubicBezTo>
                  <a:pt x="1542151" y="6983472"/>
                  <a:pt x="1558499" y="6983472"/>
                  <a:pt x="1569396" y="6972574"/>
                </a:cubicBezTo>
                <a:cubicBezTo>
                  <a:pt x="1580296" y="6950776"/>
                  <a:pt x="1585746" y="6939877"/>
                  <a:pt x="1585746" y="6939877"/>
                </a:cubicBezTo>
                <a:lnTo>
                  <a:pt x="1569396" y="6939877"/>
                </a:lnTo>
                <a:lnTo>
                  <a:pt x="1553049" y="6956224"/>
                </a:lnTo>
                <a:cubicBezTo>
                  <a:pt x="1542151" y="6956224"/>
                  <a:pt x="1531252" y="6956224"/>
                  <a:pt x="1520353" y="6956224"/>
                </a:cubicBezTo>
                <a:lnTo>
                  <a:pt x="1520353" y="6939877"/>
                </a:lnTo>
                <a:cubicBezTo>
                  <a:pt x="1520353" y="6939877"/>
                  <a:pt x="1517629" y="6939877"/>
                  <a:pt x="1512180" y="6939877"/>
                </a:cubicBezTo>
                <a:close/>
                <a:moveTo>
                  <a:pt x="11222834" y="6923528"/>
                </a:moveTo>
                <a:cubicBezTo>
                  <a:pt x="11228282" y="6923528"/>
                  <a:pt x="11231006" y="6923528"/>
                  <a:pt x="11231006" y="6923528"/>
                </a:cubicBezTo>
                <a:cubicBezTo>
                  <a:pt x="11231006" y="6923528"/>
                  <a:pt x="11231006" y="6928979"/>
                  <a:pt x="11231006" y="6939877"/>
                </a:cubicBezTo>
                <a:cubicBezTo>
                  <a:pt x="11220108" y="6939877"/>
                  <a:pt x="11214660" y="6939877"/>
                  <a:pt x="11214660" y="6939877"/>
                </a:cubicBezTo>
                <a:cubicBezTo>
                  <a:pt x="11214660" y="6928979"/>
                  <a:pt x="11217386" y="6923528"/>
                  <a:pt x="11222834" y="6923528"/>
                </a:cubicBezTo>
                <a:close/>
                <a:moveTo>
                  <a:pt x="10282828" y="6923528"/>
                </a:moveTo>
                <a:cubicBezTo>
                  <a:pt x="10271928" y="6923528"/>
                  <a:pt x="10266480" y="6926255"/>
                  <a:pt x="10266480" y="6931703"/>
                </a:cubicBezTo>
                <a:cubicBezTo>
                  <a:pt x="10266480" y="6937153"/>
                  <a:pt x="10269206" y="6939877"/>
                  <a:pt x="10274656" y="6939877"/>
                </a:cubicBezTo>
                <a:cubicBezTo>
                  <a:pt x="10280104" y="6939877"/>
                  <a:pt x="10282828" y="6934429"/>
                  <a:pt x="10282828" y="6923528"/>
                </a:cubicBezTo>
                <a:close/>
                <a:moveTo>
                  <a:pt x="5590980" y="6923528"/>
                </a:moveTo>
                <a:lnTo>
                  <a:pt x="5558284" y="6939877"/>
                </a:lnTo>
                <a:cubicBezTo>
                  <a:pt x="5547387" y="6950776"/>
                  <a:pt x="5541936" y="6961675"/>
                  <a:pt x="5541936" y="6972574"/>
                </a:cubicBezTo>
                <a:lnTo>
                  <a:pt x="5574633" y="6956224"/>
                </a:lnTo>
                <a:close/>
                <a:moveTo>
                  <a:pt x="10373764" y="6918421"/>
                </a:moveTo>
                <a:cubicBezTo>
                  <a:pt x="10370360" y="6919102"/>
                  <a:pt x="10367292" y="6920804"/>
                  <a:pt x="10364568" y="6923528"/>
                </a:cubicBezTo>
                <a:cubicBezTo>
                  <a:pt x="10353668" y="6934429"/>
                  <a:pt x="10353668" y="6939877"/>
                  <a:pt x="10364568" y="6939877"/>
                </a:cubicBezTo>
                <a:lnTo>
                  <a:pt x="10348220" y="6939877"/>
                </a:lnTo>
                <a:cubicBezTo>
                  <a:pt x="10348220" y="6939877"/>
                  <a:pt x="10345496" y="6942604"/>
                  <a:pt x="10340048" y="6948052"/>
                </a:cubicBezTo>
                <a:cubicBezTo>
                  <a:pt x="10334600" y="6953500"/>
                  <a:pt x="10326424" y="6956224"/>
                  <a:pt x="10315524" y="6956224"/>
                </a:cubicBezTo>
                <a:lnTo>
                  <a:pt x="10315524" y="6988921"/>
                </a:lnTo>
                <a:lnTo>
                  <a:pt x="10331872" y="7005270"/>
                </a:lnTo>
                <a:cubicBezTo>
                  <a:pt x="10331872" y="7005270"/>
                  <a:pt x="10331872" y="7007994"/>
                  <a:pt x="10331872" y="7013442"/>
                </a:cubicBezTo>
                <a:cubicBezTo>
                  <a:pt x="10331872" y="7018893"/>
                  <a:pt x="10337320" y="7021617"/>
                  <a:pt x="10348220" y="7021617"/>
                </a:cubicBezTo>
                <a:cubicBezTo>
                  <a:pt x="10348220" y="7021617"/>
                  <a:pt x="10353668" y="7016169"/>
                  <a:pt x="10364568" y="7005270"/>
                </a:cubicBezTo>
                <a:cubicBezTo>
                  <a:pt x="10375468" y="6994371"/>
                  <a:pt x="10380916" y="6988921"/>
                  <a:pt x="10380916" y="6988921"/>
                </a:cubicBezTo>
                <a:lnTo>
                  <a:pt x="10380916" y="7005270"/>
                </a:lnTo>
                <a:cubicBezTo>
                  <a:pt x="10359120" y="7027067"/>
                  <a:pt x="10353668" y="7043414"/>
                  <a:pt x="10364568" y="7054313"/>
                </a:cubicBezTo>
                <a:cubicBezTo>
                  <a:pt x="10375468" y="7065212"/>
                  <a:pt x="10380916" y="7070660"/>
                  <a:pt x="10380916" y="7070660"/>
                </a:cubicBezTo>
                <a:cubicBezTo>
                  <a:pt x="10380916" y="7070660"/>
                  <a:pt x="10391814" y="7054313"/>
                  <a:pt x="10413612" y="7021617"/>
                </a:cubicBezTo>
                <a:lnTo>
                  <a:pt x="10446308" y="6956224"/>
                </a:lnTo>
                <a:lnTo>
                  <a:pt x="10413612" y="6939877"/>
                </a:lnTo>
                <a:cubicBezTo>
                  <a:pt x="10397264" y="6923528"/>
                  <a:pt x="10383982" y="6916377"/>
                  <a:pt x="10373764" y="6918421"/>
                </a:cubicBezTo>
                <a:close/>
                <a:moveTo>
                  <a:pt x="2296878" y="6907181"/>
                </a:moveTo>
                <a:cubicBezTo>
                  <a:pt x="2291430" y="6907181"/>
                  <a:pt x="2294155" y="6912632"/>
                  <a:pt x="2305054" y="6923528"/>
                </a:cubicBezTo>
                <a:lnTo>
                  <a:pt x="2305054" y="6920464"/>
                </a:lnTo>
                <a:cubicBezTo>
                  <a:pt x="2305054" y="6917058"/>
                  <a:pt x="2305054" y="6912632"/>
                  <a:pt x="2305054" y="6907181"/>
                </a:cubicBezTo>
                <a:cubicBezTo>
                  <a:pt x="2305054" y="6907181"/>
                  <a:pt x="2302329" y="6907181"/>
                  <a:pt x="2296878" y="6907181"/>
                </a:cubicBezTo>
                <a:close/>
                <a:moveTo>
                  <a:pt x="10756920" y="6890834"/>
                </a:moveTo>
                <a:cubicBezTo>
                  <a:pt x="10756920" y="6901733"/>
                  <a:pt x="10756920" y="6907181"/>
                  <a:pt x="10756920" y="6907181"/>
                </a:cubicBezTo>
                <a:lnTo>
                  <a:pt x="10748744" y="6907181"/>
                </a:lnTo>
                <a:cubicBezTo>
                  <a:pt x="10743296" y="6907181"/>
                  <a:pt x="10740570" y="6907181"/>
                  <a:pt x="10740570" y="6907181"/>
                </a:cubicBezTo>
                <a:cubicBezTo>
                  <a:pt x="10740570" y="6907181"/>
                  <a:pt x="10740570" y="6909908"/>
                  <a:pt x="10740570" y="6915356"/>
                </a:cubicBezTo>
                <a:cubicBezTo>
                  <a:pt x="10740570" y="6920804"/>
                  <a:pt x="10737844" y="6926255"/>
                  <a:pt x="10732396" y="6931703"/>
                </a:cubicBezTo>
                <a:cubicBezTo>
                  <a:pt x="10726948" y="6937153"/>
                  <a:pt x="10718774" y="6939877"/>
                  <a:pt x="10707872" y="6939877"/>
                </a:cubicBezTo>
                <a:cubicBezTo>
                  <a:pt x="10686078" y="6939877"/>
                  <a:pt x="10675176" y="6942604"/>
                  <a:pt x="10675176" y="6948052"/>
                </a:cubicBezTo>
                <a:cubicBezTo>
                  <a:pt x="10675176" y="6953500"/>
                  <a:pt x="10680628" y="6956224"/>
                  <a:pt x="10691526" y="6956224"/>
                </a:cubicBezTo>
                <a:cubicBezTo>
                  <a:pt x="10702424" y="6956224"/>
                  <a:pt x="10696976" y="6972574"/>
                  <a:pt x="10675176" y="7005270"/>
                </a:cubicBezTo>
                <a:cubicBezTo>
                  <a:pt x="10653382" y="7016169"/>
                  <a:pt x="10647932" y="7032516"/>
                  <a:pt x="10658830" y="7054313"/>
                </a:cubicBezTo>
                <a:cubicBezTo>
                  <a:pt x="10669728" y="7054313"/>
                  <a:pt x="10675176" y="7057037"/>
                  <a:pt x="10675176" y="7062486"/>
                </a:cubicBezTo>
                <a:cubicBezTo>
                  <a:pt x="10675176" y="7067936"/>
                  <a:pt x="10669728" y="7073386"/>
                  <a:pt x="10658830" y="7078835"/>
                </a:cubicBezTo>
                <a:cubicBezTo>
                  <a:pt x="10647932" y="7084283"/>
                  <a:pt x="10639756" y="7089733"/>
                  <a:pt x="10634308" y="7095182"/>
                </a:cubicBezTo>
                <a:cubicBezTo>
                  <a:pt x="10628860" y="7100632"/>
                  <a:pt x="10626134" y="7097908"/>
                  <a:pt x="10626134" y="7087009"/>
                </a:cubicBezTo>
                <a:cubicBezTo>
                  <a:pt x="10615236" y="7087009"/>
                  <a:pt x="10609788" y="7092458"/>
                  <a:pt x="10609788" y="7103356"/>
                </a:cubicBezTo>
                <a:lnTo>
                  <a:pt x="10577092" y="7087009"/>
                </a:lnTo>
                <a:lnTo>
                  <a:pt x="10593438" y="7087009"/>
                </a:lnTo>
                <a:lnTo>
                  <a:pt x="10593438" y="7070660"/>
                </a:lnTo>
                <a:cubicBezTo>
                  <a:pt x="10593438" y="7070660"/>
                  <a:pt x="10593438" y="7065212"/>
                  <a:pt x="10593438" y="7054313"/>
                </a:cubicBezTo>
                <a:lnTo>
                  <a:pt x="10577092" y="7054313"/>
                </a:lnTo>
                <a:cubicBezTo>
                  <a:pt x="10544396" y="7076111"/>
                  <a:pt x="10533496" y="7092458"/>
                  <a:pt x="10544396" y="7103356"/>
                </a:cubicBezTo>
                <a:lnTo>
                  <a:pt x="10560744" y="7087009"/>
                </a:lnTo>
                <a:lnTo>
                  <a:pt x="10544396" y="7119703"/>
                </a:lnTo>
                <a:cubicBezTo>
                  <a:pt x="10533496" y="7119703"/>
                  <a:pt x="10533496" y="7125154"/>
                  <a:pt x="10544396" y="7136053"/>
                </a:cubicBezTo>
                <a:cubicBezTo>
                  <a:pt x="10555296" y="7136053"/>
                  <a:pt x="10566192" y="7136053"/>
                  <a:pt x="10577092" y="7136053"/>
                </a:cubicBezTo>
                <a:cubicBezTo>
                  <a:pt x="10587988" y="7136053"/>
                  <a:pt x="10598888" y="7136053"/>
                  <a:pt x="10609788" y="7136053"/>
                </a:cubicBezTo>
                <a:lnTo>
                  <a:pt x="10642484" y="7119703"/>
                </a:lnTo>
                <a:cubicBezTo>
                  <a:pt x="10642484" y="7119703"/>
                  <a:pt x="10647932" y="7125154"/>
                  <a:pt x="10658830" y="7136053"/>
                </a:cubicBezTo>
                <a:cubicBezTo>
                  <a:pt x="10669728" y="7146951"/>
                  <a:pt x="10680628" y="7146951"/>
                  <a:pt x="10691526" y="7136053"/>
                </a:cubicBezTo>
                <a:cubicBezTo>
                  <a:pt x="10691526" y="7136053"/>
                  <a:pt x="10696976" y="7136053"/>
                  <a:pt x="10707872" y="7136053"/>
                </a:cubicBezTo>
                <a:cubicBezTo>
                  <a:pt x="10718774" y="7136053"/>
                  <a:pt x="10729672" y="7136053"/>
                  <a:pt x="10740570" y="7136053"/>
                </a:cubicBezTo>
                <a:cubicBezTo>
                  <a:pt x="10751468" y="7136053"/>
                  <a:pt x="10762368" y="7125154"/>
                  <a:pt x="10773266" y="7103356"/>
                </a:cubicBezTo>
                <a:cubicBezTo>
                  <a:pt x="10773266" y="7103356"/>
                  <a:pt x="10775992" y="7097908"/>
                  <a:pt x="10781440" y="7087009"/>
                </a:cubicBezTo>
                <a:cubicBezTo>
                  <a:pt x="10786888" y="7076111"/>
                  <a:pt x="10789612" y="7070660"/>
                  <a:pt x="10789612" y="7070660"/>
                </a:cubicBezTo>
                <a:cubicBezTo>
                  <a:pt x="10800514" y="7070660"/>
                  <a:pt x="10805962" y="7065212"/>
                  <a:pt x="10805962" y="7054313"/>
                </a:cubicBezTo>
                <a:lnTo>
                  <a:pt x="10822308" y="7037964"/>
                </a:lnTo>
                <a:lnTo>
                  <a:pt x="10822308" y="7021617"/>
                </a:lnTo>
                <a:lnTo>
                  <a:pt x="10789612" y="7037964"/>
                </a:lnTo>
                <a:lnTo>
                  <a:pt x="10756920" y="7070660"/>
                </a:lnTo>
                <a:cubicBezTo>
                  <a:pt x="10767818" y="7048865"/>
                  <a:pt x="10778714" y="7029792"/>
                  <a:pt x="10789612" y="7013442"/>
                </a:cubicBezTo>
                <a:cubicBezTo>
                  <a:pt x="10800514" y="6997095"/>
                  <a:pt x="10816860" y="6983472"/>
                  <a:pt x="10838658" y="6972574"/>
                </a:cubicBezTo>
                <a:cubicBezTo>
                  <a:pt x="10860454" y="6928979"/>
                  <a:pt x="10865904" y="6901733"/>
                  <a:pt x="10855004" y="6890834"/>
                </a:cubicBezTo>
                <a:cubicBezTo>
                  <a:pt x="10844108" y="6890834"/>
                  <a:pt x="10841382" y="6896283"/>
                  <a:pt x="10846832" y="6907181"/>
                </a:cubicBezTo>
                <a:cubicBezTo>
                  <a:pt x="10852280" y="6918080"/>
                  <a:pt x="10844108" y="6928979"/>
                  <a:pt x="10822308" y="6939877"/>
                </a:cubicBezTo>
                <a:cubicBezTo>
                  <a:pt x="10800514" y="6950776"/>
                  <a:pt x="10784164" y="6956224"/>
                  <a:pt x="10773266" y="6956224"/>
                </a:cubicBezTo>
                <a:lnTo>
                  <a:pt x="10789612" y="6923528"/>
                </a:lnTo>
                <a:cubicBezTo>
                  <a:pt x="10811410" y="6923528"/>
                  <a:pt x="10822308" y="6918080"/>
                  <a:pt x="10822308" y="6907181"/>
                </a:cubicBezTo>
                <a:cubicBezTo>
                  <a:pt x="10811410" y="6907181"/>
                  <a:pt x="10800514" y="6907181"/>
                  <a:pt x="10789612" y="6907181"/>
                </a:cubicBezTo>
                <a:cubicBezTo>
                  <a:pt x="10778714" y="6907181"/>
                  <a:pt x="10770540" y="6907181"/>
                  <a:pt x="10765092" y="6907181"/>
                </a:cubicBezTo>
                <a:lnTo>
                  <a:pt x="10756920" y="6907181"/>
                </a:lnTo>
                <a:cubicBezTo>
                  <a:pt x="10767818" y="6907181"/>
                  <a:pt x="10773266" y="6901733"/>
                  <a:pt x="10773266" y="6890834"/>
                </a:cubicBezTo>
                <a:close/>
                <a:moveTo>
                  <a:pt x="2795491" y="6890834"/>
                </a:moveTo>
                <a:cubicBezTo>
                  <a:pt x="2795491" y="6890834"/>
                  <a:pt x="2795491" y="6896283"/>
                  <a:pt x="2795491" y="6907181"/>
                </a:cubicBezTo>
                <a:cubicBezTo>
                  <a:pt x="2795491" y="6918080"/>
                  <a:pt x="2792765" y="6923528"/>
                  <a:pt x="2787315" y="6923528"/>
                </a:cubicBezTo>
                <a:cubicBezTo>
                  <a:pt x="2781867" y="6923528"/>
                  <a:pt x="2779142" y="6918080"/>
                  <a:pt x="2779142" y="6907181"/>
                </a:cubicBezTo>
                <a:cubicBezTo>
                  <a:pt x="2779142" y="6907181"/>
                  <a:pt x="2781867" y="6904457"/>
                  <a:pt x="2787315" y="6899007"/>
                </a:cubicBezTo>
                <a:cubicBezTo>
                  <a:pt x="2792765" y="6893558"/>
                  <a:pt x="2795491" y="6890834"/>
                  <a:pt x="2795491" y="6890834"/>
                </a:cubicBezTo>
                <a:close/>
                <a:moveTo>
                  <a:pt x="1732877" y="6890834"/>
                </a:moveTo>
                <a:cubicBezTo>
                  <a:pt x="1732877" y="6890834"/>
                  <a:pt x="1732877" y="6896283"/>
                  <a:pt x="1732877" y="6907181"/>
                </a:cubicBezTo>
                <a:cubicBezTo>
                  <a:pt x="1721978" y="6918080"/>
                  <a:pt x="1711079" y="6928979"/>
                  <a:pt x="1700181" y="6939877"/>
                </a:cubicBezTo>
                <a:cubicBezTo>
                  <a:pt x="1656587" y="6983472"/>
                  <a:pt x="1634789" y="7016169"/>
                  <a:pt x="1634789" y="7037964"/>
                </a:cubicBezTo>
                <a:cubicBezTo>
                  <a:pt x="1645688" y="7027067"/>
                  <a:pt x="1651137" y="7021617"/>
                  <a:pt x="1651137" y="7021617"/>
                </a:cubicBezTo>
                <a:cubicBezTo>
                  <a:pt x="1651137" y="7021617"/>
                  <a:pt x="1662036" y="7005270"/>
                  <a:pt x="1683833" y="6972574"/>
                </a:cubicBezTo>
                <a:cubicBezTo>
                  <a:pt x="1727426" y="6928979"/>
                  <a:pt x="1749225" y="6901733"/>
                  <a:pt x="1749225" y="6890834"/>
                </a:cubicBezTo>
                <a:cubicBezTo>
                  <a:pt x="1738326" y="6890834"/>
                  <a:pt x="1732877" y="6890834"/>
                  <a:pt x="1732877" y="6890834"/>
                </a:cubicBezTo>
                <a:close/>
                <a:moveTo>
                  <a:pt x="10577092" y="6874485"/>
                </a:moveTo>
                <a:lnTo>
                  <a:pt x="10511698" y="6939877"/>
                </a:lnTo>
                <a:lnTo>
                  <a:pt x="10560744" y="6907181"/>
                </a:lnTo>
                <a:cubicBezTo>
                  <a:pt x="10571642" y="6896283"/>
                  <a:pt x="10577092" y="6885386"/>
                  <a:pt x="10577092" y="6874485"/>
                </a:cubicBezTo>
                <a:close/>
                <a:moveTo>
                  <a:pt x="2256010" y="6874485"/>
                </a:moveTo>
                <a:cubicBezTo>
                  <a:pt x="2245111" y="6874485"/>
                  <a:pt x="2239660" y="6879936"/>
                  <a:pt x="2239660" y="6890834"/>
                </a:cubicBezTo>
                <a:cubicBezTo>
                  <a:pt x="2239660" y="6890834"/>
                  <a:pt x="2245111" y="6890834"/>
                  <a:pt x="2256010" y="6890834"/>
                </a:cubicBezTo>
                <a:cubicBezTo>
                  <a:pt x="2256010" y="6879936"/>
                  <a:pt x="2256010" y="6874485"/>
                  <a:pt x="2256010" y="6874485"/>
                </a:cubicBezTo>
                <a:close/>
                <a:moveTo>
                  <a:pt x="1618441" y="6874485"/>
                </a:moveTo>
                <a:cubicBezTo>
                  <a:pt x="1596644" y="6874485"/>
                  <a:pt x="1585746" y="6890834"/>
                  <a:pt x="1585746" y="6923528"/>
                </a:cubicBezTo>
                <a:lnTo>
                  <a:pt x="1634789" y="6907181"/>
                </a:lnTo>
                <a:cubicBezTo>
                  <a:pt x="1634789" y="6918080"/>
                  <a:pt x="1629340" y="6923528"/>
                  <a:pt x="1618441" y="6923528"/>
                </a:cubicBezTo>
                <a:lnTo>
                  <a:pt x="1618441" y="6939877"/>
                </a:lnTo>
                <a:cubicBezTo>
                  <a:pt x="1629340" y="6928979"/>
                  <a:pt x="1640238" y="6918080"/>
                  <a:pt x="1651137" y="6907181"/>
                </a:cubicBezTo>
                <a:lnTo>
                  <a:pt x="1667485" y="6890834"/>
                </a:lnTo>
                <a:lnTo>
                  <a:pt x="1651137" y="6890834"/>
                </a:lnTo>
                <a:lnTo>
                  <a:pt x="1634789" y="6907181"/>
                </a:lnTo>
                <a:lnTo>
                  <a:pt x="1618441" y="6907181"/>
                </a:lnTo>
                <a:lnTo>
                  <a:pt x="1618441" y="6890834"/>
                </a:lnTo>
                <a:close/>
                <a:moveTo>
                  <a:pt x="10887702" y="6858138"/>
                </a:moveTo>
                <a:cubicBezTo>
                  <a:pt x="10887702" y="6858138"/>
                  <a:pt x="10884976" y="6860862"/>
                  <a:pt x="10879528" y="6866313"/>
                </a:cubicBezTo>
                <a:cubicBezTo>
                  <a:pt x="10874080" y="6871761"/>
                  <a:pt x="10871352" y="6874485"/>
                  <a:pt x="10871352" y="6874485"/>
                </a:cubicBezTo>
                <a:lnTo>
                  <a:pt x="10871352" y="6890834"/>
                </a:lnTo>
                <a:cubicBezTo>
                  <a:pt x="10871352" y="6890834"/>
                  <a:pt x="10876800" y="6885386"/>
                  <a:pt x="10887702" y="6874485"/>
                </a:cubicBezTo>
                <a:close/>
                <a:moveTo>
                  <a:pt x="1618441" y="6858138"/>
                </a:moveTo>
                <a:cubicBezTo>
                  <a:pt x="1618441" y="6869037"/>
                  <a:pt x="1623889" y="6874485"/>
                  <a:pt x="1634789" y="6874485"/>
                </a:cubicBezTo>
                <a:cubicBezTo>
                  <a:pt x="1634789" y="6874485"/>
                  <a:pt x="1634789" y="6869037"/>
                  <a:pt x="1634789" y="6858138"/>
                </a:cubicBezTo>
                <a:cubicBezTo>
                  <a:pt x="1634789" y="6858138"/>
                  <a:pt x="1632065" y="6858138"/>
                  <a:pt x="1626613" y="6858138"/>
                </a:cubicBezTo>
                <a:cubicBezTo>
                  <a:pt x="1621166" y="6858138"/>
                  <a:pt x="1618441" y="6858138"/>
                  <a:pt x="1618441" y="6858138"/>
                </a:cubicBezTo>
                <a:close/>
                <a:moveTo>
                  <a:pt x="5738112" y="6841789"/>
                </a:moveTo>
                <a:lnTo>
                  <a:pt x="5738112" y="6858138"/>
                </a:lnTo>
                <a:cubicBezTo>
                  <a:pt x="5727213" y="6858138"/>
                  <a:pt x="5721765" y="6858138"/>
                  <a:pt x="5721765" y="6858138"/>
                </a:cubicBezTo>
                <a:close/>
                <a:moveTo>
                  <a:pt x="5509240" y="6841789"/>
                </a:moveTo>
                <a:cubicBezTo>
                  <a:pt x="5509240" y="6852690"/>
                  <a:pt x="5506516" y="6858138"/>
                  <a:pt x="5501068" y="6858138"/>
                </a:cubicBezTo>
                <a:cubicBezTo>
                  <a:pt x="5495618" y="6858138"/>
                  <a:pt x="5492894" y="6855414"/>
                  <a:pt x="5492894" y="6849963"/>
                </a:cubicBezTo>
                <a:cubicBezTo>
                  <a:pt x="5492894" y="6844515"/>
                  <a:pt x="5498344" y="6841789"/>
                  <a:pt x="5509240" y="6841789"/>
                </a:cubicBezTo>
                <a:close/>
                <a:moveTo>
                  <a:pt x="3204188" y="6841789"/>
                </a:moveTo>
                <a:cubicBezTo>
                  <a:pt x="3204188" y="6841789"/>
                  <a:pt x="3206912" y="6844515"/>
                  <a:pt x="3212361" y="6849963"/>
                </a:cubicBezTo>
                <a:cubicBezTo>
                  <a:pt x="3217813" y="6855414"/>
                  <a:pt x="3220537" y="6858138"/>
                  <a:pt x="3220537" y="6858138"/>
                </a:cubicBezTo>
                <a:cubicBezTo>
                  <a:pt x="3209637" y="6858138"/>
                  <a:pt x="3204188" y="6858138"/>
                  <a:pt x="3204188" y="6858138"/>
                </a:cubicBezTo>
                <a:cubicBezTo>
                  <a:pt x="3204188" y="6847239"/>
                  <a:pt x="3204188" y="6841789"/>
                  <a:pt x="3204188" y="6841789"/>
                </a:cubicBezTo>
                <a:close/>
                <a:moveTo>
                  <a:pt x="2599315" y="6841789"/>
                </a:moveTo>
                <a:lnTo>
                  <a:pt x="2615665" y="6841789"/>
                </a:lnTo>
                <a:cubicBezTo>
                  <a:pt x="2615665" y="6852690"/>
                  <a:pt x="2615665" y="6860862"/>
                  <a:pt x="2615665" y="6866313"/>
                </a:cubicBezTo>
                <a:cubicBezTo>
                  <a:pt x="2615665" y="6871761"/>
                  <a:pt x="2602042" y="6888110"/>
                  <a:pt x="2574793" y="6915356"/>
                </a:cubicBezTo>
                <a:cubicBezTo>
                  <a:pt x="2547548" y="6942604"/>
                  <a:pt x="2528474" y="6956224"/>
                  <a:pt x="2517575" y="6956224"/>
                </a:cubicBezTo>
                <a:cubicBezTo>
                  <a:pt x="2506676" y="6956224"/>
                  <a:pt x="2512128" y="6945328"/>
                  <a:pt x="2533925" y="6923528"/>
                </a:cubicBezTo>
                <a:cubicBezTo>
                  <a:pt x="2555721" y="6901733"/>
                  <a:pt x="2569345" y="6890834"/>
                  <a:pt x="2574793" y="6890834"/>
                </a:cubicBezTo>
                <a:cubicBezTo>
                  <a:pt x="2580244" y="6890834"/>
                  <a:pt x="2582967" y="6885386"/>
                  <a:pt x="2582967" y="6874485"/>
                </a:cubicBezTo>
                <a:close/>
                <a:moveTo>
                  <a:pt x="5743562" y="6836341"/>
                </a:moveTo>
                <a:lnTo>
                  <a:pt x="5739370" y="6840532"/>
                </a:lnTo>
                <a:lnTo>
                  <a:pt x="5740155" y="6839746"/>
                </a:lnTo>
                <a:close/>
                <a:moveTo>
                  <a:pt x="10609788" y="6825442"/>
                </a:moveTo>
                <a:cubicBezTo>
                  <a:pt x="10609788" y="6836341"/>
                  <a:pt x="10609788" y="6841789"/>
                  <a:pt x="10609788" y="6841789"/>
                </a:cubicBezTo>
                <a:lnTo>
                  <a:pt x="10626134" y="6841789"/>
                </a:lnTo>
                <a:lnTo>
                  <a:pt x="10626134" y="6825442"/>
                </a:lnTo>
                <a:close/>
                <a:moveTo>
                  <a:pt x="10397264" y="6825442"/>
                </a:moveTo>
                <a:cubicBezTo>
                  <a:pt x="10397264" y="6836341"/>
                  <a:pt x="10391814" y="6847239"/>
                  <a:pt x="10380916" y="6858138"/>
                </a:cubicBezTo>
                <a:lnTo>
                  <a:pt x="10380916" y="6890834"/>
                </a:lnTo>
                <a:lnTo>
                  <a:pt x="10429960" y="6890834"/>
                </a:lnTo>
                <a:lnTo>
                  <a:pt x="10462656" y="6907181"/>
                </a:lnTo>
                <a:lnTo>
                  <a:pt x="10479004" y="6890834"/>
                </a:lnTo>
                <a:lnTo>
                  <a:pt x="10511698" y="6858138"/>
                </a:lnTo>
                <a:lnTo>
                  <a:pt x="10479004" y="6841789"/>
                </a:lnTo>
                <a:cubicBezTo>
                  <a:pt x="10479004" y="6841789"/>
                  <a:pt x="10476278" y="6841789"/>
                  <a:pt x="10470830" y="6841789"/>
                </a:cubicBezTo>
                <a:cubicBezTo>
                  <a:pt x="10465380" y="6841789"/>
                  <a:pt x="10459932" y="6839065"/>
                  <a:pt x="10454484" y="6833616"/>
                </a:cubicBezTo>
                <a:cubicBezTo>
                  <a:pt x="10449032" y="6828168"/>
                  <a:pt x="10443582" y="6828168"/>
                  <a:pt x="10438132" y="6833616"/>
                </a:cubicBezTo>
                <a:cubicBezTo>
                  <a:pt x="10432684" y="6839065"/>
                  <a:pt x="10429960" y="6841789"/>
                  <a:pt x="10429960" y="6841789"/>
                </a:cubicBezTo>
                <a:lnTo>
                  <a:pt x="10413612" y="6841789"/>
                </a:lnTo>
                <a:lnTo>
                  <a:pt x="10429960" y="6825442"/>
                </a:lnTo>
                <a:cubicBezTo>
                  <a:pt x="10429960" y="6825442"/>
                  <a:pt x="10424512" y="6825442"/>
                  <a:pt x="10413612" y="6825442"/>
                </a:cubicBezTo>
                <a:close/>
                <a:moveTo>
                  <a:pt x="5754459" y="6825442"/>
                </a:moveTo>
                <a:lnTo>
                  <a:pt x="5743562" y="6836341"/>
                </a:lnTo>
                <a:lnTo>
                  <a:pt x="5746286" y="6833616"/>
                </a:lnTo>
                <a:cubicBezTo>
                  <a:pt x="5751734" y="6828168"/>
                  <a:pt x="5754459" y="6825442"/>
                  <a:pt x="5754459" y="6825442"/>
                </a:cubicBezTo>
                <a:close/>
                <a:moveTo>
                  <a:pt x="3236883" y="6825442"/>
                </a:moveTo>
                <a:cubicBezTo>
                  <a:pt x="3236883" y="6825442"/>
                  <a:pt x="3236883" y="6830892"/>
                  <a:pt x="3236883" y="6841789"/>
                </a:cubicBezTo>
                <a:cubicBezTo>
                  <a:pt x="3236883" y="6841789"/>
                  <a:pt x="3231436" y="6841789"/>
                  <a:pt x="3220537" y="6841789"/>
                </a:cubicBezTo>
                <a:close/>
                <a:moveTo>
                  <a:pt x="2828186" y="6825442"/>
                </a:moveTo>
                <a:lnTo>
                  <a:pt x="2811839" y="6874485"/>
                </a:lnTo>
                <a:lnTo>
                  <a:pt x="2811839" y="6858138"/>
                </a:lnTo>
                <a:lnTo>
                  <a:pt x="2795491" y="6841789"/>
                </a:lnTo>
                <a:cubicBezTo>
                  <a:pt x="2806389" y="6841789"/>
                  <a:pt x="2814563" y="6839065"/>
                  <a:pt x="2820012" y="6833616"/>
                </a:cubicBezTo>
                <a:cubicBezTo>
                  <a:pt x="2825462" y="6828168"/>
                  <a:pt x="2828186" y="6825442"/>
                  <a:pt x="2828186" y="6825442"/>
                </a:cubicBezTo>
                <a:close/>
                <a:moveTo>
                  <a:pt x="2689228" y="6825442"/>
                </a:moveTo>
                <a:cubicBezTo>
                  <a:pt x="2694678" y="6825442"/>
                  <a:pt x="2697403" y="6830892"/>
                  <a:pt x="2697403" y="6841789"/>
                </a:cubicBezTo>
                <a:lnTo>
                  <a:pt x="2664707" y="6890834"/>
                </a:lnTo>
                <a:lnTo>
                  <a:pt x="2632010" y="6890834"/>
                </a:lnTo>
                <a:cubicBezTo>
                  <a:pt x="2632010" y="6890834"/>
                  <a:pt x="2640185" y="6879936"/>
                  <a:pt x="2656533" y="6858138"/>
                </a:cubicBezTo>
                <a:cubicBezTo>
                  <a:pt x="2672879" y="6836341"/>
                  <a:pt x="2683781" y="6825442"/>
                  <a:pt x="2689228" y="6825442"/>
                </a:cubicBezTo>
                <a:close/>
                <a:moveTo>
                  <a:pt x="2370445" y="6825442"/>
                </a:moveTo>
                <a:cubicBezTo>
                  <a:pt x="2370445" y="6836341"/>
                  <a:pt x="2370445" y="6844515"/>
                  <a:pt x="2370445" y="6849963"/>
                </a:cubicBezTo>
                <a:cubicBezTo>
                  <a:pt x="2370445" y="6855414"/>
                  <a:pt x="2375895" y="6858138"/>
                  <a:pt x="2386793" y="6858138"/>
                </a:cubicBezTo>
                <a:cubicBezTo>
                  <a:pt x="2397692" y="6847239"/>
                  <a:pt x="2403139" y="6841789"/>
                  <a:pt x="2403139" y="6841789"/>
                </a:cubicBezTo>
                <a:cubicBezTo>
                  <a:pt x="2403139" y="6830892"/>
                  <a:pt x="2392240" y="6825442"/>
                  <a:pt x="2370445" y="6825442"/>
                </a:cubicBezTo>
                <a:close/>
                <a:moveTo>
                  <a:pt x="2256010" y="6825442"/>
                </a:moveTo>
                <a:cubicBezTo>
                  <a:pt x="2277807" y="6858138"/>
                  <a:pt x="2299604" y="6869037"/>
                  <a:pt x="2321400" y="6858138"/>
                </a:cubicBezTo>
                <a:cubicBezTo>
                  <a:pt x="2332298" y="6847239"/>
                  <a:pt x="2340474" y="6855414"/>
                  <a:pt x="2345922" y="6882660"/>
                </a:cubicBezTo>
                <a:cubicBezTo>
                  <a:pt x="2351373" y="6909908"/>
                  <a:pt x="2348648" y="6928979"/>
                  <a:pt x="2337749" y="6939877"/>
                </a:cubicBezTo>
                <a:cubicBezTo>
                  <a:pt x="2326851" y="6950776"/>
                  <a:pt x="2315953" y="6958951"/>
                  <a:pt x="2305054" y="6964399"/>
                </a:cubicBezTo>
                <a:cubicBezTo>
                  <a:pt x="2294155" y="6969850"/>
                  <a:pt x="2288704" y="6978022"/>
                  <a:pt x="2288704" y="6988921"/>
                </a:cubicBezTo>
                <a:cubicBezTo>
                  <a:pt x="2288704" y="6999819"/>
                  <a:pt x="2277807" y="7005270"/>
                  <a:pt x="2256010" y="7005270"/>
                </a:cubicBezTo>
                <a:cubicBezTo>
                  <a:pt x="2234212" y="7005270"/>
                  <a:pt x="2223313" y="7005270"/>
                  <a:pt x="2223313" y="7005270"/>
                </a:cubicBezTo>
                <a:cubicBezTo>
                  <a:pt x="2223313" y="7005270"/>
                  <a:pt x="2217866" y="7010718"/>
                  <a:pt x="2206967" y="7021617"/>
                </a:cubicBezTo>
                <a:cubicBezTo>
                  <a:pt x="2206967" y="7032516"/>
                  <a:pt x="2201517" y="7043414"/>
                  <a:pt x="2190618" y="7054313"/>
                </a:cubicBezTo>
                <a:lnTo>
                  <a:pt x="2174270" y="7054313"/>
                </a:lnTo>
                <a:cubicBezTo>
                  <a:pt x="2196069" y="7065212"/>
                  <a:pt x="2196069" y="7081559"/>
                  <a:pt x="2174270" y="7103356"/>
                </a:cubicBezTo>
                <a:cubicBezTo>
                  <a:pt x="2163371" y="7114255"/>
                  <a:pt x="2155197" y="7119703"/>
                  <a:pt x="2149748" y="7119703"/>
                </a:cubicBezTo>
                <a:cubicBezTo>
                  <a:pt x="2144299" y="7119703"/>
                  <a:pt x="2141574" y="7114255"/>
                  <a:pt x="2141574" y="7103356"/>
                </a:cubicBezTo>
                <a:lnTo>
                  <a:pt x="2108878" y="7119703"/>
                </a:lnTo>
                <a:lnTo>
                  <a:pt x="2092528" y="7168749"/>
                </a:lnTo>
                <a:cubicBezTo>
                  <a:pt x="2092528" y="7179648"/>
                  <a:pt x="2087081" y="7185096"/>
                  <a:pt x="2076183" y="7185096"/>
                </a:cubicBezTo>
                <a:cubicBezTo>
                  <a:pt x="2054387" y="7185096"/>
                  <a:pt x="2054387" y="7201443"/>
                  <a:pt x="2076183" y="7234139"/>
                </a:cubicBezTo>
                <a:cubicBezTo>
                  <a:pt x="2076183" y="7245040"/>
                  <a:pt x="2078909" y="7242314"/>
                  <a:pt x="2084356" y="7225964"/>
                </a:cubicBezTo>
                <a:cubicBezTo>
                  <a:pt x="2089805" y="7209617"/>
                  <a:pt x="2097979" y="7201443"/>
                  <a:pt x="2108878" y="7201443"/>
                </a:cubicBezTo>
                <a:lnTo>
                  <a:pt x="2125226" y="7201443"/>
                </a:lnTo>
                <a:cubicBezTo>
                  <a:pt x="2125226" y="7212344"/>
                  <a:pt x="2122501" y="7217792"/>
                  <a:pt x="2117052" y="7217792"/>
                </a:cubicBezTo>
                <a:cubicBezTo>
                  <a:pt x="2111603" y="7217792"/>
                  <a:pt x="2108878" y="7223240"/>
                  <a:pt x="2108878" y="7234139"/>
                </a:cubicBezTo>
                <a:cubicBezTo>
                  <a:pt x="2087081" y="7255937"/>
                  <a:pt x="2065284" y="7255937"/>
                  <a:pt x="2043486" y="7234139"/>
                </a:cubicBezTo>
                <a:lnTo>
                  <a:pt x="2010792" y="7217792"/>
                </a:lnTo>
                <a:lnTo>
                  <a:pt x="1978096" y="7250488"/>
                </a:lnTo>
                <a:cubicBezTo>
                  <a:pt x="1956298" y="7261387"/>
                  <a:pt x="1950848" y="7277734"/>
                  <a:pt x="1961747" y="7299531"/>
                </a:cubicBezTo>
                <a:cubicBezTo>
                  <a:pt x="1961747" y="7310430"/>
                  <a:pt x="1961747" y="7315878"/>
                  <a:pt x="1961747" y="7315878"/>
                </a:cubicBezTo>
                <a:cubicBezTo>
                  <a:pt x="1961747" y="7315878"/>
                  <a:pt x="1953574" y="7315878"/>
                  <a:pt x="1937224" y="7315878"/>
                </a:cubicBezTo>
                <a:cubicBezTo>
                  <a:pt x="1920878" y="7315878"/>
                  <a:pt x="1912702" y="7315878"/>
                  <a:pt x="1912702" y="7315878"/>
                </a:cubicBezTo>
                <a:cubicBezTo>
                  <a:pt x="1912702" y="7315878"/>
                  <a:pt x="1912702" y="7321329"/>
                  <a:pt x="1912702" y="7332228"/>
                </a:cubicBezTo>
                <a:cubicBezTo>
                  <a:pt x="1890905" y="7343126"/>
                  <a:pt x="1874559" y="7354025"/>
                  <a:pt x="1863660" y="7364922"/>
                </a:cubicBezTo>
                <a:cubicBezTo>
                  <a:pt x="1852762" y="7354025"/>
                  <a:pt x="1841862" y="7354025"/>
                  <a:pt x="1830963" y="7364922"/>
                </a:cubicBezTo>
                <a:lnTo>
                  <a:pt x="1814617" y="7397618"/>
                </a:lnTo>
                <a:cubicBezTo>
                  <a:pt x="1814617" y="7408519"/>
                  <a:pt x="1814617" y="7416691"/>
                  <a:pt x="1814617" y="7422140"/>
                </a:cubicBezTo>
                <a:cubicBezTo>
                  <a:pt x="1814617" y="7427590"/>
                  <a:pt x="1814617" y="7430314"/>
                  <a:pt x="1814617" y="7430314"/>
                </a:cubicBezTo>
                <a:cubicBezTo>
                  <a:pt x="1792820" y="7441213"/>
                  <a:pt x="1792820" y="7446661"/>
                  <a:pt x="1814617" y="7446661"/>
                </a:cubicBezTo>
                <a:cubicBezTo>
                  <a:pt x="1825515" y="7446661"/>
                  <a:pt x="1830963" y="7452112"/>
                  <a:pt x="1830963" y="7463010"/>
                </a:cubicBezTo>
                <a:cubicBezTo>
                  <a:pt x="1841862" y="7463010"/>
                  <a:pt x="1847312" y="7463010"/>
                  <a:pt x="1847312" y="7463010"/>
                </a:cubicBezTo>
                <a:cubicBezTo>
                  <a:pt x="1847312" y="7463010"/>
                  <a:pt x="1847312" y="7457562"/>
                  <a:pt x="1847312" y="7446661"/>
                </a:cubicBezTo>
                <a:cubicBezTo>
                  <a:pt x="1847312" y="7435765"/>
                  <a:pt x="1852762" y="7424866"/>
                  <a:pt x="1863660" y="7413967"/>
                </a:cubicBezTo>
                <a:lnTo>
                  <a:pt x="1880006" y="7397618"/>
                </a:lnTo>
                <a:cubicBezTo>
                  <a:pt x="1880006" y="7408519"/>
                  <a:pt x="1882731" y="7416691"/>
                  <a:pt x="1888181" y="7422140"/>
                </a:cubicBezTo>
                <a:cubicBezTo>
                  <a:pt x="1893630" y="7427590"/>
                  <a:pt x="1890905" y="7430314"/>
                  <a:pt x="1880006" y="7430314"/>
                </a:cubicBezTo>
                <a:cubicBezTo>
                  <a:pt x="1880006" y="7441213"/>
                  <a:pt x="1880006" y="7446661"/>
                  <a:pt x="1880006" y="7446661"/>
                </a:cubicBezTo>
                <a:cubicBezTo>
                  <a:pt x="1869108" y="7446661"/>
                  <a:pt x="1860936" y="7449387"/>
                  <a:pt x="1855485" y="7454836"/>
                </a:cubicBezTo>
                <a:cubicBezTo>
                  <a:pt x="1850037" y="7460286"/>
                  <a:pt x="1852762" y="7465737"/>
                  <a:pt x="1863660" y="7471185"/>
                </a:cubicBezTo>
                <a:cubicBezTo>
                  <a:pt x="1874559" y="7476633"/>
                  <a:pt x="1877282" y="7484808"/>
                  <a:pt x="1871835" y="7495707"/>
                </a:cubicBezTo>
                <a:cubicBezTo>
                  <a:pt x="1866384" y="7506605"/>
                  <a:pt x="1858211" y="7517504"/>
                  <a:pt x="1847312" y="7528403"/>
                </a:cubicBezTo>
                <a:cubicBezTo>
                  <a:pt x="1814617" y="7550200"/>
                  <a:pt x="1798267" y="7555649"/>
                  <a:pt x="1798267" y="7544750"/>
                </a:cubicBezTo>
                <a:cubicBezTo>
                  <a:pt x="1798267" y="7533851"/>
                  <a:pt x="1806443" y="7525676"/>
                  <a:pt x="1822788" y="7520228"/>
                </a:cubicBezTo>
                <a:cubicBezTo>
                  <a:pt x="1839139" y="7514780"/>
                  <a:pt x="1847312" y="7509329"/>
                  <a:pt x="1847312" y="7503879"/>
                </a:cubicBezTo>
                <a:cubicBezTo>
                  <a:pt x="1847312" y="7498431"/>
                  <a:pt x="1844586" y="7492982"/>
                  <a:pt x="1839139" y="7487532"/>
                </a:cubicBezTo>
                <a:cubicBezTo>
                  <a:pt x="1833689" y="7482084"/>
                  <a:pt x="1830963" y="7484808"/>
                  <a:pt x="1830963" y="7495707"/>
                </a:cubicBezTo>
                <a:lnTo>
                  <a:pt x="1798267" y="7512054"/>
                </a:lnTo>
                <a:cubicBezTo>
                  <a:pt x="1787368" y="7512054"/>
                  <a:pt x="1784644" y="7506605"/>
                  <a:pt x="1790094" y="7495707"/>
                </a:cubicBezTo>
                <a:cubicBezTo>
                  <a:pt x="1795544" y="7484808"/>
                  <a:pt x="1798267" y="7479357"/>
                  <a:pt x="1798267" y="7479357"/>
                </a:cubicBezTo>
                <a:lnTo>
                  <a:pt x="1765571" y="7446661"/>
                </a:lnTo>
                <a:cubicBezTo>
                  <a:pt x="1754674" y="7457562"/>
                  <a:pt x="1746501" y="7463010"/>
                  <a:pt x="1741049" y="7463010"/>
                </a:cubicBezTo>
                <a:cubicBezTo>
                  <a:pt x="1735602" y="7463010"/>
                  <a:pt x="1732877" y="7468461"/>
                  <a:pt x="1732877" y="7479357"/>
                </a:cubicBezTo>
                <a:cubicBezTo>
                  <a:pt x="1711079" y="7512054"/>
                  <a:pt x="1700181" y="7517504"/>
                  <a:pt x="1700181" y="7495707"/>
                </a:cubicBezTo>
                <a:cubicBezTo>
                  <a:pt x="1689283" y="7473909"/>
                  <a:pt x="1700181" y="7463010"/>
                  <a:pt x="1732877" y="7463010"/>
                </a:cubicBezTo>
                <a:cubicBezTo>
                  <a:pt x="1732877" y="7463010"/>
                  <a:pt x="1749225" y="7443937"/>
                  <a:pt x="1781921" y="7405793"/>
                </a:cubicBezTo>
                <a:cubicBezTo>
                  <a:pt x="1814617" y="7367648"/>
                  <a:pt x="1828240" y="7348575"/>
                  <a:pt x="1822788" y="7348575"/>
                </a:cubicBezTo>
                <a:cubicBezTo>
                  <a:pt x="1817341" y="7348575"/>
                  <a:pt x="1811890" y="7348575"/>
                  <a:pt x="1806443" y="7348575"/>
                </a:cubicBezTo>
                <a:cubicBezTo>
                  <a:pt x="1800993" y="7348575"/>
                  <a:pt x="1798267" y="7351301"/>
                  <a:pt x="1798267" y="7356749"/>
                </a:cubicBezTo>
                <a:cubicBezTo>
                  <a:pt x="1798267" y="7362198"/>
                  <a:pt x="1795544" y="7364922"/>
                  <a:pt x="1790094" y="7364922"/>
                </a:cubicBezTo>
                <a:cubicBezTo>
                  <a:pt x="1784644" y="7364922"/>
                  <a:pt x="1787368" y="7359473"/>
                  <a:pt x="1798267" y="7348575"/>
                </a:cubicBezTo>
                <a:cubicBezTo>
                  <a:pt x="1809166" y="7337676"/>
                  <a:pt x="1814617" y="7321329"/>
                  <a:pt x="1814617" y="7299531"/>
                </a:cubicBezTo>
                <a:cubicBezTo>
                  <a:pt x="1814617" y="7277734"/>
                  <a:pt x="1825515" y="7266835"/>
                  <a:pt x="1847312" y="7266835"/>
                </a:cubicBezTo>
                <a:cubicBezTo>
                  <a:pt x="1869108" y="7266835"/>
                  <a:pt x="1874559" y="7255937"/>
                  <a:pt x="1863660" y="7234139"/>
                </a:cubicBezTo>
                <a:cubicBezTo>
                  <a:pt x="1852762" y="7212344"/>
                  <a:pt x="1850037" y="7201443"/>
                  <a:pt x="1855485" y="7201443"/>
                </a:cubicBezTo>
                <a:cubicBezTo>
                  <a:pt x="1860936" y="7201443"/>
                  <a:pt x="1863660" y="7195995"/>
                  <a:pt x="1863660" y="7185096"/>
                </a:cubicBezTo>
                <a:cubicBezTo>
                  <a:pt x="1863660" y="7174197"/>
                  <a:pt x="1858211" y="7174197"/>
                  <a:pt x="1847312" y="7185096"/>
                </a:cubicBezTo>
                <a:cubicBezTo>
                  <a:pt x="1836412" y="7195995"/>
                  <a:pt x="1830963" y="7193270"/>
                  <a:pt x="1830963" y="7176921"/>
                </a:cubicBezTo>
                <a:cubicBezTo>
                  <a:pt x="1830963" y="7160574"/>
                  <a:pt x="1836412" y="7149675"/>
                  <a:pt x="1847312" y="7144225"/>
                </a:cubicBezTo>
                <a:cubicBezTo>
                  <a:pt x="1858211" y="7138777"/>
                  <a:pt x="1863660" y="7141501"/>
                  <a:pt x="1863660" y="7152400"/>
                </a:cubicBezTo>
                <a:cubicBezTo>
                  <a:pt x="1863660" y="7163298"/>
                  <a:pt x="1869108" y="7168749"/>
                  <a:pt x="1880006" y="7168749"/>
                </a:cubicBezTo>
                <a:lnTo>
                  <a:pt x="1896357" y="7185096"/>
                </a:lnTo>
                <a:cubicBezTo>
                  <a:pt x="1896357" y="7195995"/>
                  <a:pt x="1901804" y="7201443"/>
                  <a:pt x="1912702" y="7201443"/>
                </a:cubicBezTo>
                <a:cubicBezTo>
                  <a:pt x="1918154" y="7201443"/>
                  <a:pt x="1924963" y="7200083"/>
                  <a:pt x="1933138" y="7197357"/>
                </a:cubicBezTo>
                <a:lnTo>
                  <a:pt x="1952943" y="7188868"/>
                </a:lnTo>
                <a:lnTo>
                  <a:pt x="1945399" y="7185096"/>
                </a:lnTo>
                <a:cubicBezTo>
                  <a:pt x="1939951" y="7179648"/>
                  <a:pt x="1934500" y="7168749"/>
                  <a:pt x="1929053" y="7152400"/>
                </a:cubicBezTo>
                <a:cubicBezTo>
                  <a:pt x="1918154" y="7141501"/>
                  <a:pt x="1912702" y="7133328"/>
                  <a:pt x="1912702" y="7127878"/>
                </a:cubicBezTo>
                <a:cubicBezTo>
                  <a:pt x="1912702" y="7122430"/>
                  <a:pt x="1918154" y="7114255"/>
                  <a:pt x="1929053" y="7103356"/>
                </a:cubicBezTo>
                <a:lnTo>
                  <a:pt x="1945399" y="7070660"/>
                </a:lnTo>
                <a:cubicBezTo>
                  <a:pt x="1956298" y="7059761"/>
                  <a:pt x="1964473" y="7054313"/>
                  <a:pt x="1969920" y="7054313"/>
                </a:cubicBezTo>
                <a:cubicBezTo>
                  <a:pt x="1975370" y="7054313"/>
                  <a:pt x="1983544" y="7054313"/>
                  <a:pt x="1994442" y="7054313"/>
                </a:cubicBezTo>
                <a:cubicBezTo>
                  <a:pt x="2005341" y="7065212"/>
                  <a:pt x="2010792" y="7076111"/>
                  <a:pt x="2010792" y="7087009"/>
                </a:cubicBezTo>
                <a:cubicBezTo>
                  <a:pt x="2010792" y="7087009"/>
                  <a:pt x="2021691" y="7087009"/>
                  <a:pt x="2043486" y="7087009"/>
                </a:cubicBezTo>
                <a:cubicBezTo>
                  <a:pt x="2065284" y="7097908"/>
                  <a:pt x="2078909" y="7100632"/>
                  <a:pt x="2084356" y="7095182"/>
                </a:cubicBezTo>
                <a:cubicBezTo>
                  <a:pt x="2089805" y="7089733"/>
                  <a:pt x="2092528" y="7081559"/>
                  <a:pt x="2092528" y="7070660"/>
                </a:cubicBezTo>
                <a:lnTo>
                  <a:pt x="2092528" y="7037964"/>
                </a:lnTo>
                <a:lnTo>
                  <a:pt x="2076183" y="7054313"/>
                </a:lnTo>
                <a:lnTo>
                  <a:pt x="2076183" y="7037964"/>
                </a:lnTo>
                <a:cubicBezTo>
                  <a:pt x="2087081" y="7037964"/>
                  <a:pt x="2092528" y="7027067"/>
                  <a:pt x="2092528" y="7005270"/>
                </a:cubicBezTo>
                <a:cubicBezTo>
                  <a:pt x="2103431" y="7005270"/>
                  <a:pt x="2108878" y="6999819"/>
                  <a:pt x="2108878" y="6988921"/>
                </a:cubicBezTo>
                <a:cubicBezTo>
                  <a:pt x="2108878" y="6988921"/>
                  <a:pt x="2114326" y="6988921"/>
                  <a:pt x="2125226" y="6988921"/>
                </a:cubicBezTo>
                <a:lnTo>
                  <a:pt x="2125226" y="6972574"/>
                </a:lnTo>
                <a:cubicBezTo>
                  <a:pt x="2114326" y="6961675"/>
                  <a:pt x="2111603" y="6953500"/>
                  <a:pt x="2117052" y="6948052"/>
                </a:cubicBezTo>
                <a:cubicBezTo>
                  <a:pt x="2122501" y="6942604"/>
                  <a:pt x="2125226" y="6939877"/>
                  <a:pt x="2125226" y="6939877"/>
                </a:cubicBezTo>
                <a:cubicBezTo>
                  <a:pt x="2136127" y="6939877"/>
                  <a:pt x="2141574" y="6939877"/>
                  <a:pt x="2141574" y="6939877"/>
                </a:cubicBezTo>
                <a:cubicBezTo>
                  <a:pt x="2141574" y="6918080"/>
                  <a:pt x="2147023" y="6912632"/>
                  <a:pt x="2157922" y="6923528"/>
                </a:cubicBezTo>
                <a:cubicBezTo>
                  <a:pt x="2168821" y="6923528"/>
                  <a:pt x="2176994" y="6923528"/>
                  <a:pt x="2182442" y="6923528"/>
                </a:cubicBezTo>
                <a:cubicBezTo>
                  <a:pt x="2187893" y="6923528"/>
                  <a:pt x="2196069" y="6918080"/>
                  <a:pt x="2206967" y="6907181"/>
                </a:cubicBezTo>
                <a:cubicBezTo>
                  <a:pt x="2217866" y="6896283"/>
                  <a:pt x="2223313" y="6890834"/>
                  <a:pt x="2223313" y="6890834"/>
                </a:cubicBezTo>
                <a:lnTo>
                  <a:pt x="2239660" y="6874485"/>
                </a:lnTo>
                <a:lnTo>
                  <a:pt x="2256010" y="6858138"/>
                </a:lnTo>
                <a:lnTo>
                  <a:pt x="2239660" y="6841789"/>
                </a:lnTo>
                <a:cubicBezTo>
                  <a:pt x="2250560" y="6830892"/>
                  <a:pt x="2256010" y="6825442"/>
                  <a:pt x="2256010" y="6825442"/>
                </a:cubicBezTo>
                <a:close/>
                <a:moveTo>
                  <a:pt x="2059834" y="6825442"/>
                </a:moveTo>
                <a:cubicBezTo>
                  <a:pt x="2059834" y="6825442"/>
                  <a:pt x="2065284" y="6825442"/>
                  <a:pt x="2076183" y="6825442"/>
                </a:cubicBezTo>
                <a:cubicBezTo>
                  <a:pt x="2076183" y="6825442"/>
                  <a:pt x="2076183" y="6828168"/>
                  <a:pt x="2076183" y="6833616"/>
                </a:cubicBezTo>
                <a:cubicBezTo>
                  <a:pt x="2076183" y="6839065"/>
                  <a:pt x="2076183" y="6841789"/>
                  <a:pt x="2076183" y="6841789"/>
                </a:cubicBezTo>
                <a:cubicBezTo>
                  <a:pt x="2076183" y="6841789"/>
                  <a:pt x="2070733" y="6841789"/>
                  <a:pt x="2059834" y="6841789"/>
                </a:cubicBezTo>
                <a:cubicBezTo>
                  <a:pt x="2048936" y="6841789"/>
                  <a:pt x="2043486" y="6841789"/>
                  <a:pt x="2043486" y="6841789"/>
                </a:cubicBezTo>
                <a:cubicBezTo>
                  <a:pt x="2043486" y="6841789"/>
                  <a:pt x="2048936" y="6836341"/>
                  <a:pt x="2059834" y="6825442"/>
                </a:cubicBezTo>
                <a:close/>
                <a:moveTo>
                  <a:pt x="1953574" y="6825442"/>
                </a:moveTo>
                <a:cubicBezTo>
                  <a:pt x="1948123" y="6825442"/>
                  <a:pt x="1945399" y="6830892"/>
                  <a:pt x="1945399" y="6841789"/>
                </a:cubicBezTo>
                <a:cubicBezTo>
                  <a:pt x="1945399" y="6841789"/>
                  <a:pt x="1950848" y="6841789"/>
                  <a:pt x="1961747" y="6841789"/>
                </a:cubicBezTo>
                <a:lnTo>
                  <a:pt x="1961747" y="6825442"/>
                </a:lnTo>
                <a:cubicBezTo>
                  <a:pt x="1961747" y="6825442"/>
                  <a:pt x="1959022" y="6825442"/>
                  <a:pt x="1953574" y="6825442"/>
                </a:cubicBezTo>
                <a:close/>
                <a:moveTo>
                  <a:pt x="2190618" y="6809095"/>
                </a:moveTo>
                <a:cubicBezTo>
                  <a:pt x="2190618" y="6819994"/>
                  <a:pt x="2190618" y="6825442"/>
                  <a:pt x="2190618" y="6825442"/>
                </a:cubicBezTo>
                <a:cubicBezTo>
                  <a:pt x="2190618" y="6858138"/>
                  <a:pt x="2174270" y="6874485"/>
                  <a:pt x="2141574" y="6874485"/>
                </a:cubicBezTo>
                <a:cubicBezTo>
                  <a:pt x="2141574" y="6874485"/>
                  <a:pt x="2141574" y="6879936"/>
                  <a:pt x="2141574" y="6890834"/>
                </a:cubicBezTo>
                <a:cubicBezTo>
                  <a:pt x="2141574" y="6901733"/>
                  <a:pt x="2136127" y="6907181"/>
                  <a:pt x="2125226" y="6907181"/>
                </a:cubicBezTo>
                <a:cubicBezTo>
                  <a:pt x="2114326" y="6907181"/>
                  <a:pt x="2108878" y="6909908"/>
                  <a:pt x="2108878" y="6915356"/>
                </a:cubicBezTo>
                <a:cubicBezTo>
                  <a:pt x="2108878" y="6920804"/>
                  <a:pt x="2103431" y="6923528"/>
                  <a:pt x="2092528" y="6923528"/>
                </a:cubicBezTo>
                <a:cubicBezTo>
                  <a:pt x="2081632" y="6923528"/>
                  <a:pt x="2076183" y="6923528"/>
                  <a:pt x="2076183" y="6923528"/>
                </a:cubicBezTo>
                <a:cubicBezTo>
                  <a:pt x="2076183" y="6890834"/>
                  <a:pt x="2092528" y="6874485"/>
                  <a:pt x="2125226" y="6874485"/>
                </a:cubicBezTo>
                <a:cubicBezTo>
                  <a:pt x="2114326" y="6863588"/>
                  <a:pt x="2119776" y="6852690"/>
                  <a:pt x="2141574" y="6841789"/>
                </a:cubicBezTo>
                <a:lnTo>
                  <a:pt x="2157922" y="6825442"/>
                </a:lnTo>
                <a:cubicBezTo>
                  <a:pt x="2179719" y="6825442"/>
                  <a:pt x="2187893" y="6822718"/>
                  <a:pt x="2182442" y="6817267"/>
                </a:cubicBezTo>
                <a:cubicBezTo>
                  <a:pt x="2176994" y="6811819"/>
                  <a:pt x="2179719" y="6809095"/>
                  <a:pt x="2190618" y="6809095"/>
                </a:cubicBezTo>
                <a:close/>
                <a:moveTo>
                  <a:pt x="3318623" y="6792746"/>
                </a:moveTo>
                <a:lnTo>
                  <a:pt x="3334973" y="6792746"/>
                </a:lnTo>
                <a:cubicBezTo>
                  <a:pt x="3334973" y="6792746"/>
                  <a:pt x="3334973" y="6795472"/>
                  <a:pt x="3334973" y="6800920"/>
                </a:cubicBezTo>
                <a:cubicBezTo>
                  <a:pt x="3334973" y="6806371"/>
                  <a:pt x="3329522" y="6809095"/>
                  <a:pt x="3318623" y="6809095"/>
                </a:cubicBezTo>
                <a:cubicBezTo>
                  <a:pt x="3318623" y="6798196"/>
                  <a:pt x="3318623" y="6792746"/>
                  <a:pt x="3318623" y="6792746"/>
                </a:cubicBezTo>
                <a:close/>
                <a:moveTo>
                  <a:pt x="1618441" y="6792746"/>
                </a:moveTo>
                <a:lnTo>
                  <a:pt x="1618441" y="6825442"/>
                </a:lnTo>
                <a:lnTo>
                  <a:pt x="1634789" y="6809095"/>
                </a:lnTo>
                <a:close/>
                <a:moveTo>
                  <a:pt x="6310288" y="6776399"/>
                </a:moveTo>
                <a:cubicBezTo>
                  <a:pt x="6299389" y="6776399"/>
                  <a:pt x="6293941" y="6781847"/>
                  <a:pt x="6293941" y="6792746"/>
                </a:cubicBezTo>
                <a:lnTo>
                  <a:pt x="6293941" y="6809095"/>
                </a:lnTo>
                <a:lnTo>
                  <a:pt x="6310288" y="6792746"/>
                </a:lnTo>
                <a:close/>
                <a:moveTo>
                  <a:pt x="3351318" y="6776399"/>
                </a:moveTo>
                <a:lnTo>
                  <a:pt x="3367667" y="6792746"/>
                </a:lnTo>
                <a:lnTo>
                  <a:pt x="3351318" y="6792746"/>
                </a:lnTo>
                <a:close/>
                <a:moveTo>
                  <a:pt x="2975318" y="6776399"/>
                </a:moveTo>
                <a:lnTo>
                  <a:pt x="2991664" y="6776399"/>
                </a:lnTo>
                <a:cubicBezTo>
                  <a:pt x="3002564" y="6776399"/>
                  <a:pt x="3008012" y="6781847"/>
                  <a:pt x="3008012" y="6792746"/>
                </a:cubicBezTo>
                <a:close/>
                <a:moveTo>
                  <a:pt x="2779142" y="6776399"/>
                </a:moveTo>
                <a:lnTo>
                  <a:pt x="2782412" y="6776399"/>
                </a:lnTo>
                <a:lnTo>
                  <a:pt x="2779142" y="6781847"/>
                </a:lnTo>
                <a:close/>
                <a:moveTo>
                  <a:pt x="1783283" y="6775037"/>
                </a:moveTo>
                <a:lnTo>
                  <a:pt x="1782779" y="6781561"/>
                </a:lnTo>
                <a:lnTo>
                  <a:pt x="1781921" y="6776399"/>
                </a:lnTo>
                <a:close/>
                <a:moveTo>
                  <a:pt x="3285927" y="6760049"/>
                </a:moveTo>
                <a:cubicBezTo>
                  <a:pt x="3307725" y="6760049"/>
                  <a:pt x="3318623" y="6762776"/>
                  <a:pt x="3318623" y="6768224"/>
                </a:cubicBezTo>
                <a:cubicBezTo>
                  <a:pt x="3318623" y="6773674"/>
                  <a:pt x="3313174" y="6781847"/>
                  <a:pt x="3302276" y="6792746"/>
                </a:cubicBezTo>
                <a:lnTo>
                  <a:pt x="3285927" y="6809095"/>
                </a:lnTo>
                <a:cubicBezTo>
                  <a:pt x="3285927" y="6819994"/>
                  <a:pt x="3280478" y="6825442"/>
                  <a:pt x="3269579" y="6825442"/>
                </a:cubicBezTo>
                <a:cubicBezTo>
                  <a:pt x="3258680" y="6825442"/>
                  <a:pt x="3253230" y="6819994"/>
                  <a:pt x="3253230" y="6809095"/>
                </a:cubicBezTo>
                <a:cubicBezTo>
                  <a:pt x="3242335" y="6787297"/>
                  <a:pt x="3253230" y="6770950"/>
                  <a:pt x="3285927" y="6760049"/>
                </a:cubicBezTo>
                <a:close/>
                <a:moveTo>
                  <a:pt x="2190618" y="6760049"/>
                </a:moveTo>
                <a:cubicBezTo>
                  <a:pt x="2190618" y="6760049"/>
                  <a:pt x="2193342" y="6760049"/>
                  <a:pt x="2198792" y="6760049"/>
                </a:cubicBezTo>
                <a:lnTo>
                  <a:pt x="2206967" y="6760049"/>
                </a:lnTo>
                <a:lnTo>
                  <a:pt x="2223313" y="6760049"/>
                </a:lnTo>
                <a:cubicBezTo>
                  <a:pt x="2245111" y="6760049"/>
                  <a:pt x="2256010" y="6760049"/>
                  <a:pt x="2256010" y="6760049"/>
                </a:cubicBezTo>
                <a:cubicBezTo>
                  <a:pt x="2256010" y="6760049"/>
                  <a:pt x="2250560" y="6765500"/>
                  <a:pt x="2239660" y="6776399"/>
                </a:cubicBezTo>
                <a:cubicBezTo>
                  <a:pt x="2228762" y="6787297"/>
                  <a:pt x="2220589" y="6792746"/>
                  <a:pt x="2215140" y="6792746"/>
                </a:cubicBezTo>
                <a:cubicBezTo>
                  <a:pt x="2209690" y="6792746"/>
                  <a:pt x="2201517" y="6787297"/>
                  <a:pt x="2190618" y="6776399"/>
                </a:cubicBezTo>
                <a:cubicBezTo>
                  <a:pt x="2179719" y="6776399"/>
                  <a:pt x="2174270" y="6773674"/>
                  <a:pt x="2174270" y="6768224"/>
                </a:cubicBezTo>
                <a:cubicBezTo>
                  <a:pt x="2174270" y="6762776"/>
                  <a:pt x="2179719" y="6760049"/>
                  <a:pt x="2190618" y="6760049"/>
                </a:cubicBezTo>
                <a:close/>
                <a:moveTo>
                  <a:pt x="6326637" y="6743702"/>
                </a:moveTo>
                <a:cubicBezTo>
                  <a:pt x="6326637" y="6743702"/>
                  <a:pt x="6326637" y="6749153"/>
                  <a:pt x="6326637" y="6760049"/>
                </a:cubicBezTo>
                <a:cubicBezTo>
                  <a:pt x="6337534" y="6760049"/>
                  <a:pt x="6342984" y="6754601"/>
                  <a:pt x="6342984" y="6743702"/>
                </a:cubicBezTo>
                <a:close/>
                <a:moveTo>
                  <a:pt x="1863660" y="6743702"/>
                </a:moveTo>
                <a:cubicBezTo>
                  <a:pt x="1863660" y="6743702"/>
                  <a:pt x="1850037" y="6757325"/>
                  <a:pt x="1822788" y="6784573"/>
                </a:cubicBezTo>
                <a:cubicBezTo>
                  <a:pt x="1795544" y="6811819"/>
                  <a:pt x="1781921" y="6830892"/>
                  <a:pt x="1781921" y="6841789"/>
                </a:cubicBezTo>
                <a:lnTo>
                  <a:pt x="1814617" y="6841789"/>
                </a:lnTo>
                <a:cubicBezTo>
                  <a:pt x="1814617" y="6830892"/>
                  <a:pt x="1817341" y="6819994"/>
                  <a:pt x="1822788" y="6809095"/>
                </a:cubicBezTo>
                <a:cubicBezTo>
                  <a:pt x="1828240" y="6798196"/>
                  <a:pt x="1836412" y="6792746"/>
                  <a:pt x="1847312" y="6792746"/>
                </a:cubicBezTo>
                <a:close/>
                <a:moveTo>
                  <a:pt x="1728788" y="6735528"/>
                </a:moveTo>
                <a:cubicBezTo>
                  <a:pt x="1726065" y="6735528"/>
                  <a:pt x="1721978" y="6738252"/>
                  <a:pt x="1716527" y="6743702"/>
                </a:cubicBezTo>
                <a:cubicBezTo>
                  <a:pt x="1727426" y="6754601"/>
                  <a:pt x="1732877" y="6754601"/>
                  <a:pt x="1732877" y="6743702"/>
                </a:cubicBezTo>
                <a:cubicBezTo>
                  <a:pt x="1732877" y="6738252"/>
                  <a:pt x="1731515" y="6735528"/>
                  <a:pt x="1728788" y="6735528"/>
                </a:cubicBezTo>
                <a:close/>
                <a:moveTo>
                  <a:pt x="5362111" y="6727355"/>
                </a:moveTo>
                <a:lnTo>
                  <a:pt x="5362111" y="6743702"/>
                </a:lnTo>
                <a:lnTo>
                  <a:pt x="5378458" y="6727355"/>
                </a:lnTo>
                <a:cubicBezTo>
                  <a:pt x="5378458" y="6727355"/>
                  <a:pt x="5373008" y="6727355"/>
                  <a:pt x="5362111" y="6727355"/>
                </a:cubicBezTo>
                <a:close/>
                <a:moveTo>
                  <a:pt x="4953412" y="6727355"/>
                </a:moveTo>
                <a:cubicBezTo>
                  <a:pt x="4953412" y="6727355"/>
                  <a:pt x="4956138" y="6727355"/>
                  <a:pt x="4961586" y="6727355"/>
                </a:cubicBezTo>
                <a:cubicBezTo>
                  <a:pt x="4967036" y="6727355"/>
                  <a:pt x="4975211" y="6727355"/>
                  <a:pt x="4986110" y="6727355"/>
                </a:cubicBezTo>
                <a:lnTo>
                  <a:pt x="5002457" y="6727355"/>
                </a:lnTo>
                <a:cubicBezTo>
                  <a:pt x="4991558" y="6738254"/>
                  <a:pt x="4980660" y="6743702"/>
                  <a:pt x="4969760" y="6743702"/>
                </a:cubicBezTo>
                <a:lnTo>
                  <a:pt x="4986110" y="6776399"/>
                </a:lnTo>
                <a:lnTo>
                  <a:pt x="5002457" y="6841789"/>
                </a:lnTo>
                <a:cubicBezTo>
                  <a:pt x="5002457" y="6841789"/>
                  <a:pt x="5002457" y="6844515"/>
                  <a:pt x="5002457" y="6849963"/>
                </a:cubicBezTo>
                <a:cubicBezTo>
                  <a:pt x="5002457" y="6855414"/>
                  <a:pt x="5002457" y="6863588"/>
                  <a:pt x="5002457" y="6874485"/>
                </a:cubicBezTo>
                <a:lnTo>
                  <a:pt x="4969760" y="6939877"/>
                </a:lnTo>
                <a:cubicBezTo>
                  <a:pt x="4969760" y="6928979"/>
                  <a:pt x="4969760" y="6918080"/>
                  <a:pt x="4969760" y="6907181"/>
                </a:cubicBezTo>
                <a:cubicBezTo>
                  <a:pt x="4969760" y="6896283"/>
                  <a:pt x="4964310" y="6890834"/>
                  <a:pt x="4953412" y="6890834"/>
                </a:cubicBezTo>
                <a:lnTo>
                  <a:pt x="4969760" y="6858138"/>
                </a:lnTo>
                <a:cubicBezTo>
                  <a:pt x="4991558" y="6825442"/>
                  <a:pt x="4991558" y="6809095"/>
                  <a:pt x="4969760" y="6809095"/>
                </a:cubicBezTo>
                <a:cubicBezTo>
                  <a:pt x="4958862" y="6809095"/>
                  <a:pt x="4947963" y="6830892"/>
                  <a:pt x="4937064" y="6874485"/>
                </a:cubicBezTo>
                <a:cubicBezTo>
                  <a:pt x="4926166" y="6907181"/>
                  <a:pt x="4920718" y="6923528"/>
                  <a:pt x="4920718" y="6923528"/>
                </a:cubicBezTo>
                <a:lnTo>
                  <a:pt x="4920718" y="6858138"/>
                </a:lnTo>
                <a:cubicBezTo>
                  <a:pt x="4931614" y="6858138"/>
                  <a:pt x="4937064" y="6855414"/>
                  <a:pt x="4937064" y="6849963"/>
                </a:cubicBezTo>
                <a:cubicBezTo>
                  <a:pt x="4937064" y="6844515"/>
                  <a:pt x="4937064" y="6830892"/>
                  <a:pt x="4937064" y="6809095"/>
                </a:cubicBezTo>
                <a:lnTo>
                  <a:pt x="4937064" y="6760049"/>
                </a:lnTo>
                <a:cubicBezTo>
                  <a:pt x="4947963" y="6760049"/>
                  <a:pt x="4950687" y="6754601"/>
                  <a:pt x="4945239" y="6743702"/>
                </a:cubicBezTo>
                <a:cubicBezTo>
                  <a:pt x="4939788" y="6732804"/>
                  <a:pt x="4942515" y="6727355"/>
                  <a:pt x="4953412" y="6727355"/>
                </a:cubicBezTo>
                <a:close/>
                <a:moveTo>
                  <a:pt x="3302276" y="6727355"/>
                </a:moveTo>
                <a:cubicBezTo>
                  <a:pt x="3302276" y="6727355"/>
                  <a:pt x="3302276" y="6732804"/>
                  <a:pt x="3302276" y="6743702"/>
                </a:cubicBezTo>
                <a:cubicBezTo>
                  <a:pt x="3302276" y="6743702"/>
                  <a:pt x="3296826" y="6743702"/>
                  <a:pt x="3285927" y="6743702"/>
                </a:cubicBezTo>
                <a:cubicBezTo>
                  <a:pt x="3296826" y="6732804"/>
                  <a:pt x="3302276" y="6727355"/>
                  <a:pt x="3302276" y="6727355"/>
                </a:cubicBezTo>
                <a:close/>
                <a:moveTo>
                  <a:pt x="3122447" y="6727355"/>
                </a:moveTo>
                <a:cubicBezTo>
                  <a:pt x="3133346" y="6738254"/>
                  <a:pt x="3133346" y="6749153"/>
                  <a:pt x="3122447" y="6760049"/>
                </a:cubicBezTo>
                <a:cubicBezTo>
                  <a:pt x="3100651" y="6770950"/>
                  <a:pt x="3089752" y="6773674"/>
                  <a:pt x="3089752" y="6768224"/>
                </a:cubicBezTo>
                <a:cubicBezTo>
                  <a:pt x="3089752" y="6762776"/>
                  <a:pt x="3095203" y="6754601"/>
                  <a:pt x="3106101" y="6743702"/>
                </a:cubicBezTo>
                <a:cubicBezTo>
                  <a:pt x="3117000" y="6732804"/>
                  <a:pt x="3122447" y="6727355"/>
                  <a:pt x="3122447" y="6727355"/>
                </a:cubicBezTo>
                <a:close/>
                <a:moveTo>
                  <a:pt x="2484879" y="6727355"/>
                </a:moveTo>
                <a:cubicBezTo>
                  <a:pt x="2473981" y="6738254"/>
                  <a:pt x="2468533" y="6749153"/>
                  <a:pt x="2468533" y="6760049"/>
                </a:cubicBezTo>
                <a:cubicBezTo>
                  <a:pt x="2479430" y="6749153"/>
                  <a:pt x="2484879" y="6743702"/>
                  <a:pt x="2484879" y="6743702"/>
                </a:cubicBezTo>
                <a:close/>
                <a:moveTo>
                  <a:pt x="2321400" y="6727355"/>
                </a:moveTo>
                <a:cubicBezTo>
                  <a:pt x="2332298" y="6727355"/>
                  <a:pt x="2337749" y="6732804"/>
                  <a:pt x="2337749" y="6743702"/>
                </a:cubicBezTo>
                <a:cubicBezTo>
                  <a:pt x="2326851" y="6743702"/>
                  <a:pt x="2321400" y="6743702"/>
                  <a:pt x="2321400" y="6743702"/>
                </a:cubicBezTo>
                <a:cubicBezTo>
                  <a:pt x="2321400" y="6732804"/>
                  <a:pt x="2321400" y="6727355"/>
                  <a:pt x="2321400" y="6727355"/>
                </a:cubicBezTo>
                <a:close/>
                <a:moveTo>
                  <a:pt x="10871352" y="6711006"/>
                </a:moveTo>
                <a:cubicBezTo>
                  <a:pt x="10860454" y="6711006"/>
                  <a:pt x="10855004" y="6716457"/>
                  <a:pt x="10855004" y="6727355"/>
                </a:cubicBezTo>
                <a:cubicBezTo>
                  <a:pt x="10855004" y="6738254"/>
                  <a:pt x="10860454" y="6743702"/>
                  <a:pt x="10871352" y="6743702"/>
                </a:cubicBezTo>
                <a:lnTo>
                  <a:pt x="10887702" y="6727355"/>
                </a:lnTo>
                <a:cubicBezTo>
                  <a:pt x="10887702" y="6716457"/>
                  <a:pt x="10882252" y="6711006"/>
                  <a:pt x="10871352" y="6711006"/>
                </a:cubicBezTo>
                <a:close/>
                <a:moveTo>
                  <a:pt x="10773266" y="6711006"/>
                </a:moveTo>
                <a:lnTo>
                  <a:pt x="10740570" y="6727355"/>
                </a:lnTo>
                <a:cubicBezTo>
                  <a:pt x="10740570" y="6727355"/>
                  <a:pt x="10735120" y="6730079"/>
                  <a:pt x="10724224" y="6735528"/>
                </a:cubicBezTo>
                <a:cubicBezTo>
                  <a:pt x="10713322" y="6740978"/>
                  <a:pt x="10707872" y="6749153"/>
                  <a:pt x="10707872" y="6760049"/>
                </a:cubicBezTo>
                <a:close/>
                <a:moveTo>
                  <a:pt x="6228548" y="6711006"/>
                </a:moveTo>
                <a:lnTo>
                  <a:pt x="6212202" y="6727355"/>
                </a:lnTo>
                <a:cubicBezTo>
                  <a:pt x="6201303" y="6727355"/>
                  <a:pt x="6195852" y="6732804"/>
                  <a:pt x="6195852" y="6743702"/>
                </a:cubicBezTo>
                <a:lnTo>
                  <a:pt x="6212202" y="6743702"/>
                </a:lnTo>
                <a:cubicBezTo>
                  <a:pt x="6223098" y="6732804"/>
                  <a:pt x="6228548" y="6721907"/>
                  <a:pt x="6228548" y="6711006"/>
                </a:cubicBezTo>
                <a:close/>
                <a:moveTo>
                  <a:pt x="3228709" y="6711006"/>
                </a:moveTo>
                <a:cubicBezTo>
                  <a:pt x="3234159" y="6711006"/>
                  <a:pt x="3236883" y="6711006"/>
                  <a:pt x="3236883" y="6711006"/>
                </a:cubicBezTo>
                <a:cubicBezTo>
                  <a:pt x="3247782" y="6721907"/>
                  <a:pt x="3253230" y="6732804"/>
                  <a:pt x="3253230" y="6743702"/>
                </a:cubicBezTo>
                <a:cubicBezTo>
                  <a:pt x="3242335" y="6754601"/>
                  <a:pt x="3236883" y="6760049"/>
                  <a:pt x="3236883" y="6760049"/>
                </a:cubicBezTo>
                <a:cubicBezTo>
                  <a:pt x="3236883" y="6760049"/>
                  <a:pt x="3234159" y="6757325"/>
                  <a:pt x="3228709" y="6751877"/>
                </a:cubicBezTo>
                <a:cubicBezTo>
                  <a:pt x="3223260" y="6746429"/>
                  <a:pt x="3220537" y="6743702"/>
                  <a:pt x="3220537" y="6743702"/>
                </a:cubicBezTo>
                <a:cubicBezTo>
                  <a:pt x="3231436" y="6743702"/>
                  <a:pt x="3236883" y="6738254"/>
                  <a:pt x="3236883" y="6727355"/>
                </a:cubicBezTo>
                <a:cubicBezTo>
                  <a:pt x="3225985" y="6727355"/>
                  <a:pt x="3220537" y="6727355"/>
                  <a:pt x="3220537" y="6727355"/>
                </a:cubicBezTo>
                <a:cubicBezTo>
                  <a:pt x="3220537" y="6716457"/>
                  <a:pt x="3223260" y="6711006"/>
                  <a:pt x="3228709" y="6711006"/>
                </a:cubicBezTo>
                <a:close/>
                <a:moveTo>
                  <a:pt x="10887702" y="6694659"/>
                </a:moveTo>
                <a:lnTo>
                  <a:pt x="10904048" y="6711006"/>
                </a:lnTo>
                <a:cubicBezTo>
                  <a:pt x="10914948" y="6711006"/>
                  <a:pt x="10920398" y="6705558"/>
                  <a:pt x="10920398" y="6694659"/>
                </a:cubicBezTo>
                <a:cubicBezTo>
                  <a:pt x="10920398" y="6694659"/>
                  <a:pt x="10914948" y="6694659"/>
                  <a:pt x="10904048" y="6694659"/>
                </a:cubicBezTo>
                <a:close/>
                <a:moveTo>
                  <a:pt x="1847312" y="6694659"/>
                </a:moveTo>
                <a:cubicBezTo>
                  <a:pt x="1847312" y="6694659"/>
                  <a:pt x="1844586" y="6700107"/>
                  <a:pt x="1839139" y="6711006"/>
                </a:cubicBezTo>
                <a:cubicBezTo>
                  <a:pt x="1833689" y="6721907"/>
                  <a:pt x="1833689" y="6727355"/>
                  <a:pt x="1839139" y="6727355"/>
                </a:cubicBezTo>
                <a:cubicBezTo>
                  <a:pt x="1844586" y="6727355"/>
                  <a:pt x="1847312" y="6721907"/>
                  <a:pt x="1847312" y="6711006"/>
                </a:cubicBezTo>
                <a:cubicBezTo>
                  <a:pt x="1847312" y="6700107"/>
                  <a:pt x="1847312" y="6694659"/>
                  <a:pt x="1847312" y="6694659"/>
                </a:cubicBezTo>
                <a:close/>
                <a:moveTo>
                  <a:pt x="10936744" y="6678310"/>
                </a:moveTo>
                <a:lnTo>
                  <a:pt x="10936744" y="6694659"/>
                </a:lnTo>
                <a:cubicBezTo>
                  <a:pt x="10947644" y="6694659"/>
                  <a:pt x="10953092" y="6689211"/>
                  <a:pt x="10953092" y="6678310"/>
                </a:cubicBezTo>
                <a:close/>
                <a:moveTo>
                  <a:pt x="6114113" y="6678310"/>
                </a:moveTo>
                <a:cubicBezTo>
                  <a:pt x="6114113" y="6678310"/>
                  <a:pt x="6108664" y="6681036"/>
                  <a:pt x="6097766" y="6686485"/>
                </a:cubicBezTo>
                <a:cubicBezTo>
                  <a:pt x="6086867" y="6691935"/>
                  <a:pt x="6081416" y="6694659"/>
                  <a:pt x="6081416" y="6694659"/>
                </a:cubicBezTo>
                <a:lnTo>
                  <a:pt x="6097766" y="6694659"/>
                </a:lnTo>
                <a:cubicBezTo>
                  <a:pt x="6108664" y="6683760"/>
                  <a:pt x="6114113" y="6678310"/>
                  <a:pt x="6114113" y="6678310"/>
                </a:cubicBezTo>
                <a:close/>
                <a:moveTo>
                  <a:pt x="5770808" y="6678310"/>
                </a:moveTo>
                <a:lnTo>
                  <a:pt x="5754459" y="6727355"/>
                </a:lnTo>
                <a:cubicBezTo>
                  <a:pt x="5765358" y="6727355"/>
                  <a:pt x="5770808" y="6721907"/>
                  <a:pt x="5770808" y="6711006"/>
                </a:cubicBezTo>
                <a:close/>
                <a:moveTo>
                  <a:pt x="2926272" y="6678310"/>
                </a:moveTo>
                <a:cubicBezTo>
                  <a:pt x="2915374" y="6689211"/>
                  <a:pt x="2909926" y="6694659"/>
                  <a:pt x="2909926" y="6694659"/>
                </a:cubicBezTo>
                <a:lnTo>
                  <a:pt x="2909926" y="6727355"/>
                </a:lnTo>
                <a:cubicBezTo>
                  <a:pt x="2920825" y="6727355"/>
                  <a:pt x="2923549" y="6724631"/>
                  <a:pt x="2918100" y="6719181"/>
                </a:cubicBezTo>
                <a:cubicBezTo>
                  <a:pt x="2912649" y="6713732"/>
                  <a:pt x="2915374" y="6711006"/>
                  <a:pt x="2926272" y="6711006"/>
                </a:cubicBezTo>
                <a:cubicBezTo>
                  <a:pt x="2937171" y="6711006"/>
                  <a:pt x="2937171" y="6705558"/>
                  <a:pt x="2926272" y="6694659"/>
                </a:cubicBezTo>
                <a:close/>
                <a:moveTo>
                  <a:pt x="2730097" y="6678310"/>
                </a:moveTo>
                <a:cubicBezTo>
                  <a:pt x="2730097" y="6678310"/>
                  <a:pt x="2735548" y="6678310"/>
                  <a:pt x="2746446" y="6678310"/>
                </a:cubicBezTo>
                <a:cubicBezTo>
                  <a:pt x="2757345" y="6678310"/>
                  <a:pt x="2762794" y="6678310"/>
                  <a:pt x="2762794" y="6678310"/>
                </a:cubicBezTo>
                <a:lnTo>
                  <a:pt x="2795491" y="6678310"/>
                </a:lnTo>
                <a:lnTo>
                  <a:pt x="2648359" y="6825442"/>
                </a:lnTo>
                <a:cubicBezTo>
                  <a:pt x="2648359" y="6825442"/>
                  <a:pt x="2648359" y="6819994"/>
                  <a:pt x="2648359" y="6809095"/>
                </a:cubicBezTo>
                <a:lnTo>
                  <a:pt x="2681055" y="6760049"/>
                </a:lnTo>
                <a:cubicBezTo>
                  <a:pt x="2702852" y="6738254"/>
                  <a:pt x="2713751" y="6724631"/>
                  <a:pt x="2713751" y="6719181"/>
                </a:cubicBezTo>
                <a:cubicBezTo>
                  <a:pt x="2713751" y="6713732"/>
                  <a:pt x="2719201" y="6711006"/>
                  <a:pt x="2730097" y="6711006"/>
                </a:cubicBezTo>
                <a:cubicBezTo>
                  <a:pt x="2740996" y="6711006"/>
                  <a:pt x="2746446" y="6705558"/>
                  <a:pt x="2746446" y="6694659"/>
                </a:cubicBezTo>
                <a:cubicBezTo>
                  <a:pt x="2735548" y="6683760"/>
                  <a:pt x="2730097" y="6678310"/>
                  <a:pt x="2730097" y="6678310"/>
                </a:cubicBezTo>
                <a:close/>
                <a:moveTo>
                  <a:pt x="2681055" y="6678310"/>
                </a:moveTo>
                <a:cubicBezTo>
                  <a:pt x="2691953" y="6678310"/>
                  <a:pt x="2694678" y="6681036"/>
                  <a:pt x="2689228" y="6686485"/>
                </a:cubicBezTo>
                <a:cubicBezTo>
                  <a:pt x="2683781" y="6691935"/>
                  <a:pt x="2686504" y="6700107"/>
                  <a:pt x="2697403" y="6711006"/>
                </a:cubicBezTo>
                <a:lnTo>
                  <a:pt x="2697403" y="6727355"/>
                </a:lnTo>
                <a:lnTo>
                  <a:pt x="2681055" y="6711006"/>
                </a:lnTo>
                <a:lnTo>
                  <a:pt x="2681055" y="6694659"/>
                </a:lnTo>
                <a:cubicBezTo>
                  <a:pt x="2681055" y="6694659"/>
                  <a:pt x="2681055" y="6689211"/>
                  <a:pt x="2681055" y="6678310"/>
                </a:cubicBezTo>
                <a:close/>
                <a:moveTo>
                  <a:pt x="367827" y="6678310"/>
                </a:moveTo>
                <a:cubicBezTo>
                  <a:pt x="373278" y="6678310"/>
                  <a:pt x="376002" y="6683760"/>
                  <a:pt x="376002" y="6694659"/>
                </a:cubicBezTo>
                <a:cubicBezTo>
                  <a:pt x="376002" y="6705558"/>
                  <a:pt x="376002" y="6711006"/>
                  <a:pt x="376002" y="6711006"/>
                </a:cubicBezTo>
                <a:cubicBezTo>
                  <a:pt x="365103" y="6711006"/>
                  <a:pt x="359655" y="6705558"/>
                  <a:pt x="359655" y="6694659"/>
                </a:cubicBezTo>
                <a:cubicBezTo>
                  <a:pt x="359655" y="6683760"/>
                  <a:pt x="362379" y="6678310"/>
                  <a:pt x="367827" y="6678310"/>
                </a:cubicBezTo>
                <a:close/>
                <a:moveTo>
                  <a:pt x="326958" y="6678310"/>
                </a:moveTo>
                <a:cubicBezTo>
                  <a:pt x="326958" y="6689211"/>
                  <a:pt x="324234" y="6694659"/>
                  <a:pt x="318783" y="6694659"/>
                </a:cubicBezTo>
                <a:cubicBezTo>
                  <a:pt x="313335" y="6694659"/>
                  <a:pt x="313335" y="6691935"/>
                  <a:pt x="318783" y="6686485"/>
                </a:cubicBezTo>
                <a:cubicBezTo>
                  <a:pt x="324234" y="6681036"/>
                  <a:pt x="326958" y="6678310"/>
                  <a:pt x="326958" y="6678310"/>
                </a:cubicBezTo>
                <a:close/>
                <a:moveTo>
                  <a:pt x="1749225" y="6670138"/>
                </a:moveTo>
                <a:cubicBezTo>
                  <a:pt x="1749225" y="6675586"/>
                  <a:pt x="1743775" y="6678310"/>
                  <a:pt x="1732877" y="6678310"/>
                </a:cubicBezTo>
                <a:cubicBezTo>
                  <a:pt x="1732877" y="6700107"/>
                  <a:pt x="1735602" y="6716457"/>
                  <a:pt x="1741049" y="6727355"/>
                </a:cubicBezTo>
                <a:cubicBezTo>
                  <a:pt x="1746501" y="6738254"/>
                  <a:pt x="1743775" y="6749153"/>
                  <a:pt x="1732877" y="6760049"/>
                </a:cubicBezTo>
                <a:cubicBezTo>
                  <a:pt x="1732877" y="6770950"/>
                  <a:pt x="1727426" y="6776399"/>
                  <a:pt x="1716527" y="6776399"/>
                </a:cubicBezTo>
                <a:cubicBezTo>
                  <a:pt x="1705629" y="6776399"/>
                  <a:pt x="1694732" y="6787297"/>
                  <a:pt x="1683833" y="6809095"/>
                </a:cubicBezTo>
                <a:cubicBezTo>
                  <a:pt x="1705629" y="6798196"/>
                  <a:pt x="1721978" y="6792746"/>
                  <a:pt x="1732877" y="6792746"/>
                </a:cubicBezTo>
                <a:lnTo>
                  <a:pt x="1765571" y="6809095"/>
                </a:lnTo>
                <a:cubicBezTo>
                  <a:pt x="1754674" y="6809095"/>
                  <a:pt x="1754674" y="6814543"/>
                  <a:pt x="1765571" y="6825442"/>
                </a:cubicBezTo>
                <a:cubicBezTo>
                  <a:pt x="1776469" y="6825442"/>
                  <a:pt x="1781921" y="6814543"/>
                  <a:pt x="1781921" y="6792746"/>
                </a:cubicBezTo>
                <a:lnTo>
                  <a:pt x="1782779" y="6781561"/>
                </a:lnTo>
                <a:lnTo>
                  <a:pt x="1782942" y="6782528"/>
                </a:lnTo>
                <a:cubicBezTo>
                  <a:pt x="1784984" y="6786616"/>
                  <a:pt x="1790094" y="6784573"/>
                  <a:pt x="1798267" y="6776399"/>
                </a:cubicBezTo>
                <a:lnTo>
                  <a:pt x="1814617" y="6760049"/>
                </a:lnTo>
                <a:cubicBezTo>
                  <a:pt x="1814617" y="6749153"/>
                  <a:pt x="1814617" y="6743702"/>
                  <a:pt x="1814617" y="6743702"/>
                </a:cubicBezTo>
                <a:lnTo>
                  <a:pt x="1783283" y="6775037"/>
                </a:lnTo>
                <a:lnTo>
                  <a:pt x="1783964" y="6766181"/>
                </a:lnTo>
                <a:cubicBezTo>
                  <a:pt x="1785325" y="6759371"/>
                  <a:pt x="1787370" y="6754601"/>
                  <a:pt x="1790094" y="6751877"/>
                </a:cubicBezTo>
                <a:cubicBezTo>
                  <a:pt x="1795544" y="6746429"/>
                  <a:pt x="1792820" y="6738254"/>
                  <a:pt x="1781921" y="6727355"/>
                </a:cubicBezTo>
                <a:cubicBezTo>
                  <a:pt x="1781921" y="6727355"/>
                  <a:pt x="1787368" y="6727355"/>
                  <a:pt x="1798267" y="6727355"/>
                </a:cubicBezTo>
                <a:lnTo>
                  <a:pt x="1798267" y="6678310"/>
                </a:lnTo>
                <a:cubicBezTo>
                  <a:pt x="1798267" y="6672862"/>
                  <a:pt x="1796905" y="6670138"/>
                  <a:pt x="1794181" y="6670138"/>
                </a:cubicBezTo>
                <a:cubicBezTo>
                  <a:pt x="1791457" y="6670138"/>
                  <a:pt x="1787370" y="6672862"/>
                  <a:pt x="1781921" y="6678310"/>
                </a:cubicBezTo>
                <a:cubicBezTo>
                  <a:pt x="1771022" y="6689211"/>
                  <a:pt x="1760123" y="6689211"/>
                  <a:pt x="1749225" y="6678310"/>
                </a:cubicBezTo>
                <a:close/>
                <a:moveTo>
                  <a:pt x="2942622" y="6661963"/>
                </a:moveTo>
                <a:cubicBezTo>
                  <a:pt x="2931723" y="6672862"/>
                  <a:pt x="2931723" y="6678310"/>
                  <a:pt x="2942622" y="6678310"/>
                </a:cubicBezTo>
                <a:cubicBezTo>
                  <a:pt x="2953520" y="6678310"/>
                  <a:pt x="2958968" y="6675586"/>
                  <a:pt x="2958968" y="6670138"/>
                </a:cubicBezTo>
                <a:cubicBezTo>
                  <a:pt x="2958968" y="6664689"/>
                  <a:pt x="2953520" y="6661963"/>
                  <a:pt x="2942622" y="6661963"/>
                </a:cubicBezTo>
                <a:close/>
                <a:moveTo>
                  <a:pt x="2305054" y="6661963"/>
                </a:moveTo>
                <a:cubicBezTo>
                  <a:pt x="2305054" y="6672862"/>
                  <a:pt x="2310501" y="6672862"/>
                  <a:pt x="2321400" y="6661963"/>
                </a:cubicBezTo>
                <a:lnTo>
                  <a:pt x="2321400" y="6678310"/>
                </a:lnTo>
                <a:cubicBezTo>
                  <a:pt x="2321400" y="6689211"/>
                  <a:pt x="2315953" y="6697383"/>
                  <a:pt x="2305054" y="6702832"/>
                </a:cubicBezTo>
                <a:cubicBezTo>
                  <a:pt x="2294155" y="6708282"/>
                  <a:pt x="2288704" y="6700107"/>
                  <a:pt x="2288704" y="6678310"/>
                </a:cubicBezTo>
                <a:close/>
                <a:moveTo>
                  <a:pt x="10609788" y="6645616"/>
                </a:moveTo>
                <a:lnTo>
                  <a:pt x="10577092" y="6678310"/>
                </a:lnTo>
                <a:lnTo>
                  <a:pt x="10560744" y="6678310"/>
                </a:lnTo>
                <a:lnTo>
                  <a:pt x="10544396" y="6678310"/>
                </a:lnTo>
                <a:cubicBezTo>
                  <a:pt x="10533496" y="6689211"/>
                  <a:pt x="10533496" y="6694659"/>
                  <a:pt x="10544396" y="6694659"/>
                </a:cubicBezTo>
                <a:cubicBezTo>
                  <a:pt x="10544396" y="6705558"/>
                  <a:pt x="10547120" y="6711006"/>
                  <a:pt x="10552568" y="6711006"/>
                </a:cubicBezTo>
                <a:cubicBezTo>
                  <a:pt x="10558016" y="6711006"/>
                  <a:pt x="10560744" y="6716457"/>
                  <a:pt x="10560744" y="6727355"/>
                </a:cubicBezTo>
                <a:cubicBezTo>
                  <a:pt x="10560744" y="6727355"/>
                  <a:pt x="10555296" y="6727355"/>
                  <a:pt x="10544396" y="6727355"/>
                </a:cubicBezTo>
                <a:lnTo>
                  <a:pt x="10528048" y="6743702"/>
                </a:lnTo>
                <a:cubicBezTo>
                  <a:pt x="10528048" y="6754601"/>
                  <a:pt x="10517148" y="6754601"/>
                  <a:pt x="10495352" y="6743702"/>
                </a:cubicBezTo>
                <a:lnTo>
                  <a:pt x="10495352" y="6760049"/>
                </a:lnTo>
                <a:cubicBezTo>
                  <a:pt x="10484452" y="6760049"/>
                  <a:pt x="10479004" y="6765500"/>
                  <a:pt x="10479004" y="6776399"/>
                </a:cubicBezTo>
                <a:lnTo>
                  <a:pt x="10462656" y="6776399"/>
                </a:lnTo>
                <a:lnTo>
                  <a:pt x="10479004" y="6792746"/>
                </a:lnTo>
                <a:cubicBezTo>
                  <a:pt x="10500800" y="6814543"/>
                  <a:pt x="10511698" y="6819994"/>
                  <a:pt x="10511698" y="6809095"/>
                </a:cubicBezTo>
                <a:cubicBezTo>
                  <a:pt x="10511698" y="6798196"/>
                  <a:pt x="10508974" y="6792746"/>
                  <a:pt x="10503526" y="6792746"/>
                </a:cubicBezTo>
                <a:cubicBezTo>
                  <a:pt x="10498078" y="6792746"/>
                  <a:pt x="10498078" y="6790021"/>
                  <a:pt x="10503526" y="6784573"/>
                </a:cubicBezTo>
                <a:cubicBezTo>
                  <a:pt x="10508974" y="6779123"/>
                  <a:pt x="10517148" y="6781847"/>
                  <a:pt x="10528048" y="6792746"/>
                </a:cubicBezTo>
                <a:lnTo>
                  <a:pt x="10544396" y="6792746"/>
                </a:lnTo>
                <a:cubicBezTo>
                  <a:pt x="10555296" y="6781847"/>
                  <a:pt x="10560744" y="6773674"/>
                  <a:pt x="10560744" y="6768224"/>
                </a:cubicBezTo>
                <a:cubicBezTo>
                  <a:pt x="10560744" y="6762776"/>
                  <a:pt x="10566192" y="6751877"/>
                  <a:pt x="10577092" y="6735528"/>
                </a:cubicBezTo>
                <a:cubicBezTo>
                  <a:pt x="10587988" y="6719181"/>
                  <a:pt x="10598888" y="6705558"/>
                  <a:pt x="10609788" y="6694659"/>
                </a:cubicBezTo>
                <a:close/>
                <a:moveTo>
                  <a:pt x="3302276" y="6645616"/>
                </a:moveTo>
                <a:lnTo>
                  <a:pt x="3302276" y="6661963"/>
                </a:lnTo>
                <a:lnTo>
                  <a:pt x="3285927" y="6678310"/>
                </a:lnTo>
                <a:cubicBezTo>
                  <a:pt x="3275029" y="6678310"/>
                  <a:pt x="3275029" y="6672862"/>
                  <a:pt x="3285927" y="6661963"/>
                </a:cubicBezTo>
                <a:cubicBezTo>
                  <a:pt x="3296826" y="6651064"/>
                  <a:pt x="3302276" y="6645616"/>
                  <a:pt x="3302276" y="6645616"/>
                </a:cubicBezTo>
                <a:close/>
                <a:moveTo>
                  <a:pt x="3375841" y="6629267"/>
                </a:moveTo>
                <a:cubicBezTo>
                  <a:pt x="3381292" y="6629267"/>
                  <a:pt x="3384015" y="6634717"/>
                  <a:pt x="3384015" y="6645616"/>
                </a:cubicBezTo>
                <a:lnTo>
                  <a:pt x="3416709" y="6645616"/>
                </a:lnTo>
                <a:lnTo>
                  <a:pt x="3449405" y="6678310"/>
                </a:lnTo>
                <a:cubicBezTo>
                  <a:pt x="3416709" y="6678310"/>
                  <a:pt x="3400363" y="6678310"/>
                  <a:pt x="3400363" y="6678310"/>
                </a:cubicBezTo>
                <a:cubicBezTo>
                  <a:pt x="3400363" y="6689211"/>
                  <a:pt x="3405812" y="6694659"/>
                  <a:pt x="3416709" y="6694659"/>
                </a:cubicBezTo>
                <a:lnTo>
                  <a:pt x="3416709" y="6711006"/>
                </a:lnTo>
                <a:lnTo>
                  <a:pt x="3400363" y="6711006"/>
                </a:lnTo>
                <a:cubicBezTo>
                  <a:pt x="3400363" y="6711006"/>
                  <a:pt x="3394914" y="6711006"/>
                  <a:pt x="3384015" y="6711006"/>
                </a:cubicBezTo>
                <a:lnTo>
                  <a:pt x="3351318" y="6711006"/>
                </a:lnTo>
                <a:cubicBezTo>
                  <a:pt x="3351318" y="6700107"/>
                  <a:pt x="3351318" y="6694659"/>
                  <a:pt x="3351318" y="6694659"/>
                </a:cubicBezTo>
                <a:lnTo>
                  <a:pt x="3351318" y="6678310"/>
                </a:lnTo>
                <a:cubicBezTo>
                  <a:pt x="3351318" y="6678310"/>
                  <a:pt x="3356767" y="6678310"/>
                  <a:pt x="3367667" y="6678310"/>
                </a:cubicBezTo>
                <a:cubicBezTo>
                  <a:pt x="3367667" y="6678310"/>
                  <a:pt x="3373116" y="6678310"/>
                  <a:pt x="3384015" y="6678310"/>
                </a:cubicBezTo>
                <a:cubicBezTo>
                  <a:pt x="3384015" y="6678310"/>
                  <a:pt x="3381292" y="6675586"/>
                  <a:pt x="3375841" y="6670138"/>
                </a:cubicBezTo>
                <a:cubicBezTo>
                  <a:pt x="3370390" y="6664689"/>
                  <a:pt x="3367667" y="6661963"/>
                  <a:pt x="3367667" y="6661963"/>
                </a:cubicBezTo>
                <a:cubicBezTo>
                  <a:pt x="3356767" y="6672862"/>
                  <a:pt x="3351318" y="6678310"/>
                  <a:pt x="3351318" y="6678310"/>
                </a:cubicBezTo>
                <a:lnTo>
                  <a:pt x="3351318" y="6661963"/>
                </a:lnTo>
                <a:cubicBezTo>
                  <a:pt x="3362217" y="6651064"/>
                  <a:pt x="3367667" y="6642892"/>
                  <a:pt x="3367667" y="6637441"/>
                </a:cubicBezTo>
                <a:cubicBezTo>
                  <a:pt x="3367667" y="6631993"/>
                  <a:pt x="3370390" y="6629267"/>
                  <a:pt x="3375841" y="6629267"/>
                </a:cubicBezTo>
                <a:close/>
                <a:moveTo>
                  <a:pt x="3351318" y="6629267"/>
                </a:moveTo>
                <a:lnTo>
                  <a:pt x="3351318" y="6645616"/>
                </a:lnTo>
                <a:cubicBezTo>
                  <a:pt x="3340420" y="6645616"/>
                  <a:pt x="3337696" y="6642892"/>
                  <a:pt x="3343145" y="6637441"/>
                </a:cubicBezTo>
                <a:cubicBezTo>
                  <a:pt x="3348594" y="6631993"/>
                  <a:pt x="3351318" y="6629267"/>
                  <a:pt x="3351318" y="6629267"/>
                </a:cubicBezTo>
                <a:close/>
                <a:moveTo>
                  <a:pt x="2525751" y="6629267"/>
                </a:moveTo>
                <a:cubicBezTo>
                  <a:pt x="2520300" y="6629267"/>
                  <a:pt x="2517575" y="6634717"/>
                  <a:pt x="2517575" y="6645616"/>
                </a:cubicBezTo>
                <a:cubicBezTo>
                  <a:pt x="2517575" y="6645616"/>
                  <a:pt x="2520300" y="6645616"/>
                  <a:pt x="2525751" y="6645616"/>
                </a:cubicBezTo>
                <a:cubicBezTo>
                  <a:pt x="2531199" y="6645616"/>
                  <a:pt x="2533925" y="6645616"/>
                  <a:pt x="2533925" y="6645616"/>
                </a:cubicBezTo>
                <a:cubicBezTo>
                  <a:pt x="2533925" y="6634717"/>
                  <a:pt x="2533925" y="6629267"/>
                  <a:pt x="2533925" y="6629267"/>
                </a:cubicBezTo>
                <a:cubicBezTo>
                  <a:pt x="2533925" y="6629267"/>
                  <a:pt x="2531199" y="6629267"/>
                  <a:pt x="2525751" y="6629267"/>
                </a:cubicBezTo>
                <a:close/>
                <a:moveTo>
                  <a:pt x="2484879" y="6629267"/>
                </a:moveTo>
                <a:cubicBezTo>
                  <a:pt x="2473981" y="6640165"/>
                  <a:pt x="2468533" y="6645616"/>
                  <a:pt x="2468533" y="6645616"/>
                </a:cubicBezTo>
                <a:cubicBezTo>
                  <a:pt x="2468533" y="6648340"/>
                  <a:pt x="2468533" y="6650383"/>
                  <a:pt x="2468533" y="6651745"/>
                </a:cubicBezTo>
                <a:cubicBezTo>
                  <a:pt x="2468533" y="6653107"/>
                  <a:pt x="2468533" y="6653788"/>
                  <a:pt x="2468533" y="6653788"/>
                </a:cubicBezTo>
                <a:lnTo>
                  <a:pt x="2468533" y="6678310"/>
                </a:lnTo>
                <a:cubicBezTo>
                  <a:pt x="2457633" y="6678310"/>
                  <a:pt x="2452185" y="6683760"/>
                  <a:pt x="2452185" y="6694659"/>
                </a:cubicBezTo>
                <a:lnTo>
                  <a:pt x="2468533" y="6694659"/>
                </a:lnTo>
                <a:lnTo>
                  <a:pt x="2501229" y="6678310"/>
                </a:lnTo>
                <a:cubicBezTo>
                  <a:pt x="2512128" y="6678310"/>
                  <a:pt x="2517575" y="6675586"/>
                  <a:pt x="2517575" y="6670138"/>
                </a:cubicBezTo>
                <a:cubicBezTo>
                  <a:pt x="2517575" y="6664689"/>
                  <a:pt x="2512128" y="6661963"/>
                  <a:pt x="2501229" y="6661963"/>
                </a:cubicBezTo>
                <a:cubicBezTo>
                  <a:pt x="2501229" y="6661963"/>
                  <a:pt x="2501229" y="6659239"/>
                  <a:pt x="2501229" y="6653788"/>
                </a:cubicBezTo>
                <a:cubicBezTo>
                  <a:pt x="2501229" y="6648340"/>
                  <a:pt x="2495778" y="6640165"/>
                  <a:pt x="2484879" y="6629267"/>
                </a:cubicBezTo>
                <a:close/>
                <a:moveTo>
                  <a:pt x="1961747" y="6629267"/>
                </a:moveTo>
                <a:lnTo>
                  <a:pt x="1896357" y="6694659"/>
                </a:lnTo>
                <a:lnTo>
                  <a:pt x="1912702" y="6711006"/>
                </a:lnTo>
                <a:cubicBezTo>
                  <a:pt x="1912702" y="6711006"/>
                  <a:pt x="1912702" y="6705558"/>
                  <a:pt x="1912702" y="6694659"/>
                </a:cubicBezTo>
                <a:cubicBezTo>
                  <a:pt x="1912702" y="6694659"/>
                  <a:pt x="1918154" y="6689211"/>
                  <a:pt x="1929053" y="6678310"/>
                </a:cubicBezTo>
                <a:close/>
                <a:moveTo>
                  <a:pt x="1818702" y="6621092"/>
                </a:moveTo>
                <a:cubicBezTo>
                  <a:pt x="1815979" y="6621092"/>
                  <a:pt x="1814617" y="6623818"/>
                  <a:pt x="1814617" y="6629267"/>
                </a:cubicBezTo>
                <a:lnTo>
                  <a:pt x="1830963" y="6645616"/>
                </a:lnTo>
                <a:cubicBezTo>
                  <a:pt x="1841862" y="6645616"/>
                  <a:pt x="1841862" y="6640165"/>
                  <a:pt x="1830963" y="6629267"/>
                </a:cubicBezTo>
                <a:cubicBezTo>
                  <a:pt x="1825515" y="6623818"/>
                  <a:pt x="1821426" y="6621092"/>
                  <a:pt x="1818702" y="6621092"/>
                </a:cubicBezTo>
                <a:close/>
                <a:moveTo>
                  <a:pt x="433219" y="6621092"/>
                </a:moveTo>
                <a:cubicBezTo>
                  <a:pt x="444118" y="6621092"/>
                  <a:pt x="452291" y="6629267"/>
                  <a:pt x="457741" y="6645616"/>
                </a:cubicBezTo>
                <a:lnTo>
                  <a:pt x="441392" y="6645616"/>
                </a:lnTo>
                <a:cubicBezTo>
                  <a:pt x="441392" y="6645616"/>
                  <a:pt x="441392" y="6651064"/>
                  <a:pt x="441392" y="6661963"/>
                </a:cubicBezTo>
                <a:cubicBezTo>
                  <a:pt x="441392" y="6672862"/>
                  <a:pt x="444118" y="6678310"/>
                  <a:pt x="449567" y="6678310"/>
                </a:cubicBezTo>
                <a:cubicBezTo>
                  <a:pt x="455017" y="6678310"/>
                  <a:pt x="463190" y="6672862"/>
                  <a:pt x="474087" y="6661963"/>
                </a:cubicBezTo>
                <a:lnTo>
                  <a:pt x="474087" y="6678310"/>
                </a:lnTo>
                <a:lnTo>
                  <a:pt x="441392" y="6694659"/>
                </a:lnTo>
                <a:cubicBezTo>
                  <a:pt x="430495" y="6683760"/>
                  <a:pt x="425045" y="6672862"/>
                  <a:pt x="425045" y="6661963"/>
                </a:cubicBezTo>
                <a:cubicBezTo>
                  <a:pt x="425045" y="6651064"/>
                  <a:pt x="419596" y="6651064"/>
                  <a:pt x="408697" y="6661963"/>
                </a:cubicBezTo>
                <a:lnTo>
                  <a:pt x="392348" y="6645616"/>
                </a:lnTo>
                <a:cubicBezTo>
                  <a:pt x="408697" y="6629267"/>
                  <a:pt x="422320" y="6621092"/>
                  <a:pt x="433219" y="6621092"/>
                </a:cubicBezTo>
                <a:close/>
                <a:moveTo>
                  <a:pt x="6146809" y="6612920"/>
                </a:moveTo>
                <a:cubicBezTo>
                  <a:pt x="6146809" y="6623818"/>
                  <a:pt x="6141358" y="6629267"/>
                  <a:pt x="6130462" y="6629267"/>
                </a:cubicBezTo>
                <a:lnTo>
                  <a:pt x="6130462" y="6645616"/>
                </a:lnTo>
                <a:lnTo>
                  <a:pt x="6146809" y="6629267"/>
                </a:lnTo>
                <a:close/>
                <a:moveTo>
                  <a:pt x="5116892" y="6612920"/>
                </a:moveTo>
                <a:lnTo>
                  <a:pt x="5133240" y="6612920"/>
                </a:lnTo>
                <a:cubicBezTo>
                  <a:pt x="5133240" y="6634717"/>
                  <a:pt x="5127789" y="6645616"/>
                  <a:pt x="5116892" y="6645616"/>
                </a:cubicBezTo>
                <a:lnTo>
                  <a:pt x="5116892" y="6629267"/>
                </a:lnTo>
                <a:cubicBezTo>
                  <a:pt x="5116892" y="6629267"/>
                  <a:pt x="5116892" y="6623818"/>
                  <a:pt x="5116892" y="6612920"/>
                </a:cubicBezTo>
                <a:close/>
                <a:moveTo>
                  <a:pt x="3514799" y="6612920"/>
                </a:moveTo>
                <a:cubicBezTo>
                  <a:pt x="3514799" y="6612920"/>
                  <a:pt x="3514799" y="6618368"/>
                  <a:pt x="3514799" y="6629267"/>
                </a:cubicBezTo>
                <a:lnTo>
                  <a:pt x="3531144" y="6629267"/>
                </a:lnTo>
                <a:cubicBezTo>
                  <a:pt x="3531144" y="6618368"/>
                  <a:pt x="3531144" y="6612920"/>
                  <a:pt x="3531144" y="6612920"/>
                </a:cubicBezTo>
                <a:cubicBezTo>
                  <a:pt x="3520246" y="6612920"/>
                  <a:pt x="3514799" y="6612920"/>
                  <a:pt x="3514799" y="6612920"/>
                </a:cubicBezTo>
                <a:close/>
                <a:moveTo>
                  <a:pt x="3204188" y="6596570"/>
                </a:moveTo>
                <a:cubicBezTo>
                  <a:pt x="3215086" y="6596570"/>
                  <a:pt x="3217813" y="6599297"/>
                  <a:pt x="3212361" y="6604745"/>
                </a:cubicBezTo>
                <a:cubicBezTo>
                  <a:pt x="3206912" y="6610196"/>
                  <a:pt x="3204188" y="6612920"/>
                  <a:pt x="3204188" y="6612920"/>
                </a:cubicBezTo>
                <a:cubicBezTo>
                  <a:pt x="3204188" y="6612920"/>
                  <a:pt x="3204188" y="6607471"/>
                  <a:pt x="3204188" y="6596570"/>
                </a:cubicBezTo>
                <a:close/>
                <a:moveTo>
                  <a:pt x="2399054" y="6588398"/>
                </a:moveTo>
                <a:cubicBezTo>
                  <a:pt x="2401777" y="6588398"/>
                  <a:pt x="2403139" y="6591122"/>
                  <a:pt x="2403139" y="6596570"/>
                </a:cubicBezTo>
                <a:lnTo>
                  <a:pt x="2370445" y="6612920"/>
                </a:lnTo>
                <a:lnTo>
                  <a:pt x="2386793" y="6596570"/>
                </a:lnTo>
                <a:cubicBezTo>
                  <a:pt x="2392243" y="6591122"/>
                  <a:pt x="2396330" y="6588398"/>
                  <a:pt x="2399054" y="6588398"/>
                </a:cubicBezTo>
                <a:close/>
                <a:moveTo>
                  <a:pt x="1994442" y="6580223"/>
                </a:moveTo>
                <a:cubicBezTo>
                  <a:pt x="1994442" y="6591122"/>
                  <a:pt x="1994442" y="6596570"/>
                  <a:pt x="1994442" y="6596570"/>
                </a:cubicBezTo>
                <a:lnTo>
                  <a:pt x="2010792" y="6580223"/>
                </a:lnTo>
                <a:cubicBezTo>
                  <a:pt x="1999893" y="6580223"/>
                  <a:pt x="1994442" y="6580223"/>
                  <a:pt x="1994442" y="6580223"/>
                </a:cubicBezTo>
                <a:close/>
                <a:moveTo>
                  <a:pt x="2566619" y="6551613"/>
                </a:moveTo>
                <a:cubicBezTo>
                  <a:pt x="2563894" y="6551613"/>
                  <a:pt x="2561170" y="6552978"/>
                  <a:pt x="2558447" y="6555702"/>
                </a:cubicBezTo>
                <a:cubicBezTo>
                  <a:pt x="2552995" y="6561150"/>
                  <a:pt x="2552995" y="6566601"/>
                  <a:pt x="2558447" y="6572049"/>
                </a:cubicBezTo>
                <a:cubicBezTo>
                  <a:pt x="2563894" y="6577499"/>
                  <a:pt x="2569345" y="6580223"/>
                  <a:pt x="2574793" y="6580223"/>
                </a:cubicBezTo>
                <a:cubicBezTo>
                  <a:pt x="2580244" y="6580223"/>
                  <a:pt x="2582967" y="6577499"/>
                  <a:pt x="2582967" y="6572049"/>
                </a:cubicBezTo>
                <a:cubicBezTo>
                  <a:pt x="2582967" y="6566601"/>
                  <a:pt x="2580244" y="6561150"/>
                  <a:pt x="2574793" y="6555702"/>
                </a:cubicBezTo>
                <a:cubicBezTo>
                  <a:pt x="2572068" y="6552978"/>
                  <a:pt x="2569345" y="6551613"/>
                  <a:pt x="2566619" y="6551613"/>
                </a:cubicBezTo>
                <a:close/>
                <a:moveTo>
                  <a:pt x="5378458" y="6547527"/>
                </a:moveTo>
                <a:cubicBezTo>
                  <a:pt x="5367559" y="6558426"/>
                  <a:pt x="5362111" y="6563876"/>
                  <a:pt x="5362111" y="6563876"/>
                </a:cubicBezTo>
                <a:cubicBezTo>
                  <a:pt x="5362111" y="6574775"/>
                  <a:pt x="5364835" y="6580223"/>
                  <a:pt x="5370283" y="6580223"/>
                </a:cubicBezTo>
                <a:cubicBezTo>
                  <a:pt x="5375734" y="6580223"/>
                  <a:pt x="5378458" y="6574775"/>
                  <a:pt x="5378458" y="6563876"/>
                </a:cubicBezTo>
                <a:cubicBezTo>
                  <a:pt x="5378458" y="6552978"/>
                  <a:pt x="5378458" y="6547527"/>
                  <a:pt x="5378458" y="6547527"/>
                </a:cubicBezTo>
                <a:close/>
                <a:moveTo>
                  <a:pt x="3204188" y="6547527"/>
                </a:moveTo>
                <a:lnTo>
                  <a:pt x="3220537" y="6547527"/>
                </a:lnTo>
                <a:cubicBezTo>
                  <a:pt x="3220537" y="6547527"/>
                  <a:pt x="3215086" y="6552978"/>
                  <a:pt x="3204188" y="6563876"/>
                </a:cubicBezTo>
                <a:cubicBezTo>
                  <a:pt x="3204188" y="6563876"/>
                  <a:pt x="3198738" y="6563876"/>
                  <a:pt x="3187840" y="6563876"/>
                </a:cubicBezTo>
                <a:cubicBezTo>
                  <a:pt x="3187840" y="6552978"/>
                  <a:pt x="3193289" y="6547527"/>
                  <a:pt x="3204188" y="6547527"/>
                </a:cubicBezTo>
                <a:close/>
                <a:moveTo>
                  <a:pt x="3089752" y="6547527"/>
                </a:moveTo>
                <a:lnTo>
                  <a:pt x="3089752" y="6563876"/>
                </a:lnTo>
                <a:cubicBezTo>
                  <a:pt x="3100651" y="6563876"/>
                  <a:pt x="3106101" y="6558426"/>
                  <a:pt x="3106101" y="6547527"/>
                </a:cubicBezTo>
                <a:close/>
                <a:moveTo>
                  <a:pt x="2256010" y="6547527"/>
                </a:moveTo>
                <a:lnTo>
                  <a:pt x="2239660" y="6563876"/>
                </a:lnTo>
                <a:lnTo>
                  <a:pt x="2223313" y="6580223"/>
                </a:lnTo>
                <a:lnTo>
                  <a:pt x="2256010" y="6563876"/>
                </a:lnTo>
                <a:close/>
                <a:moveTo>
                  <a:pt x="5043326" y="6537821"/>
                </a:moveTo>
                <a:cubicBezTo>
                  <a:pt x="5051500" y="6538843"/>
                  <a:pt x="5059674" y="6547527"/>
                  <a:pt x="5067847" y="6563876"/>
                </a:cubicBezTo>
                <a:cubicBezTo>
                  <a:pt x="5089644" y="6585674"/>
                  <a:pt x="5084196" y="6607471"/>
                  <a:pt x="5051500" y="6629267"/>
                </a:cubicBezTo>
                <a:cubicBezTo>
                  <a:pt x="5040602" y="6629267"/>
                  <a:pt x="5032426" y="6631993"/>
                  <a:pt x="5026978" y="6637441"/>
                </a:cubicBezTo>
                <a:cubicBezTo>
                  <a:pt x="5021528" y="6642892"/>
                  <a:pt x="5018804" y="6645616"/>
                  <a:pt x="5018804" y="6645616"/>
                </a:cubicBezTo>
                <a:lnTo>
                  <a:pt x="5002457" y="6629267"/>
                </a:lnTo>
                <a:cubicBezTo>
                  <a:pt x="5002457" y="6618368"/>
                  <a:pt x="5002457" y="6612920"/>
                  <a:pt x="5002457" y="6612920"/>
                </a:cubicBezTo>
                <a:cubicBezTo>
                  <a:pt x="5013354" y="6612920"/>
                  <a:pt x="5018804" y="6610196"/>
                  <a:pt x="5018804" y="6604745"/>
                </a:cubicBezTo>
                <a:cubicBezTo>
                  <a:pt x="5018804" y="6599297"/>
                  <a:pt x="5018804" y="6591122"/>
                  <a:pt x="5018804" y="6580223"/>
                </a:cubicBezTo>
                <a:cubicBezTo>
                  <a:pt x="5018804" y="6558426"/>
                  <a:pt x="5024254" y="6544803"/>
                  <a:pt x="5035151" y="6539353"/>
                </a:cubicBezTo>
                <a:cubicBezTo>
                  <a:pt x="5037877" y="6537993"/>
                  <a:pt x="5040602" y="6537481"/>
                  <a:pt x="5043326" y="6537821"/>
                </a:cubicBezTo>
                <a:close/>
                <a:moveTo>
                  <a:pt x="5885244" y="6531180"/>
                </a:moveTo>
                <a:lnTo>
                  <a:pt x="5852548" y="6547527"/>
                </a:lnTo>
                <a:cubicBezTo>
                  <a:pt x="5852548" y="6558426"/>
                  <a:pt x="5847097" y="6563876"/>
                  <a:pt x="5836198" y="6563876"/>
                </a:cubicBezTo>
                <a:cubicBezTo>
                  <a:pt x="5836198" y="6574775"/>
                  <a:pt x="5828026" y="6591122"/>
                  <a:pt x="5811676" y="6612920"/>
                </a:cubicBezTo>
                <a:cubicBezTo>
                  <a:pt x="5795330" y="6634717"/>
                  <a:pt x="5787155" y="6651064"/>
                  <a:pt x="5787155" y="6661963"/>
                </a:cubicBezTo>
                <a:cubicBezTo>
                  <a:pt x="5798054" y="6672862"/>
                  <a:pt x="5800780" y="6681036"/>
                  <a:pt x="5795330" y="6686485"/>
                </a:cubicBezTo>
                <a:cubicBezTo>
                  <a:pt x="5789879" y="6691935"/>
                  <a:pt x="5787155" y="6700107"/>
                  <a:pt x="5787155" y="6711006"/>
                </a:cubicBezTo>
                <a:cubicBezTo>
                  <a:pt x="5765358" y="6732804"/>
                  <a:pt x="5765358" y="6738254"/>
                  <a:pt x="5787155" y="6727355"/>
                </a:cubicBezTo>
                <a:lnTo>
                  <a:pt x="5803504" y="6711006"/>
                </a:lnTo>
                <a:cubicBezTo>
                  <a:pt x="5814401" y="6689211"/>
                  <a:pt x="5814401" y="6678310"/>
                  <a:pt x="5803504" y="6678310"/>
                </a:cubicBezTo>
                <a:lnTo>
                  <a:pt x="5819852" y="6645616"/>
                </a:lnTo>
                <a:cubicBezTo>
                  <a:pt x="5830750" y="6623818"/>
                  <a:pt x="5836198" y="6607471"/>
                  <a:pt x="5836198" y="6596570"/>
                </a:cubicBezTo>
                <a:cubicBezTo>
                  <a:pt x="5847097" y="6596570"/>
                  <a:pt x="5857996" y="6585674"/>
                  <a:pt x="5868894" y="6563876"/>
                </a:cubicBezTo>
                <a:close/>
                <a:moveTo>
                  <a:pt x="5787155" y="6531180"/>
                </a:moveTo>
                <a:lnTo>
                  <a:pt x="5770808" y="6547527"/>
                </a:lnTo>
                <a:lnTo>
                  <a:pt x="5787155" y="6547527"/>
                </a:lnTo>
                <a:cubicBezTo>
                  <a:pt x="5787155" y="6547527"/>
                  <a:pt x="5787155" y="6542079"/>
                  <a:pt x="5787155" y="6531180"/>
                </a:cubicBezTo>
                <a:close/>
                <a:moveTo>
                  <a:pt x="3547495" y="6531180"/>
                </a:moveTo>
                <a:lnTo>
                  <a:pt x="3514799" y="6563876"/>
                </a:lnTo>
                <a:lnTo>
                  <a:pt x="3547495" y="6547527"/>
                </a:lnTo>
                <a:close/>
                <a:moveTo>
                  <a:pt x="2533925" y="6531180"/>
                </a:moveTo>
                <a:lnTo>
                  <a:pt x="2517575" y="6547527"/>
                </a:lnTo>
                <a:lnTo>
                  <a:pt x="2501229" y="6547527"/>
                </a:lnTo>
                <a:close/>
                <a:moveTo>
                  <a:pt x="1814617" y="6531180"/>
                </a:moveTo>
                <a:lnTo>
                  <a:pt x="1830963" y="6563876"/>
                </a:lnTo>
                <a:cubicBezTo>
                  <a:pt x="1830963" y="6552978"/>
                  <a:pt x="1833689" y="6544803"/>
                  <a:pt x="1839139" y="6539353"/>
                </a:cubicBezTo>
                <a:cubicBezTo>
                  <a:pt x="1844586" y="6533904"/>
                  <a:pt x="1847312" y="6531180"/>
                  <a:pt x="1847312" y="6531180"/>
                </a:cubicBezTo>
                <a:close/>
                <a:moveTo>
                  <a:pt x="3727320" y="6514831"/>
                </a:moveTo>
                <a:lnTo>
                  <a:pt x="3743670" y="6514831"/>
                </a:lnTo>
                <a:lnTo>
                  <a:pt x="3760016" y="6514831"/>
                </a:lnTo>
                <a:cubicBezTo>
                  <a:pt x="3760016" y="6514831"/>
                  <a:pt x="3754567" y="6533904"/>
                  <a:pt x="3743670" y="6572049"/>
                </a:cubicBezTo>
                <a:cubicBezTo>
                  <a:pt x="3732771" y="6610196"/>
                  <a:pt x="3721869" y="6629267"/>
                  <a:pt x="3710974" y="6629267"/>
                </a:cubicBezTo>
                <a:lnTo>
                  <a:pt x="3710974" y="6612920"/>
                </a:lnTo>
                <a:lnTo>
                  <a:pt x="3727320" y="6547527"/>
                </a:lnTo>
                <a:cubicBezTo>
                  <a:pt x="3716422" y="6547527"/>
                  <a:pt x="3710974" y="6542079"/>
                  <a:pt x="3710974" y="6531180"/>
                </a:cubicBezTo>
                <a:cubicBezTo>
                  <a:pt x="3710974" y="6520281"/>
                  <a:pt x="3716422" y="6514831"/>
                  <a:pt x="3727320" y="6514831"/>
                </a:cubicBezTo>
                <a:close/>
                <a:moveTo>
                  <a:pt x="2354096" y="6514831"/>
                </a:moveTo>
                <a:cubicBezTo>
                  <a:pt x="2343197" y="6514831"/>
                  <a:pt x="2340474" y="6517557"/>
                  <a:pt x="2345922" y="6523006"/>
                </a:cubicBezTo>
                <a:cubicBezTo>
                  <a:pt x="2351373" y="6528456"/>
                  <a:pt x="2356822" y="6531180"/>
                  <a:pt x="2362271" y="6531180"/>
                </a:cubicBezTo>
                <a:cubicBezTo>
                  <a:pt x="2367719" y="6531180"/>
                  <a:pt x="2370445" y="6525732"/>
                  <a:pt x="2370445" y="6514831"/>
                </a:cubicBezTo>
                <a:cubicBezTo>
                  <a:pt x="2370445" y="6514831"/>
                  <a:pt x="2364996" y="6514831"/>
                  <a:pt x="2354096" y="6514831"/>
                </a:cubicBezTo>
                <a:close/>
                <a:moveTo>
                  <a:pt x="2059834" y="6514831"/>
                </a:moveTo>
                <a:cubicBezTo>
                  <a:pt x="2048936" y="6525732"/>
                  <a:pt x="2040762" y="6528456"/>
                  <a:pt x="2035314" y="6523006"/>
                </a:cubicBezTo>
                <a:cubicBezTo>
                  <a:pt x="2029863" y="6517557"/>
                  <a:pt x="2027138" y="6525732"/>
                  <a:pt x="2027138" y="6547527"/>
                </a:cubicBezTo>
                <a:lnTo>
                  <a:pt x="2027138" y="6580223"/>
                </a:lnTo>
                <a:cubicBezTo>
                  <a:pt x="2027138" y="6569325"/>
                  <a:pt x="2029863" y="6563876"/>
                  <a:pt x="2035314" y="6563876"/>
                </a:cubicBezTo>
                <a:cubicBezTo>
                  <a:pt x="2040762" y="6563876"/>
                  <a:pt x="2038037" y="6558426"/>
                  <a:pt x="2027138" y="6547527"/>
                </a:cubicBezTo>
                <a:lnTo>
                  <a:pt x="2043486" y="6531180"/>
                </a:lnTo>
                <a:cubicBezTo>
                  <a:pt x="2043486" y="6542079"/>
                  <a:pt x="2046213" y="6542079"/>
                  <a:pt x="2051660" y="6531180"/>
                </a:cubicBezTo>
                <a:cubicBezTo>
                  <a:pt x="2057108" y="6520281"/>
                  <a:pt x="2059834" y="6514831"/>
                  <a:pt x="2059834" y="6514831"/>
                </a:cubicBezTo>
                <a:close/>
                <a:moveTo>
                  <a:pt x="10789612" y="6498484"/>
                </a:moveTo>
                <a:lnTo>
                  <a:pt x="10740570" y="6580223"/>
                </a:lnTo>
                <a:cubicBezTo>
                  <a:pt x="10740570" y="6591122"/>
                  <a:pt x="10737844" y="6599297"/>
                  <a:pt x="10732396" y="6604745"/>
                </a:cubicBezTo>
                <a:cubicBezTo>
                  <a:pt x="10726948" y="6610196"/>
                  <a:pt x="10718774" y="6612920"/>
                  <a:pt x="10707872" y="6612920"/>
                </a:cubicBezTo>
                <a:lnTo>
                  <a:pt x="10691526" y="6629267"/>
                </a:lnTo>
                <a:cubicBezTo>
                  <a:pt x="10680628" y="6651064"/>
                  <a:pt x="10675176" y="6661963"/>
                  <a:pt x="10675176" y="6661963"/>
                </a:cubicBezTo>
                <a:cubicBezTo>
                  <a:pt x="10696976" y="6651064"/>
                  <a:pt x="10713322" y="6645616"/>
                  <a:pt x="10724224" y="6645616"/>
                </a:cubicBezTo>
                <a:cubicBezTo>
                  <a:pt x="10724224" y="6634717"/>
                  <a:pt x="10729672" y="6629267"/>
                  <a:pt x="10740570" y="6629267"/>
                </a:cubicBezTo>
                <a:lnTo>
                  <a:pt x="10756920" y="6629267"/>
                </a:lnTo>
                <a:lnTo>
                  <a:pt x="10805962" y="6531180"/>
                </a:lnTo>
                <a:close/>
                <a:moveTo>
                  <a:pt x="5198632" y="6498484"/>
                </a:moveTo>
                <a:lnTo>
                  <a:pt x="5182282" y="6514831"/>
                </a:lnTo>
                <a:lnTo>
                  <a:pt x="5198632" y="6531180"/>
                </a:lnTo>
                <a:cubicBezTo>
                  <a:pt x="5198632" y="6520281"/>
                  <a:pt x="5198632" y="6509383"/>
                  <a:pt x="5198632" y="6498484"/>
                </a:cubicBezTo>
                <a:close/>
                <a:moveTo>
                  <a:pt x="2779142" y="6498484"/>
                </a:moveTo>
                <a:lnTo>
                  <a:pt x="2713751" y="6547527"/>
                </a:lnTo>
                <a:cubicBezTo>
                  <a:pt x="2702852" y="6558426"/>
                  <a:pt x="2694678" y="6566601"/>
                  <a:pt x="2689228" y="6572049"/>
                </a:cubicBezTo>
                <a:cubicBezTo>
                  <a:pt x="2683781" y="6577499"/>
                  <a:pt x="2675606" y="6580223"/>
                  <a:pt x="2664707" y="6580223"/>
                </a:cubicBezTo>
                <a:cubicBezTo>
                  <a:pt x="2664707" y="6580223"/>
                  <a:pt x="2661984" y="6588398"/>
                  <a:pt x="2656533" y="6604745"/>
                </a:cubicBezTo>
                <a:cubicBezTo>
                  <a:pt x="2651085" y="6621092"/>
                  <a:pt x="2642909" y="6629267"/>
                  <a:pt x="2632010" y="6629267"/>
                </a:cubicBezTo>
                <a:cubicBezTo>
                  <a:pt x="2632010" y="6629267"/>
                  <a:pt x="2629286" y="6629267"/>
                  <a:pt x="2623837" y="6629267"/>
                </a:cubicBezTo>
                <a:cubicBezTo>
                  <a:pt x="2618388" y="6629267"/>
                  <a:pt x="2615665" y="6634717"/>
                  <a:pt x="2615665" y="6645616"/>
                </a:cubicBezTo>
                <a:cubicBezTo>
                  <a:pt x="2604766" y="6656515"/>
                  <a:pt x="2596590" y="6661963"/>
                  <a:pt x="2591141" y="6661963"/>
                </a:cubicBezTo>
                <a:cubicBezTo>
                  <a:pt x="2585692" y="6661963"/>
                  <a:pt x="2582967" y="6661963"/>
                  <a:pt x="2582967" y="6661963"/>
                </a:cubicBezTo>
                <a:cubicBezTo>
                  <a:pt x="2561170" y="6661963"/>
                  <a:pt x="2555721" y="6667413"/>
                  <a:pt x="2566619" y="6678310"/>
                </a:cubicBezTo>
                <a:lnTo>
                  <a:pt x="2517575" y="6743702"/>
                </a:lnTo>
                <a:cubicBezTo>
                  <a:pt x="2473981" y="6787297"/>
                  <a:pt x="2446734" y="6819994"/>
                  <a:pt x="2435836" y="6841789"/>
                </a:cubicBezTo>
                <a:lnTo>
                  <a:pt x="2419489" y="6874485"/>
                </a:lnTo>
                <a:cubicBezTo>
                  <a:pt x="2430388" y="6874485"/>
                  <a:pt x="2438560" y="6874485"/>
                  <a:pt x="2444011" y="6874485"/>
                </a:cubicBezTo>
                <a:cubicBezTo>
                  <a:pt x="2449458" y="6874485"/>
                  <a:pt x="2457633" y="6863588"/>
                  <a:pt x="2468533" y="6841789"/>
                </a:cubicBezTo>
                <a:lnTo>
                  <a:pt x="2501229" y="6809095"/>
                </a:lnTo>
                <a:lnTo>
                  <a:pt x="2533925" y="6776399"/>
                </a:lnTo>
                <a:cubicBezTo>
                  <a:pt x="2544824" y="6754601"/>
                  <a:pt x="2572068" y="6721907"/>
                  <a:pt x="2615665" y="6678310"/>
                </a:cubicBezTo>
                <a:cubicBezTo>
                  <a:pt x="2659259" y="6634717"/>
                  <a:pt x="2683781" y="6607471"/>
                  <a:pt x="2689228" y="6596570"/>
                </a:cubicBezTo>
                <a:cubicBezTo>
                  <a:pt x="2694678" y="6585674"/>
                  <a:pt x="2702852" y="6574775"/>
                  <a:pt x="2713751" y="6563876"/>
                </a:cubicBezTo>
                <a:lnTo>
                  <a:pt x="2762794" y="6514831"/>
                </a:lnTo>
                <a:close/>
                <a:moveTo>
                  <a:pt x="2296878" y="6498484"/>
                </a:moveTo>
                <a:cubicBezTo>
                  <a:pt x="2291430" y="6498484"/>
                  <a:pt x="2288704" y="6501210"/>
                  <a:pt x="2288704" y="6506659"/>
                </a:cubicBezTo>
                <a:cubicBezTo>
                  <a:pt x="2288704" y="6512107"/>
                  <a:pt x="2294155" y="6514831"/>
                  <a:pt x="2305054" y="6514831"/>
                </a:cubicBezTo>
                <a:cubicBezTo>
                  <a:pt x="2305054" y="6503934"/>
                  <a:pt x="2302329" y="6498484"/>
                  <a:pt x="2296878" y="6498484"/>
                </a:cubicBezTo>
                <a:close/>
                <a:moveTo>
                  <a:pt x="5885244" y="6482137"/>
                </a:moveTo>
                <a:lnTo>
                  <a:pt x="5868894" y="6514831"/>
                </a:lnTo>
                <a:lnTo>
                  <a:pt x="5885244" y="6514831"/>
                </a:lnTo>
                <a:cubicBezTo>
                  <a:pt x="5885244" y="6503934"/>
                  <a:pt x="5887968" y="6495760"/>
                  <a:pt x="5893416" y="6490309"/>
                </a:cubicBezTo>
                <a:cubicBezTo>
                  <a:pt x="5898866" y="6484861"/>
                  <a:pt x="5896140" y="6482137"/>
                  <a:pt x="5885244" y="6482137"/>
                </a:cubicBezTo>
                <a:close/>
                <a:moveTo>
                  <a:pt x="5787155" y="6482137"/>
                </a:moveTo>
                <a:lnTo>
                  <a:pt x="5770808" y="6498484"/>
                </a:lnTo>
                <a:cubicBezTo>
                  <a:pt x="5781707" y="6498484"/>
                  <a:pt x="5787155" y="6498484"/>
                  <a:pt x="5787155" y="6498484"/>
                </a:cubicBezTo>
                <a:cubicBezTo>
                  <a:pt x="5798054" y="6498484"/>
                  <a:pt x="5798054" y="6493036"/>
                  <a:pt x="5787155" y="6482137"/>
                </a:cubicBezTo>
                <a:close/>
                <a:moveTo>
                  <a:pt x="3645580" y="6482137"/>
                </a:moveTo>
                <a:lnTo>
                  <a:pt x="3645580" y="6514831"/>
                </a:lnTo>
                <a:cubicBezTo>
                  <a:pt x="3645580" y="6514831"/>
                  <a:pt x="3651032" y="6509383"/>
                  <a:pt x="3661931" y="6498484"/>
                </a:cubicBezTo>
                <a:cubicBezTo>
                  <a:pt x="3661931" y="6487585"/>
                  <a:pt x="3661931" y="6482137"/>
                  <a:pt x="3661931" y="6482137"/>
                </a:cubicBezTo>
                <a:cubicBezTo>
                  <a:pt x="3661931" y="6482137"/>
                  <a:pt x="3656479" y="6482137"/>
                  <a:pt x="3645580" y="6482137"/>
                </a:cubicBezTo>
                <a:close/>
                <a:moveTo>
                  <a:pt x="3097926" y="6482137"/>
                </a:moveTo>
                <a:cubicBezTo>
                  <a:pt x="3092479" y="6482137"/>
                  <a:pt x="3089752" y="6487585"/>
                  <a:pt x="3089752" y="6498484"/>
                </a:cubicBezTo>
                <a:lnTo>
                  <a:pt x="3089752" y="6514831"/>
                </a:lnTo>
                <a:cubicBezTo>
                  <a:pt x="3100651" y="6514831"/>
                  <a:pt x="3106101" y="6509383"/>
                  <a:pt x="3106101" y="6498484"/>
                </a:cubicBezTo>
                <a:cubicBezTo>
                  <a:pt x="3106101" y="6487585"/>
                  <a:pt x="3103377" y="6482137"/>
                  <a:pt x="3097926" y="6482137"/>
                </a:cubicBezTo>
                <a:close/>
                <a:moveTo>
                  <a:pt x="2730097" y="6465788"/>
                </a:moveTo>
                <a:cubicBezTo>
                  <a:pt x="2730097" y="6465788"/>
                  <a:pt x="2730097" y="6471238"/>
                  <a:pt x="2730097" y="6482137"/>
                </a:cubicBezTo>
                <a:cubicBezTo>
                  <a:pt x="2740996" y="6482137"/>
                  <a:pt x="2746446" y="6482137"/>
                  <a:pt x="2746446" y="6482137"/>
                </a:cubicBezTo>
                <a:close/>
                <a:moveTo>
                  <a:pt x="735655" y="6449441"/>
                </a:moveTo>
                <a:cubicBezTo>
                  <a:pt x="735655" y="6449441"/>
                  <a:pt x="741104" y="6449441"/>
                  <a:pt x="752003" y="6449441"/>
                </a:cubicBezTo>
                <a:cubicBezTo>
                  <a:pt x="752003" y="6449441"/>
                  <a:pt x="752003" y="6454889"/>
                  <a:pt x="752003" y="6465788"/>
                </a:cubicBezTo>
                <a:cubicBezTo>
                  <a:pt x="741104" y="6465788"/>
                  <a:pt x="735655" y="6463064"/>
                  <a:pt x="735655" y="6457613"/>
                </a:cubicBezTo>
                <a:cubicBezTo>
                  <a:pt x="735655" y="6452165"/>
                  <a:pt x="735655" y="6449441"/>
                  <a:pt x="735655" y="6449441"/>
                </a:cubicBezTo>
                <a:close/>
                <a:moveTo>
                  <a:pt x="10838658" y="6433092"/>
                </a:moveTo>
                <a:cubicBezTo>
                  <a:pt x="10838658" y="6433092"/>
                  <a:pt x="10838658" y="6438542"/>
                  <a:pt x="10838658" y="6449441"/>
                </a:cubicBezTo>
                <a:cubicBezTo>
                  <a:pt x="10849556" y="6449441"/>
                  <a:pt x="10855004" y="6443993"/>
                  <a:pt x="10855004" y="6433092"/>
                </a:cubicBezTo>
                <a:close/>
                <a:moveTo>
                  <a:pt x="2370445" y="6433092"/>
                </a:moveTo>
                <a:cubicBezTo>
                  <a:pt x="2370445" y="6433092"/>
                  <a:pt x="2362271" y="6435818"/>
                  <a:pt x="2345922" y="6441266"/>
                </a:cubicBezTo>
                <a:cubicBezTo>
                  <a:pt x="2329575" y="6446717"/>
                  <a:pt x="2324126" y="6452165"/>
                  <a:pt x="2329575" y="6457613"/>
                </a:cubicBezTo>
                <a:cubicBezTo>
                  <a:pt x="2335023" y="6463064"/>
                  <a:pt x="2343197" y="6465788"/>
                  <a:pt x="2354096" y="6465788"/>
                </a:cubicBezTo>
                <a:cubicBezTo>
                  <a:pt x="2354096" y="6454889"/>
                  <a:pt x="2359546" y="6449441"/>
                  <a:pt x="2370445" y="6449441"/>
                </a:cubicBezTo>
                <a:close/>
                <a:moveTo>
                  <a:pt x="2239660" y="6433092"/>
                </a:moveTo>
                <a:cubicBezTo>
                  <a:pt x="2228762" y="6433092"/>
                  <a:pt x="2220589" y="6438542"/>
                  <a:pt x="2215140" y="6449441"/>
                </a:cubicBezTo>
                <a:cubicBezTo>
                  <a:pt x="2209690" y="6460340"/>
                  <a:pt x="2201517" y="6471238"/>
                  <a:pt x="2190618" y="6482137"/>
                </a:cubicBezTo>
                <a:lnTo>
                  <a:pt x="2157922" y="6514831"/>
                </a:lnTo>
                <a:cubicBezTo>
                  <a:pt x="2147023" y="6547527"/>
                  <a:pt x="2138848" y="6563876"/>
                  <a:pt x="2133400" y="6563876"/>
                </a:cubicBezTo>
                <a:cubicBezTo>
                  <a:pt x="2127951" y="6563876"/>
                  <a:pt x="2119776" y="6569325"/>
                  <a:pt x="2108878" y="6580223"/>
                </a:cubicBezTo>
                <a:lnTo>
                  <a:pt x="2125226" y="6580223"/>
                </a:lnTo>
                <a:cubicBezTo>
                  <a:pt x="2147023" y="6558426"/>
                  <a:pt x="2163371" y="6542079"/>
                  <a:pt x="2174270" y="6531180"/>
                </a:cubicBezTo>
                <a:cubicBezTo>
                  <a:pt x="2206967" y="6487585"/>
                  <a:pt x="2228762" y="6460340"/>
                  <a:pt x="2239660" y="6449441"/>
                </a:cubicBezTo>
                <a:cubicBezTo>
                  <a:pt x="2250560" y="6438542"/>
                  <a:pt x="2250560" y="6433092"/>
                  <a:pt x="2239660" y="6433092"/>
                </a:cubicBezTo>
                <a:close/>
                <a:moveTo>
                  <a:pt x="2108878" y="6433092"/>
                </a:moveTo>
                <a:lnTo>
                  <a:pt x="2092528" y="6449441"/>
                </a:lnTo>
                <a:cubicBezTo>
                  <a:pt x="2081632" y="6460340"/>
                  <a:pt x="2076183" y="6465788"/>
                  <a:pt x="2076183" y="6465788"/>
                </a:cubicBezTo>
                <a:lnTo>
                  <a:pt x="2092528" y="6465788"/>
                </a:lnTo>
                <a:cubicBezTo>
                  <a:pt x="2103431" y="6454889"/>
                  <a:pt x="2108878" y="6443993"/>
                  <a:pt x="2108878" y="6433092"/>
                </a:cubicBezTo>
                <a:close/>
                <a:moveTo>
                  <a:pt x="1994442" y="6433092"/>
                </a:moveTo>
                <a:cubicBezTo>
                  <a:pt x="1972645" y="6443993"/>
                  <a:pt x="1964473" y="6452165"/>
                  <a:pt x="1969920" y="6457613"/>
                </a:cubicBezTo>
                <a:cubicBezTo>
                  <a:pt x="1975370" y="6463064"/>
                  <a:pt x="1972645" y="6476687"/>
                  <a:pt x="1961747" y="6498484"/>
                </a:cubicBezTo>
                <a:lnTo>
                  <a:pt x="1847312" y="6612920"/>
                </a:lnTo>
                <a:lnTo>
                  <a:pt x="1863660" y="6612920"/>
                </a:lnTo>
                <a:lnTo>
                  <a:pt x="1880006" y="6629267"/>
                </a:lnTo>
                <a:lnTo>
                  <a:pt x="1880006" y="6661963"/>
                </a:lnTo>
                <a:cubicBezTo>
                  <a:pt x="1858211" y="6672862"/>
                  <a:pt x="1852762" y="6678310"/>
                  <a:pt x="1863660" y="6678310"/>
                </a:cubicBezTo>
                <a:lnTo>
                  <a:pt x="1863660" y="6694659"/>
                </a:lnTo>
                <a:cubicBezTo>
                  <a:pt x="1874559" y="6672862"/>
                  <a:pt x="1885458" y="6656515"/>
                  <a:pt x="1896357" y="6645616"/>
                </a:cubicBezTo>
                <a:cubicBezTo>
                  <a:pt x="1918154" y="6623818"/>
                  <a:pt x="1929053" y="6612920"/>
                  <a:pt x="1929053" y="6612920"/>
                </a:cubicBezTo>
                <a:lnTo>
                  <a:pt x="1929053" y="6547527"/>
                </a:lnTo>
                <a:lnTo>
                  <a:pt x="1961747" y="6514831"/>
                </a:lnTo>
                <a:cubicBezTo>
                  <a:pt x="1961747" y="6503934"/>
                  <a:pt x="1967196" y="6498484"/>
                  <a:pt x="1978096" y="6498484"/>
                </a:cubicBezTo>
                <a:cubicBezTo>
                  <a:pt x="1978096" y="6487585"/>
                  <a:pt x="1980819" y="6482137"/>
                  <a:pt x="1986271" y="6482137"/>
                </a:cubicBezTo>
                <a:cubicBezTo>
                  <a:pt x="1991718" y="6482137"/>
                  <a:pt x="1994442" y="6476687"/>
                  <a:pt x="1994442" y="6465788"/>
                </a:cubicBezTo>
                <a:cubicBezTo>
                  <a:pt x="1994442" y="6454889"/>
                  <a:pt x="1994442" y="6449441"/>
                  <a:pt x="1994442" y="6449441"/>
                </a:cubicBezTo>
                <a:cubicBezTo>
                  <a:pt x="1994442" y="6449441"/>
                  <a:pt x="1999893" y="6449441"/>
                  <a:pt x="2010792" y="6449441"/>
                </a:cubicBezTo>
                <a:cubicBezTo>
                  <a:pt x="2010792" y="6449441"/>
                  <a:pt x="2010792" y="6443993"/>
                  <a:pt x="2010792" y="6433092"/>
                </a:cubicBezTo>
                <a:close/>
                <a:moveTo>
                  <a:pt x="261566" y="6433092"/>
                </a:moveTo>
                <a:cubicBezTo>
                  <a:pt x="261566" y="6443993"/>
                  <a:pt x="261566" y="6449441"/>
                  <a:pt x="261566" y="6449441"/>
                </a:cubicBezTo>
                <a:lnTo>
                  <a:pt x="245217" y="6449441"/>
                </a:lnTo>
                <a:cubicBezTo>
                  <a:pt x="245217" y="6438542"/>
                  <a:pt x="250667" y="6433092"/>
                  <a:pt x="261566" y="6433092"/>
                </a:cubicBezTo>
                <a:close/>
                <a:moveTo>
                  <a:pt x="5770808" y="6416745"/>
                </a:moveTo>
                <a:lnTo>
                  <a:pt x="5770808" y="6433092"/>
                </a:lnTo>
                <a:lnTo>
                  <a:pt x="5787155" y="6416745"/>
                </a:lnTo>
                <a:close/>
                <a:moveTo>
                  <a:pt x="3661931" y="6416745"/>
                </a:moveTo>
                <a:cubicBezTo>
                  <a:pt x="3651032" y="6416745"/>
                  <a:pt x="3648305" y="6419471"/>
                  <a:pt x="3653755" y="6424919"/>
                </a:cubicBezTo>
                <a:cubicBezTo>
                  <a:pt x="3659204" y="6430367"/>
                  <a:pt x="3664655" y="6433092"/>
                  <a:pt x="3670102" y="6433092"/>
                </a:cubicBezTo>
                <a:cubicBezTo>
                  <a:pt x="3675553" y="6433092"/>
                  <a:pt x="3678276" y="6427643"/>
                  <a:pt x="3678276" y="6416745"/>
                </a:cubicBezTo>
                <a:cubicBezTo>
                  <a:pt x="3678276" y="6416745"/>
                  <a:pt x="3672827" y="6416745"/>
                  <a:pt x="3661931" y="6416745"/>
                </a:cubicBezTo>
                <a:close/>
                <a:moveTo>
                  <a:pt x="3547495" y="6416745"/>
                </a:moveTo>
                <a:cubicBezTo>
                  <a:pt x="3558393" y="6416745"/>
                  <a:pt x="3561117" y="6419471"/>
                  <a:pt x="3555667" y="6424919"/>
                </a:cubicBezTo>
                <a:cubicBezTo>
                  <a:pt x="3550219" y="6430367"/>
                  <a:pt x="3547495" y="6433092"/>
                  <a:pt x="3547495" y="6433092"/>
                </a:cubicBezTo>
                <a:cubicBezTo>
                  <a:pt x="3547495" y="6433092"/>
                  <a:pt x="3547495" y="6427643"/>
                  <a:pt x="3547495" y="6416745"/>
                </a:cubicBezTo>
                <a:close/>
                <a:moveTo>
                  <a:pt x="2926272" y="6416745"/>
                </a:moveTo>
                <a:lnTo>
                  <a:pt x="2909926" y="6433092"/>
                </a:lnTo>
                <a:cubicBezTo>
                  <a:pt x="2909926" y="6433092"/>
                  <a:pt x="2915374" y="6433092"/>
                  <a:pt x="2926272" y="6433092"/>
                </a:cubicBezTo>
                <a:cubicBezTo>
                  <a:pt x="2926272" y="6422195"/>
                  <a:pt x="2926272" y="6416745"/>
                  <a:pt x="2926272" y="6416745"/>
                </a:cubicBezTo>
                <a:close/>
                <a:moveTo>
                  <a:pt x="2697403" y="6416745"/>
                </a:moveTo>
                <a:lnTo>
                  <a:pt x="2664707" y="6433092"/>
                </a:lnTo>
                <a:cubicBezTo>
                  <a:pt x="2664707" y="6443993"/>
                  <a:pt x="2664707" y="6454889"/>
                  <a:pt x="2664707" y="6465788"/>
                </a:cubicBezTo>
                <a:cubicBezTo>
                  <a:pt x="2675606" y="6465788"/>
                  <a:pt x="2681055" y="6465788"/>
                  <a:pt x="2681055" y="6465788"/>
                </a:cubicBezTo>
                <a:cubicBezTo>
                  <a:pt x="2681055" y="6465788"/>
                  <a:pt x="2681055" y="6460340"/>
                  <a:pt x="2681055" y="6449441"/>
                </a:cubicBezTo>
                <a:cubicBezTo>
                  <a:pt x="2670156" y="6449441"/>
                  <a:pt x="2670156" y="6446717"/>
                  <a:pt x="2681055" y="6441266"/>
                </a:cubicBezTo>
                <a:cubicBezTo>
                  <a:pt x="2691953" y="6435818"/>
                  <a:pt x="2697403" y="6427643"/>
                  <a:pt x="2697403" y="6416745"/>
                </a:cubicBezTo>
                <a:close/>
                <a:moveTo>
                  <a:pt x="2027138" y="6416745"/>
                </a:moveTo>
                <a:lnTo>
                  <a:pt x="2043486" y="6433092"/>
                </a:lnTo>
                <a:cubicBezTo>
                  <a:pt x="2043486" y="6433092"/>
                  <a:pt x="2043486" y="6427643"/>
                  <a:pt x="2043486" y="6416745"/>
                </a:cubicBezTo>
                <a:cubicBezTo>
                  <a:pt x="2043486" y="6416745"/>
                  <a:pt x="2038037" y="6416745"/>
                  <a:pt x="2027138" y="6416745"/>
                </a:cubicBezTo>
                <a:close/>
                <a:moveTo>
                  <a:pt x="629394" y="6416745"/>
                </a:moveTo>
                <a:cubicBezTo>
                  <a:pt x="634843" y="6416745"/>
                  <a:pt x="643017" y="6416745"/>
                  <a:pt x="653916" y="6416745"/>
                </a:cubicBezTo>
                <a:lnTo>
                  <a:pt x="637569" y="6433092"/>
                </a:lnTo>
                <a:cubicBezTo>
                  <a:pt x="626670" y="6433092"/>
                  <a:pt x="621219" y="6430367"/>
                  <a:pt x="621219" y="6424919"/>
                </a:cubicBezTo>
                <a:cubicBezTo>
                  <a:pt x="621219" y="6419471"/>
                  <a:pt x="623944" y="6416745"/>
                  <a:pt x="629394" y="6416745"/>
                </a:cubicBezTo>
                <a:close/>
                <a:moveTo>
                  <a:pt x="2403139" y="6400395"/>
                </a:moveTo>
                <a:cubicBezTo>
                  <a:pt x="2392240" y="6400395"/>
                  <a:pt x="2389516" y="6403122"/>
                  <a:pt x="2394967" y="6408570"/>
                </a:cubicBezTo>
                <a:cubicBezTo>
                  <a:pt x="2400415" y="6414020"/>
                  <a:pt x="2403139" y="6416745"/>
                  <a:pt x="2403139" y="6416745"/>
                </a:cubicBezTo>
                <a:close/>
                <a:moveTo>
                  <a:pt x="2668283" y="6390180"/>
                </a:moveTo>
                <a:cubicBezTo>
                  <a:pt x="2663174" y="6390180"/>
                  <a:pt x="2656533" y="6396309"/>
                  <a:pt x="2648359" y="6408570"/>
                </a:cubicBezTo>
                <a:cubicBezTo>
                  <a:pt x="2637460" y="6424919"/>
                  <a:pt x="2629286" y="6433092"/>
                  <a:pt x="2623837" y="6433092"/>
                </a:cubicBezTo>
                <a:cubicBezTo>
                  <a:pt x="2618388" y="6433092"/>
                  <a:pt x="2615665" y="6438542"/>
                  <a:pt x="2615665" y="6449441"/>
                </a:cubicBezTo>
                <a:cubicBezTo>
                  <a:pt x="2615665" y="6460340"/>
                  <a:pt x="2618388" y="6463064"/>
                  <a:pt x="2623837" y="6457613"/>
                </a:cubicBezTo>
                <a:cubicBezTo>
                  <a:pt x="2629286" y="6452165"/>
                  <a:pt x="2637460" y="6443993"/>
                  <a:pt x="2648359" y="6433092"/>
                </a:cubicBezTo>
                <a:cubicBezTo>
                  <a:pt x="2670156" y="6411296"/>
                  <a:pt x="2678330" y="6397671"/>
                  <a:pt x="2672879" y="6392223"/>
                </a:cubicBezTo>
                <a:cubicBezTo>
                  <a:pt x="2671518" y="6390859"/>
                  <a:pt x="2669986" y="6390180"/>
                  <a:pt x="2668283" y="6390180"/>
                </a:cubicBezTo>
                <a:close/>
                <a:moveTo>
                  <a:pt x="3563841" y="6384048"/>
                </a:moveTo>
                <a:lnTo>
                  <a:pt x="3580189" y="6384048"/>
                </a:lnTo>
                <a:cubicBezTo>
                  <a:pt x="3580189" y="6394947"/>
                  <a:pt x="3580189" y="6400395"/>
                  <a:pt x="3580189" y="6400395"/>
                </a:cubicBezTo>
                <a:cubicBezTo>
                  <a:pt x="3569290" y="6400395"/>
                  <a:pt x="3563841" y="6400395"/>
                  <a:pt x="3563841" y="6400395"/>
                </a:cubicBezTo>
                <a:cubicBezTo>
                  <a:pt x="3563841" y="6400395"/>
                  <a:pt x="3563841" y="6394947"/>
                  <a:pt x="3563841" y="6384048"/>
                </a:cubicBezTo>
                <a:close/>
                <a:moveTo>
                  <a:pt x="621219" y="6384048"/>
                </a:moveTo>
                <a:lnTo>
                  <a:pt x="637569" y="6384048"/>
                </a:lnTo>
                <a:cubicBezTo>
                  <a:pt x="637569" y="6394947"/>
                  <a:pt x="621219" y="6411296"/>
                  <a:pt x="588524" y="6433092"/>
                </a:cubicBezTo>
                <a:lnTo>
                  <a:pt x="572177" y="6416745"/>
                </a:lnTo>
                <a:cubicBezTo>
                  <a:pt x="572177" y="6416745"/>
                  <a:pt x="577625" y="6416745"/>
                  <a:pt x="588524" y="6416745"/>
                </a:cubicBezTo>
                <a:close/>
                <a:moveTo>
                  <a:pt x="359655" y="6384048"/>
                </a:moveTo>
                <a:cubicBezTo>
                  <a:pt x="359655" y="6384048"/>
                  <a:pt x="365103" y="6384048"/>
                  <a:pt x="376002" y="6384048"/>
                </a:cubicBezTo>
                <a:cubicBezTo>
                  <a:pt x="376002" y="6384048"/>
                  <a:pt x="376002" y="6389499"/>
                  <a:pt x="376002" y="6400395"/>
                </a:cubicBezTo>
                <a:cubicBezTo>
                  <a:pt x="376002" y="6411296"/>
                  <a:pt x="376002" y="6416745"/>
                  <a:pt x="376002" y="6416745"/>
                </a:cubicBezTo>
                <a:lnTo>
                  <a:pt x="376002" y="6433092"/>
                </a:lnTo>
                <a:cubicBezTo>
                  <a:pt x="365103" y="6422195"/>
                  <a:pt x="343306" y="6433092"/>
                  <a:pt x="310609" y="6465788"/>
                </a:cubicBezTo>
                <a:cubicBezTo>
                  <a:pt x="310609" y="6476687"/>
                  <a:pt x="302436" y="6482137"/>
                  <a:pt x="286088" y="6482137"/>
                </a:cubicBezTo>
                <a:cubicBezTo>
                  <a:pt x="269741" y="6482137"/>
                  <a:pt x="267017" y="6476687"/>
                  <a:pt x="277914" y="6465788"/>
                </a:cubicBezTo>
                <a:cubicBezTo>
                  <a:pt x="288811" y="6465788"/>
                  <a:pt x="294261" y="6463064"/>
                  <a:pt x="294261" y="6457613"/>
                </a:cubicBezTo>
                <a:cubicBezTo>
                  <a:pt x="294261" y="6452165"/>
                  <a:pt x="294261" y="6449441"/>
                  <a:pt x="294261" y="6449441"/>
                </a:cubicBezTo>
                <a:cubicBezTo>
                  <a:pt x="283364" y="6438542"/>
                  <a:pt x="283364" y="6427643"/>
                  <a:pt x="294261" y="6416745"/>
                </a:cubicBezTo>
                <a:cubicBezTo>
                  <a:pt x="305160" y="6405846"/>
                  <a:pt x="316059" y="6400395"/>
                  <a:pt x="326958" y="6400395"/>
                </a:cubicBezTo>
                <a:cubicBezTo>
                  <a:pt x="337857" y="6400395"/>
                  <a:pt x="346030" y="6400395"/>
                  <a:pt x="351480" y="6400395"/>
                </a:cubicBezTo>
                <a:cubicBezTo>
                  <a:pt x="356928" y="6400395"/>
                  <a:pt x="359655" y="6397671"/>
                  <a:pt x="359655" y="6392223"/>
                </a:cubicBezTo>
                <a:cubicBezTo>
                  <a:pt x="359655" y="6386775"/>
                  <a:pt x="359655" y="6384048"/>
                  <a:pt x="359655" y="6384048"/>
                </a:cubicBezTo>
                <a:close/>
                <a:moveTo>
                  <a:pt x="5214979" y="6367701"/>
                </a:moveTo>
                <a:cubicBezTo>
                  <a:pt x="5214979" y="6378600"/>
                  <a:pt x="5212255" y="6384048"/>
                  <a:pt x="5206804" y="6384048"/>
                </a:cubicBezTo>
                <a:cubicBezTo>
                  <a:pt x="5201356" y="6384048"/>
                  <a:pt x="5201356" y="6381324"/>
                  <a:pt x="5206804" y="6375874"/>
                </a:cubicBezTo>
                <a:cubicBezTo>
                  <a:pt x="5212255" y="6370425"/>
                  <a:pt x="5214979" y="6367701"/>
                  <a:pt x="5214979" y="6367701"/>
                </a:cubicBezTo>
                <a:close/>
                <a:moveTo>
                  <a:pt x="3024362" y="6367701"/>
                </a:moveTo>
                <a:cubicBezTo>
                  <a:pt x="3013463" y="6367701"/>
                  <a:pt x="3008012" y="6373150"/>
                  <a:pt x="3008012" y="6384048"/>
                </a:cubicBezTo>
                <a:lnTo>
                  <a:pt x="3024362" y="6384048"/>
                </a:lnTo>
                <a:lnTo>
                  <a:pt x="3040708" y="6384048"/>
                </a:lnTo>
                <a:cubicBezTo>
                  <a:pt x="3040708" y="6373150"/>
                  <a:pt x="3035261" y="6367701"/>
                  <a:pt x="3024362" y="6367701"/>
                </a:cubicBezTo>
                <a:close/>
                <a:moveTo>
                  <a:pt x="2272357" y="6367701"/>
                </a:moveTo>
                <a:cubicBezTo>
                  <a:pt x="2261459" y="6389499"/>
                  <a:pt x="2256010" y="6405846"/>
                  <a:pt x="2256010" y="6416745"/>
                </a:cubicBezTo>
                <a:lnTo>
                  <a:pt x="2288704" y="6400395"/>
                </a:lnTo>
                <a:close/>
                <a:moveTo>
                  <a:pt x="3046840" y="6361570"/>
                </a:moveTo>
                <a:cubicBezTo>
                  <a:pt x="3045478" y="6362932"/>
                  <a:pt x="3046159" y="6367701"/>
                  <a:pt x="3048883" y="6375874"/>
                </a:cubicBezTo>
                <a:cubicBezTo>
                  <a:pt x="3054331" y="6392223"/>
                  <a:pt x="3057056" y="6400395"/>
                  <a:pt x="3057056" y="6400395"/>
                </a:cubicBezTo>
                <a:cubicBezTo>
                  <a:pt x="3057056" y="6411296"/>
                  <a:pt x="3057056" y="6416745"/>
                  <a:pt x="3057056" y="6416745"/>
                </a:cubicBezTo>
                <a:cubicBezTo>
                  <a:pt x="3067956" y="6416745"/>
                  <a:pt x="3073404" y="6414020"/>
                  <a:pt x="3073404" y="6408570"/>
                </a:cubicBezTo>
                <a:cubicBezTo>
                  <a:pt x="3073404" y="6403122"/>
                  <a:pt x="3073404" y="6394947"/>
                  <a:pt x="3073404" y="6384048"/>
                </a:cubicBezTo>
                <a:cubicBezTo>
                  <a:pt x="3062505" y="6373150"/>
                  <a:pt x="3057056" y="6367701"/>
                  <a:pt x="3057056" y="6367701"/>
                </a:cubicBezTo>
                <a:cubicBezTo>
                  <a:pt x="3051606" y="6362251"/>
                  <a:pt x="3048203" y="6360208"/>
                  <a:pt x="3046840" y="6361570"/>
                </a:cubicBezTo>
                <a:close/>
                <a:moveTo>
                  <a:pt x="2971229" y="6359527"/>
                </a:moveTo>
                <a:cubicBezTo>
                  <a:pt x="2968506" y="6359527"/>
                  <a:pt x="2964419" y="6362251"/>
                  <a:pt x="2958968" y="6367701"/>
                </a:cubicBezTo>
                <a:cubicBezTo>
                  <a:pt x="2948070" y="6378600"/>
                  <a:pt x="2948070" y="6384048"/>
                  <a:pt x="2958968" y="6384048"/>
                </a:cubicBezTo>
                <a:lnTo>
                  <a:pt x="2975318" y="6367701"/>
                </a:lnTo>
                <a:cubicBezTo>
                  <a:pt x="2975318" y="6362251"/>
                  <a:pt x="2973953" y="6359527"/>
                  <a:pt x="2971229" y="6359527"/>
                </a:cubicBezTo>
                <a:close/>
                <a:moveTo>
                  <a:pt x="964525" y="6355441"/>
                </a:moveTo>
                <a:cubicBezTo>
                  <a:pt x="967251" y="6355441"/>
                  <a:pt x="969975" y="6356803"/>
                  <a:pt x="972699" y="6359527"/>
                </a:cubicBezTo>
                <a:cubicBezTo>
                  <a:pt x="978150" y="6364977"/>
                  <a:pt x="975426" y="6367701"/>
                  <a:pt x="964525" y="6367701"/>
                </a:cubicBezTo>
                <a:cubicBezTo>
                  <a:pt x="964525" y="6378600"/>
                  <a:pt x="964525" y="6384048"/>
                  <a:pt x="964525" y="6384048"/>
                </a:cubicBezTo>
                <a:cubicBezTo>
                  <a:pt x="964525" y="6384048"/>
                  <a:pt x="959076" y="6378600"/>
                  <a:pt x="948177" y="6367701"/>
                </a:cubicBezTo>
                <a:cubicBezTo>
                  <a:pt x="948177" y="6367701"/>
                  <a:pt x="950902" y="6364977"/>
                  <a:pt x="956352" y="6359527"/>
                </a:cubicBezTo>
                <a:cubicBezTo>
                  <a:pt x="959076" y="6356803"/>
                  <a:pt x="961801" y="6355441"/>
                  <a:pt x="964525" y="6355441"/>
                </a:cubicBezTo>
                <a:close/>
                <a:moveTo>
                  <a:pt x="2907882" y="6341134"/>
                </a:moveTo>
                <a:cubicBezTo>
                  <a:pt x="2903794" y="6342499"/>
                  <a:pt x="2899027" y="6345904"/>
                  <a:pt x="2893578" y="6351352"/>
                </a:cubicBezTo>
                <a:cubicBezTo>
                  <a:pt x="2882677" y="6362253"/>
                  <a:pt x="2877230" y="6373150"/>
                  <a:pt x="2877230" y="6384048"/>
                </a:cubicBezTo>
                <a:lnTo>
                  <a:pt x="2828186" y="6433092"/>
                </a:lnTo>
                <a:cubicBezTo>
                  <a:pt x="2795491" y="6454889"/>
                  <a:pt x="2779142" y="6465788"/>
                  <a:pt x="2779142" y="6465788"/>
                </a:cubicBezTo>
                <a:cubicBezTo>
                  <a:pt x="2779142" y="6487585"/>
                  <a:pt x="2800938" y="6476687"/>
                  <a:pt x="2844533" y="6433092"/>
                </a:cubicBezTo>
                <a:cubicBezTo>
                  <a:pt x="2899027" y="6378600"/>
                  <a:pt x="2923549" y="6348628"/>
                  <a:pt x="2918100" y="6343180"/>
                </a:cubicBezTo>
                <a:cubicBezTo>
                  <a:pt x="2915376" y="6340456"/>
                  <a:pt x="2911968" y="6339775"/>
                  <a:pt x="2907882" y="6341134"/>
                </a:cubicBezTo>
                <a:close/>
                <a:moveTo>
                  <a:pt x="5214979" y="6335005"/>
                </a:moveTo>
                <a:lnTo>
                  <a:pt x="5231326" y="6335005"/>
                </a:lnTo>
                <a:cubicBezTo>
                  <a:pt x="5231326" y="6335005"/>
                  <a:pt x="5231326" y="6340456"/>
                  <a:pt x="5231326" y="6351352"/>
                </a:cubicBezTo>
                <a:close/>
                <a:moveTo>
                  <a:pt x="3596537" y="6335005"/>
                </a:moveTo>
                <a:lnTo>
                  <a:pt x="3612885" y="6335005"/>
                </a:lnTo>
                <a:cubicBezTo>
                  <a:pt x="3623783" y="6335005"/>
                  <a:pt x="3623783" y="6340456"/>
                  <a:pt x="3612885" y="6351352"/>
                </a:cubicBezTo>
                <a:lnTo>
                  <a:pt x="3596537" y="6351352"/>
                </a:lnTo>
                <a:cubicBezTo>
                  <a:pt x="3607437" y="6351352"/>
                  <a:pt x="3607437" y="6345904"/>
                  <a:pt x="3596537" y="6335005"/>
                </a:cubicBezTo>
                <a:close/>
                <a:moveTo>
                  <a:pt x="2550271" y="6335005"/>
                </a:moveTo>
                <a:cubicBezTo>
                  <a:pt x="2528474" y="6335005"/>
                  <a:pt x="2523027" y="6340456"/>
                  <a:pt x="2533925" y="6351352"/>
                </a:cubicBezTo>
                <a:cubicBezTo>
                  <a:pt x="2533925" y="6351352"/>
                  <a:pt x="2536648" y="6351352"/>
                  <a:pt x="2542097" y="6351352"/>
                </a:cubicBezTo>
                <a:cubicBezTo>
                  <a:pt x="2547548" y="6351352"/>
                  <a:pt x="2550271" y="6345904"/>
                  <a:pt x="2550271" y="6335005"/>
                </a:cubicBezTo>
                <a:close/>
                <a:moveTo>
                  <a:pt x="2468533" y="6335005"/>
                </a:moveTo>
                <a:cubicBezTo>
                  <a:pt x="2435836" y="6335005"/>
                  <a:pt x="2419489" y="6345904"/>
                  <a:pt x="2419489" y="6367701"/>
                </a:cubicBezTo>
                <a:cubicBezTo>
                  <a:pt x="2419489" y="6389499"/>
                  <a:pt x="2430388" y="6384048"/>
                  <a:pt x="2452185" y="6351352"/>
                </a:cubicBezTo>
                <a:close/>
                <a:moveTo>
                  <a:pt x="752003" y="6335005"/>
                </a:moveTo>
                <a:cubicBezTo>
                  <a:pt x="773800" y="6335005"/>
                  <a:pt x="784699" y="6340456"/>
                  <a:pt x="784699" y="6351352"/>
                </a:cubicBezTo>
                <a:cubicBezTo>
                  <a:pt x="795598" y="6362253"/>
                  <a:pt x="798322" y="6367701"/>
                  <a:pt x="792874" y="6367701"/>
                </a:cubicBezTo>
                <a:cubicBezTo>
                  <a:pt x="787423" y="6367701"/>
                  <a:pt x="784699" y="6367701"/>
                  <a:pt x="784699" y="6367701"/>
                </a:cubicBezTo>
                <a:lnTo>
                  <a:pt x="784699" y="6384048"/>
                </a:lnTo>
                <a:cubicBezTo>
                  <a:pt x="795598" y="6384048"/>
                  <a:pt x="795598" y="6389499"/>
                  <a:pt x="784699" y="6400395"/>
                </a:cubicBezTo>
                <a:cubicBezTo>
                  <a:pt x="784699" y="6400395"/>
                  <a:pt x="781975" y="6403122"/>
                  <a:pt x="776524" y="6408570"/>
                </a:cubicBezTo>
                <a:cubicBezTo>
                  <a:pt x="771076" y="6414020"/>
                  <a:pt x="773800" y="6416745"/>
                  <a:pt x="784699" y="6416745"/>
                </a:cubicBezTo>
                <a:lnTo>
                  <a:pt x="768352" y="6416745"/>
                </a:lnTo>
                <a:cubicBezTo>
                  <a:pt x="768352" y="6416745"/>
                  <a:pt x="765628" y="6419471"/>
                  <a:pt x="760177" y="6424919"/>
                </a:cubicBezTo>
                <a:cubicBezTo>
                  <a:pt x="754727" y="6430367"/>
                  <a:pt x="746554" y="6433092"/>
                  <a:pt x="735655" y="6433092"/>
                </a:cubicBezTo>
                <a:lnTo>
                  <a:pt x="719306" y="6449441"/>
                </a:lnTo>
                <a:cubicBezTo>
                  <a:pt x="719306" y="6460340"/>
                  <a:pt x="711133" y="6476687"/>
                  <a:pt x="694785" y="6498484"/>
                </a:cubicBezTo>
                <a:cubicBezTo>
                  <a:pt x="678438" y="6520281"/>
                  <a:pt x="664815" y="6531180"/>
                  <a:pt x="653916" y="6531180"/>
                </a:cubicBezTo>
                <a:lnTo>
                  <a:pt x="670263" y="6514831"/>
                </a:lnTo>
                <a:lnTo>
                  <a:pt x="670263" y="6482137"/>
                </a:lnTo>
                <a:lnTo>
                  <a:pt x="653916" y="6482137"/>
                </a:lnTo>
                <a:cubicBezTo>
                  <a:pt x="653916" y="6471238"/>
                  <a:pt x="651190" y="6465788"/>
                  <a:pt x="645741" y="6465788"/>
                </a:cubicBezTo>
                <a:cubicBezTo>
                  <a:pt x="640293" y="6465788"/>
                  <a:pt x="637569" y="6471238"/>
                  <a:pt x="637569" y="6482137"/>
                </a:cubicBezTo>
                <a:cubicBezTo>
                  <a:pt x="637569" y="6503934"/>
                  <a:pt x="621219" y="6525732"/>
                  <a:pt x="588524" y="6547527"/>
                </a:cubicBezTo>
                <a:cubicBezTo>
                  <a:pt x="588524" y="6547527"/>
                  <a:pt x="588524" y="6544803"/>
                  <a:pt x="588524" y="6539353"/>
                </a:cubicBezTo>
                <a:cubicBezTo>
                  <a:pt x="588524" y="6533904"/>
                  <a:pt x="588524" y="6525732"/>
                  <a:pt x="588524" y="6514831"/>
                </a:cubicBezTo>
                <a:cubicBezTo>
                  <a:pt x="588524" y="6503934"/>
                  <a:pt x="583076" y="6503934"/>
                  <a:pt x="572177" y="6514831"/>
                </a:cubicBezTo>
                <a:lnTo>
                  <a:pt x="539480" y="6514831"/>
                </a:lnTo>
                <a:cubicBezTo>
                  <a:pt x="539480" y="6493036"/>
                  <a:pt x="539480" y="6482137"/>
                  <a:pt x="539480" y="6482137"/>
                </a:cubicBezTo>
                <a:cubicBezTo>
                  <a:pt x="539480" y="6482137"/>
                  <a:pt x="544929" y="6482137"/>
                  <a:pt x="555828" y="6482137"/>
                </a:cubicBezTo>
                <a:cubicBezTo>
                  <a:pt x="555828" y="6493036"/>
                  <a:pt x="558552" y="6498484"/>
                  <a:pt x="564002" y="6498484"/>
                </a:cubicBezTo>
                <a:cubicBezTo>
                  <a:pt x="569453" y="6498484"/>
                  <a:pt x="577625" y="6498484"/>
                  <a:pt x="588524" y="6498484"/>
                </a:cubicBezTo>
                <a:lnTo>
                  <a:pt x="621219" y="6482137"/>
                </a:lnTo>
                <a:cubicBezTo>
                  <a:pt x="643017" y="6460340"/>
                  <a:pt x="659365" y="6454889"/>
                  <a:pt x="670263" y="6465788"/>
                </a:cubicBezTo>
                <a:lnTo>
                  <a:pt x="670263" y="6449441"/>
                </a:lnTo>
                <a:cubicBezTo>
                  <a:pt x="659365" y="6438542"/>
                  <a:pt x="664815" y="6422195"/>
                  <a:pt x="686613" y="6400395"/>
                </a:cubicBezTo>
                <a:cubicBezTo>
                  <a:pt x="708409" y="6378600"/>
                  <a:pt x="724756" y="6373150"/>
                  <a:pt x="735655" y="6384048"/>
                </a:cubicBezTo>
                <a:lnTo>
                  <a:pt x="735655" y="6367701"/>
                </a:lnTo>
                <a:cubicBezTo>
                  <a:pt x="735655" y="6356803"/>
                  <a:pt x="735655" y="6348628"/>
                  <a:pt x="735655" y="6343180"/>
                </a:cubicBezTo>
                <a:cubicBezTo>
                  <a:pt x="735655" y="6337729"/>
                  <a:pt x="741104" y="6335005"/>
                  <a:pt x="752003" y="6335005"/>
                </a:cubicBezTo>
                <a:close/>
                <a:moveTo>
                  <a:pt x="2926272" y="6318656"/>
                </a:moveTo>
                <a:cubicBezTo>
                  <a:pt x="2926272" y="6318656"/>
                  <a:pt x="2926272" y="6321382"/>
                  <a:pt x="2926272" y="6326831"/>
                </a:cubicBezTo>
                <a:cubicBezTo>
                  <a:pt x="2926272" y="6332281"/>
                  <a:pt x="2926272" y="6335005"/>
                  <a:pt x="2926272" y="6335005"/>
                </a:cubicBezTo>
                <a:cubicBezTo>
                  <a:pt x="2937171" y="6335005"/>
                  <a:pt x="2942622" y="6329557"/>
                  <a:pt x="2942622" y="6318656"/>
                </a:cubicBezTo>
                <a:close/>
                <a:moveTo>
                  <a:pt x="2190618" y="6318656"/>
                </a:moveTo>
                <a:cubicBezTo>
                  <a:pt x="2190618" y="6318656"/>
                  <a:pt x="2185169" y="6329557"/>
                  <a:pt x="2174270" y="6351352"/>
                </a:cubicBezTo>
                <a:cubicBezTo>
                  <a:pt x="2168821" y="6362251"/>
                  <a:pt x="2163371" y="6370425"/>
                  <a:pt x="2157922" y="6375874"/>
                </a:cubicBezTo>
                <a:lnTo>
                  <a:pt x="2166096" y="6371788"/>
                </a:lnTo>
                <a:cubicBezTo>
                  <a:pt x="2171544" y="6369063"/>
                  <a:pt x="2174270" y="6367701"/>
                  <a:pt x="2174270" y="6367701"/>
                </a:cubicBezTo>
                <a:cubicBezTo>
                  <a:pt x="2206967" y="6335005"/>
                  <a:pt x="2212415" y="6318656"/>
                  <a:pt x="2190618" y="6318656"/>
                </a:cubicBezTo>
                <a:close/>
                <a:moveTo>
                  <a:pt x="3024362" y="6302309"/>
                </a:moveTo>
                <a:cubicBezTo>
                  <a:pt x="3013463" y="6324106"/>
                  <a:pt x="3002564" y="6329557"/>
                  <a:pt x="2991664" y="6318656"/>
                </a:cubicBezTo>
                <a:lnTo>
                  <a:pt x="2991664" y="6335005"/>
                </a:lnTo>
                <a:lnTo>
                  <a:pt x="2991664" y="6351352"/>
                </a:lnTo>
                <a:lnTo>
                  <a:pt x="3008012" y="6351352"/>
                </a:lnTo>
                <a:cubicBezTo>
                  <a:pt x="3008012" y="6340456"/>
                  <a:pt x="3010738" y="6337729"/>
                  <a:pt x="3016186" y="6343180"/>
                </a:cubicBezTo>
                <a:cubicBezTo>
                  <a:pt x="3021637" y="6348628"/>
                  <a:pt x="3024362" y="6345904"/>
                  <a:pt x="3024362" y="6335005"/>
                </a:cubicBezTo>
                <a:lnTo>
                  <a:pt x="3040708" y="6318656"/>
                </a:lnTo>
                <a:lnTo>
                  <a:pt x="3040708" y="6302309"/>
                </a:lnTo>
                <a:close/>
                <a:moveTo>
                  <a:pt x="2795491" y="6302309"/>
                </a:moveTo>
                <a:cubicBezTo>
                  <a:pt x="2784592" y="6313208"/>
                  <a:pt x="2779142" y="6318656"/>
                  <a:pt x="2779142" y="6318656"/>
                </a:cubicBezTo>
                <a:lnTo>
                  <a:pt x="2762794" y="6318656"/>
                </a:lnTo>
                <a:close/>
                <a:moveTo>
                  <a:pt x="1013569" y="6302309"/>
                </a:moveTo>
                <a:lnTo>
                  <a:pt x="1029916" y="6302309"/>
                </a:lnTo>
                <a:cubicBezTo>
                  <a:pt x="1019019" y="6324106"/>
                  <a:pt x="1008120" y="6335005"/>
                  <a:pt x="997221" y="6335005"/>
                </a:cubicBezTo>
                <a:cubicBezTo>
                  <a:pt x="997221" y="6324106"/>
                  <a:pt x="1002672" y="6313208"/>
                  <a:pt x="1013569" y="6302309"/>
                </a:cubicBezTo>
                <a:close/>
                <a:moveTo>
                  <a:pt x="784699" y="6302309"/>
                </a:moveTo>
                <a:lnTo>
                  <a:pt x="801045" y="6302309"/>
                </a:lnTo>
                <a:lnTo>
                  <a:pt x="801045" y="6318656"/>
                </a:lnTo>
                <a:cubicBezTo>
                  <a:pt x="801045" y="6318656"/>
                  <a:pt x="795598" y="6318656"/>
                  <a:pt x="784699" y="6318656"/>
                </a:cubicBezTo>
                <a:cubicBezTo>
                  <a:pt x="784699" y="6307759"/>
                  <a:pt x="784699" y="6302309"/>
                  <a:pt x="784699" y="6302309"/>
                </a:cubicBezTo>
                <a:close/>
                <a:moveTo>
                  <a:pt x="2958968" y="6285962"/>
                </a:moveTo>
                <a:cubicBezTo>
                  <a:pt x="2948070" y="6296861"/>
                  <a:pt x="2948070" y="6302309"/>
                  <a:pt x="2958968" y="6302309"/>
                </a:cubicBezTo>
                <a:cubicBezTo>
                  <a:pt x="2969867" y="6302309"/>
                  <a:pt x="2975318" y="6296861"/>
                  <a:pt x="2975318" y="6285962"/>
                </a:cubicBezTo>
                <a:cubicBezTo>
                  <a:pt x="2964418" y="6285962"/>
                  <a:pt x="2958968" y="6285962"/>
                  <a:pt x="2958968" y="6285962"/>
                </a:cubicBezTo>
                <a:close/>
                <a:moveTo>
                  <a:pt x="2141574" y="6285962"/>
                </a:moveTo>
                <a:cubicBezTo>
                  <a:pt x="2147023" y="6285962"/>
                  <a:pt x="2149748" y="6288686"/>
                  <a:pt x="2149748" y="6294134"/>
                </a:cubicBezTo>
                <a:lnTo>
                  <a:pt x="2149005" y="6297851"/>
                </a:lnTo>
                <a:lnTo>
                  <a:pt x="2136903" y="6291799"/>
                </a:lnTo>
                <a:close/>
                <a:moveTo>
                  <a:pt x="2235575" y="6277787"/>
                </a:moveTo>
                <a:cubicBezTo>
                  <a:pt x="2232850" y="6277787"/>
                  <a:pt x="2228762" y="6280511"/>
                  <a:pt x="2223313" y="6285962"/>
                </a:cubicBezTo>
                <a:lnTo>
                  <a:pt x="2223313" y="6302309"/>
                </a:lnTo>
                <a:cubicBezTo>
                  <a:pt x="2234212" y="6302309"/>
                  <a:pt x="2239660" y="6296861"/>
                  <a:pt x="2239660" y="6285962"/>
                </a:cubicBezTo>
                <a:cubicBezTo>
                  <a:pt x="2239660" y="6280511"/>
                  <a:pt x="2238299" y="6277787"/>
                  <a:pt x="2235575" y="6277787"/>
                </a:cubicBezTo>
                <a:close/>
                <a:moveTo>
                  <a:pt x="3923496" y="6269613"/>
                </a:moveTo>
                <a:lnTo>
                  <a:pt x="3907148" y="6285962"/>
                </a:lnTo>
                <a:cubicBezTo>
                  <a:pt x="3907148" y="6296861"/>
                  <a:pt x="3912597" y="6296861"/>
                  <a:pt x="3923496" y="6285962"/>
                </a:cubicBezTo>
                <a:close/>
                <a:moveTo>
                  <a:pt x="2501229" y="6269613"/>
                </a:moveTo>
                <a:lnTo>
                  <a:pt x="2468533" y="6318656"/>
                </a:lnTo>
                <a:lnTo>
                  <a:pt x="2501229" y="6285962"/>
                </a:lnTo>
                <a:close/>
                <a:moveTo>
                  <a:pt x="1896357" y="6269613"/>
                </a:moveTo>
                <a:lnTo>
                  <a:pt x="1896357" y="6285962"/>
                </a:lnTo>
                <a:lnTo>
                  <a:pt x="1880006" y="6302309"/>
                </a:lnTo>
                <a:cubicBezTo>
                  <a:pt x="1880006" y="6291410"/>
                  <a:pt x="1885458" y="6280514"/>
                  <a:pt x="1896357" y="6269613"/>
                </a:cubicBezTo>
                <a:close/>
                <a:moveTo>
                  <a:pt x="719306" y="6269613"/>
                </a:moveTo>
                <a:cubicBezTo>
                  <a:pt x="730205" y="6269613"/>
                  <a:pt x="732931" y="6272339"/>
                  <a:pt x="727480" y="6277787"/>
                </a:cubicBezTo>
                <a:cubicBezTo>
                  <a:pt x="722032" y="6283238"/>
                  <a:pt x="713857" y="6291410"/>
                  <a:pt x="702960" y="6302309"/>
                </a:cubicBezTo>
                <a:lnTo>
                  <a:pt x="702960" y="6335005"/>
                </a:lnTo>
                <a:lnTo>
                  <a:pt x="719306" y="6367701"/>
                </a:lnTo>
                <a:cubicBezTo>
                  <a:pt x="697510" y="6367701"/>
                  <a:pt x="675714" y="6367701"/>
                  <a:pt x="653916" y="6367701"/>
                </a:cubicBezTo>
                <a:lnTo>
                  <a:pt x="604870" y="6367701"/>
                </a:lnTo>
                <a:lnTo>
                  <a:pt x="604870" y="6351352"/>
                </a:lnTo>
                <a:lnTo>
                  <a:pt x="637569" y="6351352"/>
                </a:lnTo>
                <a:cubicBezTo>
                  <a:pt x="637569" y="6340456"/>
                  <a:pt x="640293" y="6335005"/>
                  <a:pt x="645741" y="6335005"/>
                </a:cubicBezTo>
                <a:cubicBezTo>
                  <a:pt x="651190" y="6335005"/>
                  <a:pt x="659365" y="6335005"/>
                  <a:pt x="670263" y="6335005"/>
                </a:cubicBezTo>
                <a:lnTo>
                  <a:pt x="653916" y="6318656"/>
                </a:lnTo>
                <a:lnTo>
                  <a:pt x="653916" y="6302309"/>
                </a:lnTo>
                <a:lnTo>
                  <a:pt x="670263" y="6285962"/>
                </a:lnTo>
                <a:close/>
                <a:moveTo>
                  <a:pt x="2765518" y="6261440"/>
                </a:moveTo>
                <a:lnTo>
                  <a:pt x="2758707" y="6269613"/>
                </a:lnTo>
                <a:cubicBezTo>
                  <a:pt x="2750533" y="6277787"/>
                  <a:pt x="2740996" y="6285962"/>
                  <a:pt x="2730097" y="6294134"/>
                </a:cubicBezTo>
                <a:lnTo>
                  <a:pt x="2726657" y="6297146"/>
                </a:lnTo>
                <a:lnTo>
                  <a:pt x="2738273" y="6277787"/>
                </a:lnTo>
                <a:close/>
                <a:moveTo>
                  <a:pt x="5313068" y="6253266"/>
                </a:moveTo>
                <a:lnTo>
                  <a:pt x="5313068" y="6269613"/>
                </a:lnTo>
                <a:cubicBezTo>
                  <a:pt x="5323964" y="6258714"/>
                  <a:pt x="5318516" y="6275063"/>
                  <a:pt x="5296718" y="6318656"/>
                </a:cubicBezTo>
                <a:cubicBezTo>
                  <a:pt x="5285820" y="6340456"/>
                  <a:pt x="5280372" y="6356803"/>
                  <a:pt x="5280372" y="6367701"/>
                </a:cubicBezTo>
                <a:lnTo>
                  <a:pt x="5247675" y="6384048"/>
                </a:lnTo>
                <a:cubicBezTo>
                  <a:pt x="5247675" y="6384048"/>
                  <a:pt x="5247675" y="6381324"/>
                  <a:pt x="5247675" y="6375874"/>
                </a:cubicBezTo>
                <a:cubicBezTo>
                  <a:pt x="5247675" y="6370425"/>
                  <a:pt x="5258574" y="6345904"/>
                  <a:pt x="5280372" y="6302309"/>
                </a:cubicBezTo>
                <a:cubicBezTo>
                  <a:pt x="5291268" y="6280514"/>
                  <a:pt x="5302169" y="6264164"/>
                  <a:pt x="5313068" y="6253266"/>
                </a:cubicBezTo>
                <a:close/>
                <a:moveTo>
                  <a:pt x="4348539" y="6253266"/>
                </a:moveTo>
                <a:cubicBezTo>
                  <a:pt x="4359438" y="6253266"/>
                  <a:pt x="4359438" y="6258714"/>
                  <a:pt x="4348539" y="6269613"/>
                </a:cubicBezTo>
                <a:lnTo>
                  <a:pt x="4332193" y="6269613"/>
                </a:lnTo>
                <a:cubicBezTo>
                  <a:pt x="4332193" y="6258714"/>
                  <a:pt x="4337640" y="6253266"/>
                  <a:pt x="4348539" y="6253266"/>
                </a:cubicBezTo>
                <a:close/>
                <a:moveTo>
                  <a:pt x="2632010" y="6253266"/>
                </a:moveTo>
                <a:lnTo>
                  <a:pt x="2615665" y="6269613"/>
                </a:lnTo>
                <a:cubicBezTo>
                  <a:pt x="2615665" y="6269613"/>
                  <a:pt x="2610213" y="6269613"/>
                  <a:pt x="2599315" y="6269613"/>
                </a:cubicBezTo>
                <a:cubicBezTo>
                  <a:pt x="2599315" y="6269613"/>
                  <a:pt x="2599315" y="6275063"/>
                  <a:pt x="2599315" y="6285962"/>
                </a:cubicBezTo>
                <a:lnTo>
                  <a:pt x="2599315" y="6302309"/>
                </a:lnTo>
                <a:cubicBezTo>
                  <a:pt x="2610213" y="6302309"/>
                  <a:pt x="2612938" y="6307759"/>
                  <a:pt x="2607489" y="6318656"/>
                </a:cubicBezTo>
                <a:cubicBezTo>
                  <a:pt x="2602042" y="6329557"/>
                  <a:pt x="2599315" y="6335005"/>
                  <a:pt x="2599315" y="6335005"/>
                </a:cubicBezTo>
                <a:cubicBezTo>
                  <a:pt x="2588417" y="6335005"/>
                  <a:pt x="2580244" y="6332281"/>
                  <a:pt x="2574793" y="6326831"/>
                </a:cubicBezTo>
                <a:cubicBezTo>
                  <a:pt x="2569345" y="6321382"/>
                  <a:pt x="2572068" y="6318656"/>
                  <a:pt x="2582967" y="6318656"/>
                </a:cubicBezTo>
                <a:lnTo>
                  <a:pt x="2582967" y="6302309"/>
                </a:lnTo>
                <a:cubicBezTo>
                  <a:pt x="2582967" y="6302309"/>
                  <a:pt x="2577518" y="6299585"/>
                  <a:pt x="2566619" y="6294134"/>
                </a:cubicBezTo>
                <a:cubicBezTo>
                  <a:pt x="2555721" y="6288686"/>
                  <a:pt x="2550271" y="6288686"/>
                  <a:pt x="2550271" y="6294134"/>
                </a:cubicBezTo>
                <a:cubicBezTo>
                  <a:pt x="2550271" y="6299585"/>
                  <a:pt x="2555721" y="6313208"/>
                  <a:pt x="2566619" y="6335005"/>
                </a:cubicBezTo>
                <a:lnTo>
                  <a:pt x="2550271" y="6367701"/>
                </a:lnTo>
                <a:cubicBezTo>
                  <a:pt x="2539372" y="6378600"/>
                  <a:pt x="2528474" y="6381324"/>
                  <a:pt x="2517575" y="6375874"/>
                </a:cubicBezTo>
                <a:cubicBezTo>
                  <a:pt x="2506676" y="6370425"/>
                  <a:pt x="2501229" y="6367701"/>
                  <a:pt x="2501229" y="6367701"/>
                </a:cubicBezTo>
                <a:lnTo>
                  <a:pt x="2468533" y="6400395"/>
                </a:lnTo>
                <a:cubicBezTo>
                  <a:pt x="2457633" y="6422195"/>
                  <a:pt x="2457633" y="6433092"/>
                  <a:pt x="2468533" y="6433092"/>
                </a:cubicBezTo>
                <a:cubicBezTo>
                  <a:pt x="2479430" y="6443993"/>
                  <a:pt x="2487606" y="6449441"/>
                  <a:pt x="2493053" y="6449441"/>
                </a:cubicBezTo>
                <a:cubicBezTo>
                  <a:pt x="2498503" y="6449441"/>
                  <a:pt x="2501229" y="6454889"/>
                  <a:pt x="2501229" y="6465788"/>
                </a:cubicBezTo>
                <a:cubicBezTo>
                  <a:pt x="2512128" y="6454889"/>
                  <a:pt x="2523027" y="6443993"/>
                  <a:pt x="2533925" y="6433092"/>
                </a:cubicBezTo>
                <a:cubicBezTo>
                  <a:pt x="2544824" y="6433092"/>
                  <a:pt x="2550271" y="6427643"/>
                  <a:pt x="2550271" y="6416745"/>
                </a:cubicBezTo>
                <a:cubicBezTo>
                  <a:pt x="2561170" y="6416745"/>
                  <a:pt x="2566619" y="6411296"/>
                  <a:pt x="2566619" y="6400395"/>
                </a:cubicBezTo>
                <a:cubicBezTo>
                  <a:pt x="2566619" y="6367701"/>
                  <a:pt x="2582967" y="6351352"/>
                  <a:pt x="2615665" y="6351352"/>
                </a:cubicBezTo>
                <a:cubicBezTo>
                  <a:pt x="2626563" y="6351352"/>
                  <a:pt x="2632010" y="6345904"/>
                  <a:pt x="2632010" y="6335005"/>
                </a:cubicBezTo>
                <a:cubicBezTo>
                  <a:pt x="2632010" y="6313208"/>
                  <a:pt x="2637460" y="6307759"/>
                  <a:pt x="2648359" y="6318656"/>
                </a:cubicBezTo>
                <a:cubicBezTo>
                  <a:pt x="2648359" y="6307759"/>
                  <a:pt x="2648359" y="6299585"/>
                  <a:pt x="2648359" y="6294134"/>
                </a:cubicBezTo>
                <a:cubicBezTo>
                  <a:pt x="2648359" y="6288686"/>
                  <a:pt x="2648359" y="6280514"/>
                  <a:pt x="2648359" y="6269613"/>
                </a:cubicBezTo>
                <a:cubicBezTo>
                  <a:pt x="2648359" y="6258714"/>
                  <a:pt x="2648359" y="6253266"/>
                  <a:pt x="2648359" y="6253266"/>
                </a:cubicBezTo>
                <a:cubicBezTo>
                  <a:pt x="2648359" y="6253266"/>
                  <a:pt x="2642909" y="6253266"/>
                  <a:pt x="2632010" y="6253266"/>
                </a:cubicBezTo>
                <a:close/>
                <a:moveTo>
                  <a:pt x="2370445" y="6253266"/>
                </a:moveTo>
                <a:cubicBezTo>
                  <a:pt x="2348648" y="6275063"/>
                  <a:pt x="2337749" y="6285962"/>
                  <a:pt x="2337749" y="6285962"/>
                </a:cubicBezTo>
                <a:lnTo>
                  <a:pt x="2354096" y="6285962"/>
                </a:lnTo>
                <a:cubicBezTo>
                  <a:pt x="2364996" y="6275063"/>
                  <a:pt x="2375895" y="6264164"/>
                  <a:pt x="2386793" y="6253266"/>
                </a:cubicBezTo>
                <a:close/>
                <a:moveTo>
                  <a:pt x="1896357" y="6253266"/>
                </a:moveTo>
                <a:cubicBezTo>
                  <a:pt x="1896357" y="6253266"/>
                  <a:pt x="1896357" y="6258714"/>
                  <a:pt x="1896357" y="6269613"/>
                </a:cubicBezTo>
                <a:lnTo>
                  <a:pt x="1880006" y="6269613"/>
                </a:lnTo>
                <a:close/>
                <a:moveTo>
                  <a:pt x="596699" y="6253266"/>
                </a:moveTo>
                <a:cubicBezTo>
                  <a:pt x="602147" y="6253266"/>
                  <a:pt x="599423" y="6258714"/>
                  <a:pt x="588524" y="6269613"/>
                </a:cubicBezTo>
                <a:cubicBezTo>
                  <a:pt x="588524" y="6269613"/>
                  <a:pt x="583076" y="6269613"/>
                  <a:pt x="572177" y="6269613"/>
                </a:cubicBezTo>
                <a:cubicBezTo>
                  <a:pt x="583076" y="6258714"/>
                  <a:pt x="591247" y="6253266"/>
                  <a:pt x="596699" y="6253266"/>
                </a:cubicBezTo>
                <a:close/>
                <a:moveTo>
                  <a:pt x="433219" y="6253266"/>
                </a:moveTo>
                <a:cubicBezTo>
                  <a:pt x="438666" y="6253266"/>
                  <a:pt x="441392" y="6258714"/>
                  <a:pt x="441392" y="6269613"/>
                </a:cubicBezTo>
                <a:lnTo>
                  <a:pt x="425045" y="6269613"/>
                </a:lnTo>
                <a:cubicBezTo>
                  <a:pt x="425045" y="6258714"/>
                  <a:pt x="427769" y="6253266"/>
                  <a:pt x="433219" y="6253266"/>
                </a:cubicBezTo>
                <a:close/>
                <a:moveTo>
                  <a:pt x="3696666" y="6243048"/>
                </a:moveTo>
                <a:cubicBezTo>
                  <a:pt x="3698032" y="6241686"/>
                  <a:pt x="3700074" y="6242367"/>
                  <a:pt x="3702798" y="6245091"/>
                </a:cubicBezTo>
                <a:cubicBezTo>
                  <a:pt x="3708249" y="6250542"/>
                  <a:pt x="3705523" y="6258714"/>
                  <a:pt x="3694625" y="6269613"/>
                </a:cubicBezTo>
                <a:lnTo>
                  <a:pt x="3694625" y="6253266"/>
                </a:lnTo>
                <a:cubicBezTo>
                  <a:pt x="3694625" y="6247815"/>
                  <a:pt x="3695305" y="6244410"/>
                  <a:pt x="3696666" y="6243048"/>
                </a:cubicBezTo>
                <a:close/>
                <a:moveTo>
                  <a:pt x="2172909" y="6241005"/>
                </a:moveTo>
                <a:lnTo>
                  <a:pt x="2170183" y="6249177"/>
                </a:lnTo>
                <a:cubicBezTo>
                  <a:pt x="2167459" y="6251904"/>
                  <a:pt x="2163371" y="6253266"/>
                  <a:pt x="2157922" y="6253266"/>
                </a:cubicBezTo>
                <a:cubicBezTo>
                  <a:pt x="2157922" y="6253266"/>
                  <a:pt x="2160648" y="6250542"/>
                  <a:pt x="2166096" y="6245091"/>
                </a:cubicBezTo>
                <a:close/>
                <a:moveTo>
                  <a:pt x="5623676" y="6236916"/>
                </a:moveTo>
                <a:cubicBezTo>
                  <a:pt x="5612778" y="6236916"/>
                  <a:pt x="5607329" y="6242367"/>
                  <a:pt x="5607329" y="6253266"/>
                </a:cubicBezTo>
                <a:lnTo>
                  <a:pt x="5623676" y="6253266"/>
                </a:lnTo>
                <a:cubicBezTo>
                  <a:pt x="5634575" y="6242367"/>
                  <a:pt x="5634575" y="6236916"/>
                  <a:pt x="5623676" y="6236916"/>
                </a:cubicBezTo>
                <a:close/>
                <a:moveTo>
                  <a:pt x="2533925" y="6236916"/>
                </a:moveTo>
                <a:cubicBezTo>
                  <a:pt x="2533925" y="6247817"/>
                  <a:pt x="2533925" y="6253266"/>
                  <a:pt x="2533925" y="6253266"/>
                </a:cubicBezTo>
                <a:cubicBezTo>
                  <a:pt x="2533925" y="6242367"/>
                  <a:pt x="2539372" y="6236916"/>
                  <a:pt x="2550271" y="6236916"/>
                </a:cubicBezTo>
                <a:cubicBezTo>
                  <a:pt x="2550271" y="6236916"/>
                  <a:pt x="2544824" y="6236916"/>
                  <a:pt x="2533925" y="6236916"/>
                </a:cubicBezTo>
                <a:close/>
                <a:moveTo>
                  <a:pt x="555828" y="6236916"/>
                </a:moveTo>
                <a:cubicBezTo>
                  <a:pt x="555828" y="6236916"/>
                  <a:pt x="555828" y="6242367"/>
                  <a:pt x="555828" y="6253266"/>
                </a:cubicBezTo>
                <a:lnTo>
                  <a:pt x="539480" y="6269613"/>
                </a:lnTo>
                <a:cubicBezTo>
                  <a:pt x="528581" y="6269613"/>
                  <a:pt x="523133" y="6266889"/>
                  <a:pt x="523133" y="6261440"/>
                </a:cubicBezTo>
                <a:cubicBezTo>
                  <a:pt x="523133" y="6255990"/>
                  <a:pt x="523133" y="6253266"/>
                  <a:pt x="523133" y="6253266"/>
                </a:cubicBezTo>
                <a:cubicBezTo>
                  <a:pt x="523133" y="6242367"/>
                  <a:pt x="525857" y="6239643"/>
                  <a:pt x="531306" y="6245091"/>
                </a:cubicBezTo>
                <a:cubicBezTo>
                  <a:pt x="536756" y="6250542"/>
                  <a:pt x="539480" y="6250542"/>
                  <a:pt x="539480" y="6245091"/>
                </a:cubicBezTo>
                <a:cubicBezTo>
                  <a:pt x="539480" y="6239643"/>
                  <a:pt x="544929" y="6236916"/>
                  <a:pt x="555828" y="6236916"/>
                </a:cubicBezTo>
                <a:close/>
                <a:moveTo>
                  <a:pt x="4086974" y="6220569"/>
                </a:moveTo>
                <a:cubicBezTo>
                  <a:pt x="4076075" y="6220569"/>
                  <a:pt x="4070627" y="6226020"/>
                  <a:pt x="4070627" y="6236916"/>
                </a:cubicBezTo>
                <a:cubicBezTo>
                  <a:pt x="4070627" y="6247817"/>
                  <a:pt x="4076075" y="6253266"/>
                  <a:pt x="4086974" y="6253266"/>
                </a:cubicBezTo>
                <a:lnTo>
                  <a:pt x="4070627" y="6253266"/>
                </a:lnTo>
                <a:lnTo>
                  <a:pt x="4054278" y="6269613"/>
                </a:lnTo>
                <a:cubicBezTo>
                  <a:pt x="4054278" y="6280514"/>
                  <a:pt x="4057002" y="6285962"/>
                  <a:pt x="4062453" y="6285962"/>
                </a:cubicBezTo>
                <a:cubicBezTo>
                  <a:pt x="4067900" y="6285962"/>
                  <a:pt x="4076075" y="6280514"/>
                  <a:pt x="4086974" y="6269613"/>
                </a:cubicBezTo>
                <a:lnTo>
                  <a:pt x="4086974" y="6253266"/>
                </a:lnTo>
                <a:close/>
                <a:moveTo>
                  <a:pt x="3661931" y="6220569"/>
                </a:moveTo>
                <a:lnTo>
                  <a:pt x="3678276" y="6220569"/>
                </a:lnTo>
                <a:cubicBezTo>
                  <a:pt x="3678276" y="6231468"/>
                  <a:pt x="3678276" y="6236916"/>
                  <a:pt x="3678276" y="6236916"/>
                </a:cubicBezTo>
                <a:cubicBezTo>
                  <a:pt x="3678276" y="6236916"/>
                  <a:pt x="3675553" y="6234192"/>
                  <a:pt x="3670102" y="6228744"/>
                </a:cubicBezTo>
                <a:cubicBezTo>
                  <a:pt x="3664655" y="6223296"/>
                  <a:pt x="3661931" y="6220569"/>
                  <a:pt x="3661931" y="6220569"/>
                </a:cubicBezTo>
                <a:close/>
                <a:moveTo>
                  <a:pt x="2648359" y="6220569"/>
                </a:moveTo>
                <a:cubicBezTo>
                  <a:pt x="2648359" y="6220569"/>
                  <a:pt x="2648359" y="6226020"/>
                  <a:pt x="2648359" y="6236916"/>
                </a:cubicBezTo>
                <a:lnTo>
                  <a:pt x="2664707" y="6236916"/>
                </a:lnTo>
                <a:cubicBezTo>
                  <a:pt x="2664707" y="6226020"/>
                  <a:pt x="2664707" y="6220569"/>
                  <a:pt x="2664707" y="6220569"/>
                </a:cubicBezTo>
                <a:cubicBezTo>
                  <a:pt x="2664707" y="6220569"/>
                  <a:pt x="2659259" y="6220569"/>
                  <a:pt x="2648359" y="6220569"/>
                </a:cubicBezTo>
                <a:close/>
                <a:moveTo>
                  <a:pt x="2629968" y="6210352"/>
                </a:moveTo>
                <a:cubicBezTo>
                  <a:pt x="2628607" y="6208990"/>
                  <a:pt x="2626563" y="6209671"/>
                  <a:pt x="2623837" y="6212395"/>
                </a:cubicBezTo>
                <a:cubicBezTo>
                  <a:pt x="2618388" y="6217845"/>
                  <a:pt x="2615665" y="6226020"/>
                  <a:pt x="2615665" y="6236916"/>
                </a:cubicBezTo>
                <a:cubicBezTo>
                  <a:pt x="2615665" y="6236916"/>
                  <a:pt x="2618388" y="6234192"/>
                  <a:pt x="2623837" y="6228744"/>
                </a:cubicBezTo>
                <a:cubicBezTo>
                  <a:pt x="2629286" y="6223296"/>
                  <a:pt x="2632010" y="6220569"/>
                  <a:pt x="2632010" y="6220569"/>
                </a:cubicBezTo>
                <a:cubicBezTo>
                  <a:pt x="2632010" y="6215119"/>
                  <a:pt x="2631330" y="6211714"/>
                  <a:pt x="2629968" y="6210352"/>
                </a:cubicBezTo>
                <a:close/>
                <a:moveTo>
                  <a:pt x="3040708" y="6204222"/>
                </a:moveTo>
                <a:cubicBezTo>
                  <a:pt x="3008012" y="6226020"/>
                  <a:pt x="2991664" y="6242367"/>
                  <a:pt x="2991664" y="6253266"/>
                </a:cubicBezTo>
                <a:lnTo>
                  <a:pt x="2991664" y="6260272"/>
                </a:lnTo>
                <a:lnTo>
                  <a:pt x="3003927" y="6253266"/>
                </a:lnTo>
                <a:cubicBezTo>
                  <a:pt x="3012101" y="6247817"/>
                  <a:pt x="3018910" y="6242367"/>
                  <a:pt x="3024362" y="6236916"/>
                </a:cubicBezTo>
                <a:close/>
                <a:moveTo>
                  <a:pt x="3482101" y="6187873"/>
                </a:moveTo>
                <a:lnTo>
                  <a:pt x="3498449" y="6204222"/>
                </a:lnTo>
                <a:cubicBezTo>
                  <a:pt x="3498449" y="6204222"/>
                  <a:pt x="3498449" y="6198774"/>
                  <a:pt x="3498449" y="6187873"/>
                </a:cubicBezTo>
                <a:close/>
                <a:moveTo>
                  <a:pt x="2664707" y="6187873"/>
                </a:moveTo>
                <a:cubicBezTo>
                  <a:pt x="2664707" y="6187873"/>
                  <a:pt x="2664707" y="6190600"/>
                  <a:pt x="2664707" y="6196048"/>
                </a:cubicBezTo>
                <a:cubicBezTo>
                  <a:pt x="2664707" y="6201498"/>
                  <a:pt x="2670156" y="6204222"/>
                  <a:pt x="2681055" y="6204222"/>
                </a:cubicBezTo>
                <a:cubicBezTo>
                  <a:pt x="2681055" y="6193324"/>
                  <a:pt x="2675606" y="6187873"/>
                  <a:pt x="2664707" y="6187873"/>
                </a:cubicBezTo>
                <a:close/>
                <a:moveTo>
                  <a:pt x="2648359" y="6187873"/>
                </a:moveTo>
                <a:cubicBezTo>
                  <a:pt x="2648359" y="6187873"/>
                  <a:pt x="2642909" y="6193324"/>
                  <a:pt x="2632010" y="6204222"/>
                </a:cubicBezTo>
                <a:cubicBezTo>
                  <a:pt x="2632010" y="6215121"/>
                  <a:pt x="2634736" y="6220569"/>
                  <a:pt x="2640185" y="6220569"/>
                </a:cubicBezTo>
                <a:cubicBezTo>
                  <a:pt x="2645635" y="6220569"/>
                  <a:pt x="2648359" y="6215121"/>
                  <a:pt x="2648359" y="6204222"/>
                </a:cubicBezTo>
                <a:cubicBezTo>
                  <a:pt x="2648359" y="6193324"/>
                  <a:pt x="2648359" y="6187873"/>
                  <a:pt x="2648359" y="6187873"/>
                </a:cubicBezTo>
                <a:close/>
                <a:moveTo>
                  <a:pt x="1871835" y="6187873"/>
                </a:moveTo>
                <a:cubicBezTo>
                  <a:pt x="1877282" y="6187873"/>
                  <a:pt x="1877282" y="6193324"/>
                  <a:pt x="1871835" y="6204222"/>
                </a:cubicBezTo>
                <a:cubicBezTo>
                  <a:pt x="1866384" y="6215121"/>
                  <a:pt x="1863660" y="6220569"/>
                  <a:pt x="1863660" y="6220569"/>
                </a:cubicBezTo>
                <a:cubicBezTo>
                  <a:pt x="1863660" y="6220569"/>
                  <a:pt x="1863660" y="6215121"/>
                  <a:pt x="1863660" y="6204222"/>
                </a:cubicBezTo>
                <a:cubicBezTo>
                  <a:pt x="1863660" y="6193324"/>
                  <a:pt x="1866384" y="6187873"/>
                  <a:pt x="1871835" y="6187873"/>
                </a:cubicBezTo>
                <a:close/>
                <a:moveTo>
                  <a:pt x="1405920" y="6187873"/>
                </a:moveTo>
                <a:lnTo>
                  <a:pt x="1422266" y="6187873"/>
                </a:lnTo>
                <a:lnTo>
                  <a:pt x="1389570" y="6204222"/>
                </a:lnTo>
                <a:cubicBezTo>
                  <a:pt x="1389570" y="6204222"/>
                  <a:pt x="1395021" y="6198774"/>
                  <a:pt x="1405920" y="6187873"/>
                </a:cubicBezTo>
                <a:close/>
                <a:moveTo>
                  <a:pt x="1078961" y="6187873"/>
                </a:moveTo>
                <a:lnTo>
                  <a:pt x="1111657" y="6204222"/>
                </a:lnTo>
                <a:lnTo>
                  <a:pt x="1095310" y="6220569"/>
                </a:lnTo>
                <a:lnTo>
                  <a:pt x="1095310" y="6253266"/>
                </a:lnTo>
                <a:lnTo>
                  <a:pt x="1078961" y="6253266"/>
                </a:lnTo>
                <a:lnTo>
                  <a:pt x="1095310" y="6204222"/>
                </a:lnTo>
                <a:cubicBezTo>
                  <a:pt x="1084411" y="6204222"/>
                  <a:pt x="1078961" y="6204222"/>
                  <a:pt x="1078961" y="6204222"/>
                </a:cubicBezTo>
                <a:cubicBezTo>
                  <a:pt x="1078961" y="6204222"/>
                  <a:pt x="1078961" y="6198774"/>
                  <a:pt x="1078961" y="6187873"/>
                </a:cubicBezTo>
                <a:close/>
                <a:moveTo>
                  <a:pt x="11132920" y="6171526"/>
                </a:moveTo>
                <a:cubicBezTo>
                  <a:pt x="11132920" y="6171526"/>
                  <a:pt x="11138368" y="6171526"/>
                  <a:pt x="11149268" y="6171526"/>
                </a:cubicBezTo>
                <a:cubicBezTo>
                  <a:pt x="11138368" y="6182425"/>
                  <a:pt x="11132920" y="6187873"/>
                  <a:pt x="11132920" y="6187873"/>
                </a:cubicBezTo>
                <a:cubicBezTo>
                  <a:pt x="11132920" y="6187873"/>
                  <a:pt x="11132920" y="6182425"/>
                  <a:pt x="11132920" y="6171526"/>
                </a:cubicBezTo>
                <a:close/>
                <a:moveTo>
                  <a:pt x="3122447" y="6171526"/>
                </a:moveTo>
                <a:cubicBezTo>
                  <a:pt x="3122447" y="6171526"/>
                  <a:pt x="3117000" y="6182425"/>
                  <a:pt x="3106101" y="6204222"/>
                </a:cubicBezTo>
                <a:lnTo>
                  <a:pt x="3073404" y="6236916"/>
                </a:lnTo>
                <a:cubicBezTo>
                  <a:pt x="3062505" y="6247817"/>
                  <a:pt x="3059782" y="6255990"/>
                  <a:pt x="3065230" y="6261440"/>
                </a:cubicBezTo>
                <a:cubicBezTo>
                  <a:pt x="3070681" y="6266889"/>
                  <a:pt x="3078853" y="6264164"/>
                  <a:pt x="3089752" y="6253266"/>
                </a:cubicBezTo>
                <a:cubicBezTo>
                  <a:pt x="3100651" y="6253266"/>
                  <a:pt x="3111549" y="6253266"/>
                  <a:pt x="3122447" y="6253266"/>
                </a:cubicBezTo>
                <a:lnTo>
                  <a:pt x="3138797" y="6253266"/>
                </a:lnTo>
                <a:cubicBezTo>
                  <a:pt x="3127899" y="6253266"/>
                  <a:pt x="3125174" y="6250542"/>
                  <a:pt x="3130622" y="6245091"/>
                </a:cubicBezTo>
                <a:cubicBezTo>
                  <a:pt x="3136071" y="6239643"/>
                  <a:pt x="3136071" y="6234192"/>
                  <a:pt x="3130622" y="6228744"/>
                </a:cubicBezTo>
                <a:cubicBezTo>
                  <a:pt x="3125174" y="6223296"/>
                  <a:pt x="3122447" y="6215121"/>
                  <a:pt x="3122447" y="6204222"/>
                </a:cubicBezTo>
                <a:close/>
                <a:moveTo>
                  <a:pt x="2909926" y="6171526"/>
                </a:moveTo>
                <a:lnTo>
                  <a:pt x="2909926" y="6187873"/>
                </a:lnTo>
                <a:cubicBezTo>
                  <a:pt x="2920825" y="6187873"/>
                  <a:pt x="2926272" y="6187873"/>
                  <a:pt x="2926272" y="6187873"/>
                </a:cubicBezTo>
                <a:cubicBezTo>
                  <a:pt x="2926272" y="6176974"/>
                  <a:pt x="2920825" y="6171526"/>
                  <a:pt x="2909926" y="6171526"/>
                </a:cubicBezTo>
                <a:close/>
                <a:moveTo>
                  <a:pt x="670263" y="6171526"/>
                </a:moveTo>
                <a:cubicBezTo>
                  <a:pt x="670263" y="6171526"/>
                  <a:pt x="675714" y="6176974"/>
                  <a:pt x="686613" y="6187873"/>
                </a:cubicBezTo>
                <a:lnTo>
                  <a:pt x="670263" y="6187873"/>
                </a:lnTo>
                <a:cubicBezTo>
                  <a:pt x="659365" y="6187873"/>
                  <a:pt x="659365" y="6182425"/>
                  <a:pt x="670263" y="6171526"/>
                </a:cubicBezTo>
                <a:close/>
                <a:moveTo>
                  <a:pt x="4103322" y="6155177"/>
                </a:moveTo>
                <a:lnTo>
                  <a:pt x="4086974" y="6171526"/>
                </a:lnTo>
                <a:lnTo>
                  <a:pt x="4119671" y="6171526"/>
                </a:lnTo>
                <a:close/>
                <a:moveTo>
                  <a:pt x="2043486" y="6155177"/>
                </a:moveTo>
                <a:cubicBezTo>
                  <a:pt x="2043486" y="6155177"/>
                  <a:pt x="2046213" y="6155177"/>
                  <a:pt x="2051660" y="6155177"/>
                </a:cubicBezTo>
                <a:cubicBezTo>
                  <a:pt x="2057108" y="6155177"/>
                  <a:pt x="2059834" y="6160627"/>
                  <a:pt x="2059834" y="6171526"/>
                </a:cubicBezTo>
                <a:cubicBezTo>
                  <a:pt x="2059834" y="6171526"/>
                  <a:pt x="2057108" y="6168802"/>
                  <a:pt x="2051660" y="6163352"/>
                </a:cubicBezTo>
                <a:cubicBezTo>
                  <a:pt x="2046213" y="6157903"/>
                  <a:pt x="2043486" y="6155177"/>
                  <a:pt x="2043486" y="6155177"/>
                </a:cubicBezTo>
                <a:close/>
                <a:moveTo>
                  <a:pt x="1896357" y="6155177"/>
                </a:moveTo>
                <a:lnTo>
                  <a:pt x="1912702" y="6171526"/>
                </a:lnTo>
                <a:cubicBezTo>
                  <a:pt x="1912702" y="6171526"/>
                  <a:pt x="1907255" y="6171526"/>
                  <a:pt x="1896357" y="6171526"/>
                </a:cubicBezTo>
                <a:cubicBezTo>
                  <a:pt x="1896357" y="6160627"/>
                  <a:pt x="1896357" y="6155177"/>
                  <a:pt x="1896357" y="6155177"/>
                </a:cubicBezTo>
                <a:close/>
                <a:moveTo>
                  <a:pt x="1356874" y="6155177"/>
                </a:moveTo>
                <a:lnTo>
                  <a:pt x="1373224" y="6171526"/>
                </a:lnTo>
                <a:cubicBezTo>
                  <a:pt x="1373224" y="6182425"/>
                  <a:pt x="1367772" y="6182425"/>
                  <a:pt x="1356874" y="6171526"/>
                </a:cubicBezTo>
                <a:cubicBezTo>
                  <a:pt x="1356874" y="6160627"/>
                  <a:pt x="1356874" y="6155177"/>
                  <a:pt x="1356874" y="6155177"/>
                </a:cubicBezTo>
                <a:close/>
                <a:moveTo>
                  <a:pt x="523133" y="6155177"/>
                </a:moveTo>
                <a:lnTo>
                  <a:pt x="539480" y="6187873"/>
                </a:lnTo>
                <a:cubicBezTo>
                  <a:pt x="528581" y="6187873"/>
                  <a:pt x="517682" y="6185149"/>
                  <a:pt x="506784" y="6179699"/>
                </a:cubicBezTo>
                <a:cubicBezTo>
                  <a:pt x="495885" y="6174250"/>
                  <a:pt x="501333" y="6166078"/>
                  <a:pt x="523133" y="6155177"/>
                </a:cubicBezTo>
                <a:close/>
                <a:moveTo>
                  <a:pt x="2909926" y="6142916"/>
                </a:moveTo>
                <a:cubicBezTo>
                  <a:pt x="2907201" y="6142916"/>
                  <a:pt x="2904475" y="6144280"/>
                  <a:pt x="2901750" y="6147005"/>
                </a:cubicBezTo>
                <a:cubicBezTo>
                  <a:pt x="2896302" y="6152453"/>
                  <a:pt x="2893578" y="6160627"/>
                  <a:pt x="2893578" y="6171526"/>
                </a:cubicBezTo>
                <a:lnTo>
                  <a:pt x="2909926" y="6155177"/>
                </a:lnTo>
                <a:cubicBezTo>
                  <a:pt x="2920825" y="6155177"/>
                  <a:pt x="2923549" y="6152453"/>
                  <a:pt x="2918100" y="6147005"/>
                </a:cubicBezTo>
                <a:cubicBezTo>
                  <a:pt x="2915376" y="6144280"/>
                  <a:pt x="2912649" y="6142916"/>
                  <a:pt x="2909926" y="6142916"/>
                </a:cubicBezTo>
                <a:close/>
                <a:moveTo>
                  <a:pt x="4332193" y="6138830"/>
                </a:moveTo>
                <a:lnTo>
                  <a:pt x="4332193" y="6171526"/>
                </a:lnTo>
                <a:lnTo>
                  <a:pt x="4299497" y="6187873"/>
                </a:lnTo>
                <a:cubicBezTo>
                  <a:pt x="4288598" y="6198774"/>
                  <a:pt x="4277699" y="6204222"/>
                  <a:pt x="4266801" y="6204222"/>
                </a:cubicBezTo>
                <a:lnTo>
                  <a:pt x="4299497" y="6171526"/>
                </a:lnTo>
                <a:cubicBezTo>
                  <a:pt x="4321295" y="6149729"/>
                  <a:pt x="4332193" y="6138830"/>
                  <a:pt x="4332193" y="6138830"/>
                </a:cubicBezTo>
                <a:close/>
                <a:moveTo>
                  <a:pt x="629394" y="6138830"/>
                </a:moveTo>
                <a:cubicBezTo>
                  <a:pt x="634843" y="6138830"/>
                  <a:pt x="637569" y="6141556"/>
                  <a:pt x="637569" y="6147005"/>
                </a:cubicBezTo>
                <a:cubicBezTo>
                  <a:pt x="637569" y="6152453"/>
                  <a:pt x="632118" y="6155177"/>
                  <a:pt x="621219" y="6155177"/>
                </a:cubicBezTo>
                <a:cubicBezTo>
                  <a:pt x="621219" y="6144280"/>
                  <a:pt x="623944" y="6138830"/>
                  <a:pt x="629394" y="6138830"/>
                </a:cubicBezTo>
                <a:close/>
                <a:moveTo>
                  <a:pt x="4467063" y="6130655"/>
                </a:moveTo>
                <a:cubicBezTo>
                  <a:pt x="4469788" y="6130655"/>
                  <a:pt x="4468425" y="6133380"/>
                  <a:pt x="4462974" y="6138830"/>
                </a:cubicBezTo>
                <a:cubicBezTo>
                  <a:pt x="4452078" y="6149729"/>
                  <a:pt x="4446629" y="6160627"/>
                  <a:pt x="4446629" y="6171526"/>
                </a:cubicBezTo>
                <a:cubicBezTo>
                  <a:pt x="4435730" y="6171526"/>
                  <a:pt x="4430278" y="6174250"/>
                  <a:pt x="4430278" y="6179699"/>
                </a:cubicBezTo>
                <a:cubicBezTo>
                  <a:pt x="4430278" y="6185149"/>
                  <a:pt x="4430278" y="6187873"/>
                  <a:pt x="4430278" y="6187873"/>
                </a:cubicBezTo>
                <a:lnTo>
                  <a:pt x="4397584" y="6204222"/>
                </a:lnTo>
                <a:cubicBezTo>
                  <a:pt x="4397584" y="6193324"/>
                  <a:pt x="4403033" y="6182425"/>
                  <a:pt x="4413933" y="6171526"/>
                </a:cubicBezTo>
                <a:cubicBezTo>
                  <a:pt x="4424831" y="6160627"/>
                  <a:pt x="4430278" y="6155177"/>
                  <a:pt x="4430278" y="6155177"/>
                </a:cubicBezTo>
                <a:cubicBezTo>
                  <a:pt x="4430278" y="6155177"/>
                  <a:pt x="4433005" y="6152453"/>
                  <a:pt x="4438453" y="6147005"/>
                </a:cubicBezTo>
                <a:cubicBezTo>
                  <a:pt x="4443904" y="6141556"/>
                  <a:pt x="4446629" y="6138830"/>
                  <a:pt x="4446629" y="6138830"/>
                </a:cubicBezTo>
                <a:cubicBezTo>
                  <a:pt x="4457527" y="6133380"/>
                  <a:pt x="4464339" y="6130655"/>
                  <a:pt x="4467063" y="6130655"/>
                </a:cubicBezTo>
                <a:close/>
                <a:moveTo>
                  <a:pt x="4364888" y="6122483"/>
                </a:moveTo>
                <a:cubicBezTo>
                  <a:pt x="4364888" y="6122483"/>
                  <a:pt x="4364888" y="6127931"/>
                  <a:pt x="4364888" y="6138830"/>
                </a:cubicBezTo>
                <a:cubicBezTo>
                  <a:pt x="4353990" y="6138830"/>
                  <a:pt x="4348539" y="6138830"/>
                  <a:pt x="4348539" y="6138830"/>
                </a:cubicBezTo>
                <a:close/>
                <a:moveTo>
                  <a:pt x="817394" y="6122483"/>
                </a:moveTo>
                <a:lnTo>
                  <a:pt x="784699" y="6171526"/>
                </a:lnTo>
                <a:lnTo>
                  <a:pt x="768352" y="6155177"/>
                </a:lnTo>
                <a:cubicBezTo>
                  <a:pt x="768352" y="6144280"/>
                  <a:pt x="771076" y="6138830"/>
                  <a:pt x="776524" y="6138830"/>
                </a:cubicBezTo>
                <a:cubicBezTo>
                  <a:pt x="781975" y="6138830"/>
                  <a:pt x="784699" y="6138830"/>
                  <a:pt x="784699" y="6138830"/>
                </a:cubicBezTo>
                <a:lnTo>
                  <a:pt x="801045" y="6138830"/>
                </a:lnTo>
                <a:close/>
                <a:moveTo>
                  <a:pt x="1847312" y="6106134"/>
                </a:moveTo>
                <a:lnTo>
                  <a:pt x="1847312" y="6122483"/>
                </a:lnTo>
                <a:lnTo>
                  <a:pt x="1814617" y="6171526"/>
                </a:lnTo>
                <a:cubicBezTo>
                  <a:pt x="1803718" y="6171526"/>
                  <a:pt x="1798267" y="6168802"/>
                  <a:pt x="1798267" y="6163352"/>
                </a:cubicBezTo>
                <a:cubicBezTo>
                  <a:pt x="1798267" y="6157903"/>
                  <a:pt x="1809166" y="6144280"/>
                  <a:pt x="1830963" y="6122483"/>
                </a:cubicBezTo>
                <a:close/>
                <a:moveTo>
                  <a:pt x="2846578" y="6095916"/>
                </a:moveTo>
                <a:cubicBezTo>
                  <a:pt x="2842491" y="6094554"/>
                  <a:pt x="2839085" y="6095235"/>
                  <a:pt x="2836360" y="6097959"/>
                </a:cubicBezTo>
                <a:cubicBezTo>
                  <a:pt x="2830911" y="6103410"/>
                  <a:pt x="2822739" y="6111584"/>
                  <a:pt x="2811839" y="6122483"/>
                </a:cubicBezTo>
                <a:lnTo>
                  <a:pt x="2795491" y="6155177"/>
                </a:lnTo>
                <a:cubicBezTo>
                  <a:pt x="2806389" y="6144280"/>
                  <a:pt x="2817288" y="6133382"/>
                  <a:pt x="2828186" y="6122483"/>
                </a:cubicBezTo>
                <a:cubicBezTo>
                  <a:pt x="2839085" y="6111584"/>
                  <a:pt x="2844533" y="6106134"/>
                  <a:pt x="2844533" y="6106134"/>
                </a:cubicBezTo>
                <a:cubicBezTo>
                  <a:pt x="2844533" y="6106134"/>
                  <a:pt x="2849983" y="6106134"/>
                  <a:pt x="2860882" y="6106134"/>
                </a:cubicBezTo>
                <a:lnTo>
                  <a:pt x="2844533" y="6138830"/>
                </a:lnTo>
                <a:cubicBezTo>
                  <a:pt x="2833634" y="6138830"/>
                  <a:pt x="2825462" y="6147005"/>
                  <a:pt x="2820012" y="6163352"/>
                </a:cubicBezTo>
                <a:cubicBezTo>
                  <a:pt x="2814563" y="6179699"/>
                  <a:pt x="2811839" y="6182425"/>
                  <a:pt x="2811839" y="6171526"/>
                </a:cubicBezTo>
                <a:lnTo>
                  <a:pt x="2795491" y="6171526"/>
                </a:lnTo>
                <a:cubicBezTo>
                  <a:pt x="2795491" y="6193324"/>
                  <a:pt x="2784592" y="6215121"/>
                  <a:pt x="2762794" y="6236916"/>
                </a:cubicBezTo>
                <a:cubicBezTo>
                  <a:pt x="2751894" y="6247817"/>
                  <a:pt x="2738273" y="6264164"/>
                  <a:pt x="2721925" y="6285962"/>
                </a:cubicBezTo>
                <a:cubicBezTo>
                  <a:pt x="2705577" y="6307759"/>
                  <a:pt x="2686504" y="6326831"/>
                  <a:pt x="2664707" y="6343180"/>
                </a:cubicBezTo>
                <a:cubicBezTo>
                  <a:pt x="2642909" y="6359527"/>
                  <a:pt x="2623837" y="6378600"/>
                  <a:pt x="2607489" y="6400395"/>
                </a:cubicBezTo>
                <a:cubicBezTo>
                  <a:pt x="2591141" y="6422195"/>
                  <a:pt x="2577518" y="6438542"/>
                  <a:pt x="2566619" y="6449441"/>
                </a:cubicBezTo>
                <a:cubicBezTo>
                  <a:pt x="2523027" y="6482137"/>
                  <a:pt x="2512128" y="6498484"/>
                  <a:pt x="2533925" y="6498484"/>
                </a:cubicBezTo>
                <a:cubicBezTo>
                  <a:pt x="2544824" y="6498484"/>
                  <a:pt x="2552995" y="6493036"/>
                  <a:pt x="2558447" y="6482137"/>
                </a:cubicBezTo>
                <a:cubicBezTo>
                  <a:pt x="2563894" y="6471238"/>
                  <a:pt x="2577518" y="6460340"/>
                  <a:pt x="2599315" y="6449441"/>
                </a:cubicBezTo>
                <a:cubicBezTo>
                  <a:pt x="2621112" y="6416745"/>
                  <a:pt x="2642909" y="6386775"/>
                  <a:pt x="2664707" y="6359527"/>
                </a:cubicBezTo>
                <a:cubicBezTo>
                  <a:pt x="2675606" y="6345904"/>
                  <a:pt x="2686504" y="6333643"/>
                  <a:pt x="2697403" y="6322744"/>
                </a:cubicBezTo>
                <a:lnTo>
                  <a:pt x="2726657" y="6297146"/>
                </a:lnTo>
                <a:lnTo>
                  <a:pt x="2719883" y="6308440"/>
                </a:lnTo>
                <a:cubicBezTo>
                  <a:pt x="2715794" y="6320701"/>
                  <a:pt x="2713751" y="6335005"/>
                  <a:pt x="2713751" y="6351352"/>
                </a:cubicBezTo>
                <a:lnTo>
                  <a:pt x="2730097" y="6351352"/>
                </a:lnTo>
                <a:cubicBezTo>
                  <a:pt x="2740996" y="6340456"/>
                  <a:pt x="2749171" y="6337729"/>
                  <a:pt x="2754621" y="6343180"/>
                </a:cubicBezTo>
                <a:cubicBezTo>
                  <a:pt x="2760070" y="6348628"/>
                  <a:pt x="2762794" y="6354078"/>
                  <a:pt x="2762794" y="6359527"/>
                </a:cubicBezTo>
                <a:cubicBezTo>
                  <a:pt x="2762794" y="6364977"/>
                  <a:pt x="2757345" y="6367701"/>
                  <a:pt x="2746446" y="6367701"/>
                </a:cubicBezTo>
                <a:cubicBezTo>
                  <a:pt x="2735548" y="6367701"/>
                  <a:pt x="2730097" y="6373150"/>
                  <a:pt x="2730097" y="6384048"/>
                </a:cubicBezTo>
                <a:cubicBezTo>
                  <a:pt x="2730097" y="6394947"/>
                  <a:pt x="2735548" y="6400395"/>
                  <a:pt x="2746446" y="6400395"/>
                </a:cubicBezTo>
                <a:cubicBezTo>
                  <a:pt x="2757345" y="6400395"/>
                  <a:pt x="2765521" y="6400395"/>
                  <a:pt x="2770969" y="6400395"/>
                </a:cubicBezTo>
                <a:cubicBezTo>
                  <a:pt x="2776416" y="6400395"/>
                  <a:pt x="2779142" y="6400395"/>
                  <a:pt x="2779142" y="6400395"/>
                </a:cubicBezTo>
                <a:cubicBezTo>
                  <a:pt x="2779142" y="6389499"/>
                  <a:pt x="2781867" y="6384048"/>
                  <a:pt x="2787315" y="6384048"/>
                </a:cubicBezTo>
                <a:cubicBezTo>
                  <a:pt x="2792765" y="6384048"/>
                  <a:pt x="2798217" y="6375874"/>
                  <a:pt x="2803664" y="6359527"/>
                </a:cubicBezTo>
                <a:cubicBezTo>
                  <a:pt x="2809112" y="6343180"/>
                  <a:pt x="2811839" y="6335005"/>
                  <a:pt x="2811839" y="6335005"/>
                </a:cubicBezTo>
                <a:lnTo>
                  <a:pt x="2811839" y="6318656"/>
                </a:lnTo>
                <a:cubicBezTo>
                  <a:pt x="2822739" y="6318656"/>
                  <a:pt x="2828186" y="6318656"/>
                  <a:pt x="2828186" y="6318656"/>
                </a:cubicBezTo>
                <a:cubicBezTo>
                  <a:pt x="2828186" y="6296861"/>
                  <a:pt x="2830911" y="6285962"/>
                  <a:pt x="2836360" y="6285962"/>
                </a:cubicBezTo>
                <a:cubicBezTo>
                  <a:pt x="2841809" y="6285962"/>
                  <a:pt x="2844533" y="6280514"/>
                  <a:pt x="2844533" y="6269613"/>
                </a:cubicBezTo>
                <a:cubicBezTo>
                  <a:pt x="2855433" y="6280514"/>
                  <a:pt x="2860882" y="6277787"/>
                  <a:pt x="2860882" y="6261440"/>
                </a:cubicBezTo>
                <a:cubicBezTo>
                  <a:pt x="2860882" y="6245091"/>
                  <a:pt x="2869056" y="6228744"/>
                  <a:pt x="2885404" y="6212395"/>
                </a:cubicBezTo>
                <a:cubicBezTo>
                  <a:pt x="2901750" y="6196048"/>
                  <a:pt x="2904475" y="6187873"/>
                  <a:pt x="2893578" y="6187873"/>
                </a:cubicBezTo>
                <a:lnTo>
                  <a:pt x="2877230" y="6187873"/>
                </a:lnTo>
                <a:cubicBezTo>
                  <a:pt x="2877230" y="6198774"/>
                  <a:pt x="2874506" y="6204222"/>
                  <a:pt x="2869056" y="6204222"/>
                </a:cubicBezTo>
                <a:cubicBezTo>
                  <a:pt x="2863607" y="6204222"/>
                  <a:pt x="2860882" y="6204222"/>
                  <a:pt x="2860882" y="6204222"/>
                </a:cubicBezTo>
                <a:cubicBezTo>
                  <a:pt x="2860882" y="6193324"/>
                  <a:pt x="2855433" y="6193324"/>
                  <a:pt x="2844533" y="6204222"/>
                </a:cubicBezTo>
                <a:cubicBezTo>
                  <a:pt x="2833634" y="6215121"/>
                  <a:pt x="2828186" y="6226020"/>
                  <a:pt x="2828186" y="6236916"/>
                </a:cubicBezTo>
                <a:cubicBezTo>
                  <a:pt x="2828186" y="6247817"/>
                  <a:pt x="2822739" y="6253266"/>
                  <a:pt x="2811839" y="6253266"/>
                </a:cubicBezTo>
                <a:cubicBezTo>
                  <a:pt x="2795491" y="6253266"/>
                  <a:pt x="2781186" y="6255309"/>
                  <a:pt x="2768925" y="6259395"/>
                </a:cubicBezTo>
                <a:lnTo>
                  <a:pt x="2765518" y="6261440"/>
                </a:lnTo>
                <a:lnTo>
                  <a:pt x="2779142" y="6245091"/>
                </a:lnTo>
                <a:cubicBezTo>
                  <a:pt x="2790041" y="6228744"/>
                  <a:pt x="2809112" y="6206947"/>
                  <a:pt x="2836360" y="6179699"/>
                </a:cubicBezTo>
                <a:cubicBezTo>
                  <a:pt x="2863607" y="6152453"/>
                  <a:pt x="2877230" y="6138830"/>
                  <a:pt x="2877230" y="6138830"/>
                </a:cubicBezTo>
                <a:cubicBezTo>
                  <a:pt x="2877230" y="6127931"/>
                  <a:pt x="2879955" y="6122483"/>
                  <a:pt x="2885404" y="6122483"/>
                </a:cubicBezTo>
                <a:cubicBezTo>
                  <a:pt x="2890852" y="6122483"/>
                  <a:pt x="2893578" y="6122483"/>
                  <a:pt x="2893578" y="6122483"/>
                </a:cubicBezTo>
                <a:cubicBezTo>
                  <a:pt x="2893578" y="6122483"/>
                  <a:pt x="2896302" y="6122483"/>
                  <a:pt x="2901750" y="6122483"/>
                </a:cubicBezTo>
                <a:cubicBezTo>
                  <a:pt x="2907201" y="6122483"/>
                  <a:pt x="2909926" y="6117033"/>
                  <a:pt x="2909926" y="6106134"/>
                </a:cubicBezTo>
                <a:cubicBezTo>
                  <a:pt x="2909926" y="6106134"/>
                  <a:pt x="2904475" y="6106134"/>
                  <a:pt x="2893578" y="6106134"/>
                </a:cubicBezTo>
                <a:cubicBezTo>
                  <a:pt x="2893578" y="6106134"/>
                  <a:pt x="2888129" y="6106134"/>
                  <a:pt x="2877230" y="6106134"/>
                </a:cubicBezTo>
                <a:cubicBezTo>
                  <a:pt x="2866330" y="6106134"/>
                  <a:pt x="2860882" y="6106134"/>
                  <a:pt x="2860882" y="6106134"/>
                </a:cubicBezTo>
                <a:cubicBezTo>
                  <a:pt x="2855433" y="6100686"/>
                  <a:pt x="2850665" y="6097280"/>
                  <a:pt x="2846578" y="6095916"/>
                </a:cubicBezTo>
                <a:close/>
                <a:moveTo>
                  <a:pt x="11277918" y="6091921"/>
                </a:moveTo>
                <a:lnTo>
                  <a:pt x="11277918" y="6113006"/>
                </a:lnTo>
                <a:lnTo>
                  <a:pt x="11272900" y="6116352"/>
                </a:lnTo>
                <a:cubicBezTo>
                  <a:pt x="11261318" y="6123163"/>
                  <a:pt x="11247354" y="6130656"/>
                  <a:pt x="11231006" y="6138830"/>
                </a:cubicBezTo>
                <a:lnTo>
                  <a:pt x="11247356" y="6122483"/>
                </a:lnTo>
                <a:close/>
                <a:moveTo>
                  <a:pt x="670263" y="6089787"/>
                </a:moveTo>
                <a:cubicBezTo>
                  <a:pt x="670263" y="6089787"/>
                  <a:pt x="672988" y="6089787"/>
                  <a:pt x="678438" y="6089787"/>
                </a:cubicBezTo>
                <a:cubicBezTo>
                  <a:pt x="683888" y="6089787"/>
                  <a:pt x="686613" y="6095235"/>
                  <a:pt x="686613" y="6106134"/>
                </a:cubicBezTo>
                <a:lnTo>
                  <a:pt x="653916" y="6122483"/>
                </a:lnTo>
                <a:cubicBezTo>
                  <a:pt x="653916" y="6122483"/>
                  <a:pt x="659365" y="6117033"/>
                  <a:pt x="670263" y="6106134"/>
                </a:cubicBezTo>
                <a:cubicBezTo>
                  <a:pt x="670263" y="6106134"/>
                  <a:pt x="670263" y="6100686"/>
                  <a:pt x="670263" y="6089787"/>
                </a:cubicBezTo>
                <a:close/>
                <a:moveTo>
                  <a:pt x="1369135" y="6079569"/>
                </a:moveTo>
                <a:cubicBezTo>
                  <a:pt x="1371861" y="6080931"/>
                  <a:pt x="1373224" y="6084336"/>
                  <a:pt x="1373224" y="6089787"/>
                </a:cubicBezTo>
                <a:cubicBezTo>
                  <a:pt x="1362325" y="6089787"/>
                  <a:pt x="1356874" y="6089787"/>
                  <a:pt x="1356874" y="6089787"/>
                </a:cubicBezTo>
                <a:cubicBezTo>
                  <a:pt x="1345975" y="6089787"/>
                  <a:pt x="1340527" y="6089787"/>
                  <a:pt x="1340527" y="6089787"/>
                </a:cubicBezTo>
                <a:cubicBezTo>
                  <a:pt x="1340527" y="6089787"/>
                  <a:pt x="1345975" y="6087063"/>
                  <a:pt x="1356874" y="6081612"/>
                </a:cubicBezTo>
                <a:cubicBezTo>
                  <a:pt x="1362325" y="6078888"/>
                  <a:pt x="1366410" y="6078207"/>
                  <a:pt x="1369135" y="6079569"/>
                </a:cubicBezTo>
                <a:close/>
                <a:moveTo>
                  <a:pt x="4626454" y="6073438"/>
                </a:moveTo>
                <a:lnTo>
                  <a:pt x="4593760" y="6106134"/>
                </a:lnTo>
                <a:lnTo>
                  <a:pt x="4593760" y="6089787"/>
                </a:lnTo>
                <a:cubicBezTo>
                  <a:pt x="4604656" y="6078888"/>
                  <a:pt x="4615557" y="6073438"/>
                  <a:pt x="4626454" y="6073438"/>
                </a:cubicBezTo>
                <a:close/>
                <a:moveTo>
                  <a:pt x="3155144" y="6073438"/>
                </a:moveTo>
                <a:lnTo>
                  <a:pt x="3155144" y="6089787"/>
                </a:lnTo>
                <a:lnTo>
                  <a:pt x="3171491" y="6089787"/>
                </a:lnTo>
                <a:close/>
                <a:moveTo>
                  <a:pt x="2386793" y="6073438"/>
                </a:moveTo>
                <a:cubicBezTo>
                  <a:pt x="2375895" y="6084339"/>
                  <a:pt x="2364996" y="6087063"/>
                  <a:pt x="2354096" y="6081612"/>
                </a:cubicBezTo>
                <a:cubicBezTo>
                  <a:pt x="2343197" y="6076164"/>
                  <a:pt x="2337749" y="6078888"/>
                  <a:pt x="2337749" y="6089787"/>
                </a:cubicBezTo>
                <a:cubicBezTo>
                  <a:pt x="2337749" y="6100686"/>
                  <a:pt x="2343197" y="6106134"/>
                  <a:pt x="2354096" y="6106134"/>
                </a:cubicBezTo>
                <a:cubicBezTo>
                  <a:pt x="2364996" y="6106134"/>
                  <a:pt x="2375895" y="6100686"/>
                  <a:pt x="2386793" y="6089787"/>
                </a:cubicBezTo>
                <a:cubicBezTo>
                  <a:pt x="2397692" y="6078888"/>
                  <a:pt x="2403139" y="6073438"/>
                  <a:pt x="2403139" y="6073438"/>
                </a:cubicBezTo>
                <a:close/>
                <a:moveTo>
                  <a:pt x="2239660" y="6073438"/>
                </a:moveTo>
                <a:cubicBezTo>
                  <a:pt x="2228762" y="6073438"/>
                  <a:pt x="2223313" y="6078888"/>
                  <a:pt x="2223313" y="6089787"/>
                </a:cubicBezTo>
                <a:cubicBezTo>
                  <a:pt x="2223313" y="6089787"/>
                  <a:pt x="2228762" y="6089787"/>
                  <a:pt x="2239660" y="6089787"/>
                </a:cubicBezTo>
                <a:close/>
                <a:moveTo>
                  <a:pt x="1226091" y="6073438"/>
                </a:moveTo>
                <a:cubicBezTo>
                  <a:pt x="1215194" y="6084339"/>
                  <a:pt x="1198847" y="6100686"/>
                  <a:pt x="1177049" y="6122483"/>
                </a:cubicBezTo>
                <a:lnTo>
                  <a:pt x="1193396" y="6089787"/>
                </a:lnTo>
                <a:close/>
                <a:moveTo>
                  <a:pt x="506784" y="6073438"/>
                </a:moveTo>
                <a:cubicBezTo>
                  <a:pt x="506784" y="6073438"/>
                  <a:pt x="509508" y="6076164"/>
                  <a:pt x="514958" y="6081612"/>
                </a:cubicBezTo>
                <a:cubicBezTo>
                  <a:pt x="520407" y="6087063"/>
                  <a:pt x="523133" y="6092511"/>
                  <a:pt x="523133" y="6097959"/>
                </a:cubicBezTo>
                <a:cubicBezTo>
                  <a:pt x="523133" y="6103410"/>
                  <a:pt x="523133" y="6106134"/>
                  <a:pt x="523133" y="6106134"/>
                </a:cubicBezTo>
                <a:cubicBezTo>
                  <a:pt x="512234" y="6106134"/>
                  <a:pt x="506784" y="6111584"/>
                  <a:pt x="506784" y="6122483"/>
                </a:cubicBezTo>
                <a:lnTo>
                  <a:pt x="474087" y="6122483"/>
                </a:lnTo>
                <a:cubicBezTo>
                  <a:pt x="484987" y="6122483"/>
                  <a:pt x="487712" y="6119759"/>
                  <a:pt x="482263" y="6114308"/>
                </a:cubicBezTo>
                <a:cubicBezTo>
                  <a:pt x="476815" y="6108860"/>
                  <a:pt x="479539" y="6106134"/>
                  <a:pt x="490436" y="6106134"/>
                </a:cubicBezTo>
                <a:cubicBezTo>
                  <a:pt x="501333" y="6106134"/>
                  <a:pt x="506784" y="6100686"/>
                  <a:pt x="506784" y="6089787"/>
                </a:cubicBezTo>
                <a:cubicBezTo>
                  <a:pt x="506784" y="6078888"/>
                  <a:pt x="506784" y="6073438"/>
                  <a:pt x="506784" y="6073438"/>
                </a:cubicBezTo>
                <a:close/>
                <a:moveTo>
                  <a:pt x="3024362" y="6057091"/>
                </a:moveTo>
                <a:lnTo>
                  <a:pt x="3040708" y="6073438"/>
                </a:lnTo>
                <a:cubicBezTo>
                  <a:pt x="3029809" y="6073438"/>
                  <a:pt x="3024362" y="6073438"/>
                  <a:pt x="3024362" y="6073438"/>
                </a:cubicBezTo>
                <a:cubicBezTo>
                  <a:pt x="3013463" y="6073438"/>
                  <a:pt x="3013463" y="6078888"/>
                  <a:pt x="3024362" y="6089787"/>
                </a:cubicBezTo>
                <a:lnTo>
                  <a:pt x="3008012" y="6089787"/>
                </a:lnTo>
                <a:close/>
                <a:moveTo>
                  <a:pt x="2942622" y="6057091"/>
                </a:moveTo>
                <a:lnTo>
                  <a:pt x="2926272" y="6073438"/>
                </a:lnTo>
                <a:cubicBezTo>
                  <a:pt x="2937171" y="6073438"/>
                  <a:pt x="2948070" y="6067989"/>
                  <a:pt x="2958968" y="6057091"/>
                </a:cubicBezTo>
                <a:close/>
                <a:moveTo>
                  <a:pt x="2877230" y="6057091"/>
                </a:moveTo>
                <a:lnTo>
                  <a:pt x="2860882" y="6073438"/>
                </a:lnTo>
                <a:cubicBezTo>
                  <a:pt x="2860882" y="6084339"/>
                  <a:pt x="2863607" y="6084339"/>
                  <a:pt x="2869056" y="6073438"/>
                </a:cubicBezTo>
                <a:cubicBezTo>
                  <a:pt x="2874506" y="6062541"/>
                  <a:pt x="2877230" y="6057091"/>
                  <a:pt x="2877230" y="6057091"/>
                </a:cubicBezTo>
                <a:close/>
                <a:moveTo>
                  <a:pt x="2057280" y="6053004"/>
                </a:moveTo>
                <a:cubicBezTo>
                  <a:pt x="2058983" y="6053004"/>
                  <a:pt x="2059834" y="6054366"/>
                  <a:pt x="2059834" y="6057091"/>
                </a:cubicBezTo>
                <a:cubicBezTo>
                  <a:pt x="2059834" y="6067989"/>
                  <a:pt x="2054387" y="6078888"/>
                  <a:pt x="2043486" y="6089787"/>
                </a:cubicBezTo>
                <a:lnTo>
                  <a:pt x="2027138" y="6122483"/>
                </a:lnTo>
                <a:cubicBezTo>
                  <a:pt x="2027138" y="6133382"/>
                  <a:pt x="2021691" y="6138830"/>
                  <a:pt x="2010792" y="6138830"/>
                </a:cubicBezTo>
                <a:cubicBezTo>
                  <a:pt x="1999893" y="6138830"/>
                  <a:pt x="1991718" y="6138830"/>
                  <a:pt x="1986271" y="6138830"/>
                </a:cubicBezTo>
                <a:cubicBezTo>
                  <a:pt x="1980819" y="6138830"/>
                  <a:pt x="1978096" y="6138830"/>
                  <a:pt x="1978096" y="6138830"/>
                </a:cubicBezTo>
                <a:cubicBezTo>
                  <a:pt x="1978096" y="6138830"/>
                  <a:pt x="1991718" y="6122483"/>
                  <a:pt x="2018965" y="6089787"/>
                </a:cubicBezTo>
                <a:cubicBezTo>
                  <a:pt x="2039399" y="6065265"/>
                  <a:pt x="2052173" y="6053004"/>
                  <a:pt x="2057280" y="6053004"/>
                </a:cubicBezTo>
                <a:close/>
                <a:moveTo>
                  <a:pt x="3874452" y="6040744"/>
                </a:moveTo>
                <a:lnTo>
                  <a:pt x="3858102" y="6057091"/>
                </a:lnTo>
                <a:lnTo>
                  <a:pt x="3874452" y="6057091"/>
                </a:lnTo>
                <a:cubicBezTo>
                  <a:pt x="3885350" y="6046192"/>
                  <a:pt x="3890799" y="6040744"/>
                  <a:pt x="3890799" y="6040744"/>
                </a:cubicBezTo>
                <a:close/>
                <a:moveTo>
                  <a:pt x="2256010" y="6040744"/>
                </a:moveTo>
                <a:cubicBezTo>
                  <a:pt x="2245111" y="6051642"/>
                  <a:pt x="2239660" y="6057091"/>
                  <a:pt x="2239660" y="6057091"/>
                </a:cubicBezTo>
                <a:cubicBezTo>
                  <a:pt x="2239660" y="6067989"/>
                  <a:pt x="2245111" y="6073438"/>
                  <a:pt x="2256010" y="6073438"/>
                </a:cubicBezTo>
                <a:cubicBezTo>
                  <a:pt x="2256010" y="6062541"/>
                  <a:pt x="2256010" y="6057091"/>
                  <a:pt x="2256010" y="6057091"/>
                </a:cubicBezTo>
                <a:cubicBezTo>
                  <a:pt x="2256010" y="6046192"/>
                  <a:pt x="2256010" y="6040744"/>
                  <a:pt x="2256010" y="6040744"/>
                </a:cubicBezTo>
                <a:close/>
                <a:moveTo>
                  <a:pt x="1038091" y="6040744"/>
                </a:moveTo>
                <a:cubicBezTo>
                  <a:pt x="1043540" y="6040744"/>
                  <a:pt x="1048990" y="6043468"/>
                  <a:pt x="1054438" y="6048916"/>
                </a:cubicBezTo>
                <a:cubicBezTo>
                  <a:pt x="1059889" y="6054366"/>
                  <a:pt x="1068064" y="6051642"/>
                  <a:pt x="1078961" y="6040744"/>
                </a:cubicBezTo>
                <a:lnTo>
                  <a:pt x="1078961" y="6057091"/>
                </a:lnTo>
                <a:lnTo>
                  <a:pt x="1062613" y="6073438"/>
                </a:lnTo>
                <a:cubicBezTo>
                  <a:pt x="1062613" y="6062541"/>
                  <a:pt x="1057163" y="6054366"/>
                  <a:pt x="1046267" y="6048916"/>
                </a:cubicBezTo>
                <a:cubicBezTo>
                  <a:pt x="1035367" y="6043468"/>
                  <a:pt x="1032642" y="6040744"/>
                  <a:pt x="1038091" y="6040744"/>
                </a:cubicBezTo>
                <a:close/>
                <a:moveTo>
                  <a:pt x="4561065" y="6024394"/>
                </a:moveTo>
                <a:cubicBezTo>
                  <a:pt x="4571961" y="6024394"/>
                  <a:pt x="4577410" y="6024394"/>
                  <a:pt x="4577410" y="6024394"/>
                </a:cubicBezTo>
                <a:cubicBezTo>
                  <a:pt x="4577410" y="6024394"/>
                  <a:pt x="4577410" y="6027121"/>
                  <a:pt x="4577410" y="6032569"/>
                </a:cubicBezTo>
                <a:cubicBezTo>
                  <a:pt x="4577410" y="6038017"/>
                  <a:pt x="4571961" y="6040744"/>
                  <a:pt x="4561065" y="6040744"/>
                </a:cubicBezTo>
                <a:cubicBezTo>
                  <a:pt x="4561065" y="6040744"/>
                  <a:pt x="4561065" y="6035293"/>
                  <a:pt x="4561065" y="6024394"/>
                </a:cubicBezTo>
                <a:close/>
                <a:moveTo>
                  <a:pt x="2909926" y="6024394"/>
                </a:moveTo>
                <a:cubicBezTo>
                  <a:pt x="2899027" y="6024394"/>
                  <a:pt x="2896302" y="6027121"/>
                  <a:pt x="2901750" y="6032569"/>
                </a:cubicBezTo>
                <a:cubicBezTo>
                  <a:pt x="2907201" y="6038017"/>
                  <a:pt x="2909926" y="6040744"/>
                  <a:pt x="2909926" y="6040744"/>
                </a:cubicBezTo>
                <a:cubicBezTo>
                  <a:pt x="2909926" y="6040744"/>
                  <a:pt x="2909926" y="6035293"/>
                  <a:pt x="2909926" y="6024394"/>
                </a:cubicBezTo>
                <a:close/>
                <a:moveTo>
                  <a:pt x="1307832" y="6024394"/>
                </a:moveTo>
                <a:lnTo>
                  <a:pt x="1307832" y="6057091"/>
                </a:lnTo>
                <a:cubicBezTo>
                  <a:pt x="1296933" y="6057091"/>
                  <a:pt x="1291485" y="6054366"/>
                  <a:pt x="1291485" y="6048916"/>
                </a:cubicBezTo>
                <a:cubicBezTo>
                  <a:pt x="1291485" y="6043468"/>
                  <a:pt x="1291485" y="6040744"/>
                  <a:pt x="1291485" y="6040744"/>
                </a:cubicBezTo>
                <a:cubicBezTo>
                  <a:pt x="1302384" y="6029845"/>
                  <a:pt x="1307832" y="6024394"/>
                  <a:pt x="1307832" y="6024394"/>
                </a:cubicBezTo>
                <a:close/>
                <a:moveTo>
                  <a:pt x="3057056" y="6008047"/>
                </a:moveTo>
                <a:lnTo>
                  <a:pt x="3024362" y="6024394"/>
                </a:lnTo>
                <a:lnTo>
                  <a:pt x="2958968" y="6089787"/>
                </a:lnTo>
                <a:cubicBezTo>
                  <a:pt x="2937171" y="6111584"/>
                  <a:pt x="2926272" y="6127931"/>
                  <a:pt x="2926272" y="6138830"/>
                </a:cubicBezTo>
                <a:lnTo>
                  <a:pt x="2942622" y="6171526"/>
                </a:lnTo>
                <a:lnTo>
                  <a:pt x="2975318" y="6138830"/>
                </a:lnTo>
                <a:cubicBezTo>
                  <a:pt x="2975318" y="6138830"/>
                  <a:pt x="2969867" y="6138830"/>
                  <a:pt x="2958968" y="6138830"/>
                </a:cubicBezTo>
                <a:cubicBezTo>
                  <a:pt x="2948070" y="6138830"/>
                  <a:pt x="2942622" y="6138830"/>
                  <a:pt x="2942622" y="6138830"/>
                </a:cubicBezTo>
                <a:lnTo>
                  <a:pt x="3008012" y="6106134"/>
                </a:lnTo>
                <a:cubicBezTo>
                  <a:pt x="3024362" y="6106134"/>
                  <a:pt x="3035261" y="6102048"/>
                  <a:pt x="3040708" y="6093873"/>
                </a:cubicBezTo>
                <a:lnTo>
                  <a:pt x="3040708" y="6073438"/>
                </a:lnTo>
                <a:lnTo>
                  <a:pt x="3040708" y="6057091"/>
                </a:lnTo>
                <a:lnTo>
                  <a:pt x="3057056" y="6040744"/>
                </a:lnTo>
                <a:lnTo>
                  <a:pt x="3089752" y="6024394"/>
                </a:lnTo>
                <a:close/>
                <a:moveTo>
                  <a:pt x="2811839" y="6008047"/>
                </a:moveTo>
                <a:lnTo>
                  <a:pt x="2730097" y="6089787"/>
                </a:lnTo>
                <a:cubicBezTo>
                  <a:pt x="2730097" y="6133382"/>
                  <a:pt x="2713751" y="6155177"/>
                  <a:pt x="2681055" y="6155177"/>
                </a:cubicBezTo>
                <a:cubicBezTo>
                  <a:pt x="2670156" y="6155177"/>
                  <a:pt x="2670156" y="6160627"/>
                  <a:pt x="2681055" y="6171526"/>
                </a:cubicBezTo>
                <a:cubicBezTo>
                  <a:pt x="2691953" y="6182425"/>
                  <a:pt x="2697403" y="6182425"/>
                  <a:pt x="2697403" y="6171526"/>
                </a:cubicBezTo>
                <a:cubicBezTo>
                  <a:pt x="2697403" y="6160627"/>
                  <a:pt x="2700127" y="6155177"/>
                  <a:pt x="2705577" y="6155177"/>
                </a:cubicBezTo>
                <a:cubicBezTo>
                  <a:pt x="2711026" y="6155177"/>
                  <a:pt x="2719201" y="6160627"/>
                  <a:pt x="2730097" y="6171526"/>
                </a:cubicBezTo>
                <a:cubicBezTo>
                  <a:pt x="2740996" y="6182425"/>
                  <a:pt x="2740996" y="6190600"/>
                  <a:pt x="2730097" y="6196048"/>
                </a:cubicBezTo>
                <a:cubicBezTo>
                  <a:pt x="2719201" y="6201498"/>
                  <a:pt x="2708303" y="6204222"/>
                  <a:pt x="2697403" y="6204222"/>
                </a:cubicBezTo>
                <a:cubicBezTo>
                  <a:pt x="2697403" y="6215121"/>
                  <a:pt x="2697403" y="6223296"/>
                  <a:pt x="2697403" y="6228744"/>
                </a:cubicBezTo>
                <a:cubicBezTo>
                  <a:pt x="2697403" y="6234192"/>
                  <a:pt x="2691953" y="6242367"/>
                  <a:pt x="2681055" y="6253266"/>
                </a:cubicBezTo>
                <a:cubicBezTo>
                  <a:pt x="2648359" y="6275063"/>
                  <a:pt x="2642909" y="6285962"/>
                  <a:pt x="2664707" y="6285962"/>
                </a:cubicBezTo>
                <a:lnTo>
                  <a:pt x="2697403" y="6285962"/>
                </a:lnTo>
                <a:lnTo>
                  <a:pt x="2697403" y="6269613"/>
                </a:lnTo>
                <a:cubicBezTo>
                  <a:pt x="2686504" y="6258714"/>
                  <a:pt x="2686504" y="6253266"/>
                  <a:pt x="2697403" y="6253266"/>
                </a:cubicBezTo>
                <a:cubicBezTo>
                  <a:pt x="2708303" y="6253266"/>
                  <a:pt x="2713751" y="6247817"/>
                  <a:pt x="2713751" y="6236916"/>
                </a:cubicBezTo>
                <a:cubicBezTo>
                  <a:pt x="2713751" y="6226020"/>
                  <a:pt x="2719201" y="6215121"/>
                  <a:pt x="2730097" y="6204222"/>
                </a:cubicBezTo>
                <a:cubicBezTo>
                  <a:pt x="2740996" y="6193324"/>
                  <a:pt x="2751894" y="6187873"/>
                  <a:pt x="2762794" y="6187873"/>
                </a:cubicBezTo>
                <a:cubicBezTo>
                  <a:pt x="2762794" y="6176974"/>
                  <a:pt x="2757345" y="6171526"/>
                  <a:pt x="2746446" y="6171526"/>
                </a:cubicBezTo>
                <a:cubicBezTo>
                  <a:pt x="2735548" y="6171526"/>
                  <a:pt x="2730097" y="6166078"/>
                  <a:pt x="2730097" y="6155177"/>
                </a:cubicBezTo>
                <a:cubicBezTo>
                  <a:pt x="2730097" y="6144280"/>
                  <a:pt x="2730097" y="6136106"/>
                  <a:pt x="2730097" y="6130655"/>
                </a:cubicBezTo>
                <a:cubicBezTo>
                  <a:pt x="2730097" y="6125207"/>
                  <a:pt x="2735548" y="6117033"/>
                  <a:pt x="2746446" y="6106134"/>
                </a:cubicBezTo>
                <a:lnTo>
                  <a:pt x="2795491" y="6057091"/>
                </a:lnTo>
                <a:lnTo>
                  <a:pt x="2811839" y="6040744"/>
                </a:lnTo>
                <a:cubicBezTo>
                  <a:pt x="2811839" y="6051642"/>
                  <a:pt x="2817288" y="6057091"/>
                  <a:pt x="2828186" y="6057091"/>
                </a:cubicBezTo>
                <a:lnTo>
                  <a:pt x="2828186" y="6040744"/>
                </a:lnTo>
                <a:cubicBezTo>
                  <a:pt x="2817288" y="6040744"/>
                  <a:pt x="2811839" y="6035293"/>
                  <a:pt x="2811839" y="6024394"/>
                </a:cubicBezTo>
                <a:cubicBezTo>
                  <a:pt x="2811839" y="6013496"/>
                  <a:pt x="2811839" y="6008047"/>
                  <a:pt x="2811839" y="6008047"/>
                </a:cubicBezTo>
                <a:close/>
                <a:moveTo>
                  <a:pt x="2108878" y="6008047"/>
                </a:moveTo>
                <a:cubicBezTo>
                  <a:pt x="2108878" y="6018944"/>
                  <a:pt x="2103431" y="6029845"/>
                  <a:pt x="2092528" y="6040744"/>
                </a:cubicBezTo>
                <a:cubicBezTo>
                  <a:pt x="2070733" y="6051642"/>
                  <a:pt x="2065284" y="6046192"/>
                  <a:pt x="2076183" y="6024394"/>
                </a:cubicBezTo>
                <a:close/>
                <a:moveTo>
                  <a:pt x="2999019" y="6000694"/>
                </a:moveTo>
                <a:lnTo>
                  <a:pt x="2991664" y="6008047"/>
                </a:lnTo>
                <a:cubicBezTo>
                  <a:pt x="2991664" y="6008047"/>
                  <a:pt x="2992347" y="6007366"/>
                  <a:pt x="2993708" y="6006004"/>
                </a:cubicBezTo>
                <a:close/>
                <a:moveTo>
                  <a:pt x="4593760" y="5991698"/>
                </a:moveTo>
                <a:cubicBezTo>
                  <a:pt x="4593760" y="5991698"/>
                  <a:pt x="4599208" y="5991698"/>
                  <a:pt x="4610106" y="5991698"/>
                </a:cubicBezTo>
                <a:cubicBezTo>
                  <a:pt x="4610106" y="6002597"/>
                  <a:pt x="4610106" y="6008047"/>
                  <a:pt x="4610106" y="6008047"/>
                </a:cubicBezTo>
                <a:close/>
                <a:moveTo>
                  <a:pt x="535395" y="5983526"/>
                </a:moveTo>
                <a:cubicBezTo>
                  <a:pt x="538119" y="5983526"/>
                  <a:pt x="539480" y="5986250"/>
                  <a:pt x="539480" y="5991698"/>
                </a:cubicBezTo>
                <a:lnTo>
                  <a:pt x="523133" y="5991698"/>
                </a:lnTo>
                <a:cubicBezTo>
                  <a:pt x="528581" y="5986250"/>
                  <a:pt x="532667" y="5983526"/>
                  <a:pt x="535395" y="5983526"/>
                </a:cubicBezTo>
                <a:close/>
                <a:moveTo>
                  <a:pt x="3204188" y="5975351"/>
                </a:moveTo>
                <a:cubicBezTo>
                  <a:pt x="3193289" y="5975351"/>
                  <a:pt x="3187840" y="5978075"/>
                  <a:pt x="3187840" y="5983526"/>
                </a:cubicBezTo>
                <a:cubicBezTo>
                  <a:pt x="3187840" y="5988974"/>
                  <a:pt x="3190564" y="5991698"/>
                  <a:pt x="3196015" y="5991698"/>
                </a:cubicBezTo>
                <a:cubicBezTo>
                  <a:pt x="3201462" y="5991698"/>
                  <a:pt x="3204188" y="5991698"/>
                  <a:pt x="3204188" y="5991698"/>
                </a:cubicBezTo>
                <a:cubicBezTo>
                  <a:pt x="3204188" y="5980802"/>
                  <a:pt x="3204188" y="5975351"/>
                  <a:pt x="3204188" y="5975351"/>
                </a:cubicBezTo>
                <a:close/>
                <a:moveTo>
                  <a:pt x="2860882" y="5975351"/>
                </a:moveTo>
                <a:cubicBezTo>
                  <a:pt x="2871781" y="5986250"/>
                  <a:pt x="2871781" y="5997149"/>
                  <a:pt x="2860882" y="6008047"/>
                </a:cubicBezTo>
                <a:lnTo>
                  <a:pt x="2844533" y="6024394"/>
                </a:lnTo>
                <a:cubicBezTo>
                  <a:pt x="2844533" y="6035293"/>
                  <a:pt x="2849983" y="6035293"/>
                  <a:pt x="2860882" y="6024394"/>
                </a:cubicBezTo>
                <a:lnTo>
                  <a:pt x="2893578" y="6008047"/>
                </a:lnTo>
                <a:lnTo>
                  <a:pt x="2877230" y="5991698"/>
                </a:lnTo>
                <a:close/>
                <a:moveTo>
                  <a:pt x="2852708" y="5975351"/>
                </a:moveTo>
                <a:cubicBezTo>
                  <a:pt x="2847257" y="5975351"/>
                  <a:pt x="2841809" y="5978075"/>
                  <a:pt x="2836360" y="5983526"/>
                </a:cubicBezTo>
                <a:cubicBezTo>
                  <a:pt x="2830911" y="5988974"/>
                  <a:pt x="2828186" y="5991698"/>
                  <a:pt x="2828186" y="5991698"/>
                </a:cubicBezTo>
                <a:lnTo>
                  <a:pt x="2844533" y="5991698"/>
                </a:lnTo>
                <a:cubicBezTo>
                  <a:pt x="2855433" y="5980802"/>
                  <a:pt x="2858156" y="5975351"/>
                  <a:pt x="2852708" y="5975351"/>
                </a:cubicBezTo>
                <a:close/>
                <a:moveTo>
                  <a:pt x="2059834" y="5975351"/>
                </a:moveTo>
                <a:cubicBezTo>
                  <a:pt x="2059834" y="5975351"/>
                  <a:pt x="2062559" y="5975351"/>
                  <a:pt x="2068010" y="5975351"/>
                </a:cubicBezTo>
                <a:cubicBezTo>
                  <a:pt x="2073457" y="5975351"/>
                  <a:pt x="2076183" y="5980802"/>
                  <a:pt x="2076183" y="5991698"/>
                </a:cubicBezTo>
                <a:lnTo>
                  <a:pt x="2059834" y="6008047"/>
                </a:lnTo>
                <a:cubicBezTo>
                  <a:pt x="2048936" y="6008047"/>
                  <a:pt x="2043486" y="6002597"/>
                  <a:pt x="2043486" y="5991698"/>
                </a:cubicBezTo>
                <a:close/>
                <a:moveTo>
                  <a:pt x="1291485" y="5975351"/>
                </a:moveTo>
                <a:lnTo>
                  <a:pt x="1291485" y="6024394"/>
                </a:lnTo>
                <a:cubicBezTo>
                  <a:pt x="1280586" y="6035293"/>
                  <a:pt x="1272411" y="6035293"/>
                  <a:pt x="1266961" y="6024394"/>
                </a:cubicBezTo>
                <a:cubicBezTo>
                  <a:pt x="1261512" y="6013496"/>
                  <a:pt x="1264236" y="6002597"/>
                  <a:pt x="1275135" y="5991698"/>
                </a:cubicBezTo>
                <a:cubicBezTo>
                  <a:pt x="1286034" y="5980802"/>
                  <a:pt x="1291485" y="5975351"/>
                  <a:pt x="1291485" y="5975351"/>
                </a:cubicBezTo>
                <a:close/>
                <a:moveTo>
                  <a:pt x="4672228" y="5965542"/>
                </a:moveTo>
                <a:lnTo>
                  <a:pt x="4659150" y="5991698"/>
                </a:lnTo>
                <a:cubicBezTo>
                  <a:pt x="4659150" y="5986250"/>
                  <a:pt x="4661874" y="5979437"/>
                  <a:pt x="4667324" y="5971265"/>
                </a:cubicBezTo>
                <a:close/>
                <a:moveTo>
                  <a:pt x="2958968" y="5959004"/>
                </a:moveTo>
                <a:cubicBezTo>
                  <a:pt x="2926272" y="5991698"/>
                  <a:pt x="2915374" y="6008047"/>
                  <a:pt x="2926272" y="6008047"/>
                </a:cubicBezTo>
                <a:cubicBezTo>
                  <a:pt x="2937171" y="6008047"/>
                  <a:pt x="2953520" y="5997149"/>
                  <a:pt x="2975318" y="5975351"/>
                </a:cubicBezTo>
                <a:close/>
                <a:moveTo>
                  <a:pt x="1683833" y="5959004"/>
                </a:moveTo>
                <a:lnTo>
                  <a:pt x="1683833" y="5975351"/>
                </a:lnTo>
                <a:lnTo>
                  <a:pt x="1667485" y="5991698"/>
                </a:lnTo>
                <a:lnTo>
                  <a:pt x="1667485" y="6008047"/>
                </a:lnTo>
                <a:cubicBezTo>
                  <a:pt x="1667485" y="6008047"/>
                  <a:pt x="1664760" y="6010771"/>
                  <a:pt x="1659310" y="6016220"/>
                </a:cubicBezTo>
                <a:cubicBezTo>
                  <a:pt x="1653862" y="6021670"/>
                  <a:pt x="1645688" y="6018944"/>
                  <a:pt x="1634789" y="6008047"/>
                </a:cubicBezTo>
                <a:cubicBezTo>
                  <a:pt x="1634789" y="6008047"/>
                  <a:pt x="1637514" y="6005323"/>
                  <a:pt x="1642963" y="5999873"/>
                </a:cubicBezTo>
                <a:cubicBezTo>
                  <a:pt x="1648411" y="5994422"/>
                  <a:pt x="1651137" y="5986250"/>
                  <a:pt x="1651137" y="5975351"/>
                </a:cubicBezTo>
                <a:close/>
                <a:moveTo>
                  <a:pt x="4678768" y="5957914"/>
                </a:moveTo>
                <a:lnTo>
                  <a:pt x="4672228" y="5965542"/>
                </a:lnTo>
                <a:lnTo>
                  <a:pt x="4675499" y="5959004"/>
                </a:lnTo>
                <a:close/>
                <a:moveTo>
                  <a:pt x="4626454" y="5942655"/>
                </a:moveTo>
                <a:lnTo>
                  <a:pt x="4626454" y="5975351"/>
                </a:lnTo>
                <a:cubicBezTo>
                  <a:pt x="4615557" y="5975351"/>
                  <a:pt x="4604656" y="5975351"/>
                  <a:pt x="4593760" y="5975351"/>
                </a:cubicBezTo>
                <a:lnTo>
                  <a:pt x="4610106" y="5959004"/>
                </a:lnTo>
                <a:cubicBezTo>
                  <a:pt x="4610106" y="5948105"/>
                  <a:pt x="4615557" y="5942655"/>
                  <a:pt x="4626454" y="5942655"/>
                </a:cubicBezTo>
                <a:close/>
                <a:moveTo>
                  <a:pt x="1994442" y="5942655"/>
                </a:moveTo>
                <a:cubicBezTo>
                  <a:pt x="2005341" y="5942655"/>
                  <a:pt x="2010792" y="5948105"/>
                  <a:pt x="2010792" y="5959004"/>
                </a:cubicBezTo>
                <a:lnTo>
                  <a:pt x="1945399" y="5991698"/>
                </a:lnTo>
                <a:cubicBezTo>
                  <a:pt x="1945399" y="5980802"/>
                  <a:pt x="1961747" y="5964452"/>
                  <a:pt x="1994442" y="5942655"/>
                </a:cubicBezTo>
                <a:close/>
                <a:moveTo>
                  <a:pt x="4740889" y="5926308"/>
                </a:moveTo>
                <a:cubicBezTo>
                  <a:pt x="4740889" y="5937204"/>
                  <a:pt x="4735441" y="5942655"/>
                  <a:pt x="4724542" y="5942655"/>
                </a:cubicBezTo>
                <a:lnTo>
                  <a:pt x="4678768" y="5957914"/>
                </a:lnTo>
                <a:lnTo>
                  <a:pt x="4691846" y="5942655"/>
                </a:lnTo>
                <a:close/>
                <a:moveTo>
                  <a:pt x="2942622" y="5926308"/>
                </a:moveTo>
                <a:cubicBezTo>
                  <a:pt x="2931723" y="5926308"/>
                  <a:pt x="2926272" y="5931756"/>
                  <a:pt x="2926272" y="5942655"/>
                </a:cubicBezTo>
                <a:lnTo>
                  <a:pt x="2958968" y="5942655"/>
                </a:lnTo>
                <a:cubicBezTo>
                  <a:pt x="2958968" y="5931756"/>
                  <a:pt x="2953520" y="5926308"/>
                  <a:pt x="2942622" y="5926308"/>
                </a:cubicBezTo>
                <a:close/>
                <a:moveTo>
                  <a:pt x="2419489" y="5926308"/>
                </a:moveTo>
                <a:cubicBezTo>
                  <a:pt x="2419489" y="5937204"/>
                  <a:pt x="2419489" y="5942655"/>
                  <a:pt x="2419489" y="5942655"/>
                </a:cubicBezTo>
                <a:lnTo>
                  <a:pt x="2403139" y="5942655"/>
                </a:lnTo>
                <a:close/>
                <a:moveTo>
                  <a:pt x="1667485" y="5926308"/>
                </a:moveTo>
                <a:cubicBezTo>
                  <a:pt x="1667485" y="5926308"/>
                  <a:pt x="1667485" y="5931756"/>
                  <a:pt x="1667485" y="5942655"/>
                </a:cubicBezTo>
                <a:cubicBezTo>
                  <a:pt x="1656587" y="5942655"/>
                  <a:pt x="1651137" y="5942655"/>
                  <a:pt x="1651137" y="5942655"/>
                </a:cubicBezTo>
                <a:cubicBezTo>
                  <a:pt x="1651137" y="5931756"/>
                  <a:pt x="1656587" y="5926308"/>
                  <a:pt x="1667485" y="5926308"/>
                </a:cubicBezTo>
                <a:close/>
                <a:moveTo>
                  <a:pt x="948177" y="5926308"/>
                </a:moveTo>
                <a:cubicBezTo>
                  <a:pt x="959076" y="5926308"/>
                  <a:pt x="964525" y="5926308"/>
                  <a:pt x="964525" y="5926308"/>
                </a:cubicBezTo>
                <a:cubicBezTo>
                  <a:pt x="964525" y="5926308"/>
                  <a:pt x="964525" y="5931756"/>
                  <a:pt x="964525" y="5942655"/>
                </a:cubicBezTo>
                <a:close/>
                <a:moveTo>
                  <a:pt x="866438" y="5926308"/>
                </a:moveTo>
                <a:cubicBezTo>
                  <a:pt x="866438" y="5926308"/>
                  <a:pt x="866438" y="5931756"/>
                  <a:pt x="866438" y="5942655"/>
                </a:cubicBezTo>
                <a:lnTo>
                  <a:pt x="833742" y="5959004"/>
                </a:lnTo>
                <a:cubicBezTo>
                  <a:pt x="833742" y="5937204"/>
                  <a:pt x="844640" y="5926308"/>
                  <a:pt x="866438" y="5926308"/>
                </a:cubicBezTo>
                <a:close/>
                <a:moveTo>
                  <a:pt x="653916" y="5926308"/>
                </a:moveTo>
                <a:cubicBezTo>
                  <a:pt x="653916" y="5926308"/>
                  <a:pt x="651190" y="5931756"/>
                  <a:pt x="645741" y="5942655"/>
                </a:cubicBezTo>
                <a:cubicBezTo>
                  <a:pt x="640293" y="5953554"/>
                  <a:pt x="632118" y="5953554"/>
                  <a:pt x="621219" y="5942655"/>
                </a:cubicBezTo>
                <a:lnTo>
                  <a:pt x="604870" y="5975351"/>
                </a:lnTo>
                <a:cubicBezTo>
                  <a:pt x="604870" y="5986250"/>
                  <a:pt x="610320" y="5991698"/>
                  <a:pt x="621219" y="5991698"/>
                </a:cubicBezTo>
                <a:lnTo>
                  <a:pt x="637569" y="5991698"/>
                </a:lnTo>
                <a:cubicBezTo>
                  <a:pt x="637569" y="5980802"/>
                  <a:pt x="640293" y="5975351"/>
                  <a:pt x="645741" y="5975351"/>
                </a:cubicBezTo>
                <a:cubicBezTo>
                  <a:pt x="651190" y="5975351"/>
                  <a:pt x="653916" y="5972627"/>
                  <a:pt x="653916" y="5967177"/>
                </a:cubicBezTo>
                <a:cubicBezTo>
                  <a:pt x="653916" y="5961728"/>
                  <a:pt x="653916" y="5953554"/>
                  <a:pt x="653916" y="5942655"/>
                </a:cubicBezTo>
                <a:close/>
                <a:moveTo>
                  <a:pt x="3236883" y="5909959"/>
                </a:moveTo>
                <a:cubicBezTo>
                  <a:pt x="3225985" y="5909959"/>
                  <a:pt x="3225985" y="5915409"/>
                  <a:pt x="3236883" y="5926308"/>
                </a:cubicBezTo>
                <a:lnTo>
                  <a:pt x="3253230" y="5926308"/>
                </a:lnTo>
                <a:cubicBezTo>
                  <a:pt x="3242335" y="5926308"/>
                  <a:pt x="3236883" y="5920857"/>
                  <a:pt x="3236883" y="5909959"/>
                </a:cubicBezTo>
                <a:close/>
                <a:moveTo>
                  <a:pt x="2877230" y="5909959"/>
                </a:moveTo>
                <a:lnTo>
                  <a:pt x="2860882" y="5926308"/>
                </a:lnTo>
                <a:lnTo>
                  <a:pt x="2877230" y="5942655"/>
                </a:lnTo>
                <a:close/>
                <a:moveTo>
                  <a:pt x="2533925" y="5909959"/>
                </a:moveTo>
                <a:cubicBezTo>
                  <a:pt x="2523027" y="5931756"/>
                  <a:pt x="2523027" y="5942655"/>
                  <a:pt x="2533925" y="5942655"/>
                </a:cubicBezTo>
                <a:cubicBezTo>
                  <a:pt x="2544824" y="5942655"/>
                  <a:pt x="2550271" y="5937204"/>
                  <a:pt x="2550271" y="5926308"/>
                </a:cubicBezTo>
                <a:close/>
                <a:moveTo>
                  <a:pt x="2411314" y="5908937"/>
                </a:moveTo>
                <a:cubicBezTo>
                  <a:pt x="2386793" y="5915069"/>
                  <a:pt x="2362271" y="5942655"/>
                  <a:pt x="2337749" y="5991698"/>
                </a:cubicBezTo>
                <a:cubicBezTo>
                  <a:pt x="2326851" y="6013496"/>
                  <a:pt x="2288704" y="6062541"/>
                  <a:pt x="2223313" y="6138830"/>
                </a:cubicBezTo>
                <a:cubicBezTo>
                  <a:pt x="2201517" y="6182425"/>
                  <a:pt x="2190618" y="6204222"/>
                  <a:pt x="2190618" y="6204222"/>
                </a:cubicBezTo>
                <a:lnTo>
                  <a:pt x="2190618" y="6236916"/>
                </a:lnTo>
                <a:cubicBezTo>
                  <a:pt x="2185167" y="6236916"/>
                  <a:pt x="2180401" y="6237600"/>
                  <a:pt x="2176313" y="6238962"/>
                </a:cubicBezTo>
                <a:lnTo>
                  <a:pt x="2172909" y="6241005"/>
                </a:lnTo>
                <a:lnTo>
                  <a:pt x="2174270" y="6236916"/>
                </a:lnTo>
                <a:cubicBezTo>
                  <a:pt x="2174270" y="6226020"/>
                  <a:pt x="2174270" y="6220569"/>
                  <a:pt x="2174270" y="6220569"/>
                </a:cubicBezTo>
                <a:lnTo>
                  <a:pt x="2157922" y="6253266"/>
                </a:lnTo>
                <a:lnTo>
                  <a:pt x="2092528" y="6302309"/>
                </a:lnTo>
                <a:lnTo>
                  <a:pt x="2125226" y="6285962"/>
                </a:lnTo>
                <a:lnTo>
                  <a:pt x="2136903" y="6291799"/>
                </a:lnTo>
                <a:lnTo>
                  <a:pt x="2076183" y="6367701"/>
                </a:lnTo>
                <a:lnTo>
                  <a:pt x="2092528" y="6367701"/>
                </a:lnTo>
                <a:cubicBezTo>
                  <a:pt x="2103431" y="6356803"/>
                  <a:pt x="2114326" y="6356803"/>
                  <a:pt x="2125226" y="6367701"/>
                </a:cubicBezTo>
                <a:cubicBezTo>
                  <a:pt x="2125226" y="6356803"/>
                  <a:pt x="2130675" y="6340456"/>
                  <a:pt x="2141574" y="6318656"/>
                </a:cubicBezTo>
                <a:cubicBezTo>
                  <a:pt x="2144299" y="6313208"/>
                  <a:pt x="2146342" y="6308440"/>
                  <a:pt x="2147704" y="6304352"/>
                </a:cubicBezTo>
                <a:lnTo>
                  <a:pt x="2149005" y="6297851"/>
                </a:lnTo>
                <a:lnTo>
                  <a:pt x="2157922" y="6302309"/>
                </a:lnTo>
                <a:lnTo>
                  <a:pt x="2174270" y="6302309"/>
                </a:lnTo>
                <a:cubicBezTo>
                  <a:pt x="2185169" y="6291410"/>
                  <a:pt x="2187893" y="6283238"/>
                  <a:pt x="2182442" y="6277787"/>
                </a:cubicBezTo>
                <a:cubicBezTo>
                  <a:pt x="2176994" y="6272339"/>
                  <a:pt x="2179719" y="6264164"/>
                  <a:pt x="2190618" y="6253266"/>
                </a:cubicBezTo>
                <a:cubicBezTo>
                  <a:pt x="2201517" y="6242367"/>
                  <a:pt x="2206967" y="6236916"/>
                  <a:pt x="2206967" y="6236916"/>
                </a:cubicBezTo>
                <a:lnTo>
                  <a:pt x="2223313" y="6236916"/>
                </a:lnTo>
                <a:cubicBezTo>
                  <a:pt x="2212415" y="6226020"/>
                  <a:pt x="2228762" y="6198774"/>
                  <a:pt x="2272357" y="6155177"/>
                </a:cubicBezTo>
                <a:cubicBezTo>
                  <a:pt x="2283256" y="6133382"/>
                  <a:pt x="2296878" y="6114308"/>
                  <a:pt x="2313228" y="6097959"/>
                </a:cubicBezTo>
                <a:cubicBezTo>
                  <a:pt x="2329575" y="6081612"/>
                  <a:pt x="2337749" y="6073438"/>
                  <a:pt x="2337749" y="6073438"/>
                </a:cubicBezTo>
                <a:cubicBezTo>
                  <a:pt x="2348648" y="6073438"/>
                  <a:pt x="2348648" y="6067989"/>
                  <a:pt x="2337749" y="6057091"/>
                </a:cubicBezTo>
                <a:cubicBezTo>
                  <a:pt x="2326851" y="6046192"/>
                  <a:pt x="2326851" y="6035293"/>
                  <a:pt x="2337749" y="6024394"/>
                </a:cubicBezTo>
                <a:lnTo>
                  <a:pt x="2354096" y="6008047"/>
                </a:lnTo>
                <a:lnTo>
                  <a:pt x="2354096" y="6024394"/>
                </a:lnTo>
                <a:lnTo>
                  <a:pt x="2354096" y="6040744"/>
                </a:lnTo>
                <a:lnTo>
                  <a:pt x="2370445" y="6024394"/>
                </a:lnTo>
                <a:lnTo>
                  <a:pt x="2386793" y="5991698"/>
                </a:lnTo>
                <a:cubicBezTo>
                  <a:pt x="2419489" y="5969901"/>
                  <a:pt x="2435836" y="5948105"/>
                  <a:pt x="2435836" y="5926308"/>
                </a:cubicBezTo>
                <a:cubicBezTo>
                  <a:pt x="2435836" y="5926308"/>
                  <a:pt x="2435836" y="5920857"/>
                  <a:pt x="2435836" y="5909959"/>
                </a:cubicBezTo>
                <a:cubicBezTo>
                  <a:pt x="2427663" y="5907235"/>
                  <a:pt x="2419489" y="5906894"/>
                  <a:pt x="2411314" y="5908937"/>
                </a:cubicBezTo>
                <a:close/>
                <a:moveTo>
                  <a:pt x="2975318" y="5897698"/>
                </a:moveTo>
                <a:cubicBezTo>
                  <a:pt x="2972591" y="5897698"/>
                  <a:pt x="2969867" y="5899062"/>
                  <a:pt x="2967144" y="5901786"/>
                </a:cubicBezTo>
                <a:cubicBezTo>
                  <a:pt x="2961692" y="5907235"/>
                  <a:pt x="2958968" y="5909959"/>
                  <a:pt x="2958968" y="5909959"/>
                </a:cubicBezTo>
                <a:lnTo>
                  <a:pt x="2975318" y="5909959"/>
                </a:lnTo>
                <a:cubicBezTo>
                  <a:pt x="2986216" y="5909959"/>
                  <a:pt x="2988941" y="5907235"/>
                  <a:pt x="2983490" y="5901786"/>
                </a:cubicBezTo>
                <a:cubicBezTo>
                  <a:pt x="2980767" y="5899062"/>
                  <a:pt x="2978043" y="5897698"/>
                  <a:pt x="2975318" y="5897698"/>
                </a:cubicBezTo>
                <a:close/>
                <a:moveTo>
                  <a:pt x="2844533" y="5893612"/>
                </a:moveTo>
                <a:lnTo>
                  <a:pt x="2828186" y="5909959"/>
                </a:lnTo>
                <a:lnTo>
                  <a:pt x="2828186" y="5926308"/>
                </a:lnTo>
                <a:cubicBezTo>
                  <a:pt x="2828186" y="5926308"/>
                  <a:pt x="2833634" y="5920857"/>
                  <a:pt x="2844533" y="5909959"/>
                </a:cubicBezTo>
                <a:close/>
                <a:moveTo>
                  <a:pt x="2533925" y="5893612"/>
                </a:moveTo>
                <a:lnTo>
                  <a:pt x="2517575" y="5909959"/>
                </a:lnTo>
                <a:cubicBezTo>
                  <a:pt x="2506676" y="5920857"/>
                  <a:pt x="2495778" y="5931756"/>
                  <a:pt x="2484879" y="5942655"/>
                </a:cubicBezTo>
                <a:cubicBezTo>
                  <a:pt x="2473981" y="5953554"/>
                  <a:pt x="2468533" y="5964452"/>
                  <a:pt x="2468533" y="5975351"/>
                </a:cubicBezTo>
                <a:cubicBezTo>
                  <a:pt x="2435836" y="6008047"/>
                  <a:pt x="2424937" y="6024394"/>
                  <a:pt x="2435836" y="6024394"/>
                </a:cubicBezTo>
                <a:cubicBezTo>
                  <a:pt x="2457633" y="6002597"/>
                  <a:pt x="2468533" y="5988974"/>
                  <a:pt x="2468533" y="5983526"/>
                </a:cubicBezTo>
                <a:cubicBezTo>
                  <a:pt x="2468533" y="5978075"/>
                  <a:pt x="2479430" y="5964452"/>
                  <a:pt x="2501229" y="5942655"/>
                </a:cubicBezTo>
                <a:cubicBezTo>
                  <a:pt x="2523027" y="5920857"/>
                  <a:pt x="2533925" y="5904510"/>
                  <a:pt x="2533925" y="5893612"/>
                </a:cubicBezTo>
                <a:close/>
                <a:moveTo>
                  <a:pt x="2337749" y="5893612"/>
                </a:moveTo>
                <a:lnTo>
                  <a:pt x="2321400" y="5909959"/>
                </a:lnTo>
                <a:cubicBezTo>
                  <a:pt x="2321400" y="5909959"/>
                  <a:pt x="2321400" y="5907235"/>
                  <a:pt x="2321400" y="5901786"/>
                </a:cubicBezTo>
                <a:cubicBezTo>
                  <a:pt x="2321400" y="5896336"/>
                  <a:pt x="2326851" y="5893612"/>
                  <a:pt x="2337749" y="5893612"/>
                </a:cubicBezTo>
                <a:close/>
                <a:moveTo>
                  <a:pt x="2125226" y="5893612"/>
                </a:moveTo>
                <a:cubicBezTo>
                  <a:pt x="2136127" y="5893612"/>
                  <a:pt x="2141574" y="5899062"/>
                  <a:pt x="2141574" y="5909959"/>
                </a:cubicBezTo>
                <a:cubicBezTo>
                  <a:pt x="2141574" y="5920857"/>
                  <a:pt x="2136127" y="5926308"/>
                  <a:pt x="2125226" y="5926308"/>
                </a:cubicBezTo>
                <a:lnTo>
                  <a:pt x="2125226" y="5909959"/>
                </a:lnTo>
                <a:cubicBezTo>
                  <a:pt x="2125226" y="5899062"/>
                  <a:pt x="2125226" y="5893612"/>
                  <a:pt x="2125226" y="5893612"/>
                </a:cubicBezTo>
                <a:close/>
                <a:moveTo>
                  <a:pt x="1749225" y="5893612"/>
                </a:moveTo>
                <a:cubicBezTo>
                  <a:pt x="1749225" y="5904510"/>
                  <a:pt x="1746501" y="5909959"/>
                  <a:pt x="1741049" y="5909959"/>
                </a:cubicBezTo>
                <a:cubicBezTo>
                  <a:pt x="1735602" y="5909959"/>
                  <a:pt x="1735602" y="5907235"/>
                  <a:pt x="1741049" y="5901786"/>
                </a:cubicBezTo>
                <a:cubicBezTo>
                  <a:pt x="1746501" y="5896336"/>
                  <a:pt x="1749225" y="5893612"/>
                  <a:pt x="1749225" y="5893612"/>
                </a:cubicBezTo>
                <a:close/>
                <a:moveTo>
                  <a:pt x="3040708" y="5877262"/>
                </a:moveTo>
                <a:lnTo>
                  <a:pt x="3024362" y="5893612"/>
                </a:lnTo>
                <a:lnTo>
                  <a:pt x="3040708" y="5893612"/>
                </a:lnTo>
                <a:cubicBezTo>
                  <a:pt x="3040708" y="5882713"/>
                  <a:pt x="3040708" y="5877262"/>
                  <a:pt x="3040708" y="5877262"/>
                </a:cubicBezTo>
                <a:close/>
                <a:moveTo>
                  <a:pt x="2386793" y="5877262"/>
                </a:moveTo>
                <a:cubicBezTo>
                  <a:pt x="2386793" y="5877262"/>
                  <a:pt x="2381344" y="5882713"/>
                  <a:pt x="2370445" y="5893612"/>
                </a:cubicBezTo>
                <a:lnTo>
                  <a:pt x="2386793" y="5893612"/>
                </a:lnTo>
                <a:cubicBezTo>
                  <a:pt x="2386793" y="5882713"/>
                  <a:pt x="2386793" y="5877262"/>
                  <a:pt x="2386793" y="5877262"/>
                </a:cubicBezTo>
                <a:close/>
                <a:moveTo>
                  <a:pt x="1961747" y="5877262"/>
                </a:moveTo>
                <a:cubicBezTo>
                  <a:pt x="1961747" y="5909959"/>
                  <a:pt x="1945399" y="5926308"/>
                  <a:pt x="1912702" y="5926308"/>
                </a:cubicBezTo>
                <a:lnTo>
                  <a:pt x="1929053" y="5893612"/>
                </a:lnTo>
                <a:close/>
                <a:moveTo>
                  <a:pt x="1520353" y="5877262"/>
                </a:moveTo>
                <a:cubicBezTo>
                  <a:pt x="1531252" y="5877262"/>
                  <a:pt x="1531252" y="5882713"/>
                  <a:pt x="1520353" y="5893612"/>
                </a:cubicBezTo>
                <a:lnTo>
                  <a:pt x="1504005" y="5893612"/>
                </a:lnTo>
                <a:close/>
                <a:moveTo>
                  <a:pt x="1013569" y="5877262"/>
                </a:moveTo>
                <a:lnTo>
                  <a:pt x="1013569" y="5893612"/>
                </a:lnTo>
                <a:lnTo>
                  <a:pt x="1029916" y="5926308"/>
                </a:lnTo>
                <a:lnTo>
                  <a:pt x="1029916" y="5909959"/>
                </a:lnTo>
                <a:close/>
                <a:moveTo>
                  <a:pt x="2143617" y="5867047"/>
                </a:moveTo>
                <a:cubicBezTo>
                  <a:pt x="2144980" y="5868409"/>
                  <a:pt x="2147023" y="5871814"/>
                  <a:pt x="2149748" y="5877262"/>
                </a:cubicBezTo>
                <a:cubicBezTo>
                  <a:pt x="2155197" y="5888161"/>
                  <a:pt x="2157922" y="5893612"/>
                  <a:pt x="2157922" y="5893612"/>
                </a:cubicBezTo>
                <a:cubicBezTo>
                  <a:pt x="2157922" y="5893612"/>
                  <a:pt x="2152472" y="5893612"/>
                  <a:pt x="2141574" y="5893612"/>
                </a:cubicBezTo>
                <a:cubicBezTo>
                  <a:pt x="2141574" y="5882713"/>
                  <a:pt x="2141574" y="5874538"/>
                  <a:pt x="2141574" y="5869090"/>
                </a:cubicBezTo>
                <a:cubicBezTo>
                  <a:pt x="2141574" y="5866366"/>
                  <a:pt x="2142255" y="5865683"/>
                  <a:pt x="2143617" y="5867047"/>
                </a:cubicBezTo>
                <a:close/>
                <a:moveTo>
                  <a:pt x="1634789" y="5860915"/>
                </a:moveTo>
                <a:cubicBezTo>
                  <a:pt x="1645688" y="5860915"/>
                  <a:pt x="1648411" y="5863640"/>
                  <a:pt x="1642963" y="5869090"/>
                </a:cubicBezTo>
                <a:cubicBezTo>
                  <a:pt x="1637514" y="5874538"/>
                  <a:pt x="1632065" y="5877262"/>
                  <a:pt x="1626613" y="5877262"/>
                </a:cubicBezTo>
                <a:cubicBezTo>
                  <a:pt x="1621166" y="5877262"/>
                  <a:pt x="1618441" y="5877262"/>
                  <a:pt x="1618441" y="5877262"/>
                </a:cubicBezTo>
                <a:close/>
                <a:moveTo>
                  <a:pt x="1029916" y="5860915"/>
                </a:moveTo>
                <a:cubicBezTo>
                  <a:pt x="1029916" y="5871814"/>
                  <a:pt x="1029916" y="5877262"/>
                  <a:pt x="1029916" y="5877262"/>
                </a:cubicBezTo>
                <a:cubicBezTo>
                  <a:pt x="1040815" y="5877262"/>
                  <a:pt x="1046267" y="5871814"/>
                  <a:pt x="1046267" y="5860915"/>
                </a:cubicBezTo>
                <a:cubicBezTo>
                  <a:pt x="1046267" y="5860915"/>
                  <a:pt x="1040815" y="5860915"/>
                  <a:pt x="1029916" y="5860915"/>
                </a:cubicBezTo>
                <a:close/>
                <a:moveTo>
                  <a:pt x="915482" y="5860915"/>
                </a:moveTo>
                <a:cubicBezTo>
                  <a:pt x="915482" y="5860915"/>
                  <a:pt x="926379" y="5860915"/>
                  <a:pt x="948177" y="5860915"/>
                </a:cubicBezTo>
                <a:lnTo>
                  <a:pt x="964525" y="5877262"/>
                </a:lnTo>
                <a:lnTo>
                  <a:pt x="948177" y="5877262"/>
                </a:lnTo>
                <a:cubicBezTo>
                  <a:pt x="937278" y="5866366"/>
                  <a:pt x="929107" y="5863640"/>
                  <a:pt x="923655" y="5869090"/>
                </a:cubicBezTo>
                <a:cubicBezTo>
                  <a:pt x="918207" y="5874538"/>
                  <a:pt x="920931" y="5877262"/>
                  <a:pt x="931830" y="5877262"/>
                </a:cubicBezTo>
                <a:cubicBezTo>
                  <a:pt x="931830" y="5888161"/>
                  <a:pt x="926379" y="5888161"/>
                  <a:pt x="915482" y="5877262"/>
                </a:cubicBezTo>
                <a:close/>
                <a:moveTo>
                  <a:pt x="1777834" y="5852741"/>
                </a:moveTo>
                <a:cubicBezTo>
                  <a:pt x="1780559" y="5852741"/>
                  <a:pt x="1781921" y="5855467"/>
                  <a:pt x="1781921" y="5860915"/>
                </a:cubicBezTo>
                <a:cubicBezTo>
                  <a:pt x="1781921" y="5871814"/>
                  <a:pt x="1776469" y="5879989"/>
                  <a:pt x="1765571" y="5885437"/>
                </a:cubicBezTo>
                <a:cubicBezTo>
                  <a:pt x="1754674" y="5890888"/>
                  <a:pt x="1749225" y="5890888"/>
                  <a:pt x="1749225" y="5885437"/>
                </a:cubicBezTo>
                <a:cubicBezTo>
                  <a:pt x="1749225" y="5879989"/>
                  <a:pt x="1754674" y="5871814"/>
                  <a:pt x="1765571" y="5860915"/>
                </a:cubicBezTo>
                <a:cubicBezTo>
                  <a:pt x="1771022" y="5855467"/>
                  <a:pt x="1775107" y="5852741"/>
                  <a:pt x="1777834" y="5852741"/>
                </a:cubicBezTo>
                <a:close/>
                <a:moveTo>
                  <a:pt x="3204188" y="5847293"/>
                </a:moveTo>
                <a:lnTo>
                  <a:pt x="3196012" y="5856829"/>
                </a:lnTo>
                <a:cubicBezTo>
                  <a:pt x="3190564" y="5865002"/>
                  <a:pt x="3187840" y="5871814"/>
                  <a:pt x="3187840" y="5877262"/>
                </a:cubicBezTo>
                <a:lnTo>
                  <a:pt x="3204188" y="5877262"/>
                </a:lnTo>
                <a:cubicBezTo>
                  <a:pt x="3204188" y="5877262"/>
                  <a:pt x="3204188" y="5871814"/>
                  <a:pt x="3204188" y="5860915"/>
                </a:cubicBezTo>
                <a:close/>
                <a:moveTo>
                  <a:pt x="3956192" y="5844568"/>
                </a:moveTo>
                <a:lnTo>
                  <a:pt x="3972538" y="5844568"/>
                </a:lnTo>
                <a:cubicBezTo>
                  <a:pt x="3972538" y="5844568"/>
                  <a:pt x="3972538" y="5850017"/>
                  <a:pt x="3972538" y="5860915"/>
                </a:cubicBezTo>
                <a:cubicBezTo>
                  <a:pt x="3961639" y="5860915"/>
                  <a:pt x="3956192" y="5855465"/>
                  <a:pt x="3956192" y="5844568"/>
                </a:cubicBezTo>
                <a:close/>
                <a:moveTo>
                  <a:pt x="2942622" y="5844568"/>
                </a:moveTo>
                <a:lnTo>
                  <a:pt x="2926272" y="5860915"/>
                </a:lnTo>
                <a:lnTo>
                  <a:pt x="2942622" y="5860915"/>
                </a:lnTo>
                <a:close/>
                <a:moveTo>
                  <a:pt x="2157922" y="5844568"/>
                </a:moveTo>
                <a:cubicBezTo>
                  <a:pt x="2157922" y="5844568"/>
                  <a:pt x="2163371" y="5844568"/>
                  <a:pt x="2174270" y="5844568"/>
                </a:cubicBezTo>
                <a:cubicBezTo>
                  <a:pt x="2174270" y="5855465"/>
                  <a:pt x="2174270" y="5860915"/>
                  <a:pt x="2174270" y="5860915"/>
                </a:cubicBezTo>
                <a:cubicBezTo>
                  <a:pt x="2174270" y="5860915"/>
                  <a:pt x="2171544" y="5858191"/>
                  <a:pt x="2166096" y="5852741"/>
                </a:cubicBezTo>
                <a:cubicBezTo>
                  <a:pt x="2160648" y="5847293"/>
                  <a:pt x="2157922" y="5844568"/>
                  <a:pt x="2157922" y="5844568"/>
                </a:cubicBezTo>
                <a:close/>
                <a:moveTo>
                  <a:pt x="1929053" y="5844568"/>
                </a:moveTo>
                <a:cubicBezTo>
                  <a:pt x="1939951" y="5844568"/>
                  <a:pt x="1945399" y="5850017"/>
                  <a:pt x="1945399" y="5860915"/>
                </a:cubicBezTo>
                <a:lnTo>
                  <a:pt x="1929053" y="5860915"/>
                </a:lnTo>
                <a:cubicBezTo>
                  <a:pt x="1929053" y="5860915"/>
                  <a:pt x="1929053" y="5855465"/>
                  <a:pt x="1929053" y="5844568"/>
                </a:cubicBezTo>
                <a:close/>
                <a:moveTo>
                  <a:pt x="3956192" y="5828219"/>
                </a:moveTo>
                <a:cubicBezTo>
                  <a:pt x="3945293" y="5839118"/>
                  <a:pt x="3937119" y="5844568"/>
                  <a:pt x="3931669" y="5844568"/>
                </a:cubicBezTo>
                <a:cubicBezTo>
                  <a:pt x="3926219" y="5844568"/>
                  <a:pt x="3920770" y="5850017"/>
                  <a:pt x="3915320" y="5860915"/>
                </a:cubicBezTo>
                <a:cubicBezTo>
                  <a:pt x="3909872" y="5871814"/>
                  <a:pt x="3912597" y="5877262"/>
                  <a:pt x="3923496" y="5877262"/>
                </a:cubicBezTo>
                <a:cubicBezTo>
                  <a:pt x="3923496" y="5877262"/>
                  <a:pt x="3926219" y="5877262"/>
                  <a:pt x="3931669" y="5877262"/>
                </a:cubicBezTo>
                <a:cubicBezTo>
                  <a:pt x="3937119" y="5877262"/>
                  <a:pt x="3939842" y="5882713"/>
                  <a:pt x="3939842" y="5893612"/>
                </a:cubicBezTo>
                <a:cubicBezTo>
                  <a:pt x="3928945" y="5926308"/>
                  <a:pt x="3907148" y="5948105"/>
                  <a:pt x="3874452" y="5959004"/>
                </a:cubicBezTo>
                <a:cubicBezTo>
                  <a:pt x="3863553" y="5959004"/>
                  <a:pt x="3858102" y="5961728"/>
                  <a:pt x="3858102" y="5967177"/>
                </a:cubicBezTo>
                <a:cubicBezTo>
                  <a:pt x="3858102" y="5972627"/>
                  <a:pt x="3847207" y="5986250"/>
                  <a:pt x="3825408" y="6008047"/>
                </a:cubicBezTo>
                <a:lnTo>
                  <a:pt x="3825408" y="6024394"/>
                </a:lnTo>
                <a:cubicBezTo>
                  <a:pt x="3825408" y="6024394"/>
                  <a:pt x="3825408" y="6029845"/>
                  <a:pt x="3825408" y="6040744"/>
                </a:cubicBezTo>
                <a:lnTo>
                  <a:pt x="3858102" y="6040744"/>
                </a:lnTo>
                <a:lnTo>
                  <a:pt x="3858102" y="6024394"/>
                </a:lnTo>
                <a:cubicBezTo>
                  <a:pt x="3847207" y="6024394"/>
                  <a:pt x="3847207" y="6018944"/>
                  <a:pt x="3858102" y="6008047"/>
                </a:cubicBezTo>
                <a:cubicBezTo>
                  <a:pt x="3858102" y="6008047"/>
                  <a:pt x="3860829" y="6005323"/>
                  <a:pt x="3866278" y="5999873"/>
                </a:cubicBezTo>
                <a:cubicBezTo>
                  <a:pt x="3871728" y="5994422"/>
                  <a:pt x="3879901" y="5991698"/>
                  <a:pt x="3890799" y="5991698"/>
                </a:cubicBezTo>
                <a:cubicBezTo>
                  <a:pt x="3912597" y="5991698"/>
                  <a:pt x="3923496" y="5991698"/>
                  <a:pt x="3923496" y="5991698"/>
                </a:cubicBezTo>
                <a:cubicBezTo>
                  <a:pt x="3923496" y="5991698"/>
                  <a:pt x="3923496" y="5986250"/>
                  <a:pt x="3923496" y="5975351"/>
                </a:cubicBezTo>
                <a:cubicBezTo>
                  <a:pt x="3923496" y="5964452"/>
                  <a:pt x="3928945" y="5959004"/>
                  <a:pt x="3939842" y="5959004"/>
                </a:cubicBezTo>
                <a:cubicBezTo>
                  <a:pt x="3939842" y="5948105"/>
                  <a:pt x="3950740" y="5931756"/>
                  <a:pt x="3972538" y="5909959"/>
                </a:cubicBezTo>
                <a:lnTo>
                  <a:pt x="3988887" y="5844568"/>
                </a:lnTo>
                <a:cubicBezTo>
                  <a:pt x="3977988" y="5844568"/>
                  <a:pt x="3977988" y="5839118"/>
                  <a:pt x="3988887" y="5828219"/>
                </a:cubicBezTo>
                <a:close/>
                <a:moveTo>
                  <a:pt x="3220537" y="5828219"/>
                </a:moveTo>
                <a:lnTo>
                  <a:pt x="3206522" y="5844568"/>
                </a:lnTo>
                <a:lnTo>
                  <a:pt x="3216449" y="5844568"/>
                </a:lnTo>
                <a:cubicBezTo>
                  <a:pt x="3219175" y="5844568"/>
                  <a:pt x="3220537" y="5844568"/>
                  <a:pt x="3220537" y="5844568"/>
                </a:cubicBezTo>
                <a:cubicBezTo>
                  <a:pt x="3220537" y="5844568"/>
                  <a:pt x="3223260" y="5850017"/>
                  <a:pt x="3228709" y="5860915"/>
                </a:cubicBezTo>
                <a:cubicBezTo>
                  <a:pt x="3234159" y="5871814"/>
                  <a:pt x="3242335" y="5869090"/>
                  <a:pt x="3253230" y="5852741"/>
                </a:cubicBezTo>
                <a:cubicBezTo>
                  <a:pt x="3264130" y="5836394"/>
                  <a:pt x="3269579" y="5828219"/>
                  <a:pt x="3269579" y="5828219"/>
                </a:cubicBezTo>
                <a:lnTo>
                  <a:pt x="3253230" y="5828219"/>
                </a:lnTo>
                <a:cubicBezTo>
                  <a:pt x="3253230" y="5828219"/>
                  <a:pt x="3242335" y="5828219"/>
                  <a:pt x="3220537" y="5828219"/>
                </a:cubicBezTo>
                <a:close/>
                <a:moveTo>
                  <a:pt x="686613" y="5828219"/>
                </a:moveTo>
                <a:lnTo>
                  <a:pt x="670263" y="5844568"/>
                </a:lnTo>
                <a:cubicBezTo>
                  <a:pt x="670263" y="5844568"/>
                  <a:pt x="675714" y="5844568"/>
                  <a:pt x="686613" y="5844568"/>
                </a:cubicBezTo>
                <a:cubicBezTo>
                  <a:pt x="686613" y="5833670"/>
                  <a:pt x="686613" y="5828219"/>
                  <a:pt x="686613" y="5828219"/>
                </a:cubicBezTo>
                <a:close/>
                <a:moveTo>
                  <a:pt x="4561065" y="5811872"/>
                </a:moveTo>
                <a:lnTo>
                  <a:pt x="4561065" y="5860915"/>
                </a:lnTo>
                <a:cubicBezTo>
                  <a:pt x="4571961" y="5860915"/>
                  <a:pt x="4577410" y="5850017"/>
                  <a:pt x="4577410" y="5828219"/>
                </a:cubicBezTo>
                <a:close/>
                <a:moveTo>
                  <a:pt x="4471151" y="5811872"/>
                </a:moveTo>
                <a:cubicBezTo>
                  <a:pt x="4465699" y="5811872"/>
                  <a:pt x="4457527" y="5820047"/>
                  <a:pt x="4446629" y="5836394"/>
                </a:cubicBezTo>
                <a:cubicBezTo>
                  <a:pt x="4435730" y="5852741"/>
                  <a:pt x="4433005" y="5863640"/>
                  <a:pt x="4438453" y="5869090"/>
                </a:cubicBezTo>
                <a:cubicBezTo>
                  <a:pt x="4443904" y="5874538"/>
                  <a:pt x="4457527" y="5871814"/>
                  <a:pt x="4479324" y="5860915"/>
                </a:cubicBezTo>
                <a:cubicBezTo>
                  <a:pt x="4490221" y="5850017"/>
                  <a:pt x="4492948" y="5839118"/>
                  <a:pt x="4487496" y="5828219"/>
                </a:cubicBezTo>
                <a:cubicBezTo>
                  <a:pt x="4482049" y="5817323"/>
                  <a:pt x="4476600" y="5811872"/>
                  <a:pt x="4471151" y="5811872"/>
                </a:cubicBezTo>
                <a:close/>
                <a:moveTo>
                  <a:pt x="3057056" y="5811872"/>
                </a:moveTo>
                <a:cubicBezTo>
                  <a:pt x="3057056" y="5811872"/>
                  <a:pt x="3051606" y="5817323"/>
                  <a:pt x="3040708" y="5828219"/>
                </a:cubicBezTo>
                <a:lnTo>
                  <a:pt x="3073404" y="5811872"/>
                </a:lnTo>
                <a:cubicBezTo>
                  <a:pt x="3073404" y="5811872"/>
                  <a:pt x="3067956" y="5811872"/>
                  <a:pt x="3057056" y="5811872"/>
                </a:cubicBezTo>
                <a:close/>
                <a:moveTo>
                  <a:pt x="1978096" y="5811872"/>
                </a:moveTo>
                <a:lnTo>
                  <a:pt x="1978096" y="5828219"/>
                </a:lnTo>
                <a:cubicBezTo>
                  <a:pt x="1978096" y="5839118"/>
                  <a:pt x="1978096" y="5844568"/>
                  <a:pt x="1978096" y="5844568"/>
                </a:cubicBezTo>
                <a:cubicBezTo>
                  <a:pt x="1967196" y="5844568"/>
                  <a:pt x="1961747" y="5839118"/>
                  <a:pt x="1961747" y="5828219"/>
                </a:cubicBezTo>
                <a:cubicBezTo>
                  <a:pt x="1961747" y="5817323"/>
                  <a:pt x="1967196" y="5811872"/>
                  <a:pt x="1978096" y="5811872"/>
                </a:cubicBezTo>
                <a:close/>
                <a:moveTo>
                  <a:pt x="1471310" y="5811872"/>
                </a:moveTo>
                <a:lnTo>
                  <a:pt x="1454962" y="5844568"/>
                </a:lnTo>
                <a:cubicBezTo>
                  <a:pt x="1422266" y="5877262"/>
                  <a:pt x="1405920" y="5888161"/>
                  <a:pt x="1405920" y="5877262"/>
                </a:cubicBezTo>
                <a:cubicBezTo>
                  <a:pt x="1405920" y="5866366"/>
                  <a:pt x="1411367" y="5860915"/>
                  <a:pt x="1422266" y="5860915"/>
                </a:cubicBezTo>
                <a:lnTo>
                  <a:pt x="1438614" y="5828219"/>
                </a:lnTo>
                <a:close/>
                <a:moveTo>
                  <a:pt x="1275135" y="5811872"/>
                </a:moveTo>
                <a:cubicBezTo>
                  <a:pt x="1286034" y="5822771"/>
                  <a:pt x="1291485" y="5828219"/>
                  <a:pt x="1291485" y="5828219"/>
                </a:cubicBezTo>
                <a:lnTo>
                  <a:pt x="1258788" y="5828219"/>
                </a:lnTo>
                <a:close/>
                <a:moveTo>
                  <a:pt x="948177" y="5811872"/>
                </a:moveTo>
                <a:lnTo>
                  <a:pt x="964525" y="5811872"/>
                </a:lnTo>
                <a:lnTo>
                  <a:pt x="948177" y="5828219"/>
                </a:lnTo>
                <a:close/>
                <a:moveTo>
                  <a:pt x="3189372" y="5803188"/>
                </a:moveTo>
                <a:cubicBezTo>
                  <a:pt x="3180178" y="5806253"/>
                  <a:pt x="3163319" y="5820047"/>
                  <a:pt x="3138797" y="5844568"/>
                </a:cubicBezTo>
                <a:cubicBezTo>
                  <a:pt x="3106101" y="5877262"/>
                  <a:pt x="3089752" y="5893612"/>
                  <a:pt x="3089752" y="5893612"/>
                </a:cubicBezTo>
                <a:cubicBezTo>
                  <a:pt x="3089752" y="5893612"/>
                  <a:pt x="3084303" y="5899062"/>
                  <a:pt x="3073404" y="5909959"/>
                </a:cubicBezTo>
                <a:cubicBezTo>
                  <a:pt x="3062505" y="5920857"/>
                  <a:pt x="3057056" y="5926308"/>
                  <a:pt x="3057056" y="5926308"/>
                </a:cubicBezTo>
                <a:cubicBezTo>
                  <a:pt x="3035261" y="5948105"/>
                  <a:pt x="3024362" y="5959004"/>
                  <a:pt x="3024362" y="5959004"/>
                </a:cubicBezTo>
                <a:cubicBezTo>
                  <a:pt x="3024362" y="5969901"/>
                  <a:pt x="3021637" y="5978075"/>
                  <a:pt x="3016186" y="5983526"/>
                </a:cubicBezTo>
                <a:cubicBezTo>
                  <a:pt x="3010738" y="5988974"/>
                  <a:pt x="3008012" y="5991698"/>
                  <a:pt x="3008012" y="5991698"/>
                </a:cubicBezTo>
                <a:lnTo>
                  <a:pt x="2999840" y="5999873"/>
                </a:lnTo>
                <a:lnTo>
                  <a:pt x="3010056" y="5993741"/>
                </a:lnTo>
                <a:cubicBezTo>
                  <a:pt x="3014144" y="5992379"/>
                  <a:pt x="3018910" y="5991698"/>
                  <a:pt x="3024362" y="5991698"/>
                </a:cubicBezTo>
                <a:lnTo>
                  <a:pt x="3040708" y="5975351"/>
                </a:lnTo>
                <a:cubicBezTo>
                  <a:pt x="3040708" y="5964452"/>
                  <a:pt x="3065230" y="5937204"/>
                  <a:pt x="3114274" y="5893612"/>
                </a:cubicBezTo>
                <a:cubicBezTo>
                  <a:pt x="3163319" y="5850017"/>
                  <a:pt x="3190564" y="5825495"/>
                  <a:pt x="3196015" y="5820047"/>
                </a:cubicBezTo>
                <a:cubicBezTo>
                  <a:pt x="3201462" y="5814596"/>
                  <a:pt x="3201462" y="5809148"/>
                  <a:pt x="3196015" y="5803698"/>
                </a:cubicBezTo>
                <a:cubicBezTo>
                  <a:pt x="3194651" y="5802336"/>
                  <a:pt x="3192439" y="5802166"/>
                  <a:pt x="3189372" y="5803188"/>
                </a:cubicBezTo>
                <a:close/>
                <a:moveTo>
                  <a:pt x="1571441" y="5799611"/>
                </a:moveTo>
                <a:cubicBezTo>
                  <a:pt x="1575528" y="5799611"/>
                  <a:pt x="1580296" y="5800973"/>
                  <a:pt x="1585746" y="5803698"/>
                </a:cubicBezTo>
                <a:cubicBezTo>
                  <a:pt x="1596644" y="5809148"/>
                  <a:pt x="1604818" y="5814596"/>
                  <a:pt x="1610267" y="5820047"/>
                </a:cubicBezTo>
                <a:cubicBezTo>
                  <a:pt x="1615717" y="5825495"/>
                  <a:pt x="1612990" y="5833670"/>
                  <a:pt x="1602095" y="5844568"/>
                </a:cubicBezTo>
                <a:lnTo>
                  <a:pt x="1585746" y="5844568"/>
                </a:lnTo>
                <a:lnTo>
                  <a:pt x="1569396" y="5844568"/>
                </a:lnTo>
                <a:cubicBezTo>
                  <a:pt x="1558499" y="5844568"/>
                  <a:pt x="1553049" y="5844568"/>
                  <a:pt x="1553049" y="5844568"/>
                </a:cubicBezTo>
                <a:lnTo>
                  <a:pt x="1536702" y="5844568"/>
                </a:lnTo>
                <a:lnTo>
                  <a:pt x="1536702" y="5828219"/>
                </a:lnTo>
                <a:cubicBezTo>
                  <a:pt x="1547600" y="5817323"/>
                  <a:pt x="1555773" y="5809148"/>
                  <a:pt x="1561223" y="5803698"/>
                </a:cubicBezTo>
                <a:cubicBezTo>
                  <a:pt x="1563948" y="5800973"/>
                  <a:pt x="1567352" y="5799611"/>
                  <a:pt x="1571441" y="5799611"/>
                </a:cubicBezTo>
                <a:close/>
                <a:moveTo>
                  <a:pt x="4659150" y="5795523"/>
                </a:moveTo>
                <a:lnTo>
                  <a:pt x="4626454" y="5828219"/>
                </a:lnTo>
                <a:cubicBezTo>
                  <a:pt x="4626454" y="5850017"/>
                  <a:pt x="4637352" y="5850017"/>
                  <a:pt x="4659150" y="5828219"/>
                </a:cubicBezTo>
                <a:close/>
                <a:moveTo>
                  <a:pt x="653916" y="5795523"/>
                </a:moveTo>
                <a:cubicBezTo>
                  <a:pt x="643017" y="5795523"/>
                  <a:pt x="637569" y="5800973"/>
                  <a:pt x="637569" y="5811872"/>
                </a:cubicBezTo>
                <a:cubicBezTo>
                  <a:pt x="648466" y="5811872"/>
                  <a:pt x="653916" y="5811872"/>
                  <a:pt x="653916" y="5811872"/>
                </a:cubicBezTo>
                <a:cubicBezTo>
                  <a:pt x="653916" y="5811872"/>
                  <a:pt x="653916" y="5806422"/>
                  <a:pt x="653916" y="5795523"/>
                </a:cubicBezTo>
                <a:close/>
                <a:moveTo>
                  <a:pt x="1602095" y="5779176"/>
                </a:moveTo>
                <a:cubicBezTo>
                  <a:pt x="1612990" y="5790075"/>
                  <a:pt x="1623889" y="5795523"/>
                  <a:pt x="1634789" y="5795523"/>
                </a:cubicBezTo>
                <a:lnTo>
                  <a:pt x="1602095" y="5795523"/>
                </a:lnTo>
                <a:cubicBezTo>
                  <a:pt x="1602095" y="5795523"/>
                  <a:pt x="1602095" y="5790075"/>
                  <a:pt x="1602095" y="5779176"/>
                </a:cubicBezTo>
                <a:close/>
                <a:moveTo>
                  <a:pt x="980874" y="5779176"/>
                </a:moveTo>
                <a:lnTo>
                  <a:pt x="997221" y="5795523"/>
                </a:lnTo>
                <a:cubicBezTo>
                  <a:pt x="997221" y="5795523"/>
                  <a:pt x="994497" y="5798247"/>
                  <a:pt x="989049" y="5803698"/>
                </a:cubicBezTo>
                <a:cubicBezTo>
                  <a:pt x="983598" y="5809148"/>
                  <a:pt x="975426" y="5811872"/>
                  <a:pt x="964525" y="5811872"/>
                </a:cubicBezTo>
                <a:cubicBezTo>
                  <a:pt x="964525" y="5800973"/>
                  <a:pt x="969975" y="5790075"/>
                  <a:pt x="980874" y="5779176"/>
                </a:cubicBezTo>
                <a:close/>
                <a:moveTo>
                  <a:pt x="776524" y="5779176"/>
                </a:moveTo>
                <a:cubicBezTo>
                  <a:pt x="771076" y="5779176"/>
                  <a:pt x="765628" y="5784626"/>
                  <a:pt x="760177" y="5795523"/>
                </a:cubicBezTo>
                <a:cubicBezTo>
                  <a:pt x="754727" y="5806422"/>
                  <a:pt x="757453" y="5811872"/>
                  <a:pt x="768352" y="5811872"/>
                </a:cubicBezTo>
                <a:cubicBezTo>
                  <a:pt x="768352" y="5811872"/>
                  <a:pt x="773800" y="5806422"/>
                  <a:pt x="784699" y="5795523"/>
                </a:cubicBezTo>
                <a:cubicBezTo>
                  <a:pt x="784699" y="5784626"/>
                  <a:pt x="781975" y="5779176"/>
                  <a:pt x="776524" y="5779176"/>
                </a:cubicBezTo>
                <a:close/>
                <a:moveTo>
                  <a:pt x="3449405" y="5762829"/>
                </a:moveTo>
                <a:cubicBezTo>
                  <a:pt x="3438508" y="5762829"/>
                  <a:pt x="3433059" y="5773726"/>
                  <a:pt x="3433059" y="5795523"/>
                </a:cubicBezTo>
                <a:lnTo>
                  <a:pt x="3449405" y="5779176"/>
                </a:lnTo>
                <a:close/>
                <a:moveTo>
                  <a:pt x="2370445" y="5762829"/>
                </a:moveTo>
                <a:cubicBezTo>
                  <a:pt x="2370445" y="5762829"/>
                  <a:pt x="2375895" y="5762829"/>
                  <a:pt x="2386793" y="5762829"/>
                </a:cubicBezTo>
                <a:lnTo>
                  <a:pt x="2394967" y="5762829"/>
                </a:lnTo>
                <a:cubicBezTo>
                  <a:pt x="2389516" y="5762829"/>
                  <a:pt x="2386793" y="5768277"/>
                  <a:pt x="2386793" y="5779176"/>
                </a:cubicBezTo>
                <a:cubicBezTo>
                  <a:pt x="2386793" y="5779176"/>
                  <a:pt x="2381344" y="5773726"/>
                  <a:pt x="2370445" y="5762829"/>
                </a:cubicBezTo>
                <a:close/>
                <a:moveTo>
                  <a:pt x="1847312" y="5762829"/>
                </a:moveTo>
                <a:cubicBezTo>
                  <a:pt x="1847312" y="5762829"/>
                  <a:pt x="1847312" y="5771001"/>
                  <a:pt x="1847312" y="5787351"/>
                </a:cubicBezTo>
                <a:cubicBezTo>
                  <a:pt x="1847312" y="5803698"/>
                  <a:pt x="1850037" y="5809148"/>
                  <a:pt x="1855485" y="5803698"/>
                </a:cubicBezTo>
                <a:cubicBezTo>
                  <a:pt x="1860936" y="5798247"/>
                  <a:pt x="1863660" y="5800973"/>
                  <a:pt x="1863660" y="5811872"/>
                </a:cubicBezTo>
                <a:cubicBezTo>
                  <a:pt x="1863660" y="5811872"/>
                  <a:pt x="1860936" y="5811872"/>
                  <a:pt x="1855485" y="5811872"/>
                </a:cubicBezTo>
                <a:cubicBezTo>
                  <a:pt x="1850037" y="5811872"/>
                  <a:pt x="1844586" y="5814596"/>
                  <a:pt x="1839139" y="5820047"/>
                </a:cubicBezTo>
                <a:cubicBezTo>
                  <a:pt x="1833689" y="5825495"/>
                  <a:pt x="1825515" y="5828219"/>
                  <a:pt x="1814617" y="5828219"/>
                </a:cubicBezTo>
                <a:lnTo>
                  <a:pt x="1798267" y="5828219"/>
                </a:lnTo>
                <a:cubicBezTo>
                  <a:pt x="1798267" y="5784626"/>
                  <a:pt x="1814617" y="5762829"/>
                  <a:pt x="1847312" y="5762829"/>
                </a:cubicBezTo>
                <a:close/>
                <a:moveTo>
                  <a:pt x="4642803" y="5746480"/>
                </a:moveTo>
                <a:cubicBezTo>
                  <a:pt x="4642803" y="5757379"/>
                  <a:pt x="4642803" y="5762829"/>
                  <a:pt x="4642803" y="5762829"/>
                </a:cubicBezTo>
                <a:lnTo>
                  <a:pt x="4659150" y="5762829"/>
                </a:lnTo>
                <a:close/>
                <a:moveTo>
                  <a:pt x="3024362" y="5746480"/>
                </a:moveTo>
                <a:lnTo>
                  <a:pt x="3008012" y="5762829"/>
                </a:lnTo>
                <a:lnTo>
                  <a:pt x="3024362" y="5762829"/>
                </a:lnTo>
                <a:cubicBezTo>
                  <a:pt x="3024362" y="5762829"/>
                  <a:pt x="3024362" y="5757379"/>
                  <a:pt x="3024362" y="5746480"/>
                </a:cubicBezTo>
                <a:close/>
                <a:moveTo>
                  <a:pt x="1781921" y="5746480"/>
                </a:moveTo>
                <a:lnTo>
                  <a:pt x="1814617" y="5746480"/>
                </a:lnTo>
                <a:cubicBezTo>
                  <a:pt x="1814617" y="5746480"/>
                  <a:pt x="1820064" y="5746480"/>
                  <a:pt x="1830963" y="5746480"/>
                </a:cubicBezTo>
                <a:lnTo>
                  <a:pt x="1814617" y="5762829"/>
                </a:lnTo>
                <a:cubicBezTo>
                  <a:pt x="1803718" y="5773726"/>
                  <a:pt x="1792820" y="5779176"/>
                  <a:pt x="1781921" y="5779176"/>
                </a:cubicBezTo>
                <a:cubicBezTo>
                  <a:pt x="1781921" y="5768277"/>
                  <a:pt x="1781921" y="5762829"/>
                  <a:pt x="1781921" y="5762829"/>
                </a:cubicBezTo>
                <a:cubicBezTo>
                  <a:pt x="1781921" y="5762829"/>
                  <a:pt x="1781921" y="5757379"/>
                  <a:pt x="1781921" y="5746480"/>
                </a:cubicBezTo>
                <a:close/>
                <a:moveTo>
                  <a:pt x="1013569" y="5736262"/>
                </a:moveTo>
                <a:cubicBezTo>
                  <a:pt x="1016295" y="5734900"/>
                  <a:pt x="1019019" y="5735581"/>
                  <a:pt x="1021745" y="5738307"/>
                </a:cubicBezTo>
                <a:cubicBezTo>
                  <a:pt x="1027192" y="5743756"/>
                  <a:pt x="1029916" y="5749204"/>
                  <a:pt x="1029916" y="5754654"/>
                </a:cubicBezTo>
                <a:cubicBezTo>
                  <a:pt x="1029916" y="5760105"/>
                  <a:pt x="1024466" y="5762829"/>
                  <a:pt x="1013569" y="5762829"/>
                </a:cubicBezTo>
                <a:cubicBezTo>
                  <a:pt x="1002672" y="5762829"/>
                  <a:pt x="999948" y="5757379"/>
                  <a:pt x="1005396" y="5746480"/>
                </a:cubicBezTo>
                <a:cubicBezTo>
                  <a:pt x="1008120" y="5741032"/>
                  <a:pt x="1010844" y="5737626"/>
                  <a:pt x="1013569" y="5736262"/>
                </a:cubicBezTo>
                <a:close/>
                <a:moveTo>
                  <a:pt x="3988887" y="5730133"/>
                </a:moveTo>
                <a:cubicBezTo>
                  <a:pt x="3988887" y="5741032"/>
                  <a:pt x="3988887" y="5746480"/>
                  <a:pt x="3988887" y="5746480"/>
                </a:cubicBezTo>
                <a:cubicBezTo>
                  <a:pt x="3988887" y="5746480"/>
                  <a:pt x="3991612" y="5746480"/>
                  <a:pt x="3997060" y="5746480"/>
                </a:cubicBezTo>
                <a:cubicBezTo>
                  <a:pt x="4002511" y="5746480"/>
                  <a:pt x="4005235" y="5741032"/>
                  <a:pt x="4005235" y="5730133"/>
                </a:cubicBezTo>
                <a:close/>
                <a:moveTo>
                  <a:pt x="3106101" y="5730133"/>
                </a:moveTo>
                <a:lnTo>
                  <a:pt x="3122447" y="5762829"/>
                </a:lnTo>
                <a:lnTo>
                  <a:pt x="3138797" y="5746480"/>
                </a:lnTo>
                <a:cubicBezTo>
                  <a:pt x="3127899" y="5746480"/>
                  <a:pt x="3117000" y="5741032"/>
                  <a:pt x="3106101" y="5730133"/>
                </a:cubicBezTo>
                <a:close/>
                <a:moveTo>
                  <a:pt x="1504005" y="5730133"/>
                </a:moveTo>
                <a:cubicBezTo>
                  <a:pt x="1504005" y="5730133"/>
                  <a:pt x="1509455" y="5730133"/>
                  <a:pt x="1520353" y="5730133"/>
                </a:cubicBezTo>
                <a:cubicBezTo>
                  <a:pt x="1520353" y="5730133"/>
                  <a:pt x="1520353" y="5735581"/>
                  <a:pt x="1520353" y="5746480"/>
                </a:cubicBezTo>
                <a:cubicBezTo>
                  <a:pt x="1520353" y="5746480"/>
                  <a:pt x="1517629" y="5746480"/>
                  <a:pt x="1512180" y="5746480"/>
                </a:cubicBezTo>
                <a:cubicBezTo>
                  <a:pt x="1506731" y="5746480"/>
                  <a:pt x="1504005" y="5751930"/>
                  <a:pt x="1504005" y="5762829"/>
                </a:cubicBezTo>
                <a:cubicBezTo>
                  <a:pt x="1504005" y="5762829"/>
                  <a:pt x="1509455" y="5762829"/>
                  <a:pt x="1520353" y="5762829"/>
                </a:cubicBezTo>
                <a:lnTo>
                  <a:pt x="1520353" y="5779176"/>
                </a:lnTo>
                <a:cubicBezTo>
                  <a:pt x="1498558" y="5800973"/>
                  <a:pt x="1482208" y="5806422"/>
                  <a:pt x="1471310" y="5795523"/>
                </a:cubicBezTo>
                <a:lnTo>
                  <a:pt x="1487659" y="5762829"/>
                </a:lnTo>
                <a:cubicBezTo>
                  <a:pt x="1487659" y="5762829"/>
                  <a:pt x="1490382" y="5760105"/>
                  <a:pt x="1495832" y="5754654"/>
                </a:cubicBezTo>
                <a:cubicBezTo>
                  <a:pt x="1501281" y="5749204"/>
                  <a:pt x="1504005" y="5741032"/>
                  <a:pt x="1504005" y="5730133"/>
                </a:cubicBezTo>
                <a:close/>
                <a:moveTo>
                  <a:pt x="1193396" y="5730133"/>
                </a:moveTo>
                <a:lnTo>
                  <a:pt x="1209746" y="5746480"/>
                </a:lnTo>
                <a:lnTo>
                  <a:pt x="1226091" y="5730133"/>
                </a:lnTo>
                <a:close/>
                <a:moveTo>
                  <a:pt x="882788" y="5730133"/>
                </a:moveTo>
                <a:lnTo>
                  <a:pt x="882788" y="5746480"/>
                </a:lnTo>
                <a:cubicBezTo>
                  <a:pt x="893684" y="5746480"/>
                  <a:pt x="904583" y="5741032"/>
                  <a:pt x="915482" y="5730133"/>
                </a:cubicBezTo>
                <a:close/>
                <a:moveTo>
                  <a:pt x="2599315" y="5713784"/>
                </a:moveTo>
                <a:lnTo>
                  <a:pt x="2533925" y="5795523"/>
                </a:lnTo>
                <a:lnTo>
                  <a:pt x="2566619" y="5762829"/>
                </a:lnTo>
                <a:cubicBezTo>
                  <a:pt x="2588417" y="5741032"/>
                  <a:pt x="2599315" y="5724682"/>
                  <a:pt x="2599315" y="5713784"/>
                </a:cubicBezTo>
                <a:close/>
                <a:moveTo>
                  <a:pt x="1896357" y="5713784"/>
                </a:moveTo>
                <a:lnTo>
                  <a:pt x="1912702" y="5713784"/>
                </a:lnTo>
                <a:cubicBezTo>
                  <a:pt x="1912702" y="5735581"/>
                  <a:pt x="1901804" y="5746480"/>
                  <a:pt x="1880006" y="5746480"/>
                </a:cubicBezTo>
                <a:cubicBezTo>
                  <a:pt x="1869108" y="5746480"/>
                  <a:pt x="1863660" y="5743756"/>
                  <a:pt x="1863660" y="5738307"/>
                </a:cubicBezTo>
                <a:cubicBezTo>
                  <a:pt x="1863660" y="5732857"/>
                  <a:pt x="1869108" y="5730133"/>
                  <a:pt x="1880006" y="5730133"/>
                </a:cubicBezTo>
                <a:cubicBezTo>
                  <a:pt x="1880006" y="5730133"/>
                  <a:pt x="1885458" y="5724682"/>
                  <a:pt x="1896357" y="5713784"/>
                </a:cubicBezTo>
                <a:close/>
                <a:moveTo>
                  <a:pt x="2076183" y="5701523"/>
                </a:moveTo>
                <a:cubicBezTo>
                  <a:pt x="2081632" y="5698799"/>
                  <a:pt x="2087081" y="5702887"/>
                  <a:pt x="2092528" y="5713784"/>
                </a:cubicBezTo>
                <a:cubicBezTo>
                  <a:pt x="2103431" y="5724682"/>
                  <a:pt x="2100704" y="5735581"/>
                  <a:pt x="2084356" y="5746480"/>
                </a:cubicBezTo>
                <a:cubicBezTo>
                  <a:pt x="2068010" y="5757379"/>
                  <a:pt x="2059834" y="5765553"/>
                  <a:pt x="2059834" y="5771001"/>
                </a:cubicBezTo>
                <a:cubicBezTo>
                  <a:pt x="2059834" y="5776452"/>
                  <a:pt x="2059834" y="5779176"/>
                  <a:pt x="2059834" y="5779176"/>
                </a:cubicBezTo>
                <a:lnTo>
                  <a:pt x="2043486" y="5795523"/>
                </a:lnTo>
                <a:lnTo>
                  <a:pt x="2010792" y="5828219"/>
                </a:lnTo>
                <a:lnTo>
                  <a:pt x="2010792" y="5811872"/>
                </a:lnTo>
                <a:cubicBezTo>
                  <a:pt x="1999893" y="5811872"/>
                  <a:pt x="1997167" y="5806422"/>
                  <a:pt x="2002617" y="5795523"/>
                </a:cubicBezTo>
                <a:cubicBezTo>
                  <a:pt x="2008066" y="5784626"/>
                  <a:pt x="2013515" y="5773726"/>
                  <a:pt x="2018965" y="5762829"/>
                </a:cubicBezTo>
                <a:cubicBezTo>
                  <a:pt x="2024414" y="5751930"/>
                  <a:pt x="2027138" y="5751930"/>
                  <a:pt x="2027138" y="5762829"/>
                </a:cubicBezTo>
                <a:lnTo>
                  <a:pt x="2027138" y="5730133"/>
                </a:lnTo>
                <a:cubicBezTo>
                  <a:pt x="2048936" y="5751930"/>
                  <a:pt x="2059834" y="5751930"/>
                  <a:pt x="2059834" y="5730133"/>
                </a:cubicBezTo>
                <a:cubicBezTo>
                  <a:pt x="2065284" y="5713784"/>
                  <a:pt x="2070733" y="5704247"/>
                  <a:pt x="2076183" y="5701523"/>
                </a:cubicBezTo>
                <a:close/>
                <a:moveTo>
                  <a:pt x="4528368" y="5697437"/>
                </a:moveTo>
                <a:cubicBezTo>
                  <a:pt x="4528368" y="5708335"/>
                  <a:pt x="4528368" y="5713784"/>
                  <a:pt x="4528368" y="5713784"/>
                </a:cubicBezTo>
                <a:lnTo>
                  <a:pt x="4544714" y="5697437"/>
                </a:lnTo>
                <a:close/>
                <a:moveTo>
                  <a:pt x="2738273" y="5697437"/>
                </a:moveTo>
                <a:cubicBezTo>
                  <a:pt x="2732823" y="5697437"/>
                  <a:pt x="2724649" y="5702887"/>
                  <a:pt x="2713751" y="5713784"/>
                </a:cubicBezTo>
                <a:cubicBezTo>
                  <a:pt x="2702852" y="5724682"/>
                  <a:pt x="2705577" y="5727409"/>
                  <a:pt x="2721925" y="5721958"/>
                </a:cubicBezTo>
                <a:cubicBezTo>
                  <a:pt x="2738273" y="5716508"/>
                  <a:pt x="2746446" y="5713784"/>
                  <a:pt x="2746446" y="5713784"/>
                </a:cubicBezTo>
                <a:cubicBezTo>
                  <a:pt x="2746446" y="5702887"/>
                  <a:pt x="2743722" y="5697437"/>
                  <a:pt x="2738273" y="5697437"/>
                </a:cubicBezTo>
                <a:close/>
                <a:moveTo>
                  <a:pt x="1226091" y="5697437"/>
                </a:moveTo>
                <a:lnTo>
                  <a:pt x="1242440" y="5713784"/>
                </a:lnTo>
                <a:cubicBezTo>
                  <a:pt x="1253337" y="5702887"/>
                  <a:pt x="1258788" y="5697437"/>
                  <a:pt x="1258788" y="5697437"/>
                </a:cubicBezTo>
                <a:close/>
                <a:moveTo>
                  <a:pt x="764264" y="5697437"/>
                </a:moveTo>
                <a:cubicBezTo>
                  <a:pt x="761540" y="5697437"/>
                  <a:pt x="757453" y="5702887"/>
                  <a:pt x="752003" y="5713784"/>
                </a:cubicBezTo>
                <a:lnTo>
                  <a:pt x="702960" y="5762829"/>
                </a:lnTo>
                <a:cubicBezTo>
                  <a:pt x="681162" y="5784626"/>
                  <a:pt x="675714" y="5800973"/>
                  <a:pt x="686613" y="5811872"/>
                </a:cubicBezTo>
                <a:cubicBezTo>
                  <a:pt x="686613" y="5822771"/>
                  <a:pt x="702960" y="5806422"/>
                  <a:pt x="735655" y="5762829"/>
                </a:cubicBezTo>
                <a:cubicBezTo>
                  <a:pt x="768352" y="5730133"/>
                  <a:pt x="779251" y="5713784"/>
                  <a:pt x="768352" y="5713784"/>
                </a:cubicBezTo>
                <a:cubicBezTo>
                  <a:pt x="768352" y="5702887"/>
                  <a:pt x="766989" y="5697437"/>
                  <a:pt x="764264" y="5697437"/>
                </a:cubicBezTo>
                <a:close/>
                <a:moveTo>
                  <a:pt x="3332926" y="5691305"/>
                </a:moveTo>
                <a:cubicBezTo>
                  <a:pt x="3328840" y="5692669"/>
                  <a:pt x="3324074" y="5697437"/>
                  <a:pt x="3318623" y="5705611"/>
                </a:cubicBezTo>
                <a:cubicBezTo>
                  <a:pt x="3307725" y="5721958"/>
                  <a:pt x="3296826" y="5724682"/>
                  <a:pt x="3285927" y="5713784"/>
                </a:cubicBezTo>
                <a:lnTo>
                  <a:pt x="3253230" y="5713784"/>
                </a:lnTo>
                <a:lnTo>
                  <a:pt x="3269579" y="5730133"/>
                </a:lnTo>
                <a:lnTo>
                  <a:pt x="3285927" y="5730133"/>
                </a:lnTo>
                <a:cubicBezTo>
                  <a:pt x="3285927" y="5741032"/>
                  <a:pt x="3283202" y="5749204"/>
                  <a:pt x="3277755" y="5754654"/>
                </a:cubicBezTo>
                <a:cubicBezTo>
                  <a:pt x="3272304" y="5760105"/>
                  <a:pt x="3269579" y="5762829"/>
                  <a:pt x="3269579" y="5762829"/>
                </a:cubicBezTo>
                <a:lnTo>
                  <a:pt x="3269579" y="5795523"/>
                </a:lnTo>
                <a:lnTo>
                  <a:pt x="3285927" y="5779176"/>
                </a:lnTo>
                <a:cubicBezTo>
                  <a:pt x="3296826" y="5779176"/>
                  <a:pt x="3302276" y="5779176"/>
                  <a:pt x="3302276" y="5779176"/>
                </a:cubicBezTo>
                <a:cubicBezTo>
                  <a:pt x="3302276" y="5779176"/>
                  <a:pt x="3302276" y="5773726"/>
                  <a:pt x="3302276" y="5762829"/>
                </a:cubicBezTo>
                <a:lnTo>
                  <a:pt x="3334973" y="5730133"/>
                </a:lnTo>
                <a:cubicBezTo>
                  <a:pt x="3345868" y="5730133"/>
                  <a:pt x="3351318" y="5727409"/>
                  <a:pt x="3351318" y="5721958"/>
                </a:cubicBezTo>
                <a:cubicBezTo>
                  <a:pt x="3351318" y="5716508"/>
                  <a:pt x="3348594" y="5708335"/>
                  <a:pt x="3343145" y="5697437"/>
                </a:cubicBezTo>
                <a:cubicBezTo>
                  <a:pt x="3340420" y="5691988"/>
                  <a:pt x="3337015" y="5689945"/>
                  <a:pt x="3332926" y="5691305"/>
                </a:cubicBezTo>
                <a:close/>
                <a:moveTo>
                  <a:pt x="913438" y="5687219"/>
                </a:moveTo>
                <a:cubicBezTo>
                  <a:pt x="912077" y="5685857"/>
                  <a:pt x="910032" y="5686538"/>
                  <a:pt x="907308" y="5689262"/>
                </a:cubicBezTo>
                <a:cubicBezTo>
                  <a:pt x="901859" y="5694712"/>
                  <a:pt x="904583" y="5697437"/>
                  <a:pt x="915482" y="5697437"/>
                </a:cubicBezTo>
                <a:cubicBezTo>
                  <a:pt x="915482" y="5691988"/>
                  <a:pt x="914801" y="5688581"/>
                  <a:pt x="913438" y="5687219"/>
                </a:cubicBezTo>
                <a:close/>
                <a:moveTo>
                  <a:pt x="2762794" y="5681090"/>
                </a:moveTo>
                <a:cubicBezTo>
                  <a:pt x="2762794" y="5681090"/>
                  <a:pt x="2757345" y="5686538"/>
                  <a:pt x="2746446" y="5697437"/>
                </a:cubicBezTo>
                <a:cubicBezTo>
                  <a:pt x="2746446" y="5697437"/>
                  <a:pt x="2749171" y="5700161"/>
                  <a:pt x="2754621" y="5705611"/>
                </a:cubicBezTo>
                <a:cubicBezTo>
                  <a:pt x="2760070" y="5711059"/>
                  <a:pt x="2762794" y="5713784"/>
                  <a:pt x="2762794" y="5713784"/>
                </a:cubicBezTo>
                <a:cubicBezTo>
                  <a:pt x="2762794" y="5713784"/>
                  <a:pt x="2762794" y="5708335"/>
                  <a:pt x="2762794" y="5697437"/>
                </a:cubicBezTo>
                <a:close/>
                <a:moveTo>
                  <a:pt x="2632010" y="5664740"/>
                </a:moveTo>
                <a:lnTo>
                  <a:pt x="2632010" y="5681090"/>
                </a:lnTo>
                <a:cubicBezTo>
                  <a:pt x="2642909" y="5670191"/>
                  <a:pt x="2648359" y="5664740"/>
                  <a:pt x="2648359" y="5664740"/>
                </a:cubicBezTo>
                <a:close/>
                <a:moveTo>
                  <a:pt x="1354830" y="5654523"/>
                </a:moveTo>
                <a:cubicBezTo>
                  <a:pt x="1353468" y="5653161"/>
                  <a:pt x="1351426" y="5653842"/>
                  <a:pt x="1348703" y="5656566"/>
                </a:cubicBezTo>
                <a:cubicBezTo>
                  <a:pt x="1343251" y="5662016"/>
                  <a:pt x="1340527" y="5664740"/>
                  <a:pt x="1340527" y="5664740"/>
                </a:cubicBezTo>
                <a:cubicBezTo>
                  <a:pt x="1340527" y="5664740"/>
                  <a:pt x="1343251" y="5664740"/>
                  <a:pt x="1348703" y="5664740"/>
                </a:cubicBezTo>
                <a:cubicBezTo>
                  <a:pt x="1354149" y="5664740"/>
                  <a:pt x="1356874" y="5664740"/>
                  <a:pt x="1356874" y="5664740"/>
                </a:cubicBezTo>
                <a:cubicBezTo>
                  <a:pt x="1356874" y="5659292"/>
                  <a:pt x="1356192" y="5655887"/>
                  <a:pt x="1354830" y="5654523"/>
                </a:cubicBezTo>
                <a:close/>
                <a:moveTo>
                  <a:pt x="960439" y="5654523"/>
                </a:moveTo>
                <a:cubicBezTo>
                  <a:pt x="957715" y="5653161"/>
                  <a:pt x="953628" y="5653842"/>
                  <a:pt x="948177" y="5656566"/>
                </a:cubicBezTo>
                <a:cubicBezTo>
                  <a:pt x="937278" y="5662016"/>
                  <a:pt x="931830" y="5670191"/>
                  <a:pt x="931830" y="5681090"/>
                </a:cubicBezTo>
                <a:cubicBezTo>
                  <a:pt x="942729" y="5691986"/>
                  <a:pt x="956352" y="5697437"/>
                  <a:pt x="972699" y="5697437"/>
                </a:cubicBezTo>
                <a:cubicBezTo>
                  <a:pt x="989049" y="5697437"/>
                  <a:pt x="997221" y="5694712"/>
                  <a:pt x="997221" y="5689262"/>
                </a:cubicBezTo>
                <a:cubicBezTo>
                  <a:pt x="997221" y="5683814"/>
                  <a:pt x="994497" y="5678365"/>
                  <a:pt x="989049" y="5672915"/>
                </a:cubicBezTo>
                <a:cubicBezTo>
                  <a:pt x="983598" y="5667464"/>
                  <a:pt x="978150" y="5667464"/>
                  <a:pt x="972699" y="5672915"/>
                </a:cubicBezTo>
                <a:cubicBezTo>
                  <a:pt x="967251" y="5678365"/>
                  <a:pt x="964525" y="5675639"/>
                  <a:pt x="964525" y="5664740"/>
                </a:cubicBezTo>
                <a:cubicBezTo>
                  <a:pt x="964525" y="5659292"/>
                  <a:pt x="963163" y="5655887"/>
                  <a:pt x="960439" y="5654523"/>
                </a:cubicBezTo>
                <a:close/>
                <a:moveTo>
                  <a:pt x="4185061" y="5648393"/>
                </a:moveTo>
                <a:lnTo>
                  <a:pt x="4185061" y="5664740"/>
                </a:lnTo>
                <a:cubicBezTo>
                  <a:pt x="4195960" y="5664740"/>
                  <a:pt x="4201410" y="5659292"/>
                  <a:pt x="4201410" y="5648393"/>
                </a:cubicBezTo>
                <a:close/>
                <a:moveTo>
                  <a:pt x="3384015" y="5648393"/>
                </a:moveTo>
                <a:cubicBezTo>
                  <a:pt x="3373116" y="5648393"/>
                  <a:pt x="3364943" y="5653842"/>
                  <a:pt x="3359493" y="5664740"/>
                </a:cubicBezTo>
                <a:cubicBezTo>
                  <a:pt x="3354044" y="5675639"/>
                  <a:pt x="3351318" y="5681090"/>
                  <a:pt x="3351318" y="5681090"/>
                </a:cubicBezTo>
                <a:lnTo>
                  <a:pt x="3384015" y="5664740"/>
                </a:lnTo>
                <a:cubicBezTo>
                  <a:pt x="3384015" y="5653842"/>
                  <a:pt x="3384015" y="5648393"/>
                  <a:pt x="3384015" y="5648393"/>
                </a:cubicBezTo>
                <a:close/>
                <a:moveTo>
                  <a:pt x="2370445" y="5632044"/>
                </a:moveTo>
                <a:cubicBezTo>
                  <a:pt x="2370445" y="5632044"/>
                  <a:pt x="2370445" y="5637495"/>
                  <a:pt x="2370445" y="5648393"/>
                </a:cubicBezTo>
                <a:cubicBezTo>
                  <a:pt x="2370445" y="5648393"/>
                  <a:pt x="2370445" y="5651117"/>
                  <a:pt x="2370445" y="5656566"/>
                </a:cubicBezTo>
                <a:cubicBezTo>
                  <a:pt x="2370445" y="5662016"/>
                  <a:pt x="2373170" y="5662016"/>
                  <a:pt x="2378618" y="5656566"/>
                </a:cubicBezTo>
                <a:cubicBezTo>
                  <a:pt x="2384069" y="5651117"/>
                  <a:pt x="2386793" y="5648393"/>
                  <a:pt x="2386793" y="5648393"/>
                </a:cubicBezTo>
                <a:close/>
                <a:moveTo>
                  <a:pt x="2174270" y="5632044"/>
                </a:moveTo>
                <a:lnTo>
                  <a:pt x="2190618" y="5632044"/>
                </a:lnTo>
                <a:cubicBezTo>
                  <a:pt x="2190618" y="5642943"/>
                  <a:pt x="2185169" y="5648393"/>
                  <a:pt x="2174270" y="5648393"/>
                </a:cubicBezTo>
                <a:cubicBezTo>
                  <a:pt x="2163371" y="5648393"/>
                  <a:pt x="2163371" y="5642943"/>
                  <a:pt x="2174270" y="5632044"/>
                </a:cubicBezTo>
                <a:close/>
                <a:moveTo>
                  <a:pt x="1291485" y="5632044"/>
                </a:moveTo>
                <a:cubicBezTo>
                  <a:pt x="1280586" y="5632044"/>
                  <a:pt x="1280586" y="5640219"/>
                  <a:pt x="1291485" y="5656566"/>
                </a:cubicBezTo>
                <a:cubicBezTo>
                  <a:pt x="1302384" y="5672915"/>
                  <a:pt x="1307832" y="5670191"/>
                  <a:pt x="1307832" y="5648393"/>
                </a:cubicBezTo>
                <a:cubicBezTo>
                  <a:pt x="1307832" y="5637495"/>
                  <a:pt x="1302384" y="5632044"/>
                  <a:pt x="1291485" y="5632044"/>
                </a:cubicBezTo>
                <a:close/>
                <a:moveTo>
                  <a:pt x="1160700" y="5632044"/>
                </a:moveTo>
                <a:lnTo>
                  <a:pt x="1177049" y="5632044"/>
                </a:lnTo>
                <a:lnTo>
                  <a:pt x="1160700" y="5664740"/>
                </a:lnTo>
                <a:cubicBezTo>
                  <a:pt x="1160700" y="5664740"/>
                  <a:pt x="1155251" y="5664740"/>
                  <a:pt x="1144352" y="5664740"/>
                </a:cubicBezTo>
                <a:cubicBezTo>
                  <a:pt x="1133453" y="5653842"/>
                  <a:pt x="1133453" y="5648393"/>
                  <a:pt x="1144352" y="5648393"/>
                </a:cubicBezTo>
                <a:cubicBezTo>
                  <a:pt x="1155251" y="5648393"/>
                  <a:pt x="1160700" y="5642943"/>
                  <a:pt x="1160700" y="5632044"/>
                </a:cubicBezTo>
                <a:close/>
                <a:moveTo>
                  <a:pt x="1111657" y="5632044"/>
                </a:moveTo>
                <a:cubicBezTo>
                  <a:pt x="1111657" y="5632044"/>
                  <a:pt x="1114383" y="5634768"/>
                  <a:pt x="1119830" y="5640219"/>
                </a:cubicBezTo>
                <a:cubicBezTo>
                  <a:pt x="1125280" y="5645669"/>
                  <a:pt x="1128006" y="5648393"/>
                  <a:pt x="1128006" y="5648393"/>
                </a:cubicBezTo>
                <a:cubicBezTo>
                  <a:pt x="1128006" y="5648393"/>
                  <a:pt x="1125280" y="5651117"/>
                  <a:pt x="1119830" y="5656566"/>
                </a:cubicBezTo>
                <a:cubicBezTo>
                  <a:pt x="1114383" y="5662016"/>
                  <a:pt x="1111657" y="5662016"/>
                  <a:pt x="1111657" y="5656566"/>
                </a:cubicBezTo>
                <a:cubicBezTo>
                  <a:pt x="1111657" y="5651117"/>
                  <a:pt x="1111657" y="5648393"/>
                  <a:pt x="1111657" y="5648393"/>
                </a:cubicBezTo>
                <a:cubicBezTo>
                  <a:pt x="1100758" y="5637495"/>
                  <a:pt x="1100758" y="5632044"/>
                  <a:pt x="1111657" y="5632044"/>
                </a:cubicBezTo>
                <a:close/>
                <a:moveTo>
                  <a:pt x="3253230" y="5615697"/>
                </a:moveTo>
                <a:cubicBezTo>
                  <a:pt x="3242335" y="5615697"/>
                  <a:pt x="3236883" y="5621148"/>
                  <a:pt x="3236883" y="5632044"/>
                </a:cubicBezTo>
                <a:cubicBezTo>
                  <a:pt x="3247782" y="5632044"/>
                  <a:pt x="3253230" y="5632044"/>
                  <a:pt x="3253230" y="5632044"/>
                </a:cubicBezTo>
                <a:close/>
                <a:moveTo>
                  <a:pt x="702960" y="5615697"/>
                </a:moveTo>
                <a:cubicBezTo>
                  <a:pt x="702960" y="5615697"/>
                  <a:pt x="702960" y="5618421"/>
                  <a:pt x="702960" y="5623872"/>
                </a:cubicBezTo>
                <a:cubicBezTo>
                  <a:pt x="702960" y="5629320"/>
                  <a:pt x="705684" y="5632044"/>
                  <a:pt x="711133" y="5632044"/>
                </a:cubicBezTo>
                <a:cubicBezTo>
                  <a:pt x="716582" y="5632044"/>
                  <a:pt x="719306" y="5626596"/>
                  <a:pt x="719306" y="5615697"/>
                </a:cubicBezTo>
                <a:cubicBezTo>
                  <a:pt x="719306" y="5615697"/>
                  <a:pt x="716582" y="5615697"/>
                  <a:pt x="711133" y="5615697"/>
                </a:cubicBezTo>
                <a:cubicBezTo>
                  <a:pt x="705684" y="5615697"/>
                  <a:pt x="702960" y="5615697"/>
                  <a:pt x="702960" y="5615697"/>
                </a:cubicBezTo>
                <a:close/>
                <a:moveTo>
                  <a:pt x="4199367" y="5605479"/>
                </a:moveTo>
                <a:cubicBezTo>
                  <a:pt x="4198005" y="5604117"/>
                  <a:pt x="4195960" y="5604798"/>
                  <a:pt x="4193235" y="5607522"/>
                </a:cubicBezTo>
                <a:cubicBezTo>
                  <a:pt x="4187787" y="5612973"/>
                  <a:pt x="4185061" y="5615697"/>
                  <a:pt x="4185061" y="5615697"/>
                </a:cubicBezTo>
                <a:cubicBezTo>
                  <a:pt x="4185061" y="5615697"/>
                  <a:pt x="4190510" y="5615697"/>
                  <a:pt x="4201410" y="5615697"/>
                </a:cubicBezTo>
                <a:cubicBezTo>
                  <a:pt x="4201410" y="5610249"/>
                  <a:pt x="4200728" y="5606841"/>
                  <a:pt x="4199367" y="5605479"/>
                </a:cubicBezTo>
                <a:close/>
                <a:moveTo>
                  <a:pt x="3136754" y="5605479"/>
                </a:moveTo>
                <a:cubicBezTo>
                  <a:pt x="3135390" y="5604117"/>
                  <a:pt x="3133346" y="5604798"/>
                  <a:pt x="3130622" y="5607522"/>
                </a:cubicBezTo>
                <a:cubicBezTo>
                  <a:pt x="3125174" y="5612973"/>
                  <a:pt x="3122447" y="5621148"/>
                  <a:pt x="3122447" y="5632044"/>
                </a:cubicBezTo>
                <a:cubicBezTo>
                  <a:pt x="3133346" y="5632044"/>
                  <a:pt x="3138797" y="5626596"/>
                  <a:pt x="3138797" y="5615697"/>
                </a:cubicBezTo>
                <a:cubicBezTo>
                  <a:pt x="3138797" y="5610249"/>
                  <a:pt x="3138117" y="5606841"/>
                  <a:pt x="3136754" y="5605479"/>
                </a:cubicBezTo>
                <a:close/>
                <a:moveTo>
                  <a:pt x="3433059" y="5599350"/>
                </a:moveTo>
                <a:lnTo>
                  <a:pt x="3400363" y="5615697"/>
                </a:lnTo>
                <a:lnTo>
                  <a:pt x="3416709" y="5632044"/>
                </a:lnTo>
                <a:cubicBezTo>
                  <a:pt x="3416709" y="5621148"/>
                  <a:pt x="3416709" y="5615697"/>
                  <a:pt x="3416709" y="5615697"/>
                </a:cubicBezTo>
                <a:cubicBezTo>
                  <a:pt x="3416709" y="5615697"/>
                  <a:pt x="3422160" y="5615697"/>
                  <a:pt x="3433059" y="5615697"/>
                </a:cubicBezTo>
                <a:cubicBezTo>
                  <a:pt x="3433059" y="5615697"/>
                  <a:pt x="3433059" y="5610247"/>
                  <a:pt x="3433059" y="5599350"/>
                </a:cubicBezTo>
                <a:close/>
                <a:moveTo>
                  <a:pt x="2419489" y="5599350"/>
                </a:moveTo>
                <a:lnTo>
                  <a:pt x="2386793" y="5615697"/>
                </a:lnTo>
                <a:lnTo>
                  <a:pt x="2419489" y="5615697"/>
                </a:lnTo>
                <a:close/>
                <a:moveTo>
                  <a:pt x="2157922" y="5599350"/>
                </a:moveTo>
                <a:cubicBezTo>
                  <a:pt x="2168821" y="5599350"/>
                  <a:pt x="2171544" y="5604798"/>
                  <a:pt x="2166096" y="5615697"/>
                </a:cubicBezTo>
                <a:cubicBezTo>
                  <a:pt x="2160648" y="5626596"/>
                  <a:pt x="2155197" y="5632044"/>
                  <a:pt x="2149748" y="5632044"/>
                </a:cubicBezTo>
                <a:cubicBezTo>
                  <a:pt x="2144299" y="5632044"/>
                  <a:pt x="2141574" y="5626596"/>
                  <a:pt x="2141574" y="5615697"/>
                </a:cubicBezTo>
                <a:cubicBezTo>
                  <a:pt x="2141574" y="5604798"/>
                  <a:pt x="2147023" y="5599350"/>
                  <a:pt x="2157922" y="5599350"/>
                </a:cubicBezTo>
                <a:close/>
                <a:moveTo>
                  <a:pt x="1961747" y="5599350"/>
                </a:moveTo>
                <a:cubicBezTo>
                  <a:pt x="1961747" y="5599350"/>
                  <a:pt x="1961747" y="5604798"/>
                  <a:pt x="1961747" y="5615697"/>
                </a:cubicBezTo>
                <a:cubicBezTo>
                  <a:pt x="1961747" y="5626596"/>
                  <a:pt x="1961747" y="5632044"/>
                  <a:pt x="1961747" y="5632044"/>
                </a:cubicBezTo>
                <a:lnTo>
                  <a:pt x="1978096" y="5615697"/>
                </a:lnTo>
                <a:cubicBezTo>
                  <a:pt x="1978096" y="5604798"/>
                  <a:pt x="1972645" y="5599350"/>
                  <a:pt x="1961747" y="5599350"/>
                </a:cubicBezTo>
                <a:close/>
                <a:moveTo>
                  <a:pt x="2318847" y="5589642"/>
                </a:moveTo>
                <a:cubicBezTo>
                  <a:pt x="2313737" y="5590664"/>
                  <a:pt x="2300966" y="5599350"/>
                  <a:pt x="2280531" y="5615697"/>
                </a:cubicBezTo>
                <a:cubicBezTo>
                  <a:pt x="2253283" y="5637495"/>
                  <a:pt x="2245111" y="5653842"/>
                  <a:pt x="2256010" y="5664740"/>
                </a:cubicBezTo>
                <a:cubicBezTo>
                  <a:pt x="2266908" y="5675639"/>
                  <a:pt x="2277807" y="5675639"/>
                  <a:pt x="2288704" y="5664740"/>
                </a:cubicBezTo>
                <a:cubicBezTo>
                  <a:pt x="2299604" y="5653842"/>
                  <a:pt x="2305054" y="5653842"/>
                  <a:pt x="2305054" y="5664740"/>
                </a:cubicBezTo>
                <a:lnTo>
                  <a:pt x="2321400" y="5664740"/>
                </a:lnTo>
                <a:cubicBezTo>
                  <a:pt x="2321400" y="5664740"/>
                  <a:pt x="2321400" y="5659292"/>
                  <a:pt x="2321400" y="5648393"/>
                </a:cubicBezTo>
                <a:cubicBezTo>
                  <a:pt x="2321400" y="5637495"/>
                  <a:pt x="2326851" y="5626596"/>
                  <a:pt x="2337749" y="5615697"/>
                </a:cubicBezTo>
                <a:cubicBezTo>
                  <a:pt x="2348648" y="5615697"/>
                  <a:pt x="2354096" y="5610247"/>
                  <a:pt x="2354096" y="5599350"/>
                </a:cubicBezTo>
                <a:cubicBezTo>
                  <a:pt x="2343197" y="5588451"/>
                  <a:pt x="2326851" y="5599350"/>
                  <a:pt x="2305054" y="5632044"/>
                </a:cubicBezTo>
                <a:lnTo>
                  <a:pt x="2272357" y="5648393"/>
                </a:lnTo>
                <a:cubicBezTo>
                  <a:pt x="2283256" y="5637495"/>
                  <a:pt x="2288704" y="5632044"/>
                  <a:pt x="2288704" y="5632044"/>
                </a:cubicBezTo>
                <a:cubicBezTo>
                  <a:pt x="2299604" y="5621148"/>
                  <a:pt x="2305054" y="5612973"/>
                  <a:pt x="2305054" y="5607522"/>
                </a:cubicBezTo>
                <a:cubicBezTo>
                  <a:pt x="2305054" y="5602074"/>
                  <a:pt x="2307778" y="5599350"/>
                  <a:pt x="2313228" y="5599350"/>
                </a:cubicBezTo>
                <a:cubicBezTo>
                  <a:pt x="2318677" y="5599350"/>
                  <a:pt x="2321400" y="5596626"/>
                  <a:pt x="2321400" y="5591175"/>
                </a:cubicBezTo>
                <a:cubicBezTo>
                  <a:pt x="2321400" y="5589813"/>
                  <a:pt x="2320550" y="5589302"/>
                  <a:pt x="2318847" y="5589642"/>
                </a:cubicBezTo>
                <a:close/>
                <a:moveTo>
                  <a:pt x="1736146" y="5589541"/>
                </a:moveTo>
                <a:lnTo>
                  <a:pt x="1732877" y="5599350"/>
                </a:lnTo>
                <a:cubicBezTo>
                  <a:pt x="1732877" y="5610247"/>
                  <a:pt x="1732877" y="5615697"/>
                  <a:pt x="1732877" y="5615697"/>
                </a:cubicBezTo>
                <a:cubicBezTo>
                  <a:pt x="1721978" y="5626596"/>
                  <a:pt x="1711079" y="5634768"/>
                  <a:pt x="1700181" y="5640219"/>
                </a:cubicBezTo>
                <a:cubicBezTo>
                  <a:pt x="1689283" y="5645669"/>
                  <a:pt x="1683833" y="5642943"/>
                  <a:pt x="1683833" y="5632044"/>
                </a:cubicBezTo>
                <a:cubicBezTo>
                  <a:pt x="1683833" y="5632044"/>
                  <a:pt x="1686558" y="5629320"/>
                  <a:pt x="1692007" y="5623872"/>
                </a:cubicBezTo>
                <a:cubicBezTo>
                  <a:pt x="1697456" y="5618421"/>
                  <a:pt x="1705629" y="5610247"/>
                  <a:pt x="1716527" y="5599350"/>
                </a:cubicBezTo>
                <a:close/>
                <a:moveTo>
                  <a:pt x="1749225" y="5583001"/>
                </a:moveTo>
                <a:lnTo>
                  <a:pt x="1736146" y="5589541"/>
                </a:lnTo>
                <a:lnTo>
                  <a:pt x="1736964" y="5587089"/>
                </a:lnTo>
                <a:cubicBezTo>
                  <a:pt x="1739687" y="5584363"/>
                  <a:pt x="1743775" y="5583001"/>
                  <a:pt x="1749225" y="5583001"/>
                </a:cubicBezTo>
                <a:close/>
                <a:moveTo>
                  <a:pt x="1651137" y="5583001"/>
                </a:moveTo>
                <a:cubicBezTo>
                  <a:pt x="1662036" y="5583001"/>
                  <a:pt x="1667485" y="5583001"/>
                  <a:pt x="1667485" y="5583001"/>
                </a:cubicBezTo>
                <a:cubicBezTo>
                  <a:pt x="1689283" y="5583001"/>
                  <a:pt x="1689283" y="5593900"/>
                  <a:pt x="1667485" y="5615697"/>
                </a:cubicBezTo>
                <a:lnTo>
                  <a:pt x="1634789" y="5648393"/>
                </a:lnTo>
                <a:cubicBezTo>
                  <a:pt x="1580296" y="5702887"/>
                  <a:pt x="1553049" y="5719234"/>
                  <a:pt x="1553049" y="5697437"/>
                </a:cubicBezTo>
                <a:lnTo>
                  <a:pt x="1634789" y="5632044"/>
                </a:lnTo>
                <a:lnTo>
                  <a:pt x="1634789" y="5615697"/>
                </a:lnTo>
                <a:lnTo>
                  <a:pt x="1634789" y="5599350"/>
                </a:lnTo>
                <a:close/>
                <a:moveTo>
                  <a:pt x="997221" y="5583001"/>
                </a:moveTo>
                <a:lnTo>
                  <a:pt x="997221" y="5599350"/>
                </a:lnTo>
                <a:lnTo>
                  <a:pt x="1013569" y="5583001"/>
                </a:lnTo>
                <a:cubicBezTo>
                  <a:pt x="1002672" y="5583001"/>
                  <a:pt x="997221" y="5583001"/>
                  <a:pt x="997221" y="5583001"/>
                </a:cubicBezTo>
                <a:close/>
                <a:moveTo>
                  <a:pt x="1234266" y="5572783"/>
                </a:moveTo>
                <a:cubicBezTo>
                  <a:pt x="1239714" y="5571421"/>
                  <a:pt x="1242440" y="5572102"/>
                  <a:pt x="1242440" y="5574826"/>
                </a:cubicBezTo>
                <a:cubicBezTo>
                  <a:pt x="1242440" y="5580277"/>
                  <a:pt x="1234266" y="5591175"/>
                  <a:pt x="1217918" y="5607522"/>
                </a:cubicBezTo>
                <a:cubicBezTo>
                  <a:pt x="1201571" y="5623872"/>
                  <a:pt x="1187948" y="5626596"/>
                  <a:pt x="1177049" y="5615697"/>
                </a:cubicBezTo>
                <a:cubicBezTo>
                  <a:pt x="1166150" y="5604798"/>
                  <a:pt x="1171598" y="5599350"/>
                  <a:pt x="1193396" y="5599350"/>
                </a:cubicBezTo>
                <a:cubicBezTo>
                  <a:pt x="1204295" y="5599350"/>
                  <a:pt x="1207019" y="5596626"/>
                  <a:pt x="1201571" y="5591175"/>
                </a:cubicBezTo>
                <a:cubicBezTo>
                  <a:pt x="1196120" y="5585725"/>
                  <a:pt x="1198847" y="5583001"/>
                  <a:pt x="1209746" y="5583001"/>
                </a:cubicBezTo>
                <a:cubicBezTo>
                  <a:pt x="1220642" y="5577553"/>
                  <a:pt x="1228817" y="5574147"/>
                  <a:pt x="1234266" y="5572783"/>
                </a:cubicBezTo>
                <a:close/>
                <a:moveTo>
                  <a:pt x="4217757" y="5566654"/>
                </a:moveTo>
                <a:cubicBezTo>
                  <a:pt x="4217757" y="5566654"/>
                  <a:pt x="4212308" y="5572102"/>
                  <a:pt x="4201410" y="5583001"/>
                </a:cubicBezTo>
                <a:lnTo>
                  <a:pt x="4217757" y="5583001"/>
                </a:lnTo>
                <a:cubicBezTo>
                  <a:pt x="4217757" y="5572102"/>
                  <a:pt x="4217757" y="5566654"/>
                  <a:pt x="4217757" y="5566654"/>
                </a:cubicBezTo>
                <a:close/>
                <a:moveTo>
                  <a:pt x="1454962" y="5566654"/>
                </a:moveTo>
                <a:cubicBezTo>
                  <a:pt x="1454962" y="5566654"/>
                  <a:pt x="1449513" y="5572102"/>
                  <a:pt x="1438614" y="5583001"/>
                </a:cubicBezTo>
                <a:lnTo>
                  <a:pt x="1422266" y="5583001"/>
                </a:lnTo>
                <a:lnTo>
                  <a:pt x="1422266" y="5599350"/>
                </a:lnTo>
                <a:cubicBezTo>
                  <a:pt x="1422266" y="5610247"/>
                  <a:pt x="1424990" y="5615697"/>
                  <a:pt x="1430441" y="5615697"/>
                </a:cubicBezTo>
                <a:cubicBezTo>
                  <a:pt x="1435889" y="5615697"/>
                  <a:pt x="1438614" y="5610247"/>
                  <a:pt x="1438614" y="5599350"/>
                </a:cubicBezTo>
                <a:cubicBezTo>
                  <a:pt x="1449513" y="5588451"/>
                  <a:pt x="1454962" y="5577553"/>
                  <a:pt x="1454962" y="5566654"/>
                </a:cubicBezTo>
                <a:close/>
                <a:moveTo>
                  <a:pt x="899135" y="5566654"/>
                </a:moveTo>
                <a:lnTo>
                  <a:pt x="866438" y="5583001"/>
                </a:lnTo>
                <a:cubicBezTo>
                  <a:pt x="866438" y="5583001"/>
                  <a:pt x="863714" y="5588451"/>
                  <a:pt x="858264" y="5599350"/>
                </a:cubicBezTo>
                <a:cubicBezTo>
                  <a:pt x="852815" y="5610247"/>
                  <a:pt x="850091" y="5615697"/>
                  <a:pt x="850091" y="5615697"/>
                </a:cubicBezTo>
                <a:cubicBezTo>
                  <a:pt x="850091" y="5626596"/>
                  <a:pt x="839192" y="5632044"/>
                  <a:pt x="817394" y="5632044"/>
                </a:cubicBezTo>
                <a:cubicBezTo>
                  <a:pt x="795598" y="5642943"/>
                  <a:pt x="795598" y="5653842"/>
                  <a:pt x="817394" y="5664740"/>
                </a:cubicBezTo>
                <a:cubicBezTo>
                  <a:pt x="817394" y="5664740"/>
                  <a:pt x="820118" y="5664740"/>
                  <a:pt x="825569" y="5664740"/>
                </a:cubicBezTo>
                <a:cubicBezTo>
                  <a:pt x="831017" y="5664740"/>
                  <a:pt x="833742" y="5659292"/>
                  <a:pt x="833742" y="5648393"/>
                </a:cubicBezTo>
                <a:cubicBezTo>
                  <a:pt x="844640" y="5637495"/>
                  <a:pt x="850091" y="5629320"/>
                  <a:pt x="850091" y="5623872"/>
                </a:cubicBezTo>
                <a:cubicBezTo>
                  <a:pt x="850091" y="5618421"/>
                  <a:pt x="855539" y="5615697"/>
                  <a:pt x="866438" y="5615697"/>
                </a:cubicBezTo>
                <a:cubicBezTo>
                  <a:pt x="866438" y="5615697"/>
                  <a:pt x="866438" y="5610247"/>
                  <a:pt x="866438" y="5599350"/>
                </a:cubicBezTo>
                <a:cubicBezTo>
                  <a:pt x="877337" y="5588451"/>
                  <a:pt x="885512" y="5583001"/>
                  <a:pt x="890960" y="5583001"/>
                </a:cubicBezTo>
                <a:cubicBezTo>
                  <a:pt x="896411" y="5583001"/>
                  <a:pt x="899135" y="5577553"/>
                  <a:pt x="899135" y="5566654"/>
                </a:cubicBezTo>
                <a:close/>
                <a:moveTo>
                  <a:pt x="4250452" y="5550305"/>
                </a:moveTo>
                <a:cubicBezTo>
                  <a:pt x="4250452" y="5550305"/>
                  <a:pt x="4250452" y="5553029"/>
                  <a:pt x="4250452" y="5558479"/>
                </a:cubicBezTo>
                <a:cubicBezTo>
                  <a:pt x="4250452" y="5563930"/>
                  <a:pt x="4245005" y="5566654"/>
                  <a:pt x="4234107" y="5566654"/>
                </a:cubicBezTo>
                <a:cubicBezTo>
                  <a:pt x="4234107" y="5566654"/>
                  <a:pt x="4234107" y="5577553"/>
                  <a:pt x="4234107" y="5599350"/>
                </a:cubicBezTo>
                <a:cubicBezTo>
                  <a:pt x="4245005" y="5599350"/>
                  <a:pt x="4250452" y="5596626"/>
                  <a:pt x="4250452" y="5591175"/>
                </a:cubicBezTo>
                <a:cubicBezTo>
                  <a:pt x="4250452" y="5585725"/>
                  <a:pt x="4250452" y="5577553"/>
                  <a:pt x="4250452" y="5566654"/>
                </a:cubicBezTo>
                <a:cubicBezTo>
                  <a:pt x="4261352" y="5566654"/>
                  <a:pt x="4266801" y="5563930"/>
                  <a:pt x="4266801" y="5558479"/>
                </a:cubicBezTo>
                <a:cubicBezTo>
                  <a:pt x="4266801" y="5553029"/>
                  <a:pt x="4261352" y="5550305"/>
                  <a:pt x="4250452" y="5550305"/>
                </a:cubicBezTo>
                <a:close/>
                <a:moveTo>
                  <a:pt x="3253230" y="5550305"/>
                </a:moveTo>
                <a:cubicBezTo>
                  <a:pt x="3253230" y="5561203"/>
                  <a:pt x="3253230" y="5566654"/>
                  <a:pt x="3253230" y="5566654"/>
                </a:cubicBezTo>
                <a:cubicBezTo>
                  <a:pt x="3264130" y="5566654"/>
                  <a:pt x="3269579" y="5563930"/>
                  <a:pt x="3269579" y="5558479"/>
                </a:cubicBezTo>
                <a:cubicBezTo>
                  <a:pt x="3269579" y="5553029"/>
                  <a:pt x="3269579" y="5550305"/>
                  <a:pt x="3269579" y="5550305"/>
                </a:cubicBezTo>
                <a:cubicBezTo>
                  <a:pt x="3269579" y="5550305"/>
                  <a:pt x="3264130" y="5550305"/>
                  <a:pt x="3253230" y="5550305"/>
                </a:cubicBezTo>
                <a:close/>
                <a:moveTo>
                  <a:pt x="65390" y="5550305"/>
                </a:moveTo>
                <a:cubicBezTo>
                  <a:pt x="76290" y="5550305"/>
                  <a:pt x="79013" y="5555755"/>
                  <a:pt x="73566" y="5566654"/>
                </a:cubicBezTo>
                <a:cubicBezTo>
                  <a:pt x="68114" y="5577553"/>
                  <a:pt x="65390" y="5583001"/>
                  <a:pt x="65390" y="5583001"/>
                </a:cubicBezTo>
                <a:cubicBezTo>
                  <a:pt x="65390" y="5583001"/>
                  <a:pt x="59943" y="5583001"/>
                  <a:pt x="49044" y="5583001"/>
                </a:cubicBezTo>
                <a:cubicBezTo>
                  <a:pt x="49044" y="5593900"/>
                  <a:pt x="43594" y="5599350"/>
                  <a:pt x="32695" y="5599350"/>
                </a:cubicBezTo>
                <a:close/>
                <a:moveTo>
                  <a:pt x="2206967" y="5533958"/>
                </a:moveTo>
                <a:lnTo>
                  <a:pt x="2223313" y="5533958"/>
                </a:lnTo>
                <a:cubicBezTo>
                  <a:pt x="2223313" y="5544856"/>
                  <a:pt x="2220589" y="5553029"/>
                  <a:pt x="2215140" y="5558479"/>
                </a:cubicBezTo>
                <a:cubicBezTo>
                  <a:pt x="2209690" y="5563930"/>
                  <a:pt x="2206967" y="5566654"/>
                  <a:pt x="2206967" y="5566654"/>
                </a:cubicBezTo>
                <a:lnTo>
                  <a:pt x="2190618" y="5566654"/>
                </a:lnTo>
                <a:cubicBezTo>
                  <a:pt x="2190618" y="5555755"/>
                  <a:pt x="2196069" y="5544856"/>
                  <a:pt x="2206967" y="5533958"/>
                </a:cubicBezTo>
                <a:close/>
                <a:moveTo>
                  <a:pt x="752003" y="5533958"/>
                </a:moveTo>
                <a:cubicBezTo>
                  <a:pt x="752003" y="5533958"/>
                  <a:pt x="757453" y="5533958"/>
                  <a:pt x="768352" y="5533958"/>
                </a:cubicBezTo>
                <a:cubicBezTo>
                  <a:pt x="768352" y="5533958"/>
                  <a:pt x="768352" y="5539408"/>
                  <a:pt x="768352" y="5550305"/>
                </a:cubicBezTo>
                <a:cubicBezTo>
                  <a:pt x="768352" y="5550305"/>
                  <a:pt x="762901" y="5544856"/>
                  <a:pt x="752003" y="5533958"/>
                </a:cubicBezTo>
                <a:close/>
                <a:moveTo>
                  <a:pt x="2550271" y="5517611"/>
                </a:moveTo>
                <a:cubicBezTo>
                  <a:pt x="2550271" y="5517611"/>
                  <a:pt x="2555721" y="5517611"/>
                  <a:pt x="2566619" y="5517611"/>
                </a:cubicBezTo>
                <a:cubicBezTo>
                  <a:pt x="2577518" y="5517611"/>
                  <a:pt x="2577518" y="5523059"/>
                  <a:pt x="2566619" y="5533958"/>
                </a:cubicBezTo>
                <a:cubicBezTo>
                  <a:pt x="2566619" y="5533958"/>
                  <a:pt x="2561170" y="5533958"/>
                  <a:pt x="2550271" y="5533958"/>
                </a:cubicBezTo>
                <a:cubicBezTo>
                  <a:pt x="2550271" y="5523059"/>
                  <a:pt x="2550271" y="5517611"/>
                  <a:pt x="2550271" y="5517611"/>
                </a:cubicBezTo>
                <a:close/>
                <a:moveTo>
                  <a:pt x="1226091" y="5517611"/>
                </a:moveTo>
                <a:lnTo>
                  <a:pt x="1242440" y="5517611"/>
                </a:lnTo>
                <a:lnTo>
                  <a:pt x="1258788" y="5517611"/>
                </a:lnTo>
                <a:cubicBezTo>
                  <a:pt x="1258788" y="5517611"/>
                  <a:pt x="1264236" y="5517611"/>
                  <a:pt x="1275135" y="5517611"/>
                </a:cubicBezTo>
                <a:cubicBezTo>
                  <a:pt x="1286034" y="5517611"/>
                  <a:pt x="1286034" y="5523059"/>
                  <a:pt x="1275135" y="5533958"/>
                </a:cubicBezTo>
                <a:cubicBezTo>
                  <a:pt x="1264236" y="5544856"/>
                  <a:pt x="1253337" y="5544856"/>
                  <a:pt x="1242440" y="5533958"/>
                </a:cubicBezTo>
                <a:cubicBezTo>
                  <a:pt x="1220642" y="5523059"/>
                  <a:pt x="1215194" y="5517611"/>
                  <a:pt x="1226091" y="5517611"/>
                </a:cubicBezTo>
                <a:close/>
                <a:moveTo>
                  <a:pt x="1168572" y="5508830"/>
                </a:moveTo>
                <a:lnTo>
                  <a:pt x="1163872" y="5514071"/>
                </a:lnTo>
                <a:lnTo>
                  <a:pt x="1164789" y="5511479"/>
                </a:lnTo>
                <a:close/>
                <a:moveTo>
                  <a:pt x="2501229" y="5501261"/>
                </a:moveTo>
                <a:lnTo>
                  <a:pt x="2484879" y="5517611"/>
                </a:lnTo>
                <a:lnTo>
                  <a:pt x="2505314" y="5505350"/>
                </a:lnTo>
                <a:cubicBezTo>
                  <a:pt x="2508039" y="5502624"/>
                  <a:pt x="2506676" y="5501261"/>
                  <a:pt x="2501229" y="5501261"/>
                </a:cubicBezTo>
                <a:close/>
                <a:moveTo>
                  <a:pt x="2027138" y="5501261"/>
                </a:moveTo>
                <a:cubicBezTo>
                  <a:pt x="2027138" y="5512160"/>
                  <a:pt x="2021691" y="5517611"/>
                  <a:pt x="2010792" y="5517611"/>
                </a:cubicBezTo>
                <a:cubicBezTo>
                  <a:pt x="2010792" y="5517611"/>
                  <a:pt x="2013515" y="5514884"/>
                  <a:pt x="2018965" y="5509436"/>
                </a:cubicBezTo>
                <a:cubicBezTo>
                  <a:pt x="2024414" y="5503986"/>
                  <a:pt x="2027138" y="5501261"/>
                  <a:pt x="2027138" y="5501261"/>
                </a:cubicBezTo>
                <a:close/>
                <a:moveTo>
                  <a:pt x="4838978" y="5484914"/>
                </a:moveTo>
                <a:cubicBezTo>
                  <a:pt x="4838978" y="5484914"/>
                  <a:pt x="4844426" y="5484914"/>
                  <a:pt x="4855325" y="5484914"/>
                </a:cubicBezTo>
                <a:cubicBezTo>
                  <a:pt x="4855325" y="5495811"/>
                  <a:pt x="4855325" y="5501261"/>
                  <a:pt x="4855325" y="5501261"/>
                </a:cubicBezTo>
                <a:cubicBezTo>
                  <a:pt x="4844426" y="5501261"/>
                  <a:pt x="4838978" y="5495811"/>
                  <a:pt x="4838978" y="5484914"/>
                </a:cubicBezTo>
                <a:close/>
                <a:moveTo>
                  <a:pt x="3367667" y="5484914"/>
                </a:moveTo>
                <a:lnTo>
                  <a:pt x="3384015" y="5501261"/>
                </a:lnTo>
                <a:cubicBezTo>
                  <a:pt x="3384015" y="5501261"/>
                  <a:pt x="3384015" y="5495811"/>
                  <a:pt x="3384015" y="5484914"/>
                </a:cubicBezTo>
                <a:cubicBezTo>
                  <a:pt x="3373116" y="5484914"/>
                  <a:pt x="3367667" y="5484914"/>
                  <a:pt x="3367667" y="5484914"/>
                </a:cubicBezTo>
                <a:close/>
                <a:moveTo>
                  <a:pt x="2337749" y="5484914"/>
                </a:moveTo>
                <a:cubicBezTo>
                  <a:pt x="2337749" y="5495811"/>
                  <a:pt x="2343197" y="5501261"/>
                  <a:pt x="2354096" y="5501261"/>
                </a:cubicBezTo>
                <a:lnTo>
                  <a:pt x="2354096" y="5484914"/>
                </a:lnTo>
                <a:close/>
                <a:moveTo>
                  <a:pt x="98087" y="5484914"/>
                </a:moveTo>
                <a:cubicBezTo>
                  <a:pt x="87188" y="5484914"/>
                  <a:pt x="70840" y="5501261"/>
                  <a:pt x="49044" y="5533958"/>
                </a:cubicBezTo>
                <a:cubicBezTo>
                  <a:pt x="38145" y="5544856"/>
                  <a:pt x="27246" y="5553029"/>
                  <a:pt x="16348" y="5558479"/>
                </a:cubicBezTo>
                <a:cubicBezTo>
                  <a:pt x="5449" y="5563930"/>
                  <a:pt x="0" y="5566654"/>
                  <a:pt x="0" y="5566654"/>
                </a:cubicBezTo>
                <a:cubicBezTo>
                  <a:pt x="0" y="5566654"/>
                  <a:pt x="10899" y="5555755"/>
                  <a:pt x="32695" y="5533958"/>
                </a:cubicBezTo>
                <a:cubicBezTo>
                  <a:pt x="43594" y="5523059"/>
                  <a:pt x="54491" y="5512160"/>
                  <a:pt x="65390" y="5501261"/>
                </a:cubicBezTo>
                <a:cubicBezTo>
                  <a:pt x="76290" y="5490363"/>
                  <a:pt x="87188" y="5484914"/>
                  <a:pt x="98087" y="5484914"/>
                </a:cubicBezTo>
                <a:close/>
                <a:moveTo>
                  <a:pt x="3596537" y="5468565"/>
                </a:moveTo>
                <a:lnTo>
                  <a:pt x="3580189" y="5484914"/>
                </a:lnTo>
                <a:cubicBezTo>
                  <a:pt x="3591087" y="5484914"/>
                  <a:pt x="3596537" y="5484914"/>
                  <a:pt x="3596537" y="5484914"/>
                </a:cubicBezTo>
                <a:cubicBezTo>
                  <a:pt x="3596537" y="5484914"/>
                  <a:pt x="3596537" y="5479464"/>
                  <a:pt x="3596537" y="5468565"/>
                </a:cubicBezTo>
                <a:close/>
                <a:moveTo>
                  <a:pt x="2648359" y="5468565"/>
                </a:moveTo>
                <a:lnTo>
                  <a:pt x="2615665" y="5484914"/>
                </a:lnTo>
                <a:cubicBezTo>
                  <a:pt x="2626563" y="5495811"/>
                  <a:pt x="2632010" y="5495811"/>
                  <a:pt x="2632010" y="5484914"/>
                </a:cubicBezTo>
                <a:close/>
                <a:moveTo>
                  <a:pt x="1536702" y="5468565"/>
                </a:moveTo>
                <a:lnTo>
                  <a:pt x="1520353" y="5484914"/>
                </a:lnTo>
                <a:lnTo>
                  <a:pt x="1520353" y="5509436"/>
                </a:lnTo>
                <a:cubicBezTo>
                  <a:pt x="1520353" y="5503986"/>
                  <a:pt x="1525803" y="5498537"/>
                  <a:pt x="1536702" y="5493087"/>
                </a:cubicBezTo>
                <a:cubicBezTo>
                  <a:pt x="1547600" y="5487639"/>
                  <a:pt x="1547600" y="5479464"/>
                  <a:pt x="1536702" y="5468565"/>
                </a:cubicBezTo>
                <a:close/>
                <a:moveTo>
                  <a:pt x="4381235" y="5452218"/>
                </a:moveTo>
                <a:cubicBezTo>
                  <a:pt x="4370339" y="5452218"/>
                  <a:pt x="4364888" y="5457669"/>
                  <a:pt x="4364888" y="5468565"/>
                </a:cubicBezTo>
                <a:cubicBezTo>
                  <a:pt x="4375787" y="5468565"/>
                  <a:pt x="4381235" y="5468565"/>
                  <a:pt x="4381235" y="5468565"/>
                </a:cubicBezTo>
                <a:cubicBezTo>
                  <a:pt x="4381235" y="5468565"/>
                  <a:pt x="4381235" y="5463117"/>
                  <a:pt x="4381235" y="5452218"/>
                </a:cubicBezTo>
                <a:close/>
                <a:moveTo>
                  <a:pt x="1553049" y="5452218"/>
                </a:moveTo>
                <a:cubicBezTo>
                  <a:pt x="1553049" y="5463117"/>
                  <a:pt x="1553049" y="5468565"/>
                  <a:pt x="1553049" y="5468565"/>
                </a:cubicBezTo>
                <a:cubicBezTo>
                  <a:pt x="1553049" y="5468565"/>
                  <a:pt x="1555773" y="5465841"/>
                  <a:pt x="1561223" y="5460393"/>
                </a:cubicBezTo>
                <a:cubicBezTo>
                  <a:pt x="1566671" y="5454942"/>
                  <a:pt x="1569396" y="5452218"/>
                  <a:pt x="1569396" y="5452218"/>
                </a:cubicBezTo>
                <a:cubicBezTo>
                  <a:pt x="1569396" y="5452218"/>
                  <a:pt x="1563948" y="5452218"/>
                  <a:pt x="1553049" y="5452218"/>
                </a:cubicBezTo>
                <a:close/>
                <a:moveTo>
                  <a:pt x="997221" y="5452218"/>
                </a:moveTo>
                <a:lnTo>
                  <a:pt x="964525" y="5468565"/>
                </a:lnTo>
                <a:cubicBezTo>
                  <a:pt x="931830" y="5512160"/>
                  <a:pt x="920931" y="5533958"/>
                  <a:pt x="931830" y="5533958"/>
                </a:cubicBezTo>
                <a:cubicBezTo>
                  <a:pt x="942729" y="5523059"/>
                  <a:pt x="948177" y="5512160"/>
                  <a:pt x="948177" y="5501261"/>
                </a:cubicBezTo>
                <a:cubicBezTo>
                  <a:pt x="948177" y="5490363"/>
                  <a:pt x="950902" y="5487639"/>
                  <a:pt x="956352" y="5493087"/>
                </a:cubicBezTo>
                <a:cubicBezTo>
                  <a:pt x="961801" y="5498537"/>
                  <a:pt x="969975" y="5495811"/>
                  <a:pt x="980874" y="5484914"/>
                </a:cubicBezTo>
                <a:cubicBezTo>
                  <a:pt x="991773" y="5474016"/>
                  <a:pt x="991773" y="5468565"/>
                  <a:pt x="980874" y="5468565"/>
                </a:cubicBezTo>
                <a:close/>
                <a:moveTo>
                  <a:pt x="2660621" y="5444044"/>
                </a:moveTo>
                <a:cubicBezTo>
                  <a:pt x="2657895" y="5444044"/>
                  <a:pt x="2653808" y="5446768"/>
                  <a:pt x="2648359" y="5452218"/>
                </a:cubicBezTo>
                <a:cubicBezTo>
                  <a:pt x="2648359" y="5463117"/>
                  <a:pt x="2651085" y="5468565"/>
                  <a:pt x="2656533" y="5468565"/>
                </a:cubicBezTo>
                <a:cubicBezTo>
                  <a:pt x="2661984" y="5468565"/>
                  <a:pt x="2664707" y="5463117"/>
                  <a:pt x="2664707" y="5452218"/>
                </a:cubicBezTo>
                <a:cubicBezTo>
                  <a:pt x="2664707" y="5446768"/>
                  <a:pt x="2663345" y="5444044"/>
                  <a:pt x="2660621" y="5444044"/>
                </a:cubicBezTo>
                <a:close/>
                <a:moveTo>
                  <a:pt x="4855325" y="5435871"/>
                </a:moveTo>
                <a:lnTo>
                  <a:pt x="4855325" y="5452218"/>
                </a:lnTo>
                <a:cubicBezTo>
                  <a:pt x="4866224" y="5441319"/>
                  <a:pt x="4871672" y="5435871"/>
                  <a:pt x="4871672" y="5435871"/>
                </a:cubicBezTo>
                <a:cubicBezTo>
                  <a:pt x="4871672" y="5435871"/>
                  <a:pt x="4866224" y="5435871"/>
                  <a:pt x="4855325" y="5435871"/>
                </a:cubicBezTo>
                <a:close/>
                <a:moveTo>
                  <a:pt x="3040708" y="5435871"/>
                </a:moveTo>
                <a:cubicBezTo>
                  <a:pt x="3040708" y="5435871"/>
                  <a:pt x="3035261" y="5441319"/>
                  <a:pt x="3024362" y="5452218"/>
                </a:cubicBezTo>
                <a:lnTo>
                  <a:pt x="3024362" y="5468565"/>
                </a:lnTo>
                <a:cubicBezTo>
                  <a:pt x="3024362" y="5468565"/>
                  <a:pt x="3029809" y="5463117"/>
                  <a:pt x="3040708" y="5452218"/>
                </a:cubicBezTo>
                <a:close/>
                <a:moveTo>
                  <a:pt x="2354096" y="5435871"/>
                </a:moveTo>
                <a:cubicBezTo>
                  <a:pt x="2332298" y="5446768"/>
                  <a:pt x="2326851" y="5452218"/>
                  <a:pt x="2337749" y="5452218"/>
                </a:cubicBezTo>
                <a:lnTo>
                  <a:pt x="2321400" y="5468565"/>
                </a:lnTo>
                <a:cubicBezTo>
                  <a:pt x="2321400" y="5457669"/>
                  <a:pt x="2315953" y="5457669"/>
                  <a:pt x="2305054" y="5468565"/>
                </a:cubicBezTo>
                <a:cubicBezTo>
                  <a:pt x="2294155" y="5479464"/>
                  <a:pt x="2294155" y="5484914"/>
                  <a:pt x="2305054" y="5484914"/>
                </a:cubicBezTo>
                <a:cubicBezTo>
                  <a:pt x="2326851" y="5484914"/>
                  <a:pt x="2343197" y="5479464"/>
                  <a:pt x="2354096" y="5468565"/>
                </a:cubicBezTo>
                <a:cubicBezTo>
                  <a:pt x="2354096" y="5457669"/>
                  <a:pt x="2354096" y="5446768"/>
                  <a:pt x="2354096" y="5435871"/>
                </a:cubicBezTo>
                <a:close/>
                <a:moveTo>
                  <a:pt x="1961747" y="5435871"/>
                </a:moveTo>
                <a:cubicBezTo>
                  <a:pt x="1961747" y="5446768"/>
                  <a:pt x="1961747" y="5452218"/>
                  <a:pt x="1961747" y="5452218"/>
                </a:cubicBezTo>
                <a:lnTo>
                  <a:pt x="1978096" y="5452218"/>
                </a:lnTo>
                <a:close/>
                <a:moveTo>
                  <a:pt x="148152" y="5431783"/>
                </a:moveTo>
                <a:lnTo>
                  <a:pt x="150572" y="5432429"/>
                </a:lnTo>
                <a:lnTo>
                  <a:pt x="114436" y="5468565"/>
                </a:lnTo>
                <a:lnTo>
                  <a:pt x="123630" y="5448132"/>
                </a:lnTo>
                <a:cubicBezTo>
                  <a:pt x="130443" y="5437233"/>
                  <a:pt x="138618" y="5431783"/>
                  <a:pt x="148152" y="5431783"/>
                </a:cubicBezTo>
                <a:close/>
                <a:moveTo>
                  <a:pt x="1978096" y="5419522"/>
                </a:moveTo>
                <a:cubicBezTo>
                  <a:pt x="1978096" y="5419522"/>
                  <a:pt x="1980819" y="5422246"/>
                  <a:pt x="1986271" y="5427697"/>
                </a:cubicBezTo>
                <a:cubicBezTo>
                  <a:pt x="1991718" y="5433145"/>
                  <a:pt x="1994442" y="5435871"/>
                  <a:pt x="1994442" y="5435871"/>
                </a:cubicBezTo>
                <a:cubicBezTo>
                  <a:pt x="1994442" y="5435871"/>
                  <a:pt x="1994442" y="5430421"/>
                  <a:pt x="1994442" y="5419522"/>
                </a:cubicBezTo>
                <a:cubicBezTo>
                  <a:pt x="1983544" y="5419522"/>
                  <a:pt x="1978096" y="5419522"/>
                  <a:pt x="1978096" y="5419522"/>
                </a:cubicBezTo>
                <a:close/>
                <a:moveTo>
                  <a:pt x="1732877" y="5419522"/>
                </a:moveTo>
                <a:cubicBezTo>
                  <a:pt x="1743775" y="5419522"/>
                  <a:pt x="1749225" y="5424972"/>
                  <a:pt x="1749225" y="5435871"/>
                </a:cubicBezTo>
                <a:lnTo>
                  <a:pt x="1749225" y="5452218"/>
                </a:lnTo>
                <a:lnTo>
                  <a:pt x="1732877" y="5452218"/>
                </a:lnTo>
                <a:cubicBezTo>
                  <a:pt x="1732877" y="5452218"/>
                  <a:pt x="1727426" y="5452218"/>
                  <a:pt x="1716527" y="5452218"/>
                </a:cubicBezTo>
                <a:cubicBezTo>
                  <a:pt x="1716527" y="5452218"/>
                  <a:pt x="1716527" y="5446768"/>
                  <a:pt x="1716527" y="5435871"/>
                </a:cubicBezTo>
                <a:cubicBezTo>
                  <a:pt x="1727426" y="5435871"/>
                  <a:pt x="1732877" y="5435871"/>
                  <a:pt x="1732877" y="5435871"/>
                </a:cubicBezTo>
                <a:close/>
                <a:moveTo>
                  <a:pt x="1340527" y="5419522"/>
                </a:moveTo>
                <a:lnTo>
                  <a:pt x="1356874" y="5419522"/>
                </a:lnTo>
                <a:cubicBezTo>
                  <a:pt x="1356874" y="5419522"/>
                  <a:pt x="1362325" y="5419522"/>
                  <a:pt x="1373224" y="5419522"/>
                </a:cubicBezTo>
                <a:lnTo>
                  <a:pt x="1356874" y="5452218"/>
                </a:lnTo>
                <a:lnTo>
                  <a:pt x="1340527" y="5435871"/>
                </a:lnTo>
                <a:close/>
                <a:moveTo>
                  <a:pt x="866438" y="5419522"/>
                </a:moveTo>
                <a:cubicBezTo>
                  <a:pt x="866438" y="5419522"/>
                  <a:pt x="866438" y="5424972"/>
                  <a:pt x="866438" y="5435871"/>
                </a:cubicBezTo>
                <a:cubicBezTo>
                  <a:pt x="877337" y="5435871"/>
                  <a:pt x="882788" y="5435871"/>
                  <a:pt x="882788" y="5435871"/>
                </a:cubicBezTo>
                <a:cubicBezTo>
                  <a:pt x="882788" y="5424972"/>
                  <a:pt x="882788" y="5419522"/>
                  <a:pt x="882788" y="5419522"/>
                </a:cubicBezTo>
                <a:cubicBezTo>
                  <a:pt x="871889" y="5419522"/>
                  <a:pt x="866438" y="5419522"/>
                  <a:pt x="866438" y="5419522"/>
                </a:cubicBezTo>
                <a:close/>
                <a:moveTo>
                  <a:pt x="4961586" y="5407261"/>
                </a:moveTo>
                <a:cubicBezTo>
                  <a:pt x="4956138" y="5409985"/>
                  <a:pt x="4947963" y="5419522"/>
                  <a:pt x="4937064" y="5435871"/>
                </a:cubicBezTo>
                <a:cubicBezTo>
                  <a:pt x="4926166" y="5435871"/>
                  <a:pt x="4917993" y="5438595"/>
                  <a:pt x="4912542" y="5444044"/>
                </a:cubicBezTo>
                <a:cubicBezTo>
                  <a:pt x="4907092" y="5449494"/>
                  <a:pt x="4898920" y="5452218"/>
                  <a:pt x="4888021" y="5452218"/>
                </a:cubicBezTo>
                <a:cubicBezTo>
                  <a:pt x="4877122" y="5463117"/>
                  <a:pt x="4871672" y="5468565"/>
                  <a:pt x="4871672" y="5468565"/>
                </a:cubicBezTo>
                <a:cubicBezTo>
                  <a:pt x="4860776" y="5468565"/>
                  <a:pt x="4855325" y="5468565"/>
                  <a:pt x="4855325" y="5468565"/>
                </a:cubicBezTo>
                <a:cubicBezTo>
                  <a:pt x="4822628" y="5468565"/>
                  <a:pt x="4806282" y="5484914"/>
                  <a:pt x="4806282" y="5517611"/>
                </a:cubicBezTo>
                <a:cubicBezTo>
                  <a:pt x="4806282" y="5528507"/>
                  <a:pt x="4811730" y="5536682"/>
                  <a:pt x="4822628" y="5542132"/>
                </a:cubicBezTo>
                <a:cubicBezTo>
                  <a:pt x="4833528" y="5547581"/>
                  <a:pt x="4833528" y="5550305"/>
                  <a:pt x="4822628" y="5550305"/>
                </a:cubicBezTo>
                <a:lnTo>
                  <a:pt x="4822628" y="5599350"/>
                </a:lnTo>
                <a:lnTo>
                  <a:pt x="4855325" y="5583001"/>
                </a:lnTo>
                <a:cubicBezTo>
                  <a:pt x="4866224" y="5583001"/>
                  <a:pt x="4871672" y="5583001"/>
                  <a:pt x="4871672" y="5583001"/>
                </a:cubicBezTo>
                <a:cubicBezTo>
                  <a:pt x="4871672" y="5572102"/>
                  <a:pt x="4871672" y="5563930"/>
                  <a:pt x="4871672" y="5558479"/>
                </a:cubicBezTo>
                <a:cubicBezTo>
                  <a:pt x="4871672" y="5553029"/>
                  <a:pt x="4877122" y="5550305"/>
                  <a:pt x="4888021" y="5550305"/>
                </a:cubicBezTo>
                <a:lnTo>
                  <a:pt x="4888021" y="5533958"/>
                </a:lnTo>
                <a:lnTo>
                  <a:pt x="4888021" y="5517611"/>
                </a:lnTo>
                <a:cubicBezTo>
                  <a:pt x="4898920" y="5506712"/>
                  <a:pt x="4909818" y="5501261"/>
                  <a:pt x="4920718" y="5501261"/>
                </a:cubicBezTo>
                <a:cubicBezTo>
                  <a:pt x="4942515" y="5512160"/>
                  <a:pt x="4953412" y="5506712"/>
                  <a:pt x="4953412" y="5484914"/>
                </a:cubicBezTo>
                <a:lnTo>
                  <a:pt x="4937064" y="5484914"/>
                </a:lnTo>
                <a:cubicBezTo>
                  <a:pt x="4926166" y="5495811"/>
                  <a:pt x="4917993" y="5498537"/>
                  <a:pt x="4912542" y="5493087"/>
                </a:cubicBezTo>
                <a:cubicBezTo>
                  <a:pt x="4907092" y="5487639"/>
                  <a:pt x="4904368" y="5479464"/>
                  <a:pt x="4904368" y="5468565"/>
                </a:cubicBezTo>
                <a:cubicBezTo>
                  <a:pt x="4904368" y="5457669"/>
                  <a:pt x="4915267" y="5452218"/>
                  <a:pt x="4937064" y="5452218"/>
                </a:cubicBezTo>
                <a:cubicBezTo>
                  <a:pt x="4947963" y="5452218"/>
                  <a:pt x="4958862" y="5449494"/>
                  <a:pt x="4969760" y="5444044"/>
                </a:cubicBezTo>
                <a:cubicBezTo>
                  <a:pt x="4980660" y="5438595"/>
                  <a:pt x="4980660" y="5430421"/>
                  <a:pt x="4969760" y="5419522"/>
                </a:cubicBezTo>
                <a:cubicBezTo>
                  <a:pt x="4969760" y="5408623"/>
                  <a:pt x="4967036" y="5404537"/>
                  <a:pt x="4961586" y="5407261"/>
                </a:cubicBezTo>
                <a:close/>
                <a:moveTo>
                  <a:pt x="2076183" y="5386826"/>
                </a:moveTo>
                <a:cubicBezTo>
                  <a:pt x="2076183" y="5386826"/>
                  <a:pt x="2076183" y="5392276"/>
                  <a:pt x="2076183" y="5403175"/>
                </a:cubicBezTo>
                <a:cubicBezTo>
                  <a:pt x="2087081" y="5403175"/>
                  <a:pt x="2092528" y="5403175"/>
                  <a:pt x="2092528" y="5403175"/>
                </a:cubicBezTo>
                <a:cubicBezTo>
                  <a:pt x="2092528" y="5403175"/>
                  <a:pt x="2092528" y="5397725"/>
                  <a:pt x="2092528" y="5386826"/>
                </a:cubicBezTo>
                <a:cubicBezTo>
                  <a:pt x="2092528" y="5386826"/>
                  <a:pt x="2087081" y="5386826"/>
                  <a:pt x="2076183" y="5386826"/>
                </a:cubicBezTo>
                <a:close/>
                <a:moveTo>
                  <a:pt x="2027138" y="5386826"/>
                </a:moveTo>
                <a:cubicBezTo>
                  <a:pt x="2016240" y="5397725"/>
                  <a:pt x="2010792" y="5405899"/>
                  <a:pt x="2010792" y="5411347"/>
                </a:cubicBezTo>
                <a:cubicBezTo>
                  <a:pt x="2010792" y="5416798"/>
                  <a:pt x="2013515" y="5416798"/>
                  <a:pt x="2018965" y="5411347"/>
                </a:cubicBezTo>
                <a:cubicBezTo>
                  <a:pt x="2024414" y="5405899"/>
                  <a:pt x="2027138" y="5397725"/>
                  <a:pt x="2027138" y="5386826"/>
                </a:cubicBezTo>
                <a:close/>
                <a:moveTo>
                  <a:pt x="1536702" y="5386826"/>
                </a:moveTo>
                <a:lnTo>
                  <a:pt x="1520353" y="5403175"/>
                </a:lnTo>
                <a:cubicBezTo>
                  <a:pt x="1531252" y="5414072"/>
                  <a:pt x="1525803" y="5414072"/>
                  <a:pt x="1504005" y="5403175"/>
                </a:cubicBezTo>
                <a:cubicBezTo>
                  <a:pt x="1504005" y="5403175"/>
                  <a:pt x="1501281" y="5405899"/>
                  <a:pt x="1495832" y="5411347"/>
                </a:cubicBezTo>
                <a:cubicBezTo>
                  <a:pt x="1490382" y="5416798"/>
                  <a:pt x="1493107" y="5422246"/>
                  <a:pt x="1504005" y="5427697"/>
                </a:cubicBezTo>
                <a:cubicBezTo>
                  <a:pt x="1514904" y="5433145"/>
                  <a:pt x="1514904" y="5435871"/>
                  <a:pt x="1504005" y="5435871"/>
                </a:cubicBezTo>
                <a:lnTo>
                  <a:pt x="1504005" y="5468565"/>
                </a:lnTo>
                <a:cubicBezTo>
                  <a:pt x="1504005" y="5468565"/>
                  <a:pt x="1509455" y="5457669"/>
                  <a:pt x="1520353" y="5435871"/>
                </a:cubicBezTo>
                <a:cubicBezTo>
                  <a:pt x="1531252" y="5424972"/>
                  <a:pt x="1536702" y="5416798"/>
                  <a:pt x="1536702" y="5411347"/>
                </a:cubicBezTo>
                <a:cubicBezTo>
                  <a:pt x="1536702" y="5405899"/>
                  <a:pt x="1536702" y="5397725"/>
                  <a:pt x="1536702" y="5386826"/>
                </a:cubicBezTo>
                <a:close/>
                <a:moveTo>
                  <a:pt x="1038091" y="5386826"/>
                </a:moveTo>
                <a:cubicBezTo>
                  <a:pt x="1032642" y="5386826"/>
                  <a:pt x="1029916" y="5392276"/>
                  <a:pt x="1029916" y="5403175"/>
                </a:cubicBezTo>
                <a:cubicBezTo>
                  <a:pt x="1029916" y="5414072"/>
                  <a:pt x="1029916" y="5419522"/>
                  <a:pt x="1029916" y="5419522"/>
                </a:cubicBezTo>
                <a:cubicBezTo>
                  <a:pt x="1029916" y="5419522"/>
                  <a:pt x="1032642" y="5414072"/>
                  <a:pt x="1038091" y="5403175"/>
                </a:cubicBezTo>
                <a:cubicBezTo>
                  <a:pt x="1043540" y="5392276"/>
                  <a:pt x="1043540" y="5386826"/>
                  <a:pt x="1038091" y="5386826"/>
                </a:cubicBezTo>
                <a:close/>
                <a:moveTo>
                  <a:pt x="3269579" y="5370479"/>
                </a:moveTo>
                <a:cubicBezTo>
                  <a:pt x="3269579" y="5370479"/>
                  <a:pt x="3264130" y="5375929"/>
                  <a:pt x="3253230" y="5386826"/>
                </a:cubicBezTo>
                <a:cubicBezTo>
                  <a:pt x="3253230" y="5386826"/>
                  <a:pt x="3255956" y="5386826"/>
                  <a:pt x="3261405" y="5386826"/>
                </a:cubicBezTo>
                <a:cubicBezTo>
                  <a:pt x="3266855" y="5386826"/>
                  <a:pt x="3269579" y="5384102"/>
                  <a:pt x="3269579" y="5378653"/>
                </a:cubicBezTo>
                <a:cubicBezTo>
                  <a:pt x="3269579" y="5373203"/>
                  <a:pt x="3269579" y="5370479"/>
                  <a:pt x="3269579" y="5370479"/>
                </a:cubicBezTo>
                <a:close/>
                <a:moveTo>
                  <a:pt x="1405920" y="5370479"/>
                </a:moveTo>
                <a:cubicBezTo>
                  <a:pt x="1405920" y="5370479"/>
                  <a:pt x="1405920" y="5375929"/>
                  <a:pt x="1405920" y="5386826"/>
                </a:cubicBezTo>
                <a:cubicBezTo>
                  <a:pt x="1405920" y="5386826"/>
                  <a:pt x="1403193" y="5389550"/>
                  <a:pt x="1397744" y="5395000"/>
                </a:cubicBezTo>
                <a:cubicBezTo>
                  <a:pt x="1392295" y="5400451"/>
                  <a:pt x="1389570" y="5397725"/>
                  <a:pt x="1389570" y="5386826"/>
                </a:cubicBezTo>
                <a:close/>
                <a:moveTo>
                  <a:pt x="5002457" y="5354130"/>
                </a:moveTo>
                <a:lnTo>
                  <a:pt x="4986110" y="5370479"/>
                </a:lnTo>
                <a:cubicBezTo>
                  <a:pt x="4986110" y="5370479"/>
                  <a:pt x="4991558" y="5370479"/>
                  <a:pt x="5002457" y="5370479"/>
                </a:cubicBezTo>
                <a:cubicBezTo>
                  <a:pt x="5013354" y="5370479"/>
                  <a:pt x="5018804" y="5367755"/>
                  <a:pt x="5018804" y="5362304"/>
                </a:cubicBezTo>
                <a:cubicBezTo>
                  <a:pt x="5018804" y="5356856"/>
                  <a:pt x="5013354" y="5354130"/>
                  <a:pt x="5002457" y="5354130"/>
                </a:cubicBezTo>
                <a:close/>
                <a:moveTo>
                  <a:pt x="2664707" y="5354130"/>
                </a:moveTo>
                <a:lnTo>
                  <a:pt x="2664707" y="5370479"/>
                </a:lnTo>
                <a:cubicBezTo>
                  <a:pt x="2664707" y="5370479"/>
                  <a:pt x="2667431" y="5367755"/>
                  <a:pt x="2672879" y="5362304"/>
                </a:cubicBezTo>
                <a:cubicBezTo>
                  <a:pt x="2678330" y="5356856"/>
                  <a:pt x="2675606" y="5354130"/>
                  <a:pt x="2664707" y="5354130"/>
                </a:cubicBezTo>
                <a:close/>
                <a:moveTo>
                  <a:pt x="2157922" y="5354130"/>
                </a:moveTo>
                <a:lnTo>
                  <a:pt x="2157922" y="5370479"/>
                </a:lnTo>
                <a:cubicBezTo>
                  <a:pt x="2157922" y="5359580"/>
                  <a:pt x="2160648" y="5354130"/>
                  <a:pt x="2166096" y="5354130"/>
                </a:cubicBezTo>
                <a:close/>
                <a:moveTo>
                  <a:pt x="239087" y="5343914"/>
                </a:moveTo>
                <a:cubicBezTo>
                  <a:pt x="232277" y="5345276"/>
                  <a:pt x="223421" y="5348681"/>
                  <a:pt x="212522" y="5354130"/>
                </a:cubicBezTo>
                <a:cubicBezTo>
                  <a:pt x="201623" y="5365028"/>
                  <a:pt x="201623" y="5375929"/>
                  <a:pt x="212522" y="5386826"/>
                </a:cubicBezTo>
                <a:cubicBezTo>
                  <a:pt x="212522" y="5397725"/>
                  <a:pt x="223421" y="5392276"/>
                  <a:pt x="245217" y="5370479"/>
                </a:cubicBezTo>
                <a:cubicBezTo>
                  <a:pt x="256118" y="5359580"/>
                  <a:pt x="258842" y="5351405"/>
                  <a:pt x="253392" y="5345957"/>
                </a:cubicBezTo>
                <a:cubicBezTo>
                  <a:pt x="250667" y="5343233"/>
                  <a:pt x="245900" y="5342550"/>
                  <a:pt x="239087" y="5343914"/>
                </a:cubicBezTo>
                <a:close/>
                <a:moveTo>
                  <a:pt x="4389411" y="5337783"/>
                </a:moveTo>
                <a:cubicBezTo>
                  <a:pt x="4383960" y="5337783"/>
                  <a:pt x="4381235" y="5343233"/>
                  <a:pt x="4381235" y="5354130"/>
                </a:cubicBezTo>
                <a:cubicBezTo>
                  <a:pt x="4392135" y="5354130"/>
                  <a:pt x="4397584" y="5351405"/>
                  <a:pt x="4397584" y="5345957"/>
                </a:cubicBezTo>
                <a:cubicBezTo>
                  <a:pt x="4397584" y="5340507"/>
                  <a:pt x="4394860" y="5337783"/>
                  <a:pt x="4389411" y="5337783"/>
                </a:cubicBezTo>
                <a:close/>
                <a:moveTo>
                  <a:pt x="1013569" y="5337783"/>
                </a:moveTo>
                <a:cubicBezTo>
                  <a:pt x="991773" y="5359580"/>
                  <a:pt x="980874" y="5375929"/>
                  <a:pt x="980874" y="5386826"/>
                </a:cubicBezTo>
                <a:lnTo>
                  <a:pt x="964525" y="5403175"/>
                </a:lnTo>
                <a:cubicBezTo>
                  <a:pt x="964525" y="5414072"/>
                  <a:pt x="980874" y="5397725"/>
                  <a:pt x="1013569" y="5354130"/>
                </a:cubicBezTo>
                <a:close/>
                <a:moveTo>
                  <a:pt x="130783" y="5337783"/>
                </a:moveTo>
                <a:lnTo>
                  <a:pt x="130783" y="5370479"/>
                </a:lnTo>
                <a:cubicBezTo>
                  <a:pt x="130783" y="5381377"/>
                  <a:pt x="128059" y="5386826"/>
                  <a:pt x="122609" y="5386826"/>
                </a:cubicBezTo>
                <a:cubicBezTo>
                  <a:pt x="117160" y="5386826"/>
                  <a:pt x="114436" y="5392276"/>
                  <a:pt x="114436" y="5403175"/>
                </a:cubicBezTo>
                <a:cubicBezTo>
                  <a:pt x="114436" y="5424972"/>
                  <a:pt x="98087" y="5435871"/>
                  <a:pt x="65390" y="5435871"/>
                </a:cubicBezTo>
                <a:cubicBezTo>
                  <a:pt x="54491" y="5435871"/>
                  <a:pt x="51768" y="5430421"/>
                  <a:pt x="57219" y="5419522"/>
                </a:cubicBezTo>
                <a:cubicBezTo>
                  <a:pt x="62667" y="5408623"/>
                  <a:pt x="70840" y="5405899"/>
                  <a:pt x="81739" y="5411347"/>
                </a:cubicBezTo>
                <a:cubicBezTo>
                  <a:pt x="92636" y="5416798"/>
                  <a:pt x="98087" y="5414072"/>
                  <a:pt x="98087" y="5403175"/>
                </a:cubicBezTo>
                <a:cubicBezTo>
                  <a:pt x="98087" y="5392276"/>
                  <a:pt x="103537" y="5381377"/>
                  <a:pt x="114436" y="5370479"/>
                </a:cubicBezTo>
                <a:close/>
                <a:moveTo>
                  <a:pt x="1553049" y="5321436"/>
                </a:moveTo>
                <a:cubicBezTo>
                  <a:pt x="1542151" y="5321436"/>
                  <a:pt x="1536702" y="5326884"/>
                  <a:pt x="1536702" y="5337783"/>
                </a:cubicBezTo>
                <a:cubicBezTo>
                  <a:pt x="1536702" y="5337783"/>
                  <a:pt x="1536702" y="5343233"/>
                  <a:pt x="1536702" y="5354130"/>
                </a:cubicBezTo>
                <a:cubicBezTo>
                  <a:pt x="1536702" y="5354130"/>
                  <a:pt x="1542151" y="5348681"/>
                  <a:pt x="1553049" y="5337783"/>
                </a:cubicBezTo>
                <a:cubicBezTo>
                  <a:pt x="1563948" y="5326884"/>
                  <a:pt x="1563948" y="5321436"/>
                  <a:pt x="1553049" y="5321436"/>
                </a:cubicBezTo>
                <a:close/>
                <a:moveTo>
                  <a:pt x="1095310" y="5321436"/>
                </a:moveTo>
                <a:cubicBezTo>
                  <a:pt x="1095310" y="5321436"/>
                  <a:pt x="1087135" y="5324160"/>
                  <a:pt x="1070788" y="5329608"/>
                </a:cubicBezTo>
                <a:cubicBezTo>
                  <a:pt x="1054438" y="5335058"/>
                  <a:pt x="1046267" y="5348681"/>
                  <a:pt x="1046267" y="5370479"/>
                </a:cubicBezTo>
                <a:lnTo>
                  <a:pt x="1078961" y="5354130"/>
                </a:lnTo>
                <a:cubicBezTo>
                  <a:pt x="1089859" y="5332332"/>
                  <a:pt x="1095310" y="5321436"/>
                  <a:pt x="1095310" y="5321436"/>
                </a:cubicBezTo>
                <a:close/>
                <a:moveTo>
                  <a:pt x="2779142" y="5305086"/>
                </a:moveTo>
                <a:cubicBezTo>
                  <a:pt x="2746446" y="5305086"/>
                  <a:pt x="2740996" y="5310537"/>
                  <a:pt x="2762794" y="5321436"/>
                </a:cubicBezTo>
                <a:lnTo>
                  <a:pt x="2779142" y="5321436"/>
                </a:lnTo>
                <a:cubicBezTo>
                  <a:pt x="2779142" y="5310537"/>
                  <a:pt x="2779142" y="5305086"/>
                  <a:pt x="2779142" y="5305086"/>
                </a:cubicBezTo>
                <a:close/>
                <a:moveTo>
                  <a:pt x="2697403" y="5305086"/>
                </a:moveTo>
                <a:cubicBezTo>
                  <a:pt x="2675606" y="5326884"/>
                  <a:pt x="2675606" y="5337783"/>
                  <a:pt x="2697403" y="5337783"/>
                </a:cubicBezTo>
                <a:cubicBezTo>
                  <a:pt x="2719201" y="5337783"/>
                  <a:pt x="2727374" y="5332332"/>
                  <a:pt x="2721925" y="5321436"/>
                </a:cubicBezTo>
                <a:cubicBezTo>
                  <a:pt x="2716475" y="5310537"/>
                  <a:pt x="2713751" y="5305086"/>
                  <a:pt x="2713751" y="5305086"/>
                </a:cubicBezTo>
                <a:close/>
                <a:moveTo>
                  <a:pt x="1618441" y="5305086"/>
                </a:moveTo>
                <a:lnTo>
                  <a:pt x="1602095" y="5321436"/>
                </a:lnTo>
                <a:lnTo>
                  <a:pt x="1618441" y="5321436"/>
                </a:lnTo>
                <a:close/>
                <a:moveTo>
                  <a:pt x="1266961" y="5305086"/>
                </a:moveTo>
                <a:cubicBezTo>
                  <a:pt x="1261512" y="5305086"/>
                  <a:pt x="1258788" y="5310537"/>
                  <a:pt x="1258788" y="5321436"/>
                </a:cubicBezTo>
                <a:lnTo>
                  <a:pt x="1275135" y="5321436"/>
                </a:lnTo>
                <a:lnTo>
                  <a:pt x="1291485" y="5321436"/>
                </a:lnTo>
                <a:cubicBezTo>
                  <a:pt x="1280586" y="5310537"/>
                  <a:pt x="1272411" y="5305086"/>
                  <a:pt x="1266961" y="5305086"/>
                </a:cubicBezTo>
                <a:close/>
                <a:moveTo>
                  <a:pt x="1095310" y="5305086"/>
                </a:moveTo>
                <a:lnTo>
                  <a:pt x="1111657" y="5321436"/>
                </a:lnTo>
                <a:cubicBezTo>
                  <a:pt x="1111657" y="5321436"/>
                  <a:pt x="1111657" y="5315985"/>
                  <a:pt x="1111657" y="5305086"/>
                </a:cubicBezTo>
                <a:close/>
                <a:moveTo>
                  <a:pt x="2795491" y="5288739"/>
                </a:moveTo>
                <a:cubicBezTo>
                  <a:pt x="2784592" y="5288739"/>
                  <a:pt x="2781867" y="5291463"/>
                  <a:pt x="2787315" y="5296914"/>
                </a:cubicBezTo>
                <a:cubicBezTo>
                  <a:pt x="2792765" y="5302362"/>
                  <a:pt x="2795491" y="5305086"/>
                  <a:pt x="2795491" y="5305086"/>
                </a:cubicBezTo>
                <a:cubicBezTo>
                  <a:pt x="2795491" y="5305086"/>
                  <a:pt x="2795491" y="5299638"/>
                  <a:pt x="2795491" y="5288739"/>
                </a:cubicBezTo>
                <a:close/>
                <a:moveTo>
                  <a:pt x="2468533" y="5288739"/>
                </a:moveTo>
                <a:cubicBezTo>
                  <a:pt x="2468533" y="5299638"/>
                  <a:pt x="2465809" y="5307810"/>
                  <a:pt x="2460357" y="5313261"/>
                </a:cubicBezTo>
                <a:cubicBezTo>
                  <a:pt x="2454910" y="5318711"/>
                  <a:pt x="2452185" y="5321436"/>
                  <a:pt x="2452185" y="5321436"/>
                </a:cubicBezTo>
                <a:cubicBezTo>
                  <a:pt x="2452185" y="5354130"/>
                  <a:pt x="2430388" y="5370479"/>
                  <a:pt x="2386793" y="5370479"/>
                </a:cubicBezTo>
                <a:cubicBezTo>
                  <a:pt x="2375895" y="5370479"/>
                  <a:pt x="2370445" y="5373203"/>
                  <a:pt x="2370445" y="5378653"/>
                </a:cubicBezTo>
                <a:cubicBezTo>
                  <a:pt x="2370445" y="5384102"/>
                  <a:pt x="2370445" y="5392276"/>
                  <a:pt x="2370445" y="5403175"/>
                </a:cubicBezTo>
                <a:lnTo>
                  <a:pt x="2386793" y="5419522"/>
                </a:lnTo>
                <a:lnTo>
                  <a:pt x="2403139" y="5403175"/>
                </a:lnTo>
                <a:cubicBezTo>
                  <a:pt x="2403139" y="5414072"/>
                  <a:pt x="2408591" y="5419522"/>
                  <a:pt x="2419489" y="5419522"/>
                </a:cubicBezTo>
                <a:cubicBezTo>
                  <a:pt x="2397692" y="5408623"/>
                  <a:pt x="2408591" y="5386826"/>
                  <a:pt x="2452185" y="5354130"/>
                </a:cubicBezTo>
                <a:cubicBezTo>
                  <a:pt x="2463084" y="5332332"/>
                  <a:pt x="2471256" y="5315985"/>
                  <a:pt x="2476707" y="5305086"/>
                </a:cubicBezTo>
                <a:cubicBezTo>
                  <a:pt x="2482154" y="5294190"/>
                  <a:pt x="2479430" y="5288739"/>
                  <a:pt x="2468533" y="5288739"/>
                </a:cubicBezTo>
                <a:close/>
                <a:moveTo>
                  <a:pt x="194130" y="5278522"/>
                </a:moveTo>
                <a:cubicBezTo>
                  <a:pt x="195493" y="5279884"/>
                  <a:pt x="196175" y="5283289"/>
                  <a:pt x="196175" y="5288739"/>
                </a:cubicBezTo>
                <a:lnTo>
                  <a:pt x="212522" y="5288739"/>
                </a:lnTo>
                <a:cubicBezTo>
                  <a:pt x="212522" y="5299638"/>
                  <a:pt x="201623" y="5305086"/>
                  <a:pt x="179827" y="5305086"/>
                </a:cubicBezTo>
                <a:cubicBezTo>
                  <a:pt x="179827" y="5294190"/>
                  <a:pt x="182550" y="5286015"/>
                  <a:pt x="188000" y="5280565"/>
                </a:cubicBezTo>
                <a:cubicBezTo>
                  <a:pt x="190724" y="5277841"/>
                  <a:pt x="192769" y="5277160"/>
                  <a:pt x="194130" y="5278522"/>
                </a:cubicBezTo>
                <a:close/>
                <a:moveTo>
                  <a:pt x="3204188" y="5272390"/>
                </a:moveTo>
                <a:cubicBezTo>
                  <a:pt x="3193289" y="5272390"/>
                  <a:pt x="3185117" y="5277841"/>
                  <a:pt x="3179665" y="5288739"/>
                </a:cubicBezTo>
                <a:cubicBezTo>
                  <a:pt x="3174218" y="5299638"/>
                  <a:pt x="3171491" y="5305086"/>
                  <a:pt x="3171491" y="5305086"/>
                </a:cubicBezTo>
                <a:lnTo>
                  <a:pt x="3204188" y="5288739"/>
                </a:lnTo>
                <a:close/>
                <a:moveTo>
                  <a:pt x="1128006" y="5272390"/>
                </a:moveTo>
                <a:cubicBezTo>
                  <a:pt x="1117106" y="5283289"/>
                  <a:pt x="1111657" y="5288739"/>
                  <a:pt x="1111657" y="5288739"/>
                </a:cubicBezTo>
                <a:cubicBezTo>
                  <a:pt x="1111657" y="5288739"/>
                  <a:pt x="1114383" y="5288739"/>
                  <a:pt x="1119830" y="5288739"/>
                </a:cubicBezTo>
                <a:cubicBezTo>
                  <a:pt x="1125280" y="5288739"/>
                  <a:pt x="1128006" y="5283289"/>
                  <a:pt x="1128006" y="5272390"/>
                </a:cubicBezTo>
                <a:close/>
                <a:moveTo>
                  <a:pt x="2681055" y="5256043"/>
                </a:moveTo>
                <a:cubicBezTo>
                  <a:pt x="2681055" y="5266942"/>
                  <a:pt x="2681055" y="5272390"/>
                  <a:pt x="2681055" y="5272390"/>
                </a:cubicBezTo>
                <a:lnTo>
                  <a:pt x="2697403" y="5256043"/>
                </a:lnTo>
                <a:cubicBezTo>
                  <a:pt x="2697403" y="5256043"/>
                  <a:pt x="2691953" y="5256043"/>
                  <a:pt x="2681055" y="5256043"/>
                </a:cubicBezTo>
                <a:close/>
                <a:moveTo>
                  <a:pt x="1618441" y="5256043"/>
                </a:moveTo>
                <a:cubicBezTo>
                  <a:pt x="1585746" y="5256043"/>
                  <a:pt x="1569396" y="5272390"/>
                  <a:pt x="1569396" y="5305086"/>
                </a:cubicBezTo>
                <a:lnTo>
                  <a:pt x="1585746" y="5288739"/>
                </a:lnTo>
                <a:lnTo>
                  <a:pt x="1618441" y="5272390"/>
                </a:lnTo>
                <a:lnTo>
                  <a:pt x="1651137" y="5272390"/>
                </a:lnTo>
                <a:cubicBezTo>
                  <a:pt x="1651137" y="5283289"/>
                  <a:pt x="1659310" y="5286015"/>
                  <a:pt x="1675659" y="5280565"/>
                </a:cubicBezTo>
                <a:cubicBezTo>
                  <a:pt x="1692007" y="5275114"/>
                  <a:pt x="1700181" y="5266942"/>
                  <a:pt x="1700181" y="5256043"/>
                </a:cubicBezTo>
                <a:lnTo>
                  <a:pt x="1667485" y="5256043"/>
                </a:lnTo>
                <a:cubicBezTo>
                  <a:pt x="1667485" y="5266942"/>
                  <a:pt x="1662036" y="5269666"/>
                  <a:pt x="1651137" y="5264218"/>
                </a:cubicBezTo>
                <a:cubicBezTo>
                  <a:pt x="1640238" y="5258767"/>
                  <a:pt x="1629340" y="5256043"/>
                  <a:pt x="1618441" y="5256043"/>
                </a:cubicBezTo>
                <a:close/>
                <a:moveTo>
                  <a:pt x="1258788" y="5256043"/>
                </a:moveTo>
                <a:cubicBezTo>
                  <a:pt x="1247889" y="5266942"/>
                  <a:pt x="1236990" y="5277841"/>
                  <a:pt x="1226091" y="5288739"/>
                </a:cubicBezTo>
                <a:cubicBezTo>
                  <a:pt x="1215194" y="5299638"/>
                  <a:pt x="1207019" y="5307810"/>
                  <a:pt x="1201571" y="5313261"/>
                </a:cubicBezTo>
                <a:cubicBezTo>
                  <a:pt x="1196120" y="5318711"/>
                  <a:pt x="1193396" y="5321436"/>
                  <a:pt x="1193396" y="5321436"/>
                </a:cubicBezTo>
                <a:cubicBezTo>
                  <a:pt x="1193396" y="5332332"/>
                  <a:pt x="1182497" y="5348681"/>
                  <a:pt x="1160700" y="5370479"/>
                </a:cubicBezTo>
                <a:cubicBezTo>
                  <a:pt x="1149801" y="5392276"/>
                  <a:pt x="1144352" y="5403175"/>
                  <a:pt x="1144352" y="5403175"/>
                </a:cubicBezTo>
                <a:cubicBezTo>
                  <a:pt x="1155251" y="5403175"/>
                  <a:pt x="1166150" y="5395000"/>
                  <a:pt x="1177049" y="5378653"/>
                </a:cubicBezTo>
                <a:cubicBezTo>
                  <a:pt x="1187948" y="5362304"/>
                  <a:pt x="1198847" y="5343233"/>
                  <a:pt x="1209746" y="5321436"/>
                </a:cubicBezTo>
                <a:lnTo>
                  <a:pt x="1275135" y="5256043"/>
                </a:lnTo>
                <a:close/>
                <a:moveTo>
                  <a:pt x="1078961" y="5256043"/>
                </a:moveTo>
                <a:cubicBezTo>
                  <a:pt x="1078961" y="5266942"/>
                  <a:pt x="1081687" y="5272390"/>
                  <a:pt x="1087135" y="5272390"/>
                </a:cubicBezTo>
                <a:cubicBezTo>
                  <a:pt x="1092586" y="5272390"/>
                  <a:pt x="1095310" y="5269666"/>
                  <a:pt x="1095310" y="5264218"/>
                </a:cubicBezTo>
                <a:cubicBezTo>
                  <a:pt x="1095310" y="5258767"/>
                  <a:pt x="1089859" y="5256043"/>
                  <a:pt x="1078961" y="5256043"/>
                </a:cubicBezTo>
                <a:close/>
                <a:moveTo>
                  <a:pt x="1810528" y="5252978"/>
                </a:moveTo>
                <a:cubicBezTo>
                  <a:pt x="1802355" y="5255022"/>
                  <a:pt x="1781921" y="5272390"/>
                  <a:pt x="1749225" y="5305086"/>
                </a:cubicBezTo>
                <a:cubicBezTo>
                  <a:pt x="1672932" y="5392276"/>
                  <a:pt x="1629340" y="5430421"/>
                  <a:pt x="1618441" y="5419522"/>
                </a:cubicBezTo>
                <a:cubicBezTo>
                  <a:pt x="1618441" y="5430421"/>
                  <a:pt x="1596644" y="5457669"/>
                  <a:pt x="1553049" y="5501261"/>
                </a:cubicBezTo>
                <a:lnTo>
                  <a:pt x="1471310" y="5583001"/>
                </a:lnTo>
                <a:cubicBezTo>
                  <a:pt x="1471310" y="5604798"/>
                  <a:pt x="1476761" y="5621148"/>
                  <a:pt x="1487659" y="5632044"/>
                </a:cubicBezTo>
                <a:cubicBezTo>
                  <a:pt x="1498558" y="5621148"/>
                  <a:pt x="1504005" y="5615697"/>
                  <a:pt x="1504005" y="5615697"/>
                </a:cubicBezTo>
                <a:lnTo>
                  <a:pt x="1683833" y="5403175"/>
                </a:lnTo>
                <a:cubicBezTo>
                  <a:pt x="1716527" y="5370479"/>
                  <a:pt x="1732877" y="5351405"/>
                  <a:pt x="1732877" y="5345957"/>
                </a:cubicBezTo>
                <a:cubicBezTo>
                  <a:pt x="1732877" y="5340507"/>
                  <a:pt x="1738326" y="5337783"/>
                  <a:pt x="1749225" y="5337783"/>
                </a:cubicBezTo>
                <a:lnTo>
                  <a:pt x="1814617" y="5256043"/>
                </a:lnTo>
                <a:cubicBezTo>
                  <a:pt x="1814617" y="5253319"/>
                  <a:pt x="1813254" y="5252297"/>
                  <a:pt x="1810528" y="5252978"/>
                </a:cubicBezTo>
                <a:close/>
                <a:moveTo>
                  <a:pt x="3089752" y="5239696"/>
                </a:moveTo>
                <a:lnTo>
                  <a:pt x="3040708" y="5272390"/>
                </a:lnTo>
                <a:cubicBezTo>
                  <a:pt x="3040708" y="5305086"/>
                  <a:pt x="3057056" y="5299638"/>
                  <a:pt x="3089752" y="5256043"/>
                </a:cubicBezTo>
                <a:close/>
                <a:moveTo>
                  <a:pt x="2010792" y="5239696"/>
                </a:moveTo>
                <a:cubicBezTo>
                  <a:pt x="2010792" y="5250593"/>
                  <a:pt x="2010792" y="5256043"/>
                  <a:pt x="2010792" y="5256043"/>
                </a:cubicBezTo>
                <a:lnTo>
                  <a:pt x="2027138" y="5256043"/>
                </a:lnTo>
                <a:close/>
                <a:moveTo>
                  <a:pt x="2958968" y="5223347"/>
                </a:moveTo>
                <a:lnTo>
                  <a:pt x="2942622" y="5239696"/>
                </a:lnTo>
                <a:lnTo>
                  <a:pt x="2958968" y="5239696"/>
                </a:lnTo>
                <a:close/>
                <a:moveTo>
                  <a:pt x="2844533" y="5223347"/>
                </a:moveTo>
                <a:cubicBezTo>
                  <a:pt x="2844533" y="5223347"/>
                  <a:pt x="2839085" y="5228797"/>
                  <a:pt x="2828186" y="5239696"/>
                </a:cubicBezTo>
                <a:cubicBezTo>
                  <a:pt x="2817288" y="5250593"/>
                  <a:pt x="2811839" y="5256043"/>
                  <a:pt x="2811839" y="5256043"/>
                </a:cubicBezTo>
                <a:cubicBezTo>
                  <a:pt x="2822739" y="5266942"/>
                  <a:pt x="2833634" y="5266942"/>
                  <a:pt x="2844533" y="5256043"/>
                </a:cubicBezTo>
                <a:close/>
                <a:moveTo>
                  <a:pt x="2713751" y="5223347"/>
                </a:moveTo>
                <a:cubicBezTo>
                  <a:pt x="2713751" y="5223347"/>
                  <a:pt x="2713751" y="5228797"/>
                  <a:pt x="2713751" y="5239696"/>
                </a:cubicBezTo>
                <a:lnTo>
                  <a:pt x="2730097" y="5239696"/>
                </a:lnTo>
                <a:cubicBezTo>
                  <a:pt x="2730097" y="5228797"/>
                  <a:pt x="2730097" y="5223347"/>
                  <a:pt x="2730097" y="5223347"/>
                </a:cubicBezTo>
                <a:cubicBezTo>
                  <a:pt x="2719201" y="5223347"/>
                  <a:pt x="2713751" y="5223347"/>
                  <a:pt x="2713751" y="5223347"/>
                </a:cubicBezTo>
                <a:close/>
                <a:moveTo>
                  <a:pt x="1781921" y="5223347"/>
                </a:moveTo>
                <a:lnTo>
                  <a:pt x="1781921" y="5239696"/>
                </a:lnTo>
                <a:cubicBezTo>
                  <a:pt x="1781921" y="5239696"/>
                  <a:pt x="1784644" y="5236973"/>
                  <a:pt x="1790094" y="5231522"/>
                </a:cubicBezTo>
                <a:cubicBezTo>
                  <a:pt x="1795544" y="5226072"/>
                  <a:pt x="1792820" y="5223347"/>
                  <a:pt x="1781921" y="5223347"/>
                </a:cubicBezTo>
                <a:close/>
                <a:moveTo>
                  <a:pt x="1111657" y="5223347"/>
                </a:moveTo>
                <a:cubicBezTo>
                  <a:pt x="1100758" y="5223347"/>
                  <a:pt x="1095310" y="5226072"/>
                  <a:pt x="1095310" y="5231522"/>
                </a:cubicBezTo>
                <a:cubicBezTo>
                  <a:pt x="1095310" y="5236973"/>
                  <a:pt x="1095310" y="5239696"/>
                  <a:pt x="1095310" y="5239696"/>
                </a:cubicBezTo>
                <a:cubicBezTo>
                  <a:pt x="1095310" y="5239696"/>
                  <a:pt x="1100758" y="5239696"/>
                  <a:pt x="1111657" y="5239696"/>
                </a:cubicBezTo>
                <a:close/>
                <a:moveTo>
                  <a:pt x="2533925" y="5190652"/>
                </a:moveTo>
                <a:cubicBezTo>
                  <a:pt x="2533925" y="5190652"/>
                  <a:pt x="2528474" y="5196102"/>
                  <a:pt x="2517575" y="5207000"/>
                </a:cubicBezTo>
                <a:cubicBezTo>
                  <a:pt x="2517575" y="5217899"/>
                  <a:pt x="2520300" y="5223347"/>
                  <a:pt x="2525751" y="5223347"/>
                </a:cubicBezTo>
                <a:cubicBezTo>
                  <a:pt x="2531199" y="5223347"/>
                  <a:pt x="2533925" y="5217899"/>
                  <a:pt x="2533925" y="5207000"/>
                </a:cubicBezTo>
                <a:cubicBezTo>
                  <a:pt x="2533925" y="5196102"/>
                  <a:pt x="2533925" y="5190652"/>
                  <a:pt x="2533925" y="5190652"/>
                </a:cubicBezTo>
                <a:close/>
                <a:moveTo>
                  <a:pt x="1389570" y="5190652"/>
                </a:moveTo>
                <a:cubicBezTo>
                  <a:pt x="1378671" y="5190652"/>
                  <a:pt x="1373224" y="5196102"/>
                  <a:pt x="1373224" y="5207000"/>
                </a:cubicBezTo>
                <a:cubicBezTo>
                  <a:pt x="1373224" y="5217899"/>
                  <a:pt x="1378671" y="5223347"/>
                  <a:pt x="1389570" y="5223347"/>
                </a:cubicBezTo>
                <a:cubicBezTo>
                  <a:pt x="1389570" y="5223347"/>
                  <a:pt x="1389570" y="5217899"/>
                  <a:pt x="1389570" y="5207000"/>
                </a:cubicBezTo>
                <a:cubicBezTo>
                  <a:pt x="1389570" y="5196102"/>
                  <a:pt x="1389570" y="5190652"/>
                  <a:pt x="1389570" y="5190652"/>
                </a:cubicBezTo>
                <a:close/>
                <a:moveTo>
                  <a:pt x="1410005" y="5182479"/>
                </a:moveTo>
                <a:cubicBezTo>
                  <a:pt x="1407282" y="5182479"/>
                  <a:pt x="1405920" y="5185203"/>
                  <a:pt x="1405920" y="5190652"/>
                </a:cubicBezTo>
                <a:lnTo>
                  <a:pt x="1422266" y="5207000"/>
                </a:lnTo>
                <a:lnTo>
                  <a:pt x="1422266" y="5190652"/>
                </a:lnTo>
                <a:cubicBezTo>
                  <a:pt x="1416816" y="5185203"/>
                  <a:pt x="1412729" y="5182479"/>
                  <a:pt x="1410005" y="5182479"/>
                </a:cubicBezTo>
                <a:close/>
                <a:moveTo>
                  <a:pt x="1467223" y="5164087"/>
                </a:moveTo>
                <a:cubicBezTo>
                  <a:pt x="1464500" y="5165449"/>
                  <a:pt x="1460411" y="5168854"/>
                  <a:pt x="1454962" y="5174304"/>
                </a:cubicBezTo>
                <a:lnTo>
                  <a:pt x="1471310" y="5190652"/>
                </a:lnTo>
                <a:cubicBezTo>
                  <a:pt x="1471310" y="5179755"/>
                  <a:pt x="1471310" y="5171580"/>
                  <a:pt x="1471310" y="5166130"/>
                </a:cubicBezTo>
                <a:cubicBezTo>
                  <a:pt x="1471310" y="5163406"/>
                  <a:pt x="1469947" y="5162725"/>
                  <a:pt x="1467223" y="5164087"/>
                </a:cubicBezTo>
                <a:close/>
                <a:moveTo>
                  <a:pt x="1602095" y="5157957"/>
                </a:moveTo>
                <a:cubicBezTo>
                  <a:pt x="1602095" y="5168854"/>
                  <a:pt x="1602095" y="5174304"/>
                  <a:pt x="1602095" y="5174304"/>
                </a:cubicBezTo>
                <a:lnTo>
                  <a:pt x="1618441" y="5174304"/>
                </a:lnTo>
                <a:cubicBezTo>
                  <a:pt x="1618441" y="5174304"/>
                  <a:pt x="1618441" y="5171580"/>
                  <a:pt x="1618441" y="5166130"/>
                </a:cubicBezTo>
                <a:cubicBezTo>
                  <a:pt x="1618441" y="5160682"/>
                  <a:pt x="1612990" y="5157957"/>
                  <a:pt x="1602095" y="5157957"/>
                </a:cubicBezTo>
                <a:close/>
                <a:moveTo>
                  <a:pt x="1160700" y="5157957"/>
                </a:moveTo>
                <a:lnTo>
                  <a:pt x="1160700" y="5159959"/>
                </a:lnTo>
                <a:lnTo>
                  <a:pt x="1160444" y="5160255"/>
                </a:lnTo>
                <a:lnTo>
                  <a:pt x="1144492" y="5174304"/>
                </a:lnTo>
                <a:lnTo>
                  <a:pt x="1144352" y="5174304"/>
                </a:lnTo>
                <a:cubicBezTo>
                  <a:pt x="1144352" y="5163406"/>
                  <a:pt x="1149801" y="5157957"/>
                  <a:pt x="1160700" y="5157957"/>
                </a:cubicBezTo>
                <a:close/>
                <a:moveTo>
                  <a:pt x="1111657" y="5157957"/>
                </a:moveTo>
                <a:cubicBezTo>
                  <a:pt x="1111657" y="5168854"/>
                  <a:pt x="1095310" y="5185203"/>
                  <a:pt x="1062613" y="5207000"/>
                </a:cubicBezTo>
                <a:lnTo>
                  <a:pt x="1078961" y="5174304"/>
                </a:lnTo>
                <a:cubicBezTo>
                  <a:pt x="1089859" y="5163406"/>
                  <a:pt x="1100758" y="5157957"/>
                  <a:pt x="1111657" y="5157957"/>
                </a:cubicBezTo>
                <a:close/>
                <a:moveTo>
                  <a:pt x="2370445" y="5141607"/>
                </a:moveTo>
                <a:cubicBezTo>
                  <a:pt x="2359546" y="5141607"/>
                  <a:pt x="2354096" y="5144333"/>
                  <a:pt x="2354096" y="5149783"/>
                </a:cubicBezTo>
                <a:cubicBezTo>
                  <a:pt x="2354096" y="5155233"/>
                  <a:pt x="2359546" y="5157957"/>
                  <a:pt x="2370445" y="5157957"/>
                </a:cubicBezTo>
                <a:close/>
                <a:moveTo>
                  <a:pt x="1700181" y="5141607"/>
                </a:moveTo>
                <a:cubicBezTo>
                  <a:pt x="1678384" y="5174304"/>
                  <a:pt x="1667485" y="5190652"/>
                  <a:pt x="1667485" y="5190652"/>
                </a:cubicBezTo>
                <a:lnTo>
                  <a:pt x="1683833" y="5157957"/>
                </a:lnTo>
                <a:lnTo>
                  <a:pt x="1651137" y="5157957"/>
                </a:lnTo>
                <a:cubicBezTo>
                  <a:pt x="1607542" y="5201550"/>
                  <a:pt x="1591193" y="5228797"/>
                  <a:pt x="1602095" y="5239696"/>
                </a:cubicBezTo>
                <a:cubicBezTo>
                  <a:pt x="1612990" y="5228797"/>
                  <a:pt x="1623889" y="5217899"/>
                  <a:pt x="1634789" y="5207000"/>
                </a:cubicBezTo>
                <a:cubicBezTo>
                  <a:pt x="1645688" y="5196102"/>
                  <a:pt x="1651137" y="5196102"/>
                  <a:pt x="1651137" y="5207000"/>
                </a:cubicBezTo>
                <a:cubicBezTo>
                  <a:pt x="1651137" y="5207000"/>
                  <a:pt x="1653862" y="5207000"/>
                  <a:pt x="1659310" y="5207000"/>
                </a:cubicBezTo>
                <a:cubicBezTo>
                  <a:pt x="1664760" y="5207000"/>
                  <a:pt x="1672932" y="5207000"/>
                  <a:pt x="1683833" y="5207000"/>
                </a:cubicBezTo>
                <a:cubicBezTo>
                  <a:pt x="1694732" y="5196102"/>
                  <a:pt x="1700181" y="5190652"/>
                  <a:pt x="1700181" y="5190652"/>
                </a:cubicBezTo>
                <a:cubicBezTo>
                  <a:pt x="1700181" y="5190652"/>
                  <a:pt x="1700181" y="5196102"/>
                  <a:pt x="1700181" y="5207000"/>
                </a:cubicBezTo>
                <a:lnTo>
                  <a:pt x="1716527" y="5223347"/>
                </a:lnTo>
                <a:cubicBezTo>
                  <a:pt x="1716527" y="5223347"/>
                  <a:pt x="1716527" y="5217899"/>
                  <a:pt x="1716527" y="5207000"/>
                </a:cubicBezTo>
                <a:cubicBezTo>
                  <a:pt x="1716527" y="5196102"/>
                  <a:pt x="1721978" y="5190652"/>
                  <a:pt x="1732877" y="5190652"/>
                </a:cubicBezTo>
                <a:cubicBezTo>
                  <a:pt x="1732877" y="5179755"/>
                  <a:pt x="1735602" y="5174304"/>
                  <a:pt x="1741049" y="5174304"/>
                </a:cubicBezTo>
                <a:cubicBezTo>
                  <a:pt x="1746501" y="5174304"/>
                  <a:pt x="1749225" y="5168854"/>
                  <a:pt x="1749225" y="5157957"/>
                </a:cubicBezTo>
                <a:cubicBezTo>
                  <a:pt x="1738326" y="5157957"/>
                  <a:pt x="1732877" y="5163406"/>
                  <a:pt x="1732877" y="5174304"/>
                </a:cubicBezTo>
                <a:cubicBezTo>
                  <a:pt x="1721978" y="5185203"/>
                  <a:pt x="1716527" y="5190652"/>
                  <a:pt x="1716527" y="5190652"/>
                </a:cubicBezTo>
                <a:cubicBezTo>
                  <a:pt x="1716527" y="5190652"/>
                  <a:pt x="1711079" y="5190652"/>
                  <a:pt x="1700181" y="5190652"/>
                </a:cubicBezTo>
                <a:cubicBezTo>
                  <a:pt x="1700181" y="5179755"/>
                  <a:pt x="1705629" y="5168854"/>
                  <a:pt x="1716527" y="5157957"/>
                </a:cubicBezTo>
                <a:cubicBezTo>
                  <a:pt x="1716527" y="5157957"/>
                  <a:pt x="1719254" y="5155233"/>
                  <a:pt x="1724703" y="5149783"/>
                </a:cubicBezTo>
                <a:cubicBezTo>
                  <a:pt x="1730150" y="5144333"/>
                  <a:pt x="1727426" y="5141607"/>
                  <a:pt x="1716527" y="5141607"/>
                </a:cubicBezTo>
                <a:close/>
                <a:moveTo>
                  <a:pt x="1324179" y="5141607"/>
                </a:moveTo>
                <a:cubicBezTo>
                  <a:pt x="1324179" y="5141607"/>
                  <a:pt x="1318731" y="5147059"/>
                  <a:pt x="1307832" y="5157957"/>
                </a:cubicBezTo>
                <a:cubicBezTo>
                  <a:pt x="1307832" y="5168854"/>
                  <a:pt x="1305108" y="5177029"/>
                  <a:pt x="1299657" y="5182479"/>
                </a:cubicBezTo>
                <a:cubicBezTo>
                  <a:pt x="1294207" y="5187927"/>
                  <a:pt x="1291485" y="5196102"/>
                  <a:pt x="1291485" y="5207000"/>
                </a:cubicBezTo>
                <a:cubicBezTo>
                  <a:pt x="1280586" y="5217899"/>
                  <a:pt x="1275135" y="5223347"/>
                  <a:pt x="1275135" y="5223347"/>
                </a:cubicBezTo>
                <a:cubicBezTo>
                  <a:pt x="1275135" y="5245144"/>
                  <a:pt x="1291485" y="5234246"/>
                  <a:pt x="1324179" y="5190652"/>
                </a:cubicBezTo>
                <a:cubicBezTo>
                  <a:pt x="1345975" y="5157957"/>
                  <a:pt x="1345975" y="5141607"/>
                  <a:pt x="1324179" y="5141607"/>
                </a:cubicBezTo>
                <a:close/>
                <a:moveTo>
                  <a:pt x="1226091" y="5141607"/>
                </a:moveTo>
                <a:lnTo>
                  <a:pt x="1209746" y="5157957"/>
                </a:lnTo>
                <a:cubicBezTo>
                  <a:pt x="1209746" y="5168854"/>
                  <a:pt x="1204295" y="5174304"/>
                  <a:pt x="1193396" y="5174304"/>
                </a:cubicBezTo>
                <a:lnTo>
                  <a:pt x="1177049" y="5190652"/>
                </a:lnTo>
                <a:lnTo>
                  <a:pt x="1209746" y="5190652"/>
                </a:lnTo>
                <a:close/>
                <a:moveTo>
                  <a:pt x="425045" y="5141607"/>
                </a:moveTo>
                <a:cubicBezTo>
                  <a:pt x="414146" y="5152507"/>
                  <a:pt x="414146" y="5168854"/>
                  <a:pt x="425045" y="5190652"/>
                </a:cubicBezTo>
                <a:lnTo>
                  <a:pt x="441392" y="5190652"/>
                </a:lnTo>
                <a:cubicBezTo>
                  <a:pt x="441392" y="5179755"/>
                  <a:pt x="446842" y="5171580"/>
                  <a:pt x="457741" y="5166130"/>
                </a:cubicBezTo>
                <a:cubicBezTo>
                  <a:pt x="468640" y="5160682"/>
                  <a:pt x="474087" y="5157957"/>
                  <a:pt x="474087" y="5157957"/>
                </a:cubicBezTo>
                <a:lnTo>
                  <a:pt x="457741" y="5157957"/>
                </a:lnTo>
                <a:lnTo>
                  <a:pt x="457741" y="5141607"/>
                </a:lnTo>
                <a:close/>
                <a:moveTo>
                  <a:pt x="1912702" y="5125260"/>
                </a:moveTo>
                <a:cubicBezTo>
                  <a:pt x="1912702" y="5125260"/>
                  <a:pt x="1909978" y="5130710"/>
                  <a:pt x="1904530" y="5141607"/>
                </a:cubicBezTo>
                <a:cubicBezTo>
                  <a:pt x="1899080" y="5152507"/>
                  <a:pt x="1890905" y="5163406"/>
                  <a:pt x="1880006" y="5174304"/>
                </a:cubicBezTo>
                <a:cubicBezTo>
                  <a:pt x="1836412" y="5207000"/>
                  <a:pt x="1825515" y="5223347"/>
                  <a:pt x="1847312" y="5223347"/>
                </a:cubicBezTo>
                <a:lnTo>
                  <a:pt x="1896357" y="5174304"/>
                </a:lnTo>
                <a:cubicBezTo>
                  <a:pt x="1939951" y="5141607"/>
                  <a:pt x="1950848" y="5125260"/>
                  <a:pt x="1929053" y="5125260"/>
                </a:cubicBezTo>
                <a:cubicBezTo>
                  <a:pt x="1929053" y="5125260"/>
                  <a:pt x="1923601" y="5125260"/>
                  <a:pt x="1912702" y="5125260"/>
                </a:cubicBezTo>
                <a:close/>
                <a:moveTo>
                  <a:pt x="1781921" y="5125260"/>
                </a:moveTo>
                <a:cubicBezTo>
                  <a:pt x="1760123" y="5147059"/>
                  <a:pt x="1765571" y="5157957"/>
                  <a:pt x="1798267" y="5157957"/>
                </a:cubicBezTo>
                <a:cubicBezTo>
                  <a:pt x="1809166" y="5157957"/>
                  <a:pt x="1814617" y="5152507"/>
                  <a:pt x="1814617" y="5141607"/>
                </a:cubicBezTo>
                <a:close/>
                <a:moveTo>
                  <a:pt x="2550271" y="5108911"/>
                </a:moveTo>
                <a:cubicBezTo>
                  <a:pt x="2550271" y="5119811"/>
                  <a:pt x="2547548" y="5125260"/>
                  <a:pt x="2542097" y="5125260"/>
                </a:cubicBezTo>
                <a:cubicBezTo>
                  <a:pt x="2536648" y="5125260"/>
                  <a:pt x="2533925" y="5122537"/>
                  <a:pt x="2533925" y="5117087"/>
                </a:cubicBezTo>
                <a:cubicBezTo>
                  <a:pt x="2533925" y="5111635"/>
                  <a:pt x="2539372" y="5108911"/>
                  <a:pt x="2550271" y="5108911"/>
                </a:cubicBezTo>
                <a:close/>
                <a:moveTo>
                  <a:pt x="1814617" y="5092564"/>
                </a:moveTo>
                <a:cubicBezTo>
                  <a:pt x="1803718" y="5103464"/>
                  <a:pt x="1803718" y="5108911"/>
                  <a:pt x="1814617" y="5108911"/>
                </a:cubicBezTo>
                <a:cubicBezTo>
                  <a:pt x="1825515" y="5108911"/>
                  <a:pt x="1830963" y="5114363"/>
                  <a:pt x="1830963" y="5125260"/>
                </a:cubicBezTo>
                <a:lnTo>
                  <a:pt x="1847312" y="5125260"/>
                </a:lnTo>
                <a:cubicBezTo>
                  <a:pt x="1858211" y="5103464"/>
                  <a:pt x="1863660" y="5092564"/>
                  <a:pt x="1863660" y="5092564"/>
                </a:cubicBezTo>
                <a:close/>
                <a:moveTo>
                  <a:pt x="1487659" y="5092564"/>
                </a:moveTo>
                <a:cubicBezTo>
                  <a:pt x="1487659" y="5092564"/>
                  <a:pt x="1482208" y="5098016"/>
                  <a:pt x="1471310" y="5108911"/>
                </a:cubicBezTo>
                <a:cubicBezTo>
                  <a:pt x="1471310" y="5119811"/>
                  <a:pt x="1476761" y="5125260"/>
                  <a:pt x="1487659" y="5125260"/>
                </a:cubicBezTo>
                <a:lnTo>
                  <a:pt x="1520353" y="5125260"/>
                </a:lnTo>
                <a:lnTo>
                  <a:pt x="1520353" y="5092564"/>
                </a:lnTo>
                <a:cubicBezTo>
                  <a:pt x="1520353" y="5092564"/>
                  <a:pt x="1514904" y="5098016"/>
                  <a:pt x="1504005" y="5108911"/>
                </a:cubicBezTo>
                <a:cubicBezTo>
                  <a:pt x="1493107" y="5119811"/>
                  <a:pt x="1487659" y="5125260"/>
                  <a:pt x="1487659" y="5125260"/>
                </a:cubicBezTo>
                <a:lnTo>
                  <a:pt x="1487659" y="5108911"/>
                </a:lnTo>
                <a:cubicBezTo>
                  <a:pt x="1487659" y="5098016"/>
                  <a:pt x="1487659" y="5092564"/>
                  <a:pt x="1487659" y="5092564"/>
                </a:cubicBezTo>
                <a:close/>
                <a:moveTo>
                  <a:pt x="1258788" y="5092564"/>
                </a:moveTo>
                <a:cubicBezTo>
                  <a:pt x="1258788" y="5092564"/>
                  <a:pt x="1253337" y="5098016"/>
                  <a:pt x="1242440" y="5108911"/>
                </a:cubicBezTo>
                <a:lnTo>
                  <a:pt x="1258788" y="5108911"/>
                </a:lnTo>
                <a:cubicBezTo>
                  <a:pt x="1269687" y="5108911"/>
                  <a:pt x="1275135" y="5108911"/>
                  <a:pt x="1275135" y="5108911"/>
                </a:cubicBezTo>
                <a:close/>
                <a:moveTo>
                  <a:pt x="3073404" y="5076217"/>
                </a:moveTo>
                <a:cubicBezTo>
                  <a:pt x="3073404" y="5076217"/>
                  <a:pt x="3067956" y="5081666"/>
                  <a:pt x="3057056" y="5092564"/>
                </a:cubicBezTo>
                <a:cubicBezTo>
                  <a:pt x="3046159" y="5103464"/>
                  <a:pt x="3032536" y="5117087"/>
                  <a:pt x="3016186" y="5133434"/>
                </a:cubicBezTo>
                <a:cubicBezTo>
                  <a:pt x="2999840" y="5149783"/>
                  <a:pt x="2986216" y="5168854"/>
                  <a:pt x="2975318" y="5190652"/>
                </a:cubicBezTo>
                <a:lnTo>
                  <a:pt x="2991664" y="5190652"/>
                </a:lnTo>
                <a:lnTo>
                  <a:pt x="3040708" y="5141607"/>
                </a:lnTo>
                <a:cubicBezTo>
                  <a:pt x="3062505" y="5098016"/>
                  <a:pt x="3073404" y="5076217"/>
                  <a:pt x="3073404" y="5076217"/>
                </a:cubicBezTo>
                <a:close/>
                <a:moveTo>
                  <a:pt x="2844533" y="5076217"/>
                </a:moveTo>
                <a:cubicBezTo>
                  <a:pt x="2844533" y="5076217"/>
                  <a:pt x="2844533" y="5081666"/>
                  <a:pt x="2844533" y="5092564"/>
                </a:cubicBezTo>
                <a:lnTo>
                  <a:pt x="2860882" y="5076217"/>
                </a:lnTo>
                <a:cubicBezTo>
                  <a:pt x="2860882" y="5076217"/>
                  <a:pt x="2855433" y="5076217"/>
                  <a:pt x="2844533" y="5076217"/>
                </a:cubicBezTo>
                <a:close/>
                <a:moveTo>
                  <a:pt x="1389570" y="5076217"/>
                </a:moveTo>
                <a:cubicBezTo>
                  <a:pt x="1378671" y="5087114"/>
                  <a:pt x="1375947" y="5098016"/>
                  <a:pt x="1381396" y="5108911"/>
                </a:cubicBezTo>
                <a:cubicBezTo>
                  <a:pt x="1386846" y="5119811"/>
                  <a:pt x="1389570" y="5119811"/>
                  <a:pt x="1389570" y="5108911"/>
                </a:cubicBezTo>
                <a:lnTo>
                  <a:pt x="1422266" y="5076217"/>
                </a:lnTo>
                <a:close/>
                <a:moveTo>
                  <a:pt x="359655" y="5076217"/>
                </a:moveTo>
                <a:cubicBezTo>
                  <a:pt x="370550" y="5076217"/>
                  <a:pt x="370550" y="5092564"/>
                  <a:pt x="359655" y="5125260"/>
                </a:cubicBezTo>
                <a:lnTo>
                  <a:pt x="277914" y="5223347"/>
                </a:lnTo>
                <a:lnTo>
                  <a:pt x="261566" y="5239696"/>
                </a:lnTo>
                <a:cubicBezTo>
                  <a:pt x="261566" y="5239696"/>
                  <a:pt x="261566" y="5234246"/>
                  <a:pt x="261566" y="5223347"/>
                </a:cubicBezTo>
                <a:lnTo>
                  <a:pt x="245217" y="5223347"/>
                </a:lnTo>
                <a:lnTo>
                  <a:pt x="228870" y="5239696"/>
                </a:lnTo>
                <a:lnTo>
                  <a:pt x="245217" y="5207000"/>
                </a:lnTo>
                <a:cubicBezTo>
                  <a:pt x="245217" y="5207000"/>
                  <a:pt x="250667" y="5201550"/>
                  <a:pt x="261566" y="5190652"/>
                </a:cubicBezTo>
                <a:cubicBezTo>
                  <a:pt x="261566" y="5190652"/>
                  <a:pt x="264289" y="5190652"/>
                  <a:pt x="269741" y="5190652"/>
                </a:cubicBezTo>
                <a:cubicBezTo>
                  <a:pt x="275189" y="5190652"/>
                  <a:pt x="277914" y="5190652"/>
                  <a:pt x="277914" y="5190652"/>
                </a:cubicBezTo>
                <a:lnTo>
                  <a:pt x="310609" y="5141607"/>
                </a:lnTo>
                <a:lnTo>
                  <a:pt x="343306" y="5092564"/>
                </a:lnTo>
                <a:cubicBezTo>
                  <a:pt x="343306" y="5081666"/>
                  <a:pt x="348754" y="5076217"/>
                  <a:pt x="359655" y="5076217"/>
                </a:cubicBezTo>
                <a:close/>
                <a:moveTo>
                  <a:pt x="3187840" y="5059868"/>
                </a:moveTo>
                <a:cubicBezTo>
                  <a:pt x="3187840" y="5059868"/>
                  <a:pt x="3182390" y="5065318"/>
                  <a:pt x="3171491" y="5076217"/>
                </a:cubicBezTo>
                <a:lnTo>
                  <a:pt x="3171491" y="5092564"/>
                </a:lnTo>
                <a:lnTo>
                  <a:pt x="3187840" y="5076217"/>
                </a:lnTo>
                <a:lnTo>
                  <a:pt x="3204188" y="5059868"/>
                </a:lnTo>
                <a:cubicBezTo>
                  <a:pt x="3193289" y="5059868"/>
                  <a:pt x="3187840" y="5059868"/>
                  <a:pt x="3187840" y="5059868"/>
                </a:cubicBezTo>
                <a:close/>
                <a:moveTo>
                  <a:pt x="2615665" y="5059868"/>
                </a:moveTo>
                <a:lnTo>
                  <a:pt x="2615665" y="5076217"/>
                </a:lnTo>
                <a:cubicBezTo>
                  <a:pt x="2604766" y="5076217"/>
                  <a:pt x="2602042" y="5073494"/>
                  <a:pt x="2607489" y="5068044"/>
                </a:cubicBezTo>
                <a:cubicBezTo>
                  <a:pt x="2612938" y="5062593"/>
                  <a:pt x="2615665" y="5059868"/>
                  <a:pt x="2615665" y="5059868"/>
                </a:cubicBezTo>
                <a:close/>
                <a:moveTo>
                  <a:pt x="1978096" y="5059868"/>
                </a:moveTo>
                <a:cubicBezTo>
                  <a:pt x="1978096" y="5059868"/>
                  <a:pt x="1978096" y="5065318"/>
                  <a:pt x="1978096" y="5076217"/>
                </a:cubicBezTo>
                <a:cubicBezTo>
                  <a:pt x="1978096" y="5076217"/>
                  <a:pt x="1980819" y="5076217"/>
                  <a:pt x="1986271" y="5076217"/>
                </a:cubicBezTo>
                <a:cubicBezTo>
                  <a:pt x="1991718" y="5076217"/>
                  <a:pt x="1994442" y="5076217"/>
                  <a:pt x="1994442" y="5076217"/>
                </a:cubicBezTo>
                <a:cubicBezTo>
                  <a:pt x="1994442" y="5076217"/>
                  <a:pt x="1994442" y="5073494"/>
                  <a:pt x="1994442" y="5068044"/>
                </a:cubicBezTo>
                <a:cubicBezTo>
                  <a:pt x="1994442" y="5062593"/>
                  <a:pt x="1988995" y="5059868"/>
                  <a:pt x="1978096" y="5059868"/>
                </a:cubicBezTo>
                <a:close/>
                <a:moveTo>
                  <a:pt x="392348" y="5059868"/>
                </a:moveTo>
                <a:lnTo>
                  <a:pt x="408697" y="5059868"/>
                </a:lnTo>
                <a:cubicBezTo>
                  <a:pt x="408697" y="5070767"/>
                  <a:pt x="403248" y="5076217"/>
                  <a:pt x="392348" y="5076217"/>
                </a:cubicBezTo>
                <a:cubicBezTo>
                  <a:pt x="392348" y="5065318"/>
                  <a:pt x="392348" y="5059868"/>
                  <a:pt x="392348" y="5059868"/>
                </a:cubicBezTo>
                <a:close/>
                <a:moveTo>
                  <a:pt x="98087" y="5059868"/>
                </a:moveTo>
                <a:lnTo>
                  <a:pt x="81739" y="5092564"/>
                </a:lnTo>
                <a:cubicBezTo>
                  <a:pt x="70840" y="5092564"/>
                  <a:pt x="70840" y="5087114"/>
                  <a:pt x="81739" y="5076217"/>
                </a:cubicBezTo>
                <a:close/>
                <a:moveTo>
                  <a:pt x="2450140" y="5049650"/>
                </a:moveTo>
                <a:cubicBezTo>
                  <a:pt x="2448777" y="5048289"/>
                  <a:pt x="2446734" y="5048970"/>
                  <a:pt x="2444011" y="5051694"/>
                </a:cubicBezTo>
                <a:cubicBezTo>
                  <a:pt x="2438560" y="5057144"/>
                  <a:pt x="2435836" y="5059868"/>
                  <a:pt x="2435836" y="5059868"/>
                </a:cubicBezTo>
                <a:cubicBezTo>
                  <a:pt x="2435836" y="5059868"/>
                  <a:pt x="2438560" y="5059868"/>
                  <a:pt x="2444011" y="5059868"/>
                </a:cubicBezTo>
                <a:cubicBezTo>
                  <a:pt x="2449458" y="5059868"/>
                  <a:pt x="2452185" y="5059868"/>
                  <a:pt x="2452185" y="5059868"/>
                </a:cubicBezTo>
                <a:cubicBezTo>
                  <a:pt x="2452185" y="5054421"/>
                  <a:pt x="2451503" y="5051015"/>
                  <a:pt x="2450140" y="5049650"/>
                </a:cubicBezTo>
                <a:close/>
                <a:moveTo>
                  <a:pt x="2991664" y="5043521"/>
                </a:moveTo>
                <a:cubicBezTo>
                  <a:pt x="2980767" y="5043521"/>
                  <a:pt x="2975318" y="5046245"/>
                  <a:pt x="2975318" y="5051694"/>
                </a:cubicBezTo>
                <a:cubicBezTo>
                  <a:pt x="2975318" y="5057144"/>
                  <a:pt x="2975318" y="5059868"/>
                  <a:pt x="2975318" y="5059868"/>
                </a:cubicBezTo>
                <a:cubicBezTo>
                  <a:pt x="2975318" y="5059868"/>
                  <a:pt x="2980767" y="5059868"/>
                  <a:pt x="2991664" y="5059868"/>
                </a:cubicBezTo>
                <a:cubicBezTo>
                  <a:pt x="2991664" y="5048970"/>
                  <a:pt x="2991664" y="5043521"/>
                  <a:pt x="2991664" y="5043521"/>
                </a:cubicBezTo>
                <a:close/>
                <a:moveTo>
                  <a:pt x="2092528" y="5043521"/>
                </a:moveTo>
                <a:cubicBezTo>
                  <a:pt x="2070733" y="5054421"/>
                  <a:pt x="2065284" y="5059868"/>
                  <a:pt x="2076183" y="5059868"/>
                </a:cubicBezTo>
                <a:lnTo>
                  <a:pt x="2059834" y="5092564"/>
                </a:lnTo>
                <a:cubicBezTo>
                  <a:pt x="2059834" y="5092564"/>
                  <a:pt x="2059834" y="5087114"/>
                  <a:pt x="2059834" y="5076217"/>
                </a:cubicBezTo>
                <a:cubicBezTo>
                  <a:pt x="2048936" y="5076217"/>
                  <a:pt x="2043486" y="5081666"/>
                  <a:pt x="2043486" y="5092564"/>
                </a:cubicBezTo>
                <a:cubicBezTo>
                  <a:pt x="2043486" y="5103464"/>
                  <a:pt x="2046213" y="5111635"/>
                  <a:pt x="2051660" y="5117087"/>
                </a:cubicBezTo>
                <a:cubicBezTo>
                  <a:pt x="2057108" y="5122537"/>
                  <a:pt x="2059834" y="5125260"/>
                  <a:pt x="2059834" y="5125260"/>
                </a:cubicBezTo>
                <a:cubicBezTo>
                  <a:pt x="2059834" y="5125260"/>
                  <a:pt x="2054387" y="5125260"/>
                  <a:pt x="2043486" y="5125260"/>
                </a:cubicBezTo>
                <a:cubicBezTo>
                  <a:pt x="2032587" y="5125260"/>
                  <a:pt x="2027138" y="5125260"/>
                  <a:pt x="2027138" y="5125260"/>
                </a:cubicBezTo>
                <a:lnTo>
                  <a:pt x="2010792" y="5125260"/>
                </a:lnTo>
                <a:cubicBezTo>
                  <a:pt x="1999893" y="5136160"/>
                  <a:pt x="1999893" y="5147059"/>
                  <a:pt x="2010792" y="5157957"/>
                </a:cubicBezTo>
                <a:cubicBezTo>
                  <a:pt x="2010792" y="5157957"/>
                  <a:pt x="2013515" y="5160682"/>
                  <a:pt x="2018965" y="5166130"/>
                </a:cubicBezTo>
                <a:cubicBezTo>
                  <a:pt x="2024414" y="5171580"/>
                  <a:pt x="2027138" y="5174304"/>
                  <a:pt x="2027138" y="5174304"/>
                </a:cubicBezTo>
                <a:lnTo>
                  <a:pt x="2010792" y="5174304"/>
                </a:lnTo>
                <a:cubicBezTo>
                  <a:pt x="2010792" y="5163406"/>
                  <a:pt x="2002617" y="5163406"/>
                  <a:pt x="1986271" y="5174304"/>
                </a:cubicBezTo>
                <a:cubicBezTo>
                  <a:pt x="1969920" y="5185203"/>
                  <a:pt x="1967196" y="5196102"/>
                  <a:pt x="1978096" y="5207000"/>
                </a:cubicBezTo>
                <a:lnTo>
                  <a:pt x="1961747" y="5207000"/>
                </a:lnTo>
                <a:lnTo>
                  <a:pt x="1945399" y="5207000"/>
                </a:lnTo>
                <a:cubicBezTo>
                  <a:pt x="1934500" y="5228797"/>
                  <a:pt x="1923601" y="5234246"/>
                  <a:pt x="1912702" y="5223347"/>
                </a:cubicBezTo>
                <a:cubicBezTo>
                  <a:pt x="1912702" y="5223347"/>
                  <a:pt x="1907255" y="5226072"/>
                  <a:pt x="1896357" y="5231522"/>
                </a:cubicBezTo>
                <a:cubicBezTo>
                  <a:pt x="1885458" y="5236973"/>
                  <a:pt x="1874559" y="5245144"/>
                  <a:pt x="1863660" y="5256043"/>
                </a:cubicBezTo>
                <a:lnTo>
                  <a:pt x="1863660" y="5272390"/>
                </a:lnTo>
                <a:cubicBezTo>
                  <a:pt x="1885458" y="5261494"/>
                  <a:pt x="1899080" y="5261494"/>
                  <a:pt x="1904530" y="5272390"/>
                </a:cubicBezTo>
                <a:cubicBezTo>
                  <a:pt x="1909978" y="5283289"/>
                  <a:pt x="1912702" y="5288739"/>
                  <a:pt x="1912702" y="5288739"/>
                </a:cubicBezTo>
                <a:cubicBezTo>
                  <a:pt x="1912702" y="5288739"/>
                  <a:pt x="1918154" y="5288739"/>
                  <a:pt x="1929053" y="5288739"/>
                </a:cubicBezTo>
                <a:cubicBezTo>
                  <a:pt x="1929053" y="5299638"/>
                  <a:pt x="1934500" y="5299638"/>
                  <a:pt x="1945399" y="5288739"/>
                </a:cubicBezTo>
                <a:cubicBezTo>
                  <a:pt x="1956298" y="5277841"/>
                  <a:pt x="1961747" y="5277841"/>
                  <a:pt x="1961747" y="5288739"/>
                </a:cubicBezTo>
                <a:cubicBezTo>
                  <a:pt x="1961747" y="5277841"/>
                  <a:pt x="1972645" y="5261494"/>
                  <a:pt x="1994442" y="5239696"/>
                </a:cubicBezTo>
                <a:lnTo>
                  <a:pt x="2043486" y="5157957"/>
                </a:lnTo>
                <a:cubicBezTo>
                  <a:pt x="2054387" y="5157957"/>
                  <a:pt x="2059834" y="5152507"/>
                  <a:pt x="2059834" y="5141607"/>
                </a:cubicBezTo>
                <a:cubicBezTo>
                  <a:pt x="2081632" y="5141607"/>
                  <a:pt x="2092528" y="5147059"/>
                  <a:pt x="2092528" y="5157957"/>
                </a:cubicBezTo>
                <a:cubicBezTo>
                  <a:pt x="2092528" y="5168854"/>
                  <a:pt x="2095255" y="5177029"/>
                  <a:pt x="2100704" y="5182479"/>
                </a:cubicBezTo>
                <a:cubicBezTo>
                  <a:pt x="2106154" y="5187927"/>
                  <a:pt x="2108878" y="5185203"/>
                  <a:pt x="2108878" y="5174304"/>
                </a:cubicBezTo>
                <a:cubicBezTo>
                  <a:pt x="2108878" y="5163406"/>
                  <a:pt x="2111603" y="5155233"/>
                  <a:pt x="2117052" y="5149783"/>
                </a:cubicBezTo>
                <a:cubicBezTo>
                  <a:pt x="2122501" y="5144333"/>
                  <a:pt x="2125226" y="5136160"/>
                  <a:pt x="2125226" y="5125260"/>
                </a:cubicBezTo>
                <a:lnTo>
                  <a:pt x="2108878" y="5076217"/>
                </a:lnTo>
                <a:lnTo>
                  <a:pt x="2157922" y="5043521"/>
                </a:lnTo>
                <a:cubicBezTo>
                  <a:pt x="2147023" y="5043521"/>
                  <a:pt x="2141574" y="5043521"/>
                  <a:pt x="2141574" y="5043521"/>
                </a:cubicBezTo>
                <a:lnTo>
                  <a:pt x="2108878" y="5043521"/>
                </a:lnTo>
                <a:close/>
                <a:moveTo>
                  <a:pt x="1700181" y="5043521"/>
                </a:moveTo>
                <a:lnTo>
                  <a:pt x="1651137" y="5076217"/>
                </a:lnTo>
                <a:cubicBezTo>
                  <a:pt x="1618441" y="5108911"/>
                  <a:pt x="1612990" y="5119811"/>
                  <a:pt x="1634789" y="5108911"/>
                </a:cubicBezTo>
                <a:cubicBezTo>
                  <a:pt x="1645688" y="5098016"/>
                  <a:pt x="1656587" y="5092564"/>
                  <a:pt x="1667485" y="5092564"/>
                </a:cubicBezTo>
                <a:cubicBezTo>
                  <a:pt x="1667485" y="5092564"/>
                  <a:pt x="1672932" y="5081666"/>
                  <a:pt x="1683833" y="5059868"/>
                </a:cubicBezTo>
                <a:close/>
                <a:moveTo>
                  <a:pt x="1667485" y="5043521"/>
                </a:moveTo>
                <a:lnTo>
                  <a:pt x="1634789" y="5059868"/>
                </a:lnTo>
                <a:lnTo>
                  <a:pt x="1651137" y="5059868"/>
                </a:lnTo>
                <a:cubicBezTo>
                  <a:pt x="1662036" y="5048970"/>
                  <a:pt x="1667485" y="5043521"/>
                  <a:pt x="1667485" y="5043521"/>
                </a:cubicBezTo>
                <a:close/>
                <a:moveTo>
                  <a:pt x="1209746" y="5043521"/>
                </a:moveTo>
                <a:lnTo>
                  <a:pt x="1209746" y="5059868"/>
                </a:lnTo>
                <a:cubicBezTo>
                  <a:pt x="1198847" y="5059868"/>
                  <a:pt x="1193396" y="5062593"/>
                  <a:pt x="1193396" y="5068044"/>
                </a:cubicBezTo>
                <a:cubicBezTo>
                  <a:pt x="1193396" y="5073494"/>
                  <a:pt x="1187948" y="5070767"/>
                  <a:pt x="1177049" y="5059868"/>
                </a:cubicBezTo>
                <a:close/>
                <a:moveTo>
                  <a:pt x="2468533" y="5027172"/>
                </a:moveTo>
                <a:cubicBezTo>
                  <a:pt x="2457633" y="5038071"/>
                  <a:pt x="2457633" y="5043521"/>
                  <a:pt x="2468533" y="5043521"/>
                </a:cubicBezTo>
                <a:cubicBezTo>
                  <a:pt x="2479430" y="5043521"/>
                  <a:pt x="2484879" y="5038071"/>
                  <a:pt x="2484879" y="5027172"/>
                </a:cubicBezTo>
                <a:close/>
                <a:moveTo>
                  <a:pt x="1307832" y="5027172"/>
                </a:moveTo>
                <a:lnTo>
                  <a:pt x="1291485" y="5043521"/>
                </a:lnTo>
                <a:lnTo>
                  <a:pt x="1291485" y="5059868"/>
                </a:lnTo>
                <a:cubicBezTo>
                  <a:pt x="1291485" y="5059868"/>
                  <a:pt x="1296933" y="5054421"/>
                  <a:pt x="1307832" y="5043521"/>
                </a:cubicBezTo>
                <a:close/>
                <a:moveTo>
                  <a:pt x="3024362" y="5010825"/>
                </a:moveTo>
                <a:cubicBezTo>
                  <a:pt x="3013463" y="5010825"/>
                  <a:pt x="3008012" y="5013550"/>
                  <a:pt x="3008012" y="5019000"/>
                </a:cubicBezTo>
                <a:cubicBezTo>
                  <a:pt x="3008012" y="5024448"/>
                  <a:pt x="3013463" y="5027172"/>
                  <a:pt x="3024362" y="5027172"/>
                </a:cubicBezTo>
                <a:cubicBezTo>
                  <a:pt x="3024362" y="5016276"/>
                  <a:pt x="3024362" y="5010825"/>
                  <a:pt x="3024362" y="5010825"/>
                </a:cubicBezTo>
                <a:close/>
                <a:moveTo>
                  <a:pt x="1716527" y="5010825"/>
                </a:moveTo>
                <a:lnTo>
                  <a:pt x="1700181" y="5027172"/>
                </a:lnTo>
                <a:cubicBezTo>
                  <a:pt x="1700181" y="5027172"/>
                  <a:pt x="1705629" y="5027172"/>
                  <a:pt x="1716527" y="5027172"/>
                </a:cubicBezTo>
                <a:cubicBezTo>
                  <a:pt x="1716527" y="5016276"/>
                  <a:pt x="1716527" y="5010825"/>
                  <a:pt x="1716527" y="5010825"/>
                </a:cubicBezTo>
                <a:close/>
                <a:moveTo>
                  <a:pt x="523133" y="5010825"/>
                </a:moveTo>
                <a:cubicBezTo>
                  <a:pt x="512234" y="5010825"/>
                  <a:pt x="506784" y="5016276"/>
                  <a:pt x="506784" y="5027172"/>
                </a:cubicBezTo>
                <a:cubicBezTo>
                  <a:pt x="506784" y="5038071"/>
                  <a:pt x="512234" y="5038071"/>
                  <a:pt x="523133" y="5027172"/>
                </a:cubicBezTo>
                <a:cubicBezTo>
                  <a:pt x="523133" y="5016276"/>
                  <a:pt x="523133" y="5010825"/>
                  <a:pt x="523133" y="5010825"/>
                </a:cubicBezTo>
                <a:close/>
                <a:moveTo>
                  <a:pt x="1189309" y="4986304"/>
                </a:moveTo>
                <a:cubicBezTo>
                  <a:pt x="1186586" y="4986304"/>
                  <a:pt x="1182497" y="4989028"/>
                  <a:pt x="1177049" y="4994478"/>
                </a:cubicBezTo>
                <a:cubicBezTo>
                  <a:pt x="1166150" y="5005375"/>
                  <a:pt x="1166150" y="5010825"/>
                  <a:pt x="1177049" y="5010825"/>
                </a:cubicBezTo>
                <a:lnTo>
                  <a:pt x="1193396" y="4994478"/>
                </a:lnTo>
                <a:cubicBezTo>
                  <a:pt x="1193396" y="4989028"/>
                  <a:pt x="1192033" y="4986304"/>
                  <a:pt x="1189309" y="4986304"/>
                </a:cubicBezTo>
                <a:close/>
                <a:moveTo>
                  <a:pt x="915482" y="4978130"/>
                </a:moveTo>
                <a:lnTo>
                  <a:pt x="931830" y="4978130"/>
                </a:lnTo>
                <a:cubicBezTo>
                  <a:pt x="931830" y="4989028"/>
                  <a:pt x="926379" y="4994478"/>
                  <a:pt x="915482" y="4994478"/>
                </a:cubicBezTo>
                <a:cubicBezTo>
                  <a:pt x="915482" y="4983580"/>
                  <a:pt x="915482" y="4978130"/>
                  <a:pt x="915482" y="4978130"/>
                </a:cubicBezTo>
                <a:close/>
                <a:moveTo>
                  <a:pt x="1368628" y="4966375"/>
                </a:moveTo>
                <a:lnTo>
                  <a:pt x="1365048" y="4969955"/>
                </a:lnTo>
                <a:cubicBezTo>
                  <a:pt x="1359601" y="4975405"/>
                  <a:pt x="1351426" y="4983580"/>
                  <a:pt x="1340527" y="4994478"/>
                </a:cubicBezTo>
                <a:close/>
                <a:moveTo>
                  <a:pt x="3057056" y="4961782"/>
                </a:moveTo>
                <a:cubicBezTo>
                  <a:pt x="3046159" y="4961782"/>
                  <a:pt x="3040708" y="4967231"/>
                  <a:pt x="3040708" y="4978130"/>
                </a:cubicBezTo>
                <a:lnTo>
                  <a:pt x="3057056" y="4978130"/>
                </a:lnTo>
                <a:close/>
                <a:moveTo>
                  <a:pt x="3298188" y="4953608"/>
                </a:moveTo>
                <a:cubicBezTo>
                  <a:pt x="3295464" y="4953608"/>
                  <a:pt x="3291377" y="4956332"/>
                  <a:pt x="3285927" y="4961782"/>
                </a:cubicBezTo>
                <a:lnTo>
                  <a:pt x="3269579" y="4961782"/>
                </a:lnTo>
                <a:cubicBezTo>
                  <a:pt x="3269579" y="4972678"/>
                  <a:pt x="3275029" y="4978130"/>
                  <a:pt x="3285927" y="4978130"/>
                </a:cubicBezTo>
                <a:lnTo>
                  <a:pt x="3302276" y="4961782"/>
                </a:lnTo>
                <a:cubicBezTo>
                  <a:pt x="3302276" y="4956332"/>
                  <a:pt x="3300913" y="4953608"/>
                  <a:pt x="3298188" y="4953608"/>
                </a:cubicBezTo>
                <a:close/>
                <a:moveTo>
                  <a:pt x="2108878" y="4945432"/>
                </a:moveTo>
                <a:lnTo>
                  <a:pt x="2092528" y="4961782"/>
                </a:lnTo>
                <a:lnTo>
                  <a:pt x="2108878" y="4961782"/>
                </a:lnTo>
                <a:cubicBezTo>
                  <a:pt x="2119776" y="4950884"/>
                  <a:pt x="2119776" y="4945432"/>
                  <a:pt x="2108878" y="4945432"/>
                </a:cubicBezTo>
                <a:close/>
                <a:moveTo>
                  <a:pt x="2648359" y="4929085"/>
                </a:moveTo>
                <a:cubicBezTo>
                  <a:pt x="2648359" y="4939985"/>
                  <a:pt x="2648359" y="4945432"/>
                  <a:pt x="2648359" y="4945432"/>
                </a:cubicBezTo>
                <a:cubicBezTo>
                  <a:pt x="2648359" y="4945432"/>
                  <a:pt x="2651085" y="4942708"/>
                  <a:pt x="2656533" y="4937261"/>
                </a:cubicBezTo>
                <a:cubicBezTo>
                  <a:pt x="2661984" y="4931809"/>
                  <a:pt x="2659259" y="4929085"/>
                  <a:pt x="2648359" y="4929085"/>
                </a:cubicBezTo>
                <a:close/>
                <a:moveTo>
                  <a:pt x="2223313" y="4929085"/>
                </a:moveTo>
                <a:lnTo>
                  <a:pt x="2206967" y="4961782"/>
                </a:lnTo>
                <a:cubicBezTo>
                  <a:pt x="2206967" y="4972678"/>
                  <a:pt x="2206967" y="4978130"/>
                  <a:pt x="2206967" y="4978130"/>
                </a:cubicBezTo>
                <a:cubicBezTo>
                  <a:pt x="2206967" y="4978130"/>
                  <a:pt x="2201517" y="4978130"/>
                  <a:pt x="2190618" y="4978130"/>
                </a:cubicBezTo>
                <a:lnTo>
                  <a:pt x="2174270" y="4957695"/>
                </a:lnTo>
                <a:lnTo>
                  <a:pt x="2174270" y="4978130"/>
                </a:lnTo>
                <a:lnTo>
                  <a:pt x="2157922" y="4978130"/>
                </a:lnTo>
                <a:lnTo>
                  <a:pt x="2108878" y="5010825"/>
                </a:lnTo>
                <a:cubicBezTo>
                  <a:pt x="2108878" y="5010825"/>
                  <a:pt x="2117052" y="5010825"/>
                  <a:pt x="2133400" y="5010825"/>
                </a:cubicBezTo>
                <a:cubicBezTo>
                  <a:pt x="2149748" y="5010825"/>
                  <a:pt x="2163371" y="5010825"/>
                  <a:pt x="2174270" y="5010825"/>
                </a:cubicBezTo>
                <a:cubicBezTo>
                  <a:pt x="2174270" y="5010825"/>
                  <a:pt x="2176994" y="5010825"/>
                  <a:pt x="2182442" y="5010825"/>
                </a:cubicBezTo>
                <a:cubicBezTo>
                  <a:pt x="2187893" y="5010825"/>
                  <a:pt x="2190618" y="5005375"/>
                  <a:pt x="2190618" y="4994478"/>
                </a:cubicBezTo>
                <a:lnTo>
                  <a:pt x="2223313" y="4978130"/>
                </a:lnTo>
                <a:close/>
                <a:moveTo>
                  <a:pt x="2190618" y="4929085"/>
                </a:moveTo>
                <a:cubicBezTo>
                  <a:pt x="2190618" y="4929085"/>
                  <a:pt x="2185169" y="4934537"/>
                  <a:pt x="2174270" y="4945432"/>
                </a:cubicBezTo>
                <a:lnTo>
                  <a:pt x="2174270" y="4957694"/>
                </a:lnTo>
                <a:close/>
                <a:moveTo>
                  <a:pt x="866438" y="4929085"/>
                </a:moveTo>
                <a:cubicBezTo>
                  <a:pt x="866438" y="4939985"/>
                  <a:pt x="866438" y="4950884"/>
                  <a:pt x="866438" y="4961782"/>
                </a:cubicBezTo>
                <a:lnTo>
                  <a:pt x="850091" y="4978130"/>
                </a:lnTo>
                <a:lnTo>
                  <a:pt x="833742" y="4978130"/>
                </a:lnTo>
                <a:cubicBezTo>
                  <a:pt x="833742" y="4978130"/>
                  <a:pt x="836468" y="4972678"/>
                  <a:pt x="841916" y="4961782"/>
                </a:cubicBezTo>
                <a:cubicBezTo>
                  <a:pt x="847365" y="4950884"/>
                  <a:pt x="850091" y="4945432"/>
                  <a:pt x="850091" y="4945432"/>
                </a:cubicBezTo>
                <a:close/>
                <a:moveTo>
                  <a:pt x="1405920" y="4896389"/>
                </a:moveTo>
                <a:lnTo>
                  <a:pt x="1405920" y="4912738"/>
                </a:lnTo>
                <a:cubicBezTo>
                  <a:pt x="1416816" y="4912738"/>
                  <a:pt x="1422266" y="4907288"/>
                  <a:pt x="1422266" y="4896389"/>
                </a:cubicBezTo>
                <a:close/>
                <a:moveTo>
                  <a:pt x="3040708" y="4863693"/>
                </a:moveTo>
                <a:lnTo>
                  <a:pt x="3024362" y="4880042"/>
                </a:lnTo>
                <a:lnTo>
                  <a:pt x="3040708" y="4880042"/>
                </a:lnTo>
                <a:cubicBezTo>
                  <a:pt x="3040708" y="4869144"/>
                  <a:pt x="3040708" y="4863693"/>
                  <a:pt x="3040708" y="4863693"/>
                </a:cubicBezTo>
                <a:close/>
                <a:moveTo>
                  <a:pt x="1275135" y="4863693"/>
                </a:moveTo>
                <a:cubicBezTo>
                  <a:pt x="1275135" y="4863693"/>
                  <a:pt x="1275135" y="4869144"/>
                  <a:pt x="1275135" y="4880042"/>
                </a:cubicBezTo>
                <a:lnTo>
                  <a:pt x="1291485" y="4863693"/>
                </a:lnTo>
                <a:close/>
                <a:moveTo>
                  <a:pt x="1095310" y="4863693"/>
                </a:moveTo>
                <a:lnTo>
                  <a:pt x="1029916" y="4945432"/>
                </a:lnTo>
                <a:cubicBezTo>
                  <a:pt x="1051714" y="4890939"/>
                  <a:pt x="1073512" y="4863693"/>
                  <a:pt x="1095310" y="4863693"/>
                </a:cubicBezTo>
                <a:close/>
                <a:moveTo>
                  <a:pt x="2280531" y="4847346"/>
                </a:moveTo>
                <a:cubicBezTo>
                  <a:pt x="2264182" y="4847346"/>
                  <a:pt x="2256010" y="4850071"/>
                  <a:pt x="2256010" y="4855521"/>
                </a:cubicBezTo>
                <a:cubicBezTo>
                  <a:pt x="2256010" y="4860969"/>
                  <a:pt x="2256010" y="4863693"/>
                  <a:pt x="2256010" y="4863693"/>
                </a:cubicBezTo>
                <a:cubicBezTo>
                  <a:pt x="2256010" y="4874592"/>
                  <a:pt x="2258735" y="4880042"/>
                  <a:pt x="2264182" y="4880042"/>
                </a:cubicBezTo>
                <a:cubicBezTo>
                  <a:pt x="2269633" y="4880042"/>
                  <a:pt x="2275081" y="4880042"/>
                  <a:pt x="2280531" y="4880042"/>
                </a:cubicBezTo>
                <a:cubicBezTo>
                  <a:pt x="2285980" y="4880042"/>
                  <a:pt x="2288704" y="4874592"/>
                  <a:pt x="2288704" y="4863693"/>
                </a:cubicBezTo>
                <a:cubicBezTo>
                  <a:pt x="2299604" y="4863693"/>
                  <a:pt x="2305054" y="4860969"/>
                  <a:pt x="2305054" y="4855521"/>
                </a:cubicBezTo>
                <a:cubicBezTo>
                  <a:pt x="2305054" y="4850071"/>
                  <a:pt x="2296878" y="4847346"/>
                  <a:pt x="2280531" y="4847346"/>
                </a:cubicBezTo>
                <a:close/>
                <a:moveTo>
                  <a:pt x="3433059" y="4814651"/>
                </a:moveTo>
                <a:cubicBezTo>
                  <a:pt x="3433059" y="4825549"/>
                  <a:pt x="3433059" y="4830998"/>
                  <a:pt x="3433059" y="4830998"/>
                </a:cubicBezTo>
                <a:cubicBezTo>
                  <a:pt x="3443958" y="4830998"/>
                  <a:pt x="3449405" y="4825549"/>
                  <a:pt x="3449405" y="4814651"/>
                </a:cubicBezTo>
                <a:cubicBezTo>
                  <a:pt x="3449405" y="4814651"/>
                  <a:pt x="3443958" y="4814651"/>
                  <a:pt x="3433059" y="4814651"/>
                </a:cubicBezTo>
                <a:close/>
                <a:moveTo>
                  <a:pt x="1144352" y="4814651"/>
                </a:moveTo>
                <a:lnTo>
                  <a:pt x="1111657" y="4847346"/>
                </a:lnTo>
                <a:lnTo>
                  <a:pt x="1095310" y="4863693"/>
                </a:lnTo>
                <a:lnTo>
                  <a:pt x="1111657" y="4830998"/>
                </a:lnTo>
                <a:close/>
                <a:moveTo>
                  <a:pt x="212522" y="4814651"/>
                </a:moveTo>
                <a:lnTo>
                  <a:pt x="196175" y="4847346"/>
                </a:lnTo>
                <a:lnTo>
                  <a:pt x="163480" y="4863693"/>
                </a:lnTo>
                <a:cubicBezTo>
                  <a:pt x="163480" y="4863693"/>
                  <a:pt x="166204" y="4860969"/>
                  <a:pt x="171651" y="4855521"/>
                </a:cubicBezTo>
                <a:cubicBezTo>
                  <a:pt x="177103" y="4850071"/>
                  <a:pt x="185274" y="4841896"/>
                  <a:pt x="196175" y="4830998"/>
                </a:cubicBezTo>
                <a:close/>
                <a:moveTo>
                  <a:pt x="1095310" y="4798303"/>
                </a:moveTo>
                <a:lnTo>
                  <a:pt x="1095310" y="4814651"/>
                </a:lnTo>
                <a:cubicBezTo>
                  <a:pt x="1095310" y="4814651"/>
                  <a:pt x="1092586" y="4811926"/>
                  <a:pt x="1087135" y="4806476"/>
                </a:cubicBezTo>
                <a:cubicBezTo>
                  <a:pt x="1081687" y="4801028"/>
                  <a:pt x="1084411" y="4798303"/>
                  <a:pt x="1095310" y="4798303"/>
                </a:cubicBezTo>
                <a:close/>
                <a:moveTo>
                  <a:pt x="408697" y="4798303"/>
                </a:moveTo>
                <a:cubicBezTo>
                  <a:pt x="408697" y="4809200"/>
                  <a:pt x="403248" y="4820101"/>
                  <a:pt x="392348" y="4830998"/>
                </a:cubicBezTo>
                <a:cubicBezTo>
                  <a:pt x="381449" y="4841896"/>
                  <a:pt x="378726" y="4850071"/>
                  <a:pt x="384175" y="4855521"/>
                </a:cubicBezTo>
                <a:cubicBezTo>
                  <a:pt x="389625" y="4860969"/>
                  <a:pt x="384175" y="4874592"/>
                  <a:pt x="367827" y="4896389"/>
                </a:cubicBezTo>
                <a:cubicBezTo>
                  <a:pt x="351480" y="4918188"/>
                  <a:pt x="343306" y="4923635"/>
                  <a:pt x="343306" y="4912738"/>
                </a:cubicBezTo>
                <a:lnTo>
                  <a:pt x="359655" y="4880042"/>
                </a:lnTo>
                <a:cubicBezTo>
                  <a:pt x="359655" y="4869144"/>
                  <a:pt x="365103" y="4852796"/>
                  <a:pt x="376002" y="4830998"/>
                </a:cubicBezTo>
                <a:close/>
                <a:moveTo>
                  <a:pt x="261566" y="4781953"/>
                </a:moveTo>
                <a:lnTo>
                  <a:pt x="261566" y="4814651"/>
                </a:lnTo>
                <a:lnTo>
                  <a:pt x="228870" y="4847346"/>
                </a:lnTo>
                <a:cubicBezTo>
                  <a:pt x="228870" y="4803752"/>
                  <a:pt x="239769" y="4781953"/>
                  <a:pt x="261566" y="4781953"/>
                </a:cubicBezTo>
                <a:close/>
                <a:moveTo>
                  <a:pt x="3236883" y="4765606"/>
                </a:moveTo>
                <a:cubicBezTo>
                  <a:pt x="3225985" y="4765606"/>
                  <a:pt x="3206912" y="4784679"/>
                  <a:pt x="3179665" y="4822825"/>
                </a:cubicBezTo>
                <a:cubicBezTo>
                  <a:pt x="3152419" y="4860969"/>
                  <a:pt x="3127899" y="4885491"/>
                  <a:pt x="3106101" y="4896389"/>
                </a:cubicBezTo>
                <a:cubicBezTo>
                  <a:pt x="3106101" y="4907288"/>
                  <a:pt x="3103377" y="4915462"/>
                  <a:pt x="3097926" y="4920912"/>
                </a:cubicBezTo>
                <a:cubicBezTo>
                  <a:pt x="3092479" y="4926362"/>
                  <a:pt x="3089752" y="4929085"/>
                  <a:pt x="3089752" y="4929085"/>
                </a:cubicBezTo>
                <a:cubicBezTo>
                  <a:pt x="3089752" y="4939985"/>
                  <a:pt x="3106101" y="4929085"/>
                  <a:pt x="3138797" y="4896389"/>
                </a:cubicBezTo>
                <a:cubicBezTo>
                  <a:pt x="3149696" y="4885491"/>
                  <a:pt x="3155144" y="4874592"/>
                  <a:pt x="3155144" y="4863693"/>
                </a:cubicBezTo>
                <a:cubicBezTo>
                  <a:pt x="3220537" y="4798303"/>
                  <a:pt x="3247782" y="4765606"/>
                  <a:pt x="3236883" y="4765606"/>
                </a:cubicBezTo>
                <a:close/>
                <a:moveTo>
                  <a:pt x="2321400" y="4765606"/>
                </a:moveTo>
                <a:cubicBezTo>
                  <a:pt x="2321400" y="4776506"/>
                  <a:pt x="2326851" y="4781953"/>
                  <a:pt x="2337749" y="4781953"/>
                </a:cubicBezTo>
                <a:lnTo>
                  <a:pt x="2337749" y="4765606"/>
                </a:lnTo>
                <a:close/>
                <a:moveTo>
                  <a:pt x="2092528" y="4765606"/>
                </a:moveTo>
                <a:lnTo>
                  <a:pt x="2092528" y="4781953"/>
                </a:lnTo>
                <a:lnTo>
                  <a:pt x="2108878" y="4781953"/>
                </a:lnTo>
                <a:cubicBezTo>
                  <a:pt x="2108878" y="4771058"/>
                  <a:pt x="2103431" y="4765606"/>
                  <a:pt x="2092528" y="4765606"/>
                </a:cubicBezTo>
                <a:close/>
                <a:moveTo>
                  <a:pt x="1029916" y="4765606"/>
                </a:moveTo>
                <a:lnTo>
                  <a:pt x="1013569" y="4798303"/>
                </a:lnTo>
                <a:lnTo>
                  <a:pt x="980874" y="4814651"/>
                </a:lnTo>
                <a:close/>
                <a:moveTo>
                  <a:pt x="784699" y="4765606"/>
                </a:moveTo>
                <a:lnTo>
                  <a:pt x="768352" y="4781953"/>
                </a:lnTo>
                <a:cubicBezTo>
                  <a:pt x="757453" y="4792853"/>
                  <a:pt x="752003" y="4803752"/>
                  <a:pt x="752003" y="4814651"/>
                </a:cubicBezTo>
                <a:close/>
                <a:moveTo>
                  <a:pt x="2777610" y="4755902"/>
                </a:moveTo>
                <a:cubicBezTo>
                  <a:pt x="2774544" y="4756923"/>
                  <a:pt x="2766882" y="4765606"/>
                  <a:pt x="2754621" y="4781953"/>
                </a:cubicBezTo>
                <a:cubicBezTo>
                  <a:pt x="2738273" y="4803752"/>
                  <a:pt x="2721925" y="4822825"/>
                  <a:pt x="2705577" y="4839172"/>
                </a:cubicBezTo>
                <a:cubicBezTo>
                  <a:pt x="2689228" y="4855521"/>
                  <a:pt x="2681055" y="4863693"/>
                  <a:pt x="2681055" y="4863693"/>
                </a:cubicBezTo>
                <a:cubicBezTo>
                  <a:pt x="2702852" y="4863693"/>
                  <a:pt x="2719201" y="4858245"/>
                  <a:pt x="2730097" y="4847346"/>
                </a:cubicBezTo>
                <a:cubicBezTo>
                  <a:pt x="2751894" y="4814651"/>
                  <a:pt x="2765521" y="4792853"/>
                  <a:pt x="2770969" y="4781953"/>
                </a:cubicBezTo>
                <a:cubicBezTo>
                  <a:pt x="2776416" y="4771058"/>
                  <a:pt x="2779142" y="4762883"/>
                  <a:pt x="2779142" y="4757433"/>
                </a:cubicBezTo>
                <a:cubicBezTo>
                  <a:pt x="2779142" y="4756070"/>
                  <a:pt x="2778631" y="4755558"/>
                  <a:pt x="2777610" y="4755902"/>
                </a:cubicBezTo>
                <a:close/>
                <a:moveTo>
                  <a:pt x="3465754" y="4749257"/>
                </a:moveTo>
                <a:lnTo>
                  <a:pt x="3465754" y="4765606"/>
                </a:lnTo>
                <a:cubicBezTo>
                  <a:pt x="3476653" y="4765606"/>
                  <a:pt x="3482101" y="4760156"/>
                  <a:pt x="3482101" y="4749257"/>
                </a:cubicBezTo>
                <a:close/>
                <a:moveTo>
                  <a:pt x="2828186" y="4749257"/>
                </a:moveTo>
                <a:cubicBezTo>
                  <a:pt x="2828186" y="4749257"/>
                  <a:pt x="2828186" y="4754709"/>
                  <a:pt x="2828186" y="4765606"/>
                </a:cubicBezTo>
                <a:cubicBezTo>
                  <a:pt x="2828186" y="4776506"/>
                  <a:pt x="2828186" y="4787405"/>
                  <a:pt x="2828186" y="4798303"/>
                </a:cubicBezTo>
                <a:lnTo>
                  <a:pt x="2811839" y="4830998"/>
                </a:lnTo>
                <a:lnTo>
                  <a:pt x="2860882" y="4781953"/>
                </a:lnTo>
                <a:lnTo>
                  <a:pt x="2877230" y="4765606"/>
                </a:lnTo>
                <a:cubicBezTo>
                  <a:pt x="2866330" y="4765606"/>
                  <a:pt x="2860882" y="4760156"/>
                  <a:pt x="2860882" y="4749257"/>
                </a:cubicBezTo>
                <a:cubicBezTo>
                  <a:pt x="2860882" y="4749257"/>
                  <a:pt x="2855433" y="4749257"/>
                  <a:pt x="2844533" y="4749257"/>
                </a:cubicBezTo>
                <a:cubicBezTo>
                  <a:pt x="2844533" y="4749257"/>
                  <a:pt x="2839085" y="4749257"/>
                  <a:pt x="2828186" y="4749257"/>
                </a:cubicBezTo>
                <a:close/>
                <a:moveTo>
                  <a:pt x="3138797" y="4732910"/>
                </a:moveTo>
                <a:lnTo>
                  <a:pt x="3138797" y="4749257"/>
                </a:lnTo>
                <a:cubicBezTo>
                  <a:pt x="3138797" y="4749257"/>
                  <a:pt x="3144245" y="4743810"/>
                  <a:pt x="3155144" y="4732910"/>
                </a:cubicBezTo>
                <a:close/>
                <a:moveTo>
                  <a:pt x="1569396" y="4732910"/>
                </a:moveTo>
                <a:lnTo>
                  <a:pt x="1569396" y="4749257"/>
                </a:lnTo>
                <a:lnTo>
                  <a:pt x="1585746" y="4732910"/>
                </a:lnTo>
                <a:close/>
                <a:moveTo>
                  <a:pt x="686613" y="4732910"/>
                </a:moveTo>
                <a:cubicBezTo>
                  <a:pt x="686613" y="4743810"/>
                  <a:pt x="686613" y="4749257"/>
                  <a:pt x="686613" y="4749257"/>
                </a:cubicBezTo>
                <a:lnTo>
                  <a:pt x="670263" y="4749257"/>
                </a:lnTo>
                <a:cubicBezTo>
                  <a:pt x="670263" y="4738362"/>
                  <a:pt x="675714" y="4732910"/>
                  <a:pt x="686613" y="4732910"/>
                </a:cubicBezTo>
                <a:close/>
                <a:moveTo>
                  <a:pt x="261566" y="4732910"/>
                </a:moveTo>
                <a:cubicBezTo>
                  <a:pt x="261566" y="4732910"/>
                  <a:pt x="256118" y="4743810"/>
                  <a:pt x="245217" y="4765606"/>
                </a:cubicBezTo>
                <a:lnTo>
                  <a:pt x="228870" y="4765606"/>
                </a:lnTo>
                <a:close/>
                <a:moveTo>
                  <a:pt x="2384750" y="4722694"/>
                </a:moveTo>
                <a:cubicBezTo>
                  <a:pt x="2383387" y="4721331"/>
                  <a:pt x="2381342" y="4722013"/>
                  <a:pt x="2378618" y="4724737"/>
                </a:cubicBezTo>
                <a:cubicBezTo>
                  <a:pt x="2373170" y="4730186"/>
                  <a:pt x="2370445" y="4738362"/>
                  <a:pt x="2370445" y="4749257"/>
                </a:cubicBezTo>
                <a:lnTo>
                  <a:pt x="2386793" y="4732910"/>
                </a:lnTo>
                <a:cubicBezTo>
                  <a:pt x="2386793" y="4727463"/>
                  <a:pt x="2386112" y="4724055"/>
                  <a:pt x="2384750" y="4722694"/>
                </a:cubicBezTo>
                <a:close/>
                <a:moveTo>
                  <a:pt x="3449405" y="4716563"/>
                </a:moveTo>
                <a:cubicBezTo>
                  <a:pt x="3449405" y="4716563"/>
                  <a:pt x="3441233" y="4724737"/>
                  <a:pt x="3424885" y="4741086"/>
                </a:cubicBezTo>
                <a:cubicBezTo>
                  <a:pt x="3408536" y="4757433"/>
                  <a:pt x="3400363" y="4765606"/>
                  <a:pt x="3400363" y="4765606"/>
                </a:cubicBezTo>
                <a:lnTo>
                  <a:pt x="3449405" y="4732910"/>
                </a:lnTo>
                <a:close/>
                <a:moveTo>
                  <a:pt x="1553049" y="4716563"/>
                </a:moveTo>
                <a:lnTo>
                  <a:pt x="1536702" y="4732910"/>
                </a:lnTo>
                <a:cubicBezTo>
                  <a:pt x="1536702" y="4732910"/>
                  <a:pt x="1525803" y="4743810"/>
                  <a:pt x="1504005" y="4765606"/>
                </a:cubicBezTo>
                <a:cubicBezTo>
                  <a:pt x="1514904" y="4754709"/>
                  <a:pt x="1517629" y="4746533"/>
                  <a:pt x="1512180" y="4741086"/>
                </a:cubicBezTo>
                <a:cubicBezTo>
                  <a:pt x="1506731" y="4735636"/>
                  <a:pt x="1498558" y="4732910"/>
                  <a:pt x="1487659" y="4732910"/>
                </a:cubicBezTo>
                <a:lnTo>
                  <a:pt x="1471310" y="4732910"/>
                </a:lnTo>
                <a:lnTo>
                  <a:pt x="1454962" y="4749257"/>
                </a:lnTo>
                <a:lnTo>
                  <a:pt x="1438614" y="4749257"/>
                </a:lnTo>
                <a:lnTo>
                  <a:pt x="1438614" y="4732910"/>
                </a:lnTo>
                <a:cubicBezTo>
                  <a:pt x="1405920" y="4754709"/>
                  <a:pt x="1384122" y="4776506"/>
                  <a:pt x="1373224" y="4798303"/>
                </a:cubicBezTo>
                <a:lnTo>
                  <a:pt x="1373224" y="4830998"/>
                </a:lnTo>
                <a:cubicBezTo>
                  <a:pt x="1373224" y="4830998"/>
                  <a:pt x="1373224" y="4836448"/>
                  <a:pt x="1373224" y="4847346"/>
                </a:cubicBezTo>
                <a:cubicBezTo>
                  <a:pt x="1373224" y="4858245"/>
                  <a:pt x="1384122" y="4858245"/>
                  <a:pt x="1405920" y="4847346"/>
                </a:cubicBezTo>
                <a:lnTo>
                  <a:pt x="1405920" y="4830998"/>
                </a:lnTo>
                <a:lnTo>
                  <a:pt x="1438614" y="4798303"/>
                </a:lnTo>
                <a:cubicBezTo>
                  <a:pt x="1438614" y="4798303"/>
                  <a:pt x="1441340" y="4795579"/>
                  <a:pt x="1446788" y="4790129"/>
                </a:cubicBezTo>
                <a:cubicBezTo>
                  <a:pt x="1452239" y="4784679"/>
                  <a:pt x="1454962" y="4776506"/>
                  <a:pt x="1454962" y="4765606"/>
                </a:cubicBezTo>
                <a:cubicBezTo>
                  <a:pt x="1454962" y="4765606"/>
                  <a:pt x="1454962" y="4760156"/>
                  <a:pt x="1454962" y="4749257"/>
                </a:cubicBezTo>
                <a:cubicBezTo>
                  <a:pt x="1465862" y="4749257"/>
                  <a:pt x="1471310" y="4749257"/>
                  <a:pt x="1471310" y="4749257"/>
                </a:cubicBezTo>
                <a:cubicBezTo>
                  <a:pt x="1471310" y="4771058"/>
                  <a:pt x="1482208" y="4776506"/>
                  <a:pt x="1504005" y="4765606"/>
                </a:cubicBezTo>
                <a:lnTo>
                  <a:pt x="1438614" y="4847346"/>
                </a:lnTo>
                <a:lnTo>
                  <a:pt x="1471310" y="4830998"/>
                </a:lnTo>
                <a:cubicBezTo>
                  <a:pt x="1482208" y="4820101"/>
                  <a:pt x="1493107" y="4809200"/>
                  <a:pt x="1504005" y="4798303"/>
                </a:cubicBezTo>
                <a:cubicBezTo>
                  <a:pt x="1514904" y="4787405"/>
                  <a:pt x="1520353" y="4776506"/>
                  <a:pt x="1520353" y="4765606"/>
                </a:cubicBezTo>
                <a:cubicBezTo>
                  <a:pt x="1520353" y="4765606"/>
                  <a:pt x="1525803" y="4765606"/>
                  <a:pt x="1536702" y="4765606"/>
                </a:cubicBezTo>
                <a:lnTo>
                  <a:pt x="1553049" y="4749257"/>
                </a:lnTo>
                <a:cubicBezTo>
                  <a:pt x="1553049" y="4738362"/>
                  <a:pt x="1553049" y="4730186"/>
                  <a:pt x="1553049" y="4724737"/>
                </a:cubicBezTo>
                <a:cubicBezTo>
                  <a:pt x="1553049" y="4719289"/>
                  <a:pt x="1553049" y="4716563"/>
                  <a:pt x="1553049" y="4716563"/>
                </a:cubicBezTo>
                <a:close/>
                <a:moveTo>
                  <a:pt x="3269579" y="4700214"/>
                </a:moveTo>
                <a:cubicBezTo>
                  <a:pt x="3236883" y="4732910"/>
                  <a:pt x="3231436" y="4749257"/>
                  <a:pt x="3253230" y="4749257"/>
                </a:cubicBezTo>
                <a:cubicBezTo>
                  <a:pt x="3264130" y="4738362"/>
                  <a:pt x="3269579" y="4732910"/>
                  <a:pt x="3269579" y="4732910"/>
                </a:cubicBezTo>
                <a:close/>
                <a:moveTo>
                  <a:pt x="1414092" y="4700214"/>
                </a:moveTo>
                <a:cubicBezTo>
                  <a:pt x="1408644" y="4700214"/>
                  <a:pt x="1405920" y="4705666"/>
                  <a:pt x="1405920" y="4716563"/>
                </a:cubicBezTo>
                <a:lnTo>
                  <a:pt x="1422266" y="4716563"/>
                </a:lnTo>
                <a:cubicBezTo>
                  <a:pt x="1422266" y="4705666"/>
                  <a:pt x="1419543" y="4700214"/>
                  <a:pt x="1414092" y="4700214"/>
                </a:cubicBezTo>
                <a:close/>
                <a:moveTo>
                  <a:pt x="784699" y="4700214"/>
                </a:moveTo>
                <a:lnTo>
                  <a:pt x="784699" y="4716563"/>
                </a:lnTo>
                <a:cubicBezTo>
                  <a:pt x="795598" y="4705666"/>
                  <a:pt x="801045" y="4700214"/>
                  <a:pt x="801045" y="4700214"/>
                </a:cubicBezTo>
                <a:close/>
                <a:moveTo>
                  <a:pt x="1160700" y="4683867"/>
                </a:moveTo>
                <a:lnTo>
                  <a:pt x="1177049" y="4683867"/>
                </a:lnTo>
                <a:lnTo>
                  <a:pt x="1177049" y="4700214"/>
                </a:lnTo>
                <a:cubicBezTo>
                  <a:pt x="1166150" y="4689316"/>
                  <a:pt x="1160700" y="4683867"/>
                  <a:pt x="1160700" y="4683867"/>
                </a:cubicBezTo>
                <a:close/>
                <a:moveTo>
                  <a:pt x="441392" y="4683867"/>
                </a:moveTo>
                <a:cubicBezTo>
                  <a:pt x="441392" y="4694766"/>
                  <a:pt x="438666" y="4700214"/>
                  <a:pt x="433219" y="4700214"/>
                </a:cubicBezTo>
                <a:cubicBezTo>
                  <a:pt x="427769" y="4700214"/>
                  <a:pt x="425045" y="4697490"/>
                  <a:pt x="425045" y="4692043"/>
                </a:cubicBezTo>
                <a:cubicBezTo>
                  <a:pt x="425045" y="4686592"/>
                  <a:pt x="430495" y="4683867"/>
                  <a:pt x="441392" y="4683867"/>
                </a:cubicBezTo>
                <a:close/>
                <a:moveTo>
                  <a:pt x="711133" y="4667519"/>
                </a:moveTo>
                <a:cubicBezTo>
                  <a:pt x="716582" y="4667519"/>
                  <a:pt x="719306" y="4670243"/>
                  <a:pt x="719306" y="4675693"/>
                </a:cubicBezTo>
                <a:cubicBezTo>
                  <a:pt x="719306" y="4681143"/>
                  <a:pt x="713857" y="4683867"/>
                  <a:pt x="702960" y="4683867"/>
                </a:cubicBezTo>
                <a:cubicBezTo>
                  <a:pt x="702960" y="4672969"/>
                  <a:pt x="705684" y="4667519"/>
                  <a:pt x="711133" y="4667519"/>
                </a:cubicBezTo>
                <a:close/>
                <a:moveTo>
                  <a:pt x="2419489" y="4651171"/>
                </a:moveTo>
                <a:cubicBezTo>
                  <a:pt x="2419489" y="4651171"/>
                  <a:pt x="2424937" y="4656622"/>
                  <a:pt x="2435836" y="4667519"/>
                </a:cubicBezTo>
                <a:lnTo>
                  <a:pt x="2452185" y="4651171"/>
                </a:lnTo>
                <a:cubicBezTo>
                  <a:pt x="2441285" y="4651171"/>
                  <a:pt x="2435836" y="4651171"/>
                  <a:pt x="2435836" y="4651171"/>
                </a:cubicBezTo>
                <a:cubicBezTo>
                  <a:pt x="2424937" y="4651171"/>
                  <a:pt x="2419489" y="4651171"/>
                  <a:pt x="2419489" y="4651171"/>
                </a:cubicBezTo>
                <a:close/>
                <a:moveTo>
                  <a:pt x="1593919" y="4651171"/>
                </a:moveTo>
                <a:cubicBezTo>
                  <a:pt x="1588470" y="4651171"/>
                  <a:pt x="1585746" y="4656622"/>
                  <a:pt x="1585746" y="4667519"/>
                </a:cubicBezTo>
                <a:lnTo>
                  <a:pt x="1602095" y="4667519"/>
                </a:lnTo>
                <a:cubicBezTo>
                  <a:pt x="1602095" y="4656622"/>
                  <a:pt x="1599369" y="4651171"/>
                  <a:pt x="1593919" y="4651171"/>
                </a:cubicBezTo>
                <a:close/>
                <a:moveTo>
                  <a:pt x="1201571" y="4651171"/>
                </a:moveTo>
                <a:cubicBezTo>
                  <a:pt x="1207019" y="4651171"/>
                  <a:pt x="1209746" y="4656622"/>
                  <a:pt x="1209746" y="4667519"/>
                </a:cubicBezTo>
                <a:lnTo>
                  <a:pt x="1193396" y="4667519"/>
                </a:lnTo>
                <a:cubicBezTo>
                  <a:pt x="1193396" y="4656622"/>
                  <a:pt x="1196120" y="4651171"/>
                  <a:pt x="1201571" y="4651171"/>
                </a:cubicBezTo>
                <a:close/>
                <a:moveTo>
                  <a:pt x="3400363" y="4634824"/>
                </a:moveTo>
                <a:cubicBezTo>
                  <a:pt x="3367667" y="4645721"/>
                  <a:pt x="3329522" y="4694766"/>
                  <a:pt x="3285927" y="4781953"/>
                </a:cubicBezTo>
                <a:lnTo>
                  <a:pt x="3351318" y="4716563"/>
                </a:lnTo>
                <a:cubicBezTo>
                  <a:pt x="3394914" y="4662070"/>
                  <a:pt x="3411261" y="4634824"/>
                  <a:pt x="3400363" y="4634824"/>
                </a:cubicBezTo>
                <a:close/>
                <a:moveTo>
                  <a:pt x="245217" y="4634824"/>
                </a:moveTo>
                <a:cubicBezTo>
                  <a:pt x="245217" y="4634824"/>
                  <a:pt x="247943" y="4640273"/>
                  <a:pt x="253392" y="4651171"/>
                </a:cubicBezTo>
                <a:cubicBezTo>
                  <a:pt x="258842" y="4662070"/>
                  <a:pt x="261566" y="4672969"/>
                  <a:pt x="261566" y="4683867"/>
                </a:cubicBezTo>
                <a:lnTo>
                  <a:pt x="212522" y="4683867"/>
                </a:lnTo>
                <a:cubicBezTo>
                  <a:pt x="212522" y="4651171"/>
                  <a:pt x="223421" y="4634824"/>
                  <a:pt x="245217" y="4634824"/>
                </a:cubicBezTo>
                <a:close/>
                <a:moveTo>
                  <a:pt x="3236883" y="4618476"/>
                </a:moveTo>
                <a:lnTo>
                  <a:pt x="3187840" y="4683867"/>
                </a:lnTo>
                <a:lnTo>
                  <a:pt x="3204188" y="4667519"/>
                </a:lnTo>
                <a:cubicBezTo>
                  <a:pt x="3225985" y="4634824"/>
                  <a:pt x="3236883" y="4618476"/>
                  <a:pt x="3236883" y="4618476"/>
                </a:cubicBezTo>
                <a:close/>
                <a:moveTo>
                  <a:pt x="1716527" y="4618476"/>
                </a:moveTo>
                <a:cubicBezTo>
                  <a:pt x="1705629" y="4618476"/>
                  <a:pt x="1700181" y="4623926"/>
                  <a:pt x="1700181" y="4634824"/>
                </a:cubicBezTo>
                <a:cubicBezTo>
                  <a:pt x="1711079" y="4634824"/>
                  <a:pt x="1716527" y="4634824"/>
                  <a:pt x="1716527" y="4634824"/>
                </a:cubicBezTo>
                <a:close/>
                <a:moveTo>
                  <a:pt x="2697403" y="4602129"/>
                </a:moveTo>
                <a:lnTo>
                  <a:pt x="2681055" y="4634824"/>
                </a:lnTo>
                <a:cubicBezTo>
                  <a:pt x="2691953" y="4634824"/>
                  <a:pt x="2697403" y="4629374"/>
                  <a:pt x="2697403" y="4618476"/>
                </a:cubicBezTo>
                <a:close/>
                <a:moveTo>
                  <a:pt x="931830" y="4585780"/>
                </a:moveTo>
                <a:lnTo>
                  <a:pt x="948177" y="4602129"/>
                </a:lnTo>
                <a:cubicBezTo>
                  <a:pt x="948177" y="4602129"/>
                  <a:pt x="948177" y="4607577"/>
                  <a:pt x="948177" y="4618476"/>
                </a:cubicBezTo>
                <a:cubicBezTo>
                  <a:pt x="948177" y="4618476"/>
                  <a:pt x="942729" y="4623926"/>
                  <a:pt x="931830" y="4634824"/>
                </a:cubicBezTo>
                <a:cubicBezTo>
                  <a:pt x="920931" y="4645721"/>
                  <a:pt x="910032" y="4662070"/>
                  <a:pt x="899135" y="4683867"/>
                </a:cubicBezTo>
                <a:lnTo>
                  <a:pt x="850091" y="4716563"/>
                </a:lnTo>
                <a:lnTo>
                  <a:pt x="833742" y="4716563"/>
                </a:lnTo>
                <a:lnTo>
                  <a:pt x="817394" y="4732910"/>
                </a:lnTo>
                <a:lnTo>
                  <a:pt x="817394" y="4765606"/>
                </a:lnTo>
                <a:lnTo>
                  <a:pt x="801045" y="4781953"/>
                </a:lnTo>
                <a:lnTo>
                  <a:pt x="801045" y="4798303"/>
                </a:lnTo>
                <a:cubicBezTo>
                  <a:pt x="790150" y="4798303"/>
                  <a:pt x="779251" y="4806476"/>
                  <a:pt x="768352" y="4822825"/>
                </a:cubicBezTo>
                <a:cubicBezTo>
                  <a:pt x="757453" y="4839172"/>
                  <a:pt x="752003" y="4850071"/>
                  <a:pt x="752003" y="4855521"/>
                </a:cubicBezTo>
                <a:cubicBezTo>
                  <a:pt x="752003" y="4860969"/>
                  <a:pt x="768352" y="4863693"/>
                  <a:pt x="801045" y="4863693"/>
                </a:cubicBezTo>
                <a:cubicBezTo>
                  <a:pt x="811945" y="4852796"/>
                  <a:pt x="817394" y="4847346"/>
                  <a:pt x="817394" y="4847346"/>
                </a:cubicBezTo>
                <a:cubicBezTo>
                  <a:pt x="817394" y="4847346"/>
                  <a:pt x="817394" y="4841896"/>
                  <a:pt x="817394" y="4830998"/>
                </a:cubicBezTo>
                <a:cubicBezTo>
                  <a:pt x="817394" y="4820101"/>
                  <a:pt x="828293" y="4814651"/>
                  <a:pt x="850091" y="4814651"/>
                </a:cubicBezTo>
                <a:cubicBezTo>
                  <a:pt x="860988" y="4803752"/>
                  <a:pt x="871889" y="4792853"/>
                  <a:pt x="882788" y="4781953"/>
                </a:cubicBezTo>
                <a:cubicBezTo>
                  <a:pt x="893684" y="4771058"/>
                  <a:pt x="904583" y="4760156"/>
                  <a:pt x="915482" y="4749257"/>
                </a:cubicBezTo>
                <a:cubicBezTo>
                  <a:pt x="937278" y="4705666"/>
                  <a:pt x="950902" y="4683867"/>
                  <a:pt x="956352" y="4683867"/>
                </a:cubicBezTo>
                <a:cubicBezTo>
                  <a:pt x="961801" y="4683867"/>
                  <a:pt x="964525" y="4681143"/>
                  <a:pt x="964525" y="4675693"/>
                </a:cubicBezTo>
                <a:cubicBezTo>
                  <a:pt x="964525" y="4670243"/>
                  <a:pt x="969975" y="4662070"/>
                  <a:pt x="980874" y="4651171"/>
                </a:cubicBezTo>
                <a:lnTo>
                  <a:pt x="964525" y="4602129"/>
                </a:lnTo>
                <a:cubicBezTo>
                  <a:pt x="964525" y="4602129"/>
                  <a:pt x="964525" y="4596678"/>
                  <a:pt x="964525" y="4585780"/>
                </a:cubicBezTo>
                <a:close/>
                <a:moveTo>
                  <a:pt x="1414092" y="4569433"/>
                </a:moveTo>
                <a:cubicBezTo>
                  <a:pt x="1419543" y="4569433"/>
                  <a:pt x="1422266" y="4574883"/>
                  <a:pt x="1422266" y="4585780"/>
                </a:cubicBezTo>
                <a:cubicBezTo>
                  <a:pt x="1411367" y="4596678"/>
                  <a:pt x="1405920" y="4596678"/>
                  <a:pt x="1405920" y="4585780"/>
                </a:cubicBezTo>
                <a:cubicBezTo>
                  <a:pt x="1405920" y="4574883"/>
                  <a:pt x="1408644" y="4569433"/>
                  <a:pt x="1414092" y="4569433"/>
                </a:cubicBezTo>
                <a:close/>
                <a:moveTo>
                  <a:pt x="1029916" y="4569433"/>
                </a:moveTo>
                <a:cubicBezTo>
                  <a:pt x="1019019" y="4569433"/>
                  <a:pt x="1013569" y="4572157"/>
                  <a:pt x="1013569" y="4577607"/>
                </a:cubicBezTo>
                <a:cubicBezTo>
                  <a:pt x="1013569" y="4583054"/>
                  <a:pt x="1019019" y="4585780"/>
                  <a:pt x="1029916" y="4585780"/>
                </a:cubicBezTo>
                <a:close/>
                <a:moveTo>
                  <a:pt x="1005396" y="4569433"/>
                </a:moveTo>
                <a:cubicBezTo>
                  <a:pt x="999948" y="4569433"/>
                  <a:pt x="994497" y="4572157"/>
                  <a:pt x="989049" y="4577607"/>
                </a:cubicBezTo>
                <a:cubicBezTo>
                  <a:pt x="983598" y="4583054"/>
                  <a:pt x="986322" y="4585780"/>
                  <a:pt x="997221" y="4585780"/>
                </a:cubicBezTo>
                <a:lnTo>
                  <a:pt x="1013569" y="4569433"/>
                </a:lnTo>
                <a:cubicBezTo>
                  <a:pt x="1013569" y="4569433"/>
                  <a:pt x="1010844" y="4569433"/>
                  <a:pt x="1005396" y="4569433"/>
                </a:cubicBezTo>
                <a:close/>
                <a:moveTo>
                  <a:pt x="833742" y="4569433"/>
                </a:moveTo>
                <a:cubicBezTo>
                  <a:pt x="833742" y="4580331"/>
                  <a:pt x="828293" y="4591230"/>
                  <a:pt x="817394" y="4602129"/>
                </a:cubicBezTo>
                <a:lnTo>
                  <a:pt x="817394" y="4634824"/>
                </a:lnTo>
                <a:lnTo>
                  <a:pt x="833742" y="4602129"/>
                </a:lnTo>
                <a:lnTo>
                  <a:pt x="850091" y="4585780"/>
                </a:lnTo>
                <a:cubicBezTo>
                  <a:pt x="860988" y="4574883"/>
                  <a:pt x="860988" y="4569433"/>
                  <a:pt x="850091" y="4569433"/>
                </a:cubicBezTo>
                <a:close/>
                <a:moveTo>
                  <a:pt x="2444011" y="4557171"/>
                </a:moveTo>
                <a:cubicBezTo>
                  <a:pt x="2438560" y="4554447"/>
                  <a:pt x="2430388" y="4558534"/>
                  <a:pt x="2419489" y="4569433"/>
                </a:cubicBezTo>
                <a:lnTo>
                  <a:pt x="2435836" y="4585780"/>
                </a:lnTo>
                <a:lnTo>
                  <a:pt x="2452185" y="4602129"/>
                </a:lnTo>
                <a:cubicBezTo>
                  <a:pt x="2452185" y="4591230"/>
                  <a:pt x="2452185" y="4585780"/>
                  <a:pt x="2452185" y="4585780"/>
                </a:cubicBezTo>
                <a:cubicBezTo>
                  <a:pt x="2452185" y="4569433"/>
                  <a:pt x="2449458" y="4559895"/>
                  <a:pt x="2444011" y="4557171"/>
                </a:cubicBezTo>
                <a:close/>
                <a:moveTo>
                  <a:pt x="3841756" y="4553086"/>
                </a:moveTo>
                <a:lnTo>
                  <a:pt x="3809060" y="4585780"/>
                </a:lnTo>
                <a:cubicBezTo>
                  <a:pt x="3798161" y="4607577"/>
                  <a:pt x="3792712" y="4618476"/>
                  <a:pt x="3792712" y="4618476"/>
                </a:cubicBezTo>
                <a:lnTo>
                  <a:pt x="3809060" y="4634824"/>
                </a:lnTo>
                <a:cubicBezTo>
                  <a:pt x="3809060" y="4634824"/>
                  <a:pt x="3811783" y="4629374"/>
                  <a:pt x="3817234" y="4618476"/>
                </a:cubicBezTo>
                <a:cubicBezTo>
                  <a:pt x="3822683" y="4607577"/>
                  <a:pt x="3825408" y="4596678"/>
                  <a:pt x="3825408" y="4585780"/>
                </a:cubicBezTo>
                <a:cubicBezTo>
                  <a:pt x="3836305" y="4563981"/>
                  <a:pt x="3841756" y="4553086"/>
                  <a:pt x="3841756" y="4553086"/>
                </a:cubicBezTo>
                <a:close/>
                <a:moveTo>
                  <a:pt x="2517575" y="4553086"/>
                </a:moveTo>
                <a:lnTo>
                  <a:pt x="2501229" y="4569433"/>
                </a:lnTo>
                <a:lnTo>
                  <a:pt x="2501229" y="4585780"/>
                </a:lnTo>
                <a:cubicBezTo>
                  <a:pt x="2501229" y="4585780"/>
                  <a:pt x="2506676" y="4574883"/>
                  <a:pt x="2517575" y="4553086"/>
                </a:cubicBezTo>
                <a:close/>
                <a:moveTo>
                  <a:pt x="1602095" y="4553086"/>
                </a:moveTo>
                <a:cubicBezTo>
                  <a:pt x="1591193" y="4574883"/>
                  <a:pt x="1580296" y="4585780"/>
                  <a:pt x="1569396" y="4585780"/>
                </a:cubicBezTo>
                <a:lnTo>
                  <a:pt x="1602095" y="4585780"/>
                </a:lnTo>
                <a:cubicBezTo>
                  <a:pt x="1612990" y="4563981"/>
                  <a:pt x="1618441" y="4553086"/>
                  <a:pt x="1618441" y="4553086"/>
                </a:cubicBezTo>
                <a:close/>
                <a:moveTo>
                  <a:pt x="1193396" y="4536735"/>
                </a:moveTo>
                <a:lnTo>
                  <a:pt x="1193396" y="4553086"/>
                </a:lnTo>
                <a:cubicBezTo>
                  <a:pt x="1193396" y="4553086"/>
                  <a:pt x="1198847" y="4547634"/>
                  <a:pt x="1209746" y="4536735"/>
                </a:cubicBezTo>
                <a:close/>
                <a:moveTo>
                  <a:pt x="1046267" y="4520388"/>
                </a:moveTo>
                <a:lnTo>
                  <a:pt x="1029916" y="4536735"/>
                </a:lnTo>
                <a:cubicBezTo>
                  <a:pt x="1040815" y="4547634"/>
                  <a:pt x="1046267" y="4547634"/>
                  <a:pt x="1046267" y="4536735"/>
                </a:cubicBezTo>
                <a:cubicBezTo>
                  <a:pt x="1046267" y="4525838"/>
                  <a:pt x="1046267" y="4520388"/>
                  <a:pt x="1046267" y="4520388"/>
                </a:cubicBezTo>
                <a:close/>
                <a:moveTo>
                  <a:pt x="318783" y="4520388"/>
                </a:moveTo>
                <a:cubicBezTo>
                  <a:pt x="313335" y="4520388"/>
                  <a:pt x="310609" y="4525838"/>
                  <a:pt x="310609" y="4536735"/>
                </a:cubicBezTo>
                <a:cubicBezTo>
                  <a:pt x="310609" y="4536735"/>
                  <a:pt x="313335" y="4534011"/>
                  <a:pt x="318783" y="4528561"/>
                </a:cubicBezTo>
                <a:cubicBezTo>
                  <a:pt x="324234" y="4523112"/>
                  <a:pt x="324234" y="4520388"/>
                  <a:pt x="318783" y="4520388"/>
                </a:cubicBezTo>
                <a:close/>
                <a:moveTo>
                  <a:pt x="1751267" y="4508128"/>
                </a:moveTo>
                <a:cubicBezTo>
                  <a:pt x="1749906" y="4508128"/>
                  <a:pt x="1749225" y="4509491"/>
                  <a:pt x="1749225" y="4512214"/>
                </a:cubicBezTo>
                <a:cubicBezTo>
                  <a:pt x="1749225" y="4517664"/>
                  <a:pt x="1743775" y="4520388"/>
                  <a:pt x="1732877" y="4520388"/>
                </a:cubicBezTo>
                <a:lnTo>
                  <a:pt x="1716527" y="4520388"/>
                </a:lnTo>
                <a:cubicBezTo>
                  <a:pt x="1716527" y="4520388"/>
                  <a:pt x="1716527" y="4525838"/>
                  <a:pt x="1716527" y="4536735"/>
                </a:cubicBezTo>
                <a:cubicBezTo>
                  <a:pt x="1716527" y="4536735"/>
                  <a:pt x="1721978" y="4536735"/>
                  <a:pt x="1732877" y="4536735"/>
                </a:cubicBezTo>
                <a:cubicBezTo>
                  <a:pt x="1743775" y="4536735"/>
                  <a:pt x="1751951" y="4534011"/>
                  <a:pt x="1757399" y="4528561"/>
                </a:cubicBezTo>
                <a:cubicBezTo>
                  <a:pt x="1762846" y="4523112"/>
                  <a:pt x="1762846" y="4517664"/>
                  <a:pt x="1757399" y="4512214"/>
                </a:cubicBezTo>
                <a:cubicBezTo>
                  <a:pt x="1754674" y="4509491"/>
                  <a:pt x="1752631" y="4508128"/>
                  <a:pt x="1751267" y="4508128"/>
                </a:cubicBezTo>
                <a:close/>
                <a:moveTo>
                  <a:pt x="1193396" y="4504040"/>
                </a:moveTo>
                <a:lnTo>
                  <a:pt x="1177049" y="4520388"/>
                </a:lnTo>
                <a:lnTo>
                  <a:pt x="1160700" y="4553086"/>
                </a:lnTo>
                <a:cubicBezTo>
                  <a:pt x="1160700" y="4553086"/>
                  <a:pt x="1166150" y="4547634"/>
                  <a:pt x="1177049" y="4536735"/>
                </a:cubicBezTo>
                <a:close/>
                <a:moveTo>
                  <a:pt x="1078961" y="4504040"/>
                </a:moveTo>
                <a:cubicBezTo>
                  <a:pt x="1078961" y="4504040"/>
                  <a:pt x="1081687" y="4506764"/>
                  <a:pt x="1087135" y="4512214"/>
                </a:cubicBezTo>
                <a:cubicBezTo>
                  <a:pt x="1092586" y="4517664"/>
                  <a:pt x="1095310" y="4520388"/>
                  <a:pt x="1095310" y="4520388"/>
                </a:cubicBezTo>
                <a:cubicBezTo>
                  <a:pt x="1095310" y="4531288"/>
                  <a:pt x="1089859" y="4536735"/>
                  <a:pt x="1078961" y="4536735"/>
                </a:cubicBezTo>
                <a:cubicBezTo>
                  <a:pt x="1078961" y="4536735"/>
                  <a:pt x="1078961" y="4531288"/>
                  <a:pt x="1078961" y="4520388"/>
                </a:cubicBezTo>
                <a:cubicBezTo>
                  <a:pt x="1078961" y="4509491"/>
                  <a:pt x="1078961" y="4504040"/>
                  <a:pt x="1078961" y="4504040"/>
                </a:cubicBezTo>
                <a:close/>
                <a:moveTo>
                  <a:pt x="474087" y="4504040"/>
                </a:moveTo>
                <a:cubicBezTo>
                  <a:pt x="474087" y="4504040"/>
                  <a:pt x="471364" y="4506764"/>
                  <a:pt x="465916" y="4512214"/>
                </a:cubicBezTo>
                <a:cubicBezTo>
                  <a:pt x="460465" y="4517664"/>
                  <a:pt x="457741" y="4520388"/>
                  <a:pt x="457741" y="4520388"/>
                </a:cubicBezTo>
                <a:cubicBezTo>
                  <a:pt x="457741" y="4520388"/>
                  <a:pt x="463190" y="4520388"/>
                  <a:pt x="474087" y="4520388"/>
                </a:cubicBezTo>
                <a:lnTo>
                  <a:pt x="490436" y="4520388"/>
                </a:lnTo>
                <a:cubicBezTo>
                  <a:pt x="490436" y="4509491"/>
                  <a:pt x="484987" y="4504040"/>
                  <a:pt x="474087" y="4504040"/>
                </a:cubicBezTo>
                <a:close/>
                <a:moveTo>
                  <a:pt x="3384015" y="4487692"/>
                </a:moveTo>
                <a:cubicBezTo>
                  <a:pt x="3373116" y="4498591"/>
                  <a:pt x="3367667" y="4509491"/>
                  <a:pt x="3367667" y="4520388"/>
                </a:cubicBezTo>
                <a:lnTo>
                  <a:pt x="3384015" y="4504040"/>
                </a:lnTo>
                <a:cubicBezTo>
                  <a:pt x="3394914" y="4504040"/>
                  <a:pt x="3400363" y="4498591"/>
                  <a:pt x="3400363" y="4487692"/>
                </a:cubicBezTo>
                <a:close/>
                <a:moveTo>
                  <a:pt x="2517575" y="4487692"/>
                </a:moveTo>
                <a:lnTo>
                  <a:pt x="2501229" y="4504040"/>
                </a:lnTo>
                <a:lnTo>
                  <a:pt x="2484879" y="4553086"/>
                </a:lnTo>
                <a:cubicBezTo>
                  <a:pt x="2495778" y="4542187"/>
                  <a:pt x="2501229" y="4531288"/>
                  <a:pt x="2501229" y="4520388"/>
                </a:cubicBezTo>
                <a:close/>
                <a:moveTo>
                  <a:pt x="817394" y="4487692"/>
                </a:moveTo>
                <a:cubicBezTo>
                  <a:pt x="817394" y="4487692"/>
                  <a:pt x="817394" y="4493144"/>
                  <a:pt x="817394" y="4504040"/>
                </a:cubicBezTo>
                <a:lnTo>
                  <a:pt x="817394" y="4520388"/>
                </a:lnTo>
                <a:cubicBezTo>
                  <a:pt x="828293" y="4520388"/>
                  <a:pt x="833742" y="4514938"/>
                  <a:pt x="833742" y="4504040"/>
                </a:cubicBezTo>
                <a:cubicBezTo>
                  <a:pt x="833742" y="4493144"/>
                  <a:pt x="828293" y="4487692"/>
                  <a:pt x="817394" y="4487692"/>
                </a:cubicBezTo>
                <a:close/>
                <a:moveTo>
                  <a:pt x="735655" y="4487692"/>
                </a:moveTo>
                <a:cubicBezTo>
                  <a:pt x="735655" y="4498591"/>
                  <a:pt x="738379" y="4504040"/>
                  <a:pt x="743830" y="4504040"/>
                </a:cubicBezTo>
                <a:cubicBezTo>
                  <a:pt x="749278" y="4504040"/>
                  <a:pt x="752003" y="4498591"/>
                  <a:pt x="752003" y="4487692"/>
                </a:cubicBezTo>
                <a:cubicBezTo>
                  <a:pt x="752003" y="4487692"/>
                  <a:pt x="746554" y="4487692"/>
                  <a:pt x="735655" y="4487692"/>
                </a:cubicBezTo>
                <a:close/>
                <a:moveTo>
                  <a:pt x="1667485" y="4471345"/>
                </a:moveTo>
                <a:lnTo>
                  <a:pt x="1634789" y="4504040"/>
                </a:lnTo>
                <a:lnTo>
                  <a:pt x="1667485" y="4504040"/>
                </a:lnTo>
                <a:cubicBezTo>
                  <a:pt x="1678384" y="4482242"/>
                  <a:pt x="1678384" y="4471345"/>
                  <a:pt x="1667485" y="4471345"/>
                </a:cubicBezTo>
                <a:close/>
                <a:moveTo>
                  <a:pt x="602827" y="4459082"/>
                </a:moveTo>
                <a:cubicBezTo>
                  <a:pt x="601466" y="4459082"/>
                  <a:pt x="599423" y="4460447"/>
                  <a:pt x="596699" y="4463171"/>
                </a:cubicBezTo>
                <a:cubicBezTo>
                  <a:pt x="591247" y="4468619"/>
                  <a:pt x="588524" y="4471345"/>
                  <a:pt x="588524" y="4471345"/>
                </a:cubicBezTo>
                <a:lnTo>
                  <a:pt x="604870" y="4471345"/>
                </a:lnTo>
                <a:cubicBezTo>
                  <a:pt x="604870" y="4471345"/>
                  <a:pt x="604870" y="4468619"/>
                  <a:pt x="604870" y="4463171"/>
                </a:cubicBezTo>
                <a:cubicBezTo>
                  <a:pt x="604870" y="4460447"/>
                  <a:pt x="604192" y="4459082"/>
                  <a:pt x="602827" y="4459082"/>
                </a:cubicBezTo>
                <a:close/>
                <a:moveTo>
                  <a:pt x="1781921" y="4454997"/>
                </a:moveTo>
                <a:cubicBezTo>
                  <a:pt x="1771022" y="4454997"/>
                  <a:pt x="1771022" y="4460447"/>
                  <a:pt x="1781921" y="4471345"/>
                </a:cubicBezTo>
                <a:cubicBezTo>
                  <a:pt x="1792820" y="4471345"/>
                  <a:pt x="1798267" y="4471345"/>
                  <a:pt x="1798267" y="4471345"/>
                </a:cubicBezTo>
                <a:close/>
                <a:moveTo>
                  <a:pt x="1393657" y="4444779"/>
                </a:moveTo>
                <a:cubicBezTo>
                  <a:pt x="1390932" y="4443419"/>
                  <a:pt x="1389570" y="4444098"/>
                  <a:pt x="1389570" y="4446822"/>
                </a:cubicBezTo>
                <a:cubicBezTo>
                  <a:pt x="1389570" y="4452272"/>
                  <a:pt x="1392295" y="4457721"/>
                  <a:pt x="1397744" y="4463171"/>
                </a:cubicBezTo>
                <a:cubicBezTo>
                  <a:pt x="1403193" y="4468619"/>
                  <a:pt x="1405920" y="4471345"/>
                  <a:pt x="1405920" y="4471345"/>
                </a:cubicBezTo>
                <a:lnTo>
                  <a:pt x="1405920" y="4454997"/>
                </a:lnTo>
                <a:cubicBezTo>
                  <a:pt x="1400468" y="4449548"/>
                  <a:pt x="1396383" y="4446143"/>
                  <a:pt x="1393657" y="4444779"/>
                </a:cubicBezTo>
                <a:close/>
                <a:moveTo>
                  <a:pt x="1806443" y="4438650"/>
                </a:moveTo>
                <a:cubicBezTo>
                  <a:pt x="1800993" y="4438650"/>
                  <a:pt x="1798267" y="4444098"/>
                  <a:pt x="1798267" y="4454997"/>
                </a:cubicBezTo>
                <a:cubicBezTo>
                  <a:pt x="1809166" y="4454997"/>
                  <a:pt x="1814617" y="4452272"/>
                  <a:pt x="1814617" y="4446822"/>
                </a:cubicBezTo>
                <a:cubicBezTo>
                  <a:pt x="1814617" y="4441374"/>
                  <a:pt x="1811890" y="4438650"/>
                  <a:pt x="1806443" y="4438650"/>
                </a:cubicBezTo>
                <a:close/>
                <a:moveTo>
                  <a:pt x="1258788" y="4438650"/>
                </a:moveTo>
                <a:lnTo>
                  <a:pt x="1275135" y="4454997"/>
                </a:lnTo>
                <a:cubicBezTo>
                  <a:pt x="1275135" y="4444098"/>
                  <a:pt x="1275135" y="4438650"/>
                  <a:pt x="1275135" y="4438650"/>
                </a:cubicBezTo>
                <a:close/>
                <a:moveTo>
                  <a:pt x="1242440" y="4438650"/>
                </a:moveTo>
                <a:cubicBezTo>
                  <a:pt x="1242440" y="4438650"/>
                  <a:pt x="1236990" y="4444098"/>
                  <a:pt x="1226091" y="4454997"/>
                </a:cubicBezTo>
                <a:lnTo>
                  <a:pt x="1226091" y="4471345"/>
                </a:lnTo>
                <a:cubicBezTo>
                  <a:pt x="1226091" y="4471345"/>
                  <a:pt x="1231541" y="4465895"/>
                  <a:pt x="1242440" y="4454997"/>
                </a:cubicBezTo>
                <a:close/>
                <a:moveTo>
                  <a:pt x="833742" y="4438650"/>
                </a:moveTo>
                <a:cubicBezTo>
                  <a:pt x="833742" y="4438650"/>
                  <a:pt x="833742" y="4444098"/>
                  <a:pt x="833742" y="4454997"/>
                </a:cubicBezTo>
                <a:cubicBezTo>
                  <a:pt x="855539" y="4454997"/>
                  <a:pt x="866438" y="4454997"/>
                  <a:pt x="866438" y="4454997"/>
                </a:cubicBezTo>
                <a:lnTo>
                  <a:pt x="866438" y="4438650"/>
                </a:lnTo>
                <a:cubicBezTo>
                  <a:pt x="855539" y="4438650"/>
                  <a:pt x="844640" y="4438650"/>
                  <a:pt x="833742" y="4438650"/>
                </a:cubicBezTo>
                <a:close/>
                <a:moveTo>
                  <a:pt x="335131" y="4438650"/>
                </a:moveTo>
                <a:cubicBezTo>
                  <a:pt x="329682" y="4438650"/>
                  <a:pt x="324234" y="4444098"/>
                  <a:pt x="318783" y="4454997"/>
                </a:cubicBezTo>
                <a:cubicBezTo>
                  <a:pt x="313335" y="4465895"/>
                  <a:pt x="310609" y="4474070"/>
                  <a:pt x="310609" y="4479518"/>
                </a:cubicBezTo>
                <a:cubicBezTo>
                  <a:pt x="310609" y="4484968"/>
                  <a:pt x="316059" y="4487692"/>
                  <a:pt x="326958" y="4487692"/>
                </a:cubicBezTo>
                <a:lnTo>
                  <a:pt x="343306" y="4471345"/>
                </a:lnTo>
                <a:cubicBezTo>
                  <a:pt x="343306" y="4449545"/>
                  <a:pt x="340581" y="4438650"/>
                  <a:pt x="335131" y="4438650"/>
                </a:cubicBezTo>
                <a:close/>
                <a:moveTo>
                  <a:pt x="1454962" y="4405954"/>
                </a:moveTo>
                <a:cubicBezTo>
                  <a:pt x="1454962" y="4416852"/>
                  <a:pt x="1449513" y="4422301"/>
                  <a:pt x="1438614" y="4422301"/>
                </a:cubicBezTo>
                <a:lnTo>
                  <a:pt x="1454962" y="4422301"/>
                </a:lnTo>
                <a:close/>
                <a:moveTo>
                  <a:pt x="1356874" y="4405954"/>
                </a:moveTo>
                <a:cubicBezTo>
                  <a:pt x="1356874" y="4416852"/>
                  <a:pt x="1351426" y="4427751"/>
                  <a:pt x="1340527" y="4438650"/>
                </a:cubicBezTo>
                <a:lnTo>
                  <a:pt x="1324179" y="4438650"/>
                </a:lnTo>
                <a:lnTo>
                  <a:pt x="1340527" y="4422301"/>
                </a:lnTo>
                <a:close/>
                <a:moveTo>
                  <a:pt x="1095310" y="4405954"/>
                </a:moveTo>
                <a:lnTo>
                  <a:pt x="1078961" y="4422301"/>
                </a:lnTo>
                <a:cubicBezTo>
                  <a:pt x="1068064" y="4422301"/>
                  <a:pt x="1062613" y="4422301"/>
                  <a:pt x="1062613" y="4422301"/>
                </a:cubicBezTo>
                <a:cubicBezTo>
                  <a:pt x="1062613" y="4422301"/>
                  <a:pt x="1062613" y="4427751"/>
                  <a:pt x="1062613" y="4438650"/>
                </a:cubicBezTo>
                <a:cubicBezTo>
                  <a:pt x="1062613" y="4438650"/>
                  <a:pt x="1062613" y="4444098"/>
                  <a:pt x="1062613" y="4454997"/>
                </a:cubicBezTo>
                <a:cubicBezTo>
                  <a:pt x="1051714" y="4465895"/>
                  <a:pt x="1051714" y="4471345"/>
                  <a:pt x="1062613" y="4471345"/>
                </a:cubicBezTo>
                <a:lnTo>
                  <a:pt x="1062613" y="4487692"/>
                </a:lnTo>
                <a:cubicBezTo>
                  <a:pt x="1051714" y="4498591"/>
                  <a:pt x="1046267" y="4506764"/>
                  <a:pt x="1046267" y="4512214"/>
                </a:cubicBezTo>
                <a:cubicBezTo>
                  <a:pt x="1046267" y="4517664"/>
                  <a:pt x="1051714" y="4525838"/>
                  <a:pt x="1062613" y="4536735"/>
                </a:cubicBezTo>
                <a:lnTo>
                  <a:pt x="1078961" y="4536735"/>
                </a:lnTo>
                <a:lnTo>
                  <a:pt x="1095310" y="4536735"/>
                </a:lnTo>
                <a:cubicBezTo>
                  <a:pt x="1095310" y="4536735"/>
                  <a:pt x="1098034" y="4534011"/>
                  <a:pt x="1103482" y="4528561"/>
                </a:cubicBezTo>
                <a:cubicBezTo>
                  <a:pt x="1108933" y="4523112"/>
                  <a:pt x="1111657" y="4514938"/>
                  <a:pt x="1111657" y="4504040"/>
                </a:cubicBezTo>
                <a:cubicBezTo>
                  <a:pt x="1133453" y="4482242"/>
                  <a:pt x="1144352" y="4465895"/>
                  <a:pt x="1144352" y="4454997"/>
                </a:cubicBezTo>
                <a:lnTo>
                  <a:pt x="1128006" y="4471345"/>
                </a:lnTo>
                <a:lnTo>
                  <a:pt x="1111657" y="4471345"/>
                </a:lnTo>
                <a:cubicBezTo>
                  <a:pt x="1111657" y="4471345"/>
                  <a:pt x="1111657" y="4465895"/>
                  <a:pt x="1111657" y="4454997"/>
                </a:cubicBezTo>
                <a:lnTo>
                  <a:pt x="1095310" y="4438650"/>
                </a:lnTo>
                <a:lnTo>
                  <a:pt x="1111657" y="4422301"/>
                </a:lnTo>
                <a:close/>
                <a:moveTo>
                  <a:pt x="1553049" y="4389607"/>
                </a:moveTo>
                <a:cubicBezTo>
                  <a:pt x="1553049" y="4389607"/>
                  <a:pt x="1550324" y="4395055"/>
                  <a:pt x="1544877" y="4405954"/>
                </a:cubicBezTo>
                <a:cubicBezTo>
                  <a:pt x="1539426" y="4416852"/>
                  <a:pt x="1531252" y="4425025"/>
                  <a:pt x="1520353" y="4430475"/>
                </a:cubicBezTo>
                <a:cubicBezTo>
                  <a:pt x="1509455" y="4435925"/>
                  <a:pt x="1504005" y="4433199"/>
                  <a:pt x="1504005" y="4422301"/>
                </a:cubicBezTo>
                <a:lnTo>
                  <a:pt x="1520353" y="4422301"/>
                </a:lnTo>
                <a:lnTo>
                  <a:pt x="1536702" y="4405954"/>
                </a:lnTo>
                <a:cubicBezTo>
                  <a:pt x="1536702" y="4395055"/>
                  <a:pt x="1542151" y="4389607"/>
                  <a:pt x="1553049" y="4389607"/>
                </a:cubicBezTo>
                <a:close/>
                <a:moveTo>
                  <a:pt x="1422266" y="4389607"/>
                </a:moveTo>
                <a:cubicBezTo>
                  <a:pt x="1411367" y="4389607"/>
                  <a:pt x="1405920" y="4395055"/>
                  <a:pt x="1405920" y="4405954"/>
                </a:cubicBezTo>
                <a:lnTo>
                  <a:pt x="1405920" y="4422301"/>
                </a:lnTo>
                <a:cubicBezTo>
                  <a:pt x="1405920" y="4422301"/>
                  <a:pt x="1408644" y="4419577"/>
                  <a:pt x="1414092" y="4414128"/>
                </a:cubicBezTo>
                <a:cubicBezTo>
                  <a:pt x="1419543" y="4408678"/>
                  <a:pt x="1422266" y="4405954"/>
                  <a:pt x="1422266" y="4405954"/>
                </a:cubicBezTo>
                <a:close/>
                <a:moveTo>
                  <a:pt x="1144352" y="4389607"/>
                </a:moveTo>
                <a:cubicBezTo>
                  <a:pt x="1144352" y="4400502"/>
                  <a:pt x="1144352" y="4405954"/>
                  <a:pt x="1144352" y="4405954"/>
                </a:cubicBezTo>
                <a:cubicBezTo>
                  <a:pt x="1155251" y="4405954"/>
                  <a:pt x="1160700" y="4400502"/>
                  <a:pt x="1160700" y="4389607"/>
                </a:cubicBezTo>
                <a:close/>
                <a:moveTo>
                  <a:pt x="752003" y="4373256"/>
                </a:moveTo>
                <a:cubicBezTo>
                  <a:pt x="741104" y="4373256"/>
                  <a:pt x="738379" y="4378708"/>
                  <a:pt x="743830" y="4389607"/>
                </a:cubicBezTo>
                <a:cubicBezTo>
                  <a:pt x="749278" y="4400502"/>
                  <a:pt x="746554" y="4408678"/>
                  <a:pt x="735655" y="4414128"/>
                </a:cubicBezTo>
                <a:cubicBezTo>
                  <a:pt x="724756" y="4419577"/>
                  <a:pt x="719306" y="4430475"/>
                  <a:pt x="719306" y="4446822"/>
                </a:cubicBezTo>
                <a:cubicBezTo>
                  <a:pt x="719306" y="4463171"/>
                  <a:pt x="724756" y="4465895"/>
                  <a:pt x="735655" y="4454997"/>
                </a:cubicBezTo>
                <a:lnTo>
                  <a:pt x="752003" y="4438650"/>
                </a:lnTo>
                <a:cubicBezTo>
                  <a:pt x="762901" y="4438650"/>
                  <a:pt x="768352" y="4433199"/>
                  <a:pt x="768352" y="4422301"/>
                </a:cubicBezTo>
                <a:cubicBezTo>
                  <a:pt x="768352" y="4411404"/>
                  <a:pt x="768352" y="4400502"/>
                  <a:pt x="768352" y="4389607"/>
                </a:cubicBezTo>
                <a:cubicBezTo>
                  <a:pt x="768352" y="4378708"/>
                  <a:pt x="762901" y="4373256"/>
                  <a:pt x="752003" y="4373256"/>
                </a:cubicBezTo>
                <a:close/>
                <a:moveTo>
                  <a:pt x="555828" y="4373256"/>
                </a:moveTo>
                <a:lnTo>
                  <a:pt x="539480" y="4389607"/>
                </a:lnTo>
                <a:cubicBezTo>
                  <a:pt x="539480" y="4389607"/>
                  <a:pt x="542205" y="4389607"/>
                  <a:pt x="547655" y="4389607"/>
                </a:cubicBezTo>
                <a:cubicBezTo>
                  <a:pt x="553104" y="4389607"/>
                  <a:pt x="555828" y="4389607"/>
                  <a:pt x="555828" y="4389607"/>
                </a:cubicBezTo>
                <a:cubicBezTo>
                  <a:pt x="555828" y="4389607"/>
                  <a:pt x="555828" y="4384155"/>
                  <a:pt x="555828" y="4373256"/>
                </a:cubicBezTo>
                <a:close/>
                <a:moveTo>
                  <a:pt x="1336440" y="4363040"/>
                </a:moveTo>
                <a:cubicBezTo>
                  <a:pt x="1333715" y="4364403"/>
                  <a:pt x="1329628" y="4367809"/>
                  <a:pt x="1324179" y="4373256"/>
                </a:cubicBezTo>
                <a:cubicBezTo>
                  <a:pt x="1324179" y="4384155"/>
                  <a:pt x="1326904" y="4386879"/>
                  <a:pt x="1332354" y="4381432"/>
                </a:cubicBezTo>
                <a:cubicBezTo>
                  <a:pt x="1337804" y="4375982"/>
                  <a:pt x="1340527" y="4370532"/>
                  <a:pt x="1340527" y="4365082"/>
                </a:cubicBezTo>
                <a:cubicBezTo>
                  <a:pt x="1340527" y="4362359"/>
                  <a:pt x="1339166" y="4361677"/>
                  <a:pt x="1336440" y="4363040"/>
                </a:cubicBezTo>
                <a:close/>
                <a:moveTo>
                  <a:pt x="2452185" y="4356909"/>
                </a:moveTo>
                <a:lnTo>
                  <a:pt x="2468533" y="4373256"/>
                </a:lnTo>
                <a:lnTo>
                  <a:pt x="2484879" y="4356909"/>
                </a:lnTo>
                <a:close/>
                <a:moveTo>
                  <a:pt x="833742" y="4356909"/>
                </a:moveTo>
                <a:cubicBezTo>
                  <a:pt x="833742" y="4356909"/>
                  <a:pt x="831017" y="4362359"/>
                  <a:pt x="825569" y="4373256"/>
                </a:cubicBezTo>
                <a:cubicBezTo>
                  <a:pt x="820118" y="4384155"/>
                  <a:pt x="817394" y="4395055"/>
                  <a:pt x="817394" y="4405954"/>
                </a:cubicBezTo>
                <a:cubicBezTo>
                  <a:pt x="828293" y="4416852"/>
                  <a:pt x="844640" y="4411404"/>
                  <a:pt x="866438" y="4389607"/>
                </a:cubicBezTo>
                <a:lnTo>
                  <a:pt x="850091" y="4356909"/>
                </a:lnTo>
                <a:close/>
                <a:moveTo>
                  <a:pt x="1847312" y="4324213"/>
                </a:moveTo>
                <a:cubicBezTo>
                  <a:pt x="1847312" y="4335112"/>
                  <a:pt x="1847312" y="4340560"/>
                  <a:pt x="1847312" y="4340560"/>
                </a:cubicBezTo>
                <a:cubicBezTo>
                  <a:pt x="1847312" y="4351459"/>
                  <a:pt x="1841862" y="4362359"/>
                  <a:pt x="1830963" y="4373256"/>
                </a:cubicBezTo>
                <a:lnTo>
                  <a:pt x="1830963" y="4389607"/>
                </a:lnTo>
                <a:cubicBezTo>
                  <a:pt x="1841862" y="4400502"/>
                  <a:pt x="1847312" y="4400502"/>
                  <a:pt x="1847312" y="4389607"/>
                </a:cubicBezTo>
                <a:lnTo>
                  <a:pt x="1863660" y="4356909"/>
                </a:lnTo>
                <a:lnTo>
                  <a:pt x="1880006" y="4340560"/>
                </a:lnTo>
                <a:lnTo>
                  <a:pt x="1880006" y="4324213"/>
                </a:lnTo>
                <a:cubicBezTo>
                  <a:pt x="1869108" y="4335112"/>
                  <a:pt x="1858211" y="4335112"/>
                  <a:pt x="1847312" y="4324213"/>
                </a:cubicBezTo>
                <a:close/>
                <a:moveTo>
                  <a:pt x="1536702" y="4307865"/>
                </a:moveTo>
                <a:lnTo>
                  <a:pt x="1520353" y="4324213"/>
                </a:lnTo>
                <a:lnTo>
                  <a:pt x="1487659" y="4356909"/>
                </a:lnTo>
                <a:cubicBezTo>
                  <a:pt x="1498558" y="4356909"/>
                  <a:pt x="1506731" y="4354185"/>
                  <a:pt x="1512180" y="4348736"/>
                </a:cubicBezTo>
                <a:cubicBezTo>
                  <a:pt x="1517629" y="4343285"/>
                  <a:pt x="1520353" y="4340560"/>
                  <a:pt x="1520353" y="4340560"/>
                </a:cubicBezTo>
                <a:close/>
                <a:moveTo>
                  <a:pt x="1700181" y="4291518"/>
                </a:moveTo>
                <a:cubicBezTo>
                  <a:pt x="1700181" y="4291518"/>
                  <a:pt x="1694732" y="4296968"/>
                  <a:pt x="1683833" y="4307865"/>
                </a:cubicBezTo>
                <a:lnTo>
                  <a:pt x="1667485" y="4307865"/>
                </a:lnTo>
                <a:close/>
                <a:moveTo>
                  <a:pt x="1602095" y="4275170"/>
                </a:moveTo>
                <a:lnTo>
                  <a:pt x="1585746" y="4291518"/>
                </a:lnTo>
                <a:lnTo>
                  <a:pt x="1602095" y="4307865"/>
                </a:lnTo>
                <a:cubicBezTo>
                  <a:pt x="1602095" y="4307865"/>
                  <a:pt x="1602095" y="4302416"/>
                  <a:pt x="1602095" y="4291518"/>
                </a:cubicBezTo>
                <a:cubicBezTo>
                  <a:pt x="1602095" y="4280619"/>
                  <a:pt x="1602095" y="4275170"/>
                  <a:pt x="1602095" y="4275170"/>
                </a:cubicBezTo>
                <a:close/>
                <a:moveTo>
                  <a:pt x="2811839" y="4209779"/>
                </a:moveTo>
                <a:cubicBezTo>
                  <a:pt x="2800938" y="4209779"/>
                  <a:pt x="2795491" y="4212503"/>
                  <a:pt x="2795491" y="4217953"/>
                </a:cubicBezTo>
                <a:cubicBezTo>
                  <a:pt x="2795491" y="4223400"/>
                  <a:pt x="2800938" y="4226126"/>
                  <a:pt x="2811839" y="4226126"/>
                </a:cubicBezTo>
                <a:close/>
                <a:moveTo>
                  <a:pt x="2779142" y="4209779"/>
                </a:moveTo>
                <a:cubicBezTo>
                  <a:pt x="2768244" y="4209779"/>
                  <a:pt x="2762794" y="4212503"/>
                  <a:pt x="2762794" y="4217953"/>
                </a:cubicBezTo>
                <a:cubicBezTo>
                  <a:pt x="2762794" y="4223400"/>
                  <a:pt x="2762794" y="4226126"/>
                  <a:pt x="2762794" y="4226126"/>
                </a:cubicBezTo>
                <a:lnTo>
                  <a:pt x="2779142" y="4226126"/>
                </a:lnTo>
                <a:cubicBezTo>
                  <a:pt x="2779142" y="4215229"/>
                  <a:pt x="2779142" y="4209779"/>
                  <a:pt x="2779142" y="4209779"/>
                </a:cubicBezTo>
                <a:close/>
                <a:moveTo>
                  <a:pt x="2582967" y="4193431"/>
                </a:moveTo>
                <a:cubicBezTo>
                  <a:pt x="2582967" y="4193431"/>
                  <a:pt x="2577518" y="4198880"/>
                  <a:pt x="2566619" y="4209779"/>
                </a:cubicBezTo>
                <a:cubicBezTo>
                  <a:pt x="2577518" y="4209779"/>
                  <a:pt x="2582967" y="4209779"/>
                  <a:pt x="2582967" y="4209779"/>
                </a:cubicBezTo>
                <a:cubicBezTo>
                  <a:pt x="2582967" y="4198880"/>
                  <a:pt x="2582967" y="4193431"/>
                  <a:pt x="2582967" y="4193431"/>
                </a:cubicBezTo>
                <a:close/>
                <a:moveTo>
                  <a:pt x="1683833" y="4177081"/>
                </a:moveTo>
                <a:lnTo>
                  <a:pt x="1683833" y="4193431"/>
                </a:lnTo>
                <a:cubicBezTo>
                  <a:pt x="1694732" y="4193431"/>
                  <a:pt x="1700181" y="4187980"/>
                  <a:pt x="1700181" y="4177081"/>
                </a:cubicBezTo>
                <a:close/>
                <a:moveTo>
                  <a:pt x="2828186" y="4160734"/>
                </a:moveTo>
                <a:cubicBezTo>
                  <a:pt x="2817288" y="4160734"/>
                  <a:pt x="2811839" y="4163458"/>
                  <a:pt x="2811839" y="4168910"/>
                </a:cubicBezTo>
                <a:cubicBezTo>
                  <a:pt x="2811839" y="4174357"/>
                  <a:pt x="2811839" y="4177081"/>
                  <a:pt x="2811839" y="4177081"/>
                </a:cubicBezTo>
                <a:cubicBezTo>
                  <a:pt x="2822739" y="4177081"/>
                  <a:pt x="2828186" y="4171633"/>
                  <a:pt x="2828186" y="4160734"/>
                </a:cubicBezTo>
                <a:close/>
                <a:moveTo>
                  <a:pt x="2713751" y="4160734"/>
                </a:moveTo>
                <a:lnTo>
                  <a:pt x="2681055" y="4177081"/>
                </a:lnTo>
                <a:cubicBezTo>
                  <a:pt x="2670156" y="4187980"/>
                  <a:pt x="2653808" y="4204327"/>
                  <a:pt x="2632010" y="4226126"/>
                </a:cubicBezTo>
                <a:cubicBezTo>
                  <a:pt x="2610213" y="4247925"/>
                  <a:pt x="2593867" y="4266996"/>
                  <a:pt x="2582967" y="4283343"/>
                </a:cubicBezTo>
                <a:cubicBezTo>
                  <a:pt x="2572068" y="4299692"/>
                  <a:pt x="2569345" y="4307865"/>
                  <a:pt x="2574793" y="4307865"/>
                </a:cubicBezTo>
                <a:cubicBezTo>
                  <a:pt x="2580244" y="4307865"/>
                  <a:pt x="2588417" y="4302416"/>
                  <a:pt x="2599315" y="4291518"/>
                </a:cubicBezTo>
                <a:cubicBezTo>
                  <a:pt x="2610213" y="4280619"/>
                  <a:pt x="2621112" y="4269720"/>
                  <a:pt x="2632010" y="4258822"/>
                </a:cubicBezTo>
                <a:cubicBezTo>
                  <a:pt x="2664707" y="4215229"/>
                  <a:pt x="2686504" y="4187980"/>
                  <a:pt x="2697403" y="4177081"/>
                </a:cubicBezTo>
                <a:close/>
                <a:moveTo>
                  <a:pt x="2615665" y="4160734"/>
                </a:moveTo>
                <a:cubicBezTo>
                  <a:pt x="2604766" y="4160734"/>
                  <a:pt x="2599315" y="4166184"/>
                  <a:pt x="2599315" y="4177081"/>
                </a:cubicBezTo>
                <a:cubicBezTo>
                  <a:pt x="2599315" y="4177081"/>
                  <a:pt x="2604766" y="4177081"/>
                  <a:pt x="2615665" y="4177081"/>
                </a:cubicBezTo>
                <a:close/>
                <a:moveTo>
                  <a:pt x="474087" y="4144385"/>
                </a:moveTo>
                <a:lnTo>
                  <a:pt x="490436" y="4144385"/>
                </a:lnTo>
                <a:cubicBezTo>
                  <a:pt x="490436" y="4144385"/>
                  <a:pt x="484987" y="4149837"/>
                  <a:pt x="474087" y="4160734"/>
                </a:cubicBezTo>
                <a:cubicBezTo>
                  <a:pt x="463190" y="4160734"/>
                  <a:pt x="457741" y="4160734"/>
                  <a:pt x="457741" y="4160734"/>
                </a:cubicBezTo>
                <a:cubicBezTo>
                  <a:pt x="457741" y="4160734"/>
                  <a:pt x="463190" y="4155284"/>
                  <a:pt x="474087" y="4144385"/>
                </a:cubicBezTo>
                <a:close/>
                <a:moveTo>
                  <a:pt x="1745138" y="4119867"/>
                </a:moveTo>
                <a:cubicBezTo>
                  <a:pt x="1742413" y="4119867"/>
                  <a:pt x="1738326" y="4122590"/>
                  <a:pt x="1732877" y="4128038"/>
                </a:cubicBezTo>
                <a:lnTo>
                  <a:pt x="1732877" y="4160734"/>
                </a:lnTo>
                <a:cubicBezTo>
                  <a:pt x="1732877" y="4160734"/>
                  <a:pt x="1735602" y="4158010"/>
                  <a:pt x="1741049" y="4152560"/>
                </a:cubicBezTo>
                <a:cubicBezTo>
                  <a:pt x="1746501" y="4147109"/>
                  <a:pt x="1749225" y="4138937"/>
                  <a:pt x="1749225" y="4128038"/>
                </a:cubicBezTo>
                <a:cubicBezTo>
                  <a:pt x="1749225" y="4122590"/>
                  <a:pt x="1747863" y="4119867"/>
                  <a:pt x="1745138" y="4119867"/>
                </a:cubicBezTo>
                <a:close/>
                <a:moveTo>
                  <a:pt x="1683833" y="4111691"/>
                </a:moveTo>
                <a:lnTo>
                  <a:pt x="1683833" y="4128038"/>
                </a:lnTo>
                <a:lnTo>
                  <a:pt x="1700181" y="4111691"/>
                </a:lnTo>
                <a:close/>
                <a:moveTo>
                  <a:pt x="2221270" y="4101473"/>
                </a:moveTo>
                <a:cubicBezTo>
                  <a:pt x="2217182" y="4102836"/>
                  <a:pt x="2212415" y="4106243"/>
                  <a:pt x="2206967" y="4111691"/>
                </a:cubicBezTo>
                <a:lnTo>
                  <a:pt x="2223313" y="4111691"/>
                </a:lnTo>
                <a:cubicBezTo>
                  <a:pt x="2234212" y="4111691"/>
                  <a:pt x="2236937" y="4108967"/>
                  <a:pt x="2231488" y="4103516"/>
                </a:cubicBezTo>
                <a:cubicBezTo>
                  <a:pt x="2228762" y="4100792"/>
                  <a:pt x="2225357" y="4100111"/>
                  <a:pt x="2221270" y="4101473"/>
                </a:cubicBezTo>
                <a:close/>
                <a:moveTo>
                  <a:pt x="1781921" y="4095342"/>
                </a:moveTo>
                <a:lnTo>
                  <a:pt x="1781921" y="4111691"/>
                </a:lnTo>
                <a:cubicBezTo>
                  <a:pt x="1781921" y="4111691"/>
                  <a:pt x="1784644" y="4108967"/>
                  <a:pt x="1790094" y="4103516"/>
                </a:cubicBezTo>
                <a:cubicBezTo>
                  <a:pt x="1795544" y="4098066"/>
                  <a:pt x="1792820" y="4095342"/>
                  <a:pt x="1781921" y="4095342"/>
                </a:cubicBezTo>
                <a:close/>
                <a:moveTo>
                  <a:pt x="1880006" y="4062646"/>
                </a:moveTo>
                <a:lnTo>
                  <a:pt x="1912702" y="4062646"/>
                </a:lnTo>
                <a:cubicBezTo>
                  <a:pt x="1912702" y="4062646"/>
                  <a:pt x="1907255" y="4068096"/>
                  <a:pt x="1896357" y="4078995"/>
                </a:cubicBezTo>
                <a:cubicBezTo>
                  <a:pt x="1885458" y="4078995"/>
                  <a:pt x="1880006" y="4073544"/>
                  <a:pt x="1880006" y="4062646"/>
                </a:cubicBezTo>
                <a:close/>
                <a:moveTo>
                  <a:pt x="2141574" y="4029952"/>
                </a:moveTo>
                <a:cubicBezTo>
                  <a:pt x="2119776" y="4040848"/>
                  <a:pt x="2103431" y="4051749"/>
                  <a:pt x="2092528" y="4062646"/>
                </a:cubicBezTo>
                <a:cubicBezTo>
                  <a:pt x="2081632" y="4073544"/>
                  <a:pt x="2076183" y="4084443"/>
                  <a:pt x="2076183" y="4095342"/>
                </a:cubicBezTo>
                <a:cubicBezTo>
                  <a:pt x="2076183" y="4117139"/>
                  <a:pt x="2092528" y="4111691"/>
                  <a:pt x="2125226" y="4078995"/>
                </a:cubicBezTo>
                <a:cubicBezTo>
                  <a:pt x="2136127" y="4057198"/>
                  <a:pt x="2141574" y="4040848"/>
                  <a:pt x="2141574" y="4029952"/>
                </a:cubicBezTo>
                <a:close/>
                <a:moveTo>
                  <a:pt x="1994442" y="4029952"/>
                </a:moveTo>
                <a:cubicBezTo>
                  <a:pt x="1994442" y="4029952"/>
                  <a:pt x="1991718" y="4032676"/>
                  <a:pt x="1986271" y="4038125"/>
                </a:cubicBezTo>
                <a:cubicBezTo>
                  <a:pt x="1980819" y="4043575"/>
                  <a:pt x="1978096" y="4046299"/>
                  <a:pt x="1978096" y="4046299"/>
                </a:cubicBezTo>
                <a:cubicBezTo>
                  <a:pt x="1978096" y="4057198"/>
                  <a:pt x="1978096" y="4062646"/>
                  <a:pt x="1978096" y="4062646"/>
                </a:cubicBezTo>
                <a:cubicBezTo>
                  <a:pt x="1988995" y="4051749"/>
                  <a:pt x="1994442" y="4046299"/>
                  <a:pt x="1994442" y="4046299"/>
                </a:cubicBezTo>
                <a:cubicBezTo>
                  <a:pt x="1994442" y="4035400"/>
                  <a:pt x="1994442" y="4029952"/>
                  <a:pt x="1994442" y="4029952"/>
                </a:cubicBezTo>
                <a:close/>
                <a:moveTo>
                  <a:pt x="1863660" y="4013602"/>
                </a:moveTo>
                <a:lnTo>
                  <a:pt x="1830963" y="4029952"/>
                </a:lnTo>
                <a:lnTo>
                  <a:pt x="1847312" y="4029952"/>
                </a:lnTo>
                <a:cubicBezTo>
                  <a:pt x="1858211" y="4019053"/>
                  <a:pt x="1863660" y="4013602"/>
                  <a:pt x="1863660" y="4013602"/>
                </a:cubicBezTo>
                <a:close/>
                <a:moveTo>
                  <a:pt x="408697" y="4013602"/>
                </a:moveTo>
                <a:cubicBezTo>
                  <a:pt x="408697" y="4013602"/>
                  <a:pt x="411421" y="4013602"/>
                  <a:pt x="416870" y="4013602"/>
                </a:cubicBezTo>
                <a:cubicBezTo>
                  <a:pt x="422320" y="4013602"/>
                  <a:pt x="425045" y="4019053"/>
                  <a:pt x="425045" y="4029952"/>
                </a:cubicBezTo>
                <a:cubicBezTo>
                  <a:pt x="414146" y="4029952"/>
                  <a:pt x="408697" y="4027228"/>
                  <a:pt x="408697" y="4021778"/>
                </a:cubicBezTo>
                <a:cubicBezTo>
                  <a:pt x="408697" y="4016327"/>
                  <a:pt x="408697" y="4013602"/>
                  <a:pt x="408697" y="4013602"/>
                </a:cubicBezTo>
                <a:close/>
                <a:moveTo>
                  <a:pt x="2313228" y="3997255"/>
                </a:moveTo>
                <a:cubicBezTo>
                  <a:pt x="2307778" y="3997255"/>
                  <a:pt x="2302329" y="3999980"/>
                  <a:pt x="2296878" y="4005428"/>
                </a:cubicBezTo>
                <a:cubicBezTo>
                  <a:pt x="2291430" y="4010878"/>
                  <a:pt x="2288704" y="4019053"/>
                  <a:pt x="2288704" y="4029952"/>
                </a:cubicBezTo>
                <a:lnTo>
                  <a:pt x="2305054" y="4013602"/>
                </a:lnTo>
                <a:cubicBezTo>
                  <a:pt x="2315953" y="4002705"/>
                  <a:pt x="2318677" y="3997255"/>
                  <a:pt x="2313228" y="3997255"/>
                </a:cubicBezTo>
                <a:close/>
                <a:moveTo>
                  <a:pt x="2926272" y="3980906"/>
                </a:moveTo>
                <a:lnTo>
                  <a:pt x="2909926" y="3997255"/>
                </a:lnTo>
                <a:lnTo>
                  <a:pt x="2860882" y="4062646"/>
                </a:lnTo>
                <a:lnTo>
                  <a:pt x="2877230" y="4046299"/>
                </a:lnTo>
                <a:cubicBezTo>
                  <a:pt x="2888129" y="4035400"/>
                  <a:pt x="2899027" y="4024501"/>
                  <a:pt x="2909926" y="4013602"/>
                </a:cubicBezTo>
                <a:cubicBezTo>
                  <a:pt x="2909926" y="4013602"/>
                  <a:pt x="2912649" y="4008154"/>
                  <a:pt x="2918100" y="3997255"/>
                </a:cubicBezTo>
                <a:cubicBezTo>
                  <a:pt x="2923549" y="3986358"/>
                  <a:pt x="2926272" y="3980906"/>
                  <a:pt x="2926272" y="3980906"/>
                </a:cubicBezTo>
                <a:close/>
                <a:moveTo>
                  <a:pt x="1994442" y="3964559"/>
                </a:moveTo>
                <a:cubicBezTo>
                  <a:pt x="1983544" y="3964559"/>
                  <a:pt x="1978096" y="3967283"/>
                  <a:pt x="1978096" y="3972735"/>
                </a:cubicBezTo>
                <a:cubicBezTo>
                  <a:pt x="1978096" y="3978182"/>
                  <a:pt x="1980819" y="3980906"/>
                  <a:pt x="1986271" y="3980906"/>
                </a:cubicBezTo>
                <a:cubicBezTo>
                  <a:pt x="1991718" y="3980906"/>
                  <a:pt x="1997167" y="3978182"/>
                  <a:pt x="2002617" y="3972735"/>
                </a:cubicBezTo>
                <a:cubicBezTo>
                  <a:pt x="2008066" y="3967283"/>
                  <a:pt x="2005341" y="3964559"/>
                  <a:pt x="1994442" y="3964559"/>
                </a:cubicBezTo>
                <a:close/>
                <a:moveTo>
                  <a:pt x="2198792" y="3882820"/>
                </a:moveTo>
                <a:cubicBezTo>
                  <a:pt x="2193342" y="3882820"/>
                  <a:pt x="2190618" y="3888270"/>
                  <a:pt x="2190618" y="3899167"/>
                </a:cubicBezTo>
                <a:cubicBezTo>
                  <a:pt x="2190618" y="3910066"/>
                  <a:pt x="2193342" y="3915516"/>
                  <a:pt x="2198792" y="3915516"/>
                </a:cubicBezTo>
                <a:cubicBezTo>
                  <a:pt x="2204241" y="3915516"/>
                  <a:pt x="2206967" y="3910066"/>
                  <a:pt x="2206967" y="3899167"/>
                </a:cubicBezTo>
                <a:cubicBezTo>
                  <a:pt x="2206967" y="3888270"/>
                  <a:pt x="2204241" y="3882820"/>
                  <a:pt x="2198792" y="3882820"/>
                </a:cubicBezTo>
                <a:close/>
                <a:moveTo>
                  <a:pt x="2108878" y="3882820"/>
                </a:moveTo>
                <a:cubicBezTo>
                  <a:pt x="2108878" y="3882820"/>
                  <a:pt x="2100704" y="3893719"/>
                  <a:pt x="2084356" y="3915516"/>
                </a:cubicBezTo>
                <a:cubicBezTo>
                  <a:pt x="2068010" y="3937313"/>
                  <a:pt x="2051660" y="3959109"/>
                  <a:pt x="2035314" y="3980906"/>
                </a:cubicBezTo>
                <a:cubicBezTo>
                  <a:pt x="2018965" y="4002705"/>
                  <a:pt x="2010792" y="4013602"/>
                  <a:pt x="2010792" y="4013602"/>
                </a:cubicBezTo>
                <a:cubicBezTo>
                  <a:pt x="2010792" y="4024501"/>
                  <a:pt x="2016240" y="4019053"/>
                  <a:pt x="2027138" y="3997255"/>
                </a:cubicBezTo>
                <a:lnTo>
                  <a:pt x="2059834" y="3964559"/>
                </a:lnTo>
                <a:cubicBezTo>
                  <a:pt x="2070733" y="3942762"/>
                  <a:pt x="2081632" y="3923689"/>
                  <a:pt x="2092528" y="3907341"/>
                </a:cubicBezTo>
                <a:cubicBezTo>
                  <a:pt x="2103431" y="3890994"/>
                  <a:pt x="2108878" y="3882820"/>
                  <a:pt x="2108878" y="3882820"/>
                </a:cubicBezTo>
                <a:close/>
                <a:moveTo>
                  <a:pt x="1880006" y="3882820"/>
                </a:moveTo>
                <a:cubicBezTo>
                  <a:pt x="1880006" y="3882820"/>
                  <a:pt x="1874559" y="3888270"/>
                  <a:pt x="1863660" y="3899167"/>
                </a:cubicBezTo>
                <a:lnTo>
                  <a:pt x="1863660" y="3915516"/>
                </a:lnTo>
                <a:cubicBezTo>
                  <a:pt x="1874559" y="3915516"/>
                  <a:pt x="1880006" y="3910066"/>
                  <a:pt x="1880006" y="3899167"/>
                </a:cubicBezTo>
                <a:close/>
                <a:moveTo>
                  <a:pt x="588524" y="3735688"/>
                </a:moveTo>
                <a:cubicBezTo>
                  <a:pt x="599423" y="3735688"/>
                  <a:pt x="604870" y="3738412"/>
                  <a:pt x="604870" y="3743862"/>
                </a:cubicBezTo>
                <a:cubicBezTo>
                  <a:pt x="604870" y="3749313"/>
                  <a:pt x="602147" y="3752037"/>
                  <a:pt x="596699" y="3752037"/>
                </a:cubicBezTo>
                <a:cubicBezTo>
                  <a:pt x="591247" y="3752037"/>
                  <a:pt x="588524" y="3746587"/>
                  <a:pt x="588524" y="3735688"/>
                </a:cubicBezTo>
                <a:close/>
                <a:moveTo>
                  <a:pt x="2419489" y="3670298"/>
                </a:moveTo>
                <a:lnTo>
                  <a:pt x="2419489" y="3686645"/>
                </a:lnTo>
                <a:cubicBezTo>
                  <a:pt x="2419489" y="3686645"/>
                  <a:pt x="2424937" y="3686645"/>
                  <a:pt x="2435836" y="3686645"/>
                </a:cubicBezTo>
                <a:close/>
                <a:moveTo>
                  <a:pt x="2059834" y="3670298"/>
                </a:moveTo>
                <a:cubicBezTo>
                  <a:pt x="2059834" y="3670298"/>
                  <a:pt x="2059834" y="3675747"/>
                  <a:pt x="2059834" y="3686645"/>
                </a:cubicBezTo>
                <a:cubicBezTo>
                  <a:pt x="2070733" y="3686645"/>
                  <a:pt x="2076183" y="3681194"/>
                  <a:pt x="2076183" y="3670298"/>
                </a:cubicBezTo>
                <a:cubicBezTo>
                  <a:pt x="2065284" y="3670298"/>
                  <a:pt x="2059834" y="3670298"/>
                  <a:pt x="2059834" y="3670298"/>
                </a:cubicBezTo>
                <a:close/>
                <a:moveTo>
                  <a:pt x="506784" y="3670298"/>
                </a:moveTo>
                <a:cubicBezTo>
                  <a:pt x="506784" y="3670298"/>
                  <a:pt x="506784" y="3675747"/>
                  <a:pt x="506784" y="3686645"/>
                </a:cubicBezTo>
                <a:lnTo>
                  <a:pt x="490436" y="3686645"/>
                </a:lnTo>
                <a:close/>
                <a:moveTo>
                  <a:pt x="2452185" y="3621252"/>
                </a:moveTo>
                <a:cubicBezTo>
                  <a:pt x="2452185" y="3632151"/>
                  <a:pt x="2454910" y="3637601"/>
                  <a:pt x="2460357" y="3637601"/>
                </a:cubicBezTo>
                <a:cubicBezTo>
                  <a:pt x="2465809" y="3637601"/>
                  <a:pt x="2473981" y="3637601"/>
                  <a:pt x="2484879" y="3637601"/>
                </a:cubicBezTo>
                <a:close/>
                <a:moveTo>
                  <a:pt x="2256010" y="3588558"/>
                </a:moveTo>
                <a:cubicBezTo>
                  <a:pt x="2190618" y="3686645"/>
                  <a:pt x="2147023" y="3735688"/>
                  <a:pt x="2125226" y="3735688"/>
                </a:cubicBezTo>
                <a:lnTo>
                  <a:pt x="2108878" y="3735688"/>
                </a:lnTo>
                <a:cubicBezTo>
                  <a:pt x="2108878" y="3746587"/>
                  <a:pt x="2114326" y="3752037"/>
                  <a:pt x="2125226" y="3752037"/>
                </a:cubicBezTo>
                <a:cubicBezTo>
                  <a:pt x="2125226" y="3752037"/>
                  <a:pt x="2122501" y="3752037"/>
                  <a:pt x="2117052" y="3752037"/>
                </a:cubicBezTo>
                <a:cubicBezTo>
                  <a:pt x="2111603" y="3752037"/>
                  <a:pt x="2108878" y="3757485"/>
                  <a:pt x="2108878" y="3768384"/>
                </a:cubicBezTo>
                <a:cubicBezTo>
                  <a:pt x="2108878" y="3768384"/>
                  <a:pt x="2103431" y="3768384"/>
                  <a:pt x="2092528" y="3768384"/>
                </a:cubicBezTo>
                <a:lnTo>
                  <a:pt x="2076183" y="3801080"/>
                </a:lnTo>
                <a:lnTo>
                  <a:pt x="2092528" y="3784731"/>
                </a:lnTo>
                <a:cubicBezTo>
                  <a:pt x="2103431" y="3784731"/>
                  <a:pt x="2111603" y="3779283"/>
                  <a:pt x="2117052" y="3768384"/>
                </a:cubicBezTo>
                <a:cubicBezTo>
                  <a:pt x="2122501" y="3757485"/>
                  <a:pt x="2125226" y="3752037"/>
                  <a:pt x="2125226" y="3752037"/>
                </a:cubicBezTo>
                <a:cubicBezTo>
                  <a:pt x="2125226" y="3752037"/>
                  <a:pt x="2133400" y="3743862"/>
                  <a:pt x="2149748" y="3727515"/>
                </a:cubicBezTo>
                <a:cubicBezTo>
                  <a:pt x="2166096" y="3711167"/>
                  <a:pt x="2185169" y="3692095"/>
                  <a:pt x="2206967" y="3670298"/>
                </a:cubicBezTo>
                <a:cubicBezTo>
                  <a:pt x="2250560" y="3615804"/>
                  <a:pt x="2266908" y="3588558"/>
                  <a:pt x="2256010" y="3588558"/>
                </a:cubicBezTo>
                <a:close/>
                <a:moveTo>
                  <a:pt x="2501229" y="3555862"/>
                </a:moveTo>
                <a:cubicBezTo>
                  <a:pt x="2501229" y="3555862"/>
                  <a:pt x="2498503" y="3558586"/>
                  <a:pt x="2493053" y="3564035"/>
                </a:cubicBezTo>
                <a:cubicBezTo>
                  <a:pt x="2487606" y="3569485"/>
                  <a:pt x="2484879" y="3572209"/>
                  <a:pt x="2484879" y="3572209"/>
                </a:cubicBezTo>
                <a:lnTo>
                  <a:pt x="2517575" y="3572209"/>
                </a:lnTo>
                <a:cubicBezTo>
                  <a:pt x="2528474" y="3561310"/>
                  <a:pt x="2523027" y="3555862"/>
                  <a:pt x="2501229" y="3555862"/>
                </a:cubicBezTo>
                <a:close/>
                <a:moveTo>
                  <a:pt x="2166096" y="3539513"/>
                </a:moveTo>
                <a:cubicBezTo>
                  <a:pt x="2160648" y="3539513"/>
                  <a:pt x="2157922" y="3544963"/>
                  <a:pt x="2157922" y="3555862"/>
                </a:cubicBezTo>
                <a:lnTo>
                  <a:pt x="2174270" y="3555862"/>
                </a:lnTo>
                <a:cubicBezTo>
                  <a:pt x="2185169" y="3544963"/>
                  <a:pt x="2187893" y="3539513"/>
                  <a:pt x="2182442" y="3539513"/>
                </a:cubicBezTo>
                <a:cubicBezTo>
                  <a:pt x="2176994" y="3539513"/>
                  <a:pt x="2171544" y="3539513"/>
                  <a:pt x="2166096" y="3539513"/>
                </a:cubicBezTo>
                <a:close/>
                <a:moveTo>
                  <a:pt x="2484879" y="3506819"/>
                </a:moveTo>
                <a:lnTo>
                  <a:pt x="2435836" y="3588558"/>
                </a:lnTo>
                <a:lnTo>
                  <a:pt x="2484879" y="3539513"/>
                </a:lnTo>
                <a:close/>
                <a:moveTo>
                  <a:pt x="2305054" y="3506819"/>
                </a:moveTo>
                <a:lnTo>
                  <a:pt x="2272357" y="3555862"/>
                </a:lnTo>
                <a:cubicBezTo>
                  <a:pt x="2283256" y="3555862"/>
                  <a:pt x="2305054" y="3539513"/>
                  <a:pt x="2337749" y="3506819"/>
                </a:cubicBezTo>
                <a:close/>
                <a:moveTo>
                  <a:pt x="2419489" y="3457773"/>
                </a:moveTo>
                <a:cubicBezTo>
                  <a:pt x="2419489" y="3457773"/>
                  <a:pt x="2414038" y="3465948"/>
                  <a:pt x="2403139" y="3482295"/>
                </a:cubicBezTo>
                <a:cubicBezTo>
                  <a:pt x="2392240" y="3498645"/>
                  <a:pt x="2381344" y="3512267"/>
                  <a:pt x="2370445" y="3523166"/>
                </a:cubicBezTo>
                <a:lnTo>
                  <a:pt x="2386793" y="3523166"/>
                </a:lnTo>
                <a:cubicBezTo>
                  <a:pt x="2419489" y="3479572"/>
                  <a:pt x="2433112" y="3457773"/>
                  <a:pt x="2427663" y="3457773"/>
                </a:cubicBezTo>
                <a:cubicBezTo>
                  <a:pt x="2422212" y="3457773"/>
                  <a:pt x="2419489" y="3457773"/>
                  <a:pt x="2419489" y="3457773"/>
                </a:cubicBezTo>
                <a:close/>
                <a:moveTo>
                  <a:pt x="2272357" y="3425079"/>
                </a:moveTo>
                <a:lnTo>
                  <a:pt x="2239660" y="3457773"/>
                </a:lnTo>
                <a:cubicBezTo>
                  <a:pt x="2206967" y="3490470"/>
                  <a:pt x="2196069" y="3506819"/>
                  <a:pt x="2206967" y="3506819"/>
                </a:cubicBezTo>
                <a:cubicBezTo>
                  <a:pt x="2206967" y="3506819"/>
                  <a:pt x="2209690" y="3504095"/>
                  <a:pt x="2215140" y="3498645"/>
                </a:cubicBezTo>
                <a:cubicBezTo>
                  <a:pt x="2220589" y="3493194"/>
                  <a:pt x="2228762" y="3485021"/>
                  <a:pt x="2239660" y="3474123"/>
                </a:cubicBezTo>
                <a:close/>
                <a:moveTo>
                  <a:pt x="2828186" y="3392383"/>
                </a:moveTo>
                <a:cubicBezTo>
                  <a:pt x="2817288" y="3392383"/>
                  <a:pt x="2811839" y="3395107"/>
                  <a:pt x="2811839" y="3400556"/>
                </a:cubicBezTo>
                <a:cubicBezTo>
                  <a:pt x="2811839" y="3406006"/>
                  <a:pt x="2817288" y="3408730"/>
                  <a:pt x="2828186" y="3408730"/>
                </a:cubicBezTo>
                <a:cubicBezTo>
                  <a:pt x="2839085" y="3397831"/>
                  <a:pt x="2839085" y="3392383"/>
                  <a:pt x="2828186" y="3392383"/>
                </a:cubicBezTo>
                <a:close/>
                <a:moveTo>
                  <a:pt x="2860882" y="3310644"/>
                </a:moveTo>
                <a:cubicBezTo>
                  <a:pt x="2860882" y="3321540"/>
                  <a:pt x="2860882" y="3332441"/>
                  <a:pt x="2860882" y="3343340"/>
                </a:cubicBezTo>
                <a:lnTo>
                  <a:pt x="2860882" y="3359687"/>
                </a:lnTo>
                <a:cubicBezTo>
                  <a:pt x="2871781" y="3337889"/>
                  <a:pt x="2877230" y="3321540"/>
                  <a:pt x="2877230" y="3310644"/>
                </a:cubicBezTo>
                <a:close/>
                <a:moveTo>
                  <a:pt x="2501229" y="3212555"/>
                </a:moveTo>
                <a:lnTo>
                  <a:pt x="2468533" y="3228904"/>
                </a:lnTo>
                <a:cubicBezTo>
                  <a:pt x="2403139" y="3316093"/>
                  <a:pt x="2370445" y="3365137"/>
                  <a:pt x="2370445" y="3376034"/>
                </a:cubicBezTo>
                <a:cubicBezTo>
                  <a:pt x="2370445" y="3397831"/>
                  <a:pt x="2392240" y="3376034"/>
                  <a:pt x="2435836" y="3310644"/>
                </a:cubicBezTo>
                <a:cubicBezTo>
                  <a:pt x="2468533" y="3267050"/>
                  <a:pt x="2484879" y="3245251"/>
                  <a:pt x="2484879" y="3245251"/>
                </a:cubicBezTo>
                <a:lnTo>
                  <a:pt x="2484879" y="3228904"/>
                </a:lnTo>
                <a:cubicBezTo>
                  <a:pt x="2495778" y="3218005"/>
                  <a:pt x="2501229" y="3212555"/>
                  <a:pt x="2501229" y="3212555"/>
                </a:cubicBezTo>
                <a:close/>
                <a:moveTo>
                  <a:pt x="735655" y="3196208"/>
                </a:moveTo>
                <a:cubicBezTo>
                  <a:pt x="692061" y="3239801"/>
                  <a:pt x="653916" y="3261598"/>
                  <a:pt x="621219" y="3261598"/>
                </a:cubicBezTo>
                <a:lnTo>
                  <a:pt x="637569" y="3245251"/>
                </a:lnTo>
                <a:cubicBezTo>
                  <a:pt x="659365" y="3234352"/>
                  <a:pt x="681162" y="3223454"/>
                  <a:pt x="702960" y="3212555"/>
                </a:cubicBezTo>
                <a:close/>
                <a:moveTo>
                  <a:pt x="784699" y="3147165"/>
                </a:moveTo>
                <a:cubicBezTo>
                  <a:pt x="784699" y="3158061"/>
                  <a:pt x="784699" y="3163512"/>
                  <a:pt x="784699" y="3163512"/>
                </a:cubicBezTo>
                <a:lnTo>
                  <a:pt x="768352" y="3163512"/>
                </a:lnTo>
                <a:cubicBezTo>
                  <a:pt x="768352" y="3152614"/>
                  <a:pt x="773800" y="3147165"/>
                  <a:pt x="784699" y="3147165"/>
                </a:cubicBezTo>
                <a:close/>
                <a:moveTo>
                  <a:pt x="899135" y="3049076"/>
                </a:moveTo>
                <a:lnTo>
                  <a:pt x="882788" y="3065425"/>
                </a:lnTo>
                <a:cubicBezTo>
                  <a:pt x="850091" y="3087224"/>
                  <a:pt x="833742" y="3098119"/>
                  <a:pt x="833742" y="3098119"/>
                </a:cubicBezTo>
                <a:close/>
                <a:moveTo>
                  <a:pt x="1095310" y="2852901"/>
                </a:moveTo>
                <a:lnTo>
                  <a:pt x="1046267" y="2918293"/>
                </a:lnTo>
                <a:lnTo>
                  <a:pt x="1095310" y="2885597"/>
                </a:lnTo>
                <a:close/>
                <a:moveTo>
                  <a:pt x="948177" y="2705771"/>
                </a:moveTo>
                <a:cubicBezTo>
                  <a:pt x="937278" y="2705771"/>
                  <a:pt x="931830" y="2711220"/>
                  <a:pt x="931830" y="2722118"/>
                </a:cubicBezTo>
                <a:cubicBezTo>
                  <a:pt x="931830" y="2722118"/>
                  <a:pt x="937278" y="2719394"/>
                  <a:pt x="948177" y="2713944"/>
                </a:cubicBezTo>
                <a:cubicBezTo>
                  <a:pt x="959076" y="2708495"/>
                  <a:pt x="964525" y="2705771"/>
                  <a:pt x="964525" y="2705771"/>
                </a:cubicBezTo>
                <a:cubicBezTo>
                  <a:pt x="964525" y="2705771"/>
                  <a:pt x="959076" y="2705771"/>
                  <a:pt x="948177" y="2705771"/>
                </a:cubicBezTo>
                <a:close/>
                <a:moveTo>
                  <a:pt x="7928730" y="2673075"/>
                </a:moveTo>
                <a:cubicBezTo>
                  <a:pt x="7917831" y="2673075"/>
                  <a:pt x="7912383" y="2683974"/>
                  <a:pt x="7912383" y="2705771"/>
                </a:cubicBezTo>
                <a:cubicBezTo>
                  <a:pt x="7923282" y="2705771"/>
                  <a:pt x="7928730" y="2705771"/>
                  <a:pt x="7928730" y="2705771"/>
                </a:cubicBezTo>
                <a:cubicBezTo>
                  <a:pt x="7928730" y="2705771"/>
                  <a:pt x="7928730" y="2700321"/>
                  <a:pt x="7928730" y="2689422"/>
                </a:cubicBezTo>
                <a:cubicBezTo>
                  <a:pt x="7928730" y="2678527"/>
                  <a:pt x="7928730" y="2673075"/>
                  <a:pt x="7928730" y="2673075"/>
                </a:cubicBezTo>
                <a:close/>
                <a:moveTo>
                  <a:pt x="7945079" y="2640379"/>
                </a:moveTo>
                <a:cubicBezTo>
                  <a:pt x="7945079" y="2640379"/>
                  <a:pt x="7945079" y="2645829"/>
                  <a:pt x="7945079" y="2656726"/>
                </a:cubicBezTo>
                <a:lnTo>
                  <a:pt x="7961426" y="2656726"/>
                </a:lnTo>
                <a:cubicBezTo>
                  <a:pt x="7961426" y="2645829"/>
                  <a:pt x="7961426" y="2640379"/>
                  <a:pt x="7961426" y="2640379"/>
                </a:cubicBezTo>
                <a:cubicBezTo>
                  <a:pt x="7961426" y="2640379"/>
                  <a:pt x="7955978" y="2640379"/>
                  <a:pt x="7945079" y="2640379"/>
                </a:cubicBezTo>
                <a:close/>
                <a:moveTo>
                  <a:pt x="735655" y="2476900"/>
                </a:moveTo>
                <a:cubicBezTo>
                  <a:pt x="724756" y="2487799"/>
                  <a:pt x="719306" y="2493247"/>
                  <a:pt x="719306" y="2493247"/>
                </a:cubicBezTo>
                <a:lnTo>
                  <a:pt x="702960" y="2525943"/>
                </a:lnTo>
                <a:cubicBezTo>
                  <a:pt x="713857" y="2536842"/>
                  <a:pt x="730205" y="2531395"/>
                  <a:pt x="752003" y="2509596"/>
                </a:cubicBezTo>
                <a:close/>
                <a:moveTo>
                  <a:pt x="768352" y="2444204"/>
                </a:moveTo>
                <a:cubicBezTo>
                  <a:pt x="768352" y="2444204"/>
                  <a:pt x="765628" y="2446929"/>
                  <a:pt x="760177" y="2452379"/>
                </a:cubicBezTo>
                <a:cubicBezTo>
                  <a:pt x="754727" y="2457829"/>
                  <a:pt x="752003" y="2460553"/>
                  <a:pt x="752003" y="2460553"/>
                </a:cubicBezTo>
                <a:cubicBezTo>
                  <a:pt x="762901" y="2460553"/>
                  <a:pt x="768352" y="2460553"/>
                  <a:pt x="768352" y="2460553"/>
                </a:cubicBezTo>
                <a:cubicBezTo>
                  <a:pt x="768352" y="2460553"/>
                  <a:pt x="768352" y="2455102"/>
                  <a:pt x="768352" y="2444204"/>
                </a:cubicBezTo>
                <a:close/>
                <a:moveTo>
                  <a:pt x="817394" y="2378813"/>
                </a:moveTo>
                <a:cubicBezTo>
                  <a:pt x="806497" y="2378813"/>
                  <a:pt x="801045" y="2381539"/>
                  <a:pt x="801045" y="2386986"/>
                </a:cubicBezTo>
                <a:cubicBezTo>
                  <a:pt x="801045" y="2392436"/>
                  <a:pt x="806497" y="2395160"/>
                  <a:pt x="817394" y="2395160"/>
                </a:cubicBezTo>
                <a:cubicBezTo>
                  <a:pt x="817394" y="2395160"/>
                  <a:pt x="817394" y="2389710"/>
                  <a:pt x="817394" y="2378813"/>
                </a:cubicBezTo>
                <a:close/>
                <a:moveTo>
                  <a:pt x="621219" y="2362464"/>
                </a:moveTo>
                <a:lnTo>
                  <a:pt x="621219" y="2378813"/>
                </a:lnTo>
                <a:lnTo>
                  <a:pt x="604870" y="2378813"/>
                </a:lnTo>
                <a:cubicBezTo>
                  <a:pt x="604870" y="2367916"/>
                  <a:pt x="610320" y="2362464"/>
                  <a:pt x="621219" y="2362464"/>
                </a:cubicBezTo>
                <a:close/>
                <a:moveTo>
                  <a:pt x="555828" y="2198985"/>
                </a:moveTo>
                <a:lnTo>
                  <a:pt x="588524" y="2198985"/>
                </a:lnTo>
                <a:cubicBezTo>
                  <a:pt x="566726" y="2209884"/>
                  <a:pt x="555828" y="2215332"/>
                  <a:pt x="555828" y="2215332"/>
                </a:cubicBezTo>
                <a:cubicBezTo>
                  <a:pt x="555828" y="2237132"/>
                  <a:pt x="544929" y="2248029"/>
                  <a:pt x="523133" y="2248029"/>
                </a:cubicBezTo>
                <a:lnTo>
                  <a:pt x="523133" y="2231682"/>
                </a:lnTo>
                <a:cubicBezTo>
                  <a:pt x="534032" y="2231682"/>
                  <a:pt x="534032" y="2226231"/>
                  <a:pt x="523133" y="2215332"/>
                </a:cubicBezTo>
                <a:close/>
                <a:moveTo>
                  <a:pt x="621219" y="2174467"/>
                </a:moveTo>
                <a:cubicBezTo>
                  <a:pt x="626670" y="2174467"/>
                  <a:pt x="632118" y="2177190"/>
                  <a:pt x="637569" y="2182638"/>
                </a:cubicBezTo>
                <a:lnTo>
                  <a:pt x="621219" y="2182638"/>
                </a:lnTo>
                <a:lnTo>
                  <a:pt x="604870" y="2182638"/>
                </a:lnTo>
                <a:cubicBezTo>
                  <a:pt x="610320" y="2177190"/>
                  <a:pt x="615771" y="2174467"/>
                  <a:pt x="621219" y="2174467"/>
                </a:cubicBezTo>
                <a:close/>
                <a:moveTo>
                  <a:pt x="833742" y="2117246"/>
                </a:moveTo>
                <a:cubicBezTo>
                  <a:pt x="833742" y="2117246"/>
                  <a:pt x="831017" y="2119970"/>
                  <a:pt x="825569" y="2125421"/>
                </a:cubicBezTo>
                <a:cubicBezTo>
                  <a:pt x="820118" y="2130869"/>
                  <a:pt x="822844" y="2133593"/>
                  <a:pt x="833742" y="2133593"/>
                </a:cubicBezTo>
                <a:cubicBezTo>
                  <a:pt x="844640" y="2133593"/>
                  <a:pt x="850091" y="2133593"/>
                  <a:pt x="850091" y="2133593"/>
                </a:cubicBezTo>
                <a:cubicBezTo>
                  <a:pt x="850091" y="2122696"/>
                  <a:pt x="844640" y="2117246"/>
                  <a:pt x="833742" y="2117246"/>
                </a:cubicBezTo>
                <a:close/>
                <a:moveTo>
                  <a:pt x="7732557" y="2084550"/>
                </a:moveTo>
                <a:cubicBezTo>
                  <a:pt x="7732557" y="2084550"/>
                  <a:pt x="7729830" y="2090000"/>
                  <a:pt x="7724382" y="2100899"/>
                </a:cubicBezTo>
                <a:cubicBezTo>
                  <a:pt x="7718932" y="2111795"/>
                  <a:pt x="7718932" y="2117246"/>
                  <a:pt x="7724382" y="2117246"/>
                </a:cubicBezTo>
                <a:cubicBezTo>
                  <a:pt x="7729830" y="2117246"/>
                  <a:pt x="7732557" y="2111795"/>
                  <a:pt x="7732557" y="2100899"/>
                </a:cubicBezTo>
                <a:cubicBezTo>
                  <a:pt x="7732557" y="2090000"/>
                  <a:pt x="7732557" y="2084550"/>
                  <a:pt x="7732557" y="2084550"/>
                </a:cubicBezTo>
                <a:close/>
                <a:moveTo>
                  <a:pt x="7748904" y="2068203"/>
                </a:moveTo>
                <a:cubicBezTo>
                  <a:pt x="7748904" y="2079101"/>
                  <a:pt x="7754352" y="2084550"/>
                  <a:pt x="7765251" y="2084550"/>
                </a:cubicBezTo>
                <a:lnTo>
                  <a:pt x="7765251" y="2068203"/>
                </a:lnTo>
                <a:cubicBezTo>
                  <a:pt x="7765251" y="2068203"/>
                  <a:pt x="7762527" y="2068203"/>
                  <a:pt x="7757078" y="2068203"/>
                </a:cubicBezTo>
                <a:cubicBezTo>
                  <a:pt x="7751628" y="2068203"/>
                  <a:pt x="7748904" y="2068203"/>
                  <a:pt x="7748904" y="2068203"/>
                </a:cubicBezTo>
                <a:close/>
                <a:moveTo>
                  <a:pt x="752003" y="2051853"/>
                </a:moveTo>
                <a:lnTo>
                  <a:pt x="752003" y="2068203"/>
                </a:lnTo>
                <a:cubicBezTo>
                  <a:pt x="762901" y="2068203"/>
                  <a:pt x="768352" y="2062752"/>
                  <a:pt x="768352" y="2051853"/>
                </a:cubicBezTo>
                <a:cubicBezTo>
                  <a:pt x="757453" y="2051853"/>
                  <a:pt x="752003" y="2051853"/>
                  <a:pt x="752003" y="2051853"/>
                </a:cubicBezTo>
                <a:close/>
                <a:moveTo>
                  <a:pt x="7977776" y="2002810"/>
                </a:moveTo>
                <a:lnTo>
                  <a:pt x="7961426" y="2019159"/>
                </a:lnTo>
                <a:cubicBezTo>
                  <a:pt x="7961426" y="2019159"/>
                  <a:pt x="7966876" y="2019159"/>
                  <a:pt x="7977776" y="2019159"/>
                </a:cubicBezTo>
                <a:cubicBezTo>
                  <a:pt x="7988674" y="2019159"/>
                  <a:pt x="7994122" y="2019159"/>
                  <a:pt x="7994122" y="2019159"/>
                </a:cubicBezTo>
                <a:close/>
                <a:moveTo>
                  <a:pt x="7945079" y="1953767"/>
                </a:moveTo>
                <a:lnTo>
                  <a:pt x="7928730" y="1970114"/>
                </a:lnTo>
                <a:cubicBezTo>
                  <a:pt x="7928730" y="1970114"/>
                  <a:pt x="7923282" y="1975565"/>
                  <a:pt x="7912383" y="1986463"/>
                </a:cubicBezTo>
                <a:cubicBezTo>
                  <a:pt x="7901484" y="1997362"/>
                  <a:pt x="7896036" y="2002810"/>
                  <a:pt x="7896036" y="2002810"/>
                </a:cubicBezTo>
                <a:cubicBezTo>
                  <a:pt x="7896036" y="2002810"/>
                  <a:pt x="7893310" y="2005534"/>
                  <a:pt x="7887862" y="2010985"/>
                </a:cubicBezTo>
                <a:cubicBezTo>
                  <a:pt x="7882413" y="2016435"/>
                  <a:pt x="7879686" y="2024608"/>
                  <a:pt x="7879686" y="2035506"/>
                </a:cubicBezTo>
                <a:lnTo>
                  <a:pt x="7912383" y="2002810"/>
                </a:lnTo>
                <a:cubicBezTo>
                  <a:pt x="7923282" y="1991912"/>
                  <a:pt x="7931456" y="1981013"/>
                  <a:pt x="7936904" y="1970114"/>
                </a:cubicBezTo>
                <a:cubicBezTo>
                  <a:pt x="7942353" y="1959217"/>
                  <a:pt x="7945079" y="1953767"/>
                  <a:pt x="7945079" y="1953767"/>
                </a:cubicBezTo>
                <a:close/>
                <a:moveTo>
                  <a:pt x="776524" y="1937420"/>
                </a:moveTo>
                <a:cubicBezTo>
                  <a:pt x="771076" y="1937420"/>
                  <a:pt x="762901" y="1942868"/>
                  <a:pt x="752003" y="1953767"/>
                </a:cubicBezTo>
                <a:cubicBezTo>
                  <a:pt x="762901" y="1953767"/>
                  <a:pt x="768352" y="1953767"/>
                  <a:pt x="768352" y="1953767"/>
                </a:cubicBezTo>
                <a:cubicBezTo>
                  <a:pt x="779251" y="1953767"/>
                  <a:pt x="784699" y="1951043"/>
                  <a:pt x="784699" y="1945592"/>
                </a:cubicBezTo>
                <a:cubicBezTo>
                  <a:pt x="784699" y="1940144"/>
                  <a:pt x="781975" y="1937420"/>
                  <a:pt x="776524" y="1937420"/>
                </a:cubicBezTo>
                <a:close/>
                <a:moveTo>
                  <a:pt x="7928730" y="1921071"/>
                </a:moveTo>
                <a:cubicBezTo>
                  <a:pt x="7928730" y="1931970"/>
                  <a:pt x="7928730" y="1937420"/>
                  <a:pt x="7928730" y="1937420"/>
                </a:cubicBezTo>
                <a:cubicBezTo>
                  <a:pt x="7928730" y="1926521"/>
                  <a:pt x="7934180" y="1921071"/>
                  <a:pt x="7945079" y="1921071"/>
                </a:cubicBezTo>
                <a:cubicBezTo>
                  <a:pt x="7945079" y="1921071"/>
                  <a:pt x="7939628" y="1921071"/>
                  <a:pt x="7928730" y="1921071"/>
                </a:cubicBezTo>
                <a:close/>
                <a:moveTo>
                  <a:pt x="8218906" y="1847506"/>
                </a:moveTo>
                <a:cubicBezTo>
                  <a:pt x="8216181" y="1847506"/>
                  <a:pt x="8212095" y="1850230"/>
                  <a:pt x="8206644" y="1855681"/>
                </a:cubicBezTo>
                <a:cubicBezTo>
                  <a:pt x="8217544" y="1855681"/>
                  <a:pt x="8222994" y="1855681"/>
                  <a:pt x="8222994" y="1855681"/>
                </a:cubicBezTo>
                <a:cubicBezTo>
                  <a:pt x="8222994" y="1850230"/>
                  <a:pt x="8221632" y="1847506"/>
                  <a:pt x="8218906" y="1847506"/>
                </a:cubicBezTo>
                <a:close/>
                <a:moveTo>
                  <a:pt x="7994122" y="1839331"/>
                </a:moveTo>
                <a:cubicBezTo>
                  <a:pt x="7994122" y="1850230"/>
                  <a:pt x="7994122" y="1855681"/>
                  <a:pt x="7994122" y="1855681"/>
                </a:cubicBezTo>
                <a:cubicBezTo>
                  <a:pt x="7994122" y="1855681"/>
                  <a:pt x="7996846" y="1855681"/>
                  <a:pt x="8002297" y="1855681"/>
                </a:cubicBezTo>
                <a:cubicBezTo>
                  <a:pt x="8007746" y="1855681"/>
                  <a:pt x="8010472" y="1855681"/>
                  <a:pt x="8010472" y="1855681"/>
                </a:cubicBezTo>
                <a:cubicBezTo>
                  <a:pt x="8010472" y="1844782"/>
                  <a:pt x="8005021" y="1839331"/>
                  <a:pt x="7994122" y="1839331"/>
                </a:cubicBezTo>
                <a:close/>
                <a:moveTo>
                  <a:pt x="850091" y="1839331"/>
                </a:moveTo>
                <a:cubicBezTo>
                  <a:pt x="850091" y="1839331"/>
                  <a:pt x="850091" y="1844782"/>
                  <a:pt x="850091" y="1855681"/>
                </a:cubicBezTo>
                <a:cubicBezTo>
                  <a:pt x="860988" y="1855681"/>
                  <a:pt x="866438" y="1852954"/>
                  <a:pt x="866438" y="1847506"/>
                </a:cubicBezTo>
                <a:cubicBezTo>
                  <a:pt x="866438" y="1842055"/>
                  <a:pt x="860988" y="1839331"/>
                  <a:pt x="850091" y="1839331"/>
                </a:cubicBezTo>
                <a:close/>
                <a:moveTo>
                  <a:pt x="8239340" y="1806635"/>
                </a:moveTo>
                <a:cubicBezTo>
                  <a:pt x="8239340" y="1806635"/>
                  <a:pt x="8239340" y="1812086"/>
                  <a:pt x="8239340" y="1822984"/>
                </a:cubicBezTo>
                <a:cubicBezTo>
                  <a:pt x="8239340" y="1822984"/>
                  <a:pt x="8242067" y="1820260"/>
                  <a:pt x="8247516" y="1814810"/>
                </a:cubicBezTo>
                <a:cubicBezTo>
                  <a:pt x="8252964" y="1809361"/>
                  <a:pt x="8250240" y="1806635"/>
                  <a:pt x="8239340" y="1806635"/>
                </a:cubicBezTo>
                <a:close/>
                <a:moveTo>
                  <a:pt x="686613" y="1806635"/>
                </a:moveTo>
                <a:lnTo>
                  <a:pt x="670263" y="1822984"/>
                </a:lnTo>
                <a:cubicBezTo>
                  <a:pt x="648466" y="1833883"/>
                  <a:pt x="632118" y="1833883"/>
                  <a:pt x="621219" y="1822984"/>
                </a:cubicBezTo>
                <a:close/>
                <a:moveTo>
                  <a:pt x="7994122" y="1790288"/>
                </a:moveTo>
                <a:cubicBezTo>
                  <a:pt x="7983224" y="1790288"/>
                  <a:pt x="7977776" y="1795739"/>
                  <a:pt x="7977776" y="1806635"/>
                </a:cubicBezTo>
                <a:cubicBezTo>
                  <a:pt x="7988674" y="1817536"/>
                  <a:pt x="7999570" y="1812086"/>
                  <a:pt x="8010472" y="1790288"/>
                </a:cubicBezTo>
                <a:close/>
                <a:moveTo>
                  <a:pt x="8041122" y="1780070"/>
                </a:moveTo>
                <a:cubicBezTo>
                  <a:pt x="8037036" y="1781432"/>
                  <a:pt x="8032267" y="1784840"/>
                  <a:pt x="8026818" y="1790288"/>
                </a:cubicBezTo>
                <a:cubicBezTo>
                  <a:pt x="8037718" y="1801187"/>
                  <a:pt x="8045892" y="1806635"/>
                  <a:pt x="8051340" y="1806635"/>
                </a:cubicBezTo>
                <a:cubicBezTo>
                  <a:pt x="8056788" y="1806635"/>
                  <a:pt x="8059515" y="1803911"/>
                  <a:pt x="8059515" y="1798463"/>
                </a:cubicBezTo>
                <a:cubicBezTo>
                  <a:pt x="8059515" y="1793014"/>
                  <a:pt x="8056788" y="1787564"/>
                  <a:pt x="8051340" y="1782114"/>
                </a:cubicBezTo>
                <a:cubicBezTo>
                  <a:pt x="8048616" y="1779389"/>
                  <a:pt x="8045211" y="1778708"/>
                  <a:pt x="8041122" y="1780070"/>
                </a:cubicBezTo>
                <a:close/>
                <a:moveTo>
                  <a:pt x="8239340" y="1708549"/>
                </a:moveTo>
                <a:lnTo>
                  <a:pt x="8124905" y="1839331"/>
                </a:lnTo>
                <a:cubicBezTo>
                  <a:pt x="8124905" y="1850230"/>
                  <a:pt x="8146702" y="1833883"/>
                  <a:pt x="8190298" y="1790288"/>
                </a:cubicBezTo>
                <a:cubicBezTo>
                  <a:pt x="8222994" y="1746693"/>
                  <a:pt x="8239340" y="1719447"/>
                  <a:pt x="8239340" y="1708549"/>
                </a:cubicBezTo>
                <a:close/>
                <a:moveTo>
                  <a:pt x="1258788" y="1708549"/>
                </a:moveTo>
                <a:cubicBezTo>
                  <a:pt x="1247889" y="1708549"/>
                  <a:pt x="1242440" y="1713999"/>
                  <a:pt x="1242440" y="1724896"/>
                </a:cubicBezTo>
                <a:cubicBezTo>
                  <a:pt x="1242440" y="1724896"/>
                  <a:pt x="1242440" y="1730346"/>
                  <a:pt x="1242440" y="1741245"/>
                </a:cubicBezTo>
                <a:cubicBezTo>
                  <a:pt x="1253337" y="1730346"/>
                  <a:pt x="1258788" y="1724896"/>
                  <a:pt x="1258788" y="1724896"/>
                </a:cubicBezTo>
                <a:cubicBezTo>
                  <a:pt x="1258788" y="1713999"/>
                  <a:pt x="1258788" y="1708549"/>
                  <a:pt x="1258788" y="1708549"/>
                </a:cubicBezTo>
                <a:close/>
                <a:moveTo>
                  <a:pt x="7926687" y="1696288"/>
                </a:moveTo>
                <a:cubicBezTo>
                  <a:pt x="7925325" y="1696288"/>
                  <a:pt x="7923282" y="1697650"/>
                  <a:pt x="7920558" y="1700374"/>
                </a:cubicBezTo>
                <a:cubicBezTo>
                  <a:pt x="7915107" y="1705825"/>
                  <a:pt x="7912383" y="1708549"/>
                  <a:pt x="7912383" y="1708549"/>
                </a:cubicBezTo>
                <a:lnTo>
                  <a:pt x="7912383" y="1724896"/>
                </a:lnTo>
                <a:cubicBezTo>
                  <a:pt x="7923282" y="1713999"/>
                  <a:pt x="7928730" y="1705825"/>
                  <a:pt x="7928730" y="1700374"/>
                </a:cubicBezTo>
                <a:cubicBezTo>
                  <a:pt x="7928730" y="1697650"/>
                  <a:pt x="7928049" y="1696288"/>
                  <a:pt x="7926687" y="1696288"/>
                </a:cubicBezTo>
                <a:close/>
                <a:moveTo>
                  <a:pt x="8517255" y="1643156"/>
                </a:moveTo>
                <a:cubicBezTo>
                  <a:pt x="8517255" y="1654057"/>
                  <a:pt x="8517255" y="1659505"/>
                  <a:pt x="8517255" y="1659505"/>
                </a:cubicBezTo>
                <a:lnTo>
                  <a:pt x="8533605" y="1643156"/>
                </a:lnTo>
                <a:cubicBezTo>
                  <a:pt x="8533605" y="1643156"/>
                  <a:pt x="8528154" y="1643156"/>
                  <a:pt x="8517255" y="1643156"/>
                </a:cubicBezTo>
                <a:close/>
                <a:moveTo>
                  <a:pt x="8353776" y="1643156"/>
                </a:moveTo>
                <a:cubicBezTo>
                  <a:pt x="8342878" y="1654057"/>
                  <a:pt x="8337430" y="1664954"/>
                  <a:pt x="8337430" y="1675852"/>
                </a:cubicBezTo>
                <a:lnTo>
                  <a:pt x="8353776" y="1659505"/>
                </a:lnTo>
                <a:cubicBezTo>
                  <a:pt x="8375574" y="1648607"/>
                  <a:pt x="8386472" y="1643156"/>
                  <a:pt x="8386472" y="1643156"/>
                </a:cubicBezTo>
                <a:close/>
                <a:moveTo>
                  <a:pt x="1356874" y="1610460"/>
                </a:moveTo>
                <a:lnTo>
                  <a:pt x="1356874" y="1626809"/>
                </a:lnTo>
                <a:cubicBezTo>
                  <a:pt x="1356874" y="1626809"/>
                  <a:pt x="1359601" y="1626809"/>
                  <a:pt x="1365048" y="1626809"/>
                </a:cubicBezTo>
                <a:cubicBezTo>
                  <a:pt x="1370497" y="1626809"/>
                  <a:pt x="1373224" y="1621361"/>
                  <a:pt x="1373224" y="1610460"/>
                </a:cubicBezTo>
                <a:cubicBezTo>
                  <a:pt x="1362325" y="1610460"/>
                  <a:pt x="1356874" y="1610460"/>
                  <a:pt x="1356874" y="1610460"/>
                </a:cubicBezTo>
                <a:close/>
                <a:moveTo>
                  <a:pt x="8157602" y="1594113"/>
                </a:moveTo>
                <a:cubicBezTo>
                  <a:pt x="8157602" y="1594113"/>
                  <a:pt x="8157602" y="1599563"/>
                  <a:pt x="8157602" y="1610460"/>
                </a:cubicBezTo>
                <a:cubicBezTo>
                  <a:pt x="8168500" y="1610460"/>
                  <a:pt x="8173950" y="1610460"/>
                  <a:pt x="8173950" y="1610460"/>
                </a:cubicBezTo>
                <a:cubicBezTo>
                  <a:pt x="8173950" y="1599563"/>
                  <a:pt x="8168500" y="1594113"/>
                  <a:pt x="8157602" y="1594113"/>
                </a:cubicBezTo>
                <a:close/>
                <a:moveTo>
                  <a:pt x="7945079" y="1594113"/>
                </a:moveTo>
                <a:lnTo>
                  <a:pt x="7961426" y="1610460"/>
                </a:lnTo>
                <a:cubicBezTo>
                  <a:pt x="7972325" y="1599563"/>
                  <a:pt x="7972325" y="1594113"/>
                  <a:pt x="7961426" y="1594113"/>
                </a:cubicBezTo>
                <a:cubicBezTo>
                  <a:pt x="7961426" y="1594113"/>
                  <a:pt x="7955978" y="1594113"/>
                  <a:pt x="7945079" y="1594113"/>
                </a:cubicBezTo>
                <a:close/>
                <a:moveTo>
                  <a:pt x="9007692" y="1577766"/>
                </a:moveTo>
                <a:cubicBezTo>
                  <a:pt x="9007692" y="1588665"/>
                  <a:pt x="9010418" y="1594113"/>
                  <a:pt x="9015867" y="1594113"/>
                </a:cubicBezTo>
                <a:cubicBezTo>
                  <a:pt x="9021315" y="1594113"/>
                  <a:pt x="9024041" y="1588665"/>
                  <a:pt x="9024041" y="1577766"/>
                </a:cubicBezTo>
                <a:close/>
                <a:moveTo>
                  <a:pt x="8402820" y="1577766"/>
                </a:moveTo>
                <a:cubicBezTo>
                  <a:pt x="8391921" y="1577766"/>
                  <a:pt x="8386472" y="1583214"/>
                  <a:pt x="8386472" y="1594113"/>
                </a:cubicBezTo>
                <a:cubicBezTo>
                  <a:pt x="8386472" y="1626809"/>
                  <a:pt x="8397371" y="1632260"/>
                  <a:pt x="8419169" y="1610460"/>
                </a:cubicBezTo>
                <a:cubicBezTo>
                  <a:pt x="8430068" y="1588665"/>
                  <a:pt x="8424617" y="1577766"/>
                  <a:pt x="8402820" y="1577766"/>
                </a:cubicBezTo>
                <a:close/>
                <a:moveTo>
                  <a:pt x="8590820" y="1561417"/>
                </a:moveTo>
                <a:cubicBezTo>
                  <a:pt x="8585372" y="1561417"/>
                  <a:pt x="8585372" y="1564143"/>
                  <a:pt x="8590820" y="1569591"/>
                </a:cubicBezTo>
                <a:cubicBezTo>
                  <a:pt x="8596271" y="1575042"/>
                  <a:pt x="8604445" y="1577766"/>
                  <a:pt x="8615344" y="1577766"/>
                </a:cubicBezTo>
                <a:cubicBezTo>
                  <a:pt x="8604445" y="1566867"/>
                  <a:pt x="8596271" y="1561417"/>
                  <a:pt x="8590820" y="1561417"/>
                </a:cubicBezTo>
                <a:close/>
                <a:moveTo>
                  <a:pt x="8484559" y="1545070"/>
                </a:moveTo>
                <a:cubicBezTo>
                  <a:pt x="8473660" y="1555969"/>
                  <a:pt x="8479111" y="1561417"/>
                  <a:pt x="8500908" y="1561417"/>
                </a:cubicBezTo>
                <a:cubicBezTo>
                  <a:pt x="8511807" y="1561417"/>
                  <a:pt x="8517255" y="1555969"/>
                  <a:pt x="8517255" y="1545070"/>
                </a:cubicBezTo>
                <a:close/>
                <a:moveTo>
                  <a:pt x="8075862" y="1545070"/>
                </a:moveTo>
                <a:cubicBezTo>
                  <a:pt x="8075862" y="1555969"/>
                  <a:pt x="8078588" y="1561417"/>
                  <a:pt x="8084036" y="1561417"/>
                </a:cubicBezTo>
                <a:cubicBezTo>
                  <a:pt x="8089484" y="1561417"/>
                  <a:pt x="8092211" y="1555969"/>
                  <a:pt x="8092211" y="1545070"/>
                </a:cubicBezTo>
                <a:close/>
                <a:moveTo>
                  <a:pt x="1193396" y="1545070"/>
                </a:moveTo>
                <a:cubicBezTo>
                  <a:pt x="1182497" y="1545070"/>
                  <a:pt x="1177049" y="1547794"/>
                  <a:pt x="1177049" y="1553244"/>
                </a:cubicBezTo>
                <a:cubicBezTo>
                  <a:pt x="1177049" y="1558693"/>
                  <a:pt x="1177049" y="1561417"/>
                  <a:pt x="1177049" y="1561417"/>
                </a:cubicBezTo>
                <a:cubicBezTo>
                  <a:pt x="1177049" y="1561417"/>
                  <a:pt x="1182497" y="1555969"/>
                  <a:pt x="1193396" y="1545070"/>
                </a:cubicBezTo>
                <a:close/>
                <a:moveTo>
                  <a:pt x="833742" y="1545070"/>
                </a:moveTo>
                <a:cubicBezTo>
                  <a:pt x="811945" y="1545070"/>
                  <a:pt x="798322" y="1547794"/>
                  <a:pt x="792874" y="1553244"/>
                </a:cubicBezTo>
                <a:cubicBezTo>
                  <a:pt x="787423" y="1558693"/>
                  <a:pt x="795598" y="1566867"/>
                  <a:pt x="817394" y="1577766"/>
                </a:cubicBezTo>
                <a:cubicBezTo>
                  <a:pt x="850091" y="1577766"/>
                  <a:pt x="866438" y="1577766"/>
                  <a:pt x="866438" y="1577766"/>
                </a:cubicBezTo>
                <a:cubicBezTo>
                  <a:pt x="877337" y="1566867"/>
                  <a:pt x="882788" y="1561417"/>
                  <a:pt x="882788" y="1561417"/>
                </a:cubicBezTo>
                <a:close/>
                <a:moveTo>
                  <a:pt x="1324179" y="1528721"/>
                </a:moveTo>
                <a:cubicBezTo>
                  <a:pt x="1302384" y="1539622"/>
                  <a:pt x="1296933" y="1550518"/>
                  <a:pt x="1307832" y="1561417"/>
                </a:cubicBezTo>
                <a:lnTo>
                  <a:pt x="1356874" y="1545070"/>
                </a:lnTo>
                <a:cubicBezTo>
                  <a:pt x="1356874" y="1534171"/>
                  <a:pt x="1345975" y="1528721"/>
                  <a:pt x="1324179" y="1528721"/>
                </a:cubicBezTo>
                <a:close/>
                <a:moveTo>
                  <a:pt x="8639866" y="1512374"/>
                </a:moveTo>
                <a:cubicBezTo>
                  <a:pt x="8634415" y="1512374"/>
                  <a:pt x="8631691" y="1515100"/>
                  <a:pt x="8631691" y="1520548"/>
                </a:cubicBezTo>
                <a:cubicBezTo>
                  <a:pt x="8631691" y="1525996"/>
                  <a:pt x="8637139" y="1528721"/>
                  <a:pt x="8648038" y="1528721"/>
                </a:cubicBezTo>
                <a:cubicBezTo>
                  <a:pt x="8648038" y="1517824"/>
                  <a:pt x="8645314" y="1512374"/>
                  <a:pt x="8639866" y="1512374"/>
                </a:cubicBezTo>
                <a:close/>
                <a:moveTo>
                  <a:pt x="9089431" y="1496027"/>
                </a:moveTo>
                <a:lnTo>
                  <a:pt x="9089431" y="1512374"/>
                </a:lnTo>
                <a:cubicBezTo>
                  <a:pt x="9089431" y="1512374"/>
                  <a:pt x="9094882" y="1512374"/>
                  <a:pt x="9105781" y="1512374"/>
                </a:cubicBezTo>
                <a:cubicBezTo>
                  <a:pt x="9105781" y="1512374"/>
                  <a:pt x="9100330" y="1506925"/>
                  <a:pt x="9089431" y="1496027"/>
                </a:cubicBezTo>
                <a:close/>
                <a:moveTo>
                  <a:pt x="817394" y="1485809"/>
                </a:moveTo>
                <a:cubicBezTo>
                  <a:pt x="811945" y="1487171"/>
                  <a:pt x="806497" y="1490578"/>
                  <a:pt x="801045" y="1496027"/>
                </a:cubicBezTo>
                <a:lnTo>
                  <a:pt x="817394" y="1512374"/>
                </a:lnTo>
                <a:cubicBezTo>
                  <a:pt x="839192" y="1512374"/>
                  <a:pt x="850091" y="1509649"/>
                  <a:pt x="850091" y="1504199"/>
                </a:cubicBezTo>
                <a:cubicBezTo>
                  <a:pt x="850091" y="1498751"/>
                  <a:pt x="844640" y="1493302"/>
                  <a:pt x="833742" y="1487852"/>
                </a:cubicBezTo>
                <a:cubicBezTo>
                  <a:pt x="828293" y="1485128"/>
                  <a:pt x="822844" y="1484447"/>
                  <a:pt x="817394" y="1485809"/>
                </a:cubicBezTo>
                <a:close/>
                <a:moveTo>
                  <a:pt x="8566299" y="1479677"/>
                </a:moveTo>
                <a:lnTo>
                  <a:pt x="8549952" y="1496027"/>
                </a:lnTo>
                <a:lnTo>
                  <a:pt x="8566299" y="1496027"/>
                </a:lnTo>
                <a:cubicBezTo>
                  <a:pt x="8566299" y="1485128"/>
                  <a:pt x="8566299" y="1479677"/>
                  <a:pt x="8566299" y="1479677"/>
                </a:cubicBezTo>
                <a:close/>
                <a:moveTo>
                  <a:pt x="8321080" y="1479677"/>
                </a:moveTo>
                <a:cubicBezTo>
                  <a:pt x="8321080" y="1479677"/>
                  <a:pt x="8318356" y="1485128"/>
                  <a:pt x="8312908" y="1496027"/>
                </a:cubicBezTo>
                <a:cubicBezTo>
                  <a:pt x="8307458" y="1506925"/>
                  <a:pt x="8304733" y="1512374"/>
                  <a:pt x="8304733" y="1512374"/>
                </a:cubicBezTo>
                <a:lnTo>
                  <a:pt x="8321080" y="1512374"/>
                </a:lnTo>
                <a:cubicBezTo>
                  <a:pt x="8342878" y="1501475"/>
                  <a:pt x="8353776" y="1490578"/>
                  <a:pt x="8353776" y="1479677"/>
                </a:cubicBezTo>
                <a:close/>
                <a:moveTo>
                  <a:pt x="1381396" y="1479677"/>
                </a:moveTo>
                <a:cubicBezTo>
                  <a:pt x="1375947" y="1479677"/>
                  <a:pt x="1367772" y="1482404"/>
                  <a:pt x="1356874" y="1487852"/>
                </a:cubicBezTo>
                <a:cubicBezTo>
                  <a:pt x="1345975" y="1493302"/>
                  <a:pt x="1345975" y="1504199"/>
                  <a:pt x="1356874" y="1520548"/>
                </a:cubicBezTo>
                <a:cubicBezTo>
                  <a:pt x="1367772" y="1536895"/>
                  <a:pt x="1373224" y="1555969"/>
                  <a:pt x="1373224" y="1577766"/>
                </a:cubicBezTo>
                <a:lnTo>
                  <a:pt x="1389570" y="1577766"/>
                </a:lnTo>
                <a:cubicBezTo>
                  <a:pt x="1400468" y="1566867"/>
                  <a:pt x="1405920" y="1555969"/>
                  <a:pt x="1405920" y="1545070"/>
                </a:cubicBezTo>
                <a:lnTo>
                  <a:pt x="1422266" y="1545070"/>
                </a:lnTo>
                <a:lnTo>
                  <a:pt x="1438614" y="1528721"/>
                </a:lnTo>
                <a:cubicBezTo>
                  <a:pt x="1438614" y="1517824"/>
                  <a:pt x="1441340" y="1512374"/>
                  <a:pt x="1446788" y="1512374"/>
                </a:cubicBezTo>
                <a:cubicBezTo>
                  <a:pt x="1452239" y="1512374"/>
                  <a:pt x="1454962" y="1506925"/>
                  <a:pt x="1454962" y="1496027"/>
                </a:cubicBezTo>
                <a:lnTo>
                  <a:pt x="1422266" y="1496027"/>
                </a:lnTo>
                <a:lnTo>
                  <a:pt x="1405920" y="1512374"/>
                </a:lnTo>
                <a:lnTo>
                  <a:pt x="1405920" y="1479677"/>
                </a:lnTo>
                <a:cubicBezTo>
                  <a:pt x="1395021" y="1479677"/>
                  <a:pt x="1386846" y="1479677"/>
                  <a:pt x="1381396" y="1479677"/>
                </a:cubicBezTo>
                <a:close/>
                <a:moveTo>
                  <a:pt x="1481527" y="1473548"/>
                </a:moveTo>
                <a:cubicBezTo>
                  <a:pt x="1480165" y="1472186"/>
                  <a:pt x="1476761" y="1474229"/>
                  <a:pt x="1471310" y="1479677"/>
                </a:cubicBezTo>
                <a:lnTo>
                  <a:pt x="1471310" y="1512374"/>
                </a:lnTo>
                <a:cubicBezTo>
                  <a:pt x="1471310" y="1512374"/>
                  <a:pt x="1474034" y="1504199"/>
                  <a:pt x="1479484" y="1487852"/>
                </a:cubicBezTo>
                <a:cubicBezTo>
                  <a:pt x="1482208" y="1479677"/>
                  <a:pt x="1482890" y="1474910"/>
                  <a:pt x="1481527" y="1473548"/>
                </a:cubicBezTo>
                <a:close/>
                <a:moveTo>
                  <a:pt x="8513169" y="1471503"/>
                </a:moveTo>
                <a:cubicBezTo>
                  <a:pt x="8510445" y="1471503"/>
                  <a:pt x="8506357" y="1474229"/>
                  <a:pt x="8500908" y="1479677"/>
                </a:cubicBezTo>
                <a:cubicBezTo>
                  <a:pt x="8500908" y="1479677"/>
                  <a:pt x="8495458" y="1479677"/>
                  <a:pt x="8484559" y="1479677"/>
                </a:cubicBezTo>
                <a:cubicBezTo>
                  <a:pt x="8484559" y="1479677"/>
                  <a:pt x="8479111" y="1485128"/>
                  <a:pt x="8468212" y="1496027"/>
                </a:cubicBezTo>
                <a:lnTo>
                  <a:pt x="8451865" y="1512374"/>
                </a:lnTo>
                <a:lnTo>
                  <a:pt x="8468212" y="1512374"/>
                </a:lnTo>
                <a:cubicBezTo>
                  <a:pt x="8468212" y="1523272"/>
                  <a:pt x="8462764" y="1528721"/>
                  <a:pt x="8451865" y="1528721"/>
                </a:cubicBezTo>
                <a:cubicBezTo>
                  <a:pt x="8419169" y="1528721"/>
                  <a:pt x="8408270" y="1539622"/>
                  <a:pt x="8419169" y="1561417"/>
                </a:cubicBezTo>
                <a:cubicBezTo>
                  <a:pt x="8430068" y="1583214"/>
                  <a:pt x="8451865" y="1572318"/>
                  <a:pt x="8484559" y="1528721"/>
                </a:cubicBezTo>
                <a:cubicBezTo>
                  <a:pt x="8506357" y="1506925"/>
                  <a:pt x="8517255" y="1490578"/>
                  <a:pt x="8517255" y="1479677"/>
                </a:cubicBezTo>
                <a:cubicBezTo>
                  <a:pt x="8517255" y="1474229"/>
                  <a:pt x="8515893" y="1471503"/>
                  <a:pt x="8513169" y="1471503"/>
                </a:cubicBezTo>
                <a:close/>
                <a:moveTo>
                  <a:pt x="944092" y="1471503"/>
                </a:moveTo>
                <a:cubicBezTo>
                  <a:pt x="935917" y="1471503"/>
                  <a:pt x="926379" y="1474229"/>
                  <a:pt x="915482" y="1479677"/>
                </a:cubicBezTo>
                <a:cubicBezTo>
                  <a:pt x="904583" y="1490578"/>
                  <a:pt x="899135" y="1496027"/>
                  <a:pt x="899135" y="1496027"/>
                </a:cubicBezTo>
                <a:cubicBezTo>
                  <a:pt x="899135" y="1496027"/>
                  <a:pt x="904583" y="1501475"/>
                  <a:pt x="915482" y="1512374"/>
                </a:cubicBezTo>
                <a:cubicBezTo>
                  <a:pt x="926379" y="1523272"/>
                  <a:pt x="940003" y="1523272"/>
                  <a:pt x="956352" y="1512374"/>
                </a:cubicBezTo>
                <a:cubicBezTo>
                  <a:pt x="972699" y="1501475"/>
                  <a:pt x="975426" y="1490578"/>
                  <a:pt x="964525" y="1479677"/>
                </a:cubicBezTo>
                <a:cubicBezTo>
                  <a:pt x="959076" y="1474229"/>
                  <a:pt x="952266" y="1471503"/>
                  <a:pt x="944092" y="1471503"/>
                </a:cubicBezTo>
                <a:close/>
                <a:moveTo>
                  <a:pt x="7658990" y="1463330"/>
                </a:moveTo>
                <a:cubicBezTo>
                  <a:pt x="7653542" y="1463330"/>
                  <a:pt x="7650816" y="1468779"/>
                  <a:pt x="7650816" y="1479677"/>
                </a:cubicBezTo>
                <a:cubicBezTo>
                  <a:pt x="7661716" y="1479677"/>
                  <a:pt x="7667164" y="1476953"/>
                  <a:pt x="7667164" y="1471503"/>
                </a:cubicBezTo>
                <a:cubicBezTo>
                  <a:pt x="7667164" y="1466054"/>
                  <a:pt x="7664440" y="1463330"/>
                  <a:pt x="7658990" y="1463330"/>
                </a:cubicBezTo>
                <a:close/>
                <a:moveTo>
                  <a:pt x="8304733" y="1446981"/>
                </a:moveTo>
                <a:cubicBezTo>
                  <a:pt x="8293834" y="1457882"/>
                  <a:pt x="8285660" y="1463330"/>
                  <a:pt x="8280212" y="1463330"/>
                </a:cubicBezTo>
                <a:cubicBezTo>
                  <a:pt x="8274761" y="1463330"/>
                  <a:pt x="8272037" y="1463330"/>
                  <a:pt x="8272037" y="1463330"/>
                </a:cubicBezTo>
                <a:cubicBezTo>
                  <a:pt x="8261138" y="1463330"/>
                  <a:pt x="8255690" y="1468779"/>
                  <a:pt x="8255690" y="1479677"/>
                </a:cubicBezTo>
                <a:lnTo>
                  <a:pt x="8288384" y="1479677"/>
                </a:lnTo>
                <a:cubicBezTo>
                  <a:pt x="8299282" y="1468779"/>
                  <a:pt x="8310182" y="1457882"/>
                  <a:pt x="8321080" y="1446981"/>
                </a:cubicBezTo>
                <a:close/>
                <a:moveTo>
                  <a:pt x="7470990" y="1446981"/>
                </a:moveTo>
                <a:lnTo>
                  <a:pt x="7421946" y="1496027"/>
                </a:lnTo>
                <a:cubicBezTo>
                  <a:pt x="7400149" y="1539622"/>
                  <a:pt x="7378352" y="1566867"/>
                  <a:pt x="7356554" y="1577766"/>
                </a:cubicBezTo>
                <a:lnTo>
                  <a:pt x="7356554" y="1610460"/>
                </a:lnTo>
                <a:cubicBezTo>
                  <a:pt x="7356554" y="1610460"/>
                  <a:pt x="7375627" y="1583214"/>
                  <a:pt x="7413772" y="1528721"/>
                </a:cubicBezTo>
                <a:cubicBezTo>
                  <a:pt x="7451916" y="1474229"/>
                  <a:pt x="7470990" y="1446981"/>
                  <a:pt x="7470990" y="1446981"/>
                </a:cubicBezTo>
                <a:close/>
                <a:moveTo>
                  <a:pt x="8746127" y="1430634"/>
                </a:moveTo>
                <a:cubicBezTo>
                  <a:pt x="8735228" y="1430634"/>
                  <a:pt x="8727053" y="1433360"/>
                  <a:pt x="8721605" y="1438809"/>
                </a:cubicBezTo>
                <a:cubicBezTo>
                  <a:pt x="8716155" y="1444257"/>
                  <a:pt x="8713430" y="1452432"/>
                  <a:pt x="8713430" y="1463330"/>
                </a:cubicBezTo>
                <a:cubicBezTo>
                  <a:pt x="8724329" y="1463330"/>
                  <a:pt x="8729777" y="1463330"/>
                  <a:pt x="8729777" y="1463330"/>
                </a:cubicBezTo>
                <a:lnTo>
                  <a:pt x="8729777" y="1446981"/>
                </a:lnTo>
                <a:cubicBezTo>
                  <a:pt x="8729777" y="1457882"/>
                  <a:pt x="8735228" y="1457882"/>
                  <a:pt x="8746127" y="1446981"/>
                </a:cubicBezTo>
                <a:close/>
                <a:moveTo>
                  <a:pt x="8255690" y="1430634"/>
                </a:moveTo>
                <a:cubicBezTo>
                  <a:pt x="8255690" y="1441533"/>
                  <a:pt x="8255690" y="1446981"/>
                  <a:pt x="8255690" y="1446981"/>
                </a:cubicBezTo>
                <a:cubicBezTo>
                  <a:pt x="8266588" y="1446981"/>
                  <a:pt x="8272037" y="1444257"/>
                  <a:pt x="8272037" y="1438809"/>
                </a:cubicBezTo>
                <a:cubicBezTo>
                  <a:pt x="8272037" y="1433360"/>
                  <a:pt x="8266588" y="1430634"/>
                  <a:pt x="8255690" y="1430634"/>
                </a:cubicBezTo>
                <a:close/>
                <a:moveTo>
                  <a:pt x="8549952" y="1414287"/>
                </a:moveTo>
                <a:lnTo>
                  <a:pt x="8517255" y="1430634"/>
                </a:lnTo>
                <a:cubicBezTo>
                  <a:pt x="8506357" y="1430634"/>
                  <a:pt x="8500908" y="1436085"/>
                  <a:pt x="8500908" y="1446981"/>
                </a:cubicBezTo>
                <a:lnTo>
                  <a:pt x="8517255" y="1446981"/>
                </a:lnTo>
                <a:cubicBezTo>
                  <a:pt x="8528154" y="1446981"/>
                  <a:pt x="8539053" y="1441533"/>
                  <a:pt x="8549952" y="1430634"/>
                </a:cubicBezTo>
                <a:lnTo>
                  <a:pt x="8566299" y="1430634"/>
                </a:lnTo>
                <a:cubicBezTo>
                  <a:pt x="8555400" y="1430634"/>
                  <a:pt x="8549952" y="1425186"/>
                  <a:pt x="8549952" y="1414287"/>
                </a:cubicBezTo>
                <a:close/>
                <a:moveTo>
                  <a:pt x="8370124" y="1414287"/>
                </a:moveTo>
                <a:cubicBezTo>
                  <a:pt x="8359224" y="1414287"/>
                  <a:pt x="8356500" y="1419735"/>
                  <a:pt x="8361951" y="1430634"/>
                </a:cubicBezTo>
                <a:cubicBezTo>
                  <a:pt x="8367400" y="1441533"/>
                  <a:pt x="8372850" y="1446981"/>
                  <a:pt x="8378298" y="1446981"/>
                </a:cubicBezTo>
                <a:cubicBezTo>
                  <a:pt x="8383748" y="1446981"/>
                  <a:pt x="8391921" y="1446981"/>
                  <a:pt x="8402820" y="1446981"/>
                </a:cubicBezTo>
                <a:lnTo>
                  <a:pt x="8402820" y="1430634"/>
                </a:lnTo>
                <a:lnTo>
                  <a:pt x="8386472" y="1430634"/>
                </a:lnTo>
                <a:cubicBezTo>
                  <a:pt x="8386472" y="1419735"/>
                  <a:pt x="8381024" y="1414287"/>
                  <a:pt x="8370124" y="1414287"/>
                </a:cubicBezTo>
                <a:close/>
                <a:moveTo>
                  <a:pt x="1553049" y="1414287"/>
                </a:moveTo>
                <a:cubicBezTo>
                  <a:pt x="1542151" y="1414287"/>
                  <a:pt x="1536702" y="1417011"/>
                  <a:pt x="1536702" y="1422460"/>
                </a:cubicBezTo>
                <a:cubicBezTo>
                  <a:pt x="1536702" y="1427910"/>
                  <a:pt x="1542151" y="1430634"/>
                  <a:pt x="1553049" y="1430634"/>
                </a:cubicBezTo>
                <a:cubicBezTo>
                  <a:pt x="1563948" y="1419735"/>
                  <a:pt x="1563948" y="1414287"/>
                  <a:pt x="1553049" y="1414287"/>
                </a:cubicBezTo>
                <a:close/>
                <a:moveTo>
                  <a:pt x="8141254" y="1381591"/>
                </a:moveTo>
                <a:lnTo>
                  <a:pt x="8092211" y="1430634"/>
                </a:lnTo>
                <a:lnTo>
                  <a:pt x="8059515" y="1463330"/>
                </a:lnTo>
                <a:cubicBezTo>
                  <a:pt x="8037718" y="1485128"/>
                  <a:pt x="8024094" y="1504199"/>
                  <a:pt x="8018644" y="1520548"/>
                </a:cubicBezTo>
                <a:cubicBezTo>
                  <a:pt x="8013196" y="1536895"/>
                  <a:pt x="8005021" y="1545070"/>
                  <a:pt x="7994122" y="1545070"/>
                </a:cubicBezTo>
                <a:cubicBezTo>
                  <a:pt x="7994122" y="1555969"/>
                  <a:pt x="7994122" y="1561417"/>
                  <a:pt x="7994122" y="1561417"/>
                </a:cubicBezTo>
                <a:cubicBezTo>
                  <a:pt x="7994122" y="1572318"/>
                  <a:pt x="8015920" y="1550518"/>
                  <a:pt x="8059515" y="1496027"/>
                </a:cubicBezTo>
                <a:cubicBezTo>
                  <a:pt x="8124905" y="1430634"/>
                  <a:pt x="8152153" y="1392490"/>
                  <a:pt x="8141254" y="1381591"/>
                </a:cubicBezTo>
                <a:close/>
                <a:moveTo>
                  <a:pt x="1683833" y="1381591"/>
                </a:moveTo>
                <a:cubicBezTo>
                  <a:pt x="1672932" y="1381591"/>
                  <a:pt x="1667485" y="1384315"/>
                  <a:pt x="1667485" y="1389763"/>
                </a:cubicBezTo>
                <a:cubicBezTo>
                  <a:pt x="1667485" y="1395214"/>
                  <a:pt x="1672932" y="1397938"/>
                  <a:pt x="1683833" y="1397938"/>
                </a:cubicBezTo>
                <a:cubicBezTo>
                  <a:pt x="1683833" y="1397938"/>
                  <a:pt x="1683833" y="1392490"/>
                  <a:pt x="1683833" y="1381591"/>
                </a:cubicBezTo>
                <a:close/>
                <a:moveTo>
                  <a:pt x="1405920" y="1381591"/>
                </a:moveTo>
                <a:lnTo>
                  <a:pt x="1373224" y="1414287"/>
                </a:lnTo>
                <a:lnTo>
                  <a:pt x="1389570" y="1414287"/>
                </a:lnTo>
                <a:close/>
                <a:moveTo>
                  <a:pt x="9236563" y="1365242"/>
                </a:moveTo>
                <a:cubicBezTo>
                  <a:pt x="9236563" y="1365242"/>
                  <a:pt x="9233839" y="1367968"/>
                  <a:pt x="9228389" y="1373416"/>
                </a:cubicBezTo>
                <a:cubicBezTo>
                  <a:pt x="9222940" y="1378867"/>
                  <a:pt x="9225665" y="1381591"/>
                  <a:pt x="9236563" y="1381591"/>
                </a:cubicBezTo>
                <a:close/>
                <a:moveTo>
                  <a:pt x="8778823" y="1365242"/>
                </a:moveTo>
                <a:cubicBezTo>
                  <a:pt x="8778823" y="1376143"/>
                  <a:pt x="8784271" y="1381591"/>
                  <a:pt x="8795170" y="1381591"/>
                </a:cubicBezTo>
                <a:cubicBezTo>
                  <a:pt x="8806069" y="1381591"/>
                  <a:pt x="8816967" y="1376143"/>
                  <a:pt x="8827866" y="1365242"/>
                </a:cubicBezTo>
                <a:lnTo>
                  <a:pt x="8811517" y="1365242"/>
                </a:lnTo>
                <a:cubicBezTo>
                  <a:pt x="8800618" y="1365242"/>
                  <a:pt x="8792446" y="1365242"/>
                  <a:pt x="8786995" y="1365242"/>
                </a:cubicBezTo>
                <a:cubicBezTo>
                  <a:pt x="8781547" y="1365242"/>
                  <a:pt x="8778823" y="1365242"/>
                  <a:pt x="8778823" y="1365242"/>
                </a:cubicBezTo>
                <a:close/>
                <a:moveTo>
                  <a:pt x="8737952" y="1365242"/>
                </a:moveTo>
                <a:cubicBezTo>
                  <a:pt x="8732504" y="1365242"/>
                  <a:pt x="8729777" y="1370692"/>
                  <a:pt x="8729777" y="1381591"/>
                </a:cubicBezTo>
                <a:lnTo>
                  <a:pt x="8746127" y="1381591"/>
                </a:lnTo>
                <a:cubicBezTo>
                  <a:pt x="8746127" y="1370692"/>
                  <a:pt x="8743403" y="1365242"/>
                  <a:pt x="8737952" y="1365242"/>
                </a:cubicBezTo>
                <a:close/>
                <a:moveTo>
                  <a:pt x="8372168" y="1352983"/>
                </a:moveTo>
                <a:cubicBezTo>
                  <a:pt x="8368080" y="1352983"/>
                  <a:pt x="8364675" y="1354345"/>
                  <a:pt x="8361951" y="1357069"/>
                </a:cubicBezTo>
                <a:cubicBezTo>
                  <a:pt x="8356500" y="1362518"/>
                  <a:pt x="8351052" y="1367968"/>
                  <a:pt x="8345602" y="1373416"/>
                </a:cubicBezTo>
                <a:cubicBezTo>
                  <a:pt x="8340154" y="1378867"/>
                  <a:pt x="8331979" y="1387039"/>
                  <a:pt x="8321080" y="1397938"/>
                </a:cubicBezTo>
                <a:lnTo>
                  <a:pt x="8337430" y="1397938"/>
                </a:lnTo>
                <a:cubicBezTo>
                  <a:pt x="8359224" y="1387039"/>
                  <a:pt x="8375574" y="1378867"/>
                  <a:pt x="8386472" y="1373416"/>
                </a:cubicBezTo>
                <a:cubicBezTo>
                  <a:pt x="8397371" y="1367968"/>
                  <a:pt x="8397371" y="1362518"/>
                  <a:pt x="8386472" y="1357069"/>
                </a:cubicBezTo>
                <a:cubicBezTo>
                  <a:pt x="8381024" y="1354345"/>
                  <a:pt x="8376255" y="1352983"/>
                  <a:pt x="8372168" y="1352983"/>
                </a:cubicBezTo>
                <a:close/>
                <a:moveTo>
                  <a:pt x="8173950" y="1348895"/>
                </a:moveTo>
                <a:cubicBezTo>
                  <a:pt x="8163052" y="1348895"/>
                  <a:pt x="8157602" y="1351621"/>
                  <a:pt x="8157602" y="1357069"/>
                </a:cubicBezTo>
                <a:cubicBezTo>
                  <a:pt x="8157602" y="1362518"/>
                  <a:pt x="8157602" y="1365242"/>
                  <a:pt x="8157602" y="1365242"/>
                </a:cubicBezTo>
                <a:lnTo>
                  <a:pt x="8173950" y="1365242"/>
                </a:lnTo>
                <a:close/>
                <a:moveTo>
                  <a:pt x="719306" y="1348895"/>
                </a:moveTo>
                <a:lnTo>
                  <a:pt x="686613" y="1381591"/>
                </a:lnTo>
                <a:lnTo>
                  <a:pt x="670263" y="1397938"/>
                </a:lnTo>
                <a:cubicBezTo>
                  <a:pt x="670263" y="1387039"/>
                  <a:pt x="675714" y="1376143"/>
                  <a:pt x="686613" y="1365242"/>
                </a:cubicBezTo>
                <a:close/>
                <a:moveTo>
                  <a:pt x="8844213" y="1332548"/>
                </a:moveTo>
                <a:lnTo>
                  <a:pt x="8827866" y="1348895"/>
                </a:lnTo>
                <a:lnTo>
                  <a:pt x="8844213" y="1348895"/>
                </a:lnTo>
                <a:cubicBezTo>
                  <a:pt x="8844213" y="1337996"/>
                  <a:pt x="8844213" y="1332548"/>
                  <a:pt x="8844213" y="1332548"/>
                </a:cubicBezTo>
                <a:close/>
                <a:moveTo>
                  <a:pt x="8239340" y="1332548"/>
                </a:moveTo>
                <a:cubicBezTo>
                  <a:pt x="8239340" y="1343446"/>
                  <a:pt x="8239340" y="1348895"/>
                  <a:pt x="8239340" y="1348895"/>
                </a:cubicBezTo>
                <a:cubicBezTo>
                  <a:pt x="8239340" y="1348895"/>
                  <a:pt x="8242067" y="1346171"/>
                  <a:pt x="8247516" y="1340720"/>
                </a:cubicBezTo>
                <a:cubicBezTo>
                  <a:pt x="8252964" y="1335272"/>
                  <a:pt x="8255690" y="1332548"/>
                  <a:pt x="8255690" y="1332548"/>
                </a:cubicBezTo>
                <a:cubicBezTo>
                  <a:pt x="8244791" y="1332548"/>
                  <a:pt x="8239340" y="1332548"/>
                  <a:pt x="8239340" y="1332548"/>
                </a:cubicBezTo>
                <a:close/>
                <a:moveTo>
                  <a:pt x="7503686" y="1332548"/>
                </a:moveTo>
                <a:lnTo>
                  <a:pt x="7487336" y="1348895"/>
                </a:lnTo>
                <a:lnTo>
                  <a:pt x="7520032" y="1332548"/>
                </a:lnTo>
                <a:close/>
                <a:moveTo>
                  <a:pt x="7127682" y="1332548"/>
                </a:moveTo>
                <a:cubicBezTo>
                  <a:pt x="7127682" y="1332548"/>
                  <a:pt x="7127682" y="1337996"/>
                  <a:pt x="7127682" y="1348895"/>
                </a:cubicBezTo>
                <a:cubicBezTo>
                  <a:pt x="7127682" y="1348895"/>
                  <a:pt x="7133133" y="1348895"/>
                  <a:pt x="7144032" y="1348895"/>
                </a:cubicBezTo>
                <a:close/>
                <a:moveTo>
                  <a:pt x="1520353" y="1332548"/>
                </a:moveTo>
                <a:lnTo>
                  <a:pt x="1520353" y="1348895"/>
                </a:lnTo>
                <a:cubicBezTo>
                  <a:pt x="1520353" y="1348895"/>
                  <a:pt x="1517629" y="1351621"/>
                  <a:pt x="1512180" y="1357069"/>
                </a:cubicBezTo>
                <a:cubicBezTo>
                  <a:pt x="1506731" y="1362518"/>
                  <a:pt x="1504005" y="1365242"/>
                  <a:pt x="1504005" y="1365242"/>
                </a:cubicBezTo>
                <a:lnTo>
                  <a:pt x="1504005" y="1381591"/>
                </a:lnTo>
                <a:cubicBezTo>
                  <a:pt x="1493107" y="1381591"/>
                  <a:pt x="1487659" y="1376143"/>
                  <a:pt x="1487659" y="1365242"/>
                </a:cubicBezTo>
                <a:close/>
                <a:moveTo>
                  <a:pt x="8010472" y="1316198"/>
                </a:moveTo>
                <a:cubicBezTo>
                  <a:pt x="8010472" y="1327097"/>
                  <a:pt x="8013196" y="1332548"/>
                  <a:pt x="8018644" y="1332548"/>
                </a:cubicBezTo>
                <a:cubicBezTo>
                  <a:pt x="8024094" y="1332548"/>
                  <a:pt x="8026818" y="1327097"/>
                  <a:pt x="8026818" y="1316198"/>
                </a:cubicBezTo>
                <a:cubicBezTo>
                  <a:pt x="8015920" y="1316198"/>
                  <a:pt x="8010472" y="1316198"/>
                  <a:pt x="8010472" y="1316198"/>
                </a:cubicBezTo>
                <a:close/>
                <a:moveTo>
                  <a:pt x="7650816" y="1316198"/>
                </a:moveTo>
                <a:lnTo>
                  <a:pt x="7585425" y="1381591"/>
                </a:lnTo>
                <a:lnTo>
                  <a:pt x="7618122" y="1365242"/>
                </a:lnTo>
                <a:cubicBezTo>
                  <a:pt x="7639916" y="1343446"/>
                  <a:pt x="7650816" y="1327097"/>
                  <a:pt x="7650816" y="1316198"/>
                </a:cubicBezTo>
                <a:close/>
                <a:moveTo>
                  <a:pt x="8692995" y="1291677"/>
                </a:moveTo>
                <a:cubicBezTo>
                  <a:pt x="8690271" y="1291677"/>
                  <a:pt x="8686185" y="1294403"/>
                  <a:pt x="8680734" y="1299851"/>
                </a:cubicBezTo>
                <a:lnTo>
                  <a:pt x="8680734" y="1316198"/>
                </a:lnTo>
                <a:lnTo>
                  <a:pt x="8697083" y="1299851"/>
                </a:lnTo>
                <a:cubicBezTo>
                  <a:pt x="8697083" y="1294403"/>
                  <a:pt x="8695721" y="1291677"/>
                  <a:pt x="8692995" y="1291677"/>
                </a:cubicBezTo>
                <a:close/>
                <a:moveTo>
                  <a:pt x="8353776" y="1283502"/>
                </a:moveTo>
                <a:lnTo>
                  <a:pt x="8337430" y="1299851"/>
                </a:lnTo>
                <a:lnTo>
                  <a:pt x="8337430" y="1316198"/>
                </a:lnTo>
                <a:cubicBezTo>
                  <a:pt x="8337430" y="1316198"/>
                  <a:pt x="8342878" y="1310750"/>
                  <a:pt x="8353776" y="1299851"/>
                </a:cubicBezTo>
                <a:close/>
                <a:moveTo>
                  <a:pt x="9334650" y="1267155"/>
                </a:moveTo>
                <a:lnTo>
                  <a:pt x="9318303" y="1299851"/>
                </a:lnTo>
                <a:cubicBezTo>
                  <a:pt x="9318303" y="1299851"/>
                  <a:pt x="9323751" y="1299851"/>
                  <a:pt x="9334650" y="1299851"/>
                </a:cubicBezTo>
                <a:close/>
                <a:moveTo>
                  <a:pt x="8893256" y="1267155"/>
                </a:moveTo>
                <a:lnTo>
                  <a:pt x="8893256" y="1283502"/>
                </a:lnTo>
                <a:cubicBezTo>
                  <a:pt x="8893256" y="1294403"/>
                  <a:pt x="8898707" y="1299851"/>
                  <a:pt x="8909606" y="1299851"/>
                </a:cubicBezTo>
                <a:lnTo>
                  <a:pt x="8909606" y="1283502"/>
                </a:lnTo>
                <a:cubicBezTo>
                  <a:pt x="8909606" y="1283502"/>
                  <a:pt x="8904157" y="1278054"/>
                  <a:pt x="8893256" y="1267155"/>
                </a:cubicBezTo>
                <a:close/>
                <a:moveTo>
                  <a:pt x="8844213" y="1267155"/>
                </a:moveTo>
                <a:lnTo>
                  <a:pt x="8811517" y="1299851"/>
                </a:lnTo>
                <a:lnTo>
                  <a:pt x="8795170" y="1332548"/>
                </a:lnTo>
                <a:cubicBezTo>
                  <a:pt x="8795170" y="1332548"/>
                  <a:pt x="8806069" y="1321649"/>
                  <a:pt x="8827866" y="1299851"/>
                </a:cubicBezTo>
                <a:close/>
                <a:moveTo>
                  <a:pt x="8778823" y="1267155"/>
                </a:moveTo>
                <a:cubicBezTo>
                  <a:pt x="8767924" y="1267155"/>
                  <a:pt x="8762474" y="1272606"/>
                  <a:pt x="8762474" y="1283502"/>
                </a:cubicBezTo>
                <a:lnTo>
                  <a:pt x="8746127" y="1299851"/>
                </a:lnTo>
                <a:cubicBezTo>
                  <a:pt x="8735228" y="1299851"/>
                  <a:pt x="8729777" y="1299851"/>
                  <a:pt x="8729777" y="1299851"/>
                </a:cubicBezTo>
                <a:cubicBezTo>
                  <a:pt x="8740676" y="1310750"/>
                  <a:pt x="8735228" y="1321649"/>
                  <a:pt x="8713430" y="1332548"/>
                </a:cubicBezTo>
                <a:cubicBezTo>
                  <a:pt x="8702532" y="1343446"/>
                  <a:pt x="8688909" y="1357069"/>
                  <a:pt x="8672562" y="1373416"/>
                </a:cubicBezTo>
                <a:cubicBezTo>
                  <a:pt x="8656213" y="1389763"/>
                  <a:pt x="8642590" y="1403388"/>
                  <a:pt x="8631691" y="1414287"/>
                </a:cubicBezTo>
                <a:lnTo>
                  <a:pt x="8582648" y="1446981"/>
                </a:lnTo>
                <a:cubicBezTo>
                  <a:pt x="8571749" y="1446981"/>
                  <a:pt x="8569025" y="1452432"/>
                  <a:pt x="8574473" y="1463330"/>
                </a:cubicBezTo>
                <a:cubicBezTo>
                  <a:pt x="8579921" y="1474229"/>
                  <a:pt x="8598995" y="1463330"/>
                  <a:pt x="8631691" y="1430634"/>
                </a:cubicBezTo>
                <a:cubicBezTo>
                  <a:pt x="8642590" y="1419735"/>
                  <a:pt x="8656213" y="1408837"/>
                  <a:pt x="8672562" y="1397938"/>
                </a:cubicBezTo>
                <a:cubicBezTo>
                  <a:pt x="8688909" y="1387039"/>
                  <a:pt x="8707982" y="1370692"/>
                  <a:pt x="8729777" y="1348895"/>
                </a:cubicBezTo>
                <a:cubicBezTo>
                  <a:pt x="8751575" y="1327097"/>
                  <a:pt x="8767924" y="1305300"/>
                  <a:pt x="8778823" y="1283502"/>
                </a:cubicBezTo>
                <a:close/>
                <a:moveTo>
                  <a:pt x="8582648" y="1267155"/>
                </a:moveTo>
                <a:cubicBezTo>
                  <a:pt x="8582648" y="1267155"/>
                  <a:pt x="8582648" y="1272606"/>
                  <a:pt x="8582648" y="1283502"/>
                </a:cubicBezTo>
                <a:cubicBezTo>
                  <a:pt x="8593546" y="1283502"/>
                  <a:pt x="8598995" y="1278054"/>
                  <a:pt x="8598995" y="1267155"/>
                </a:cubicBezTo>
                <a:cubicBezTo>
                  <a:pt x="8598995" y="1267155"/>
                  <a:pt x="8593546" y="1267155"/>
                  <a:pt x="8582648" y="1267155"/>
                </a:cubicBezTo>
                <a:close/>
                <a:moveTo>
                  <a:pt x="8451865" y="1267155"/>
                </a:moveTo>
                <a:lnTo>
                  <a:pt x="8435516" y="1283502"/>
                </a:lnTo>
                <a:cubicBezTo>
                  <a:pt x="8435516" y="1294403"/>
                  <a:pt x="8438240" y="1297127"/>
                  <a:pt x="8443690" y="1291677"/>
                </a:cubicBezTo>
                <a:cubicBezTo>
                  <a:pt x="8449139" y="1286229"/>
                  <a:pt x="8451865" y="1278054"/>
                  <a:pt x="8451865" y="1267155"/>
                </a:cubicBezTo>
                <a:close/>
                <a:moveTo>
                  <a:pt x="7683512" y="1267155"/>
                </a:moveTo>
                <a:cubicBezTo>
                  <a:pt x="7672613" y="1267155"/>
                  <a:pt x="7667164" y="1272606"/>
                  <a:pt x="7667164" y="1283502"/>
                </a:cubicBezTo>
                <a:lnTo>
                  <a:pt x="7667164" y="1299851"/>
                </a:lnTo>
                <a:cubicBezTo>
                  <a:pt x="7667164" y="1299851"/>
                  <a:pt x="7672613" y="1294403"/>
                  <a:pt x="7683512" y="1283502"/>
                </a:cubicBezTo>
                <a:close/>
                <a:moveTo>
                  <a:pt x="1787229" y="1261848"/>
                </a:moveTo>
                <a:lnTo>
                  <a:pt x="1783964" y="1265112"/>
                </a:lnTo>
                <a:cubicBezTo>
                  <a:pt x="1782602" y="1266474"/>
                  <a:pt x="1781921" y="1267155"/>
                  <a:pt x="1781921" y="1267155"/>
                </a:cubicBezTo>
                <a:close/>
                <a:moveTo>
                  <a:pt x="7567033" y="1256938"/>
                </a:moveTo>
                <a:cubicBezTo>
                  <a:pt x="7562946" y="1258300"/>
                  <a:pt x="7558177" y="1261707"/>
                  <a:pt x="7552729" y="1267155"/>
                </a:cubicBezTo>
                <a:cubicBezTo>
                  <a:pt x="7541830" y="1278054"/>
                  <a:pt x="7530932" y="1288953"/>
                  <a:pt x="7520032" y="1299851"/>
                </a:cubicBezTo>
                <a:lnTo>
                  <a:pt x="7552729" y="1299851"/>
                </a:lnTo>
                <a:cubicBezTo>
                  <a:pt x="7574526" y="1278054"/>
                  <a:pt x="7582701" y="1264431"/>
                  <a:pt x="7577250" y="1258981"/>
                </a:cubicBezTo>
                <a:cubicBezTo>
                  <a:pt x="7574526" y="1256256"/>
                  <a:pt x="7571121" y="1255575"/>
                  <a:pt x="7567033" y="1256938"/>
                </a:cubicBezTo>
                <a:close/>
                <a:moveTo>
                  <a:pt x="8925953" y="1250808"/>
                </a:moveTo>
                <a:lnTo>
                  <a:pt x="8925953" y="1267155"/>
                </a:lnTo>
                <a:cubicBezTo>
                  <a:pt x="8936851" y="1267155"/>
                  <a:pt x="8942302" y="1267155"/>
                  <a:pt x="8942302" y="1267155"/>
                </a:cubicBezTo>
                <a:cubicBezTo>
                  <a:pt x="8942302" y="1256256"/>
                  <a:pt x="8936851" y="1250808"/>
                  <a:pt x="8925953" y="1250808"/>
                </a:cubicBezTo>
                <a:close/>
                <a:moveTo>
                  <a:pt x="8484559" y="1234459"/>
                </a:moveTo>
                <a:cubicBezTo>
                  <a:pt x="8484559" y="1245358"/>
                  <a:pt x="8484559" y="1250808"/>
                  <a:pt x="8484559" y="1250808"/>
                </a:cubicBezTo>
                <a:lnTo>
                  <a:pt x="8500908" y="1250808"/>
                </a:lnTo>
                <a:cubicBezTo>
                  <a:pt x="8500908" y="1239909"/>
                  <a:pt x="8495458" y="1234459"/>
                  <a:pt x="8484559" y="1234459"/>
                </a:cubicBezTo>
                <a:close/>
                <a:moveTo>
                  <a:pt x="8263862" y="1234459"/>
                </a:moveTo>
                <a:cubicBezTo>
                  <a:pt x="8258414" y="1234459"/>
                  <a:pt x="8252964" y="1237185"/>
                  <a:pt x="8247516" y="1242634"/>
                </a:cubicBezTo>
                <a:cubicBezTo>
                  <a:pt x="8242067" y="1248082"/>
                  <a:pt x="8236616" y="1256256"/>
                  <a:pt x="8231168" y="1267155"/>
                </a:cubicBezTo>
                <a:cubicBezTo>
                  <a:pt x="8225718" y="1278054"/>
                  <a:pt x="8217544" y="1283502"/>
                  <a:pt x="8206644" y="1283502"/>
                </a:cubicBezTo>
                <a:cubicBezTo>
                  <a:pt x="8184849" y="1316198"/>
                  <a:pt x="8179399" y="1332548"/>
                  <a:pt x="8190298" y="1332548"/>
                </a:cubicBezTo>
                <a:cubicBezTo>
                  <a:pt x="8201196" y="1332548"/>
                  <a:pt x="8212095" y="1324373"/>
                  <a:pt x="8222994" y="1308024"/>
                </a:cubicBezTo>
                <a:cubicBezTo>
                  <a:pt x="8233892" y="1291677"/>
                  <a:pt x="8239340" y="1280778"/>
                  <a:pt x="8239340" y="1275330"/>
                </a:cubicBezTo>
                <a:cubicBezTo>
                  <a:pt x="8239340" y="1269882"/>
                  <a:pt x="8244791" y="1261707"/>
                  <a:pt x="8255690" y="1250808"/>
                </a:cubicBezTo>
                <a:cubicBezTo>
                  <a:pt x="8266588" y="1250808"/>
                  <a:pt x="8272037" y="1245358"/>
                  <a:pt x="8272037" y="1234459"/>
                </a:cubicBezTo>
                <a:cubicBezTo>
                  <a:pt x="8272037" y="1234459"/>
                  <a:pt x="8269313" y="1234459"/>
                  <a:pt x="8263862" y="1234459"/>
                </a:cubicBezTo>
                <a:close/>
                <a:moveTo>
                  <a:pt x="7520032" y="1234459"/>
                </a:moveTo>
                <a:cubicBezTo>
                  <a:pt x="7454642" y="1288953"/>
                  <a:pt x="7421946" y="1332548"/>
                  <a:pt x="7421946" y="1365242"/>
                </a:cubicBezTo>
                <a:cubicBezTo>
                  <a:pt x="7432845" y="1354345"/>
                  <a:pt x="7454642" y="1332548"/>
                  <a:pt x="7487336" y="1299851"/>
                </a:cubicBezTo>
                <a:close/>
                <a:moveTo>
                  <a:pt x="7421946" y="1234459"/>
                </a:moveTo>
                <a:lnTo>
                  <a:pt x="7372903" y="1283502"/>
                </a:lnTo>
                <a:cubicBezTo>
                  <a:pt x="7394698" y="1272606"/>
                  <a:pt x="7408324" y="1261707"/>
                  <a:pt x="7413772" y="1250808"/>
                </a:cubicBezTo>
                <a:cubicBezTo>
                  <a:pt x="7419220" y="1239909"/>
                  <a:pt x="7421946" y="1234459"/>
                  <a:pt x="7421946" y="1234459"/>
                </a:cubicBezTo>
                <a:close/>
                <a:moveTo>
                  <a:pt x="7356554" y="1222198"/>
                </a:moveTo>
                <a:cubicBezTo>
                  <a:pt x="7353830" y="1222200"/>
                  <a:pt x="7351106" y="1223560"/>
                  <a:pt x="7348379" y="1226284"/>
                </a:cubicBezTo>
                <a:cubicBezTo>
                  <a:pt x="7342931" y="1231735"/>
                  <a:pt x="7340207" y="1239909"/>
                  <a:pt x="7340207" y="1250808"/>
                </a:cubicBezTo>
                <a:cubicBezTo>
                  <a:pt x="7340207" y="1272606"/>
                  <a:pt x="7345655" y="1272606"/>
                  <a:pt x="7356554" y="1250808"/>
                </a:cubicBezTo>
                <a:cubicBezTo>
                  <a:pt x="7367452" y="1239909"/>
                  <a:pt x="7370176" y="1231735"/>
                  <a:pt x="7364728" y="1226284"/>
                </a:cubicBezTo>
                <a:cubicBezTo>
                  <a:pt x="7362004" y="1223560"/>
                  <a:pt x="7359280" y="1222200"/>
                  <a:pt x="7356554" y="1222198"/>
                </a:cubicBezTo>
                <a:close/>
                <a:moveTo>
                  <a:pt x="8958649" y="1218112"/>
                </a:moveTo>
                <a:cubicBezTo>
                  <a:pt x="8958649" y="1218112"/>
                  <a:pt x="8955925" y="1220836"/>
                  <a:pt x="8950474" y="1226284"/>
                </a:cubicBezTo>
                <a:cubicBezTo>
                  <a:pt x="8945026" y="1231735"/>
                  <a:pt x="8947750" y="1234459"/>
                  <a:pt x="8958649" y="1234459"/>
                </a:cubicBezTo>
                <a:cubicBezTo>
                  <a:pt x="8969548" y="1234459"/>
                  <a:pt x="8974998" y="1234459"/>
                  <a:pt x="8974998" y="1234459"/>
                </a:cubicBezTo>
                <a:cubicBezTo>
                  <a:pt x="8974998" y="1223560"/>
                  <a:pt x="8972272" y="1218112"/>
                  <a:pt x="8966823" y="1218112"/>
                </a:cubicBezTo>
                <a:cubicBezTo>
                  <a:pt x="8961373" y="1218112"/>
                  <a:pt x="8958649" y="1218112"/>
                  <a:pt x="8958649" y="1218112"/>
                </a:cubicBezTo>
                <a:close/>
                <a:moveTo>
                  <a:pt x="8909606" y="1201763"/>
                </a:moveTo>
                <a:lnTo>
                  <a:pt x="8909606" y="1218112"/>
                </a:lnTo>
                <a:lnTo>
                  <a:pt x="8925953" y="1218112"/>
                </a:lnTo>
                <a:close/>
                <a:moveTo>
                  <a:pt x="8844213" y="1201763"/>
                </a:moveTo>
                <a:lnTo>
                  <a:pt x="8827866" y="1234459"/>
                </a:lnTo>
                <a:lnTo>
                  <a:pt x="8844213" y="1218112"/>
                </a:lnTo>
                <a:close/>
                <a:moveTo>
                  <a:pt x="1830963" y="1201763"/>
                </a:moveTo>
                <a:lnTo>
                  <a:pt x="1798267" y="1234459"/>
                </a:lnTo>
                <a:cubicBezTo>
                  <a:pt x="1798267" y="1239909"/>
                  <a:pt x="1797586" y="1244677"/>
                  <a:pt x="1796224" y="1248763"/>
                </a:cubicBezTo>
                <a:lnTo>
                  <a:pt x="1790094" y="1258981"/>
                </a:lnTo>
                <a:lnTo>
                  <a:pt x="1814617" y="1234459"/>
                </a:lnTo>
                <a:close/>
                <a:moveTo>
                  <a:pt x="9416389" y="1185416"/>
                </a:moveTo>
                <a:lnTo>
                  <a:pt x="9432738" y="1218112"/>
                </a:lnTo>
                <a:lnTo>
                  <a:pt x="9432738" y="1201763"/>
                </a:lnTo>
                <a:cubicBezTo>
                  <a:pt x="9432738" y="1190866"/>
                  <a:pt x="9427290" y="1185416"/>
                  <a:pt x="9416389" y="1185416"/>
                </a:cubicBezTo>
                <a:close/>
                <a:moveTo>
                  <a:pt x="8615344" y="1185416"/>
                </a:moveTo>
                <a:lnTo>
                  <a:pt x="8615344" y="1201763"/>
                </a:lnTo>
                <a:cubicBezTo>
                  <a:pt x="8626243" y="1201763"/>
                  <a:pt x="8631691" y="1196315"/>
                  <a:pt x="8631691" y="1185416"/>
                </a:cubicBezTo>
                <a:close/>
                <a:moveTo>
                  <a:pt x="7389250" y="1173155"/>
                </a:moveTo>
                <a:cubicBezTo>
                  <a:pt x="7386526" y="1173155"/>
                  <a:pt x="7383800" y="1174517"/>
                  <a:pt x="7381076" y="1177241"/>
                </a:cubicBezTo>
                <a:cubicBezTo>
                  <a:pt x="7375627" y="1182692"/>
                  <a:pt x="7372903" y="1188142"/>
                  <a:pt x="7372903" y="1193590"/>
                </a:cubicBezTo>
                <a:cubicBezTo>
                  <a:pt x="7372903" y="1199039"/>
                  <a:pt x="7378352" y="1201763"/>
                  <a:pt x="7389250" y="1201763"/>
                </a:cubicBezTo>
                <a:cubicBezTo>
                  <a:pt x="7400149" y="1190866"/>
                  <a:pt x="7402873" y="1182692"/>
                  <a:pt x="7397424" y="1177241"/>
                </a:cubicBezTo>
                <a:cubicBezTo>
                  <a:pt x="7394698" y="1174517"/>
                  <a:pt x="7391974" y="1173155"/>
                  <a:pt x="7389250" y="1173155"/>
                </a:cubicBezTo>
                <a:close/>
                <a:moveTo>
                  <a:pt x="7765251" y="1169067"/>
                </a:moveTo>
                <a:cubicBezTo>
                  <a:pt x="7754352" y="1169067"/>
                  <a:pt x="7748904" y="1174517"/>
                  <a:pt x="7748904" y="1185416"/>
                </a:cubicBezTo>
                <a:lnTo>
                  <a:pt x="7765251" y="1185416"/>
                </a:lnTo>
                <a:close/>
                <a:moveTo>
                  <a:pt x="1258788" y="1169067"/>
                </a:moveTo>
                <a:cubicBezTo>
                  <a:pt x="1258788" y="1169067"/>
                  <a:pt x="1261512" y="1171793"/>
                  <a:pt x="1266961" y="1177241"/>
                </a:cubicBezTo>
                <a:cubicBezTo>
                  <a:pt x="1272411" y="1182692"/>
                  <a:pt x="1280586" y="1185416"/>
                  <a:pt x="1291485" y="1185416"/>
                </a:cubicBezTo>
                <a:lnTo>
                  <a:pt x="1291485" y="1169067"/>
                </a:lnTo>
                <a:close/>
                <a:moveTo>
                  <a:pt x="8885084" y="1152720"/>
                </a:moveTo>
                <a:cubicBezTo>
                  <a:pt x="8879633" y="1152720"/>
                  <a:pt x="8876909" y="1158168"/>
                  <a:pt x="8876909" y="1169067"/>
                </a:cubicBezTo>
                <a:cubicBezTo>
                  <a:pt x="8887808" y="1169067"/>
                  <a:pt x="8893256" y="1169067"/>
                  <a:pt x="8893256" y="1169067"/>
                </a:cubicBezTo>
                <a:cubicBezTo>
                  <a:pt x="8893256" y="1158168"/>
                  <a:pt x="8890532" y="1152720"/>
                  <a:pt x="8885084" y="1152720"/>
                </a:cubicBezTo>
                <a:close/>
                <a:moveTo>
                  <a:pt x="8844213" y="1152720"/>
                </a:moveTo>
                <a:lnTo>
                  <a:pt x="8811517" y="1169067"/>
                </a:lnTo>
                <a:cubicBezTo>
                  <a:pt x="8800618" y="1169067"/>
                  <a:pt x="8789722" y="1169067"/>
                  <a:pt x="8778823" y="1169067"/>
                </a:cubicBezTo>
                <a:cubicBezTo>
                  <a:pt x="8767924" y="1169067"/>
                  <a:pt x="8759750" y="1169067"/>
                  <a:pt x="8754301" y="1169067"/>
                </a:cubicBezTo>
                <a:cubicBezTo>
                  <a:pt x="8748851" y="1169067"/>
                  <a:pt x="8746127" y="1174517"/>
                  <a:pt x="8746127" y="1185416"/>
                </a:cubicBezTo>
                <a:lnTo>
                  <a:pt x="8713430" y="1201763"/>
                </a:lnTo>
                <a:lnTo>
                  <a:pt x="8746127" y="1201763"/>
                </a:lnTo>
                <a:cubicBezTo>
                  <a:pt x="8757025" y="1201763"/>
                  <a:pt x="8765200" y="1201763"/>
                  <a:pt x="8770648" y="1201763"/>
                </a:cubicBezTo>
                <a:cubicBezTo>
                  <a:pt x="8776097" y="1201763"/>
                  <a:pt x="8778823" y="1201763"/>
                  <a:pt x="8778823" y="1201763"/>
                </a:cubicBezTo>
                <a:lnTo>
                  <a:pt x="8762474" y="1218112"/>
                </a:lnTo>
                <a:cubicBezTo>
                  <a:pt x="8740676" y="1218112"/>
                  <a:pt x="8729777" y="1223560"/>
                  <a:pt x="8729777" y="1234459"/>
                </a:cubicBezTo>
                <a:cubicBezTo>
                  <a:pt x="8740676" y="1234459"/>
                  <a:pt x="8743403" y="1237185"/>
                  <a:pt x="8737952" y="1242634"/>
                </a:cubicBezTo>
                <a:cubicBezTo>
                  <a:pt x="8732504" y="1248082"/>
                  <a:pt x="8724329" y="1250808"/>
                  <a:pt x="8713430" y="1250808"/>
                </a:cubicBezTo>
                <a:cubicBezTo>
                  <a:pt x="8702532" y="1250808"/>
                  <a:pt x="8694357" y="1253532"/>
                  <a:pt x="8688909" y="1258981"/>
                </a:cubicBezTo>
                <a:cubicBezTo>
                  <a:pt x="8683461" y="1264431"/>
                  <a:pt x="8686185" y="1267155"/>
                  <a:pt x="8697083" y="1267155"/>
                </a:cubicBezTo>
                <a:cubicBezTo>
                  <a:pt x="8707982" y="1267155"/>
                  <a:pt x="8713430" y="1267155"/>
                  <a:pt x="8713430" y="1267155"/>
                </a:cubicBezTo>
                <a:lnTo>
                  <a:pt x="8778823" y="1218112"/>
                </a:lnTo>
                <a:cubicBezTo>
                  <a:pt x="8778823" y="1218112"/>
                  <a:pt x="8784271" y="1212664"/>
                  <a:pt x="8795170" y="1201763"/>
                </a:cubicBezTo>
                <a:cubicBezTo>
                  <a:pt x="8806069" y="1190866"/>
                  <a:pt x="8811517" y="1185416"/>
                  <a:pt x="8811517" y="1185416"/>
                </a:cubicBezTo>
                <a:cubicBezTo>
                  <a:pt x="8833314" y="1174517"/>
                  <a:pt x="8844213" y="1163618"/>
                  <a:pt x="8844213" y="1152720"/>
                </a:cubicBezTo>
                <a:close/>
                <a:moveTo>
                  <a:pt x="9473607" y="1136373"/>
                </a:moveTo>
                <a:cubicBezTo>
                  <a:pt x="9468159" y="1136373"/>
                  <a:pt x="9465435" y="1141821"/>
                  <a:pt x="9465435" y="1152720"/>
                </a:cubicBezTo>
                <a:lnTo>
                  <a:pt x="9481782" y="1152720"/>
                </a:lnTo>
                <a:cubicBezTo>
                  <a:pt x="9481782" y="1141821"/>
                  <a:pt x="9481782" y="1136373"/>
                  <a:pt x="9481782" y="1136373"/>
                </a:cubicBezTo>
                <a:cubicBezTo>
                  <a:pt x="9481782" y="1136373"/>
                  <a:pt x="9479058" y="1136373"/>
                  <a:pt x="9473607" y="1136373"/>
                </a:cubicBezTo>
                <a:close/>
                <a:moveTo>
                  <a:pt x="8533605" y="1136373"/>
                </a:moveTo>
                <a:lnTo>
                  <a:pt x="8533605" y="1169067"/>
                </a:lnTo>
                <a:lnTo>
                  <a:pt x="8549952" y="1169067"/>
                </a:lnTo>
                <a:cubicBezTo>
                  <a:pt x="8571749" y="1169067"/>
                  <a:pt x="8582648" y="1169067"/>
                  <a:pt x="8582648" y="1169067"/>
                </a:cubicBezTo>
                <a:cubicBezTo>
                  <a:pt x="8582648" y="1169067"/>
                  <a:pt x="8577197" y="1163618"/>
                  <a:pt x="8566299" y="1152720"/>
                </a:cubicBezTo>
                <a:close/>
                <a:moveTo>
                  <a:pt x="8124905" y="1136373"/>
                </a:moveTo>
                <a:cubicBezTo>
                  <a:pt x="8114006" y="1136373"/>
                  <a:pt x="8094935" y="1158168"/>
                  <a:pt x="8067687" y="1201763"/>
                </a:cubicBezTo>
                <a:cubicBezTo>
                  <a:pt x="8040442" y="1245358"/>
                  <a:pt x="8021370" y="1272606"/>
                  <a:pt x="8010472" y="1283502"/>
                </a:cubicBezTo>
                <a:cubicBezTo>
                  <a:pt x="7988674" y="1305300"/>
                  <a:pt x="7983224" y="1316198"/>
                  <a:pt x="7994122" y="1316198"/>
                </a:cubicBezTo>
                <a:lnTo>
                  <a:pt x="8010472" y="1299851"/>
                </a:lnTo>
                <a:cubicBezTo>
                  <a:pt x="8021370" y="1278054"/>
                  <a:pt x="8037718" y="1261707"/>
                  <a:pt x="8059515" y="1250808"/>
                </a:cubicBezTo>
                <a:cubicBezTo>
                  <a:pt x="8070414" y="1239909"/>
                  <a:pt x="8086760" y="1220836"/>
                  <a:pt x="8108558" y="1193590"/>
                </a:cubicBezTo>
                <a:cubicBezTo>
                  <a:pt x="8130356" y="1166342"/>
                  <a:pt x="8141254" y="1152720"/>
                  <a:pt x="8141254" y="1152720"/>
                </a:cubicBezTo>
                <a:cubicBezTo>
                  <a:pt x="8141254" y="1141821"/>
                  <a:pt x="8135804" y="1136373"/>
                  <a:pt x="8124905" y="1136373"/>
                </a:cubicBezTo>
                <a:close/>
                <a:moveTo>
                  <a:pt x="7797948" y="1136373"/>
                </a:moveTo>
                <a:cubicBezTo>
                  <a:pt x="7787048" y="1136373"/>
                  <a:pt x="7781600" y="1139097"/>
                  <a:pt x="7781600" y="1144545"/>
                </a:cubicBezTo>
                <a:cubicBezTo>
                  <a:pt x="7781600" y="1149995"/>
                  <a:pt x="7781600" y="1152720"/>
                  <a:pt x="7781600" y="1152720"/>
                </a:cubicBezTo>
                <a:close/>
                <a:moveTo>
                  <a:pt x="1520353" y="1136373"/>
                </a:moveTo>
                <a:lnTo>
                  <a:pt x="1536702" y="1136373"/>
                </a:lnTo>
                <a:lnTo>
                  <a:pt x="1520353" y="1152720"/>
                </a:lnTo>
                <a:cubicBezTo>
                  <a:pt x="1520353" y="1152720"/>
                  <a:pt x="1517629" y="1158168"/>
                  <a:pt x="1512180" y="1169067"/>
                </a:cubicBezTo>
                <a:cubicBezTo>
                  <a:pt x="1506731" y="1179968"/>
                  <a:pt x="1493107" y="1196315"/>
                  <a:pt x="1471310" y="1218112"/>
                </a:cubicBezTo>
                <a:cubicBezTo>
                  <a:pt x="1460411" y="1229011"/>
                  <a:pt x="1449513" y="1239909"/>
                  <a:pt x="1438614" y="1250808"/>
                </a:cubicBezTo>
                <a:cubicBezTo>
                  <a:pt x="1427715" y="1261707"/>
                  <a:pt x="1422266" y="1272606"/>
                  <a:pt x="1422266" y="1283502"/>
                </a:cubicBezTo>
                <a:lnTo>
                  <a:pt x="1389570" y="1299851"/>
                </a:lnTo>
                <a:lnTo>
                  <a:pt x="1422266" y="1267155"/>
                </a:lnTo>
                <a:cubicBezTo>
                  <a:pt x="1444063" y="1212664"/>
                  <a:pt x="1476761" y="1169067"/>
                  <a:pt x="1520353" y="1136373"/>
                </a:cubicBezTo>
                <a:close/>
                <a:moveTo>
                  <a:pt x="1777834" y="1124112"/>
                </a:moveTo>
                <a:cubicBezTo>
                  <a:pt x="1780559" y="1124112"/>
                  <a:pt x="1781921" y="1125474"/>
                  <a:pt x="1781921" y="1128198"/>
                </a:cubicBezTo>
                <a:cubicBezTo>
                  <a:pt x="1781921" y="1133646"/>
                  <a:pt x="1776469" y="1136373"/>
                  <a:pt x="1765571" y="1136373"/>
                </a:cubicBezTo>
                <a:lnTo>
                  <a:pt x="1749225" y="1136373"/>
                </a:lnTo>
                <a:cubicBezTo>
                  <a:pt x="1749225" y="1136373"/>
                  <a:pt x="1754674" y="1133646"/>
                  <a:pt x="1765571" y="1128198"/>
                </a:cubicBezTo>
                <a:cubicBezTo>
                  <a:pt x="1771022" y="1125474"/>
                  <a:pt x="1775107" y="1124112"/>
                  <a:pt x="1777834" y="1124112"/>
                </a:cubicBezTo>
                <a:close/>
                <a:moveTo>
                  <a:pt x="8991345" y="1120023"/>
                </a:moveTo>
                <a:lnTo>
                  <a:pt x="8991345" y="1136373"/>
                </a:lnTo>
                <a:lnTo>
                  <a:pt x="8972953" y="1140459"/>
                </a:lnTo>
                <a:cubicBezTo>
                  <a:pt x="8966142" y="1143183"/>
                  <a:pt x="8958649" y="1147271"/>
                  <a:pt x="8950474" y="1152720"/>
                </a:cubicBezTo>
                <a:cubicBezTo>
                  <a:pt x="8942302" y="1158170"/>
                  <a:pt x="8936170" y="1162256"/>
                  <a:pt x="8932084" y="1164980"/>
                </a:cubicBezTo>
                <a:lnTo>
                  <a:pt x="8928839" y="1167144"/>
                </a:lnTo>
                <a:lnTo>
                  <a:pt x="8950474" y="1164980"/>
                </a:lnTo>
                <a:cubicBezTo>
                  <a:pt x="8961373" y="1162256"/>
                  <a:pt x="8969548" y="1158170"/>
                  <a:pt x="8974998" y="1152720"/>
                </a:cubicBezTo>
                <a:cubicBezTo>
                  <a:pt x="8980446" y="1147271"/>
                  <a:pt x="8985213" y="1142502"/>
                  <a:pt x="8989302" y="1138416"/>
                </a:cubicBezTo>
                <a:lnTo>
                  <a:pt x="8991345" y="1136373"/>
                </a:lnTo>
                <a:lnTo>
                  <a:pt x="8999520" y="1128198"/>
                </a:lnTo>
                <a:cubicBezTo>
                  <a:pt x="9004968" y="1122750"/>
                  <a:pt x="9007692" y="1120023"/>
                  <a:pt x="9007692" y="1120023"/>
                </a:cubicBezTo>
                <a:close/>
                <a:moveTo>
                  <a:pt x="8566299" y="1120023"/>
                </a:moveTo>
                <a:cubicBezTo>
                  <a:pt x="8566299" y="1120023"/>
                  <a:pt x="8566299" y="1125474"/>
                  <a:pt x="8566299" y="1136373"/>
                </a:cubicBezTo>
                <a:lnTo>
                  <a:pt x="8582648" y="1120023"/>
                </a:lnTo>
                <a:cubicBezTo>
                  <a:pt x="8571749" y="1120023"/>
                  <a:pt x="8566299" y="1120023"/>
                  <a:pt x="8566299" y="1120023"/>
                </a:cubicBezTo>
                <a:close/>
                <a:moveTo>
                  <a:pt x="7438294" y="1120023"/>
                </a:moveTo>
                <a:lnTo>
                  <a:pt x="7421946" y="1136373"/>
                </a:lnTo>
                <a:lnTo>
                  <a:pt x="7421946" y="1152720"/>
                </a:lnTo>
                <a:cubicBezTo>
                  <a:pt x="7421946" y="1152720"/>
                  <a:pt x="7427394" y="1147271"/>
                  <a:pt x="7438294" y="1136373"/>
                </a:cubicBezTo>
                <a:close/>
                <a:moveTo>
                  <a:pt x="1827387" y="1116546"/>
                </a:moveTo>
                <a:lnTo>
                  <a:pt x="1824834" y="1137394"/>
                </a:lnTo>
                <a:cubicBezTo>
                  <a:pt x="1816660" y="1166002"/>
                  <a:pt x="1800312" y="1185075"/>
                  <a:pt x="1775788" y="1194612"/>
                </a:cubicBezTo>
                <a:lnTo>
                  <a:pt x="1769860" y="1195601"/>
                </a:lnTo>
                <a:lnTo>
                  <a:pt x="1798267" y="1154765"/>
                </a:lnTo>
                <a:close/>
                <a:moveTo>
                  <a:pt x="8823780" y="1107763"/>
                </a:moveTo>
                <a:cubicBezTo>
                  <a:pt x="8815605" y="1110489"/>
                  <a:pt x="8811517" y="1120023"/>
                  <a:pt x="8811517" y="1136373"/>
                </a:cubicBezTo>
                <a:lnTo>
                  <a:pt x="8860562" y="1136373"/>
                </a:lnTo>
                <a:cubicBezTo>
                  <a:pt x="8860562" y="1136373"/>
                  <a:pt x="8860562" y="1130922"/>
                  <a:pt x="8860562" y="1120023"/>
                </a:cubicBezTo>
                <a:cubicBezTo>
                  <a:pt x="8844213" y="1109127"/>
                  <a:pt x="8831952" y="1105038"/>
                  <a:pt x="8823780" y="1107763"/>
                </a:cubicBezTo>
                <a:close/>
                <a:moveTo>
                  <a:pt x="8443690" y="1103676"/>
                </a:moveTo>
                <a:cubicBezTo>
                  <a:pt x="8438240" y="1103676"/>
                  <a:pt x="8435516" y="1109125"/>
                  <a:pt x="8435516" y="1120023"/>
                </a:cubicBezTo>
                <a:cubicBezTo>
                  <a:pt x="8435516" y="1120023"/>
                  <a:pt x="8438240" y="1117299"/>
                  <a:pt x="8443690" y="1111851"/>
                </a:cubicBezTo>
                <a:cubicBezTo>
                  <a:pt x="8449139" y="1106400"/>
                  <a:pt x="8449139" y="1103676"/>
                  <a:pt x="8443690" y="1103676"/>
                </a:cubicBezTo>
                <a:close/>
                <a:moveTo>
                  <a:pt x="1258788" y="1103676"/>
                </a:moveTo>
                <a:lnTo>
                  <a:pt x="1242440" y="1120023"/>
                </a:lnTo>
                <a:lnTo>
                  <a:pt x="1275135" y="1136373"/>
                </a:lnTo>
                <a:close/>
                <a:moveTo>
                  <a:pt x="7732557" y="1087327"/>
                </a:moveTo>
                <a:cubicBezTo>
                  <a:pt x="7732557" y="1087327"/>
                  <a:pt x="7727106" y="1090053"/>
                  <a:pt x="7716208" y="1095502"/>
                </a:cubicBezTo>
                <a:cubicBezTo>
                  <a:pt x="7705309" y="1100952"/>
                  <a:pt x="7699861" y="1103676"/>
                  <a:pt x="7699861" y="1103676"/>
                </a:cubicBezTo>
                <a:lnTo>
                  <a:pt x="7634468" y="1185416"/>
                </a:lnTo>
                <a:cubicBezTo>
                  <a:pt x="7623570" y="1196315"/>
                  <a:pt x="7612671" y="1207213"/>
                  <a:pt x="7601772" y="1218112"/>
                </a:cubicBezTo>
                <a:cubicBezTo>
                  <a:pt x="7590874" y="1229011"/>
                  <a:pt x="7585425" y="1234459"/>
                  <a:pt x="7585425" y="1234459"/>
                </a:cubicBezTo>
                <a:lnTo>
                  <a:pt x="7601772" y="1234459"/>
                </a:lnTo>
                <a:cubicBezTo>
                  <a:pt x="7601772" y="1234459"/>
                  <a:pt x="7620846" y="1212664"/>
                  <a:pt x="7658990" y="1169067"/>
                </a:cubicBezTo>
                <a:cubicBezTo>
                  <a:pt x="7697134" y="1125474"/>
                  <a:pt x="7721656" y="1098226"/>
                  <a:pt x="7732557" y="1087327"/>
                </a:cubicBezTo>
                <a:close/>
                <a:moveTo>
                  <a:pt x="8648038" y="1070980"/>
                </a:moveTo>
                <a:lnTo>
                  <a:pt x="8631691" y="1103676"/>
                </a:lnTo>
                <a:lnTo>
                  <a:pt x="8648038" y="1087327"/>
                </a:lnTo>
                <a:cubicBezTo>
                  <a:pt x="8658937" y="1076428"/>
                  <a:pt x="8664387" y="1070980"/>
                  <a:pt x="8664387" y="1070980"/>
                </a:cubicBezTo>
                <a:close/>
                <a:moveTo>
                  <a:pt x="8893256" y="1054633"/>
                </a:moveTo>
                <a:lnTo>
                  <a:pt x="8893256" y="1087327"/>
                </a:lnTo>
                <a:cubicBezTo>
                  <a:pt x="8904157" y="1087327"/>
                  <a:pt x="8909606" y="1081879"/>
                  <a:pt x="8909606" y="1070980"/>
                </a:cubicBezTo>
                <a:close/>
                <a:moveTo>
                  <a:pt x="1585746" y="1054633"/>
                </a:moveTo>
                <a:lnTo>
                  <a:pt x="1569396" y="1087327"/>
                </a:lnTo>
                <a:lnTo>
                  <a:pt x="1536702" y="1103676"/>
                </a:lnTo>
                <a:cubicBezTo>
                  <a:pt x="1536702" y="1103676"/>
                  <a:pt x="1542151" y="1098226"/>
                  <a:pt x="1553049" y="1087327"/>
                </a:cubicBezTo>
                <a:close/>
                <a:moveTo>
                  <a:pt x="7712122" y="1044415"/>
                </a:moveTo>
                <a:cubicBezTo>
                  <a:pt x="7709396" y="1045777"/>
                  <a:pt x="7705309" y="1049183"/>
                  <a:pt x="7699861" y="1054633"/>
                </a:cubicBezTo>
                <a:lnTo>
                  <a:pt x="7699861" y="1070980"/>
                </a:lnTo>
                <a:cubicBezTo>
                  <a:pt x="7710760" y="1060081"/>
                  <a:pt x="7716208" y="1051907"/>
                  <a:pt x="7716208" y="1046458"/>
                </a:cubicBezTo>
                <a:cubicBezTo>
                  <a:pt x="7716208" y="1043734"/>
                  <a:pt x="7714846" y="1043053"/>
                  <a:pt x="7712122" y="1044415"/>
                </a:cubicBezTo>
                <a:close/>
                <a:moveTo>
                  <a:pt x="9565564" y="1042372"/>
                </a:moveTo>
                <a:cubicBezTo>
                  <a:pt x="9564202" y="1042372"/>
                  <a:pt x="9563521" y="1043734"/>
                  <a:pt x="9563521" y="1046458"/>
                </a:cubicBezTo>
                <a:cubicBezTo>
                  <a:pt x="9563521" y="1051907"/>
                  <a:pt x="9563521" y="1054633"/>
                  <a:pt x="9563521" y="1054633"/>
                </a:cubicBezTo>
                <a:cubicBezTo>
                  <a:pt x="9574420" y="1054633"/>
                  <a:pt x="9579868" y="1054633"/>
                  <a:pt x="9579868" y="1054633"/>
                </a:cubicBezTo>
                <a:cubicBezTo>
                  <a:pt x="9579868" y="1054633"/>
                  <a:pt x="9577144" y="1051907"/>
                  <a:pt x="9571696" y="1046458"/>
                </a:cubicBezTo>
                <a:cubicBezTo>
                  <a:pt x="9568972" y="1043734"/>
                  <a:pt x="9566926" y="1042372"/>
                  <a:pt x="9565564" y="1042372"/>
                </a:cubicBezTo>
                <a:close/>
                <a:moveTo>
                  <a:pt x="9122128" y="1038284"/>
                </a:moveTo>
                <a:cubicBezTo>
                  <a:pt x="9122128" y="1049183"/>
                  <a:pt x="9122128" y="1054633"/>
                  <a:pt x="9122128" y="1054633"/>
                </a:cubicBezTo>
                <a:cubicBezTo>
                  <a:pt x="9133026" y="1054633"/>
                  <a:pt x="9138477" y="1054633"/>
                  <a:pt x="9138477" y="1054633"/>
                </a:cubicBezTo>
                <a:cubicBezTo>
                  <a:pt x="9138477" y="1043734"/>
                  <a:pt x="9133026" y="1038284"/>
                  <a:pt x="9122128" y="1038284"/>
                </a:cubicBezTo>
                <a:close/>
                <a:moveTo>
                  <a:pt x="8925953" y="1038284"/>
                </a:moveTo>
                <a:lnTo>
                  <a:pt x="8925953" y="1054633"/>
                </a:lnTo>
                <a:cubicBezTo>
                  <a:pt x="8936851" y="1054633"/>
                  <a:pt x="8936851" y="1060081"/>
                  <a:pt x="8925953" y="1070980"/>
                </a:cubicBezTo>
                <a:lnTo>
                  <a:pt x="8942302" y="1070980"/>
                </a:lnTo>
                <a:close/>
                <a:moveTo>
                  <a:pt x="8288384" y="1038284"/>
                </a:moveTo>
                <a:cubicBezTo>
                  <a:pt x="8277485" y="1038284"/>
                  <a:pt x="8277485" y="1049183"/>
                  <a:pt x="8288384" y="1070980"/>
                </a:cubicBezTo>
                <a:cubicBezTo>
                  <a:pt x="8277485" y="1070980"/>
                  <a:pt x="8272037" y="1070980"/>
                  <a:pt x="8272037" y="1070980"/>
                </a:cubicBezTo>
                <a:cubicBezTo>
                  <a:pt x="8272037" y="1070980"/>
                  <a:pt x="8272037" y="1076428"/>
                  <a:pt x="8272037" y="1087327"/>
                </a:cubicBezTo>
                <a:lnTo>
                  <a:pt x="8288384" y="1087327"/>
                </a:lnTo>
                <a:lnTo>
                  <a:pt x="8304733" y="1054633"/>
                </a:lnTo>
                <a:cubicBezTo>
                  <a:pt x="8304733" y="1054633"/>
                  <a:pt x="8304733" y="1051907"/>
                  <a:pt x="8304733" y="1046458"/>
                </a:cubicBezTo>
                <a:cubicBezTo>
                  <a:pt x="8304733" y="1041010"/>
                  <a:pt x="8299282" y="1038284"/>
                  <a:pt x="8288384" y="1038284"/>
                </a:cubicBezTo>
                <a:close/>
                <a:moveTo>
                  <a:pt x="1896357" y="1038284"/>
                </a:moveTo>
                <a:lnTo>
                  <a:pt x="1912702" y="1054633"/>
                </a:lnTo>
                <a:cubicBezTo>
                  <a:pt x="1912702" y="1054633"/>
                  <a:pt x="1912702" y="1051907"/>
                  <a:pt x="1912702" y="1046458"/>
                </a:cubicBezTo>
                <a:cubicBezTo>
                  <a:pt x="1912702" y="1041010"/>
                  <a:pt x="1912702" y="1038284"/>
                  <a:pt x="1912702" y="1038284"/>
                </a:cubicBezTo>
                <a:cubicBezTo>
                  <a:pt x="1901804" y="1038284"/>
                  <a:pt x="1896357" y="1038284"/>
                  <a:pt x="1896357" y="1038284"/>
                </a:cubicBezTo>
                <a:close/>
                <a:moveTo>
                  <a:pt x="8958649" y="1021937"/>
                </a:moveTo>
                <a:cubicBezTo>
                  <a:pt x="8958649" y="1027385"/>
                  <a:pt x="8961373" y="1028749"/>
                  <a:pt x="8966823" y="1026023"/>
                </a:cubicBezTo>
                <a:lnTo>
                  <a:pt x="8972663" y="1021937"/>
                </a:lnTo>
                <a:close/>
                <a:moveTo>
                  <a:pt x="8778823" y="1021937"/>
                </a:moveTo>
                <a:cubicBezTo>
                  <a:pt x="8767924" y="1021937"/>
                  <a:pt x="8754301" y="1032836"/>
                  <a:pt x="8737952" y="1054633"/>
                </a:cubicBezTo>
                <a:cubicBezTo>
                  <a:pt x="8721605" y="1076428"/>
                  <a:pt x="8713430" y="1090053"/>
                  <a:pt x="8713430" y="1095502"/>
                </a:cubicBezTo>
                <a:cubicBezTo>
                  <a:pt x="8713430" y="1100952"/>
                  <a:pt x="8718879" y="1098226"/>
                  <a:pt x="8729777" y="1087327"/>
                </a:cubicBezTo>
                <a:cubicBezTo>
                  <a:pt x="8740676" y="1076428"/>
                  <a:pt x="8751575" y="1065532"/>
                  <a:pt x="8762474" y="1054633"/>
                </a:cubicBezTo>
                <a:cubicBezTo>
                  <a:pt x="8795170" y="1032836"/>
                  <a:pt x="8800618" y="1021937"/>
                  <a:pt x="8778823" y="1021937"/>
                </a:cubicBezTo>
                <a:close/>
                <a:moveTo>
                  <a:pt x="7781600" y="1021937"/>
                </a:moveTo>
                <a:lnTo>
                  <a:pt x="7765251" y="1038284"/>
                </a:lnTo>
                <a:cubicBezTo>
                  <a:pt x="7776150" y="1038284"/>
                  <a:pt x="7781600" y="1038284"/>
                  <a:pt x="7781600" y="1038284"/>
                </a:cubicBezTo>
                <a:cubicBezTo>
                  <a:pt x="7781600" y="1038284"/>
                  <a:pt x="7781600" y="1032836"/>
                  <a:pt x="7781600" y="1021937"/>
                </a:cubicBezTo>
                <a:close/>
                <a:moveTo>
                  <a:pt x="8925953" y="1005588"/>
                </a:moveTo>
                <a:lnTo>
                  <a:pt x="8925953" y="1021937"/>
                </a:lnTo>
                <a:cubicBezTo>
                  <a:pt x="8925953" y="1021937"/>
                  <a:pt x="8928679" y="1021937"/>
                  <a:pt x="8934127" y="1021937"/>
                </a:cubicBezTo>
                <a:cubicBezTo>
                  <a:pt x="8939575" y="1021937"/>
                  <a:pt x="8942302" y="1021937"/>
                  <a:pt x="8942302" y="1021937"/>
                </a:cubicBezTo>
                <a:cubicBezTo>
                  <a:pt x="8942302" y="1011038"/>
                  <a:pt x="8936851" y="1005588"/>
                  <a:pt x="8925953" y="1005588"/>
                </a:cubicBezTo>
                <a:close/>
                <a:moveTo>
                  <a:pt x="8795170" y="1005588"/>
                </a:moveTo>
                <a:cubicBezTo>
                  <a:pt x="8784271" y="1005588"/>
                  <a:pt x="8778823" y="1008314"/>
                  <a:pt x="8778823" y="1013762"/>
                </a:cubicBezTo>
                <a:cubicBezTo>
                  <a:pt x="8778823" y="1019211"/>
                  <a:pt x="8784271" y="1021937"/>
                  <a:pt x="8795170" y="1021937"/>
                </a:cubicBezTo>
                <a:cubicBezTo>
                  <a:pt x="8806069" y="1021937"/>
                  <a:pt x="8811517" y="1019211"/>
                  <a:pt x="8811517" y="1013762"/>
                </a:cubicBezTo>
                <a:cubicBezTo>
                  <a:pt x="8811517" y="1008314"/>
                  <a:pt x="8806069" y="1005588"/>
                  <a:pt x="8795170" y="1005588"/>
                </a:cubicBezTo>
                <a:close/>
                <a:moveTo>
                  <a:pt x="8615344" y="1005588"/>
                </a:moveTo>
                <a:lnTo>
                  <a:pt x="8615344" y="1021937"/>
                </a:lnTo>
                <a:lnTo>
                  <a:pt x="8615344" y="1038284"/>
                </a:lnTo>
                <a:cubicBezTo>
                  <a:pt x="8615344" y="1038284"/>
                  <a:pt x="8609893" y="1046458"/>
                  <a:pt x="8598995" y="1062806"/>
                </a:cubicBezTo>
                <a:cubicBezTo>
                  <a:pt x="8588096" y="1079155"/>
                  <a:pt x="8582648" y="1087327"/>
                  <a:pt x="8582648" y="1087327"/>
                </a:cubicBezTo>
                <a:lnTo>
                  <a:pt x="8598995" y="1103676"/>
                </a:lnTo>
                <a:lnTo>
                  <a:pt x="8598995" y="1087327"/>
                </a:lnTo>
                <a:cubicBezTo>
                  <a:pt x="8609893" y="1087327"/>
                  <a:pt x="8615344" y="1087327"/>
                  <a:pt x="8615344" y="1087327"/>
                </a:cubicBezTo>
                <a:cubicBezTo>
                  <a:pt x="8615344" y="1087327"/>
                  <a:pt x="8615344" y="1081879"/>
                  <a:pt x="8615344" y="1070980"/>
                </a:cubicBezTo>
                <a:cubicBezTo>
                  <a:pt x="8615344" y="1060081"/>
                  <a:pt x="8620792" y="1049183"/>
                  <a:pt x="8631691" y="1038284"/>
                </a:cubicBezTo>
                <a:cubicBezTo>
                  <a:pt x="8631691" y="1049183"/>
                  <a:pt x="8631691" y="1054633"/>
                  <a:pt x="8631691" y="1054633"/>
                </a:cubicBezTo>
                <a:cubicBezTo>
                  <a:pt x="8631691" y="1054633"/>
                  <a:pt x="8637139" y="1054633"/>
                  <a:pt x="8648038" y="1054633"/>
                </a:cubicBezTo>
                <a:cubicBezTo>
                  <a:pt x="8691633" y="1054633"/>
                  <a:pt x="8713430" y="1043734"/>
                  <a:pt x="8713430" y="1021937"/>
                </a:cubicBezTo>
                <a:lnTo>
                  <a:pt x="8631691" y="1021937"/>
                </a:lnTo>
                <a:cubicBezTo>
                  <a:pt x="8631691" y="1021937"/>
                  <a:pt x="8626243" y="1016486"/>
                  <a:pt x="8615344" y="1005588"/>
                </a:cubicBezTo>
                <a:close/>
                <a:moveTo>
                  <a:pt x="9093520" y="995372"/>
                </a:moveTo>
                <a:cubicBezTo>
                  <a:pt x="9090794" y="996734"/>
                  <a:pt x="9089431" y="1000139"/>
                  <a:pt x="9089431" y="1005588"/>
                </a:cubicBezTo>
                <a:cubicBezTo>
                  <a:pt x="9089431" y="1016486"/>
                  <a:pt x="9086707" y="1024661"/>
                  <a:pt x="9081259" y="1030111"/>
                </a:cubicBezTo>
                <a:cubicBezTo>
                  <a:pt x="9075809" y="1035560"/>
                  <a:pt x="9073084" y="1041010"/>
                  <a:pt x="9073084" y="1046458"/>
                </a:cubicBezTo>
                <a:cubicBezTo>
                  <a:pt x="9073084" y="1051907"/>
                  <a:pt x="9062186" y="1060081"/>
                  <a:pt x="9040388" y="1070980"/>
                </a:cubicBezTo>
                <a:lnTo>
                  <a:pt x="9024041" y="1103676"/>
                </a:lnTo>
                <a:cubicBezTo>
                  <a:pt x="9034940" y="1103676"/>
                  <a:pt x="9045839" y="1114575"/>
                  <a:pt x="9056737" y="1136373"/>
                </a:cubicBezTo>
                <a:lnTo>
                  <a:pt x="9073084" y="1136373"/>
                </a:lnTo>
                <a:lnTo>
                  <a:pt x="9056737" y="1103676"/>
                </a:lnTo>
                <a:cubicBezTo>
                  <a:pt x="9045839" y="1103676"/>
                  <a:pt x="9040388" y="1100952"/>
                  <a:pt x="9040388" y="1095502"/>
                </a:cubicBezTo>
                <a:cubicBezTo>
                  <a:pt x="9040388" y="1090053"/>
                  <a:pt x="9045839" y="1087327"/>
                  <a:pt x="9056737" y="1087327"/>
                </a:cubicBezTo>
                <a:cubicBezTo>
                  <a:pt x="9067636" y="1076428"/>
                  <a:pt x="9073084" y="1076428"/>
                  <a:pt x="9073084" y="1087327"/>
                </a:cubicBezTo>
                <a:lnTo>
                  <a:pt x="9073084" y="1070980"/>
                </a:lnTo>
                <a:cubicBezTo>
                  <a:pt x="9073084" y="1070980"/>
                  <a:pt x="9075809" y="1065532"/>
                  <a:pt x="9081259" y="1054633"/>
                </a:cubicBezTo>
                <a:cubicBezTo>
                  <a:pt x="9086707" y="1043734"/>
                  <a:pt x="9094882" y="1038284"/>
                  <a:pt x="9105781" y="1038284"/>
                </a:cubicBezTo>
                <a:cubicBezTo>
                  <a:pt x="9116679" y="1016486"/>
                  <a:pt x="9122128" y="1005588"/>
                  <a:pt x="9122128" y="1005588"/>
                </a:cubicBezTo>
                <a:cubicBezTo>
                  <a:pt x="9122128" y="1005588"/>
                  <a:pt x="9116679" y="1002864"/>
                  <a:pt x="9105781" y="997415"/>
                </a:cubicBezTo>
                <a:cubicBezTo>
                  <a:pt x="9100330" y="994691"/>
                  <a:pt x="9096244" y="994010"/>
                  <a:pt x="9093520" y="995372"/>
                </a:cubicBezTo>
                <a:close/>
                <a:moveTo>
                  <a:pt x="8860562" y="989241"/>
                </a:moveTo>
                <a:cubicBezTo>
                  <a:pt x="8849664" y="1000139"/>
                  <a:pt x="8844213" y="1005588"/>
                  <a:pt x="8844213" y="1005588"/>
                </a:cubicBezTo>
                <a:lnTo>
                  <a:pt x="8860562" y="1005588"/>
                </a:lnTo>
                <a:close/>
                <a:moveTo>
                  <a:pt x="1521374" y="981066"/>
                </a:moveTo>
                <a:cubicBezTo>
                  <a:pt x="1524781" y="979704"/>
                  <a:pt x="1527165" y="979704"/>
                  <a:pt x="1528528" y="981066"/>
                </a:cubicBezTo>
                <a:cubicBezTo>
                  <a:pt x="1533978" y="986517"/>
                  <a:pt x="1536702" y="994689"/>
                  <a:pt x="1536702" y="1005588"/>
                </a:cubicBezTo>
                <a:lnTo>
                  <a:pt x="1536702" y="1021937"/>
                </a:lnTo>
                <a:cubicBezTo>
                  <a:pt x="1536702" y="1021937"/>
                  <a:pt x="1531252" y="1021937"/>
                  <a:pt x="1520353" y="1021937"/>
                </a:cubicBezTo>
                <a:cubicBezTo>
                  <a:pt x="1520353" y="1054633"/>
                  <a:pt x="1509455" y="1070980"/>
                  <a:pt x="1487659" y="1070980"/>
                </a:cubicBezTo>
                <a:cubicBezTo>
                  <a:pt x="1476761" y="1070980"/>
                  <a:pt x="1471310" y="1065532"/>
                  <a:pt x="1471310" y="1054633"/>
                </a:cubicBezTo>
                <a:lnTo>
                  <a:pt x="1454962" y="1070980"/>
                </a:lnTo>
                <a:lnTo>
                  <a:pt x="1454962" y="1087327"/>
                </a:lnTo>
                <a:lnTo>
                  <a:pt x="1471310" y="1087327"/>
                </a:lnTo>
                <a:lnTo>
                  <a:pt x="1438614" y="1152720"/>
                </a:lnTo>
                <a:lnTo>
                  <a:pt x="1389570" y="1201763"/>
                </a:lnTo>
                <a:lnTo>
                  <a:pt x="1356874" y="1218112"/>
                </a:lnTo>
                <a:cubicBezTo>
                  <a:pt x="1356874" y="1196315"/>
                  <a:pt x="1362325" y="1185416"/>
                  <a:pt x="1373224" y="1185416"/>
                </a:cubicBezTo>
                <a:lnTo>
                  <a:pt x="1405920" y="1103676"/>
                </a:lnTo>
                <a:cubicBezTo>
                  <a:pt x="1405920" y="1092778"/>
                  <a:pt x="1424990" y="1068256"/>
                  <a:pt x="1463135" y="1030111"/>
                </a:cubicBezTo>
                <a:cubicBezTo>
                  <a:pt x="1491744" y="1001501"/>
                  <a:pt x="1511159" y="985154"/>
                  <a:pt x="1521374" y="981066"/>
                </a:cubicBezTo>
                <a:close/>
                <a:moveTo>
                  <a:pt x="8811517" y="972894"/>
                </a:moveTo>
                <a:cubicBezTo>
                  <a:pt x="8811517" y="983792"/>
                  <a:pt x="8816967" y="989241"/>
                  <a:pt x="8827866" y="989241"/>
                </a:cubicBezTo>
                <a:lnTo>
                  <a:pt x="8827866" y="972894"/>
                </a:lnTo>
                <a:cubicBezTo>
                  <a:pt x="8816967" y="972894"/>
                  <a:pt x="8811517" y="972894"/>
                  <a:pt x="8811517" y="972894"/>
                </a:cubicBezTo>
                <a:close/>
                <a:moveTo>
                  <a:pt x="8353776" y="972894"/>
                </a:moveTo>
                <a:cubicBezTo>
                  <a:pt x="8348328" y="972894"/>
                  <a:pt x="8342878" y="978342"/>
                  <a:pt x="8337430" y="989241"/>
                </a:cubicBezTo>
                <a:lnTo>
                  <a:pt x="8337430" y="1005588"/>
                </a:lnTo>
                <a:lnTo>
                  <a:pt x="8337430" y="1032836"/>
                </a:lnTo>
                <a:lnTo>
                  <a:pt x="8333341" y="1038284"/>
                </a:lnTo>
                <a:lnTo>
                  <a:pt x="8321080" y="1038284"/>
                </a:lnTo>
                <a:lnTo>
                  <a:pt x="8321080" y="1054633"/>
                </a:lnTo>
                <a:lnTo>
                  <a:pt x="8333341" y="1038284"/>
                </a:lnTo>
                <a:lnTo>
                  <a:pt x="8337430" y="1038284"/>
                </a:lnTo>
                <a:lnTo>
                  <a:pt x="8337430" y="1032836"/>
                </a:lnTo>
                <a:lnTo>
                  <a:pt x="8370124" y="989241"/>
                </a:lnTo>
                <a:cubicBezTo>
                  <a:pt x="8364675" y="978342"/>
                  <a:pt x="8359224" y="972894"/>
                  <a:pt x="8353776" y="972894"/>
                </a:cubicBezTo>
                <a:close/>
                <a:moveTo>
                  <a:pt x="7806122" y="972894"/>
                </a:moveTo>
                <a:cubicBezTo>
                  <a:pt x="7800672" y="972894"/>
                  <a:pt x="7797948" y="978342"/>
                  <a:pt x="7797948" y="989241"/>
                </a:cubicBezTo>
                <a:cubicBezTo>
                  <a:pt x="7797948" y="1000139"/>
                  <a:pt x="7800672" y="1005588"/>
                  <a:pt x="7806122" y="1005588"/>
                </a:cubicBezTo>
                <a:cubicBezTo>
                  <a:pt x="7811570" y="1005588"/>
                  <a:pt x="7814296" y="1000139"/>
                  <a:pt x="7814296" y="989241"/>
                </a:cubicBezTo>
                <a:cubicBezTo>
                  <a:pt x="7814296" y="978342"/>
                  <a:pt x="7811570" y="972894"/>
                  <a:pt x="7806122" y="972894"/>
                </a:cubicBezTo>
                <a:close/>
                <a:moveTo>
                  <a:pt x="9007692" y="956544"/>
                </a:moveTo>
                <a:cubicBezTo>
                  <a:pt x="9018591" y="956544"/>
                  <a:pt x="9024041" y="956544"/>
                  <a:pt x="9024041" y="956544"/>
                </a:cubicBezTo>
                <a:lnTo>
                  <a:pt x="8991345" y="972894"/>
                </a:lnTo>
                <a:cubicBezTo>
                  <a:pt x="8991345" y="961995"/>
                  <a:pt x="8996793" y="956544"/>
                  <a:pt x="9007692" y="956544"/>
                </a:cubicBezTo>
                <a:close/>
                <a:moveTo>
                  <a:pt x="7842904" y="948370"/>
                </a:moveTo>
                <a:cubicBezTo>
                  <a:pt x="7840180" y="948370"/>
                  <a:pt x="7836094" y="951096"/>
                  <a:pt x="7830644" y="956544"/>
                </a:cubicBezTo>
                <a:cubicBezTo>
                  <a:pt x="7841542" y="978342"/>
                  <a:pt x="7846990" y="978342"/>
                  <a:pt x="7846990" y="956544"/>
                </a:cubicBezTo>
                <a:cubicBezTo>
                  <a:pt x="7846990" y="951096"/>
                  <a:pt x="7845628" y="948370"/>
                  <a:pt x="7842904" y="948370"/>
                </a:cubicBezTo>
                <a:close/>
                <a:moveTo>
                  <a:pt x="8844213" y="940197"/>
                </a:moveTo>
                <a:cubicBezTo>
                  <a:pt x="8844213" y="940197"/>
                  <a:pt x="8844213" y="945646"/>
                  <a:pt x="8844213" y="956544"/>
                </a:cubicBezTo>
                <a:cubicBezTo>
                  <a:pt x="8855112" y="956544"/>
                  <a:pt x="8860562" y="956544"/>
                  <a:pt x="8860562" y="956544"/>
                </a:cubicBezTo>
                <a:close/>
                <a:moveTo>
                  <a:pt x="1340527" y="940197"/>
                </a:moveTo>
                <a:cubicBezTo>
                  <a:pt x="1296933" y="961995"/>
                  <a:pt x="1275135" y="989241"/>
                  <a:pt x="1275135" y="1021937"/>
                </a:cubicBezTo>
                <a:cubicBezTo>
                  <a:pt x="1275135" y="1021937"/>
                  <a:pt x="1275135" y="1024661"/>
                  <a:pt x="1275135" y="1030111"/>
                </a:cubicBezTo>
                <a:cubicBezTo>
                  <a:pt x="1275135" y="1035560"/>
                  <a:pt x="1269687" y="1043734"/>
                  <a:pt x="1258788" y="1054633"/>
                </a:cubicBezTo>
                <a:lnTo>
                  <a:pt x="1242440" y="1070980"/>
                </a:lnTo>
                <a:cubicBezTo>
                  <a:pt x="1253337" y="1070980"/>
                  <a:pt x="1264236" y="1070980"/>
                  <a:pt x="1275135" y="1070980"/>
                </a:cubicBezTo>
                <a:lnTo>
                  <a:pt x="1291485" y="1038284"/>
                </a:lnTo>
                <a:cubicBezTo>
                  <a:pt x="1291485" y="1027385"/>
                  <a:pt x="1296933" y="1016486"/>
                  <a:pt x="1307832" y="1005588"/>
                </a:cubicBezTo>
                <a:cubicBezTo>
                  <a:pt x="1318731" y="994689"/>
                  <a:pt x="1329628" y="983792"/>
                  <a:pt x="1340527" y="972894"/>
                </a:cubicBezTo>
                <a:close/>
                <a:moveTo>
                  <a:pt x="8201537" y="936109"/>
                </a:moveTo>
                <a:cubicBezTo>
                  <a:pt x="8183144" y="936109"/>
                  <a:pt x="8173950" y="948370"/>
                  <a:pt x="8173950" y="972894"/>
                </a:cubicBezTo>
                <a:lnTo>
                  <a:pt x="8190298" y="972894"/>
                </a:lnTo>
                <a:cubicBezTo>
                  <a:pt x="8201196" y="972894"/>
                  <a:pt x="8206644" y="967443"/>
                  <a:pt x="8206644" y="956544"/>
                </a:cubicBezTo>
                <a:lnTo>
                  <a:pt x="8222994" y="940197"/>
                </a:lnTo>
                <a:cubicBezTo>
                  <a:pt x="8214819" y="937473"/>
                  <a:pt x="8207668" y="936109"/>
                  <a:pt x="8201537" y="936109"/>
                </a:cubicBezTo>
                <a:close/>
                <a:moveTo>
                  <a:pt x="9334650" y="923848"/>
                </a:moveTo>
                <a:cubicBezTo>
                  <a:pt x="9334650" y="934747"/>
                  <a:pt x="9334650" y="940197"/>
                  <a:pt x="9334650" y="940197"/>
                </a:cubicBezTo>
                <a:cubicBezTo>
                  <a:pt x="9345549" y="940197"/>
                  <a:pt x="9350999" y="937471"/>
                  <a:pt x="9350999" y="932023"/>
                </a:cubicBezTo>
                <a:cubicBezTo>
                  <a:pt x="9350999" y="926575"/>
                  <a:pt x="9350999" y="923848"/>
                  <a:pt x="9350999" y="923848"/>
                </a:cubicBezTo>
                <a:cubicBezTo>
                  <a:pt x="9350999" y="923848"/>
                  <a:pt x="9345549" y="923848"/>
                  <a:pt x="9334650" y="923848"/>
                </a:cubicBezTo>
                <a:close/>
                <a:moveTo>
                  <a:pt x="7650816" y="923848"/>
                </a:moveTo>
                <a:cubicBezTo>
                  <a:pt x="7639916" y="934747"/>
                  <a:pt x="7634468" y="940197"/>
                  <a:pt x="7634468" y="940197"/>
                </a:cubicBezTo>
                <a:lnTo>
                  <a:pt x="7634468" y="956544"/>
                </a:lnTo>
                <a:cubicBezTo>
                  <a:pt x="7634468" y="956544"/>
                  <a:pt x="7639916" y="945646"/>
                  <a:pt x="7650816" y="923848"/>
                </a:cubicBezTo>
                <a:close/>
                <a:moveTo>
                  <a:pt x="2012323" y="915675"/>
                </a:moveTo>
                <a:cubicBezTo>
                  <a:pt x="2003127" y="919762"/>
                  <a:pt x="1986268" y="936111"/>
                  <a:pt x="1961747" y="964719"/>
                </a:cubicBezTo>
                <a:cubicBezTo>
                  <a:pt x="1929053" y="1002864"/>
                  <a:pt x="1918154" y="1021937"/>
                  <a:pt x="1929053" y="1021937"/>
                </a:cubicBezTo>
                <a:cubicBezTo>
                  <a:pt x="1939951" y="1021937"/>
                  <a:pt x="1945399" y="1021937"/>
                  <a:pt x="1945399" y="1021937"/>
                </a:cubicBezTo>
                <a:cubicBezTo>
                  <a:pt x="1945399" y="1021937"/>
                  <a:pt x="1950848" y="1016486"/>
                  <a:pt x="1961747" y="1005588"/>
                </a:cubicBezTo>
                <a:cubicBezTo>
                  <a:pt x="1961747" y="983792"/>
                  <a:pt x="1972645" y="964719"/>
                  <a:pt x="1994442" y="948370"/>
                </a:cubicBezTo>
                <a:cubicBezTo>
                  <a:pt x="2016240" y="932023"/>
                  <a:pt x="2024414" y="921124"/>
                  <a:pt x="2018965" y="915676"/>
                </a:cubicBezTo>
                <a:cubicBezTo>
                  <a:pt x="2017602" y="914313"/>
                  <a:pt x="2015388" y="914313"/>
                  <a:pt x="2012323" y="915675"/>
                </a:cubicBezTo>
                <a:close/>
                <a:moveTo>
                  <a:pt x="7992080" y="913633"/>
                </a:moveTo>
                <a:cubicBezTo>
                  <a:pt x="7990717" y="912268"/>
                  <a:pt x="7988674" y="912952"/>
                  <a:pt x="7985948" y="915676"/>
                </a:cubicBezTo>
                <a:cubicBezTo>
                  <a:pt x="7980500" y="921124"/>
                  <a:pt x="7977776" y="923848"/>
                  <a:pt x="7977776" y="923848"/>
                </a:cubicBezTo>
                <a:cubicBezTo>
                  <a:pt x="7977776" y="923848"/>
                  <a:pt x="7977776" y="926575"/>
                  <a:pt x="7977776" y="932023"/>
                </a:cubicBezTo>
                <a:cubicBezTo>
                  <a:pt x="7977776" y="937471"/>
                  <a:pt x="7983224" y="934747"/>
                  <a:pt x="7994122" y="923848"/>
                </a:cubicBezTo>
                <a:cubicBezTo>
                  <a:pt x="7994122" y="918400"/>
                  <a:pt x="7993442" y="914995"/>
                  <a:pt x="7992080" y="913633"/>
                </a:cubicBezTo>
                <a:close/>
                <a:moveTo>
                  <a:pt x="1945399" y="907501"/>
                </a:moveTo>
                <a:lnTo>
                  <a:pt x="1863660" y="1005588"/>
                </a:lnTo>
                <a:cubicBezTo>
                  <a:pt x="1852762" y="1016486"/>
                  <a:pt x="1841862" y="1024661"/>
                  <a:pt x="1830963" y="1030111"/>
                </a:cubicBezTo>
                <a:cubicBezTo>
                  <a:pt x="1820064" y="1035560"/>
                  <a:pt x="1803718" y="1049183"/>
                  <a:pt x="1781921" y="1070980"/>
                </a:cubicBezTo>
                <a:cubicBezTo>
                  <a:pt x="1771022" y="1092778"/>
                  <a:pt x="1760123" y="1111851"/>
                  <a:pt x="1749225" y="1128198"/>
                </a:cubicBezTo>
                <a:cubicBezTo>
                  <a:pt x="1738326" y="1144545"/>
                  <a:pt x="1727426" y="1158168"/>
                  <a:pt x="1716527" y="1169067"/>
                </a:cubicBezTo>
                <a:cubicBezTo>
                  <a:pt x="1694732" y="1201763"/>
                  <a:pt x="1683833" y="1223560"/>
                  <a:pt x="1683833" y="1234459"/>
                </a:cubicBezTo>
                <a:cubicBezTo>
                  <a:pt x="1694732" y="1234459"/>
                  <a:pt x="1700181" y="1231735"/>
                  <a:pt x="1700181" y="1226284"/>
                </a:cubicBezTo>
                <a:cubicBezTo>
                  <a:pt x="1700181" y="1220836"/>
                  <a:pt x="1700181" y="1218112"/>
                  <a:pt x="1700181" y="1218112"/>
                </a:cubicBezTo>
                <a:cubicBezTo>
                  <a:pt x="1700181" y="1218112"/>
                  <a:pt x="1711079" y="1207213"/>
                  <a:pt x="1732877" y="1185416"/>
                </a:cubicBezTo>
                <a:lnTo>
                  <a:pt x="1749225" y="1169067"/>
                </a:lnTo>
                <a:lnTo>
                  <a:pt x="1732877" y="1201763"/>
                </a:lnTo>
                <a:lnTo>
                  <a:pt x="1769860" y="1195601"/>
                </a:lnTo>
                <a:lnTo>
                  <a:pt x="1765571" y="1201763"/>
                </a:lnTo>
                <a:cubicBezTo>
                  <a:pt x="1743775" y="1234459"/>
                  <a:pt x="1732877" y="1250808"/>
                  <a:pt x="1732877" y="1250808"/>
                </a:cubicBezTo>
                <a:cubicBezTo>
                  <a:pt x="1732877" y="1261707"/>
                  <a:pt x="1727426" y="1275330"/>
                  <a:pt x="1716527" y="1291677"/>
                </a:cubicBezTo>
                <a:cubicBezTo>
                  <a:pt x="1705629" y="1308024"/>
                  <a:pt x="1700181" y="1316198"/>
                  <a:pt x="1700181" y="1316198"/>
                </a:cubicBezTo>
                <a:lnTo>
                  <a:pt x="1765571" y="1250808"/>
                </a:lnTo>
                <a:cubicBezTo>
                  <a:pt x="1776469" y="1239909"/>
                  <a:pt x="1787368" y="1229011"/>
                  <a:pt x="1798267" y="1218112"/>
                </a:cubicBezTo>
                <a:cubicBezTo>
                  <a:pt x="1820064" y="1185416"/>
                  <a:pt x="1836412" y="1169067"/>
                  <a:pt x="1847312" y="1169067"/>
                </a:cubicBezTo>
                <a:lnTo>
                  <a:pt x="1847312" y="1185416"/>
                </a:lnTo>
                <a:cubicBezTo>
                  <a:pt x="1858211" y="1174517"/>
                  <a:pt x="1863660" y="1169067"/>
                  <a:pt x="1863660" y="1169067"/>
                </a:cubicBezTo>
                <a:cubicBezTo>
                  <a:pt x="1852762" y="1158168"/>
                  <a:pt x="1858211" y="1130922"/>
                  <a:pt x="1880006" y="1087327"/>
                </a:cubicBezTo>
                <a:lnTo>
                  <a:pt x="1880006" y="1070980"/>
                </a:lnTo>
                <a:cubicBezTo>
                  <a:pt x="1869108" y="1070980"/>
                  <a:pt x="1852762" y="1084603"/>
                  <a:pt x="1830963" y="1111851"/>
                </a:cubicBezTo>
                <a:lnTo>
                  <a:pt x="1827387" y="1116546"/>
                </a:lnTo>
                <a:lnTo>
                  <a:pt x="1830963" y="1087327"/>
                </a:lnTo>
                <a:lnTo>
                  <a:pt x="1814617" y="1103676"/>
                </a:lnTo>
                <a:lnTo>
                  <a:pt x="1798267" y="1103676"/>
                </a:lnTo>
                <a:cubicBezTo>
                  <a:pt x="1798267" y="1081879"/>
                  <a:pt x="1817341" y="1054633"/>
                  <a:pt x="1855485" y="1021937"/>
                </a:cubicBezTo>
                <a:cubicBezTo>
                  <a:pt x="1893630" y="989241"/>
                  <a:pt x="1912702" y="970167"/>
                  <a:pt x="1912702" y="964719"/>
                </a:cubicBezTo>
                <a:cubicBezTo>
                  <a:pt x="1912702" y="959271"/>
                  <a:pt x="1918154" y="948370"/>
                  <a:pt x="1929053" y="932023"/>
                </a:cubicBezTo>
                <a:cubicBezTo>
                  <a:pt x="1939951" y="915676"/>
                  <a:pt x="1945399" y="907501"/>
                  <a:pt x="1945399" y="907501"/>
                </a:cubicBezTo>
                <a:close/>
                <a:moveTo>
                  <a:pt x="1683833" y="891154"/>
                </a:moveTo>
                <a:lnTo>
                  <a:pt x="1683833" y="923848"/>
                </a:lnTo>
                <a:lnTo>
                  <a:pt x="1683833" y="956544"/>
                </a:lnTo>
                <a:cubicBezTo>
                  <a:pt x="1662036" y="967443"/>
                  <a:pt x="1648411" y="972894"/>
                  <a:pt x="1642963" y="972894"/>
                </a:cubicBezTo>
                <a:cubicBezTo>
                  <a:pt x="1637514" y="972894"/>
                  <a:pt x="1629340" y="978342"/>
                  <a:pt x="1618441" y="989241"/>
                </a:cubicBezTo>
                <a:lnTo>
                  <a:pt x="1602095" y="1005588"/>
                </a:lnTo>
                <a:lnTo>
                  <a:pt x="1585746" y="1005588"/>
                </a:lnTo>
                <a:cubicBezTo>
                  <a:pt x="1585746" y="994689"/>
                  <a:pt x="1596644" y="978342"/>
                  <a:pt x="1618441" y="956544"/>
                </a:cubicBezTo>
                <a:cubicBezTo>
                  <a:pt x="1640238" y="934747"/>
                  <a:pt x="1662036" y="912949"/>
                  <a:pt x="1683833" y="891154"/>
                </a:cubicBezTo>
                <a:close/>
                <a:moveTo>
                  <a:pt x="2076183" y="874805"/>
                </a:moveTo>
                <a:cubicBezTo>
                  <a:pt x="2065284" y="874805"/>
                  <a:pt x="2059834" y="877529"/>
                  <a:pt x="2059834" y="882980"/>
                </a:cubicBezTo>
                <a:cubicBezTo>
                  <a:pt x="2059834" y="888428"/>
                  <a:pt x="2062559" y="891154"/>
                  <a:pt x="2068010" y="891154"/>
                </a:cubicBezTo>
                <a:cubicBezTo>
                  <a:pt x="2073457" y="891154"/>
                  <a:pt x="2076183" y="885704"/>
                  <a:pt x="2076183" y="874805"/>
                </a:cubicBezTo>
                <a:close/>
                <a:moveTo>
                  <a:pt x="1714485" y="865099"/>
                </a:moveTo>
                <a:cubicBezTo>
                  <a:pt x="1715846" y="864759"/>
                  <a:pt x="1716527" y="865268"/>
                  <a:pt x="1716527" y="866630"/>
                </a:cubicBezTo>
                <a:cubicBezTo>
                  <a:pt x="1716527" y="872081"/>
                  <a:pt x="1705629" y="880255"/>
                  <a:pt x="1683833" y="891154"/>
                </a:cubicBezTo>
                <a:cubicBezTo>
                  <a:pt x="1700181" y="874805"/>
                  <a:pt x="1710398" y="866121"/>
                  <a:pt x="1714485" y="865099"/>
                </a:cubicBezTo>
                <a:close/>
                <a:moveTo>
                  <a:pt x="9015867" y="858458"/>
                </a:moveTo>
                <a:cubicBezTo>
                  <a:pt x="9010418" y="858458"/>
                  <a:pt x="9007692" y="863906"/>
                  <a:pt x="9007692" y="874805"/>
                </a:cubicBezTo>
                <a:cubicBezTo>
                  <a:pt x="9007692" y="885704"/>
                  <a:pt x="9004968" y="893878"/>
                  <a:pt x="8999520" y="899327"/>
                </a:cubicBezTo>
                <a:cubicBezTo>
                  <a:pt x="8994069" y="904777"/>
                  <a:pt x="8991345" y="912949"/>
                  <a:pt x="8991345" y="923848"/>
                </a:cubicBezTo>
                <a:lnTo>
                  <a:pt x="8974998" y="940197"/>
                </a:lnTo>
                <a:cubicBezTo>
                  <a:pt x="8974998" y="940197"/>
                  <a:pt x="8974998" y="945646"/>
                  <a:pt x="8974998" y="956544"/>
                </a:cubicBezTo>
                <a:cubicBezTo>
                  <a:pt x="8964097" y="956544"/>
                  <a:pt x="8958649" y="956544"/>
                  <a:pt x="8958649" y="956544"/>
                </a:cubicBezTo>
                <a:lnTo>
                  <a:pt x="8958649" y="972894"/>
                </a:lnTo>
                <a:cubicBezTo>
                  <a:pt x="8958649" y="983792"/>
                  <a:pt x="8958649" y="989241"/>
                  <a:pt x="8958649" y="989241"/>
                </a:cubicBezTo>
                <a:cubicBezTo>
                  <a:pt x="8958649" y="989241"/>
                  <a:pt x="8953201" y="989241"/>
                  <a:pt x="8942302" y="989241"/>
                </a:cubicBezTo>
                <a:cubicBezTo>
                  <a:pt x="8942302" y="1000139"/>
                  <a:pt x="8947750" y="1005588"/>
                  <a:pt x="8958649" y="1005588"/>
                </a:cubicBezTo>
                <a:cubicBezTo>
                  <a:pt x="8969548" y="1005588"/>
                  <a:pt x="8974998" y="1005588"/>
                  <a:pt x="8974998" y="1005588"/>
                </a:cubicBezTo>
                <a:cubicBezTo>
                  <a:pt x="8974998" y="1011038"/>
                  <a:pt x="8974998" y="1015124"/>
                  <a:pt x="8974998" y="1017848"/>
                </a:cubicBezTo>
                <a:lnTo>
                  <a:pt x="8974998" y="1020302"/>
                </a:lnTo>
                <a:lnTo>
                  <a:pt x="8977041" y="1018872"/>
                </a:lnTo>
                <a:cubicBezTo>
                  <a:pt x="8981127" y="1015465"/>
                  <a:pt x="8985897" y="1011038"/>
                  <a:pt x="8991345" y="1005588"/>
                </a:cubicBezTo>
                <a:cubicBezTo>
                  <a:pt x="9013142" y="994689"/>
                  <a:pt x="9024041" y="989241"/>
                  <a:pt x="9024041" y="989241"/>
                </a:cubicBezTo>
                <a:cubicBezTo>
                  <a:pt x="9056737" y="956544"/>
                  <a:pt x="9073084" y="940197"/>
                  <a:pt x="9073084" y="940197"/>
                </a:cubicBezTo>
                <a:lnTo>
                  <a:pt x="9040388" y="940197"/>
                </a:lnTo>
                <a:lnTo>
                  <a:pt x="9040388" y="907501"/>
                </a:lnTo>
                <a:cubicBezTo>
                  <a:pt x="9051287" y="907501"/>
                  <a:pt x="9056737" y="902053"/>
                  <a:pt x="9056737" y="891154"/>
                </a:cubicBezTo>
                <a:cubicBezTo>
                  <a:pt x="9056737" y="880255"/>
                  <a:pt x="9051287" y="872081"/>
                  <a:pt x="9040388" y="866630"/>
                </a:cubicBezTo>
                <a:cubicBezTo>
                  <a:pt x="9029489" y="861182"/>
                  <a:pt x="9021315" y="858458"/>
                  <a:pt x="9015867" y="858458"/>
                </a:cubicBezTo>
                <a:close/>
                <a:moveTo>
                  <a:pt x="8468212" y="858458"/>
                </a:moveTo>
                <a:lnTo>
                  <a:pt x="8435516" y="891154"/>
                </a:lnTo>
                <a:lnTo>
                  <a:pt x="8468212" y="874805"/>
                </a:lnTo>
                <a:cubicBezTo>
                  <a:pt x="8468212" y="863906"/>
                  <a:pt x="8468212" y="858458"/>
                  <a:pt x="8468212" y="858458"/>
                </a:cubicBezTo>
                <a:close/>
                <a:moveTo>
                  <a:pt x="1961747" y="858458"/>
                </a:moveTo>
                <a:cubicBezTo>
                  <a:pt x="1961747" y="869357"/>
                  <a:pt x="1961747" y="874805"/>
                  <a:pt x="1961747" y="874805"/>
                </a:cubicBezTo>
                <a:cubicBezTo>
                  <a:pt x="1961747" y="874805"/>
                  <a:pt x="1964473" y="874805"/>
                  <a:pt x="1969920" y="874805"/>
                </a:cubicBezTo>
                <a:cubicBezTo>
                  <a:pt x="1975370" y="874805"/>
                  <a:pt x="1978096" y="869357"/>
                  <a:pt x="1978096" y="858458"/>
                </a:cubicBezTo>
                <a:cubicBezTo>
                  <a:pt x="1967196" y="858458"/>
                  <a:pt x="1961747" y="858458"/>
                  <a:pt x="1961747" y="858458"/>
                </a:cubicBezTo>
                <a:close/>
                <a:moveTo>
                  <a:pt x="8631691" y="842109"/>
                </a:moveTo>
                <a:cubicBezTo>
                  <a:pt x="8631691" y="853008"/>
                  <a:pt x="8631691" y="858458"/>
                  <a:pt x="8631691" y="858458"/>
                </a:cubicBezTo>
                <a:cubicBezTo>
                  <a:pt x="8631691" y="858458"/>
                  <a:pt x="8637139" y="853008"/>
                  <a:pt x="8648038" y="842109"/>
                </a:cubicBezTo>
                <a:cubicBezTo>
                  <a:pt x="8648038" y="842109"/>
                  <a:pt x="8642590" y="842109"/>
                  <a:pt x="8631691" y="842109"/>
                </a:cubicBezTo>
                <a:close/>
                <a:moveTo>
                  <a:pt x="7879686" y="842109"/>
                </a:moveTo>
                <a:lnTo>
                  <a:pt x="7896036" y="842109"/>
                </a:lnTo>
                <a:cubicBezTo>
                  <a:pt x="7896036" y="842109"/>
                  <a:pt x="7893310" y="844835"/>
                  <a:pt x="7887862" y="850283"/>
                </a:cubicBezTo>
                <a:cubicBezTo>
                  <a:pt x="7882413" y="855732"/>
                  <a:pt x="7879686" y="853008"/>
                  <a:pt x="7879686" y="842109"/>
                </a:cubicBezTo>
                <a:close/>
                <a:moveTo>
                  <a:pt x="1452920" y="831891"/>
                </a:moveTo>
                <a:cubicBezTo>
                  <a:pt x="1448832" y="831893"/>
                  <a:pt x="1438614" y="838023"/>
                  <a:pt x="1422266" y="850283"/>
                </a:cubicBezTo>
                <a:cubicBezTo>
                  <a:pt x="1400468" y="866630"/>
                  <a:pt x="1389570" y="880255"/>
                  <a:pt x="1389570" y="891154"/>
                </a:cubicBezTo>
                <a:lnTo>
                  <a:pt x="1422266" y="874805"/>
                </a:lnTo>
                <a:cubicBezTo>
                  <a:pt x="1444063" y="853008"/>
                  <a:pt x="1454962" y="839385"/>
                  <a:pt x="1454962" y="833936"/>
                </a:cubicBezTo>
                <a:cubicBezTo>
                  <a:pt x="1454962" y="832574"/>
                  <a:pt x="1454282" y="831891"/>
                  <a:pt x="1452920" y="831891"/>
                </a:cubicBezTo>
                <a:close/>
                <a:moveTo>
                  <a:pt x="9449085" y="825762"/>
                </a:moveTo>
                <a:lnTo>
                  <a:pt x="9432738" y="842109"/>
                </a:lnTo>
                <a:cubicBezTo>
                  <a:pt x="9443637" y="842109"/>
                  <a:pt x="9449085" y="842109"/>
                  <a:pt x="9449085" y="842109"/>
                </a:cubicBezTo>
                <a:cubicBezTo>
                  <a:pt x="9449085" y="842109"/>
                  <a:pt x="9449085" y="836661"/>
                  <a:pt x="9449085" y="825762"/>
                </a:cubicBezTo>
                <a:close/>
                <a:moveTo>
                  <a:pt x="9252910" y="825762"/>
                </a:moveTo>
                <a:cubicBezTo>
                  <a:pt x="9242012" y="847559"/>
                  <a:pt x="9236563" y="863906"/>
                  <a:pt x="9236563" y="874805"/>
                </a:cubicBezTo>
                <a:cubicBezTo>
                  <a:pt x="9225665" y="863906"/>
                  <a:pt x="9220216" y="863906"/>
                  <a:pt x="9220216" y="874805"/>
                </a:cubicBezTo>
                <a:cubicBezTo>
                  <a:pt x="9220216" y="885704"/>
                  <a:pt x="9214766" y="899327"/>
                  <a:pt x="9203867" y="915676"/>
                </a:cubicBezTo>
                <a:cubicBezTo>
                  <a:pt x="9192968" y="932023"/>
                  <a:pt x="9182070" y="937471"/>
                  <a:pt x="9171171" y="932023"/>
                </a:cubicBezTo>
                <a:cubicBezTo>
                  <a:pt x="9160272" y="926575"/>
                  <a:pt x="9154824" y="929299"/>
                  <a:pt x="9154824" y="940197"/>
                </a:cubicBezTo>
                <a:cubicBezTo>
                  <a:pt x="9154824" y="951096"/>
                  <a:pt x="9152100" y="959271"/>
                  <a:pt x="9146649" y="964719"/>
                </a:cubicBezTo>
                <a:cubicBezTo>
                  <a:pt x="9141201" y="970167"/>
                  <a:pt x="9133026" y="967443"/>
                  <a:pt x="9122128" y="956544"/>
                </a:cubicBezTo>
                <a:lnTo>
                  <a:pt x="9122128" y="972894"/>
                </a:lnTo>
                <a:cubicBezTo>
                  <a:pt x="9133026" y="983792"/>
                  <a:pt x="9138477" y="997415"/>
                  <a:pt x="9138477" y="1013762"/>
                </a:cubicBezTo>
                <a:cubicBezTo>
                  <a:pt x="9138477" y="1030111"/>
                  <a:pt x="9143925" y="1035560"/>
                  <a:pt x="9154824" y="1030111"/>
                </a:cubicBezTo>
                <a:cubicBezTo>
                  <a:pt x="9165723" y="1024661"/>
                  <a:pt x="9173897" y="1016486"/>
                  <a:pt x="9179346" y="1005588"/>
                </a:cubicBezTo>
                <a:cubicBezTo>
                  <a:pt x="9184794" y="994689"/>
                  <a:pt x="9184794" y="986517"/>
                  <a:pt x="9179346" y="981066"/>
                </a:cubicBezTo>
                <a:cubicBezTo>
                  <a:pt x="9173897" y="975618"/>
                  <a:pt x="9173897" y="967443"/>
                  <a:pt x="9179346" y="956544"/>
                </a:cubicBezTo>
                <a:cubicBezTo>
                  <a:pt x="9184794" y="945646"/>
                  <a:pt x="9190244" y="940197"/>
                  <a:pt x="9195695" y="940197"/>
                </a:cubicBezTo>
                <a:cubicBezTo>
                  <a:pt x="9201143" y="940197"/>
                  <a:pt x="9209318" y="937471"/>
                  <a:pt x="9220216" y="932023"/>
                </a:cubicBezTo>
                <a:cubicBezTo>
                  <a:pt x="9231115" y="926575"/>
                  <a:pt x="9236563" y="918400"/>
                  <a:pt x="9236563" y="907501"/>
                </a:cubicBezTo>
                <a:lnTo>
                  <a:pt x="9318303" y="858458"/>
                </a:lnTo>
                <a:lnTo>
                  <a:pt x="9301956" y="842109"/>
                </a:lnTo>
                <a:cubicBezTo>
                  <a:pt x="9301956" y="842109"/>
                  <a:pt x="9299229" y="839385"/>
                  <a:pt x="9293781" y="833936"/>
                </a:cubicBezTo>
                <a:cubicBezTo>
                  <a:pt x="9288333" y="828486"/>
                  <a:pt x="9285607" y="825762"/>
                  <a:pt x="9285607" y="825762"/>
                </a:cubicBezTo>
                <a:close/>
                <a:moveTo>
                  <a:pt x="8533605" y="825762"/>
                </a:moveTo>
                <a:cubicBezTo>
                  <a:pt x="8533605" y="836661"/>
                  <a:pt x="8536329" y="842109"/>
                  <a:pt x="8541777" y="842109"/>
                </a:cubicBezTo>
                <a:cubicBezTo>
                  <a:pt x="8547227" y="842109"/>
                  <a:pt x="8549952" y="836661"/>
                  <a:pt x="8549952" y="825762"/>
                </a:cubicBezTo>
                <a:close/>
                <a:moveTo>
                  <a:pt x="1896357" y="825762"/>
                </a:moveTo>
                <a:lnTo>
                  <a:pt x="1880006" y="842109"/>
                </a:lnTo>
                <a:cubicBezTo>
                  <a:pt x="1869108" y="853008"/>
                  <a:pt x="1863660" y="858458"/>
                  <a:pt x="1863660" y="858458"/>
                </a:cubicBezTo>
                <a:lnTo>
                  <a:pt x="1863660" y="842109"/>
                </a:lnTo>
                <a:cubicBezTo>
                  <a:pt x="1874559" y="831210"/>
                  <a:pt x="1885458" y="825762"/>
                  <a:pt x="1896357" y="825762"/>
                </a:cubicBezTo>
                <a:close/>
                <a:moveTo>
                  <a:pt x="1634789" y="814863"/>
                </a:moveTo>
                <a:lnTo>
                  <a:pt x="1634789" y="817587"/>
                </a:lnTo>
                <a:cubicBezTo>
                  <a:pt x="1634789" y="820313"/>
                  <a:pt x="1633427" y="822357"/>
                  <a:pt x="1630702" y="823719"/>
                </a:cubicBezTo>
                <a:lnTo>
                  <a:pt x="1627782" y="824204"/>
                </a:lnTo>
                <a:close/>
                <a:moveTo>
                  <a:pt x="9808740" y="809415"/>
                </a:moveTo>
                <a:lnTo>
                  <a:pt x="9792392" y="825762"/>
                </a:lnTo>
                <a:lnTo>
                  <a:pt x="9808740" y="825762"/>
                </a:lnTo>
                <a:close/>
                <a:moveTo>
                  <a:pt x="9122128" y="809415"/>
                </a:moveTo>
                <a:cubicBezTo>
                  <a:pt x="9122128" y="809415"/>
                  <a:pt x="9119404" y="812139"/>
                  <a:pt x="9113953" y="817587"/>
                </a:cubicBezTo>
                <a:cubicBezTo>
                  <a:pt x="9108505" y="823038"/>
                  <a:pt x="9105781" y="828486"/>
                  <a:pt x="9105781" y="833936"/>
                </a:cubicBezTo>
                <a:cubicBezTo>
                  <a:pt x="9105781" y="839385"/>
                  <a:pt x="9105781" y="842109"/>
                  <a:pt x="9105781" y="842109"/>
                </a:cubicBezTo>
                <a:cubicBezTo>
                  <a:pt x="9094882" y="842109"/>
                  <a:pt x="9089431" y="847559"/>
                  <a:pt x="9089431" y="858458"/>
                </a:cubicBezTo>
                <a:lnTo>
                  <a:pt x="9105781" y="858458"/>
                </a:lnTo>
                <a:cubicBezTo>
                  <a:pt x="9116679" y="847559"/>
                  <a:pt x="9122128" y="836661"/>
                  <a:pt x="9122128" y="825762"/>
                </a:cubicBezTo>
                <a:cubicBezTo>
                  <a:pt x="9122128" y="814863"/>
                  <a:pt x="9122128" y="809415"/>
                  <a:pt x="9122128" y="809415"/>
                </a:cubicBezTo>
                <a:close/>
                <a:moveTo>
                  <a:pt x="8296558" y="809415"/>
                </a:moveTo>
                <a:cubicBezTo>
                  <a:pt x="8291110" y="809415"/>
                  <a:pt x="8288384" y="814863"/>
                  <a:pt x="8288384" y="825762"/>
                </a:cubicBezTo>
                <a:lnTo>
                  <a:pt x="8304733" y="809415"/>
                </a:lnTo>
                <a:cubicBezTo>
                  <a:pt x="8304733" y="809415"/>
                  <a:pt x="8302009" y="809415"/>
                  <a:pt x="8296558" y="809415"/>
                </a:cubicBezTo>
                <a:close/>
                <a:moveTo>
                  <a:pt x="7846990" y="809415"/>
                </a:moveTo>
                <a:cubicBezTo>
                  <a:pt x="7846990" y="809415"/>
                  <a:pt x="7833368" y="828486"/>
                  <a:pt x="7806122" y="866630"/>
                </a:cubicBezTo>
                <a:cubicBezTo>
                  <a:pt x="7778874" y="904777"/>
                  <a:pt x="7765251" y="923848"/>
                  <a:pt x="7765251" y="923848"/>
                </a:cubicBezTo>
                <a:lnTo>
                  <a:pt x="7830644" y="842109"/>
                </a:lnTo>
                <a:close/>
                <a:moveTo>
                  <a:pt x="7552729" y="809415"/>
                </a:moveTo>
                <a:lnTo>
                  <a:pt x="7552729" y="825762"/>
                </a:lnTo>
                <a:lnTo>
                  <a:pt x="7569076" y="809415"/>
                </a:lnTo>
                <a:close/>
                <a:moveTo>
                  <a:pt x="8985980" y="807626"/>
                </a:moveTo>
                <a:cubicBezTo>
                  <a:pt x="8970483" y="808817"/>
                  <a:pt x="8934127" y="847559"/>
                  <a:pt x="8876909" y="923848"/>
                </a:cubicBezTo>
                <a:lnTo>
                  <a:pt x="8876909" y="940197"/>
                </a:lnTo>
                <a:lnTo>
                  <a:pt x="8909606" y="907501"/>
                </a:lnTo>
                <a:lnTo>
                  <a:pt x="8958649" y="858458"/>
                </a:lnTo>
                <a:cubicBezTo>
                  <a:pt x="8991345" y="825762"/>
                  <a:pt x="9002244" y="809415"/>
                  <a:pt x="8991345" y="809415"/>
                </a:cubicBezTo>
                <a:cubicBezTo>
                  <a:pt x="8989983" y="808053"/>
                  <a:pt x="8988195" y="807455"/>
                  <a:pt x="8985980" y="807626"/>
                </a:cubicBezTo>
                <a:close/>
                <a:moveTo>
                  <a:pt x="9334650" y="793066"/>
                </a:moveTo>
                <a:lnTo>
                  <a:pt x="9318303" y="825762"/>
                </a:lnTo>
                <a:cubicBezTo>
                  <a:pt x="9318303" y="825762"/>
                  <a:pt x="9321027" y="825762"/>
                  <a:pt x="9326477" y="825762"/>
                </a:cubicBezTo>
                <a:cubicBezTo>
                  <a:pt x="9331926" y="825762"/>
                  <a:pt x="9340100" y="823038"/>
                  <a:pt x="9350999" y="817587"/>
                </a:cubicBezTo>
                <a:cubicBezTo>
                  <a:pt x="9361898" y="812139"/>
                  <a:pt x="9364622" y="806688"/>
                  <a:pt x="9359174" y="801240"/>
                </a:cubicBezTo>
                <a:cubicBezTo>
                  <a:pt x="9353723" y="795790"/>
                  <a:pt x="9345549" y="793066"/>
                  <a:pt x="9334650" y="793066"/>
                </a:cubicBezTo>
                <a:close/>
                <a:moveTo>
                  <a:pt x="9481782" y="776719"/>
                </a:moveTo>
                <a:cubicBezTo>
                  <a:pt x="9481782" y="787617"/>
                  <a:pt x="9481782" y="793066"/>
                  <a:pt x="9481782" y="793066"/>
                </a:cubicBezTo>
                <a:cubicBezTo>
                  <a:pt x="9492680" y="793066"/>
                  <a:pt x="9498131" y="787617"/>
                  <a:pt x="9498131" y="776719"/>
                </a:cubicBezTo>
                <a:close/>
                <a:moveTo>
                  <a:pt x="9252910" y="776719"/>
                </a:moveTo>
                <a:cubicBezTo>
                  <a:pt x="9258361" y="776719"/>
                  <a:pt x="9261766" y="778081"/>
                  <a:pt x="9263128" y="780805"/>
                </a:cubicBezTo>
                <a:lnTo>
                  <a:pt x="9262719" y="783256"/>
                </a:lnTo>
                <a:lnTo>
                  <a:pt x="9261085" y="782850"/>
                </a:lnTo>
                <a:cubicBezTo>
                  <a:pt x="9258361" y="781486"/>
                  <a:pt x="9255637" y="779443"/>
                  <a:pt x="9252910" y="776719"/>
                </a:cubicBezTo>
                <a:close/>
                <a:moveTo>
                  <a:pt x="9056737" y="776719"/>
                </a:moveTo>
                <a:cubicBezTo>
                  <a:pt x="9056737" y="776719"/>
                  <a:pt x="9054011" y="782167"/>
                  <a:pt x="9048563" y="793066"/>
                </a:cubicBezTo>
                <a:cubicBezTo>
                  <a:pt x="9043112" y="803964"/>
                  <a:pt x="9043112" y="809415"/>
                  <a:pt x="9048563" y="809415"/>
                </a:cubicBezTo>
                <a:cubicBezTo>
                  <a:pt x="9054011" y="809415"/>
                  <a:pt x="9056737" y="803964"/>
                  <a:pt x="9056737" y="793066"/>
                </a:cubicBezTo>
                <a:cubicBezTo>
                  <a:pt x="9056737" y="782167"/>
                  <a:pt x="9056737" y="776719"/>
                  <a:pt x="9056737" y="776719"/>
                </a:cubicBezTo>
                <a:close/>
                <a:moveTo>
                  <a:pt x="7879686" y="776719"/>
                </a:moveTo>
                <a:lnTo>
                  <a:pt x="7863340" y="793066"/>
                </a:lnTo>
                <a:cubicBezTo>
                  <a:pt x="7874238" y="793066"/>
                  <a:pt x="7879686" y="790341"/>
                  <a:pt x="7879686" y="784891"/>
                </a:cubicBezTo>
                <a:cubicBezTo>
                  <a:pt x="7879686" y="779443"/>
                  <a:pt x="7879686" y="776719"/>
                  <a:pt x="7879686" y="776719"/>
                </a:cubicBezTo>
                <a:close/>
                <a:moveTo>
                  <a:pt x="9330564" y="766501"/>
                </a:moveTo>
                <a:cubicBezTo>
                  <a:pt x="9327839" y="767863"/>
                  <a:pt x="9323751" y="771268"/>
                  <a:pt x="9318303" y="776719"/>
                </a:cubicBezTo>
                <a:cubicBezTo>
                  <a:pt x="9307404" y="787617"/>
                  <a:pt x="9301956" y="798516"/>
                  <a:pt x="9301956" y="809415"/>
                </a:cubicBezTo>
                <a:lnTo>
                  <a:pt x="9318303" y="793066"/>
                </a:lnTo>
                <a:cubicBezTo>
                  <a:pt x="9329202" y="782167"/>
                  <a:pt x="9334650" y="773992"/>
                  <a:pt x="9334650" y="768544"/>
                </a:cubicBezTo>
                <a:cubicBezTo>
                  <a:pt x="9334650" y="765820"/>
                  <a:pt x="9333288" y="765139"/>
                  <a:pt x="9330564" y="766501"/>
                </a:cubicBezTo>
                <a:close/>
                <a:moveTo>
                  <a:pt x="11239180" y="760369"/>
                </a:moveTo>
                <a:cubicBezTo>
                  <a:pt x="11233732" y="760369"/>
                  <a:pt x="11231006" y="763096"/>
                  <a:pt x="11231006" y="768544"/>
                </a:cubicBezTo>
                <a:cubicBezTo>
                  <a:pt x="11231006" y="773992"/>
                  <a:pt x="11233732" y="776719"/>
                  <a:pt x="11239180" y="776719"/>
                </a:cubicBezTo>
                <a:cubicBezTo>
                  <a:pt x="11244628" y="776719"/>
                  <a:pt x="11247356" y="776719"/>
                  <a:pt x="11247356" y="776719"/>
                </a:cubicBezTo>
                <a:lnTo>
                  <a:pt x="11247356" y="760369"/>
                </a:lnTo>
                <a:cubicBezTo>
                  <a:pt x="11247356" y="760369"/>
                  <a:pt x="11244628" y="760369"/>
                  <a:pt x="11239180" y="760369"/>
                </a:cubicBezTo>
                <a:close/>
                <a:moveTo>
                  <a:pt x="8697083" y="760369"/>
                </a:moveTo>
                <a:cubicBezTo>
                  <a:pt x="8697083" y="760369"/>
                  <a:pt x="8691633" y="765820"/>
                  <a:pt x="8680734" y="776719"/>
                </a:cubicBezTo>
                <a:lnTo>
                  <a:pt x="8680734" y="809415"/>
                </a:lnTo>
                <a:lnTo>
                  <a:pt x="8697083" y="776719"/>
                </a:lnTo>
                <a:close/>
                <a:moveTo>
                  <a:pt x="7994122" y="760369"/>
                </a:moveTo>
                <a:cubicBezTo>
                  <a:pt x="7983224" y="771268"/>
                  <a:pt x="7977776" y="776719"/>
                  <a:pt x="7977776" y="776719"/>
                </a:cubicBezTo>
                <a:lnTo>
                  <a:pt x="8010472" y="776719"/>
                </a:lnTo>
                <a:close/>
                <a:moveTo>
                  <a:pt x="8909606" y="744022"/>
                </a:moveTo>
                <a:cubicBezTo>
                  <a:pt x="8898707" y="744022"/>
                  <a:pt x="8879633" y="757645"/>
                  <a:pt x="8852388" y="784891"/>
                </a:cubicBezTo>
                <a:cubicBezTo>
                  <a:pt x="8825142" y="812139"/>
                  <a:pt x="8811517" y="831210"/>
                  <a:pt x="8811517" y="842109"/>
                </a:cubicBezTo>
                <a:cubicBezTo>
                  <a:pt x="8811517" y="842109"/>
                  <a:pt x="8806069" y="842109"/>
                  <a:pt x="8795170" y="842109"/>
                </a:cubicBezTo>
                <a:cubicBezTo>
                  <a:pt x="8784271" y="853008"/>
                  <a:pt x="8778823" y="858458"/>
                  <a:pt x="8778823" y="858458"/>
                </a:cubicBezTo>
                <a:cubicBezTo>
                  <a:pt x="8778823" y="869357"/>
                  <a:pt x="8784271" y="874805"/>
                  <a:pt x="8795170" y="874805"/>
                </a:cubicBezTo>
                <a:cubicBezTo>
                  <a:pt x="8795170" y="874805"/>
                  <a:pt x="8792446" y="874805"/>
                  <a:pt x="8786995" y="874805"/>
                </a:cubicBezTo>
                <a:cubicBezTo>
                  <a:pt x="8781547" y="874805"/>
                  <a:pt x="8773372" y="874805"/>
                  <a:pt x="8762474" y="874805"/>
                </a:cubicBezTo>
                <a:cubicBezTo>
                  <a:pt x="8740676" y="874805"/>
                  <a:pt x="8729777" y="869357"/>
                  <a:pt x="8729777" y="858458"/>
                </a:cubicBezTo>
                <a:lnTo>
                  <a:pt x="8729777" y="842109"/>
                </a:lnTo>
                <a:lnTo>
                  <a:pt x="8713430" y="842109"/>
                </a:lnTo>
                <a:cubicBezTo>
                  <a:pt x="8724329" y="853008"/>
                  <a:pt x="8724329" y="858458"/>
                  <a:pt x="8713430" y="858458"/>
                </a:cubicBezTo>
                <a:lnTo>
                  <a:pt x="8697083" y="874805"/>
                </a:lnTo>
                <a:cubicBezTo>
                  <a:pt x="8697083" y="896602"/>
                  <a:pt x="8702532" y="902053"/>
                  <a:pt x="8713430" y="891154"/>
                </a:cubicBezTo>
                <a:lnTo>
                  <a:pt x="8729777" y="907501"/>
                </a:lnTo>
                <a:lnTo>
                  <a:pt x="8729777" y="923848"/>
                </a:lnTo>
                <a:cubicBezTo>
                  <a:pt x="8729777" y="923848"/>
                  <a:pt x="8718879" y="934747"/>
                  <a:pt x="8697083" y="956544"/>
                </a:cubicBezTo>
                <a:lnTo>
                  <a:pt x="8688911" y="964719"/>
                </a:lnTo>
                <a:lnTo>
                  <a:pt x="8688909" y="964719"/>
                </a:lnTo>
                <a:lnTo>
                  <a:pt x="8686042" y="967586"/>
                </a:lnTo>
                <a:lnTo>
                  <a:pt x="8688911" y="964719"/>
                </a:lnTo>
                <a:lnTo>
                  <a:pt x="8705256" y="964719"/>
                </a:lnTo>
                <a:cubicBezTo>
                  <a:pt x="8710706" y="970167"/>
                  <a:pt x="8713430" y="972894"/>
                  <a:pt x="8713430" y="972894"/>
                </a:cubicBezTo>
                <a:lnTo>
                  <a:pt x="8746127" y="989241"/>
                </a:lnTo>
                <a:lnTo>
                  <a:pt x="8746127" y="972894"/>
                </a:lnTo>
                <a:lnTo>
                  <a:pt x="8778823" y="956544"/>
                </a:lnTo>
                <a:cubicBezTo>
                  <a:pt x="8789722" y="945646"/>
                  <a:pt x="8792446" y="932023"/>
                  <a:pt x="8786995" y="915676"/>
                </a:cubicBezTo>
                <a:cubicBezTo>
                  <a:pt x="8781547" y="899327"/>
                  <a:pt x="8784271" y="896602"/>
                  <a:pt x="8795170" y="907501"/>
                </a:cubicBezTo>
                <a:cubicBezTo>
                  <a:pt x="8806069" y="918400"/>
                  <a:pt x="8814243" y="923848"/>
                  <a:pt x="8819691" y="923848"/>
                </a:cubicBezTo>
                <a:cubicBezTo>
                  <a:pt x="8825142" y="923848"/>
                  <a:pt x="8827866" y="918400"/>
                  <a:pt x="8827866" y="907501"/>
                </a:cubicBezTo>
                <a:cubicBezTo>
                  <a:pt x="8838765" y="896602"/>
                  <a:pt x="8838765" y="885704"/>
                  <a:pt x="8827866" y="874805"/>
                </a:cubicBezTo>
                <a:cubicBezTo>
                  <a:pt x="8816967" y="863906"/>
                  <a:pt x="8811517" y="858458"/>
                  <a:pt x="8811517" y="858458"/>
                </a:cubicBezTo>
                <a:lnTo>
                  <a:pt x="8827866" y="858458"/>
                </a:lnTo>
                <a:cubicBezTo>
                  <a:pt x="8827866" y="858458"/>
                  <a:pt x="8833314" y="858458"/>
                  <a:pt x="8844213" y="858458"/>
                </a:cubicBezTo>
                <a:cubicBezTo>
                  <a:pt x="8855112" y="847559"/>
                  <a:pt x="8860562" y="836661"/>
                  <a:pt x="8860562" y="825762"/>
                </a:cubicBezTo>
                <a:lnTo>
                  <a:pt x="8893256" y="809415"/>
                </a:lnTo>
                <a:cubicBezTo>
                  <a:pt x="8893256" y="798516"/>
                  <a:pt x="8901431" y="795790"/>
                  <a:pt x="8917780" y="801240"/>
                </a:cubicBezTo>
                <a:cubicBezTo>
                  <a:pt x="8934127" y="806688"/>
                  <a:pt x="8947750" y="798516"/>
                  <a:pt x="8958649" y="776719"/>
                </a:cubicBezTo>
                <a:lnTo>
                  <a:pt x="8991345" y="760369"/>
                </a:lnTo>
                <a:lnTo>
                  <a:pt x="8958649" y="760369"/>
                </a:lnTo>
                <a:cubicBezTo>
                  <a:pt x="8947750" y="760369"/>
                  <a:pt x="8942302" y="760369"/>
                  <a:pt x="8942302" y="760369"/>
                </a:cubicBezTo>
                <a:cubicBezTo>
                  <a:pt x="8942302" y="760369"/>
                  <a:pt x="8939575" y="757645"/>
                  <a:pt x="8934127" y="752197"/>
                </a:cubicBezTo>
                <a:cubicBezTo>
                  <a:pt x="8928679" y="746746"/>
                  <a:pt x="8920504" y="744022"/>
                  <a:pt x="8909606" y="744022"/>
                </a:cubicBezTo>
                <a:close/>
                <a:moveTo>
                  <a:pt x="8631691" y="744022"/>
                </a:moveTo>
                <a:cubicBezTo>
                  <a:pt x="8631691" y="744022"/>
                  <a:pt x="8628967" y="746746"/>
                  <a:pt x="8623516" y="752197"/>
                </a:cubicBezTo>
                <a:cubicBezTo>
                  <a:pt x="8618068" y="757645"/>
                  <a:pt x="8618068" y="760369"/>
                  <a:pt x="8623516" y="760369"/>
                </a:cubicBezTo>
                <a:cubicBezTo>
                  <a:pt x="8628967" y="760369"/>
                  <a:pt x="8631691" y="754921"/>
                  <a:pt x="8631691" y="744022"/>
                </a:cubicBezTo>
                <a:close/>
                <a:moveTo>
                  <a:pt x="8157602" y="744022"/>
                </a:moveTo>
                <a:cubicBezTo>
                  <a:pt x="8146702" y="744022"/>
                  <a:pt x="8141254" y="746746"/>
                  <a:pt x="8141254" y="752197"/>
                </a:cubicBezTo>
                <a:cubicBezTo>
                  <a:pt x="8141254" y="757645"/>
                  <a:pt x="8143978" y="760369"/>
                  <a:pt x="8149429" y="760369"/>
                </a:cubicBezTo>
                <a:cubicBezTo>
                  <a:pt x="8154877" y="760369"/>
                  <a:pt x="8157602" y="754921"/>
                  <a:pt x="8157602" y="744022"/>
                </a:cubicBezTo>
                <a:close/>
                <a:moveTo>
                  <a:pt x="7601772" y="744022"/>
                </a:moveTo>
                <a:cubicBezTo>
                  <a:pt x="7601772" y="754921"/>
                  <a:pt x="7599048" y="760369"/>
                  <a:pt x="7593600" y="760369"/>
                </a:cubicBezTo>
                <a:cubicBezTo>
                  <a:pt x="7588150" y="760369"/>
                  <a:pt x="7585425" y="765820"/>
                  <a:pt x="7585425" y="776719"/>
                </a:cubicBezTo>
                <a:lnTo>
                  <a:pt x="7601772" y="760369"/>
                </a:lnTo>
                <a:cubicBezTo>
                  <a:pt x="7612671" y="760369"/>
                  <a:pt x="7618122" y="754921"/>
                  <a:pt x="7618122" y="744022"/>
                </a:cubicBezTo>
                <a:close/>
                <a:moveTo>
                  <a:pt x="1781921" y="744022"/>
                </a:moveTo>
                <a:cubicBezTo>
                  <a:pt x="1760123" y="744022"/>
                  <a:pt x="1749225" y="760369"/>
                  <a:pt x="1749225" y="793066"/>
                </a:cubicBezTo>
                <a:lnTo>
                  <a:pt x="1781921" y="776719"/>
                </a:lnTo>
                <a:close/>
                <a:moveTo>
                  <a:pt x="9281520" y="731762"/>
                </a:moveTo>
                <a:cubicBezTo>
                  <a:pt x="9284245" y="731762"/>
                  <a:pt x="9285607" y="733124"/>
                  <a:pt x="9285607" y="735848"/>
                </a:cubicBezTo>
                <a:cubicBezTo>
                  <a:pt x="9285607" y="741298"/>
                  <a:pt x="9280158" y="744022"/>
                  <a:pt x="9269260" y="744022"/>
                </a:cubicBezTo>
                <a:lnTo>
                  <a:pt x="9252910" y="744022"/>
                </a:lnTo>
                <a:cubicBezTo>
                  <a:pt x="9252910" y="744022"/>
                  <a:pt x="9258361" y="741298"/>
                  <a:pt x="9269260" y="735848"/>
                </a:cubicBezTo>
                <a:cubicBezTo>
                  <a:pt x="9274708" y="733124"/>
                  <a:pt x="9278796" y="731762"/>
                  <a:pt x="9281520" y="731762"/>
                </a:cubicBezTo>
                <a:close/>
                <a:moveTo>
                  <a:pt x="11067528" y="727675"/>
                </a:moveTo>
                <a:lnTo>
                  <a:pt x="11018484" y="760369"/>
                </a:lnTo>
                <a:cubicBezTo>
                  <a:pt x="11007584" y="782167"/>
                  <a:pt x="10996688" y="801240"/>
                  <a:pt x="10985788" y="817587"/>
                </a:cubicBezTo>
                <a:cubicBezTo>
                  <a:pt x="10974888" y="833936"/>
                  <a:pt x="10963992" y="847559"/>
                  <a:pt x="10953092" y="858458"/>
                </a:cubicBezTo>
                <a:cubicBezTo>
                  <a:pt x="10942192" y="869357"/>
                  <a:pt x="10936744" y="877529"/>
                  <a:pt x="10936744" y="882980"/>
                </a:cubicBezTo>
                <a:cubicBezTo>
                  <a:pt x="10936744" y="888428"/>
                  <a:pt x="10936744" y="896602"/>
                  <a:pt x="10936744" y="907501"/>
                </a:cubicBezTo>
                <a:lnTo>
                  <a:pt x="11034832" y="793066"/>
                </a:lnTo>
                <a:cubicBezTo>
                  <a:pt x="11056628" y="749471"/>
                  <a:pt x="11067528" y="727675"/>
                  <a:pt x="11067528" y="727675"/>
                </a:cubicBezTo>
                <a:close/>
                <a:moveTo>
                  <a:pt x="7781600" y="727675"/>
                </a:moveTo>
                <a:cubicBezTo>
                  <a:pt x="7759803" y="727675"/>
                  <a:pt x="7738006" y="749471"/>
                  <a:pt x="7716208" y="793066"/>
                </a:cubicBezTo>
                <a:lnTo>
                  <a:pt x="7748904" y="776719"/>
                </a:lnTo>
                <a:close/>
                <a:moveTo>
                  <a:pt x="2084356" y="727675"/>
                </a:moveTo>
                <a:cubicBezTo>
                  <a:pt x="2078909" y="727675"/>
                  <a:pt x="2070733" y="733124"/>
                  <a:pt x="2059834" y="744022"/>
                </a:cubicBezTo>
                <a:lnTo>
                  <a:pt x="2043486" y="776719"/>
                </a:lnTo>
                <a:cubicBezTo>
                  <a:pt x="2032587" y="776719"/>
                  <a:pt x="2027138" y="782167"/>
                  <a:pt x="2027138" y="793066"/>
                </a:cubicBezTo>
                <a:cubicBezTo>
                  <a:pt x="2027138" y="803964"/>
                  <a:pt x="2027138" y="809415"/>
                  <a:pt x="2027138" y="809415"/>
                </a:cubicBezTo>
                <a:cubicBezTo>
                  <a:pt x="2027138" y="809415"/>
                  <a:pt x="2038037" y="795790"/>
                  <a:pt x="2059834" y="768544"/>
                </a:cubicBezTo>
                <a:cubicBezTo>
                  <a:pt x="2081632" y="741298"/>
                  <a:pt x="2089805" y="727675"/>
                  <a:pt x="2084356" y="727675"/>
                </a:cubicBezTo>
                <a:close/>
                <a:moveTo>
                  <a:pt x="8054161" y="716680"/>
                </a:moveTo>
                <a:lnTo>
                  <a:pt x="8047254" y="723587"/>
                </a:lnTo>
                <a:cubicBezTo>
                  <a:pt x="8044528" y="726311"/>
                  <a:pt x="8043166" y="727675"/>
                  <a:pt x="8043166" y="727675"/>
                </a:cubicBezTo>
                <a:close/>
                <a:moveTo>
                  <a:pt x="9203867" y="711326"/>
                </a:moveTo>
                <a:cubicBezTo>
                  <a:pt x="9203867" y="711326"/>
                  <a:pt x="9209318" y="716774"/>
                  <a:pt x="9220216" y="727675"/>
                </a:cubicBezTo>
                <a:cubicBezTo>
                  <a:pt x="9231115" y="727675"/>
                  <a:pt x="9236563" y="727675"/>
                  <a:pt x="9236563" y="727675"/>
                </a:cubicBezTo>
                <a:cubicBezTo>
                  <a:pt x="9236563" y="727675"/>
                  <a:pt x="9236563" y="722225"/>
                  <a:pt x="9236563" y="711326"/>
                </a:cubicBezTo>
                <a:close/>
                <a:moveTo>
                  <a:pt x="8656213" y="711326"/>
                </a:moveTo>
                <a:cubicBezTo>
                  <a:pt x="8650764" y="711326"/>
                  <a:pt x="8648038" y="716774"/>
                  <a:pt x="8648038" y="727675"/>
                </a:cubicBezTo>
                <a:cubicBezTo>
                  <a:pt x="8648038" y="727675"/>
                  <a:pt x="8653488" y="727675"/>
                  <a:pt x="8664387" y="727675"/>
                </a:cubicBezTo>
                <a:cubicBezTo>
                  <a:pt x="8664387" y="716774"/>
                  <a:pt x="8664387" y="711326"/>
                  <a:pt x="8664387" y="711326"/>
                </a:cubicBezTo>
                <a:cubicBezTo>
                  <a:pt x="8664387" y="711326"/>
                  <a:pt x="8661661" y="711326"/>
                  <a:pt x="8656213" y="711326"/>
                </a:cubicBezTo>
                <a:close/>
                <a:moveTo>
                  <a:pt x="8598995" y="711326"/>
                </a:moveTo>
                <a:lnTo>
                  <a:pt x="8566299" y="744022"/>
                </a:lnTo>
                <a:lnTo>
                  <a:pt x="8549952" y="776719"/>
                </a:lnTo>
                <a:cubicBezTo>
                  <a:pt x="8571749" y="754921"/>
                  <a:pt x="8582648" y="749471"/>
                  <a:pt x="8582648" y="760369"/>
                </a:cubicBezTo>
                <a:cubicBezTo>
                  <a:pt x="8582648" y="760369"/>
                  <a:pt x="8582648" y="765820"/>
                  <a:pt x="8582648" y="776719"/>
                </a:cubicBezTo>
                <a:lnTo>
                  <a:pt x="8598995" y="744022"/>
                </a:lnTo>
                <a:close/>
                <a:moveTo>
                  <a:pt x="7650816" y="694979"/>
                </a:moveTo>
                <a:lnTo>
                  <a:pt x="7634468" y="727675"/>
                </a:lnTo>
                <a:lnTo>
                  <a:pt x="7650816" y="711326"/>
                </a:lnTo>
                <a:cubicBezTo>
                  <a:pt x="7661716" y="700427"/>
                  <a:pt x="7661716" y="694979"/>
                  <a:pt x="7650816" y="694979"/>
                </a:cubicBezTo>
                <a:close/>
                <a:moveTo>
                  <a:pt x="9400042" y="662283"/>
                </a:moveTo>
                <a:lnTo>
                  <a:pt x="9416389" y="678630"/>
                </a:lnTo>
                <a:cubicBezTo>
                  <a:pt x="9416389" y="678630"/>
                  <a:pt x="9413665" y="681356"/>
                  <a:pt x="9408217" y="686804"/>
                </a:cubicBezTo>
                <a:cubicBezTo>
                  <a:pt x="9402766" y="692253"/>
                  <a:pt x="9400042" y="689529"/>
                  <a:pt x="9400042" y="678630"/>
                </a:cubicBezTo>
                <a:close/>
                <a:moveTo>
                  <a:pt x="2141574" y="662283"/>
                </a:moveTo>
                <a:cubicBezTo>
                  <a:pt x="2141574" y="662283"/>
                  <a:pt x="2130675" y="670457"/>
                  <a:pt x="2108878" y="686804"/>
                </a:cubicBezTo>
                <a:cubicBezTo>
                  <a:pt x="2087081" y="703152"/>
                  <a:pt x="2076183" y="711326"/>
                  <a:pt x="2076183" y="711326"/>
                </a:cubicBezTo>
                <a:cubicBezTo>
                  <a:pt x="2076183" y="733124"/>
                  <a:pt x="2092528" y="727675"/>
                  <a:pt x="2125226" y="694979"/>
                </a:cubicBezTo>
                <a:close/>
                <a:moveTo>
                  <a:pt x="2010792" y="662283"/>
                </a:moveTo>
                <a:lnTo>
                  <a:pt x="1978096" y="711326"/>
                </a:lnTo>
                <a:lnTo>
                  <a:pt x="1929053" y="776719"/>
                </a:lnTo>
                <a:lnTo>
                  <a:pt x="1912702" y="793066"/>
                </a:lnTo>
                <a:cubicBezTo>
                  <a:pt x="1912702" y="793066"/>
                  <a:pt x="1926326" y="771268"/>
                  <a:pt x="1953574" y="727675"/>
                </a:cubicBezTo>
                <a:cubicBezTo>
                  <a:pt x="1980819" y="684080"/>
                  <a:pt x="1999893" y="662283"/>
                  <a:pt x="2010792" y="662283"/>
                </a:cubicBezTo>
                <a:close/>
                <a:moveTo>
                  <a:pt x="9432738" y="645934"/>
                </a:moveTo>
                <a:lnTo>
                  <a:pt x="9432738" y="662283"/>
                </a:lnTo>
                <a:cubicBezTo>
                  <a:pt x="9421840" y="662283"/>
                  <a:pt x="9416389" y="662283"/>
                  <a:pt x="9416389" y="662283"/>
                </a:cubicBezTo>
                <a:cubicBezTo>
                  <a:pt x="9416389" y="651384"/>
                  <a:pt x="9421840" y="645934"/>
                  <a:pt x="9432738" y="645934"/>
                </a:cubicBezTo>
                <a:close/>
                <a:moveTo>
                  <a:pt x="8729777" y="645934"/>
                </a:moveTo>
                <a:lnTo>
                  <a:pt x="8713430" y="662283"/>
                </a:lnTo>
                <a:lnTo>
                  <a:pt x="8729777" y="662283"/>
                </a:lnTo>
                <a:close/>
                <a:moveTo>
                  <a:pt x="8697083" y="645934"/>
                </a:moveTo>
                <a:cubicBezTo>
                  <a:pt x="8697083" y="645934"/>
                  <a:pt x="8691633" y="651384"/>
                  <a:pt x="8680734" y="662283"/>
                </a:cubicBezTo>
                <a:cubicBezTo>
                  <a:pt x="8669835" y="673182"/>
                  <a:pt x="8658937" y="675906"/>
                  <a:pt x="8648038" y="670457"/>
                </a:cubicBezTo>
                <a:cubicBezTo>
                  <a:pt x="8637139" y="665007"/>
                  <a:pt x="8631691" y="665007"/>
                  <a:pt x="8631691" y="670457"/>
                </a:cubicBezTo>
                <a:cubicBezTo>
                  <a:pt x="8631691" y="675906"/>
                  <a:pt x="8634415" y="678630"/>
                  <a:pt x="8639866" y="678630"/>
                </a:cubicBezTo>
                <a:cubicBezTo>
                  <a:pt x="8645314" y="678630"/>
                  <a:pt x="8648038" y="684080"/>
                  <a:pt x="8648038" y="694979"/>
                </a:cubicBezTo>
                <a:lnTo>
                  <a:pt x="8664387" y="694979"/>
                </a:lnTo>
                <a:cubicBezTo>
                  <a:pt x="8675286" y="694979"/>
                  <a:pt x="8680734" y="692253"/>
                  <a:pt x="8680734" y="686804"/>
                </a:cubicBezTo>
                <a:cubicBezTo>
                  <a:pt x="8680734" y="681356"/>
                  <a:pt x="8686185" y="678630"/>
                  <a:pt x="8697083" y="678630"/>
                </a:cubicBezTo>
                <a:close/>
                <a:moveTo>
                  <a:pt x="8827866" y="629587"/>
                </a:moveTo>
                <a:cubicBezTo>
                  <a:pt x="8816967" y="629587"/>
                  <a:pt x="8811517" y="632311"/>
                  <a:pt x="8811517" y="637761"/>
                </a:cubicBezTo>
                <a:cubicBezTo>
                  <a:pt x="8811517" y="643210"/>
                  <a:pt x="8814243" y="645934"/>
                  <a:pt x="8819691" y="645934"/>
                </a:cubicBezTo>
                <a:cubicBezTo>
                  <a:pt x="8825142" y="645934"/>
                  <a:pt x="8827866" y="640485"/>
                  <a:pt x="8827866" y="629587"/>
                </a:cubicBezTo>
                <a:close/>
                <a:moveTo>
                  <a:pt x="8173950" y="629587"/>
                </a:moveTo>
                <a:cubicBezTo>
                  <a:pt x="8163052" y="640485"/>
                  <a:pt x="8157602" y="645934"/>
                  <a:pt x="8157602" y="645934"/>
                </a:cubicBezTo>
                <a:cubicBezTo>
                  <a:pt x="8157602" y="656835"/>
                  <a:pt x="8160328" y="662283"/>
                  <a:pt x="8165776" y="662283"/>
                </a:cubicBezTo>
                <a:cubicBezTo>
                  <a:pt x="8171224" y="662283"/>
                  <a:pt x="8173950" y="662283"/>
                  <a:pt x="8173950" y="662283"/>
                </a:cubicBezTo>
                <a:cubicBezTo>
                  <a:pt x="8173950" y="651384"/>
                  <a:pt x="8173950" y="645934"/>
                  <a:pt x="8173950" y="645934"/>
                </a:cubicBezTo>
                <a:cubicBezTo>
                  <a:pt x="8173950" y="635035"/>
                  <a:pt x="8173950" y="629587"/>
                  <a:pt x="8173950" y="629587"/>
                </a:cubicBezTo>
                <a:close/>
                <a:moveTo>
                  <a:pt x="10724224" y="613240"/>
                </a:moveTo>
                <a:cubicBezTo>
                  <a:pt x="10724224" y="613240"/>
                  <a:pt x="10718774" y="618688"/>
                  <a:pt x="10707872" y="629587"/>
                </a:cubicBezTo>
                <a:cubicBezTo>
                  <a:pt x="10707872" y="629587"/>
                  <a:pt x="10713322" y="629587"/>
                  <a:pt x="10724224" y="629587"/>
                </a:cubicBezTo>
                <a:cubicBezTo>
                  <a:pt x="10724224" y="618688"/>
                  <a:pt x="10724224" y="613240"/>
                  <a:pt x="10724224" y="613240"/>
                </a:cubicBezTo>
                <a:close/>
                <a:moveTo>
                  <a:pt x="8421212" y="603022"/>
                </a:moveTo>
                <a:cubicBezTo>
                  <a:pt x="8419850" y="604384"/>
                  <a:pt x="8419169" y="607789"/>
                  <a:pt x="8419169" y="613240"/>
                </a:cubicBezTo>
                <a:cubicBezTo>
                  <a:pt x="8419169" y="624138"/>
                  <a:pt x="8408270" y="640485"/>
                  <a:pt x="8386472" y="662283"/>
                </a:cubicBezTo>
                <a:cubicBezTo>
                  <a:pt x="8364675" y="684080"/>
                  <a:pt x="8356500" y="694979"/>
                  <a:pt x="8361951" y="694979"/>
                </a:cubicBezTo>
                <a:cubicBezTo>
                  <a:pt x="8367400" y="694979"/>
                  <a:pt x="8364675" y="705878"/>
                  <a:pt x="8353776" y="727675"/>
                </a:cubicBezTo>
                <a:cubicBezTo>
                  <a:pt x="8375574" y="716774"/>
                  <a:pt x="8386472" y="705878"/>
                  <a:pt x="8386472" y="694979"/>
                </a:cubicBezTo>
                <a:lnTo>
                  <a:pt x="8402820" y="662283"/>
                </a:lnTo>
                <a:cubicBezTo>
                  <a:pt x="8413718" y="662283"/>
                  <a:pt x="8419169" y="662283"/>
                  <a:pt x="8419169" y="662283"/>
                </a:cubicBezTo>
                <a:lnTo>
                  <a:pt x="8451865" y="645934"/>
                </a:lnTo>
                <a:cubicBezTo>
                  <a:pt x="8462764" y="645934"/>
                  <a:pt x="8468212" y="643210"/>
                  <a:pt x="8468212" y="637761"/>
                </a:cubicBezTo>
                <a:cubicBezTo>
                  <a:pt x="8468212" y="632311"/>
                  <a:pt x="8468212" y="629587"/>
                  <a:pt x="8468212" y="629587"/>
                </a:cubicBezTo>
                <a:cubicBezTo>
                  <a:pt x="8457313" y="618688"/>
                  <a:pt x="8451865" y="613240"/>
                  <a:pt x="8451865" y="613240"/>
                </a:cubicBezTo>
                <a:cubicBezTo>
                  <a:pt x="8440964" y="613240"/>
                  <a:pt x="8432792" y="610513"/>
                  <a:pt x="8427341" y="605065"/>
                </a:cubicBezTo>
                <a:cubicBezTo>
                  <a:pt x="8424617" y="602341"/>
                  <a:pt x="8422574" y="601660"/>
                  <a:pt x="8421212" y="603022"/>
                </a:cubicBezTo>
                <a:close/>
                <a:moveTo>
                  <a:pt x="11231006" y="596890"/>
                </a:moveTo>
                <a:lnTo>
                  <a:pt x="11181964" y="662283"/>
                </a:lnTo>
                <a:lnTo>
                  <a:pt x="11198310" y="645934"/>
                </a:lnTo>
                <a:cubicBezTo>
                  <a:pt x="11220108" y="624138"/>
                  <a:pt x="11231006" y="607789"/>
                  <a:pt x="11231006" y="596890"/>
                </a:cubicBezTo>
                <a:close/>
                <a:moveTo>
                  <a:pt x="8852388" y="596890"/>
                </a:moveTo>
                <a:cubicBezTo>
                  <a:pt x="8846939" y="596890"/>
                  <a:pt x="8844213" y="602341"/>
                  <a:pt x="8844213" y="613240"/>
                </a:cubicBezTo>
                <a:cubicBezTo>
                  <a:pt x="8844213" y="613240"/>
                  <a:pt x="8846939" y="610513"/>
                  <a:pt x="8852388" y="605065"/>
                </a:cubicBezTo>
                <a:cubicBezTo>
                  <a:pt x="8857836" y="599617"/>
                  <a:pt x="8857836" y="596890"/>
                  <a:pt x="8852388" y="596890"/>
                </a:cubicBezTo>
                <a:close/>
                <a:moveTo>
                  <a:pt x="2125226" y="596890"/>
                </a:moveTo>
                <a:cubicBezTo>
                  <a:pt x="2125226" y="596890"/>
                  <a:pt x="2125226" y="602341"/>
                  <a:pt x="2125226" y="613240"/>
                </a:cubicBezTo>
                <a:lnTo>
                  <a:pt x="2108878" y="613240"/>
                </a:lnTo>
                <a:close/>
                <a:moveTo>
                  <a:pt x="9489956" y="588718"/>
                </a:moveTo>
                <a:cubicBezTo>
                  <a:pt x="9495405" y="588718"/>
                  <a:pt x="9498131" y="596890"/>
                  <a:pt x="9498131" y="613240"/>
                </a:cubicBezTo>
                <a:lnTo>
                  <a:pt x="9498131" y="629587"/>
                </a:lnTo>
                <a:cubicBezTo>
                  <a:pt x="9487230" y="618688"/>
                  <a:pt x="9476333" y="613240"/>
                  <a:pt x="9465435" y="613240"/>
                </a:cubicBezTo>
                <a:cubicBezTo>
                  <a:pt x="9476331" y="596890"/>
                  <a:pt x="9484506" y="588718"/>
                  <a:pt x="9489956" y="588718"/>
                </a:cubicBezTo>
                <a:close/>
                <a:moveTo>
                  <a:pt x="10004916" y="580543"/>
                </a:moveTo>
                <a:cubicBezTo>
                  <a:pt x="10004916" y="580543"/>
                  <a:pt x="10004916" y="585992"/>
                  <a:pt x="10004916" y="596890"/>
                </a:cubicBezTo>
                <a:cubicBezTo>
                  <a:pt x="10004916" y="607789"/>
                  <a:pt x="10004916" y="613240"/>
                  <a:pt x="10004916" y="613240"/>
                </a:cubicBezTo>
                <a:cubicBezTo>
                  <a:pt x="10015812" y="613240"/>
                  <a:pt x="10021262" y="607789"/>
                  <a:pt x="10021262" y="596890"/>
                </a:cubicBezTo>
                <a:close/>
                <a:moveTo>
                  <a:pt x="9334650" y="580543"/>
                </a:moveTo>
                <a:lnTo>
                  <a:pt x="9318303" y="596890"/>
                </a:lnTo>
                <a:lnTo>
                  <a:pt x="9307404" y="629587"/>
                </a:lnTo>
                <a:lnTo>
                  <a:pt x="9318303" y="629587"/>
                </a:lnTo>
                <a:cubicBezTo>
                  <a:pt x="9329202" y="629587"/>
                  <a:pt x="9334650" y="626863"/>
                  <a:pt x="9334650" y="621412"/>
                </a:cubicBezTo>
                <a:cubicBezTo>
                  <a:pt x="9334650" y="615964"/>
                  <a:pt x="9331926" y="613240"/>
                  <a:pt x="9326477" y="613240"/>
                </a:cubicBezTo>
                <a:cubicBezTo>
                  <a:pt x="9321027" y="613240"/>
                  <a:pt x="9323751" y="607789"/>
                  <a:pt x="9334650" y="596890"/>
                </a:cubicBezTo>
                <a:cubicBezTo>
                  <a:pt x="9334650" y="585992"/>
                  <a:pt x="9334650" y="580543"/>
                  <a:pt x="9334650" y="580543"/>
                </a:cubicBezTo>
                <a:close/>
                <a:moveTo>
                  <a:pt x="9089431" y="580543"/>
                </a:moveTo>
                <a:cubicBezTo>
                  <a:pt x="9100330" y="580543"/>
                  <a:pt x="9105781" y="580543"/>
                  <a:pt x="9105781" y="580543"/>
                </a:cubicBezTo>
                <a:cubicBezTo>
                  <a:pt x="9105781" y="591442"/>
                  <a:pt x="9105781" y="599617"/>
                  <a:pt x="9105781" y="605065"/>
                </a:cubicBezTo>
                <a:cubicBezTo>
                  <a:pt x="9105781" y="610513"/>
                  <a:pt x="9103054" y="613240"/>
                  <a:pt x="9097606" y="613240"/>
                </a:cubicBezTo>
                <a:cubicBezTo>
                  <a:pt x="9092158" y="613240"/>
                  <a:pt x="9089431" y="607789"/>
                  <a:pt x="9089431" y="596890"/>
                </a:cubicBezTo>
                <a:cubicBezTo>
                  <a:pt x="9089431" y="585992"/>
                  <a:pt x="9089431" y="580543"/>
                  <a:pt x="9089431" y="580543"/>
                </a:cubicBezTo>
                <a:close/>
                <a:moveTo>
                  <a:pt x="8876909" y="564194"/>
                </a:moveTo>
                <a:cubicBezTo>
                  <a:pt x="8866011" y="564194"/>
                  <a:pt x="8860562" y="566921"/>
                  <a:pt x="8860562" y="572369"/>
                </a:cubicBezTo>
                <a:cubicBezTo>
                  <a:pt x="8860562" y="577819"/>
                  <a:pt x="8860562" y="583268"/>
                  <a:pt x="8860562" y="588718"/>
                </a:cubicBezTo>
                <a:cubicBezTo>
                  <a:pt x="8860562" y="594166"/>
                  <a:pt x="8866011" y="591442"/>
                  <a:pt x="8876909" y="580543"/>
                </a:cubicBezTo>
                <a:close/>
                <a:moveTo>
                  <a:pt x="11165616" y="547847"/>
                </a:moveTo>
                <a:lnTo>
                  <a:pt x="11132920" y="564194"/>
                </a:lnTo>
                <a:cubicBezTo>
                  <a:pt x="11122020" y="575093"/>
                  <a:pt x="11116572" y="585992"/>
                  <a:pt x="11116572" y="596890"/>
                </a:cubicBezTo>
                <a:lnTo>
                  <a:pt x="11132920" y="580543"/>
                </a:lnTo>
                <a:cubicBezTo>
                  <a:pt x="11154716" y="558746"/>
                  <a:pt x="11165616" y="547847"/>
                  <a:pt x="11165616" y="547847"/>
                </a:cubicBezTo>
                <a:close/>
                <a:moveTo>
                  <a:pt x="9449085" y="547847"/>
                </a:moveTo>
                <a:cubicBezTo>
                  <a:pt x="9449085" y="547847"/>
                  <a:pt x="9451812" y="547847"/>
                  <a:pt x="9457260" y="547847"/>
                </a:cubicBezTo>
                <a:cubicBezTo>
                  <a:pt x="9462708" y="547847"/>
                  <a:pt x="9465435" y="553295"/>
                  <a:pt x="9465435" y="564194"/>
                </a:cubicBezTo>
                <a:cubicBezTo>
                  <a:pt x="9465435" y="564194"/>
                  <a:pt x="9462708" y="564194"/>
                  <a:pt x="9457260" y="564194"/>
                </a:cubicBezTo>
                <a:cubicBezTo>
                  <a:pt x="9451812" y="564194"/>
                  <a:pt x="9449085" y="558746"/>
                  <a:pt x="9449085" y="547847"/>
                </a:cubicBezTo>
                <a:close/>
                <a:moveTo>
                  <a:pt x="7814296" y="547847"/>
                </a:moveTo>
                <a:cubicBezTo>
                  <a:pt x="7803398" y="547847"/>
                  <a:pt x="7797948" y="553295"/>
                  <a:pt x="7797948" y="564194"/>
                </a:cubicBezTo>
                <a:lnTo>
                  <a:pt x="7814296" y="564194"/>
                </a:lnTo>
                <a:close/>
                <a:moveTo>
                  <a:pt x="2043486" y="547847"/>
                </a:moveTo>
                <a:lnTo>
                  <a:pt x="2027138" y="564194"/>
                </a:lnTo>
                <a:cubicBezTo>
                  <a:pt x="2027138" y="564194"/>
                  <a:pt x="2027138" y="561470"/>
                  <a:pt x="2027138" y="556022"/>
                </a:cubicBezTo>
                <a:cubicBezTo>
                  <a:pt x="2027138" y="550571"/>
                  <a:pt x="2032587" y="547847"/>
                  <a:pt x="2043486" y="547847"/>
                </a:cubicBezTo>
                <a:close/>
                <a:moveTo>
                  <a:pt x="2145661" y="539672"/>
                </a:moveTo>
                <a:cubicBezTo>
                  <a:pt x="2148384" y="539672"/>
                  <a:pt x="2152472" y="542399"/>
                  <a:pt x="2157922" y="547847"/>
                </a:cubicBezTo>
                <a:lnTo>
                  <a:pt x="2157922" y="564194"/>
                </a:lnTo>
                <a:lnTo>
                  <a:pt x="2141574" y="580543"/>
                </a:lnTo>
                <a:cubicBezTo>
                  <a:pt x="2141574" y="569645"/>
                  <a:pt x="2141574" y="564194"/>
                  <a:pt x="2141574" y="564194"/>
                </a:cubicBezTo>
                <a:lnTo>
                  <a:pt x="2141574" y="547847"/>
                </a:lnTo>
                <a:cubicBezTo>
                  <a:pt x="2141574" y="542399"/>
                  <a:pt x="2142936" y="539672"/>
                  <a:pt x="2145661" y="539672"/>
                </a:cubicBezTo>
                <a:close/>
                <a:moveTo>
                  <a:pt x="8272037" y="531500"/>
                </a:moveTo>
                <a:cubicBezTo>
                  <a:pt x="8272037" y="531500"/>
                  <a:pt x="8269313" y="534224"/>
                  <a:pt x="8263862" y="539672"/>
                </a:cubicBezTo>
                <a:cubicBezTo>
                  <a:pt x="8258414" y="545123"/>
                  <a:pt x="8255690" y="547847"/>
                  <a:pt x="8255690" y="547847"/>
                </a:cubicBezTo>
                <a:lnTo>
                  <a:pt x="8272037" y="547847"/>
                </a:lnTo>
                <a:cubicBezTo>
                  <a:pt x="8272037" y="536949"/>
                  <a:pt x="8272037" y="531500"/>
                  <a:pt x="8272037" y="531500"/>
                </a:cubicBezTo>
                <a:close/>
                <a:moveTo>
                  <a:pt x="7634468" y="531500"/>
                </a:moveTo>
                <a:lnTo>
                  <a:pt x="7618122" y="547847"/>
                </a:lnTo>
                <a:lnTo>
                  <a:pt x="7634468" y="547847"/>
                </a:lnTo>
                <a:close/>
                <a:moveTo>
                  <a:pt x="9314217" y="523326"/>
                </a:moveTo>
                <a:cubicBezTo>
                  <a:pt x="9311490" y="523326"/>
                  <a:pt x="9307404" y="526050"/>
                  <a:pt x="9301956" y="531500"/>
                </a:cubicBezTo>
                <a:lnTo>
                  <a:pt x="9301956" y="547847"/>
                </a:lnTo>
                <a:cubicBezTo>
                  <a:pt x="9312855" y="547847"/>
                  <a:pt x="9318303" y="542399"/>
                  <a:pt x="9318303" y="531500"/>
                </a:cubicBezTo>
                <a:cubicBezTo>
                  <a:pt x="9318303" y="526050"/>
                  <a:pt x="9316941" y="523326"/>
                  <a:pt x="9314217" y="523326"/>
                </a:cubicBezTo>
                <a:close/>
                <a:moveTo>
                  <a:pt x="8206644" y="519240"/>
                </a:moveTo>
                <a:lnTo>
                  <a:pt x="8208874" y="520353"/>
                </a:lnTo>
                <a:lnTo>
                  <a:pt x="8196137" y="527996"/>
                </a:lnTo>
                <a:lnTo>
                  <a:pt x="8198472" y="523326"/>
                </a:lnTo>
                <a:cubicBezTo>
                  <a:pt x="8201196" y="520601"/>
                  <a:pt x="8203920" y="519240"/>
                  <a:pt x="8206644" y="519240"/>
                </a:cubicBezTo>
                <a:close/>
                <a:moveTo>
                  <a:pt x="10936744" y="515151"/>
                </a:moveTo>
                <a:lnTo>
                  <a:pt x="10936744" y="547847"/>
                </a:lnTo>
                <a:cubicBezTo>
                  <a:pt x="10947644" y="547847"/>
                  <a:pt x="10953092" y="545123"/>
                  <a:pt x="10953092" y="539672"/>
                </a:cubicBezTo>
                <a:cubicBezTo>
                  <a:pt x="10953092" y="534224"/>
                  <a:pt x="10953092" y="528774"/>
                  <a:pt x="10953092" y="523326"/>
                </a:cubicBezTo>
                <a:cubicBezTo>
                  <a:pt x="10953092" y="517877"/>
                  <a:pt x="10947644" y="515151"/>
                  <a:pt x="10936744" y="515151"/>
                </a:cubicBezTo>
                <a:close/>
                <a:moveTo>
                  <a:pt x="9710653" y="515151"/>
                </a:moveTo>
                <a:cubicBezTo>
                  <a:pt x="9710653" y="515151"/>
                  <a:pt x="9702478" y="520601"/>
                  <a:pt x="9686129" y="531500"/>
                </a:cubicBezTo>
                <a:cubicBezTo>
                  <a:pt x="9669782" y="542399"/>
                  <a:pt x="9661608" y="553295"/>
                  <a:pt x="9661608" y="564194"/>
                </a:cubicBezTo>
                <a:cubicBezTo>
                  <a:pt x="9661608" y="585992"/>
                  <a:pt x="9677957" y="580543"/>
                  <a:pt x="9710653" y="547847"/>
                </a:cubicBezTo>
                <a:close/>
                <a:moveTo>
                  <a:pt x="9596217" y="515151"/>
                </a:moveTo>
                <a:lnTo>
                  <a:pt x="9612564" y="531500"/>
                </a:lnTo>
                <a:cubicBezTo>
                  <a:pt x="9612564" y="531500"/>
                  <a:pt x="9609840" y="531500"/>
                  <a:pt x="9604390" y="531500"/>
                </a:cubicBezTo>
                <a:lnTo>
                  <a:pt x="9596217" y="531500"/>
                </a:lnTo>
                <a:close/>
                <a:moveTo>
                  <a:pt x="9489956" y="515151"/>
                </a:moveTo>
                <a:cubicBezTo>
                  <a:pt x="9495405" y="515151"/>
                  <a:pt x="9495405" y="517877"/>
                  <a:pt x="9489956" y="523326"/>
                </a:cubicBezTo>
                <a:cubicBezTo>
                  <a:pt x="9484506" y="528774"/>
                  <a:pt x="9481782" y="531500"/>
                  <a:pt x="9481782" y="531500"/>
                </a:cubicBezTo>
                <a:cubicBezTo>
                  <a:pt x="9481782" y="520601"/>
                  <a:pt x="9484506" y="515151"/>
                  <a:pt x="9489956" y="515151"/>
                </a:cubicBezTo>
                <a:close/>
                <a:moveTo>
                  <a:pt x="8533605" y="515151"/>
                </a:moveTo>
                <a:lnTo>
                  <a:pt x="8500908" y="531500"/>
                </a:lnTo>
                <a:lnTo>
                  <a:pt x="8468212" y="547847"/>
                </a:lnTo>
                <a:cubicBezTo>
                  <a:pt x="8457313" y="547847"/>
                  <a:pt x="8451865" y="550571"/>
                  <a:pt x="8451865" y="556022"/>
                </a:cubicBezTo>
                <a:cubicBezTo>
                  <a:pt x="8451865" y="561470"/>
                  <a:pt x="8457313" y="564194"/>
                  <a:pt x="8468212" y="564194"/>
                </a:cubicBezTo>
                <a:cubicBezTo>
                  <a:pt x="8468212" y="564194"/>
                  <a:pt x="8468212" y="569645"/>
                  <a:pt x="8468212" y="580543"/>
                </a:cubicBezTo>
                <a:cubicBezTo>
                  <a:pt x="8468212" y="591442"/>
                  <a:pt x="8473660" y="596890"/>
                  <a:pt x="8484559" y="596890"/>
                </a:cubicBezTo>
                <a:cubicBezTo>
                  <a:pt x="8484559" y="585992"/>
                  <a:pt x="8487285" y="580543"/>
                  <a:pt x="8492734" y="580543"/>
                </a:cubicBezTo>
                <a:cubicBezTo>
                  <a:pt x="8498182" y="580543"/>
                  <a:pt x="8500908" y="575093"/>
                  <a:pt x="8500908" y="564194"/>
                </a:cubicBezTo>
                <a:cubicBezTo>
                  <a:pt x="8511807" y="575093"/>
                  <a:pt x="8519979" y="575093"/>
                  <a:pt x="8525430" y="564194"/>
                </a:cubicBezTo>
                <a:cubicBezTo>
                  <a:pt x="8530878" y="553295"/>
                  <a:pt x="8533605" y="542399"/>
                  <a:pt x="8533605" y="531500"/>
                </a:cubicBezTo>
                <a:cubicBezTo>
                  <a:pt x="8533605" y="531500"/>
                  <a:pt x="8533605" y="526050"/>
                  <a:pt x="8533605" y="515151"/>
                </a:cubicBezTo>
                <a:close/>
                <a:moveTo>
                  <a:pt x="7650816" y="515151"/>
                </a:moveTo>
                <a:cubicBezTo>
                  <a:pt x="7650816" y="526050"/>
                  <a:pt x="7650816" y="531500"/>
                  <a:pt x="7650816" y="531500"/>
                </a:cubicBezTo>
                <a:cubicBezTo>
                  <a:pt x="7661716" y="520601"/>
                  <a:pt x="7667164" y="515151"/>
                  <a:pt x="7667164" y="515151"/>
                </a:cubicBezTo>
                <a:cubicBezTo>
                  <a:pt x="7667164" y="515151"/>
                  <a:pt x="7661716" y="515151"/>
                  <a:pt x="7650816" y="515151"/>
                </a:cubicBezTo>
                <a:close/>
                <a:moveTo>
                  <a:pt x="9007692" y="504252"/>
                </a:moveTo>
                <a:lnTo>
                  <a:pt x="9007692" y="511065"/>
                </a:lnTo>
                <a:cubicBezTo>
                  <a:pt x="9007692" y="513789"/>
                  <a:pt x="9007692" y="515151"/>
                  <a:pt x="9007692" y="515151"/>
                </a:cubicBezTo>
                <a:cubicBezTo>
                  <a:pt x="9007692" y="515151"/>
                  <a:pt x="9007011" y="514470"/>
                  <a:pt x="9005649" y="513108"/>
                </a:cubicBezTo>
                <a:lnTo>
                  <a:pt x="9003021" y="510480"/>
                </a:lnTo>
                <a:close/>
                <a:moveTo>
                  <a:pt x="11132920" y="498804"/>
                </a:moveTo>
                <a:cubicBezTo>
                  <a:pt x="11122020" y="498804"/>
                  <a:pt x="11111122" y="504252"/>
                  <a:pt x="11100224" y="515151"/>
                </a:cubicBezTo>
                <a:cubicBezTo>
                  <a:pt x="11089324" y="526050"/>
                  <a:pt x="11078428" y="542399"/>
                  <a:pt x="11067528" y="564194"/>
                </a:cubicBezTo>
                <a:cubicBezTo>
                  <a:pt x="11067528" y="575093"/>
                  <a:pt x="11062080" y="583268"/>
                  <a:pt x="11051180" y="588718"/>
                </a:cubicBezTo>
                <a:cubicBezTo>
                  <a:pt x="11040282" y="594166"/>
                  <a:pt x="11034832" y="602341"/>
                  <a:pt x="11034832" y="613240"/>
                </a:cubicBezTo>
                <a:cubicBezTo>
                  <a:pt x="11013036" y="624138"/>
                  <a:pt x="11002136" y="635035"/>
                  <a:pt x="11002136" y="645934"/>
                </a:cubicBezTo>
                <a:lnTo>
                  <a:pt x="11018484" y="645934"/>
                </a:lnTo>
                <a:cubicBezTo>
                  <a:pt x="11029384" y="635035"/>
                  <a:pt x="11045732" y="618688"/>
                  <a:pt x="11067528" y="596890"/>
                </a:cubicBezTo>
                <a:cubicBezTo>
                  <a:pt x="11122020" y="531500"/>
                  <a:pt x="11143820" y="498804"/>
                  <a:pt x="11132920" y="498804"/>
                </a:cubicBezTo>
                <a:close/>
                <a:moveTo>
                  <a:pt x="11018484" y="498804"/>
                </a:moveTo>
                <a:lnTo>
                  <a:pt x="10953092" y="580543"/>
                </a:lnTo>
                <a:lnTo>
                  <a:pt x="10969440" y="564194"/>
                </a:lnTo>
                <a:lnTo>
                  <a:pt x="11002136" y="531500"/>
                </a:lnTo>
                <a:cubicBezTo>
                  <a:pt x="11013036" y="520601"/>
                  <a:pt x="11018484" y="509703"/>
                  <a:pt x="11018484" y="498804"/>
                </a:cubicBezTo>
                <a:close/>
                <a:moveTo>
                  <a:pt x="10086654" y="498804"/>
                </a:moveTo>
                <a:lnTo>
                  <a:pt x="10086654" y="515151"/>
                </a:lnTo>
                <a:cubicBezTo>
                  <a:pt x="10086654" y="515151"/>
                  <a:pt x="10089378" y="512427"/>
                  <a:pt x="10094828" y="506978"/>
                </a:cubicBezTo>
                <a:cubicBezTo>
                  <a:pt x="10100276" y="501528"/>
                  <a:pt x="10097552" y="498804"/>
                  <a:pt x="10086654" y="498804"/>
                </a:cubicBezTo>
                <a:close/>
                <a:moveTo>
                  <a:pt x="9579868" y="498804"/>
                </a:moveTo>
                <a:lnTo>
                  <a:pt x="9596217" y="515151"/>
                </a:lnTo>
                <a:lnTo>
                  <a:pt x="9579868" y="515151"/>
                </a:lnTo>
                <a:cubicBezTo>
                  <a:pt x="9579868" y="515151"/>
                  <a:pt x="9579868" y="520601"/>
                  <a:pt x="9579868" y="531500"/>
                </a:cubicBezTo>
                <a:cubicBezTo>
                  <a:pt x="9558073" y="531500"/>
                  <a:pt x="9547172" y="531500"/>
                  <a:pt x="9547172" y="531500"/>
                </a:cubicBezTo>
                <a:close/>
                <a:moveTo>
                  <a:pt x="8092211" y="482455"/>
                </a:moveTo>
                <a:cubicBezTo>
                  <a:pt x="8081312" y="493353"/>
                  <a:pt x="8075862" y="498804"/>
                  <a:pt x="8075862" y="498804"/>
                </a:cubicBezTo>
                <a:lnTo>
                  <a:pt x="8108558" y="482455"/>
                </a:lnTo>
                <a:close/>
                <a:moveTo>
                  <a:pt x="8648038" y="466108"/>
                </a:moveTo>
                <a:cubicBezTo>
                  <a:pt x="8648038" y="466108"/>
                  <a:pt x="8645314" y="468832"/>
                  <a:pt x="8639866" y="474282"/>
                </a:cubicBezTo>
                <a:cubicBezTo>
                  <a:pt x="8634415" y="479731"/>
                  <a:pt x="8626243" y="482455"/>
                  <a:pt x="8615344" y="482455"/>
                </a:cubicBezTo>
                <a:close/>
                <a:moveTo>
                  <a:pt x="2092528" y="466108"/>
                </a:moveTo>
                <a:lnTo>
                  <a:pt x="2076183" y="498804"/>
                </a:lnTo>
                <a:cubicBezTo>
                  <a:pt x="2054387" y="531500"/>
                  <a:pt x="2043486" y="542399"/>
                  <a:pt x="2043486" y="531500"/>
                </a:cubicBezTo>
                <a:cubicBezTo>
                  <a:pt x="2043486" y="520601"/>
                  <a:pt x="2059834" y="498804"/>
                  <a:pt x="2092528" y="466108"/>
                </a:cubicBezTo>
                <a:close/>
                <a:moveTo>
                  <a:pt x="10985788" y="449761"/>
                </a:moveTo>
                <a:cubicBezTo>
                  <a:pt x="10974888" y="449761"/>
                  <a:pt x="10969440" y="455209"/>
                  <a:pt x="10969440" y="466108"/>
                </a:cubicBezTo>
                <a:cubicBezTo>
                  <a:pt x="10958540" y="477007"/>
                  <a:pt x="10953092" y="482455"/>
                  <a:pt x="10953092" y="482455"/>
                </a:cubicBezTo>
                <a:cubicBezTo>
                  <a:pt x="10953092" y="482455"/>
                  <a:pt x="10955818" y="482455"/>
                  <a:pt x="10961266" y="482455"/>
                </a:cubicBezTo>
                <a:cubicBezTo>
                  <a:pt x="10966716" y="482455"/>
                  <a:pt x="10972164" y="479731"/>
                  <a:pt x="10977616" y="474282"/>
                </a:cubicBezTo>
                <a:cubicBezTo>
                  <a:pt x="10983064" y="468832"/>
                  <a:pt x="10985788" y="466108"/>
                  <a:pt x="10985788" y="466108"/>
                </a:cubicBezTo>
                <a:cubicBezTo>
                  <a:pt x="10985788" y="455209"/>
                  <a:pt x="10985788" y="449761"/>
                  <a:pt x="10985788" y="449761"/>
                </a:cubicBezTo>
                <a:close/>
                <a:moveTo>
                  <a:pt x="9504416" y="435927"/>
                </a:moveTo>
                <a:lnTo>
                  <a:pt x="9449085" y="449761"/>
                </a:lnTo>
                <a:lnTo>
                  <a:pt x="9465435" y="466108"/>
                </a:lnTo>
                <a:cubicBezTo>
                  <a:pt x="9476331" y="455209"/>
                  <a:pt x="9485868" y="447037"/>
                  <a:pt x="9494042" y="441586"/>
                </a:cubicBezTo>
                <a:close/>
                <a:moveTo>
                  <a:pt x="9408217" y="433411"/>
                </a:moveTo>
                <a:cubicBezTo>
                  <a:pt x="9402766" y="433411"/>
                  <a:pt x="9400042" y="438862"/>
                  <a:pt x="9400042" y="449761"/>
                </a:cubicBezTo>
                <a:cubicBezTo>
                  <a:pt x="9400042" y="460659"/>
                  <a:pt x="9400042" y="466108"/>
                  <a:pt x="9400042" y="466108"/>
                </a:cubicBezTo>
                <a:cubicBezTo>
                  <a:pt x="9400042" y="466108"/>
                  <a:pt x="9405491" y="460659"/>
                  <a:pt x="9416389" y="449761"/>
                </a:cubicBezTo>
                <a:cubicBezTo>
                  <a:pt x="9427290" y="449761"/>
                  <a:pt x="9430014" y="447035"/>
                  <a:pt x="9424564" y="441586"/>
                </a:cubicBezTo>
                <a:cubicBezTo>
                  <a:pt x="9419116" y="436138"/>
                  <a:pt x="9413665" y="433411"/>
                  <a:pt x="9408217" y="433411"/>
                </a:cubicBezTo>
                <a:close/>
                <a:moveTo>
                  <a:pt x="2223313" y="433411"/>
                </a:moveTo>
                <a:cubicBezTo>
                  <a:pt x="2234212" y="433411"/>
                  <a:pt x="2228762" y="449761"/>
                  <a:pt x="2206967" y="482455"/>
                </a:cubicBezTo>
                <a:cubicBezTo>
                  <a:pt x="2206967" y="493353"/>
                  <a:pt x="2201517" y="501528"/>
                  <a:pt x="2190618" y="506978"/>
                </a:cubicBezTo>
                <a:cubicBezTo>
                  <a:pt x="2179719" y="512427"/>
                  <a:pt x="2174270" y="515151"/>
                  <a:pt x="2174270" y="515151"/>
                </a:cubicBezTo>
                <a:lnTo>
                  <a:pt x="2174270" y="498804"/>
                </a:lnTo>
                <a:cubicBezTo>
                  <a:pt x="2206967" y="455209"/>
                  <a:pt x="2223313" y="433411"/>
                  <a:pt x="2223313" y="433411"/>
                </a:cubicBezTo>
                <a:close/>
                <a:moveTo>
                  <a:pt x="8873640" y="426873"/>
                </a:moveTo>
                <a:lnTo>
                  <a:pt x="8872823" y="429325"/>
                </a:lnTo>
                <a:cubicBezTo>
                  <a:pt x="8870099" y="432050"/>
                  <a:pt x="8866011" y="433411"/>
                  <a:pt x="8860562" y="433411"/>
                </a:cubicBezTo>
                <a:close/>
                <a:moveTo>
                  <a:pt x="9334650" y="417065"/>
                </a:moveTo>
                <a:lnTo>
                  <a:pt x="9318303" y="449761"/>
                </a:lnTo>
                <a:lnTo>
                  <a:pt x="9252910" y="515151"/>
                </a:lnTo>
                <a:cubicBezTo>
                  <a:pt x="9209318" y="569645"/>
                  <a:pt x="9160272" y="624138"/>
                  <a:pt x="9105781" y="678630"/>
                </a:cubicBezTo>
                <a:cubicBezTo>
                  <a:pt x="9094882" y="689529"/>
                  <a:pt x="9078533" y="705878"/>
                  <a:pt x="9056737" y="727675"/>
                </a:cubicBezTo>
                <a:cubicBezTo>
                  <a:pt x="9045839" y="738574"/>
                  <a:pt x="9037664" y="746746"/>
                  <a:pt x="9032214" y="752197"/>
                </a:cubicBezTo>
                <a:cubicBezTo>
                  <a:pt x="9026765" y="757645"/>
                  <a:pt x="9024041" y="765820"/>
                  <a:pt x="9024041" y="776719"/>
                </a:cubicBezTo>
                <a:cubicBezTo>
                  <a:pt x="9013142" y="787617"/>
                  <a:pt x="9034940" y="771268"/>
                  <a:pt x="9089431" y="727675"/>
                </a:cubicBezTo>
                <a:cubicBezTo>
                  <a:pt x="9100330" y="705878"/>
                  <a:pt x="9111229" y="694979"/>
                  <a:pt x="9122128" y="694979"/>
                </a:cubicBezTo>
                <a:cubicBezTo>
                  <a:pt x="9133026" y="684080"/>
                  <a:pt x="9141201" y="675906"/>
                  <a:pt x="9146649" y="670457"/>
                </a:cubicBezTo>
                <a:cubicBezTo>
                  <a:pt x="9152100" y="665007"/>
                  <a:pt x="9154824" y="662283"/>
                  <a:pt x="9154824" y="662283"/>
                </a:cubicBezTo>
                <a:lnTo>
                  <a:pt x="9171171" y="662283"/>
                </a:lnTo>
                <a:cubicBezTo>
                  <a:pt x="9171171" y="651384"/>
                  <a:pt x="9171171" y="645934"/>
                  <a:pt x="9171171" y="645934"/>
                </a:cubicBezTo>
                <a:cubicBezTo>
                  <a:pt x="9171171" y="645934"/>
                  <a:pt x="9176621" y="640485"/>
                  <a:pt x="9187520" y="629587"/>
                </a:cubicBezTo>
                <a:cubicBezTo>
                  <a:pt x="9198419" y="618688"/>
                  <a:pt x="9209318" y="613240"/>
                  <a:pt x="9220216" y="613240"/>
                </a:cubicBezTo>
                <a:cubicBezTo>
                  <a:pt x="9220216" y="602341"/>
                  <a:pt x="9220216" y="596890"/>
                  <a:pt x="9220216" y="596890"/>
                </a:cubicBezTo>
                <a:cubicBezTo>
                  <a:pt x="9220216" y="596890"/>
                  <a:pt x="9220216" y="591442"/>
                  <a:pt x="9220216" y="580543"/>
                </a:cubicBezTo>
                <a:lnTo>
                  <a:pt x="9252910" y="564194"/>
                </a:lnTo>
                <a:lnTo>
                  <a:pt x="9318303" y="498804"/>
                </a:lnTo>
                <a:cubicBezTo>
                  <a:pt x="9361898" y="455209"/>
                  <a:pt x="9383695" y="430687"/>
                  <a:pt x="9383695" y="425237"/>
                </a:cubicBezTo>
                <a:cubicBezTo>
                  <a:pt x="9383695" y="419789"/>
                  <a:pt x="9375521" y="417065"/>
                  <a:pt x="9359174" y="417065"/>
                </a:cubicBezTo>
                <a:cubicBezTo>
                  <a:pt x="9342824" y="417065"/>
                  <a:pt x="9334650" y="417065"/>
                  <a:pt x="9334650" y="417065"/>
                </a:cubicBezTo>
                <a:close/>
                <a:moveTo>
                  <a:pt x="8680734" y="417065"/>
                </a:moveTo>
                <a:lnTo>
                  <a:pt x="8697083" y="417065"/>
                </a:lnTo>
                <a:cubicBezTo>
                  <a:pt x="8697083" y="427963"/>
                  <a:pt x="8691633" y="433411"/>
                  <a:pt x="8680734" y="433411"/>
                </a:cubicBezTo>
                <a:cubicBezTo>
                  <a:pt x="8669835" y="433411"/>
                  <a:pt x="8669835" y="427963"/>
                  <a:pt x="8680734" y="417065"/>
                </a:cubicBezTo>
                <a:close/>
                <a:moveTo>
                  <a:pt x="8468212" y="417065"/>
                </a:moveTo>
                <a:lnTo>
                  <a:pt x="8435516" y="433411"/>
                </a:lnTo>
                <a:lnTo>
                  <a:pt x="8451865" y="433411"/>
                </a:lnTo>
                <a:cubicBezTo>
                  <a:pt x="8462764" y="433411"/>
                  <a:pt x="8468212" y="427963"/>
                  <a:pt x="8468212" y="417065"/>
                </a:cubicBezTo>
                <a:close/>
                <a:moveTo>
                  <a:pt x="11034832" y="400715"/>
                </a:moveTo>
                <a:lnTo>
                  <a:pt x="11002136" y="433411"/>
                </a:lnTo>
                <a:lnTo>
                  <a:pt x="11018484" y="433411"/>
                </a:lnTo>
                <a:cubicBezTo>
                  <a:pt x="11029384" y="411614"/>
                  <a:pt x="11034832" y="400715"/>
                  <a:pt x="11034832" y="400715"/>
                </a:cubicBezTo>
                <a:close/>
                <a:moveTo>
                  <a:pt x="8435516" y="400715"/>
                </a:moveTo>
                <a:lnTo>
                  <a:pt x="8419169" y="417065"/>
                </a:lnTo>
                <a:lnTo>
                  <a:pt x="8402820" y="433411"/>
                </a:lnTo>
                <a:lnTo>
                  <a:pt x="8419169" y="433411"/>
                </a:lnTo>
                <a:cubicBezTo>
                  <a:pt x="8419169" y="422513"/>
                  <a:pt x="8419169" y="417065"/>
                  <a:pt x="8419169" y="417065"/>
                </a:cubicBezTo>
                <a:cubicBezTo>
                  <a:pt x="8419169" y="417065"/>
                  <a:pt x="8424617" y="417065"/>
                  <a:pt x="8435516" y="417065"/>
                </a:cubicBezTo>
                <a:close/>
                <a:moveTo>
                  <a:pt x="9154824" y="384368"/>
                </a:moveTo>
                <a:lnTo>
                  <a:pt x="9138477" y="433411"/>
                </a:lnTo>
                <a:lnTo>
                  <a:pt x="9105781" y="417065"/>
                </a:lnTo>
                <a:cubicBezTo>
                  <a:pt x="9116679" y="417065"/>
                  <a:pt x="9122128" y="414338"/>
                  <a:pt x="9122128" y="408890"/>
                </a:cubicBezTo>
                <a:cubicBezTo>
                  <a:pt x="9122128" y="403442"/>
                  <a:pt x="9127578" y="400715"/>
                  <a:pt x="9138477" y="400715"/>
                </a:cubicBezTo>
                <a:cubicBezTo>
                  <a:pt x="9138477" y="400715"/>
                  <a:pt x="9143925" y="395267"/>
                  <a:pt x="9154824" y="384368"/>
                </a:cubicBezTo>
                <a:close/>
                <a:moveTo>
                  <a:pt x="7699861" y="384368"/>
                </a:moveTo>
                <a:cubicBezTo>
                  <a:pt x="7699861" y="395267"/>
                  <a:pt x="7699861" y="400715"/>
                  <a:pt x="7699861" y="400715"/>
                </a:cubicBezTo>
                <a:cubicBezTo>
                  <a:pt x="7710760" y="400715"/>
                  <a:pt x="7716208" y="395267"/>
                  <a:pt x="7716208" y="384368"/>
                </a:cubicBezTo>
                <a:close/>
                <a:moveTo>
                  <a:pt x="9694304" y="368021"/>
                </a:moveTo>
                <a:lnTo>
                  <a:pt x="9727000" y="368021"/>
                </a:lnTo>
                <a:lnTo>
                  <a:pt x="9727000" y="384368"/>
                </a:lnTo>
                <a:cubicBezTo>
                  <a:pt x="9737899" y="395267"/>
                  <a:pt x="9740624" y="403442"/>
                  <a:pt x="9735175" y="408890"/>
                </a:cubicBezTo>
                <a:cubicBezTo>
                  <a:pt x="9729726" y="414338"/>
                  <a:pt x="9724274" y="414338"/>
                  <a:pt x="9718825" y="408890"/>
                </a:cubicBezTo>
                <a:cubicBezTo>
                  <a:pt x="9713377" y="403442"/>
                  <a:pt x="9705203" y="400715"/>
                  <a:pt x="9694304" y="400715"/>
                </a:cubicBezTo>
                <a:cubicBezTo>
                  <a:pt x="9683405" y="400715"/>
                  <a:pt x="9677957" y="411614"/>
                  <a:pt x="9677957" y="433411"/>
                </a:cubicBezTo>
                <a:cubicBezTo>
                  <a:pt x="9667058" y="444310"/>
                  <a:pt x="9656159" y="449761"/>
                  <a:pt x="9645261" y="449761"/>
                </a:cubicBezTo>
                <a:lnTo>
                  <a:pt x="9628911" y="466108"/>
                </a:lnTo>
                <a:cubicBezTo>
                  <a:pt x="9628911" y="466108"/>
                  <a:pt x="9626187" y="466108"/>
                  <a:pt x="9620739" y="466108"/>
                </a:cubicBezTo>
                <a:cubicBezTo>
                  <a:pt x="9615291" y="466108"/>
                  <a:pt x="9612564" y="471556"/>
                  <a:pt x="9612564" y="482455"/>
                </a:cubicBezTo>
                <a:lnTo>
                  <a:pt x="9596217" y="466108"/>
                </a:lnTo>
                <a:lnTo>
                  <a:pt x="9596217" y="449761"/>
                </a:lnTo>
                <a:cubicBezTo>
                  <a:pt x="9607116" y="449761"/>
                  <a:pt x="9618015" y="444310"/>
                  <a:pt x="9628911" y="433411"/>
                </a:cubicBezTo>
                <a:cubicBezTo>
                  <a:pt x="9639812" y="422513"/>
                  <a:pt x="9650711" y="417065"/>
                  <a:pt x="9661608" y="417065"/>
                </a:cubicBezTo>
                <a:lnTo>
                  <a:pt x="9661608" y="400715"/>
                </a:lnTo>
                <a:cubicBezTo>
                  <a:pt x="9661608" y="389816"/>
                  <a:pt x="9661608" y="384368"/>
                  <a:pt x="9661608" y="384368"/>
                </a:cubicBezTo>
                <a:close/>
                <a:moveTo>
                  <a:pt x="9481782" y="368021"/>
                </a:moveTo>
                <a:cubicBezTo>
                  <a:pt x="9481782" y="378920"/>
                  <a:pt x="9481782" y="384368"/>
                  <a:pt x="9481782" y="384368"/>
                </a:cubicBezTo>
                <a:lnTo>
                  <a:pt x="9498131" y="368021"/>
                </a:lnTo>
                <a:cubicBezTo>
                  <a:pt x="9498131" y="368021"/>
                  <a:pt x="9492680" y="368021"/>
                  <a:pt x="9481782" y="368021"/>
                </a:cubicBezTo>
                <a:close/>
                <a:moveTo>
                  <a:pt x="8958649" y="368021"/>
                </a:moveTo>
                <a:cubicBezTo>
                  <a:pt x="8947750" y="368021"/>
                  <a:pt x="8936851" y="373469"/>
                  <a:pt x="8925953" y="384368"/>
                </a:cubicBezTo>
                <a:lnTo>
                  <a:pt x="8942302" y="384368"/>
                </a:lnTo>
                <a:cubicBezTo>
                  <a:pt x="8942302" y="384368"/>
                  <a:pt x="8942302" y="387092"/>
                  <a:pt x="8942302" y="392543"/>
                </a:cubicBezTo>
                <a:cubicBezTo>
                  <a:pt x="8942302" y="397991"/>
                  <a:pt x="8936851" y="400715"/>
                  <a:pt x="8925953" y="400715"/>
                </a:cubicBezTo>
                <a:cubicBezTo>
                  <a:pt x="8915054" y="400715"/>
                  <a:pt x="8904157" y="406166"/>
                  <a:pt x="8893256" y="417065"/>
                </a:cubicBezTo>
                <a:lnTo>
                  <a:pt x="8873640" y="426873"/>
                </a:lnTo>
                <a:lnTo>
                  <a:pt x="8876909" y="417065"/>
                </a:lnTo>
                <a:cubicBezTo>
                  <a:pt x="8876909" y="406166"/>
                  <a:pt x="8876909" y="400715"/>
                  <a:pt x="8876909" y="400715"/>
                </a:cubicBezTo>
                <a:cubicBezTo>
                  <a:pt x="8876909" y="400715"/>
                  <a:pt x="8874185" y="403442"/>
                  <a:pt x="8868735" y="408890"/>
                </a:cubicBezTo>
                <a:cubicBezTo>
                  <a:pt x="8863286" y="414338"/>
                  <a:pt x="8860562" y="417065"/>
                  <a:pt x="8860562" y="417065"/>
                </a:cubicBezTo>
                <a:lnTo>
                  <a:pt x="8860562" y="433411"/>
                </a:lnTo>
                <a:cubicBezTo>
                  <a:pt x="8860562" y="433411"/>
                  <a:pt x="8855112" y="436138"/>
                  <a:pt x="8844213" y="441586"/>
                </a:cubicBezTo>
                <a:cubicBezTo>
                  <a:pt x="8833314" y="447035"/>
                  <a:pt x="8825142" y="457933"/>
                  <a:pt x="8819691" y="474282"/>
                </a:cubicBezTo>
                <a:cubicBezTo>
                  <a:pt x="8814243" y="490629"/>
                  <a:pt x="8816967" y="498804"/>
                  <a:pt x="8827866" y="498804"/>
                </a:cubicBezTo>
                <a:cubicBezTo>
                  <a:pt x="8838765" y="498804"/>
                  <a:pt x="8838765" y="504252"/>
                  <a:pt x="8827866" y="515151"/>
                </a:cubicBezTo>
                <a:lnTo>
                  <a:pt x="8811517" y="515151"/>
                </a:lnTo>
                <a:lnTo>
                  <a:pt x="8778823" y="515151"/>
                </a:lnTo>
                <a:cubicBezTo>
                  <a:pt x="8767924" y="526050"/>
                  <a:pt x="8767924" y="536949"/>
                  <a:pt x="8778823" y="547847"/>
                </a:cubicBezTo>
                <a:cubicBezTo>
                  <a:pt x="8778823" y="558746"/>
                  <a:pt x="8773372" y="564194"/>
                  <a:pt x="8762474" y="564194"/>
                </a:cubicBezTo>
                <a:lnTo>
                  <a:pt x="8762474" y="547847"/>
                </a:lnTo>
                <a:lnTo>
                  <a:pt x="8729777" y="547847"/>
                </a:lnTo>
                <a:cubicBezTo>
                  <a:pt x="8718879" y="591442"/>
                  <a:pt x="8729777" y="613240"/>
                  <a:pt x="8762474" y="613240"/>
                </a:cubicBezTo>
                <a:lnTo>
                  <a:pt x="8746127" y="629587"/>
                </a:lnTo>
                <a:lnTo>
                  <a:pt x="8762474" y="629587"/>
                </a:lnTo>
                <a:cubicBezTo>
                  <a:pt x="8762474" y="629587"/>
                  <a:pt x="8762474" y="624138"/>
                  <a:pt x="8762474" y="613240"/>
                </a:cubicBezTo>
                <a:cubicBezTo>
                  <a:pt x="8784271" y="591442"/>
                  <a:pt x="8806069" y="569645"/>
                  <a:pt x="8827866" y="547847"/>
                </a:cubicBezTo>
                <a:cubicBezTo>
                  <a:pt x="8849664" y="536949"/>
                  <a:pt x="8871461" y="517877"/>
                  <a:pt x="8893256" y="490629"/>
                </a:cubicBezTo>
                <a:cubicBezTo>
                  <a:pt x="8915054" y="463384"/>
                  <a:pt x="8936851" y="438862"/>
                  <a:pt x="8958649" y="417065"/>
                </a:cubicBezTo>
                <a:cubicBezTo>
                  <a:pt x="8980446" y="395267"/>
                  <a:pt x="8991345" y="384368"/>
                  <a:pt x="8991345" y="384368"/>
                </a:cubicBezTo>
                <a:close/>
                <a:moveTo>
                  <a:pt x="8664387" y="368021"/>
                </a:moveTo>
                <a:lnTo>
                  <a:pt x="8664387" y="400715"/>
                </a:lnTo>
                <a:cubicBezTo>
                  <a:pt x="8653488" y="411614"/>
                  <a:pt x="8648038" y="417065"/>
                  <a:pt x="8648038" y="417065"/>
                </a:cubicBezTo>
                <a:cubicBezTo>
                  <a:pt x="8648038" y="417065"/>
                  <a:pt x="8648038" y="411614"/>
                  <a:pt x="8648038" y="400715"/>
                </a:cubicBezTo>
                <a:close/>
                <a:moveTo>
                  <a:pt x="8460037" y="368021"/>
                </a:moveTo>
                <a:cubicBezTo>
                  <a:pt x="8454589" y="368021"/>
                  <a:pt x="8454589" y="373469"/>
                  <a:pt x="8460037" y="384368"/>
                </a:cubicBezTo>
                <a:cubicBezTo>
                  <a:pt x="8465488" y="395267"/>
                  <a:pt x="8468212" y="400715"/>
                  <a:pt x="8468212" y="400715"/>
                </a:cubicBezTo>
                <a:cubicBezTo>
                  <a:pt x="8468212" y="400715"/>
                  <a:pt x="8468212" y="395267"/>
                  <a:pt x="8468212" y="384368"/>
                </a:cubicBezTo>
                <a:cubicBezTo>
                  <a:pt x="8468212" y="373469"/>
                  <a:pt x="8465488" y="368021"/>
                  <a:pt x="8460037" y="368021"/>
                </a:cubicBezTo>
                <a:close/>
                <a:moveTo>
                  <a:pt x="9857784" y="351672"/>
                </a:moveTo>
                <a:lnTo>
                  <a:pt x="9857784" y="384368"/>
                </a:lnTo>
                <a:cubicBezTo>
                  <a:pt x="9868680" y="373469"/>
                  <a:pt x="9874132" y="373469"/>
                  <a:pt x="9874132" y="384368"/>
                </a:cubicBezTo>
                <a:lnTo>
                  <a:pt x="9890480" y="384368"/>
                </a:lnTo>
                <a:lnTo>
                  <a:pt x="9906826" y="351672"/>
                </a:lnTo>
                <a:cubicBezTo>
                  <a:pt x="9895928" y="351672"/>
                  <a:pt x="9879580" y="351672"/>
                  <a:pt x="9857784" y="351672"/>
                </a:cubicBezTo>
                <a:close/>
                <a:moveTo>
                  <a:pt x="9024041" y="351672"/>
                </a:moveTo>
                <a:lnTo>
                  <a:pt x="8974998" y="433411"/>
                </a:lnTo>
                <a:cubicBezTo>
                  <a:pt x="8985897" y="433411"/>
                  <a:pt x="8991345" y="427963"/>
                  <a:pt x="8991345" y="417065"/>
                </a:cubicBezTo>
                <a:cubicBezTo>
                  <a:pt x="8991345" y="406166"/>
                  <a:pt x="8996793" y="400715"/>
                  <a:pt x="9007692" y="400715"/>
                </a:cubicBezTo>
                <a:cubicBezTo>
                  <a:pt x="9007692" y="400715"/>
                  <a:pt x="9004968" y="403442"/>
                  <a:pt x="8999520" y="408890"/>
                </a:cubicBezTo>
                <a:cubicBezTo>
                  <a:pt x="8994069" y="414338"/>
                  <a:pt x="8991345" y="422513"/>
                  <a:pt x="8991345" y="433411"/>
                </a:cubicBezTo>
                <a:cubicBezTo>
                  <a:pt x="8980446" y="444310"/>
                  <a:pt x="8969548" y="449761"/>
                  <a:pt x="8958649" y="449761"/>
                </a:cubicBezTo>
                <a:cubicBezTo>
                  <a:pt x="8958649" y="460659"/>
                  <a:pt x="8950474" y="474282"/>
                  <a:pt x="8934127" y="490629"/>
                </a:cubicBezTo>
                <a:cubicBezTo>
                  <a:pt x="8917780" y="506978"/>
                  <a:pt x="8915054" y="520601"/>
                  <a:pt x="8925953" y="531500"/>
                </a:cubicBezTo>
                <a:lnTo>
                  <a:pt x="8991345" y="449761"/>
                </a:lnTo>
                <a:cubicBezTo>
                  <a:pt x="9034940" y="406166"/>
                  <a:pt x="9056737" y="381644"/>
                  <a:pt x="9056737" y="376194"/>
                </a:cubicBezTo>
                <a:cubicBezTo>
                  <a:pt x="9056737" y="370746"/>
                  <a:pt x="9056737" y="368021"/>
                  <a:pt x="9056737" y="368021"/>
                </a:cubicBezTo>
                <a:lnTo>
                  <a:pt x="9040388" y="368021"/>
                </a:lnTo>
                <a:cubicBezTo>
                  <a:pt x="9040388" y="357123"/>
                  <a:pt x="9040388" y="351672"/>
                  <a:pt x="9040388" y="351672"/>
                </a:cubicBezTo>
                <a:cubicBezTo>
                  <a:pt x="9040388" y="351672"/>
                  <a:pt x="9034940" y="351672"/>
                  <a:pt x="9024041" y="351672"/>
                </a:cubicBezTo>
                <a:close/>
                <a:moveTo>
                  <a:pt x="8533605" y="351672"/>
                </a:moveTo>
                <a:lnTo>
                  <a:pt x="8517255" y="384368"/>
                </a:lnTo>
                <a:cubicBezTo>
                  <a:pt x="8495458" y="406166"/>
                  <a:pt x="8487285" y="419789"/>
                  <a:pt x="8492734" y="425237"/>
                </a:cubicBezTo>
                <a:cubicBezTo>
                  <a:pt x="8498182" y="430687"/>
                  <a:pt x="8509081" y="422513"/>
                  <a:pt x="8525430" y="400715"/>
                </a:cubicBezTo>
                <a:cubicBezTo>
                  <a:pt x="8541777" y="378920"/>
                  <a:pt x="8552676" y="368021"/>
                  <a:pt x="8558126" y="368021"/>
                </a:cubicBezTo>
                <a:cubicBezTo>
                  <a:pt x="8563574" y="368021"/>
                  <a:pt x="8560850" y="378920"/>
                  <a:pt x="8549952" y="400715"/>
                </a:cubicBezTo>
                <a:lnTo>
                  <a:pt x="8542946" y="414729"/>
                </a:lnTo>
                <a:lnTo>
                  <a:pt x="8549952" y="408890"/>
                </a:lnTo>
                <a:cubicBezTo>
                  <a:pt x="8560850" y="403442"/>
                  <a:pt x="8566299" y="400715"/>
                  <a:pt x="8566299" y="400715"/>
                </a:cubicBezTo>
                <a:cubicBezTo>
                  <a:pt x="8588096" y="389816"/>
                  <a:pt x="8593546" y="378920"/>
                  <a:pt x="8582648" y="368021"/>
                </a:cubicBezTo>
                <a:cubicBezTo>
                  <a:pt x="8571749" y="357123"/>
                  <a:pt x="8560850" y="354396"/>
                  <a:pt x="8549952" y="359847"/>
                </a:cubicBezTo>
                <a:cubicBezTo>
                  <a:pt x="8539053" y="365295"/>
                  <a:pt x="8533605" y="362571"/>
                  <a:pt x="8533605" y="351672"/>
                </a:cubicBezTo>
                <a:close/>
                <a:moveTo>
                  <a:pt x="2239660" y="351672"/>
                </a:moveTo>
                <a:lnTo>
                  <a:pt x="2239660" y="368021"/>
                </a:lnTo>
                <a:lnTo>
                  <a:pt x="2223313" y="368021"/>
                </a:lnTo>
                <a:close/>
                <a:moveTo>
                  <a:pt x="9596217" y="335325"/>
                </a:moveTo>
                <a:lnTo>
                  <a:pt x="9596217" y="351672"/>
                </a:lnTo>
                <a:cubicBezTo>
                  <a:pt x="9596217" y="351672"/>
                  <a:pt x="9601666" y="346224"/>
                  <a:pt x="9612564" y="335325"/>
                </a:cubicBezTo>
                <a:cubicBezTo>
                  <a:pt x="9612564" y="335325"/>
                  <a:pt x="9607116" y="335325"/>
                  <a:pt x="9596217" y="335325"/>
                </a:cubicBezTo>
                <a:close/>
                <a:moveTo>
                  <a:pt x="9269260" y="335325"/>
                </a:moveTo>
                <a:cubicBezTo>
                  <a:pt x="9280158" y="335325"/>
                  <a:pt x="9285607" y="335325"/>
                  <a:pt x="9285607" y="335325"/>
                </a:cubicBezTo>
                <a:cubicBezTo>
                  <a:pt x="9285607" y="335325"/>
                  <a:pt x="9277434" y="346224"/>
                  <a:pt x="9261085" y="368021"/>
                </a:cubicBezTo>
                <a:cubicBezTo>
                  <a:pt x="9244738" y="389816"/>
                  <a:pt x="9233839" y="400715"/>
                  <a:pt x="9228389" y="400715"/>
                </a:cubicBezTo>
                <a:cubicBezTo>
                  <a:pt x="9222940" y="400715"/>
                  <a:pt x="9214766" y="400715"/>
                  <a:pt x="9203867" y="400715"/>
                </a:cubicBezTo>
                <a:lnTo>
                  <a:pt x="9203867" y="417065"/>
                </a:lnTo>
                <a:cubicBezTo>
                  <a:pt x="9214766" y="417065"/>
                  <a:pt x="9220216" y="419789"/>
                  <a:pt x="9220216" y="425237"/>
                </a:cubicBezTo>
                <a:cubicBezTo>
                  <a:pt x="9220216" y="430687"/>
                  <a:pt x="9214766" y="433411"/>
                  <a:pt x="9203867" y="433411"/>
                </a:cubicBezTo>
                <a:cubicBezTo>
                  <a:pt x="9192968" y="433411"/>
                  <a:pt x="9187520" y="438862"/>
                  <a:pt x="9187520" y="449761"/>
                </a:cubicBezTo>
                <a:cubicBezTo>
                  <a:pt x="9187520" y="460659"/>
                  <a:pt x="9187520" y="466108"/>
                  <a:pt x="9187520" y="466108"/>
                </a:cubicBezTo>
                <a:cubicBezTo>
                  <a:pt x="9187520" y="466108"/>
                  <a:pt x="9182070" y="460659"/>
                  <a:pt x="9171171" y="449761"/>
                </a:cubicBezTo>
                <a:cubicBezTo>
                  <a:pt x="9160272" y="449761"/>
                  <a:pt x="9152100" y="457933"/>
                  <a:pt x="9146649" y="474282"/>
                </a:cubicBezTo>
                <a:cubicBezTo>
                  <a:pt x="9141201" y="490629"/>
                  <a:pt x="9127578" y="506978"/>
                  <a:pt x="9105781" y="523326"/>
                </a:cubicBezTo>
                <a:cubicBezTo>
                  <a:pt x="9083983" y="539672"/>
                  <a:pt x="9078533" y="550571"/>
                  <a:pt x="9089431" y="556022"/>
                </a:cubicBezTo>
                <a:cubicBezTo>
                  <a:pt x="9100330" y="561470"/>
                  <a:pt x="9100330" y="564194"/>
                  <a:pt x="9089431" y="564194"/>
                </a:cubicBezTo>
                <a:cubicBezTo>
                  <a:pt x="9078533" y="564194"/>
                  <a:pt x="9070360" y="564194"/>
                  <a:pt x="9064910" y="564194"/>
                </a:cubicBezTo>
                <a:cubicBezTo>
                  <a:pt x="9059462" y="564194"/>
                  <a:pt x="9056737" y="572369"/>
                  <a:pt x="9056737" y="588718"/>
                </a:cubicBezTo>
                <a:cubicBezTo>
                  <a:pt x="9056737" y="605065"/>
                  <a:pt x="9056737" y="613240"/>
                  <a:pt x="9056737" y="613240"/>
                </a:cubicBezTo>
                <a:cubicBezTo>
                  <a:pt x="9045839" y="613240"/>
                  <a:pt x="9040388" y="607789"/>
                  <a:pt x="9040388" y="596890"/>
                </a:cubicBezTo>
                <a:lnTo>
                  <a:pt x="9024041" y="596890"/>
                </a:lnTo>
                <a:lnTo>
                  <a:pt x="9007692" y="613240"/>
                </a:lnTo>
                <a:cubicBezTo>
                  <a:pt x="8996793" y="602341"/>
                  <a:pt x="9034940" y="553295"/>
                  <a:pt x="9122128" y="466108"/>
                </a:cubicBezTo>
                <a:cubicBezTo>
                  <a:pt x="9209318" y="378920"/>
                  <a:pt x="9258361" y="335325"/>
                  <a:pt x="9269260" y="335325"/>
                </a:cubicBezTo>
                <a:close/>
                <a:moveTo>
                  <a:pt x="8218906" y="327150"/>
                </a:moveTo>
                <a:cubicBezTo>
                  <a:pt x="8216181" y="327150"/>
                  <a:pt x="8212095" y="329874"/>
                  <a:pt x="8206644" y="335325"/>
                </a:cubicBezTo>
                <a:cubicBezTo>
                  <a:pt x="8195746" y="335325"/>
                  <a:pt x="8190298" y="340773"/>
                  <a:pt x="8190298" y="351672"/>
                </a:cubicBezTo>
                <a:cubicBezTo>
                  <a:pt x="8201196" y="362571"/>
                  <a:pt x="8212095" y="357123"/>
                  <a:pt x="8222994" y="335325"/>
                </a:cubicBezTo>
                <a:cubicBezTo>
                  <a:pt x="8222994" y="329874"/>
                  <a:pt x="8221632" y="327150"/>
                  <a:pt x="8218906" y="327150"/>
                </a:cubicBezTo>
                <a:close/>
                <a:moveTo>
                  <a:pt x="11132920" y="318976"/>
                </a:moveTo>
                <a:cubicBezTo>
                  <a:pt x="11122020" y="329874"/>
                  <a:pt x="11116572" y="335325"/>
                  <a:pt x="11116572" y="335325"/>
                </a:cubicBezTo>
                <a:cubicBezTo>
                  <a:pt x="11116572" y="335325"/>
                  <a:pt x="11119296" y="335325"/>
                  <a:pt x="11124744" y="335325"/>
                </a:cubicBezTo>
                <a:cubicBezTo>
                  <a:pt x="11130194" y="335325"/>
                  <a:pt x="11132920" y="329874"/>
                  <a:pt x="11132920" y="318976"/>
                </a:cubicBezTo>
                <a:close/>
                <a:moveTo>
                  <a:pt x="9955872" y="302629"/>
                </a:moveTo>
                <a:lnTo>
                  <a:pt x="9939522" y="318976"/>
                </a:lnTo>
                <a:cubicBezTo>
                  <a:pt x="9939522" y="329874"/>
                  <a:pt x="9944970" y="329874"/>
                  <a:pt x="9955872" y="318976"/>
                </a:cubicBezTo>
                <a:cubicBezTo>
                  <a:pt x="9955872" y="308077"/>
                  <a:pt x="9955872" y="302629"/>
                  <a:pt x="9955872" y="302629"/>
                </a:cubicBezTo>
                <a:close/>
                <a:moveTo>
                  <a:pt x="9759696" y="302629"/>
                </a:moveTo>
                <a:lnTo>
                  <a:pt x="9759696" y="318976"/>
                </a:lnTo>
                <a:lnTo>
                  <a:pt x="9727000" y="335325"/>
                </a:lnTo>
                <a:cubicBezTo>
                  <a:pt x="9727000" y="324426"/>
                  <a:pt x="9732448" y="316252"/>
                  <a:pt x="9743348" y="310804"/>
                </a:cubicBezTo>
                <a:cubicBezTo>
                  <a:pt x="9754248" y="305353"/>
                  <a:pt x="9759696" y="302629"/>
                  <a:pt x="9759696" y="302629"/>
                </a:cubicBezTo>
                <a:close/>
                <a:moveTo>
                  <a:pt x="9318303" y="302629"/>
                </a:moveTo>
                <a:lnTo>
                  <a:pt x="9334650" y="302629"/>
                </a:lnTo>
                <a:lnTo>
                  <a:pt x="9318303" y="318976"/>
                </a:lnTo>
                <a:cubicBezTo>
                  <a:pt x="9318303" y="318976"/>
                  <a:pt x="9318303" y="313528"/>
                  <a:pt x="9318303" y="302629"/>
                </a:cubicBezTo>
                <a:close/>
                <a:moveTo>
                  <a:pt x="9081259" y="302629"/>
                </a:moveTo>
                <a:cubicBezTo>
                  <a:pt x="9075809" y="302629"/>
                  <a:pt x="9067636" y="308077"/>
                  <a:pt x="9056737" y="318976"/>
                </a:cubicBezTo>
                <a:cubicBezTo>
                  <a:pt x="9067636" y="318976"/>
                  <a:pt x="9073084" y="318976"/>
                  <a:pt x="9073084" y="318976"/>
                </a:cubicBezTo>
                <a:cubicBezTo>
                  <a:pt x="9083983" y="318976"/>
                  <a:pt x="9089431" y="316252"/>
                  <a:pt x="9089431" y="310804"/>
                </a:cubicBezTo>
                <a:cubicBezTo>
                  <a:pt x="9089431" y="305353"/>
                  <a:pt x="9086707" y="302629"/>
                  <a:pt x="9081259" y="302629"/>
                </a:cubicBezTo>
                <a:close/>
                <a:moveTo>
                  <a:pt x="8598995" y="302629"/>
                </a:moveTo>
                <a:cubicBezTo>
                  <a:pt x="8588096" y="302629"/>
                  <a:pt x="8588096" y="308077"/>
                  <a:pt x="8598995" y="318976"/>
                </a:cubicBezTo>
                <a:cubicBezTo>
                  <a:pt x="8609893" y="318976"/>
                  <a:pt x="8615344" y="316252"/>
                  <a:pt x="8615344" y="310804"/>
                </a:cubicBezTo>
                <a:cubicBezTo>
                  <a:pt x="8615344" y="305353"/>
                  <a:pt x="8609893" y="302629"/>
                  <a:pt x="8598995" y="302629"/>
                </a:cubicBezTo>
                <a:close/>
                <a:moveTo>
                  <a:pt x="8124905" y="302629"/>
                </a:moveTo>
                <a:cubicBezTo>
                  <a:pt x="8114006" y="302629"/>
                  <a:pt x="8108558" y="308077"/>
                  <a:pt x="8108558" y="318976"/>
                </a:cubicBezTo>
                <a:lnTo>
                  <a:pt x="8124905" y="318976"/>
                </a:lnTo>
                <a:cubicBezTo>
                  <a:pt x="8135804" y="308077"/>
                  <a:pt x="8135804" y="302629"/>
                  <a:pt x="8124905" y="302629"/>
                </a:cubicBezTo>
                <a:close/>
                <a:moveTo>
                  <a:pt x="9709603" y="287538"/>
                </a:moveTo>
                <a:lnTo>
                  <a:pt x="9708608" y="296497"/>
                </a:lnTo>
                <a:cubicBezTo>
                  <a:pt x="9707246" y="300586"/>
                  <a:pt x="9705203" y="302629"/>
                  <a:pt x="9702478" y="302629"/>
                </a:cubicBezTo>
                <a:cubicBezTo>
                  <a:pt x="9699754" y="302629"/>
                  <a:pt x="9699073" y="301267"/>
                  <a:pt x="9700435" y="298543"/>
                </a:cubicBezTo>
                <a:close/>
                <a:moveTo>
                  <a:pt x="9709744" y="286282"/>
                </a:moveTo>
                <a:lnTo>
                  <a:pt x="9710653" y="286282"/>
                </a:lnTo>
                <a:lnTo>
                  <a:pt x="9709603" y="287538"/>
                </a:lnTo>
                <a:close/>
                <a:moveTo>
                  <a:pt x="8974998" y="286282"/>
                </a:moveTo>
                <a:lnTo>
                  <a:pt x="8958649" y="302629"/>
                </a:lnTo>
                <a:cubicBezTo>
                  <a:pt x="8947750" y="302629"/>
                  <a:pt x="8942302" y="308077"/>
                  <a:pt x="8942302" y="318976"/>
                </a:cubicBezTo>
                <a:cubicBezTo>
                  <a:pt x="8942302" y="329874"/>
                  <a:pt x="8939575" y="335325"/>
                  <a:pt x="8934127" y="335325"/>
                </a:cubicBezTo>
                <a:cubicBezTo>
                  <a:pt x="8928679" y="335325"/>
                  <a:pt x="8925953" y="329874"/>
                  <a:pt x="8925953" y="318976"/>
                </a:cubicBezTo>
                <a:close/>
                <a:moveTo>
                  <a:pt x="9175980" y="284357"/>
                </a:moveTo>
                <a:lnTo>
                  <a:pt x="9187520" y="286282"/>
                </a:lnTo>
                <a:cubicBezTo>
                  <a:pt x="9198419" y="286282"/>
                  <a:pt x="9203867" y="291730"/>
                  <a:pt x="9203867" y="302629"/>
                </a:cubicBezTo>
                <a:lnTo>
                  <a:pt x="9203867" y="318976"/>
                </a:lnTo>
                <a:cubicBezTo>
                  <a:pt x="9203867" y="318976"/>
                  <a:pt x="9198419" y="318976"/>
                  <a:pt x="9187520" y="318976"/>
                </a:cubicBezTo>
                <a:close/>
                <a:moveTo>
                  <a:pt x="9816914" y="269933"/>
                </a:moveTo>
                <a:cubicBezTo>
                  <a:pt x="9822362" y="269933"/>
                  <a:pt x="9827812" y="275383"/>
                  <a:pt x="9833260" y="286282"/>
                </a:cubicBezTo>
                <a:cubicBezTo>
                  <a:pt x="9838708" y="297180"/>
                  <a:pt x="9835988" y="302629"/>
                  <a:pt x="9825086" y="302629"/>
                </a:cubicBezTo>
                <a:cubicBezTo>
                  <a:pt x="9814188" y="313528"/>
                  <a:pt x="9808740" y="313528"/>
                  <a:pt x="9808740" y="302629"/>
                </a:cubicBezTo>
                <a:cubicBezTo>
                  <a:pt x="9797840" y="302629"/>
                  <a:pt x="9795116" y="297180"/>
                  <a:pt x="9800564" y="286282"/>
                </a:cubicBezTo>
                <a:cubicBezTo>
                  <a:pt x="9806012" y="275383"/>
                  <a:pt x="9811466" y="269933"/>
                  <a:pt x="9816914" y="269933"/>
                </a:cubicBezTo>
                <a:close/>
                <a:moveTo>
                  <a:pt x="9171171" y="269933"/>
                </a:moveTo>
                <a:lnTo>
                  <a:pt x="9175980" y="284357"/>
                </a:lnTo>
                <a:lnTo>
                  <a:pt x="9175259" y="284237"/>
                </a:lnTo>
                <a:cubicBezTo>
                  <a:pt x="9172533" y="282874"/>
                  <a:pt x="9171171" y="280832"/>
                  <a:pt x="9171171" y="278107"/>
                </a:cubicBezTo>
                <a:cubicBezTo>
                  <a:pt x="9171171" y="272657"/>
                  <a:pt x="9171171" y="269933"/>
                  <a:pt x="9171171" y="269933"/>
                </a:cubicBezTo>
                <a:close/>
                <a:moveTo>
                  <a:pt x="2403139" y="269933"/>
                </a:moveTo>
                <a:lnTo>
                  <a:pt x="2321400" y="368021"/>
                </a:lnTo>
                <a:cubicBezTo>
                  <a:pt x="2299604" y="400715"/>
                  <a:pt x="2299604" y="411614"/>
                  <a:pt x="2321400" y="400715"/>
                </a:cubicBezTo>
                <a:cubicBezTo>
                  <a:pt x="2332298" y="389816"/>
                  <a:pt x="2337749" y="381644"/>
                  <a:pt x="2337749" y="376194"/>
                </a:cubicBezTo>
                <a:cubicBezTo>
                  <a:pt x="2337749" y="370746"/>
                  <a:pt x="2348648" y="357123"/>
                  <a:pt x="2370445" y="335325"/>
                </a:cubicBezTo>
                <a:cubicBezTo>
                  <a:pt x="2392240" y="313528"/>
                  <a:pt x="2403139" y="299905"/>
                  <a:pt x="2403139" y="294454"/>
                </a:cubicBezTo>
                <a:cubicBezTo>
                  <a:pt x="2403139" y="289006"/>
                  <a:pt x="2403139" y="280832"/>
                  <a:pt x="2403139" y="269933"/>
                </a:cubicBezTo>
                <a:close/>
                <a:moveTo>
                  <a:pt x="8552507" y="260227"/>
                </a:moveTo>
                <a:cubicBezTo>
                  <a:pt x="8545353" y="261248"/>
                  <a:pt x="8533605" y="269933"/>
                  <a:pt x="8517255" y="286282"/>
                </a:cubicBezTo>
                <a:cubicBezTo>
                  <a:pt x="8495458" y="308077"/>
                  <a:pt x="8484559" y="324426"/>
                  <a:pt x="8484559" y="335325"/>
                </a:cubicBezTo>
                <a:cubicBezTo>
                  <a:pt x="8506357" y="324426"/>
                  <a:pt x="8528154" y="308077"/>
                  <a:pt x="8549952" y="286282"/>
                </a:cubicBezTo>
                <a:cubicBezTo>
                  <a:pt x="8560850" y="275383"/>
                  <a:pt x="8563574" y="267208"/>
                  <a:pt x="8558126" y="261758"/>
                </a:cubicBezTo>
                <a:cubicBezTo>
                  <a:pt x="8556764" y="260396"/>
                  <a:pt x="8554890" y="259886"/>
                  <a:pt x="8552507" y="260227"/>
                </a:cubicBezTo>
                <a:close/>
                <a:moveTo>
                  <a:pt x="10004916" y="253586"/>
                </a:moveTo>
                <a:cubicBezTo>
                  <a:pt x="9994016" y="253586"/>
                  <a:pt x="9988564" y="259034"/>
                  <a:pt x="9988564" y="269933"/>
                </a:cubicBezTo>
                <a:cubicBezTo>
                  <a:pt x="9988564" y="280832"/>
                  <a:pt x="9994016" y="280832"/>
                  <a:pt x="10004916" y="269933"/>
                </a:cubicBezTo>
                <a:cubicBezTo>
                  <a:pt x="10015812" y="259034"/>
                  <a:pt x="10015812" y="253586"/>
                  <a:pt x="10004916" y="253586"/>
                </a:cubicBezTo>
                <a:close/>
                <a:moveTo>
                  <a:pt x="9890480" y="253586"/>
                </a:moveTo>
                <a:cubicBezTo>
                  <a:pt x="9890480" y="253586"/>
                  <a:pt x="9885032" y="256310"/>
                  <a:pt x="9874132" y="261758"/>
                </a:cubicBezTo>
                <a:cubicBezTo>
                  <a:pt x="9863232" y="267208"/>
                  <a:pt x="9863232" y="269933"/>
                  <a:pt x="9874132" y="269933"/>
                </a:cubicBezTo>
                <a:lnTo>
                  <a:pt x="9906826" y="269933"/>
                </a:lnTo>
                <a:close/>
                <a:moveTo>
                  <a:pt x="9203867" y="253586"/>
                </a:moveTo>
                <a:lnTo>
                  <a:pt x="9220216" y="269933"/>
                </a:lnTo>
                <a:lnTo>
                  <a:pt x="9203867" y="269933"/>
                </a:lnTo>
                <a:close/>
                <a:moveTo>
                  <a:pt x="9048563" y="253586"/>
                </a:moveTo>
                <a:cubicBezTo>
                  <a:pt x="9054011" y="253586"/>
                  <a:pt x="9056737" y="264484"/>
                  <a:pt x="9056737" y="286282"/>
                </a:cubicBezTo>
                <a:lnTo>
                  <a:pt x="9024041" y="286282"/>
                </a:lnTo>
                <a:lnTo>
                  <a:pt x="9007692" y="286282"/>
                </a:lnTo>
                <a:lnTo>
                  <a:pt x="9024041" y="269933"/>
                </a:lnTo>
                <a:cubicBezTo>
                  <a:pt x="9034940" y="259034"/>
                  <a:pt x="9043112" y="253586"/>
                  <a:pt x="9048563" y="253586"/>
                </a:cubicBezTo>
                <a:close/>
                <a:moveTo>
                  <a:pt x="7814296" y="253586"/>
                </a:moveTo>
                <a:cubicBezTo>
                  <a:pt x="7814296" y="264484"/>
                  <a:pt x="7814296" y="269933"/>
                  <a:pt x="7814296" y="269933"/>
                </a:cubicBezTo>
                <a:cubicBezTo>
                  <a:pt x="7814296" y="269933"/>
                  <a:pt x="7817020" y="267208"/>
                  <a:pt x="7822469" y="261758"/>
                </a:cubicBezTo>
                <a:cubicBezTo>
                  <a:pt x="7827920" y="256310"/>
                  <a:pt x="7830644" y="253586"/>
                  <a:pt x="7830644" y="253586"/>
                </a:cubicBezTo>
                <a:close/>
                <a:moveTo>
                  <a:pt x="8455951" y="245411"/>
                </a:moveTo>
                <a:cubicBezTo>
                  <a:pt x="8458675" y="245411"/>
                  <a:pt x="8462762" y="248135"/>
                  <a:pt x="8468212" y="253586"/>
                </a:cubicBezTo>
                <a:lnTo>
                  <a:pt x="8468212" y="269933"/>
                </a:lnTo>
                <a:cubicBezTo>
                  <a:pt x="8457313" y="269933"/>
                  <a:pt x="8451865" y="264484"/>
                  <a:pt x="8451865" y="253586"/>
                </a:cubicBezTo>
                <a:cubicBezTo>
                  <a:pt x="8451865" y="248135"/>
                  <a:pt x="8453227" y="245411"/>
                  <a:pt x="8455951" y="245411"/>
                </a:cubicBezTo>
                <a:close/>
                <a:moveTo>
                  <a:pt x="9923176" y="237237"/>
                </a:moveTo>
                <a:cubicBezTo>
                  <a:pt x="9912274" y="237237"/>
                  <a:pt x="9909552" y="239963"/>
                  <a:pt x="9915000" y="245411"/>
                </a:cubicBezTo>
                <a:cubicBezTo>
                  <a:pt x="9920448" y="250859"/>
                  <a:pt x="9923176" y="253586"/>
                  <a:pt x="9923176" y="253586"/>
                </a:cubicBezTo>
                <a:cubicBezTo>
                  <a:pt x="9934074" y="253586"/>
                  <a:pt x="9939522" y="253586"/>
                  <a:pt x="9939522" y="253586"/>
                </a:cubicBezTo>
                <a:cubicBezTo>
                  <a:pt x="9939522" y="253586"/>
                  <a:pt x="9934074" y="248135"/>
                  <a:pt x="9923176" y="237237"/>
                </a:cubicBezTo>
                <a:close/>
                <a:moveTo>
                  <a:pt x="9481782" y="237237"/>
                </a:moveTo>
                <a:cubicBezTo>
                  <a:pt x="9492680" y="237237"/>
                  <a:pt x="9498131" y="239963"/>
                  <a:pt x="9498131" y="245411"/>
                </a:cubicBezTo>
                <a:cubicBezTo>
                  <a:pt x="9498131" y="250859"/>
                  <a:pt x="9498131" y="253586"/>
                  <a:pt x="9498131" y="253586"/>
                </a:cubicBezTo>
                <a:cubicBezTo>
                  <a:pt x="9498131" y="253586"/>
                  <a:pt x="9492680" y="253586"/>
                  <a:pt x="9481782" y="253586"/>
                </a:cubicBezTo>
                <a:cubicBezTo>
                  <a:pt x="9481782" y="242687"/>
                  <a:pt x="9481782" y="237237"/>
                  <a:pt x="9481782" y="237237"/>
                </a:cubicBezTo>
                <a:close/>
                <a:moveTo>
                  <a:pt x="9203867" y="237237"/>
                </a:moveTo>
                <a:lnTo>
                  <a:pt x="9220216" y="237237"/>
                </a:lnTo>
                <a:cubicBezTo>
                  <a:pt x="9231115" y="237237"/>
                  <a:pt x="9239287" y="239963"/>
                  <a:pt x="9244738" y="245411"/>
                </a:cubicBezTo>
                <a:cubicBezTo>
                  <a:pt x="9250186" y="250859"/>
                  <a:pt x="9247462" y="253586"/>
                  <a:pt x="9236563" y="253586"/>
                </a:cubicBezTo>
                <a:cubicBezTo>
                  <a:pt x="9225665" y="242687"/>
                  <a:pt x="9214766" y="237237"/>
                  <a:pt x="9203867" y="237237"/>
                </a:cubicBezTo>
                <a:close/>
                <a:moveTo>
                  <a:pt x="8304733" y="237237"/>
                </a:moveTo>
                <a:lnTo>
                  <a:pt x="8272037" y="253586"/>
                </a:lnTo>
                <a:cubicBezTo>
                  <a:pt x="8250240" y="275383"/>
                  <a:pt x="8239340" y="291730"/>
                  <a:pt x="8239340" y="302629"/>
                </a:cubicBezTo>
                <a:lnTo>
                  <a:pt x="8272037" y="286282"/>
                </a:lnTo>
                <a:lnTo>
                  <a:pt x="8288384" y="253586"/>
                </a:lnTo>
                <a:close/>
                <a:moveTo>
                  <a:pt x="9874132" y="220889"/>
                </a:moveTo>
                <a:cubicBezTo>
                  <a:pt x="9863232" y="220889"/>
                  <a:pt x="9860508" y="223613"/>
                  <a:pt x="9865956" y="229064"/>
                </a:cubicBezTo>
                <a:cubicBezTo>
                  <a:pt x="9871406" y="234512"/>
                  <a:pt x="9876856" y="237237"/>
                  <a:pt x="9882304" y="237237"/>
                </a:cubicBezTo>
                <a:cubicBezTo>
                  <a:pt x="9887752" y="237237"/>
                  <a:pt x="9890480" y="237237"/>
                  <a:pt x="9890480" y="237237"/>
                </a:cubicBezTo>
                <a:close/>
                <a:moveTo>
                  <a:pt x="9547172" y="220889"/>
                </a:moveTo>
                <a:lnTo>
                  <a:pt x="9579868" y="220889"/>
                </a:lnTo>
                <a:cubicBezTo>
                  <a:pt x="9579868" y="231788"/>
                  <a:pt x="9577144" y="234512"/>
                  <a:pt x="9571696" y="229064"/>
                </a:cubicBezTo>
                <a:cubicBezTo>
                  <a:pt x="9566245" y="223613"/>
                  <a:pt x="9558073" y="226338"/>
                  <a:pt x="9547172" y="237237"/>
                </a:cubicBezTo>
                <a:cubicBezTo>
                  <a:pt x="9536275" y="237237"/>
                  <a:pt x="9536275" y="231788"/>
                  <a:pt x="9547172" y="220889"/>
                </a:cubicBezTo>
                <a:close/>
                <a:moveTo>
                  <a:pt x="8815605" y="210672"/>
                </a:moveTo>
                <a:cubicBezTo>
                  <a:pt x="8818329" y="209310"/>
                  <a:pt x="8822416" y="209991"/>
                  <a:pt x="8827866" y="212715"/>
                </a:cubicBezTo>
                <a:cubicBezTo>
                  <a:pt x="8838765" y="218165"/>
                  <a:pt x="8844213" y="220889"/>
                  <a:pt x="8844213" y="220889"/>
                </a:cubicBezTo>
                <a:lnTo>
                  <a:pt x="8844213" y="237237"/>
                </a:lnTo>
                <a:cubicBezTo>
                  <a:pt x="8844213" y="248135"/>
                  <a:pt x="8836041" y="259034"/>
                  <a:pt x="8819691" y="269933"/>
                </a:cubicBezTo>
                <a:cubicBezTo>
                  <a:pt x="8803344" y="280832"/>
                  <a:pt x="8800618" y="286282"/>
                  <a:pt x="8811517" y="286282"/>
                </a:cubicBezTo>
                <a:lnTo>
                  <a:pt x="8827866" y="302629"/>
                </a:lnTo>
                <a:lnTo>
                  <a:pt x="8811517" y="302629"/>
                </a:lnTo>
                <a:cubicBezTo>
                  <a:pt x="8800618" y="291730"/>
                  <a:pt x="8792446" y="286282"/>
                  <a:pt x="8786995" y="286282"/>
                </a:cubicBezTo>
                <a:cubicBezTo>
                  <a:pt x="8781547" y="286282"/>
                  <a:pt x="8778823" y="291730"/>
                  <a:pt x="8778823" y="302629"/>
                </a:cubicBezTo>
                <a:cubicBezTo>
                  <a:pt x="8778823" y="302629"/>
                  <a:pt x="8773372" y="308077"/>
                  <a:pt x="8762474" y="318976"/>
                </a:cubicBezTo>
                <a:lnTo>
                  <a:pt x="8746127" y="318976"/>
                </a:lnTo>
                <a:lnTo>
                  <a:pt x="8762474" y="286282"/>
                </a:lnTo>
                <a:cubicBezTo>
                  <a:pt x="8773372" y="264484"/>
                  <a:pt x="8781547" y="250859"/>
                  <a:pt x="8786995" y="245411"/>
                </a:cubicBezTo>
                <a:cubicBezTo>
                  <a:pt x="8792446" y="239963"/>
                  <a:pt x="8800618" y="231788"/>
                  <a:pt x="8811517" y="220889"/>
                </a:cubicBezTo>
                <a:cubicBezTo>
                  <a:pt x="8811517" y="215441"/>
                  <a:pt x="8812879" y="212034"/>
                  <a:pt x="8815605" y="210672"/>
                </a:cubicBezTo>
                <a:close/>
                <a:moveTo>
                  <a:pt x="11247356" y="204543"/>
                </a:moveTo>
                <a:cubicBezTo>
                  <a:pt x="11247356" y="204543"/>
                  <a:pt x="11241908" y="209991"/>
                  <a:pt x="11231006" y="220889"/>
                </a:cubicBezTo>
                <a:lnTo>
                  <a:pt x="11214660" y="237237"/>
                </a:lnTo>
                <a:lnTo>
                  <a:pt x="11247356" y="220889"/>
                </a:lnTo>
                <a:close/>
                <a:moveTo>
                  <a:pt x="9743348" y="204543"/>
                </a:moveTo>
                <a:cubicBezTo>
                  <a:pt x="9721552" y="204543"/>
                  <a:pt x="9705203" y="215441"/>
                  <a:pt x="9694304" y="237237"/>
                </a:cubicBezTo>
                <a:cubicBezTo>
                  <a:pt x="9672509" y="269933"/>
                  <a:pt x="9677957" y="269933"/>
                  <a:pt x="9710653" y="237237"/>
                </a:cubicBezTo>
                <a:lnTo>
                  <a:pt x="9727000" y="237237"/>
                </a:lnTo>
                <a:cubicBezTo>
                  <a:pt x="9727000" y="248135"/>
                  <a:pt x="9724274" y="253586"/>
                  <a:pt x="9718825" y="253586"/>
                </a:cubicBezTo>
                <a:cubicBezTo>
                  <a:pt x="9713377" y="253586"/>
                  <a:pt x="9710653" y="261758"/>
                  <a:pt x="9710653" y="278107"/>
                </a:cubicBezTo>
                <a:lnTo>
                  <a:pt x="9709744" y="286282"/>
                </a:lnTo>
                <a:lnTo>
                  <a:pt x="9694304" y="286282"/>
                </a:lnTo>
                <a:cubicBezTo>
                  <a:pt x="9694304" y="286282"/>
                  <a:pt x="9691580" y="289006"/>
                  <a:pt x="9686129" y="294454"/>
                </a:cubicBezTo>
                <a:cubicBezTo>
                  <a:pt x="9680681" y="299905"/>
                  <a:pt x="9672509" y="302629"/>
                  <a:pt x="9661608" y="302629"/>
                </a:cubicBezTo>
                <a:lnTo>
                  <a:pt x="9677957" y="318976"/>
                </a:lnTo>
                <a:cubicBezTo>
                  <a:pt x="9688856" y="329874"/>
                  <a:pt x="9694304" y="335325"/>
                  <a:pt x="9694304" y="335325"/>
                </a:cubicBezTo>
                <a:cubicBezTo>
                  <a:pt x="9683405" y="335325"/>
                  <a:pt x="9677957" y="338049"/>
                  <a:pt x="9677957" y="343498"/>
                </a:cubicBezTo>
                <a:cubicBezTo>
                  <a:pt x="9677957" y="348948"/>
                  <a:pt x="9672509" y="346224"/>
                  <a:pt x="9661608" y="335325"/>
                </a:cubicBezTo>
                <a:lnTo>
                  <a:pt x="9661608" y="351672"/>
                </a:lnTo>
                <a:cubicBezTo>
                  <a:pt x="9661608" y="351672"/>
                  <a:pt x="9658883" y="357123"/>
                  <a:pt x="9653435" y="368021"/>
                </a:cubicBezTo>
                <a:cubicBezTo>
                  <a:pt x="9647987" y="378920"/>
                  <a:pt x="9639812" y="378920"/>
                  <a:pt x="9628911" y="368021"/>
                </a:cubicBezTo>
                <a:cubicBezTo>
                  <a:pt x="9618015" y="357123"/>
                  <a:pt x="9607116" y="362571"/>
                  <a:pt x="9596217" y="384368"/>
                </a:cubicBezTo>
                <a:lnTo>
                  <a:pt x="9579868" y="400715"/>
                </a:lnTo>
                <a:cubicBezTo>
                  <a:pt x="9579868" y="411614"/>
                  <a:pt x="9568972" y="417065"/>
                  <a:pt x="9547172" y="417065"/>
                </a:cubicBezTo>
                <a:cubicBezTo>
                  <a:pt x="9547172" y="417065"/>
                  <a:pt x="9547172" y="411614"/>
                  <a:pt x="9547172" y="400715"/>
                </a:cubicBezTo>
                <a:cubicBezTo>
                  <a:pt x="9547172" y="400715"/>
                  <a:pt x="9541724" y="400715"/>
                  <a:pt x="9530825" y="400715"/>
                </a:cubicBezTo>
                <a:cubicBezTo>
                  <a:pt x="9530825" y="411614"/>
                  <a:pt x="9536275" y="417065"/>
                  <a:pt x="9547172" y="417065"/>
                </a:cubicBezTo>
                <a:cubicBezTo>
                  <a:pt x="9536275" y="417065"/>
                  <a:pt x="9530825" y="419789"/>
                  <a:pt x="9530825" y="425237"/>
                </a:cubicBezTo>
                <a:cubicBezTo>
                  <a:pt x="9530825" y="430687"/>
                  <a:pt x="9530825" y="433411"/>
                  <a:pt x="9530825" y="433411"/>
                </a:cubicBezTo>
                <a:cubicBezTo>
                  <a:pt x="9530825" y="444310"/>
                  <a:pt x="9536275" y="449761"/>
                  <a:pt x="9547172" y="449761"/>
                </a:cubicBezTo>
                <a:lnTo>
                  <a:pt x="9547172" y="466108"/>
                </a:lnTo>
                <a:cubicBezTo>
                  <a:pt x="9547172" y="477007"/>
                  <a:pt x="9544448" y="477007"/>
                  <a:pt x="9539000" y="466108"/>
                </a:cubicBezTo>
                <a:cubicBezTo>
                  <a:pt x="9533551" y="455209"/>
                  <a:pt x="9528101" y="452485"/>
                  <a:pt x="9522650" y="457933"/>
                </a:cubicBezTo>
                <a:cubicBezTo>
                  <a:pt x="9517202" y="463384"/>
                  <a:pt x="9509030" y="466108"/>
                  <a:pt x="9498131" y="466108"/>
                </a:cubicBezTo>
                <a:cubicBezTo>
                  <a:pt x="9487230" y="466108"/>
                  <a:pt x="9476333" y="471556"/>
                  <a:pt x="9465435" y="482455"/>
                </a:cubicBezTo>
                <a:cubicBezTo>
                  <a:pt x="9454536" y="493353"/>
                  <a:pt x="9449085" y="504252"/>
                  <a:pt x="9449085" y="515151"/>
                </a:cubicBezTo>
                <a:lnTo>
                  <a:pt x="9432738" y="531500"/>
                </a:lnTo>
                <a:cubicBezTo>
                  <a:pt x="9421840" y="531500"/>
                  <a:pt x="9413665" y="536949"/>
                  <a:pt x="9408217" y="547847"/>
                </a:cubicBezTo>
                <a:cubicBezTo>
                  <a:pt x="9402766" y="558746"/>
                  <a:pt x="9405491" y="564194"/>
                  <a:pt x="9416389" y="564194"/>
                </a:cubicBezTo>
                <a:lnTo>
                  <a:pt x="9416389" y="580543"/>
                </a:lnTo>
                <a:cubicBezTo>
                  <a:pt x="9405491" y="580543"/>
                  <a:pt x="9400042" y="585992"/>
                  <a:pt x="9400042" y="596890"/>
                </a:cubicBezTo>
                <a:cubicBezTo>
                  <a:pt x="9400042" y="596890"/>
                  <a:pt x="9394594" y="596890"/>
                  <a:pt x="9383695" y="596890"/>
                </a:cubicBezTo>
                <a:cubicBezTo>
                  <a:pt x="9372796" y="596890"/>
                  <a:pt x="9372796" y="591442"/>
                  <a:pt x="9383695" y="580543"/>
                </a:cubicBezTo>
                <a:cubicBezTo>
                  <a:pt x="9372796" y="580543"/>
                  <a:pt x="9367346" y="588718"/>
                  <a:pt x="9367346" y="605065"/>
                </a:cubicBezTo>
                <a:cubicBezTo>
                  <a:pt x="9367346" y="621412"/>
                  <a:pt x="9372796" y="629587"/>
                  <a:pt x="9383695" y="629587"/>
                </a:cubicBezTo>
                <a:lnTo>
                  <a:pt x="9383695" y="645934"/>
                </a:lnTo>
                <a:cubicBezTo>
                  <a:pt x="9372796" y="656835"/>
                  <a:pt x="9359174" y="670457"/>
                  <a:pt x="9342824" y="686804"/>
                </a:cubicBezTo>
                <a:cubicBezTo>
                  <a:pt x="9326477" y="703152"/>
                  <a:pt x="9315579" y="711326"/>
                  <a:pt x="9310128" y="711326"/>
                </a:cubicBezTo>
                <a:cubicBezTo>
                  <a:pt x="9304680" y="711326"/>
                  <a:pt x="9301956" y="705878"/>
                  <a:pt x="9301956" y="694979"/>
                </a:cubicBezTo>
                <a:cubicBezTo>
                  <a:pt x="9312855" y="684080"/>
                  <a:pt x="9315579" y="678630"/>
                  <a:pt x="9310128" y="678630"/>
                </a:cubicBezTo>
                <a:cubicBezTo>
                  <a:pt x="9304680" y="678630"/>
                  <a:pt x="9299229" y="681356"/>
                  <a:pt x="9293781" y="686804"/>
                </a:cubicBezTo>
                <a:cubicBezTo>
                  <a:pt x="9288333" y="692253"/>
                  <a:pt x="9280158" y="694979"/>
                  <a:pt x="9269260" y="694979"/>
                </a:cubicBezTo>
                <a:lnTo>
                  <a:pt x="9220216" y="760369"/>
                </a:lnTo>
                <a:cubicBezTo>
                  <a:pt x="9209318" y="760369"/>
                  <a:pt x="9198419" y="757645"/>
                  <a:pt x="9187520" y="752197"/>
                </a:cubicBezTo>
                <a:cubicBezTo>
                  <a:pt x="9176621" y="746746"/>
                  <a:pt x="9165723" y="746746"/>
                  <a:pt x="9154824" y="752197"/>
                </a:cubicBezTo>
                <a:cubicBezTo>
                  <a:pt x="9143925" y="757645"/>
                  <a:pt x="9138477" y="763096"/>
                  <a:pt x="9138477" y="768544"/>
                </a:cubicBezTo>
                <a:cubicBezTo>
                  <a:pt x="9138477" y="773992"/>
                  <a:pt x="9143925" y="782167"/>
                  <a:pt x="9154824" y="793066"/>
                </a:cubicBezTo>
                <a:lnTo>
                  <a:pt x="9171171" y="776719"/>
                </a:lnTo>
                <a:cubicBezTo>
                  <a:pt x="9171171" y="776719"/>
                  <a:pt x="9176621" y="776719"/>
                  <a:pt x="9187520" y="776719"/>
                </a:cubicBezTo>
                <a:cubicBezTo>
                  <a:pt x="9198419" y="787617"/>
                  <a:pt x="9214766" y="787617"/>
                  <a:pt x="9236563" y="776719"/>
                </a:cubicBezTo>
                <a:cubicBezTo>
                  <a:pt x="9247462" y="765820"/>
                  <a:pt x="9252910" y="760369"/>
                  <a:pt x="9252910" y="760369"/>
                </a:cubicBezTo>
                <a:cubicBezTo>
                  <a:pt x="9252910" y="760369"/>
                  <a:pt x="9252910" y="765820"/>
                  <a:pt x="9252910" y="776719"/>
                </a:cubicBezTo>
                <a:cubicBezTo>
                  <a:pt x="9242012" y="776719"/>
                  <a:pt x="9228389" y="787617"/>
                  <a:pt x="9212042" y="809415"/>
                </a:cubicBezTo>
                <a:cubicBezTo>
                  <a:pt x="9195695" y="831210"/>
                  <a:pt x="9184794" y="839385"/>
                  <a:pt x="9179346" y="833936"/>
                </a:cubicBezTo>
                <a:cubicBezTo>
                  <a:pt x="9173897" y="828486"/>
                  <a:pt x="9160272" y="833936"/>
                  <a:pt x="9138477" y="850283"/>
                </a:cubicBezTo>
                <a:cubicBezTo>
                  <a:pt x="9116679" y="866630"/>
                  <a:pt x="9105781" y="880255"/>
                  <a:pt x="9105781" y="891154"/>
                </a:cubicBezTo>
                <a:cubicBezTo>
                  <a:pt x="9105781" y="902053"/>
                  <a:pt x="9116679" y="896602"/>
                  <a:pt x="9138477" y="874805"/>
                </a:cubicBezTo>
                <a:cubicBezTo>
                  <a:pt x="9149376" y="863906"/>
                  <a:pt x="9157548" y="855732"/>
                  <a:pt x="9162998" y="850283"/>
                </a:cubicBezTo>
                <a:cubicBezTo>
                  <a:pt x="9168447" y="844835"/>
                  <a:pt x="9171171" y="842109"/>
                  <a:pt x="9171171" y="842109"/>
                </a:cubicBezTo>
                <a:cubicBezTo>
                  <a:pt x="9182070" y="853008"/>
                  <a:pt x="9105781" y="934747"/>
                  <a:pt x="8942302" y="1087327"/>
                </a:cubicBezTo>
                <a:cubicBezTo>
                  <a:pt x="8909606" y="1120023"/>
                  <a:pt x="8898707" y="1147271"/>
                  <a:pt x="8909606" y="1169067"/>
                </a:cubicBezTo>
                <a:lnTo>
                  <a:pt x="8926814" y="1167346"/>
                </a:lnTo>
                <a:lnTo>
                  <a:pt x="8942302" y="1136373"/>
                </a:lnTo>
                <a:lnTo>
                  <a:pt x="8958649" y="1120023"/>
                </a:lnTo>
                <a:cubicBezTo>
                  <a:pt x="8969548" y="1109125"/>
                  <a:pt x="8974998" y="1103676"/>
                  <a:pt x="8974998" y="1103676"/>
                </a:cubicBezTo>
                <a:cubicBezTo>
                  <a:pt x="8974998" y="1070980"/>
                  <a:pt x="9056737" y="983792"/>
                  <a:pt x="9220216" y="842109"/>
                </a:cubicBezTo>
                <a:cubicBezTo>
                  <a:pt x="9242012" y="820313"/>
                  <a:pt x="9255637" y="803964"/>
                  <a:pt x="9261085" y="793066"/>
                </a:cubicBezTo>
                <a:lnTo>
                  <a:pt x="9262719" y="783256"/>
                </a:lnTo>
                <a:lnTo>
                  <a:pt x="9269260" y="784891"/>
                </a:lnTo>
                <a:cubicBezTo>
                  <a:pt x="9274708" y="784893"/>
                  <a:pt x="9280158" y="782167"/>
                  <a:pt x="9285607" y="776719"/>
                </a:cubicBezTo>
                <a:lnTo>
                  <a:pt x="9318303" y="744022"/>
                </a:lnTo>
                <a:cubicBezTo>
                  <a:pt x="9318303" y="744022"/>
                  <a:pt x="9321027" y="741298"/>
                  <a:pt x="9326477" y="735848"/>
                </a:cubicBezTo>
                <a:cubicBezTo>
                  <a:pt x="9331926" y="730399"/>
                  <a:pt x="9337376" y="724949"/>
                  <a:pt x="9342824" y="719501"/>
                </a:cubicBezTo>
                <a:cubicBezTo>
                  <a:pt x="9348275" y="714050"/>
                  <a:pt x="9356447" y="711326"/>
                  <a:pt x="9367346" y="711326"/>
                </a:cubicBezTo>
                <a:lnTo>
                  <a:pt x="9367346" y="727675"/>
                </a:lnTo>
                <a:cubicBezTo>
                  <a:pt x="9356447" y="738574"/>
                  <a:pt x="9356447" y="746746"/>
                  <a:pt x="9367346" y="752197"/>
                </a:cubicBezTo>
                <a:cubicBezTo>
                  <a:pt x="9378245" y="757645"/>
                  <a:pt x="9394594" y="754921"/>
                  <a:pt x="9416389" y="744022"/>
                </a:cubicBezTo>
                <a:cubicBezTo>
                  <a:pt x="9438187" y="733124"/>
                  <a:pt x="9449085" y="724949"/>
                  <a:pt x="9449085" y="719501"/>
                </a:cubicBezTo>
                <a:cubicBezTo>
                  <a:pt x="9449085" y="714050"/>
                  <a:pt x="9451812" y="711326"/>
                  <a:pt x="9457260" y="711326"/>
                </a:cubicBezTo>
                <a:cubicBezTo>
                  <a:pt x="9462708" y="711326"/>
                  <a:pt x="9473607" y="705878"/>
                  <a:pt x="9489956" y="694979"/>
                </a:cubicBezTo>
                <a:cubicBezTo>
                  <a:pt x="9506303" y="684080"/>
                  <a:pt x="9514478" y="673182"/>
                  <a:pt x="9514478" y="662283"/>
                </a:cubicBezTo>
                <a:lnTo>
                  <a:pt x="9514478" y="645934"/>
                </a:lnTo>
                <a:cubicBezTo>
                  <a:pt x="9525377" y="645934"/>
                  <a:pt x="9530825" y="651384"/>
                  <a:pt x="9530825" y="662283"/>
                </a:cubicBezTo>
                <a:cubicBezTo>
                  <a:pt x="9541724" y="662283"/>
                  <a:pt x="9547172" y="662283"/>
                  <a:pt x="9547172" y="662283"/>
                </a:cubicBezTo>
                <a:cubicBezTo>
                  <a:pt x="9536275" y="629587"/>
                  <a:pt x="9541724" y="624138"/>
                  <a:pt x="9563521" y="645934"/>
                </a:cubicBezTo>
                <a:cubicBezTo>
                  <a:pt x="9574420" y="656835"/>
                  <a:pt x="9579868" y="667731"/>
                  <a:pt x="9579868" y="678630"/>
                </a:cubicBezTo>
                <a:lnTo>
                  <a:pt x="9596217" y="678630"/>
                </a:lnTo>
                <a:cubicBezTo>
                  <a:pt x="9628911" y="635035"/>
                  <a:pt x="9634362" y="607789"/>
                  <a:pt x="9612564" y="596890"/>
                </a:cubicBezTo>
                <a:cubicBezTo>
                  <a:pt x="9601666" y="585992"/>
                  <a:pt x="9601666" y="575093"/>
                  <a:pt x="9612564" y="564194"/>
                </a:cubicBezTo>
                <a:lnTo>
                  <a:pt x="9628911" y="531500"/>
                </a:lnTo>
                <a:cubicBezTo>
                  <a:pt x="9639812" y="531500"/>
                  <a:pt x="9650711" y="531500"/>
                  <a:pt x="9661608" y="531500"/>
                </a:cubicBezTo>
                <a:lnTo>
                  <a:pt x="9661608" y="498804"/>
                </a:lnTo>
                <a:cubicBezTo>
                  <a:pt x="9661608" y="487905"/>
                  <a:pt x="9672509" y="482455"/>
                  <a:pt x="9694304" y="482455"/>
                </a:cubicBezTo>
                <a:lnTo>
                  <a:pt x="9710653" y="466108"/>
                </a:lnTo>
                <a:cubicBezTo>
                  <a:pt x="9710653" y="455209"/>
                  <a:pt x="9716101" y="449761"/>
                  <a:pt x="9727000" y="449761"/>
                </a:cubicBezTo>
                <a:cubicBezTo>
                  <a:pt x="9748796" y="449761"/>
                  <a:pt x="9759696" y="452485"/>
                  <a:pt x="9759696" y="457933"/>
                </a:cubicBezTo>
                <a:cubicBezTo>
                  <a:pt x="9759696" y="463384"/>
                  <a:pt x="9765144" y="471556"/>
                  <a:pt x="9776044" y="482455"/>
                </a:cubicBezTo>
                <a:cubicBezTo>
                  <a:pt x="9776044" y="482455"/>
                  <a:pt x="9778770" y="479731"/>
                  <a:pt x="9784218" y="474282"/>
                </a:cubicBezTo>
                <a:cubicBezTo>
                  <a:pt x="9789666" y="468832"/>
                  <a:pt x="9797840" y="460659"/>
                  <a:pt x="9808740" y="449761"/>
                </a:cubicBezTo>
                <a:lnTo>
                  <a:pt x="9808740" y="417065"/>
                </a:lnTo>
                <a:cubicBezTo>
                  <a:pt x="9797840" y="427963"/>
                  <a:pt x="9786942" y="433411"/>
                  <a:pt x="9776044" y="433411"/>
                </a:cubicBezTo>
                <a:cubicBezTo>
                  <a:pt x="9765144" y="433411"/>
                  <a:pt x="9759696" y="427963"/>
                  <a:pt x="9759696" y="417065"/>
                </a:cubicBezTo>
                <a:lnTo>
                  <a:pt x="9825086" y="368021"/>
                </a:lnTo>
                <a:cubicBezTo>
                  <a:pt x="9835988" y="357123"/>
                  <a:pt x="9844160" y="348948"/>
                  <a:pt x="9849608" y="343498"/>
                </a:cubicBezTo>
                <a:cubicBezTo>
                  <a:pt x="9855060" y="338049"/>
                  <a:pt x="9857784" y="324426"/>
                  <a:pt x="9857784" y="302629"/>
                </a:cubicBezTo>
                <a:cubicBezTo>
                  <a:pt x="9857784" y="280832"/>
                  <a:pt x="9852334" y="264484"/>
                  <a:pt x="9841436" y="253586"/>
                </a:cubicBezTo>
                <a:cubicBezTo>
                  <a:pt x="9830536" y="242687"/>
                  <a:pt x="9822362" y="237237"/>
                  <a:pt x="9816914" y="237237"/>
                </a:cubicBezTo>
                <a:cubicBezTo>
                  <a:pt x="9811466" y="237237"/>
                  <a:pt x="9808740" y="237237"/>
                  <a:pt x="9808740" y="237237"/>
                </a:cubicBezTo>
                <a:lnTo>
                  <a:pt x="9792392" y="220889"/>
                </a:lnTo>
                <a:cubicBezTo>
                  <a:pt x="9781492" y="209991"/>
                  <a:pt x="9765144" y="204543"/>
                  <a:pt x="9743348" y="204543"/>
                </a:cubicBezTo>
                <a:close/>
                <a:moveTo>
                  <a:pt x="9007692" y="204543"/>
                </a:moveTo>
                <a:cubicBezTo>
                  <a:pt x="9029489" y="204543"/>
                  <a:pt x="9040388" y="204543"/>
                  <a:pt x="9040388" y="204543"/>
                </a:cubicBezTo>
                <a:lnTo>
                  <a:pt x="8991345" y="269933"/>
                </a:lnTo>
                <a:cubicBezTo>
                  <a:pt x="8991345" y="259034"/>
                  <a:pt x="8991345" y="248135"/>
                  <a:pt x="8991345" y="237237"/>
                </a:cubicBezTo>
                <a:cubicBezTo>
                  <a:pt x="8991345" y="237237"/>
                  <a:pt x="8985897" y="237237"/>
                  <a:pt x="8974998" y="237237"/>
                </a:cubicBezTo>
                <a:cubicBezTo>
                  <a:pt x="8974998" y="237237"/>
                  <a:pt x="8974998" y="231788"/>
                  <a:pt x="8974998" y="220889"/>
                </a:cubicBezTo>
                <a:cubicBezTo>
                  <a:pt x="8985897" y="220889"/>
                  <a:pt x="8996793" y="215441"/>
                  <a:pt x="9007692" y="204543"/>
                </a:cubicBezTo>
                <a:close/>
                <a:moveTo>
                  <a:pt x="7855165" y="204543"/>
                </a:moveTo>
                <a:cubicBezTo>
                  <a:pt x="7849717" y="204543"/>
                  <a:pt x="7846990" y="209991"/>
                  <a:pt x="7846990" y="220889"/>
                </a:cubicBezTo>
                <a:cubicBezTo>
                  <a:pt x="7846990" y="220889"/>
                  <a:pt x="7849717" y="218165"/>
                  <a:pt x="7855165" y="212715"/>
                </a:cubicBezTo>
                <a:cubicBezTo>
                  <a:pt x="7860614" y="207266"/>
                  <a:pt x="7860614" y="204543"/>
                  <a:pt x="7855165" y="204543"/>
                </a:cubicBezTo>
                <a:close/>
                <a:moveTo>
                  <a:pt x="9906826" y="188193"/>
                </a:moveTo>
                <a:cubicBezTo>
                  <a:pt x="9895928" y="188193"/>
                  <a:pt x="9890480" y="193641"/>
                  <a:pt x="9890480" y="204543"/>
                </a:cubicBezTo>
                <a:cubicBezTo>
                  <a:pt x="9890480" y="215441"/>
                  <a:pt x="9895928" y="220889"/>
                  <a:pt x="9906826" y="220889"/>
                </a:cubicBezTo>
                <a:cubicBezTo>
                  <a:pt x="9917728" y="220889"/>
                  <a:pt x="9923176" y="215441"/>
                  <a:pt x="9923176" y="204543"/>
                </a:cubicBezTo>
                <a:close/>
                <a:moveTo>
                  <a:pt x="9400042" y="188193"/>
                </a:moveTo>
                <a:lnTo>
                  <a:pt x="9416389" y="188193"/>
                </a:lnTo>
                <a:lnTo>
                  <a:pt x="9400042" y="204543"/>
                </a:lnTo>
                <a:lnTo>
                  <a:pt x="9383695" y="237237"/>
                </a:lnTo>
                <a:cubicBezTo>
                  <a:pt x="9361898" y="269933"/>
                  <a:pt x="9350999" y="286282"/>
                  <a:pt x="9350999" y="286282"/>
                </a:cubicBezTo>
                <a:lnTo>
                  <a:pt x="9334650" y="269933"/>
                </a:lnTo>
                <a:cubicBezTo>
                  <a:pt x="9334650" y="269933"/>
                  <a:pt x="9329202" y="275383"/>
                  <a:pt x="9318303" y="286282"/>
                </a:cubicBezTo>
                <a:lnTo>
                  <a:pt x="9301956" y="286282"/>
                </a:lnTo>
                <a:cubicBezTo>
                  <a:pt x="9312855" y="275383"/>
                  <a:pt x="9318303" y="264484"/>
                  <a:pt x="9318303" y="253586"/>
                </a:cubicBezTo>
                <a:cubicBezTo>
                  <a:pt x="9340100" y="242687"/>
                  <a:pt x="9356447" y="237237"/>
                  <a:pt x="9367346" y="237237"/>
                </a:cubicBezTo>
                <a:cubicBezTo>
                  <a:pt x="9367346" y="226338"/>
                  <a:pt x="9378245" y="209991"/>
                  <a:pt x="9400042" y="188193"/>
                </a:cubicBezTo>
                <a:close/>
                <a:moveTo>
                  <a:pt x="9252910" y="188193"/>
                </a:moveTo>
                <a:lnTo>
                  <a:pt x="9269260" y="188193"/>
                </a:lnTo>
                <a:lnTo>
                  <a:pt x="9285607" y="204543"/>
                </a:lnTo>
                <a:cubicBezTo>
                  <a:pt x="9285607" y="204543"/>
                  <a:pt x="9291057" y="204543"/>
                  <a:pt x="9301956" y="204543"/>
                </a:cubicBezTo>
                <a:lnTo>
                  <a:pt x="9318303" y="188193"/>
                </a:lnTo>
                <a:cubicBezTo>
                  <a:pt x="9318303" y="199092"/>
                  <a:pt x="9318303" y="204543"/>
                  <a:pt x="9318303" y="204543"/>
                </a:cubicBezTo>
                <a:lnTo>
                  <a:pt x="9285607" y="220889"/>
                </a:lnTo>
                <a:cubicBezTo>
                  <a:pt x="9263809" y="220889"/>
                  <a:pt x="9252910" y="220889"/>
                  <a:pt x="9252910" y="220889"/>
                </a:cubicBezTo>
                <a:cubicBezTo>
                  <a:pt x="9231115" y="220889"/>
                  <a:pt x="9225665" y="215441"/>
                  <a:pt x="9236563" y="204543"/>
                </a:cubicBezTo>
                <a:close/>
                <a:moveTo>
                  <a:pt x="8860562" y="188193"/>
                </a:moveTo>
                <a:cubicBezTo>
                  <a:pt x="8871461" y="188193"/>
                  <a:pt x="8876909" y="188193"/>
                  <a:pt x="8876909" y="188193"/>
                </a:cubicBezTo>
                <a:cubicBezTo>
                  <a:pt x="8876909" y="188193"/>
                  <a:pt x="8876909" y="193641"/>
                  <a:pt x="8876909" y="204543"/>
                </a:cubicBezTo>
                <a:lnTo>
                  <a:pt x="8860562" y="220889"/>
                </a:lnTo>
                <a:lnTo>
                  <a:pt x="8860562" y="204543"/>
                </a:lnTo>
                <a:close/>
                <a:moveTo>
                  <a:pt x="9792392" y="171846"/>
                </a:moveTo>
                <a:cubicBezTo>
                  <a:pt x="9792392" y="182745"/>
                  <a:pt x="9795116" y="188193"/>
                  <a:pt x="9800564" y="188193"/>
                </a:cubicBezTo>
                <a:cubicBezTo>
                  <a:pt x="9806012" y="188193"/>
                  <a:pt x="9808740" y="188193"/>
                  <a:pt x="9808740" y="188193"/>
                </a:cubicBezTo>
                <a:lnTo>
                  <a:pt x="9808740" y="171846"/>
                </a:lnTo>
                <a:cubicBezTo>
                  <a:pt x="9797840" y="171846"/>
                  <a:pt x="9792392" y="171846"/>
                  <a:pt x="9792392" y="171846"/>
                </a:cubicBezTo>
                <a:close/>
                <a:moveTo>
                  <a:pt x="8909606" y="171846"/>
                </a:moveTo>
                <a:cubicBezTo>
                  <a:pt x="8920504" y="171846"/>
                  <a:pt x="8925953" y="171846"/>
                  <a:pt x="8925953" y="171846"/>
                </a:cubicBezTo>
                <a:lnTo>
                  <a:pt x="8909606" y="188193"/>
                </a:lnTo>
                <a:cubicBezTo>
                  <a:pt x="8909606" y="188193"/>
                  <a:pt x="8909606" y="182745"/>
                  <a:pt x="8909606" y="171846"/>
                </a:cubicBezTo>
                <a:close/>
                <a:moveTo>
                  <a:pt x="8664387" y="171846"/>
                </a:moveTo>
                <a:lnTo>
                  <a:pt x="8680734" y="171846"/>
                </a:lnTo>
                <a:lnTo>
                  <a:pt x="8664387" y="188193"/>
                </a:lnTo>
                <a:close/>
                <a:moveTo>
                  <a:pt x="2468533" y="171846"/>
                </a:moveTo>
                <a:lnTo>
                  <a:pt x="2454000" y="182745"/>
                </a:lnTo>
                <a:lnTo>
                  <a:pt x="2456272" y="175932"/>
                </a:lnTo>
                <a:cubicBezTo>
                  <a:pt x="2458995" y="173208"/>
                  <a:pt x="2463084" y="171846"/>
                  <a:pt x="2468533" y="171846"/>
                </a:cubicBezTo>
                <a:close/>
                <a:moveTo>
                  <a:pt x="10021262" y="155497"/>
                </a:moveTo>
                <a:cubicBezTo>
                  <a:pt x="10032164" y="155497"/>
                  <a:pt x="10037612" y="160947"/>
                  <a:pt x="10037612" y="171846"/>
                </a:cubicBezTo>
                <a:cubicBezTo>
                  <a:pt x="10037612" y="171846"/>
                  <a:pt x="10032164" y="171846"/>
                  <a:pt x="10021262" y="171846"/>
                </a:cubicBezTo>
                <a:cubicBezTo>
                  <a:pt x="10021262" y="171846"/>
                  <a:pt x="10021262" y="166396"/>
                  <a:pt x="10021262" y="155497"/>
                </a:cubicBezTo>
                <a:close/>
                <a:moveTo>
                  <a:pt x="9203867" y="155497"/>
                </a:moveTo>
                <a:cubicBezTo>
                  <a:pt x="9203867" y="155497"/>
                  <a:pt x="9209318" y="155497"/>
                  <a:pt x="9220216" y="155497"/>
                </a:cubicBezTo>
                <a:lnTo>
                  <a:pt x="9220216" y="171846"/>
                </a:lnTo>
                <a:cubicBezTo>
                  <a:pt x="9209318" y="171846"/>
                  <a:pt x="9203867" y="171846"/>
                  <a:pt x="9203867" y="171846"/>
                </a:cubicBezTo>
                <a:cubicBezTo>
                  <a:pt x="9203867" y="160947"/>
                  <a:pt x="9203867" y="155497"/>
                  <a:pt x="9203867" y="155497"/>
                </a:cubicBezTo>
                <a:close/>
                <a:moveTo>
                  <a:pt x="8811517" y="155497"/>
                </a:moveTo>
                <a:cubicBezTo>
                  <a:pt x="8811517" y="155497"/>
                  <a:pt x="8816967" y="155497"/>
                  <a:pt x="8827866" y="155497"/>
                </a:cubicBezTo>
                <a:cubicBezTo>
                  <a:pt x="8827866" y="166396"/>
                  <a:pt x="8822416" y="171846"/>
                  <a:pt x="8811517" y="171846"/>
                </a:cubicBezTo>
                <a:cubicBezTo>
                  <a:pt x="8800618" y="171846"/>
                  <a:pt x="8800618" y="166396"/>
                  <a:pt x="8811517" y="155497"/>
                </a:cubicBezTo>
                <a:close/>
                <a:moveTo>
                  <a:pt x="9318303" y="139150"/>
                </a:moveTo>
                <a:lnTo>
                  <a:pt x="9334650" y="139150"/>
                </a:lnTo>
                <a:cubicBezTo>
                  <a:pt x="9334650" y="150049"/>
                  <a:pt x="9329202" y="155497"/>
                  <a:pt x="9318303" y="155497"/>
                </a:cubicBezTo>
                <a:cubicBezTo>
                  <a:pt x="9318303" y="144598"/>
                  <a:pt x="9318303" y="139150"/>
                  <a:pt x="9318303" y="139150"/>
                </a:cubicBezTo>
                <a:close/>
                <a:moveTo>
                  <a:pt x="9073084" y="139150"/>
                </a:moveTo>
                <a:cubicBezTo>
                  <a:pt x="9083983" y="139150"/>
                  <a:pt x="9083983" y="144598"/>
                  <a:pt x="9073084" y="155497"/>
                </a:cubicBezTo>
                <a:lnTo>
                  <a:pt x="9056737" y="171846"/>
                </a:lnTo>
                <a:cubicBezTo>
                  <a:pt x="9056737" y="160947"/>
                  <a:pt x="9059462" y="152773"/>
                  <a:pt x="9064910" y="147325"/>
                </a:cubicBezTo>
                <a:cubicBezTo>
                  <a:pt x="9070360" y="141874"/>
                  <a:pt x="9073084" y="139150"/>
                  <a:pt x="9073084" y="139150"/>
                </a:cubicBezTo>
                <a:close/>
                <a:moveTo>
                  <a:pt x="7912383" y="139150"/>
                </a:moveTo>
                <a:lnTo>
                  <a:pt x="7879686" y="171846"/>
                </a:lnTo>
                <a:lnTo>
                  <a:pt x="7896036" y="171846"/>
                </a:lnTo>
                <a:cubicBezTo>
                  <a:pt x="7906934" y="160947"/>
                  <a:pt x="7912383" y="150049"/>
                  <a:pt x="7912383" y="139150"/>
                </a:cubicBezTo>
                <a:close/>
                <a:moveTo>
                  <a:pt x="2288704" y="139150"/>
                </a:moveTo>
                <a:lnTo>
                  <a:pt x="2272357" y="204543"/>
                </a:lnTo>
                <a:cubicBezTo>
                  <a:pt x="2250560" y="226338"/>
                  <a:pt x="2223313" y="253586"/>
                  <a:pt x="2190618" y="286282"/>
                </a:cubicBezTo>
                <a:cubicBezTo>
                  <a:pt x="2157922" y="329874"/>
                  <a:pt x="2138848" y="348948"/>
                  <a:pt x="2133400" y="343498"/>
                </a:cubicBezTo>
                <a:cubicBezTo>
                  <a:pt x="2127951" y="338049"/>
                  <a:pt x="2136127" y="324426"/>
                  <a:pt x="2157922" y="302629"/>
                </a:cubicBezTo>
                <a:cubicBezTo>
                  <a:pt x="2234212" y="193641"/>
                  <a:pt x="2277807" y="139150"/>
                  <a:pt x="2288704" y="139150"/>
                </a:cubicBezTo>
                <a:close/>
                <a:moveTo>
                  <a:pt x="9906826" y="122801"/>
                </a:moveTo>
                <a:lnTo>
                  <a:pt x="9923176" y="155497"/>
                </a:lnTo>
                <a:cubicBezTo>
                  <a:pt x="9934074" y="155497"/>
                  <a:pt x="9939522" y="152773"/>
                  <a:pt x="9939522" y="147325"/>
                </a:cubicBezTo>
                <a:cubicBezTo>
                  <a:pt x="9939522" y="141874"/>
                  <a:pt x="9934074" y="136426"/>
                  <a:pt x="9923176" y="130975"/>
                </a:cubicBezTo>
                <a:cubicBezTo>
                  <a:pt x="9912274" y="125527"/>
                  <a:pt x="9906826" y="122801"/>
                  <a:pt x="9906826" y="122801"/>
                </a:cubicBezTo>
                <a:close/>
                <a:moveTo>
                  <a:pt x="9825086" y="122801"/>
                </a:moveTo>
                <a:cubicBezTo>
                  <a:pt x="9814188" y="122801"/>
                  <a:pt x="9808740" y="128251"/>
                  <a:pt x="9808740" y="139150"/>
                </a:cubicBezTo>
                <a:lnTo>
                  <a:pt x="9825086" y="139150"/>
                </a:lnTo>
                <a:cubicBezTo>
                  <a:pt x="9825086" y="139150"/>
                  <a:pt x="9825086" y="133702"/>
                  <a:pt x="9825086" y="122801"/>
                </a:cubicBezTo>
                <a:close/>
                <a:moveTo>
                  <a:pt x="8680734" y="122801"/>
                </a:moveTo>
                <a:lnTo>
                  <a:pt x="8697083" y="139150"/>
                </a:lnTo>
                <a:cubicBezTo>
                  <a:pt x="8707982" y="150049"/>
                  <a:pt x="8707982" y="155497"/>
                  <a:pt x="8697083" y="155497"/>
                </a:cubicBezTo>
                <a:cubicBezTo>
                  <a:pt x="8686185" y="144598"/>
                  <a:pt x="8680734" y="133702"/>
                  <a:pt x="8680734" y="122801"/>
                </a:cubicBezTo>
                <a:close/>
                <a:moveTo>
                  <a:pt x="8451865" y="122801"/>
                </a:moveTo>
                <a:lnTo>
                  <a:pt x="8468212" y="139150"/>
                </a:lnTo>
                <a:lnTo>
                  <a:pt x="8468212" y="122801"/>
                </a:lnTo>
                <a:close/>
                <a:moveTo>
                  <a:pt x="9857784" y="106454"/>
                </a:moveTo>
                <a:lnTo>
                  <a:pt x="9890480" y="171846"/>
                </a:lnTo>
                <a:lnTo>
                  <a:pt x="9923176" y="171846"/>
                </a:lnTo>
                <a:cubicBezTo>
                  <a:pt x="9923176" y="171846"/>
                  <a:pt x="9920448" y="169120"/>
                  <a:pt x="9915000" y="163671"/>
                </a:cubicBezTo>
                <a:cubicBezTo>
                  <a:pt x="9909552" y="158223"/>
                  <a:pt x="9904102" y="155497"/>
                  <a:pt x="9898654" y="155497"/>
                </a:cubicBezTo>
                <a:cubicBezTo>
                  <a:pt x="9893204" y="155497"/>
                  <a:pt x="9890480" y="155497"/>
                  <a:pt x="9890480" y="155497"/>
                </a:cubicBezTo>
                <a:cubicBezTo>
                  <a:pt x="9890480" y="155497"/>
                  <a:pt x="9890480" y="150049"/>
                  <a:pt x="9890480" y="139150"/>
                </a:cubicBezTo>
                <a:close/>
                <a:moveTo>
                  <a:pt x="8925953" y="106454"/>
                </a:moveTo>
                <a:cubicBezTo>
                  <a:pt x="8936851" y="106454"/>
                  <a:pt x="8931403" y="122801"/>
                  <a:pt x="8909606" y="155497"/>
                </a:cubicBezTo>
                <a:lnTo>
                  <a:pt x="8876909" y="155497"/>
                </a:lnTo>
                <a:cubicBezTo>
                  <a:pt x="8876909" y="122801"/>
                  <a:pt x="8893256" y="106454"/>
                  <a:pt x="8925953" y="106454"/>
                </a:cubicBezTo>
                <a:close/>
                <a:moveTo>
                  <a:pt x="8713430" y="106454"/>
                </a:moveTo>
                <a:cubicBezTo>
                  <a:pt x="8713430" y="106454"/>
                  <a:pt x="8716155" y="106454"/>
                  <a:pt x="8721605" y="106454"/>
                </a:cubicBezTo>
                <a:cubicBezTo>
                  <a:pt x="8727053" y="106454"/>
                  <a:pt x="8729777" y="111902"/>
                  <a:pt x="8729777" y="122801"/>
                </a:cubicBezTo>
                <a:cubicBezTo>
                  <a:pt x="8729777" y="122801"/>
                  <a:pt x="8724329" y="122801"/>
                  <a:pt x="8713430" y="122801"/>
                </a:cubicBezTo>
                <a:cubicBezTo>
                  <a:pt x="8713430" y="111902"/>
                  <a:pt x="8713430" y="106454"/>
                  <a:pt x="8713430" y="106454"/>
                </a:cubicBezTo>
                <a:close/>
                <a:moveTo>
                  <a:pt x="8288384" y="90107"/>
                </a:moveTo>
                <a:cubicBezTo>
                  <a:pt x="8288384" y="101005"/>
                  <a:pt x="8291110" y="103729"/>
                  <a:pt x="8296558" y="98279"/>
                </a:cubicBezTo>
                <a:cubicBezTo>
                  <a:pt x="8302009" y="92831"/>
                  <a:pt x="8304733" y="90107"/>
                  <a:pt x="8304733" y="90107"/>
                </a:cubicBezTo>
                <a:close/>
                <a:moveTo>
                  <a:pt x="8017622" y="84997"/>
                </a:moveTo>
                <a:cubicBezTo>
                  <a:pt x="8015580" y="85678"/>
                  <a:pt x="8013196" y="87383"/>
                  <a:pt x="8010472" y="90107"/>
                </a:cubicBezTo>
                <a:lnTo>
                  <a:pt x="7994122" y="106454"/>
                </a:lnTo>
                <a:lnTo>
                  <a:pt x="8026818" y="106454"/>
                </a:lnTo>
                <a:cubicBezTo>
                  <a:pt x="8026818" y="90107"/>
                  <a:pt x="8023754" y="82954"/>
                  <a:pt x="8017622" y="84997"/>
                </a:cubicBezTo>
                <a:close/>
                <a:moveTo>
                  <a:pt x="7965514" y="73760"/>
                </a:moveTo>
                <a:cubicBezTo>
                  <a:pt x="7962788" y="73760"/>
                  <a:pt x="7961426" y="79208"/>
                  <a:pt x="7961426" y="90107"/>
                </a:cubicBezTo>
                <a:lnTo>
                  <a:pt x="7977776" y="90107"/>
                </a:lnTo>
                <a:cubicBezTo>
                  <a:pt x="7972325" y="79208"/>
                  <a:pt x="7968238" y="73760"/>
                  <a:pt x="7965514" y="73760"/>
                </a:cubicBezTo>
                <a:close/>
                <a:moveTo>
                  <a:pt x="11149268" y="73758"/>
                </a:moveTo>
                <a:cubicBezTo>
                  <a:pt x="11138368" y="84656"/>
                  <a:pt x="11132920" y="90107"/>
                  <a:pt x="11132920" y="90107"/>
                </a:cubicBezTo>
                <a:lnTo>
                  <a:pt x="11165616" y="90107"/>
                </a:lnTo>
                <a:cubicBezTo>
                  <a:pt x="11165616" y="79208"/>
                  <a:pt x="11165616" y="73758"/>
                  <a:pt x="11165616" y="73758"/>
                </a:cubicBezTo>
                <a:cubicBezTo>
                  <a:pt x="11165616" y="73758"/>
                  <a:pt x="11160168" y="73758"/>
                  <a:pt x="11149268" y="73758"/>
                </a:cubicBezTo>
                <a:close/>
                <a:moveTo>
                  <a:pt x="9759696" y="73758"/>
                </a:moveTo>
                <a:cubicBezTo>
                  <a:pt x="9759696" y="84656"/>
                  <a:pt x="9759696" y="90107"/>
                  <a:pt x="9759696" y="90107"/>
                </a:cubicBezTo>
                <a:cubicBezTo>
                  <a:pt x="9759696" y="90107"/>
                  <a:pt x="9765144" y="90107"/>
                  <a:pt x="9776044" y="90107"/>
                </a:cubicBezTo>
                <a:lnTo>
                  <a:pt x="9776044" y="73758"/>
                </a:lnTo>
                <a:cubicBezTo>
                  <a:pt x="9765144" y="73758"/>
                  <a:pt x="9759696" y="73758"/>
                  <a:pt x="9759696" y="73758"/>
                </a:cubicBezTo>
                <a:close/>
                <a:moveTo>
                  <a:pt x="11198310" y="24714"/>
                </a:moveTo>
                <a:lnTo>
                  <a:pt x="11181964" y="41061"/>
                </a:lnTo>
                <a:cubicBezTo>
                  <a:pt x="11181964" y="51960"/>
                  <a:pt x="11184688" y="54686"/>
                  <a:pt x="11190138" y="49236"/>
                </a:cubicBezTo>
                <a:cubicBezTo>
                  <a:pt x="11195586" y="43788"/>
                  <a:pt x="11198310" y="41061"/>
                  <a:pt x="11198310" y="41061"/>
                </a:cubicBezTo>
                <a:close/>
                <a:moveTo>
                  <a:pt x="9187520" y="24714"/>
                </a:moveTo>
                <a:lnTo>
                  <a:pt x="9187520" y="57410"/>
                </a:lnTo>
                <a:lnTo>
                  <a:pt x="9171171" y="73758"/>
                </a:lnTo>
                <a:lnTo>
                  <a:pt x="9171171" y="57410"/>
                </a:lnTo>
                <a:cubicBezTo>
                  <a:pt x="9171171" y="46512"/>
                  <a:pt x="9173897" y="41061"/>
                  <a:pt x="9179346" y="41061"/>
                </a:cubicBezTo>
                <a:cubicBezTo>
                  <a:pt x="9184794" y="41061"/>
                  <a:pt x="9187520" y="35613"/>
                  <a:pt x="9187520" y="24714"/>
                </a:cubicBezTo>
                <a:close/>
                <a:moveTo>
                  <a:pt x="8893256" y="24714"/>
                </a:moveTo>
                <a:lnTo>
                  <a:pt x="8876909" y="57410"/>
                </a:lnTo>
                <a:cubicBezTo>
                  <a:pt x="8855112" y="90107"/>
                  <a:pt x="8844213" y="101005"/>
                  <a:pt x="8844213" y="90107"/>
                </a:cubicBezTo>
                <a:cubicBezTo>
                  <a:pt x="8844213" y="79208"/>
                  <a:pt x="8852388" y="65585"/>
                  <a:pt x="8868735" y="49236"/>
                </a:cubicBezTo>
                <a:cubicBezTo>
                  <a:pt x="8885084" y="32889"/>
                  <a:pt x="8893256" y="24714"/>
                  <a:pt x="8893256" y="24714"/>
                </a:cubicBezTo>
                <a:close/>
                <a:moveTo>
                  <a:pt x="2288704" y="24714"/>
                </a:moveTo>
                <a:cubicBezTo>
                  <a:pt x="2288704" y="24714"/>
                  <a:pt x="2283256" y="30162"/>
                  <a:pt x="2272357" y="41061"/>
                </a:cubicBezTo>
                <a:cubicBezTo>
                  <a:pt x="2272357" y="41061"/>
                  <a:pt x="2277807" y="41061"/>
                  <a:pt x="2288704" y="41061"/>
                </a:cubicBezTo>
                <a:cubicBezTo>
                  <a:pt x="2288704" y="30162"/>
                  <a:pt x="2288704" y="24714"/>
                  <a:pt x="2288704" y="24714"/>
                </a:cubicBezTo>
                <a:close/>
                <a:moveTo>
                  <a:pt x="9563521" y="8367"/>
                </a:moveTo>
                <a:cubicBezTo>
                  <a:pt x="9563521" y="8367"/>
                  <a:pt x="9568972" y="13816"/>
                  <a:pt x="9579868" y="24714"/>
                </a:cubicBezTo>
                <a:lnTo>
                  <a:pt x="9579868" y="41061"/>
                </a:lnTo>
                <a:lnTo>
                  <a:pt x="9563521" y="41061"/>
                </a:lnTo>
                <a:lnTo>
                  <a:pt x="9530825" y="57410"/>
                </a:lnTo>
                <a:cubicBezTo>
                  <a:pt x="9530825" y="46512"/>
                  <a:pt x="9533551" y="38337"/>
                  <a:pt x="9539000" y="32889"/>
                </a:cubicBezTo>
                <a:cubicBezTo>
                  <a:pt x="9544448" y="27438"/>
                  <a:pt x="9547172" y="24714"/>
                  <a:pt x="9547172" y="24714"/>
                </a:cubicBezTo>
                <a:cubicBezTo>
                  <a:pt x="9558073" y="13816"/>
                  <a:pt x="9563521" y="8367"/>
                  <a:pt x="9563521" y="8367"/>
                </a:cubicBezTo>
                <a:close/>
                <a:moveTo>
                  <a:pt x="8795170" y="8367"/>
                </a:moveTo>
                <a:cubicBezTo>
                  <a:pt x="8784271" y="19266"/>
                  <a:pt x="8784271" y="27438"/>
                  <a:pt x="8795170" y="32889"/>
                </a:cubicBezTo>
                <a:cubicBezTo>
                  <a:pt x="8806069" y="38337"/>
                  <a:pt x="8806069" y="43788"/>
                  <a:pt x="8795170" y="49236"/>
                </a:cubicBezTo>
                <a:cubicBezTo>
                  <a:pt x="8784271" y="54686"/>
                  <a:pt x="8776097" y="54686"/>
                  <a:pt x="8770648" y="49236"/>
                </a:cubicBezTo>
                <a:cubicBezTo>
                  <a:pt x="8765200" y="43788"/>
                  <a:pt x="8767924" y="35613"/>
                  <a:pt x="8778823" y="24714"/>
                </a:cubicBezTo>
                <a:close/>
                <a:moveTo>
                  <a:pt x="8022732" y="2236"/>
                </a:moveTo>
                <a:cubicBezTo>
                  <a:pt x="8020006" y="874"/>
                  <a:pt x="8015920" y="2917"/>
                  <a:pt x="8010472" y="8367"/>
                </a:cubicBezTo>
                <a:lnTo>
                  <a:pt x="8010472" y="41061"/>
                </a:lnTo>
                <a:cubicBezTo>
                  <a:pt x="8021370" y="41061"/>
                  <a:pt x="8026818" y="32889"/>
                  <a:pt x="8026818" y="16540"/>
                </a:cubicBezTo>
                <a:cubicBezTo>
                  <a:pt x="8026818" y="8367"/>
                  <a:pt x="8025456" y="3598"/>
                  <a:pt x="8022732" y="2236"/>
                </a:cubicBezTo>
                <a:close/>
                <a:moveTo>
                  <a:pt x="9773952" y="0"/>
                </a:moveTo>
                <a:lnTo>
                  <a:pt x="9784410" y="0"/>
                </a:lnTo>
                <a:lnTo>
                  <a:pt x="9776044" y="8367"/>
                </a:lnTo>
                <a:close/>
                <a:moveTo>
                  <a:pt x="9532220" y="0"/>
                </a:moveTo>
                <a:lnTo>
                  <a:pt x="9546980" y="0"/>
                </a:lnTo>
                <a:lnTo>
                  <a:pt x="9547172" y="193"/>
                </a:lnTo>
                <a:cubicBezTo>
                  <a:pt x="9547172" y="5641"/>
                  <a:pt x="9541724" y="8367"/>
                  <a:pt x="9530825" y="8367"/>
                </a:cubicBezTo>
                <a:close/>
                <a:moveTo>
                  <a:pt x="8754492" y="0"/>
                </a:moveTo>
                <a:lnTo>
                  <a:pt x="8766112" y="0"/>
                </a:lnTo>
                <a:lnTo>
                  <a:pt x="8762474" y="8367"/>
                </a:lnTo>
                <a:lnTo>
                  <a:pt x="8729777" y="24714"/>
                </a:lnTo>
                <a:close/>
                <a:moveTo>
                  <a:pt x="8615344" y="0"/>
                </a:moveTo>
                <a:lnTo>
                  <a:pt x="8623710" y="0"/>
                </a:lnTo>
                <a:lnTo>
                  <a:pt x="8619431" y="4280"/>
                </a:lnTo>
                <a:cubicBezTo>
                  <a:pt x="8616706" y="7005"/>
                  <a:pt x="8615344" y="8367"/>
                  <a:pt x="8615344" y="8367"/>
                </a:cubicBezTo>
                <a:close/>
                <a:moveTo>
                  <a:pt x="2471644" y="0"/>
                </a:moveTo>
                <a:lnTo>
                  <a:pt x="2543852" y="0"/>
                </a:lnTo>
                <a:lnTo>
                  <a:pt x="2529837" y="12964"/>
                </a:lnTo>
                <a:cubicBezTo>
                  <a:pt x="2521664" y="20797"/>
                  <a:pt x="2512127" y="30163"/>
                  <a:pt x="2501229" y="41061"/>
                </a:cubicBezTo>
                <a:lnTo>
                  <a:pt x="2419489" y="122801"/>
                </a:lnTo>
                <a:cubicBezTo>
                  <a:pt x="2419489" y="133702"/>
                  <a:pt x="2419489" y="139150"/>
                  <a:pt x="2419489" y="139150"/>
                </a:cubicBezTo>
                <a:cubicBezTo>
                  <a:pt x="2419489" y="139150"/>
                  <a:pt x="2414038" y="144598"/>
                  <a:pt x="2403139" y="155497"/>
                </a:cubicBezTo>
                <a:lnTo>
                  <a:pt x="2386793" y="155497"/>
                </a:lnTo>
                <a:lnTo>
                  <a:pt x="2403139" y="139150"/>
                </a:lnTo>
                <a:lnTo>
                  <a:pt x="2403139" y="106454"/>
                </a:lnTo>
                <a:cubicBezTo>
                  <a:pt x="2392240" y="117353"/>
                  <a:pt x="2386793" y="122801"/>
                  <a:pt x="2386793" y="122801"/>
                </a:cubicBezTo>
                <a:lnTo>
                  <a:pt x="2435836" y="41061"/>
                </a:lnTo>
                <a:cubicBezTo>
                  <a:pt x="2446735" y="30164"/>
                  <a:pt x="2457633" y="17903"/>
                  <a:pt x="2468532" y="4279"/>
                </a:cubicBezTo>
                <a:close/>
                <a:moveTo>
                  <a:pt x="2405129" y="0"/>
                </a:moveTo>
                <a:lnTo>
                  <a:pt x="2445572" y="0"/>
                </a:lnTo>
                <a:lnTo>
                  <a:pt x="2422555" y="27779"/>
                </a:lnTo>
                <a:cubicBezTo>
                  <a:pt x="2395989" y="58432"/>
                  <a:pt x="2378620" y="73758"/>
                  <a:pt x="2370445" y="73758"/>
                </a:cubicBezTo>
                <a:lnTo>
                  <a:pt x="2337749" y="106454"/>
                </a:lnTo>
                <a:lnTo>
                  <a:pt x="2305054" y="122801"/>
                </a:lnTo>
                <a:cubicBezTo>
                  <a:pt x="2305054" y="111902"/>
                  <a:pt x="2321400" y="90107"/>
                  <a:pt x="2354096" y="57410"/>
                </a:cubicBezTo>
                <a:close/>
                <a:moveTo>
                  <a:pt x="2118840" y="0"/>
                </a:moveTo>
                <a:lnTo>
                  <a:pt x="2311329" y="0"/>
                </a:lnTo>
                <a:lnTo>
                  <a:pt x="2305054" y="8367"/>
                </a:lnTo>
                <a:lnTo>
                  <a:pt x="2313419" y="0"/>
                </a:lnTo>
                <a:lnTo>
                  <a:pt x="2321400" y="0"/>
                </a:lnTo>
                <a:lnTo>
                  <a:pt x="2321400" y="24714"/>
                </a:lnTo>
                <a:cubicBezTo>
                  <a:pt x="2299604" y="46512"/>
                  <a:pt x="2288704" y="57410"/>
                  <a:pt x="2288704" y="57410"/>
                </a:cubicBezTo>
                <a:lnTo>
                  <a:pt x="2272357" y="73758"/>
                </a:lnTo>
                <a:cubicBezTo>
                  <a:pt x="2272357" y="73758"/>
                  <a:pt x="2266908" y="73758"/>
                  <a:pt x="2256010" y="73758"/>
                </a:cubicBezTo>
                <a:cubicBezTo>
                  <a:pt x="2245111" y="73758"/>
                  <a:pt x="2234212" y="84656"/>
                  <a:pt x="2223313" y="106454"/>
                </a:cubicBezTo>
                <a:cubicBezTo>
                  <a:pt x="2201517" y="150049"/>
                  <a:pt x="2179719" y="171846"/>
                  <a:pt x="2157922" y="171846"/>
                </a:cubicBezTo>
                <a:lnTo>
                  <a:pt x="2141574" y="204543"/>
                </a:lnTo>
                <a:cubicBezTo>
                  <a:pt x="2130675" y="215441"/>
                  <a:pt x="2125226" y="220889"/>
                  <a:pt x="2125226" y="220889"/>
                </a:cubicBezTo>
                <a:cubicBezTo>
                  <a:pt x="2114326" y="220889"/>
                  <a:pt x="2100704" y="231788"/>
                  <a:pt x="2084356" y="253586"/>
                </a:cubicBezTo>
                <a:cubicBezTo>
                  <a:pt x="2068010" y="275383"/>
                  <a:pt x="2059834" y="291730"/>
                  <a:pt x="2059834" y="302629"/>
                </a:cubicBezTo>
                <a:cubicBezTo>
                  <a:pt x="2070733" y="313528"/>
                  <a:pt x="2070733" y="324426"/>
                  <a:pt x="2059834" y="335325"/>
                </a:cubicBezTo>
                <a:cubicBezTo>
                  <a:pt x="2027138" y="357123"/>
                  <a:pt x="2010792" y="378920"/>
                  <a:pt x="2010792" y="400715"/>
                </a:cubicBezTo>
                <a:cubicBezTo>
                  <a:pt x="2010792" y="411614"/>
                  <a:pt x="2013515" y="417065"/>
                  <a:pt x="2018965" y="417065"/>
                </a:cubicBezTo>
                <a:cubicBezTo>
                  <a:pt x="2024414" y="417065"/>
                  <a:pt x="2027138" y="411614"/>
                  <a:pt x="2027138" y="400715"/>
                </a:cubicBezTo>
                <a:lnTo>
                  <a:pt x="2027138" y="417065"/>
                </a:lnTo>
                <a:cubicBezTo>
                  <a:pt x="2027138" y="427963"/>
                  <a:pt x="2027138" y="438862"/>
                  <a:pt x="2027138" y="449761"/>
                </a:cubicBezTo>
                <a:cubicBezTo>
                  <a:pt x="2027138" y="460659"/>
                  <a:pt x="2024414" y="466108"/>
                  <a:pt x="2018965" y="466108"/>
                </a:cubicBezTo>
                <a:cubicBezTo>
                  <a:pt x="2013515" y="466108"/>
                  <a:pt x="2005341" y="482455"/>
                  <a:pt x="1994442" y="515151"/>
                </a:cubicBezTo>
                <a:cubicBezTo>
                  <a:pt x="1983544" y="526050"/>
                  <a:pt x="1975370" y="536949"/>
                  <a:pt x="1969920" y="547847"/>
                </a:cubicBezTo>
                <a:cubicBezTo>
                  <a:pt x="1964473" y="558746"/>
                  <a:pt x="1961747" y="564194"/>
                  <a:pt x="1961747" y="564194"/>
                </a:cubicBezTo>
                <a:cubicBezTo>
                  <a:pt x="1961747" y="564194"/>
                  <a:pt x="1950848" y="575093"/>
                  <a:pt x="1929053" y="596890"/>
                </a:cubicBezTo>
                <a:cubicBezTo>
                  <a:pt x="1907255" y="618688"/>
                  <a:pt x="1885458" y="643210"/>
                  <a:pt x="1863660" y="670457"/>
                </a:cubicBezTo>
                <a:cubicBezTo>
                  <a:pt x="1841862" y="697703"/>
                  <a:pt x="1833689" y="711326"/>
                  <a:pt x="1839139" y="711326"/>
                </a:cubicBezTo>
                <a:cubicBezTo>
                  <a:pt x="1844586" y="711326"/>
                  <a:pt x="1852762" y="700427"/>
                  <a:pt x="1863660" y="678630"/>
                </a:cubicBezTo>
                <a:lnTo>
                  <a:pt x="1880006" y="711326"/>
                </a:lnTo>
                <a:cubicBezTo>
                  <a:pt x="1869108" y="722225"/>
                  <a:pt x="1863660" y="733124"/>
                  <a:pt x="1863660" y="744022"/>
                </a:cubicBezTo>
                <a:cubicBezTo>
                  <a:pt x="1852762" y="754921"/>
                  <a:pt x="1847312" y="763096"/>
                  <a:pt x="1847312" y="768544"/>
                </a:cubicBezTo>
                <a:cubicBezTo>
                  <a:pt x="1847312" y="773992"/>
                  <a:pt x="1841862" y="782167"/>
                  <a:pt x="1830963" y="793066"/>
                </a:cubicBezTo>
                <a:lnTo>
                  <a:pt x="1814617" y="809415"/>
                </a:lnTo>
                <a:lnTo>
                  <a:pt x="1781921" y="858458"/>
                </a:lnTo>
                <a:cubicBezTo>
                  <a:pt x="1771022" y="858458"/>
                  <a:pt x="1754674" y="869357"/>
                  <a:pt x="1732877" y="891154"/>
                </a:cubicBezTo>
                <a:lnTo>
                  <a:pt x="1716527" y="891154"/>
                </a:lnTo>
                <a:lnTo>
                  <a:pt x="1732877" y="858458"/>
                </a:lnTo>
                <a:cubicBezTo>
                  <a:pt x="1732877" y="847559"/>
                  <a:pt x="1732877" y="842109"/>
                  <a:pt x="1732877" y="842109"/>
                </a:cubicBezTo>
                <a:cubicBezTo>
                  <a:pt x="1732877" y="842109"/>
                  <a:pt x="1738326" y="842109"/>
                  <a:pt x="1749225" y="842109"/>
                </a:cubicBezTo>
                <a:cubicBezTo>
                  <a:pt x="1749225" y="842109"/>
                  <a:pt x="1749225" y="836661"/>
                  <a:pt x="1749225" y="825762"/>
                </a:cubicBezTo>
                <a:cubicBezTo>
                  <a:pt x="1749225" y="793066"/>
                  <a:pt x="1716527" y="814863"/>
                  <a:pt x="1651137" y="891154"/>
                </a:cubicBezTo>
                <a:cubicBezTo>
                  <a:pt x="1618441" y="912949"/>
                  <a:pt x="1602095" y="923848"/>
                  <a:pt x="1602095" y="923848"/>
                </a:cubicBezTo>
                <a:cubicBezTo>
                  <a:pt x="1623889" y="891154"/>
                  <a:pt x="1634789" y="874805"/>
                  <a:pt x="1634789" y="874805"/>
                </a:cubicBezTo>
                <a:cubicBezTo>
                  <a:pt x="1634789" y="863906"/>
                  <a:pt x="1662036" y="831210"/>
                  <a:pt x="1716527" y="776719"/>
                </a:cubicBezTo>
                <a:cubicBezTo>
                  <a:pt x="1771022" y="722225"/>
                  <a:pt x="1809166" y="678630"/>
                  <a:pt x="1830963" y="645934"/>
                </a:cubicBezTo>
                <a:cubicBezTo>
                  <a:pt x="1841862" y="635035"/>
                  <a:pt x="1855485" y="618688"/>
                  <a:pt x="1871835" y="596890"/>
                </a:cubicBezTo>
                <a:cubicBezTo>
                  <a:pt x="1888181" y="575093"/>
                  <a:pt x="1907255" y="553295"/>
                  <a:pt x="1929053" y="531500"/>
                </a:cubicBezTo>
                <a:cubicBezTo>
                  <a:pt x="1994442" y="455209"/>
                  <a:pt x="2021691" y="417065"/>
                  <a:pt x="2010792" y="417065"/>
                </a:cubicBezTo>
                <a:cubicBezTo>
                  <a:pt x="1999893" y="417065"/>
                  <a:pt x="1988995" y="422513"/>
                  <a:pt x="1978096" y="433411"/>
                </a:cubicBezTo>
                <a:cubicBezTo>
                  <a:pt x="1967196" y="444310"/>
                  <a:pt x="1961747" y="449761"/>
                  <a:pt x="1961747" y="449761"/>
                </a:cubicBezTo>
                <a:cubicBezTo>
                  <a:pt x="1939951" y="438862"/>
                  <a:pt x="1929053" y="449761"/>
                  <a:pt x="1929053" y="482455"/>
                </a:cubicBezTo>
                <a:cubicBezTo>
                  <a:pt x="1918154" y="482455"/>
                  <a:pt x="1909978" y="490629"/>
                  <a:pt x="1904530" y="506978"/>
                </a:cubicBezTo>
                <a:cubicBezTo>
                  <a:pt x="1899080" y="523326"/>
                  <a:pt x="1888181" y="539672"/>
                  <a:pt x="1871835" y="556022"/>
                </a:cubicBezTo>
                <a:cubicBezTo>
                  <a:pt x="1855485" y="572369"/>
                  <a:pt x="1836412" y="591442"/>
                  <a:pt x="1814617" y="613240"/>
                </a:cubicBezTo>
                <a:cubicBezTo>
                  <a:pt x="1792820" y="635035"/>
                  <a:pt x="1773745" y="654108"/>
                  <a:pt x="1757399" y="670457"/>
                </a:cubicBezTo>
                <a:cubicBezTo>
                  <a:pt x="1741049" y="686804"/>
                  <a:pt x="1732877" y="694979"/>
                  <a:pt x="1732877" y="694979"/>
                </a:cubicBezTo>
                <a:cubicBezTo>
                  <a:pt x="1721978" y="705878"/>
                  <a:pt x="1705629" y="722225"/>
                  <a:pt x="1683833" y="744022"/>
                </a:cubicBezTo>
                <a:cubicBezTo>
                  <a:pt x="1662036" y="765820"/>
                  <a:pt x="1651137" y="782167"/>
                  <a:pt x="1651137" y="793066"/>
                </a:cubicBezTo>
                <a:lnTo>
                  <a:pt x="1634789" y="814863"/>
                </a:lnTo>
                <a:lnTo>
                  <a:pt x="1634789" y="807372"/>
                </a:lnTo>
                <a:cubicBezTo>
                  <a:pt x="1634789" y="803283"/>
                  <a:pt x="1634789" y="798516"/>
                  <a:pt x="1634789" y="793066"/>
                </a:cubicBezTo>
                <a:lnTo>
                  <a:pt x="1618441" y="809415"/>
                </a:lnTo>
                <a:cubicBezTo>
                  <a:pt x="1607542" y="820313"/>
                  <a:pt x="1602095" y="825762"/>
                  <a:pt x="1602095" y="825762"/>
                </a:cubicBezTo>
                <a:lnTo>
                  <a:pt x="1618441" y="825762"/>
                </a:lnTo>
                <a:lnTo>
                  <a:pt x="1627782" y="824204"/>
                </a:lnTo>
                <a:lnTo>
                  <a:pt x="1602095" y="858458"/>
                </a:lnTo>
                <a:cubicBezTo>
                  <a:pt x="1471310" y="978342"/>
                  <a:pt x="1405920" y="1038284"/>
                  <a:pt x="1405920" y="1038284"/>
                </a:cubicBezTo>
                <a:cubicBezTo>
                  <a:pt x="1405920" y="1049183"/>
                  <a:pt x="1403193" y="1060081"/>
                  <a:pt x="1397744" y="1070980"/>
                </a:cubicBezTo>
                <a:cubicBezTo>
                  <a:pt x="1392295" y="1081879"/>
                  <a:pt x="1378671" y="1092778"/>
                  <a:pt x="1356874" y="1103676"/>
                </a:cubicBezTo>
                <a:lnTo>
                  <a:pt x="1373224" y="1087327"/>
                </a:lnTo>
                <a:lnTo>
                  <a:pt x="1340527" y="1103676"/>
                </a:lnTo>
                <a:lnTo>
                  <a:pt x="1356874" y="1103676"/>
                </a:lnTo>
                <a:cubicBezTo>
                  <a:pt x="1313280" y="1158168"/>
                  <a:pt x="1302384" y="1196315"/>
                  <a:pt x="1324179" y="1218112"/>
                </a:cubicBezTo>
                <a:cubicBezTo>
                  <a:pt x="1335078" y="1239909"/>
                  <a:pt x="1324179" y="1250808"/>
                  <a:pt x="1291485" y="1250808"/>
                </a:cubicBezTo>
                <a:lnTo>
                  <a:pt x="1275135" y="1267155"/>
                </a:lnTo>
                <a:cubicBezTo>
                  <a:pt x="1275135" y="1278054"/>
                  <a:pt x="1277862" y="1283502"/>
                  <a:pt x="1283310" y="1283502"/>
                </a:cubicBezTo>
                <a:cubicBezTo>
                  <a:pt x="1288759" y="1283502"/>
                  <a:pt x="1296933" y="1278054"/>
                  <a:pt x="1307832" y="1267155"/>
                </a:cubicBezTo>
                <a:lnTo>
                  <a:pt x="1324179" y="1267155"/>
                </a:lnTo>
                <a:lnTo>
                  <a:pt x="1307832" y="1299851"/>
                </a:lnTo>
                <a:cubicBezTo>
                  <a:pt x="1296933" y="1310750"/>
                  <a:pt x="1291485" y="1321649"/>
                  <a:pt x="1291485" y="1332548"/>
                </a:cubicBezTo>
                <a:cubicBezTo>
                  <a:pt x="1291485" y="1343446"/>
                  <a:pt x="1294207" y="1351621"/>
                  <a:pt x="1299657" y="1357069"/>
                </a:cubicBezTo>
                <a:cubicBezTo>
                  <a:pt x="1305108" y="1362518"/>
                  <a:pt x="1313280" y="1365242"/>
                  <a:pt x="1324179" y="1365242"/>
                </a:cubicBezTo>
                <a:lnTo>
                  <a:pt x="1307832" y="1381591"/>
                </a:lnTo>
                <a:lnTo>
                  <a:pt x="1258788" y="1332548"/>
                </a:lnTo>
                <a:lnTo>
                  <a:pt x="1258788" y="1397938"/>
                </a:lnTo>
                <a:cubicBezTo>
                  <a:pt x="1269687" y="1408837"/>
                  <a:pt x="1280586" y="1408837"/>
                  <a:pt x="1291485" y="1397938"/>
                </a:cubicBezTo>
                <a:lnTo>
                  <a:pt x="1307832" y="1397938"/>
                </a:lnTo>
                <a:lnTo>
                  <a:pt x="1340527" y="1348895"/>
                </a:lnTo>
                <a:cubicBezTo>
                  <a:pt x="1340527" y="1337996"/>
                  <a:pt x="1345975" y="1327097"/>
                  <a:pt x="1356874" y="1316198"/>
                </a:cubicBezTo>
                <a:lnTo>
                  <a:pt x="1373224" y="1316198"/>
                </a:lnTo>
                <a:cubicBezTo>
                  <a:pt x="1373224" y="1316198"/>
                  <a:pt x="1378671" y="1321649"/>
                  <a:pt x="1389570" y="1332548"/>
                </a:cubicBezTo>
                <a:cubicBezTo>
                  <a:pt x="1400468" y="1332548"/>
                  <a:pt x="1405920" y="1337996"/>
                  <a:pt x="1405920" y="1348895"/>
                </a:cubicBezTo>
                <a:lnTo>
                  <a:pt x="1405920" y="1365242"/>
                </a:lnTo>
                <a:cubicBezTo>
                  <a:pt x="1416816" y="1365242"/>
                  <a:pt x="1422266" y="1370692"/>
                  <a:pt x="1422266" y="1381591"/>
                </a:cubicBezTo>
                <a:lnTo>
                  <a:pt x="1454962" y="1348895"/>
                </a:lnTo>
                <a:lnTo>
                  <a:pt x="1504005" y="1316198"/>
                </a:lnTo>
                <a:cubicBezTo>
                  <a:pt x="1493107" y="1327097"/>
                  <a:pt x="1476761" y="1346171"/>
                  <a:pt x="1454962" y="1373416"/>
                </a:cubicBezTo>
                <a:cubicBezTo>
                  <a:pt x="1433165" y="1400664"/>
                  <a:pt x="1422266" y="1419735"/>
                  <a:pt x="1422266" y="1430634"/>
                </a:cubicBezTo>
                <a:lnTo>
                  <a:pt x="1438614" y="1446981"/>
                </a:lnTo>
                <a:cubicBezTo>
                  <a:pt x="1438614" y="1446981"/>
                  <a:pt x="1444063" y="1446981"/>
                  <a:pt x="1454962" y="1446981"/>
                </a:cubicBezTo>
                <a:cubicBezTo>
                  <a:pt x="1487659" y="1446981"/>
                  <a:pt x="1514904" y="1419735"/>
                  <a:pt x="1536702" y="1365242"/>
                </a:cubicBezTo>
                <a:lnTo>
                  <a:pt x="1553049" y="1316198"/>
                </a:lnTo>
                <a:cubicBezTo>
                  <a:pt x="1553049" y="1305300"/>
                  <a:pt x="1553049" y="1297127"/>
                  <a:pt x="1553049" y="1291677"/>
                </a:cubicBezTo>
                <a:cubicBezTo>
                  <a:pt x="1553049" y="1286229"/>
                  <a:pt x="1555773" y="1283502"/>
                  <a:pt x="1561223" y="1283502"/>
                </a:cubicBezTo>
                <a:cubicBezTo>
                  <a:pt x="1566671" y="1283502"/>
                  <a:pt x="1572122" y="1278054"/>
                  <a:pt x="1577571" y="1267155"/>
                </a:cubicBezTo>
                <a:cubicBezTo>
                  <a:pt x="1583021" y="1256256"/>
                  <a:pt x="1585746" y="1250808"/>
                  <a:pt x="1585746" y="1250808"/>
                </a:cubicBezTo>
                <a:cubicBezTo>
                  <a:pt x="1585746" y="1239909"/>
                  <a:pt x="1580296" y="1237185"/>
                  <a:pt x="1569396" y="1242634"/>
                </a:cubicBezTo>
                <a:cubicBezTo>
                  <a:pt x="1558499" y="1248082"/>
                  <a:pt x="1547600" y="1256256"/>
                  <a:pt x="1536702" y="1267155"/>
                </a:cubicBezTo>
                <a:cubicBezTo>
                  <a:pt x="1558499" y="1245358"/>
                  <a:pt x="1569396" y="1234459"/>
                  <a:pt x="1569396" y="1234459"/>
                </a:cubicBezTo>
                <a:lnTo>
                  <a:pt x="1585746" y="1218112"/>
                </a:lnTo>
                <a:lnTo>
                  <a:pt x="1602095" y="1201763"/>
                </a:lnTo>
                <a:cubicBezTo>
                  <a:pt x="1612990" y="1190866"/>
                  <a:pt x="1626613" y="1177241"/>
                  <a:pt x="1642963" y="1160894"/>
                </a:cubicBezTo>
                <a:cubicBezTo>
                  <a:pt x="1659310" y="1144545"/>
                  <a:pt x="1664760" y="1133646"/>
                  <a:pt x="1659310" y="1128198"/>
                </a:cubicBezTo>
                <a:cubicBezTo>
                  <a:pt x="1653862" y="1122750"/>
                  <a:pt x="1656587" y="1117299"/>
                  <a:pt x="1667485" y="1111851"/>
                </a:cubicBezTo>
                <a:cubicBezTo>
                  <a:pt x="1678384" y="1106400"/>
                  <a:pt x="1689283" y="1103676"/>
                  <a:pt x="1700181" y="1103676"/>
                </a:cubicBezTo>
                <a:cubicBezTo>
                  <a:pt x="1700181" y="1103676"/>
                  <a:pt x="1705629" y="1098226"/>
                  <a:pt x="1716527" y="1087327"/>
                </a:cubicBezTo>
                <a:lnTo>
                  <a:pt x="1732877" y="1087327"/>
                </a:lnTo>
                <a:lnTo>
                  <a:pt x="1749225" y="1070980"/>
                </a:lnTo>
                <a:cubicBezTo>
                  <a:pt x="1749225" y="1070980"/>
                  <a:pt x="1749225" y="1065532"/>
                  <a:pt x="1749225" y="1054633"/>
                </a:cubicBezTo>
                <a:lnTo>
                  <a:pt x="1749225" y="1038284"/>
                </a:lnTo>
                <a:cubicBezTo>
                  <a:pt x="1760123" y="1038284"/>
                  <a:pt x="1765571" y="1038284"/>
                  <a:pt x="1765571" y="1038284"/>
                </a:cubicBezTo>
                <a:cubicBezTo>
                  <a:pt x="1765571" y="1027385"/>
                  <a:pt x="1771022" y="1013762"/>
                  <a:pt x="1781921" y="997415"/>
                </a:cubicBezTo>
                <a:cubicBezTo>
                  <a:pt x="1792820" y="981066"/>
                  <a:pt x="1809166" y="967443"/>
                  <a:pt x="1830963" y="956544"/>
                </a:cubicBezTo>
                <a:cubicBezTo>
                  <a:pt x="1874559" y="912949"/>
                  <a:pt x="1899080" y="880255"/>
                  <a:pt x="1904530" y="858458"/>
                </a:cubicBezTo>
                <a:cubicBezTo>
                  <a:pt x="1909978" y="836661"/>
                  <a:pt x="1929053" y="809415"/>
                  <a:pt x="1961747" y="776719"/>
                </a:cubicBezTo>
                <a:cubicBezTo>
                  <a:pt x="2005341" y="733124"/>
                  <a:pt x="2027138" y="700427"/>
                  <a:pt x="2027138" y="678630"/>
                </a:cubicBezTo>
                <a:cubicBezTo>
                  <a:pt x="2027138" y="689529"/>
                  <a:pt x="2029863" y="694979"/>
                  <a:pt x="2035314" y="694979"/>
                </a:cubicBezTo>
                <a:cubicBezTo>
                  <a:pt x="2040762" y="694979"/>
                  <a:pt x="2048936" y="689529"/>
                  <a:pt x="2059834" y="678630"/>
                </a:cubicBezTo>
                <a:cubicBezTo>
                  <a:pt x="2059834" y="678630"/>
                  <a:pt x="2062559" y="673182"/>
                  <a:pt x="2068010" y="662283"/>
                </a:cubicBezTo>
                <a:cubicBezTo>
                  <a:pt x="2073457" y="651384"/>
                  <a:pt x="2076183" y="645934"/>
                  <a:pt x="2076183" y="645934"/>
                </a:cubicBezTo>
                <a:cubicBezTo>
                  <a:pt x="2087081" y="635035"/>
                  <a:pt x="2097979" y="629587"/>
                  <a:pt x="2108878" y="629587"/>
                </a:cubicBezTo>
                <a:lnTo>
                  <a:pt x="2092528" y="645934"/>
                </a:lnTo>
                <a:cubicBezTo>
                  <a:pt x="2081632" y="656835"/>
                  <a:pt x="2076183" y="662283"/>
                  <a:pt x="2076183" y="662283"/>
                </a:cubicBezTo>
                <a:lnTo>
                  <a:pt x="2157922" y="596890"/>
                </a:lnTo>
                <a:cubicBezTo>
                  <a:pt x="2157922" y="596890"/>
                  <a:pt x="2163371" y="591442"/>
                  <a:pt x="2174270" y="580543"/>
                </a:cubicBezTo>
                <a:cubicBezTo>
                  <a:pt x="2185169" y="569645"/>
                  <a:pt x="2196069" y="553295"/>
                  <a:pt x="2206967" y="531500"/>
                </a:cubicBezTo>
                <a:lnTo>
                  <a:pt x="2272357" y="449761"/>
                </a:lnTo>
                <a:cubicBezTo>
                  <a:pt x="2261459" y="449761"/>
                  <a:pt x="2258735" y="444310"/>
                  <a:pt x="2264182" y="433411"/>
                </a:cubicBezTo>
                <a:cubicBezTo>
                  <a:pt x="2269633" y="422513"/>
                  <a:pt x="2272357" y="411614"/>
                  <a:pt x="2272357" y="400715"/>
                </a:cubicBezTo>
                <a:cubicBezTo>
                  <a:pt x="2283256" y="378920"/>
                  <a:pt x="2321400" y="329874"/>
                  <a:pt x="2386793" y="253586"/>
                </a:cubicBezTo>
                <a:lnTo>
                  <a:pt x="2403139" y="220889"/>
                </a:lnTo>
                <a:lnTo>
                  <a:pt x="2454000" y="182745"/>
                </a:lnTo>
                <a:lnTo>
                  <a:pt x="2452185" y="188193"/>
                </a:lnTo>
                <a:lnTo>
                  <a:pt x="2468533" y="188193"/>
                </a:lnTo>
                <a:cubicBezTo>
                  <a:pt x="2468533" y="177295"/>
                  <a:pt x="2471256" y="169120"/>
                  <a:pt x="2476707" y="163671"/>
                </a:cubicBezTo>
                <a:cubicBezTo>
                  <a:pt x="2482154" y="158223"/>
                  <a:pt x="2484879" y="144598"/>
                  <a:pt x="2484879" y="122801"/>
                </a:cubicBezTo>
                <a:cubicBezTo>
                  <a:pt x="2495778" y="101005"/>
                  <a:pt x="2512128" y="73758"/>
                  <a:pt x="2533925" y="41061"/>
                </a:cubicBezTo>
                <a:cubicBezTo>
                  <a:pt x="2544823" y="24714"/>
                  <a:pt x="2552996" y="11772"/>
                  <a:pt x="2558445" y="2236"/>
                </a:cubicBezTo>
                <a:lnTo>
                  <a:pt x="2559439" y="0"/>
                </a:lnTo>
                <a:lnTo>
                  <a:pt x="8029861" y="0"/>
                </a:lnTo>
                <a:lnTo>
                  <a:pt x="8026818" y="8367"/>
                </a:lnTo>
                <a:lnTo>
                  <a:pt x="8039369" y="0"/>
                </a:lnTo>
                <a:lnTo>
                  <a:pt x="8415241" y="0"/>
                </a:lnTo>
                <a:lnTo>
                  <a:pt x="8353776" y="73758"/>
                </a:lnTo>
                <a:lnTo>
                  <a:pt x="8370124" y="73758"/>
                </a:lnTo>
                <a:cubicBezTo>
                  <a:pt x="8391921" y="46512"/>
                  <a:pt x="8408269" y="24715"/>
                  <a:pt x="8419168" y="8367"/>
                </a:cubicBezTo>
                <a:lnTo>
                  <a:pt x="8424188" y="0"/>
                </a:lnTo>
                <a:lnTo>
                  <a:pt x="8467547" y="0"/>
                </a:lnTo>
                <a:lnTo>
                  <a:pt x="8466168" y="16540"/>
                </a:lnTo>
                <a:cubicBezTo>
                  <a:pt x="8464806" y="21990"/>
                  <a:pt x="8462763" y="24714"/>
                  <a:pt x="8460037" y="24714"/>
                </a:cubicBezTo>
                <a:cubicBezTo>
                  <a:pt x="8454589" y="24714"/>
                  <a:pt x="8443690" y="35613"/>
                  <a:pt x="8427341" y="57410"/>
                </a:cubicBezTo>
                <a:cubicBezTo>
                  <a:pt x="8410994" y="79208"/>
                  <a:pt x="8402820" y="95555"/>
                  <a:pt x="8402820" y="106454"/>
                </a:cubicBezTo>
                <a:lnTo>
                  <a:pt x="8419169" y="90107"/>
                </a:lnTo>
                <a:lnTo>
                  <a:pt x="8451865" y="57410"/>
                </a:lnTo>
                <a:lnTo>
                  <a:pt x="8435516" y="90107"/>
                </a:lnTo>
                <a:lnTo>
                  <a:pt x="8419169" y="106454"/>
                </a:lnTo>
                <a:lnTo>
                  <a:pt x="8451865" y="90107"/>
                </a:lnTo>
                <a:lnTo>
                  <a:pt x="8500908" y="41061"/>
                </a:lnTo>
                <a:lnTo>
                  <a:pt x="8500908" y="8367"/>
                </a:lnTo>
                <a:lnTo>
                  <a:pt x="8500908" y="0"/>
                </a:lnTo>
                <a:lnTo>
                  <a:pt x="8597096" y="0"/>
                </a:lnTo>
                <a:lnTo>
                  <a:pt x="8590820" y="8367"/>
                </a:lnTo>
                <a:cubicBezTo>
                  <a:pt x="8574473" y="30162"/>
                  <a:pt x="8555400" y="51960"/>
                  <a:pt x="8533605" y="73758"/>
                </a:cubicBezTo>
                <a:cubicBezTo>
                  <a:pt x="8511807" y="95555"/>
                  <a:pt x="8498182" y="111902"/>
                  <a:pt x="8492734" y="122801"/>
                </a:cubicBezTo>
                <a:cubicBezTo>
                  <a:pt x="8487285" y="133702"/>
                  <a:pt x="8484559" y="144598"/>
                  <a:pt x="8484559" y="155497"/>
                </a:cubicBezTo>
                <a:lnTo>
                  <a:pt x="8484559" y="171846"/>
                </a:lnTo>
                <a:cubicBezTo>
                  <a:pt x="8473660" y="182745"/>
                  <a:pt x="8468212" y="188193"/>
                  <a:pt x="8468212" y="188193"/>
                </a:cubicBezTo>
                <a:lnTo>
                  <a:pt x="8451865" y="188193"/>
                </a:lnTo>
                <a:cubicBezTo>
                  <a:pt x="8451865" y="199092"/>
                  <a:pt x="8449139" y="209991"/>
                  <a:pt x="8443690" y="220889"/>
                </a:cubicBezTo>
                <a:cubicBezTo>
                  <a:pt x="8438240" y="231788"/>
                  <a:pt x="8430068" y="237237"/>
                  <a:pt x="8419169" y="237237"/>
                </a:cubicBezTo>
                <a:cubicBezTo>
                  <a:pt x="8408270" y="237237"/>
                  <a:pt x="8402820" y="237237"/>
                  <a:pt x="8402820" y="237237"/>
                </a:cubicBezTo>
                <a:lnTo>
                  <a:pt x="8386472" y="286282"/>
                </a:lnTo>
                <a:lnTo>
                  <a:pt x="8370124" y="286282"/>
                </a:lnTo>
                <a:lnTo>
                  <a:pt x="8353776" y="286282"/>
                </a:lnTo>
                <a:cubicBezTo>
                  <a:pt x="8321080" y="318976"/>
                  <a:pt x="8304733" y="340773"/>
                  <a:pt x="8304733" y="351672"/>
                </a:cubicBezTo>
                <a:lnTo>
                  <a:pt x="8304733" y="384368"/>
                </a:lnTo>
                <a:cubicBezTo>
                  <a:pt x="8293834" y="373469"/>
                  <a:pt x="8282936" y="373469"/>
                  <a:pt x="8272037" y="384368"/>
                </a:cubicBezTo>
                <a:cubicBezTo>
                  <a:pt x="8261138" y="395267"/>
                  <a:pt x="8255690" y="403442"/>
                  <a:pt x="8255690" y="408890"/>
                </a:cubicBezTo>
                <a:cubicBezTo>
                  <a:pt x="8255690" y="414338"/>
                  <a:pt x="8258414" y="417065"/>
                  <a:pt x="8263862" y="417065"/>
                </a:cubicBezTo>
                <a:cubicBezTo>
                  <a:pt x="8269313" y="417065"/>
                  <a:pt x="8274761" y="414338"/>
                  <a:pt x="8280212" y="408890"/>
                </a:cubicBezTo>
                <a:cubicBezTo>
                  <a:pt x="8285660" y="403442"/>
                  <a:pt x="8293834" y="400715"/>
                  <a:pt x="8304733" y="400715"/>
                </a:cubicBezTo>
                <a:lnTo>
                  <a:pt x="8272037" y="417065"/>
                </a:lnTo>
                <a:cubicBezTo>
                  <a:pt x="8250240" y="427963"/>
                  <a:pt x="8233892" y="438862"/>
                  <a:pt x="8222994" y="449761"/>
                </a:cubicBezTo>
                <a:cubicBezTo>
                  <a:pt x="8212095" y="460659"/>
                  <a:pt x="8190298" y="482455"/>
                  <a:pt x="8157602" y="515151"/>
                </a:cubicBezTo>
                <a:cubicBezTo>
                  <a:pt x="8103110" y="591442"/>
                  <a:pt x="8064963" y="629587"/>
                  <a:pt x="8043166" y="629587"/>
                </a:cubicBezTo>
                <a:lnTo>
                  <a:pt x="8026818" y="629587"/>
                </a:lnTo>
                <a:lnTo>
                  <a:pt x="7994122" y="678630"/>
                </a:lnTo>
                <a:lnTo>
                  <a:pt x="7912383" y="776719"/>
                </a:lnTo>
                <a:cubicBezTo>
                  <a:pt x="7912383" y="776719"/>
                  <a:pt x="7901484" y="787617"/>
                  <a:pt x="7879686" y="809415"/>
                </a:cubicBezTo>
                <a:cubicBezTo>
                  <a:pt x="7857889" y="853008"/>
                  <a:pt x="7857889" y="869357"/>
                  <a:pt x="7879686" y="858458"/>
                </a:cubicBezTo>
                <a:lnTo>
                  <a:pt x="7912383" y="858458"/>
                </a:lnTo>
                <a:lnTo>
                  <a:pt x="7896036" y="874805"/>
                </a:lnTo>
                <a:cubicBezTo>
                  <a:pt x="7874238" y="885704"/>
                  <a:pt x="7863340" y="891154"/>
                  <a:pt x="7863340" y="891154"/>
                </a:cubicBezTo>
                <a:cubicBezTo>
                  <a:pt x="7863340" y="891154"/>
                  <a:pt x="7849717" y="904777"/>
                  <a:pt x="7822469" y="932023"/>
                </a:cubicBezTo>
                <a:cubicBezTo>
                  <a:pt x="7795223" y="959271"/>
                  <a:pt x="7781600" y="972894"/>
                  <a:pt x="7781600" y="972894"/>
                </a:cubicBezTo>
                <a:lnTo>
                  <a:pt x="7814296" y="956544"/>
                </a:lnTo>
                <a:cubicBezTo>
                  <a:pt x="7836092" y="934747"/>
                  <a:pt x="7846990" y="923848"/>
                  <a:pt x="7846990" y="923848"/>
                </a:cubicBezTo>
                <a:lnTo>
                  <a:pt x="7945079" y="842109"/>
                </a:lnTo>
                <a:lnTo>
                  <a:pt x="7961426" y="825762"/>
                </a:lnTo>
                <a:lnTo>
                  <a:pt x="7961426" y="809415"/>
                </a:lnTo>
                <a:lnTo>
                  <a:pt x="7945079" y="793066"/>
                </a:lnTo>
                <a:cubicBezTo>
                  <a:pt x="7955978" y="793066"/>
                  <a:pt x="7961426" y="787617"/>
                  <a:pt x="7961426" y="776719"/>
                </a:cubicBezTo>
                <a:lnTo>
                  <a:pt x="7961426" y="760369"/>
                </a:lnTo>
                <a:cubicBezTo>
                  <a:pt x="7972325" y="749471"/>
                  <a:pt x="8002297" y="719501"/>
                  <a:pt x="8051340" y="670457"/>
                </a:cubicBezTo>
                <a:cubicBezTo>
                  <a:pt x="8100384" y="621412"/>
                  <a:pt x="8124905" y="596890"/>
                  <a:pt x="8124905" y="596890"/>
                </a:cubicBezTo>
                <a:lnTo>
                  <a:pt x="8108558" y="629587"/>
                </a:lnTo>
                <a:lnTo>
                  <a:pt x="8075862" y="662283"/>
                </a:lnTo>
                <a:lnTo>
                  <a:pt x="8092211" y="678630"/>
                </a:lnTo>
                <a:cubicBezTo>
                  <a:pt x="8114006" y="689529"/>
                  <a:pt x="8124905" y="697703"/>
                  <a:pt x="8124905" y="703152"/>
                </a:cubicBezTo>
                <a:cubicBezTo>
                  <a:pt x="8124905" y="708602"/>
                  <a:pt x="8130356" y="711326"/>
                  <a:pt x="8141254" y="711326"/>
                </a:cubicBezTo>
                <a:lnTo>
                  <a:pt x="8124905" y="678630"/>
                </a:lnTo>
                <a:cubicBezTo>
                  <a:pt x="8114006" y="678630"/>
                  <a:pt x="8114006" y="673182"/>
                  <a:pt x="8124905" y="662283"/>
                </a:cubicBezTo>
                <a:cubicBezTo>
                  <a:pt x="8124905" y="651384"/>
                  <a:pt x="8127632" y="643210"/>
                  <a:pt x="8133080" y="637761"/>
                </a:cubicBezTo>
                <a:cubicBezTo>
                  <a:pt x="8138528" y="632311"/>
                  <a:pt x="8141254" y="629587"/>
                  <a:pt x="8141254" y="629587"/>
                </a:cubicBezTo>
                <a:cubicBezTo>
                  <a:pt x="8141254" y="629587"/>
                  <a:pt x="8143978" y="626863"/>
                  <a:pt x="8149429" y="621412"/>
                </a:cubicBezTo>
                <a:cubicBezTo>
                  <a:pt x="8154877" y="615964"/>
                  <a:pt x="8157602" y="607789"/>
                  <a:pt x="8157602" y="596890"/>
                </a:cubicBezTo>
                <a:cubicBezTo>
                  <a:pt x="8168500" y="585992"/>
                  <a:pt x="8168500" y="580543"/>
                  <a:pt x="8157602" y="580543"/>
                </a:cubicBezTo>
                <a:cubicBezTo>
                  <a:pt x="8157602" y="569645"/>
                  <a:pt x="8157602" y="564194"/>
                  <a:pt x="8157602" y="564194"/>
                </a:cubicBezTo>
                <a:cubicBezTo>
                  <a:pt x="8157602" y="564194"/>
                  <a:pt x="8157602" y="558746"/>
                  <a:pt x="8157602" y="547847"/>
                </a:cubicBezTo>
                <a:cubicBezTo>
                  <a:pt x="8168500" y="558746"/>
                  <a:pt x="8173950" y="564194"/>
                  <a:pt x="8173950" y="564194"/>
                </a:cubicBezTo>
                <a:cubicBezTo>
                  <a:pt x="8173950" y="575093"/>
                  <a:pt x="8176674" y="577819"/>
                  <a:pt x="8182123" y="572369"/>
                </a:cubicBezTo>
                <a:cubicBezTo>
                  <a:pt x="8187574" y="566921"/>
                  <a:pt x="8187574" y="561470"/>
                  <a:pt x="8182123" y="556022"/>
                </a:cubicBezTo>
                <a:cubicBezTo>
                  <a:pt x="8176674" y="550571"/>
                  <a:pt x="8179399" y="542399"/>
                  <a:pt x="8190298" y="531500"/>
                </a:cubicBezTo>
                <a:lnTo>
                  <a:pt x="8196137" y="527996"/>
                </a:lnTo>
                <a:lnTo>
                  <a:pt x="8194384" y="531500"/>
                </a:lnTo>
                <a:cubicBezTo>
                  <a:pt x="8194384" y="534224"/>
                  <a:pt x="8195746" y="536949"/>
                  <a:pt x="8198472" y="539672"/>
                </a:cubicBezTo>
                <a:cubicBezTo>
                  <a:pt x="8203920" y="545123"/>
                  <a:pt x="8209371" y="545123"/>
                  <a:pt x="8214819" y="539672"/>
                </a:cubicBezTo>
                <a:cubicBezTo>
                  <a:pt x="8220270" y="534224"/>
                  <a:pt x="8220270" y="528774"/>
                  <a:pt x="8214819" y="523326"/>
                </a:cubicBezTo>
                <a:lnTo>
                  <a:pt x="8208874" y="520353"/>
                </a:lnTo>
                <a:lnTo>
                  <a:pt x="8210733" y="519240"/>
                </a:lnTo>
                <a:cubicBezTo>
                  <a:pt x="8218906" y="516515"/>
                  <a:pt x="8228442" y="515151"/>
                  <a:pt x="8239340" y="515151"/>
                </a:cubicBezTo>
                <a:lnTo>
                  <a:pt x="8280212" y="498804"/>
                </a:lnTo>
                <a:lnTo>
                  <a:pt x="8272037" y="498804"/>
                </a:lnTo>
                <a:cubicBezTo>
                  <a:pt x="8272037" y="490629"/>
                  <a:pt x="8275102" y="488586"/>
                  <a:pt x="8281233" y="492672"/>
                </a:cubicBezTo>
                <a:lnTo>
                  <a:pt x="8285785" y="496574"/>
                </a:lnTo>
                <a:lnTo>
                  <a:pt x="8321080" y="482455"/>
                </a:lnTo>
                <a:cubicBezTo>
                  <a:pt x="8364675" y="438862"/>
                  <a:pt x="8375574" y="417065"/>
                  <a:pt x="8353776" y="417065"/>
                </a:cubicBezTo>
                <a:cubicBezTo>
                  <a:pt x="8342878" y="417065"/>
                  <a:pt x="8331979" y="422513"/>
                  <a:pt x="8321080" y="433411"/>
                </a:cubicBezTo>
                <a:lnTo>
                  <a:pt x="8304733" y="433411"/>
                </a:lnTo>
                <a:lnTo>
                  <a:pt x="8337430" y="400715"/>
                </a:lnTo>
                <a:lnTo>
                  <a:pt x="8370124" y="400715"/>
                </a:lnTo>
                <a:cubicBezTo>
                  <a:pt x="8370124" y="411614"/>
                  <a:pt x="8383748" y="403442"/>
                  <a:pt x="8410994" y="376194"/>
                </a:cubicBezTo>
                <a:cubicBezTo>
                  <a:pt x="8438240" y="348948"/>
                  <a:pt x="8451865" y="335325"/>
                  <a:pt x="8451865" y="335325"/>
                </a:cubicBezTo>
                <a:lnTo>
                  <a:pt x="8451865" y="318976"/>
                </a:lnTo>
                <a:lnTo>
                  <a:pt x="8517255" y="253586"/>
                </a:lnTo>
                <a:cubicBezTo>
                  <a:pt x="8560850" y="220889"/>
                  <a:pt x="8582648" y="209991"/>
                  <a:pt x="8582648" y="220889"/>
                </a:cubicBezTo>
                <a:cubicBezTo>
                  <a:pt x="8582648" y="242687"/>
                  <a:pt x="8582648" y="253586"/>
                  <a:pt x="8582648" y="253586"/>
                </a:cubicBezTo>
                <a:lnTo>
                  <a:pt x="8615344" y="253586"/>
                </a:lnTo>
                <a:cubicBezTo>
                  <a:pt x="8615344" y="264484"/>
                  <a:pt x="8612618" y="275383"/>
                  <a:pt x="8607169" y="286282"/>
                </a:cubicBezTo>
                <a:cubicBezTo>
                  <a:pt x="8601721" y="297180"/>
                  <a:pt x="8604445" y="302629"/>
                  <a:pt x="8615344" y="302629"/>
                </a:cubicBezTo>
                <a:lnTo>
                  <a:pt x="8648038" y="237237"/>
                </a:lnTo>
                <a:cubicBezTo>
                  <a:pt x="8637139" y="237237"/>
                  <a:pt x="8637139" y="231788"/>
                  <a:pt x="8648038" y="220889"/>
                </a:cubicBezTo>
                <a:cubicBezTo>
                  <a:pt x="8637139" y="220889"/>
                  <a:pt x="8631691" y="220889"/>
                  <a:pt x="8631691" y="220889"/>
                </a:cubicBezTo>
                <a:cubicBezTo>
                  <a:pt x="8631691" y="220889"/>
                  <a:pt x="8626243" y="215441"/>
                  <a:pt x="8615344" y="204543"/>
                </a:cubicBezTo>
                <a:cubicBezTo>
                  <a:pt x="8615344" y="193641"/>
                  <a:pt x="8626243" y="193641"/>
                  <a:pt x="8648038" y="204543"/>
                </a:cubicBezTo>
                <a:cubicBezTo>
                  <a:pt x="8658937" y="204543"/>
                  <a:pt x="8664387" y="209991"/>
                  <a:pt x="8664387" y="220889"/>
                </a:cubicBezTo>
                <a:lnTo>
                  <a:pt x="8697083" y="204543"/>
                </a:lnTo>
                <a:cubicBezTo>
                  <a:pt x="8718879" y="182745"/>
                  <a:pt x="8735228" y="174570"/>
                  <a:pt x="8746127" y="180019"/>
                </a:cubicBezTo>
                <a:cubicBezTo>
                  <a:pt x="8757025" y="185469"/>
                  <a:pt x="8765200" y="185469"/>
                  <a:pt x="8770648" y="180019"/>
                </a:cubicBezTo>
                <a:cubicBezTo>
                  <a:pt x="8776097" y="174570"/>
                  <a:pt x="8784271" y="166396"/>
                  <a:pt x="8795170" y="155497"/>
                </a:cubicBezTo>
                <a:lnTo>
                  <a:pt x="8811517" y="139150"/>
                </a:lnTo>
                <a:cubicBezTo>
                  <a:pt x="8800618" y="150049"/>
                  <a:pt x="8795170" y="166396"/>
                  <a:pt x="8795170" y="188193"/>
                </a:cubicBezTo>
                <a:cubicBezTo>
                  <a:pt x="8762474" y="177295"/>
                  <a:pt x="8740676" y="193641"/>
                  <a:pt x="8729777" y="237237"/>
                </a:cubicBezTo>
                <a:cubicBezTo>
                  <a:pt x="8729777" y="248135"/>
                  <a:pt x="8729777" y="253586"/>
                  <a:pt x="8729777" y="253586"/>
                </a:cubicBezTo>
                <a:lnTo>
                  <a:pt x="8729777" y="269933"/>
                </a:lnTo>
                <a:cubicBezTo>
                  <a:pt x="8740676" y="269933"/>
                  <a:pt x="8743403" y="272657"/>
                  <a:pt x="8737952" y="278107"/>
                </a:cubicBezTo>
                <a:cubicBezTo>
                  <a:pt x="8732504" y="283556"/>
                  <a:pt x="8724329" y="286282"/>
                  <a:pt x="8713430" y="286282"/>
                </a:cubicBezTo>
                <a:lnTo>
                  <a:pt x="8697083" y="318976"/>
                </a:lnTo>
                <a:cubicBezTo>
                  <a:pt x="8675286" y="329874"/>
                  <a:pt x="8664387" y="338049"/>
                  <a:pt x="8664387" y="343498"/>
                </a:cubicBezTo>
                <a:cubicBezTo>
                  <a:pt x="8664387" y="348948"/>
                  <a:pt x="8658937" y="354396"/>
                  <a:pt x="8648038" y="359847"/>
                </a:cubicBezTo>
                <a:cubicBezTo>
                  <a:pt x="8637139" y="365295"/>
                  <a:pt x="8626243" y="373469"/>
                  <a:pt x="8615344" y="384368"/>
                </a:cubicBezTo>
                <a:cubicBezTo>
                  <a:pt x="8615344" y="395267"/>
                  <a:pt x="8615344" y="400715"/>
                  <a:pt x="8615344" y="400715"/>
                </a:cubicBezTo>
                <a:cubicBezTo>
                  <a:pt x="8604445" y="400715"/>
                  <a:pt x="8588096" y="417065"/>
                  <a:pt x="8566299" y="449761"/>
                </a:cubicBezTo>
                <a:cubicBezTo>
                  <a:pt x="8544503" y="482455"/>
                  <a:pt x="8539053" y="498804"/>
                  <a:pt x="8549952" y="498804"/>
                </a:cubicBezTo>
                <a:cubicBezTo>
                  <a:pt x="8549952" y="487905"/>
                  <a:pt x="8552676" y="482455"/>
                  <a:pt x="8558126" y="482455"/>
                </a:cubicBezTo>
                <a:cubicBezTo>
                  <a:pt x="8563574" y="482455"/>
                  <a:pt x="8566299" y="482455"/>
                  <a:pt x="8566299" y="482455"/>
                </a:cubicBezTo>
                <a:lnTo>
                  <a:pt x="8582648" y="482455"/>
                </a:lnTo>
                <a:lnTo>
                  <a:pt x="8598995" y="482455"/>
                </a:lnTo>
                <a:cubicBezTo>
                  <a:pt x="8598995" y="482455"/>
                  <a:pt x="8604445" y="482455"/>
                  <a:pt x="8615344" y="482455"/>
                </a:cubicBezTo>
                <a:cubicBezTo>
                  <a:pt x="8604445" y="504252"/>
                  <a:pt x="8593546" y="526050"/>
                  <a:pt x="8582648" y="547847"/>
                </a:cubicBezTo>
                <a:cubicBezTo>
                  <a:pt x="8549952" y="580543"/>
                  <a:pt x="8528154" y="596890"/>
                  <a:pt x="8517255" y="596890"/>
                </a:cubicBezTo>
                <a:cubicBezTo>
                  <a:pt x="8495458" y="607789"/>
                  <a:pt x="8484559" y="618688"/>
                  <a:pt x="8484559" y="629587"/>
                </a:cubicBezTo>
                <a:lnTo>
                  <a:pt x="8484559" y="662283"/>
                </a:lnTo>
                <a:cubicBezTo>
                  <a:pt x="8473660" y="662283"/>
                  <a:pt x="8468212" y="667731"/>
                  <a:pt x="8468212" y="678630"/>
                </a:cubicBezTo>
                <a:cubicBezTo>
                  <a:pt x="8468212" y="689529"/>
                  <a:pt x="8446415" y="716774"/>
                  <a:pt x="8402820" y="760369"/>
                </a:cubicBezTo>
                <a:cubicBezTo>
                  <a:pt x="8359224" y="803964"/>
                  <a:pt x="8331979" y="825762"/>
                  <a:pt x="8321080" y="825762"/>
                </a:cubicBezTo>
                <a:cubicBezTo>
                  <a:pt x="8321080" y="825762"/>
                  <a:pt x="8315632" y="836661"/>
                  <a:pt x="8304733" y="858458"/>
                </a:cubicBezTo>
                <a:cubicBezTo>
                  <a:pt x="8293834" y="880255"/>
                  <a:pt x="8282936" y="891154"/>
                  <a:pt x="8272037" y="891154"/>
                </a:cubicBezTo>
                <a:cubicBezTo>
                  <a:pt x="8261138" y="891154"/>
                  <a:pt x="8261138" y="896602"/>
                  <a:pt x="8272037" y="907501"/>
                </a:cubicBezTo>
                <a:lnTo>
                  <a:pt x="8288384" y="923848"/>
                </a:lnTo>
                <a:cubicBezTo>
                  <a:pt x="8277485" y="923848"/>
                  <a:pt x="8266588" y="923848"/>
                  <a:pt x="8255690" y="923848"/>
                </a:cubicBezTo>
                <a:cubicBezTo>
                  <a:pt x="8255690" y="945646"/>
                  <a:pt x="8250240" y="956544"/>
                  <a:pt x="8239340" y="956544"/>
                </a:cubicBezTo>
                <a:cubicBezTo>
                  <a:pt x="8228442" y="956544"/>
                  <a:pt x="8222994" y="956544"/>
                  <a:pt x="8222994" y="956544"/>
                </a:cubicBezTo>
                <a:lnTo>
                  <a:pt x="8157602" y="1005588"/>
                </a:lnTo>
                <a:lnTo>
                  <a:pt x="8142344" y="1023027"/>
                </a:lnTo>
                <a:lnTo>
                  <a:pt x="8157602" y="1038284"/>
                </a:lnTo>
                <a:cubicBezTo>
                  <a:pt x="8157602" y="1038284"/>
                  <a:pt x="8152153" y="1038284"/>
                  <a:pt x="8141254" y="1038284"/>
                </a:cubicBezTo>
                <a:cubicBezTo>
                  <a:pt x="8141254" y="1032836"/>
                  <a:pt x="8141254" y="1028749"/>
                  <a:pt x="8141254" y="1026023"/>
                </a:cubicBezTo>
                <a:lnTo>
                  <a:pt x="8141254" y="1024272"/>
                </a:lnTo>
                <a:lnTo>
                  <a:pt x="8128994" y="1038284"/>
                </a:lnTo>
                <a:cubicBezTo>
                  <a:pt x="8120819" y="1049183"/>
                  <a:pt x="8114008" y="1060081"/>
                  <a:pt x="8108558" y="1070980"/>
                </a:cubicBezTo>
                <a:cubicBezTo>
                  <a:pt x="8097660" y="1103676"/>
                  <a:pt x="8086760" y="1117299"/>
                  <a:pt x="8075862" y="1111851"/>
                </a:cubicBezTo>
                <a:cubicBezTo>
                  <a:pt x="8064963" y="1106400"/>
                  <a:pt x="8059515" y="1106400"/>
                  <a:pt x="8059515" y="1111851"/>
                </a:cubicBezTo>
                <a:cubicBezTo>
                  <a:pt x="8059515" y="1117299"/>
                  <a:pt x="8054064" y="1125474"/>
                  <a:pt x="8043166" y="1136373"/>
                </a:cubicBezTo>
                <a:cubicBezTo>
                  <a:pt x="8032267" y="1147271"/>
                  <a:pt x="8005021" y="1174517"/>
                  <a:pt x="7961426" y="1218112"/>
                </a:cubicBezTo>
                <a:cubicBezTo>
                  <a:pt x="7950528" y="1229011"/>
                  <a:pt x="7942353" y="1239909"/>
                  <a:pt x="7936904" y="1250808"/>
                </a:cubicBezTo>
                <a:cubicBezTo>
                  <a:pt x="7931456" y="1261707"/>
                  <a:pt x="7928730" y="1267155"/>
                  <a:pt x="7928730" y="1267155"/>
                </a:cubicBezTo>
                <a:lnTo>
                  <a:pt x="7879686" y="1348895"/>
                </a:lnTo>
                <a:cubicBezTo>
                  <a:pt x="7879686" y="1359793"/>
                  <a:pt x="7876962" y="1367968"/>
                  <a:pt x="7871512" y="1373416"/>
                </a:cubicBezTo>
                <a:cubicBezTo>
                  <a:pt x="7866064" y="1378867"/>
                  <a:pt x="7863340" y="1381591"/>
                  <a:pt x="7863340" y="1381591"/>
                </a:cubicBezTo>
                <a:cubicBezTo>
                  <a:pt x="7863340" y="1381591"/>
                  <a:pt x="7857889" y="1387039"/>
                  <a:pt x="7846990" y="1397938"/>
                </a:cubicBezTo>
                <a:lnTo>
                  <a:pt x="7846990" y="1414287"/>
                </a:lnTo>
                <a:cubicBezTo>
                  <a:pt x="7857889" y="1414287"/>
                  <a:pt x="7885137" y="1387039"/>
                  <a:pt x="7928730" y="1332548"/>
                </a:cubicBezTo>
                <a:cubicBezTo>
                  <a:pt x="7939628" y="1310750"/>
                  <a:pt x="7950528" y="1299851"/>
                  <a:pt x="7961426" y="1299851"/>
                </a:cubicBezTo>
                <a:cubicBezTo>
                  <a:pt x="7961426" y="1288953"/>
                  <a:pt x="7964152" y="1280778"/>
                  <a:pt x="7969601" y="1275330"/>
                </a:cubicBezTo>
                <a:cubicBezTo>
                  <a:pt x="7975049" y="1269882"/>
                  <a:pt x="7977776" y="1267155"/>
                  <a:pt x="7977776" y="1267155"/>
                </a:cubicBezTo>
                <a:lnTo>
                  <a:pt x="7994122" y="1250808"/>
                </a:lnTo>
                <a:cubicBezTo>
                  <a:pt x="7994122" y="1250808"/>
                  <a:pt x="7999570" y="1242634"/>
                  <a:pt x="8010472" y="1226284"/>
                </a:cubicBezTo>
                <a:cubicBezTo>
                  <a:pt x="8021370" y="1209937"/>
                  <a:pt x="8037718" y="1188142"/>
                  <a:pt x="8059515" y="1160894"/>
                </a:cubicBezTo>
                <a:cubicBezTo>
                  <a:pt x="8081312" y="1133646"/>
                  <a:pt x="8097660" y="1114575"/>
                  <a:pt x="8108558" y="1103676"/>
                </a:cubicBezTo>
                <a:lnTo>
                  <a:pt x="8141254" y="1087327"/>
                </a:lnTo>
                <a:lnTo>
                  <a:pt x="8157602" y="1087327"/>
                </a:lnTo>
                <a:cubicBezTo>
                  <a:pt x="8168500" y="1076428"/>
                  <a:pt x="8171224" y="1065532"/>
                  <a:pt x="8165776" y="1054633"/>
                </a:cubicBezTo>
                <a:cubicBezTo>
                  <a:pt x="8160328" y="1043734"/>
                  <a:pt x="8163052" y="1038284"/>
                  <a:pt x="8173950" y="1038284"/>
                </a:cubicBezTo>
                <a:cubicBezTo>
                  <a:pt x="8195746" y="1049183"/>
                  <a:pt x="8233892" y="1021937"/>
                  <a:pt x="8288384" y="956544"/>
                </a:cubicBezTo>
                <a:cubicBezTo>
                  <a:pt x="8321080" y="934747"/>
                  <a:pt x="8340154" y="929299"/>
                  <a:pt x="8345602" y="940197"/>
                </a:cubicBezTo>
                <a:cubicBezTo>
                  <a:pt x="8351052" y="951096"/>
                  <a:pt x="8353776" y="951096"/>
                  <a:pt x="8353776" y="940197"/>
                </a:cubicBezTo>
                <a:cubicBezTo>
                  <a:pt x="8353776" y="929299"/>
                  <a:pt x="8351052" y="921124"/>
                  <a:pt x="8345602" y="915676"/>
                </a:cubicBezTo>
                <a:cubicBezTo>
                  <a:pt x="8340154" y="910225"/>
                  <a:pt x="8342878" y="902053"/>
                  <a:pt x="8353776" y="891154"/>
                </a:cubicBezTo>
                <a:cubicBezTo>
                  <a:pt x="8364675" y="880255"/>
                  <a:pt x="8367400" y="872081"/>
                  <a:pt x="8361951" y="866630"/>
                </a:cubicBezTo>
                <a:cubicBezTo>
                  <a:pt x="8356500" y="861182"/>
                  <a:pt x="8359224" y="858458"/>
                  <a:pt x="8370124" y="858458"/>
                </a:cubicBezTo>
                <a:cubicBezTo>
                  <a:pt x="8381024" y="858458"/>
                  <a:pt x="8386472" y="853008"/>
                  <a:pt x="8386472" y="842109"/>
                </a:cubicBezTo>
                <a:cubicBezTo>
                  <a:pt x="8386472" y="831210"/>
                  <a:pt x="8391921" y="831210"/>
                  <a:pt x="8402820" y="842109"/>
                </a:cubicBezTo>
                <a:lnTo>
                  <a:pt x="8435516" y="760369"/>
                </a:lnTo>
                <a:cubicBezTo>
                  <a:pt x="8435516" y="749471"/>
                  <a:pt x="8435516" y="744022"/>
                  <a:pt x="8435516" y="744022"/>
                </a:cubicBezTo>
                <a:cubicBezTo>
                  <a:pt x="8435516" y="744022"/>
                  <a:pt x="8440964" y="744022"/>
                  <a:pt x="8451865" y="744022"/>
                </a:cubicBezTo>
                <a:cubicBezTo>
                  <a:pt x="8462764" y="733124"/>
                  <a:pt x="8468212" y="733124"/>
                  <a:pt x="8468212" y="744022"/>
                </a:cubicBezTo>
                <a:cubicBezTo>
                  <a:pt x="8468212" y="744022"/>
                  <a:pt x="8468212" y="746746"/>
                  <a:pt x="8468212" y="752197"/>
                </a:cubicBezTo>
                <a:cubicBezTo>
                  <a:pt x="8468212" y="757645"/>
                  <a:pt x="8473660" y="760369"/>
                  <a:pt x="8484559" y="760369"/>
                </a:cubicBezTo>
                <a:cubicBezTo>
                  <a:pt x="8484559" y="760369"/>
                  <a:pt x="8487285" y="757645"/>
                  <a:pt x="8492734" y="752197"/>
                </a:cubicBezTo>
                <a:cubicBezTo>
                  <a:pt x="8498182" y="746746"/>
                  <a:pt x="8495458" y="738574"/>
                  <a:pt x="8484559" y="727675"/>
                </a:cubicBezTo>
                <a:lnTo>
                  <a:pt x="8484559" y="711326"/>
                </a:lnTo>
                <a:cubicBezTo>
                  <a:pt x="8495458" y="711326"/>
                  <a:pt x="8500908" y="716774"/>
                  <a:pt x="8500908" y="727675"/>
                </a:cubicBezTo>
                <a:lnTo>
                  <a:pt x="8533605" y="694979"/>
                </a:lnTo>
                <a:cubicBezTo>
                  <a:pt x="8533605" y="684080"/>
                  <a:pt x="8539053" y="678630"/>
                  <a:pt x="8549952" y="678630"/>
                </a:cubicBezTo>
                <a:cubicBezTo>
                  <a:pt x="8582648" y="678630"/>
                  <a:pt x="8593546" y="662283"/>
                  <a:pt x="8582648" y="629587"/>
                </a:cubicBezTo>
                <a:cubicBezTo>
                  <a:pt x="8593546" y="629587"/>
                  <a:pt x="8598995" y="629587"/>
                  <a:pt x="8598995" y="629587"/>
                </a:cubicBezTo>
                <a:cubicBezTo>
                  <a:pt x="8609893" y="629587"/>
                  <a:pt x="8615344" y="626863"/>
                  <a:pt x="8615344" y="621412"/>
                </a:cubicBezTo>
                <a:cubicBezTo>
                  <a:pt x="8615344" y="615964"/>
                  <a:pt x="8620792" y="613240"/>
                  <a:pt x="8631691" y="613240"/>
                </a:cubicBezTo>
                <a:lnTo>
                  <a:pt x="8631691" y="596890"/>
                </a:lnTo>
                <a:cubicBezTo>
                  <a:pt x="8631691" y="585992"/>
                  <a:pt x="8634415" y="575093"/>
                  <a:pt x="8639866" y="564194"/>
                </a:cubicBezTo>
                <a:cubicBezTo>
                  <a:pt x="8645314" y="553295"/>
                  <a:pt x="8653488" y="547847"/>
                  <a:pt x="8664387" y="547847"/>
                </a:cubicBezTo>
                <a:cubicBezTo>
                  <a:pt x="8664387" y="547847"/>
                  <a:pt x="8669835" y="547847"/>
                  <a:pt x="8680734" y="547847"/>
                </a:cubicBezTo>
                <a:lnTo>
                  <a:pt x="8795170" y="433411"/>
                </a:lnTo>
                <a:lnTo>
                  <a:pt x="8811517" y="417065"/>
                </a:lnTo>
                <a:cubicBezTo>
                  <a:pt x="8811517" y="417065"/>
                  <a:pt x="8816967" y="406166"/>
                  <a:pt x="8827866" y="384368"/>
                </a:cubicBezTo>
                <a:cubicBezTo>
                  <a:pt x="8827866" y="395267"/>
                  <a:pt x="8827866" y="400715"/>
                  <a:pt x="8827866" y="400715"/>
                </a:cubicBezTo>
                <a:cubicBezTo>
                  <a:pt x="8827866" y="400715"/>
                  <a:pt x="8833314" y="400715"/>
                  <a:pt x="8844213" y="400715"/>
                </a:cubicBezTo>
                <a:cubicBezTo>
                  <a:pt x="8855112" y="389816"/>
                  <a:pt x="8860562" y="381644"/>
                  <a:pt x="8860562" y="376194"/>
                </a:cubicBezTo>
                <a:cubicBezTo>
                  <a:pt x="8860562" y="370746"/>
                  <a:pt x="8866011" y="362571"/>
                  <a:pt x="8876909" y="351672"/>
                </a:cubicBezTo>
                <a:lnTo>
                  <a:pt x="8909606" y="335325"/>
                </a:lnTo>
                <a:lnTo>
                  <a:pt x="8893256" y="368021"/>
                </a:lnTo>
                <a:cubicBezTo>
                  <a:pt x="8893256" y="368021"/>
                  <a:pt x="8893256" y="373469"/>
                  <a:pt x="8893256" y="384368"/>
                </a:cubicBezTo>
                <a:cubicBezTo>
                  <a:pt x="8893256" y="384368"/>
                  <a:pt x="8895983" y="381644"/>
                  <a:pt x="8901431" y="376194"/>
                </a:cubicBezTo>
                <a:cubicBezTo>
                  <a:pt x="8906881" y="370746"/>
                  <a:pt x="8909606" y="368021"/>
                  <a:pt x="8909606" y="368021"/>
                </a:cubicBezTo>
                <a:cubicBezTo>
                  <a:pt x="8920504" y="368021"/>
                  <a:pt x="8934127" y="359847"/>
                  <a:pt x="8950474" y="343498"/>
                </a:cubicBezTo>
                <a:cubicBezTo>
                  <a:pt x="8966823" y="327150"/>
                  <a:pt x="8974998" y="324426"/>
                  <a:pt x="8974998" y="335325"/>
                </a:cubicBezTo>
                <a:cubicBezTo>
                  <a:pt x="8974998" y="335325"/>
                  <a:pt x="8972272" y="338049"/>
                  <a:pt x="8966823" y="343498"/>
                </a:cubicBezTo>
                <a:cubicBezTo>
                  <a:pt x="8961373" y="348948"/>
                  <a:pt x="8958649" y="351672"/>
                  <a:pt x="8958649" y="351672"/>
                </a:cubicBezTo>
                <a:cubicBezTo>
                  <a:pt x="8958649" y="351672"/>
                  <a:pt x="8964097" y="351672"/>
                  <a:pt x="8974998" y="351672"/>
                </a:cubicBezTo>
                <a:cubicBezTo>
                  <a:pt x="8974998" y="340773"/>
                  <a:pt x="8974998" y="335325"/>
                  <a:pt x="8974998" y="335325"/>
                </a:cubicBezTo>
                <a:cubicBezTo>
                  <a:pt x="8996793" y="346224"/>
                  <a:pt x="9034940" y="324426"/>
                  <a:pt x="9089431" y="269933"/>
                </a:cubicBezTo>
                <a:lnTo>
                  <a:pt x="9122128" y="253586"/>
                </a:lnTo>
                <a:cubicBezTo>
                  <a:pt x="9122128" y="253586"/>
                  <a:pt x="9127578" y="253586"/>
                  <a:pt x="9138477" y="253586"/>
                </a:cubicBezTo>
                <a:lnTo>
                  <a:pt x="9138477" y="269933"/>
                </a:lnTo>
                <a:lnTo>
                  <a:pt x="9122128" y="269933"/>
                </a:lnTo>
                <a:cubicBezTo>
                  <a:pt x="9111229" y="269933"/>
                  <a:pt x="9108505" y="272657"/>
                  <a:pt x="9113953" y="278107"/>
                </a:cubicBezTo>
                <a:cubicBezTo>
                  <a:pt x="9119404" y="283556"/>
                  <a:pt x="9113953" y="294454"/>
                  <a:pt x="9097606" y="310804"/>
                </a:cubicBezTo>
                <a:cubicBezTo>
                  <a:pt x="9081259" y="327150"/>
                  <a:pt x="9067636" y="335325"/>
                  <a:pt x="9056737" y="335325"/>
                </a:cubicBezTo>
                <a:lnTo>
                  <a:pt x="9073084" y="351672"/>
                </a:lnTo>
                <a:lnTo>
                  <a:pt x="9089431" y="351672"/>
                </a:lnTo>
                <a:cubicBezTo>
                  <a:pt x="9100330" y="340773"/>
                  <a:pt x="9108505" y="335325"/>
                  <a:pt x="9113953" y="335325"/>
                </a:cubicBezTo>
                <a:cubicBezTo>
                  <a:pt x="9119404" y="335325"/>
                  <a:pt x="9122128" y="335325"/>
                  <a:pt x="9122128" y="335325"/>
                </a:cubicBezTo>
                <a:lnTo>
                  <a:pt x="9138477" y="318976"/>
                </a:lnTo>
                <a:cubicBezTo>
                  <a:pt x="9127578" y="308077"/>
                  <a:pt x="9127578" y="302629"/>
                  <a:pt x="9138477" y="302629"/>
                </a:cubicBezTo>
                <a:lnTo>
                  <a:pt x="9171171" y="318976"/>
                </a:lnTo>
                <a:lnTo>
                  <a:pt x="9138477" y="351672"/>
                </a:lnTo>
                <a:cubicBezTo>
                  <a:pt x="9127578" y="362571"/>
                  <a:pt x="9111229" y="373469"/>
                  <a:pt x="9089431" y="384368"/>
                </a:cubicBezTo>
                <a:cubicBezTo>
                  <a:pt x="9067636" y="395267"/>
                  <a:pt x="9056737" y="400715"/>
                  <a:pt x="9056737" y="400715"/>
                </a:cubicBezTo>
                <a:cubicBezTo>
                  <a:pt x="9056737" y="411614"/>
                  <a:pt x="9056737" y="417065"/>
                  <a:pt x="9056737" y="417065"/>
                </a:cubicBezTo>
                <a:lnTo>
                  <a:pt x="9056737" y="433411"/>
                </a:lnTo>
                <a:cubicBezTo>
                  <a:pt x="9067636" y="444310"/>
                  <a:pt x="9073084" y="455209"/>
                  <a:pt x="9073084" y="466108"/>
                </a:cubicBezTo>
                <a:cubicBezTo>
                  <a:pt x="9073084" y="477007"/>
                  <a:pt x="9067636" y="482455"/>
                  <a:pt x="9056737" y="482455"/>
                </a:cubicBezTo>
                <a:cubicBezTo>
                  <a:pt x="9056737" y="482455"/>
                  <a:pt x="9054011" y="479731"/>
                  <a:pt x="9048563" y="474282"/>
                </a:cubicBezTo>
                <a:cubicBezTo>
                  <a:pt x="9043112" y="468832"/>
                  <a:pt x="9040388" y="466108"/>
                  <a:pt x="9040388" y="466108"/>
                </a:cubicBezTo>
                <a:cubicBezTo>
                  <a:pt x="9051287" y="455209"/>
                  <a:pt x="9045839" y="449761"/>
                  <a:pt x="9024041" y="449761"/>
                </a:cubicBezTo>
                <a:lnTo>
                  <a:pt x="9024041" y="482455"/>
                </a:lnTo>
                <a:lnTo>
                  <a:pt x="9007692" y="504252"/>
                </a:lnTo>
                <a:lnTo>
                  <a:pt x="9007692" y="498804"/>
                </a:lnTo>
                <a:cubicBezTo>
                  <a:pt x="8996793" y="498804"/>
                  <a:pt x="8991345" y="498804"/>
                  <a:pt x="8991345" y="498804"/>
                </a:cubicBezTo>
                <a:cubicBezTo>
                  <a:pt x="8991345" y="498804"/>
                  <a:pt x="8994069" y="501528"/>
                  <a:pt x="8999520" y="506978"/>
                </a:cubicBezTo>
                <a:lnTo>
                  <a:pt x="9003021" y="510480"/>
                </a:lnTo>
                <a:lnTo>
                  <a:pt x="8974998" y="547847"/>
                </a:lnTo>
                <a:cubicBezTo>
                  <a:pt x="8964097" y="547847"/>
                  <a:pt x="8958649" y="556022"/>
                  <a:pt x="8958649" y="572369"/>
                </a:cubicBezTo>
                <a:cubicBezTo>
                  <a:pt x="8958649" y="588718"/>
                  <a:pt x="8972272" y="583268"/>
                  <a:pt x="8999520" y="556022"/>
                </a:cubicBezTo>
                <a:cubicBezTo>
                  <a:pt x="9026765" y="528774"/>
                  <a:pt x="9040388" y="515151"/>
                  <a:pt x="9040388" y="515151"/>
                </a:cubicBezTo>
                <a:lnTo>
                  <a:pt x="8974998" y="596890"/>
                </a:lnTo>
                <a:lnTo>
                  <a:pt x="8974998" y="629587"/>
                </a:lnTo>
                <a:cubicBezTo>
                  <a:pt x="8985897" y="618688"/>
                  <a:pt x="8991345" y="613240"/>
                  <a:pt x="8991345" y="613240"/>
                </a:cubicBezTo>
                <a:lnTo>
                  <a:pt x="8974998" y="662283"/>
                </a:lnTo>
                <a:cubicBezTo>
                  <a:pt x="8964097" y="662283"/>
                  <a:pt x="8958649" y="667731"/>
                  <a:pt x="8958649" y="678630"/>
                </a:cubicBezTo>
                <a:cubicBezTo>
                  <a:pt x="8947750" y="678630"/>
                  <a:pt x="8942302" y="684080"/>
                  <a:pt x="8942302" y="694979"/>
                </a:cubicBezTo>
                <a:cubicBezTo>
                  <a:pt x="8942302" y="694979"/>
                  <a:pt x="8942302" y="700427"/>
                  <a:pt x="8942302" y="711326"/>
                </a:cubicBezTo>
                <a:lnTo>
                  <a:pt x="8925953" y="711326"/>
                </a:lnTo>
                <a:cubicBezTo>
                  <a:pt x="8904157" y="733124"/>
                  <a:pt x="8904157" y="744022"/>
                  <a:pt x="8925953" y="744022"/>
                </a:cubicBezTo>
                <a:cubicBezTo>
                  <a:pt x="8936851" y="744022"/>
                  <a:pt x="8953201" y="733124"/>
                  <a:pt x="8974998" y="711326"/>
                </a:cubicBezTo>
                <a:cubicBezTo>
                  <a:pt x="8985897" y="700427"/>
                  <a:pt x="8994069" y="694979"/>
                  <a:pt x="8999520" y="694979"/>
                </a:cubicBezTo>
                <a:cubicBezTo>
                  <a:pt x="9004968" y="694979"/>
                  <a:pt x="9007692" y="694979"/>
                  <a:pt x="9007692" y="694979"/>
                </a:cubicBezTo>
                <a:lnTo>
                  <a:pt x="9073084" y="678630"/>
                </a:lnTo>
                <a:cubicBezTo>
                  <a:pt x="9105781" y="645934"/>
                  <a:pt x="9122128" y="629587"/>
                  <a:pt x="9122128" y="629587"/>
                </a:cubicBezTo>
                <a:cubicBezTo>
                  <a:pt x="9122128" y="629587"/>
                  <a:pt x="9122128" y="624138"/>
                  <a:pt x="9122128" y="613240"/>
                </a:cubicBezTo>
                <a:cubicBezTo>
                  <a:pt x="9122128" y="602341"/>
                  <a:pt x="9133026" y="591442"/>
                  <a:pt x="9154824" y="580543"/>
                </a:cubicBezTo>
                <a:cubicBezTo>
                  <a:pt x="9176621" y="569645"/>
                  <a:pt x="9187520" y="558746"/>
                  <a:pt x="9187520" y="547847"/>
                </a:cubicBezTo>
                <a:cubicBezTo>
                  <a:pt x="9187520" y="536949"/>
                  <a:pt x="9192968" y="531500"/>
                  <a:pt x="9203867" y="531500"/>
                </a:cubicBezTo>
                <a:cubicBezTo>
                  <a:pt x="9236563" y="531500"/>
                  <a:pt x="9247462" y="515151"/>
                  <a:pt x="9236563" y="482455"/>
                </a:cubicBezTo>
                <a:cubicBezTo>
                  <a:pt x="9236563" y="482455"/>
                  <a:pt x="9242012" y="479731"/>
                  <a:pt x="9252910" y="474282"/>
                </a:cubicBezTo>
                <a:cubicBezTo>
                  <a:pt x="9263809" y="468832"/>
                  <a:pt x="9274708" y="460659"/>
                  <a:pt x="9285607" y="449761"/>
                </a:cubicBezTo>
                <a:lnTo>
                  <a:pt x="9334650" y="400715"/>
                </a:lnTo>
                <a:cubicBezTo>
                  <a:pt x="9356447" y="389816"/>
                  <a:pt x="9367346" y="378920"/>
                  <a:pt x="9367346" y="368021"/>
                </a:cubicBezTo>
                <a:lnTo>
                  <a:pt x="9367346" y="351672"/>
                </a:lnTo>
                <a:cubicBezTo>
                  <a:pt x="9367346" y="351672"/>
                  <a:pt x="9372796" y="346224"/>
                  <a:pt x="9383695" y="335325"/>
                </a:cubicBezTo>
                <a:cubicBezTo>
                  <a:pt x="9394594" y="324426"/>
                  <a:pt x="9402766" y="318976"/>
                  <a:pt x="9408217" y="318976"/>
                </a:cubicBezTo>
                <a:cubicBezTo>
                  <a:pt x="9413665" y="318976"/>
                  <a:pt x="9421840" y="318976"/>
                  <a:pt x="9432738" y="318976"/>
                </a:cubicBezTo>
                <a:cubicBezTo>
                  <a:pt x="9443637" y="318976"/>
                  <a:pt x="9449085" y="313528"/>
                  <a:pt x="9449085" y="302629"/>
                </a:cubicBezTo>
                <a:lnTo>
                  <a:pt x="9481782" y="286282"/>
                </a:lnTo>
                <a:lnTo>
                  <a:pt x="9465435" y="302629"/>
                </a:lnTo>
                <a:cubicBezTo>
                  <a:pt x="9465435" y="313528"/>
                  <a:pt x="9462708" y="321702"/>
                  <a:pt x="9457260" y="327150"/>
                </a:cubicBezTo>
                <a:cubicBezTo>
                  <a:pt x="9451812" y="332599"/>
                  <a:pt x="9443637" y="335325"/>
                  <a:pt x="9432738" y="335325"/>
                </a:cubicBezTo>
                <a:cubicBezTo>
                  <a:pt x="9421840" y="335325"/>
                  <a:pt x="9416389" y="340773"/>
                  <a:pt x="9416389" y="351672"/>
                </a:cubicBezTo>
                <a:cubicBezTo>
                  <a:pt x="9416389" y="362571"/>
                  <a:pt x="9413665" y="370746"/>
                  <a:pt x="9408217" y="376194"/>
                </a:cubicBezTo>
                <a:cubicBezTo>
                  <a:pt x="9402766" y="381644"/>
                  <a:pt x="9400042" y="384368"/>
                  <a:pt x="9400042" y="384368"/>
                </a:cubicBezTo>
                <a:cubicBezTo>
                  <a:pt x="9389143" y="384368"/>
                  <a:pt x="9389143" y="389816"/>
                  <a:pt x="9400042" y="400715"/>
                </a:cubicBezTo>
                <a:cubicBezTo>
                  <a:pt x="9400042" y="400715"/>
                  <a:pt x="9402766" y="397991"/>
                  <a:pt x="9408217" y="392543"/>
                </a:cubicBezTo>
                <a:cubicBezTo>
                  <a:pt x="9413665" y="387092"/>
                  <a:pt x="9419116" y="381644"/>
                  <a:pt x="9424564" y="376194"/>
                </a:cubicBezTo>
                <a:cubicBezTo>
                  <a:pt x="9430014" y="370746"/>
                  <a:pt x="9435463" y="368021"/>
                  <a:pt x="9440913" y="368021"/>
                </a:cubicBezTo>
                <a:cubicBezTo>
                  <a:pt x="9446361" y="368021"/>
                  <a:pt x="9449085" y="368021"/>
                  <a:pt x="9449085" y="368021"/>
                </a:cubicBezTo>
                <a:cubicBezTo>
                  <a:pt x="9449085" y="368021"/>
                  <a:pt x="9451812" y="365295"/>
                  <a:pt x="9457260" y="359847"/>
                </a:cubicBezTo>
                <a:cubicBezTo>
                  <a:pt x="9462708" y="354396"/>
                  <a:pt x="9465435" y="351672"/>
                  <a:pt x="9465435" y="351672"/>
                </a:cubicBezTo>
                <a:cubicBezTo>
                  <a:pt x="9465435" y="340773"/>
                  <a:pt x="9473607" y="332599"/>
                  <a:pt x="9489956" y="327150"/>
                </a:cubicBezTo>
                <a:cubicBezTo>
                  <a:pt x="9506303" y="321702"/>
                  <a:pt x="9514478" y="316252"/>
                  <a:pt x="9514478" y="310804"/>
                </a:cubicBezTo>
                <a:cubicBezTo>
                  <a:pt x="9514478" y="305353"/>
                  <a:pt x="9514478" y="299905"/>
                  <a:pt x="9514478" y="294454"/>
                </a:cubicBezTo>
                <a:cubicBezTo>
                  <a:pt x="9514478" y="289006"/>
                  <a:pt x="9525377" y="286282"/>
                  <a:pt x="9547172" y="286282"/>
                </a:cubicBezTo>
                <a:cubicBezTo>
                  <a:pt x="9568972" y="286282"/>
                  <a:pt x="9579868" y="280832"/>
                  <a:pt x="9579868" y="269933"/>
                </a:cubicBezTo>
                <a:cubicBezTo>
                  <a:pt x="9579868" y="259034"/>
                  <a:pt x="9585319" y="248135"/>
                  <a:pt x="9596217" y="237237"/>
                </a:cubicBezTo>
                <a:lnTo>
                  <a:pt x="9612564" y="220889"/>
                </a:lnTo>
                <a:lnTo>
                  <a:pt x="9612564" y="188193"/>
                </a:lnTo>
                <a:cubicBezTo>
                  <a:pt x="9623463" y="177295"/>
                  <a:pt x="9631638" y="171846"/>
                  <a:pt x="9637086" y="171846"/>
                </a:cubicBezTo>
                <a:cubicBezTo>
                  <a:pt x="9642536" y="171846"/>
                  <a:pt x="9645261" y="177295"/>
                  <a:pt x="9645261" y="188193"/>
                </a:cubicBezTo>
                <a:cubicBezTo>
                  <a:pt x="9667058" y="177295"/>
                  <a:pt x="9688856" y="155497"/>
                  <a:pt x="9710653" y="122801"/>
                </a:cubicBezTo>
                <a:lnTo>
                  <a:pt x="9727000" y="106454"/>
                </a:lnTo>
                <a:cubicBezTo>
                  <a:pt x="9737899" y="106454"/>
                  <a:pt x="9743348" y="101005"/>
                  <a:pt x="9743348" y="90107"/>
                </a:cubicBezTo>
                <a:cubicBezTo>
                  <a:pt x="9743348" y="79208"/>
                  <a:pt x="9737899" y="68309"/>
                  <a:pt x="9727000" y="57410"/>
                </a:cubicBezTo>
                <a:cubicBezTo>
                  <a:pt x="9716101" y="46512"/>
                  <a:pt x="9710653" y="51960"/>
                  <a:pt x="9710653" y="73758"/>
                </a:cubicBezTo>
                <a:cubicBezTo>
                  <a:pt x="9710653" y="84656"/>
                  <a:pt x="9705203" y="90107"/>
                  <a:pt x="9694304" y="90107"/>
                </a:cubicBezTo>
                <a:lnTo>
                  <a:pt x="9677957" y="90107"/>
                </a:lnTo>
                <a:cubicBezTo>
                  <a:pt x="9677957" y="79208"/>
                  <a:pt x="9680681" y="73758"/>
                  <a:pt x="9686129" y="73758"/>
                </a:cubicBezTo>
                <a:cubicBezTo>
                  <a:pt x="9691580" y="73758"/>
                  <a:pt x="9694304" y="68309"/>
                  <a:pt x="9694304" y="57410"/>
                </a:cubicBezTo>
                <a:cubicBezTo>
                  <a:pt x="9716101" y="24714"/>
                  <a:pt x="9737899" y="24714"/>
                  <a:pt x="9759696" y="57410"/>
                </a:cubicBezTo>
                <a:cubicBezTo>
                  <a:pt x="9770596" y="57410"/>
                  <a:pt x="9776044" y="57410"/>
                  <a:pt x="9776044" y="57410"/>
                </a:cubicBezTo>
                <a:cubicBezTo>
                  <a:pt x="9776044" y="68309"/>
                  <a:pt x="9786942" y="62859"/>
                  <a:pt x="9808740" y="41061"/>
                </a:cubicBezTo>
                <a:cubicBezTo>
                  <a:pt x="9830536" y="30162"/>
                  <a:pt x="9844160" y="21990"/>
                  <a:pt x="9849608" y="16540"/>
                </a:cubicBezTo>
                <a:lnTo>
                  <a:pt x="9844096" y="0"/>
                </a:lnTo>
                <a:lnTo>
                  <a:pt x="9907500" y="0"/>
                </a:lnTo>
                <a:lnTo>
                  <a:pt x="9906826" y="193"/>
                </a:lnTo>
                <a:cubicBezTo>
                  <a:pt x="9895928" y="5641"/>
                  <a:pt x="9890480" y="13816"/>
                  <a:pt x="9890480" y="24714"/>
                </a:cubicBezTo>
                <a:lnTo>
                  <a:pt x="9923176" y="24714"/>
                </a:lnTo>
                <a:cubicBezTo>
                  <a:pt x="9934074" y="13816"/>
                  <a:pt x="9936798" y="5641"/>
                  <a:pt x="9931350" y="193"/>
                </a:cubicBezTo>
                <a:lnTo>
                  <a:pt x="9930868" y="0"/>
                </a:lnTo>
                <a:lnTo>
                  <a:pt x="9947890" y="0"/>
                </a:lnTo>
                <a:lnTo>
                  <a:pt x="9939522" y="8367"/>
                </a:lnTo>
                <a:lnTo>
                  <a:pt x="9955872" y="8367"/>
                </a:lnTo>
                <a:lnTo>
                  <a:pt x="9955872" y="0"/>
                </a:lnTo>
                <a:lnTo>
                  <a:pt x="9980392" y="0"/>
                </a:lnTo>
                <a:lnTo>
                  <a:pt x="9980392" y="193"/>
                </a:lnTo>
                <a:cubicBezTo>
                  <a:pt x="9985840" y="16540"/>
                  <a:pt x="9983116" y="24714"/>
                  <a:pt x="9972218" y="24714"/>
                </a:cubicBezTo>
                <a:cubicBezTo>
                  <a:pt x="9972218" y="35613"/>
                  <a:pt x="9969492" y="41061"/>
                  <a:pt x="9964044" y="41061"/>
                </a:cubicBezTo>
                <a:cubicBezTo>
                  <a:pt x="9958596" y="41061"/>
                  <a:pt x="9950424" y="35613"/>
                  <a:pt x="9939522" y="24714"/>
                </a:cubicBezTo>
                <a:cubicBezTo>
                  <a:pt x="9928624" y="24714"/>
                  <a:pt x="9928624" y="30162"/>
                  <a:pt x="9939522" y="41061"/>
                </a:cubicBezTo>
                <a:cubicBezTo>
                  <a:pt x="9939522" y="51960"/>
                  <a:pt x="9939522" y="60135"/>
                  <a:pt x="9939522" y="65585"/>
                </a:cubicBezTo>
                <a:cubicBezTo>
                  <a:pt x="9939522" y="71034"/>
                  <a:pt x="9939522" y="73758"/>
                  <a:pt x="9939522" y="73758"/>
                </a:cubicBezTo>
                <a:cubicBezTo>
                  <a:pt x="9950424" y="73758"/>
                  <a:pt x="9955872" y="79208"/>
                  <a:pt x="9955872" y="90107"/>
                </a:cubicBezTo>
                <a:lnTo>
                  <a:pt x="9972218" y="90107"/>
                </a:lnTo>
                <a:cubicBezTo>
                  <a:pt x="9972218" y="79208"/>
                  <a:pt x="9972218" y="73758"/>
                  <a:pt x="9972218" y="73758"/>
                </a:cubicBezTo>
                <a:lnTo>
                  <a:pt x="9972218" y="57410"/>
                </a:lnTo>
                <a:lnTo>
                  <a:pt x="10004916" y="90107"/>
                </a:lnTo>
                <a:cubicBezTo>
                  <a:pt x="10004916" y="101005"/>
                  <a:pt x="9999466" y="111902"/>
                  <a:pt x="9988564" y="122801"/>
                </a:cubicBezTo>
                <a:lnTo>
                  <a:pt x="9972218" y="122801"/>
                </a:lnTo>
                <a:cubicBezTo>
                  <a:pt x="9972218" y="133702"/>
                  <a:pt x="9966770" y="141874"/>
                  <a:pt x="9955872" y="147325"/>
                </a:cubicBezTo>
                <a:cubicBezTo>
                  <a:pt x="9944970" y="152773"/>
                  <a:pt x="9939522" y="166396"/>
                  <a:pt x="9939522" y="188193"/>
                </a:cubicBezTo>
                <a:cubicBezTo>
                  <a:pt x="9939522" y="220889"/>
                  <a:pt x="9944970" y="226338"/>
                  <a:pt x="9955872" y="204543"/>
                </a:cubicBezTo>
                <a:cubicBezTo>
                  <a:pt x="9966770" y="193641"/>
                  <a:pt x="9972218" y="193641"/>
                  <a:pt x="9972218" y="204543"/>
                </a:cubicBezTo>
                <a:cubicBezTo>
                  <a:pt x="9972218" y="215441"/>
                  <a:pt x="9972218" y="223613"/>
                  <a:pt x="9972218" y="229064"/>
                </a:cubicBezTo>
                <a:cubicBezTo>
                  <a:pt x="9972218" y="234512"/>
                  <a:pt x="9977668" y="237237"/>
                  <a:pt x="9988564" y="237237"/>
                </a:cubicBezTo>
                <a:cubicBezTo>
                  <a:pt x="9988564" y="237237"/>
                  <a:pt x="9994016" y="231788"/>
                  <a:pt x="10004916" y="220889"/>
                </a:cubicBezTo>
                <a:lnTo>
                  <a:pt x="10004916" y="204543"/>
                </a:lnTo>
                <a:cubicBezTo>
                  <a:pt x="9994016" y="204543"/>
                  <a:pt x="9988564" y="204543"/>
                  <a:pt x="9988564" y="204543"/>
                </a:cubicBezTo>
                <a:cubicBezTo>
                  <a:pt x="9988564" y="182745"/>
                  <a:pt x="9999466" y="182745"/>
                  <a:pt x="10021262" y="204543"/>
                </a:cubicBezTo>
                <a:lnTo>
                  <a:pt x="10053958" y="220889"/>
                </a:lnTo>
                <a:lnTo>
                  <a:pt x="10086654" y="188193"/>
                </a:lnTo>
                <a:cubicBezTo>
                  <a:pt x="10097552" y="177295"/>
                  <a:pt x="10105728" y="169120"/>
                  <a:pt x="10111176" y="163671"/>
                </a:cubicBezTo>
                <a:cubicBezTo>
                  <a:pt x="10116624" y="158223"/>
                  <a:pt x="10119350" y="155497"/>
                  <a:pt x="10119350" y="155497"/>
                </a:cubicBezTo>
                <a:cubicBezTo>
                  <a:pt x="10119350" y="155497"/>
                  <a:pt x="10119350" y="152773"/>
                  <a:pt x="10119350" y="147325"/>
                </a:cubicBezTo>
                <a:cubicBezTo>
                  <a:pt x="10119350" y="141874"/>
                  <a:pt x="10124800" y="139150"/>
                  <a:pt x="10135696" y="139150"/>
                </a:cubicBezTo>
                <a:lnTo>
                  <a:pt x="10135696" y="122801"/>
                </a:lnTo>
                <a:cubicBezTo>
                  <a:pt x="10124800" y="122801"/>
                  <a:pt x="10122074" y="120077"/>
                  <a:pt x="10127524" y="114628"/>
                </a:cubicBezTo>
                <a:cubicBezTo>
                  <a:pt x="10132972" y="109178"/>
                  <a:pt x="10141146" y="106454"/>
                  <a:pt x="10152044" y="106454"/>
                </a:cubicBezTo>
                <a:lnTo>
                  <a:pt x="10168392" y="73758"/>
                </a:lnTo>
                <a:lnTo>
                  <a:pt x="10168392" y="41061"/>
                </a:lnTo>
                <a:lnTo>
                  <a:pt x="10152044" y="57410"/>
                </a:lnTo>
                <a:cubicBezTo>
                  <a:pt x="10130248" y="79208"/>
                  <a:pt x="10119350" y="90107"/>
                  <a:pt x="10119350" y="90107"/>
                </a:cubicBezTo>
                <a:cubicBezTo>
                  <a:pt x="10119350" y="90107"/>
                  <a:pt x="10116624" y="92831"/>
                  <a:pt x="10111176" y="98279"/>
                </a:cubicBezTo>
                <a:cubicBezTo>
                  <a:pt x="10105728" y="103729"/>
                  <a:pt x="10097552" y="106454"/>
                  <a:pt x="10086654" y="106454"/>
                </a:cubicBezTo>
                <a:lnTo>
                  <a:pt x="10103000" y="90107"/>
                </a:lnTo>
                <a:cubicBezTo>
                  <a:pt x="10103000" y="79208"/>
                  <a:pt x="10103000" y="68309"/>
                  <a:pt x="10103000" y="57410"/>
                </a:cubicBezTo>
                <a:cubicBezTo>
                  <a:pt x="10103000" y="57410"/>
                  <a:pt x="10100276" y="54686"/>
                  <a:pt x="10094828" y="49236"/>
                </a:cubicBezTo>
                <a:cubicBezTo>
                  <a:pt x="10089378" y="43788"/>
                  <a:pt x="10086654" y="41061"/>
                  <a:pt x="10086654" y="41061"/>
                </a:cubicBezTo>
                <a:lnTo>
                  <a:pt x="10070304" y="57410"/>
                </a:lnTo>
                <a:cubicBezTo>
                  <a:pt x="10037612" y="79208"/>
                  <a:pt x="10021262" y="84656"/>
                  <a:pt x="10021262" y="73758"/>
                </a:cubicBezTo>
                <a:cubicBezTo>
                  <a:pt x="10021262" y="73758"/>
                  <a:pt x="10026710" y="68309"/>
                  <a:pt x="10037612" y="57410"/>
                </a:cubicBezTo>
                <a:lnTo>
                  <a:pt x="10086654" y="24714"/>
                </a:lnTo>
                <a:cubicBezTo>
                  <a:pt x="10108448" y="13816"/>
                  <a:pt x="10124800" y="8367"/>
                  <a:pt x="10135696" y="8367"/>
                </a:cubicBezTo>
                <a:lnTo>
                  <a:pt x="10135696" y="41061"/>
                </a:lnTo>
                <a:cubicBezTo>
                  <a:pt x="10157496" y="41061"/>
                  <a:pt x="10168392" y="30162"/>
                  <a:pt x="10168392" y="8367"/>
                </a:cubicBezTo>
                <a:lnTo>
                  <a:pt x="10168392" y="0"/>
                </a:lnTo>
                <a:lnTo>
                  <a:pt x="10172384" y="0"/>
                </a:lnTo>
                <a:lnTo>
                  <a:pt x="10172480" y="192"/>
                </a:lnTo>
                <a:lnTo>
                  <a:pt x="10172768" y="0"/>
                </a:lnTo>
                <a:lnTo>
                  <a:pt x="11231006" y="0"/>
                </a:lnTo>
                <a:lnTo>
                  <a:pt x="11231006" y="8367"/>
                </a:lnTo>
                <a:lnTo>
                  <a:pt x="11239374" y="0"/>
                </a:lnTo>
                <a:lnTo>
                  <a:pt x="11277918" y="0"/>
                </a:lnTo>
                <a:lnTo>
                  <a:pt x="11277918" y="407205"/>
                </a:lnTo>
                <a:lnTo>
                  <a:pt x="11275966" y="409402"/>
                </a:lnTo>
                <a:cubicBezTo>
                  <a:pt x="11267792" y="418597"/>
                  <a:pt x="11258256" y="429325"/>
                  <a:pt x="11247356" y="441586"/>
                </a:cubicBezTo>
                <a:cubicBezTo>
                  <a:pt x="11203760" y="490629"/>
                  <a:pt x="11181964" y="515151"/>
                  <a:pt x="11181964" y="515151"/>
                </a:cubicBezTo>
                <a:cubicBezTo>
                  <a:pt x="11181964" y="526050"/>
                  <a:pt x="11187412" y="526050"/>
                  <a:pt x="11198310" y="515151"/>
                </a:cubicBezTo>
                <a:cubicBezTo>
                  <a:pt x="11209212" y="504252"/>
                  <a:pt x="11220108" y="493353"/>
                  <a:pt x="11231006" y="482455"/>
                </a:cubicBezTo>
                <a:cubicBezTo>
                  <a:pt x="11241906" y="466108"/>
                  <a:pt x="11252804" y="451123"/>
                  <a:pt x="11263702" y="437499"/>
                </a:cubicBezTo>
                <a:lnTo>
                  <a:pt x="11277918" y="421507"/>
                </a:lnTo>
                <a:lnTo>
                  <a:pt x="11277918" y="6072727"/>
                </a:lnTo>
                <a:lnTo>
                  <a:pt x="11249398" y="6063222"/>
                </a:lnTo>
                <a:cubicBezTo>
                  <a:pt x="11239862" y="6061860"/>
                  <a:pt x="11231006" y="6062541"/>
                  <a:pt x="11222834" y="6065265"/>
                </a:cubicBezTo>
                <a:cubicBezTo>
                  <a:pt x="11206484" y="6070713"/>
                  <a:pt x="11198310" y="6076164"/>
                  <a:pt x="11198310" y="6081612"/>
                </a:cubicBezTo>
                <a:cubicBezTo>
                  <a:pt x="11198310" y="6087063"/>
                  <a:pt x="11192862" y="6089787"/>
                  <a:pt x="11181964" y="6089787"/>
                </a:cubicBezTo>
                <a:lnTo>
                  <a:pt x="11067528" y="6187873"/>
                </a:lnTo>
                <a:cubicBezTo>
                  <a:pt x="11067528" y="6198774"/>
                  <a:pt x="11064804" y="6201498"/>
                  <a:pt x="11059356" y="6196048"/>
                </a:cubicBezTo>
                <a:cubicBezTo>
                  <a:pt x="11053904" y="6190600"/>
                  <a:pt x="11051180" y="6193324"/>
                  <a:pt x="11051180" y="6204222"/>
                </a:cubicBezTo>
                <a:cubicBezTo>
                  <a:pt x="11051180" y="6204222"/>
                  <a:pt x="11045732" y="6206947"/>
                  <a:pt x="11034832" y="6212395"/>
                </a:cubicBezTo>
                <a:cubicBezTo>
                  <a:pt x="11023932" y="6217845"/>
                  <a:pt x="11013036" y="6226020"/>
                  <a:pt x="11002136" y="6236916"/>
                </a:cubicBezTo>
                <a:cubicBezTo>
                  <a:pt x="10991236" y="6247817"/>
                  <a:pt x="10985788" y="6255990"/>
                  <a:pt x="10985788" y="6261440"/>
                </a:cubicBezTo>
                <a:cubicBezTo>
                  <a:pt x="10985788" y="6266889"/>
                  <a:pt x="10985788" y="6272339"/>
                  <a:pt x="10985788" y="6277787"/>
                </a:cubicBezTo>
                <a:cubicBezTo>
                  <a:pt x="10985788" y="6283238"/>
                  <a:pt x="10985788" y="6285962"/>
                  <a:pt x="10985788" y="6285962"/>
                </a:cubicBezTo>
                <a:cubicBezTo>
                  <a:pt x="10985788" y="6285962"/>
                  <a:pt x="10980340" y="6285962"/>
                  <a:pt x="10969440" y="6285962"/>
                </a:cubicBezTo>
                <a:lnTo>
                  <a:pt x="10887702" y="6384048"/>
                </a:lnTo>
                <a:lnTo>
                  <a:pt x="10871352" y="6416745"/>
                </a:lnTo>
                <a:lnTo>
                  <a:pt x="10904048" y="6384048"/>
                </a:lnTo>
                <a:cubicBezTo>
                  <a:pt x="10925846" y="6362253"/>
                  <a:pt x="10942192" y="6345904"/>
                  <a:pt x="10953092" y="6335005"/>
                </a:cubicBezTo>
                <a:lnTo>
                  <a:pt x="10969440" y="6335005"/>
                </a:lnTo>
                <a:cubicBezTo>
                  <a:pt x="10980340" y="6335005"/>
                  <a:pt x="10983064" y="6329557"/>
                  <a:pt x="10977616" y="6318656"/>
                </a:cubicBezTo>
                <a:cubicBezTo>
                  <a:pt x="10972164" y="6307759"/>
                  <a:pt x="10974888" y="6302309"/>
                  <a:pt x="10985788" y="6302309"/>
                </a:cubicBezTo>
                <a:lnTo>
                  <a:pt x="10985788" y="6318656"/>
                </a:lnTo>
                <a:cubicBezTo>
                  <a:pt x="10996688" y="6318656"/>
                  <a:pt x="11002136" y="6313208"/>
                  <a:pt x="11002136" y="6302309"/>
                </a:cubicBezTo>
                <a:lnTo>
                  <a:pt x="11083876" y="6236916"/>
                </a:lnTo>
                <a:lnTo>
                  <a:pt x="11181964" y="6253266"/>
                </a:lnTo>
                <a:cubicBezTo>
                  <a:pt x="11192862" y="6253266"/>
                  <a:pt x="11203760" y="6247817"/>
                  <a:pt x="11214660" y="6236916"/>
                </a:cubicBezTo>
                <a:lnTo>
                  <a:pt x="11198310" y="6285962"/>
                </a:lnTo>
                <a:cubicBezTo>
                  <a:pt x="11198310" y="6285962"/>
                  <a:pt x="11203760" y="6280514"/>
                  <a:pt x="11214660" y="6269613"/>
                </a:cubicBezTo>
                <a:lnTo>
                  <a:pt x="11247356" y="6253266"/>
                </a:lnTo>
                <a:lnTo>
                  <a:pt x="11263704" y="6253266"/>
                </a:lnTo>
                <a:cubicBezTo>
                  <a:pt x="11269152" y="6247817"/>
                  <a:pt x="11273240" y="6242367"/>
                  <a:pt x="11275964" y="6236918"/>
                </a:cubicBezTo>
                <a:lnTo>
                  <a:pt x="11277918" y="6229103"/>
                </a:lnTo>
                <a:lnTo>
                  <a:pt x="11277918" y="6761116"/>
                </a:lnTo>
                <a:lnTo>
                  <a:pt x="11263704" y="6768224"/>
                </a:lnTo>
                <a:cubicBezTo>
                  <a:pt x="11258254" y="6773674"/>
                  <a:pt x="11252804" y="6781848"/>
                  <a:pt x="11247356" y="6792746"/>
                </a:cubicBezTo>
                <a:lnTo>
                  <a:pt x="11165616" y="6841789"/>
                </a:lnTo>
                <a:cubicBezTo>
                  <a:pt x="11165616" y="6841789"/>
                  <a:pt x="11154716" y="6855414"/>
                  <a:pt x="11132920" y="6882660"/>
                </a:cubicBezTo>
                <a:cubicBezTo>
                  <a:pt x="11111122" y="6909908"/>
                  <a:pt x="11100224" y="6928979"/>
                  <a:pt x="11100224" y="6939877"/>
                </a:cubicBezTo>
                <a:lnTo>
                  <a:pt x="11100224" y="6956224"/>
                </a:lnTo>
                <a:cubicBezTo>
                  <a:pt x="11100224" y="6945328"/>
                  <a:pt x="11089324" y="6950776"/>
                  <a:pt x="11067528" y="6972574"/>
                </a:cubicBezTo>
                <a:cubicBezTo>
                  <a:pt x="11045732" y="6994371"/>
                  <a:pt x="11034832" y="7005270"/>
                  <a:pt x="11034832" y="7005270"/>
                </a:cubicBezTo>
                <a:cubicBezTo>
                  <a:pt x="11034832" y="7005270"/>
                  <a:pt x="11029384" y="7010718"/>
                  <a:pt x="11018484" y="7021617"/>
                </a:cubicBezTo>
                <a:cubicBezTo>
                  <a:pt x="11018484" y="7021617"/>
                  <a:pt x="11015758" y="7024343"/>
                  <a:pt x="11010310" y="7029792"/>
                </a:cubicBezTo>
                <a:cubicBezTo>
                  <a:pt x="11004860" y="7035240"/>
                  <a:pt x="11002136" y="7037964"/>
                  <a:pt x="11002136" y="7037964"/>
                </a:cubicBezTo>
                <a:cubicBezTo>
                  <a:pt x="11002136" y="7048865"/>
                  <a:pt x="10996688" y="7059761"/>
                  <a:pt x="10985788" y="7070660"/>
                </a:cubicBezTo>
                <a:cubicBezTo>
                  <a:pt x="10974888" y="7081559"/>
                  <a:pt x="10969440" y="7087009"/>
                  <a:pt x="10969440" y="7087009"/>
                </a:cubicBezTo>
                <a:lnTo>
                  <a:pt x="10920398" y="7136053"/>
                </a:lnTo>
                <a:cubicBezTo>
                  <a:pt x="10920398" y="7136053"/>
                  <a:pt x="10920398" y="7141501"/>
                  <a:pt x="10920398" y="7152400"/>
                </a:cubicBezTo>
                <a:cubicBezTo>
                  <a:pt x="10909496" y="7152400"/>
                  <a:pt x="10904048" y="7157850"/>
                  <a:pt x="10904048" y="7168749"/>
                </a:cubicBezTo>
                <a:lnTo>
                  <a:pt x="10887702" y="7168749"/>
                </a:lnTo>
                <a:cubicBezTo>
                  <a:pt x="10876800" y="7168749"/>
                  <a:pt x="10871352" y="7174197"/>
                  <a:pt x="10871352" y="7185096"/>
                </a:cubicBezTo>
                <a:cubicBezTo>
                  <a:pt x="10871352" y="7195995"/>
                  <a:pt x="10865904" y="7201443"/>
                  <a:pt x="10855004" y="7201443"/>
                </a:cubicBezTo>
                <a:cubicBezTo>
                  <a:pt x="10844108" y="7201443"/>
                  <a:pt x="10838658" y="7201443"/>
                  <a:pt x="10838658" y="7201443"/>
                </a:cubicBezTo>
                <a:cubicBezTo>
                  <a:pt x="10838658" y="7201443"/>
                  <a:pt x="10838658" y="7206893"/>
                  <a:pt x="10838658" y="7217792"/>
                </a:cubicBezTo>
                <a:cubicBezTo>
                  <a:pt x="10827756" y="7228691"/>
                  <a:pt x="10822308" y="7234139"/>
                  <a:pt x="10822308" y="7234139"/>
                </a:cubicBezTo>
                <a:lnTo>
                  <a:pt x="10789612" y="7283182"/>
                </a:lnTo>
                <a:cubicBezTo>
                  <a:pt x="10767818" y="7294083"/>
                  <a:pt x="10746018" y="7315878"/>
                  <a:pt x="10724224" y="7348575"/>
                </a:cubicBezTo>
                <a:cubicBezTo>
                  <a:pt x="10713322" y="7359473"/>
                  <a:pt x="10705148" y="7370372"/>
                  <a:pt x="10699700" y="7381271"/>
                </a:cubicBezTo>
                <a:cubicBezTo>
                  <a:pt x="10694252" y="7392170"/>
                  <a:pt x="10691526" y="7397618"/>
                  <a:pt x="10691526" y="7397618"/>
                </a:cubicBezTo>
                <a:cubicBezTo>
                  <a:pt x="10637036" y="7430314"/>
                  <a:pt x="10609788" y="7468461"/>
                  <a:pt x="10609788" y="7512054"/>
                </a:cubicBezTo>
                <a:cubicBezTo>
                  <a:pt x="10609788" y="7512054"/>
                  <a:pt x="10604340" y="7517504"/>
                  <a:pt x="10593438" y="7528403"/>
                </a:cubicBezTo>
                <a:cubicBezTo>
                  <a:pt x="10549844" y="7582894"/>
                  <a:pt x="10528048" y="7615591"/>
                  <a:pt x="10528048" y="7626489"/>
                </a:cubicBezTo>
                <a:lnTo>
                  <a:pt x="10429960" y="7740925"/>
                </a:lnTo>
                <a:cubicBezTo>
                  <a:pt x="10408164" y="7773621"/>
                  <a:pt x="10397264" y="7806315"/>
                  <a:pt x="10397264" y="7839011"/>
                </a:cubicBezTo>
                <a:cubicBezTo>
                  <a:pt x="10397264" y="7849912"/>
                  <a:pt x="10394540" y="7855361"/>
                  <a:pt x="10389090" y="7855361"/>
                </a:cubicBezTo>
                <a:cubicBezTo>
                  <a:pt x="10383642" y="7855361"/>
                  <a:pt x="10375468" y="7855361"/>
                  <a:pt x="10364568" y="7855361"/>
                </a:cubicBezTo>
                <a:lnTo>
                  <a:pt x="10380916" y="7871708"/>
                </a:lnTo>
                <a:lnTo>
                  <a:pt x="10380916" y="7888055"/>
                </a:lnTo>
                <a:lnTo>
                  <a:pt x="10348220" y="7904404"/>
                </a:lnTo>
                <a:cubicBezTo>
                  <a:pt x="10326424" y="7904404"/>
                  <a:pt x="10288276" y="7969794"/>
                  <a:pt x="10233786" y="8100579"/>
                </a:cubicBezTo>
                <a:lnTo>
                  <a:pt x="10201090" y="8116926"/>
                </a:lnTo>
                <a:cubicBezTo>
                  <a:pt x="10201090" y="8116926"/>
                  <a:pt x="10217436" y="8089680"/>
                  <a:pt x="10250132" y="8035187"/>
                </a:cubicBezTo>
                <a:lnTo>
                  <a:pt x="10282828" y="7953447"/>
                </a:lnTo>
                <a:cubicBezTo>
                  <a:pt x="10304624" y="7931652"/>
                  <a:pt x="10320974" y="7909854"/>
                  <a:pt x="10331872" y="7888055"/>
                </a:cubicBezTo>
                <a:cubicBezTo>
                  <a:pt x="10353668" y="7855361"/>
                  <a:pt x="10391814" y="7784520"/>
                  <a:pt x="10446308" y="7675532"/>
                </a:cubicBezTo>
                <a:cubicBezTo>
                  <a:pt x="10500800" y="7588345"/>
                  <a:pt x="10528048" y="7544750"/>
                  <a:pt x="10528048" y="7544750"/>
                </a:cubicBezTo>
                <a:cubicBezTo>
                  <a:pt x="10528048" y="7544750"/>
                  <a:pt x="10511698" y="7561097"/>
                  <a:pt x="10479004" y="7593793"/>
                </a:cubicBezTo>
                <a:lnTo>
                  <a:pt x="10429960" y="7626489"/>
                </a:lnTo>
                <a:cubicBezTo>
                  <a:pt x="10429960" y="7615591"/>
                  <a:pt x="10446308" y="7593793"/>
                  <a:pt x="10479004" y="7561097"/>
                </a:cubicBezTo>
                <a:lnTo>
                  <a:pt x="10528048" y="7495707"/>
                </a:lnTo>
                <a:lnTo>
                  <a:pt x="10560744" y="7495707"/>
                </a:lnTo>
                <a:lnTo>
                  <a:pt x="10609788" y="7446661"/>
                </a:lnTo>
                <a:cubicBezTo>
                  <a:pt x="10609788" y="7446661"/>
                  <a:pt x="10626134" y="7419415"/>
                  <a:pt x="10658830" y="7364922"/>
                </a:cubicBezTo>
                <a:lnTo>
                  <a:pt x="10642484" y="7348575"/>
                </a:lnTo>
                <a:cubicBezTo>
                  <a:pt x="10620686" y="7403068"/>
                  <a:pt x="10598888" y="7430314"/>
                  <a:pt x="10577092" y="7430314"/>
                </a:cubicBezTo>
                <a:cubicBezTo>
                  <a:pt x="10577092" y="7430314"/>
                  <a:pt x="10577092" y="7419415"/>
                  <a:pt x="10577092" y="7397618"/>
                </a:cubicBezTo>
                <a:lnTo>
                  <a:pt x="10560744" y="7430314"/>
                </a:lnTo>
                <a:cubicBezTo>
                  <a:pt x="10560744" y="7435765"/>
                  <a:pt x="10560744" y="7440532"/>
                  <a:pt x="10560744" y="7444618"/>
                </a:cubicBezTo>
                <a:lnTo>
                  <a:pt x="10560744" y="7446661"/>
                </a:lnTo>
                <a:cubicBezTo>
                  <a:pt x="10560744" y="7424866"/>
                  <a:pt x="10555296" y="7424866"/>
                  <a:pt x="10544396" y="7446661"/>
                </a:cubicBezTo>
                <a:cubicBezTo>
                  <a:pt x="10533496" y="7457562"/>
                  <a:pt x="10517148" y="7473909"/>
                  <a:pt x="10495352" y="7495707"/>
                </a:cubicBezTo>
                <a:lnTo>
                  <a:pt x="10446310" y="7544748"/>
                </a:lnTo>
                <a:lnTo>
                  <a:pt x="10470830" y="7503879"/>
                </a:lnTo>
                <a:cubicBezTo>
                  <a:pt x="10476278" y="7498431"/>
                  <a:pt x="10481728" y="7487532"/>
                  <a:pt x="10487176" y="7471185"/>
                </a:cubicBezTo>
                <a:cubicBezTo>
                  <a:pt x="10492624" y="7454836"/>
                  <a:pt x="10500800" y="7435765"/>
                  <a:pt x="10511698" y="7413967"/>
                </a:cubicBezTo>
                <a:lnTo>
                  <a:pt x="10528048" y="7381271"/>
                </a:lnTo>
                <a:cubicBezTo>
                  <a:pt x="10582540" y="7381271"/>
                  <a:pt x="10598888" y="7354025"/>
                  <a:pt x="10577092" y="7299531"/>
                </a:cubicBezTo>
                <a:cubicBezTo>
                  <a:pt x="10577092" y="7277734"/>
                  <a:pt x="10560744" y="7283182"/>
                  <a:pt x="10528048" y="7315878"/>
                </a:cubicBezTo>
                <a:cubicBezTo>
                  <a:pt x="10517148" y="7326779"/>
                  <a:pt x="10506250" y="7334952"/>
                  <a:pt x="10495352" y="7340400"/>
                </a:cubicBezTo>
                <a:cubicBezTo>
                  <a:pt x="10484452" y="7345851"/>
                  <a:pt x="10479004" y="7348575"/>
                  <a:pt x="10479004" y="7348575"/>
                </a:cubicBezTo>
                <a:cubicBezTo>
                  <a:pt x="10479004" y="7348575"/>
                  <a:pt x="10479004" y="7354025"/>
                  <a:pt x="10479004" y="7364922"/>
                </a:cubicBezTo>
                <a:cubicBezTo>
                  <a:pt x="10468104" y="7364922"/>
                  <a:pt x="10462656" y="7364922"/>
                  <a:pt x="10462656" y="7364922"/>
                </a:cubicBezTo>
                <a:lnTo>
                  <a:pt x="10413612" y="7381271"/>
                </a:lnTo>
                <a:cubicBezTo>
                  <a:pt x="10380916" y="7392170"/>
                  <a:pt x="10361842" y="7397618"/>
                  <a:pt x="10356394" y="7397618"/>
                </a:cubicBezTo>
                <a:cubicBezTo>
                  <a:pt x="10350946" y="7397618"/>
                  <a:pt x="10345496" y="7403068"/>
                  <a:pt x="10340048" y="7413967"/>
                </a:cubicBezTo>
                <a:cubicBezTo>
                  <a:pt x="10335960" y="7422140"/>
                  <a:pt x="10324210" y="7434912"/>
                  <a:pt x="10304796" y="7452281"/>
                </a:cubicBezTo>
                <a:lnTo>
                  <a:pt x="10290684" y="7464427"/>
                </a:lnTo>
                <a:lnTo>
                  <a:pt x="10299176" y="7463010"/>
                </a:lnTo>
                <a:cubicBezTo>
                  <a:pt x="10299176" y="7473909"/>
                  <a:pt x="10299176" y="7479357"/>
                  <a:pt x="10299176" y="7479357"/>
                </a:cubicBezTo>
                <a:cubicBezTo>
                  <a:pt x="10288276" y="7479357"/>
                  <a:pt x="10282828" y="7476633"/>
                  <a:pt x="10282828" y="7471185"/>
                </a:cubicBezTo>
                <a:cubicBezTo>
                  <a:pt x="10250132" y="7498431"/>
                  <a:pt x="10233786" y="7512054"/>
                  <a:pt x="10233786" y="7512054"/>
                </a:cubicBezTo>
                <a:lnTo>
                  <a:pt x="10217436" y="7512054"/>
                </a:lnTo>
                <a:cubicBezTo>
                  <a:pt x="10206538" y="7512054"/>
                  <a:pt x="10201090" y="7512054"/>
                  <a:pt x="10201090" y="7512054"/>
                </a:cubicBezTo>
                <a:cubicBezTo>
                  <a:pt x="10190188" y="7512054"/>
                  <a:pt x="10190188" y="7522952"/>
                  <a:pt x="10201090" y="7544750"/>
                </a:cubicBezTo>
                <a:lnTo>
                  <a:pt x="10201090" y="7561097"/>
                </a:lnTo>
                <a:lnTo>
                  <a:pt x="10184740" y="7544750"/>
                </a:lnTo>
                <a:cubicBezTo>
                  <a:pt x="10184740" y="7544750"/>
                  <a:pt x="10182016" y="7542026"/>
                  <a:pt x="10176568" y="7536575"/>
                </a:cubicBezTo>
                <a:cubicBezTo>
                  <a:pt x="10171120" y="7531127"/>
                  <a:pt x="10168392" y="7522952"/>
                  <a:pt x="10168392" y="7512054"/>
                </a:cubicBezTo>
                <a:cubicBezTo>
                  <a:pt x="10157496" y="7490258"/>
                  <a:pt x="10143872" y="7479357"/>
                  <a:pt x="10127524" y="7479357"/>
                </a:cubicBezTo>
                <a:cubicBezTo>
                  <a:pt x="10111176" y="7479357"/>
                  <a:pt x="10094828" y="7484808"/>
                  <a:pt x="10078480" y="7495707"/>
                </a:cubicBezTo>
                <a:cubicBezTo>
                  <a:pt x="10062132" y="7506605"/>
                  <a:pt x="10053958" y="7512054"/>
                  <a:pt x="10053958" y="7512054"/>
                </a:cubicBezTo>
                <a:cubicBezTo>
                  <a:pt x="10053958" y="7522952"/>
                  <a:pt x="10053958" y="7528403"/>
                  <a:pt x="10053958" y="7528403"/>
                </a:cubicBezTo>
                <a:lnTo>
                  <a:pt x="10037612" y="7544750"/>
                </a:lnTo>
                <a:cubicBezTo>
                  <a:pt x="10037612" y="7577446"/>
                  <a:pt x="10032164" y="7582894"/>
                  <a:pt x="10021262" y="7561097"/>
                </a:cubicBezTo>
                <a:lnTo>
                  <a:pt x="9988564" y="7577446"/>
                </a:lnTo>
                <a:cubicBezTo>
                  <a:pt x="9988564" y="7599244"/>
                  <a:pt x="9999466" y="7604692"/>
                  <a:pt x="10021262" y="7593793"/>
                </a:cubicBezTo>
                <a:cubicBezTo>
                  <a:pt x="10043060" y="7582894"/>
                  <a:pt x="10056684" y="7577446"/>
                  <a:pt x="10062132" y="7577446"/>
                </a:cubicBezTo>
                <a:cubicBezTo>
                  <a:pt x="10067580" y="7577446"/>
                  <a:pt x="10064856" y="7588345"/>
                  <a:pt x="10053958" y="7610142"/>
                </a:cubicBezTo>
                <a:cubicBezTo>
                  <a:pt x="10053958" y="7621041"/>
                  <a:pt x="10062132" y="7623765"/>
                  <a:pt x="10078480" y="7618315"/>
                </a:cubicBezTo>
                <a:cubicBezTo>
                  <a:pt x="10094828" y="7612866"/>
                  <a:pt x="10097552" y="7626489"/>
                  <a:pt x="10086654" y="7659185"/>
                </a:cubicBezTo>
                <a:cubicBezTo>
                  <a:pt x="10086654" y="7670084"/>
                  <a:pt x="10086654" y="7680983"/>
                  <a:pt x="10086654" y="7691882"/>
                </a:cubicBezTo>
                <a:cubicBezTo>
                  <a:pt x="10086654" y="7702778"/>
                  <a:pt x="10086654" y="7713679"/>
                  <a:pt x="10086654" y="7724576"/>
                </a:cubicBezTo>
                <a:cubicBezTo>
                  <a:pt x="10075756" y="7746373"/>
                  <a:pt x="10062132" y="7770897"/>
                  <a:pt x="10045784" y="7798143"/>
                </a:cubicBezTo>
                <a:cubicBezTo>
                  <a:pt x="10029436" y="7825389"/>
                  <a:pt x="10013088" y="7847186"/>
                  <a:pt x="9996740" y="7863533"/>
                </a:cubicBezTo>
                <a:cubicBezTo>
                  <a:pt x="9980392" y="7879882"/>
                  <a:pt x="9966770" y="7888055"/>
                  <a:pt x="9955872" y="7888055"/>
                </a:cubicBezTo>
                <a:cubicBezTo>
                  <a:pt x="9955872" y="7888055"/>
                  <a:pt x="9958596" y="7882606"/>
                  <a:pt x="9964044" y="7871708"/>
                </a:cubicBezTo>
                <a:cubicBezTo>
                  <a:pt x="9969492" y="7860809"/>
                  <a:pt x="9972218" y="7844462"/>
                  <a:pt x="9972218" y="7822664"/>
                </a:cubicBezTo>
                <a:cubicBezTo>
                  <a:pt x="10004916" y="7768173"/>
                  <a:pt x="10010364" y="7735477"/>
                  <a:pt x="9988564" y="7724576"/>
                </a:cubicBezTo>
                <a:cubicBezTo>
                  <a:pt x="9977668" y="7724576"/>
                  <a:pt x="9972218" y="7708229"/>
                  <a:pt x="9972218" y="7675532"/>
                </a:cubicBezTo>
                <a:cubicBezTo>
                  <a:pt x="9972218" y="7664634"/>
                  <a:pt x="9972218" y="7653737"/>
                  <a:pt x="9972218" y="7642836"/>
                </a:cubicBezTo>
                <a:cubicBezTo>
                  <a:pt x="9972218" y="7631940"/>
                  <a:pt x="9972218" y="7626489"/>
                  <a:pt x="9972218" y="7626489"/>
                </a:cubicBezTo>
                <a:cubicBezTo>
                  <a:pt x="9939522" y="7626489"/>
                  <a:pt x="9923176" y="7642836"/>
                  <a:pt x="9923176" y="7675532"/>
                </a:cubicBezTo>
                <a:cubicBezTo>
                  <a:pt x="9923176" y="7686431"/>
                  <a:pt x="9917728" y="7686431"/>
                  <a:pt x="9906826" y="7675532"/>
                </a:cubicBezTo>
                <a:lnTo>
                  <a:pt x="9776044" y="7871708"/>
                </a:lnTo>
                <a:cubicBezTo>
                  <a:pt x="9743348" y="7926201"/>
                  <a:pt x="9732448" y="7956173"/>
                  <a:pt x="9743348" y="7961622"/>
                </a:cubicBezTo>
                <a:cubicBezTo>
                  <a:pt x="9754248" y="7967070"/>
                  <a:pt x="9754248" y="7975245"/>
                  <a:pt x="9743348" y="7986143"/>
                </a:cubicBezTo>
                <a:cubicBezTo>
                  <a:pt x="9732448" y="7997042"/>
                  <a:pt x="9727000" y="8007941"/>
                  <a:pt x="9727000" y="8018839"/>
                </a:cubicBezTo>
                <a:cubicBezTo>
                  <a:pt x="9727000" y="8029738"/>
                  <a:pt x="9724274" y="8035187"/>
                  <a:pt x="9718825" y="8035187"/>
                </a:cubicBezTo>
                <a:cubicBezTo>
                  <a:pt x="9713377" y="8035187"/>
                  <a:pt x="9710653" y="8029738"/>
                  <a:pt x="9710653" y="8018839"/>
                </a:cubicBezTo>
                <a:cubicBezTo>
                  <a:pt x="9710653" y="8007941"/>
                  <a:pt x="9710653" y="7999766"/>
                  <a:pt x="9710653" y="7994318"/>
                </a:cubicBezTo>
                <a:cubicBezTo>
                  <a:pt x="9710653" y="7988867"/>
                  <a:pt x="9705203" y="7991594"/>
                  <a:pt x="9694304" y="8002490"/>
                </a:cubicBezTo>
                <a:cubicBezTo>
                  <a:pt x="9683405" y="8002490"/>
                  <a:pt x="9683405" y="7997042"/>
                  <a:pt x="9694304" y="7986143"/>
                </a:cubicBezTo>
                <a:lnTo>
                  <a:pt x="9677957" y="7969794"/>
                </a:lnTo>
                <a:lnTo>
                  <a:pt x="9645261" y="7986143"/>
                </a:lnTo>
                <a:lnTo>
                  <a:pt x="9628911" y="8002490"/>
                </a:lnTo>
                <a:cubicBezTo>
                  <a:pt x="9618015" y="7991594"/>
                  <a:pt x="9609840" y="7988867"/>
                  <a:pt x="9604390" y="7994318"/>
                </a:cubicBezTo>
                <a:cubicBezTo>
                  <a:pt x="9598941" y="7999766"/>
                  <a:pt x="9601666" y="8013391"/>
                  <a:pt x="9612564" y="8035187"/>
                </a:cubicBezTo>
                <a:cubicBezTo>
                  <a:pt x="9623463" y="8046085"/>
                  <a:pt x="9628911" y="8054260"/>
                  <a:pt x="9628911" y="8059708"/>
                </a:cubicBezTo>
                <a:cubicBezTo>
                  <a:pt x="9628911" y="8065159"/>
                  <a:pt x="9623463" y="8078781"/>
                  <a:pt x="9612564" y="8100579"/>
                </a:cubicBezTo>
                <a:cubicBezTo>
                  <a:pt x="9601666" y="8122376"/>
                  <a:pt x="9590769" y="8144172"/>
                  <a:pt x="9579868" y="8165969"/>
                </a:cubicBezTo>
                <a:lnTo>
                  <a:pt x="9579868" y="8182318"/>
                </a:lnTo>
                <a:lnTo>
                  <a:pt x="9628911" y="8133275"/>
                </a:lnTo>
                <a:cubicBezTo>
                  <a:pt x="9628911" y="8144172"/>
                  <a:pt x="9631638" y="8149622"/>
                  <a:pt x="9637086" y="8149622"/>
                </a:cubicBezTo>
                <a:cubicBezTo>
                  <a:pt x="9642536" y="8149622"/>
                  <a:pt x="9639812" y="8155073"/>
                  <a:pt x="9628911" y="8165969"/>
                </a:cubicBezTo>
                <a:cubicBezTo>
                  <a:pt x="9628911" y="8165969"/>
                  <a:pt x="9623463" y="8165969"/>
                  <a:pt x="9612564" y="8165969"/>
                </a:cubicBezTo>
                <a:cubicBezTo>
                  <a:pt x="9601666" y="8165969"/>
                  <a:pt x="9598941" y="8168693"/>
                  <a:pt x="9604390" y="8174144"/>
                </a:cubicBezTo>
                <a:cubicBezTo>
                  <a:pt x="9609840" y="8179594"/>
                  <a:pt x="9601666" y="8193217"/>
                  <a:pt x="9579868" y="8215015"/>
                </a:cubicBezTo>
                <a:lnTo>
                  <a:pt x="9563521" y="8231362"/>
                </a:lnTo>
                <a:lnTo>
                  <a:pt x="9547172" y="8215015"/>
                </a:lnTo>
                <a:lnTo>
                  <a:pt x="9530825" y="8215015"/>
                </a:lnTo>
                <a:lnTo>
                  <a:pt x="9498131" y="8215015"/>
                </a:lnTo>
                <a:cubicBezTo>
                  <a:pt x="9498131" y="8225911"/>
                  <a:pt x="9498131" y="8239536"/>
                  <a:pt x="9498131" y="8255883"/>
                </a:cubicBezTo>
                <a:cubicBezTo>
                  <a:pt x="9498131" y="8272230"/>
                  <a:pt x="9498131" y="8285855"/>
                  <a:pt x="9498131" y="8296754"/>
                </a:cubicBezTo>
                <a:cubicBezTo>
                  <a:pt x="9498131" y="8307651"/>
                  <a:pt x="9495405" y="8315825"/>
                  <a:pt x="9489956" y="8321276"/>
                </a:cubicBezTo>
                <a:cubicBezTo>
                  <a:pt x="9484506" y="8326724"/>
                  <a:pt x="9481782" y="8329448"/>
                  <a:pt x="9481782" y="8329448"/>
                </a:cubicBezTo>
                <a:cubicBezTo>
                  <a:pt x="9470883" y="8329448"/>
                  <a:pt x="9465435" y="8334899"/>
                  <a:pt x="9465435" y="8345797"/>
                </a:cubicBezTo>
                <a:cubicBezTo>
                  <a:pt x="9476333" y="8345797"/>
                  <a:pt x="9476333" y="8351246"/>
                  <a:pt x="9465435" y="8362144"/>
                </a:cubicBezTo>
                <a:cubicBezTo>
                  <a:pt x="9454536" y="8362144"/>
                  <a:pt x="9449085" y="8356696"/>
                  <a:pt x="9449085" y="8345797"/>
                </a:cubicBezTo>
                <a:cubicBezTo>
                  <a:pt x="9449085" y="8334899"/>
                  <a:pt x="9446361" y="8332172"/>
                  <a:pt x="9440913" y="8337623"/>
                </a:cubicBezTo>
                <a:cubicBezTo>
                  <a:pt x="9435463" y="8343073"/>
                  <a:pt x="9427290" y="8356696"/>
                  <a:pt x="9416389" y="8378494"/>
                </a:cubicBezTo>
                <a:cubicBezTo>
                  <a:pt x="9405491" y="8400291"/>
                  <a:pt x="9400042" y="8411188"/>
                  <a:pt x="9400042" y="8411188"/>
                </a:cubicBezTo>
                <a:cubicBezTo>
                  <a:pt x="9400042" y="8432987"/>
                  <a:pt x="9389143" y="8438435"/>
                  <a:pt x="9367346" y="8427537"/>
                </a:cubicBezTo>
                <a:cubicBezTo>
                  <a:pt x="9367346" y="8416638"/>
                  <a:pt x="9370072" y="8408463"/>
                  <a:pt x="9375521" y="8403015"/>
                </a:cubicBezTo>
                <a:cubicBezTo>
                  <a:pt x="9380969" y="8397565"/>
                  <a:pt x="9383695" y="8389390"/>
                  <a:pt x="9383695" y="8378494"/>
                </a:cubicBezTo>
                <a:cubicBezTo>
                  <a:pt x="9383695" y="8367595"/>
                  <a:pt x="9378245" y="8362144"/>
                  <a:pt x="9367346" y="8362144"/>
                </a:cubicBezTo>
                <a:cubicBezTo>
                  <a:pt x="9367346" y="8362144"/>
                  <a:pt x="9364622" y="8362144"/>
                  <a:pt x="9359174" y="8362144"/>
                </a:cubicBezTo>
                <a:cubicBezTo>
                  <a:pt x="9353723" y="8362144"/>
                  <a:pt x="9350999" y="8364868"/>
                  <a:pt x="9350999" y="8370319"/>
                </a:cubicBezTo>
                <a:cubicBezTo>
                  <a:pt x="9350999" y="8375769"/>
                  <a:pt x="9345549" y="8378494"/>
                  <a:pt x="9334650" y="8378494"/>
                </a:cubicBezTo>
                <a:lnTo>
                  <a:pt x="9301956" y="8443884"/>
                </a:lnTo>
                <a:cubicBezTo>
                  <a:pt x="9312855" y="8476580"/>
                  <a:pt x="9291057" y="8498377"/>
                  <a:pt x="9236563" y="8509276"/>
                </a:cubicBezTo>
                <a:cubicBezTo>
                  <a:pt x="9214766" y="8520175"/>
                  <a:pt x="9198419" y="8531074"/>
                  <a:pt x="9187520" y="8541972"/>
                </a:cubicBezTo>
                <a:cubicBezTo>
                  <a:pt x="9187520" y="8520175"/>
                  <a:pt x="9176621" y="8509276"/>
                  <a:pt x="9154824" y="8509276"/>
                </a:cubicBezTo>
                <a:cubicBezTo>
                  <a:pt x="9122128" y="8509276"/>
                  <a:pt x="9111229" y="8525623"/>
                  <a:pt x="9122128" y="8558319"/>
                </a:cubicBezTo>
                <a:lnTo>
                  <a:pt x="9105781" y="8574669"/>
                </a:lnTo>
                <a:cubicBezTo>
                  <a:pt x="9105781" y="8563770"/>
                  <a:pt x="9103054" y="8558319"/>
                  <a:pt x="9097606" y="8558319"/>
                </a:cubicBezTo>
                <a:cubicBezTo>
                  <a:pt x="9092158" y="8558319"/>
                  <a:pt x="9086707" y="8566494"/>
                  <a:pt x="9081259" y="8582841"/>
                </a:cubicBezTo>
                <a:cubicBezTo>
                  <a:pt x="9075809" y="8599190"/>
                  <a:pt x="9078533" y="8612813"/>
                  <a:pt x="9089431" y="8623712"/>
                </a:cubicBezTo>
                <a:lnTo>
                  <a:pt x="9073084" y="8623712"/>
                </a:lnTo>
                <a:lnTo>
                  <a:pt x="9056737" y="8640059"/>
                </a:lnTo>
                <a:lnTo>
                  <a:pt x="9024041" y="8705451"/>
                </a:lnTo>
                <a:cubicBezTo>
                  <a:pt x="9013142" y="8716350"/>
                  <a:pt x="9004968" y="8727249"/>
                  <a:pt x="8999520" y="8738148"/>
                </a:cubicBezTo>
                <a:cubicBezTo>
                  <a:pt x="8994069" y="8749046"/>
                  <a:pt x="8991345" y="8754495"/>
                  <a:pt x="8991345" y="8754495"/>
                </a:cubicBezTo>
                <a:cubicBezTo>
                  <a:pt x="8991345" y="8765393"/>
                  <a:pt x="8980446" y="8781740"/>
                  <a:pt x="8958649" y="8803538"/>
                </a:cubicBezTo>
                <a:lnTo>
                  <a:pt x="8925953" y="8836234"/>
                </a:lnTo>
                <a:lnTo>
                  <a:pt x="8925953" y="8852581"/>
                </a:lnTo>
                <a:cubicBezTo>
                  <a:pt x="8915054" y="8852581"/>
                  <a:pt x="8904157" y="8847133"/>
                  <a:pt x="8893256" y="8836234"/>
                </a:cubicBezTo>
                <a:cubicBezTo>
                  <a:pt x="8882358" y="8825335"/>
                  <a:pt x="8876909" y="8825335"/>
                  <a:pt x="8876909" y="8836234"/>
                </a:cubicBezTo>
                <a:cubicBezTo>
                  <a:pt x="8866011" y="8836234"/>
                  <a:pt x="8860562" y="8841684"/>
                  <a:pt x="8860562" y="8852581"/>
                </a:cubicBezTo>
                <a:cubicBezTo>
                  <a:pt x="8860562" y="8863480"/>
                  <a:pt x="8860562" y="8874378"/>
                  <a:pt x="8860562" y="8885277"/>
                </a:cubicBezTo>
                <a:cubicBezTo>
                  <a:pt x="8849664" y="8896176"/>
                  <a:pt x="8838765" y="8901624"/>
                  <a:pt x="8827866" y="8901624"/>
                </a:cubicBezTo>
                <a:cubicBezTo>
                  <a:pt x="8806069" y="8879829"/>
                  <a:pt x="8792446" y="8871654"/>
                  <a:pt x="8786995" y="8877105"/>
                </a:cubicBezTo>
                <a:cubicBezTo>
                  <a:pt x="8781547" y="8882553"/>
                  <a:pt x="8778823" y="8879829"/>
                  <a:pt x="8778823" y="8868930"/>
                </a:cubicBezTo>
                <a:lnTo>
                  <a:pt x="8762474" y="8885277"/>
                </a:lnTo>
                <a:cubicBezTo>
                  <a:pt x="8762474" y="8885277"/>
                  <a:pt x="8759750" y="8888004"/>
                  <a:pt x="8754301" y="8893452"/>
                </a:cubicBezTo>
                <a:cubicBezTo>
                  <a:pt x="8748851" y="8898900"/>
                  <a:pt x="8746127" y="8901624"/>
                  <a:pt x="8746127" y="8901624"/>
                </a:cubicBezTo>
                <a:cubicBezTo>
                  <a:pt x="8746127" y="8901624"/>
                  <a:pt x="8746127" y="8907075"/>
                  <a:pt x="8746127" y="8917973"/>
                </a:cubicBezTo>
                <a:cubicBezTo>
                  <a:pt x="8746127" y="8917973"/>
                  <a:pt x="8746127" y="8920698"/>
                  <a:pt x="8746127" y="8926146"/>
                </a:cubicBezTo>
                <a:cubicBezTo>
                  <a:pt x="8746127" y="8931596"/>
                  <a:pt x="8740676" y="8934320"/>
                  <a:pt x="8729777" y="8934320"/>
                </a:cubicBezTo>
                <a:cubicBezTo>
                  <a:pt x="8729777" y="8934320"/>
                  <a:pt x="8729777" y="8931596"/>
                  <a:pt x="8729777" y="8926146"/>
                </a:cubicBezTo>
                <a:cubicBezTo>
                  <a:pt x="8729777" y="8920698"/>
                  <a:pt x="8727053" y="8915249"/>
                  <a:pt x="8721605" y="8909799"/>
                </a:cubicBezTo>
                <a:cubicBezTo>
                  <a:pt x="8716155" y="8904348"/>
                  <a:pt x="8713430" y="8896176"/>
                  <a:pt x="8713430" y="8885277"/>
                </a:cubicBezTo>
                <a:cubicBezTo>
                  <a:pt x="8713430" y="8885277"/>
                  <a:pt x="8713430" y="8879829"/>
                  <a:pt x="8713430" y="8868930"/>
                </a:cubicBezTo>
                <a:cubicBezTo>
                  <a:pt x="8713430" y="8858031"/>
                  <a:pt x="8718879" y="8847133"/>
                  <a:pt x="8729777" y="8836234"/>
                </a:cubicBezTo>
                <a:lnTo>
                  <a:pt x="8729777" y="8787191"/>
                </a:lnTo>
                <a:cubicBezTo>
                  <a:pt x="8707982" y="8798089"/>
                  <a:pt x="8697083" y="8825335"/>
                  <a:pt x="8697083" y="8868930"/>
                </a:cubicBezTo>
                <a:cubicBezTo>
                  <a:pt x="8697083" y="8901624"/>
                  <a:pt x="8691633" y="8917973"/>
                  <a:pt x="8680734" y="8917973"/>
                </a:cubicBezTo>
                <a:cubicBezTo>
                  <a:pt x="8680734" y="8917973"/>
                  <a:pt x="8675286" y="8909799"/>
                  <a:pt x="8664387" y="8893452"/>
                </a:cubicBezTo>
                <a:cubicBezTo>
                  <a:pt x="8653488" y="8877105"/>
                  <a:pt x="8648038" y="8863480"/>
                  <a:pt x="8648038" y="8852581"/>
                </a:cubicBezTo>
                <a:cubicBezTo>
                  <a:pt x="8637139" y="8863480"/>
                  <a:pt x="8628967" y="8868930"/>
                  <a:pt x="8623516" y="8868930"/>
                </a:cubicBezTo>
                <a:cubicBezTo>
                  <a:pt x="8618068" y="8868930"/>
                  <a:pt x="8615344" y="8863480"/>
                  <a:pt x="8615344" y="8852581"/>
                </a:cubicBezTo>
                <a:cubicBezTo>
                  <a:pt x="8615344" y="8841684"/>
                  <a:pt x="8609893" y="8830784"/>
                  <a:pt x="8598995" y="8819887"/>
                </a:cubicBezTo>
                <a:lnTo>
                  <a:pt x="8582648" y="8770842"/>
                </a:lnTo>
                <a:cubicBezTo>
                  <a:pt x="8593546" y="8770842"/>
                  <a:pt x="8598995" y="8776292"/>
                  <a:pt x="8598995" y="8787191"/>
                </a:cubicBezTo>
                <a:cubicBezTo>
                  <a:pt x="8598995" y="8798089"/>
                  <a:pt x="8601721" y="8806262"/>
                  <a:pt x="8607169" y="8811712"/>
                </a:cubicBezTo>
                <a:cubicBezTo>
                  <a:pt x="8612618" y="8817163"/>
                  <a:pt x="8620792" y="8819887"/>
                  <a:pt x="8631691" y="8819887"/>
                </a:cubicBezTo>
                <a:cubicBezTo>
                  <a:pt x="8653488" y="8819887"/>
                  <a:pt x="8664387" y="8822611"/>
                  <a:pt x="8664387" y="8828059"/>
                </a:cubicBezTo>
                <a:cubicBezTo>
                  <a:pt x="8664387" y="8833510"/>
                  <a:pt x="8669835" y="8836234"/>
                  <a:pt x="8680734" y="8836234"/>
                </a:cubicBezTo>
                <a:cubicBezTo>
                  <a:pt x="8680734" y="8836234"/>
                  <a:pt x="8683461" y="8830784"/>
                  <a:pt x="8688909" y="8819887"/>
                </a:cubicBezTo>
                <a:cubicBezTo>
                  <a:pt x="8694357" y="8808988"/>
                  <a:pt x="8697083" y="8798089"/>
                  <a:pt x="8697083" y="8787191"/>
                </a:cubicBezTo>
                <a:lnTo>
                  <a:pt x="8713430" y="8705451"/>
                </a:lnTo>
                <a:cubicBezTo>
                  <a:pt x="8724329" y="8716350"/>
                  <a:pt x="8729777" y="8710900"/>
                  <a:pt x="8729777" y="8689102"/>
                </a:cubicBezTo>
                <a:lnTo>
                  <a:pt x="8746127" y="8689102"/>
                </a:lnTo>
                <a:cubicBezTo>
                  <a:pt x="8746127" y="8700001"/>
                  <a:pt x="8751575" y="8702727"/>
                  <a:pt x="8762474" y="8697277"/>
                </a:cubicBezTo>
                <a:cubicBezTo>
                  <a:pt x="8773372" y="8691826"/>
                  <a:pt x="8773372" y="8694553"/>
                  <a:pt x="8762474" y="8705451"/>
                </a:cubicBezTo>
                <a:cubicBezTo>
                  <a:pt x="8762474" y="8716350"/>
                  <a:pt x="8762474" y="8721798"/>
                  <a:pt x="8762474" y="8721798"/>
                </a:cubicBezTo>
                <a:cubicBezTo>
                  <a:pt x="8762474" y="8732697"/>
                  <a:pt x="8757025" y="8738148"/>
                  <a:pt x="8746127" y="8738148"/>
                </a:cubicBezTo>
                <a:cubicBezTo>
                  <a:pt x="8735228" y="8738148"/>
                  <a:pt x="8729777" y="8738148"/>
                  <a:pt x="8729777" y="8738148"/>
                </a:cubicBezTo>
                <a:cubicBezTo>
                  <a:pt x="8729777" y="8738148"/>
                  <a:pt x="8735228" y="8746320"/>
                  <a:pt x="8746127" y="8762669"/>
                </a:cubicBezTo>
                <a:cubicBezTo>
                  <a:pt x="8757025" y="8779016"/>
                  <a:pt x="8762474" y="8787191"/>
                  <a:pt x="8762474" y="8787191"/>
                </a:cubicBezTo>
                <a:lnTo>
                  <a:pt x="8778823" y="8803538"/>
                </a:lnTo>
                <a:cubicBezTo>
                  <a:pt x="8778823" y="8814436"/>
                  <a:pt x="8776097" y="8822611"/>
                  <a:pt x="8770648" y="8828059"/>
                </a:cubicBezTo>
                <a:cubicBezTo>
                  <a:pt x="8765200" y="8833510"/>
                  <a:pt x="8762474" y="8838958"/>
                  <a:pt x="8762474" y="8844409"/>
                </a:cubicBezTo>
                <a:cubicBezTo>
                  <a:pt x="8762474" y="8849857"/>
                  <a:pt x="8767924" y="8852581"/>
                  <a:pt x="8778823" y="8852581"/>
                </a:cubicBezTo>
                <a:cubicBezTo>
                  <a:pt x="8778823" y="8852581"/>
                  <a:pt x="8781547" y="8847133"/>
                  <a:pt x="8786995" y="8836234"/>
                </a:cubicBezTo>
                <a:cubicBezTo>
                  <a:pt x="8792446" y="8825335"/>
                  <a:pt x="8800618" y="8814436"/>
                  <a:pt x="8811517" y="8803538"/>
                </a:cubicBezTo>
                <a:lnTo>
                  <a:pt x="8844213" y="8787191"/>
                </a:lnTo>
                <a:cubicBezTo>
                  <a:pt x="8844213" y="8798089"/>
                  <a:pt x="8852388" y="8795363"/>
                  <a:pt x="8868735" y="8779016"/>
                </a:cubicBezTo>
                <a:cubicBezTo>
                  <a:pt x="8885084" y="8762669"/>
                  <a:pt x="8887808" y="8749046"/>
                  <a:pt x="8876909" y="8738148"/>
                </a:cubicBezTo>
                <a:lnTo>
                  <a:pt x="8942302" y="8689102"/>
                </a:lnTo>
                <a:cubicBezTo>
                  <a:pt x="8942302" y="8689102"/>
                  <a:pt x="8939575" y="8686378"/>
                  <a:pt x="8934127" y="8680930"/>
                </a:cubicBezTo>
                <a:cubicBezTo>
                  <a:pt x="8928679" y="8675479"/>
                  <a:pt x="8925953" y="8672755"/>
                  <a:pt x="8925953" y="8672755"/>
                </a:cubicBezTo>
                <a:cubicBezTo>
                  <a:pt x="8936851" y="8640059"/>
                  <a:pt x="8925953" y="8623712"/>
                  <a:pt x="8893256" y="8623712"/>
                </a:cubicBezTo>
                <a:cubicBezTo>
                  <a:pt x="8882358" y="8623712"/>
                  <a:pt x="8876909" y="8620988"/>
                  <a:pt x="8876909" y="8615537"/>
                </a:cubicBezTo>
                <a:cubicBezTo>
                  <a:pt x="8876909" y="8610087"/>
                  <a:pt x="8871461" y="8607363"/>
                  <a:pt x="8860562" y="8607363"/>
                </a:cubicBezTo>
                <a:cubicBezTo>
                  <a:pt x="8838765" y="8596466"/>
                  <a:pt x="8811517" y="8601914"/>
                  <a:pt x="8778823" y="8623712"/>
                </a:cubicBezTo>
                <a:lnTo>
                  <a:pt x="8762474" y="8640059"/>
                </a:lnTo>
                <a:cubicBezTo>
                  <a:pt x="8762474" y="8629160"/>
                  <a:pt x="8762474" y="8620988"/>
                  <a:pt x="8762474" y="8615537"/>
                </a:cubicBezTo>
                <a:cubicBezTo>
                  <a:pt x="8762474" y="8610087"/>
                  <a:pt x="8762474" y="8607363"/>
                  <a:pt x="8762474" y="8607363"/>
                </a:cubicBezTo>
                <a:cubicBezTo>
                  <a:pt x="8762474" y="8585565"/>
                  <a:pt x="8762474" y="8574669"/>
                  <a:pt x="8762474" y="8574669"/>
                </a:cubicBezTo>
                <a:cubicBezTo>
                  <a:pt x="8773372" y="8574669"/>
                  <a:pt x="8778823" y="8574669"/>
                  <a:pt x="8778823" y="8574669"/>
                </a:cubicBezTo>
                <a:cubicBezTo>
                  <a:pt x="8778823" y="8574669"/>
                  <a:pt x="8778823" y="8569218"/>
                  <a:pt x="8778823" y="8558319"/>
                </a:cubicBezTo>
                <a:cubicBezTo>
                  <a:pt x="8778823" y="8547421"/>
                  <a:pt x="8781547" y="8539248"/>
                  <a:pt x="8786995" y="8533798"/>
                </a:cubicBezTo>
                <a:cubicBezTo>
                  <a:pt x="8792446" y="8528347"/>
                  <a:pt x="8800618" y="8525623"/>
                  <a:pt x="8811517" y="8525623"/>
                </a:cubicBezTo>
                <a:cubicBezTo>
                  <a:pt x="8844213" y="8525623"/>
                  <a:pt x="8855112" y="8536522"/>
                  <a:pt x="8844213" y="8558319"/>
                </a:cubicBezTo>
                <a:cubicBezTo>
                  <a:pt x="8844213" y="8569218"/>
                  <a:pt x="8849664" y="8571942"/>
                  <a:pt x="8860562" y="8566494"/>
                </a:cubicBezTo>
                <a:cubicBezTo>
                  <a:pt x="8871461" y="8561046"/>
                  <a:pt x="8876909" y="8569218"/>
                  <a:pt x="8876909" y="8591016"/>
                </a:cubicBezTo>
                <a:lnTo>
                  <a:pt x="8893256" y="8591016"/>
                </a:lnTo>
                <a:cubicBezTo>
                  <a:pt x="8893256" y="8580117"/>
                  <a:pt x="8887808" y="8569218"/>
                  <a:pt x="8876909" y="8558319"/>
                </a:cubicBezTo>
                <a:lnTo>
                  <a:pt x="8876909" y="8492927"/>
                </a:lnTo>
                <a:cubicBezTo>
                  <a:pt x="8876909" y="8492927"/>
                  <a:pt x="8876909" y="8487479"/>
                  <a:pt x="8876909" y="8476580"/>
                </a:cubicBezTo>
                <a:cubicBezTo>
                  <a:pt x="8876909" y="8465681"/>
                  <a:pt x="8882358" y="8460233"/>
                  <a:pt x="8893256" y="8460233"/>
                </a:cubicBezTo>
                <a:lnTo>
                  <a:pt x="8893256" y="8476580"/>
                </a:lnTo>
                <a:lnTo>
                  <a:pt x="8909606" y="8492927"/>
                </a:lnTo>
                <a:cubicBezTo>
                  <a:pt x="8909606" y="8482030"/>
                  <a:pt x="8915054" y="8476580"/>
                  <a:pt x="8925953" y="8476580"/>
                </a:cubicBezTo>
                <a:cubicBezTo>
                  <a:pt x="8936851" y="8465681"/>
                  <a:pt x="8942302" y="8460233"/>
                  <a:pt x="8942302" y="8460233"/>
                </a:cubicBezTo>
                <a:lnTo>
                  <a:pt x="8925953" y="8460233"/>
                </a:lnTo>
                <a:cubicBezTo>
                  <a:pt x="8925953" y="8460233"/>
                  <a:pt x="8915054" y="8454782"/>
                  <a:pt x="8893256" y="8443884"/>
                </a:cubicBezTo>
                <a:cubicBezTo>
                  <a:pt x="8893256" y="8443884"/>
                  <a:pt x="8890532" y="8441160"/>
                  <a:pt x="8885084" y="8435711"/>
                </a:cubicBezTo>
                <a:cubicBezTo>
                  <a:pt x="8879633" y="8430261"/>
                  <a:pt x="8876909" y="8432987"/>
                  <a:pt x="8876909" y="8443884"/>
                </a:cubicBezTo>
                <a:cubicBezTo>
                  <a:pt x="8866011" y="8443884"/>
                  <a:pt x="8855112" y="8443884"/>
                  <a:pt x="8844213" y="8443884"/>
                </a:cubicBezTo>
                <a:cubicBezTo>
                  <a:pt x="8833314" y="8443884"/>
                  <a:pt x="8825142" y="8446608"/>
                  <a:pt x="8819691" y="8452058"/>
                </a:cubicBezTo>
                <a:cubicBezTo>
                  <a:pt x="8814243" y="8457509"/>
                  <a:pt x="8816967" y="8465681"/>
                  <a:pt x="8827866" y="8476580"/>
                </a:cubicBezTo>
                <a:cubicBezTo>
                  <a:pt x="8827866" y="8476580"/>
                  <a:pt x="8825142" y="8479304"/>
                  <a:pt x="8819691" y="8484755"/>
                </a:cubicBezTo>
                <a:cubicBezTo>
                  <a:pt x="8814243" y="8490203"/>
                  <a:pt x="8811517" y="8492927"/>
                  <a:pt x="8811517" y="8492927"/>
                </a:cubicBezTo>
                <a:cubicBezTo>
                  <a:pt x="8811517" y="8492927"/>
                  <a:pt x="8811517" y="8482030"/>
                  <a:pt x="8811517" y="8460233"/>
                </a:cubicBezTo>
                <a:lnTo>
                  <a:pt x="8811517" y="8427537"/>
                </a:lnTo>
                <a:lnTo>
                  <a:pt x="8795170" y="8411188"/>
                </a:lnTo>
                <a:cubicBezTo>
                  <a:pt x="8784271" y="8400291"/>
                  <a:pt x="8776097" y="8394841"/>
                  <a:pt x="8770648" y="8394841"/>
                </a:cubicBezTo>
                <a:cubicBezTo>
                  <a:pt x="8765200" y="8394841"/>
                  <a:pt x="8762474" y="8394841"/>
                  <a:pt x="8762474" y="8394841"/>
                </a:cubicBezTo>
                <a:cubicBezTo>
                  <a:pt x="8751575" y="8405739"/>
                  <a:pt x="8746127" y="8405739"/>
                  <a:pt x="8746127" y="8394841"/>
                </a:cubicBezTo>
                <a:cubicBezTo>
                  <a:pt x="8746127" y="8383942"/>
                  <a:pt x="8746127" y="8378494"/>
                  <a:pt x="8746127" y="8378494"/>
                </a:cubicBezTo>
                <a:lnTo>
                  <a:pt x="8746127" y="8329448"/>
                </a:lnTo>
                <a:lnTo>
                  <a:pt x="8795170" y="8296754"/>
                </a:lnTo>
                <a:cubicBezTo>
                  <a:pt x="8806069" y="8296754"/>
                  <a:pt x="8816967" y="8291304"/>
                  <a:pt x="8827866" y="8280405"/>
                </a:cubicBezTo>
                <a:cubicBezTo>
                  <a:pt x="8827866" y="8269506"/>
                  <a:pt x="8833314" y="8258607"/>
                  <a:pt x="8844213" y="8247709"/>
                </a:cubicBezTo>
                <a:cubicBezTo>
                  <a:pt x="8855112" y="8236812"/>
                  <a:pt x="8866011" y="8225911"/>
                  <a:pt x="8876909" y="8215015"/>
                </a:cubicBezTo>
                <a:cubicBezTo>
                  <a:pt x="8887808" y="8204116"/>
                  <a:pt x="8895983" y="8193217"/>
                  <a:pt x="8901431" y="8182318"/>
                </a:cubicBezTo>
                <a:cubicBezTo>
                  <a:pt x="8906881" y="8171420"/>
                  <a:pt x="8915054" y="8160521"/>
                  <a:pt x="8925953" y="8149622"/>
                </a:cubicBezTo>
                <a:lnTo>
                  <a:pt x="8942302" y="8149622"/>
                </a:lnTo>
                <a:cubicBezTo>
                  <a:pt x="8942302" y="8160521"/>
                  <a:pt x="8945026" y="8165969"/>
                  <a:pt x="8950474" y="8165969"/>
                </a:cubicBezTo>
                <a:cubicBezTo>
                  <a:pt x="8955925" y="8165969"/>
                  <a:pt x="8958649" y="8165969"/>
                  <a:pt x="8958649" y="8165969"/>
                </a:cubicBezTo>
                <a:lnTo>
                  <a:pt x="8991345" y="8165969"/>
                </a:lnTo>
                <a:cubicBezTo>
                  <a:pt x="8991345" y="8155073"/>
                  <a:pt x="8996793" y="8149622"/>
                  <a:pt x="9007692" y="8149622"/>
                </a:cubicBezTo>
                <a:cubicBezTo>
                  <a:pt x="8996793" y="8138723"/>
                  <a:pt x="8985897" y="8133275"/>
                  <a:pt x="8974998" y="8133275"/>
                </a:cubicBezTo>
                <a:cubicBezTo>
                  <a:pt x="8974998" y="8133275"/>
                  <a:pt x="8972272" y="8133275"/>
                  <a:pt x="8966823" y="8133275"/>
                </a:cubicBezTo>
                <a:cubicBezTo>
                  <a:pt x="8961373" y="8133275"/>
                  <a:pt x="8958649" y="8127825"/>
                  <a:pt x="8958649" y="8116926"/>
                </a:cubicBezTo>
                <a:cubicBezTo>
                  <a:pt x="8958649" y="8095131"/>
                  <a:pt x="8953201" y="8089680"/>
                  <a:pt x="8942302" y="8100579"/>
                </a:cubicBezTo>
                <a:lnTo>
                  <a:pt x="8925953" y="8067883"/>
                </a:lnTo>
                <a:lnTo>
                  <a:pt x="8942302" y="8051536"/>
                </a:lnTo>
                <a:cubicBezTo>
                  <a:pt x="8953201" y="8040637"/>
                  <a:pt x="8961373" y="8035187"/>
                  <a:pt x="8966823" y="8035187"/>
                </a:cubicBezTo>
                <a:cubicBezTo>
                  <a:pt x="8972272" y="8035187"/>
                  <a:pt x="8988621" y="8021564"/>
                  <a:pt x="9015867" y="7994318"/>
                </a:cubicBezTo>
                <a:cubicBezTo>
                  <a:pt x="9043112" y="7967070"/>
                  <a:pt x="9056737" y="7950723"/>
                  <a:pt x="9056737" y="7945272"/>
                </a:cubicBezTo>
                <a:cubicBezTo>
                  <a:pt x="9056737" y="7939824"/>
                  <a:pt x="9054011" y="7939824"/>
                  <a:pt x="9048563" y="7945272"/>
                </a:cubicBezTo>
                <a:cubicBezTo>
                  <a:pt x="9043112" y="7950723"/>
                  <a:pt x="9034940" y="7958898"/>
                  <a:pt x="9024041" y="7969794"/>
                </a:cubicBezTo>
                <a:cubicBezTo>
                  <a:pt x="9013142" y="7980693"/>
                  <a:pt x="9004968" y="7988867"/>
                  <a:pt x="8999520" y="7994318"/>
                </a:cubicBezTo>
                <a:cubicBezTo>
                  <a:pt x="8994069" y="7999766"/>
                  <a:pt x="8991345" y="8002490"/>
                  <a:pt x="8991345" y="8002490"/>
                </a:cubicBezTo>
                <a:lnTo>
                  <a:pt x="8893256" y="8084230"/>
                </a:lnTo>
                <a:cubicBezTo>
                  <a:pt x="8893256" y="8095131"/>
                  <a:pt x="8887808" y="8106027"/>
                  <a:pt x="8876909" y="8116926"/>
                </a:cubicBezTo>
                <a:cubicBezTo>
                  <a:pt x="8866011" y="8127825"/>
                  <a:pt x="8863286" y="8133275"/>
                  <a:pt x="8868735" y="8133275"/>
                </a:cubicBezTo>
                <a:cubicBezTo>
                  <a:pt x="8874185" y="8133275"/>
                  <a:pt x="8882358" y="8133275"/>
                  <a:pt x="8893256" y="8133275"/>
                </a:cubicBezTo>
                <a:lnTo>
                  <a:pt x="8876909" y="8165969"/>
                </a:lnTo>
                <a:lnTo>
                  <a:pt x="8876909" y="8182318"/>
                </a:lnTo>
                <a:cubicBezTo>
                  <a:pt x="8822416" y="8215015"/>
                  <a:pt x="8773372" y="8264058"/>
                  <a:pt x="8729777" y="8329448"/>
                </a:cubicBezTo>
                <a:lnTo>
                  <a:pt x="8713430" y="8313101"/>
                </a:lnTo>
                <a:lnTo>
                  <a:pt x="8729777" y="8296754"/>
                </a:lnTo>
                <a:cubicBezTo>
                  <a:pt x="8729777" y="8296754"/>
                  <a:pt x="8735228" y="8296754"/>
                  <a:pt x="8746127" y="8296754"/>
                </a:cubicBezTo>
                <a:lnTo>
                  <a:pt x="8746127" y="8264058"/>
                </a:lnTo>
                <a:lnTo>
                  <a:pt x="8713430" y="8231362"/>
                </a:lnTo>
                <a:lnTo>
                  <a:pt x="8697083" y="8231362"/>
                </a:lnTo>
                <a:lnTo>
                  <a:pt x="8697083" y="8264058"/>
                </a:lnTo>
                <a:cubicBezTo>
                  <a:pt x="8707982" y="8253159"/>
                  <a:pt x="8716155" y="8253159"/>
                  <a:pt x="8721605" y="8264058"/>
                </a:cubicBezTo>
                <a:cubicBezTo>
                  <a:pt x="8727053" y="8274957"/>
                  <a:pt x="8724329" y="8283131"/>
                  <a:pt x="8713430" y="8288579"/>
                </a:cubicBezTo>
                <a:cubicBezTo>
                  <a:pt x="8702532" y="8294030"/>
                  <a:pt x="8697083" y="8299478"/>
                  <a:pt x="8697083" y="8304926"/>
                </a:cubicBezTo>
                <a:cubicBezTo>
                  <a:pt x="8697083" y="8310377"/>
                  <a:pt x="8691633" y="8318552"/>
                  <a:pt x="8680734" y="8329448"/>
                </a:cubicBezTo>
                <a:cubicBezTo>
                  <a:pt x="8669835" y="8340347"/>
                  <a:pt x="8669835" y="8351246"/>
                  <a:pt x="8680734" y="8362144"/>
                </a:cubicBezTo>
                <a:cubicBezTo>
                  <a:pt x="8669835" y="8362144"/>
                  <a:pt x="8661661" y="8364868"/>
                  <a:pt x="8656213" y="8370319"/>
                </a:cubicBezTo>
                <a:cubicBezTo>
                  <a:pt x="8650764" y="8375769"/>
                  <a:pt x="8642590" y="8381218"/>
                  <a:pt x="8631691" y="8386666"/>
                </a:cubicBezTo>
                <a:cubicBezTo>
                  <a:pt x="8620792" y="8392116"/>
                  <a:pt x="8620792" y="8400291"/>
                  <a:pt x="8631691" y="8411188"/>
                </a:cubicBezTo>
                <a:cubicBezTo>
                  <a:pt x="8642590" y="8411188"/>
                  <a:pt x="8648038" y="8405739"/>
                  <a:pt x="8648038" y="8394841"/>
                </a:cubicBezTo>
                <a:cubicBezTo>
                  <a:pt x="8658937" y="8383942"/>
                  <a:pt x="8667111" y="8381218"/>
                  <a:pt x="8672562" y="8386666"/>
                </a:cubicBezTo>
                <a:cubicBezTo>
                  <a:pt x="8678010" y="8392116"/>
                  <a:pt x="8675286" y="8400291"/>
                  <a:pt x="8664387" y="8411188"/>
                </a:cubicBezTo>
                <a:cubicBezTo>
                  <a:pt x="8653488" y="8411188"/>
                  <a:pt x="8645314" y="8413912"/>
                  <a:pt x="8639866" y="8419362"/>
                </a:cubicBezTo>
                <a:cubicBezTo>
                  <a:pt x="8634415" y="8424813"/>
                  <a:pt x="8620792" y="8427537"/>
                  <a:pt x="8598995" y="8427537"/>
                </a:cubicBezTo>
                <a:lnTo>
                  <a:pt x="8517255" y="8443884"/>
                </a:lnTo>
                <a:cubicBezTo>
                  <a:pt x="8484559" y="8498377"/>
                  <a:pt x="8479111" y="8525623"/>
                  <a:pt x="8500908" y="8525623"/>
                </a:cubicBezTo>
                <a:cubicBezTo>
                  <a:pt x="8490010" y="8536522"/>
                  <a:pt x="8484559" y="8541972"/>
                  <a:pt x="8484559" y="8541972"/>
                </a:cubicBezTo>
                <a:cubicBezTo>
                  <a:pt x="8484559" y="8541972"/>
                  <a:pt x="8479111" y="8536522"/>
                  <a:pt x="8468212" y="8525623"/>
                </a:cubicBezTo>
                <a:lnTo>
                  <a:pt x="8451865" y="8525623"/>
                </a:lnTo>
                <a:cubicBezTo>
                  <a:pt x="8451865" y="8536522"/>
                  <a:pt x="8457313" y="8541972"/>
                  <a:pt x="8468212" y="8541972"/>
                </a:cubicBezTo>
                <a:lnTo>
                  <a:pt x="8451865" y="8558319"/>
                </a:lnTo>
                <a:cubicBezTo>
                  <a:pt x="8451865" y="8547421"/>
                  <a:pt x="8443690" y="8550145"/>
                  <a:pt x="8427341" y="8566494"/>
                </a:cubicBezTo>
                <a:cubicBezTo>
                  <a:pt x="8410994" y="8582841"/>
                  <a:pt x="8402820" y="8596466"/>
                  <a:pt x="8402820" y="8607363"/>
                </a:cubicBezTo>
                <a:cubicBezTo>
                  <a:pt x="8402820" y="8607363"/>
                  <a:pt x="8391921" y="8620988"/>
                  <a:pt x="8370124" y="8648233"/>
                </a:cubicBezTo>
                <a:cubicBezTo>
                  <a:pt x="8348328" y="8675479"/>
                  <a:pt x="8323806" y="8700001"/>
                  <a:pt x="8296558" y="8721798"/>
                </a:cubicBezTo>
                <a:cubicBezTo>
                  <a:pt x="8269313" y="8743596"/>
                  <a:pt x="8255690" y="8754495"/>
                  <a:pt x="8255690" y="8754495"/>
                </a:cubicBezTo>
                <a:lnTo>
                  <a:pt x="8304733" y="8672755"/>
                </a:lnTo>
                <a:cubicBezTo>
                  <a:pt x="8326530" y="8640059"/>
                  <a:pt x="8331979" y="8623712"/>
                  <a:pt x="8321080" y="8623712"/>
                </a:cubicBezTo>
                <a:cubicBezTo>
                  <a:pt x="8299282" y="8645509"/>
                  <a:pt x="8288384" y="8661856"/>
                  <a:pt x="8288384" y="8672755"/>
                </a:cubicBezTo>
                <a:lnTo>
                  <a:pt x="8255690" y="8689102"/>
                </a:lnTo>
                <a:cubicBezTo>
                  <a:pt x="8255690" y="8678206"/>
                  <a:pt x="8250240" y="8678206"/>
                  <a:pt x="8239340" y="8689102"/>
                </a:cubicBezTo>
                <a:lnTo>
                  <a:pt x="8239340" y="8672755"/>
                </a:lnTo>
                <a:cubicBezTo>
                  <a:pt x="8239340" y="8661856"/>
                  <a:pt x="8242067" y="8653682"/>
                  <a:pt x="8247516" y="8648233"/>
                </a:cubicBezTo>
                <a:cubicBezTo>
                  <a:pt x="8252964" y="8642783"/>
                  <a:pt x="8255690" y="8640059"/>
                  <a:pt x="8255690" y="8640059"/>
                </a:cubicBezTo>
                <a:cubicBezTo>
                  <a:pt x="8255690" y="8640059"/>
                  <a:pt x="8255690" y="8637335"/>
                  <a:pt x="8255690" y="8631884"/>
                </a:cubicBezTo>
                <a:cubicBezTo>
                  <a:pt x="8255690" y="8626436"/>
                  <a:pt x="8250240" y="8629160"/>
                  <a:pt x="8239340" y="8640059"/>
                </a:cubicBezTo>
                <a:cubicBezTo>
                  <a:pt x="8228442" y="8640059"/>
                  <a:pt x="8222994" y="8642783"/>
                  <a:pt x="8222994" y="8648233"/>
                </a:cubicBezTo>
                <a:cubicBezTo>
                  <a:pt x="8222994" y="8653682"/>
                  <a:pt x="8217544" y="8656408"/>
                  <a:pt x="8206644" y="8656408"/>
                </a:cubicBezTo>
                <a:lnTo>
                  <a:pt x="8206644" y="8664071"/>
                </a:lnTo>
                <a:cubicBezTo>
                  <a:pt x="8206644" y="8668498"/>
                  <a:pt x="8206644" y="8674117"/>
                  <a:pt x="8206644" y="8680930"/>
                </a:cubicBezTo>
                <a:cubicBezTo>
                  <a:pt x="8206644" y="8708175"/>
                  <a:pt x="8212095" y="8724522"/>
                  <a:pt x="8222994" y="8729973"/>
                </a:cubicBezTo>
                <a:cubicBezTo>
                  <a:pt x="8233892" y="8735423"/>
                  <a:pt x="8233892" y="8738148"/>
                  <a:pt x="8222994" y="8738148"/>
                </a:cubicBezTo>
                <a:cubicBezTo>
                  <a:pt x="8201196" y="8759945"/>
                  <a:pt x="8190298" y="8754495"/>
                  <a:pt x="8190298" y="8721798"/>
                </a:cubicBezTo>
                <a:cubicBezTo>
                  <a:pt x="8190298" y="8710900"/>
                  <a:pt x="8173950" y="8724522"/>
                  <a:pt x="8141254" y="8762669"/>
                </a:cubicBezTo>
                <a:cubicBezTo>
                  <a:pt x="8108558" y="8800814"/>
                  <a:pt x="8089484" y="8819887"/>
                  <a:pt x="8084036" y="8819887"/>
                </a:cubicBezTo>
                <a:cubicBezTo>
                  <a:pt x="8078588" y="8819887"/>
                  <a:pt x="8070414" y="8830784"/>
                  <a:pt x="8059515" y="8852581"/>
                </a:cubicBezTo>
                <a:lnTo>
                  <a:pt x="8026818" y="8868930"/>
                </a:lnTo>
                <a:lnTo>
                  <a:pt x="8043166" y="8836234"/>
                </a:lnTo>
                <a:lnTo>
                  <a:pt x="8092211" y="8787191"/>
                </a:lnTo>
                <a:lnTo>
                  <a:pt x="8059515" y="8787191"/>
                </a:lnTo>
                <a:lnTo>
                  <a:pt x="8026818" y="8819887"/>
                </a:lnTo>
                <a:cubicBezTo>
                  <a:pt x="8037718" y="8808988"/>
                  <a:pt x="8040442" y="8803538"/>
                  <a:pt x="8034993" y="8803538"/>
                </a:cubicBezTo>
                <a:cubicBezTo>
                  <a:pt x="8029542" y="8803538"/>
                  <a:pt x="8026818" y="8798089"/>
                  <a:pt x="8026818" y="8787191"/>
                </a:cubicBezTo>
                <a:lnTo>
                  <a:pt x="8010472" y="8770842"/>
                </a:lnTo>
                <a:lnTo>
                  <a:pt x="7994122" y="8754495"/>
                </a:lnTo>
                <a:cubicBezTo>
                  <a:pt x="8005021" y="8743596"/>
                  <a:pt x="8007746" y="8735423"/>
                  <a:pt x="8002297" y="8729973"/>
                </a:cubicBezTo>
                <a:cubicBezTo>
                  <a:pt x="7996846" y="8724522"/>
                  <a:pt x="7999570" y="8710900"/>
                  <a:pt x="8010472" y="8689102"/>
                </a:cubicBezTo>
                <a:lnTo>
                  <a:pt x="8043166" y="8656408"/>
                </a:lnTo>
                <a:lnTo>
                  <a:pt x="8075862" y="8640059"/>
                </a:lnTo>
                <a:cubicBezTo>
                  <a:pt x="8086760" y="8618261"/>
                  <a:pt x="8092211" y="8612813"/>
                  <a:pt x="8092211" y="8623712"/>
                </a:cubicBezTo>
                <a:cubicBezTo>
                  <a:pt x="8103110" y="8634608"/>
                  <a:pt x="8108558" y="8640059"/>
                  <a:pt x="8108558" y="8640059"/>
                </a:cubicBezTo>
                <a:cubicBezTo>
                  <a:pt x="8108558" y="8640059"/>
                  <a:pt x="8103110" y="8645509"/>
                  <a:pt x="8092211" y="8656408"/>
                </a:cubicBezTo>
                <a:cubicBezTo>
                  <a:pt x="8081312" y="8667305"/>
                  <a:pt x="8070414" y="8683654"/>
                  <a:pt x="8059515" y="8705451"/>
                </a:cubicBezTo>
                <a:cubicBezTo>
                  <a:pt x="8048616" y="8727249"/>
                  <a:pt x="8048616" y="8738148"/>
                  <a:pt x="8059515" y="8738148"/>
                </a:cubicBezTo>
                <a:cubicBezTo>
                  <a:pt x="8059515" y="8749046"/>
                  <a:pt x="8062239" y="8754495"/>
                  <a:pt x="8067687" y="8754495"/>
                </a:cubicBezTo>
                <a:cubicBezTo>
                  <a:pt x="8073138" y="8754495"/>
                  <a:pt x="8081312" y="8749046"/>
                  <a:pt x="8092211" y="8738148"/>
                </a:cubicBezTo>
                <a:lnTo>
                  <a:pt x="8092211" y="8705451"/>
                </a:lnTo>
                <a:cubicBezTo>
                  <a:pt x="8081312" y="8716350"/>
                  <a:pt x="8075862" y="8716350"/>
                  <a:pt x="8075862" y="8705451"/>
                </a:cubicBezTo>
                <a:cubicBezTo>
                  <a:pt x="8075862" y="8705451"/>
                  <a:pt x="8078588" y="8702727"/>
                  <a:pt x="8084036" y="8697277"/>
                </a:cubicBezTo>
                <a:cubicBezTo>
                  <a:pt x="8089484" y="8691826"/>
                  <a:pt x="8092211" y="8689102"/>
                  <a:pt x="8092211" y="8689102"/>
                </a:cubicBezTo>
                <a:cubicBezTo>
                  <a:pt x="8103110" y="8689102"/>
                  <a:pt x="8108558" y="8683654"/>
                  <a:pt x="8108558" y="8672755"/>
                </a:cubicBezTo>
                <a:cubicBezTo>
                  <a:pt x="8108558" y="8661856"/>
                  <a:pt x="8114006" y="8656408"/>
                  <a:pt x="8124905" y="8656408"/>
                </a:cubicBezTo>
                <a:cubicBezTo>
                  <a:pt x="8135804" y="8656408"/>
                  <a:pt x="8146702" y="8650958"/>
                  <a:pt x="8157602" y="8640059"/>
                </a:cubicBezTo>
                <a:lnTo>
                  <a:pt x="8190298" y="8591016"/>
                </a:lnTo>
                <a:cubicBezTo>
                  <a:pt x="8222994" y="8558319"/>
                  <a:pt x="8228442" y="8541972"/>
                  <a:pt x="8206644" y="8541972"/>
                </a:cubicBezTo>
                <a:cubicBezTo>
                  <a:pt x="8206644" y="8541972"/>
                  <a:pt x="8206644" y="8539248"/>
                  <a:pt x="8206644" y="8533798"/>
                </a:cubicBezTo>
                <a:cubicBezTo>
                  <a:pt x="8206644" y="8528347"/>
                  <a:pt x="8206644" y="8520175"/>
                  <a:pt x="8206644" y="8509276"/>
                </a:cubicBezTo>
                <a:cubicBezTo>
                  <a:pt x="8206644" y="8498377"/>
                  <a:pt x="8212095" y="8498377"/>
                  <a:pt x="8222994" y="8509276"/>
                </a:cubicBezTo>
                <a:cubicBezTo>
                  <a:pt x="8233892" y="8520175"/>
                  <a:pt x="8244791" y="8520175"/>
                  <a:pt x="8255690" y="8509276"/>
                </a:cubicBezTo>
                <a:cubicBezTo>
                  <a:pt x="8255690" y="8509276"/>
                  <a:pt x="8258414" y="8503826"/>
                  <a:pt x="8263862" y="8492927"/>
                </a:cubicBezTo>
                <a:cubicBezTo>
                  <a:pt x="8269313" y="8482030"/>
                  <a:pt x="8266588" y="8476580"/>
                  <a:pt x="8255690" y="8476580"/>
                </a:cubicBezTo>
                <a:cubicBezTo>
                  <a:pt x="8255690" y="8454782"/>
                  <a:pt x="8244791" y="8454782"/>
                  <a:pt x="8222994" y="8476580"/>
                </a:cubicBezTo>
                <a:lnTo>
                  <a:pt x="8190298" y="8492927"/>
                </a:lnTo>
                <a:lnTo>
                  <a:pt x="8206644" y="8476580"/>
                </a:lnTo>
                <a:cubicBezTo>
                  <a:pt x="8206644" y="8465681"/>
                  <a:pt x="8206644" y="8460233"/>
                  <a:pt x="8206644" y="8460233"/>
                </a:cubicBezTo>
                <a:cubicBezTo>
                  <a:pt x="8206644" y="8460233"/>
                  <a:pt x="8212095" y="8460233"/>
                  <a:pt x="8222994" y="8460233"/>
                </a:cubicBezTo>
                <a:cubicBezTo>
                  <a:pt x="8222994" y="8460233"/>
                  <a:pt x="8236616" y="8438435"/>
                  <a:pt x="8263862" y="8394841"/>
                </a:cubicBezTo>
                <a:cubicBezTo>
                  <a:pt x="8291110" y="8351246"/>
                  <a:pt x="8310182" y="8329448"/>
                  <a:pt x="8321080" y="8329448"/>
                </a:cubicBezTo>
                <a:lnTo>
                  <a:pt x="8353776" y="8296754"/>
                </a:lnTo>
                <a:cubicBezTo>
                  <a:pt x="8353776" y="8285855"/>
                  <a:pt x="8359224" y="8277681"/>
                  <a:pt x="8370124" y="8272230"/>
                </a:cubicBezTo>
                <a:cubicBezTo>
                  <a:pt x="8381024" y="8266782"/>
                  <a:pt x="8386472" y="8264058"/>
                  <a:pt x="8386472" y="8264058"/>
                </a:cubicBezTo>
                <a:lnTo>
                  <a:pt x="8370124" y="8264058"/>
                </a:lnTo>
                <a:lnTo>
                  <a:pt x="8353776" y="8247709"/>
                </a:lnTo>
                <a:cubicBezTo>
                  <a:pt x="8364675" y="8236812"/>
                  <a:pt x="8375574" y="8231362"/>
                  <a:pt x="8386472" y="8231362"/>
                </a:cubicBezTo>
                <a:cubicBezTo>
                  <a:pt x="8397371" y="8231362"/>
                  <a:pt x="8397371" y="8225911"/>
                  <a:pt x="8386472" y="8215015"/>
                </a:cubicBezTo>
                <a:cubicBezTo>
                  <a:pt x="8386472" y="8204116"/>
                  <a:pt x="8375574" y="8209564"/>
                  <a:pt x="8353776" y="8231362"/>
                </a:cubicBezTo>
                <a:lnTo>
                  <a:pt x="8337430" y="8231362"/>
                </a:lnTo>
                <a:lnTo>
                  <a:pt x="8321080" y="8231362"/>
                </a:lnTo>
                <a:cubicBezTo>
                  <a:pt x="8310182" y="8242260"/>
                  <a:pt x="8307458" y="8250433"/>
                  <a:pt x="8312908" y="8255883"/>
                </a:cubicBezTo>
                <a:cubicBezTo>
                  <a:pt x="8318356" y="8261334"/>
                  <a:pt x="8315632" y="8264058"/>
                  <a:pt x="8304733" y="8264058"/>
                </a:cubicBezTo>
                <a:cubicBezTo>
                  <a:pt x="8293834" y="8264058"/>
                  <a:pt x="8282936" y="8269506"/>
                  <a:pt x="8272037" y="8280405"/>
                </a:cubicBezTo>
                <a:cubicBezTo>
                  <a:pt x="8261138" y="8291304"/>
                  <a:pt x="8255690" y="8302202"/>
                  <a:pt x="8255690" y="8313101"/>
                </a:cubicBezTo>
                <a:cubicBezTo>
                  <a:pt x="8266588" y="8324000"/>
                  <a:pt x="8266588" y="8329448"/>
                  <a:pt x="8255690" y="8329448"/>
                </a:cubicBezTo>
                <a:cubicBezTo>
                  <a:pt x="8222994" y="8318552"/>
                  <a:pt x="8206644" y="8329448"/>
                  <a:pt x="8206644" y="8362144"/>
                </a:cubicBezTo>
                <a:cubicBezTo>
                  <a:pt x="8206644" y="8362144"/>
                  <a:pt x="8201196" y="8370319"/>
                  <a:pt x="8190298" y="8386666"/>
                </a:cubicBezTo>
                <a:cubicBezTo>
                  <a:pt x="8179399" y="8403015"/>
                  <a:pt x="8173950" y="8411188"/>
                  <a:pt x="8173950" y="8411188"/>
                </a:cubicBezTo>
                <a:cubicBezTo>
                  <a:pt x="8173950" y="8411188"/>
                  <a:pt x="8157602" y="8427537"/>
                  <a:pt x="8124905" y="8460233"/>
                </a:cubicBezTo>
                <a:cubicBezTo>
                  <a:pt x="8092211" y="8492927"/>
                  <a:pt x="8075862" y="8514727"/>
                  <a:pt x="8075862" y="8525623"/>
                </a:cubicBezTo>
                <a:cubicBezTo>
                  <a:pt x="8075862" y="8558319"/>
                  <a:pt x="8059515" y="8585565"/>
                  <a:pt x="8026818" y="8607363"/>
                </a:cubicBezTo>
                <a:cubicBezTo>
                  <a:pt x="8015920" y="8607363"/>
                  <a:pt x="8010472" y="8612813"/>
                  <a:pt x="8010472" y="8623712"/>
                </a:cubicBezTo>
                <a:lnTo>
                  <a:pt x="7994122" y="8656408"/>
                </a:lnTo>
                <a:cubicBezTo>
                  <a:pt x="7972325" y="8667305"/>
                  <a:pt x="7961426" y="8678206"/>
                  <a:pt x="7961426" y="8689102"/>
                </a:cubicBezTo>
                <a:cubicBezTo>
                  <a:pt x="7961426" y="8700001"/>
                  <a:pt x="7961426" y="8716350"/>
                  <a:pt x="7961426" y="8738148"/>
                </a:cubicBezTo>
                <a:cubicBezTo>
                  <a:pt x="7961426" y="8749046"/>
                  <a:pt x="7958702" y="8757219"/>
                  <a:pt x="7953254" y="8762669"/>
                </a:cubicBezTo>
                <a:cubicBezTo>
                  <a:pt x="7947804" y="8768117"/>
                  <a:pt x="7939628" y="8776292"/>
                  <a:pt x="7928730" y="8787191"/>
                </a:cubicBezTo>
                <a:cubicBezTo>
                  <a:pt x="7906934" y="8808988"/>
                  <a:pt x="7896036" y="8825335"/>
                  <a:pt x="7896036" y="8836234"/>
                </a:cubicBezTo>
                <a:lnTo>
                  <a:pt x="7879686" y="8836234"/>
                </a:lnTo>
                <a:cubicBezTo>
                  <a:pt x="7879686" y="8836234"/>
                  <a:pt x="7874238" y="8847133"/>
                  <a:pt x="7863340" y="8868930"/>
                </a:cubicBezTo>
                <a:cubicBezTo>
                  <a:pt x="7852441" y="8890728"/>
                  <a:pt x="7846990" y="8901624"/>
                  <a:pt x="7846990" y="8901624"/>
                </a:cubicBezTo>
                <a:lnTo>
                  <a:pt x="7846990" y="8917973"/>
                </a:lnTo>
                <a:lnTo>
                  <a:pt x="7830644" y="8934320"/>
                </a:lnTo>
                <a:cubicBezTo>
                  <a:pt x="7819745" y="8934320"/>
                  <a:pt x="7814296" y="8934320"/>
                  <a:pt x="7814296" y="8934320"/>
                </a:cubicBezTo>
                <a:cubicBezTo>
                  <a:pt x="7814296" y="8934320"/>
                  <a:pt x="7814296" y="8939771"/>
                  <a:pt x="7814296" y="8950670"/>
                </a:cubicBezTo>
                <a:cubicBezTo>
                  <a:pt x="7814296" y="8950670"/>
                  <a:pt x="7808846" y="8956118"/>
                  <a:pt x="7797948" y="8967017"/>
                </a:cubicBezTo>
                <a:cubicBezTo>
                  <a:pt x="7787048" y="8977915"/>
                  <a:pt x="7776150" y="9005161"/>
                  <a:pt x="7765251" y="9048756"/>
                </a:cubicBezTo>
                <a:lnTo>
                  <a:pt x="7716208" y="9097799"/>
                </a:lnTo>
                <a:cubicBezTo>
                  <a:pt x="7716208" y="9086903"/>
                  <a:pt x="7716208" y="9081452"/>
                  <a:pt x="7716208" y="9081452"/>
                </a:cubicBezTo>
                <a:lnTo>
                  <a:pt x="7732557" y="9065103"/>
                </a:lnTo>
                <a:cubicBezTo>
                  <a:pt x="7743456" y="9043308"/>
                  <a:pt x="7748904" y="9032409"/>
                  <a:pt x="7748904" y="9032409"/>
                </a:cubicBezTo>
                <a:cubicBezTo>
                  <a:pt x="7748904" y="9021510"/>
                  <a:pt x="7770702" y="8977915"/>
                  <a:pt x="7814296" y="8901624"/>
                </a:cubicBezTo>
                <a:lnTo>
                  <a:pt x="7846990" y="8852581"/>
                </a:lnTo>
                <a:cubicBezTo>
                  <a:pt x="7846990" y="8841684"/>
                  <a:pt x="7857889" y="8825335"/>
                  <a:pt x="7879686" y="8803538"/>
                </a:cubicBezTo>
                <a:lnTo>
                  <a:pt x="7912383" y="8738148"/>
                </a:lnTo>
                <a:cubicBezTo>
                  <a:pt x="7912383" y="8738148"/>
                  <a:pt x="7915107" y="8735423"/>
                  <a:pt x="7920558" y="8729973"/>
                </a:cubicBezTo>
                <a:cubicBezTo>
                  <a:pt x="7926006" y="8724522"/>
                  <a:pt x="7928730" y="8721798"/>
                  <a:pt x="7928730" y="8721798"/>
                </a:cubicBezTo>
                <a:cubicBezTo>
                  <a:pt x="7950528" y="8721798"/>
                  <a:pt x="7966876" y="8683654"/>
                  <a:pt x="7977776" y="8607363"/>
                </a:cubicBezTo>
                <a:cubicBezTo>
                  <a:pt x="7977776" y="8585565"/>
                  <a:pt x="7972325" y="8577393"/>
                  <a:pt x="7961426" y="8582841"/>
                </a:cubicBezTo>
                <a:cubicBezTo>
                  <a:pt x="7950528" y="8588291"/>
                  <a:pt x="7945079" y="8596466"/>
                  <a:pt x="7945079" y="8607363"/>
                </a:cubicBezTo>
                <a:cubicBezTo>
                  <a:pt x="7934180" y="8618261"/>
                  <a:pt x="7928730" y="8623712"/>
                  <a:pt x="7928730" y="8623712"/>
                </a:cubicBezTo>
                <a:lnTo>
                  <a:pt x="7928730" y="8591016"/>
                </a:lnTo>
                <a:lnTo>
                  <a:pt x="7912383" y="8591016"/>
                </a:lnTo>
                <a:cubicBezTo>
                  <a:pt x="7901484" y="8601914"/>
                  <a:pt x="7898760" y="8610087"/>
                  <a:pt x="7904208" y="8615537"/>
                </a:cubicBezTo>
                <a:cubicBezTo>
                  <a:pt x="7898760" y="8610087"/>
                  <a:pt x="7890586" y="8612813"/>
                  <a:pt x="7879686" y="8623712"/>
                </a:cubicBezTo>
                <a:cubicBezTo>
                  <a:pt x="7868788" y="8623712"/>
                  <a:pt x="7863340" y="8623712"/>
                  <a:pt x="7863340" y="8623712"/>
                </a:cubicBezTo>
                <a:lnTo>
                  <a:pt x="7830644" y="8623712"/>
                </a:lnTo>
                <a:cubicBezTo>
                  <a:pt x="7819745" y="8634608"/>
                  <a:pt x="7811570" y="8640059"/>
                  <a:pt x="7806122" y="8640059"/>
                </a:cubicBezTo>
                <a:cubicBezTo>
                  <a:pt x="7800672" y="8640059"/>
                  <a:pt x="7787048" y="8650958"/>
                  <a:pt x="7765251" y="8672755"/>
                </a:cubicBezTo>
                <a:lnTo>
                  <a:pt x="7716208" y="8721798"/>
                </a:lnTo>
                <a:lnTo>
                  <a:pt x="7732557" y="8689102"/>
                </a:lnTo>
                <a:cubicBezTo>
                  <a:pt x="7732557" y="8678206"/>
                  <a:pt x="7732557" y="8670031"/>
                  <a:pt x="7732557" y="8664580"/>
                </a:cubicBezTo>
                <a:cubicBezTo>
                  <a:pt x="7732557" y="8659132"/>
                  <a:pt x="7738006" y="8650958"/>
                  <a:pt x="7748904" y="8640059"/>
                </a:cubicBezTo>
                <a:cubicBezTo>
                  <a:pt x="7748904" y="8640059"/>
                  <a:pt x="7748904" y="8637335"/>
                  <a:pt x="7748904" y="8631884"/>
                </a:cubicBezTo>
                <a:cubicBezTo>
                  <a:pt x="7748904" y="8626436"/>
                  <a:pt x="7743456" y="8623712"/>
                  <a:pt x="7732557" y="8623712"/>
                </a:cubicBezTo>
                <a:cubicBezTo>
                  <a:pt x="7732557" y="8623712"/>
                  <a:pt x="7729830" y="8623712"/>
                  <a:pt x="7724382" y="8623712"/>
                </a:cubicBezTo>
                <a:cubicBezTo>
                  <a:pt x="7718932" y="8623712"/>
                  <a:pt x="7716208" y="8629160"/>
                  <a:pt x="7716208" y="8640059"/>
                </a:cubicBezTo>
                <a:cubicBezTo>
                  <a:pt x="7716208" y="8650958"/>
                  <a:pt x="7710760" y="8650958"/>
                  <a:pt x="7699861" y="8640059"/>
                </a:cubicBezTo>
                <a:lnTo>
                  <a:pt x="7683512" y="8656408"/>
                </a:lnTo>
                <a:lnTo>
                  <a:pt x="7683512" y="8689102"/>
                </a:lnTo>
                <a:lnTo>
                  <a:pt x="7667164" y="8672755"/>
                </a:lnTo>
                <a:lnTo>
                  <a:pt x="7667164" y="8656408"/>
                </a:lnTo>
                <a:lnTo>
                  <a:pt x="7650816" y="8640059"/>
                </a:lnTo>
                <a:lnTo>
                  <a:pt x="7667164" y="8640059"/>
                </a:lnTo>
                <a:cubicBezTo>
                  <a:pt x="7667164" y="8640059"/>
                  <a:pt x="7672613" y="8634608"/>
                  <a:pt x="7683512" y="8623712"/>
                </a:cubicBezTo>
                <a:cubicBezTo>
                  <a:pt x="7727106" y="8591016"/>
                  <a:pt x="7754352" y="8580117"/>
                  <a:pt x="7765251" y="8591016"/>
                </a:cubicBezTo>
                <a:cubicBezTo>
                  <a:pt x="7765251" y="8601914"/>
                  <a:pt x="7767978" y="8607363"/>
                  <a:pt x="7773426" y="8607363"/>
                </a:cubicBezTo>
                <a:cubicBezTo>
                  <a:pt x="7778874" y="8607363"/>
                  <a:pt x="7776150" y="8612813"/>
                  <a:pt x="7765251" y="8623712"/>
                </a:cubicBezTo>
                <a:cubicBezTo>
                  <a:pt x="7754352" y="8634608"/>
                  <a:pt x="7754352" y="8640059"/>
                  <a:pt x="7765251" y="8640059"/>
                </a:cubicBezTo>
                <a:cubicBezTo>
                  <a:pt x="7765251" y="8650958"/>
                  <a:pt x="7770702" y="8650958"/>
                  <a:pt x="7781600" y="8640059"/>
                </a:cubicBezTo>
                <a:lnTo>
                  <a:pt x="7781600" y="8623712"/>
                </a:lnTo>
                <a:lnTo>
                  <a:pt x="7814296" y="8591016"/>
                </a:lnTo>
                <a:lnTo>
                  <a:pt x="7846990" y="8541972"/>
                </a:lnTo>
                <a:cubicBezTo>
                  <a:pt x="7846990" y="8541972"/>
                  <a:pt x="7852441" y="8536522"/>
                  <a:pt x="7863340" y="8525623"/>
                </a:cubicBezTo>
                <a:cubicBezTo>
                  <a:pt x="7841542" y="8536522"/>
                  <a:pt x="7836092" y="8531074"/>
                  <a:pt x="7846990" y="8509276"/>
                </a:cubicBezTo>
                <a:cubicBezTo>
                  <a:pt x="7868788" y="8487479"/>
                  <a:pt x="7879686" y="8487479"/>
                  <a:pt x="7879686" y="8509276"/>
                </a:cubicBezTo>
                <a:cubicBezTo>
                  <a:pt x="7879686" y="8509276"/>
                  <a:pt x="7885137" y="8509276"/>
                  <a:pt x="7896036" y="8509276"/>
                </a:cubicBezTo>
                <a:cubicBezTo>
                  <a:pt x="7896036" y="8498377"/>
                  <a:pt x="7896036" y="8492927"/>
                  <a:pt x="7896036" y="8492927"/>
                </a:cubicBezTo>
                <a:cubicBezTo>
                  <a:pt x="7885137" y="8492927"/>
                  <a:pt x="7882413" y="8490203"/>
                  <a:pt x="7887862" y="8484755"/>
                </a:cubicBezTo>
                <a:cubicBezTo>
                  <a:pt x="7893310" y="8479304"/>
                  <a:pt x="7901484" y="8465681"/>
                  <a:pt x="7912383" y="8443884"/>
                </a:cubicBezTo>
                <a:lnTo>
                  <a:pt x="7928730" y="8427537"/>
                </a:lnTo>
                <a:cubicBezTo>
                  <a:pt x="7928730" y="8427537"/>
                  <a:pt x="7920558" y="8432987"/>
                  <a:pt x="7904208" y="8443884"/>
                </a:cubicBezTo>
                <a:cubicBezTo>
                  <a:pt x="7887862" y="8454782"/>
                  <a:pt x="7871512" y="8471132"/>
                  <a:pt x="7855165" y="8492927"/>
                </a:cubicBezTo>
                <a:cubicBezTo>
                  <a:pt x="7838818" y="8514727"/>
                  <a:pt x="7822469" y="8533798"/>
                  <a:pt x="7806122" y="8550145"/>
                </a:cubicBezTo>
                <a:cubicBezTo>
                  <a:pt x="7789772" y="8566494"/>
                  <a:pt x="7781600" y="8574669"/>
                  <a:pt x="7781600" y="8574669"/>
                </a:cubicBezTo>
                <a:cubicBezTo>
                  <a:pt x="7792499" y="8574669"/>
                  <a:pt x="7797948" y="8574669"/>
                  <a:pt x="7797948" y="8574669"/>
                </a:cubicBezTo>
                <a:lnTo>
                  <a:pt x="7797948" y="8591016"/>
                </a:lnTo>
                <a:cubicBezTo>
                  <a:pt x="7787048" y="8601914"/>
                  <a:pt x="7778874" y="8604639"/>
                  <a:pt x="7773426" y="8599190"/>
                </a:cubicBezTo>
                <a:cubicBezTo>
                  <a:pt x="7767978" y="8593740"/>
                  <a:pt x="7767978" y="8588291"/>
                  <a:pt x="7773426" y="8582841"/>
                </a:cubicBezTo>
                <a:cubicBezTo>
                  <a:pt x="7778874" y="8577393"/>
                  <a:pt x="7776150" y="8574669"/>
                  <a:pt x="7765251" y="8574669"/>
                </a:cubicBezTo>
                <a:lnTo>
                  <a:pt x="7765251" y="8541972"/>
                </a:lnTo>
                <a:cubicBezTo>
                  <a:pt x="7776150" y="8552869"/>
                  <a:pt x="7781600" y="8552869"/>
                  <a:pt x="7781600" y="8541972"/>
                </a:cubicBezTo>
                <a:cubicBezTo>
                  <a:pt x="7781600" y="8531074"/>
                  <a:pt x="7781600" y="8525623"/>
                  <a:pt x="7781600" y="8525623"/>
                </a:cubicBezTo>
                <a:cubicBezTo>
                  <a:pt x="7792499" y="8536522"/>
                  <a:pt x="7797948" y="8536522"/>
                  <a:pt x="7797948" y="8525623"/>
                </a:cubicBezTo>
                <a:lnTo>
                  <a:pt x="7781600" y="8509276"/>
                </a:lnTo>
                <a:lnTo>
                  <a:pt x="7765251" y="8492927"/>
                </a:lnTo>
                <a:cubicBezTo>
                  <a:pt x="7765251" y="8482030"/>
                  <a:pt x="7770702" y="8471132"/>
                  <a:pt x="7781600" y="8460233"/>
                </a:cubicBezTo>
                <a:lnTo>
                  <a:pt x="7830644" y="8427537"/>
                </a:lnTo>
                <a:cubicBezTo>
                  <a:pt x="7830644" y="8427537"/>
                  <a:pt x="7822469" y="8427537"/>
                  <a:pt x="7806122" y="8427537"/>
                </a:cubicBezTo>
                <a:cubicBezTo>
                  <a:pt x="7789772" y="8427537"/>
                  <a:pt x="7787048" y="8422086"/>
                  <a:pt x="7797948" y="8411188"/>
                </a:cubicBezTo>
                <a:cubicBezTo>
                  <a:pt x="7808846" y="8400291"/>
                  <a:pt x="7814296" y="8392116"/>
                  <a:pt x="7814296" y="8386666"/>
                </a:cubicBezTo>
                <a:cubicBezTo>
                  <a:pt x="7814296" y="8381218"/>
                  <a:pt x="7787048" y="8411188"/>
                  <a:pt x="7732557" y="8476580"/>
                </a:cubicBezTo>
                <a:cubicBezTo>
                  <a:pt x="7710760" y="8498377"/>
                  <a:pt x="7691686" y="8517451"/>
                  <a:pt x="7675339" y="8533798"/>
                </a:cubicBezTo>
                <a:cubicBezTo>
                  <a:pt x="7658990" y="8550145"/>
                  <a:pt x="7650816" y="8563770"/>
                  <a:pt x="7650816" y="8574669"/>
                </a:cubicBezTo>
                <a:cubicBezTo>
                  <a:pt x="7650816" y="8585565"/>
                  <a:pt x="7645367" y="8596466"/>
                  <a:pt x="7634468" y="8607363"/>
                </a:cubicBezTo>
                <a:cubicBezTo>
                  <a:pt x="7634468" y="8629160"/>
                  <a:pt x="7629020" y="8650958"/>
                  <a:pt x="7618122" y="8672755"/>
                </a:cubicBezTo>
                <a:cubicBezTo>
                  <a:pt x="7607222" y="8694553"/>
                  <a:pt x="7612671" y="8705451"/>
                  <a:pt x="7634468" y="8705451"/>
                </a:cubicBezTo>
                <a:cubicBezTo>
                  <a:pt x="7645367" y="8705451"/>
                  <a:pt x="7645367" y="8710900"/>
                  <a:pt x="7634468" y="8721798"/>
                </a:cubicBezTo>
                <a:lnTo>
                  <a:pt x="7618122" y="8754495"/>
                </a:lnTo>
                <a:cubicBezTo>
                  <a:pt x="7607222" y="8776292"/>
                  <a:pt x="7596324" y="8781740"/>
                  <a:pt x="7585425" y="8770842"/>
                </a:cubicBezTo>
                <a:lnTo>
                  <a:pt x="7569076" y="8770842"/>
                </a:lnTo>
                <a:lnTo>
                  <a:pt x="7552729" y="8770842"/>
                </a:lnTo>
                <a:lnTo>
                  <a:pt x="7503686" y="8787191"/>
                </a:lnTo>
                <a:lnTo>
                  <a:pt x="7520032" y="8738148"/>
                </a:lnTo>
                <a:cubicBezTo>
                  <a:pt x="7520032" y="8716350"/>
                  <a:pt x="7520032" y="8705451"/>
                  <a:pt x="7520032" y="8705451"/>
                </a:cubicBezTo>
                <a:lnTo>
                  <a:pt x="7487336" y="8721798"/>
                </a:lnTo>
                <a:cubicBezTo>
                  <a:pt x="7487336" y="8732697"/>
                  <a:pt x="7476438" y="8749046"/>
                  <a:pt x="7454642" y="8770842"/>
                </a:cubicBezTo>
                <a:cubicBezTo>
                  <a:pt x="7400149" y="8825335"/>
                  <a:pt x="7372903" y="8836234"/>
                  <a:pt x="7372903" y="8803538"/>
                </a:cubicBezTo>
                <a:cubicBezTo>
                  <a:pt x="7372903" y="8803538"/>
                  <a:pt x="7378352" y="8806262"/>
                  <a:pt x="7389250" y="8811712"/>
                </a:cubicBezTo>
                <a:cubicBezTo>
                  <a:pt x="7400149" y="8817163"/>
                  <a:pt x="7411048" y="8808988"/>
                  <a:pt x="7421946" y="8787191"/>
                </a:cubicBezTo>
                <a:cubicBezTo>
                  <a:pt x="7432845" y="8765393"/>
                  <a:pt x="7438294" y="8749046"/>
                  <a:pt x="7438294" y="8738148"/>
                </a:cubicBezTo>
                <a:cubicBezTo>
                  <a:pt x="7449192" y="8738148"/>
                  <a:pt x="7454642" y="8738148"/>
                  <a:pt x="7454642" y="8738148"/>
                </a:cubicBezTo>
                <a:cubicBezTo>
                  <a:pt x="7454642" y="8738148"/>
                  <a:pt x="7460090" y="8732697"/>
                  <a:pt x="7470990" y="8721798"/>
                </a:cubicBezTo>
                <a:cubicBezTo>
                  <a:pt x="7470990" y="8710900"/>
                  <a:pt x="7479164" y="8694553"/>
                  <a:pt x="7495511" y="8672755"/>
                </a:cubicBezTo>
                <a:cubicBezTo>
                  <a:pt x="7511860" y="8650958"/>
                  <a:pt x="7520032" y="8618261"/>
                  <a:pt x="7520032" y="8574669"/>
                </a:cubicBezTo>
                <a:lnTo>
                  <a:pt x="7487336" y="8591016"/>
                </a:lnTo>
                <a:cubicBezTo>
                  <a:pt x="7487336" y="8612813"/>
                  <a:pt x="7481888" y="8620988"/>
                  <a:pt x="7470990" y="8615537"/>
                </a:cubicBezTo>
                <a:cubicBezTo>
                  <a:pt x="7460090" y="8610087"/>
                  <a:pt x="7451916" y="8615537"/>
                  <a:pt x="7446468" y="8631884"/>
                </a:cubicBezTo>
                <a:cubicBezTo>
                  <a:pt x="7441020" y="8648233"/>
                  <a:pt x="7438294" y="8661856"/>
                  <a:pt x="7438294" y="8672755"/>
                </a:cubicBezTo>
                <a:lnTo>
                  <a:pt x="7421946" y="8656408"/>
                </a:lnTo>
                <a:lnTo>
                  <a:pt x="7405597" y="8640059"/>
                </a:lnTo>
                <a:lnTo>
                  <a:pt x="7389250" y="8656408"/>
                </a:lnTo>
                <a:lnTo>
                  <a:pt x="7372903" y="8689102"/>
                </a:lnTo>
                <a:cubicBezTo>
                  <a:pt x="7372903" y="8700001"/>
                  <a:pt x="7370176" y="8710900"/>
                  <a:pt x="7364728" y="8721798"/>
                </a:cubicBezTo>
                <a:cubicBezTo>
                  <a:pt x="7359280" y="8732697"/>
                  <a:pt x="7351106" y="8743596"/>
                  <a:pt x="7340207" y="8754495"/>
                </a:cubicBezTo>
                <a:lnTo>
                  <a:pt x="7323860" y="8803538"/>
                </a:lnTo>
                <a:lnTo>
                  <a:pt x="7307510" y="8852581"/>
                </a:lnTo>
                <a:cubicBezTo>
                  <a:pt x="7307510" y="8852581"/>
                  <a:pt x="7312961" y="8852581"/>
                  <a:pt x="7323858" y="8852581"/>
                </a:cubicBezTo>
                <a:cubicBezTo>
                  <a:pt x="7323858" y="8863480"/>
                  <a:pt x="7323858" y="8868930"/>
                  <a:pt x="7323858" y="8868930"/>
                </a:cubicBezTo>
                <a:cubicBezTo>
                  <a:pt x="7312961" y="8868930"/>
                  <a:pt x="7307510" y="8879829"/>
                  <a:pt x="7307510" y="8901624"/>
                </a:cubicBezTo>
                <a:lnTo>
                  <a:pt x="7307510" y="8934320"/>
                </a:lnTo>
                <a:cubicBezTo>
                  <a:pt x="7296612" y="8945221"/>
                  <a:pt x="7285713" y="8947946"/>
                  <a:pt x="7274814" y="8942495"/>
                </a:cubicBezTo>
                <a:cubicBezTo>
                  <a:pt x="7263916" y="8937047"/>
                  <a:pt x="7258468" y="8928872"/>
                  <a:pt x="7258468" y="8917973"/>
                </a:cubicBezTo>
                <a:lnTo>
                  <a:pt x="7242118" y="8901624"/>
                </a:lnTo>
                <a:cubicBezTo>
                  <a:pt x="7231222" y="8901624"/>
                  <a:pt x="7225771" y="8896176"/>
                  <a:pt x="7225771" y="8885277"/>
                </a:cubicBezTo>
                <a:cubicBezTo>
                  <a:pt x="7214872" y="8863480"/>
                  <a:pt x="7203974" y="8868930"/>
                  <a:pt x="7193075" y="8901624"/>
                </a:cubicBezTo>
                <a:cubicBezTo>
                  <a:pt x="7193075" y="8912523"/>
                  <a:pt x="7193075" y="8917973"/>
                  <a:pt x="7193075" y="8917973"/>
                </a:cubicBezTo>
                <a:lnTo>
                  <a:pt x="7193075" y="8950670"/>
                </a:lnTo>
                <a:cubicBezTo>
                  <a:pt x="7182176" y="8961568"/>
                  <a:pt x="7176728" y="8961568"/>
                  <a:pt x="7176728" y="8950670"/>
                </a:cubicBezTo>
                <a:cubicBezTo>
                  <a:pt x="7176728" y="8939771"/>
                  <a:pt x="7176728" y="8928872"/>
                  <a:pt x="7176728" y="8917973"/>
                </a:cubicBezTo>
                <a:lnTo>
                  <a:pt x="7160378" y="8901624"/>
                </a:lnTo>
                <a:lnTo>
                  <a:pt x="7160378" y="8917973"/>
                </a:lnTo>
                <a:lnTo>
                  <a:pt x="7176728" y="8983364"/>
                </a:lnTo>
                <a:lnTo>
                  <a:pt x="7160378" y="8999713"/>
                </a:lnTo>
                <a:cubicBezTo>
                  <a:pt x="7160378" y="9010612"/>
                  <a:pt x="7154930" y="9010612"/>
                  <a:pt x="7144032" y="8999713"/>
                </a:cubicBezTo>
                <a:lnTo>
                  <a:pt x="7144032" y="9016060"/>
                </a:lnTo>
                <a:cubicBezTo>
                  <a:pt x="7144032" y="9026961"/>
                  <a:pt x="7138581" y="9043308"/>
                  <a:pt x="7127682" y="9065103"/>
                </a:cubicBezTo>
                <a:cubicBezTo>
                  <a:pt x="7116786" y="9086903"/>
                  <a:pt x="7111336" y="9103250"/>
                  <a:pt x="7111336" y="9114149"/>
                </a:cubicBezTo>
                <a:lnTo>
                  <a:pt x="7209424" y="8999713"/>
                </a:lnTo>
                <a:lnTo>
                  <a:pt x="7193075" y="9032409"/>
                </a:lnTo>
                <a:cubicBezTo>
                  <a:pt x="7182176" y="9043308"/>
                  <a:pt x="7176728" y="9048756"/>
                  <a:pt x="7176728" y="9048756"/>
                </a:cubicBezTo>
                <a:lnTo>
                  <a:pt x="7193075" y="9048756"/>
                </a:lnTo>
                <a:lnTo>
                  <a:pt x="7160378" y="9081452"/>
                </a:lnTo>
                <a:cubicBezTo>
                  <a:pt x="7149482" y="9081452"/>
                  <a:pt x="7144032" y="9092351"/>
                  <a:pt x="7144032" y="9114149"/>
                </a:cubicBezTo>
                <a:cubicBezTo>
                  <a:pt x="7144032" y="9125047"/>
                  <a:pt x="7138581" y="9130496"/>
                  <a:pt x="7127682" y="9130496"/>
                </a:cubicBezTo>
                <a:cubicBezTo>
                  <a:pt x="7127682" y="9130496"/>
                  <a:pt x="7122234" y="9133222"/>
                  <a:pt x="7111336" y="9138670"/>
                </a:cubicBezTo>
                <a:cubicBezTo>
                  <a:pt x="7100436" y="9144118"/>
                  <a:pt x="7097712" y="9152293"/>
                  <a:pt x="7103161" y="9163192"/>
                </a:cubicBezTo>
                <a:cubicBezTo>
                  <a:pt x="7108612" y="9174091"/>
                  <a:pt x="7108612" y="9182265"/>
                  <a:pt x="7103161" y="9187713"/>
                </a:cubicBezTo>
                <a:cubicBezTo>
                  <a:pt x="7097712" y="9193164"/>
                  <a:pt x="7094988" y="9190440"/>
                  <a:pt x="7094988" y="9179539"/>
                </a:cubicBezTo>
                <a:cubicBezTo>
                  <a:pt x="7084090" y="9157743"/>
                  <a:pt x="7067742" y="9168642"/>
                  <a:pt x="7045943" y="9212235"/>
                </a:cubicBezTo>
                <a:cubicBezTo>
                  <a:pt x="7035046" y="9234032"/>
                  <a:pt x="7029596" y="9250382"/>
                  <a:pt x="7029596" y="9261278"/>
                </a:cubicBezTo>
                <a:lnTo>
                  <a:pt x="7029596" y="9277627"/>
                </a:lnTo>
                <a:cubicBezTo>
                  <a:pt x="7029596" y="9266729"/>
                  <a:pt x="7024146" y="9261278"/>
                  <a:pt x="7013249" y="9261278"/>
                </a:cubicBezTo>
                <a:cubicBezTo>
                  <a:pt x="7002350" y="9261278"/>
                  <a:pt x="6996900" y="9261278"/>
                  <a:pt x="6996900" y="9261278"/>
                </a:cubicBezTo>
                <a:lnTo>
                  <a:pt x="6980553" y="9261278"/>
                </a:lnTo>
                <a:lnTo>
                  <a:pt x="6931510" y="9326671"/>
                </a:lnTo>
                <a:lnTo>
                  <a:pt x="6947856" y="9277627"/>
                </a:lnTo>
                <a:cubicBezTo>
                  <a:pt x="6947856" y="9277627"/>
                  <a:pt x="6947856" y="9272179"/>
                  <a:pt x="6947856" y="9261278"/>
                </a:cubicBezTo>
                <a:cubicBezTo>
                  <a:pt x="6947856" y="9250382"/>
                  <a:pt x="6947856" y="9242207"/>
                  <a:pt x="6947856" y="9236757"/>
                </a:cubicBezTo>
                <a:cubicBezTo>
                  <a:pt x="6947856" y="9231308"/>
                  <a:pt x="6942406" y="9228584"/>
                  <a:pt x="6931510" y="9228584"/>
                </a:cubicBezTo>
                <a:cubicBezTo>
                  <a:pt x="6920611" y="9239483"/>
                  <a:pt x="6912436" y="9247658"/>
                  <a:pt x="6906988" y="9253106"/>
                </a:cubicBezTo>
                <a:cubicBezTo>
                  <a:pt x="6901538" y="9258554"/>
                  <a:pt x="6898814" y="9261278"/>
                  <a:pt x="6898814" y="9261278"/>
                </a:cubicBezTo>
                <a:cubicBezTo>
                  <a:pt x="6887914" y="9261278"/>
                  <a:pt x="6879740" y="9264005"/>
                  <a:pt x="6874292" y="9269453"/>
                </a:cubicBezTo>
                <a:cubicBezTo>
                  <a:pt x="6868842" y="9274903"/>
                  <a:pt x="6866117" y="9283076"/>
                  <a:pt x="6866117" y="9293974"/>
                </a:cubicBezTo>
                <a:cubicBezTo>
                  <a:pt x="6855220" y="9337569"/>
                  <a:pt x="6860666" y="9359367"/>
                  <a:pt x="6882464" y="9359367"/>
                </a:cubicBezTo>
                <a:cubicBezTo>
                  <a:pt x="6893363" y="9359367"/>
                  <a:pt x="6901538" y="9356643"/>
                  <a:pt x="6906988" y="9351192"/>
                </a:cubicBezTo>
                <a:cubicBezTo>
                  <a:pt x="6912436" y="9345744"/>
                  <a:pt x="6915160" y="9343018"/>
                  <a:pt x="6915160" y="9343018"/>
                </a:cubicBezTo>
                <a:cubicBezTo>
                  <a:pt x="6926059" y="9343018"/>
                  <a:pt x="6931510" y="9348468"/>
                  <a:pt x="6931510" y="9359367"/>
                </a:cubicBezTo>
                <a:cubicBezTo>
                  <a:pt x="6931510" y="9370266"/>
                  <a:pt x="6926059" y="9381164"/>
                  <a:pt x="6915160" y="9392063"/>
                </a:cubicBezTo>
                <a:cubicBezTo>
                  <a:pt x="6915160" y="9392063"/>
                  <a:pt x="6915160" y="9400236"/>
                  <a:pt x="6915160" y="9416585"/>
                </a:cubicBezTo>
                <a:cubicBezTo>
                  <a:pt x="6915160" y="9432932"/>
                  <a:pt x="6909712" y="9446555"/>
                  <a:pt x="6898814" y="9457453"/>
                </a:cubicBezTo>
                <a:cubicBezTo>
                  <a:pt x="6887914" y="9490150"/>
                  <a:pt x="6882464" y="9506497"/>
                  <a:pt x="6882464" y="9506497"/>
                </a:cubicBezTo>
                <a:cubicBezTo>
                  <a:pt x="6871568" y="9495600"/>
                  <a:pt x="6866117" y="9479251"/>
                  <a:pt x="6866117" y="9457453"/>
                </a:cubicBezTo>
                <a:lnTo>
                  <a:pt x="6866117" y="9424757"/>
                </a:lnTo>
                <a:cubicBezTo>
                  <a:pt x="6855220" y="9424757"/>
                  <a:pt x="6849770" y="9413861"/>
                  <a:pt x="6849770" y="9392063"/>
                </a:cubicBezTo>
                <a:cubicBezTo>
                  <a:pt x="6849770" y="9370266"/>
                  <a:pt x="6838872" y="9370266"/>
                  <a:pt x="6817074" y="9392063"/>
                </a:cubicBezTo>
                <a:cubicBezTo>
                  <a:pt x="6817074" y="9402962"/>
                  <a:pt x="6814350" y="9411136"/>
                  <a:pt x="6808900" y="9416585"/>
                </a:cubicBezTo>
                <a:cubicBezTo>
                  <a:pt x="6803449" y="9422033"/>
                  <a:pt x="6795276" y="9424757"/>
                  <a:pt x="6784378" y="9424757"/>
                </a:cubicBezTo>
                <a:lnTo>
                  <a:pt x="6768030" y="9424757"/>
                </a:lnTo>
                <a:lnTo>
                  <a:pt x="6751682" y="9441106"/>
                </a:lnTo>
                <a:cubicBezTo>
                  <a:pt x="6740782" y="9462904"/>
                  <a:pt x="6735334" y="9473803"/>
                  <a:pt x="6735334" y="9473803"/>
                </a:cubicBezTo>
                <a:cubicBezTo>
                  <a:pt x="6735334" y="9473803"/>
                  <a:pt x="6735334" y="9462904"/>
                  <a:pt x="6735334" y="9441106"/>
                </a:cubicBezTo>
                <a:lnTo>
                  <a:pt x="6735334" y="9408410"/>
                </a:lnTo>
                <a:lnTo>
                  <a:pt x="6702638" y="9408410"/>
                </a:lnTo>
                <a:cubicBezTo>
                  <a:pt x="6691740" y="9419309"/>
                  <a:pt x="6680840" y="9427483"/>
                  <a:pt x="6669942" y="9432932"/>
                </a:cubicBezTo>
                <a:cubicBezTo>
                  <a:pt x="6659044" y="9438382"/>
                  <a:pt x="6659044" y="9452005"/>
                  <a:pt x="6669942" y="9473803"/>
                </a:cubicBezTo>
                <a:cubicBezTo>
                  <a:pt x="6659044" y="9473803"/>
                  <a:pt x="6648144" y="9473803"/>
                  <a:pt x="6637246" y="9473803"/>
                </a:cubicBezTo>
                <a:cubicBezTo>
                  <a:pt x="6637246" y="9484701"/>
                  <a:pt x="6637246" y="9495600"/>
                  <a:pt x="6637246" y="9506497"/>
                </a:cubicBezTo>
                <a:lnTo>
                  <a:pt x="6620899" y="9539193"/>
                </a:lnTo>
                <a:lnTo>
                  <a:pt x="6620899" y="9555542"/>
                </a:lnTo>
                <a:cubicBezTo>
                  <a:pt x="6620899" y="9555542"/>
                  <a:pt x="6615448" y="9560990"/>
                  <a:pt x="6604550" y="9571889"/>
                </a:cubicBezTo>
                <a:cubicBezTo>
                  <a:pt x="6593653" y="9582788"/>
                  <a:pt x="6582754" y="9593686"/>
                  <a:pt x="6571856" y="9604585"/>
                </a:cubicBezTo>
                <a:lnTo>
                  <a:pt x="6539160" y="9653628"/>
                </a:lnTo>
                <a:cubicBezTo>
                  <a:pt x="6539160" y="9664527"/>
                  <a:pt x="6528260" y="9680874"/>
                  <a:pt x="6506463" y="9702672"/>
                </a:cubicBezTo>
                <a:lnTo>
                  <a:pt x="6490116" y="9735368"/>
                </a:lnTo>
                <a:cubicBezTo>
                  <a:pt x="6490116" y="9735368"/>
                  <a:pt x="6495564" y="9740818"/>
                  <a:pt x="6506463" y="9751717"/>
                </a:cubicBezTo>
                <a:lnTo>
                  <a:pt x="6490116" y="9768064"/>
                </a:lnTo>
                <a:cubicBezTo>
                  <a:pt x="6479218" y="9757165"/>
                  <a:pt x="6471042" y="9751717"/>
                  <a:pt x="6465594" y="9751717"/>
                </a:cubicBezTo>
                <a:cubicBezTo>
                  <a:pt x="6460144" y="9751717"/>
                  <a:pt x="6451970" y="9746267"/>
                  <a:pt x="6441070" y="9735368"/>
                </a:cubicBezTo>
                <a:lnTo>
                  <a:pt x="6424724" y="9719021"/>
                </a:lnTo>
                <a:lnTo>
                  <a:pt x="6424724" y="9735368"/>
                </a:lnTo>
                <a:cubicBezTo>
                  <a:pt x="6424724" y="9789862"/>
                  <a:pt x="6413825" y="9817107"/>
                  <a:pt x="6392030" y="9817107"/>
                </a:cubicBezTo>
                <a:cubicBezTo>
                  <a:pt x="6381128" y="9817107"/>
                  <a:pt x="6375680" y="9811659"/>
                  <a:pt x="6375680" y="9800760"/>
                </a:cubicBezTo>
                <a:cubicBezTo>
                  <a:pt x="6375680" y="9800760"/>
                  <a:pt x="6367506" y="9795312"/>
                  <a:pt x="6351159" y="9784411"/>
                </a:cubicBezTo>
                <a:cubicBezTo>
                  <a:pt x="6334810" y="9773515"/>
                  <a:pt x="6321186" y="9768064"/>
                  <a:pt x="6310288" y="9768064"/>
                </a:cubicBezTo>
                <a:cubicBezTo>
                  <a:pt x="6310288" y="9768064"/>
                  <a:pt x="6310288" y="9773515"/>
                  <a:pt x="6310288" y="9784411"/>
                </a:cubicBezTo>
                <a:cubicBezTo>
                  <a:pt x="6310288" y="9795312"/>
                  <a:pt x="6307564" y="9803484"/>
                  <a:pt x="6302114" y="9808933"/>
                </a:cubicBezTo>
                <a:cubicBezTo>
                  <a:pt x="6296665" y="9814383"/>
                  <a:pt x="6293941" y="9817107"/>
                  <a:pt x="6293941" y="9817107"/>
                </a:cubicBezTo>
                <a:lnTo>
                  <a:pt x="6293941" y="9833457"/>
                </a:lnTo>
                <a:cubicBezTo>
                  <a:pt x="6283042" y="9833457"/>
                  <a:pt x="6277592" y="9822558"/>
                  <a:pt x="6277592" y="9800760"/>
                </a:cubicBezTo>
                <a:lnTo>
                  <a:pt x="6277592" y="9735368"/>
                </a:lnTo>
                <a:lnTo>
                  <a:pt x="6277592" y="9686325"/>
                </a:lnTo>
                <a:lnTo>
                  <a:pt x="6244898" y="9768064"/>
                </a:lnTo>
                <a:cubicBezTo>
                  <a:pt x="6255796" y="9778963"/>
                  <a:pt x="6258520" y="9792586"/>
                  <a:pt x="6253070" y="9808933"/>
                </a:cubicBezTo>
                <a:cubicBezTo>
                  <a:pt x="6247622" y="9825282"/>
                  <a:pt x="6239448" y="9828006"/>
                  <a:pt x="6228548" y="9817107"/>
                </a:cubicBezTo>
                <a:cubicBezTo>
                  <a:pt x="6206751" y="9784411"/>
                  <a:pt x="6206751" y="9762614"/>
                  <a:pt x="6228548" y="9751717"/>
                </a:cubicBezTo>
                <a:cubicBezTo>
                  <a:pt x="6239448" y="9740818"/>
                  <a:pt x="6244898" y="9724469"/>
                  <a:pt x="6244898" y="9702672"/>
                </a:cubicBezTo>
                <a:lnTo>
                  <a:pt x="6244898" y="9653628"/>
                </a:lnTo>
                <a:cubicBezTo>
                  <a:pt x="6255796" y="9642730"/>
                  <a:pt x="6258520" y="9634557"/>
                  <a:pt x="6253070" y="9629107"/>
                </a:cubicBezTo>
                <a:cubicBezTo>
                  <a:pt x="6247622" y="9623659"/>
                  <a:pt x="6255796" y="9620932"/>
                  <a:pt x="6277592" y="9620932"/>
                </a:cubicBezTo>
                <a:cubicBezTo>
                  <a:pt x="6299389" y="9610036"/>
                  <a:pt x="6299389" y="9615484"/>
                  <a:pt x="6277592" y="9637281"/>
                </a:cubicBezTo>
                <a:cubicBezTo>
                  <a:pt x="6277592" y="9648180"/>
                  <a:pt x="6283042" y="9659079"/>
                  <a:pt x="6293941" y="9669975"/>
                </a:cubicBezTo>
                <a:cubicBezTo>
                  <a:pt x="6304840" y="9680874"/>
                  <a:pt x="6315738" y="9686325"/>
                  <a:pt x="6326637" y="9686325"/>
                </a:cubicBezTo>
                <a:lnTo>
                  <a:pt x="6326637" y="9702672"/>
                </a:lnTo>
                <a:cubicBezTo>
                  <a:pt x="6315738" y="9713573"/>
                  <a:pt x="6315738" y="9719021"/>
                  <a:pt x="6326637" y="9719021"/>
                </a:cubicBezTo>
                <a:lnTo>
                  <a:pt x="6326637" y="9751717"/>
                </a:lnTo>
                <a:lnTo>
                  <a:pt x="6359331" y="9719021"/>
                </a:lnTo>
                <a:cubicBezTo>
                  <a:pt x="6370230" y="9697223"/>
                  <a:pt x="6381128" y="9686325"/>
                  <a:pt x="6392030" y="9686325"/>
                </a:cubicBezTo>
                <a:lnTo>
                  <a:pt x="6424724" y="9686325"/>
                </a:lnTo>
                <a:lnTo>
                  <a:pt x="6441070" y="9653628"/>
                </a:lnTo>
                <a:lnTo>
                  <a:pt x="6441070" y="9637281"/>
                </a:lnTo>
                <a:cubicBezTo>
                  <a:pt x="6451970" y="9637281"/>
                  <a:pt x="6462870" y="9631833"/>
                  <a:pt x="6473767" y="9620932"/>
                </a:cubicBezTo>
                <a:lnTo>
                  <a:pt x="6473767" y="9588236"/>
                </a:lnTo>
                <a:lnTo>
                  <a:pt x="6490116" y="9522846"/>
                </a:lnTo>
                <a:cubicBezTo>
                  <a:pt x="6501012" y="9511947"/>
                  <a:pt x="6511914" y="9506497"/>
                  <a:pt x="6522810" y="9506497"/>
                </a:cubicBezTo>
                <a:cubicBezTo>
                  <a:pt x="6566405" y="9495600"/>
                  <a:pt x="6577304" y="9473803"/>
                  <a:pt x="6555506" y="9441106"/>
                </a:cubicBezTo>
                <a:cubicBezTo>
                  <a:pt x="6555506" y="9430208"/>
                  <a:pt x="6555506" y="9422033"/>
                  <a:pt x="6555506" y="9416585"/>
                </a:cubicBezTo>
                <a:cubicBezTo>
                  <a:pt x="6555506" y="9411136"/>
                  <a:pt x="6555506" y="9402962"/>
                  <a:pt x="6555506" y="9392063"/>
                </a:cubicBezTo>
                <a:lnTo>
                  <a:pt x="6555506" y="9375714"/>
                </a:lnTo>
                <a:cubicBezTo>
                  <a:pt x="6533709" y="9397511"/>
                  <a:pt x="6522810" y="9413861"/>
                  <a:pt x="6522810" y="9424757"/>
                </a:cubicBezTo>
                <a:lnTo>
                  <a:pt x="6522810" y="9441106"/>
                </a:lnTo>
                <a:lnTo>
                  <a:pt x="6457420" y="9424757"/>
                </a:lnTo>
                <a:cubicBezTo>
                  <a:pt x="6457420" y="9435658"/>
                  <a:pt x="6457420" y="9441106"/>
                  <a:pt x="6457420" y="9441106"/>
                </a:cubicBezTo>
                <a:cubicBezTo>
                  <a:pt x="6468318" y="9441106"/>
                  <a:pt x="6468318" y="9446555"/>
                  <a:pt x="6457420" y="9457453"/>
                </a:cubicBezTo>
                <a:lnTo>
                  <a:pt x="6424724" y="9457453"/>
                </a:lnTo>
                <a:cubicBezTo>
                  <a:pt x="6424724" y="9446555"/>
                  <a:pt x="6422000" y="9438382"/>
                  <a:pt x="6416549" y="9432932"/>
                </a:cubicBezTo>
                <a:cubicBezTo>
                  <a:pt x="6411101" y="9427483"/>
                  <a:pt x="6408376" y="9422033"/>
                  <a:pt x="6408376" y="9416585"/>
                </a:cubicBezTo>
                <a:cubicBezTo>
                  <a:pt x="6408376" y="9411136"/>
                  <a:pt x="6413825" y="9408410"/>
                  <a:pt x="6424724" y="9408410"/>
                </a:cubicBezTo>
                <a:cubicBezTo>
                  <a:pt x="6435622" y="9408410"/>
                  <a:pt x="6446521" y="9405686"/>
                  <a:pt x="6457420" y="9400236"/>
                </a:cubicBezTo>
                <a:cubicBezTo>
                  <a:pt x="6468318" y="9394787"/>
                  <a:pt x="6473767" y="9386613"/>
                  <a:pt x="6473767" y="9375714"/>
                </a:cubicBezTo>
                <a:cubicBezTo>
                  <a:pt x="6495564" y="9364815"/>
                  <a:pt x="6503739" y="9351192"/>
                  <a:pt x="6498288" y="9334845"/>
                </a:cubicBezTo>
                <a:cubicBezTo>
                  <a:pt x="6492840" y="9318496"/>
                  <a:pt x="6490116" y="9307597"/>
                  <a:pt x="6490116" y="9302149"/>
                </a:cubicBezTo>
                <a:cubicBezTo>
                  <a:pt x="6490116" y="9296701"/>
                  <a:pt x="6501012" y="9293974"/>
                  <a:pt x="6522810" y="9293974"/>
                </a:cubicBezTo>
                <a:lnTo>
                  <a:pt x="6555506" y="9293974"/>
                </a:lnTo>
                <a:lnTo>
                  <a:pt x="6571856" y="9293974"/>
                </a:lnTo>
                <a:lnTo>
                  <a:pt x="6571856" y="9310324"/>
                </a:lnTo>
                <a:cubicBezTo>
                  <a:pt x="6571856" y="9299425"/>
                  <a:pt x="6566405" y="9299425"/>
                  <a:pt x="6555506" y="9310324"/>
                </a:cubicBezTo>
                <a:lnTo>
                  <a:pt x="6539160" y="9310324"/>
                </a:lnTo>
                <a:cubicBezTo>
                  <a:pt x="6539160" y="9310324"/>
                  <a:pt x="6536435" y="9310324"/>
                  <a:pt x="6530984" y="9310324"/>
                </a:cubicBezTo>
                <a:cubicBezTo>
                  <a:pt x="6525536" y="9310324"/>
                  <a:pt x="6520086" y="9313048"/>
                  <a:pt x="6514638" y="9318496"/>
                </a:cubicBezTo>
                <a:cubicBezTo>
                  <a:pt x="6509187" y="9323947"/>
                  <a:pt x="6506463" y="9329397"/>
                  <a:pt x="6506463" y="9334845"/>
                </a:cubicBezTo>
                <a:cubicBezTo>
                  <a:pt x="6506463" y="9340294"/>
                  <a:pt x="6506463" y="9343018"/>
                  <a:pt x="6506463" y="9343018"/>
                </a:cubicBezTo>
                <a:lnTo>
                  <a:pt x="6555506" y="9343018"/>
                </a:lnTo>
                <a:cubicBezTo>
                  <a:pt x="6555506" y="9332121"/>
                  <a:pt x="6560957" y="9332121"/>
                  <a:pt x="6571856" y="9343018"/>
                </a:cubicBezTo>
                <a:cubicBezTo>
                  <a:pt x="6593653" y="9332121"/>
                  <a:pt x="6615448" y="9310324"/>
                  <a:pt x="6637246" y="9277627"/>
                </a:cubicBezTo>
                <a:lnTo>
                  <a:pt x="6669942" y="9212235"/>
                </a:lnTo>
                <a:cubicBezTo>
                  <a:pt x="6691740" y="9190440"/>
                  <a:pt x="6702638" y="9168642"/>
                  <a:pt x="6702638" y="9146843"/>
                </a:cubicBezTo>
                <a:cubicBezTo>
                  <a:pt x="6691740" y="9125047"/>
                  <a:pt x="6691740" y="9097799"/>
                  <a:pt x="6702638" y="9065103"/>
                </a:cubicBezTo>
                <a:lnTo>
                  <a:pt x="6686291" y="9032409"/>
                </a:lnTo>
                <a:cubicBezTo>
                  <a:pt x="6675392" y="9032409"/>
                  <a:pt x="6669942" y="9032409"/>
                  <a:pt x="6669942" y="9032409"/>
                </a:cubicBezTo>
                <a:lnTo>
                  <a:pt x="6686291" y="9016060"/>
                </a:lnTo>
                <a:cubicBezTo>
                  <a:pt x="6708088" y="9016060"/>
                  <a:pt x="6713537" y="9005161"/>
                  <a:pt x="6702638" y="8983364"/>
                </a:cubicBezTo>
                <a:cubicBezTo>
                  <a:pt x="6702638" y="8950670"/>
                  <a:pt x="6713537" y="8939771"/>
                  <a:pt x="6735334" y="8950670"/>
                </a:cubicBezTo>
                <a:lnTo>
                  <a:pt x="6751682" y="8934320"/>
                </a:lnTo>
                <a:cubicBezTo>
                  <a:pt x="6740782" y="8923422"/>
                  <a:pt x="6740782" y="8917973"/>
                  <a:pt x="6751682" y="8917973"/>
                </a:cubicBezTo>
                <a:cubicBezTo>
                  <a:pt x="6762580" y="8917973"/>
                  <a:pt x="6776203" y="8909799"/>
                  <a:pt x="6792552" y="8893452"/>
                </a:cubicBezTo>
                <a:cubicBezTo>
                  <a:pt x="6808900" y="8877105"/>
                  <a:pt x="6811624" y="8868930"/>
                  <a:pt x="6800724" y="8868930"/>
                </a:cubicBezTo>
                <a:cubicBezTo>
                  <a:pt x="6800724" y="8858031"/>
                  <a:pt x="6803449" y="8852581"/>
                  <a:pt x="6808900" y="8852581"/>
                </a:cubicBezTo>
                <a:cubicBezTo>
                  <a:pt x="6814350" y="8852581"/>
                  <a:pt x="6817074" y="8847133"/>
                  <a:pt x="6817074" y="8836234"/>
                </a:cubicBezTo>
                <a:cubicBezTo>
                  <a:pt x="6827972" y="8825335"/>
                  <a:pt x="6830697" y="8817163"/>
                  <a:pt x="6825246" y="8811712"/>
                </a:cubicBezTo>
                <a:cubicBezTo>
                  <a:pt x="6819798" y="8806262"/>
                  <a:pt x="6817074" y="8808988"/>
                  <a:pt x="6817074" y="8819887"/>
                </a:cubicBezTo>
                <a:cubicBezTo>
                  <a:pt x="6817074" y="8830784"/>
                  <a:pt x="6811624" y="8836234"/>
                  <a:pt x="6800724" y="8836234"/>
                </a:cubicBezTo>
                <a:cubicBezTo>
                  <a:pt x="6789828" y="8836234"/>
                  <a:pt x="6781654" y="8836234"/>
                  <a:pt x="6776203" y="8836234"/>
                </a:cubicBezTo>
                <a:cubicBezTo>
                  <a:pt x="6770755" y="8836234"/>
                  <a:pt x="6768030" y="8836234"/>
                  <a:pt x="6768030" y="8836234"/>
                </a:cubicBezTo>
                <a:cubicBezTo>
                  <a:pt x="6757132" y="8847133"/>
                  <a:pt x="6751682" y="8847133"/>
                  <a:pt x="6751682" y="8836234"/>
                </a:cubicBezTo>
                <a:cubicBezTo>
                  <a:pt x="6773479" y="8770842"/>
                  <a:pt x="6795276" y="8727249"/>
                  <a:pt x="6817074" y="8705451"/>
                </a:cubicBezTo>
                <a:cubicBezTo>
                  <a:pt x="6817074" y="8694553"/>
                  <a:pt x="6819798" y="8678206"/>
                  <a:pt x="6825246" y="8656408"/>
                </a:cubicBezTo>
                <a:cubicBezTo>
                  <a:pt x="6830697" y="8634608"/>
                  <a:pt x="6827972" y="8618261"/>
                  <a:pt x="6817074" y="8607363"/>
                </a:cubicBezTo>
                <a:lnTo>
                  <a:pt x="6800724" y="8672755"/>
                </a:lnTo>
                <a:cubicBezTo>
                  <a:pt x="6811624" y="8683654"/>
                  <a:pt x="6814350" y="8689102"/>
                  <a:pt x="6808900" y="8689102"/>
                </a:cubicBezTo>
                <a:cubicBezTo>
                  <a:pt x="6803449" y="8689102"/>
                  <a:pt x="6795276" y="8683654"/>
                  <a:pt x="6784378" y="8672755"/>
                </a:cubicBezTo>
                <a:lnTo>
                  <a:pt x="6784378" y="8689102"/>
                </a:lnTo>
                <a:cubicBezTo>
                  <a:pt x="6795276" y="8710900"/>
                  <a:pt x="6789828" y="8727249"/>
                  <a:pt x="6768030" y="8738148"/>
                </a:cubicBezTo>
                <a:cubicBezTo>
                  <a:pt x="6746231" y="8749046"/>
                  <a:pt x="6732610" y="8759945"/>
                  <a:pt x="6727160" y="8770842"/>
                </a:cubicBezTo>
                <a:cubicBezTo>
                  <a:pt x="6721710" y="8781740"/>
                  <a:pt x="6713537" y="8787191"/>
                  <a:pt x="6702638" y="8787191"/>
                </a:cubicBezTo>
                <a:cubicBezTo>
                  <a:pt x="6702638" y="8787191"/>
                  <a:pt x="6705362" y="8787191"/>
                  <a:pt x="6710813" y="8787191"/>
                </a:cubicBezTo>
                <a:cubicBezTo>
                  <a:pt x="6716261" y="8787191"/>
                  <a:pt x="6718988" y="8789915"/>
                  <a:pt x="6718988" y="8795363"/>
                </a:cubicBezTo>
                <a:cubicBezTo>
                  <a:pt x="6718988" y="8800814"/>
                  <a:pt x="6713537" y="8808988"/>
                  <a:pt x="6702638" y="8819887"/>
                </a:cubicBezTo>
                <a:cubicBezTo>
                  <a:pt x="6691740" y="8819887"/>
                  <a:pt x="6686291" y="8819887"/>
                  <a:pt x="6686291" y="8819887"/>
                </a:cubicBezTo>
                <a:cubicBezTo>
                  <a:pt x="6686291" y="8819887"/>
                  <a:pt x="6686291" y="8825335"/>
                  <a:pt x="6686291" y="8836234"/>
                </a:cubicBezTo>
                <a:cubicBezTo>
                  <a:pt x="6686291" y="8836234"/>
                  <a:pt x="6680840" y="8841684"/>
                  <a:pt x="6669942" y="8852581"/>
                </a:cubicBezTo>
                <a:cubicBezTo>
                  <a:pt x="6659044" y="8863480"/>
                  <a:pt x="6653595" y="8871654"/>
                  <a:pt x="6653595" y="8877105"/>
                </a:cubicBezTo>
                <a:cubicBezTo>
                  <a:pt x="6653595" y="8882553"/>
                  <a:pt x="6653595" y="8885277"/>
                  <a:pt x="6653595" y="8885277"/>
                </a:cubicBezTo>
                <a:lnTo>
                  <a:pt x="6653595" y="8901624"/>
                </a:lnTo>
                <a:cubicBezTo>
                  <a:pt x="6653595" y="8901624"/>
                  <a:pt x="6653595" y="8907075"/>
                  <a:pt x="6653595" y="8917973"/>
                </a:cubicBezTo>
                <a:lnTo>
                  <a:pt x="6604550" y="8885277"/>
                </a:lnTo>
                <a:cubicBezTo>
                  <a:pt x="6604550" y="8874378"/>
                  <a:pt x="6604550" y="8868930"/>
                  <a:pt x="6604550" y="8868930"/>
                </a:cubicBezTo>
                <a:cubicBezTo>
                  <a:pt x="6593653" y="8868930"/>
                  <a:pt x="6588202" y="8871654"/>
                  <a:pt x="6588202" y="8877105"/>
                </a:cubicBezTo>
                <a:cubicBezTo>
                  <a:pt x="6588202" y="8882553"/>
                  <a:pt x="6588202" y="8890728"/>
                  <a:pt x="6588202" y="8901624"/>
                </a:cubicBezTo>
                <a:cubicBezTo>
                  <a:pt x="6577304" y="8923422"/>
                  <a:pt x="6560957" y="8939771"/>
                  <a:pt x="6539160" y="8950670"/>
                </a:cubicBezTo>
                <a:cubicBezTo>
                  <a:pt x="6539160" y="8939771"/>
                  <a:pt x="6536435" y="8934320"/>
                  <a:pt x="6530984" y="8934320"/>
                </a:cubicBezTo>
                <a:cubicBezTo>
                  <a:pt x="6525536" y="8934320"/>
                  <a:pt x="6522810" y="8934320"/>
                  <a:pt x="6522810" y="8934320"/>
                </a:cubicBezTo>
                <a:cubicBezTo>
                  <a:pt x="6501012" y="8934320"/>
                  <a:pt x="6501012" y="8912523"/>
                  <a:pt x="6522810" y="8868930"/>
                </a:cubicBezTo>
                <a:cubicBezTo>
                  <a:pt x="6544610" y="8825335"/>
                  <a:pt x="6555506" y="8814436"/>
                  <a:pt x="6555506" y="8836234"/>
                </a:cubicBezTo>
                <a:lnTo>
                  <a:pt x="6588202" y="8819887"/>
                </a:lnTo>
                <a:cubicBezTo>
                  <a:pt x="6588202" y="8819887"/>
                  <a:pt x="6590926" y="8817163"/>
                  <a:pt x="6596377" y="8811712"/>
                </a:cubicBezTo>
                <a:cubicBezTo>
                  <a:pt x="6601826" y="8806262"/>
                  <a:pt x="6604550" y="8798089"/>
                  <a:pt x="6604550" y="8787191"/>
                </a:cubicBezTo>
                <a:lnTo>
                  <a:pt x="6620899" y="8770842"/>
                </a:lnTo>
                <a:lnTo>
                  <a:pt x="6637246" y="8754495"/>
                </a:lnTo>
                <a:cubicBezTo>
                  <a:pt x="6648144" y="8754495"/>
                  <a:pt x="6653595" y="8749046"/>
                  <a:pt x="6653595" y="8738148"/>
                </a:cubicBezTo>
                <a:cubicBezTo>
                  <a:pt x="6653595" y="8727249"/>
                  <a:pt x="6648144" y="8721798"/>
                  <a:pt x="6637246" y="8721798"/>
                </a:cubicBezTo>
                <a:cubicBezTo>
                  <a:pt x="6637246" y="8721798"/>
                  <a:pt x="6642696" y="8716350"/>
                  <a:pt x="6653595" y="8705451"/>
                </a:cubicBezTo>
                <a:cubicBezTo>
                  <a:pt x="6642696" y="8694553"/>
                  <a:pt x="6642696" y="8683654"/>
                  <a:pt x="6653595" y="8672755"/>
                </a:cubicBezTo>
                <a:cubicBezTo>
                  <a:pt x="6664492" y="8661856"/>
                  <a:pt x="6675392" y="8650958"/>
                  <a:pt x="6686291" y="8640059"/>
                </a:cubicBezTo>
                <a:cubicBezTo>
                  <a:pt x="6708088" y="8640059"/>
                  <a:pt x="6718988" y="8623712"/>
                  <a:pt x="6718988" y="8591016"/>
                </a:cubicBezTo>
                <a:cubicBezTo>
                  <a:pt x="6718988" y="8558319"/>
                  <a:pt x="6724436" y="8536522"/>
                  <a:pt x="6735334" y="8525623"/>
                </a:cubicBezTo>
                <a:lnTo>
                  <a:pt x="6735334" y="8509276"/>
                </a:lnTo>
                <a:cubicBezTo>
                  <a:pt x="6713537" y="8509276"/>
                  <a:pt x="6697188" y="8531074"/>
                  <a:pt x="6686291" y="8574669"/>
                </a:cubicBezTo>
                <a:lnTo>
                  <a:pt x="6686291" y="8591016"/>
                </a:lnTo>
                <a:cubicBezTo>
                  <a:pt x="6686291" y="8580117"/>
                  <a:pt x="6683565" y="8574669"/>
                  <a:pt x="6678116" y="8574669"/>
                </a:cubicBezTo>
                <a:cubicBezTo>
                  <a:pt x="6672666" y="8574669"/>
                  <a:pt x="6669942" y="8569218"/>
                  <a:pt x="6669942" y="8558319"/>
                </a:cubicBezTo>
                <a:lnTo>
                  <a:pt x="6669942" y="8541972"/>
                </a:lnTo>
                <a:cubicBezTo>
                  <a:pt x="6659044" y="8541972"/>
                  <a:pt x="6653595" y="8547421"/>
                  <a:pt x="6653595" y="8558319"/>
                </a:cubicBezTo>
                <a:cubicBezTo>
                  <a:pt x="6653595" y="8569218"/>
                  <a:pt x="6648144" y="8569218"/>
                  <a:pt x="6637246" y="8558319"/>
                </a:cubicBezTo>
                <a:cubicBezTo>
                  <a:pt x="6626349" y="8558319"/>
                  <a:pt x="6626349" y="8569218"/>
                  <a:pt x="6637246" y="8591016"/>
                </a:cubicBezTo>
                <a:cubicBezTo>
                  <a:pt x="6637246" y="8612813"/>
                  <a:pt x="6631798" y="8626436"/>
                  <a:pt x="6620899" y="8631884"/>
                </a:cubicBezTo>
                <a:cubicBezTo>
                  <a:pt x="6610000" y="8637335"/>
                  <a:pt x="6604550" y="8642783"/>
                  <a:pt x="6604550" y="8648233"/>
                </a:cubicBezTo>
                <a:cubicBezTo>
                  <a:pt x="6604550" y="8653682"/>
                  <a:pt x="6601826" y="8659132"/>
                  <a:pt x="6596377" y="8664580"/>
                </a:cubicBezTo>
                <a:cubicBezTo>
                  <a:pt x="6590926" y="8670031"/>
                  <a:pt x="6588202" y="8667305"/>
                  <a:pt x="6588202" y="8656408"/>
                </a:cubicBezTo>
                <a:lnTo>
                  <a:pt x="6490116" y="8689102"/>
                </a:lnTo>
                <a:cubicBezTo>
                  <a:pt x="6490116" y="8689102"/>
                  <a:pt x="6490116" y="8683654"/>
                  <a:pt x="6490116" y="8672755"/>
                </a:cubicBezTo>
                <a:cubicBezTo>
                  <a:pt x="6490116" y="8661856"/>
                  <a:pt x="6479218" y="8650958"/>
                  <a:pt x="6457420" y="8640059"/>
                </a:cubicBezTo>
                <a:cubicBezTo>
                  <a:pt x="6446521" y="8629160"/>
                  <a:pt x="6435622" y="8618261"/>
                  <a:pt x="6424724" y="8607363"/>
                </a:cubicBezTo>
                <a:cubicBezTo>
                  <a:pt x="6413825" y="8596466"/>
                  <a:pt x="6408376" y="8591016"/>
                  <a:pt x="6408376" y="8591016"/>
                </a:cubicBezTo>
                <a:cubicBezTo>
                  <a:pt x="6397478" y="8569218"/>
                  <a:pt x="6386579" y="8563770"/>
                  <a:pt x="6375680" y="8574669"/>
                </a:cubicBezTo>
                <a:cubicBezTo>
                  <a:pt x="6364782" y="8585565"/>
                  <a:pt x="6348434" y="8596466"/>
                  <a:pt x="6326637" y="8607363"/>
                </a:cubicBezTo>
                <a:cubicBezTo>
                  <a:pt x="6293941" y="8629160"/>
                  <a:pt x="6293941" y="8645509"/>
                  <a:pt x="6326637" y="8656408"/>
                </a:cubicBezTo>
                <a:cubicBezTo>
                  <a:pt x="6326637" y="8667305"/>
                  <a:pt x="6326637" y="8678206"/>
                  <a:pt x="6326637" y="8689102"/>
                </a:cubicBezTo>
                <a:cubicBezTo>
                  <a:pt x="6326637" y="8700001"/>
                  <a:pt x="6326637" y="8705451"/>
                  <a:pt x="6326637" y="8705451"/>
                </a:cubicBezTo>
                <a:lnTo>
                  <a:pt x="6277592" y="8689102"/>
                </a:lnTo>
                <a:cubicBezTo>
                  <a:pt x="6244898" y="8678206"/>
                  <a:pt x="6228548" y="8678206"/>
                  <a:pt x="6228548" y="8689102"/>
                </a:cubicBezTo>
                <a:lnTo>
                  <a:pt x="6261245" y="8721798"/>
                </a:lnTo>
                <a:lnTo>
                  <a:pt x="6261245" y="8738148"/>
                </a:lnTo>
                <a:cubicBezTo>
                  <a:pt x="6250346" y="8749046"/>
                  <a:pt x="6233999" y="8751770"/>
                  <a:pt x="6212202" y="8746320"/>
                </a:cubicBezTo>
                <a:cubicBezTo>
                  <a:pt x="6190404" y="8740872"/>
                  <a:pt x="6174055" y="8743596"/>
                  <a:pt x="6163158" y="8754495"/>
                </a:cubicBezTo>
                <a:cubicBezTo>
                  <a:pt x="6152260" y="8765393"/>
                  <a:pt x="6146809" y="8781740"/>
                  <a:pt x="6146809" y="8803538"/>
                </a:cubicBezTo>
                <a:lnTo>
                  <a:pt x="6146809" y="8819887"/>
                </a:lnTo>
                <a:cubicBezTo>
                  <a:pt x="6135910" y="8798089"/>
                  <a:pt x="6125012" y="8798089"/>
                  <a:pt x="6114113" y="8819887"/>
                </a:cubicBezTo>
                <a:cubicBezTo>
                  <a:pt x="6114113" y="8830784"/>
                  <a:pt x="6103216" y="8844409"/>
                  <a:pt x="6081416" y="8860756"/>
                </a:cubicBezTo>
                <a:cubicBezTo>
                  <a:pt x="6059619" y="8877105"/>
                  <a:pt x="6043272" y="8885277"/>
                  <a:pt x="6032374" y="8885277"/>
                </a:cubicBezTo>
                <a:lnTo>
                  <a:pt x="6081416" y="8819887"/>
                </a:lnTo>
                <a:cubicBezTo>
                  <a:pt x="6125012" y="8776292"/>
                  <a:pt x="6141358" y="8743596"/>
                  <a:pt x="6130462" y="8721798"/>
                </a:cubicBezTo>
                <a:lnTo>
                  <a:pt x="6097766" y="8721798"/>
                </a:lnTo>
                <a:cubicBezTo>
                  <a:pt x="6086867" y="8732697"/>
                  <a:pt x="6075968" y="8738148"/>
                  <a:pt x="6065070" y="8738148"/>
                </a:cubicBezTo>
                <a:lnTo>
                  <a:pt x="6016026" y="8738148"/>
                </a:lnTo>
                <a:cubicBezTo>
                  <a:pt x="6005128" y="8759945"/>
                  <a:pt x="5994229" y="8765393"/>
                  <a:pt x="5983330" y="8754495"/>
                </a:cubicBezTo>
                <a:cubicBezTo>
                  <a:pt x="5961532" y="8732697"/>
                  <a:pt x="5961532" y="8716350"/>
                  <a:pt x="5983330" y="8705451"/>
                </a:cubicBezTo>
                <a:cubicBezTo>
                  <a:pt x="5994229" y="8705451"/>
                  <a:pt x="5999677" y="8700001"/>
                  <a:pt x="5999677" y="8689102"/>
                </a:cubicBezTo>
                <a:cubicBezTo>
                  <a:pt x="5988780" y="8689102"/>
                  <a:pt x="5983330" y="8689102"/>
                  <a:pt x="5983330" y="8689102"/>
                </a:cubicBezTo>
                <a:cubicBezTo>
                  <a:pt x="6026925" y="8634608"/>
                  <a:pt x="6037824" y="8601914"/>
                  <a:pt x="6016026" y="8591016"/>
                </a:cubicBezTo>
                <a:lnTo>
                  <a:pt x="6048722" y="8558319"/>
                </a:lnTo>
                <a:lnTo>
                  <a:pt x="6038505" y="8584884"/>
                </a:lnTo>
                <a:cubicBezTo>
                  <a:pt x="6037143" y="8591697"/>
                  <a:pt x="6037824" y="8596466"/>
                  <a:pt x="6040548" y="8599190"/>
                </a:cubicBezTo>
                <a:cubicBezTo>
                  <a:pt x="6045998" y="8604639"/>
                  <a:pt x="6048722" y="8607363"/>
                  <a:pt x="6048722" y="8607363"/>
                </a:cubicBezTo>
                <a:cubicBezTo>
                  <a:pt x="6048722" y="8607363"/>
                  <a:pt x="6054171" y="8607363"/>
                  <a:pt x="6065070" y="8607363"/>
                </a:cubicBezTo>
                <a:cubicBezTo>
                  <a:pt x="6065070" y="8596466"/>
                  <a:pt x="6073244" y="8588291"/>
                  <a:pt x="6089592" y="8582841"/>
                </a:cubicBezTo>
                <a:cubicBezTo>
                  <a:pt x="6105940" y="8577393"/>
                  <a:pt x="6114113" y="8566494"/>
                  <a:pt x="6114113" y="8550145"/>
                </a:cubicBezTo>
                <a:cubicBezTo>
                  <a:pt x="6114113" y="8533798"/>
                  <a:pt x="6108664" y="8525623"/>
                  <a:pt x="6097766" y="8525623"/>
                </a:cubicBezTo>
                <a:cubicBezTo>
                  <a:pt x="6097766" y="8514727"/>
                  <a:pt x="6103216" y="8509276"/>
                  <a:pt x="6114113" y="8509276"/>
                </a:cubicBezTo>
                <a:cubicBezTo>
                  <a:pt x="6125012" y="8520175"/>
                  <a:pt x="6138634" y="8517451"/>
                  <a:pt x="6154984" y="8501102"/>
                </a:cubicBezTo>
                <a:cubicBezTo>
                  <a:pt x="6171330" y="8484755"/>
                  <a:pt x="6179506" y="8471132"/>
                  <a:pt x="6179506" y="8460233"/>
                </a:cubicBezTo>
                <a:cubicBezTo>
                  <a:pt x="6179506" y="8460233"/>
                  <a:pt x="6190404" y="8449334"/>
                  <a:pt x="6212202" y="8427537"/>
                </a:cubicBezTo>
                <a:cubicBezTo>
                  <a:pt x="6233999" y="8405739"/>
                  <a:pt x="6250346" y="8389390"/>
                  <a:pt x="6261245" y="8378494"/>
                </a:cubicBezTo>
                <a:cubicBezTo>
                  <a:pt x="6272144" y="8367595"/>
                  <a:pt x="6280316" y="8359420"/>
                  <a:pt x="6285766" y="8353972"/>
                </a:cubicBezTo>
                <a:cubicBezTo>
                  <a:pt x="6291217" y="8348521"/>
                  <a:pt x="6299389" y="8345797"/>
                  <a:pt x="6310288" y="8345797"/>
                </a:cubicBezTo>
                <a:cubicBezTo>
                  <a:pt x="6310288" y="8334899"/>
                  <a:pt x="6315738" y="8318552"/>
                  <a:pt x="6326637" y="8296754"/>
                </a:cubicBezTo>
                <a:cubicBezTo>
                  <a:pt x="6326637" y="8274957"/>
                  <a:pt x="6326637" y="8258607"/>
                  <a:pt x="6326637" y="8247709"/>
                </a:cubicBezTo>
                <a:cubicBezTo>
                  <a:pt x="6315738" y="8247709"/>
                  <a:pt x="6310288" y="8244984"/>
                  <a:pt x="6310288" y="8239536"/>
                </a:cubicBezTo>
                <a:cubicBezTo>
                  <a:pt x="6310288" y="8234086"/>
                  <a:pt x="6304840" y="8236812"/>
                  <a:pt x="6293941" y="8247709"/>
                </a:cubicBezTo>
                <a:lnTo>
                  <a:pt x="6293941" y="8264058"/>
                </a:lnTo>
                <a:lnTo>
                  <a:pt x="6310288" y="8264058"/>
                </a:lnTo>
                <a:lnTo>
                  <a:pt x="6293941" y="8280405"/>
                </a:lnTo>
                <a:lnTo>
                  <a:pt x="6277592" y="8280405"/>
                </a:lnTo>
                <a:cubicBezTo>
                  <a:pt x="6266695" y="8280405"/>
                  <a:pt x="6250346" y="8291304"/>
                  <a:pt x="6228548" y="8313101"/>
                </a:cubicBezTo>
                <a:cubicBezTo>
                  <a:pt x="6228548" y="8313101"/>
                  <a:pt x="6225824" y="8315825"/>
                  <a:pt x="6220374" y="8321276"/>
                </a:cubicBezTo>
                <a:cubicBezTo>
                  <a:pt x="6214926" y="8326724"/>
                  <a:pt x="6206751" y="8329448"/>
                  <a:pt x="6195852" y="8329448"/>
                </a:cubicBezTo>
                <a:lnTo>
                  <a:pt x="6212202" y="8313101"/>
                </a:lnTo>
                <a:lnTo>
                  <a:pt x="6244898" y="8231362"/>
                </a:lnTo>
                <a:cubicBezTo>
                  <a:pt x="6244898" y="8231362"/>
                  <a:pt x="6239448" y="8236812"/>
                  <a:pt x="6228548" y="8247709"/>
                </a:cubicBezTo>
                <a:cubicBezTo>
                  <a:pt x="6217650" y="8258607"/>
                  <a:pt x="6217650" y="8264058"/>
                  <a:pt x="6228548" y="8264058"/>
                </a:cubicBezTo>
                <a:lnTo>
                  <a:pt x="6195852" y="8296754"/>
                </a:lnTo>
                <a:cubicBezTo>
                  <a:pt x="6195852" y="8285855"/>
                  <a:pt x="6190404" y="8285855"/>
                  <a:pt x="6179506" y="8296754"/>
                </a:cubicBezTo>
                <a:lnTo>
                  <a:pt x="6146809" y="8296754"/>
                </a:lnTo>
                <a:lnTo>
                  <a:pt x="6146809" y="8313101"/>
                </a:lnTo>
                <a:cubicBezTo>
                  <a:pt x="6146809" y="8324000"/>
                  <a:pt x="6141358" y="8334899"/>
                  <a:pt x="6130462" y="8345797"/>
                </a:cubicBezTo>
                <a:cubicBezTo>
                  <a:pt x="6119564" y="8356696"/>
                  <a:pt x="6108664" y="8356696"/>
                  <a:pt x="6097766" y="8345797"/>
                </a:cubicBezTo>
                <a:lnTo>
                  <a:pt x="6097766" y="8362144"/>
                </a:lnTo>
                <a:cubicBezTo>
                  <a:pt x="6097766" y="8373045"/>
                  <a:pt x="6092316" y="8383942"/>
                  <a:pt x="6081416" y="8394841"/>
                </a:cubicBezTo>
                <a:cubicBezTo>
                  <a:pt x="6070520" y="8383942"/>
                  <a:pt x="6065070" y="8378494"/>
                  <a:pt x="6065070" y="8378494"/>
                </a:cubicBezTo>
                <a:cubicBezTo>
                  <a:pt x="6065070" y="8367595"/>
                  <a:pt x="6059619" y="8367595"/>
                  <a:pt x="6048722" y="8378494"/>
                </a:cubicBezTo>
                <a:cubicBezTo>
                  <a:pt x="6048722" y="8367595"/>
                  <a:pt x="6048722" y="8359420"/>
                  <a:pt x="6048722" y="8353972"/>
                </a:cubicBezTo>
                <a:cubicBezTo>
                  <a:pt x="6048722" y="8348521"/>
                  <a:pt x="6048722" y="8345797"/>
                  <a:pt x="6048722" y="8345797"/>
                </a:cubicBezTo>
                <a:cubicBezTo>
                  <a:pt x="6048722" y="8345797"/>
                  <a:pt x="6054171" y="8345797"/>
                  <a:pt x="6065070" y="8345797"/>
                </a:cubicBezTo>
                <a:lnTo>
                  <a:pt x="6081416" y="8329448"/>
                </a:lnTo>
                <a:cubicBezTo>
                  <a:pt x="6081416" y="8329448"/>
                  <a:pt x="6081416" y="8326724"/>
                  <a:pt x="6081416" y="8321276"/>
                </a:cubicBezTo>
                <a:cubicBezTo>
                  <a:pt x="6081416" y="8315825"/>
                  <a:pt x="6075968" y="8313101"/>
                  <a:pt x="6065070" y="8313101"/>
                </a:cubicBezTo>
                <a:lnTo>
                  <a:pt x="6048722" y="8313101"/>
                </a:lnTo>
                <a:cubicBezTo>
                  <a:pt x="6059619" y="8324000"/>
                  <a:pt x="6059619" y="8334899"/>
                  <a:pt x="6048722" y="8345797"/>
                </a:cubicBezTo>
                <a:cubicBezTo>
                  <a:pt x="6037824" y="8356696"/>
                  <a:pt x="6024201" y="8370319"/>
                  <a:pt x="6007852" y="8386666"/>
                </a:cubicBezTo>
                <a:cubicBezTo>
                  <a:pt x="5991505" y="8403015"/>
                  <a:pt x="5972432" y="8422086"/>
                  <a:pt x="5950634" y="8443884"/>
                </a:cubicBezTo>
                <a:cubicBezTo>
                  <a:pt x="5917938" y="8476580"/>
                  <a:pt x="5907041" y="8492927"/>
                  <a:pt x="5917938" y="8492927"/>
                </a:cubicBezTo>
                <a:lnTo>
                  <a:pt x="5901590" y="8492927"/>
                </a:lnTo>
                <a:lnTo>
                  <a:pt x="5868894" y="8525623"/>
                </a:lnTo>
                <a:cubicBezTo>
                  <a:pt x="5868894" y="8536522"/>
                  <a:pt x="5868894" y="8541972"/>
                  <a:pt x="5868894" y="8541972"/>
                </a:cubicBezTo>
                <a:cubicBezTo>
                  <a:pt x="5857996" y="8552869"/>
                  <a:pt x="5857996" y="8558319"/>
                  <a:pt x="5868894" y="8558319"/>
                </a:cubicBezTo>
                <a:lnTo>
                  <a:pt x="5868894" y="8574669"/>
                </a:lnTo>
                <a:cubicBezTo>
                  <a:pt x="5857996" y="8563770"/>
                  <a:pt x="5852548" y="8563770"/>
                  <a:pt x="5852548" y="8574669"/>
                </a:cubicBezTo>
                <a:cubicBezTo>
                  <a:pt x="5863446" y="8574669"/>
                  <a:pt x="5868894" y="8580117"/>
                  <a:pt x="5868894" y="8591016"/>
                </a:cubicBezTo>
                <a:cubicBezTo>
                  <a:pt x="5868894" y="8601914"/>
                  <a:pt x="5863446" y="8604639"/>
                  <a:pt x="5852548" y="8599190"/>
                </a:cubicBezTo>
                <a:cubicBezTo>
                  <a:pt x="5841649" y="8593740"/>
                  <a:pt x="5836198" y="8596466"/>
                  <a:pt x="5836198" y="8607363"/>
                </a:cubicBezTo>
                <a:cubicBezTo>
                  <a:pt x="5825302" y="8629160"/>
                  <a:pt x="5814401" y="8640059"/>
                  <a:pt x="5803504" y="8640059"/>
                </a:cubicBezTo>
                <a:cubicBezTo>
                  <a:pt x="5792606" y="8640059"/>
                  <a:pt x="5787155" y="8645509"/>
                  <a:pt x="5787155" y="8656408"/>
                </a:cubicBezTo>
                <a:cubicBezTo>
                  <a:pt x="5787155" y="8667305"/>
                  <a:pt x="5787155" y="8672755"/>
                  <a:pt x="5787155" y="8672755"/>
                </a:cubicBezTo>
                <a:lnTo>
                  <a:pt x="5803504" y="8672755"/>
                </a:lnTo>
                <a:cubicBezTo>
                  <a:pt x="5803504" y="8683654"/>
                  <a:pt x="5798054" y="8689102"/>
                  <a:pt x="5787155" y="8689102"/>
                </a:cubicBezTo>
                <a:cubicBezTo>
                  <a:pt x="5776256" y="8689102"/>
                  <a:pt x="5759910" y="8705451"/>
                  <a:pt x="5738112" y="8738148"/>
                </a:cubicBezTo>
                <a:lnTo>
                  <a:pt x="5738112" y="8770842"/>
                </a:lnTo>
                <a:cubicBezTo>
                  <a:pt x="5738112" y="8770842"/>
                  <a:pt x="5738112" y="8776292"/>
                  <a:pt x="5738112" y="8787191"/>
                </a:cubicBezTo>
                <a:cubicBezTo>
                  <a:pt x="5727213" y="8787191"/>
                  <a:pt x="5719040" y="8795363"/>
                  <a:pt x="5713590" y="8811712"/>
                </a:cubicBezTo>
                <a:cubicBezTo>
                  <a:pt x="5708140" y="8828059"/>
                  <a:pt x="5716314" y="8830784"/>
                  <a:pt x="5738112" y="8819887"/>
                </a:cubicBezTo>
                <a:lnTo>
                  <a:pt x="5819852" y="8819887"/>
                </a:lnTo>
                <a:cubicBezTo>
                  <a:pt x="5819852" y="8830784"/>
                  <a:pt x="5819852" y="8836234"/>
                  <a:pt x="5819852" y="8836234"/>
                </a:cubicBezTo>
                <a:cubicBezTo>
                  <a:pt x="5819852" y="8836234"/>
                  <a:pt x="5825302" y="8836234"/>
                  <a:pt x="5836198" y="8836234"/>
                </a:cubicBezTo>
                <a:lnTo>
                  <a:pt x="5836198" y="8868930"/>
                </a:lnTo>
                <a:cubicBezTo>
                  <a:pt x="5814401" y="8879829"/>
                  <a:pt x="5789879" y="8896176"/>
                  <a:pt x="5762634" y="8917973"/>
                </a:cubicBezTo>
                <a:cubicBezTo>
                  <a:pt x="5735388" y="8939771"/>
                  <a:pt x="5721765" y="8950670"/>
                  <a:pt x="5721765" y="8950670"/>
                </a:cubicBezTo>
                <a:cubicBezTo>
                  <a:pt x="5710866" y="8939771"/>
                  <a:pt x="5705416" y="8939771"/>
                  <a:pt x="5705416" y="8950670"/>
                </a:cubicBezTo>
                <a:cubicBezTo>
                  <a:pt x="5705416" y="8961568"/>
                  <a:pt x="5702692" y="8967017"/>
                  <a:pt x="5697241" y="8967017"/>
                </a:cubicBezTo>
                <a:cubicBezTo>
                  <a:pt x="5691792" y="8967017"/>
                  <a:pt x="5683618" y="8972467"/>
                  <a:pt x="5672720" y="8983364"/>
                </a:cubicBezTo>
                <a:cubicBezTo>
                  <a:pt x="5661823" y="8983364"/>
                  <a:pt x="5653648" y="8986088"/>
                  <a:pt x="5648198" y="8991538"/>
                </a:cubicBezTo>
                <a:cubicBezTo>
                  <a:pt x="5642750" y="8996989"/>
                  <a:pt x="5634575" y="8999713"/>
                  <a:pt x="5623676" y="8999713"/>
                </a:cubicBezTo>
                <a:cubicBezTo>
                  <a:pt x="5601878" y="9010612"/>
                  <a:pt x="5596430" y="9005161"/>
                  <a:pt x="5607329" y="8983364"/>
                </a:cubicBezTo>
                <a:cubicBezTo>
                  <a:pt x="5607329" y="8972467"/>
                  <a:pt x="5607329" y="8964293"/>
                  <a:pt x="5607329" y="8958842"/>
                </a:cubicBezTo>
                <a:cubicBezTo>
                  <a:pt x="5607329" y="8953394"/>
                  <a:pt x="5601878" y="8945221"/>
                  <a:pt x="5590980" y="8934320"/>
                </a:cubicBezTo>
                <a:lnTo>
                  <a:pt x="5590980" y="8950670"/>
                </a:lnTo>
                <a:cubicBezTo>
                  <a:pt x="5590980" y="8961568"/>
                  <a:pt x="5585532" y="8967017"/>
                  <a:pt x="5574633" y="8967017"/>
                </a:cubicBezTo>
                <a:cubicBezTo>
                  <a:pt x="5552836" y="8967017"/>
                  <a:pt x="5541936" y="8983364"/>
                  <a:pt x="5541936" y="9016060"/>
                </a:cubicBezTo>
                <a:cubicBezTo>
                  <a:pt x="5541936" y="9026961"/>
                  <a:pt x="5547387" y="9032409"/>
                  <a:pt x="5558284" y="9032409"/>
                </a:cubicBezTo>
                <a:cubicBezTo>
                  <a:pt x="5569182" y="9032409"/>
                  <a:pt x="5571909" y="9035133"/>
                  <a:pt x="5566458" y="9040581"/>
                </a:cubicBezTo>
                <a:cubicBezTo>
                  <a:pt x="5561010" y="9046032"/>
                  <a:pt x="5558284" y="9065103"/>
                  <a:pt x="5558284" y="9097799"/>
                </a:cubicBezTo>
                <a:lnTo>
                  <a:pt x="5525590" y="9146843"/>
                </a:lnTo>
                <a:lnTo>
                  <a:pt x="5492894" y="9130496"/>
                </a:lnTo>
                <a:cubicBezTo>
                  <a:pt x="5492894" y="9119597"/>
                  <a:pt x="5495618" y="9108700"/>
                  <a:pt x="5501068" y="9097799"/>
                </a:cubicBezTo>
                <a:cubicBezTo>
                  <a:pt x="5506516" y="9086903"/>
                  <a:pt x="5514691" y="9070554"/>
                  <a:pt x="5525590" y="9048756"/>
                </a:cubicBezTo>
                <a:cubicBezTo>
                  <a:pt x="5525590" y="9026961"/>
                  <a:pt x="5525590" y="9013336"/>
                  <a:pt x="5525590" y="9007887"/>
                </a:cubicBezTo>
                <a:cubicBezTo>
                  <a:pt x="5525590" y="9002437"/>
                  <a:pt x="5520139" y="8999713"/>
                  <a:pt x="5509240" y="8999713"/>
                </a:cubicBezTo>
                <a:cubicBezTo>
                  <a:pt x="5509240" y="8999713"/>
                  <a:pt x="5511964" y="8996989"/>
                  <a:pt x="5517415" y="8991538"/>
                </a:cubicBezTo>
                <a:cubicBezTo>
                  <a:pt x="5522866" y="8986088"/>
                  <a:pt x="5520139" y="8983364"/>
                  <a:pt x="5509240" y="8983364"/>
                </a:cubicBezTo>
                <a:cubicBezTo>
                  <a:pt x="5509240" y="8994262"/>
                  <a:pt x="5509240" y="8999713"/>
                  <a:pt x="5509240" y="8999713"/>
                </a:cubicBezTo>
                <a:cubicBezTo>
                  <a:pt x="5487443" y="8988814"/>
                  <a:pt x="5476544" y="8988814"/>
                  <a:pt x="5476544" y="8999713"/>
                </a:cubicBezTo>
                <a:cubicBezTo>
                  <a:pt x="5476544" y="9010612"/>
                  <a:pt x="5481995" y="9016060"/>
                  <a:pt x="5492894" y="9016060"/>
                </a:cubicBezTo>
                <a:lnTo>
                  <a:pt x="5476544" y="9048756"/>
                </a:lnTo>
                <a:cubicBezTo>
                  <a:pt x="5465648" y="9048756"/>
                  <a:pt x="5457473" y="9051482"/>
                  <a:pt x="5452022" y="9056931"/>
                </a:cubicBezTo>
                <a:cubicBezTo>
                  <a:pt x="5446574" y="9062379"/>
                  <a:pt x="5443850" y="9065103"/>
                  <a:pt x="5443850" y="9065103"/>
                </a:cubicBezTo>
                <a:lnTo>
                  <a:pt x="5443850" y="9081452"/>
                </a:lnTo>
                <a:cubicBezTo>
                  <a:pt x="5432952" y="9081452"/>
                  <a:pt x="5427501" y="9086903"/>
                  <a:pt x="5427501" y="9097799"/>
                </a:cubicBezTo>
                <a:cubicBezTo>
                  <a:pt x="5427501" y="9097799"/>
                  <a:pt x="5422053" y="9097799"/>
                  <a:pt x="5411154" y="9097799"/>
                </a:cubicBezTo>
                <a:lnTo>
                  <a:pt x="5411154" y="9114149"/>
                </a:lnTo>
                <a:cubicBezTo>
                  <a:pt x="5411154" y="9125047"/>
                  <a:pt x="5405704" y="9130496"/>
                  <a:pt x="5394805" y="9130496"/>
                </a:cubicBezTo>
                <a:lnTo>
                  <a:pt x="5378458" y="9130496"/>
                </a:lnTo>
                <a:cubicBezTo>
                  <a:pt x="5367559" y="9141394"/>
                  <a:pt x="5362111" y="9141394"/>
                  <a:pt x="5362111" y="9130496"/>
                </a:cubicBezTo>
                <a:lnTo>
                  <a:pt x="5362111" y="9163192"/>
                </a:lnTo>
                <a:lnTo>
                  <a:pt x="5345762" y="9179539"/>
                </a:lnTo>
                <a:cubicBezTo>
                  <a:pt x="5345762" y="9179539"/>
                  <a:pt x="5345762" y="9184989"/>
                  <a:pt x="5345762" y="9195888"/>
                </a:cubicBezTo>
                <a:cubicBezTo>
                  <a:pt x="5334863" y="9206787"/>
                  <a:pt x="5329414" y="9206787"/>
                  <a:pt x="5329414" y="9195888"/>
                </a:cubicBezTo>
                <a:cubicBezTo>
                  <a:pt x="5296718" y="9174091"/>
                  <a:pt x="5269472" y="9179539"/>
                  <a:pt x="5247675" y="9212235"/>
                </a:cubicBezTo>
                <a:lnTo>
                  <a:pt x="5231326" y="9228584"/>
                </a:lnTo>
                <a:cubicBezTo>
                  <a:pt x="5231326" y="9217685"/>
                  <a:pt x="5231326" y="9209511"/>
                  <a:pt x="5231326" y="9204060"/>
                </a:cubicBezTo>
                <a:cubicBezTo>
                  <a:pt x="5231326" y="9198612"/>
                  <a:pt x="5231326" y="9190440"/>
                  <a:pt x="5231326" y="9179539"/>
                </a:cubicBezTo>
                <a:cubicBezTo>
                  <a:pt x="5242224" y="9179539"/>
                  <a:pt x="5247675" y="9174091"/>
                  <a:pt x="5247675" y="9163192"/>
                </a:cubicBezTo>
                <a:lnTo>
                  <a:pt x="5214979" y="9163192"/>
                </a:lnTo>
                <a:cubicBezTo>
                  <a:pt x="5171384" y="9228584"/>
                  <a:pt x="5155037" y="9261278"/>
                  <a:pt x="5165936" y="9261278"/>
                </a:cubicBezTo>
                <a:cubicBezTo>
                  <a:pt x="5176832" y="9272179"/>
                  <a:pt x="5176832" y="9283076"/>
                  <a:pt x="5165936" y="9293974"/>
                </a:cubicBezTo>
                <a:cubicBezTo>
                  <a:pt x="5155037" y="9293974"/>
                  <a:pt x="5149586" y="9293974"/>
                  <a:pt x="5149586" y="9293974"/>
                </a:cubicBezTo>
                <a:cubicBezTo>
                  <a:pt x="5138690" y="9293974"/>
                  <a:pt x="5130516" y="9310324"/>
                  <a:pt x="5125065" y="9343018"/>
                </a:cubicBezTo>
                <a:cubicBezTo>
                  <a:pt x="5119616" y="9375714"/>
                  <a:pt x="5122340" y="9397511"/>
                  <a:pt x="5133240" y="9408410"/>
                </a:cubicBezTo>
                <a:lnTo>
                  <a:pt x="5133240" y="9424757"/>
                </a:lnTo>
                <a:cubicBezTo>
                  <a:pt x="5122340" y="9424757"/>
                  <a:pt x="5111442" y="9411136"/>
                  <a:pt x="5100544" y="9383888"/>
                </a:cubicBezTo>
                <a:cubicBezTo>
                  <a:pt x="5089644" y="9356643"/>
                  <a:pt x="5084196" y="9337569"/>
                  <a:pt x="5084196" y="9326671"/>
                </a:cubicBezTo>
                <a:lnTo>
                  <a:pt x="5035151" y="9392063"/>
                </a:lnTo>
                <a:lnTo>
                  <a:pt x="5051500" y="9408410"/>
                </a:lnTo>
                <a:cubicBezTo>
                  <a:pt x="5051500" y="9397511"/>
                  <a:pt x="5051500" y="9392063"/>
                  <a:pt x="5051500" y="9392063"/>
                </a:cubicBezTo>
                <a:cubicBezTo>
                  <a:pt x="5051500" y="9392063"/>
                  <a:pt x="5054224" y="9389339"/>
                  <a:pt x="5059674" y="9383888"/>
                </a:cubicBezTo>
                <a:cubicBezTo>
                  <a:pt x="5065123" y="9378440"/>
                  <a:pt x="5070571" y="9375714"/>
                  <a:pt x="5076022" y="9375714"/>
                </a:cubicBezTo>
                <a:cubicBezTo>
                  <a:pt x="5081472" y="9375714"/>
                  <a:pt x="5084196" y="9370266"/>
                  <a:pt x="5084196" y="9359367"/>
                </a:cubicBezTo>
                <a:cubicBezTo>
                  <a:pt x="5084196" y="9370266"/>
                  <a:pt x="5084196" y="9381164"/>
                  <a:pt x="5084196" y="9392063"/>
                </a:cubicBezTo>
                <a:cubicBezTo>
                  <a:pt x="5084196" y="9402962"/>
                  <a:pt x="5078746" y="9408410"/>
                  <a:pt x="5067847" y="9408410"/>
                </a:cubicBezTo>
                <a:lnTo>
                  <a:pt x="5067847" y="9473803"/>
                </a:lnTo>
                <a:lnTo>
                  <a:pt x="5051500" y="9490150"/>
                </a:lnTo>
                <a:lnTo>
                  <a:pt x="5018804" y="9490150"/>
                </a:lnTo>
                <a:cubicBezTo>
                  <a:pt x="5029702" y="9479251"/>
                  <a:pt x="5035151" y="9468354"/>
                  <a:pt x="5035151" y="9457453"/>
                </a:cubicBezTo>
                <a:lnTo>
                  <a:pt x="5035151" y="9441106"/>
                </a:lnTo>
                <a:lnTo>
                  <a:pt x="5035151" y="9424757"/>
                </a:lnTo>
                <a:cubicBezTo>
                  <a:pt x="5024254" y="9413861"/>
                  <a:pt x="5018804" y="9408410"/>
                  <a:pt x="5018804" y="9408410"/>
                </a:cubicBezTo>
                <a:cubicBezTo>
                  <a:pt x="5007905" y="9419309"/>
                  <a:pt x="4999732" y="9416585"/>
                  <a:pt x="4994282" y="9400236"/>
                </a:cubicBezTo>
                <a:cubicBezTo>
                  <a:pt x="4988832" y="9383888"/>
                  <a:pt x="4980660" y="9381164"/>
                  <a:pt x="4969760" y="9392063"/>
                </a:cubicBezTo>
                <a:lnTo>
                  <a:pt x="4969760" y="9359367"/>
                </a:lnTo>
                <a:cubicBezTo>
                  <a:pt x="4969760" y="9348468"/>
                  <a:pt x="4972484" y="9343018"/>
                  <a:pt x="4977935" y="9343018"/>
                </a:cubicBezTo>
                <a:cubicBezTo>
                  <a:pt x="4983384" y="9343018"/>
                  <a:pt x="4988832" y="9340294"/>
                  <a:pt x="4994282" y="9334845"/>
                </a:cubicBezTo>
                <a:cubicBezTo>
                  <a:pt x="4999732" y="9329397"/>
                  <a:pt x="5002457" y="9321222"/>
                  <a:pt x="5002457" y="9310324"/>
                </a:cubicBezTo>
                <a:lnTo>
                  <a:pt x="4969760" y="9326671"/>
                </a:lnTo>
                <a:cubicBezTo>
                  <a:pt x="4947963" y="9348468"/>
                  <a:pt x="4934340" y="9353919"/>
                  <a:pt x="4928890" y="9343018"/>
                </a:cubicBezTo>
                <a:cubicBezTo>
                  <a:pt x="4923442" y="9332121"/>
                  <a:pt x="4926166" y="9326671"/>
                  <a:pt x="4937064" y="9326671"/>
                </a:cubicBezTo>
                <a:cubicBezTo>
                  <a:pt x="4947963" y="9326671"/>
                  <a:pt x="4958862" y="9321222"/>
                  <a:pt x="4969760" y="9310324"/>
                </a:cubicBezTo>
                <a:cubicBezTo>
                  <a:pt x="4980660" y="9299425"/>
                  <a:pt x="4986110" y="9293974"/>
                  <a:pt x="4986110" y="9293974"/>
                </a:cubicBezTo>
                <a:cubicBezTo>
                  <a:pt x="4986110" y="9272179"/>
                  <a:pt x="4997006" y="9250382"/>
                  <a:pt x="5018804" y="9228584"/>
                </a:cubicBezTo>
                <a:cubicBezTo>
                  <a:pt x="5029702" y="9217685"/>
                  <a:pt x="5037877" y="9206787"/>
                  <a:pt x="5043326" y="9195888"/>
                </a:cubicBezTo>
                <a:cubicBezTo>
                  <a:pt x="5048776" y="9184989"/>
                  <a:pt x="5051500" y="9168642"/>
                  <a:pt x="5051500" y="9146843"/>
                </a:cubicBezTo>
                <a:cubicBezTo>
                  <a:pt x="5062399" y="9092351"/>
                  <a:pt x="5078746" y="9059655"/>
                  <a:pt x="5100544" y="9048756"/>
                </a:cubicBezTo>
                <a:cubicBezTo>
                  <a:pt x="5122340" y="9037857"/>
                  <a:pt x="5144138" y="9016060"/>
                  <a:pt x="5165936" y="8983364"/>
                </a:cubicBezTo>
                <a:cubicBezTo>
                  <a:pt x="5187733" y="8950670"/>
                  <a:pt x="5195908" y="8928872"/>
                  <a:pt x="5190458" y="8917973"/>
                </a:cubicBezTo>
                <a:cubicBezTo>
                  <a:pt x="5185007" y="8907075"/>
                  <a:pt x="5187733" y="8896176"/>
                  <a:pt x="5198632" y="8885277"/>
                </a:cubicBezTo>
                <a:cubicBezTo>
                  <a:pt x="5209528" y="8874378"/>
                  <a:pt x="5217703" y="8874378"/>
                  <a:pt x="5223154" y="8885277"/>
                </a:cubicBezTo>
                <a:cubicBezTo>
                  <a:pt x="5228602" y="8896176"/>
                  <a:pt x="5234050" y="8896176"/>
                  <a:pt x="5239500" y="8885277"/>
                </a:cubicBezTo>
                <a:cubicBezTo>
                  <a:pt x="5244951" y="8874378"/>
                  <a:pt x="5244951" y="8866206"/>
                  <a:pt x="5239500" y="8860756"/>
                </a:cubicBezTo>
                <a:cubicBezTo>
                  <a:pt x="5234050" y="8855305"/>
                  <a:pt x="5236776" y="8852581"/>
                  <a:pt x="5247675" y="8852581"/>
                </a:cubicBezTo>
                <a:cubicBezTo>
                  <a:pt x="5280372" y="8841684"/>
                  <a:pt x="5302169" y="8808988"/>
                  <a:pt x="5313068" y="8754495"/>
                </a:cubicBezTo>
                <a:cubicBezTo>
                  <a:pt x="5313068" y="8732697"/>
                  <a:pt x="5315790" y="8719074"/>
                  <a:pt x="5321240" y="8713624"/>
                </a:cubicBezTo>
                <a:cubicBezTo>
                  <a:pt x="5326690" y="8708175"/>
                  <a:pt x="5334863" y="8705451"/>
                  <a:pt x="5345762" y="8705451"/>
                </a:cubicBezTo>
                <a:cubicBezTo>
                  <a:pt x="5367559" y="8683654"/>
                  <a:pt x="5378458" y="8667305"/>
                  <a:pt x="5378458" y="8656408"/>
                </a:cubicBezTo>
                <a:cubicBezTo>
                  <a:pt x="5378458" y="8645509"/>
                  <a:pt x="5383908" y="8640059"/>
                  <a:pt x="5394805" y="8640059"/>
                </a:cubicBezTo>
                <a:lnTo>
                  <a:pt x="5411154" y="8623712"/>
                </a:lnTo>
                <a:cubicBezTo>
                  <a:pt x="5411154" y="8612813"/>
                  <a:pt x="5413878" y="8604639"/>
                  <a:pt x="5419328" y="8599190"/>
                </a:cubicBezTo>
                <a:cubicBezTo>
                  <a:pt x="5424777" y="8593740"/>
                  <a:pt x="5427501" y="8585565"/>
                  <a:pt x="5427501" y="8574669"/>
                </a:cubicBezTo>
                <a:lnTo>
                  <a:pt x="5394805" y="8607363"/>
                </a:lnTo>
                <a:cubicBezTo>
                  <a:pt x="5383906" y="8612813"/>
                  <a:pt x="5373010" y="8616899"/>
                  <a:pt x="5362111" y="8619623"/>
                </a:cubicBezTo>
                <a:lnTo>
                  <a:pt x="5348099" y="8621377"/>
                </a:lnTo>
                <a:lnTo>
                  <a:pt x="5362111" y="8607363"/>
                </a:lnTo>
                <a:cubicBezTo>
                  <a:pt x="5362111" y="8596466"/>
                  <a:pt x="5359386" y="8591016"/>
                  <a:pt x="5353936" y="8591016"/>
                </a:cubicBezTo>
                <a:cubicBezTo>
                  <a:pt x="5348486" y="8591016"/>
                  <a:pt x="5343038" y="8593740"/>
                  <a:pt x="5337589" y="8599190"/>
                </a:cubicBezTo>
                <a:cubicBezTo>
                  <a:pt x="5334863" y="8601914"/>
                  <a:pt x="5334182" y="8605320"/>
                  <a:pt x="5335544" y="8609406"/>
                </a:cubicBezTo>
                <a:lnTo>
                  <a:pt x="5344422" y="8621836"/>
                </a:lnTo>
                <a:lnTo>
                  <a:pt x="5329414" y="8623712"/>
                </a:lnTo>
                <a:cubicBezTo>
                  <a:pt x="5329414" y="8612813"/>
                  <a:pt x="5326690" y="8610087"/>
                  <a:pt x="5321240" y="8615537"/>
                </a:cubicBezTo>
                <a:cubicBezTo>
                  <a:pt x="5315790" y="8620988"/>
                  <a:pt x="5313068" y="8623712"/>
                  <a:pt x="5313068" y="8623712"/>
                </a:cubicBezTo>
                <a:lnTo>
                  <a:pt x="5306060" y="8630718"/>
                </a:lnTo>
                <a:lnTo>
                  <a:pt x="5304893" y="8623712"/>
                </a:lnTo>
                <a:cubicBezTo>
                  <a:pt x="5299442" y="8612813"/>
                  <a:pt x="5296718" y="8607363"/>
                  <a:pt x="5296718" y="8607363"/>
                </a:cubicBezTo>
                <a:lnTo>
                  <a:pt x="5264022" y="8623712"/>
                </a:lnTo>
                <a:cubicBezTo>
                  <a:pt x="5253124" y="8645509"/>
                  <a:pt x="5250400" y="8659132"/>
                  <a:pt x="5255850" y="8664580"/>
                </a:cubicBezTo>
                <a:cubicBezTo>
                  <a:pt x="5261298" y="8670031"/>
                  <a:pt x="5264022" y="8672755"/>
                  <a:pt x="5264022" y="8672755"/>
                </a:cubicBezTo>
                <a:lnTo>
                  <a:pt x="5247675" y="8672755"/>
                </a:lnTo>
                <a:lnTo>
                  <a:pt x="5247675" y="8656408"/>
                </a:lnTo>
                <a:cubicBezTo>
                  <a:pt x="5236776" y="8656408"/>
                  <a:pt x="5223154" y="8667305"/>
                  <a:pt x="5206804" y="8689102"/>
                </a:cubicBezTo>
                <a:cubicBezTo>
                  <a:pt x="5190458" y="8710900"/>
                  <a:pt x="5182282" y="8727249"/>
                  <a:pt x="5182282" y="8738148"/>
                </a:cubicBezTo>
                <a:lnTo>
                  <a:pt x="5133240" y="8787191"/>
                </a:lnTo>
                <a:cubicBezTo>
                  <a:pt x="5111442" y="8819887"/>
                  <a:pt x="5100544" y="8841684"/>
                  <a:pt x="5100544" y="8852581"/>
                </a:cubicBezTo>
                <a:lnTo>
                  <a:pt x="5084196" y="8901624"/>
                </a:lnTo>
                <a:cubicBezTo>
                  <a:pt x="5073298" y="8912523"/>
                  <a:pt x="5062399" y="8928872"/>
                  <a:pt x="5051500" y="8950670"/>
                </a:cubicBezTo>
                <a:cubicBezTo>
                  <a:pt x="5040602" y="8950670"/>
                  <a:pt x="5032426" y="8958842"/>
                  <a:pt x="5026978" y="8975191"/>
                </a:cubicBezTo>
                <a:cubicBezTo>
                  <a:pt x="5021528" y="8991538"/>
                  <a:pt x="5016080" y="9002437"/>
                  <a:pt x="5010629" y="9007887"/>
                </a:cubicBezTo>
                <a:cubicBezTo>
                  <a:pt x="5005181" y="9013336"/>
                  <a:pt x="4999732" y="9021510"/>
                  <a:pt x="4994282" y="9032409"/>
                </a:cubicBezTo>
                <a:cubicBezTo>
                  <a:pt x="4988832" y="9043308"/>
                  <a:pt x="4980660" y="9054207"/>
                  <a:pt x="4969760" y="9065103"/>
                </a:cubicBezTo>
                <a:cubicBezTo>
                  <a:pt x="4947963" y="9097799"/>
                  <a:pt x="4937064" y="9103250"/>
                  <a:pt x="4937064" y="9081452"/>
                </a:cubicBezTo>
                <a:lnTo>
                  <a:pt x="4920718" y="9065103"/>
                </a:lnTo>
                <a:cubicBezTo>
                  <a:pt x="4920718" y="9065103"/>
                  <a:pt x="4920718" y="9059655"/>
                  <a:pt x="4920718" y="9048756"/>
                </a:cubicBezTo>
                <a:cubicBezTo>
                  <a:pt x="4942515" y="9026961"/>
                  <a:pt x="4947963" y="9013336"/>
                  <a:pt x="4937064" y="9007887"/>
                </a:cubicBezTo>
                <a:cubicBezTo>
                  <a:pt x="4926166" y="9002437"/>
                  <a:pt x="4915267" y="9010612"/>
                  <a:pt x="4904368" y="9032409"/>
                </a:cubicBezTo>
                <a:cubicBezTo>
                  <a:pt x="4893472" y="9043308"/>
                  <a:pt x="4877122" y="9048756"/>
                  <a:pt x="4855325" y="9048756"/>
                </a:cubicBezTo>
                <a:cubicBezTo>
                  <a:pt x="4822628" y="9037857"/>
                  <a:pt x="4817180" y="9054207"/>
                  <a:pt x="4838978" y="9097799"/>
                </a:cubicBezTo>
                <a:cubicBezTo>
                  <a:pt x="4860776" y="9130496"/>
                  <a:pt x="4860776" y="9146843"/>
                  <a:pt x="4838978" y="9146843"/>
                </a:cubicBezTo>
                <a:cubicBezTo>
                  <a:pt x="4838978" y="9146843"/>
                  <a:pt x="4838978" y="9141394"/>
                  <a:pt x="4838978" y="9130496"/>
                </a:cubicBezTo>
                <a:lnTo>
                  <a:pt x="4806282" y="9146843"/>
                </a:lnTo>
                <a:cubicBezTo>
                  <a:pt x="4784484" y="9168642"/>
                  <a:pt x="4773586" y="9184989"/>
                  <a:pt x="4773586" y="9195888"/>
                </a:cubicBezTo>
                <a:lnTo>
                  <a:pt x="4773586" y="9212235"/>
                </a:lnTo>
                <a:cubicBezTo>
                  <a:pt x="4762686" y="9223134"/>
                  <a:pt x="4757238" y="9234032"/>
                  <a:pt x="4757238" y="9244931"/>
                </a:cubicBezTo>
                <a:lnTo>
                  <a:pt x="4773586" y="9277627"/>
                </a:lnTo>
                <a:lnTo>
                  <a:pt x="4789932" y="9261278"/>
                </a:lnTo>
                <a:lnTo>
                  <a:pt x="4806282" y="9244931"/>
                </a:lnTo>
                <a:lnTo>
                  <a:pt x="4789932" y="9277627"/>
                </a:lnTo>
                <a:lnTo>
                  <a:pt x="4806282" y="9277627"/>
                </a:lnTo>
                <a:lnTo>
                  <a:pt x="4822628" y="9261278"/>
                </a:lnTo>
                <a:cubicBezTo>
                  <a:pt x="4822628" y="9272179"/>
                  <a:pt x="4819904" y="9283076"/>
                  <a:pt x="4814456" y="9293974"/>
                </a:cubicBezTo>
                <a:cubicBezTo>
                  <a:pt x="4809006" y="9304873"/>
                  <a:pt x="4800831" y="9315772"/>
                  <a:pt x="4789932" y="9326671"/>
                </a:cubicBezTo>
                <a:cubicBezTo>
                  <a:pt x="4779036" y="9337569"/>
                  <a:pt x="4779036" y="9343018"/>
                  <a:pt x="4789932" y="9343018"/>
                </a:cubicBezTo>
                <a:cubicBezTo>
                  <a:pt x="4789932" y="9353919"/>
                  <a:pt x="4787208" y="9362091"/>
                  <a:pt x="4781760" y="9367539"/>
                </a:cubicBezTo>
                <a:cubicBezTo>
                  <a:pt x="4776310" y="9372990"/>
                  <a:pt x="4773586" y="9375714"/>
                  <a:pt x="4773586" y="9375714"/>
                </a:cubicBezTo>
                <a:lnTo>
                  <a:pt x="4757238" y="9375714"/>
                </a:lnTo>
                <a:lnTo>
                  <a:pt x="4740889" y="9359367"/>
                </a:lnTo>
                <a:cubicBezTo>
                  <a:pt x="4751788" y="9348468"/>
                  <a:pt x="4757238" y="9337569"/>
                  <a:pt x="4757238" y="9326671"/>
                </a:cubicBezTo>
                <a:cubicBezTo>
                  <a:pt x="4757238" y="9315772"/>
                  <a:pt x="4757238" y="9299425"/>
                  <a:pt x="4757238" y="9277627"/>
                </a:cubicBezTo>
                <a:lnTo>
                  <a:pt x="4740889" y="9244931"/>
                </a:lnTo>
                <a:cubicBezTo>
                  <a:pt x="4729990" y="9255830"/>
                  <a:pt x="4727266" y="9264005"/>
                  <a:pt x="4732714" y="9269453"/>
                </a:cubicBezTo>
                <a:cubicBezTo>
                  <a:pt x="4738165" y="9274903"/>
                  <a:pt x="4738165" y="9283076"/>
                  <a:pt x="4732714" y="9293974"/>
                </a:cubicBezTo>
                <a:cubicBezTo>
                  <a:pt x="4727266" y="9304873"/>
                  <a:pt x="4719092" y="9321222"/>
                  <a:pt x="4708193" y="9343018"/>
                </a:cubicBezTo>
                <a:cubicBezTo>
                  <a:pt x="4697296" y="9386613"/>
                  <a:pt x="4680948" y="9392063"/>
                  <a:pt x="4659150" y="9359367"/>
                </a:cubicBezTo>
                <a:lnTo>
                  <a:pt x="4642803" y="9326671"/>
                </a:lnTo>
                <a:lnTo>
                  <a:pt x="4626454" y="9359367"/>
                </a:lnTo>
                <a:cubicBezTo>
                  <a:pt x="4615557" y="9348468"/>
                  <a:pt x="4601932" y="9343018"/>
                  <a:pt x="4585586" y="9343018"/>
                </a:cubicBezTo>
                <a:cubicBezTo>
                  <a:pt x="4569236" y="9343018"/>
                  <a:pt x="4563789" y="9348468"/>
                  <a:pt x="4569236" y="9359367"/>
                </a:cubicBezTo>
                <a:cubicBezTo>
                  <a:pt x="4574687" y="9370266"/>
                  <a:pt x="4571961" y="9386613"/>
                  <a:pt x="4561065" y="9408410"/>
                </a:cubicBezTo>
                <a:lnTo>
                  <a:pt x="4544714" y="9441106"/>
                </a:lnTo>
                <a:cubicBezTo>
                  <a:pt x="4544714" y="9441106"/>
                  <a:pt x="4544714" y="9446555"/>
                  <a:pt x="4544714" y="9457453"/>
                </a:cubicBezTo>
                <a:cubicBezTo>
                  <a:pt x="4544714" y="9468354"/>
                  <a:pt x="4541990" y="9473803"/>
                  <a:pt x="4536542" y="9473803"/>
                </a:cubicBezTo>
                <a:cubicBezTo>
                  <a:pt x="4531092" y="9473803"/>
                  <a:pt x="4528368" y="9479251"/>
                  <a:pt x="4528368" y="9490150"/>
                </a:cubicBezTo>
                <a:cubicBezTo>
                  <a:pt x="4506571" y="9501048"/>
                  <a:pt x="4484772" y="9506497"/>
                  <a:pt x="4462974" y="9506497"/>
                </a:cubicBezTo>
                <a:lnTo>
                  <a:pt x="4446629" y="9522846"/>
                </a:lnTo>
                <a:cubicBezTo>
                  <a:pt x="4446629" y="9522846"/>
                  <a:pt x="4443904" y="9528294"/>
                  <a:pt x="4438453" y="9539193"/>
                </a:cubicBezTo>
                <a:cubicBezTo>
                  <a:pt x="4433005" y="9550094"/>
                  <a:pt x="4424831" y="9555542"/>
                  <a:pt x="4413933" y="9555542"/>
                </a:cubicBezTo>
                <a:lnTo>
                  <a:pt x="4401671" y="9604585"/>
                </a:lnTo>
                <a:lnTo>
                  <a:pt x="4413933" y="9604585"/>
                </a:lnTo>
                <a:lnTo>
                  <a:pt x="4430278" y="9604585"/>
                </a:lnTo>
                <a:lnTo>
                  <a:pt x="4446629" y="9604585"/>
                </a:lnTo>
                <a:cubicBezTo>
                  <a:pt x="4435730" y="9615484"/>
                  <a:pt x="4419382" y="9631833"/>
                  <a:pt x="4397584" y="9653628"/>
                </a:cubicBezTo>
                <a:cubicBezTo>
                  <a:pt x="4386686" y="9642730"/>
                  <a:pt x="4370339" y="9648180"/>
                  <a:pt x="4348539" y="9669975"/>
                </a:cubicBezTo>
                <a:cubicBezTo>
                  <a:pt x="4326744" y="9691775"/>
                  <a:pt x="4315845" y="9708122"/>
                  <a:pt x="4315845" y="9719021"/>
                </a:cubicBezTo>
                <a:lnTo>
                  <a:pt x="4299497" y="9719021"/>
                </a:lnTo>
                <a:cubicBezTo>
                  <a:pt x="4299497" y="9697223"/>
                  <a:pt x="4299497" y="9686325"/>
                  <a:pt x="4299497" y="9686325"/>
                </a:cubicBezTo>
                <a:lnTo>
                  <a:pt x="4299497" y="9669975"/>
                </a:lnTo>
                <a:cubicBezTo>
                  <a:pt x="4299497" y="9680874"/>
                  <a:pt x="4294048" y="9691775"/>
                  <a:pt x="4283149" y="9702672"/>
                </a:cubicBezTo>
                <a:lnTo>
                  <a:pt x="4276462" y="9711589"/>
                </a:lnTo>
                <a:lnTo>
                  <a:pt x="4274975" y="9702672"/>
                </a:lnTo>
                <a:cubicBezTo>
                  <a:pt x="4269526" y="9691775"/>
                  <a:pt x="4266801" y="9686325"/>
                  <a:pt x="4266801" y="9686325"/>
                </a:cubicBezTo>
                <a:cubicBezTo>
                  <a:pt x="4277699" y="9686325"/>
                  <a:pt x="4283149" y="9680874"/>
                  <a:pt x="4283149" y="9669975"/>
                </a:cubicBezTo>
                <a:lnTo>
                  <a:pt x="4250452" y="9653628"/>
                </a:lnTo>
                <a:lnTo>
                  <a:pt x="4266801" y="9686325"/>
                </a:lnTo>
                <a:cubicBezTo>
                  <a:pt x="4255904" y="9686325"/>
                  <a:pt x="4250452" y="9691775"/>
                  <a:pt x="4250452" y="9702672"/>
                </a:cubicBezTo>
                <a:cubicBezTo>
                  <a:pt x="4261352" y="9713573"/>
                  <a:pt x="4266801" y="9719021"/>
                  <a:pt x="4266801" y="9719021"/>
                </a:cubicBezTo>
                <a:lnTo>
                  <a:pt x="4272639" y="9716686"/>
                </a:lnTo>
                <a:lnTo>
                  <a:pt x="4270888" y="9719021"/>
                </a:lnTo>
                <a:cubicBezTo>
                  <a:pt x="4268162" y="9724469"/>
                  <a:pt x="4266801" y="9729920"/>
                  <a:pt x="4266801" y="9735368"/>
                </a:cubicBezTo>
                <a:lnTo>
                  <a:pt x="4250452" y="9751717"/>
                </a:lnTo>
                <a:cubicBezTo>
                  <a:pt x="4250452" y="9773515"/>
                  <a:pt x="4245005" y="9773515"/>
                  <a:pt x="4234107" y="9751717"/>
                </a:cubicBezTo>
                <a:cubicBezTo>
                  <a:pt x="4234107" y="9751717"/>
                  <a:pt x="4234107" y="9746267"/>
                  <a:pt x="4234107" y="9735368"/>
                </a:cubicBezTo>
                <a:cubicBezTo>
                  <a:pt x="4245005" y="9735368"/>
                  <a:pt x="4247728" y="9732644"/>
                  <a:pt x="4242279" y="9727193"/>
                </a:cubicBezTo>
                <a:cubicBezTo>
                  <a:pt x="4236830" y="9721745"/>
                  <a:pt x="4228656" y="9724469"/>
                  <a:pt x="4217757" y="9735368"/>
                </a:cubicBezTo>
                <a:cubicBezTo>
                  <a:pt x="4185061" y="9778963"/>
                  <a:pt x="4160539" y="9808933"/>
                  <a:pt x="4144192" y="9825282"/>
                </a:cubicBezTo>
                <a:cubicBezTo>
                  <a:pt x="4127845" y="9841629"/>
                  <a:pt x="4114220" y="9849804"/>
                  <a:pt x="4103322" y="9849804"/>
                </a:cubicBezTo>
                <a:cubicBezTo>
                  <a:pt x="4103322" y="9849804"/>
                  <a:pt x="4097872" y="9855254"/>
                  <a:pt x="4086974" y="9866151"/>
                </a:cubicBezTo>
                <a:lnTo>
                  <a:pt x="4070627" y="9849804"/>
                </a:lnTo>
                <a:cubicBezTo>
                  <a:pt x="4059729" y="9828006"/>
                  <a:pt x="4054278" y="9811659"/>
                  <a:pt x="4054278" y="9800760"/>
                </a:cubicBezTo>
                <a:cubicBezTo>
                  <a:pt x="4054278" y="9789862"/>
                  <a:pt x="4059729" y="9784411"/>
                  <a:pt x="4070627" y="9784411"/>
                </a:cubicBezTo>
                <a:lnTo>
                  <a:pt x="4086974" y="9768064"/>
                </a:lnTo>
                <a:cubicBezTo>
                  <a:pt x="4086974" y="9757165"/>
                  <a:pt x="4086974" y="9746267"/>
                  <a:pt x="4086974" y="9735368"/>
                </a:cubicBezTo>
                <a:cubicBezTo>
                  <a:pt x="4097872" y="9724469"/>
                  <a:pt x="4106048" y="9716297"/>
                  <a:pt x="4111495" y="9710846"/>
                </a:cubicBezTo>
                <a:cubicBezTo>
                  <a:pt x="4116947" y="9705398"/>
                  <a:pt x="4119671" y="9708122"/>
                  <a:pt x="4119671" y="9719021"/>
                </a:cubicBezTo>
                <a:lnTo>
                  <a:pt x="4136017" y="9702672"/>
                </a:lnTo>
                <a:lnTo>
                  <a:pt x="4152367" y="9686325"/>
                </a:lnTo>
                <a:cubicBezTo>
                  <a:pt x="4163264" y="9686325"/>
                  <a:pt x="4168713" y="9691775"/>
                  <a:pt x="4168713" y="9702672"/>
                </a:cubicBezTo>
                <a:cubicBezTo>
                  <a:pt x="4179612" y="9691775"/>
                  <a:pt x="4185061" y="9683601"/>
                  <a:pt x="4185061" y="9678150"/>
                </a:cubicBezTo>
                <a:cubicBezTo>
                  <a:pt x="4185061" y="9672702"/>
                  <a:pt x="4182336" y="9672702"/>
                  <a:pt x="4176889" y="9678150"/>
                </a:cubicBezTo>
                <a:cubicBezTo>
                  <a:pt x="4171438" y="9683601"/>
                  <a:pt x="4163264" y="9680874"/>
                  <a:pt x="4152367" y="9669975"/>
                </a:cubicBezTo>
                <a:cubicBezTo>
                  <a:pt x="4152367" y="9669975"/>
                  <a:pt x="4155090" y="9667251"/>
                  <a:pt x="4160539" y="9661803"/>
                </a:cubicBezTo>
                <a:cubicBezTo>
                  <a:pt x="4165990" y="9656355"/>
                  <a:pt x="4168713" y="9653628"/>
                  <a:pt x="4168713" y="9653628"/>
                </a:cubicBezTo>
                <a:cubicBezTo>
                  <a:pt x="4212308" y="9642730"/>
                  <a:pt x="4223208" y="9631833"/>
                  <a:pt x="4201410" y="9620932"/>
                </a:cubicBezTo>
                <a:lnTo>
                  <a:pt x="4217757" y="9604585"/>
                </a:lnTo>
                <a:lnTo>
                  <a:pt x="4250452" y="9571889"/>
                </a:lnTo>
                <a:cubicBezTo>
                  <a:pt x="4250452" y="9560990"/>
                  <a:pt x="4253177" y="9552818"/>
                  <a:pt x="4258627" y="9547367"/>
                </a:cubicBezTo>
                <a:cubicBezTo>
                  <a:pt x="4261352" y="9544643"/>
                  <a:pt x="4263395" y="9540557"/>
                  <a:pt x="4264757" y="9535107"/>
                </a:cubicBezTo>
                <a:lnTo>
                  <a:pt x="4266359" y="9519091"/>
                </a:lnTo>
                <a:lnTo>
                  <a:pt x="4262714" y="9521824"/>
                </a:lnTo>
                <a:cubicBezTo>
                  <a:pt x="4259989" y="9522505"/>
                  <a:pt x="4255901" y="9522846"/>
                  <a:pt x="4250452" y="9522846"/>
                </a:cubicBezTo>
                <a:cubicBezTo>
                  <a:pt x="4239554" y="9522846"/>
                  <a:pt x="4234107" y="9522846"/>
                  <a:pt x="4234107" y="9522846"/>
                </a:cubicBezTo>
                <a:cubicBezTo>
                  <a:pt x="4245005" y="9511947"/>
                  <a:pt x="4250452" y="9506497"/>
                  <a:pt x="4250452" y="9506497"/>
                </a:cubicBezTo>
                <a:cubicBezTo>
                  <a:pt x="4255901" y="9509223"/>
                  <a:pt x="4259989" y="9511607"/>
                  <a:pt x="4262714" y="9513650"/>
                </a:cubicBezTo>
                <a:lnTo>
                  <a:pt x="4266437" y="9518305"/>
                </a:lnTo>
                <a:lnTo>
                  <a:pt x="4266801" y="9514671"/>
                </a:lnTo>
                <a:cubicBezTo>
                  <a:pt x="4266801" y="9498324"/>
                  <a:pt x="4274975" y="9476527"/>
                  <a:pt x="4291325" y="9449279"/>
                </a:cubicBezTo>
                <a:cubicBezTo>
                  <a:pt x="4307670" y="9422033"/>
                  <a:pt x="4313122" y="9405686"/>
                  <a:pt x="4307670" y="9400236"/>
                </a:cubicBezTo>
                <a:cubicBezTo>
                  <a:pt x="4302223" y="9394787"/>
                  <a:pt x="4296772" y="9392063"/>
                  <a:pt x="4291325" y="9392063"/>
                </a:cubicBezTo>
                <a:cubicBezTo>
                  <a:pt x="4285874" y="9392063"/>
                  <a:pt x="4277699" y="9397511"/>
                  <a:pt x="4266801" y="9408410"/>
                </a:cubicBezTo>
                <a:cubicBezTo>
                  <a:pt x="4266801" y="9419309"/>
                  <a:pt x="4261352" y="9427483"/>
                  <a:pt x="4250452" y="9432932"/>
                </a:cubicBezTo>
                <a:cubicBezTo>
                  <a:pt x="4239554" y="9438382"/>
                  <a:pt x="4234107" y="9441106"/>
                  <a:pt x="4234107" y="9441106"/>
                </a:cubicBezTo>
                <a:lnTo>
                  <a:pt x="4201410" y="9457453"/>
                </a:lnTo>
                <a:lnTo>
                  <a:pt x="4201410" y="9473803"/>
                </a:lnTo>
                <a:lnTo>
                  <a:pt x="4217757" y="9473803"/>
                </a:lnTo>
                <a:cubicBezTo>
                  <a:pt x="4217757" y="9484701"/>
                  <a:pt x="4212308" y="9498324"/>
                  <a:pt x="4201410" y="9514671"/>
                </a:cubicBezTo>
                <a:cubicBezTo>
                  <a:pt x="4190510" y="9531020"/>
                  <a:pt x="4176889" y="9547367"/>
                  <a:pt x="4160539" y="9563714"/>
                </a:cubicBezTo>
                <a:cubicBezTo>
                  <a:pt x="4144192" y="9580064"/>
                  <a:pt x="4133293" y="9585512"/>
                  <a:pt x="4127845" y="9580064"/>
                </a:cubicBezTo>
                <a:cubicBezTo>
                  <a:pt x="4122394" y="9574613"/>
                  <a:pt x="4125118" y="9566441"/>
                  <a:pt x="4136017" y="9555542"/>
                </a:cubicBezTo>
                <a:lnTo>
                  <a:pt x="4136017" y="9539193"/>
                </a:lnTo>
                <a:lnTo>
                  <a:pt x="4136017" y="9506497"/>
                </a:lnTo>
                <a:cubicBezTo>
                  <a:pt x="4146916" y="9495600"/>
                  <a:pt x="4160539" y="9492876"/>
                  <a:pt x="4176889" y="9498324"/>
                </a:cubicBezTo>
                <a:cubicBezTo>
                  <a:pt x="4193235" y="9503772"/>
                  <a:pt x="4195960" y="9495600"/>
                  <a:pt x="4185061" y="9473803"/>
                </a:cubicBezTo>
                <a:cubicBezTo>
                  <a:pt x="4185061" y="9473803"/>
                  <a:pt x="4185061" y="9468354"/>
                  <a:pt x="4185061" y="9457453"/>
                </a:cubicBezTo>
                <a:cubicBezTo>
                  <a:pt x="4185061" y="9446555"/>
                  <a:pt x="4190510" y="9441106"/>
                  <a:pt x="4201410" y="9441106"/>
                </a:cubicBezTo>
                <a:cubicBezTo>
                  <a:pt x="4201410" y="9430208"/>
                  <a:pt x="4201410" y="9424757"/>
                  <a:pt x="4201410" y="9424757"/>
                </a:cubicBezTo>
                <a:lnTo>
                  <a:pt x="4185061" y="9441106"/>
                </a:lnTo>
                <a:cubicBezTo>
                  <a:pt x="4174165" y="9452005"/>
                  <a:pt x="4165990" y="9454729"/>
                  <a:pt x="4160539" y="9449279"/>
                </a:cubicBezTo>
                <a:cubicBezTo>
                  <a:pt x="4155090" y="9443830"/>
                  <a:pt x="4152367" y="9446555"/>
                  <a:pt x="4152367" y="9457453"/>
                </a:cubicBezTo>
                <a:cubicBezTo>
                  <a:pt x="4141468" y="9457453"/>
                  <a:pt x="4136017" y="9457453"/>
                  <a:pt x="4136017" y="9457453"/>
                </a:cubicBezTo>
                <a:lnTo>
                  <a:pt x="4136017" y="9473803"/>
                </a:lnTo>
                <a:lnTo>
                  <a:pt x="4152367" y="9473803"/>
                </a:lnTo>
                <a:lnTo>
                  <a:pt x="4070627" y="9555542"/>
                </a:lnTo>
                <a:cubicBezTo>
                  <a:pt x="4059729" y="9555542"/>
                  <a:pt x="4054278" y="9555542"/>
                  <a:pt x="4054278" y="9555542"/>
                </a:cubicBezTo>
                <a:cubicBezTo>
                  <a:pt x="4054278" y="9555542"/>
                  <a:pt x="4054278" y="9560990"/>
                  <a:pt x="4054278" y="9571889"/>
                </a:cubicBezTo>
                <a:lnTo>
                  <a:pt x="3988887" y="9620932"/>
                </a:lnTo>
                <a:cubicBezTo>
                  <a:pt x="3988887" y="9620932"/>
                  <a:pt x="3994337" y="9615484"/>
                  <a:pt x="4005235" y="9604585"/>
                </a:cubicBezTo>
                <a:cubicBezTo>
                  <a:pt x="4016134" y="9593686"/>
                  <a:pt x="4040654" y="9563714"/>
                  <a:pt x="4078799" y="9514671"/>
                </a:cubicBezTo>
                <a:cubicBezTo>
                  <a:pt x="4116947" y="9465628"/>
                  <a:pt x="4136017" y="9441106"/>
                  <a:pt x="4136017" y="9441106"/>
                </a:cubicBezTo>
                <a:lnTo>
                  <a:pt x="4152367" y="9424757"/>
                </a:lnTo>
                <a:cubicBezTo>
                  <a:pt x="4152367" y="9413861"/>
                  <a:pt x="4157814" y="9402962"/>
                  <a:pt x="4168713" y="9392063"/>
                </a:cubicBezTo>
                <a:lnTo>
                  <a:pt x="4217757" y="9326671"/>
                </a:lnTo>
                <a:cubicBezTo>
                  <a:pt x="4250452" y="9283076"/>
                  <a:pt x="4266801" y="9255830"/>
                  <a:pt x="4266801" y="9244931"/>
                </a:cubicBezTo>
                <a:cubicBezTo>
                  <a:pt x="4266801" y="9234032"/>
                  <a:pt x="4266801" y="9228584"/>
                  <a:pt x="4266801" y="9228584"/>
                </a:cubicBezTo>
                <a:cubicBezTo>
                  <a:pt x="4277699" y="9228584"/>
                  <a:pt x="4291325" y="9220410"/>
                  <a:pt x="4307670" y="9204060"/>
                </a:cubicBezTo>
                <a:cubicBezTo>
                  <a:pt x="4324019" y="9187713"/>
                  <a:pt x="4337640" y="9163192"/>
                  <a:pt x="4348539" y="9130496"/>
                </a:cubicBezTo>
                <a:cubicBezTo>
                  <a:pt x="4359438" y="9119597"/>
                  <a:pt x="4367613" y="9111424"/>
                  <a:pt x="4373063" y="9105974"/>
                </a:cubicBezTo>
                <a:cubicBezTo>
                  <a:pt x="4378512" y="9100523"/>
                  <a:pt x="4381235" y="9097799"/>
                  <a:pt x="4381235" y="9097799"/>
                </a:cubicBezTo>
                <a:cubicBezTo>
                  <a:pt x="4392135" y="9097799"/>
                  <a:pt x="4403033" y="9108700"/>
                  <a:pt x="4413933" y="9130496"/>
                </a:cubicBezTo>
                <a:lnTo>
                  <a:pt x="4430278" y="9130496"/>
                </a:lnTo>
                <a:cubicBezTo>
                  <a:pt x="4419382" y="9097799"/>
                  <a:pt x="4416656" y="9073278"/>
                  <a:pt x="4422106" y="9056931"/>
                </a:cubicBezTo>
                <a:cubicBezTo>
                  <a:pt x="4427554" y="9040581"/>
                  <a:pt x="4435730" y="9032409"/>
                  <a:pt x="4446629" y="9032409"/>
                </a:cubicBezTo>
                <a:lnTo>
                  <a:pt x="4430278" y="9016060"/>
                </a:lnTo>
                <a:cubicBezTo>
                  <a:pt x="4430278" y="9016060"/>
                  <a:pt x="4430278" y="9010612"/>
                  <a:pt x="4430278" y="8999713"/>
                </a:cubicBezTo>
                <a:lnTo>
                  <a:pt x="4430278" y="8983364"/>
                </a:lnTo>
                <a:lnTo>
                  <a:pt x="4479324" y="8967017"/>
                </a:lnTo>
                <a:lnTo>
                  <a:pt x="4479324" y="8934320"/>
                </a:lnTo>
                <a:lnTo>
                  <a:pt x="4479324" y="8917973"/>
                </a:lnTo>
                <a:cubicBezTo>
                  <a:pt x="4479324" y="8917973"/>
                  <a:pt x="4482049" y="8917973"/>
                  <a:pt x="4487496" y="8917973"/>
                </a:cubicBezTo>
                <a:cubicBezTo>
                  <a:pt x="4492948" y="8917973"/>
                  <a:pt x="4501122" y="8912523"/>
                  <a:pt x="4512018" y="8901624"/>
                </a:cubicBezTo>
                <a:cubicBezTo>
                  <a:pt x="4522919" y="8890728"/>
                  <a:pt x="4531092" y="8885277"/>
                  <a:pt x="4536542" y="8885277"/>
                </a:cubicBezTo>
                <a:cubicBezTo>
                  <a:pt x="4541990" y="8885277"/>
                  <a:pt x="4547439" y="8885277"/>
                  <a:pt x="4552888" y="8885277"/>
                </a:cubicBezTo>
                <a:cubicBezTo>
                  <a:pt x="4558339" y="8885277"/>
                  <a:pt x="4561065" y="8885277"/>
                  <a:pt x="4561065" y="8885277"/>
                </a:cubicBezTo>
                <a:cubicBezTo>
                  <a:pt x="4571961" y="8874378"/>
                  <a:pt x="4571961" y="8863480"/>
                  <a:pt x="4561065" y="8852581"/>
                </a:cubicBezTo>
                <a:lnTo>
                  <a:pt x="4561065" y="8836234"/>
                </a:lnTo>
                <a:lnTo>
                  <a:pt x="4561065" y="8819887"/>
                </a:lnTo>
                <a:cubicBezTo>
                  <a:pt x="4550165" y="8808988"/>
                  <a:pt x="4550165" y="8798089"/>
                  <a:pt x="4561065" y="8787191"/>
                </a:cubicBezTo>
                <a:cubicBezTo>
                  <a:pt x="4571961" y="8776292"/>
                  <a:pt x="4582861" y="8759945"/>
                  <a:pt x="4593760" y="8738148"/>
                </a:cubicBezTo>
                <a:lnTo>
                  <a:pt x="4626454" y="8705451"/>
                </a:lnTo>
                <a:cubicBezTo>
                  <a:pt x="4626454" y="8694553"/>
                  <a:pt x="4631904" y="8689102"/>
                  <a:pt x="4642803" y="8689102"/>
                </a:cubicBezTo>
                <a:cubicBezTo>
                  <a:pt x="4642803" y="8689102"/>
                  <a:pt x="4645527" y="8683654"/>
                  <a:pt x="4650975" y="8672755"/>
                </a:cubicBezTo>
                <a:cubicBezTo>
                  <a:pt x="4656426" y="8661856"/>
                  <a:pt x="4664600" y="8661856"/>
                  <a:pt x="4675499" y="8672755"/>
                </a:cubicBezTo>
                <a:lnTo>
                  <a:pt x="4675499" y="8656408"/>
                </a:lnTo>
                <a:cubicBezTo>
                  <a:pt x="4664600" y="8645509"/>
                  <a:pt x="4670048" y="8634608"/>
                  <a:pt x="4691846" y="8623712"/>
                </a:cubicBezTo>
                <a:lnTo>
                  <a:pt x="4708193" y="8574669"/>
                </a:lnTo>
                <a:cubicBezTo>
                  <a:pt x="4708193" y="8574669"/>
                  <a:pt x="4705469" y="8577393"/>
                  <a:pt x="4700020" y="8582841"/>
                </a:cubicBezTo>
                <a:cubicBezTo>
                  <a:pt x="4694570" y="8588291"/>
                  <a:pt x="4686396" y="8596466"/>
                  <a:pt x="4675499" y="8607363"/>
                </a:cubicBezTo>
                <a:cubicBezTo>
                  <a:pt x="4653700" y="8629160"/>
                  <a:pt x="4642803" y="8634608"/>
                  <a:pt x="4642803" y="8623712"/>
                </a:cubicBezTo>
                <a:cubicBezTo>
                  <a:pt x="4653700" y="8612813"/>
                  <a:pt x="4659150" y="8601914"/>
                  <a:pt x="4659150" y="8591016"/>
                </a:cubicBezTo>
                <a:lnTo>
                  <a:pt x="4659150" y="8574669"/>
                </a:lnTo>
                <a:cubicBezTo>
                  <a:pt x="4659150" y="8585565"/>
                  <a:pt x="4664600" y="8585565"/>
                  <a:pt x="4675499" y="8574669"/>
                </a:cubicBezTo>
                <a:lnTo>
                  <a:pt x="4675499" y="8541972"/>
                </a:lnTo>
                <a:cubicBezTo>
                  <a:pt x="4664600" y="8552869"/>
                  <a:pt x="4659150" y="8552869"/>
                  <a:pt x="4659150" y="8541972"/>
                </a:cubicBezTo>
                <a:lnTo>
                  <a:pt x="4610106" y="8509276"/>
                </a:lnTo>
                <a:cubicBezTo>
                  <a:pt x="4599208" y="8509276"/>
                  <a:pt x="4593760" y="8506552"/>
                  <a:pt x="4593760" y="8501102"/>
                </a:cubicBezTo>
                <a:cubicBezTo>
                  <a:pt x="4593760" y="8495653"/>
                  <a:pt x="4588309" y="8487479"/>
                  <a:pt x="4577410" y="8476580"/>
                </a:cubicBezTo>
                <a:cubicBezTo>
                  <a:pt x="4577410" y="8476580"/>
                  <a:pt x="4574687" y="8473856"/>
                  <a:pt x="4569236" y="8468405"/>
                </a:cubicBezTo>
                <a:cubicBezTo>
                  <a:pt x="4563789" y="8462957"/>
                  <a:pt x="4561065" y="8460233"/>
                  <a:pt x="4561065" y="8460233"/>
                </a:cubicBezTo>
                <a:lnTo>
                  <a:pt x="4577410" y="8460233"/>
                </a:lnTo>
                <a:cubicBezTo>
                  <a:pt x="4577410" y="8460233"/>
                  <a:pt x="4582861" y="8460233"/>
                  <a:pt x="4593760" y="8460233"/>
                </a:cubicBezTo>
                <a:cubicBezTo>
                  <a:pt x="4593760" y="8460233"/>
                  <a:pt x="4593760" y="8457509"/>
                  <a:pt x="4593760" y="8452058"/>
                </a:cubicBezTo>
                <a:cubicBezTo>
                  <a:pt x="4593760" y="8446608"/>
                  <a:pt x="4591033" y="8441160"/>
                  <a:pt x="4585586" y="8435711"/>
                </a:cubicBezTo>
                <a:cubicBezTo>
                  <a:pt x="4580134" y="8430261"/>
                  <a:pt x="4574687" y="8424813"/>
                  <a:pt x="4569236" y="8419362"/>
                </a:cubicBezTo>
                <a:cubicBezTo>
                  <a:pt x="4563789" y="8413912"/>
                  <a:pt x="4561065" y="8408463"/>
                  <a:pt x="4561065" y="8403015"/>
                </a:cubicBezTo>
                <a:cubicBezTo>
                  <a:pt x="4561065" y="8397565"/>
                  <a:pt x="4555613" y="8394841"/>
                  <a:pt x="4544714" y="8394841"/>
                </a:cubicBezTo>
                <a:cubicBezTo>
                  <a:pt x="4533818" y="8394841"/>
                  <a:pt x="4528368" y="8389390"/>
                  <a:pt x="4528368" y="8378494"/>
                </a:cubicBezTo>
                <a:cubicBezTo>
                  <a:pt x="4517469" y="8367595"/>
                  <a:pt x="4528368" y="8340347"/>
                  <a:pt x="4561065" y="8296754"/>
                </a:cubicBezTo>
                <a:lnTo>
                  <a:pt x="4593760" y="8313101"/>
                </a:lnTo>
                <a:lnTo>
                  <a:pt x="4626454" y="8329448"/>
                </a:lnTo>
                <a:cubicBezTo>
                  <a:pt x="4648251" y="8307651"/>
                  <a:pt x="4648251" y="8291304"/>
                  <a:pt x="4626454" y="8280405"/>
                </a:cubicBezTo>
                <a:cubicBezTo>
                  <a:pt x="4626454" y="8269506"/>
                  <a:pt x="4626454" y="8258607"/>
                  <a:pt x="4626454" y="8247709"/>
                </a:cubicBezTo>
                <a:cubicBezTo>
                  <a:pt x="4626454" y="8236812"/>
                  <a:pt x="4631904" y="8231362"/>
                  <a:pt x="4642803" y="8231362"/>
                </a:cubicBezTo>
                <a:cubicBezTo>
                  <a:pt x="4642803" y="8231362"/>
                  <a:pt x="4645527" y="8225911"/>
                  <a:pt x="4650975" y="8215015"/>
                </a:cubicBezTo>
                <a:cubicBezTo>
                  <a:pt x="4656426" y="8204116"/>
                  <a:pt x="4659150" y="8193217"/>
                  <a:pt x="4659150" y="8182318"/>
                </a:cubicBezTo>
                <a:cubicBezTo>
                  <a:pt x="4680948" y="8160521"/>
                  <a:pt x="4686396" y="8130549"/>
                  <a:pt x="4675499" y="8092404"/>
                </a:cubicBezTo>
                <a:cubicBezTo>
                  <a:pt x="4664600" y="8054260"/>
                  <a:pt x="4670048" y="8035187"/>
                  <a:pt x="4691846" y="8035187"/>
                </a:cubicBezTo>
                <a:cubicBezTo>
                  <a:pt x="4702745" y="8035187"/>
                  <a:pt x="4710917" y="8037913"/>
                  <a:pt x="4716368" y="8043361"/>
                </a:cubicBezTo>
                <a:cubicBezTo>
                  <a:pt x="4721818" y="8048809"/>
                  <a:pt x="4729990" y="8048809"/>
                  <a:pt x="4740889" y="8043361"/>
                </a:cubicBezTo>
                <a:cubicBezTo>
                  <a:pt x="4751788" y="8037913"/>
                  <a:pt x="4757238" y="8040637"/>
                  <a:pt x="4757238" y="8051536"/>
                </a:cubicBezTo>
                <a:lnTo>
                  <a:pt x="4773586" y="8051536"/>
                </a:lnTo>
                <a:cubicBezTo>
                  <a:pt x="4784484" y="8040637"/>
                  <a:pt x="4784484" y="8029738"/>
                  <a:pt x="4773586" y="8018839"/>
                </a:cubicBezTo>
                <a:cubicBezTo>
                  <a:pt x="4762686" y="8018839"/>
                  <a:pt x="4757238" y="8018839"/>
                  <a:pt x="4757238" y="8018839"/>
                </a:cubicBezTo>
                <a:lnTo>
                  <a:pt x="4740889" y="8002490"/>
                </a:lnTo>
                <a:cubicBezTo>
                  <a:pt x="4740889" y="8002490"/>
                  <a:pt x="4743614" y="8002490"/>
                  <a:pt x="4749064" y="8002490"/>
                </a:cubicBezTo>
                <a:cubicBezTo>
                  <a:pt x="4754514" y="8002490"/>
                  <a:pt x="4762686" y="7997042"/>
                  <a:pt x="4773586" y="7986143"/>
                </a:cubicBezTo>
                <a:lnTo>
                  <a:pt x="4773586" y="7969794"/>
                </a:lnTo>
                <a:lnTo>
                  <a:pt x="4806282" y="7986143"/>
                </a:lnTo>
                <a:cubicBezTo>
                  <a:pt x="4817180" y="7986143"/>
                  <a:pt x="4822628" y="7980693"/>
                  <a:pt x="4822628" y="7969794"/>
                </a:cubicBezTo>
                <a:cubicBezTo>
                  <a:pt x="4822628" y="7969794"/>
                  <a:pt x="4822628" y="7964346"/>
                  <a:pt x="4822628" y="7953447"/>
                </a:cubicBezTo>
                <a:lnTo>
                  <a:pt x="4838978" y="7904404"/>
                </a:lnTo>
                <a:cubicBezTo>
                  <a:pt x="4838978" y="7882606"/>
                  <a:pt x="4833528" y="7871708"/>
                  <a:pt x="4822628" y="7871708"/>
                </a:cubicBezTo>
                <a:lnTo>
                  <a:pt x="4789932" y="7855361"/>
                </a:lnTo>
                <a:lnTo>
                  <a:pt x="4822628" y="7839011"/>
                </a:lnTo>
                <a:cubicBezTo>
                  <a:pt x="4833528" y="7839011"/>
                  <a:pt x="4849876" y="7839011"/>
                  <a:pt x="4871672" y="7839011"/>
                </a:cubicBezTo>
                <a:lnTo>
                  <a:pt x="4920718" y="7806315"/>
                </a:lnTo>
                <a:cubicBezTo>
                  <a:pt x="4942515" y="7784520"/>
                  <a:pt x="4961586" y="7765447"/>
                  <a:pt x="4977935" y="7749097"/>
                </a:cubicBezTo>
                <a:cubicBezTo>
                  <a:pt x="4994282" y="7732750"/>
                  <a:pt x="5007905" y="7719127"/>
                  <a:pt x="5018804" y="7708229"/>
                </a:cubicBezTo>
                <a:lnTo>
                  <a:pt x="5018804" y="7691882"/>
                </a:lnTo>
                <a:cubicBezTo>
                  <a:pt x="5007905" y="7691882"/>
                  <a:pt x="4999732" y="7691882"/>
                  <a:pt x="4994282" y="7691882"/>
                </a:cubicBezTo>
                <a:cubicBezTo>
                  <a:pt x="4988832" y="7691882"/>
                  <a:pt x="4986110" y="7689158"/>
                  <a:pt x="4986110" y="7683707"/>
                </a:cubicBezTo>
                <a:cubicBezTo>
                  <a:pt x="4986110" y="7678259"/>
                  <a:pt x="4980660" y="7672808"/>
                  <a:pt x="4969760" y="7667358"/>
                </a:cubicBezTo>
                <a:cubicBezTo>
                  <a:pt x="4958862" y="7661910"/>
                  <a:pt x="4953412" y="7659185"/>
                  <a:pt x="4953412" y="7659185"/>
                </a:cubicBezTo>
                <a:lnTo>
                  <a:pt x="4969760" y="7642836"/>
                </a:lnTo>
                <a:cubicBezTo>
                  <a:pt x="4969760" y="7631940"/>
                  <a:pt x="4975211" y="7626489"/>
                  <a:pt x="4986110" y="7626489"/>
                </a:cubicBezTo>
                <a:cubicBezTo>
                  <a:pt x="4997006" y="7626489"/>
                  <a:pt x="5007905" y="7626489"/>
                  <a:pt x="5018804" y="7626489"/>
                </a:cubicBezTo>
                <a:lnTo>
                  <a:pt x="5067847" y="7610142"/>
                </a:lnTo>
                <a:cubicBezTo>
                  <a:pt x="5046050" y="7631940"/>
                  <a:pt x="5040602" y="7648287"/>
                  <a:pt x="5051500" y="7659185"/>
                </a:cubicBezTo>
                <a:lnTo>
                  <a:pt x="5100544" y="7610142"/>
                </a:lnTo>
                <a:cubicBezTo>
                  <a:pt x="5111442" y="7588345"/>
                  <a:pt x="5125065" y="7571998"/>
                  <a:pt x="5141414" y="7561097"/>
                </a:cubicBezTo>
                <a:cubicBezTo>
                  <a:pt x="5157761" y="7550200"/>
                  <a:pt x="5165936" y="7544750"/>
                  <a:pt x="5165936" y="7544750"/>
                </a:cubicBezTo>
                <a:cubicBezTo>
                  <a:pt x="5176832" y="7544750"/>
                  <a:pt x="5182282" y="7539302"/>
                  <a:pt x="5182282" y="7528403"/>
                </a:cubicBezTo>
                <a:cubicBezTo>
                  <a:pt x="5182282" y="7517504"/>
                  <a:pt x="5182282" y="7512054"/>
                  <a:pt x="5182282" y="7512054"/>
                </a:cubicBezTo>
                <a:cubicBezTo>
                  <a:pt x="5182282" y="7512054"/>
                  <a:pt x="5187733" y="7512054"/>
                  <a:pt x="5198632" y="7512054"/>
                </a:cubicBezTo>
                <a:cubicBezTo>
                  <a:pt x="5198632" y="7512054"/>
                  <a:pt x="5204080" y="7501155"/>
                  <a:pt x="5214979" y="7479357"/>
                </a:cubicBezTo>
                <a:lnTo>
                  <a:pt x="5296718" y="7397618"/>
                </a:lnTo>
                <a:cubicBezTo>
                  <a:pt x="5329414" y="7364922"/>
                  <a:pt x="5353936" y="7334952"/>
                  <a:pt x="5370283" y="7307706"/>
                </a:cubicBezTo>
                <a:cubicBezTo>
                  <a:pt x="5386632" y="7280458"/>
                  <a:pt x="5397529" y="7266835"/>
                  <a:pt x="5402980" y="7266835"/>
                </a:cubicBezTo>
                <a:cubicBezTo>
                  <a:pt x="5408430" y="7266835"/>
                  <a:pt x="5422053" y="7255937"/>
                  <a:pt x="5443850" y="7234139"/>
                </a:cubicBezTo>
                <a:cubicBezTo>
                  <a:pt x="5443850" y="7223240"/>
                  <a:pt x="5443850" y="7212344"/>
                  <a:pt x="5443850" y="7201443"/>
                </a:cubicBezTo>
                <a:lnTo>
                  <a:pt x="5443850" y="7185096"/>
                </a:lnTo>
                <a:cubicBezTo>
                  <a:pt x="5454747" y="7163298"/>
                  <a:pt x="5460198" y="7152400"/>
                  <a:pt x="5460198" y="7152400"/>
                </a:cubicBezTo>
                <a:cubicBezTo>
                  <a:pt x="5481995" y="7152400"/>
                  <a:pt x="5487443" y="7163298"/>
                  <a:pt x="5476544" y="7185096"/>
                </a:cubicBezTo>
                <a:lnTo>
                  <a:pt x="5492894" y="7152400"/>
                </a:lnTo>
                <a:cubicBezTo>
                  <a:pt x="5492894" y="7141501"/>
                  <a:pt x="5503792" y="7130604"/>
                  <a:pt x="5525590" y="7119703"/>
                </a:cubicBezTo>
                <a:lnTo>
                  <a:pt x="5525590" y="7103356"/>
                </a:lnTo>
                <a:lnTo>
                  <a:pt x="5525590" y="7087009"/>
                </a:lnTo>
                <a:cubicBezTo>
                  <a:pt x="5525590" y="7087009"/>
                  <a:pt x="5531038" y="7092458"/>
                  <a:pt x="5541936" y="7103356"/>
                </a:cubicBezTo>
                <a:lnTo>
                  <a:pt x="5558284" y="7087009"/>
                </a:lnTo>
                <a:cubicBezTo>
                  <a:pt x="5590980" y="7054313"/>
                  <a:pt x="5607329" y="7027067"/>
                  <a:pt x="5607329" y="7005270"/>
                </a:cubicBezTo>
                <a:lnTo>
                  <a:pt x="5623676" y="7005270"/>
                </a:lnTo>
                <a:cubicBezTo>
                  <a:pt x="5623676" y="6994371"/>
                  <a:pt x="5620952" y="6991647"/>
                  <a:pt x="5615502" y="6997095"/>
                </a:cubicBezTo>
                <a:cubicBezTo>
                  <a:pt x="5610054" y="7002544"/>
                  <a:pt x="5607329" y="7005270"/>
                  <a:pt x="5607329" y="7005270"/>
                </a:cubicBezTo>
                <a:cubicBezTo>
                  <a:pt x="5596430" y="7005270"/>
                  <a:pt x="5596430" y="6999819"/>
                  <a:pt x="5607329" y="6988921"/>
                </a:cubicBezTo>
                <a:cubicBezTo>
                  <a:pt x="5618226" y="6978022"/>
                  <a:pt x="5623676" y="6967125"/>
                  <a:pt x="5623676" y="6956224"/>
                </a:cubicBezTo>
                <a:cubicBezTo>
                  <a:pt x="5623676" y="6945328"/>
                  <a:pt x="5629126" y="6939877"/>
                  <a:pt x="5640026" y="6939877"/>
                </a:cubicBezTo>
                <a:cubicBezTo>
                  <a:pt x="5650922" y="6939877"/>
                  <a:pt x="5656372" y="6934429"/>
                  <a:pt x="5656372" y="6923528"/>
                </a:cubicBezTo>
                <a:cubicBezTo>
                  <a:pt x="5667271" y="6923528"/>
                  <a:pt x="5672720" y="6912632"/>
                  <a:pt x="5672720" y="6890834"/>
                </a:cubicBezTo>
                <a:lnTo>
                  <a:pt x="5697241" y="6890834"/>
                </a:lnTo>
                <a:cubicBezTo>
                  <a:pt x="5691792" y="6890834"/>
                  <a:pt x="5689068" y="6896283"/>
                  <a:pt x="5689068" y="6907181"/>
                </a:cubicBezTo>
                <a:cubicBezTo>
                  <a:pt x="5699965" y="6918080"/>
                  <a:pt x="5721765" y="6901733"/>
                  <a:pt x="5754459" y="6858138"/>
                </a:cubicBezTo>
                <a:cubicBezTo>
                  <a:pt x="5776256" y="6836341"/>
                  <a:pt x="5781707" y="6814543"/>
                  <a:pt x="5770808" y="6792746"/>
                </a:cubicBezTo>
                <a:lnTo>
                  <a:pt x="5738112" y="6776399"/>
                </a:lnTo>
                <a:lnTo>
                  <a:pt x="5721765" y="6809095"/>
                </a:lnTo>
                <a:lnTo>
                  <a:pt x="5705416" y="6825442"/>
                </a:lnTo>
                <a:cubicBezTo>
                  <a:pt x="5683618" y="6847239"/>
                  <a:pt x="5672720" y="6858138"/>
                  <a:pt x="5672720" y="6858138"/>
                </a:cubicBezTo>
                <a:cubicBezTo>
                  <a:pt x="5672720" y="6869037"/>
                  <a:pt x="5667271" y="6879936"/>
                  <a:pt x="5656372" y="6890834"/>
                </a:cubicBezTo>
                <a:cubicBezTo>
                  <a:pt x="5645474" y="6901733"/>
                  <a:pt x="5640026" y="6907181"/>
                  <a:pt x="5640026" y="6907181"/>
                </a:cubicBezTo>
                <a:cubicBezTo>
                  <a:pt x="5629126" y="6896283"/>
                  <a:pt x="5623676" y="6896283"/>
                  <a:pt x="5623676" y="6907181"/>
                </a:cubicBezTo>
                <a:cubicBezTo>
                  <a:pt x="5623676" y="6918080"/>
                  <a:pt x="5618226" y="6928979"/>
                  <a:pt x="5607329" y="6939877"/>
                </a:cubicBezTo>
                <a:cubicBezTo>
                  <a:pt x="5607329" y="6939877"/>
                  <a:pt x="5607329" y="6945328"/>
                  <a:pt x="5607329" y="6956224"/>
                </a:cubicBezTo>
                <a:lnTo>
                  <a:pt x="5590980" y="6972574"/>
                </a:lnTo>
                <a:cubicBezTo>
                  <a:pt x="5580084" y="6961675"/>
                  <a:pt x="5571909" y="6964399"/>
                  <a:pt x="5566458" y="6980746"/>
                </a:cubicBezTo>
                <a:cubicBezTo>
                  <a:pt x="5561010" y="6997095"/>
                  <a:pt x="5552836" y="6999819"/>
                  <a:pt x="5541936" y="6988921"/>
                </a:cubicBezTo>
                <a:cubicBezTo>
                  <a:pt x="5520139" y="6988921"/>
                  <a:pt x="5514691" y="6999819"/>
                  <a:pt x="5525590" y="7021617"/>
                </a:cubicBezTo>
                <a:cubicBezTo>
                  <a:pt x="5536486" y="7032516"/>
                  <a:pt x="5531038" y="7032516"/>
                  <a:pt x="5509240" y="7021617"/>
                </a:cubicBezTo>
                <a:lnTo>
                  <a:pt x="5485888" y="7021617"/>
                </a:lnTo>
                <a:lnTo>
                  <a:pt x="5492894" y="7005270"/>
                </a:lnTo>
                <a:cubicBezTo>
                  <a:pt x="5503792" y="6983472"/>
                  <a:pt x="5520139" y="6961675"/>
                  <a:pt x="5541936" y="6939877"/>
                </a:cubicBezTo>
                <a:cubicBezTo>
                  <a:pt x="5563734" y="6918080"/>
                  <a:pt x="5569182" y="6901733"/>
                  <a:pt x="5558284" y="6890834"/>
                </a:cubicBezTo>
                <a:lnTo>
                  <a:pt x="5541936" y="6890834"/>
                </a:lnTo>
                <a:cubicBezTo>
                  <a:pt x="5552836" y="6901733"/>
                  <a:pt x="5547387" y="6912632"/>
                  <a:pt x="5525590" y="6923528"/>
                </a:cubicBezTo>
                <a:lnTo>
                  <a:pt x="5492894" y="6972574"/>
                </a:lnTo>
                <a:cubicBezTo>
                  <a:pt x="5492894" y="6983472"/>
                  <a:pt x="5481995" y="6999819"/>
                  <a:pt x="5460198" y="7021617"/>
                </a:cubicBezTo>
                <a:cubicBezTo>
                  <a:pt x="5449300" y="7032516"/>
                  <a:pt x="5441126" y="7040690"/>
                  <a:pt x="5435676" y="7046139"/>
                </a:cubicBezTo>
                <a:cubicBezTo>
                  <a:pt x="5430225" y="7051589"/>
                  <a:pt x="5427501" y="7054313"/>
                  <a:pt x="5427501" y="7054313"/>
                </a:cubicBezTo>
                <a:cubicBezTo>
                  <a:pt x="5427501" y="7065212"/>
                  <a:pt x="5422053" y="7070660"/>
                  <a:pt x="5411154" y="7070660"/>
                </a:cubicBezTo>
                <a:cubicBezTo>
                  <a:pt x="5411154" y="7081559"/>
                  <a:pt x="5402980" y="7092458"/>
                  <a:pt x="5386632" y="7103356"/>
                </a:cubicBezTo>
                <a:cubicBezTo>
                  <a:pt x="5370283" y="7114255"/>
                  <a:pt x="5362111" y="7119703"/>
                  <a:pt x="5362111" y="7119703"/>
                </a:cubicBezTo>
                <a:lnTo>
                  <a:pt x="5280372" y="7201443"/>
                </a:lnTo>
                <a:cubicBezTo>
                  <a:pt x="5269472" y="7201443"/>
                  <a:pt x="5274921" y="7190546"/>
                  <a:pt x="5296718" y="7168749"/>
                </a:cubicBezTo>
                <a:cubicBezTo>
                  <a:pt x="5318516" y="7146951"/>
                  <a:pt x="5334863" y="7130604"/>
                  <a:pt x="5345762" y="7119703"/>
                </a:cubicBezTo>
                <a:lnTo>
                  <a:pt x="5427501" y="7005270"/>
                </a:lnTo>
                <a:cubicBezTo>
                  <a:pt x="5427501" y="7005270"/>
                  <a:pt x="5432952" y="6999819"/>
                  <a:pt x="5443850" y="6988921"/>
                </a:cubicBezTo>
                <a:cubicBezTo>
                  <a:pt x="5443850" y="6999819"/>
                  <a:pt x="5446574" y="7005270"/>
                  <a:pt x="5452022" y="7005270"/>
                </a:cubicBezTo>
                <a:cubicBezTo>
                  <a:pt x="5457473" y="7005270"/>
                  <a:pt x="5462922" y="7002544"/>
                  <a:pt x="5468372" y="6997095"/>
                </a:cubicBezTo>
                <a:cubicBezTo>
                  <a:pt x="5473820" y="6991647"/>
                  <a:pt x="5471096" y="6983472"/>
                  <a:pt x="5460198" y="6972574"/>
                </a:cubicBezTo>
                <a:cubicBezTo>
                  <a:pt x="5460198" y="6972574"/>
                  <a:pt x="5465648" y="6967125"/>
                  <a:pt x="5476544" y="6956224"/>
                </a:cubicBezTo>
                <a:cubicBezTo>
                  <a:pt x="5476544" y="6956224"/>
                  <a:pt x="5476544" y="6950776"/>
                  <a:pt x="5476544" y="6939877"/>
                </a:cubicBezTo>
                <a:cubicBezTo>
                  <a:pt x="5476544" y="6918080"/>
                  <a:pt x="5492894" y="6907181"/>
                  <a:pt x="5525590" y="6907181"/>
                </a:cubicBezTo>
                <a:cubicBezTo>
                  <a:pt x="5514691" y="6907181"/>
                  <a:pt x="5520139" y="6896283"/>
                  <a:pt x="5541936" y="6874485"/>
                </a:cubicBezTo>
                <a:cubicBezTo>
                  <a:pt x="5574633" y="6830892"/>
                  <a:pt x="5585532" y="6825442"/>
                  <a:pt x="5574633" y="6858138"/>
                </a:cubicBezTo>
                <a:lnTo>
                  <a:pt x="5590980" y="6874485"/>
                </a:lnTo>
                <a:cubicBezTo>
                  <a:pt x="5590980" y="6863588"/>
                  <a:pt x="5599154" y="6860862"/>
                  <a:pt x="5615502" y="6866313"/>
                </a:cubicBezTo>
                <a:cubicBezTo>
                  <a:pt x="5631851" y="6871761"/>
                  <a:pt x="5640026" y="6869037"/>
                  <a:pt x="5640026" y="6858138"/>
                </a:cubicBezTo>
                <a:cubicBezTo>
                  <a:pt x="5640026" y="6847239"/>
                  <a:pt x="5645474" y="6841789"/>
                  <a:pt x="5656372" y="6841789"/>
                </a:cubicBezTo>
                <a:cubicBezTo>
                  <a:pt x="5667271" y="6841789"/>
                  <a:pt x="5675444" y="6841789"/>
                  <a:pt x="5680894" y="6841789"/>
                </a:cubicBezTo>
                <a:cubicBezTo>
                  <a:pt x="5686344" y="6841789"/>
                  <a:pt x="5689068" y="6839065"/>
                  <a:pt x="5689068" y="6833616"/>
                </a:cubicBezTo>
                <a:cubicBezTo>
                  <a:pt x="5689068" y="6828168"/>
                  <a:pt x="5689068" y="6819994"/>
                  <a:pt x="5689068" y="6809095"/>
                </a:cubicBezTo>
                <a:lnTo>
                  <a:pt x="5689068" y="6792746"/>
                </a:lnTo>
                <a:cubicBezTo>
                  <a:pt x="5678170" y="6803647"/>
                  <a:pt x="5672720" y="6811819"/>
                  <a:pt x="5672720" y="6817267"/>
                </a:cubicBezTo>
                <a:cubicBezTo>
                  <a:pt x="5672720" y="6822718"/>
                  <a:pt x="5667271" y="6825442"/>
                  <a:pt x="5656372" y="6825442"/>
                </a:cubicBezTo>
                <a:cubicBezTo>
                  <a:pt x="5645474" y="6836341"/>
                  <a:pt x="5640026" y="6841789"/>
                  <a:pt x="5640026" y="6841789"/>
                </a:cubicBezTo>
                <a:cubicBezTo>
                  <a:pt x="5629126" y="6852690"/>
                  <a:pt x="5623676" y="6855414"/>
                  <a:pt x="5623676" y="6849963"/>
                </a:cubicBezTo>
                <a:cubicBezTo>
                  <a:pt x="5623676" y="6844515"/>
                  <a:pt x="5626400" y="6836341"/>
                  <a:pt x="5631851" y="6825442"/>
                </a:cubicBezTo>
                <a:cubicBezTo>
                  <a:pt x="5637299" y="6814543"/>
                  <a:pt x="5650922" y="6798196"/>
                  <a:pt x="5672720" y="6776399"/>
                </a:cubicBezTo>
                <a:cubicBezTo>
                  <a:pt x="5683618" y="6765500"/>
                  <a:pt x="5691792" y="6754601"/>
                  <a:pt x="5697241" y="6743702"/>
                </a:cubicBezTo>
                <a:cubicBezTo>
                  <a:pt x="5702692" y="6732804"/>
                  <a:pt x="5705416" y="6727355"/>
                  <a:pt x="5705416" y="6727355"/>
                </a:cubicBezTo>
                <a:lnTo>
                  <a:pt x="5623676" y="6809095"/>
                </a:lnTo>
                <a:cubicBezTo>
                  <a:pt x="5612778" y="6830892"/>
                  <a:pt x="5607329" y="6841789"/>
                  <a:pt x="5607329" y="6841789"/>
                </a:cubicBezTo>
                <a:lnTo>
                  <a:pt x="5607329" y="6776399"/>
                </a:lnTo>
                <a:cubicBezTo>
                  <a:pt x="5618226" y="6754601"/>
                  <a:pt x="5618226" y="6738254"/>
                  <a:pt x="5607329" y="6727355"/>
                </a:cubicBezTo>
                <a:lnTo>
                  <a:pt x="5590980" y="6711006"/>
                </a:lnTo>
                <a:cubicBezTo>
                  <a:pt x="5601878" y="6700107"/>
                  <a:pt x="5612778" y="6700107"/>
                  <a:pt x="5623676" y="6711006"/>
                </a:cubicBezTo>
                <a:lnTo>
                  <a:pt x="5656372" y="6694659"/>
                </a:lnTo>
                <a:cubicBezTo>
                  <a:pt x="5699965" y="6640165"/>
                  <a:pt x="5716314" y="6607471"/>
                  <a:pt x="5705416" y="6596570"/>
                </a:cubicBezTo>
                <a:lnTo>
                  <a:pt x="5738112" y="6580223"/>
                </a:lnTo>
                <a:cubicBezTo>
                  <a:pt x="5749010" y="6591122"/>
                  <a:pt x="5754459" y="6588398"/>
                  <a:pt x="5754459" y="6572049"/>
                </a:cubicBezTo>
                <a:cubicBezTo>
                  <a:pt x="5754459" y="6555702"/>
                  <a:pt x="5749010" y="6547527"/>
                  <a:pt x="5738112" y="6547527"/>
                </a:cubicBezTo>
                <a:cubicBezTo>
                  <a:pt x="5727213" y="6547527"/>
                  <a:pt x="5727213" y="6542079"/>
                  <a:pt x="5738112" y="6531180"/>
                </a:cubicBezTo>
                <a:lnTo>
                  <a:pt x="5689068" y="6563876"/>
                </a:lnTo>
                <a:cubicBezTo>
                  <a:pt x="5678170" y="6585674"/>
                  <a:pt x="5667271" y="6596570"/>
                  <a:pt x="5656372" y="6596570"/>
                </a:cubicBezTo>
                <a:cubicBezTo>
                  <a:pt x="5645474" y="6596570"/>
                  <a:pt x="5640026" y="6596570"/>
                  <a:pt x="5640026" y="6596570"/>
                </a:cubicBezTo>
                <a:cubicBezTo>
                  <a:pt x="5640026" y="6596570"/>
                  <a:pt x="5645474" y="6591122"/>
                  <a:pt x="5656372" y="6580223"/>
                </a:cubicBezTo>
                <a:lnTo>
                  <a:pt x="5640026" y="6580223"/>
                </a:lnTo>
                <a:cubicBezTo>
                  <a:pt x="5629126" y="6580223"/>
                  <a:pt x="5620952" y="6582950"/>
                  <a:pt x="5615502" y="6588398"/>
                </a:cubicBezTo>
                <a:cubicBezTo>
                  <a:pt x="5610054" y="6593846"/>
                  <a:pt x="5607329" y="6596570"/>
                  <a:pt x="5607329" y="6596570"/>
                </a:cubicBezTo>
                <a:cubicBezTo>
                  <a:pt x="5596430" y="6585674"/>
                  <a:pt x="5590980" y="6585674"/>
                  <a:pt x="5590980" y="6596570"/>
                </a:cubicBezTo>
                <a:cubicBezTo>
                  <a:pt x="5590980" y="6607471"/>
                  <a:pt x="5596430" y="6612920"/>
                  <a:pt x="5607329" y="6612920"/>
                </a:cubicBezTo>
                <a:lnTo>
                  <a:pt x="5590980" y="6629267"/>
                </a:lnTo>
                <a:cubicBezTo>
                  <a:pt x="5580084" y="6640165"/>
                  <a:pt x="5569182" y="6640165"/>
                  <a:pt x="5558284" y="6629267"/>
                </a:cubicBezTo>
                <a:cubicBezTo>
                  <a:pt x="5547387" y="6629267"/>
                  <a:pt x="5541936" y="6634717"/>
                  <a:pt x="5541936" y="6645616"/>
                </a:cubicBezTo>
                <a:lnTo>
                  <a:pt x="5525590" y="6661963"/>
                </a:lnTo>
                <a:lnTo>
                  <a:pt x="5509240" y="6678310"/>
                </a:lnTo>
                <a:lnTo>
                  <a:pt x="5476544" y="6711006"/>
                </a:lnTo>
                <a:lnTo>
                  <a:pt x="5509240" y="6645616"/>
                </a:lnTo>
                <a:cubicBezTo>
                  <a:pt x="5509240" y="6645616"/>
                  <a:pt x="5498344" y="6653788"/>
                  <a:pt x="5476544" y="6670138"/>
                </a:cubicBezTo>
                <a:cubicBezTo>
                  <a:pt x="5454747" y="6686485"/>
                  <a:pt x="5441126" y="6694659"/>
                  <a:pt x="5435676" y="6694659"/>
                </a:cubicBezTo>
                <a:cubicBezTo>
                  <a:pt x="5430225" y="6694659"/>
                  <a:pt x="5416604" y="6708282"/>
                  <a:pt x="5394805" y="6735528"/>
                </a:cubicBezTo>
                <a:cubicBezTo>
                  <a:pt x="5373008" y="6762776"/>
                  <a:pt x="5359386" y="6776399"/>
                  <a:pt x="5353936" y="6776399"/>
                </a:cubicBezTo>
                <a:cubicBezTo>
                  <a:pt x="5348486" y="6776399"/>
                  <a:pt x="5345762" y="6781847"/>
                  <a:pt x="5345762" y="6792746"/>
                </a:cubicBezTo>
                <a:lnTo>
                  <a:pt x="5329414" y="6809095"/>
                </a:lnTo>
                <a:cubicBezTo>
                  <a:pt x="5329414" y="6798196"/>
                  <a:pt x="5318516" y="6798196"/>
                  <a:pt x="5296718" y="6809095"/>
                </a:cubicBezTo>
                <a:lnTo>
                  <a:pt x="5313068" y="6792746"/>
                </a:lnTo>
                <a:cubicBezTo>
                  <a:pt x="5323964" y="6770950"/>
                  <a:pt x="5334863" y="6754601"/>
                  <a:pt x="5345762" y="6743702"/>
                </a:cubicBezTo>
                <a:lnTo>
                  <a:pt x="5362111" y="6694659"/>
                </a:lnTo>
                <a:cubicBezTo>
                  <a:pt x="5405704" y="6694659"/>
                  <a:pt x="5427501" y="6661963"/>
                  <a:pt x="5427501" y="6596570"/>
                </a:cubicBezTo>
                <a:lnTo>
                  <a:pt x="5394805" y="6596570"/>
                </a:lnTo>
                <a:lnTo>
                  <a:pt x="5378458" y="6596570"/>
                </a:lnTo>
                <a:cubicBezTo>
                  <a:pt x="5378458" y="6585674"/>
                  <a:pt x="5375734" y="6582950"/>
                  <a:pt x="5370283" y="6588398"/>
                </a:cubicBezTo>
                <a:cubicBezTo>
                  <a:pt x="5364835" y="6593846"/>
                  <a:pt x="5362111" y="6602021"/>
                  <a:pt x="5362111" y="6612920"/>
                </a:cubicBezTo>
                <a:lnTo>
                  <a:pt x="5329414" y="6612920"/>
                </a:lnTo>
                <a:lnTo>
                  <a:pt x="5329414" y="6629267"/>
                </a:lnTo>
                <a:lnTo>
                  <a:pt x="5329414" y="6645616"/>
                </a:lnTo>
                <a:cubicBezTo>
                  <a:pt x="5318516" y="6645616"/>
                  <a:pt x="5310342" y="6645616"/>
                  <a:pt x="5304893" y="6645616"/>
                </a:cubicBezTo>
                <a:cubicBezTo>
                  <a:pt x="5299442" y="6645616"/>
                  <a:pt x="5296718" y="6651064"/>
                  <a:pt x="5296718" y="6661963"/>
                </a:cubicBezTo>
                <a:cubicBezTo>
                  <a:pt x="5307617" y="6672862"/>
                  <a:pt x="5299442" y="6691935"/>
                  <a:pt x="5272197" y="6719181"/>
                </a:cubicBezTo>
                <a:cubicBezTo>
                  <a:pt x="5244951" y="6746429"/>
                  <a:pt x="5231326" y="6765500"/>
                  <a:pt x="5231326" y="6776399"/>
                </a:cubicBezTo>
                <a:lnTo>
                  <a:pt x="5214979" y="6792746"/>
                </a:lnTo>
                <a:cubicBezTo>
                  <a:pt x="5214979" y="6803647"/>
                  <a:pt x="5206804" y="6814543"/>
                  <a:pt x="5190458" y="6825442"/>
                </a:cubicBezTo>
                <a:cubicBezTo>
                  <a:pt x="5174108" y="6836341"/>
                  <a:pt x="5171384" y="6847239"/>
                  <a:pt x="5182282" y="6858138"/>
                </a:cubicBezTo>
                <a:lnTo>
                  <a:pt x="5182282" y="6874485"/>
                </a:lnTo>
                <a:cubicBezTo>
                  <a:pt x="5171384" y="6863588"/>
                  <a:pt x="5163212" y="6860862"/>
                  <a:pt x="5157761" y="6866313"/>
                </a:cubicBezTo>
                <a:cubicBezTo>
                  <a:pt x="5152310" y="6871761"/>
                  <a:pt x="5146862" y="6869037"/>
                  <a:pt x="5141414" y="6858138"/>
                </a:cubicBezTo>
                <a:cubicBezTo>
                  <a:pt x="5135964" y="6847239"/>
                  <a:pt x="5130516" y="6841789"/>
                  <a:pt x="5125065" y="6841789"/>
                </a:cubicBezTo>
                <a:cubicBezTo>
                  <a:pt x="5119616" y="6841789"/>
                  <a:pt x="5116892" y="6847239"/>
                  <a:pt x="5116892" y="6858138"/>
                </a:cubicBezTo>
                <a:cubicBezTo>
                  <a:pt x="5116892" y="6879936"/>
                  <a:pt x="5114166" y="6899007"/>
                  <a:pt x="5108718" y="6915356"/>
                </a:cubicBezTo>
                <a:cubicBezTo>
                  <a:pt x="5103268" y="6931703"/>
                  <a:pt x="5097819" y="6939877"/>
                  <a:pt x="5092368" y="6939877"/>
                </a:cubicBezTo>
                <a:cubicBezTo>
                  <a:pt x="5086920" y="6939877"/>
                  <a:pt x="5078746" y="6931703"/>
                  <a:pt x="5067847" y="6915356"/>
                </a:cubicBezTo>
                <a:cubicBezTo>
                  <a:pt x="5056950" y="6899007"/>
                  <a:pt x="5046050" y="6890834"/>
                  <a:pt x="5035151" y="6890834"/>
                </a:cubicBezTo>
                <a:lnTo>
                  <a:pt x="5051500" y="6825442"/>
                </a:lnTo>
                <a:cubicBezTo>
                  <a:pt x="5073298" y="6792746"/>
                  <a:pt x="5084196" y="6787297"/>
                  <a:pt x="5084196" y="6809095"/>
                </a:cubicBezTo>
                <a:lnTo>
                  <a:pt x="5116892" y="6792746"/>
                </a:lnTo>
                <a:cubicBezTo>
                  <a:pt x="5127789" y="6781847"/>
                  <a:pt x="5127789" y="6770950"/>
                  <a:pt x="5116892" y="6760049"/>
                </a:cubicBezTo>
                <a:lnTo>
                  <a:pt x="5116892" y="6743702"/>
                </a:lnTo>
                <a:cubicBezTo>
                  <a:pt x="5127789" y="6754601"/>
                  <a:pt x="5138690" y="6754601"/>
                  <a:pt x="5149586" y="6743702"/>
                </a:cubicBezTo>
                <a:cubicBezTo>
                  <a:pt x="5182282" y="6711006"/>
                  <a:pt x="5187733" y="6694659"/>
                  <a:pt x="5165936" y="6694659"/>
                </a:cubicBezTo>
                <a:lnTo>
                  <a:pt x="5182282" y="6629267"/>
                </a:lnTo>
                <a:cubicBezTo>
                  <a:pt x="5193182" y="6629267"/>
                  <a:pt x="5201356" y="6626543"/>
                  <a:pt x="5206804" y="6621092"/>
                </a:cubicBezTo>
                <a:cubicBezTo>
                  <a:pt x="5212255" y="6615644"/>
                  <a:pt x="5214979" y="6612920"/>
                  <a:pt x="5214979" y="6612920"/>
                </a:cubicBezTo>
                <a:cubicBezTo>
                  <a:pt x="5236776" y="6612920"/>
                  <a:pt x="5250400" y="6607471"/>
                  <a:pt x="5255850" y="6596570"/>
                </a:cubicBezTo>
                <a:cubicBezTo>
                  <a:pt x="5261298" y="6585674"/>
                  <a:pt x="5258574" y="6572049"/>
                  <a:pt x="5247675" y="6555702"/>
                </a:cubicBezTo>
                <a:cubicBezTo>
                  <a:pt x="5236776" y="6539353"/>
                  <a:pt x="5236776" y="6520281"/>
                  <a:pt x="5247675" y="6498484"/>
                </a:cubicBezTo>
                <a:cubicBezTo>
                  <a:pt x="5269472" y="6476687"/>
                  <a:pt x="5274921" y="6465788"/>
                  <a:pt x="5264022" y="6465788"/>
                </a:cubicBezTo>
                <a:cubicBezTo>
                  <a:pt x="5253124" y="6465788"/>
                  <a:pt x="5242224" y="6476687"/>
                  <a:pt x="5231326" y="6498484"/>
                </a:cubicBezTo>
                <a:cubicBezTo>
                  <a:pt x="5220430" y="6520281"/>
                  <a:pt x="5214979" y="6536629"/>
                  <a:pt x="5214979" y="6547527"/>
                </a:cubicBezTo>
                <a:lnTo>
                  <a:pt x="5214979" y="6563876"/>
                </a:lnTo>
                <a:cubicBezTo>
                  <a:pt x="5214979" y="6552978"/>
                  <a:pt x="5206804" y="6547527"/>
                  <a:pt x="5190458" y="6547527"/>
                </a:cubicBezTo>
                <a:cubicBezTo>
                  <a:pt x="5174108" y="6547527"/>
                  <a:pt x="5165936" y="6547527"/>
                  <a:pt x="5165936" y="6547527"/>
                </a:cubicBezTo>
                <a:cubicBezTo>
                  <a:pt x="5165936" y="6536629"/>
                  <a:pt x="5165936" y="6531180"/>
                  <a:pt x="5165936" y="6531180"/>
                </a:cubicBezTo>
                <a:cubicBezTo>
                  <a:pt x="5165936" y="6531180"/>
                  <a:pt x="5160485" y="6531180"/>
                  <a:pt x="5149586" y="6531180"/>
                </a:cubicBezTo>
                <a:cubicBezTo>
                  <a:pt x="5149586" y="6531180"/>
                  <a:pt x="5149586" y="6536629"/>
                  <a:pt x="5149586" y="6547527"/>
                </a:cubicBezTo>
                <a:lnTo>
                  <a:pt x="5133240" y="6580223"/>
                </a:lnTo>
                <a:cubicBezTo>
                  <a:pt x="5122340" y="6580223"/>
                  <a:pt x="5116892" y="6580223"/>
                  <a:pt x="5116892" y="6580223"/>
                </a:cubicBezTo>
                <a:lnTo>
                  <a:pt x="5116892" y="6563876"/>
                </a:lnTo>
                <a:cubicBezTo>
                  <a:pt x="5116892" y="6552978"/>
                  <a:pt x="5111442" y="6547527"/>
                  <a:pt x="5100544" y="6547527"/>
                </a:cubicBezTo>
                <a:lnTo>
                  <a:pt x="5116892" y="6514831"/>
                </a:lnTo>
                <a:cubicBezTo>
                  <a:pt x="5138690" y="6503934"/>
                  <a:pt x="5157761" y="6495760"/>
                  <a:pt x="5174108" y="6490309"/>
                </a:cubicBezTo>
                <a:cubicBezTo>
                  <a:pt x="5190458" y="6484861"/>
                  <a:pt x="5195908" y="6471238"/>
                  <a:pt x="5190458" y="6449441"/>
                </a:cubicBezTo>
                <a:cubicBezTo>
                  <a:pt x="5185007" y="6427643"/>
                  <a:pt x="5182282" y="6416745"/>
                  <a:pt x="5182282" y="6416745"/>
                </a:cubicBezTo>
                <a:cubicBezTo>
                  <a:pt x="5182282" y="6416745"/>
                  <a:pt x="5187733" y="6416745"/>
                  <a:pt x="5198632" y="6416745"/>
                </a:cubicBezTo>
                <a:cubicBezTo>
                  <a:pt x="5209528" y="6416745"/>
                  <a:pt x="5220430" y="6416745"/>
                  <a:pt x="5231326" y="6416745"/>
                </a:cubicBezTo>
                <a:cubicBezTo>
                  <a:pt x="5231326" y="6416745"/>
                  <a:pt x="5231326" y="6411296"/>
                  <a:pt x="5231326" y="6400395"/>
                </a:cubicBezTo>
                <a:lnTo>
                  <a:pt x="5247675" y="6384048"/>
                </a:lnTo>
                <a:lnTo>
                  <a:pt x="5247675" y="6400395"/>
                </a:lnTo>
                <a:cubicBezTo>
                  <a:pt x="5258574" y="6389499"/>
                  <a:pt x="5264022" y="6389499"/>
                  <a:pt x="5264022" y="6400395"/>
                </a:cubicBezTo>
                <a:cubicBezTo>
                  <a:pt x="5264022" y="6411296"/>
                  <a:pt x="5258574" y="6419471"/>
                  <a:pt x="5247675" y="6424919"/>
                </a:cubicBezTo>
                <a:cubicBezTo>
                  <a:pt x="5236776" y="6430367"/>
                  <a:pt x="5228602" y="6433092"/>
                  <a:pt x="5223154" y="6433092"/>
                </a:cubicBezTo>
                <a:cubicBezTo>
                  <a:pt x="5217703" y="6433092"/>
                  <a:pt x="5212255" y="6435818"/>
                  <a:pt x="5206804" y="6441266"/>
                </a:cubicBezTo>
                <a:cubicBezTo>
                  <a:pt x="5201356" y="6446717"/>
                  <a:pt x="5198632" y="6452165"/>
                  <a:pt x="5198632" y="6457613"/>
                </a:cubicBezTo>
                <a:cubicBezTo>
                  <a:pt x="5198632" y="6463064"/>
                  <a:pt x="5209528" y="6460340"/>
                  <a:pt x="5231326" y="6449441"/>
                </a:cubicBezTo>
                <a:cubicBezTo>
                  <a:pt x="5231326" y="6449441"/>
                  <a:pt x="5236776" y="6449441"/>
                  <a:pt x="5247675" y="6449441"/>
                </a:cubicBezTo>
                <a:cubicBezTo>
                  <a:pt x="5258574" y="6449441"/>
                  <a:pt x="5264022" y="6449441"/>
                  <a:pt x="5264022" y="6449441"/>
                </a:cubicBezTo>
                <a:lnTo>
                  <a:pt x="5296718" y="6416745"/>
                </a:lnTo>
                <a:cubicBezTo>
                  <a:pt x="5296718" y="6405846"/>
                  <a:pt x="5296718" y="6400395"/>
                  <a:pt x="5296718" y="6400395"/>
                </a:cubicBezTo>
                <a:lnTo>
                  <a:pt x="5378458" y="6285962"/>
                </a:lnTo>
                <a:cubicBezTo>
                  <a:pt x="5378458" y="6275063"/>
                  <a:pt x="5378458" y="6269613"/>
                  <a:pt x="5378458" y="6269613"/>
                </a:cubicBezTo>
                <a:cubicBezTo>
                  <a:pt x="5378458" y="6269613"/>
                  <a:pt x="5378458" y="6255990"/>
                  <a:pt x="5378458" y="6228744"/>
                </a:cubicBezTo>
                <a:cubicBezTo>
                  <a:pt x="5378458" y="6201498"/>
                  <a:pt x="5389356" y="6155177"/>
                  <a:pt x="5411154" y="6089787"/>
                </a:cubicBezTo>
                <a:lnTo>
                  <a:pt x="5427501" y="6073438"/>
                </a:lnTo>
                <a:cubicBezTo>
                  <a:pt x="5438400" y="6073438"/>
                  <a:pt x="5443850" y="6067989"/>
                  <a:pt x="5443850" y="6057091"/>
                </a:cubicBezTo>
                <a:cubicBezTo>
                  <a:pt x="5443850" y="6046192"/>
                  <a:pt x="5446574" y="6040744"/>
                  <a:pt x="5452022" y="6040744"/>
                </a:cubicBezTo>
                <a:cubicBezTo>
                  <a:pt x="5457473" y="6040744"/>
                  <a:pt x="5460198" y="6035293"/>
                  <a:pt x="5460198" y="6024394"/>
                </a:cubicBezTo>
                <a:cubicBezTo>
                  <a:pt x="5471096" y="6024394"/>
                  <a:pt x="5479270" y="6016220"/>
                  <a:pt x="5484719" y="5999873"/>
                </a:cubicBezTo>
                <a:cubicBezTo>
                  <a:pt x="5490170" y="5983526"/>
                  <a:pt x="5492894" y="5969901"/>
                  <a:pt x="5492894" y="5959004"/>
                </a:cubicBezTo>
                <a:cubicBezTo>
                  <a:pt x="5481995" y="5959004"/>
                  <a:pt x="5476544" y="5959004"/>
                  <a:pt x="5476544" y="5959004"/>
                </a:cubicBezTo>
                <a:cubicBezTo>
                  <a:pt x="5476544" y="5959004"/>
                  <a:pt x="5473820" y="5961728"/>
                  <a:pt x="5468372" y="5967177"/>
                </a:cubicBezTo>
                <a:cubicBezTo>
                  <a:pt x="5462922" y="5972627"/>
                  <a:pt x="5457473" y="5978075"/>
                  <a:pt x="5452022" y="5983526"/>
                </a:cubicBezTo>
                <a:cubicBezTo>
                  <a:pt x="5446574" y="5988974"/>
                  <a:pt x="5443850" y="5991698"/>
                  <a:pt x="5443850" y="5991698"/>
                </a:cubicBezTo>
                <a:cubicBezTo>
                  <a:pt x="5443850" y="5980802"/>
                  <a:pt x="5449300" y="5953554"/>
                  <a:pt x="5460198" y="5909959"/>
                </a:cubicBezTo>
                <a:cubicBezTo>
                  <a:pt x="5471096" y="5866366"/>
                  <a:pt x="5481995" y="5839118"/>
                  <a:pt x="5492894" y="5828219"/>
                </a:cubicBezTo>
                <a:cubicBezTo>
                  <a:pt x="5503792" y="5817323"/>
                  <a:pt x="5511964" y="5800973"/>
                  <a:pt x="5517415" y="5779176"/>
                </a:cubicBezTo>
                <a:cubicBezTo>
                  <a:pt x="5522866" y="5757379"/>
                  <a:pt x="5520139" y="5743756"/>
                  <a:pt x="5509240" y="5738307"/>
                </a:cubicBezTo>
                <a:cubicBezTo>
                  <a:pt x="5498344" y="5732857"/>
                  <a:pt x="5484719" y="5735581"/>
                  <a:pt x="5468372" y="5746480"/>
                </a:cubicBezTo>
                <a:cubicBezTo>
                  <a:pt x="5452022" y="5757379"/>
                  <a:pt x="5438400" y="5762829"/>
                  <a:pt x="5427501" y="5762829"/>
                </a:cubicBezTo>
                <a:cubicBezTo>
                  <a:pt x="5427501" y="5762829"/>
                  <a:pt x="5422053" y="5762829"/>
                  <a:pt x="5411154" y="5762829"/>
                </a:cubicBezTo>
                <a:lnTo>
                  <a:pt x="5394805" y="5730133"/>
                </a:lnTo>
                <a:cubicBezTo>
                  <a:pt x="5394805" y="5719234"/>
                  <a:pt x="5392080" y="5711059"/>
                  <a:pt x="5386632" y="5705611"/>
                </a:cubicBezTo>
                <a:cubicBezTo>
                  <a:pt x="5381182" y="5700161"/>
                  <a:pt x="5378458" y="5691986"/>
                  <a:pt x="5378458" y="5681090"/>
                </a:cubicBezTo>
                <a:cubicBezTo>
                  <a:pt x="5367559" y="5670191"/>
                  <a:pt x="5362111" y="5656566"/>
                  <a:pt x="5362111" y="5640219"/>
                </a:cubicBezTo>
                <a:cubicBezTo>
                  <a:pt x="5362111" y="5623872"/>
                  <a:pt x="5356660" y="5610247"/>
                  <a:pt x="5345762" y="5599350"/>
                </a:cubicBezTo>
                <a:cubicBezTo>
                  <a:pt x="5334863" y="5588451"/>
                  <a:pt x="5326690" y="5583001"/>
                  <a:pt x="5321240" y="5583001"/>
                </a:cubicBezTo>
                <a:cubicBezTo>
                  <a:pt x="5315790" y="5583001"/>
                  <a:pt x="5313068" y="5588451"/>
                  <a:pt x="5313068" y="5599350"/>
                </a:cubicBezTo>
                <a:cubicBezTo>
                  <a:pt x="5302169" y="5610247"/>
                  <a:pt x="5296718" y="5629320"/>
                  <a:pt x="5296718" y="5656566"/>
                </a:cubicBezTo>
                <a:cubicBezTo>
                  <a:pt x="5296718" y="5683814"/>
                  <a:pt x="5296718" y="5702887"/>
                  <a:pt x="5296718" y="5713784"/>
                </a:cubicBezTo>
                <a:lnTo>
                  <a:pt x="5313068" y="5664740"/>
                </a:lnTo>
                <a:cubicBezTo>
                  <a:pt x="5313068" y="5653842"/>
                  <a:pt x="5318516" y="5653842"/>
                  <a:pt x="5329414" y="5664740"/>
                </a:cubicBezTo>
                <a:cubicBezTo>
                  <a:pt x="5340314" y="5664740"/>
                  <a:pt x="5345762" y="5670191"/>
                  <a:pt x="5345762" y="5681090"/>
                </a:cubicBezTo>
                <a:cubicBezTo>
                  <a:pt x="5345762" y="5691986"/>
                  <a:pt x="5348486" y="5697437"/>
                  <a:pt x="5353936" y="5697437"/>
                </a:cubicBezTo>
                <a:cubicBezTo>
                  <a:pt x="5359386" y="5697437"/>
                  <a:pt x="5362111" y="5702887"/>
                  <a:pt x="5362111" y="5713784"/>
                </a:cubicBezTo>
                <a:cubicBezTo>
                  <a:pt x="5362111" y="5746480"/>
                  <a:pt x="5351212" y="5757379"/>
                  <a:pt x="5329414" y="5746480"/>
                </a:cubicBezTo>
                <a:cubicBezTo>
                  <a:pt x="5318516" y="5746480"/>
                  <a:pt x="5302169" y="5746480"/>
                  <a:pt x="5280372" y="5746480"/>
                </a:cubicBezTo>
                <a:cubicBezTo>
                  <a:pt x="5269472" y="5757379"/>
                  <a:pt x="5255850" y="5762829"/>
                  <a:pt x="5239500" y="5762829"/>
                </a:cubicBezTo>
                <a:cubicBezTo>
                  <a:pt x="5223154" y="5762829"/>
                  <a:pt x="5206804" y="5762829"/>
                  <a:pt x="5190458" y="5762829"/>
                </a:cubicBezTo>
                <a:cubicBezTo>
                  <a:pt x="5174108" y="5762829"/>
                  <a:pt x="5160485" y="5762829"/>
                  <a:pt x="5149586" y="5762829"/>
                </a:cubicBezTo>
                <a:lnTo>
                  <a:pt x="5100544" y="5713784"/>
                </a:lnTo>
                <a:cubicBezTo>
                  <a:pt x="5078746" y="5681090"/>
                  <a:pt x="5062399" y="5675639"/>
                  <a:pt x="5051500" y="5697437"/>
                </a:cubicBezTo>
                <a:lnTo>
                  <a:pt x="5035151" y="5730133"/>
                </a:lnTo>
                <a:cubicBezTo>
                  <a:pt x="5002457" y="5741032"/>
                  <a:pt x="4997006" y="5757379"/>
                  <a:pt x="5018804" y="5779176"/>
                </a:cubicBezTo>
                <a:cubicBezTo>
                  <a:pt x="5040602" y="5811872"/>
                  <a:pt x="5035151" y="5828219"/>
                  <a:pt x="5002457" y="5828219"/>
                </a:cubicBezTo>
                <a:lnTo>
                  <a:pt x="4969760" y="5811872"/>
                </a:lnTo>
                <a:cubicBezTo>
                  <a:pt x="4947963" y="5800973"/>
                  <a:pt x="4934340" y="5795523"/>
                  <a:pt x="4928890" y="5795523"/>
                </a:cubicBezTo>
                <a:cubicBezTo>
                  <a:pt x="4923442" y="5795523"/>
                  <a:pt x="4920718" y="5800973"/>
                  <a:pt x="4920718" y="5811872"/>
                </a:cubicBezTo>
                <a:cubicBezTo>
                  <a:pt x="4920718" y="5822771"/>
                  <a:pt x="4926166" y="5833670"/>
                  <a:pt x="4937064" y="5844568"/>
                </a:cubicBezTo>
                <a:cubicBezTo>
                  <a:pt x="4926166" y="5855465"/>
                  <a:pt x="4909818" y="5860915"/>
                  <a:pt x="4888021" y="5860915"/>
                </a:cubicBezTo>
                <a:cubicBezTo>
                  <a:pt x="4877122" y="5860915"/>
                  <a:pt x="4868948" y="5860915"/>
                  <a:pt x="4863500" y="5860915"/>
                </a:cubicBezTo>
                <a:cubicBezTo>
                  <a:pt x="4858049" y="5860915"/>
                  <a:pt x="4849876" y="5866366"/>
                  <a:pt x="4838978" y="5877262"/>
                </a:cubicBezTo>
                <a:cubicBezTo>
                  <a:pt x="4828079" y="5888161"/>
                  <a:pt x="4828079" y="5899062"/>
                  <a:pt x="4838978" y="5909959"/>
                </a:cubicBezTo>
                <a:lnTo>
                  <a:pt x="4838978" y="5926308"/>
                </a:lnTo>
                <a:cubicBezTo>
                  <a:pt x="4828079" y="5926308"/>
                  <a:pt x="4806282" y="5937204"/>
                  <a:pt x="4773586" y="5959004"/>
                </a:cubicBezTo>
                <a:cubicBezTo>
                  <a:pt x="4729990" y="6002597"/>
                  <a:pt x="4708193" y="6013496"/>
                  <a:pt x="4708193" y="5991698"/>
                </a:cubicBezTo>
                <a:cubicBezTo>
                  <a:pt x="4708193" y="5991698"/>
                  <a:pt x="4713644" y="5986250"/>
                  <a:pt x="4724542" y="5975351"/>
                </a:cubicBezTo>
                <a:cubicBezTo>
                  <a:pt x="4735441" y="5964452"/>
                  <a:pt x="4746340" y="5950829"/>
                  <a:pt x="4757238" y="5934480"/>
                </a:cubicBezTo>
                <a:cubicBezTo>
                  <a:pt x="4768135" y="5918133"/>
                  <a:pt x="4784484" y="5904510"/>
                  <a:pt x="4806282" y="5893612"/>
                </a:cubicBezTo>
                <a:cubicBezTo>
                  <a:pt x="4828079" y="5882713"/>
                  <a:pt x="4833528" y="5866366"/>
                  <a:pt x="4822628" y="5844568"/>
                </a:cubicBezTo>
                <a:cubicBezTo>
                  <a:pt x="4811730" y="5811872"/>
                  <a:pt x="4800831" y="5811872"/>
                  <a:pt x="4789932" y="5844568"/>
                </a:cubicBezTo>
                <a:cubicBezTo>
                  <a:pt x="4779036" y="5855465"/>
                  <a:pt x="4768135" y="5855465"/>
                  <a:pt x="4757238" y="5844568"/>
                </a:cubicBezTo>
                <a:cubicBezTo>
                  <a:pt x="4746340" y="5844568"/>
                  <a:pt x="4738165" y="5844568"/>
                  <a:pt x="4732714" y="5844568"/>
                </a:cubicBezTo>
                <a:cubicBezTo>
                  <a:pt x="4727266" y="5844568"/>
                  <a:pt x="4719092" y="5850017"/>
                  <a:pt x="4708193" y="5860915"/>
                </a:cubicBezTo>
                <a:cubicBezTo>
                  <a:pt x="4697296" y="5871814"/>
                  <a:pt x="4689122" y="5879989"/>
                  <a:pt x="4683672" y="5885437"/>
                </a:cubicBezTo>
                <a:cubicBezTo>
                  <a:pt x="4678223" y="5890888"/>
                  <a:pt x="4675499" y="5893612"/>
                  <a:pt x="4675499" y="5893612"/>
                </a:cubicBezTo>
                <a:cubicBezTo>
                  <a:pt x="4664600" y="5893612"/>
                  <a:pt x="4664600" y="5899062"/>
                  <a:pt x="4675499" y="5909959"/>
                </a:cubicBezTo>
                <a:cubicBezTo>
                  <a:pt x="4675499" y="5909959"/>
                  <a:pt x="4675499" y="5912683"/>
                  <a:pt x="4675499" y="5918133"/>
                </a:cubicBezTo>
                <a:cubicBezTo>
                  <a:pt x="4675499" y="5923584"/>
                  <a:pt x="4670048" y="5926308"/>
                  <a:pt x="4659150" y="5926308"/>
                </a:cubicBezTo>
                <a:cubicBezTo>
                  <a:pt x="4659150" y="5915409"/>
                  <a:pt x="4659150" y="5909959"/>
                  <a:pt x="4659150" y="5909959"/>
                </a:cubicBezTo>
                <a:cubicBezTo>
                  <a:pt x="4659150" y="5899062"/>
                  <a:pt x="4656426" y="5893612"/>
                  <a:pt x="4650975" y="5893612"/>
                </a:cubicBezTo>
                <a:cubicBezTo>
                  <a:pt x="4645527" y="5893612"/>
                  <a:pt x="4642803" y="5888161"/>
                  <a:pt x="4642803" y="5877262"/>
                </a:cubicBezTo>
                <a:lnTo>
                  <a:pt x="4626454" y="5877262"/>
                </a:lnTo>
                <a:cubicBezTo>
                  <a:pt x="4626454" y="5888161"/>
                  <a:pt x="4623730" y="5901786"/>
                  <a:pt x="4618281" y="5918133"/>
                </a:cubicBezTo>
                <a:cubicBezTo>
                  <a:pt x="4612830" y="5934480"/>
                  <a:pt x="4599208" y="5942655"/>
                  <a:pt x="4577410" y="5942655"/>
                </a:cubicBezTo>
                <a:lnTo>
                  <a:pt x="4544714" y="5942655"/>
                </a:lnTo>
                <a:lnTo>
                  <a:pt x="4561065" y="5909959"/>
                </a:lnTo>
                <a:cubicBezTo>
                  <a:pt x="4561065" y="5899062"/>
                  <a:pt x="4561065" y="5890888"/>
                  <a:pt x="4561065" y="5885437"/>
                </a:cubicBezTo>
                <a:lnTo>
                  <a:pt x="4561065" y="5877262"/>
                </a:lnTo>
                <a:cubicBezTo>
                  <a:pt x="4561065" y="5877262"/>
                  <a:pt x="4555613" y="5877262"/>
                  <a:pt x="4544714" y="5877262"/>
                </a:cubicBezTo>
                <a:cubicBezTo>
                  <a:pt x="4544714" y="5866366"/>
                  <a:pt x="4539267" y="5860915"/>
                  <a:pt x="4528368" y="5860915"/>
                </a:cubicBezTo>
                <a:lnTo>
                  <a:pt x="4512018" y="5877262"/>
                </a:lnTo>
                <a:cubicBezTo>
                  <a:pt x="4501122" y="5877262"/>
                  <a:pt x="4495672" y="5871814"/>
                  <a:pt x="4495672" y="5860915"/>
                </a:cubicBezTo>
                <a:cubicBezTo>
                  <a:pt x="4484772" y="5860915"/>
                  <a:pt x="4482049" y="5866366"/>
                  <a:pt x="4487496" y="5877262"/>
                </a:cubicBezTo>
                <a:cubicBezTo>
                  <a:pt x="4492948" y="5888161"/>
                  <a:pt x="4490221" y="5893612"/>
                  <a:pt x="4479324" y="5893612"/>
                </a:cubicBezTo>
                <a:lnTo>
                  <a:pt x="4462974" y="5893612"/>
                </a:lnTo>
                <a:lnTo>
                  <a:pt x="4430278" y="5909959"/>
                </a:lnTo>
                <a:lnTo>
                  <a:pt x="4430278" y="5926308"/>
                </a:lnTo>
                <a:cubicBezTo>
                  <a:pt x="4462974" y="5915409"/>
                  <a:pt x="4479324" y="5915409"/>
                  <a:pt x="4479324" y="5926308"/>
                </a:cubicBezTo>
                <a:cubicBezTo>
                  <a:pt x="4479324" y="5937204"/>
                  <a:pt x="4484772" y="5942655"/>
                  <a:pt x="4495672" y="5942655"/>
                </a:cubicBezTo>
                <a:cubicBezTo>
                  <a:pt x="4517469" y="5931756"/>
                  <a:pt x="4528368" y="5937204"/>
                  <a:pt x="4528368" y="5959004"/>
                </a:cubicBezTo>
                <a:cubicBezTo>
                  <a:pt x="4528368" y="5969901"/>
                  <a:pt x="4512018" y="5986250"/>
                  <a:pt x="4479324" y="6008047"/>
                </a:cubicBezTo>
                <a:cubicBezTo>
                  <a:pt x="4446629" y="6040744"/>
                  <a:pt x="4427554" y="6059817"/>
                  <a:pt x="4422106" y="6065265"/>
                </a:cubicBezTo>
                <a:cubicBezTo>
                  <a:pt x="4416656" y="6070713"/>
                  <a:pt x="4413933" y="6067989"/>
                  <a:pt x="4413933" y="6057091"/>
                </a:cubicBezTo>
                <a:lnTo>
                  <a:pt x="4397584" y="6057091"/>
                </a:lnTo>
                <a:cubicBezTo>
                  <a:pt x="4408481" y="6067989"/>
                  <a:pt x="4411208" y="6076164"/>
                  <a:pt x="4405757" y="6081612"/>
                </a:cubicBezTo>
                <a:cubicBezTo>
                  <a:pt x="4400309" y="6087063"/>
                  <a:pt x="4397584" y="6095235"/>
                  <a:pt x="4397584" y="6106134"/>
                </a:cubicBezTo>
                <a:cubicBezTo>
                  <a:pt x="4397584" y="6117033"/>
                  <a:pt x="4392135" y="6117033"/>
                  <a:pt x="4381235" y="6106134"/>
                </a:cubicBezTo>
                <a:lnTo>
                  <a:pt x="4364888" y="6106134"/>
                </a:lnTo>
                <a:lnTo>
                  <a:pt x="4348539" y="6106134"/>
                </a:lnTo>
                <a:lnTo>
                  <a:pt x="4315845" y="6122483"/>
                </a:lnTo>
                <a:cubicBezTo>
                  <a:pt x="4294048" y="6133382"/>
                  <a:pt x="4283149" y="6122483"/>
                  <a:pt x="4283149" y="6089787"/>
                </a:cubicBezTo>
                <a:lnTo>
                  <a:pt x="4283149" y="6073438"/>
                </a:lnTo>
                <a:lnTo>
                  <a:pt x="4250452" y="6089787"/>
                </a:lnTo>
                <a:cubicBezTo>
                  <a:pt x="4239554" y="6100686"/>
                  <a:pt x="4234107" y="6111584"/>
                  <a:pt x="4234107" y="6122483"/>
                </a:cubicBezTo>
                <a:cubicBezTo>
                  <a:pt x="4234107" y="6133382"/>
                  <a:pt x="4228656" y="6133382"/>
                  <a:pt x="4217757" y="6122483"/>
                </a:cubicBezTo>
                <a:cubicBezTo>
                  <a:pt x="4206859" y="6122483"/>
                  <a:pt x="4201410" y="6125207"/>
                  <a:pt x="4201410" y="6130655"/>
                </a:cubicBezTo>
                <a:cubicBezTo>
                  <a:pt x="4201410" y="6136106"/>
                  <a:pt x="4195960" y="6144280"/>
                  <a:pt x="4185061" y="6155177"/>
                </a:cubicBezTo>
                <a:lnTo>
                  <a:pt x="4217757" y="6171526"/>
                </a:lnTo>
                <a:cubicBezTo>
                  <a:pt x="4217757" y="6149729"/>
                  <a:pt x="4225931" y="6138830"/>
                  <a:pt x="4242279" y="6138830"/>
                </a:cubicBezTo>
                <a:cubicBezTo>
                  <a:pt x="4258627" y="6138830"/>
                  <a:pt x="4261352" y="6144280"/>
                  <a:pt x="4250452" y="6155177"/>
                </a:cubicBezTo>
                <a:cubicBezTo>
                  <a:pt x="4250452" y="6166078"/>
                  <a:pt x="4250452" y="6174250"/>
                  <a:pt x="4250452" y="6179699"/>
                </a:cubicBezTo>
                <a:cubicBezTo>
                  <a:pt x="4250452" y="6185149"/>
                  <a:pt x="4250452" y="6193324"/>
                  <a:pt x="4250452" y="6204222"/>
                </a:cubicBezTo>
                <a:cubicBezTo>
                  <a:pt x="4250452" y="6236916"/>
                  <a:pt x="4247728" y="6255990"/>
                  <a:pt x="4242279" y="6261440"/>
                </a:cubicBezTo>
                <a:cubicBezTo>
                  <a:pt x="4236830" y="6266889"/>
                  <a:pt x="4225931" y="6266889"/>
                  <a:pt x="4209583" y="6261440"/>
                </a:cubicBezTo>
                <a:cubicBezTo>
                  <a:pt x="4193235" y="6255990"/>
                  <a:pt x="4185061" y="6253266"/>
                  <a:pt x="4185061" y="6253266"/>
                </a:cubicBezTo>
                <a:lnTo>
                  <a:pt x="4168713" y="6171526"/>
                </a:lnTo>
                <a:cubicBezTo>
                  <a:pt x="4157814" y="6171526"/>
                  <a:pt x="4149642" y="6176974"/>
                  <a:pt x="4144192" y="6187873"/>
                </a:cubicBezTo>
                <a:cubicBezTo>
                  <a:pt x="4138742" y="6198774"/>
                  <a:pt x="4130569" y="6209671"/>
                  <a:pt x="4119671" y="6220569"/>
                </a:cubicBezTo>
                <a:cubicBezTo>
                  <a:pt x="4119671" y="6231468"/>
                  <a:pt x="4116947" y="6239643"/>
                  <a:pt x="4111495" y="6245091"/>
                </a:cubicBezTo>
                <a:cubicBezTo>
                  <a:pt x="4106048" y="6250542"/>
                  <a:pt x="4103322" y="6258714"/>
                  <a:pt x="4103322" y="6269613"/>
                </a:cubicBezTo>
                <a:cubicBezTo>
                  <a:pt x="4092424" y="6291410"/>
                  <a:pt x="4084251" y="6299585"/>
                  <a:pt x="4078799" y="6294134"/>
                </a:cubicBezTo>
                <a:cubicBezTo>
                  <a:pt x="4073352" y="6288686"/>
                  <a:pt x="4067900" y="6294134"/>
                  <a:pt x="4062453" y="6310484"/>
                </a:cubicBezTo>
                <a:cubicBezTo>
                  <a:pt x="4057002" y="6326831"/>
                  <a:pt x="4054278" y="6340456"/>
                  <a:pt x="4054278" y="6351352"/>
                </a:cubicBezTo>
                <a:cubicBezTo>
                  <a:pt x="4043379" y="6340456"/>
                  <a:pt x="4037931" y="6332281"/>
                  <a:pt x="4037931" y="6326831"/>
                </a:cubicBezTo>
                <a:cubicBezTo>
                  <a:pt x="4037931" y="6321382"/>
                  <a:pt x="4032480" y="6318656"/>
                  <a:pt x="4021581" y="6318656"/>
                </a:cubicBezTo>
                <a:cubicBezTo>
                  <a:pt x="4010683" y="6329557"/>
                  <a:pt x="4005235" y="6329557"/>
                  <a:pt x="4005235" y="6318656"/>
                </a:cubicBezTo>
                <a:cubicBezTo>
                  <a:pt x="4005235" y="6296861"/>
                  <a:pt x="3994337" y="6291410"/>
                  <a:pt x="3972538" y="6302309"/>
                </a:cubicBezTo>
                <a:cubicBezTo>
                  <a:pt x="3950740" y="6313208"/>
                  <a:pt x="3950740" y="6329557"/>
                  <a:pt x="3972538" y="6351352"/>
                </a:cubicBezTo>
                <a:cubicBezTo>
                  <a:pt x="3972538" y="6351352"/>
                  <a:pt x="3972538" y="6356803"/>
                  <a:pt x="3972538" y="6367701"/>
                </a:cubicBezTo>
                <a:cubicBezTo>
                  <a:pt x="3961639" y="6378600"/>
                  <a:pt x="3950740" y="6394947"/>
                  <a:pt x="3939842" y="6416745"/>
                </a:cubicBezTo>
                <a:lnTo>
                  <a:pt x="3923496" y="6433092"/>
                </a:lnTo>
                <a:cubicBezTo>
                  <a:pt x="3923496" y="6433092"/>
                  <a:pt x="3923496" y="6430367"/>
                  <a:pt x="3923496" y="6424919"/>
                </a:cubicBezTo>
                <a:cubicBezTo>
                  <a:pt x="3923496" y="6419471"/>
                  <a:pt x="3923496" y="6411296"/>
                  <a:pt x="3923496" y="6400395"/>
                </a:cubicBezTo>
                <a:cubicBezTo>
                  <a:pt x="3934395" y="6389499"/>
                  <a:pt x="3923496" y="6384048"/>
                  <a:pt x="3890799" y="6384048"/>
                </a:cubicBezTo>
                <a:cubicBezTo>
                  <a:pt x="3890799" y="6384048"/>
                  <a:pt x="3885350" y="6378600"/>
                  <a:pt x="3874452" y="6367701"/>
                </a:cubicBezTo>
                <a:cubicBezTo>
                  <a:pt x="3874452" y="6356803"/>
                  <a:pt x="3874452" y="6351352"/>
                  <a:pt x="3874452" y="6351352"/>
                </a:cubicBezTo>
                <a:cubicBezTo>
                  <a:pt x="3874452" y="6351352"/>
                  <a:pt x="3871728" y="6354078"/>
                  <a:pt x="3866278" y="6359527"/>
                </a:cubicBezTo>
                <a:cubicBezTo>
                  <a:pt x="3860829" y="6364977"/>
                  <a:pt x="3858102" y="6370425"/>
                  <a:pt x="3858102" y="6375874"/>
                </a:cubicBezTo>
                <a:cubicBezTo>
                  <a:pt x="3858102" y="6381324"/>
                  <a:pt x="3858102" y="6384048"/>
                  <a:pt x="3858102" y="6384048"/>
                </a:cubicBezTo>
                <a:cubicBezTo>
                  <a:pt x="3858102" y="6384048"/>
                  <a:pt x="3852654" y="6384048"/>
                  <a:pt x="3841756" y="6384048"/>
                </a:cubicBezTo>
                <a:cubicBezTo>
                  <a:pt x="3841756" y="6384048"/>
                  <a:pt x="3839031" y="6392223"/>
                  <a:pt x="3833582" y="6408570"/>
                </a:cubicBezTo>
                <a:cubicBezTo>
                  <a:pt x="3828132" y="6424919"/>
                  <a:pt x="3822683" y="6443993"/>
                  <a:pt x="3817234" y="6465788"/>
                </a:cubicBezTo>
                <a:cubicBezTo>
                  <a:pt x="3811783" y="6487585"/>
                  <a:pt x="3814510" y="6509383"/>
                  <a:pt x="3825408" y="6531180"/>
                </a:cubicBezTo>
                <a:cubicBezTo>
                  <a:pt x="3825408" y="6542079"/>
                  <a:pt x="3825408" y="6547527"/>
                  <a:pt x="3825408" y="6547527"/>
                </a:cubicBezTo>
                <a:cubicBezTo>
                  <a:pt x="3803611" y="6547527"/>
                  <a:pt x="3792712" y="6525732"/>
                  <a:pt x="3792712" y="6482137"/>
                </a:cubicBezTo>
                <a:cubicBezTo>
                  <a:pt x="3792712" y="6471238"/>
                  <a:pt x="3789989" y="6463064"/>
                  <a:pt x="3784538" y="6457613"/>
                </a:cubicBezTo>
                <a:cubicBezTo>
                  <a:pt x="3779087" y="6452165"/>
                  <a:pt x="3765465" y="6454889"/>
                  <a:pt x="3743670" y="6465788"/>
                </a:cubicBezTo>
                <a:cubicBezTo>
                  <a:pt x="3721869" y="6476687"/>
                  <a:pt x="3710974" y="6493036"/>
                  <a:pt x="3710974" y="6514831"/>
                </a:cubicBezTo>
                <a:cubicBezTo>
                  <a:pt x="3700074" y="6514831"/>
                  <a:pt x="3694625" y="6517557"/>
                  <a:pt x="3694625" y="6523006"/>
                </a:cubicBezTo>
                <a:cubicBezTo>
                  <a:pt x="3694625" y="6528456"/>
                  <a:pt x="3689175" y="6531180"/>
                  <a:pt x="3678276" y="6531180"/>
                </a:cubicBezTo>
                <a:cubicBezTo>
                  <a:pt x="3678276" y="6531180"/>
                  <a:pt x="3672827" y="6536629"/>
                  <a:pt x="3661931" y="6547527"/>
                </a:cubicBezTo>
                <a:cubicBezTo>
                  <a:pt x="3651032" y="6558426"/>
                  <a:pt x="3651032" y="6563876"/>
                  <a:pt x="3661931" y="6563876"/>
                </a:cubicBezTo>
                <a:cubicBezTo>
                  <a:pt x="3672827" y="6563876"/>
                  <a:pt x="3672827" y="6574775"/>
                  <a:pt x="3661931" y="6596570"/>
                </a:cubicBezTo>
                <a:cubicBezTo>
                  <a:pt x="3661931" y="6607471"/>
                  <a:pt x="3661931" y="6615644"/>
                  <a:pt x="3661931" y="6621092"/>
                </a:cubicBezTo>
                <a:cubicBezTo>
                  <a:pt x="3661931" y="6626543"/>
                  <a:pt x="3667378" y="6629267"/>
                  <a:pt x="3678276" y="6629267"/>
                </a:cubicBezTo>
                <a:cubicBezTo>
                  <a:pt x="3678276" y="6640165"/>
                  <a:pt x="3678276" y="6651064"/>
                  <a:pt x="3678276" y="6661963"/>
                </a:cubicBezTo>
                <a:lnTo>
                  <a:pt x="3661931" y="6661963"/>
                </a:lnTo>
                <a:cubicBezTo>
                  <a:pt x="3661931" y="6651064"/>
                  <a:pt x="3656479" y="6645616"/>
                  <a:pt x="3645580" y="6645616"/>
                </a:cubicBezTo>
                <a:cubicBezTo>
                  <a:pt x="3634682" y="6645616"/>
                  <a:pt x="3629234" y="6634717"/>
                  <a:pt x="3629234" y="6612920"/>
                </a:cubicBezTo>
                <a:cubicBezTo>
                  <a:pt x="3618335" y="6602021"/>
                  <a:pt x="3607437" y="6591122"/>
                  <a:pt x="3596537" y="6580223"/>
                </a:cubicBezTo>
                <a:cubicBezTo>
                  <a:pt x="3596537" y="6580223"/>
                  <a:pt x="3596537" y="6577499"/>
                  <a:pt x="3596537" y="6572049"/>
                </a:cubicBezTo>
                <a:cubicBezTo>
                  <a:pt x="3596537" y="6566601"/>
                  <a:pt x="3596537" y="6563876"/>
                  <a:pt x="3596537" y="6563876"/>
                </a:cubicBezTo>
                <a:cubicBezTo>
                  <a:pt x="3607437" y="6542079"/>
                  <a:pt x="3610160" y="6531180"/>
                  <a:pt x="3604713" y="6531180"/>
                </a:cubicBezTo>
                <a:cubicBezTo>
                  <a:pt x="3599261" y="6531180"/>
                  <a:pt x="3591087" y="6536629"/>
                  <a:pt x="3580189" y="6547527"/>
                </a:cubicBezTo>
                <a:cubicBezTo>
                  <a:pt x="3569290" y="6558426"/>
                  <a:pt x="3569290" y="6569325"/>
                  <a:pt x="3580189" y="6580223"/>
                </a:cubicBezTo>
                <a:lnTo>
                  <a:pt x="3580189" y="6629267"/>
                </a:lnTo>
                <a:cubicBezTo>
                  <a:pt x="3580189" y="6651064"/>
                  <a:pt x="3585638" y="6667413"/>
                  <a:pt x="3596537" y="6678310"/>
                </a:cubicBezTo>
                <a:cubicBezTo>
                  <a:pt x="3596537" y="6689211"/>
                  <a:pt x="3596537" y="6694659"/>
                  <a:pt x="3596537" y="6694659"/>
                </a:cubicBezTo>
                <a:lnTo>
                  <a:pt x="3514799" y="6694659"/>
                </a:lnTo>
                <a:lnTo>
                  <a:pt x="3498449" y="6678310"/>
                </a:lnTo>
                <a:cubicBezTo>
                  <a:pt x="3498449" y="6667413"/>
                  <a:pt x="3495724" y="6656515"/>
                  <a:pt x="3490277" y="6645616"/>
                </a:cubicBezTo>
                <a:cubicBezTo>
                  <a:pt x="3484826" y="6634717"/>
                  <a:pt x="3484826" y="6623818"/>
                  <a:pt x="3490277" y="6612920"/>
                </a:cubicBezTo>
                <a:cubicBezTo>
                  <a:pt x="3495724" y="6602021"/>
                  <a:pt x="3498449" y="6591122"/>
                  <a:pt x="3498449" y="6580223"/>
                </a:cubicBezTo>
                <a:lnTo>
                  <a:pt x="3482101" y="6580223"/>
                </a:lnTo>
                <a:cubicBezTo>
                  <a:pt x="3493001" y="6591122"/>
                  <a:pt x="3487552" y="6602021"/>
                  <a:pt x="3465754" y="6612920"/>
                </a:cubicBezTo>
                <a:lnTo>
                  <a:pt x="3449405" y="6629267"/>
                </a:lnTo>
                <a:lnTo>
                  <a:pt x="3465754" y="6596570"/>
                </a:lnTo>
                <a:cubicBezTo>
                  <a:pt x="3476653" y="6574775"/>
                  <a:pt x="3476653" y="6563876"/>
                  <a:pt x="3465754" y="6563876"/>
                </a:cubicBezTo>
                <a:lnTo>
                  <a:pt x="3482101" y="6563876"/>
                </a:lnTo>
                <a:lnTo>
                  <a:pt x="3498449" y="6547527"/>
                </a:lnTo>
                <a:cubicBezTo>
                  <a:pt x="3509347" y="6547527"/>
                  <a:pt x="3514799" y="6544803"/>
                  <a:pt x="3514799" y="6539353"/>
                </a:cubicBezTo>
                <a:cubicBezTo>
                  <a:pt x="3514799" y="6533904"/>
                  <a:pt x="3514799" y="6531180"/>
                  <a:pt x="3514799" y="6531180"/>
                </a:cubicBezTo>
                <a:lnTo>
                  <a:pt x="3498449" y="6514831"/>
                </a:lnTo>
                <a:cubicBezTo>
                  <a:pt x="3509347" y="6514831"/>
                  <a:pt x="3514799" y="6514831"/>
                  <a:pt x="3514799" y="6514831"/>
                </a:cubicBezTo>
                <a:cubicBezTo>
                  <a:pt x="3514799" y="6503934"/>
                  <a:pt x="3514799" y="6498484"/>
                  <a:pt x="3514799" y="6498484"/>
                </a:cubicBezTo>
                <a:cubicBezTo>
                  <a:pt x="3514799" y="6498484"/>
                  <a:pt x="3520246" y="6498484"/>
                  <a:pt x="3531144" y="6498484"/>
                </a:cubicBezTo>
                <a:lnTo>
                  <a:pt x="3547495" y="6482137"/>
                </a:lnTo>
                <a:cubicBezTo>
                  <a:pt x="3558393" y="6493036"/>
                  <a:pt x="3569290" y="6490309"/>
                  <a:pt x="3580189" y="6473962"/>
                </a:cubicBezTo>
                <a:cubicBezTo>
                  <a:pt x="3591087" y="6457613"/>
                  <a:pt x="3601986" y="6443993"/>
                  <a:pt x="3612885" y="6433092"/>
                </a:cubicBezTo>
                <a:lnTo>
                  <a:pt x="3645580" y="6416745"/>
                </a:lnTo>
                <a:cubicBezTo>
                  <a:pt x="3645580" y="6405846"/>
                  <a:pt x="3645580" y="6397671"/>
                  <a:pt x="3645580" y="6392223"/>
                </a:cubicBezTo>
                <a:cubicBezTo>
                  <a:pt x="3645580" y="6386775"/>
                  <a:pt x="3645580" y="6384048"/>
                  <a:pt x="3645580" y="6384048"/>
                </a:cubicBezTo>
                <a:lnTo>
                  <a:pt x="3694625" y="6351352"/>
                </a:lnTo>
                <a:cubicBezTo>
                  <a:pt x="3716422" y="6329557"/>
                  <a:pt x="3721869" y="6313208"/>
                  <a:pt x="3710974" y="6302309"/>
                </a:cubicBezTo>
                <a:cubicBezTo>
                  <a:pt x="3721869" y="6302309"/>
                  <a:pt x="3727320" y="6296861"/>
                  <a:pt x="3727320" y="6285962"/>
                </a:cubicBezTo>
                <a:cubicBezTo>
                  <a:pt x="3727320" y="6275063"/>
                  <a:pt x="3730045" y="6266889"/>
                  <a:pt x="3735494" y="6261440"/>
                </a:cubicBezTo>
                <a:cubicBezTo>
                  <a:pt x="3740943" y="6255990"/>
                  <a:pt x="3743670" y="6247817"/>
                  <a:pt x="3743670" y="6236916"/>
                </a:cubicBezTo>
                <a:cubicBezTo>
                  <a:pt x="3743670" y="6226020"/>
                  <a:pt x="3743670" y="6220569"/>
                  <a:pt x="3743670" y="6220569"/>
                </a:cubicBezTo>
                <a:lnTo>
                  <a:pt x="3743670" y="6187873"/>
                </a:lnTo>
                <a:lnTo>
                  <a:pt x="3776364" y="6155177"/>
                </a:lnTo>
                <a:cubicBezTo>
                  <a:pt x="3798161" y="6144280"/>
                  <a:pt x="3809060" y="6127931"/>
                  <a:pt x="3809060" y="6106134"/>
                </a:cubicBezTo>
                <a:cubicBezTo>
                  <a:pt x="3809060" y="6095235"/>
                  <a:pt x="3806335" y="6084339"/>
                  <a:pt x="3800884" y="6073438"/>
                </a:cubicBezTo>
                <a:cubicBezTo>
                  <a:pt x="3795436" y="6062541"/>
                  <a:pt x="3792712" y="6057091"/>
                  <a:pt x="3792712" y="6057091"/>
                </a:cubicBezTo>
                <a:lnTo>
                  <a:pt x="3776364" y="6122483"/>
                </a:lnTo>
                <a:cubicBezTo>
                  <a:pt x="3776364" y="6144280"/>
                  <a:pt x="3770914" y="6155177"/>
                  <a:pt x="3760016" y="6155177"/>
                </a:cubicBezTo>
                <a:cubicBezTo>
                  <a:pt x="3749117" y="6155177"/>
                  <a:pt x="3738218" y="6155177"/>
                  <a:pt x="3727320" y="6155177"/>
                </a:cubicBezTo>
                <a:lnTo>
                  <a:pt x="3661931" y="6187873"/>
                </a:lnTo>
                <a:cubicBezTo>
                  <a:pt x="3640133" y="6209671"/>
                  <a:pt x="3623783" y="6220569"/>
                  <a:pt x="3612885" y="6220569"/>
                </a:cubicBezTo>
                <a:cubicBezTo>
                  <a:pt x="3623783" y="6209671"/>
                  <a:pt x="3621058" y="6198774"/>
                  <a:pt x="3604713" y="6187873"/>
                </a:cubicBezTo>
                <a:cubicBezTo>
                  <a:pt x="3588362" y="6176974"/>
                  <a:pt x="3574740" y="6176974"/>
                  <a:pt x="3563841" y="6187873"/>
                </a:cubicBezTo>
                <a:cubicBezTo>
                  <a:pt x="3552942" y="6198774"/>
                  <a:pt x="3550219" y="6206947"/>
                  <a:pt x="3555667" y="6212395"/>
                </a:cubicBezTo>
                <a:cubicBezTo>
                  <a:pt x="3561117" y="6217845"/>
                  <a:pt x="3558393" y="6223296"/>
                  <a:pt x="3547495" y="6228744"/>
                </a:cubicBezTo>
                <a:cubicBezTo>
                  <a:pt x="3536596" y="6234192"/>
                  <a:pt x="3531144" y="6236916"/>
                  <a:pt x="3531144" y="6236916"/>
                </a:cubicBezTo>
                <a:cubicBezTo>
                  <a:pt x="3531144" y="6236916"/>
                  <a:pt x="3531144" y="6242367"/>
                  <a:pt x="3531144" y="6253266"/>
                </a:cubicBezTo>
                <a:cubicBezTo>
                  <a:pt x="3520246" y="6253266"/>
                  <a:pt x="3503900" y="6264164"/>
                  <a:pt x="3482101" y="6285962"/>
                </a:cubicBezTo>
                <a:lnTo>
                  <a:pt x="3449405" y="6367701"/>
                </a:lnTo>
                <a:lnTo>
                  <a:pt x="3465754" y="6384048"/>
                </a:lnTo>
                <a:cubicBezTo>
                  <a:pt x="3487552" y="6384048"/>
                  <a:pt x="3493001" y="6367701"/>
                  <a:pt x="3482101" y="6335005"/>
                </a:cubicBezTo>
                <a:lnTo>
                  <a:pt x="3514799" y="6335005"/>
                </a:lnTo>
                <a:lnTo>
                  <a:pt x="3498449" y="6367701"/>
                </a:lnTo>
                <a:cubicBezTo>
                  <a:pt x="3498449" y="6378600"/>
                  <a:pt x="3498449" y="6384048"/>
                  <a:pt x="3498449" y="6384048"/>
                </a:cubicBezTo>
                <a:lnTo>
                  <a:pt x="3498449" y="6416745"/>
                </a:lnTo>
                <a:cubicBezTo>
                  <a:pt x="3498449" y="6416745"/>
                  <a:pt x="3498449" y="6427643"/>
                  <a:pt x="3498449" y="6449441"/>
                </a:cubicBezTo>
                <a:cubicBezTo>
                  <a:pt x="3487552" y="6438542"/>
                  <a:pt x="3482101" y="6438542"/>
                  <a:pt x="3482101" y="6449441"/>
                </a:cubicBezTo>
                <a:cubicBezTo>
                  <a:pt x="3482101" y="6460340"/>
                  <a:pt x="3482101" y="6465788"/>
                  <a:pt x="3482101" y="6465788"/>
                </a:cubicBezTo>
                <a:lnTo>
                  <a:pt x="3465754" y="6498484"/>
                </a:lnTo>
                <a:lnTo>
                  <a:pt x="3449405" y="6498484"/>
                </a:lnTo>
                <a:lnTo>
                  <a:pt x="3449405" y="6465788"/>
                </a:lnTo>
                <a:lnTo>
                  <a:pt x="3416709" y="6384048"/>
                </a:lnTo>
                <a:cubicBezTo>
                  <a:pt x="3416709" y="6384048"/>
                  <a:pt x="3416709" y="6386775"/>
                  <a:pt x="3416709" y="6392223"/>
                </a:cubicBezTo>
                <a:cubicBezTo>
                  <a:pt x="3416709" y="6397671"/>
                  <a:pt x="3416709" y="6405846"/>
                  <a:pt x="3416709" y="6416745"/>
                </a:cubicBezTo>
                <a:cubicBezTo>
                  <a:pt x="3416709" y="6416745"/>
                  <a:pt x="3413985" y="6422195"/>
                  <a:pt x="3408536" y="6433092"/>
                </a:cubicBezTo>
                <a:cubicBezTo>
                  <a:pt x="3403086" y="6443993"/>
                  <a:pt x="3400363" y="6449441"/>
                  <a:pt x="3400363" y="6449441"/>
                </a:cubicBezTo>
                <a:cubicBezTo>
                  <a:pt x="3400363" y="6482137"/>
                  <a:pt x="3384015" y="6493036"/>
                  <a:pt x="3351318" y="6482137"/>
                </a:cubicBezTo>
                <a:cubicBezTo>
                  <a:pt x="3340420" y="6471238"/>
                  <a:pt x="3329522" y="6471238"/>
                  <a:pt x="3318623" y="6482137"/>
                </a:cubicBezTo>
                <a:cubicBezTo>
                  <a:pt x="3318623" y="6493036"/>
                  <a:pt x="3313174" y="6493036"/>
                  <a:pt x="3302276" y="6482137"/>
                </a:cubicBezTo>
                <a:lnTo>
                  <a:pt x="3253230" y="6482137"/>
                </a:lnTo>
                <a:lnTo>
                  <a:pt x="3253230" y="6514831"/>
                </a:lnTo>
                <a:lnTo>
                  <a:pt x="3236883" y="6563876"/>
                </a:lnTo>
                <a:cubicBezTo>
                  <a:pt x="3225985" y="6542079"/>
                  <a:pt x="3220537" y="6531180"/>
                  <a:pt x="3220537" y="6531180"/>
                </a:cubicBezTo>
                <a:lnTo>
                  <a:pt x="3220537" y="6498484"/>
                </a:lnTo>
                <a:lnTo>
                  <a:pt x="3253230" y="6465788"/>
                </a:lnTo>
                <a:lnTo>
                  <a:pt x="3220537" y="6482137"/>
                </a:lnTo>
                <a:cubicBezTo>
                  <a:pt x="3220537" y="6482137"/>
                  <a:pt x="3215086" y="6487585"/>
                  <a:pt x="3204188" y="6498484"/>
                </a:cubicBezTo>
                <a:cubicBezTo>
                  <a:pt x="3193289" y="6509383"/>
                  <a:pt x="3187840" y="6520281"/>
                  <a:pt x="3187840" y="6531180"/>
                </a:cubicBezTo>
                <a:lnTo>
                  <a:pt x="3171491" y="6531180"/>
                </a:lnTo>
                <a:cubicBezTo>
                  <a:pt x="3160593" y="6531180"/>
                  <a:pt x="3155144" y="6531180"/>
                  <a:pt x="3155144" y="6531180"/>
                </a:cubicBezTo>
                <a:lnTo>
                  <a:pt x="3138797" y="6531180"/>
                </a:lnTo>
                <a:lnTo>
                  <a:pt x="3122447" y="6563876"/>
                </a:lnTo>
                <a:lnTo>
                  <a:pt x="3122447" y="6580223"/>
                </a:lnTo>
                <a:cubicBezTo>
                  <a:pt x="3111549" y="6591122"/>
                  <a:pt x="3111549" y="6599297"/>
                  <a:pt x="3122447" y="6604745"/>
                </a:cubicBezTo>
                <a:cubicBezTo>
                  <a:pt x="3133346" y="6610196"/>
                  <a:pt x="3138797" y="6607471"/>
                  <a:pt x="3138797" y="6596570"/>
                </a:cubicBezTo>
                <a:lnTo>
                  <a:pt x="3171491" y="6596570"/>
                </a:lnTo>
                <a:cubicBezTo>
                  <a:pt x="3160593" y="6607471"/>
                  <a:pt x="3160593" y="6612920"/>
                  <a:pt x="3171491" y="6612920"/>
                </a:cubicBezTo>
                <a:cubicBezTo>
                  <a:pt x="3160593" y="6623818"/>
                  <a:pt x="3144245" y="6634717"/>
                  <a:pt x="3122447" y="6645616"/>
                </a:cubicBezTo>
                <a:cubicBezTo>
                  <a:pt x="3111549" y="6645616"/>
                  <a:pt x="3100651" y="6651064"/>
                  <a:pt x="3089752" y="6661963"/>
                </a:cubicBezTo>
                <a:cubicBezTo>
                  <a:pt x="3078853" y="6672862"/>
                  <a:pt x="3073404" y="6683760"/>
                  <a:pt x="3073404" y="6694659"/>
                </a:cubicBezTo>
                <a:lnTo>
                  <a:pt x="3057056" y="6694659"/>
                </a:lnTo>
                <a:cubicBezTo>
                  <a:pt x="3057056" y="6694659"/>
                  <a:pt x="3051606" y="6689211"/>
                  <a:pt x="3040708" y="6678310"/>
                </a:cubicBezTo>
                <a:cubicBezTo>
                  <a:pt x="3029809" y="6667413"/>
                  <a:pt x="3029809" y="6661963"/>
                  <a:pt x="3040708" y="6661963"/>
                </a:cubicBezTo>
                <a:lnTo>
                  <a:pt x="3089752" y="6645616"/>
                </a:lnTo>
                <a:cubicBezTo>
                  <a:pt x="3089752" y="6634717"/>
                  <a:pt x="3089752" y="6626543"/>
                  <a:pt x="3089752" y="6621092"/>
                </a:cubicBezTo>
                <a:cubicBezTo>
                  <a:pt x="3089752" y="6615644"/>
                  <a:pt x="3095203" y="6612920"/>
                  <a:pt x="3106101" y="6612920"/>
                </a:cubicBezTo>
                <a:cubicBezTo>
                  <a:pt x="3106101" y="6612920"/>
                  <a:pt x="3106101" y="6607471"/>
                  <a:pt x="3106101" y="6596570"/>
                </a:cubicBezTo>
                <a:lnTo>
                  <a:pt x="3089752" y="6596570"/>
                </a:lnTo>
                <a:cubicBezTo>
                  <a:pt x="3089752" y="6607471"/>
                  <a:pt x="3087027" y="6618368"/>
                  <a:pt x="3081580" y="6629267"/>
                </a:cubicBezTo>
                <a:cubicBezTo>
                  <a:pt x="3076128" y="6640165"/>
                  <a:pt x="3067956" y="6645616"/>
                  <a:pt x="3057056" y="6645616"/>
                </a:cubicBezTo>
                <a:lnTo>
                  <a:pt x="3073404" y="6612920"/>
                </a:lnTo>
                <a:lnTo>
                  <a:pt x="3040708" y="6629267"/>
                </a:lnTo>
                <a:cubicBezTo>
                  <a:pt x="3018910" y="6651064"/>
                  <a:pt x="3008012" y="6664689"/>
                  <a:pt x="3008012" y="6670138"/>
                </a:cubicBezTo>
                <a:cubicBezTo>
                  <a:pt x="3008012" y="6675586"/>
                  <a:pt x="2980767" y="6705558"/>
                  <a:pt x="2926272" y="6760049"/>
                </a:cubicBezTo>
                <a:cubicBezTo>
                  <a:pt x="2882677" y="6803647"/>
                  <a:pt x="2860882" y="6819994"/>
                  <a:pt x="2860882" y="6809095"/>
                </a:cubicBezTo>
                <a:cubicBezTo>
                  <a:pt x="2860882" y="6798196"/>
                  <a:pt x="2860882" y="6787297"/>
                  <a:pt x="2860882" y="6776399"/>
                </a:cubicBezTo>
                <a:lnTo>
                  <a:pt x="2844533" y="6776399"/>
                </a:lnTo>
                <a:cubicBezTo>
                  <a:pt x="2833634" y="6787297"/>
                  <a:pt x="2825462" y="6792746"/>
                  <a:pt x="2820012" y="6792746"/>
                </a:cubicBezTo>
                <a:cubicBezTo>
                  <a:pt x="2814563" y="6792746"/>
                  <a:pt x="2811839" y="6798196"/>
                  <a:pt x="2811839" y="6809095"/>
                </a:cubicBezTo>
                <a:cubicBezTo>
                  <a:pt x="2811839" y="6809095"/>
                  <a:pt x="2809112" y="6814543"/>
                  <a:pt x="2803664" y="6825442"/>
                </a:cubicBezTo>
                <a:cubicBezTo>
                  <a:pt x="2798217" y="6836341"/>
                  <a:pt x="2790041" y="6847239"/>
                  <a:pt x="2779142" y="6858138"/>
                </a:cubicBezTo>
                <a:lnTo>
                  <a:pt x="2746446" y="6907181"/>
                </a:lnTo>
                <a:lnTo>
                  <a:pt x="2746446" y="6939877"/>
                </a:lnTo>
                <a:cubicBezTo>
                  <a:pt x="2757345" y="6939877"/>
                  <a:pt x="2762794" y="6939877"/>
                  <a:pt x="2762794" y="6939877"/>
                </a:cubicBezTo>
                <a:cubicBezTo>
                  <a:pt x="2762794" y="6950776"/>
                  <a:pt x="2740996" y="6978022"/>
                  <a:pt x="2697403" y="7021617"/>
                </a:cubicBezTo>
                <a:lnTo>
                  <a:pt x="2664707" y="7037964"/>
                </a:lnTo>
                <a:lnTo>
                  <a:pt x="2681055" y="7005270"/>
                </a:lnTo>
                <a:cubicBezTo>
                  <a:pt x="2681055" y="7005270"/>
                  <a:pt x="2683781" y="6999819"/>
                  <a:pt x="2689228" y="6988921"/>
                </a:cubicBezTo>
                <a:cubicBezTo>
                  <a:pt x="2694678" y="6978022"/>
                  <a:pt x="2697403" y="6967125"/>
                  <a:pt x="2697403" y="6956224"/>
                </a:cubicBezTo>
                <a:cubicBezTo>
                  <a:pt x="2719201" y="6945328"/>
                  <a:pt x="2730097" y="6934429"/>
                  <a:pt x="2730097" y="6923528"/>
                </a:cubicBezTo>
                <a:lnTo>
                  <a:pt x="2697403" y="6939877"/>
                </a:lnTo>
                <a:cubicBezTo>
                  <a:pt x="2697403" y="6939877"/>
                  <a:pt x="2691953" y="6945328"/>
                  <a:pt x="2681055" y="6956224"/>
                </a:cubicBezTo>
                <a:cubicBezTo>
                  <a:pt x="2670156" y="6945328"/>
                  <a:pt x="2659259" y="6945328"/>
                  <a:pt x="2648359" y="6956224"/>
                </a:cubicBezTo>
                <a:lnTo>
                  <a:pt x="2632010" y="6956224"/>
                </a:lnTo>
                <a:cubicBezTo>
                  <a:pt x="2632010" y="6945328"/>
                  <a:pt x="2653808" y="6928979"/>
                  <a:pt x="2697403" y="6907181"/>
                </a:cubicBezTo>
                <a:cubicBezTo>
                  <a:pt x="2708303" y="6896283"/>
                  <a:pt x="2719201" y="6885386"/>
                  <a:pt x="2730097" y="6874485"/>
                </a:cubicBezTo>
                <a:lnTo>
                  <a:pt x="2746446" y="6858138"/>
                </a:lnTo>
                <a:lnTo>
                  <a:pt x="2746446" y="6841789"/>
                </a:lnTo>
                <a:cubicBezTo>
                  <a:pt x="2713751" y="6819994"/>
                  <a:pt x="2708303" y="6803647"/>
                  <a:pt x="2730097" y="6792746"/>
                </a:cubicBezTo>
                <a:lnTo>
                  <a:pt x="2746446" y="6809095"/>
                </a:lnTo>
                <a:cubicBezTo>
                  <a:pt x="2757345" y="6830892"/>
                  <a:pt x="2762794" y="6841789"/>
                  <a:pt x="2762794" y="6841789"/>
                </a:cubicBezTo>
                <a:lnTo>
                  <a:pt x="2762794" y="6809095"/>
                </a:lnTo>
                <a:lnTo>
                  <a:pt x="2779142" y="6781847"/>
                </a:lnTo>
                <a:lnTo>
                  <a:pt x="2779142" y="6792746"/>
                </a:lnTo>
                <a:cubicBezTo>
                  <a:pt x="2790041" y="6792746"/>
                  <a:pt x="2795491" y="6787297"/>
                  <a:pt x="2795491" y="6776399"/>
                </a:cubicBezTo>
                <a:cubicBezTo>
                  <a:pt x="2795491" y="6776399"/>
                  <a:pt x="2794128" y="6776399"/>
                  <a:pt x="2791403" y="6776399"/>
                </a:cubicBezTo>
                <a:lnTo>
                  <a:pt x="2782412" y="6776399"/>
                </a:lnTo>
                <a:lnTo>
                  <a:pt x="2811839" y="6727355"/>
                </a:lnTo>
                <a:cubicBezTo>
                  <a:pt x="2822739" y="6738254"/>
                  <a:pt x="2830911" y="6738254"/>
                  <a:pt x="2836360" y="6727355"/>
                </a:cubicBezTo>
                <a:cubicBezTo>
                  <a:pt x="2841809" y="6716457"/>
                  <a:pt x="2839085" y="6711006"/>
                  <a:pt x="2828186" y="6711006"/>
                </a:cubicBezTo>
                <a:cubicBezTo>
                  <a:pt x="2828186" y="6700107"/>
                  <a:pt x="2822739" y="6700107"/>
                  <a:pt x="2811839" y="6711006"/>
                </a:cubicBezTo>
                <a:cubicBezTo>
                  <a:pt x="2768244" y="6765500"/>
                  <a:pt x="2746446" y="6781847"/>
                  <a:pt x="2746446" y="6760049"/>
                </a:cubicBezTo>
                <a:cubicBezTo>
                  <a:pt x="2746446" y="6760049"/>
                  <a:pt x="2749171" y="6754601"/>
                  <a:pt x="2754621" y="6743702"/>
                </a:cubicBezTo>
                <a:cubicBezTo>
                  <a:pt x="2760070" y="6732804"/>
                  <a:pt x="2768244" y="6727355"/>
                  <a:pt x="2779142" y="6727355"/>
                </a:cubicBezTo>
                <a:lnTo>
                  <a:pt x="2828186" y="6661963"/>
                </a:lnTo>
                <a:lnTo>
                  <a:pt x="2844533" y="6645616"/>
                </a:lnTo>
                <a:lnTo>
                  <a:pt x="2828186" y="6645616"/>
                </a:lnTo>
                <a:cubicBezTo>
                  <a:pt x="2806389" y="6656515"/>
                  <a:pt x="2795491" y="6661963"/>
                  <a:pt x="2795491" y="6661963"/>
                </a:cubicBezTo>
                <a:lnTo>
                  <a:pt x="2844533" y="6612920"/>
                </a:lnTo>
                <a:lnTo>
                  <a:pt x="2844533" y="6580223"/>
                </a:lnTo>
                <a:lnTo>
                  <a:pt x="2844533" y="6563876"/>
                </a:lnTo>
                <a:lnTo>
                  <a:pt x="2860882" y="6563876"/>
                </a:lnTo>
                <a:cubicBezTo>
                  <a:pt x="2849983" y="6563876"/>
                  <a:pt x="2844533" y="6558426"/>
                  <a:pt x="2844533" y="6547527"/>
                </a:cubicBezTo>
                <a:lnTo>
                  <a:pt x="2860882" y="6514831"/>
                </a:lnTo>
                <a:lnTo>
                  <a:pt x="2893578" y="6514831"/>
                </a:lnTo>
                <a:cubicBezTo>
                  <a:pt x="2904475" y="6514831"/>
                  <a:pt x="2915374" y="6509383"/>
                  <a:pt x="2926272" y="6498484"/>
                </a:cubicBezTo>
                <a:cubicBezTo>
                  <a:pt x="2937171" y="6487585"/>
                  <a:pt x="2942622" y="6482137"/>
                  <a:pt x="2942622" y="6482137"/>
                </a:cubicBezTo>
                <a:lnTo>
                  <a:pt x="2958968" y="6433092"/>
                </a:lnTo>
                <a:cubicBezTo>
                  <a:pt x="2980767" y="6433092"/>
                  <a:pt x="2991664" y="6433092"/>
                  <a:pt x="2991664" y="6433092"/>
                </a:cubicBezTo>
                <a:lnTo>
                  <a:pt x="2975318" y="6416745"/>
                </a:lnTo>
                <a:lnTo>
                  <a:pt x="2958968" y="6416745"/>
                </a:lnTo>
                <a:lnTo>
                  <a:pt x="2926272" y="6449441"/>
                </a:lnTo>
                <a:lnTo>
                  <a:pt x="2893578" y="6465788"/>
                </a:lnTo>
                <a:cubicBezTo>
                  <a:pt x="2893578" y="6476687"/>
                  <a:pt x="2888129" y="6479411"/>
                  <a:pt x="2877230" y="6473962"/>
                </a:cubicBezTo>
                <a:cubicBezTo>
                  <a:pt x="2866330" y="6468514"/>
                  <a:pt x="2849983" y="6476687"/>
                  <a:pt x="2828186" y="6498484"/>
                </a:cubicBezTo>
                <a:cubicBezTo>
                  <a:pt x="2817288" y="6520281"/>
                  <a:pt x="2811839" y="6536629"/>
                  <a:pt x="2811839" y="6547527"/>
                </a:cubicBezTo>
                <a:cubicBezTo>
                  <a:pt x="2822739" y="6536629"/>
                  <a:pt x="2828186" y="6536629"/>
                  <a:pt x="2828186" y="6547527"/>
                </a:cubicBezTo>
                <a:cubicBezTo>
                  <a:pt x="2828186" y="6558426"/>
                  <a:pt x="2822739" y="6563876"/>
                  <a:pt x="2811839" y="6563876"/>
                </a:cubicBezTo>
                <a:lnTo>
                  <a:pt x="2795491" y="6580223"/>
                </a:lnTo>
                <a:lnTo>
                  <a:pt x="2779142" y="6580223"/>
                </a:lnTo>
                <a:cubicBezTo>
                  <a:pt x="2768244" y="6569325"/>
                  <a:pt x="2749171" y="6577499"/>
                  <a:pt x="2721925" y="6604745"/>
                </a:cubicBezTo>
                <a:cubicBezTo>
                  <a:pt x="2694678" y="6631993"/>
                  <a:pt x="2675606" y="6645616"/>
                  <a:pt x="2664707" y="6645616"/>
                </a:cubicBezTo>
                <a:cubicBezTo>
                  <a:pt x="2664707" y="6645616"/>
                  <a:pt x="2664707" y="6651064"/>
                  <a:pt x="2664707" y="6661963"/>
                </a:cubicBezTo>
                <a:lnTo>
                  <a:pt x="2632010" y="6711006"/>
                </a:lnTo>
                <a:cubicBezTo>
                  <a:pt x="2610213" y="6721907"/>
                  <a:pt x="2599315" y="6732804"/>
                  <a:pt x="2599315" y="6743702"/>
                </a:cubicBezTo>
                <a:cubicBezTo>
                  <a:pt x="2599315" y="6754601"/>
                  <a:pt x="2593867" y="6760049"/>
                  <a:pt x="2582967" y="6760049"/>
                </a:cubicBezTo>
                <a:lnTo>
                  <a:pt x="2566619" y="6792746"/>
                </a:lnTo>
                <a:cubicBezTo>
                  <a:pt x="2555721" y="6792746"/>
                  <a:pt x="2550271" y="6792746"/>
                  <a:pt x="2550271" y="6792746"/>
                </a:cubicBezTo>
                <a:cubicBezTo>
                  <a:pt x="2550271" y="6792746"/>
                  <a:pt x="2547548" y="6792746"/>
                  <a:pt x="2542097" y="6792746"/>
                </a:cubicBezTo>
                <a:cubicBezTo>
                  <a:pt x="2536648" y="6792746"/>
                  <a:pt x="2533925" y="6798196"/>
                  <a:pt x="2533925" y="6809095"/>
                </a:cubicBezTo>
                <a:cubicBezTo>
                  <a:pt x="2533925" y="6819994"/>
                  <a:pt x="2528474" y="6819994"/>
                  <a:pt x="2517575" y="6809095"/>
                </a:cubicBezTo>
                <a:cubicBezTo>
                  <a:pt x="2517575" y="6819994"/>
                  <a:pt x="2517575" y="6825442"/>
                  <a:pt x="2517575" y="6825442"/>
                </a:cubicBezTo>
                <a:cubicBezTo>
                  <a:pt x="2506676" y="6836341"/>
                  <a:pt x="2473981" y="6863588"/>
                  <a:pt x="2419489" y="6907181"/>
                </a:cubicBezTo>
                <a:cubicBezTo>
                  <a:pt x="2430388" y="6907181"/>
                  <a:pt x="2435836" y="6912632"/>
                  <a:pt x="2435836" y="6923528"/>
                </a:cubicBezTo>
                <a:cubicBezTo>
                  <a:pt x="2446734" y="6934429"/>
                  <a:pt x="2446734" y="6937153"/>
                  <a:pt x="2435836" y="6931703"/>
                </a:cubicBezTo>
                <a:cubicBezTo>
                  <a:pt x="2424937" y="6926255"/>
                  <a:pt x="2419489" y="6928979"/>
                  <a:pt x="2419489" y="6939877"/>
                </a:cubicBezTo>
                <a:cubicBezTo>
                  <a:pt x="2419489" y="6950776"/>
                  <a:pt x="2416763" y="6958951"/>
                  <a:pt x="2411314" y="6964399"/>
                </a:cubicBezTo>
                <a:cubicBezTo>
                  <a:pt x="2405866" y="6969850"/>
                  <a:pt x="2397692" y="6972574"/>
                  <a:pt x="2386793" y="6972574"/>
                </a:cubicBezTo>
                <a:cubicBezTo>
                  <a:pt x="2375895" y="6972574"/>
                  <a:pt x="2364996" y="6972574"/>
                  <a:pt x="2354096" y="6972574"/>
                </a:cubicBezTo>
                <a:lnTo>
                  <a:pt x="2354096" y="6956224"/>
                </a:lnTo>
                <a:cubicBezTo>
                  <a:pt x="2364996" y="6956224"/>
                  <a:pt x="2370445" y="6950776"/>
                  <a:pt x="2370445" y="6939877"/>
                </a:cubicBezTo>
                <a:cubicBezTo>
                  <a:pt x="2370445" y="6928979"/>
                  <a:pt x="2375895" y="6923528"/>
                  <a:pt x="2386793" y="6923528"/>
                </a:cubicBezTo>
                <a:lnTo>
                  <a:pt x="2386793" y="6890834"/>
                </a:lnTo>
                <a:cubicBezTo>
                  <a:pt x="2375895" y="6890834"/>
                  <a:pt x="2364996" y="6882660"/>
                  <a:pt x="2354096" y="6866313"/>
                </a:cubicBezTo>
                <a:cubicBezTo>
                  <a:pt x="2343197" y="6849963"/>
                  <a:pt x="2343197" y="6830892"/>
                  <a:pt x="2354096" y="6809095"/>
                </a:cubicBezTo>
                <a:lnTo>
                  <a:pt x="2337749" y="6825442"/>
                </a:lnTo>
                <a:cubicBezTo>
                  <a:pt x="2294155" y="6858138"/>
                  <a:pt x="2272357" y="6858138"/>
                  <a:pt x="2272357" y="6825442"/>
                </a:cubicBezTo>
                <a:cubicBezTo>
                  <a:pt x="2272357" y="6814543"/>
                  <a:pt x="2277807" y="6814543"/>
                  <a:pt x="2288704" y="6825442"/>
                </a:cubicBezTo>
                <a:lnTo>
                  <a:pt x="2337749" y="6776399"/>
                </a:lnTo>
                <a:cubicBezTo>
                  <a:pt x="2337749" y="6776399"/>
                  <a:pt x="2343197" y="6770950"/>
                  <a:pt x="2354096" y="6760049"/>
                </a:cubicBezTo>
                <a:cubicBezTo>
                  <a:pt x="2364996" y="6749153"/>
                  <a:pt x="2370445" y="6743702"/>
                  <a:pt x="2370445" y="6743702"/>
                </a:cubicBezTo>
                <a:cubicBezTo>
                  <a:pt x="2370445" y="6743702"/>
                  <a:pt x="2375895" y="6743702"/>
                  <a:pt x="2386793" y="6743702"/>
                </a:cubicBezTo>
                <a:lnTo>
                  <a:pt x="2370445" y="6727355"/>
                </a:lnTo>
                <a:cubicBezTo>
                  <a:pt x="2359546" y="6727355"/>
                  <a:pt x="2359546" y="6721907"/>
                  <a:pt x="2370445" y="6711006"/>
                </a:cubicBezTo>
                <a:cubicBezTo>
                  <a:pt x="2381344" y="6711006"/>
                  <a:pt x="2389516" y="6711006"/>
                  <a:pt x="2394967" y="6711006"/>
                </a:cubicBezTo>
                <a:cubicBezTo>
                  <a:pt x="2400415" y="6711006"/>
                  <a:pt x="2403139" y="6705558"/>
                  <a:pt x="2403139" y="6694659"/>
                </a:cubicBezTo>
                <a:cubicBezTo>
                  <a:pt x="2414038" y="6694659"/>
                  <a:pt x="2414038" y="6700107"/>
                  <a:pt x="2403139" y="6711006"/>
                </a:cubicBezTo>
                <a:lnTo>
                  <a:pt x="2419489" y="6711006"/>
                </a:lnTo>
                <a:lnTo>
                  <a:pt x="2419489" y="6661963"/>
                </a:lnTo>
                <a:cubicBezTo>
                  <a:pt x="2397692" y="6651064"/>
                  <a:pt x="2414038" y="6623818"/>
                  <a:pt x="2468533" y="6580223"/>
                </a:cubicBezTo>
                <a:cubicBezTo>
                  <a:pt x="2479430" y="6580223"/>
                  <a:pt x="2484879" y="6585674"/>
                  <a:pt x="2484879" y="6596570"/>
                </a:cubicBezTo>
                <a:lnTo>
                  <a:pt x="2484879" y="6612920"/>
                </a:lnTo>
                <a:cubicBezTo>
                  <a:pt x="2484879" y="6612920"/>
                  <a:pt x="2501229" y="6593846"/>
                  <a:pt x="2533925" y="6555702"/>
                </a:cubicBezTo>
                <a:cubicBezTo>
                  <a:pt x="2566619" y="6517557"/>
                  <a:pt x="2588417" y="6503934"/>
                  <a:pt x="2599315" y="6514831"/>
                </a:cubicBezTo>
                <a:cubicBezTo>
                  <a:pt x="2599315" y="6536629"/>
                  <a:pt x="2610213" y="6536629"/>
                  <a:pt x="2632010" y="6514831"/>
                </a:cubicBezTo>
                <a:cubicBezTo>
                  <a:pt x="2642909" y="6514831"/>
                  <a:pt x="2648359" y="6509383"/>
                  <a:pt x="2648359" y="6498484"/>
                </a:cubicBezTo>
                <a:lnTo>
                  <a:pt x="2615665" y="6498484"/>
                </a:lnTo>
                <a:cubicBezTo>
                  <a:pt x="2626563" y="6498484"/>
                  <a:pt x="2626563" y="6501210"/>
                  <a:pt x="2615665" y="6506659"/>
                </a:cubicBezTo>
                <a:cubicBezTo>
                  <a:pt x="2604766" y="6512107"/>
                  <a:pt x="2599315" y="6509383"/>
                  <a:pt x="2599315" y="6498484"/>
                </a:cubicBezTo>
                <a:cubicBezTo>
                  <a:pt x="2588417" y="6498484"/>
                  <a:pt x="2580244" y="6498484"/>
                  <a:pt x="2574793" y="6498484"/>
                </a:cubicBezTo>
                <a:cubicBezTo>
                  <a:pt x="2569345" y="6498484"/>
                  <a:pt x="2563894" y="6501210"/>
                  <a:pt x="2558447" y="6506659"/>
                </a:cubicBezTo>
                <a:cubicBezTo>
                  <a:pt x="2552995" y="6512107"/>
                  <a:pt x="2550271" y="6514831"/>
                  <a:pt x="2550271" y="6514831"/>
                </a:cubicBezTo>
                <a:cubicBezTo>
                  <a:pt x="2550271" y="6514831"/>
                  <a:pt x="2544824" y="6514831"/>
                  <a:pt x="2533925" y="6514831"/>
                </a:cubicBezTo>
                <a:cubicBezTo>
                  <a:pt x="2523027" y="6503934"/>
                  <a:pt x="2501229" y="6514831"/>
                  <a:pt x="2468533" y="6547527"/>
                </a:cubicBezTo>
                <a:cubicBezTo>
                  <a:pt x="2435836" y="6569325"/>
                  <a:pt x="2414038" y="6574775"/>
                  <a:pt x="2403139" y="6563876"/>
                </a:cubicBezTo>
                <a:lnTo>
                  <a:pt x="2419489" y="6563876"/>
                </a:lnTo>
                <a:lnTo>
                  <a:pt x="2419489" y="6547527"/>
                </a:lnTo>
                <a:cubicBezTo>
                  <a:pt x="2419489" y="6536629"/>
                  <a:pt x="2419489" y="6531180"/>
                  <a:pt x="2419489" y="6531180"/>
                </a:cubicBezTo>
                <a:lnTo>
                  <a:pt x="2419489" y="6514831"/>
                </a:lnTo>
                <a:cubicBezTo>
                  <a:pt x="2419489" y="6503934"/>
                  <a:pt x="2422212" y="6498484"/>
                  <a:pt x="2427663" y="6498484"/>
                </a:cubicBezTo>
                <a:cubicBezTo>
                  <a:pt x="2433112" y="6498484"/>
                  <a:pt x="2441285" y="6498484"/>
                  <a:pt x="2452185" y="6498484"/>
                </a:cubicBezTo>
                <a:cubicBezTo>
                  <a:pt x="2463084" y="6498484"/>
                  <a:pt x="2463084" y="6503934"/>
                  <a:pt x="2452185" y="6514831"/>
                </a:cubicBezTo>
                <a:cubicBezTo>
                  <a:pt x="2452185" y="6525732"/>
                  <a:pt x="2454910" y="6528456"/>
                  <a:pt x="2460357" y="6523006"/>
                </a:cubicBezTo>
                <a:cubicBezTo>
                  <a:pt x="2465809" y="6517557"/>
                  <a:pt x="2468533" y="6509383"/>
                  <a:pt x="2468533" y="6498484"/>
                </a:cubicBezTo>
                <a:lnTo>
                  <a:pt x="2484879" y="6482137"/>
                </a:lnTo>
                <a:lnTo>
                  <a:pt x="2468533" y="6465788"/>
                </a:lnTo>
                <a:cubicBezTo>
                  <a:pt x="2468533" y="6454889"/>
                  <a:pt x="2463084" y="6443993"/>
                  <a:pt x="2452185" y="6433092"/>
                </a:cubicBezTo>
                <a:cubicBezTo>
                  <a:pt x="2441285" y="6422195"/>
                  <a:pt x="2441285" y="6427643"/>
                  <a:pt x="2452185" y="6449441"/>
                </a:cubicBezTo>
                <a:cubicBezTo>
                  <a:pt x="2452185" y="6449441"/>
                  <a:pt x="2452185" y="6452165"/>
                  <a:pt x="2452185" y="6457613"/>
                </a:cubicBezTo>
                <a:cubicBezTo>
                  <a:pt x="2452185" y="6463064"/>
                  <a:pt x="2446734" y="6465788"/>
                  <a:pt x="2435836" y="6465788"/>
                </a:cubicBezTo>
                <a:cubicBezTo>
                  <a:pt x="2424937" y="6465788"/>
                  <a:pt x="2419489" y="6471238"/>
                  <a:pt x="2419489" y="6482137"/>
                </a:cubicBezTo>
                <a:cubicBezTo>
                  <a:pt x="2419489" y="6493036"/>
                  <a:pt x="2408591" y="6503934"/>
                  <a:pt x="2386793" y="6514831"/>
                </a:cubicBezTo>
                <a:cubicBezTo>
                  <a:pt x="2375895" y="6525732"/>
                  <a:pt x="2364996" y="6533904"/>
                  <a:pt x="2354096" y="6539353"/>
                </a:cubicBezTo>
                <a:cubicBezTo>
                  <a:pt x="2343197" y="6544803"/>
                  <a:pt x="2337749" y="6552978"/>
                  <a:pt x="2337749" y="6563876"/>
                </a:cubicBezTo>
                <a:cubicBezTo>
                  <a:pt x="2326851" y="6574775"/>
                  <a:pt x="2315953" y="6580223"/>
                  <a:pt x="2305054" y="6580223"/>
                </a:cubicBezTo>
                <a:cubicBezTo>
                  <a:pt x="2294155" y="6580223"/>
                  <a:pt x="2288704" y="6585674"/>
                  <a:pt x="2288704" y="6596570"/>
                </a:cubicBezTo>
                <a:lnTo>
                  <a:pt x="2272357" y="6629267"/>
                </a:lnTo>
                <a:cubicBezTo>
                  <a:pt x="2272357" y="6618368"/>
                  <a:pt x="2266908" y="6618368"/>
                  <a:pt x="2256010" y="6629267"/>
                </a:cubicBezTo>
                <a:cubicBezTo>
                  <a:pt x="2245111" y="6640165"/>
                  <a:pt x="2234212" y="6642892"/>
                  <a:pt x="2223313" y="6637441"/>
                </a:cubicBezTo>
                <a:cubicBezTo>
                  <a:pt x="2212415" y="6631993"/>
                  <a:pt x="2212415" y="6623818"/>
                  <a:pt x="2223313" y="6612920"/>
                </a:cubicBezTo>
                <a:lnTo>
                  <a:pt x="2223313" y="6596570"/>
                </a:lnTo>
                <a:cubicBezTo>
                  <a:pt x="2223313" y="6596570"/>
                  <a:pt x="2217866" y="6596570"/>
                  <a:pt x="2206967" y="6596570"/>
                </a:cubicBezTo>
                <a:cubicBezTo>
                  <a:pt x="2196069" y="6607471"/>
                  <a:pt x="2185169" y="6623818"/>
                  <a:pt x="2174270" y="6645616"/>
                </a:cubicBezTo>
                <a:cubicBezTo>
                  <a:pt x="2163371" y="6667413"/>
                  <a:pt x="2163371" y="6683760"/>
                  <a:pt x="2174270" y="6694659"/>
                </a:cubicBezTo>
                <a:cubicBezTo>
                  <a:pt x="2185169" y="6705558"/>
                  <a:pt x="2187893" y="6713732"/>
                  <a:pt x="2182442" y="6719181"/>
                </a:cubicBezTo>
                <a:cubicBezTo>
                  <a:pt x="2176994" y="6724631"/>
                  <a:pt x="2171544" y="6732804"/>
                  <a:pt x="2166096" y="6743702"/>
                </a:cubicBezTo>
                <a:cubicBezTo>
                  <a:pt x="2160648" y="6754601"/>
                  <a:pt x="2152472" y="6760049"/>
                  <a:pt x="2141574" y="6760049"/>
                </a:cubicBezTo>
                <a:cubicBezTo>
                  <a:pt x="2130675" y="6760049"/>
                  <a:pt x="2125226" y="6765500"/>
                  <a:pt x="2125226" y="6776399"/>
                </a:cubicBezTo>
                <a:cubicBezTo>
                  <a:pt x="2125226" y="6787297"/>
                  <a:pt x="2119776" y="6798196"/>
                  <a:pt x="2108878" y="6809095"/>
                </a:cubicBezTo>
                <a:cubicBezTo>
                  <a:pt x="2097979" y="6819994"/>
                  <a:pt x="2089805" y="6822718"/>
                  <a:pt x="2084356" y="6817267"/>
                </a:cubicBezTo>
                <a:cubicBezTo>
                  <a:pt x="2078909" y="6811819"/>
                  <a:pt x="2087081" y="6798196"/>
                  <a:pt x="2108878" y="6776399"/>
                </a:cubicBezTo>
                <a:cubicBezTo>
                  <a:pt x="2119776" y="6743702"/>
                  <a:pt x="2119776" y="6727355"/>
                  <a:pt x="2108878" y="6727355"/>
                </a:cubicBezTo>
                <a:cubicBezTo>
                  <a:pt x="2065284" y="6738254"/>
                  <a:pt x="2054387" y="6754601"/>
                  <a:pt x="2076183" y="6776399"/>
                </a:cubicBezTo>
                <a:cubicBezTo>
                  <a:pt x="2076183" y="6787297"/>
                  <a:pt x="2073457" y="6795472"/>
                  <a:pt x="2068010" y="6800920"/>
                </a:cubicBezTo>
                <a:cubicBezTo>
                  <a:pt x="2062559" y="6806371"/>
                  <a:pt x="2059834" y="6809095"/>
                  <a:pt x="2059834" y="6809095"/>
                </a:cubicBezTo>
                <a:cubicBezTo>
                  <a:pt x="2048936" y="6819994"/>
                  <a:pt x="2038037" y="6825442"/>
                  <a:pt x="2027138" y="6825442"/>
                </a:cubicBezTo>
                <a:cubicBezTo>
                  <a:pt x="2016240" y="6814543"/>
                  <a:pt x="2008066" y="6811819"/>
                  <a:pt x="2002617" y="6817267"/>
                </a:cubicBezTo>
                <a:cubicBezTo>
                  <a:pt x="1997167" y="6822718"/>
                  <a:pt x="1994442" y="6830892"/>
                  <a:pt x="1994442" y="6841789"/>
                </a:cubicBezTo>
                <a:cubicBezTo>
                  <a:pt x="1994442" y="6841789"/>
                  <a:pt x="1994442" y="6847239"/>
                  <a:pt x="1994442" y="6858138"/>
                </a:cubicBezTo>
                <a:lnTo>
                  <a:pt x="1994442" y="6874485"/>
                </a:lnTo>
                <a:lnTo>
                  <a:pt x="1994442" y="6890834"/>
                </a:lnTo>
                <a:lnTo>
                  <a:pt x="2010792" y="6890834"/>
                </a:lnTo>
                <a:lnTo>
                  <a:pt x="2027138" y="6907181"/>
                </a:lnTo>
                <a:cubicBezTo>
                  <a:pt x="2016240" y="6907181"/>
                  <a:pt x="1997167" y="6909908"/>
                  <a:pt x="1969920" y="6915356"/>
                </a:cubicBezTo>
                <a:cubicBezTo>
                  <a:pt x="1942676" y="6920804"/>
                  <a:pt x="1929053" y="6918080"/>
                  <a:pt x="1929053" y="6907181"/>
                </a:cubicBezTo>
                <a:cubicBezTo>
                  <a:pt x="1918154" y="6907181"/>
                  <a:pt x="1907255" y="6907181"/>
                  <a:pt x="1896357" y="6907181"/>
                </a:cubicBezTo>
                <a:lnTo>
                  <a:pt x="1929053" y="6939877"/>
                </a:lnTo>
                <a:lnTo>
                  <a:pt x="1945399" y="6939877"/>
                </a:lnTo>
                <a:lnTo>
                  <a:pt x="1896357" y="7005270"/>
                </a:lnTo>
                <a:lnTo>
                  <a:pt x="1847312" y="7070660"/>
                </a:lnTo>
                <a:cubicBezTo>
                  <a:pt x="1847312" y="7070660"/>
                  <a:pt x="1844586" y="7070660"/>
                  <a:pt x="1839139" y="7070660"/>
                </a:cubicBezTo>
                <a:cubicBezTo>
                  <a:pt x="1833689" y="7070660"/>
                  <a:pt x="1828240" y="7067936"/>
                  <a:pt x="1822788" y="7062486"/>
                </a:cubicBezTo>
                <a:cubicBezTo>
                  <a:pt x="1817341" y="7057037"/>
                  <a:pt x="1811890" y="7054313"/>
                  <a:pt x="1806443" y="7054313"/>
                </a:cubicBezTo>
                <a:cubicBezTo>
                  <a:pt x="1800993" y="7054313"/>
                  <a:pt x="1798267" y="7059761"/>
                  <a:pt x="1798267" y="7070660"/>
                </a:cubicBezTo>
                <a:cubicBezTo>
                  <a:pt x="1787368" y="7081559"/>
                  <a:pt x="1787368" y="7087009"/>
                  <a:pt x="1798267" y="7087009"/>
                </a:cubicBezTo>
                <a:lnTo>
                  <a:pt x="1798267" y="7119703"/>
                </a:lnTo>
                <a:cubicBezTo>
                  <a:pt x="1787368" y="7119703"/>
                  <a:pt x="1771022" y="7108807"/>
                  <a:pt x="1749225" y="7087009"/>
                </a:cubicBezTo>
                <a:lnTo>
                  <a:pt x="1683833" y="7152400"/>
                </a:lnTo>
                <a:lnTo>
                  <a:pt x="1667485" y="7168749"/>
                </a:lnTo>
                <a:cubicBezTo>
                  <a:pt x="1678384" y="7168749"/>
                  <a:pt x="1678384" y="7174197"/>
                  <a:pt x="1667485" y="7185096"/>
                </a:cubicBezTo>
                <a:cubicBezTo>
                  <a:pt x="1656587" y="7195995"/>
                  <a:pt x="1651137" y="7198719"/>
                  <a:pt x="1651137" y="7193270"/>
                </a:cubicBezTo>
                <a:cubicBezTo>
                  <a:pt x="1651137" y="7187822"/>
                  <a:pt x="1645688" y="7190546"/>
                  <a:pt x="1634789" y="7201443"/>
                </a:cubicBezTo>
                <a:cubicBezTo>
                  <a:pt x="1623889" y="7212344"/>
                  <a:pt x="1623889" y="7217792"/>
                  <a:pt x="1634789" y="7217792"/>
                </a:cubicBezTo>
                <a:cubicBezTo>
                  <a:pt x="1634789" y="7217792"/>
                  <a:pt x="1634789" y="7220516"/>
                  <a:pt x="1634789" y="7225964"/>
                </a:cubicBezTo>
                <a:cubicBezTo>
                  <a:pt x="1634789" y="7231415"/>
                  <a:pt x="1629340" y="7234139"/>
                  <a:pt x="1618441" y="7234139"/>
                </a:cubicBezTo>
                <a:cubicBezTo>
                  <a:pt x="1607542" y="7245040"/>
                  <a:pt x="1604818" y="7253212"/>
                  <a:pt x="1610267" y="7258661"/>
                </a:cubicBezTo>
                <a:cubicBezTo>
                  <a:pt x="1615717" y="7264111"/>
                  <a:pt x="1629340" y="7255937"/>
                  <a:pt x="1651137" y="7234139"/>
                </a:cubicBezTo>
                <a:lnTo>
                  <a:pt x="1716527" y="7201443"/>
                </a:lnTo>
                <a:lnTo>
                  <a:pt x="1700181" y="7217792"/>
                </a:lnTo>
                <a:cubicBezTo>
                  <a:pt x="1700181" y="7228691"/>
                  <a:pt x="1694732" y="7239590"/>
                  <a:pt x="1683833" y="7250488"/>
                </a:cubicBezTo>
                <a:cubicBezTo>
                  <a:pt x="1694732" y="7250488"/>
                  <a:pt x="1705629" y="7250488"/>
                  <a:pt x="1716527" y="7250488"/>
                </a:cubicBezTo>
                <a:cubicBezTo>
                  <a:pt x="1716527" y="7261387"/>
                  <a:pt x="1716527" y="7266835"/>
                  <a:pt x="1716527" y="7266835"/>
                </a:cubicBezTo>
                <a:cubicBezTo>
                  <a:pt x="1716527" y="7266835"/>
                  <a:pt x="1713804" y="7269562"/>
                  <a:pt x="1708355" y="7275010"/>
                </a:cubicBezTo>
                <a:cubicBezTo>
                  <a:pt x="1702905" y="7280458"/>
                  <a:pt x="1694732" y="7283182"/>
                  <a:pt x="1683833" y="7283182"/>
                </a:cubicBezTo>
                <a:cubicBezTo>
                  <a:pt x="1672932" y="7272286"/>
                  <a:pt x="1667485" y="7266835"/>
                  <a:pt x="1667485" y="7266835"/>
                </a:cubicBezTo>
                <a:lnTo>
                  <a:pt x="1651137" y="7266835"/>
                </a:lnTo>
                <a:lnTo>
                  <a:pt x="1634789" y="7299531"/>
                </a:lnTo>
                <a:cubicBezTo>
                  <a:pt x="1612990" y="7310430"/>
                  <a:pt x="1596644" y="7321329"/>
                  <a:pt x="1585746" y="7332228"/>
                </a:cubicBezTo>
                <a:cubicBezTo>
                  <a:pt x="1585746" y="7321329"/>
                  <a:pt x="1577571" y="7315878"/>
                  <a:pt x="1561223" y="7315878"/>
                </a:cubicBezTo>
                <a:cubicBezTo>
                  <a:pt x="1544877" y="7315878"/>
                  <a:pt x="1536702" y="7321329"/>
                  <a:pt x="1536702" y="7332228"/>
                </a:cubicBezTo>
                <a:lnTo>
                  <a:pt x="1520353" y="7348575"/>
                </a:lnTo>
                <a:cubicBezTo>
                  <a:pt x="1520353" y="7337676"/>
                  <a:pt x="1514904" y="7332228"/>
                  <a:pt x="1504005" y="7332228"/>
                </a:cubicBezTo>
                <a:cubicBezTo>
                  <a:pt x="1493107" y="7332228"/>
                  <a:pt x="1487659" y="7337676"/>
                  <a:pt x="1487659" y="7348575"/>
                </a:cubicBezTo>
                <a:lnTo>
                  <a:pt x="1471310" y="7381271"/>
                </a:lnTo>
                <a:lnTo>
                  <a:pt x="1454962" y="7381271"/>
                </a:lnTo>
                <a:cubicBezTo>
                  <a:pt x="1454962" y="7370372"/>
                  <a:pt x="1454962" y="7362198"/>
                  <a:pt x="1454962" y="7356749"/>
                </a:cubicBezTo>
                <a:cubicBezTo>
                  <a:pt x="1454962" y="7351301"/>
                  <a:pt x="1454962" y="7348575"/>
                  <a:pt x="1454962" y="7348575"/>
                </a:cubicBezTo>
                <a:lnTo>
                  <a:pt x="1454962" y="7332228"/>
                </a:lnTo>
                <a:lnTo>
                  <a:pt x="1438614" y="7315878"/>
                </a:lnTo>
                <a:cubicBezTo>
                  <a:pt x="1438614" y="7304980"/>
                  <a:pt x="1438614" y="7296807"/>
                  <a:pt x="1438614" y="7291357"/>
                </a:cubicBezTo>
                <a:cubicBezTo>
                  <a:pt x="1438614" y="7285909"/>
                  <a:pt x="1444063" y="7283182"/>
                  <a:pt x="1454962" y="7283182"/>
                </a:cubicBezTo>
                <a:cubicBezTo>
                  <a:pt x="1465862" y="7283182"/>
                  <a:pt x="1471310" y="7283182"/>
                  <a:pt x="1471310" y="7283182"/>
                </a:cubicBezTo>
                <a:cubicBezTo>
                  <a:pt x="1471310" y="7283182"/>
                  <a:pt x="1471310" y="7277734"/>
                  <a:pt x="1471310" y="7266835"/>
                </a:cubicBezTo>
                <a:cubicBezTo>
                  <a:pt x="1482208" y="7266835"/>
                  <a:pt x="1487659" y="7269562"/>
                  <a:pt x="1487659" y="7275010"/>
                </a:cubicBezTo>
                <a:cubicBezTo>
                  <a:pt x="1487659" y="7280458"/>
                  <a:pt x="1487659" y="7288633"/>
                  <a:pt x="1487659" y="7299531"/>
                </a:cubicBezTo>
                <a:lnTo>
                  <a:pt x="1487659" y="7332228"/>
                </a:lnTo>
                <a:cubicBezTo>
                  <a:pt x="1487659" y="7332228"/>
                  <a:pt x="1498558" y="7315878"/>
                  <a:pt x="1520353" y="7283182"/>
                </a:cubicBezTo>
                <a:lnTo>
                  <a:pt x="1553049" y="7250488"/>
                </a:lnTo>
                <a:lnTo>
                  <a:pt x="1569396" y="7217792"/>
                </a:lnTo>
                <a:lnTo>
                  <a:pt x="1569396" y="7201443"/>
                </a:lnTo>
                <a:cubicBezTo>
                  <a:pt x="1569396" y="7190546"/>
                  <a:pt x="1558499" y="7195995"/>
                  <a:pt x="1536702" y="7217792"/>
                </a:cubicBezTo>
                <a:lnTo>
                  <a:pt x="1512180" y="7217792"/>
                </a:lnTo>
                <a:cubicBezTo>
                  <a:pt x="1506731" y="7206893"/>
                  <a:pt x="1509455" y="7201443"/>
                  <a:pt x="1520353" y="7201443"/>
                </a:cubicBezTo>
                <a:cubicBezTo>
                  <a:pt x="1531252" y="7201443"/>
                  <a:pt x="1536702" y="7201443"/>
                  <a:pt x="1536702" y="7201443"/>
                </a:cubicBezTo>
                <a:cubicBezTo>
                  <a:pt x="1536702" y="7179648"/>
                  <a:pt x="1542151" y="7168749"/>
                  <a:pt x="1553049" y="7168749"/>
                </a:cubicBezTo>
                <a:cubicBezTo>
                  <a:pt x="1563948" y="7168749"/>
                  <a:pt x="1566671" y="7163298"/>
                  <a:pt x="1561223" y="7152400"/>
                </a:cubicBezTo>
                <a:cubicBezTo>
                  <a:pt x="1555773" y="7141501"/>
                  <a:pt x="1561223" y="7127878"/>
                  <a:pt x="1577571" y="7111531"/>
                </a:cubicBezTo>
                <a:cubicBezTo>
                  <a:pt x="1593919" y="7095182"/>
                  <a:pt x="1602095" y="7081559"/>
                  <a:pt x="1602095" y="7070660"/>
                </a:cubicBezTo>
                <a:lnTo>
                  <a:pt x="1569396" y="7103356"/>
                </a:lnTo>
                <a:cubicBezTo>
                  <a:pt x="1547600" y="7114255"/>
                  <a:pt x="1536702" y="7119703"/>
                  <a:pt x="1536702" y="7119703"/>
                </a:cubicBezTo>
                <a:lnTo>
                  <a:pt x="1536702" y="7087009"/>
                </a:lnTo>
                <a:cubicBezTo>
                  <a:pt x="1536702" y="7076111"/>
                  <a:pt x="1536702" y="7070660"/>
                  <a:pt x="1536702" y="7070660"/>
                </a:cubicBezTo>
                <a:lnTo>
                  <a:pt x="1569396" y="7054313"/>
                </a:lnTo>
                <a:cubicBezTo>
                  <a:pt x="1558499" y="7043414"/>
                  <a:pt x="1558499" y="7032516"/>
                  <a:pt x="1569396" y="7021617"/>
                </a:cubicBezTo>
                <a:lnTo>
                  <a:pt x="1569396" y="7005270"/>
                </a:lnTo>
                <a:lnTo>
                  <a:pt x="1553049" y="7021617"/>
                </a:lnTo>
                <a:lnTo>
                  <a:pt x="1536702" y="7021617"/>
                </a:lnTo>
                <a:lnTo>
                  <a:pt x="1536702" y="6988921"/>
                </a:lnTo>
                <a:cubicBezTo>
                  <a:pt x="1525803" y="6999819"/>
                  <a:pt x="1514904" y="6999819"/>
                  <a:pt x="1504005" y="6988921"/>
                </a:cubicBezTo>
                <a:lnTo>
                  <a:pt x="1487659" y="6972574"/>
                </a:lnTo>
                <a:lnTo>
                  <a:pt x="1454962" y="7005270"/>
                </a:lnTo>
                <a:lnTo>
                  <a:pt x="1438614" y="7021617"/>
                </a:lnTo>
                <a:lnTo>
                  <a:pt x="1438614" y="7005270"/>
                </a:lnTo>
                <a:lnTo>
                  <a:pt x="1471310" y="6956224"/>
                </a:lnTo>
                <a:lnTo>
                  <a:pt x="1504005" y="6907181"/>
                </a:lnTo>
                <a:cubicBezTo>
                  <a:pt x="1514904" y="6907181"/>
                  <a:pt x="1520353" y="6901733"/>
                  <a:pt x="1520353" y="6890834"/>
                </a:cubicBezTo>
                <a:cubicBezTo>
                  <a:pt x="1520353" y="6879936"/>
                  <a:pt x="1533978" y="6860862"/>
                  <a:pt x="1561223" y="6833616"/>
                </a:cubicBezTo>
                <a:cubicBezTo>
                  <a:pt x="1588470" y="6806371"/>
                  <a:pt x="1615717" y="6779123"/>
                  <a:pt x="1642963" y="6751877"/>
                </a:cubicBezTo>
                <a:cubicBezTo>
                  <a:pt x="1670208" y="6724631"/>
                  <a:pt x="1683833" y="6716457"/>
                  <a:pt x="1683833" y="6727355"/>
                </a:cubicBezTo>
                <a:lnTo>
                  <a:pt x="1716527" y="6711006"/>
                </a:lnTo>
                <a:cubicBezTo>
                  <a:pt x="1716527" y="6700107"/>
                  <a:pt x="1711079" y="6694659"/>
                  <a:pt x="1700181" y="6694659"/>
                </a:cubicBezTo>
                <a:cubicBezTo>
                  <a:pt x="1689283" y="6694659"/>
                  <a:pt x="1683833" y="6691935"/>
                  <a:pt x="1683833" y="6686485"/>
                </a:cubicBezTo>
                <a:cubicBezTo>
                  <a:pt x="1683833" y="6681036"/>
                  <a:pt x="1689283" y="6678310"/>
                  <a:pt x="1700181" y="6678310"/>
                </a:cubicBezTo>
                <a:cubicBezTo>
                  <a:pt x="1721978" y="6667413"/>
                  <a:pt x="1743775" y="6634717"/>
                  <a:pt x="1765571" y="6580223"/>
                </a:cubicBezTo>
                <a:lnTo>
                  <a:pt x="1765571" y="6596570"/>
                </a:lnTo>
                <a:lnTo>
                  <a:pt x="1781921" y="6563876"/>
                </a:lnTo>
                <a:cubicBezTo>
                  <a:pt x="1792820" y="6520281"/>
                  <a:pt x="1820064" y="6498484"/>
                  <a:pt x="1863660" y="6498484"/>
                </a:cubicBezTo>
                <a:cubicBezTo>
                  <a:pt x="1874559" y="6498484"/>
                  <a:pt x="1880006" y="6487585"/>
                  <a:pt x="1880006" y="6465788"/>
                </a:cubicBezTo>
                <a:lnTo>
                  <a:pt x="1912702" y="6416745"/>
                </a:lnTo>
                <a:cubicBezTo>
                  <a:pt x="1923601" y="6416745"/>
                  <a:pt x="1929053" y="6416745"/>
                  <a:pt x="1929053" y="6416745"/>
                </a:cubicBezTo>
                <a:cubicBezTo>
                  <a:pt x="1929053" y="6405846"/>
                  <a:pt x="1934500" y="6392223"/>
                  <a:pt x="1945399" y="6375874"/>
                </a:cubicBezTo>
                <a:cubicBezTo>
                  <a:pt x="1956298" y="6359527"/>
                  <a:pt x="1961747" y="6348628"/>
                  <a:pt x="1961747" y="6343180"/>
                </a:cubicBezTo>
                <a:cubicBezTo>
                  <a:pt x="1961747" y="6337729"/>
                  <a:pt x="1967196" y="6335005"/>
                  <a:pt x="1978096" y="6335005"/>
                </a:cubicBezTo>
                <a:cubicBezTo>
                  <a:pt x="1988995" y="6335005"/>
                  <a:pt x="2002617" y="6324106"/>
                  <a:pt x="2018965" y="6302309"/>
                </a:cubicBezTo>
                <a:cubicBezTo>
                  <a:pt x="2035314" y="6280514"/>
                  <a:pt x="2048936" y="6269613"/>
                  <a:pt x="2059834" y="6269613"/>
                </a:cubicBezTo>
                <a:cubicBezTo>
                  <a:pt x="2059834" y="6258714"/>
                  <a:pt x="2070733" y="6239643"/>
                  <a:pt x="2092528" y="6212395"/>
                </a:cubicBezTo>
                <a:cubicBezTo>
                  <a:pt x="2114326" y="6185149"/>
                  <a:pt x="2125226" y="6166078"/>
                  <a:pt x="2125226" y="6155177"/>
                </a:cubicBezTo>
                <a:lnTo>
                  <a:pt x="2141574" y="6138830"/>
                </a:lnTo>
                <a:cubicBezTo>
                  <a:pt x="2141574" y="6138830"/>
                  <a:pt x="2149748" y="6130655"/>
                  <a:pt x="2166096" y="6114308"/>
                </a:cubicBezTo>
                <a:cubicBezTo>
                  <a:pt x="2182442" y="6097959"/>
                  <a:pt x="2185169" y="6089787"/>
                  <a:pt x="2174270" y="6089787"/>
                </a:cubicBezTo>
                <a:cubicBezTo>
                  <a:pt x="2174270" y="6078888"/>
                  <a:pt x="2185169" y="6062541"/>
                  <a:pt x="2206967" y="6040744"/>
                </a:cubicBezTo>
                <a:lnTo>
                  <a:pt x="2223313" y="6024394"/>
                </a:lnTo>
                <a:lnTo>
                  <a:pt x="2256010" y="6008047"/>
                </a:lnTo>
                <a:cubicBezTo>
                  <a:pt x="2266908" y="5997149"/>
                  <a:pt x="2275081" y="5988974"/>
                  <a:pt x="2280531" y="5983526"/>
                </a:cubicBezTo>
                <a:cubicBezTo>
                  <a:pt x="2285980" y="5978075"/>
                  <a:pt x="2283256" y="5975351"/>
                  <a:pt x="2272357" y="5975351"/>
                </a:cubicBezTo>
                <a:lnTo>
                  <a:pt x="2288704" y="5959004"/>
                </a:lnTo>
                <a:lnTo>
                  <a:pt x="2370445" y="5877262"/>
                </a:lnTo>
                <a:cubicBezTo>
                  <a:pt x="2370445" y="5866366"/>
                  <a:pt x="2364996" y="5866366"/>
                  <a:pt x="2354096" y="5877262"/>
                </a:cubicBezTo>
                <a:lnTo>
                  <a:pt x="2370445" y="5844568"/>
                </a:lnTo>
                <a:cubicBezTo>
                  <a:pt x="2370445" y="5833670"/>
                  <a:pt x="2373170" y="5830943"/>
                  <a:pt x="2378618" y="5836394"/>
                </a:cubicBezTo>
                <a:cubicBezTo>
                  <a:pt x="2384069" y="5841844"/>
                  <a:pt x="2389516" y="5841844"/>
                  <a:pt x="2394967" y="5836394"/>
                </a:cubicBezTo>
                <a:cubicBezTo>
                  <a:pt x="2400415" y="5830943"/>
                  <a:pt x="2403139" y="5828219"/>
                  <a:pt x="2403139" y="5828219"/>
                </a:cubicBezTo>
                <a:lnTo>
                  <a:pt x="2435836" y="5779176"/>
                </a:lnTo>
                <a:lnTo>
                  <a:pt x="2468533" y="5730133"/>
                </a:lnTo>
                <a:lnTo>
                  <a:pt x="2484879" y="5730133"/>
                </a:lnTo>
                <a:cubicBezTo>
                  <a:pt x="2517575" y="5697437"/>
                  <a:pt x="2533925" y="5675639"/>
                  <a:pt x="2533925" y="5664740"/>
                </a:cubicBezTo>
                <a:lnTo>
                  <a:pt x="2550271" y="5648393"/>
                </a:lnTo>
                <a:cubicBezTo>
                  <a:pt x="2550271" y="5648393"/>
                  <a:pt x="2555721" y="5642943"/>
                  <a:pt x="2566619" y="5632044"/>
                </a:cubicBezTo>
                <a:cubicBezTo>
                  <a:pt x="2577518" y="5621148"/>
                  <a:pt x="2582967" y="5610247"/>
                  <a:pt x="2582967" y="5599350"/>
                </a:cubicBezTo>
                <a:lnTo>
                  <a:pt x="2566619" y="5599350"/>
                </a:lnTo>
                <a:lnTo>
                  <a:pt x="2582967" y="5583001"/>
                </a:lnTo>
                <a:cubicBezTo>
                  <a:pt x="2604766" y="5583001"/>
                  <a:pt x="2640185" y="5550305"/>
                  <a:pt x="2689228" y="5484914"/>
                </a:cubicBezTo>
                <a:cubicBezTo>
                  <a:pt x="2738273" y="5419522"/>
                  <a:pt x="2768244" y="5386826"/>
                  <a:pt x="2779142" y="5386826"/>
                </a:cubicBezTo>
                <a:cubicBezTo>
                  <a:pt x="2790041" y="5386826"/>
                  <a:pt x="2814563" y="5365028"/>
                  <a:pt x="2852708" y="5321436"/>
                </a:cubicBezTo>
                <a:cubicBezTo>
                  <a:pt x="2890852" y="5277841"/>
                  <a:pt x="2909926" y="5250593"/>
                  <a:pt x="2909926" y="5239696"/>
                </a:cubicBezTo>
                <a:cubicBezTo>
                  <a:pt x="2909926" y="5228797"/>
                  <a:pt x="2920825" y="5217899"/>
                  <a:pt x="2942622" y="5207000"/>
                </a:cubicBezTo>
                <a:lnTo>
                  <a:pt x="2942622" y="5174304"/>
                </a:lnTo>
                <a:lnTo>
                  <a:pt x="2926272" y="5174304"/>
                </a:lnTo>
                <a:cubicBezTo>
                  <a:pt x="2937171" y="5163406"/>
                  <a:pt x="2948070" y="5157957"/>
                  <a:pt x="2958968" y="5157957"/>
                </a:cubicBezTo>
                <a:lnTo>
                  <a:pt x="2926272" y="5157957"/>
                </a:lnTo>
                <a:lnTo>
                  <a:pt x="2926272" y="5141607"/>
                </a:lnTo>
                <a:cubicBezTo>
                  <a:pt x="2948070" y="5130710"/>
                  <a:pt x="2961692" y="5125260"/>
                  <a:pt x="2967144" y="5125260"/>
                </a:cubicBezTo>
                <a:cubicBezTo>
                  <a:pt x="2972591" y="5125260"/>
                  <a:pt x="2986216" y="5111635"/>
                  <a:pt x="3008012" y="5084391"/>
                </a:cubicBezTo>
                <a:lnTo>
                  <a:pt x="3021091" y="5061505"/>
                </a:lnTo>
                <a:lnTo>
                  <a:pt x="3024362" y="5059868"/>
                </a:lnTo>
                <a:lnTo>
                  <a:pt x="3040708" y="5027172"/>
                </a:lnTo>
                <a:lnTo>
                  <a:pt x="3021091" y="5061505"/>
                </a:lnTo>
                <a:lnTo>
                  <a:pt x="2991664" y="5076217"/>
                </a:lnTo>
                <a:cubicBezTo>
                  <a:pt x="2980767" y="5087114"/>
                  <a:pt x="2975318" y="5092564"/>
                  <a:pt x="2975318" y="5092564"/>
                </a:cubicBezTo>
                <a:cubicBezTo>
                  <a:pt x="2964418" y="5092564"/>
                  <a:pt x="2948070" y="5103464"/>
                  <a:pt x="2926272" y="5125260"/>
                </a:cubicBezTo>
                <a:cubicBezTo>
                  <a:pt x="2904475" y="5147059"/>
                  <a:pt x="2893578" y="5163406"/>
                  <a:pt x="2893578" y="5174304"/>
                </a:cubicBezTo>
                <a:cubicBezTo>
                  <a:pt x="2882677" y="5185203"/>
                  <a:pt x="2877230" y="5190652"/>
                  <a:pt x="2877230" y="5190652"/>
                </a:cubicBezTo>
                <a:cubicBezTo>
                  <a:pt x="2866330" y="5190652"/>
                  <a:pt x="2863607" y="5201550"/>
                  <a:pt x="2869056" y="5223347"/>
                </a:cubicBezTo>
                <a:cubicBezTo>
                  <a:pt x="2874506" y="5245144"/>
                  <a:pt x="2871781" y="5256043"/>
                  <a:pt x="2860882" y="5256043"/>
                </a:cubicBezTo>
                <a:lnTo>
                  <a:pt x="2860882" y="5272390"/>
                </a:lnTo>
                <a:lnTo>
                  <a:pt x="2828186" y="5288739"/>
                </a:lnTo>
                <a:cubicBezTo>
                  <a:pt x="2751894" y="5375929"/>
                  <a:pt x="2713751" y="5416798"/>
                  <a:pt x="2713751" y="5411347"/>
                </a:cubicBezTo>
                <a:cubicBezTo>
                  <a:pt x="2713751" y="5405899"/>
                  <a:pt x="2719201" y="5395000"/>
                  <a:pt x="2730097" y="5378653"/>
                </a:cubicBezTo>
                <a:cubicBezTo>
                  <a:pt x="2740996" y="5362304"/>
                  <a:pt x="2746446" y="5354130"/>
                  <a:pt x="2746446" y="5354130"/>
                </a:cubicBezTo>
                <a:cubicBezTo>
                  <a:pt x="2735548" y="5343233"/>
                  <a:pt x="2730097" y="5340507"/>
                  <a:pt x="2730097" y="5345957"/>
                </a:cubicBezTo>
                <a:cubicBezTo>
                  <a:pt x="2730097" y="5351405"/>
                  <a:pt x="2724649" y="5354130"/>
                  <a:pt x="2713751" y="5354130"/>
                </a:cubicBezTo>
                <a:cubicBezTo>
                  <a:pt x="2702852" y="5365028"/>
                  <a:pt x="2697403" y="5375929"/>
                  <a:pt x="2697403" y="5386826"/>
                </a:cubicBezTo>
                <a:cubicBezTo>
                  <a:pt x="2697403" y="5397725"/>
                  <a:pt x="2691953" y="5405899"/>
                  <a:pt x="2681055" y="5411347"/>
                </a:cubicBezTo>
                <a:cubicBezTo>
                  <a:pt x="2670156" y="5416798"/>
                  <a:pt x="2667431" y="5424972"/>
                  <a:pt x="2672879" y="5435871"/>
                </a:cubicBezTo>
                <a:cubicBezTo>
                  <a:pt x="2678330" y="5446768"/>
                  <a:pt x="2675606" y="5460393"/>
                  <a:pt x="2664707" y="5476740"/>
                </a:cubicBezTo>
                <a:cubicBezTo>
                  <a:pt x="2653808" y="5493087"/>
                  <a:pt x="2626563" y="5501261"/>
                  <a:pt x="2582967" y="5501261"/>
                </a:cubicBezTo>
                <a:cubicBezTo>
                  <a:pt x="2550271" y="5512160"/>
                  <a:pt x="2528474" y="5523059"/>
                  <a:pt x="2517575" y="5533958"/>
                </a:cubicBezTo>
                <a:cubicBezTo>
                  <a:pt x="2495778" y="5555755"/>
                  <a:pt x="2484879" y="5566654"/>
                  <a:pt x="2484879" y="5566654"/>
                </a:cubicBezTo>
                <a:lnTo>
                  <a:pt x="2484879" y="5583001"/>
                </a:lnTo>
                <a:cubicBezTo>
                  <a:pt x="2473981" y="5593900"/>
                  <a:pt x="2473981" y="5599350"/>
                  <a:pt x="2484879" y="5599350"/>
                </a:cubicBezTo>
                <a:cubicBezTo>
                  <a:pt x="2495778" y="5599350"/>
                  <a:pt x="2501229" y="5602074"/>
                  <a:pt x="2501229" y="5607522"/>
                </a:cubicBezTo>
                <a:cubicBezTo>
                  <a:pt x="2501229" y="5612973"/>
                  <a:pt x="2495778" y="5615697"/>
                  <a:pt x="2484879" y="5615697"/>
                </a:cubicBezTo>
                <a:lnTo>
                  <a:pt x="2468533" y="5615697"/>
                </a:lnTo>
                <a:cubicBezTo>
                  <a:pt x="2468533" y="5604798"/>
                  <a:pt x="2463084" y="5604798"/>
                  <a:pt x="2452185" y="5615697"/>
                </a:cubicBezTo>
                <a:cubicBezTo>
                  <a:pt x="2441285" y="5626596"/>
                  <a:pt x="2441285" y="5632044"/>
                  <a:pt x="2452185" y="5632044"/>
                </a:cubicBezTo>
                <a:lnTo>
                  <a:pt x="2435836" y="5632044"/>
                </a:lnTo>
                <a:cubicBezTo>
                  <a:pt x="2435836" y="5632044"/>
                  <a:pt x="2427663" y="5640219"/>
                  <a:pt x="2411314" y="5656566"/>
                </a:cubicBezTo>
                <a:cubicBezTo>
                  <a:pt x="2394967" y="5672915"/>
                  <a:pt x="2386793" y="5686538"/>
                  <a:pt x="2386793" y="5697437"/>
                </a:cubicBezTo>
                <a:lnTo>
                  <a:pt x="2370445" y="5713784"/>
                </a:lnTo>
                <a:cubicBezTo>
                  <a:pt x="2370445" y="5724682"/>
                  <a:pt x="2351373" y="5746480"/>
                  <a:pt x="2313228" y="5779176"/>
                </a:cubicBezTo>
                <a:cubicBezTo>
                  <a:pt x="2275081" y="5811872"/>
                  <a:pt x="2253283" y="5828219"/>
                  <a:pt x="2247836" y="5828219"/>
                </a:cubicBezTo>
                <a:cubicBezTo>
                  <a:pt x="2242387" y="5828219"/>
                  <a:pt x="2250560" y="5817323"/>
                  <a:pt x="2272357" y="5795523"/>
                </a:cubicBezTo>
                <a:lnTo>
                  <a:pt x="2288704" y="5779176"/>
                </a:lnTo>
                <a:cubicBezTo>
                  <a:pt x="2288704" y="5768277"/>
                  <a:pt x="2299604" y="5751930"/>
                  <a:pt x="2321400" y="5730133"/>
                </a:cubicBezTo>
                <a:cubicBezTo>
                  <a:pt x="2332298" y="5719234"/>
                  <a:pt x="2337749" y="5708335"/>
                  <a:pt x="2337749" y="5697437"/>
                </a:cubicBezTo>
                <a:cubicBezTo>
                  <a:pt x="2326851" y="5708335"/>
                  <a:pt x="2315953" y="5716508"/>
                  <a:pt x="2305054" y="5721958"/>
                </a:cubicBezTo>
                <a:cubicBezTo>
                  <a:pt x="2294155" y="5727409"/>
                  <a:pt x="2288704" y="5730133"/>
                  <a:pt x="2288704" y="5730133"/>
                </a:cubicBezTo>
                <a:cubicBezTo>
                  <a:pt x="2277807" y="5741032"/>
                  <a:pt x="2275081" y="5749204"/>
                  <a:pt x="2280531" y="5754654"/>
                </a:cubicBezTo>
                <a:cubicBezTo>
                  <a:pt x="2285980" y="5760105"/>
                  <a:pt x="2283256" y="5765553"/>
                  <a:pt x="2272357" y="5771001"/>
                </a:cubicBezTo>
                <a:cubicBezTo>
                  <a:pt x="2261459" y="5776452"/>
                  <a:pt x="2250560" y="5776452"/>
                  <a:pt x="2239660" y="5771001"/>
                </a:cubicBezTo>
                <a:cubicBezTo>
                  <a:pt x="2228762" y="5765553"/>
                  <a:pt x="2223313" y="5757379"/>
                  <a:pt x="2223313" y="5746480"/>
                </a:cubicBezTo>
                <a:cubicBezTo>
                  <a:pt x="2223313" y="5735581"/>
                  <a:pt x="2228762" y="5730133"/>
                  <a:pt x="2239660" y="5730133"/>
                </a:cubicBezTo>
                <a:lnTo>
                  <a:pt x="2256010" y="5713784"/>
                </a:lnTo>
                <a:lnTo>
                  <a:pt x="2239660" y="5713784"/>
                </a:lnTo>
                <a:cubicBezTo>
                  <a:pt x="2228762" y="5724682"/>
                  <a:pt x="2220589" y="5730133"/>
                  <a:pt x="2215140" y="5730133"/>
                </a:cubicBezTo>
                <a:cubicBezTo>
                  <a:pt x="2209690" y="5730133"/>
                  <a:pt x="2206967" y="5730133"/>
                  <a:pt x="2206967" y="5730133"/>
                </a:cubicBezTo>
                <a:cubicBezTo>
                  <a:pt x="2196069" y="5730133"/>
                  <a:pt x="2190618" y="5738307"/>
                  <a:pt x="2190618" y="5754654"/>
                </a:cubicBezTo>
                <a:cubicBezTo>
                  <a:pt x="2190618" y="5771001"/>
                  <a:pt x="2190618" y="5779176"/>
                  <a:pt x="2190618" y="5779176"/>
                </a:cubicBezTo>
                <a:lnTo>
                  <a:pt x="2206967" y="5795523"/>
                </a:lnTo>
                <a:cubicBezTo>
                  <a:pt x="2196069" y="5806422"/>
                  <a:pt x="2196069" y="5811872"/>
                  <a:pt x="2206967" y="5811872"/>
                </a:cubicBezTo>
                <a:cubicBezTo>
                  <a:pt x="2217866" y="5811872"/>
                  <a:pt x="2223313" y="5811872"/>
                  <a:pt x="2223313" y="5811872"/>
                </a:cubicBezTo>
                <a:cubicBezTo>
                  <a:pt x="2223313" y="5811872"/>
                  <a:pt x="2217866" y="5817323"/>
                  <a:pt x="2206967" y="5828219"/>
                </a:cubicBezTo>
                <a:lnTo>
                  <a:pt x="2190618" y="5811872"/>
                </a:lnTo>
                <a:cubicBezTo>
                  <a:pt x="2190618" y="5811872"/>
                  <a:pt x="2185169" y="5806422"/>
                  <a:pt x="2174270" y="5795523"/>
                </a:cubicBezTo>
                <a:lnTo>
                  <a:pt x="2141574" y="5811872"/>
                </a:lnTo>
                <a:cubicBezTo>
                  <a:pt x="2119776" y="5833670"/>
                  <a:pt x="2103431" y="5844568"/>
                  <a:pt x="2092528" y="5844568"/>
                </a:cubicBezTo>
                <a:cubicBezTo>
                  <a:pt x="2081632" y="5844568"/>
                  <a:pt x="2076183" y="5847293"/>
                  <a:pt x="2076183" y="5852741"/>
                </a:cubicBezTo>
                <a:cubicBezTo>
                  <a:pt x="2076183" y="5858191"/>
                  <a:pt x="2070733" y="5863640"/>
                  <a:pt x="2059834" y="5869090"/>
                </a:cubicBezTo>
                <a:cubicBezTo>
                  <a:pt x="2048936" y="5874538"/>
                  <a:pt x="2043486" y="5871814"/>
                  <a:pt x="2043486" y="5860915"/>
                </a:cubicBezTo>
                <a:lnTo>
                  <a:pt x="2059834" y="5828219"/>
                </a:lnTo>
                <a:cubicBezTo>
                  <a:pt x="2092528" y="5850017"/>
                  <a:pt x="2108878" y="5833670"/>
                  <a:pt x="2108878" y="5779176"/>
                </a:cubicBezTo>
                <a:lnTo>
                  <a:pt x="2125226" y="5762829"/>
                </a:lnTo>
                <a:lnTo>
                  <a:pt x="2108878" y="5762829"/>
                </a:lnTo>
                <a:lnTo>
                  <a:pt x="2108878" y="5746480"/>
                </a:lnTo>
                <a:cubicBezTo>
                  <a:pt x="2119776" y="5746480"/>
                  <a:pt x="2133400" y="5738307"/>
                  <a:pt x="2149748" y="5721958"/>
                </a:cubicBezTo>
                <a:cubicBezTo>
                  <a:pt x="2166096" y="5705611"/>
                  <a:pt x="2174270" y="5691986"/>
                  <a:pt x="2174270" y="5681090"/>
                </a:cubicBezTo>
                <a:cubicBezTo>
                  <a:pt x="2174270" y="5670191"/>
                  <a:pt x="2179719" y="5664740"/>
                  <a:pt x="2190618" y="5664740"/>
                </a:cubicBezTo>
                <a:lnTo>
                  <a:pt x="2223313" y="5632044"/>
                </a:lnTo>
                <a:cubicBezTo>
                  <a:pt x="2223313" y="5632044"/>
                  <a:pt x="2223313" y="5626596"/>
                  <a:pt x="2223313" y="5615697"/>
                </a:cubicBezTo>
                <a:cubicBezTo>
                  <a:pt x="2234212" y="5626596"/>
                  <a:pt x="2242387" y="5626596"/>
                  <a:pt x="2247836" y="5615697"/>
                </a:cubicBezTo>
                <a:cubicBezTo>
                  <a:pt x="2253283" y="5604798"/>
                  <a:pt x="2261459" y="5588451"/>
                  <a:pt x="2272357" y="5566654"/>
                </a:cubicBezTo>
                <a:cubicBezTo>
                  <a:pt x="2283256" y="5544856"/>
                  <a:pt x="2294155" y="5528507"/>
                  <a:pt x="2305054" y="5517611"/>
                </a:cubicBezTo>
                <a:lnTo>
                  <a:pt x="2288704" y="5517611"/>
                </a:lnTo>
                <a:cubicBezTo>
                  <a:pt x="2277807" y="5528507"/>
                  <a:pt x="2269633" y="5531234"/>
                  <a:pt x="2264182" y="5525783"/>
                </a:cubicBezTo>
                <a:cubicBezTo>
                  <a:pt x="2258735" y="5520335"/>
                  <a:pt x="2256010" y="5523059"/>
                  <a:pt x="2256010" y="5533958"/>
                </a:cubicBezTo>
                <a:lnTo>
                  <a:pt x="2256010" y="5550305"/>
                </a:lnTo>
                <a:cubicBezTo>
                  <a:pt x="2245111" y="5539408"/>
                  <a:pt x="2239660" y="5533958"/>
                  <a:pt x="2239660" y="5533958"/>
                </a:cubicBezTo>
                <a:cubicBezTo>
                  <a:pt x="2239660" y="5533958"/>
                  <a:pt x="2239660" y="5528507"/>
                  <a:pt x="2239660" y="5517611"/>
                </a:cubicBezTo>
                <a:cubicBezTo>
                  <a:pt x="2261459" y="5452218"/>
                  <a:pt x="2283256" y="5419522"/>
                  <a:pt x="2305054" y="5419522"/>
                </a:cubicBezTo>
                <a:cubicBezTo>
                  <a:pt x="2315953" y="5419522"/>
                  <a:pt x="2326851" y="5414072"/>
                  <a:pt x="2337749" y="5403175"/>
                </a:cubicBezTo>
                <a:cubicBezTo>
                  <a:pt x="2348648" y="5392276"/>
                  <a:pt x="2354096" y="5386826"/>
                  <a:pt x="2354096" y="5386826"/>
                </a:cubicBezTo>
                <a:lnTo>
                  <a:pt x="2354096" y="5370479"/>
                </a:lnTo>
                <a:cubicBezTo>
                  <a:pt x="2364996" y="5359580"/>
                  <a:pt x="2370445" y="5354130"/>
                  <a:pt x="2370445" y="5354130"/>
                </a:cubicBezTo>
                <a:cubicBezTo>
                  <a:pt x="2370445" y="5343233"/>
                  <a:pt x="2373170" y="5335058"/>
                  <a:pt x="2378618" y="5329608"/>
                </a:cubicBezTo>
                <a:cubicBezTo>
                  <a:pt x="2384069" y="5324160"/>
                  <a:pt x="2386793" y="5315985"/>
                  <a:pt x="2386793" y="5305086"/>
                </a:cubicBezTo>
                <a:cubicBezTo>
                  <a:pt x="2408591" y="5294190"/>
                  <a:pt x="2419489" y="5288739"/>
                  <a:pt x="2419489" y="5288739"/>
                </a:cubicBezTo>
                <a:cubicBezTo>
                  <a:pt x="2419489" y="5277841"/>
                  <a:pt x="2433112" y="5258767"/>
                  <a:pt x="2460357" y="5231522"/>
                </a:cubicBezTo>
                <a:cubicBezTo>
                  <a:pt x="2487606" y="5204276"/>
                  <a:pt x="2506676" y="5190652"/>
                  <a:pt x="2517575" y="5190652"/>
                </a:cubicBezTo>
                <a:cubicBezTo>
                  <a:pt x="2517575" y="5190652"/>
                  <a:pt x="2517575" y="5187927"/>
                  <a:pt x="2517575" y="5182479"/>
                </a:cubicBezTo>
                <a:cubicBezTo>
                  <a:pt x="2517575" y="5177029"/>
                  <a:pt x="2523027" y="5163406"/>
                  <a:pt x="2533925" y="5141607"/>
                </a:cubicBezTo>
                <a:lnTo>
                  <a:pt x="2550271" y="5141607"/>
                </a:lnTo>
                <a:lnTo>
                  <a:pt x="2566619" y="5141607"/>
                </a:lnTo>
                <a:cubicBezTo>
                  <a:pt x="2577518" y="5141607"/>
                  <a:pt x="2580244" y="5138884"/>
                  <a:pt x="2574793" y="5133434"/>
                </a:cubicBezTo>
                <a:cubicBezTo>
                  <a:pt x="2569345" y="5127986"/>
                  <a:pt x="2563894" y="5117087"/>
                  <a:pt x="2558447" y="5100740"/>
                </a:cubicBezTo>
                <a:cubicBezTo>
                  <a:pt x="2552995" y="5084391"/>
                  <a:pt x="2555721" y="5081666"/>
                  <a:pt x="2566619" y="5092564"/>
                </a:cubicBezTo>
                <a:lnTo>
                  <a:pt x="2582967" y="5076217"/>
                </a:lnTo>
                <a:cubicBezTo>
                  <a:pt x="2572068" y="5065318"/>
                  <a:pt x="2572068" y="5059868"/>
                  <a:pt x="2582967" y="5059868"/>
                </a:cubicBezTo>
                <a:cubicBezTo>
                  <a:pt x="2593867" y="5059868"/>
                  <a:pt x="2599315" y="5065318"/>
                  <a:pt x="2599315" y="5076217"/>
                </a:cubicBezTo>
                <a:cubicBezTo>
                  <a:pt x="2599315" y="5087114"/>
                  <a:pt x="2604766" y="5089840"/>
                  <a:pt x="2615665" y="5084391"/>
                </a:cubicBezTo>
                <a:cubicBezTo>
                  <a:pt x="2626563" y="5078941"/>
                  <a:pt x="2637460" y="5070767"/>
                  <a:pt x="2648359" y="5059868"/>
                </a:cubicBezTo>
                <a:lnTo>
                  <a:pt x="2648359" y="5043521"/>
                </a:lnTo>
                <a:cubicBezTo>
                  <a:pt x="2637460" y="5043521"/>
                  <a:pt x="2632010" y="5043521"/>
                  <a:pt x="2632010" y="5043521"/>
                </a:cubicBezTo>
                <a:cubicBezTo>
                  <a:pt x="2632010" y="5010825"/>
                  <a:pt x="2642909" y="4999927"/>
                  <a:pt x="2664707" y="5010825"/>
                </a:cubicBezTo>
                <a:cubicBezTo>
                  <a:pt x="2675606" y="5010825"/>
                  <a:pt x="2689228" y="5002651"/>
                  <a:pt x="2705577" y="4986304"/>
                </a:cubicBezTo>
                <a:cubicBezTo>
                  <a:pt x="2721925" y="4969955"/>
                  <a:pt x="2730097" y="4950884"/>
                  <a:pt x="2730097" y="4929085"/>
                </a:cubicBezTo>
                <a:lnTo>
                  <a:pt x="2746446" y="4896389"/>
                </a:lnTo>
                <a:lnTo>
                  <a:pt x="2713751" y="4912738"/>
                </a:lnTo>
                <a:lnTo>
                  <a:pt x="2697403" y="4929085"/>
                </a:lnTo>
                <a:cubicBezTo>
                  <a:pt x="2664707" y="4929085"/>
                  <a:pt x="2653808" y="4939985"/>
                  <a:pt x="2664707" y="4961782"/>
                </a:cubicBezTo>
                <a:cubicBezTo>
                  <a:pt x="2664707" y="4972678"/>
                  <a:pt x="2659259" y="4978130"/>
                  <a:pt x="2648359" y="4978130"/>
                </a:cubicBezTo>
                <a:lnTo>
                  <a:pt x="2632010" y="4994478"/>
                </a:lnTo>
                <a:cubicBezTo>
                  <a:pt x="2621112" y="4994478"/>
                  <a:pt x="2615665" y="4997203"/>
                  <a:pt x="2615665" y="5002651"/>
                </a:cubicBezTo>
                <a:cubicBezTo>
                  <a:pt x="2615665" y="5008101"/>
                  <a:pt x="2610213" y="5010825"/>
                  <a:pt x="2599315" y="5010825"/>
                </a:cubicBezTo>
                <a:cubicBezTo>
                  <a:pt x="2599315" y="5010825"/>
                  <a:pt x="2590119" y="5020022"/>
                  <a:pt x="2571728" y="5038411"/>
                </a:cubicBezTo>
                <a:lnTo>
                  <a:pt x="2557278" y="5052862"/>
                </a:lnTo>
                <a:lnTo>
                  <a:pt x="2559467" y="5053739"/>
                </a:lnTo>
                <a:cubicBezTo>
                  <a:pt x="2561510" y="5055102"/>
                  <a:pt x="2563894" y="5057144"/>
                  <a:pt x="2566619" y="5059868"/>
                </a:cubicBezTo>
                <a:lnTo>
                  <a:pt x="2550271" y="5059868"/>
                </a:lnTo>
                <a:cubicBezTo>
                  <a:pt x="2517575" y="5092564"/>
                  <a:pt x="2495778" y="5103464"/>
                  <a:pt x="2484879" y="5092564"/>
                </a:cubicBezTo>
                <a:cubicBezTo>
                  <a:pt x="2484879" y="5114363"/>
                  <a:pt x="2482154" y="5125260"/>
                  <a:pt x="2476707" y="5125260"/>
                </a:cubicBezTo>
                <a:cubicBezTo>
                  <a:pt x="2471256" y="5125260"/>
                  <a:pt x="2468533" y="5130710"/>
                  <a:pt x="2468533" y="5141607"/>
                </a:cubicBezTo>
                <a:cubicBezTo>
                  <a:pt x="2468533" y="5152507"/>
                  <a:pt x="2468533" y="5157957"/>
                  <a:pt x="2468533" y="5157957"/>
                </a:cubicBezTo>
                <a:cubicBezTo>
                  <a:pt x="2468533" y="5157957"/>
                  <a:pt x="2463084" y="5163406"/>
                  <a:pt x="2452185" y="5174304"/>
                </a:cubicBezTo>
                <a:cubicBezTo>
                  <a:pt x="2441285" y="5185203"/>
                  <a:pt x="2435836" y="5190652"/>
                  <a:pt x="2435836" y="5190652"/>
                </a:cubicBezTo>
                <a:cubicBezTo>
                  <a:pt x="2435836" y="5190652"/>
                  <a:pt x="2430388" y="5190652"/>
                  <a:pt x="2419489" y="5190652"/>
                </a:cubicBezTo>
                <a:cubicBezTo>
                  <a:pt x="2419489" y="5201550"/>
                  <a:pt x="2414038" y="5212449"/>
                  <a:pt x="2403139" y="5223347"/>
                </a:cubicBezTo>
                <a:cubicBezTo>
                  <a:pt x="2392240" y="5234246"/>
                  <a:pt x="2389516" y="5245144"/>
                  <a:pt x="2394967" y="5256043"/>
                </a:cubicBezTo>
                <a:cubicBezTo>
                  <a:pt x="2400415" y="5266942"/>
                  <a:pt x="2403139" y="5272390"/>
                  <a:pt x="2403139" y="5272390"/>
                </a:cubicBezTo>
                <a:cubicBezTo>
                  <a:pt x="2381344" y="5283289"/>
                  <a:pt x="2370445" y="5283289"/>
                  <a:pt x="2370445" y="5272390"/>
                </a:cubicBezTo>
                <a:lnTo>
                  <a:pt x="2354096" y="5256043"/>
                </a:lnTo>
                <a:lnTo>
                  <a:pt x="2337749" y="5288739"/>
                </a:lnTo>
                <a:cubicBezTo>
                  <a:pt x="2348648" y="5299638"/>
                  <a:pt x="2351373" y="5307810"/>
                  <a:pt x="2345922" y="5313261"/>
                </a:cubicBezTo>
                <a:cubicBezTo>
                  <a:pt x="2340474" y="5318711"/>
                  <a:pt x="2337749" y="5315985"/>
                  <a:pt x="2337749" y="5305086"/>
                </a:cubicBezTo>
                <a:lnTo>
                  <a:pt x="2321400" y="5305086"/>
                </a:lnTo>
                <a:cubicBezTo>
                  <a:pt x="2310501" y="5315985"/>
                  <a:pt x="2305054" y="5324160"/>
                  <a:pt x="2305054" y="5329608"/>
                </a:cubicBezTo>
                <a:cubicBezTo>
                  <a:pt x="2305054" y="5335058"/>
                  <a:pt x="2299604" y="5337783"/>
                  <a:pt x="2288704" y="5337783"/>
                </a:cubicBezTo>
                <a:cubicBezTo>
                  <a:pt x="2266908" y="5337783"/>
                  <a:pt x="2256010" y="5354130"/>
                  <a:pt x="2256010" y="5386826"/>
                </a:cubicBezTo>
                <a:lnTo>
                  <a:pt x="2239660" y="5403175"/>
                </a:lnTo>
                <a:cubicBezTo>
                  <a:pt x="2239660" y="5403175"/>
                  <a:pt x="2234212" y="5405899"/>
                  <a:pt x="2223313" y="5411347"/>
                </a:cubicBezTo>
                <a:cubicBezTo>
                  <a:pt x="2212415" y="5416798"/>
                  <a:pt x="2206967" y="5424972"/>
                  <a:pt x="2206967" y="5435871"/>
                </a:cubicBezTo>
                <a:cubicBezTo>
                  <a:pt x="2206967" y="5435871"/>
                  <a:pt x="2204241" y="5438595"/>
                  <a:pt x="2198792" y="5444044"/>
                </a:cubicBezTo>
                <a:cubicBezTo>
                  <a:pt x="2193342" y="5449494"/>
                  <a:pt x="2185169" y="5457669"/>
                  <a:pt x="2174270" y="5468565"/>
                </a:cubicBezTo>
                <a:cubicBezTo>
                  <a:pt x="2163371" y="5479464"/>
                  <a:pt x="2152472" y="5490363"/>
                  <a:pt x="2141574" y="5501261"/>
                </a:cubicBezTo>
                <a:lnTo>
                  <a:pt x="2141574" y="5517611"/>
                </a:lnTo>
                <a:cubicBezTo>
                  <a:pt x="2130675" y="5517611"/>
                  <a:pt x="2114326" y="5528507"/>
                  <a:pt x="2092528" y="5550305"/>
                </a:cubicBezTo>
                <a:lnTo>
                  <a:pt x="2059834" y="5599350"/>
                </a:lnTo>
                <a:cubicBezTo>
                  <a:pt x="2048936" y="5599350"/>
                  <a:pt x="2038037" y="5607522"/>
                  <a:pt x="2027138" y="5623872"/>
                </a:cubicBezTo>
                <a:cubicBezTo>
                  <a:pt x="2016240" y="5640219"/>
                  <a:pt x="2010792" y="5648393"/>
                  <a:pt x="2010792" y="5648393"/>
                </a:cubicBezTo>
                <a:lnTo>
                  <a:pt x="1994442" y="5648393"/>
                </a:lnTo>
                <a:cubicBezTo>
                  <a:pt x="1994442" y="5637495"/>
                  <a:pt x="1991718" y="5632044"/>
                  <a:pt x="1986271" y="5632044"/>
                </a:cubicBezTo>
                <a:cubicBezTo>
                  <a:pt x="1980819" y="5632044"/>
                  <a:pt x="1978096" y="5637495"/>
                  <a:pt x="1978096" y="5648393"/>
                </a:cubicBezTo>
                <a:lnTo>
                  <a:pt x="1961747" y="5681090"/>
                </a:lnTo>
                <a:lnTo>
                  <a:pt x="1945399" y="5664740"/>
                </a:lnTo>
                <a:cubicBezTo>
                  <a:pt x="1945399" y="5664740"/>
                  <a:pt x="1945399" y="5659292"/>
                  <a:pt x="1945399" y="5648393"/>
                </a:cubicBezTo>
                <a:cubicBezTo>
                  <a:pt x="1956298" y="5648393"/>
                  <a:pt x="1961747" y="5645669"/>
                  <a:pt x="1961747" y="5640219"/>
                </a:cubicBezTo>
                <a:cubicBezTo>
                  <a:pt x="1961747" y="5634768"/>
                  <a:pt x="1956298" y="5632044"/>
                  <a:pt x="1945399" y="5632044"/>
                </a:cubicBezTo>
                <a:cubicBezTo>
                  <a:pt x="1945399" y="5632044"/>
                  <a:pt x="1945399" y="5637495"/>
                  <a:pt x="1945399" y="5648393"/>
                </a:cubicBezTo>
                <a:lnTo>
                  <a:pt x="1912702" y="5664740"/>
                </a:lnTo>
                <a:cubicBezTo>
                  <a:pt x="1901804" y="5664740"/>
                  <a:pt x="1896357" y="5659292"/>
                  <a:pt x="1896357" y="5648393"/>
                </a:cubicBezTo>
                <a:lnTo>
                  <a:pt x="1912702" y="5632044"/>
                </a:lnTo>
                <a:lnTo>
                  <a:pt x="1945399" y="5599350"/>
                </a:lnTo>
                <a:cubicBezTo>
                  <a:pt x="1967196" y="5588451"/>
                  <a:pt x="1978096" y="5585725"/>
                  <a:pt x="1978096" y="5591175"/>
                </a:cubicBezTo>
                <a:cubicBezTo>
                  <a:pt x="1978096" y="5596626"/>
                  <a:pt x="1988995" y="5593900"/>
                  <a:pt x="2010792" y="5583001"/>
                </a:cubicBezTo>
                <a:cubicBezTo>
                  <a:pt x="2010792" y="5572102"/>
                  <a:pt x="2013515" y="5563930"/>
                  <a:pt x="2018965" y="5558479"/>
                </a:cubicBezTo>
                <a:cubicBezTo>
                  <a:pt x="2024414" y="5553029"/>
                  <a:pt x="2027138" y="5547581"/>
                  <a:pt x="2027138" y="5542132"/>
                </a:cubicBezTo>
                <a:cubicBezTo>
                  <a:pt x="2027138" y="5536682"/>
                  <a:pt x="2027138" y="5531234"/>
                  <a:pt x="2027138" y="5525783"/>
                </a:cubicBezTo>
                <a:cubicBezTo>
                  <a:pt x="2027138" y="5520335"/>
                  <a:pt x="2032587" y="5517611"/>
                  <a:pt x="2043486" y="5517611"/>
                </a:cubicBezTo>
                <a:cubicBezTo>
                  <a:pt x="2054387" y="5517611"/>
                  <a:pt x="2059834" y="5514884"/>
                  <a:pt x="2059834" y="5509436"/>
                </a:cubicBezTo>
                <a:cubicBezTo>
                  <a:pt x="2059834" y="5503986"/>
                  <a:pt x="2059834" y="5495811"/>
                  <a:pt x="2059834" y="5484914"/>
                </a:cubicBezTo>
                <a:cubicBezTo>
                  <a:pt x="2059834" y="5474016"/>
                  <a:pt x="2065284" y="5468565"/>
                  <a:pt x="2076183" y="5468565"/>
                </a:cubicBezTo>
                <a:cubicBezTo>
                  <a:pt x="2076183" y="5479464"/>
                  <a:pt x="2078909" y="5487639"/>
                  <a:pt x="2084356" y="5493087"/>
                </a:cubicBezTo>
                <a:cubicBezTo>
                  <a:pt x="2089805" y="5498537"/>
                  <a:pt x="2095255" y="5495811"/>
                  <a:pt x="2100704" y="5484914"/>
                </a:cubicBezTo>
                <a:cubicBezTo>
                  <a:pt x="2106154" y="5474016"/>
                  <a:pt x="2106154" y="5460393"/>
                  <a:pt x="2100704" y="5444044"/>
                </a:cubicBezTo>
                <a:cubicBezTo>
                  <a:pt x="2095255" y="5427697"/>
                  <a:pt x="2087081" y="5419522"/>
                  <a:pt x="2076183" y="5419522"/>
                </a:cubicBezTo>
                <a:cubicBezTo>
                  <a:pt x="2054387" y="5419522"/>
                  <a:pt x="2005341" y="5463117"/>
                  <a:pt x="1929053" y="5550305"/>
                </a:cubicBezTo>
                <a:lnTo>
                  <a:pt x="1912702" y="5583001"/>
                </a:lnTo>
                <a:cubicBezTo>
                  <a:pt x="1890905" y="5604798"/>
                  <a:pt x="1877282" y="5621148"/>
                  <a:pt x="1871835" y="5632044"/>
                </a:cubicBezTo>
                <a:lnTo>
                  <a:pt x="1867375" y="5649878"/>
                </a:lnTo>
                <a:lnTo>
                  <a:pt x="1871835" y="5648393"/>
                </a:lnTo>
                <a:cubicBezTo>
                  <a:pt x="1877282" y="5648393"/>
                  <a:pt x="1882731" y="5653842"/>
                  <a:pt x="1888181" y="5664740"/>
                </a:cubicBezTo>
                <a:cubicBezTo>
                  <a:pt x="1893630" y="5675639"/>
                  <a:pt x="1890905" y="5686538"/>
                  <a:pt x="1880006" y="5697437"/>
                </a:cubicBezTo>
                <a:cubicBezTo>
                  <a:pt x="1869108" y="5708335"/>
                  <a:pt x="1863660" y="5708335"/>
                  <a:pt x="1863660" y="5697437"/>
                </a:cubicBezTo>
                <a:cubicBezTo>
                  <a:pt x="1863660" y="5697437"/>
                  <a:pt x="1869108" y="5691986"/>
                  <a:pt x="1880006" y="5681090"/>
                </a:cubicBezTo>
                <a:cubicBezTo>
                  <a:pt x="1880006" y="5681090"/>
                  <a:pt x="1874559" y="5681090"/>
                  <a:pt x="1863660" y="5681090"/>
                </a:cubicBezTo>
                <a:cubicBezTo>
                  <a:pt x="1863660" y="5675641"/>
                  <a:pt x="1863660" y="5670872"/>
                  <a:pt x="1863660" y="5666783"/>
                </a:cubicBezTo>
                <a:lnTo>
                  <a:pt x="1863660" y="5664740"/>
                </a:lnTo>
                <a:lnTo>
                  <a:pt x="1830963" y="5697437"/>
                </a:lnTo>
                <a:cubicBezTo>
                  <a:pt x="1820064" y="5697437"/>
                  <a:pt x="1814617" y="5700161"/>
                  <a:pt x="1814617" y="5705611"/>
                </a:cubicBezTo>
                <a:cubicBezTo>
                  <a:pt x="1814617" y="5711059"/>
                  <a:pt x="1811890" y="5713784"/>
                  <a:pt x="1806443" y="5713784"/>
                </a:cubicBezTo>
                <a:cubicBezTo>
                  <a:pt x="1800993" y="5713784"/>
                  <a:pt x="1798267" y="5719234"/>
                  <a:pt x="1798267" y="5730133"/>
                </a:cubicBezTo>
                <a:lnTo>
                  <a:pt x="1781921" y="5730133"/>
                </a:lnTo>
                <a:lnTo>
                  <a:pt x="1781921" y="5713784"/>
                </a:lnTo>
                <a:cubicBezTo>
                  <a:pt x="1781921" y="5713784"/>
                  <a:pt x="1779196" y="5713784"/>
                  <a:pt x="1773745" y="5713784"/>
                </a:cubicBezTo>
                <a:cubicBezTo>
                  <a:pt x="1768297" y="5713784"/>
                  <a:pt x="1762846" y="5716508"/>
                  <a:pt x="1757399" y="5721958"/>
                </a:cubicBezTo>
                <a:cubicBezTo>
                  <a:pt x="1751951" y="5727409"/>
                  <a:pt x="1754674" y="5730133"/>
                  <a:pt x="1765571" y="5730133"/>
                </a:cubicBezTo>
                <a:lnTo>
                  <a:pt x="1749225" y="5762829"/>
                </a:lnTo>
                <a:cubicBezTo>
                  <a:pt x="1727426" y="5784626"/>
                  <a:pt x="1716527" y="5795523"/>
                  <a:pt x="1716527" y="5795523"/>
                </a:cubicBezTo>
                <a:lnTo>
                  <a:pt x="1716527" y="5779176"/>
                </a:lnTo>
                <a:lnTo>
                  <a:pt x="1716527" y="5762829"/>
                </a:lnTo>
                <a:lnTo>
                  <a:pt x="1732877" y="5730133"/>
                </a:lnTo>
                <a:cubicBezTo>
                  <a:pt x="1743775" y="5708335"/>
                  <a:pt x="1749225" y="5691986"/>
                  <a:pt x="1749225" y="5681090"/>
                </a:cubicBezTo>
                <a:cubicBezTo>
                  <a:pt x="1738326" y="5691986"/>
                  <a:pt x="1727426" y="5697437"/>
                  <a:pt x="1716527" y="5697437"/>
                </a:cubicBezTo>
                <a:cubicBezTo>
                  <a:pt x="1705629" y="5697437"/>
                  <a:pt x="1702905" y="5702887"/>
                  <a:pt x="1708355" y="5713784"/>
                </a:cubicBezTo>
                <a:cubicBezTo>
                  <a:pt x="1713804" y="5724682"/>
                  <a:pt x="1713804" y="5730133"/>
                  <a:pt x="1708355" y="5730133"/>
                </a:cubicBezTo>
                <a:cubicBezTo>
                  <a:pt x="1702905" y="5730133"/>
                  <a:pt x="1694732" y="5724682"/>
                  <a:pt x="1683833" y="5713784"/>
                </a:cubicBezTo>
                <a:lnTo>
                  <a:pt x="1683833" y="5730133"/>
                </a:lnTo>
                <a:cubicBezTo>
                  <a:pt x="1683833" y="5741032"/>
                  <a:pt x="1683833" y="5749204"/>
                  <a:pt x="1683833" y="5754654"/>
                </a:cubicBezTo>
                <a:cubicBezTo>
                  <a:pt x="1683833" y="5760105"/>
                  <a:pt x="1681107" y="5762829"/>
                  <a:pt x="1675659" y="5762829"/>
                </a:cubicBezTo>
                <a:cubicBezTo>
                  <a:pt x="1670208" y="5762829"/>
                  <a:pt x="1667485" y="5762829"/>
                  <a:pt x="1667485" y="5762829"/>
                </a:cubicBezTo>
                <a:cubicBezTo>
                  <a:pt x="1667485" y="5762829"/>
                  <a:pt x="1667485" y="5757379"/>
                  <a:pt x="1667485" y="5746480"/>
                </a:cubicBezTo>
                <a:cubicBezTo>
                  <a:pt x="1656587" y="5746480"/>
                  <a:pt x="1648411" y="5746480"/>
                  <a:pt x="1642963" y="5746480"/>
                </a:cubicBezTo>
                <a:cubicBezTo>
                  <a:pt x="1637514" y="5746480"/>
                  <a:pt x="1634789" y="5741032"/>
                  <a:pt x="1634789" y="5730133"/>
                </a:cubicBezTo>
                <a:cubicBezTo>
                  <a:pt x="1634789" y="5730133"/>
                  <a:pt x="1640238" y="5724682"/>
                  <a:pt x="1651137" y="5713784"/>
                </a:cubicBezTo>
                <a:cubicBezTo>
                  <a:pt x="1662036" y="5724682"/>
                  <a:pt x="1678384" y="5719234"/>
                  <a:pt x="1700181" y="5697437"/>
                </a:cubicBezTo>
                <a:cubicBezTo>
                  <a:pt x="1700181" y="5686538"/>
                  <a:pt x="1705629" y="5675639"/>
                  <a:pt x="1716527" y="5664740"/>
                </a:cubicBezTo>
                <a:cubicBezTo>
                  <a:pt x="1727426" y="5653842"/>
                  <a:pt x="1735602" y="5648393"/>
                  <a:pt x="1741049" y="5648393"/>
                </a:cubicBezTo>
                <a:cubicBezTo>
                  <a:pt x="1746501" y="5648393"/>
                  <a:pt x="1749225" y="5648393"/>
                  <a:pt x="1749225" y="5648393"/>
                </a:cubicBezTo>
                <a:cubicBezTo>
                  <a:pt x="1760123" y="5637495"/>
                  <a:pt x="1765571" y="5632044"/>
                  <a:pt x="1765571" y="5632044"/>
                </a:cubicBezTo>
                <a:cubicBezTo>
                  <a:pt x="1776469" y="5632044"/>
                  <a:pt x="1781921" y="5634768"/>
                  <a:pt x="1781921" y="5640219"/>
                </a:cubicBezTo>
                <a:cubicBezTo>
                  <a:pt x="1781921" y="5645669"/>
                  <a:pt x="1781921" y="5648393"/>
                  <a:pt x="1781921" y="5648393"/>
                </a:cubicBezTo>
                <a:lnTo>
                  <a:pt x="1798267" y="5664740"/>
                </a:lnTo>
                <a:cubicBezTo>
                  <a:pt x="1798267" y="5675639"/>
                  <a:pt x="1798267" y="5681090"/>
                  <a:pt x="1798267" y="5681090"/>
                </a:cubicBezTo>
                <a:cubicBezTo>
                  <a:pt x="1798267" y="5681090"/>
                  <a:pt x="1800993" y="5678365"/>
                  <a:pt x="1806443" y="5672915"/>
                </a:cubicBezTo>
                <a:cubicBezTo>
                  <a:pt x="1811890" y="5667464"/>
                  <a:pt x="1820064" y="5664740"/>
                  <a:pt x="1830963" y="5664740"/>
                </a:cubicBezTo>
                <a:cubicBezTo>
                  <a:pt x="1841862" y="5642943"/>
                  <a:pt x="1844586" y="5629320"/>
                  <a:pt x="1839139" y="5623872"/>
                </a:cubicBezTo>
                <a:cubicBezTo>
                  <a:pt x="1833689" y="5618421"/>
                  <a:pt x="1847312" y="5599350"/>
                  <a:pt x="1880006" y="5566654"/>
                </a:cubicBezTo>
                <a:cubicBezTo>
                  <a:pt x="1912702" y="5533958"/>
                  <a:pt x="1929053" y="5512160"/>
                  <a:pt x="1929053" y="5501261"/>
                </a:cubicBezTo>
                <a:lnTo>
                  <a:pt x="1814617" y="5615697"/>
                </a:lnTo>
                <a:cubicBezTo>
                  <a:pt x="1803718" y="5626596"/>
                  <a:pt x="1795544" y="5632044"/>
                  <a:pt x="1790094" y="5632044"/>
                </a:cubicBezTo>
                <a:cubicBezTo>
                  <a:pt x="1784644" y="5632044"/>
                  <a:pt x="1781921" y="5632044"/>
                  <a:pt x="1781921" y="5632044"/>
                </a:cubicBezTo>
                <a:cubicBezTo>
                  <a:pt x="1771022" y="5621148"/>
                  <a:pt x="1771022" y="5615697"/>
                  <a:pt x="1781921" y="5615697"/>
                </a:cubicBezTo>
                <a:lnTo>
                  <a:pt x="1781921" y="5583001"/>
                </a:lnTo>
                <a:cubicBezTo>
                  <a:pt x="1760123" y="5561203"/>
                  <a:pt x="1760123" y="5550305"/>
                  <a:pt x="1781921" y="5550305"/>
                </a:cubicBezTo>
                <a:cubicBezTo>
                  <a:pt x="1792820" y="5550305"/>
                  <a:pt x="1798267" y="5553029"/>
                  <a:pt x="1798267" y="5558479"/>
                </a:cubicBezTo>
                <a:cubicBezTo>
                  <a:pt x="1798267" y="5563930"/>
                  <a:pt x="1798267" y="5566654"/>
                  <a:pt x="1798267" y="5566654"/>
                </a:cubicBezTo>
                <a:cubicBezTo>
                  <a:pt x="1798267" y="5577553"/>
                  <a:pt x="1800993" y="5583001"/>
                  <a:pt x="1806443" y="5583001"/>
                </a:cubicBezTo>
                <a:cubicBezTo>
                  <a:pt x="1811890" y="5583001"/>
                  <a:pt x="1814617" y="5577553"/>
                  <a:pt x="1814617" y="5566654"/>
                </a:cubicBezTo>
                <a:cubicBezTo>
                  <a:pt x="1803718" y="5512160"/>
                  <a:pt x="1820064" y="5484914"/>
                  <a:pt x="1863660" y="5484914"/>
                </a:cubicBezTo>
                <a:lnTo>
                  <a:pt x="1880006" y="5468565"/>
                </a:lnTo>
                <a:cubicBezTo>
                  <a:pt x="1869108" y="5457669"/>
                  <a:pt x="1852762" y="5463117"/>
                  <a:pt x="1830963" y="5484914"/>
                </a:cubicBezTo>
                <a:lnTo>
                  <a:pt x="1798267" y="5517611"/>
                </a:lnTo>
                <a:lnTo>
                  <a:pt x="1814617" y="5484914"/>
                </a:lnTo>
                <a:cubicBezTo>
                  <a:pt x="1825515" y="5474016"/>
                  <a:pt x="1828240" y="5465841"/>
                  <a:pt x="1822788" y="5460393"/>
                </a:cubicBezTo>
                <a:cubicBezTo>
                  <a:pt x="1817341" y="5454942"/>
                  <a:pt x="1795544" y="5474016"/>
                  <a:pt x="1757399" y="5517611"/>
                </a:cubicBezTo>
                <a:cubicBezTo>
                  <a:pt x="1719254" y="5561203"/>
                  <a:pt x="1700181" y="5577553"/>
                  <a:pt x="1700181" y="5566654"/>
                </a:cubicBezTo>
                <a:cubicBezTo>
                  <a:pt x="1689283" y="5566654"/>
                  <a:pt x="1686558" y="5561203"/>
                  <a:pt x="1692007" y="5550305"/>
                </a:cubicBezTo>
                <a:cubicBezTo>
                  <a:pt x="1697456" y="5539408"/>
                  <a:pt x="1705629" y="5528507"/>
                  <a:pt x="1716527" y="5517611"/>
                </a:cubicBezTo>
                <a:cubicBezTo>
                  <a:pt x="1727426" y="5506712"/>
                  <a:pt x="1735602" y="5497856"/>
                  <a:pt x="1741049" y="5491044"/>
                </a:cubicBezTo>
                <a:lnTo>
                  <a:pt x="1746252" y="5481942"/>
                </a:lnTo>
                <a:lnTo>
                  <a:pt x="1732877" y="5468565"/>
                </a:lnTo>
                <a:lnTo>
                  <a:pt x="1749225" y="5468565"/>
                </a:lnTo>
                <a:lnTo>
                  <a:pt x="1749225" y="5476740"/>
                </a:lnTo>
                <a:cubicBezTo>
                  <a:pt x="1749225" y="5471289"/>
                  <a:pt x="1757399" y="5465841"/>
                  <a:pt x="1773745" y="5460393"/>
                </a:cubicBezTo>
                <a:cubicBezTo>
                  <a:pt x="1790094" y="5454942"/>
                  <a:pt x="1795544" y="5449494"/>
                  <a:pt x="1790094" y="5444044"/>
                </a:cubicBezTo>
                <a:cubicBezTo>
                  <a:pt x="1784644" y="5438595"/>
                  <a:pt x="1787368" y="5435871"/>
                  <a:pt x="1798267" y="5435871"/>
                </a:cubicBezTo>
                <a:cubicBezTo>
                  <a:pt x="1809166" y="5435871"/>
                  <a:pt x="1814617" y="5435871"/>
                  <a:pt x="1814617" y="5435871"/>
                </a:cubicBezTo>
                <a:lnTo>
                  <a:pt x="1830963" y="5419522"/>
                </a:lnTo>
                <a:cubicBezTo>
                  <a:pt x="1841862" y="5419522"/>
                  <a:pt x="1844586" y="5424972"/>
                  <a:pt x="1839139" y="5435871"/>
                </a:cubicBezTo>
                <a:cubicBezTo>
                  <a:pt x="1833689" y="5446768"/>
                  <a:pt x="1833689" y="5452218"/>
                  <a:pt x="1839139" y="5452218"/>
                </a:cubicBezTo>
                <a:cubicBezTo>
                  <a:pt x="1844586" y="5452218"/>
                  <a:pt x="1852762" y="5441319"/>
                  <a:pt x="1863660" y="5419522"/>
                </a:cubicBezTo>
                <a:lnTo>
                  <a:pt x="1880006" y="5403175"/>
                </a:lnTo>
                <a:cubicBezTo>
                  <a:pt x="1858211" y="5414072"/>
                  <a:pt x="1844586" y="5416798"/>
                  <a:pt x="1839139" y="5411347"/>
                </a:cubicBezTo>
                <a:cubicBezTo>
                  <a:pt x="1833689" y="5405899"/>
                  <a:pt x="1836412" y="5397725"/>
                  <a:pt x="1847312" y="5386826"/>
                </a:cubicBezTo>
                <a:cubicBezTo>
                  <a:pt x="1847312" y="5375929"/>
                  <a:pt x="1852762" y="5370479"/>
                  <a:pt x="1863660" y="5370479"/>
                </a:cubicBezTo>
                <a:cubicBezTo>
                  <a:pt x="1863660" y="5370479"/>
                  <a:pt x="1869108" y="5365028"/>
                  <a:pt x="1880006" y="5354130"/>
                </a:cubicBezTo>
                <a:cubicBezTo>
                  <a:pt x="1890905" y="5343233"/>
                  <a:pt x="1890905" y="5337783"/>
                  <a:pt x="1880006" y="5337783"/>
                </a:cubicBezTo>
                <a:lnTo>
                  <a:pt x="1896357" y="5321436"/>
                </a:lnTo>
                <a:cubicBezTo>
                  <a:pt x="1918154" y="5321436"/>
                  <a:pt x="1929053" y="5315985"/>
                  <a:pt x="1929053" y="5305086"/>
                </a:cubicBezTo>
                <a:cubicBezTo>
                  <a:pt x="1929053" y="5294190"/>
                  <a:pt x="1918154" y="5288739"/>
                  <a:pt x="1896357" y="5288739"/>
                </a:cubicBezTo>
                <a:lnTo>
                  <a:pt x="1880006" y="5305086"/>
                </a:lnTo>
                <a:lnTo>
                  <a:pt x="1880006" y="5321436"/>
                </a:lnTo>
                <a:lnTo>
                  <a:pt x="1847312" y="5337783"/>
                </a:lnTo>
                <a:lnTo>
                  <a:pt x="1830963" y="5337783"/>
                </a:lnTo>
                <a:lnTo>
                  <a:pt x="1814617" y="5321436"/>
                </a:lnTo>
                <a:lnTo>
                  <a:pt x="1716527" y="5386826"/>
                </a:lnTo>
                <a:cubicBezTo>
                  <a:pt x="1705629" y="5397725"/>
                  <a:pt x="1702905" y="5408623"/>
                  <a:pt x="1708355" y="5419522"/>
                </a:cubicBezTo>
                <a:cubicBezTo>
                  <a:pt x="1713804" y="5430421"/>
                  <a:pt x="1705629" y="5435871"/>
                  <a:pt x="1683833" y="5435871"/>
                </a:cubicBezTo>
                <a:lnTo>
                  <a:pt x="1634789" y="5501261"/>
                </a:lnTo>
                <a:cubicBezTo>
                  <a:pt x="1623889" y="5501261"/>
                  <a:pt x="1610267" y="5512160"/>
                  <a:pt x="1593919" y="5533958"/>
                </a:cubicBezTo>
                <a:cubicBezTo>
                  <a:pt x="1577571" y="5555755"/>
                  <a:pt x="1561223" y="5577553"/>
                  <a:pt x="1544877" y="5599350"/>
                </a:cubicBezTo>
                <a:cubicBezTo>
                  <a:pt x="1528528" y="5621148"/>
                  <a:pt x="1517629" y="5632044"/>
                  <a:pt x="1512180" y="5632044"/>
                </a:cubicBezTo>
                <a:cubicBezTo>
                  <a:pt x="1506731" y="5632044"/>
                  <a:pt x="1498558" y="5637495"/>
                  <a:pt x="1487659" y="5648393"/>
                </a:cubicBezTo>
                <a:cubicBezTo>
                  <a:pt x="1476761" y="5659292"/>
                  <a:pt x="1474034" y="5667464"/>
                  <a:pt x="1479484" y="5672915"/>
                </a:cubicBezTo>
                <a:cubicBezTo>
                  <a:pt x="1484933" y="5678365"/>
                  <a:pt x="1482208" y="5681090"/>
                  <a:pt x="1471310" y="5681090"/>
                </a:cubicBezTo>
                <a:cubicBezTo>
                  <a:pt x="1460411" y="5681090"/>
                  <a:pt x="1454962" y="5686538"/>
                  <a:pt x="1454962" y="5697437"/>
                </a:cubicBezTo>
                <a:cubicBezTo>
                  <a:pt x="1454962" y="5708335"/>
                  <a:pt x="1452239" y="5713784"/>
                  <a:pt x="1446788" y="5713784"/>
                </a:cubicBezTo>
                <a:cubicBezTo>
                  <a:pt x="1441340" y="5713784"/>
                  <a:pt x="1427715" y="5713784"/>
                  <a:pt x="1405920" y="5713784"/>
                </a:cubicBezTo>
                <a:cubicBezTo>
                  <a:pt x="1405920" y="5702887"/>
                  <a:pt x="1408644" y="5697437"/>
                  <a:pt x="1414092" y="5697437"/>
                </a:cubicBezTo>
                <a:cubicBezTo>
                  <a:pt x="1419543" y="5697437"/>
                  <a:pt x="1422266" y="5691986"/>
                  <a:pt x="1422266" y="5681090"/>
                </a:cubicBezTo>
                <a:cubicBezTo>
                  <a:pt x="1411367" y="5681090"/>
                  <a:pt x="1411367" y="5675639"/>
                  <a:pt x="1422266" y="5664740"/>
                </a:cubicBezTo>
                <a:lnTo>
                  <a:pt x="1405920" y="5664740"/>
                </a:lnTo>
                <a:cubicBezTo>
                  <a:pt x="1405920" y="5664740"/>
                  <a:pt x="1403193" y="5667464"/>
                  <a:pt x="1397744" y="5672915"/>
                </a:cubicBezTo>
                <a:cubicBezTo>
                  <a:pt x="1392295" y="5678365"/>
                  <a:pt x="1389570" y="5681090"/>
                  <a:pt x="1389570" y="5681090"/>
                </a:cubicBezTo>
                <a:lnTo>
                  <a:pt x="1373224" y="5681090"/>
                </a:lnTo>
                <a:cubicBezTo>
                  <a:pt x="1362325" y="5681090"/>
                  <a:pt x="1356874" y="5681090"/>
                  <a:pt x="1356874" y="5681090"/>
                </a:cubicBezTo>
                <a:cubicBezTo>
                  <a:pt x="1356874" y="5691986"/>
                  <a:pt x="1356874" y="5697437"/>
                  <a:pt x="1356874" y="5697437"/>
                </a:cubicBezTo>
                <a:lnTo>
                  <a:pt x="1356874" y="5713784"/>
                </a:lnTo>
                <a:lnTo>
                  <a:pt x="1324179" y="5730133"/>
                </a:lnTo>
                <a:cubicBezTo>
                  <a:pt x="1324179" y="5730133"/>
                  <a:pt x="1324179" y="5735581"/>
                  <a:pt x="1324179" y="5746480"/>
                </a:cubicBezTo>
                <a:lnTo>
                  <a:pt x="1291485" y="5746480"/>
                </a:lnTo>
                <a:lnTo>
                  <a:pt x="1275135" y="5762829"/>
                </a:lnTo>
                <a:cubicBezTo>
                  <a:pt x="1264236" y="5762829"/>
                  <a:pt x="1258788" y="5765553"/>
                  <a:pt x="1258788" y="5771001"/>
                </a:cubicBezTo>
                <a:cubicBezTo>
                  <a:pt x="1258788" y="5776452"/>
                  <a:pt x="1256065" y="5781900"/>
                  <a:pt x="1250613" y="5787351"/>
                </a:cubicBezTo>
                <a:cubicBezTo>
                  <a:pt x="1245166" y="5792799"/>
                  <a:pt x="1242440" y="5795523"/>
                  <a:pt x="1242440" y="5795523"/>
                </a:cubicBezTo>
                <a:cubicBezTo>
                  <a:pt x="1231541" y="5795523"/>
                  <a:pt x="1226091" y="5795523"/>
                  <a:pt x="1226091" y="5795523"/>
                </a:cubicBezTo>
                <a:lnTo>
                  <a:pt x="1242440" y="5811872"/>
                </a:lnTo>
                <a:cubicBezTo>
                  <a:pt x="1253337" y="5822771"/>
                  <a:pt x="1253337" y="5830943"/>
                  <a:pt x="1242440" y="5836394"/>
                </a:cubicBezTo>
                <a:cubicBezTo>
                  <a:pt x="1231541" y="5841844"/>
                  <a:pt x="1220642" y="5844568"/>
                  <a:pt x="1209746" y="5844568"/>
                </a:cubicBezTo>
                <a:cubicBezTo>
                  <a:pt x="1209746" y="5844568"/>
                  <a:pt x="1209746" y="5847293"/>
                  <a:pt x="1209746" y="5852741"/>
                </a:cubicBezTo>
                <a:cubicBezTo>
                  <a:pt x="1209746" y="5858191"/>
                  <a:pt x="1209746" y="5860915"/>
                  <a:pt x="1209746" y="5860915"/>
                </a:cubicBezTo>
                <a:cubicBezTo>
                  <a:pt x="1198847" y="5871814"/>
                  <a:pt x="1190672" y="5874538"/>
                  <a:pt x="1185224" y="5869090"/>
                </a:cubicBezTo>
                <a:cubicBezTo>
                  <a:pt x="1179773" y="5863640"/>
                  <a:pt x="1168874" y="5866366"/>
                  <a:pt x="1152527" y="5877262"/>
                </a:cubicBezTo>
                <a:cubicBezTo>
                  <a:pt x="1136177" y="5888161"/>
                  <a:pt x="1128006" y="5904510"/>
                  <a:pt x="1128006" y="5926308"/>
                </a:cubicBezTo>
                <a:cubicBezTo>
                  <a:pt x="1128006" y="5937204"/>
                  <a:pt x="1128006" y="5942655"/>
                  <a:pt x="1128006" y="5942655"/>
                </a:cubicBezTo>
                <a:cubicBezTo>
                  <a:pt x="1128006" y="5942655"/>
                  <a:pt x="1122556" y="5942655"/>
                  <a:pt x="1111657" y="5942655"/>
                </a:cubicBezTo>
                <a:cubicBezTo>
                  <a:pt x="1089859" y="5942655"/>
                  <a:pt x="1089859" y="5953554"/>
                  <a:pt x="1111657" y="5975351"/>
                </a:cubicBezTo>
                <a:cubicBezTo>
                  <a:pt x="1122556" y="5986250"/>
                  <a:pt x="1133453" y="5980802"/>
                  <a:pt x="1144352" y="5959004"/>
                </a:cubicBezTo>
                <a:cubicBezTo>
                  <a:pt x="1144352" y="5959004"/>
                  <a:pt x="1149801" y="5959004"/>
                  <a:pt x="1160700" y="5959004"/>
                </a:cubicBezTo>
                <a:lnTo>
                  <a:pt x="1144352" y="5991698"/>
                </a:lnTo>
                <a:cubicBezTo>
                  <a:pt x="1133453" y="6002597"/>
                  <a:pt x="1125280" y="6008047"/>
                  <a:pt x="1119830" y="6008047"/>
                </a:cubicBezTo>
                <a:cubicBezTo>
                  <a:pt x="1114383" y="6008047"/>
                  <a:pt x="1106209" y="6002597"/>
                  <a:pt x="1095310" y="5991698"/>
                </a:cubicBezTo>
                <a:cubicBezTo>
                  <a:pt x="1084411" y="5980802"/>
                  <a:pt x="1073512" y="5980802"/>
                  <a:pt x="1062613" y="5991698"/>
                </a:cubicBezTo>
                <a:lnTo>
                  <a:pt x="1062613" y="5975351"/>
                </a:lnTo>
                <a:cubicBezTo>
                  <a:pt x="1073512" y="5964452"/>
                  <a:pt x="1076236" y="5956278"/>
                  <a:pt x="1070788" y="5950829"/>
                </a:cubicBezTo>
                <a:cubicBezTo>
                  <a:pt x="1065337" y="5945379"/>
                  <a:pt x="1073512" y="5931756"/>
                  <a:pt x="1095310" y="5909959"/>
                </a:cubicBezTo>
                <a:cubicBezTo>
                  <a:pt x="1117106" y="5888161"/>
                  <a:pt x="1128006" y="5877262"/>
                  <a:pt x="1128006" y="5877262"/>
                </a:cubicBezTo>
                <a:lnTo>
                  <a:pt x="1095310" y="5877262"/>
                </a:lnTo>
                <a:cubicBezTo>
                  <a:pt x="1084411" y="5877262"/>
                  <a:pt x="1078961" y="5877262"/>
                  <a:pt x="1078961" y="5877262"/>
                </a:cubicBezTo>
                <a:cubicBezTo>
                  <a:pt x="1089859" y="5888161"/>
                  <a:pt x="1084411" y="5899062"/>
                  <a:pt x="1062613" y="5909959"/>
                </a:cubicBezTo>
                <a:lnTo>
                  <a:pt x="1046267" y="5942655"/>
                </a:lnTo>
                <a:lnTo>
                  <a:pt x="1046267" y="5975351"/>
                </a:lnTo>
                <a:cubicBezTo>
                  <a:pt x="1035367" y="5986250"/>
                  <a:pt x="1029916" y="5994422"/>
                  <a:pt x="1029916" y="5999873"/>
                </a:cubicBezTo>
                <a:cubicBezTo>
                  <a:pt x="1029916" y="6005323"/>
                  <a:pt x="1024466" y="6008047"/>
                  <a:pt x="1013569" y="6008047"/>
                </a:cubicBezTo>
                <a:cubicBezTo>
                  <a:pt x="1002672" y="6008047"/>
                  <a:pt x="997221" y="6013496"/>
                  <a:pt x="997221" y="6024394"/>
                </a:cubicBezTo>
                <a:lnTo>
                  <a:pt x="997221" y="6040744"/>
                </a:lnTo>
                <a:cubicBezTo>
                  <a:pt x="1008120" y="6051642"/>
                  <a:pt x="1008120" y="6057091"/>
                  <a:pt x="997221" y="6057091"/>
                </a:cubicBezTo>
                <a:cubicBezTo>
                  <a:pt x="964525" y="6057091"/>
                  <a:pt x="948177" y="6062541"/>
                  <a:pt x="948177" y="6073438"/>
                </a:cubicBezTo>
                <a:cubicBezTo>
                  <a:pt x="948177" y="6084339"/>
                  <a:pt x="950902" y="6089787"/>
                  <a:pt x="956352" y="6089787"/>
                </a:cubicBezTo>
                <a:cubicBezTo>
                  <a:pt x="961801" y="6089787"/>
                  <a:pt x="964525" y="6095235"/>
                  <a:pt x="964525" y="6106134"/>
                </a:cubicBezTo>
                <a:lnTo>
                  <a:pt x="899135" y="6106134"/>
                </a:lnTo>
                <a:lnTo>
                  <a:pt x="882788" y="6122483"/>
                </a:lnTo>
                <a:cubicBezTo>
                  <a:pt x="871889" y="6133382"/>
                  <a:pt x="866438" y="6141556"/>
                  <a:pt x="866438" y="6147005"/>
                </a:cubicBezTo>
                <a:cubicBezTo>
                  <a:pt x="866438" y="6152453"/>
                  <a:pt x="863714" y="6155177"/>
                  <a:pt x="858264" y="6155177"/>
                </a:cubicBezTo>
                <a:cubicBezTo>
                  <a:pt x="852815" y="6155177"/>
                  <a:pt x="850091" y="6160627"/>
                  <a:pt x="850091" y="6171526"/>
                </a:cubicBezTo>
                <a:cubicBezTo>
                  <a:pt x="850091" y="6171526"/>
                  <a:pt x="850091" y="6176974"/>
                  <a:pt x="850091" y="6187873"/>
                </a:cubicBezTo>
                <a:lnTo>
                  <a:pt x="850091" y="6204222"/>
                </a:lnTo>
                <a:cubicBezTo>
                  <a:pt x="860988" y="6193324"/>
                  <a:pt x="866438" y="6193324"/>
                  <a:pt x="866438" y="6204222"/>
                </a:cubicBezTo>
                <a:cubicBezTo>
                  <a:pt x="866438" y="6215121"/>
                  <a:pt x="871889" y="6220569"/>
                  <a:pt x="882788" y="6220569"/>
                </a:cubicBezTo>
                <a:cubicBezTo>
                  <a:pt x="893684" y="6209671"/>
                  <a:pt x="899135" y="6204222"/>
                  <a:pt x="899135" y="6204222"/>
                </a:cubicBezTo>
                <a:cubicBezTo>
                  <a:pt x="899135" y="6193324"/>
                  <a:pt x="901859" y="6182425"/>
                  <a:pt x="907308" y="6171526"/>
                </a:cubicBezTo>
                <a:cubicBezTo>
                  <a:pt x="912758" y="6160627"/>
                  <a:pt x="915482" y="6155177"/>
                  <a:pt x="915482" y="6155177"/>
                </a:cubicBezTo>
                <a:cubicBezTo>
                  <a:pt x="937278" y="6166078"/>
                  <a:pt x="937278" y="6176974"/>
                  <a:pt x="915482" y="6187873"/>
                </a:cubicBezTo>
                <a:cubicBezTo>
                  <a:pt x="915482" y="6198774"/>
                  <a:pt x="915482" y="6206947"/>
                  <a:pt x="915482" y="6212395"/>
                </a:cubicBezTo>
                <a:cubicBezTo>
                  <a:pt x="915482" y="6217845"/>
                  <a:pt x="915482" y="6226020"/>
                  <a:pt x="915482" y="6236916"/>
                </a:cubicBezTo>
                <a:cubicBezTo>
                  <a:pt x="915482" y="6258714"/>
                  <a:pt x="904583" y="6277787"/>
                  <a:pt x="882788" y="6294134"/>
                </a:cubicBezTo>
                <a:cubicBezTo>
                  <a:pt x="860988" y="6310484"/>
                  <a:pt x="847365" y="6313208"/>
                  <a:pt x="841916" y="6302309"/>
                </a:cubicBezTo>
                <a:cubicBezTo>
                  <a:pt x="836468" y="6291410"/>
                  <a:pt x="833742" y="6285962"/>
                  <a:pt x="833742" y="6285962"/>
                </a:cubicBezTo>
                <a:cubicBezTo>
                  <a:pt x="833742" y="6275063"/>
                  <a:pt x="839192" y="6269613"/>
                  <a:pt x="850091" y="6269613"/>
                </a:cubicBezTo>
                <a:cubicBezTo>
                  <a:pt x="860988" y="6280514"/>
                  <a:pt x="871889" y="6280514"/>
                  <a:pt x="882788" y="6269613"/>
                </a:cubicBezTo>
                <a:cubicBezTo>
                  <a:pt x="882788" y="6269613"/>
                  <a:pt x="885512" y="6266889"/>
                  <a:pt x="890960" y="6261440"/>
                </a:cubicBezTo>
                <a:cubicBezTo>
                  <a:pt x="896411" y="6255990"/>
                  <a:pt x="893684" y="6247817"/>
                  <a:pt x="882788" y="6236916"/>
                </a:cubicBezTo>
                <a:cubicBezTo>
                  <a:pt x="882788" y="6236916"/>
                  <a:pt x="877337" y="6242367"/>
                  <a:pt x="866438" y="6253266"/>
                </a:cubicBezTo>
                <a:lnTo>
                  <a:pt x="850091" y="6253266"/>
                </a:lnTo>
                <a:cubicBezTo>
                  <a:pt x="828293" y="6253266"/>
                  <a:pt x="822844" y="6247817"/>
                  <a:pt x="833742" y="6236916"/>
                </a:cubicBezTo>
                <a:cubicBezTo>
                  <a:pt x="844640" y="6226020"/>
                  <a:pt x="847365" y="6217845"/>
                  <a:pt x="841916" y="6212395"/>
                </a:cubicBezTo>
                <a:cubicBezTo>
                  <a:pt x="836468" y="6206947"/>
                  <a:pt x="828293" y="6204222"/>
                  <a:pt x="817394" y="6204222"/>
                </a:cubicBezTo>
                <a:lnTo>
                  <a:pt x="784699" y="6220569"/>
                </a:lnTo>
                <a:cubicBezTo>
                  <a:pt x="784699" y="6220569"/>
                  <a:pt x="779251" y="6226020"/>
                  <a:pt x="768352" y="6236916"/>
                </a:cubicBezTo>
                <a:lnTo>
                  <a:pt x="735655" y="6253266"/>
                </a:lnTo>
                <a:cubicBezTo>
                  <a:pt x="735655" y="6242367"/>
                  <a:pt x="735655" y="6236916"/>
                  <a:pt x="735655" y="6236916"/>
                </a:cubicBezTo>
                <a:cubicBezTo>
                  <a:pt x="735655" y="6236916"/>
                  <a:pt x="738379" y="6236916"/>
                  <a:pt x="743830" y="6236916"/>
                </a:cubicBezTo>
                <a:cubicBezTo>
                  <a:pt x="749278" y="6236916"/>
                  <a:pt x="762901" y="6226020"/>
                  <a:pt x="784699" y="6204222"/>
                </a:cubicBezTo>
                <a:cubicBezTo>
                  <a:pt x="806497" y="6182425"/>
                  <a:pt x="825569" y="6160627"/>
                  <a:pt x="841916" y="6138830"/>
                </a:cubicBezTo>
                <a:cubicBezTo>
                  <a:pt x="858264" y="6117033"/>
                  <a:pt x="866438" y="6103410"/>
                  <a:pt x="866438" y="6097959"/>
                </a:cubicBezTo>
                <a:cubicBezTo>
                  <a:pt x="866438" y="6092511"/>
                  <a:pt x="860988" y="6095235"/>
                  <a:pt x="850091" y="6106134"/>
                </a:cubicBezTo>
                <a:lnTo>
                  <a:pt x="850091" y="6073438"/>
                </a:lnTo>
                <a:lnTo>
                  <a:pt x="882788" y="6073438"/>
                </a:lnTo>
                <a:cubicBezTo>
                  <a:pt x="882788" y="6062541"/>
                  <a:pt x="882788" y="6057091"/>
                  <a:pt x="882788" y="6057091"/>
                </a:cubicBezTo>
                <a:lnTo>
                  <a:pt x="964525" y="6024394"/>
                </a:lnTo>
                <a:cubicBezTo>
                  <a:pt x="964525" y="6002597"/>
                  <a:pt x="948177" y="6002597"/>
                  <a:pt x="915482" y="6024394"/>
                </a:cubicBezTo>
                <a:cubicBezTo>
                  <a:pt x="904583" y="6046192"/>
                  <a:pt x="893684" y="6051642"/>
                  <a:pt x="882788" y="6040744"/>
                </a:cubicBezTo>
                <a:cubicBezTo>
                  <a:pt x="882788" y="6051642"/>
                  <a:pt x="880061" y="6057091"/>
                  <a:pt x="874613" y="6057091"/>
                </a:cubicBezTo>
                <a:cubicBezTo>
                  <a:pt x="869163" y="6057091"/>
                  <a:pt x="860988" y="6051642"/>
                  <a:pt x="850091" y="6040744"/>
                </a:cubicBezTo>
                <a:lnTo>
                  <a:pt x="899135" y="6024394"/>
                </a:lnTo>
                <a:lnTo>
                  <a:pt x="915482" y="6008047"/>
                </a:lnTo>
                <a:cubicBezTo>
                  <a:pt x="904583" y="6008047"/>
                  <a:pt x="901859" y="6002597"/>
                  <a:pt x="907308" y="5991698"/>
                </a:cubicBezTo>
                <a:cubicBezTo>
                  <a:pt x="912758" y="5980802"/>
                  <a:pt x="915482" y="5969901"/>
                  <a:pt x="915482" y="5959004"/>
                </a:cubicBezTo>
                <a:lnTo>
                  <a:pt x="931830" y="5942655"/>
                </a:lnTo>
                <a:cubicBezTo>
                  <a:pt x="931830" y="5942655"/>
                  <a:pt x="934554" y="5945379"/>
                  <a:pt x="940003" y="5950829"/>
                </a:cubicBezTo>
                <a:cubicBezTo>
                  <a:pt x="945453" y="5956278"/>
                  <a:pt x="953628" y="5959004"/>
                  <a:pt x="964525" y="5959004"/>
                </a:cubicBezTo>
                <a:cubicBezTo>
                  <a:pt x="975426" y="5959004"/>
                  <a:pt x="983598" y="5956278"/>
                  <a:pt x="989049" y="5950829"/>
                </a:cubicBezTo>
                <a:cubicBezTo>
                  <a:pt x="994497" y="5945379"/>
                  <a:pt x="997221" y="5937204"/>
                  <a:pt x="997221" y="5926308"/>
                </a:cubicBezTo>
                <a:cubicBezTo>
                  <a:pt x="997221" y="5915409"/>
                  <a:pt x="991773" y="5909959"/>
                  <a:pt x="980874" y="5909959"/>
                </a:cubicBezTo>
                <a:lnTo>
                  <a:pt x="997221" y="5877262"/>
                </a:lnTo>
                <a:cubicBezTo>
                  <a:pt x="1008120" y="5866366"/>
                  <a:pt x="1008120" y="5855465"/>
                  <a:pt x="997221" y="5844568"/>
                </a:cubicBezTo>
                <a:lnTo>
                  <a:pt x="1013569" y="5844568"/>
                </a:lnTo>
                <a:cubicBezTo>
                  <a:pt x="1024466" y="5844568"/>
                  <a:pt x="1029916" y="5839118"/>
                  <a:pt x="1029916" y="5828219"/>
                </a:cubicBezTo>
                <a:cubicBezTo>
                  <a:pt x="1029916" y="5817323"/>
                  <a:pt x="1032642" y="5811872"/>
                  <a:pt x="1038091" y="5811872"/>
                </a:cubicBezTo>
                <a:cubicBezTo>
                  <a:pt x="1043540" y="5811872"/>
                  <a:pt x="1051714" y="5817323"/>
                  <a:pt x="1062613" y="5828219"/>
                </a:cubicBezTo>
                <a:cubicBezTo>
                  <a:pt x="1073512" y="5839118"/>
                  <a:pt x="1089859" y="5844568"/>
                  <a:pt x="1111657" y="5844568"/>
                </a:cubicBezTo>
                <a:cubicBezTo>
                  <a:pt x="1122556" y="5855465"/>
                  <a:pt x="1133453" y="5855465"/>
                  <a:pt x="1144352" y="5844568"/>
                </a:cubicBezTo>
                <a:cubicBezTo>
                  <a:pt x="1144352" y="5833670"/>
                  <a:pt x="1144352" y="5825495"/>
                  <a:pt x="1144352" y="5820047"/>
                </a:cubicBezTo>
                <a:cubicBezTo>
                  <a:pt x="1144352" y="5814596"/>
                  <a:pt x="1149801" y="5806422"/>
                  <a:pt x="1160700" y="5795523"/>
                </a:cubicBezTo>
                <a:lnTo>
                  <a:pt x="1128006" y="5795523"/>
                </a:lnTo>
                <a:lnTo>
                  <a:pt x="1128006" y="5762829"/>
                </a:lnTo>
                <a:cubicBezTo>
                  <a:pt x="1128006" y="5751930"/>
                  <a:pt x="1128006" y="5746480"/>
                  <a:pt x="1128006" y="5746480"/>
                </a:cubicBezTo>
                <a:cubicBezTo>
                  <a:pt x="1138905" y="5746480"/>
                  <a:pt x="1144352" y="5749204"/>
                  <a:pt x="1144352" y="5754654"/>
                </a:cubicBezTo>
                <a:cubicBezTo>
                  <a:pt x="1144352" y="5760105"/>
                  <a:pt x="1144352" y="5762829"/>
                  <a:pt x="1144352" y="5762829"/>
                </a:cubicBezTo>
                <a:cubicBezTo>
                  <a:pt x="1155251" y="5751930"/>
                  <a:pt x="1166150" y="5743756"/>
                  <a:pt x="1177049" y="5738307"/>
                </a:cubicBezTo>
                <a:cubicBezTo>
                  <a:pt x="1187948" y="5732857"/>
                  <a:pt x="1185224" y="5727409"/>
                  <a:pt x="1168874" y="5721958"/>
                </a:cubicBezTo>
                <a:cubicBezTo>
                  <a:pt x="1152527" y="5716508"/>
                  <a:pt x="1149801" y="5708335"/>
                  <a:pt x="1160700" y="5697437"/>
                </a:cubicBezTo>
                <a:lnTo>
                  <a:pt x="1177049" y="5697437"/>
                </a:lnTo>
                <a:cubicBezTo>
                  <a:pt x="1177049" y="5686538"/>
                  <a:pt x="1182497" y="5681090"/>
                  <a:pt x="1193396" y="5681090"/>
                </a:cubicBezTo>
                <a:cubicBezTo>
                  <a:pt x="1204295" y="5681090"/>
                  <a:pt x="1215194" y="5683814"/>
                  <a:pt x="1226091" y="5689262"/>
                </a:cubicBezTo>
                <a:cubicBezTo>
                  <a:pt x="1236990" y="5694712"/>
                  <a:pt x="1242440" y="5691986"/>
                  <a:pt x="1242440" y="5681090"/>
                </a:cubicBezTo>
                <a:cubicBezTo>
                  <a:pt x="1242440" y="5648393"/>
                  <a:pt x="1269687" y="5626596"/>
                  <a:pt x="1324179" y="5615697"/>
                </a:cubicBezTo>
                <a:cubicBezTo>
                  <a:pt x="1345975" y="5615697"/>
                  <a:pt x="1367772" y="5604798"/>
                  <a:pt x="1389570" y="5583001"/>
                </a:cubicBezTo>
                <a:lnTo>
                  <a:pt x="1373224" y="5566654"/>
                </a:lnTo>
                <a:cubicBezTo>
                  <a:pt x="1362325" y="5588451"/>
                  <a:pt x="1351426" y="5599350"/>
                  <a:pt x="1340527" y="5599350"/>
                </a:cubicBezTo>
                <a:cubicBezTo>
                  <a:pt x="1329628" y="5599350"/>
                  <a:pt x="1324179" y="5604798"/>
                  <a:pt x="1324179" y="5615697"/>
                </a:cubicBezTo>
                <a:lnTo>
                  <a:pt x="1291485" y="5599350"/>
                </a:lnTo>
                <a:cubicBezTo>
                  <a:pt x="1291485" y="5588451"/>
                  <a:pt x="1294207" y="5583001"/>
                  <a:pt x="1299657" y="5583001"/>
                </a:cubicBezTo>
                <a:cubicBezTo>
                  <a:pt x="1305108" y="5583001"/>
                  <a:pt x="1313280" y="5583001"/>
                  <a:pt x="1324179" y="5583001"/>
                </a:cubicBezTo>
                <a:cubicBezTo>
                  <a:pt x="1345975" y="5583001"/>
                  <a:pt x="1362325" y="5572102"/>
                  <a:pt x="1373224" y="5550305"/>
                </a:cubicBezTo>
                <a:lnTo>
                  <a:pt x="1389570" y="5517611"/>
                </a:lnTo>
                <a:lnTo>
                  <a:pt x="1405920" y="5501261"/>
                </a:lnTo>
                <a:lnTo>
                  <a:pt x="1422266" y="5484914"/>
                </a:lnTo>
                <a:cubicBezTo>
                  <a:pt x="1411367" y="5474016"/>
                  <a:pt x="1411367" y="5468565"/>
                  <a:pt x="1422266" y="5468565"/>
                </a:cubicBezTo>
                <a:cubicBezTo>
                  <a:pt x="1422266" y="5457669"/>
                  <a:pt x="1427715" y="5457669"/>
                  <a:pt x="1438614" y="5468565"/>
                </a:cubicBezTo>
                <a:cubicBezTo>
                  <a:pt x="1438614" y="5457669"/>
                  <a:pt x="1438614" y="5452218"/>
                  <a:pt x="1438614" y="5452218"/>
                </a:cubicBezTo>
                <a:cubicBezTo>
                  <a:pt x="1438614" y="5441319"/>
                  <a:pt x="1444063" y="5435871"/>
                  <a:pt x="1454962" y="5435871"/>
                </a:cubicBezTo>
                <a:cubicBezTo>
                  <a:pt x="1465862" y="5435871"/>
                  <a:pt x="1471310" y="5430421"/>
                  <a:pt x="1471310" y="5419522"/>
                </a:cubicBezTo>
                <a:cubicBezTo>
                  <a:pt x="1471310" y="5408623"/>
                  <a:pt x="1465862" y="5405899"/>
                  <a:pt x="1454962" y="5411347"/>
                </a:cubicBezTo>
                <a:cubicBezTo>
                  <a:pt x="1444063" y="5416798"/>
                  <a:pt x="1438614" y="5414072"/>
                  <a:pt x="1438614" y="5403175"/>
                </a:cubicBezTo>
                <a:cubicBezTo>
                  <a:pt x="1438614" y="5392276"/>
                  <a:pt x="1444063" y="5386826"/>
                  <a:pt x="1454962" y="5386826"/>
                </a:cubicBezTo>
                <a:cubicBezTo>
                  <a:pt x="1454962" y="5386826"/>
                  <a:pt x="1454962" y="5381377"/>
                  <a:pt x="1454962" y="5370479"/>
                </a:cubicBezTo>
                <a:cubicBezTo>
                  <a:pt x="1465862" y="5359580"/>
                  <a:pt x="1476761" y="5354130"/>
                  <a:pt x="1487659" y="5354130"/>
                </a:cubicBezTo>
                <a:cubicBezTo>
                  <a:pt x="1487659" y="5354130"/>
                  <a:pt x="1490382" y="5351405"/>
                  <a:pt x="1495832" y="5345957"/>
                </a:cubicBezTo>
                <a:cubicBezTo>
                  <a:pt x="1501281" y="5340507"/>
                  <a:pt x="1504005" y="5337783"/>
                  <a:pt x="1504005" y="5337783"/>
                </a:cubicBezTo>
                <a:cubicBezTo>
                  <a:pt x="1504005" y="5326884"/>
                  <a:pt x="1504005" y="5321436"/>
                  <a:pt x="1504005" y="5321436"/>
                </a:cubicBezTo>
                <a:cubicBezTo>
                  <a:pt x="1514904" y="5321436"/>
                  <a:pt x="1520353" y="5321436"/>
                  <a:pt x="1520353" y="5321436"/>
                </a:cubicBezTo>
                <a:cubicBezTo>
                  <a:pt x="1520353" y="5321436"/>
                  <a:pt x="1520353" y="5315985"/>
                  <a:pt x="1520353" y="5305086"/>
                </a:cubicBezTo>
                <a:lnTo>
                  <a:pt x="1487659" y="5321436"/>
                </a:lnTo>
                <a:lnTo>
                  <a:pt x="1487659" y="5288739"/>
                </a:lnTo>
                <a:cubicBezTo>
                  <a:pt x="1509455" y="5256043"/>
                  <a:pt x="1520353" y="5239696"/>
                  <a:pt x="1520353" y="5239696"/>
                </a:cubicBezTo>
                <a:cubicBezTo>
                  <a:pt x="1520353" y="5207000"/>
                  <a:pt x="1536702" y="5190652"/>
                  <a:pt x="1569396" y="5190652"/>
                </a:cubicBezTo>
                <a:cubicBezTo>
                  <a:pt x="1580296" y="5190652"/>
                  <a:pt x="1585746" y="5182479"/>
                  <a:pt x="1585746" y="5166130"/>
                </a:cubicBezTo>
                <a:cubicBezTo>
                  <a:pt x="1585746" y="5149783"/>
                  <a:pt x="1583021" y="5141607"/>
                  <a:pt x="1577571" y="5141607"/>
                </a:cubicBezTo>
                <a:cubicBezTo>
                  <a:pt x="1572122" y="5141607"/>
                  <a:pt x="1561223" y="5144333"/>
                  <a:pt x="1544877" y="5149783"/>
                </a:cubicBezTo>
                <a:cubicBezTo>
                  <a:pt x="1528528" y="5155233"/>
                  <a:pt x="1520353" y="5168854"/>
                  <a:pt x="1520353" y="5190652"/>
                </a:cubicBezTo>
                <a:lnTo>
                  <a:pt x="1504005" y="5207000"/>
                </a:lnTo>
                <a:cubicBezTo>
                  <a:pt x="1493107" y="5207000"/>
                  <a:pt x="1487659" y="5212449"/>
                  <a:pt x="1487659" y="5223347"/>
                </a:cubicBezTo>
                <a:lnTo>
                  <a:pt x="1471310" y="5239696"/>
                </a:lnTo>
                <a:lnTo>
                  <a:pt x="1438614" y="5272390"/>
                </a:lnTo>
                <a:cubicBezTo>
                  <a:pt x="1438614" y="5272390"/>
                  <a:pt x="1430441" y="5277841"/>
                  <a:pt x="1414092" y="5288739"/>
                </a:cubicBezTo>
                <a:cubicBezTo>
                  <a:pt x="1397744" y="5299638"/>
                  <a:pt x="1389570" y="5310537"/>
                  <a:pt x="1389570" y="5321436"/>
                </a:cubicBezTo>
                <a:cubicBezTo>
                  <a:pt x="1389570" y="5332332"/>
                  <a:pt x="1384122" y="5332332"/>
                  <a:pt x="1373224" y="5321436"/>
                </a:cubicBezTo>
                <a:cubicBezTo>
                  <a:pt x="1362325" y="5332332"/>
                  <a:pt x="1345975" y="5348681"/>
                  <a:pt x="1324179" y="5370479"/>
                </a:cubicBezTo>
                <a:lnTo>
                  <a:pt x="1307832" y="5386826"/>
                </a:lnTo>
                <a:lnTo>
                  <a:pt x="1291485" y="5386826"/>
                </a:lnTo>
                <a:cubicBezTo>
                  <a:pt x="1280586" y="5386826"/>
                  <a:pt x="1272411" y="5386826"/>
                  <a:pt x="1266961" y="5386826"/>
                </a:cubicBezTo>
                <a:cubicBezTo>
                  <a:pt x="1261512" y="5386826"/>
                  <a:pt x="1258788" y="5381377"/>
                  <a:pt x="1258788" y="5370479"/>
                </a:cubicBezTo>
                <a:lnTo>
                  <a:pt x="1226091" y="5370479"/>
                </a:lnTo>
                <a:cubicBezTo>
                  <a:pt x="1215194" y="5381377"/>
                  <a:pt x="1209746" y="5395000"/>
                  <a:pt x="1209746" y="5411347"/>
                </a:cubicBezTo>
                <a:cubicBezTo>
                  <a:pt x="1209746" y="5427697"/>
                  <a:pt x="1209746" y="5441319"/>
                  <a:pt x="1209746" y="5452218"/>
                </a:cubicBezTo>
                <a:lnTo>
                  <a:pt x="1226091" y="5468565"/>
                </a:lnTo>
                <a:cubicBezTo>
                  <a:pt x="1215194" y="5468565"/>
                  <a:pt x="1209746" y="5474016"/>
                  <a:pt x="1209746" y="5484914"/>
                </a:cubicBezTo>
                <a:cubicBezTo>
                  <a:pt x="1209746" y="5495811"/>
                  <a:pt x="1209746" y="5501261"/>
                  <a:pt x="1209746" y="5501261"/>
                </a:cubicBezTo>
                <a:cubicBezTo>
                  <a:pt x="1209746" y="5501261"/>
                  <a:pt x="1207019" y="5501261"/>
                  <a:pt x="1201571" y="5501261"/>
                </a:cubicBezTo>
                <a:cubicBezTo>
                  <a:pt x="1196120" y="5501261"/>
                  <a:pt x="1193396" y="5506712"/>
                  <a:pt x="1193396" y="5517611"/>
                </a:cubicBezTo>
                <a:cubicBezTo>
                  <a:pt x="1193396" y="5517611"/>
                  <a:pt x="1187948" y="5514884"/>
                  <a:pt x="1177049" y="5509436"/>
                </a:cubicBezTo>
                <a:cubicBezTo>
                  <a:pt x="1174325" y="5508074"/>
                  <a:pt x="1171938" y="5507562"/>
                  <a:pt x="1169896" y="5507903"/>
                </a:cubicBezTo>
                <a:lnTo>
                  <a:pt x="1168572" y="5508830"/>
                </a:lnTo>
                <a:lnTo>
                  <a:pt x="1173985" y="5502795"/>
                </a:lnTo>
                <a:cubicBezTo>
                  <a:pt x="1184200" y="5489513"/>
                  <a:pt x="1185224" y="5480826"/>
                  <a:pt x="1177049" y="5476740"/>
                </a:cubicBezTo>
                <a:cubicBezTo>
                  <a:pt x="1166150" y="5471289"/>
                  <a:pt x="1160700" y="5468565"/>
                  <a:pt x="1160700" y="5468565"/>
                </a:cubicBezTo>
                <a:cubicBezTo>
                  <a:pt x="1160700" y="5479464"/>
                  <a:pt x="1160700" y="5484914"/>
                  <a:pt x="1160700" y="5484914"/>
                </a:cubicBezTo>
                <a:cubicBezTo>
                  <a:pt x="1128006" y="5484914"/>
                  <a:pt x="1111657" y="5501261"/>
                  <a:pt x="1111657" y="5533958"/>
                </a:cubicBezTo>
                <a:cubicBezTo>
                  <a:pt x="1122556" y="5533958"/>
                  <a:pt x="1138905" y="5528507"/>
                  <a:pt x="1160700" y="5517611"/>
                </a:cubicBezTo>
                <a:lnTo>
                  <a:pt x="1163872" y="5514071"/>
                </a:lnTo>
                <a:lnTo>
                  <a:pt x="1161721" y="5520163"/>
                </a:lnTo>
                <a:cubicBezTo>
                  <a:pt x="1161041" y="5523909"/>
                  <a:pt x="1160700" y="5528507"/>
                  <a:pt x="1160700" y="5533958"/>
                </a:cubicBezTo>
                <a:lnTo>
                  <a:pt x="1144352" y="5566654"/>
                </a:lnTo>
                <a:lnTo>
                  <a:pt x="1128006" y="5583001"/>
                </a:lnTo>
                <a:lnTo>
                  <a:pt x="1095310" y="5599350"/>
                </a:lnTo>
                <a:lnTo>
                  <a:pt x="1078961" y="5583001"/>
                </a:lnTo>
                <a:lnTo>
                  <a:pt x="1046267" y="5583001"/>
                </a:lnTo>
                <a:cubicBezTo>
                  <a:pt x="1046267" y="5583001"/>
                  <a:pt x="1043540" y="5585725"/>
                  <a:pt x="1038091" y="5591175"/>
                </a:cubicBezTo>
                <a:cubicBezTo>
                  <a:pt x="1032642" y="5596626"/>
                  <a:pt x="1029916" y="5604798"/>
                  <a:pt x="1029916" y="5615697"/>
                </a:cubicBezTo>
                <a:lnTo>
                  <a:pt x="1046267" y="5632044"/>
                </a:lnTo>
                <a:cubicBezTo>
                  <a:pt x="1046267" y="5621148"/>
                  <a:pt x="1051714" y="5618421"/>
                  <a:pt x="1062613" y="5623872"/>
                </a:cubicBezTo>
                <a:cubicBezTo>
                  <a:pt x="1073512" y="5629320"/>
                  <a:pt x="1073512" y="5637495"/>
                  <a:pt x="1062613" y="5648393"/>
                </a:cubicBezTo>
                <a:cubicBezTo>
                  <a:pt x="1062613" y="5659292"/>
                  <a:pt x="1057163" y="5664740"/>
                  <a:pt x="1046267" y="5664740"/>
                </a:cubicBezTo>
                <a:cubicBezTo>
                  <a:pt x="1035367" y="5664740"/>
                  <a:pt x="1021745" y="5672915"/>
                  <a:pt x="1005396" y="5689262"/>
                </a:cubicBezTo>
                <a:cubicBezTo>
                  <a:pt x="989049" y="5705611"/>
                  <a:pt x="980874" y="5719234"/>
                  <a:pt x="980874" y="5730133"/>
                </a:cubicBezTo>
                <a:cubicBezTo>
                  <a:pt x="980874" y="5741032"/>
                  <a:pt x="978150" y="5749204"/>
                  <a:pt x="972699" y="5754654"/>
                </a:cubicBezTo>
                <a:cubicBezTo>
                  <a:pt x="967251" y="5760105"/>
                  <a:pt x="959076" y="5762829"/>
                  <a:pt x="948177" y="5762829"/>
                </a:cubicBezTo>
                <a:lnTo>
                  <a:pt x="931830" y="5779176"/>
                </a:lnTo>
                <a:cubicBezTo>
                  <a:pt x="931830" y="5790075"/>
                  <a:pt x="926379" y="5795523"/>
                  <a:pt x="915482" y="5795523"/>
                </a:cubicBezTo>
                <a:cubicBezTo>
                  <a:pt x="915482" y="5795523"/>
                  <a:pt x="912758" y="5798247"/>
                  <a:pt x="907308" y="5803698"/>
                </a:cubicBezTo>
                <a:cubicBezTo>
                  <a:pt x="901859" y="5809148"/>
                  <a:pt x="901859" y="5814596"/>
                  <a:pt x="907308" y="5820047"/>
                </a:cubicBezTo>
                <a:cubicBezTo>
                  <a:pt x="912758" y="5825495"/>
                  <a:pt x="915482" y="5830943"/>
                  <a:pt x="915482" y="5836394"/>
                </a:cubicBezTo>
                <a:cubicBezTo>
                  <a:pt x="915482" y="5841844"/>
                  <a:pt x="912758" y="5841844"/>
                  <a:pt x="907308" y="5836394"/>
                </a:cubicBezTo>
                <a:cubicBezTo>
                  <a:pt x="901859" y="5830943"/>
                  <a:pt x="893684" y="5830943"/>
                  <a:pt x="882788" y="5836394"/>
                </a:cubicBezTo>
                <a:cubicBezTo>
                  <a:pt x="871889" y="5841844"/>
                  <a:pt x="866438" y="5839118"/>
                  <a:pt x="866438" y="5828219"/>
                </a:cubicBezTo>
                <a:lnTo>
                  <a:pt x="850091" y="5811872"/>
                </a:lnTo>
                <a:cubicBezTo>
                  <a:pt x="850091" y="5811872"/>
                  <a:pt x="847365" y="5817323"/>
                  <a:pt x="841916" y="5828219"/>
                </a:cubicBezTo>
                <a:cubicBezTo>
                  <a:pt x="836468" y="5839118"/>
                  <a:pt x="836468" y="5847293"/>
                  <a:pt x="841916" y="5852741"/>
                </a:cubicBezTo>
                <a:cubicBezTo>
                  <a:pt x="847365" y="5858191"/>
                  <a:pt x="850091" y="5860915"/>
                  <a:pt x="850091" y="5860915"/>
                </a:cubicBezTo>
                <a:cubicBezTo>
                  <a:pt x="850091" y="5860915"/>
                  <a:pt x="841916" y="5858191"/>
                  <a:pt x="825569" y="5852741"/>
                </a:cubicBezTo>
                <a:cubicBezTo>
                  <a:pt x="809221" y="5847293"/>
                  <a:pt x="801045" y="5839118"/>
                  <a:pt x="801045" y="5828219"/>
                </a:cubicBezTo>
                <a:lnTo>
                  <a:pt x="768352" y="5844568"/>
                </a:lnTo>
                <a:cubicBezTo>
                  <a:pt x="757453" y="5855465"/>
                  <a:pt x="746554" y="5860915"/>
                  <a:pt x="735655" y="5860915"/>
                </a:cubicBezTo>
                <a:lnTo>
                  <a:pt x="719306" y="5828219"/>
                </a:lnTo>
                <a:cubicBezTo>
                  <a:pt x="719306" y="5839118"/>
                  <a:pt x="713857" y="5850017"/>
                  <a:pt x="702960" y="5860915"/>
                </a:cubicBezTo>
                <a:lnTo>
                  <a:pt x="702960" y="5893612"/>
                </a:lnTo>
                <a:cubicBezTo>
                  <a:pt x="702960" y="5893612"/>
                  <a:pt x="708409" y="5890888"/>
                  <a:pt x="719306" y="5885437"/>
                </a:cubicBezTo>
                <a:cubicBezTo>
                  <a:pt x="730205" y="5879989"/>
                  <a:pt x="735655" y="5882713"/>
                  <a:pt x="735655" y="5893612"/>
                </a:cubicBezTo>
                <a:cubicBezTo>
                  <a:pt x="735655" y="5904510"/>
                  <a:pt x="730205" y="5909959"/>
                  <a:pt x="719306" y="5909959"/>
                </a:cubicBezTo>
                <a:cubicBezTo>
                  <a:pt x="708409" y="5909959"/>
                  <a:pt x="708409" y="5915409"/>
                  <a:pt x="719306" y="5926308"/>
                </a:cubicBezTo>
                <a:cubicBezTo>
                  <a:pt x="719306" y="5926308"/>
                  <a:pt x="716582" y="5929032"/>
                  <a:pt x="711133" y="5934480"/>
                </a:cubicBezTo>
                <a:cubicBezTo>
                  <a:pt x="705684" y="5939931"/>
                  <a:pt x="697510" y="5942655"/>
                  <a:pt x="686613" y="5942655"/>
                </a:cubicBezTo>
                <a:cubicBezTo>
                  <a:pt x="675714" y="5953554"/>
                  <a:pt x="670263" y="5964452"/>
                  <a:pt x="670263" y="5975351"/>
                </a:cubicBezTo>
                <a:lnTo>
                  <a:pt x="653916" y="6008047"/>
                </a:lnTo>
                <a:lnTo>
                  <a:pt x="653916" y="6024394"/>
                </a:lnTo>
                <a:cubicBezTo>
                  <a:pt x="653916" y="6024394"/>
                  <a:pt x="659365" y="6018944"/>
                  <a:pt x="670263" y="6008047"/>
                </a:cubicBezTo>
                <a:lnTo>
                  <a:pt x="719306" y="5975351"/>
                </a:lnTo>
                <a:lnTo>
                  <a:pt x="719306" y="5991698"/>
                </a:lnTo>
                <a:cubicBezTo>
                  <a:pt x="719306" y="6002597"/>
                  <a:pt x="724756" y="6002597"/>
                  <a:pt x="735655" y="5991698"/>
                </a:cubicBezTo>
                <a:cubicBezTo>
                  <a:pt x="746554" y="5991698"/>
                  <a:pt x="752003" y="5994422"/>
                  <a:pt x="752003" y="5999873"/>
                </a:cubicBezTo>
                <a:cubicBezTo>
                  <a:pt x="752003" y="6005323"/>
                  <a:pt x="752003" y="6008047"/>
                  <a:pt x="752003" y="6008047"/>
                </a:cubicBezTo>
                <a:cubicBezTo>
                  <a:pt x="762901" y="6018944"/>
                  <a:pt x="768352" y="6024394"/>
                  <a:pt x="768352" y="6024394"/>
                </a:cubicBezTo>
                <a:cubicBezTo>
                  <a:pt x="735655" y="6035293"/>
                  <a:pt x="719306" y="6040744"/>
                  <a:pt x="719306" y="6040744"/>
                </a:cubicBezTo>
                <a:cubicBezTo>
                  <a:pt x="719306" y="6029845"/>
                  <a:pt x="719306" y="6021670"/>
                  <a:pt x="719306" y="6016220"/>
                </a:cubicBezTo>
                <a:cubicBezTo>
                  <a:pt x="719306" y="6010771"/>
                  <a:pt x="708409" y="6008047"/>
                  <a:pt x="686613" y="6008047"/>
                </a:cubicBezTo>
                <a:lnTo>
                  <a:pt x="670263" y="6040744"/>
                </a:lnTo>
                <a:cubicBezTo>
                  <a:pt x="670263" y="6062541"/>
                  <a:pt x="664815" y="6073438"/>
                  <a:pt x="653916" y="6073438"/>
                </a:cubicBezTo>
                <a:lnTo>
                  <a:pt x="637569" y="6073438"/>
                </a:lnTo>
                <a:lnTo>
                  <a:pt x="588524" y="6089787"/>
                </a:lnTo>
                <a:cubicBezTo>
                  <a:pt x="577625" y="6100686"/>
                  <a:pt x="569453" y="6100686"/>
                  <a:pt x="564002" y="6089787"/>
                </a:cubicBezTo>
                <a:cubicBezTo>
                  <a:pt x="558552" y="6078888"/>
                  <a:pt x="561278" y="6067989"/>
                  <a:pt x="572177" y="6057091"/>
                </a:cubicBezTo>
                <a:cubicBezTo>
                  <a:pt x="572177" y="6057091"/>
                  <a:pt x="577625" y="6051642"/>
                  <a:pt x="588524" y="6040744"/>
                </a:cubicBezTo>
                <a:cubicBezTo>
                  <a:pt x="588524" y="6029845"/>
                  <a:pt x="593973" y="6024394"/>
                  <a:pt x="604870" y="6024394"/>
                </a:cubicBezTo>
                <a:lnTo>
                  <a:pt x="604870" y="6008047"/>
                </a:lnTo>
                <a:lnTo>
                  <a:pt x="588524" y="6008047"/>
                </a:lnTo>
                <a:cubicBezTo>
                  <a:pt x="577625" y="6018944"/>
                  <a:pt x="572177" y="6018944"/>
                  <a:pt x="572177" y="6008047"/>
                </a:cubicBezTo>
                <a:lnTo>
                  <a:pt x="588524" y="5991698"/>
                </a:lnTo>
                <a:cubicBezTo>
                  <a:pt x="599423" y="5991698"/>
                  <a:pt x="599423" y="5986250"/>
                  <a:pt x="588524" y="5975351"/>
                </a:cubicBezTo>
                <a:cubicBezTo>
                  <a:pt x="588524" y="5964452"/>
                  <a:pt x="593973" y="5950829"/>
                  <a:pt x="604870" y="5934480"/>
                </a:cubicBezTo>
                <a:cubicBezTo>
                  <a:pt x="615771" y="5918133"/>
                  <a:pt x="626670" y="5915409"/>
                  <a:pt x="637569" y="5926308"/>
                </a:cubicBezTo>
                <a:lnTo>
                  <a:pt x="637569" y="5909959"/>
                </a:lnTo>
                <a:cubicBezTo>
                  <a:pt x="637569" y="5888161"/>
                  <a:pt x="637569" y="5877262"/>
                  <a:pt x="637569" y="5877262"/>
                </a:cubicBezTo>
                <a:cubicBezTo>
                  <a:pt x="615771" y="5877262"/>
                  <a:pt x="599423" y="5893612"/>
                  <a:pt x="588524" y="5926308"/>
                </a:cubicBezTo>
                <a:lnTo>
                  <a:pt x="555828" y="5942655"/>
                </a:lnTo>
                <a:cubicBezTo>
                  <a:pt x="555828" y="5931756"/>
                  <a:pt x="564002" y="5918133"/>
                  <a:pt x="580352" y="5901786"/>
                </a:cubicBezTo>
                <a:cubicBezTo>
                  <a:pt x="596699" y="5885437"/>
                  <a:pt x="602147" y="5874538"/>
                  <a:pt x="596699" y="5869090"/>
                </a:cubicBezTo>
                <a:cubicBezTo>
                  <a:pt x="591247" y="5863640"/>
                  <a:pt x="588524" y="5855465"/>
                  <a:pt x="588524" y="5844568"/>
                </a:cubicBezTo>
                <a:lnTo>
                  <a:pt x="588524" y="5828219"/>
                </a:lnTo>
                <a:lnTo>
                  <a:pt x="572177" y="5828219"/>
                </a:lnTo>
                <a:cubicBezTo>
                  <a:pt x="572177" y="5817323"/>
                  <a:pt x="577625" y="5806422"/>
                  <a:pt x="588524" y="5795523"/>
                </a:cubicBezTo>
                <a:cubicBezTo>
                  <a:pt x="610320" y="5773726"/>
                  <a:pt x="615771" y="5757379"/>
                  <a:pt x="604870" y="5746480"/>
                </a:cubicBezTo>
                <a:lnTo>
                  <a:pt x="621219" y="5746480"/>
                </a:lnTo>
                <a:lnTo>
                  <a:pt x="637569" y="5730133"/>
                </a:lnTo>
                <a:lnTo>
                  <a:pt x="653916" y="5730133"/>
                </a:lnTo>
                <a:cubicBezTo>
                  <a:pt x="653916" y="5741032"/>
                  <a:pt x="653916" y="5746480"/>
                  <a:pt x="653916" y="5746480"/>
                </a:cubicBezTo>
                <a:cubicBezTo>
                  <a:pt x="643017" y="5746480"/>
                  <a:pt x="637569" y="5749204"/>
                  <a:pt x="637569" y="5754654"/>
                </a:cubicBezTo>
                <a:cubicBezTo>
                  <a:pt x="637569" y="5760105"/>
                  <a:pt x="643017" y="5762829"/>
                  <a:pt x="653916" y="5762829"/>
                </a:cubicBezTo>
                <a:lnTo>
                  <a:pt x="670263" y="5762829"/>
                </a:lnTo>
                <a:cubicBezTo>
                  <a:pt x="670263" y="5773726"/>
                  <a:pt x="670263" y="5779176"/>
                  <a:pt x="670263" y="5779176"/>
                </a:cubicBezTo>
                <a:lnTo>
                  <a:pt x="686613" y="5762829"/>
                </a:lnTo>
                <a:cubicBezTo>
                  <a:pt x="686613" y="5751930"/>
                  <a:pt x="681162" y="5746480"/>
                  <a:pt x="670263" y="5746480"/>
                </a:cubicBezTo>
                <a:lnTo>
                  <a:pt x="686613" y="5730133"/>
                </a:lnTo>
                <a:cubicBezTo>
                  <a:pt x="697510" y="5708335"/>
                  <a:pt x="692061" y="5702887"/>
                  <a:pt x="670263" y="5713784"/>
                </a:cubicBezTo>
                <a:cubicBezTo>
                  <a:pt x="648466" y="5713784"/>
                  <a:pt x="637569" y="5713784"/>
                  <a:pt x="637569" y="5713784"/>
                </a:cubicBezTo>
                <a:cubicBezTo>
                  <a:pt x="648466" y="5713784"/>
                  <a:pt x="653916" y="5708335"/>
                  <a:pt x="653916" y="5697437"/>
                </a:cubicBezTo>
                <a:cubicBezTo>
                  <a:pt x="653916" y="5697437"/>
                  <a:pt x="653916" y="5691986"/>
                  <a:pt x="653916" y="5681090"/>
                </a:cubicBezTo>
                <a:cubicBezTo>
                  <a:pt x="664815" y="5681090"/>
                  <a:pt x="670263" y="5681090"/>
                  <a:pt x="670263" y="5681090"/>
                </a:cubicBezTo>
                <a:cubicBezTo>
                  <a:pt x="670263" y="5681090"/>
                  <a:pt x="670263" y="5675639"/>
                  <a:pt x="670263" y="5664740"/>
                </a:cubicBezTo>
                <a:lnTo>
                  <a:pt x="686613" y="5632044"/>
                </a:lnTo>
                <a:lnTo>
                  <a:pt x="686613" y="5644305"/>
                </a:lnTo>
                <a:cubicBezTo>
                  <a:pt x="686613" y="5647029"/>
                  <a:pt x="686613" y="5648393"/>
                  <a:pt x="686613" y="5648393"/>
                </a:cubicBezTo>
                <a:lnTo>
                  <a:pt x="702960" y="5648393"/>
                </a:lnTo>
                <a:lnTo>
                  <a:pt x="686613" y="5632044"/>
                </a:lnTo>
                <a:lnTo>
                  <a:pt x="719306" y="5566654"/>
                </a:lnTo>
                <a:cubicBezTo>
                  <a:pt x="730205" y="5566654"/>
                  <a:pt x="738379" y="5569378"/>
                  <a:pt x="743830" y="5574826"/>
                </a:cubicBezTo>
                <a:cubicBezTo>
                  <a:pt x="749278" y="5580277"/>
                  <a:pt x="752003" y="5588451"/>
                  <a:pt x="752003" y="5599350"/>
                </a:cubicBezTo>
                <a:cubicBezTo>
                  <a:pt x="752003" y="5610247"/>
                  <a:pt x="757453" y="5612973"/>
                  <a:pt x="768352" y="5607522"/>
                </a:cubicBezTo>
                <a:cubicBezTo>
                  <a:pt x="779251" y="5602074"/>
                  <a:pt x="784699" y="5604798"/>
                  <a:pt x="784699" y="5615697"/>
                </a:cubicBezTo>
                <a:lnTo>
                  <a:pt x="801045" y="5615697"/>
                </a:lnTo>
                <a:cubicBezTo>
                  <a:pt x="811945" y="5604798"/>
                  <a:pt x="822844" y="5593900"/>
                  <a:pt x="833742" y="5583001"/>
                </a:cubicBezTo>
                <a:lnTo>
                  <a:pt x="833742" y="5550305"/>
                </a:lnTo>
                <a:cubicBezTo>
                  <a:pt x="844640" y="5528507"/>
                  <a:pt x="844640" y="5506712"/>
                  <a:pt x="833742" y="5484914"/>
                </a:cubicBezTo>
                <a:cubicBezTo>
                  <a:pt x="833742" y="5484914"/>
                  <a:pt x="831017" y="5484914"/>
                  <a:pt x="825569" y="5484914"/>
                </a:cubicBezTo>
                <a:cubicBezTo>
                  <a:pt x="820118" y="5484914"/>
                  <a:pt x="811945" y="5484914"/>
                  <a:pt x="801045" y="5484914"/>
                </a:cubicBezTo>
                <a:lnTo>
                  <a:pt x="784699" y="5484914"/>
                </a:lnTo>
                <a:lnTo>
                  <a:pt x="817394" y="5468565"/>
                </a:lnTo>
                <a:cubicBezTo>
                  <a:pt x="817394" y="5468565"/>
                  <a:pt x="820118" y="5468565"/>
                  <a:pt x="825569" y="5468565"/>
                </a:cubicBezTo>
                <a:cubicBezTo>
                  <a:pt x="831017" y="5468565"/>
                  <a:pt x="839192" y="5468565"/>
                  <a:pt x="850091" y="5468565"/>
                </a:cubicBezTo>
                <a:cubicBezTo>
                  <a:pt x="860988" y="5468565"/>
                  <a:pt x="866438" y="5468565"/>
                  <a:pt x="866438" y="5468565"/>
                </a:cubicBezTo>
                <a:lnTo>
                  <a:pt x="866438" y="5452218"/>
                </a:lnTo>
                <a:cubicBezTo>
                  <a:pt x="855539" y="5441319"/>
                  <a:pt x="850091" y="5435871"/>
                  <a:pt x="850091" y="5435871"/>
                </a:cubicBezTo>
                <a:lnTo>
                  <a:pt x="850091" y="5419522"/>
                </a:lnTo>
                <a:cubicBezTo>
                  <a:pt x="850091" y="5408623"/>
                  <a:pt x="855539" y="5400451"/>
                  <a:pt x="866438" y="5395000"/>
                </a:cubicBezTo>
                <a:cubicBezTo>
                  <a:pt x="877337" y="5389550"/>
                  <a:pt x="888236" y="5386826"/>
                  <a:pt x="899135" y="5386826"/>
                </a:cubicBezTo>
                <a:lnTo>
                  <a:pt x="899135" y="5403175"/>
                </a:lnTo>
                <a:cubicBezTo>
                  <a:pt x="888236" y="5403175"/>
                  <a:pt x="882788" y="5405899"/>
                  <a:pt x="882788" y="5411347"/>
                </a:cubicBezTo>
                <a:cubicBezTo>
                  <a:pt x="882788" y="5416798"/>
                  <a:pt x="888236" y="5424972"/>
                  <a:pt x="899135" y="5435871"/>
                </a:cubicBezTo>
                <a:lnTo>
                  <a:pt x="899135" y="5468565"/>
                </a:lnTo>
                <a:lnTo>
                  <a:pt x="931830" y="5468565"/>
                </a:lnTo>
                <a:cubicBezTo>
                  <a:pt x="942729" y="5446768"/>
                  <a:pt x="948177" y="5424972"/>
                  <a:pt x="948177" y="5403175"/>
                </a:cubicBezTo>
                <a:lnTo>
                  <a:pt x="964525" y="5354130"/>
                </a:lnTo>
                <a:cubicBezTo>
                  <a:pt x="986322" y="5354130"/>
                  <a:pt x="997221" y="5332332"/>
                  <a:pt x="997221" y="5288739"/>
                </a:cubicBezTo>
                <a:cubicBezTo>
                  <a:pt x="1008120" y="5288739"/>
                  <a:pt x="1016295" y="5286015"/>
                  <a:pt x="1021745" y="5280565"/>
                </a:cubicBezTo>
                <a:cubicBezTo>
                  <a:pt x="1027192" y="5275114"/>
                  <a:pt x="1035367" y="5266942"/>
                  <a:pt x="1046267" y="5256043"/>
                </a:cubicBezTo>
                <a:lnTo>
                  <a:pt x="1062613" y="5239696"/>
                </a:lnTo>
                <a:cubicBezTo>
                  <a:pt x="1062613" y="5239696"/>
                  <a:pt x="1065337" y="5239696"/>
                  <a:pt x="1070788" y="5239696"/>
                </a:cubicBezTo>
                <a:cubicBezTo>
                  <a:pt x="1076236" y="5239696"/>
                  <a:pt x="1078961" y="5236973"/>
                  <a:pt x="1078961" y="5231522"/>
                </a:cubicBezTo>
                <a:cubicBezTo>
                  <a:pt x="1078961" y="5226072"/>
                  <a:pt x="1084411" y="5217899"/>
                  <a:pt x="1095310" y="5207000"/>
                </a:cubicBezTo>
                <a:cubicBezTo>
                  <a:pt x="1114383" y="5196102"/>
                  <a:pt x="1130389" y="5185543"/>
                  <a:pt x="1143331" y="5175325"/>
                </a:cubicBezTo>
                <a:lnTo>
                  <a:pt x="1144492" y="5174304"/>
                </a:lnTo>
                <a:lnTo>
                  <a:pt x="1156614" y="5174304"/>
                </a:lnTo>
                <a:cubicBezTo>
                  <a:pt x="1159338" y="5174304"/>
                  <a:pt x="1160700" y="5174304"/>
                  <a:pt x="1160700" y="5174304"/>
                </a:cubicBezTo>
                <a:lnTo>
                  <a:pt x="1160700" y="5159959"/>
                </a:lnTo>
                <a:lnTo>
                  <a:pt x="1172961" y="5145697"/>
                </a:lnTo>
                <a:cubicBezTo>
                  <a:pt x="1186586" y="5126623"/>
                  <a:pt x="1187948" y="5108911"/>
                  <a:pt x="1177049" y="5092564"/>
                </a:cubicBezTo>
                <a:cubicBezTo>
                  <a:pt x="1187948" y="5103464"/>
                  <a:pt x="1193396" y="5108911"/>
                  <a:pt x="1193396" y="5108911"/>
                </a:cubicBezTo>
                <a:lnTo>
                  <a:pt x="1209746" y="5092564"/>
                </a:lnTo>
                <a:cubicBezTo>
                  <a:pt x="1209746" y="5070767"/>
                  <a:pt x="1253337" y="5010825"/>
                  <a:pt x="1340527" y="4912738"/>
                </a:cubicBezTo>
                <a:lnTo>
                  <a:pt x="1356874" y="4863693"/>
                </a:lnTo>
                <a:lnTo>
                  <a:pt x="1324179" y="4880042"/>
                </a:lnTo>
                <a:lnTo>
                  <a:pt x="1275135" y="4929085"/>
                </a:lnTo>
                <a:lnTo>
                  <a:pt x="1209746" y="5010825"/>
                </a:lnTo>
                <a:cubicBezTo>
                  <a:pt x="1209746" y="5021724"/>
                  <a:pt x="1209746" y="5027172"/>
                  <a:pt x="1209746" y="5027172"/>
                </a:cubicBezTo>
                <a:lnTo>
                  <a:pt x="1209746" y="5043521"/>
                </a:lnTo>
                <a:cubicBezTo>
                  <a:pt x="1209746" y="5032623"/>
                  <a:pt x="1204295" y="5027172"/>
                  <a:pt x="1193396" y="5027172"/>
                </a:cubicBezTo>
                <a:cubicBezTo>
                  <a:pt x="1193396" y="5027172"/>
                  <a:pt x="1190672" y="5029897"/>
                  <a:pt x="1185224" y="5035347"/>
                </a:cubicBezTo>
                <a:cubicBezTo>
                  <a:pt x="1179773" y="5040797"/>
                  <a:pt x="1177049" y="5048970"/>
                  <a:pt x="1177049" y="5059868"/>
                </a:cubicBezTo>
                <a:cubicBezTo>
                  <a:pt x="1166150" y="5059868"/>
                  <a:pt x="1152527" y="5068044"/>
                  <a:pt x="1136177" y="5084391"/>
                </a:cubicBezTo>
                <a:cubicBezTo>
                  <a:pt x="1119830" y="5100740"/>
                  <a:pt x="1106209" y="5108911"/>
                  <a:pt x="1095310" y="5108911"/>
                </a:cubicBezTo>
                <a:cubicBezTo>
                  <a:pt x="1084411" y="5108911"/>
                  <a:pt x="1078961" y="5114363"/>
                  <a:pt x="1078961" y="5125260"/>
                </a:cubicBezTo>
                <a:lnTo>
                  <a:pt x="1062613" y="5141607"/>
                </a:lnTo>
                <a:cubicBezTo>
                  <a:pt x="1062613" y="5130710"/>
                  <a:pt x="1065337" y="5122537"/>
                  <a:pt x="1070788" y="5117087"/>
                </a:cubicBezTo>
                <a:cubicBezTo>
                  <a:pt x="1076236" y="5111635"/>
                  <a:pt x="1078961" y="5106187"/>
                  <a:pt x="1078961" y="5100740"/>
                </a:cubicBezTo>
                <a:cubicBezTo>
                  <a:pt x="1078961" y="5095288"/>
                  <a:pt x="1078961" y="5092564"/>
                  <a:pt x="1078961" y="5092564"/>
                </a:cubicBezTo>
                <a:cubicBezTo>
                  <a:pt x="1089859" y="5092564"/>
                  <a:pt x="1103482" y="5076217"/>
                  <a:pt x="1119830" y="5043521"/>
                </a:cubicBezTo>
                <a:cubicBezTo>
                  <a:pt x="1136177" y="5010825"/>
                  <a:pt x="1149801" y="4989028"/>
                  <a:pt x="1160700" y="4978130"/>
                </a:cubicBezTo>
                <a:lnTo>
                  <a:pt x="1160700" y="4961782"/>
                </a:lnTo>
                <a:cubicBezTo>
                  <a:pt x="1160700" y="4950884"/>
                  <a:pt x="1166150" y="4945432"/>
                  <a:pt x="1177049" y="4945432"/>
                </a:cubicBezTo>
                <a:cubicBezTo>
                  <a:pt x="1187948" y="4945432"/>
                  <a:pt x="1193396" y="4945432"/>
                  <a:pt x="1193396" y="4945432"/>
                </a:cubicBezTo>
                <a:cubicBezTo>
                  <a:pt x="1193396" y="4934537"/>
                  <a:pt x="1198847" y="4926362"/>
                  <a:pt x="1209746" y="4920912"/>
                </a:cubicBezTo>
                <a:cubicBezTo>
                  <a:pt x="1220642" y="4915462"/>
                  <a:pt x="1223367" y="4910012"/>
                  <a:pt x="1217918" y="4904565"/>
                </a:cubicBezTo>
                <a:cubicBezTo>
                  <a:pt x="1212470" y="4899113"/>
                  <a:pt x="1215194" y="4885491"/>
                  <a:pt x="1226091" y="4863693"/>
                </a:cubicBezTo>
                <a:lnTo>
                  <a:pt x="1242440" y="4847346"/>
                </a:lnTo>
                <a:lnTo>
                  <a:pt x="1275135" y="4830998"/>
                </a:lnTo>
                <a:cubicBezTo>
                  <a:pt x="1296933" y="4809200"/>
                  <a:pt x="1313280" y="4792853"/>
                  <a:pt x="1324179" y="4781953"/>
                </a:cubicBezTo>
                <a:cubicBezTo>
                  <a:pt x="1378671" y="4727460"/>
                  <a:pt x="1400468" y="4694766"/>
                  <a:pt x="1389570" y="4683867"/>
                </a:cubicBezTo>
                <a:cubicBezTo>
                  <a:pt x="1389570" y="4683867"/>
                  <a:pt x="1395021" y="4678417"/>
                  <a:pt x="1405920" y="4667519"/>
                </a:cubicBezTo>
                <a:cubicBezTo>
                  <a:pt x="1427715" y="4667519"/>
                  <a:pt x="1433165" y="4662070"/>
                  <a:pt x="1422266" y="4651171"/>
                </a:cubicBezTo>
                <a:cubicBezTo>
                  <a:pt x="1422266" y="4607577"/>
                  <a:pt x="1433165" y="4585780"/>
                  <a:pt x="1454962" y="4585780"/>
                </a:cubicBezTo>
                <a:cubicBezTo>
                  <a:pt x="1465862" y="4585780"/>
                  <a:pt x="1474034" y="4583054"/>
                  <a:pt x="1479484" y="4577607"/>
                </a:cubicBezTo>
                <a:cubicBezTo>
                  <a:pt x="1484933" y="4572157"/>
                  <a:pt x="1487659" y="4563981"/>
                  <a:pt x="1487659" y="4553086"/>
                </a:cubicBezTo>
                <a:lnTo>
                  <a:pt x="1553049" y="4504040"/>
                </a:lnTo>
                <a:cubicBezTo>
                  <a:pt x="1553049" y="4493144"/>
                  <a:pt x="1555773" y="4487692"/>
                  <a:pt x="1561223" y="4487692"/>
                </a:cubicBezTo>
                <a:cubicBezTo>
                  <a:pt x="1566671" y="4487692"/>
                  <a:pt x="1569396" y="4482242"/>
                  <a:pt x="1569396" y="4471345"/>
                </a:cubicBezTo>
                <a:cubicBezTo>
                  <a:pt x="1569396" y="4460447"/>
                  <a:pt x="1574847" y="4454997"/>
                  <a:pt x="1585746" y="4454997"/>
                </a:cubicBezTo>
                <a:lnTo>
                  <a:pt x="1602095" y="4438650"/>
                </a:lnTo>
                <a:cubicBezTo>
                  <a:pt x="1602095" y="4427751"/>
                  <a:pt x="1607542" y="4416852"/>
                  <a:pt x="1618441" y="4405954"/>
                </a:cubicBezTo>
                <a:cubicBezTo>
                  <a:pt x="1629340" y="4395055"/>
                  <a:pt x="1640238" y="4384155"/>
                  <a:pt x="1651137" y="4373256"/>
                </a:cubicBezTo>
                <a:cubicBezTo>
                  <a:pt x="1683833" y="4340560"/>
                  <a:pt x="1702905" y="4318763"/>
                  <a:pt x="1708355" y="4307865"/>
                </a:cubicBezTo>
                <a:cubicBezTo>
                  <a:pt x="1713804" y="4296968"/>
                  <a:pt x="1730150" y="4275170"/>
                  <a:pt x="1757399" y="4242475"/>
                </a:cubicBezTo>
                <a:cubicBezTo>
                  <a:pt x="1784644" y="4209779"/>
                  <a:pt x="1803718" y="4193431"/>
                  <a:pt x="1814617" y="4193431"/>
                </a:cubicBezTo>
                <a:lnTo>
                  <a:pt x="1830963" y="4193431"/>
                </a:lnTo>
                <a:cubicBezTo>
                  <a:pt x="1830963" y="4193431"/>
                  <a:pt x="1836412" y="4187980"/>
                  <a:pt x="1847312" y="4177081"/>
                </a:cubicBezTo>
                <a:cubicBezTo>
                  <a:pt x="1858211" y="4166184"/>
                  <a:pt x="1863660" y="4155284"/>
                  <a:pt x="1863660" y="4144385"/>
                </a:cubicBezTo>
                <a:lnTo>
                  <a:pt x="1978096" y="3997255"/>
                </a:lnTo>
                <a:cubicBezTo>
                  <a:pt x="1967196" y="3997255"/>
                  <a:pt x="1961747" y="3997255"/>
                  <a:pt x="1961747" y="3997255"/>
                </a:cubicBezTo>
                <a:cubicBezTo>
                  <a:pt x="1961747" y="3975458"/>
                  <a:pt x="1983544" y="3948212"/>
                  <a:pt x="2027138" y="3915516"/>
                </a:cubicBezTo>
                <a:cubicBezTo>
                  <a:pt x="2048936" y="3893719"/>
                  <a:pt x="2057108" y="3877369"/>
                  <a:pt x="2051660" y="3866473"/>
                </a:cubicBezTo>
                <a:cubicBezTo>
                  <a:pt x="2046213" y="3855574"/>
                  <a:pt x="2048936" y="3844673"/>
                  <a:pt x="2059834" y="3833777"/>
                </a:cubicBezTo>
                <a:lnTo>
                  <a:pt x="2027138" y="3850124"/>
                </a:lnTo>
                <a:cubicBezTo>
                  <a:pt x="2016240" y="3850124"/>
                  <a:pt x="2013515" y="3858299"/>
                  <a:pt x="2018965" y="3874646"/>
                </a:cubicBezTo>
                <a:cubicBezTo>
                  <a:pt x="2024414" y="3890994"/>
                  <a:pt x="2021691" y="3899167"/>
                  <a:pt x="2010792" y="3899167"/>
                </a:cubicBezTo>
                <a:cubicBezTo>
                  <a:pt x="1999893" y="3888270"/>
                  <a:pt x="1988995" y="3888270"/>
                  <a:pt x="1978096" y="3899167"/>
                </a:cubicBezTo>
                <a:cubicBezTo>
                  <a:pt x="1967196" y="3910066"/>
                  <a:pt x="1961747" y="3920964"/>
                  <a:pt x="1961747" y="3931863"/>
                </a:cubicBezTo>
                <a:cubicBezTo>
                  <a:pt x="1961747" y="3931863"/>
                  <a:pt x="1959022" y="3934587"/>
                  <a:pt x="1953574" y="3940038"/>
                </a:cubicBezTo>
                <a:cubicBezTo>
                  <a:pt x="1948123" y="3945486"/>
                  <a:pt x="1939951" y="3948212"/>
                  <a:pt x="1929053" y="3948212"/>
                </a:cubicBezTo>
                <a:cubicBezTo>
                  <a:pt x="1918154" y="3959109"/>
                  <a:pt x="1912702" y="3970010"/>
                  <a:pt x="1912702" y="3980906"/>
                </a:cubicBezTo>
                <a:lnTo>
                  <a:pt x="1880006" y="4029952"/>
                </a:lnTo>
                <a:cubicBezTo>
                  <a:pt x="1858211" y="4051749"/>
                  <a:pt x="1847312" y="4068096"/>
                  <a:pt x="1847312" y="4078995"/>
                </a:cubicBezTo>
                <a:lnTo>
                  <a:pt x="1847312" y="4095342"/>
                </a:lnTo>
                <a:lnTo>
                  <a:pt x="1830963" y="4095342"/>
                </a:lnTo>
                <a:cubicBezTo>
                  <a:pt x="1830963" y="4095342"/>
                  <a:pt x="1822788" y="4100792"/>
                  <a:pt x="1806443" y="4111691"/>
                </a:cubicBezTo>
                <a:cubicBezTo>
                  <a:pt x="1790094" y="4122588"/>
                  <a:pt x="1784644" y="4133489"/>
                  <a:pt x="1790094" y="4144385"/>
                </a:cubicBezTo>
                <a:cubicBezTo>
                  <a:pt x="1795544" y="4155284"/>
                  <a:pt x="1787368" y="4160734"/>
                  <a:pt x="1765571" y="4160734"/>
                </a:cubicBezTo>
                <a:cubicBezTo>
                  <a:pt x="1732877" y="4160734"/>
                  <a:pt x="1716527" y="4174357"/>
                  <a:pt x="1716527" y="4201603"/>
                </a:cubicBezTo>
                <a:cubicBezTo>
                  <a:pt x="1716527" y="4228850"/>
                  <a:pt x="1700181" y="4258822"/>
                  <a:pt x="1667485" y="4291518"/>
                </a:cubicBezTo>
                <a:cubicBezTo>
                  <a:pt x="1656587" y="4291518"/>
                  <a:pt x="1645688" y="4291518"/>
                  <a:pt x="1634789" y="4291518"/>
                </a:cubicBezTo>
                <a:lnTo>
                  <a:pt x="1618441" y="4291518"/>
                </a:lnTo>
                <a:cubicBezTo>
                  <a:pt x="1618441" y="4302416"/>
                  <a:pt x="1623889" y="4307865"/>
                  <a:pt x="1634789" y="4307865"/>
                </a:cubicBezTo>
                <a:cubicBezTo>
                  <a:pt x="1645688" y="4307865"/>
                  <a:pt x="1651137" y="4307865"/>
                  <a:pt x="1651137" y="4307865"/>
                </a:cubicBezTo>
                <a:cubicBezTo>
                  <a:pt x="1651137" y="4307865"/>
                  <a:pt x="1642963" y="4310591"/>
                  <a:pt x="1626613" y="4316039"/>
                </a:cubicBezTo>
                <a:cubicBezTo>
                  <a:pt x="1610267" y="4321489"/>
                  <a:pt x="1596644" y="4324213"/>
                  <a:pt x="1585746" y="4324213"/>
                </a:cubicBezTo>
                <a:lnTo>
                  <a:pt x="1405920" y="4520388"/>
                </a:lnTo>
                <a:cubicBezTo>
                  <a:pt x="1395021" y="4531288"/>
                  <a:pt x="1384122" y="4542187"/>
                  <a:pt x="1373224" y="4553086"/>
                </a:cubicBezTo>
                <a:cubicBezTo>
                  <a:pt x="1362325" y="4563981"/>
                  <a:pt x="1356874" y="4569433"/>
                  <a:pt x="1356874" y="4569433"/>
                </a:cubicBezTo>
                <a:lnTo>
                  <a:pt x="1340527" y="4585780"/>
                </a:lnTo>
                <a:cubicBezTo>
                  <a:pt x="1340527" y="4596678"/>
                  <a:pt x="1329628" y="4610301"/>
                  <a:pt x="1307832" y="4626650"/>
                </a:cubicBezTo>
                <a:cubicBezTo>
                  <a:pt x="1286034" y="4642997"/>
                  <a:pt x="1275135" y="4651171"/>
                  <a:pt x="1275135" y="4651171"/>
                </a:cubicBezTo>
                <a:lnTo>
                  <a:pt x="1291485" y="4618476"/>
                </a:lnTo>
                <a:cubicBezTo>
                  <a:pt x="1302384" y="4607577"/>
                  <a:pt x="1307832" y="4599404"/>
                  <a:pt x="1307832" y="4593954"/>
                </a:cubicBezTo>
                <a:cubicBezTo>
                  <a:pt x="1307832" y="4588504"/>
                  <a:pt x="1307832" y="4585780"/>
                  <a:pt x="1307832" y="4585780"/>
                </a:cubicBezTo>
                <a:lnTo>
                  <a:pt x="1324179" y="4569433"/>
                </a:lnTo>
                <a:cubicBezTo>
                  <a:pt x="1335078" y="4558534"/>
                  <a:pt x="1345975" y="4547634"/>
                  <a:pt x="1356874" y="4536735"/>
                </a:cubicBezTo>
                <a:cubicBezTo>
                  <a:pt x="1378671" y="4514938"/>
                  <a:pt x="1389570" y="4504040"/>
                  <a:pt x="1389570" y="4504040"/>
                </a:cubicBezTo>
                <a:lnTo>
                  <a:pt x="1389570" y="4487692"/>
                </a:lnTo>
                <a:cubicBezTo>
                  <a:pt x="1389570" y="4487692"/>
                  <a:pt x="1386846" y="4487692"/>
                  <a:pt x="1381396" y="4487692"/>
                </a:cubicBezTo>
                <a:cubicBezTo>
                  <a:pt x="1375947" y="4487692"/>
                  <a:pt x="1362325" y="4498591"/>
                  <a:pt x="1340527" y="4520388"/>
                </a:cubicBezTo>
                <a:cubicBezTo>
                  <a:pt x="1318731" y="4542187"/>
                  <a:pt x="1307832" y="4553086"/>
                  <a:pt x="1307832" y="4553086"/>
                </a:cubicBezTo>
                <a:lnTo>
                  <a:pt x="1291485" y="4569433"/>
                </a:lnTo>
                <a:cubicBezTo>
                  <a:pt x="1302384" y="4580331"/>
                  <a:pt x="1305108" y="4585780"/>
                  <a:pt x="1299657" y="4585780"/>
                </a:cubicBezTo>
                <a:cubicBezTo>
                  <a:pt x="1294207" y="4585780"/>
                  <a:pt x="1286034" y="4585780"/>
                  <a:pt x="1275135" y="4585780"/>
                </a:cubicBezTo>
                <a:cubicBezTo>
                  <a:pt x="1253337" y="4574883"/>
                  <a:pt x="1253337" y="4558534"/>
                  <a:pt x="1275135" y="4536735"/>
                </a:cubicBezTo>
                <a:lnTo>
                  <a:pt x="1307832" y="4487692"/>
                </a:lnTo>
                <a:cubicBezTo>
                  <a:pt x="1318731" y="4476794"/>
                  <a:pt x="1329628" y="4476794"/>
                  <a:pt x="1340527" y="4487692"/>
                </a:cubicBezTo>
                <a:cubicBezTo>
                  <a:pt x="1351426" y="4498591"/>
                  <a:pt x="1356874" y="4498591"/>
                  <a:pt x="1356874" y="4487692"/>
                </a:cubicBezTo>
                <a:cubicBezTo>
                  <a:pt x="1356874" y="4476794"/>
                  <a:pt x="1359601" y="4468619"/>
                  <a:pt x="1365048" y="4463171"/>
                </a:cubicBezTo>
                <a:cubicBezTo>
                  <a:pt x="1370497" y="4457721"/>
                  <a:pt x="1367772" y="4449545"/>
                  <a:pt x="1356874" y="4438650"/>
                </a:cubicBezTo>
                <a:lnTo>
                  <a:pt x="1373224" y="4438650"/>
                </a:lnTo>
                <a:cubicBezTo>
                  <a:pt x="1373224" y="4438650"/>
                  <a:pt x="1373224" y="4430475"/>
                  <a:pt x="1373224" y="4414128"/>
                </a:cubicBezTo>
                <a:cubicBezTo>
                  <a:pt x="1373224" y="4397779"/>
                  <a:pt x="1378671" y="4389607"/>
                  <a:pt x="1389570" y="4389607"/>
                </a:cubicBezTo>
                <a:cubicBezTo>
                  <a:pt x="1389570" y="4389607"/>
                  <a:pt x="1392295" y="4386879"/>
                  <a:pt x="1397744" y="4381432"/>
                </a:cubicBezTo>
                <a:cubicBezTo>
                  <a:pt x="1403193" y="4375982"/>
                  <a:pt x="1405920" y="4373256"/>
                  <a:pt x="1405920" y="4373256"/>
                </a:cubicBezTo>
                <a:lnTo>
                  <a:pt x="1324179" y="4405954"/>
                </a:lnTo>
                <a:cubicBezTo>
                  <a:pt x="1313280" y="4416852"/>
                  <a:pt x="1305108" y="4427751"/>
                  <a:pt x="1299657" y="4438650"/>
                </a:cubicBezTo>
                <a:cubicBezTo>
                  <a:pt x="1294207" y="4449545"/>
                  <a:pt x="1291485" y="4457721"/>
                  <a:pt x="1291485" y="4463171"/>
                </a:cubicBezTo>
                <a:cubicBezTo>
                  <a:pt x="1291485" y="4468619"/>
                  <a:pt x="1288759" y="4474070"/>
                  <a:pt x="1283310" y="4479518"/>
                </a:cubicBezTo>
                <a:cubicBezTo>
                  <a:pt x="1277862" y="4484968"/>
                  <a:pt x="1272411" y="4490417"/>
                  <a:pt x="1266961" y="4495868"/>
                </a:cubicBezTo>
                <a:cubicBezTo>
                  <a:pt x="1261512" y="4501315"/>
                  <a:pt x="1258788" y="4509491"/>
                  <a:pt x="1258788" y="4520388"/>
                </a:cubicBezTo>
                <a:cubicBezTo>
                  <a:pt x="1258788" y="4542187"/>
                  <a:pt x="1247889" y="4547634"/>
                  <a:pt x="1226091" y="4536735"/>
                </a:cubicBezTo>
                <a:lnTo>
                  <a:pt x="1226091" y="4553086"/>
                </a:lnTo>
                <a:cubicBezTo>
                  <a:pt x="1226091" y="4563981"/>
                  <a:pt x="1226091" y="4572157"/>
                  <a:pt x="1226091" y="4577607"/>
                </a:cubicBezTo>
                <a:cubicBezTo>
                  <a:pt x="1226091" y="4583054"/>
                  <a:pt x="1220642" y="4585780"/>
                  <a:pt x="1209746" y="4585780"/>
                </a:cubicBezTo>
                <a:cubicBezTo>
                  <a:pt x="1198847" y="4596678"/>
                  <a:pt x="1190672" y="4604853"/>
                  <a:pt x="1185224" y="4610301"/>
                </a:cubicBezTo>
                <a:cubicBezTo>
                  <a:pt x="1179773" y="4615751"/>
                  <a:pt x="1177049" y="4618476"/>
                  <a:pt x="1177049" y="4618476"/>
                </a:cubicBezTo>
                <a:cubicBezTo>
                  <a:pt x="1177049" y="4651171"/>
                  <a:pt x="1160700" y="4662070"/>
                  <a:pt x="1128006" y="4651171"/>
                </a:cubicBezTo>
                <a:cubicBezTo>
                  <a:pt x="1128006" y="4651171"/>
                  <a:pt x="1125280" y="4653896"/>
                  <a:pt x="1119830" y="4659347"/>
                </a:cubicBezTo>
                <a:cubicBezTo>
                  <a:pt x="1114383" y="4664794"/>
                  <a:pt x="1111657" y="4667519"/>
                  <a:pt x="1111657" y="4667519"/>
                </a:cubicBezTo>
                <a:lnTo>
                  <a:pt x="1078961" y="4651171"/>
                </a:lnTo>
                <a:lnTo>
                  <a:pt x="1111657" y="4634824"/>
                </a:lnTo>
                <a:lnTo>
                  <a:pt x="1128006" y="4602129"/>
                </a:lnTo>
                <a:cubicBezTo>
                  <a:pt x="1128006" y="4591230"/>
                  <a:pt x="1130729" y="4585780"/>
                  <a:pt x="1136177" y="4585780"/>
                </a:cubicBezTo>
                <a:cubicBezTo>
                  <a:pt x="1141628" y="4585780"/>
                  <a:pt x="1144352" y="4585780"/>
                  <a:pt x="1144352" y="4585780"/>
                </a:cubicBezTo>
                <a:cubicBezTo>
                  <a:pt x="1144352" y="4585780"/>
                  <a:pt x="1149801" y="4585780"/>
                  <a:pt x="1160700" y="4585780"/>
                </a:cubicBezTo>
                <a:cubicBezTo>
                  <a:pt x="1160700" y="4574883"/>
                  <a:pt x="1155251" y="4569433"/>
                  <a:pt x="1144352" y="4569433"/>
                </a:cubicBezTo>
                <a:cubicBezTo>
                  <a:pt x="1133453" y="4569433"/>
                  <a:pt x="1125280" y="4572157"/>
                  <a:pt x="1119830" y="4577607"/>
                </a:cubicBezTo>
                <a:cubicBezTo>
                  <a:pt x="1114383" y="4583054"/>
                  <a:pt x="1111657" y="4591230"/>
                  <a:pt x="1111657" y="4602129"/>
                </a:cubicBezTo>
                <a:cubicBezTo>
                  <a:pt x="1100758" y="4591230"/>
                  <a:pt x="1057163" y="4626650"/>
                  <a:pt x="980874" y="4708390"/>
                </a:cubicBezTo>
                <a:cubicBezTo>
                  <a:pt x="904583" y="4790129"/>
                  <a:pt x="866438" y="4836448"/>
                  <a:pt x="866438" y="4847346"/>
                </a:cubicBezTo>
                <a:cubicBezTo>
                  <a:pt x="855539" y="4847346"/>
                  <a:pt x="844640" y="4852796"/>
                  <a:pt x="833742" y="4863693"/>
                </a:cubicBezTo>
                <a:cubicBezTo>
                  <a:pt x="822844" y="4874592"/>
                  <a:pt x="801045" y="4890939"/>
                  <a:pt x="768352" y="4912738"/>
                </a:cubicBezTo>
                <a:cubicBezTo>
                  <a:pt x="713857" y="4967231"/>
                  <a:pt x="683888" y="4991752"/>
                  <a:pt x="678438" y="4986304"/>
                </a:cubicBezTo>
                <a:cubicBezTo>
                  <a:pt x="672988" y="4980854"/>
                  <a:pt x="672988" y="4972678"/>
                  <a:pt x="678438" y="4961782"/>
                </a:cubicBezTo>
                <a:cubicBezTo>
                  <a:pt x="683888" y="4950884"/>
                  <a:pt x="692061" y="4945432"/>
                  <a:pt x="702960" y="4945432"/>
                </a:cubicBezTo>
                <a:cubicBezTo>
                  <a:pt x="713857" y="4945432"/>
                  <a:pt x="719306" y="4939985"/>
                  <a:pt x="719306" y="4929085"/>
                </a:cubicBezTo>
                <a:lnTo>
                  <a:pt x="702960" y="4912738"/>
                </a:lnTo>
                <a:lnTo>
                  <a:pt x="686613" y="4912738"/>
                </a:lnTo>
                <a:cubicBezTo>
                  <a:pt x="686613" y="4912738"/>
                  <a:pt x="678438" y="4918188"/>
                  <a:pt x="662091" y="4929085"/>
                </a:cubicBezTo>
                <a:cubicBezTo>
                  <a:pt x="645741" y="4939985"/>
                  <a:pt x="634843" y="4953608"/>
                  <a:pt x="629394" y="4969955"/>
                </a:cubicBezTo>
                <a:cubicBezTo>
                  <a:pt x="623944" y="4986304"/>
                  <a:pt x="626670" y="4989028"/>
                  <a:pt x="637569" y="4978130"/>
                </a:cubicBezTo>
                <a:cubicBezTo>
                  <a:pt x="648466" y="4978130"/>
                  <a:pt x="653916" y="4978130"/>
                  <a:pt x="653916" y="4978130"/>
                </a:cubicBezTo>
                <a:cubicBezTo>
                  <a:pt x="653916" y="4978130"/>
                  <a:pt x="659365" y="4983580"/>
                  <a:pt x="670263" y="4994478"/>
                </a:cubicBezTo>
                <a:cubicBezTo>
                  <a:pt x="670263" y="5005375"/>
                  <a:pt x="659365" y="5021724"/>
                  <a:pt x="637569" y="5043521"/>
                </a:cubicBezTo>
                <a:cubicBezTo>
                  <a:pt x="615771" y="5065318"/>
                  <a:pt x="604870" y="5070767"/>
                  <a:pt x="604870" y="5059868"/>
                </a:cubicBezTo>
                <a:cubicBezTo>
                  <a:pt x="604870" y="5048970"/>
                  <a:pt x="604870" y="5043521"/>
                  <a:pt x="604870" y="5043521"/>
                </a:cubicBezTo>
                <a:cubicBezTo>
                  <a:pt x="615771" y="5032623"/>
                  <a:pt x="610320" y="5021724"/>
                  <a:pt x="588524" y="5010825"/>
                </a:cubicBezTo>
                <a:lnTo>
                  <a:pt x="572177" y="5010825"/>
                </a:lnTo>
                <a:lnTo>
                  <a:pt x="588524" y="4978131"/>
                </a:lnTo>
                <a:lnTo>
                  <a:pt x="604870" y="4961782"/>
                </a:lnTo>
                <a:lnTo>
                  <a:pt x="588524" y="4978130"/>
                </a:lnTo>
                <a:lnTo>
                  <a:pt x="588524" y="4978131"/>
                </a:lnTo>
                <a:lnTo>
                  <a:pt x="572177" y="4994478"/>
                </a:lnTo>
                <a:lnTo>
                  <a:pt x="555828" y="5059868"/>
                </a:lnTo>
                <a:lnTo>
                  <a:pt x="523133" y="5059868"/>
                </a:lnTo>
                <a:cubicBezTo>
                  <a:pt x="523133" y="5070767"/>
                  <a:pt x="517682" y="5076217"/>
                  <a:pt x="506784" y="5076217"/>
                </a:cubicBezTo>
                <a:cubicBezTo>
                  <a:pt x="495885" y="5065318"/>
                  <a:pt x="487712" y="5059868"/>
                  <a:pt x="482263" y="5059868"/>
                </a:cubicBezTo>
                <a:cubicBezTo>
                  <a:pt x="476815" y="5059868"/>
                  <a:pt x="479539" y="5065318"/>
                  <a:pt x="490436" y="5076217"/>
                </a:cubicBezTo>
                <a:cubicBezTo>
                  <a:pt x="490436" y="5087114"/>
                  <a:pt x="495885" y="5095288"/>
                  <a:pt x="506784" y="5100740"/>
                </a:cubicBezTo>
                <a:cubicBezTo>
                  <a:pt x="517682" y="5106187"/>
                  <a:pt x="517682" y="5114363"/>
                  <a:pt x="506784" y="5125260"/>
                </a:cubicBezTo>
                <a:lnTo>
                  <a:pt x="523133" y="5141607"/>
                </a:lnTo>
                <a:cubicBezTo>
                  <a:pt x="566726" y="5087114"/>
                  <a:pt x="588524" y="5065318"/>
                  <a:pt x="588524" y="5076217"/>
                </a:cubicBezTo>
                <a:cubicBezTo>
                  <a:pt x="588524" y="5087114"/>
                  <a:pt x="572177" y="5108911"/>
                  <a:pt x="539480" y="5141607"/>
                </a:cubicBezTo>
                <a:cubicBezTo>
                  <a:pt x="523133" y="5157957"/>
                  <a:pt x="506102" y="5174985"/>
                  <a:pt x="488393" y="5192697"/>
                </a:cubicBezTo>
                <a:lnTo>
                  <a:pt x="441392" y="5239696"/>
                </a:lnTo>
                <a:lnTo>
                  <a:pt x="441392" y="5227436"/>
                </a:lnTo>
                <a:cubicBezTo>
                  <a:pt x="441392" y="5224712"/>
                  <a:pt x="441392" y="5223347"/>
                  <a:pt x="441392" y="5223347"/>
                </a:cubicBezTo>
                <a:cubicBezTo>
                  <a:pt x="441392" y="5223347"/>
                  <a:pt x="435943" y="5223347"/>
                  <a:pt x="425045" y="5223347"/>
                </a:cubicBezTo>
                <a:lnTo>
                  <a:pt x="441392" y="5239696"/>
                </a:lnTo>
                <a:lnTo>
                  <a:pt x="433219" y="5247868"/>
                </a:lnTo>
                <a:cubicBezTo>
                  <a:pt x="395072" y="5286015"/>
                  <a:pt x="370550" y="5305086"/>
                  <a:pt x="359655" y="5305086"/>
                </a:cubicBezTo>
                <a:cubicBezTo>
                  <a:pt x="359655" y="5315985"/>
                  <a:pt x="335131" y="5343233"/>
                  <a:pt x="286088" y="5386826"/>
                </a:cubicBezTo>
                <a:cubicBezTo>
                  <a:pt x="237044" y="5430421"/>
                  <a:pt x="212522" y="5452218"/>
                  <a:pt x="212522" y="5452218"/>
                </a:cubicBezTo>
                <a:cubicBezTo>
                  <a:pt x="212522" y="5452218"/>
                  <a:pt x="207072" y="5457669"/>
                  <a:pt x="196175" y="5468565"/>
                </a:cubicBezTo>
                <a:lnTo>
                  <a:pt x="179827" y="5468565"/>
                </a:lnTo>
                <a:cubicBezTo>
                  <a:pt x="190724" y="5457669"/>
                  <a:pt x="190724" y="5452218"/>
                  <a:pt x="179827" y="5452218"/>
                </a:cubicBezTo>
                <a:lnTo>
                  <a:pt x="163480" y="5468565"/>
                </a:lnTo>
                <a:cubicBezTo>
                  <a:pt x="163480" y="5479464"/>
                  <a:pt x="163480" y="5487639"/>
                  <a:pt x="163480" y="5493087"/>
                </a:cubicBezTo>
                <a:cubicBezTo>
                  <a:pt x="163480" y="5498537"/>
                  <a:pt x="158029" y="5501261"/>
                  <a:pt x="147129" y="5501261"/>
                </a:cubicBezTo>
                <a:lnTo>
                  <a:pt x="130783" y="5517611"/>
                </a:lnTo>
                <a:lnTo>
                  <a:pt x="98087" y="5533958"/>
                </a:lnTo>
                <a:lnTo>
                  <a:pt x="98087" y="5501261"/>
                </a:lnTo>
                <a:cubicBezTo>
                  <a:pt x="119884" y="5479464"/>
                  <a:pt x="136232" y="5465841"/>
                  <a:pt x="147129" y="5460393"/>
                </a:cubicBezTo>
                <a:cubicBezTo>
                  <a:pt x="158029" y="5454942"/>
                  <a:pt x="163480" y="5446768"/>
                  <a:pt x="163480" y="5435871"/>
                </a:cubicBezTo>
                <a:lnTo>
                  <a:pt x="150572" y="5432429"/>
                </a:lnTo>
                <a:lnTo>
                  <a:pt x="179827" y="5403175"/>
                </a:lnTo>
                <a:lnTo>
                  <a:pt x="196175" y="5403175"/>
                </a:lnTo>
                <a:cubicBezTo>
                  <a:pt x="196175" y="5392276"/>
                  <a:pt x="196175" y="5386826"/>
                  <a:pt x="196175" y="5386826"/>
                </a:cubicBezTo>
                <a:lnTo>
                  <a:pt x="196175" y="5370479"/>
                </a:lnTo>
                <a:lnTo>
                  <a:pt x="212522" y="5337783"/>
                </a:lnTo>
                <a:lnTo>
                  <a:pt x="228870" y="5321436"/>
                </a:lnTo>
                <a:cubicBezTo>
                  <a:pt x="239769" y="5310537"/>
                  <a:pt x="247943" y="5302362"/>
                  <a:pt x="253392" y="5296914"/>
                </a:cubicBezTo>
                <a:cubicBezTo>
                  <a:pt x="258842" y="5291463"/>
                  <a:pt x="261566" y="5288739"/>
                  <a:pt x="261566" y="5288739"/>
                </a:cubicBezTo>
                <a:cubicBezTo>
                  <a:pt x="272465" y="5288739"/>
                  <a:pt x="277914" y="5283289"/>
                  <a:pt x="277914" y="5272390"/>
                </a:cubicBezTo>
                <a:cubicBezTo>
                  <a:pt x="277914" y="5272390"/>
                  <a:pt x="280638" y="5269666"/>
                  <a:pt x="286088" y="5264218"/>
                </a:cubicBezTo>
                <a:cubicBezTo>
                  <a:pt x="291537" y="5258767"/>
                  <a:pt x="294261" y="5256043"/>
                  <a:pt x="294261" y="5256043"/>
                </a:cubicBezTo>
                <a:cubicBezTo>
                  <a:pt x="305160" y="5256043"/>
                  <a:pt x="310609" y="5245144"/>
                  <a:pt x="310609" y="5223347"/>
                </a:cubicBezTo>
                <a:lnTo>
                  <a:pt x="326958" y="5207000"/>
                </a:lnTo>
                <a:lnTo>
                  <a:pt x="326958" y="5223347"/>
                </a:lnTo>
                <a:cubicBezTo>
                  <a:pt x="326958" y="5234246"/>
                  <a:pt x="329682" y="5242420"/>
                  <a:pt x="335131" y="5247868"/>
                </a:cubicBezTo>
                <a:cubicBezTo>
                  <a:pt x="340581" y="5253319"/>
                  <a:pt x="343306" y="5256043"/>
                  <a:pt x="343306" y="5256043"/>
                </a:cubicBezTo>
                <a:lnTo>
                  <a:pt x="310609" y="5288739"/>
                </a:lnTo>
                <a:cubicBezTo>
                  <a:pt x="310609" y="5288739"/>
                  <a:pt x="307885" y="5296914"/>
                  <a:pt x="302436" y="5313261"/>
                </a:cubicBezTo>
                <a:cubicBezTo>
                  <a:pt x="296986" y="5329608"/>
                  <a:pt x="294261" y="5337783"/>
                  <a:pt x="294261" y="5337783"/>
                </a:cubicBezTo>
                <a:cubicBezTo>
                  <a:pt x="294261" y="5337783"/>
                  <a:pt x="299710" y="5335058"/>
                  <a:pt x="310609" y="5329608"/>
                </a:cubicBezTo>
                <a:cubicBezTo>
                  <a:pt x="321508" y="5324160"/>
                  <a:pt x="326958" y="5315985"/>
                  <a:pt x="326958" y="5305086"/>
                </a:cubicBezTo>
                <a:cubicBezTo>
                  <a:pt x="359655" y="5283289"/>
                  <a:pt x="376002" y="5277841"/>
                  <a:pt x="376002" y="5288739"/>
                </a:cubicBezTo>
                <a:cubicBezTo>
                  <a:pt x="386901" y="5288739"/>
                  <a:pt x="389625" y="5280565"/>
                  <a:pt x="384175" y="5264218"/>
                </a:cubicBezTo>
                <a:cubicBezTo>
                  <a:pt x="378726" y="5247868"/>
                  <a:pt x="373278" y="5239696"/>
                  <a:pt x="367827" y="5239696"/>
                </a:cubicBezTo>
                <a:cubicBezTo>
                  <a:pt x="362379" y="5239696"/>
                  <a:pt x="365103" y="5234246"/>
                  <a:pt x="376002" y="5223347"/>
                </a:cubicBezTo>
                <a:lnTo>
                  <a:pt x="392348" y="5223347"/>
                </a:lnTo>
                <a:lnTo>
                  <a:pt x="392348" y="5207000"/>
                </a:lnTo>
                <a:cubicBezTo>
                  <a:pt x="381449" y="5207000"/>
                  <a:pt x="370550" y="5207000"/>
                  <a:pt x="359655" y="5207000"/>
                </a:cubicBezTo>
                <a:cubicBezTo>
                  <a:pt x="359655" y="5217899"/>
                  <a:pt x="356928" y="5223347"/>
                  <a:pt x="351480" y="5223347"/>
                </a:cubicBezTo>
                <a:cubicBezTo>
                  <a:pt x="346030" y="5223347"/>
                  <a:pt x="343306" y="5217899"/>
                  <a:pt x="343306" y="5207000"/>
                </a:cubicBezTo>
                <a:cubicBezTo>
                  <a:pt x="354204" y="5196102"/>
                  <a:pt x="359655" y="5190652"/>
                  <a:pt x="359655" y="5190652"/>
                </a:cubicBezTo>
                <a:cubicBezTo>
                  <a:pt x="359655" y="5179755"/>
                  <a:pt x="362379" y="5171580"/>
                  <a:pt x="367827" y="5166130"/>
                </a:cubicBezTo>
                <a:cubicBezTo>
                  <a:pt x="373278" y="5160682"/>
                  <a:pt x="376002" y="5152507"/>
                  <a:pt x="376002" y="5141607"/>
                </a:cubicBezTo>
                <a:cubicBezTo>
                  <a:pt x="397798" y="5130710"/>
                  <a:pt x="408697" y="5119811"/>
                  <a:pt x="408697" y="5108911"/>
                </a:cubicBezTo>
                <a:cubicBezTo>
                  <a:pt x="408697" y="5098016"/>
                  <a:pt x="414146" y="5092564"/>
                  <a:pt x="425045" y="5092564"/>
                </a:cubicBezTo>
                <a:cubicBezTo>
                  <a:pt x="435943" y="5092564"/>
                  <a:pt x="446842" y="5081666"/>
                  <a:pt x="457741" y="5059868"/>
                </a:cubicBezTo>
                <a:cubicBezTo>
                  <a:pt x="457741" y="5048970"/>
                  <a:pt x="460465" y="5040797"/>
                  <a:pt x="465916" y="5035347"/>
                </a:cubicBezTo>
                <a:cubicBezTo>
                  <a:pt x="471364" y="5029897"/>
                  <a:pt x="474087" y="5027172"/>
                  <a:pt x="474087" y="5027172"/>
                </a:cubicBezTo>
                <a:lnTo>
                  <a:pt x="506784" y="4994478"/>
                </a:lnTo>
                <a:cubicBezTo>
                  <a:pt x="506784" y="4983580"/>
                  <a:pt x="512234" y="4978130"/>
                  <a:pt x="523133" y="4978130"/>
                </a:cubicBezTo>
                <a:cubicBezTo>
                  <a:pt x="534032" y="4978130"/>
                  <a:pt x="539480" y="4972678"/>
                  <a:pt x="539480" y="4961782"/>
                </a:cubicBezTo>
                <a:lnTo>
                  <a:pt x="539480" y="4945432"/>
                </a:lnTo>
                <a:cubicBezTo>
                  <a:pt x="550379" y="4945432"/>
                  <a:pt x="561278" y="4939985"/>
                  <a:pt x="572177" y="4929085"/>
                </a:cubicBezTo>
                <a:cubicBezTo>
                  <a:pt x="583076" y="4907288"/>
                  <a:pt x="588524" y="4896389"/>
                  <a:pt x="588524" y="4896389"/>
                </a:cubicBezTo>
                <a:cubicBezTo>
                  <a:pt x="588524" y="4896389"/>
                  <a:pt x="588524" y="4890939"/>
                  <a:pt x="588524" y="4880042"/>
                </a:cubicBezTo>
                <a:cubicBezTo>
                  <a:pt x="566726" y="4858245"/>
                  <a:pt x="555828" y="4863693"/>
                  <a:pt x="555828" y="4896389"/>
                </a:cubicBezTo>
                <a:cubicBezTo>
                  <a:pt x="555828" y="4896389"/>
                  <a:pt x="550379" y="4901841"/>
                  <a:pt x="539480" y="4912738"/>
                </a:cubicBezTo>
                <a:cubicBezTo>
                  <a:pt x="528581" y="4923635"/>
                  <a:pt x="517682" y="4934537"/>
                  <a:pt x="506784" y="4945432"/>
                </a:cubicBezTo>
                <a:cubicBezTo>
                  <a:pt x="495885" y="4956332"/>
                  <a:pt x="487712" y="4967231"/>
                  <a:pt x="482263" y="4978130"/>
                </a:cubicBezTo>
                <a:cubicBezTo>
                  <a:pt x="476815" y="4989028"/>
                  <a:pt x="474087" y="4994478"/>
                  <a:pt x="474087" y="4994478"/>
                </a:cubicBezTo>
                <a:cubicBezTo>
                  <a:pt x="474087" y="4994478"/>
                  <a:pt x="463190" y="5005375"/>
                  <a:pt x="441392" y="5027172"/>
                </a:cubicBezTo>
                <a:lnTo>
                  <a:pt x="425045" y="5043521"/>
                </a:lnTo>
                <a:cubicBezTo>
                  <a:pt x="425045" y="5032623"/>
                  <a:pt x="419596" y="5027172"/>
                  <a:pt x="408697" y="5027172"/>
                </a:cubicBezTo>
                <a:lnTo>
                  <a:pt x="425045" y="5010825"/>
                </a:lnTo>
                <a:cubicBezTo>
                  <a:pt x="435943" y="4989028"/>
                  <a:pt x="446842" y="4978130"/>
                  <a:pt x="457741" y="4978130"/>
                </a:cubicBezTo>
                <a:lnTo>
                  <a:pt x="490436" y="4929085"/>
                </a:lnTo>
                <a:cubicBezTo>
                  <a:pt x="501333" y="4918188"/>
                  <a:pt x="512234" y="4912738"/>
                  <a:pt x="523133" y="4912738"/>
                </a:cubicBezTo>
                <a:cubicBezTo>
                  <a:pt x="534032" y="4912738"/>
                  <a:pt x="542205" y="4901841"/>
                  <a:pt x="547655" y="4880042"/>
                </a:cubicBezTo>
                <a:cubicBezTo>
                  <a:pt x="553104" y="4858245"/>
                  <a:pt x="564002" y="4841896"/>
                  <a:pt x="580352" y="4830998"/>
                </a:cubicBezTo>
                <a:cubicBezTo>
                  <a:pt x="596699" y="4820101"/>
                  <a:pt x="607596" y="4806476"/>
                  <a:pt x="613046" y="4790129"/>
                </a:cubicBezTo>
                <a:cubicBezTo>
                  <a:pt x="618495" y="4773782"/>
                  <a:pt x="626670" y="4765606"/>
                  <a:pt x="637569" y="4765606"/>
                </a:cubicBezTo>
                <a:lnTo>
                  <a:pt x="637569" y="4798303"/>
                </a:lnTo>
                <a:lnTo>
                  <a:pt x="621219" y="4814651"/>
                </a:lnTo>
                <a:cubicBezTo>
                  <a:pt x="621219" y="4825549"/>
                  <a:pt x="618495" y="4836448"/>
                  <a:pt x="613046" y="4847346"/>
                </a:cubicBezTo>
                <a:cubicBezTo>
                  <a:pt x="607596" y="4858245"/>
                  <a:pt x="610320" y="4863693"/>
                  <a:pt x="621219" y="4863693"/>
                </a:cubicBezTo>
                <a:lnTo>
                  <a:pt x="637569" y="4863693"/>
                </a:lnTo>
                <a:cubicBezTo>
                  <a:pt x="637569" y="4852796"/>
                  <a:pt x="640293" y="4844622"/>
                  <a:pt x="645741" y="4839172"/>
                </a:cubicBezTo>
                <a:cubicBezTo>
                  <a:pt x="651190" y="4833723"/>
                  <a:pt x="662091" y="4820101"/>
                  <a:pt x="678438" y="4798303"/>
                </a:cubicBezTo>
                <a:cubicBezTo>
                  <a:pt x="694785" y="4776506"/>
                  <a:pt x="708409" y="4762883"/>
                  <a:pt x="719306" y="4757433"/>
                </a:cubicBezTo>
                <a:cubicBezTo>
                  <a:pt x="730205" y="4751983"/>
                  <a:pt x="735655" y="4746533"/>
                  <a:pt x="735655" y="4741086"/>
                </a:cubicBezTo>
                <a:cubicBezTo>
                  <a:pt x="735655" y="4735636"/>
                  <a:pt x="730205" y="4732910"/>
                  <a:pt x="719306" y="4732910"/>
                </a:cubicBezTo>
                <a:lnTo>
                  <a:pt x="719306" y="4683867"/>
                </a:lnTo>
                <a:lnTo>
                  <a:pt x="735655" y="4634824"/>
                </a:lnTo>
                <a:cubicBezTo>
                  <a:pt x="724756" y="4613027"/>
                  <a:pt x="730205" y="4602129"/>
                  <a:pt x="752003" y="4602129"/>
                </a:cubicBezTo>
                <a:cubicBezTo>
                  <a:pt x="762901" y="4591230"/>
                  <a:pt x="768352" y="4585780"/>
                  <a:pt x="768352" y="4585780"/>
                </a:cubicBezTo>
                <a:cubicBezTo>
                  <a:pt x="768352" y="4585780"/>
                  <a:pt x="768352" y="4580331"/>
                  <a:pt x="768352" y="4569433"/>
                </a:cubicBezTo>
                <a:cubicBezTo>
                  <a:pt x="779251" y="4558534"/>
                  <a:pt x="784699" y="4547634"/>
                  <a:pt x="784699" y="4536735"/>
                </a:cubicBezTo>
                <a:lnTo>
                  <a:pt x="752003" y="4553086"/>
                </a:lnTo>
                <a:cubicBezTo>
                  <a:pt x="741104" y="4574883"/>
                  <a:pt x="730205" y="4591230"/>
                  <a:pt x="719306" y="4602129"/>
                </a:cubicBezTo>
                <a:lnTo>
                  <a:pt x="702960" y="4618476"/>
                </a:lnTo>
                <a:lnTo>
                  <a:pt x="735655" y="4569433"/>
                </a:lnTo>
                <a:lnTo>
                  <a:pt x="752003" y="4520388"/>
                </a:lnTo>
                <a:lnTo>
                  <a:pt x="735655" y="4520388"/>
                </a:lnTo>
                <a:cubicBezTo>
                  <a:pt x="713857" y="4520388"/>
                  <a:pt x="700234" y="4531288"/>
                  <a:pt x="694785" y="4553086"/>
                </a:cubicBezTo>
                <a:cubicBezTo>
                  <a:pt x="689337" y="4574883"/>
                  <a:pt x="681162" y="4585780"/>
                  <a:pt x="670263" y="4585780"/>
                </a:cubicBezTo>
                <a:lnTo>
                  <a:pt x="686613" y="4536735"/>
                </a:lnTo>
                <a:cubicBezTo>
                  <a:pt x="730205" y="4493144"/>
                  <a:pt x="746554" y="4471345"/>
                  <a:pt x="735655" y="4471345"/>
                </a:cubicBezTo>
                <a:cubicBezTo>
                  <a:pt x="724756" y="4471345"/>
                  <a:pt x="702960" y="4490417"/>
                  <a:pt x="670263" y="4528561"/>
                </a:cubicBezTo>
                <a:cubicBezTo>
                  <a:pt x="637569" y="4566707"/>
                  <a:pt x="621219" y="4588504"/>
                  <a:pt x="621219" y="4593954"/>
                </a:cubicBezTo>
                <a:cubicBezTo>
                  <a:pt x="621219" y="4599404"/>
                  <a:pt x="604870" y="4618476"/>
                  <a:pt x="572177" y="4651171"/>
                </a:cubicBezTo>
                <a:cubicBezTo>
                  <a:pt x="539480" y="4683867"/>
                  <a:pt x="517682" y="4711113"/>
                  <a:pt x="506784" y="4732910"/>
                </a:cubicBezTo>
                <a:cubicBezTo>
                  <a:pt x="506784" y="4732910"/>
                  <a:pt x="506784" y="4727460"/>
                  <a:pt x="506784" y="4716563"/>
                </a:cubicBezTo>
                <a:lnTo>
                  <a:pt x="506784" y="4700214"/>
                </a:lnTo>
                <a:cubicBezTo>
                  <a:pt x="495885" y="4700214"/>
                  <a:pt x="490436" y="4705666"/>
                  <a:pt x="490436" y="4716563"/>
                </a:cubicBezTo>
                <a:cubicBezTo>
                  <a:pt x="490436" y="4727460"/>
                  <a:pt x="495885" y="4732910"/>
                  <a:pt x="506784" y="4732910"/>
                </a:cubicBezTo>
                <a:cubicBezTo>
                  <a:pt x="506784" y="4743810"/>
                  <a:pt x="501333" y="4751983"/>
                  <a:pt x="490436" y="4757433"/>
                </a:cubicBezTo>
                <a:cubicBezTo>
                  <a:pt x="479539" y="4762883"/>
                  <a:pt x="474087" y="4765606"/>
                  <a:pt x="474087" y="4765606"/>
                </a:cubicBezTo>
                <a:cubicBezTo>
                  <a:pt x="452291" y="4765606"/>
                  <a:pt x="446842" y="4781953"/>
                  <a:pt x="457741" y="4814651"/>
                </a:cubicBezTo>
                <a:lnTo>
                  <a:pt x="441392" y="4830998"/>
                </a:lnTo>
                <a:cubicBezTo>
                  <a:pt x="430495" y="4820101"/>
                  <a:pt x="430495" y="4792853"/>
                  <a:pt x="441392" y="4749257"/>
                </a:cubicBezTo>
                <a:lnTo>
                  <a:pt x="457741" y="4749257"/>
                </a:lnTo>
                <a:cubicBezTo>
                  <a:pt x="446842" y="4738362"/>
                  <a:pt x="452291" y="4722013"/>
                  <a:pt x="474087" y="4700214"/>
                </a:cubicBezTo>
                <a:cubicBezTo>
                  <a:pt x="495885" y="4678417"/>
                  <a:pt x="506784" y="4667519"/>
                  <a:pt x="506784" y="4667519"/>
                </a:cubicBezTo>
                <a:lnTo>
                  <a:pt x="539480" y="4634824"/>
                </a:lnTo>
                <a:cubicBezTo>
                  <a:pt x="539480" y="4634824"/>
                  <a:pt x="534032" y="4634824"/>
                  <a:pt x="523133" y="4634824"/>
                </a:cubicBezTo>
                <a:cubicBezTo>
                  <a:pt x="512234" y="4645721"/>
                  <a:pt x="506784" y="4645721"/>
                  <a:pt x="506784" y="4634824"/>
                </a:cubicBezTo>
                <a:lnTo>
                  <a:pt x="539480" y="4602129"/>
                </a:lnTo>
                <a:lnTo>
                  <a:pt x="555828" y="4569433"/>
                </a:lnTo>
                <a:cubicBezTo>
                  <a:pt x="544929" y="4569433"/>
                  <a:pt x="539480" y="4569433"/>
                  <a:pt x="539480" y="4569433"/>
                </a:cubicBezTo>
                <a:cubicBezTo>
                  <a:pt x="539480" y="4558534"/>
                  <a:pt x="544929" y="4553086"/>
                  <a:pt x="555828" y="4553086"/>
                </a:cubicBezTo>
                <a:cubicBezTo>
                  <a:pt x="555828" y="4553086"/>
                  <a:pt x="561278" y="4544911"/>
                  <a:pt x="572177" y="4528561"/>
                </a:cubicBezTo>
                <a:cubicBezTo>
                  <a:pt x="583076" y="4512214"/>
                  <a:pt x="583076" y="4504040"/>
                  <a:pt x="572177" y="4504040"/>
                </a:cubicBezTo>
                <a:lnTo>
                  <a:pt x="539480" y="4520388"/>
                </a:lnTo>
                <a:cubicBezTo>
                  <a:pt x="539480" y="4520388"/>
                  <a:pt x="534032" y="4520388"/>
                  <a:pt x="523133" y="4520388"/>
                </a:cubicBezTo>
                <a:lnTo>
                  <a:pt x="523133" y="4536735"/>
                </a:lnTo>
                <a:lnTo>
                  <a:pt x="506784" y="4553086"/>
                </a:lnTo>
                <a:cubicBezTo>
                  <a:pt x="495885" y="4542187"/>
                  <a:pt x="474087" y="4558534"/>
                  <a:pt x="441392" y="4602129"/>
                </a:cubicBezTo>
                <a:lnTo>
                  <a:pt x="425045" y="4618476"/>
                </a:lnTo>
                <a:cubicBezTo>
                  <a:pt x="425045" y="4607577"/>
                  <a:pt x="414146" y="4607577"/>
                  <a:pt x="392348" y="4618476"/>
                </a:cubicBezTo>
                <a:cubicBezTo>
                  <a:pt x="359655" y="4651171"/>
                  <a:pt x="354204" y="4651171"/>
                  <a:pt x="376002" y="4618476"/>
                </a:cubicBezTo>
                <a:cubicBezTo>
                  <a:pt x="386901" y="4596678"/>
                  <a:pt x="408697" y="4569433"/>
                  <a:pt x="441392" y="4536735"/>
                </a:cubicBezTo>
                <a:cubicBezTo>
                  <a:pt x="452291" y="4504040"/>
                  <a:pt x="457741" y="4487692"/>
                  <a:pt x="457741" y="4487692"/>
                </a:cubicBezTo>
                <a:cubicBezTo>
                  <a:pt x="435943" y="4509491"/>
                  <a:pt x="425045" y="4523112"/>
                  <a:pt x="425045" y="4528561"/>
                </a:cubicBezTo>
                <a:cubicBezTo>
                  <a:pt x="425045" y="4534011"/>
                  <a:pt x="411421" y="4553086"/>
                  <a:pt x="384175" y="4585780"/>
                </a:cubicBezTo>
                <a:cubicBezTo>
                  <a:pt x="356928" y="4618476"/>
                  <a:pt x="337857" y="4634824"/>
                  <a:pt x="326958" y="4634824"/>
                </a:cubicBezTo>
                <a:lnTo>
                  <a:pt x="359655" y="4585780"/>
                </a:lnTo>
                <a:cubicBezTo>
                  <a:pt x="370550" y="4585780"/>
                  <a:pt x="378726" y="4580331"/>
                  <a:pt x="384175" y="4569433"/>
                </a:cubicBezTo>
                <a:cubicBezTo>
                  <a:pt x="389625" y="4558534"/>
                  <a:pt x="392348" y="4547634"/>
                  <a:pt x="392348" y="4536735"/>
                </a:cubicBezTo>
                <a:cubicBezTo>
                  <a:pt x="403248" y="4514938"/>
                  <a:pt x="414146" y="4493144"/>
                  <a:pt x="425045" y="4471345"/>
                </a:cubicBezTo>
                <a:cubicBezTo>
                  <a:pt x="435943" y="4471345"/>
                  <a:pt x="441392" y="4465895"/>
                  <a:pt x="441392" y="4454997"/>
                </a:cubicBezTo>
                <a:lnTo>
                  <a:pt x="392348" y="4487692"/>
                </a:lnTo>
                <a:cubicBezTo>
                  <a:pt x="392348" y="4498591"/>
                  <a:pt x="389625" y="4504040"/>
                  <a:pt x="384175" y="4504040"/>
                </a:cubicBezTo>
                <a:cubicBezTo>
                  <a:pt x="378726" y="4504040"/>
                  <a:pt x="376002" y="4504040"/>
                  <a:pt x="376002" y="4504040"/>
                </a:cubicBezTo>
                <a:cubicBezTo>
                  <a:pt x="365103" y="4493144"/>
                  <a:pt x="359655" y="4493144"/>
                  <a:pt x="359655" y="4504040"/>
                </a:cubicBezTo>
                <a:cubicBezTo>
                  <a:pt x="348754" y="4504040"/>
                  <a:pt x="343306" y="4509491"/>
                  <a:pt x="343306" y="4520388"/>
                </a:cubicBezTo>
                <a:cubicBezTo>
                  <a:pt x="343306" y="4531288"/>
                  <a:pt x="343306" y="4536735"/>
                  <a:pt x="343306" y="4536735"/>
                </a:cubicBezTo>
                <a:cubicBezTo>
                  <a:pt x="354204" y="4547634"/>
                  <a:pt x="354204" y="4550361"/>
                  <a:pt x="343306" y="4544911"/>
                </a:cubicBezTo>
                <a:cubicBezTo>
                  <a:pt x="332407" y="4539460"/>
                  <a:pt x="321508" y="4547634"/>
                  <a:pt x="310609" y="4569433"/>
                </a:cubicBezTo>
                <a:lnTo>
                  <a:pt x="277914" y="4585780"/>
                </a:lnTo>
                <a:cubicBezTo>
                  <a:pt x="277914" y="4574883"/>
                  <a:pt x="277914" y="4569433"/>
                  <a:pt x="277914" y="4569433"/>
                </a:cubicBezTo>
                <a:cubicBezTo>
                  <a:pt x="277914" y="4569433"/>
                  <a:pt x="272465" y="4574883"/>
                  <a:pt x="261566" y="4585780"/>
                </a:cubicBezTo>
                <a:cubicBezTo>
                  <a:pt x="261566" y="4585780"/>
                  <a:pt x="256118" y="4580331"/>
                  <a:pt x="245217" y="4569433"/>
                </a:cubicBezTo>
                <a:cubicBezTo>
                  <a:pt x="245217" y="4547634"/>
                  <a:pt x="272465" y="4498591"/>
                  <a:pt x="326958" y="4422301"/>
                </a:cubicBezTo>
                <a:cubicBezTo>
                  <a:pt x="337857" y="4422301"/>
                  <a:pt x="346030" y="4416852"/>
                  <a:pt x="351480" y="4405954"/>
                </a:cubicBezTo>
                <a:cubicBezTo>
                  <a:pt x="356928" y="4395055"/>
                  <a:pt x="359655" y="4384155"/>
                  <a:pt x="359655" y="4373256"/>
                </a:cubicBezTo>
                <a:cubicBezTo>
                  <a:pt x="359655" y="4373256"/>
                  <a:pt x="370550" y="4356909"/>
                  <a:pt x="392348" y="4324213"/>
                </a:cubicBezTo>
                <a:cubicBezTo>
                  <a:pt x="403248" y="4313315"/>
                  <a:pt x="411421" y="4305140"/>
                  <a:pt x="416870" y="4299692"/>
                </a:cubicBezTo>
                <a:cubicBezTo>
                  <a:pt x="422320" y="4294242"/>
                  <a:pt x="419596" y="4286067"/>
                  <a:pt x="408697" y="4275170"/>
                </a:cubicBezTo>
                <a:cubicBezTo>
                  <a:pt x="408697" y="4275170"/>
                  <a:pt x="408697" y="4272446"/>
                  <a:pt x="408697" y="4266996"/>
                </a:cubicBezTo>
                <a:cubicBezTo>
                  <a:pt x="408697" y="4261546"/>
                  <a:pt x="414146" y="4258822"/>
                  <a:pt x="425045" y="4258822"/>
                </a:cubicBezTo>
                <a:lnTo>
                  <a:pt x="490436" y="4193431"/>
                </a:lnTo>
                <a:cubicBezTo>
                  <a:pt x="490436" y="4182532"/>
                  <a:pt x="490436" y="4174357"/>
                  <a:pt x="490436" y="4168910"/>
                </a:cubicBezTo>
                <a:cubicBezTo>
                  <a:pt x="490436" y="4163458"/>
                  <a:pt x="490436" y="4155284"/>
                  <a:pt x="490436" y="4144385"/>
                </a:cubicBezTo>
                <a:cubicBezTo>
                  <a:pt x="479539" y="4133489"/>
                  <a:pt x="479539" y="4122588"/>
                  <a:pt x="490436" y="4111691"/>
                </a:cubicBezTo>
                <a:cubicBezTo>
                  <a:pt x="490436" y="4111691"/>
                  <a:pt x="493162" y="4106241"/>
                  <a:pt x="498609" y="4095342"/>
                </a:cubicBezTo>
                <a:cubicBezTo>
                  <a:pt x="504059" y="4084443"/>
                  <a:pt x="506784" y="4073544"/>
                  <a:pt x="506784" y="4062646"/>
                </a:cubicBezTo>
                <a:cubicBezTo>
                  <a:pt x="517682" y="4029952"/>
                  <a:pt x="534032" y="4005428"/>
                  <a:pt x="555828" y="3989081"/>
                </a:cubicBezTo>
                <a:cubicBezTo>
                  <a:pt x="577625" y="3972735"/>
                  <a:pt x="585800" y="3959109"/>
                  <a:pt x="580352" y="3948212"/>
                </a:cubicBezTo>
                <a:cubicBezTo>
                  <a:pt x="574901" y="3937313"/>
                  <a:pt x="574901" y="3920964"/>
                  <a:pt x="580352" y="3899167"/>
                </a:cubicBezTo>
                <a:cubicBezTo>
                  <a:pt x="585800" y="3877369"/>
                  <a:pt x="593973" y="3871921"/>
                  <a:pt x="604870" y="3882820"/>
                </a:cubicBezTo>
                <a:lnTo>
                  <a:pt x="653916" y="3850124"/>
                </a:lnTo>
                <a:cubicBezTo>
                  <a:pt x="643017" y="3850124"/>
                  <a:pt x="643017" y="3839226"/>
                  <a:pt x="653916" y="3817427"/>
                </a:cubicBezTo>
                <a:cubicBezTo>
                  <a:pt x="653916" y="3817427"/>
                  <a:pt x="656640" y="3814703"/>
                  <a:pt x="662091" y="3809256"/>
                </a:cubicBezTo>
                <a:cubicBezTo>
                  <a:pt x="667539" y="3803804"/>
                  <a:pt x="664815" y="3795630"/>
                  <a:pt x="653916" y="3784731"/>
                </a:cubicBezTo>
                <a:cubicBezTo>
                  <a:pt x="653916" y="3784731"/>
                  <a:pt x="659365" y="3773836"/>
                  <a:pt x="670263" y="3752037"/>
                </a:cubicBezTo>
                <a:lnTo>
                  <a:pt x="686613" y="3719341"/>
                </a:lnTo>
                <a:lnTo>
                  <a:pt x="670263" y="3719341"/>
                </a:lnTo>
                <a:lnTo>
                  <a:pt x="670263" y="3686645"/>
                </a:lnTo>
                <a:cubicBezTo>
                  <a:pt x="670263" y="3686645"/>
                  <a:pt x="670263" y="3683920"/>
                  <a:pt x="670263" y="3678470"/>
                </a:cubicBezTo>
                <a:cubicBezTo>
                  <a:pt x="670263" y="3673022"/>
                  <a:pt x="675714" y="3670298"/>
                  <a:pt x="686613" y="3670298"/>
                </a:cubicBezTo>
                <a:cubicBezTo>
                  <a:pt x="697510" y="3670298"/>
                  <a:pt x="702960" y="3664847"/>
                  <a:pt x="702960" y="3653948"/>
                </a:cubicBezTo>
                <a:cubicBezTo>
                  <a:pt x="702960" y="3643051"/>
                  <a:pt x="708409" y="3637601"/>
                  <a:pt x="719306" y="3637601"/>
                </a:cubicBezTo>
                <a:lnTo>
                  <a:pt x="752003" y="3588558"/>
                </a:lnTo>
                <a:cubicBezTo>
                  <a:pt x="752003" y="3588558"/>
                  <a:pt x="752003" y="3585834"/>
                  <a:pt x="752003" y="3580384"/>
                </a:cubicBezTo>
                <a:cubicBezTo>
                  <a:pt x="752003" y="3574933"/>
                  <a:pt x="752003" y="3566761"/>
                  <a:pt x="752003" y="3555862"/>
                </a:cubicBezTo>
                <a:cubicBezTo>
                  <a:pt x="762901" y="3544963"/>
                  <a:pt x="768352" y="3534065"/>
                  <a:pt x="768352" y="3523166"/>
                </a:cubicBezTo>
                <a:lnTo>
                  <a:pt x="686613" y="3604905"/>
                </a:lnTo>
                <a:cubicBezTo>
                  <a:pt x="686613" y="3615804"/>
                  <a:pt x="681162" y="3615804"/>
                  <a:pt x="670263" y="3604905"/>
                </a:cubicBezTo>
                <a:lnTo>
                  <a:pt x="637569" y="3621252"/>
                </a:lnTo>
                <a:cubicBezTo>
                  <a:pt x="626670" y="3632151"/>
                  <a:pt x="615771" y="3637601"/>
                  <a:pt x="604870" y="3637601"/>
                </a:cubicBezTo>
                <a:cubicBezTo>
                  <a:pt x="572177" y="3637601"/>
                  <a:pt x="561278" y="3621252"/>
                  <a:pt x="572177" y="3588558"/>
                </a:cubicBezTo>
                <a:cubicBezTo>
                  <a:pt x="583076" y="3577659"/>
                  <a:pt x="583076" y="3572209"/>
                  <a:pt x="572177" y="3572209"/>
                </a:cubicBezTo>
                <a:lnTo>
                  <a:pt x="555828" y="3588558"/>
                </a:lnTo>
                <a:lnTo>
                  <a:pt x="588524" y="3523166"/>
                </a:lnTo>
                <a:cubicBezTo>
                  <a:pt x="599423" y="3534065"/>
                  <a:pt x="599423" y="3539513"/>
                  <a:pt x="588524" y="3539513"/>
                </a:cubicBezTo>
                <a:lnTo>
                  <a:pt x="604870" y="3555862"/>
                </a:lnTo>
                <a:cubicBezTo>
                  <a:pt x="626670" y="3544963"/>
                  <a:pt x="637569" y="3536789"/>
                  <a:pt x="637569" y="3531340"/>
                </a:cubicBezTo>
                <a:cubicBezTo>
                  <a:pt x="637569" y="3525890"/>
                  <a:pt x="637569" y="3523166"/>
                  <a:pt x="637569" y="3523166"/>
                </a:cubicBezTo>
                <a:cubicBezTo>
                  <a:pt x="670263" y="3534065"/>
                  <a:pt x="713857" y="3506819"/>
                  <a:pt x="768352" y="3441426"/>
                </a:cubicBezTo>
                <a:lnTo>
                  <a:pt x="784699" y="3425079"/>
                </a:lnTo>
                <a:lnTo>
                  <a:pt x="801045" y="3408730"/>
                </a:lnTo>
                <a:cubicBezTo>
                  <a:pt x="801045" y="3397831"/>
                  <a:pt x="806497" y="3392383"/>
                  <a:pt x="817394" y="3392383"/>
                </a:cubicBezTo>
                <a:lnTo>
                  <a:pt x="866438" y="3359687"/>
                </a:lnTo>
                <a:cubicBezTo>
                  <a:pt x="877337" y="3337889"/>
                  <a:pt x="877337" y="3321540"/>
                  <a:pt x="866438" y="3310644"/>
                </a:cubicBezTo>
                <a:lnTo>
                  <a:pt x="931830" y="3179859"/>
                </a:lnTo>
                <a:cubicBezTo>
                  <a:pt x="942729" y="3158061"/>
                  <a:pt x="953628" y="3136266"/>
                  <a:pt x="964525" y="3114468"/>
                </a:cubicBezTo>
                <a:cubicBezTo>
                  <a:pt x="975426" y="3092671"/>
                  <a:pt x="991773" y="3059975"/>
                  <a:pt x="1013569" y="3016380"/>
                </a:cubicBezTo>
                <a:lnTo>
                  <a:pt x="1046267" y="2967337"/>
                </a:lnTo>
                <a:lnTo>
                  <a:pt x="1013569" y="2983686"/>
                </a:lnTo>
                <a:cubicBezTo>
                  <a:pt x="991773" y="2983686"/>
                  <a:pt x="978150" y="2983686"/>
                  <a:pt x="972699" y="2983686"/>
                </a:cubicBezTo>
                <a:cubicBezTo>
                  <a:pt x="967251" y="2983686"/>
                  <a:pt x="964525" y="2978235"/>
                  <a:pt x="964525" y="2967337"/>
                </a:cubicBezTo>
                <a:lnTo>
                  <a:pt x="980874" y="2950990"/>
                </a:lnTo>
                <a:lnTo>
                  <a:pt x="1029916" y="2901946"/>
                </a:lnTo>
                <a:lnTo>
                  <a:pt x="1062613" y="2869250"/>
                </a:lnTo>
                <a:lnTo>
                  <a:pt x="1062613" y="2836554"/>
                </a:lnTo>
                <a:lnTo>
                  <a:pt x="980874" y="2901946"/>
                </a:lnTo>
                <a:lnTo>
                  <a:pt x="882788" y="2967337"/>
                </a:lnTo>
                <a:cubicBezTo>
                  <a:pt x="882788" y="2956439"/>
                  <a:pt x="899135" y="2934640"/>
                  <a:pt x="931830" y="2901946"/>
                </a:cubicBezTo>
                <a:cubicBezTo>
                  <a:pt x="986322" y="2858351"/>
                  <a:pt x="1013569" y="2831103"/>
                  <a:pt x="1013569" y="2820207"/>
                </a:cubicBezTo>
                <a:lnTo>
                  <a:pt x="964525" y="2836554"/>
                </a:lnTo>
                <a:cubicBezTo>
                  <a:pt x="964525" y="2847453"/>
                  <a:pt x="956352" y="2852901"/>
                  <a:pt x="940003" y="2852901"/>
                </a:cubicBezTo>
                <a:cubicBezTo>
                  <a:pt x="923655" y="2852901"/>
                  <a:pt x="915482" y="2852901"/>
                  <a:pt x="915482" y="2852901"/>
                </a:cubicBezTo>
                <a:cubicBezTo>
                  <a:pt x="915482" y="2852901"/>
                  <a:pt x="915482" y="2847453"/>
                  <a:pt x="915482" y="2836554"/>
                </a:cubicBezTo>
                <a:cubicBezTo>
                  <a:pt x="937278" y="2836554"/>
                  <a:pt x="948177" y="2831103"/>
                  <a:pt x="948177" y="2820207"/>
                </a:cubicBezTo>
                <a:cubicBezTo>
                  <a:pt x="948177" y="2809308"/>
                  <a:pt x="948177" y="2798407"/>
                  <a:pt x="948177" y="2787511"/>
                </a:cubicBezTo>
                <a:cubicBezTo>
                  <a:pt x="959076" y="2787511"/>
                  <a:pt x="964525" y="2787511"/>
                  <a:pt x="964525" y="2787511"/>
                </a:cubicBezTo>
                <a:cubicBezTo>
                  <a:pt x="964525" y="2787511"/>
                  <a:pt x="969975" y="2787511"/>
                  <a:pt x="980874" y="2787511"/>
                </a:cubicBezTo>
                <a:lnTo>
                  <a:pt x="1046267" y="2754814"/>
                </a:lnTo>
                <a:cubicBezTo>
                  <a:pt x="1035367" y="2743917"/>
                  <a:pt x="1010844" y="2746640"/>
                  <a:pt x="972699" y="2762990"/>
                </a:cubicBezTo>
                <a:cubicBezTo>
                  <a:pt x="934554" y="2779336"/>
                  <a:pt x="915482" y="2792960"/>
                  <a:pt x="915482" y="2803858"/>
                </a:cubicBezTo>
                <a:cubicBezTo>
                  <a:pt x="915482" y="2814756"/>
                  <a:pt x="910032" y="2820207"/>
                  <a:pt x="899135" y="2820207"/>
                </a:cubicBezTo>
                <a:lnTo>
                  <a:pt x="866438" y="2836554"/>
                </a:lnTo>
                <a:lnTo>
                  <a:pt x="899135" y="2803858"/>
                </a:lnTo>
                <a:lnTo>
                  <a:pt x="931830" y="2771162"/>
                </a:lnTo>
                <a:lnTo>
                  <a:pt x="899135" y="2754814"/>
                </a:lnTo>
                <a:cubicBezTo>
                  <a:pt x="877337" y="2754814"/>
                  <a:pt x="858264" y="2757540"/>
                  <a:pt x="841916" y="2762990"/>
                </a:cubicBezTo>
                <a:cubicBezTo>
                  <a:pt x="825569" y="2768437"/>
                  <a:pt x="822844" y="2776613"/>
                  <a:pt x="833742" y="2787511"/>
                </a:cubicBezTo>
                <a:cubicBezTo>
                  <a:pt x="833742" y="2798407"/>
                  <a:pt x="828293" y="2803858"/>
                  <a:pt x="817394" y="2803858"/>
                </a:cubicBezTo>
                <a:cubicBezTo>
                  <a:pt x="806497" y="2803858"/>
                  <a:pt x="798322" y="2803858"/>
                  <a:pt x="792874" y="2803858"/>
                </a:cubicBezTo>
                <a:cubicBezTo>
                  <a:pt x="787423" y="2803858"/>
                  <a:pt x="784699" y="2798407"/>
                  <a:pt x="784699" y="2787511"/>
                </a:cubicBezTo>
                <a:cubicBezTo>
                  <a:pt x="784699" y="2776613"/>
                  <a:pt x="790150" y="2771162"/>
                  <a:pt x="801045" y="2771162"/>
                </a:cubicBezTo>
                <a:cubicBezTo>
                  <a:pt x="811945" y="2771162"/>
                  <a:pt x="817394" y="2771162"/>
                  <a:pt x="817394" y="2771162"/>
                </a:cubicBezTo>
                <a:cubicBezTo>
                  <a:pt x="817394" y="2771162"/>
                  <a:pt x="817394" y="2765713"/>
                  <a:pt x="817394" y="2754814"/>
                </a:cubicBezTo>
                <a:cubicBezTo>
                  <a:pt x="817394" y="2743917"/>
                  <a:pt x="828293" y="2733017"/>
                  <a:pt x="850091" y="2722118"/>
                </a:cubicBezTo>
                <a:cubicBezTo>
                  <a:pt x="871889" y="2711220"/>
                  <a:pt x="877337" y="2700321"/>
                  <a:pt x="866438" y="2689422"/>
                </a:cubicBezTo>
                <a:cubicBezTo>
                  <a:pt x="866438" y="2689422"/>
                  <a:pt x="866438" y="2686698"/>
                  <a:pt x="866438" y="2681250"/>
                </a:cubicBezTo>
                <a:cubicBezTo>
                  <a:pt x="866438" y="2675799"/>
                  <a:pt x="871889" y="2673075"/>
                  <a:pt x="882788" y="2673075"/>
                </a:cubicBezTo>
                <a:cubicBezTo>
                  <a:pt x="882788" y="2662176"/>
                  <a:pt x="882788" y="2656726"/>
                  <a:pt x="882788" y="2656726"/>
                </a:cubicBezTo>
                <a:cubicBezTo>
                  <a:pt x="882788" y="2645829"/>
                  <a:pt x="877337" y="2640379"/>
                  <a:pt x="866438" y="2640379"/>
                </a:cubicBezTo>
                <a:lnTo>
                  <a:pt x="850091" y="2640379"/>
                </a:lnTo>
                <a:lnTo>
                  <a:pt x="833742" y="2640379"/>
                </a:lnTo>
                <a:cubicBezTo>
                  <a:pt x="822844" y="2640379"/>
                  <a:pt x="803771" y="2643103"/>
                  <a:pt x="776524" y="2648554"/>
                </a:cubicBezTo>
                <a:cubicBezTo>
                  <a:pt x="749278" y="2654002"/>
                  <a:pt x="730205" y="2651278"/>
                  <a:pt x="719306" y="2640379"/>
                </a:cubicBezTo>
                <a:cubicBezTo>
                  <a:pt x="719306" y="2629481"/>
                  <a:pt x="713857" y="2624032"/>
                  <a:pt x="702960" y="2624032"/>
                </a:cubicBezTo>
                <a:cubicBezTo>
                  <a:pt x="692061" y="2624032"/>
                  <a:pt x="681162" y="2624032"/>
                  <a:pt x="670263" y="2624032"/>
                </a:cubicBezTo>
                <a:cubicBezTo>
                  <a:pt x="659365" y="2624032"/>
                  <a:pt x="648466" y="2618581"/>
                  <a:pt x="637569" y="2607683"/>
                </a:cubicBezTo>
                <a:cubicBezTo>
                  <a:pt x="648466" y="2607683"/>
                  <a:pt x="653916" y="2602234"/>
                  <a:pt x="653916" y="2591336"/>
                </a:cubicBezTo>
                <a:cubicBezTo>
                  <a:pt x="643017" y="2569538"/>
                  <a:pt x="653916" y="2569538"/>
                  <a:pt x="686613" y="2591336"/>
                </a:cubicBezTo>
                <a:lnTo>
                  <a:pt x="735655" y="2591336"/>
                </a:lnTo>
                <a:cubicBezTo>
                  <a:pt x="735655" y="2580438"/>
                  <a:pt x="741104" y="2574986"/>
                  <a:pt x="752003" y="2574986"/>
                </a:cubicBezTo>
                <a:lnTo>
                  <a:pt x="768352" y="2591336"/>
                </a:lnTo>
                <a:cubicBezTo>
                  <a:pt x="746554" y="2602234"/>
                  <a:pt x="746554" y="2607683"/>
                  <a:pt x="768352" y="2607683"/>
                </a:cubicBezTo>
                <a:lnTo>
                  <a:pt x="801045" y="2574986"/>
                </a:lnTo>
                <a:lnTo>
                  <a:pt x="833742" y="2558639"/>
                </a:lnTo>
                <a:cubicBezTo>
                  <a:pt x="866438" y="2558639"/>
                  <a:pt x="885512" y="2555915"/>
                  <a:pt x="890960" y="2550465"/>
                </a:cubicBezTo>
                <a:cubicBezTo>
                  <a:pt x="896411" y="2545018"/>
                  <a:pt x="893684" y="2534118"/>
                  <a:pt x="882788" y="2517769"/>
                </a:cubicBezTo>
                <a:cubicBezTo>
                  <a:pt x="871889" y="2501422"/>
                  <a:pt x="860988" y="2493247"/>
                  <a:pt x="850091" y="2493247"/>
                </a:cubicBezTo>
                <a:cubicBezTo>
                  <a:pt x="839192" y="2493247"/>
                  <a:pt x="825569" y="2501422"/>
                  <a:pt x="809221" y="2517769"/>
                </a:cubicBezTo>
                <a:cubicBezTo>
                  <a:pt x="792874" y="2534118"/>
                  <a:pt x="779251" y="2536842"/>
                  <a:pt x="768352" y="2525943"/>
                </a:cubicBezTo>
                <a:cubicBezTo>
                  <a:pt x="757453" y="2525943"/>
                  <a:pt x="752003" y="2531395"/>
                  <a:pt x="752003" y="2542292"/>
                </a:cubicBezTo>
                <a:cubicBezTo>
                  <a:pt x="741104" y="2542292"/>
                  <a:pt x="724756" y="2542292"/>
                  <a:pt x="702960" y="2542292"/>
                </a:cubicBezTo>
                <a:cubicBezTo>
                  <a:pt x="681162" y="2542292"/>
                  <a:pt x="675714" y="2536842"/>
                  <a:pt x="686613" y="2525943"/>
                </a:cubicBezTo>
                <a:lnTo>
                  <a:pt x="670263" y="2525943"/>
                </a:lnTo>
                <a:cubicBezTo>
                  <a:pt x="648466" y="2525943"/>
                  <a:pt x="623944" y="2520495"/>
                  <a:pt x="596699" y="2509596"/>
                </a:cubicBezTo>
                <a:cubicBezTo>
                  <a:pt x="569453" y="2498697"/>
                  <a:pt x="561278" y="2487799"/>
                  <a:pt x="572177" y="2476900"/>
                </a:cubicBezTo>
                <a:cubicBezTo>
                  <a:pt x="583076" y="2466001"/>
                  <a:pt x="593973" y="2460553"/>
                  <a:pt x="604870" y="2460553"/>
                </a:cubicBezTo>
                <a:lnTo>
                  <a:pt x="653916" y="2460553"/>
                </a:lnTo>
                <a:cubicBezTo>
                  <a:pt x="664815" y="2449654"/>
                  <a:pt x="672988" y="2444204"/>
                  <a:pt x="678438" y="2444204"/>
                </a:cubicBezTo>
                <a:cubicBezTo>
                  <a:pt x="683888" y="2444204"/>
                  <a:pt x="686613" y="2449654"/>
                  <a:pt x="686613" y="2460553"/>
                </a:cubicBezTo>
                <a:lnTo>
                  <a:pt x="719306" y="2444204"/>
                </a:lnTo>
                <a:cubicBezTo>
                  <a:pt x="719306" y="2444204"/>
                  <a:pt x="724756" y="2433306"/>
                  <a:pt x="735655" y="2411507"/>
                </a:cubicBezTo>
                <a:cubicBezTo>
                  <a:pt x="746554" y="2411507"/>
                  <a:pt x="754727" y="2408783"/>
                  <a:pt x="760177" y="2403336"/>
                </a:cubicBezTo>
                <a:cubicBezTo>
                  <a:pt x="765628" y="2397886"/>
                  <a:pt x="768352" y="2389710"/>
                  <a:pt x="768352" y="2378813"/>
                </a:cubicBezTo>
                <a:cubicBezTo>
                  <a:pt x="768352" y="2378813"/>
                  <a:pt x="752003" y="2378813"/>
                  <a:pt x="719306" y="2378813"/>
                </a:cubicBezTo>
                <a:cubicBezTo>
                  <a:pt x="686613" y="2378813"/>
                  <a:pt x="664815" y="2373363"/>
                  <a:pt x="653916" y="2362464"/>
                </a:cubicBezTo>
                <a:cubicBezTo>
                  <a:pt x="675714" y="2362464"/>
                  <a:pt x="683888" y="2359740"/>
                  <a:pt x="678438" y="2354290"/>
                </a:cubicBezTo>
                <a:cubicBezTo>
                  <a:pt x="672988" y="2348841"/>
                  <a:pt x="664815" y="2346117"/>
                  <a:pt x="653916" y="2346117"/>
                </a:cubicBezTo>
                <a:lnTo>
                  <a:pt x="637569" y="2346117"/>
                </a:lnTo>
                <a:lnTo>
                  <a:pt x="621219" y="2346117"/>
                </a:lnTo>
                <a:cubicBezTo>
                  <a:pt x="610320" y="2357014"/>
                  <a:pt x="602147" y="2359740"/>
                  <a:pt x="596699" y="2354290"/>
                </a:cubicBezTo>
                <a:cubicBezTo>
                  <a:pt x="591247" y="2348841"/>
                  <a:pt x="583076" y="2346117"/>
                  <a:pt x="572177" y="2346117"/>
                </a:cubicBezTo>
                <a:cubicBezTo>
                  <a:pt x="561278" y="2357014"/>
                  <a:pt x="555828" y="2357014"/>
                  <a:pt x="555828" y="2346117"/>
                </a:cubicBezTo>
                <a:cubicBezTo>
                  <a:pt x="544929" y="2335219"/>
                  <a:pt x="539480" y="2327044"/>
                  <a:pt x="539480" y="2321596"/>
                </a:cubicBezTo>
                <a:cubicBezTo>
                  <a:pt x="539480" y="2316145"/>
                  <a:pt x="544929" y="2313421"/>
                  <a:pt x="555828" y="2313421"/>
                </a:cubicBezTo>
                <a:cubicBezTo>
                  <a:pt x="566726" y="2313421"/>
                  <a:pt x="569453" y="2307971"/>
                  <a:pt x="564002" y="2297074"/>
                </a:cubicBezTo>
                <a:cubicBezTo>
                  <a:pt x="558552" y="2286175"/>
                  <a:pt x="550379" y="2280725"/>
                  <a:pt x="539480" y="2280725"/>
                </a:cubicBezTo>
                <a:cubicBezTo>
                  <a:pt x="528581" y="2269827"/>
                  <a:pt x="531306" y="2264378"/>
                  <a:pt x="547655" y="2264378"/>
                </a:cubicBezTo>
                <a:cubicBezTo>
                  <a:pt x="564002" y="2264378"/>
                  <a:pt x="572177" y="2261654"/>
                  <a:pt x="572177" y="2256203"/>
                </a:cubicBezTo>
                <a:cubicBezTo>
                  <a:pt x="572177" y="2250754"/>
                  <a:pt x="574901" y="2250754"/>
                  <a:pt x="580352" y="2256203"/>
                </a:cubicBezTo>
                <a:cubicBezTo>
                  <a:pt x="585800" y="2261654"/>
                  <a:pt x="599423" y="2264378"/>
                  <a:pt x="621219" y="2264378"/>
                </a:cubicBezTo>
                <a:cubicBezTo>
                  <a:pt x="643017" y="2264378"/>
                  <a:pt x="653916" y="2264378"/>
                  <a:pt x="653916" y="2264378"/>
                </a:cubicBezTo>
                <a:cubicBezTo>
                  <a:pt x="653916" y="2253480"/>
                  <a:pt x="656640" y="2248029"/>
                  <a:pt x="662091" y="2248029"/>
                </a:cubicBezTo>
                <a:cubicBezTo>
                  <a:pt x="667539" y="2248029"/>
                  <a:pt x="670263" y="2242580"/>
                  <a:pt x="670263" y="2231682"/>
                </a:cubicBezTo>
                <a:cubicBezTo>
                  <a:pt x="692061" y="2231682"/>
                  <a:pt x="713857" y="2220784"/>
                  <a:pt x="735655" y="2198985"/>
                </a:cubicBezTo>
                <a:cubicBezTo>
                  <a:pt x="757453" y="2177188"/>
                  <a:pt x="765628" y="2163565"/>
                  <a:pt x="760177" y="2158117"/>
                </a:cubicBezTo>
                <a:cubicBezTo>
                  <a:pt x="754727" y="2152666"/>
                  <a:pt x="757453" y="2149942"/>
                  <a:pt x="768352" y="2149942"/>
                </a:cubicBezTo>
                <a:lnTo>
                  <a:pt x="768352" y="2133593"/>
                </a:lnTo>
                <a:lnTo>
                  <a:pt x="833742" y="2100899"/>
                </a:lnTo>
                <a:lnTo>
                  <a:pt x="850091" y="2100899"/>
                </a:lnTo>
                <a:cubicBezTo>
                  <a:pt x="850091" y="2100899"/>
                  <a:pt x="855539" y="2095448"/>
                  <a:pt x="866438" y="2084550"/>
                </a:cubicBezTo>
                <a:lnTo>
                  <a:pt x="899135" y="2068203"/>
                </a:lnTo>
                <a:cubicBezTo>
                  <a:pt x="899135" y="2068203"/>
                  <a:pt x="893684" y="2068203"/>
                  <a:pt x="882788" y="2068203"/>
                </a:cubicBezTo>
                <a:cubicBezTo>
                  <a:pt x="871889" y="2068203"/>
                  <a:pt x="860988" y="2068203"/>
                  <a:pt x="850091" y="2068203"/>
                </a:cubicBezTo>
                <a:lnTo>
                  <a:pt x="735655" y="2084550"/>
                </a:lnTo>
                <a:cubicBezTo>
                  <a:pt x="692061" y="2095448"/>
                  <a:pt x="670263" y="2103623"/>
                  <a:pt x="670263" y="2109071"/>
                </a:cubicBezTo>
                <a:cubicBezTo>
                  <a:pt x="670263" y="2114522"/>
                  <a:pt x="664815" y="2122696"/>
                  <a:pt x="653916" y="2133593"/>
                </a:cubicBezTo>
                <a:cubicBezTo>
                  <a:pt x="632118" y="2144492"/>
                  <a:pt x="610320" y="2152666"/>
                  <a:pt x="588524" y="2158117"/>
                </a:cubicBezTo>
                <a:cubicBezTo>
                  <a:pt x="566726" y="2163565"/>
                  <a:pt x="555828" y="2166289"/>
                  <a:pt x="555828" y="2166289"/>
                </a:cubicBezTo>
                <a:cubicBezTo>
                  <a:pt x="555828" y="2166289"/>
                  <a:pt x="555828" y="2155394"/>
                  <a:pt x="555828" y="2133593"/>
                </a:cubicBezTo>
                <a:cubicBezTo>
                  <a:pt x="555828" y="2122696"/>
                  <a:pt x="561278" y="2114522"/>
                  <a:pt x="572177" y="2109071"/>
                </a:cubicBezTo>
                <a:cubicBezTo>
                  <a:pt x="583076" y="2103623"/>
                  <a:pt x="599423" y="2100899"/>
                  <a:pt x="621219" y="2100899"/>
                </a:cubicBezTo>
                <a:lnTo>
                  <a:pt x="735655" y="2051853"/>
                </a:lnTo>
                <a:lnTo>
                  <a:pt x="702960" y="2051853"/>
                </a:lnTo>
                <a:lnTo>
                  <a:pt x="670263" y="2051853"/>
                </a:lnTo>
                <a:lnTo>
                  <a:pt x="702960" y="2035506"/>
                </a:lnTo>
                <a:lnTo>
                  <a:pt x="719306" y="2019159"/>
                </a:lnTo>
                <a:lnTo>
                  <a:pt x="604870" y="2019159"/>
                </a:lnTo>
                <a:cubicBezTo>
                  <a:pt x="572177" y="2030056"/>
                  <a:pt x="566726" y="2019159"/>
                  <a:pt x="588524" y="1986463"/>
                </a:cubicBezTo>
                <a:lnTo>
                  <a:pt x="588524" y="1970114"/>
                </a:lnTo>
                <a:cubicBezTo>
                  <a:pt x="577625" y="1970114"/>
                  <a:pt x="572177" y="1975565"/>
                  <a:pt x="572177" y="1986463"/>
                </a:cubicBezTo>
                <a:lnTo>
                  <a:pt x="555828" y="1986463"/>
                </a:lnTo>
                <a:cubicBezTo>
                  <a:pt x="555828" y="1975565"/>
                  <a:pt x="561278" y="1964666"/>
                  <a:pt x="572177" y="1953767"/>
                </a:cubicBezTo>
                <a:cubicBezTo>
                  <a:pt x="583076" y="1931970"/>
                  <a:pt x="632118" y="1915623"/>
                  <a:pt x="719306" y="1904724"/>
                </a:cubicBezTo>
                <a:cubicBezTo>
                  <a:pt x="730205" y="1904724"/>
                  <a:pt x="735655" y="1899273"/>
                  <a:pt x="735655" y="1888375"/>
                </a:cubicBezTo>
                <a:cubicBezTo>
                  <a:pt x="735655" y="1888375"/>
                  <a:pt x="741104" y="1885650"/>
                  <a:pt x="752003" y="1880202"/>
                </a:cubicBezTo>
                <a:cubicBezTo>
                  <a:pt x="762901" y="1874752"/>
                  <a:pt x="773800" y="1872028"/>
                  <a:pt x="784699" y="1872028"/>
                </a:cubicBezTo>
                <a:lnTo>
                  <a:pt x="801045" y="1872028"/>
                </a:lnTo>
                <a:cubicBezTo>
                  <a:pt x="801045" y="1861129"/>
                  <a:pt x="795598" y="1855681"/>
                  <a:pt x="784699" y="1855681"/>
                </a:cubicBezTo>
                <a:lnTo>
                  <a:pt x="801045" y="1855681"/>
                </a:lnTo>
                <a:cubicBezTo>
                  <a:pt x="811945" y="1844782"/>
                  <a:pt x="817394" y="1833883"/>
                  <a:pt x="817394" y="1822984"/>
                </a:cubicBezTo>
                <a:cubicBezTo>
                  <a:pt x="817394" y="1812086"/>
                  <a:pt x="828293" y="1806635"/>
                  <a:pt x="850091" y="1806635"/>
                </a:cubicBezTo>
                <a:lnTo>
                  <a:pt x="866438" y="1773941"/>
                </a:lnTo>
                <a:cubicBezTo>
                  <a:pt x="866438" y="1773941"/>
                  <a:pt x="866438" y="1768491"/>
                  <a:pt x="866438" y="1757592"/>
                </a:cubicBezTo>
                <a:lnTo>
                  <a:pt x="817394" y="1724896"/>
                </a:lnTo>
                <a:cubicBezTo>
                  <a:pt x="806497" y="1724896"/>
                  <a:pt x="806497" y="1713999"/>
                  <a:pt x="817394" y="1692199"/>
                </a:cubicBezTo>
                <a:cubicBezTo>
                  <a:pt x="828293" y="1681303"/>
                  <a:pt x="833742" y="1675852"/>
                  <a:pt x="833742" y="1675852"/>
                </a:cubicBezTo>
                <a:cubicBezTo>
                  <a:pt x="822844" y="1675852"/>
                  <a:pt x="817394" y="1673128"/>
                  <a:pt x="817394" y="1667678"/>
                </a:cubicBezTo>
                <a:cubicBezTo>
                  <a:pt x="817394" y="1662230"/>
                  <a:pt x="817394" y="1659505"/>
                  <a:pt x="817394" y="1659505"/>
                </a:cubicBezTo>
                <a:cubicBezTo>
                  <a:pt x="817394" y="1659505"/>
                  <a:pt x="817394" y="1656781"/>
                  <a:pt x="817394" y="1651331"/>
                </a:cubicBezTo>
                <a:cubicBezTo>
                  <a:pt x="817394" y="1645883"/>
                  <a:pt x="811945" y="1643156"/>
                  <a:pt x="801045" y="1643156"/>
                </a:cubicBezTo>
                <a:cubicBezTo>
                  <a:pt x="801045" y="1632260"/>
                  <a:pt x="795598" y="1624085"/>
                  <a:pt x="784699" y="1618635"/>
                </a:cubicBezTo>
                <a:cubicBezTo>
                  <a:pt x="773800" y="1613186"/>
                  <a:pt x="752003" y="1610460"/>
                  <a:pt x="719306" y="1610460"/>
                </a:cubicBezTo>
                <a:cubicBezTo>
                  <a:pt x="708409" y="1610460"/>
                  <a:pt x="697510" y="1605012"/>
                  <a:pt x="686613" y="1594113"/>
                </a:cubicBezTo>
                <a:lnTo>
                  <a:pt x="702960" y="1545070"/>
                </a:lnTo>
                <a:cubicBezTo>
                  <a:pt x="713857" y="1534171"/>
                  <a:pt x="719306" y="1528721"/>
                  <a:pt x="719306" y="1528721"/>
                </a:cubicBezTo>
                <a:cubicBezTo>
                  <a:pt x="719306" y="1528721"/>
                  <a:pt x="724756" y="1534171"/>
                  <a:pt x="735655" y="1545070"/>
                </a:cubicBezTo>
                <a:lnTo>
                  <a:pt x="752003" y="1545070"/>
                </a:lnTo>
                <a:cubicBezTo>
                  <a:pt x="752003" y="1501475"/>
                  <a:pt x="773800" y="1463330"/>
                  <a:pt x="817394" y="1430634"/>
                </a:cubicBezTo>
                <a:lnTo>
                  <a:pt x="850091" y="1414287"/>
                </a:lnTo>
                <a:cubicBezTo>
                  <a:pt x="860988" y="1414287"/>
                  <a:pt x="871889" y="1408837"/>
                  <a:pt x="882788" y="1397938"/>
                </a:cubicBezTo>
                <a:cubicBezTo>
                  <a:pt x="893684" y="1387039"/>
                  <a:pt x="904583" y="1376143"/>
                  <a:pt x="915482" y="1365242"/>
                </a:cubicBezTo>
                <a:cubicBezTo>
                  <a:pt x="926379" y="1343446"/>
                  <a:pt x="937278" y="1332548"/>
                  <a:pt x="948177" y="1332548"/>
                </a:cubicBezTo>
                <a:cubicBezTo>
                  <a:pt x="948177" y="1321649"/>
                  <a:pt x="948177" y="1316198"/>
                  <a:pt x="948177" y="1316198"/>
                </a:cubicBezTo>
                <a:lnTo>
                  <a:pt x="948177" y="1267155"/>
                </a:lnTo>
                <a:lnTo>
                  <a:pt x="964525" y="1250808"/>
                </a:lnTo>
                <a:lnTo>
                  <a:pt x="980874" y="1250808"/>
                </a:lnTo>
                <a:lnTo>
                  <a:pt x="997221" y="1267155"/>
                </a:lnTo>
                <a:cubicBezTo>
                  <a:pt x="997221" y="1256256"/>
                  <a:pt x="997221" y="1239909"/>
                  <a:pt x="997221" y="1218112"/>
                </a:cubicBezTo>
                <a:lnTo>
                  <a:pt x="1013569" y="1185416"/>
                </a:lnTo>
                <a:lnTo>
                  <a:pt x="1144352" y="1054633"/>
                </a:lnTo>
                <a:cubicBezTo>
                  <a:pt x="1155251" y="1054633"/>
                  <a:pt x="1166150" y="1049183"/>
                  <a:pt x="1177049" y="1038284"/>
                </a:cubicBezTo>
                <a:cubicBezTo>
                  <a:pt x="1187948" y="1038284"/>
                  <a:pt x="1198847" y="1030111"/>
                  <a:pt x="1209746" y="1013762"/>
                </a:cubicBezTo>
                <a:cubicBezTo>
                  <a:pt x="1220642" y="997415"/>
                  <a:pt x="1236990" y="978342"/>
                  <a:pt x="1258788" y="956544"/>
                </a:cubicBezTo>
                <a:lnTo>
                  <a:pt x="1340527" y="891154"/>
                </a:lnTo>
                <a:cubicBezTo>
                  <a:pt x="1362325" y="880255"/>
                  <a:pt x="1373224" y="869357"/>
                  <a:pt x="1373224" y="858458"/>
                </a:cubicBezTo>
                <a:lnTo>
                  <a:pt x="1389570" y="825762"/>
                </a:lnTo>
                <a:cubicBezTo>
                  <a:pt x="1422266" y="814863"/>
                  <a:pt x="1476761" y="765820"/>
                  <a:pt x="1553049" y="678630"/>
                </a:cubicBezTo>
                <a:cubicBezTo>
                  <a:pt x="1563948" y="667731"/>
                  <a:pt x="1574847" y="654108"/>
                  <a:pt x="1585746" y="637761"/>
                </a:cubicBezTo>
                <a:cubicBezTo>
                  <a:pt x="1596644" y="621412"/>
                  <a:pt x="1607542" y="613240"/>
                  <a:pt x="1618441" y="613240"/>
                </a:cubicBezTo>
                <a:lnTo>
                  <a:pt x="1651137" y="564194"/>
                </a:lnTo>
                <a:cubicBezTo>
                  <a:pt x="1651137" y="564194"/>
                  <a:pt x="1653862" y="558746"/>
                  <a:pt x="1659310" y="547847"/>
                </a:cubicBezTo>
                <a:cubicBezTo>
                  <a:pt x="1664760" y="536949"/>
                  <a:pt x="1667485" y="531500"/>
                  <a:pt x="1667485" y="531500"/>
                </a:cubicBezTo>
                <a:lnTo>
                  <a:pt x="1700181" y="515151"/>
                </a:lnTo>
                <a:lnTo>
                  <a:pt x="1716527" y="498804"/>
                </a:lnTo>
                <a:cubicBezTo>
                  <a:pt x="1749225" y="477007"/>
                  <a:pt x="1776469" y="449761"/>
                  <a:pt x="1798267" y="417065"/>
                </a:cubicBezTo>
                <a:cubicBezTo>
                  <a:pt x="1874559" y="340773"/>
                  <a:pt x="1912702" y="291730"/>
                  <a:pt x="1912702" y="269933"/>
                </a:cubicBezTo>
                <a:cubicBezTo>
                  <a:pt x="1912702" y="269933"/>
                  <a:pt x="1929053" y="248135"/>
                  <a:pt x="1961747" y="204543"/>
                </a:cubicBezTo>
                <a:cubicBezTo>
                  <a:pt x="1994442" y="160947"/>
                  <a:pt x="2016240" y="130975"/>
                  <a:pt x="2027138" y="114628"/>
                </a:cubicBezTo>
                <a:cubicBezTo>
                  <a:pt x="2038037" y="98279"/>
                  <a:pt x="2059834" y="73758"/>
                  <a:pt x="2092528" y="41061"/>
                </a:cubicBezTo>
                <a:cubicBezTo>
                  <a:pt x="2097979" y="30164"/>
                  <a:pt x="2103429" y="20627"/>
                  <a:pt x="2108878" y="12453"/>
                </a:cubicBezTo>
                <a:close/>
                <a:moveTo>
                  <a:pt x="2027525" y="0"/>
                </a:moveTo>
                <a:lnTo>
                  <a:pt x="2043744" y="0"/>
                </a:lnTo>
                <a:lnTo>
                  <a:pt x="2010792" y="24714"/>
                </a:lnTo>
                <a:lnTo>
                  <a:pt x="2010792" y="8367"/>
                </a:lnTo>
                <a:close/>
              </a:path>
            </a:pathLst>
          </a:custGeom>
          <a:solidFill>
            <a:schemeClr val="tx1">
              <a:lumMod val="60000"/>
              <a:lumOff val="40000"/>
            </a:schemeClr>
          </a:solidFill>
        </p:spPr>
        <p:txBody>
          <a:bodyPr wrap="square">
            <a:noAutofit/>
          </a:bodyPr>
          <a:lstStyle>
            <a:lvl1pPr>
              <a:defRPr/>
            </a:lvl1pPr>
          </a:lstStyle>
          <a:p>
            <a:r>
              <a:rPr kumimoji="1" lang="en-US" altLang="ja-JP" dirty="0"/>
              <a:t>Add picture</a:t>
            </a:r>
            <a:endParaRPr kumimoji="1" lang="ja-JP" altLang="en-US" dirty="0"/>
          </a:p>
        </p:txBody>
      </p:sp>
    </p:spTree>
    <p:extLst>
      <p:ext uri="{BB962C8B-B14F-4D97-AF65-F5344CB8AC3E}">
        <p14:creationId xmlns:p14="http://schemas.microsoft.com/office/powerpoint/2010/main" val="3808654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par>
                                <p:cTn id="8" presetID="22" presetClass="entr" presetSubtype="1" fill="hold" grpId="0" nodeType="withEffect">
                                  <p:stCondLst>
                                    <p:cond delay="200"/>
                                  </p:stCondLst>
                                  <p:childTnLst>
                                    <p:set>
                                      <p:cBhvr>
                                        <p:cTn id="9" dur="1" fill="hold">
                                          <p:stCondLst>
                                            <p:cond delay="0"/>
                                          </p:stCondLst>
                                        </p:cTn>
                                        <p:tgtEl>
                                          <p:spTgt spid="19"/>
                                        </p:tgtEl>
                                        <p:attrNameLst>
                                          <p:attrName>style.visibility</p:attrName>
                                        </p:attrNameLst>
                                      </p:cBhvr>
                                      <p:to>
                                        <p:strVal val="visible"/>
                                      </p:to>
                                    </p:set>
                                    <p:animEffect transition="in" filter="wipe(up)">
                                      <p:cBhvr>
                                        <p:cTn id="10" dur="500"/>
                                        <p:tgtEl>
                                          <p:spTgt spid="19"/>
                                        </p:tgtEl>
                                      </p:cBhvr>
                                    </p:animEffect>
                                  </p:childTnLst>
                                </p:cTn>
                              </p:par>
                            </p:childTnLst>
                          </p:cTn>
                        </p:par>
                        <p:par>
                          <p:cTn id="11" fill="hold">
                            <p:stCondLst>
                              <p:cond delay="700"/>
                            </p:stCondLst>
                            <p:childTnLst>
                              <p:par>
                                <p:cTn id="12" presetID="2" presetClass="entr" presetSubtype="4" decel="100000" fill="hold" grpId="0" nodeType="afterEffect">
                                  <p:stCondLst>
                                    <p:cond delay="0"/>
                                  </p:stCondLst>
                                  <p:childTnLst>
                                    <p:set>
                                      <p:cBhvr>
                                        <p:cTn id="13" dur="1" fill="hold">
                                          <p:stCondLst>
                                            <p:cond delay="0"/>
                                          </p:stCondLst>
                                        </p:cTn>
                                        <p:tgtEl>
                                          <p:spTgt spid="15">
                                            <p:txEl>
                                              <p:pRg st="0" end="0"/>
                                            </p:txEl>
                                          </p:spTgt>
                                        </p:tgtEl>
                                        <p:attrNameLst>
                                          <p:attrName>style.visibility</p:attrName>
                                        </p:attrNameLst>
                                      </p:cBhvr>
                                      <p:to>
                                        <p:strVal val="visible"/>
                                      </p:to>
                                    </p:set>
                                    <p:anim calcmode="lin" valueType="num">
                                      <p:cBhvr additive="base">
                                        <p:cTn id="14" dur="75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15" dur="750" fill="hold"/>
                                        <p:tgtEl>
                                          <p:spTgt spid="15">
                                            <p:txEl>
                                              <p:pRg st="0" end="0"/>
                                            </p:txEl>
                                          </p:spTgt>
                                        </p:tgtEl>
                                        <p:attrNameLst>
                                          <p:attrName>ppt_y</p:attrName>
                                        </p:attrNameLst>
                                      </p:cBhvr>
                                      <p:tavLst>
                                        <p:tav tm="0">
                                          <p:val>
                                            <p:strVal val="1+#ppt_h/2"/>
                                          </p:val>
                                        </p:tav>
                                        <p:tav tm="100000">
                                          <p:val>
                                            <p:strVal val="#ppt_y"/>
                                          </p:val>
                                        </p:tav>
                                      </p:tavLst>
                                    </p:anim>
                                  </p:childTnLst>
                                </p:cTn>
                              </p:par>
                              <p:par>
                                <p:cTn id="16" presetID="2" presetClass="entr" presetSubtype="4" decel="100000" fill="hold" grpId="0" nodeType="withEffect">
                                  <p:stCondLst>
                                    <p:cond delay="10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750" fill="hold"/>
                                        <p:tgtEl>
                                          <p:spTgt spid="16"/>
                                        </p:tgtEl>
                                        <p:attrNameLst>
                                          <p:attrName>ppt_x</p:attrName>
                                        </p:attrNameLst>
                                      </p:cBhvr>
                                      <p:tavLst>
                                        <p:tav tm="0">
                                          <p:val>
                                            <p:strVal val="#ppt_x"/>
                                          </p:val>
                                        </p:tav>
                                        <p:tav tm="100000">
                                          <p:val>
                                            <p:strVal val="#ppt_x"/>
                                          </p:val>
                                        </p:tav>
                                      </p:tavLst>
                                    </p:anim>
                                    <p:anim calcmode="lin" valueType="num">
                                      <p:cBhvr additive="base">
                                        <p:cTn id="19"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4"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9" grpId="0" animBg="1"/>
      <p:bldP spid="21" grpId="0" animBg="1"/>
    </p:bld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ユーザー設定レイアウト">
    <p:spTree>
      <p:nvGrpSpPr>
        <p:cNvPr id="1" name=""/>
        <p:cNvGrpSpPr/>
        <p:nvPr/>
      </p:nvGrpSpPr>
      <p:grpSpPr>
        <a:xfrm>
          <a:off x="0" y="0"/>
          <a:ext cx="0" cy="0"/>
          <a:chOff x="0" y="0"/>
          <a:chExt cx="0" cy="0"/>
        </a:xfrm>
      </p:grpSpPr>
      <p:sp>
        <p:nvSpPr>
          <p:cNvPr id="5" name="正方形/長方形 4"/>
          <p:cNvSpPr/>
          <p:nvPr userDrawn="1"/>
        </p:nvSpPr>
        <p:spPr>
          <a:xfrm>
            <a:off x="-1" y="1"/>
            <a:ext cx="18286413" cy="528751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7" name="図プレースホルダー 6"/>
          <p:cNvSpPr>
            <a:spLocks noGrp="1"/>
          </p:cNvSpPr>
          <p:nvPr>
            <p:ph type="pic" sz="quarter" idx="12"/>
          </p:nvPr>
        </p:nvSpPr>
        <p:spPr>
          <a:xfrm>
            <a:off x="0" y="0"/>
            <a:ext cx="18286413" cy="5143500"/>
          </a:xfrm>
        </p:spPr>
        <p:txBody>
          <a:bodyPr/>
          <a:lstStyle/>
          <a:p>
            <a:endParaRPr kumimoji="1" lang="ja-JP" altLang="en-US"/>
          </a:p>
        </p:txBody>
      </p:sp>
      <p:sp>
        <p:nvSpPr>
          <p:cNvPr id="8" name="テキスト プレースホルダー 5"/>
          <p:cNvSpPr>
            <a:spLocks noGrp="1"/>
          </p:cNvSpPr>
          <p:nvPr>
            <p:ph type="body" sz="quarter" idx="13" hasCustomPrompt="1"/>
          </p:nvPr>
        </p:nvSpPr>
        <p:spPr>
          <a:xfrm>
            <a:off x="2592146" y="3919364"/>
            <a:ext cx="2448273" cy="2448273"/>
          </a:xfrm>
          <a:prstGeom prst="ellipse">
            <a:avLst/>
          </a:prstGeom>
          <a:solidFill>
            <a:schemeClr val="accent1"/>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4" hasCustomPrompt="1"/>
          </p:nvPr>
        </p:nvSpPr>
        <p:spPr>
          <a:xfrm>
            <a:off x="7911202" y="3919364"/>
            <a:ext cx="2448273" cy="2448273"/>
          </a:xfrm>
          <a:prstGeom prst="ellipse">
            <a:avLst/>
          </a:prstGeom>
          <a:solidFill>
            <a:schemeClr val="accent3"/>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5" hasCustomPrompt="1"/>
          </p:nvPr>
        </p:nvSpPr>
        <p:spPr>
          <a:xfrm>
            <a:off x="13249331" y="3919364"/>
            <a:ext cx="2448273" cy="2448273"/>
          </a:xfrm>
          <a:prstGeom prst="ellipse">
            <a:avLst/>
          </a:prstGeom>
          <a:solidFill>
            <a:schemeClr val="accent2"/>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3" name="図プレースホルダー 12"/>
          <p:cNvSpPr>
            <a:spLocks noGrp="1"/>
          </p:cNvSpPr>
          <p:nvPr>
            <p:ph type="pic" sz="quarter" idx="17" hasCustomPrompt="1"/>
          </p:nvPr>
        </p:nvSpPr>
        <p:spPr>
          <a:xfrm>
            <a:off x="3384234" y="4711452"/>
            <a:ext cx="864096" cy="864096"/>
          </a:xfrm>
        </p:spPr>
        <p:txBody>
          <a:bodyPr>
            <a:normAutofit/>
          </a:bodyPr>
          <a:lstStyle>
            <a:lvl1pPr>
              <a:defRPr sz="1600"/>
            </a:lvl1pPr>
          </a:lstStyle>
          <a:p>
            <a:r>
              <a:rPr kumimoji="1" lang="en-US" altLang="ja-JP" dirty="0"/>
              <a:t>Icon</a:t>
            </a:r>
            <a:endParaRPr kumimoji="1" lang="ja-JP" altLang="en-US" dirty="0"/>
          </a:p>
        </p:txBody>
      </p:sp>
      <p:sp>
        <p:nvSpPr>
          <p:cNvPr id="14" name="図プレースホルダー 12"/>
          <p:cNvSpPr>
            <a:spLocks noGrp="1"/>
          </p:cNvSpPr>
          <p:nvPr>
            <p:ph type="pic" sz="quarter" idx="18" hasCustomPrompt="1"/>
          </p:nvPr>
        </p:nvSpPr>
        <p:spPr>
          <a:xfrm>
            <a:off x="14041419" y="4711452"/>
            <a:ext cx="864096" cy="864096"/>
          </a:xfrm>
        </p:spPr>
        <p:txBody>
          <a:bodyPr>
            <a:normAutofit/>
          </a:bodyPr>
          <a:lstStyle>
            <a:lvl1pPr>
              <a:defRPr sz="16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8703290" y="4711452"/>
            <a:ext cx="864096" cy="864096"/>
          </a:xfrm>
        </p:spPr>
        <p:txBody>
          <a:bodyPr>
            <a:normAutofit/>
          </a:bodyPr>
          <a:lstStyle>
            <a:lvl1pPr>
              <a:defRPr sz="1600"/>
            </a:lvl1pPr>
          </a:lstStyle>
          <a:p>
            <a:r>
              <a:rPr kumimoji="1" lang="en-US" altLang="ja-JP" dirty="0"/>
              <a:t>Icon</a:t>
            </a:r>
            <a:endParaRPr kumimoji="1" lang="ja-JP" altLang="en-US" dirty="0"/>
          </a:p>
        </p:txBody>
      </p:sp>
      <p:sp>
        <p:nvSpPr>
          <p:cNvPr id="16" name="テキスト プレースホルダー 6"/>
          <p:cNvSpPr>
            <a:spLocks noGrp="1"/>
          </p:cNvSpPr>
          <p:nvPr>
            <p:ph type="body" sz="quarter" idx="20" hasCustomPrompt="1"/>
          </p:nvPr>
        </p:nvSpPr>
        <p:spPr>
          <a:xfrm>
            <a:off x="1728051" y="6439644"/>
            <a:ext cx="4210864" cy="720080"/>
          </a:xfrm>
        </p:spPr>
        <p:txBody>
          <a:bodyPr anchor="t">
            <a:noAutofit/>
          </a:bodyPr>
          <a:lstStyle>
            <a:lvl1pPr algn="ct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21" hasCustomPrompt="1"/>
          </p:nvPr>
        </p:nvSpPr>
        <p:spPr>
          <a:xfrm>
            <a:off x="7051843" y="6439644"/>
            <a:ext cx="4210864" cy="720080"/>
          </a:xfrm>
        </p:spPr>
        <p:txBody>
          <a:bodyPr anchor="t">
            <a:noAutofit/>
          </a:bodyPr>
          <a:lstStyle>
            <a:lvl1pPr algn="ctr">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22" hasCustomPrompt="1"/>
          </p:nvPr>
        </p:nvSpPr>
        <p:spPr>
          <a:xfrm>
            <a:off x="12394706" y="6437299"/>
            <a:ext cx="4210864" cy="720080"/>
          </a:xfrm>
        </p:spPr>
        <p:txBody>
          <a:bodyPr anchor="t">
            <a:noAutofit/>
          </a:bodyPr>
          <a:lstStyle>
            <a:lvl1pPr algn="ct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3" hasCustomPrompt="1"/>
          </p:nvPr>
        </p:nvSpPr>
        <p:spPr>
          <a:xfrm>
            <a:off x="1510358" y="7318997"/>
            <a:ext cx="4752528" cy="1787288"/>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4" hasCustomPrompt="1"/>
          </p:nvPr>
        </p:nvSpPr>
        <p:spPr>
          <a:xfrm>
            <a:off x="6763905" y="7318997"/>
            <a:ext cx="4752528" cy="1787288"/>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5" hasCustomPrompt="1"/>
          </p:nvPr>
        </p:nvSpPr>
        <p:spPr>
          <a:xfrm>
            <a:off x="12167542" y="7316652"/>
            <a:ext cx="4752528" cy="1787288"/>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2" name="正方形/長方形 21"/>
          <p:cNvSpPr/>
          <p:nvPr userDrawn="1"/>
        </p:nvSpPr>
        <p:spPr>
          <a:xfrm>
            <a:off x="2203016" y="7231732"/>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userDrawn="1"/>
        </p:nvSpPr>
        <p:spPr>
          <a:xfrm>
            <a:off x="7456563" y="7231732"/>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12860200" y="7231732"/>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2"/>
              </a:solidFill>
            </a:endParaRPr>
          </a:p>
        </p:txBody>
      </p:sp>
      <p:sp>
        <p:nvSpPr>
          <p:cNvPr id="25"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181992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nodePh="1">
                                  <p:stCondLst>
                                    <p:cond delay="250"/>
                                  </p:stCondLst>
                                  <p:endCondLst>
                                    <p:cond evt="begin" delay="0">
                                      <p:tn val="8"/>
                                    </p:cond>
                                  </p:end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par>
                          <p:cTn id="11" fill="hold">
                            <p:stCondLst>
                              <p:cond delay="750"/>
                            </p:stCondLst>
                            <p:childTnLst>
                              <p:par>
                                <p:cTn id="12" presetID="2" presetClass="entr" presetSubtype="1" decel="10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1000" fill="hold"/>
                                        <p:tgtEl>
                                          <p:spTgt spid="8"/>
                                        </p:tgtEl>
                                        <p:attrNameLst>
                                          <p:attrName>ppt_x</p:attrName>
                                        </p:attrNameLst>
                                      </p:cBhvr>
                                      <p:tavLst>
                                        <p:tav tm="0">
                                          <p:val>
                                            <p:strVal val="#ppt_x"/>
                                          </p:val>
                                        </p:tav>
                                        <p:tav tm="100000">
                                          <p:val>
                                            <p:strVal val="#ppt_x"/>
                                          </p:val>
                                        </p:tav>
                                      </p:tavLst>
                                    </p:anim>
                                    <p:anim calcmode="lin" valueType="num">
                                      <p:cBhvr additive="base">
                                        <p:cTn id="15" dur="1000" fill="hold"/>
                                        <p:tgtEl>
                                          <p:spTgt spid="8"/>
                                        </p:tgtEl>
                                        <p:attrNameLst>
                                          <p:attrName>ppt_y</p:attrName>
                                        </p:attrNameLst>
                                      </p:cBhvr>
                                      <p:tavLst>
                                        <p:tav tm="0">
                                          <p:val>
                                            <p:strVal val="0-#ppt_h/2"/>
                                          </p:val>
                                        </p:tav>
                                        <p:tav tm="100000">
                                          <p:val>
                                            <p:strVal val="#ppt_y"/>
                                          </p:val>
                                        </p:tav>
                                      </p:tavLst>
                                    </p:anim>
                                  </p:childTnLst>
                                </p:cTn>
                              </p:par>
                              <p:par>
                                <p:cTn id="16" presetID="2" presetClass="entr" presetSubtype="1" decel="100000"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additive="base">
                                        <p:cTn id="18" dur="1000" fill="hold"/>
                                        <p:tgtEl>
                                          <p:spTgt spid="13"/>
                                        </p:tgtEl>
                                        <p:attrNameLst>
                                          <p:attrName>ppt_x</p:attrName>
                                        </p:attrNameLst>
                                      </p:cBhvr>
                                      <p:tavLst>
                                        <p:tav tm="0">
                                          <p:val>
                                            <p:strVal val="#ppt_x"/>
                                          </p:val>
                                        </p:tav>
                                        <p:tav tm="100000">
                                          <p:val>
                                            <p:strVal val="#ppt_x"/>
                                          </p:val>
                                        </p:tav>
                                      </p:tavLst>
                                    </p:anim>
                                    <p:anim calcmode="lin" valueType="num">
                                      <p:cBhvr additive="base">
                                        <p:cTn id="19" dur="1000" fill="hold"/>
                                        <p:tgtEl>
                                          <p:spTgt spid="13"/>
                                        </p:tgtEl>
                                        <p:attrNameLst>
                                          <p:attrName>ppt_y</p:attrName>
                                        </p:attrNameLst>
                                      </p:cBhvr>
                                      <p:tavLst>
                                        <p:tav tm="0">
                                          <p:val>
                                            <p:strVal val="0-#ppt_h/2"/>
                                          </p:val>
                                        </p:tav>
                                        <p:tav tm="100000">
                                          <p:val>
                                            <p:strVal val="#ppt_y"/>
                                          </p:val>
                                        </p:tav>
                                      </p:tavLst>
                                    </p:anim>
                                  </p:childTnLst>
                                </p:cTn>
                              </p:par>
                              <p:par>
                                <p:cTn id="20" presetID="45" presetClass="entr" presetSubtype="0" fill="hold" grpId="1"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ppt_w</p:attrName>
                                        </p:attrNameLst>
                                      </p:cBhvr>
                                      <p:tavLst>
                                        <p:tav tm="0" fmla="#ppt_w*sin(2.5*pi*$)">
                                          <p:val>
                                            <p:fltVal val="0"/>
                                          </p:val>
                                        </p:tav>
                                        <p:tav tm="100000">
                                          <p:val>
                                            <p:fltVal val="1"/>
                                          </p:val>
                                        </p:tav>
                                      </p:tavLst>
                                    </p:anim>
                                    <p:anim calcmode="lin" valueType="num">
                                      <p:cBhvr>
                                        <p:cTn id="24" dur="1000" fill="hold"/>
                                        <p:tgtEl>
                                          <p:spTgt spid="8"/>
                                        </p:tgtEl>
                                        <p:attrNameLst>
                                          <p:attrName>ppt_h</p:attrName>
                                        </p:attrNameLst>
                                      </p:cBhvr>
                                      <p:tavLst>
                                        <p:tav tm="0">
                                          <p:val>
                                            <p:strVal val="#ppt_h"/>
                                          </p:val>
                                        </p:tav>
                                        <p:tav tm="100000">
                                          <p:val>
                                            <p:strVal val="#ppt_h"/>
                                          </p:val>
                                        </p:tav>
                                      </p:tavLst>
                                    </p:anim>
                                  </p:childTnLst>
                                </p:cTn>
                              </p:par>
                              <p:par>
                                <p:cTn id="25" presetID="45" presetClass="entr" presetSubtype="0" fill="hold" grpId="1"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ppt_w</p:attrName>
                                        </p:attrNameLst>
                                      </p:cBhvr>
                                      <p:tavLst>
                                        <p:tav tm="0" fmla="#ppt_w*sin(2.5*pi*$)">
                                          <p:val>
                                            <p:fltVal val="0"/>
                                          </p:val>
                                        </p:tav>
                                        <p:tav tm="100000">
                                          <p:val>
                                            <p:fltVal val="1"/>
                                          </p:val>
                                        </p:tav>
                                      </p:tavLst>
                                    </p:anim>
                                    <p:anim calcmode="lin" valueType="num">
                                      <p:cBhvr>
                                        <p:cTn id="29" dur="1000" fill="hold"/>
                                        <p:tgtEl>
                                          <p:spTgt spid="13"/>
                                        </p:tgtEl>
                                        <p:attrNameLst>
                                          <p:attrName>ppt_h</p:attrName>
                                        </p:attrNameLst>
                                      </p:cBhvr>
                                      <p:tavLst>
                                        <p:tav tm="0">
                                          <p:val>
                                            <p:strVal val="#ppt_h"/>
                                          </p:val>
                                        </p:tav>
                                        <p:tav tm="100000">
                                          <p:val>
                                            <p:strVal val="#ppt_h"/>
                                          </p:val>
                                        </p:tav>
                                      </p:tavLst>
                                    </p:anim>
                                  </p:childTnLst>
                                </p:cTn>
                              </p:par>
                            </p:childTnLst>
                          </p:cTn>
                        </p:par>
                        <p:par>
                          <p:cTn id="30" fill="hold">
                            <p:stCondLst>
                              <p:cond delay="1750"/>
                            </p:stCondLst>
                            <p:childTnLst>
                              <p:par>
                                <p:cTn id="31" presetID="2" presetClass="entr" presetSubtype="4" decel="100000" fill="hold" grpId="0" nodeType="after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additive="base">
                                        <p:cTn id="3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19">
                                            <p:txEl>
                                              <p:pRg st="0" end="0"/>
                                            </p:txEl>
                                          </p:spTgt>
                                        </p:tgtEl>
                                        <p:attrNameLst>
                                          <p:attrName>style.visibility</p:attrName>
                                        </p:attrNameLst>
                                      </p:cBhvr>
                                      <p:to>
                                        <p:strVal val="visible"/>
                                      </p:to>
                                    </p:set>
                                    <p:anim calcmode="lin" valueType="num">
                                      <p:cBhvr additive="base">
                                        <p:cTn id="3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ppt_x"/>
                                          </p:val>
                                        </p:tav>
                                        <p:tav tm="100000">
                                          <p:val>
                                            <p:strVal val="#ppt_x"/>
                                          </p:val>
                                        </p:tav>
                                      </p:tavLst>
                                    </p:anim>
                                    <p:anim calcmode="lin" valueType="num">
                                      <p:cBhvr additive="base">
                                        <p:cTn id="42" dur="500" fill="hold"/>
                                        <p:tgtEl>
                                          <p:spTgt spid="22"/>
                                        </p:tgtEl>
                                        <p:attrNameLst>
                                          <p:attrName>ppt_y</p:attrName>
                                        </p:attrNameLst>
                                      </p:cBhvr>
                                      <p:tavLst>
                                        <p:tav tm="0">
                                          <p:val>
                                            <p:strVal val="1+#ppt_h/2"/>
                                          </p:val>
                                        </p:tav>
                                        <p:tav tm="100000">
                                          <p:val>
                                            <p:strVal val="#ppt_y"/>
                                          </p:val>
                                        </p:tav>
                                      </p:tavLst>
                                    </p:anim>
                                  </p:childTnLst>
                                </p:cTn>
                              </p:par>
                            </p:childTnLst>
                          </p:cTn>
                        </p:par>
                        <p:par>
                          <p:cTn id="43" fill="hold">
                            <p:stCondLst>
                              <p:cond delay="2250"/>
                            </p:stCondLst>
                            <p:childTnLst>
                              <p:par>
                                <p:cTn id="44" presetID="2" presetClass="entr" presetSubtype="1" decel="10000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additive="base">
                                        <p:cTn id="46" dur="1000" fill="hold"/>
                                        <p:tgtEl>
                                          <p:spTgt spid="11"/>
                                        </p:tgtEl>
                                        <p:attrNameLst>
                                          <p:attrName>ppt_x</p:attrName>
                                        </p:attrNameLst>
                                      </p:cBhvr>
                                      <p:tavLst>
                                        <p:tav tm="0">
                                          <p:val>
                                            <p:strVal val="#ppt_x"/>
                                          </p:val>
                                        </p:tav>
                                        <p:tav tm="100000">
                                          <p:val>
                                            <p:strVal val="#ppt_x"/>
                                          </p:val>
                                        </p:tav>
                                      </p:tavLst>
                                    </p:anim>
                                    <p:anim calcmode="lin" valueType="num">
                                      <p:cBhvr additive="base">
                                        <p:cTn id="47" dur="1000" fill="hold"/>
                                        <p:tgtEl>
                                          <p:spTgt spid="11"/>
                                        </p:tgtEl>
                                        <p:attrNameLst>
                                          <p:attrName>ppt_y</p:attrName>
                                        </p:attrNameLst>
                                      </p:cBhvr>
                                      <p:tavLst>
                                        <p:tav tm="0">
                                          <p:val>
                                            <p:strVal val="0-#ppt_h/2"/>
                                          </p:val>
                                        </p:tav>
                                        <p:tav tm="100000">
                                          <p:val>
                                            <p:strVal val="#ppt_y"/>
                                          </p:val>
                                        </p:tav>
                                      </p:tavLst>
                                    </p:anim>
                                  </p:childTnLst>
                                </p:cTn>
                              </p:par>
                              <p:par>
                                <p:cTn id="48" presetID="2" presetClass="entr" presetSubtype="1" decel="100000" fill="hold" grpId="0" nodeType="with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1000" fill="hold"/>
                                        <p:tgtEl>
                                          <p:spTgt spid="15"/>
                                        </p:tgtEl>
                                        <p:attrNameLst>
                                          <p:attrName>ppt_x</p:attrName>
                                        </p:attrNameLst>
                                      </p:cBhvr>
                                      <p:tavLst>
                                        <p:tav tm="0">
                                          <p:val>
                                            <p:strVal val="#ppt_x"/>
                                          </p:val>
                                        </p:tav>
                                        <p:tav tm="100000">
                                          <p:val>
                                            <p:strVal val="#ppt_x"/>
                                          </p:val>
                                        </p:tav>
                                      </p:tavLst>
                                    </p:anim>
                                    <p:anim calcmode="lin" valueType="num">
                                      <p:cBhvr additive="base">
                                        <p:cTn id="51" dur="1000" fill="hold"/>
                                        <p:tgtEl>
                                          <p:spTgt spid="15"/>
                                        </p:tgtEl>
                                        <p:attrNameLst>
                                          <p:attrName>ppt_y</p:attrName>
                                        </p:attrNameLst>
                                      </p:cBhvr>
                                      <p:tavLst>
                                        <p:tav tm="0">
                                          <p:val>
                                            <p:strVal val="0-#ppt_h/2"/>
                                          </p:val>
                                        </p:tav>
                                        <p:tav tm="100000">
                                          <p:val>
                                            <p:strVal val="#ppt_y"/>
                                          </p:val>
                                        </p:tav>
                                      </p:tavLst>
                                    </p:anim>
                                  </p:childTnLst>
                                </p:cTn>
                              </p:par>
                              <p:par>
                                <p:cTn id="52" presetID="45" presetClass="entr" presetSubtype="0" fill="hold" grpId="1"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1000"/>
                                        <p:tgtEl>
                                          <p:spTgt spid="11"/>
                                        </p:tgtEl>
                                      </p:cBhvr>
                                    </p:animEffect>
                                    <p:anim calcmode="lin" valueType="num">
                                      <p:cBhvr>
                                        <p:cTn id="55" dur="1000" fill="hold"/>
                                        <p:tgtEl>
                                          <p:spTgt spid="11"/>
                                        </p:tgtEl>
                                        <p:attrNameLst>
                                          <p:attrName>ppt_w</p:attrName>
                                        </p:attrNameLst>
                                      </p:cBhvr>
                                      <p:tavLst>
                                        <p:tav tm="0" fmla="#ppt_w*sin(2.5*pi*$)">
                                          <p:val>
                                            <p:fltVal val="0"/>
                                          </p:val>
                                        </p:tav>
                                        <p:tav tm="100000">
                                          <p:val>
                                            <p:fltVal val="1"/>
                                          </p:val>
                                        </p:tav>
                                      </p:tavLst>
                                    </p:anim>
                                    <p:anim calcmode="lin" valueType="num">
                                      <p:cBhvr>
                                        <p:cTn id="56" dur="1000" fill="hold"/>
                                        <p:tgtEl>
                                          <p:spTgt spid="11"/>
                                        </p:tgtEl>
                                        <p:attrNameLst>
                                          <p:attrName>ppt_h</p:attrName>
                                        </p:attrNameLst>
                                      </p:cBhvr>
                                      <p:tavLst>
                                        <p:tav tm="0">
                                          <p:val>
                                            <p:strVal val="#ppt_h"/>
                                          </p:val>
                                        </p:tav>
                                        <p:tav tm="100000">
                                          <p:val>
                                            <p:strVal val="#ppt_h"/>
                                          </p:val>
                                        </p:tav>
                                      </p:tavLst>
                                    </p:anim>
                                  </p:childTnLst>
                                </p:cTn>
                              </p:par>
                              <p:par>
                                <p:cTn id="57" presetID="45" presetClass="entr" presetSubtype="0" fill="hold" grpId="1" nodeType="with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1000"/>
                                        <p:tgtEl>
                                          <p:spTgt spid="15"/>
                                        </p:tgtEl>
                                      </p:cBhvr>
                                    </p:animEffect>
                                    <p:anim calcmode="lin" valueType="num">
                                      <p:cBhvr>
                                        <p:cTn id="60" dur="1000" fill="hold"/>
                                        <p:tgtEl>
                                          <p:spTgt spid="15"/>
                                        </p:tgtEl>
                                        <p:attrNameLst>
                                          <p:attrName>ppt_w</p:attrName>
                                        </p:attrNameLst>
                                      </p:cBhvr>
                                      <p:tavLst>
                                        <p:tav tm="0" fmla="#ppt_w*sin(2.5*pi*$)">
                                          <p:val>
                                            <p:fltVal val="0"/>
                                          </p:val>
                                        </p:tav>
                                        <p:tav tm="100000">
                                          <p:val>
                                            <p:fltVal val="1"/>
                                          </p:val>
                                        </p:tav>
                                      </p:tavLst>
                                    </p:anim>
                                    <p:anim calcmode="lin" valueType="num">
                                      <p:cBhvr>
                                        <p:cTn id="61" dur="1000" fill="hold"/>
                                        <p:tgtEl>
                                          <p:spTgt spid="15"/>
                                        </p:tgtEl>
                                        <p:attrNameLst>
                                          <p:attrName>ppt_h</p:attrName>
                                        </p:attrNameLst>
                                      </p:cBhvr>
                                      <p:tavLst>
                                        <p:tav tm="0">
                                          <p:val>
                                            <p:strVal val="#ppt_h"/>
                                          </p:val>
                                        </p:tav>
                                        <p:tav tm="100000">
                                          <p:val>
                                            <p:strVal val="#ppt_h"/>
                                          </p:val>
                                        </p:tav>
                                      </p:tavLst>
                                    </p:anim>
                                  </p:childTnLst>
                                </p:cTn>
                              </p:par>
                            </p:childTnLst>
                          </p:cTn>
                        </p:par>
                        <p:par>
                          <p:cTn id="62" fill="hold">
                            <p:stCondLst>
                              <p:cond delay="3250"/>
                            </p:stCondLst>
                            <p:childTnLst>
                              <p:par>
                                <p:cTn id="63" presetID="2" presetClass="entr" presetSubtype="4" decel="100000" fill="hold" grpId="0" nodeType="afterEffect">
                                  <p:stCondLst>
                                    <p:cond delay="0"/>
                                  </p:stCondLst>
                                  <p:childTnLst>
                                    <p:set>
                                      <p:cBhvr>
                                        <p:cTn id="64" dur="1" fill="hold">
                                          <p:stCondLst>
                                            <p:cond delay="0"/>
                                          </p:stCondLst>
                                        </p:cTn>
                                        <p:tgtEl>
                                          <p:spTgt spid="17">
                                            <p:txEl>
                                              <p:pRg st="0" end="0"/>
                                            </p:txEl>
                                          </p:spTgt>
                                        </p:tgtEl>
                                        <p:attrNameLst>
                                          <p:attrName>style.visibility</p:attrName>
                                        </p:attrNameLst>
                                      </p:cBhvr>
                                      <p:to>
                                        <p:strVal val="visible"/>
                                      </p:to>
                                    </p:set>
                                    <p:anim calcmode="lin" valueType="num">
                                      <p:cBhvr additive="base">
                                        <p:cTn id="6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7">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4" decel="100000" fill="hold" grpId="0" nodeType="withEffect">
                                  <p:stCondLst>
                                    <p:cond delay="0"/>
                                  </p:stCondLst>
                                  <p:childTnLst>
                                    <p:set>
                                      <p:cBhvr>
                                        <p:cTn id="68" dur="1" fill="hold">
                                          <p:stCondLst>
                                            <p:cond delay="0"/>
                                          </p:stCondLst>
                                        </p:cTn>
                                        <p:tgtEl>
                                          <p:spTgt spid="20">
                                            <p:txEl>
                                              <p:pRg st="0" end="0"/>
                                            </p:txEl>
                                          </p:spTgt>
                                        </p:tgtEl>
                                        <p:attrNameLst>
                                          <p:attrName>style.visibility</p:attrName>
                                        </p:attrNameLst>
                                      </p:cBhvr>
                                      <p:to>
                                        <p:strVal val="visible"/>
                                      </p:to>
                                    </p:set>
                                    <p:anim calcmode="lin" valueType="num">
                                      <p:cBhvr additive="base">
                                        <p:cTn id="6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0"/>
                                  </p:stCondLst>
                                  <p:childTnLst>
                                    <p:set>
                                      <p:cBhvr>
                                        <p:cTn id="72" dur="1" fill="hold">
                                          <p:stCondLst>
                                            <p:cond delay="0"/>
                                          </p:stCondLst>
                                        </p:cTn>
                                        <p:tgtEl>
                                          <p:spTgt spid="23"/>
                                        </p:tgtEl>
                                        <p:attrNameLst>
                                          <p:attrName>style.visibility</p:attrName>
                                        </p:attrNameLst>
                                      </p:cBhvr>
                                      <p:to>
                                        <p:strVal val="visible"/>
                                      </p:to>
                                    </p:set>
                                    <p:anim calcmode="lin" valueType="num">
                                      <p:cBhvr additive="base">
                                        <p:cTn id="73" dur="500" fill="hold"/>
                                        <p:tgtEl>
                                          <p:spTgt spid="23"/>
                                        </p:tgtEl>
                                        <p:attrNameLst>
                                          <p:attrName>ppt_x</p:attrName>
                                        </p:attrNameLst>
                                      </p:cBhvr>
                                      <p:tavLst>
                                        <p:tav tm="0">
                                          <p:val>
                                            <p:strVal val="#ppt_x"/>
                                          </p:val>
                                        </p:tav>
                                        <p:tav tm="100000">
                                          <p:val>
                                            <p:strVal val="#ppt_x"/>
                                          </p:val>
                                        </p:tav>
                                      </p:tavLst>
                                    </p:anim>
                                    <p:anim calcmode="lin" valueType="num">
                                      <p:cBhvr additive="base">
                                        <p:cTn id="74" dur="500" fill="hold"/>
                                        <p:tgtEl>
                                          <p:spTgt spid="23"/>
                                        </p:tgtEl>
                                        <p:attrNameLst>
                                          <p:attrName>ppt_y</p:attrName>
                                        </p:attrNameLst>
                                      </p:cBhvr>
                                      <p:tavLst>
                                        <p:tav tm="0">
                                          <p:val>
                                            <p:strVal val="1+#ppt_h/2"/>
                                          </p:val>
                                        </p:tav>
                                        <p:tav tm="100000">
                                          <p:val>
                                            <p:strVal val="#ppt_y"/>
                                          </p:val>
                                        </p:tav>
                                      </p:tavLst>
                                    </p:anim>
                                  </p:childTnLst>
                                </p:cTn>
                              </p:par>
                            </p:childTnLst>
                          </p:cTn>
                        </p:par>
                        <p:par>
                          <p:cTn id="75" fill="hold">
                            <p:stCondLst>
                              <p:cond delay="3750"/>
                            </p:stCondLst>
                            <p:childTnLst>
                              <p:par>
                                <p:cTn id="76" presetID="2" presetClass="entr" presetSubtype="1" decel="100000"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additive="base">
                                        <p:cTn id="78" dur="1000" fill="hold"/>
                                        <p:tgtEl>
                                          <p:spTgt spid="12"/>
                                        </p:tgtEl>
                                        <p:attrNameLst>
                                          <p:attrName>ppt_x</p:attrName>
                                        </p:attrNameLst>
                                      </p:cBhvr>
                                      <p:tavLst>
                                        <p:tav tm="0">
                                          <p:val>
                                            <p:strVal val="#ppt_x"/>
                                          </p:val>
                                        </p:tav>
                                        <p:tav tm="100000">
                                          <p:val>
                                            <p:strVal val="#ppt_x"/>
                                          </p:val>
                                        </p:tav>
                                      </p:tavLst>
                                    </p:anim>
                                    <p:anim calcmode="lin" valueType="num">
                                      <p:cBhvr additive="base">
                                        <p:cTn id="79" dur="1000" fill="hold"/>
                                        <p:tgtEl>
                                          <p:spTgt spid="12"/>
                                        </p:tgtEl>
                                        <p:attrNameLst>
                                          <p:attrName>ppt_y</p:attrName>
                                        </p:attrNameLst>
                                      </p:cBhvr>
                                      <p:tavLst>
                                        <p:tav tm="0">
                                          <p:val>
                                            <p:strVal val="0-#ppt_h/2"/>
                                          </p:val>
                                        </p:tav>
                                        <p:tav tm="100000">
                                          <p:val>
                                            <p:strVal val="#ppt_y"/>
                                          </p:val>
                                        </p:tav>
                                      </p:tavLst>
                                    </p:anim>
                                  </p:childTnLst>
                                </p:cTn>
                              </p:par>
                              <p:par>
                                <p:cTn id="80" presetID="2" presetClass="entr" presetSubtype="1" decel="100000" fill="hold" grpId="0" nodeType="with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1000" fill="hold"/>
                                        <p:tgtEl>
                                          <p:spTgt spid="14"/>
                                        </p:tgtEl>
                                        <p:attrNameLst>
                                          <p:attrName>ppt_x</p:attrName>
                                        </p:attrNameLst>
                                      </p:cBhvr>
                                      <p:tavLst>
                                        <p:tav tm="0">
                                          <p:val>
                                            <p:strVal val="#ppt_x"/>
                                          </p:val>
                                        </p:tav>
                                        <p:tav tm="100000">
                                          <p:val>
                                            <p:strVal val="#ppt_x"/>
                                          </p:val>
                                        </p:tav>
                                      </p:tavLst>
                                    </p:anim>
                                    <p:anim calcmode="lin" valueType="num">
                                      <p:cBhvr additive="base">
                                        <p:cTn id="83" dur="1000" fill="hold"/>
                                        <p:tgtEl>
                                          <p:spTgt spid="14"/>
                                        </p:tgtEl>
                                        <p:attrNameLst>
                                          <p:attrName>ppt_y</p:attrName>
                                        </p:attrNameLst>
                                      </p:cBhvr>
                                      <p:tavLst>
                                        <p:tav tm="0">
                                          <p:val>
                                            <p:strVal val="0-#ppt_h/2"/>
                                          </p:val>
                                        </p:tav>
                                        <p:tav tm="100000">
                                          <p:val>
                                            <p:strVal val="#ppt_y"/>
                                          </p:val>
                                        </p:tav>
                                      </p:tavLst>
                                    </p:anim>
                                  </p:childTnLst>
                                </p:cTn>
                              </p:par>
                              <p:par>
                                <p:cTn id="84" presetID="45" presetClass="entr" presetSubtype="0" fill="hold" grpId="1" nodeType="withEffect">
                                  <p:stCondLst>
                                    <p:cond delay="0"/>
                                  </p:stCondLst>
                                  <p:childTnLst>
                                    <p:set>
                                      <p:cBhvr>
                                        <p:cTn id="85" dur="1" fill="hold">
                                          <p:stCondLst>
                                            <p:cond delay="0"/>
                                          </p:stCondLst>
                                        </p:cTn>
                                        <p:tgtEl>
                                          <p:spTgt spid="12"/>
                                        </p:tgtEl>
                                        <p:attrNameLst>
                                          <p:attrName>style.visibility</p:attrName>
                                        </p:attrNameLst>
                                      </p:cBhvr>
                                      <p:to>
                                        <p:strVal val="visible"/>
                                      </p:to>
                                    </p:set>
                                    <p:animEffect transition="in" filter="fade">
                                      <p:cBhvr>
                                        <p:cTn id="86" dur="1000"/>
                                        <p:tgtEl>
                                          <p:spTgt spid="12"/>
                                        </p:tgtEl>
                                      </p:cBhvr>
                                    </p:animEffect>
                                    <p:anim calcmode="lin" valueType="num">
                                      <p:cBhvr>
                                        <p:cTn id="87" dur="1000" fill="hold"/>
                                        <p:tgtEl>
                                          <p:spTgt spid="12"/>
                                        </p:tgtEl>
                                        <p:attrNameLst>
                                          <p:attrName>ppt_w</p:attrName>
                                        </p:attrNameLst>
                                      </p:cBhvr>
                                      <p:tavLst>
                                        <p:tav tm="0" fmla="#ppt_w*sin(2.5*pi*$)">
                                          <p:val>
                                            <p:fltVal val="0"/>
                                          </p:val>
                                        </p:tav>
                                        <p:tav tm="100000">
                                          <p:val>
                                            <p:fltVal val="1"/>
                                          </p:val>
                                        </p:tav>
                                      </p:tavLst>
                                    </p:anim>
                                    <p:anim calcmode="lin" valueType="num">
                                      <p:cBhvr>
                                        <p:cTn id="88" dur="1000" fill="hold"/>
                                        <p:tgtEl>
                                          <p:spTgt spid="12"/>
                                        </p:tgtEl>
                                        <p:attrNameLst>
                                          <p:attrName>ppt_h</p:attrName>
                                        </p:attrNameLst>
                                      </p:cBhvr>
                                      <p:tavLst>
                                        <p:tav tm="0">
                                          <p:val>
                                            <p:strVal val="#ppt_h"/>
                                          </p:val>
                                        </p:tav>
                                        <p:tav tm="100000">
                                          <p:val>
                                            <p:strVal val="#ppt_h"/>
                                          </p:val>
                                        </p:tav>
                                      </p:tavLst>
                                    </p:anim>
                                  </p:childTnLst>
                                </p:cTn>
                              </p:par>
                              <p:par>
                                <p:cTn id="89" presetID="45" presetClass="entr" presetSubtype="0" fill="hold" grpId="1"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fade">
                                      <p:cBhvr>
                                        <p:cTn id="91" dur="1000"/>
                                        <p:tgtEl>
                                          <p:spTgt spid="14"/>
                                        </p:tgtEl>
                                      </p:cBhvr>
                                    </p:animEffect>
                                    <p:anim calcmode="lin" valueType="num">
                                      <p:cBhvr>
                                        <p:cTn id="92" dur="1000" fill="hold"/>
                                        <p:tgtEl>
                                          <p:spTgt spid="14"/>
                                        </p:tgtEl>
                                        <p:attrNameLst>
                                          <p:attrName>ppt_w</p:attrName>
                                        </p:attrNameLst>
                                      </p:cBhvr>
                                      <p:tavLst>
                                        <p:tav tm="0" fmla="#ppt_w*sin(2.5*pi*$)">
                                          <p:val>
                                            <p:fltVal val="0"/>
                                          </p:val>
                                        </p:tav>
                                        <p:tav tm="100000">
                                          <p:val>
                                            <p:fltVal val="1"/>
                                          </p:val>
                                        </p:tav>
                                      </p:tavLst>
                                    </p:anim>
                                    <p:anim calcmode="lin" valueType="num">
                                      <p:cBhvr>
                                        <p:cTn id="93" dur="1000" fill="hold"/>
                                        <p:tgtEl>
                                          <p:spTgt spid="14"/>
                                        </p:tgtEl>
                                        <p:attrNameLst>
                                          <p:attrName>ppt_h</p:attrName>
                                        </p:attrNameLst>
                                      </p:cBhvr>
                                      <p:tavLst>
                                        <p:tav tm="0">
                                          <p:val>
                                            <p:strVal val="#ppt_h"/>
                                          </p:val>
                                        </p:tav>
                                        <p:tav tm="100000">
                                          <p:val>
                                            <p:strVal val="#ppt_h"/>
                                          </p:val>
                                        </p:tav>
                                      </p:tavLst>
                                    </p:anim>
                                  </p:childTnLst>
                                </p:cTn>
                              </p:par>
                            </p:childTnLst>
                          </p:cTn>
                        </p:par>
                        <p:par>
                          <p:cTn id="94" fill="hold">
                            <p:stCondLst>
                              <p:cond delay="4750"/>
                            </p:stCondLst>
                            <p:childTnLst>
                              <p:par>
                                <p:cTn id="95" presetID="2" presetClass="entr" presetSubtype="4" decel="100000" fill="hold" grpId="0" nodeType="afterEffect">
                                  <p:stCondLst>
                                    <p:cond delay="0"/>
                                  </p:stCondLst>
                                  <p:childTnLst>
                                    <p:set>
                                      <p:cBhvr>
                                        <p:cTn id="96" dur="1" fill="hold">
                                          <p:stCondLst>
                                            <p:cond delay="0"/>
                                          </p:stCondLst>
                                        </p:cTn>
                                        <p:tgtEl>
                                          <p:spTgt spid="18">
                                            <p:txEl>
                                              <p:pRg st="0" end="0"/>
                                            </p:txEl>
                                          </p:spTgt>
                                        </p:tgtEl>
                                        <p:attrNameLst>
                                          <p:attrName>style.visibility</p:attrName>
                                        </p:attrNameLst>
                                      </p:cBhvr>
                                      <p:to>
                                        <p:strVal val="visible"/>
                                      </p:to>
                                    </p:set>
                                    <p:anim calcmode="lin" valueType="num">
                                      <p:cBhvr additive="base">
                                        <p:cTn id="97"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99" presetID="2" presetClass="entr" presetSubtype="4" decel="100000" fill="hold" grpId="0" nodeType="withEffect">
                                  <p:stCondLst>
                                    <p:cond delay="0"/>
                                  </p:stCondLst>
                                  <p:childTnLst>
                                    <p:set>
                                      <p:cBhvr>
                                        <p:cTn id="100" dur="1" fill="hold">
                                          <p:stCondLst>
                                            <p:cond delay="0"/>
                                          </p:stCondLst>
                                        </p:cTn>
                                        <p:tgtEl>
                                          <p:spTgt spid="21">
                                            <p:txEl>
                                              <p:pRg st="0" end="0"/>
                                            </p:txEl>
                                          </p:spTgt>
                                        </p:tgtEl>
                                        <p:attrNameLst>
                                          <p:attrName>style.visibility</p:attrName>
                                        </p:attrNameLst>
                                      </p:cBhvr>
                                      <p:to>
                                        <p:strVal val="visible"/>
                                      </p:to>
                                    </p:set>
                                    <p:anim calcmode="lin" valueType="num">
                                      <p:cBhvr additive="base">
                                        <p:cTn id="101"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103" presetID="2" presetClass="entr" presetSubtype="4" decel="100000" fill="hold" grpId="0" nodeType="withEffect">
                                  <p:stCondLst>
                                    <p:cond delay="0"/>
                                  </p:stCondLst>
                                  <p:childTnLst>
                                    <p:set>
                                      <p:cBhvr>
                                        <p:cTn id="104" dur="1" fill="hold">
                                          <p:stCondLst>
                                            <p:cond delay="0"/>
                                          </p:stCondLst>
                                        </p:cTn>
                                        <p:tgtEl>
                                          <p:spTgt spid="24"/>
                                        </p:tgtEl>
                                        <p:attrNameLst>
                                          <p:attrName>style.visibility</p:attrName>
                                        </p:attrNameLst>
                                      </p:cBhvr>
                                      <p:to>
                                        <p:strVal val="visible"/>
                                      </p:to>
                                    </p:set>
                                    <p:anim calcmode="lin" valueType="num">
                                      <p:cBhvr additive="base">
                                        <p:cTn id="105" dur="500" fill="hold"/>
                                        <p:tgtEl>
                                          <p:spTgt spid="24"/>
                                        </p:tgtEl>
                                        <p:attrNameLst>
                                          <p:attrName>ppt_x</p:attrName>
                                        </p:attrNameLst>
                                      </p:cBhvr>
                                      <p:tavLst>
                                        <p:tav tm="0">
                                          <p:val>
                                            <p:strVal val="#ppt_x"/>
                                          </p:val>
                                        </p:tav>
                                        <p:tav tm="100000">
                                          <p:val>
                                            <p:strVal val="#ppt_x"/>
                                          </p:val>
                                        </p:tav>
                                      </p:tavLst>
                                    </p:anim>
                                    <p:anim calcmode="lin" valueType="num">
                                      <p:cBhvr additive="base">
                                        <p:cTn id="10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tmplLst>
          <p:tmpl>
            <p:tnLst>
              <p:par>
                <p:cTn presetID="2" presetClass="entr" presetSubtype="1"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000" fill="hold"/>
                        <p:tgtEl>
                          <p:spTgt spid="8"/>
                        </p:tgtEl>
                        <p:attrNameLst>
                          <p:attrName>ppt_x</p:attrName>
                        </p:attrNameLst>
                      </p:cBhvr>
                      <p:tavLst>
                        <p:tav tm="0">
                          <p:val>
                            <p:strVal val="#ppt_x"/>
                          </p:val>
                        </p:tav>
                        <p:tav tm="100000">
                          <p:val>
                            <p:strVal val="#ppt_x"/>
                          </p:val>
                        </p:tav>
                      </p:tavLst>
                    </p:anim>
                    <p:anim calcmode="lin" valueType="num">
                      <p:cBhvr additive="base">
                        <p:cTn dur="1000" fill="hold"/>
                        <p:tgtEl>
                          <p:spTgt spid="8"/>
                        </p:tgtEl>
                        <p:attrNameLst>
                          <p:attrName>ppt_y</p:attrName>
                        </p:attrNameLst>
                      </p:cBhvr>
                      <p:tavLst>
                        <p:tav tm="0">
                          <p:val>
                            <p:strVal val="0-#ppt_h/2"/>
                          </p:val>
                        </p:tav>
                        <p:tav tm="100000">
                          <p:val>
                            <p:strVal val="#ppt_y"/>
                          </p:val>
                        </p:tav>
                      </p:tavLst>
                    </p:anim>
                  </p:childTnLst>
                </p:cTn>
              </p:par>
            </p:tnLst>
          </p:tmpl>
        </p:tmplLst>
      </p:bldP>
      <p:bldP spid="8" grpId="1" animBg="1">
        <p:tmplLst>
          <p:tmpl>
            <p:tnLst>
              <p:par>
                <p:cTn presetID="45"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1000"/>
                        <p:tgtEl>
                          <p:spTgt spid="8"/>
                        </p:tgtEl>
                      </p:cBhvr>
                    </p:animEffect>
                    <p:anim calcmode="lin" valueType="num">
                      <p:cBhvr>
                        <p:cTn dur="1000" fill="hold"/>
                        <p:tgtEl>
                          <p:spTgt spid="8"/>
                        </p:tgtEl>
                        <p:attrNameLst>
                          <p:attrName>ppt_w</p:attrName>
                        </p:attrNameLst>
                      </p:cBhvr>
                      <p:tavLst>
                        <p:tav tm="0" fmla="#ppt_w*sin(2.5*pi*$)">
                          <p:val>
                            <p:fltVal val="0"/>
                          </p:val>
                        </p:tav>
                        <p:tav tm="100000">
                          <p:val>
                            <p:fltVal val="1"/>
                          </p:val>
                        </p:tav>
                      </p:tavLst>
                    </p:anim>
                    <p:anim calcmode="lin" valueType="num">
                      <p:cBhvr>
                        <p:cTn dur="1000" fill="hold"/>
                        <p:tgtEl>
                          <p:spTgt spid="8"/>
                        </p:tgtEl>
                        <p:attrNameLst>
                          <p:attrName>ppt_h</p:attrName>
                        </p:attrNameLst>
                      </p:cBhvr>
                      <p:tavLst>
                        <p:tav tm="0">
                          <p:val>
                            <p:strVal val="#ppt_h"/>
                          </p:val>
                        </p:tav>
                        <p:tav tm="100000">
                          <p:val>
                            <p:strVal val="#ppt_h"/>
                          </p:val>
                        </p:tav>
                      </p:tavLst>
                    </p:anim>
                  </p:childTnLst>
                </p:cTn>
              </p:par>
            </p:tnLst>
          </p:tmpl>
        </p:tmplLst>
      </p:bldP>
      <p:bldP spid="11" grpId="0" animBg="1">
        <p:tmplLst>
          <p:tmpl>
            <p:tnLst>
              <p:par>
                <p:cTn presetID="2" presetClass="entr" presetSubtype="1" decel="10000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0" fill="hold"/>
                        <p:tgtEl>
                          <p:spTgt spid="11"/>
                        </p:tgtEl>
                        <p:attrNameLst>
                          <p:attrName>ppt_x</p:attrName>
                        </p:attrNameLst>
                      </p:cBhvr>
                      <p:tavLst>
                        <p:tav tm="0">
                          <p:val>
                            <p:strVal val="#ppt_x"/>
                          </p:val>
                        </p:tav>
                        <p:tav tm="100000">
                          <p:val>
                            <p:strVal val="#ppt_x"/>
                          </p:val>
                        </p:tav>
                      </p:tavLst>
                    </p:anim>
                    <p:anim calcmode="lin" valueType="num">
                      <p:cBhvr additive="base">
                        <p:cTn dur="1000" fill="hold"/>
                        <p:tgtEl>
                          <p:spTgt spid="11"/>
                        </p:tgtEl>
                        <p:attrNameLst>
                          <p:attrName>ppt_y</p:attrName>
                        </p:attrNameLst>
                      </p:cBhvr>
                      <p:tavLst>
                        <p:tav tm="0">
                          <p:val>
                            <p:strVal val="0-#ppt_h/2"/>
                          </p:val>
                        </p:tav>
                        <p:tav tm="100000">
                          <p:val>
                            <p:strVal val="#ppt_y"/>
                          </p:val>
                        </p:tav>
                      </p:tavLst>
                    </p:anim>
                  </p:childTnLst>
                </p:cTn>
              </p:par>
            </p:tnLst>
          </p:tmpl>
        </p:tmplLst>
      </p:bldP>
      <p:bldP spid="11" grpId="1" animBg="1">
        <p:tmplLst>
          <p:tmpl>
            <p:tnLst>
              <p:par>
                <p:cTn presetID="45"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anim calcmode="lin" valueType="num">
                      <p:cBhvr>
                        <p:cTn dur="1000" fill="hold"/>
                        <p:tgtEl>
                          <p:spTgt spid="11"/>
                        </p:tgtEl>
                        <p:attrNameLst>
                          <p:attrName>ppt_w</p:attrName>
                        </p:attrNameLst>
                      </p:cBhvr>
                      <p:tavLst>
                        <p:tav tm="0" fmla="#ppt_w*sin(2.5*pi*$)">
                          <p:val>
                            <p:fltVal val="0"/>
                          </p:val>
                        </p:tav>
                        <p:tav tm="100000">
                          <p:val>
                            <p:fltVal val="1"/>
                          </p:val>
                        </p:tav>
                      </p:tavLst>
                    </p:anim>
                    <p:anim calcmode="lin" valueType="num">
                      <p:cBhvr>
                        <p:cTn dur="1000" fill="hold"/>
                        <p:tgtEl>
                          <p:spTgt spid="11"/>
                        </p:tgtEl>
                        <p:attrNameLst>
                          <p:attrName>ppt_h</p:attrName>
                        </p:attrNameLst>
                      </p:cBhvr>
                      <p:tavLst>
                        <p:tav tm="0">
                          <p:val>
                            <p:strVal val="#ppt_h"/>
                          </p:val>
                        </p:tav>
                        <p:tav tm="100000">
                          <p:val>
                            <p:strVal val="#ppt_h"/>
                          </p:val>
                        </p:tav>
                      </p:tavLst>
                    </p:anim>
                  </p:childTnLst>
                </p:cTn>
              </p:par>
            </p:tnLst>
          </p:tmpl>
        </p:tmplLst>
      </p:bldP>
      <p:bldP spid="12" grpId="0" animBg="1">
        <p:tmplLst>
          <p:tmpl>
            <p:tnLst>
              <p:par>
                <p:cTn presetID="2" presetClass="entr" presetSubtype="1"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2" grpId="1" animBg="1">
        <p:tmplLst>
          <p:tmpl>
            <p:tnLst>
              <p:par>
                <p:cTn presetID="45"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0"/>
                        <p:tgtEl>
                          <p:spTgt spid="12"/>
                        </p:tgtEl>
                      </p:cBhvr>
                    </p:animEffect>
                    <p:anim calcmode="lin" valueType="num">
                      <p:cBhvr>
                        <p:cTn dur="1000" fill="hold"/>
                        <p:tgtEl>
                          <p:spTgt spid="12"/>
                        </p:tgtEl>
                        <p:attrNameLst>
                          <p:attrName>ppt_w</p:attrName>
                        </p:attrNameLst>
                      </p:cBhvr>
                      <p:tavLst>
                        <p:tav tm="0" fmla="#ppt_w*sin(2.5*pi*$)">
                          <p:val>
                            <p:fltVal val="0"/>
                          </p:val>
                        </p:tav>
                        <p:tav tm="100000">
                          <p:val>
                            <p:fltVal val="1"/>
                          </p:val>
                        </p:tav>
                      </p:tavLst>
                    </p:anim>
                    <p:anim calcmode="lin" valueType="num">
                      <p:cBhvr>
                        <p:cTn dur="1000" fill="hold"/>
                        <p:tgtEl>
                          <p:spTgt spid="12"/>
                        </p:tgtEl>
                        <p:attrNameLst>
                          <p:attrName>ppt_h</p:attrName>
                        </p:attrNameLst>
                      </p:cBhvr>
                      <p:tavLst>
                        <p:tav tm="0">
                          <p:val>
                            <p:strVal val="#ppt_h"/>
                          </p:val>
                        </p:tav>
                        <p:tav tm="100000">
                          <p:val>
                            <p:strVal val="#ppt_h"/>
                          </p:val>
                        </p:tav>
                      </p:tavLst>
                    </p:anim>
                  </p:childTnLst>
                </p:cTn>
              </p:par>
            </p:tnLst>
          </p:tmpl>
        </p:tmplLst>
      </p:bldP>
      <p:bldP spid="13" grpId="0"/>
      <p:bldP spid="13" grpId="1"/>
      <p:bldP spid="14" grpId="0"/>
      <p:bldP spid="14" grpId="1"/>
      <p:bldP spid="15" grpId="0"/>
      <p:bldP spid="15" grpId="1"/>
      <p:bldP spid="16" grpId="0" build="p">
        <p:tmplLst>
          <p:tmpl lvl="1">
            <p:tnLst>
              <p:par>
                <p:cTn presetID="2" presetClass="entr" presetSubtype="4" decel="10000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ppt_x"/>
                          </p:val>
                        </p:tav>
                        <p:tav tm="100000">
                          <p:val>
                            <p:strVal val="#ppt_x"/>
                          </p:val>
                        </p:tav>
                      </p:tavLst>
                    </p:anim>
                    <p:anim calcmode="lin" valueType="num">
                      <p:cBhvr additive="base">
                        <p:cTn dur="500" fill="hold"/>
                        <p:tgtEl>
                          <p:spTgt spid="16"/>
                        </p:tgtEl>
                        <p:attrNameLst>
                          <p:attrName>ppt_y</p:attrName>
                        </p:attrNameLst>
                      </p:cBhvr>
                      <p:tavLst>
                        <p:tav tm="0">
                          <p:val>
                            <p:strVal val="1+#ppt_h/2"/>
                          </p:val>
                        </p:tav>
                        <p:tav tm="100000">
                          <p:val>
                            <p:strVal val="#ppt_y"/>
                          </p:val>
                        </p:tav>
                      </p:tavLst>
                    </p:anim>
                  </p:childTnLst>
                </p:cTn>
              </p:par>
            </p:tnLst>
          </p:tmpl>
        </p:tmplLst>
      </p:bldP>
      <p:bldP spid="17" grpId="0" build="p">
        <p:tmplLst>
          <p:tmpl lvl="1">
            <p:tnLst>
              <p:par>
                <p:cTn presetID="2" presetClass="entr" presetSubtype="4"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1+#ppt_h/2"/>
                          </p:val>
                        </p:tav>
                        <p:tav tm="100000">
                          <p:val>
                            <p:strVal val="#ppt_y"/>
                          </p:val>
                        </p:tav>
                      </p:tavLst>
                    </p:anim>
                  </p:childTnLst>
                </p:cTn>
              </p:par>
            </p:tnLst>
          </p:tmpl>
        </p:tmplLst>
      </p:bldP>
      <p:bldP spid="18" grpId="0" build="p">
        <p:tmplLst>
          <p:tmpl lvl="1">
            <p:tnLst>
              <p:par>
                <p:cTn presetID="2" presetClass="entr" presetSubtype="4"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ppt_x"/>
                          </p:val>
                        </p:tav>
                        <p:tav tm="100000">
                          <p:val>
                            <p:strVal val="#ppt_x"/>
                          </p:val>
                        </p:tav>
                      </p:tavLst>
                    </p:anim>
                    <p:anim calcmode="lin" valueType="num">
                      <p:cBhvr additive="base">
                        <p:cTn dur="500" fill="hold"/>
                        <p:tgtEl>
                          <p:spTgt spid="18"/>
                        </p:tgtEl>
                        <p:attrNameLst>
                          <p:attrName>ppt_y</p:attrName>
                        </p:attrNameLst>
                      </p:cBhvr>
                      <p:tavLst>
                        <p:tav tm="0">
                          <p:val>
                            <p:strVal val="1+#ppt_h/2"/>
                          </p:val>
                        </p:tav>
                        <p:tav tm="100000">
                          <p:val>
                            <p:strVal val="#ppt_y"/>
                          </p:val>
                        </p:tav>
                      </p:tavLst>
                    </p:anim>
                  </p:childTnLst>
                </p:cTn>
              </p:par>
            </p:tnLst>
          </p:tmpl>
        </p:tmplLst>
      </p:bldP>
      <p:bldP spid="19" grpId="0" build="p">
        <p:tmplLst>
          <p:tmpl lvl="1">
            <p:tnLst>
              <p:par>
                <p:cTn presetID="2" presetClass="entr" presetSubtype="4"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0" grpId="0" build="p">
        <p:tmplLst>
          <p:tmpl lvl="1">
            <p:tnLst>
              <p:par>
                <p:cTn presetID="2" presetClass="entr" presetSubtype="4"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3" grpId="0" animBg="1"/>
      <p:bldP spid="24" grpId="0"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rocess 1">
    <p:spTree>
      <p:nvGrpSpPr>
        <p:cNvPr id="1" name=""/>
        <p:cNvGrpSpPr/>
        <p:nvPr/>
      </p:nvGrpSpPr>
      <p:grpSpPr>
        <a:xfrm>
          <a:off x="0" y="0"/>
          <a:ext cx="0" cy="0"/>
          <a:chOff x="0" y="0"/>
          <a:chExt cx="0" cy="0"/>
        </a:xfrm>
      </p:grpSpPr>
      <p:sp>
        <p:nvSpPr>
          <p:cNvPr id="72" name="正方形/長方形 71"/>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9" name="グループ化 28"/>
          <p:cNvGrpSpPr/>
          <p:nvPr userDrawn="1"/>
        </p:nvGrpSpPr>
        <p:grpSpPr>
          <a:xfrm>
            <a:off x="8269812" y="2685157"/>
            <a:ext cx="6003425" cy="908106"/>
            <a:chOff x="1073297" y="6784950"/>
            <a:chExt cx="6003425" cy="908106"/>
          </a:xfrm>
          <a:solidFill>
            <a:schemeClr val="accent3">
              <a:lumMod val="20000"/>
              <a:lumOff val="80000"/>
            </a:schemeClr>
          </a:solidFill>
        </p:grpSpPr>
        <p:sp>
          <p:nvSpPr>
            <p:cNvPr id="30" name="正方形/長方形 29"/>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7" name="グループ化 36"/>
          <p:cNvGrpSpPr/>
          <p:nvPr userDrawn="1"/>
        </p:nvGrpSpPr>
        <p:grpSpPr>
          <a:xfrm>
            <a:off x="3189006" y="4398678"/>
            <a:ext cx="6003425" cy="908106"/>
            <a:chOff x="1073297" y="6784950"/>
            <a:chExt cx="6003425" cy="908106"/>
          </a:xfrm>
          <a:solidFill>
            <a:schemeClr val="accent2">
              <a:lumMod val="20000"/>
              <a:lumOff val="80000"/>
            </a:schemeClr>
          </a:solidFill>
        </p:grpSpPr>
        <p:sp>
          <p:nvSpPr>
            <p:cNvPr id="38" name="正方形/長方形 3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4" name="グループ化 43"/>
          <p:cNvGrpSpPr/>
          <p:nvPr userDrawn="1"/>
        </p:nvGrpSpPr>
        <p:grpSpPr>
          <a:xfrm>
            <a:off x="8284326" y="6112199"/>
            <a:ext cx="6003425" cy="908106"/>
            <a:chOff x="1073297" y="6784950"/>
            <a:chExt cx="6003425" cy="908106"/>
          </a:xfrm>
          <a:solidFill>
            <a:schemeClr val="accent4">
              <a:lumMod val="20000"/>
              <a:lumOff val="80000"/>
            </a:schemeClr>
          </a:solidFill>
        </p:grpSpPr>
        <p:sp>
          <p:nvSpPr>
            <p:cNvPr id="45" name="正方形/長方形 44"/>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8" name="グループ化 57"/>
          <p:cNvGrpSpPr/>
          <p:nvPr userDrawn="1"/>
        </p:nvGrpSpPr>
        <p:grpSpPr>
          <a:xfrm>
            <a:off x="3174492" y="7825720"/>
            <a:ext cx="6003425" cy="908106"/>
            <a:chOff x="1073297" y="6784950"/>
            <a:chExt cx="6003425" cy="908106"/>
          </a:xfrm>
          <a:solidFill>
            <a:schemeClr val="accent5">
              <a:lumMod val="20000"/>
              <a:lumOff val="80000"/>
            </a:schemeClr>
          </a:solidFill>
        </p:grpSpPr>
        <p:sp>
          <p:nvSpPr>
            <p:cNvPr id="59" name="正方形/長方形 58"/>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円/楕円 60"/>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grpSp>
        <p:nvGrpSpPr>
          <p:cNvPr id="15" name="グループ化 14"/>
          <p:cNvGrpSpPr/>
          <p:nvPr userDrawn="1"/>
        </p:nvGrpSpPr>
        <p:grpSpPr>
          <a:xfrm>
            <a:off x="3189006" y="971636"/>
            <a:ext cx="6003425" cy="908106"/>
            <a:chOff x="1073297" y="6784950"/>
            <a:chExt cx="6003425" cy="908106"/>
          </a:xfrm>
        </p:grpSpPr>
        <p:sp>
          <p:nvSpPr>
            <p:cNvPr id="16" name="正方形/長方形 15"/>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テキスト プレースホルダー 6"/>
          <p:cNvSpPr>
            <a:spLocks noGrp="1"/>
          </p:cNvSpPr>
          <p:nvPr>
            <p:ph type="body" sz="quarter" idx="21" hasCustomPrompt="1"/>
          </p:nvPr>
        </p:nvSpPr>
        <p:spPr>
          <a:xfrm>
            <a:off x="3761629" y="1058648"/>
            <a:ext cx="4389120" cy="720080"/>
          </a:xfrm>
        </p:spPr>
        <p:txBody>
          <a:bodyPr anchor="ctr">
            <a:noAutofit/>
          </a:bodyPr>
          <a:lstStyle>
            <a:lvl1pPr algn="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cxnSp>
        <p:nvCxnSpPr>
          <p:cNvPr id="26" name="直線コネクタ 25"/>
          <p:cNvCxnSpPr/>
          <p:nvPr userDrawn="1"/>
        </p:nvCxnSpPr>
        <p:spPr>
          <a:xfrm>
            <a:off x="8738378" y="0"/>
            <a:ext cx="3856" cy="10421257"/>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円/楕円 18"/>
          <p:cNvSpPr/>
          <p:nvPr userDrawn="1"/>
        </p:nvSpPr>
        <p:spPr>
          <a:xfrm>
            <a:off x="8408775" y="1096085"/>
            <a:ext cx="659206" cy="65920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33" name="テキスト プレースホルダー 6"/>
          <p:cNvSpPr>
            <a:spLocks noGrp="1"/>
          </p:cNvSpPr>
          <p:nvPr>
            <p:ph type="body" sz="quarter" idx="22" hasCustomPrompt="1"/>
          </p:nvPr>
        </p:nvSpPr>
        <p:spPr>
          <a:xfrm>
            <a:off x="9177916" y="2772169"/>
            <a:ext cx="4641267" cy="720080"/>
          </a:xfrm>
        </p:spPr>
        <p:txBody>
          <a:bodyPr anchor="ctr">
            <a:noAutofit/>
          </a:bodyPr>
          <a:lstStyle>
            <a:lvl1pPr algn="l">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4" name="円/楕円 33"/>
          <p:cNvSpPr/>
          <p:nvPr userDrawn="1"/>
        </p:nvSpPr>
        <p:spPr>
          <a:xfrm>
            <a:off x="8408249" y="2809606"/>
            <a:ext cx="659206" cy="65920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p>
        </p:txBody>
      </p:sp>
      <p:sp>
        <p:nvSpPr>
          <p:cNvPr id="35" name="テキスト プレースホルダー 6"/>
          <p:cNvSpPr>
            <a:spLocks noGrp="1"/>
          </p:cNvSpPr>
          <p:nvPr>
            <p:ph type="body" sz="quarter" idx="28" hasCustomPrompt="1"/>
          </p:nvPr>
        </p:nvSpPr>
        <p:spPr>
          <a:xfrm>
            <a:off x="1878564" y="1900261"/>
            <a:ext cx="6269966" cy="1362112"/>
          </a:xfrm>
        </p:spPr>
        <p:txBody>
          <a:bodyPr anchor="t">
            <a:noAutofit/>
          </a:bodyPr>
          <a:lstStyle>
            <a:lvl1pPr algn="r">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9" hasCustomPrompt="1"/>
          </p:nvPr>
        </p:nvSpPr>
        <p:spPr>
          <a:xfrm>
            <a:off x="9177917" y="3613782"/>
            <a:ext cx="6269966" cy="1362112"/>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30" hasCustomPrompt="1"/>
          </p:nvPr>
        </p:nvSpPr>
        <p:spPr>
          <a:xfrm>
            <a:off x="3761629" y="4485690"/>
            <a:ext cx="4389120" cy="720080"/>
          </a:xfrm>
        </p:spPr>
        <p:txBody>
          <a:bodyPr anchor="ctr">
            <a:noAutofit/>
          </a:bodyPr>
          <a:lstStyle>
            <a:lvl1pPr algn="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2" name="円/楕円 41"/>
          <p:cNvSpPr/>
          <p:nvPr userDrawn="1"/>
        </p:nvSpPr>
        <p:spPr>
          <a:xfrm>
            <a:off x="8408775" y="4523127"/>
            <a:ext cx="659206" cy="65920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43" name="テキスト プレースホルダー 6"/>
          <p:cNvSpPr>
            <a:spLocks noGrp="1"/>
          </p:cNvSpPr>
          <p:nvPr>
            <p:ph type="body" sz="quarter" idx="31" hasCustomPrompt="1"/>
          </p:nvPr>
        </p:nvSpPr>
        <p:spPr>
          <a:xfrm>
            <a:off x="1878564" y="5327303"/>
            <a:ext cx="6269966" cy="1362112"/>
          </a:xfrm>
        </p:spPr>
        <p:txBody>
          <a:bodyPr anchor="t">
            <a:noAutofit/>
          </a:bodyPr>
          <a:lstStyle>
            <a:lvl1pPr algn="r">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2" hasCustomPrompt="1"/>
          </p:nvPr>
        </p:nvSpPr>
        <p:spPr>
          <a:xfrm>
            <a:off x="9192430" y="6199211"/>
            <a:ext cx="4641267" cy="720080"/>
          </a:xfrm>
        </p:spPr>
        <p:txBody>
          <a:bodyPr anchor="ctr">
            <a:noAutofit/>
          </a:bodyPr>
          <a:lstStyle>
            <a:lvl1pPr algn="l">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9" name="円/楕円 48"/>
          <p:cNvSpPr/>
          <p:nvPr userDrawn="1"/>
        </p:nvSpPr>
        <p:spPr>
          <a:xfrm>
            <a:off x="8422763" y="6236648"/>
            <a:ext cx="659206" cy="65920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4</a:t>
            </a:r>
          </a:p>
        </p:txBody>
      </p:sp>
      <p:sp>
        <p:nvSpPr>
          <p:cNvPr id="50" name="テキスト プレースホルダー 6"/>
          <p:cNvSpPr>
            <a:spLocks noGrp="1"/>
          </p:cNvSpPr>
          <p:nvPr>
            <p:ph type="body" sz="quarter" idx="33" hasCustomPrompt="1"/>
          </p:nvPr>
        </p:nvSpPr>
        <p:spPr>
          <a:xfrm>
            <a:off x="9192431" y="7040824"/>
            <a:ext cx="6269966" cy="1362112"/>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34" hasCustomPrompt="1"/>
          </p:nvPr>
        </p:nvSpPr>
        <p:spPr>
          <a:xfrm>
            <a:off x="3747115" y="7912732"/>
            <a:ext cx="4389120" cy="720080"/>
          </a:xfrm>
        </p:spPr>
        <p:txBody>
          <a:bodyPr anchor="ctr">
            <a:noAutofit/>
          </a:bodyPr>
          <a:lstStyle>
            <a:lvl1pPr algn="r">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3" name="円/楕円 62"/>
          <p:cNvSpPr/>
          <p:nvPr userDrawn="1"/>
        </p:nvSpPr>
        <p:spPr>
          <a:xfrm>
            <a:off x="8394261" y="7950169"/>
            <a:ext cx="659206" cy="65920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5</a:t>
            </a:r>
            <a:endParaRPr kumimoji="1" lang="ja-JP" altLang="en-US" dirty="0"/>
          </a:p>
        </p:txBody>
      </p:sp>
      <p:sp>
        <p:nvSpPr>
          <p:cNvPr id="64" name="テキスト プレースホルダー 6"/>
          <p:cNvSpPr>
            <a:spLocks noGrp="1"/>
          </p:cNvSpPr>
          <p:nvPr>
            <p:ph type="body" sz="quarter" idx="35" hasCustomPrompt="1"/>
          </p:nvPr>
        </p:nvSpPr>
        <p:spPr>
          <a:xfrm>
            <a:off x="1864050" y="8754345"/>
            <a:ext cx="6269966" cy="1362112"/>
          </a:xfrm>
        </p:spPr>
        <p:txBody>
          <a:bodyPr anchor="t">
            <a:noAutofit/>
          </a:bodyPr>
          <a:lstStyle>
            <a:lvl1pPr algn="r">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65" name="タイトル プレースホルダー 1"/>
          <p:cNvSpPr>
            <a:spLocks noGrp="1"/>
          </p:cNvSpPr>
          <p:nvPr>
            <p:ph type="title" hasCustomPrompt="1"/>
          </p:nvPr>
        </p:nvSpPr>
        <p:spPr>
          <a:xfrm>
            <a:off x="9431238" y="246956"/>
            <a:ext cx="7990959" cy="1203151"/>
          </a:xfrm>
          <a:prstGeom prst="rect">
            <a:avLst/>
          </a:prstGeom>
        </p:spPr>
        <p:txBody>
          <a:bodyPr vert="horz" lIns="163275" tIns="81638" rIns="163275" bIns="81638" rtlCol="0" anchor="ctr">
            <a:normAutofit/>
          </a:bodyPr>
          <a:lstStyle>
            <a:lvl1pPr>
              <a:defRPr baseline="0"/>
            </a:lvl1pPr>
          </a:lstStyle>
          <a:p>
            <a:r>
              <a:rPr kumimoji="1" lang="en-US" altLang="ja-JP" dirty="0"/>
              <a:t>Slide Title Goes Here</a:t>
            </a:r>
            <a:endParaRPr kumimoji="1" lang="ja-JP" altLang="en-US" dirty="0"/>
          </a:p>
        </p:txBody>
      </p:sp>
      <p:sp>
        <p:nvSpPr>
          <p:cNvPr id="66" name="テキスト プレースホルダー 6"/>
          <p:cNvSpPr>
            <a:spLocks noGrp="1"/>
          </p:cNvSpPr>
          <p:nvPr>
            <p:ph type="body" sz="quarter" idx="13" hasCustomPrompt="1"/>
          </p:nvPr>
        </p:nvSpPr>
        <p:spPr>
          <a:xfrm>
            <a:off x="9503246" y="1543100"/>
            <a:ext cx="7918951"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67" name="正方形/長方形 66"/>
          <p:cNvSpPr/>
          <p:nvPr userDrawn="1"/>
        </p:nvSpPr>
        <p:spPr>
          <a:xfrm>
            <a:off x="9575254"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97346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decel="100000" fill="hold" grpId="0" nodeType="afterEffect">
                                  <p:stCondLst>
                                    <p:cond delay="0"/>
                                  </p:stCondLst>
                                  <p:childTnLst>
                                    <p:set>
                                      <p:cBhvr>
                                        <p:cTn id="11" dur="1" fill="hold">
                                          <p:stCondLst>
                                            <p:cond delay="0"/>
                                          </p:stCondLst>
                                        </p:cTn>
                                        <p:tgtEl>
                                          <p:spTgt spid="67"/>
                                        </p:tgtEl>
                                        <p:attrNameLst>
                                          <p:attrName>style.visibility</p:attrName>
                                        </p:attrNameLst>
                                      </p:cBhvr>
                                      <p:to>
                                        <p:strVal val="visible"/>
                                      </p:to>
                                    </p:set>
                                    <p:anim calcmode="lin" valueType="num">
                                      <p:cBhvr additive="base">
                                        <p:cTn id="12" dur="500" fill="hold"/>
                                        <p:tgtEl>
                                          <p:spTgt spid="67"/>
                                        </p:tgtEl>
                                        <p:attrNameLst>
                                          <p:attrName>ppt_x</p:attrName>
                                        </p:attrNameLst>
                                      </p:cBhvr>
                                      <p:tavLst>
                                        <p:tav tm="0">
                                          <p:val>
                                            <p:strVal val="1+#ppt_w/2"/>
                                          </p:val>
                                        </p:tav>
                                        <p:tav tm="100000">
                                          <p:val>
                                            <p:strVal val="#ppt_x"/>
                                          </p:val>
                                        </p:tav>
                                      </p:tavLst>
                                    </p:anim>
                                    <p:anim calcmode="lin" valueType="num">
                                      <p:cBhvr additive="base">
                                        <p:cTn id="13" dur="500" fill="hold"/>
                                        <p:tgtEl>
                                          <p:spTgt spid="67"/>
                                        </p:tgtEl>
                                        <p:attrNameLst>
                                          <p:attrName>ppt_y</p:attrName>
                                        </p:attrNameLst>
                                      </p:cBhvr>
                                      <p:tavLst>
                                        <p:tav tm="0">
                                          <p:val>
                                            <p:strVal val="#ppt_y"/>
                                          </p:val>
                                        </p:tav>
                                        <p:tav tm="100000">
                                          <p:val>
                                            <p:strVal val="#ppt_y"/>
                                          </p:val>
                                        </p:tav>
                                      </p:tavLst>
                                    </p:anim>
                                  </p:childTnLst>
                                </p:cTn>
                              </p:par>
                              <p:par>
                                <p:cTn id="14" presetID="22" presetClass="entr" presetSubtype="8" fill="hold" grpId="0" nodeType="withEffect">
                                  <p:stCondLst>
                                    <p:cond delay="0"/>
                                  </p:stCondLst>
                                  <p:childTnLst>
                                    <p:set>
                                      <p:cBhvr>
                                        <p:cTn id="15" dur="1" fill="hold">
                                          <p:stCondLst>
                                            <p:cond delay="0"/>
                                          </p:stCondLst>
                                        </p:cTn>
                                        <p:tgtEl>
                                          <p:spTgt spid="66">
                                            <p:txEl>
                                              <p:pRg st="0" end="0"/>
                                            </p:txEl>
                                          </p:spTgt>
                                        </p:tgtEl>
                                        <p:attrNameLst>
                                          <p:attrName>style.visibility</p:attrName>
                                        </p:attrNameLst>
                                      </p:cBhvr>
                                      <p:to>
                                        <p:strVal val="visible"/>
                                      </p:to>
                                    </p:set>
                                    <p:animEffect transition="in" filter="wipe(left)">
                                      <p:cBhvr>
                                        <p:cTn id="16" dur="500"/>
                                        <p:tgtEl>
                                          <p:spTgt spid="66">
                                            <p:txEl>
                                              <p:pRg st="0" end="0"/>
                                            </p:txEl>
                                          </p:spTgt>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wipe(up)">
                                      <p:cBhvr>
                                        <p:cTn id="20" dur="500"/>
                                        <p:tgtEl>
                                          <p:spTgt spid="26"/>
                                        </p:tgtEl>
                                      </p:cBhvr>
                                    </p:animEffect>
                                  </p:childTnLst>
                                </p:cTn>
                              </p:par>
                            </p:childTnLst>
                          </p:cTn>
                        </p:par>
                        <p:par>
                          <p:cTn id="21" fill="hold">
                            <p:stCondLst>
                              <p:cond delay="1500"/>
                            </p:stCondLst>
                            <p:childTnLst>
                              <p:par>
                                <p:cTn id="22" presetID="2" presetClass="entr" presetSubtype="1" decel="100000" fill="hold" grpId="0" nodeType="afterEffect">
                                  <p:stCondLst>
                                    <p:cond delay="50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2" presetClass="entr" presetSubtype="8" decel="100000" fill="hold" grpId="0" nodeType="afterEffect">
                                  <p:stCondLst>
                                    <p:cond delay="0"/>
                                  </p:stCondLst>
                                  <p:iterate type="wd">
                                    <p:tmPct val="10000"/>
                                  </p:iterate>
                                  <p:childTnLst>
                                    <p:set>
                                      <p:cBhvr>
                                        <p:cTn id="28" dur="1" fill="hold">
                                          <p:stCondLst>
                                            <p:cond delay="0"/>
                                          </p:stCondLst>
                                        </p:cTn>
                                        <p:tgtEl>
                                          <p:spTgt spid="21">
                                            <p:txEl>
                                              <p:pRg st="0" end="0"/>
                                            </p:txEl>
                                          </p:spTgt>
                                        </p:tgtEl>
                                        <p:attrNameLst>
                                          <p:attrName>style.visibility</p:attrName>
                                        </p:attrNameLst>
                                      </p:cBhvr>
                                      <p:to>
                                        <p:strVal val="visible"/>
                                      </p:to>
                                    </p:set>
                                    <p:anim calcmode="lin" valueType="num">
                                      <p:cBhvr additive="base">
                                        <p:cTn id="2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1">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1" decel="100000" fill="hold" nodeType="with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additive="base">
                                        <p:cTn id="33" dur="500" fill="hold"/>
                                        <p:tgtEl>
                                          <p:spTgt spid="15"/>
                                        </p:tgtEl>
                                        <p:attrNameLst>
                                          <p:attrName>ppt_x</p:attrName>
                                        </p:attrNameLst>
                                      </p:cBhvr>
                                      <p:tavLst>
                                        <p:tav tm="0">
                                          <p:val>
                                            <p:strVal val="#ppt_x"/>
                                          </p:val>
                                        </p:tav>
                                        <p:tav tm="100000">
                                          <p:val>
                                            <p:strVal val="#ppt_x"/>
                                          </p:val>
                                        </p:tav>
                                      </p:tavLst>
                                    </p:anim>
                                    <p:anim calcmode="lin" valueType="num">
                                      <p:cBhvr additive="base">
                                        <p:cTn id="34" dur="500" fill="hold"/>
                                        <p:tgtEl>
                                          <p:spTgt spid="15"/>
                                        </p:tgtEl>
                                        <p:attrNameLst>
                                          <p:attrName>ppt_y</p:attrName>
                                        </p:attrNameLst>
                                      </p:cBhvr>
                                      <p:tavLst>
                                        <p:tav tm="0">
                                          <p:val>
                                            <p:strVal val="0-#ppt_h/2"/>
                                          </p:val>
                                        </p:tav>
                                        <p:tav tm="100000">
                                          <p:val>
                                            <p:strVal val="#ppt_y"/>
                                          </p:val>
                                        </p:tav>
                                      </p:tavLst>
                                    </p:anim>
                                  </p:childTnLst>
                                </p:cTn>
                              </p:par>
                            </p:childTnLst>
                          </p:cTn>
                        </p:par>
                        <p:par>
                          <p:cTn id="35" fill="hold">
                            <p:stCondLst>
                              <p:cond delay="3100"/>
                            </p:stCondLst>
                            <p:childTnLst>
                              <p:par>
                                <p:cTn id="36" presetID="22" presetClass="entr" presetSubtype="2" fill="hold" grpId="0" nodeType="afterEffect">
                                  <p:stCondLst>
                                    <p:cond delay="0"/>
                                  </p:stCondLst>
                                  <p:childTnLst>
                                    <p:set>
                                      <p:cBhvr>
                                        <p:cTn id="37" dur="1" fill="hold">
                                          <p:stCondLst>
                                            <p:cond delay="0"/>
                                          </p:stCondLst>
                                        </p:cTn>
                                        <p:tgtEl>
                                          <p:spTgt spid="35">
                                            <p:txEl>
                                              <p:pRg st="0" end="0"/>
                                            </p:txEl>
                                          </p:spTgt>
                                        </p:tgtEl>
                                        <p:attrNameLst>
                                          <p:attrName>style.visibility</p:attrName>
                                        </p:attrNameLst>
                                      </p:cBhvr>
                                      <p:to>
                                        <p:strVal val="visible"/>
                                      </p:to>
                                    </p:set>
                                    <p:animEffect transition="in" filter="wipe(right)">
                                      <p:cBhvr>
                                        <p:cTn id="38" dur="500"/>
                                        <p:tgtEl>
                                          <p:spTgt spid="35">
                                            <p:txEl>
                                              <p:pRg st="0" end="0"/>
                                            </p:txEl>
                                          </p:spTgt>
                                        </p:tgtEl>
                                      </p:cBhvr>
                                    </p:animEffect>
                                  </p:childTnLst>
                                </p:cTn>
                              </p:par>
                            </p:childTnLst>
                          </p:cTn>
                        </p:par>
                        <p:par>
                          <p:cTn id="39" fill="hold">
                            <p:stCondLst>
                              <p:cond delay="3600"/>
                            </p:stCondLst>
                            <p:childTnLst>
                              <p:par>
                                <p:cTn id="40" presetID="2" presetClass="entr" presetSubtype="1" decel="10000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 calcmode="lin" valueType="num">
                                      <p:cBhvr additive="base">
                                        <p:cTn id="42" dur="500" fill="hold"/>
                                        <p:tgtEl>
                                          <p:spTgt spid="34"/>
                                        </p:tgtEl>
                                        <p:attrNameLst>
                                          <p:attrName>ppt_x</p:attrName>
                                        </p:attrNameLst>
                                      </p:cBhvr>
                                      <p:tavLst>
                                        <p:tav tm="0">
                                          <p:val>
                                            <p:strVal val="#ppt_x"/>
                                          </p:val>
                                        </p:tav>
                                        <p:tav tm="100000">
                                          <p:val>
                                            <p:strVal val="#ppt_x"/>
                                          </p:val>
                                        </p:tav>
                                      </p:tavLst>
                                    </p:anim>
                                    <p:anim calcmode="lin" valueType="num">
                                      <p:cBhvr additive="base">
                                        <p:cTn id="43" dur="500" fill="hold"/>
                                        <p:tgtEl>
                                          <p:spTgt spid="34"/>
                                        </p:tgtEl>
                                        <p:attrNameLst>
                                          <p:attrName>ppt_y</p:attrName>
                                        </p:attrNameLst>
                                      </p:cBhvr>
                                      <p:tavLst>
                                        <p:tav tm="0">
                                          <p:val>
                                            <p:strVal val="0-#ppt_h/2"/>
                                          </p:val>
                                        </p:tav>
                                        <p:tav tm="100000">
                                          <p:val>
                                            <p:strVal val="#ppt_y"/>
                                          </p:val>
                                        </p:tav>
                                      </p:tavLst>
                                    </p:anim>
                                  </p:childTnLst>
                                </p:cTn>
                              </p:par>
                            </p:childTnLst>
                          </p:cTn>
                        </p:par>
                        <p:par>
                          <p:cTn id="44" fill="hold">
                            <p:stCondLst>
                              <p:cond delay="4100"/>
                            </p:stCondLst>
                            <p:childTnLst>
                              <p:par>
                                <p:cTn id="45" presetID="2" presetClass="entr" presetSubtype="2" decel="100000" fill="hold" grpId="0" nodeType="afterEffect">
                                  <p:stCondLst>
                                    <p:cond delay="0"/>
                                  </p:stCondLst>
                                  <p:iterate type="wd">
                                    <p:tmPct val="10000"/>
                                  </p:iterate>
                                  <p:childTnLst>
                                    <p:set>
                                      <p:cBhvr>
                                        <p:cTn id="46" dur="1" fill="hold">
                                          <p:stCondLst>
                                            <p:cond delay="0"/>
                                          </p:stCondLst>
                                        </p:cTn>
                                        <p:tgtEl>
                                          <p:spTgt spid="33">
                                            <p:txEl>
                                              <p:pRg st="0" end="0"/>
                                            </p:txEl>
                                          </p:spTgt>
                                        </p:tgtEl>
                                        <p:attrNameLst>
                                          <p:attrName>style.visibility</p:attrName>
                                        </p:attrNameLst>
                                      </p:cBhvr>
                                      <p:to>
                                        <p:strVal val="visible"/>
                                      </p:to>
                                    </p:set>
                                    <p:anim calcmode="lin" valueType="num">
                                      <p:cBhvr additive="base">
                                        <p:cTn id="47"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3">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1" decel="100000" fill="hold" nodeType="with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500" fill="hold"/>
                                        <p:tgtEl>
                                          <p:spTgt spid="29"/>
                                        </p:tgtEl>
                                        <p:attrNameLst>
                                          <p:attrName>ppt_x</p:attrName>
                                        </p:attrNameLst>
                                      </p:cBhvr>
                                      <p:tavLst>
                                        <p:tav tm="0">
                                          <p:val>
                                            <p:strVal val="#ppt_x"/>
                                          </p:val>
                                        </p:tav>
                                        <p:tav tm="100000">
                                          <p:val>
                                            <p:strVal val="#ppt_x"/>
                                          </p:val>
                                        </p:tav>
                                      </p:tavLst>
                                    </p:anim>
                                    <p:anim calcmode="lin" valueType="num">
                                      <p:cBhvr additive="base">
                                        <p:cTn id="52" dur="500" fill="hold"/>
                                        <p:tgtEl>
                                          <p:spTgt spid="29"/>
                                        </p:tgtEl>
                                        <p:attrNameLst>
                                          <p:attrName>ppt_y</p:attrName>
                                        </p:attrNameLst>
                                      </p:cBhvr>
                                      <p:tavLst>
                                        <p:tav tm="0">
                                          <p:val>
                                            <p:strVal val="0-#ppt_h/2"/>
                                          </p:val>
                                        </p:tav>
                                        <p:tav tm="100000">
                                          <p:val>
                                            <p:strVal val="#ppt_y"/>
                                          </p:val>
                                        </p:tav>
                                      </p:tavLst>
                                    </p:anim>
                                  </p:childTnLst>
                                </p:cTn>
                              </p:par>
                            </p:childTnLst>
                          </p:cTn>
                        </p:par>
                        <p:par>
                          <p:cTn id="53" fill="hold">
                            <p:stCondLst>
                              <p:cond delay="4700"/>
                            </p:stCondLst>
                            <p:childTnLst>
                              <p:par>
                                <p:cTn id="54" presetID="22" presetClass="entr" presetSubtype="8" fill="hold" grpId="0" nodeType="afterEffect">
                                  <p:stCondLst>
                                    <p:cond delay="0"/>
                                  </p:stCondLst>
                                  <p:childTnLst>
                                    <p:set>
                                      <p:cBhvr>
                                        <p:cTn id="55" dur="1" fill="hold">
                                          <p:stCondLst>
                                            <p:cond delay="0"/>
                                          </p:stCondLst>
                                        </p:cTn>
                                        <p:tgtEl>
                                          <p:spTgt spid="36">
                                            <p:txEl>
                                              <p:pRg st="0" end="0"/>
                                            </p:txEl>
                                          </p:spTgt>
                                        </p:tgtEl>
                                        <p:attrNameLst>
                                          <p:attrName>style.visibility</p:attrName>
                                        </p:attrNameLst>
                                      </p:cBhvr>
                                      <p:to>
                                        <p:strVal val="visible"/>
                                      </p:to>
                                    </p:set>
                                    <p:animEffect transition="in" filter="wipe(left)">
                                      <p:cBhvr>
                                        <p:cTn id="56" dur="500"/>
                                        <p:tgtEl>
                                          <p:spTgt spid="36">
                                            <p:txEl>
                                              <p:pRg st="0" end="0"/>
                                            </p:txEl>
                                          </p:spTgt>
                                        </p:tgtEl>
                                      </p:cBhvr>
                                    </p:animEffect>
                                  </p:childTnLst>
                                </p:cTn>
                              </p:par>
                            </p:childTnLst>
                          </p:cTn>
                        </p:par>
                        <p:par>
                          <p:cTn id="57" fill="hold">
                            <p:stCondLst>
                              <p:cond delay="5200"/>
                            </p:stCondLst>
                            <p:childTnLst>
                              <p:par>
                                <p:cTn id="58" presetID="2" presetClass="entr" presetSubtype="1" decel="100000" fill="hold" grpId="0" nodeType="afterEffect">
                                  <p:stCondLst>
                                    <p:cond delay="0"/>
                                  </p:stCondLst>
                                  <p:childTnLst>
                                    <p:set>
                                      <p:cBhvr>
                                        <p:cTn id="59" dur="1" fill="hold">
                                          <p:stCondLst>
                                            <p:cond delay="0"/>
                                          </p:stCondLst>
                                        </p:cTn>
                                        <p:tgtEl>
                                          <p:spTgt spid="42"/>
                                        </p:tgtEl>
                                        <p:attrNameLst>
                                          <p:attrName>style.visibility</p:attrName>
                                        </p:attrNameLst>
                                      </p:cBhvr>
                                      <p:to>
                                        <p:strVal val="visible"/>
                                      </p:to>
                                    </p:set>
                                    <p:anim calcmode="lin" valueType="num">
                                      <p:cBhvr additive="base">
                                        <p:cTn id="60" dur="500" fill="hold"/>
                                        <p:tgtEl>
                                          <p:spTgt spid="42"/>
                                        </p:tgtEl>
                                        <p:attrNameLst>
                                          <p:attrName>ppt_x</p:attrName>
                                        </p:attrNameLst>
                                      </p:cBhvr>
                                      <p:tavLst>
                                        <p:tav tm="0">
                                          <p:val>
                                            <p:strVal val="#ppt_x"/>
                                          </p:val>
                                        </p:tav>
                                        <p:tav tm="100000">
                                          <p:val>
                                            <p:strVal val="#ppt_x"/>
                                          </p:val>
                                        </p:tav>
                                      </p:tavLst>
                                    </p:anim>
                                    <p:anim calcmode="lin" valueType="num">
                                      <p:cBhvr additive="base">
                                        <p:cTn id="61" dur="500" fill="hold"/>
                                        <p:tgtEl>
                                          <p:spTgt spid="42"/>
                                        </p:tgtEl>
                                        <p:attrNameLst>
                                          <p:attrName>ppt_y</p:attrName>
                                        </p:attrNameLst>
                                      </p:cBhvr>
                                      <p:tavLst>
                                        <p:tav tm="0">
                                          <p:val>
                                            <p:strVal val="0-#ppt_h/2"/>
                                          </p:val>
                                        </p:tav>
                                        <p:tav tm="100000">
                                          <p:val>
                                            <p:strVal val="#ppt_y"/>
                                          </p:val>
                                        </p:tav>
                                      </p:tavLst>
                                    </p:anim>
                                  </p:childTnLst>
                                </p:cTn>
                              </p:par>
                            </p:childTnLst>
                          </p:cTn>
                        </p:par>
                        <p:par>
                          <p:cTn id="62" fill="hold">
                            <p:stCondLst>
                              <p:cond delay="5700"/>
                            </p:stCondLst>
                            <p:childTnLst>
                              <p:par>
                                <p:cTn id="63" presetID="2" presetClass="entr" presetSubtype="8" decel="100000" fill="hold" grpId="0" nodeType="afterEffect">
                                  <p:stCondLst>
                                    <p:cond delay="0"/>
                                  </p:stCondLst>
                                  <p:iterate type="wd">
                                    <p:tmPct val="10000"/>
                                  </p:iterate>
                                  <p:childTnLst>
                                    <p:set>
                                      <p:cBhvr>
                                        <p:cTn id="64" dur="1" fill="hold">
                                          <p:stCondLst>
                                            <p:cond delay="0"/>
                                          </p:stCondLst>
                                        </p:cTn>
                                        <p:tgtEl>
                                          <p:spTgt spid="41">
                                            <p:txEl>
                                              <p:pRg st="0" end="0"/>
                                            </p:txEl>
                                          </p:spTgt>
                                        </p:tgtEl>
                                        <p:attrNameLst>
                                          <p:attrName>style.visibility</p:attrName>
                                        </p:attrNameLst>
                                      </p:cBhvr>
                                      <p:to>
                                        <p:strVal val="visible"/>
                                      </p:to>
                                    </p:set>
                                    <p:anim calcmode="lin" valueType="num">
                                      <p:cBhvr additive="base">
                                        <p:cTn id="65"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1">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1" decel="10000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anim calcmode="lin" valueType="num">
                                      <p:cBhvr additive="base">
                                        <p:cTn id="69" dur="500" fill="hold"/>
                                        <p:tgtEl>
                                          <p:spTgt spid="37"/>
                                        </p:tgtEl>
                                        <p:attrNameLst>
                                          <p:attrName>ppt_x</p:attrName>
                                        </p:attrNameLst>
                                      </p:cBhvr>
                                      <p:tavLst>
                                        <p:tav tm="0">
                                          <p:val>
                                            <p:strVal val="#ppt_x"/>
                                          </p:val>
                                        </p:tav>
                                        <p:tav tm="100000">
                                          <p:val>
                                            <p:strVal val="#ppt_x"/>
                                          </p:val>
                                        </p:tav>
                                      </p:tavLst>
                                    </p:anim>
                                    <p:anim calcmode="lin" valueType="num">
                                      <p:cBhvr additive="base">
                                        <p:cTn id="70" dur="500" fill="hold"/>
                                        <p:tgtEl>
                                          <p:spTgt spid="37"/>
                                        </p:tgtEl>
                                        <p:attrNameLst>
                                          <p:attrName>ppt_y</p:attrName>
                                        </p:attrNameLst>
                                      </p:cBhvr>
                                      <p:tavLst>
                                        <p:tav tm="0">
                                          <p:val>
                                            <p:strVal val="0-#ppt_h/2"/>
                                          </p:val>
                                        </p:tav>
                                        <p:tav tm="100000">
                                          <p:val>
                                            <p:strVal val="#ppt_y"/>
                                          </p:val>
                                        </p:tav>
                                      </p:tavLst>
                                    </p:anim>
                                  </p:childTnLst>
                                </p:cTn>
                              </p:par>
                            </p:childTnLst>
                          </p:cTn>
                        </p:par>
                        <p:par>
                          <p:cTn id="71" fill="hold">
                            <p:stCondLst>
                              <p:cond delay="6300"/>
                            </p:stCondLst>
                            <p:childTnLst>
                              <p:par>
                                <p:cTn id="72" presetID="22" presetClass="entr" presetSubtype="2" fill="hold" grpId="0" nodeType="afterEffect">
                                  <p:stCondLst>
                                    <p:cond delay="0"/>
                                  </p:stCondLst>
                                  <p:childTnLst>
                                    <p:set>
                                      <p:cBhvr>
                                        <p:cTn id="73" dur="1" fill="hold">
                                          <p:stCondLst>
                                            <p:cond delay="0"/>
                                          </p:stCondLst>
                                        </p:cTn>
                                        <p:tgtEl>
                                          <p:spTgt spid="43">
                                            <p:txEl>
                                              <p:pRg st="0" end="0"/>
                                            </p:txEl>
                                          </p:spTgt>
                                        </p:tgtEl>
                                        <p:attrNameLst>
                                          <p:attrName>style.visibility</p:attrName>
                                        </p:attrNameLst>
                                      </p:cBhvr>
                                      <p:to>
                                        <p:strVal val="visible"/>
                                      </p:to>
                                    </p:set>
                                    <p:animEffect transition="in" filter="wipe(right)">
                                      <p:cBhvr>
                                        <p:cTn id="74" dur="500"/>
                                        <p:tgtEl>
                                          <p:spTgt spid="43">
                                            <p:txEl>
                                              <p:pRg st="0" end="0"/>
                                            </p:txEl>
                                          </p:spTgt>
                                        </p:tgtEl>
                                      </p:cBhvr>
                                    </p:animEffect>
                                  </p:childTnLst>
                                </p:cTn>
                              </p:par>
                            </p:childTnLst>
                          </p:cTn>
                        </p:par>
                        <p:par>
                          <p:cTn id="75" fill="hold">
                            <p:stCondLst>
                              <p:cond delay="6800"/>
                            </p:stCondLst>
                            <p:childTnLst>
                              <p:par>
                                <p:cTn id="76" presetID="2" presetClass="entr" presetSubtype="1" decel="100000" fill="hold" grpId="0" nodeType="afterEffect">
                                  <p:stCondLst>
                                    <p:cond delay="0"/>
                                  </p:stCondLst>
                                  <p:childTnLst>
                                    <p:set>
                                      <p:cBhvr>
                                        <p:cTn id="77" dur="1" fill="hold">
                                          <p:stCondLst>
                                            <p:cond delay="0"/>
                                          </p:stCondLst>
                                        </p:cTn>
                                        <p:tgtEl>
                                          <p:spTgt spid="49"/>
                                        </p:tgtEl>
                                        <p:attrNameLst>
                                          <p:attrName>style.visibility</p:attrName>
                                        </p:attrNameLst>
                                      </p:cBhvr>
                                      <p:to>
                                        <p:strVal val="visible"/>
                                      </p:to>
                                    </p:set>
                                    <p:anim calcmode="lin" valueType="num">
                                      <p:cBhvr additive="base">
                                        <p:cTn id="78" dur="500" fill="hold"/>
                                        <p:tgtEl>
                                          <p:spTgt spid="49"/>
                                        </p:tgtEl>
                                        <p:attrNameLst>
                                          <p:attrName>ppt_x</p:attrName>
                                        </p:attrNameLst>
                                      </p:cBhvr>
                                      <p:tavLst>
                                        <p:tav tm="0">
                                          <p:val>
                                            <p:strVal val="#ppt_x"/>
                                          </p:val>
                                        </p:tav>
                                        <p:tav tm="100000">
                                          <p:val>
                                            <p:strVal val="#ppt_x"/>
                                          </p:val>
                                        </p:tav>
                                      </p:tavLst>
                                    </p:anim>
                                    <p:anim calcmode="lin" valueType="num">
                                      <p:cBhvr additive="base">
                                        <p:cTn id="79" dur="500" fill="hold"/>
                                        <p:tgtEl>
                                          <p:spTgt spid="49"/>
                                        </p:tgtEl>
                                        <p:attrNameLst>
                                          <p:attrName>ppt_y</p:attrName>
                                        </p:attrNameLst>
                                      </p:cBhvr>
                                      <p:tavLst>
                                        <p:tav tm="0">
                                          <p:val>
                                            <p:strVal val="0-#ppt_h/2"/>
                                          </p:val>
                                        </p:tav>
                                        <p:tav tm="100000">
                                          <p:val>
                                            <p:strVal val="#ppt_y"/>
                                          </p:val>
                                        </p:tav>
                                      </p:tavLst>
                                    </p:anim>
                                  </p:childTnLst>
                                </p:cTn>
                              </p:par>
                            </p:childTnLst>
                          </p:cTn>
                        </p:par>
                        <p:par>
                          <p:cTn id="80" fill="hold">
                            <p:stCondLst>
                              <p:cond delay="7300"/>
                            </p:stCondLst>
                            <p:childTnLst>
                              <p:par>
                                <p:cTn id="81" presetID="2" presetClass="entr" presetSubtype="2" decel="100000" fill="hold" grpId="0" nodeType="afterEffect">
                                  <p:stCondLst>
                                    <p:cond delay="0"/>
                                  </p:stCondLst>
                                  <p:iterate type="wd">
                                    <p:tmPct val="10000"/>
                                  </p:iterate>
                                  <p:childTnLst>
                                    <p:set>
                                      <p:cBhvr>
                                        <p:cTn id="82" dur="1" fill="hold">
                                          <p:stCondLst>
                                            <p:cond delay="0"/>
                                          </p:stCondLst>
                                        </p:cTn>
                                        <p:tgtEl>
                                          <p:spTgt spid="48">
                                            <p:txEl>
                                              <p:pRg st="0" end="0"/>
                                            </p:txEl>
                                          </p:spTgt>
                                        </p:tgtEl>
                                        <p:attrNameLst>
                                          <p:attrName>style.visibility</p:attrName>
                                        </p:attrNameLst>
                                      </p:cBhvr>
                                      <p:to>
                                        <p:strVal val="visible"/>
                                      </p:to>
                                    </p:set>
                                    <p:anim calcmode="lin" valueType="num">
                                      <p:cBhvr additive="base">
                                        <p:cTn id="83" dur="5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4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1" decel="100000" fill="hold" nodeType="withEffect">
                                  <p:stCondLst>
                                    <p:cond delay="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500" fill="hold"/>
                                        <p:tgtEl>
                                          <p:spTgt spid="44"/>
                                        </p:tgtEl>
                                        <p:attrNameLst>
                                          <p:attrName>ppt_x</p:attrName>
                                        </p:attrNameLst>
                                      </p:cBhvr>
                                      <p:tavLst>
                                        <p:tav tm="0">
                                          <p:val>
                                            <p:strVal val="#ppt_x"/>
                                          </p:val>
                                        </p:tav>
                                        <p:tav tm="100000">
                                          <p:val>
                                            <p:strVal val="#ppt_x"/>
                                          </p:val>
                                        </p:tav>
                                      </p:tavLst>
                                    </p:anim>
                                    <p:anim calcmode="lin" valueType="num">
                                      <p:cBhvr additive="base">
                                        <p:cTn id="88" dur="500" fill="hold"/>
                                        <p:tgtEl>
                                          <p:spTgt spid="44"/>
                                        </p:tgtEl>
                                        <p:attrNameLst>
                                          <p:attrName>ppt_y</p:attrName>
                                        </p:attrNameLst>
                                      </p:cBhvr>
                                      <p:tavLst>
                                        <p:tav tm="0">
                                          <p:val>
                                            <p:strVal val="0-#ppt_h/2"/>
                                          </p:val>
                                        </p:tav>
                                        <p:tav tm="100000">
                                          <p:val>
                                            <p:strVal val="#ppt_y"/>
                                          </p:val>
                                        </p:tav>
                                      </p:tavLst>
                                    </p:anim>
                                  </p:childTnLst>
                                </p:cTn>
                              </p:par>
                            </p:childTnLst>
                          </p:cTn>
                        </p:par>
                        <p:par>
                          <p:cTn id="89" fill="hold">
                            <p:stCondLst>
                              <p:cond delay="7900"/>
                            </p:stCondLst>
                            <p:childTnLst>
                              <p:par>
                                <p:cTn id="90" presetID="22" presetClass="entr" presetSubtype="8" fill="hold" grpId="0" nodeType="afterEffect">
                                  <p:stCondLst>
                                    <p:cond delay="0"/>
                                  </p:stCondLst>
                                  <p:childTnLst>
                                    <p:set>
                                      <p:cBhvr>
                                        <p:cTn id="91" dur="1" fill="hold">
                                          <p:stCondLst>
                                            <p:cond delay="0"/>
                                          </p:stCondLst>
                                        </p:cTn>
                                        <p:tgtEl>
                                          <p:spTgt spid="50">
                                            <p:txEl>
                                              <p:pRg st="0" end="0"/>
                                            </p:txEl>
                                          </p:spTgt>
                                        </p:tgtEl>
                                        <p:attrNameLst>
                                          <p:attrName>style.visibility</p:attrName>
                                        </p:attrNameLst>
                                      </p:cBhvr>
                                      <p:to>
                                        <p:strVal val="visible"/>
                                      </p:to>
                                    </p:set>
                                    <p:animEffect transition="in" filter="wipe(left)">
                                      <p:cBhvr>
                                        <p:cTn id="92" dur="500"/>
                                        <p:tgtEl>
                                          <p:spTgt spid="50">
                                            <p:txEl>
                                              <p:pRg st="0" end="0"/>
                                            </p:txEl>
                                          </p:spTgt>
                                        </p:tgtEl>
                                      </p:cBhvr>
                                    </p:animEffect>
                                  </p:childTnLst>
                                </p:cTn>
                              </p:par>
                            </p:childTnLst>
                          </p:cTn>
                        </p:par>
                        <p:par>
                          <p:cTn id="93" fill="hold">
                            <p:stCondLst>
                              <p:cond delay="8400"/>
                            </p:stCondLst>
                            <p:childTnLst>
                              <p:par>
                                <p:cTn id="94" presetID="2" presetClass="entr" presetSubtype="1" decel="100000" fill="hold" grpId="0" nodeType="afterEffect">
                                  <p:stCondLst>
                                    <p:cond delay="0"/>
                                  </p:stCondLst>
                                  <p:childTnLst>
                                    <p:set>
                                      <p:cBhvr>
                                        <p:cTn id="95" dur="1" fill="hold">
                                          <p:stCondLst>
                                            <p:cond delay="0"/>
                                          </p:stCondLst>
                                        </p:cTn>
                                        <p:tgtEl>
                                          <p:spTgt spid="63"/>
                                        </p:tgtEl>
                                        <p:attrNameLst>
                                          <p:attrName>style.visibility</p:attrName>
                                        </p:attrNameLst>
                                      </p:cBhvr>
                                      <p:to>
                                        <p:strVal val="visible"/>
                                      </p:to>
                                    </p:set>
                                    <p:anim calcmode="lin" valueType="num">
                                      <p:cBhvr additive="base">
                                        <p:cTn id="96" dur="500" fill="hold"/>
                                        <p:tgtEl>
                                          <p:spTgt spid="63"/>
                                        </p:tgtEl>
                                        <p:attrNameLst>
                                          <p:attrName>ppt_x</p:attrName>
                                        </p:attrNameLst>
                                      </p:cBhvr>
                                      <p:tavLst>
                                        <p:tav tm="0">
                                          <p:val>
                                            <p:strVal val="#ppt_x"/>
                                          </p:val>
                                        </p:tav>
                                        <p:tav tm="100000">
                                          <p:val>
                                            <p:strVal val="#ppt_x"/>
                                          </p:val>
                                        </p:tav>
                                      </p:tavLst>
                                    </p:anim>
                                    <p:anim calcmode="lin" valueType="num">
                                      <p:cBhvr additive="base">
                                        <p:cTn id="97" dur="500" fill="hold"/>
                                        <p:tgtEl>
                                          <p:spTgt spid="63"/>
                                        </p:tgtEl>
                                        <p:attrNameLst>
                                          <p:attrName>ppt_y</p:attrName>
                                        </p:attrNameLst>
                                      </p:cBhvr>
                                      <p:tavLst>
                                        <p:tav tm="0">
                                          <p:val>
                                            <p:strVal val="0-#ppt_h/2"/>
                                          </p:val>
                                        </p:tav>
                                        <p:tav tm="100000">
                                          <p:val>
                                            <p:strVal val="#ppt_y"/>
                                          </p:val>
                                        </p:tav>
                                      </p:tavLst>
                                    </p:anim>
                                  </p:childTnLst>
                                </p:cTn>
                              </p:par>
                            </p:childTnLst>
                          </p:cTn>
                        </p:par>
                        <p:par>
                          <p:cTn id="98" fill="hold">
                            <p:stCondLst>
                              <p:cond delay="8900"/>
                            </p:stCondLst>
                            <p:childTnLst>
                              <p:par>
                                <p:cTn id="99" presetID="2" presetClass="entr" presetSubtype="8" decel="100000" fill="hold" grpId="0" nodeType="afterEffect">
                                  <p:stCondLst>
                                    <p:cond delay="0"/>
                                  </p:stCondLst>
                                  <p:iterate type="wd">
                                    <p:tmPct val="10000"/>
                                  </p:iterate>
                                  <p:childTnLst>
                                    <p:set>
                                      <p:cBhvr>
                                        <p:cTn id="100" dur="1" fill="hold">
                                          <p:stCondLst>
                                            <p:cond delay="0"/>
                                          </p:stCondLst>
                                        </p:cTn>
                                        <p:tgtEl>
                                          <p:spTgt spid="62">
                                            <p:txEl>
                                              <p:pRg st="0" end="0"/>
                                            </p:txEl>
                                          </p:spTgt>
                                        </p:tgtEl>
                                        <p:attrNameLst>
                                          <p:attrName>style.visibility</p:attrName>
                                        </p:attrNameLst>
                                      </p:cBhvr>
                                      <p:to>
                                        <p:strVal val="visible"/>
                                      </p:to>
                                    </p:set>
                                    <p:anim calcmode="lin" valueType="num">
                                      <p:cBhvr additive="base">
                                        <p:cTn id="101"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62">
                                            <p:txEl>
                                              <p:pRg st="0" end="0"/>
                                            </p:txEl>
                                          </p:spTgt>
                                        </p:tgtEl>
                                        <p:attrNameLst>
                                          <p:attrName>ppt_y</p:attrName>
                                        </p:attrNameLst>
                                      </p:cBhvr>
                                      <p:tavLst>
                                        <p:tav tm="0">
                                          <p:val>
                                            <p:strVal val="#ppt_y"/>
                                          </p:val>
                                        </p:tav>
                                        <p:tav tm="100000">
                                          <p:val>
                                            <p:strVal val="#ppt_y"/>
                                          </p:val>
                                        </p:tav>
                                      </p:tavLst>
                                    </p:anim>
                                  </p:childTnLst>
                                </p:cTn>
                              </p:par>
                              <p:par>
                                <p:cTn id="103" presetID="2" presetClass="entr" presetSubtype="1" decel="100000" fill="hold" nodeType="withEffect">
                                  <p:stCondLst>
                                    <p:cond delay="0"/>
                                  </p:stCondLst>
                                  <p:childTnLst>
                                    <p:set>
                                      <p:cBhvr>
                                        <p:cTn id="104" dur="1" fill="hold">
                                          <p:stCondLst>
                                            <p:cond delay="0"/>
                                          </p:stCondLst>
                                        </p:cTn>
                                        <p:tgtEl>
                                          <p:spTgt spid="58"/>
                                        </p:tgtEl>
                                        <p:attrNameLst>
                                          <p:attrName>style.visibility</p:attrName>
                                        </p:attrNameLst>
                                      </p:cBhvr>
                                      <p:to>
                                        <p:strVal val="visible"/>
                                      </p:to>
                                    </p:set>
                                    <p:anim calcmode="lin" valueType="num">
                                      <p:cBhvr additive="base">
                                        <p:cTn id="105" dur="500" fill="hold"/>
                                        <p:tgtEl>
                                          <p:spTgt spid="58"/>
                                        </p:tgtEl>
                                        <p:attrNameLst>
                                          <p:attrName>ppt_x</p:attrName>
                                        </p:attrNameLst>
                                      </p:cBhvr>
                                      <p:tavLst>
                                        <p:tav tm="0">
                                          <p:val>
                                            <p:strVal val="#ppt_x"/>
                                          </p:val>
                                        </p:tav>
                                        <p:tav tm="100000">
                                          <p:val>
                                            <p:strVal val="#ppt_x"/>
                                          </p:val>
                                        </p:tav>
                                      </p:tavLst>
                                    </p:anim>
                                    <p:anim calcmode="lin" valueType="num">
                                      <p:cBhvr additive="base">
                                        <p:cTn id="106" dur="500" fill="hold"/>
                                        <p:tgtEl>
                                          <p:spTgt spid="58"/>
                                        </p:tgtEl>
                                        <p:attrNameLst>
                                          <p:attrName>ppt_y</p:attrName>
                                        </p:attrNameLst>
                                      </p:cBhvr>
                                      <p:tavLst>
                                        <p:tav tm="0">
                                          <p:val>
                                            <p:strVal val="0-#ppt_h/2"/>
                                          </p:val>
                                        </p:tav>
                                        <p:tav tm="100000">
                                          <p:val>
                                            <p:strVal val="#ppt_y"/>
                                          </p:val>
                                        </p:tav>
                                      </p:tavLst>
                                    </p:anim>
                                  </p:childTnLst>
                                </p:cTn>
                              </p:par>
                            </p:childTnLst>
                          </p:cTn>
                        </p:par>
                        <p:par>
                          <p:cTn id="107" fill="hold">
                            <p:stCondLst>
                              <p:cond delay="9500"/>
                            </p:stCondLst>
                            <p:childTnLst>
                              <p:par>
                                <p:cTn id="108" presetID="22" presetClass="entr" presetSubtype="2" fill="hold" grpId="0" nodeType="afterEffect">
                                  <p:stCondLst>
                                    <p:cond delay="0"/>
                                  </p:stCondLst>
                                  <p:childTnLst>
                                    <p:set>
                                      <p:cBhvr>
                                        <p:cTn id="109" dur="1" fill="hold">
                                          <p:stCondLst>
                                            <p:cond delay="0"/>
                                          </p:stCondLst>
                                        </p:cTn>
                                        <p:tgtEl>
                                          <p:spTgt spid="64">
                                            <p:txEl>
                                              <p:pRg st="0" end="0"/>
                                            </p:txEl>
                                          </p:spTgt>
                                        </p:tgtEl>
                                        <p:attrNameLst>
                                          <p:attrName>style.visibility</p:attrName>
                                        </p:attrNameLst>
                                      </p:cBhvr>
                                      <p:to>
                                        <p:strVal val="visible"/>
                                      </p:to>
                                    </p:set>
                                    <p:animEffect transition="in" filter="wipe(right)">
                                      <p:cBhvr>
                                        <p:cTn id="110"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19" grpId="0" animBg="1"/>
      <p:bldP spid="33"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build="p">
        <p:tmplLst>
          <p:tmpl lvl="1">
            <p:tnLst>
              <p:par>
                <p:cTn presetID="22" presetClass="entr" presetSubtype="2"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righ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4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0-#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3" grpId="0" build="p">
        <p:tmplLst>
          <p:tmpl lvl="1">
            <p:tnLst>
              <p:par>
                <p:cTn presetID="22" presetClass="entr" presetSubtype="2"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right)">
                      <p:cBhvr>
                        <p:cTn dur="500"/>
                        <p:tgtEl>
                          <p:spTgt spid="43"/>
                        </p:tgtEl>
                      </p:cBhvr>
                    </p:animEffect>
                  </p:childTnLst>
                </p:cTn>
              </p:par>
            </p:tnLst>
          </p:tmpl>
        </p:tmplLst>
      </p:bldP>
      <p:bldP spid="48"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1+#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animBg="1"/>
      <p:bldP spid="50" grpId="0" build="p">
        <p:tmplLst>
          <p:tmpl lvl="1">
            <p:tnLst>
              <p:par>
                <p:cTn presetID="2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6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build="p">
        <p:tmplLst>
          <p:tmpl lvl="1">
            <p:tnLst>
              <p:par>
                <p:cTn presetID="22" presetClass="entr" presetSubtype="2"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right)">
                      <p:cBhvr>
                        <p:cTn dur="500"/>
                        <p:tgtEl>
                          <p:spTgt spid="64"/>
                        </p:tgtEl>
                      </p:cBhvr>
                    </p:animEffect>
                  </p:childTnLst>
                </p:cTn>
              </p:par>
            </p:tnLst>
          </p:tmpl>
        </p:tmplLst>
      </p:bldP>
      <p:bldP spid="65" grpId="0"/>
      <p:bldP spid="66" grpId="0" build="p">
        <p:tmplLst>
          <p:tmpl lvl="1">
            <p:tnLst>
              <p:par>
                <p:cTn presetID="22" presetClass="entr" presetSubtype="8" fill="hold" nodeType="with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left)">
                      <p:cBhvr>
                        <p:cTn dur="500"/>
                        <p:tgtEl>
                          <p:spTgt spid="66"/>
                        </p:tgtEl>
                      </p:cBhvr>
                    </p:animEffect>
                  </p:childTnLst>
                </p:cTn>
              </p:par>
            </p:tnLst>
          </p:tmpl>
        </p:tmplLst>
      </p:bldP>
      <p:bldP spid="67"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Profile 3">
    <p:spTree>
      <p:nvGrpSpPr>
        <p:cNvPr id="1" name=""/>
        <p:cNvGrpSpPr/>
        <p:nvPr/>
      </p:nvGrpSpPr>
      <p:grpSpPr>
        <a:xfrm>
          <a:off x="0" y="0"/>
          <a:ext cx="0" cy="0"/>
          <a:chOff x="0" y="0"/>
          <a:chExt cx="0" cy="0"/>
        </a:xfrm>
      </p:grpSpPr>
      <p:sp>
        <p:nvSpPr>
          <p:cNvPr id="33" name="円/楕円 32"/>
          <p:cNvSpPr/>
          <p:nvPr userDrawn="1"/>
        </p:nvSpPr>
        <p:spPr>
          <a:xfrm>
            <a:off x="6099984" y="4672631"/>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6" name="円/楕円 5"/>
          <p:cNvSpPr/>
          <p:nvPr userDrawn="1"/>
        </p:nvSpPr>
        <p:spPr>
          <a:xfrm>
            <a:off x="1870398" y="1163191"/>
            <a:ext cx="5060429" cy="506042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円/楕円 27"/>
          <p:cNvSpPr/>
          <p:nvPr userDrawn="1"/>
        </p:nvSpPr>
        <p:spPr>
          <a:xfrm>
            <a:off x="1268264" y="1756094"/>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0" name="円/楕円 29"/>
          <p:cNvSpPr/>
          <p:nvPr userDrawn="1"/>
        </p:nvSpPr>
        <p:spPr>
          <a:xfrm>
            <a:off x="1706513" y="1039044"/>
            <a:ext cx="5060429" cy="506042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タイトル 1"/>
          <p:cNvSpPr>
            <a:spLocks noGrp="1"/>
          </p:cNvSpPr>
          <p:nvPr>
            <p:ph type="title" hasCustomPrompt="1"/>
          </p:nvPr>
        </p:nvSpPr>
        <p:spPr>
          <a:xfrm>
            <a:off x="7545905" y="1111052"/>
            <a:ext cx="9577064" cy="1350907"/>
          </a:xfrm>
        </p:spPr>
        <p:txBody>
          <a:bodyPr anchor="b">
            <a:normAutofit/>
          </a:bodyPr>
          <a:lstStyle>
            <a:lvl1pPr>
              <a:defRPr sz="6600" baseline="0">
                <a:solidFill>
                  <a:schemeClr val="tx2"/>
                </a:solidFill>
                <a:latin typeface="Route 159 UltraLight" pitchFamily="50" charset="0"/>
              </a:defRPr>
            </a:lvl1pPr>
          </a:lstStyle>
          <a:p>
            <a:r>
              <a:rPr kumimoji="1" lang="en-US" altLang="ja-JP" dirty="0"/>
              <a:t>Text goes here</a:t>
            </a:r>
            <a:endParaRPr kumimoji="1" lang="ja-JP" altLang="en-US" dirty="0"/>
          </a:p>
        </p:txBody>
      </p:sp>
      <p:sp>
        <p:nvSpPr>
          <p:cNvPr id="4" name="正方形/長方形 3"/>
          <p:cNvSpPr/>
          <p:nvPr userDrawn="1"/>
        </p:nvSpPr>
        <p:spPr>
          <a:xfrm>
            <a:off x="7689921" y="2477183"/>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プレースホルダー 6"/>
          <p:cNvSpPr>
            <a:spLocks noGrp="1"/>
          </p:cNvSpPr>
          <p:nvPr>
            <p:ph type="body" sz="quarter" idx="16" hasCustomPrompt="1"/>
          </p:nvPr>
        </p:nvSpPr>
        <p:spPr>
          <a:xfrm>
            <a:off x="7545905" y="2549853"/>
            <a:ext cx="9577064" cy="935442"/>
          </a:xfrm>
        </p:spPr>
        <p:txBody>
          <a:bodyPr anchor="t">
            <a:noAutofit/>
          </a:bodyPr>
          <a:lstStyle>
            <a:lvl1pPr algn="l">
              <a:defRPr sz="3200" i="1" baseline="0">
                <a:solidFill>
                  <a:schemeClr val="accent1">
                    <a:lumMod val="75000"/>
                  </a:schemeClr>
                </a:solidFill>
                <a:latin typeface="+mn-lt"/>
              </a:defRPr>
            </a:lvl1pPr>
          </a:lstStyle>
          <a:p>
            <a:pPr lvl="0"/>
            <a:r>
              <a:rPr kumimoji="1" lang="en-US" altLang="ja-JP" dirty="0"/>
              <a:t>Text goes here</a:t>
            </a:r>
            <a:endParaRPr kumimoji="1" lang="ja-JP" altLang="en-US" dirty="0"/>
          </a:p>
        </p:txBody>
      </p:sp>
      <p:sp>
        <p:nvSpPr>
          <p:cNvPr id="7" name="図プレースホルダー 5"/>
          <p:cNvSpPr>
            <a:spLocks noGrp="1"/>
          </p:cNvSpPr>
          <p:nvPr>
            <p:ph type="pic" sz="quarter" idx="13" hasCustomPrompt="1"/>
          </p:nvPr>
        </p:nvSpPr>
        <p:spPr>
          <a:xfrm>
            <a:off x="1870398" y="1163191"/>
            <a:ext cx="4916413" cy="491641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8" name="円/楕円 7"/>
          <p:cNvSpPr/>
          <p:nvPr userDrawn="1"/>
        </p:nvSpPr>
        <p:spPr>
          <a:xfrm>
            <a:off x="8104770" y="3838753"/>
            <a:ext cx="1296145" cy="12961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図プレースホルダー 12"/>
          <p:cNvSpPr>
            <a:spLocks noGrp="1"/>
          </p:cNvSpPr>
          <p:nvPr>
            <p:ph type="pic" sz="quarter" idx="17" hasCustomPrompt="1"/>
          </p:nvPr>
        </p:nvSpPr>
        <p:spPr>
          <a:xfrm>
            <a:off x="8440247" y="4174230"/>
            <a:ext cx="625191" cy="625191"/>
          </a:xfrm>
        </p:spPr>
        <p:txBody>
          <a:bodyPr>
            <a:normAutofit/>
          </a:bodyPr>
          <a:lstStyle>
            <a:lvl1pPr>
              <a:defRPr sz="1600"/>
            </a:lvl1pPr>
          </a:lstStyle>
          <a:p>
            <a:r>
              <a:rPr kumimoji="1" lang="en-US" altLang="ja-JP" dirty="0"/>
              <a:t>Icon</a:t>
            </a:r>
            <a:endParaRPr kumimoji="1" lang="ja-JP" altLang="en-US" dirty="0"/>
          </a:p>
        </p:txBody>
      </p:sp>
      <p:sp>
        <p:nvSpPr>
          <p:cNvPr id="10" name="円/楕円 9"/>
          <p:cNvSpPr/>
          <p:nvPr userDrawn="1"/>
        </p:nvSpPr>
        <p:spPr>
          <a:xfrm>
            <a:off x="10720458" y="3838752"/>
            <a:ext cx="1296145" cy="12961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13319670" y="3838751"/>
            <a:ext cx="1296145" cy="12961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図プレースホルダー 12"/>
          <p:cNvSpPr>
            <a:spLocks noGrp="1"/>
          </p:cNvSpPr>
          <p:nvPr>
            <p:ph type="pic" sz="quarter" idx="18" hasCustomPrompt="1"/>
          </p:nvPr>
        </p:nvSpPr>
        <p:spPr>
          <a:xfrm>
            <a:off x="11055935" y="4174229"/>
            <a:ext cx="625191" cy="625191"/>
          </a:xfrm>
        </p:spPr>
        <p:txBody>
          <a:bodyPr>
            <a:normAutofit/>
          </a:bodyPr>
          <a:lstStyle>
            <a:lvl1pPr>
              <a:defRPr sz="1600"/>
            </a:lvl1pPr>
          </a:lstStyle>
          <a:p>
            <a:r>
              <a:rPr kumimoji="1" lang="en-US" altLang="ja-JP" dirty="0"/>
              <a:t>Icon</a:t>
            </a:r>
            <a:endParaRPr kumimoji="1" lang="ja-JP" altLang="en-US" dirty="0"/>
          </a:p>
        </p:txBody>
      </p:sp>
      <p:sp>
        <p:nvSpPr>
          <p:cNvPr id="13" name="図プレースホルダー 12"/>
          <p:cNvSpPr>
            <a:spLocks noGrp="1"/>
          </p:cNvSpPr>
          <p:nvPr>
            <p:ph type="pic" sz="quarter" idx="19" hasCustomPrompt="1"/>
          </p:nvPr>
        </p:nvSpPr>
        <p:spPr>
          <a:xfrm>
            <a:off x="13655147" y="4174228"/>
            <a:ext cx="625191" cy="625191"/>
          </a:xfrm>
        </p:spPr>
        <p:txBody>
          <a:bodyPr>
            <a:normAutofit/>
          </a:bodyPr>
          <a:lstStyle>
            <a:lvl1pPr>
              <a:defRPr sz="1600"/>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20" hasCustomPrompt="1"/>
          </p:nvPr>
        </p:nvSpPr>
        <p:spPr>
          <a:xfrm>
            <a:off x="7541830" y="5279575"/>
            <a:ext cx="2448272" cy="935442"/>
          </a:xfrm>
        </p:spPr>
        <p:txBody>
          <a:bodyPr anchor="t">
            <a:noAutofit/>
          </a:bodyPr>
          <a:lstStyle>
            <a:lvl1pPr algn="ctr">
              <a:defRPr sz="2400" i="0" baseline="0">
                <a:solidFill>
                  <a:schemeClr val="accent3"/>
                </a:solidFill>
                <a:latin typeface="+mn-lt"/>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21" hasCustomPrompt="1"/>
          </p:nvPr>
        </p:nvSpPr>
        <p:spPr>
          <a:xfrm>
            <a:off x="10151318" y="5279575"/>
            <a:ext cx="2448272" cy="935442"/>
          </a:xfrm>
        </p:spPr>
        <p:txBody>
          <a:bodyPr anchor="t">
            <a:noAutofit/>
          </a:bodyPr>
          <a:lstStyle>
            <a:lvl1pPr algn="ctr">
              <a:defRPr sz="2400" i="0" baseline="0">
                <a:solidFill>
                  <a:schemeClr val="accent2"/>
                </a:solidFill>
                <a:latin typeface="+mn-lt"/>
              </a:defRPr>
            </a:lvl1pPr>
          </a:lstStyle>
          <a:p>
            <a:pPr lvl="0"/>
            <a:r>
              <a:rPr kumimoji="1" lang="en-US" altLang="ja-JP" dirty="0"/>
              <a:t>Text goes here</a:t>
            </a:r>
            <a:endParaRPr kumimoji="1" lang="ja-JP" altLang="en-US" dirty="0"/>
          </a:p>
        </p:txBody>
      </p:sp>
      <p:sp>
        <p:nvSpPr>
          <p:cNvPr id="16" name="テキスト プレースホルダー 6"/>
          <p:cNvSpPr>
            <a:spLocks noGrp="1"/>
          </p:cNvSpPr>
          <p:nvPr>
            <p:ph type="body" sz="quarter" idx="22" hasCustomPrompt="1"/>
          </p:nvPr>
        </p:nvSpPr>
        <p:spPr>
          <a:xfrm>
            <a:off x="12743606" y="5277230"/>
            <a:ext cx="2448272" cy="935442"/>
          </a:xfrm>
        </p:spPr>
        <p:txBody>
          <a:bodyPr anchor="t">
            <a:noAutofit/>
          </a:bodyPr>
          <a:lstStyle>
            <a:lvl1pPr algn="ctr">
              <a:defRPr sz="2400" i="0" baseline="0">
                <a:solidFill>
                  <a:schemeClr val="accent5"/>
                </a:solidFill>
                <a:latin typeface="+mn-lt"/>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1192885" y="6295628"/>
            <a:ext cx="15900643" cy="2016224"/>
          </a:xfrm>
        </p:spPr>
        <p:txBody>
          <a:bodyPr anchor="ctr">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8" name="正方形/長方形 17"/>
          <p:cNvSpPr/>
          <p:nvPr userDrawn="1"/>
        </p:nvSpPr>
        <p:spPr>
          <a:xfrm>
            <a:off x="0" y="8527876"/>
            <a:ext cx="18286413" cy="175912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図プレースホルダー 12"/>
          <p:cNvSpPr>
            <a:spLocks noGrp="1"/>
          </p:cNvSpPr>
          <p:nvPr>
            <p:ph type="pic" sz="quarter" idx="23" hasCustomPrompt="1"/>
          </p:nvPr>
        </p:nvSpPr>
        <p:spPr>
          <a:xfrm>
            <a:off x="4016008" y="8773140"/>
            <a:ext cx="625191" cy="625191"/>
          </a:xfrm>
        </p:spPr>
        <p:txBody>
          <a:bodyPr>
            <a:normAutofit/>
          </a:bodyPr>
          <a:lstStyle>
            <a:lvl1pPr>
              <a:defRPr sz="1600"/>
            </a:lvl1pPr>
          </a:lstStyle>
          <a:p>
            <a:r>
              <a:rPr kumimoji="1" lang="en-US" altLang="ja-JP" dirty="0"/>
              <a:t>Icon</a:t>
            </a:r>
            <a:endParaRPr kumimoji="1" lang="ja-JP" altLang="en-US" dirty="0"/>
          </a:p>
        </p:txBody>
      </p:sp>
      <p:sp>
        <p:nvSpPr>
          <p:cNvPr id="20" name="図プレースホルダー 12"/>
          <p:cNvSpPr>
            <a:spLocks noGrp="1"/>
          </p:cNvSpPr>
          <p:nvPr>
            <p:ph type="pic" sz="quarter" idx="24" hasCustomPrompt="1"/>
          </p:nvPr>
        </p:nvSpPr>
        <p:spPr>
          <a:xfrm>
            <a:off x="8827218" y="8773139"/>
            <a:ext cx="625191" cy="625191"/>
          </a:xfrm>
        </p:spPr>
        <p:txBody>
          <a:bodyPr>
            <a:normAutofit/>
          </a:bodyPr>
          <a:lstStyle>
            <a:lvl1pPr>
              <a:defRPr sz="1600"/>
            </a:lvl1pPr>
          </a:lstStyle>
          <a:p>
            <a:r>
              <a:rPr kumimoji="1" lang="en-US" altLang="ja-JP" dirty="0"/>
              <a:t>Icon</a:t>
            </a:r>
            <a:endParaRPr kumimoji="1" lang="ja-JP" altLang="en-US" dirty="0"/>
          </a:p>
        </p:txBody>
      </p:sp>
      <p:sp>
        <p:nvSpPr>
          <p:cNvPr id="21" name="図プレースホルダー 12"/>
          <p:cNvSpPr>
            <a:spLocks noGrp="1"/>
          </p:cNvSpPr>
          <p:nvPr>
            <p:ph type="pic" sz="quarter" idx="25" hasCustomPrompt="1"/>
          </p:nvPr>
        </p:nvSpPr>
        <p:spPr>
          <a:xfrm>
            <a:off x="13607778" y="8773138"/>
            <a:ext cx="625191" cy="625191"/>
          </a:xfrm>
        </p:spPr>
        <p:txBody>
          <a:bodyPr>
            <a:normAutofit/>
          </a:bodyPr>
          <a:lstStyle>
            <a:lvl1pPr>
              <a:defRPr sz="1600"/>
            </a:lvl1pPr>
          </a:lstStyle>
          <a:p>
            <a:r>
              <a:rPr kumimoji="1" lang="en-US" altLang="ja-JP" dirty="0"/>
              <a:t>Icon</a:t>
            </a:r>
            <a:endParaRPr kumimoji="1" lang="ja-JP" altLang="en-US" dirty="0"/>
          </a:p>
        </p:txBody>
      </p:sp>
      <p:sp>
        <p:nvSpPr>
          <p:cNvPr id="22" name="テキスト プレースホルダー 6"/>
          <p:cNvSpPr>
            <a:spLocks noGrp="1"/>
          </p:cNvSpPr>
          <p:nvPr>
            <p:ph type="body" sz="quarter" idx="26" hasCustomPrompt="1"/>
          </p:nvPr>
        </p:nvSpPr>
        <p:spPr>
          <a:xfrm>
            <a:off x="2384388" y="9464642"/>
            <a:ext cx="3950506" cy="575402"/>
          </a:xfrm>
        </p:spPr>
        <p:txBody>
          <a:bodyPr anchor="t">
            <a:noAutofit/>
          </a:bodyPr>
          <a:lstStyle>
            <a:lvl1pPr algn="ctr">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7" hasCustomPrompt="1"/>
          </p:nvPr>
        </p:nvSpPr>
        <p:spPr>
          <a:xfrm>
            <a:off x="7164560" y="9464642"/>
            <a:ext cx="3950506" cy="575402"/>
          </a:xfrm>
        </p:spPr>
        <p:txBody>
          <a:bodyPr anchor="t">
            <a:noAutofit/>
          </a:bodyPr>
          <a:lstStyle>
            <a:lvl1pPr algn="ctr">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8" hasCustomPrompt="1"/>
          </p:nvPr>
        </p:nvSpPr>
        <p:spPr>
          <a:xfrm>
            <a:off x="11961452" y="9464642"/>
            <a:ext cx="3950506" cy="575402"/>
          </a:xfrm>
        </p:spPr>
        <p:txBody>
          <a:bodyPr anchor="t">
            <a:noAutofit/>
          </a:bodyPr>
          <a:lstStyle>
            <a:lvl1pPr algn="ctr">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5" name="円/楕円 24"/>
          <p:cNvSpPr/>
          <p:nvPr userDrawn="1"/>
        </p:nvSpPr>
        <p:spPr>
          <a:xfrm>
            <a:off x="574254" y="1019175"/>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1952340" y="1066981"/>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2" name="正方形/長方形 31"/>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円/楕円 33"/>
          <p:cNvSpPr/>
          <p:nvPr userDrawn="1"/>
        </p:nvSpPr>
        <p:spPr>
          <a:xfrm>
            <a:off x="7102660" y="4288481"/>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Tree>
    <p:extLst>
      <p:ext uri="{BB962C8B-B14F-4D97-AF65-F5344CB8AC3E}">
        <p14:creationId xmlns:p14="http://schemas.microsoft.com/office/powerpoint/2010/main" val="324636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750"/>
                                        <p:tgtEl>
                                          <p:spTgt spid="25"/>
                                        </p:tgtEl>
                                      </p:cBhvr>
                                    </p:animEffect>
                                    <p:anim calcmode="lin" valueType="num">
                                      <p:cBhvr>
                                        <p:cTn id="8" dur="750" fill="hold"/>
                                        <p:tgtEl>
                                          <p:spTgt spid="25"/>
                                        </p:tgtEl>
                                        <p:attrNameLst>
                                          <p:attrName>ppt_w</p:attrName>
                                        </p:attrNameLst>
                                      </p:cBhvr>
                                      <p:tavLst>
                                        <p:tav tm="0" fmla="#ppt_w*sin(2.5*pi*$)">
                                          <p:val>
                                            <p:fltVal val="0"/>
                                          </p:val>
                                        </p:tav>
                                        <p:tav tm="100000">
                                          <p:val>
                                            <p:fltVal val="1"/>
                                          </p:val>
                                        </p:tav>
                                      </p:tavLst>
                                    </p:anim>
                                    <p:anim calcmode="lin" valueType="num">
                                      <p:cBhvr>
                                        <p:cTn id="9" dur="750" fill="hold"/>
                                        <p:tgtEl>
                                          <p:spTgt spid="25"/>
                                        </p:tgtEl>
                                        <p:attrNameLst>
                                          <p:attrName>ppt_h</p:attrName>
                                        </p:attrNameLst>
                                      </p:cBhvr>
                                      <p:tavLst>
                                        <p:tav tm="0">
                                          <p:val>
                                            <p:strVal val="#ppt_h"/>
                                          </p:val>
                                        </p:tav>
                                        <p:tav tm="100000">
                                          <p:val>
                                            <p:strVal val="#ppt_h"/>
                                          </p:val>
                                        </p:tav>
                                      </p:tavLst>
                                    </p:anim>
                                  </p:childTnLst>
                                </p:cTn>
                              </p:par>
                              <p:par>
                                <p:cTn id="10" presetID="2" presetClass="entr" presetSubtype="12" decel="100000" fill="hold" grpId="1"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750" fill="hold"/>
                                        <p:tgtEl>
                                          <p:spTgt spid="25"/>
                                        </p:tgtEl>
                                        <p:attrNameLst>
                                          <p:attrName>ppt_x</p:attrName>
                                        </p:attrNameLst>
                                      </p:cBhvr>
                                      <p:tavLst>
                                        <p:tav tm="0">
                                          <p:val>
                                            <p:strVal val="0-#ppt_w/2"/>
                                          </p:val>
                                        </p:tav>
                                        <p:tav tm="100000">
                                          <p:val>
                                            <p:strVal val="#ppt_x"/>
                                          </p:val>
                                        </p:tav>
                                      </p:tavLst>
                                    </p:anim>
                                    <p:anim calcmode="lin" valueType="num">
                                      <p:cBhvr additive="base">
                                        <p:cTn id="13" dur="750" fill="hold"/>
                                        <p:tgtEl>
                                          <p:spTgt spid="25"/>
                                        </p:tgtEl>
                                        <p:attrNameLst>
                                          <p:attrName>ppt_y</p:attrName>
                                        </p:attrNameLst>
                                      </p:cBhvr>
                                      <p:tavLst>
                                        <p:tav tm="0">
                                          <p:val>
                                            <p:strVal val="1+#ppt_h/2"/>
                                          </p:val>
                                        </p:tav>
                                        <p:tav tm="100000">
                                          <p:val>
                                            <p:strVal val="#ppt_y"/>
                                          </p:val>
                                        </p:tav>
                                      </p:tavLst>
                                    </p:anim>
                                  </p:childTnLst>
                                </p:cTn>
                              </p:par>
                              <p:par>
                                <p:cTn id="14" presetID="45" presetClass="entr" presetSubtype="0" fill="hold" grpId="0" nodeType="withEffect">
                                  <p:stCondLst>
                                    <p:cond delay="10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750"/>
                                        <p:tgtEl>
                                          <p:spTgt spid="28"/>
                                        </p:tgtEl>
                                      </p:cBhvr>
                                    </p:animEffect>
                                    <p:anim calcmode="lin" valueType="num">
                                      <p:cBhvr>
                                        <p:cTn id="17" dur="750" fill="hold"/>
                                        <p:tgtEl>
                                          <p:spTgt spid="28"/>
                                        </p:tgtEl>
                                        <p:attrNameLst>
                                          <p:attrName>ppt_w</p:attrName>
                                        </p:attrNameLst>
                                      </p:cBhvr>
                                      <p:tavLst>
                                        <p:tav tm="0" fmla="#ppt_w*sin(2.5*pi*$)">
                                          <p:val>
                                            <p:fltVal val="0"/>
                                          </p:val>
                                        </p:tav>
                                        <p:tav tm="100000">
                                          <p:val>
                                            <p:fltVal val="1"/>
                                          </p:val>
                                        </p:tav>
                                      </p:tavLst>
                                    </p:anim>
                                    <p:anim calcmode="lin" valueType="num">
                                      <p:cBhvr>
                                        <p:cTn id="18" dur="750" fill="hold"/>
                                        <p:tgtEl>
                                          <p:spTgt spid="28"/>
                                        </p:tgtEl>
                                        <p:attrNameLst>
                                          <p:attrName>ppt_h</p:attrName>
                                        </p:attrNameLst>
                                      </p:cBhvr>
                                      <p:tavLst>
                                        <p:tav tm="0">
                                          <p:val>
                                            <p:strVal val="#ppt_h"/>
                                          </p:val>
                                        </p:tav>
                                        <p:tav tm="100000">
                                          <p:val>
                                            <p:strVal val="#ppt_h"/>
                                          </p:val>
                                        </p:tav>
                                      </p:tavLst>
                                    </p:anim>
                                  </p:childTnLst>
                                </p:cTn>
                              </p:par>
                              <p:par>
                                <p:cTn id="19" presetID="2" presetClass="entr" presetSubtype="12" decel="100000" fill="hold" grpId="1" nodeType="withEffect">
                                  <p:stCondLst>
                                    <p:cond delay="10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750" fill="hold"/>
                                        <p:tgtEl>
                                          <p:spTgt spid="28"/>
                                        </p:tgtEl>
                                        <p:attrNameLst>
                                          <p:attrName>ppt_x</p:attrName>
                                        </p:attrNameLst>
                                      </p:cBhvr>
                                      <p:tavLst>
                                        <p:tav tm="0">
                                          <p:val>
                                            <p:strVal val="0-#ppt_w/2"/>
                                          </p:val>
                                        </p:tav>
                                        <p:tav tm="100000">
                                          <p:val>
                                            <p:strVal val="#ppt_x"/>
                                          </p:val>
                                        </p:tav>
                                      </p:tavLst>
                                    </p:anim>
                                    <p:anim calcmode="lin" valueType="num">
                                      <p:cBhvr additive="base">
                                        <p:cTn id="22" dur="750" fill="hold"/>
                                        <p:tgtEl>
                                          <p:spTgt spid="28"/>
                                        </p:tgtEl>
                                        <p:attrNameLst>
                                          <p:attrName>ppt_y</p:attrName>
                                        </p:attrNameLst>
                                      </p:cBhvr>
                                      <p:tavLst>
                                        <p:tav tm="0">
                                          <p:val>
                                            <p:strVal val="1+#ppt_h/2"/>
                                          </p:val>
                                        </p:tav>
                                        <p:tav tm="100000">
                                          <p:val>
                                            <p:strVal val="#ppt_y"/>
                                          </p:val>
                                        </p:tav>
                                      </p:tavLst>
                                    </p:anim>
                                  </p:childTnLst>
                                </p:cTn>
                              </p:par>
                              <p:par>
                                <p:cTn id="23" presetID="45" presetClass="entr" presetSubtype="0" fill="hold" grpId="0" nodeType="withEffect">
                                  <p:stCondLst>
                                    <p:cond delay="2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anim calcmode="lin" valueType="num">
                                      <p:cBhvr>
                                        <p:cTn id="26" dur="750" fill="hold"/>
                                        <p:tgtEl>
                                          <p:spTgt spid="26"/>
                                        </p:tgtEl>
                                        <p:attrNameLst>
                                          <p:attrName>ppt_w</p:attrName>
                                        </p:attrNameLst>
                                      </p:cBhvr>
                                      <p:tavLst>
                                        <p:tav tm="0" fmla="#ppt_w*sin(2.5*pi*$)">
                                          <p:val>
                                            <p:fltVal val="0"/>
                                          </p:val>
                                        </p:tav>
                                        <p:tav tm="100000">
                                          <p:val>
                                            <p:fltVal val="1"/>
                                          </p:val>
                                        </p:tav>
                                      </p:tavLst>
                                    </p:anim>
                                    <p:anim calcmode="lin" valueType="num">
                                      <p:cBhvr>
                                        <p:cTn id="27" dur="750" fill="hold"/>
                                        <p:tgtEl>
                                          <p:spTgt spid="26"/>
                                        </p:tgtEl>
                                        <p:attrNameLst>
                                          <p:attrName>ppt_h</p:attrName>
                                        </p:attrNameLst>
                                      </p:cBhvr>
                                      <p:tavLst>
                                        <p:tav tm="0">
                                          <p:val>
                                            <p:strVal val="#ppt_h"/>
                                          </p:val>
                                        </p:tav>
                                        <p:tav tm="100000">
                                          <p:val>
                                            <p:strVal val="#ppt_h"/>
                                          </p:val>
                                        </p:tav>
                                      </p:tavLst>
                                    </p:anim>
                                  </p:childTnLst>
                                </p:cTn>
                              </p:par>
                              <p:par>
                                <p:cTn id="28" presetID="2" presetClass="entr" presetSubtype="12" decel="100000" fill="hold" grpId="1" nodeType="withEffect">
                                  <p:stCondLst>
                                    <p:cond delay="200"/>
                                  </p:stCondLst>
                                  <p:childTnLst>
                                    <p:set>
                                      <p:cBhvr>
                                        <p:cTn id="29" dur="1" fill="hold">
                                          <p:stCondLst>
                                            <p:cond delay="0"/>
                                          </p:stCondLst>
                                        </p:cTn>
                                        <p:tgtEl>
                                          <p:spTgt spid="26"/>
                                        </p:tgtEl>
                                        <p:attrNameLst>
                                          <p:attrName>style.visibility</p:attrName>
                                        </p:attrNameLst>
                                      </p:cBhvr>
                                      <p:to>
                                        <p:strVal val="visible"/>
                                      </p:to>
                                    </p:set>
                                    <p:anim calcmode="lin" valueType="num">
                                      <p:cBhvr additive="base">
                                        <p:cTn id="30" dur="750" fill="hold"/>
                                        <p:tgtEl>
                                          <p:spTgt spid="26"/>
                                        </p:tgtEl>
                                        <p:attrNameLst>
                                          <p:attrName>ppt_x</p:attrName>
                                        </p:attrNameLst>
                                      </p:cBhvr>
                                      <p:tavLst>
                                        <p:tav tm="0">
                                          <p:val>
                                            <p:strVal val="0-#ppt_w/2"/>
                                          </p:val>
                                        </p:tav>
                                        <p:tav tm="100000">
                                          <p:val>
                                            <p:strVal val="#ppt_x"/>
                                          </p:val>
                                        </p:tav>
                                      </p:tavLst>
                                    </p:anim>
                                    <p:anim calcmode="lin" valueType="num">
                                      <p:cBhvr additive="base">
                                        <p:cTn id="31" dur="750" fill="hold"/>
                                        <p:tgtEl>
                                          <p:spTgt spid="26"/>
                                        </p:tgtEl>
                                        <p:attrNameLst>
                                          <p:attrName>ppt_y</p:attrName>
                                        </p:attrNameLst>
                                      </p:cBhvr>
                                      <p:tavLst>
                                        <p:tav tm="0">
                                          <p:val>
                                            <p:strVal val="1+#ppt_h/2"/>
                                          </p:val>
                                        </p:tav>
                                        <p:tav tm="100000">
                                          <p:val>
                                            <p:strVal val="#ppt_y"/>
                                          </p:val>
                                        </p:tav>
                                      </p:tavLst>
                                    </p:anim>
                                  </p:childTnLst>
                                </p:cTn>
                              </p:par>
                              <p:par>
                                <p:cTn id="32" presetID="45" presetClass="entr" presetSubtype="0" fill="hold" grpId="0" nodeType="withEffect">
                                  <p:stCondLst>
                                    <p:cond delay="30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750"/>
                                        <p:tgtEl>
                                          <p:spTgt spid="33"/>
                                        </p:tgtEl>
                                      </p:cBhvr>
                                    </p:animEffect>
                                    <p:anim calcmode="lin" valueType="num">
                                      <p:cBhvr>
                                        <p:cTn id="35" dur="750" fill="hold"/>
                                        <p:tgtEl>
                                          <p:spTgt spid="33"/>
                                        </p:tgtEl>
                                        <p:attrNameLst>
                                          <p:attrName>ppt_w</p:attrName>
                                        </p:attrNameLst>
                                      </p:cBhvr>
                                      <p:tavLst>
                                        <p:tav tm="0" fmla="#ppt_w*sin(2.5*pi*$)">
                                          <p:val>
                                            <p:fltVal val="0"/>
                                          </p:val>
                                        </p:tav>
                                        <p:tav tm="100000">
                                          <p:val>
                                            <p:fltVal val="1"/>
                                          </p:val>
                                        </p:tav>
                                      </p:tavLst>
                                    </p:anim>
                                    <p:anim calcmode="lin" valueType="num">
                                      <p:cBhvr>
                                        <p:cTn id="36" dur="750" fill="hold"/>
                                        <p:tgtEl>
                                          <p:spTgt spid="33"/>
                                        </p:tgtEl>
                                        <p:attrNameLst>
                                          <p:attrName>ppt_h</p:attrName>
                                        </p:attrNameLst>
                                      </p:cBhvr>
                                      <p:tavLst>
                                        <p:tav tm="0">
                                          <p:val>
                                            <p:strVal val="#ppt_h"/>
                                          </p:val>
                                        </p:tav>
                                        <p:tav tm="100000">
                                          <p:val>
                                            <p:strVal val="#ppt_h"/>
                                          </p:val>
                                        </p:tav>
                                      </p:tavLst>
                                    </p:anim>
                                  </p:childTnLst>
                                </p:cTn>
                              </p:par>
                              <p:par>
                                <p:cTn id="37" presetID="2" presetClass="entr" presetSubtype="12" decel="100000" fill="hold" grpId="1" nodeType="withEffect">
                                  <p:stCondLst>
                                    <p:cond delay="30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750" fill="hold"/>
                                        <p:tgtEl>
                                          <p:spTgt spid="33"/>
                                        </p:tgtEl>
                                        <p:attrNameLst>
                                          <p:attrName>ppt_x</p:attrName>
                                        </p:attrNameLst>
                                      </p:cBhvr>
                                      <p:tavLst>
                                        <p:tav tm="0">
                                          <p:val>
                                            <p:strVal val="0-#ppt_w/2"/>
                                          </p:val>
                                        </p:tav>
                                        <p:tav tm="100000">
                                          <p:val>
                                            <p:strVal val="#ppt_x"/>
                                          </p:val>
                                        </p:tav>
                                      </p:tavLst>
                                    </p:anim>
                                    <p:anim calcmode="lin" valueType="num">
                                      <p:cBhvr additive="base">
                                        <p:cTn id="40" dur="750" fill="hold"/>
                                        <p:tgtEl>
                                          <p:spTgt spid="33"/>
                                        </p:tgtEl>
                                        <p:attrNameLst>
                                          <p:attrName>ppt_y</p:attrName>
                                        </p:attrNameLst>
                                      </p:cBhvr>
                                      <p:tavLst>
                                        <p:tav tm="0">
                                          <p:val>
                                            <p:strVal val="1+#ppt_h/2"/>
                                          </p:val>
                                        </p:tav>
                                        <p:tav tm="100000">
                                          <p:val>
                                            <p:strVal val="#ppt_y"/>
                                          </p:val>
                                        </p:tav>
                                      </p:tavLst>
                                    </p:anim>
                                  </p:childTnLst>
                                </p:cTn>
                              </p:par>
                              <p:par>
                                <p:cTn id="41" presetID="45" presetClass="entr" presetSubtype="0" fill="hold" grpId="0" nodeType="withEffect">
                                  <p:stCondLst>
                                    <p:cond delay="4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750"/>
                                        <p:tgtEl>
                                          <p:spTgt spid="34"/>
                                        </p:tgtEl>
                                      </p:cBhvr>
                                    </p:animEffect>
                                    <p:anim calcmode="lin" valueType="num">
                                      <p:cBhvr>
                                        <p:cTn id="44" dur="750" fill="hold"/>
                                        <p:tgtEl>
                                          <p:spTgt spid="34"/>
                                        </p:tgtEl>
                                        <p:attrNameLst>
                                          <p:attrName>ppt_w</p:attrName>
                                        </p:attrNameLst>
                                      </p:cBhvr>
                                      <p:tavLst>
                                        <p:tav tm="0" fmla="#ppt_w*sin(2.5*pi*$)">
                                          <p:val>
                                            <p:fltVal val="0"/>
                                          </p:val>
                                        </p:tav>
                                        <p:tav tm="100000">
                                          <p:val>
                                            <p:fltVal val="1"/>
                                          </p:val>
                                        </p:tav>
                                      </p:tavLst>
                                    </p:anim>
                                    <p:anim calcmode="lin" valueType="num">
                                      <p:cBhvr>
                                        <p:cTn id="45" dur="750" fill="hold"/>
                                        <p:tgtEl>
                                          <p:spTgt spid="34"/>
                                        </p:tgtEl>
                                        <p:attrNameLst>
                                          <p:attrName>ppt_h</p:attrName>
                                        </p:attrNameLst>
                                      </p:cBhvr>
                                      <p:tavLst>
                                        <p:tav tm="0">
                                          <p:val>
                                            <p:strVal val="#ppt_h"/>
                                          </p:val>
                                        </p:tav>
                                        <p:tav tm="100000">
                                          <p:val>
                                            <p:strVal val="#ppt_h"/>
                                          </p:val>
                                        </p:tav>
                                      </p:tavLst>
                                    </p:anim>
                                  </p:childTnLst>
                                </p:cTn>
                              </p:par>
                              <p:par>
                                <p:cTn id="46" presetID="2" presetClass="entr" presetSubtype="12" decel="100000" fill="hold" grpId="1" nodeType="withEffect">
                                  <p:stCondLst>
                                    <p:cond delay="400"/>
                                  </p:stCondLst>
                                  <p:childTnLst>
                                    <p:set>
                                      <p:cBhvr>
                                        <p:cTn id="47" dur="1" fill="hold">
                                          <p:stCondLst>
                                            <p:cond delay="0"/>
                                          </p:stCondLst>
                                        </p:cTn>
                                        <p:tgtEl>
                                          <p:spTgt spid="34"/>
                                        </p:tgtEl>
                                        <p:attrNameLst>
                                          <p:attrName>style.visibility</p:attrName>
                                        </p:attrNameLst>
                                      </p:cBhvr>
                                      <p:to>
                                        <p:strVal val="visible"/>
                                      </p:to>
                                    </p:set>
                                    <p:anim calcmode="lin" valueType="num">
                                      <p:cBhvr additive="base">
                                        <p:cTn id="48" dur="750" fill="hold"/>
                                        <p:tgtEl>
                                          <p:spTgt spid="34"/>
                                        </p:tgtEl>
                                        <p:attrNameLst>
                                          <p:attrName>ppt_x</p:attrName>
                                        </p:attrNameLst>
                                      </p:cBhvr>
                                      <p:tavLst>
                                        <p:tav tm="0">
                                          <p:val>
                                            <p:strVal val="0-#ppt_w/2"/>
                                          </p:val>
                                        </p:tav>
                                        <p:tav tm="100000">
                                          <p:val>
                                            <p:strVal val="#ppt_x"/>
                                          </p:val>
                                        </p:tav>
                                      </p:tavLst>
                                    </p:anim>
                                    <p:anim calcmode="lin" valueType="num">
                                      <p:cBhvr additive="base">
                                        <p:cTn id="49" dur="750" fill="hold"/>
                                        <p:tgtEl>
                                          <p:spTgt spid="34"/>
                                        </p:tgtEl>
                                        <p:attrNameLst>
                                          <p:attrName>ppt_y</p:attrName>
                                        </p:attrNameLst>
                                      </p:cBhvr>
                                      <p:tavLst>
                                        <p:tav tm="0">
                                          <p:val>
                                            <p:strVal val="1+#ppt_h/2"/>
                                          </p:val>
                                        </p:tav>
                                        <p:tav tm="100000">
                                          <p:val>
                                            <p:strVal val="#ppt_y"/>
                                          </p:val>
                                        </p:tav>
                                      </p:tavLst>
                                    </p:anim>
                                  </p:childTnLst>
                                </p:cTn>
                              </p:par>
                              <p:par>
                                <p:cTn id="50" presetID="10" presetClass="entr" presetSubtype="0" fill="hold" grpId="0" nodeType="withEffect">
                                  <p:stCondLst>
                                    <p:cond delay="40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childTnLst>
                                </p:cTn>
                              </p:par>
                              <p:par>
                                <p:cTn id="53" presetID="2" presetClass="entr" presetSubtype="1" decel="100000" fill="hold" grpId="1" nodeType="withEffect">
                                  <p:stCondLst>
                                    <p:cond delay="40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1000" fill="hold"/>
                                        <p:tgtEl>
                                          <p:spTgt spid="6"/>
                                        </p:tgtEl>
                                        <p:attrNameLst>
                                          <p:attrName>ppt_x</p:attrName>
                                        </p:attrNameLst>
                                      </p:cBhvr>
                                      <p:tavLst>
                                        <p:tav tm="0">
                                          <p:val>
                                            <p:strVal val="#ppt_x"/>
                                          </p:val>
                                        </p:tav>
                                        <p:tav tm="100000">
                                          <p:val>
                                            <p:strVal val="#ppt_x"/>
                                          </p:val>
                                        </p:tav>
                                      </p:tavLst>
                                    </p:anim>
                                    <p:anim calcmode="lin" valueType="num">
                                      <p:cBhvr additive="base">
                                        <p:cTn id="56" dur="1000" fill="hold"/>
                                        <p:tgtEl>
                                          <p:spTgt spid="6"/>
                                        </p:tgtEl>
                                        <p:attrNameLst>
                                          <p:attrName>ppt_y</p:attrName>
                                        </p:attrNameLst>
                                      </p:cBhvr>
                                      <p:tavLst>
                                        <p:tav tm="0">
                                          <p:val>
                                            <p:strVal val="0-#ppt_h/2"/>
                                          </p:val>
                                        </p:tav>
                                        <p:tav tm="100000">
                                          <p:val>
                                            <p:strVal val="#ppt_y"/>
                                          </p:val>
                                        </p:tav>
                                      </p:tavLst>
                                    </p:anim>
                                  </p:childTnLst>
                                </p:cTn>
                              </p:par>
                              <p:par>
                                <p:cTn id="57" presetID="10" presetClass="entr" presetSubtype="0" fill="hold" grpId="0" nodeType="withEffect">
                                  <p:stCondLst>
                                    <p:cond delay="50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1000"/>
                                        <p:tgtEl>
                                          <p:spTgt spid="30"/>
                                        </p:tgtEl>
                                      </p:cBhvr>
                                    </p:animEffect>
                                  </p:childTnLst>
                                </p:cTn>
                              </p:par>
                              <p:par>
                                <p:cTn id="60" presetID="2" presetClass="entr" presetSubtype="1" decel="100000" fill="hold" grpId="1" nodeType="withEffect">
                                  <p:stCondLst>
                                    <p:cond delay="50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1000" fill="hold"/>
                                        <p:tgtEl>
                                          <p:spTgt spid="30"/>
                                        </p:tgtEl>
                                        <p:attrNameLst>
                                          <p:attrName>ppt_x</p:attrName>
                                        </p:attrNameLst>
                                      </p:cBhvr>
                                      <p:tavLst>
                                        <p:tav tm="0">
                                          <p:val>
                                            <p:strVal val="#ppt_x"/>
                                          </p:val>
                                        </p:tav>
                                        <p:tav tm="100000">
                                          <p:val>
                                            <p:strVal val="#ppt_x"/>
                                          </p:val>
                                        </p:tav>
                                      </p:tavLst>
                                    </p:anim>
                                    <p:anim calcmode="lin" valueType="num">
                                      <p:cBhvr additive="base">
                                        <p:cTn id="63" dur="1000" fill="hold"/>
                                        <p:tgtEl>
                                          <p:spTgt spid="30"/>
                                        </p:tgtEl>
                                        <p:attrNameLst>
                                          <p:attrName>ppt_y</p:attrName>
                                        </p:attrNameLst>
                                      </p:cBhvr>
                                      <p:tavLst>
                                        <p:tav tm="0">
                                          <p:val>
                                            <p:strVal val="0-#ppt_h/2"/>
                                          </p:val>
                                        </p:tav>
                                        <p:tav tm="100000">
                                          <p:val>
                                            <p:strVal val="#ppt_y"/>
                                          </p:val>
                                        </p:tav>
                                      </p:tavLst>
                                    </p:anim>
                                  </p:childTnLst>
                                </p:cTn>
                              </p:par>
                              <p:par>
                                <p:cTn id="64" presetID="10" presetClass="entr" presetSubtype="0" fill="hold" grpId="0" nodeType="withEffect">
                                  <p:stCondLst>
                                    <p:cond delay="60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childTnLst>
                                </p:cTn>
                              </p:par>
                              <p:par>
                                <p:cTn id="67" presetID="2" presetClass="entr" presetSubtype="1" decel="100000" fill="hold" grpId="1" nodeType="withEffect">
                                  <p:stCondLst>
                                    <p:cond delay="600"/>
                                  </p:stCondLst>
                                  <p:childTnLst>
                                    <p:set>
                                      <p:cBhvr>
                                        <p:cTn id="68" dur="1" fill="hold">
                                          <p:stCondLst>
                                            <p:cond delay="0"/>
                                          </p:stCondLst>
                                        </p:cTn>
                                        <p:tgtEl>
                                          <p:spTgt spid="7"/>
                                        </p:tgtEl>
                                        <p:attrNameLst>
                                          <p:attrName>style.visibility</p:attrName>
                                        </p:attrNameLst>
                                      </p:cBhvr>
                                      <p:to>
                                        <p:strVal val="visible"/>
                                      </p:to>
                                    </p:set>
                                    <p:anim calcmode="lin" valueType="num">
                                      <p:cBhvr additive="base">
                                        <p:cTn id="69" dur="1000" fill="hold"/>
                                        <p:tgtEl>
                                          <p:spTgt spid="7"/>
                                        </p:tgtEl>
                                        <p:attrNameLst>
                                          <p:attrName>ppt_x</p:attrName>
                                        </p:attrNameLst>
                                      </p:cBhvr>
                                      <p:tavLst>
                                        <p:tav tm="0">
                                          <p:val>
                                            <p:strVal val="#ppt_x"/>
                                          </p:val>
                                        </p:tav>
                                        <p:tav tm="100000">
                                          <p:val>
                                            <p:strVal val="#ppt_x"/>
                                          </p:val>
                                        </p:tav>
                                      </p:tavLst>
                                    </p:anim>
                                    <p:anim calcmode="lin" valueType="num">
                                      <p:cBhvr additive="base">
                                        <p:cTn id="70" dur="1000" fill="hold"/>
                                        <p:tgtEl>
                                          <p:spTgt spid="7"/>
                                        </p:tgtEl>
                                        <p:attrNameLst>
                                          <p:attrName>ppt_y</p:attrName>
                                        </p:attrNameLst>
                                      </p:cBhvr>
                                      <p:tavLst>
                                        <p:tav tm="0">
                                          <p:val>
                                            <p:strVal val="0-#ppt_h/2"/>
                                          </p:val>
                                        </p:tav>
                                        <p:tav tm="100000">
                                          <p:val>
                                            <p:strVal val="#ppt_y"/>
                                          </p:val>
                                        </p:tav>
                                      </p:tavLst>
                                    </p:anim>
                                  </p:childTnLst>
                                </p:cTn>
                              </p:par>
                            </p:childTnLst>
                          </p:cTn>
                        </p:par>
                        <p:par>
                          <p:cTn id="71" fill="hold">
                            <p:stCondLst>
                              <p:cond delay="1600"/>
                            </p:stCondLst>
                            <p:childTnLst>
                              <p:par>
                                <p:cTn id="72" presetID="2" presetClass="entr" presetSubtype="3" decel="100000" fill="hold" grpId="0" nodeType="afterEffect">
                                  <p:stCondLst>
                                    <p:cond delay="250"/>
                                  </p:stCondLst>
                                  <p:iterate type="wd">
                                    <p:tmPct val="10000"/>
                                  </p:iterate>
                                  <p:childTnLst>
                                    <p:set>
                                      <p:cBhvr>
                                        <p:cTn id="73" dur="1" fill="hold">
                                          <p:stCondLst>
                                            <p:cond delay="0"/>
                                          </p:stCondLst>
                                        </p:cTn>
                                        <p:tgtEl>
                                          <p:spTgt spid="3"/>
                                        </p:tgtEl>
                                        <p:attrNameLst>
                                          <p:attrName>style.visibility</p:attrName>
                                        </p:attrNameLst>
                                      </p:cBhvr>
                                      <p:to>
                                        <p:strVal val="visible"/>
                                      </p:to>
                                    </p:set>
                                    <p:anim calcmode="lin" valueType="num">
                                      <p:cBhvr additive="base">
                                        <p:cTn id="74" dur="500" fill="hold"/>
                                        <p:tgtEl>
                                          <p:spTgt spid="3"/>
                                        </p:tgtEl>
                                        <p:attrNameLst>
                                          <p:attrName>ppt_x</p:attrName>
                                        </p:attrNameLst>
                                      </p:cBhvr>
                                      <p:tavLst>
                                        <p:tav tm="0">
                                          <p:val>
                                            <p:strVal val="1+#ppt_w/2"/>
                                          </p:val>
                                        </p:tav>
                                        <p:tav tm="100000">
                                          <p:val>
                                            <p:strVal val="#ppt_x"/>
                                          </p:val>
                                        </p:tav>
                                      </p:tavLst>
                                    </p:anim>
                                    <p:anim calcmode="lin" valueType="num">
                                      <p:cBhvr additive="base">
                                        <p:cTn id="75" dur="500" fill="hold"/>
                                        <p:tgtEl>
                                          <p:spTgt spid="3"/>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250"/>
                                  </p:stCondLst>
                                  <p:childTnLst>
                                    <p:set>
                                      <p:cBhvr>
                                        <p:cTn id="77" dur="1" fill="hold">
                                          <p:stCondLst>
                                            <p:cond delay="0"/>
                                          </p:stCondLst>
                                        </p:cTn>
                                        <p:tgtEl>
                                          <p:spTgt spid="4"/>
                                        </p:tgtEl>
                                        <p:attrNameLst>
                                          <p:attrName>style.visibility</p:attrName>
                                        </p:attrNameLst>
                                      </p:cBhvr>
                                      <p:to>
                                        <p:strVal val="visible"/>
                                      </p:to>
                                    </p:set>
                                    <p:anim calcmode="lin" valueType="num">
                                      <p:cBhvr additive="base">
                                        <p:cTn id="78" dur="500" fill="hold"/>
                                        <p:tgtEl>
                                          <p:spTgt spid="4"/>
                                        </p:tgtEl>
                                        <p:attrNameLst>
                                          <p:attrName>ppt_x</p:attrName>
                                        </p:attrNameLst>
                                      </p:cBhvr>
                                      <p:tavLst>
                                        <p:tav tm="0">
                                          <p:val>
                                            <p:strVal val="1+#ppt_w/2"/>
                                          </p:val>
                                        </p:tav>
                                        <p:tav tm="100000">
                                          <p:val>
                                            <p:strVal val="#ppt_x"/>
                                          </p:val>
                                        </p:tav>
                                      </p:tavLst>
                                    </p:anim>
                                    <p:anim calcmode="lin" valueType="num">
                                      <p:cBhvr additive="base">
                                        <p:cTn id="79" dur="500" fill="hold"/>
                                        <p:tgtEl>
                                          <p:spTgt spid="4"/>
                                        </p:tgtEl>
                                        <p:attrNameLst>
                                          <p:attrName>ppt_y</p:attrName>
                                        </p:attrNameLst>
                                      </p:cBhvr>
                                      <p:tavLst>
                                        <p:tav tm="0">
                                          <p:val>
                                            <p:strVal val="#ppt_y"/>
                                          </p:val>
                                        </p:tav>
                                        <p:tav tm="100000">
                                          <p:val>
                                            <p:strVal val="#ppt_y"/>
                                          </p:val>
                                        </p:tav>
                                      </p:tavLst>
                                    </p:anim>
                                  </p:childTnLst>
                                </p:cTn>
                              </p:par>
                            </p:childTnLst>
                          </p:cTn>
                        </p:par>
                        <p:par>
                          <p:cTn id="80" fill="hold">
                            <p:stCondLst>
                              <p:cond delay="2450"/>
                            </p:stCondLst>
                            <p:childTnLst>
                              <p:par>
                                <p:cTn id="81" presetID="22" presetClass="entr" presetSubtype="8" fill="hold" grpId="0" nodeType="afterEffect">
                                  <p:stCondLst>
                                    <p:cond delay="0"/>
                                  </p:stCondLst>
                                  <p:iterate type="lt">
                                    <p:tmPct val="10000"/>
                                  </p:iterate>
                                  <p:childTnLst>
                                    <p:set>
                                      <p:cBhvr>
                                        <p:cTn id="82" dur="1" fill="hold">
                                          <p:stCondLst>
                                            <p:cond delay="0"/>
                                          </p:stCondLst>
                                        </p:cTn>
                                        <p:tgtEl>
                                          <p:spTgt spid="5">
                                            <p:txEl>
                                              <p:pRg st="0" end="0"/>
                                            </p:txEl>
                                          </p:spTgt>
                                        </p:tgtEl>
                                        <p:attrNameLst>
                                          <p:attrName>style.visibility</p:attrName>
                                        </p:attrNameLst>
                                      </p:cBhvr>
                                      <p:to>
                                        <p:strVal val="visible"/>
                                      </p:to>
                                    </p:set>
                                    <p:animEffect transition="in" filter="wipe(left)">
                                      <p:cBhvr>
                                        <p:cTn id="83" dur="500"/>
                                        <p:tgtEl>
                                          <p:spTgt spid="5">
                                            <p:txEl>
                                              <p:pRg st="0" end="0"/>
                                            </p:txEl>
                                          </p:spTgt>
                                        </p:tgtEl>
                                      </p:cBhvr>
                                    </p:animEffect>
                                  </p:childTnLst>
                                </p:cTn>
                              </p:par>
                            </p:childTnLst>
                          </p:cTn>
                        </p:par>
                        <p:par>
                          <p:cTn id="84" fill="hold">
                            <p:stCondLst>
                              <p:cond delay="3500"/>
                            </p:stCondLst>
                            <p:childTnLst>
                              <p:par>
                                <p:cTn id="85" presetID="49" presetClass="entr" presetSubtype="0" decel="100000" fill="hold" grpId="0" nodeType="afterEffect">
                                  <p:stCondLst>
                                    <p:cond delay="0"/>
                                  </p:stCondLst>
                                  <p:childTnLst>
                                    <p:set>
                                      <p:cBhvr>
                                        <p:cTn id="86" dur="1" fill="hold">
                                          <p:stCondLst>
                                            <p:cond delay="0"/>
                                          </p:stCondLst>
                                        </p:cTn>
                                        <p:tgtEl>
                                          <p:spTgt spid="9"/>
                                        </p:tgtEl>
                                        <p:attrNameLst>
                                          <p:attrName>style.visibility</p:attrName>
                                        </p:attrNameLst>
                                      </p:cBhvr>
                                      <p:to>
                                        <p:strVal val="visible"/>
                                      </p:to>
                                    </p:set>
                                    <p:anim calcmode="lin" valueType="num">
                                      <p:cBhvr>
                                        <p:cTn id="87" dur="500" fill="hold"/>
                                        <p:tgtEl>
                                          <p:spTgt spid="9"/>
                                        </p:tgtEl>
                                        <p:attrNameLst>
                                          <p:attrName>ppt_w</p:attrName>
                                        </p:attrNameLst>
                                      </p:cBhvr>
                                      <p:tavLst>
                                        <p:tav tm="0">
                                          <p:val>
                                            <p:fltVal val="0"/>
                                          </p:val>
                                        </p:tav>
                                        <p:tav tm="100000">
                                          <p:val>
                                            <p:strVal val="#ppt_w"/>
                                          </p:val>
                                        </p:tav>
                                      </p:tavLst>
                                    </p:anim>
                                    <p:anim calcmode="lin" valueType="num">
                                      <p:cBhvr>
                                        <p:cTn id="88" dur="500" fill="hold"/>
                                        <p:tgtEl>
                                          <p:spTgt spid="9"/>
                                        </p:tgtEl>
                                        <p:attrNameLst>
                                          <p:attrName>ppt_h</p:attrName>
                                        </p:attrNameLst>
                                      </p:cBhvr>
                                      <p:tavLst>
                                        <p:tav tm="0">
                                          <p:val>
                                            <p:fltVal val="0"/>
                                          </p:val>
                                        </p:tav>
                                        <p:tav tm="100000">
                                          <p:val>
                                            <p:strVal val="#ppt_h"/>
                                          </p:val>
                                        </p:tav>
                                      </p:tavLst>
                                    </p:anim>
                                    <p:anim calcmode="lin" valueType="num">
                                      <p:cBhvr>
                                        <p:cTn id="89" dur="500" fill="hold"/>
                                        <p:tgtEl>
                                          <p:spTgt spid="9"/>
                                        </p:tgtEl>
                                        <p:attrNameLst>
                                          <p:attrName>style.rotation</p:attrName>
                                        </p:attrNameLst>
                                      </p:cBhvr>
                                      <p:tavLst>
                                        <p:tav tm="0">
                                          <p:val>
                                            <p:fltVal val="360"/>
                                          </p:val>
                                        </p:tav>
                                        <p:tav tm="100000">
                                          <p:val>
                                            <p:fltVal val="0"/>
                                          </p:val>
                                        </p:tav>
                                      </p:tavLst>
                                    </p:anim>
                                    <p:animEffect transition="in" filter="fade">
                                      <p:cBhvr>
                                        <p:cTn id="90" dur="500"/>
                                        <p:tgtEl>
                                          <p:spTgt spid="9"/>
                                        </p:tgtEl>
                                      </p:cBhvr>
                                    </p:animEffect>
                                  </p:childTnLst>
                                </p:cTn>
                              </p:par>
                              <p:par>
                                <p:cTn id="91" presetID="49" presetClass="entr" presetSubtype="0" decel="100000" fill="hold" grpId="0" nodeType="withEffect">
                                  <p:stCondLst>
                                    <p:cond delay="0"/>
                                  </p:stCondLst>
                                  <p:childTnLst>
                                    <p:set>
                                      <p:cBhvr>
                                        <p:cTn id="92" dur="1" fill="hold">
                                          <p:stCondLst>
                                            <p:cond delay="0"/>
                                          </p:stCondLst>
                                        </p:cTn>
                                        <p:tgtEl>
                                          <p:spTgt spid="8"/>
                                        </p:tgtEl>
                                        <p:attrNameLst>
                                          <p:attrName>style.visibility</p:attrName>
                                        </p:attrNameLst>
                                      </p:cBhvr>
                                      <p:to>
                                        <p:strVal val="visible"/>
                                      </p:to>
                                    </p:set>
                                    <p:anim calcmode="lin" valueType="num">
                                      <p:cBhvr>
                                        <p:cTn id="93" dur="500" fill="hold"/>
                                        <p:tgtEl>
                                          <p:spTgt spid="8"/>
                                        </p:tgtEl>
                                        <p:attrNameLst>
                                          <p:attrName>ppt_w</p:attrName>
                                        </p:attrNameLst>
                                      </p:cBhvr>
                                      <p:tavLst>
                                        <p:tav tm="0">
                                          <p:val>
                                            <p:fltVal val="0"/>
                                          </p:val>
                                        </p:tav>
                                        <p:tav tm="100000">
                                          <p:val>
                                            <p:strVal val="#ppt_w"/>
                                          </p:val>
                                        </p:tav>
                                      </p:tavLst>
                                    </p:anim>
                                    <p:anim calcmode="lin" valueType="num">
                                      <p:cBhvr>
                                        <p:cTn id="94" dur="500" fill="hold"/>
                                        <p:tgtEl>
                                          <p:spTgt spid="8"/>
                                        </p:tgtEl>
                                        <p:attrNameLst>
                                          <p:attrName>ppt_h</p:attrName>
                                        </p:attrNameLst>
                                      </p:cBhvr>
                                      <p:tavLst>
                                        <p:tav tm="0">
                                          <p:val>
                                            <p:fltVal val="0"/>
                                          </p:val>
                                        </p:tav>
                                        <p:tav tm="100000">
                                          <p:val>
                                            <p:strVal val="#ppt_h"/>
                                          </p:val>
                                        </p:tav>
                                      </p:tavLst>
                                    </p:anim>
                                    <p:anim calcmode="lin" valueType="num">
                                      <p:cBhvr>
                                        <p:cTn id="95" dur="500" fill="hold"/>
                                        <p:tgtEl>
                                          <p:spTgt spid="8"/>
                                        </p:tgtEl>
                                        <p:attrNameLst>
                                          <p:attrName>style.rotation</p:attrName>
                                        </p:attrNameLst>
                                      </p:cBhvr>
                                      <p:tavLst>
                                        <p:tav tm="0">
                                          <p:val>
                                            <p:fltVal val="360"/>
                                          </p:val>
                                        </p:tav>
                                        <p:tav tm="100000">
                                          <p:val>
                                            <p:fltVal val="0"/>
                                          </p:val>
                                        </p:tav>
                                      </p:tavLst>
                                    </p:anim>
                                    <p:animEffect transition="in" filter="fade">
                                      <p:cBhvr>
                                        <p:cTn id="96" dur="500"/>
                                        <p:tgtEl>
                                          <p:spTgt spid="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
                                            <p:txEl>
                                              <p:pRg st="0" end="0"/>
                                            </p:txEl>
                                          </p:spTgt>
                                        </p:tgtEl>
                                        <p:attrNameLst>
                                          <p:attrName>style.visibility</p:attrName>
                                        </p:attrNameLst>
                                      </p:cBhvr>
                                      <p:to>
                                        <p:strVal val="visible"/>
                                      </p:to>
                                    </p:set>
                                    <p:animEffect transition="in" filter="fade">
                                      <p:cBhvr>
                                        <p:cTn id="99" dur="500"/>
                                        <p:tgtEl>
                                          <p:spTgt spid="14">
                                            <p:txEl>
                                              <p:pRg st="0" end="0"/>
                                            </p:txEl>
                                          </p:spTgt>
                                        </p:tgtEl>
                                      </p:cBhvr>
                                    </p:animEffect>
                                  </p:childTnLst>
                                </p:cTn>
                              </p:par>
                            </p:childTnLst>
                          </p:cTn>
                        </p:par>
                        <p:par>
                          <p:cTn id="100" fill="hold">
                            <p:stCondLst>
                              <p:cond delay="4000"/>
                            </p:stCondLst>
                            <p:childTnLst>
                              <p:par>
                                <p:cTn id="101" presetID="49" presetClass="entr" presetSubtype="0" decel="100000" fill="hold" grpId="0" nodeType="after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p:cTn id="103" dur="500" fill="hold"/>
                                        <p:tgtEl>
                                          <p:spTgt spid="12"/>
                                        </p:tgtEl>
                                        <p:attrNameLst>
                                          <p:attrName>ppt_w</p:attrName>
                                        </p:attrNameLst>
                                      </p:cBhvr>
                                      <p:tavLst>
                                        <p:tav tm="0">
                                          <p:val>
                                            <p:fltVal val="0"/>
                                          </p:val>
                                        </p:tav>
                                        <p:tav tm="100000">
                                          <p:val>
                                            <p:strVal val="#ppt_w"/>
                                          </p:val>
                                        </p:tav>
                                      </p:tavLst>
                                    </p:anim>
                                    <p:anim calcmode="lin" valueType="num">
                                      <p:cBhvr>
                                        <p:cTn id="104" dur="500" fill="hold"/>
                                        <p:tgtEl>
                                          <p:spTgt spid="12"/>
                                        </p:tgtEl>
                                        <p:attrNameLst>
                                          <p:attrName>ppt_h</p:attrName>
                                        </p:attrNameLst>
                                      </p:cBhvr>
                                      <p:tavLst>
                                        <p:tav tm="0">
                                          <p:val>
                                            <p:fltVal val="0"/>
                                          </p:val>
                                        </p:tav>
                                        <p:tav tm="100000">
                                          <p:val>
                                            <p:strVal val="#ppt_h"/>
                                          </p:val>
                                        </p:tav>
                                      </p:tavLst>
                                    </p:anim>
                                    <p:anim calcmode="lin" valueType="num">
                                      <p:cBhvr>
                                        <p:cTn id="105" dur="500" fill="hold"/>
                                        <p:tgtEl>
                                          <p:spTgt spid="12"/>
                                        </p:tgtEl>
                                        <p:attrNameLst>
                                          <p:attrName>style.rotation</p:attrName>
                                        </p:attrNameLst>
                                      </p:cBhvr>
                                      <p:tavLst>
                                        <p:tav tm="0">
                                          <p:val>
                                            <p:fltVal val="360"/>
                                          </p:val>
                                        </p:tav>
                                        <p:tav tm="100000">
                                          <p:val>
                                            <p:fltVal val="0"/>
                                          </p:val>
                                        </p:tav>
                                      </p:tavLst>
                                    </p:anim>
                                    <p:animEffect transition="in" filter="fade">
                                      <p:cBhvr>
                                        <p:cTn id="106" dur="500"/>
                                        <p:tgtEl>
                                          <p:spTgt spid="12"/>
                                        </p:tgtEl>
                                      </p:cBhvr>
                                    </p:animEffect>
                                  </p:childTnLst>
                                </p:cTn>
                              </p:par>
                              <p:par>
                                <p:cTn id="107" presetID="49" presetClass="entr" presetSubtype="0" decel="100000" fill="hold" grpId="0" nodeType="withEffect">
                                  <p:stCondLst>
                                    <p:cond delay="0"/>
                                  </p:stCondLst>
                                  <p:childTnLst>
                                    <p:set>
                                      <p:cBhvr>
                                        <p:cTn id="108" dur="1" fill="hold">
                                          <p:stCondLst>
                                            <p:cond delay="0"/>
                                          </p:stCondLst>
                                        </p:cTn>
                                        <p:tgtEl>
                                          <p:spTgt spid="10"/>
                                        </p:tgtEl>
                                        <p:attrNameLst>
                                          <p:attrName>style.visibility</p:attrName>
                                        </p:attrNameLst>
                                      </p:cBhvr>
                                      <p:to>
                                        <p:strVal val="visible"/>
                                      </p:to>
                                    </p:set>
                                    <p:anim calcmode="lin" valueType="num">
                                      <p:cBhvr>
                                        <p:cTn id="109" dur="500" fill="hold"/>
                                        <p:tgtEl>
                                          <p:spTgt spid="10"/>
                                        </p:tgtEl>
                                        <p:attrNameLst>
                                          <p:attrName>ppt_w</p:attrName>
                                        </p:attrNameLst>
                                      </p:cBhvr>
                                      <p:tavLst>
                                        <p:tav tm="0">
                                          <p:val>
                                            <p:fltVal val="0"/>
                                          </p:val>
                                        </p:tav>
                                        <p:tav tm="100000">
                                          <p:val>
                                            <p:strVal val="#ppt_w"/>
                                          </p:val>
                                        </p:tav>
                                      </p:tavLst>
                                    </p:anim>
                                    <p:anim calcmode="lin" valueType="num">
                                      <p:cBhvr>
                                        <p:cTn id="110" dur="500" fill="hold"/>
                                        <p:tgtEl>
                                          <p:spTgt spid="10"/>
                                        </p:tgtEl>
                                        <p:attrNameLst>
                                          <p:attrName>ppt_h</p:attrName>
                                        </p:attrNameLst>
                                      </p:cBhvr>
                                      <p:tavLst>
                                        <p:tav tm="0">
                                          <p:val>
                                            <p:fltVal val="0"/>
                                          </p:val>
                                        </p:tav>
                                        <p:tav tm="100000">
                                          <p:val>
                                            <p:strVal val="#ppt_h"/>
                                          </p:val>
                                        </p:tav>
                                      </p:tavLst>
                                    </p:anim>
                                    <p:anim calcmode="lin" valueType="num">
                                      <p:cBhvr>
                                        <p:cTn id="111" dur="500" fill="hold"/>
                                        <p:tgtEl>
                                          <p:spTgt spid="10"/>
                                        </p:tgtEl>
                                        <p:attrNameLst>
                                          <p:attrName>style.rotation</p:attrName>
                                        </p:attrNameLst>
                                      </p:cBhvr>
                                      <p:tavLst>
                                        <p:tav tm="0">
                                          <p:val>
                                            <p:fltVal val="360"/>
                                          </p:val>
                                        </p:tav>
                                        <p:tav tm="100000">
                                          <p:val>
                                            <p:fltVal val="0"/>
                                          </p:val>
                                        </p:tav>
                                      </p:tavLst>
                                    </p:anim>
                                    <p:animEffect transition="in" filter="fade">
                                      <p:cBhvr>
                                        <p:cTn id="112" dur="500"/>
                                        <p:tgtEl>
                                          <p:spTgt spid="1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5">
                                            <p:txEl>
                                              <p:pRg st="0" end="0"/>
                                            </p:txEl>
                                          </p:spTgt>
                                        </p:tgtEl>
                                        <p:attrNameLst>
                                          <p:attrName>style.visibility</p:attrName>
                                        </p:attrNameLst>
                                      </p:cBhvr>
                                      <p:to>
                                        <p:strVal val="visible"/>
                                      </p:to>
                                    </p:set>
                                    <p:animEffect transition="in" filter="fade">
                                      <p:cBhvr>
                                        <p:cTn id="115" dur="500"/>
                                        <p:tgtEl>
                                          <p:spTgt spid="15">
                                            <p:txEl>
                                              <p:pRg st="0" end="0"/>
                                            </p:txEl>
                                          </p:spTgt>
                                        </p:tgtEl>
                                      </p:cBhvr>
                                    </p:animEffect>
                                  </p:childTnLst>
                                </p:cTn>
                              </p:par>
                            </p:childTnLst>
                          </p:cTn>
                        </p:par>
                        <p:par>
                          <p:cTn id="116" fill="hold">
                            <p:stCondLst>
                              <p:cond delay="4500"/>
                            </p:stCondLst>
                            <p:childTnLst>
                              <p:par>
                                <p:cTn id="117" presetID="49" presetClass="entr" presetSubtype="0" decel="100000" fill="hold" grpId="0" nodeType="afterEffect">
                                  <p:stCondLst>
                                    <p:cond delay="0"/>
                                  </p:stCondLst>
                                  <p:childTnLst>
                                    <p:set>
                                      <p:cBhvr>
                                        <p:cTn id="118" dur="1" fill="hold">
                                          <p:stCondLst>
                                            <p:cond delay="0"/>
                                          </p:stCondLst>
                                        </p:cTn>
                                        <p:tgtEl>
                                          <p:spTgt spid="13"/>
                                        </p:tgtEl>
                                        <p:attrNameLst>
                                          <p:attrName>style.visibility</p:attrName>
                                        </p:attrNameLst>
                                      </p:cBhvr>
                                      <p:to>
                                        <p:strVal val="visible"/>
                                      </p:to>
                                    </p:set>
                                    <p:anim calcmode="lin" valueType="num">
                                      <p:cBhvr>
                                        <p:cTn id="119" dur="500" fill="hold"/>
                                        <p:tgtEl>
                                          <p:spTgt spid="13"/>
                                        </p:tgtEl>
                                        <p:attrNameLst>
                                          <p:attrName>ppt_w</p:attrName>
                                        </p:attrNameLst>
                                      </p:cBhvr>
                                      <p:tavLst>
                                        <p:tav tm="0">
                                          <p:val>
                                            <p:fltVal val="0"/>
                                          </p:val>
                                        </p:tav>
                                        <p:tav tm="100000">
                                          <p:val>
                                            <p:strVal val="#ppt_w"/>
                                          </p:val>
                                        </p:tav>
                                      </p:tavLst>
                                    </p:anim>
                                    <p:anim calcmode="lin" valueType="num">
                                      <p:cBhvr>
                                        <p:cTn id="120" dur="500" fill="hold"/>
                                        <p:tgtEl>
                                          <p:spTgt spid="13"/>
                                        </p:tgtEl>
                                        <p:attrNameLst>
                                          <p:attrName>ppt_h</p:attrName>
                                        </p:attrNameLst>
                                      </p:cBhvr>
                                      <p:tavLst>
                                        <p:tav tm="0">
                                          <p:val>
                                            <p:fltVal val="0"/>
                                          </p:val>
                                        </p:tav>
                                        <p:tav tm="100000">
                                          <p:val>
                                            <p:strVal val="#ppt_h"/>
                                          </p:val>
                                        </p:tav>
                                      </p:tavLst>
                                    </p:anim>
                                    <p:anim calcmode="lin" valueType="num">
                                      <p:cBhvr>
                                        <p:cTn id="121" dur="500" fill="hold"/>
                                        <p:tgtEl>
                                          <p:spTgt spid="13"/>
                                        </p:tgtEl>
                                        <p:attrNameLst>
                                          <p:attrName>style.rotation</p:attrName>
                                        </p:attrNameLst>
                                      </p:cBhvr>
                                      <p:tavLst>
                                        <p:tav tm="0">
                                          <p:val>
                                            <p:fltVal val="360"/>
                                          </p:val>
                                        </p:tav>
                                        <p:tav tm="100000">
                                          <p:val>
                                            <p:fltVal val="0"/>
                                          </p:val>
                                        </p:tav>
                                      </p:tavLst>
                                    </p:anim>
                                    <p:animEffect transition="in" filter="fade">
                                      <p:cBhvr>
                                        <p:cTn id="122" dur="500"/>
                                        <p:tgtEl>
                                          <p:spTgt spid="13"/>
                                        </p:tgtEl>
                                      </p:cBhvr>
                                    </p:animEffect>
                                  </p:childTnLst>
                                </p:cTn>
                              </p:par>
                              <p:par>
                                <p:cTn id="123" presetID="49" presetClass="entr" presetSubtype="0" decel="100000" fill="hold" grpId="0" nodeType="withEffect">
                                  <p:stCondLst>
                                    <p:cond delay="0"/>
                                  </p:stCondLst>
                                  <p:childTnLst>
                                    <p:set>
                                      <p:cBhvr>
                                        <p:cTn id="124" dur="1" fill="hold">
                                          <p:stCondLst>
                                            <p:cond delay="0"/>
                                          </p:stCondLst>
                                        </p:cTn>
                                        <p:tgtEl>
                                          <p:spTgt spid="11"/>
                                        </p:tgtEl>
                                        <p:attrNameLst>
                                          <p:attrName>style.visibility</p:attrName>
                                        </p:attrNameLst>
                                      </p:cBhvr>
                                      <p:to>
                                        <p:strVal val="visible"/>
                                      </p:to>
                                    </p:set>
                                    <p:anim calcmode="lin" valueType="num">
                                      <p:cBhvr>
                                        <p:cTn id="125" dur="500" fill="hold"/>
                                        <p:tgtEl>
                                          <p:spTgt spid="11"/>
                                        </p:tgtEl>
                                        <p:attrNameLst>
                                          <p:attrName>ppt_w</p:attrName>
                                        </p:attrNameLst>
                                      </p:cBhvr>
                                      <p:tavLst>
                                        <p:tav tm="0">
                                          <p:val>
                                            <p:fltVal val="0"/>
                                          </p:val>
                                        </p:tav>
                                        <p:tav tm="100000">
                                          <p:val>
                                            <p:strVal val="#ppt_w"/>
                                          </p:val>
                                        </p:tav>
                                      </p:tavLst>
                                    </p:anim>
                                    <p:anim calcmode="lin" valueType="num">
                                      <p:cBhvr>
                                        <p:cTn id="126" dur="500" fill="hold"/>
                                        <p:tgtEl>
                                          <p:spTgt spid="11"/>
                                        </p:tgtEl>
                                        <p:attrNameLst>
                                          <p:attrName>ppt_h</p:attrName>
                                        </p:attrNameLst>
                                      </p:cBhvr>
                                      <p:tavLst>
                                        <p:tav tm="0">
                                          <p:val>
                                            <p:fltVal val="0"/>
                                          </p:val>
                                        </p:tav>
                                        <p:tav tm="100000">
                                          <p:val>
                                            <p:strVal val="#ppt_h"/>
                                          </p:val>
                                        </p:tav>
                                      </p:tavLst>
                                    </p:anim>
                                    <p:anim calcmode="lin" valueType="num">
                                      <p:cBhvr>
                                        <p:cTn id="127" dur="500" fill="hold"/>
                                        <p:tgtEl>
                                          <p:spTgt spid="11"/>
                                        </p:tgtEl>
                                        <p:attrNameLst>
                                          <p:attrName>style.rotation</p:attrName>
                                        </p:attrNameLst>
                                      </p:cBhvr>
                                      <p:tavLst>
                                        <p:tav tm="0">
                                          <p:val>
                                            <p:fltVal val="360"/>
                                          </p:val>
                                        </p:tav>
                                        <p:tav tm="100000">
                                          <p:val>
                                            <p:fltVal val="0"/>
                                          </p:val>
                                        </p:tav>
                                      </p:tavLst>
                                    </p:anim>
                                    <p:animEffect transition="in" filter="fade">
                                      <p:cBhvr>
                                        <p:cTn id="128" dur="500"/>
                                        <p:tgtEl>
                                          <p:spTgt spid="11"/>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6">
                                            <p:txEl>
                                              <p:pRg st="0" end="0"/>
                                            </p:txEl>
                                          </p:spTgt>
                                        </p:tgtEl>
                                        <p:attrNameLst>
                                          <p:attrName>style.visibility</p:attrName>
                                        </p:attrNameLst>
                                      </p:cBhvr>
                                      <p:to>
                                        <p:strVal val="visible"/>
                                      </p:to>
                                    </p:set>
                                    <p:animEffect transition="in" filter="fade">
                                      <p:cBhvr>
                                        <p:cTn id="131" dur="500"/>
                                        <p:tgtEl>
                                          <p:spTgt spid="16">
                                            <p:txEl>
                                              <p:pRg st="0" end="0"/>
                                            </p:txEl>
                                          </p:spTgt>
                                        </p:tgtEl>
                                      </p:cBhvr>
                                    </p:animEffect>
                                  </p:childTnLst>
                                </p:cTn>
                              </p:par>
                            </p:childTnLst>
                          </p:cTn>
                        </p:par>
                        <p:par>
                          <p:cTn id="132" fill="hold">
                            <p:stCondLst>
                              <p:cond delay="5000"/>
                            </p:stCondLst>
                            <p:childTnLst>
                              <p:par>
                                <p:cTn id="133" presetID="2" presetClass="entr" presetSubtype="8" decel="100000" fill="hold" grpId="0" nodeType="afterEffect">
                                  <p:stCondLst>
                                    <p:cond delay="250"/>
                                  </p:stCondLst>
                                  <p:childTnLst>
                                    <p:set>
                                      <p:cBhvr>
                                        <p:cTn id="134" dur="1" fill="hold">
                                          <p:stCondLst>
                                            <p:cond delay="0"/>
                                          </p:stCondLst>
                                        </p:cTn>
                                        <p:tgtEl>
                                          <p:spTgt spid="17">
                                            <p:txEl>
                                              <p:pRg st="0" end="0"/>
                                            </p:txEl>
                                          </p:spTgt>
                                        </p:tgtEl>
                                        <p:attrNameLst>
                                          <p:attrName>style.visibility</p:attrName>
                                        </p:attrNameLst>
                                      </p:cBhvr>
                                      <p:to>
                                        <p:strVal val="visible"/>
                                      </p:to>
                                    </p:set>
                                    <p:anim calcmode="lin" valueType="num">
                                      <p:cBhvr additive="base">
                                        <p:cTn id="135" dur="75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136"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137" fill="hold">
                            <p:stCondLst>
                              <p:cond delay="6000"/>
                            </p:stCondLst>
                            <p:childTnLst>
                              <p:par>
                                <p:cTn id="138" presetID="16" presetClass="entr" presetSubtype="37" fill="hold" grpId="0" nodeType="afterEffect">
                                  <p:stCondLst>
                                    <p:cond delay="250"/>
                                  </p:stCondLst>
                                  <p:childTnLst>
                                    <p:set>
                                      <p:cBhvr>
                                        <p:cTn id="139" dur="1" fill="hold">
                                          <p:stCondLst>
                                            <p:cond delay="0"/>
                                          </p:stCondLst>
                                        </p:cTn>
                                        <p:tgtEl>
                                          <p:spTgt spid="18"/>
                                        </p:tgtEl>
                                        <p:attrNameLst>
                                          <p:attrName>style.visibility</p:attrName>
                                        </p:attrNameLst>
                                      </p:cBhvr>
                                      <p:to>
                                        <p:strVal val="visible"/>
                                      </p:to>
                                    </p:set>
                                    <p:animEffect transition="in" filter="barn(outVertical)">
                                      <p:cBhvr>
                                        <p:cTn id="140" dur="500"/>
                                        <p:tgtEl>
                                          <p:spTgt spid="18"/>
                                        </p:tgtEl>
                                      </p:cBhvr>
                                    </p:animEffect>
                                  </p:childTnLst>
                                </p:cTn>
                              </p:par>
                            </p:childTnLst>
                          </p:cTn>
                        </p:par>
                        <p:par>
                          <p:cTn id="141" fill="hold">
                            <p:stCondLst>
                              <p:cond delay="6750"/>
                            </p:stCondLst>
                            <p:childTnLst>
                              <p:par>
                                <p:cTn id="142" presetID="10" presetClass="entr" presetSubtype="0" fill="hold" grpId="0" nodeType="afterEffect">
                                  <p:stCondLst>
                                    <p:cond delay="0"/>
                                  </p:stCondLst>
                                  <p:childTnLst>
                                    <p:set>
                                      <p:cBhvr>
                                        <p:cTn id="143" dur="1" fill="hold">
                                          <p:stCondLst>
                                            <p:cond delay="0"/>
                                          </p:stCondLst>
                                        </p:cTn>
                                        <p:tgtEl>
                                          <p:spTgt spid="19"/>
                                        </p:tgtEl>
                                        <p:attrNameLst>
                                          <p:attrName>style.visibility</p:attrName>
                                        </p:attrNameLst>
                                      </p:cBhvr>
                                      <p:to>
                                        <p:strVal val="visible"/>
                                      </p:to>
                                    </p:set>
                                    <p:animEffect transition="in" filter="fade">
                                      <p:cBhvr>
                                        <p:cTn id="144" dur="500"/>
                                        <p:tgtEl>
                                          <p:spTgt spid="19"/>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22">
                                            <p:txEl>
                                              <p:pRg st="0" end="0"/>
                                            </p:txEl>
                                          </p:spTgt>
                                        </p:tgtEl>
                                        <p:attrNameLst>
                                          <p:attrName>style.visibility</p:attrName>
                                        </p:attrNameLst>
                                      </p:cBhvr>
                                      <p:to>
                                        <p:strVal val="visible"/>
                                      </p:to>
                                    </p:set>
                                    <p:animEffect transition="in" filter="fade">
                                      <p:cBhvr>
                                        <p:cTn id="147" dur="500"/>
                                        <p:tgtEl>
                                          <p:spTgt spid="22">
                                            <p:txEl>
                                              <p:pRg st="0" end="0"/>
                                            </p:txEl>
                                          </p:spTgt>
                                        </p:tgtEl>
                                      </p:cBhvr>
                                    </p:animEffect>
                                  </p:childTnLst>
                                </p:cTn>
                              </p:par>
                            </p:childTnLst>
                          </p:cTn>
                        </p:par>
                        <p:par>
                          <p:cTn id="148" fill="hold">
                            <p:stCondLst>
                              <p:cond delay="7250"/>
                            </p:stCondLst>
                            <p:childTnLst>
                              <p:par>
                                <p:cTn id="149" presetID="10" presetClass="entr" presetSubtype="0" fill="hold" grpId="0" nodeType="afterEffect">
                                  <p:stCondLst>
                                    <p:cond delay="0"/>
                                  </p:stCondLst>
                                  <p:childTnLst>
                                    <p:set>
                                      <p:cBhvr>
                                        <p:cTn id="150" dur="1" fill="hold">
                                          <p:stCondLst>
                                            <p:cond delay="0"/>
                                          </p:stCondLst>
                                        </p:cTn>
                                        <p:tgtEl>
                                          <p:spTgt spid="20"/>
                                        </p:tgtEl>
                                        <p:attrNameLst>
                                          <p:attrName>style.visibility</p:attrName>
                                        </p:attrNameLst>
                                      </p:cBhvr>
                                      <p:to>
                                        <p:strVal val="visible"/>
                                      </p:to>
                                    </p:set>
                                    <p:animEffect transition="in" filter="fade">
                                      <p:cBhvr>
                                        <p:cTn id="151" dur="500"/>
                                        <p:tgtEl>
                                          <p:spTgt spid="20"/>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23">
                                            <p:txEl>
                                              <p:pRg st="0" end="0"/>
                                            </p:txEl>
                                          </p:spTgt>
                                        </p:tgtEl>
                                        <p:attrNameLst>
                                          <p:attrName>style.visibility</p:attrName>
                                        </p:attrNameLst>
                                      </p:cBhvr>
                                      <p:to>
                                        <p:strVal val="visible"/>
                                      </p:to>
                                    </p:set>
                                    <p:animEffect transition="in" filter="fade">
                                      <p:cBhvr>
                                        <p:cTn id="154" dur="500"/>
                                        <p:tgtEl>
                                          <p:spTgt spid="23">
                                            <p:txEl>
                                              <p:pRg st="0" end="0"/>
                                            </p:txEl>
                                          </p:spTgt>
                                        </p:tgtEl>
                                      </p:cBhvr>
                                    </p:animEffect>
                                  </p:childTnLst>
                                </p:cTn>
                              </p:par>
                            </p:childTnLst>
                          </p:cTn>
                        </p:par>
                        <p:par>
                          <p:cTn id="155" fill="hold">
                            <p:stCondLst>
                              <p:cond delay="7750"/>
                            </p:stCondLst>
                            <p:childTnLst>
                              <p:par>
                                <p:cTn id="156" presetID="10" presetClass="entr" presetSubtype="0"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Effect transition="in" filter="fade">
                                      <p:cBhvr>
                                        <p:cTn id="158" dur="500"/>
                                        <p:tgtEl>
                                          <p:spTgt spid="21"/>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4">
                                            <p:txEl>
                                              <p:pRg st="0" end="0"/>
                                            </p:txEl>
                                          </p:spTgt>
                                        </p:tgtEl>
                                        <p:attrNameLst>
                                          <p:attrName>style.visibility</p:attrName>
                                        </p:attrNameLst>
                                      </p:cBhvr>
                                      <p:to>
                                        <p:strVal val="visible"/>
                                      </p:to>
                                    </p:set>
                                    <p:animEffect transition="in" filter="fade">
                                      <p:cBhvr>
                                        <p:cTn id="161"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6" grpId="0" animBg="1"/>
      <p:bldP spid="6" grpId="1" animBg="1"/>
      <p:bldP spid="28" grpId="0" animBg="1"/>
      <p:bldP spid="28" grpId="1" animBg="1"/>
      <p:bldP spid="30" grpId="0" animBg="1"/>
      <p:bldP spid="30" grpId="1" animBg="1"/>
      <p:bldP spid="3" grpId="0"/>
      <p:bldP spid="4" grpId="0" animBg="1"/>
      <p:bldP spid="5"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7" grpId="0" animBg="1"/>
      <p:bldP spid="7" grpId="1" animBg="1"/>
      <p:bldP spid="8" grpId="0" animBg="1"/>
      <p:bldP spid="9" grpId="0"/>
      <p:bldP spid="10" grpId="0" animBg="1"/>
      <p:bldP spid="11" grpId="0" animBg="1"/>
      <p:bldP spid="12" grpId="0"/>
      <p:bldP spid="13" grpId="0"/>
      <p:bldP spid="14" grpId="0" build="p">
        <p:tmplLst>
          <p:tmpl lvl="1">
            <p:tnLst>
              <p:par>
                <p:cTn presetID="10"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2" presetClass="entr" presetSubtype="8"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0-#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animBg="1"/>
      <p:bldP spid="19" grpId="0"/>
      <p:bldP spid="20" grpId="0"/>
      <p:bldP spid="21" grpId="0"/>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build="p">
        <p:tmplLst>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animBg="1"/>
      <p:bldP spid="25" grpId="1" animBg="1"/>
      <p:bldP spid="26" grpId="0" animBg="1"/>
      <p:bldP spid="26" grpId="1" animBg="1"/>
      <p:bldP spid="34" grpId="0" animBg="1"/>
      <p:bldP spid="34" grpId="1" animBg="1"/>
    </p:bld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4 Pillars">
    <p:spTree>
      <p:nvGrpSpPr>
        <p:cNvPr id="1" name=""/>
        <p:cNvGrpSpPr/>
        <p:nvPr/>
      </p:nvGrpSpPr>
      <p:grpSpPr>
        <a:xfrm>
          <a:off x="0" y="0"/>
          <a:ext cx="0" cy="0"/>
          <a:chOff x="0" y="0"/>
          <a:chExt cx="0" cy="0"/>
        </a:xfrm>
      </p:grpSpPr>
      <p:sp>
        <p:nvSpPr>
          <p:cNvPr id="7" name="正方形/長方形 6"/>
          <p:cNvSpPr/>
          <p:nvPr userDrawn="1"/>
        </p:nvSpPr>
        <p:spPr>
          <a:xfrm>
            <a:off x="761206" y="3352800"/>
            <a:ext cx="3920837" cy="3311236"/>
          </a:xfrm>
          <a:custGeom>
            <a:avLst/>
            <a:gdLst/>
            <a:ahLst/>
            <a:cxnLst/>
            <a:rect l="l" t="t" r="r" b="b"/>
            <a:pathLst>
              <a:path w="3920837" h="3311236">
                <a:moveTo>
                  <a:pt x="0" y="0"/>
                </a:moveTo>
                <a:lnTo>
                  <a:pt x="3920837" y="0"/>
                </a:lnTo>
                <a:lnTo>
                  <a:pt x="3920837" y="3311236"/>
                </a:lnTo>
                <a:lnTo>
                  <a:pt x="1960419" y="2784764"/>
                </a:lnTo>
                <a:lnTo>
                  <a:pt x="0" y="3311236"/>
                </a:lnTo>
                <a:close/>
              </a:path>
            </a:pathLst>
          </a:custGeom>
          <a:ln>
            <a:noFill/>
          </a:ln>
          <a:effectLst>
            <a:outerShdw dist="88900" algn="tl" rotWithShape="0">
              <a:schemeClr val="accent1">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9323316" y="3352799"/>
            <a:ext cx="3920837" cy="4475019"/>
          </a:xfrm>
          <a:custGeom>
            <a:avLst/>
            <a:gdLst/>
            <a:ahLst/>
            <a:cxnLst/>
            <a:rect l="l" t="t" r="r" b="b"/>
            <a:pathLst>
              <a:path w="3920837" h="4475019">
                <a:moveTo>
                  <a:pt x="0" y="0"/>
                </a:moveTo>
                <a:lnTo>
                  <a:pt x="3920837" y="0"/>
                </a:lnTo>
                <a:lnTo>
                  <a:pt x="3920837" y="4475019"/>
                </a:lnTo>
                <a:lnTo>
                  <a:pt x="3920836" y="4475019"/>
                </a:lnTo>
                <a:lnTo>
                  <a:pt x="1960418" y="3948547"/>
                </a:lnTo>
                <a:lnTo>
                  <a:pt x="0" y="4475019"/>
                </a:lnTo>
                <a:close/>
              </a:path>
            </a:pathLst>
          </a:custGeom>
          <a:solidFill>
            <a:schemeClr val="accent2"/>
          </a:solidFill>
          <a:ln>
            <a:noFill/>
          </a:ln>
          <a:effectLst>
            <a:outerShdw dist="88900" algn="tl" rotWithShape="0">
              <a:schemeClr val="accent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13604369" y="3352799"/>
            <a:ext cx="3920838" cy="5001491"/>
          </a:xfrm>
          <a:custGeom>
            <a:avLst/>
            <a:gdLst/>
            <a:ahLst/>
            <a:cxnLst/>
            <a:rect l="l" t="t" r="r" b="b"/>
            <a:pathLst>
              <a:path w="3920838" h="5001491">
                <a:moveTo>
                  <a:pt x="0" y="0"/>
                </a:moveTo>
                <a:lnTo>
                  <a:pt x="3920838" y="0"/>
                </a:lnTo>
                <a:lnTo>
                  <a:pt x="3920838" y="5001491"/>
                </a:lnTo>
                <a:lnTo>
                  <a:pt x="1960419" y="4475019"/>
                </a:lnTo>
                <a:lnTo>
                  <a:pt x="0" y="5001491"/>
                </a:lnTo>
                <a:close/>
              </a:path>
            </a:pathLst>
          </a:custGeom>
          <a:solidFill>
            <a:schemeClr val="accent5"/>
          </a:solidFill>
          <a:ln>
            <a:noFill/>
          </a:ln>
          <a:effectLst>
            <a:outerShdw dist="88900" algn="tl" rotWithShape="0">
              <a:schemeClr val="accent5">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1" y="1"/>
            <a:ext cx="18286413" cy="3352799"/>
          </a:xfrm>
          <a:prstGeom prst="rect">
            <a:avLst/>
          </a:prstGeom>
          <a:solidFill>
            <a:schemeClr val="tx1">
              <a:lumMod val="75000"/>
              <a:lumOff val="25000"/>
            </a:schemeClr>
          </a:solidFill>
          <a:ln>
            <a:noFill/>
          </a:ln>
          <a:effectLst>
            <a:outerShdw dist="889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userDrawn="1"/>
        </p:nvSpPr>
        <p:spPr>
          <a:xfrm>
            <a:off x="5042261" y="1"/>
            <a:ext cx="3920837" cy="7259781"/>
          </a:xfrm>
          <a:custGeom>
            <a:avLst/>
            <a:gdLst/>
            <a:ahLst/>
            <a:cxnLst/>
            <a:rect l="l" t="t" r="r" b="b"/>
            <a:pathLst>
              <a:path w="3920837" h="7259781">
                <a:moveTo>
                  <a:pt x="0" y="0"/>
                </a:moveTo>
                <a:lnTo>
                  <a:pt x="3920837" y="0"/>
                </a:lnTo>
                <a:lnTo>
                  <a:pt x="3920837" y="7259781"/>
                </a:lnTo>
                <a:lnTo>
                  <a:pt x="3920836" y="7259781"/>
                </a:lnTo>
                <a:lnTo>
                  <a:pt x="1960418" y="6733309"/>
                </a:lnTo>
                <a:lnTo>
                  <a:pt x="0" y="7259781"/>
                </a:lnTo>
                <a:close/>
              </a:path>
            </a:pathLst>
          </a:custGeom>
          <a:solidFill>
            <a:schemeClr val="accent3"/>
          </a:solidFill>
          <a:ln>
            <a:noFill/>
          </a:ln>
          <a:effectLst>
            <a:outerShdw dist="88900" algn="tl" rotWithShape="0">
              <a:schemeClr val="accent3">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userDrawn="1"/>
        </p:nvSpPr>
        <p:spPr>
          <a:xfrm>
            <a:off x="816625" y="2386804"/>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01</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4" name="テキスト ボックス 23"/>
          <p:cNvSpPr txBox="1"/>
          <p:nvPr userDrawn="1"/>
        </p:nvSpPr>
        <p:spPr>
          <a:xfrm>
            <a:off x="5106919" y="2386803"/>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02</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5" name="テキスト ボックス 24"/>
          <p:cNvSpPr txBox="1"/>
          <p:nvPr userDrawn="1"/>
        </p:nvSpPr>
        <p:spPr>
          <a:xfrm>
            <a:off x="9397213" y="2386803"/>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03</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6" name="テキスト ボックス 25"/>
          <p:cNvSpPr txBox="1"/>
          <p:nvPr userDrawn="1"/>
        </p:nvSpPr>
        <p:spPr>
          <a:xfrm>
            <a:off x="13687506" y="2386802"/>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04</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7" name="タイトル 1"/>
          <p:cNvSpPr>
            <a:spLocks noGrp="1"/>
          </p:cNvSpPr>
          <p:nvPr>
            <p:ph type="title" hasCustomPrompt="1"/>
          </p:nvPr>
        </p:nvSpPr>
        <p:spPr>
          <a:xfrm>
            <a:off x="9280957" y="248400"/>
            <a:ext cx="8244250" cy="1203151"/>
          </a:xfrm>
        </p:spPr>
        <p:txBody>
          <a:bodyPr/>
          <a:lstStyle>
            <a:lvl1pPr>
              <a:defRPr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28" name="正方形/長方形 27"/>
          <p:cNvSpPr/>
          <p:nvPr userDrawn="1"/>
        </p:nvSpPr>
        <p:spPr>
          <a:xfrm>
            <a:off x="9496981" y="1400400"/>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プレースホルダー 6"/>
          <p:cNvSpPr>
            <a:spLocks noGrp="1"/>
          </p:cNvSpPr>
          <p:nvPr>
            <p:ph type="body" sz="quarter" idx="20" hasCustomPrompt="1"/>
          </p:nvPr>
        </p:nvSpPr>
        <p:spPr>
          <a:xfrm>
            <a:off x="813675" y="3552224"/>
            <a:ext cx="3716212"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828189" y="4184839"/>
            <a:ext cx="3729297" cy="1809561"/>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5092230" y="3552224"/>
            <a:ext cx="3716212"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5106744" y="4184839"/>
            <a:ext cx="3729297" cy="2479197"/>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9370785" y="3552224"/>
            <a:ext cx="3716212"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7" hasCustomPrompt="1"/>
          </p:nvPr>
        </p:nvSpPr>
        <p:spPr>
          <a:xfrm>
            <a:off x="9385299" y="4184839"/>
            <a:ext cx="3729297" cy="2898132"/>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13678369" y="3552224"/>
            <a:ext cx="3695231"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29" hasCustomPrompt="1"/>
          </p:nvPr>
        </p:nvSpPr>
        <p:spPr>
          <a:xfrm>
            <a:off x="13663855" y="4184839"/>
            <a:ext cx="3729297" cy="3522247"/>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15" hasCustomPrompt="1"/>
          </p:nvPr>
        </p:nvSpPr>
        <p:spPr>
          <a:xfrm>
            <a:off x="617191" y="8098971"/>
            <a:ext cx="12735952" cy="1306286"/>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40" name="正方形/長方形 39"/>
          <p:cNvSpPr/>
          <p:nvPr userDrawn="1"/>
        </p:nvSpPr>
        <p:spPr>
          <a:xfrm>
            <a:off x="761206" y="7998731"/>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プレースホルダー 6"/>
          <p:cNvSpPr>
            <a:spLocks noGrp="1"/>
          </p:cNvSpPr>
          <p:nvPr>
            <p:ph type="body" sz="quarter" idx="13" hasCustomPrompt="1"/>
          </p:nvPr>
        </p:nvSpPr>
        <p:spPr>
          <a:xfrm>
            <a:off x="9323316" y="1543100"/>
            <a:ext cx="8098881" cy="504056"/>
          </a:xfrm>
        </p:spPr>
        <p:txBody>
          <a:bodyPr/>
          <a:lstStyle>
            <a:lvl1pPr>
              <a:defRPr i="1" baseline="0">
                <a:solidFill>
                  <a:schemeClr val="bg1">
                    <a:lumMod val="95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Tree>
    <p:extLst>
      <p:ext uri="{BB962C8B-B14F-4D97-AF65-F5344CB8AC3E}">
        <p14:creationId xmlns:p14="http://schemas.microsoft.com/office/powerpoint/2010/main" val="3428302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1+#ppt_w/2"/>
                                          </p:val>
                                        </p:tav>
                                        <p:tav tm="100000">
                                          <p:val>
                                            <p:strVal val="#ppt_x"/>
                                          </p:val>
                                        </p:tav>
                                      </p:tavLst>
                                    </p:anim>
                                    <p:anim calcmode="lin" valueType="num">
                                      <p:cBhvr additive="base">
                                        <p:cTn id="16" dur="500" fill="hold"/>
                                        <p:tgtEl>
                                          <p:spTgt spid="28"/>
                                        </p:tgtEl>
                                        <p:attrNameLst>
                                          <p:attrName>ppt_y</p:attrName>
                                        </p:attrNameLst>
                                      </p:cBhvr>
                                      <p:tavLst>
                                        <p:tav tm="0">
                                          <p:val>
                                            <p:strVal val="#ppt_y"/>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wipe(left)">
                                      <p:cBhvr>
                                        <p:cTn id="20" dur="500"/>
                                        <p:tgtEl>
                                          <p:spTgt spid="41">
                                            <p:txEl>
                                              <p:pRg st="0" end="0"/>
                                            </p:txEl>
                                          </p:spTgt>
                                        </p:tgtEl>
                                      </p:cBhvr>
                                    </p:animEffect>
                                  </p:childTnLst>
                                </p:cTn>
                              </p:par>
                            </p:childTnLst>
                          </p:cTn>
                        </p:par>
                        <p:par>
                          <p:cTn id="21" fill="hold">
                            <p:stCondLst>
                              <p:cond delay="1600"/>
                            </p:stCondLst>
                            <p:childTnLst>
                              <p:par>
                                <p:cTn id="22" presetID="22" presetClass="entr" presetSubtype="1" fill="hold" grpId="0" nodeType="afterEffect">
                                  <p:stCondLst>
                                    <p:cond delay="25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par>
                                <p:cTn id="25" presetID="2" presetClass="entr" presetSubtype="1" decel="100000" fill="hold" grpId="0" nodeType="withEffect">
                                  <p:stCondLst>
                                    <p:cond delay="250"/>
                                  </p:stCondLst>
                                  <p:iterate type="lt">
                                    <p:tmPct val="10000"/>
                                  </p:iterate>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ppt_x"/>
                                          </p:val>
                                        </p:tav>
                                        <p:tav tm="100000">
                                          <p:val>
                                            <p:strVal val="#ppt_x"/>
                                          </p:val>
                                        </p:tav>
                                      </p:tavLst>
                                    </p:anim>
                                    <p:anim calcmode="lin" valueType="num">
                                      <p:cBhvr additive="base">
                                        <p:cTn id="28" dur="500" fill="hold"/>
                                        <p:tgtEl>
                                          <p:spTgt spid="23"/>
                                        </p:tgtEl>
                                        <p:attrNameLst>
                                          <p:attrName>ppt_y</p:attrName>
                                        </p:attrNameLst>
                                      </p:cBhvr>
                                      <p:tavLst>
                                        <p:tav tm="0">
                                          <p:val>
                                            <p:strVal val="0-#ppt_h/2"/>
                                          </p:val>
                                        </p:tav>
                                        <p:tav tm="100000">
                                          <p:val>
                                            <p:strVal val="#ppt_y"/>
                                          </p:val>
                                        </p:tav>
                                      </p:tavLst>
                                    </p:anim>
                                  </p:childTnLst>
                                </p:cTn>
                              </p:par>
                              <p:par>
                                <p:cTn id="29" presetID="22" presetClass="entr" presetSubtype="1" fill="hold" grpId="0" nodeType="withEffect">
                                  <p:stCondLst>
                                    <p:cond delay="250"/>
                                  </p:stCondLst>
                                  <p:childTnLst>
                                    <p:set>
                                      <p:cBhvr>
                                        <p:cTn id="30" dur="1" fill="hold">
                                          <p:stCondLst>
                                            <p:cond delay="0"/>
                                          </p:stCondLst>
                                        </p:cTn>
                                        <p:tgtEl>
                                          <p:spTgt spid="30">
                                            <p:txEl>
                                              <p:pRg st="0" end="0"/>
                                            </p:txEl>
                                          </p:spTgt>
                                        </p:tgtEl>
                                        <p:attrNameLst>
                                          <p:attrName>style.visibility</p:attrName>
                                        </p:attrNameLst>
                                      </p:cBhvr>
                                      <p:to>
                                        <p:strVal val="visible"/>
                                      </p:to>
                                    </p:set>
                                    <p:animEffect transition="in" filter="wipe(up)">
                                      <p:cBhvr>
                                        <p:cTn id="31" dur="500"/>
                                        <p:tgtEl>
                                          <p:spTgt spid="30">
                                            <p:txEl>
                                              <p:pRg st="0" end="0"/>
                                            </p:txEl>
                                          </p:spTgt>
                                        </p:tgtEl>
                                      </p:cBhvr>
                                    </p:animEffect>
                                  </p:childTnLst>
                                </p:cTn>
                              </p:par>
                              <p:par>
                                <p:cTn id="32" presetID="22" presetClass="entr" presetSubtype="1" fill="hold" grpId="0" nodeType="withEffect">
                                  <p:stCondLst>
                                    <p:cond delay="250"/>
                                  </p:stCondLst>
                                  <p:childTnLst>
                                    <p:set>
                                      <p:cBhvr>
                                        <p:cTn id="33" dur="1" fill="hold">
                                          <p:stCondLst>
                                            <p:cond delay="0"/>
                                          </p:stCondLst>
                                        </p:cTn>
                                        <p:tgtEl>
                                          <p:spTgt spid="31">
                                            <p:txEl>
                                              <p:pRg st="0" end="0"/>
                                            </p:txEl>
                                          </p:spTgt>
                                        </p:tgtEl>
                                        <p:attrNameLst>
                                          <p:attrName>style.visibility</p:attrName>
                                        </p:attrNameLst>
                                      </p:cBhvr>
                                      <p:to>
                                        <p:strVal val="visible"/>
                                      </p:to>
                                    </p:set>
                                    <p:animEffect transition="in" filter="wipe(up)">
                                      <p:cBhvr>
                                        <p:cTn id="34" dur="500"/>
                                        <p:tgtEl>
                                          <p:spTgt spid="31">
                                            <p:txEl>
                                              <p:pRg st="0" end="0"/>
                                            </p:txEl>
                                          </p:spTgt>
                                        </p:tgtEl>
                                      </p:cBhvr>
                                    </p:animEffect>
                                  </p:childTnLst>
                                </p:cTn>
                              </p:par>
                            </p:childTnLst>
                          </p:cTn>
                        </p:par>
                        <p:par>
                          <p:cTn id="35" fill="hold">
                            <p:stCondLst>
                              <p:cond delay="2400"/>
                            </p:stCondLst>
                            <p:childTnLst>
                              <p:par>
                                <p:cTn id="36" presetID="22" presetClass="entr" presetSubtype="1" fill="hold" grpId="0" nodeType="afterEffect">
                                  <p:stCondLst>
                                    <p:cond delay="25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par>
                                <p:cTn id="39" presetID="2" presetClass="entr" presetSubtype="1" decel="100000" fill="hold" grpId="0" nodeType="withEffect">
                                  <p:stCondLst>
                                    <p:cond delay="250"/>
                                  </p:stCondLst>
                                  <p:iterate type="lt">
                                    <p:tmPct val="10000"/>
                                  </p:iterate>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500" fill="hold"/>
                                        <p:tgtEl>
                                          <p:spTgt spid="24"/>
                                        </p:tgtEl>
                                        <p:attrNameLst>
                                          <p:attrName>ppt_x</p:attrName>
                                        </p:attrNameLst>
                                      </p:cBhvr>
                                      <p:tavLst>
                                        <p:tav tm="0">
                                          <p:val>
                                            <p:strVal val="#ppt_x"/>
                                          </p:val>
                                        </p:tav>
                                        <p:tav tm="100000">
                                          <p:val>
                                            <p:strVal val="#ppt_x"/>
                                          </p:val>
                                        </p:tav>
                                      </p:tavLst>
                                    </p:anim>
                                    <p:anim calcmode="lin" valueType="num">
                                      <p:cBhvr additive="base">
                                        <p:cTn id="42" dur="500" fill="hold"/>
                                        <p:tgtEl>
                                          <p:spTgt spid="24"/>
                                        </p:tgtEl>
                                        <p:attrNameLst>
                                          <p:attrName>ppt_y</p:attrName>
                                        </p:attrNameLst>
                                      </p:cBhvr>
                                      <p:tavLst>
                                        <p:tav tm="0">
                                          <p:val>
                                            <p:strVal val="0-#ppt_h/2"/>
                                          </p:val>
                                        </p:tav>
                                        <p:tav tm="100000">
                                          <p:val>
                                            <p:strVal val="#ppt_y"/>
                                          </p:val>
                                        </p:tav>
                                      </p:tavLst>
                                    </p:anim>
                                  </p:childTnLst>
                                </p:cTn>
                              </p:par>
                              <p:par>
                                <p:cTn id="43" presetID="22" presetClass="entr" presetSubtype="1" fill="hold" grpId="0" nodeType="withEffect">
                                  <p:stCondLst>
                                    <p:cond delay="250"/>
                                  </p:stCondLst>
                                  <p:childTnLst>
                                    <p:set>
                                      <p:cBhvr>
                                        <p:cTn id="44" dur="1" fill="hold">
                                          <p:stCondLst>
                                            <p:cond delay="0"/>
                                          </p:stCondLst>
                                        </p:cTn>
                                        <p:tgtEl>
                                          <p:spTgt spid="32">
                                            <p:txEl>
                                              <p:pRg st="0" end="0"/>
                                            </p:txEl>
                                          </p:spTgt>
                                        </p:tgtEl>
                                        <p:attrNameLst>
                                          <p:attrName>style.visibility</p:attrName>
                                        </p:attrNameLst>
                                      </p:cBhvr>
                                      <p:to>
                                        <p:strVal val="visible"/>
                                      </p:to>
                                    </p:set>
                                    <p:animEffect transition="in" filter="wipe(up)">
                                      <p:cBhvr>
                                        <p:cTn id="45" dur="500"/>
                                        <p:tgtEl>
                                          <p:spTgt spid="32">
                                            <p:txEl>
                                              <p:pRg st="0" end="0"/>
                                            </p:txEl>
                                          </p:spTgt>
                                        </p:tgtEl>
                                      </p:cBhvr>
                                    </p:animEffect>
                                  </p:childTnLst>
                                </p:cTn>
                              </p:par>
                              <p:par>
                                <p:cTn id="46" presetID="22" presetClass="entr" presetSubtype="1" fill="hold" grpId="0" nodeType="withEffect">
                                  <p:stCondLst>
                                    <p:cond delay="250"/>
                                  </p:stCondLst>
                                  <p:childTnLst>
                                    <p:set>
                                      <p:cBhvr>
                                        <p:cTn id="47" dur="1" fill="hold">
                                          <p:stCondLst>
                                            <p:cond delay="0"/>
                                          </p:stCondLst>
                                        </p:cTn>
                                        <p:tgtEl>
                                          <p:spTgt spid="33">
                                            <p:txEl>
                                              <p:pRg st="0" end="0"/>
                                            </p:txEl>
                                          </p:spTgt>
                                        </p:tgtEl>
                                        <p:attrNameLst>
                                          <p:attrName>style.visibility</p:attrName>
                                        </p:attrNameLst>
                                      </p:cBhvr>
                                      <p:to>
                                        <p:strVal val="visible"/>
                                      </p:to>
                                    </p:set>
                                    <p:animEffect transition="in" filter="wipe(up)">
                                      <p:cBhvr>
                                        <p:cTn id="48" dur="500"/>
                                        <p:tgtEl>
                                          <p:spTgt spid="33">
                                            <p:txEl>
                                              <p:pRg st="0" end="0"/>
                                            </p:txEl>
                                          </p:spTgt>
                                        </p:tgtEl>
                                      </p:cBhvr>
                                    </p:animEffect>
                                  </p:childTnLst>
                                </p:cTn>
                              </p:par>
                            </p:childTnLst>
                          </p:cTn>
                        </p:par>
                        <p:par>
                          <p:cTn id="49" fill="hold">
                            <p:stCondLst>
                              <p:cond delay="3200"/>
                            </p:stCondLst>
                            <p:childTnLst>
                              <p:par>
                                <p:cTn id="50" presetID="22" presetClass="entr" presetSubtype="1" fill="hold" grpId="0" nodeType="afterEffect">
                                  <p:stCondLst>
                                    <p:cond delay="250"/>
                                  </p:stCondLst>
                                  <p:childTnLst>
                                    <p:set>
                                      <p:cBhvr>
                                        <p:cTn id="51" dur="1" fill="hold">
                                          <p:stCondLst>
                                            <p:cond delay="0"/>
                                          </p:stCondLst>
                                        </p:cTn>
                                        <p:tgtEl>
                                          <p:spTgt spid="9"/>
                                        </p:tgtEl>
                                        <p:attrNameLst>
                                          <p:attrName>style.visibility</p:attrName>
                                        </p:attrNameLst>
                                      </p:cBhvr>
                                      <p:to>
                                        <p:strVal val="visible"/>
                                      </p:to>
                                    </p:set>
                                    <p:animEffect transition="in" filter="wipe(up)">
                                      <p:cBhvr>
                                        <p:cTn id="52" dur="500"/>
                                        <p:tgtEl>
                                          <p:spTgt spid="9"/>
                                        </p:tgtEl>
                                      </p:cBhvr>
                                    </p:animEffect>
                                  </p:childTnLst>
                                </p:cTn>
                              </p:par>
                              <p:par>
                                <p:cTn id="53" presetID="22" presetClass="entr" presetSubtype="1" fill="hold" grpId="0" nodeType="withEffect">
                                  <p:stCondLst>
                                    <p:cond delay="250"/>
                                  </p:stCondLst>
                                  <p:childTnLst>
                                    <p:set>
                                      <p:cBhvr>
                                        <p:cTn id="54" dur="1" fill="hold">
                                          <p:stCondLst>
                                            <p:cond delay="0"/>
                                          </p:stCondLst>
                                        </p:cTn>
                                        <p:tgtEl>
                                          <p:spTgt spid="34">
                                            <p:txEl>
                                              <p:pRg st="0" end="0"/>
                                            </p:txEl>
                                          </p:spTgt>
                                        </p:tgtEl>
                                        <p:attrNameLst>
                                          <p:attrName>style.visibility</p:attrName>
                                        </p:attrNameLst>
                                      </p:cBhvr>
                                      <p:to>
                                        <p:strVal val="visible"/>
                                      </p:to>
                                    </p:set>
                                    <p:animEffect transition="in" filter="wipe(up)">
                                      <p:cBhvr>
                                        <p:cTn id="55" dur="500"/>
                                        <p:tgtEl>
                                          <p:spTgt spid="34">
                                            <p:txEl>
                                              <p:pRg st="0" end="0"/>
                                            </p:txEl>
                                          </p:spTgt>
                                        </p:tgtEl>
                                      </p:cBhvr>
                                    </p:animEffect>
                                  </p:childTnLst>
                                </p:cTn>
                              </p:par>
                              <p:par>
                                <p:cTn id="56" presetID="22" presetClass="entr" presetSubtype="1" fill="hold" grpId="0" nodeType="withEffect">
                                  <p:stCondLst>
                                    <p:cond delay="250"/>
                                  </p:stCondLst>
                                  <p:childTnLst>
                                    <p:set>
                                      <p:cBhvr>
                                        <p:cTn id="57" dur="1" fill="hold">
                                          <p:stCondLst>
                                            <p:cond delay="0"/>
                                          </p:stCondLst>
                                        </p:cTn>
                                        <p:tgtEl>
                                          <p:spTgt spid="35">
                                            <p:txEl>
                                              <p:pRg st="0" end="0"/>
                                            </p:txEl>
                                          </p:spTgt>
                                        </p:tgtEl>
                                        <p:attrNameLst>
                                          <p:attrName>style.visibility</p:attrName>
                                        </p:attrNameLst>
                                      </p:cBhvr>
                                      <p:to>
                                        <p:strVal val="visible"/>
                                      </p:to>
                                    </p:set>
                                    <p:animEffect transition="in" filter="wipe(up)">
                                      <p:cBhvr>
                                        <p:cTn id="58" dur="500"/>
                                        <p:tgtEl>
                                          <p:spTgt spid="35">
                                            <p:txEl>
                                              <p:pRg st="0" end="0"/>
                                            </p:txEl>
                                          </p:spTgt>
                                        </p:tgtEl>
                                      </p:cBhvr>
                                    </p:animEffect>
                                  </p:childTnLst>
                                </p:cTn>
                              </p:par>
                              <p:par>
                                <p:cTn id="59" presetID="2" presetClass="entr" presetSubtype="1" decel="100000" fill="hold" grpId="0" nodeType="withEffect">
                                  <p:stCondLst>
                                    <p:cond delay="250"/>
                                  </p:stCondLst>
                                  <p:iterate type="lt">
                                    <p:tmPct val="10000"/>
                                  </p:iterate>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ppt_x"/>
                                          </p:val>
                                        </p:tav>
                                        <p:tav tm="100000">
                                          <p:val>
                                            <p:strVal val="#ppt_x"/>
                                          </p:val>
                                        </p:tav>
                                      </p:tavLst>
                                    </p:anim>
                                    <p:anim calcmode="lin" valueType="num">
                                      <p:cBhvr additive="base">
                                        <p:cTn id="62" dur="500" fill="hold"/>
                                        <p:tgtEl>
                                          <p:spTgt spid="25"/>
                                        </p:tgtEl>
                                        <p:attrNameLst>
                                          <p:attrName>ppt_y</p:attrName>
                                        </p:attrNameLst>
                                      </p:cBhvr>
                                      <p:tavLst>
                                        <p:tav tm="0">
                                          <p:val>
                                            <p:strVal val="0-#ppt_h/2"/>
                                          </p:val>
                                        </p:tav>
                                        <p:tav tm="100000">
                                          <p:val>
                                            <p:strVal val="#ppt_y"/>
                                          </p:val>
                                        </p:tav>
                                      </p:tavLst>
                                    </p:anim>
                                  </p:childTnLst>
                                </p:cTn>
                              </p:par>
                            </p:childTnLst>
                          </p:cTn>
                        </p:par>
                        <p:par>
                          <p:cTn id="63" fill="hold">
                            <p:stCondLst>
                              <p:cond delay="4000"/>
                            </p:stCondLst>
                            <p:childTnLst>
                              <p:par>
                                <p:cTn id="64" presetID="22" presetClass="entr" presetSubtype="1" fill="hold" grpId="0" nodeType="afterEffect">
                                  <p:stCondLst>
                                    <p:cond delay="250"/>
                                  </p:stCondLst>
                                  <p:childTnLst>
                                    <p:set>
                                      <p:cBhvr>
                                        <p:cTn id="65" dur="1" fill="hold">
                                          <p:stCondLst>
                                            <p:cond delay="0"/>
                                          </p:stCondLst>
                                        </p:cTn>
                                        <p:tgtEl>
                                          <p:spTgt spid="10"/>
                                        </p:tgtEl>
                                        <p:attrNameLst>
                                          <p:attrName>style.visibility</p:attrName>
                                        </p:attrNameLst>
                                      </p:cBhvr>
                                      <p:to>
                                        <p:strVal val="visible"/>
                                      </p:to>
                                    </p:set>
                                    <p:animEffect transition="in" filter="wipe(up)">
                                      <p:cBhvr>
                                        <p:cTn id="66" dur="500"/>
                                        <p:tgtEl>
                                          <p:spTgt spid="10"/>
                                        </p:tgtEl>
                                      </p:cBhvr>
                                    </p:animEffect>
                                  </p:childTnLst>
                                </p:cTn>
                              </p:par>
                              <p:par>
                                <p:cTn id="67" presetID="2" presetClass="entr" presetSubtype="1" decel="100000" fill="hold" grpId="0" nodeType="withEffect">
                                  <p:stCondLst>
                                    <p:cond delay="250"/>
                                  </p:stCondLst>
                                  <p:iterate type="lt">
                                    <p:tmPct val="10000"/>
                                  </p:iterate>
                                  <p:childTnLst>
                                    <p:set>
                                      <p:cBhvr>
                                        <p:cTn id="68" dur="1" fill="hold">
                                          <p:stCondLst>
                                            <p:cond delay="0"/>
                                          </p:stCondLst>
                                        </p:cTn>
                                        <p:tgtEl>
                                          <p:spTgt spid="26"/>
                                        </p:tgtEl>
                                        <p:attrNameLst>
                                          <p:attrName>style.visibility</p:attrName>
                                        </p:attrNameLst>
                                      </p:cBhvr>
                                      <p:to>
                                        <p:strVal val="visible"/>
                                      </p:to>
                                    </p:set>
                                    <p:anim calcmode="lin" valueType="num">
                                      <p:cBhvr additive="base">
                                        <p:cTn id="69" dur="500" fill="hold"/>
                                        <p:tgtEl>
                                          <p:spTgt spid="26"/>
                                        </p:tgtEl>
                                        <p:attrNameLst>
                                          <p:attrName>ppt_x</p:attrName>
                                        </p:attrNameLst>
                                      </p:cBhvr>
                                      <p:tavLst>
                                        <p:tav tm="0">
                                          <p:val>
                                            <p:strVal val="#ppt_x"/>
                                          </p:val>
                                        </p:tav>
                                        <p:tav tm="100000">
                                          <p:val>
                                            <p:strVal val="#ppt_x"/>
                                          </p:val>
                                        </p:tav>
                                      </p:tavLst>
                                    </p:anim>
                                    <p:anim calcmode="lin" valueType="num">
                                      <p:cBhvr additive="base">
                                        <p:cTn id="70" dur="500" fill="hold"/>
                                        <p:tgtEl>
                                          <p:spTgt spid="26"/>
                                        </p:tgtEl>
                                        <p:attrNameLst>
                                          <p:attrName>ppt_y</p:attrName>
                                        </p:attrNameLst>
                                      </p:cBhvr>
                                      <p:tavLst>
                                        <p:tav tm="0">
                                          <p:val>
                                            <p:strVal val="0-#ppt_h/2"/>
                                          </p:val>
                                        </p:tav>
                                        <p:tav tm="100000">
                                          <p:val>
                                            <p:strVal val="#ppt_y"/>
                                          </p:val>
                                        </p:tav>
                                      </p:tavLst>
                                    </p:anim>
                                  </p:childTnLst>
                                </p:cTn>
                              </p:par>
                              <p:par>
                                <p:cTn id="71" presetID="22" presetClass="entr" presetSubtype="1" fill="hold" grpId="0" nodeType="withEffect">
                                  <p:stCondLst>
                                    <p:cond delay="250"/>
                                  </p:stCondLst>
                                  <p:childTnLst>
                                    <p:set>
                                      <p:cBhvr>
                                        <p:cTn id="72" dur="1" fill="hold">
                                          <p:stCondLst>
                                            <p:cond delay="0"/>
                                          </p:stCondLst>
                                        </p:cTn>
                                        <p:tgtEl>
                                          <p:spTgt spid="36">
                                            <p:txEl>
                                              <p:pRg st="0" end="0"/>
                                            </p:txEl>
                                          </p:spTgt>
                                        </p:tgtEl>
                                        <p:attrNameLst>
                                          <p:attrName>style.visibility</p:attrName>
                                        </p:attrNameLst>
                                      </p:cBhvr>
                                      <p:to>
                                        <p:strVal val="visible"/>
                                      </p:to>
                                    </p:set>
                                    <p:animEffect transition="in" filter="wipe(up)">
                                      <p:cBhvr>
                                        <p:cTn id="73" dur="500"/>
                                        <p:tgtEl>
                                          <p:spTgt spid="36">
                                            <p:txEl>
                                              <p:pRg st="0" end="0"/>
                                            </p:txEl>
                                          </p:spTgt>
                                        </p:tgtEl>
                                      </p:cBhvr>
                                    </p:animEffect>
                                  </p:childTnLst>
                                </p:cTn>
                              </p:par>
                              <p:par>
                                <p:cTn id="74" presetID="22" presetClass="entr" presetSubtype="1" fill="hold" grpId="0" nodeType="withEffect">
                                  <p:stCondLst>
                                    <p:cond delay="250"/>
                                  </p:stCondLst>
                                  <p:childTnLst>
                                    <p:set>
                                      <p:cBhvr>
                                        <p:cTn id="75" dur="1" fill="hold">
                                          <p:stCondLst>
                                            <p:cond delay="0"/>
                                          </p:stCondLst>
                                        </p:cTn>
                                        <p:tgtEl>
                                          <p:spTgt spid="37">
                                            <p:txEl>
                                              <p:pRg st="0" end="0"/>
                                            </p:txEl>
                                          </p:spTgt>
                                        </p:tgtEl>
                                        <p:attrNameLst>
                                          <p:attrName>style.visibility</p:attrName>
                                        </p:attrNameLst>
                                      </p:cBhvr>
                                      <p:to>
                                        <p:strVal val="visible"/>
                                      </p:to>
                                    </p:set>
                                    <p:animEffect transition="in" filter="wipe(up)">
                                      <p:cBhvr>
                                        <p:cTn id="76" dur="500"/>
                                        <p:tgtEl>
                                          <p:spTgt spid="37">
                                            <p:txEl>
                                              <p:pRg st="0" end="0"/>
                                            </p:txEl>
                                          </p:spTgt>
                                        </p:tgtEl>
                                      </p:cBhvr>
                                    </p:animEffect>
                                  </p:childTnLst>
                                </p:cTn>
                              </p:par>
                            </p:childTnLst>
                          </p:cTn>
                        </p:par>
                        <p:par>
                          <p:cTn id="77" fill="hold">
                            <p:stCondLst>
                              <p:cond delay="4800"/>
                            </p:stCondLst>
                            <p:childTnLst>
                              <p:par>
                                <p:cTn id="78" presetID="2" presetClass="entr" presetSubtype="8" decel="100000" fill="hold" grpId="0" nodeType="afterEffect">
                                  <p:stCondLst>
                                    <p:cond delay="500"/>
                                  </p:stCondLst>
                                  <p:childTnLst>
                                    <p:set>
                                      <p:cBhvr>
                                        <p:cTn id="79" dur="1" fill="hold">
                                          <p:stCondLst>
                                            <p:cond delay="0"/>
                                          </p:stCondLst>
                                        </p:cTn>
                                        <p:tgtEl>
                                          <p:spTgt spid="40"/>
                                        </p:tgtEl>
                                        <p:attrNameLst>
                                          <p:attrName>style.visibility</p:attrName>
                                        </p:attrNameLst>
                                      </p:cBhvr>
                                      <p:to>
                                        <p:strVal val="visible"/>
                                      </p:to>
                                    </p:set>
                                    <p:anim calcmode="lin" valueType="num">
                                      <p:cBhvr additive="base">
                                        <p:cTn id="80" dur="500" fill="hold"/>
                                        <p:tgtEl>
                                          <p:spTgt spid="40"/>
                                        </p:tgtEl>
                                        <p:attrNameLst>
                                          <p:attrName>ppt_x</p:attrName>
                                        </p:attrNameLst>
                                      </p:cBhvr>
                                      <p:tavLst>
                                        <p:tav tm="0">
                                          <p:val>
                                            <p:strVal val="0-#ppt_w/2"/>
                                          </p:val>
                                        </p:tav>
                                        <p:tav tm="100000">
                                          <p:val>
                                            <p:strVal val="#ppt_x"/>
                                          </p:val>
                                        </p:tav>
                                      </p:tavLst>
                                    </p:anim>
                                    <p:anim calcmode="lin" valueType="num">
                                      <p:cBhvr additive="base">
                                        <p:cTn id="81" dur="500" fill="hold"/>
                                        <p:tgtEl>
                                          <p:spTgt spid="40"/>
                                        </p:tgtEl>
                                        <p:attrNameLst>
                                          <p:attrName>ppt_y</p:attrName>
                                        </p:attrNameLst>
                                      </p:cBhvr>
                                      <p:tavLst>
                                        <p:tav tm="0">
                                          <p:val>
                                            <p:strVal val="#ppt_y"/>
                                          </p:val>
                                        </p:tav>
                                        <p:tav tm="100000">
                                          <p:val>
                                            <p:strVal val="#ppt_y"/>
                                          </p:val>
                                        </p:tav>
                                      </p:tavLst>
                                    </p:anim>
                                  </p:childTnLst>
                                </p:cTn>
                              </p:par>
                              <p:par>
                                <p:cTn id="82" presetID="2" presetClass="entr" presetSubtype="2" decel="100000" fill="hold" grpId="0" nodeType="withEffect">
                                  <p:stCondLst>
                                    <p:cond delay="500"/>
                                  </p:stCondLst>
                                  <p:childTnLst>
                                    <p:set>
                                      <p:cBhvr>
                                        <p:cTn id="83" dur="1" fill="hold">
                                          <p:stCondLst>
                                            <p:cond delay="0"/>
                                          </p:stCondLst>
                                        </p:cTn>
                                        <p:tgtEl>
                                          <p:spTgt spid="39">
                                            <p:txEl>
                                              <p:pRg st="0" end="0"/>
                                            </p:txEl>
                                          </p:spTgt>
                                        </p:tgtEl>
                                        <p:attrNameLst>
                                          <p:attrName>style.visibility</p:attrName>
                                        </p:attrNameLst>
                                      </p:cBhvr>
                                      <p:to>
                                        <p:strVal val="visible"/>
                                      </p:to>
                                    </p:set>
                                    <p:anim calcmode="lin" valueType="num">
                                      <p:cBhvr additive="base">
                                        <p:cTn id="84"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85"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5" grpId="0" animBg="1"/>
      <p:bldP spid="8" grpId="0" animBg="1"/>
      <p:bldP spid="23" grpId="0"/>
      <p:bldP spid="24" grpId="0"/>
      <p:bldP spid="25" grpId="0"/>
      <p:bldP spid="26" grpId="0"/>
      <p:bldP spid="27" grpId="0"/>
      <p:bldP spid="28" grpId="0" animBg="1"/>
      <p:bldP spid="30" grpId="0" build="p">
        <p:tmplLst>
          <p:tmpl lvl="1">
            <p:tnLst>
              <p:par>
                <p:cTn presetID="22" presetClass="entr" presetSubtype="1" fill="hold" nodeType="withEffect">
                  <p:stCondLst>
                    <p:cond delay="250"/>
                  </p:stCondLst>
                  <p:childTnLst>
                    <p:set>
                      <p:cBhvr>
                        <p:cTn dur="1" fill="hold">
                          <p:stCondLst>
                            <p:cond delay="0"/>
                          </p:stCondLst>
                        </p:cTn>
                        <p:tgtEl>
                          <p:spTgt spid="30"/>
                        </p:tgtEl>
                        <p:attrNameLst>
                          <p:attrName>style.visibility</p:attrName>
                        </p:attrNameLst>
                      </p:cBhvr>
                      <p:to>
                        <p:strVal val="visible"/>
                      </p:to>
                    </p:set>
                    <p:animEffect transition="in" filter="wipe(up)">
                      <p:cBhvr>
                        <p:cTn dur="500"/>
                        <p:tgtEl>
                          <p:spTgt spid="30"/>
                        </p:tgtEl>
                      </p:cBhvr>
                    </p:animEffect>
                  </p:childTnLst>
                </p:cTn>
              </p:par>
            </p:tnLst>
          </p:tmpl>
        </p:tmplLst>
      </p:bldP>
      <p:bldP spid="31" grpId="0" build="p">
        <p:tmplLst>
          <p:tmpl lvl="1">
            <p:tnLst>
              <p:par>
                <p:cTn presetID="22" presetClass="entr" presetSubtype="1"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Effect transition="in" filter="wipe(up)">
                      <p:cBhvr>
                        <p:cTn dur="500"/>
                        <p:tgtEl>
                          <p:spTgt spid="31"/>
                        </p:tgtEl>
                      </p:cBhvr>
                    </p:animEffect>
                  </p:childTnLst>
                </p:cTn>
              </p:par>
            </p:tnLst>
          </p:tmpl>
        </p:tmplLst>
      </p:bldP>
      <p:bldP spid="32" grpId="0" build="p">
        <p:tmplLst>
          <p:tmpl lvl="1">
            <p:tnLst>
              <p:par>
                <p:cTn presetID="22" presetClass="entr" presetSubtype="1"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Effect transition="in" filter="wipe(up)">
                      <p:cBhvr>
                        <p:cTn dur="500"/>
                        <p:tgtEl>
                          <p:spTgt spid="32"/>
                        </p:tgtEl>
                      </p:cBhvr>
                    </p:animEffect>
                  </p:childTnLst>
                </p:cTn>
              </p:par>
            </p:tnLst>
          </p:tmpl>
        </p:tmplLst>
      </p:bldP>
      <p:bldP spid="33" grpId="0" build="p">
        <p:tmplLst>
          <p:tmpl lvl="1">
            <p:tnLst>
              <p:par>
                <p:cTn presetID="22" presetClass="entr" presetSubtype="1" fill="hold" nodeType="withEffect">
                  <p:stCondLst>
                    <p:cond delay="250"/>
                  </p:stCondLst>
                  <p:childTnLst>
                    <p:set>
                      <p:cBhvr>
                        <p:cTn dur="1" fill="hold">
                          <p:stCondLst>
                            <p:cond delay="0"/>
                          </p:stCondLst>
                        </p:cTn>
                        <p:tgtEl>
                          <p:spTgt spid="33"/>
                        </p:tgtEl>
                        <p:attrNameLst>
                          <p:attrName>style.visibility</p:attrName>
                        </p:attrNameLst>
                      </p:cBhvr>
                      <p:to>
                        <p:strVal val="visible"/>
                      </p:to>
                    </p:set>
                    <p:animEffect transition="in" filter="wipe(up)">
                      <p:cBhvr>
                        <p:cTn dur="500"/>
                        <p:tgtEl>
                          <p:spTgt spid="33"/>
                        </p:tgtEl>
                      </p:cBhvr>
                    </p:animEffect>
                  </p:childTnLst>
                </p:cTn>
              </p:par>
            </p:tnLst>
          </p:tmpl>
        </p:tmplLst>
      </p:bldP>
      <p:bldP spid="34" grpId="0" build="p">
        <p:tmplLst>
          <p:tmpl lvl="1">
            <p:tnLst>
              <p:par>
                <p:cTn presetID="22" presetClass="entr" presetSubtype="1" fill="hold" nodeType="withEffect">
                  <p:stCondLst>
                    <p:cond delay="250"/>
                  </p:stCondLst>
                  <p:childTnLst>
                    <p:set>
                      <p:cBhvr>
                        <p:cTn dur="1" fill="hold">
                          <p:stCondLst>
                            <p:cond delay="0"/>
                          </p:stCondLst>
                        </p:cTn>
                        <p:tgtEl>
                          <p:spTgt spid="34"/>
                        </p:tgtEl>
                        <p:attrNameLst>
                          <p:attrName>style.visibility</p:attrName>
                        </p:attrNameLst>
                      </p:cBhvr>
                      <p:to>
                        <p:strVal val="visible"/>
                      </p:to>
                    </p:set>
                    <p:animEffect transition="in" filter="wipe(up)">
                      <p:cBhvr>
                        <p:cTn dur="500"/>
                        <p:tgtEl>
                          <p:spTgt spid="34"/>
                        </p:tgtEl>
                      </p:cBhvr>
                    </p:animEffect>
                  </p:childTnLst>
                </p:cTn>
              </p:par>
            </p:tnLst>
          </p:tmpl>
        </p:tmplLst>
      </p:bldP>
      <p:bldP spid="35" grpId="0" build="p">
        <p:tmplLst>
          <p:tmpl lvl="1">
            <p:tnLst>
              <p:par>
                <p:cTn presetID="22" presetClass="entr" presetSubtype="1"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Effect transition="in" filter="wipe(up)">
                      <p:cBhvr>
                        <p:cTn dur="500"/>
                        <p:tgtEl>
                          <p:spTgt spid="35"/>
                        </p:tgtEl>
                      </p:cBhvr>
                    </p:animEffect>
                  </p:childTnLst>
                </p:cTn>
              </p:par>
            </p:tnLst>
          </p:tmpl>
        </p:tmplLst>
      </p:bldP>
      <p:bldP spid="36" grpId="0" build="p">
        <p:tmplLst>
          <p:tmpl lvl="1">
            <p:tnLst>
              <p:par>
                <p:cTn presetID="22" presetClass="entr" presetSubtype="1"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wipe(up)">
                      <p:cBhvr>
                        <p:cTn dur="500"/>
                        <p:tgtEl>
                          <p:spTgt spid="36"/>
                        </p:tgtEl>
                      </p:cBhvr>
                    </p:animEffect>
                  </p:childTnLst>
                </p:cTn>
              </p:par>
            </p:tnLst>
          </p:tmpl>
        </p:tmplLst>
      </p:bldP>
      <p:bldP spid="37" grpId="0" build="p">
        <p:tmplLst>
          <p:tmpl lvl="1">
            <p:tnLst>
              <p:par>
                <p:cTn presetID="22" presetClass="entr" presetSubtype="1"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Effect transition="in" filter="wipe(up)">
                      <p:cBhvr>
                        <p:cTn dur="500"/>
                        <p:tgtEl>
                          <p:spTgt spid="37"/>
                        </p:tgtEl>
                      </p:cBhvr>
                    </p:animEffect>
                  </p:childTnLst>
                </p:cTn>
              </p:par>
            </p:tnLst>
          </p:tmpl>
        </p:tmplLst>
      </p:bldP>
      <p:bldP spid="39" grpId="0" build="allAtOnce">
        <p:tmplLst>
          <p:tmpl lvl="1">
            <p:tnLst>
              <p:par>
                <p:cTn presetID="2" presetClass="entr" presetSubtype="2"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build="p">
        <p:tmplLst>
          <p:tmpl lvl="1">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userDrawn="1">
  <p:cSld name="Talking">
    <p:spTree>
      <p:nvGrpSpPr>
        <p:cNvPr id="1" name=""/>
        <p:cNvGrpSpPr/>
        <p:nvPr/>
      </p:nvGrpSpPr>
      <p:grpSpPr>
        <a:xfrm>
          <a:off x="0" y="0"/>
          <a:ext cx="0" cy="0"/>
          <a:chOff x="0" y="0"/>
          <a:chExt cx="0" cy="0"/>
        </a:xfrm>
      </p:grpSpPr>
      <p:sp>
        <p:nvSpPr>
          <p:cNvPr id="9" name="正方形/長方形 8"/>
          <p:cNvSpPr/>
          <p:nvPr userDrawn="1"/>
        </p:nvSpPr>
        <p:spPr>
          <a:xfrm>
            <a:off x="0" y="1"/>
            <a:ext cx="18286413" cy="5143500"/>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図プレースホルダー 2"/>
          <p:cNvSpPr>
            <a:spLocks noGrp="1"/>
          </p:cNvSpPr>
          <p:nvPr>
            <p:ph type="pic" sz="quarter" idx="12" hasCustomPrompt="1"/>
          </p:nvPr>
        </p:nvSpPr>
        <p:spPr>
          <a:xfrm>
            <a:off x="928688" y="0"/>
            <a:ext cx="8213725" cy="10287000"/>
          </a:xfrm>
        </p:spPr>
        <p:txBody>
          <a:bodyPr>
            <a:normAutofit/>
          </a:bodyPr>
          <a:lstStyle>
            <a:lvl1pPr>
              <a:defRPr sz="2000"/>
            </a:lvl1pPr>
          </a:lstStyle>
          <a:p>
            <a:r>
              <a:rPr kumimoji="1" lang="en-US" altLang="ja-JP" dirty="0"/>
              <a:t>Add an image</a:t>
            </a:r>
            <a:endParaRPr kumimoji="1" lang="ja-JP" altLang="en-US" dirty="0"/>
          </a:p>
        </p:txBody>
      </p:sp>
      <p:sp>
        <p:nvSpPr>
          <p:cNvPr id="6" name="タイトル プレースホルダー 1"/>
          <p:cNvSpPr>
            <a:spLocks noGrp="1"/>
          </p:cNvSpPr>
          <p:nvPr>
            <p:ph type="title" hasCustomPrompt="1"/>
          </p:nvPr>
        </p:nvSpPr>
        <p:spPr>
          <a:xfrm>
            <a:off x="9575254" y="829993"/>
            <a:ext cx="7990959" cy="4215032"/>
          </a:xfrm>
          <a:prstGeom prst="rect">
            <a:avLst/>
          </a:prstGeom>
        </p:spPr>
        <p:txBody>
          <a:bodyPr vert="horz" lIns="163275" tIns="81638" rIns="163275" bIns="81638"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7" name="正方形/長方形 6"/>
          <p:cNvSpPr/>
          <p:nvPr userDrawn="1"/>
        </p:nvSpPr>
        <p:spPr>
          <a:xfrm>
            <a:off x="9719270" y="5376509"/>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6"/>
          <p:cNvSpPr>
            <a:spLocks noGrp="1"/>
          </p:cNvSpPr>
          <p:nvPr>
            <p:ph type="body" sz="quarter" idx="24" hasCustomPrompt="1"/>
          </p:nvPr>
        </p:nvSpPr>
        <p:spPr>
          <a:xfrm>
            <a:off x="9593943" y="5497339"/>
            <a:ext cx="7996244" cy="3018971"/>
          </a:xfrm>
        </p:spPr>
        <p:txBody>
          <a:bodyPr anchor="t">
            <a:noAutofit/>
          </a:bodyPr>
          <a:lstStyle>
            <a:lvl1pPr algn="l">
              <a:defRPr sz="2000" i="0" baseline="0">
                <a:solidFill>
                  <a:schemeClr val="bg1">
                    <a:lumMod val="85000"/>
                  </a:schemeClr>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986453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barn(outVertical)">
                                      <p:cBhvr>
                                        <p:cTn id="11" dur="500"/>
                                        <p:tgtEl>
                                          <p:spTgt spid="9"/>
                                        </p:tgtEl>
                                      </p:cBhvr>
                                    </p:animEffect>
                                  </p:childTnLst>
                                </p:cTn>
                              </p:par>
                            </p:childTnLst>
                          </p:cTn>
                        </p:par>
                        <p:par>
                          <p:cTn id="12" fill="hold">
                            <p:stCondLst>
                              <p:cond delay="1000"/>
                            </p:stCondLst>
                            <p:childTnLst>
                              <p:par>
                                <p:cTn id="13" presetID="2" presetClass="entr" presetSubtype="9" decel="100000" fill="hold" grpId="0" nodeType="afterEffect">
                                  <p:stCondLst>
                                    <p:cond delay="250"/>
                                  </p:stCondLst>
                                  <p:iterate type="wd">
                                    <p:tmPct val="10000"/>
                                  </p:iterate>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0-#ppt_h/2"/>
                                          </p:val>
                                        </p:tav>
                                        <p:tav tm="100000">
                                          <p:val>
                                            <p:strVal val="#ppt_y"/>
                                          </p:val>
                                        </p:tav>
                                      </p:tavLst>
                                    </p:anim>
                                  </p:childTnLst>
                                </p:cTn>
                              </p:par>
                            </p:childTnLst>
                          </p:cTn>
                        </p:par>
                        <p:par>
                          <p:cTn id="17" fill="hold">
                            <p:stCondLst>
                              <p:cond delay="1900"/>
                            </p:stCondLst>
                            <p:childTnLst>
                              <p:par>
                                <p:cTn id="18" presetID="2" presetClass="entr" presetSubtype="2" decel="100000" fill="hold" grpId="0" nodeType="afterEffect">
                                  <p:stCondLst>
                                    <p:cond delay="5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500" fill="hold"/>
                                        <p:tgtEl>
                                          <p:spTgt spid="7"/>
                                        </p:tgtEl>
                                        <p:attrNameLst>
                                          <p:attrName>ppt_x</p:attrName>
                                        </p:attrNameLst>
                                      </p:cBhvr>
                                      <p:tavLst>
                                        <p:tav tm="0">
                                          <p:val>
                                            <p:strVal val="1+#ppt_w/2"/>
                                          </p:val>
                                        </p:tav>
                                        <p:tav tm="100000">
                                          <p:val>
                                            <p:strVal val="#ppt_x"/>
                                          </p:val>
                                        </p:tav>
                                      </p:tavLst>
                                    </p:anim>
                                    <p:anim calcmode="lin" valueType="num">
                                      <p:cBhvr additive="base">
                                        <p:cTn id="21" dur="500" fill="hold"/>
                                        <p:tgtEl>
                                          <p:spTgt spid="7"/>
                                        </p:tgtEl>
                                        <p:attrNameLst>
                                          <p:attrName>ppt_y</p:attrName>
                                        </p:attrNameLst>
                                      </p:cBhvr>
                                      <p:tavLst>
                                        <p:tav tm="0">
                                          <p:val>
                                            <p:strVal val="#ppt_y"/>
                                          </p:val>
                                        </p:tav>
                                        <p:tav tm="100000">
                                          <p:val>
                                            <p:strVal val="#ppt_y"/>
                                          </p:val>
                                        </p:tav>
                                      </p:tavLst>
                                    </p:anim>
                                  </p:childTnLst>
                                </p:cTn>
                              </p:par>
                              <p:par>
                                <p:cTn id="22" presetID="2" presetClass="entr" presetSubtype="4" decel="100000" fill="hold" grpId="0" nodeType="withEffect">
                                  <p:stCondLst>
                                    <p:cond delay="50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additive="base">
                                        <p:cTn id="24"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5" grpId="0"/>
      <p:bldP spid="6" grpId="0"/>
      <p:bldP spid="7" grpId="0" animBg="1"/>
      <p:bldP spid="8" grpId="0" build="p">
        <p:tmplLst>
          <p:tmpl lvl="1">
            <p:tnLst>
              <p:par>
                <p:cTn presetID="2" presetClass="entr" presetSubtype="4" decel="100000" fill="hold" nodeType="withEffect">
                  <p:stCondLst>
                    <p:cond delay="5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ppt_x"/>
                          </p:val>
                        </p:tav>
                        <p:tav tm="100000">
                          <p:val>
                            <p:strVal val="#ppt_x"/>
                          </p:val>
                        </p:tav>
                      </p:tavLst>
                    </p:anim>
                    <p:anim calcmode="lin" valueType="num">
                      <p:cBhvr additive="base">
                        <p:cTn dur="500" fill="hold"/>
                        <p:tgtEl>
                          <p:spTgt spid="8"/>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SWOT">
    <p:spTree>
      <p:nvGrpSpPr>
        <p:cNvPr id="1" name=""/>
        <p:cNvGrpSpPr/>
        <p:nvPr/>
      </p:nvGrpSpPr>
      <p:grpSpPr>
        <a:xfrm>
          <a:off x="0" y="0"/>
          <a:ext cx="0" cy="0"/>
          <a:chOff x="0" y="0"/>
          <a:chExt cx="0" cy="0"/>
        </a:xfrm>
      </p:grpSpPr>
      <p:sp>
        <p:nvSpPr>
          <p:cNvPr id="24" name="正方形/長方形 23"/>
          <p:cNvSpPr/>
          <p:nvPr userDrawn="1"/>
        </p:nvSpPr>
        <p:spPr>
          <a:xfrm>
            <a:off x="0" y="5160785"/>
            <a:ext cx="7773622" cy="2739165"/>
          </a:xfrm>
          <a:prstGeom prst="rect">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正方形/長方形 35"/>
          <p:cNvSpPr/>
          <p:nvPr userDrawn="1"/>
        </p:nvSpPr>
        <p:spPr>
          <a:xfrm>
            <a:off x="0" y="2421624"/>
            <a:ext cx="7773622" cy="2739165"/>
          </a:xfrm>
          <a:prstGeom prst="rect">
            <a:avLst/>
          </a:prstGeom>
          <a:solidFill>
            <a:schemeClr val="accent5">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25"/>
          <p:cNvSpPr/>
          <p:nvPr userDrawn="1"/>
        </p:nvSpPr>
        <p:spPr>
          <a:xfrm>
            <a:off x="10512792" y="5160783"/>
            <a:ext cx="7773621" cy="2739165"/>
          </a:xfrm>
          <a:prstGeom prst="rect">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直角三角形 33"/>
          <p:cNvSpPr/>
          <p:nvPr userDrawn="1"/>
        </p:nvSpPr>
        <p:spPr>
          <a:xfrm rot="13500000">
            <a:off x="9713304" y="5561922"/>
            <a:ext cx="1936884" cy="1936884"/>
          </a:xfrm>
          <a:prstGeom prst="rtTriangl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5" name="正方形/長方形 24"/>
          <p:cNvSpPr/>
          <p:nvPr userDrawn="1"/>
        </p:nvSpPr>
        <p:spPr>
          <a:xfrm>
            <a:off x="10512791" y="2421618"/>
            <a:ext cx="7773621" cy="2739165"/>
          </a:xfrm>
          <a:prstGeom prst="rect">
            <a:avLst/>
          </a:prstGeom>
          <a:solidFill>
            <a:schemeClr val="accent1">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直角三角形 32"/>
          <p:cNvSpPr/>
          <p:nvPr userDrawn="1"/>
        </p:nvSpPr>
        <p:spPr>
          <a:xfrm rot="13500000">
            <a:off x="9713304" y="2822754"/>
            <a:ext cx="1936884" cy="1936884"/>
          </a:xfrm>
          <a:prstGeom prst="rtTriangl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30" name="直角三角形 29"/>
          <p:cNvSpPr/>
          <p:nvPr userDrawn="1"/>
        </p:nvSpPr>
        <p:spPr>
          <a:xfrm rot="2700000">
            <a:off x="6638095" y="5561922"/>
            <a:ext cx="1936884" cy="1936884"/>
          </a:xfrm>
          <a:prstGeom prst="rtTriangl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9" name="直角三角形 28"/>
          <p:cNvSpPr/>
          <p:nvPr userDrawn="1"/>
        </p:nvSpPr>
        <p:spPr>
          <a:xfrm rot="2700000">
            <a:off x="6638095" y="2822754"/>
            <a:ext cx="1936884" cy="1936884"/>
          </a:xfrm>
          <a:prstGeom prst="rtTriangle">
            <a:avLst/>
          </a:pr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直角三角形 8"/>
          <p:cNvSpPr/>
          <p:nvPr userDrawn="1"/>
        </p:nvSpPr>
        <p:spPr>
          <a:xfrm rot="2700000">
            <a:off x="6805180" y="2822762"/>
            <a:ext cx="1936884" cy="1936884"/>
          </a:xfrm>
          <a:prstGeom prst="rtTriangle">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5" name="直角三角形 4"/>
          <p:cNvSpPr/>
          <p:nvPr userDrawn="1"/>
        </p:nvSpPr>
        <p:spPr>
          <a:xfrm rot="13500000">
            <a:off x="6805180" y="2822762"/>
            <a:ext cx="1936884" cy="1936884"/>
          </a:xfrm>
          <a:prstGeom prst="rtTriangl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直角三角形 9"/>
          <p:cNvSpPr/>
          <p:nvPr userDrawn="1"/>
        </p:nvSpPr>
        <p:spPr>
          <a:xfrm rot="2700000">
            <a:off x="9544349" y="2822760"/>
            <a:ext cx="1936884" cy="1936884"/>
          </a:xfrm>
          <a:prstGeom prst="rtTriangl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直角三角形 10"/>
          <p:cNvSpPr/>
          <p:nvPr userDrawn="1"/>
        </p:nvSpPr>
        <p:spPr>
          <a:xfrm rot="13500000">
            <a:off x="9544349" y="2822760"/>
            <a:ext cx="1936884" cy="1936884"/>
          </a:xfrm>
          <a:prstGeom prst="rtTriangl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直角三角形 11"/>
          <p:cNvSpPr/>
          <p:nvPr userDrawn="1"/>
        </p:nvSpPr>
        <p:spPr>
          <a:xfrm rot="13500000">
            <a:off x="6805179" y="5561931"/>
            <a:ext cx="1936884" cy="1936884"/>
          </a:xfrm>
          <a:prstGeom prst="rtTriangl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直角三角形 12"/>
          <p:cNvSpPr/>
          <p:nvPr userDrawn="1"/>
        </p:nvSpPr>
        <p:spPr>
          <a:xfrm rot="2700000">
            <a:off x="6805179" y="5561931"/>
            <a:ext cx="1936884" cy="1936884"/>
          </a:xfrm>
          <a:prstGeom prst="rtTriangle">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直角三角形 13"/>
          <p:cNvSpPr/>
          <p:nvPr userDrawn="1"/>
        </p:nvSpPr>
        <p:spPr>
          <a:xfrm rot="2700000">
            <a:off x="9544348" y="5561929"/>
            <a:ext cx="1936884" cy="1936884"/>
          </a:xfrm>
          <a:prstGeom prst="rtTriangl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14"/>
          <p:cNvSpPr/>
          <p:nvPr userDrawn="1"/>
        </p:nvSpPr>
        <p:spPr>
          <a:xfrm rot="13500000">
            <a:off x="9544348" y="5561929"/>
            <a:ext cx="1936884" cy="1936884"/>
          </a:xfrm>
          <a:prstGeom prst="rtTriangle">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テキスト プレースホルダー 18"/>
          <p:cNvSpPr>
            <a:spLocks noGrp="1"/>
          </p:cNvSpPr>
          <p:nvPr>
            <p:ph type="body" sz="quarter" idx="14" hasCustomPrompt="1"/>
          </p:nvPr>
        </p:nvSpPr>
        <p:spPr>
          <a:xfrm>
            <a:off x="7233871" y="2981577"/>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20" name="テキスト プレースホルダー 18"/>
          <p:cNvSpPr>
            <a:spLocks noGrp="1"/>
          </p:cNvSpPr>
          <p:nvPr>
            <p:ph type="body" sz="quarter" idx="15" hasCustomPrompt="1"/>
          </p:nvPr>
        </p:nvSpPr>
        <p:spPr>
          <a:xfrm>
            <a:off x="9973040" y="2981577"/>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21" name="テキスト プレースホルダー 18"/>
          <p:cNvSpPr>
            <a:spLocks noGrp="1"/>
          </p:cNvSpPr>
          <p:nvPr>
            <p:ph type="body" sz="quarter" idx="16" hasCustomPrompt="1"/>
          </p:nvPr>
        </p:nvSpPr>
        <p:spPr>
          <a:xfrm>
            <a:off x="7233872" y="5720746"/>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22" name="テキスト プレースホルダー 18"/>
          <p:cNvSpPr>
            <a:spLocks noGrp="1"/>
          </p:cNvSpPr>
          <p:nvPr>
            <p:ph type="body" sz="quarter" idx="17" hasCustomPrompt="1"/>
          </p:nvPr>
        </p:nvSpPr>
        <p:spPr>
          <a:xfrm>
            <a:off x="9973041" y="5720746"/>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49" name="テキスト プレースホルダー 48"/>
          <p:cNvSpPr>
            <a:spLocks noGrp="1"/>
          </p:cNvSpPr>
          <p:nvPr>
            <p:ph type="body" sz="quarter" idx="18" hasCustomPrompt="1"/>
          </p:nvPr>
        </p:nvSpPr>
        <p:spPr>
          <a:xfrm>
            <a:off x="626300" y="2538669"/>
            <a:ext cx="5361141" cy="2505075"/>
          </a:xfrm>
        </p:spPr>
        <p:txBody>
          <a:bodyPr anchor="ctr">
            <a:normAutofit/>
          </a:bodyPr>
          <a:lstStyle>
            <a:lvl1pPr marL="342900" indent="-342900">
              <a:buClr>
                <a:schemeClr val="accent5"/>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0" name="テキスト プレースホルダー 48"/>
          <p:cNvSpPr>
            <a:spLocks noGrp="1"/>
          </p:cNvSpPr>
          <p:nvPr>
            <p:ph type="body" sz="quarter" idx="19" hasCustomPrompt="1"/>
          </p:nvPr>
        </p:nvSpPr>
        <p:spPr>
          <a:xfrm>
            <a:off x="625965" y="5277830"/>
            <a:ext cx="5361141" cy="2505075"/>
          </a:xfrm>
        </p:spPr>
        <p:txBody>
          <a:bodyPr anchor="ctr">
            <a:normAutofit/>
          </a:bodyPr>
          <a:lstStyle>
            <a:lvl1pPr marL="342900" indent="-342900">
              <a:buClr>
                <a:schemeClr val="accent3"/>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1" name="テキスト プレースホルダー 48"/>
          <p:cNvSpPr>
            <a:spLocks noGrp="1"/>
          </p:cNvSpPr>
          <p:nvPr>
            <p:ph type="body" sz="quarter" idx="20" hasCustomPrompt="1"/>
          </p:nvPr>
        </p:nvSpPr>
        <p:spPr>
          <a:xfrm>
            <a:off x="12114295" y="2538668"/>
            <a:ext cx="5435004" cy="2505075"/>
          </a:xfrm>
        </p:spPr>
        <p:txBody>
          <a:bodyPr anchor="ctr">
            <a:normAutofit/>
          </a:bodyPr>
          <a:lstStyle>
            <a:lvl1pPr marL="342900" indent="-342900">
              <a:buClr>
                <a:schemeClr val="accent1"/>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2" name="テキスト プレースホルダー 48"/>
          <p:cNvSpPr>
            <a:spLocks noGrp="1"/>
          </p:cNvSpPr>
          <p:nvPr>
            <p:ph type="body" sz="quarter" idx="21" hasCustomPrompt="1"/>
          </p:nvPr>
        </p:nvSpPr>
        <p:spPr>
          <a:xfrm>
            <a:off x="12113960" y="5277829"/>
            <a:ext cx="5435004" cy="2505075"/>
          </a:xfrm>
        </p:spPr>
        <p:txBody>
          <a:bodyPr anchor="ctr">
            <a:normAutofit/>
          </a:bodyPr>
          <a:lstStyle>
            <a:lvl1pPr marL="342900" indent="-342900">
              <a:buClr>
                <a:schemeClr val="accent2"/>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3" name="正方形/長方形 52"/>
          <p:cNvSpPr/>
          <p:nvPr userDrawn="1"/>
        </p:nvSpPr>
        <p:spPr>
          <a:xfrm>
            <a:off x="0" y="2421624"/>
            <a:ext cx="526093" cy="2739165"/>
          </a:xfrm>
          <a:prstGeom prst="rect">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4" name="正方形/長方形 53"/>
          <p:cNvSpPr/>
          <p:nvPr userDrawn="1"/>
        </p:nvSpPr>
        <p:spPr>
          <a:xfrm>
            <a:off x="-1" y="5160792"/>
            <a:ext cx="526093" cy="2739165"/>
          </a:xfrm>
          <a:prstGeom prst="rect">
            <a:avLst/>
          </a:prstGeom>
          <a:solidFill>
            <a:schemeClr val="accent3">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5" name="正方形/長方形 54"/>
          <p:cNvSpPr/>
          <p:nvPr userDrawn="1"/>
        </p:nvSpPr>
        <p:spPr>
          <a:xfrm>
            <a:off x="17760321" y="2421612"/>
            <a:ext cx="526093" cy="2739165"/>
          </a:xfrm>
          <a:prstGeom prst="rect">
            <a:avLst/>
          </a:prstGeom>
          <a:solidFill>
            <a:schemeClr val="accent1">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6" name="正方形/長方形 55"/>
          <p:cNvSpPr/>
          <p:nvPr userDrawn="1"/>
        </p:nvSpPr>
        <p:spPr>
          <a:xfrm>
            <a:off x="17760320" y="5160780"/>
            <a:ext cx="526093" cy="2739165"/>
          </a:xfrm>
          <a:prstGeom prst="rect">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7" name="テキスト プレースホルダー 6"/>
          <p:cNvSpPr>
            <a:spLocks noGrp="1"/>
          </p:cNvSpPr>
          <p:nvPr>
            <p:ph type="body" sz="quarter" idx="22" hasCustomPrompt="1"/>
          </p:nvPr>
        </p:nvSpPr>
        <p:spPr>
          <a:xfrm>
            <a:off x="1078310" y="8292507"/>
            <a:ext cx="16200313" cy="1003893"/>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58" name="正方形/長方形 57"/>
          <p:cNvSpPr/>
          <p:nvPr userDrawn="1"/>
        </p:nvSpPr>
        <p:spPr>
          <a:xfrm>
            <a:off x="1222326" y="8148492"/>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7650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700" fill="hold"/>
                                        <p:tgtEl>
                                          <p:spTgt spid="5"/>
                                        </p:tgtEl>
                                        <p:attrNameLst>
                                          <p:attrName>ppt_x</p:attrName>
                                        </p:attrNameLst>
                                      </p:cBhvr>
                                      <p:tavLst>
                                        <p:tav tm="0">
                                          <p:val>
                                            <p:strVal val="#ppt_x"/>
                                          </p:val>
                                        </p:tav>
                                        <p:tav tm="100000">
                                          <p:val>
                                            <p:strVal val="#ppt_x"/>
                                          </p:val>
                                        </p:tav>
                                      </p:tavLst>
                                    </p:anim>
                                    <p:anim calcmode="lin" valueType="num">
                                      <p:cBhvr additive="base">
                                        <p:cTn id="16" dur="7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9" decel="10000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700" fill="hold"/>
                                        <p:tgtEl>
                                          <p:spTgt spid="9"/>
                                        </p:tgtEl>
                                        <p:attrNameLst>
                                          <p:attrName>ppt_x</p:attrName>
                                        </p:attrNameLst>
                                      </p:cBhvr>
                                      <p:tavLst>
                                        <p:tav tm="0">
                                          <p:val>
                                            <p:strVal val="0-#ppt_w/2"/>
                                          </p:val>
                                        </p:tav>
                                        <p:tav tm="100000">
                                          <p:val>
                                            <p:strVal val="#ppt_x"/>
                                          </p:val>
                                        </p:tav>
                                      </p:tavLst>
                                    </p:anim>
                                    <p:anim calcmode="lin" valueType="num">
                                      <p:cBhvr additive="base">
                                        <p:cTn id="20" dur="700" fill="hold"/>
                                        <p:tgtEl>
                                          <p:spTgt spid="9"/>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25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fade">
                                      <p:cBhvr>
                                        <p:cTn id="23" dur="500"/>
                                        <p:tgtEl>
                                          <p:spTgt spid="19">
                                            <p:txEl>
                                              <p:pRg st="0" end="0"/>
                                            </p:txEl>
                                          </p:spTgt>
                                        </p:tgtEl>
                                      </p:cBhvr>
                                    </p:animEffect>
                                  </p:childTnLst>
                                </p:cTn>
                              </p:par>
                              <p:par>
                                <p:cTn id="24" presetID="2" presetClass="entr" presetSubtype="1" decel="100000" fill="hold" grpId="0" nodeType="withEffect">
                                  <p:stCondLst>
                                    <p:cond delay="25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00" fill="hold"/>
                                        <p:tgtEl>
                                          <p:spTgt spid="10"/>
                                        </p:tgtEl>
                                        <p:attrNameLst>
                                          <p:attrName>ppt_x</p:attrName>
                                        </p:attrNameLst>
                                      </p:cBhvr>
                                      <p:tavLst>
                                        <p:tav tm="0">
                                          <p:val>
                                            <p:strVal val="#ppt_x"/>
                                          </p:val>
                                        </p:tav>
                                        <p:tav tm="100000">
                                          <p:val>
                                            <p:strVal val="#ppt_x"/>
                                          </p:val>
                                        </p:tav>
                                      </p:tavLst>
                                    </p:anim>
                                    <p:anim calcmode="lin" valueType="num">
                                      <p:cBhvr additive="base">
                                        <p:cTn id="27" dur="700" fill="hold"/>
                                        <p:tgtEl>
                                          <p:spTgt spid="10"/>
                                        </p:tgtEl>
                                        <p:attrNameLst>
                                          <p:attrName>ppt_y</p:attrName>
                                        </p:attrNameLst>
                                      </p:cBhvr>
                                      <p:tavLst>
                                        <p:tav tm="0">
                                          <p:val>
                                            <p:strVal val="0-#ppt_h/2"/>
                                          </p:val>
                                        </p:tav>
                                        <p:tav tm="100000">
                                          <p:val>
                                            <p:strVal val="#ppt_y"/>
                                          </p:val>
                                        </p:tav>
                                      </p:tavLst>
                                    </p:anim>
                                  </p:childTnLst>
                                </p:cTn>
                              </p:par>
                              <p:par>
                                <p:cTn id="28" presetID="2" presetClass="entr" presetSubtype="3" decel="100000" fill="hold" grpId="0" nodeType="withEffect">
                                  <p:stCondLst>
                                    <p:cond delay="25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00" fill="hold"/>
                                        <p:tgtEl>
                                          <p:spTgt spid="11"/>
                                        </p:tgtEl>
                                        <p:attrNameLst>
                                          <p:attrName>ppt_x</p:attrName>
                                        </p:attrNameLst>
                                      </p:cBhvr>
                                      <p:tavLst>
                                        <p:tav tm="0">
                                          <p:val>
                                            <p:strVal val="1+#ppt_w/2"/>
                                          </p:val>
                                        </p:tav>
                                        <p:tav tm="100000">
                                          <p:val>
                                            <p:strVal val="#ppt_x"/>
                                          </p:val>
                                        </p:tav>
                                      </p:tavLst>
                                    </p:anim>
                                    <p:anim calcmode="lin" valueType="num">
                                      <p:cBhvr additive="base">
                                        <p:cTn id="31" dur="700" fill="hold"/>
                                        <p:tgtEl>
                                          <p:spTgt spid="11"/>
                                        </p:tgtEl>
                                        <p:attrNameLst>
                                          <p:attrName>ppt_y</p:attrName>
                                        </p:attrNameLst>
                                      </p:cBhvr>
                                      <p:tavLst>
                                        <p:tav tm="0">
                                          <p:val>
                                            <p:strVal val="0-#ppt_h/2"/>
                                          </p:val>
                                        </p:tav>
                                        <p:tav tm="100000">
                                          <p:val>
                                            <p:strVal val="#ppt_y"/>
                                          </p:val>
                                        </p:tav>
                                      </p:tavLst>
                                    </p:anim>
                                  </p:childTnLst>
                                </p:cTn>
                              </p:par>
                              <p:par>
                                <p:cTn id="32" presetID="10" presetClass="entr" presetSubtype="0" fill="hold" grpId="0" nodeType="withEffect">
                                  <p:stCondLst>
                                    <p:cond delay="500"/>
                                  </p:stCondLst>
                                  <p:childTnLst>
                                    <p:set>
                                      <p:cBhvr>
                                        <p:cTn id="33" dur="1" fill="hold">
                                          <p:stCondLst>
                                            <p:cond delay="0"/>
                                          </p:stCondLst>
                                        </p:cTn>
                                        <p:tgtEl>
                                          <p:spTgt spid="20">
                                            <p:txEl>
                                              <p:pRg st="0" end="0"/>
                                            </p:txEl>
                                          </p:spTgt>
                                        </p:tgtEl>
                                        <p:attrNameLst>
                                          <p:attrName>style.visibility</p:attrName>
                                        </p:attrNameLst>
                                      </p:cBhvr>
                                      <p:to>
                                        <p:strVal val="visible"/>
                                      </p:to>
                                    </p:set>
                                    <p:animEffect transition="in" filter="fade">
                                      <p:cBhvr>
                                        <p:cTn id="34" dur="500"/>
                                        <p:tgtEl>
                                          <p:spTgt spid="20">
                                            <p:txEl>
                                              <p:pRg st="0" end="0"/>
                                            </p:txEl>
                                          </p:spTgt>
                                        </p:tgtEl>
                                      </p:cBhvr>
                                    </p:animEffect>
                                  </p:childTnLst>
                                </p:cTn>
                              </p:par>
                              <p:par>
                                <p:cTn id="35" presetID="2" presetClass="entr" presetSubtype="12" decel="100000" fill="hold" grpId="0" nodeType="withEffect">
                                  <p:stCondLst>
                                    <p:cond delay="50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700" fill="hold"/>
                                        <p:tgtEl>
                                          <p:spTgt spid="13"/>
                                        </p:tgtEl>
                                        <p:attrNameLst>
                                          <p:attrName>ppt_x</p:attrName>
                                        </p:attrNameLst>
                                      </p:cBhvr>
                                      <p:tavLst>
                                        <p:tav tm="0">
                                          <p:val>
                                            <p:strVal val="0-#ppt_w/2"/>
                                          </p:val>
                                        </p:tav>
                                        <p:tav tm="100000">
                                          <p:val>
                                            <p:strVal val="#ppt_x"/>
                                          </p:val>
                                        </p:tav>
                                      </p:tavLst>
                                    </p:anim>
                                    <p:anim calcmode="lin" valueType="num">
                                      <p:cBhvr additive="base">
                                        <p:cTn id="38" dur="7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50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700" fill="hold"/>
                                        <p:tgtEl>
                                          <p:spTgt spid="12"/>
                                        </p:tgtEl>
                                        <p:attrNameLst>
                                          <p:attrName>ppt_x</p:attrName>
                                        </p:attrNameLst>
                                      </p:cBhvr>
                                      <p:tavLst>
                                        <p:tav tm="0">
                                          <p:val>
                                            <p:strVal val="#ppt_x"/>
                                          </p:val>
                                        </p:tav>
                                        <p:tav tm="100000">
                                          <p:val>
                                            <p:strVal val="#ppt_x"/>
                                          </p:val>
                                        </p:tav>
                                      </p:tavLst>
                                    </p:anim>
                                    <p:anim calcmode="lin" valueType="num">
                                      <p:cBhvr additive="base">
                                        <p:cTn id="42" dur="700" fill="hold"/>
                                        <p:tgtEl>
                                          <p:spTgt spid="12"/>
                                        </p:tgtEl>
                                        <p:attrNameLst>
                                          <p:attrName>ppt_y</p:attrName>
                                        </p:attrNameLst>
                                      </p:cBhvr>
                                      <p:tavLst>
                                        <p:tav tm="0">
                                          <p:val>
                                            <p:strVal val="1+#ppt_h/2"/>
                                          </p:val>
                                        </p:tav>
                                        <p:tav tm="100000">
                                          <p:val>
                                            <p:strVal val="#ppt_y"/>
                                          </p:val>
                                        </p:tav>
                                      </p:tavLst>
                                    </p:anim>
                                  </p:childTnLst>
                                </p:cTn>
                              </p:par>
                              <p:par>
                                <p:cTn id="43" presetID="10" presetClass="entr" presetSubtype="0" fill="hold" grpId="0" nodeType="withEffect">
                                  <p:stCondLst>
                                    <p:cond delay="750"/>
                                  </p:stCondLst>
                                  <p:childTnLst>
                                    <p:set>
                                      <p:cBhvr>
                                        <p:cTn id="44" dur="1" fill="hold">
                                          <p:stCondLst>
                                            <p:cond delay="0"/>
                                          </p:stCondLst>
                                        </p:cTn>
                                        <p:tgtEl>
                                          <p:spTgt spid="21">
                                            <p:txEl>
                                              <p:pRg st="0" end="0"/>
                                            </p:txEl>
                                          </p:spTgt>
                                        </p:tgtEl>
                                        <p:attrNameLst>
                                          <p:attrName>style.visibility</p:attrName>
                                        </p:attrNameLst>
                                      </p:cBhvr>
                                      <p:to>
                                        <p:strVal val="visible"/>
                                      </p:to>
                                    </p:set>
                                    <p:animEffect transition="in" filter="fade">
                                      <p:cBhvr>
                                        <p:cTn id="45" dur="500"/>
                                        <p:tgtEl>
                                          <p:spTgt spid="21">
                                            <p:txEl>
                                              <p:pRg st="0" end="0"/>
                                            </p:txEl>
                                          </p:spTgt>
                                        </p:tgtEl>
                                      </p:cBhvr>
                                    </p:animEffect>
                                  </p:childTnLst>
                                </p:cTn>
                              </p:par>
                              <p:par>
                                <p:cTn id="46" presetID="2" presetClass="entr" presetSubtype="4" decel="100000" fill="hold" grpId="0" nodeType="withEffect">
                                  <p:stCondLst>
                                    <p:cond delay="75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700" fill="hold"/>
                                        <p:tgtEl>
                                          <p:spTgt spid="14"/>
                                        </p:tgtEl>
                                        <p:attrNameLst>
                                          <p:attrName>ppt_x</p:attrName>
                                        </p:attrNameLst>
                                      </p:cBhvr>
                                      <p:tavLst>
                                        <p:tav tm="0">
                                          <p:val>
                                            <p:strVal val="#ppt_x"/>
                                          </p:val>
                                        </p:tav>
                                        <p:tav tm="100000">
                                          <p:val>
                                            <p:strVal val="#ppt_x"/>
                                          </p:val>
                                        </p:tav>
                                      </p:tavLst>
                                    </p:anim>
                                    <p:anim calcmode="lin" valueType="num">
                                      <p:cBhvr additive="base">
                                        <p:cTn id="49" dur="700" fill="hold"/>
                                        <p:tgtEl>
                                          <p:spTgt spid="14"/>
                                        </p:tgtEl>
                                        <p:attrNameLst>
                                          <p:attrName>ppt_y</p:attrName>
                                        </p:attrNameLst>
                                      </p:cBhvr>
                                      <p:tavLst>
                                        <p:tav tm="0">
                                          <p:val>
                                            <p:strVal val="1+#ppt_h/2"/>
                                          </p:val>
                                        </p:tav>
                                        <p:tav tm="100000">
                                          <p:val>
                                            <p:strVal val="#ppt_y"/>
                                          </p:val>
                                        </p:tav>
                                      </p:tavLst>
                                    </p:anim>
                                  </p:childTnLst>
                                </p:cTn>
                              </p:par>
                              <p:par>
                                <p:cTn id="50" presetID="2" presetClass="entr" presetSubtype="6" decel="100000" fill="hold" grpId="0" nodeType="withEffect">
                                  <p:stCondLst>
                                    <p:cond delay="75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700" fill="hold"/>
                                        <p:tgtEl>
                                          <p:spTgt spid="15"/>
                                        </p:tgtEl>
                                        <p:attrNameLst>
                                          <p:attrName>ppt_x</p:attrName>
                                        </p:attrNameLst>
                                      </p:cBhvr>
                                      <p:tavLst>
                                        <p:tav tm="0">
                                          <p:val>
                                            <p:strVal val="1+#ppt_w/2"/>
                                          </p:val>
                                        </p:tav>
                                        <p:tav tm="100000">
                                          <p:val>
                                            <p:strVal val="#ppt_x"/>
                                          </p:val>
                                        </p:tav>
                                      </p:tavLst>
                                    </p:anim>
                                    <p:anim calcmode="lin" valueType="num">
                                      <p:cBhvr additive="base">
                                        <p:cTn id="53" dur="700" fill="hold"/>
                                        <p:tgtEl>
                                          <p:spTgt spid="15"/>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1000"/>
                                  </p:stCondLst>
                                  <p:childTnLst>
                                    <p:set>
                                      <p:cBhvr>
                                        <p:cTn id="55" dur="1" fill="hold">
                                          <p:stCondLst>
                                            <p:cond delay="0"/>
                                          </p:stCondLst>
                                        </p:cTn>
                                        <p:tgtEl>
                                          <p:spTgt spid="22">
                                            <p:txEl>
                                              <p:pRg st="0" end="0"/>
                                            </p:txEl>
                                          </p:spTgt>
                                        </p:tgtEl>
                                        <p:attrNameLst>
                                          <p:attrName>style.visibility</p:attrName>
                                        </p:attrNameLst>
                                      </p:cBhvr>
                                      <p:to>
                                        <p:strVal val="visible"/>
                                      </p:to>
                                    </p:set>
                                    <p:animEffect transition="in" filter="fade">
                                      <p:cBhvr>
                                        <p:cTn id="56" dur="500"/>
                                        <p:tgtEl>
                                          <p:spTgt spid="22">
                                            <p:txEl>
                                              <p:pRg st="0" end="0"/>
                                            </p:txEl>
                                          </p:spTgt>
                                        </p:tgtEl>
                                      </p:cBhvr>
                                    </p:animEffect>
                                  </p:childTnLst>
                                </p:cTn>
                              </p:par>
                            </p:childTnLst>
                          </p:cTn>
                        </p:par>
                        <p:par>
                          <p:cTn id="57" fill="hold">
                            <p:stCondLst>
                              <p:cond delay="2000"/>
                            </p:stCondLst>
                            <p:childTnLst>
                              <p:par>
                                <p:cTn id="58" presetID="22" presetClass="entr" presetSubtype="2"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Effect transition="in" filter="wipe(right)">
                                      <p:cBhvr>
                                        <p:cTn id="60" dur="500"/>
                                        <p:tgtEl>
                                          <p:spTgt spid="36"/>
                                        </p:tgtEl>
                                      </p:cBhvr>
                                    </p:animEffect>
                                  </p:childTnLst>
                                </p:cTn>
                              </p:par>
                            </p:childTnLst>
                          </p:cTn>
                        </p:par>
                        <p:par>
                          <p:cTn id="61" fill="hold">
                            <p:stCondLst>
                              <p:cond delay="2500"/>
                            </p:stCondLst>
                            <p:childTnLst>
                              <p:par>
                                <p:cTn id="62" presetID="2" presetClass="entr" presetSubtype="8" decel="100000" fill="hold" grpId="0" nodeType="after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additive="base">
                                        <p:cTn id="64" dur="750" fill="hold"/>
                                        <p:tgtEl>
                                          <p:spTgt spid="29"/>
                                        </p:tgtEl>
                                        <p:attrNameLst>
                                          <p:attrName>ppt_x</p:attrName>
                                        </p:attrNameLst>
                                      </p:cBhvr>
                                      <p:tavLst>
                                        <p:tav tm="0">
                                          <p:val>
                                            <p:strVal val="0-#ppt_w/2"/>
                                          </p:val>
                                        </p:tav>
                                        <p:tav tm="100000">
                                          <p:val>
                                            <p:strVal val="#ppt_x"/>
                                          </p:val>
                                        </p:tav>
                                      </p:tavLst>
                                    </p:anim>
                                    <p:anim calcmode="lin" valueType="num">
                                      <p:cBhvr additive="base">
                                        <p:cTn id="65" dur="750" fill="hold"/>
                                        <p:tgtEl>
                                          <p:spTgt spid="29"/>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wipe(left)">
                                      <p:cBhvr>
                                        <p:cTn id="68" dur="500"/>
                                        <p:tgtEl>
                                          <p:spTgt spid="49"/>
                                        </p:tgtEl>
                                      </p:cBhvr>
                                    </p:animEffect>
                                  </p:childTnLst>
                                </p:cTn>
                              </p:par>
                            </p:childTnLst>
                          </p:cTn>
                        </p:par>
                        <p:par>
                          <p:cTn id="69" fill="hold">
                            <p:stCondLst>
                              <p:cond delay="3250"/>
                            </p:stCondLst>
                            <p:childTnLst>
                              <p:par>
                                <p:cTn id="70" presetID="10" presetClass="entr" presetSubtype="0" fill="hold" grpId="0" nodeType="afterEffect">
                                  <p:stCondLst>
                                    <p:cond delay="0"/>
                                  </p:stCondLst>
                                  <p:childTnLst>
                                    <p:set>
                                      <p:cBhvr>
                                        <p:cTn id="71" dur="1" fill="hold">
                                          <p:stCondLst>
                                            <p:cond delay="0"/>
                                          </p:stCondLst>
                                        </p:cTn>
                                        <p:tgtEl>
                                          <p:spTgt spid="53"/>
                                        </p:tgtEl>
                                        <p:attrNameLst>
                                          <p:attrName>style.visibility</p:attrName>
                                        </p:attrNameLst>
                                      </p:cBhvr>
                                      <p:to>
                                        <p:strVal val="visible"/>
                                      </p:to>
                                    </p:set>
                                    <p:animEffect transition="in" filter="fade">
                                      <p:cBhvr>
                                        <p:cTn id="72" dur="500"/>
                                        <p:tgtEl>
                                          <p:spTgt spid="53"/>
                                        </p:tgtEl>
                                      </p:cBhvr>
                                    </p:animEffect>
                                  </p:childTnLst>
                                </p:cTn>
                              </p:par>
                            </p:childTnLst>
                          </p:cTn>
                        </p:par>
                        <p:par>
                          <p:cTn id="73" fill="hold">
                            <p:stCondLst>
                              <p:cond delay="3750"/>
                            </p:stCondLst>
                            <p:childTnLst>
                              <p:par>
                                <p:cTn id="74" presetID="22" presetClass="entr" presetSubtype="8"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wipe(left)">
                                      <p:cBhvr>
                                        <p:cTn id="76" dur="500"/>
                                        <p:tgtEl>
                                          <p:spTgt spid="25"/>
                                        </p:tgtEl>
                                      </p:cBhvr>
                                    </p:animEffect>
                                  </p:childTnLst>
                                </p:cTn>
                              </p:par>
                            </p:childTnLst>
                          </p:cTn>
                        </p:par>
                        <p:par>
                          <p:cTn id="77" fill="hold">
                            <p:stCondLst>
                              <p:cond delay="4250"/>
                            </p:stCondLst>
                            <p:childTnLst>
                              <p:par>
                                <p:cTn id="78" presetID="2" presetClass="entr" presetSubtype="2" decel="100000" fill="hold" grpId="0"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additive="base">
                                        <p:cTn id="80" dur="750" fill="hold"/>
                                        <p:tgtEl>
                                          <p:spTgt spid="33"/>
                                        </p:tgtEl>
                                        <p:attrNameLst>
                                          <p:attrName>ppt_x</p:attrName>
                                        </p:attrNameLst>
                                      </p:cBhvr>
                                      <p:tavLst>
                                        <p:tav tm="0">
                                          <p:val>
                                            <p:strVal val="1+#ppt_w/2"/>
                                          </p:val>
                                        </p:tav>
                                        <p:tav tm="100000">
                                          <p:val>
                                            <p:strVal val="#ppt_x"/>
                                          </p:val>
                                        </p:tav>
                                      </p:tavLst>
                                    </p:anim>
                                    <p:anim calcmode="lin" valueType="num">
                                      <p:cBhvr additive="base">
                                        <p:cTn id="81" dur="750" fill="hold"/>
                                        <p:tgtEl>
                                          <p:spTgt spid="33"/>
                                        </p:tgtEl>
                                        <p:attrNameLst>
                                          <p:attrName>ppt_y</p:attrName>
                                        </p:attrNameLst>
                                      </p:cBhvr>
                                      <p:tavLst>
                                        <p:tav tm="0">
                                          <p:val>
                                            <p:strVal val="#ppt_y"/>
                                          </p:val>
                                        </p:tav>
                                        <p:tav tm="100000">
                                          <p:val>
                                            <p:strVal val="#ppt_y"/>
                                          </p:val>
                                        </p:tav>
                                      </p:tavLst>
                                    </p:anim>
                                  </p:childTnLst>
                                </p:cTn>
                              </p:par>
                              <p:par>
                                <p:cTn id="82" presetID="22" presetClass="entr" presetSubtype="2" fill="hold" grpId="0" nodeType="with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right)">
                                      <p:cBhvr>
                                        <p:cTn id="84" dur="500"/>
                                        <p:tgtEl>
                                          <p:spTgt spid="51"/>
                                        </p:tgtEl>
                                      </p:cBhvr>
                                    </p:animEffect>
                                  </p:childTnLst>
                                </p:cTn>
                              </p:par>
                            </p:childTnLst>
                          </p:cTn>
                        </p:par>
                        <p:par>
                          <p:cTn id="85" fill="hold">
                            <p:stCondLst>
                              <p:cond delay="5000"/>
                            </p:stCondLst>
                            <p:childTnLst>
                              <p:par>
                                <p:cTn id="86" presetID="10" presetClass="entr" presetSubtype="0" fill="hold" grpId="0"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500"/>
                                        <p:tgtEl>
                                          <p:spTgt spid="55"/>
                                        </p:tgtEl>
                                      </p:cBhvr>
                                    </p:animEffect>
                                  </p:childTnLst>
                                </p:cTn>
                              </p:par>
                            </p:childTnLst>
                          </p:cTn>
                        </p:par>
                        <p:par>
                          <p:cTn id="89" fill="hold">
                            <p:stCondLst>
                              <p:cond delay="5500"/>
                            </p:stCondLst>
                            <p:childTnLst>
                              <p:par>
                                <p:cTn id="90" presetID="22" presetClass="entr" presetSubtype="2" fill="hold" grpId="0" nodeType="after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wipe(right)">
                                      <p:cBhvr>
                                        <p:cTn id="92" dur="500"/>
                                        <p:tgtEl>
                                          <p:spTgt spid="24"/>
                                        </p:tgtEl>
                                      </p:cBhvr>
                                    </p:animEffect>
                                  </p:childTnLst>
                                </p:cTn>
                              </p:par>
                            </p:childTnLst>
                          </p:cTn>
                        </p:par>
                        <p:par>
                          <p:cTn id="93" fill="hold">
                            <p:stCondLst>
                              <p:cond delay="6000"/>
                            </p:stCondLst>
                            <p:childTnLst>
                              <p:par>
                                <p:cTn id="94" presetID="2" presetClass="entr" presetSubtype="8" decel="100000" fill="hold" grpId="0" nodeType="afterEffect">
                                  <p:stCondLst>
                                    <p:cond delay="0"/>
                                  </p:stCondLst>
                                  <p:childTnLst>
                                    <p:set>
                                      <p:cBhvr>
                                        <p:cTn id="95" dur="1" fill="hold">
                                          <p:stCondLst>
                                            <p:cond delay="0"/>
                                          </p:stCondLst>
                                        </p:cTn>
                                        <p:tgtEl>
                                          <p:spTgt spid="30"/>
                                        </p:tgtEl>
                                        <p:attrNameLst>
                                          <p:attrName>style.visibility</p:attrName>
                                        </p:attrNameLst>
                                      </p:cBhvr>
                                      <p:to>
                                        <p:strVal val="visible"/>
                                      </p:to>
                                    </p:set>
                                    <p:anim calcmode="lin" valueType="num">
                                      <p:cBhvr additive="base">
                                        <p:cTn id="96" dur="750" fill="hold"/>
                                        <p:tgtEl>
                                          <p:spTgt spid="30"/>
                                        </p:tgtEl>
                                        <p:attrNameLst>
                                          <p:attrName>ppt_x</p:attrName>
                                        </p:attrNameLst>
                                      </p:cBhvr>
                                      <p:tavLst>
                                        <p:tav tm="0">
                                          <p:val>
                                            <p:strVal val="0-#ppt_w/2"/>
                                          </p:val>
                                        </p:tav>
                                        <p:tav tm="100000">
                                          <p:val>
                                            <p:strVal val="#ppt_x"/>
                                          </p:val>
                                        </p:tav>
                                      </p:tavLst>
                                    </p:anim>
                                    <p:anim calcmode="lin" valueType="num">
                                      <p:cBhvr additive="base">
                                        <p:cTn id="97" dur="750" fill="hold"/>
                                        <p:tgtEl>
                                          <p:spTgt spid="30"/>
                                        </p:tgtEl>
                                        <p:attrNameLst>
                                          <p:attrName>ppt_y</p:attrName>
                                        </p:attrNameLst>
                                      </p:cBhvr>
                                      <p:tavLst>
                                        <p:tav tm="0">
                                          <p:val>
                                            <p:strVal val="#ppt_y"/>
                                          </p:val>
                                        </p:tav>
                                        <p:tav tm="100000">
                                          <p:val>
                                            <p:strVal val="#ppt_y"/>
                                          </p:val>
                                        </p:tav>
                                      </p:tavLst>
                                    </p:anim>
                                  </p:childTnLst>
                                </p:cTn>
                              </p:par>
                              <p:par>
                                <p:cTn id="98" presetID="22" presetClass="entr" presetSubtype="8"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Effect transition="in" filter="wipe(left)">
                                      <p:cBhvr>
                                        <p:cTn id="100" dur="500"/>
                                        <p:tgtEl>
                                          <p:spTgt spid="50"/>
                                        </p:tgtEl>
                                      </p:cBhvr>
                                    </p:animEffect>
                                  </p:childTnLst>
                                </p:cTn>
                              </p:par>
                            </p:childTnLst>
                          </p:cTn>
                        </p:par>
                        <p:par>
                          <p:cTn id="101" fill="hold">
                            <p:stCondLst>
                              <p:cond delay="6750"/>
                            </p:stCondLst>
                            <p:childTnLst>
                              <p:par>
                                <p:cTn id="102" presetID="10" presetClass="entr" presetSubtype="0" fill="hold" grpId="0" nodeType="after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7250"/>
                            </p:stCondLst>
                            <p:childTnLst>
                              <p:par>
                                <p:cTn id="106" presetID="22" presetClass="entr" presetSubtype="8" fill="hold" grpId="0" nodeType="after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wipe(left)">
                                      <p:cBhvr>
                                        <p:cTn id="108" dur="500"/>
                                        <p:tgtEl>
                                          <p:spTgt spid="26"/>
                                        </p:tgtEl>
                                      </p:cBhvr>
                                    </p:animEffect>
                                  </p:childTnLst>
                                </p:cTn>
                              </p:par>
                            </p:childTnLst>
                          </p:cTn>
                        </p:par>
                        <p:par>
                          <p:cTn id="109" fill="hold">
                            <p:stCondLst>
                              <p:cond delay="7750"/>
                            </p:stCondLst>
                            <p:childTnLst>
                              <p:par>
                                <p:cTn id="110" presetID="2" presetClass="entr" presetSubtype="2" decel="100000" fill="hold" grpId="0" nodeType="afterEffect">
                                  <p:stCondLst>
                                    <p:cond delay="0"/>
                                  </p:stCondLst>
                                  <p:childTnLst>
                                    <p:set>
                                      <p:cBhvr>
                                        <p:cTn id="111" dur="1" fill="hold">
                                          <p:stCondLst>
                                            <p:cond delay="0"/>
                                          </p:stCondLst>
                                        </p:cTn>
                                        <p:tgtEl>
                                          <p:spTgt spid="34"/>
                                        </p:tgtEl>
                                        <p:attrNameLst>
                                          <p:attrName>style.visibility</p:attrName>
                                        </p:attrNameLst>
                                      </p:cBhvr>
                                      <p:to>
                                        <p:strVal val="visible"/>
                                      </p:to>
                                    </p:set>
                                    <p:anim calcmode="lin" valueType="num">
                                      <p:cBhvr additive="base">
                                        <p:cTn id="112" dur="750" fill="hold"/>
                                        <p:tgtEl>
                                          <p:spTgt spid="34"/>
                                        </p:tgtEl>
                                        <p:attrNameLst>
                                          <p:attrName>ppt_x</p:attrName>
                                        </p:attrNameLst>
                                      </p:cBhvr>
                                      <p:tavLst>
                                        <p:tav tm="0">
                                          <p:val>
                                            <p:strVal val="1+#ppt_w/2"/>
                                          </p:val>
                                        </p:tav>
                                        <p:tav tm="100000">
                                          <p:val>
                                            <p:strVal val="#ppt_x"/>
                                          </p:val>
                                        </p:tav>
                                      </p:tavLst>
                                    </p:anim>
                                    <p:anim calcmode="lin" valueType="num">
                                      <p:cBhvr additive="base">
                                        <p:cTn id="113" dur="750" fill="hold"/>
                                        <p:tgtEl>
                                          <p:spTgt spid="34"/>
                                        </p:tgtEl>
                                        <p:attrNameLst>
                                          <p:attrName>ppt_y</p:attrName>
                                        </p:attrNameLst>
                                      </p:cBhvr>
                                      <p:tavLst>
                                        <p:tav tm="0">
                                          <p:val>
                                            <p:strVal val="#ppt_y"/>
                                          </p:val>
                                        </p:tav>
                                        <p:tav tm="100000">
                                          <p:val>
                                            <p:strVal val="#ppt_y"/>
                                          </p:val>
                                        </p:tav>
                                      </p:tavLst>
                                    </p:anim>
                                  </p:childTnLst>
                                </p:cTn>
                              </p:par>
                              <p:par>
                                <p:cTn id="114" presetID="22" presetClass="entr" presetSubtype="2" fill="hold" grpId="0" nodeType="withEffect">
                                  <p:stCondLst>
                                    <p:cond delay="0"/>
                                  </p:stCondLst>
                                  <p:childTnLst>
                                    <p:set>
                                      <p:cBhvr>
                                        <p:cTn id="115" dur="1" fill="hold">
                                          <p:stCondLst>
                                            <p:cond delay="0"/>
                                          </p:stCondLst>
                                        </p:cTn>
                                        <p:tgtEl>
                                          <p:spTgt spid="52"/>
                                        </p:tgtEl>
                                        <p:attrNameLst>
                                          <p:attrName>style.visibility</p:attrName>
                                        </p:attrNameLst>
                                      </p:cBhvr>
                                      <p:to>
                                        <p:strVal val="visible"/>
                                      </p:to>
                                    </p:set>
                                    <p:animEffect transition="in" filter="wipe(right)">
                                      <p:cBhvr>
                                        <p:cTn id="116" dur="500"/>
                                        <p:tgtEl>
                                          <p:spTgt spid="52"/>
                                        </p:tgtEl>
                                      </p:cBhvr>
                                    </p:animEffect>
                                  </p:childTnLst>
                                </p:cTn>
                              </p:par>
                            </p:childTnLst>
                          </p:cTn>
                        </p:par>
                        <p:par>
                          <p:cTn id="117" fill="hold">
                            <p:stCondLst>
                              <p:cond delay="8500"/>
                            </p:stCondLst>
                            <p:childTnLst>
                              <p:par>
                                <p:cTn id="118" presetID="10" presetClass="entr" presetSubtype="0" fill="hold" grpId="0" nodeType="afterEffect">
                                  <p:stCondLst>
                                    <p:cond delay="0"/>
                                  </p:stCondLst>
                                  <p:childTnLst>
                                    <p:set>
                                      <p:cBhvr>
                                        <p:cTn id="119" dur="1" fill="hold">
                                          <p:stCondLst>
                                            <p:cond delay="0"/>
                                          </p:stCondLst>
                                        </p:cTn>
                                        <p:tgtEl>
                                          <p:spTgt spid="56"/>
                                        </p:tgtEl>
                                        <p:attrNameLst>
                                          <p:attrName>style.visibility</p:attrName>
                                        </p:attrNameLst>
                                      </p:cBhvr>
                                      <p:to>
                                        <p:strVal val="visible"/>
                                      </p:to>
                                    </p:set>
                                    <p:animEffect transition="in" filter="fade">
                                      <p:cBhvr>
                                        <p:cTn id="120" dur="500"/>
                                        <p:tgtEl>
                                          <p:spTgt spid="56"/>
                                        </p:tgtEl>
                                      </p:cBhvr>
                                    </p:animEffect>
                                  </p:childTnLst>
                                </p:cTn>
                              </p:par>
                            </p:childTnLst>
                          </p:cTn>
                        </p:par>
                        <p:par>
                          <p:cTn id="121" fill="hold">
                            <p:stCondLst>
                              <p:cond delay="9000"/>
                            </p:stCondLst>
                            <p:childTnLst>
                              <p:par>
                                <p:cTn id="122" presetID="2" presetClass="entr" presetSubtype="8" decel="100000" fill="hold" grpId="0" nodeType="afterEffect">
                                  <p:stCondLst>
                                    <p:cond delay="500"/>
                                  </p:stCondLst>
                                  <p:childTnLst>
                                    <p:set>
                                      <p:cBhvr>
                                        <p:cTn id="123" dur="1" fill="hold">
                                          <p:stCondLst>
                                            <p:cond delay="0"/>
                                          </p:stCondLst>
                                        </p:cTn>
                                        <p:tgtEl>
                                          <p:spTgt spid="58"/>
                                        </p:tgtEl>
                                        <p:attrNameLst>
                                          <p:attrName>style.visibility</p:attrName>
                                        </p:attrNameLst>
                                      </p:cBhvr>
                                      <p:to>
                                        <p:strVal val="visible"/>
                                      </p:to>
                                    </p:set>
                                    <p:anim calcmode="lin" valueType="num">
                                      <p:cBhvr additive="base">
                                        <p:cTn id="124" dur="500" fill="hold"/>
                                        <p:tgtEl>
                                          <p:spTgt spid="58"/>
                                        </p:tgtEl>
                                        <p:attrNameLst>
                                          <p:attrName>ppt_x</p:attrName>
                                        </p:attrNameLst>
                                      </p:cBhvr>
                                      <p:tavLst>
                                        <p:tav tm="0">
                                          <p:val>
                                            <p:strVal val="0-#ppt_w/2"/>
                                          </p:val>
                                        </p:tav>
                                        <p:tav tm="100000">
                                          <p:val>
                                            <p:strVal val="#ppt_x"/>
                                          </p:val>
                                        </p:tav>
                                      </p:tavLst>
                                    </p:anim>
                                    <p:anim calcmode="lin" valueType="num">
                                      <p:cBhvr additive="base">
                                        <p:cTn id="125" dur="500" fill="hold"/>
                                        <p:tgtEl>
                                          <p:spTgt spid="58"/>
                                        </p:tgtEl>
                                        <p:attrNameLst>
                                          <p:attrName>ppt_y</p:attrName>
                                        </p:attrNameLst>
                                      </p:cBhvr>
                                      <p:tavLst>
                                        <p:tav tm="0">
                                          <p:val>
                                            <p:strVal val="#ppt_y"/>
                                          </p:val>
                                        </p:tav>
                                        <p:tav tm="100000">
                                          <p:val>
                                            <p:strVal val="#ppt_y"/>
                                          </p:val>
                                        </p:tav>
                                      </p:tavLst>
                                    </p:anim>
                                  </p:childTnLst>
                                </p:cTn>
                              </p:par>
                              <p:par>
                                <p:cTn id="126" presetID="2" presetClass="entr" presetSubtype="2" decel="100000" fill="hold" grpId="0" nodeType="withEffect">
                                  <p:stCondLst>
                                    <p:cond delay="500"/>
                                  </p:stCondLst>
                                  <p:childTnLst>
                                    <p:set>
                                      <p:cBhvr>
                                        <p:cTn id="127" dur="1" fill="hold">
                                          <p:stCondLst>
                                            <p:cond delay="0"/>
                                          </p:stCondLst>
                                        </p:cTn>
                                        <p:tgtEl>
                                          <p:spTgt spid="57">
                                            <p:txEl>
                                              <p:pRg st="0" end="0"/>
                                            </p:txEl>
                                          </p:spTgt>
                                        </p:tgtEl>
                                        <p:attrNameLst>
                                          <p:attrName>style.visibility</p:attrName>
                                        </p:attrNameLst>
                                      </p:cBhvr>
                                      <p:to>
                                        <p:strVal val="visible"/>
                                      </p:to>
                                    </p:set>
                                    <p:anim calcmode="lin" valueType="num">
                                      <p:cBhvr additive="base">
                                        <p:cTn id="128"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29"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6" grpId="0" animBg="1"/>
      <p:bldP spid="26" grpId="0" animBg="1"/>
      <p:bldP spid="34" grpId="0" animBg="1"/>
      <p:bldP spid="25" grpId="0" animBg="1"/>
      <p:bldP spid="33" grpId="0" animBg="1"/>
      <p:bldP spid="30" grpId="0" animBg="1"/>
      <p:bldP spid="29" grpId="0" animBg="1"/>
      <p:bldP spid="9" grpId="0" animBg="1"/>
      <p:bldP spid="5"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9" grpId="0" build="p">
        <p:tmplLst>
          <p:tmpl lvl="1">
            <p:tnLst>
              <p:par>
                <p:cTn presetID="10" presetClass="entr" presetSubtype="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10" presetClass="entr" presetSubtype="0" fill="hold" nodeType="withEffect">
                  <p:stCondLst>
                    <p:cond delay="75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withEffect">
                  <p:stCondLst>
                    <p:cond delay="100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49" grpId="0">
        <p:tmplLst>
          <p:tmpl>
            <p:tnLst>
              <p:par>
                <p:cTn presetID="22" presetClass="entr" presetSubtype="8"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p:tmplLst>
          <p:tmpl>
            <p:tnLst>
              <p:par>
                <p:cTn presetID="22" presetClass="entr" presetSubtype="8"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p:tmplLst>
          <p:tmpl>
            <p:tnLst>
              <p:par>
                <p:cTn presetID="2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right)">
                      <p:cBhvr>
                        <p:cTn dur="500"/>
                        <p:tgtEl>
                          <p:spTgt spid="51"/>
                        </p:tgtEl>
                      </p:cBhvr>
                    </p:animEffect>
                  </p:childTnLst>
                </p:cTn>
              </p:par>
            </p:tnLst>
          </p:tmpl>
        </p:tmplLst>
      </p:bldP>
      <p:bldP spid="52" grpId="0">
        <p:tmplLst>
          <p:tmpl>
            <p:tnLst>
              <p:par>
                <p:cTn presetID="22" presetClass="entr" presetSubtype="2"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right)">
                      <p:cBhvr>
                        <p:cTn dur="500"/>
                        <p:tgtEl>
                          <p:spTgt spid="52"/>
                        </p:tgtEl>
                      </p:cBhvr>
                    </p:animEffect>
                  </p:childTnLst>
                </p:cTn>
              </p:par>
            </p:tnLst>
          </p:tmpl>
        </p:tmplLst>
      </p:bldP>
      <p:bldP spid="53" grpId="0" animBg="1"/>
      <p:bldP spid="54" grpId="0" animBg="1"/>
      <p:bldP spid="55" grpId="0" animBg="1"/>
      <p:bldP spid="56" grpId="0" animBg="1"/>
      <p:bldP spid="57" grpId="0" build="allAtOnce">
        <p:tmplLst>
          <p:tmpl lvl="1">
            <p:tnLst>
              <p:par>
                <p:cTn presetID="2" presetClass="entr" presetSubtype="2" decel="100000" fill="hold" nodeType="withEffect">
                  <p:stCondLst>
                    <p:cond delay="50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Lst>
  </p:timing>
</p:sldLayout>
</file>

<file path=ppt/slideLayouts/slideLayout164.xml><?xml version="1.0" encoding="utf-8"?>
<p:sldLayout xmlns:a="http://schemas.openxmlformats.org/drawingml/2006/main" xmlns:r="http://schemas.openxmlformats.org/officeDocument/2006/relationships" xmlns:p="http://schemas.openxmlformats.org/presentationml/2006/main" userDrawn="1">
  <p:cSld name="Loop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直角三角形 9"/>
          <p:cNvSpPr/>
          <p:nvPr userDrawn="1"/>
        </p:nvSpPr>
        <p:spPr>
          <a:xfrm>
            <a:off x="8911773" y="4274459"/>
            <a:ext cx="1748970" cy="174897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直角三角形 10"/>
          <p:cNvSpPr/>
          <p:nvPr userDrawn="1"/>
        </p:nvSpPr>
        <p:spPr>
          <a:xfrm rot="10800000">
            <a:off x="8911771" y="4274458"/>
            <a:ext cx="1748970" cy="1748970"/>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直角三角形 11"/>
          <p:cNvSpPr/>
          <p:nvPr userDrawn="1"/>
        </p:nvSpPr>
        <p:spPr>
          <a:xfrm>
            <a:off x="8911773" y="2525488"/>
            <a:ext cx="1748970" cy="174897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1">
                  <a:lumMod val="75000"/>
                </a:schemeClr>
              </a:solidFill>
            </a:endParaRPr>
          </a:p>
        </p:txBody>
      </p:sp>
      <p:sp>
        <p:nvSpPr>
          <p:cNvPr id="13" name="直角三角形 12"/>
          <p:cNvSpPr/>
          <p:nvPr userDrawn="1"/>
        </p:nvSpPr>
        <p:spPr>
          <a:xfrm rot="5400000">
            <a:off x="8911773" y="6023429"/>
            <a:ext cx="1748970" cy="1748970"/>
          </a:xfrm>
          <a:prstGeom prst="r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直角三角形 13"/>
          <p:cNvSpPr/>
          <p:nvPr userDrawn="1"/>
        </p:nvSpPr>
        <p:spPr>
          <a:xfrm rot="16200000">
            <a:off x="8911774" y="6023428"/>
            <a:ext cx="1748970" cy="1748970"/>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直角三角形 14"/>
          <p:cNvSpPr/>
          <p:nvPr userDrawn="1"/>
        </p:nvSpPr>
        <p:spPr>
          <a:xfrm rot="5400000">
            <a:off x="10660744" y="6023429"/>
            <a:ext cx="1748970" cy="174897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直角三角形 15"/>
          <p:cNvSpPr/>
          <p:nvPr userDrawn="1"/>
        </p:nvSpPr>
        <p:spPr>
          <a:xfrm rot="10800000">
            <a:off x="7162800" y="6023430"/>
            <a:ext cx="1748970" cy="1748970"/>
          </a:xfrm>
          <a:prstGeom prst="r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直角三角形 16"/>
          <p:cNvSpPr/>
          <p:nvPr userDrawn="1"/>
        </p:nvSpPr>
        <p:spPr>
          <a:xfrm>
            <a:off x="7162802" y="6023431"/>
            <a:ext cx="1748970" cy="174897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直角三角形 17"/>
          <p:cNvSpPr/>
          <p:nvPr userDrawn="1"/>
        </p:nvSpPr>
        <p:spPr>
          <a:xfrm rot="10800000">
            <a:off x="7162800" y="7772401"/>
            <a:ext cx="1748970" cy="174897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直角三角形 18"/>
          <p:cNvSpPr/>
          <p:nvPr userDrawn="1"/>
        </p:nvSpPr>
        <p:spPr>
          <a:xfrm rot="16200000">
            <a:off x="7162798" y="4274460"/>
            <a:ext cx="1748970" cy="1748970"/>
          </a:xfrm>
          <a:prstGeom prst="r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直角三角形 19"/>
          <p:cNvSpPr/>
          <p:nvPr userDrawn="1"/>
        </p:nvSpPr>
        <p:spPr>
          <a:xfrm rot="5400000">
            <a:off x="7162797" y="4274462"/>
            <a:ext cx="1748970" cy="174897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直角三角形 20"/>
          <p:cNvSpPr/>
          <p:nvPr userDrawn="1"/>
        </p:nvSpPr>
        <p:spPr>
          <a:xfrm rot="16200000">
            <a:off x="5413827" y="4274460"/>
            <a:ext cx="1748970" cy="174897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山形 21"/>
          <p:cNvSpPr/>
          <p:nvPr userDrawn="1"/>
        </p:nvSpPr>
        <p:spPr>
          <a:xfrm rot="5400000">
            <a:off x="9251837" y="5325560"/>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3" name="山形 22"/>
          <p:cNvSpPr/>
          <p:nvPr userDrawn="1"/>
        </p:nvSpPr>
        <p:spPr>
          <a:xfrm rot="10800000">
            <a:off x="9251837" y="6370589"/>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4" name="山形 23"/>
          <p:cNvSpPr/>
          <p:nvPr userDrawn="1"/>
        </p:nvSpPr>
        <p:spPr>
          <a:xfrm rot="16200000">
            <a:off x="8140363" y="6370589"/>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5" name="山形 24"/>
          <p:cNvSpPr/>
          <p:nvPr userDrawn="1"/>
        </p:nvSpPr>
        <p:spPr>
          <a:xfrm>
            <a:off x="8118169" y="5347754"/>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6" name="図プレースホルダー 12"/>
          <p:cNvSpPr>
            <a:spLocks noGrp="1"/>
          </p:cNvSpPr>
          <p:nvPr userDrawn="1">
            <p:ph type="pic" sz="quarter" idx="17" hasCustomPrompt="1"/>
          </p:nvPr>
        </p:nvSpPr>
        <p:spPr>
          <a:xfrm>
            <a:off x="9897908" y="4415458"/>
            <a:ext cx="625191" cy="625191"/>
          </a:xfrm>
        </p:spPr>
        <p:txBody>
          <a:bodyPr>
            <a:normAutofit/>
          </a:bodyPr>
          <a:lstStyle>
            <a:lvl1pPr>
              <a:defRPr sz="1600"/>
            </a:lvl1pPr>
          </a:lstStyle>
          <a:p>
            <a:r>
              <a:rPr kumimoji="1" lang="en-US" altLang="ja-JP" dirty="0"/>
              <a:t>Icon</a:t>
            </a:r>
            <a:endParaRPr kumimoji="1" lang="ja-JP" altLang="en-US" dirty="0"/>
          </a:p>
        </p:txBody>
      </p:sp>
      <p:sp>
        <p:nvSpPr>
          <p:cNvPr id="27" name="図プレースホルダー 12"/>
          <p:cNvSpPr>
            <a:spLocks noGrp="1"/>
          </p:cNvSpPr>
          <p:nvPr userDrawn="1">
            <p:ph type="pic" sz="quarter" idx="18" hasCustomPrompt="1"/>
          </p:nvPr>
        </p:nvSpPr>
        <p:spPr>
          <a:xfrm>
            <a:off x="9897908" y="7013519"/>
            <a:ext cx="625191" cy="625191"/>
          </a:xfrm>
        </p:spPr>
        <p:txBody>
          <a:bodyPr>
            <a:normAutofit/>
          </a:bodyPr>
          <a:lstStyle>
            <a:lvl1pPr>
              <a:defRPr sz="1600"/>
            </a:lvl1pPr>
          </a:lstStyle>
          <a:p>
            <a:r>
              <a:rPr kumimoji="1" lang="en-US" altLang="ja-JP" dirty="0"/>
              <a:t>Icon</a:t>
            </a:r>
            <a:endParaRPr kumimoji="1" lang="ja-JP" altLang="en-US" dirty="0"/>
          </a:p>
        </p:txBody>
      </p:sp>
      <p:sp>
        <p:nvSpPr>
          <p:cNvPr id="28" name="図プレースホルダー 12"/>
          <p:cNvSpPr>
            <a:spLocks noGrp="1"/>
          </p:cNvSpPr>
          <p:nvPr userDrawn="1">
            <p:ph type="pic" sz="quarter" idx="19" hasCustomPrompt="1"/>
          </p:nvPr>
        </p:nvSpPr>
        <p:spPr>
          <a:xfrm>
            <a:off x="7285334" y="7013519"/>
            <a:ext cx="625191" cy="625191"/>
          </a:xfrm>
        </p:spPr>
        <p:txBody>
          <a:bodyPr>
            <a:normAutofit/>
          </a:bodyPr>
          <a:lstStyle>
            <a:lvl1pPr>
              <a:defRPr sz="1600"/>
            </a:lvl1pPr>
          </a:lstStyle>
          <a:p>
            <a:r>
              <a:rPr kumimoji="1" lang="en-US" altLang="ja-JP" dirty="0"/>
              <a:t>Icon</a:t>
            </a:r>
            <a:endParaRPr kumimoji="1" lang="ja-JP" altLang="en-US" dirty="0"/>
          </a:p>
        </p:txBody>
      </p:sp>
      <p:sp>
        <p:nvSpPr>
          <p:cNvPr id="29" name="図プレースホルダー 12"/>
          <p:cNvSpPr>
            <a:spLocks noGrp="1"/>
          </p:cNvSpPr>
          <p:nvPr userDrawn="1">
            <p:ph type="pic" sz="quarter" idx="20" hasCustomPrompt="1"/>
          </p:nvPr>
        </p:nvSpPr>
        <p:spPr>
          <a:xfrm>
            <a:off x="7285334" y="4415458"/>
            <a:ext cx="625191" cy="625191"/>
          </a:xfrm>
        </p:spPr>
        <p:txBody>
          <a:bodyPr>
            <a:normAutofit/>
          </a:bodyPr>
          <a:lstStyle>
            <a:lvl1pPr>
              <a:defRPr sz="1600"/>
            </a:lvl1pPr>
          </a:lstStyle>
          <a:p>
            <a:r>
              <a:rPr kumimoji="1" lang="en-US" altLang="ja-JP" dirty="0"/>
              <a:t>Icon</a:t>
            </a:r>
            <a:endParaRPr kumimoji="1" lang="ja-JP" altLang="en-US" dirty="0"/>
          </a:p>
        </p:txBody>
      </p:sp>
      <p:sp>
        <p:nvSpPr>
          <p:cNvPr id="30" name="テキスト プレースホルダー 6"/>
          <p:cNvSpPr>
            <a:spLocks noGrp="1"/>
          </p:cNvSpPr>
          <p:nvPr userDrawn="1">
            <p:ph type="body" sz="quarter" idx="21" hasCustomPrompt="1"/>
          </p:nvPr>
        </p:nvSpPr>
        <p:spPr>
          <a:xfrm>
            <a:off x="10711541" y="4310738"/>
            <a:ext cx="5828323" cy="720080"/>
          </a:xfrm>
        </p:spPr>
        <p:txBody>
          <a:bodyPr anchor="t">
            <a:noAutofit/>
          </a:bodyPr>
          <a:lstStyle>
            <a:lvl1pPr algn="l">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userDrawn="1">
            <p:ph type="body" sz="quarter" idx="23" hasCustomPrompt="1"/>
          </p:nvPr>
        </p:nvSpPr>
        <p:spPr>
          <a:xfrm>
            <a:off x="10711541" y="4898573"/>
            <a:ext cx="6561895" cy="950680"/>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userDrawn="1">
            <p:ph type="body" sz="quarter" idx="24" hasCustomPrompt="1"/>
          </p:nvPr>
        </p:nvSpPr>
        <p:spPr>
          <a:xfrm>
            <a:off x="8982905" y="7837714"/>
            <a:ext cx="5828323" cy="720080"/>
          </a:xfrm>
        </p:spPr>
        <p:txBody>
          <a:bodyPr anchor="t">
            <a:noAutofit/>
          </a:bodyPr>
          <a:lstStyle>
            <a:lvl1pPr algn="l">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userDrawn="1">
            <p:ph type="body" sz="quarter" idx="25" hasCustomPrompt="1"/>
          </p:nvPr>
        </p:nvSpPr>
        <p:spPr>
          <a:xfrm>
            <a:off x="8982905" y="8425549"/>
            <a:ext cx="6561895" cy="950680"/>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userDrawn="1">
            <p:ph type="body" sz="quarter" idx="26" hasCustomPrompt="1"/>
          </p:nvPr>
        </p:nvSpPr>
        <p:spPr>
          <a:xfrm>
            <a:off x="1283667" y="6163369"/>
            <a:ext cx="5828323" cy="720080"/>
          </a:xfrm>
        </p:spPr>
        <p:txBody>
          <a:bodyPr anchor="t">
            <a:noAutofit/>
          </a:bodyPr>
          <a:lstStyle>
            <a:lvl1pPr algn="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userDrawn="1">
            <p:ph type="body" sz="quarter" idx="27" hasCustomPrompt="1"/>
          </p:nvPr>
        </p:nvSpPr>
        <p:spPr>
          <a:xfrm>
            <a:off x="769257" y="6751204"/>
            <a:ext cx="6333787" cy="950680"/>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userDrawn="1">
            <p:ph type="body" sz="quarter" idx="28" hasCustomPrompt="1"/>
          </p:nvPr>
        </p:nvSpPr>
        <p:spPr>
          <a:xfrm>
            <a:off x="3010870" y="2599783"/>
            <a:ext cx="5828323" cy="720080"/>
          </a:xfrm>
        </p:spPr>
        <p:txBody>
          <a:bodyPr anchor="t">
            <a:noAutofit/>
          </a:bodyPr>
          <a:lstStyle>
            <a:lvl1pPr algn="r">
              <a:defRPr sz="32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userDrawn="1">
            <p:ph type="body" sz="quarter" idx="29" hasCustomPrompt="1"/>
          </p:nvPr>
        </p:nvSpPr>
        <p:spPr>
          <a:xfrm>
            <a:off x="2496460" y="3187618"/>
            <a:ext cx="6333787" cy="950680"/>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418198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2" decel="10000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1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8" decel="100000" fill="hold" grpId="0" nodeType="withEffect">
                                  <p:stCondLst>
                                    <p:cond delay="2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0-#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par>
                                <p:cTn id="25" presetID="2" presetClass="entr" presetSubtype="9" decel="100000" fill="hold" grpId="0" nodeType="withEffect">
                                  <p:stCondLst>
                                    <p:cond delay="30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0-#ppt_w/2"/>
                                          </p:val>
                                        </p:tav>
                                        <p:tav tm="100000">
                                          <p:val>
                                            <p:strVal val="#ppt_x"/>
                                          </p:val>
                                        </p:tav>
                                      </p:tavLst>
                                    </p:anim>
                                    <p:anim calcmode="lin" valueType="num">
                                      <p:cBhvr additive="base">
                                        <p:cTn id="28" dur="500" fill="hold"/>
                                        <p:tgtEl>
                                          <p:spTgt spid="10"/>
                                        </p:tgtEl>
                                        <p:attrNameLst>
                                          <p:attrName>ppt_y</p:attrName>
                                        </p:attrNameLst>
                                      </p:cBhvr>
                                      <p:tavLst>
                                        <p:tav tm="0">
                                          <p:val>
                                            <p:strVal val="0-#ppt_h/2"/>
                                          </p:val>
                                        </p:tav>
                                        <p:tav tm="100000">
                                          <p:val>
                                            <p:strVal val="#ppt_y"/>
                                          </p:val>
                                        </p:tav>
                                      </p:tavLst>
                                    </p:anim>
                                  </p:childTnLst>
                                </p:cTn>
                              </p:par>
                              <p:par>
                                <p:cTn id="29" presetID="2" presetClass="entr" presetSubtype="9" decel="100000" fill="hold" grpId="0" nodeType="withEffect">
                                  <p:stCondLst>
                                    <p:cond delay="40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0-#ppt_w/2"/>
                                          </p:val>
                                        </p:tav>
                                        <p:tav tm="100000">
                                          <p:val>
                                            <p:strVal val="#ppt_x"/>
                                          </p:val>
                                        </p:tav>
                                      </p:tavLst>
                                    </p:anim>
                                    <p:anim calcmode="lin" valueType="num">
                                      <p:cBhvr additive="base">
                                        <p:cTn id="32" dur="500" fill="hold"/>
                                        <p:tgtEl>
                                          <p:spTgt spid="11"/>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1+#ppt_w/2"/>
                                          </p:val>
                                        </p:tav>
                                        <p:tav tm="100000">
                                          <p:val>
                                            <p:strVal val="#ppt_x"/>
                                          </p:val>
                                        </p:tav>
                                      </p:tavLst>
                                    </p:anim>
                                    <p:anim calcmode="lin" valueType="num">
                                      <p:cBhvr additive="base">
                                        <p:cTn id="36" dur="500" fill="hold"/>
                                        <p:tgtEl>
                                          <p:spTgt spid="12"/>
                                        </p:tgtEl>
                                        <p:attrNameLst>
                                          <p:attrName>ppt_y</p:attrName>
                                        </p:attrNameLst>
                                      </p:cBhvr>
                                      <p:tavLst>
                                        <p:tav tm="0">
                                          <p:val>
                                            <p:strVal val="0-#ppt_h/2"/>
                                          </p:val>
                                        </p:tav>
                                        <p:tav tm="100000">
                                          <p:val>
                                            <p:strVal val="#ppt_y"/>
                                          </p:val>
                                        </p:tav>
                                      </p:tavLst>
                                    </p:anim>
                                  </p:childTnLst>
                                </p:cTn>
                              </p:par>
                              <p:par>
                                <p:cTn id="37" presetID="2" presetClass="entr" presetSubtype="12" decel="100000" fill="hold" grpId="0" nodeType="withEffect">
                                  <p:stCondLst>
                                    <p:cond delay="60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0-#ppt_w/2"/>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12" decel="100000" fill="hold" grpId="0" nodeType="withEffect">
                                  <p:stCondLst>
                                    <p:cond delay="70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500" fill="hold"/>
                                        <p:tgtEl>
                                          <p:spTgt spid="19"/>
                                        </p:tgtEl>
                                        <p:attrNameLst>
                                          <p:attrName>ppt_x</p:attrName>
                                        </p:attrNameLst>
                                      </p:cBhvr>
                                      <p:tavLst>
                                        <p:tav tm="0">
                                          <p:val>
                                            <p:strVal val="0-#ppt_w/2"/>
                                          </p:val>
                                        </p:tav>
                                        <p:tav tm="100000">
                                          <p:val>
                                            <p:strVal val="#ppt_x"/>
                                          </p:val>
                                        </p:tav>
                                      </p:tavLst>
                                    </p:anim>
                                    <p:anim calcmode="lin" valueType="num">
                                      <p:cBhvr additive="base">
                                        <p:cTn id="44" dur="500" fill="hold"/>
                                        <p:tgtEl>
                                          <p:spTgt spid="19"/>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80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ppt_x"/>
                                          </p:val>
                                        </p:tav>
                                        <p:tav tm="100000">
                                          <p:val>
                                            <p:strVal val="#ppt_x"/>
                                          </p:val>
                                        </p:tav>
                                      </p:tavLst>
                                    </p:anim>
                                    <p:anim calcmode="lin" valueType="num">
                                      <p:cBhvr additive="base">
                                        <p:cTn id="48" dur="5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8" decel="100000" fill="hold" grpId="0" nodeType="withEffect">
                                  <p:stCondLst>
                                    <p:cond delay="90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0-#ppt_w/2"/>
                                          </p:val>
                                        </p:tav>
                                        <p:tav tm="100000">
                                          <p:val>
                                            <p:strVal val="#ppt_x"/>
                                          </p:val>
                                        </p:tav>
                                      </p:tavLst>
                                    </p:anim>
                                    <p:anim calcmode="lin" valueType="num">
                                      <p:cBhvr additive="base">
                                        <p:cTn id="52" dur="500" fill="hold"/>
                                        <p:tgtEl>
                                          <p:spTgt spid="18"/>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10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1+#ppt_w/2"/>
                                          </p:val>
                                        </p:tav>
                                        <p:tav tm="100000">
                                          <p:val>
                                            <p:strVal val="#ppt_x"/>
                                          </p:val>
                                        </p:tav>
                                      </p:tavLst>
                                    </p:anim>
                                    <p:anim calcmode="lin" valueType="num">
                                      <p:cBhvr additive="base">
                                        <p:cTn id="56" dur="500" fill="hold"/>
                                        <p:tgtEl>
                                          <p:spTgt spid="17"/>
                                        </p:tgtEl>
                                        <p:attrNameLst>
                                          <p:attrName>ppt_y</p:attrName>
                                        </p:attrNameLst>
                                      </p:cBhvr>
                                      <p:tavLst>
                                        <p:tav tm="0">
                                          <p:val>
                                            <p:strVal val="#ppt_y"/>
                                          </p:val>
                                        </p:tav>
                                        <p:tav tm="100000">
                                          <p:val>
                                            <p:strVal val="#ppt_y"/>
                                          </p:val>
                                        </p:tav>
                                      </p:tavLst>
                                    </p:anim>
                                  </p:childTnLst>
                                </p:cTn>
                              </p:par>
                              <p:par>
                                <p:cTn id="57" presetID="2" presetClass="entr" presetSubtype="3" decel="100000" fill="hold" grpId="0" nodeType="withEffect">
                                  <p:stCondLst>
                                    <p:cond delay="110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1+#ppt_w/2"/>
                                          </p:val>
                                        </p:tav>
                                        <p:tav tm="100000">
                                          <p:val>
                                            <p:strVal val="#ppt_x"/>
                                          </p:val>
                                        </p:tav>
                                      </p:tavLst>
                                    </p:anim>
                                    <p:anim calcmode="lin" valueType="num">
                                      <p:cBhvr additive="base">
                                        <p:cTn id="60" dur="500" fill="hold"/>
                                        <p:tgtEl>
                                          <p:spTgt spid="16"/>
                                        </p:tgtEl>
                                        <p:attrNameLst>
                                          <p:attrName>ppt_y</p:attrName>
                                        </p:attrNameLst>
                                      </p:cBhvr>
                                      <p:tavLst>
                                        <p:tav tm="0">
                                          <p:val>
                                            <p:strVal val="0-#ppt_h/2"/>
                                          </p:val>
                                        </p:tav>
                                        <p:tav tm="100000">
                                          <p:val>
                                            <p:strVal val="#ppt_y"/>
                                          </p:val>
                                        </p:tav>
                                      </p:tavLst>
                                    </p:anim>
                                  </p:childTnLst>
                                </p:cTn>
                              </p:par>
                            </p:childTnLst>
                          </p:cTn>
                        </p:par>
                        <p:par>
                          <p:cTn id="61" fill="hold">
                            <p:stCondLst>
                              <p:cond delay="2100"/>
                            </p:stCondLst>
                            <p:childTnLst>
                              <p:par>
                                <p:cTn id="62" presetID="10"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childTnLst>
                          </p:cTn>
                        </p:par>
                        <p:par>
                          <p:cTn id="65" fill="hold">
                            <p:stCondLst>
                              <p:cond delay="2600"/>
                            </p:stCondLst>
                            <p:childTnLst>
                              <p:par>
                                <p:cTn id="66" presetID="2" presetClass="entr" presetSubtype="1" decel="100000"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additive="base">
                                        <p:cTn id="68" dur="500" fill="hold"/>
                                        <p:tgtEl>
                                          <p:spTgt spid="22"/>
                                        </p:tgtEl>
                                        <p:attrNameLst>
                                          <p:attrName>ppt_x</p:attrName>
                                        </p:attrNameLst>
                                      </p:cBhvr>
                                      <p:tavLst>
                                        <p:tav tm="0">
                                          <p:val>
                                            <p:strVal val="#ppt_x"/>
                                          </p:val>
                                        </p:tav>
                                        <p:tav tm="100000">
                                          <p:val>
                                            <p:strVal val="#ppt_x"/>
                                          </p:val>
                                        </p:tav>
                                      </p:tavLst>
                                    </p:anim>
                                    <p:anim calcmode="lin" valueType="num">
                                      <p:cBhvr additive="base">
                                        <p:cTn id="69" dur="500" fill="hold"/>
                                        <p:tgtEl>
                                          <p:spTgt spid="22"/>
                                        </p:tgtEl>
                                        <p:attrNameLst>
                                          <p:attrName>ppt_y</p:attrName>
                                        </p:attrNameLst>
                                      </p:cBhvr>
                                      <p:tavLst>
                                        <p:tav tm="0">
                                          <p:val>
                                            <p:strVal val="0-#ppt_h/2"/>
                                          </p:val>
                                        </p:tav>
                                        <p:tav tm="100000">
                                          <p:val>
                                            <p:strVal val="#ppt_y"/>
                                          </p:val>
                                        </p:tav>
                                      </p:tavLst>
                                    </p:anim>
                                  </p:childTnLst>
                                </p:cTn>
                              </p:par>
                            </p:childTnLst>
                          </p:cTn>
                        </p:par>
                        <p:par>
                          <p:cTn id="70" fill="hold">
                            <p:stCondLst>
                              <p:cond delay="3100"/>
                            </p:stCondLst>
                            <p:childTnLst>
                              <p:par>
                                <p:cTn id="71" presetID="10" presetClass="entr" presetSubtype="0" fill="hold" grpId="0" nodeType="after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500"/>
                                        <p:tgtEl>
                                          <p:spTgt spid="27"/>
                                        </p:tgtEl>
                                      </p:cBhvr>
                                    </p:animEffect>
                                  </p:childTnLst>
                                </p:cTn>
                              </p:par>
                            </p:childTnLst>
                          </p:cTn>
                        </p:par>
                        <p:par>
                          <p:cTn id="74" fill="hold">
                            <p:stCondLst>
                              <p:cond delay="3600"/>
                            </p:stCondLst>
                            <p:childTnLst>
                              <p:par>
                                <p:cTn id="75" presetID="2" presetClass="entr" presetSubtype="2" decel="10000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1+#ppt_w/2"/>
                                          </p:val>
                                        </p:tav>
                                        <p:tav tm="100000">
                                          <p:val>
                                            <p:strVal val="#ppt_x"/>
                                          </p:val>
                                        </p:tav>
                                      </p:tavLst>
                                    </p:anim>
                                    <p:anim calcmode="lin" valueType="num">
                                      <p:cBhvr additive="base">
                                        <p:cTn id="78" dur="500" fill="hold"/>
                                        <p:tgtEl>
                                          <p:spTgt spid="23"/>
                                        </p:tgtEl>
                                        <p:attrNameLst>
                                          <p:attrName>ppt_y</p:attrName>
                                        </p:attrNameLst>
                                      </p:cBhvr>
                                      <p:tavLst>
                                        <p:tav tm="0">
                                          <p:val>
                                            <p:strVal val="#ppt_y"/>
                                          </p:val>
                                        </p:tav>
                                        <p:tav tm="100000">
                                          <p:val>
                                            <p:strVal val="#ppt_y"/>
                                          </p:val>
                                        </p:tav>
                                      </p:tavLst>
                                    </p:anim>
                                  </p:childTnLst>
                                </p:cTn>
                              </p:par>
                            </p:childTnLst>
                          </p:cTn>
                        </p:par>
                        <p:par>
                          <p:cTn id="79" fill="hold">
                            <p:stCondLst>
                              <p:cond delay="4100"/>
                            </p:stCondLst>
                            <p:childTnLst>
                              <p:par>
                                <p:cTn id="80" presetID="10" presetClass="entr" presetSubtype="0"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childTnLst>
                          </p:cTn>
                        </p:par>
                        <p:par>
                          <p:cTn id="83" fill="hold">
                            <p:stCondLst>
                              <p:cond delay="4600"/>
                            </p:stCondLst>
                            <p:childTnLst>
                              <p:par>
                                <p:cTn id="84" presetID="2" presetClass="entr" presetSubtype="4" decel="100000"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childTnLst>
                          </p:cTn>
                        </p:par>
                        <p:par>
                          <p:cTn id="88" fill="hold">
                            <p:stCondLst>
                              <p:cond delay="5100"/>
                            </p:stCondLst>
                            <p:childTnLst>
                              <p:par>
                                <p:cTn id="89" presetID="10" presetClass="entr" presetSubtype="0" fill="hold" grpId="0"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500"/>
                                        <p:tgtEl>
                                          <p:spTgt spid="29"/>
                                        </p:tgtEl>
                                      </p:cBhvr>
                                    </p:animEffect>
                                  </p:childTnLst>
                                </p:cTn>
                              </p:par>
                            </p:childTnLst>
                          </p:cTn>
                        </p:par>
                        <p:par>
                          <p:cTn id="92" fill="hold">
                            <p:stCondLst>
                              <p:cond delay="5600"/>
                            </p:stCondLst>
                            <p:childTnLst>
                              <p:par>
                                <p:cTn id="93" presetID="2" presetClass="entr" presetSubtype="8" decel="100000" fill="hold" grpId="0" nodeType="afterEffect">
                                  <p:stCondLst>
                                    <p:cond delay="0"/>
                                  </p:stCondLst>
                                  <p:childTnLst>
                                    <p:set>
                                      <p:cBhvr>
                                        <p:cTn id="94" dur="1" fill="hold">
                                          <p:stCondLst>
                                            <p:cond delay="0"/>
                                          </p:stCondLst>
                                        </p:cTn>
                                        <p:tgtEl>
                                          <p:spTgt spid="25"/>
                                        </p:tgtEl>
                                        <p:attrNameLst>
                                          <p:attrName>style.visibility</p:attrName>
                                        </p:attrNameLst>
                                      </p:cBhvr>
                                      <p:to>
                                        <p:strVal val="visible"/>
                                      </p:to>
                                    </p:set>
                                    <p:anim calcmode="lin" valueType="num">
                                      <p:cBhvr additive="base">
                                        <p:cTn id="95" dur="500" fill="hold"/>
                                        <p:tgtEl>
                                          <p:spTgt spid="25"/>
                                        </p:tgtEl>
                                        <p:attrNameLst>
                                          <p:attrName>ppt_x</p:attrName>
                                        </p:attrNameLst>
                                      </p:cBhvr>
                                      <p:tavLst>
                                        <p:tav tm="0">
                                          <p:val>
                                            <p:strVal val="0-#ppt_w/2"/>
                                          </p:val>
                                        </p:tav>
                                        <p:tav tm="100000">
                                          <p:val>
                                            <p:strVal val="#ppt_x"/>
                                          </p:val>
                                        </p:tav>
                                      </p:tavLst>
                                    </p:anim>
                                    <p:anim calcmode="lin" valueType="num">
                                      <p:cBhvr additive="base">
                                        <p:cTn id="96" dur="500" fill="hold"/>
                                        <p:tgtEl>
                                          <p:spTgt spid="25"/>
                                        </p:tgtEl>
                                        <p:attrNameLst>
                                          <p:attrName>ppt_y</p:attrName>
                                        </p:attrNameLst>
                                      </p:cBhvr>
                                      <p:tavLst>
                                        <p:tav tm="0">
                                          <p:val>
                                            <p:strVal val="#ppt_y"/>
                                          </p:val>
                                        </p:tav>
                                        <p:tav tm="100000">
                                          <p:val>
                                            <p:strVal val="#ppt_y"/>
                                          </p:val>
                                        </p:tav>
                                      </p:tavLst>
                                    </p:anim>
                                  </p:childTnLst>
                                </p:cTn>
                              </p:par>
                            </p:childTnLst>
                          </p:cTn>
                        </p:par>
                        <p:par>
                          <p:cTn id="97" fill="hold">
                            <p:stCondLst>
                              <p:cond delay="6100"/>
                            </p:stCondLst>
                            <p:childTnLst>
                              <p:par>
                                <p:cTn id="98" presetID="2" presetClass="entr" presetSubtype="1" decel="100000" fill="hold" grpId="0" nodeType="afterEffect">
                                  <p:stCondLst>
                                    <p:cond delay="250"/>
                                  </p:stCondLst>
                                  <p:childTnLst>
                                    <p:set>
                                      <p:cBhvr>
                                        <p:cTn id="99" dur="1" fill="hold">
                                          <p:stCondLst>
                                            <p:cond delay="0"/>
                                          </p:stCondLst>
                                        </p:cTn>
                                        <p:tgtEl>
                                          <p:spTgt spid="30">
                                            <p:txEl>
                                              <p:pRg st="0" end="0"/>
                                            </p:txEl>
                                          </p:spTgt>
                                        </p:tgtEl>
                                        <p:attrNameLst>
                                          <p:attrName>style.visibility</p:attrName>
                                        </p:attrNameLst>
                                      </p:cBhvr>
                                      <p:to>
                                        <p:strVal val="visible"/>
                                      </p:to>
                                    </p:set>
                                    <p:anim calcmode="lin" valueType="num">
                                      <p:cBhvr additive="base">
                                        <p:cTn id="100"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01" dur="500" fill="hold"/>
                                        <p:tgtEl>
                                          <p:spTgt spid="30">
                                            <p:txEl>
                                              <p:pRg st="0" end="0"/>
                                            </p:txEl>
                                          </p:spTgt>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0" nodeType="withEffect">
                                  <p:stCondLst>
                                    <p:cond delay="350"/>
                                  </p:stCondLst>
                                  <p:childTnLst>
                                    <p:set>
                                      <p:cBhvr>
                                        <p:cTn id="103" dur="1" fill="hold">
                                          <p:stCondLst>
                                            <p:cond delay="0"/>
                                          </p:stCondLst>
                                        </p:cTn>
                                        <p:tgtEl>
                                          <p:spTgt spid="31">
                                            <p:txEl>
                                              <p:pRg st="0" end="0"/>
                                            </p:txEl>
                                          </p:spTgt>
                                        </p:tgtEl>
                                        <p:attrNameLst>
                                          <p:attrName>style.visibility</p:attrName>
                                        </p:attrNameLst>
                                      </p:cBhvr>
                                      <p:to>
                                        <p:strVal val="visible"/>
                                      </p:to>
                                    </p:set>
                                    <p:anim calcmode="lin" valueType="num">
                                      <p:cBhvr additive="base">
                                        <p:cTn id="104"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05" dur="500" fill="hold"/>
                                        <p:tgtEl>
                                          <p:spTgt spid="31">
                                            <p:txEl>
                                              <p:pRg st="0" end="0"/>
                                            </p:txEl>
                                          </p:spTgt>
                                        </p:tgtEl>
                                        <p:attrNameLst>
                                          <p:attrName>ppt_y</p:attrName>
                                        </p:attrNameLst>
                                      </p:cBhvr>
                                      <p:tavLst>
                                        <p:tav tm="0">
                                          <p:val>
                                            <p:strVal val="0-#ppt_h/2"/>
                                          </p:val>
                                        </p:tav>
                                        <p:tav tm="100000">
                                          <p:val>
                                            <p:strVal val="#ppt_y"/>
                                          </p:val>
                                        </p:tav>
                                      </p:tavLst>
                                    </p:anim>
                                  </p:childTnLst>
                                </p:cTn>
                              </p:par>
                            </p:childTnLst>
                          </p:cTn>
                        </p:par>
                        <p:par>
                          <p:cTn id="106" fill="hold">
                            <p:stCondLst>
                              <p:cond delay="6950"/>
                            </p:stCondLst>
                            <p:childTnLst>
                              <p:par>
                                <p:cTn id="107" presetID="2" presetClass="entr" presetSubtype="2" decel="100000" fill="hold" grpId="0" nodeType="afterEffect">
                                  <p:stCondLst>
                                    <p:cond delay="250"/>
                                  </p:stCondLst>
                                  <p:childTnLst>
                                    <p:set>
                                      <p:cBhvr>
                                        <p:cTn id="108" dur="1" fill="hold">
                                          <p:stCondLst>
                                            <p:cond delay="0"/>
                                          </p:stCondLst>
                                        </p:cTn>
                                        <p:tgtEl>
                                          <p:spTgt spid="32">
                                            <p:txEl>
                                              <p:pRg st="0" end="0"/>
                                            </p:txEl>
                                          </p:spTgt>
                                        </p:tgtEl>
                                        <p:attrNameLst>
                                          <p:attrName>style.visibility</p:attrName>
                                        </p:attrNameLst>
                                      </p:cBhvr>
                                      <p:to>
                                        <p:strVal val="visible"/>
                                      </p:to>
                                    </p:set>
                                    <p:anim calcmode="lin" valueType="num">
                                      <p:cBhvr additive="base">
                                        <p:cTn id="109"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32">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2" decel="100000" fill="hold" grpId="0" nodeType="withEffect">
                                  <p:stCondLst>
                                    <p:cond delay="350"/>
                                  </p:stCondLst>
                                  <p:childTnLst>
                                    <p:set>
                                      <p:cBhvr>
                                        <p:cTn id="112" dur="1" fill="hold">
                                          <p:stCondLst>
                                            <p:cond delay="0"/>
                                          </p:stCondLst>
                                        </p:cTn>
                                        <p:tgtEl>
                                          <p:spTgt spid="33">
                                            <p:txEl>
                                              <p:pRg st="0" end="0"/>
                                            </p:txEl>
                                          </p:spTgt>
                                        </p:tgtEl>
                                        <p:attrNameLst>
                                          <p:attrName>style.visibility</p:attrName>
                                        </p:attrNameLst>
                                      </p:cBhvr>
                                      <p:to>
                                        <p:strVal val="visible"/>
                                      </p:to>
                                    </p:set>
                                    <p:anim calcmode="lin" valueType="num">
                                      <p:cBhvr additive="base">
                                        <p:cTn id="113"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114"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par>
                          <p:cTn id="115" fill="hold">
                            <p:stCondLst>
                              <p:cond delay="7800"/>
                            </p:stCondLst>
                            <p:childTnLst>
                              <p:par>
                                <p:cTn id="116" presetID="2" presetClass="entr" presetSubtype="4" decel="100000" fill="hold" grpId="0" nodeType="afterEffect">
                                  <p:stCondLst>
                                    <p:cond delay="250"/>
                                  </p:stCondLst>
                                  <p:childTnLst>
                                    <p:set>
                                      <p:cBhvr>
                                        <p:cTn id="117" dur="1" fill="hold">
                                          <p:stCondLst>
                                            <p:cond delay="0"/>
                                          </p:stCondLst>
                                        </p:cTn>
                                        <p:tgtEl>
                                          <p:spTgt spid="34">
                                            <p:txEl>
                                              <p:pRg st="0" end="0"/>
                                            </p:txEl>
                                          </p:spTgt>
                                        </p:tgtEl>
                                        <p:attrNameLst>
                                          <p:attrName>style.visibility</p:attrName>
                                        </p:attrNameLst>
                                      </p:cBhvr>
                                      <p:to>
                                        <p:strVal val="visible"/>
                                      </p:to>
                                    </p:set>
                                    <p:anim calcmode="lin" valueType="num">
                                      <p:cBhvr additive="base">
                                        <p:cTn id="118"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120" presetID="2" presetClass="entr" presetSubtype="4" decel="100000" fill="hold" grpId="0" nodeType="withEffect">
                                  <p:stCondLst>
                                    <p:cond delay="350"/>
                                  </p:stCondLst>
                                  <p:childTnLst>
                                    <p:set>
                                      <p:cBhvr>
                                        <p:cTn id="121" dur="1" fill="hold">
                                          <p:stCondLst>
                                            <p:cond delay="0"/>
                                          </p:stCondLst>
                                        </p:cTn>
                                        <p:tgtEl>
                                          <p:spTgt spid="35">
                                            <p:txEl>
                                              <p:pRg st="0" end="0"/>
                                            </p:txEl>
                                          </p:spTgt>
                                        </p:tgtEl>
                                        <p:attrNameLst>
                                          <p:attrName>style.visibility</p:attrName>
                                        </p:attrNameLst>
                                      </p:cBhvr>
                                      <p:to>
                                        <p:strVal val="visible"/>
                                      </p:to>
                                    </p:set>
                                    <p:anim calcmode="lin" valueType="num">
                                      <p:cBhvr additive="base">
                                        <p:cTn id="122"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3"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24" fill="hold">
                            <p:stCondLst>
                              <p:cond delay="8650"/>
                            </p:stCondLst>
                            <p:childTnLst>
                              <p:par>
                                <p:cTn id="125" presetID="2" presetClass="entr" presetSubtype="8" decel="100000" fill="hold" grpId="0" nodeType="afterEffect">
                                  <p:stCondLst>
                                    <p:cond delay="250"/>
                                  </p:stCondLst>
                                  <p:childTnLst>
                                    <p:set>
                                      <p:cBhvr>
                                        <p:cTn id="126" dur="1" fill="hold">
                                          <p:stCondLst>
                                            <p:cond delay="0"/>
                                          </p:stCondLst>
                                        </p:cTn>
                                        <p:tgtEl>
                                          <p:spTgt spid="36">
                                            <p:txEl>
                                              <p:pRg st="0" end="0"/>
                                            </p:txEl>
                                          </p:spTgt>
                                        </p:tgtEl>
                                        <p:attrNameLst>
                                          <p:attrName>style.visibility</p:attrName>
                                        </p:attrNameLst>
                                      </p:cBhvr>
                                      <p:to>
                                        <p:strVal val="visible"/>
                                      </p:to>
                                    </p:set>
                                    <p:anim calcmode="lin" valueType="num">
                                      <p:cBhvr additive="base">
                                        <p:cTn id="12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28" dur="500" fill="hold"/>
                                        <p:tgtEl>
                                          <p:spTgt spid="36">
                                            <p:txEl>
                                              <p:pRg st="0" end="0"/>
                                            </p:txEl>
                                          </p:spTgt>
                                        </p:tgtEl>
                                        <p:attrNameLst>
                                          <p:attrName>ppt_y</p:attrName>
                                        </p:attrNameLst>
                                      </p:cBhvr>
                                      <p:tavLst>
                                        <p:tav tm="0">
                                          <p:val>
                                            <p:strVal val="#ppt_y"/>
                                          </p:val>
                                        </p:tav>
                                        <p:tav tm="100000">
                                          <p:val>
                                            <p:strVal val="#ppt_y"/>
                                          </p:val>
                                        </p:tav>
                                      </p:tavLst>
                                    </p:anim>
                                  </p:childTnLst>
                                </p:cTn>
                              </p:par>
                              <p:par>
                                <p:cTn id="129" presetID="2" presetClass="entr" presetSubtype="8" decel="100000" fill="hold" grpId="0" nodeType="withEffect">
                                  <p:stCondLst>
                                    <p:cond delay="350"/>
                                  </p:stCondLst>
                                  <p:childTnLst>
                                    <p:set>
                                      <p:cBhvr>
                                        <p:cTn id="130" dur="1" fill="hold">
                                          <p:stCondLst>
                                            <p:cond delay="0"/>
                                          </p:stCondLst>
                                        </p:cTn>
                                        <p:tgtEl>
                                          <p:spTgt spid="37">
                                            <p:txEl>
                                              <p:pRg st="0" end="0"/>
                                            </p:txEl>
                                          </p:spTgt>
                                        </p:tgtEl>
                                        <p:attrNameLst>
                                          <p:attrName>style.visibility</p:attrName>
                                        </p:attrNameLst>
                                      </p:cBhvr>
                                      <p:to>
                                        <p:strVal val="visible"/>
                                      </p:to>
                                    </p:set>
                                    <p:anim calcmode="lin" valueType="num">
                                      <p:cBhvr additive="base">
                                        <p:cTn id="131"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p:bldP spid="27" grpId="0"/>
      <p:bldP spid="28" grpId="0"/>
      <p:bldP spid="29" grpId="0"/>
      <p:bldP spid="30" grpId="0" build="p">
        <p:tmplLst>
          <p:tmpl lvl="1">
            <p:tnLst>
              <p:par>
                <p:cTn presetID="2" presetClass="entr" presetSubtype="1"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1" decel="100000" fill="hold" nodeType="withEffect">
                  <p:stCondLst>
                    <p:cond delay="3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2" presetClass="entr" presetSubtype="2" decel="100000" fill="hold" nodeType="after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2" decel="100000" fill="hold" nodeType="withEffect">
                  <p:stCondLst>
                    <p:cond delay="35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4" decel="100000" fill="hold" nodeType="afterEffect">
                  <p:stCondLst>
                    <p:cond delay="25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decel="100000" fill="hold" nodeType="withEffect">
                  <p:stCondLst>
                    <p:cond delay="3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8" decel="100000" fill="hold" nodeType="afterEffect">
                  <p:stCondLst>
                    <p:cond delay="2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decel="100000" fill="hold" nodeType="withEffect">
                  <p:stCondLst>
                    <p:cond delay="3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userDrawn="1">
  <p:cSld name="2 Images and Text">
    <p:spTree>
      <p:nvGrpSpPr>
        <p:cNvPr id="1" name=""/>
        <p:cNvGrpSpPr/>
        <p:nvPr/>
      </p:nvGrpSpPr>
      <p:grpSpPr>
        <a:xfrm>
          <a:off x="0" y="0"/>
          <a:ext cx="0" cy="0"/>
          <a:chOff x="0" y="0"/>
          <a:chExt cx="0" cy="0"/>
        </a:xfrm>
      </p:grpSpPr>
      <p:sp>
        <p:nvSpPr>
          <p:cNvPr id="66" name="円/楕円 65"/>
          <p:cNvSpPr/>
          <p:nvPr userDrawn="1"/>
        </p:nvSpPr>
        <p:spPr>
          <a:xfrm>
            <a:off x="9664871" y="2437214"/>
            <a:ext cx="1756228" cy="1756228"/>
          </a:xfrm>
          <a:prstGeom prst="ellipse">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円/楕円 10"/>
          <p:cNvSpPr/>
          <p:nvPr userDrawn="1"/>
        </p:nvSpPr>
        <p:spPr>
          <a:xfrm>
            <a:off x="1045031" y="5921829"/>
            <a:ext cx="1756228" cy="1756228"/>
          </a:xfrm>
          <a:prstGeom prst="ellipse">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図プレースホルダー 5"/>
          <p:cNvSpPr>
            <a:spLocks noGrp="1"/>
          </p:cNvSpPr>
          <p:nvPr>
            <p:ph type="pic" sz="quarter" idx="15" hasCustomPrompt="1"/>
          </p:nvPr>
        </p:nvSpPr>
        <p:spPr>
          <a:xfrm>
            <a:off x="9519784" y="3626742"/>
            <a:ext cx="8766629" cy="3753773"/>
          </a:xfrm>
          <a:solidFill>
            <a:schemeClr val="accent2">
              <a:lumMod val="20000"/>
              <a:lumOff val="80000"/>
            </a:schemeClr>
          </a:solidFill>
        </p:spPr>
        <p:txBody>
          <a:bodyPr>
            <a:normAutofit/>
          </a:bodyPr>
          <a:lstStyle>
            <a:lvl1pPr>
              <a:defRPr sz="1800"/>
            </a:lvl1pPr>
          </a:lstStyle>
          <a:p>
            <a:r>
              <a:rPr kumimoji="1" lang="en-US" altLang="ja-JP" dirty="0"/>
              <a:t>Add an image</a:t>
            </a:r>
            <a:endParaRPr kumimoji="1" lang="ja-JP" altLang="en-US" dirty="0"/>
          </a:p>
        </p:txBody>
      </p:sp>
      <p:sp>
        <p:nvSpPr>
          <p:cNvPr id="55" name="テキスト プレースホルダー 6"/>
          <p:cNvSpPr>
            <a:spLocks noGrp="1"/>
          </p:cNvSpPr>
          <p:nvPr>
            <p:ph type="body" sz="quarter" idx="16" hasCustomPrompt="1"/>
          </p:nvPr>
        </p:nvSpPr>
        <p:spPr>
          <a:xfrm>
            <a:off x="1940796" y="6513388"/>
            <a:ext cx="6833566"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6" name="テキスト プレースホルダー 6"/>
          <p:cNvSpPr>
            <a:spLocks noGrp="1"/>
          </p:cNvSpPr>
          <p:nvPr>
            <p:ph type="body" sz="quarter" idx="17" hasCustomPrompt="1"/>
          </p:nvPr>
        </p:nvSpPr>
        <p:spPr>
          <a:xfrm>
            <a:off x="2709066" y="7271656"/>
            <a:ext cx="6086591" cy="2119087"/>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59" name="テキスト プレースホルダー 6"/>
          <p:cNvSpPr>
            <a:spLocks noGrp="1"/>
          </p:cNvSpPr>
          <p:nvPr>
            <p:ph type="body" sz="quarter" idx="18" hasCustomPrompt="1"/>
          </p:nvPr>
        </p:nvSpPr>
        <p:spPr>
          <a:xfrm>
            <a:off x="10647831" y="2696964"/>
            <a:ext cx="6833566" cy="790352"/>
          </a:xfrm>
        </p:spPr>
        <p:txBody>
          <a:bodyPr anchor="b">
            <a:no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60" name="テキスト プレースホルダー 6"/>
          <p:cNvSpPr>
            <a:spLocks noGrp="1"/>
          </p:cNvSpPr>
          <p:nvPr>
            <p:ph type="body" sz="quarter" idx="19" hasCustomPrompt="1"/>
          </p:nvPr>
        </p:nvSpPr>
        <p:spPr>
          <a:xfrm>
            <a:off x="9509009" y="7467596"/>
            <a:ext cx="7762991" cy="1632861"/>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6" name="図プレースホルダー 5"/>
          <p:cNvSpPr>
            <a:spLocks noGrp="1"/>
          </p:cNvSpPr>
          <p:nvPr>
            <p:ph type="pic" sz="quarter" idx="14" hasCustomPrompt="1"/>
          </p:nvPr>
        </p:nvSpPr>
        <p:spPr>
          <a:xfrm>
            <a:off x="0" y="2632513"/>
            <a:ext cx="8766629" cy="3753773"/>
          </a:xfrm>
          <a:solidFill>
            <a:schemeClr val="accent3">
              <a:lumMod val="20000"/>
              <a:lumOff val="80000"/>
            </a:schemeClr>
          </a:solidFill>
        </p:spPr>
        <p:txBody>
          <a:bodyPr>
            <a:normAutofit/>
          </a:bodyPr>
          <a:lstStyle>
            <a:lvl1pPr>
              <a:defRPr sz="1800"/>
            </a:lvl1pPr>
          </a:lstStyle>
          <a:p>
            <a:r>
              <a:rPr kumimoji="1" lang="en-US" altLang="ja-JP" dirty="0"/>
              <a:t>Add an image</a:t>
            </a:r>
            <a:endParaRPr kumimoji="1" lang="ja-JP" altLang="en-US" dirty="0"/>
          </a:p>
        </p:txBody>
      </p:sp>
      <p:sp>
        <p:nvSpPr>
          <p:cNvPr id="65" name="円/楕円 64"/>
          <p:cNvSpPr/>
          <p:nvPr userDrawn="1"/>
        </p:nvSpPr>
        <p:spPr>
          <a:xfrm>
            <a:off x="540658" y="7173684"/>
            <a:ext cx="1008745" cy="1008745"/>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7" name="円/楕円 66"/>
          <p:cNvSpPr/>
          <p:nvPr userDrawn="1"/>
        </p:nvSpPr>
        <p:spPr>
          <a:xfrm>
            <a:off x="11165457" y="1867529"/>
            <a:ext cx="878114" cy="878114"/>
          </a:xfrm>
          <a:prstGeom prst="ellipse">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正方形/長方形 11"/>
          <p:cNvSpPr/>
          <p:nvPr userDrawn="1"/>
        </p:nvSpPr>
        <p:spPr>
          <a:xfrm>
            <a:off x="0" y="6386286"/>
            <a:ext cx="8766630" cy="94343"/>
          </a:xfrm>
          <a:prstGeom prst="rect">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8" name="正方形/長方形 67"/>
          <p:cNvSpPr/>
          <p:nvPr userDrawn="1"/>
        </p:nvSpPr>
        <p:spPr>
          <a:xfrm>
            <a:off x="9519784" y="3531926"/>
            <a:ext cx="8766630" cy="94343"/>
          </a:xfrm>
          <a:prstGeom prst="rect">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spTree>
    <p:extLst>
      <p:ext uri="{BB962C8B-B14F-4D97-AF65-F5344CB8AC3E}">
        <p14:creationId xmlns:p14="http://schemas.microsoft.com/office/powerpoint/2010/main" val="4211502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par>
                                <p:cTn id="19" presetID="2" presetClass="entr" presetSubtype="4" decel="100000" fill="hold" grpId="0" nodeType="with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750" fill="hold"/>
                                        <p:tgtEl>
                                          <p:spTgt spid="65"/>
                                        </p:tgtEl>
                                        <p:attrNameLst>
                                          <p:attrName>ppt_x</p:attrName>
                                        </p:attrNameLst>
                                      </p:cBhvr>
                                      <p:tavLst>
                                        <p:tav tm="0">
                                          <p:val>
                                            <p:strVal val="#ppt_x"/>
                                          </p:val>
                                        </p:tav>
                                        <p:tav tm="100000">
                                          <p:val>
                                            <p:strVal val="#ppt_x"/>
                                          </p:val>
                                        </p:tav>
                                      </p:tavLst>
                                    </p:anim>
                                    <p:anim calcmode="lin" valueType="num">
                                      <p:cBhvr additive="base">
                                        <p:cTn id="22" dur="750" fill="hold"/>
                                        <p:tgtEl>
                                          <p:spTgt spid="65"/>
                                        </p:tgtEl>
                                        <p:attrNameLst>
                                          <p:attrName>ppt_y</p:attrName>
                                        </p:attrNameLst>
                                      </p:cBhvr>
                                      <p:tavLst>
                                        <p:tav tm="0">
                                          <p:val>
                                            <p:strVal val="1+#ppt_h/2"/>
                                          </p:val>
                                        </p:tav>
                                        <p:tav tm="100000">
                                          <p:val>
                                            <p:strVal val="#ppt_y"/>
                                          </p:val>
                                        </p:tav>
                                      </p:tavLst>
                                    </p:anim>
                                  </p:childTnLst>
                                </p:cTn>
                              </p:par>
                              <p:par>
                                <p:cTn id="23" presetID="45" presetClass="entr" presetSubtype="0" fill="hold" grpId="1" nodeType="with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750"/>
                                        <p:tgtEl>
                                          <p:spTgt spid="65"/>
                                        </p:tgtEl>
                                      </p:cBhvr>
                                    </p:animEffect>
                                    <p:anim calcmode="lin" valueType="num">
                                      <p:cBhvr>
                                        <p:cTn id="26" dur="750" fill="hold"/>
                                        <p:tgtEl>
                                          <p:spTgt spid="65"/>
                                        </p:tgtEl>
                                        <p:attrNameLst>
                                          <p:attrName>ppt_w</p:attrName>
                                        </p:attrNameLst>
                                      </p:cBhvr>
                                      <p:tavLst>
                                        <p:tav tm="0" fmla="#ppt_w*sin(2.5*pi*$)">
                                          <p:val>
                                            <p:fltVal val="0"/>
                                          </p:val>
                                        </p:tav>
                                        <p:tav tm="100000">
                                          <p:val>
                                            <p:fltVal val="1"/>
                                          </p:val>
                                        </p:tav>
                                      </p:tavLst>
                                    </p:anim>
                                    <p:anim calcmode="lin" valueType="num">
                                      <p:cBhvr>
                                        <p:cTn id="27" dur="750" fill="hold"/>
                                        <p:tgtEl>
                                          <p:spTgt spid="65"/>
                                        </p:tgtEl>
                                        <p:attrNameLst>
                                          <p:attrName>ppt_h</p:attrName>
                                        </p:attrNameLst>
                                      </p:cBhvr>
                                      <p:tavLst>
                                        <p:tav tm="0">
                                          <p:val>
                                            <p:strVal val="#ppt_h"/>
                                          </p:val>
                                        </p:tav>
                                        <p:tav tm="100000">
                                          <p:val>
                                            <p:strVal val="#ppt_h"/>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50" fill="hold"/>
                                        <p:tgtEl>
                                          <p:spTgt spid="11"/>
                                        </p:tgtEl>
                                        <p:attrNameLst>
                                          <p:attrName>ppt_x</p:attrName>
                                        </p:attrNameLst>
                                      </p:cBhvr>
                                      <p:tavLst>
                                        <p:tav tm="0">
                                          <p:val>
                                            <p:strVal val="#ppt_x"/>
                                          </p:val>
                                        </p:tav>
                                        <p:tav tm="100000">
                                          <p:val>
                                            <p:strVal val="#ppt_x"/>
                                          </p:val>
                                        </p:tav>
                                      </p:tavLst>
                                    </p:anim>
                                    <p:anim calcmode="lin" valueType="num">
                                      <p:cBhvr additive="base">
                                        <p:cTn id="31" dur="750" fill="hold"/>
                                        <p:tgtEl>
                                          <p:spTgt spid="11"/>
                                        </p:tgtEl>
                                        <p:attrNameLst>
                                          <p:attrName>ppt_y</p:attrName>
                                        </p:attrNameLst>
                                      </p:cBhvr>
                                      <p:tavLst>
                                        <p:tav tm="0">
                                          <p:val>
                                            <p:strVal val="1+#ppt_h/2"/>
                                          </p:val>
                                        </p:tav>
                                        <p:tav tm="100000">
                                          <p:val>
                                            <p:strVal val="#ppt_y"/>
                                          </p:val>
                                        </p:tav>
                                      </p:tavLst>
                                    </p:anim>
                                  </p:childTnLst>
                                </p:cTn>
                              </p:par>
                              <p:par>
                                <p:cTn id="32" presetID="45" presetClass="entr" presetSubtype="0" fill="hold" grpId="1"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750"/>
                                        <p:tgtEl>
                                          <p:spTgt spid="11"/>
                                        </p:tgtEl>
                                      </p:cBhvr>
                                    </p:animEffect>
                                    <p:anim calcmode="lin" valueType="num">
                                      <p:cBhvr>
                                        <p:cTn id="35" dur="750" fill="hold"/>
                                        <p:tgtEl>
                                          <p:spTgt spid="11"/>
                                        </p:tgtEl>
                                        <p:attrNameLst>
                                          <p:attrName>ppt_w</p:attrName>
                                        </p:attrNameLst>
                                      </p:cBhvr>
                                      <p:tavLst>
                                        <p:tav tm="0" fmla="#ppt_w*sin(2.5*pi*$)">
                                          <p:val>
                                            <p:fltVal val="0"/>
                                          </p:val>
                                        </p:tav>
                                        <p:tav tm="100000">
                                          <p:val>
                                            <p:fltVal val="1"/>
                                          </p:val>
                                        </p:tav>
                                      </p:tavLst>
                                    </p:anim>
                                    <p:anim calcmode="lin" valueType="num">
                                      <p:cBhvr>
                                        <p:cTn id="36" dur="750" fill="hold"/>
                                        <p:tgtEl>
                                          <p:spTgt spid="11"/>
                                        </p:tgtEl>
                                        <p:attrNameLst>
                                          <p:attrName>ppt_h</p:attrName>
                                        </p:attrNameLst>
                                      </p:cBhvr>
                                      <p:tavLst>
                                        <p:tav tm="0">
                                          <p:val>
                                            <p:strVal val="#ppt_h"/>
                                          </p:val>
                                        </p:tav>
                                        <p:tav tm="100000">
                                          <p:val>
                                            <p:strVal val="#ppt_h"/>
                                          </p:val>
                                        </p:tav>
                                      </p:tavLst>
                                    </p:anim>
                                  </p:childTnLst>
                                </p:cTn>
                              </p:par>
                              <p:par>
                                <p:cTn id="37" presetID="2" presetClass="entr" presetSubtype="12" decel="100000" fill="hold" grpId="0" nodeType="withEffect">
                                  <p:stCondLst>
                                    <p:cond delay="0"/>
                                  </p:stCondLst>
                                  <p:iterate type="wd">
                                    <p:tmPct val="10000"/>
                                  </p:iterate>
                                  <p:childTnLst>
                                    <p:set>
                                      <p:cBhvr>
                                        <p:cTn id="38" dur="1" fill="hold">
                                          <p:stCondLst>
                                            <p:cond delay="0"/>
                                          </p:stCondLst>
                                        </p:cTn>
                                        <p:tgtEl>
                                          <p:spTgt spid="55">
                                            <p:txEl>
                                              <p:pRg st="0" end="0"/>
                                            </p:txEl>
                                          </p:spTgt>
                                        </p:tgtEl>
                                        <p:attrNameLst>
                                          <p:attrName>style.visibility</p:attrName>
                                        </p:attrNameLst>
                                      </p:cBhvr>
                                      <p:to>
                                        <p:strVal val="visible"/>
                                      </p:to>
                                    </p:set>
                                    <p:anim calcmode="lin" valueType="num">
                                      <p:cBhvr additive="base">
                                        <p:cTn id="39"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40" dur="1000" fill="hold"/>
                                        <p:tgtEl>
                                          <p:spTgt spid="55">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700"/>
                            </p:stCondLst>
                            <p:childTnLst>
                              <p:par>
                                <p:cTn id="42" presetID="2" presetClass="entr" presetSubtype="2" decel="100000" fill="hold" grpId="0" nodeType="afterEffect">
                                  <p:stCondLst>
                                    <p:cond delay="250"/>
                                  </p:stCondLst>
                                  <p:childTnLst>
                                    <p:set>
                                      <p:cBhvr>
                                        <p:cTn id="43" dur="1" fill="hold">
                                          <p:stCondLst>
                                            <p:cond delay="0"/>
                                          </p:stCondLst>
                                        </p:cTn>
                                        <p:tgtEl>
                                          <p:spTgt spid="56">
                                            <p:txEl>
                                              <p:pRg st="0" end="0"/>
                                            </p:txEl>
                                          </p:spTgt>
                                        </p:tgtEl>
                                        <p:attrNameLst>
                                          <p:attrName>style.visibility</p:attrName>
                                        </p:attrNameLst>
                                      </p:cBhvr>
                                      <p:to>
                                        <p:strVal val="visible"/>
                                      </p:to>
                                    </p:set>
                                    <p:anim calcmode="lin" valueType="num">
                                      <p:cBhvr additive="base">
                                        <p:cTn id="44" dur="5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2450"/>
                            </p:stCondLst>
                            <p:childTnLst>
                              <p:par>
                                <p:cTn id="47" presetID="22" presetClass="entr" presetSubtype="2" fill="hold" grpId="0"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right)">
                                      <p:cBhvr>
                                        <p:cTn id="49" dur="500"/>
                                        <p:tgtEl>
                                          <p:spTgt spid="38"/>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68"/>
                                        </p:tgtEl>
                                        <p:attrNameLst>
                                          <p:attrName>style.visibility</p:attrName>
                                        </p:attrNameLst>
                                      </p:cBhvr>
                                      <p:to>
                                        <p:strVal val="visible"/>
                                      </p:to>
                                    </p:set>
                                    <p:animEffect transition="in" filter="wipe(right)">
                                      <p:cBhvr>
                                        <p:cTn id="52" dur="500"/>
                                        <p:tgtEl>
                                          <p:spTgt spid="68"/>
                                        </p:tgtEl>
                                      </p:cBhvr>
                                    </p:animEffect>
                                  </p:childTnLst>
                                </p:cTn>
                              </p:par>
                              <p:par>
                                <p:cTn id="53" presetID="2" presetClass="entr" presetSubtype="1" decel="10000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750" fill="hold"/>
                                        <p:tgtEl>
                                          <p:spTgt spid="66"/>
                                        </p:tgtEl>
                                        <p:attrNameLst>
                                          <p:attrName>ppt_x</p:attrName>
                                        </p:attrNameLst>
                                      </p:cBhvr>
                                      <p:tavLst>
                                        <p:tav tm="0">
                                          <p:val>
                                            <p:strVal val="#ppt_x"/>
                                          </p:val>
                                        </p:tav>
                                        <p:tav tm="100000">
                                          <p:val>
                                            <p:strVal val="#ppt_x"/>
                                          </p:val>
                                        </p:tav>
                                      </p:tavLst>
                                    </p:anim>
                                    <p:anim calcmode="lin" valueType="num">
                                      <p:cBhvr additive="base">
                                        <p:cTn id="56" dur="750" fill="hold"/>
                                        <p:tgtEl>
                                          <p:spTgt spid="66"/>
                                        </p:tgtEl>
                                        <p:attrNameLst>
                                          <p:attrName>ppt_y</p:attrName>
                                        </p:attrNameLst>
                                      </p:cBhvr>
                                      <p:tavLst>
                                        <p:tav tm="0">
                                          <p:val>
                                            <p:strVal val="0-#ppt_h/2"/>
                                          </p:val>
                                        </p:tav>
                                        <p:tav tm="100000">
                                          <p:val>
                                            <p:strVal val="#ppt_y"/>
                                          </p:val>
                                        </p:tav>
                                      </p:tavLst>
                                    </p:anim>
                                  </p:childTnLst>
                                </p:cTn>
                              </p:par>
                              <p:par>
                                <p:cTn id="57" presetID="45" presetClass="entr" presetSubtype="0" fill="hold" grpId="1" nodeType="with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750"/>
                                        <p:tgtEl>
                                          <p:spTgt spid="66"/>
                                        </p:tgtEl>
                                      </p:cBhvr>
                                    </p:animEffect>
                                    <p:anim calcmode="lin" valueType="num">
                                      <p:cBhvr>
                                        <p:cTn id="60" dur="750" fill="hold"/>
                                        <p:tgtEl>
                                          <p:spTgt spid="66"/>
                                        </p:tgtEl>
                                        <p:attrNameLst>
                                          <p:attrName>ppt_w</p:attrName>
                                        </p:attrNameLst>
                                      </p:cBhvr>
                                      <p:tavLst>
                                        <p:tav tm="0" fmla="#ppt_w*sin(2.5*pi*$)">
                                          <p:val>
                                            <p:fltVal val="0"/>
                                          </p:val>
                                        </p:tav>
                                        <p:tav tm="100000">
                                          <p:val>
                                            <p:fltVal val="1"/>
                                          </p:val>
                                        </p:tav>
                                      </p:tavLst>
                                    </p:anim>
                                    <p:anim calcmode="lin" valueType="num">
                                      <p:cBhvr>
                                        <p:cTn id="61" dur="750" fill="hold"/>
                                        <p:tgtEl>
                                          <p:spTgt spid="66"/>
                                        </p:tgtEl>
                                        <p:attrNameLst>
                                          <p:attrName>ppt_h</p:attrName>
                                        </p:attrNameLst>
                                      </p:cBhvr>
                                      <p:tavLst>
                                        <p:tav tm="0">
                                          <p:val>
                                            <p:strVal val="#ppt_h"/>
                                          </p:val>
                                        </p:tav>
                                        <p:tav tm="100000">
                                          <p:val>
                                            <p:strVal val="#ppt_h"/>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67"/>
                                        </p:tgtEl>
                                        <p:attrNameLst>
                                          <p:attrName>style.visibility</p:attrName>
                                        </p:attrNameLst>
                                      </p:cBhvr>
                                      <p:to>
                                        <p:strVal val="visible"/>
                                      </p:to>
                                    </p:set>
                                    <p:anim calcmode="lin" valueType="num">
                                      <p:cBhvr additive="base">
                                        <p:cTn id="64" dur="750" fill="hold"/>
                                        <p:tgtEl>
                                          <p:spTgt spid="67"/>
                                        </p:tgtEl>
                                        <p:attrNameLst>
                                          <p:attrName>ppt_x</p:attrName>
                                        </p:attrNameLst>
                                      </p:cBhvr>
                                      <p:tavLst>
                                        <p:tav tm="0">
                                          <p:val>
                                            <p:strVal val="#ppt_x"/>
                                          </p:val>
                                        </p:tav>
                                        <p:tav tm="100000">
                                          <p:val>
                                            <p:strVal val="#ppt_x"/>
                                          </p:val>
                                        </p:tav>
                                      </p:tavLst>
                                    </p:anim>
                                    <p:anim calcmode="lin" valueType="num">
                                      <p:cBhvr additive="base">
                                        <p:cTn id="65" dur="750" fill="hold"/>
                                        <p:tgtEl>
                                          <p:spTgt spid="67"/>
                                        </p:tgtEl>
                                        <p:attrNameLst>
                                          <p:attrName>ppt_y</p:attrName>
                                        </p:attrNameLst>
                                      </p:cBhvr>
                                      <p:tavLst>
                                        <p:tav tm="0">
                                          <p:val>
                                            <p:strVal val="0-#ppt_h/2"/>
                                          </p:val>
                                        </p:tav>
                                        <p:tav tm="100000">
                                          <p:val>
                                            <p:strVal val="#ppt_y"/>
                                          </p:val>
                                        </p:tav>
                                      </p:tavLst>
                                    </p:anim>
                                  </p:childTnLst>
                                </p:cTn>
                              </p:par>
                              <p:par>
                                <p:cTn id="66" presetID="45" presetClass="entr" presetSubtype="0" fill="hold" grpId="1"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fade">
                                      <p:cBhvr>
                                        <p:cTn id="68" dur="750"/>
                                        <p:tgtEl>
                                          <p:spTgt spid="67"/>
                                        </p:tgtEl>
                                      </p:cBhvr>
                                    </p:animEffect>
                                    <p:anim calcmode="lin" valueType="num">
                                      <p:cBhvr>
                                        <p:cTn id="69" dur="750" fill="hold"/>
                                        <p:tgtEl>
                                          <p:spTgt spid="67"/>
                                        </p:tgtEl>
                                        <p:attrNameLst>
                                          <p:attrName>ppt_w</p:attrName>
                                        </p:attrNameLst>
                                      </p:cBhvr>
                                      <p:tavLst>
                                        <p:tav tm="0" fmla="#ppt_w*sin(2.5*pi*$)">
                                          <p:val>
                                            <p:fltVal val="0"/>
                                          </p:val>
                                        </p:tav>
                                        <p:tav tm="100000">
                                          <p:val>
                                            <p:fltVal val="1"/>
                                          </p:val>
                                        </p:tav>
                                      </p:tavLst>
                                    </p:anim>
                                    <p:anim calcmode="lin" valueType="num">
                                      <p:cBhvr>
                                        <p:cTn id="70" dur="750" fill="hold"/>
                                        <p:tgtEl>
                                          <p:spTgt spid="67"/>
                                        </p:tgtEl>
                                        <p:attrNameLst>
                                          <p:attrName>ppt_h</p:attrName>
                                        </p:attrNameLst>
                                      </p:cBhvr>
                                      <p:tavLst>
                                        <p:tav tm="0">
                                          <p:val>
                                            <p:strVal val="#ppt_h"/>
                                          </p:val>
                                        </p:tav>
                                        <p:tav tm="100000">
                                          <p:val>
                                            <p:strVal val="#ppt_h"/>
                                          </p:val>
                                        </p:tav>
                                      </p:tavLst>
                                    </p:anim>
                                  </p:childTnLst>
                                </p:cTn>
                              </p:par>
                              <p:par>
                                <p:cTn id="71" presetID="2" presetClass="entr" presetSubtype="3" decel="100000" fill="hold" grpId="0" nodeType="withEffect">
                                  <p:stCondLst>
                                    <p:cond delay="0"/>
                                  </p:stCondLst>
                                  <p:iterate type="wd">
                                    <p:tmPct val="10000"/>
                                  </p:iterate>
                                  <p:childTnLst>
                                    <p:set>
                                      <p:cBhvr>
                                        <p:cTn id="72" dur="1" fill="hold">
                                          <p:stCondLst>
                                            <p:cond delay="0"/>
                                          </p:stCondLst>
                                        </p:cTn>
                                        <p:tgtEl>
                                          <p:spTgt spid="59">
                                            <p:txEl>
                                              <p:pRg st="0" end="0"/>
                                            </p:txEl>
                                          </p:spTgt>
                                        </p:tgtEl>
                                        <p:attrNameLst>
                                          <p:attrName>style.visibility</p:attrName>
                                        </p:attrNameLst>
                                      </p:cBhvr>
                                      <p:to>
                                        <p:strVal val="visible"/>
                                      </p:to>
                                    </p:set>
                                    <p:anim calcmode="lin" valueType="num">
                                      <p:cBhvr additive="base">
                                        <p:cTn id="73"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4" dur="1000" fill="hold"/>
                                        <p:tgtEl>
                                          <p:spTgt spid="59">
                                            <p:txEl>
                                              <p:pRg st="0" end="0"/>
                                            </p:txEl>
                                          </p:spTgt>
                                        </p:tgtEl>
                                        <p:attrNameLst>
                                          <p:attrName>ppt_y</p:attrName>
                                        </p:attrNameLst>
                                      </p:cBhvr>
                                      <p:tavLst>
                                        <p:tav tm="0">
                                          <p:val>
                                            <p:strVal val="0-#ppt_h/2"/>
                                          </p:val>
                                        </p:tav>
                                        <p:tav tm="100000">
                                          <p:val>
                                            <p:strVal val="#ppt_y"/>
                                          </p:val>
                                        </p:tav>
                                      </p:tavLst>
                                    </p:anim>
                                  </p:childTnLst>
                                </p:cTn>
                              </p:par>
                            </p:childTnLst>
                          </p:cTn>
                        </p:par>
                        <p:par>
                          <p:cTn id="75" fill="hold">
                            <p:stCondLst>
                              <p:cond delay="3650"/>
                            </p:stCondLst>
                            <p:childTnLst>
                              <p:par>
                                <p:cTn id="76" presetID="2" presetClass="entr" presetSubtype="2" decel="100000" fill="hold" grpId="0" nodeType="afterEffect">
                                  <p:stCondLst>
                                    <p:cond delay="250"/>
                                  </p:stCondLst>
                                  <p:childTnLst>
                                    <p:set>
                                      <p:cBhvr>
                                        <p:cTn id="77" dur="1" fill="hold">
                                          <p:stCondLst>
                                            <p:cond delay="0"/>
                                          </p:stCondLst>
                                        </p:cTn>
                                        <p:tgtEl>
                                          <p:spTgt spid="60">
                                            <p:txEl>
                                              <p:pRg st="0" end="0"/>
                                            </p:txEl>
                                          </p:spTgt>
                                        </p:tgtEl>
                                        <p:attrNameLst>
                                          <p:attrName>style.visibility</p:attrName>
                                        </p:attrNameLst>
                                      </p:cBhvr>
                                      <p:to>
                                        <p:strVal val="visible"/>
                                      </p:to>
                                    </p:set>
                                    <p:anim calcmode="lin" valueType="num">
                                      <p:cBhvr additive="base">
                                        <p:cTn id="78"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79"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6" grpId="1" animBg="1"/>
      <p:bldP spid="11" grpId="0" animBg="1"/>
      <p:bldP spid="1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8" grpId="0" animBg="1"/>
      <p:bldP spid="55" grpId="0" build="p">
        <p:tmplLst>
          <p:tmpl lvl="1">
            <p:tnLst>
              <p:par>
                <p:cTn presetID="2" presetClass="entr" presetSubtype="12" decel="100000" fill="hold" nodeType="withEffect">
                  <p:stCondLst>
                    <p:cond delay="0"/>
                  </p:stCondLst>
                  <p:iterate type="wd">
                    <p:tmPct val="10000"/>
                  </p:iterate>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1+#ppt_h/2"/>
                          </p:val>
                        </p:tav>
                        <p:tav tm="100000">
                          <p:val>
                            <p:strVal val="#ppt_y"/>
                          </p:val>
                        </p:tav>
                      </p:tavLst>
                    </p:anim>
                  </p:childTnLst>
                </p:cTn>
              </p:par>
            </p:tnLst>
          </p:tmpl>
        </p:tmplLst>
      </p:bldP>
      <p:bldP spid="56"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500" fill="hold"/>
                        <p:tgtEl>
                          <p:spTgt spid="56"/>
                        </p:tgtEl>
                        <p:attrNameLst>
                          <p:attrName>ppt_x</p:attrName>
                        </p:attrNameLst>
                      </p:cBhvr>
                      <p:tavLst>
                        <p:tav tm="0">
                          <p:val>
                            <p:strVal val="1+#ppt_w/2"/>
                          </p:val>
                        </p:tav>
                        <p:tav tm="100000">
                          <p:val>
                            <p:strVal val="#ppt_x"/>
                          </p:val>
                        </p:tav>
                      </p:tavLst>
                    </p:anim>
                    <p:anim calcmode="lin" valueType="num">
                      <p:cBhvr additive="base">
                        <p:cTn dur="500" fill="hold"/>
                        <p:tgtEl>
                          <p:spTgt spid="56"/>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3" decel="100000" fill="hold" nodeType="withEffect">
                  <p:stCondLst>
                    <p:cond delay="0"/>
                  </p:stCondLst>
                  <p:iterate type="wd">
                    <p:tmPct val="10000"/>
                  </p:iterate>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0-#ppt_h/2"/>
                          </p:val>
                        </p:tav>
                        <p:tav tm="100000">
                          <p:val>
                            <p:strVal val="#ppt_y"/>
                          </p:val>
                        </p:tav>
                      </p:tavLst>
                    </p:anim>
                  </p:childTnLst>
                </p:cTn>
              </p:par>
            </p:tnLst>
          </p:tmpl>
        </p:tmplLst>
      </p:bldP>
      <p:bldP spid="6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 grpId="0" animBg="1"/>
      <p:bldP spid="65" grpId="0" animBg="1"/>
      <p:bldP spid="65" grpId="1" animBg="1"/>
      <p:bldP spid="67" grpId="0" animBg="1"/>
      <p:bldP spid="67" grpId="1" animBg="1"/>
      <p:bldP spid="12" grpId="0" animBg="1"/>
      <p:bldP spid="68" grpId="0" animBg="1"/>
    </p:bld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userDrawn="1">
  <p:cSld name="6 Points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userDrawn="1"/>
        </p:nvSpPr>
        <p:spPr>
          <a:xfrm>
            <a:off x="8924620" y="4038600"/>
            <a:ext cx="137886" cy="62484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9223905" y="3285719"/>
            <a:ext cx="137886" cy="700128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9523189" y="4989169"/>
            <a:ext cx="137889" cy="529783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8625334" y="7342910"/>
            <a:ext cx="137888" cy="294409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userDrawn="1"/>
        </p:nvSpPr>
        <p:spPr>
          <a:xfrm>
            <a:off x="8326050" y="5686379"/>
            <a:ext cx="136227" cy="460062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userDrawn="1"/>
        </p:nvSpPr>
        <p:spPr>
          <a:xfrm>
            <a:off x="9822476" y="6692619"/>
            <a:ext cx="137886" cy="359438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p:cNvSpPr/>
          <p:nvPr userDrawn="1"/>
        </p:nvSpPr>
        <p:spPr>
          <a:xfrm rot="16200000">
            <a:off x="5841639" y="1306532"/>
            <a:ext cx="136802" cy="750207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1121100" y="4475678"/>
            <a:ext cx="1163782" cy="116378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3694948" y="2772229"/>
            <a:ext cx="1163782" cy="116378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円/楕円 18"/>
          <p:cNvSpPr/>
          <p:nvPr userDrawn="1"/>
        </p:nvSpPr>
        <p:spPr>
          <a:xfrm>
            <a:off x="2656659" y="6179128"/>
            <a:ext cx="1163782" cy="116378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15846539" y="5172888"/>
            <a:ext cx="1163782" cy="11637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13434874" y="3525108"/>
            <a:ext cx="1163782" cy="11637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21"/>
          <p:cNvSpPr/>
          <p:nvPr userDrawn="1"/>
        </p:nvSpPr>
        <p:spPr>
          <a:xfrm>
            <a:off x="14016765" y="6820669"/>
            <a:ext cx="1163782" cy="11637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userDrawn="1"/>
        </p:nvSpPr>
        <p:spPr>
          <a:xfrm rot="16200000">
            <a:off x="6759255" y="3628311"/>
            <a:ext cx="136801" cy="62654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rot="16200000">
            <a:off x="6957844" y="1018572"/>
            <a:ext cx="136800" cy="467109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userDrawn="1"/>
        </p:nvSpPr>
        <p:spPr>
          <a:xfrm rot="16200000">
            <a:off x="11175710" y="1787510"/>
            <a:ext cx="136800" cy="46389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userDrawn="1"/>
        </p:nvSpPr>
        <p:spPr>
          <a:xfrm rot="16200000">
            <a:off x="12127376" y="1885054"/>
            <a:ext cx="136800" cy="77394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rot="16200000">
            <a:off x="11349918" y="4609576"/>
            <a:ext cx="136800" cy="558596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直角三角形 28"/>
          <p:cNvSpPr>
            <a:spLocks noChangeAspect="1"/>
          </p:cNvSpPr>
          <p:nvPr userDrawn="1"/>
        </p:nvSpPr>
        <p:spPr>
          <a:xfrm rot="5400000" flipH="1" flipV="1">
            <a:off x="9224992" y="3285719"/>
            <a:ext cx="136800" cy="136800"/>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直角三角形 29"/>
          <p:cNvSpPr>
            <a:spLocks noChangeAspect="1"/>
          </p:cNvSpPr>
          <p:nvPr userDrawn="1"/>
        </p:nvSpPr>
        <p:spPr>
          <a:xfrm rot="5400000" flipH="1" flipV="1">
            <a:off x="9524279" y="4989172"/>
            <a:ext cx="136800" cy="136800"/>
          </a:xfrm>
          <a:prstGeom prst="rtTriangl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直角三角形 30"/>
          <p:cNvSpPr>
            <a:spLocks noChangeAspect="1"/>
          </p:cNvSpPr>
          <p:nvPr userDrawn="1"/>
        </p:nvSpPr>
        <p:spPr>
          <a:xfrm rot="5400000" flipH="1" flipV="1">
            <a:off x="9823564" y="6692618"/>
            <a:ext cx="136800" cy="136800"/>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直角三角形 31"/>
          <p:cNvSpPr>
            <a:spLocks noChangeAspect="1"/>
          </p:cNvSpPr>
          <p:nvPr userDrawn="1"/>
        </p:nvSpPr>
        <p:spPr>
          <a:xfrm rot="16200000" flipV="1">
            <a:off x="8325477" y="5686380"/>
            <a:ext cx="136800" cy="136800"/>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直角三角形 32"/>
          <p:cNvSpPr>
            <a:spLocks noChangeAspect="1"/>
          </p:cNvSpPr>
          <p:nvPr userDrawn="1"/>
        </p:nvSpPr>
        <p:spPr>
          <a:xfrm rot="16200000" flipV="1">
            <a:off x="8924620" y="4038599"/>
            <a:ext cx="136800" cy="136800"/>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直角三角形 33"/>
          <p:cNvSpPr>
            <a:spLocks noChangeAspect="1"/>
          </p:cNvSpPr>
          <p:nvPr userDrawn="1"/>
        </p:nvSpPr>
        <p:spPr>
          <a:xfrm rot="16200000" flipV="1">
            <a:off x="8626554" y="7334159"/>
            <a:ext cx="136800" cy="136800"/>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図プレースホルダー 7"/>
          <p:cNvSpPr>
            <a:spLocks noGrp="1"/>
          </p:cNvSpPr>
          <p:nvPr>
            <p:ph type="pic" sz="quarter" idx="16" hasCustomPrompt="1"/>
          </p:nvPr>
        </p:nvSpPr>
        <p:spPr>
          <a:xfrm>
            <a:off x="3999721" y="3077002"/>
            <a:ext cx="554236" cy="554236"/>
          </a:xfrm>
        </p:spPr>
        <p:txBody>
          <a:bodyPr>
            <a:normAutofit/>
          </a:bodyPr>
          <a:lstStyle>
            <a:lvl1pPr>
              <a:defRPr sz="1100"/>
            </a:lvl1pPr>
          </a:lstStyle>
          <a:p>
            <a:r>
              <a:rPr kumimoji="1" lang="en-US" altLang="ja-JP" dirty="0"/>
              <a:t>ICON</a:t>
            </a:r>
            <a:endParaRPr kumimoji="1" lang="ja-JP" altLang="en-US" dirty="0"/>
          </a:p>
        </p:txBody>
      </p:sp>
      <p:sp>
        <p:nvSpPr>
          <p:cNvPr id="37" name="図プレースホルダー 7"/>
          <p:cNvSpPr>
            <a:spLocks noGrp="1"/>
          </p:cNvSpPr>
          <p:nvPr>
            <p:ph type="pic" sz="quarter" idx="17" hasCustomPrompt="1"/>
          </p:nvPr>
        </p:nvSpPr>
        <p:spPr>
          <a:xfrm>
            <a:off x="13739647" y="3829881"/>
            <a:ext cx="554236" cy="554236"/>
          </a:xfrm>
        </p:spPr>
        <p:txBody>
          <a:bodyPr>
            <a:normAutofit/>
          </a:bodyPr>
          <a:lstStyle>
            <a:lvl1pPr>
              <a:defRPr sz="1100"/>
            </a:lvl1pPr>
          </a:lstStyle>
          <a:p>
            <a:r>
              <a:rPr kumimoji="1" lang="en-US" altLang="ja-JP" dirty="0"/>
              <a:t>ICON</a:t>
            </a:r>
            <a:endParaRPr kumimoji="1" lang="ja-JP" altLang="en-US" dirty="0"/>
          </a:p>
        </p:txBody>
      </p:sp>
      <p:sp>
        <p:nvSpPr>
          <p:cNvPr id="38" name="図プレースホルダー 7"/>
          <p:cNvSpPr>
            <a:spLocks noGrp="1"/>
          </p:cNvSpPr>
          <p:nvPr>
            <p:ph type="pic" sz="quarter" idx="18" hasCustomPrompt="1"/>
          </p:nvPr>
        </p:nvSpPr>
        <p:spPr>
          <a:xfrm>
            <a:off x="1425873" y="4780451"/>
            <a:ext cx="554236" cy="554236"/>
          </a:xfrm>
        </p:spPr>
        <p:txBody>
          <a:bodyPr>
            <a:normAutofit/>
          </a:bodyPr>
          <a:lstStyle>
            <a:lvl1pPr>
              <a:defRPr sz="1100"/>
            </a:lvl1pPr>
          </a:lstStyle>
          <a:p>
            <a:r>
              <a:rPr kumimoji="1" lang="en-US" altLang="ja-JP" dirty="0"/>
              <a:t>ICON</a:t>
            </a:r>
            <a:endParaRPr kumimoji="1" lang="ja-JP" altLang="en-US" dirty="0"/>
          </a:p>
        </p:txBody>
      </p:sp>
      <p:sp>
        <p:nvSpPr>
          <p:cNvPr id="39" name="図プレースホルダー 7"/>
          <p:cNvSpPr>
            <a:spLocks noGrp="1"/>
          </p:cNvSpPr>
          <p:nvPr>
            <p:ph type="pic" sz="quarter" idx="19" hasCustomPrompt="1"/>
          </p:nvPr>
        </p:nvSpPr>
        <p:spPr>
          <a:xfrm>
            <a:off x="2961432" y="6483901"/>
            <a:ext cx="554236" cy="554236"/>
          </a:xfrm>
        </p:spPr>
        <p:txBody>
          <a:bodyPr>
            <a:normAutofit/>
          </a:bodyPr>
          <a:lstStyle>
            <a:lvl1pPr>
              <a:defRPr sz="1100"/>
            </a:lvl1pPr>
          </a:lstStyle>
          <a:p>
            <a:r>
              <a:rPr kumimoji="1" lang="en-US" altLang="ja-JP" dirty="0"/>
              <a:t>ICON</a:t>
            </a:r>
            <a:endParaRPr kumimoji="1" lang="ja-JP" altLang="en-US" dirty="0"/>
          </a:p>
        </p:txBody>
      </p:sp>
      <p:sp>
        <p:nvSpPr>
          <p:cNvPr id="40" name="図プレースホルダー 7"/>
          <p:cNvSpPr>
            <a:spLocks noGrp="1"/>
          </p:cNvSpPr>
          <p:nvPr>
            <p:ph type="pic" sz="quarter" idx="20" hasCustomPrompt="1"/>
          </p:nvPr>
        </p:nvSpPr>
        <p:spPr>
          <a:xfrm>
            <a:off x="16151312" y="5477661"/>
            <a:ext cx="554236" cy="554236"/>
          </a:xfrm>
        </p:spPr>
        <p:txBody>
          <a:bodyPr>
            <a:normAutofit/>
          </a:bodyPr>
          <a:lstStyle>
            <a:lvl1pPr>
              <a:defRPr sz="1100"/>
            </a:lvl1pPr>
          </a:lstStyle>
          <a:p>
            <a:r>
              <a:rPr kumimoji="1" lang="en-US" altLang="ja-JP" dirty="0"/>
              <a:t>ICON</a:t>
            </a:r>
            <a:endParaRPr kumimoji="1" lang="ja-JP" altLang="en-US" dirty="0"/>
          </a:p>
        </p:txBody>
      </p:sp>
      <p:sp>
        <p:nvSpPr>
          <p:cNvPr id="41" name="図プレースホルダー 7"/>
          <p:cNvSpPr>
            <a:spLocks noGrp="1"/>
          </p:cNvSpPr>
          <p:nvPr>
            <p:ph type="pic" sz="quarter" idx="21" hasCustomPrompt="1"/>
          </p:nvPr>
        </p:nvSpPr>
        <p:spPr>
          <a:xfrm>
            <a:off x="14321538" y="7125441"/>
            <a:ext cx="554236" cy="554236"/>
          </a:xfrm>
        </p:spPr>
        <p:txBody>
          <a:bodyPr>
            <a:normAutofit/>
          </a:bodyPr>
          <a:lstStyle>
            <a:lvl1pPr>
              <a:defRPr sz="1100"/>
            </a:lvl1pPr>
          </a:lstStyle>
          <a:p>
            <a:r>
              <a:rPr kumimoji="1" lang="en-US" altLang="ja-JP" dirty="0"/>
              <a:t>ICON</a:t>
            </a:r>
            <a:endParaRPr kumimoji="1" lang="ja-JP" altLang="en-US" dirty="0"/>
          </a:p>
        </p:txBody>
      </p:sp>
      <p:sp>
        <p:nvSpPr>
          <p:cNvPr id="42" name="テキスト プレースホルダー 6"/>
          <p:cNvSpPr>
            <a:spLocks noGrp="1"/>
          </p:cNvSpPr>
          <p:nvPr>
            <p:ph type="body" sz="quarter" idx="22" hasCustomPrompt="1"/>
          </p:nvPr>
        </p:nvSpPr>
        <p:spPr>
          <a:xfrm>
            <a:off x="4858730" y="2647019"/>
            <a:ext cx="4202689" cy="720080"/>
          </a:xfrm>
        </p:spPr>
        <p:txBody>
          <a:bodyPr anchor="t">
            <a:noAutofit/>
          </a:bodyPr>
          <a:lstStyle>
            <a:lvl1pPr algn="l">
              <a:defRPr sz="32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3" hasCustomPrompt="1"/>
          </p:nvPr>
        </p:nvSpPr>
        <p:spPr>
          <a:xfrm>
            <a:off x="4856423" y="3460670"/>
            <a:ext cx="3770131" cy="1015007"/>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4" name="テキスト プレースホルダー 6"/>
          <p:cNvSpPr>
            <a:spLocks noGrp="1"/>
          </p:cNvSpPr>
          <p:nvPr>
            <p:ph type="body" sz="quarter" idx="24" hasCustomPrompt="1"/>
          </p:nvPr>
        </p:nvSpPr>
        <p:spPr>
          <a:xfrm>
            <a:off x="2294338" y="4352219"/>
            <a:ext cx="5602753" cy="720080"/>
          </a:xfrm>
        </p:spPr>
        <p:txBody>
          <a:bodyPr anchor="t">
            <a:noAutofit/>
          </a:bodyPr>
          <a:lstStyle>
            <a:lvl1pPr algn="l">
              <a:defRPr sz="32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45" name="テキスト プレースホルダー 6"/>
          <p:cNvSpPr>
            <a:spLocks noGrp="1"/>
          </p:cNvSpPr>
          <p:nvPr>
            <p:ph type="body" sz="quarter" idx="25" hasCustomPrompt="1"/>
          </p:nvPr>
        </p:nvSpPr>
        <p:spPr>
          <a:xfrm>
            <a:off x="2292031" y="5165871"/>
            <a:ext cx="5618914" cy="916274"/>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6" name="テキスト プレースホルダー 6"/>
          <p:cNvSpPr>
            <a:spLocks noGrp="1"/>
          </p:cNvSpPr>
          <p:nvPr>
            <p:ph type="body" sz="quarter" idx="26" hasCustomPrompt="1"/>
          </p:nvPr>
        </p:nvSpPr>
        <p:spPr>
          <a:xfrm>
            <a:off x="3822748" y="6055668"/>
            <a:ext cx="4202689" cy="720080"/>
          </a:xfrm>
        </p:spPr>
        <p:txBody>
          <a:bodyPr anchor="t">
            <a:noAutofit/>
          </a:bodyPr>
          <a:lstStyle>
            <a:lvl1pPr algn="l">
              <a:defRPr sz="32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47" name="テキスト プレースホルダー 6"/>
          <p:cNvSpPr>
            <a:spLocks noGrp="1"/>
          </p:cNvSpPr>
          <p:nvPr>
            <p:ph type="body" sz="quarter" idx="27" hasCustomPrompt="1"/>
          </p:nvPr>
        </p:nvSpPr>
        <p:spPr>
          <a:xfrm>
            <a:off x="3820441" y="6869319"/>
            <a:ext cx="4173632" cy="1015007"/>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28" hasCustomPrompt="1"/>
          </p:nvPr>
        </p:nvSpPr>
        <p:spPr>
          <a:xfrm>
            <a:off x="9832866" y="3407702"/>
            <a:ext cx="3602008" cy="720080"/>
          </a:xfrm>
        </p:spPr>
        <p:txBody>
          <a:bodyPr anchor="t">
            <a:noAutofit/>
          </a:bodyPr>
          <a:lstStyle>
            <a:lvl1pPr algn="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9" name="テキスト プレースホルダー 6"/>
          <p:cNvSpPr>
            <a:spLocks noGrp="1"/>
          </p:cNvSpPr>
          <p:nvPr>
            <p:ph type="body" sz="quarter" idx="29" hasCustomPrompt="1"/>
          </p:nvPr>
        </p:nvSpPr>
        <p:spPr>
          <a:xfrm>
            <a:off x="9822476" y="4175400"/>
            <a:ext cx="3612398" cy="916274"/>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2" name="テキスト プレースホルダー 6"/>
          <p:cNvSpPr>
            <a:spLocks noGrp="1"/>
          </p:cNvSpPr>
          <p:nvPr>
            <p:ph type="body" sz="quarter" idx="30" hasCustomPrompt="1"/>
          </p:nvPr>
        </p:nvSpPr>
        <p:spPr>
          <a:xfrm>
            <a:off x="10252364" y="5008647"/>
            <a:ext cx="5555810" cy="720080"/>
          </a:xfrm>
        </p:spPr>
        <p:txBody>
          <a:bodyPr anchor="t">
            <a:noAutofit/>
          </a:bodyPr>
          <a:lstStyle>
            <a:lvl1pPr algn="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1" hasCustomPrompt="1"/>
          </p:nvPr>
        </p:nvSpPr>
        <p:spPr>
          <a:xfrm>
            <a:off x="10236338" y="5776345"/>
            <a:ext cx="5571836" cy="916274"/>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4" name="テキスト プレースホルダー 6"/>
          <p:cNvSpPr>
            <a:spLocks noGrp="1"/>
          </p:cNvSpPr>
          <p:nvPr>
            <p:ph type="body" sz="quarter" idx="32" hasCustomPrompt="1"/>
          </p:nvPr>
        </p:nvSpPr>
        <p:spPr>
          <a:xfrm>
            <a:off x="10249294" y="6703262"/>
            <a:ext cx="3739229" cy="720080"/>
          </a:xfrm>
        </p:spPr>
        <p:txBody>
          <a:bodyPr anchor="t">
            <a:noAutofit/>
          </a:bodyPr>
          <a:lstStyle>
            <a:lvl1pPr algn="r">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5" name="テキスト プレースホルダー 6"/>
          <p:cNvSpPr>
            <a:spLocks noGrp="1"/>
          </p:cNvSpPr>
          <p:nvPr>
            <p:ph type="body" sz="quarter" idx="33" hasCustomPrompt="1"/>
          </p:nvPr>
        </p:nvSpPr>
        <p:spPr>
          <a:xfrm>
            <a:off x="10238508" y="7470960"/>
            <a:ext cx="3750015" cy="916274"/>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777651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childTnLst>
                          </p:cTn>
                        </p:par>
                        <p:par>
                          <p:cTn id="16" fill="hold">
                            <p:stCondLst>
                              <p:cond delay="1000"/>
                            </p:stCondLst>
                            <p:childTnLst>
                              <p:par>
                                <p:cTn id="17" presetID="22" presetClass="entr" presetSubtype="4"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500"/>
                                        <p:tgtEl>
                                          <p:spTgt spid="32"/>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40"/>
                                        </p:tgtEl>
                                        <p:attrNameLst>
                                          <p:attrName>style.visibility</p:attrName>
                                        </p:attrNameLst>
                                      </p:cBhvr>
                                      <p:to>
                                        <p:strVal val="visible"/>
                                      </p:to>
                                    </p:set>
                                    <p:anim calcmode="lin" valueType="num">
                                      <p:cBhvr>
                                        <p:cTn id="30" dur="500" fill="hold"/>
                                        <p:tgtEl>
                                          <p:spTgt spid="40"/>
                                        </p:tgtEl>
                                        <p:attrNameLst>
                                          <p:attrName>ppt_w</p:attrName>
                                        </p:attrNameLst>
                                      </p:cBhvr>
                                      <p:tavLst>
                                        <p:tav tm="0">
                                          <p:val>
                                            <p:fltVal val="0"/>
                                          </p:val>
                                        </p:tav>
                                        <p:tav tm="100000">
                                          <p:val>
                                            <p:strVal val="#ppt_w"/>
                                          </p:val>
                                        </p:tav>
                                      </p:tavLst>
                                    </p:anim>
                                    <p:anim calcmode="lin" valueType="num">
                                      <p:cBhvr>
                                        <p:cTn id="31" dur="500" fill="hold"/>
                                        <p:tgtEl>
                                          <p:spTgt spid="40"/>
                                        </p:tgtEl>
                                        <p:attrNameLst>
                                          <p:attrName>ppt_h</p:attrName>
                                        </p:attrNameLst>
                                      </p:cBhvr>
                                      <p:tavLst>
                                        <p:tav tm="0">
                                          <p:val>
                                            <p:fltVal val="0"/>
                                          </p:val>
                                        </p:tav>
                                        <p:tav tm="100000">
                                          <p:val>
                                            <p:strVal val="#ppt_h"/>
                                          </p:val>
                                        </p:tav>
                                      </p:tavLst>
                                    </p:anim>
                                    <p:animEffect transition="in" filter="fade">
                                      <p:cBhvr>
                                        <p:cTn id="32" dur="500"/>
                                        <p:tgtEl>
                                          <p:spTgt spid="40"/>
                                        </p:tgtEl>
                                      </p:cBhvr>
                                    </p:animEffect>
                                  </p:childTnLst>
                                </p:cTn>
                              </p:par>
                            </p:childTnLst>
                          </p:cTn>
                        </p:par>
                        <p:par>
                          <p:cTn id="33" fill="hold">
                            <p:stCondLst>
                              <p:cond delay="1500"/>
                            </p:stCondLst>
                            <p:childTnLst>
                              <p:par>
                                <p:cTn id="34" presetID="2" presetClass="entr" presetSubtype="8" decel="100000" fill="hold" grpId="0" nodeType="afterEffect">
                                  <p:stCondLst>
                                    <p:cond delay="250"/>
                                  </p:stCondLst>
                                  <p:childTnLst>
                                    <p:set>
                                      <p:cBhvr>
                                        <p:cTn id="35" dur="1" fill="hold">
                                          <p:stCondLst>
                                            <p:cond delay="0"/>
                                          </p:stCondLst>
                                        </p:cTn>
                                        <p:tgtEl>
                                          <p:spTgt spid="52">
                                            <p:txEl>
                                              <p:pRg st="0" end="0"/>
                                            </p:txEl>
                                          </p:spTgt>
                                        </p:tgtEl>
                                        <p:attrNameLst>
                                          <p:attrName>style.visibility</p:attrName>
                                        </p:attrNameLst>
                                      </p:cBhvr>
                                      <p:to>
                                        <p:strVal val="visible"/>
                                      </p:to>
                                    </p:set>
                                    <p:anim calcmode="lin" valueType="num">
                                      <p:cBhvr additive="base">
                                        <p:cTn id="36"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2">
                                            <p:txEl>
                                              <p:pRg st="0" end="0"/>
                                            </p:txEl>
                                          </p:spTgt>
                                        </p:tgtEl>
                                        <p:attrNameLst>
                                          <p:attrName>ppt_y</p:attrName>
                                        </p:attrNameLst>
                                      </p:cBhvr>
                                      <p:tavLst>
                                        <p:tav tm="0">
                                          <p:val>
                                            <p:strVal val="#ppt_y"/>
                                          </p:val>
                                        </p:tav>
                                        <p:tav tm="100000">
                                          <p:val>
                                            <p:strVal val="#ppt_y"/>
                                          </p:val>
                                        </p:tav>
                                      </p:tavLst>
                                    </p:anim>
                                  </p:childTnLst>
                                </p:cTn>
                              </p:par>
                              <p:par>
                                <p:cTn id="38" presetID="2" presetClass="entr" presetSubtype="8" decel="100000" fill="hold" grpId="0" nodeType="withEffect">
                                  <p:stCondLst>
                                    <p:cond delay="250"/>
                                  </p:stCondLst>
                                  <p:childTnLst>
                                    <p:set>
                                      <p:cBhvr>
                                        <p:cTn id="39" dur="1" fill="hold">
                                          <p:stCondLst>
                                            <p:cond delay="0"/>
                                          </p:stCondLst>
                                        </p:cTn>
                                        <p:tgtEl>
                                          <p:spTgt spid="53">
                                            <p:txEl>
                                              <p:pRg st="0" end="0"/>
                                            </p:txEl>
                                          </p:spTgt>
                                        </p:tgtEl>
                                        <p:attrNameLst>
                                          <p:attrName>style.visibility</p:attrName>
                                        </p:attrNameLst>
                                      </p:cBhvr>
                                      <p:to>
                                        <p:strVal val="visible"/>
                                      </p:to>
                                    </p:set>
                                    <p:anim calcmode="lin" valueType="num">
                                      <p:cBhvr additive="base">
                                        <p:cTn id="40"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250"/>
                            </p:stCondLst>
                            <p:childTnLst>
                              <p:par>
                                <p:cTn id="43" presetID="22" presetClass="entr" presetSubtype="4" fill="hold" grpId="0" nodeType="afterEffect">
                                  <p:stCondLst>
                                    <p:cond delay="250"/>
                                  </p:stCondLst>
                                  <p:childTnLst>
                                    <p:set>
                                      <p:cBhvr>
                                        <p:cTn id="44" dur="1" fill="hold">
                                          <p:stCondLst>
                                            <p:cond delay="0"/>
                                          </p:stCondLst>
                                        </p:cTn>
                                        <p:tgtEl>
                                          <p:spTgt spid="9"/>
                                        </p:tgtEl>
                                        <p:attrNameLst>
                                          <p:attrName>style.visibility</p:attrName>
                                        </p:attrNameLst>
                                      </p:cBhvr>
                                      <p:to>
                                        <p:strVal val="visible"/>
                                      </p:to>
                                    </p:set>
                                    <p:animEffect transition="in" filter="wipe(down)">
                                      <p:cBhvr>
                                        <p:cTn id="45" dur="500"/>
                                        <p:tgtEl>
                                          <p:spTgt spid="9"/>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right)">
                                      <p:cBhvr>
                                        <p:cTn id="49" dur="500"/>
                                        <p:tgtEl>
                                          <p:spTgt spid="24"/>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right)">
                                      <p:cBhvr>
                                        <p:cTn id="52" dur="500"/>
                                        <p:tgtEl>
                                          <p:spTgt spid="29"/>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 calcmode="lin" valueType="num">
                                      <p:cBhvr>
                                        <p:cTn id="55" dur="500" fill="hold"/>
                                        <p:tgtEl>
                                          <p:spTgt spid="35"/>
                                        </p:tgtEl>
                                        <p:attrNameLst>
                                          <p:attrName>ppt_w</p:attrName>
                                        </p:attrNameLst>
                                      </p:cBhvr>
                                      <p:tavLst>
                                        <p:tav tm="0">
                                          <p:val>
                                            <p:fltVal val="0"/>
                                          </p:val>
                                        </p:tav>
                                        <p:tav tm="100000">
                                          <p:val>
                                            <p:strVal val="#ppt_w"/>
                                          </p:val>
                                        </p:tav>
                                      </p:tavLst>
                                    </p:anim>
                                    <p:anim calcmode="lin" valueType="num">
                                      <p:cBhvr>
                                        <p:cTn id="56" dur="500" fill="hold"/>
                                        <p:tgtEl>
                                          <p:spTgt spid="35"/>
                                        </p:tgtEl>
                                        <p:attrNameLst>
                                          <p:attrName>ppt_h</p:attrName>
                                        </p:attrNameLst>
                                      </p:cBhvr>
                                      <p:tavLst>
                                        <p:tav tm="0">
                                          <p:val>
                                            <p:fltVal val="0"/>
                                          </p:val>
                                        </p:tav>
                                        <p:tav tm="100000">
                                          <p:val>
                                            <p:strVal val="#ppt_h"/>
                                          </p:val>
                                        </p:tav>
                                      </p:tavLst>
                                    </p:anim>
                                    <p:animEffect transition="in" filter="fade">
                                      <p:cBhvr>
                                        <p:cTn id="57" dur="500"/>
                                        <p:tgtEl>
                                          <p:spTgt spid="3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 calcmode="lin" valueType="num">
                                      <p:cBhvr>
                                        <p:cTn id="60" dur="500" fill="hold"/>
                                        <p:tgtEl>
                                          <p:spTgt spid="18"/>
                                        </p:tgtEl>
                                        <p:attrNameLst>
                                          <p:attrName>ppt_w</p:attrName>
                                        </p:attrNameLst>
                                      </p:cBhvr>
                                      <p:tavLst>
                                        <p:tav tm="0">
                                          <p:val>
                                            <p:fltVal val="0"/>
                                          </p:val>
                                        </p:tav>
                                        <p:tav tm="100000">
                                          <p:val>
                                            <p:strVal val="#ppt_w"/>
                                          </p:val>
                                        </p:tav>
                                      </p:tavLst>
                                    </p:anim>
                                    <p:anim calcmode="lin" valueType="num">
                                      <p:cBhvr>
                                        <p:cTn id="61" dur="500" fill="hold"/>
                                        <p:tgtEl>
                                          <p:spTgt spid="18"/>
                                        </p:tgtEl>
                                        <p:attrNameLst>
                                          <p:attrName>ppt_h</p:attrName>
                                        </p:attrNameLst>
                                      </p:cBhvr>
                                      <p:tavLst>
                                        <p:tav tm="0">
                                          <p:val>
                                            <p:fltVal val="0"/>
                                          </p:val>
                                        </p:tav>
                                        <p:tav tm="100000">
                                          <p:val>
                                            <p:strVal val="#ppt_h"/>
                                          </p:val>
                                        </p:tav>
                                      </p:tavLst>
                                    </p:anim>
                                    <p:animEffect transition="in" filter="fade">
                                      <p:cBhvr>
                                        <p:cTn id="62" dur="500"/>
                                        <p:tgtEl>
                                          <p:spTgt spid="18"/>
                                        </p:tgtEl>
                                      </p:cBhvr>
                                    </p:animEffect>
                                  </p:childTnLst>
                                </p:cTn>
                              </p:par>
                            </p:childTnLst>
                          </p:cTn>
                        </p:par>
                        <p:par>
                          <p:cTn id="63" fill="hold">
                            <p:stCondLst>
                              <p:cond delay="3500"/>
                            </p:stCondLst>
                            <p:childTnLst>
                              <p:par>
                                <p:cTn id="64" presetID="2" presetClass="entr" presetSubtype="2" decel="100000" fill="hold" grpId="0" nodeType="afterEffect">
                                  <p:stCondLst>
                                    <p:cond delay="250"/>
                                  </p:stCondLst>
                                  <p:childTnLst>
                                    <p:set>
                                      <p:cBhvr>
                                        <p:cTn id="65" dur="1" fill="hold">
                                          <p:stCondLst>
                                            <p:cond delay="0"/>
                                          </p:stCondLst>
                                        </p:cTn>
                                        <p:tgtEl>
                                          <p:spTgt spid="42">
                                            <p:txEl>
                                              <p:pRg st="0" end="0"/>
                                            </p:txEl>
                                          </p:spTgt>
                                        </p:tgtEl>
                                        <p:attrNameLst>
                                          <p:attrName>style.visibility</p:attrName>
                                        </p:attrNameLst>
                                      </p:cBhvr>
                                      <p:to>
                                        <p:strVal val="visible"/>
                                      </p:to>
                                    </p:set>
                                    <p:anim calcmode="lin" valueType="num">
                                      <p:cBhvr additive="base">
                                        <p:cTn id="66"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2">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250"/>
                                  </p:stCondLst>
                                  <p:childTnLst>
                                    <p:set>
                                      <p:cBhvr>
                                        <p:cTn id="69" dur="1" fill="hold">
                                          <p:stCondLst>
                                            <p:cond delay="0"/>
                                          </p:stCondLst>
                                        </p:cTn>
                                        <p:tgtEl>
                                          <p:spTgt spid="43">
                                            <p:txEl>
                                              <p:pRg st="0" end="0"/>
                                            </p:txEl>
                                          </p:spTgt>
                                        </p:tgtEl>
                                        <p:attrNameLst>
                                          <p:attrName>style.visibility</p:attrName>
                                        </p:attrNameLst>
                                      </p:cBhvr>
                                      <p:to>
                                        <p:strVal val="visible"/>
                                      </p:to>
                                    </p:set>
                                    <p:anim calcmode="lin" valueType="num">
                                      <p:cBhvr additive="base">
                                        <p:cTn id="70"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71"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4250"/>
                            </p:stCondLst>
                            <p:childTnLst>
                              <p:par>
                                <p:cTn id="73" presetID="22" presetClass="entr" presetSubtype="4" fill="hold" grpId="0" nodeType="afterEffect">
                                  <p:stCondLst>
                                    <p:cond delay="250"/>
                                  </p:stCondLst>
                                  <p:childTnLst>
                                    <p:set>
                                      <p:cBhvr>
                                        <p:cTn id="74" dur="1" fill="hold">
                                          <p:stCondLst>
                                            <p:cond delay="0"/>
                                          </p:stCondLst>
                                        </p:cTn>
                                        <p:tgtEl>
                                          <p:spTgt spid="11"/>
                                        </p:tgtEl>
                                        <p:attrNameLst>
                                          <p:attrName>style.visibility</p:attrName>
                                        </p:attrNameLst>
                                      </p:cBhvr>
                                      <p:to>
                                        <p:strVal val="visible"/>
                                      </p:to>
                                    </p:set>
                                    <p:animEffect transition="in" filter="wipe(down)">
                                      <p:cBhvr>
                                        <p:cTn id="75" dur="500"/>
                                        <p:tgtEl>
                                          <p:spTgt spid="11"/>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left)">
                                      <p:cBhvr>
                                        <p:cTn id="79" dur="500"/>
                                        <p:tgtEl>
                                          <p:spTgt spid="28"/>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wipe(left)">
                                      <p:cBhvr>
                                        <p:cTn id="82" dur="500"/>
                                        <p:tgtEl>
                                          <p:spTgt spid="34"/>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22"/>
                                        </p:tgtEl>
                                        <p:attrNameLst>
                                          <p:attrName>style.visibility</p:attrName>
                                        </p:attrNameLst>
                                      </p:cBhvr>
                                      <p:to>
                                        <p:strVal val="visible"/>
                                      </p:to>
                                    </p:set>
                                    <p:anim calcmode="lin" valueType="num">
                                      <p:cBhvr>
                                        <p:cTn id="85" dur="500" fill="hold"/>
                                        <p:tgtEl>
                                          <p:spTgt spid="22"/>
                                        </p:tgtEl>
                                        <p:attrNameLst>
                                          <p:attrName>ppt_w</p:attrName>
                                        </p:attrNameLst>
                                      </p:cBhvr>
                                      <p:tavLst>
                                        <p:tav tm="0">
                                          <p:val>
                                            <p:fltVal val="0"/>
                                          </p:val>
                                        </p:tav>
                                        <p:tav tm="100000">
                                          <p:val>
                                            <p:strVal val="#ppt_w"/>
                                          </p:val>
                                        </p:tav>
                                      </p:tavLst>
                                    </p:anim>
                                    <p:anim calcmode="lin" valueType="num">
                                      <p:cBhvr>
                                        <p:cTn id="86" dur="500" fill="hold"/>
                                        <p:tgtEl>
                                          <p:spTgt spid="22"/>
                                        </p:tgtEl>
                                        <p:attrNameLst>
                                          <p:attrName>ppt_h</p:attrName>
                                        </p:attrNameLst>
                                      </p:cBhvr>
                                      <p:tavLst>
                                        <p:tav tm="0">
                                          <p:val>
                                            <p:fltVal val="0"/>
                                          </p:val>
                                        </p:tav>
                                        <p:tav tm="100000">
                                          <p:val>
                                            <p:strVal val="#ppt_h"/>
                                          </p:val>
                                        </p:tav>
                                      </p:tavLst>
                                    </p:anim>
                                    <p:animEffect transition="in" filter="fade">
                                      <p:cBhvr>
                                        <p:cTn id="87" dur="500"/>
                                        <p:tgtEl>
                                          <p:spTgt spid="22"/>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41"/>
                                        </p:tgtEl>
                                        <p:attrNameLst>
                                          <p:attrName>style.visibility</p:attrName>
                                        </p:attrNameLst>
                                      </p:cBhvr>
                                      <p:to>
                                        <p:strVal val="visible"/>
                                      </p:to>
                                    </p:set>
                                    <p:anim calcmode="lin" valueType="num">
                                      <p:cBhvr>
                                        <p:cTn id="90" dur="500" fill="hold"/>
                                        <p:tgtEl>
                                          <p:spTgt spid="41"/>
                                        </p:tgtEl>
                                        <p:attrNameLst>
                                          <p:attrName>ppt_w</p:attrName>
                                        </p:attrNameLst>
                                      </p:cBhvr>
                                      <p:tavLst>
                                        <p:tav tm="0">
                                          <p:val>
                                            <p:fltVal val="0"/>
                                          </p:val>
                                        </p:tav>
                                        <p:tav tm="100000">
                                          <p:val>
                                            <p:strVal val="#ppt_w"/>
                                          </p:val>
                                        </p:tav>
                                      </p:tavLst>
                                    </p:anim>
                                    <p:anim calcmode="lin" valueType="num">
                                      <p:cBhvr>
                                        <p:cTn id="91" dur="500" fill="hold"/>
                                        <p:tgtEl>
                                          <p:spTgt spid="41"/>
                                        </p:tgtEl>
                                        <p:attrNameLst>
                                          <p:attrName>ppt_h</p:attrName>
                                        </p:attrNameLst>
                                      </p:cBhvr>
                                      <p:tavLst>
                                        <p:tav tm="0">
                                          <p:val>
                                            <p:fltVal val="0"/>
                                          </p:val>
                                        </p:tav>
                                        <p:tav tm="100000">
                                          <p:val>
                                            <p:strVal val="#ppt_h"/>
                                          </p:val>
                                        </p:tav>
                                      </p:tavLst>
                                    </p:anim>
                                    <p:animEffect transition="in" filter="fade">
                                      <p:cBhvr>
                                        <p:cTn id="92" dur="500"/>
                                        <p:tgtEl>
                                          <p:spTgt spid="41"/>
                                        </p:tgtEl>
                                      </p:cBhvr>
                                    </p:animEffect>
                                  </p:childTnLst>
                                </p:cTn>
                              </p:par>
                            </p:childTnLst>
                          </p:cTn>
                        </p:par>
                        <p:par>
                          <p:cTn id="93" fill="hold">
                            <p:stCondLst>
                              <p:cond delay="5500"/>
                            </p:stCondLst>
                            <p:childTnLst>
                              <p:par>
                                <p:cTn id="94" presetID="2" presetClass="entr" presetSubtype="8" decel="100000" fill="hold" grpId="0" nodeType="afterEffect">
                                  <p:stCondLst>
                                    <p:cond delay="250"/>
                                  </p:stCondLst>
                                  <p:childTnLst>
                                    <p:set>
                                      <p:cBhvr>
                                        <p:cTn id="95" dur="1" fill="hold">
                                          <p:stCondLst>
                                            <p:cond delay="0"/>
                                          </p:stCondLst>
                                        </p:cTn>
                                        <p:tgtEl>
                                          <p:spTgt spid="54">
                                            <p:txEl>
                                              <p:pRg st="0" end="0"/>
                                            </p:txEl>
                                          </p:spTgt>
                                        </p:tgtEl>
                                        <p:attrNameLst>
                                          <p:attrName>style.visibility</p:attrName>
                                        </p:attrNameLst>
                                      </p:cBhvr>
                                      <p:to>
                                        <p:strVal val="visible"/>
                                      </p:to>
                                    </p:set>
                                    <p:anim calcmode="lin" valueType="num">
                                      <p:cBhvr additive="base">
                                        <p:cTn id="96"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54">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8" decel="100000" fill="hold" grpId="0" nodeType="withEffect">
                                  <p:stCondLst>
                                    <p:cond delay="250"/>
                                  </p:stCondLst>
                                  <p:childTnLst>
                                    <p:set>
                                      <p:cBhvr>
                                        <p:cTn id="99" dur="1" fill="hold">
                                          <p:stCondLst>
                                            <p:cond delay="0"/>
                                          </p:stCondLst>
                                        </p:cTn>
                                        <p:tgtEl>
                                          <p:spTgt spid="55">
                                            <p:txEl>
                                              <p:pRg st="0" end="0"/>
                                            </p:txEl>
                                          </p:spTgt>
                                        </p:tgtEl>
                                        <p:attrNameLst>
                                          <p:attrName>style.visibility</p:attrName>
                                        </p:attrNameLst>
                                      </p:cBhvr>
                                      <p:to>
                                        <p:strVal val="visible"/>
                                      </p:to>
                                    </p:set>
                                    <p:anim calcmode="lin" valueType="num">
                                      <p:cBhvr additive="base">
                                        <p:cTn id="100"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01"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102" fill="hold">
                            <p:stCondLst>
                              <p:cond delay="6250"/>
                            </p:stCondLst>
                            <p:childTnLst>
                              <p:par>
                                <p:cTn id="103" presetID="22" presetClass="entr" presetSubtype="4" fill="hold" grpId="0" nodeType="afterEffect">
                                  <p:stCondLst>
                                    <p:cond delay="250"/>
                                  </p:stCondLst>
                                  <p:childTnLst>
                                    <p:set>
                                      <p:cBhvr>
                                        <p:cTn id="104" dur="1" fill="hold">
                                          <p:stCondLst>
                                            <p:cond delay="0"/>
                                          </p:stCondLst>
                                        </p:cTn>
                                        <p:tgtEl>
                                          <p:spTgt spid="10"/>
                                        </p:tgtEl>
                                        <p:attrNameLst>
                                          <p:attrName>style.visibility</p:attrName>
                                        </p:attrNameLst>
                                      </p:cBhvr>
                                      <p:to>
                                        <p:strVal val="visible"/>
                                      </p:to>
                                    </p:set>
                                    <p:animEffect transition="in" filter="wipe(down)">
                                      <p:cBhvr>
                                        <p:cTn id="105" dur="500"/>
                                        <p:tgtEl>
                                          <p:spTgt spid="10"/>
                                        </p:tgtEl>
                                      </p:cBhvr>
                                    </p:animEffect>
                                  </p:childTnLst>
                                </p:cTn>
                              </p:par>
                            </p:childTnLst>
                          </p:cTn>
                        </p:par>
                        <p:par>
                          <p:cTn id="106" fill="hold">
                            <p:stCondLst>
                              <p:cond delay="7000"/>
                            </p:stCondLst>
                            <p:childTnLst>
                              <p:par>
                                <p:cTn id="107" presetID="22" presetClass="entr" presetSubtype="2"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Effect transition="in" filter="wipe(right)">
                                      <p:cBhvr>
                                        <p:cTn id="109" dur="500"/>
                                        <p:tgtEl>
                                          <p:spTgt spid="16"/>
                                        </p:tgtEl>
                                      </p:cBhvr>
                                    </p:animEffect>
                                  </p:childTnLst>
                                </p:cTn>
                              </p:par>
                              <p:par>
                                <p:cTn id="110" presetID="22" presetClass="entr" presetSubtype="2" fill="hold" grpId="0"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wipe(right)">
                                      <p:cBhvr>
                                        <p:cTn id="112" dur="500"/>
                                        <p:tgtEl>
                                          <p:spTgt spid="30"/>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17"/>
                                        </p:tgtEl>
                                        <p:attrNameLst>
                                          <p:attrName>style.visibility</p:attrName>
                                        </p:attrNameLst>
                                      </p:cBhvr>
                                      <p:to>
                                        <p:strVal val="visible"/>
                                      </p:to>
                                    </p:set>
                                    <p:anim calcmode="lin" valueType="num">
                                      <p:cBhvr>
                                        <p:cTn id="115" dur="500" fill="hold"/>
                                        <p:tgtEl>
                                          <p:spTgt spid="17"/>
                                        </p:tgtEl>
                                        <p:attrNameLst>
                                          <p:attrName>ppt_w</p:attrName>
                                        </p:attrNameLst>
                                      </p:cBhvr>
                                      <p:tavLst>
                                        <p:tav tm="0">
                                          <p:val>
                                            <p:fltVal val="0"/>
                                          </p:val>
                                        </p:tav>
                                        <p:tav tm="100000">
                                          <p:val>
                                            <p:strVal val="#ppt_w"/>
                                          </p:val>
                                        </p:tav>
                                      </p:tavLst>
                                    </p:anim>
                                    <p:anim calcmode="lin" valueType="num">
                                      <p:cBhvr>
                                        <p:cTn id="116" dur="500" fill="hold"/>
                                        <p:tgtEl>
                                          <p:spTgt spid="17"/>
                                        </p:tgtEl>
                                        <p:attrNameLst>
                                          <p:attrName>ppt_h</p:attrName>
                                        </p:attrNameLst>
                                      </p:cBhvr>
                                      <p:tavLst>
                                        <p:tav tm="0">
                                          <p:val>
                                            <p:fltVal val="0"/>
                                          </p:val>
                                        </p:tav>
                                        <p:tav tm="100000">
                                          <p:val>
                                            <p:strVal val="#ppt_h"/>
                                          </p:val>
                                        </p:tav>
                                      </p:tavLst>
                                    </p:anim>
                                    <p:animEffect transition="in" filter="fade">
                                      <p:cBhvr>
                                        <p:cTn id="117" dur="500"/>
                                        <p:tgtEl>
                                          <p:spTgt spid="17"/>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8"/>
                                        </p:tgtEl>
                                        <p:attrNameLst>
                                          <p:attrName>style.visibility</p:attrName>
                                        </p:attrNameLst>
                                      </p:cBhvr>
                                      <p:to>
                                        <p:strVal val="visible"/>
                                      </p:to>
                                    </p:set>
                                    <p:anim calcmode="lin" valueType="num">
                                      <p:cBhvr>
                                        <p:cTn id="120" dur="500" fill="hold"/>
                                        <p:tgtEl>
                                          <p:spTgt spid="38"/>
                                        </p:tgtEl>
                                        <p:attrNameLst>
                                          <p:attrName>ppt_w</p:attrName>
                                        </p:attrNameLst>
                                      </p:cBhvr>
                                      <p:tavLst>
                                        <p:tav tm="0">
                                          <p:val>
                                            <p:fltVal val="0"/>
                                          </p:val>
                                        </p:tav>
                                        <p:tav tm="100000">
                                          <p:val>
                                            <p:strVal val="#ppt_w"/>
                                          </p:val>
                                        </p:tav>
                                      </p:tavLst>
                                    </p:anim>
                                    <p:anim calcmode="lin" valueType="num">
                                      <p:cBhvr>
                                        <p:cTn id="121" dur="500" fill="hold"/>
                                        <p:tgtEl>
                                          <p:spTgt spid="38"/>
                                        </p:tgtEl>
                                        <p:attrNameLst>
                                          <p:attrName>ppt_h</p:attrName>
                                        </p:attrNameLst>
                                      </p:cBhvr>
                                      <p:tavLst>
                                        <p:tav tm="0">
                                          <p:val>
                                            <p:fltVal val="0"/>
                                          </p:val>
                                        </p:tav>
                                        <p:tav tm="100000">
                                          <p:val>
                                            <p:strVal val="#ppt_h"/>
                                          </p:val>
                                        </p:tav>
                                      </p:tavLst>
                                    </p:anim>
                                    <p:animEffect transition="in" filter="fade">
                                      <p:cBhvr>
                                        <p:cTn id="122" dur="500"/>
                                        <p:tgtEl>
                                          <p:spTgt spid="38"/>
                                        </p:tgtEl>
                                      </p:cBhvr>
                                    </p:animEffect>
                                  </p:childTnLst>
                                </p:cTn>
                              </p:par>
                            </p:childTnLst>
                          </p:cTn>
                        </p:par>
                        <p:par>
                          <p:cTn id="123" fill="hold">
                            <p:stCondLst>
                              <p:cond delay="7500"/>
                            </p:stCondLst>
                            <p:childTnLst>
                              <p:par>
                                <p:cTn id="124" presetID="2" presetClass="entr" presetSubtype="2" decel="100000" fill="hold" grpId="0" nodeType="afterEffect">
                                  <p:stCondLst>
                                    <p:cond delay="250"/>
                                  </p:stCondLst>
                                  <p:childTnLst>
                                    <p:set>
                                      <p:cBhvr>
                                        <p:cTn id="125" dur="1" fill="hold">
                                          <p:stCondLst>
                                            <p:cond delay="0"/>
                                          </p:stCondLst>
                                        </p:cTn>
                                        <p:tgtEl>
                                          <p:spTgt spid="44">
                                            <p:txEl>
                                              <p:pRg st="0" end="0"/>
                                            </p:txEl>
                                          </p:spTgt>
                                        </p:tgtEl>
                                        <p:attrNameLst>
                                          <p:attrName>style.visibility</p:attrName>
                                        </p:attrNameLst>
                                      </p:cBhvr>
                                      <p:to>
                                        <p:strVal val="visible"/>
                                      </p:to>
                                    </p:set>
                                    <p:anim calcmode="lin" valueType="num">
                                      <p:cBhvr additive="base">
                                        <p:cTn id="126"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127" dur="500" fill="hold"/>
                                        <p:tgtEl>
                                          <p:spTgt spid="44">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2" decel="100000" fill="hold" grpId="0" nodeType="withEffect">
                                  <p:stCondLst>
                                    <p:cond delay="250"/>
                                  </p:stCondLst>
                                  <p:childTnLst>
                                    <p:set>
                                      <p:cBhvr>
                                        <p:cTn id="129" dur="1" fill="hold">
                                          <p:stCondLst>
                                            <p:cond delay="0"/>
                                          </p:stCondLst>
                                        </p:cTn>
                                        <p:tgtEl>
                                          <p:spTgt spid="45">
                                            <p:txEl>
                                              <p:pRg st="0" end="0"/>
                                            </p:txEl>
                                          </p:spTgt>
                                        </p:tgtEl>
                                        <p:attrNameLst>
                                          <p:attrName>style.visibility</p:attrName>
                                        </p:attrNameLst>
                                      </p:cBhvr>
                                      <p:to>
                                        <p:strVal val="visible"/>
                                      </p:to>
                                    </p:set>
                                    <p:anim calcmode="lin" valueType="num">
                                      <p:cBhvr additive="base">
                                        <p:cTn id="130"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131"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par>
                          <p:cTn id="132" fill="hold">
                            <p:stCondLst>
                              <p:cond delay="8250"/>
                            </p:stCondLst>
                            <p:childTnLst>
                              <p:par>
                                <p:cTn id="133" presetID="22" presetClass="entr" presetSubtype="4" fill="hold" grpId="0" nodeType="afterEffect">
                                  <p:stCondLst>
                                    <p:cond delay="250"/>
                                  </p:stCondLst>
                                  <p:childTnLst>
                                    <p:set>
                                      <p:cBhvr>
                                        <p:cTn id="134" dur="1" fill="hold">
                                          <p:stCondLst>
                                            <p:cond delay="0"/>
                                          </p:stCondLst>
                                        </p:cTn>
                                        <p:tgtEl>
                                          <p:spTgt spid="5"/>
                                        </p:tgtEl>
                                        <p:attrNameLst>
                                          <p:attrName>style.visibility</p:attrName>
                                        </p:attrNameLst>
                                      </p:cBhvr>
                                      <p:to>
                                        <p:strVal val="visible"/>
                                      </p:to>
                                    </p:set>
                                    <p:animEffect transition="in" filter="wipe(down)">
                                      <p:cBhvr>
                                        <p:cTn id="135" dur="500"/>
                                        <p:tgtEl>
                                          <p:spTgt spid="5"/>
                                        </p:tgtEl>
                                      </p:cBhvr>
                                    </p:animEffect>
                                  </p:childTnLst>
                                </p:cTn>
                              </p:par>
                            </p:childTnLst>
                          </p:cTn>
                        </p:par>
                        <p:par>
                          <p:cTn id="136" fill="hold">
                            <p:stCondLst>
                              <p:cond delay="9000"/>
                            </p:stCondLst>
                            <p:childTnLst>
                              <p:par>
                                <p:cTn id="137" presetID="22" presetClass="entr" presetSubtype="8" fill="hold" grpId="0" nodeType="afterEffect">
                                  <p:stCondLst>
                                    <p:cond delay="0"/>
                                  </p:stCondLst>
                                  <p:childTnLst>
                                    <p:set>
                                      <p:cBhvr>
                                        <p:cTn id="138" dur="1" fill="hold">
                                          <p:stCondLst>
                                            <p:cond delay="0"/>
                                          </p:stCondLst>
                                        </p:cTn>
                                        <p:tgtEl>
                                          <p:spTgt spid="25"/>
                                        </p:tgtEl>
                                        <p:attrNameLst>
                                          <p:attrName>style.visibility</p:attrName>
                                        </p:attrNameLst>
                                      </p:cBhvr>
                                      <p:to>
                                        <p:strVal val="visible"/>
                                      </p:to>
                                    </p:set>
                                    <p:animEffect transition="in" filter="wipe(left)">
                                      <p:cBhvr>
                                        <p:cTn id="139" dur="500"/>
                                        <p:tgtEl>
                                          <p:spTgt spid="25"/>
                                        </p:tgtEl>
                                      </p:cBhvr>
                                    </p:animEffect>
                                  </p:childTnLst>
                                </p:cTn>
                              </p:par>
                              <p:par>
                                <p:cTn id="140" presetID="22" presetClass="entr" presetSubtype="8" fill="hold" grpId="0" nodeType="withEffect">
                                  <p:stCondLst>
                                    <p:cond delay="0"/>
                                  </p:stCondLst>
                                  <p:childTnLst>
                                    <p:set>
                                      <p:cBhvr>
                                        <p:cTn id="141" dur="1" fill="hold">
                                          <p:stCondLst>
                                            <p:cond delay="0"/>
                                          </p:stCondLst>
                                        </p:cTn>
                                        <p:tgtEl>
                                          <p:spTgt spid="33"/>
                                        </p:tgtEl>
                                        <p:attrNameLst>
                                          <p:attrName>style.visibility</p:attrName>
                                        </p:attrNameLst>
                                      </p:cBhvr>
                                      <p:to>
                                        <p:strVal val="visible"/>
                                      </p:to>
                                    </p:set>
                                    <p:animEffect transition="in" filter="wipe(left)">
                                      <p:cBhvr>
                                        <p:cTn id="142" dur="500"/>
                                        <p:tgtEl>
                                          <p:spTgt spid="33"/>
                                        </p:tgtEl>
                                      </p:cBhvr>
                                    </p:animEffect>
                                  </p:childTnLst>
                                </p:cTn>
                              </p:par>
                              <p:par>
                                <p:cTn id="143" presetID="53" presetClass="entr" presetSubtype="16" fill="hold" grpId="0" nodeType="withEffect">
                                  <p:stCondLst>
                                    <p:cond delay="0"/>
                                  </p:stCondLst>
                                  <p:childTnLst>
                                    <p:set>
                                      <p:cBhvr>
                                        <p:cTn id="144" dur="1" fill="hold">
                                          <p:stCondLst>
                                            <p:cond delay="0"/>
                                          </p:stCondLst>
                                        </p:cTn>
                                        <p:tgtEl>
                                          <p:spTgt spid="21"/>
                                        </p:tgtEl>
                                        <p:attrNameLst>
                                          <p:attrName>style.visibility</p:attrName>
                                        </p:attrNameLst>
                                      </p:cBhvr>
                                      <p:to>
                                        <p:strVal val="visible"/>
                                      </p:to>
                                    </p:set>
                                    <p:anim calcmode="lin" valueType="num">
                                      <p:cBhvr>
                                        <p:cTn id="145" dur="500" fill="hold"/>
                                        <p:tgtEl>
                                          <p:spTgt spid="21"/>
                                        </p:tgtEl>
                                        <p:attrNameLst>
                                          <p:attrName>ppt_w</p:attrName>
                                        </p:attrNameLst>
                                      </p:cBhvr>
                                      <p:tavLst>
                                        <p:tav tm="0">
                                          <p:val>
                                            <p:fltVal val="0"/>
                                          </p:val>
                                        </p:tav>
                                        <p:tav tm="100000">
                                          <p:val>
                                            <p:strVal val="#ppt_w"/>
                                          </p:val>
                                        </p:tav>
                                      </p:tavLst>
                                    </p:anim>
                                    <p:anim calcmode="lin" valueType="num">
                                      <p:cBhvr>
                                        <p:cTn id="146" dur="500" fill="hold"/>
                                        <p:tgtEl>
                                          <p:spTgt spid="21"/>
                                        </p:tgtEl>
                                        <p:attrNameLst>
                                          <p:attrName>ppt_h</p:attrName>
                                        </p:attrNameLst>
                                      </p:cBhvr>
                                      <p:tavLst>
                                        <p:tav tm="0">
                                          <p:val>
                                            <p:fltVal val="0"/>
                                          </p:val>
                                        </p:tav>
                                        <p:tav tm="100000">
                                          <p:val>
                                            <p:strVal val="#ppt_h"/>
                                          </p:val>
                                        </p:tav>
                                      </p:tavLst>
                                    </p:anim>
                                    <p:animEffect transition="in" filter="fade">
                                      <p:cBhvr>
                                        <p:cTn id="147" dur="500"/>
                                        <p:tgtEl>
                                          <p:spTgt spid="21"/>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37"/>
                                        </p:tgtEl>
                                        <p:attrNameLst>
                                          <p:attrName>style.visibility</p:attrName>
                                        </p:attrNameLst>
                                      </p:cBhvr>
                                      <p:to>
                                        <p:strVal val="visible"/>
                                      </p:to>
                                    </p:set>
                                    <p:anim calcmode="lin" valueType="num">
                                      <p:cBhvr>
                                        <p:cTn id="150" dur="500" fill="hold"/>
                                        <p:tgtEl>
                                          <p:spTgt spid="37"/>
                                        </p:tgtEl>
                                        <p:attrNameLst>
                                          <p:attrName>ppt_w</p:attrName>
                                        </p:attrNameLst>
                                      </p:cBhvr>
                                      <p:tavLst>
                                        <p:tav tm="0">
                                          <p:val>
                                            <p:fltVal val="0"/>
                                          </p:val>
                                        </p:tav>
                                        <p:tav tm="100000">
                                          <p:val>
                                            <p:strVal val="#ppt_w"/>
                                          </p:val>
                                        </p:tav>
                                      </p:tavLst>
                                    </p:anim>
                                    <p:anim calcmode="lin" valueType="num">
                                      <p:cBhvr>
                                        <p:cTn id="151" dur="500" fill="hold"/>
                                        <p:tgtEl>
                                          <p:spTgt spid="37"/>
                                        </p:tgtEl>
                                        <p:attrNameLst>
                                          <p:attrName>ppt_h</p:attrName>
                                        </p:attrNameLst>
                                      </p:cBhvr>
                                      <p:tavLst>
                                        <p:tav tm="0">
                                          <p:val>
                                            <p:fltVal val="0"/>
                                          </p:val>
                                        </p:tav>
                                        <p:tav tm="100000">
                                          <p:val>
                                            <p:strVal val="#ppt_h"/>
                                          </p:val>
                                        </p:tav>
                                      </p:tavLst>
                                    </p:anim>
                                    <p:animEffect transition="in" filter="fade">
                                      <p:cBhvr>
                                        <p:cTn id="152" dur="500"/>
                                        <p:tgtEl>
                                          <p:spTgt spid="37"/>
                                        </p:tgtEl>
                                      </p:cBhvr>
                                    </p:animEffect>
                                  </p:childTnLst>
                                </p:cTn>
                              </p:par>
                            </p:childTnLst>
                          </p:cTn>
                        </p:par>
                        <p:par>
                          <p:cTn id="153" fill="hold">
                            <p:stCondLst>
                              <p:cond delay="9500"/>
                            </p:stCondLst>
                            <p:childTnLst>
                              <p:par>
                                <p:cTn id="154" presetID="2" presetClass="entr" presetSubtype="8" decel="100000" fill="hold" grpId="0" nodeType="afterEffect">
                                  <p:stCondLst>
                                    <p:cond delay="250"/>
                                  </p:stCondLst>
                                  <p:childTnLst>
                                    <p:set>
                                      <p:cBhvr>
                                        <p:cTn id="155" dur="1" fill="hold">
                                          <p:stCondLst>
                                            <p:cond delay="0"/>
                                          </p:stCondLst>
                                        </p:cTn>
                                        <p:tgtEl>
                                          <p:spTgt spid="48">
                                            <p:txEl>
                                              <p:pRg st="0" end="0"/>
                                            </p:txEl>
                                          </p:spTgt>
                                        </p:tgtEl>
                                        <p:attrNameLst>
                                          <p:attrName>style.visibility</p:attrName>
                                        </p:attrNameLst>
                                      </p:cBhvr>
                                      <p:to>
                                        <p:strVal val="visible"/>
                                      </p:to>
                                    </p:set>
                                    <p:anim calcmode="lin" valueType="num">
                                      <p:cBhvr additive="base">
                                        <p:cTn id="156"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57" dur="500" fill="hold"/>
                                        <p:tgtEl>
                                          <p:spTgt spid="48">
                                            <p:txEl>
                                              <p:pRg st="0" end="0"/>
                                            </p:txEl>
                                          </p:spTgt>
                                        </p:tgtEl>
                                        <p:attrNameLst>
                                          <p:attrName>ppt_y</p:attrName>
                                        </p:attrNameLst>
                                      </p:cBhvr>
                                      <p:tavLst>
                                        <p:tav tm="0">
                                          <p:val>
                                            <p:strVal val="#ppt_y"/>
                                          </p:val>
                                        </p:tav>
                                        <p:tav tm="100000">
                                          <p:val>
                                            <p:strVal val="#ppt_y"/>
                                          </p:val>
                                        </p:tav>
                                      </p:tavLst>
                                    </p:anim>
                                  </p:childTnLst>
                                </p:cTn>
                              </p:par>
                              <p:par>
                                <p:cTn id="158" presetID="2" presetClass="entr" presetSubtype="8" decel="100000" fill="hold" grpId="0" nodeType="withEffect">
                                  <p:stCondLst>
                                    <p:cond delay="250"/>
                                  </p:stCondLst>
                                  <p:childTnLst>
                                    <p:set>
                                      <p:cBhvr>
                                        <p:cTn id="159" dur="1" fill="hold">
                                          <p:stCondLst>
                                            <p:cond delay="0"/>
                                          </p:stCondLst>
                                        </p:cTn>
                                        <p:tgtEl>
                                          <p:spTgt spid="49">
                                            <p:txEl>
                                              <p:pRg st="0" end="0"/>
                                            </p:txEl>
                                          </p:spTgt>
                                        </p:tgtEl>
                                        <p:attrNameLst>
                                          <p:attrName>style.visibility</p:attrName>
                                        </p:attrNameLst>
                                      </p:cBhvr>
                                      <p:to>
                                        <p:strVal val="visible"/>
                                      </p:to>
                                    </p:set>
                                    <p:anim calcmode="lin" valueType="num">
                                      <p:cBhvr additive="base">
                                        <p:cTn id="160"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61"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62" fill="hold">
                            <p:stCondLst>
                              <p:cond delay="10250"/>
                            </p:stCondLst>
                            <p:childTnLst>
                              <p:par>
                                <p:cTn id="163" presetID="22" presetClass="entr" presetSubtype="4" fill="hold" grpId="0" nodeType="afterEffect">
                                  <p:stCondLst>
                                    <p:cond delay="250"/>
                                  </p:stCondLst>
                                  <p:childTnLst>
                                    <p:set>
                                      <p:cBhvr>
                                        <p:cTn id="164" dur="1" fill="hold">
                                          <p:stCondLst>
                                            <p:cond delay="0"/>
                                          </p:stCondLst>
                                        </p:cTn>
                                        <p:tgtEl>
                                          <p:spTgt spid="13"/>
                                        </p:tgtEl>
                                        <p:attrNameLst>
                                          <p:attrName>style.visibility</p:attrName>
                                        </p:attrNameLst>
                                      </p:cBhvr>
                                      <p:to>
                                        <p:strVal val="visible"/>
                                      </p:to>
                                    </p:set>
                                    <p:animEffect transition="in" filter="wipe(down)">
                                      <p:cBhvr>
                                        <p:cTn id="165" dur="500"/>
                                        <p:tgtEl>
                                          <p:spTgt spid="13"/>
                                        </p:tgtEl>
                                      </p:cBhvr>
                                    </p:animEffect>
                                  </p:childTnLst>
                                </p:cTn>
                              </p:par>
                            </p:childTnLst>
                          </p:cTn>
                        </p:par>
                        <p:par>
                          <p:cTn id="166" fill="hold">
                            <p:stCondLst>
                              <p:cond delay="11000"/>
                            </p:stCondLst>
                            <p:childTnLst>
                              <p:par>
                                <p:cTn id="167" presetID="22" presetClass="entr" presetSubtype="2" fill="hold" grpId="0" nodeType="afterEffect">
                                  <p:stCondLst>
                                    <p:cond delay="0"/>
                                  </p:stCondLst>
                                  <p:childTnLst>
                                    <p:set>
                                      <p:cBhvr>
                                        <p:cTn id="168" dur="1" fill="hold">
                                          <p:stCondLst>
                                            <p:cond delay="0"/>
                                          </p:stCondLst>
                                        </p:cTn>
                                        <p:tgtEl>
                                          <p:spTgt spid="23"/>
                                        </p:tgtEl>
                                        <p:attrNameLst>
                                          <p:attrName>style.visibility</p:attrName>
                                        </p:attrNameLst>
                                      </p:cBhvr>
                                      <p:to>
                                        <p:strVal val="visible"/>
                                      </p:to>
                                    </p:set>
                                    <p:animEffect transition="in" filter="wipe(right)">
                                      <p:cBhvr>
                                        <p:cTn id="169" dur="500"/>
                                        <p:tgtEl>
                                          <p:spTgt spid="23"/>
                                        </p:tgtEl>
                                      </p:cBhvr>
                                    </p:animEffect>
                                  </p:childTnLst>
                                </p:cTn>
                              </p:par>
                              <p:par>
                                <p:cTn id="170" presetID="22" presetClass="entr" presetSubtype="2" fill="hold" grpId="0" nodeType="withEffect">
                                  <p:stCondLst>
                                    <p:cond delay="0"/>
                                  </p:stCondLst>
                                  <p:childTnLst>
                                    <p:set>
                                      <p:cBhvr>
                                        <p:cTn id="171" dur="1" fill="hold">
                                          <p:stCondLst>
                                            <p:cond delay="0"/>
                                          </p:stCondLst>
                                        </p:cTn>
                                        <p:tgtEl>
                                          <p:spTgt spid="31"/>
                                        </p:tgtEl>
                                        <p:attrNameLst>
                                          <p:attrName>style.visibility</p:attrName>
                                        </p:attrNameLst>
                                      </p:cBhvr>
                                      <p:to>
                                        <p:strVal val="visible"/>
                                      </p:to>
                                    </p:set>
                                    <p:animEffect transition="in" filter="wipe(right)">
                                      <p:cBhvr>
                                        <p:cTn id="172" dur="500"/>
                                        <p:tgtEl>
                                          <p:spTgt spid="31"/>
                                        </p:tgtEl>
                                      </p:cBhvr>
                                    </p:animEffect>
                                  </p:childTnLst>
                                </p:cTn>
                              </p:par>
                              <p:par>
                                <p:cTn id="173" presetID="53" presetClass="entr" presetSubtype="16" fill="hold" grpId="0" nodeType="withEffect">
                                  <p:stCondLst>
                                    <p:cond delay="0"/>
                                  </p:stCondLst>
                                  <p:childTnLst>
                                    <p:set>
                                      <p:cBhvr>
                                        <p:cTn id="174" dur="1" fill="hold">
                                          <p:stCondLst>
                                            <p:cond delay="0"/>
                                          </p:stCondLst>
                                        </p:cTn>
                                        <p:tgtEl>
                                          <p:spTgt spid="19"/>
                                        </p:tgtEl>
                                        <p:attrNameLst>
                                          <p:attrName>style.visibility</p:attrName>
                                        </p:attrNameLst>
                                      </p:cBhvr>
                                      <p:to>
                                        <p:strVal val="visible"/>
                                      </p:to>
                                    </p:set>
                                    <p:anim calcmode="lin" valueType="num">
                                      <p:cBhvr>
                                        <p:cTn id="175" dur="500" fill="hold"/>
                                        <p:tgtEl>
                                          <p:spTgt spid="19"/>
                                        </p:tgtEl>
                                        <p:attrNameLst>
                                          <p:attrName>ppt_w</p:attrName>
                                        </p:attrNameLst>
                                      </p:cBhvr>
                                      <p:tavLst>
                                        <p:tav tm="0">
                                          <p:val>
                                            <p:fltVal val="0"/>
                                          </p:val>
                                        </p:tav>
                                        <p:tav tm="100000">
                                          <p:val>
                                            <p:strVal val="#ppt_w"/>
                                          </p:val>
                                        </p:tav>
                                      </p:tavLst>
                                    </p:anim>
                                    <p:anim calcmode="lin" valueType="num">
                                      <p:cBhvr>
                                        <p:cTn id="176" dur="500" fill="hold"/>
                                        <p:tgtEl>
                                          <p:spTgt spid="19"/>
                                        </p:tgtEl>
                                        <p:attrNameLst>
                                          <p:attrName>ppt_h</p:attrName>
                                        </p:attrNameLst>
                                      </p:cBhvr>
                                      <p:tavLst>
                                        <p:tav tm="0">
                                          <p:val>
                                            <p:fltVal val="0"/>
                                          </p:val>
                                        </p:tav>
                                        <p:tav tm="100000">
                                          <p:val>
                                            <p:strVal val="#ppt_h"/>
                                          </p:val>
                                        </p:tav>
                                      </p:tavLst>
                                    </p:anim>
                                    <p:animEffect transition="in" filter="fade">
                                      <p:cBhvr>
                                        <p:cTn id="177" dur="500"/>
                                        <p:tgtEl>
                                          <p:spTgt spid="19"/>
                                        </p:tgtEl>
                                      </p:cBhvr>
                                    </p:animEffect>
                                  </p:childTnLst>
                                </p:cTn>
                              </p:par>
                              <p:par>
                                <p:cTn id="178" presetID="53" presetClass="entr" presetSubtype="16" fill="hold" grpId="0" nodeType="withEffect">
                                  <p:stCondLst>
                                    <p:cond delay="0"/>
                                  </p:stCondLst>
                                  <p:childTnLst>
                                    <p:set>
                                      <p:cBhvr>
                                        <p:cTn id="179" dur="1" fill="hold">
                                          <p:stCondLst>
                                            <p:cond delay="0"/>
                                          </p:stCondLst>
                                        </p:cTn>
                                        <p:tgtEl>
                                          <p:spTgt spid="39"/>
                                        </p:tgtEl>
                                        <p:attrNameLst>
                                          <p:attrName>style.visibility</p:attrName>
                                        </p:attrNameLst>
                                      </p:cBhvr>
                                      <p:to>
                                        <p:strVal val="visible"/>
                                      </p:to>
                                    </p:set>
                                    <p:anim calcmode="lin" valueType="num">
                                      <p:cBhvr>
                                        <p:cTn id="180" dur="500" fill="hold"/>
                                        <p:tgtEl>
                                          <p:spTgt spid="39"/>
                                        </p:tgtEl>
                                        <p:attrNameLst>
                                          <p:attrName>ppt_w</p:attrName>
                                        </p:attrNameLst>
                                      </p:cBhvr>
                                      <p:tavLst>
                                        <p:tav tm="0">
                                          <p:val>
                                            <p:fltVal val="0"/>
                                          </p:val>
                                        </p:tav>
                                        <p:tav tm="100000">
                                          <p:val>
                                            <p:strVal val="#ppt_w"/>
                                          </p:val>
                                        </p:tav>
                                      </p:tavLst>
                                    </p:anim>
                                    <p:anim calcmode="lin" valueType="num">
                                      <p:cBhvr>
                                        <p:cTn id="181" dur="500" fill="hold"/>
                                        <p:tgtEl>
                                          <p:spTgt spid="39"/>
                                        </p:tgtEl>
                                        <p:attrNameLst>
                                          <p:attrName>ppt_h</p:attrName>
                                        </p:attrNameLst>
                                      </p:cBhvr>
                                      <p:tavLst>
                                        <p:tav tm="0">
                                          <p:val>
                                            <p:fltVal val="0"/>
                                          </p:val>
                                        </p:tav>
                                        <p:tav tm="100000">
                                          <p:val>
                                            <p:strVal val="#ppt_h"/>
                                          </p:val>
                                        </p:tav>
                                      </p:tavLst>
                                    </p:anim>
                                    <p:animEffect transition="in" filter="fade">
                                      <p:cBhvr>
                                        <p:cTn id="182" dur="500"/>
                                        <p:tgtEl>
                                          <p:spTgt spid="39"/>
                                        </p:tgtEl>
                                      </p:cBhvr>
                                    </p:animEffect>
                                  </p:childTnLst>
                                </p:cTn>
                              </p:par>
                            </p:childTnLst>
                          </p:cTn>
                        </p:par>
                        <p:par>
                          <p:cTn id="183" fill="hold">
                            <p:stCondLst>
                              <p:cond delay="11500"/>
                            </p:stCondLst>
                            <p:childTnLst>
                              <p:par>
                                <p:cTn id="184" presetID="2" presetClass="entr" presetSubtype="2" decel="100000" fill="hold" grpId="0" nodeType="afterEffect">
                                  <p:stCondLst>
                                    <p:cond delay="250"/>
                                  </p:stCondLst>
                                  <p:childTnLst>
                                    <p:set>
                                      <p:cBhvr>
                                        <p:cTn id="185" dur="1" fill="hold">
                                          <p:stCondLst>
                                            <p:cond delay="0"/>
                                          </p:stCondLst>
                                        </p:cTn>
                                        <p:tgtEl>
                                          <p:spTgt spid="46">
                                            <p:txEl>
                                              <p:pRg st="0" end="0"/>
                                            </p:txEl>
                                          </p:spTgt>
                                        </p:tgtEl>
                                        <p:attrNameLst>
                                          <p:attrName>style.visibility</p:attrName>
                                        </p:attrNameLst>
                                      </p:cBhvr>
                                      <p:to>
                                        <p:strVal val="visible"/>
                                      </p:to>
                                    </p:set>
                                    <p:anim calcmode="lin" valueType="num">
                                      <p:cBhvr additive="base">
                                        <p:cTn id="186"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187" dur="500" fill="hold"/>
                                        <p:tgtEl>
                                          <p:spTgt spid="46">
                                            <p:txEl>
                                              <p:pRg st="0" end="0"/>
                                            </p:txEl>
                                          </p:spTgt>
                                        </p:tgtEl>
                                        <p:attrNameLst>
                                          <p:attrName>ppt_y</p:attrName>
                                        </p:attrNameLst>
                                      </p:cBhvr>
                                      <p:tavLst>
                                        <p:tav tm="0">
                                          <p:val>
                                            <p:strVal val="#ppt_y"/>
                                          </p:val>
                                        </p:tav>
                                        <p:tav tm="100000">
                                          <p:val>
                                            <p:strVal val="#ppt_y"/>
                                          </p:val>
                                        </p:tav>
                                      </p:tavLst>
                                    </p:anim>
                                  </p:childTnLst>
                                </p:cTn>
                              </p:par>
                              <p:par>
                                <p:cTn id="188" presetID="2" presetClass="entr" presetSubtype="2" decel="100000" fill="hold" grpId="0" nodeType="withEffect">
                                  <p:stCondLst>
                                    <p:cond delay="250"/>
                                  </p:stCondLst>
                                  <p:childTnLst>
                                    <p:set>
                                      <p:cBhvr>
                                        <p:cTn id="189" dur="1" fill="hold">
                                          <p:stCondLst>
                                            <p:cond delay="0"/>
                                          </p:stCondLst>
                                        </p:cTn>
                                        <p:tgtEl>
                                          <p:spTgt spid="47">
                                            <p:txEl>
                                              <p:pRg st="0" end="0"/>
                                            </p:txEl>
                                          </p:spTgt>
                                        </p:tgtEl>
                                        <p:attrNameLst>
                                          <p:attrName>style.visibility</p:attrName>
                                        </p:attrNameLst>
                                      </p:cBhvr>
                                      <p:to>
                                        <p:strVal val="visible"/>
                                      </p:to>
                                    </p:set>
                                    <p:anim calcmode="lin" valueType="num">
                                      <p:cBhvr additive="base">
                                        <p:cTn id="190"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191"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9" grpId="0" animBg="1"/>
      <p:bldP spid="10" grpId="0" animBg="1"/>
      <p:bldP spid="11" grpId="0" animBg="1"/>
      <p:bldP spid="12" grpId="0" animBg="1"/>
      <p:bldP spid="13"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7" grpId="0" animBg="1"/>
      <p:bldP spid="28" grpId="0" animBg="1"/>
      <p:bldP spid="29" grpId="0" animBg="1"/>
      <p:bldP spid="30" grpId="0" animBg="1"/>
      <p:bldP spid="31" grpId="0" animBg="1"/>
      <p:bldP spid="32" grpId="0" animBg="1"/>
      <p:bldP spid="33" grpId="0" animBg="1"/>
      <p:bldP spid="34" grpId="0" animBg="1"/>
      <p:bldP spid="35" grpId="0"/>
      <p:bldP spid="37" grpId="0"/>
      <p:bldP spid="38" grpId="0"/>
      <p:bldP spid="39" grpId="0"/>
      <p:bldP spid="40" grpId="0"/>
      <p:bldP spid="41" grpId="0"/>
      <p:bldP spid="42" grpId="0" build="p">
        <p:tmplLst>
          <p:tmpl lvl="1">
            <p:tnLst>
              <p:par>
                <p:cTn presetID="2" presetClass="entr" presetSubtype="2" decel="100000" fill="hold" nodeType="after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2" decel="100000" fill="hold" nodeType="with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1+#ppt_w/2"/>
                          </p:val>
                        </p:tav>
                        <p:tav tm="100000">
                          <p:val>
                            <p:strVal val="#ppt_x"/>
                          </p:val>
                        </p:tav>
                      </p:tavLst>
                    </p:anim>
                    <p:anim calcmode="lin" valueType="num">
                      <p:cBhvr additive="base">
                        <p:cTn dur="500" fill="hold"/>
                        <p:tgtEl>
                          <p:spTgt spid="43"/>
                        </p:tgtEl>
                        <p:attrNameLst>
                          <p:attrName>ppt_y</p:attrName>
                        </p:attrNameLst>
                      </p:cBhvr>
                      <p:tavLst>
                        <p:tav tm="0">
                          <p:val>
                            <p:strVal val="#ppt_y"/>
                          </p:val>
                        </p:tav>
                        <p:tav tm="100000">
                          <p:val>
                            <p:strVal val="#ppt_y"/>
                          </p:val>
                        </p:tav>
                      </p:tavLst>
                    </p:anim>
                  </p:childTnLst>
                </p:cTn>
              </p:par>
            </p:tnLst>
          </p:tmpl>
        </p:tmplLst>
      </p:bldP>
      <p:bldP spid="44" grpId="0" build="p">
        <p:tmplLst>
          <p:tmpl lvl="1">
            <p:tnLst>
              <p:par>
                <p:cTn presetID="2" presetClass="entr" presetSubtype="2" decel="100000" fill="hold" nodeType="afterEffect">
                  <p:stCondLst>
                    <p:cond delay="25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build="p">
        <p:tmplLst>
          <p:tmpl lvl="1">
            <p:tnLst>
              <p:par>
                <p:cTn presetID="2" presetClass="entr" presetSubtype="2" decel="10000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6" grpId="0" build="p">
        <p:tmplLst>
          <p:tmpl lvl="1">
            <p:tnLst>
              <p:par>
                <p:cTn presetID="2" presetClass="entr" presetSubtype="2" decel="100000" fill="hold" nodeType="afterEffect">
                  <p:stCondLst>
                    <p:cond delay="25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1+#ppt_w/2"/>
                          </p:val>
                        </p:tav>
                        <p:tav tm="100000">
                          <p:val>
                            <p:strVal val="#ppt_x"/>
                          </p:val>
                        </p:tav>
                      </p:tavLst>
                    </p:anim>
                    <p:anim calcmode="lin" valueType="num">
                      <p:cBhvr additive="base">
                        <p:cTn dur="500" fill="hold"/>
                        <p:tgtEl>
                          <p:spTgt spid="46"/>
                        </p:tgtEl>
                        <p:attrNameLst>
                          <p:attrName>ppt_y</p:attrName>
                        </p:attrNameLst>
                      </p:cBhvr>
                      <p:tavLst>
                        <p:tav tm="0">
                          <p:val>
                            <p:strVal val="#ppt_y"/>
                          </p:val>
                        </p:tav>
                        <p:tav tm="100000">
                          <p:val>
                            <p:strVal val="#ppt_y"/>
                          </p:val>
                        </p:tav>
                      </p:tavLst>
                    </p:anim>
                  </p:childTnLst>
                </p:cTn>
              </p:par>
            </p:tnLst>
          </p:tmpl>
        </p:tmplLst>
      </p:bldP>
      <p:bldP spid="47" grpId="0" build="p">
        <p:tmplLst>
          <p:tmpl lvl="1">
            <p:tnLst>
              <p:par>
                <p:cTn presetID="2" presetClass="entr" presetSubtype="2"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8" decel="100000" fill="hold" nodeType="after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0-#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decel="100000" fill="hold" nodeType="withEffect">
                  <p:stCondLst>
                    <p:cond delay="25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decel="100000" fill="hold" nodeType="afterEffect">
                  <p:stCondLst>
                    <p:cond delay="25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decel="100000" fill="hold" nodeType="withEffect">
                  <p:stCondLst>
                    <p:cond delay="25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0-#ppt_w/2"/>
                          </p:val>
                        </p:tav>
                        <p:tav tm="100000">
                          <p:val>
                            <p:strVal val="#ppt_x"/>
                          </p:val>
                        </p:tav>
                      </p:tavLst>
                    </p:anim>
                    <p:anim calcmode="lin" valueType="num">
                      <p:cBhvr additive="base">
                        <p:cTn dur="5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decel="100000" fill="hold" nodeType="afterEffect">
                  <p:stCondLst>
                    <p:cond delay="25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0-#ppt_w/2"/>
                          </p:val>
                        </p:tav>
                        <p:tav tm="100000">
                          <p:val>
                            <p:strVal val="#ppt_x"/>
                          </p:val>
                        </p:tav>
                      </p:tavLst>
                    </p:anim>
                    <p:anim calcmode="lin" valueType="num">
                      <p:cBhvr additive="base">
                        <p:cTn dur="5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decel="100000" fill="hold" nodeType="withEffect">
                  <p:stCondLst>
                    <p:cond delay="25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500" fill="hold"/>
                        <p:tgtEl>
                          <p:spTgt spid="55"/>
                        </p:tgtEl>
                        <p:attrNameLst>
                          <p:attrName>ppt_x</p:attrName>
                        </p:attrNameLst>
                      </p:cBhvr>
                      <p:tavLst>
                        <p:tav tm="0">
                          <p:val>
                            <p:strVal val="0-#ppt_w/2"/>
                          </p:val>
                        </p:tav>
                        <p:tav tm="100000">
                          <p:val>
                            <p:strVal val="#ppt_x"/>
                          </p:val>
                        </p:tav>
                      </p:tavLst>
                    </p:anim>
                    <p:anim calcmode="lin" valueType="num">
                      <p:cBhvr additive="base">
                        <p:cTn dur="500" fill="hold"/>
                        <p:tgtEl>
                          <p:spTgt spid="5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2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アーチ 19"/>
          <p:cNvSpPr/>
          <p:nvPr userDrawn="1"/>
        </p:nvSpPr>
        <p:spPr>
          <a:xfrm rot="3600000">
            <a:off x="1165671" y="2943135"/>
            <a:ext cx="1492195" cy="1492195"/>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アーチ 20"/>
          <p:cNvSpPr/>
          <p:nvPr userDrawn="1"/>
        </p:nvSpPr>
        <p:spPr>
          <a:xfrm rot="6618510">
            <a:off x="1282259" y="3059723"/>
            <a:ext cx="1259018" cy="12590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テキスト プレースホルダー 6"/>
          <p:cNvSpPr>
            <a:spLocks noGrp="1"/>
          </p:cNvSpPr>
          <p:nvPr>
            <p:ph type="body" sz="quarter" idx="15" hasCustomPrompt="1"/>
          </p:nvPr>
        </p:nvSpPr>
        <p:spPr>
          <a:xfrm>
            <a:off x="2023051" y="3178605"/>
            <a:ext cx="6833566"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14" hasCustomPrompt="1"/>
          </p:nvPr>
        </p:nvSpPr>
        <p:spPr>
          <a:xfrm>
            <a:off x="2709066" y="3884782"/>
            <a:ext cx="6147552" cy="4726742"/>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27" name="アーチ 26"/>
          <p:cNvSpPr/>
          <p:nvPr userDrawn="1"/>
        </p:nvSpPr>
        <p:spPr>
          <a:xfrm rot="3600000">
            <a:off x="9415504" y="2940038"/>
            <a:ext cx="1492195" cy="1492195"/>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アーチ 27"/>
          <p:cNvSpPr/>
          <p:nvPr userDrawn="1"/>
        </p:nvSpPr>
        <p:spPr>
          <a:xfrm rot="6618510">
            <a:off x="9532092" y="3056626"/>
            <a:ext cx="1259018" cy="12590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テキスト プレースホルダー 6"/>
          <p:cNvSpPr>
            <a:spLocks noGrp="1"/>
          </p:cNvSpPr>
          <p:nvPr>
            <p:ph type="body" sz="quarter" idx="16" hasCustomPrompt="1"/>
          </p:nvPr>
        </p:nvSpPr>
        <p:spPr>
          <a:xfrm>
            <a:off x="10272884" y="3175508"/>
            <a:ext cx="6833566" cy="790352"/>
          </a:xfrm>
        </p:spPr>
        <p:txBody>
          <a:bodyPr anchor="b">
            <a:no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17" hasCustomPrompt="1"/>
          </p:nvPr>
        </p:nvSpPr>
        <p:spPr>
          <a:xfrm>
            <a:off x="10958899" y="3881685"/>
            <a:ext cx="6147552" cy="4726742"/>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405101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750" fill="hold"/>
                                        <p:tgtEl>
                                          <p:spTgt spid="21"/>
                                        </p:tgtEl>
                                        <p:attrNameLst>
                                          <p:attrName>ppt_x</p:attrName>
                                        </p:attrNameLst>
                                      </p:cBhvr>
                                      <p:tavLst>
                                        <p:tav tm="0">
                                          <p:val>
                                            <p:strVal val="#ppt_x"/>
                                          </p:val>
                                        </p:tav>
                                        <p:tav tm="100000">
                                          <p:val>
                                            <p:strVal val="#ppt_x"/>
                                          </p:val>
                                        </p:tav>
                                      </p:tavLst>
                                    </p:anim>
                                    <p:anim calcmode="lin" valueType="num">
                                      <p:cBhvr additive="base">
                                        <p:cTn id="16" dur="75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750" fill="hold"/>
                                        <p:tgtEl>
                                          <p:spTgt spid="20"/>
                                        </p:tgtEl>
                                        <p:attrNameLst>
                                          <p:attrName>ppt_x</p:attrName>
                                        </p:attrNameLst>
                                      </p:cBhvr>
                                      <p:tavLst>
                                        <p:tav tm="0">
                                          <p:val>
                                            <p:strVal val="0-#ppt_w/2"/>
                                          </p:val>
                                        </p:tav>
                                        <p:tav tm="100000">
                                          <p:val>
                                            <p:strVal val="#ppt_x"/>
                                          </p:val>
                                        </p:tav>
                                      </p:tavLst>
                                    </p:anim>
                                    <p:anim calcmode="lin" valueType="num">
                                      <p:cBhvr additive="base">
                                        <p:cTn id="20" dur="750" fill="hold"/>
                                        <p:tgtEl>
                                          <p:spTgt spid="20"/>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750"/>
                                        <p:tgtEl>
                                          <p:spTgt spid="21"/>
                                        </p:tgtEl>
                                      </p:cBhvr>
                                    </p:animEffect>
                                    <p:anim calcmode="lin" valueType="num">
                                      <p:cBhvr>
                                        <p:cTn id="24" dur="750" fill="hold"/>
                                        <p:tgtEl>
                                          <p:spTgt spid="21"/>
                                        </p:tgtEl>
                                        <p:attrNameLst>
                                          <p:attrName>ppt_w</p:attrName>
                                        </p:attrNameLst>
                                      </p:cBhvr>
                                      <p:tavLst>
                                        <p:tav tm="0" fmla="#ppt_w*sin(2.5*pi*$)">
                                          <p:val>
                                            <p:fltVal val="0"/>
                                          </p:val>
                                        </p:tav>
                                        <p:tav tm="100000">
                                          <p:val>
                                            <p:fltVal val="1"/>
                                          </p:val>
                                        </p:tav>
                                      </p:tavLst>
                                    </p:anim>
                                    <p:anim calcmode="lin" valueType="num">
                                      <p:cBhvr>
                                        <p:cTn id="25" dur="750" fill="hold"/>
                                        <p:tgtEl>
                                          <p:spTgt spid="21"/>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750"/>
                                        <p:tgtEl>
                                          <p:spTgt spid="20"/>
                                        </p:tgtEl>
                                      </p:cBhvr>
                                    </p:animEffect>
                                    <p:anim calcmode="lin" valueType="num">
                                      <p:cBhvr>
                                        <p:cTn id="29" dur="750" fill="hold"/>
                                        <p:tgtEl>
                                          <p:spTgt spid="20"/>
                                        </p:tgtEl>
                                        <p:attrNameLst>
                                          <p:attrName>ppt_w</p:attrName>
                                        </p:attrNameLst>
                                      </p:cBhvr>
                                      <p:tavLst>
                                        <p:tav tm="0" fmla="#ppt_w*sin(2.5*pi*$)">
                                          <p:val>
                                            <p:fltVal val="0"/>
                                          </p:val>
                                        </p:tav>
                                        <p:tav tm="100000">
                                          <p:val>
                                            <p:fltVal val="1"/>
                                          </p:val>
                                        </p:tav>
                                      </p:tavLst>
                                    </p:anim>
                                    <p:anim calcmode="lin" valueType="num">
                                      <p:cBhvr>
                                        <p:cTn id="30" dur="750" fill="hold"/>
                                        <p:tgtEl>
                                          <p:spTgt spid="20"/>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23">
                                            <p:txEl>
                                              <p:pRg st="0" end="0"/>
                                            </p:txEl>
                                          </p:spTgt>
                                        </p:tgtEl>
                                        <p:attrNameLst>
                                          <p:attrName>style.visibility</p:attrName>
                                        </p:attrNameLst>
                                      </p:cBhvr>
                                      <p:to>
                                        <p:strVal val="visible"/>
                                      </p:to>
                                    </p:set>
                                    <p:anim calcmode="lin" valueType="num">
                                      <p:cBhvr additive="base">
                                        <p:cTn id="38"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750" fill="hold"/>
                                        <p:tgtEl>
                                          <p:spTgt spid="28"/>
                                        </p:tgtEl>
                                        <p:attrNameLst>
                                          <p:attrName>ppt_x</p:attrName>
                                        </p:attrNameLst>
                                      </p:cBhvr>
                                      <p:tavLst>
                                        <p:tav tm="0">
                                          <p:val>
                                            <p:strVal val="#ppt_x"/>
                                          </p:val>
                                        </p:tav>
                                        <p:tav tm="100000">
                                          <p:val>
                                            <p:strVal val="#ppt_x"/>
                                          </p:val>
                                        </p:tav>
                                      </p:tavLst>
                                    </p:anim>
                                    <p:anim calcmode="lin" valueType="num">
                                      <p:cBhvr additive="base">
                                        <p:cTn id="44" dur="750" fill="hold"/>
                                        <p:tgtEl>
                                          <p:spTgt spid="28"/>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750" fill="hold"/>
                                        <p:tgtEl>
                                          <p:spTgt spid="27"/>
                                        </p:tgtEl>
                                        <p:attrNameLst>
                                          <p:attrName>ppt_x</p:attrName>
                                        </p:attrNameLst>
                                      </p:cBhvr>
                                      <p:tavLst>
                                        <p:tav tm="0">
                                          <p:val>
                                            <p:strVal val="0-#ppt_w/2"/>
                                          </p:val>
                                        </p:tav>
                                        <p:tav tm="100000">
                                          <p:val>
                                            <p:strVal val="#ppt_x"/>
                                          </p:val>
                                        </p:tav>
                                      </p:tavLst>
                                    </p:anim>
                                    <p:anim calcmode="lin" valueType="num">
                                      <p:cBhvr additive="base">
                                        <p:cTn id="48" dur="750" fill="hold"/>
                                        <p:tgtEl>
                                          <p:spTgt spid="27"/>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750"/>
                                        <p:tgtEl>
                                          <p:spTgt spid="28"/>
                                        </p:tgtEl>
                                      </p:cBhvr>
                                    </p:animEffect>
                                    <p:anim calcmode="lin" valueType="num">
                                      <p:cBhvr>
                                        <p:cTn id="52" dur="750" fill="hold"/>
                                        <p:tgtEl>
                                          <p:spTgt spid="28"/>
                                        </p:tgtEl>
                                        <p:attrNameLst>
                                          <p:attrName>ppt_w</p:attrName>
                                        </p:attrNameLst>
                                      </p:cBhvr>
                                      <p:tavLst>
                                        <p:tav tm="0" fmla="#ppt_w*sin(2.5*pi*$)">
                                          <p:val>
                                            <p:fltVal val="0"/>
                                          </p:val>
                                        </p:tav>
                                        <p:tav tm="100000">
                                          <p:val>
                                            <p:fltVal val="1"/>
                                          </p:val>
                                        </p:tav>
                                      </p:tavLst>
                                    </p:anim>
                                    <p:anim calcmode="lin" valueType="num">
                                      <p:cBhvr>
                                        <p:cTn id="53" dur="750" fill="hold"/>
                                        <p:tgtEl>
                                          <p:spTgt spid="28"/>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750"/>
                                        <p:tgtEl>
                                          <p:spTgt spid="27"/>
                                        </p:tgtEl>
                                      </p:cBhvr>
                                    </p:animEffect>
                                    <p:anim calcmode="lin" valueType="num">
                                      <p:cBhvr>
                                        <p:cTn id="57" dur="750" fill="hold"/>
                                        <p:tgtEl>
                                          <p:spTgt spid="27"/>
                                        </p:tgtEl>
                                        <p:attrNameLst>
                                          <p:attrName>ppt_w</p:attrName>
                                        </p:attrNameLst>
                                      </p:cBhvr>
                                      <p:tavLst>
                                        <p:tav tm="0" fmla="#ppt_w*sin(2.5*pi*$)">
                                          <p:val>
                                            <p:fltVal val="0"/>
                                          </p:val>
                                        </p:tav>
                                        <p:tav tm="100000">
                                          <p:val>
                                            <p:fltVal val="1"/>
                                          </p:val>
                                        </p:tav>
                                      </p:tavLst>
                                    </p:anim>
                                    <p:anim calcmode="lin" valueType="num">
                                      <p:cBhvr>
                                        <p:cTn id="58" dur="750" fill="hold"/>
                                        <p:tgtEl>
                                          <p:spTgt spid="27"/>
                                        </p:tgtEl>
                                        <p:attrNameLst>
                                          <p:attrName>ppt_h</p:attrName>
                                        </p:attrNameLst>
                                      </p:cBhvr>
                                      <p:tavLst>
                                        <p:tav tm="0">
                                          <p:val>
                                            <p:strVal val="#ppt_h"/>
                                          </p:val>
                                        </p:tav>
                                        <p:tav tm="100000">
                                          <p:val>
                                            <p:strVal val="#ppt_h"/>
                                          </p:val>
                                        </p:tav>
                                      </p:tavLst>
                                    </p:anim>
                                  </p:childTnLst>
                                </p:cTn>
                              </p:par>
                              <p:par>
                                <p:cTn id="59" presetID="2" presetClass="entr" presetSubtype="3" decel="100000" fill="hold" grpId="0" nodeType="withEffect">
                                  <p:stCondLst>
                                    <p:cond delay="500"/>
                                  </p:stCondLst>
                                  <p:iterate type="wd">
                                    <p:tmPct val="10000"/>
                                  </p:iterate>
                                  <p:childTnLst>
                                    <p:set>
                                      <p:cBhvr>
                                        <p:cTn id="60" dur="1" fill="hold">
                                          <p:stCondLst>
                                            <p:cond delay="0"/>
                                          </p:stCondLst>
                                        </p:cTn>
                                        <p:tgtEl>
                                          <p:spTgt spid="29">
                                            <p:txEl>
                                              <p:pRg st="0" end="0"/>
                                            </p:txEl>
                                          </p:spTgt>
                                        </p:tgtEl>
                                        <p:attrNameLst>
                                          <p:attrName>style.visibility</p:attrName>
                                        </p:attrNameLst>
                                      </p:cBhvr>
                                      <p:to>
                                        <p:strVal val="visible"/>
                                      </p:to>
                                    </p:set>
                                    <p:anim calcmode="lin" valueType="num">
                                      <p:cBhvr additive="base">
                                        <p:cTn id="61"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0" grpId="0" animBg="1"/>
      <p:bldP spid="20" grpId="1" animBg="1"/>
      <p:bldP spid="21" grpId="0" animBg="1"/>
      <p:bldP spid="21" grpId="1" animBg="1"/>
      <p:bldP spid="22"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0-#ppt_h/2"/>
                          </p:val>
                        </p:tav>
                        <p:tav tm="100000">
                          <p:val>
                            <p:strVal val="#ppt_y"/>
                          </p:val>
                        </p:tav>
                      </p:tavLst>
                    </p:anim>
                  </p:childTnLst>
                </p:cTn>
              </p:par>
            </p:tnLst>
          </p:tmpl>
        </p:tmplLst>
      </p:bldP>
      <p:bldP spid="23"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7" grpId="0" animBg="1"/>
      <p:bldP spid="27" grpId="1" animBg="1"/>
      <p:bldP spid="28" grpId="0" animBg="1"/>
      <p:bldP spid="28" grpId="1" animBg="1"/>
      <p:bldP spid="29"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rocess 2">
    <p:spTree>
      <p:nvGrpSpPr>
        <p:cNvPr id="1" name=""/>
        <p:cNvGrpSpPr/>
        <p:nvPr/>
      </p:nvGrpSpPr>
      <p:grpSpPr>
        <a:xfrm>
          <a:off x="0" y="0"/>
          <a:ext cx="0" cy="0"/>
          <a:chOff x="0" y="0"/>
          <a:chExt cx="0" cy="0"/>
        </a:xfrm>
      </p:grpSpPr>
      <p:grpSp>
        <p:nvGrpSpPr>
          <p:cNvPr id="29" name="グループ化 28"/>
          <p:cNvGrpSpPr/>
          <p:nvPr userDrawn="1"/>
        </p:nvGrpSpPr>
        <p:grpSpPr>
          <a:xfrm>
            <a:off x="2056892" y="3918634"/>
            <a:ext cx="6003425" cy="908106"/>
            <a:chOff x="1073297" y="6784950"/>
            <a:chExt cx="6003425" cy="908106"/>
          </a:xfrm>
          <a:solidFill>
            <a:schemeClr val="accent3">
              <a:lumMod val="20000"/>
              <a:lumOff val="80000"/>
            </a:schemeClr>
          </a:solidFill>
        </p:grpSpPr>
        <p:sp>
          <p:nvSpPr>
            <p:cNvPr id="30" name="正方形/長方形 29"/>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7" name="グループ化 36"/>
          <p:cNvGrpSpPr/>
          <p:nvPr userDrawn="1"/>
        </p:nvGrpSpPr>
        <p:grpSpPr>
          <a:xfrm>
            <a:off x="2056892" y="5258412"/>
            <a:ext cx="6003425" cy="908106"/>
            <a:chOff x="1073297" y="6784950"/>
            <a:chExt cx="6003425" cy="908106"/>
          </a:xfrm>
          <a:solidFill>
            <a:schemeClr val="accent2">
              <a:lumMod val="20000"/>
              <a:lumOff val="80000"/>
            </a:schemeClr>
          </a:solidFill>
        </p:grpSpPr>
        <p:sp>
          <p:nvSpPr>
            <p:cNvPr id="38" name="正方形/長方形 3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4" name="グループ化 43"/>
          <p:cNvGrpSpPr/>
          <p:nvPr userDrawn="1"/>
        </p:nvGrpSpPr>
        <p:grpSpPr>
          <a:xfrm>
            <a:off x="2056892" y="6598190"/>
            <a:ext cx="6003425" cy="908106"/>
            <a:chOff x="1073297" y="6784950"/>
            <a:chExt cx="6003425" cy="908106"/>
          </a:xfrm>
          <a:solidFill>
            <a:schemeClr val="accent4">
              <a:lumMod val="20000"/>
              <a:lumOff val="80000"/>
            </a:schemeClr>
          </a:solidFill>
        </p:grpSpPr>
        <p:sp>
          <p:nvSpPr>
            <p:cNvPr id="45" name="正方形/長方形 44"/>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円/楕円 46"/>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8" name="グループ化 57"/>
          <p:cNvGrpSpPr/>
          <p:nvPr userDrawn="1"/>
        </p:nvGrpSpPr>
        <p:grpSpPr>
          <a:xfrm>
            <a:off x="2056892" y="7937968"/>
            <a:ext cx="6003425" cy="908106"/>
            <a:chOff x="1073297" y="6784950"/>
            <a:chExt cx="6003425" cy="908106"/>
          </a:xfrm>
          <a:solidFill>
            <a:schemeClr val="accent5">
              <a:lumMod val="20000"/>
              <a:lumOff val="80000"/>
            </a:schemeClr>
          </a:solidFill>
        </p:grpSpPr>
        <p:sp>
          <p:nvSpPr>
            <p:cNvPr id="59" name="正方形/長方形 58"/>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円/楕円 60"/>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grpSp>
        <p:nvGrpSpPr>
          <p:cNvPr id="15" name="グループ化 14"/>
          <p:cNvGrpSpPr/>
          <p:nvPr userDrawn="1"/>
        </p:nvGrpSpPr>
        <p:grpSpPr>
          <a:xfrm>
            <a:off x="2056892" y="2578856"/>
            <a:ext cx="6003425" cy="908106"/>
            <a:chOff x="1073297" y="6784950"/>
            <a:chExt cx="6003425" cy="908106"/>
          </a:xfrm>
        </p:grpSpPr>
        <p:sp>
          <p:nvSpPr>
            <p:cNvPr id="16" name="正方形/長方形 15"/>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テキスト プレースホルダー 6"/>
          <p:cNvSpPr>
            <a:spLocks noGrp="1"/>
          </p:cNvSpPr>
          <p:nvPr>
            <p:ph type="body" sz="quarter" idx="21" hasCustomPrompt="1"/>
          </p:nvPr>
        </p:nvSpPr>
        <p:spPr>
          <a:xfrm>
            <a:off x="2629515" y="2665868"/>
            <a:ext cx="4389120" cy="720080"/>
          </a:xfrm>
        </p:spPr>
        <p:txBody>
          <a:bodyPr anchor="ctr">
            <a:noAutofit/>
          </a:bodyPr>
          <a:lstStyle>
            <a:lvl1pPr algn="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cxnSp>
        <p:nvCxnSpPr>
          <p:cNvPr id="26" name="直線コネクタ 25"/>
          <p:cNvCxnSpPr/>
          <p:nvPr userDrawn="1"/>
        </p:nvCxnSpPr>
        <p:spPr>
          <a:xfrm flipH="1">
            <a:off x="7605738" y="0"/>
            <a:ext cx="526" cy="1028700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19" name="円/楕円 18"/>
          <p:cNvSpPr/>
          <p:nvPr userDrawn="1"/>
        </p:nvSpPr>
        <p:spPr>
          <a:xfrm>
            <a:off x="7276398" y="2703305"/>
            <a:ext cx="659206" cy="65920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33" name="テキスト プレースホルダー 6"/>
          <p:cNvSpPr>
            <a:spLocks noGrp="1"/>
          </p:cNvSpPr>
          <p:nvPr>
            <p:ph type="body" sz="quarter" idx="22" hasCustomPrompt="1"/>
          </p:nvPr>
        </p:nvSpPr>
        <p:spPr>
          <a:xfrm>
            <a:off x="2641600" y="3977035"/>
            <a:ext cx="4377035" cy="777302"/>
          </a:xfrm>
        </p:spPr>
        <p:txBody>
          <a:bodyPr anchor="ctr">
            <a:noAutofit/>
          </a:bodyPr>
          <a:lstStyle>
            <a:lvl1pPr algn="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4" name="円/楕円 33"/>
          <p:cNvSpPr/>
          <p:nvPr userDrawn="1"/>
        </p:nvSpPr>
        <p:spPr>
          <a:xfrm>
            <a:off x="7276398" y="4043083"/>
            <a:ext cx="659206" cy="65920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p>
        </p:txBody>
      </p:sp>
      <p:sp>
        <p:nvSpPr>
          <p:cNvPr id="35" name="テキスト プレースホルダー 6"/>
          <p:cNvSpPr>
            <a:spLocks noGrp="1"/>
          </p:cNvSpPr>
          <p:nvPr>
            <p:ph type="body" sz="quarter" idx="28" hasCustomPrompt="1"/>
          </p:nvPr>
        </p:nvSpPr>
        <p:spPr>
          <a:xfrm>
            <a:off x="8181930" y="2594816"/>
            <a:ext cx="9351326"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9" hasCustomPrompt="1"/>
          </p:nvPr>
        </p:nvSpPr>
        <p:spPr>
          <a:xfrm>
            <a:off x="8181930" y="3934594"/>
            <a:ext cx="9351326"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30" hasCustomPrompt="1"/>
          </p:nvPr>
        </p:nvSpPr>
        <p:spPr>
          <a:xfrm>
            <a:off x="2629515" y="5345424"/>
            <a:ext cx="4389120" cy="720080"/>
          </a:xfrm>
        </p:spPr>
        <p:txBody>
          <a:bodyPr anchor="ctr">
            <a:noAutofit/>
          </a:bodyPr>
          <a:lstStyle>
            <a:lvl1pPr algn="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2" name="円/楕円 41"/>
          <p:cNvSpPr/>
          <p:nvPr userDrawn="1"/>
        </p:nvSpPr>
        <p:spPr>
          <a:xfrm>
            <a:off x="7276398" y="5382861"/>
            <a:ext cx="659206" cy="65920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43" name="テキスト プレースホルダー 6"/>
          <p:cNvSpPr>
            <a:spLocks noGrp="1"/>
          </p:cNvSpPr>
          <p:nvPr>
            <p:ph type="body" sz="quarter" idx="31" hasCustomPrompt="1"/>
          </p:nvPr>
        </p:nvSpPr>
        <p:spPr>
          <a:xfrm>
            <a:off x="8181930" y="5274372"/>
            <a:ext cx="9351326"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2" hasCustomPrompt="1"/>
          </p:nvPr>
        </p:nvSpPr>
        <p:spPr>
          <a:xfrm>
            <a:off x="2641600" y="6656591"/>
            <a:ext cx="4377035" cy="777302"/>
          </a:xfrm>
        </p:spPr>
        <p:txBody>
          <a:bodyPr anchor="ctr">
            <a:noAutofit/>
          </a:bodyPr>
          <a:lstStyle>
            <a:lvl1pPr algn="r">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9" name="円/楕円 48"/>
          <p:cNvSpPr/>
          <p:nvPr userDrawn="1"/>
        </p:nvSpPr>
        <p:spPr>
          <a:xfrm>
            <a:off x="7276398" y="6722639"/>
            <a:ext cx="659206" cy="65920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4</a:t>
            </a:r>
          </a:p>
        </p:txBody>
      </p:sp>
      <p:sp>
        <p:nvSpPr>
          <p:cNvPr id="50" name="テキスト プレースホルダー 6"/>
          <p:cNvSpPr>
            <a:spLocks noGrp="1"/>
          </p:cNvSpPr>
          <p:nvPr>
            <p:ph type="body" sz="quarter" idx="33" hasCustomPrompt="1"/>
          </p:nvPr>
        </p:nvSpPr>
        <p:spPr>
          <a:xfrm>
            <a:off x="8181930" y="6614150"/>
            <a:ext cx="9351326"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34" hasCustomPrompt="1"/>
          </p:nvPr>
        </p:nvSpPr>
        <p:spPr>
          <a:xfrm>
            <a:off x="2629515" y="8024980"/>
            <a:ext cx="4389120" cy="720080"/>
          </a:xfrm>
        </p:spPr>
        <p:txBody>
          <a:bodyPr anchor="ctr">
            <a:noAutofit/>
          </a:bodyPr>
          <a:lstStyle>
            <a:lvl1pPr algn="r">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3" name="円/楕円 62"/>
          <p:cNvSpPr/>
          <p:nvPr userDrawn="1"/>
        </p:nvSpPr>
        <p:spPr>
          <a:xfrm>
            <a:off x="7276398" y="8062417"/>
            <a:ext cx="659206" cy="65920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5</a:t>
            </a:r>
            <a:endParaRPr kumimoji="1" lang="ja-JP" altLang="en-US" dirty="0"/>
          </a:p>
        </p:txBody>
      </p:sp>
      <p:sp>
        <p:nvSpPr>
          <p:cNvPr id="64" name="テキスト プレースホルダー 6"/>
          <p:cNvSpPr>
            <a:spLocks noGrp="1"/>
          </p:cNvSpPr>
          <p:nvPr>
            <p:ph type="body" sz="quarter" idx="35" hasCustomPrompt="1"/>
          </p:nvPr>
        </p:nvSpPr>
        <p:spPr>
          <a:xfrm>
            <a:off x="8181930" y="7953928"/>
            <a:ext cx="9351326"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51" name="正方形/長方形 50"/>
          <p:cNvSpPr/>
          <p:nvPr userDrawn="1"/>
        </p:nvSpPr>
        <p:spPr>
          <a:xfrm>
            <a:off x="0" y="0"/>
            <a:ext cx="18286413" cy="201748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タイトル 1"/>
          <p:cNvSpPr>
            <a:spLocks noGrp="1"/>
          </p:cNvSpPr>
          <p:nvPr>
            <p:ph type="title" hasCustomPrompt="1"/>
          </p:nvPr>
        </p:nvSpPr>
        <p:spPr>
          <a:xfrm>
            <a:off x="884799" y="457199"/>
            <a:ext cx="16516812" cy="1161143"/>
          </a:xfrm>
        </p:spPr>
        <p:txBody>
          <a:bodyPr>
            <a:noAutofit/>
          </a:bodyPr>
          <a:lstStyle>
            <a:lvl1pPr algn="ctr">
              <a:defRPr sz="6600">
                <a:solidFill>
                  <a:schemeClr val="bg1"/>
                </a:solidFill>
                <a:latin typeface="Route 159 UltraLight" pitchFamily="50" charset="0"/>
              </a:defRPr>
            </a:lvl1pPr>
          </a:lstStyle>
          <a:p>
            <a:r>
              <a:rPr kumimoji="1" lang="en-US" altLang="ja-JP" dirty="0"/>
              <a:t>Text</a:t>
            </a:r>
            <a:endParaRPr kumimoji="1" lang="ja-JP" altLang="en-US" dirty="0"/>
          </a:p>
        </p:txBody>
      </p:sp>
    </p:spTree>
    <p:extLst>
      <p:ext uri="{BB962C8B-B14F-4D97-AF65-F5344CB8AC3E}">
        <p14:creationId xmlns:p14="http://schemas.microsoft.com/office/powerpoint/2010/main" val="1184178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randombar(horizontal)">
                                      <p:cBhvr>
                                        <p:cTn id="7" dur="500"/>
                                        <p:tgtEl>
                                          <p:spTgt spid="51"/>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ppt_x"/>
                                          </p:val>
                                        </p:tav>
                                        <p:tav tm="100000">
                                          <p:val>
                                            <p:strVal val="#ppt_x"/>
                                          </p:val>
                                        </p:tav>
                                      </p:tavLst>
                                    </p:anim>
                                    <p:anim calcmode="lin" valueType="num">
                                      <p:cBhvr additive="base">
                                        <p:cTn id="12" dur="500" fill="hold"/>
                                        <p:tgtEl>
                                          <p:spTgt spid="52"/>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up)">
                                      <p:cBhvr>
                                        <p:cTn id="16" dur="500"/>
                                        <p:tgtEl>
                                          <p:spTgt spid="26"/>
                                        </p:tgtEl>
                                      </p:cBhvr>
                                    </p:animEffect>
                                  </p:childTnLst>
                                </p:cTn>
                              </p:par>
                            </p:childTnLst>
                          </p:cTn>
                        </p:par>
                        <p:par>
                          <p:cTn id="17" fill="hold">
                            <p:stCondLst>
                              <p:cond delay="1500"/>
                            </p:stCondLst>
                            <p:childTnLst>
                              <p:par>
                                <p:cTn id="18" presetID="2" presetClass="entr" presetSubtype="1" decel="100000" fill="hold" grpId="0" nodeType="afterEffect">
                                  <p:stCondLst>
                                    <p:cond delay="50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ppt_x"/>
                                          </p:val>
                                        </p:tav>
                                        <p:tav tm="100000">
                                          <p:val>
                                            <p:strVal val="#ppt_x"/>
                                          </p:val>
                                        </p:tav>
                                      </p:tavLst>
                                    </p:anim>
                                    <p:anim calcmode="lin" valueType="num">
                                      <p:cBhvr additive="base">
                                        <p:cTn id="21" dur="500" fill="hold"/>
                                        <p:tgtEl>
                                          <p:spTgt spid="19"/>
                                        </p:tgtEl>
                                        <p:attrNameLst>
                                          <p:attrName>ppt_y</p:attrName>
                                        </p:attrNameLst>
                                      </p:cBhvr>
                                      <p:tavLst>
                                        <p:tav tm="0">
                                          <p:val>
                                            <p:strVal val="0-#ppt_h/2"/>
                                          </p:val>
                                        </p:tav>
                                        <p:tav tm="100000">
                                          <p:val>
                                            <p:strVal val="#ppt_y"/>
                                          </p:val>
                                        </p:tav>
                                      </p:tavLst>
                                    </p:anim>
                                  </p:childTnLst>
                                </p:cTn>
                              </p:par>
                            </p:childTnLst>
                          </p:cTn>
                        </p:par>
                        <p:par>
                          <p:cTn id="22" fill="hold">
                            <p:stCondLst>
                              <p:cond delay="2500"/>
                            </p:stCondLst>
                            <p:childTnLst>
                              <p:par>
                                <p:cTn id="23" presetID="2" presetClass="entr" presetSubtype="8" decel="100000" fill="hold" grpId="0" nodeType="afterEffect">
                                  <p:stCondLst>
                                    <p:cond delay="0"/>
                                  </p:stCondLst>
                                  <p:iterate type="wd">
                                    <p:tmPct val="10000"/>
                                  </p:iterate>
                                  <p:childTnLst>
                                    <p:set>
                                      <p:cBhvr>
                                        <p:cTn id="24" dur="1" fill="hold">
                                          <p:stCondLst>
                                            <p:cond delay="0"/>
                                          </p:stCondLst>
                                        </p:cTn>
                                        <p:tgtEl>
                                          <p:spTgt spid="21">
                                            <p:txEl>
                                              <p:pRg st="0" end="0"/>
                                            </p:txEl>
                                          </p:spTgt>
                                        </p:tgtEl>
                                        <p:attrNameLst>
                                          <p:attrName>style.visibility</p:attrName>
                                        </p:attrNameLst>
                                      </p:cBhvr>
                                      <p:to>
                                        <p:strVal val="visible"/>
                                      </p:to>
                                    </p:set>
                                    <p:anim calcmode="lin" valueType="num">
                                      <p:cBhvr additive="base">
                                        <p:cTn id="25"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1">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1" decel="100000" fill="hold" nodeType="with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ppt_x"/>
                                          </p:val>
                                        </p:tav>
                                        <p:tav tm="100000">
                                          <p:val>
                                            <p:strVal val="#ppt_x"/>
                                          </p:val>
                                        </p:tav>
                                      </p:tavLst>
                                    </p:anim>
                                    <p:anim calcmode="lin" valueType="num">
                                      <p:cBhvr additive="base">
                                        <p:cTn id="30" dur="500" fill="hold"/>
                                        <p:tgtEl>
                                          <p:spTgt spid="15"/>
                                        </p:tgtEl>
                                        <p:attrNameLst>
                                          <p:attrName>ppt_y</p:attrName>
                                        </p:attrNameLst>
                                      </p:cBhvr>
                                      <p:tavLst>
                                        <p:tav tm="0">
                                          <p:val>
                                            <p:strVal val="0-#ppt_h/2"/>
                                          </p:val>
                                        </p:tav>
                                        <p:tav tm="100000">
                                          <p:val>
                                            <p:strVal val="#ppt_y"/>
                                          </p:val>
                                        </p:tav>
                                      </p:tavLst>
                                    </p:anim>
                                  </p:childTnLst>
                                </p:cTn>
                              </p:par>
                            </p:childTnLst>
                          </p:cTn>
                        </p:par>
                        <p:par>
                          <p:cTn id="31" fill="hold">
                            <p:stCondLst>
                              <p:cond delay="3100"/>
                            </p:stCondLst>
                            <p:childTnLst>
                              <p:par>
                                <p:cTn id="32" presetID="22" presetClass="entr" presetSubtype="8" fill="hold" grpId="0" nodeType="afterEffect">
                                  <p:stCondLst>
                                    <p:cond delay="0"/>
                                  </p:stCondLst>
                                  <p:childTnLst>
                                    <p:set>
                                      <p:cBhvr>
                                        <p:cTn id="33" dur="1" fill="hold">
                                          <p:stCondLst>
                                            <p:cond delay="0"/>
                                          </p:stCondLst>
                                        </p:cTn>
                                        <p:tgtEl>
                                          <p:spTgt spid="35">
                                            <p:txEl>
                                              <p:pRg st="0" end="0"/>
                                            </p:txEl>
                                          </p:spTgt>
                                        </p:tgtEl>
                                        <p:attrNameLst>
                                          <p:attrName>style.visibility</p:attrName>
                                        </p:attrNameLst>
                                      </p:cBhvr>
                                      <p:to>
                                        <p:strVal val="visible"/>
                                      </p:to>
                                    </p:set>
                                    <p:animEffect transition="in" filter="wipe(left)">
                                      <p:cBhvr>
                                        <p:cTn id="34" dur="500"/>
                                        <p:tgtEl>
                                          <p:spTgt spid="35">
                                            <p:txEl>
                                              <p:pRg st="0" end="0"/>
                                            </p:txEl>
                                          </p:spTgt>
                                        </p:tgtEl>
                                      </p:cBhvr>
                                    </p:animEffect>
                                  </p:childTnLst>
                                </p:cTn>
                              </p:par>
                            </p:childTnLst>
                          </p:cTn>
                        </p:par>
                        <p:par>
                          <p:cTn id="35" fill="hold">
                            <p:stCondLst>
                              <p:cond delay="3600"/>
                            </p:stCondLst>
                            <p:childTnLst>
                              <p:par>
                                <p:cTn id="36" presetID="2" presetClass="entr" presetSubtype="1" decel="100000"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 calcmode="lin" valueType="num">
                                      <p:cBhvr additive="base">
                                        <p:cTn id="38" dur="500" fill="hold"/>
                                        <p:tgtEl>
                                          <p:spTgt spid="34"/>
                                        </p:tgtEl>
                                        <p:attrNameLst>
                                          <p:attrName>ppt_x</p:attrName>
                                        </p:attrNameLst>
                                      </p:cBhvr>
                                      <p:tavLst>
                                        <p:tav tm="0">
                                          <p:val>
                                            <p:strVal val="#ppt_x"/>
                                          </p:val>
                                        </p:tav>
                                        <p:tav tm="100000">
                                          <p:val>
                                            <p:strVal val="#ppt_x"/>
                                          </p:val>
                                        </p:tav>
                                      </p:tavLst>
                                    </p:anim>
                                    <p:anim calcmode="lin" valueType="num">
                                      <p:cBhvr additive="base">
                                        <p:cTn id="39" dur="500" fill="hold"/>
                                        <p:tgtEl>
                                          <p:spTgt spid="34"/>
                                        </p:tgtEl>
                                        <p:attrNameLst>
                                          <p:attrName>ppt_y</p:attrName>
                                        </p:attrNameLst>
                                      </p:cBhvr>
                                      <p:tavLst>
                                        <p:tav tm="0">
                                          <p:val>
                                            <p:strVal val="0-#ppt_h/2"/>
                                          </p:val>
                                        </p:tav>
                                        <p:tav tm="100000">
                                          <p:val>
                                            <p:strVal val="#ppt_y"/>
                                          </p:val>
                                        </p:tav>
                                      </p:tavLst>
                                    </p:anim>
                                  </p:childTnLst>
                                </p:cTn>
                              </p:par>
                            </p:childTnLst>
                          </p:cTn>
                        </p:par>
                        <p:par>
                          <p:cTn id="40" fill="hold">
                            <p:stCondLst>
                              <p:cond delay="4100"/>
                            </p:stCondLst>
                            <p:childTnLst>
                              <p:par>
                                <p:cTn id="41" presetID="2" presetClass="entr" presetSubtype="8" decel="100000" fill="hold" grpId="0" nodeType="afterEffect">
                                  <p:stCondLst>
                                    <p:cond delay="0"/>
                                  </p:stCondLst>
                                  <p:iterate type="wd">
                                    <p:tmPct val="10000"/>
                                  </p:iterate>
                                  <p:childTnLst>
                                    <p:set>
                                      <p:cBhvr>
                                        <p:cTn id="42" dur="1" fill="hold">
                                          <p:stCondLst>
                                            <p:cond delay="0"/>
                                          </p:stCondLst>
                                        </p:cTn>
                                        <p:tgtEl>
                                          <p:spTgt spid="33">
                                            <p:txEl>
                                              <p:pRg st="0" end="0"/>
                                            </p:txEl>
                                          </p:spTgt>
                                        </p:tgtEl>
                                        <p:attrNameLst>
                                          <p:attrName>style.visibility</p:attrName>
                                        </p:attrNameLst>
                                      </p:cBhvr>
                                      <p:to>
                                        <p:strVal val="visible"/>
                                      </p:to>
                                    </p:set>
                                    <p:anim calcmode="lin" valueType="num">
                                      <p:cBhvr additive="base">
                                        <p:cTn id="43"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3">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1" decel="100000" fill="hold" nodeType="with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500" fill="hold"/>
                                        <p:tgtEl>
                                          <p:spTgt spid="29"/>
                                        </p:tgtEl>
                                        <p:attrNameLst>
                                          <p:attrName>ppt_x</p:attrName>
                                        </p:attrNameLst>
                                      </p:cBhvr>
                                      <p:tavLst>
                                        <p:tav tm="0">
                                          <p:val>
                                            <p:strVal val="#ppt_x"/>
                                          </p:val>
                                        </p:tav>
                                        <p:tav tm="100000">
                                          <p:val>
                                            <p:strVal val="#ppt_x"/>
                                          </p:val>
                                        </p:tav>
                                      </p:tavLst>
                                    </p:anim>
                                    <p:anim calcmode="lin" valueType="num">
                                      <p:cBhvr additive="base">
                                        <p:cTn id="48" dur="500" fill="hold"/>
                                        <p:tgtEl>
                                          <p:spTgt spid="29"/>
                                        </p:tgtEl>
                                        <p:attrNameLst>
                                          <p:attrName>ppt_y</p:attrName>
                                        </p:attrNameLst>
                                      </p:cBhvr>
                                      <p:tavLst>
                                        <p:tav tm="0">
                                          <p:val>
                                            <p:strVal val="0-#ppt_h/2"/>
                                          </p:val>
                                        </p:tav>
                                        <p:tav tm="100000">
                                          <p:val>
                                            <p:strVal val="#ppt_y"/>
                                          </p:val>
                                        </p:tav>
                                      </p:tavLst>
                                    </p:anim>
                                  </p:childTnLst>
                                </p:cTn>
                              </p:par>
                            </p:childTnLst>
                          </p:cTn>
                        </p:par>
                        <p:par>
                          <p:cTn id="49" fill="hold">
                            <p:stCondLst>
                              <p:cond delay="4700"/>
                            </p:stCondLst>
                            <p:childTnLst>
                              <p:par>
                                <p:cTn id="50" presetID="22" presetClass="entr" presetSubtype="8" fill="hold" grpId="0" nodeType="afterEffect">
                                  <p:stCondLst>
                                    <p:cond delay="0"/>
                                  </p:stCondLst>
                                  <p:childTnLst>
                                    <p:set>
                                      <p:cBhvr>
                                        <p:cTn id="51" dur="1" fill="hold">
                                          <p:stCondLst>
                                            <p:cond delay="0"/>
                                          </p:stCondLst>
                                        </p:cTn>
                                        <p:tgtEl>
                                          <p:spTgt spid="36">
                                            <p:txEl>
                                              <p:pRg st="0" end="0"/>
                                            </p:txEl>
                                          </p:spTgt>
                                        </p:tgtEl>
                                        <p:attrNameLst>
                                          <p:attrName>style.visibility</p:attrName>
                                        </p:attrNameLst>
                                      </p:cBhvr>
                                      <p:to>
                                        <p:strVal val="visible"/>
                                      </p:to>
                                    </p:set>
                                    <p:animEffect transition="in" filter="wipe(left)">
                                      <p:cBhvr>
                                        <p:cTn id="52" dur="500"/>
                                        <p:tgtEl>
                                          <p:spTgt spid="36">
                                            <p:txEl>
                                              <p:pRg st="0" end="0"/>
                                            </p:txEl>
                                          </p:spTgt>
                                        </p:tgtEl>
                                      </p:cBhvr>
                                    </p:animEffect>
                                  </p:childTnLst>
                                </p:cTn>
                              </p:par>
                            </p:childTnLst>
                          </p:cTn>
                        </p:par>
                        <p:par>
                          <p:cTn id="53" fill="hold">
                            <p:stCondLst>
                              <p:cond delay="5200"/>
                            </p:stCondLst>
                            <p:childTnLst>
                              <p:par>
                                <p:cTn id="54" presetID="2" presetClass="entr" presetSubtype="1" decel="100000"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additive="base">
                                        <p:cTn id="56" dur="500" fill="hold"/>
                                        <p:tgtEl>
                                          <p:spTgt spid="42"/>
                                        </p:tgtEl>
                                        <p:attrNameLst>
                                          <p:attrName>ppt_x</p:attrName>
                                        </p:attrNameLst>
                                      </p:cBhvr>
                                      <p:tavLst>
                                        <p:tav tm="0">
                                          <p:val>
                                            <p:strVal val="#ppt_x"/>
                                          </p:val>
                                        </p:tav>
                                        <p:tav tm="100000">
                                          <p:val>
                                            <p:strVal val="#ppt_x"/>
                                          </p:val>
                                        </p:tav>
                                      </p:tavLst>
                                    </p:anim>
                                    <p:anim calcmode="lin" valueType="num">
                                      <p:cBhvr additive="base">
                                        <p:cTn id="57" dur="500" fill="hold"/>
                                        <p:tgtEl>
                                          <p:spTgt spid="42"/>
                                        </p:tgtEl>
                                        <p:attrNameLst>
                                          <p:attrName>ppt_y</p:attrName>
                                        </p:attrNameLst>
                                      </p:cBhvr>
                                      <p:tavLst>
                                        <p:tav tm="0">
                                          <p:val>
                                            <p:strVal val="0-#ppt_h/2"/>
                                          </p:val>
                                        </p:tav>
                                        <p:tav tm="100000">
                                          <p:val>
                                            <p:strVal val="#ppt_y"/>
                                          </p:val>
                                        </p:tav>
                                      </p:tavLst>
                                    </p:anim>
                                  </p:childTnLst>
                                </p:cTn>
                              </p:par>
                            </p:childTnLst>
                          </p:cTn>
                        </p:par>
                        <p:par>
                          <p:cTn id="58" fill="hold">
                            <p:stCondLst>
                              <p:cond delay="5700"/>
                            </p:stCondLst>
                            <p:childTnLst>
                              <p:par>
                                <p:cTn id="59" presetID="2" presetClass="entr" presetSubtype="8" decel="100000" fill="hold" grpId="0" nodeType="afterEffect">
                                  <p:stCondLst>
                                    <p:cond delay="0"/>
                                  </p:stCondLst>
                                  <p:iterate type="wd">
                                    <p:tmPct val="10000"/>
                                  </p:iterate>
                                  <p:childTnLst>
                                    <p:set>
                                      <p:cBhvr>
                                        <p:cTn id="60" dur="1" fill="hold">
                                          <p:stCondLst>
                                            <p:cond delay="0"/>
                                          </p:stCondLst>
                                        </p:cTn>
                                        <p:tgtEl>
                                          <p:spTgt spid="41">
                                            <p:txEl>
                                              <p:pRg st="0" end="0"/>
                                            </p:txEl>
                                          </p:spTgt>
                                        </p:tgtEl>
                                        <p:attrNameLst>
                                          <p:attrName>style.visibility</p:attrName>
                                        </p:attrNameLst>
                                      </p:cBhvr>
                                      <p:to>
                                        <p:strVal val="visible"/>
                                      </p:to>
                                    </p:set>
                                    <p:anim calcmode="lin" valueType="num">
                                      <p:cBhvr additive="base">
                                        <p:cTn id="61"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1">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1" decel="100000" fill="hold" nodeType="withEffect">
                                  <p:stCondLst>
                                    <p:cond delay="0"/>
                                  </p:stCondLst>
                                  <p:childTnLst>
                                    <p:set>
                                      <p:cBhvr>
                                        <p:cTn id="64" dur="1" fill="hold">
                                          <p:stCondLst>
                                            <p:cond delay="0"/>
                                          </p:stCondLst>
                                        </p:cTn>
                                        <p:tgtEl>
                                          <p:spTgt spid="37"/>
                                        </p:tgtEl>
                                        <p:attrNameLst>
                                          <p:attrName>style.visibility</p:attrName>
                                        </p:attrNameLst>
                                      </p:cBhvr>
                                      <p:to>
                                        <p:strVal val="visible"/>
                                      </p:to>
                                    </p:set>
                                    <p:anim calcmode="lin" valueType="num">
                                      <p:cBhvr additive="base">
                                        <p:cTn id="65" dur="500" fill="hold"/>
                                        <p:tgtEl>
                                          <p:spTgt spid="37"/>
                                        </p:tgtEl>
                                        <p:attrNameLst>
                                          <p:attrName>ppt_x</p:attrName>
                                        </p:attrNameLst>
                                      </p:cBhvr>
                                      <p:tavLst>
                                        <p:tav tm="0">
                                          <p:val>
                                            <p:strVal val="#ppt_x"/>
                                          </p:val>
                                        </p:tav>
                                        <p:tav tm="100000">
                                          <p:val>
                                            <p:strVal val="#ppt_x"/>
                                          </p:val>
                                        </p:tav>
                                      </p:tavLst>
                                    </p:anim>
                                    <p:anim calcmode="lin" valueType="num">
                                      <p:cBhvr additive="base">
                                        <p:cTn id="66" dur="500" fill="hold"/>
                                        <p:tgtEl>
                                          <p:spTgt spid="37"/>
                                        </p:tgtEl>
                                        <p:attrNameLst>
                                          <p:attrName>ppt_y</p:attrName>
                                        </p:attrNameLst>
                                      </p:cBhvr>
                                      <p:tavLst>
                                        <p:tav tm="0">
                                          <p:val>
                                            <p:strVal val="0-#ppt_h/2"/>
                                          </p:val>
                                        </p:tav>
                                        <p:tav tm="100000">
                                          <p:val>
                                            <p:strVal val="#ppt_y"/>
                                          </p:val>
                                        </p:tav>
                                      </p:tavLst>
                                    </p:anim>
                                  </p:childTnLst>
                                </p:cTn>
                              </p:par>
                            </p:childTnLst>
                          </p:cTn>
                        </p:par>
                        <p:par>
                          <p:cTn id="67" fill="hold">
                            <p:stCondLst>
                              <p:cond delay="6300"/>
                            </p:stCondLst>
                            <p:childTnLst>
                              <p:par>
                                <p:cTn id="68" presetID="22" presetClass="entr" presetSubtype="8" fill="hold" grpId="0" nodeType="afterEffect">
                                  <p:stCondLst>
                                    <p:cond delay="0"/>
                                  </p:stCondLst>
                                  <p:childTnLst>
                                    <p:set>
                                      <p:cBhvr>
                                        <p:cTn id="69" dur="1" fill="hold">
                                          <p:stCondLst>
                                            <p:cond delay="0"/>
                                          </p:stCondLst>
                                        </p:cTn>
                                        <p:tgtEl>
                                          <p:spTgt spid="43">
                                            <p:txEl>
                                              <p:pRg st="0" end="0"/>
                                            </p:txEl>
                                          </p:spTgt>
                                        </p:tgtEl>
                                        <p:attrNameLst>
                                          <p:attrName>style.visibility</p:attrName>
                                        </p:attrNameLst>
                                      </p:cBhvr>
                                      <p:to>
                                        <p:strVal val="visible"/>
                                      </p:to>
                                    </p:set>
                                    <p:animEffect transition="in" filter="wipe(left)">
                                      <p:cBhvr>
                                        <p:cTn id="70" dur="500"/>
                                        <p:tgtEl>
                                          <p:spTgt spid="43">
                                            <p:txEl>
                                              <p:pRg st="0" end="0"/>
                                            </p:txEl>
                                          </p:spTgt>
                                        </p:tgtEl>
                                      </p:cBhvr>
                                    </p:animEffect>
                                  </p:childTnLst>
                                </p:cTn>
                              </p:par>
                            </p:childTnLst>
                          </p:cTn>
                        </p:par>
                        <p:par>
                          <p:cTn id="71" fill="hold">
                            <p:stCondLst>
                              <p:cond delay="6800"/>
                            </p:stCondLst>
                            <p:childTnLst>
                              <p:par>
                                <p:cTn id="72" presetID="2" presetClass="entr" presetSubtype="1" decel="100000" fill="hold" grpId="0" nodeType="afterEffect">
                                  <p:stCondLst>
                                    <p:cond delay="0"/>
                                  </p:stCondLst>
                                  <p:childTnLst>
                                    <p:set>
                                      <p:cBhvr>
                                        <p:cTn id="73" dur="1" fill="hold">
                                          <p:stCondLst>
                                            <p:cond delay="0"/>
                                          </p:stCondLst>
                                        </p:cTn>
                                        <p:tgtEl>
                                          <p:spTgt spid="49"/>
                                        </p:tgtEl>
                                        <p:attrNameLst>
                                          <p:attrName>style.visibility</p:attrName>
                                        </p:attrNameLst>
                                      </p:cBhvr>
                                      <p:to>
                                        <p:strVal val="visible"/>
                                      </p:to>
                                    </p:set>
                                    <p:anim calcmode="lin" valueType="num">
                                      <p:cBhvr additive="base">
                                        <p:cTn id="74" dur="500" fill="hold"/>
                                        <p:tgtEl>
                                          <p:spTgt spid="49"/>
                                        </p:tgtEl>
                                        <p:attrNameLst>
                                          <p:attrName>ppt_x</p:attrName>
                                        </p:attrNameLst>
                                      </p:cBhvr>
                                      <p:tavLst>
                                        <p:tav tm="0">
                                          <p:val>
                                            <p:strVal val="#ppt_x"/>
                                          </p:val>
                                        </p:tav>
                                        <p:tav tm="100000">
                                          <p:val>
                                            <p:strVal val="#ppt_x"/>
                                          </p:val>
                                        </p:tav>
                                      </p:tavLst>
                                    </p:anim>
                                    <p:anim calcmode="lin" valueType="num">
                                      <p:cBhvr additive="base">
                                        <p:cTn id="75" dur="500" fill="hold"/>
                                        <p:tgtEl>
                                          <p:spTgt spid="49"/>
                                        </p:tgtEl>
                                        <p:attrNameLst>
                                          <p:attrName>ppt_y</p:attrName>
                                        </p:attrNameLst>
                                      </p:cBhvr>
                                      <p:tavLst>
                                        <p:tav tm="0">
                                          <p:val>
                                            <p:strVal val="0-#ppt_h/2"/>
                                          </p:val>
                                        </p:tav>
                                        <p:tav tm="100000">
                                          <p:val>
                                            <p:strVal val="#ppt_y"/>
                                          </p:val>
                                        </p:tav>
                                      </p:tavLst>
                                    </p:anim>
                                  </p:childTnLst>
                                </p:cTn>
                              </p:par>
                            </p:childTnLst>
                          </p:cTn>
                        </p:par>
                        <p:par>
                          <p:cTn id="76" fill="hold">
                            <p:stCondLst>
                              <p:cond delay="7300"/>
                            </p:stCondLst>
                            <p:childTnLst>
                              <p:par>
                                <p:cTn id="77" presetID="2" presetClass="entr" presetSubtype="8" decel="100000" fill="hold" grpId="0" nodeType="afterEffect">
                                  <p:stCondLst>
                                    <p:cond delay="0"/>
                                  </p:stCondLst>
                                  <p:iterate type="wd">
                                    <p:tmPct val="10000"/>
                                  </p:iterate>
                                  <p:childTnLst>
                                    <p:set>
                                      <p:cBhvr>
                                        <p:cTn id="78" dur="1" fill="hold">
                                          <p:stCondLst>
                                            <p:cond delay="0"/>
                                          </p:stCondLst>
                                        </p:cTn>
                                        <p:tgtEl>
                                          <p:spTgt spid="48">
                                            <p:txEl>
                                              <p:pRg st="0" end="0"/>
                                            </p:txEl>
                                          </p:spTgt>
                                        </p:tgtEl>
                                        <p:attrNameLst>
                                          <p:attrName>style.visibility</p:attrName>
                                        </p:attrNameLst>
                                      </p:cBhvr>
                                      <p:to>
                                        <p:strVal val="visible"/>
                                      </p:to>
                                    </p:set>
                                    <p:anim calcmode="lin" valueType="num">
                                      <p:cBhvr additive="base">
                                        <p:cTn id="79"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8">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1" decel="100000" fill="hold" nodeType="withEffect">
                                  <p:stCondLst>
                                    <p:cond delay="0"/>
                                  </p:stCondLst>
                                  <p:childTnLst>
                                    <p:set>
                                      <p:cBhvr>
                                        <p:cTn id="82" dur="1" fill="hold">
                                          <p:stCondLst>
                                            <p:cond delay="0"/>
                                          </p:stCondLst>
                                        </p:cTn>
                                        <p:tgtEl>
                                          <p:spTgt spid="44"/>
                                        </p:tgtEl>
                                        <p:attrNameLst>
                                          <p:attrName>style.visibility</p:attrName>
                                        </p:attrNameLst>
                                      </p:cBhvr>
                                      <p:to>
                                        <p:strVal val="visible"/>
                                      </p:to>
                                    </p:set>
                                    <p:anim calcmode="lin" valueType="num">
                                      <p:cBhvr additive="base">
                                        <p:cTn id="83" dur="500" fill="hold"/>
                                        <p:tgtEl>
                                          <p:spTgt spid="44"/>
                                        </p:tgtEl>
                                        <p:attrNameLst>
                                          <p:attrName>ppt_x</p:attrName>
                                        </p:attrNameLst>
                                      </p:cBhvr>
                                      <p:tavLst>
                                        <p:tav tm="0">
                                          <p:val>
                                            <p:strVal val="#ppt_x"/>
                                          </p:val>
                                        </p:tav>
                                        <p:tav tm="100000">
                                          <p:val>
                                            <p:strVal val="#ppt_x"/>
                                          </p:val>
                                        </p:tav>
                                      </p:tavLst>
                                    </p:anim>
                                    <p:anim calcmode="lin" valueType="num">
                                      <p:cBhvr additive="base">
                                        <p:cTn id="84" dur="500" fill="hold"/>
                                        <p:tgtEl>
                                          <p:spTgt spid="44"/>
                                        </p:tgtEl>
                                        <p:attrNameLst>
                                          <p:attrName>ppt_y</p:attrName>
                                        </p:attrNameLst>
                                      </p:cBhvr>
                                      <p:tavLst>
                                        <p:tav tm="0">
                                          <p:val>
                                            <p:strVal val="0-#ppt_h/2"/>
                                          </p:val>
                                        </p:tav>
                                        <p:tav tm="100000">
                                          <p:val>
                                            <p:strVal val="#ppt_y"/>
                                          </p:val>
                                        </p:tav>
                                      </p:tavLst>
                                    </p:anim>
                                  </p:childTnLst>
                                </p:cTn>
                              </p:par>
                            </p:childTnLst>
                          </p:cTn>
                        </p:par>
                        <p:par>
                          <p:cTn id="85" fill="hold">
                            <p:stCondLst>
                              <p:cond delay="7900"/>
                            </p:stCondLst>
                            <p:childTnLst>
                              <p:par>
                                <p:cTn id="86" presetID="22" presetClass="entr" presetSubtype="8" fill="hold" grpId="0" nodeType="afterEffect">
                                  <p:stCondLst>
                                    <p:cond delay="0"/>
                                  </p:stCondLst>
                                  <p:childTnLst>
                                    <p:set>
                                      <p:cBhvr>
                                        <p:cTn id="87" dur="1" fill="hold">
                                          <p:stCondLst>
                                            <p:cond delay="0"/>
                                          </p:stCondLst>
                                        </p:cTn>
                                        <p:tgtEl>
                                          <p:spTgt spid="50">
                                            <p:txEl>
                                              <p:pRg st="0" end="0"/>
                                            </p:txEl>
                                          </p:spTgt>
                                        </p:tgtEl>
                                        <p:attrNameLst>
                                          <p:attrName>style.visibility</p:attrName>
                                        </p:attrNameLst>
                                      </p:cBhvr>
                                      <p:to>
                                        <p:strVal val="visible"/>
                                      </p:to>
                                    </p:set>
                                    <p:animEffect transition="in" filter="wipe(left)">
                                      <p:cBhvr>
                                        <p:cTn id="88" dur="500"/>
                                        <p:tgtEl>
                                          <p:spTgt spid="50">
                                            <p:txEl>
                                              <p:pRg st="0" end="0"/>
                                            </p:txEl>
                                          </p:spTgt>
                                        </p:tgtEl>
                                      </p:cBhvr>
                                    </p:animEffect>
                                  </p:childTnLst>
                                </p:cTn>
                              </p:par>
                            </p:childTnLst>
                          </p:cTn>
                        </p:par>
                        <p:par>
                          <p:cTn id="89" fill="hold">
                            <p:stCondLst>
                              <p:cond delay="8400"/>
                            </p:stCondLst>
                            <p:childTnLst>
                              <p:par>
                                <p:cTn id="90" presetID="2" presetClass="entr" presetSubtype="1" decel="100000" fill="hold" grpId="0" nodeType="afterEffect">
                                  <p:stCondLst>
                                    <p:cond delay="0"/>
                                  </p:stCondLst>
                                  <p:childTnLst>
                                    <p:set>
                                      <p:cBhvr>
                                        <p:cTn id="91" dur="1" fill="hold">
                                          <p:stCondLst>
                                            <p:cond delay="0"/>
                                          </p:stCondLst>
                                        </p:cTn>
                                        <p:tgtEl>
                                          <p:spTgt spid="63"/>
                                        </p:tgtEl>
                                        <p:attrNameLst>
                                          <p:attrName>style.visibility</p:attrName>
                                        </p:attrNameLst>
                                      </p:cBhvr>
                                      <p:to>
                                        <p:strVal val="visible"/>
                                      </p:to>
                                    </p:set>
                                    <p:anim calcmode="lin" valueType="num">
                                      <p:cBhvr additive="base">
                                        <p:cTn id="92" dur="500" fill="hold"/>
                                        <p:tgtEl>
                                          <p:spTgt spid="63"/>
                                        </p:tgtEl>
                                        <p:attrNameLst>
                                          <p:attrName>ppt_x</p:attrName>
                                        </p:attrNameLst>
                                      </p:cBhvr>
                                      <p:tavLst>
                                        <p:tav tm="0">
                                          <p:val>
                                            <p:strVal val="#ppt_x"/>
                                          </p:val>
                                        </p:tav>
                                        <p:tav tm="100000">
                                          <p:val>
                                            <p:strVal val="#ppt_x"/>
                                          </p:val>
                                        </p:tav>
                                      </p:tavLst>
                                    </p:anim>
                                    <p:anim calcmode="lin" valueType="num">
                                      <p:cBhvr additive="base">
                                        <p:cTn id="93" dur="500" fill="hold"/>
                                        <p:tgtEl>
                                          <p:spTgt spid="63"/>
                                        </p:tgtEl>
                                        <p:attrNameLst>
                                          <p:attrName>ppt_y</p:attrName>
                                        </p:attrNameLst>
                                      </p:cBhvr>
                                      <p:tavLst>
                                        <p:tav tm="0">
                                          <p:val>
                                            <p:strVal val="0-#ppt_h/2"/>
                                          </p:val>
                                        </p:tav>
                                        <p:tav tm="100000">
                                          <p:val>
                                            <p:strVal val="#ppt_y"/>
                                          </p:val>
                                        </p:tav>
                                      </p:tavLst>
                                    </p:anim>
                                  </p:childTnLst>
                                </p:cTn>
                              </p:par>
                            </p:childTnLst>
                          </p:cTn>
                        </p:par>
                        <p:par>
                          <p:cTn id="94" fill="hold">
                            <p:stCondLst>
                              <p:cond delay="8900"/>
                            </p:stCondLst>
                            <p:childTnLst>
                              <p:par>
                                <p:cTn id="95" presetID="2" presetClass="entr" presetSubtype="8" decel="100000" fill="hold" grpId="0" nodeType="afterEffect">
                                  <p:stCondLst>
                                    <p:cond delay="0"/>
                                  </p:stCondLst>
                                  <p:iterate type="wd">
                                    <p:tmPct val="10000"/>
                                  </p:iterate>
                                  <p:childTnLst>
                                    <p:set>
                                      <p:cBhvr>
                                        <p:cTn id="96" dur="1" fill="hold">
                                          <p:stCondLst>
                                            <p:cond delay="0"/>
                                          </p:stCondLst>
                                        </p:cTn>
                                        <p:tgtEl>
                                          <p:spTgt spid="62">
                                            <p:txEl>
                                              <p:pRg st="0" end="0"/>
                                            </p:txEl>
                                          </p:spTgt>
                                        </p:tgtEl>
                                        <p:attrNameLst>
                                          <p:attrName>style.visibility</p:attrName>
                                        </p:attrNameLst>
                                      </p:cBhvr>
                                      <p:to>
                                        <p:strVal val="visible"/>
                                      </p:to>
                                    </p:set>
                                    <p:anim calcmode="lin" valueType="num">
                                      <p:cBhvr additive="base">
                                        <p:cTn id="97"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62">
                                            <p:txEl>
                                              <p:pRg st="0" end="0"/>
                                            </p:txEl>
                                          </p:spTgt>
                                        </p:tgtEl>
                                        <p:attrNameLst>
                                          <p:attrName>ppt_y</p:attrName>
                                        </p:attrNameLst>
                                      </p:cBhvr>
                                      <p:tavLst>
                                        <p:tav tm="0">
                                          <p:val>
                                            <p:strVal val="#ppt_y"/>
                                          </p:val>
                                        </p:tav>
                                        <p:tav tm="100000">
                                          <p:val>
                                            <p:strVal val="#ppt_y"/>
                                          </p:val>
                                        </p:tav>
                                      </p:tavLst>
                                    </p:anim>
                                  </p:childTnLst>
                                </p:cTn>
                              </p:par>
                              <p:par>
                                <p:cTn id="99" presetID="2" presetClass="entr" presetSubtype="1" decel="100000" fill="hold" nodeType="withEffect">
                                  <p:stCondLst>
                                    <p:cond delay="0"/>
                                  </p:stCondLst>
                                  <p:childTnLst>
                                    <p:set>
                                      <p:cBhvr>
                                        <p:cTn id="100" dur="1" fill="hold">
                                          <p:stCondLst>
                                            <p:cond delay="0"/>
                                          </p:stCondLst>
                                        </p:cTn>
                                        <p:tgtEl>
                                          <p:spTgt spid="58"/>
                                        </p:tgtEl>
                                        <p:attrNameLst>
                                          <p:attrName>style.visibility</p:attrName>
                                        </p:attrNameLst>
                                      </p:cBhvr>
                                      <p:to>
                                        <p:strVal val="visible"/>
                                      </p:to>
                                    </p:set>
                                    <p:anim calcmode="lin" valueType="num">
                                      <p:cBhvr additive="base">
                                        <p:cTn id="101" dur="500" fill="hold"/>
                                        <p:tgtEl>
                                          <p:spTgt spid="58"/>
                                        </p:tgtEl>
                                        <p:attrNameLst>
                                          <p:attrName>ppt_x</p:attrName>
                                        </p:attrNameLst>
                                      </p:cBhvr>
                                      <p:tavLst>
                                        <p:tav tm="0">
                                          <p:val>
                                            <p:strVal val="#ppt_x"/>
                                          </p:val>
                                        </p:tav>
                                        <p:tav tm="100000">
                                          <p:val>
                                            <p:strVal val="#ppt_x"/>
                                          </p:val>
                                        </p:tav>
                                      </p:tavLst>
                                    </p:anim>
                                    <p:anim calcmode="lin" valueType="num">
                                      <p:cBhvr additive="base">
                                        <p:cTn id="102" dur="500" fill="hold"/>
                                        <p:tgtEl>
                                          <p:spTgt spid="58"/>
                                        </p:tgtEl>
                                        <p:attrNameLst>
                                          <p:attrName>ppt_y</p:attrName>
                                        </p:attrNameLst>
                                      </p:cBhvr>
                                      <p:tavLst>
                                        <p:tav tm="0">
                                          <p:val>
                                            <p:strVal val="0-#ppt_h/2"/>
                                          </p:val>
                                        </p:tav>
                                        <p:tav tm="100000">
                                          <p:val>
                                            <p:strVal val="#ppt_y"/>
                                          </p:val>
                                        </p:tav>
                                      </p:tavLst>
                                    </p:anim>
                                  </p:childTnLst>
                                </p:cTn>
                              </p:par>
                            </p:childTnLst>
                          </p:cTn>
                        </p:par>
                        <p:par>
                          <p:cTn id="103" fill="hold">
                            <p:stCondLst>
                              <p:cond delay="9500"/>
                            </p:stCondLst>
                            <p:childTnLst>
                              <p:par>
                                <p:cTn id="104" presetID="22" presetClass="entr" presetSubtype="8" fill="hold" grpId="0" nodeType="afterEffect">
                                  <p:stCondLst>
                                    <p:cond delay="0"/>
                                  </p:stCondLst>
                                  <p:childTnLst>
                                    <p:set>
                                      <p:cBhvr>
                                        <p:cTn id="105" dur="1" fill="hold">
                                          <p:stCondLst>
                                            <p:cond delay="0"/>
                                          </p:stCondLst>
                                        </p:cTn>
                                        <p:tgtEl>
                                          <p:spTgt spid="64">
                                            <p:txEl>
                                              <p:pRg st="0" end="0"/>
                                            </p:txEl>
                                          </p:spTgt>
                                        </p:tgtEl>
                                        <p:attrNameLst>
                                          <p:attrName>style.visibility</p:attrName>
                                        </p:attrNameLst>
                                      </p:cBhvr>
                                      <p:to>
                                        <p:strVal val="visible"/>
                                      </p:to>
                                    </p:set>
                                    <p:animEffect transition="in" filter="wipe(left)">
                                      <p:cBhvr>
                                        <p:cTn id="106" dur="500"/>
                                        <p:tgtEl>
                                          <p:spTgt spid="6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19" grpId="0" animBg="1"/>
      <p:bldP spid="33"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0-#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animBg="1"/>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4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0-#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3" grpId="0" build="p">
        <p:tmplLst>
          <p:tmpl lvl="1">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8"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0-#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animBg="1"/>
      <p:bldP spid="50" grpId="0" build="p">
        <p:tmplLst>
          <p:tmpl lvl="1">
            <p:tnLst>
              <p:par>
                <p:cTn presetID="2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6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0-#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animBg="1"/>
      <p:bldP spid="64" grpId="0" build="p">
        <p:tmplLst>
          <p:tmpl lvl="1">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51" grpId="0" animBg="1"/>
      <p:bldP spid="52" grpId="0"/>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irplane">
    <p:spTree>
      <p:nvGrpSpPr>
        <p:cNvPr id="1" name=""/>
        <p:cNvGrpSpPr/>
        <p:nvPr/>
      </p:nvGrpSpPr>
      <p:grpSpPr>
        <a:xfrm>
          <a:off x="0" y="0"/>
          <a:ext cx="0" cy="0"/>
          <a:chOff x="0" y="0"/>
          <a:chExt cx="0" cy="0"/>
        </a:xfrm>
      </p:grpSpPr>
      <p:sp>
        <p:nvSpPr>
          <p:cNvPr id="5" name="正方形/長方形 4"/>
          <p:cNvSpPr/>
          <p:nvPr userDrawn="1"/>
        </p:nvSpPr>
        <p:spPr>
          <a:xfrm>
            <a:off x="0" y="-2"/>
            <a:ext cx="18286413" cy="238298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0" name="図 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685310" y="382380"/>
            <a:ext cx="11291454" cy="9421179"/>
          </a:xfrm>
          <a:prstGeom prst="rect">
            <a:avLst/>
          </a:prstGeom>
        </p:spPr>
      </p:pic>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11" name="タイトル プレースホルダー 1"/>
          <p:cNvSpPr>
            <a:spLocks noGrp="1"/>
          </p:cNvSpPr>
          <p:nvPr>
            <p:ph type="title" hasCustomPrompt="1"/>
          </p:nvPr>
        </p:nvSpPr>
        <p:spPr>
          <a:xfrm>
            <a:off x="8506709" y="248400"/>
            <a:ext cx="9599849" cy="1202400"/>
          </a:xfrm>
          <a:prstGeom prst="rect">
            <a:avLst/>
          </a:prstGeom>
        </p:spPr>
        <p:txBody>
          <a:bodyPr vert="horz" lIns="163275" tIns="81638" rIns="163275" bIns="81638" rtlCol="0" anchor="ctr">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12" name="テキスト プレースホルダー 6"/>
          <p:cNvSpPr>
            <a:spLocks noGrp="1"/>
          </p:cNvSpPr>
          <p:nvPr>
            <p:ph type="body" sz="quarter" idx="21" hasCustomPrompt="1"/>
          </p:nvPr>
        </p:nvSpPr>
        <p:spPr>
          <a:xfrm>
            <a:off x="623455" y="2665868"/>
            <a:ext cx="5702453" cy="720080"/>
          </a:xfrm>
        </p:spPr>
        <p:txBody>
          <a:bodyPr anchor="ctr">
            <a:noAutofit/>
          </a:bodyPr>
          <a:lstStyle>
            <a:lvl1pPr algn="r">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13" name="テキスト プレースホルダー 6"/>
          <p:cNvSpPr>
            <a:spLocks noGrp="1"/>
          </p:cNvSpPr>
          <p:nvPr>
            <p:ph type="body" sz="quarter" idx="28" hasCustomPrompt="1"/>
          </p:nvPr>
        </p:nvSpPr>
        <p:spPr>
          <a:xfrm>
            <a:off x="623456" y="3412235"/>
            <a:ext cx="5708072" cy="1395293"/>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14" name="テキスト プレースホルダー 6"/>
          <p:cNvSpPr>
            <a:spLocks noGrp="1"/>
          </p:cNvSpPr>
          <p:nvPr>
            <p:ph type="body" sz="quarter" idx="29" hasCustomPrompt="1"/>
          </p:nvPr>
        </p:nvSpPr>
        <p:spPr>
          <a:xfrm>
            <a:off x="526473" y="5866268"/>
            <a:ext cx="3588327" cy="720080"/>
          </a:xfrm>
        </p:spPr>
        <p:txBody>
          <a:bodyPr anchor="ctr">
            <a:noAutofit/>
          </a:bodyPr>
          <a:lstStyle>
            <a:lvl1pPr algn="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30" hasCustomPrompt="1"/>
          </p:nvPr>
        </p:nvSpPr>
        <p:spPr>
          <a:xfrm>
            <a:off x="526474" y="6612635"/>
            <a:ext cx="3591863" cy="2365113"/>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16" name="テキスト プレースホルダー 6"/>
          <p:cNvSpPr>
            <a:spLocks noGrp="1"/>
          </p:cNvSpPr>
          <p:nvPr>
            <p:ph type="body" sz="quarter" idx="31" hasCustomPrompt="1"/>
          </p:nvPr>
        </p:nvSpPr>
        <p:spPr>
          <a:xfrm>
            <a:off x="13119272" y="5092969"/>
            <a:ext cx="4705908" cy="720080"/>
          </a:xfrm>
        </p:spPr>
        <p:txBody>
          <a:bodyPr anchor="ctr">
            <a:noAutofit/>
          </a:bodyPr>
          <a:lstStyle>
            <a:lvl1pPr algn="l">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32" hasCustomPrompt="1"/>
          </p:nvPr>
        </p:nvSpPr>
        <p:spPr>
          <a:xfrm>
            <a:off x="13120254" y="5839336"/>
            <a:ext cx="4710545" cy="309685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33" hasCustomPrompt="1"/>
          </p:nvPr>
        </p:nvSpPr>
        <p:spPr>
          <a:xfrm>
            <a:off x="6359236" y="7889043"/>
            <a:ext cx="3394363" cy="720080"/>
          </a:xfrm>
        </p:spPr>
        <p:txBody>
          <a:bodyPr anchor="ctr">
            <a:noAutofit/>
          </a:bodyPr>
          <a:lstStyle>
            <a:lvl1pPr algn="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34" hasCustomPrompt="1"/>
          </p:nvPr>
        </p:nvSpPr>
        <p:spPr>
          <a:xfrm>
            <a:off x="5223164" y="8635410"/>
            <a:ext cx="4536471" cy="1395293"/>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cxnSp>
        <p:nvCxnSpPr>
          <p:cNvPr id="20" name="直線コネクタ 19"/>
          <p:cNvCxnSpPr/>
          <p:nvPr userDrawn="1"/>
        </p:nvCxnSpPr>
        <p:spPr>
          <a:xfrm flipV="1">
            <a:off x="6359237" y="2917371"/>
            <a:ext cx="1523999" cy="130629"/>
          </a:xfrm>
          <a:prstGeom prst="line">
            <a:avLst/>
          </a:prstGeom>
          <a:ln w="28575">
            <a:solidFill>
              <a:schemeClr val="accent5"/>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userDrawn="1"/>
        </p:nvCxnSpPr>
        <p:spPr>
          <a:xfrm flipH="1" flipV="1">
            <a:off x="4142509" y="6276109"/>
            <a:ext cx="1282814" cy="290946"/>
          </a:xfrm>
          <a:prstGeom prst="line">
            <a:avLst/>
          </a:prstGeom>
          <a:ln w="28575">
            <a:solidFill>
              <a:schemeClr val="accent3"/>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a:endCxn id="18" idx="3"/>
          </p:cNvCxnSpPr>
          <p:nvPr userDrawn="1"/>
        </p:nvCxnSpPr>
        <p:spPr>
          <a:xfrm flipH="1">
            <a:off x="9753599" y="8007939"/>
            <a:ext cx="775860" cy="241144"/>
          </a:xfrm>
          <a:prstGeom prst="line">
            <a:avLst/>
          </a:prstGeom>
          <a:ln w="28575">
            <a:solidFill>
              <a:schemeClr val="accent2"/>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a:stCxn id="16" idx="1"/>
          </p:cNvCxnSpPr>
          <p:nvPr userDrawn="1"/>
        </p:nvCxnSpPr>
        <p:spPr>
          <a:xfrm flipH="1" flipV="1">
            <a:off x="10068670" y="5278582"/>
            <a:ext cx="3050602" cy="174427"/>
          </a:xfrm>
          <a:prstGeom prst="line">
            <a:avLst/>
          </a:prstGeom>
          <a:ln w="28575">
            <a:solidFill>
              <a:schemeClr val="accent4"/>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32" name="正方形/長方形 31"/>
          <p:cNvSpPr/>
          <p:nvPr userDrawn="1"/>
        </p:nvSpPr>
        <p:spPr>
          <a:xfrm>
            <a:off x="8707289" y="1400400"/>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プレースホルダー 6"/>
          <p:cNvSpPr>
            <a:spLocks noGrp="1"/>
          </p:cNvSpPr>
          <p:nvPr>
            <p:ph type="body" sz="quarter" idx="13" hasCustomPrompt="1"/>
          </p:nvPr>
        </p:nvSpPr>
        <p:spPr>
          <a:xfrm>
            <a:off x="8533624" y="1543100"/>
            <a:ext cx="9601994" cy="504056"/>
          </a:xfrm>
        </p:spPr>
        <p:txBody>
          <a:bodyPr/>
          <a:lstStyle>
            <a:lvl1pPr>
              <a:defRPr i="1" baseline="0">
                <a:solidFill>
                  <a:schemeClr val="bg1">
                    <a:lumMod val="95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36" name="正方形/長方形 35"/>
          <p:cNvSpPr/>
          <p:nvPr userDrawn="1"/>
        </p:nvSpPr>
        <p:spPr>
          <a:xfrm>
            <a:off x="2937834" y="3287181"/>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正方形/長方形 36"/>
          <p:cNvSpPr/>
          <p:nvPr userDrawn="1"/>
        </p:nvSpPr>
        <p:spPr>
          <a:xfrm>
            <a:off x="734954" y="6481192"/>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正方形/長方形 37"/>
          <p:cNvSpPr/>
          <p:nvPr userDrawn="1"/>
        </p:nvSpPr>
        <p:spPr>
          <a:xfrm>
            <a:off x="6381842" y="8538052"/>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userDrawn="1"/>
        </p:nvSpPr>
        <p:spPr>
          <a:xfrm>
            <a:off x="13251124" y="5725579"/>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444805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decel="10000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750" fill="hold"/>
                                        <p:tgtEl>
                                          <p:spTgt spid="10"/>
                                        </p:tgtEl>
                                        <p:attrNameLst>
                                          <p:attrName>ppt_x</p:attrName>
                                        </p:attrNameLst>
                                      </p:cBhvr>
                                      <p:tavLst>
                                        <p:tav tm="0">
                                          <p:val>
                                            <p:strVal val="0-#ppt_w/2"/>
                                          </p:val>
                                        </p:tav>
                                        <p:tav tm="100000">
                                          <p:val>
                                            <p:strVal val="#ppt_x"/>
                                          </p:val>
                                        </p:tav>
                                      </p:tavLst>
                                    </p:anim>
                                    <p:anim calcmode="lin" valueType="num">
                                      <p:cBhvr additive="base">
                                        <p:cTn id="8" dur="750" fill="hold"/>
                                        <p:tgtEl>
                                          <p:spTgt spid="10"/>
                                        </p:tgtEl>
                                        <p:attrNameLst>
                                          <p:attrName>ppt_y</p:attrName>
                                        </p:attrNameLst>
                                      </p:cBhvr>
                                      <p:tavLst>
                                        <p:tav tm="0">
                                          <p:val>
                                            <p:strVal val="1+#ppt_h/2"/>
                                          </p:val>
                                        </p:tav>
                                        <p:tav tm="100000">
                                          <p:val>
                                            <p:strVal val="#ppt_y"/>
                                          </p:val>
                                        </p:tav>
                                      </p:tavLst>
                                    </p:anim>
                                  </p:childTnLst>
                                </p:cTn>
                              </p:par>
                              <p:par>
                                <p:cTn id="9" presetID="16" presetClass="entr" presetSubtype="37" fill="hold" grpId="0" nodeType="withEffect">
                                  <p:stCondLst>
                                    <p:cond delay="750"/>
                                  </p:stCondLst>
                                  <p:childTnLst>
                                    <p:set>
                                      <p:cBhvr>
                                        <p:cTn id="10" dur="1" fill="hold">
                                          <p:stCondLst>
                                            <p:cond delay="0"/>
                                          </p:stCondLst>
                                        </p:cTn>
                                        <p:tgtEl>
                                          <p:spTgt spid="5"/>
                                        </p:tgtEl>
                                        <p:attrNameLst>
                                          <p:attrName>style.visibility</p:attrName>
                                        </p:attrNameLst>
                                      </p:cBhvr>
                                      <p:to>
                                        <p:strVal val="visible"/>
                                      </p:to>
                                    </p:set>
                                    <p:animEffect transition="in" filter="barn(outVertical)">
                                      <p:cBhvr>
                                        <p:cTn id="11" dur="500"/>
                                        <p:tgtEl>
                                          <p:spTgt spid="5"/>
                                        </p:tgtEl>
                                      </p:cBhvr>
                                    </p:animEffect>
                                  </p:childTnLst>
                                </p:cTn>
                              </p:par>
                            </p:childTnLst>
                          </p:cTn>
                        </p:par>
                        <p:par>
                          <p:cTn id="12" fill="hold">
                            <p:stCondLst>
                              <p:cond delay="1250"/>
                            </p:stCondLst>
                            <p:childTnLst>
                              <p:par>
                                <p:cTn id="13" presetID="2" presetClass="entr" presetSubtype="3" decel="100000" fill="hold" grpId="0" nodeType="afterEffect">
                                  <p:stCondLst>
                                    <p:cond delay="250"/>
                                  </p:stCondLst>
                                  <p:iterate type="wd">
                                    <p:tmPct val="10000"/>
                                  </p:iterate>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1+#ppt_w/2"/>
                                          </p:val>
                                        </p:tav>
                                        <p:tav tm="100000">
                                          <p:val>
                                            <p:strVal val="#ppt_x"/>
                                          </p:val>
                                        </p:tav>
                                      </p:tavLst>
                                    </p:anim>
                                    <p:anim calcmode="lin" valueType="num">
                                      <p:cBhvr additive="base">
                                        <p:cTn id="16" dur="500" fill="hold"/>
                                        <p:tgtEl>
                                          <p:spTgt spid="11"/>
                                        </p:tgtEl>
                                        <p:attrNameLst>
                                          <p:attrName>ppt_y</p:attrName>
                                        </p:attrNameLst>
                                      </p:cBhvr>
                                      <p:tavLst>
                                        <p:tav tm="0">
                                          <p:val>
                                            <p:strVal val="0-#ppt_h/2"/>
                                          </p:val>
                                        </p:tav>
                                        <p:tav tm="100000">
                                          <p:val>
                                            <p:strVal val="#ppt_y"/>
                                          </p:val>
                                        </p:tav>
                                      </p:tavLst>
                                    </p:anim>
                                  </p:childTnLst>
                                </p:cTn>
                              </p:par>
                              <p:par>
                                <p:cTn id="17" presetID="2" presetClass="entr" presetSubtype="2" decel="100000" fill="hold" grpId="0" nodeType="withEffect">
                                  <p:stCondLst>
                                    <p:cond delay="50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1+#ppt_w/2"/>
                                          </p:val>
                                        </p:tav>
                                        <p:tav tm="100000">
                                          <p:val>
                                            <p:strVal val="#ppt_x"/>
                                          </p:val>
                                        </p:tav>
                                      </p:tavLst>
                                    </p:anim>
                                    <p:anim calcmode="lin" valueType="num">
                                      <p:cBhvr additive="base">
                                        <p:cTn id="20" dur="500" fill="hold"/>
                                        <p:tgtEl>
                                          <p:spTgt spid="32"/>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22" presetClass="entr" presetSubtype="8" fill="hold" grpId="0" nodeType="afterEffect">
                                  <p:stCondLst>
                                    <p:cond delay="0"/>
                                  </p:stCondLst>
                                  <p:childTnLst>
                                    <p:set>
                                      <p:cBhvr>
                                        <p:cTn id="23" dur="1" fill="hold">
                                          <p:stCondLst>
                                            <p:cond delay="0"/>
                                          </p:stCondLst>
                                        </p:cTn>
                                        <p:tgtEl>
                                          <p:spTgt spid="33">
                                            <p:txEl>
                                              <p:pRg st="0" end="0"/>
                                            </p:txEl>
                                          </p:spTgt>
                                        </p:tgtEl>
                                        <p:attrNameLst>
                                          <p:attrName>style.visibility</p:attrName>
                                        </p:attrNameLst>
                                      </p:cBhvr>
                                      <p:to>
                                        <p:strVal val="visible"/>
                                      </p:to>
                                    </p:set>
                                    <p:animEffect transition="in" filter="wipe(left)">
                                      <p:cBhvr>
                                        <p:cTn id="24" dur="500"/>
                                        <p:tgtEl>
                                          <p:spTgt spid="33">
                                            <p:txEl>
                                              <p:pRg st="0" end="0"/>
                                            </p:txEl>
                                          </p:spTgt>
                                        </p:tgtEl>
                                      </p:cBhvr>
                                    </p:animEffect>
                                  </p:childTnLst>
                                </p:cTn>
                              </p:par>
                            </p:childTnLst>
                          </p:cTn>
                        </p:par>
                        <p:par>
                          <p:cTn id="25" fill="hold">
                            <p:stCondLst>
                              <p:cond delay="2750"/>
                            </p:stCondLst>
                            <p:childTnLst>
                              <p:par>
                                <p:cTn id="26" presetID="2" presetClass="entr" presetSubtype="8" decel="100000" fill="hold" grpId="0" nodeType="afterEffect">
                                  <p:stCondLst>
                                    <p:cond delay="0"/>
                                  </p:stCondLst>
                                  <p:iterate type="wd">
                                    <p:tmPct val="10000"/>
                                  </p:iterate>
                                  <p:childTnLst>
                                    <p:set>
                                      <p:cBhvr>
                                        <p:cTn id="27" dur="1" fill="hold">
                                          <p:stCondLst>
                                            <p:cond delay="0"/>
                                          </p:stCondLst>
                                        </p:cTn>
                                        <p:tgtEl>
                                          <p:spTgt spid="12">
                                            <p:txEl>
                                              <p:pRg st="0" end="0"/>
                                            </p:txEl>
                                          </p:spTgt>
                                        </p:tgtEl>
                                        <p:attrNameLst>
                                          <p:attrName>style.visibility</p:attrName>
                                        </p:attrNameLst>
                                      </p:cBhvr>
                                      <p:to>
                                        <p:strVal val="visible"/>
                                      </p:to>
                                    </p:set>
                                    <p:anim calcmode="lin" valueType="num">
                                      <p:cBhvr additive="base">
                                        <p:cTn id="28"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12">
                                            <p:txEl>
                                              <p:pRg st="0" end="0"/>
                                            </p:txEl>
                                          </p:spTgt>
                                        </p:tgtEl>
                                        <p:attrNameLst>
                                          <p:attrName>ppt_y</p:attrName>
                                        </p:attrNameLst>
                                      </p:cBhvr>
                                      <p:tavLst>
                                        <p:tav tm="0">
                                          <p:val>
                                            <p:strVal val="#ppt_y"/>
                                          </p:val>
                                        </p:tav>
                                        <p:tav tm="100000">
                                          <p:val>
                                            <p:strVal val="#ppt_y"/>
                                          </p:val>
                                        </p:tav>
                                      </p:tavLst>
                                    </p:anim>
                                  </p:childTnLst>
                                </p:cTn>
                              </p:par>
                              <p:par>
                                <p:cTn id="30" presetID="2" presetClass="entr" presetSubtype="4" decel="100000"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 calcmode="lin" valueType="num">
                                      <p:cBhvr additive="base">
                                        <p:cTn id="32" dur="500" fill="hold"/>
                                        <p:tgtEl>
                                          <p:spTgt spid="36"/>
                                        </p:tgtEl>
                                        <p:attrNameLst>
                                          <p:attrName>ppt_x</p:attrName>
                                        </p:attrNameLst>
                                      </p:cBhvr>
                                      <p:tavLst>
                                        <p:tav tm="0">
                                          <p:val>
                                            <p:strVal val="#ppt_x"/>
                                          </p:val>
                                        </p:tav>
                                        <p:tav tm="100000">
                                          <p:val>
                                            <p:strVal val="#ppt_x"/>
                                          </p:val>
                                        </p:tav>
                                      </p:tavLst>
                                    </p:anim>
                                    <p:anim calcmode="lin" valueType="num">
                                      <p:cBhvr additive="base">
                                        <p:cTn id="33" dur="500" fill="hold"/>
                                        <p:tgtEl>
                                          <p:spTgt spid="36"/>
                                        </p:tgtEl>
                                        <p:attrNameLst>
                                          <p:attrName>ppt_y</p:attrName>
                                        </p:attrNameLst>
                                      </p:cBhvr>
                                      <p:tavLst>
                                        <p:tav tm="0">
                                          <p:val>
                                            <p:strVal val="1+#ppt_h/2"/>
                                          </p:val>
                                        </p:tav>
                                        <p:tav tm="100000">
                                          <p:val>
                                            <p:strVal val="#ppt_y"/>
                                          </p:val>
                                        </p:tav>
                                      </p:tavLst>
                                    </p:anim>
                                  </p:childTnLst>
                                </p:cTn>
                              </p:par>
                            </p:childTnLst>
                          </p:cTn>
                        </p:par>
                        <p:par>
                          <p:cTn id="34" fill="hold">
                            <p:stCondLst>
                              <p:cond delay="3350"/>
                            </p:stCondLst>
                            <p:childTnLst>
                              <p:par>
                                <p:cTn id="35" presetID="22" presetClass="entr" presetSubtype="8"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childTnLst>
                          </p:cTn>
                        </p:par>
                        <p:par>
                          <p:cTn id="38" fill="hold">
                            <p:stCondLst>
                              <p:cond delay="3850"/>
                            </p:stCondLst>
                            <p:childTnLst>
                              <p:par>
                                <p:cTn id="39" presetID="22" presetClass="entr" presetSubtype="2" fill="hold" grpId="0" nodeType="afterEffect">
                                  <p:stCondLst>
                                    <p:cond delay="0"/>
                                  </p:stCondLst>
                                  <p:childTnLst>
                                    <p:set>
                                      <p:cBhvr>
                                        <p:cTn id="40" dur="1" fill="hold">
                                          <p:stCondLst>
                                            <p:cond delay="0"/>
                                          </p:stCondLst>
                                        </p:cTn>
                                        <p:tgtEl>
                                          <p:spTgt spid="13">
                                            <p:txEl>
                                              <p:pRg st="0" end="0"/>
                                            </p:txEl>
                                          </p:spTgt>
                                        </p:tgtEl>
                                        <p:attrNameLst>
                                          <p:attrName>style.visibility</p:attrName>
                                        </p:attrNameLst>
                                      </p:cBhvr>
                                      <p:to>
                                        <p:strVal val="visible"/>
                                      </p:to>
                                    </p:set>
                                    <p:animEffect transition="in" filter="wipe(right)">
                                      <p:cBhvr>
                                        <p:cTn id="41" dur="500"/>
                                        <p:tgtEl>
                                          <p:spTgt spid="13">
                                            <p:txEl>
                                              <p:pRg st="0" end="0"/>
                                            </p:txEl>
                                          </p:spTgt>
                                        </p:tgtEl>
                                      </p:cBhvr>
                                    </p:animEffect>
                                  </p:childTnLst>
                                </p:cTn>
                              </p:par>
                            </p:childTnLst>
                          </p:cTn>
                        </p:par>
                        <p:par>
                          <p:cTn id="42" fill="hold">
                            <p:stCondLst>
                              <p:cond delay="4350"/>
                            </p:stCondLst>
                            <p:childTnLst>
                              <p:par>
                                <p:cTn id="43" presetID="2" presetClass="entr" presetSubtype="8" decel="100000" fill="hold" grpId="0" nodeType="afterEffect">
                                  <p:stCondLst>
                                    <p:cond delay="250"/>
                                  </p:stCondLst>
                                  <p:iterate type="wd">
                                    <p:tmPct val="10000"/>
                                  </p:iterate>
                                  <p:childTnLst>
                                    <p:set>
                                      <p:cBhvr>
                                        <p:cTn id="44" dur="1" fill="hold">
                                          <p:stCondLst>
                                            <p:cond delay="0"/>
                                          </p:stCondLst>
                                        </p:cTn>
                                        <p:tgtEl>
                                          <p:spTgt spid="14">
                                            <p:txEl>
                                              <p:pRg st="0" end="0"/>
                                            </p:txEl>
                                          </p:spTgt>
                                        </p:tgtEl>
                                        <p:attrNameLst>
                                          <p:attrName>style.visibility</p:attrName>
                                        </p:attrNameLst>
                                      </p:cBhvr>
                                      <p:to>
                                        <p:strVal val="visible"/>
                                      </p:to>
                                    </p:set>
                                    <p:anim calcmode="lin" valueType="num">
                                      <p:cBhvr additive="base">
                                        <p:cTn id="45"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4">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4" decel="100000" fill="hold" grpId="0" nodeType="withEffect">
                                  <p:stCondLst>
                                    <p:cond delay="25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200"/>
                            </p:stCondLst>
                            <p:childTnLst>
                              <p:par>
                                <p:cTn id="52" presetID="22" presetClass="entr" presetSubtype="8" fill="hold"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par>
                          <p:cTn id="55" fill="hold">
                            <p:stCondLst>
                              <p:cond delay="5700"/>
                            </p:stCondLst>
                            <p:childTnLst>
                              <p:par>
                                <p:cTn id="56" presetID="22" presetClass="entr" presetSubtype="2" fill="hold" grpId="0" nodeType="afterEffect">
                                  <p:stCondLst>
                                    <p:cond delay="0"/>
                                  </p:stCondLst>
                                  <p:childTnLst>
                                    <p:set>
                                      <p:cBhvr>
                                        <p:cTn id="57" dur="1" fill="hold">
                                          <p:stCondLst>
                                            <p:cond delay="0"/>
                                          </p:stCondLst>
                                        </p:cTn>
                                        <p:tgtEl>
                                          <p:spTgt spid="15">
                                            <p:txEl>
                                              <p:pRg st="0" end="0"/>
                                            </p:txEl>
                                          </p:spTgt>
                                        </p:tgtEl>
                                        <p:attrNameLst>
                                          <p:attrName>style.visibility</p:attrName>
                                        </p:attrNameLst>
                                      </p:cBhvr>
                                      <p:to>
                                        <p:strVal val="visible"/>
                                      </p:to>
                                    </p:set>
                                    <p:animEffect transition="in" filter="wipe(right)">
                                      <p:cBhvr>
                                        <p:cTn id="58" dur="500"/>
                                        <p:tgtEl>
                                          <p:spTgt spid="15">
                                            <p:txEl>
                                              <p:pRg st="0" end="0"/>
                                            </p:txEl>
                                          </p:spTgt>
                                        </p:tgtEl>
                                      </p:cBhvr>
                                    </p:animEffect>
                                  </p:childTnLst>
                                </p:cTn>
                              </p:par>
                            </p:childTnLst>
                          </p:cTn>
                        </p:par>
                        <p:par>
                          <p:cTn id="59" fill="hold">
                            <p:stCondLst>
                              <p:cond delay="6200"/>
                            </p:stCondLst>
                            <p:childTnLst>
                              <p:par>
                                <p:cTn id="60" presetID="2" presetClass="entr" presetSubtype="8" decel="100000" fill="hold" grpId="0" nodeType="afterEffect">
                                  <p:stCondLst>
                                    <p:cond delay="250"/>
                                  </p:stCondLst>
                                  <p:iterate type="wd">
                                    <p:tmPct val="10000"/>
                                  </p:iterate>
                                  <p:childTnLst>
                                    <p:set>
                                      <p:cBhvr>
                                        <p:cTn id="61" dur="1" fill="hold">
                                          <p:stCondLst>
                                            <p:cond delay="0"/>
                                          </p:stCondLst>
                                        </p:cTn>
                                        <p:tgtEl>
                                          <p:spTgt spid="18">
                                            <p:txEl>
                                              <p:pRg st="0" end="0"/>
                                            </p:txEl>
                                          </p:spTgt>
                                        </p:tgtEl>
                                        <p:attrNameLst>
                                          <p:attrName>style.visibility</p:attrName>
                                        </p:attrNameLst>
                                      </p:cBhvr>
                                      <p:to>
                                        <p:strVal val="visible"/>
                                      </p:to>
                                    </p:set>
                                    <p:anim calcmode="lin" valueType="num">
                                      <p:cBhvr additive="base">
                                        <p:cTn id="62"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63" dur="500" fill="hold"/>
                                        <p:tgtEl>
                                          <p:spTgt spid="18">
                                            <p:txEl>
                                              <p:pRg st="0" end="0"/>
                                            </p:txEl>
                                          </p:spTgt>
                                        </p:tgtEl>
                                        <p:attrNameLst>
                                          <p:attrName>ppt_y</p:attrName>
                                        </p:attrNameLst>
                                      </p:cBhvr>
                                      <p:tavLst>
                                        <p:tav tm="0">
                                          <p:val>
                                            <p:strVal val="#ppt_y"/>
                                          </p:val>
                                        </p:tav>
                                        <p:tav tm="100000">
                                          <p:val>
                                            <p:strVal val="#ppt_y"/>
                                          </p:val>
                                        </p:tav>
                                      </p:tavLst>
                                    </p:anim>
                                  </p:childTnLst>
                                </p:cTn>
                              </p:par>
                              <p:par>
                                <p:cTn id="64" presetID="2" presetClass="entr" presetSubtype="4" decel="100000" fill="hold" grpId="0" nodeType="withEffect">
                                  <p:stCondLst>
                                    <p:cond delay="250"/>
                                  </p:stCondLst>
                                  <p:childTnLst>
                                    <p:set>
                                      <p:cBhvr>
                                        <p:cTn id="65" dur="1" fill="hold">
                                          <p:stCondLst>
                                            <p:cond delay="0"/>
                                          </p:stCondLst>
                                        </p:cTn>
                                        <p:tgtEl>
                                          <p:spTgt spid="38"/>
                                        </p:tgtEl>
                                        <p:attrNameLst>
                                          <p:attrName>style.visibility</p:attrName>
                                        </p:attrNameLst>
                                      </p:cBhvr>
                                      <p:to>
                                        <p:strVal val="visible"/>
                                      </p:to>
                                    </p:set>
                                    <p:anim calcmode="lin" valueType="num">
                                      <p:cBhvr additive="base">
                                        <p:cTn id="66" dur="500" fill="hold"/>
                                        <p:tgtEl>
                                          <p:spTgt spid="38"/>
                                        </p:tgtEl>
                                        <p:attrNameLst>
                                          <p:attrName>ppt_x</p:attrName>
                                        </p:attrNameLst>
                                      </p:cBhvr>
                                      <p:tavLst>
                                        <p:tav tm="0">
                                          <p:val>
                                            <p:strVal val="#ppt_x"/>
                                          </p:val>
                                        </p:tav>
                                        <p:tav tm="100000">
                                          <p:val>
                                            <p:strVal val="#ppt_x"/>
                                          </p:val>
                                        </p:tav>
                                      </p:tavLst>
                                    </p:anim>
                                    <p:anim calcmode="lin" valueType="num">
                                      <p:cBhvr additive="base">
                                        <p:cTn id="67" dur="500" fill="hold"/>
                                        <p:tgtEl>
                                          <p:spTgt spid="38"/>
                                        </p:tgtEl>
                                        <p:attrNameLst>
                                          <p:attrName>ppt_y</p:attrName>
                                        </p:attrNameLst>
                                      </p:cBhvr>
                                      <p:tavLst>
                                        <p:tav tm="0">
                                          <p:val>
                                            <p:strVal val="1+#ppt_h/2"/>
                                          </p:val>
                                        </p:tav>
                                        <p:tav tm="100000">
                                          <p:val>
                                            <p:strVal val="#ppt_y"/>
                                          </p:val>
                                        </p:tav>
                                      </p:tavLst>
                                    </p:anim>
                                  </p:childTnLst>
                                </p:cTn>
                              </p:par>
                            </p:childTnLst>
                          </p:cTn>
                        </p:par>
                        <p:par>
                          <p:cTn id="68" fill="hold">
                            <p:stCondLst>
                              <p:cond delay="7050"/>
                            </p:stCondLst>
                            <p:childTnLst>
                              <p:par>
                                <p:cTn id="69" presetID="22" presetClass="entr" presetSubtype="8" fill="hold" nodeType="after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wipe(left)">
                                      <p:cBhvr>
                                        <p:cTn id="71" dur="500"/>
                                        <p:tgtEl>
                                          <p:spTgt spid="22"/>
                                        </p:tgtEl>
                                      </p:cBhvr>
                                    </p:animEffect>
                                  </p:childTnLst>
                                </p:cTn>
                              </p:par>
                            </p:childTnLst>
                          </p:cTn>
                        </p:par>
                        <p:par>
                          <p:cTn id="72" fill="hold">
                            <p:stCondLst>
                              <p:cond delay="7550"/>
                            </p:stCondLst>
                            <p:childTnLst>
                              <p:par>
                                <p:cTn id="73" presetID="22" presetClass="entr" presetSubtype="2" fill="hold" grpId="0" nodeType="afterEffect">
                                  <p:stCondLst>
                                    <p:cond delay="0"/>
                                  </p:stCondLst>
                                  <p:childTnLst>
                                    <p:set>
                                      <p:cBhvr>
                                        <p:cTn id="74" dur="1" fill="hold">
                                          <p:stCondLst>
                                            <p:cond delay="0"/>
                                          </p:stCondLst>
                                        </p:cTn>
                                        <p:tgtEl>
                                          <p:spTgt spid="19">
                                            <p:txEl>
                                              <p:pRg st="0" end="0"/>
                                            </p:txEl>
                                          </p:spTgt>
                                        </p:tgtEl>
                                        <p:attrNameLst>
                                          <p:attrName>style.visibility</p:attrName>
                                        </p:attrNameLst>
                                      </p:cBhvr>
                                      <p:to>
                                        <p:strVal val="visible"/>
                                      </p:to>
                                    </p:set>
                                    <p:animEffect transition="in" filter="wipe(right)">
                                      <p:cBhvr>
                                        <p:cTn id="75" dur="500"/>
                                        <p:tgtEl>
                                          <p:spTgt spid="19">
                                            <p:txEl>
                                              <p:pRg st="0" end="0"/>
                                            </p:txEl>
                                          </p:spTgt>
                                        </p:tgtEl>
                                      </p:cBhvr>
                                    </p:animEffect>
                                  </p:childTnLst>
                                </p:cTn>
                              </p:par>
                            </p:childTnLst>
                          </p:cTn>
                        </p:par>
                        <p:par>
                          <p:cTn id="76" fill="hold">
                            <p:stCondLst>
                              <p:cond delay="8050"/>
                            </p:stCondLst>
                            <p:childTnLst>
                              <p:par>
                                <p:cTn id="77" presetID="2" presetClass="entr" presetSubtype="8" decel="100000" fill="hold" grpId="0" nodeType="afterEffect">
                                  <p:stCondLst>
                                    <p:cond delay="250"/>
                                  </p:stCondLst>
                                  <p:iterate type="wd">
                                    <p:tmPct val="10000"/>
                                  </p:iterate>
                                  <p:childTnLst>
                                    <p:set>
                                      <p:cBhvr>
                                        <p:cTn id="78" dur="1" fill="hold">
                                          <p:stCondLst>
                                            <p:cond delay="0"/>
                                          </p:stCondLst>
                                        </p:cTn>
                                        <p:tgtEl>
                                          <p:spTgt spid="16">
                                            <p:txEl>
                                              <p:pRg st="0" end="0"/>
                                            </p:txEl>
                                          </p:spTgt>
                                        </p:tgtEl>
                                        <p:attrNameLst>
                                          <p:attrName>style.visibility</p:attrName>
                                        </p:attrNameLst>
                                      </p:cBhvr>
                                      <p:to>
                                        <p:strVal val="visible"/>
                                      </p:to>
                                    </p:set>
                                    <p:anim calcmode="lin" valueType="num">
                                      <p:cBhvr additive="base">
                                        <p:cTn id="79"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16">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4" decel="100000" fill="hold" grpId="0" nodeType="withEffect">
                                  <p:stCondLst>
                                    <p:cond delay="25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500" fill="hold"/>
                                        <p:tgtEl>
                                          <p:spTgt spid="39"/>
                                        </p:tgtEl>
                                        <p:attrNameLst>
                                          <p:attrName>ppt_x</p:attrName>
                                        </p:attrNameLst>
                                      </p:cBhvr>
                                      <p:tavLst>
                                        <p:tav tm="0">
                                          <p:val>
                                            <p:strVal val="#ppt_x"/>
                                          </p:val>
                                        </p:tav>
                                        <p:tav tm="100000">
                                          <p:val>
                                            <p:strVal val="#ppt_x"/>
                                          </p:val>
                                        </p:tav>
                                      </p:tavLst>
                                    </p:anim>
                                    <p:anim calcmode="lin" valueType="num">
                                      <p:cBhvr additive="base">
                                        <p:cTn id="84" dur="500" fill="hold"/>
                                        <p:tgtEl>
                                          <p:spTgt spid="39"/>
                                        </p:tgtEl>
                                        <p:attrNameLst>
                                          <p:attrName>ppt_y</p:attrName>
                                        </p:attrNameLst>
                                      </p:cBhvr>
                                      <p:tavLst>
                                        <p:tav tm="0">
                                          <p:val>
                                            <p:strVal val="1+#ppt_h/2"/>
                                          </p:val>
                                        </p:tav>
                                        <p:tav tm="100000">
                                          <p:val>
                                            <p:strVal val="#ppt_y"/>
                                          </p:val>
                                        </p:tav>
                                      </p:tavLst>
                                    </p:anim>
                                  </p:childTnLst>
                                </p:cTn>
                              </p:par>
                            </p:childTnLst>
                          </p:cTn>
                        </p:par>
                        <p:par>
                          <p:cTn id="85" fill="hold">
                            <p:stCondLst>
                              <p:cond delay="8900"/>
                            </p:stCondLst>
                            <p:childTnLst>
                              <p:par>
                                <p:cTn id="86" presetID="22" presetClass="entr" presetSubtype="2" fill="hold" nodeType="after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right)">
                                      <p:cBhvr>
                                        <p:cTn id="88" dur="500"/>
                                        <p:tgtEl>
                                          <p:spTgt spid="23"/>
                                        </p:tgtEl>
                                      </p:cBhvr>
                                    </p:animEffect>
                                  </p:childTnLst>
                                </p:cTn>
                              </p:par>
                            </p:childTnLst>
                          </p:cTn>
                        </p:par>
                        <p:par>
                          <p:cTn id="89" fill="hold">
                            <p:stCondLst>
                              <p:cond delay="9400"/>
                            </p:stCondLst>
                            <p:childTnLst>
                              <p:par>
                                <p:cTn id="90" presetID="22" presetClass="entr" presetSubtype="8" fill="hold" grpId="0" nodeType="afterEffect">
                                  <p:stCondLst>
                                    <p:cond delay="0"/>
                                  </p:stCondLst>
                                  <p:childTnLst>
                                    <p:set>
                                      <p:cBhvr>
                                        <p:cTn id="91" dur="1" fill="hold">
                                          <p:stCondLst>
                                            <p:cond delay="0"/>
                                          </p:stCondLst>
                                        </p:cTn>
                                        <p:tgtEl>
                                          <p:spTgt spid="17">
                                            <p:txEl>
                                              <p:pRg st="0" end="0"/>
                                            </p:txEl>
                                          </p:spTgt>
                                        </p:tgtEl>
                                        <p:attrNameLst>
                                          <p:attrName>style.visibility</p:attrName>
                                        </p:attrNameLst>
                                      </p:cBhvr>
                                      <p:to>
                                        <p:strVal val="visible"/>
                                      </p:to>
                                    </p:set>
                                    <p:animEffect transition="in" filter="wipe(left)">
                                      <p:cBhvr>
                                        <p:cTn id="92"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1" grpId="0"/>
      <p:bldP spid="12"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0-#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build="p">
        <p:tmplLst>
          <p:tmpl lvl="1">
            <p:tnLst>
              <p:par>
                <p:cTn presetID="2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right)">
                      <p:cBhvr>
                        <p:cTn dur="500"/>
                        <p:tgtEl>
                          <p:spTgt spid="13"/>
                        </p:tgtEl>
                      </p:cBhvr>
                    </p:animEffect>
                  </p:childTnLst>
                </p:cTn>
              </p:par>
            </p:tnLst>
          </p:tmpl>
        </p:tmplLst>
      </p:bldP>
      <p:bldP spid="14"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0-#ppt_w/2"/>
                          </p:val>
                        </p:tav>
                        <p:tav tm="100000">
                          <p:val>
                            <p:strVal val="#ppt_x"/>
                          </p:val>
                        </p:tav>
                      </p:tavLst>
                    </p:anim>
                    <p:anim calcmode="lin" valueType="num">
                      <p:cBhvr additive="base">
                        <p:cTn dur="500" fill="hold"/>
                        <p:tgtEl>
                          <p:spTgt spid="14"/>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22" presetClass="entr" presetSubtype="2"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right)">
                      <p:cBhvr>
                        <p:cTn dur="500"/>
                        <p:tgtEl>
                          <p:spTgt spid="15"/>
                        </p:tgtEl>
                      </p:cBhvr>
                    </p:animEffect>
                  </p:childTnLst>
                </p:cTn>
              </p:par>
            </p:tnLst>
          </p:tmpl>
        </p:tmplLst>
      </p:bldP>
      <p:bldP spid="16"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0-#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build="p">
        <p:tmplLst>
          <p:tmpl lvl="1">
            <p:tnLst>
              <p:par>
                <p:cTn presetID="2" presetClass="entr" presetSubtype="8" decel="100000" fill="hold" nodeType="afterEffect">
                  <p:stCondLst>
                    <p:cond delay="250"/>
                  </p:stCondLst>
                  <p:iterate type="wd">
                    <p:tmPct val="10000"/>
                  </p:iterate>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0-#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2" presetClass="entr" presetSubtype="2"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right)">
                      <p:cBhvr>
                        <p:cTn dur="500"/>
                        <p:tgtEl>
                          <p:spTgt spid="19"/>
                        </p:tgtEl>
                      </p:cBhvr>
                    </p:animEffect>
                  </p:childTnLst>
                </p:cTn>
              </p:par>
            </p:tnLst>
          </p:tmpl>
        </p:tmplLst>
      </p:bldP>
      <p:bldP spid="32" grpId="0" animBg="1"/>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6" grpId="0" animBg="1"/>
      <p:bldP spid="37" grpId="0" animBg="1"/>
      <p:bldP spid="38" grpId="0" animBg="1"/>
      <p:bldP spid="39" grpId="0" animBg="1"/>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Mobile 1">
    <p:bg>
      <p:bgPr>
        <a:solidFill>
          <a:schemeClr val="tx2"/>
        </a:solidFill>
        <a:effectLst/>
      </p:bgPr>
    </p:bg>
    <p:spTree>
      <p:nvGrpSpPr>
        <p:cNvPr id="1" name=""/>
        <p:cNvGrpSpPr/>
        <p:nvPr/>
      </p:nvGrpSpPr>
      <p:grpSpPr>
        <a:xfrm>
          <a:off x="0" y="0"/>
          <a:ext cx="0" cy="0"/>
          <a:chOff x="0" y="0"/>
          <a:chExt cx="0" cy="0"/>
        </a:xfrm>
      </p:grpSpPr>
      <p:sp>
        <p:nvSpPr>
          <p:cNvPr id="5" name="正方形/長方形 4"/>
          <p:cNvSpPr/>
          <p:nvPr userDrawn="1"/>
        </p:nvSpPr>
        <p:spPr>
          <a:xfrm>
            <a:off x="-1" y="0"/>
            <a:ext cx="18286413" cy="51435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userDrawn="1"/>
        </p:nvSpPr>
        <p:spPr>
          <a:xfrm rot="2700000">
            <a:off x="1374700" y="4510269"/>
            <a:ext cx="12846751" cy="8431181"/>
          </a:xfrm>
          <a:custGeom>
            <a:avLst/>
            <a:gdLst/>
            <a:ahLst/>
            <a:cxnLst/>
            <a:rect l="l" t="t" r="r" b="b"/>
            <a:pathLst>
              <a:path w="12846751" h="8431181">
                <a:moveTo>
                  <a:pt x="0" y="0"/>
                </a:moveTo>
                <a:lnTo>
                  <a:pt x="12846751" y="1"/>
                </a:lnTo>
                <a:lnTo>
                  <a:pt x="4415572" y="8431181"/>
                </a:lnTo>
                <a:lnTo>
                  <a:pt x="3086183" y="8431181"/>
                </a:lnTo>
                <a:lnTo>
                  <a:pt x="3068088" y="8413086"/>
                </a:lnTo>
                <a:cubicBezTo>
                  <a:pt x="3142170" y="8389244"/>
                  <a:pt x="3211139" y="8347077"/>
                  <a:pt x="3269838" y="8288378"/>
                </a:cubicBezTo>
                <a:lnTo>
                  <a:pt x="5444469" y="6113748"/>
                </a:lnTo>
                <a:cubicBezTo>
                  <a:pt x="5652899" y="5905317"/>
                  <a:pt x="5652900" y="5567383"/>
                  <a:pt x="5444469" y="5358952"/>
                </a:cubicBezTo>
                <a:lnTo>
                  <a:pt x="213794" y="128278"/>
                </a:lnTo>
                <a:cubicBezTo>
                  <a:pt x="151923" y="66407"/>
                  <a:pt x="78641" y="22901"/>
                  <a:pt x="0" y="0"/>
                </a:cubicBezTo>
                <a:close/>
              </a:path>
            </a:pathLst>
          </a:custGeom>
          <a:solidFill>
            <a:schemeClr val="accent3">
              <a:lumMod val="5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pic>
        <p:nvPicPr>
          <p:cNvPr id="2" name="図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54569" y="911133"/>
            <a:ext cx="4142834" cy="8464733"/>
          </a:xfrm>
          <a:prstGeom prst="rect">
            <a:avLst/>
          </a:prstGeom>
          <a:effectLst/>
        </p:spPr>
      </p:pic>
      <p:sp>
        <p:nvSpPr>
          <p:cNvPr id="6" name="図プレースホルダー 2"/>
          <p:cNvSpPr>
            <a:spLocks noGrp="1"/>
          </p:cNvSpPr>
          <p:nvPr>
            <p:ph type="pic" sz="quarter" idx="12" hasCustomPrompt="1"/>
          </p:nvPr>
        </p:nvSpPr>
        <p:spPr>
          <a:xfrm>
            <a:off x="2455893" y="2008413"/>
            <a:ext cx="3525807" cy="6317252"/>
          </a:xfrm>
        </p:spPr>
        <p:txBody>
          <a:bodyPr>
            <a:normAutofit/>
          </a:bodyPr>
          <a:lstStyle>
            <a:lvl1pPr>
              <a:defRPr sz="2000"/>
            </a:lvl1pPr>
          </a:lstStyle>
          <a:p>
            <a:r>
              <a:rPr kumimoji="1" lang="en-US" altLang="ja-JP" dirty="0"/>
              <a:t>Add an image</a:t>
            </a:r>
            <a:endParaRPr kumimoji="1" lang="ja-JP" altLang="en-US" dirty="0"/>
          </a:p>
        </p:txBody>
      </p:sp>
      <p:sp>
        <p:nvSpPr>
          <p:cNvPr id="11" name="タイトル プレースホルダー 1"/>
          <p:cNvSpPr>
            <a:spLocks noGrp="1"/>
          </p:cNvSpPr>
          <p:nvPr>
            <p:ph type="title" hasCustomPrompt="1"/>
          </p:nvPr>
        </p:nvSpPr>
        <p:spPr>
          <a:xfrm>
            <a:off x="6635932" y="1946365"/>
            <a:ext cx="10930282" cy="3098659"/>
          </a:xfrm>
          <a:prstGeom prst="rect">
            <a:avLst/>
          </a:prstGeom>
        </p:spPr>
        <p:txBody>
          <a:bodyPr vert="horz" lIns="163275" tIns="81638" rIns="163275" bIns="81638"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12" name="正方形/長方形 11"/>
          <p:cNvSpPr/>
          <p:nvPr userDrawn="1"/>
        </p:nvSpPr>
        <p:spPr>
          <a:xfrm>
            <a:off x="6767064" y="5376509"/>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プレースホルダー 6"/>
          <p:cNvSpPr>
            <a:spLocks noGrp="1"/>
          </p:cNvSpPr>
          <p:nvPr>
            <p:ph type="body" sz="quarter" idx="24" hasCustomPrompt="1"/>
          </p:nvPr>
        </p:nvSpPr>
        <p:spPr>
          <a:xfrm>
            <a:off x="6635931" y="5497339"/>
            <a:ext cx="10954256" cy="3018971"/>
          </a:xfrm>
        </p:spPr>
        <p:txBody>
          <a:bodyPr anchor="t">
            <a:noAutofit/>
          </a:bodyPr>
          <a:lstStyle>
            <a:lvl1pPr algn="l">
              <a:defRPr sz="2000" i="0" baseline="0">
                <a:solidFill>
                  <a:schemeClr val="bg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630605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ppt_x"/>
                                          </p:val>
                                        </p:tav>
                                        <p:tav tm="100000">
                                          <p:val>
                                            <p:strVal val="#ppt_x"/>
                                          </p:val>
                                        </p:tav>
                                      </p:tavLst>
                                    </p:anim>
                                    <p:anim calcmode="lin" valueType="num">
                                      <p:cBhvr additive="base">
                                        <p:cTn id="12" dur="75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1" decel="10000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0-#ppt_h/2"/>
                                          </p:val>
                                        </p:tav>
                                        <p:tav tm="100000">
                                          <p:val>
                                            <p:strVal val="#ppt_y"/>
                                          </p:val>
                                        </p:tav>
                                      </p:tavLst>
                                    </p:anim>
                                  </p:childTnLst>
                                </p:cTn>
                              </p:par>
                            </p:childTnLst>
                          </p:cTn>
                        </p:par>
                        <p:par>
                          <p:cTn id="17" fill="hold">
                            <p:stCondLst>
                              <p:cond delay="1250"/>
                            </p:stCondLst>
                            <p:childTnLst>
                              <p:par>
                                <p:cTn id="18" presetID="22" presetClass="entr" presetSubtype="8" fill="hold" grpId="0"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left)">
                                      <p:cBhvr>
                                        <p:cTn id="20" dur="750"/>
                                        <p:tgtEl>
                                          <p:spTgt spid="14"/>
                                        </p:tgtEl>
                                      </p:cBhvr>
                                    </p:animEffect>
                                  </p:childTnLst>
                                </p:cTn>
                              </p:par>
                            </p:childTnLst>
                          </p:cTn>
                        </p:par>
                        <p:par>
                          <p:cTn id="21" fill="hold">
                            <p:stCondLst>
                              <p:cond delay="2000"/>
                            </p:stCondLst>
                            <p:childTnLst>
                              <p:par>
                                <p:cTn id="22" presetID="2" presetClass="entr" presetSubtype="3" decel="100000" fill="hold" grpId="0" nodeType="afterEffect">
                                  <p:stCondLst>
                                    <p:cond delay="250"/>
                                  </p:stCondLst>
                                  <p:iterate type="wd">
                                    <p:tmPct val="10000"/>
                                  </p:iterate>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500" fill="hold"/>
                                        <p:tgtEl>
                                          <p:spTgt spid="11"/>
                                        </p:tgtEl>
                                        <p:attrNameLst>
                                          <p:attrName>ppt_x</p:attrName>
                                        </p:attrNameLst>
                                      </p:cBhvr>
                                      <p:tavLst>
                                        <p:tav tm="0">
                                          <p:val>
                                            <p:strVal val="1+#ppt_w/2"/>
                                          </p:val>
                                        </p:tav>
                                        <p:tav tm="100000">
                                          <p:val>
                                            <p:strVal val="#ppt_x"/>
                                          </p:val>
                                        </p:tav>
                                      </p:tavLst>
                                    </p:anim>
                                    <p:anim calcmode="lin" valueType="num">
                                      <p:cBhvr additive="base">
                                        <p:cTn id="25" dur="500" fill="hold"/>
                                        <p:tgtEl>
                                          <p:spTgt spid="11"/>
                                        </p:tgtEl>
                                        <p:attrNameLst>
                                          <p:attrName>ppt_y</p:attrName>
                                        </p:attrNameLst>
                                      </p:cBhvr>
                                      <p:tavLst>
                                        <p:tav tm="0">
                                          <p:val>
                                            <p:strVal val="0-#ppt_h/2"/>
                                          </p:val>
                                        </p:tav>
                                        <p:tav tm="100000">
                                          <p:val>
                                            <p:strVal val="#ppt_y"/>
                                          </p:val>
                                        </p:tav>
                                      </p:tavLst>
                                    </p:anim>
                                  </p:childTnLst>
                                </p:cTn>
                              </p:par>
                            </p:childTnLst>
                          </p:cTn>
                        </p:par>
                        <p:par>
                          <p:cTn id="26" fill="hold">
                            <p:stCondLst>
                              <p:cond delay="2900"/>
                            </p:stCondLst>
                            <p:childTnLst>
                              <p:par>
                                <p:cTn id="27" presetID="2" presetClass="entr" presetSubtype="2" decel="100000" fill="hold" grpId="0" nodeType="afterEffect">
                                  <p:stCondLst>
                                    <p:cond delay="50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par>
                                <p:cTn id="31" presetID="2" presetClass="entr" presetSubtype="4" decel="100000" fill="hold" grpId="0" nodeType="withEffect">
                                  <p:stCondLst>
                                    <p:cond delay="500"/>
                                  </p:stCondLst>
                                  <p:childTnLst>
                                    <p:set>
                                      <p:cBhvr>
                                        <p:cTn id="32" dur="1" fill="hold">
                                          <p:stCondLst>
                                            <p:cond delay="0"/>
                                          </p:stCondLst>
                                        </p:cTn>
                                        <p:tgtEl>
                                          <p:spTgt spid="13">
                                            <p:txEl>
                                              <p:pRg st="0" end="0"/>
                                            </p:txEl>
                                          </p:spTgt>
                                        </p:tgtEl>
                                        <p:attrNameLst>
                                          <p:attrName>style.visibility</p:attrName>
                                        </p:attrNameLst>
                                      </p:cBhvr>
                                      <p:to>
                                        <p:strVal val="visible"/>
                                      </p:to>
                                    </p:set>
                                    <p:anim calcmode="lin" valueType="num">
                                      <p:cBhvr additive="base">
                                        <p:cTn id="33"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6" grpId="0"/>
      <p:bldP spid="11" grpId="0"/>
      <p:bldP spid="12" grpId="0" animBg="1"/>
      <p:bldP spid="13" grpId="0" build="p">
        <p:tmplLst>
          <p:tmpl lvl="1">
            <p:tnLst>
              <p:par>
                <p:cTn presetID="2" presetClass="entr" presetSubtype="4" decel="100000" fill="hold" nodeType="withEffect">
                  <p:stCondLst>
                    <p:cond delay="50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ppt_x"/>
                          </p:val>
                        </p:tav>
                        <p:tav tm="100000">
                          <p:val>
                            <p:strVal val="#ppt_x"/>
                          </p:val>
                        </p:tav>
                      </p:tavLst>
                    </p:anim>
                    <p:anim calcmode="lin" valueType="num">
                      <p:cBhvr additive="base">
                        <p:cTn dur="500" fill="hold"/>
                        <p:tgtEl>
                          <p:spTgt spid="1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able of Contents - 5 Items">
    <p:spTree>
      <p:nvGrpSpPr>
        <p:cNvPr id="1" name=""/>
        <p:cNvGrpSpPr/>
        <p:nvPr/>
      </p:nvGrpSpPr>
      <p:grpSpPr>
        <a:xfrm>
          <a:off x="0" y="0"/>
          <a:ext cx="0" cy="0"/>
          <a:chOff x="0" y="0"/>
          <a:chExt cx="0" cy="0"/>
        </a:xfrm>
      </p:grpSpPr>
      <p:sp>
        <p:nvSpPr>
          <p:cNvPr id="30" name="正方形/長方形 29"/>
          <p:cNvSpPr/>
          <p:nvPr userDrawn="1"/>
        </p:nvSpPr>
        <p:spPr>
          <a:xfrm>
            <a:off x="0" y="0"/>
            <a:ext cx="8459130" cy="10287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a:xfrm>
            <a:off x="835306" y="1173479"/>
            <a:ext cx="6723724" cy="8207948"/>
          </a:xfrm>
        </p:spPr>
        <p:txBody>
          <a:bodyPr>
            <a:normAutofit/>
          </a:bodyPr>
          <a:lstStyle>
            <a:lvl1pPr algn="ctr">
              <a:defRPr sz="9600">
                <a:solidFill>
                  <a:schemeClr val="bg1"/>
                </a:solidFill>
                <a:latin typeface="Route 159 UltraLight" pitchFamily="50" charset="0"/>
              </a:defRPr>
            </a:lvl1pPr>
          </a:lstStyle>
          <a:p>
            <a:r>
              <a:rPr kumimoji="1" lang="en-US" altLang="ja-JP" dirty="0"/>
              <a:t>Text</a:t>
            </a:r>
            <a:endParaRPr kumimoji="1" lang="ja-JP" altLang="en-US" dirty="0"/>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8135094" y="2190934"/>
            <a:ext cx="648072" cy="64807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7" name="円/楕円 6"/>
          <p:cNvSpPr/>
          <p:nvPr userDrawn="1"/>
        </p:nvSpPr>
        <p:spPr>
          <a:xfrm>
            <a:off x="8135094" y="3551824"/>
            <a:ext cx="648072" cy="6480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endParaRPr kumimoji="1" lang="ja-JP" altLang="en-US" dirty="0"/>
          </a:p>
        </p:txBody>
      </p:sp>
      <p:sp>
        <p:nvSpPr>
          <p:cNvPr id="8" name="円/楕円 7"/>
          <p:cNvSpPr/>
          <p:nvPr userDrawn="1"/>
        </p:nvSpPr>
        <p:spPr>
          <a:xfrm>
            <a:off x="8135094" y="4912714"/>
            <a:ext cx="648072" cy="6480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9" name="円/楕円 8"/>
          <p:cNvSpPr/>
          <p:nvPr userDrawn="1"/>
        </p:nvSpPr>
        <p:spPr>
          <a:xfrm>
            <a:off x="8135094" y="6273604"/>
            <a:ext cx="648072" cy="6480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4</a:t>
            </a:r>
            <a:endParaRPr kumimoji="1" lang="ja-JP" altLang="en-US" dirty="0"/>
          </a:p>
        </p:txBody>
      </p:sp>
      <p:sp>
        <p:nvSpPr>
          <p:cNvPr id="10" name="円/楕円 9"/>
          <p:cNvSpPr/>
          <p:nvPr userDrawn="1"/>
        </p:nvSpPr>
        <p:spPr>
          <a:xfrm>
            <a:off x="8135094" y="7634494"/>
            <a:ext cx="648072" cy="6480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5</a:t>
            </a:r>
            <a:endParaRPr kumimoji="1" lang="ja-JP" altLang="en-US" dirty="0"/>
          </a:p>
        </p:txBody>
      </p:sp>
      <p:sp>
        <p:nvSpPr>
          <p:cNvPr id="12" name="テキスト プレースホルダー 6"/>
          <p:cNvSpPr>
            <a:spLocks noGrp="1"/>
          </p:cNvSpPr>
          <p:nvPr>
            <p:ph type="body" sz="quarter" idx="15" hasCustomPrompt="1"/>
          </p:nvPr>
        </p:nvSpPr>
        <p:spPr>
          <a:xfrm>
            <a:off x="9000327" y="1938601"/>
            <a:ext cx="8279783" cy="936104"/>
          </a:xfrm>
        </p:spPr>
        <p:txBody>
          <a:bodyPr anchor="b">
            <a:normAutofit/>
          </a:bodyPr>
          <a:lstStyle>
            <a:lvl1pPr algn="l">
              <a:defRPr sz="36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3" name="テキスト プレースホルダー 6"/>
          <p:cNvSpPr>
            <a:spLocks noGrp="1"/>
          </p:cNvSpPr>
          <p:nvPr>
            <p:ph type="body" sz="quarter" idx="16" hasCustomPrompt="1"/>
          </p:nvPr>
        </p:nvSpPr>
        <p:spPr>
          <a:xfrm>
            <a:off x="9000327" y="2658681"/>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19" hasCustomPrompt="1"/>
          </p:nvPr>
        </p:nvSpPr>
        <p:spPr>
          <a:xfrm>
            <a:off x="9000327" y="3301229"/>
            <a:ext cx="8279783" cy="936104"/>
          </a:xfrm>
        </p:spPr>
        <p:txBody>
          <a:bodyPr anchor="b">
            <a:norm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0" hasCustomPrompt="1"/>
          </p:nvPr>
        </p:nvSpPr>
        <p:spPr>
          <a:xfrm>
            <a:off x="9000327" y="4021309"/>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1" hasCustomPrompt="1"/>
          </p:nvPr>
        </p:nvSpPr>
        <p:spPr>
          <a:xfrm>
            <a:off x="9000327" y="4663857"/>
            <a:ext cx="8279783" cy="936104"/>
          </a:xfrm>
        </p:spPr>
        <p:txBody>
          <a:bodyPr anchor="b">
            <a:norm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5" name="テキスト プレースホルダー 6"/>
          <p:cNvSpPr>
            <a:spLocks noGrp="1"/>
          </p:cNvSpPr>
          <p:nvPr>
            <p:ph type="body" sz="quarter" idx="22" hasCustomPrompt="1"/>
          </p:nvPr>
        </p:nvSpPr>
        <p:spPr>
          <a:xfrm>
            <a:off x="9000327" y="5383937"/>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3" hasCustomPrompt="1"/>
          </p:nvPr>
        </p:nvSpPr>
        <p:spPr>
          <a:xfrm>
            <a:off x="9000327" y="6026485"/>
            <a:ext cx="8279783" cy="936104"/>
          </a:xfrm>
        </p:spPr>
        <p:txBody>
          <a:bodyPr anchor="b">
            <a:normAutofit/>
          </a:bodyPr>
          <a:lstStyle>
            <a:lvl1pPr algn="l">
              <a:defRPr sz="36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4" hasCustomPrompt="1"/>
          </p:nvPr>
        </p:nvSpPr>
        <p:spPr>
          <a:xfrm>
            <a:off x="9000327" y="6746565"/>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5" hasCustomPrompt="1"/>
          </p:nvPr>
        </p:nvSpPr>
        <p:spPr>
          <a:xfrm>
            <a:off x="9000327" y="7389113"/>
            <a:ext cx="8279783" cy="936104"/>
          </a:xfrm>
        </p:spPr>
        <p:txBody>
          <a:bodyPr anchor="b">
            <a:normAutofit/>
          </a:bodyPr>
          <a:lstStyle>
            <a:lvl1pPr algn="l">
              <a:defRPr sz="36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6" hasCustomPrompt="1"/>
          </p:nvPr>
        </p:nvSpPr>
        <p:spPr>
          <a:xfrm>
            <a:off x="9000327" y="8109193"/>
            <a:ext cx="8279783" cy="603684"/>
          </a:xfrm>
        </p:spPr>
        <p:txBody>
          <a:bodyPr anchor="t">
            <a:normAutofit/>
          </a:bodyPr>
          <a:lstStyle>
            <a:lvl1pPr algn="l">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32"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4128820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randombar(horizontal)">
                                      <p:cBhvr>
                                        <p:cTn id="7" dur="500"/>
                                        <p:tgtEl>
                                          <p:spTgt spid="30"/>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iterate type="wd">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1" decel="100000" fill="hold" grpId="0" nodeType="afterEffect">
                                  <p:stCondLst>
                                    <p:cond delay="25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fill="hold"/>
                                        <p:tgtEl>
                                          <p:spTgt spid="5"/>
                                        </p:tgtEl>
                                        <p:attrNameLst>
                                          <p:attrName>ppt_x</p:attrName>
                                        </p:attrNameLst>
                                      </p:cBhvr>
                                      <p:tavLst>
                                        <p:tav tm="0">
                                          <p:val>
                                            <p:strVal val="#ppt_x"/>
                                          </p:val>
                                        </p:tav>
                                        <p:tav tm="100000">
                                          <p:val>
                                            <p:strVal val="#ppt_x"/>
                                          </p:val>
                                        </p:tav>
                                      </p:tavLst>
                                    </p:anim>
                                    <p:anim calcmode="lin" valueType="num">
                                      <p:cBhvr additive="base">
                                        <p:cTn id="17" dur="500" fill="hold"/>
                                        <p:tgtEl>
                                          <p:spTgt spid="5"/>
                                        </p:tgtEl>
                                        <p:attrNameLst>
                                          <p:attrName>ppt_y</p:attrName>
                                        </p:attrNameLst>
                                      </p:cBhvr>
                                      <p:tavLst>
                                        <p:tav tm="0">
                                          <p:val>
                                            <p:strVal val="0-#ppt_h/2"/>
                                          </p:val>
                                        </p:tav>
                                        <p:tav tm="100000">
                                          <p:val>
                                            <p:strVal val="#ppt_y"/>
                                          </p:val>
                                        </p:tav>
                                      </p:tavLst>
                                    </p:anim>
                                  </p:childTnLst>
                                </p:cTn>
                              </p:par>
                              <p:par>
                                <p:cTn id="18" presetID="2" presetClass="entr" presetSubtype="1" decel="100000" fill="hold" grpId="0" nodeType="withEffect">
                                  <p:stCondLst>
                                    <p:cond delay="250"/>
                                  </p:stCondLst>
                                  <p:childTnLst>
                                    <p:set>
                                      <p:cBhvr>
                                        <p:cTn id="19" dur="1" fill="hold">
                                          <p:stCondLst>
                                            <p:cond delay="0"/>
                                          </p:stCondLst>
                                        </p:cTn>
                                        <p:tgtEl>
                                          <p:spTgt spid="12">
                                            <p:txEl>
                                              <p:pRg st="0" end="0"/>
                                            </p:txEl>
                                          </p:spTgt>
                                        </p:tgtEl>
                                        <p:attrNameLst>
                                          <p:attrName>style.visibility</p:attrName>
                                        </p:attrNameLst>
                                      </p:cBhvr>
                                      <p:to>
                                        <p:strVal val="visible"/>
                                      </p:to>
                                    </p:set>
                                    <p:anim calcmode="lin" valueType="num">
                                      <p:cBhvr additive="base">
                                        <p:cTn id="20"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2">
                                            <p:txEl>
                                              <p:pRg st="0" end="0"/>
                                            </p:txEl>
                                          </p:spTgt>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3">
                                            <p:txEl>
                                              <p:pRg st="0" end="0"/>
                                            </p:txEl>
                                          </p:spTgt>
                                        </p:tgtEl>
                                        <p:attrNameLst>
                                          <p:attrName>style.visibility</p:attrName>
                                        </p:attrNameLst>
                                      </p:cBhvr>
                                      <p:to>
                                        <p:strVal val="visible"/>
                                      </p:to>
                                    </p:set>
                                    <p:anim calcmode="lin" valueType="num">
                                      <p:cBhvr additive="base">
                                        <p:cTn id="24" dur="5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2" presetClass="entr" presetSubtype="1" decel="100000" fill="hold" grpId="0" nodeType="afterEffect">
                                  <p:stCondLst>
                                    <p:cond delay="25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20">
                                            <p:txEl>
                                              <p:pRg st="0" end="0"/>
                                            </p:txEl>
                                          </p:spTgt>
                                        </p:tgtEl>
                                        <p:attrNameLst>
                                          <p:attrName>style.visibility</p:attrName>
                                        </p:attrNameLst>
                                      </p:cBhvr>
                                      <p:to>
                                        <p:strVal val="visible"/>
                                      </p:to>
                                    </p:set>
                                    <p:anim calcmode="lin" valueType="num">
                                      <p:cBhvr additive="base">
                                        <p:cTn id="33"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0">
                                            <p:txEl>
                                              <p:pRg st="0" end="0"/>
                                            </p:txEl>
                                          </p:spTgt>
                                        </p:tgtEl>
                                        <p:attrNameLst>
                                          <p:attrName>ppt_y</p:attrName>
                                        </p:attrNameLst>
                                      </p:cBhvr>
                                      <p:tavLst>
                                        <p:tav tm="0">
                                          <p:val>
                                            <p:strVal val="0-#ppt_h/2"/>
                                          </p:val>
                                        </p:tav>
                                        <p:tav tm="100000">
                                          <p:val>
                                            <p:strVal val="#ppt_y"/>
                                          </p:val>
                                        </p:tav>
                                      </p:tavLst>
                                    </p:anim>
                                  </p:childTnLst>
                                </p:cTn>
                              </p:par>
                              <p:par>
                                <p:cTn id="35" presetID="2" presetClass="entr" presetSubtype="2" decel="100000" fill="hold" grpId="0" nodeType="withEffect">
                                  <p:stCondLst>
                                    <p:cond delay="250"/>
                                  </p:stCondLst>
                                  <p:childTnLst>
                                    <p:set>
                                      <p:cBhvr>
                                        <p:cTn id="36" dur="1" fill="hold">
                                          <p:stCondLst>
                                            <p:cond delay="0"/>
                                          </p:stCondLst>
                                        </p:cTn>
                                        <p:tgtEl>
                                          <p:spTgt spid="21">
                                            <p:txEl>
                                              <p:pRg st="0" end="0"/>
                                            </p:txEl>
                                          </p:spTgt>
                                        </p:tgtEl>
                                        <p:attrNameLst>
                                          <p:attrName>style.visibility</p:attrName>
                                        </p:attrNameLst>
                                      </p:cBhvr>
                                      <p:to>
                                        <p:strVal val="visible"/>
                                      </p:to>
                                    </p:set>
                                    <p:anim calcmode="lin" valueType="num">
                                      <p:cBhvr additive="base">
                                        <p:cTn id="37"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2500"/>
                            </p:stCondLst>
                            <p:childTnLst>
                              <p:par>
                                <p:cTn id="40" presetID="2" presetClass="entr" presetSubtype="1" decel="100000" fill="hold" grpId="0" nodeType="afterEffect">
                                  <p:stCondLst>
                                    <p:cond delay="25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ppt_x"/>
                                          </p:val>
                                        </p:tav>
                                        <p:tav tm="100000">
                                          <p:val>
                                            <p:strVal val="#ppt_x"/>
                                          </p:val>
                                        </p:tav>
                                      </p:tavLst>
                                    </p:anim>
                                    <p:anim calcmode="lin" valueType="num">
                                      <p:cBhvr additive="base">
                                        <p:cTn id="43" dur="500" fill="hold"/>
                                        <p:tgtEl>
                                          <p:spTgt spid="8"/>
                                        </p:tgtEl>
                                        <p:attrNameLst>
                                          <p:attrName>ppt_y</p:attrName>
                                        </p:attrNameLst>
                                      </p:cBhvr>
                                      <p:tavLst>
                                        <p:tav tm="0">
                                          <p:val>
                                            <p:strVal val="0-#ppt_h/2"/>
                                          </p:val>
                                        </p:tav>
                                        <p:tav tm="100000">
                                          <p:val>
                                            <p:strVal val="#ppt_y"/>
                                          </p:val>
                                        </p:tav>
                                      </p:tavLst>
                                    </p:anim>
                                  </p:childTnLst>
                                </p:cTn>
                              </p:par>
                              <p:par>
                                <p:cTn id="44" presetID="2" presetClass="entr" presetSubtype="1" decel="100000" fill="hold" grpId="0" nodeType="withEffect">
                                  <p:stCondLst>
                                    <p:cond delay="250"/>
                                  </p:stCondLst>
                                  <p:childTnLst>
                                    <p:set>
                                      <p:cBhvr>
                                        <p:cTn id="45" dur="1" fill="hold">
                                          <p:stCondLst>
                                            <p:cond delay="0"/>
                                          </p:stCondLst>
                                        </p:cTn>
                                        <p:tgtEl>
                                          <p:spTgt spid="24">
                                            <p:txEl>
                                              <p:pRg st="0" end="0"/>
                                            </p:txEl>
                                          </p:spTgt>
                                        </p:tgtEl>
                                        <p:attrNameLst>
                                          <p:attrName>style.visibility</p:attrName>
                                        </p:attrNameLst>
                                      </p:cBhvr>
                                      <p:to>
                                        <p:strVal val="visible"/>
                                      </p:to>
                                    </p:set>
                                    <p:anim calcmode="lin" valueType="num">
                                      <p:cBhvr additive="base">
                                        <p:cTn id="46"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4">
                                            <p:txEl>
                                              <p:pRg st="0" end="0"/>
                                            </p:txEl>
                                          </p:spTgt>
                                        </p:tgtEl>
                                        <p:attrNameLst>
                                          <p:attrName>ppt_y</p:attrName>
                                        </p:attrNameLst>
                                      </p:cBhvr>
                                      <p:tavLst>
                                        <p:tav tm="0">
                                          <p:val>
                                            <p:strVal val="0-#ppt_h/2"/>
                                          </p:val>
                                        </p:tav>
                                        <p:tav tm="100000">
                                          <p:val>
                                            <p:strVal val="#ppt_y"/>
                                          </p:val>
                                        </p:tav>
                                      </p:tavLst>
                                    </p:anim>
                                  </p:childTnLst>
                                </p:cTn>
                              </p:par>
                              <p:par>
                                <p:cTn id="48" presetID="2" presetClass="entr" presetSubtype="2" decel="100000" fill="hold" grpId="0" nodeType="withEffect">
                                  <p:stCondLst>
                                    <p:cond delay="250"/>
                                  </p:stCondLst>
                                  <p:childTnLst>
                                    <p:set>
                                      <p:cBhvr>
                                        <p:cTn id="49" dur="1" fill="hold">
                                          <p:stCondLst>
                                            <p:cond delay="0"/>
                                          </p:stCondLst>
                                        </p:cTn>
                                        <p:tgtEl>
                                          <p:spTgt spid="25">
                                            <p:txEl>
                                              <p:pRg st="0" end="0"/>
                                            </p:txEl>
                                          </p:spTgt>
                                        </p:tgtEl>
                                        <p:attrNameLst>
                                          <p:attrName>style.visibility</p:attrName>
                                        </p:attrNameLst>
                                      </p:cBhvr>
                                      <p:to>
                                        <p:strVal val="visible"/>
                                      </p:to>
                                    </p:set>
                                    <p:anim calcmode="lin" valueType="num">
                                      <p:cBhvr additive="base">
                                        <p:cTn id="50"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51"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par>
                          <p:cTn id="52" fill="hold">
                            <p:stCondLst>
                              <p:cond delay="3250"/>
                            </p:stCondLst>
                            <p:childTnLst>
                              <p:par>
                                <p:cTn id="53" presetID="2" presetClass="entr" presetSubtype="1" decel="100000" fill="hold" grpId="0" nodeType="afterEffect">
                                  <p:stCondLst>
                                    <p:cond delay="25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ppt_x"/>
                                          </p:val>
                                        </p:tav>
                                        <p:tav tm="100000">
                                          <p:val>
                                            <p:strVal val="#ppt_x"/>
                                          </p:val>
                                        </p:tav>
                                      </p:tavLst>
                                    </p:anim>
                                    <p:anim calcmode="lin" valueType="num">
                                      <p:cBhvr additive="base">
                                        <p:cTn id="56" dur="500" fill="hold"/>
                                        <p:tgtEl>
                                          <p:spTgt spid="9"/>
                                        </p:tgtEl>
                                        <p:attrNameLst>
                                          <p:attrName>ppt_y</p:attrName>
                                        </p:attrNameLst>
                                      </p:cBhvr>
                                      <p:tavLst>
                                        <p:tav tm="0">
                                          <p:val>
                                            <p:strVal val="0-#ppt_h/2"/>
                                          </p:val>
                                        </p:tav>
                                        <p:tav tm="100000">
                                          <p:val>
                                            <p:strVal val="#ppt_y"/>
                                          </p:val>
                                        </p:tav>
                                      </p:tavLst>
                                    </p:anim>
                                  </p:childTnLst>
                                </p:cTn>
                              </p:par>
                              <p:par>
                                <p:cTn id="57" presetID="2" presetClass="entr" presetSubtype="1" decel="100000" fill="hold" grpId="0" nodeType="withEffect">
                                  <p:stCondLst>
                                    <p:cond delay="250"/>
                                  </p:stCondLst>
                                  <p:childTnLst>
                                    <p:set>
                                      <p:cBhvr>
                                        <p:cTn id="58" dur="1" fill="hold">
                                          <p:stCondLst>
                                            <p:cond delay="0"/>
                                          </p:stCondLst>
                                        </p:cTn>
                                        <p:tgtEl>
                                          <p:spTgt spid="26">
                                            <p:txEl>
                                              <p:pRg st="0" end="0"/>
                                            </p:txEl>
                                          </p:spTgt>
                                        </p:tgtEl>
                                        <p:attrNameLst>
                                          <p:attrName>style.visibility</p:attrName>
                                        </p:attrNameLst>
                                      </p:cBhvr>
                                      <p:to>
                                        <p:strVal val="visible"/>
                                      </p:to>
                                    </p:set>
                                    <p:anim calcmode="lin" valueType="num">
                                      <p:cBhvr additive="base">
                                        <p:cTn id="59"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6">
                                            <p:txEl>
                                              <p:pRg st="0" end="0"/>
                                            </p:txEl>
                                          </p:spTgt>
                                        </p:tgtEl>
                                        <p:attrNameLst>
                                          <p:attrName>ppt_y</p:attrName>
                                        </p:attrNameLst>
                                      </p:cBhvr>
                                      <p:tavLst>
                                        <p:tav tm="0">
                                          <p:val>
                                            <p:strVal val="0-#ppt_h/2"/>
                                          </p:val>
                                        </p:tav>
                                        <p:tav tm="100000">
                                          <p:val>
                                            <p:strVal val="#ppt_y"/>
                                          </p:val>
                                        </p:tav>
                                      </p:tavLst>
                                    </p:anim>
                                  </p:childTnLst>
                                </p:cTn>
                              </p:par>
                              <p:par>
                                <p:cTn id="61" presetID="2" presetClass="entr" presetSubtype="2" decel="100000" fill="hold" grpId="0" nodeType="withEffect">
                                  <p:stCondLst>
                                    <p:cond delay="250"/>
                                  </p:stCondLst>
                                  <p:childTnLst>
                                    <p:set>
                                      <p:cBhvr>
                                        <p:cTn id="62" dur="1" fill="hold">
                                          <p:stCondLst>
                                            <p:cond delay="0"/>
                                          </p:stCondLst>
                                        </p:cTn>
                                        <p:tgtEl>
                                          <p:spTgt spid="27">
                                            <p:txEl>
                                              <p:pRg st="0" end="0"/>
                                            </p:txEl>
                                          </p:spTgt>
                                        </p:tgtEl>
                                        <p:attrNameLst>
                                          <p:attrName>style.visibility</p:attrName>
                                        </p:attrNameLst>
                                      </p:cBhvr>
                                      <p:to>
                                        <p:strVal val="visible"/>
                                      </p:to>
                                    </p:set>
                                    <p:anim calcmode="lin" valueType="num">
                                      <p:cBhvr additive="base">
                                        <p:cTn id="6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65" fill="hold">
                            <p:stCondLst>
                              <p:cond delay="4000"/>
                            </p:stCondLst>
                            <p:childTnLst>
                              <p:par>
                                <p:cTn id="66" presetID="2" presetClass="entr" presetSubtype="1" decel="100000" fill="hold" grpId="0" nodeType="afterEffect">
                                  <p:stCondLst>
                                    <p:cond delay="250"/>
                                  </p:stCondLst>
                                  <p:childTnLst>
                                    <p:set>
                                      <p:cBhvr>
                                        <p:cTn id="67" dur="1" fill="hold">
                                          <p:stCondLst>
                                            <p:cond delay="0"/>
                                          </p:stCondLst>
                                        </p:cTn>
                                        <p:tgtEl>
                                          <p:spTgt spid="10"/>
                                        </p:tgtEl>
                                        <p:attrNameLst>
                                          <p:attrName>style.visibility</p:attrName>
                                        </p:attrNameLst>
                                      </p:cBhvr>
                                      <p:to>
                                        <p:strVal val="visible"/>
                                      </p:to>
                                    </p:set>
                                    <p:anim calcmode="lin" valueType="num">
                                      <p:cBhvr additive="base">
                                        <p:cTn id="68" dur="500" fill="hold"/>
                                        <p:tgtEl>
                                          <p:spTgt spid="10"/>
                                        </p:tgtEl>
                                        <p:attrNameLst>
                                          <p:attrName>ppt_x</p:attrName>
                                        </p:attrNameLst>
                                      </p:cBhvr>
                                      <p:tavLst>
                                        <p:tav tm="0">
                                          <p:val>
                                            <p:strVal val="#ppt_x"/>
                                          </p:val>
                                        </p:tav>
                                        <p:tav tm="100000">
                                          <p:val>
                                            <p:strVal val="#ppt_x"/>
                                          </p:val>
                                        </p:tav>
                                      </p:tavLst>
                                    </p:anim>
                                    <p:anim calcmode="lin" valueType="num">
                                      <p:cBhvr additive="base">
                                        <p:cTn id="69" dur="500" fill="hold"/>
                                        <p:tgtEl>
                                          <p:spTgt spid="10"/>
                                        </p:tgtEl>
                                        <p:attrNameLst>
                                          <p:attrName>ppt_y</p:attrName>
                                        </p:attrNameLst>
                                      </p:cBhvr>
                                      <p:tavLst>
                                        <p:tav tm="0">
                                          <p:val>
                                            <p:strVal val="0-#ppt_h/2"/>
                                          </p:val>
                                        </p:tav>
                                        <p:tav tm="100000">
                                          <p:val>
                                            <p:strVal val="#ppt_y"/>
                                          </p:val>
                                        </p:tav>
                                      </p:tavLst>
                                    </p:anim>
                                  </p:childTnLst>
                                </p:cTn>
                              </p:par>
                              <p:par>
                                <p:cTn id="70" presetID="2" presetClass="entr" presetSubtype="1" decel="100000" fill="hold" grpId="0" nodeType="withEffect">
                                  <p:stCondLst>
                                    <p:cond delay="250"/>
                                  </p:stCondLst>
                                  <p:childTnLst>
                                    <p:set>
                                      <p:cBhvr>
                                        <p:cTn id="71" dur="1" fill="hold">
                                          <p:stCondLst>
                                            <p:cond delay="0"/>
                                          </p:stCondLst>
                                        </p:cTn>
                                        <p:tgtEl>
                                          <p:spTgt spid="28">
                                            <p:txEl>
                                              <p:pRg st="0" end="0"/>
                                            </p:txEl>
                                          </p:spTgt>
                                        </p:tgtEl>
                                        <p:attrNameLst>
                                          <p:attrName>style.visibility</p:attrName>
                                        </p:attrNameLst>
                                      </p:cBhvr>
                                      <p:to>
                                        <p:strVal val="visible"/>
                                      </p:to>
                                    </p:set>
                                    <p:anim calcmode="lin" valueType="num">
                                      <p:cBhvr additive="base">
                                        <p:cTn id="7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73" dur="500" fill="hold"/>
                                        <p:tgtEl>
                                          <p:spTgt spid="28">
                                            <p:txEl>
                                              <p:pRg st="0" end="0"/>
                                            </p:txEl>
                                          </p:spTgt>
                                        </p:tgtEl>
                                        <p:attrNameLst>
                                          <p:attrName>ppt_y</p:attrName>
                                        </p:attrNameLst>
                                      </p:cBhvr>
                                      <p:tavLst>
                                        <p:tav tm="0">
                                          <p:val>
                                            <p:strVal val="0-#ppt_h/2"/>
                                          </p:val>
                                        </p:tav>
                                        <p:tav tm="100000">
                                          <p:val>
                                            <p:strVal val="#ppt_y"/>
                                          </p:val>
                                        </p:tav>
                                      </p:tavLst>
                                    </p:anim>
                                  </p:childTnLst>
                                </p:cTn>
                              </p:par>
                              <p:par>
                                <p:cTn id="74" presetID="2" presetClass="entr" presetSubtype="2" decel="100000" fill="hold" grpId="0" nodeType="withEffect">
                                  <p:stCondLst>
                                    <p:cond delay="250"/>
                                  </p:stCondLst>
                                  <p:childTnLst>
                                    <p:set>
                                      <p:cBhvr>
                                        <p:cTn id="75" dur="1" fill="hold">
                                          <p:stCondLst>
                                            <p:cond delay="0"/>
                                          </p:stCondLst>
                                        </p:cTn>
                                        <p:tgtEl>
                                          <p:spTgt spid="29">
                                            <p:txEl>
                                              <p:pRg st="0" end="0"/>
                                            </p:txEl>
                                          </p:spTgt>
                                        </p:tgtEl>
                                        <p:attrNameLst>
                                          <p:attrName>style.visibility</p:attrName>
                                        </p:attrNameLst>
                                      </p:cBhvr>
                                      <p:to>
                                        <p:strVal val="visible"/>
                                      </p:to>
                                    </p:set>
                                    <p:anim calcmode="lin" valueType="num">
                                      <p:cBhvr additive="base">
                                        <p:cTn id="7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7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 grpId="0"/>
      <p:bldP spid="5" grpId="0" animBg="1"/>
      <p:bldP spid="7" grpId="0" animBg="1"/>
      <p:bldP spid="8" grpId="0" animBg="1"/>
      <p:bldP spid="9" grpId="0" animBg="1"/>
      <p:bldP spid="10" grpId="0" animBg="1"/>
      <p:bldP spid="12" grpId="0" build="p">
        <p:tmplLst>
          <p:tmpl lvl="1">
            <p:tnLst>
              <p:par>
                <p:cTn presetID="2" presetClass="entr" presetSubtype="1" decel="100000" fill="hold" nodeType="withEffect">
                  <p:stCondLst>
                    <p:cond delay="25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ppt_x"/>
                          </p:val>
                        </p:tav>
                        <p:tav tm="100000">
                          <p:val>
                            <p:strVal val="#ppt_x"/>
                          </p:val>
                        </p:tav>
                      </p:tavLst>
                    </p:anim>
                    <p:anim calcmode="lin" valueType="num">
                      <p:cBhvr additive="base">
                        <p:cTn dur="500" fill="hold"/>
                        <p:tgtEl>
                          <p:spTgt spid="12"/>
                        </p:tgtEl>
                        <p:attrNameLst>
                          <p:attrName>ppt_y</p:attrName>
                        </p:attrNameLst>
                      </p:cBhvr>
                      <p:tavLst>
                        <p:tav tm="0">
                          <p:val>
                            <p:strVal val="0-#ppt_h/2"/>
                          </p:val>
                        </p:tav>
                        <p:tav tm="100000">
                          <p:val>
                            <p:strVal val="#ppt_y"/>
                          </p:val>
                        </p:tav>
                      </p:tavLst>
                    </p:anim>
                  </p:childTnLst>
                </p:cTn>
              </p:par>
            </p:tnLst>
          </p:tmpl>
        </p:tmplLst>
      </p:bldP>
      <p:bldP spid="13" grpId="0" build="p">
        <p:tmplLst>
          <p:tmpl lvl="1">
            <p:tnLst>
              <p:par>
                <p:cTn presetID="2" presetClass="entr" presetSubtype="2" decel="100000" fill="hold" nodeType="withEffect">
                  <p:stCondLst>
                    <p:cond delay="25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500" fill="hold"/>
                        <p:tgtEl>
                          <p:spTgt spid="13"/>
                        </p:tgtEl>
                        <p:attrNameLst>
                          <p:attrName>ppt_x</p:attrName>
                        </p:attrNameLst>
                      </p:cBhvr>
                      <p:tavLst>
                        <p:tav tm="0">
                          <p:val>
                            <p:strVal val="1+#ppt_w/2"/>
                          </p:val>
                        </p:tav>
                        <p:tav tm="100000">
                          <p:val>
                            <p:strVal val="#ppt_x"/>
                          </p:val>
                        </p:tav>
                      </p:tavLst>
                    </p:anim>
                    <p:anim calcmode="lin" valueType="num">
                      <p:cBhvr additive="base">
                        <p:cTn dur="500" fill="hold"/>
                        <p:tgtEl>
                          <p:spTgt spid="13"/>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1" decel="100000" fill="hold" nodeType="withEffect">
                  <p:stCondLst>
                    <p:cond delay="25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2" decel="100000" fill="hold" nodeType="withEffect">
                  <p:stCondLst>
                    <p:cond delay="25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1+#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1"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0-#ppt_h/2"/>
                          </p:val>
                        </p:tav>
                        <p:tav tm="100000">
                          <p:val>
                            <p:strVal val="#ppt_y"/>
                          </p:val>
                        </p:tav>
                      </p:tavLst>
                    </p:anim>
                  </p:childTnLst>
                </p:cTn>
              </p:par>
            </p:tnLst>
          </p:tmpl>
        </p:tmplLst>
      </p:bldP>
      <p:bldP spid="25" grpId="0" build="p">
        <p:tmplLst>
          <p:tmpl lvl="1">
            <p:tnLst>
              <p:par>
                <p:cTn presetID="2" presetClass="entr" presetSubtype="2" decel="100000" fill="hold" nodeType="withEffect">
                  <p:stCondLst>
                    <p:cond delay="25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1"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0-#ppt_h/2"/>
                          </p:val>
                        </p:tav>
                        <p:tav tm="100000">
                          <p:val>
                            <p:strVal val="#ppt_y"/>
                          </p:val>
                        </p:tav>
                      </p:tavLst>
                    </p:anim>
                  </p:childTnLst>
                </p:cTn>
              </p:par>
            </p:tnLst>
          </p:tmpl>
        </p:tmplLst>
      </p:bldP>
      <p:bldP spid="27" grpId="0" build="p">
        <p:tmplLst>
          <p:tmpl lvl="1">
            <p:tnLst>
              <p:par>
                <p:cTn presetID="2" presetClass="entr" presetSubtype="2" decel="100000" fill="hold" nodeType="withEffect">
                  <p:stCondLst>
                    <p:cond delay="25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1"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P spid="29" grpId="0" build="p">
        <p:tmplLst>
          <p:tmpl lvl="1">
            <p:tnLst>
              <p:par>
                <p:cTn presetID="2" presetClass="entr" presetSubtype="2" decel="100000" fill="hold" nodeType="withEffect">
                  <p:stCondLst>
                    <p:cond delay="25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Mobile 2">
    <p:bg>
      <p:bgPr>
        <a:solidFill>
          <a:schemeClr val="tx2"/>
        </a:solidFill>
        <a:effectLst/>
      </p:bgPr>
    </p:bg>
    <p:spTree>
      <p:nvGrpSpPr>
        <p:cNvPr id="1" name=""/>
        <p:cNvGrpSpPr/>
        <p:nvPr/>
      </p:nvGrpSpPr>
      <p:grpSpPr>
        <a:xfrm>
          <a:off x="0" y="0"/>
          <a:ext cx="0" cy="0"/>
          <a:chOff x="0" y="0"/>
          <a:chExt cx="0" cy="0"/>
        </a:xfrm>
      </p:grpSpPr>
      <p:sp>
        <p:nvSpPr>
          <p:cNvPr id="5" name="正方形/長方形 4"/>
          <p:cNvSpPr/>
          <p:nvPr userDrawn="1"/>
        </p:nvSpPr>
        <p:spPr>
          <a:xfrm>
            <a:off x="-1" y="0"/>
            <a:ext cx="18286413" cy="51435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userDrawn="1"/>
        </p:nvSpPr>
        <p:spPr>
          <a:xfrm rot="2700000">
            <a:off x="677416" y="6669596"/>
            <a:ext cx="8096797" cy="5313838"/>
          </a:xfrm>
          <a:custGeom>
            <a:avLst/>
            <a:gdLst/>
            <a:ahLst/>
            <a:cxnLst/>
            <a:rect l="l" t="t" r="r" b="b"/>
            <a:pathLst>
              <a:path w="12846751" h="8431181">
                <a:moveTo>
                  <a:pt x="0" y="0"/>
                </a:moveTo>
                <a:lnTo>
                  <a:pt x="12846751" y="1"/>
                </a:lnTo>
                <a:lnTo>
                  <a:pt x="4415572" y="8431181"/>
                </a:lnTo>
                <a:lnTo>
                  <a:pt x="3086183" y="8431181"/>
                </a:lnTo>
                <a:lnTo>
                  <a:pt x="3068088" y="8413086"/>
                </a:lnTo>
                <a:cubicBezTo>
                  <a:pt x="3142170" y="8389244"/>
                  <a:pt x="3211139" y="8347077"/>
                  <a:pt x="3269838" y="8288378"/>
                </a:cubicBezTo>
                <a:lnTo>
                  <a:pt x="5444469" y="6113748"/>
                </a:lnTo>
                <a:cubicBezTo>
                  <a:pt x="5652899" y="5905317"/>
                  <a:pt x="5652900" y="5567383"/>
                  <a:pt x="5444469" y="5358952"/>
                </a:cubicBezTo>
                <a:lnTo>
                  <a:pt x="213794" y="128278"/>
                </a:lnTo>
                <a:cubicBezTo>
                  <a:pt x="151923" y="66407"/>
                  <a:pt x="78641" y="22901"/>
                  <a:pt x="0" y="0"/>
                </a:cubicBezTo>
                <a:close/>
              </a:path>
            </a:pathLst>
          </a:custGeom>
          <a:solidFill>
            <a:schemeClr val="accent3">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pic>
        <p:nvPicPr>
          <p:cNvPr id="8" name="図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540795" y="1327349"/>
            <a:ext cx="5884221" cy="8366379"/>
          </a:xfrm>
          <a:prstGeom prst="rect">
            <a:avLst/>
          </a:prstGeom>
        </p:spPr>
      </p:pic>
      <p:pic>
        <p:nvPicPr>
          <p:cNvPr id="2" name="図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68937" y="4401204"/>
            <a:ext cx="2611063" cy="5334986"/>
          </a:xfrm>
          <a:prstGeom prst="rect">
            <a:avLst/>
          </a:prstGeom>
          <a:effectLst/>
        </p:spPr>
      </p:pic>
      <p:sp>
        <p:nvSpPr>
          <p:cNvPr id="6" name="図プレースホルダー 2"/>
          <p:cNvSpPr>
            <a:spLocks noGrp="1"/>
          </p:cNvSpPr>
          <p:nvPr>
            <p:ph type="pic" sz="quarter" idx="12" hasCustomPrompt="1"/>
          </p:nvPr>
        </p:nvSpPr>
        <p:spPr>
          <a:xfrm>
            <a:off x="3940519" y="2115503"/>
            <a:ext cx="5089181" cy="6761798"/>
          </a:xfrm>
        </p:spPr>
        <p:txBody>
          <a:bodyPr>
            <a:normAutofit/>
          </a:bodyPr>
          <a:lstStyle>
            <a:lvl1pPr>
              <a:defRPr sz="2000"/>
            </a:lvl1pPr>
          </a:lstStyle>
          <a:p>
            <a:r>
              <a:rPr kumimoji="1" lang="en-US" altLang="ja-JP" dirty="0"/>
              <a:t>Add an image</a:t>
            </a:r>
            <a:endParaRPr kumimoji="1" lang="ja-JP" altLang="en-US" dirty="0"/>
          </a:p>
        </p:txBody>
      </p:sp>
      <p:sp>
        <p:nvSpPr>
          <p:cNvPr id="18" name="図プレースホルダー 2"/>
          <p:cNvSpPr>
            <a:spLocks noGrp="1"/>
          </p:cNvSpPr>
          <p:nvPr>
            <p:ph type="pic" sz="quarter" idx="13" hasCustomPrompt="1"/>
          </p:nvPr>
        </p:nvSpPr>
        <p:spPr>
          <a:xfrm>
            <a:off x="1379954" y="5114472"/>
            <a:ext cx="2179345" cy="3930468"/>
          </a:xfrm>
        </p:spPr>
        <p:txBody>
          <a:bodyPr>
            <a:normAutofit/>
          </a:bodyPr>
          <a:lstStyle>
            <a:lvl1pPr>
              <a:defRPr sz="2000"/>
            </a:lvl1pPr>
          </a:lstStyle>
          <a:p>
            <a:r>
              <a:rPr kumimoji="1" lang="en-US" altLang="ja-JP" dirty="0"/>
              <a:t>Add an image</a:t>
            </a:r>
            <a:endParaRPr kumimoji="1" lang="ja-JP" altLang="en-US" dirty="0"/>
          </a:p>
        </p:txBody>
      </p:sp>
      <p:sp>
        <p:nvSpPr>
          <p:cNvPr id="9" name="正方形/長方形 8"/>
          <p:cNvSpPr/>
          <p:nvPr userDrawn="1"/>
        </p:nvSpPr>
        <p:spPr>
          <a:xfrm rot="2700000">
            <a:off x="4379955" y="4588006"/>
            <a:ext cx="12380312" cy="9026445"/>
          </a:xfrm>
          <a:custGeom>
            <a:avLst/>
            <a:gdLst/>
            <a:ahLst/>
            <a:cxnLst/>
            <a:rect l="l" t="t" r="r" b="b"/>
            <a:pathLst>
              <a:path w="12380312" h="9026445">
                <a:moveTo>
                  <a:pt x="0" y="2"/>
                </a:moveTo>
                <a:lnTo>
                  <a:pt x="12380312" y="0"/>
                </a:lnTo>
                <a:lnTo>
                  <a:pt x="6191503" y="6188809"/>
                </a:lnTo>
                <a:lnTo>
                  <a:pt x="2514854" y="9026445"/>
                </a:lnTo>
                <a:lnTo>
                  <a:pt x="5536992" y="6004307"/>
                </a:lnTo>
                <a:cubicBezTo>
                  <a:pt x="5681923" y="5859376"/>
                  <a:pt x="5681923" y="5624397"/>
                  <a:pt x="5536992" y="5479467"/>
                </a:cubicBezTo>
                <a:lnTo>
                  <a:pt x="145909" y="88383"/>
                </a:lnTo>
                <a:cubicBezTo>
                  <a:pt x="103613" y="46088"/>
                  <a:pt x="53648" y="16135"/>
                  <a:pt x="0" y="2"/>
                </a:cubicBezTo>
                <a:close/>
              </a:path>
            </a:pathLst>
          </a:custGeom>
          <a:solidFill>
            <a:schemeClr val="accent3">
              <a:lumMod val="5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タイトル プレースホルダー 1"/>
          <p:cNvSpPr>
            <a:spLocks noGrp="1"/>
          </p:cNvSpPr>
          <p:nvPr>
            <p:ph type="title" hasCustomPrompt="1"/>
          </p:nvPr>
        </p:nvSpPr>
        <p:spPr>
          <a:xfrm>
            <a:off x="9775491" y="1946365"/>
            <a:ext cx="7777111" cy="3098659"/>
          </a:xfrm>
          <a:prstGeom prst="rect">
            <a:avLst/>
          </a:prstGeom>
        </p:spPr>
        <p:txBody>
          <a:bodyPr vert="horz" lIns="163275" tIns="81638" rIns="163275" bIns="81638" rtlCol="0" anchor="b">
            <a:normAutofit/>
          </a:bodyPr>
          <a:lstStyle>
            <a:lvl1pPr>
              <a:defRPr baseline="0">
                <a:solidFill>
                  <a:schemeClr val="bg1"/>
                </a:solidFill>
              </a:defRPr>
            </a:lvl1pPr>
          </a:lstStyle>
          <a:p>
            <a:r>
              <a:rPr kumimoji="1" lang="en-US" altLang="ja-JP" dirty="0"/>
              <a:t>Slide Title Goes Here</a:t>
            </a:r>
            <a:endParaRPr kumimoji="1" lang="ja-JP" altLang="en-US" dirty="0"/>
          </a:p>
        </p:txBody>
      </p:sp>
      <p:sp>
        <p:nvSpPr>
          <p:cNvPr id="20" name="正方形/長方形 19"/>
          <p:cNvSpPr/>
          <p:nvPr userDrawn="1"/>
        </p:nvSpPr>
        <p:spPr>
          <a:xfrm>
            <a:off x="9873123" y="5376509"/>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テキスト プレースホルダー 6"/>
          <p:cNvSpPr>
            <a:spLocks noGrp="1"/>
          </p:cNvSpPr>
          <p:nvPr>
            <p:ph type="body" sz="quarter" idx="24" hasCustomPrompt="1"/>
          </p:nvPr>
        </p:nvSpPr>
        <p:spPr>
          <a:xfrm>
            <a:off x="9782631" y="5497339"/>
            <a:ext cx="7794169" cy="3018971"/>
          </a:xfrm>
        </p:spPr>
        <p:txBody>
          <a:bodyPr anchor="t">
            <a:noAutofit/>
          </a:bodyPr>
          <a:lstStyle>
            <a:lvl1pPr algn="l">
              <a:defRPr sz="2000" i="0" baseline="0">
                <a:solidFill>
                  <a:schemeClr val="bg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771163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ppt_x"/>
                                          </p:val>
                                        </p:tav>
                                        <p:tav tm="100000">
                                          <p:val>
                                            <p:strVal val="#ppt_x"/>
                                          </p:val>
                                        </p:tav>
                                      </p:tavLst>
                                    </p:anim>
                                    <p:anim calcmode="lin" valueType="num">
                                      <p:cBhvr additive="base">
                                        <p:cTn id="12" dur="750" fill="hold"/>
                                        <p:tgtEl>
                                          <p:spTgt spid="8"/>
                                        </p:tgtEl>
                                        <p:attrNameLst>
                                          <p:attrName>ppt_y</p:attrName>
                                        </p:attrNameLst>
                                      </p:cBhvr>
                                      <p:tavLst>
                                        <p:tav tm="0">
                                          <p:val>
                                            <p:strVal val="0-#ppt_h/2"/>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750"/>
                                        <p:tgtEl>
                                          <p:spTgt spid="8"/>
                                        </p:tgtEl>
                                      </p:cBhvr>
                                    </p:animEffect>
                                  </p:childTnLst>
                                </p:cTn>
                              </p:par>
                              <p:par>
                                <p:cTn id="16" presetID="2" presetClass="entr" presetSubtype="1" decel="10000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750" fill="hold"/>
                                        <p:tgtEl>
                                          <p:spTgt spid="6"/>
                                        </p:tgtEl>
                                        <p:attrNameLst>
                                          <p:attrName>ppt_x</p:attrName>
                                        </p:attrNameLst>
                                      </p:cBhvr>
                                      <p:tavLst>
                                        <p:tav tm="0">
                                          <p:val>
                                            <p:strVal val="#ppt_x"/>
                                          </p:val>
                                        </p:tav>
                                        <p:tav tm="100000">
                                          <p:val>
                                            <p:strVal val="#ppt_x"/>
                                          </p:val>
                                        </p:tav>
                                      </p:tavLst>
                                    </p:anim>
                                    <p:anim calcmode="lin" valueType="num">
                                      <p:cBhvr additive="base">
                                        <p:cTn id="19" dur="750" fill="hold"/>
                                        <p:tgtEl>
                                          <p:spTgt spid="6"/>
                                        </p:tgtEl>
                                        <p:attrNameLst>
                                          <p:attrName>ppt_y</p:attrName>
                                        </p:attrNameLst>
                                      </p:cBhvr>
                                      <p:tavLst>
                                        <p:tav tm="0">
                                          <p:val>
                                            <p:strVal val="0-#ppt_h/2"/>
                                          </p:val>
                                        </p:tav>
                                        <p:tav tm="100000">
                                          <p:val>
                                            <p:strVal val="#ppt_y"/>
                                          </p:val>
                                        </p:tav>
                                      </p:tavLst>
                                    </p:anim>
                                  </p:childTnLst>
                                </p:cTn>
                              </p:par>
                              <p:par>
                                <p:cTn id="20" presetID="10" presetClass="entr" presetSubtype="0" fill="hold" grpId="1"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750"/>
                                        <p:tgtEl>
                                          <p:spTgt spid="6"/>
                                        </p:tgtEl>
                                      </p:cBhvr>
                                    </p:animEffect>
                                  </p:childTnLst>
                                </p:cTn>
                              </p:par>
                            </p:childTnLst>
                          </p:cTn>
                        </p:par>
                        <p:par>
                          <p:cTn id="23" fill="hold">
                            <p:stCondLst>
                              <p:cond delay="1250"/>
                            </p:stCondLst>
                            <p:childTnLst>
                              <p:par>
                                <p:cTn id="24" presetID="22" presetClass="entr" presetSubtype="8"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750"/>
                                        <p:tgtEl>
                                          <p:spTgt spid="9"/>
                                        </p:tgtEl>
                                      </p:cBhvr>
                                    </p:animEffect>
                                  </p:childTnLst>
                                </p:cTn>
                              </p:par>
                              <p:par>
                                <p:cTn id="27" presetID="2" presetClass="entr" presetSubtype="1" decel="100000" fill="hold"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750" fill="hold"/>
                                        <p:tgtEl>
                                          <p:spTgt spid="2"/>
                                        </p:tgtEl>
                                        <p:attrNameLst>
                                          <p:attrName>ppt_x</p:attrName>
                                        </p:attrNameLst>
                                      </p:cBhvr>
                                      <p:tavLst>
                                        <p:tav tm="0">
                                          <p:val>
                                            <p:strVal val="#ppt_x"/>
                                          </p:val>
                                        </p:tav>
                                        <p:tav tm="100000">
                                          <p:val>
                                            <p:strVal val="#ppt_x"/>
                                          </p:val>
                                        </p:tav>
                                      </p:tavLst>
                                    </p:anim>
                                    <p:anim calcmode="lin" valueType="num">
                                      <p:cBhvr additive="base">
                                        <p:cTn id="30" dur="750" fill="hold"/>
                                        <p:tgtEl>
                                          <p:spTgt spid="2"/>
                                        </p:tgtEl>
                                        <p:attrNameLst>
                                          <p:attrName>ppt_y</p:attrName>
                                        </p:attrNameLst>
                                      </p:cBhvr>
                                      <p:tavLst>
                                        <p:tav tm="0">
                                          <p:val>
                                            <p:strVal val="0-#ppt_h/2"/>
                                          </p:val>
                                        </p:tav>
                                        <p:tav tm="100000">
                                          <p:val>
                                            <p:strVal val="#ppt_y"/>
                                          </p:val>
                                        </p:tav>
                                      </p:tavLst>
                                    </p:anim>
                                  </p:childTnLst>
                                </p:cTn>
                              </p:par>
                              <p:par>
                                <p:cTn id="31" presetID="10" presetClass="entr" presetSubtype="0" fill="hold" nodeType="with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750"/>
                                        <p:tgtEl>
                                          <p:spTgt spid="2"/>
                                        </p:tgtEl>
                                      </p:cBhvr>
                                    </p:animEffect>
                                  </p:childTnLst>
                                </p:cTn>
                              </p:par>
                              <p:par>
                                <p:cTn id="34" presetID="2" presetClass="entr" presetSubtype="1" decel="100000" fill="hold" grpId="0" nodeType="with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750" fill="hold"/>
                                        <p:tgtEl>
                                          <p:spTgt spid="18"/>
                                        </p:tgtEl>
                                        <p:attrNameLst>
                                          <p:attrName>ppt_x</p:attrName>
                                        </p:attrNameLst>
                                      </p:cBhvr>
                                      <p:tavLst>
                                        <p:tav tm="0">
                                          <p:val>
                                            <p:strVal val="#ppt_x"/>
                                          </p:val>
                                        </p:tav>
                                        <p:tav tm="100000">
                                          <p:val>
                                            <p:strVal val="#ppt_x"/>
                                          </p:val>
                                        </p:tav>
                                      </p:tavLst>
                                    </p:anim>
                                    <p:anim calcmode="lin" valueType="num">
                                      <p:cBhvr additive="base">
                                        <p:cTn id="37" dur="750" fill="hold"/>
                                        <p:tgtEl>
                                          <p:spTgt spid="18"/>
                                        </p:tgtEl>
                                        <p:attrNameLst>
                                          <p:attrName>ppt_y</p:attrName>
                                        </p:attrNameLst>
                                      </p:cBhvr>
                                      <p:tavLst>
                                        <p:tav tm="0">
                                          <p:val>
                                            <p:strVal val="0-#ppt_h/2"/>
                                          </p:val>
                                        </p:tav>
                                        <p:tav tm="100000">
                                          <p:val>
                                            <p:strVal val="#ppt_y"/>
                                          </p:val>
                                        </p:tav>
                                      </p:tavLst>
                                    </p:anim>
                                  </p:childTnLst>
                                </p:cTn>
                              </p:par>
                              <p:par>
                                <p:cTn id="38" presetID="10" presetClass="entr" presetSubtype="0" fill="hold" grpId="1"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750"/>
                                        <p:tgtEl>
                                          <p:spTgt spid="18"/>
                                        </p:tgtEl>
                                      </p:cBhvr>
                                    </p:animEffect>
                                  </p:childTnLst>
                                </p:cTn>
                              </p:par>
                            </p:childTnLst>
                          </p:cTn>
                        </p:par>
                        <p:par>
                          <p:cTn id="41" fill="hold">
                            <p:stCondLst>
                              <p:cond delay="2000"/>
                            </p:stCondLst>
                            <p:childTnLst>
                              <p:par>
                                <p:cTn id="42" presetID="22" presetClass="entr" presetSubtype="8"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wipe(left)">
                                      <p:cBhvr>
                                        <p:cTn id="44" dur="750"/>
                                        <p:tgtEl>
                                          <p:spTgt spid="14"/>
                                        </p:tgtEl>
                                      </p:cBhvr>
                                    </p:animEffect>
                                  </p:childTnLst>
                                </p:cTn>
                              </p:par>
                              <p:par>
                                <p:cTn id="45" presetID="2" presetClass="entr" presetSubtype="3" decel="100000" fill="hold" grpId="0" nodeType="withEffect">
                                  <p:stCondLst>
                                    <p:cond delay="0"/>
                                  </p:stCondLst>
                                  <p:iterate type="wd">
                                    <p:tmPct val="10000"/>
                                  </p:iterate>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1+#ppt_w/2"/>
                                          </p:val>
                                        </p:tav>
                                        <p:tav tm="100000">
                                          <p:val>
                                            <p:strVal val="#ppt_x"/>
                                          </p:val>
                                        </p:tav>
                                      </p:tavLst>
                                    </p:anim>
                                    <p:anim calcmode="lin" valueType="num">
                                      <p:cBhvr additive="base">
                                        <p:cTn id="48" dur="500" fill="hold"/>
                                        <p:tgtEl>
                                          <p:spTgt spid="19"/>
                                        </p:tgtEl>
                                        <p:attrNameLst>
                                          <p:attrName>ppt_y</p:attrName>
                                        </p:attrNameLst>
                                      </p:cBhvr>
                                      <p:tavLst>
                                        <p:tav tm="0">
                                          <p:val>
                                            <p:strVal val="0-#ppt_h/2"/>
                                          </p:val>
                                        </p:tav>
                                        <p:tav tm="100000">
                                          <p:val>
                                            <p:strVal val="#ppt_y"/>
                                          </p:val>
                                        </p:tav>
                                      </p:tavLst>
                                    </p:anim>
                                  </p:childTnLst>
                                </p:cTn>
                              </p:par>
                            </p:childTnLst>
                          </p:cTn>
                        </p:par>
                        <p:par>
                          <p:cTn id="49" fill="hold">
                            <p:stCondLst>
                              <p:cond delay="2750"/>
                            </p:stCondLst>
                            <p:childTnLst>
                              <p:par>
                                <p:cTn id="50" presetID="2" presetClass="entr" presetSubtype="2" decel="100000" fill="hold" grpId="0" nodeType="afterEffect">
                                  <p:stCondLst>
                                    <p:cond delay="50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500" fill="hold"/>
                                        <p:tgtEl>
                                          <p:spTgt spid="20"/>
                                        </p:tgtEl>
                                        <p:attrNameLst>
                                          <p:attrName>ppt_x</p:attrName>
                                        </p:attrNameLst>
                                      </p:cBhvr>
                                      <p:tavLst>
                                        <p:tav tm="0">
                                          <p:val>
                                            <p:strVal val="1+#ppt_w/2"/>
                                          </p:val>
                                        </p:tav>
                                        <p:tav tm="100000">
                                          <p:val>
                                            <p:strVal val="#ppt_x"/>
                                          </p:val>
                                        </p:tav>
                                      </p:tavLst>
                                    </p:anim>
                                    <p:anim calcmode="lin" valueType="num">
                                      <p:cBhvr additive="base">
                                        <p:cTn id="53" dur="500" fill="hold"/>
                                        <p:tgtEl>
                                          <p:spTgt spid="20"/>
                                        </p:tgtEl>
                                        <p:attrNameLst>
                                          <p:attrName>ppt_y</p:attrName>
                                        </p:attrNameLst>
                                      </p:cBhvr>
                                      <p:tavLst>
                                        <p:tav tm="0">
                                          <p:val>
                                            <p:strVal val="#ppt_y"/>
                                          </p:val>
                                        </p:tav>
                                        <p:tav tm="100000">
                                          <p:val>
                                            <p:strVal val="#ppt_y"/>
                                          </p:val>
                                        </p:tav>
                                      </p:tavLst>
                                    </p:anim>
                                  </p:childTnLst>
                                </p:cTn>
                              </p:par>
                              <p:par>
                                <p:cTn id="54" presetID="2" presetClass="entr" presetSubtype="4" decel="100000" fill="hold" grpId="0" nodeType="withEffect">
                                  <p:stCondLst>
                                    <p:cond delay="500"/>
                                  </p:stCondLst>
                                  <p:childTnLst>
                                    <p:set>
                                      <p:cBhvr>
                                        <p:cTn id="55" dur="1" fill="hold">
                                          <p:stCondLst>
                                            <p:cond delay="0"/>
                                          </p:stCondLst>
                                        </p:cTn>
                                        <p:tgtEl>
                                          <p:spTgt spid="21">
                                            <p:txEl>
                                              <p:pRg st="0" end="0"/>
                                            </p:txEl>
                                          </p:spTgt>
                                        </p:tgtEl>
                                        <p:attrNameLst>
                                          <p:attrName>style.visibility</p:attrName>
                                        </p:attrNameLst>
                                      </p:cBhvr>
                                      <p:to>
                                        <p:strVal val="visible"/>
                                      </p:to>
                                    </p:set>
                                    <p:anim calcmode="lin" valueType="num">
                                      <p:cBhvr additive="base">
                                        <p:cTn id="56"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6" grpId="0"/>
      <p:bldP spid="6" grpId="1"/>
      <p:bldP spid="18" grpId="0"/>
      <p:bldP spid="18" grpId="1"/>
      <p:bldP spid="9" grpId="0" animBg="1"/>
      <p:bldP spid="19" grpId="0"/>
      <p:bldP spid="20" grpId="0" animBg="1"/>
      <p:bldP spid="21" grpId="0" build="p">
        <p:tmplLst>
          <p:tmpl lvl="1">
            <p:tnLst>
              <p:par>
                <p:cTn presetID="2" presetClass="entr" presetSubtype="4" decel="100000" fill="hold" nodeType="withEffect">
                  <p:stCondLst>
                    <p:cond delay="50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Mobile and 4 Points">
    <p:bg>
      <p:bgPr>
        <a:solidFill>
          <a:schemeClr val="tx2"/>
        </a:solidFill>
        <a:effectLst/>
      </p:bgPr>
    </p:bg>
    <p:spTree>
      <p:nvGrpSpPr>
        <p:cNvPr id="1" name=""/>
        <p:cNvGrpSpPr/>
        <p:nvPr/>
      </p:nvGrpSpPr>
      <p:grpSpPr>
        <a:xfrm>
          <a:off x="0" y="0"/>
          <a:ext cx="0" cy="0"/>
          <a:chOff x="0" y="0"/>
          <a:chExt cx="0" cy="0"/>
        </a:xfrm>
      </p:grpSpPr>
      <p:sp>
        <p:nvSpPr>
          <p:cNvPr id="5" name="正方形/長方形 4"/>
          <p:cNvSpPr/>
          <p:nvPr userDrawn="1"/>
        </p:nvSpPr>
        <p:spPr>
          <a:xfrm>
            <a:off x="-1" y="-1"/>
            <a:ext cx="18286413" cy="62048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正方形/長方形 1"/>
          <p:cNvSpPr/>
          <p:nvPr userDrawn="1"/>
        </p:nvSpPr>
        <p:spPr>
          <a:xfrm rot="2700000">
            <a:off x="6717808" y="2315279"/>
            <a:ext cx="8354720" cy="6389625"/>
          </a:xfrm>
          <a:custGeom>
            <a:avLst/>
            <a:gdLst/>
            <a:ahLst/>
            <a:cxnLst/>
            <a:rect l="l" t="t" r="r" b="b"/>
            <a:pathLst>
              <a:path w="8354720" h="6389625">
                <a:moveTo>
                  <a:pt x="0" y="4424528"/>
                </a:moveTo>
                <a:lnTo>
                  <a:pt x="1965096" y="6389624"/>
                </a:lnTo>
                <a:lnTo>
                  <a:pt x="1965095" y="6389625"/>
                </a:lnTo>
                <a:lnTo>
                  <a:pt x="0" y="4424529"/>
                </a:lnTo>
                <a:close/>
                <a:moveTo>
                  <a:pt x="1381229" y="1"/>
                </a:moveTo>
                <a:lnTo>
                  <a:pt x="8354720" y="0"/>
                </a:lnTo>
                <a:lnTo>
                  <a:pt x="4894522" y="3460197"/>
                </a:lnTo>
                <a:lnTo>
                  <a:pt x="1547176" y="112852"/>
                </a:lnTo>
                <a:cubicBezTo>
                  <a:pt x="1497951" y="63626"/>
                  <a:pt x="1441839" y="25483"/>
                  <a:pt x="1381229" y="1"/>
                </a:cubicBezTo>
                <a:close/>
              </a:path>
            </a:pathLst>
          </a:custGeom>
          <a:solidFill>
            <a:schemeClr val="tx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6" name="正方形/長方形 5"/>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タイトル 1"/>
          <p:cNvSpPr>
            <a:spLocks noGrp="1"/>
          </p:cNvSpPr>
          <p:nvPr>
            <p:ph type="title" hasCustomPrompt="1"/>
          </p:nvPr>
        </p:nvSpPr>
        <p:spPr>
          <a:xfrm>
            <a:off x="725714" y="6321681"/>
            <a:ext cx="16822057" cy="1350907"/>
          </a:xfrm>
        </p:spPr>
        <p:txBody>
          <a:bodyPr anchor="b">
            <a:normAutofit/>
          </a:bodyPr>
          <a:lstStyle>
            <a:lvl1pPr algn="ctr">
              <a:defRPr sz="66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10" name="正方形/長方形 9"/>
          <p:cNvSpPr/>
          <p:nvPr userDrawn="1"/>
        </p:nvSpPr>
        <p:spPr>
          <a:xfrm>
            <a:off x="7522233" y="7687812"/>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プレースホルダー 6"/>
          <p:cNvSpPr>
            <a:spLocks noGrp="1"/>
          </p:cNvSpPr>
          <p:nvPr>
            <p:ph type="body" sz="quarter" idx="42" hasCustomPrompt="1"/>
          </p:nvPr>
        </p:nvSpPr>
        <p:spPr>
          <a:xfrm>
            <a:off x="430238" y="7982857"/>
            <a:ext cx="17425936" cy="1461589"/>
          </a:xfrm>
        </p:spPr>
        <p:txBody>
          <a:bodyPr>
            <a:noAutofit/>
          </a:bodyPr>
          <a:lstStyle>
            <a:lvl1pPr algn="ctr">
              <a:defRPr sz="20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pic>
        <p:nvPicPr>
          <p:cNvPr id="7" name="図 6"/>
          <p:cNvPicPr>
            <a:picLocks noChangeAspect="1"/>
          </p:cNvPicPr>
          <p:nvPr userDrawn="1"/>
        </p:nvPicPr>
        <p:blipFill rotWithShape="1">
          <a:blip r:embed="rId2">
            <a:extLst>
              <a:ext uri="{28A0092B-C50C-407E-A947-70E740481C1C}">
                <a14:useLocalDpi xmlns:a14="http://schemas.microsoft.com/office/drawing/2010/main" val="0"/>
              </a:ext>
            </a:extLst>
          </a:blip>
          <a:srcRect b="37462"/>
          <a:stretch/>
        </p:blipFill>
        <p:spPr>
          <a:xfrm>
            <a:off x="7071788" y="911133"/>
            <a:ext cx="4142834" cy="5293723"/>
          </a:xfrm>
          <a:prstGeom prst="rect">
            <a:avLst/>
          </a:prstGeom>
          <a:effectLst/>
        </p:spPr>
      </p:pic>
      <p:sp>
        <p:nvSpPr>
          <p:cNvPr id="8" name="図プレースホルダー 2"/>
          <p:cNvSpPr>
            <a:spLocks noGrp="1"/>
          </p:cNvSpPr>
          <p:nvPr>
            <p:ph type="pic" sz="quarter" idx="12" hasCustomPrompt="1"/>
          </p:nvPr>
        </p:nvSpPr>
        <p:spPr>
          <a:xfrm>
            <a:off x="7373112" y="2008413"/>
            <a:ext cx="3525807" cy="4196443"/>
          </a:xfrm>
        </p:spPr>
        <p:txBody>
          <a:bodyPr>
            <a:normAutofit/>
          </a:bodyPr>
          <a:lstStyle>
            <a:lvl1pPr>
              <a:defRPr sz="2000"/>
            </a:lvl1pPr>
          </a:lstStyle>
          <a:p>
            <a:r>
              <a:rPr kumimoji="1" lang="en-US" altLang="ja-JP" dirty="0"/>
              <a:t>Add an image</a:t>
            </a:r>
            <a:endParaRPr kumimoji="1" lang="ja-JP" altLang="en-US" dirty="0"/>
          </a:p>
        </p:txBody>
      </p:sp>
      <p:sp>
        <p:nvSpPr>
          <p:cNvPr id="22" name="円/楕円 21"/>
          <p:cNvSpPr/>
          <p:nvPr userDrawn="1"/>
        </p:nvSpPr>
        <p:spPr>
          <a:xfrm>
            <a:off x="5152572" y="1698258"/>
            <a:ext cx="1400539" cy="14005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図プレースホルダー 7"/>
          <p:cNvSpPr>
            <a:spLocks noGrp="1"/>
          </p:cNvSpPr>
          <p:nvPr>
            <p:ph type="pic" sz="quarter" idx="18" hasCustomPrompt="1"/>
          </p:nvPr>
        </p:nvSpPr>
        <p:spPr>
          <a:xfrm>
            <a:off x="5520614" y="2066300"/>
            <a:ext cx="664454" cy="664454"/>
          </a:xfrm>
        </p:spPr>
        <p:txBody>
          <a:bodyPr>
            <a:normAutofit/>
          </a:bodyPr>
          <a:lstStyle>
            <a:lvl1pPr>
              <a:defRPr sz="1200"/>
            </a:lvl1pPr>
          </a:lstStyle>
          <a:p>
            <a:r>
              <a:rPr kumimoji="1" lang="en-US" altLang="ja-JP" dirty="0"/>
              <a:t>ICON</a:t>
            </a:r>
            <a:endParaRPr kumimoji="1" lang="ja-JP" altLang="en-US" dirty="0"/>
          </a:p>
        </p:txBody>
      </p:sp>
      <p:sp>
        <p:nvSpPr>
          <p:cNvPr id="26" name="テキスト プレースホルダー 6"/>
          <p:cNvSpPr>
            <a:spLocks noGrp="1"/>
          </p:cNvSpPr>
          <p:nvPr>
            <p:ph type="body" sz="quarter" idx="20" hasCustomPrompt="1"/>
          </p:nvPr>
        </p:nvSpPr>
        <p:spPr>
          <a:xfrm>
            <a:off x="828165" y="1689841"/>
            <a:ext cx="4210864" cy="720080"/>
          </a:xfrm>
        </p:spPr>
        <p:txBody>
          <a:bodyPr anchor="t">
            <a:noAutofit/>
          </a:bodyPr>
          <a:lstStyle>
            <a:lvl1pPr algn="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3" hasCustomPrompt="1"/>
          </p:nvPr>
        </p:nvSpPr>
        <p:spPr>
          <a:xfrm>
            <a:off x="783770" y="2235366"/>
            <a:ext cx="4259915" cy="896089"/>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9" name="円/楕円 28"/>
          <p:cNvSpPr/>
          <p:nvPr userDrawn="1"/>
        </p:nvSpPr>
        <p:spPr>
          <a:xfrm>
            <a:off x="5152571" y="3955229"/>
            <a:ext cx="1400539" cy="140053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図プレースホルダー 7"/>
          <p:cNvSpPr>
            <a:spLocks noGrp="1"/>
          </p:cNvSpPr>
          <p:nvPr>
            <p:ph type="pic" sz="quarter" idx="43" hasCustomPrompt="1"/>
          </p:nvPr>
        </p:nvSpPr>
        <p:spPr>
          <a:xfrm>
            <a:off x="5520613" y="4323271"/>
            <a:ext cx="664454" cy="664454"/>
          </a:xfrm>
        </p:spPr>
        <p:txBody>
          <a:bodyPr>
            <a:normAutofit/>
          </a:bodyPr>
          <a:lstStyle>
            <a:lvl1pPr>
              <a:defRPr sz="1200"/>
            </a:lvl1pPr>
          </a:lstStyle>
          <a:p>
            <a:r>
              <a:rPr kumimoji="1" lang="en-US" altLang="ja-JP" dirty="0"/>
              <a:t>ICON</a:t>
            </a:r>
            <a:endParaRPr kumimoji="1" lang="ja-JP" altLang="en-US" dirty="0"/>
          </a:p>
        </p:txBody>
      </p:sp>
      <p:sp>
        <p:nvSpPr>
          <p:cNvPr id="31" name="テキスト プレースホルダー 6"/>
          <p:cNvSpPr>
            <a:spLocks noGrp="1"/>
          </p:cNvSpPr>
          <p:nvPr>
            <p:ph type="body" sz="quarter" idx="44" hasCustomPrompt="1"/>
          </p:nvPr>
        </p:nvSpPr>
        <p:spPr>
          <a:xfrm>
            <a:off x="828164" y="3946812"/>
            <a:ext cx="4210864" cy="720080"/>
          </a:xfrm>
        </p:spPr>
        <p:txBody>
          <a:bodyPr anchor="t">
            <a:noAutofit/>
          </a:bodyPr>
          <a:lstStyle>
            <a:lvl1pPr algn="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45" hasCustomPrompt="1"/>
          </p:nvPr>
        </p:nvSpPr>
        <p:spPr>
          <a:xfrm>
            <a:off x="783769" y="4492337"/>
            <a:ext cx="4259915" cy="896089"/>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3" name="円/楕円 32"/>
          <p:cNvSpPr/>
          <p:nvPr userDrawn="1"/>
        </p:nvSpPr>
        <p:spPr>
          <a:xfrm>
            <a:off x="11749315" y="1694628"/>
            <a:ext cx="1400539" cy="140053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3"/>
              </a:solidFill>
            </a:endParaRPr>
          </a:p>
        </p:txBody>
      </p:sp>
      <p:sp>
        <p:nvSpPr>
          <p:cNvPr id="34" name="図プレースホルダー 7"/>
          <p:cNvSpPr>
            <a:spLocks noGrp="1"/>
          </p:cNvSpPr>
          <p:nvPr>
            <p:ph type="pic" sz="quarter" idx="46" hasCustomPrompt="1"/>
          </p:nvPr>
        </p:nvSpPr>
        <p:spPr>
          <a:xfrm>
            <a:off x="12117357" y="2062670"/>
            <a:ext cx="664454" cy="664454"/>
          </a:xfrm>
        </p:spPr>
        <p:txBody>
          <a:bodyPr>
            <a:normAutofit/>
          </a:bodyPr>
          <a:lstStyle>
            <a:lvl1pPr>
              <a:defRPr sz="1200"/>
            </a:lvl1pPr>
          </a:lstStyle>
          <a:p>
            <a:r>
              <a:rPr kumimoji="1" lang="en-US" altLang="ja-JP" dirty="0"/>
              <a:t>ICON</a:t>
            </a:r>
            <a:endParaRPr kumimoji="1" lang="ja-JP" altLang="en-US" dirty="0"/>
          </a:p>
        </p:txBody>
      </p:sp>
      <p:sp>
        <p:nvSpPr>
          <p:cNvPr id="35" name="テキスト プレースホルダー 6"/>
          <p:cNvSpPr>
            <a:spLocks noGrp="1"/>
          </p:cNvSpPr>
          <p:nvPr>
            <p:ph type="body" sz="quarter" idx="47" hasCustomPrompt="1"/>
          </p:nvPr>
        </p:nvSpPr>
        <p:spPr>
          <a:xfrm>
            <a:off x="13288682" y="1686211"/>
            <a:ext cx="4210864" cy="720080"/>
          </a:xfrm>
        </p:spPr>
        <p:txBody>
          <a:bodyPr anchor="t">
            <a:noAutofit/>
          </a:bodyPr>
          <a:lstStyle>
            <a:lvl1pPr algn="l">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48" hasCustomPrompt="1"/>
          </p:nvPr>
        </p:nvSpPr>
        <p:spPr>
          <a:xfrm>
            <a:off x="13287829" y="2231736"/>
            <a:ext cx="4259915" cy="896089"/>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7" name="円/楕円 36"/>
          <p:cNvSpPr/>
          <p:nvPr userDrawn="1"/>
        </p:nvSpPr>
        <p:spPr>
          <a:xfrm>
            <a:off x="11749315" y="3955228"/>
            <a:ext cx="1400539" cy="140053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図プレースホルダー 7"/>
          <p:cNvSpPr>
            <a:spLocks noGrp="1"/>
          </p:cNvSpPr>
          <p:nvPr>
            <p:ph type="pic" sz="quarter" idx="49" hasCustomPrompt="1"/>
          </p:nvPr>
        </p:nvSpPr>
        <p:spPr>
          <a:xfrm>
            <a:off x="12117357" y="4323270"/>
            <a:ext cx="664454" cy="664454"/>
          </a:xfrm>
        </p:spPr>
        <p:txBody>
          <a:bodyPr>
            <a:normAutofit/>
          </a:bodyPr>
          <a:lstStyle>
            <a:lvl1pPr>
              <a:defRPr sz="1200"/>
            </a:lvl1pPr>
          </a:lstStyle>
          <a:p>
            <a:r>
              <a:rPr kumimoji="1" lang="en-US" altLang="ja-JP" dirty="0"/>
              <a:t>ICON</a:t>
            </a:r>
            <a:endParaRPr kumimoji="1" lang="ja-JP" altLang="en-US" dirty="0"/>
          </a:p>
        </p:txBody>
      </p:sp>
      <p:sp>
        <p:nvSpPr>
          <p:cNvPr id="39" name="テキスト プレースホルダー 6"/>
          <p:cNvSpPr>
            <a:spLocks noGrp="1"/>
          </p:cNvSpPr>
          <p:nvPr>
            <p:ph type="body" sz="quarter" idx="50" hasCustomPrompt="1"/>
          </p:nvPr>
        </p:nvSpPr>
        <p:spPr>
          <a:xfrm>
            <a:off x="13288682" y="3946811"/>
            <a:ext cx="4210864" cy="720080"/>
          </a:xfrm>
        </p:spPr>
        <p:txBody>
          <a:bodyPr anchor="t">
            <a:noAutofit/>
          </a:bodyPr>
          <a:lstStyle>
            <a:lvl1pPr algn="l">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40" name="テキスト プレースホルダー 6"/>
          <p:cNvSpPr>
            <a:spLocks noGrp="1"/>
          </p:cNvSpPr>
          <p:nvPr>
            <p:ph type="body" sz="quarter" idx="51" hasCustomPrompt="1"/>
          </p:nvPr>
        </p:nvSpPr>
        <p:spPr>
          <a:xfrm>
            <a:off x="13287829" y="4492336"/>
            <a:ext cx="4259915" cy="896089"/>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225589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500"/>
                                        <p:tgtEl>
                                          <p:spTgt spid="8"/>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par>
                          <p:cTn id="18" fill="hold">
                            <p:stCondLst>
                              <p:cond delay="1000"/>
                            </p:stCondLst>
                            <p:childTnLst>
                              <p:par>
                                <p:cTn id="19" presetID="49" presetClass="entr" presetSubtype="0" decel="100000" fill="hold" grpId="0"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fltVal val="0"/>
                                          </p:val>
                                        </p:tav>
                                        <p:tav tm="100000">
                                          <p:val>
                                            <p:strVal val="#ppt_h"/>
                                          </p:val>
                                        </p:tav>
                                      </p:tavLst>
                                    </p:anim>
                                    <p:anim calcmode="lin" valueType="num">
                                      <p:cBhvr>
                                        <p:cTn id="23" dur="500" fill="hold"/>
                                        <p:tgtEl>
                                          <p:spTgt spid="23"/>
                                        </p:tgtEl>
                                        <p:attrNameLst>
                                          <p:attrName>style.rotation</p:attrName>
                                        </p:attrNameLst>
                                      </p:cBhvr>
                                      <p:tavLst>
                                        <p:tav tm="0">
                                          <p:val>
                                            <p:fltVal val="360"/>
                                          </p:val>
                                        </p:tav>
                                        <p:tav tm="100000">
                                          <p:val>
                                            <p:fltVal val="0"/>
                                          </p:val>
                                        </p:tav>
                                      </p:tavLst>
                                    </p:anim>
                                    <p:animEffect transition="in" filter="fade">
                                      <p:cBhvr>
                                        <p:cTn id="24" dur="500"/>
                                        <p:tgtEl>
                                          <p:spTgt spid="23"/>
                                        </p:tgtEl>
                                      </p:cBhvr>
                                    </p:animEffect>
                                  </p:childTnLst>
                                </p:cTn>
                              </p:par>
                              <p:par>
                                <p:cTn id="25" presetID="49" presetClass="entr" presetSubtype="0" decel="10000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 calcmode="lin" valueType="num">
                                      <p:cBhvr>
                                        <p:cTn id="29" dur="500" fill="hold"/>
                                        <p:tgtEl>
                                          <p:spTgt spid="22"/>
                                        </p:tgtEl>
                                        <p:attrNameLst>
                                          <p:attrName>style.rotation</p:attrName>
                                        </p:attrNameLst>
                                      </p:cBhvr>
                                      <p:tavLst>
                                        <p:tav tm="0">
                                          <p:val>
                                            <p:fltVal val="360"/>
                                          </p:val>
                                        </p:tav>
                                        <p:tav tm="100000">
                                          <p:val>
                                            <p:fltVal val="0"/>
                                          </p:val>
                                        </p:tav>
                                      </p:tavLst>
                                    </p:anim>
                                    <p:animEffect transition="in" filter="fade">
                                      <p:cBhvr>
                                        <p:cTn id="30" dur="500"/>
                                        <p:tgtEl>
                                          <p:spTgt spid="22"/>
                                        </p:tgtEl>
                                      </p:cBhvr>
                                    </p:animEffect>
                                  </p:childTnLst>
                                </p:cTn>
                              </p:par>
                            </p:childTnLst>
                          </p:cTn>
                        </p:par>
                        <p:par>
                          <p:cTn id="31" fill="hold">
                            <p:stCondLst>
                              <p:cond delay="1500"/>
                            </p:stCondLst>
                            <p:childTnLst>
                              <p:par>
                                <p:cTn id="32" presetID="2" presetClass="entr" presetSubtype="8" decel="100000" fill="hold" grpId="0" nodeType="afterEffect">
                                  <p:stCondLst>
                                    <p:cond delay="0"/>
                                  </p:stCondLst>
                                  <p:childTnLst>
                                    <p:set>
                                      <p:cBhvr>
                                        <p:cTn id="33" dur="1" fill="hold">
                                          <p:stCondLst>
                                            <p:cond delay="0"/>
                                          </p:stCondLst>
                                        </p:cTn>
                                        <p:tgtEl>
                                          <p:spTgt spid="26">
                                            <p:txEl>
                                              <p:pRg st="0" end="0"/>
                                            </p:txEl>
                                          </p:spTgt>
                                        </p:tgtEl>
                                        <p:attrNameLst>
                                          <p:attrName>style.visibility</p:attrName>
                                        </p:attrNameLst>
                                      </p:cBhvr>
                                      <p:to>
                                        <p:strVal val="visible"/>
                                      </p:to>
                                    </p:set>
                                    <p:anim calcmode="lin" valueType="num">
                                      <p:cBhvr additive="base">
                                        <p:cTn id="34"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5" dur="500" fill="hold"/>
                                        <p:tgtEl>
                                          <p:spTgt spid="26">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8" decel="100000" fill="hold" grpId="0" nodeType="withEffect">
                                  <p:stCondLst>
                                    <p:cond delay="100"/>
                                  </p:stCondLst>
                                  <p:childTnLst>
                                    <p:set>
                                      <p:cBhvr>
                                        <p:cTn id="37" dur="1" fill="hold">
                                          <p:stCondLst>
                                            <p:cond delay="0"/>
                                          </p:stCondLst>
                                        </p:cTn>
                                        <p:tgtEl>
                                          <p:spTgt spid="27">
                                            <p:txEl>
                                              <p:pRg st="0" end="0"/>
                                            </p:txEl>
                                          </p:spTgt>
                                        </p:tgtEl>
                                        <p:attrNameLst>
                                          <p:attrName>style.visibility</p:attrName>
                                        </p:attrNameLst>
                                      </p:cBhvr>
                                      <p:to>
                                        <p:strVal val="visible"/>
                                      </p:to>
                                    </p:set>
                                    <p:anim calcmode="lin" valueType="num">
                                      <p:cBhvr additive="base">
                                        <p:cTn id="38"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100"/>
                            </p:stCondLst>
                            <p:childTnLst>
                              <p:par>
                                <p:cTn id="41" presetID="49" presetClass="entr" presetSubtype="0" decel="10000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p:cTn id="43" dur="500" fill="hold"/>
                                        <p:tgtEl>
                                          <p:spTgt spid="34"/>
                                        </p:tgtEl>
                                        <p:attrNameLst>
                                          <p:attrName>ppt_w</p:attrName>
                                        </p:attrNameLst>
                                      </p:cBhvr>
                                      <p:tavLst>
                                        <p:tav tm="0">
                                          <p:val>
                                            <p:fltVal val="0"/>
                                          </p:val>
                                        </p:tav>
                                        <p:tav tm="100000">
                                          <p:val>
                                            <p:strVal val="#ppt_w"/>
                                          </p:val>
                                        </p:tav>
                                      </p:tavLst>
                                    </p:anim>
                                    <p:anim calcmode="lin" valueType="num">
                                      <p:cBhvr>
                                        <p:cTn id="44" dur="500" fill="hold"/>
                                        <p:tgtEl>
                                          <p:spTgt spid="34"/>
                                        </p:tgtEl>
                                        <p:attrNameLst>
                                          <p:attrName>ppt_h</p:attrName>
                                        </p:attrNameLst>
                                      </p:cBhvr>
                                      <p:tavLst>
                                        <p:tav tm="0">
                                          <p:val>
                                            <p:fltVal val="0"/>
                                          </p:val>
                                        </p:tav>
                                        <p:tav tm="100000">
                                          <p:val>
                                            <p:strVal val="#ppt_h"/>
                                          </p:val>
                                        </p:tav>
                                      </p:tavLst>
                                    </p:anim>
                                    <p:anim calcmode="lin" valueType="num">
                                      <p:cBhvr>
                                        <p:cTn id="45" dur="500" fill="hold"/>
                                        <p:tgtEl>
                                          <p:spTgt spid="34"/>
                                        </p:tgtEl>
                                        <p:attrNameLst>
                                          <p:attrName>style.rotation</p:attrName>
                                        </p:attrNameLst>
                                      </p:cBhvr>
                                      <p:tavLst>
                                        <p:tav tm="0">
                                          <p:val>
                                            <p:fltVal val="360"/>
                                          </p:val>
                                        </p:tav>
                                        <p:tav tm="100000">
                                          <p:val>
                                            <p:fltVal val="0"/>
                                          </p:val>
                                        </p:tav>
                                      </p:tavLst>
                                    </p:anim>
                                    <p:animEffect transition="in" filter="fade">
                                      <p:cBhvr>
                                        <p:cTn id="46" dur="500"/>
                                        <p:tgtEl>
                                          <p:spTgt spid="34"/>
                                        </p:tgtEl>
                                      </p:cBhvr>
                                    </p:animEffect>
                                  </p:childTnLst>
                                </p:cTn>
                              </p:par>
                              <p:par>
                                <p:cTn id="47" presetID="49" presetClass="entr" presetSubtype="0" decel="100000"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p:cTn id="49" dur="500" fill="hold"/>
                                        <p:tgtEl>
                                          <p:spTgt spid="33"/>
                                        </p:tgtEl>
                                        <p:attrNameLst>
                                          <p:attrName>ppt_w</p:attrName>
                                        </p:attrNameLst>
                                      </p:cBhvr>
                                      <p:tavLst>
                                        <p:tav tm="0">
                                          <p:val>
                                            <p:fltVal val="0"/>
                                          </p:val>
                                        </p:tav>
                                        <p:tav tm="100000">
                                          <p:val>
                                            <p:strVal val="#ppt_w"/>
                                          </p:val>
                                        </p:tav>
                                      </p:tavLst>
                                    </p:anim>
                                    <p:anim calcmode="lin" valueType="num">
                                      <p:cBhvr>
                                        <p:cTn id="50" dur="500" fill="hold"/>
                                        <p:tgtEl>
                                          <p:spTgt spid="33"/>
                                        </p:tgtEl>
                                        <p:attrNameLst>
                                          <p:attrName>ppt_h</p:attrName>
                                        </p:attrNameLst>
                                      </p:cBhvr>
                                      <p:tavLst>
                                        <p:tav tm="0">
                                          <p:val>
                                            <p:fltVal val="0"/>
                                          </p:val>
                                        </p:tav>
                                        <p:tav tm="100000">
                                          <p:val>
                                            <p:strVal val="#ppt_h"/>
                                          </p:val>
                                        </p:tav>
                                      </p:tavLst>
                                    </p:anim>
                                    <p:anim calcmode="lin" valueType="num">
                                      <p:cBhvr>
                                        <p:cTn id="51" dur="500" fill="hold"/>
                                        <p:tgtEl>
                                          <p:spTgt spid="33"/>
                                        </p:tgtEl>
                                        <p:attrNameLst>
                                          <p:attrName>style.rotation</p:attrName>
                                        </p:attrNameLst>
                                      </p:cBhvr>
                                      <p:tavLst>
                                        <p:tav tm="0">
                                          <p:val>
                                            <p:fltVal val="360"/>
                                          </p:val>
                                        </p:tav>
                                        <p:tav tm="100000">
                                          <p:val>
                                            <p:fltVal val="0"/>
                                          </p:val>
                                        </p:tav>
                                      </p:tavLst>
                                    </p:anim>
                                    <p:animEffect transition="in" filter="fade">
                                      <p:cBhvr>
                                        <p:cTn id="52" dur="500"/>
                                        <p:tgtEl>
                                          <p:spTgt spid="33"/>
                                        </p:tgtEl>
                                      </p:cBhvr>
                                    </p:animEffect>
                                  </p:childTnLst>
                                </p:cTn>
                              </p:par>
                            </p:childTnLst>
                          </p:cTn>
                        </p:par>
                        <p:par>
                          <p:cTn id="53" fill="hold">
                            <p:stCondLst>
                              <p:cond delay="2600"/>
                            </p:stCondLst>
                            <p:childTnLst>
                              <p:par>
                                <p:cTn id="54" presetID="2" presetClass="entr" presetSubtype="2" decel="100000" fill="hold" grpId="0" nodeType="afterEffect">
                                  <p:stCondLst>
                                    <p:cond delay="0"/>
                                  </p:stCondLst>
                                  <p:childTnLst>
                                    <p:set>
                                      <p:cBhvr>
                                        <p:cTn id="55" dur="1" fill="hold">
                                          <p:stCondLst>
                                            <p:cond delay="0"/>
                                          </p:stCondLst>
                                        </p:cTn>
                                        <p:tgtEl>
                                          <p:spTgt spid="35">
                                            <p:txEl>
                                              <p:pRg st="0" end="0"/>
                                            </p:txEl>
                                          </p:spTgt>
                                        </p:tgtEl>
                                        <p:attrNameLst>
                                          <p:attrName>style.visibility</p:attrName>
                                        </p:attrNameLst>
                                      </p:cBhvr>
                                      <p:to>
                                        <p:strVal val="visible"/>
                                      </p:to>
                                    </p:set>
                                    <p:anim calcmode="lin" valueType="num">
                                      <p:cBhvr additive="base">
                                        <p:cTn id="56"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57" dur="500" fill="hold"/>
                                        <p:tgtEl>
                                          <p:spTgt spid="35">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2" decel="100000" fill="hold" grpId="0" nodeType="withEffect">
                                  <p:stCondLst>
                                    <p:cond delay="100"/>
                                  </p:stCondLst>
                                  <p:childTnLst>
                                    <p:set>
                                      <p:cBhvr>
                                        <p:cTn id="59" dur="1" fill="hold">
                                          <p:stCondLst>
                                            <p:cond delay="0"/>
                                          </p:stCondLst>
                                        </p:cTn>
                                        <p:tgtEl>
                                          <p:spTgt spid="36">
                                            <p:txEl>
                                              <p:pRg st="0" end="0"/>
                                            </p:txEl>
                                          </p:spTgt>
                                        </p:tgtEl>
                                        <p:attrNameLst>
                                          <p:attrName>style.visibility</p:attrName>
                                        </p:attrNameLst>
                                      </p:cBhvr>
                                      <p:to>
                                        <p:strVal val="visible"/>
                                      </p:to>
                                    </p:set>
                                    <p:anim calcmode="lin" valueType="num">
                                      <p:cBhvr additive="base">
                                        <p:cTn id="60" dur="50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61"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par>
                          <p:cTn id="62" fill="hold">
                            <p:stCondLst>
                              <p:cond delay="3200"/>
                            </p:stCondLst>
                            <p:childTnLst>
                              <p:par>
                                <p:cTn id="63" presetID="49" presetClass="entr" presetSubtype="0" decel="100000"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 calcmode="lin" valueType="num">
                                      <p:cBhvr>
                                        <p:cTn id="67" dur="500" fill="hold"/>
                                        <p:tgtEl>
                                          <p:spTgt spid="30"/>
                                        </p:tgtEl>
                                        <p:attrNameLst>
                                          <p:attrName>style.rotation</p:attrName>
                                        </p:attrNameLst>
                                      </p:cBhvr>
                                      <p:tavLst>
                                        <p:tav tm="0">
                                          <p:val>
                                            <p:fltVal val="360"/>
                                          </p:val>
                                        </p:tav>
                                        <p:tav tm="100000">
                                          <p:val>
                                            <p:fltVal val="0"/>
                                          </p:val>
                                        </p:tav>
                                      </p:tavLst>
                                    </p:anim>
                                    <p:animEffect transition="in" filter="fade">
                                      <p:cBhvr>
                                        <p:cTn id="68" dur="500"/>
                                        <p:tgtEl>
                                          <p:spTgt spid="30"/>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p:cTn id="71" dur="500" fill="hold"/>
                                        <p:tgtEl>
                                          <p:spTgt spid="29"/>
                                        </p:tgtEl>
                                        <p:attrNameLst>
                                          <p:attrName>ppt_w</p:attrName>
                                        </p:attrNameLst>
                                      </p:cBhvr>
                                      <p:tavLst>
                                        <p:tav tm="0">
                                          <p:val>
                                            <p:fltVal val="0"/>
                                          </p:val>
                                        </p:tav>
                                        <p:tav tm="100000">
                                          <p:val>
                                            <p:strVal val="#ppt_w"/>
                                          </p:val>
                                        </p:tav>
                                      </p:tavLst>
                                    </p:anim>
                                    <p:anim calcmode="lin" valueType="num">
                                      <p:cBhvr>
                                        <p:cTn id="72" dur="500" fill="hold"/>
                                        <p:tgtEl>
                                          <p:spTgt spid="29"/>
                                        </p:tgtEl>
                                        <p:attrNameLst>
                                          <p:attrName>ppt_h</p:attrName>
                                        </p:attrNameLst>
                                      </p:cBhvr>
                                      <p:tavLst>
                                        <p:tav tm="0">
                                          <p:val>
                                            <p:fltVal val="0"/>
                                          </p:val>
                                        </p:tav>
                                        <p:tav tm="100000">
                                          <p:val>
                                            <p:strVal val="#ppt_h"/>
                                          </p:val>
                                        </p:tav>
                                      </p:tavLst>
                                    </p:anim>
                                    <p:anim calcmode="lin" valueType="num">
                                      <p:cBhvr>
                                        <p:cTn id="73" dur="500" fill="hold"/>
                                        <p:tgtEl>
                                          <p:spTgt spid="29"/>
                                        </p:tgtEl>
                                        <p:attrNameLst>
                                          <p:attrName>style.rotation</p:attrName>
                                        </p:attrNameLst>
                                      </p:cBhvr>
                                      <p:tavLst>
                                        <p:tav tm="0">
                                          <p:val>
                                            <p:fltVal val="360"/>
                                          </p:val>
                                        </p:tav>
                                        <p:tav tm="100000">
                                          <p:val>
                                            <p:fltVal val="0"/>
                                          </p:val>
                                        </p:tav>
                                      </p:tavLst>
                                    </p:anim>
                                    <p:animEffect transition="in" filter="fade">
                                      <p:cBhvr>
                                        <p:cTn id="74" dur="500"/>
                                        <p:tgtEl>
                                          <p:spTgt spid="29"/>
                                        </p:tgtEl>
                                      </p:cBhvr>
                                    </p:animEffect>
                                  </p:childTnLst>
                                </p:cTn>
                              </p:par>
                            </p:childTnLst>
                          </p:cTn>
                        </p:par>
                        <p:par>
                          <p:cTn id="75" fill="hold">
                            <p:stCondLst>
                              <p:cond delay="3700"/>
                            </p:stCondLst>
                            <p:childTnLst>
                              <p:par>
                                <p:cTn id="76" presetID="2" presetClass="entr" presetSubtype="8" decel="100000" fill="hold" grpId="0" nodeType="afterEffect">
                                  <p:stCondLst>
                                    <p:cond delay="0"/>
                                  </p:stCondLst>
                                  <p:childTnLst>
                                    <p:set>
                                      <p:cBhvr>
                                        <p:cTn id="77" dur="1" fill="hold">
                                          <p:stCondLst>
                                            <p:cond delay="0"/>
                                          </p:stCondLst>
                                        </p:cTn>
                                        <p:tgtEl>
                                          <p:spTgt spid="31">
                                            <p:txEl>
                                              <p:pRg st="0" end="0"/>
                                            </p:txEl>
                                          </p:spTgt>
                                        </p:tgtEl>
                                        <p:attrNameLst>
                                          <p:attrName>style.visibility</p:attrName>
                                        </p:attrNameLst>
                                      </p:cBhvr>
                                      <p:to>
                                        <p:strVal val="visible"/>
                                      </p:to>
                                    </p:set>
                                    <p:anim calcmode="lin" valueType="num">
                                      <p:cBhvr additive="base">
                                        <p:cTn id="78"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31">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8" decel="100000" fill="hold" grpId="0" nodeType="withEffect">
                                  <p:stCondLst>
                                    <p:cond delay="100"/>
                                  </p:stCondLst>
                                  <p:childTnLst>
                                    <p:set>
                                      <p:cBhvr>
                                        <p:cTn id="81" dur="1" fill="hold">
                                          <p:stCondLst>
                                            <p:cond delay="0"/>
                                          </p:stCondLst>
                                        </p:cTn>
                                        <p:tgtEl>
                                          <p:spTgt spid="32">
                                            <p:txEl>
                                              <p:pRg st="0" end="0"/>
                                            </p:txEl>
                                          </p:spTgt>
                                        </p:tgtEl>
                                        <p:attrNameLst>
                                          <p:attrName>style.visibility</p:attrName>
                                        </p:attrNameLst>
                                      </p:cBhvr>
                                      <p:to>
                                        <p:strVal val="visible"/>
                                      </p:to>
                                    </p:set>
                                    <p:anim calcmode="lin" valueType="num">
                                      <p:cBhvr additive="base">
                                        <p:cTn id="82"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3"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par>
                          <p:cTn id="84" fill="hold">
                            <p:stCondLst>
                              <p:cond delay="4300"/>
                            </p:stCondLst>
                            <p:childTnLst>
                              <p:par>
                                <p:cTn id="85" presetID="49" presetClass="entr" presetSubtype="0" decel="10000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500" fill="hold"/>
                                        <p:tgtEl>
                                          <p:spTgt spid="38"/>
                                        </p:tgtEl>
                                        <p:attrNameLst>
                                          <p:attrName>ppt_w</p:attrName>
                                        </p:attrNameLst>
                                      </p:cBhvr>
                                      <p:tavLst>
                                        <p:tav tm="0">
                                          <p:val>
                                            <p:fltVal val="0"/>
                                          </p:val>
                                        </p:tav>
                                        <p:tav tm="100000">
                                          <p:val>
                                            <p:strVal val="#ppt_w"/>
                                          </p:val>
                                        </p:tav>
                                      </p:tavLst>
                                    </p:anim>
                                    <p:anim calcmode="lin" valueType="num">
                                      <p:cBhvr>
                                        <p:cTn id="88" dur="500" fill="hold"/>
                                        <p:tgtEl>
                                          <p:spTgt spid="38"/>
                                        </p:tgtEl>
                                        <p:attrNameLst>
                                          <p:attrName>ppt_h</p:attrName>
                                        </p:attrNameLst>
                                      </p:cBhvr>
                                      <p:tavLst>
                                        <p:tav tm="0">
                                          <p:val>
                                            <p:fltVal val="0"/>
                                          </p:val>
                                        </p:tav>
                                        <p:tav tm="100000">
                                          <p:val>
                                            <p:strVal val="#ppt_h"/>
                                          </p:val>
                                        </p:tav>
                                      </p:tavLst>
                                    </p:anim>
                                    <p:anim calcmode="lin" valueType="num">
                                      <p:cBhvr>
                                        <p:cTn id="89" dur="500" fill="hold"/>
                                        <p:tgtEl>
                                          <p:spTgt spid="38"/>
                                        </p:tgtEl>
                                        <p:attrNameLst>
                                          <p:attrName>style.rotation</p:attrName>
                                        </p:attrNameLst>
                                      </p:cBhvr>
                                      <p:tavLst>
                                        <p:tav tm="0">
                                          <p:val>
                                            <p:fltVal val="360"/>
                                          </p:val>
                                        </p:tav>
                                        <p:tav tm="100000">
                                          <p:val>
                                            <p:fltVal val="0"/>
                                          </p:val>
                                        </p:tav>
                                      </p:tavLst>
                                    </p:anim>
                                    <p:animEffect transition="in" filter="fade">
                                      <p:cBhvr>
                                        <p:cTn id="90" dur="500"/>
                                        <p:tgtEl>
                                          <p:spTgt spid="38"/>
                                        </p:tgtEl>
                                      </p:cBhvr>
                                    </p:animEffect>
                                  </p:childTnLst>
                                </p:cTn>
                              </p:par>
                              <p:par>
                                <p:cTn id="91" presetID="49" presetClass="entr" presetSubtype="0" decel="100000" fill="hold" grpId="0" nodeType="withEffect">
                                  <p:stCondLst>
                                    <p:cond delay="0"/>
                                  </p:stCondLst>
                                  <p:childTnLst>
                                    <p:set>
                                      <p:cBhvr>
                                        <p:cTn id="92" dur="1" fill="hold">
                                          <p:stCondLst>
                                            <p:cond delay="0"/>
                                          </p:stCondLst>
                                        </p:cTn>
                                        <p:tgtEl>
                                          <p:spTgt spid="37"/>
                                        </p:tgtEl>
                                        <p:attrNameLst>
                                          <p:attrName>style.visibility</p:attrName>
                                        </p:attrNameLst>
                                      </p:cBhvr>
                                      <p:to>
                                        <p:strVal val="visible"/>
                                      </p:to>
                                    </p:set>
                                    <p:anim calcmode="lin" valueType="num">
                                      <p:cBhvr>
                                        <p:cTn id="93" dur="500" fill="hold"/>
                                        <p:tgtEl>
                                          <p:spTgt spid="37"/>
                                        </p:tgtEl>
                                        <p:attrNameLst>
                                          <p:attrName>ppt_w</p:attrName>
                                        </p:attrNameLst>
                                      </p:cBhvr>
                                      <p:tavLst>
                                        <p:tav tm="0">
                                          <p:val>
                                            <p:fltVal val="0"/>
                                          </p:val>
                                        </p:tav>
                                        <p:tav tm="100000">
                                          <p:val>
                                            <p:strVal val="#ppt_w"/>
                                          </p:val>
                                        </p:tav>
                                      </p:tavLst>
                                    </p:anim>
                                    <p:anim calcmode="lin" valueType="num">
                                      <p:cBhvr>
                                        <p:cTn id="94" dur="500" fill="hold"/>
                                        <p:tgtEl>
                                          <p:spTgt spid="37"/>
                                        </p:tgtEl>
                                        <p:attrNameLst>
                                          <p:attrName>ppt_h</p:attrName>
                                        </p:attrNameLst>
                                      </p:cBhvr>
                                      <p:tavLst>
                                        <p:tav tm="0">
                                          <p:val>
                                            <p:fltVal val="0"/>
                                          </p:val>
                                        </p:tav>
                                        <p:tav tm="100000">
                                          <p:val>
                                            <p:strVal val="#ppt_h"/>
                                          </p:val>
                                        </p:tav>
                                      </p:tavLst>
                                    </p:anim>
                                    <p:anim calcmode="lin" valueType="num">
                                      <p:cBhvr>
                                        <p:cTn id="95" dur="500" fill="hold"/>
                                        <p:tgtEl>
                                          <p:spTgt spid="37"/>
                                        </p:tgtEl>
                                        <p:attrNameLst>
                                          <p:attrName>style.rotation</p:attrName>
                                        </p:attrNameLst>
                                      </p:cBhvr>
                                      <p:tavLst>
                                        <p:tav tm="0">
                                          <p:val>
                                            <p:fltVal val="360"/>
                                          </p:val>
                                        </p:tav>
                                        <p:tav tm="100000">
                                          <p:val>
                                            <p:fltVal val="0"/>
                                          </p:val>
                                        </p:tav>
                                      </p:tavLst>
                                    </p:anim>
                                    <p:animEffect transition="in" filter="fade">
                                      <p:cBhvr>
                                        <p:cTn id="96" dur="500"/>
                                        <p:tgtEl>
                                          <p:spTgt spid="37"/>
                                        </p:tgtEl>
                                      </p:cBhvr>
                                    </p:animEffect>
                                  </p:childTnLst>
                                </p:cTn>
                              </p:par>
                            </p:childTnLst>
                          </p:cTn>
                        </p:par>
                        <p:par>
                          <p:cTn id="97" fill="hold">
                            <p:stCondLst>
                              <p:cond delay="4800"/>
                            </p:stCondLst>
                            <p:childTnLst>
                              <p:par>
                                <p:cTn id="98" presetID="2" presetClass="entr" presetSubtype="2" decel="100000" fill="hold" grpId="0" nodeType="afterEffect">
                                  <p:stCondLst>
                                    <p:cond delay="0"/>
                                  </p:stCondLst>
                                  <p:childTnLst>
                                    <p:set>
                                      <p:cBhvr>
                                        <p:cTn id="99" dur="1" fill="hold">
                                          <p:stCondLst>
                                            <p:cond delay="0"/>
                                          </p:stCondLst>
                                        </p:cTn>
                                        <p:tgtEl>
                                          <p:spTgt spid="39">
                                            <p:txEl>
                                              <p:pRg st="0" end="0"/>
                                            </p:txEl>
                                          </p:spTgt>
                                        </p:tgtEl>
                                        <p:attrNameLst>
                                          <p:attrName>style.visibility</p:attrName>
                                        </p:attrNameLst>
                                      </p:cBhvr>
                                      <p:to>
                                        <p:strVal val="visible"/>
                                      </p:to>
                                    </p:set>
                                    <p:anim calcmode="lin" valueType="num">
                                      <p:cBhvr additive="base">
                                        <p:cTn id="100"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01" dur="500" fill="hold"/>
                                        <p:tgtEl>
                                          <p:spTgt spid="39">
                                            <p:txEl>
                                              <p:pRg st="0" end="0"/>
                                            </p:txEl>
                                          </p:spTgt>
                                        </p:tgtEl>
                                        <p:attrNameLst>
                                          <p:attrName>ppt_y</p:attrName>
                                        </p:attrNameLst>
                                      </p:cBhvr>
                                      <p:tavLst>
                                        <p:tav tm="0">
                                          <p:val>
                                            <p:strVal val="#ppt_y"/>
                                          </p:val>
                                        </p:tav>
                                        <p:tav tm="100000">
                                          <p:val>
                                            <p:strVal val="#ppt_y"/>
                                          </p:val>
                                        </p:tav>
                                      </p:tavLst>
                                    </p:anim>
                                  </p:childTnLst>
                                </p:cTn>
                              </p:par>
                              <p:par>
                                <p:cTn id="102" presetID="2" presetClass="entr" presetSubtype="2" decel="100000" fill="hold" grpId="0" nodeType="withEffect">
                                  <p:stCondLst>
                                    <p:cond delay="100"/>
                                  </p:stCondLst>
                                  <p:childTnLst>
                                    <p:set>
                                      <p:cBhvr>
                                        <p:cTn id="103" dur="1" fill="hold">
                                          <p:stCondLst>
                                            <p:cond delay="0"/>
                                          </p:stCondLst>
                                        </p:cTn>
                                        <p:tgtEl>
                                          <p:spTgt spid="40">
                                            <p:txEl>
                                              <p:pRg st="0" end="0"/>
                                            </p:txEl>
                                          </p:spTgt>
                                        </p:tgtEl>
                                        <p:attrNameLst>
                                          <p:attrName>style.visibility</p:attrName>
                                        </p:attrNameLst>
                                      </p:cBhvr>
                                      <p:to>
                                        <p:strVal val="visible"/>
                                      </p:to>
                                    </p:set>
                                    <p:anim calcmode="lin" valueType="num">
                                      <p:cBhvr additive="base">
                                        <p:cTn id="104" dur="50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105"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par>
                          <p:cTn id="106" fill="hold">
                            <p:stCondLst>
                              <p:cond delay="5400"/>
                            </p:stCondLst>
                            <p:childTnLst>
                              <p:par>
                                <p:cTn id="107" presetID="2" presetClass="entr" presetSubtype="8" decel="100000" fill="hold" grpId="0" nodeType="afterEffect">
                                  <p:stCondLst>
                                    <p:cond delay="500"/>
                                  </p:stCondLst>
                                  <p:iterate type="wd">
                                    <p:tmPct val="10000"/>
                                  </p:iterate>
                                  <p:childTnLst>
                                    <p:set>
                                      <p:cBhvr>
                                        <p:cTn id="108" dur="1" fill="hold">
                                          <p:stCondLst>
                                            <p:cond delay="0"/>
                                          </p:stCondLst>
                                        </p:cTn>
                                        <p:tgtEl>
                                          <p:spTgt spid="9"/>
                                        </p:tgtEl>
                                        <p:attrNameLst>
                                          <p:attrName>style.visibility</p:attrName>
                                        </p:attrNameLst>
                                      </p:cBhvr>
                                      <p:to>
                                        <p:strVal val="visible"/>
                                      </p:to>
                                    </p:set>
                                    <p:anim calcmode="lin" valueType="num">
                                      <p:cBhvr additive="base">
                                        <p:cTn id="109" dur="500" fill="hold"/>
                                        <p:tgtEl>
                                          <p:spTgt spid="9"/>
                                        </p:tgtEl>
                                        <p:attrNameLst>
                                          <p:attrName>ppt_x</p:attrName>
                                        </p:attrNameLst>
                                      </p:cBhvr>
                                      <p:tavLst>
                                        <p:tav tm="0">
                                          <p:val>
                                            <p:strVal val="0-#ppt_w/2"/>
                                          </p:val>
                                        </p:tav>
                                        <p:tav tm="100000">
                                          <p:val>
                                            <p:strVal val="#ppt_x"/>
                                          </p:val>
                                        </p:tav>
                                      </p:tavLst>
                                    </p:anim>
                                    <p:anim calcmode="lin" valueType="num">
                                      <p:cBhvr additive="base">
                                        <p:cTn id="110" dur="500" fill="hold"/>
                                        <p:tgtEl>
                                          <p:spTgt spid="9"/>
                                        </p:tgtEl>
                                        <p:attrNameLst>
                                          <p:attrName>ppt_y</p:attrName>
                                        </p:attrNameLst>
                                      </p:cBhvr>
                                      <p:tavLst>
                                        <p:tav tm="0">
                                          <p:val>
                                            <p:strVal val="#ppt_y"/>
                                          </p:val>
                                        </p:tav>
                                        <p:tav tm="100000">
                                          <p:val>
                                            <p:strVal val="#ppt_y"/>
                                          </p:val>
                                        </p:tav>
                                      </p:tavLst>
                                    </p:anim>
                                  </p:childTnLst>
                                </p:cTn>
                              </p:par>
                              <p:par>
                                <p:cTn id="111" presetID="2" presetClass="entr" presetSubtype="2" decel="100000" fill="hold" grpId="0" nodeType="withEffect">
                                  <p:stCondLst>
                                    <p:cond delay="500"/>
                                  </p:stCondLst>
                                  <p:childTnLst>
                                    <p:set>
                                      <p:cBhvr>
                                        <p:cTn id="112" dur="1" fill="hold">
                                          <p:stCondLst>
                                            <p:cond delay="0"/>
                                          </p:stCondLst>
                                        </p:cTn>
                                        <p:tgtEl>
                                          <p:spTgt spid="10"/>
                                        </p:tgtEl>
                                        <p:attrNameLst>
                                          <p:attrName>style.visibility</p:attrName>
                                        </p:attrNameLst>
                                      </p:cBhvr>
                                      <p:to>
                                        <p:strVal val="visible"/>
                                      </p:to>
                                    </p:set>
                                    <p:anim calcmode="lin" valueType="num">
                                      <p:cBhvr additive="base">
                                        <p:cTn id="113" dur="500" fill="hold"/>
                                        <p:tgtEl>
                                          <p:spTgt spid="10"/>
                                        </p:tgtEl>
                                        <p:attrNameLst>
                                          <p:attrName>ppt_x</p:attrName>
                                        </p:attrNameLst>
                                      </p:cBhvr>
                                      <p:tavLst>
                                        <p:tav tm="0">
                                          <p:val>
                                            <p:strVal val="1+#ppt_w/2"/>
                                          </p:val>
                                        </p:tav>
                                        <p:tav tm="100000">
                                          <p:val>
                                            <p:strVal val="#ppt_x"/>
                                          </p:val>
                                        </p:tav>
                                      </p:tavLst>
                                    </p:anim>
                                    <p:anim calcmode="lin" valueType="num">
                                      <p:cBhvr additive="base">
                                        <p:cTn id="114" dur="500" fill="hold"/>
                                        <p:tgtEl>
                                          <p:spTgt spid="10"/>
                                        </p:tgtEl>
                                        <p:attrNameLst>
                                          <p:attrName>ppt_y</p:attrName>
                                        </p:attrNameLst>
                                      </p:cBhvr>
                                      <p:tavLst>
                                        <p:tav tm="0">
                                          <p:val>
                                            <p:strVal val="#ppt_y"/>
                                          </p:val>
                                        </p:tav>
                                        <p:tav tm="100000">
                                          <p:val>
                                            <p:strVal val="#ppt_y"/>
                                          </p:val>
                                        </p:tav>
                                      </p:tavLst>
                                    </p:anim>
                                  </p:childTnLst>
                                </p:cTn>
                              </p:par>
                            </p:childTnLst>
                          </p:cTn>
                        </p:par>
                        <p:par>
                          <p:cTn id="115" fill="hold">
                            <p:stCondLst>
                              <p:cond delay="6500"/>
                            </p:stCondLst>
                            <p:childTnLst>
                              <p:par>
                                <p:cTn id="116" presetID="22" presetClass="entr" presetSubtype="8" fill="hold" grpId="0" nodeType="afterEffect">
                                  <p:stCondLst>
                                    <p:cond delay="250"/>
                                  </p:stCondLst>
                                  <p:childTnLst>
                                    <p:set>
                                      <p:cBhvr>
                                        <p:cTn id="117" dur="1" fill="hold">
                                          <p:stCondLst>
                                            <p:cond delay="0"/>
                                          </p:stCondLst>
                                        </p:cTn>
                                        <p:tgtEl>
                                          <p:spTgt spid="11">
                                            <p:txEl>
                                              <p:pRg st="0" end="0"/>
                                            </p:txEl>
                                          </p:spTgt>
                                        </p:tgtEl>
                                        <p:attrNameLst>
                                          <p:attrName>style.visibility</p:attrName>
                                        </p:attrNameLst>
                                      </p:cBhvr>
                                      <p:to>
                                        <p:strVal val="visible"/>
                                      </p:to>
                                    </p:set>
                                    <p:animEffect transition="in" filter="wipe(left)">
                                      <p:cBhvr>
                                        <p:cTn id="118"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P spid="9" grpId="0"/>
      <p:bldP spid="10" grpId="0" animBg="1"/>
      <p:bldP spid="11" grpId="0" build="p">
        <p:tmplLst>
          <p:tmpl lvl="1">
            <p:tnLst>
              <p:par>
                <p:cTn presetID="22" presetClass="entr" presetSubtype="8"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8" grpId="0"/>
      <p:bldP spid="22" grpId="0" animBg="1"/>
      <p:bldP spid="23" grpId="0"/>
      <p:bldP spid="26" grpId="0" build="p">
        <p:tmplLst>
          <p:tmpl lvl="1">
            <p:tnLst>
              <p:par>
                <p:cTn presetID="2" presetClass="entr" presetSubtype="8" decel="100000"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0-#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7" grpId="0" build="p">
        <p:tmplLst>
          <p:tmpl lvl="1">
            <p:tnLst>
              <p:par>
                <p:cTn presetID="2" presetClass="entr" presetSubtype="8" decel="100000" fill="hold" nodeType="withEffect">
                  <p:stCondLst>
                    <p:cond delay="10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0-#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9" grpId="0" animBg="1"/>
      <p:bldP spid="30" grpId="0"/>
      <p:bldP spid="31" grpId="0" build="p">
        <p:tmplLst>
          <p:tmpl lvl="1">
            <p:tnLst>
              <p:par>
                <p:cTn presetID="2" presetClass="entr" presetSubtype="8"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0-#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8" decel="100000" fill="hold" nodeType="withEffect">
                  <p:stCondLst>
                    <p:cond delay="1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0-#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p:bldP spid="35" grpId="0" build="p">
        <p:tmplLst>
          <p:tmpl lvl="1">
            <p:tnLst>
              <p:par>
                <p:cTn presetID="2" presetClass="entr" presetSubtype="2"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build="p">
        <p:tmplLst>
          <p:tmpl lvl="1">
            <p:tnLst>
              <p:par>
                <p:cTn presetID="2" presetClass="entr" presetSubtype="2" decel="100000" fill="hold" nodeType="withEffect">
                  <p:stCondLst>
                    <p:cond delay="10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1+#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animBg="1"/>
      <p:bldP spid="38" grpId="0"/>
      <p:bldP spid="39" grpId="0" build="p">
        <p:tmplLst>
          <p:tmpl lvl="1">
            <p:tnLst>
              <p:par>
                <p:cTn presetID="2" presetClass="entr" presetSubtype="2"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build="p">
        <p:tmplLst>
          <p:tmpl lvl="1">
            <p:tnLst>
              <p:par>
                <p:cTn presetID="2" presetClass="entr" presetSubtype="2" decel="100000" fill="hold" nodeType="withEffect">
                  <p:stCondLst>
                    <p:cond delay="10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1+#ppt_w/2"/>
                          </p:val>
                        </p:tav>
                        <p:tav tm="100000">
                          <p:val>
                            <p:strVal val="#ppt_x"/>
                          </p:val>
                        </p:tav>
                      </p:tavLst>
                    </p:anim>
                    <p:anim calcmode="lin" valueType="num">
                      <p:cBhvr additive="base">
                        <p:cTn dur="500" fill="hold"/>
                        <p:tgtEl>
                          <p:spTgt spid="4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Web">
    <p:bg>
      <p:bgPr>
        <a:solidFill>
          <a:schemeClr val="tx2"/>
        </a:solidFill>
        <a:effectLst/>
      </p:bgPr>
    </p:bg>
    <p:spTree>
      <p:nvGrpSpPr>
        <p:cNvPr id="1" name=""/>
        <p:cNvGrpSpPr/>
        <p:nvPr/>
      </p:nvGrpSpPr>
      <p:grpSpPr>
        <a:xfrm>
          <a:off x="0" y="0"/>
          <a:ext cx="0" cy="0"/>
          <a:chOff x="0" y="0"/>
          <a:chExt cx="0" cy="0"/>
        </a:xfrm>
      </p:grpSpPr>
      <p:sp>
        <p:nvSpPr>
          <p:cNvPr id="43" name="正方形/長方形 42"/>
          <p:cNvSpPr/>
          <p:nvPr userDrawn="1"/>
        </p:nvSpPr>
        <p:spPr>
          <a:xfrm>
            <a:off x="0" y="1"/>
            <a:ext cx="18286413" cy="5143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正方形/長方形 43"/>
          <p:cNvSpPr/>
          <p:nvPr userDrawn="1"/>
        </p:nvSpPr>
        <p:spPr>
          <a:xfrm rot="18900000">
            <a:off x="3883795" y="2082068"/>
            <a:ext cx="11703601" cy="13856870"/>
          </a:xfrm>
          <a:custGeom>
            <a:avLst/>
            <a:gdLst/>
            <a:ahLst/>
            <a:cxnLst/>
            <a:rect l="l" t="t" r="r" b="b"/>
            <a:pathLst>
              <a:path w="11703601" h="13856870">
                <a:moveTo>
                  <a:pt x="11703601" y="2930668"/>
                </a:moveTo>
                <a:lnTo>
                  <a:pt x="11703601" y="13128263"/>
                </a:lnTo>
                <a:lnTo>
                  <a:pt x="10974994" y="13856870"/>
                </a:lnTo>
                <a:lnTo>
                  <a:pt x="0" y="2881876"/>
                </a:lnTo>
                <a:lnTo>
                  <a:pt x="1" y="0"/>
                </a:lnTo>
                <a:lnTo>
                  <a:pt x="7317135" y="7317134"/>
                </a:lnTo>
                <a:close/>
              </a:path>
            </a:pathLst>
          </a:custGeom>
          <a:solidFill>
            <a:schemeClr val="accent3">
              <a:lumMod val="5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userDrawn="1">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26" name="図プレースホルダー 19"/>
          <p:cNvSpPr>
            <a:spLocks noGrp="1"/>
          </p:cNvSpPr>
          <p:nvPr>
            <p:ph type="pic" sz="quarter" idx="12" hasCustomPrompt="1"/>
          </p:nvPr>
        </p:nvSpPr>
        <p:spPr>
          <a:xfrm>
            <a:off x="677771" y="2393778"/>
            <a:ext cx="10397852" cy="5846066"/>
          </a:xfrm>
          <a:solidFill>
            <a:schemeClr val="accent3">
              <a:lumMod val="20000"/>
              <a:lumOff val="80000"/>
            </a:schemeClr>
          </a:solidFill>
        </p:spPr>
        <p:txBody>
          <a:bodyPr>
            <a:normAutofit/>
          </a:bodyPr>
          <a:lstStyle>
            <a:lvl1pPr>
              <a:defRPr sz="1600"/>
            </a:lvl1pPr>
          </a:lstStyle>
          <a:p>
            <a:r>
              <a:rPr kumimoji="1" lang="en-US" altLang="ja-JP" dirty="0"/>
              <a:t>Add an image</a:t>
            </a:r>
            <a:endParaRPr kumimoji="1" lang="ja-JP" altLang="en-US" dirty="0"/>
          </a:p>
        </p:txBody>
      </p:sp>
      <p:grpSp>
        <p:nvGrpSpPr>
          <p:cNvPr id="38" name="グループ化 37"/>
          <p:cNvGrpSpPr/>
          <p:nvPr userDrawn="1"/>
        </p:nvGrpSpPr>
        <p:grpSpPr>
          <a:xfrm>
            <a:off x="677772" y="1800272"/>
            <a:ext cx="10397851" cy="593505"/>
            <a:chOff x="4888773" y="2065794"/>
            <a:chExt cx="8534400" cy="487140"/>
          </a:xfrm>
        </p:grpSpPr>
        <p:sp>
          <p:nvSpPr>
            <p:cNvPr id="27" name="角丸四角形 7"/>
            <p:cNvSpPr/>
            <p:nvPr userDrawn="1"/>
          </p:nvSpPr>
          <p:spPr>
            <a:xfrm>
              <a:off x="4888773" y="2065794"/>
              <a:ext cx="8534400" cy="487140"/>
            </a:xfrm>
            <a:custGeom>
              <a:avLst/>
              <a:gdLst/>
              <a:ahLst/>
              <a:cxnLst/>
              <a:rect l="l" t="t" r="r" b="b"/>
              <a:pathLst>
                <a:path w="8534400" h="487140">
                  <a:moveTo>
                    <a:pt x="148176" y="0"/>
                  </a:moveTo>
                  <a:lnTo>
                    <a:pt x="8386224" y="0"/>
                  </a:lnTo>
                  <a:cubicBezTo>
                    <a:pt x="8468059" y="0"/>
                    <a:pt x="8534400" y="66341"/>
                    <a:pt x="8534400" y="148176"/>
                  </a:cubicBezTo>
                  <a:lnTo>
                    <a:pt x="8534400" y="487140"/>
                  </a:lnTo>
                  <a:lnTo>
                    <a:pt x="0" y="487140"/>
                  </a:lnTo>
                  <a:lnTo>
                    <a:pt x="0" y="148176"/>
                  </a:lnTo>
                  <a:cubicBezTo>
                    <a:pt x="0" y="66341"/>
                    <a:pt x="66341" y="0"/>
                    <a:pt x="148176"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4888773" y="2489434"/>
              <a:ext cx="8534400" cy="63500"/>
            </a:xfrm>
            <a:prstGeom prst="rect">
              <a:avLst/>
            </a:prstGeom>
            <a:gradFill>
              <a:gsLst>
                <a:gs pos="0">
                  <a:schemeClr val="accent1"/>
                </a:gs>
                <a:gs pos="10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9" name="グループ化 28"/>
            <p:cNvGrpSpPr/>
            <p:nvPr userDrawn="1"/>
          </p:nvGrpSpPr>
          <p:grpSpPr>
            <a:xfrm>
              <a:off x="5071109" y="2204589"/>
              <a:ext cx="542925" cy="142875"/>
              <a:chOff x="2524125" y="1614487"/>
              <a:chExt cx="542925" cy="142875"/>
            </a:xfrm>
          </p:grpSpPr>
          <p:sp>
            <p:nvSpPr>
              <p:cNvPr id="30" name="円/楕円 29"/>
              <p:cNvSpPr/>
              <p:nvPr userDrawn="1"/>
            </p:nvSpPr>
            <p:spPr>
              <a:xfrm>
                <a:off x="2524125" y="1614487"/>
                <a:ext cx="142875" cy="1428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2724150" y="1614487"/>
                <a:ext cx="142875" cy="1428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円/楕円 31"/>
              <p:cNvSpPr/>
              <p:nvPr userDrawn="1"/>
            </p:nvSpPr>
            <p:spPr>
              <a:xfrm>
                <a:off x="2924175" y="1614487"/>
                <a:ext cx="142875" cy="1428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3" name="グループ化 32"/>
            <p:cNvGrpSpPr/>
            <p:nvPr userDrawn="1"/>
          </p:nvGrpSpPr>
          <p:grpSpPr>
            <a:xfrm>
              <a:off x="13043533" y="2180776"/>
              <a:ext cx="200026" cy="190500"/>
              <a:chOff x="7781924" y="1704975"/>
              <a:chExt cx="200026" cy="190500"/>
            </a:xfrm>
            <a:solidFill>
              <a:schemeClr val="tx1">
                <a:lumMod val="50000"/>
                <a:lumOff val="50000"/>
              </a:schemeClr>
            </a:solidFill>
          </p:grpSpPr>
          <p:sp>
            <p:nvSpPr>
              <p:cNvPr id="34" name="正方形/長方形 33"/>
              <p:cNvSpPr/>
              <p:nvPr userDrawn="1"/>
            </p:nvSpPr>
            <p:spPr>
              <a:xfrm>
                <a:off x="7781925" y="1704975"/>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userDrawn="1"/>
            </p:nvSpPr>
            <p:spPr>
              <a:xfrm>
                <a:off x="7781925" y="1776413"/>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userDrawn="1"/>
            </p:nvSpPr>
            <p:spPr>
              <a:xfrm>
                <a:off x="7781924" y="1847850"/>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40" name="タイトル プレースホルダー 1"/>
          <p:cNvSpPr>
            <a:spLocks noGrp="1"/>
          </p:cNvSpPr>
          <p:nvPr>
            <p:ph type="title" hasCustomPrompt="1"/>
          </p:nvPr>
        </p:nvSpPr>
        <p:spPr>
          <a:xfrm>
            <a:off x="11375454" y="829993"/>
            <a:ext cx="6192688" cy="4215032"/>
          </a:xfrm>
          <a:prstGeom prst="rect">
            <a:avLst/>
          </a:prstGeom>
        </p:spPr>
        <p:txBody>
          <a:bodyPr vert="horz" lIns="163275" tIns="81638" rIns="163275" bIns="81638" rtlCol="0" anchor="b">
            <a:normAutofit/>
          </a:bodyPr>
          <a:lstStyle>
            <a:lvl1pPr>
              <a:defRPr baseline="0">
                <a:solidFill>
                  <a:schemeClr val="tx2"/>
                </a:solidFill>
              </a:defRPr>
            </a:lvl1pPr>
          </a:lstStyle>
          <a:p>
            <a:r>
              <a:rPr kumimoji="1" lang="en-US" altLang="ja-JP" dirty="0"/>
              <a:t>Title goes here</a:t>
            </a:r>
            <a:endParaRPr kumimoji="1" lang="ja-JP" altLang="en-US" dirty="0"/>
          </a:p>
        </p:txBody>
      </p:sp>
      <p:sp>
        <p:nvSpPr>
          <p:cNvPr id="41" name="正方形/長方形 40"/>
          <p:cNvSpPr/>
          <p:nvPr userDrawn="1"/>
        </p:nvSpPr>
        <p:spPr>
          <a:xfrm>
            <a:off x="11447462" y="5376509"/>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プレースホルダー 6"/>
          <p:cNvSpPr>
            <a:spLocks noGrp="1"/>
          </p:cNvSpPr>
          <p:nvPr>
            <p:ph type="body" sz="quarter" idx="24" hasCustomPrompt="1"/>
          </p:nvPr>
        </p:nvSpPr>
        <p:spPr>
          <a:xfrm>
            <a:off x="11395429" y="5497339"/>
            <a:ext cx="6196784" cy="3462585"/>
          </a:xfrm>
        </p:spPr>
        <p:txBody>
          <a:bodyPr anchor="t">
            <a:noAutofit/>
          </a:bodyPr>
          <a:lstStyle>
            <a:lvl1pPr algn="l">
              <a:defRPr sz="2000" i="0"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48" name="正方形/長方形 47"/>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685766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barn(outVertical)">
                                      <p:cBhvr>
                                        <p:cTn id="7" dur="500"/>
                                        <p:tgtEl>
                                          <p:spTgt spid="43"/>
                                        </p:tgtEl>
                                      </p:cBhvr>
                                    </p:animEffect>
                                  </p:childTnLst>
                                </p:cTn>
                              </p:par>
                            </p:childTnLst>
                          </p:cTn>
                        </p:par>
                        <p:par>
                          <p:cTn id="8" fill="hold">
                            <p:stCondLst>
                              <p:cond delay="500"/>
                            </p:stCondLst>
                            <p:childTnLst>
                              <p:par>
                                <p:cTn id="9" presetID="2" presetClass="entr" presetSubtype="4" decel="100000"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1000" fill="hold"/>
                                        <p:tgtEl>
                                          <p:spTgt spid="26"/>
                                        </p:tgtEl>
                                        <p:attrNameLst>
                                          <p:attrName>ppt_x</p:attrName>
                                        </p:attrNameLst>
                                      </p:cBhvr>
                                      <p:tavLst>
                                        <p:tav tm="0">
                                          <p:val>
                                            <p:strVal val="#ppt_x"/>
                                          </p:val>
                                        </p:tav>
                                        <p:tav tm="100000">
                                          <p:val>
                                            <p:strVal val="#ppt_x"/>
                                          </p:val>
                                        </p:tav>
                                      </p:tavLst>
                                    </p:anim>
                                    <p:anim calcmode="lin" valueType="num">
                                      <p:cBhvr additive="base">
                                        <p:cTn id="12" dur="1000" fill="hold"/>
                                        <p:tgtEl>
                                          <p:spTgt spid="26"/>
                                        </p:tgtEl>
                                        <p:attrNameLst>
                                          <p:attrName>ppt_y</p:attrName>
                                        </p:attrNameLst>
                                      </p:cBhvr>
                                      <p:tavLst>
                                        <p:tav tm="0">
                                          <p:val>
                                            <p:strVal val="1+#ppt_h/2"/>
                                          </p:val>
                                        </p:tav>
                                        <p:tav tm="100000">
                                          <p:val>
                                            <p:strVal val="#ppt_y"/>
                                          </p:val>
                                        </p:tav>
                                      </p:tavLst>
                                    </p:anim>
                                  </p:childTnLst>
                                </p:cTn>
                              </p:par>
                              <p:par>
                                <p:cTn id="13" presetID="2" presetClass="entr" presetSubtype="4" decel="100000" fill="hold" nodeType="withEffect">
                                  <p:stCondLst>
                                    <p:cond delay="0"/>
                                  </p:stCondLst>
                                  <p:childTnLst>
                                    <p:set>
                                      <p:cBhvr>
                                        <p:cTn id="14" dur="1" fill="hold">
                                          <p:stCondLst>
                                            <p:cond delay="0"/>
                                          </p:stCondLst>
                                        </p:cTn>
                                        <p:tgtEl>
                                          <p:spTgt spid="38"/>
                                        </p:tgtEl>
                                        <p:attrNameLst>
                                          <p:attrName>style.visibility</p:attrName>
                                        </p:attrNameLst>
                                      </p:cBhvr>
                                      <p:to>
                                        <p:strVal val="visible"/>
                                      </p:to>
                                    </p:set>
                                    <p:anim calcmode="lin" valueType="num">
                                      <p:cBhvr additive="base">
                                        <p:cTn id="15" dur="1000" fill="hold"/>
                                        <p:tgtEl>
                                          <p:spTgt spid="38"/>
                                        </p:tgtEl>
                                        <p:attrNameLst>
                                          <p:attrName>ppt_x</p:attrName>
                                        </p:attrNameLst>
                                      </p:cBhvr>
                                      <p:tavLst>
                                        <p:tav tm="0">
                                          <p:val>
                                            <p:strVal val="#ppt_x"/>
                                          </p:val>
                                        </p:tav>
                                        <p:tav tm="100000">
                                          <p:val>
                                            <p:strVal val="#ppt_x"/>
                                          </p:val>
                                        </p:tav>
                                      </p:tavLst>
                                    </p:anim>
                                    <p:anim calcmode="lin" valueType="num">
                                      <p:cBhvr additive="base">
                                        <p:cTn id="16" dur="1000" fill="hold"/>
                                        <p:tgtEl>
                                          <p:spTgt spid="38"/>
                                        </p:tgtEl>
                                        <p:attrNameLst>
                                          <p:attrName>ppt_y</p:attrName>
                                        </p:attrNameLst>
                                      </p:cBhvr>
                                      <p:tavLst>
                                        <p:tav tm="0">
                                          <p:val>
                                            <p:strVal val="1+#ppt_h/2"/>
                                          </p:val>
                                        </p:tav>
                                        <p:tav tm="100000">
                                          <p:val>
                                            <p:strVal val="#ppt_y"/>
                                          </p:val>
                                        </p:tav>
                                      </p:tavLst>
                                    </p:anim>
                                  </p:childTnLst>
                                </p:cTn>
                              </p:par>
                              <p:par>
                                <p:cTn id="17" presetID="10" presetClass="entr" presetSubtype="0" fill="hold" grpId="1" nodeType="withEffect">
                                  <p:stCondLst>
                                    <p:cond delay="0"/>
                                  </p:stCondLst>
                                  <p:childTnLst>
                                    <p:set>
                                      <p:cBhvr>
                                        <p:cTn id="18" dur="1" fill="hold">
                                          <p:stCondLst>
                                            <p:cond delay="0"/>
                                          </p:stCondLst>
                                        </p:cTn>
                                        <p:tgtEl>
                                          <p:spTgt spid="26"/>
                                        </p:tgtEl>
                                        <p:attrNameLst>
                                          <p:attrName>style.visibility</p:attrName>
                                        </p:attrNameLst>
                                      </p:cBhvr>
                                      <p:to>
                                        <p:strVal val="visible"/>
                                      </p:to>
                                    </p:set>
                                    <p:animEffect transition="in" filter="fade">
                                      <p:cBhvr>
                                        <p:cTn id="19" dur="1000"/>
                                        <p:tgtEl>
                                          <p:spTgt spid="26"/>
                                        </p:tgtEl>
                                      </p:cBhvr>
                                    </p:animEffect>
                                  </p:childTnLst>
                                </p:cTn>
                              </p:par>
                              <p:par>
                                <p:cTn id="20" presetID="10" presetClass="entr" presetSubtype="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fade">
                                      <p:cBhvr>
                                        <p:cTn id="22" dur="1000"/>
                                        <p:tgtEl>
                                          <p:spTgt spid="38"/>
                                        </p:tgtEl>
                                      </p:cBhvr>
                                    </p:animEffect>
                                  </p:childTnLst>
                                </p:cTn>
                              </p:par>
                            </p:childTnLst>
                          </p:cTn>
                        </p:par>
                        <p:par>
                          <p:cTn id="23" fill="hold">
                            <p:stCondLst>
                              <p:cond delay="1500"/>
                            </p:stCondLst>
                            <p:childTnLst>
                              <p:par>
                                <p:cTn id="24" presetID="22" presetClass="entr" presetSubtype="8" fill="hold" grpId="0" nodeType="afterEffect">
                                  <p:stCondLst>
                                    <p:cond delay="0"/>
                                  </p:stCondLst>
                                  <p:childTnLst>
                                    <p:set>
                                      <p:cBhvr>
                                        <p:cTn id="25" dur="1" fill="hold">
                                          <p:stCondLst>
                                            <p:cond delay="0"/>
                                          </p:stCondLst>
                                        </p:cTn>
                                        <p:tgtEl>
                                          <p:spTgt spid="44"/>
                                        </p:tgtEl>
                                        <p:attrNameLst>
                                          <p:attrName>style.visibility</p:attrName>
                                        </p:attrNameLst>
                                      </p:cBhvr>
                                      <p:to>
                                        <p:strVal val="visible"/>
                                      </p:to>
                                    </p:set>
                                    <p:animEffect transition="in" filter="wipe(left)">
                                      <p:cBhvr>
                                        <p:cTn id="26" dur="500"/>
                                        <p:tgtEl>
                                          <p:spTgt spid="44"/>
                                        </p:tgtEl>
                                      </p:cBhvr>
                                    </p:animEffect>
                                  </p:childTnLst>
                                </p:cTn>
                              </p:par>
                            </p:childTnLst>
                          </p:cTn>
                        </p:par>
                        <p:par>
                          <p:cTn id="27" fill="hold">
                            <p:stCondLst>
                              <p:cond delay="2000"/>
                            </p:stCondLst>
                            <p:childTnLst>
                              <p:par>
                                <p:cTn id="28" presetID="2" presetClass="entr" presetSubtype="3" decel="100000" fill="hold" grpId="0" nodeType="afterEffect">
                                  <p:stCondLst>
                                    <p:cond delay="250"/>
                                  </p:stCondLst>
                                  <p:iterate type="wd">
                                    <p:tmPct val="10000"/>
                                  </p:iterate>
                                  <p:childTnLst>
                                    <p:set>
                                      <p:cBhvr>
                                        <p:cTn id="29" dur="1" fill="hold">
                                          <p:stCondLst>
                                            <p:cond delay="0"/>
                                          </p:stCondLst>
                                        </p:cTn>
                                        <p:tgtEl>
                                          <p:spTgt spid="40"/>
                                        </p:tgtEl>
                                        <p:attrNameLst>
                                          <p:attrName>style.visibility</p:attrName>
                                        </p:attrNameLst>
                                      </p:cBhvr>
                                      <p:to>
                                        <p:strVal val="visible"/>
                                      </p:to>
                                    </p:set>
                                    <p:anim calcmode="lin" valueType="num">
                                      <p:cBhvr additive="base">
                                        <p:cTn id="30" dur="500" fill="hold"/>
                                        <p:tgtEl>
                                          <p:spTgt spid="40"/>
                                        </p:tgtEl>
                                        <p:attrNameLst>
                                          <p:attrName>ppt_x</p:attrName>
                                        </p:attrNameLst>
                                      </p:cBhvr>
                                      <p:tavLst>
                                        <p:tav tm="0">
                                          <p:val>
                                            <p:strVal val="1+#ppt_w/2"/>
                                          </p:val>
                                        </p:tav>
                                        <p:tav tm="100000">
                                          <p:val>
                                            <p:strVal val="#ppt_x"/>
                                          </p:val>
                                        </p:tav>
                                      </p:tavLst>
                                    </p:anim>
                                    <p:anim calcmode="lin" valueType="num">
                                      <p:cBhvr additive="base">
                                        <p:cTn id="31" dur="500" fill="hold"/>
                                        <p:tgtEl>
                                          <p:spTgt spid="40"/>
                                        </p:tgtEl>
                                        <p:attrNameLst>
                                          <p:attrName>ppt_y</p:attrName>
                                        </p:attrNameLst>
                                      </p:cBhvr>
                                      <p:tavLst>
                                        <p:tav tm="0">
                                          <p:val>
                                            <p:strVal val="0-#ppt_h/2"/>
                                          </p:val>
                                        </p:tav>
                                        <p:tav tm="100000">
                                          <p:val>
                                            <p:strVal val="#ppt_y"/>
                                          </p:val>
                                        </p:tav>
                                      </p:tavLst>
                                    </p:anim>
                                  </p:childTnLst>
                                </p:cTn>
                              </p:par>
                            </p:childTnLst>
                          </p:cTn>
                        </p:par>
                        <p:par>
                          <p:cTn id="32" fill="hold">
                            <p:stCondLst>
                              <p:cond delay="2850"/>
                            </p:stCondLst>
                            <p:childTnLst>
                              <p:par>
                                <p:cTn id="33" presetID="2" presetClass="entr" presetSubtype="2" decel="100000" fill="hold" grpId="0" nodeType="afterEffect">
                                  <p:stCondLst>
                                    <p:cond delay="500"/>
                                  </p:stCondLst>
                                  <p:childTnLst>
                                    <p:set>
                                      <p:cBhvr>
                                        <p:cTn id="34" dur="1" fill="hold">
                                          <p:stCondLst>
                                            <p:cond delay="0"/>
                                          </p:stCondLst>
                                        </p:cTn>
                                        <p:tgtEl>
                                          <p:spTgt spid="41"/>
                                        </p:tgtEl>
                                        <p:attrNameLst>
                                          <p:attrName>style.visibility</p:attrName>
                                        </p:attrNameLst>
                                      </p:cBhvr>
                                      <p:to>
                                        <p:strVal val="visible"/>
                                      </p:to>
                                    </p:set>
                                    <p:anim calcmode="lin" valueType="num">
                                      <p:cBhvr additive="base">
                                        <p:cTn id="35" dur="500" fill="hold"/>
                                        <p:tgtEl>
                                          <p:spTgt spid="41"/>
                                        </p:tgtEl>
                                        <p:attrNameLst>
                                          <p:attrName>ppt_x</p:attrName>
                                        </p:attrNameLst>
                                      </p:cBhvr>
                                      <p:tavLst>
                                        <p:tav tm="0">
                                          <p:val>
                                            <p:strVal val="1+#ppt_w/2"/>
                                          </p:val>
                                        </p:tav>
                                        <p:tav tm="100000">
                                          <p:val>
                                            <p:strVal val="#ppt_x"/>
                                          </p:val>
                                        </p:tav>
                                      </p:tavLst>
                                    </p:anim>
                                    <p:anim calcmode="lin" valueType="num">
                                      <p:cBhvr additive="base">
                                        <p:cTn id="36" dur="500" fill="hold"/>
                                        <p:tgtEl>
                                          <p:spTgt spid="41"/>
                                        </p:tgtEl>
                                        <p:attrNameLst>
                                          <p:attrName>ppt_y</p:attrName>
                                        </p:attrNameLst>
                                      </p:cBhvr>
                                      <p:tavLst>
                                        <p:tav tm="0">
                                          <p:val>
                                            <p:strVal val="#ppt_y"/>
                                          </p:val>
                                        </p:tav>
                                        <p:tav tm="100000">
                                          <p:val>
                                            <p:strVal val="#ppt_y"/>
                                          </p:val>
                                        </p:tav>
                                      </p:tavLst>
                                    </p:anim>
                                  </p:childTnLst>
                                </p:cTn>
                              </p:par>
                              <p:par>
                                <p:cTn id="37" presetID="2" presetClass="entr" presetSubtype="4" decel="100000" fill="hold" grpId="0" nodeType="withEffect">
                                  <p:stCondLst>
                                    <p:cond delay="500"/>
                                  </p:stCondLst>
                                  <p:childTnLst>
                                    <p:set>
                                      <p:cBhvr>
                                        <p:cTn id="38" dur="1" fill="hold">
                                          <p:stCondLst>
                                            <p:cond delay="0"/>
                                          </p:stCondLst>
                                        </p:cTn>
                                        <p:tgtEl>
                                          <p:spTgt spid="42">
                                            <p:txEl>
                                              <p:pRg st="0" end="0"/>
                                            </p:txEl>
                                          </p:spTgt>
                                        </p:tgtEl>
                                        <p:attrNameLst>
                                          <p:attrName>style.visibility</p:attrName>
                                        </p:attrNameLst>
                                      </p:cBhvr>
                                      <p:to>
                                        <p:strVal val="visible"/>
                                      </p:to>
                                    </p:set>
                                    <p:anim calcmode="lin" valueType="num">
                                      <p:cBhvr additive="base">
                                        <p:cTn id="39"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26" grpId="0" animBg="1"/>
      <p:bldP spid="26" grpId="1" animBg="1"/>
      <p:bldP spid="40" grpId="0"/>
      <p:bldP spid="41" grpId="0" animBg="1"/>
      <p:bldP spid="42" grpId="0" build="p">
        <p:tmplLst>
          <p:tmpl lvl="1">
            <p:tnLst>
              <p:par>
                <p:cTn presetID="2" presetClass="entr" presetSubtype="4" decel="100000" fill="hold" nodeType="withEffect">
                  <p:stCondLst>
                    <p:cond delay="5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ppt_x"/>
                          </p:val>
                        </p:tav>
                        <p:tav tm="100000">
                          <p:val>
                            <p:strVal val="#ppt_x"/>
                          </p:val>
                        </p:tav>
                      </p:tavLst>
                    </p:anim>
                    <p:anim calcmode="lin" valueType="num">
                      <p:cBhvr additive="base">
                        <p:cTn dur="500" fill="hold"/>
                        <p:tgtEl>
                          <p:spTgt spid="4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ig Title and Text">
    <p:spTree>
      <p:nvGrpSpPr>
        <p:cNvPr id="1" name=""/>
        <p:cNvGrpSpPr/>
        <p:nvPr/>
      </p:nvGrpSpPr>
      <p:grpSpPr>
        <a:xfrm>
          <a:off x="0" y="0"/>
          <a:ext cx="0" cy="0"/>
          <a:chOff x="0" y="0"/>
          <a:chExt cx="0" cy="0"/>
        </a:xfrm>
      </p:grpSpPr>
      <p:sp>
        <p:nvSpPr>
          <p:cNvPr id="14" name="正方形/長方形 13"/>
          <p:cNvSpPr/>
          <p:nvPr userDrawn="1"/>
        </p:nvSpPr>
        <p:spPr>
          <a:xfrm>
            <a:off x="0" y="0"/>
            <a:ext cx="18286413" cy="44849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タイトル プレースホルダー 1"/>
          <p:cNvSpPr>
            <a:spLocks noGrp="1"/>
          </p:cNvSpPr>
          <p:nvPr>
            <p:ph type="title" hasCustomPrompt="1"/>
          </p:nvPr>
        </p:nvSpPr>
        <p:spPr>
          <a:xfrm>
            <a:off x="682170" y="986976"/>
            <a:ext cx="17199429" cy="3381824"/>
          </a:xfrm>
          <a:prstGeom prst="rect">
            <a:avLst/>
          </a:prstGeom>
        </p:spPr>
        <p:txBody>
          <a:bodyPr vert="horz" lIns="163275" tIns="81638" rIns="163275" bIns="81638" rtlCol="0" anchor="b">
            <a:noAutofit/>
          </a:bodyPr>
          <a:lstStyle>
            <a:lvl1pPr>
              <a:defRPr sz="18000" baseline="0">
                <a:solidFill>
                  <a:schemeClr val="bg1"/>
                </a:solidFill>
              </a:defRPr>
            </a:lvl1pPr>
          </a:lstStyle>
          <a:p>
            <a:r>
              <a:rPr kumimoji="1" lang="en-US" altLang="ja-JP" dirty="0"/>
              <a:t>Title goes here</a:t>
            </a:r>
            <a:endParaRPr kumimoji="1" lang="ja-JP" altLang="en-US" dirty="0"/>
          </a:p>
        </p:txBody>
      </p:sp>
      <p:sp>
        <p:nvSpPr>
          <p:cNvPr id="8" name="テキスト プレースホルダー 8"/>
          <p:cNvSpPr>
            <a:spLocks noGrp="1"/>
          </p:cNvSpPr>
          <p:nvPr>
            <p:ph type="body" sz="quarter" idx="12" hasCustomPrompt="1"/>
          </p:nvPr>
        </p:nvSpPr>
        <p:spPr>
          <a:xfrm>
            <a:off x="682172" y="4571998"/>
            <a:ext cx="8069942" cy="4542971"/>
          </a:xfrm>
        </p:spPr>
        <p:txBody>
          <a:bodyPr anchor="t">
            <a:noAutofit/>
          </a:bodyPr>
          <a:lstStyle>
            <a:lvl1pPr algn="l">
              <a:lnSpc>
                <a:spcPct val="100000"/>
              </a:lnSpc>
              <a:spcBef>
                <a:spcPts val="0"/>
              </a:spcBef>
              <a:defRPr sz="7200" baseline="0">
                <a:solidFill>
                  <a:schemeClr val="accent2"/>
                </a:solidFill>
                <a:latin typeface="Route 159 UltraLight" pitchFamily="50" charset="0"/>
              </a:defRPr>
            </a:lvl1pPr>
          </a:lstStyle>
          <a:p>
            <a:pPr lvl="0"/>
            <a:r>
              <a:rPr kumimoji="1" lang="en-US" altLang="ja-JP" dirty="0"/>
              <a:t>Subtitle goes here</a:t>
            </a:r>
            <a:endParaRPr kumimoji="1" lang="ja-JP" altLang="en-US" dirty="0"/>
          </a:p>
        </p:txBody>
      </p:sp>
      <p:sp>
        <p:nvSpPr>
          <p:cNvPr id="10" name="テキスト プレースホルダー 6"/>
          <p:cNvSpPr>
            <a:spLocks noGrp="1"/>
          </p:cNvSpPr>
          <p:nvPr>
            <p:ph type="body" sz="quarter" idx="24" hasCustomPrompt="1"/>
          </p:nvPr>
        </p:nvSpPr>
        <p:spPr>
          <a:xfrm>
            <a:off x="8768342" y="4760682"/>
            <a:ext cx="9113257" cy="4339775"/>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1" name="テキスト プレースホルダー 25"/>
          <p:cNvSpPr>
            <a:spLocks noGrp="1"/>
          </p:cNvSpPr>
          <p:nvPr>
            <p:ph type="body" sz="quarter" idx="17" hasCustomPrompt="1"/>
          </p:nvPr>
        </p:nvSpPr>
        <p:spPr>
          <a:xfrm flipH="1">
            <a:off x="-9496426" y="0"/>
            <a:ext cx="5353051" cy="10287000"/>
          </a:xfrm>
          <a:prstGeom prst="parallelogram">
            <a:avLst>
              <a:gd name="adj" fmla="val 67559"/>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12" name="テキスト プレースホルダー 25"/>
          <p:cNvSpPr>
            <a:spLocks noGrp="1"/>
          </p:cNvSpPr>
          <p:nvPr>
            <p:ph type="body" sz="quarter" idx="18" hasCustomPrompt="1"/>
          </p:nvPr>
        </p:nvSpPr>
        <p:spPr>
          <a:xfrm flipH="1">
            <a:off x="-6619883" y="0"/>
            <a:ext cx="4648207" cy="10287000"/>
          </a:xfrm>
          <a:prstGeom prst="parallelogram">
            <a:avLst>
              <a:gd name="adj" fmla="val 77247"/>
            </a:avLst>
          </a:prstGeom>
          <a:solidFill>
            <a:schemeClr val="accent2">
              <a:alpha val="30000"/>
            </a:schemeClr>
          </a:solidFill>
        </p:spPr>
        <p:txBody>
          <a:bodyPr/>
          <a:lstStyle>
            <a:lvl1pPr>
              <a:defRPr/>
            </a:lvl1pPr>
          </a:lstStyle>
          <a:p>
            <a:pPr lvl="0"/>
            <a:r>
              <a:rPr kumimoji="1" lang="en-US" altLang="ja-JP" dirty="0"/>
              <a:t> </a:t>
            </a:r>
            <a:endParaRPr kumimoji="1" lang="ja-JP" altLang="en-US" dirty="0"/>
          </a:p>
        </p:txBody>
      </p:sp>
      <p:sp>
        <p:nvSpPr>
          <p:cNvPr id="23" name="正方形/長方形 22"/>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863885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3" decel="100000" fill="hold" grpId="0" nodeType="withEffect">
                                  <p:stCondLst>
                                    <p:cond delay="0"/>
                                  </p:stCondLst>
                                  <p:iterate type="wd">
                                    <p:tmPct val="10000"/>
                                  </p:iterate>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2" accel="100000" fill="hold" grpId="0" nodeType="withEffect">
                                  <p:stCondLst>
                                    <p:cond delay="20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1+#ppt_w/2"/>
                                          </p:val>
                                        </p:tav>
                                        <p:tav tm="100000">
                                          <p:val>
                                            <p:strVal val="#ppt_x"/>
                                          </p:val>
                                        </p:tav>
                                      </p:tavLst>
                                    </p:anim>
                                    <p:anim calcmode="lin" valueType="num">
                                      <p:cBhvr additive="base">
                                        <p:cTn id="12" dur="75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2" accel="10000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750" fill="hold"/>
                                        <p:tgtEl>
                                          <p:spTgt spid="11"/>
                                        </p:tgtEl>
                                        <p:attrNameLst>
                                          <p:attrName>ppt_x</p:attrName>
                                        </p:attrNameLst>
                                      </p:cBhvr>
                                      <p:tavLst>
                                        <p:tav tm="0">
                                          <p:val>
                                            <p:strVal val="1+#ppt_w/2"/>
                                          </p:val>
                                        </p:tav>
                                        <p:tav tm="100000">
                                          <p:val>
                                            <p:strVal val="#ppt_x"/>
                                          </p:val>
                                        </p:tav>
                                      </p:tavLst>
                                    </p:anim>
                                    <p:anim calcmode="lin" valueType="num">
                                      <p:cBhvr additive="base">
                                        <p:cTn id="16" dur="750" fill="hold"/>
                                        <p:tgtEl>
                                          <p:spTgt spid="11"/>
                                        </p:tgtEl>
                                        <p:attrNameLst>
                                          <p:attrName>ppt_y</p:attrName>
                                        </p:attrNameLst>
                                      </p:cBhvr>
                                      <p:tavLst>
                                        <p:tav tm="0">
                                          <p:val>
                                            <p:strVal val="#ppt_y"/>
                                          </p:val>
                                        </p:tav>
                                        <p:tav tm="100000">
                                          <p:val>
                                            <p:strVal val="#ppt_y"/>
                                          </p:val>
                                        </p:tav>
                                      </p:tavLst>
                                    </p:anim>
                                  </p:childTnLst>
                                </p:cTn>
                              </p:par>
                              <p:par>
                                <p:cTn id="17" presetID="22" presetClass="entr" presetSubtype="8" fill="hold" grpId="0" nodeType="withEffect">
                                  <p:stCondLst>
                                    <p:cond delay="25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par>
                                <p:cTn id="20" presetID="2" presetClass="entr" presetSubtype="2" decel="100000" fill="hold" grpId="0" nodeType="withEffect">
                                  <p:stCondLst>
                                    <p:cond delay="750"/>
                                  </p:stCondLst>
                                  <p:iterate type="wd">
                                    <p:tmPct val="10000"/>
                                  </p:iterate>
                                  <p:childTnLst>
                                    <p:set>
                                      <p:cBhvr>
                                        <p:cTn id="21" dur="1" fill="hold">
                                          <p:stCondLst>
                                            <p:cond delay="0"/>
                                          </p:stCondLst>
                                        </p:cTn>
                                        <p:tgtEl>
                                          <p:spTgt spid="8">
                                            <p:txEl>
                                              <p:pRg st="0" end="0"/>
                                            </p:txEl>
                                          </p:spTgt>
                                        </p:tgtEl>
                                        <p:attrNameLst>
                                          <p:attrName>style.visibility</p:attrName>
                                        </p:attrNameLst>
                                      </p:cBhvr>
                                      <p:to>
                                        <p:strVal val="visible"/>
                                      </p:to>
                                    </p:set>
                                    <p:anim calcmode="lin" valueType="num">
                                      <p:cBhvr additive="base">
                                        <p:cTn id="22" dur="75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3" dur="750" fill="hold"/>
                                        <p:tgtEl>
                                          <p:spTgt spid="8">
                                            <p:txEl>
                                              <p:pRg st="0" end="0"/>
                                            </p:txEl>
                                          </p:spTgt>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100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50" fill="hold"/>
                                        <p:tgtEl>
                                          <p:spTgt spid="10"/>
                                        </p:tgtEl>
                                        <p:attrNameLst>
                                          <p:attrName>ppt_x</p:attrName>
                                        </p:attrNameLst>
                                      </p:cBhvr>
                                      <p:tavLst>
                                        <p:tav tm="0">
                                          <p:val>
                                            <p:strVal val="1+#ppt_w/2"/>
                                          </p:val>
                                        </p:tav>
                                        <p:tav tm="100000">
                                          <p:val>
                                            <p:strVal val="#ppt_x"/>
                                          </p:val>
                                        </p:tav>
                                      </p:tavLst>
                                    </p:anim>
                                    <p:anim calcmode="lin" valueType="num">
                                      <p:cBhvr additive="base">
                                        <p:cTn id="27" dur="75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5" grpId="0"/>
      <p:bldP spid="8" grpId="0" build="p">
        <p:tmplLst>
          <p:tmpl lvl="1">
            <p:tnLst>
              <p:par>
                <p:cTn presetID="2" presetClass="entr" presetSubtype="2" decel="100000" fill="hold" nodeType="withEffect">
                  <p:stCondLst>
                    <p:cond delay="75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ppt_y"/>
                          </p:val>
                        </p:tav>
                        <p:tav tm="100000">
                          <p:val>
                            <p:strVal val="#ppt_y"/>
                          </p:val>
                        </p:tav>
                      </p:tavLst>
                    </p:anim>
                  </p:childTnLst>
                </p:cTn>
              </p:par>
            </p:tnLst>
          </p:tmpl>
        </p:tmplLst>
      </p:bldP>
      <p:bldP spid="10" grpId="0">
        <p:tmplLst>
          <p:tmpl>
            <p:tnLst>
              <p:par>
                <p:cTn presetID="2" presetClass="entr" presetSubtype="2" decel="100000" fill="hold" nodeType="withEffect">
                  <p:stCondLst>
                    <p:cond delay="100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1+#ppt_w/2"/>
                          </p:val>
                        </p:tav>
                        <p:tav tm="100000">
                          <p:val>
                            <p:strVal val="#ppt_x"/>
                          </p:val>
                        </p:tav>
                      </p:tavLst>
                    </p:anim>
                    <p:anim calcmode="lin" valueType="num">
                      <p:cBhvr additive="base">
                        <p:cTn dur="750" fill="hold"/>
                        <p:tgtEl>
                          <p:spTgt spid="10"/>
                        </p:tgtEl>
                        <p:attrNameLst>
                          <p:attrName>ppt_y</p:attrName>
                        </p:attrNameLst>
                      </p:cBhvr>
                      <p:tavLst>
                        <p:tav tm="0">
                          <p:val>
                            <p:strVal val="#ppt_y"/>
                          </p:val>
                        </p:tav>
                        <p:tav tm="100000">
                          <p:val>
                            <p:strVal val="#ppt_y"/>
                          </p:val>
                        </p:tav>
                      </p:tavLst>
                    </p:anim>
                  </p:childTnLst>
                </p:cTn>
              </p:par>
            </p:tnLst>
          </p:tmpl>
        </p:tmplLst>
      </p:bldP>
      <p:bldP spid="11" grpId="0" animBg="1">
        <p:tmplLst>
          <p:tmpl>
            <p:tnLst>
              <p:par>
                <p:cTn presetID="2" presetClass="entr" presetSubtype="2" ac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1+#ppt_w/2"/>
                          </p:val>
                        </p:tav>
                        <p:tav tm="100000">
                          <p:val>
                            <p:strVal val="#ppt_x"/>
                          </p:val>
                        </p:tav>
                      </p:tavLst>
                    </p:anim>
                    <p:anim calcmode="lin" valueType="num">
                      <p:cBhvr additive="base">
                        <p:cTn dur="75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tmplLst>
          <p:tmpl>
            <p:tnLst>
              <p:par>
                <p:cTn presetID="2" presetClass="entr" presetSubtype="2" accel="100000" fill="hold" nodeType="withEffect">
                  <p:stCondLst>
                    <p:cond delay="2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750" fill="hold"/>
                        <p:tgtEl>
                          <p:spTgt spid="12"/>
                        </p:tgtEl>
                        <p:attrNameLst>
                          <p:attrName>ppt_x</p:attrName>
                        </p:attrNameLst>
                      </p:cBhvr>
                      <p:tavLst>
                        <p:tav tm="0">
                          <p:val>
                            <p:strVal val="1+#ppt_w/2"/>
                          </p:val>
                        </p:tav>
                        <p:tav tm="100000">
                          <p:val>
                            <p:strVal val="#ppt_x"/>
                          </p:val>
                        </p:tav>
                      </p:tavLst>
                    </p:anim>
                    <p:anim calcmode="lin" valueType="num">
                      <p:cBhvr additive="base">
                        <p:cTn dur="750" fill="hold"/>
                        <p:tgtEl>
                          <p:spTgt spid="1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ontact">
    <p:bg>
      <p:bgPr>
        <a:solidFill>
          <a:schemeClr val="tx2"/>
        </a:solidFill>
        <a:effectLst/>
      </p:bgPr>
    </p:bg>
    <p:spTree>
      <p:nvGrpSpPr>
        <p:cNvPr id="1" name=""/>
        <p:cNvGrpSpPr/>
        <p:nvPr/>
      </p:nvGrpSpPr>
      <p:grpSpPr>
        <a:xfrm>
          <a:off x="0" y="0"/>
          <a:ext cx="0" cy="0"/>
          <a:chOff x="0" y="0"/>
          <a:chExt cx="0" cy="0"/>
        </a:xfrm>
      </p:grpSpPr>
      <p:sp>
        <p:nvSpPr>
          <p:cNvPr id="12" name="正方形/長方形 11"/>
          <p:cNvSpPr/>
          <p:nvPr userDrawn="1"/>
        </p:nvSpPr>
        <p:spPr>
          <a:xfrm>
            <a:off x="-1" y="6132288"/>
            <a:ext cx="18286413" cy="45719"/>
          </a:xfrm>
          <a:prstGeom prst="rect">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円/楕円 22"/>
          <p:cNvSpPr/>
          <p:nvPr userDrawn="1"/>
        </p:nvSpPr>
        <p:spPr>
          <a:xfrm>
            <a:off x="1754352" y="6966857"/>
            <a:ext cx="1756228" cy="1756228"/>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円/楕円 26"/>
          <p:cNvSpPr/>
          <p:nvPr userDrawn="1"/>
        </p:nvSpPr>
        <p:spPr>
          <a:xfrm>
            <a:off x="1397829" y="1600838"/>
            <a:ext cx="6904800" cy="69048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円/楕円 1"/>
          <p:cNvSpPr/>
          <p:nvPr userDrawn="1"/>
        </p:nvSpPr>
        <p:spPr>
          <a:xfrm>
            <a:off x="1646019" y="1818285"/>
            <a:ext cx="6904800" cy="6904800"/>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円/楕円 24"/>
          <p:cNvSpPr/>
          <p:nvPr userDrawn="1"/>
        </p:nvSpPr>
        <p:spPr>
          <a:xfrm>
            <a:off x="7716616" y="1934006"/>
            <a:ext cx="1404254" cy="1404254"/>
          </a:xfrm>
          <a:prstGeom prst="ellipse">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4" name="円/楕円 23"/>
          <p:cNvSpPr/>
          <p:nvPr userDrawn="1"/>
        </p:nvSpPr>
        <p:spPr>
          <a:xfrm>
            <a:off x="890750" y="8404305"/>
            <a:ext cx="863602" cy="863602"/>
          </a:xfrm>
          <a:prstGeom prst="ellipse">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6" name="図プレースホルダー 5"/>
          <p:cNvSpPr>
            <a:spLocks noGrp="1"/>
          </p:cNvSpPr>
          <p:nvPr>
            <p:ph type="pic" sz="quarter" idx="14" hasCustomPrompt="1"/>
          </p:nvPr>
        </p:nvSpPr>
        <p:spPr>
          <a:xfrm>
            <a:off x="1514934" y="1688420"/>
            <a:ext cx="6903809" cy="6903809"/>
          </a:xfrm>
          <a:prstGeom prst="ellipse">
            <a:avLst/>
          </a:prstGeom>
          <a:solidFill>
            <a:schemeClr val="accent5">
              <a:lumMod val="20000"/>
              <a:lumOff val="80000"/>
            </a:schemeClr>
          </a:solidFill>
          <a:ln w="38100">
            <a:solidFill>
              <a:schemeClr val="accent5"/>
            </a:solidFill>
          </a:ln>
        </p:spPr>
        <p:txBody>
          <a:bodyPr>
            <a:normAutofit/>
          </a:bodyPr>
          <a:lstStyle>
            <a:lvl1pPr>
              <a:defRPr sz="1800"/>
            </a:lvl1pPr>
          </a:lstStyle>
          <a:p>
            <a:r>
              <a:rPr kumimoji="1" lang="en-US" altLang="ja-JP" dirty="0"/>
              <a:t>Add an image</a:t>
            </a:r>
            <a:endParaRPr kumimoji="1" lang="ja-JP" altLang="en-US" dirty="0"/>
          </a:p>
        </p:txBody>
      </p:sp>
      <p:sp>
        <p:nvSpPr>
          <p:cNvPr id="8" name="タイトル プレースホルダー 1"/>
          <p:cNvSpPr>
            <a:spLocks noGrp="1"/>
          </p:cNvSpPr>
          <p:nvPr>
            <p:ph type="title" hasCustomPrompt="1"/>
          </p:nvPr>
        </p:nvSpPr>
        <p:spPr>
          <a:xfrm>
            <a:off x="9142413" y="2481938"/>
            <a:ext cx="8739186" cy="1524008"/>
          </a:xfrm>
          <a:prstGeom prst="rect">
            <a:avLst/>
          </a:prstGeom>
        </p:spPr>
        <p:txBody>
          <a:bodyPr vert="horz" lIns="163275" tIns="81638" rIns="163275" bIns="81638" rtlCol="0" anchor="b">
            <a:noAutofit/>
          </a:bodyPr>
          <a:lstStyle>
            <a:lvl1pPr>
              <a:defRPr sz="8000" baseline="0">
                <a:solidFill>
                  <a:schemeClr val="bg1"/>
                </a:solidFill>
              </a:defRPr>
            </a:lvl1pPr>
          </a:lstStyle>
          <a:p>
            <a:r>
              <a:rPr kumimoji="1" lang="en-US" altLang="ja-JP" dirty="0"/>
              <a:t>Title goes here</a:t>
            </a:r>
            <a:endParaRPr kumimoji="1" lang="ja-JP" altLang="en-US" dirty="0"/>
          </a:p>
        </p:txBody>
      </p:sp>
      <p:sp>
        <p:nvSpPr>
          <p:cNvPr id="9" name="円/楕円 8"/>
          <p:cNvSpPr/>
          <p:nvPr userDrawn="1"/>
        </p:nvSpPr>
        <p:spPr>
          <a:xfrm>
            <a:off x="9142413" y="4206404"/>
            <a:ext cx="1183534" cy="118353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図プレースホルダー 12"/>
          <p:cNvSpPr>
            <a:spLocks noGrp="1"/>
          </p:cNvSpPr>
          <p:nvPr>
            <p:ph type="pic" sz="quarter" idx="20" hasCustomPrompt="1"/>
          </p:nvPr>
        </p:nvSpPr>
        <p:spPr>
          <a:xfrm>
            <a:off x="9458009" y="4522001"/>
            <a:ext cx="552341" cy="552341"/>
          </a:xfrm>
        </p:spPr>
        <p:txBody>
          <a:bodyPr>
            <a:normAutofit/>
          </a:bodyPr>
          <a:lstStyle>
            <a:lvl1pPr>
              <a:defRPr sz="1600"/>
            </a:lvl1pPr>
          </a:lstStyle>
          <a:p>
            <a:r>
              <a:rPr kumimoji="1" lang="en-US" altLang="ja-JP" dirty="0"/>
              <a:t> </a:t>
            </a:r>
            <a:endParaRPr kumimoji="1" lang="ja-JP" altLang="en-US" dirty="0"/>
          </a:p>
        </p:txBody>
      </p:sp>
      <p:sp>
        <p:nvSpPr>
          <p:cNvPr id="11" name="テキスト プレースホルダー 6"/>
          <p:cNvSpPr>
            <a:spLocks noGrp="1"/>
          </p:cNvSpPr>
          <p:nvPr>
            <p:ph type="body" sz="quarter" idx="24" hasCustomPrompt="1"/>
          </p:nvPr>
        </p:nvSpPr>
        <p:spPr>
          <a:xfrm>
            <a:off x="10464800" y="4206405"/>
            <a:ext cx="7416799" cy="1183533"/>
          </a:xfrm>
        </p:spPr>
        <p:txBody>
          <a:bodyPr anchor="ctr">
            <a:noAutofit/>
          </a:bodyPr>
          <a:lstStyle>
            <a:lvl1pPr algn="l">
              <a:defRPr sz="2000" i="0" baseline="0">
                <a:solidFill>
                  <a:schemeClr val="bg1"/>
                </a:solidFill>
                <a:latin typeface="+mn-lt"/>
              </a:defRPr>
            </a:lvl1pPr>
          </a:lstStyle>
          <a:p>
            <a:pPr lvl="0"/>
            <a:r>
              <a:rPr kumimoji="1" lang="en-US" altLang="ja-JP" dirty="0"/>
              <a:t>Text goes here</a:t>
            </a:r>
            <a:endParaRPr kumimoji="1" lang="ja-JP" altLang="en-US" dirty="0"/>
          </a:p>
        </p:txBody>
      </p:sp>
      <p:sp>
        <p:nvSpPr>
          <p:cNvPr id="13" name="図プレースホルダー 12"/>
          <p:cNvSpPr>
            <a:spLocks noGrp="1"/>
          </p:cNvSpPr>
          <p:nvPr>
            <p:ph type="pic" sz="quarter" idx="25" hasCustomPrompt="1"/>
          </p:nvPr>
        </p:nvSpPr>
        <p:spPr>
          <a:xfrm>
            <a:off x="9458009" y="6408859"/>
            <a:ext cx="552341" cy="552341"/>
          </a:xfrm>
        </p:spPr>
        <p:txBody>
          <a:bodyPr>
            <a:normAutofit/>
          </a:bodyPr>
          <a:lstStyle>
            <a:lvl1pPr>
              <a:defRPr sz="1600"/>
            </a:lvl1pPr>
          </a:lstStyle>
          <a:p>
            <a:r>
              <a:rPr kumimoji="1" lang="en-US" altLang="ja-JP" dirty="0"/>
              <a:t> </a:t>
            </a:r>
            <a:endParaRPr kumimoji="1" lang="ja-JP" altLang="en-US" dirty="0"/>
          </a:p>
        </p:txBody>
      </p:sp>
      <p:sp>
        <p:nvSpPr>
          <p:cNvPr id="14" name="テキスト プレースホルダー 6"/>
          <p:cNvSpPr>
            <a:spLocks noGrp="1"/>
          </p:cNvSpPr>
          <p:nvPr>
            <p:ph type="body" sz="quarter" idx="26" hasCustomPrompt="1"/>
          </p:nvPr>
        </p:nvSpPr>
        <p:spPr>
          <a:xfrm>
            <a:off x="10022115" y="6398063"/>
            <a:ext cx="3505200" cy="590567"/>
          </a:xfrm>
        </p:spPr>
        <p:txBody>
          <a:bodyPr anchor="ctr">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17" name="図プレースホルダー 12"/>
          <p:cNvSpPr>
            <a:spLocks noGrp="1"/>
          </p:cNvSpPr>
          <p:nvPr>
            <p:ph type="pic" sz="quarter" idx="27" hasCustomPrompt="1"/>
          </p:nvPr>
        </p:nvSpPr>
        <p:spPr>
          <a:xfrm>
            <a:off x="13776009" y="6408859"/>
            <a:ext cx="552341" cy="552341"/>
          </a:xfrm>
        </p:spPr>
        <p:txBody>
          <a:bodyPr>
            <a:normAutofit/>
          </a:bodyPr>
          <a:lstStyle>
            <a:lvl1pPr>
              <a:defRPr sz="1600"/>
            </a:lvl1pPr>
          </a:lstStyle>
          <a:p>
            <a:r>
              <a:rPr kumimoji="1" lang="en-US" altLang="ja-JP" dirty="0"/>
              <a:t> </a:t>
            </a:r>
            <a:endParaRPr kumimoji="1" lang="ja-JP" altLang="en-US" dirty="0"/>
          </a:p>
        </p:txBody>
      </p:sp>
      <p:sp>
        <p:nvSpPr>
          <p:cNvPr id="18" name="テキスト プレースホルダー 6"/>
          <p:cNvSpPr>
            <a:spLocks noGrp="1"/>
          </p:cNvSpPr>
          <p:nvPr>
            <p:ph type="body" sz="quarter" idx="28" hasCustomPrompt="1"/>
          </p:nvPr>
        </p:nvSpPr>
        <p:spPr>
          <a:xfrm>
            <a:off x="14340115" y="6398063"/>
            <a:ext cx="3505200" cy="590567"/>
          </a:xfrm>
        </p:spPr>
        <p:txBody>
          <a:bodyPr anchor="ctr">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19" name="図プレースホルダー 12"/>
          <p:cNvSpPr>
            <a:spLocks noGrp="1"/>
          </p:cNvSpPr>
          <p:nvPr>
            <p:ph type="pic" sz="quarter" idx="29" hasCustomPrompt="1"/>
          </p:nvPr>
        </p:nvSpPr>
        <p:spPr>
          <a:xfrm>
            <a:off x="9458009" y="7272459"/>
            <a:ext cx="552341" cy="552341"/>
          </a:xfrm>
        </p:spPr>
        <p:txBody>
          <a:bodyPr>
            <a:normAutofit/>
          </a:bodyPr>
          <a:lstStyle>
            <a:lvl1pPr>
              <a:defRPr sz="1600"/>
            </a:lvl1pPr>
          </a:lstStyle>
          <a:p>
            <a:r>
              <a:rPr kumimoji="1" lang="en-US" altLang="ja-JP" dirty="0"/>
              <a:t> </a:t>
            </a:r>
            <a:endParaRPr kumimoji="1" lang="ja-JP" altLang="en-US" dirty="0"/>
          </a:p>
        </p:txBody>
      </p:sp>
      <p:sp>
        <p:nvSpPr>
          <p:cNvPr id="20" name="テキスト プレースホルダー 6"/>
          <p:cNvSpPr>
            <a:spLocks noGrp="1"/>
          </p:cNvSpPr>
          <p:nvPr>
            <p:ph type="body" sz="quarter" idx="30" hasCustomPrompt="1"/>
          </p:nvPr>
        </p:nvSpPr>
        <p:spPr>
          <a:xfrm>
            <a:off x="10022115" y="7261663"/>
            <a:ext cx="3505200" cy="590567"/>
          </a:xfrm>
        </p:spPr>
        <p:txBody>
          <a:bodyPr anchor="ctr">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1" name="図プレースホルダー 12"/>
          <p:cNvSpPr>
            <a:spLocks noGrp="1"/>
          </p:cNvSpPr>
          <p:nvPr>
            <p:ph type="pic" sz="quarter" idx="31" hasCustomPrompt="1"/>
          </p:nvPr>
        </p:nvSpPr>
        <p:spPr>
          <a:xfrm>
            <a:off x="13776009" y="7272459"/>
            <a:ext cx="552341" cy="552341"/>
          </a:xfrm>
        </p:spPr>
        <p:txBody>
          <a:bodyPr>
            <a:normAutofit/>
          </a:bodyPr>
          <a:lstStyle>
            <a:lvl1pPr>
              <a:defRPr sz="1600"/>
            </a:lvl1pPr>
          </a:lstStyle>
          <a:p>
            <a:r>
              <a:rPr kumimoji="1" lang="en-US" altLang="ja-JP" dirty="0"/>
              <a:t> </a:t>
            </a:r>
            <a:endParaRPr kumimoji="1" lang="ja-JP" altLang="en-US" dirty="0"/>
          </a:p>
        </p:txBody>
      </p:sp>
      <p:sp>
        <p:nvSpPr>
          <p:cNvPr id="22" name="テキスト プレースホルダー 6"/>
          <p:cNvSpPr>
            <a:spLocks noGrp="1"/>
          </p:cNvSpPr>
          <p:nvPr>
            <p:ph type="body" sz="quarter" idx="32" hasCustomPrompt="1"/>
          </p:nvPr>
        </p:nvSpPr>
        <p:spPr>
          <a:xfrm>
            <a:off x="14340115" y="7261663"/>
            <a:ext cx="3505200" cy="590567"/>
          </a:xfrm>
        </p:spPr>
        <p:txBody>
          <a:bodyPr anchor="ctr">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6" name="円/楕円 25"/>
          <p:cNvSpPr/>
          <p:nvPr userDrawn="1"/>
        </p:nvSpPr>
        <p:spPr>
          <a:xfrm>
            <a:off x="9052460" y="1738038"/>
            <a:ext cx="504373" cy="504373"/>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Tree>
    <p:extLst>
      <p:ext uri="{BB962C8B-B14F-4D97-AF65-F5344CB8AC3E}">
        <p14:creationId xmlns:p14="http://schemas.microsoft.com/office/powerpoint/2010/main" val="446419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ppt_x"/>
                                          </p:val>
                                        </p:tav>
                                        <p:tav tm="100000">
                                          <p:val>
                                            <p:strVal val="#ppt_x"/>
                                          </p:val>
                                        </p:tav>
                                      </p:tavLst>
                                    </p:anim>
                                    <p:anim calcmode="lin" valueType="num">
                                      <p:cBhvr additive="base">
                                        <p:cTn id="8" dur="1000" fill="hold"/>
                                        <p:tgtEl>
                                          <p:spTgt spid="27"/>
                                        </p:tgtEl>
                                        <p:attrNameLst>
                                          <p:attrName>ppt_y</p:attrName>
                                        </p:attrNameLst>
                                      </p:cBhvr>
                                      <p:tavLst>
                                        <p:tav tm="0">
                                          <p:val>
                                            <p:strVal val="0-#ppt_h/2"/>
                                          </p:val>
                                        </p:tav>
                                        <p:tav tm="100000">
                                          <p:val>
                                            <p:strVal val="#ppt_y"/>
                                          </p:val>
                                        </p:tav>
                                      </p:tavLst>
                                    </p:anim>
                                  </p:childTnLst>
                                </p:cTn>
                              </p:par>
                              <p:par>
                                <p:cTn id="9" presetID="10" presetClass="entr" presetSubtype="0" fill="hold" grpId="1" nodeType="with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1000"/>
                                        <p:tgtEl>
                                          <p:spTgt spid="27"/>
                                        </p:tgtEl>
                                      </p:cBhvr>
                                    </p:animEffect>
                                  </p:childTnLst>
                                </p:cTn>
                              </p:par>
                              <p:par>
                                <p:cTn id="12" presetID="2" presetClass="entr" presetSubtype="1" decel="100000" fill="hold" grpId="0" nodeType="withEffect">
                                  <p:stCondLst>
                                    <p:cond delay="10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1000" fill="hold"/>
                                        <p:tgtEl>
                                          <p:spTgt spid="2"/>
                                        </p:tgtEl>
                                        <p:attrNameLst>
                                          <p:attrName>ppt_x</p:attrName>
                                        </p:attrNameLst>
                                      </p:cBhvr>
                                      <p:tavLst>
                                        <p:tav tm="0">
                                          <p:val>
                                            <p:strVal val="#ppt_x"/>
                                          </p:val>
                                        </p:tav>
                                        <p:tav tm="100000">
                                          <p:val>
                                            <p:strVal val="#ppt_x"/>
                                          </p:val>
                                        </p:tav>
                                      </p:tavLst>
                                    </p:anim>
                                    <p:anim calcmode="lin" valueType="num">
                                      <p:cBhvr additive="base">
                                        <p:cTn id="15" dur="1000" fill="hold"/>
                                        <p:tgtEl>
                                          <p:spTgt spid="2"/>
                                        </p:tgtEl>
                                        <p:attrNameLst>
                                          <p:attrName>ppt_y</p:attrName>
                                        </p:attrNameLst>
                                      </p:cBhvr>
                                      <p:tavLst>
                                        <p:tav tm="0">
                                          <p:val>
                                            <p:strVal val="0-#ppt_h/2"/>
                                          </p:val>
                                        </p:tav>
                                        <p:tav tm="100000">
                                          <p:val>
                                            <p:strVal val="#ppt_y"/>
                                          </p:val>
                                        </p:tav>
                                      </p:tavLst>
                                    </p:anim>
                                  </p:childTnLst>
                                </p:cTn>
                              </p:par>
                              <p:par>
                                <p:cTn id="16" presetID="10" presetClass="entr" presetSubtype="0" fill="hold" grpId="1" nodeType="withEffect">
                                  <p:stCondLst>
                                    <p:cond delay="100"/>
                                  </p:stCondLst>
                                  <p:childTnLst>
                                    <p:set>
                                      <p:cBhvr>
                                        <p:cTn id="17" dur="1" fill="hold">
                                          <p:stCondLst>
                                            <p:cond delay="0"/>
                                          </p:stCondLst>
                                        </p:cTn>
                                        <p:tgtEl>
                                          <p:spTgt spid="2"/>
                                        </p:tgtEl>
                                        <p:attrNameLst>
                                          <p:attrName>style.visibility</p:attrName>
                                        </p:attrNameLst>
                                      </p:cBhvr>
                                      <p:to>
                                        <p:strVal val="visible"/>
                                      </p:to>
                                    </p:set>
                                    <p:animEffect transition="in" filter="fade">
                                      <p:cBhvr>
                                        <p:cTn id="18" dur="1000"/>
                                        <p:tgtEl>
                                          <p:spTgt spid="2"/>
                                        </p:tgtEl>
                                      </p:cBhvr>
                                    </p:animEffect>
                                  </p:childTnLst>
                                </p:cTn>
                              </p:par>
                              <p:par>
                                <p:cTn id="19" presetID="2" presetClass="entr" presetSubtype="1" decel="100000" fill="hold" grpId="0" nodeType="withEffect">
                                  <p:stCondLst>
                                    <p:cond delay="20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1000" fill="hold"/>
                                        <p:tgtEl>
                                          <p:spTgt spid="6"/>
                                        </p:tgtEl>
                                        <p:attrNameLst>
                                          <p:attrName>ppt_x</p:attrName>
                                        </p:attrNameLst>
                                      </p:cBhvr>
                                      <p:tavLst>
                                        <p:tav tm="0">
                                          <p:val>
                                            <p:strVal val="#ppt_x"/>
                                          </p:val>
                                        </p:tav>
                                        <p:tav tm="100000">
                                          <p:val>
                                            <p:strVal val="#ppt_x"/>
                                          </p:val>
                                        </p:tav>
                                      </p:tavLst>
                                    </p:anim>
                                    <p:anim calcmode="lin" valueType="num">
                                      <p:cBhvr additive="base">
                                        <p:cTn id="22" dur="1000" fill="hold"/>
                                        <p:tgtEl>
                                          <p:spTgt spid="6"/>
                                        </p:tgtEl>
                                        <p:attrNameLst>
                                          <p:attrName>ppt_y</p:attrName>
                                        </p:attrNameLst>
                                      </p:cBhvr>
                                      <p:tavLst>
                                        <p:tav tm="0">
                                          <p:val>
                                            <p:strVal val="0-#ppt_h/2"/>
                                          </p:val>
                                        </p:tav>
                                        <p:tav tm="100000">
                                          <p:val>
                                            <p:strVal val="#ppt_y"/>
                                          </p:val>
                                        </p:tav>
                                      </p:tavLst>
                                    </p:anim>
                                  </p:childTnLst>
                                </p:cTn>
                              </p:par>
                              <p:par>
                                <p:cTn id="23" presetID="10" presetClass="entr" presetSubtype="0" fill="hold" grpId="1" nodeType="withEffect">
                                  <p:stCondLst>
                                    <p:cond delay="2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1000"/>
                                        <p:tgtEl>
                                          <p:spTgt spid="6"/>
                                        </p:tgtEl>
                                      </p:cBhvr>
                                    </p:animEffect>
                                  </p:childTnLst>
                                </p:cTn>
                              </p:par>
                              <p:par>
                                <p:cTn id="26" presetID="2" presetClass="entr" presetSubtype="3" decel="100000" fill="hold" grpId="0" nodeType="withEffect">
                                  <p:stCondLst>
                                    <p:cond delay="0"/>
                                  </p:stCondLst>
                                  <p:iterate type="lt">
                                    <p:tmPct val="10000"/>
                                  </p:iterate>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fill="hold"/>
                                        <p:tgtEl>
                                          <p:spTgt spid="8"/>
                                        </p:tgtEl>
                                        <p:attrNameLst>
                                          <p:attrName>ppt_x</p:attrName>
                                        </p:attrNameLst>
                                      </p:cBhvr>
                                      <p:tavLst>
                                        <p:tav tm="0">
                                          <p:val>
                                            <p:strVal val="1+#ppt_w/2"/>
                                          </p:val>
                                        </p:tav>
                                        <p:tav tm="100000">
                                          <p:val>
                                            <p:strVal val="#ppt_x"/>
                                          </p:val>
                                        </p:tav>
                                      </p:tavLst>
                                    </p:anim>
                                    <p:anim calcmode="lin" valueType="num">
                                      <p:cBhvr additive="base">
                                        <p:cTn id="29" dur="1000" fill="hold"/>
                                        <p:tgtEl>
                                          <p:spTgt spid="8"/>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750" fill="hold"/>
                                        <p:tgtEl>
                                          <p:spTgt spid="9"/>
                                        </p:tgtEl>
                                        <p:attrNameLst>
                                          <p:attrName>ppt_x</p:attrName>
                                        </p:attrNameLst>
                                      </p:cBhvr>
                                      <p:tavLst>
                                        <p:tav tm="0">
                                          <p:val>
                                            <p:strVal val="#ppt_x"/>
                                          </p:val>
                                        </p:tav>
                                        <p:tav tm="100000">
                                          <p:val>
                                            <p:strVal val="#ppt_x"/>
                                          </p:val>
                                        </p:tav>
                                      </p:tavLst>
                                    </p:anim>
                                    <p:anim calcmode="lin" valueType="num">
                                      <p:cBhvr additive="base">
                                        <p:cTn id="33" dur="750" fill="hold"/>
                                        <p:tgtEl>
                                          <p:spTgt spid="9"/>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750" fill="hold"/>
                                        <p:tgtEl>
                                          <p:spTgt spid="10"/>
                                        </p:tgtEl>
                                        <p:attrNameLst>
                                          <p:attrName>ppt_x</p:attrName>
                                        </p:attrNameLst>
                                      </p:cBhvr>
                                      <p:tavLst>
                                        <p:tav tm="0">
                                          <p:val>
                                            <p:strVal val="#ppt_x"/>
                                          </p:val>
                                        </p:tav>
                                        <p:tav tm="100000">
                                          <p:val>
                                            <p:strVal val="#ppt_x"/>
                                          </p:val>
                                        </p:tav>
                                      </p:tavLst>
                                    </p:anim>
                                    <p:anim calcmode="lin" valueType="num">
                                      <p:cBhvr additive="base">
                                        <p:cTn id="37" dur="750" fill="hold"/>
                                        <p:tgtEl>
                                          <p:spTgt spid="10"/>
                                        </p:tgtEl>
                                        <p:attrNameLst>
                                          <p:attrName>ppt_y</p:attrName>
                                        </p:attrNameLst>
                                      </p:cBhvr>
                                      <p:tavLst>
                                        <p:tav tm="0">
                                          <p:val>
                                            <p:strVal val="0-#ppt_h/2"/>
                                          </p:val>
                                        </p:tav>
                                        <p:tav tm="100000">
                                          <p:val>
                                            <p:strVal val="#ppt_y"/>
                                          </p:val>
                                        </p:tav>
                                      </p:tavLst>
                                    </p:anim>
                                  </p:childTnLst>
                                </p:cTn>
                              </p:par>
                              <p:par>
                                <p:cTn id="38" presetID="45" presetClass="entr" presetSubtype="0" fill="hold" grpId="1"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750"/>
                                        <p:tgtEl>
                                          <p:spTgt spid="9"/>
                                        </p:tgtEl>
                                      </p:cBhvr>
                                    </p:animEffect>
                                    <p:anim calcmode="lin" valueType="num">
                                      <p:cBhvr>
                                        <p:cTn id="41" dur="750" fill="hold"/>
                                        <p:tgtEl>
                                          <p:spTgt spid="9"/>
                                        </p:tgtEl>
                                        <p:attrNameLst>
                                          <p:attrName>ppt_w</p:attrName>
                                        </p:attrNameLst>
                                      </p:cBhvr>
                                      <p:tavLst>
                                        <p:tav tm="0" fmla="#ppt_w*sin(2.5*pi*$)">
                                          <p:val>
                                            <p:fltVal val="0"/>
                                          </p:val>
                                        </p:tav>
                                        <p:tav tm="100000">
                                          <p:val>
                                            <p:fltVal val="1"/>
                                          </p:val>
                                        </p:tav>
                                      </p:tavLst>
                                    </p:anim>
                                    <p:anim calcmode="lin" valueType="num">
                                      <p:cBhvr>
                                        <p:cTn id="42" dur="750" fill="hold"/>
                                        <p:tgtEl>
                                          <p:spTgt spid="9"/>
                                        </p:tgtEl>
                                        <p:attrNameLst>
                                          <p:attrName>ppt_h</p:attrName>
                                        </p:attrNameLst>
                                      </p:cBhvr>
                                      <p:tavLst>
                                        <p:tav tm="0">
                                          <p:val>
                                            <p:strVal val="#ppt_h"/>
                                          </p:val>
                                        </p:tav>
                                        <p:tav tm="100000">
                                          <p:val>
                                            <p:strVal val="#ppt_h"/>
                                          </p:val>
                                        </p:tav>
                                      </p:tavLst>
                                    </p:anim>
                                  </p:childTnLst>
                                </p:cTn>
                              </p:par>
                              <p:par>
                                <p:cTn id="43" presetID="45" presetClass="entr" presetSubtype="0" fill="hold" grpId="1" nodeType="with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750"/>
                                        <p:tgtEl>
                                          <p:spTgt spid="10"/>
                                        </p:tgtEl>
                                      </p:cBhvr>
                                    </p:animEffect>
                                    <p:anim calcmode="lin" valueType="num">
                                      <p:cBhvr>
                                        <p:cTn id="46" dur="750" fill="hold"/>
                                        <p:tgtEl>
                                          <p:spTgt spid="10"/>
                                        </p:tgtEl>
                                        <p:attrNameLst>
                                          <p:attrName>ppt_w</p:attrName>
                                        </p:attrNameLst>
                                      </p:cBhvr>
                                      <p:tavLst>
                                        <p:tav tm="0" fmla="#ppt_w*sin(2.5*pi*$)">
                                          <p:val>
                                            <p:fltVal val="0"/>
                                          </p:val>
                                        </p:tav>
                                        <p:tav tm="100000">
                                          <p:val>
                                            <p:fltVal val="1"/>
                                          </p:val>
                                        </p:tav>
                                      </p:tavLst>
                                    </p:anim>
                                    <p:anim calcmode="lin" valueType="num">
                                      <p:cBhvr>
                                        <p:cTn id="47" dur="750" fill="hold"/>
                                        <p:tgtEl>
                                          <p:spTgt spid="10"/>
                                        </p:tgtEl>
                                        <p:attrNameLst>
                                          <p:attrName>ppt_h</p:attrName>
                                        </p:attrNameLst>
                                      </p:cBhvr>
                                      <p:tavLst>
                                        <p:tav tm="0">
                                          <p:val>
                                            <p:strVal val="#ppt_h"/>
                                          </p:val>
                                        </p:tav>
                                        <p:tav tm="100000">
                                          <p:val>
                                            <p:strVal val="#ppt_h"/>
                                          </p:val>
                                        </p:tav>
                                      </p:tavLst>
                                    </p:anim>
                                  </p:childTnLst>
                                </p:cTn>
                              </p:par>
                              <p:par>
                                <p:cTn id="48" presetID="2" presetClass="entr" presetSubtype="2" decel="100000"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additive="base">
                                        <p:cTn id="50" dur="500" fill="hold"/>
                                        <p:tgtEl>
                                          <p:spTgt spid="11"/>
                                        </p:tgtEl>
                                        <p:attrNameLst>
                                          <p:attrName>ppt_x</p:attrName>
                                        </p:attrNameLst>
                                      </p:cBhvr>
                                      <p:tavLst>
                                        <p:tav tm="0">
                                          <p:val>
                                            <p:strVal val="1+#ppt_w/2"/>
                                          </p:val>
                                        </p:tav>
                                        <p:tav tm="100000">
                                          <p:val>
                                            <p:strVal val="#ppt_x"/>
                                          </p:val>
                                        </p:tav>
                                      </p:tavLst>
                                    </p:anim>
                                    <p:anim calcmode="lin" valueType="num">
                                      <p:cBhvr additive="base">
                                        <p:cTn id="51" dur="500" fill="hold"/>
                                        <p:tgtEl>
                                          <p:spTgt spid="11"/>
                                        </p:tgtEl>
                                        <p:attrNameLst>
                                          <p:attrName>ppt_y</p:attrName>
                                        </p:attrNameLst>
                                      </p:cBhvr>
                                      <p:tavLst>
                                        <p:tav tm="0">
                                          <p:val>
                                            <p:strVal val="#ppt_y"/>
                                          </p:val>
                                        </p:tav>
                                        <p:tav tm="100000">
                                          <p:val>
                                            <p:strVal val="#ppt_y"/>
                                          </p:val>
                                        </p:tav>
                                      </p:tavLst>
                                    </p:anim>
                                  </p:childTnLst>
                                </p:cTn>
                              </p:par>
                              <p:par>
                                <p:cTn id="52" presetID="22" presetClass="entr" presetSubtype="2" fill="hold" grpId="0" nodeType="withEffect">
                                  <p:stCondLst>
                                    <p:cond delay="250"/>
                                  </p:stCondLst>
                                  <p:childTnLst>
                                    <p:set>
                                      <p:cBhvr>
                                        <p:cTn id="53" dur="1" fill="hold">
                                          <p:stCondLst>
                                            <p:cond delay="0"/>
                                          </p:stCondLst>
                                        </p:cTn>
                                        <p:tgtEl>
                                          <p:spTgt spid="12"/>
                                        </p:tgtEl>
                                        <p:attrNameLst>
                                          <p:attrName>style.visibility</p:attrName>
                                        </p:attrNameLst>
                                      </p:cBhvr>
                                      <p:to>
                                        <p:strVal val="visible"/>
                                      </p:to>
                                    </p:set>
                                    <p:animEffect transition="in" filter="wipe(right)">
                                      <p:cBhvr>
                                        <p:cTn id="54" dur="500"/>
                                        <p:tgtEl>
                                          <p:spTgt spid="12"/>
                                        </p:tgtEl>
                                      </p:cBhvr>
                                    </p:animEffect>
                                  </p:childTnLst>
                                </p:cTn>
                              </p:par>
                              <p:par>
                                <p:cTn id="55" presetID="2" presetClass="entr" presetSubtype="6" decel="100000"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1000" fill="hold"/>
                                        <p:tgtEl>
                                          <p:spTgt spid="13"/>
                                        </p:tgtEl>
                                        <p:attrNameLst>
                                          <p:attrName>ppt_x</p:attrName>
                                        </p:attrNameLst>
                                      </p:cBhvr>
                                      <p:tavLst>
                                        <p:tav tm="0">
                                          <p:val>
                                            <p:strVal val="1+#ppt_w/2"/>
                                          </p:val>
                                        </p:tav>
                                        <p:tav tm="100000">
                                          <p:val>
                                            <p:strVal val="#ppt_x"/>
                                          </p:val>
                                        </p:tav>
                                      </p:tavLst>
                                    </p:anim>
                                    <p:anim calcmode="lin" valueType="num">
                                      <p:cBhvr additive="base">
                                        <p:cTn id="58" dur="1000" fill="hold"/>
                                        <p:tgtEl>
                                          <p:spTgt spid="13"/>
                                        </p:tgtEl>
                                        <p:attrNameLst>
                                          <p:attrName>ppt_y</p:attrName>
                                        </p:attrNameLst>
                                      </p:cBhvr>
                                      <p:tavLst>
                                        <p:tav tm="0">
                                          <p:val>
                                            <p:strVal val="1+#ppt_h/2"/>
                                          </p:val>
                                        </p:tav>
                                        <p:tav tm="100000">
                                          <p:val>
                                            <p:strVal val="#ppt_y"/>
                                          </p:val>
                                        </p:tav>
                                      </p:tavLst>
                                    </p:anim>
                                  </p:childTnLst>
                                </p:cTn>
                              </p:par>
                              <p:par>
                                <p:cTn id="59" presetID="45" presetClass="entr" presetSubtype="0" fill="hold" grpId="1" nodeType="with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1000"/>
                                        <p:tgtEl>
                                          <p:spTgt spid="13"/>
                                        </p:tgtEl>
                                      </p:cBhvr>
                                    </p:animEffect>
                                    <p:anim calcmode="lin" valueType="num">
                                      <p:cBhvr>
                                        <p:cTn id="62" dur="1000" fill="hold"/>
                                        <p:tgtEl>
                                          <p:spTgt spid="13"/>
                                        </p:tgtEl>
                                        <p:attrNameLst>
                                          <p:attrName>ppt_w</p:attrName>
                                        </p:attrNameLst>
                                      </p:cBhvr>
                                      <p:tavLst>
                                        <p:tav tm="0" fmla="#ppt_w*sin(2.5*pi*$)">
                                          <p:val>
                                            <p:fltVal val="0"/>
                                          </p:val>
                                        </p:tav>
                                        <p:tav tm="100000">
                                          <p:val>
                                            <p:fltVal val="1"/>
                                          </p:val>
                                        </p:tav>
                                      </p:tavLst>
                                    </p:anim>
                                    <p:anim calcmode="lin" valueType="num">
                                      <p:cBhvr>
                                        <p:cTn id="63" dur="1000" fill="hold"/>
                                        <p:tgtEl>
                                          <p:spTgt spid="13"/>
                                        </p:tgtEl>
                                        <p:attrNameLst>
                                          <p:attrName>ppt_h</p:attrName>
                                        </p:attrNameLst>
                                      </p:cBhvr>
                                      <p:tavLst>
                                        <p:tav tm="0">
                                          <p:val>
                                            <p:strVal val="#ppt_h"/>
                                          </p:val>
                                        </p:tav>
                                        <p:tav tm="100000">
                                          <p:val>
                                            <p:strVal val="#ppt_h"/>
                                          </p:val>
                                        </p:tav>
                                      </p:tavLst>
                                    </p:anim>
                                  </p:childTnLst>
                                </p:cTn>
                              </p:par>
                              <p:par>
                                <p:cTn id="64" presetID="2" presetClass="entr" presetSubtype="6" decel="100000" fill="hold" grpId="0" nodeType="withEffect">
                                  <p:stCondLst>
                                    <p:cond delay="0"/>
                                  </p:stCondLst>
                                  <p:childTnLst>
                                    <p:set>
                                      <p:cBhvr>
                                        <p:cTn id="65" dur="1" fill="hold">
                                          <p:stCondLst>
                                            <p:cond delay="0"/>
                                          </p:stCondLst>
                                        </p:cTn>
                                        <p:tgtEl>
                                          <p:spTgt spid="14">
                                            <p:txEl>
                                              <p:pRg st="0" end="0"/>
                                            </p:txEl>
                                          </p:spTgt>
                                        </p:tgtEl>
                                        <p:attrNameLst>
                                          <p:attrName>style.visibility</p:attrName>
                                        </p:attrNameLst>
                                      </p:cBhvr>
                                      <p:to>
                                        <p:strVal val="visible"/>
                                      </p:to>
                                    </p:set>
                                    <p:anim calcmode="lin" valueType="num">
                                      <p:cBhvr additive="base">
                                        <p:cTn id="66" dur="10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14">
                                            <p:txEl>
                                              <p:pRg st="0" end="0"/>
                                            </p:txEl>
                                          </p:spTgt>
                                        </p:tgtEl>
                                        <p:attrNameLst>
                                          <p:attrName>ppt_y</p:attrName>
                                        </p:attrNameLst>
                                      </p:cBhvr>
                                      <p:tavLst>
                                        <p:tav tm="0">
                                          <p:val>
                                            <p:strVal val="1+#ppt_h/2"/>
                                          </p:val>
                                        </p:tav>
                                        <p:tav tm="100000">
                                          <p:val>
                                            <p:strVal val="#ppt_y"/>
                                          </p:val>
                                        </p:tav>
                                      </p:tavLst>
                                    </p:anim>
                                  </p:childTnLst>
                                </p:cTn>
                              </p:par>
                              <p:par>
                                <p:cTn id="68" presetID="2" presetClass="entr" presetSubtype="6" decel="10000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additive="base">
                                        <p:cTn id="70" dur="1000" fill="hold"/>
                                        <p:tgtEl>
                                          <p:spTgt spid="17"/>
                                        </p:tgtEl>
                                        <p:attrNameLst>
                                          <p:attrName>ppt_x</p:attrName>
                                        </p:attrNameLst>
                                      </p:cBhvr>
                                      <p:tavLst>
                                        <p:tav tm="0">
                                          <p:val>
                                            <p:strVal val="1+#ppt_w/2"/>
                                          </p:val>
                                        </p:tav>
                                        <p:tav tm="100000">
                                          <p:val>
                                            <p:strVal val="#ppt_x"/>
                                          </p:val>
                                        </p:tav>
                                      </p:tavLst>
                                    </p:anim>
                                    <p:anim calcmode="lin" valueType="num">
                                      <p:cBhvr additive="base">
                                        <p:cTn id="71" dur="1000" fill="hold"/>
                                        <p:tgtEl>
                                          <p:spTgt spid="17"/>
                                        </p:tgtEl>
                                        <p:attrNameLst>
                                          <p:attrName>ppt_y</p:attrName>
                                        </p:attrNameLst>
                                      </p:cBhvr>
                                      <p:tavLst>
                                        <p:tav tm="0">
                                          <p:val>
                                            <p:strVal val="1+#ppt_h/2"/>
                                          </p:val>
                                        </p:tav>
                                        <p:tav tm="100000">
                                          <p:val>
                                            <p:strVal val="#ppt_y"/>
                                          </p:val>
                                        </p:tav>
                                      </p:tavLst>
                                    </p:anim>
                                  </p:childTnLst>
                                </p:cTn>
                              </p:par>
                              <p:par>
                                <p:cTn id="72" presetID="45" presetClass="entr" presetSubtype="0" fill="hold" grpId="1" nodeType="with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1000"/>
                                        <p:tgtEl>
                                          <p:spTgt spid="17"/>
                                        </p:tgtEl>
                                      </p:cBhvr>
                                    </p:animEffect>
                                    <p:anim calcmode="lin" valueType="num">
                                      <p:cBhvr>
                                        <p:cTn id="75" dur="1000" fill="hold"/>
                                        <p:tgtEl>
                                          <p:spTgt spid="17"/>
                                        </p:tgtEl>
                                        <p:attrNameLst>
                                          <p:attrName>ppt_w</p:attrName>
                                        </p:attrNameLst>
                                      </p:cBhvr>
                                      <p:tavLst>
                                        <p:tav tm="0" fmla="#ppt_w*sin(2.5*pi*$)">
                                          <p:val>
                                            <p:fltVal val="0"/>
                                          </p:val>
                                        </p:tav>
                                        <p:tav tm="100000">
                                          <p:val>
                                            <p:fltVal val="1"/>
                                          </p:val>
                                        </p:tav>
                                      </p:tavLst>
                                    </p:anim>
                                    <p:anim calcmode="lin" valueType="num">
                                      <p:cBhvr>
                                        <p:cTn id="76" dur="1000" fill="hold"/>
                                        <p:tgtEl>
                                          <p:spTgt spid="17"/>
                                        </p:tgtEl>
                                        <p:attrNameLst>
                                          <p:attrName>ppt_h</p:attrName>
                                        </p:attrNameLst>
                                      </p:cBhvr>
                                      <p:tavLst>
                                        <p:tav tm="0">
                                          <p:val>
                                            <p:strVal val="#ppt_h"/>
                                          </p:val>
                                        </p:tav>
                                        <p:tav tm="100000">
                                          <p:val>
                                            <p:strVal val="#ppt_h"/>
                                          </p:val>
                                        </p:tav>
                                      </p:tavLst>
                                    </p:anim>
                                  </p:childTnLst>
                                </p:cTn>
                              </p:par>
                              <p:par>
                                <p:cTn id="77" presetID="2" presetClass="entr" presetSubtype="6" decel="100000" fill="hold" grpId="0" nodeType="withEffect">
                                  <p:stCondLst>
                                    <p:cond delay="0"/>
                                  </p:stCondLst>
                                  <p:childTnLst>
                                    <p:set>
                                      <p:cBhvr>
                                        <p:cTn id="78" dur="1" fill="hold">
                                          <p:stCondLst>
                                            <p:cond delay="0"/>
                                          </p:stCondLst>
                                        </p:cTn>
                                        <p:tgtEl>
                                          <p:spTgt spid="18">
                                            <p:txEl>
                                              <p:pRg st="0" end="0"/>
                                            </p:txEl>
                                          </p:spTgt>
                                        </p:tgtEl>
                                        <p:attrNameLst>
                                          <p:attrName>style.visibility</p:attrName>
                                        </p:attrNameLst>
                                      </p:cBhvr>
                                      <p:to>
                                        <p:strVal val="visible"/>
                                      </p:to>
                                    </p:set>
                                    <p:anim calcmode="lin" valueType="num">
                                      <p:cBhvr additive="base">
                                        <p:cTn id="79" dur="10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18">
                                            <p:txEl>
                                              <p:pRg st="0" end="0"/>
                                            </p:txEl>
                                          </p:spTgt>
                                        </p:tgtEl>
                                        <p:attrNameLst>
                                          <p:attrName>ppt_y</p:attrName>
                                        </p:attrNameLst>
                                      </p:cBhvr>
                                      <p:tavLst>
                                        <p:tav tm="0">
                                          <p:val>
                                            <p:strVal val="1+#ppt_h/2"/>
                                          </p:val>
                                        </p:tav>
                                        <p:tav tm="100000">
                                          <p:val>
                                            <p:strVal val="#ppt_y"/>
                                          </p:val>
                                        </p:tav>
                                      </p:tavLst>
                                    </p:anim>
                                  </p:childTnLst>
                                </p:cTn>
                              </p:par>
                              <p:par>
                                <p:cTn id="81" presetID="2" presetClass="entr" presetSubtype="6" decel="100000" fill="hold" grpId="0" nodeType="with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additive="base">
                                        <p:cTn id="83" dur="1000" fill="hold"/>
                                        <p:tgtEl>
                                          <p:spTgt spid="19"/>
                                        </p:tgtEl>
                                        <p:attrNameLst>
                                          <p:attrName>ppt_x</p:attrName>
                                        </p:attrNameLst>
                                      </p:cBhvr>
                                      <p:tavLst>
                                        <p:tav tm="0">
                                          <p:val>
                                            <p:strVal val="1+#ppt_w/2"/>
                                          </p:val>
                                        </p:tav>
                                        <p:tav tm="100000">
                                          <p:val>
                                            <p:strVal val="#ppt_x"/>
                                          </p:val>
                                        </p:tav>
                                      </p:tavLst>
                                    </p:anim>
                                    <p:anim calcmode="lin" valueType="num">
                                      <p:cBhvr additive="base">
                                        <p:cTn id="84" dur="1000" fill="hold"/>
                                        <p:tgtEl>
                                          <p:spTgt spid="19"/>
                                        </p:tgtEl>
                                        <p:attrNameLst>
                                          <p:attrName>ppt_y</p:attrName>
                                        </p:attrNameLst>
                                      </p:cBhvr>
                                      <p:tavLst>
                                        <p:tav tm="0">
                                          <p:val>
                                            <p:strVal val="1+#ppt_h/2"/>
                                          </p:val>
                                        </p:tav>
                                        <p:tav tm="100000">
                                          <p:val>
                                            <p:strVal val="#ppt_y"/>
                                          </p:val>
                                        </p:tav>
                                      </p:tavLst>
                                    </p:anim>
                                  </p:childTnLst>
                                </p:cTn>
                              </p:par>
                              <p:par>
                                <p:cTn id="85" presetID="45" presetClass="entr" presetSubtype="0" fill="hold" grpId="1" nodeType="withEffect">
                                  <p:stCondLst>
                                    <p:cond delay="0"/>
                                  </p:stCondLst>
                                  <p:childTnLst>
                                    <p:set>
                                      <p:cBhvr>
                                        <p:cTn id="86" dur="1" fill="hold">
                                          <p:stCondLst>
                                            <p:cond delay="0"/>
                                          </p:stCondLst>
                                        </p:cTn>
                                        <p:tgtEl>
                                          <p:spTgt spid="19"/>
                                        </p:tgtEl>
                                        <p:attrNameLst>
                                          <p:attrName>style.visibility</p:attrName>
                                        </p:attrNameLst>
                                      </p:cBhvr>
                                      <p:to>
                                        <p:strVal val="visible"/>
                                      </p:to>
                                    </p:set>
                                    <p:animEffect transition="in" filter="fade">
                                      <p:cBhvr>
                                        <p:cTn id="87" dur="1000"/>
                                        <p:tgtEl>
                                          <p:spTgt spid="19"/>
                                        </p:tgtEl>
                                      </p:cBhvr>
                                    </p:animEffect>
                                    <p:anim calcmode="lin" valueType="num">
                                      <p:cBhvr>
                                        <p:cTn id="88" dur="1000" fill="hold"/>
                                        <p:tgtEl>
                                          <p:spTgt spid="19"/>
                                        </p:tgtEl>
                                        <p:attrNameLst>
                                          <p:attrName>ppt_w</p:attrName>
                                        </p:attrNameLst>
                                      </p:cBhvr>
                                      <p:tavLst>
                                        <p:tav tm="0" fmla="#ppt_w*sin(2.5*pi*$)">
                                          <p:val>
                                            <p:fltVal val="0"/>
                                          </p:val>
                                        </p:tav>
                                        <p:tav tm="100000">
                                          <p:val>
                                            <p:fltVal val="1"/>
                                          </p:val>
                                        </p:tav>
                                      </p:tavLst>
                                    </p:anim>
                                    <p:anim calcmode="lin" valueType="num">
                                      <p:cBhvr>
                                        <p:cTn id="89" dur="1000" fill="hold"/>
                                        <p:tgtEl>
                                          <p:spTgt spid="19"/>
                                        </p:tgtEl>
                                        <p:attrNameLst>
                                          <p:attrName>ppt_h</p:attrName>
                                        </p:attrNameLst>
                                      </p:cBhvr>
                                      <p:tavLst>
                                        <p:tav tm="0">
                                          <p:val>
                                            <p:strVal val="#ppt_h"/>
                                          </p:val>
                                        </p:tav>
                                        <p:tav tm="100000">
                                          <p:val>
                                            <p:strVal val="#ppt_h"/>
                                          </p:val>
                                        </p:tav>
                                      </p:tavLst>
                                    </p:anim>
                                  </p:childTnLst>
                                </p:cTn>
                              </p:par>
                              <p:par>
                                <p:cTn id="90" presetID="2" presetClass="entr" presetSubtype="6" decel="100000" fill="hold" grpId="0" nodeType="withEffect">
                                  <p:stCondLst>
                                    <p:cond delay="0"/>
                                  </p:stCondLst>
                                  <p:childTnLst>
                                    <p:set>
                                      <p:cBhvr>
                                        <p:cTn id="91" dur="1" fill="hold">
                                          <p:stCondLst>
                                            <p:cond delay="0"/>
                                          </p:stCondLst>
                                        </p:cTn>
                                        <p:tgtEl>
                                          <p:spTgt spid="20">
                                            <p:txEl>
                                              <p:pRg st="0" end="0"/>
                                            </p:txEl>
                                          </p:spTgt>
                                        </p:tgtEl>
                                        <p:attrNameLst>
                                          <p:attrName>style.visibility</p:attrName>
                                        </p:attrNameLst>
                                      </p:cBhvr>
                                      <p:to>
                                        <p:strVal val="visible"/>
                                      </p:to>
                                    </p:set>
                                    <p:anim calcmode="lin" valueType="num">
                                      <p:cBhvr additive="base">
                                        <p:cTn id="92" dur="10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93" dur="1000" fill="hold"/>
                                        <p:tgtEl>
                                          <p:spTgt spid="20">
                                            <p:txEl>
                                              <p:pRg st="0" end="0"/>
                                            </p:txEl>
                                          </p:spTgt>
                                        </p:tgtEl>
                                        <p:attrNameLst>
                                          <p:attrName>ppt_y</p:attrName>
                                        </p:attrNameLst>
                                      </p:cBhvr>
                                      <p:tavLst>
                                        <p:tav tm="0">
                                          <p:val>
                                            <p:strVal val="1+#ppt_h/2"/>
                                          </p:val>
                                        </p:tav>
                                        <p:tav tm="100000">
                                          <p:val>
                                            <p:strVal val="#ppt_y"/>
                                          </p:val>
                                        </p:tav>
                                      </p:tavLst>
                                    </p:anim>
                                  </p:childTnLst>
                                </p:cTn>
                              </p:par>
                              <p:par>
                                <p:cTn id="94" presetID="2" presetClass="entr" presetSubtype="6" decel="100000" fill="hold" grpId="0" nodeType="withEffect">
                                  <p:stCondLst>
                                    <p:cond delay="0"/>
                                  </p:stCondLst>
                                  <p:childTnLst>
                                    <p:set>
                                      <p:cBhvr>
                                        <p:cTn id="95" dur="1" fill="hold">
                                          <p:stCondLst>
                                            <p:cond delay="0"/>
                                          </p:stCondLst>
                                        </p:cTn>
                                        <p:tgtEl>
                                          <p:spTgt spid="21"/>
                                        </p:tgtEl>
                                        <p:attrNameLst>
                                          <p:attrName>style.visibility</p:attrName>
                                        </p:attrNameLst>
                                      </p:cBhvr>
                                      <p:to>
                                        <p:strVal val="visible"/>
                                      </p:to>
                                    </p:set>
                                    <p:anim calcmode="lin" valueType="num">
                                      <p:cBhvr additive="base">
                                        <p:cTn id="96" dur="1000" fill="hold"/>
                                        <p:tgtEl>
                                          <p:spTgt spid="21"/>
                                        </p:tgtEl>
                                        <p:attrNameLst>
                                          <p:attrName>ppt_x</p:attrName>
                                        </p:attrNameLst>
                                      </p:cBhvr>
                                      <p:tavLst>
                                        <p:tav tm="0">
                                          <p:val>
                                            <p:strVal val="1+#ppt_w/2"/>
                                          </p:val>
                                        </p:tav>
                                        <p:tav tm="100000">
                                          <p:val>
                                            <p:strVal val="#ppt_x"/>
                                          </p:val>
                                        </p:tav>
                                      </p:tavLst>
                                    </p:anim>
                                    <p:anim calcmode="lin" valueType="num">
                                      <p:cBhvr additive="base">
                                        <p:cTn id="97" dur="1000" fill="hold"/>
                                        <p:tgtEl>
                                          <p:spTgt spid="21"/>
                                        </p:tgtEl>
                                        <p:attrNameLst>
                                          <p:attrName>ppt_y</p:attrName>
                                        </p:attrNameLst>
                                      </p:cBhvr>
                                      <p:tavLst>
                                        <p:tav tm="0">
                                          <p:val>
                                            <p:strVal val="1+#ppt_h/2"/>
                                          </p:val>
                                        </p:tav>
                                        <p:tav tm="100000">
                                          <p:val>
                                            <p:strVal val="#ppt_y"/>
                                          </p:val>
                                        </p:tav>
                                      </p:tavLst>
                                    </p:anim>
                                  </p:childTnLst>
                                </p:cTn>
                              </p:par>
                              <p:par>
                                <p:cTn id="98" presetID="45" presetClass="entr" presetSubtype="0" fill="hold" grpId="1" nodeType="withEffect">
                                  <p:stCondLst>
                                    <p:cond delay="0"/>
                                  </p:stCondLst>
                                  <p:childTnLst>
                                    <p:set>
                                      <p:cBhvr>
                                        <p:cTn id="99" dur="1" fill="hold">
                                          <p:stCondLst>
                                            <p:cond delay="0"/>
                                          </p:stCondLst>
                                        </p:cTn>
                                        <p:tgtEl>
                                          <p:spTgt spid="21"/>
                                        </p:tgtEl>
                                        <p:attrNameLst>
                                          <p:attrName>style.visibility</p:attrName>
                                        </p:attrNameLst>
                                      </p:cBhvr>
                                      <p:to>
                                        <p:strVal val="visible"/>
                                      </p:to>
                                    </p:set>
                                    <p:animEffect transition="in" filter="fade">
                                      <p:cBhvr>
                                        <p:cTn id="100" dur="1000"/>
                                        <p:tgtEl>
                                          <p:spTgt spid="21"/>
                                        </p:tgtEl>
                                      </p:cBhvr>
                                    </p:animEffect>
                                    <p:anim calcmode="lin" valueType="num">
                                      <p:cBhvr>
                                        <p:cTn id="101" dur="1000" fill="hold"/>
                                        <p:tgtEl>
                                          <p:spTgt spid="21"/>
                                        </p:tgtEl>
                                        <p:attrNameLst>
                                          <p:attrName>ppt_w</p:attrName>
                                        </p:attrNameLst>
                                      </p:cBhvr>
                                      <p:tavLst>
                                        <p:tav tm="0" fmla="#ppt_w*sin(2.5*pi*$)">
                                          <p:val>
                                            <p:fltVal val="0"/>
                                          </p:val>
                                        </p:tav>
                                        <p:tav tm="100000">
                                          <p:val>
                                            <p:fltVal val="1"/>
                                          </p:val>
                                        </p:tav>
                                      </p:tavLst>
                                    </p:anim>
                                    <p:anim calcmode="lin" valueType="num">
                                      <p:cBhvr>
                                        <p:cTn id="102" dur="1000" fill="hold"/>
                                        <p:tgtEl>
                                          <p:spTgt spid="21"/>
                                        </p:tgtEl>
                                        <p:attrNameLst>
                                          <p:attrName>ppt_h</p:attrName>
                                        </p:attrNameLst>
                                      </p:cBhvr>
                                      <p:tavLst>
                                        <p:tav tm="0">
                                          <p:val>
                                            <p:strVal val="#ppt_h"/>
                                          </p:val>
                                        </p:tav>
                                        <p:tav tm="100000">
                                          <p:val>
                                            <p:strVal val="#ppt_h"/>
                                          </p:val>
                                        </p:tav>
                                      </p:tavLst>
                                    </p:anim>
                                  </p:childTnLst>
                                </p:cTn>
                              </p:par>
                              <p:par>
                                <p:cTn id="103" presetID="2" presetClass="entr" presetSubtype="6" decel="100000" fill="hold" grpId="0" nodeType="withEffect">
                                  <p:stCondLst>
                                    <p:cond delay="0"/>
                                  </p:stCondLst>
                                  <p:childTnLst>
                                    <p:set>
                                      <p:cBhvr>
                                        <p:cTn id="104" dur="1" fill="hold">
                                          <p:stCondLst>
                                            <p:cond delay="0"/>
                                          </p:stCondLst>
                                        </p:cTn>
                                        <p:tgtEl>
                                          <p:spTgt spid="22">
                                            <p:txEl>
                                              <p:pRg st="0" end="0"/>
                                            </p:txEl>
                                          </p:spTgt>
                                        </p:tgtEl>
                                        <p:attrNameLst>
                                          <p:attrName>style.visibility</p:attrName>
                                        </p:attrNameLst>
                                      </p:cBhvr>
                                      <p:to>
                                        <p:strVal val="visible"/>
                                      </p:to>
                                    </p:set>
                                    <p:anim calcmode="lin" valueType="num">
                                      <p:cBhvr additive="base">
                                        <p:cTn id="105" dur="10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106" dur="1000" fill="hold"/>
                                        <p:tgtEl>
                                          <p:spTgt spid="22">
                                            <p:txEl>
                                              <p:pRg st="0" end="0"/>
                                            </p:txEl>
                                          </p:spTgt>
                                        </p:tgtEl>
                                        <p:attrNameLst>
                                          <p:attrName>ppt_y</p:attrName>
                                        </p:attrNameLst>
                                      </p:cBhvr>
                                      <p:tavLst>
                                        <p:tav tm="0">
                                          <p:val>
                                            <p:strVal val="1+#ppt_h/2"/>
                                          </p:val>
                                        </p:tav>
                                        <p:tav tm="100000">
                                          <p:val>
                                            <p:strVal val="#ppt_y"/>
                                          </p:val>
                                        </p:tav>
                                      </p:tavLst>
                                    </p:anim>
                                  </p:childTnLst>
                                </p:cTn>
                              </p:par>
                              <p:par>
                                <p:cTn id="107" presetID="2" presetClass="entr" presetSubtype="12" decel="100000" fill="hold" grpId="0" nodeType="withEffect">
                                  <p:stCondLst>
                                    <p:cond delay="250"/>
                                  </p:stCondLst>
                                  <p:childTnLst>
                                    <p:set>
                                      <p:cBhvr>
                                        <p:cTn id="108" dur="1" fill="hold">
                                          <p:stCondLst>
                                            <p:cond delay="0"/>
                                          </p:stCondLst>
                                        </p:cTn>
                                        <p:tgtEl>
                                          <p:spTgt spid="24"/>
                                        </p:tgtEl>
                                        <p:attrNameLst>
                                          <p:attrName>style.visibility</p:attrName>
                                        </p:attrNameLst>
                                      </p:cBhvr>
                                      <p:to>
                                        <p:strVal val="visible"/>
                                      </p:to>
                                    </p:set>
                                    <p:anim calcmode="lin" valueType="num">
                                      <p:cBhvr additive="base">
                                        <p:cTn id="109" dur="750" fill="hold"/>
                                        <p:tgtEl>
                                          <p:spTgt spid="24"/>
                                        </p:tgtEl>
                                        <p:attrNameLst>
                                          <p:attrName>ppt_x</p:attrName>
                                        </p:attrNameLst>
                                      </p:cBhvr>
                                      <p:tavLst>
                                        <p:tav tm="0">
                                          <p:val>
                                            <p:strVal val="0-#ppt_w/2"/>
                                          </p:val>
                                        </p:tav>
                                        <p:tav tm="100000">
                                          <p:val>
                                            <p:strVal val="#ppt_x"/>
                                          </p:val>
                                        </p:tav>
                                      </p:tavLst>
                                    </p:anim>
                                    <p:anim calcmode="lin" valueType="num">
                                      <p:cBhvr additive="base">
                                        <p:cTn id="110" dur="750" fill="hold"/>
                                        <p:tgtEl>
                                          <p:spTgt spid="24"/>
                                        </p:tgtEl>
                                        <p:attrNameLst>
                                          <p:attrName>ppt_y</p:attrName>
                                        </p:attrNameLst>
                                      </p:cBhvr>
                                      <p:tavLst>
                                        <p:tav tm="0">
                                          <p:val>
                                            <p:strVal val="1+#ppt_h/2"/>
                                          </p:val>
                                        </p:tav>
                                        <p:tav tm="100000">
                                          <p:val>
                                            <p:strVal val="#ppt_y"/>
                                          </p:val>
                                        </p:tav>
                                      </p:tavLst>
                                    </p:anim>
                                  </p:childTnLst>
                                </p:cTn>
                              </p:par>
                              <p:par>
                                <p:cTn id="111" presetID="45" presetClass="entr" presetSubtype="0" fill="hold" grpId="1" nodeType="withEffect">
                                  <p:stCondLst>
                                    <p:cond delay="250"/>
                                  </p:stCondLst>
                                  <p:childTnLst>
                                    <p:set>
                                      <p:cBhvr>
                                        <p:cTn id="112" dur="1" fill="hold">
                                          <p:stCondLst>
                                            <p:cond delay="0"/>
                                          </p:stCondLst>
                                        </p:cTn>
                                        <p:tgtEl>
                                          <p:spTgt spid="24"/>
                                        </p:tgtEl>
                                        <p:attrNameLst>
                                          <p:attrName>style.visibility</p:attrName>
                                        </p:attrNameLst>
                                      </p:cBhvr>
                                      <p:to>
                                        <p:strVal val="visible"/>
                                      </p:to>
                                    </p:set>
                                    <p:animEffect transition="in" filter="fade">
                                      <p:cBhvr>
                                        <p:cTn id="113" dur="750"/>
                                        <p:tgtEl>
                                          <p:spTgt spid="24"/>
                                        </p:tgtEl>
                                      </p:cBhvr>
                                    </p:animEffect>
                                    <p:anim calcmode="lin" valueType="num">
                                      <p:cBhvr>
                                        <p:cTn id="114" dur="750" fill="hold"/>
                                        <p:tgtEl>
                                          <p:spTgt spid="24"/>
                                        </p:tgtEl>
                                        <p:attrNameLst>
                                          <p:attrName>ppt_w</p:attrName>
                                        </p:attrNameLst>
                                      </p:cBhvr>
                                      <p:tavLst>
                                        <p:tav tm="0" fmla="#ppt_w*sin(2.5*pi*$)">
                                          <p:val>
                                            <p:fltVal val="0"/>
                                          </p:val>
                                        </p:tav>
                                        <p:tav tm="100000">
                                          <p:val>
                                            <p:fltVal val="1"/>
                                          </p:val>
                                        </p:tav>
                                      </p:tavLst>
                                    </p:anim>
                                    <p:anim calcmode="lin" valueType="num">
                                      <p:cBhvr>
                                        <p:cTn id="115" dur="750" fill="hold"/>
                                        <p:tgtEl>
                                          <p:spTgt spid="24"/>
                                        </p:tgtEl>
                                        <p:attrNameLst>
                                          <p:attrName>ppt_h</p:attrName>
                                        </p:attrNameLst>
                                      </p:cBhvr>
                                      <p:tavLst>
                                        <p:tav tm="0">
                                          <p:val>
                                            <p:strVal val="#ppt_h"/>
                                          </p:val>
                                        </p:tav>
                                        <p:tav tm="100000">
                                          <p:val>
                                            <p:strVal val="#ppt_h"/>
                                          </p:val>
                                        </p:tav>
                                      </p:tavLst>
                                    </p:anim>
                                  </p:childTnLst>
                                </p:cTn>
                              </p:par>
                              <p:par>
                                <p:cTn id="116" presetID="2" presetClass="entr" presetSubtype="12" decel="100000" fill="hold" grpId="0" nodeType="withEffect">
                                  <p:stCondLst>
                                    <p:cond delay="250"/>
                                  </p:stCondLst>
                                  <p:childTnLst>
                                    <p:set>
                                      <p:cBhvr>
                                        <p:cTn id="117" dur="1" fill="hold">
                                          <p:stCondLst>
                                            <p:cond delay="0"/>
                                          </p:stCondLst>
                                        </p:cTn>
                                        <p:tgtEl>
                                          <p:spTgt spid="23"/>
                                        </p:tgtEl>
                                        <p:attrNameLst>
                                          <p:attrName>style.visibility</p:attrName>
                                        </p:attrNameLst>
                                      </p:cBhvr>
                                      <p:to>
                                        <p:strVal val="visible"/>
                                      </p:to>
                                    </p:set>
                                    <p:anim calcmode="lin" valueType="num">
                                      <p:cBhvr additive="base">
                                        <p:cTn id="118" dur="750" fill="hold"/>
                                        <p:tgtEl>
                                          <p:spTgt spid="23"/>
                                        </p:tgtEl>
                                        <p:attrNameLst>
                                          <p:attrName>ppt_x</p:attrName>
                                        </p:attrNameLst>
                                      </p:cBhvr>
                                      <p:tavLst>
                                        <p:tav tm="0">
                                          <p:val>
                                            <p:strVal val="0-#ppt_w/2"/>
                                          </p:val>
                                        </p:tav>
                                        <p:tav tm="100000">
                                          <p:val>
                                            <p:strVal val="#ppt_x"/>
                                          </p:val>
                                        </p:tav>
                                      </p:tavLst>
                                    </p:anim>
                                    <p:anim calcmode="lin" valueType="num">
                                      <p:cBhvr additive="base">
                                        <p:cTn id="119" dur="750" fill="hold"/>
                                        <p:tgtEl>
                                          <p:spTgt spid="23"/>
                                        </p:tgtEl>
                                        <p:attrNameLst>
                                          <p:attrName>ppt_y</p:attrName>
                                        </p:attrNameLst>
                                      </p:cBhvr>
                                      <p:tavLst>
                                        <p:tav tm="0">
                                          <p:val>
                                            <p:strVal val="1+#ppt_h/2"/>
                                          </p:val>
                                        </p:tav>
                                        <p:tav tm="100000">
                                          <p:val>
                                            <p:strVal val="#ppt_y"/>
                                          </p:val>
                                        </p:tav>
                                      </p:tavLst>
                                    </p:anim>
                                  </p:childTnLst>
                                </p:cTn>
                              </p:par>
                              <p:par>
                                <p:cTn id="120" presetID="45" presetClass="entr" presetSubtype="0" fill="hold" grpId="1" nodeType="withEffect">
                                  <p:stCondLst>
                                    <p:cond delay="250"/>
                                  </p:stCondLst>
                                  <p:childTnLst>
                                    <p:set>
                                      <p:cBhvr>
                                        <p:cTn id="121" dur="1" fill="hold">
                                          <p:stCondLst>
                                            <p:cond delay="0"/>
                                          </p:stCondLst>
                                        </p:cTn>
                                        <p:tgtEl>
                                          <p:spTgt spid="23"/>
                                        </p:tgtEl>
                                        <p:attrNameLst>
                                          <p:attrName>style.visibility</p:attrName>
                                        </p:attrNameLst>
                                      </p:cBhvr>
                                      <p:to>
                                        <p:strVal val="visible"/>
                                      </p:to>
                                    </p:set>
                                    <p:animEffect transition="in" filter="fade">
                                      <p:cBhvr>
                                        <p:cTn id="122" dur="750"/>
                                        <p:tgtEl>
                                          <p:spTgt spid="23"/>
                                        </p:tgtEl>
                                      </p:cBhvr>
                                    </p:animEffect>
                                    <p:anim calcmode="lin" valueType="num">
                                      <p:cBhvr>
                                        <p:cTn id="123" dur="750" fill="hold"/>
                                        <p:tgtEl>
                                          <p:spTgt spid="23"/>
                                        </p:tgtEl>
                                        <p:attrNameLst>
                                          <p:attrName>ppt_w</p:attrName>
                                        </p:attrNameLst>
                                      </p:cBhvr>
                                      <p:tavLst>
                                        <p:tav tm="0" fmla="#ppt_w*sin(2.5*pi*$)">
                                          <p:val>
                                            <p:fltVal val="0"/>
                                          </p:val>
                                        </p:tav>
                                        <p:tav tm="100000">
                                          <p:val>
                                            <p:fltVal val="1"/>
                                          </p:val>
                                        </p:tav>
                                      </p:tavLst>
                                    </p:anim>
                                    <p:anim calcmode="lin" valueType="num">
                                      <p:cBhvr>
                                        <p:cTn id="124" dur="750" fill="hold"/>
                                        <p:tgtEl>
                                          <p:spTgt spid="23"/>
                                        </p:tgtEl>
                                        <p:attrNameLst>
                                          <p:attrName>ppt_h</p:attrName>
                                        </p:attrNameLst>
                                      </p:cBhvr>
                                      <p:tavLst>
                                        <p:tav tm="0">
                                          <p:val>
                                            <p:strVal val="#ppt_h"/>
                                          </p:val>
                                        </p:tav>
                                        <p:tav tm="100000">
                                          <p:val>
                                            <p:strVal val="#ppt_h"/>
                                          </p:val>
                                        </p:tav>
                                      </p:tavLst>
                                    </p:anim>
                                  </p:childTnLst>
                                </p:cTn>
                              </p:par>
                              <p:par>
                                <p:cTn id="125" presetID="2" presetClass="entr" presetSubtype="3" decel="100000" fill="hold" grpId="0" nodeType="withEffect">
                                  <p:stCondLst>
                                    <p:cond delay="250"/>
                                  </p:stCondLst>
                                  <p:childTnLst>
                                    <p:set>
                                      <p:cBhvr>
                                        <p:cTn id="126" dur="1" fill="hold">
                                          <p:stCondLst>
                                            <p:cond delay="0"/>
                                          </p:stCondLst>
                                        </p:cTn>
                                        <p:tgtEl>
                                          <p:spTgt spid="26"/>
                                        </p:tgtEl>
                                        <p:attrNameLst>
                                          <p:attrName>style.visibility</p:attrName>
                                        </p:attrNameLst>
                                      </p:cBhvr>
                                      <p:to>
                                        <p:strVal val="visible"/>
                                      </p:to>
                                    </p:set>
                                    <p:anim calcmode="lin" valueType="num">
                                      <p:cBhvr additive="base">
                                        <p:cTn id="127" dur="750" fill="hold"/>
                                        <p:tgtEl>
                                          <p:spTgt spid="26"/>
                                        </p:tgtEl>
                                        <p:attrNameLst>
                                          <p:attrName>ppt_x</p:attrName>
                                        </p:attrNameLst>
                                      </p:cBhvr>
                                      <p:tavLst>
                                        <p:tav tm="0">
                                          <p:val>
                                            <p:strVal val="1+#ppt_w/2"/>
                                          </p:val>
                                        </p:tav>
                                        <p:tav tm="100000">
                                          <p:val>
                                            <p:strVal val="#ppt_x"/>
                                          </p:val>
                                        </p:tav>
                                      </p:tavLst>
                                    </p:anim>
                                    <p:anim calcmode="lin" valueType="num">
                                      <p:cBhvr additive="base">
                                        <p:cTn id="128" dur="750" fill="hold"/>
                                        <p:tgtEl>
                                          <p:spTgt spid="26"/>
                                        </p:tgtEl>
                                        <p:attrNameLst>
                                          <p:attrName>ppt_y</p:attrName>
                                        </p:attrNameLst>
                                      </p:cBhvr>
                                      <p:tavLst>
                                        <p:tav tm="0">
                                          <p:val>
                                            <p:strVal val="0-#ppt_h/2"/>
                                          </p:val>
                                        </p:tav>
                                        <p:tav tm="100000">
                                          <p:val>
                                            <p:strVal val="#ppt_y"/>
                                          </p:val>
                                        </p:tav>
                                      </p:tavLst>
                                    </p:anim>
                                  </p:childTnLst>
                                </p:cTn>
                              </p:par>
                              <p:par>
                                <p:cTn id="129" presetID="45" presetClass="entr" presetSubtype="0" fill="hold" grpId="1" nodeType="withEffect">
                                  <p:stCondLst>
                                    <p:cond delay="25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750"/>
                                        <p:tgtEl>
                                          <p:spTgt spid="26"/>
                                        </p:tgtEl>
                                      </p:cBhvr>
                                    </p:animEffect>
                                    <p:anim calcmode="lin" valueType="num">
                                      <p:cBhvr>
                                        <p:cTn id="132" dur="750" fill="hold"/>
                                        <p:tgtEl>
                                          <p:spTgt spid="26"/>
                                        </p:tgtEl>
                                        <p:attrNameLst>
                                          <p:attrName>ppt_w</p:attrName>
                                        </p:attrNameLst>
                                      </p:cBhvr>
                                      <p:tavLst>
                                        <p:tav tm="0" fmla="#ppt_w*sin(2.5*pi*$)">
                                          <p:val>
                                            <p:fltVal val="0"/>
                                          </p:val>
                                        </p:tav>
                                        <p:tav tm="100000">
                                          <p:val>
                                            <p:fltVal val="1"/>
                                          </p:val>
                                        </p:tav>
                                      </p:tavLst>
                                    </p:anim>
                                    <p:anim calcmode="lin" valueType="num">
                                      <p:cBhvr>
                                        <p:cTn id="133" dur="750" fill="hold"/>
                                        <p:tgtEl>
                                          <p:spTgt spid="26"/>
                                        </p:tgtEl>
                                        <p:attrNameLst>
                                          <p:attrName>ppt_h</p:attrName>
                                        </p:attrNameLst>
                                      </p:cBhvr>
                                      <p:tavLst>
                                        <p:tav tm="0">
                                          <p:val>
                                            <p:strVal val="#ppt_h"/>
                                          </p:val>
                                        </p:tav>
                                        <p:tav tm="100000">
                                          <p:val>
                                            <p:strVal val="#ppt_h"/>
                                          </p:val>
                                        </p:tav>
                                      </p:tavLst>
                                    </p:anim>
                                  </p:childTnLst>
                                </p:cTn>
                              </p:par>
                              <p:par>
                                <p:cTn id="134" presetID="2" presetClass="entr" presetSubtype="3" decel="100000" fill="hold" grpId="0" nodeType="withEffect">
                                  <p:stCondLst>
                                    <p:cond delay="250"/>
                                  </p:stCondLst>
                                  <p:childTnLst>
                                    <p:set>
                                      <p:cBhvr>
                                        <p:cTn id="135" dur="1" fill="hold">
                                          <p:stCondLst>
                                            <p:cond delay="0"/>
                                          </p:stCondLst>
                                        </p:cTn>
                                        <p:tgtEl>
                                          <p:spTgt spid="25"/>
                                        </p:tgtEl>
                                        <p:attrNameLst>
                                          <p:attrName>style.visibility</p:attrName>
                                        </p:attrNameLst>
                                      </p:cBhvr>
                                      <p:to>
                                        <p:strVal val="visible"/>
                                      </p:to>
                                    </p:set>
                                    <p:anim calcmode="lin" valueType="num">
                                      <p:cBhvr additive="base">
                                        <p:cTn id="136" dur="750" fill="hold"/>
                                        <p:tgtEl>
                                          <p:spTgt spid="25"/>
                                        </p:tgtEl>
                                        <p:attrNameLst>
                                          <p:attrName>ppt_x</p:attrName>
                                        </p:attrNameLst>
                                      </p:cBhvr>
                                      <p:tavLst>
                                        <p:tav tm="0">
                                          <p:val>
                                            <p:strVal val="1+#ppt_w/2"/>
                                          </p:val>
                                        </p:tav>
                                        <p:tav tm="100000">
                                          <p:val>
                                            <p:strVal val="#ppt_x"/>
                                          </p:val>
                                        </p:tav>
                                      </p:tavLst>
                                    </p:anim>
                                    <p:anim calcmode="lin" valueType="num">
                                      <p:cBhvr additive="base">
                                        <p:cTn id="137" dur="750" fill="hold"/>
                                        <p:tgtEl>
                                          <p:spTgt spid="25"/>
                                        </p:tgtEl>
                                        <p:attrNameLst>
                                          <p:attrName>ppt_y</p:attrName>
                                        </p:attrNameLst>
                                      </p:cBhvr>
                                      <p:tavLst>
                                        <p:tav tm="0">
                                          <p:val>
                                            <p:strVal val="0-#ppt_h/2"/>
                                          </p:val>
                                        </p:tav>
                                        <p:tav tm="100000">
                                          <p:val>
                                            <p:strVal val="#ppt_y"/>
                                          </p:val>
                                        </p:tav>
                                      </p:tavLst>
                                    </p:anim>
                                  </p:childTnLst>
                                </p:cTn>
                              </p:par>
                              <p:par>
                                <p:cTn id="138" presetID="45" presetClass="entr" presetSubtype="0" fill="hold" grpId="1" nodeType="withEffect">
                                  <p:stCondLst>
                                    <p:cond delay="250"/>
                                  </p:stCondLst>
                                  <p:childTnLst>
                                    <p:set>
                                      <p:cBhvr>
                                        <p:cTn id="139" dur="1" fill="hold">
                                          <p:stCondLst>
                                            <p:cond delay="0"/>
                                          </p:stCondLst>
                                        </p:cTn>
                                        <p:tgtEl>
                                          <p:spTgt spid="25"/>
                                        </p:tgtEl>
                                        <p:attrNameLst>
                                          <p:attrName>style.visibility</p:attrName>
                                        </p:attrNameLst>
                                      </p:cBhvr>
                                      <p:to>
                                        <p:strVal val="visible"/>
                                      </p:to>
                                    </p:set>
                                    <p:animEffect transition="in" filter="fade">
                                      <p:cBhvr>
                                        <p:cTn id="140" dur="750"/>
                                        <p:tgtEl>
                                          <p:spTgt spid="25"/>
                                        </p:tgtEl>
                                      </p:cBhvr>
                                    </p:animEffect>
                                    <p:anim calcmode="lin" valueType="num">
                                      <p:cBhvr>
                                        <p:cTn id="141" dur="750" fill="hold"/>
                                        <p:tgtEl>
                                          <p:spTgt spid="25"/>
                                        </p:tgtEl>
                                        <p:attrNameLst>
                                          <p:attrName>ppt_w</p:attrName>
                                        </p:attrNameLst>
                                      </p:cBhvr>
                                      <p:tavLst>
                                        <p:tav tm="0" fmla="#ppt_w*sin(2.5*pi*$)">
                                          <p:val>
                                            <p:fltVal val="0"/>
                                          </p:val>
                                        </p:tav>
                                        <p:tav tm="100000">
                                          <p:val>
                                            <p:fltVal val="1"/>
                                          </p:val>
                                        </p:tav>
                                      </p:tavLst>
                                    </p:anim>
                                    <p:anim calcmode="lin" valueType="num">
                                      <p:cBhvr>
                                        <p:cTn id="142" dur="750" fill="hold"/>
                                        <p:tgtEl>
                                          <p:spTgt spid="25"/>
                                        </p:tgtEl>
                                        <p:attrNameLst>
                                          <p:attrName>ppt_h</p:attrName>
                                        </p:attrNameLst>
                                      </p:cBhvr>
                                      <p:tavLst>
                                        <p:tav tm="0">
                                          <p:val>
                                            <p:strVal val="#ppt_h"/>
                                          </p:val>
                                        </p:tav>
                                        <p:tav tm="100000">
                                          <p:val>
                                            <p:strVal val="#ppt_h"/>
                                          </p:val>
                                        </p:tav>
                                      </p:tavLst>
                                    </p:anim>
                                  </p:childTnLst>
                                </p:cTn>
                              </p:par>
                            </p:childTnLst>
                          </p:cTn>
                        </p:par>
                        <p:par>
                          <p:cTn id="143" fill="hold">
                            <p:stCondLst>
                              <p:cond delay="2200"/>
                            </p:stCondLst>
                            <p:childTnLst>
                              <p:par>
                                <p:cTn id="144" presetID="34" presetClass="emph" presetSubtype="0" fill="hold" grpId="1" nodeType="afterEffect">
                                  <p:stCondLst>
                                    <p:cond delay="250"/>
                                  </p:stCondLst>
                                  <p:iterate type="lt">
                                    <p:tmPct val="10000"/>
                                  </p:iterate>
                                  <p:childTnLst>
                                    <p:animMotion origin="layout" path="M 0.0 0.0 L 0.0 -0.07213" pathEditMode="relative" ptsTypes="">
                                      <p:cBhvr>
                                        <p:cTn id="145" dur="250" accel="50000" decel="50000" autoRev="1" fill="hold">
                                          <p:stCondLst>
                                            <p:cond delay="0"/>
                                          </p:stCondLst>
                                        </p:cTn>
                                        <p:tgtEl>
                                          <p:spTgt spid="8"/>
                                        </p:tgtEl>
                                        <p:attrNameLst>
                                          <p:attrName>ppt_x</p:attrName>
                                          <p:attrName>ppt_y</p:attrName>
                                        </p:attrNameLst>
                                      </p:cBhvr>
                                    </p:animMotion>
                                    <p:animRot by="1500000">
                                      <p:cBhvr>
                                        <p:cTn id="146" dur="125" fill="hold">
                                          <p:stCondLst>
                                            <p:cond delay="0"/>
                                          </p:stCondLst>
                                        </p:cTn>
                                        <p:tgtEl>
                                          <p:spTgt spid="8"/>
                                        </p:tgtEl>
                                        <p:attrNameLst>
                                          <p:attrName>r</p:attrName>
                                        </p:attrNameLst>
                                      </p:cBhvr>
                                    </p:animRot>
                                    <p:animRot by="-1500000">
                                      <p:cBhvr>
                                        <p:cTn id="147" dur="125" fill="hold">
                                          <p:stCondLst>
                                            <p:cond delay="125"/>
                                          </p:stCondLst>
                                        </p:cTn>
                                        <p:tgtEl>
                                          <p:spTgt spid="8"/>
                                        </p:tgtEl>
                                        <p:attrNameLst>
                                          <p:attrName>r</p:attrName>
                                        </p:attrNameLst>
                                      </p:cBhvr>
                                    </p:animRot>
                                    <p:animRot by="-1500000">
                                      <p:cBhvr>
                                        <p:cTn id="148" dur="125" fill="hold">
                                          <p:stCondLst>
                                            <p:cond delay="250"/>
                                          </p:stCondLst>
                                        </p:cTn>
                                        <p:tgtEl>
                                          <p:spTgt spid="8"/>
                                        </p:tgtEl>
                                        <p:attrNameLst>
                                          <p:attrName>r</p:attrName>
                                        </p:attrNameLst>
                                      </p:cBhvr>
                                    </p:animRot>
                                    <p:animRot by="1500000">
                                      <p:cBhvr>
                                        <p:cTn id="149" dur="125" fill="hold">
                                          <p:stCondLst>
                                            <p:cond delay="375"/>
                                          </p:stCondLst>
                                        </p:cTn>
                                        <p:tgtEl>
                                          <p:spTgt spid="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23" grpId="1" animBg="1"/>
      <p:bldP spid="27" grpId="0" animBg="1"/>
      <p:bldP spid="27" grpId="1" animBg="1"/>
      <p:bldP spid="2" grpId="0" animBg="1"/>
      <p:bldP spid="2" grpId="1" animBg="1"/>
      <p:bldP spid="25" grpId="0" animBg="1"/>
      <p:bldP spid="25" grpId="1" animBg="1"/>
      <p:bldP spid="24" grpId="0" animBg="1"/>
      <p:bldP spid="24" grpId="1" animBg="1"/>
      <p:bldP spid="6" grpId="0" animBg="1"/>
      <p:bldP spid="6" grpId="1" animBg="1"/>
      <p:bldP spid="8" grpId="0"/>
      <p:bldP spid="8" grpId="1"/>
      <p:bldP spid="9" grpId="0" animBg="1"/>
      <p:bldP spid="9" grpId="1" animBg="1"/>
      <p:bldP spid="10" grpId="0"/>
      <p:bldP spid="10" grpId="1"/>
      <p:bldP spid="11" grpId="0">
        <p:tmplLst>
          <p:tmpl>
            <p:tnLst>
              <p:par>
                <p:cTn presetID="2" presetClass="entr" presetSubtype="2" decel="10000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3" grpId="0"/>
      <p:bldP spid="13" grpId="1"/>
      <p:bldP spid="14" grpId="0" build="p">
        <p:tmplLst>
          <p:tmpl lvl="1">
            <p:tnLst>
              <p:par>
                <p:cTn presetID="2" presetClass="entr" presetSubtype="6" decel="10000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1000" fill="hold"/>
                        <p:tgtEl>
                          <p:spTgt spid="14"/>
                        </p:tgtEl>
                        <p:attrNameLst>
                          <p:attrName>ppt_x</p:attrName>
                        </p:attrNameLst>
                      </p:cBhvr>
                      <p:tavLst>
                        <p:tav tm="0">
                          <p:val>
                            <p:strVal val="1+#ppt_w/2"/>
                          </p:val>
                        </p:tav>
                        <p:tav tm="100000">
                          <p:val>
                            <p:strVal val="#ppt_x"/>
                          </p:val>
                        </p:tav>
                      </p:tavLst>
                    </p:anim>
                    <p:anim calcmode="lin" valueType="num">
                      <p:cBhvr additive="base">
                        <p:cTn dur="1000" fill="hold"/>
                        <p:tgtEl>
                          <p:spTgt spid="14"/>
                        </p:tgtEl>
                        <p:attrNameLst>
                          <p:attrName>ppt_y</p:attrName>
                        </p:attrNameLst>
                      </p:cBhvr>
                      <p:tavLst>
                        <p:tav tm="0">
                          <p:val>
                            <p:strVal val="1+#ppt_h/2"/>
                          </p:val>
                        </p:tav>
                        <p:tav tm="100000">
                          <p:val>
                            <p:strVal val="#ppt_y"/>
                          </p:val>
                        </p:tav>
                      </p:tavLst>
                    </p:anim>
                  </p:childTnLst>
                </p:cTn>
              </p:par>
            </p:tnLst>
          </p:tmpl>
        </p:tmplLst>
      </p:bldP>
      <p:bldP spid="17" grpId="0"/>
      <p:bldP spid="17" grpId="1"/>
      <p:bldP spid="18" grpId="0" build="p">
        <p:tmplLst>
          <p:tmpl lvl="1">
            <p:tnLst>
              <p:par>
                <p:cTn presetID="2" presetClass="entr" presetSubtype="6" decel="10000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1+#ppt_w/2"/>
                          </p:val>
                        </p:tav>
                        <p:tav tm="100000">
                          <p:val>
                            <p:strVal val="#ppt_x"/>
                          </p:val>
                        </p:tav>
                      </p:tavLst>
                    </p:anim>
                    <p:anim calcmode="lin" valueType="num">
                      <p:cBhvr additive="base">
                        <p:cTn dur="1000" fill="hold"/>
                        <p:tgtEl>
                          <p:spTgt spid="18"/>
                        </p:tgtEl>
                        <p:attrNameLst>
                          <p:attrName>ppt_y</p:attrName>
                        </p:attrNameLst>
                      </p:cBhvr>
                      <p:tavLst>
                        <p:tav tm="0">
                          <p:val>
                            <p:strVal val="1+#ppt_h/2"/>
                          </p:val>
                        </p:tav>
                        <p:tav tm="100000">
                          <p:val>
                            <p:strVal val="#ppt_y"/>
                          </p:val>
                        </p:tav>
                      </p:tavLst>
                    </p:anim>
                  </p:childTnLst>
                </p:cTn>
              </p:par>
            </p:tnLst>
          </p:tmpl>
        </p:tmplLst>
      </p:bldP>
      <p:bldP spid="19" grpId="0"/>
      <p:bldP spid="19" grpId="1"/>
      <p:bldP spid="20" grpId="0" build="p">
        <p:tmplLst>
          <p:tmpl lvl="1">
            <p:tnLst>
              <p:par>
                <p:cTn presetID="2" presetClass="entr" presetSubtype="6"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1+#ppt_w/2"/>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p:bldP spid="21" grpId="1"/>
      <p:bldP spid="22" grpId="0" build="p">
        <p:tmplLst>
          <p:tmpl lvl="1">
            <p:tnLst>
              <p:par>
                <p:cTn presetID="2" presetClass="entr" presetSubtype="6" decel="10000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1+#ppt_w/2"/>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6" grpId="0" animBg="1"/>
      <p:bldP spid="26" grpId="1"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Pyramid">
    <p:spTree>
      <p:nvGrpSpPr>
        <p:cNvPr id="1" name=""/>
        <p:cNvGrpSpPr/>
        <p:nvPr/>
      </p:nvGrpSpPr>
      <p:grpSpPr>
        <a:xfrm>
          <a:off x="0" y="0"/>
          <a:ext cx="0" cy="0"/>
          <a:chOff x="0" y="0"/>
          <a:chExt cx="0" cy="0"/>
        </a:xfrm>
      </p:grpSpPr>
      <p:grpSp>
        <p:nvGrpSpPr>
          <p:cNvPr id="39" name="グループ化 38"/>
          <p:cNvGrpSpPr/>
          <p:nvPr userDrawn="1"/>
        </p:nvGrpSpPr>
        <p:grpSpPr>
          <a:xfrm flipH="1">
            <a:off x="6153597" y="2531512"/>
            <a:ext cx="4056747" cy="7542332"/>
            <a:chOff x="1400631" y="2191657"/>
            <a:chExt cx="3439887" cy="6734629"/>
          </a:xfrm>
          <a:solidFill>
            <a:schemeClr val="bg1">
              <a:lumMod val="85000"/>
            </a:schemeClr>
          </a:solidFill>
        </p:grpSpPr>
        <p:sp>
          <p:nvSpPr>
            <p:cNvPr id="53" name="直角三角形 52"/>
            <p:cNvSpPr/>
            <p:nvPr userDrawn="1"/>
          </p:nvSpPr>
          <p:spPr>
            <a:xfrm flipH="1">
              <a:off x="1400631" y="2191657"/>
              <a:ext cx="3439885" cy="515982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直角三角形 53"/>
            <p:cNvSpPr/>
            <p:nvPr userDrawn="1"/>
          </p:nvSpPr>
          <p:spPr>
            <a:xfrm rot="16200000" flipH="1">
              <a:off x="2333175" y="6418942"/>
              <a:ext cx="1574800" cy="343988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5" name="グループ化 84"/>
          <p:cNvGrpSpPr/>
          <p:nvPr userDrawn="1"/>
        </p:nvGrpSpPr>
        <p:grpSpPr>
          <a:xfrm>
            <a:off x="2096849" y="2533939"/>
            <a:ext cx="4056747" cy="7542332"/>
            <a:chOff x="1400631" y="2191657"/>
            <a:chExt cx="3439887" cy="6734629"/>
          </a:xfrm>
          <a:solidFill>
            <a:schemeClr val="bg1">
              <a:lumMod val="65000"/>
            </a:schemeClr>
          </a:solidFill>
        </p:grpSpPr>
        <p:sp>
          <p:nvSpPr>
            <p:cNvPr id="86" name="直角三角形 85"/>
            <p:cNvSpPr/>
            <p:nvPr userDrawn="1"/>
          </p:nvSpPr>
          <p:spPr>
            <a:xfrm flipH="1">
              <a:off x="1400631" y="2191657"/>
              <a:ext cx="3439885" cy="515982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7" name="直角三角形 86"/>
            <p:cNvSpPr/>
            <p:nvPr userDrawn="1"/>
          </p:nvSpPr>
          <p:spPr>
            <a:xfrm rot="16200000" flipH="1">
              <a:off x="2333175" y="6418942"/>
              <a:ext cx="1574800" cy="3439887"/>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8" name="直角三角形 25"/>
          <p:cNvSpPr/>
          <p:nvPr userDrawn="1"/>
        </p:nvSpPr>
        <p:spPr>
          <a:xfrm rot="16200000" flipH="1">
            <a:off x="884597" y="-884601"/>
            <a:ext cx="4385420" cy="6154621"/>
          </a:xfrm>
          <a:custGeom>
            <a:avLst/>
            <a:gdLst/>
            <a:ahLst/>
            <a:cxnLst/>
            <a:rect l="l" t="t" r="r" b="b"/>
            <a:pathLst>
              <a:path w="4385420" h="6154621">
                <a:moveTo>
                  <a:pt x="688593" y="1814402"/>
                </a:moveTo>
                <a:lnTo>
                  <a:pt x="2537007" y="6154621"/>
                </a:lnTo>
                <a:lnTo>
                  <a:pt x="2537007" y="6154618"/>
                </a:lnTo>
                <a:lnTo>
                  <a:pt x="4385420" y="6154618"/>
                </a:lnTo>
                <a:lnTo>
                  <a:pt x="2537006" y="1814399"/>
                </a:lnTo>
                <a:lnTo>
                  <a:pt x="2537006" y="1814402"/>
                </a:lnTo>
                <a:close/>
                <a:moveTo>
                  <a:pt x="0" y="0"/>
                </a:moveTo>
                <a:lnTo>
                  <a:pt x="0" y="197532"/>
                </a:lnTo>
                <a:lnTo>
                  <a:pt x="688592" y="1814398"/>
                </a:lnTo>
                <a:lnTo>
                  <a:pt x="688592" y="1814395"/>
                </a:lnTo>
                <a:lnTo>
                  <a:pt x="2537005" y="1814395"/>
                </a:lnTo>
                <a:lnTo>
                  <a:pt x="176429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フリーフォーム 67"/>
          <p:cNvSpPr/>
          <p:nvPr userDrawn="1"/>
        </p:nvSpPr>
        <p:spPr>
          <a:xfrm>
            <a:off x="6154618" y="2533939"/>
            <a:ext cx="1001379" cy="1851482"/>
          </a:xfrm>
          <a:custGeom>
            <a:avLst/>
            <a:gdLst>
              <a:gd name="connsiteX0" fmla="*/ 0 w 1001379"/>
              <a:gd name="connsiteY0" fmla="*/ 0 h 1851482"/>
              <a:gd name="connsiteX1" fmla="*/ 1001379 w 1001379"/>
              <a:gd name="connsiteY1" fmla="*/ 1426422 h 1851482"/>
              <a:gd name="connsiteX2" fmla="*/ 0 w 1001379"/>
              <a:gd name="connsiteY2" fmla="*/ 1851482 h 1851482"/>
              <a:gd name="connsiteX3" fmla="*/ 0 w 1001379"/>
              <a:gd name="connsiteY3" fmla="*/ 0 h 1851482"/>
            </a:gdLst>
            <a:ahLst/>
            <a:cxnLst>
              <a:cxn ang="0">
                <a:pos x="connsiteX0" y="connsiteY0"/>
              </a:cxn>
              <a:cxn ang="0">
                <a:pos x="connsiteX1" y="connsiteY1"/>
              </a:cxn>
              <a:cxn ang="0">
                <a:pos x="connsiteX2" y="connsiteY2"/>
              </a:cxn>
              <a:cxn ang="0">
                <a:pos x="connsiteX3" y="connsiteY3"/>
              </a:cxn>
            </a:cxnLst>
            <a:rect l="l" t="t" r="r" b="b"/>
            <a:pathLst>
              <a:path w="1001379" h="1851482">
                <a:moveTo>
                  <a:pt x="0" y="0"/>
                </a:moveTo>
                <a:lnTo>
                  <a:pt x="1001379" y="1426422"/>
                </a:lnTo>
                <a:lnTo>
                  <a:pt x="0" y="1851482"/>
                </a:lnTo>
                <a:lnTo>
                  <a:pt x="0" y="0"/>
                </a:ln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36" name="直角三角形 35"/>
          <p:cNvSpPr/>
          <p:nvPr userDrawn="1"/>
        </p:nvSpPr>
        <p:spPr>
          <a:xfrm rot="16200000" flipH="1">
            <a:off x="842535" y="4764187"/>
            <a:ext cx="4469545" cy="6154621"/>
          </a:xfrm>
          <a:custGeom>
            <a:avLst/>
            <a:gdLst/>
            <a:ahLst/>
            <a:cxnLst/>
            <a:rect l="l" t="t" r="r" b="b"/>
            <a:pathLst>
              <a:path w="4469545" h="6154621">
                <a:moveTo>
                  <a:pt x="772717" y="1814402"/>
                </a:moveTo>
                <a:lnTo>
                  <a:pt x="2621131" y="6154621"/>
                </a:lnTo>
                <a:lnTo>
                  <a:pt x="2621131" y="6154618"/>
                </a:lnTo>
                <a:lnTo>
                  <a:pt x="4469545" y="6154618"/>
                </a:lnTo>
                <a:lnTo>
                  <a:pt x="2621130" y="1814399"/>
                </a:lnTo>
                <a:lnTo>
                  <a:pt x="2621130" y="1814402"/>
                </a:lnTo>
                <a:close/>
                <a:moveTo>
                  <a:pt x="0" y="0"/>
                </a:moveTo>
                <a:lnTo>
                  <a:pt x="772716" y="1814398"/>
                </a:lnTo>
                <a:lnTo>
                  <a:pt x="772716" y="1814395"/>
                </a:lnTo>
                <a:lnTo>
                  <a:pt x="2621129" y="1814395"/>
                </a:lnTo>
                <a:lnTo>
                  <a:pt x="184841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直角三角形 29"/>
          <p:cNvSpPr/>
          <p:nvPr userDrawn="1"/>
        </p:nvSpPr>
        <p:spPr>
          <a:xfrm rot="16200000" flipH="1">
            <a:off x="842535" y="968700"/>
            <a:ext cx="4469545" cy="6154621"/>
          </a:xfrm>
          <a:custGeom>
            <a:avLst/>
            <a:gdLst/>
            <a:ahLst/>
            <a:cxnLst/>
            <a:rect l="l" t="t" r="r" b="b"/>
            <a:pathLst>
              <a:path w="4469545" h="6154621">
                <a:moveTo>
                  <a:pt x="772717" y="1814402"/>
                </a:moveTo>
                <a:lnTo>
                  <a:pt x="2621131" y="6154621"/>
                </a:lnTo>
                <a:lnTo>
                  <a:pt x="2621131" y="6154618"/>
                </a:lnTo>
                <a:lnTo>
                  <a:pt x="4469545" y="6154618"/>
                </a:lnTo>
                <a:lnTo>
                  <a:pt x="2621131" y="1814399"/>
                </a:lnTo>
                <a:lnTo>
                  <a:pt x="2621131" y="1814402"/>
                </a:lnTo>
                <a:close/>
                <a:moveTo>
                  <a:pt x="0" y="0"/>
                </a:moveTo>
                <a:lnTo>
                  <a:pt x="772716" y="1814398"/>
                </a:lnTo>
                <a:lnTo>
                  <a:pt x="772716" y="1814395"/>
                </a:lnTo>
                <a:lnTo>
                  <a:pt x="2621130" y="1814395"/>
                </a:lnTo>
                <a:lnTo>
                  <a:pt x="1848415"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直角三角形 32"/>
          <p:cNvSpPr/>
          <p:nvPr userDrawn="1"/>
        </p:nvSpPr>
        <p:spPr>
          <a:xfrm rot="16200000" flipH="1">
            <a:off x="842536" y="2866443"/>
            <a:ext cx="4469544" cy="6154620"/>
          </a:xfrm>
          <a:custGeom>
            <a:avLst/>
            <a:gdLst/>
            <a:ahLst/>
            <a:cxnLst/>
            <a:rect l="l" t="t" r="r" b="b"/>
            <a:pathLst>
              <a:path w="4469544" h="6154620">
                <a:moveTo>
                  <a:pt x="772717" y="1814401"/>
                </a:moveTo>
                <a:lnTo>
                  <a:pt x="2621131" y="6154620"/>
                </a:lnTo>
                <a:lnTo>
                  <a:pt x="2621131" y="6154617"/>
                </a:lnTo>
                <a:lnTo>
                  <a:pt x="4469544" y="6154617"/>
                </a:lnTo>
                <a:lnTo>
                  <a:pt x="2621130" y="1814398"/>
                </a:lnTo>
                <a:lnTo>
                  <a:pt x="2621130" y="1814401"/>
                </a:lnTo>
                <a:close/>
                <a:moveTo>
                  <a:pt x="0" y="0"/>
                </a:moveTo>
                <a:lnTo>
                  <a:pt x="772716" y="1814397"/>
                </a:lnTo>
                <a:lnTo>
                  <a:pt x="772716" y="1814394"/>
                </a:lnTo>
                <a:lnTo>
                  <a:pt x="2621129" y="1814394"/>
                </a:lnTo>
                <a:lnTo>
                  <a:pt x="184841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フリーフォーム 65"/>
          <p:cNvSpPr/>
          <p:nvPr userDrawn="1"/>
        </p:nvSpPr>
        <p:spPr>
          <a:xfrm>
            <a:off x="6154617" y="3998626"/>
            <a:ext cx="2026350" cy="2281896"/>
          </a:xfrm>
          <a:custGeom>
            <a:avLst/>
            <a:gdLst>
              <a:gd name="connsiteX0" fmla="*/ 1028242 w 2026350"/>
              <a:gd name="connsiteY0" fmla="*/ 0 h 2281896"/>
              <a:gd name="connsiteX1" fmla="*/ 2026350 w 2026350"/>
              <a:gd name="connsiteY1" fmla="*/ 1421762 h 2281896"/>
              <a:gd name="connsiteX2" fmla="*/ 0 w 2026350"/>
              <a:gd name="connsiteY2" fmla="*/ 2281896 h 2281896"/>
              <a:gd name="connsiteX3" fmla="*/ 0 w 2026350"/>
              <a:gd name="connsiteY3" fmla="*/ 436463 h 2281896"/>
              <a:gd name="connsiteX4" fmla="*/ 1028242 w 2026350"/>
              <a:gd name="connsiteY4" fmla="*/ 0 h 2281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6350" h="2281896">
                <a:moveTo>
                  <a:pt x="1028242" y="0"/>
                </a:moveTo>
                <a:lnTo>
                  <a:pt x="2026350" y="1421762"/>
                </a:lnTo>
                <a:lnTo>
                  <a:pt x="0" y="2281896"/>
                </a:lnTo>
                <a:lnTo>
                  <a:pt x="0" y="436463"/>
                </a:lnTo>
                <a:lnTo>
                  <a:pt x="1028242" y="0"/>
                </a:lnTo>
                <a:close/>
              </a:path>
            </a:pathLst>
          </a:cu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63" name="フリーフォーム 62"/>
          <p:cNvSpPr/>
          <p:nvPr userDrawn="1"/>
        </p:nvSpPr>
        <p:spPr>
          <a:xfrm>
            <a:off x="6154618" y="5458653"/>
            <a:ext cx="3052187" cy="2718573"/>
          </a:xfrm>
          <a:custGeom>
            <a:avLst/>
            <a:gdLst>
              <a:gd name="connsiteX0" fmla="*/ 2053212 w 3052187"/>
              <a:gd name="connsiteY0" fmla="*/ 0 h 2718573"/>
              <a:gd name="connsiteX1" fmla="*/ 3052187 w 3052187"/>
              <a:gd name="connsiteY1" fmla="*/ 1422997 h 2718573"/>
              <a:gd name="connsiteX2" fmla="*/ 0 w 3052187"/>
              <a:gd name="connsiteY2" fmla="*/ 2718573 h 2718573"/>
              <a:gd name="connsiteX3" fmla="*/ 0 w 3052187"/>
              <a:gd name="connsiteY3" fmla="*/ 871537 h 2718573"/>
              <a:gd name="connsiteX4" fmla="*/ 2053212 w 3052187"/>
              <a:gd name="connsiteY4" fmla="*/ 0 h 2718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2187" h="2718573">
                <a:moveTo>
                  <a:pt x="2053212" y="0"/>
                </a:moveTo>
                <a:lnTo>
                  <a:pt x="3052187" y="1422997"/>
                </a:lnTo>
                <a:lnTo>
                  <a:pt x="0" y="2718573"/>
                </a:lnTo>
                <a:lnTo>
                  <a:pt x="0" y="871537"/>
                </a:lnTo>
                <a:lnTo>
                  <a:pt x="2053212" y="0"/>
                </a:ln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grpSp>
        <p:nvGrpSpPr>
          <p:cNvPr id="9" name="グループ化 8"/>
          <p:cNvGrpSpPr/>
          <p:nvPr userDrawn="1"/>
        </p:nvGrpSpPr>
        <p:grpSpPr>
          <a:xfrm>
            <a:off x="6154615" y="6919914"/>
            <a:ext cx="4056748" cy="3156356"/>
            <a:chOff x="7549101" y="6886372"/>
            <a:chExt cx="4056748" cy="3156356"/>
          </a:xfrm>
          <a:solidFill>
            <a:schemeClr val="accent4">
              <a:lumMod val="60000"/>
              <a:lumOff val="40000"/>
            </a:schemeClr>
          </a:solidFill>
        </p:grpSpPr>
        <p:sp>
          <p:nvSpPr>
            <p:cNvPr id="60" name="フリーフォーム 59"/>
            <p:cNvSpPr/>
            <p:nvPr userDrawn="1"/>
          </p:nvSpPr>
          <p:spPr>
            <a:xfrm>
              <a:off x="7549104" y="6886372"/>
              <a:ext cx="4056745" cy="1392686"/>
            </a:xfrm>
            <a:custGeom>
              <a:avLst/>
              <a:gdLst>
                <a:gd name="connsiteX0" fmla="*/ 3079049 w 4056745"/>
                <a:gd name="connsiteY0" fmla="*/ 0 h 1392686"/>
                <a:gd name="connsiteX1" fmla="*/ 4056745 w 4056745"/>
                <a:gd name="connsiteY1" fmla="*/ 1392686 h 1392686"/>
                <a:gd name="connsiteX2" fmla="*/ 0 w 4056745"/>
                <a:gd name="connsiteY2" fmla="*/ 1392686 h 1392686"/>
                <a:gd name="connsiteX3" fmla="*/ 0 w 4056745"/>
                <a:gd name="connsiteY3" fmla="*/ 1306979 h 1392686"/>
                <a:gd name="connsiteX4" fmla="*/ 3079049 w 4056745"/>
                <a:gd name="connsiteY4" fmla="*/ 0 h 1392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6745" h="1392686">
                  <a:moveTo>
                    <a:pt x="3079049" y="0"/>
                  </a:moveTo>
                  <a:lnTo>
                    <a:pt x="4056745" y="1392686"/>
                  </a:lnTo>
                  <a:lnTo>
                    <a:pt x="0" y="1392686"/>
                  </a:lnTo>
                  <a:lnTo>
                    <a:pt x="0" y="1306979"/>
                  </a:lnTo>
                  <a:lnTo>
                    <a:pt x="3079049"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58" name="フリーフォーム 57"/>
            <p:cNvSpPr/>
            <p:nvPr userDrawn="1"/>
          </p:nvSpPr>
          <p:spPr>
            <a:xfrm>
              <a:off x="7549101" y="8279059"/>
              <a:ext cx="4056747" cy="1763669"/>
            </a:xfrm>
            <a:custGeom>
              <a:avLst/>
              <a:gdLst>
                <a:gd name="connsiteX0" fmla="*/ 0 w 4056747"/>
                <a:gd name="connsiteY0" fmla="*/ 0 h 1763669"/>
                <a:gd name="connsiteX1" fmla="*/ 4056747 w 4056747"/>
                <a:gd name="connsiteY1" fmla="*/ 0 h 1763669"/>
                <a:gd name="connsiteX2" fmla="*/ 0 w 4056747"/>
                <a:gd name="connsiteY2" fmla="*/ 1763669 h 1763669"/>
                <a:gd name="connsiteX3" fmla="*/ 0 w 4056747"/>
                <a:gd name="connsiteY3" fmla="*/ 0 h 1763669"/>
              </a:gdLst>
              <a:ahLst/>
              <a:cxnLst>
                <a:cxn ang="0">
                  <a:pos x="connsiteX0" y="connsiteY0"/>
                </a:cxn>
                <a:cxn ang="0">
                  <a:pos x="connsiteX1" y="connsiteY1"/>
                </a:cxn>
                <a:cxn ang="0">
                  <a:pos x="connsiteX2" y="connsiteY2"/>
                </a:cxn>
                <a:cxn ang="0">
                  <a:pos x="connsiteX3" y="connsiteY3"/>
                </a:cxn>
              </a:cxnLst>
              <a:rect l="l" t="t" r="r" b="b"/>
              <a:pathLst>
                <a:path w="4056747" h="1763669">
                  <a:moveTo>
                    <a:pt x="0" y="0"/>
                  </a:moveTo>
                  <a:lnTo>
                    <a:pt x="4056747" y="0"/>
                  </a:lnTo>
                  <a:lnTo>
                    <a:pt x="0" y="1763669"/>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grpSp>
      <p:sp>
        <p:nvSpPr>
          <p:cNvPr id="59" name="テキスト プレースホルダー 6"/>
          <p:cNvSpPr>
            <a:spLocks noGrp="1"/>
          </p:cNvSpPr>
          <p:nvPr>
            <p:ph type="body" sz="quarter" idx="24" hasCustomPrompt="1"/>
          </p:nvPr>
        </p:nvSpPr>
        <p:spPr>
          <a:xfrm rot="1380000">
            <a:off x="1279776" y="1724416"/>
            <a:ext cx="3914371" cy="1060769"/>
          </a:xfrm>
        </p:spPr>
        <p:txBody>
          <a:bodyPr anchor="ctr">
            <a:noAutofit/>
          </a:bodyPr>
          <a:lstStyle>
            <a:lvl1pPr algn="r">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61" name="テキスト プレースホルダー 6"/>
          <p:cNvSpPr>
            <a:spLocks noGrp="1"/>
          </p:cNvSpPr>
          <p:nvPr>
            <p:ph type="body" sz="quarter" idx="25" hasCustomPrompt="1"/>
          </p:nvPr>
        </p:nvSpPr>
        <p:spPr>
          <a:xfrm rot="1380000">
            <a:off x="1279776" y="3627307"/>
            <a:ext cx="3914371" cy="1060769"/>
          </a:xfrm>
        </p:spPr>
        <p:txBody>
          <a:bodyPr anchor="ctr">
            <a:noAutofit/>
          </a:bodyPr>
          <a:lstStyle>
            <a:lvl1pPr algn="r">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62" name="テキスト プレースホルダー 6"/>
          <p:cNvSpPr>
            <a:spLocks noGrp="1"/>
          </p:cNvSpPr>
          <p:nvPr>
            <p:ph type="body" sz="quarter" idx="26" hasCustomPrompt="1"/>
          </p:nvPr>
        </p:nvSpPr>
        <p:spPr>
          <a:xfrm rot="1380000">
            <a:off x="1279776" y="5530198"/>
            <a:ext cx="3914371" cy="1060769"/>
          </a:xfrm>
        </p:spPr>
        <p:txBody>
          <a:bodyPr anchor="ctr">
            <a:noAutofit/>
          </a:bodyPr>
          <a:lstStyle>
            <a:lvl1pPr algn="r">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64" name="テキスト プレースホルダー 6"/>
          <p:cNvSpPr>
            <a:spLocks noGrp="1"/>
          </p:cNvSpPr>
          <p:nvPr>
            <p:ph type="body" sz="quarter" idx="27" hasCustomPrompt="1"/>
          </p:nvPr>
        </p:nvSpPr>
        <p:spPr>
          <a:xfrm rot="1380000">
            <a:off x="1279776" y="7433090"/>
            <a:ext cx="3914371" cy="1060769"/>
          </a:xfrm>
        </p:spPr>
        <p:txBody>
          <a:bodyPr anchor="ctr">
            <a:noAutofit/>
          </a:bodyPr>
          <a:lstStyle>
            <a:lvl1pPr algn="r">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ボックス 14"/>
          <p:cNvSpPr txBox="1"/>
          <p:nvPr userDrawn="1"/>
        </p:nvSpPr>
        <p:spPr>
          <a:xfrm>
            <a:off x="6180019" y="3503092"/>
            <a:ext cx="771365" cy="707886"/>
          </a:xfrm>
          <a:prstGeom prst="rect">
            <a:avLst/>
          </a:prstGeom>
          <a:noFill/>
          <a:scene3d>
            <a:camera prst="perspectiveContrastingRightFacing" fov="3300000">
              <a:rot lat="0" lon="21000000" rev="1200000"/>
            </a:camera>
            <a:lightRig rig="threePt" dir="t"/>
          </a:scene3d>
        </p:spPr>
        <p:txBody>
          <a:bodyPr wrap="none" rtlCol="0">
            <a:spAutoFit/>
          </a:bodyPr>
          <a:lstStyle/>
          <a:p>
            <a:r>
              <a:rPr kumimoji="1" lang="en-US" altLang="ja-JP" sz="4000" dirty="0">
                <a:solidFill>
                  <a:schemeClr val="bg1"/>
                </a:solidFill>
              </a:rPr>
              <a:t>01</a:t>
            </a:r>
            <a:endParaRPr kumimoji="1" lang="ja-JP" altLang="en-US" sz="4000" dirty="0">
              <a:solidFill>
                <a:schemeClr val="bg1"/>
              </a:solidFill>
            </a:endParaRPr>
          </a:p>
        </p:txBody>
      </p:sp>
      <p:sp>
        <p:nvSpPr>
          <p:cNvPr id="65" name="テキスト ボックス 64"/>
          <p:cNvSpPr txBox="1"/>
          <p:nvPr userDrawn="1"/>
        </p:nvSpPr>
        <p:spPr>
          <a:xfrm>
            <a:off x="6713912" y="5157454"/>
            <a:ext cx="771365" cy="707886"/>
          </a:xfrm>
          <a:prstGeom prst="rect">
            <a:avLst/>
          </a:prstGeom>
          <a:noFill/>
          <a:scene3d>
            <a:camera prst="perspectiveContrastingRightFacing" fov="3300000">
              <a:rot lat="0" lon="21000000" rev="1200000"/>
            </a:camera>
            <a:lightRig rig="threePt" dir="t"/>
          </a:scene3d>
        </p:spPr>
        <p:txBody>
          <a:bodyPr wrap="none" rtlCol="0">
            <a:spAutoFit/>
          </a:bodyPr>
          <a:lstStyle/>
          <a:p>
            <a:r>
              <a:rPr kumimoji="1" lang="en-US" altLang="ja-JP" sz="4000" dirty="0">
                <a:solidFill>
                  <a:schemeClr val="bg1"/>
                </a:solidFill>
              </a:rPr>
              <a:t>02</a:t>
            </a:r>
            <a:endParaRPr kumimoji="1" lang="ja-JP" altLang="en-US" sz="4000" dirty="0">
              <a:solidFill>
                <a:schemeClr val="bg1"/>
              </a:solidFill>
            </a:endParaRPr>
          </a:p>
        </p:txBody>
      </p:sp>
      <p:sp>
        <p:nvSpPr>
          <p:cNvPr id="67" name="テキスト ボックス 66"/>
          <p:cNvSpPr txBox="1"/>
          <p:nvPr userDrawn="1"/>
        </p:nvSpPr>
        <p:spPr>
          <a:xfrm>
            <a:off x="7270297" y="6823360"/>
            <a:ext cx="771365" cy="707886"/>
          </a:xfrm>
          <a:prstGeom prst="rect">
            <a:avLst/>
          </a:prstGeom>
          <a:noFill/>
          <a:scene3d>
            <a:camera prst="perspectiveContrastingRightFacing" fov="3300000">
              <a:rot lat="0" lon="21000000" rev="1200000"/>
            </a:camera>
            <a:lightRig rig="threePt" dir="t"/>
          </a:scene3d>
        </p:spPr>
        <p:txBody>
          <a:bodyPr wrap="none" rtlCol="0">
            <a:spAutoFit/>
          </a:bodyPr>
          <a:lstStyle/>
          <a:p>
            <a:r>
              <a:rPr kumimoji="1" lang="en-US" altLang="ja-JP" sz="4000" dirty="0">
                <a:solidFill>
                  <a:schemeClr val="bg1"/>
                </a:solidFill>
              </a:rPr>
              <a:t>03</a:t>
            </a:r>
            <a:endParaRPr kumimoji="1" lang="ja-JP" altLang="en-US" sz="4000" dirty="0">
              <a:solidFill>
                <a:schemeClr val="bg1"/>
              </a:solidFill>
            </a:endParaRPr>
          </a:p>
        </p:txBody>
      </p:sp>
      <p:sp>
        <p:nvSpPr>
          <p:cNvPr id="69" name="テキスト ボックス 68"/>
          <p:cNvSpPr txBox="1"/>
          <p:nvPr userDrawn="1"/>
        </p:nvSpPr>
        <p:spPr>
          <a:xfrm>
            <a:off x="7799473" y="8465001"/>
            <a:ext cx="771365" cy="707886"/>
          </a:xfrm>
          <a:prstGeom prst="rect">
            <a:avLst/>
          </a:prstGeom>
          <a:noFill/>
          <a:scene3d>
            <a:camera prst="perspectiveContrastingRightFacing" fov="3300000">
              <a:rot lat="0" lon="21000000" rev="1200000"/>
            </a:camera>
            <a:lightRig rig="threePt" dir="t"/>
          </a:scene3d>
        </p:spPr>
        <p:txBody>
          <a:bodyPr wrap="none" rtlCol="0">
            <a:spAutoFit/>
          </a:bodyPr>
          <a:lstStyle/>
          <a:p>
            <a:r>
              <a:rPr kumimoji="1" lang="en-US" altLang="ja-JP" sz="4000" dirty="0">
                <a:solidFill>
                  <a:schemeClr val="bg1"/>
                </a:solidFill>
              </a:rPr>
              <a:t>04</a:t>
            </a:r>
            <a:endParaRPr kumimoji="1" lang="ja-JP" altLang="en-US" sz="4000" dirty="0">
              <a:solidFill>
                <a:schemeClr val="bg1"/>
              </a:solidFill>
            </a:endParaRPr>
          </a:p>
        </p:txBody>
      </p:sp>
      <p:sp>
        <p:nvSpPr>
          <p:cNvPr id="70" name="図プレースホルダー 7"/>
          <p:cNvSpPr>
            <a:spLocks noGrp="1"/>
          </p:cNvSpPr>
          <p:nvPr>
            <p:ph type="pic" sz="quarter" idx="18" hasCustomPrompt="1"/>
          </p:nvPr>
        </p:nvSpPr>
        <p:spPr>
          <a:xfrm rot="1380000">
            <a:off x="5048898" y="2851349"/>
            <a:ext cx="664454" cy="664454"/>
          </a:xfrm>
        </p:spPr>
        <p:txBody>
          <a:bodyPr>
            <a:normAutofit/>
          </a:bodyPr>
          <a:lstStyle>
            <a:lvl1pPr>
              <a:defRPr sz="1200"/>
            </a:lvl1pPr>
          </a:lstStyle>
          <a:p>
            <a:r>
              <a:rPr kumimoji="1" lang="en-US" altLang="ja-JP" dirty="0"/>
              <a:t>ICON</a:t>
            </a:r>
            <a:endParaRPr kumimoji="1" lang="ja-JP" altLang="en-US" dirty="0"/>
          </a:p>
        </p:txBody>
      </p:sp>
      <p:sp>
        <p:nvSpPr>
          <p:cNvPr id="71" name="図プレースホルダー 7"/>
          <p:cNvSpPr>
            <a:spLocks noGrp="1"/>
          </p:cNvSpPr>
          <p:nvPr>
            <p:ph type="pic" sz="quarter" idx="28" hasCustomPrompt="1"/>
          </p:nvPr>
        </p:nvSpPr>
        <p:spPr>
          <a:xfrm rot="1380000">
            <a:off x="5048898" y="4752195"/>
            <a:ext cx="664454" cy="664454"/>
          </a:xfrm>
        </p:spPr>
        <p:txBody>
          <a:bodyPr>
            <a:normAutofit/>
          </a:bodyPr>
          <a:lstStyle>
            <a:lvl1pPr>
              <a:defRPr sz="1200"/>
            </a:lvl1pPr>
          </a:lstStyle>
          <a:p>
            <a:r>
              <a:rPr kumimoji="1" lang="en-US" altLang="ja-JP" dirty="0"/>
              <a:t>ICON</a:t>
            </a:r>
            <a:endParaRPr kumimoji="1" lang="ja-JP" altLang="en-US" dirty="0"/>
          </a:p>
        </p:txBody>
      </p:sp>
      <p:sp>
        <p:nvSpPr>
          <p:cNvPr id="72" name="図プレースホルダー 7"/>
          <p:cNvSpPr>
            <a:spLocks noGrp="1"/>
          </p:cNvSpPr>
          <p:nvPr>
            <p:ph type="pic" sz="quarter" idx="29" hasCustomPrompt="1"/>
          </p:nvPr>
        </p:nvSpPr>
        <p:spPr>
          <a:xfrm rot="1380000">
            <a:off x="5048898" y="6653041"/>
            <a:ext cx="664454" cy="664454"/>
          </a:xfrm>
        </p:spPr>
        <p:txBody>
          <a:bodyPr>
            <a:normAutofit/>
          </a:bodyPr>
          <a:lstStyle>
            <a:lvl1pPr>
              <a:defRPr sz="1200"/>
            </a:lvl1pPr>
          </a:lstStyle>
          <a:p>
            <a:r>
              <a:rPr kumimoji="1" lang="en-US" altLang="ja-JP" dirty="0"/>
              <a:t>ICON</a:t>
            </a:r>
            <a:endParaRPr kumimoji="1" lang="ja-JP" altLang="en-US" dirty="0"/>
          </a:p>
        </p:txBody>
      </p:sp>
      <p:sp>
        <p:nvSpPr>
          <p:cNvPr id="73" name="図プレースホルダー 7"/>
          <p:cNvSpPr>
            <a:spLocks noGrp="1"/>
          </p:cNvSpPr>
          <p:nvPr>
            <p:ph type="pic" sz="quarter" idx="30" hasCustomPrompt="1"/>
          </p:nvPr>
        </p:nvSpPr>
        <p:spPr>
          <a:xfrm rot="1380000">
            <a:off x="5048898" y="8553888"/>
            <a:ext cx="664454" cy="664454"/>
          </a:xfrm>
        </p:spPr>
        <p:txBody>
          <a:bodyPr>
            <a:normAutofit/>
          </a:bodyPr>
          <a:lstStyle>
            <a:lvl1pPr>
              <a:defRPr sz="1200"/>
            </a:lvl1pPr>
          </a:lstStyle>
          <a:p>
            <a:r>
              <a:rPr kumimoji="1" lang="en-US" altLang="ja-JP" dirty="0"/>
              <a:t>ICON</a:t>
            </a:r>
            <a:endParaRPr kumimoji="1" lang="ja-JP" altLang="en-US" dirty="0"/>
          </a:p>
        </p:txBody>
      </p:sp>
      <p:sp>
        <p:nvSpPr>
          <p:cNvPr id="74" name="テキスト プレースホルダー 6"/>
          <p:cNvSpPr>
            <a:spLocks noGrp="1"/>
          </p:cNvSpPr>
          <p:nvPr>
            <p:ph type="body" sz="quarter" idx="31" hasCustomPrompt="1"/>
          </p:nvPr>
        </p:nvSpPr>
        <p:spPr>
          <a:xfrm>
            <a:off x="7202057" y="2463272"/>
            <a:ext cx="7416799" cy="1350309"/>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75" name="テキスト プレースホルダー 6"/>
          <p:cNvSpPr>
            <a:spLocks noGrp="1"/>
          </p:cNvSpPr>
          <p:nvPr>
            <p:ph type="body" sz="quarter" idx="32" hasCustomPrompt="1"/>
          </p:nvPr>
        </p:nvSpPr>
        <p:spPr>
          <a:xfrm>
            <a:off x="8263702" y="3895507"/>
            <a:ext cx="7416799" cy="1350309"/>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76" name="テキスト プレースホルダー 6"/>
          <p:cNvSpPr>
            <a:spLocks noGrp="1"/>
          </p:cNvSpPr>
          <p:nvPr>
            <p:ph type="body" sz="quarter" idx="33" hasCustomPrompt="1"/>
          </p:nvPr>
        </p:nvSpPr>
        <p:spPr>
          <a:xfrm>
            <a:off x="9291883" y="5327742"/>
            <a:ext cx="7416799" cy="1350309"/>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77" name="テキスト プレースホルダー 6"/>
          <p:cNvSpPr>
            <a:spLocks noGrp="1"/>
          </p:cNvSpPr>
          <p:nvPr>
            <p:ph type="body" sz="quarter" idx="34" hasCustomPrompt="1"/>
          </p:nvPr>
        </p:nvSpPr>
        <p:spPr>
          <a:xfrm>
            <a:off x="10245469" y="6759976"/>
            <a:ext cx="7416799" cy="1350309"/>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79" name="正方形/長方形 78"/>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タイトル プレースホルダー 1"/>
          <p:cNvSpPr>
            <a:spLocks noGrp="1"/>
          </p:cNvSpPr>
          <p:nvPr>
            <p:ph type="title" hasCustomPrompt="1"/>
          </p:nvPr>
        </p:nvSpPr>
        <p:spPr>
          <a:xfrm>
            <a:off x="6043539" y="246956"/>
            <a:ext cx="11765081" cy="1203151"/>
          </a:xfrm>
          <a:prstGeom prst="rect">
            <a:avLst/>
          </a:prstGeom>
        </p:spPr>
        <p:txBody>
          <a:bodyPr vert="horz" lIns="163275" tIns="81638" rIns="163275" bIns="81638" rtlCol="0" anchor="ctr">
            <a:normAutofit/>
          </a:bodyPr>
          <a:lstStyle>
            <a:lvl1pPr>
              <a:defRPr baseline="0"/>
            </a:lvl1pPr>
          </a:lstStyle>
          <a:p>
            <a:r>
              <a:rPr kumimoji="1" lang="en-US" altLang="ja-JP" dirty="0"/>
              <a:t>Slide Title Goes Here</a:t>
            </a:r>
            <a:endParaRPr kumimoji="1" lang="ja-JP" altLang="en-US" dirty="0"/>
          </a:p>
        </p:txBody>
      </p:sp>
      <p:sp>
        <p:nvSpPr>
          <p:cNvPr id="83" name="テキスト プレースホルダー 6"/>
          <p:cNvSpPr>
            <a:spLocks noGrp="1"/>
          </p:cNvSpPr>
          <p:nvPr>
            <p:ph type="body" sz="quarter" idx="13" hasCustomPrompt="1"/>
          </p:nvPr>
        </p:nvSpPr>
        <p:spPr>
          <a:xfrm>
            <a:off x="6115547" y="1543100"/>
            <a:ext cx="11659064"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4" name="正方形/長方形 83"/>
          <p:cNvSpPr/>
          <p:nvPr userDrawn="1"/>
        </p:nvSpPr>
        <p:spPr>
          <a:xfrm>
            <a:off x="6187555"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15615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125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ppt_x"/>
                                          </p:val>
                                        </p:tav>
                                        <p:tav tm="100000">
                                          <p:val>
                                            <p:strVal val="#ppt_x"/>
                                          </p:val>
                                        </p:tav>
                                      </p:tavLst>
                                    </p:anim>
                                    <p:anim calcmode="lin" valueType="num">
                                      <p:cBhvr additive="base">
                                        <p:cTn id="8" dur="500" fill="hold"/>
                                        <p:tgtEl>
                                          <p:spTgt spid="82"/>
                                        </p:tgtEl>
                                        <p:attrNameLst>
                                          <p:attrName>ppt_y</p:attrName>
                                        </p:attrNameLst>
                                      </p:cBhvr>
                                      <p:tavLst>
                                        <p:tav tm="0">
                                          <p:val>
                                            <p:strVal val="0-#ppt_h/2"/>
                                          </p:val>
                                        </p:tav>
                                        <p:tav tm="100000">
                                          <p:val>
                                            <p:strVal val="#ppt_y"/>
                                          </p:val>
                                        </p:tav>
                                      </p:tavLst>
                                    </p:anim>
                                  </p:childTnLst>
                                </p:cTn>
                              </p:par>
                            </p:childTnLst>
                          </p:cTn>
                        </p:par>
                        <p:par>
                          <p:cTn id="9" fill="hold">
                            <p:stCondLst>
                              <p:cond delay="1750"/>
                            </p:stCondLst>
                            <p:childTnLst>
                              <p:par>
                                <p:cTn id="10" presetID="2" presetClass="entr" presetSubtype="2" decel="100000" fill="hold" grpId="0" nodeType="afterEffect">
                                  <p:stCondLst>
                                    <p:cond delay="0"/>
                                  </p:stCondLst>
                                  <p:childTnLst>
                                    <p:set>
                                      <p:cBhvr>
                                        <p:cTn id="11" dur="1" fill="hold">
                                          <p:stCondLst>
                                            <p:cond delay="0"/>
                                          </p:stCondLst>
                                        </p:cTn>
                                        <p:tgtEl>
                                          <p:spTgt spid="84"/>
                                        </p:tgtEl>
                                        <p:attrNameLst>
                                          <p:attrName>style.visibility</p:attrName>
                                        </p:attrNameLst>
                                      </p:cBhvr>
                                      <p:to>
                                        <p:strVal val="visible"/>
                                      </p:to>
                                    </p:set>
                                    <p:anim calcmode="lin" valueType="num">
                                      <p:cBhvr additive="base">
                                        <p:cTn id="12" dur="500" fill="hold"/>
                                        <p:tgtEl>
                                          <p:spTgt spid="84"/>
                                        </p:tgtEl>
                                        <p:attrNameLst>
                                          <p:attrName>ppt_x</p:attrName>
                                        </p:attrNameLst>
                                      </p:cBhvr>
                                      <p:tavLst>
                                        <p:tav tm="0">
                                          <p:val>
                                            <p:strVal val="1+#ppt_w/2"/>
                                          </p:val>
                                        </p:tav>
                                        <p:tav tm="100000">
                                          <p:val>
                                            <p:strVal val="#ppt_x"/>
                                          </p:val>
                                        </p:tav>
                                      </p:tavLst>
                                    </p:anim>
                                    <p:anim calcmode="lin" valueType="num">
                                      <p:cBhvr additive="base">
                                        <p:cTn id="13" dur="500" fill="hold"/>
                                        <p:tgtEl>
                                          <p:spTgt spid="84"/>
                                        </p:tgtEl>
                                        <p:attrNameLst>
                                          <p:attrName>ppt_y</p:attrName>
                                        </p:attrNameLst>
                                      </p:cBhvr>
                                      <p:tavLst>
                                        <p:tav tm="0">
                                          <p:val>
                                            <p:strVal val="#ppt_y"/>
                                          </p:val>
                                        </p:tav>
                                        <p:tav tm="100000">
                                          <p:val>
                                            <p:strVal val="#ppt_y"/>
                                          </p:val>
                                        </p:tav>
                                      </p:tavLst>
                                    </p:anim>
                                  </p:childTnLst>
                                </p:cTn>
                              </p:par>
                              <p:par>
                                <p:cTn id="14" presetID="22" presetClass="entr" presetSubtype="8" fill="hold" grpId="0" nodeType="withEffect">
                                  <p:stCondLst>
                                    <p:cond delay="0"/>
                                  </p:stCondLst>
                                  <p:childTnLst>
                                    <p:set>
                                      <p:cBhvr>
                                        <p:cTn id="15" dur="1" fill="hold">
                                          <p:stCondLst>
                                            <p:cond delay="0"/>
                                          </p:stCondLst>
                                        </p:cTn>
                                        <p:tgtEl>
                                          <p:spTgt spid="83">
                                            <p:txEl>
                                              <p:pRg st="0" end="0"/>
                                            </p:txEl>
                                          </p:spTgt>
                                        </p:tgtEl>
                                        <p:attrNameLst>
                                          <p:attrName>style.visibility</p:attrName>
                                        </p:attrNameLst>
                                      </p:cBhvr>
                                      <p:to>
                                        <p:strVal val="visible"/>
                                      </p:to>
                                    </p:set>
                                    <p:animEffect transition="in" filter="wipe(left)">
                                      <p:cBhvr>
                                        <p:cTn id="16" dur="500"/>
                                        <p:tgtEl>
                                          <p:spTgt spid="83">
                                            <p:txEl>
                                              <p:pRg st="0" end="0"/>
                                            </p:txEl>
                                          </p:spTgt>
                                        </p:tgtEl>
                                      </p:cBhvr>
                                    </p:animEffect>
                                  </p:childTnLst>
                                </p:cTn>
                              </p:par>
                              <p:par>
                                <p:cTn id="17" presetID="22" presetClass="entr" presetSubtype="4" fill="hold" nodeType="with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wipe(down)">
                                      <p:cBhvr>
                                        <p:cTn id="19" dur="500"/>
                                        <p:tgtEl>
                                          <p:spTgt spid="39"/>
                                        </p:tgtEl>
                                      </p:cBhvr>
                                    </p:animEffect>
                                  </p:childTnLst>
                                </p:cTn>
                              </p:par>
                              <p:par>
                                <p:cTn id="20" presetID="22" presetClass="entr" presetSubtype="4" fill="hold" nodeType="withEffect">
                                  <p:stCondLst>
                                    <p:cond delay="0"/>
                                  </p:stCondLst>
                                  <p:childTnLst>
                                    <p:set>
                                      <p:cBhvr>
                                        <p:cTn id="21" dur="1" fill="hold">
                                          <p:stCondLst>
                                            <p:cond delay="0"/>
                                          </p:stCondLst>
                                        </p:cTn>
                                        <p:tgtEl>
                                          <p:spTgt spid="85"/>
                                        </p:tgtEl>
                                        <p:attrNameLst>
                                          <p:attrName>style.visibility</p:attrName>
                                        </p:attrNameLst>
                                      </p:cBhvr>
                                      <p:to>
                                        <p:strVal val="visible"/>
                                      </p:to>
                                    </p:set>
                                    <p:animEffect transition="in" filter="wipe(down)">
                                      <p:cBhvr>
                                        <p:cTn id="22" dur="500"/>
                                        <p:tgtEl>
                                          <p:spTgt spid="85"/>
                                        </p:tgtEl>
                                      </p:cBhvr>
                                    </p:animEffect>
                                  </p:childTnLst>
                                </p:cTn>
                              </p:par>
                            </p:childTnLst>
                          </p:cTn>
                        </p:par>
                        <p:par>
                          <p:cTn id="23" fill="hold">
                            <p:stCondLst>
                              <p:cond delay="2250"/>
                            </p:stCondLst>
                            <p:childTnLst>
                              <p:par>
                                <p:cTn id="24" presetID="2" presetClass="entr" presetSubtype="1" decel="100000" fill="hold" grpId="0" nodeType="afterEffect">
                                  <p:stCondLst>
                                    <p:cond delay="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0-#ppt_h/2"/>
                                          </p:val>
                                        </p:tav>
                                        <p:tav tm="100000">
                                          <p:val>
                                            <p:strVal val="#ppt_y"/>
                                          </p:val>
                                        </p:tav>
                                      </p:tavLst>
                                    </p:anim>
                                  </p:childTnLst>
                                </p:cTn>
                              </p:par>
                              <p:par>
                                <p:cTn id="28" presetID="2" presetClass="entr" presetSubtype="1" decel="100000" fill="hold"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additive="base">
                                        <p:cTn id="30" dur="1250" fill="hold"/>
                                        <p:tgtEl>
                                          <p:spTgt spid="9"/>
                                        </p:tgtEl>
                                        <p:attrNameLst>
                                          <p:attrName>ppt_x</p:attrName>
                                        </p:attrNameLst>
                                      </p:cBhvr>
                                      <p:tavLst>
                                        <p:tav tm="0">
                                          <p:val>
                                            <p:strVal val="#ppt_x"/>
                                          </p:val>
                                        </p:tav>
                                        <p:tav tm="100000">
                                          <p:val>
                                            <p:strVal val="#ppt_x"/>
                                          </p:val>
                                        </p:tav>
                                      </p:tavLst>
                                    </p:anim>
                                    <p:anim calcmode="lin" valueType="num">
                                      <p:cBhvr additive="base">
                                        <p:cTn id="31" dur="1250" fill="hold"/>
                                        <p:tgtEl>
                                          <p:spTgt spid="9"/>
                                        </p:tgtEl>
                                        <p:attrNameLst>
                                          <p:attrName>ppt_y</p:attrName>
                                        </p:attrNameLst>
                                      </p:cBhvr>
                                      <p:tavLst>
                                        <p:tav tm="0">
                                          <p:val>
                                            <p:strVal val="0-#ppt_h/2"/>
                                          </p:val>
                                        </p:tav>
                                        <p:tav tm="100000">
                                          <p:val>
                                            <p:strVal val="#ppt_y"/>
                                          </p:val>
                                        </p:tav>
                                      </p:tavLst>
                                    </p:anim>
                                  </p:childTnLst>
                                </p:cTn>
                              </p:par>
                              <p:par>
                                <p:cTn id="32" presetID="22" presetClass="entr" presetSubtype="8" fill="hold"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1250"/>
                                        <p:tgtEl>
                                          <p:spTgt spid="9"/>
                                        </p:tgtEl>
                                      </p:cBhvr>
                                    </p:animEffect>
                                  </p:childTnLst>
                                </p:cTn>
                              </p:par>
                              <p:par>
                                <p:cTn id="35" presetID="2" presetClass="entr" presetSubtype="1" decel="100000" fill="hold" grpId="0" nodeType="withEffect">
                                  <p:stCondLst>
                                    <p:cond delay="0"/>
                                  </p:stCondLst>
                                  <p:childTnLst>
                                    <p:set>
                                      <p:cBhvr>
                                        <p:cTn id="36" dur="1" fill="hold">
                                          <p:stCondLst>
                                            <p:cond delay="0"/>
                                          </p:stCondLst>
                                        </p:cTn>
                                        <p:tgtEl>
                                          <p:spTgt spid="73"/>
                                        </p:tgtEl>
                                        <p:attrNameLst>
                                          <p:attrName>style.visibility</p:attrName>
                                        </p:attrNameLst>
                                      </p:cBhvr>
                                      <p:to>
                                        <p:strVal val="visible"/>
                                      </p:to>
                                    </p:set>
                                    <p:anim calcmode="lin" valueType="num">
                                      <p:cBhvr additive="base">
                                        <p:cTn id="37" dur="1250" fill="hold"/>
                                        <p:tgtEl>
                                          <p:spTgt spid="73"/>
                                        </p:tgtEl>
                                        <p:attrNameLst>
                                          <p:attrName>ppt_x</p:attrName>
                                        </p:attrNameLst>
                                      </p:cBhvr>
                                      <p:tavLst>
                                        <p:tav tm="0">
                                          <p:val>
                                            <p:strVal val="#ppt_x"/>
                                          </p:val>
                                        </p:tav>
                                        <p:tav tm="100000">
                                          <p:val>
                                            <p:strVal val="#ppt_x"/>
                                          </p:val>
                                        </p:tav>
                                      </p:tavLst>
                                    </p:anim>
                                    <p:anim calcmode="lin" valueType="num">
                                      <p:cBhvr additive="base">
                                        <p:cTn id="38" dur="1250" fill="hold"/>
                                        <p:tgtEl>
                                          <p:spTgt spid="73"/>
                                        </p:tgtEl>
                                        <p:attrNameLst>
                                          <p:attrName>ppt_y</p:attrName>
                                        </p:attrNameLst>
                                      </p:cBhvr>
                                      <p:tavLst>
                                        <p:tav tm="0">
                                          <p:val>
                                            <p:strVal val="0-#ppt_h/2"/>
                                          </p:val>
                                        </p:tav>
                                        <p:tav tm="100000">
                                          <p:val>
                                            <p:strVal val="#ppt_y"/>
                                          </p:val>
                                        </p:tav>
                                      </p:tavLst>
                                    </p:anim>
                                  </p:childTnLst>
                                </p:cTn>
                              </p:par>
                              <p:par>
                                <p:cTn id="39" presetID="2" presetClass="entr" presetSubtype="1" decel="100000" fill="hold" grpId="0" nodeType="with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1250" fill="hold"/>
                                        <p:tgtEl>
                                          <p:spTgt spid="36"/>
                                        </p:tgtEl>
                                        <p:attrNameLst>
                                          <p:attrName>ppt_x</p:attrName>
                                        </p:attrNameLst>
                                      </p:cBhvr>
                                      <p:tavLst>
                                        <p:tav tm="0">
                                          <p:val>
                                            <p:strVal val="#ppt_x"/>
                                          </p:val>
                                        </p:tav>
                                        <p:tav tm="100000">
                                          <p:val>
                                            <p:strVal val="#ppt_x"/>
                                          </p:val>
                                        </p:tav>
                                      </p:tavLst>
                                    </p:anim>
                                    <p:anim calcmode="lin" valueType="num">
                                      <p:cBhvr additive="base">
                                        <p:cTn id="42" dur="1250" fill="hold"/>
                                        <p:tgtEl>
                                          <p:spTgt spid="36"/>
                                        </p:tgtEl>
                                        <p:attrNameLst>
                                          <p:attrName>ppt_y</p:attrName>
                                        </p:attrNameLst>
                                      </p:cBhvr>
                                      <p:tavLst>
                                        <p:tav tm="0">
                                          <p:val>
                                            <p:strVal val="0-#ppt_h/2"/>
                                          </p:val>
                                        </p:tav>
                                        <p:tav tm="100000">
                                          <p:val>
                                            <p:strVal val="#ppt_y"/>
                                          </p:val>
                                        </p:tav>
                                      </p:tavLst>
                                    </p:anim>
                                  </p:childTnLst>
                                </p:cTn>
                              </p:par>
                              <p:par>
                                <p:cTn id="43" presetID="22" presetClass="entr" presetSubtype="2" fill="hold" grpId="1" nodeType="withEffect">
                                  <p:stCondLst>
                                    <p:cond delay="0"/>
                                  </p:stCondLst>
                                  <p:childTnLst>
                                    <p:set>
                                      <p:cBhvr>
                                        <p:cTn id="44" dur="1" fill="hold">
                                          <p:stCondLst>
                                            <p:cond delay="0"/>
                                          </p:stCondLst>
                                        </p:cTn>
                                        <p:tgtEl>
                                          <p:spTgt spid="36"/>
                                        </p:tgtEl>
                                        <p:attrNameLst>
                                          <p:attrName>style.visibility</p:attrName>
                                        </p:attrNameLst>
                                      </p:cBhvr>
                                      <p:to>
                                        <p:strVal val="visible"/>
                                      </p:to>
                                    </p:set>
                                    <p:animEffect transition="in" filter="wipe(right)">
                                      <p:cBhvr>
                                        <p:cTn id="45" dur="1250"/>
                                        <p:tgtEl>
                                          <p:spTgt spid="36"/>
                                        </p:tgtEl>
                                      </p:cBhvr>
                                    </p:animEffect>
                                  </p:childTnLst>
                                </p:cTn>
                              </p:par>
                              <p:par>
                                <p:cTn id="46" presetID="2" presetClass="entr" presetSubtype="1" decel="100000" fill="hold" grpId="0" nodeType="withEffect">
                                  <p:stCondLst>
                                    <p:cond delay="0"/>
                                  </p:stCondLst>
                                  <p:childTnLst>
                                    <p:set>
                                      <p:cBhvr>
                                        <p:cTn id="47" dur="1" fill="hold">
                                          <p:stCondLst>
                                            <p:cond delay="0"/>
                                          </p:stCondLst>
                                        </p:cTn>
                                        <p:tgtEl>
                                          <p:spTgt spid="64">
                                            <p:txEl>
                                              <p:pRg st="0" end="0"/>
                                            </p:txEl>
                                          </p:spTgt>
                                        </p:tgtEl>
                                        <p:attrNameLst>
                                          <p:attrName>style.visibility</p:attrName>
                                        </p:attrNameLst>
                                      </p:cBhvr>
                                      <p:to>
                                        <p:strVal val="visible"/>
                                      </p:to>
                                    </p:set>
                                    <p:anim calcmode="lin" valueType="num">
                                      <p:cBhvr additive="base">
                                        <p:cTn id="48" dur="1250" fill="hold"/>
                                        <p:tgtEl>
                                          <p:spTgt spid="64">
                                            <p:txEl>
                                              <p:pRg st="0" end="0"/>
                                            </p:txEl>
                                          </p:spTgt>
                                        </p:tgtEl>
                                        <p:attrNameLst>
                                          <p:attrName>ppt_x</p:attrName>
                                        </p:attrNameLst>
                                      </p:cBhvr>
                                      <p:tavLst>
                                        <p:tav tm="0">
                                          <p:val>
                                            <p:strVal val="#ppt_x"/>
                                          </p:val>
                                        </p:tav>
                                        <p:tav tm="100000">
                                          <p:val>
                                            <p:strVal val="#ppt_x"/>
                                          </p:val>
                                        </p:tav>
                                      </p:tavLst>
                                    </p:anim>
                                    <p:anim calcmode="lin" valueType="num">
                                      <p:cBhvr additive="base">
                                        <p:cTn id="49" dur="1250" fill="hold"/>
                                        <p:tgtEl>
                                          <p:spTgt spid="64">
                                            <p:txEl>
                                              <p:pRg st="0" end="0"/>
                                            </p:txEl>
                                          </p:spTgt>
                                        </p:tgtEl>
                                        <p:attrNameLst>
                                          <p:attrName>ppt_y</p:attrName>
                                        </p:attrNameLst>
                                      </p:cBhvr>
                                      <p:tavLst>
                                        <p:tav tm="0">
                                          <p:val>
                                            <p:strVal val="0-#ppt_h/2"/>
                                          </p:val>
                                        </p:tav>
                                        <p:tav tm="100000">
                                          <p:val>
                                            <p:strVal val="#ppt_y"/>
                                          </p:val>
                                        </p:tav>
                                      </p:tavLst>
                                    </p:anim>
                                  </p:childTnLst>
                                </p:cTn>
                              </p:par>
                              <p:par>
                                <p:cTn id="50" presetID="22" presetClass="entr" presetSubtype="2" fill="hold" grpId="1" nodeType="withEffect">
                                  <p:stCondLst>
                                    <p:cond delay="0"/>
                                  </p:stCondLst>
                                  <p:childTnLst>
                                    <p:set>
                                      <p:cBhvr>
                                        <p:cTn id="51" dur="1" fill="hold">
                                          <p:stCondLst>
                                            <p:cond delay="0"/>
                                          </p:stCondLst>
                                        </p:cTn>
                                        <p:tgtEl>
                                          <p:spTgt spid="64">
                                            <p:txEl>
                                              <p:pRg st="0" end="0"/>
                                            </p:txEl>
                                          </p:spTgt>
                                        </p:tgtEl>
                                        <p:attrNameLst>
                                          <p:attrName>style.visibility</p:attrName>
                                        </p:attrNameLst>
                                      </p:cBhvr>
                                      <p:to>
                                        <p:strVal val="visible"/>
                                      </p:to>
                                    </p:set>
                                    <p:animEffect transition="in" filter="wipe(right)">
                                      <p:cBhvr>
                                        <p:cTn id="52" dur="1000"/>
                                        <p:tgtEl>
                                          <p:spTgt spid="64">
                                            <p:txEl>
                                              <p:pRg st="0" end="0"/>
                                            </p:txEl>
                                          </p:spTgt>
                                        </p:tgtEl>
                                      </p:cBhvr>
                                    </p:animEffect>
                                  </p:childTnLst>
                                </p:cTn>
                              </p:par>
                              <p:par>
                                <p:cTn id="53" presetID="2" presetClass="entr" presetSubtype="2" decel="100000" fill="hold" grpId="0" nodeType="withEffect">
                                  <p:stCondLst>
                                    <p:cond delay="500"/>
                                  </p:stCondLst>
                                  <p:childTnLst>
                                    <p:set>
                                      <p:cBhvr>
                                        <p:cTn id="54" dur="1" fill="hold">
                                          <p:stCondLst>
                                            <p:cond delay="0"/>
                                          </p:stCondLst>
                                        </p:cTn>
                                        <p:tgtEl>
                                          <p:spTgt spid="77">
                                            <p:txEl>
                                              <p:pRg st="0" end="0"/>
                                            </p:txEl>
                                          </p:spTgt>
                                        </p:tgtEl>
                                        <p:attrNameLst>
                                          <p:attrName>style.visibility</p:attrName>
                                        </p:attrNameLst>
                                      </p:cBhvr>
                                      <p:to>
                                        <p:strVal val="visible"/>
                                      </p:to>
                                    </p:set>
                                    <p:anim calcmode="lin" valueType="num">
                                      <p:cBhvr additive="base">
                                        <p:cTn id="55" dur="1000" fill="hold"/>
                                        <p:tgtEl>
                                          <p:spTgt spid="77">
                                            <p:txEl>
                                              <p:pRg st="0" end="0"/>
                                            </p:txEl>
                                          </p:spTgt>
                                        </p:tgtEl>
                                        <p:attrNameLst>
                                          <p:attrName>ppt_x</p:attrName>
                                        </p:attrNameLst>
                                      </p:cBhvr>
                                      <p:tavLst>
                                        <p:tav tm="0">
                                          <p:val>
                                            <p:strVal val="1+#ppt_w/2"/>
                                          </p:val>
                                        </p:tav>
                                        <p:tav tm="100000">
                                          <p:val>
                                            <p:strVal val="#ppt_x"/>
                                          </p:val>
                                        </p:tav>
                                      </p:tavLst>
                                    </p:anim>
                                    <p:anim calcmode="lin" valueType="num">
                                      <p:cBhvr additive="base">
                                        <p:cTn id="56" dur="10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par>
                          <p:cTn id="57" fill="hold">
                            <p:stCondLst>
                              <p:cond delay="3750"/>
                            </p:stCondLst>
                            <p:childTnLst>
                              <p:par>
                                <p:cTn id="58" presetID="2" presetClass="entr" presetSubtype="1" decel="100000" fill="hold" grpId="0" nodeType="afterEffect">
                                  <p:stCondLst>
                                    <p:cond delay="0"/>
                                  </p:stCondLst>
                                  <p:childTnLst>
                                    <p:set>
                                      <p:cBhvr>
                                        <p:cTn id="59" dur="1" fill="hold">
                                          <p:stCondLst>
                                            <p:cond delay="0"/>
                                          </p:stCondLst>
                                        </p:cTn>
                                        <p:tgtEl>
                                          <p:spTgt spid="67"/>
                                        </p:tgtEl>
                                        <p:attrNameLst>
                                          <p:attrName>style.visibility</p:attrName>
                                        </p:attrNameLst>
                                      </p:cBhvr>
                                      <p:to>
                                        <p:strVal val="visible"/>
                                      </p:to>
                                    </p:set>
                                    <p:anim calcmode="lin" valueType="num">
                                      <p:cBhvr additive="base">
                                        <p:cTn id="60" dur="1250" fill="hold"/>
                                        <p:tgtEl>
                                          <p:spTgt spid="67"/>
                                        </p:tgtEl>
                                        <p:attrNameLst>
                                          <p:attrName>ppt_x</p:attrName>
                                        </p:attrNameLst>
                                      </p:cBhvr>
                                      <p:tavLst>
                                        <p:tav tm="0">
                                          <p:val>
                                            <p:strVal val="#ppt_x"/>
                                          </p:val>
                                        </p:tav>
                                        <p:tav tm="100000">
                                          <p:val>
                                            <p:strVal val="#ppt_x"/>
                                          </p:val>
                                        </p:tav>
                                      </p:tavLst>
                                    </p:anim>
                                    <p:anim calcmode="lin" valueType="num">
                                      <p:cBhvr additive="base">
                                        <p:cTn id="61" dur="1250" fill="hold"/>
                                        <p:tgtEl>
                                          <p:spTgt spid="67"/>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63"/>
                                        </p:tgtEl>
                                        <p:attrNameLst>
                                          <p:attrName>style.visibility</p:attrName>
                                        </p:attrNameLst>
                                      </p:cBhvr>
                                      <p:to>
                                        <p:strVal val="visible"/>
                                      </p:to>
                                    </p:set>
                                    <p:anim calcmode="lin" valueType="num">
                                      <p:cBhvr additive="base">
                                        <p:cTn id="64" dur="1250" fill="hold"/>
                                        <p:tgtEl>
                                          <p:spTgt spid="63"/>
                                        </p:tgtEl>
                                        <p:attrNameLst>
                                          <p:attrName>ppt_x</p:attrName>
                                        </p:attrNameLst>
                                      </p:cBhvr>
                                      <p:tavLst>
                                        <p:tav tm="0">
                                          <p:val>
                                            <p:strVal val="#ppt_x"/>
                                          </p:val>
                                        </p:tav>
                                        <p:tav tm="100000">
                                          <p:val>
                                            <p:strVal val="#ppt_x"/>
                                          </p:val>
                                        </p:tav>
                                      </p:tavLst>
                                    </p:anim>
                                    <p:anim calcmode="lin" valueType="num">
                                      <p:cBhvr additive="base">
                                        <p:cTn id="65" dur="1250" fill="hold"/>
                                        <p:tgtEl>
                                          <p:spTgt spid="63"/>
                                        </p:tgtEl>
                                        <p:attrNameLst>
                                          <p:attrName>ppt_y</p:attrName>
                                        </p:attrNameLst>
                                      </p:cBhvr>
                                      <p:tavLst>
                                        <p:tav tm="0">
                                          <p:val>
                                            <p:strVal val="0-#ppt_h/2"/>
                                          </p:val>
                                        </p:tav>
                                        <p:tav tm="100000">
                                          <p:val>
                                            <p:strVal val="#ppt_y"/>
                                          </p:val>
                                        </p:tav>
                                      </p:tavLst>
                                    </p:anim>
                                  </p:childTnLst>
                                </p:cTn>
                              </p:par>
                              <p:par>
                                <p:cTn id="66" presetID="22" presetClass="entr" presetSubtype="8" fill="hold" grpId="1" nodeType="withEffect">
                                  <p:stCondLst>
                                    <p:cond delay="0"/>
                                  </p:stCondLst>
                                  <p:childTnLst>
                                    <p:set>
                                      <p:cBhvr>
                                        <p:cTn id="67" dur="1" fill="hold">
                                          <p:stCondLst>
                                            <p:cond delay="0"/>
                                          </p:stCondLst>
                                        </p:cTn>
                                        <p:tgtEl>
                                          <p:spTgt spid="63"/>
                                        </p:tgtEl>
                                        <p:attrNameLst>
                                          <p:attrName>style.visibility</p:attrName>
                                        </p:attrNameLst>
                                      </p:cBhvr>
                                      <p:to>
                                        <p:strVal val="visible"/>
                                      </p:to>
                                    </p:set>
                                    <p:animEffect transition="in" filter="wipe(left)">
                                      <p:cBhvr>
                                        <p:cTn id="68" dur="1250"/>
                                        <p:tgtEl>
                                          <p:spTgt spid="63"/>
                                        </p:tgtEl>
                                      </p:cBhvr>
                                    </p:animEffect>
                                  </p:childTnLst>
                                </p:cTn>
                              </p:par>
                              <p:par>
                                <p:cTn id="69" presetID="2" presetClass="entr" presetSubtype="1" decel="100000" fill="hold" grpId="0" nodeType="withEffect">
                                  <p:stCondLst>
                                    <p:cond delay="0"/>
                                  </p:stCondLst>
                                  <p:childTnLst>
                                    <p:set>
                                      <p:cBhvr>
                                        <p:cTn id="70" dur="1" fill="hold">
                                          <p:stCondLst>
                                            <p:cond delay="0"/>
                                          </p:stCondLst>
                                        </p:cTn>
                                        <p:tgtEl>
                                          <p:spTgt spid="72"/>
                                        </p:tgtEl>
                                        <p:attrNameLst>
                                          <p:attrName>style.visibility</p:attrName>
                                        </p:attrNameLst>
                                      </p:cBhvr>
                                      <p:to>
                                        <p:strVal val="visible"/>
                                      </p:to>
                                    </p:set>
                                    <p:anim calcmode="lin" valueType="num">
                                      <p:cBhvr additive="base">
                                        <p:cTn id="71" dur="1250" fill="hold"/>
                                        <p:tgtEl>
                                          <p:spTgt spid="72"/>
                                        </p:tgtEl>
                                        <p:attrNameLst>
                                          <p:attrName>ppt_x</p:attrName>
                                        </p:attrNameLst>
                                      </p:cBhvr>
                                      <p:tavLst>
                                        <p:tav tm="0">
                                          <p:val>
                                            <p:strVal val="#ppt_x"/>
                                          </p:val>
                                        </p:tav>
                                        <p:tav tm="100000">
                                          <p:val>
                                            <p:strVal val="#ppt_x"/>
                                          </p:val>
                                        </p:tav>
                                      </p:tavLst>
                                    </p:anim>
                                    <p:anim calcmode="lin" valueType="num">
                                      <p:cBhvr additive="base">
                                        <p:cTn id="72" dur="1250" fill="hold"/>
                                        <p:tgtEl>
                                          <p:spTgt spid="72"/>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0"/>
                                  </p:stCondLst>
                                  <p:childTnLst>
                                    <p:set>
                                      <p:cBhvr>
                                        <p:cTn id="74" dur="1" fill="hold">
                                          <p:stCondLst>
                                            <p:cond delay="0"/>
                                          </p:stCondLst>
                                        </p:cTn>
                                        <p:tgtEl>
                                          <p:spTgt spid="33"/>
                                        </p:tgtEl>
                                        <p:attrNameLst>
                                          <p:attrName>style.visibility</p:attrName>
                                        </p:attrNameLst>
                                      </p:cBhvr>
                                      <p:to>
                                        <p:strVal val="visible"/>
                                      </p:to>
                                    </p:set>
                                    <p:anim calcmode="lin" valueType="num">
                                      <p:cBhvr additive="base">
                                        <p:cTn id="75" dur="1250" fill="hold"/>
                                        <p:tgtEl>
                                          <p:spTgt spid="33"/>
                                        </p:tgtEl>
                                        <p:attrNameLst>
                                          <p:attrName>ppt_x</p:attrName>
                                        </p:attrNameLst>
                                      </p:cBhvr>
                                      <p:tavLst>
                                        <p:tav tm="0">
                                          <p:val>
                                            <p:strVal val="#ppt_x"/>
                                          </p:val>
                                        </p:tav>
                                        <p:tav tm="100000">
                                          <p:val>
                                            <p:strVal val="#ppt_x"/>
                                          </p:val>
                                        </p:tav>
                                      </p:tavLst>
                                    </p:anim>
                                    <p:anim calcmode="lin" valueType="num">
                                      <p:cBhvr additive="base">
                                        <p:cTn id="76" dur="1250" fill="hold"/>
                                        <p:tgtEl>
                                          <p:spTgt spid="33"/>
                                        </p:tgtEl>
                                        <p:attrNameLst>
                                          <p:attrName>ppt_y</p:attrName>
                                        </p:attrNameLst>
                                      </p:cBhvr>
                                      <p:tavLst>
                                        <p:tav tm="0">
                                          <p:val>
                                            <p:strVal val="0-#ppt_h/2"/>
                                          </p:val>
                                        </p:tav>
                                        <p:tav tm="100000">
                                          <p:val>
                                            <p:strVal val="#ppt_y"/>
                                          </p:val>
                                        </p:tav>
                                      </p:tavLst>
                                    </p:anim>
                                  </p:childTnLst>
                                </p:cTn>
                              </p:par>
                              <p:par>
                                <p:cTn id="77" presetID="22" presetClass="entr" presetSubtype="2" fill="hold" grpId="1" nodeType="withEffect">
                                  <p:stCondLst>
                                    <p:cond delay="0"/>
                                  </p:stCondLst>
                                  <p:childTnLst>
                                    <p:set>
                                      <p:cBhvr>
                                        <p:cTn id="78" dur="1" fill="hold">
                                          <p:stCondLst>
                                            <p:cond delay="0"/>
                                          </p:stCondLst>
                                        </p:cTn>
                                        <p:tgtEl>
                                          <p:spTgt spid="33"/>
                                        </p:tgtEl>
                                        <p:attrNameLst>
                                          <p:attrName>style.visibility</p:attrName>
                                        </p:attrNameLst>
                                      </p:cBhvr>
                                      <p:to>
                                        <p:strVal val="visible"/>
                                      </p:to>
                                    </p:set>
                                    <p:animEffect transition="in" filter="wipe(right)">
                                      <p:cBhvr>
                                        <p:cTn id="79" dur="1250"/>
                                        <p:tgtEl>
                                          <p:spTgt spid="33"/>
                                        </p:tgtEl>
                                      </p:cBhvr>
                                    </p:animEffect>
                                  </p:childTnLst>
                                </p:cTn>
                              </p:par>
                              <p:par>
                                <p:cTn id="80" presetID="2" presetClass="entr" presetSubtype="1" decel="100000" fill="hold" grpId="0" nodeType="withEffect">
                                  <p:stCondLst>
                                    <p:cond delay="0"/>
                                  </p:stCondLst>
                                  <p:childTnLst>
                                    <p:set>
                                      <p:cBhvr>
                                        <p:cTn id="81" dur="1" fill="hold">
                                          <p:stCondLst>
                                            <p:cond delay="0"/>
                                          </p:stCondLst>
                                        </p:cTn>
                                        <p:tgtEl>
                                          <p:spTgt spid="62">
                                            <p:txEl>
                                              <p:pRg st="0" end="0"/>
                                            </p:txEl>
                                          </p:spTgt>
                                        </p:tgtEl>
                                        <p:attrNameLst>
                                          <p:attrName>style.visibility</p:attrName>
                                        </p:attrNameLst>
                                      </p:cBhvr>
                                      <p:to>
                                        <p:strVal val="visible"/>
                                      </p:to>
                                    </p:set>
                                    <p:anim calcmode="lin" valueType="num">
                                      <p:cBhvr additive="base">
                                        <p:cTn id="82" dur="1250" fill="hold"/>
                                        <p:tgtEl>
                                          <p:spTgt spid="62">
                                            <p:txEl>
                                              <p:pRg st="0" end="0"/>
                                            </p:txEl>
                                          </p:spTgt>
                                        </p:tgtEl>
                                        <p:attrNameLst>
                                          <p:attrName>ppt_x</p:attrName>
                                        </p:attrNameLst>
                                      </p:cBhvr>
                                      <p:tavLst>
                                        <p:tav tm="0">
                                          <p:val>
                                            <p:strVal val="#ppt_x"/>
                                          </p:val>
                                        </p:tav>
                                        <p:tav tm="100000">
                                          <p:val>
                                            <p:strVal val="#ppt_x"/>
                                          </p:val>
                                        </p:tav>
                                      </p:tavLst>
                                    </p:anim>
                                    <p:anim calcmode="lin" valueType="num">
                                      <p:cBhvr additive="base">
                                        <p:cTn id="83" dur="1250" fill="hold"/>
                                        <p:tgtEl>
                                          <p:spTgt spid="62">
                                            <p:txEl>
                                              <p:pRg st="0" end="0"/>
                                            </p:txEl>
                                          </p:spTgt>
                                        </p:tgtEl>
                                        <p:attrNameLst>
                                          <p:attrName>ppt_y</p:attrName>
                                        </p:attrNameLst>
                                      </p:cBhvr>
                                      <p:tavLst>
                                        <p:tav tm="0">
                                          <p:val>
                                            <p:strVal val="0-#ppt_h/2"/>
                                          </p:val>
                                        </p:tav>
                                        <p:tav tm="100000">
                                          <p:val>
                                            <p:strVal val="#ppt_y"/>
                                          </p:val>
                                        </p:tav>
                                      </p:tavLst>
                                    </p:anim>
                                  </p:childTnLst>
                                </p:cTn>
                              </p:par>
                              <p:par>
                                <p:cTn id="84" presetID="22" presetClass="entr" presetSubtype="2" fill="hold" grpId="1" nodeType="withEffect">
                                  <p:stCondLst>
                                    <p:cond delay="0"/>
                                  </p:stCondLst>
                                  <p:childTnLst>
                                    <p:set>
                                      <p:cBhvr>
                                        <p:cTn id="85" dur="1" fill="hold">
                                          <p:stCondLst>
                                            <p:cond delay="0"/>
                                          </p:stCondLst>
                                        </p:cTn>
                                        <p:tgtEl>
                                          <p:spTgt spid="62">
                                            <p:txEl>
                                              <p:pRg st="0" end="0"/>
                                            </p:txEl>
                                          </p:spTgt>
                                        </p:tgtEl>
                                        <p:attrNameLst>
                                          <p:attrName>style.visibility</p:attrName>
                                        </p:attrNameLst>
                                      </p:cBhvr>
                                      <p:to>
                                        <p:strVal val="visible"/>
                                      </p:to>
                                    </p:set>
                                    <p:animEffect transition="in" filter="wipe(right)">
                                      <p:cBhvr>
                                        <p:cTn id="86" dur="1000"/>
                                        <p:tgtEl>
                                          <p:spTgt spid="62">
                                            <p:txEl>
                                              <p:pRg st="0" end="0"/>
                                            </p:txEl>
                                          </p:spTgt>
                                        </p:tgtEl>
                                      </p:cBhvr>
                                    </p:animEffect>
                                  </p:childTnLst>
                                </p:cTn>
                              </p:par>
                              <p:par>
                                <p:cTn id="87" presetID="2" presetClass="entr" presetSubtype="2" decel="100000" fill="hold" grpId="0" nodeType="withEffect">
                                  <p:stCondLst>
                                    <p:cond delay="500"/>
                                  </p:stCondLst>
                                  <p:childTnLst>
                                    <p:set>
                                      <p:cBhvr>
                                        <p:cTn id="88" dur="1" fill="hold">
                                          <p:stCondLst>
                                            <p:cond delay="0"/>
                                          </p:stCondLst>
                                        </p:cTn>
                                        <p:tgtEl>
                                          <p:spTgt spid="76">
                                            <p:txEl>
                                              <p:pRg st="0" end="0"/>
                                            </p:txEl>
                                          </p:spTgt>
                                        </p:tgtEl>
                                        <p:attrNameLst>
                                          <p:attrName>style.visibility</p:attrName>
                                        </p:attrNameLst>
                                      </p:cBhvr>
                                      <p:to>
                                        <p:strVal val="visible"/>
                                      </p:to>
                                    </p:set>
                                    <p:anim calcmode="lin" valueType="num">
                                      <p:cBhvr additive="base">
                                        <p:cTn id="89" dur="1000" fill="hold"/>
                                        <p:tgtEl>
                                          <p:spTgt spid="76">
                                            <p:txEl>
                                              <p:pRg st="0" end="0"/>
                                            </p:txEl>
                                          </p:spTgt>
                                        </p:tgtEl>
                                        <p:attrNameLst>
                                          <p:attrName>ppt_x</p:attrName>
                                        </p:attrNameLst>
                                      </p:cBhvr>
                                      <p:tavLst>
                                        <p:tav tm="0">
                                          <p:val>
                                            <p:strVal val="1+#ppt_w/2"/>
                                          </p:val>
                                        </p:tav>
                                        <p:tav tm="100000">
                                          <p:val>
                                            <p:strVal val="#ppt_x"/>
                                          </p:val>
                                        </p:tav>
                                      </p:tavLst>
                                    </p:anim>
                                    <p:anim calcmode="lin" valueType="num">
                                      <p:cBhvr additive="base">
                                        <p:cTn id="90" dur="10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par>
                          <p:cTn id="91" fill="hold">
                            <p:stCondLst>
                              <p:cond delay="5250"/>
                            </p:stCondLst>
                            <p:childTnLst>
                              <p:par>
                                <p:cTn id="92" presetID="2" presetClass="entr" presetSubtype="1" decel="100000"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additive="base">
                                        <p:cTn id="94" dur="1250" fill="hold"/>
                                        <p:tgtEl>
                                          <p:spTgt spid="65"/>
                                        </p:tgtEl>
                                        <p:attrNameLst>
                                          <p:attrName>ppt_x</p:attrName>
                                        </p:attrNameLst>
                                      </p:cBhvr>
                                      <p:tavLst>
                                        <p:tav tm="0">
                                          <p:val>
                                            <p:strVal val="#ppt_x"/>
                                          </p:val>
                                        </p:tav>
                                        <p:tav tm="100000">
                                          <p:val>
                                            <p:strVal val="#ppt_x"/>
                                          </p:val>
                                        </p:tav>
                                      </p:tavLst>
                                    </p:anim>
                                    <p:anim calcmode="lin" valueType="num">
                                      <p:cBhvr additive="base">
                                        <p:cTn id="95" dur="1250" fill="hold"/>
                                        <p:tgtEl>
                                          <p:spTgt spid="65"/>
                                        </p:tgtEl>
                                        <p:attrNameLst>
                                          <p:attrName>ppt_y</p:attrName>
                                        </p:attrNameLst>
                                      </p:cBhvr>
                                      <p:tavLst>
                                        <p:tav tm="0">
                                          <p:val>
                                            <p:strVal val="0-#ppt_h/2"/>
                                          </p:val>
                                        </p:tav>
                                        <p:tav tm="100000">
                                          <p:val>
                                            <p:strVal val="#ppt_y"/>
                                          </p:val>
                                        </p:tav>
                                      </p:tavLst>
                                    </p:anim>
                                  </p:childTnLst>
                                </p:cTn>
                              </p:par>
                              <p:par>
                                <p:cTn id="96" presetID="2" presetClass="entr" presetSubtype="1" decel="100000" fill="hold" grpId="0" nodeType="withEffect">
                                  <p:stCondLst>
                                    <p:cond delay="0"/>
                                  </p:stCondLst>
                                  <p:childTnLst>
                                    <p:set>
                                      <p:cBhvr>
                                        <p:cTn id="97" dur="1" fill="hold">
                                          <p:stCondLst>
                                            <p:cond delay="0"/>
                                          </p:stCondLst>
                                        </p:cTn>
                                        <p:tgtEl>
                                          <p:spTgt spid="66"/>
                                        </p:tgtEl>
                                        <p:attrNameLst>
                                          <p:attrName>style.visibility</p:attrName>
                                        </p:attrNameLst>
                                      </p:cBhvr>
                                      <p:to>
                                        <p:strVal val="visible"/>
                                      </p:to>
                                    </p:set>
                                    <p:anim calcmode="lin" valueType="num">
                                      <p:cBhvr additive="base">
                                        <p:cTn id="98" dur="1250" fill="hold"/>
                                        <p:tgtEl>
                                          <p:spTgt spid="66"/>
                                        </p:tgtEl>
                                        <p:attrNameLst>
                                          <p:attrName>ppt_x</p:attrName>
                                        </p:attrNameLst>
                                      </p:cBhvr>
                                      <p:tavLst>
                                        <p:tav tm="0">
                                          <p:val>
                                            <p:strVal val="#ppt_x"/>
                                          </p:val>
                                        </p:tav>
                                        <p:tav tm="100000">
                                          <p:val>
                                            <p:strVal val="#ppt_x"/>
                                          </p:val>
                                        </p:tav>
                                      </p:tavLst>
                                    </p:anim>
                                    <p:anim calcmode="lin" valueType="num">
                                      <p:cBhvr additive="base">
                                        <p:cTn id="99" dur="1250" fill="hold"/>
                                        <p:tgtEl>
                                          <p:spTgt spid="66"/>
                                        </p:tgtEl>
                                        <p:attrNameLst>
                                          <p:attrName>ppt_y</p:attrName>
                                        </p:attrNameLst>
                                      </p:cBhvr>
                                      <p:tavLst>
                                        <p:tav tm="0">
                                          <p:val>
                                            <p:strVal val="0-#ppt_h/2"/>
                                          </p:val>
                                        </p:tav>
                                        <p:tav tm="100000">
                                          <p:val>
                                            <p:strVal val="#ppt_y"/>
                                          </p:val>
                                        </p:tav>
                                      </p:tavLst>
                                    </p:anim>
                                  </p:childTnLst>
                                </p:cTn>
                              </p:par>
                              <p:par>
                                <p:cTn id="100" presetID="22" presetClass="entr" presetSubtype="8" fill="hold" grpId="1" nodeType="withEffect">
                                  <p:stCondLst>
                                    <p:cond delay="0"/>
                                  </p:stCondLst>
                                  <p:childTnLst>
                                    <p:set>
                                      <p:cBhvr>
                                        <p:cTn id="101" dur="1" fill="hold">
                                          <p:stCondLst>
                                            <p:cond delay="0"/>
                                          </p:stCondLst>
                                        </p:cTn>
                                        <p:tgtEl>
                                          <p:spTgt spid="66"/>
                                        </p:tgtEl>
                                        <p:attrNameLst>
                                          <p:attrName>style.visibility</p:attrName>
                                        </p:attrNameLst>
                                      </p:cBhvr>
                                      <p:to>
                                        <p:strVal val="visible"/>
                                      </p:to>
                                    </p:set>
                                    <p:animEffect transition="in" filter="wipe(left)">
                                      <p:cBhvr>
                                        <p:cTn id="102" dur="1250"/>
                                        <p:tgtEl>
                                          <p:spTgt spid="66"/>
                                        </p:tgtEl>
                                      </p:cBhvr>
                                    </p:animEffect>
                                  </p:childTnLst>
                                </p:cTn>
                              </p:par>
                              <p:par>
                                <p:cTn id="103" presetID="2" presetClass="entr" presetSubtype="1" decel="100000" fill="hold" grpId="0" nodeType="withEffect">
                                  <p:stCondLst>
                                    <p:cond delay="0"/>
                                  </p:stCondLst>
                                  <p:childTnLst>
                                    <p:set>
                                      <p:cBhvr>
                                        <p:cTn id="104" dur="1" fill="hold">
                                          <p:stCondLst>
                                            <p:cond delay="0"/>
                                          </p:stCondLst>
                                        </p:cTn>
                                        <p:tgtEl>
                                          <p:spTgt spid="71"/>
                                        </p:tgtEl>
                                        <p:attrNameLst>
                                          <p:attrName>style.visibility</p:attrName>
                                        </p:attrNameLst>
                                      </p:cBhvr>
                                      <p:to>
                                        <p:strVal val="visible"/>
                                      </p:to>
                                    </p:set>
                                    <p:anim calcmode="lin" valueType="num">
                                      <p:cBhvr additive="base">
                                        <p:cTn id="105" dur="1250" fill="hold"/>
                                        <p:tgtEl>
                                          <p:spTgt spid="71"/>
                                        </p:tgtEl>
                                        <p:attrNameLst>
                                          <p:attrName>ppt_x</p:attrName>
                                        </p:attrNameLst>
                                      </p:cBhvr>
                                      <p:tavLst>
                                        <p:tav tm="0">
                                          <p:val>
                                            <p:strVal val="#ppt_x"/>
                                          </p:val>
                                        </p:tav>
                                        <p:tav tm="100000">
                                          <p:val>
                                            <p:strVal val="#ppt_x"/>
                                          </p:val>
                                        </p:tav>
                                      </p:tavLst>
                                    </p:anim>
                                    <p:anim calcmode="lin" valueType="num">
                                      <p:cBhvr additive="base">
                                        <p:cTn id="106" dur="1250" fill="hold"/>
                                        <p:tgtEl>
                                          <p:spTgt spid="71"/>
                                        </p:tgtEl>
                                        <p:attrNameLst>
                                          <p:attrName>ppt_y</p:attrName>
                                        </p:attrNameLst>
                                      </p:cBhvr>
                                      <p:tavLst>
                                        <p:tav tm="0">
                                          <p:val>
                                            <p:strVal val="0-#ppt_h/2"/>
                                          </p:val>
                                        </p:tav>
                                        <p:tav tm="100000">
                                          <p:val>
                                            <p:strVal val="#ppt_y"/>
                                          </p:val>
                                        </p:tav>
                                      </p:tavLst>
                                    </p:anim>
                                  </p:childTnLst>
                                </p:cTn>
                              </p:par>
                              <p:par>
                                <p:cTn id="107" presetID="2" presetClass="entr" presetSubtype="1" decel="100000" fill="hold" grpId="0" nodeType="withEffect">
                                  <p:stCondLst>
                                    <p:cond delay="0"/>
                                  </p:stCondLst>
                                  <p:childTnLst>
                                    <p:set>
                                      <p:cBhvr>
                                        <p:cTn id="108" dur="1" fill="hold">
                                          <p:stCondLst>
                                            <p:cond delay="0"/>
                                          </p:stCondLst>
                                        </p:cTn>
                                        <p:tgtEl>
                                          <p:spTgt spid="61">
                                            <p:txEl>
                                              <p:pRg st="0" end="0"/>
                                            </p:txEl>
                                          </p:spTgt>
                                        </p:tgtEl>
                                        <p:attrNameLst>
                                          <p:attrName>style.visibility</p:attrName>
                                        </p:attrNameLst>
                                      </p:cBhvr>
                                      <p:to>
                                        <p:strVal val="visible"/>
                                      </p:to>
                                    </p:set>
                                    <p:anim calcmode="lin" valueType="num">
                                      <p:cBhvr additive="base">
                                        <p:cTn id="109" dur="1250" fill="hold"/>
                                        <p:tgtEl>
                                          <p:spTgt spid="61">
                                            <p:txEl>
                                              <p:pRg st="0" end="0"/>
                                            </p:txEl>
                                          </p:spTgt>
                                        </p:tgtEl>
                                        <p:attrNameLst>
                                          <p:attrName>ppt_x</p:attrName>
                                        </p:attrNameLst>
                                      </p:cBhvr>
                                      <p:tavLst>
                                        <p:tav tm="0">
                                          <p:val>
                                            <p:strVal val="#ppt_x"/>
                                          </p:val>
                                        </p:tav>
                                        <p:tav tm="100000">
                                          <p:val>
                                            <p:strVal val="#ppt_x"/>
                                          </p:val>
                                        </p:tav>
                                      </p:tavLst>
                                    </p:anim>
                                    <p:anim calcmode="lin" valueType="num">
                                      <p:cBhvr additive="base">
                                        <p:cTn id="110" dur="1250" fill="hold"/>
                                        <p:tgtEl>
                                          <p:spTgt spid="61">
                                            <p:txEl>
                                              <p:pRg st="0" end="0"/>
                                            </p:txEl>
                                          </p:spTgt>
                                        </p:tgtEl>
                                        <p:attrNameLst>
                                          <p:attrName>ppt_y</p:attrName>
                                        </p:attrNameLst>
                                      </p:cBhvr>
                                      <p:tavLst>
                                        <p:tav tm="0">
                                          <p:val>
                                            <p:strVal val="0-#ppt_h/2"/>
                                          </p:val>
                                        </p:tav>
                                        <p:tav tm="100000">
                                          <p:val>
                                            <p:strVal val="#ppt_y"/>
                                          </p:val>
                                        </p:tav>
                                      </p:tavLst>
                                    </p:anim>
                                  </p:childTnLst>
                                </p:cTn>
                              </p:par>
                              <p:par>
                                <p:cTn id="111" presetID="22" presetClass="entr" presetSubtype="2" fill="hold" grpId="1" nodeType="withEffect">
                                  <p:stCondLst>
                                    <p:cond delay="0"/>
                                  </p:stCondLst>
                                  <p:childTnLst>
                                    <p:set>
                                      <p:cBhvr>
                                        <p:cTn id="112" dur="1" fill="hold">
                                          <p:stCondLst>
                                            <p:cond delay="0"/>
                                          </p:stCondLst>
                                        </p:cTn>
                                        <p:tgtEl>
                                          <p:spTgt spid="61">
                                            <p:txEl>
                                              <p:pRg st="0" end="0"/>
                                            </p:txEl>
                                          </p:spTgt>
                                        </p:tgtEl>
                                        <p:attrNameLst>
                                          <p:attrName>style.visibility</p:attrName>
                                        </p:attrNameLst>
                                      </p:cBhvr>
                                      <p:to>
                                        <p:strVal val="visible"/>
                                      </p:to>
                                    </p:set>
                                    <p:animEffect transition="in" filter="wipe(right)">
                                      <p:cBhvr>
                                        <p:cTn id="113" dur="1000"/>
                                        <p:tgtEl>
                                          <p:spTgt spid="61">
                                            <p:txEl>
                                              <p:pRg st="0" end="0"/>
                                            </p:txEl>
                                          </p:spTgt>
                                        </p:tgtEl>
                                      </p:cBhvr>
                                    </p:animEffect>
                                  </p:childTnLst>
                                </p:cTn>
                              </p:par>
                              <p:par>
                                <p:cTn id="114" presetID="2" presetClass="entr" presetSubtype="1" decel="100000" fill="hold" grpId="0" nodeType="withEffect">
                                  <p:stCondLst>
                                    <p:cond delay="0"/>
                                  </p:stCondLst>
                                  <p:childTnLst>
                                    <p:set>
                                      <p:cBhvr>
                                        <p:cTn id="115" dur="1" fill="hold">
                                          <p:stCondLst>
                                            <p:cond delay="0"/>
                                          </p:stCondLst>
                                        </p:cTn>
                                        <p:tgtEl>
                                          <p:spTgt spid="30"/>
                                        </p:tgtEl>
                                        <p:attrNameLst>
                                          <p:attrName>style.visibility</p:attrName>
                                        </p:attrNameLst>
                                      </p:cBhvr>
                                      <p:to>
                                        <p:strVal val="visible"/>
                                      </p:to>
                                    </p:set>
                                    <p:anim calcmode="lin" valueType="num">
                                      <p:cBhvr additive="base">
                                        <p:cTn id="116" dur="1250" fill="hold"/>
                                        <p:tgtEl>
                                          <p:spTgt spid="30"/>
                                        </p:tgtEl>
                                        <p:attrNameLst>
                                          <p:attrName>ppt_x</p:attrName>
                                        </p:attrNameLst>
                                      </p:cBhvr>
                                      <p:tavLst>
                                        <p:tav tm="0">
                                          <p:val>
                                            <p:strVal val="#ppt_x"/>
                                          </p:val>
                                        </p:tav>
                                        <p:tav tm="100000">
                                          <p:val>
                                            <p:strVal val="#ppt_x"/>
                                          </p:val>
                                        </p:tav>
                                      </p:tavLst>
                                    </p:anim>
                                    <p:anim calcmode="lin" valueType="num">
                                      <p:cBhvr additive="base">
                                        <p:cTn id="117" dur="1250" fill="hold"/>
                                        <p:tgtEl>
                                          <p:spTgt spid="30"/>
                                        </p:tgtEl>
                                        <p:attrNameLst>
                                          <p:attrName>ppt_y</p:attrName>
                                        </p:attrNameLst>
                                      </p:cBhvr>
                                      <p:tavLst>
                                        <p:tav tm="0">
                                          <p:val>
                                            <p:strVal val="0-#ppt_h/2"/>
                                          </p:val>
                                        </p:tav>
                                        <p:tav tm="100000">
                                          <p:val>
                                            <p:strVal val="#ppt_y"/>
                                          </p:val>
                                        </p:tav>
                                      </p:tavLst>
                                    </p:anim>
                                  </p:childTnLst>
                                </p:cTn>
                              </p:par>
                              <p:par>
                                <p:cTn id="118" presetID="22" presetClass="entr" presetSubtype="2" fill="hold" grpId="1" nodeType="withEffect">
                                  <p:stCondLst>
                                    <p:cond delay="0"/>
                                  </p:stCondLst>
                                  <p:childTnLst>
                                    <p:set>
                                      <p:cBhvr>
                                        <p:cTn id="119" dur="1" fill="hold">
                                          <p:stCondLst>
                                            <p:cond delay="0"/>
                                          </p:stCondLst>
                                        </p:cTn>
                                        <p:tgtEl>
                                          <p:spTgt spid="30"/>
                                        </p:tgtEl>
                                        <p:attrNameLst>
                                          <p:attrName>style.visibility</p:attrName>
                                        </p:attrNameLst>
                                      </p:cBhvr>
                                      <p:to>
                                        <p:strVal val="visible"/>
                                      </p:to>
                                    </p:set>
                                    <p:animEffect transition="in" filter="wipe(right)">
                                      <p:cBhvr>
                                        <p:cTn id="120" dur="1250"/>
                                        <p:tgtEl>
                                          <p:spTgt spid="30"/>
                                        </p:tgtEl>
                                      </p:cBhvr>
                                    </p:animEffect>
                                  </p:childTnLst>
                                </p:cTn>
                              </p:par>
                              <p:par>
                                <p:cTn id="121" presetID="2" presetClass="entr" presetSubtype="2" decel="100000" fill="hold" grpId="0" nodeType="withEffect">
                                  <p:stCondLst>
                                    <p:cond delay="500"/>
                                  </p:stCondLst>
                                  <p:childTnLst>
                                    <p:set>
                                      <p:cBhvr>
                                        <p:cTn id="122" dur="1" fill="hold">
                                          <p:stCondLst>
                                            <p:cond delay="0"/>
                                          </p:stCondLst>
                                        </p:cTn>
                                        <p:tgtEl>
                                          <p:spTgt spid="75">
                                            <p:txEl>
                                              <p:pRg st="0" end="0"/>
                                            </p:txEl>
                                          </p:spTgt>
                                        </p:tgtEl>
                                        <p:attrNameLst>
                                          <p:attrName>style.visibility</p:attrName>
                                        </p:attrNameLst>
                                      </p:cBhvr>
                                      <p:to>
                                        <p:strVal val="visible"/>
                                      </p:to>
                                    </p:set>
                                    <p:anim calcmode="lin" valueType="num">
                                      <p:cBhvr additive="base">
                                        <p:cTn id="123" dur="10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124" dur="1000" fill="hold"/>
                                        <p:tgtEl>
                                          <p:spTgt spid="75">
                                            <p:txEl>
                                              <p:pRg st="0" end="0"/>
                                            </p:txEl>
                                          </p:spTgt>
                                        </p:tgtEl>
                                        <p:attrNameLst>
                                          <p:attrName>ppt_y</p:attrName>
                                        </p:attrNameLst>
                                      </p:cBhvr>
                                      <p:tavLst>
                                        <p:tav tm="0">
                                          <p:val>
                                            <p:strVal val="#ppt_y"/>
                                          </p:val>
                                        </p:tav>
                                        <p:tav tm="100000">
                                          <p:val>
                                            <p:strVal val="#ppt_y"/>
                                          </p:val>
                                        </p:tav>
                                      </p:tavLst>
                                    </p:anim>
                                  </p:childTnLst>
                                </p:cTn>
                              </p:par>
                            </p:childTnLst>
                          </p:cTn>
                        </p:par>
                        <p:par>
                          <p:cTn id="125" fill="hold">
                            <p:stCondLst>
                              <p:cond delay="6750"/>
                            </p:stCondLst>
                            <p:childTnLst>
                              <p:par>
                                <p:cTn id="126" presetID="2" presetClass="entr" presetSubtype="1" decel="100000" fill="hold" grpId="0" nodeType="afterEffect">
                                  <p:stCondLst>
                                    <p:cond delay="0"/>
                                  </p:stCondLst>
                                  <p:childTnLst>
                                    <p:set>
                                      <p:cBhvr>
                                        <p:cTn id="127" dur="1" fill="hold">
                                          <p:stCondLst>
                                            <p:cond delay="0"/>
                                          </p:stCondLst>
                                        </p:cTn>
                                        <p:tgtEl>
                                          <p:spTgt spid="70"/>
                                        </p:tgtEl>
                                        <p:attrNameLst>
                                          <p:attrName>style.visibility</p:attrName>
                                        </p:attrNameLst>
                                      </p:cBhvr>
                                      <p:to>
                                        <p:strVal val="visible"/>
                                      </p:to>
                                    </p:set>
                                    <p:anim calcmode="lin" valueType="num">
                                      <p:cBhvr additive="base">
                                        <p:cTn id="128" dur="1250" fill="hold"/>
                                        <p:tgtEl>
                                          <p:spTgt spid="70"/>
                                        </p:tgtEl>
                                        <p:attrNameLst>
                                          <p:attrName>ppt_x</p:attrName>
                                        </p:attrNameLst>
                                      </p:cBhvr>
                                      <p:tavLst>
                                        <p:tav tm="0">
                                          <p:val>
                                            <p:strVal val="#ppt_x"/>
                                          </p:val>
                                        </p:tav>
                                        <p:tav tm="100000">
                                          <p:val>
                                            <p:strVal val="#ppt_x"/>
                                          </p:val>
                                        </p:tav>
                                      </p:tavLst>
                                    </p:anim>
                                    <p:anim calcmode="lin" valueType="num">
                                      <p:cBhvr additive="base">
                                        <p:cTn id="129" dur="1250" fill="hold"/>
                                        <p:tgtEl>
                                          <p:spTgt spid="70"/>
                                        </p:tgtEl>
                                        <p:attrNameLst>
                                          <p:attrName>ppt_y</p:attrName>
                                        </p:attrNameLst>
                                      </p:cBhvr>
                                      <p:tavLst>
                                        <p:tav tm="0">
                                          <p:val>
                                            <p:strVal val="0-#ppt_h/2"/>
                                          </p:val>
                                        </p:tav>
                                        <p:tav tm="100000">
                                          <p:val>
                                            <p:strVal val="#ppt_y"/>
                                          </p:val>
                                        </p:tav>
                                      </p:tavLst>
                                    </p:anim>
                                  </p:childTnLst>
                                </p:cTn>
                              </p:par>
                              <p:par>
                                <p:cTn id="130" presetID="2" presetClass="entr" presetSubtype="1" decel="100000" fill="hold" grpId="0" nodeType="withEffect">
                                  <p:stCondLst>
                                    <p:cond delay="0"/>
                                  </p:stCondLst>
                                  <p:childTnLst>
                                    <p:set>
                                      <p:cBhvr>
                                        <p:cTn id="131" dur="1" fill="hold">
                                          <p:stCondLst>
                                            <p:cond delay="0"/>
                                          </p:stCondLst>
                                        </p:cTn>
                                        <p:tgtEl>
                                          <p:spTgt spid="59">
                                            <p:txEl>
                                              <p:pRg st="0" end="0"/>
                                            </p:txEl>
                                          </p:spTgt>
                                        </p:tgtEl>
                                        <p:attrNameLst>
                                          <p:attrName>style.visibility</p:attrName>
                                        </p:attrNameLst>
                                      </p:cBhvr>
                                      <p:to>
                                        <p:strVal val="visible"/>
                                      </p:to>
                                    </p:set>
                                    <p:anim calcmode="lin" valueType="num">
                                      <p:cBhvr additive="base">
                                        <p:cTn id="132" dur="1250" fill="hold"/>
                                        <p:tgtEl>
                                          <p:spTgt spid="59">
                                            <p:txEl>
                                              <p:pRg st="0" end="0"/>
                                            </p:txEl>
                                          </p:spTgt>
                                        </p:tgtEl>
                                        <p:attrNameLst>
                                          <p:attrName>ppt_x</p:attrName>
                                        </p:attrNameLst>
                                      </p:cBhvr>
                                      <p:tavLst>
                                        <p:tav tm="0">
                                          <p:val>
                                            <p:strVal val="#ppt_x"/>
                                          </p:val>
                                        </p:tav>
                                        <p:tav tm="100000">
                                          <p:val>
                                            <p:strVal val="#ppt_x"/>
                                          </p:val>
                                        </p:tav>
                                      </p:tavLst>
                                    </p:anim>
                                    <p:anim calcmode="lin" valueType="num">
                                      <p:cBhvr additive="base">
                                        <p:cTn id="133" dur="1250" fill="hold"/>
                                        <p:tgtEl>
                                          <p:spTgt spid="59">
                                            <p:txEl>
                                              <p:pRg st="0" end="0"/>
                                            </p:txEl>
                                          </p:spTgt>
                                        </p:tgtEl>
                                        <p:attrNameLst>
                                          <p:attrName>ppt_y</p:attrName>
                                        </p:attrNameLst>
                                      </p:cBhvr>
                                      <p:tavLst>
                                        <p:tav tm="0">
                                          <p:val>
                                            <p:strVal val="0-#ppt_h/2"/>
                                          </p:val>
                                        </p:tav>
                                        <p:tav tm="100000">
                                          <p:val>
                                            <p:strVal val="#ppt_y"/>
                                          </p:val>
                                        </p:tav>
                                      </p:tavLst>
                                    </p:anim>
                                  </p:childTnLst>
                                </p:cTn>
                              </p:par>
                              <p:par>
                                <p:cTn id="134" presetID="22" presetClass="entr" presetSubtype="2" fill="hold" grpId="1" nodeType="withEffect">
                                  <p:stCondLst>
                                    <p:cond delay="0"/>
                                  </p:stCondLst>
                                  <p:childTnLst>
                                    <p:set>
                                      <p:cBhvr>
                                        <p:cTn id="135" dur="1" fill="hold">
                                          <p:stCondLst>
                                            <p:cond delay="0"/>
                                          </p:stCondLst>
                                        </p:cTn>
                                        <p:tgtEl>
                                          <p:spTgt spid="59">
                                            <p:txEl>
                                              <p:pRg st="0" end="0"/>
                                            </p:txEl>
                                          </p:spTgt>
                                        </p:tgtEl>
                                        <p:attrNameLst>
                                          <p:attrName>style.visibility</p:attrName>
                                        </p:attrNameLst>
                                      </p:cBhvr>
                                      <p:to>
                                        <p:strVal val="visible"/>
                                      </p:to>
                                    </p:set>
                                    <p:animEffect transition="in" filter="wipe(right)">
                                      <p:cBhvr>
                                        <p:cTn id="136" dur="1000"/>
                                        <p:tgtEl>
                                          <p:spTgt spid="59">
                                            <p:txEl>
                                              <p:pRg st="0" end="0"/>
                                            </p:txEl>
                                          </p:spTgt>
                                        </p:tgtEl>
                                      </p:cBhvr>
                                    </p:animEffect>
                                  </p:childTnLst>
                                </p:cTn>
                              </p:par>
                              <p:par>
                                <p:cTn id="137" presetID="2" presetClass="entr" presetSubtype="1" decel="100000"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additive="base">
                                        <p:cTn id="139" dur="1250" fill="hold"/>
                                        <p:tgtEl>
                                          <p:spTgt spid="78"/>
                                        </p:tgtEl>
                                        <p:attrNameLst>
                                          <p:attrName>ppt_x</p:attrName>
                                        </p:attrNameLst>
                                      </p:cBhvr>
                                      <p:tavLst>
                                        <p:tav tm="0">
                                          <p:val>
                                            <p:strVal val="#ppt_x"/>
                                          </p:val>
                                        </p:tav>
                                        <p:tav tm="100000">
                                          <p:val>
                                            <p:strVal val="#ppt_x"/>
                                          </p:val>
                                        </p:tav>
                                      </p:tavLst>
                                    </p:anim>
                                    <p:anim calcmode="lin" valueType="num">
                                      <p:cBhvr additive="base">
                                        <p:cTn id="140" dur="1250" fill="hold"/>
                                        <p:tgtEl>
                                          <p:spTgt spid="78"/>
                                        </p:tgtEl>
                                        <p:attrNameLst>
                                          <p:attrName>ppt_y</p:attrName>
                                        </p:attrNameLst>
                                      </p:cBhvr>
                                      <p:tavLst>
                                        <p:tav tm="0">
                                          <p:val>
                                            <p:strVal val="0-#ppt_h/2"/>
                                          </p:val>
                                        </p:tav>
                                        <p:tav tm="100000">
                                          <p:val>
                                            <p:strVal val="#ppt_y"/>
                                          </p:val>
                                        </p:tav>
                                      </p:tavLst>
                                    </p:anim>
                                  </p:childTnLst>
                                </p:cTn>
                              </p:par>
                              <p:par>
                                <p:cTn id="141" presetID="22" presetClass="entr" presetSubtype="2" fill="hold" grpId="1" nodeType="withEffect">
                                  <p:stCondLst>
                                    <p:cond delay="0"/>
                                  </p:stCondLst>
                                  <p:childTnLst>
                                    <p:set>
                                      <p:cBhvr>
                                        <p:cTn id="142" dur="1" fill="hold">
                                          <p:stCondLst>
                                            <p:cond delay="0"/>
                                          </p:stCondLst>
                                        </p:cTn>
                                        <p:tgtEl>
                                          <p:spTgt spid="78"/>
                                        </p:tgtEl>
                                        <p:attrNameLst>
                                          <p:attrName>style.visibility</p:attrName>
                                        </p:attrNameLst>
                                      </p:cBhvr>
                                      <p:to>
                                        <p:strVal val="visible"/>
                                      </p:to>
                                    </p:set>
                                    <p:animEffect transition="in" filter="wipe(right)">
                                      <p:cBhvr>
                                        <p:cTn id="143" dur="1250"/>
                                        <p:tgtEl>
                                          <p:spTgt spid="78"/>
                                        </p:tgtEl>
                                      </p:cBhvr>
                                    </p:animEffect>
                                  </p:childTnLst>
                                </p:cTn>
                              </p:par>
                              <p:par>
                                <p:cTn id="144" presetID="2" presetClass="entr" presetSubtype="1" decel="100000" fill="hold" grpId="0" nodeType="withEffect">
                                  <p:stCondLst>
                                    <p:cond delay="0"/>
                                  </p:stCondLst>
                                  <p:childTnLst>
                                    <p:set>
                                      <p:cBhvr>
                                        <p:cTn id="145" dur="1" fill="hold">
                                          <p:stCondLst>
                                            <p:cond delay="0"/>
                                          </p:stCondLst>
                                        </p:cTn>
                                        <p:tgtEl>
                                          <p:spTgt spid="15"/>
                                        </p:tgtEl>
                                        <p:attrNameLst>
                                          <p:attrName>style.visibility</p:attrName>
                                        </p:attrNameLst>
                                      </p:cBhvr>
                                      <p:to>
                                        <p:strVal val="visible"/>
                                      </p:to>
                                    </p:set>
                                    <p:anim calcmode="lin" valueType="num">
                                      <p:cBhvr additive="base">
                                        <p:cTn id="146" dur="1250" fill="hold"/>
                                        <p:tgtEl>
                                          <p:spTgt spid="15"/>
                                        </p:tgtEl>
                                        <p:attrNameLst>
                                          <p:attrName>ppt_x</p:attrName>
                                        </p:attrNameLst>
                                      </p:cBhvr>
                                      <p:tavLst>
                                        <p:tav tm="0">
                                          <p:val>
                                            <p:strVal val="#ppt_x"/>
                                          </p:val>
                                        </p:tav>
                                        <p:tav tm="100000">
                                          <p:val>
                                            <p:strVal val="#ppt_x"/>
                                          </p:val>
                                        </p:tav>
                                      </p:tavLst>
                                    </p:anim>
                                    <p:anim calcmode="lin" valueType="num">
                                      <p:cBhvr additive="base">
                                        <p:cTn id="147" dur="1250" fill="hold"/>
                                        <p:tgtEl>
                                          <p:spTgt spid="15"/>
                                        </p:tgtEl>
                                        <p:attrNameLst>
                                          <p:attrName>ppt_y</p:attrName>
                                        </p:attrNameLst>
                                      </p:cBhvr>
                                      <p:tavLst>
                                        <p:tav tm="0">
                                          <p:val>
                                            <p:strVal val="0-#ppt_h/2"/>
                                          </p:val>
                                        </p:tav>
                                        <p:tav tm="100000">
                                          <p:val>
                                            <p:strVal val="#ppt_y"/>
                                          </p:val>
                                        </p:tav>
                                      </p:tavLst>
                                    </p:anim>
                                  </p:childTnLst>
                                </p:cTn>
                              </p:par>
                              <p:par>
                                <p:cTn id="148" presetID="2" presetClass="entr" presetSubtype="1" decel="100000" fill="hold" grpId="0" nodeType="withEffect">
                                  <p:stCondLst>
                                    <p:cond delay="0"/>
                                  </p:stCondLst>
                                  <p:childTnLst>
                                    <p:set>
                                      <p:cBhvr>
                                        <p:cTn id="149" dur="1" fill="hold">
                                          <p:stCondLst>
                                            <p:cond delay="0"/>
                                          </p:stCondLst>
                                        </p:cTn>
                                        <p:tgtEl>
                                          <p:spTgt spid="68"/>
                                        </p:tgtEl>
                                        <p:attrNameLst>
                                          <p:attrName>style.visibility</p:attrName>
                                        </p:attrNameLst>
                                      </p:cBhvr>
                                      <p:to>
                                        <p:strVal val="visible"/>
                                      </p:to>
                                    </p:set>
                                    <p:anim calcmode="lin" valueType="num">
                                      <p:cBhvr additive="base">
                                        <p:cTn id="150" dur="1250" fill="hold"/>
                                        <p:tgtEl>
                                          <p:spTgt spid="68"/>
                                        </p:tgtEl>
                                        <p:attrNameLst>
                                          <p:attrName>ppt_x</p:attrName>
                                        </p:attrNameLst>
                                      </p:cBhvr>
                                      <p:tavLst>
                                        <p:tav tm="0">
                                          <p:val>
                                            <p:strVal val="#ppt_x"/>
                                          </p:val>
                                        </p:tav>
                                        <p:tav tm="100000">
                                          <p:val>
                                            <p:strVal val="#ppt_x"/>
                                          </p:val>
                                        </p:tav>
                                      </p:tavLst>
                                    </p:anim>
                                    <p:anim calcmode="lin" valueType="num">
                                      <p:cBhvr additive="base">
                                        <p:cTn id="151" dur="1250" fill="hold"/>
                                        <p:tgtEl>
                                          <p:spTgt spid="68"/>
                                        </p:tgtEl>
                                        <p:attrNameLst>
                                          <p:attrName>ppt_y</p:attrName>
                                        </p:attrNameLst>
                                      </p:cBhvr>
                                      <p:tavLst>
                                        <p:tav tm="0">
                                          <p:val>
                                            <p:strVal val="0-#ppt_h/2"/>
                                          </p:val>
                                        </p:tav>
                                        <p:tav tm="100000">
                                          <p:val>
                                            <p:strVal val="#ppt_y"/>
                                          </p:val>
                                        </p:tav>
                                      </p:tavLst>
                                    </p:anim>
                                  </p:childTnLst>
                                </p:cTn>
                              </p:par>
                              <p:par>
                                <p:cTn id="152" presetID="22" presetClass="entr" presetSubtype="8" fill="hold" grpId="1" nodeType="withEffect">
                                  <p:stCondLst>
                                    <p:cond delay="0"/>
                                  </p:stCondLst>
                                  <p:childTnLst>
                                    <p:set>
                                      <p:cBhvr>
                                        <p:cTn id="153" dur="1" fill="hold">
                                          <p:stCondLst>
                                            <p:cond delay="0"/>
                                          </p:stCondLst>
                                        </p:cTn>
                                        <p:tgtEl>
                                          <p:spTgt spid="68"/>
                                        </p:tgtEl>
                                        <p:attrNameLst>
                                          <p:attrName>style.visibility</p:attrName>
                                        </p:attrNameLst>
                                      </p:cBhvr>
                                      <p:to>
                                        <p:strVal val="visible"/>
                                      </p:to>
                                    </p:set>
                                    <p:animEffect transition="in" filter="wipe(left)">
                                      <p:cBhvr>
                                        <p:cTn id="154" dur="1250"/>
                                        <p:tgtEl>
                                          <p:spTgt spid="68"/>
                                        </p:tgtEl>
                                      </p:cBhvr>
                                    </p:animEffect>
                                  </p:childTnLst>
                                </p:cTn>
                              </p:par>
                              <p:par>
                                <p:cTn id="155" presetID="2" presetClass="entr" presetSubtype="2" decel="100000" fill="hold" grpId="0" nodeType="withEffect">
                                  <p:stCondLst>
                                    <p:cond delay="500"/>
                                  </p:stCondLst>
                                  <p:childTnLst>
                                    <p:set>
                                      <p:cBhvr>
                                        <p:cTn id="156" dur="1" fill="hold">
                                          <p:stCondLst>
                                            <p:cond delay="0"/>
                                          </p:stCondLst>
                                        </p:cTn>
                                        <p:tgtEl>
                                          <p:spTgt spid="74">
                                            <p:txEl>
                                              <p:pRg st="0" end="0"/>
                                            </p:txEl>
                                          </p:spTgt>
                                        </p:tgtEl>
                                        <p:attrNameLst>
                                          <p:attrName>style.visibility</p:attrName>
                                        </p:attrNameLst>
                                      </p:cBhvr>
                                      <p:to>
                                        <p:strVal val="visible"/>
                                      </p:to>
                                    </p:set>
                                    <p:anim calcmode="lin" valueType="num">
                                      <p:cBhvr additive="base">
                                        <p:cTn id="157" dur="1000" fill="hold"/>
                                        <p:tgtEl>
                                          <p:spTgt spid="74">
                                            <p:txEl>
                                              <p:pRg st="0" end="0"/>
                                            </p:txEl>
                                          </p:spTgt>
                                        </p:tgtEl>
                                        <p:attrNameLst>
                                          <p:attrName>ppt_x</p:attrName>
                                        </p:attrNameLst>
                                      </p:cBhvr>
                                      <p:tavLst>
                                        <p:tav tm="0">
                                          <p:val>
                                            <p:strVal val="1+#ppt_w/2"/>
                                          </p:val>
                                        </p:tav>
                                        <p:tav tm="100000">
                                          <p:val>
                                            <p:strVal val="#ppt_x"/>
                                          </p:val>
                                        </p:tav>
                                      </p:tavLst>
                                    </p:anim>
                                    <p:anim calcmode="lin" valueType="num">
                                      <p:cBhvr additive="base">
                                        <p:cTn id="158" dur="1000" fill="hold"/>
                                        <p:tgtEl>
                                          <p:spTgt spid="7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8" grpId="1" animBg="1"/>
      <p:bldP spid="68" grpId="0" animBg="1"/>
      <p:bldP spid="68" grpId="1" animBg="1"/>
      <p:bldP spid="36" grpId="0" animBg="1"/>
      <p:bldP spid="36" grpId="1" animBg="1"/>
      <p:bldP spid="30" grpId="0" animBg="1"/>
      <p:bldP spid="30" grpId="1" animBg="1"/>
      <p:bldP spid="33" grpId="0" animBg="1"/>
      <p:bldP spid="33" grpId="1" animBg="1"/>
      <p:bldP spid="66" grpId="0" animBg="1"/>
      <p:bldP spid="66" grpId="1" animBg="1"/>
      <p:bldP spid="63" grpId="0" animBg="1"/>
      <p:bldP spid="63" grpId="1" animBg="1"/>
      <p:bldP spid="59" grpId="0" build="p">
        <p:tmplLst>
          <p:tmpl lvl="1">
            <p:tnLst>
              <p:par>
                <p:cTn presetID="2" presetClass="entr" presetSubtype="1" decel="10000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250" fill="hold"/>
                        <p:tgtEl>
                          <p:spTgt spid="59"/>
                        </p:tgtEl>
                        <p:attrNameLst>
                          <p:attrName>ppt_x</p:attrName>
                        </p:attrNameLst>
                      </p:cBhvr>
                      <p:tavLst>
                        <p:tav tm="0">
                          <p:val>
                            <p:strVal val="#ppt_x"/>
                          </p:val>
                        </p:tav>
                        <p:tav tm="100000">
                          <p:val>
                            <p:strVal val="#ppt_x"/>
                          </p:val>
                        </p:tav>
                      </p:tavLst>
                    </p:anim>
                    <p:anim calcmode="lin" valueType="num">
                      <p:cBhvr additive="base">
                        <p:cTn dur="1250" fill="hold"/>
                        <p:tgtEl>
                          <p:spTgt spid="59"/>
                        </p:tgtEl>
                        <p:attrNameLst>
                          <p:attrName>ppt_y</p:attrName>
                        </p:attrNameLst>
                      </p:cBhvr>
                      <p:tavLst>
                        <p:tav tm="0">
                          <p:val>
                            <p:strVal val="0-#ppt_h/2"/>
                          </p:val>
                        </p:tav>
                        <p:tav tm="100000">
                          <p:val>
                            <p:strVal val="#ppt_y"/>
                          </p:val>
                        </p:tav>
                      </p:tavLst>
                    </p:anim>
                  </p:childTnLst>
                </p:cTn>
              </p:par>
            </p:tnLst>
          </p:tmpl>
        </p:tmplLst>
      </p:bldP>
      <p:bldP spid="59" grpId="1" build="p">
        <p:tmplLst>
          <p:tmpl lvl="1">
            <p:tnLst>
              <p:par>
                <p:cTn presetID="2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Effect transition="in" filter="wipe(right)">
                      <p:cBhvr>
                        <p:cTn dur="1000"/>
                        <p:tgtEl>
                          <p:spTgt spid="59"/>
                        </p:tgtEl>
                      </p:cBhvr>
                    </p:animEffect>
                  </p:childTnLst>
                </p:cTn>
              </p:par>
            </p:tnLst>
          </p:tmpl>
        </p:tmplLst>
      </p:bldP>
      <p:bldP spid="61" grpId="0" build="p">
        <p:tmplLst>
          <p:tmpl lvl="1">
            <p:tnLst>
              <p:par>
                <p:cTn presetID="2" presetClass="entr" presetSubtype="1" decel="100000"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250" fill="hold"/>
                        <p:tgtEl>
                          <p:spTgt spid="61"/>
                        </p:tgtEl>
                        <p:attrNameLst>
                          <p:attrName>ppt_x</p:attrName>
                        </p:attrNameLst>
                      </p:cBhvr>
                      <p:tavLst>
                        <p:tav tm="0">
                          <p:val>
                            <p:strVal val="#ppt_x"/>
                          </p:val>
                        </p:tav>
                        <p:tav tm="100000">
                          <p:val>
                            <p:strVal val="#ppt_x"/>
                          </p:val>
                        </p:tav>
                      </p:tavLst>
                    </p:anim>
                    <p:anim calcmode="lin" valueType="num">
                      <p:cBhvr additive="base">
                        <p:cTn dur="1250" fill="hold"/>
                        <p:tgtEl>
                          <p:spTgt spid="61"/>
                        </p:tgtEl>
                        <p:attrNameLst>
                          <p:attrName>ppt_y</p:attrName>
                        </p:attrNameLst>
                      </p:cBhvr>
                      <p:tavLst>
                        <p:tav tm="0">
                          <p:val>
                            <p:strVal val="0-#ppt_h/2"/>
                          </p:val>
                        </p:tav>
                        <p:tav tm="100000">
                          <p:val>
                            <p:strVal val="#ppt_y"/>
                          </p:val>
                        </p:tav>
                      </p:tavLst>
                    </p:anim>
                  </p:childTnLst>
                </p:cTn>
              </p:par>
            </p:tnLst>
          </p:tmpl>
        </p:tmplLst>
      </p:bldP>
      <p:bldP spid="61" grpId="1" build="p">
        <p:tmplLst>
          <p:tmpl lvl="1">
            <p:tnLst>
              <p:par>
                <p:cTn presetID="22" presetClass="entr" presetSubtype="2" fill="hold" nodeType="with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right)">
                      <p:cBhvr>
                        <p:cTn dur="1000"/>
                        <p:tgtEl>
                          <p:spTgt spid="61"/>
                        </p:tgtEl>
                      </p:cBhvr>
                    </p:animEffect>
                  </p:childTnLst>
                </p:cTn>
              </p:par>
            </p:tnLst>
          </p:tmpl>
        </p:tmplLst>
      </p:bldP>
      <p:bldP spid="62" grpId="0" build="p">
        <p:tmplLst>
          <p:tmpl lvl="1">
            <p:tnLst>
              <p:par>
                <p:cTn presetID="2" presetClass="entr" presetSubtype="1" decel="100000"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250" fill="hold"/>
                        <p:tgtEl>
                          <p:spTgt spid="62"/>
                        </p:tgtEl>
                        <p:attrNameLst>
                          <p:attrName>ppt_x</p:attrName>
                        </p:attrNameLst>
                      </p:cBhvr>
                      <p:tavLst>
                        <p:tav tm="0">
                          <p:val>
                            <p:strVal val="#ppt_x"/>
                          </p:val>
                        </p:tav>
                        <p:tav tm="100000">
                          <p:val>
                            <p:strVal val="#ppt_x"/>
                          </p:val>
                        </p:tav>
                      </p:tavLst>
                    </p:anim>
                    <p:anim calcmode="lin" valueType="num">
                      <p:cBhvr additive="base">
                        <p:cTn dur="1250" fill="hold"/>
                        <p:tgtEl>
                          <p:spTgt spid="62"/>
                        </p:tgtEl>
                        <p:attrNameLst>
                          <p:attrName>ppt_y</p:attrName>
                        </p:attrNameLst>
                      </p:cBhvr>
                      <p:tavLst>
                        <p:tav tm="0">
                          <p:val>
                            <p:strVal val="0-#ppt_h/2"/>
                          </p:val>
                        </p:tav>
                        <p:tav tm="100000">
                          <p:val>
                            <p:strVal val="#ppt_y"/>
                          </p:val>
                        </p:tav>
                      </p:tavLst>
                    </p:anim>
                  </p:childTnLst>
                </p:cTn>
              </p:par>
            </p:tnLst>
          </p:tmpl>
        </p:tmplLst>
      </p:bldP>
      <p:bldP spid="62" grpId="1" build="p">
        <p:tmplLst>
          <p:tmpl lvl="1">
            <p:tnLst>
              <p:par>
                <p:cTn presetID="2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wipe(right)">
                      <p:cBhvr>
                        <p:cTn dur="1000"/>
                        <p:tgtEl>
                          <p:spTgt spid="62"/>
                        </p:tgtEl>
                      </p:cBhvr>
                    </p:animEffect>
                  </p:childTnLst>
                </p:cTn>
              </p:par>
            </p:tnLst>
          </p:tmpl>
        </p:tmplLst>
      </p:bldP>
      <p:bldP spid="64" grpId="0" build="p">
        <p:tmplLst>
          <p:tmpl lvl="1">
            <p:tnLst>
              <p:par>
                <p:cTn presetID="2" presetClass="entr" presetSubtype="1" decel="100000"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250" fill="hold"/>
                        <p:tgtEl>
                          <p:spTgt spid="64"/>
                        </p:tgtEl>
                        <p:attrNameLst>
                          <p:attrName>ppt_x</p:attrName>
                        </p:attrNameLst>
                      </p:cBhvr>
                      <p:tavLst>
                        <p:tav tm="0">
                          <p:val>
                            <p:strVal val="#ppt_x"/>
                          </p:val>
                        </p:tav>
                        <p:tav tm="100000">
                          <p:val>
                            <p:strVal val="#ppt_x"/>
                          </p:val>
                        </p:tav>
                      </p:tavLst>
                    </p:anim>
                    <p:anim calcmode="lin" valueType="num">
                      <p:cBhvr additive="base">
                        <p:cTn dur="1250" fill="hold"/>
                        <p:tgtEl>
                          <p:spTgt spid="64"/>
                        </p:tgtEl>
                        <p:attrNameLst>
                          <p:attrName>ppt_y</p:attrName>
                        </p:attrNameLst>
                      </p:cBhvr>
                      <p:tavLst>
                        <p:tav tm="0">
                          <p:val>
                            <p:strVal val="0-#ppt_h/2"/>
                          </p:val>
                        </p:tav>
                        <p:tav tm="100000">
                          <p:val>
                            <p:strVal val="#ppt_y"/>
                          </p:val>
                        </p:tav>
                      </p:tavLst>
                    </p:anim>
                  </p:childTnLst>
                </p:cTn>
              </p:par>
            </p:tnLst>
          </p:tmpl>
        </p:tmplLst>
      </p:bldP>
      <p:bldP spid="64" grpId="1" build="p">
        <p:tmplLst>
          <p:tmpl lvl="1">
            <p:tnLst>
              <p:par>
                <p:cTn presetID="2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right)">
                      <p:cBhvr>
                        <p:cTn dur="1000"/>
                        <p:tgtEl>
                          <p:spTgt spid="64"/>
                        </p:tgtEl>
                      </p:cBhvr>
                    </p:animEffect>
                  </p:childTnLst>
                </p:cTn>
              </p:par>
            </p:tnLst>
          </p:tmpl>
        </p:tmplLst>
      </p:bldP>
      <p:bldP spid="15" grpId="0"/>
      <p:bldP spid="65" grpId="0"/>
      <p:bldP spid="67" grpId="0"/>
      <p:bldP spid="69" grpId="0"/>
      <p:bldP spid="70" grpId="0"/>
      <p:bldP spid="71" grpId="0"/>
      <p:bldP spid="72" grpId="0"/>
      <p:bldP spid="73" grpId="0"/>
      <p:bldP spid="74" grpId="0" build="p">
        <p:tmplLst>
          <p:tmpl lvl="1">
            <p:tnLst>
              <p:par>
                <p:cTn presetID="2" presetClass="entr" presetSubtype="2" decel="100000" fill="hold" nodeType="withEffect">
                  <p:stCondLst>
                    <p:cond delay="500"/>
                  </p:stCondLst>
                  <p:childTnLst>
                    <p:set>
                      <p:cBhvr>
                        <p:cTn dur="1" fill="hold">
                          <p:stCondLst>
                            <p:cond delay="0"/>
                          </p:stCondLst>
                        </p:cTn>
                        <p:tgtEl>
                          <p:spTgt spid="74"/>
                        </p:tgtEl>
                        <p:attrNameLst>
                          <p:attrName>style.visibility</p:attrName>
                        </p:attrNameLst>
                      </p:cBhvr>
                      <p:to>
                        <p:strVal val="visible"/>
                      </p:to>
                    </p:set>
                    <p:anim calcmode="lin" valueType="num">
                      <p:cBhvr additive="base">
                        <p:cTn dur="1000" fill="hold"/>
                        <p:tgtEl>
                          <p:spTgt spid="74"/>
                        </p:tgtEl>
                        <p:attrNameLst>
                          <p:attrName>ppt_x</p:attrName>
                        </p:attrNameLst>
                      </p:cBhvr>
                      <p:tavLst>
                        <p:tav tm="0">
                          <p:val>
                            <p:strVal val="1+#ppt_w/2"/>
                          </p:val>
                        </p:tav>
                        <p:tav tm="100000">
                          <p:val>
                            <p:strVal val="#ppt_x"/>
                          </p:val>
                        </p:tav>
                      </p:tavLst>
                    </p:anim>
                    <p:anim calcmode="lin" valueType="num">
                      <p:cBhvr additive="base">
                        <p:cTn dur="1000" fill="hold"/>
                        <p:tgtEl>
                          <p:spTgt spid="74"/>
                        </p:tgtEl>
                        <p:attrNameLst>
                          <p:attrName>ppt_y</p:attrName>
                        </p:attrNameLst>
                      </p:cBhvr>
                      <p:tavLst>
                        <p:tav tm="0">
                          <p:val>
                            <p:strVal val="#ppt_y"/>
                          </p:val>
                        </p:tav>
                        <p:tav tm="100000">
                          <p:val>
                            <p:strVal val="#ppt_y"/>
                          </p:val>
                        </p:tav>
                      </p:tavLst>
                    </p:anim>
                  </p:childTnLst>
                </p:cTn>
              </p:par>
            </p:tnLst>
          </p:tmpl>
        </p:tmplLst>
      </p:bldP>
      <p:bldP spid="75" grpId="0" build="p">
        <p:tmplLst>
          <p:tmpl lvl="1">
            <p:tnLst>
              <p:par>
                <p:cTn presetID="2" presetClass="entr" presetSubtype="2" decel="100000" fill="hold" nodeType="withEffect">
                  <p:stCondLst>
                    <p:cond delay="500"/>
                  </p:stCondLst>
                  <p:childTnLst>
                    <p:set>
                      <p:cBhvr>
                        <p:cTn dur="1" fill="hold">
                          <p:stCondLst>
                            <p:cond delay="0"/>
                          </p:stCondLst>
                        </p:cTn>
                        <p:tgtEl>
                          <p:spTgt spid="75"/>
                        </p:tgtEl>
                        <p:attrNameLst>
                          <p:attrName>style.visibility</p:attrName>
                        </p:attrNameLst>
                      </p:cBhvr>
                      <p:to>
                        <p:strVal val="visible"/>
                      </p:to>
                    </p:set>
                    <p:anim calcmode="lin" valueType="num">
                      <p:cBhvr additive="base">
                        <p:cTn dur="1000" fill="hold"/>
                        <p:tgtEl>
                          <p:spTgt spid="75"/>
                        </p:tgtEl>
                        <p:attrNameLst>
                          <p:attrName>ppt_x</p:attrName>
                        </p:attrNameLst>
                      </p:cBhvr>
                      <p:tavLst>
                        <p:tav tm="0">
                          <p:val>
                            <p:strVal val="1+#ppt_w/2"/>
                          </p:val>
                        </p:tav>
                        <p:tav tm="100000">
                          <p:val>
                            <p:strVal val="#ppt_x"/>
                          </p:val>
                        </p:tav>
                      </p:tavLst>
                    </p:anim>
                    <p:anim calcmode="lin" valueType="num">
                      <p:cBhvr additive="base">
                        <p:cTn dur="1000" fill="hold"/>
                        <p:tgtEl>
                          <p:spTgt spid="75"/>
                        </p:tgtEl>
                        <p:attrNameLst>
                          <p:attrName>ppt_y</p:attrName>
                        </p:attrNameLst>
                      </p:cBhvr>
                      <p:tavLst>
                        <p:tav tm="0">
                          <p:val>
                            <p:strVal val="#ppt_y"/>
                          </p:val>
                        </p:tav>
                        <p:tav tm="100000">
                          <p:val>
                            <p:strVal val="#ppt_y"/>
                          </p:val>
                        </p:tav>
                      </p:tavLst>
                    </p:anim>
                  </p:childTnLst>
                </p:cTn>
              </p:par>
            </p:tnLst>
          </p:tmpl>
        </p:tmplLst>
      </p:bldP>
      <p:bldP spid="76" grpId="0" build="p">
        <p:tmplLst>
          <p:tmpl lvl="1">
            <p:tnLst>
              <p:par>
                <p:cTn presetID="2" presetClass="entr" presetSubtype="2" decel="100000" fill="hold" nodeType="withEffect">
                  <p:stCondLst>
                    <p:cond delay="500"/>
                  </p:stCondLst>
                  <p:childTnLst>
                    <p:set>
                      <p:cBhvr>
                        <p:cTn dur="1" fill="hold">
                          <p:stCondLst>
                            <p:cond delay="0"/>
                          </p:stCondLst>
                        </p:cTn>
                        <p:tgtEl>
                          <p:spTgt spid="76"/>
                        </p:tgtEl>
                        <p:attrNameLst>
                          <p:attrName>style.visibility</p:attrName>
                        </p:attrNameLst>
                      </p:cBhvr>
                      <p:to>
                        <p:strVal val="visible"/>
                      </p:to>
                    </p:set>
                    <p:anim calcmode="lin" valueType="num">
                      <p:cBhvr additive="base">
                        <p:cTn dur="1000" fill="hold"/>
                        <p:tgtEl>
                          <p:spTgt spid="76"/>
                        </p:tgtEl>
                        <p:attrNameLst>
                          <p:attrName>ppt_x</p:attrName>
                        </p:attrNameLst>
                      </p:cBhvr>
                      <p:tavLst>
                        <p:tav tm="0">
                          <p:val>
                            <p:strVal val="1+#ppt_w/2"/>
                          </p:val>
                        </p:tav>
                        <p:tav tm="100000">
                          <p:val>
                            <p:strVal val="#ppt_x"/>
                          </p:val>
                        </p:tav>
                      </p:tavLst>
                    </p:anim>
                    <p:anim calcmode="lin" valueType="num">
                      <p:cBhvr additive="base">
                        <p:cTn dur="1000" fill="hold"/>
                        <p:tgtEl>
                          <p:spTgt spid="76"/>
                        </p:tgtEl>
                        <p:attrNameLst>
                          <p:attrName>ppt_y</p:attrName>
                        </p:attrNameLst>
                      </p:cBhvr>
                      <p:tavLst>
                        <p:tav tm="0">
                          <p:val>
                            <p:strVal val="#ppt_y"/>
                          </p:val>
                        </p:tav>
                        <p:tav tm="100000">
                          <p:val>
                            <p:strVal val="#ppt_y"/>
                          </p:val>
                        </p:tav>
                      </p:tavLst>
                    </p:anim>
                  </p:childTnLst>
                </p:cTn>
              </p:par>
            </p:tnLst>
          </p:tmpl>
        </p:tmplLst>
      </p:bldP>
      <p:bldP spid="77" grpId="0" build="p">
        <p:tmplLst>
          <p:tmpl lvl="1">
            <p:tnLst>
              <p:par>
                <p:cTn presetID="2" presetClass="entr" presetSubtype="2" decel="100000" fill="hold" nodeType="withEffect">
                  <p:stCondLst>
                    <p:cond delay="500"/>
                  </p:stCondLst>
                  <p:childTnLst>
                    <p:set>
                      <p:cBhvr>
                        <p:cTn dur="1" fill="hold">
                          <p:stCondLst>
                            <p:cond delay="0"/>
                          </p:stCondLst>
                        </p:cTn>
                        <p:tgtEl>
                          <p:spTgt spid="77"/>
                        </p:tgtEl>
                        <p:attrNameLst>
                          <p:attrName>style.visibility</p:attrName>
                        </p:attrNameLst>
                      </p:cBhvr>
                      <p:to>
                        <p:strVal val="visible"/>
                      </p:to>
                    </p:set>
                    <p:anim calcmode="lin" valueType="num">
                      <p:cBhvr additive="base">
                        <p:cTn dur="1000" fill="hold"/>
                        <p:tgtEl>
                          <p:spTgt spid="77"/>
                        </p:tgtEl>
                        <p:attrNameLst>
                          <p:attrName>ppt_x</p:attrName>
                        </p:attrNameLst>
                      </p:cBhvr>
                      <p:tavLst>
                        <p:tav tm="0">
                          <p:val>
                            <p:strVal val="1+#ppt_w/2"/>
                          </p:val>
                        </p:tav>
                        <p:tav tm="100000">
                          <p:val>
                            <p:strVal val="#ppt_x"/>
                          </p:val>
                        </p:tav>
                      </p:tavLst>
                    </p:anim>
                    <p:anim calcmode="lin" valueType="num">
                      <p:cBhvr additive="base">
                        <p:cTn dur="1000" fill="hold"/>
                        <p:tgtEl>
                          <p:spTgt spid="77"/>
                        </p:tgtEl>
                        <p:attrNameLst>
                          <p:attrName>ppt_y</p:attrName>
                        </p:attrNameLst>
                      </p:cBhvr>
                      <p:tavLst>
                        <p:tav tm="0">
                          <p:val>
                            <p:strVal val="#ppt_y"/>
                          </p:val>
                        </p:tav>
                        <p:tav tm="100000">
                          <p:val>
                            <p:strVal val="#ppt_y"/>
                          </p:val>
                        </p:tav>
                      </p:tavLst>
                    </p:anim>
                  </p:childTnLst>
                </p:cTn>
              </p:par>
            </p:tnLst>
          </p:tmpl>
        </p:tmplLst>
      </p:bldP>
      <p:bldP spid="82" grpId="0"/>
      <p:bldP spid="83" grpId="0" build="p">
        <p:tmplLst>
          <p:tmpl lvl="1">
            <p:tnLst>
              <p:par>
                <p:cTn presetID="22" presetClass="entr" presetSubtype="8" fill="hold" nodeType="withEffect">
                  <p:stCondLst>
                    <p:cond delay="0"/>
                  </p:stCondLst>
                  <p:childTnLst>
                    <p:set>
                      <p:cBhvr>
                        <p:cTn dur="1" fill="hold">
                          <p:stCondLst>
                            <p:cond delay="0"/>
                          </p:stCondLst>
                        </p:cTn>
                        <p:tgtEl>
                          <p:spTgt spid="83"/>
                        </p:tgtEl>
                        <p:attrNameLst>
                          <p:attrName>style.visibility</p:attrName>
                        </p:attrNameLst>
                      </p:cBhvr>
                      <p:to>
                        <p:strVal val="visible"/>
                      </p:to>
                    </p:set>
                    <p:animEffect transition="in" filter="wipe(left)">
                      <p:cBhvr>
                        <p:cTn dur="500"/>
                        <p:tgtEl>
                          <p:spTgt spid="83"/>
                        </p:tgtEl>
                      </p:cBhvr>
                    </p:animEffect>
                  </p:childTnLst>
                </p:cTn>
              </p:par>
            </p:tnLst>
          </p:tmpl>
        </p:tmplLst>
      </p:bldP>
      <p:bldP spid="84" grpId="0" animBg="1"/>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 Simple List">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円/楕円 5"/>
          <p:cNvSpPr/>
          <p:nvPr userDrawn="1"/>
        </p:nvSpPr>
        <p:spPr>
          <a:xfrm>
            <a:off x="2656478" y="2844325"/>
            <a:ext cx="659206" cy="65920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7" name="円/楕円 6"/>
          <p:cNvSpPr/>
          <p:nvPr userDrawn="1"/>
        </p:nvSpPr>
        <p:spPr>
          <a:xfrm>
            <a:off x="2656478" y="4184103"/>
            <a:ext cx="659206" cy="65920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p>
        </p:txBody>
      </p:sp>
      <p:sp>
        <p:nvSpPr>
          <p:cNvPr id="8" name="テキスト プレースホルダー 6"/>
          <p:cNvSpPr>
            <a:spLocks noGrp="1"/>
          </p:cNvSpPr>
          <p:nvPr>
            <p:ph type="body" sz="quarter" idx="28" hasCustomPrompt="1"/>
          </p:nvPr>
        </p:nvSpPr>
        <p:spPr>
          <a:xfrm>
            <a:off x="3562010" y="2735836"/>
            <a:ext cx="12310972"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29" hasCustomPrompt="1"/>
          </p:nvPr>
        </p:nvSpPr>
        <p:spPr>
          <a:xfrm>
            <a:off x="3562010" y="4075614"/>
            <a:ext cx="12310972"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0" name="円/楕円 9"/>
          <p:cNvSpPr/>
          <p:nvPr userDrawn="1"/>
        </p:nvSpPr>
        <p:spPr>
          <a:xfrm>
            <a:off x="2656478" y="5523881"/>
            <a:ext cx="659206" cy="65920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11" name="テキスト プレースホルダー 6"/>
          <p:cNvSpPr>
            <a:spLocks noGrp="1"/>
          </p:cNvSpPr>
          <p:nvPr>
            <p:ph type="body" sz="quarter" idx="31" hasCustomPrompt="1"/>
          </p:nvPr>
        </p:nvSpPr>
        <p:spPr>
          <a:xfrm>
            <a:off x="3562010" y="5415392"/>
            <a:ext cx="12310972"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2" name="円/楕円 11"/>
          <p:cNvSpPr/>
          <p:nvPr userDrawn="1"/>
        </p:nvSpPr>
        <p:spPr>
          <a:xfrm>
            <a:off x="2656478" y="6863659"/>
            <a:ext cx="659206" cy="65920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4</a:t>
            </a:r>
          </a:p>
        </p:txBody>
      </p:sp>
      <p:sp>
        <p:nvSpPr>
          <p:cNvPr id="13" name="テキスト プレースホルダー 6"/>
          <p:cNvSpPr>
            <a:spLocks noGrp="1"/>
          </p:cNvSpPr>
          <p:nvPr>
            <p:ph type="body" sz="quarter" idx="33" hasCustomPrompt="1"/>
          </p:nvPr>
        </p:nvSpPr>
        <p:spPr>
          <a:xfrm>
            <a:off x="3562010" y="6755170"/>
            <a:ext cx="12310972"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4" name="円/楕円 13"/>
          <p:cNvSpPr/>
          <p:nvPr userDrawn="1"/>
        </p:nvSpPr>
        <p:spPr>
          <a:xfrm>
            <a:off x="2656478" y="8203437"/>
            <a:ext cx="659206" cy="65920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5</a:t>
            </a:r>
            <a:endParaRPr kumimoji="1" lang="ja-JP" altLang="en-US" dirty="0"/>
          </a:p>
        </p:txBody>
      </p:sp>
      <p:sp>
        <p:nvSpPr>
          <p:cNvPr id="15" name="テキスト プレースホルダー 6"/>
          <p:cNvSpPr>
            <a:spLocks noGrp="1"/>
          </p:cNvSpPr>
          <p:nvPr>
            <p:ph type="body" sz="quarter" idx="35" hasCustomPrompt="1"/>
          </p:nvPr>
        </p:nvSpPr>
        <p:spPr>
          <a:xfrm>
            <a:off x="3562010" y="8094948"/>
            <a:ext cx="12310972" cy="892146"/>
          </a:xfrm>
        </p:spPr>
        <p:txBody>
          <a:bodyPr anchor="ctr">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6" name="正方形/長方形 15"/>
          <p:cNvSpPr/>
          <p:nvPr userDrawn="1"/>
        </p:nvSpPr>
        <p:spPr>
          <a:xfrm>
            <a:off x="0" y="0"/>
            <a:ext cx="18286413" cy="201748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タイトル 1"/>
          <p:cNvSpPr>
            <a:spLocks noGrp="1"/>
          </p:cNvSpPr>
          <p:nvPr>
            <p:ph type="title" hasCustomPrompt="1"/>
          </p:nvPr>
        </p:nvSpPr>
        <p:spPr>
          <a:xfrm>
            <a:off x="884799" y="457199"/>
            <a:ext cx="16516812" cy="1161143"/>
          </a:xfrm>
        </p:spPr>
        <p:txBody>
          <a:bodyPr>
            <a:noAutofit/>
          </a:bodyPr>
          <a:lstStyle>
            <a:lvl1pPr algn="ctr">
              <a:defRPr sz="6600">
                <a:solidFill>
                  <a:schemeClr val="bg1"/>
                </a:solidFill>
                <a:latin typeface="Route 159 UltraLight" pitchFamily="50" charset="0"/>
              </a:defRPr>
            </a:lvl1pPr>
          </a:lstStyle>
          <a:p>
            <a:r>
              <a:rPr kumimoji="1" lang="en-US" altLang="ja-JP" dirty="0"/>
              <a:t>Text</a:t>
            </a:r>
            <a:endParaRPr kumimoji="1" lang="ja-JP" altLang="en-US" dirty="0"/>
          </a:p>
        </p:txBody>
      </p:sp>
    </p:spTree>
    <p:extLst>
      <p:ext uri="{BB962C8B-B14F-4D97-AF65-F5344CB8AC3E}">
        <p14:creationId xmlns:p14="http://schemas.microsoft.com/office/powerpoint/2010/main" val="1516403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randombar(horizontal)">
                                      <p:cBhvr>
                                        <p:cTn id="7" dur="500"/>
                                        <p:tgtEl>
                                          <p:spTgt spid="16"/>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ppt_x"/>
                                          </p:val>
                                        </p:tav>
                                        <p:tav tm="100000">
                                          <p:val>
                                            <p:strVal val="#ppt_x"/>
                                          </p:val>
                                        </p:tav>
                                      </p:tavLst>
                                    </p:anim>
                                    <p:anim calcmode="lin" valueType="num">
                                      <p:cBhvr additive="base">
                                        <p:cTn id="12" dur="500" fill="hold"/>
                                        <p:tgtEl>
                                          <p:spTgt spid="1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1" decel="100000" fill="hold" grpId="0" nodeType="afterEffect">
                                  <p:stCondLst>
                                    <p:cond delay="5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fill="hold"/>
                                        <p:tgtEl>
                                          <p:spTgt spid="6"/>
                                        </p:tgtEl>
                                        <p:attrNameLst>
                                          <p:attrName>ppt_x</p:attrName>
                                        </p:attrNameLst>
                                      </p:cBhvr>
                                      <p:tavLst>
                                        <p:tav tm="0">
                                          <p:val>
                                            <p:strVal val="#ppt_x"/>
                                          </p:val>
                                        </p:tav>
                                        <p:tav tm="100000">
                                          <p:val>
                                            <p:strVal val="#ppt_x"/>
                                          </p:val>
                                        </p:tav>
                                      </p:tavLst>
                                    </p:anim>
                                    <p:anim calcmode="lin" valueType="num">
                                      <p:cBhvr additive="base">
                                        <p:cTn id="17" dur="500" fill="hold"/>
                                        <p:tgtEl>
                                          <p:spTgt spid="6"/>
                                        </p:tgtEl>
                                        <p:attrNameLst>
                                          <p:attrName>ppt_y</p:attrName>
                                        </p:attrNameLst>
                                      </p:cBhvr>
                                      <p:tavLst>
                                        <p:tav tm="0">
                                          <p:val>
                                            <p:strVal val="0-#ppt_h/2"/>
                                          </p:val>
                                        </p:tav>
                                        <p:tav tm="100000">
                                          <p:val>
                                            <p:strVal val="#ppt_y"/>
                                          </p:val>
                                        </p:tav>
                                      </p:tavLst>
                                    </p:anim>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animEffect transition="in" filter="wipe(left)">
                                      <p:cBhvr>
                                        <p:cTn id="21" dur="500"/>
                                        <p:tgtEl>
                                          <p:spTgt spid="8">
                                            <p:txEl>
                                              <p:pRg st="0" end="0"/>
                                            </p:txEl>
                                          </p:spTgt>
                                        </p:tgtEl>
                                      </p:cBhvr>
                                    </p:animEffect>
                                  </p:childTnLst>
                                </p:cTn>
                              </p:par>
                            </p:childTnLst>
                          </p:cTn>
                        </p:par>
                        <p:par>
                          <p:cTn id="22" fill="hold">
                            <p:stCondLst>
                              <p:cond delay="2500"/>
                            </p:stCondLst>
                            <p:childTnLst>
                              <p:par>
                                <p:cTn id="23" presetID="2" presetClass="entr" presetSubtype="1" decel="10000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0-#ppt_h/2"/>
                                          </p:val>
                                        </p:tav>
                                        <p:tav tm="100000">
                                          <p:val>
                                            <p:strVal val="#ppt_y"/>
                                          </p:val>
                                        </p:tav>
                                      </p:tavLst>
                                    </p:anim>
                                  </p:childTnLst>
                                </p:cTn>
                              </p:par>
                            </p:childTnLst>
                          </p:cTn>
                        </p:par>
                        <p:par>
                          <p:cTn id="27" fill="hold">
                            <p:stCondLst>
                              <p:cond delay="3000"/>
                            </p:stCondLst>
                            <p:childTnLst>
                              <p:par>
                                <p:cTn id="28" presetID="22" presetClass="entr" presetSubtype="8" fill="hold" grpId="0" nodeType="afterEffect">
                                  <p:stCondLst>
                                    <p:cond delay="0"/>
                                  </p:st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wipe(left)">
                                      <p:cBhvr>
                                        <p:cTn id="30" dur="500"/>
                                        <p:tgtEl>
                                          <p:spTgt spid="9">
                                            <p:txEl>
                                              <p:pRg st="0" end="0"/>
                                            </p:txEl>
                                          </p:spTgt>
                                        </p:tgtEl>
                                      </p:cBhvr>
                                    </p:animEffect>
                                  </p:childTnLst>
                                </p:cTn>
                              </p:par>
                            </p:childTnLst>
                          </p:cTn>
                        </p:par>
                        <p:par>
                          <p:cTn id="31" fill="hold">
                            <p:stCondLst>
                              <p:cond delay="3500"/>
                            </p:stCondLst>
                            <p:childTnLst>
                              <p:par>
                                <p:cTn id="32" presetID="2" presetClass="entr" presetSubtype="1" decel="10000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ppt_x"/>
                                          </p:val>
                                        </p:tav>
                                        <p:tav tm="100000">
                                          <p:val>
                                            <p:strVal val="#ppt_x"/>
                                          </p:val>
                                        </p:tav>
                                      </p:tavLst>
                                    </p:anim>
                                    <p:anim calcmode="lin" valueType="num">
                                      <p:cBhvr additive="base">
                                        <p:cTn id="35" dur="500" fill="hold"/>
                                        <p:tgtEl>
                                          <p:spTgt spid="10"/>
                                        </p:tgtEl>
                                        <p:attrNameLst>
                                          <p:attrName>ppt_y</p:attrName>
                                        </p:attrNameLst>
                                      </p:cBhvr>
                                      <p:tavLst>
                                        <p:tav tm="0">
                                          <p:val>
                                            <p:strVal val="0-#ppt_h/2"/>
                                          </p:val>
                                        </p:tav>
                                        <p:tav tm="100000">
                                          <p:val>
                                            <p:strVal val="#ppt_y"/>
                                          </p:val>
                                        </p:tav>
                                      </p:tavLst>
                                    </p:anim>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11">
                                            <p:txEl>
                                              <p:pRg st="0" end="0"/>
                                            </p:txEl>
                                          </p:spTgt>
                                        </p:tgtEl>
                                        <p:attrNameLst>
                                          <p:attrName>style.visibility</p:attrName>
                                        </p:attrNameLst>
                                      </p:cBhvr>
                                      <p:to>
                                        <p:strVal val="visible"/>
                                      </p:to>
                                    </p:set>
                                    <p:animEffect transition="in" filter="wipe(left)">
                                      <p:cBhvr>
                                        <p:cTn id="39" dur="500"/>
                                        <p:tgtEl>
                                          <p:spTgt spid="11">
                                            <p:txEl>
                                              <p:pRg st="0" end="0"/>
                                            </p:txEl>
                                          </p:spTgt>
                                        </p:tgtEl>
                                      </p:cBhvr>
                                    </p:animEffect>
                                  </p:childTnLst>
                                </p:cTn>
                              </p:par>
                            </p:childTnLst>
                          </p:cTn>
                        </p:par>
                        <p:par>
                          <p:cTn id="40" fill="hold">
                            <p:stCondLst>
                              <p:cond delay="4500"/>
                            </p:stCondLst>
                            <p:childTnLst>
                              <p:par>
                                <p:cTn id="41" presetID="2" presetClass="entr" presetSubtype="1" decel="10000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500" fill="hold"/>
                                        <p:tgtEl>
                                          <p:spTgt spid="12"/>
                                        </p:tgtEl>
                                        <p:attrNameLst>
                                          <p:attrName>ppt_x</p:attrName>
                                        </p:attrNameLst>
                                      </p:cBhvr>
                                      <p:tavLst>
                                        <p:tav tm="0">
                                          <p:val>
                                            <p:strVal val="#ppt_x"/>
                                          </p:val>
                                        </p:tav>
                                        <p:tav tm="100000">
                                          <p:val>
                                            <p:strVal val="#ppt_x"/>
                                          </p:val>
                                        </p:tav>
                                      </p:tavLst>
                                    </p:anim>
                                    <p:anim calcmode="lin" valueType="num">
                                      <p:cBhvr additive="base">
                                        <p:cTn id="44" dur="500" fill="hold"/>
                                        <p:tgtEl>
                                          <p:spTgt spid="12"/>
                                        </p:tgtEl>
                                        <p:attrNameLst>
                                          <p:attrName>ppt_y</p:attrName>
                                        </p:attrNameLst>
                                      </p:cBhvr>
                                      <p:tavLst>
                                        <p:tav tm="0">
                                          <p:val>
                                            <p:strVal val="0-#ppt_h/2"/>
                                          </p:val>
                                        </p:tav>
                                        <p:tav tm="100000">
                                          <p:val>
                                            <p:strVal val="#ppt_y"/>
                                          </p:val>
                                        </p:tav>
                                      </p:tavLst>
                                    </p:anim>
                                  </p:childTnLst>
                                </p:cTn>
                              </p:par>
                            </p:childTnLst>
                          </p:cTn>
                        </p:par>
                        <p:par>
                          <p:cTn id="45" fill="hold">
                            <p:stCondLst>
                              <p:cond delay="5000"/>
                            </p:stCondLst>
                            <p:childTnLst>
                              <p:par>
                                <p:cTn id="46" presetID="22" presetClass="entr" presetSubtype="8" fill="hold" grpId="0" nodeType="afterEffect">
                                  <p:stCondLst>
                                    <p:cond delay="0"/>
                                  </p:stCondLst>
                                  <p:childTnLst>
                                    <p:set>
                                      <p:cBhvr>
                                        <p:cTn id="47" dur="1" fill="hold">
                                          <p:stCondLst>
                                            <p:cond delay="0"/>
                                          </p:stCondLst>
                                        </p:cTn>
                                        <p:tgtEl>
                                          <p:spTgt spid="13">
                                            <p:txEl>
                                              <p:pRg st="0" end="0"/>
                                            </p:txEl>
                                          </p:spTgt>
                                        </p:tgtEl>
                                        <p:attrNameLst>
                                          <p:attrName>style.visibility</p:attrName>
                                        </p:attrNameLst>
                                      </p:cBhvr>
                                      <p:to>
                                        <p:strVal val="visible"/>
                                      </p:to>
                                    </p:set>
                                    <p:animEffect transition="in" filter="wipe(left)">
                                      <p:cBhvr>
                                        <p:cTn id="48" dur="500"/>
                                        <p:tgtEl>
                                          <p:spTgt spid="13">
                                            <p:txEl>
                                              <p:pRg st="0" end="0"/>
                                            </p:txEl>
                                          </p:spTgt>
                                        </p:tgtEl>
                                      </p:cBhvr>
                                    </p:animEffect>
                                  </p:childTnLst>
                                </p:cTn>
                              </p:par>
                            </p:childTnLst>
                          </p:cTn>
                        </p:par>
                        <p:par>
                          <p:cTn id="49" fill="hold">
                            <p:stCondLst>
                              <p:cond delay="5500"/>
                            </p:stCondLst>
                            <p:childTnLst>
                              <p:par>
                                <p:cTn id="50" presetID="2" presetClass="entr" presetSubtype="1" decel="100000" fill="hold" grpId="0" nodeType="afterEffect">
                                  <p:stCondLst>
                                    <p:cond delay="0"/>
                                  </p:stCondLst>
                                  <p:childTnLst>
                                    <p:set>
                                      <p:cBhvr>
                                        <p:cTn id="51" dur="1" fill="hold">
                                          <p:stCondLst>
                                            <p:cond delay="0"/>
                                          </p:stCondLst>
                                        </p:cTn>
                                        <p:tgtEl>
                                          <p:spTgt spid="14"/>
                                        </p:tgtEl>
                                        <p:attrNameLst>
                                          <p:attrName>style.visibility</p:attrName>
                                        </p:attrNameLst>
                                      </p:cBhvr>
                                      <p:to>
                                        <p:strVal val="visible"/>
                                      </p:to>
                                    </p:set>
                                    <p:anim calcmode="lin" valueType="num">
                                      <p:cBhvr additive="base">
                                        <p:cTn id="52" dur="500" fill="hold"/>
                                        <p:tgtEl>
                                          <p:spTgt spid="14"/>
                                        </p:tgtEl>
                                        <p:attrNameLst>
                                          <p:attrName>ppt_x</p:attrName>
                                        </p:attrNameLst>
                                      </p:cBhvr>
                                      <p:tavLst>
                                        <p:tav tm="0">
                                          <p:val>
                                            <p:strVal val="#ppt_x"/>
                                          </p:val>
                                        </p:tav>
                                        <p:tav tm="100000">
                                          <p:val>
                                            <p:strVal val="#ppt_x"/>
                                          </p:val>
                                        </p:tav>
                                      </p:tavLst>
                                    </p:anim>
                                    <p:anim calcmode="lin" valueType="num">
                                      <p:cBhvr additive="base">
                                        <p:cTn id="53" dur="500" fill="hold"/>
                                        <p:tgtEl>
                                          <p:spTgt spid="14"/>
                                        </p:tgtEl>
                                        <p:attrNameLst>
                                          <p:attrName>ppt_y</p:attrName>
                                        </p:attrNameLst>
                                      </p:cBhvr>
                                      <p:tavLst>
                                        <p:tav tm="0">
                                          <p:val>
                                            <p:strVal val="0-#ppt_h/2"/>
                                          </p:val>
                                        </p:tav>
                                        <p:tav tm="100000">
                                          <p:val>
                                            <p:strVal val="#ppt_y"/>
                                          </p:val>
                                        </p:tav>
                                      </p:tavLst>
                                    </p:anim>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15">
                                            <p:txEl>
                                              <p:pRg st="0" end="0"/>
                                            </p:txEl>
                                          </p:spTgt>
                                        </p:tgtEl>
                                        <p:attrNameLst>
                                          <p:attrName>style.visibility</p:attrName>
                                        </p:attrNameLst>
                                      </p:cBhvr>
                                      <p:to>
                                        <p:strVal val="visible"/>
                                      </p:to>
                                    </p:set>
                                    <p:animEffect transition="in" filter="wipe(left)">
                                      <p:cBhvr>
                                        <p:cTn id="57"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build="p">
        <p:tmplLst>
          <p:tmpl lvl="1">
            <p:tnLst>
              <p:par>
                <p:cTn presetID="22" presetClass="entr" presetSubtype="8"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wipe(left)">
                      <p:cBhvr>
                        <p:cTn dur="500"/>
                        <p:tgtEl>
                          <p:spTgt spid="8"/>
                        </p:tgtEl>
                      </p:cBhvr>
                    </p:animEffect>
                  </p:childTnLst>
                </p:cTn>
              </p:par>
            </p:tnLst>
          </p:tmpl>
        </p:tmplLst>
      </p:bldP>
      <p:bldP spid="9" grpId="0" build="p">
        <p:tmplLst>
          <p:tmpl lvl="1">
            <p:tnLst>
              <p:par>
                <p:cTn presetID="22" presetClass="entr" presetSubtype="8"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wipe(left)">
                      <p:cBhvr>
                        <p:cTn dur="500"/>
                        <p:tgtEl>
                          <p:spTgt spid="9"/>
                        </p:tgtEl>
                      </p:cBhvr>
                    </p:animEffect>
                  </p:childTnLst>
                </p:cTn>
              </p:par>
            </p:tnLst>
          </p:tmpl>
        </p:tmplLst>
      </p:bldP>
      <p:bldP spid="10" grpId="0" animBg="1"/>
      <p:bldP spid="11" grpId="0" build="p">
        <p:tmplLst>
          <p:tmpl lvl="1">
            <p:tnLst>
              <p:par>
                <p:cTn presetID="22" presetClass="entr" presetSubtype="8"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animBg="1"/>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animBg="1"/>
      <p:bldP spid="15" grpId="0" build="p">
        <p:tmplLst>
          <p:tmpl lvl="1">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animBg="1"/>
      <p:bldP spid="17"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No Contents">
    <p:spTree>
      <p:nvGrpSpPr>
        <p:cNvPr id="1" name=""/>
        <p:cNvGrpSpPr/>
        <p:nvPr/>
      </p:nvGrpSpPr>
      <p:grpSpPr>
        <a:xfrm>
          <a:off x="0" y="0"/>
          <a:ext cx="0" cy="0"/>
          <a:chOff x="0" y="0"/>
          <a:chExt cx="0" cy="0"/>
        </a:xfrm>
      </p:grpSpPr>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53715100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Image and text 7">
    <p:spTree>
      <p:nvGrpSpPr>
        <p:cNvPr id="1" name=""/>
        <p:cNvGrpSpPr/>
        <p:nvPr/>
      </p:nvGrpSpPr>
      <p:grpSpPr>
        <a:xfrm>
          <a:off x="0" y="0"/>
          <a:ext cx="0" cy="0"/>
          <a:chOff x="0" y="0"/>
          <a:chExt cx="0" cy="0"/>
        </a:xfrm>
      </p:grpSpPr>
      <p:sp>
        <p:nvSpPr>
          <p:cNvPr id="23" name="Freeform: Shape 22"/>
          <p:cNvSpPr/>
          <p:nvPr userDrawn="1"/>
        </p:nvSpPr>
        <p:spPr>
          <a:xfrm>
            <a:off x="1938913" y="2"/>
            <a:ext cx="16347500" cy="10287000"/>
          </a:xfrm>
          <a:custGeom>
            <a:avLst/>
            <a:gdLst>
              <a:gd name="connsiteX0" fmla="*/ 14011723 w 16348919"/>
              <a:gd name="connsiteY0" fmla="*/ 10188713 h 10285413"/>
              <a:gd name="connsiteX1" fmla="*/ 14021588 w 16348919"/>
              <a:gd name="connsiteY1" fmla="*/ 10208447 h 10285413"/>
              <a:gd name="connsiteX2" fmla="*/ 14051193 w 16348919"/>
              <a:gd name="connsiteY2" fmla="*/ 10208447 h 10285413"/>
              <a:gd name="connsiteX3" fmla="*/ 14031456 w 16348919"/>
              <a:gd name="connsiteY3" fmla="*/ 10188713 h 10285413"/>
              <a:gd name="connsiteX4" fmla="*/ 14021588 w 16348919"/>
              <a:gd name="connsiteY4" fmla="*/ 10188713 h 10285413"/>
              <a:gd name="connsiteX5" fmla="*/ 13518353 w 16348919"/>
              <a:gd name="connsiteY5" fmla="*/ 10109773 h 10285413"/>
              <a:gd name="connsiteX6" fmla="*/ 13538086 w 16348919"/>
              <a:gd name="connsiteY6" fmla="*/ 10109773 h 10285413"/>
              <a:gd name="connsiteX7" fmla="*/ 13557820 w 16348919"/>
              <a:gd name="connsiteY7" fmla="*/ 10129507 h 10285413"/>
              <a:gd name="connsiteX8" fmla="*/ 13528218 w 16348919"/>
              <a:gd name="connsiteY8" fmla="*/ 10119641 h 10285413"/>
              <a:gd name="connsiteX9" fmla="*/ 13518353 w 16348919"/>
              <a:gd name="connsiteY9" fmla="*/ 10109773 h 10285413"/>
              <a:gd name="connsiteX10" fmla="*/ 13439412 w 16348919"/>
              <a:gd name="connsiteY10" fmla="*/ 10050569 h 10285413"/>
              <a:gd name="connsiteX11" fmla="*/ 13449280 w 16348919"/>
              <a:gd name="connsiteY11" fmla="*/ 10050569 h 10285413"/>
              <a:gd name="connsiteX12" fmla="*/ 13459146 w 16348919"/>
              <a:gd name="connsiteY12" fmla="*/ 10070303 h 10285413"/>
              <a:gd name="connsiteX13" fmla="*/ 13429544 w 16348919"/>
              <a:gd name="connsiteY13" fmla="*/ 10060435 h 10285413"/>
              <a:gd name="connsiteX14" fmla="*/ 13439412 w 16348919"/>
              <a:gd name="connsiteY14" fmla="*/ 10050569 h 10285413"/>
              <a:gd name="connsiteX15" fmla="*/ 13182860 w 16348919"/>
              <a:gd name="connsiteY15" fmla="*/ 9951895 h 10285413"/>
              <a:gd name="connsiteX16" fmla="*/ 13202594 w 16348919"/>
              <a:gd name="connsiteY16" fmla="*/ 9961761 h 10285413"/>
              <a:gd name="connsiteX17" fmla="*/ 13202594 w 16348919"/>
              <a:gd name="connsiteY17" fmla="*/ 9971629 h 10285413"/>
              <a:gd name="connsiteX18" fmla="*/ 13182860 w 16348919"/>
              <a:gd name="connsiteY18" fmla="*/ 9971629 h 10285413"/>
              <a:gd name="connsiteX19" fmla="*/ 13103920 w 16348919"/>
              <a:gd name="connsiteY19" fmla="*/ 9912425 h 10285413"/>
              <a:gd name="connsiteX20" fmla="*/ 13143390 w 16348919"/>
              <a:gd name="connsiteY20" fmla="*/ 9932159 h 10285413"/>
              <a:gd name="connsiteX21" fmla="*/ 13143390 w 16348919"/>
              <a:gd name="connsiteY21" fmla="*/ 9951895 h 10285413"/>
              <a:gd name="connsiteX22" fmla="*/ 13123654 w 16348919"/>
              <a:gd name="connsiteY22" fmla="*/ 9951895 h 10285413"/>
              <a:gd name="connsiteX23" fmla="*/ 13103920 w 16348919"/>
              <a:gd name="connsiteY23" fmla="*/ 9912425 h 10285413"/>
              <a:gd name="connsiteX24" fmla="*/ 12891771 w 16348919"/>
              <a:gd name="connsiteY24" fmla="*/ 9902557 h 10285413"/>
              <a:gd name="connsiteX25" fmla="*/ 12906572 w 16348919"/>
              <a:gd name="connsiteY25" fmla="*/ 9912425 h 10285413"/>
              <a:gd name="connsiteX26" fmla="*/ 12886838 w 16348919"/>
              <a:gd name="connsiteY26" fmla="*/ 9912425 h 10285413"/>
              <a:gd name="connsiteX27" fmla="*/ 12891771 w 16348919"/>
              <a:gd name="connsiteY27" fmla="*/ 9902557 h 10285413"/>
              <a:gd name="connsiteX28" fmla="*/ 13163124 w 16348919"/>
              <a:gd name="connsiteY28" fmla="*/ 9872955 h 10285413"/>
              <a:gd name="connsiteX29" fmla="*/ 13143390 w 16348919"/>
              <a:gd name="connsiteY29" fmla="*/ 9882823 h 10285413"/>
              <a:gd name="connsiteX30" fmla="*/ 13163124 w 16348919"/>
              <a:gd name="connsiteY30" fmla="*/ 9892691 h 10285413"/>
              <a:gd name="connsiteX31" fmla="*/ 13182860 w 16348919"/>
              <a:gd name="connsiteY31" fmla="*/ 9872955 h 10285413"/>
              <a:gd name="connsiteX32" fmla="*/ 13024980 w 16348919"/>
              <a:gd name="connsiteY32" fmla="*/ 9872955 h 10285413"/>
              <a:gd name="connsiteX33" fmla="*/ 13044716 w 16348919"/>
              <a:gd name="connsiteY33" fmla="*/ 9892691 h 10285413"/>
              <a:gd name="connsiteX34" fmla="*/ 13034848 w 16348919"/>
              <a:gd name="connsiteY34" fmla="*/ 9902557 h 10285413"/>
              <a:gd name="connsiteX35" fmla="*/ 13024980 w 16348919"/>
              <a:gd name="connsiteY35" fmla="*/ 9912425 h 10285413"/>
              <a:gd name="connsiteX36" fmla="*/ 13005246 w 16348919"/>
              <a:gd name="connsiteY36" fmla="*/ 9892691 h 10285413"/>
              <a:gd name="connsiteX37" fmla="*/ 13024980 w 16348919"/>
              <a:gd name="connsiteY37" fmla="*/ 9872955 h 10285413"/>
              <a:gd name="connsiteX38" fmla="*/ 12077710 w 16348919"/>
              <a:gd name="connsiteY38" fmla="*/ 9616403 h 10285413"/>
              <a:gd name="connsiteX39" fmla="*/ 12166518 w 16348919"/>
              <a:gd name="connsiteY39" fmla="*/ 9636137 h 10285413"/>
              <a:gd name="connsiteX40" fmla="*/ 12255324 w 16348919"/>
              <a:gd name="connsiteY40" fmla="*/ 9655873 h 10285413"/>
              <a:gd name="connsiteX41" fmla="*/ 12215854 w 16348919"/>
              <a:gd name="connsiteY41" fmla="*/ 9655873 h 10285413"/>
              <a:gd name="connsiteX42" fmla="*/ 12166518 w 16348919"/>
              <a:gd name="connsiteY42" fmla="*/ 9655873 h 10285413"/>
              <a:gd name="connsiteX43" fmla="*/ 12117180 w 16348919"/>
              <a:gd name="connsiteY43" fmla="*/ 9636137 h 10285413"/>
              <a:gd name="connsiteX44" fmla="*/ 12275058 w 16348919"/>
              <a:gd name="connsiteY44" fmla="*/ 9596667 h 10285413"/>
              <a:gd name="connsiteX45" fmla="*/ 12314528 w 16348919"/>
              <a:gd name="connsiteY45" fmla="*/ 9616403 h 10285413"/>
              <a:gd name="connsiteX46" fmla="*/ 12393468 w 16348919"/>
              <a:gd name="connsiteY46" fmla="*/ 9636137 h 10285413"/>
              <a:gd name="connsiteX47" fmla="*/ 12432938 w 16348919"/>
              <a:gd name="connsiteY47" fmla="*/ 9646005 h 10285413"/>
              <a:gd name="connsiteX48" fmla="*/ 12452672 w 16348919"/>
              <a:gd name="connsiteY48" fmla="*/ 9655873 h 10285413"/>
              <a:gd name="connsiteX49" fmla="*/ 12511876 w 16348919"/>
              <a:gd name="connsiteY49" fmla="*/ 9675607 h 10285413"/>
              <a:gd name="connsiteX50" fmla="*/ 12689490 w 16348919"/>
              <a:gd name="connsiteY50" fmla="*/ 9734811 h 10285413"/>
              <a:gd name="connsiteX51" fmla="*/ 12837500 w 16348919"/>
              <a:gd name="connsiteY51" fmla="*/ 9784149 h 10285413"/>
              <a:gd name="connsiteX52" fmla="*/ 12886838 w 16348919"/>
              <a:gd name="connsiteY52" fmla="*/ 9803883 h 10285413"/>
              <a:gd name="connsiteX53" fmla="*/ 12955910 w 16348919"/>
              <a:gd name="connsiteY53" fmla="*/ 9823619 h 10285413"/>
              <a:gd name="connsiteX54" fmla="*/ 12995378 w 16348919"/>
              <a:gd name="connsiteY54" fmla="*/ 9833485 h 10285413"/>
              <a:gd name="connsiteX55" fmla="*/ 13024980 w 16348919"/>
              <a:gd name="connsiteY55" fmla="*/ 9843353 h 10285413"/>
              <a:gd name="connsiteX56" fmla="*/ 12975644 w 16348919"/>
              <a:gd name="connsiteY56" fmla="*/ 9843353 h 10285413"/>
              <a:gd name="connsiteX57" fmla="*/ 12906572 w 16348919"/>
              <a:gd name="connsiteY57" fmla="*/ 9853221 h 10285413"/>
              <a:gd name="connsiteX58" fmla="*/ 12867102 w 16348919"/>
              <a:gd name="connsiteY58" fmla="*/ 9872955 h 10285413"/>
              <a:gd name="connsiteX59" fmla="*/ 12827632 w 16348919"/>
              <a:gd name="connsiteY59" fmla="*/ 9833485 h 10285413"/>
              <a:gd name="connsiteX60" fmla="*/ 12778296 w 16348919"/>
              <a:gd name="connsiteY60" fmla="*/ 9813751 h 10285413"/>
              <a:gd name="connsiteX61" fmla="*/ 12689490 w 16348919"/>
              <a:gd name="connsiteY61" fmla="*/ 9794015 h 10285413"/>
              <a:gd name="connsiteX62" fmla="*/ 12630284 w 16348919"/>
              <a:gd name="connsiteY62" fmla="*/ 9774281 h 10285413"/>
              <a:gd name="connsiteX63" fmla="*/ 12551346 w 16348919"/>
              <a:gd name="connsiteY63" fmla="*/ 9734811 h 10285413"/>
              <a:gd name="connsiteX64" fmla="*/ 12393468 w 16348919"/>
              <a:gd name="connsiteY64" fmla="*/ 9695341 h 10285413"/>
              <a:gd name="connsiteX65" fmla="*/ 12413202 w 16348919"/>
              <a:gd name="connsiteY65" fmla="*/ 9695341 h 10285413"/>
              <a:gd name="connsiteX66" fmla="*/ 12432938 w 16348919"/>
              <a:gd name="connsiteY66" fmla="*/ 9695341 h 10285413"/>
              <a:gd name="connsiteX67" fmla="*/ 12413202 w 16348919"/>
              <a:gd name="connsiteY67" fmla="*/ 9675607 h 10285413"/>
              <a:gd name="connsiteX68" fmla="*/ 12363866 w 16348919"/>
              <a:gd name="connsiteY68" fmla="*/ 9655873 h 10285413"/>
              <a:gd name="connsiteX69" fmla="*/ 12314528 w 16348919"/>
              <a:gd name="connsiteY69" fmla="*/ 9636137 h 10285413"/>
              <a:gd name="connsiteX70" fmla="*/ 12284926 w 16348919"/>
              <a:gd name="connsiteY70" fmla="*/ 9636137 h 10285413"/>
              <a:gd name="connsiteX71" fmla="*/ 12275058 w 16348919"/>
              <a:gd name="connsiteY71" fmla="*/ 9616403 h 10285413"/>
              <a:gd name="connsiteX72" fmla="*/ 12097446 w 16348919"/>
              <a:gd name="connsiteY72" fmla="*/ 9537463 h 10285413"/>
              <a:gd name="connsiteX73" fmla="*/ 12136913 w 16348919"/>
              <a:gd name="connsiteY73" fmla="*/ 9576933 h 10285413"/>
              <a:gd name="connsiteX74" fmla="*/ 12077710 w 16348919"/>
              <a:gd name="connsiteY74" fmla="*/ 9557199 h 10285413"/>
              <a:gd name="connsiteX75" fmla="*/ 12038239 w 16348919"/>
              <a:gd name="connsiteY75" fmla="*/ 9537463 h 10285413"/>
              <a:gd name="connsiteX76" fmla="*/ 12057976 w 16348919"/>
              <a:gd name="connsiteY76" fmla="*/ 9537463 h 10285413"/>
              <a:gd name="connsiteX77" fmla="*/ 12048108 w 16348919"/>
              <a:gd name="connsiteY77" fmla="*/ 9557199 h 10285413"/>
              <a:gd name="connsiteX78" fmla="*/ 12038239 w 16348919"/>
              <a:gd name="connsiteY78" fmla="*/ 9537463 h 10285413"/>
              <a:gd name="connsiteX79" fmla="*/ 11979036 w 16348919"/>
              <a:gd name="connsiteY79" fmla="*/ 9497993 h 10285413"/>
              <a:gd name="connsiteX80" fmla="*/ 11998773 w 16348919"/>
              <a:gd name="connsiteY80" fmla="*/ 9517729 h 10285413"/>
              <a:gd name="connsiteX81" fmla="*/ 11979036 w 16348919"/>
              <a:gd name="connsiteY81" fmla="*/ 9517729 h 10285413"/>
              <a:gd name="connsiteX82" fmla="*/ 11821158 w 16348919"/>
              <a:gd name="connsiteY82" fmla="*/ 9458525 h 10285413"/>
              <a:gd name="connsiteX83" fmla="*/ 11880362 w 16348919"/>
              <a:gd name="connsiteY83" fmla="*/ 9468391 h 10285413"/>
              <a:gd name="connsiteX84" fmla="*/ 11939565 w 16348919"/>
              <a:gd name="connsiteY84" fmla="*/ 9497993 h 10285413"/>
              <a:gd name="connsiteX85" fmla="*/ 11880362 w 16348919"/>
              <a:gd name="connsiteY85" fmla="*/ 9478259 h 10285413"/>
              <a:gd name="connsiteX86" fmla="*/ 11821158 w 16348919"/>
              <a:gd name="connsiteY86" fmla="*/ 9458525 h 10285413"/>
              <a:gd name="connsiteX87" fmla="*/ 11747153 w 16348919"/>
              <a:gd name="connsiteY87" fmla="*/ 9428921 h 10285413"/>
              <a:gd name="connsiteX88" fmla="*/ 11761954 w 16348919"/>
              <a:gd name="connsiteY88" fmla="*/ 9438789 h 10285413"/>
              <a:gd name="connsiteX89" fmla="*/ 11742217 w 16348919"/>
              <a:gd name="connsiteY89" fmla="*/ 9438789 h 10285413"/>
              <a:gd name="connsiteX90" fmla="*/ 11747153 w 16348919"/>
              <a:gd name="connsiteY90" fmla="*/ 9428921 h 10285413"/>
              <a:gd name="connsiteX91" fmla="*/ 11623810 w 16348919"/>
              <a:gd name="connsiteY91" fmla="*/ 9399319 h 10285413"/>
              <a:gd name="connsiteX92" fmla="*/ 11643543 w 16348919"/>
              <a:gd name="connsiteY92" fmla="*/ 9399319 h 10285413"/>
              <a:gd name="connsiteX93" fmla="*/ 11683013 w 16348919"/>
              <a:gd name="connsiteY93" fmla="*/ 9419055 h 10285413"/>
              <a:gd name="connsiteX94" fmla="*/ 10696273 w 16348919"/>
              <a:gd name="connsiteY94" fmla="*/ 9379585 h 10285413"/>
              <a:gd name="connsiteX95" fmla="*/ 10745609 w 16348919"/>
              <a:gd name="connsiteY95" fmla="*/ 9389453 h 10285413"/>
              <a:gd name="connsiteX96" fmla="*/ 10794947 w 16348919"/>
              <a:gd name="connsiteY96" fmla="*/ 9419055 h 10285413"/>
              <a:gd name="connsiteX97" fmla="*/ 10755477 w 16348919"/>
              <a:gd name="connsiteY97" fmla="*/ 9419055 h 10285413"/>
              <a:gd name="connsiteX98" fmla="*/ 10716008 w 16348919"/>
              <a:gd name="connsiteY98" fmla="*/ 9399319 h 10285413"/>
              <a:gd name="connsiteX99" fmla="*/ 10281841 w 16348919"/>
              <a:gd name="connsiteY99" fmla="*/ 9142767 h 10285413"/>
              <a:gd name="connsiteX100" fmla="*/ 10301577 w 16348919"/>
              <a:gd name="connsiteY100" fmla="*/ 9162500 h 10285413"/>
              <a:gd name="connsiteX101" fmla="*/ 10281841 w 16348919"/>
              <a:gd name="connsiteY101" fmla="*/ 9162500 h 10285413"/>
              <a:gd name="connsiteX102" fmla="*/ 10281841 w 16348919"/>
              <a:gd name="connsiteY102" fmla="*/ 9142767 h 10285413"/>
              <a:gd name="connsiteX103" fmla="*/ 9472712 w 16348919"/>
              <a:gd name="connsiteY103" fmla="*/ 9083563 h 10285413"/>
              <a:gd name="connsiteX104" fmla="*/ 9492448 w 16348919"/>
              <a:gd name="connsiteY104" fmla="*/ 9103297 h 10285413"/>
              <a:gd name="connsiteX105" fmla="*/ 9472712 w 16348919"/>
              <a:gd name="connsiteY105" fmla="*/ 9103297 h 10285413"/>
              <a:gd name="connsiteX106" fmla="*/ 11007096 w 16348919"/>
              <a:gd name="connsiteY106" fmla="*/ 9073695 h 10285413"/>
              <a:gd name="connsiteX107" fmla="*/ 11010796 w 16348919"/>
              <a:gd name="connsiteY107" fmla="*/ 9076161 h 10285413"/>
              <a:gd name="connsiteX108" fmla="*/ 11011090 w 16348919"/>
              <a:gd name="connsiteY108" fmla="*/ 9077925 h 10285413"/>
              <a:gd name="connsiteX109" fmla="*/ 11006022 w 16348919"/>
              <a:gd name="connsiteY109" fmla="*/ 9074124 h 10285413"/>
              <a:gd name="connsiteX110" fmla="*/ 10617333 w 16348919"/>
              <a:gd name="connsiteY110" fmla="*/ 8994757 h 10285413"/>
              <a:gd name="connsiteX111" fmla="*/ 10637069 w 16348919"/>
              <a:gd name="connsiteY111" fmla="*/ 9004622 h 10285413"/>
              <a:gd name="connsiteX112" fmla="*/ 10617333 w 16348919"/>
              <a:gd name="connsiteY112" fmla="*/ 9004622 h 10285413"/>
              <a:gd name="connsiteX113" fmla="*/ 10597599 w 16348919"/>
              <a:gd name="connsiteY113" fmla="*/ 9004622 h 10285413"/>
              <a:gd name="connsiteX114" fmla="*/ 10617333 w 16348919"/>
              <a:gd name="connsiteY114" fmla="*/ 8994757 h 10285413"/>
              <a:gd name="connsiteX115" fmla="*/ 10709430 w 16348919"/>
              <a:gd name="connsiteY115" fmla="*/ 8991466 h 10285413"/>
              <a:gd name="connsiteX116" fmla="*/ 10775211 w 16348919"/>
              <a:gd name="connsiteY116" fmla="*/ 9004622 h 10285413"/>
              <a:gd name="connsiteX117" fmla="*/ 10834417 w 16348919"/>
              <a:gd name="connsiteY117" fmla="*/ 9004622 h 10285413"/>
              <a:gd name="connsiteX118" fmla="*/ 10854152 w 16348919"/>
              <a:gd name="connsiteY118" fmla="*/ 9014491 h 10285413"/>
              <a:gd name="connsiteX119" fmla="*/ 10873885 w 16348919"/>
              <a:gd name="connsiteY119" fmla="*/ 9044093 h 10285413"/>
              <a:gd name="connsiteX120" fmla="*/ 10893621 w 16348919"/>
              <a:gd name="connsiteY120" fmla="*/ 9044093 h 10285413"/>
              <a:gd name="connsiteX121" fmla="*/ 10913355 w 16348919"/>
              <a:gd name="connsiteY121" fmla="*/ 9044093 h 10285413"/>
              <a:gd name="connsiteX122" fmla="*/ 10952825 w 16348919"/>
              <a:gd name="connsiteY122" fmla="*/ 9063826 h 10285413"/>
              <a:gd name="connsiteX123" fmla="*/ 10992295 w 16348919"/>
              <a:gd name="connsiteY123" fmla="*/ 9063826 h 10285413"/>
              <a:gd name="connsiteX124" fmla="*/ 11006022 w 16348919"/>
              <a:gd name="connsiteY124" fmla="*/ 9074124 h 10285413"/>
              <a:gd name="connsiteX125" fmla="*/ 11000928 w 16348919"/>
              <a:gd name="connsiteY125" fmla="*/ 9076161 h 10285413"/>
              <a:gd name="connsiteX126" fmla="*/ 10992295 w 16348919"/>
              <a:gd name="connsiteY126" fmla="*/ 9083563 h 10285413"/>
              <a:gd name="connsiteX127" fmla="*/ 11012029 w 16348919"/>
              <a:gd name="connsiteY127" fmla="*/ 9083563 h 10285413"/>
              <a:gd name="connsiteX128" fmla="*/ 11011090 w 16348919"/>
              <a:gd name="connsiteY128" fmla="*/ 9077925 h 10285413"/>
              <a:gd name="connsiteX129" fmla="*/ 11012029 w 16348919"/>
              <a:gd name="connsiteY129" fmla="*/ 9078630 h 10285413"/>
              <a:gd name="connsiteX130" fmla="*/ 11031765 w 16348919"/>
              <a:gd name="connsiteY130" fmla="*/ 9083563 h 10285413"/>
              <a:gd name="connsiteX131" fmla="*/ 10972560 w 16348919"/>
              <a:gd name="connsiteY131" fmla="*/ 9083563 h 10285413"/>
              <a:gd name="connsiteX132" fmla="*/ 10923223 w 16348919"/>
              <a:gd name="connsiteY132" fmla="*/ 9063826 h 10285413"/>
              <a:gd name="connsiteX133" fmla="*/ 10864019 w 16348919"/>
              <a:gd name="connsiteY133" fmla="*/ 9044093 h 10285413"/>
              <a:gd name="connsiteX134" fmla="*/ 10814681 w 16348919"/>
              <a:gd name="connsiteY134" fmla="*/ 9044093 h 10285413"/>
              <a:gd name="connsiteX135" fmla="*/ 10794947 w 16348919"/>
              <a:gd name="connsiteY135" fmla="*/ 9024359 h 10285413"/>
              <a:gd name="connsiteX136" fmla="*/ 10716008 w 16348919"/>
              <a:gd name="connsiteY136" fmla="*/ 9004622 h 10285413"/>
              <a:gd name="connsiteX137" fmla="*/ 10696273 w 16348919"/>
              <a:gd name="connsiteY137" fmla="*/ 9004622 h 10285413"/>
              <a:gd name="connsiteX138" fmla="*/ 10676537 w 16348919"/>
              <a:gd name="connsiteY138" fmla="*/ 8984889 h 10285413"/>
              <a:gd name="connsiteX139" fmla="*/ 10716008 w 16348919"/>
              <a:gd name="connsiteY139" fmla="*/ 8984889 h 10285413"/>
              <a:gd name="connsiteX140" fmla="*/ 10709430 w 16348919"/>
              <a:gd name="connsiteY140" fmla="*/ 8991466 h 10285413"/>
              <a:gd name="connsiteX141" fmla="*/ 10459456 w 16348919"/>
              <a:gd name="connsiteY141" fmla="*/ 8965152 h 10285413"/>
              <a:gd name="connsiteX142" fmla="*/ 10498925 w 16348919"/>
              <a:gd name="connsiteY142" fmla="*/ 8965152 h 10285413"/>
              <a:gd name="connsiteX143" fmla="*/ 10479189 w 16348919"/>
              <a:gd name="connsiteY143" fmla="*/ 8984889 h 10285413"/>
              <a:gd name="connsiteX144" fmla="*/ 10380515 w 16348919"/>
              <a:gd name="connsiteY144" fmla="*/ 8905948 h 10285413"/>
              <a:gd name="connsiteX145" fmla="*/ 10390383 w 16348919"/>
              <a:gd name="connsiteY145" fmla="*/ 8905948 h 10285413"/>
              <a:gd name="connsiteX146" fmla="*/ 10400251 w 16348919"/>
              <a:gd name="connsiteY146" fmla="*/ 8925685 h 10285413"/>
              <a:gd name="connsiteX147" fmla="*/ 10055373 w 16348919"/>
              <a:gd name="connsiteY147" fmla="*/ 8857095 h 10285413"/>
              <a:gd name="connsiteX148" fmla="*/ 10064760 w 16348919"/>
              <a:gd name="connsiteY148" fmla="*/ 8866478 h 10285413"/>
              <a:gd name="connsiteX149" fmla="*/ 10123963 w 16348919"/>
              <a:gd name="connsiteY149" fmla="*/ 8905948 h 10285413"/>
              <a:gd name="connsiteX150" fmla="*/ 10123963 w 16348919"/>
              <a:gd name="connsiteY150" fmla="*/ 8925685 h 10285413"/>
              <a:gd name="connsiteX151" fmla="*/ 10045022 w 16348919"/>
              <a:gd name="connsiteY151" fmla="*/ 8846745 h 10285413"/>
              <a:gd name="connsiteX152" fmla="*/ 10049958 w 16348919"/>
              <a:gd name="connsiteY152" fmla="*/ 8851677 h 10285413"/>
              <a:gd name="connsiteX153" fmla="*/ 10055373 w 16348919"/>
              <a:gd name="connsiteY153" fmla="*/ 8857095 h 10285413"/>
              <a:gd name="connsiteX154" fmla="*/ 9749000 w 16348919"/>
              <a:gd name="connsiteY154" fmla="*/ 8748071 h 10285413"/>
              <a:gd name="connsiteX155" fmla="*/ 9768737 w 16348919"/>
              <a:gd name="connsiteY155" fmla="*/ 8748071 h 10285413"/>
              <a:gd name="connsiteX156" fmla="*/ 9788471 w 16348919"/>
              <a:gd name="connsiteY156" fmla="*/ 8757939 h 10285413"/>
              <a:gd name="connsiteX157" fmla="*/ 9827941 w 16348919"/>
              <a:gd name="connsiteY157" fmla="*/ 8767804 h 10285413"/>
              <a:gd name="connsiteX158" fmla="*/ 9847674 w 16348919"/>
              <a:gd name="connsiteY158" fmla="*/ 8787541 h 10285413"/>
              <a:gd name="connsiteX159" fmla="*/ 9827941 w 16348919"/>
              <a:gd name="connsiteY159" fmla="*/ 8787541 h 10285413"/>
              <a:gd name="connsiteX160" fmla="*/ 9788471 w 16348919"/>
              <a:gd name="connsiteY160" fmla="*/ 8767804 h 10285413"/>
              <a:gd name="connsiteX161" fmla="*/ 9749000 w 16348919"/>
              <a:gd name="connsiteY161" fmla="*/ 8748071 h 10285413"/>
              <a:gd name="connsiteX162" fmla="*/ 9808204 w 16348919"/>
              <a:gd name="connsiteY162" fmla="*/ 8688867 h 10285413"/>
              <a:gd name="connsiteX163" fmla="*/ 9857543 w 16348919"/>
              <a:gd name="connsiteY163" fmla="*/ 8698732 h 10285413"/>
              <a:gd name="connsiteX164" fmla="*/ 9926615 w 16348919"/>
              <a:gd name="connsiteY164" fmla="*/ 8728337 h 10285413"/>
              <a:gd name="connsiteX165" fmla="*/ 10104226 w 16348919"/>
              <a:gd name="connsiteY165" fmla="*/ 8767804 h 10285413"/>
              <a:gd name="connsiteX166" fmla="*/ 9966085 w 16348919"/>
              <a:gd name="connsiteY166" fmla="*/ 8767804 h 10285413"/>
              <a:gd name="connsiteX167" fmla="*/ 9946348 w 16348919"/>
              <a:gd name="connsiteY167" fmla="*/ 8748071 h 10285413"/>
              <a:gd name="connsiteX168" fmla="*/ 9867411 w 16348919"/>
              <a:gd name="connsiteY168" fmla="*/ 8728337 h 10285413"/>
              <a:gd name="connsiteX169" fmla="*/ 9571387 w 16348919"/>
              <a:gd name="connsiteY169" fmla="*/ 8669130 h 10285413"/>
              <a:gd name="connsiteX170" fmla="*/ 9591122 w 16348919"/>
              <a:gd name="connsiteY170" fmla="*/ 8688867 h 10285413"/>
              <a:gd name="connsiteX171" fmla="*/ 9571387 w 16348919"/>
              <a:gd name="connsiteY171" fmla="*/ 8708600 h 10285413"/>
              <a:gd name="connsiteX172" fmla="*/ 9571387 w 16348919"/>
              <a:gd name="connsiteY172" fmla="*/ 8688867 h 10285413"/>
              <a:gd name="connsiteX173" fmla="*/ 9561521 w 16348919"/>
              <a:gd name="connsiteY173" fmla="*/ 8678998 h 10285413"/>
              <a:gd name="connsiteX174" fmla="*/ 9571387 w 16348919"/>
              <a:gd name="connsiteY174" fmla="*/ 8669130 h 10285413"/>
              <a:gd name="connsiteX175" fmla="*/ 9906878 w 16348919"/>
              <a:gd name="connsiteY175" fmla="*/ 8629663 h 10285413"/>
              <a:gd name="connsiteX176" fmla="*/ 9916747 w 16348919"/>
              <a:gd name="connsiteY176" fmla="*/ 8649397 h 10285413"/>
              <a:gd name="connsiteX177" fmla="*/ 9926615 w 16348919"/>
              <a:gd name="connsiteY177" fmla="*/ 8649397 h 10285413"/>
              <a:gd name="connsiteX178" fmla="*/ 9926615 w 16348919"/>
              <a:gd name="connsiteY178" fmla="*/ 8629663 h 10285413"/>
              <a:gd name="connsiteX179" fmla="*/ 9620724 w 16348919"/>
              <a:gd name="connsiteY179" fmla="*/ 8629663 h 10285413"/>
              <a:gd name="connsiteX180" fmla="*/ 9650326 w 16348919"/>
              <a:gd name="connsiteY180" fmla="*/ 8649397 h 10285413"/>
              <a:gd name="connsiteX181" fmla="*/ 9630593 w 16348919"/>
              <a:gd name="connsiteY181" fmla="*/ 8649397 h 10285413"/>
              <a:gd name="connsiteX182" fmla="*/ 9610856 w 16348919"/>
              <a:gd name="connsiteY182" fmla="*/ 8649397 h 10285413"/>
              <a:gd name="connsiteX183" fmla="*/ 9610856 w 16348919"/>
              <a:gd name="connsiteY183" fmla="*/ 8669130 h 10285413"/>
              <a:gd name="connsiteX184" fmla="*/ 9591122 w 16348919"/>
              <a:gd name="connsiteY184" fmla="*/ 8669130 h 10285413"/>
              <a:gd name="connsiteX185" fmla="*/ 9581254 w 16348919"/>
              <a:gd name="connsiteY185" fmla="*/ 8639528 h 10285413"/>
              <a:gd name="connsiteX186" fmla="*/ 9620724 w 16348919"/>
              <a:gd name="connsiteY186" fmla="*/ 8629663 h 10285413"/>
              <a:gd name="connsiteX187" fmla="*/ 9452978 w 16348919"/>
              <a:gd name="connsiteY187" fmla="*/ 8590193 h 10285413"/>
              <a:gd name="connsiteX188" fmla="*/ 9472712 w 16348919"/>
              <a:gd name="connsiteY188" fmla="*/ 8590193 h 10285413"/>
              <a:gd name="connsiteX189" fmla="*/ 9531919 w 16348919"/>
              <a:gd name="connsiteY189" fmla="*/ 8629663 h 10285413"/>
              <a:gd name="connsiteX190" fmla="*/ 9551652 w 16348919"/>
              <a:gd name="connsiteY190" fmla="*/ 8669130 h 10285413"/>
              <a:gd name="connsiteX191" fmla="*/ 9531919 w 16348919"/>
              <a:gd name="connsiteY191" fmla="*/ 8669130 h 10285413"/>
              <a:gd name="connsiteX192" fmla="*/ 9512182 w 16348919"/>
              <a:gd name="connsiteY192" fmla="*/ 8669130 h 10285413"/>
              <a:gd name="connsiteX193" fmla="*/ 9472712 w 16348919"/>
              <a:gd name="connsiteY193" fmla="*/ 8649397 h 10285413"/>
              <a:gd name="connsiteX194" fmla="*/ 9452978 w 16348919"/>
              <a:gd name="connsiteY194" fmla="*/ 8629663 h 10285413"/>
              <a:gd name="connsiteX195" fmla="*/ 9472712 w 16348919"/>
              <a:gd name="connsiteY195" fmla="*/ 8629663 h 10285413"/>
              <a:gd name="connsiteX196" fmla="*/ 9452978 w 16348919"/>
              <a:gd name="connsiteY196" fmla="*/ 8609926 h 10285413"/>
              <a:gd name="connsiteX197" fmla="*/ 9452978 w 16348919"/>
              <a:gd name="connsiteY197" fmla="*/ 8629663 h 10285413"/>
              <a:gd name="connsiteX198" fmla="*/ 9433245 w 16348919"/>
              <a:gd name="connsiteY198" fmla="*/ 8609926 h 10285413"/>
              <a:gd name="connsiteX199" fmla="*/ 9452978 w 16348919"/>
              <a:gd name="connsiteY199" fmla="*/ 8590193 h 10285413"/>
              <a:gd name="connsiteX200" fmla="*/ 9354304 w 16348919"/>
              <a:gd name="connsiteY200" fmla="*/ 8550722 h 10285413"/>
              <a:gd name="connsiteX201" fmla="*/ 9374038 w 16348919"/>
              <a:gd name="connsiteY201" fmla="*/ 8570456 h 10285413"/>
              <a:gd name="connsiteX202" fmla="*/ 9344436 w 16348919"/>
              <a:gd name="connsiteY202" fmla="*/ 8590193 h 10285413"/>
              <a:gd name="connsiteX203" fmla="*/ 9304969 w 16348919"/>
              <a:gd name="connsiteY203" fmla="*/ 8570456 h 10285413"/>
              <a:gd name="connsiteX204" fmla="*/ 9314835 w 16348919"/>
              <a:gd name="connsiteY204" fmla="*/ 8560591 h 10285413"/>
              <a:gd name="connsiteX205" fmla="*/ 9324702 w 16348919"/>
              <a:gd name="connsiteY205" fmla="*/ 8560591 h 10285413"/>
              <a:gd name="connsiteX206" fmla="*/ 9354304 w 16348919"/>
              <a:gd name="connsiteY206" fmla="*/ 8550722 h 10285413"/>
              <a:gd name="connsiteX207" fmla="*/ 9216160 w 16348919"/>
              <a:gd name="connsiteY207" fmla="*/ 8491519 h 10285413"/>
              <a:gd name="connsiteX208" fmla="*/ 9295100 w 16348919"/>
              <a:gd name="connsiteY208" fmla="*/ 8511252 h 10285413"/>
              <a:gd name="connsiteX209" fmla="*/ 9295100 w 16348919"/>
              <a:gd name="connsiteY209" fmla="*/ 8530986 h 10285413"/>
              <a:gd name="connsiteX210" fmla="*/ 9275367 w 16348919"/>
              <a:gd name="connsiteY210" fmla="*/ 8550722 h 10285413"/>
              <a:gd name="connsiteX211" fmla="*/ 9255630 w 16348919"/>
              <a:gd name="connsiteY211" fmla="*/ 8570456 h 10285413"/>
              <a:gd name="connsiteX212" fmla="*/ 9216160 w 16348919"/>
              <a:gd name="connsiteY212" fmla="*/ 8570456 h 10285413"/>
              <a:gd name="connsiteX213" fmla="*/ 9255630 w 16348919"/>
              <a:gd name="connsiteY213" fmla="*/ 8550722 h 10285413"/>
              <a:gd name="connsiteX214" fmla="*/ 9255630 w 16348919"/>
              <a:gd name="connsiteY214" fmla="*/ 8530986 h 10285413"/>
              <a:gd name="connsiteX215" fmla="*/ 9235897 w 16348919"/>
              <a:gd name="connsiteY215" fmla="*/ 8511252 h 10285413"/>
              <a:gd name="connsiteX216" fmla="*/ 9216160 w 16348919"/>
              <a:gd name="connsiteY216" fmla="*/ 8491519 h 10285413"/>
              <a:gd name="connsiteX217" fmla="*/ 9255630 w 16348919"/>
              <a:gd name="connsiteY217" fmla="*/ 8412578 h 10285413"/>
              <a:gd name="connsiteX218" fmla="*/ 9295100 w 16348919"/>
              <a:gd name="connsiteY218" fmla="*/ 8412578 h 10285413"/>
              <a:gd name="connsiteX219" fmla="*/ 9354304 w 16348919"/>
              <a:gd name="connsiteY219" fmla="*/ 8452048 h 10285413"/>
              <a:gd name="connsiteX220" fmla="*/ 9334571 w 16348919"/>
              <a:gd name="connsiteY220" fmla="*/ 8471782 h 10285413"/>
              <a:gd name="connsiteX221" fmla="*/ 9314835 w 16348919"/>
              <a:gd name="connsiteY221" fmla="*/ 8452048 h 10285413"/>
              <a:gd name="connsiteX222" fmla="*/ 9295100 w 16348919"/>
              <a:gd name="connsiteY222" fmla="*/ 8432312 h 10285413"/>
              <a:gd name="connsiteX223" fmla="*/ 8979342 w 16348919"/>
              <a:gd name="connsiteY223" fmla="*/ 8392845 h 10285413"/>
              <a:gd name="connsiteX224" fmla="*/ 9018812 w 16348919"/>
              <a:gd name="connsiteY224" fmla="*/ 8392845 h 10285413"/>
              <a:gd name="connsiteX225" fmla="*/ 9008944 w 16348919"/>
              <a:gd name="connsiteY225" fmla="*/ 8412578 h 10285413"/>
              <a:gd name="connsiteX226" fmla="*/ 8979342 w 16348919"/>
              <a:gd name="connsiteY226" fmla="*/ 8392845 h 10285413"/>
              <a:gd name="connsiteX227" fmla="*/ 8712922 w 16348919"/>
              <a:gd name="connsiteY227" fmla="*/ 8392845 h 10285413"/>
              <a:gd name="connsiteX228" fmla="*/ 8722790 w 16348919"/>
              <a:gd name="connsiteY228" fmla="*/ 8412578 h 10285413"/>
              <a:gd name="connsiteX229" fmla="*/ 8703056 w 16348919"/>
              <a:gd name="connsiteY229" fmla="*/ 8412578 h 10285413"/>
              <a:gd name="connsiteX230" fmla="*/ 8712922 w 16348919"/>
              <a:gd name="connsiteY230" fmla="*/ 8392845 h 10285413"/>
              <a:gd name="connsiteX231" fmla="*/ 9154490 w 16348919"/>
              <a:gd name="connsiteY231" fmla="*/ 8378044 h 10285413"/>
              <a:gd name="connsiteX232" fmla="*/ 9156956 w 16348919"/>
              <a:gd name="connsiteY232" fmla="*/ 8382976 h 10285413"/>
              <a:gd name="connsiteX233" fmla="*/ 9156956 w 16348919"/>
              <a:gd name="connsiteY233" fmla="*/ 8392845 h 10285413"/>
              <a:gd name="connsiteX234" fmla="*/ 9156956 w 16348919"/>
              <a:gd name="connsiteY234" fmla="*/ 8412578 h 10285413"/>
              <a:gd name="connsiteX235" fmla="*/ 9137222 w 16348919"/>
              <a:gd name="connsiteY235" fmla="*/ 8392845 h 10285413"/>
              <a:gd name="connsiteX236" fmla="*/ 9147088 w 16348919"/>
              <a:gd name="connsiteY236" fmla="*/ 8382976 h 10285413"/>
              <a:gd name="connsiteX237" fmla="*/ 9154490 w 16348919"/>
              <a:gd name="connsiteY237" fmla="*/ 8378044 h 10285413"/>
              <a:gd name="connsiteX238" fmla="*/ 9097752 w 16348919"/>
              <a:gd name="connsiteY238" fmla="*/ 8353374 h 10285413"/>
              <a:gd name="connsiteX239" fmla="*/ 9117486 w 16348919"/>
              <a:gd name="connsiteY239" fmla="*/ 8373108 h 10285413"/>
              <a:gd name="connsiteX240" fmla="*/ 9087884 w 16348919"/>
              <a:gd name="connsiteY240" fmla="*/ 8392845 h 10285413"/>
              <a:gd name="connsiteX241" fmla="*/ 9058283 w 16348919"/>
              <a:gd name="connsiteY241" fmla="*/ 8373108 h 10285413"/>
              <a:gd name="connsiteX242" fmla="*/ 8387297 w 16348919"/>
              <a:gd name="connsiteY242" fmla="*/ 8353374 h 10285413"/>
              <a:gd name="connsiteX243" fmla="*/ 8407035 w 16348919"/>
              <a:gd name="connsiteY243" fmla="*/ 8353374 h 10285413"/>
              <a:gd name="connsiteX244" fmla="*/ 8407035 w 16348919"/>
              <a:gd name="connsiteY244" fmla="*/ 8373108 h 10285413"/>
              <a:gd name="connsiteX245" fmla="*/ 8387297 w 16348919"/>
              <a:gd name="connsiteY245" fmla="*/ 8353374 h 10285413"/>
              <a:gd name="connsiteX246" fmla="*/ 8703056 w 16348919"/>
              <a:gd name="connsiteY246" fmla="*/ 8333638 h 10285413"/>
              <a:gd name="connsiteX247" fmla="*/ 8742524 w 16348919"/>
              <a:gd name="connsiteY247" fmla="*/ 8353374 h 10285413"/>
              <a:gd name="connsiteX248" fmla="*/ 8781994 w 16348919"/>
              <a:gd name="connsiteY248" fmla="*/ 8353374 h 10285413"/>
              <a:gd name="connsiteX249" fmla="*/ 8860934 w 16348919"/>
              <a:gd name="connsiteY249" fmla="*/ 8392845 h 10285413"/>
              <a:gd name="connsiteX250" fmla="*/ 8939872 w 16348919"/>
              <a:gd name="connsiteY250" fmla="*/ 8432312 h 10285413"/>
              <a:gd name="connsiteX251" fmla="*/ 8959608 w 16348919"/>
              <a:gd name="connsiteY251" fmla="*/ 8432312 h 10285413"/>
              <a:gd name="connsiteX252" fmla="*/ 8999078 w 16348919"/>
              <a:gd name="connsiteY252" fmla="*/ 8452048 h 10285413"/>
              <a:gd name="connsiteX253" fmla="*/ 9097752 w 16348919"/>
              <a:gd name="connsiteY253" fmla="*/ 8471782 h 10285413"/>
              <a:gd name="connsiteX254" fmla="*/ 9156956 w 16348919"/>
              <a:gd name="connsiteY254" fmla="*/ 8511252 h 10285413"/>
              <a:gd name="connsiteX255" fmla="*/ 9196426 w 16348919"/>
              <a:gd name="connsiteY255" fmla="*/ 8530986 h 10285413"/>
              <a:gd name="connsiteX256" fmla="*/ 9156956 w 16348919"/>
              <a:gd name="connsiteY256" fmla="*/ 8530986 h 10285413"/>
              <a:gd name="connsiteX257" fmla="*/ 9127354 w 16348919"/>
              <a:gd name="connsiteY257" fmla="*/ 8521121 h 10285413"/>
              <a:gd name="connsiteX258" fmla="*/ 9097752 w 16348919"/>
              <a:gd name="connsiteY258" fmla="*/ 8511252 h 10285413"/>
              <a:gd name="connsiteX259" fmla="*/ 9048415 w 16348919"/>
              <a:gd name="connsiteY259" fmla="*/ 8491519 h 10285413"/>
              <a:gd name="connsiteX260" fmla="*/ 8979342 w 16348919"/>
              <a:gd name="connsiteY260" fmla="*/ 8471782 h 10285413"/>
              <a:gd name="connsiteX261" fmla="*/ 8959608 w 16348919"/>
              <a:gd name="connsiteY261" fmla="*/ 8471782 h 10285413"/>
              <a:gd name="connsiteX262" fmla="*/ 8860934 w 16348919"/>
              <a:gd name="connsiteY262" fmla="*/ 8432312 h 10285413"/>
              <a:gd name="connsiteX263" fmla="*/ 8841198 w 16348919"/>
              <a:gd name="connsiteY263" fmla="*/ 8432312 h 10285413"/>
              <a:gd name="connsiteX264" fmla="*/ 8860934 w 16348919"/>
              <a:gd name="connsiteY264" fmla="*/ 8412578 h 10285413"/>
              <a:gd name="connsiteX265" fmla="*/ 8841198 w 16348919"/>
              <a:gd name="connsiteY265" fmla="*/ 8412578 h 10285413"/>
              <a:gd name="connsiteX266" fmla="*/ 8801730 w 16348919"/>
              <a:gd name="connsiteY266" fmla="*/ 8392845 h 10285413"/>
              <a:gd name="connsiteX267" fmla="*/ 8781994 w 16348919"/>
              <a:gd name="connsiteY267" fmla="*/ 8392845 h 10285413"/>
              <a:gd name="connsiteX268" fmla="*/ 8683320 w 16348919"/>
              <a:gd name="connsiteY268" fmla="*/ 8353374 h 10285413"/>
              <a:gd name="connsiteX269" fmla="*/ 8584646 w 16348919"/>
              <a:gd name="connsiteY269" fmla="*/ 8313904 h 10285413"/>
              <a:gd name="connsiteX270" fmla="*/ 8643850 w 16348919"/>
              <a:gd name="connsiteY270" fmla="*/ 8333638 h 10285413"/>
              <a:gd name="connsiteX271" fmla="*/ 8663587 w 16348919"/>
              <a:gd name="connsiteY271" fmla="*/ 8353374 h 10285413"/>
              <a:gd name="connsiteX272" fmla="*/ 8604382 w 16348919"/>
              <a:gd name="connsiteY272" fmla="*/ 8333638 h 10285413"/>
              <a:gd name="connsiteX273" fmla="*/ 8407035 w 16348919"/>
              <a:gd name="connsiteY273" fmla="*/ 8313904 h 10285413"/>
              <a:gd name="connsiteX274" fmla="*/ 8446504 w 16348919"/>
              <a:gd name="connsiteY274" fmla="*/ 8313904 h 10285413"/>
              <a:gd name="connsiteX275" fmla="*/ 8485972 w 16348919"/>
              <a:gd name="connsiteY275" fmla="*/ 8333638 h 10285413"/>
              <a:gd name="connsiteX276" fmla="*/ 8485972 w 16348919"/>
              <a:gd name="connsiteY276" fmla="*/ 8353374 h 10285413"/>
              <a:gd name="connsiteX277" fmla="*/ 8446504 w 16348919"/>
              <a:gd name="connsiteY277" fmla="*/ 8333638 h 10285413"/>
              <a:gd name="connsiteX278" fmla="*/ 8266423 w 16348919"/>
              <a:gd name="connsiteY278" fmla="*/ 8281836 h 10285413"/>
              <a:gd name="connsiteX279" fmla="*/ 8278755 w 16348919"/>
              <a:gd name="connsiteY279" fmla="*/ 8284302 h 10285413"/>
              <a:gd name="connsiteX280" fmla="*/ 8268891 w 16348919"/>
              <a:gd name="connsiteY280" fmla="*/ 8294171 h 10285413"/>
              <a:gd name="connsiteX281" fmla="*/ 8249153 w 16348919"/>
              <a:gd name="connsiteY281" fmla="*/ 8294171 h 10285413"/>
              <a:gd name="connsiteX282" fmla="*/ 8266423 w 16348919"/>
              <a:gd name="connsiteY282" fmla="*/ 8281836 h 10285413"/>
              <a:gd name="connsiteX283" fmla="*/ 8160347 w 16348919"/>
              <a:gd name="connsiteY283" fmla="*/ 8274434 h 10285413"/>
              <a:gd name="connsiteX284" fmla="*/ 8177615 w 16348919"/>
              <a:gd name="connsiteY284" fmla="*/ 8274434 h 10285413"/>
              <a:gd name="connsiteX285" fmla="*/ 8189949 w 16348919"/>
              <a:gd name="connsiteY285" fmla="*/ 8274434 h 10285413"/>
              <a:gd name="connsiteX286" fmla="*/ 8189949 w 16348919"/>
              <a:gd name="connsiteY286" fmla="*/ 8294171 h 10285413"/>
              <a:gd name="connsiteX287" fmla="*/ 8880668 w 16348919"/>
              <a:gd name="connsiteY287" fmla="*/ 8254700 h 10285413"/>
              <a:gd name="connsiteX288" fmla="*/ 8920139 w 16348919"/>
              <a:gd name="connsiteY288" fmla="*/ 8274434 h 10285413"/>
              <a:gd name="connsiteX289" fmla="*/ 8920139 w 16348919"/>
              <a:gd name="connsiteY289" fmla="*/ 8294171 h 10285413"/>
              <a:gd name="connsiteX290" fmla="*/ 8880668 w 16348919"/>
              <a:gd name="connsiteY290" fmla="*/ 8274434 h 10285413"/>
              <a:gd name="connsiteX291" fmla="*/ 8367564 w 16348919"/>
              <a:gd name="connsiteY291" fmla="*/ 8254700 h 10285413"/>
              <a:gd name="connsiteX292" fmla="*/ 8387297 w 16348919"/>
              <a:gd name="connsiteY292" fmla="*/ 8254700 h 10285413"/>
              <a:gd name="connsiteX293" fmla="*/ 8387297 w 16348919"/>
              <a:gd name="connsiteY293" fmla="*/ 8274434 h 10285413"/>
              <a:gd name="connsiteX294" fmla="*/ 8101144 w 16348919"/>
              <a:gd name="connsiteY294" fmla="*/ 8244832 h 10285413"/>
              <a:gd name="connsiteX295" fmla="*/ 8130746 w 16348919"/>
              <a:gd name="connsiteY295" fmla="*/ 8254700 h 10285413"/>
              <a:gd name="connsiteX296" fmla="*/ 8160347 w 16348919"/>
              <a:gd name="connsiteY296" fmla="*/ 8274434 h 10285413"/>
              <a:gd name="connsiteX297" fmla="*/ 8140615 w 16348919"/>
              <a:gd name="connsiteY297" fmla="*/ 8274434 h 10285413"/>
              <a:gd name="connsiteX298" fmla="*/ 8091275 w 16348919"/>
              <a:gd name="connsiteY298" fmla="*/ 8254700 h 10285413"/>
              <a:gd name="connsiteX299" fmla="*/ 8101144 w 16348919"/>
              <a:gd name="connsiteY299" fmla="*/ 8244832 h 10285413"/>
              <a:gd name="connsiteX300" fmla="*/ 8900404 w 16348919"/>
              <a:gd name="connsiteY300" fmla="*/ 8215230 h 10285413"/>
              <a:gd name="connsiteX301" fmla="*/ 8920139 w 16348919"/>
              <a:gd name="connsiteY301" fmla="*/ 8234964 h 10285413"/>
              <a:gd name="connsiteX302" fmla="*/ 8900404 w 16348919"/>
              <a:gd name="connsiteY302" fmla="*/ 8234964 h 10285413"/>
              <a:gd name="connsiteX303" fmla="*/ 8574778 w 16348919"/>
              <a:gd name="connsiteY303" fmla="*/ 8215230 h 10285413"/>
              <a:gd name="connsiteX304" fmla="*/ 8584646 w 16348919"/>
              <a:gd name="connsiteY304" fmla="*/ 8215230 h 10285413"/>
              <a:gd name="connsiteX305" fmla="*/ 8584646 w 16348919"/>
              <a:gd name="connsiteY305" fmla="*/ 8234964 h 10285413"/>
              <a:gd name="connsiteX306" fmla="*/ 8564912 w 16348919"/>
              <a:gd name="connsiteY306" fmla="*/ 8234964 h 10285413"/>
              <a:gd name="connsiteX307" fmla="*/ 8574778 w 16348919"/>
              <a:gd name="connsiteY307" fmla="*/ 8215230 h 10285413"/>
              <a:gd name="connsiteX308" fmla="*/ 8448971 w 16348919"/>
              <a:gd name="connsiteY308" fmla="*/ 8185628 h 10285413"/>
              <a:gd name="connsiteX309" fmla="*/ 8466238 w 16348919"/>
              <a:gd name="connsiteY309" fmla="*/ 8195497 h 10285413"/>
              <a:gd name="connsiteX310" fmla="*/ 8485972 w 16348919"/>
              <a:gd name="connsiteY310" fmla="*/ 8215230 h 10285413"/>
              <a:gd name="connsiteX311" fmla="*/ 8505708 w 16348919"/>
              <a:gd name="connsiteY311" fmla="*/ 8234964 h 10285413"/>
              <a:gd name="connsiteX312" fmla="*/ 8456370 w 16348919"/>
              <a:gd name="connsiteY312" fmla="*/ 8225098 h 10285413"/>
              <a:gd name="connsiteX313" fmla="*/ 8436636 w 16348919"/>
              <a:gd name="connsiteY313" fmla="*/ 8195497 h 10285413"/>
              <a:gd name="connsiteX314" fmla="*/ 8448971 w 16348919"/>
              <a:gd name="connsiteY314" fmla="*/ 8185628 h 10285413"/>
              <a:gd name="connsiteX315" fmla="*/ 8387297 w 16348919"/>
              <a:gd name="connsiteY315" fmla="*/ 8175760 h 10285413"/>
              <a:gd name="connsiteX316" fmla="*/ 8407035 w 16348919"/>
              <a:gd name="connsiteY316" fmla="*/ 8195497 h 10285413"/>
              <a:gd name="connsiteX317" fmla="*/ 8387297 w 16348919"/>
              <a:gd name="connsiteY317" fmla="*/ 8195497 h 10285413"/>
              <a:gd name="connsiteX318" fmla="*/ 8367564 w 16348919"/>
              <a:gd name="connsiteY318" fmla="*/ 8195497 h 10285413"/>
              <a:gd name="connsiteX319" fmla="*/ 7913661 w 16348919"/>
              <a:gd name="connsiteY319" fmla="*/ 8175760 h 10285413"/>
              <a:gd name="connsiteX320" fmla="*/ 7953131 w 16348919"/>
              <a:gd name="connsiteY320" fmla="*/ 8195497 h 10285413"/>
              <a:gd name="connsiteX321" fmla="*/ 7953131 w 16348919"/>
              <a:gd name="connsiteY321" fmla="*/ 8215230 h 10285413"/>
              <a:gd name="connsiteX322" fmla="*/ 7893927 w 16348919"/>
              <a:gd name="connsiteY322" fmla="*/ 8195497 h 10285413"/>
              <a:gd name="connsiteX323" fmla="*/ 8584646 w 16348919"/>
              <a:gd name="connsiteY323" fmla="*/ 8156026 h 10285413"/>
              <a:gd name="connsiteX324" fmla="*/ 8604382 w 16348919"/>
              <a:gd name="connsiteY324" fmla="*/ 8156026 h 10285413"/>
              <a:gd name="connsiteX325" fmla="*/ 8604382 w 16348919"/>
              <a:gd name="connsiteY325" fmla="*/ 8175760 h 10285413"/>
              <a:gd name="connsiteX326" fmla="*/ 8584646 w 16348919"/>
              <a:gd name="connsiteY326" fmla="*/ 8156026 h 10285413"/>
              <a:gd name="connsiteX327" fmla="*/ 8111009 w 16348919"/>
              <a:gd name="connsiteY327" fmla="*/ 8156026 h 10285413"/>
              <a:gd name="connsiteX328" fmla="*/ 8130746 w 16348919"/>
              <a:gd name="connsiteY328" fmla="*/ 8156026 h 10285413"/>
              <a:gd name="connsiteX329" fmla="*/ 8150479 w 16348919"/>
              <a:gd name="connsiteY329" fmla="*/ 8165892 h 10285413"/>
              <a:gd name="connsiteX330" fmla="*/ 8130746 w 16348919"/>
              <a:gd name="connsiteY330" fmla="*/ 8175760 h 10285413"/>
              <a:gd name="connsiteX331" fmla="*/ 8700587 w 16348919"/>
              <a:gd name="connsiteY331" fmla="*/ 8148625 h 10285413"/>
              <a:gd name="connsiteX332" fmla="*/ 8752392 w 16348919"/>
              <a:gd name="connsiteY332" fmla="*/ 8165892 h 10285413"/>
              <a:gd name="connsiteX333" fmla="*/ 8841198 w 16348919"/>
              <a:gd name="connsiteY333" fmla="*/ 8195497 h 10285413"/>
              <a:gd name="connsiteX334" fmla="*/ 8781994 w 16348919"/>
              <a:gd name="connsiteY334" fmla="*/ 8195497 h 10285413"/>
              <a:gd name="connsiteX335" fmla="*/ 8752392 w 16348919"/>
              <a:gd name="connsiteY335" fmla="*/ 8185628 h 10285413"/>
              <a:gd name="connsiteX336" fmla="*/ 8722790 w 16348919"/>
              <a:gd name="connsiteY336" fmla="*/ 8175760 h 10285413"/>
              <a:gd name="connsiteX337" fmla="*/ 8683320 w 16348919"/>
              <a:gd name="connsiteY337" fmla="*/ 8156026 h 10285413"/>
              <a:gd name="connsiteX338" fmla="*/ 8700587 w 16348919"/>
              <a:gd name="connsiteY338" fmla="*/ 8148625 h 10285413"/>
              <a:gd name="connsiteX339" fmla="*/ 8273823 w 16348919"/>
              <a:gd name="connsiteY339" fmla="*/ 8123955 h 10285413"/>
              <a:gd name="connsiteX340" fmla="*/ 8288623 w 16348919"/>
              <a:gd name="connsiteY340" fmla="*/ 8126424 h 10285413"/>
              <a:gd name="connsiteX341" fmla="*/ 8328094 w 16348919"/>
              <a:gd name="connsiteY341" fmla="*/ 8136290 h 10285413"/>
              <a:gd name="connsiteX342" fmla="*/ 8328094 w 16348919"/>
              <a:gd name="connsiteY342" fmla="*/ 8156026 h 10285413"/>
              <a:gd name="connsiteX343" fmla="*/ 8347827 w 16348919"/>
              <a:gd name="connsiteY343" fmla="*/ 8175760 h 10285413"/>
              <a:gd name="connsiteX344" fmla="*/ 8288623 w 16348919"/>
              <a:gd name="connsiteY344" fmla="*/ 8175760 h 10285413"/>
              <a:gd name="connsiteX345" fmla="*/ 8268891 w 16348919"/>
              <a:gd name="connsiteY345" fmla="*/ 8136290 h 10285413"/>
              <a:gd name="connsiteX346" fmla="*/ 8273823 w 16348919"/>
              <a:gd name="connsiteY346" fmla="*/ 8123955 h 10285413"/>
              <a:gd name="connsiteX347" fmla="*/ 8525443 w 16348919"/>
              <a:gd name="connsiteY347" fmla="*/ 8116556 h 10285413"/>
              <a:gd name="connsiteX348" fmla="*/ 8564912 w 16348919"/>
              <a:gd name="connsiteY348" fmla="*/ 8136290 h 10285413"/>
              <a:gd name="connsiteX349" fmla="*/ 8545176 w 16348919"/>
              <a:gd name="connsiteY349" fmla="*/ 8136290 h 10285413"/>
              <a:gd name="connsiteX350" fmla="*/ 8525443 w 16348919"/>
              <a:gd name="connsiteY350" fmla="*/ 8136290 h 10285413"/>
              <a:gd name="connsiteX351" fmla="*/ 8032072 w 16348919"/>
              <a:gd name="connsiteY351" fmla="*/ 8116556 h 10285413"/>
              <a:gd name="connsiteX352" fmla="*/ 8041940 w 16348919"/>
              <a:gd name="connsiteY352" fmla="*/ 8126424 h 10285413"/>
              <a:gd name="connsiteX353" fmla="*/ 8051805 w 16348919"/>
              <a:gd name="connsiteY353" fmla="*/ 8136290 h 10285413"/>
              <a:gd name="connsiteX354" fmla="*/ 8051805 w 16348919"/>
              <a:gd name="connsiteY354" fmla="*/ 8156026 h 10285413"/>
              <a:gd name="connsiteX355" fmla="*/ 8032072 w 16348919"/>
              <a:gd name="connsiteY355" fmla="*/ 8136290 h 10285413"/>
              <a:gd name="connsiteX356" fmla="*/ 8032072 w 16348919"/>
              <a:gd name="connsiteY356" fmla="*/ 8116556 h 10285413"/>
              <a:gd name="connsiteX357" fmla="*/ 7755783 w 16348919"/>
              <a:gd name="connsiteY357" fmla="*/ 8116556 h 10285413"/>
              <a:gd name="connsiteX358" fmla="*/ 7775520 w 16348919"/>
              <a:gd name="connsiteY358" fmla="*/ 8136290 h 10285413"/>
              <a:gd name="connsiteX359" fmla="*/ 7775520 w 16348919"/>
              <a:gd name="connsiteY359" fmla="*/ 8156026 h 10285413"/>
              <a:gd name="connsiteX360" fmla="*/ 7755783 w 16348919"/>
              <a:gd name="connsiteY360" fmla="*/ 8136290 h 10285413"/>
              <a:gd name="connsiteX361" fmla="*/ 7657109 w 16348919"/>
              <a:gd name="connsiteY361" fmla="*/ 8096822 h 10285413"/>
              <a:gd name="connsiteX362" fmla="*/ 7676843 w 16348919"/>
              <a:gd name="connsiteY362" fmla="*/ 8116556 h 10285413"/>
              <a:gd name="connsiteX363" fmla="*/ 7657109 w 16348919"/>
              <a:gd name="connsiteY363" fmla="*/ 8116556 h 10285413"/>
              <a:gd name="connsiteX364" fmla="*/ 7617642 w 16348919"/>
              <a:gd name="connsiteY364" fmla="*/ 8077086 h 10285413"/>
              <a:gd name="connsiteX365" fmla="*/ 7637375 w 16348919"/>
              <a:gd name="connsiteY365" fmla="*/ 8077086 h 10285413"/>
              <a:gd name="connsiteX366" fmla="*/ 7617642 w 16348919"/>
              <a:gd name="connsiteY366" fmla="*/ 8096822 h 10285413"/>
              <a:gd name="connsiteX367" fmla="*/ 8446504 w 16348919"/>
              <a:gd name="connsiteY367" fmla="*/ 8057352 h 10285413"/>
              <a:gd name="connsiteX368" fmla="*/ 8545176 w 16348919"/>
              <a:gd name="connsiteY368" fmla="*/ 8086954 h 10285413"/>
              <a:gd name="connsiteX369" fmla="*/ 8663587 w 16348919"/>
              <a:gd name="connsiteY369" fmla="*/ 8136290 h 10285413"/>
              <a:gd name="connsiteX370" fmla="*/ 8604382 w 16348919"/>
              <a:gd name="connsiteY370" fmla="*/ 8136290 h 10285413"/>
              <a:gd name="connsiteX371" fmla="*/ 8564912 w 16348919"/>
              <a:gd name="connsiteY371" fmla="*/ 8116556 h 10285413"/>
              <a:gd name="connsiteX372" fmla="*/ 8111009 w 16348919"/>
              <a:gd name="connsiteY372" fmla="*/ 8057352 h 10285413"/>
              <a:gd name="connsiteX373" fmla="*/ 8140615 w 16348919"/>
              <a:gd name="connsiteY373" fmla="*/ 8067218 h 10285413"/>
              <a:gd name="connsiteX374" fmla="*/ 8170216 w 16348919"/>
              <a:gd name="connsiteY374" fmla="*/ 8077086 h 10285413"/>
              <a:gd name="connsiteX375" fmla="*/ 8170216 w 16348919"/>
              <a:gd name="connsiteY375" fmla="*/ 8096822 h 10285413"/>
              <a:gd name="connsiteX376" fmla="*/ 8130746 w 16348919"/>
              <a:gd name="connsiteY376" fmla="*/ 8077086 h 10285413"/>
              <a:gd name="connsiteX377" fmla="*/ 8120877 w 16348919"/>
              <a:gd name="connsiteY377" fmla="*/ 8067218 h 10285413"/>
              <a:gd name="connsiteX378" fmla="*/ 8111009 w 16348919"/>
              <a:gd name="connsiteY378" fmla="*/ 8057352 h 10285413"/>
              <a:gd name="connsiteX379" fmla="*/ 7440027 w 16348919"/>
              <a:gd name="connsiteY379" fmla="*/ 8037616 h 10285413"/>
              <a:gd name="connsiteX380" fmla="*/ 7459761 w 16348919"/>
              <a:gd name="connsiteY380" fmla="*/ 8047484 h 10285413"/>
              <a:gd name="connsiteX381" fmla="*/ 7459761 w 16348919"/>
              <a:gd name="connsiteY381" fmla="*/ 8057352 h 10285413"/>
              <a:gd name="connsiteX382" fmla="*/ 7440027 w 16348919"/>
              <a:gd name="connsiteY382" fmla="*/ 8057352 h 10285413"/>
              <a:gd name="connsiteX383" fmla="*/ 7440027 w 16348919"/>
              <a:gd name="connsiteY383" fmla="*/ 8037616 h 10285413"/>
              <a:gd name="connsiteX384" fmla="*/ 7361087 w 16348919"/>
              <a:gd name="connsiteY384" fmla="*/ 8017882 h 10285413"/>
              <a:gd name="connsiteX385" fmla="*/ 7370955 w 16348919"/>
              <a:gd name="connsiteY385" fmla="*/ 8017882 h 10285413"/>
              <a:gd name="connsiteX386" fmla="*/ 7380822 w 16348919"/>
              <a:gd name="connsiteY386" fmla="*/ 8037616 h 10285413"/>
              <a:gd name="connsiteX387" fmla="*/ 7341353 w 16348919"/>
              <a:gd name="connsiteY387" fmla="*/ 8037616 h 10285413"/>
              <a:gd name="connsiteX388" fmla="*/ 7361087 w 16348919"/>
              <a:gd name="connsiteY388" fmla="*/ 8017882 h 10285413"/>
              <a:gd name="connsiteX389" fmla="*/ 8012335 w 16348919"/>
              <a:gd name="connsiteY389" fmla="*/ 7998148 h 10285413"/>
              <a:gd name="connsiteX390" fmla="*/ 8032072 w 16348919"/>
              <a:gd name="connsiteY390" fmla="*/ 8017882 h 10285413"/>
              <a:gd name="connsiteX391" fmla="*/ 8022203 w 16348919"/>
              <a:gd name="connsiteY391" fmla="*/ 8037616 h 10285413"/>
              <a:gd name="connsiteX392" fmla="*/ 8012335 w 16348919"/>
              <a:gd name="connsiteY392" fmla="*/ 8017882 h 10285413"/>
              <a:gd name="connsiteX393" fmla="*/ 7854457 w 16348919"/>
              <a:gd name="connsiteY393" fmla="*/ 7958678 h 10285413"/>
              <a:gd name="connsiteX394" fmla="*/ 7953131 w 16348919"/>
              <a:gd name="connsiteY394" fmla="*/ 8017882 h 10285413"/>
              <a:gd name="connsiteX395" fmla="*/ 7874194 w 16348919"/>
              <a:gd name="connsiteY395" fmla="*/ 7998148 h 10285413"/>
              <a:gd name="connsiteX396" fmla="*/ 7736049 w 16348919"/>
              <a:gd name="connsiteY396" fmla="*/ 7938942 h 10285413"/>
              <a:gd name="connsiteX397" fmla="*/ 7755783 w 16348919"/>
              <a:gd name="connsiteY397" fmla="*/ 7938942 h 10285413"/>
              <a:gd name="connsiteX398" fmla="*/ 7775520 w 16348919"/>
              <a:gd name="connsiteY398" fmla="*/ 7958678 h 10285413"/>
              <a:gd name="connsiteX399" fmla="*/ 7736049 w 16348919"/>
              <a:gd name="connsiteY399" fmla="*/ 7958678 h 10285413"/>
              <a:gd name="connsiteX400" fmla="*/ 7736049 w 16348919"/>
              <a:gd name="connsiteY400" fmla="*/ 7938942 h 10285413"/>
              <a:gd name="connsiteX401" fmla="*/ 7953131 w 16348919"/>
              <a:gd name="connsiteY401" fmla="*/ 7919208 h 10285413"/>
              <a:gd name="connsiteX402" fmla="*/ 8012335 w 16348919"/>
              <a:gd name="connsiteY402" fmla="*/ 7938942 h 10285413"/>
              <a:gd name="connsiteX403" fmla="*/ 8071542 w 16348919"/>
              <a:gd name="connsiteY403" fmla="*/ 7958678 h 10285413"/>
              <a:gd name="connsiteX404" fmla="*/ 8032072 w 16348919"/>
              <a:gd name="connsiteY404" fmla="*/ 7958678 h 10285413"/>
              <a:gd name="connsiteX405" fmla="*/ 8012335 w 16348919"/>
              <a:gd name="connsiteY405" fmla="*/ 7958678 h 10285413"/>
              <a:gd name="connsiteX406" fmla="*/ 7992601 w 16348919"/>
              <a:gd name="connsiteY406" fmla="*/ 7958678 h 10285413"/>
              <a:gd name="connsiteX407" fmla="*/ 7972868 w 16348919"/>
              <a:gd name="connsiteY407" fmla="*/ 7938942 h 10285413"/>
              <a:gd name="connsiteX408" fmla="*/ 8130746 w 16348919"/>
              <a:gd name="connsiteY408" fmla="*/ 7879738 h 10285413"/>
              <a:gd name="connsiteX409" fmla="*/ 8150479 w 16348919"/>
              <a:gd name="connsiteY409" fmla="*/ 7899472 h 10285413"/>
              <a:gd name="connsiteX410" fmla="*/ 8130746 w 16348919"/>
              <a:gd name="connsiteY410" fmla="*/ 7919208 h 10285413"/>
              <a:gd name="connsiteX411" fmla="*/ 8111009 w 16348919"/>
              <a:gd name="connsiteY411" fmla="*/ 7899472 h 10285413"/>
              <a:gd name="connsiteX412" fmla="*/ 8120877 w 16348919"/>
              <a:gd name="connsiteY412" fmla="*/ 7889606 h 10285413"/>
              <a:gd name="connsiteX413" fmla="*/ 8130746 w 16348919"/>
              <a:gd name="connsiteY413" fmla="*/ 7879738 h 10285413"/>
              <a:gd name="connsiteX414" fmla="*/ 7834723 w 16348919"/>
              <a:gd name="connsiteY414" fmla="*/ 7879738 h 10285413"/>
              <a:gd name="connsiteX415" fmla="*/ 7854457 w 16348919"/>
              <a:gd name="connsiteY415" fmla="*/ 7879738 h 10285413"/>
              <a:gd name="connsiteX416" fmla="*/ 7893927 w 16348919"/>
              <a:gd name="connsiteY416" fmla="*/ 7899472 h 10285413"/>
              <a:gd name="connsiteX417" fmla="*/ 7854457 w 16348919"/>
              <a:gd name="connsiteY417" fmla="*/ 7899472 h 10285413"/>
              <a:gd name="connsiteX418" fmla="*/ 7834723 w 16348919"/>
              <a:gd name="connsiteY418" fmla="*/ 7879738 h 10285413"/>
              <a:gd name="connsiteX419" fmla="*/ 6808513 w 16348919"/>
              <a:gd name="connsiteY419" fmla="*/ 7879738 h 10285413"/>
              <a:gd name="connsiteX420" fmla="*/ 6847981 w 16348919"/>
              <a:gd name="connsiteY420" fmla="*/ 7899472 h 10285413"/>
              <a:gd name="connsiteX421" fmla="*/ 6828247 w 16348919"/>
              <a:gd name="connsiteY421" fmla="*/ 7919208 h 10285413"/>
              <a:gd name="connsiteX422" fmla="*/ 6808513 w 16348919"/>
              <a:gd name="connsiteY422" fmla="*/ 7899472 h 10285413"/>
              <a:gd name="connsiteX423" fmla="*/ 6808513 w 16348919"/>
              <a:gd name="connsiteY423" fmla="*/ 7879738 h 10285413"/>
              <a:gd name="connsiteX424" fmla="*/ 7755783 w 16348919"/>
              <a:gd name="connsiteY424" fmla="*/ 7860004 h 10285413"/>
              <a:gd name="connsiteX425" fmla="*/ 7795253 w 16348919"/>
              <a:gd name="connsiteY425" fmla="*/ 7879738 h 10285413"/>
              <a:gd name="connsiteX426" fmla="*/ 7775520 w 16348919"/>
              <a:gd name="connsiteY426" fmla="*/ 7879738 h 10285413"/>
              <a:gd name="connsiteX427" fmla="*/ 7716316 w 16348919"/>
              <a:gd name="connsiteY427" fmla="*/ 7840268 h 10285413"/>
              <a:gd name="connsiteX428" fmla="*/ 7736049 w 16348919"/>
              <a:gd name="connsiteY428" fmla="*/ 7840268 h 10285413"/>
              <a:gd name="connsiteX429" fmla="*/ 7716316 w 16348919"/>
              <a:gd name="connsiteY429" fmla="*/ 7860004 h 10285413"/>
              <a:gd name="connsiteX430" fmla="*/ 7578169 w 16348919"/>
              <a:gd name="connsiteY430" fmla="*/ 7840268 h 10285413"/>
              <a:gd name="connsiteX431" fmla="*/ 7637375 w 16348919"/>
              <a:gd name="connsiteY431" fmla="*/ 7840268 h 10285413"/>
              <a:gd name="connsiteX432" fmla="*/ 7647242 w 16348919"/>
              <a:gd name="connsiteY432" fmla="*/ 7850136 h 10285413"/>
              <a:gd name="connsiteX433" fmla="*/ 7666977 w 16348919"/>
              <a:gd name="connsiteY433" fmla="*/ 7869870 h 10285413"/>
              <a:gd name="connsiteX434" fmla="*/ 7676843 w 16348919"/>
              <a:gd name="connsiteY434" fmla="*/ 7879738 h 10285413"/>
              <a:gd name="connsiteX435" fmla="*/ 7696579 w 16348919"/>
              <a:gd name="connsiteY435" fmla="*/ 7879738 h 10285413"/>
              <a:gd name="connsiteX436" fmla="*/ 7696579 w 16348919"/>
              <a:gd name="connsiteY436" fmla="*/ 7919208 h 10285413"/>
              <a:gd name="connsiteX437" fmla="*/ 7676843 w 16348919"/>
              <a:gd name="connsiteY437" fmla="*/ 7919208 h 10285413"/>
              <a:gd name="connsiteX438" fmla="*/ 7617642 w 16348919"/>
              <a:gd name="connsiteY438" fmla="*/ 7899472 h 10285413"/>
              <a:gd name="connsiteX439" fmla="*/ 7578169 w 16348919"/>
              <a:gd name="connsiteY439" fmla="*/ 7840268 h 10285413"/>
              <a:gd name="connsiteX440" fmla="*/ 7913661 w 16348919"/>
              <a:gd name="connsiteY440" fmla="*/ 7820534 h 10285413"/>
              <a:gd name="connsiteX441" fmla="*/ 7953131 w 16348919"/>
              <a:gd name="connsiteY441" fmla="*/ 7840268 h 10285413"/>
              <a:gd name="connsiteX442" fmla="*/ 7953131 w 16348919"/>
              <a:gd name="connsiteY442" fmla="*/ 7860004 h 10285413"/>
              <a:gd name="connsiteX443" fmla="*/ 7933397 w 16348919"/>
              <a:gd name="connsiteY443" fmla="*/ 7840268 h 10285413"/>
              <a:gd name="connsiteX444" fmla="*/ 7124270 w 16348919"/>
              <a:gd name="connsiteY444" fmla="*/ 7800798 h 10285413"/>
              <a:gd name="connsiteX445" fmla="*/ 7144005 w 16348919"/>
              <a:gd name="connsiteY445" fmla="*/ 7800798 h 10285413"/>
              <a:gd name="connsiteX446" fmla="*/ 7124270 w 16348919"/>
              <a:gd name="connsiteY446" fmla="*/ 7820534 h 10285413"/>
              <a:gd name="connsiteX447" fmla="*/ 7040396 w 16348919"/>
              <a:gd name="connsiteY447" fmla="*/ 7790932 h 10285413"/>
              <a:gd name="connsiteX448" fmla="*/ 7045331 w 16348919"/>
              <a:gd name="connsiteY448" fmla="*/ 7800798 h 10285413"/>
              <a:gd name="connsiteX449" fmla="*/ 7025595 w 16348919"/>
              <a:gd name="connsiteY449" fmla="*/ 7800798 h 10285413"/>
              <a:gd name="connsiteX450" fmla="*/ 7040396 w 16348919"/>
              <a:gd name="connsiteY450" fmla="*/ 7790932 h 10285413"/>
              <a:gd name="connsiteX451" fmla="*/ 7553503 w 16348919"/>
              <a:gd name="connsiteY451" fmla="*/ 7788466 h 10285413"/>
              <a:gd name="connsiteX452" fmla="*/ 7558435 w 16348919"/>
              <a:gd name="connsiteY452" fmla="*/ 7800798 h 10285413"/>
              <a:gd name="connsiteX453" fmla="*/ 7538701 w 16348919"/>
              <a:gd name="connsiteY453" fmla="*/ 7820534 h 10285413"/>
              <a:gd name="connsiteX454" fmla="*/ 7499231 w 16348919"/>
              <a:gd name="connsiteY454" fmla="*/ 7800798 h 10285413"/>
              <a:gd name="connsiteX455" fmla="*/ 7538701 w 16348919"/>
              <a:gd name="connsiteY455" fmla="*/ 7790932 h 10285413"/>
              <a:gd name="connsiteX456" fmla="*/ 7553503 w 16348919"/>
              <a:gd name="connsiteY456" fmla="*/ 7788466 h 10285413"/>
              <a:gd name="connsiteX457" fmla="*/ 7459761 w 16348919"/>
              <a:gd name="connsiteY457" fmla="*/ 7781064 h 10285413"/>
              <a:gd name="connsiteX458" fmla="*/ 7489363 w 16348919"/>
              <a:gd name="connsiteY458" fmla="*/ 7781064 h 10285413"/>
              <a:gd name="connsiteX459" fmla="*/ 7499231 w 16348919"/>
              <a:gd name="connsiteY459" fmla="*/ 7800798 h 10285413"/>
              <a:gd name="connsiteX460" fmla="*/ 7718783 w 16348919"/>
              <a:gd name="connsiteY460" fmla="*/ 7748996 h 10285413"/>
              <a:gd name="connsiteX461" fmla="*/ 7736049 w 16348919"/>
              <a:gd name="connsiteY461" fmla="*/ 7761330 h 10285413"/>
              <a:gd name="connsiteX462" fmla="*/ 7716316 w 16348919"/>
              <a:gd name="connsiteY462" fmla="*/ 7761330 h 10285413"/>
              <a:gd name="connsiteX463" fmla="*/ 7706447 w 16348919"/>
              <a:gd name="connsiteY463" fmla="*/ 7751462 h 10285413"/>
              <a:gd name="connsiteX464" fmla="*/ 7718783 w 16348919"/>
              <a:gd name="connsiteY464" fmla="*/ 7748996 h 10285413"/>
              <a:gd name="connsiteX465" fmla="*/ 7538701 w 16348919"/>
              <a:gd name="connsiteY465" fmla="*/ 7721860 h 10285413"/>
              <a:gd name="connsiteX466" fmla="*/ 7597905 w 16348919"/>
              <a:gd name="connsiteY466" fmla="*/ 7741594 h 10285413"/>
              <a:gd name="connsiteX467" fmla="*/ 7558435 w 16348919"/>
              <a:gd name="connsiteY467" fmla="*/ 7761330 h 10285413"/>
              <a:gd name="connsiteX468" fmla="*/ 7242679 w 16348919"/>
              <a:gd name="connsiteY468" fmla="*/ 7702124 h 10285413"/>
              <a:gd name="connsiteX469" fmla="*/ 7321617 w 16348919"/>
              <a:gd name="connsiteY469" fmla="*/ 7702124 h 10285413"/>
              <a:gd name="connsiteX470" fmla="*/ 7390690 w 16348919"/>
              <a:gd name="connsiteY470" fmla="*/ 7731728 h 10285413"/>
              <a:gd name="connsiteX471" fmla="*/ 7420291 w 16348919"/>
              <a:gd name="connsiteY471" fmla="*/ 7741594 h 10285413"/>
              <a:gd name="connsiteX472" fmla="*/ 7400557 w 16348919"/>
              <a:gd name="connsiteY472" fmla="*/ 7800798 h 10285413"/>
              <a:gd name="connsiteX473" fmla="*/ 7341353 w 16348919"/>
              <a:gd name="connsiteY473" fmla="*/ 7781064 h 10285413"/>
              <a:gd name="connsiteX474" fmla="*/ 7311749 w 16348919"/>
              <a:gd name="connsiteY474" fmla="*/ 7771196 h 10285413"/>
              <a:gd name="connsiteX475" fmla="*/ 7301883 w 16348919"/>
              <a:gd name="connsiteY475" fmla="*/ 7761330 h 10285413"/>
              <a:gd name="connsiteX476" fmla="*/ 7282147 w 16348919"/>
              <a:gd name="connsiteY476" fmla="*/ 7761330 h 10285413"/>
              <a:gd name="connsiteX477" fmla="*/ 7242679 w 16348919"/>
              <a:gd name="connsiteY477" fmla="*/ 7741594 h 10285413"/>
              <a:gd name="connsiteX478" fmla="*/ 7222943 w 16348919"/>
              <a:gd name="connsiteY478" fmla="*/ 7721860 h 10285413"/>
              <a:gd name="connsiteX479" fmla="*/ 7242679 w 16348919"/>
              <a:gd name="connsiteY479" fmla="*/ 7702124 h 10285413"/>
              <a:gd name="connsiteX480" fmla="*/ 7499231 w 16348919"/>
              <a:gd name="connsiteY480" fmla="*/ 7682390 h 10285413"/>
              <a:gd name="connsiteX481" fmla="*/ 7518966 w 16348919"/>
              <a:gd name="connsiteY481" fmla="*/ 7682390 h 10285413"/>
              <a:gd name="connsiteX482" fmla="*/ 7518966 w 16348919"/>
              <a:gd name="connsiteY482" fmla="*/ 7702124 h 10285413"/>
              <a:gd name="connsiteX483" fmla="*/ 7499231 w 16348919"/>
              <a:gd name="connsiteY483" fmla="*/ 7682390 h 10285413"/>
              <a:gd name="connsiteX484" fmla="*/ 7163739 w 16348919"/>
              <a:gd name="connsiteY484" fmla="*/ 7662656 h 10285413"/>
              <a:gd name="connsiteX485" fmla="*/ 7183473 w 16348919"/>
              <a:gd name="connsiteY485" fmla="*/ 7682390 h 10285413"/>
              <a:gd name="connsiteX486" fmla="*/ 7183473 w 16348919"/>
              <a:gd name="connsiteY486" fmla="*/ 7702124 h 10285413"/>
              <a:gd name="connsiteX487" fmla="*/ 7203209 w 16348919"/>
              <a:gd name="connsiteY487" fmla="*/ 7721860 h 10285413"/>
              <a:gd name="connsiteX488" fmla="*/ 7183473 w 16348919"/>
              <a:gd name="connsiteY488" fmla="*/ 7721860 h 10285413"/>
              <a:gd name="connsiteX489" fmla="*/ 7124270 w 16348919"/>
              <a:gd name="connsiteY489" fmla="*/ 7702124 h 10285413"/>
              <a:gd name="connsiteX490" fmla="*/ 7104535 w 16348919"/>
              <a:gd name="connsiteY490" fmla="*/ 7692258 h 10285413"/>
              <a:gd name="connsiteX491" fmla="*/ 7124270 w 16348919"/>
              <a:gd name="connsiteY491" fmla="*/ 7682390 h 10285413"/>
              <a:gd name="connsiteX492" fmla="*/ 7163739 w 16348919"/>
              <a:gd name="connsiteY492" fmla="*/ 7662656 h 10285413"/>
              <a:gd name="connsiteX493" fmla="*/ 7047798 w 16348919"/>
              <a:gd name="connsiteY493" fmla="*/ 7650322 h 10285413"/>
              <a:gd name="connsiteX494" fmla="*/ 7055197 w 16348919"/>
              <a:gd name="connsiteY494" fmla="*/ 7652788 h 10285413"/>
              <a:gd name="connsiteX495" fmla="*/ 7065065 w 16348919"/>
              <a:gd name="connsiteY495" fmla="*/ 7662656 h 10285413"/>
              <a:gd name="connsiteX496" fmla="*/ 7045331 w 16348919"/>
              <a:gd name="connsiteY496" fmla="*/ 7662656 h 10285413"/>
              <a:gd name="connsiteX497" fmla="*/ 7047798 w 16348919"/>
              <a:gd name="connsiteY497" fmla="*/ 7650322 h 10285413"/>
              <a:gd name="connsiteX498" fmla="*/ 7400557 w 16348919"/>
              <a:gd name="connsiteY498" fmla="*/ 7642920 h 10285413"/>
              <a:gd name="connsiteX499" fmla="*/ 7459761 w 16348919"/>
              <a:gd name="connsiteY499" fmla="*/ 7662656 h 10285413"/>
              <a:gd name="connsiteX500" fmla="*/ 7440027 w 16348919"/>
              <a:gd name="connsiteY500" fmla="*/ 7662656 h 10285413"/>
              <a:gd name="connsiteX501" fmla="*/ 7400557 w 16348919"/>
              <a:gd name="connsiteY501" fmla="*/ 7662656 h 10285413"/>
              <a:gd name="connsiteX502" fmla="*/ 7065065 w 16348919"/>
              <a:gd name="connsiteY502" fmla="*/ 7642920 h 10285413"/>
              <a:gd name="connsiteX503" fmla="*/ 7084799 w 16348919"/>
              <a:gd name="connsiteY503" fmla="*/ 7642920 h 10285413"/>
              <a:gd name="connsiteX504" fmla="*/ 7104535 w 16348919"/>
              <a:gd name="connsiteY504" fmla="*/ 7662656 h 10285413"/>
              <a:gd name="connsiteX505" fmla="*/ 6926921 w 16348919"/>
              <a:gd name="connsiteY505" fmla="*/ 7642920 h 10285413"/>
              <a:gd name="connsiteX506" fmla="*/ 6936789 w 16348919"/>
              <a:gd name="connsiteY506" fmla="*/ 7652788 h 10285413"/>
              <a:gd name="connsiteX507" fmla="*/ 6946655 w 16348919"/>
              <a:gd name="connsiteY507" fmla="*/ 7662656 h 10285413"/>
              <a:gd name="connsiteX508" fmla="*/ 6926921 w 16348919"/>
              <a:gd name="connsiteY508" fmla="*/ 7662656 h 10285413"/>
              <a:gd name="connsiteX509" fmla="*/ 6907187 w 16348919"/>
              <a:gd name="connsiteY509" fmla="*/ 7662656 h 10285413"/>
              <a:gd name="connsiteX510" fmla="*/ 6926921 w 16348919"/>
              <a:gd name="connsiteY510" fmla="*/ 7642920 h 10285413"/>
              <a:gd name="connsiteX511" fmla="*/ 7222943 w 16348919"/>
              <a:gd name="connsiteY511" fmla="*/ 7563982 h 10285413"/>
              <a:gd name="connsiteX512" fmla="*/ 7252547 w 16348919"/>
              <a:gd name="connsiteY512" fmla="*/ 7573848 h 10285413"/>
              <a:gd name="connsiteX513" fmla="*/ 7282147 w 16348919"/>
              <a:gd name="connsiteY513" fmla="*/ 7583716 h 10285413"/>
              <a:gd name="connsiteX514" fmla="*/ 7242679 w 16348919"/>
              <a:gd name="connsiteY514" fmla="*/ 7583716 h 10285413"/>
              <a:gd name="connsiteX515" fmla="*/ 6512491 w 16348919"/>
              <a:gd name="connsiteY515" fmla="*/ 7563982 h 10285413"/>
              <a:gd name="connsiteX516" fmla="*/ 6532225 w 16348919"/>
              <a:gd name="connsiteY516" fmla="*/ 7563982 h 10285413"/>
              <a:gd name="connsiteX517" fmla="*/ 6512491 w 16348919"/>
              <a:gd name="connsiteY517" fmla="*/ 7583716 h 10285413"/>
              <a:gd name="connsiteX518" fmla="*/ 7069998 w 16348919"/>
              <a:gd name="connsiteY518" fmla="*/ 7518343 h 10285413"/>
              <a:gd name="connsiteX519" fmla="*/ 7144005 w 16348919"/>
              <a:gd name="connsiteY519" fmla="*/ 7544246 h 10285413"/>
              <a:gd name="connsiteX520" fmla="*/ 7203209 w 16348919"/>
              <a:gd name="connsiteY520" fmla="*/ 7563982 h 10285413"/>
              <a:gd name="connsiteX521" fmla="*/ 7163739 w 16348919"/>
              <a:gd name="connsiteY521" fmla="*/ 7563982 h 10285413"/>
              <a:gd name="connsiteX522" fmla="*/ 7104535 w 16348919"/>
              <a:gd name="connsiteY522" fmla="*/ 7563982 h 10285413"/>
              <a:gd name="connsiteX523" fmla="*/ 7065065 w 16348919"/>
              <a:gd name="connsiteY523" fmla="*/ 7544246 h 10285413"/>
              <a:gd name="connsiteX524" fmla="*/ 7065065 w 16348919"/>
              <a:gd name="connsiteY524" fmla="*/ 7524512 h 10285413"/>
              <a:gd name="connsiteX525" fmla="*/ 7069998 w 16348919"/>
              <a:gd name="connsiteY525" fmla="*/ 7518343 h 10285413"/>
              <a:gd name="connsiteX526" fmla="*/ 6995994 w 16348919"/>
              <a:gd name="connsiteY526" fmla="*/ 7472707 h 10285413"/>
              <a:gd name="connsiteX527" fmla="*/ 7025595 w 16348919"/>
              <a:gd name="connsiteY527" fmla="*/ 7485042 h 10285413"/>
              <a:gd name="connsiteX528" fmla="*/ 7005861 w 16348919"/>
              <a:gd name="connsiteY528" fmla="*/ 7504776 h 10285413"/>
              <a:gd name="connsiteX529" fmla="*/ 6986125 w 16348919"/>
              <a:gd name="connsiteY529" fmla="*/ 7475174 h 10285413"/>
              <a:gd name="connsiteX530" fmla="*/ 6995994 w 16348919"/>
              <a:gd name="connsiteY530" fmla="*/ 7472707 h 10285413"/>
              <a:gd name="connsiteX531" fmla="*/ 6157263 w 16348919"/>
              <a:gd name="connsiteY531" fmla="*/ 7445572 h 10285413"/>
              <a:gd name="connsiteX532" fmla="*/ 6216470 w 16348919"/>
              <a:gd name="connsiteY532" fmla="*/ 7455440 h 10285413"/>
              <a:gd name="connsiteX533" fmla="*/ 6275675 w 16348919"/>
              <a:gd name="connsiteY533" fmla="*/ 7485042 h 10285413"/>
              <a:gd name="connsiteX534" fmla="*/ 6196734 w 16348919"/>
              <a:gd name="connsiteY534" fmla="*/ 7465308 h 10285413"/>
              <a:gd name="connsiteX535" fmla="*/ 6088194 w 16348919"/>
              <a:gd name="connsiteY535" fmla="*/ 7415970 h 10285413"/>
              <a:gd name="connsiteX536" fmla="*/ 6117794 w 16348919"/>
              <a:gd name="connsiteY536" fmla="*/ 7425838 h 10285413"/>
              <a:gd name="connsiteX537" fmla="*/ 6107929 w 16348919"/>
              <a:gd name="connsiteY537" fmla="*/ 7425838 h 10285413"/>
              <a:gd name="connsiteX538" fmla="*/ 6098060 w 16348919"/>
              <a:gd name="connsiteY538" fmla="*/ 7423372 h 10285413"/>
              <a:gd name="connsiteX539" fmla="*/ 6064510 w 16348919"/>
              <a:gd name="connsiteY539" fmla="*/ 7408075 h 10285413"/>
              <a:gd name="connsiteX540" fmla="*/ 6070924 w 16348919"/>
              <a:gd name="connsiteY540" fmla="*/ 7408568 h 10285413"/>
              <a:gd name="connsiteX541" fmla="*/ 6088194 w 16348919"/>
              <a:gd name="connsiteY541" fmla="*/ 7415970 h 10285413"/>
              <a:gd name="connsiteX542" fmla="*/ 6808513 w 16348919"/>
              <a:gd name="connsiteY542" fmla="*/ 7406102 h 10285413"/>
              <a:gd name="connsiteX543" fmla="*/ 6828247 w 16348919"/>
              <a:gd name="connsiteY543" fmla="*/ 7406102 h 10285413"/>
              <a:gd name="connsiteX544" fmla="*/ 6857850 w 16348919"/>
              <a:gd name="connsiteY544" fmla="*/ 7435704 h 10285413"/>
              <a:gd name="connsiteX545" fmla="*/ 6867718 w 16348919"/>
              <a:gd name="connsiteY545" fmla="*/ 7445572 h 10285413"/>
              <a:gd name="connsiteX546" fmla="*/ 6828247 w 16348919"/>
              <a:gd name="connsiteY546" fmla="*/ 7445572 h 10285413"/>
              <a:gd name="connsiteX547" fmla="*/ 6788779 w 16348919"/>
              <a:gd name="connsiteY547" fmla="*/ 7425838 h 10285413"/>
              <a:gd name="connsiteX548" fmla="*/ 6354614 w 16348919"/>
              <a:gd name="connsiteY548" fmla="*/ 7406102 h 10285413"/>
              <a:gd name="connsiteX549" fmla="*/ 6433553 w 16348919"/>
              <a:gd name="connsiteY549" fmla="*/ 7406102 h 10285413"/>
              <a:gd name="connsiteX550" fmla="*/ 6571695 w 16348919"/>
              <a:gd name="connsiteY550" fmla="*/ 7445572 h 10285413"/>
              <a:gd name="connsiteX551" fmla="*/ 6601298 w 16348919"/>
              <a:gd name="connsiteY551" fmla="*/ 7465308 h 10285413"/>
              <a:gd name="connsiteX552" fmla="*/ 6630899 w 16348919"/>
              <a:gd name="connsiteY552" fmla="*/ 7465308 h 10285413"/>
              <a:gd name="connsiteX553" fmla="*/ 6690103 w 16348919"/>
              <a:gd name="connsiteY553" fmla="*/ 7504776 h 10285413"/>
              <a:gd name="connsiteX554" fmla="*/ 6788779 w 16348919"/>
              <a:gd name="connsiteY554" fmla="*/ 7544246 h 10285413"/>
              <a:gd name="connsiteX555" fmla="*/ 6877585 w 16348919"/>
              <a:gd name="connsiteY555" fmla="*/ 7563982 h 10285413"/>
              <a:gd name="connsiteX556" fmla="*/ 6956523 w 16348919"/>
              <a:gd name="connsiteY556" fmla="*/ 7603450 h 10285413"/>
              <a:gd name="connsiteX557" fmla="*/ 7005861 w 16348919"/>
              <a:gd name="connsiteY557" fmla="*/ 7623186 h 10285413"/>
              <a:gd name="connsiteX558" fmla="*/ 7005861 w 16348919"/>
              <a:gd name="connsiteY558" fmla="*/ 7662656 h 10285413"/>
              <a:gd name="connsiteX559" fmla="*/ 6966392 w 16348919"/>
              <a:gd name="connsiteY559" fmla="*/ 7633052 h 10285413"/>
              <a:gd name="connsiteX560" fmla="*/ 6907187 w 16348919"/>
              <a:gd name="connsiteY560" fmla="*/ 7613318 h 10285413"/>
              <a:gd name="connsiteX561" fmla="*/ 6828247 w 16348919"/>
              <a:gd name="connsiteY561" fmla="*/ 7583716 h 10285413"/>
              <a:gd name="connsiteX562" fmla="*/ 6769045 w 16348919"/>
              <a:gd name="connsiteY562" fmla="*/ 7563982 h 10285413"/>
              <a:gd name="connsiteX563" fmla="*/ 6729574 w 16348919"/>
              <a:gd name="connsiteY563" fmla="*/ 7544246 h 10285413"/>
              <a:gd name="connsiteX564" fmla="*/ 6650634 w 16348919"/>
              <a:gd name="connsiteY564" fmla="*/ 7524512 h 10285413"/>
              <a:gd name="connsiteX565" fmla="*/ 6611166 w 16348919"/>
              <a:gd name="connsiteY565" fmla="*/ 7504776 h 10285413"/>
              <a:gd name="connsiteX566" fmla="*/ 6394083 w 16348919"/>
              <a:gd name="connsiteY566" fmla="*/ 7425838 h 10285413"/>
              <a:gd name="connsiteX567" fmla="*/ 6374349 w 16348919"/>
              <a:gd name="connsiteY567" fmla="*/ 7415970 h 10285413"/>
              <a:gd name="connsiteX568" fmla="*/ 6354614 w 16348919"/>
              <a:gd name="connsiteY568" fmla="*/ 7406102 h 10285413"/>
              <a:gd name="connsiteX569" fmla="*/ 6887453 w 16348919"/>
              <a:gd name="connsiteY569" fmla="*/ 7386368 h 10285413"/>
              <a:gd name="connsiteX570" fmla="*/ 6907187 w 16348919"/>
              <a:gd name="connsiteY570" fmla="*/ 7406102 h 10285413"/>
              <a:gd name="connsiteX571" fmla="*/ 6926921 w 16348919"/>
              <a:gd name="connsiteY571" fmla="*/ 7406102 h 10285413"/>
              <a:gd name="connsiteX572" fmla="*/ 6887453 w 16348919"/>
              <a:gd name="connsiteY572" fmla="*/ 7386368 h 10285413"/>
              <a:gd name="connsiteX573" fmla="*/ 5999386 w 16348919"/>
              <a:gd name="connsiteY573" fmla="*/ 7386368 h 10285413"/>
              <a:gd name="connsiteX574" fmla="*/ 6064510 w 16348919"/>
              <a:gd name="connsiteY574" fmla="*/ 7408075 h 10285413"/>
              <a:gd name="connsiteX575" fmla="*/ 6038857 w 16348919"/>
              <a:gd name="connsiteY575" fmla="*/ 7406102 h 10285413"/>
              <a:gd name="connsiteX576" fmla="*/ 6611166 w 16348919"/>
              <a:gd name="connsiteY576" fmla="*/ 7346898 h 10285413"/>
              <a:gd name="connsiteX577" fmla="*/ 6650634 w 16348919"/>
              <a:gd name="connsiteY577" fmla="*/ 7346898 h 10285413"/>
              <a:gd name="connsiteX578" fmla="*/ 6749308 w 16348919"/>
              <a:gd name="connsiteY578" fmla="*/ 7406102 h 10285413"/>
              <a:gd name="connsiteX579" fmla="*/ 6670370 w 16348919"/>
              <a:gd name="connsiteY579" fmla="*/ 7366634 h 10285413"/>
              <a:gd name="connsiteX580" fmla="*/ 6177001 w 16348919"/>
              <a:gd name="connsiteY580" fmla="*/ 7346898 h 10285413"/>
              <a:gd name="connsiteX581" fmla="*/ 6255938 w 16348919"/>
              <a:gd name="connsiteY581" fmla="*/ 7386368 h 10285413"/>
              <a:gd name="connsiteX582" fmla="*/ 6216470 w 16348919"/>
              <a:gd name="connsiteY582" fmla="*/ 7386368 h 10285413"/>
              <a:gd name="connsiteX583" fmla="*/ 6186869 w 16348919"/>
              <a:gd name="connsiteY583" fmla="*/ 7366634 h 10285413"/>
              <a:gd name="connsiteX584" fmla="*/ 6177001 w 16348919"/>
              <a:gd name="connsiteY584" fmla="*/ 7346898 h 10285413"/>
              <a:gd name="connsiteX585" fmla="*/ 5861245 w 16348919"/>
              <a:gd name="connsiteY585" fmla="*/ 7327164 h 10285413"/>
              <a:gd name="connsiteX586" fmla="*/ 5920449 w 16348919"/>
              <a:gd name="connsiteY586" fmla="*/ 7346898 h 10285413"/>
              <a:gd name="connsiteX587" fmla="*/ 5880979 w 16348919"/>
              <a:gd name="connsiteY587" fmla="*/ 7346898 h 10285413"/>
              <a:gd name="connsiteX588" fmla="*/ 5861245 w 16348919"/>
              <a:gd name="connsiteY588" fmla="*/ 7327164 h 10285413"/>
              <a:gd name="connsiteX589" fmla="*/ 6492755 w 16348919"/>
              <a:gd name="connsiteY589" fmla="*/ 7307429 h 10285413"/>
              <a:gd name="connsiteX590" fmla="*/ 6512491 w 16348919"/>
              <a:gd name="connsiteY590" fmla="*/ 7307429 h 10285413"/>
              <a:gd name="connsiteX591" fmla="*/ 6591429 w 16348919"/>
              <a:gd name="connsiteY591" fmla="*/ 7346898 h 10285413"/>
              <a:gd name="connsiteX592" fmla="*/ 6255938 w 16348919"/>
              <a:gd name="connsiteY592" fmla="*/ 7307429 h 10285413"/>
              <a:gd name="connsiteX593" fmla="*/ 6285543 w 16348919"/>
              <a:gd name="connsiteY593" fmla="*/ 7317296 h 10285413"/>
              <a:gd name="connsiteX594" fmla="*/ 6295407 w 16348919"/>
              <a:gd name="connsiteY594" fmla="*/ 7327164 h 10285413"/>
              <a:gd name="connsiteX595" fmla="*/ 6255938 w 16348919"/>
              <a:gd name="connsiteY595" fmla="*/ 7327164 h 10285413"/>
              <a:gd name="connsiteX596" fmla="*/ 6394083 w 16348919"/>
              <a:gd name="connsiteY596" fmla="*/ 7267957 h 10285413"/>
              <a:gd name="connsiteX597" fmla="*/ 6453286 w 16348919"/>
              <a:gd name="connsiteY597" fmla="*/ 7267957 h 10285413"/>
              <a:gd name="connsiteX598" fmla="*/ 6413818 w 16348919"/>
              <a:gd name="connsiteY598" fmla="*/ 7287694 h 10285413"/>
              <a:gd name="connsiteX599" fmla="*/ 6394083 w 16348919"/>
              <a:gd name="connsiteY599" fmla="*/ 7267957 h 10285413"/>
              <a:gd name="connsiteX600" fmla="*/ 5723101 w 16348919"/>
              <a:gd name="connsiteY600" fmla="*/ 7267957 h 10285413"/>
              <a:gd name="connsiteX601" fmla="*/ 5782305 w 16348919"/>
              <a:gd name="connsiteY601" fmla="*/ 7307429 h 10285413"/>
              <a:gd name="connsiteX602" fmla="*/ 5703364 w 16348919"/>
              <a:gd name="connsiteY602" fmla="*/ 7287694 h 10285413"/>
              <a:gd name="connsiteX603" fmla="*/ 5920449 w 16348919"/>
              <a:gd name="connsiteY603" fmla="*/ 7248225 h 10285413"/>
              <a:gd name="connsiteX604" fmla="*/ 5940182 w 16348919"/>
              <a:gd name="connsiteY604" fmla="*/ 7267957 h 10285413"/>
              <a:gd name="connsiteX605" fmla="*/ 5959918 w 16348919"/>
              <a:gd name="connsiteY605" fmla="*/ 7287694 h 10285413"/>
              <a:gd name="connsiteX606" fmla="*/ 5802038 w 16348919"/>
              <a:gd name="connsiteY606" fmla="*/ 7228491 h 10285413"/>
              <a:gd name="connsiteX607" fmla="*/ 5880979 w 16348919"/>
              <a:gd name="connsiteY607" fmla="*/ 7248225 h 10285413"/>
              <a:gd name="connsiteX608" fmla="*/ 5880979 w 16348919"/>
              <a:gd name="connsiteY608" fmla="*/ 7267957 h 10285413"/>
              <a:gd name="connsiteX609" fmla="*/ 5841508 w 16348919"/>
              <a:gd name="connsiteY609" fmla="*/ 7248225 h 10285413"/>
              <a:gd name="connsiteX610" fmla="*/ 5811906 w 16348919"/>
              <a:gd name="connsiteY610" fmla="*/ 7248225 h 10285413"/>
              <a:gd name="connsiteX611" fmla="*/ 5802038 w 16348919"/>
              <a:gd name="connsiteY611" fmla="*/ 7228491 h 10285413"/>
              <a:gd name="connsiteX612" fmla="*/ 5545486 w 16348919"/>
              <a:gd name="connsiteY612" fmla="*/ 7228491 h 10285413"/>
              <a:gd name="connsiteX613" fmla="*/ 5604690 w 16348919"/>
              <a:gd name="connsiteY613" fmla="*/ 7248225 h 10285413"/>
              <a:gd name="connsiteX614" fmla="*/ 5624427 w 16348919"/>
              <a:gd name="connsiteY614" fmla="*/ 7267957 h 10285413"/>
              <a:gd name="connsiteX615" fmla="*/ 5604690 w 16348919"/>
              <a:gd name="connsiteY615" fmla="*/ 7258092 h 10285413"/>
              <a:gd name="connsiteX616" fmla="*/ 5545486 w 16348919"/>
              <a:gd name="connsiteY616" fmla="*/ 7248225 h 10285413"/>
              <a:gd name="connsiteX617" fmla="*/ 5723101 w 16348919"/>
              <a:gd name="connsiteY617" fmla="*/ 7218623 h 10285413"/>
              <a:gd name="connsiteX618" fmla="*/ 5742834 w 16348919"/>
              <a:gd name="connsiteY618" fmla="*/ 7228491 h 10285413"/>
              <a:gd name="connsiteX619" fmla="*/ 5723101 w 16348919"/>
              <a:gd name="connsiteY619" fmla="*/ 7228491 h 10285413"/>
              <a:gd name="connsiteX620" fmla="*/ 5703364 w 16348919"/>
              <a:gd name="connsiteY620" fmla="*/ 7228491 h 10285413"/>
              <a:gd name="connsiteX621" fmla="*/ 5723101 w 16348919"/>
              <a:gd name="connsiteY621" fmla="*/ 7218623 h 10285413"/>
              <a:gd name="connsiteX622" fmla="*/ 5427075 w 16348919"/>
              <a:gd name="connsiteY622" fmla="*/ 7189021 h 10285413"/>
              <a:gd name="connsiteX623" fmla="*/ 5486283 w 16348919"/>
              <a:gd name="connsiteY623" fmla="*/ 7208754 h 10285413"/>
              <a:gd name="connsiteX624" fmla="*/ 5446812 w 16348919"/>
              <a:gd name="connsiteY624" fmla="*/ 7208754 h 10285413"/>
              <a:gd name="connsiteX625" fmla="*/ 5328405 w 16348919"/>
              <a:gd name="connsiteY625" fmla="*/ 7149550 h 10285413"/>
              <a:gd name="connsiteX626" fmla="*/ 5348138 w 16348919"/>
              <a:gd name="connsiteY626" fmla="*/ 7169284 h 10285413"/>
              <a:gd name="connsiteX627" fmla="*/ 5348138 w 16348919"/>
              <a:gd name="connsiteY627" fmla="*/ 7189021 h 10285413"/>
              <a:gd name="connsiteX628" fmla="*/ 5328405 w 16348919"/>
              <a:gd name="connsiteY628" fmla="*/ 7169284 h 10285413"/>
              <a:gd name="connsiteX629" fmla="*/ 5328405 w 16348919"/>
              <a:gd name="connsiteY629" fmla="*/ 7149550 h 10285413"/>
              <a:gd name="connsiteX630" fmla="*/ 5249463 w 16348919"/>
              <a:gd name="connsiteY630" fmla="*/ 7129816 h 10285413"/>
              <a:gd name="connsiteX631" fmla="*/ 5259333 w 16348919"/>
              <a:gd name="connsiteY631" fmla="*/ 7129816 h 10285413"/>
              <a:gd name="connsiteX632" fmla="*/ 5269198 w 16348919"/>
              <a:gd name="connsiteY632" fmla="*/ 7149550 h 10285413"/>
              <a:gd name="connsiteX633" fmla="*/ 5249463 w 16348919"/>
              <a:gd name="connsiteY633" fmla="*/ 7149550 h 10285413"/>
              <a:gd name="connsiteX634" fmla="*/ 5249463 w 16348919"/>
              <a:gd name="connsiteY634" fmla="*/ 7129816 h 10285413"/>
              <a:gd name="connsiteX635" fmla="*/ 6433553 w 16348919"/>
              <a:gd name="connsiteY635" fmla="*/ 7110081 h 10285413"/>
              <a:gd name="connsiteX636" fmla="*/ 6532225 w 16348919"/>
              <a:gd name="connsiteY636" fmla="*/ 7149550 h 10285413"/>
              <a:gd name="connsiteX637" fmla="*/ 6611166 w 16348919"/>
              <a:gd name="connsiteY637" fmla="*/ 7189021 h 10285413"/>
              <a:gd name="connsiteX638" fmla="*/ 6512491 w 16348919"/>
              <a:gd name="connsiteY638" fmla="*/ 7149550 h 10285413"/>
              <a:gd name="connsiteX639" fmla="*/ 5071849 w 16348919"/>
              <a:gd name="connsiteY639" fmla="*/ 7090347 h 10285413"/>
              <a:gd name="connsiteX640" fmla="*/ 5111320 w 16348919"/>
              <a:gd name="connsiteY640" fmla="*/ 7100214 h 10285413"/>
              <a:gd name="connsiteX641" fmla="*/ 5150790 w 16348919"/>
              <a:gd name="connsiteY641" fmla="*/ 7110081 h 10285413"/>
              <a:gd name="connsiteX642" fmla="*/ 5190260 w 16348919"/>
              <a:gd name="connsiteY642" fmla="*/ 7139683 h 10285413"/>
              <a:gd name="connsiteX643" fmla="*/ 5111320 w 16348919"/>
              <a:gd name="connsiteY643" fmla="*/ 7129816 h 10285413"/>
              <a:gd name="connsiteX644" fmla="*/ 5052116 w 16348919"/>
              <a:gd name="connsiteY644" fmla="*/ 7110081 h 10285413"/>
              <a:gd name="connsiteX645" fmla="*/ 6246073 w 16348919"/>
              <a:gd name="connsiteY645" fmla="*/ 7050877 h 10285413"/>
              <a:gd name="connsiteX646" fmla="*/ 6275675 w 16348919"/>
              <a:gd name="connsiteY646" fmla="*/ 7070609 h 10285413"/>
              <a:gd name="connsiteX647" fmla="*/ 6255938 w 16348919"/>
              <a:gd name="connsiteY647" fmla="*/ 7070609 h 10285413"/>
              <a:gd name="connsiteX648" fmla="*/ 6236205 w 16348919"/>
              <a:gd name="connsiteY648" fmla="*/ 7060745 h 10285413"/>
              <a:gd name="connsiteX649" fmla="*/ 6246073 w 16348919"/>
              <a:gd name="connsiteY649" fmla="*/ 7050877 h 10285413"/>
              <a:gd name="connsiteX650" fmla="*/ 6098060 w 16348919"/>
              <a:gd name="connsiteY650" fmla="*/ 7031143 h 10285413"/>
              <a:gd name="connsiteX651" fmla="*/ 6137531 w 16348919"/>
              <a:gd name="connsiteY651" fmla="*/ 7031143 h 10285413"/>
              <a:gd name="connsiteX652" fmla="*/ 6157263 w 16348919"/>
              <a:gd name="connsiteY652" fmla="*/ 7050877 h 10285413"/>
              <a:gd name="connsiteX653" fmla="*/ 6098060 w 16348919"/>
              <a:gd name="connsiteY653" fmla="*/ 7031143 h 10285413"/>
              <a:gd name="connsiteX654" fmla="*/ 4617950 w 16348919"/>
              <a:gd name="connsiteY654" fmla="*/ 6991672 h 10285413"/>
              <a:gd name="connsiteX655" fmla="*/ 4657420 w 16348919"/>
              <a:gd name="connsiteY655" fmla="*/ 7011406 h 10285413"/>
              <a:gd name="connsiteX656" fmla="*/ 4617950 w 16348919"/>
              <a:gd name="connsiteY656" fmla="*/ 7011406 h 10285413"/>
              <a:gd name="connsiteX657" fmla="*/ 4617950 w 16348919"/>
              <a:gd name="connsiteY657" fmla="*/ 6991672 h 10285413"/>
              <a:gd name="connsiteX658" fmla="*/ 5900711 w 16348919"/>
              <a:gd name="connsiteY658" fmla="*/ 6971937 h 10285413"/>
              <a:gd name="connsiteX659" fmla="*/ 5940182 w 16348919"/>
              <a:gd name="connsiteY659" fmla="*/ 6991672 h 10285413"/>
              <a:gd name="connsiteX660" fmla="*/ 5900711 w 16348919"/>
              <a:gd name="connsiteY660" fmla="*/ 6991672 h 10285413"/>
              <a:gd name="connsiteX661" fmla="*/ 5288934 w 16348919"/>
              <a:gd name="connsiteY661" fmla="*/ 6952203 h 10285413"/>
              <a:gd name="connsiteX662" fmla="*/ 5308668 w 16348919"/>
              <a:gd name="connsiteY662" fmla="*/ 6971937 h 10285413"/>
              <a:gd name="connsiteX663" fmla="*/ 5288934 w 16348919"/>
              <a:gd name="connsiteY663" fmla="*/ 6971937 h 10285413"/>
              <a:gd name="connsiteX664" fmla="*/ 6788779 w 16348919"/>
              <a:gd name="connsiteY664" fmla="*/ 6892999 h 10285413"/>
              <a:gd name="connsiteX665" fmla="*/ 6808513 w 16348919"/>
              <a:gd name="connsiteY665" fmla="*/ 6892999 h 10285413"/>
              <a:gd name="connsiteX666" fmla="*/ 6788779 w 16348919"/>
              <a:gd name="connsiteY666" fmla="*/ 6912733 h 10285413"/>
              <a:gd name="connsiteX667" fmla="*/ 6236205 w 16348919"/>
              <a:gd name="connsiteY667" fmla="*/ 6892999 h 10285413"/>
              <a:gd name="connsiteX668" fmla="*/ 6255938 w 16348919"/>
              <a:gd name="connsiteY668" fmla="*/ 6892999 h 10285413"/>
              <a:gd name="connsiteX669" fmla="*/ 6236205 w 16348919"/>
              <a:gd name="connsiteY669" fmla="*/ 6912733 h 10285413"/>
              <a:gd name="connsiteX670" fmla="*/ 6078326 w 16348919"/>
              <a:gd name="connsiteY670" fmla="*/ 6892999 h 10285413"/>
              <a:gd name="connsiteX671" fmla="*/ 6098060 w 16348919"/>
              <a:gd name="connsiteY671" fmla="*/ 6932468 h 10285413"/>
              <a:gd name="connsiteX672" fmla="*/ 6107929 w 16348919"/>
              <a:gd name="connsiteY672" fmla="*/ 6952203 h 10285413"/>
              <a:gd name="connsiteX673" fmla="*/ 6058590 w 16348919"/>
              <a:gd name="connsiteY673" fmla="*/ 6952203 h 10285413"/>
              <a:gd name="connsiteX674" fmla="*/ 5999386 w 16348919"/>
              <a:gd name="connsiteY674" fmla="*/ 6912733 h 10285413"/>
              <a:gd name="connsiteX675" fmla="*/ 6019122 w 16348919"/>
              <a:gd name="connsiteY675" fmla="*/ 6912733 h 10285413"/>
              <a:gd name="connsiteX676" fmla="*/ 6078326 w 16348919"/>
              <a:gd name="connsiteY676" fmla="*/ 6892999 h 10285413"/>
              <a:gd name="connsiteX677" fmla="*/ 5920449 w 16348919"/>
              <a:gd name="connsiteY677" fmla="*/ 6892999 h 10285413"/>
              <a:gd name="connsiteX678" fmla="*/ 5959918 w 16348919"/>
              <a:gd name="connsiteY678" fmla="*/ 6892999 h 10285413"/>
              <a:gd name="connsiteX679" fmla="*/ 5940182 w 16348919"/>
              <a:gd name="connsiteY679" fmla="*/ 6912733 h 10285413"/>
              <a:gd name="connsiteX680" fmla="*/ 5673762 w 16348919"/>
              <a:gd name="connsiteY680" fmla="*/ 6892999 h 10285413"/>
              <a:gd name="connsiteX681" fmla="*/ 5683630 w 16348919"/>
              <a:gd name="connsiteY681" fmla="*/ 6892999 h 10285413"/>
              <a:gd name="connsiteX682" fmla="*/ 5683630 w 16348919"/>
              <a:gd name="connsiteY682" fmla="*/ 6912733 h 10285413"/>
              <a:gd name="connsiteX683" fmla="*/ 5663894 w 16348919"/>
              <a:gd name="connsiteY683" fmla="*/ 6902864 h 10285413"/>
              <a:gd name="connsiteX684" fmla="*/ 5673762 w 16348919"/>
              <a:gd name="connsiteY684" fmla="*/ 6892999 h 10285413"/>
              <a:gd name="connsiteX685" fmla="*/ 5604690 w 16348919"/>
              <a:gd name="connsiteY685" fmla="*/ 6873262 h 10285413"/>
              <a:gd name="connsiteX686" fmla="*/ 5624427 w 16348919"/>
              <a:gd name="connsiteY686" fmla="*/ 6873262 h 10285413"/>
              <a:gd name="connsiteX687" fmla="*/ 5624427 w 16348919"/>
              <a:gd name="connsiteY687" fmla="*/ 6892999 h 10285413"/>
              <a:gd name="connsiteX688" fmla="*/ 5604690 w 16348919"/>
              <a:gd name="connsiteY688" fmla="*/ 6873262 h 10285413"/>
              <a:gd name="connsiteX689" fmla="*/ 4736358 w 16348919"/>
              <a:gd name="connsiteY689" fmla="*/ 6873262 h 10285413"/>
              <a:gd name="connsiteX690" fmla="*/ 4765960 w 16348919"/>
              <a:gd name="connsiteY690" fmla="*/ 6873262 h 10285413"/>
              <a:gd name="connsiteX691" fmla="*/ 4835032 w 16348919"/>
              <a:gd name="connsiteY691" fmla="*/ 6892999 h 10285413"/>
              <a:gd name="connsiteX692" fmla="*/ 4973176 w 16348919"/>
              <a:gd name="connsiteY692" fmla="*/ 6902864 h 10285413"/>
              <a:gd name="connsiteX693" fmla="*/ 5032380 w 16348919"/>
              <a:gd name="connsiteY693" fmla="*/ 6932468 h 10285413"/>
              <a:gd name="connsiteX694" fmla="*/ 4992911 w 16348919"/>
              <a:gd name="connsiteY694" fmla="*/ 6932468 h 10285413"/>
              <a:gd name="connsiteX695" fmla="*/ 4874502 w 16348919"/>
              <a:gd name="connsiteY695" fmla="*/ 6912733 h 10285413"/>
              <a:gd name="connsiteX696" fmla="*/ 4736358 w 16348919"/>
              <a:gd name="connsiteY696" fmla="*/ 6873262 h 10285413"/>
              <a:gd name="connsiteX697" fmla="*/ 6650634 w 16348919"/>
              <a:gd name="connsiteY697" fmla="*/ 6853528 h 10285413"/>
              <a:gd name="connsiteX698" fmla="*/ 6670370 w 16348919"/>
              <a:gd name="connsiteY698" fmla="*/ 6853528 h 10285413"/>
              <a:gd name="connsiteX699" fmla="*/ 6673657 w 16348919"/>
              <a:gd name="connsiteY699" fmla="*/ 6855172 h 10285413"/>
              <a:gd name="connsiteX700" fmla="*/ 6569979 w 16348919"/>
              <a:gd name="connsiteY700" fmla="*/ 6823497 h 10285413"/>
              <a:gd name="connsiteX701" fmla="*/ 6611166 w 16348919"/>
              <a:gd name="connsiteY701" fmla="*/ 6833795 h 10285413"/>
              <a:gd name="connsiteX702" fmla="*/ 6577861 w 16348919"/>
              <a:gd name="connsiteY702" fmla="*/ 6826393 h 10285413"/>
              <a:gd name="connsiteX703" fmla="*/ 5762568 w 16348919"/>
              <a:gd name="connsiteY703" fmla="*/ 6774589 h 10285413"/>
              <a:gd name="connsiteX704" fmla="*/ 5802038 w 16348919"/>
              <a:gd name="connsiteY704" fmla="*/ 6774589 h 10285413"/>
              <a:gd name="connsiteX705" fmla="*/ 5782305 w 16348919"/>
              <a:gd name="connsiteY705" fmla="*/ 6794324 h 10285413"/>
              <a:gd name="connsiteX706" fmla="*/ 6571695 w 16348919"/>
              <a:gd name="connsiteY706" fmla="*/ 6735121 h 10285413"/>
              <a:gd name="connsiteX707" fmla="*/ 6640767 w 16348919"/>
              <a:gd name="connsiteY707" fmla="*/ 6764723 h 10285413"/>
              <a:gd name="connsiteX708" fmla="*/ 6729574 w 16348919"/>
              <a:gd name="connsiteY708" fmla="*/ 6814059 h 10285413"/>
              <a:gd name="connsiteX709" fmla="*/ 6709839 w 16348919"/>
              <a:gd name="connsiteY709" fmla="*/ 6814059 h 10285413"/>
              <a:gd name="connsiteX710" fmla="*/ 6690103 w 16348919"/>
              <a:gd name="connsiteY710" fmla="*/ 6814059 h 10285413"/>
              <a:gd name="connsiteX711" fmla="*/ 6670370 w 16348919"/>
              <a:gd name="connsiteY711" fmla="*/ 6794324 h 10285413"/>
              <a:gd name="connsiteX712" fmla="*/ 6650634 w 16348919"/>
              <a:gd name="connsiteY712" fmla="*/ 6794324 h 10285413"/>
              <a:gd name="connsiteX713" fmla="*/ 5940182 w 16348919"/>
              <a:gd name="connsiteY713" fmla="*/ 6715384 h 10285413"/>
              <a:gd name="connsiteX714" fmla="*/ 6019122 w 16348919"/>
              <a:gd name="connsiteY714" fmla="*/ 6754855 h 10285413"/>
              <a:gd name="connsiteX715" fmla="*/ 5979653 w 16348919"/>
              <a:gd name="connsiteY715" fmla="*/ 6754855 h 10285413"/>
              <a:gd name="connsiteX716" fmla="*/ 5888873 w 16348919"/>
              <a:gd name="connsiteY716" fmla="*/ 6699597 h 10285413"/>
              <a:gd name="connsiteX717" fmla="*/ 5895779 w 16348919"/>
              <a:gd name="connsiteY717" fmla="*/ 6700583 h 10285413"/>
              <a:gd name="connsiteX718" fmla="*/ 5920449 w 16348919"/>
              <a:gd name="connsiteY718" fmla="*/ 6715384 h 10285413"/>
              <a:gd name="connsiteX719" fmla="*/ 5861245 w 16348919"/>
              <a:gd name="connsiteY719" fmla="*/ 6695651 h 10285413"/>
              <a:gd name="connsiteX720" fmla="*/ 5880979 w 16348919"/>
              <a:gd name="connsiteY720" fmla="*/ 6695651 h 10285413"/>
              <a:gd name="connsiteX721" fmla="*/ 5888873 w 16348919"/>
              <a:gd name="connsiteY721" fmla="*/ 6699597 h 10285413"/>
              <a:gd name="connsiteX722" fmla="*/ 5387607 w 16348919"/>
              <a:gd name="connsiteY722" fmla="*/ 6695651 h 10285413"/>
              <a:gd name="connsiteX723" fmla="*/ 5407342 w 16348919"/>
              <a:gd name="connsiteY723" fmla="*/ 6705517 h 10285413"/>
              <a:gd name="connsiteX724" fmla="*/ 5397474 w 16348919"/>
              <a:gd name="connsiteY724" fmla="*/ 6715384 h 10285413"/>
              <a:gd name="connsiteX725" fmla="*/ 5387607 w 16348919"/>
              <a:gd name="connsiteY725" fmla="*/ 6695651 h 10285413"/>
              <a:gd name="connsiteX726" fmla="*/ 7637375 w 16348919"/>
              <a:gd name="connsiteY726" fmla="*/ 6675915 h 10285413"/>
              <a:gd name="connsiteX727" fmla="*/ 7716316 w 16348919"/>
              <a:gd name="connsiteY727" fmla="*/ 6715384 h 10285413"/>
              <a:gd name="connsiteX728" fmla="*/ 7716316 w 16348919"/>
              <a:gd name="connsiteY728" fmla="*/ 6695651 h 10285413"/>
              <a:gd name="connsiteX729" fmla="*/ 6413818 w 16348919"/>
              <a:gd name="connsiteY729" fmla="*/ 6656180 h 10285413"/>
              <a:gd name="connsiteX730" fmla="*/ 6394083 w 16348919"/>
              <a:gd name="connsiteY730" fmla="*/ 6675915 h 10285413"/>
              <a:gd name="connsiteX731" fmla="*/ 6374349 w 16348919"/>
              <a:gd name="connsiteY731" fmla="*/ 6675915 h 10285413"/>
              <a:gd name="connsiteX732" fmla="*/ 6413818 w 16348919"/>
              <a:gd name="connsiteY732" fmla="*/ 6656180 h 10285413"/>
              <a:gd name="connsiteX733" fmla="*/ 5209994 w 16348919"/>
              <a:gd name="connsiteY733" fmla="*/ 6656180 h 10285413"/>
              <a:gd name="connsiteX734" fmla="*/ 5288934 w 16348919"/>
              <a:gd name="connsiteY734" fmla="*/ 6675915 h 10285413"/>
              <a:gd name="connsiteX735" fmla="*/ 5249463 w 16348919"/>
              <a:gd name="connsiteY735" fmla="*/ 6675915 h 10285413"/>
              <a:gd name="connsiteX736" fmla="*/ 5209994 w 16348919"/>
              <a:gd name="connsiteY736" fmla="*/ 6656180 h 10285413"/>
              <a:gd name="connsiteX737" fmla="*/ 6216470 w 16348919"/>
              <a:gd name="connsiteY737" fmla="*/ 6616711 h 10285413"/>
              <a:gd name="connsiteX738" fmla="*/ 6236205 w 16348919"/>
              <a:gd name="connsiteY738" fmla="*/ 6626579 h 10285413"/>
              <a:gd name="connsiteX739" fmla="*/ 6255938 w 16348919"/>
              <a:gd name="connsiteY739" fmla="*/ 6636443 h 10285413"/>
              <a:gd name="connsiteX740" fmla="*/ 6255938 w 16348919"/>
              <a:gd name="connsiteY740" fmla="*/ 6656180 h 10285413"/>
              <a:gd name="connsiteX741" fmla="*/ 6236205 w 16348919"/>
              <a:gd name="connsiteY741" fmla="*/ 6636443 h 10285413"/>
              <a:gd name="connsiteX742" fmla="*/ 6216470 w 16348919"/>
              <a:gd name="connsiteY742" fmla="*/ 6626579 h 10285413"/>
              <a:gd name="connsiteX743" fmla="*/ 6216470 w 16348919"/>
              <a:gd name="connsiteY743" fmla="*/ 6616711 h 10285413"/>
              <a:gd name="connsiteX744" fmla="*/ 5596230 w 16348919"/>
              <a:gd name="connsiteY744" fmla="*/ 6605433 h 10285413"/>
              <a:gd name="connsiteX745" fmla="*/ 5663894 w 16348919"/>
              <a:gd name="connsiteY745" fmla="*/ 6616711 h 10285413"/>
              <a:gd name="connsiteX746" fmla="*/ 5762568 w 16348919"/>
              <a:gd name="connsiteY746" fmla="*/ 6656180 h 10285413"/>
              <a:gd name="connsiteX747" fmla="*/ 5742834 w 16348919"/>
              <a:gd name="connsiteY747" fmla="*/ 6656180 h 10285413"/>
              <a:gd name="connsiteX748" fmla="*/ 5723101 w 16348919"/>
              <a:gd name="connsiteY748" fmla="*/ 6656180 h 10285413"/>
              <a:gd name="connsiteX749" fmla="*/ 5644159 w 16348919"/>
              <a:gd name="connsiteY749" fmla="*/ 6616711 h 10285413"/>
              <a:gd name="connsiteX750" fmla="*/ 5608389 w 16348919"/>
              <a:gd name="connsiteY750" fmla="*/ 6608075 h 10285413"/>
              <a:gd name="connsiteX751" fmla="*/ 6749308 w 16348919"/>
              <a:gd name="connsiteY751" fmla="*/ 6596977 h 10285413"/>
              <a:gd name="connsiteX752" fmla="*/ 6808513 w 16348919"/>
              <a:gd name="connsiteY752" fmla="*/ 6616711 h 10285413"/>
              <a:gd name="connsiteX753" fmla="*/ 6769045 w 16348919"/>
              <a:gd name="connsiteY753" fmla="*/ 6596977 h 10285413"/>
              <a:gd name="connsiteX754" fmla="*/ 5545486 w 16348919"/>
              <a:gd name="connsiteY754" fmla="*/ 6596977 h 10285413"/>
              <a:gd name="connsiteX755" fmla="*/ 5580021 w 16348919"/>
              <a:gd name="connsiteY755" fmla="*/ 6601910 h 10285413"/>
              <a:gd name="connsiteX756" fmla="*/ 5596230 w 16348919"/>
              <a:gd name="connsiteY756" fmla="*/ 6605433 h 10285413"/>
              <a:gd name="connsiteX757" fmla="*/ 6394083 w 16348919"/>
              <a:gd name="connsiteY757" fmla="*/ 6577240 h 10285413"/>
              <a:gd name="connsiteX758" fmla="*/ 6403951 w 16348919"/>
              <a:gd name="connsiteY758" fmla="*/ 6577240 h 10285413"/>
              <a:gd name="connsiteX759" fmla="*/ 6413818 w 16348919"/>
              <a:gd name="connsiteY759" fmla="*/ 6596977 h 10285413"/>
              <a:gd name="connsiteX760" fmla="*/ 6374349 w 16348919"/>
              <a:gd name="connsiteY760" fmla="*/ 6596977 h 10285413"/>
              <a:gd name="connsiteX761" fmla="*/ 4923840 w 16348919"/>
              <a:gd name="connsiteY761" fmla="*/ 6557507 h 10285413"/>
              <a:gd name="connsiteX762" fmla="*/ 4933705 w 16348919"/>
              <a:gd name="connsiteY762" fmla="*/ 6577240 h 10285413"/>
              <a:gd name="connsiteX763" fmla="*/ 4913972 w 16348919"/>
              <a:gd name="connsiteY763" fmla="*/ 6567375 h 10285413"/>
              <a:gd name="connsiteX764" fmla="*/ 4923840 w 16348919"/>
              <a:gd name="connsiteY764" fmla="*/ 6557507 h 10285413"/>
              <a:gd name="connsiteX765" fmla="*/ 4835032 w 16348919"/>
              <a:gd name="connsiteY765" fmla="*/ 6537770 h 10285413"/>
              <a:gd name="connsiteX766" fmla="*/ 4874502 w 16348919"/>
              <a:gd name="connsiteY766" fmla="*/ 6557507 h 10285413"/>
              <a:gd name="connsiteX767" fmla="*/ 4835032 w 16348919"/>
              <a:gd name="connsiteY767" fmla="*/ 6557507 h 10285413"/>
              <a:gd name="connsiteX768" fmla="*/ 5624427 w 16348919"/>
              <a:gd name="connsiteY768" fmla="*/ 6518036 h 10285413"/>
              <a:gd name="connsiteX769" fmla="*/ 5624427 w 16348919"/>
              <a:gd name="connsiteY769" fmla="*/ 6537770 h 10285413"/>
              <a:gd name="connsiteX770" fmla="*/ 5624427 w 16348919"/>
              <a:gd name="connsiteY770" fmla="*/ 6557507 h 10285413"/>
              <a:gd name="connsiteX771" fmla="*/ 5604690 w 16348919"/>
              <a:gd name="connsiteY771" fmla="*/ 6537770 h 10285413"/>
              <a:gd name="connsiteX772" fmla="*/ 5639225 w 16348919"/>
              <a:gd name="connsiteY772" fmla="*/ 6488435 h 10285413"/>
              <a:gd name="connsiteX773" fmla="*/ 5644159 w 16348919"/>
              <a:gd name="connsiteY773" fmla="*/ 6498302 h 10285413"/>
              <a:gd name="connsiteX774" fmla="*/ 5673762 w 16348919"/>
              <a:gd name="connsiteY774" fmla="*/ 6508167 h 10285413"/>
              <a:gd name="connsiteX775" fmla="*/ 5703364 w 16348919"/>
              <a:gd name="connsiteY775" fmla="*/ 6518036 h 10285413"/>
              <a:gd name="connsiteX776" fmla="*/ 5782305 w 16348919"/>
              <a:gd name="connsiteY776" fmla="*/ 6537770 h 10285413"/>
              <a:gd name="connsiteX777" fmla="*/ 5762568 w 16348919"/>
              <a:gd name="connsiteY777" fmla="*/ 6537770 h 10285413"/>
              <a:gd name="connsiteX778" fmla="*/ 5703364 w 16348919"/>
              <a:gd name="connsiteY778" fmla="*/ 6537770 h 10285413"/>
              <a:gd name="connsiteX779" fmla="*/ 5644159 w 16348919"/>
              <a:gd name="connsiteY779" fmla="*/ 6518036 h 10285413"/>
              <a:gd name="connsiteX780" fmla="*/ 5624427 w 16348919"/>
              <a:gd name="connsiteY780" fmla="*/ 6498302 h 10285413"/>
              <a:gd name="connsiteX781" fmla="*/ 5639225 w 16348919"/>
              <a:gd name="connsiteY781" fmla="*/ 6488435 h 10285413"/>
              <a:gd name="connsiteX782" fmla="*/ 5506016 w 16348919"/>
              <a:gd name="connsiteY782" fmla="*/ 6478567 h 10285413"/>
              <a:gd name="connsiteX783" fmla="*/ 5515883 w 16348919"/>
              <a:gd name="connsiteY783" fmla="*/ 6478567 h 10285413"/>
              <a:gd name="connsiteX784" fmla="*/ 5545486 w 16348919"/>
              <a:gd name="connsiteY784" fmla="*/ 6498302 h 10285413"/>
              <a:gd name="connsiteX785" fmla="*/ 5506016 w 16348919"/>
              <a:gd name="connsiteY785" fmla="*/ 6498302 h 10285413"/>
              <a:gd name="connsiteX786" fmla="*/ 4687021 w 16348919"/>
              <a:gd name="connsiteY786" fmla="*/ 6478567 h 10285413"/>
              <a:gd name="connsiteX787" fmla="*/ 4696888 w 16348919"/>
              <a:gd name="connsiteY787" fmla="*/ 6498302 h 10285413"/>
              <a:gd name="connsiteX788" fmla="*/ 4677153 w 16348919"/>
              <a:gd name="connsiteY788" fmla="*/ 6488435 h 10285413"/>
              <a:gd name="connsiteX789" fmla="*/ 4687021 w 16348919"/>
              <a:gd name="connsiteY789" fmla="*/ 6478567 h 10285413"/>
              <a:gd name="connsiteX790" fmla="*/ 6769045 w 16348919"/>
              <a:gd name="connsiteY790" fmla="*/ 6439096 h 10285413"/>
              <a:gd name="connsiteX791" fmla="*/ 6788779 w 16348919"/>
              <a:gd name="connsiteY791" fmla="*/ 6458833 h 10285413"/>
              <a:gd name="connsiteX792" fmla="*/ 6808513 w 16348919"/>
              <a:gd name="connsiteY792" fmla="*/ 6458833 h 10285413"/>
              <a:gd name="connsiteX793" fmla="*/ 6788779 w 16348919"/>
              <a:gd name="connsiteY793" fmla="*/ 6439096 h 10285413"/>
              <a:gd name="connsiteX794" fmla="*/ 5367872 w 16348919"/>
              <a:gd name="connsiteY794" fmla="*/ 6419362 h 10285413"/>
              <a:gd name="connsiteX795" fmla="*/ 5387607 w 16348919"/>
              <a:gd name="connsiteY795" fmla="*/ 6419362 h 10285413"/>
              <a:gd name="connsiteX796" fmla="*/ 5407342 w 16348919"/>
              <a:gd name="connsiteY796" fmla="*/ 6458833 h 10285413"/>
              <a:gd name="connsiteX797" fmla="*/ 5446812 w 16348919"/>
              <a:gd name="connsiteY797" fmla="*/ 6458833 h 10285413"/>
              <a:gd name="connsiteX798" fmla="*/ 5446812 w 16348919"/>
              <a:gd name="connsiteY798" fmla="*/ 6478567 h 10285413"/>
              <a:gd name="connsiteX799" fmla="*/ 5427075 w 16348919"/>
              <a:gd name="connsiteY799" fmla="*/ 6478567 h 10285413"/>
              <a:gd name="connsiteX800" fmla="*/ 5387607 w 16348919"/>
              <a:gd name="connsiteY800" fmla="*/ 6458833 h 10285413"/>
              <a:gd name="connsiteX801" fmla="*/ 5367872 w 16348919"/>
              <a:gd name="connsiteY801" fmla="*/ 6458833 h 10285413"/>
              <a:gd name="connsiteX802" fmla="*/ 5367872 w 16348919"/>
              <a:gd name="connsiteY802" fmla="*/ 6439096 h 10285413"/>
              <a:gd name="connsiteX803" fmla="*/ 5367872 w 16348919"/>
              <a:gd name="connsiteY803" fmla="*/ 6419362 h 10285413"/>
              <a:gd name="connsiteX804" fmla="*/ 5091586 w 16348919"/>
              <a:gd name="connsiteY804" fmla="*/ 6419362 h 10285413"/>
              <a:gd name="connsiteX805" fmla="*/ 5200125 w 16348919"/>
              <a:gd name="connsiteY805" fmla="*/ 6448965 h 10285413"/>
              <a:gd name="connsiteX806" fmla="*/ 5407342 w 16348919"/>
              <a:gd name="connsiteY806" fmla="*/ 6518036 h 10285413"/>
              <a:gd name="connsiteX807" fmla="*/ 5466546 w 16348919"/>
              <a:gd name="connsiteY807" fmla="*/ 6537770 h 10285413"/>
              <a:gd name="connsiteX808" fmla="*/ 5496148 w 16348919"/>
              <a:gd name="connsiteY808" fmla="*/ 6557507 h 10285413"/>
              <a:gd name="connsiteX809" fmla="*/ 5506016 w 16348919"/>
              <a:gd name="connsiteY809" fmla="*/ 6557507 h 10285413"/>
              <a:gd name="connsiteX810" fmla="*/ 5466546 w 16348919"/>
              <a:gd name="connsiteY810" fmla="*/ 6577240 h 10285413"/>
              <a:gd name="connsiteX811" fmla="*/ 5358007 w 16348919"/>
              <a:gd name="connsiteY811" fmla="*/ 6527904 h 10285413"/>
              <a:gd name="connsiteX812" fmla="*/ 5229727 w 16348919"/>
              <a:gd name="connsiteY812" fmla="*/ 6498302 h 10285413"/>
              <a:gd name="connsiteX813" fmla="*/ 5209994 w 16348919"/>
              <a:gd name="connsiteY813" fmla="*/ 6498302 h 10285413"/>
              <a:gd name="connsiteX814" fmla="*/ 5150790 w 16348919"/>
              <a:gd name="connsiteY814" fmla="*/ 6458833 h 10285413"/>
              <a:gd name="connsiteX815" fmla="*/ 6611166 w 16348919"/>
              <a:gd name="connsiteY815" fmla="*/ 6360158 h 10285413"/>
              <a:gd name="connsiteX816" fmla="*/ 6630899 w 16348919"/>
              <a:gd name="connsiteY816" fmla="*/ 6399629 h 10285413"/>
              <a:gd name="connsiteX817" fmla="*/ 6670370 w 16348919"/>
              <a:gd name="connsiteY817" fmla="*/ 6399629 h 10285413"/>
              <a:gd name="connsiteX818" fmla="*/ 6630899 w 16348919"/>
              <a:gd name="connsiteY818" fmla="*/ 6379892 h 10285413"/>
              <a:gd name="connsiteX819" fmla="*/ 6611166 w 16348919"/>
              <a:gd name="connsiteY819" fmla="*/ 6360158 h 10285413"/>
              <a:gd name="connsiteX820" fmla="*/ 6177001 w 16348919"/>
              <a:gd name="connsiteY820" fmla="*/ 6360158 h 10285413"/>
              <a:gd name="connsiteX821" fmla="*/ 6186869 w 16348919"/>
              <a:gd name="connsiteY821" fmla="*/ 6370023 h 10285413"/>
              <a:gd name="connsiteX822" fmla="*/ 6196734 w 16348919"/>
              <a:gd name="connsiteY822" fmla="*/ 6379892 h 10285413"/>
              <a:gd name="connsiteX823" fmla="*/ 6177001 w 16348919"/>
              <a:gd name="connsiteY823" fmla="*/ 6379892 h 10285413"/>
              <a:gd name="connsiteX824" fmla="*/ 6771509 w 16348919"/>
              <a:gd name="connsiteY824" fmla="*/ 6347824 h 10285413"/>
              <a:gd name="connsiteX825" fmla="*/ 6769045 w 16348919"/>
              <a:gd name="connsiteY825" fmla="*/ 6360158 h 10285413"/>
              <a:gd name="connsiteX826" fmla="*/ 6778911 w 16348919"/>
              <a:gd name="connsiteY826" fmla="*/ 6379892 h 10285413"/>
              <a:gd name="connsiteX827" fmla="*/ 6788779 w 16348919"/>
              <a:gd name="connsiteY827" fmla="*/ 6370023 h 10285413"/>
              <a:gd name="connsiteX828" fmla="*/ 6778911 w 16348919"/>
              <a:gd name="connsiteY828" fmla="*/ 6350291 h 10285413"/>
              <a:gd name="connsiteX829" fmla="*/ 6771509 w 16348919"/>
              <a:gd name="connsiteY829" fmla="*/ 6347824 h 10285413"/>
              <a:gd name="connsiteX830" fmla="*/ 6473022 w 16348919"/>
              <a:gd name="connsiteY830" fmla="*/ 6340421 h 10285413"/>
              <a:gd name="connsiteX831" fmla="*/ 6551960 w 16348919"/>
              <a:gd name="connsiteY831" fmla="*/ 6360158 h 10285413"/>
              <a:gd name="connsiteX832" fmla="*/ 6512491 w 16348919"/>
              <a:gd name="connsiteY832" fmla="*/ 6340421 h 10285413"/>
              <a:gd name="connsiteX833" fmla="*/ 6611166 w 16348919"/>
              <a:gd name="connsiteY833" fmla="*/ 6300955 h 10285413"/>
              <a:gd name="connsiteX834" fmla="*/ 6709839 w 16348919"/>
              <a:gd name="connsiteY834" fmla="*/ 6360158 h 10285413"/>
              <a:gd name="connsiteX835" fmla="*/ 6690103 w 16348919"/>
              <a:gd name="connsiteY835" fmla="*/ 6340421 h 10285413"/>
              <a:gd name="connsiteX836" fmla="*/ 6413818 w 16348919"/>
              <a:gd name="connsiteY836" fmla="*/ 6300955 h 10285413"/>
              <a:gd name="connsiteX837" fmla="*/ 6413818 w 16348919"/>
              <a:gd name="connsiteY837" fmla="*/ 6320689 h 10285413"/>
              <a:gd name="connsiteX838" fmla="*/ 6453286 w 16348919"/>
              <a:gd name="connsiteY838" fmla="*/ 6320689 h 10285413"/>
              <a:gd name="connsiteX839" fmla="*/ 6443421 w 16348919"/>
              <a:gd name="connsiteY839" fmla="*/ 6300955 h 10285413"/>
              <a:gd name="connsiteX840" fmla="*/ 6413818 w 16348919"/>
              <a:gd name="connsiteY840" fmla="*/ 6300955 h 10285413"/>
              <a:gd name="connsiteX841" fmla="*/ 5584953 w 16348919"/>
              <a:gd name="connsiteY841" fmla="*/ 6300955 h 10285413"/>
              <a:gd name="connsiteX842" fmla="*/ 5624427 w 16348919"/>
              <a:gd name="connsiteY842" fmla="*/ 6320689 h 10285413"/>
              <a:gd name="connsiteX843" fmla="*/ 5604690 w 16348919"/>
              <a:gd name="connsiteY843" fmla="*/ 6320689 h 10285413"/>
              <a:gd name="connsiteX844" fmla="*/ 5584953 w 16348919"/>
              <a:gd name="connsiteY844" fmla="*/ 6320689 h 10285413"/>
              <a:gd name="connsiteX845" fmla="*/ 5565220 w 16348919"/>
              <a:gd name="connsiteY845" fmla="*/ 6320689 h 10285413"/>
              <a:gd name="connsiteX846" fmla="*/ 5584953 w 16348919"/>
              <a:gd name="connsiteY846" fmla="*/ 6300955 h 10285413"/>
              <a:gd name="connsiteX847" fmla="*/ 6749308 w 16348919"/>
              <a:gd name="connsiteY847" fmla="*/ 6281217 h 10285413"/>
              <a:gd name="connsiteX848" fmla="*/ 6788779 w 16348919"/>
              <a:gd name="connsiteY848" fmla="*/ 6300955 h 10285413"/>
              <a:gd name="connsiteX849" fmla="*/ 6828247 w 16348919"/>
              <a:gd name="connsiteY849" fmla="*/ 6300955 h 10285413"/>
              <a:gd name="connsiteX850" fmla="*/ 6808513 w 16348919"/>
              <a:gd name="connsiteY850" fmla="*/ 6291087 h 10285413"/>
              <a:gd name="connsiteX851" fmla="*/ 6769045 w 16348919"/>
              <a:gd name="connsiteY851" fmla="*/ 6281217 h 10285413"/>
              <a:gd name="connsiteX852" fmla="*/ 5229727 w 16348919"/>
              <a:gd name="connsiteY852" fmla="*/ 6281217 h 10285413"/>
              <a:gd name="connsiteX853" fmla="*/ 5259333 w 16348919"/>
              <a:gd name="connsiteY853" fmla="*/ 6281217 h 10285413"/>
              <a:gd name="connsiteX854" fmla="*/ 5269198 w 16348919"/>
              <a:gd name="connsiteY854" fmla="*/ 6281217 h 10285413"/>
              <a:gd name="connsiteX855" fmla="*/ 5249463 w 16348919"/>
              <a:gd name="connsiteY855" fmla="*/ 6300955 h 10285413"/>
              <a:gd name="connsiteX856" fmla="*/ 6196734 w 16348919"/>
              <a:gd name="connsiteY856" fmla="*/ 6261485 h 10285413"/>
              <a:gd name="connsiteX857" fmla="*/ 6236205 w 16348919"/>
              <a:gd name="connsiteY857" fmla="*/ 6261485 h 10285413"/>
              <a:gd name="connsiteX858" fmla="*/ 6236205 w 16348919"/>
              <a:gd name="connsiteY858" fmla="*/ 6281217 h 10285413"/>
              <a:gd name="connsiteX859" fmla="*/ 5131053 w 16348919"/>
              <a:gd name="connsiteY859" fmla="*/ 6261485 h 10285413"/>
              <a:gd name="connsiteX860" fmla="*/ 5150790 w 16348919"/>
              <a:gd name="connsiteY860" fmla="*/ 6261485 h 10285413"/>
              <a:gd name="connsiteX861" fmla="*/ 5131053 w 16348919"/>
              <a:gd name="connsiteY861" fmla="*/ 6281217 h 10285413"/>
              <a:gd name="connsiteX862" fmla="*/ 6611166 w 16348919"/>
              <a:gd name="connsiteY862" fmla="*/ 6226947 h 10285413"/>
              <a:gd name="connsiteX863" fmla="*/ 6571695 w 16348919"/>
              <a:gd name="connsiteY863" fmla="*/ 6241748 h 10285413"/>
              <a:gd name="connsiteX864" fmla="*/ 6591429 w 16348919"/>
              <a:gd name="connsiteY864" fmla="*/ 6261485 h 10285413"/>
              <a:gd name="connsiteX865" fmla="*/ 6650634 w 16348919"/>
              <a:gd name="connsiteY865" fmla="*/ 6261485 h 10285413"/>
              <a:gd name="connsiteX866" fmla="*/ 6611166 w 16348919"/>
              <a:gd name="connsiteY866" fmla="*/ 6226947 h 10285413"/>
              <a:gd name="connsiteX867" fmla="*/ 5979653 w 16348919"/>
              <a:gd name="connsiteY867" fmla="*/ 6202280 h 10285413"/>
              <a:gd name="connsiteX868" fmla="*/ 6009255 w 16348919"/>
              <a:gd name="connsiteY868" fmla="*/ 6202280 h 10285413"/>
              <a:gd name="connsiteX869" fmla="*/ 6019122 w 16348919"/>
              <a:gd name="connsiteY869" fmla="*/ 6202280 h 10285413"/>
              <a:gd name="connsiteX870" fmla="*/ 6009255 w 16348919"/>
              <a:gd name="connsiteY870" fmla="*/ 6222014 h 10285413"/>
              <a:gd name="connsiteX871" fmla="*/ 5999386 w 16348919"/>
              <a:gd name="connsiteY871" fmla="*/ 6241748 h 10285413"/>
              <a:gd name="connsiteX872" fmla="*/ 5959918 w 16348919"/>
              <a:gd name="connsiteY872" fmla="*/ 6241748 h 10285413"/>
              <a:gd name="connsiteX873" fmla="*/ 5979653 w 16348919"/>
              <a:gd name="connsiteY873" fmla="*/ 6202280 h 10285413"/>
              <a:gd name="connsiteX874" fmla="*/ 6157263 w 16348919"/>
              <a:gd name="connsiteY874" fmla="*/ 6162811 h 10285413"/>
              <a:gd name="connsiteX875" fmla="*/ 6196734 w 16348919"/>
              <a:gd name="connsiteY875" fmla="*/ 6202280 h 10285413"/>
              <a:gd name="connsiteX876" fmla="*/ 6295407 w 16348919"/>
              <a:gd name="connsiteY876" fmla="*/ 6202280 h 10285413"/>
              <a:gd name="connsiteX877" fmla="*/ 6255938 w 16348919"/>
              <a:gd name="connsiteY877" fmla="*/ 6182544 h 10285413"/>
              <a:gd name="connsiteX878" fmla="*/ 6216470 w 16348919"/>
              <a:gd name="connsiteY878" fmla="*/ 6182544 h 10285413"/>
              <a:gd name="connsiteX879" fmla="*/ 6196734 w 16348919"/>
              <a:gd name="connsiteY879" fmla="*/ 6182544 h 10285413"/>
              <a:gd name="connsiteX880" fmla="*/ 6157263 w 16348919"/>
              <a:gd name="connsiteY880" fmla="*/ 6162811 h 10285413"/>
              <a:gd name="connsiteX881" fmla="*/ 5836576 w 16348919"/>
              <a:gd name="connsiteY881" fmla="*/ 6148010 h 10285413"/>
              <a:gd name="connsiteX882" fmla="*/ 5900711 w 16348919"/>
              <a:gd name="connsiteY882" fmla="*/ 6182544 h 10285413"/>
              <a:gd name="connsiteX883" fmla="*/ 5900711 w 16348919"/>
              <a:gd name="connsiteY883" fmla="*/ 6202280 h 10285413"/>
              <a:gd name="connsiteX884" fmla="*/ 5880979 w 16348919"/>
              <a:gd name="connsiteY884" fmla="*/ 6202280 h 10285413"/>
              <a:gd name="connsiteX885" fmla="*/ 5821774 w 16348919"/>
              <a:gd name="connsiteY885" fmla="*/ 6182544 h 10285413"/>
              <a:gd name="connsiteX886" fmla="*/ 5811906 w 16348919"/>
              <a:gd name="connsiteY886" fmla="*/ 6172675 h 10285413"/>
              <a:gd name="connsiteX887" fmla="*/ 5802038 w 16348919"/>
              <a:gd name="connsiteY887" fmla="*/ 6162811 h 10285413"/>
              <a:gd name="connsiteX888" fmla="*/ 5836576 w 16348919"/>
              <a:gd name="connsiteY888" fmla="*/ 6148010 h 10285413"/>
              <a:gd name="connsiteX889" fmla="*/ 5704404 w 16348919"/>
              <a:gd name="connsiteY889" fmla="*/ 6140998 h 10285413"/>
              <a:gd name="connsiteX890" fmla="*/ 5762568 w 16348919"/>
              <a:gd name="connsiteY890" fmla="*/ 6162811 h 10285413"/>
              <a:gd name="connsiteX891" fmla="*/ 5782305 w 16348919"/>
              <a:gd name="connsiteY891" fmla="*/ 6182544 h 10285413"/>
              <a:gd name="connsiteX892" fmla="*/ 5762568 w 16348919"/>
              <a:gd name="connsiteY892" fmla="*/ 6182544 h 10285413"/>
              <a:gd name="connsiteX893" fmla="*/ 5723101 w 16348919"/>
              <a:gd name="connsiteY893" fmla="*/ 6162811 h 10285413"/>
              <a:gd name="connsiteX894" fmla="*/ 5708297 w 16348919"/>
              <a:gd name="connsiteY894" fmla="*/ 6143073 h 10285413"/>
              <a:gd name="connsiteX895" fmla="*/ 6492755 w 16348919"/>
              <a:gd name="connsiteY895" fmla="*/ 6113475 h 10285413"/>
              <a:gd name="connsiteX896" fmla="*/ 6473022 w 16348919"/>
              <a:gd name="connsiteY896" fmla="*/ 6123341 h 10285413"/>
              <a:gd name="connsiteX897" fmla="*/ 6492755 w 16348919"/>
              <a:gd name="connsiteY897" fmla="*/ 6143073 h 10285413"/>
              <a:gd name="connsiteX898" fmla="*/ 6512491 w 16348919"/>
              <a:gd name="connsiteY898" fmla="*/ 6123341 h 10285413"/>
              <a:gd name="connsiteX899" fmla="*/ 6492755 w 16348919"/>
              <a:gd name="connsiteY899" fmla="*/ 6113475 h 10285413"/>
              <a:gd name="connsiteX900" fmla="*/ 6196734 w 16348919"/>
              <a:gd name="connsiteY900" fmla="*/ 6103607 h 10285413"/>
              <a:gd name="connsiteX901" fmla="*/ 6216470 w 16348919"/>
              <a:gd name="connsiteY901" fmla="*/ 6123341 h 10285413"/>
              <a:gd name="connsiteX902" fmla="*/ 6196734 w 16348919"/>
              <a:gd name="connsiteY902" fmla="*/ 6123341 h 10285413"/>
              <a:gd name="connsiteX903" fmla="*/ 6196734 w 16348919"/>
              <a:gd name="connsiteY903" fmla="*/ 6103607 h 10285413"/>
              <a:gd name="connsiteX904" fmla="*/ 5604690 w 16348919"/>
              <a:gd name="connsiteY904" fmla="*/ 6103607 h 10285413"/>
              <a:gd name="connsiteX905" fmla="*/ 5663894 w 16348919"/>
              <a:gd name="connsiteY905" fmla="*/ 6123341 h 10285413"/>
              <a:gd name="connsiteX906" fmla="*/ 5689797 w 16348919"/>
              <a:gd name="connsiteY906" fmla="*/ 6133209 h 10285413"/>
              <a:gd name="connsiteX907" fmla="*/ 5704404 w 16348919"/>
              <a:gd name="connsiteY907" fmla="*/ 6140998 h 10285413"/>
              <a:gd name="connsiteX908" fmla="*/ 6418751 w 16348919"/>
              <a:gd name="connsiteY908" fmla="*/ 6093739 h 10285413"/>
              <a:gd name="connsiteX909" fmla="*/ 6413818 w 16348919"/>
              <a:gd name="connsiteY909" fmla="*/ 6103607 h 10285413"/>
              <a:gd name="connsiteX910" fmla="*/ 6453286 w 16348919"/>
              <a:gd name="connsiteY910" fmla="*/ 6123341 h 10285413"/>
              <a:gd name="connsiteX911" fmla="*/ 6453286 w 16348919"/>
              <a:gd name="connsiteY911" fmla="*/ 6103607 h 10285413"/>
              <a:gd name="connsiteX912" fmla="*/ 6433553 w 16348919"/>
              <a:gd name="connsiteY912" fmla="*/ 6103607 h 10285413"/>
              <a:gd name="connsiteX913" fmla="*/ 6418751 w 16348919"/>
              <a:gd name="connsiteY913" fmla="*/ 6093739 h 10285413"/>
              <a:gd name="connsiteX914" fmla="*/ 6058590 w 16348919"/>
              <a:gd name="connsiteY914" fmla="*/ 6083870 h 10285413"/>
              <a:gd name="connsiteX915" fmla="*/ 6078326 w 16348919"/>
              <a:gd name="connsiteY915" fmla="*/ 6083870 h 10285413"/>
              <a:gd name="connsiteX916" fmla="*/ 6098060 w 16348919"/>
              <a:gd name="connsiteY916" fmla="*/ 6083870 h 10285413"/>
              <a:gd name="connsiteX917" fmla="*/ 6078326 w 16348919"/>
              <a:gd name="connsiteY917" fmla="*/ 6103607 h 10285413"/>
              <a:gd name="connsiteX918" fmla="*/ 6058590 w 16348919"/>
              <a:gd name="connsiteY918" fmla="*/ 6083870 h 10285413"/>
              <a:gd name="connsiteX919" fmla="*/ 6259887 w 16348919"/>
              <a:gd name="connsiteY919" fmla="*/ 6070055 h 10285413"/>
              <a:gd name="connsiteX920" fmla="*/ 6263531 w 16348919"/>
              <a:gd name="connsiteY920" fmla="*/ 6070210 h 10285413"/>
              <a:gd name="connsiteX921" fmla="*/ 6263340 w 16348919"/>
              <a:gd name="connsiteY921" fmla="*/ 6070303 h 10285413"/>
              <a:gd name="connsiteX922" fmla="*/ 6334878 w 16348919"/>
              <a:gd name="connsiteY922" fmla="*/ 6064136 h 10285413"/>
              <a:gd name="connsiteX923" fmla="*/ 6354614 w 16348919"/>
              <a:gd name="connsiteY923" fmla="*/ 6083870 h 10285413"/>
              <a:gd name="connsiteX924" fmla="*/ 6354614 w 16348919"/>
              <a:gd name="connsiteY924" fmla="*/ 6103607 h 10285413"/>
              <a:gd name="connsiteX925" fmla="*/ 6374349 w 16348919"/>
              <a:gd name="connsiteY925" fmla="*/ 6083870 h 10285413"/>
              <a:gd name="connsiteX926" fmla="*/ 6354614 w 16348919"/>
              <a:gd name="connsiteY926" fmla="*/ 6064136 h 10285413"/>
              <a:gd name="connsiteX927" fmla="*/ 6275675 w 16348919"/>
              <a:gd name="connsiteY927" fmla="*/ 6064136 h 10285413"/>
              <a:gd name="connsiteX928" fmla="*/ 6265807 w 16348919"/>
              <a:gd name="connsiteY928" fmla="*/ 6070303 h 10285413"/>
              <a:gd name="connsiteX929" fmla="*/ 6263531 w 16348919"/>
              <a:gd name="connsiteY929" fmla="*/ 6070210 h 10285413"/>
              <a:gd name="connsiteX930" fmla="*/ 5999386 w 16348919"/>
              <a:gd name="connsiteY930" fmla="*/ 6064136 h 10285413"/>
              <a:gd name="connsiteX931" fmla="*/ 5999386 w 16348919"/>
              <a:gd name="connsiteY931" fmla="*/ 6083870 h 10285413"/>
              <a:gd name="connsiteX932" fmla="*/ 5979653 w 16348919"/>
              <a:gd name="connsiteY932" fmla="*/ 6083870 h 10285413"/>
              <a:gd name="connsiteX933" fmla="*/ 5663894 w 16348919"/>
              <a:gd name="connsiteY933" fmla="*/ 6064136 h 10285413"/>
              <a:gd name="connsiteX934" fmla="*/ 5703364 w 16348919"/>
              <a:gd name="connsiteY934" fmla="*/ 6064136 h 10285413"/>
              <a:gd name="connsiteX935" fmla="*/ 5683630 w 16348919"/>
              <a:gd name="connsiteY935" fmla="*/ 6083870 h 10285413"/>
              <a:gd name="connsiteX936" fmla="*/ 5663894 w 16348919"/>
              <a:gd name="connsiteY936" fmla="*/ 6064136 h 10285413"/>
              <a:gd name="connsiteX937" fmla="*/ 5506016 w 16348919"/>
              <a:gd name="connsiteY937" fmla="*/ 6064136 h 10285413"/>
              <a:gd name="connsiteX938" fmla="*/ 5525750 w 16348919"/>
              <a:gd name="connsiteY938" fmla="*/ 6064136 h 10285413"/>
              <a:gd name="connsiteX939" fmla="*/ 5545486 w 16348919"/>
              <a:gd name="connsiteY939" fmla="*/ 6083870 h 10285413"/>
              <a:gd name="connsiteX940" fmla="*/ 5525750 w 16348919"/>
              <a:gd name="connsiteY940" fmla="*/ 6083870 h 10285413"/>
              <a:gd name="connsiteX941" fmla="*/ 5506016 w 16348919"/>
              <a:gd name="connsiteY941" fmla="*/ 6083870 h 10285413"/>
              <a:gd name="connsiteX942" fmla="*/ 5506016 w 16348919"/>
              <a:gd name="connsiteY942" fmla="*/ 6064136 h 10285413"/>
              <a:gd name="connsiteX943" fmla="*/ 5880979 w 16348919"/>
              <a:gd name="connsiteY943" fmla="*/ 6024667 h 10285413"/>
              <a:gd name="connsiteX944" fmla="*/ 5920449 w 16348919"/>
              <a:gd name="connsiteY944" fmla="*/ 6044399 h 10285413"/>
              <a:gd name="connsiteX945" fmla="*/ 5880979 w 16348919"/>
              <a:gd name="connsiteY945" fmla="*/ 6044399 h 10285413"/>
              <a:gd name="connsiteX946" fmla="*/ 5880979 w 16348919"/>
              <a:gd name="connsiteY946" fmla="*/ 6024667 h 10285413"/>
              <a:gd name="connsiteX947" fmla="*/ 4953442 w 16348919"/>
              <a:gd name="connsiteY947" fmla="*/ 6004929 h 10285413"/>
              <a:gd name="connsiteX948" fmla="*/ 4973176 w 16348919"/>
              <a:gd name="connsiteY948" fmla="*/ 6004929 h 10285413"/>
              <a:gd name="connsiteX949" fmla="*/ 4992911 w 16348919"/>
              <a:gd name="connsiteY949" fmla="*/ 6024667 h 10285413"/>
              <a:gd name="connsiteX950" fmla="*/ 4953442 w 16348919"/>
              <a:gd name="connsiteY950" fmla="*/ 6004929 h 10285413"/>
              <a:gd name="connsiteX951" fmla="*/ 5506016 w 16348919"/>
              <a:gd name="connsiteY951" fmla="*/ 5985195 h 10285413"/>
              <a:gd name="connsiteX952" fmla="*/ 5506016 w 16348919"/>
              <a:gd name="connsiteY952" fmla="*/ 6004929 h 10285413"/>
              <a:gd name="connsiteX953" fmla="*/ 5486283 w 16348919"/>
              <a:gd name="connsiteY953" fmla="*/ 6024667 h 10285413"/>
              <a:gd name="connsiteX954" fmla="*/ 5486283 w 16348919"/>
              <a:gd name="connsiteY954" fmla="*/ 6004929 h 10285413"/>
              <a:gd name="connsiteX955" fmla="*/ 5821774 w 16348919"/>
              <a:gd name="connsiteY955" fmla="*/ 5945726 h 10285413"/>
              <a:gd name="connsiteX956" fmla="*/ 5861245 w 16348919"/>
              <a:gd name="connsiteY956" fmla="*/ 5945726 h 10285413"/>
              <a:gd name="connsiteX957" fmla="*/ 5841508 w 16348919"/>
              <a:gd name="connsiteY957" fmla="*/ 5965463 h 10285413"/>
              <a:gd name="connsiteX958" fmla="*/ 5821774 w 16348919"/>
              <a:gd name="connsiteY958" fmla="*/ 5945726 h 10285413"/>
              <a:gd name="connsiteX959" fmla="*/ 5525750 w 16348919"/>
              <a:gd name="connsiteY959" fmla="*/ 5945726 h 10285413"/>
              <a:gd name="connsiteX960" fmla="*/ 5624427 w 16348919"/>
              <a:gd name="connsiteY960" fmla="*/ 5985195 h 10285413"/>
              <a:gd name="connsiteX961" fmla="*/ 5565220 w 16348919"/>
              <a:gd name="connsiteY961" fmla="*/ 5985195 h 10285413"/>
              <a:gd name="connsiteX962" fmla="*/ 5525750 w 16348919"/>
              <a:gd name="connsiteY962" fmla="*/ 5965463 h 10285413"/>
              <a:gd name="connsiteX963" fmla="*/ 5525750 w 16348919"/>
              <a:gd name="connsiteY963" fmla="*/ 5945726 h 10285413"/>
              <a:gd name="connsiteX964" fmla="*/ 6157263 w 16348919"/>
              <a:gd name="connsiteY964" fmla="*/ 5925992 h 10285413"/>
              <a:gd name="connsiteX965" fmla="*/ 6177001 w 16348919"/>
              <a:gd name="connsiteY965" fmla="*/ 5945726 h 10285413"/>
              <a:gd name="connsiteX966" fmla="*/ 6196734 w 16348919"/>
              <a:gd name="connsiteY966" fmla="*/ 5945726 h 10285413"/>
              <a:gd name="connsiteX967" fmla="*/ 6177001 w 16348919"/>
              <a:gd name="connsiteY967" fmla="*/ 5925992 h 10285413"/>
              <a:gd name="connsiteX968" fmla="*/ 5466546 w 16348919"/>
              <a:gd name="connsiteY968" fmla="*/ 5925992 h 10285413"/>
              <a:gd name="connsiteX969" fmla="*/ 5486283 w 16348919"/>
              <a:gd name="connsiteY969" fmla="*/ 5945726 h 10285413"/>
              <a:gd name="connsiteX970" fmla="*/ 5466546 w 16348919"/>
              <a:gd name="connsiteY970" fmla="*/ 5945726 h 10285413"/>
              <a:gd name="connsiteX971" fmla="*/ 4933705 w 16348919"/>
              <a:gd name="connsiteY971" fmla="*/ 5925992 h 10285413"/>
              <a:gd name="connsiteX972" fmla="*/ 4953442 w 16348919"/>
              <a:gd name="connsiteY972" fmla="*/ 5935861 h 10285413"/>
              <a:gd name="connsiteX973" fmla="*/ 4953442 w 16348919"/>
              <a:gd name="connsiteY973" fmla="*/ 5945726 h 10285413"/>
              <a:gd name="connsiteX974" fmla="*/ 4933705 w 16348919"/>
              <a:gd name="connsiteY974" fmla="*/ 5945726 h 10285413"/>
              <a:gd name="connsiteX975" fmla="*/ 4716624 w 16348919"/>
              <a:gd name="connsiteY975" fmla="*/ 5925992 h 10285413"/>
              <a:gd name="connsiteX976" fmla="*/ 4726492 w 16348919"/>
              <a:gd name="connsiteY976" fmla="*/ 5935861 h 10285413"/>
              <a:gd name="connsiteX977" fmla="*/ 4736358 w 16348919"/>
              <a:gd name="connsiteY977" fmla="*/ 5945726 h 10285413"/>
              <a:gd name="connsiteX978" fmla="*/ 4716624 w 16348919"/>
              <a:gd name="connsiteY978" fmla="*/ 5945726 h 10285413"/>
              <a:gd name="connsiteX979" fmla="*/ 4716624 w 16348919"/>
              <a:gd name="connsiteY979" fmla="*/ 5925992 h 10285413"/>
              <a:gd name="connsiteX980" fmla="*/ 4786929 w 16348919"/>
              <a:gd name="connsiteY980" fmla="*/ 5919824 h 10285413"/>
              <a:gd name="connsiteX981" fmla="*/ 4795564 w 16348919"/>
              <a:gd name="connsiteY981" fmla="*/ 5925992 h 10285413"/>
              <a:gd name="connsiteX982" fmla="*/ 4854768 w 16348919"/>
              <a:gd name="connsiteY982" fmla="*/ 5945726 h 10285413"/>
              <a:gd name="connsiteX983" fmla="*/ 4913972 w 16348919"/>
              <a:gd name="connsiteY983" fmla="*/ 6004929 h 10285413"/>
              <a:gd name="connsiteX984" fmla="*/ 4884370 w 16348919"/>
              <a:gd name="connsiteY984" fmla="*/ 5995065 h 10285413"/>
              <a:gd name="connsiteX985" fmla="*/ 4854768 w 16348919"/>
              <a:gd name="connsiteY985" fmla="*/ 5985195 h 10285413"/>
              <a:gd name="connsiteX986" fmla="*/ 4815297 w 16348919"/>
              <a:gd name="connsiteY986" fmla="*/ 5965463 h 10285413"/>
              <a:gd name="connsiteX987" fmla="*/ 4795564 w 16348919"/>
              <a:gd name="connsiteY987" fmla="*/ 5945726 h 10285413"/>
              <a:gd name="connsiteX988" fmla="*/ 4775828 w 16348919"/>
              <a:gd name="connsiteY988" fmla="*/ 5945726 h 10285413"/>
              <a:gd name="connsiteX989" fmla="*/ 4786929 w 16348919"/>
              <a:gd name="connsiteY989" fmla="*/ 5919824 h 10285413"/>
              <a:gd name="connsiteX990" fmla="*/ 5387607 w 16348919"/>
              <a:gd name="connsiteY990" fmla="*/ 5906255 h 10285413"/>
              <a:gd name="connsiteX991" fmla="*/ 5407342 w 16348919"/>
              <a:gd name="connsiteY991" fmla="*/ 5945726 h 10285413"/>
              <a:gd name="connsiteX992" fmla="*/ 5387607 w 16348919"/>
              <a:gd name="connsiteY992" fmla="*/ 5925992 h 10285413"/>
              <a:gd name="connsiteX993" fmla="*/ 5367872 w 16348919"/>
              <a:gd name="connsiteY993" fmla="*/ 5916124 h 10285413"/>
              <a:gd name="connsiteX994" fmla="*/ 5387607 w 16348919"/>
              <a:gd name="connsiteY994" fmla="*/ 5906255 h 10285413"/>
              <a:gd name="connsiteX995" fmla="*/ 4617950 w 16348919"/>
              <a:gd name="connsiteY995" fmla="*/ 5906255 h 10285413"/>
              <a:gd name="connsiteX996" fmla="*/ 4657420 w 16348919"/>
              <a:gd name="connsiteY996" fmla="*/ 5906255 h 10285413"/>
              <a:gd name="connsiteX997" fmla="*/ 4696888 w 16348919"/>
              <a:gd name="connsiteY997" fmla="*/ 5925992 h 10285413"/>
              <a:gd name="connsiteX998" fmla="*/ 4657420 w 16348919"/>
              <a:gd name="connsiteY998" fmla="*/ 5945726 h 10285413"/>
              <a:gd name="connsiteX999" fmla="*/ 4637684 w 16348919"/>
              <a:gd name="connsiteY999" fmla="*/ 5945726 h 10285413"/>
              <a:gd name="connsiteX1000" fmla="*/ 4637684 w 16348919"/>
              <a:gd name="connsiteY1000" fmla="*/ 5925992 h 10285413"/>
              <a:gd name="connsiteX1001" fmla="*/ 4025903 w 16348919"/>
              <a:gd name="connsiteY1001" fmla="*/ 5906255 h 10285413"/>
              <a:gd name="connsiteX1002" fmla="*/ 4065373 w 16348919"/>
              <a:gd name="connsiteY1002" fmla="*/ 5906255 h 10285413"/>
              <a:gd name="connsiteX1003" fmla="*/ 4045640 w 16348919"/>
              <a:gd name="connsiteY1003" fmla="*/ 5925992 h 10285413"/>
              <a:gd name="connsiteX1004" fmla="*/ 4025903 w 16348919"/>
              <a:gd name="connsiteY1004" fmla="*/ 5906255 h 10285413"/>
              <a:gd name="connsiteX1005" fmla="*/ 5269198 w 16348919"/>
              <a:gd name="connsiteY1005" fmla="*/ 5886522 h 10285413"/>
              <a:gd name="connsiteX1006" fmla="*/ 5288934 w 16348919"/>
              <a:gd name="connsiteY1006" fmla="*/ 5886522 h 10285413"/>
              <a:gd name="connsiteX1007" fmla="*/ 5328405 w 16348919"/>
              <a:gd name="connsiteY1007" fmla="*/ 5906255 h 10285413"/>
              <a:gd name="connsiteX1008" fmla="*/ 5348138 w 16348919"/>
              <a:gd name="connsiteY1008" fmla="*/ 5906255 h 10285413"/>
              <a:gd name="connsiteX1009" fmla="*/ 5328405 w 16348919"/>
              <a:gd name="connsiteY1009" fmla="*/ 5925992 h 10285413"/>
              <a:gd name="connsiteX1010" fmla="*/ 5308668 w 16348919"/>
              <a:gd name="connsiteY1010" fmla="*/ 5945726 h 10285413"/>
              <a:gd name="connsiteX1011" fmla="*/ 5239596 w 16348919"/>
              <a:gd name="connsiteY1011" fmla="*/ 5925992 h 10285413"/>
              <a:gd name="connsiteX1012" fmla="*/ 5190260 w 16348919"/>
              <a:gd name="connsiteY1012" fmla="*/ 5906255 h 10285413"/>
              <a:gd name="connsiteX1013" fmla="*/ 5229727 w 16348919"/>
              <a:gd name="connsiteY1013" fmla="*/ 5906255 h 10285413"/>
              <a:gd name="connsiteX1014" fmla="*/ 5269198 w 16348919"/>
              <a:gd name="connsiteY1014" fmla="*/ 5906255 h 10285413"/>
              <a:gd name="connsiteX1015" fmla="*/ 5052116 w 16348919"/>
              <a:gd name="connsiteY1015" fmla="*/ 5886522 h 10285413"/>
              <a:gd name="connsiteX1016" fmla="*/ 5071849 w 16348919"/>
              <a:gd name="connsiteY1016" fmla="*/ 5886522 h 10285413"/>
              <a:gd name="connsiteX1017" fmla="*/ 5071849 w 16348919"/>
              <a:gd name="connsiteY1017" fmla="*/ 5906255 h 10285413"/>
              <a:gd name="connsiteX1018" fmla="*/ 5052116 w 16348919"/>
              <a:gd name="connsiteY1018" fmla="*/ 5886522 h 10285413"/>
              <a:gd name="connsiteX1019" fmla="*/ 3986434 w 16348919"/>
              <a:gd name="connsiteY1019" fmla="*/ 5886522 h 10285413"/>
              <a:gd name="connsiteX1020" fmla="*/ 4006170 w 16348919"/>
              <a:gd name="connsiteY1020" fmla="*/ 5886522 h 10285413"/>
              <a:gd name="connsiteX1021" fmla="*/ 3986434 w 16348919"/>
              <a:gd name="connsiteY1021" fmla="*/ 5906255 h 10285413"/>
              <a:gd name="connsiteX1022" fmla="*/ 5752703 w 16348919"/>
              <a:gd name="connsiteY1022" fmla="*/ 5827317 h 10285413"/>
              <a:gd name="connsiteX1023" fmla="*/ 5762568 w 16348919"/>
              <a:gd name="connsiteY1023" fmla="*/ 5847051 h 10285413"/>
              <a:gd name="connsiteX1024" fmla="*/ 5742834 w 16348919"/>
              <a:gd name="connsiteY1024" fmla="*/ 5866788 h 10285413"/>
              <a:gd name="connsiteX1025" fmla="*/ 5742834 w 16348919"/>
              <a:gd name="connsiteY1025" fmla="*/ 5847051 h 10285413"/>
              <a:gd name="connsiteX1026" fmla="*/ 5752703 w 16348919"/>
              <a:gd name="connsiteY1026" fmla="*/ 5827317 h 10285413"/>
              <a:gd name="connsiteX1027" fmla="*/ 4578479 w 16348919"/>
              <a:gd name="connsiteY1027" fmla="*/ 5827317 h 10285413"/>
              <a:gd name="connsiteX1028" fmla="*/ 4608081 w 16348919"/>
              <a:gd name="connsiteY1028" fmla="*/ 5837187 h 10285413"/>
              <a:gd name="connsiteX1029" fmla="*/ 4598214 w 16348919"/>
              <a:gd name="connsiteY1029" fmla="*/ 5847051 h 10285413"/>
              <a:gd name="connsiteX1030" fmla="*/ 4588348 w 16348919"/>
              <a:gd name="connsiteY1030" fmla="*/ 5847051 h 10285413"/>
              <a:gd name="connsiteX1031" fmla="*/ 4578479 w 16348919"/>
              <a:gd name="connsiteY1031" fmla="*/ 5827317 h 10285413"/>
              <a:gd name="connsiteX1032" fmla="*/ 5545486 w 16348919"/>
              <a:gd name="connsiteY1032" fmla="*/ 5807582 h 10285413"/>
              <a:gd name="connsiteX1033" fmla="*/ 5565220 w 16348919"/>
              <a:gd name="connsiteY1033" fmla="*/ 5807582 h 10285413"/>
              <a:gd name="connsiteX1034" fmla="*/ 5604690 w 16348919"/>
              <a:gd name="connsiteY1034" fmla="*/ 5827317 h 10285413"/>
              <a:gd name="connsiteX1035" fmla="*/ 5644159 w 16348919"/>
              <a:gd name="connsiteY1035" fmla="*/ 5827317 h 10285413"/>
              <a:gd name="connsiteX1036" fmla="*/ 5683630 w 16348919"/>
              <a:gd name="connsiteY1036" fmla="*/ 5837187 h 10285413"/>
              <a:gd name="connsiteX1037" fmla="*/ 5693496 w 16348919"/>
              <a:gd name="connsiteY1037" fmla="*/ 5847051 h 10285413"/>
              <a:gd name="connsiteX1038" fmla="*/ 5723101 w 16348919"/>
              <a:gd name="connsiteY1038" fmla="*/ 5866788 h 10285413"/>
              <a:gd name="connsiteX1039" fmla="*/ 5703364 w 16348919"/>
              <a:gd name="connsiteY1039" fmla="*/ 5866788 h 10285413"/>
              <a:gd name="connsiteX1040" fmla="*/ 5663894 w 16348919"/>
              <a:gd name="connsiteY1040" fmla="*/ 5886522 h 10285413"/>
              <a:gd name="connsiteX1041" fmla="*/ 5644159 w 16348919"/>
              <a:gd name="connsiteY1041" fmla="*/ 5886522 h 10285413"/>
              <a:gd name="connsiteX1042" fmla="*/ 5654029 w 16348919"/>
              <a:gd name="connsiteY1042" fmla="*/ 5847051 h 10285413"/>
              <a:gd name="connsiteX1043" fmla="*/ 5644159 w 16348919"/>
              <a:gd name="connsiteY1043" fmla="*/ 5847051 h 10285413"/>
              <a:gd name="connsiteX1044" fmla="*/ 5584953 w 16348919"/>
              <a:gd name="connsiteY1044" fmla="*/ 5847051 h 10285413"/>
              <a:gd name="connsiteX1045" fmla="*/ 5584953 w 16348919"/>
              <a:gd name="connsiteY1045" fmla="*/ 5827317 h 10285413"/>
              <a:gd name="connsiteX1046" fmla="*/ 5545486 w 16348919"/>
              <a:gd name="connsiteY1046" fmla="*/ 5807582 h 10285413"/>
              <a:gd name="connsiteX1047" fmla="*/ 5071849 w 16348919"/>
              <a:gd name="connsiteY1047" fmla="*/ 5807582 h 10285413"/>
              <a:gd name="connsiteX1048" fmla="*/ 5091586 w 16348919"/>
              <a:gd name="connsiteY1048" fmla="*/ 5807582 h 10285413"/>
              <a:gd name="connsiteX1049" fmla="*/ 5111320 w 16348919"/>
              <a:gd name="connsiteY1049" fmla="*/ 5817449 h 10285413"/>
              <a:gd name="connsiteX1050" fmla="*/ 5091586 w 16348919"/>
              <a:gd name="connsiteY1050" fmla="*/ 5827317 h 10285413"/>
              <a:gd name="connsiteX1051" fmla="*/ 5081718 w 16348919"/>
              <a:gd name="connsiteY1051" fmla="*/ 5817449 h 10285413"/>
              <a:gd name="connsiteX1052" fmla="*/ 5071849 w 16348919"/>
              <a:gd name="connsiteY1052" fmla="*/ 5807582 h 10285413"/>
              <a:gd name="connsiteX1053" fmla="*/ 4763492 w 16348919"/>
              <a:gd name="connsiteY1053" fmla="*/ 5797717 h 10285413"/>
              <a:gd name="connsiteX1054" fmla="*/ 4775828 w 16348919"/>
              <a:gd name="connsiteY1054" fmla="*/ 5807582 h 10285413"/>
              <a:gd name="connsiteX1055" fmla="*/ 4805429 w 16348919"/>
              <a:gd name="connsiteY1055" fmla="*/ 5817449 h 10285413"/>
              <a:gd name="connsiteX1056" fmla="*/ 4913972 w 16348919"/>
              <a:gd name="connsiteY1056" fmla="*/ 5827317 h 10285413"/>
              <a:gd name="connsiteX1057" fmla="*/ 4874502 w 16348919"/>
              <a:gd name="connsiteY1057" fmla="*/ 5847051 h 10285413"/>
              <a:gd name="connsiteX1058" fmla="*/ 4835032 w 16348919"/>
              <a:gd name="connsiteY1058" fmla="*/ 5847051 h 10285413"/>
              <a:gd name="connsiteX1059" fmla="*/ 4795564 w 16348919"/>
              <a:gd name="connsiteY1059" fmla="*/ 5827317 h 10285413"/>
              <a:gd name="connsiteX1060" fmla="*/ 4765960 w 16348919"/>
              <a:gd name="connsiteY1060" fmla="*/ 5807582 h 10285413"/>
              <a:gd name="connsiteX1061" fmla="*/ 4763492 w 16348919"/>
              <a:gd name="connsiteY1061" fmla="*/ 5797717 h 10285413"/>
              <a:gd name="connsiteX1062" fmla="*/ 5821774 w 16348919"/>
              <a:gd name="connsiteY1062" fmla="*/ 5768115 h 10285413"/>
              <a:gd name="connsiteX1063" fmla="*/ 5841508 w 16348919"/>
              <a:gd name="connsiteY1063" fmla="*/ 5807582 h 10285413"/>
              <a:gd name="connsiteX1064" fmla="*/ 5920449 w 16348919"/>
              <a:gd name="connsiteY1064" fmla="*/ 5807582 h 10285413"/>
              <a:gd name="connsiteX1065" fmla="*/ 5900711 w 16348919"/>
              <a:gd name="connsiteY1065" fmla="*/ 5797717 h 10285413"/>
              <a:gd name="connsiteX1066" fmla="*/ 5861245 w 16348919"/>
              <a:gd name="connsiteY1066" fmla="*/ 5787848 h 10285413"/>
              <a:gd name="connsiteX1067" fmla="*/ 5821774 w 16348919"/>
              <a:gd name="connsiteY1067" fmla="*/ 5768115 h 10285413"/>
              <a:gd name="connsiteX1068" fmla="*/ 5190260 w 16348919"/>
              <a:gd name="connsiteY1068" fmla="*/ 5768115 h 10285413"/>
              <a:gd name="connsiteX1069" fmla="*/ 5190260 w 16348919"/>
              <a:gd name="connsiteY1069" fmla="*/ 5787848 h 10285413"/>
              <a:gd name="connsiteX1070" fmla="*/ 5209994 w 16348919"/>
              <a:gd name="connsiteY1070" fmla="*/ 5787848 h 10285413"/>
              <a:gd name="connsiteX1071" fmla="*/ 5209994 w 16348919"/>
              <a:gd name="connsiteY1071" fmla="*/ 5777980 h 10285413"/>
              <a:gd name="connsiteX1072" fmla="*/ 5190260 w 16348919"/>
              <a:gd name="connsiteY1072" fmla="*/ 5768115 h 10285413"/>
              <a:gd name="connsiteX1073" fmla="*/ 4696888 w 16348919"/>
              <a:gd name="connsiteY1073" fmla="*/ 5768115 h 10285413"/>
              <a:gd name="connsiteX1074" fmla="*/ 4726492 w 16348919"/>
              <a:gd name="connsiteY1074" fmla="*/ 5777980 h 10285413"/>
              <a:gd name="connsiteX1075" fmla="*/ 4736358 w 16348919"/>
              <a:gd name="connsiteY1075" fmla="*/ 5787848 h 10285413"/>
              <a:gd name="connsiteX1076" fmla="*/ 4716624 w 16348919"/>
              <a:gd name="connsiteY1076" fmla="*/ 5787848 h 10285413"/>
              <a:gd name="connsiteX1077" fmla="*/ 5180392 w 16348919"/>
              <a:gd name="connsiteY1077" fmla="*/ 5748378 h 10285413"/>
              <a:gd name="connsiteX1078" fmla="*/ 5209994 w 16348919"/>
              <a:gd name="connsiteY1078" fmla="*/ 5768115 h 10285413"/>
              <a:gd name="connsiteX1079" fmla="*/ 5249463 w 16348919"/>
              <a:gd name="connsiteY1079" fmla="*/ 5787848 h 10285413"/>
              <a:gd name="connsiteX1080" fmla="*/ 5288934 w 16348919"/>
              <a:gd name="connsiteY1080" fmla="*/ 5807582 h 10285413"/>
              <a:gd name="connsiteX1081" fmla="*/ 5288934 w 16348919"/>
              <a:gd name="connsiteY1081" fmla="*/ 5787848 h 10285413"/>
              <a:gd name="connsiteX1082" fmla="*/ 5269198 w 16348919"/>
              <a:gd name="connsiteY1082" fmla="*/ 5748378 h 10285413"/>
              <a:gd name="connsiteX1083" fmla="*/ 5288934 w 16348919"/>
              <a:gd name="connsiteY1083" fmla="*/ 5748378 h 10285413"/>
              <a:gd name="connsiteX1084" fmla="*/ 5387607 w 16348919"/>
              <a:gd name="connsiteY1084" fmla="*/ 5787848 h 10285413"/>
              <a:gd name="connsiteX1085" fmla="*/ 5407342 w 16348919"/>
              <a:gd name="connsiteY1085" fmla="*/ 5768115 h 10285413"/>
              <a:gd name="connsiteX1086" fmla="*/ 5407342 w 16348919"/>
              <a:gd name="connsiteY1086" fmla="*/ 5787848 h 10285413"/>
              <a:gd name="connsiteX1087" fmla="*/ 5624427 w 16348919"/>
              <a:gd name="connsiteY1087" fmla="*/ 5886522 h 10285413"/>
              <a:gd name="connsiteX1088" fmla="*/ 5644159 w 16348919"/>
              <a:gd name="connsiteY1088" fmla="*/ 5906255 h 10285413"/>
              <a:gd name="connsiteX1089" fmla="*/ 5663894 w 16348919"/>
              <a:gd name="connsiteY1089" fmla="*/ 5945726 h 10285413"/>
              <a:gd name="connsiteX1090" fmla="*/ 5604690 w 16348919"/>
              <a:gd name="connsiteY1090" fmla="*/ 5925992 h 10285413"/>
              <a:gd name="connsiteX1091" fmla="*/ 5565220 w 16348919"/>
              <a:gd name="connsiteY1091" fmla="*/ 5925992 h 10285413"/>
              <a:gd name="connsiteX1092" fmla="*/ 5545486 w 16348919"/>
              <a:gd name="connsiteY1092" fmla="*/ 5925992 h 10285413"/>
              <a:gd name="connsiteX1093" fmla="*/ 5565220 w 16348919"/>
              <a:gd name="connsiteY1093" fmla="*/ 5906255 h 10285413"/>
              <a:gd name="connsiteX1094" fmla="*/ 5584953 w 16348919"/>
              <a:gd name="connsiteY1094" fmla="*/ 5886522 h 10285413"/>
              <a:gd name="connsiteX1095" fmla="*/ 5565220 w 16348919"/>
              <a:gd name="connsiteY1095" fmla="*/ 5886522 h 10285413"/>
              <a:gd name="connsiteX1096" fmla="*/ 5535618 w 16348919"/>
              <a:gd name="connsiteY1096" fmla="*/ 5886522 h 10285413"/>
              <a:gd name="connsiteX1097" fmla="*/ 5506016 w 16348919"/>
              <a:gd name="connsiteY1097" fmla="*/ 5886522 h 10285413"/>
              <a:gd name="connsiteX1098" fmla="*/ 5367872 w 16348919"/>
              <a:gd name="connsiteY1098" fmla="*/ 5847051 h 10285413"/>
              <a:gd name="connsiteX1099" fmla="*/ 5348138 w 16348919"/>
              <a:gd name="connsiteY1099" fmla="*/ 5827317 h 10285413"/>
              <a:gd name="connsiteX1100" fmla="*/ 5348138 w 16348919"/>
              <a:gd name="connsiteY1100" fmla="*/ 5847051 h 10285413"/>
              <a:gd name="connsiteX1101" fmla="*/ 5328405 w 16348919"/>
              <a:gd name="connsiteY1101" fmla="*/ 5847051 h 10285413"/>
              <a:gd name="connsiteX1102" fmla="*/ 5308668 w 16348919"/>
              <a:gd name="connsiteY1102" fmla="*/ 5827317 h 10285413"/>
              <a:gd name="connsiteX1103" fmla="*/ 5269198 w 16348919"/>
              <a:gd name="connsiteY1103" fmla="*/ 5827317 h 10285413"/>
              <a:gd name="connsiteX1104" fmla="*/ 5170524 w 16348919"/>
              <a:gd name="connsiteY1104" fmla="*/ 5787848 h 10285413"/>
              <a:gd name="connsiteX1105" fmla="*/ 5170524 w 16348919"/>
              <a:gd name="connsiteY1105" fmla="*/ 5768115 h 10285413"/>
              <a:gd name="connsiteX1106" fmla="*/ 5180392 w 16348919"/>
              <a:gd name="connsiteY1106" fmla="*/ 5748378 h 10285413"/>
              <a:gd name="connsiteX1107" fmla="*/ 5111320 w 16348919"/>
              <a:gd name="connsiteY1107" fmla="*/ 5748378 h 10285413"/>
              <a:gd name="connsiteX1108" fmla="*/ 5111320 w 16348919"/>
              <a:gd name="connsiteY1108" fmla="*/ 5768115 h 10285413"/>
              <a:gd name="connsiteX1109" fmla="*/ 5111320 w 16348919"/>
              <a:gd name="connsiteY1109" fmla="*/ 5787848 h 10285413"/>
              <a:gd name="connsiteX1110" fmla="*/ 5091586 w 16348919"/>
              <a:gd name="connsiteY1110" fmla="*/ 5768115 h 10285413"/>
              <a:gd name="connsiteX1111" fmla="*/ 5111320 w 16348919"/>
              <a:gd name="connsiteY1111" fmla="*/ 5748378 h 10285413"/>
              <a:gd name="connsiteX1112" fmla="*/ 4775828 w 16348919"/>
              <a:gd name="connsiteY1112" fmla="*/ 5728644 h 10285413"/>
              <a:gd name="connsiteX1113" fmla="*/ 4835032 w 16348919"/>
              <a:gd name="connsiteY1113" fmla="*/ 5748378 h 10285413"/>
              <a:gd name="connsiteX1114" fmla="*/ 4795564 w 16348919"/>
              <a:gd name="connsiteY1114" fmla="*/ 5748378 h 10285413"/>
              <a:gd name="connsiteX1115" fmla="*/ 5407342 w 16348919"/>
              <a:gd name="connsiteY1115" fmla="*/ 5708907 h 10285413"/>
              <a:gd name="connsiteX1116" fmla="*/ 5466546 w 16348919"/>
              <a:gd name="connsiteY1116" fmla="*/ 5708907 h 10285413"/>
              <a:gd name="connsiteX1117" fmla="*/ 5486283 w 16348919"/>
              <a:gd name="connsiteY1117" fmla="*/ 5728644 h 10285413"/>
              <a:gd name="connsiteX1118" fmla="*/ 5506016 w 16348919"/>
              <a:gd name="connsiteY1118" fmla="*/ 5728644 h 10285413"/>
              <a:gd name="connsiteX1119" fmla="*/ 5486283 w 16348919"/>
              <a:gd name="connsiteY1119" fmla="*/ 5748378 h 10285413"/>
              <a:gd name="connsiteX1120" fmla="*/ 5446812 w 16348919"/>
              <a:gd name="connsiteY1120" fmla="*/ 5728644 h 10285413"/>
              <a:gd name="connsiteX1121" fmla="*/ 5407342 w 16348919"/>
              <a:gd name="connsiteY1121" fmla="*/ 5708907 h 10285413"/>
              <a:gd name="connsiteX1122" fmla="*/ 4716624 w 16348919"/>
              <a:gd name="connsiteY1122" fmla="*/ 5708907 h 10285413"/>
              <a:gd name="connsiteX1123" fmla="*/ 4736358 w 16348919"/>
              <a:gd name="connsiteY1123" fmla="*/ 5728644 h 10285413"/>
              <a:gd name="connsiteX1124" fmla="*/ 4736358 w 16348919"/>
              <a:gd name="connsiteY1124" fmla="*/ 5748378 h 10285413"/>
              <a:gd name="connsiteX1125" fmla="*/ 4716624 w 16348919"/>
              <a:gd name="connsiteY1125" fmla="*/ 5728644 h 10285413"/>
              <a:gd name="connsiteX1126" fmla="*/ 5229727 w 16348919"/>
              <a:gd name="connsiteY1126" fmla="*/ 5689173 h 10285413"/>
              <a:gd name="connsiteX1127" fmla="*/ 5239596 w 16348919"/>
              <a:gd name="connsiteY1127" fmla="*/ 5699043 h 10285413"/>
              <a:gd name="connsiteX1128" fmla="*/ 5249463 w 16348919"/>
              <a:gd name="connsiteY1128" fmla="*/ 5708907 h 10285413"/>
              <a:gd name="connsiteX1129" fmla="*/ 5229727 w 16348919"/>
              <a:gd name="connsiteY1129" fmla="*/ 5708907 h 10285413"/>
              <a:gd name="connsiteX1130" fmla="*/ 4756094 w 16348919"/>
              <a:gd name="connsiteY1130" fmla="*/ 5669441 h 10285413"/>
              <a:gd name="connsiteX1131" fmla="*/ 4775828 w 16348919"/>
              <a:gd name="connsiteY1131" fmla="*/ 5689173 h 10285413"/>
              <a:gd name="connsiteX1132" fmla="*/ 4736358 w 16348919"/>
              <a:gd name="connsiteY1132" fmla="*/ 5689173 h 10285413"/>
              <a:gd name="connsiteX1133" fmla="*/ 4756094 w 16348919"/>
              <a:gd name="connsiteY1133" fmla="*/ 5669441 h 10285413"/>
              <a:gd name="connsiteX1134" fmla="*/ 4558745 w 16348919"/>
              <a:gd name="connsiteY1134" fmla="*/ 5669441 h 10285413"/>
              <a:gd name="connsiteX1135" fmla="*/ 4578479 w 16348919"/>
              <a:gd name="connsiteY1135" fmla="*/ 5689173 h 10285413"/>
              <a:gd name="connsiteX1136" fmla="*/ 4558745 w 16348919"/>
              <a:gd name="connsiteY1136" fmla="*/ 5689173 h 10285413"/>
              <a:gd name="connsiteX1137" fmla="*/ 4400865 w 16348919"/>
              <a:gd name="connsiteY1137" fmla="*/ 5669441 h 10285413"/>
              <a:gd name="connsiteX1138" fmla="*/ 4410733 w 16348919"/>
              <a:gd name="connsiteY1138" fmla="*/ 5679305 h 10285413"/>
              <a:gd name="connsiteX1139" fmla="*/ 4420601 w 16348919"/>
              <a:gd name="connsiteY1139" fmla="*/ 5689173 h 10285413"/>
              <a:gd name="connsiteX1140" fmla="*/ 4420601 w 16348919"/>
              <a:gd name="connsiteY1140" fmla="*/ 5708907 h 10285413"/>
              <a:gd name="connsiteX1141" fmla="*/ 4400865 w 16348919"/>
              <a:gd name="connsiteY1141" fmla="*/ 5699043 h 10285413"/>
              <a:gd name="connsiteX1142" fmla="*/ 4400865 w 16348919"/>
              <a:gd name="connsiteY1142" fmla="*/ 5689173 h 10285413"/>
              <a:gd name="connsiteX1143" fmla="*/ 4400865 w 16348919"/>
              <a:gd name="connsiteY1143" fmla="*/ 5669441 h 10285413"/>
              <a:gd name="connsiteX1144" fmla="*/ 5209994 w 16348919"/>
              <a:gd name="connsiteY1144" fmla="*/ 5649704 h 10285413"/>
              <a:gd name="connsiteX1145" fmla="*/ 5209994 w 16348919"/>
              <a:gd name="connsiteY1145" fmla="*/ 5669441 h 10285413"/>
              <a:gd name="connsiteX1146" fmla="*/ 5190260 w 16348919"/>
              <a:gd name="connsiteY1146" fmla="*/ 5669441 h 10285413"/>
              <a:gd name="connsiteX1147" fmla="*/ 5131053 w 16348919"/>
              <a:gd name="connsiteY1147" fmla="*/ 5649704 h 10285413"/>
              <a:gd name="connsiteX1148" fmla="*/ 5170524 w 16348919"/>
              <a:gd name="connsiteY1148" fmla="*/ 5649704 h 10285413"/>
              <a:gd name="connsiteX1149" fmla="*/ 5150790 w 16348919"/>
              <a:gd name="connsiteY1149" fmla="*/ 5669441 h 10285413"/>
              <a:gd name="connsiteX1150" fmla="*/ 4933705 w 16348919"/>
              <a:gd name="connsiteY1150" fmla="*/ 5649704 h 10285413"/>
              <a:gd name="connsiteX1151" fmla="*/ 4953442 w 16348919"/>
              <a:gd name="connsiteY1151" fmla="*/ 5649704 h 10285413"/>
              <a:gd name="connsiteX1152" fmla="*/ 4992911 w 16348919"/>
              <a:gd name="connsiteY1152" fmla="*/ 5649704 h 10285413"/>
              <a:gd name="connsiteX1153" fmla="*/ 5012646 w 16348919"/>
              <a:gd name="connsiteY1153" fmla="*/ 5669441 h 10285413"/>
              <a:gd name="connsiteX1154" fmla="*/ 5071849 w 16348919"/>
              <a:gd name="connsiteY1154" fmla="*/ 5689173 h 10285413"/>
              <a:gd name="connsiteX1155" fmla="*/ 5150790 w 16348919"/>
              <a:gd name="connsiteY1155" fmla="*/ 5708907 h 10285413"/>
              <a:gd name="connsiteX1156" fmla="*/ 5209994 w 16348919"/>
              <a:gd name="connsiteY1156" fmla="*/ 5728644 h 10285413"/>
              <a:gd name="connsiteX1157" fmla="*/ 5150790 w 16348919"/>
              <a:gd name="connsiteY1157" fmla="*/ 5728644 h 10285413"/>
              <a:gd name="connsiteX1158" fmla="*/ 5091586 w 16348919"/>
              <a:gd name="connsiteY1158" fmla="*/ 5718776 h 10285413"/>
              <a:gd name="connsiteX1159" fmla="*/ 5052116 w 16348919"/>
              <a:gd name="connsiteY1159" fmla="*/ 5708907 h 10285413"/>
              <a:gd name="connsiteX1160" fmla="*/ 5002777 w 16348919"/>
              <a:gd name="connsiteY1160" fmla="*/ 5699043 h 10285413"/>
              <a:gd name="connsiteX1161" fmla="*/ 5012646 w 16348919"/>
              <a:gd name="connsiteY1161" fmla="*/ 5738509 h 10285413"/>
              <a:gd name="connsiteX1162" fmla="*/ 5022514 w 16348919"/>
              <a:gd name="connsiteY1162" fmla="*/ 5777980 h 10285413"/>
              <a:gd name="connsiteX1163" fmla="*/ 4983044 w 16348919"/>
              <a:gd name="connsiteY1163" fmla="*/ 5787848 h 10285413"/>
              <a:gd name="connsiteX1164" fmla="*/ 4963308 w 16348919"/>
              <a:gd name="connsiteY1164" fmla="*/ 5768115 h 10285413"/>
              <a:gd name="connsiteX1165" fmla="*/ 4973176 w 16348919"/>
              <a:gd name="connsiteY1165" fmla="*/ 5748378 h 10285413"/>
              <a:gd name="connsiteX1166" fmla="*/ 4992911 w 16348919"/>
              <a:gd name="connsiteY1166" fmla="*/ 5748378 h 10285413"/>
              <a:gd name="connsiteX1167" fmla="*/ 5012646 w 16348919"/>
              <a:gd name="connsiteY1167" fmla="*/ 5748378 h 10285413"/>
              <a:gd name="connsiteX1168" fmla="*/ 4973176 w 16348919"/>
              <a:gd name="connsiteY1168" fmla="*/ 5728644 h 10285413"/>
              <a:gd name="connsiteX1169" fmla="*/ 4963308 w 16348919"/>
              <a:gd name="connsiteY1169" fmla="*/ 5748378 h 10285413"/>
              <a:gd name="connsiteX1170" fmla="*/ 4933705 w 16348919"/>
              <a:gd name="connsiteY1170" fmla="*/ 5748378 h 10285413"/>
              <a:gd name="connsiteX1171" fmla="*/ 4904102 w 16348919"/>
              <a:gd name="connsiteY1171" fmla="*/ 5768115 h 10285413"/>
              <a:gd name="connsiteX1172" fmla="*/ 4884370 w 16348919"/>
              <a:gd name="connsiteY1172" fmla="*/ 5768115 h 10285413"/>
              <a:gd name="connsiteX1173" fmla="*/ 4894236 w 16348919"/>
              <a:gd name="connsiteY1173" fmla="*/ 5748378 h 10285413"/>
              <a:gd name="connsiteX1174" fmla="*/ 4874502 w 16348919"/>
              <a:gd name="connsiteY1174" fmla="*/ 5728644 h 10285413"/>
              <a:gd name="connsiteX1175" fmla="*/ 4854768 w 16348919"/>
              <a:gd name="connsiteY1175" fmla="*/ 5738509 h 10285413"/>
              <a:gd name="connsiteX1176" fmla="*/ 4835032 w 16348919"/>
              <a:gd name="connsiteY1176" fmla="*/ 5728644 h 10285413"/>
              <a:gd name="connsiteX1177" fmla="*/ 4805429 w 16348919"/>
              <a:gd name="connsiteY1177" fmla="*/ 5708907 h 10285413"/>
              <a:gd name="connsiteX1178" fmla="*/ 4795564 w 16348919"/>
              <a:gd name="connsiteY1178" fmla="*/ 5689173 h 10285413"/>
              <a:gd name="connsiteX1179" fmla="*/ 4815297 w 16348919"/>
              <a:gd name="connsiteY1179" fmla="*/ 5689173 h 10285413"/>
              <a:gd name="connsiteX1180" fmla="*/ 4913972 w 16348919"/>
              <a:gd name="connsiteY1180" fmla="*/ 5708907 h 10285413"/>
              <a:gd name="connsiteX1181" fmla="*/ 4973176 w 16348919"/>
              <a:gd name="connsiteY1181" fmla="*/ 5689173 h 10285413"/>
              <a:gd name="connsiteX1182" fmla="*/ 4933705 w 16348919"/>
              <a:gd name="connsiteY1182" fmla="*/ 5649704 h 10285413"/>
              <a:gd name="connsiteX1183" fmla="*/ 4701823 w 16348919"/>
              <a:gd name="connsiteY1183" fmla="*/ 5639839 h 10285413"/>
              <a:gd name="connsiteX1184" fmla="*/ 4716624 w 16348919"/>
              <a:gd name="connsiteY1184" fmla="*/ 5649704 h 10285413"/>
              <a:gd name="connsiteX1185" fmla="*/ 4726492 w 16348919"/>
              <a:gd name="connsiteY1185" fmla="*/ 5669441 h 10285413"/>
              <a:gd name="connsiteX1186" fmla="*/ 4716624 w 16348919"/>
              <a:gd name="connsiteY1186" fmla="*/ 5669441 h 10285413"/>
              <a:gd name="connsiteX1187" fmla="*/ 4696888 w 16348919"/>
              <a:gd name="connsiteY1187" fmla="*/ 5649704 h 10285413"/>
              <a:gd name="connsiteX1188" fmla="*/ 4701823 w 16348919"/>
              <a:gd name="connsiteY1188" fmla="*/ 5639839 h 10285413"/>
              <a:gd name="connsiteX1189" fmla="*/ 5752703 w 16348919"/>
              <a:gd name="connsiteY1189" fmla="*/ 5639836 h 10285413"/>
              <a:gd name="connsiteX1190" fmla="*/ 5762568 w 16348919"/>
              <a:gd name="connsiteY1190" fmla="*/ 5649704 h 10285413"/>
              <a:gd name="connsiteX1191" fmla="*/ 5782305 w 16348919"/>
              <a:gd name="connsiteY1191" fmla="*/ 5669441 h 10285413"/>
              <a:gd name="connsiteX1192" fmla="*/ 5782305 w 16348919"/>
              <a:gd name="connsiteY1192" fmla="*/ 5649704 h 10285413"/>
              <a:gd name="connsiteX1193" fmla="*/ 5765033 w 16348919"/>
              <a:gd name="connsiteY1193" fmla="*/ 5647237 h 10285413"/>
              <a:gd name="connsiteX1194" fmla="*/ 5742834 w 16348919"/>
              <a:gd name="connsiteY1194" fmla="*/ 5629969 h 10285413"/>
              <a:gd name="connsiteX1195" fmla="*/ 5746644 w 16348919"/>
              <a:gd name="connsiteY1195" fmla="*/ 5633781 h 10285413"/>
              <a:gd name="connsiteX1196" fmla="*/ 5745301 w 16348919"/>
              <a:gd name="connsiteY1196" fmla="*/ 5632436 h 10285413"/>
              <a:gd name="connsiteX1197" fmla="*/ 5742834 w 16348919"/>
              <a:gd name="connsiteY1197" fmla="*/ 5629969 h 10285413"/>
              <a:gd name="connsiteX1198" fmla="*/ 4835032 w 16348919"/>
              <a:gd name="connsiteY1198" fmla="*/ 5629969 h 10285413"/>
              <a:gd name="connsiteX1199" fmla="*/ 4874502 w 16348919"/>
              <a:gd name="connsiteY1199" fmla="*/ 5629969 h 10285413"/>
              <a:gd name="connsiteX1200" fmla="*/ 4894236 w 16348919"/>
              <a:gd name="connsiteY1200" fmla="*/ 5629969 h 10285413"/>
              <a:gd name="connsiteX1201" fmla="*/ 4913972 w 16348919"/>
              <a:gd name="connsiteY1201" fmla="*/ 5649704 h 10285413"/>
              <a:gd name="connsiteX1202" fmla="*/ 4894236 w 16348919"/>
              <a:gd name="connsiteY1202" fmla="*/ 5659571 h 10285413"/>
              <a:gd name="connsiteX1203" fmla="*/ 4835032 w 16348919"/>
              <a:gd name="connsiteY1203" fmla="*/ 5629969 h 10285413"/>
              <a:gd name="connsiteX1204" fmla="*/ 4677153 w 16348919"/>
              <a:gd name="connsiteY1204" fmla="*/ 5629969 h 10285413"/>
              <a:gd name="connsiteX1205" fmla="*/ 4657420 w 16348919"/>
              <a:gd name="connsiteY1205" fmla="*/ 5649704 h 10285413"/>
              <a:gd name="connsiteX1206" fmla="*/ 4637684 w 16348919"/>
              <a:gd name="connsiteY1206" fmla="*/ 5669441 h 10285413"/>
              <a:gd name="connsiteX1207" fmla="*/ 4637684 w 16348919"/>
              <a:gd name="connsiteY1207" fmla="*/ 5649704 h 10285413"/>
              <a:gd name="connsiteX1208" fmla="*/ 4677153 w 16348919"/>
              <a:gd name="connsiteY1208" fmla="*/ 5629969 h 10285413"/>
              <a:gd name="connsiteX1209" fmla="*/ 4203517 w 16348919"/>
              <a:gd name="connsiteY1209" fmla="*/ 5629969 h 10285413"/>
              <a:gd name="connsiteX1210" fmla="*/ 4223254 w 16348919"/>
              <a:gd name="connsiteY1210" fmla="*/ 5649704 h 10285413"/>
              <a:gd name="connsiteX1211" fmla="*/ 4203517 w 16348919"/>
              <a:gd name="connsiteY1211" fmla="*/ 5649704 h 10285413"/>
              <a:gd name="connsiteX1212" fmla="*/ 5821774 w 16348919"/>
              <a:gd name="connsiteY1212" fmla="*/ 5590500 h 10285413"/>
              <a:gd name="connsiteX1213" fmla="*/ 5841508 w 16348919"/>
              <a:gd name="connsiteY1213" fmla="*/ 5610234 h 10285413"/>
              <a:gd name="connsiteX1214" fmla="*/ 5861245 w 16348919"/>
              <a:gd name="connsiteY1214" fmla="*/ 5590500 h 10285413"/>
              <a:gd name="connsiteX1215" fmla="*/ 5841508 w 16348919"/>
              <a:gd name="connsiteY1215" fmla="*/ 5590500 h 10285413"/>
              <a:gd name="connsiteX1216" fmla="*/ 4420601 w 16348919"/>
              <a:gd name="connsiteY1216" fmla="*/ 5590500 h 10285413"/>
              <a:gd name="connsiteX1217" fmla="*/ 4440336 w 16348919"/>
              <a:gd name="connsiteY1217" fmla="*/ 5610234 h 10285413"/>
              <a:gd name="connsiteX1218" fmla="*/ 4420601 w 16348919"/>
              <a:gd name="connsiteY1218" fmla="*/ 5610234 h 10285413"/>
              <a:gd name="connsiteX1219" fmla="*/ 4775828 w 16348919"/>
              <a:gd name="connsiteY1219" fmla="*/ 5551029 h 10285413"/>
              <a:gd name="connsiteX1220" fmla="*/ 5170524 w 16348919"/>
              <a:gd name="connsiteY1220" fmla="*/ 5551029 h 10285413"/>
              <a:gd name="connsiteX1221" fmla="*/ 5170524 w 16348919"/>
              <a:gd name="connsiteY1221" fmla="*/ 5560898 h 10285413"/>
              <a:gd name="connsiteX1222" fmla="*/ 5180392 w 16348919"/>
              <a:gd name="connsiteY1222" fmla="*/ 5580632 h 10285413"/>
              <a:gd name="connsiteX1223" fmla="*/ 5209994 w 16348919"/>
              <a:gd name="connsiteY1223" fmla="*/ 5590500 h 10285413"/>
              <a:gd name="connsiteX1224" fmla="*/ 5209994 w 16348919"/>
              <a:gd name="connsiteY1224" fmla="*/ 5570766 h 10285413"/>
              <a:gd name="connsiteX1225" fmla="*/ 5190260 w 16348919"/>
              <a:gd name="connsiteY1225" fmla="*/ 5551029 h 10285413"/>
              <a:gd name="connsiteX1226" fmla="*/ 5269198 w 16348919"/>
              <a:gd name="connsiteY1226" fmla="*/ 5570766 h 10285413"/>
              <a:gd name="connsiteX1227" fmla="*/ 5308668 w 16348919"/>
              <a:gd name="connsiteY1227" fmla="*/ 5570766 h 10285413"/>
              <a:gd name="connsiteX1228" fmla="*/ 5308668 w 16348919"/>
              <a:gd name="connsiteY1228" fmla="*/ 5590500 h 10285413"/>
              <a:gd name="connsiteX1229" fmla="*/ 5308668 w 16348919"/>
              <a:gd name="connsiteY1229" fmla="*/ 5610234 h 10285413"/>
              <a:gd name="connsiteX1230" fmla="*/ 5328405 w 16348919"/>
              <a:gd name="connsiteY1230" fmla="*/ 5610234 h 10285413"/>
              <a:gd name="connsiteX1231" fmla="*/ 5367872 w 16348919"/>
              <a:gd name="connsiteY1231" fmla="*/ 5610234 h 10285413"/>
              <a:gd name="connsiteX1232" fmla="*/ 5387607 w 16348919"/>
              <a:gd name="connsiteY1232" fmla="*/ 5610234 h 10285413"/>
              <a:gd name="connsiteX1233" fmla="*/ 5407342 w 16348919"/>
              <a:gd name="connsiteY1233" fmla="*/ 5610234 h 10285413"/>
              <a:gd name="connsiteX1234" fmla="*/ 5436944 w 16348919"/>
              <a:gd name="connsiteY1234" fmla="*/ 5639836 h 10285413"/>
              <a:gd name="connsiteX1235" fmla="*/ 5506016 w 16348919"/>
              <a:gd name="connsiteY1235" fmla="*/ 5669441 h 10285413"/>
              <a:gd name="connsiteX1236" fmla="*/ 5584953 w 16348919"/>
              <a:gd name="connsiteY1236" fmla="*/ 5708907 h 10285413"/>
              <a:gd name="connsiteX1237" fmla="*/ 5604690 w 16348919"/>
              <a:gd name="connsiteY1237" fmla="*/ 5708907 h 10285413"/>
              <a:gd name="connsiteX1238" fmla="*/ 5624427 w 16348919"/>
              <a:gd name="connsiteY1238" fmla="*/ 5708907 h 10285413"/>
              <a:gd name="connsiteX1239" fmla="*/ 5624427 w 16348919"/>
              <a:gd name="connsiteY1239" fmla="*/ 5748378 h 10285413"/>
              <a:gd name="connsiteX1240" fmla="*/ 5604690 w 16348919"/>
              <a:gd name="connsiteY1240" fmla="*/ 5748378 h 10285413"/>
              <a:gd name="connsiteX1241" fmla="*/ 5584953 w 16348919"/>
              <a:gd name="connsiteY1241" fmla="*/ 5748378 h 10285413"/>
              <a:gd name="connsiteX1242" fmla="*/ 5565220 w 16348919"/>
              <a:gd name="connsiteY1242" fmla="*/ 5728644 h 10285413"/>
              <a:gd name="connsiteX1243" fmla="*/ 5486283 w 16348919"/>
              <a:gd name="connsiteY1243" fmla="*/ 5708907 h 10285413"/>
              <a:gd name="connsiteX1244" fmla="*/ 5466546 w 16348919"/>
              <a:gd name="connsiteY1244" fmla="*/ 5689173 h 10285413"/>
              <a:gd name="connsiteX1245" fmla="*/ 5427075 w 16348919"/>
              <a:gd name="connsiteY1245" fmla="*/ 5669441 h 10285413"/>
              <a:gd name="connsiteX1246" fmla="*/ 5407342 w 16348919"/>
              <a:gd name="connsiteY1246" fmla="*/ 5669441 h 10285413"/>
              <a:gd name="connsiteX1247" fmla="*/ 5387607 w 16348919"/>
              <a:gd name="connsiteY1247" fmla="*/ 5689173 h 10285413"/>
              <a:gd name="connsiteX1248" fmla="*/ 5367872 w 16348919"/>
              <a:gd name="connsiteY1248" fmla="*/ 5689173 h 10285413"/>
              <a:gd name="connsiteX1249" fmla="*/ 5387607 w 16348919"/>
              <a:gd name="connsiteY1249" fmla="*/ 5669441 h 10285413"/>
              <a:gd name="connsiteX1250" fmla="*/ 5358007 w 16348919"/>
              <a:gd name="connsiteY1250" fmla="*/ 5649704 h 10285413"/>
              <a:gd name="connsiteX1251" fmla="*/ 5288934 w 16348919"/>
              <a:gd name="connsiteY1251" fmla="*/ 5629969 h 10285413"/>
              <a:gd name="connsiteX1252" fmla="*/ 5239596 w 16348919"/>
              <a:gd name="connsiteY1252" fmla="*/ 5629969 h 10285413"/>
              <a:gd name="connsiteX1253" fmla="*/ 5190260 w 16348919"/>
              <a:gd name="connsiteY1253" fmla="*/ 5629969 h 10285413"/>
              <a:gd name="connsiteX1254" fmla="*/ 4953442 w 16348919"/>
              <a:gd name="connsiteY1254" fmla="*/ 5610234 h 10285413"/>
              <a:gd name="connsiteX1255" fmla="*/ 4835032 w 16348919"/>
              <a:gd name="connsiteY1255" fmla="*/ 5629969 h 10285413"/>
              <a:gd name="connsiteX1256" fmla="*/ 4775828 w 16348919"/>
              <a:gd name="connsiteY1256" fmla="*/ 5610234 h 10285413"/>
              <a:gd name="connsiteX1257" fmla="*/ 4746226 w 16348919"/>
              <a:gd name="connsiteY1257" fmla="*/ 5590500 h 10285413"/>
              <a:gd name="connsiteX1258" fmla="*/ 4726492 w 16348919"/>
              <a:gd name="connsiteY1258" fmla="*/ 5580632 h 10285413"/>
              <a:gd name="connsiteX1259" fmla="*/ 4696888 w 16348919"/>
              <a:gd name="connsiteY1259" fmla="*/ 5590500 h 10285413"/>
              <a:gd name="connsiteX1260" fmla="*/ 4696888 w 16348919"/>
              <a:gd name="connsiteY1260" fmla="*/ 5570766 h 10285413"/>
              <a:gd name="connsiteX1261" fmla="*/ 4775828 w 16348919"/>
              <a:gd name="connsiteY1261" fmla="*/ 5551029 h 10285413"/>
              <a:gd name="connsiteX1262" fmla="*/ 4637684 w 16348919"/>
              <a:gd name="connsiteY1262" fmla="*/ 5551029 h 10285413"/>
              <a:gd name="connsiteX1263" fmla="*/ 4617950 w 16348919"/>
              <a:gd name="connsiteY1263" fmla="*/ 5570766 h 10285413"/>
              <a:gd name="connsiteX1264" fmla="*/ 4578479 w 16348919"/>
              <a:gd name="connsiteY1264" fmla="*/ 5570766 h 10285413"/>
              <a:gd name="connsiteX1265" fmla="*/ 4637684 w 16348919"/>
              <a:gd name="connsiteY1265" fmla="*/ 5551029 h 10285413"/>
              <a:gd name="connsiteX1266" fmla="*/ 5071849 w 16348919"/>
              <a:gd name="connsiteY1266" fmla="*/ 5531296 h 10285413"/>
              <a:gd name="connsiteX1267" fmla="*/ 5091586 w 16348919"/>
              <a:gd name="connsiteY1267" fmla="*/ 5551029 h 10285413"/>
              <a:gd name="connsiteX1268" fmla="*/ 5081718 w 16348919"/>
              <a:gd name="connsiteY1268" fmla="*/ 5551029 h 10285413"/>
              <a:gd name="connsiteX1269" fmla="*/ 5071849 w 16348919"/>
              <a:gd name="connsiteY1269" fmla="*/ 5551029 h 10285413"/>
              <a:gd name="connsiteX1270" fmla="*/ 3769351 w 16348919"/>
              <a:gd name="connsiteY1270" fmla="*/ 5531296 h 10285413"/>
              <a:gd name="connsiteX1271" fmla="*/ 3808822 w 16348919"/>
              <a:gd name="connsiteY1271" fmla="*/ 5551029 h 10285413"/>
              <a:gd name="connsiteX1272" fmla="*/ 3789088 w 16348919"/>
              <a:gd name="connsiteY1272" fmla="*/ 5551029 h 10285413"/>
              <a:gd name="connsiteX1273" fmla="*/ 3769351 w 16348919"/>
              <a:gd name="connsiteY1273" fmla="*/ 5551029 h 10285413"/>
              <a:gd name="connsiteX1274" fmla="*/ 3769351 w 16348919"/>
              <a:gd name="connsiteY1274" fmla="*/ 5531296 h 10285413"/>
              <a:gd name="connsiteX1275" fmla="*/ 4696888 w 16348919"/>
              <a:gd name="connsiteY1275" fmla="*/ 5511560 h 10285413"/>
              <a:gd name="connsiteX1276" fmla="*/ 4696888 w 16348919"/>
              <a:gd name="connsiteY1276" fmla="*/ 5531296 h 10285413"/>
              <a:gd name="connsiteX1277" fmla="*/ 4696888 w 16348919"/>
              <a:gd name="connsiteY1277" fmla="*/ 5551029 h 10285413"/>
              <a:gd name="connsiteX1278" fmla="*/ 4677153 w 16348919"/>
              <a:gd name="connsiteY1278" fmla="*/ 5531296 h 10285413"/>
              <a:gd name="connsiteX1279" fmla="*/ 4696888 w 16348919"/>
              <a:gd name="connsiteY1279" fmla="*/ 5511560 h 10285413"/>
              <a:gd name="connsiteX1280" fmla="*/ 4479805 w 16348919"/>
              <a:gd name="connsiteY1280" fmla="*/ 5511560 h 10285413"/>
              <a:gd name="connsiteX1281" fmla="*/ 4519276 w 16348919"/>
              <a:gd name="connsiteY1281" fmla="*/ 5511560 h 10285413"/>
              <a:gd name="connsiteX1282" fmla="*/ 4558745 w 16348919"/>
              <a:gd name="connsiteY1282" fmla="*/ 5531296 h 10285413"/>
              <a:gd name="connsiteX1283" fmla="*/ 4519276 w 16348919"/>
              <a:gd name="connsiteY1283" fmla="*/ 5531296 h 10285413"/>
              <a:gd name="connsiteX1284" fmla="*/ 5525750 w 16348919"/>
              <a:gd name="connsiteY1284" fmla="*/ 5491825 h 10285413"/>
              <a:gd name="connsiteX1285" fmla="*/ 5525750 w 16348919"/>
              <a:gd name="connsiteY1285" fmla="*/ 5501693 h 10285413"/>
              <a:gd name="connsiteX1286" fmla="*/ 5545486 w 16348919"/>
              <a:gd name="connsiteY1286" fmla="*/ 5511560 h 10285413"/>
              <a:gd name="connsiteX1287" fmla="*/ 5545486 w 16348919"/>
              <a:gd name="connsiteY1287" fmla="*/ 5531296 h 10285413"/>
              <a:gd name="connsiteX1288" fmla="*/ 5545486 w 16348919"/>
              <a:gd name="connsiteY1288" fmla="*/ 5541161 h 10285413"/>
              <a:gd name="connsiteX1289" fmla="*/ 5565220 w 16348919"/>
              <a:gd name="connsiteY1289" fmla="*/ 5551029 h 10285413"/>
              <a:gd name="connsiteX1290" fmla="*/ 5584953 w 16348919"/>
              <a:gd name="connsiteY1290" fmla="*/ 5531296 h 10285413"/>
              <a:gd name="connsiteX1291" fmla="*/ 5644159 w 16348919"/>
              <a:gd name="connsiteY1291" fmla="*/ 5551029 h 10285413"/>
              <a:gd name="connsiteX1292" fmla="*/ 5742834 w 16348919"/>
              <a:gd name="connsiteY1292" fmla="*/ 5551029 h 10285413"/>
              <a:gd name="connsiteX1293" fmla="*/ 5634292 w 16348919"/>
              <a:gd name="connsiteY1293" fmla="*/ 5521427 h 10285413"/>
              <a:gd name="connsiteX1294" fmla="*/ 5525750 w 16348919"/>
              <a:gd name="connsiteY1294" fmla="*/ 5491825 h 10285413"/>
              <a:gd name="connsiteX1295" fmla="*/ 5121187 w 16348919"/>
              <a:gd name="connsiteY1295" fmla="*/ 5491825 h 10285413"/>
              <a:gd name="connsiteX1296" fmla="*/ 5131053 w 16348919"/>
              <a:gd name="connsiteY1296" fmla="*/ 5511560 h 10285413"/>
              <a:gd name="connsiteX1297" fmla="*/ 5170524 w 16348919"/>
              <a:gd name="connsiteY1297" fmla="*/ 5531296 h 10285413"/>
              <a:gd name="connsiteX1298" fmla="*/ 5131053 w 16348919"/>
              <a:gd name="connsiteY1298" fmla="*/ 5531296 h 10285413"/>
              <a:gd name="connsiteX1299" fmla="*/ 5111320 w 16348919"/>
              <a:gd name="connsiteY1299" fmla="*/ 5531296 h 10285413"/>
              <a:gd name="connsiteX1300" fmla="*/ 5111320 w 16348919"/>
              <a:gd name="connsiteY1300" fmla="*/ 5511560 h 10285413"/>
              <a:gd name="connsiteX1301" fmla="*/ 5121187 w 16348919"/>
              <a:gd name="connsiteY1301" fmla="*/ 5491825 h 10285413"/>
              <a:gd name="connsiteX1302" fmla="*/ 5427075 w 16348919"/>
              <a:gd name="connsiteY1302" fmla="*/ 5472093 h 10285413"/>
              <a:gd name="connsiteX1303" fmla="*/ 5427075 w 16348919"/>
              <a:gd name="connsiteY1303" fmla="*/ 5491825 h 10285413"/>
              <a:gd name="connsiteX1304" fmla="*/ 5446812 w 16348919"/>
              <a:gd name="connsiteY1304" fmla="*/ 5491825 h 10285413"/>
              <a:gd name="connsiteX1305" fmla="*/ 5436944 w 16348919"/>
              <a:gd name="connsiteY1305" fmla="*/ 5472093 h 10285413"/>
              <a:gd name="connsiteX1306" fmla="*/ 5427075 w 16348919"/>
              <a:gd name="connsiteY1306" fmla="*/ 5472093 h 10285413"/>
              <a:gd name="connsiteX1307" fmla="*/ 4854768 w 16348919"/>
              <a:gd name="connsiteY1307" fmla="*/ 5472093 h 10285413"/>
              <a:gd name="connsiteX1308" fmla="*/ 4913972 w 16348919"/>
              <a:gd name="connsiteY1308" fmla="*/ 5472093 h 10285413"/>
              <a:gd name="connsiteX1309" fmla="*/ 4973176 w 16348919"/>
              <a:gd name="connsiteY1309" fmla="*/ 5491825 h 10285413"/>
              <a:gd name="connsiteX1310" fmla="*/ 4933705 w 16348919"/>
              <a:gd name="connsiteY1310" fmla="*/ 5511560 h 10285413"/>
              <a:gd name="connsiteX1311" fmla="*/ 4874502 w 16348919"/>
              <a:gd name="connsiteY1311" fmla="*/ 5491825 h 10285413"/>
              <a:gd name="connsiteX1312" fmla="*/ 4854768 w 16348919"/>
              <a:gd name="connsiteY1312" fmla="*/ 5491825 h 10285413"/>
              <a:gd name="connsiteX1313" fmla="*/ 4854768 w 16348919"/>
              <a:gd name="connsiteY1313" fmla="*/ 5472093 h 10285413"/>
              <a:gd name="connsiteX1314" fmla="*/ 5999386 w 16348919"/>
              <a:gd name="connsiteY1314" fmla="*/ 5452356 h 10285413"/>
              <a:gd name="connsiteX1315" fmla="*/ 6038857 w 16348919"/>
              <a:gd name="connsiteY1315" fmla="*/ 5472093 h 10285413"/>
              <a:gd name="connsiteX1316" fmla="*/ 6028987 w 16348919"/>
              <a:gd name="connsiteY1316" fmla="*/ 5462224 h 10285413"/>
              <a:gd name="connsiteX1317" fmla="*/ 5999386 w 16348919"/>
              <a:gd name="connsiteY1317" fmla="*/ 5452356 h 10285413"/>
              <a:gd name="connsiteX1318" fmla="*/ 5308668 w 16348919"/>
              <a:gd name="connsiteY1318" fmla="*/ 5452356 h 10285413"/>
              <a:gd name="connsiteX1319" fmla="*/ 5328405 w 16348919"/>
              <a:gd name="connsiteY1319" fmla="*/ 5472093 h 10285413"/>
              <a:gd name="connsiteX1320" fmla="*/ 5328405 w 16348919"/>
              <a:gd name="connsiteY1320" fmla="*/ 5452356 h 10285413"/>
              <a:gd name="connsiteX1321" fmla="*/ 5308668 w 16348919"/>
              <a:gd name="connsiteY1321" fmla="*/ 5452356 h 10285413"/>
              <a:gd name="connsiteX1322" fmla="*/ 5269198 w 16348919"/>
              <a:gd name="connsiteY1322" fmla="*/ 5452356 h 10285413"/>
              <a:gd name="connsiteX1323" fmla="*/ 5249463 w 16348919"/>
              <a:gd name="connsiteY1323" fmla="*/ 5472093 h 10285413"/>
              <a:gd name="connsiteX1324" fmla="*/ 5308668 w 16348919"/>
              <a:gd name="connsiteY1324" fmla="*/ 5511560 h 10285413"/>
              <a:gd name="connsiteX1325" fmla="*/ 5446812 w 16348919"/>
              <a:gd name="connsiteY1325" fmla="*/ 5560898 h 10285413"/>
              <a:gd name="connsiteX1326" fmla="*/ 5506016 w 16348919"/>
              <a:gd name="connsiteY1326" fmla="*/ 5570766 h 10285413"/>
              <a:gd name="connsiteX1327" fmla="*/ 5486283 w 16348919"/>
              <a:gd name="connsiteY1327" fmla="*/ 5551029 h 10285413"/>
              <a:gd name="connsiteX1328" fmla="*/ 5387607 w 16348919"/>
              <a:gd name="connsiteY1328" fmla="*/ 5521427 h 10285413"/>
              <a:gd name="connsiteX1329" fmla="*/ 5328405 w 16348919"/>
              <a:gd name="connsiteY1329" fmla="*/ 5491825 h 10285413"/>
              <a:gd name="connsiteX1330" fmla="*/ 5308668 w 16348919"/>
              <a:gd name="connsiteY1330" fmla="*/ 5472093 h 10285413"/>
              <a:gd name="connsiteX1331" fmla="*/ 5269198 w 16348919"/>
              <a:gd name="connsiteY1331" fmla="*/ 5452356 h 10285413"/>
              <a:gd name="connsiteX1332" fmla="*/ 4085109 w 16348919"/>
              <a:gd name="connsiteY1332" fmla="*/ 5452356 h 10285413"/>
              <a:gd name="connsiteX1333" fmla="*/ 4104844 w 16348919"/>
              <a:gd name="connsiteY1333" fmla="*/ 5452356 h 10285413"/>
              <a:gd name="connsiteX1334" fmla="*/ 4085109 w 16348919"/>
              <a:gd name="connsiteY1334" fmla="*/ 5472093 h 10285413"/>
              <a:gd name="connsiteX1335" fmla="*/ 4001237 w 16348919"/>
              <a:gd name="connsiteY1335" fmla="*/ 5442488 h 10285413"/>
              <a:gd name="connsiteX1336" fmla="*/ 4006170 w 16348919"/>
              <a:gd name="connsiteY1336" fmla="*/ 5452356 h 10285413"/>
              <a:gd name="connsiteX1337" fmla="*/ 3986434 w 16348919"/>
              <a:gd name="connsiteY1337" fmla="*/ 5452356 h 10285413"/>
              <a:gd name="connsiteX1338" fmla="*/ 4001237 w 16348919"/>
              <a:gd name="connsiteY1338" fmla="*/ 5442488 h 10285413"/>
              <a:gd name="connsiteX1339" fmla="*/ 5190260 w 16348919"/>
              <a:gd name="connsiteY1339" fmla="*/ 5432622 h 10285413"/>
              <a:gd name="connsiteX1340" fmla="*/ 5190260 w 16348919"/>
              <a:gd name="connsiteY1340" fmla="*/ 5452356 h 10285413"/>
              <a:gd name="connsiteX1341" fmla="*/ 5209994 w 16348919"/>
              <a:gd name="connsiteY1341" fmla="*/ 5452356 h 10285413"/>
              <a:gd name="connsiteX1342" fmla="*/ 5190260 w 16348919"/>
              <a:gd name="connsiteY1342" fmla="*/ 5432622 h 10285413"/>
              <a:gd name="connsiteX1343" fmla="*/ 4736358 w 16348919"/>
              <a:gd name="connsiteY1343" fmla="*/ 5393152 h 10285413"/>
              <a:gd name="connsiteX1344" fmla="*/ 4756094 w 16348919"/>
              <a:gd name="connsiteY1344" fmla="*/ 5412885 h 10285413"/>
              <a:gd name="connsiteX1345" fmla="*/ 4736358 w 16348919"/>
              <a:gd name="connsiteY1345" fmla="*/ 5412885 h 10285413"/>
              <a:gd name="connsiteX1346" fmla="*/ 4736358 w 16348919"/>
              <a:gd name="connsiteY1346" fmla="*/ 5393152 h 10285413"/>
              <a:gd name="connsiteX1347" fmla="*/ 4677153 w 16348919"/>
              <a:gd name="connsiteY1347" fmla="*/ 5393152 h 10285413"/>
              <a:gd name="connsiteX1348" fmla="*/ 4696888 w 16348919"/>
              <a:gd name="connsiteY1348" fmla="*/ 5393152 h 10285413"/>
              <a:gd name="connsiteX1349" fmla="*/ 4696888 w 16348919"/>
              <a:gd name="connsiteY1349" fmla="*/ 5412885 h 10285413"/>
              <a:gd name="connsiteX1350" fmla="*/ 4677153 w 16348919"/>
              <a:gd name="connsiteY1350" fmla="*/ 5393152 h 10285413"/>
              <a:gd name="connsiteX1351" fmla="*/ 5683630 w 16348919"/>
              <a:gd name="connsiteY1351" fmla="*/ 5373416 h 10285413"/>
              <a:gd name="connsiteX1352" fmla="*/ 5683630 w 16348919"/>
              <a:gd name="connsiteY1352" fmla="*/ 5393152 h 10285413"/>
              <a:gd name="connsiteX1353" fmla="*/ 5762568 w 16348919"/>
              <a:gd name="connsiteY1353" fmla="*/ 5393152 h 10285413"/>
              <a:gd name="connsiteX1354" fmla="*/ 5732966 w 16348919"/>
              <a:gd name="connsiteY1354" fmla="*/ 5393152 h 10285413"/>
              <a:gd name="connsiteX1355" fmla="*/ 5683630 w 16348919"/>
              <a:gd name="connsiteY1355" fmla="*/ 5373416 h 10285413"/>
              <a:gd name="connsiteX1356" fmla="*/ 5624427 w 16348919"/>
              <a:gd name="connsiteY1356" fmla="*/ 5373416 h 10285413"/>
              <a:gd name="connsiteX1357" fmla="*/ 5644159 w 16348919"/>
              <a:gd name="connsiteY1357" fmla="*/ 5393152 h 10285413"/>
              <a:gd name="connsiteX1358" fmla="*/ 5644159 w 16348919"/>
              <a:gd name="connsiteY1358" fmla="*/ 5373416 h 10285413"/>
              <a:gd name="connsiteX1359" fmla="*/ 5545486 w 16348919"/>
              <a:gd name="connsiteY1359" fmla="*/ 5333947 h 10285413"/>
              <a:gd name="connsiteX1360" fmla="*/ 5525750 w 16348919"/>
              <a:gd name="connsiteY1360" fmla="*/ 5353681 h 10285413"/>
              <a:gd name="connsiteX1361" fmla="*/ 5565220 w 16348919"/>
              <a:gd name="connsiteY1361" fmla="*/ 5353681 h 10285413"/>
              <a:gd name="connsiteX1362" fmla="*/ 5575088 w 16348919"/>
              <a:gd name="connsiteY1362" fmla="*/ 5343814 h 10285413"/>
              <a:gd name="connsiteX1363" fmla="*/ 5545486 w 16348919"/>
              <a:gd name="connsiteY1363" fmla="*/ 5333947 h 10285413"/>
              <a:gd name="connsiteX1364" fmla="*/ 5303734 w 16348919"/>
              <a:gd name="connsiteY1364" fmla="*/ 5324080 h 10285413"/>
              <a:gd name="connsiteX1365" fmla="*/ 5288934 w 16348919"/>
              <a:gd name="connsiteY1365" fmla="*/ 5333947 h 10285413"/>
              <a:gd name="connsiteX1366" fmla="*/ 5308668 w 16348919"/>
              <a:gd name="connsiteY1366" fmla="*/ 5333947 h 10285413"/>
              <a:gd name="connsiteX1367" fmla="*/ 5303734 w 16348919"/>
              <a:gd name="connsiteY1367" fmla="*/ 5324080 h 10285413"/>
              <a:gd name="connsiteX1368" fmla="*/ 5486283 w 16348919"/>
              <a:gd name="connsiteY1368" fmla="*/ 5314212 h 10285413"/>
              <a:gd name="connsiteX1369" fmla="*/ 5496148 w 16348919"/>
              <a:gd name="connsiteY1369" fmla="*/ 5333947 h 10285413"/>
              <a:gd name="connsiteX1370" fmla="*/ 5506016 w 16348919"/>
              <a:gd name="connsiteY1370" fmla="*/ 5324080 h 10285413"/>
              <a:gd name="connsiteX1371" fmla="*/ 5486283 w 16348919"/>
              <a:gd name="connsiteY1371" fmla="*/ 5314212 h 10285413"/>
              <a:gd name="connsiteX1372" fmla="*/ 5427075 w 16348919"/>
              <a:gd name="connsiteY1372" fmla="*/ 5294478 h 10285413"/>
              <a:gd name="connsiteX1373" fmla="*/ 5427075 w 16348919"/>
              <a:gd name="connsiteY1373" fmla="*/ 5314212 h 10285413"/>
              <a:gd name="connsiteX1374" fmla="*/ 5446812 w 16348919"/>
              <a:gd name="connsiteY1374" fmla="*/ 5294478 h 10285413"/>
              <a:gd name="connsiteX1375" fmla="*/ 5427075 w 16348919"/>
              <a:gd name="connsiteY1375" fmla="*/ 5294478 h 10285413"/>
              <a:gd name="connsiteX1376" fmla="*/ 4958923 w 16348919"/>
              <a:gd name="connsiteY1376" fmla="*/ 5294478 h 10285413"/>
              <a:gd name="connsiteX1377" fmla="*/ 4963308 w 16348919"/>
              <a:gd name="connsiteY1377" fmla="*/ 5304345 h 10285413"/>
              <a:gd name="connsiteX1378" fmla="*/ 5042248 w 16348919"/>
              <a:gd name="connsiteY1378" fmla="*/ 5343814 h 10285413"/>
              <a:gd name="connsiteX1379" fmla="*/ 5121187 w 16348919"/>
              <a:gd name="connsiteY1379" fmla="*/ 5333947 h 10285413"/>
              <a:gd name="connsiteX1380" fmla="*/ 5131053 w 16348919"/>
              <a:gd name="connsiteY1380" fmla="*/ 5333947 h 10285413"/>
              <a:gd name="connsiteX1381" fmla="*/ 5229727 w 16348919"/>
              <a:gd name="connsiteY1381" fmla="*/ 5353681 h 10285413"/>
              <a:gd name="connsiteX1382" fmla="*/ 5190260 w 16348919"/>
              <a:gd name="connsiteY1382" fmla="*/ 5324080 h 10285413"/>
              <a:gd name="connsiteX1383" fmla="*/ 5101451 w 16348919"/>
              <a:gd name="connsiteY1383" fmla="*/ 5304345 h 10285413"/>
              <a:gd name="connsiteX1384" fmla="*/ 5052116 w 16348919"/>
              <a:gd name="connsiteY1384" fmla="*/ 5294478 h 10285413"/>
              <a:gd name="connsiteX1385" fmla="*/ 5032380 w 16348919"/>
              <a:gd name="connsiteY1385" fmla="*/ 5294478 h 10285413"/>
              <a:gd name="connsiteX1386" fmla="*/ 4361394 w 16348919"/>
              <a:gd name="connsiteY1386" fmla="*/ 5294478 h 10285413"/>
              <a:gd name="connsiteX1387" fmla="*/ 4381130 w 16348919"/>
              <a:gd name="connsiteY1387" fmla="*/ 5294478 h 10285413"/>
              <a:gd name="connsiteX1388" fmla="*/ 4400865 w 16348919"/>
              <a:gd name="connsiteY1388" fmla="*/ 5333947 h 10285413"/>
              <a:gd name="connsiteX1389" fmla="*/ 4381130 w 16348919"/>
              <a:gd name="connsiteY1389" fmla="*/ 5314212 h 10285413"/>
              <a:gd name="connsiteX1390" fmla="*/ 4361394 w 16348919"/>
              <a:gd name="connsiteY1390" fmla="*/ 5294478 h 10285413"/>
              <a:gd name="connsiteX1391" fmla="*/ 5229727 w 16348919"/>
              <a:gd name="connsiteY1391" fmla="*/ 5255008 h 10285413"/>
              <a:gd name="connsiteX1392" fmla="*/ 5209994 w 16348919"/>
              <a:gd name="connsiteY1392" fmla="*/ 5274741 h 10285413"/>
              <a:gd name="connsiteX1393" fmla="*/ 5269198 w 16348919"/>
              <a:gd name="connsiteY1393" fmla="*/ 5274741 h 10285413"/>
              <a:gd name="connsiteX1394" fmla="*/ 5229727 w 16348919"/>
              <a:gd name="connsiteY1394" fmla="*/ 5255008 h 10285413"/>
              <a:gd name="connsiteX1395" fmla="*/ 4756094 w 16348919"/>
              <a:gd name="connsiteY1395" fmla="*/ 5255008 h 10285413"/>
              <a:gd name="connsiteX1396" fmla="*/ 4775828 w 16348919"/>
              <a:gd name="connsiteY1396" fmla="*/ 5255008 h 10285413"/>
              <a:gd name="connsiteX1397" fmla="*/ 4775828 w 16348919"/>
              <a:gd name="connsiteY1397" fmla="*/ 5274741 h 10285413"/>
              <a:gd name="connsiteX1398" fmla="*/ 4756094 w 16348919"/>
              <a:gd name="connsiteY1398" fmla="*/ 5274741 h 10285413"/>
              <a:gd name="connsiteX1399" fmla="*/ 4756094 w 16348919"/>
              <a:gd name="connsiteY1399" fmla="*/ 5255008 h 10285413"/>
              <a:gd name="connsiteX1400" fmla="*/ 5506016 w 16348919"/>
              <a:gd name="connsiteY1400" fmla="*/ 5245139 h 10285413"/>
              <a:gd name="connsiteX1401" fmla="*/ 5486283 w 16348919"/>
              <a:gd name="connsiteY1401" fmla="*/ 5255008 h 10285413"/>
              <a:gd name="connsiteX1402" fmla="*/ 5506016 w 16348919"/>
              <a:gd name="connsiteY1402" fmla="*/ 5274741 h 10285413"/>
              <a:gd name="connsiteX1403" fmla="*/ 5545486 w 16348919"/>
              <a:gd name="connsiteY1403" fmla="*/ 5294478 h 10285413"/>
              <a:gd name="connsiteX1404" fmla="*/ 5614558 w 16348919"/>
              <a:gd name="connsiteY1404" fmla="*/ 5304345 h 10285413"/>
              <a:gd name="connsiteX1405" fmla="*/ 5614558 w 16348919"/>
              <a:gd name="connsiteY1405" fmla="*/ 5284610 h 10285413"/>
              <a:gd name="connsiteX1406" fmla="*/ 5575088 w 16348919"/>
              <a:gd name="connsiteY1406" fmla="*/ 5284610 h 10285413"/>
              <a:gd name="connsiteX1407" fmla="*/ 5545486 w 16348919"/>
              <a:gd name="connsiteY1407" fmla="*/ 5255008 h 10285413"/>
              <a:gd name="connsiteX1408" fmla="*/ 5535618 w 16348919"/>
              <a:gd name="connsiteY1408" fmla="*/ 5274741 h 10285413"/>
              <a:gd name="connsiteX1409" fmla="*/ 5525750 w 16348919"/>
              <a:gd name="connsiteY1409" fmla="*/ 5255008 h 10285413"/>
              <a:gd name="connsiteX1410" fmla="*/ 5506016 w 16348919"/>
              <a:gd name="connsiteY1410" fmla="*/ 5245139 h 10285413"/>
              <a:gd name="connsiteX1411" fmla="*/ 4854768 w 16348919"/>
              <a:gd name="connsiteY1411" fmla="*/ 5215537 h 10285413"/>
              <a:gd name="connsiteX1412" fmla="*/ 4854768 w 16348919"/>
              <a:gd name="connsiteY1412" fmla="*/ 5235274 h 10285413"/>
              <a:gd name="connsiteX1413" fmla="*/ 4874502 w 16348919"/>
              <a:gd name="connsiteY1413" fmla="*/ 5235274 h 10285413"/>
              <a:gd name="connsiteX1414" fmla="*/ 4864634 w 16348919"/>
              <a:gd name="connsiteY1414" fmla="*/ 5215537 h 10285413"/>
              <a:gd name="connsiteX1415" fmla="*/ 4854768 w 16348919"/>
              <a:gd name="connsiteY1415" fmla="*/ 5215537 h 10285413"/>
              <a:gd name="connsiteX1416" fmla="*/ 5032380 w 16348919"/>
              <a:gd name="connsiteY1416" fmla="*/ 5205672 h 10285413"/>
              <a:gd name="connsiteX1417" fmla="*/ 5032380 w 16348919"/>
              <a:gd name="connsiteY1417" fmla="*/ 5215537 h 10285413"/>
              <a:gd name="connsiteX1418" fmla="*/ 5042248 w 16348919"/>
              <a:gd name="connsiteY1418" fmla="*/ 5235274 h 10285413"/>
              <a:gd name="connsiteX1419" fmla="*/ 5052116 w 16348919"/>
              <a:gd name="connsiteY1419" fmla="*/ 5215537 h 10285413"/>
              <a:gd name="connsiteX1420" fmla="*/ 5032380 w 16348919"/>
              <a:gd name="connsiteY1420" fmla="*/ 5205672 h 10285413"/>
              <a:gd name="connsiteX1421" fmla="*/ 5227073 w 16348919"/>
              <a:gd name="connsiteY1421" fmla="*/ 5159254 h 10285413"/>
              <a:gd name="connsiteX1422" fmla="*/ 5217396 w 16348919"/>
              <a:gd name="connsiteY1422" fmla="*/ 5169901 h 10285413"/>
              <a:gd name="connsiteX1423" fmla="*/ 5215539 w 16348919"/>
              <a:gd name="connsiteY1423" fmla="*/ 5170034 h 10285413"/>
              <a:gd name="connsiteX1424" fmla="*/ 5221095 w 16348919"/>
              <a:gd name="connsiteY1424" fmla="*/ 5160034 h 10285413"/>
              <a:gd name="connsiteX1425" fmla="*/ 5486283 w 16348919"/>
              <a:gd name="connsiteY1425" fmla="*/ 5136600 h 10285413"/>
              <a:gd name="connsiteX1426" fmla="*/ 5466546 w 16348919"/>
              <a:gd name="connsiteY1426" fmla="*/ 5156334 h 10285413"/>
              <a:gd name="connsiteX1427" fmla="*/ 5486283 w 16348919"/>
              <a:gd name="connsiteY1427" fmla="*/ 5176068 h 10285413"/>
              <a:gd name="connsiteX1428" fmla="*/ 5506016 w 16348919"/>
              <a:gd name="connsiteY1428" fmla="*/ 5195803 h 10285413"/>
              <a:gd name="connsiteX1429" fmla="*/ 5525750 w 16348919"/>
              <a:gd name="connsiteY1429" fmla="*/ 5215537 h 10285413"/>
              <a:gd name="connsiteX1430" fmla="*/ 5565220 w 16348919"/>
              <a:gd name="connsiteY1430" fmla="*/ 5215537 h 10285413"/>
              <a:gd name="connsiteX1431" fmla="*/ 5624427 w 16348919"/>
              <a:gd name="connsiteY1431" fmla="*/ 5245139 h 10285413"/>
              <a:gd name="connsiteX1432" fmla="*/ 5683630 w 16348919"/>
              <a:gd name="connsiteY1432" fmla="*/ 5274741 h 10285413"/>
              <a:gd name="connsiteX1433" fmla="*/ 5782305 w 16348919"/>
              <a:gd name="connsiteY1433" fmla="*/ 5294478 h 10285413"/>
              <a:gd name="connsiteX1434" fmla="*/ 5802038 w 16348919"/>
              <a:gd name="connsiteY1434" fmla="*/ 5304345 h 10285413"/>
              <a:gd name="connsiteX1435" fmla="*/ 5811906 w 16348919"/>
              <a:gd name="connsiteY1435" fmla="*/ 5314212 h 10285413"/>
              <a:gd name="connsiteX1436" fmla="*/ 5831640 w 16348919"/>
              <a:gd name="connsiteY1436" fmla="*/ 5324080 h 10285413"/>
              <a:gd name="connsiteX1437" fmla="*/ 5851377 w 16348919"/>
              <a:gd name="connsiteY1437" fmla="*/ 5333947 h 10285413"/>
              <a:gd name="connsiteX1438" fmla="*/ 5861245 w 16348919"/>
              <a:gd name="connsiteY1438" fmla="*/ 5333947 h 10285413"/>
              <a:gd name="connsiteX1439" fmla="*/ 5871110 w 16348919"/>
              <a:gd name="connsiteY1439" fmla="*/ 5343814 h 10285413"/>
              <a:gd name="connsiteX1440" fmla="*/ 5900711 w 16348919"/>
              <a:gd name="connsiteY1440" fmla="*/ 5363549 h 10285413"/>
              <a:gd name="connsiteX1441" fmla="*/ 5940182 w 16348919"/>
              <a:gd name="connsiteY1441" fmla="*/ 5373416 h 10285413"/>
              <a:gd name="connsiteX1442" fmla="*/ 5920449 w 16348919"/>
              <a:gd name="connsiteY1442" fmla="*/ 5353681 h 10285413"/>
              <a:gd name="connsiteX1443" fmla="*/ 5910581 w 16348919"/>
              <a:gd name="connsiteY1443" fmla="*/ 5343814 h 10285413"/>
              <a:gd name="connsiteX1444" fmla="*/ 5890844 w 16348919"/>
              <a:gd name="connsiteY1444" fmla="*/ 5324080 h 10285413"/>
              <a:gd name="connsiteX1445" fmla="*/ 5871110 w 16348919"/>
              <a:gd name="connsiteY1445" fmla="*/ 5304345 h 10285413"/>
              <a:gd name="connsiteX1446" fmla="*/ 5851377 w 16348919"/>
              <a:gd name="connsiteY1446" fmla="*/ 5294478 h 10285413"/>
              <a:gd name="connsiteX1447" fmla="*/ 5841508 w 16348919"/>
              <a:gd name="connsiteY1447" fmla="*/ 5294478 h 10285413"/>
              <a:gd name="connsiteX1448" fmla="*/ 5841508 w 16348919"/>
              <a:gd name="connsiteY1448" fmla="*/ 5274741 h 10285413"/>
              <a:gd name="connsiteX1449" fmla="*/ 5821774 w 16348919"/>
              <a:gd name="connsiteY1449" fmla="*/ 5274741 h 10285413"/>
              <a:gd name="connsiteX1450" fmla="*/ 5723101 w 16348919"/>
              <a:gd name="connsiteY1450" fmla="*/ 5215537 h 10285413"/>
              <a:gd name="connsiteX1451" fmla="*/ 5683630 w 16348919"/>
              <a:gd name="connsiteY1451" fmla="*/ 5205672 h 10285413"/>
              <a:gd name="connsiteX1452" fmla="*/ 5644159 w 16348919"/>
              <a:gd name="connsiteY1452" fmla="*/ 5235274 h 10285413"/>
              <a:gd name="connsiteX1453" fmla="*/ 5624427 w 16348919"/>
              <a:gd name="connsiteY1453" fmla="*/ 5195803 h 10285413"/>
              <a:gd name="connsiteX1454" fmla="*/ 5604690 w 16348919"/>
              <a:gd name="connsiteY1454" fmla="*/ 5195803 h 10285413"/>
              <a:gd name="connsiteX1455" fmla="*/ 5584953 w 16348919"/>
              <a:gd name="connsiteY1455" fmla="*/ 5176068 h 10285413"/>
              <a:gd name="connsiteX1456" fmla="*/ 5506016 w 16348919"/>
              <a:gd name="connsiteY1456" fmla="*/ 5136600 h 10285413"/>
              <a:gd name="connsiteX1457" fmla="*/ 5111320 w 16348919"/>
              <a:gd name="connsiteY1457" fmla="*/ 5116864 h 10285413"/>
              <a:gd name="connsiteX1458" fmla="*/ 5150790 w 16348919"/>
              <a:gd name="connsiteY1458" fmla="*/ 5136600 h 10285413"/>
              <a:gd name="connsiteX1459" fmla="*/ 5200125 w 16348919"/>
              <a:gd name="connsiteY1459" fmla="*/ 5171135 h 10285413"/>
              <a:gd name="connsiteX1460" fmla="*/ 5215539 w 16348919"/>
              <a:gd name="connsiteY1460" fmla="*/ 5170034 h 10285413"/>
              <a:gd name="connsiteX1461" fmla="*/ 5214927 w 16348919"/>
              <a:gd name="connsiteY1461" fmla="*/ 5171135 h 10285413"/>
              <a:gd name="connsiteX1462" fmla="*/ 5269198 w 16348919"/>
              <a:gd name="connsiteY1462" fmla="*/ 5215537 h 10285413"/>
              <a:gd name="connsiteX1463" fmla="*/ 5367872 w 16348919"/>
              <a:gd name="connsiteY1463" fmla="*/ 5215537 h 10285413"/>
              <a:gd name="connsiteX1464" fmla="*/ 5348138 w 16348919"/>
              <a:gd name="connsiteY1464" fmla="*/ 5195803 h 10285413"/>
              <a:gd name="connsiteX1465" fmla="*/ 5328405 w 16348919"/>
              <a:gd name="connsiteY1465" fmla="*/ 5185936 h 10285413"/>
              <a:gd name="connsiteX1466" fmla="*/ 5328405 w 16348919"/>
              <a:gd name="connsiteY1466" fmla="*/ 5176068 h 10285413"/>
              <a:gd name="connsiteX1467" fmla="*/ 5328405 w 16348919"/>
              <a:gd name="connsiteY1467" fmla="*/ 5156334 h 10285413"/>
              <a:gd name="connsiteX1468" fmla="*/ 5308668 w 16348919"/>
              <a:gd name="connsiteY1468" fmla="*/ 5176068 h 10285413"/>
              <a:gd name="connsiteX1469" fmla="*/ 5288934 w 16348919"/>
              <a:gd name="connsiteY1469" fmla="*/ 5176068 h 10285413"/>
              <a:gd name="connsiteX1470" fmla="*/ 5288934 w 16348919"/>
              <a:gd name="connsiteY1470" fmla="*/ 5156334 h 10285413"/>
              <a:gd name="connsiteX1471" fmla="*/ 5288934 w 16348919"/>
              <a:gd name="connsiteY1471" fmla="*/ 5136600 h 10285413"/>
              <a:gd name="connsiteX1472" fmla="*/ 5269198 w 16348919"/>
              <a:gd name="connsiteY1472" fmla="*/ 5156334 h 10285413"/>
              <a:gd name="connsiteX1473" fmla="*/ 5249463 w 16348919"/>
              <a:gd name="connsiteY1473" fmla="*/ 5156334 h 10285413"/>
              <a:gd name="connsiteX1474" fmla="*/ 5227073 w 16348919"/>
              <a:gd name="connsiteY1474" fmla="*/ 5159254 h 10285413"/>
              <a:gd name="connsiteX1475" fmla="*/ 5229727 w 16348919"/>
              <a:gd name="connsiteY1475" fmla="*/ 5156334 h 10285413"/>
              <a:gd name="connsiteX1476" fmla="*/ 5190260 w 16348919"/>
              <a:gd name="connsiteY1476" fmla="*/ 5136600 h 10285413"/>
              <a:gd name="connsiteX1477" fmla="*/ 5150790 w 16348919"/>
              <a:gd name="connsiteY1477" fmla="*/ 5126732 h 10285413"/>
              <a:gd name="connsiteX1478" fmla="*/ 5111320 w 16348919"/>
              <a:gd name="connsiteY1478" fmla="*/ 5116864 h 10285413"/>
              <a:gd name="connsiteX1479" fmla="*/ 4874502 w 16348919"/>
              <a:gd name="connsiteY1479" fmla="*/ 5097130 h 10285413"/>
              <a:gd name="connsiteX1480" fmla="*/ 4933705 w 16348919"/>
              <a:gd name="connsiteY1480" fmla="*/ 5116864 h 10285413"/>
              <a:gd name="connsiteX1481" fmla="*/ 4953442 w 16348919"/>
              <a:gd name="connsiteY1481" fmla="*/ 5136600 h 10285413"/>
              <a:gd name="connsiteX1482" fmla="*/ 4973176 w 16348919"/>
              <a:gd name="connsiteY1482" fmla="*/ 5146466 h 10285413"/>
              <a:gd name="connsiteX1483" fmla="*/ 4973176 w 16348919"/>
              <a:gd name="connsiteY1483" fmla="*/ 5116864 h 10285413"/>
              <a:gd name="connsiteX1484" fmla="*/ 4953442 w 16348919"/>
              <a:gd name="connsiteY1484" fmla="*/ 5106995 h 10285413"/>
              <a:gd name="connsiteX1485" fmla="*/ 4913972 w 16348919"/>
              <a:gd name="connsiteY1485" fmla="*/ 5097130 h 10285413"/>
              <a:gd name="connsiteX1486" fmla="*/ 5283998 w 16348919"/>
              <a:gd name="connsiteY1486" fmla="*/ 5087261 h 10285413"/>
              <a:gd name="connsiteX1487" fmla="*/ 5269198 w 16348919"/>
              <a:gd name="connsiteY1487" fmla="*/ 5097130 h 10285413"/>
              <a:gd name="connsiteX1488" fmla="*/ 5288934 w 16348919"/>
              <a:gd name="connsiteY1488" fmla="*/ 5116864 h 10285413"/>
              <a:gd name="connsiteX1489" fmla="*/ 5298800 w 16348919"/>
              <a:gd name="connsiteY1489" fmla="*/ 5116864 h 10285413"/>
              <a:gd name="connsiteX1490" fmla="*/ 5328405 w 16348919"/>
              <a:gd name="connsiteY1490" fmla="*/ 5136600 h 10285413"/>
              <a:gd name="connsiteX1491" fmla="*/ 5427075 w 16348919"/>
              <a:gd name="connsiteY1491" fmla="*/ 5156334 h 10285413"/>
              <a:gd name="connsiteX1492" fmla="*/ 5446812 w 16348919"/>
              <a:gd name="connsiteY1492" fmla="*/ 5156334 h 10285413"/>
              <a:gd name="connsiteX1493" fmla="*/ 5328405 w 16348919"/>
              <a:gd name="connsiteY1493" fmla="*/ 5097130 h 10285413"/>
              <a:gd name="connsiteX1494" fmla="*/ 5283998 w 16348919"/>
              <a:gd name="connsiteY1494" fmla="*/ 5087261 h 10285413"/>
              <a:gd name="connsiteX1495" fmla="*/ 5047181 w 16348919"/>
              <a:gd name="connsiteY1495" fmla="*/ 5084796 h 10285413"/>
              <a:gd name="connsiteX1496" fmla="*/ 5032380 w 16348919"/>
              <a:gd name="connsiteY1496" fmla="*/ 5087261 h 10285413"/>
              <a:gd name="connsiteX1497" fmla="*/ 5012646 w 16348919"/>
              <a:gd name="connsiteY1497" fmla="*/ 5106995 h 10285413"/>
              <a:gd name="connsiteX1498" fmla="*/ 5032380 w 16348919"/>
              <a:gd name="connsiteY1498" fmla="*/ 5116864 h 10285413"/>
              <a:gd name="connsiteX1499" fmla="*/ 5052116 w 16348919"/>
              <a:gd name="connsiteY1499" fmla="*/ 5097130 h 10285413"/>
              <a:gd name="connsiteX1500" fmla="*/ 5047181 w 16348919"/>
              <a:gd name="connsiteY1500" fmla="*/ 5084796 h 10285413"/>
              <a:gd name="connsiteX1501" fmla="*/ 5170524 w 16348919"/>
              <a:gd name="connsiteY1501" fmla="*/ 5077393 h 10285413"/>
              <a:gd name="connsiteX1502" fmla="*/ 5170524 w 16348919"/>
              <a:gd name="connsiteY1502" fmla="*/ 5097130 h 10285413"/>
              <a:gd name="connsiteX1503" fmla="*/ 5190260 w 16348919"/>
              <a:gd name="connsiteY1503" fmla="*/ 5097130 h 10285413"/>
              <a:gd name="connsiteX1504" fmla="*/ 5170524 w 16348919"/>
              <a:gd name="connsiteY1504" fmla="*/ 5077393 h 10285413"/>
              <a:gd name="connsiteX1505" fmla="*/ 4756094 w 16348919"/>
              <a:gd name="connsiteY1505" fmla="*/ 5077393 h 10285413"/>
              <a:gd name="connsiteX1506" fmla="*/ 4775828 w 16348919"/>
              <a:gd name="connsiteY1506" fmla="*/ 5077393 h 10285413"/>
              <a:gd name="connsiteX1507" fmla="*/ 4765960 w 16348919"/>
              <a:gd name="connsiteY1507" fmla="*/ 5097130 h 10285413"/>
              <a:gd name="connsiteX1508" fmla="*/ 4756094 w 16348919"/>
              <a:gd name="connsiteY1508" fmla="*/ 5077393 h 10285413"/>
              <a:gd name="connsiteX1509" fmla="*/ 5387607 w 16348919"/>
              <a:gd name="connsiteY1509" fmla="*/ 5057659 h 10285413"/>
              <a:gd name="connsiteX1510" fmla="*/ 5367872 w 16348919"/>
              <a:gd name="connsiteY1510" fmla="*/ 5077393 h 10285413"/>
              <a:gd name="connsiteX1511" fmla="*/ 5407342 w 16348919"/>
              <a:gd name="connsiteY1511" fmla="*/ 5077393 h 10285413"/>
              <a:gd name="connsiteX1512" fmla="*/ 5209994 w 16348919"/>
              <a:gd name="connsiteY1512" fmla="*/ 5018190 h 10285413"/>
              <a:gd name="connsiteX1513" fmla="*/ 5229727 w 16348919"/>
              <a:gd name="connsiteY1513" fmla="*/ 5037925 h 10285413"/>
              <a:gd name="connsiteX1514" fmla="*/ 5229727 w 16348919"/>
              <a:gd name="connsiteY1514" fmla="*/ 5018190 h 10285413"/>
              <a:gd name="connsiteX1515" fmla="*/ 5209994 w 16348919"/>
              <a:gd name="connsiteY1515" fmla="*/ 5018190 h 10285413"/>
              <a:gd name="connsiteX1516" fmla="*/ 5624427 w 16348919"/>
              <a:gd name="connsiteY1516" fmla="*/ 4998456 h 10285413"/>
              <a:gd name="connsiteX1517" fmla="*/ 5703364 w 16348919"/>
              <a:gd name="connsiteY1517" fmla="*/ 5037925 h 10285413"/>
              <a:gd name="connsiteX1518" fmla="*/ 5742834 w 16348919"/>
              <a:gd name="connsiteY1518" fmla="*/ 5057659 h 10285413"/>
              <a:gd name="connsiteX1519" fmla="*/ 5782305 w 16348919"/>
              <a:gd name="connsiteY1519" fmla="*/ 5077393 h 10285413"/>
              <a:gd name="connsiteX1520" fmla="*/ 5762568 w 16348919"/>
              <a:gd name="connsiteY1520" fmla="*/ 5057659 h 10285413"/>
              <a:gd name="connsiteX1521" fmla="*/ 5723101 w 16348919"/>
              <a:gd name="connsiteY1521" fmla="*/ 5037925 h 10285413"/>
              <a:gd name="connsiteX1522" fmla="*/ 5703364 w 16348919"/>
              <a:gd name="connsiteY1522" fmla="*/ 5028057 h 10285413"/>
              <a:gd name="connsiteX1523" fmla="*/ 5683630 w 16348919"/>
              <a:gd name="connsiteY1523" fmla="*/ 5018190 h 10285413"/>
              <a:gd name="connsiteX1524" fmla="*/ 4953442 w 16348919"/>
              <a:gd name="connsiteY1524" fmla="*/ 4998456 h 10285413"/>
              <a:gd name="connsiteX1525" fmla="*/ 4983044 w 16348919"/>
              <a:gd name="connsiteY1525" fmla="*/ 4998456 h 10285413"/>
              <a:gd name="connsiteX1526" fmla="*/ 4983044 w 16348919"/>
              <a:gd name="connsiteY1526" fmla="*/ 5018190 h 10285413"/>
              <a:gd name="connsiteX1527" fmla="*/ 4953442 w 16348919"/>
              <a:gd name="connsiteY1527" fmla="*/ 5018190 h 10285413"/>
              <a:gd name="connsiteX1528" fmla="*/ 4953442 w 16348919"/>
              <a:gd name="connsiteY1528" fmla="*/ 4998456 h 10285413"/>
              <a:gd name="connsiteX1529" fmla="*/ 4341662 w 16348919"/>
              <a:gd name="connsiteY1529" fmla="*/ 4998456 h 10285413"/>
              <a:gd name="connsiteX1530" fmla="*/ 4410733 w 16348919"/>
              <a:gd name="connsiteY1530" fmla="*/ 5008322 h 10285413"/>
              <a:gd name="connsiteX1531" fmla="*/ 4469938 w 16348919"/>
              <a:gd name="connsiteY1531" fmla="*/ 5028057 h 10285413"/>
              <a:gd name="connsiteX1532" fmla="*/ 4499540 w 16348919"/>
              <a:gd name="connsiteY1532" fmla="*/ 5018190 h 10285413"/>
              <a:gd name="connsiteX1533" fmla="*/ 4519276 w 16348919"/>
              <a:gd name="connsiteY1533" fmla="*/ 5018190 h 10285413"/>
              <a:gd name="connsiteX1534" fmla="*/ 4558745 w 16348919"/>
              <a:gd name="connsiteY1534" fmla="*/ 4998456 h 10285413"/>
              <a:gd name="connsiteX1535" fmla="*/ 4598214 w 16348919"/>
              <a:gd name="connsiteY1535" fmla="*/ 4998456 h 10285413"/>
              <a:gd name="connsiteX1536" fmla="*/ 4598214 w 16348919"/>
              <a:gd name="connsiteY1536" fmla="*/ 5018190 h 10285413"/>
              <a:gd name="connsiteX1537" fmla="*/ 4617950 w 16348919"/>
              <a:gd name="connsiteY1537" fmla="*/ 5037925 h 10285413"/>
              <a:gd name="connsiteX1538" fmla="*/ 4598214 w 16348919"/>
              <a:gd name="connsiteY1538" fmla="*/ 5037925 h 10285413"/>
              <a:gd name="connsiteX1539" fmla="*/ 4588348 w 16348919"/>
              <a:gd name="connsiteY1539" fmla="*/ 5037925 h 10285413"/>
              <a:gd name="connsiteX1540" fmla="*/ 4578479 w 16348919"/>
              <a:gd name="connsiteY1540" fmla="*/ 5018190 h 10285413"/>
              <a:gd name="connsiteX1541" fmla="*/ 4539009 w 16348919"/>
              <a:gd name="connsiteY1541" fmla="*/ 5018190 h 10285413"/>
              <a:gd name="connsiteX1542" fmla="*/ 4499540 w 16348919"/>
              <a:gd name="connsiteY1542" fmla="*/ 5057659 h 10285413"/>
              <a:gd name="connsiteX1543" fmla="*/ 4479805 w 16348919"/>
              <a:gd name="connsiteY1543" fmla="*/ 5057659 h 10285413"/>
              <a:gd name="connsiteX1544" fmla="*/ 4479805 w 16348919"/>
              <a:gd name="connsiteY1544" fmla="*/ 5037925 h 10285413"/>
              <a:gd name="connsiteX1545" fmla="*/ 4440336 w 16348919"/>
              <a:gd name="connsiteY1545" fmla="*/ 5037925 h 10285413"/>
              <a:gd name="connsiteX1546" fmla="*/ 4361394 w 16348919"/>
              <a:gd name="connsiteY1546" fmla="*/ 5018190 h 10285413"/>
              <a:gd name="connsiteX1547" fmla="*/ 5584953 w 16348919"/>
              <a:gd name="connsiteY1547" fmla="*/ 4978720 h 10285413"/>
              <a:gd name="connsiteX1548" fmla="*/ 5604690 w 16348919"/>
              <a:gd name="connsiteY1548" fmla="*/ 4998456 h 10285413"/>
              <a:gd name="connsiteX1549" fmla="*/ 5604690 w 16348919"/>
              <a:gd name="connsiteY1549" fmla="*/ 4978720 h 10285413"/>
              <a:gd name="connsiteX1550" fmla="*/ 5584953 w 16348919"/>
              <a:gd name="connsiteY1550" fmla="*/ 4978720 h 10285413"/>
              <a:gd name="connsiteX1551" fmla="*/ 4884370 w 16348919"/>
              <a:gd name="connsiteY1551" fmla="*/ 4978720 h 10285413"/>
              <a:gd name="connsiteX1552" fmla="*/ 4874502 w 16348919"/>
              <a:gd name="connsiteY1552" fmla="*/ 4998456 h 10285413"/>
              <a:gd name="connsiteX1553" fmla="*/ 4884370 w 16348919"/>
              <a:gd name="connsiteY1553" fmla="*/ 5028057 h 10285413"/>
              <a:gd name="connsiteX1554" fmla="*/ 4913972 w 16348919"/>
              <a:gd name="connsiteY1554" fmla="*/ 5037925 h 10285413"/>
              <a:gd name="connsiteX1555" fmla="*/ 4953442 w 16348919"/>
              <a:gd name="connsiteY1555" fmla="*/ 5057659 h 10285413"/>
              <a:gd name="connsiteX1556" fmla="*/ 4983044 w 16348919"/>
              <a:gd name="connsiteY1556" fmla="*/ 5077393 h 10285413"/>
              <a:gd name="connsiteX1557" fmla="*/ 4992911 w 16348919"/>
              <a:gd name="connsiteY1557" fmla="*/ 5077393 h 10285413"/>
              <a:gd name="connsiteX1558" fmla="*/ 5012646 w 16348919"/>
              <a:gd name="connsiteY1558" fmla="*/ 5057659 h 10285413"/>
              <a:gd name="connsiteX1559" fmla="*/ 5052116 w 16348919"/>
              <a:gd name="connsiteY1559" fmla="*/ 5057659 h 10285413"/>
              <a:gd name="connsiteX1560" fmla="*/ 5042248 w 16348919"/>
              <a:gd name="connsiteY1560" fmla="*/ 5028057 h 10285413"/>
              <a:gd name="connsiteX1561" fmla="*/ 5071849 w 16348919"/>
              <a:gd name="connsiteY1561" fmla="*/ 5037925 h 10285413"/>
              <a:gd name="connsiteX1562" fmla="*/ 5111320 w 16348919"/>
              <a:gd name="connsiteY1562" fmla="*/ 5067528 h 10285413"/>
              <a:gd name="connsiteX1563" fmla="*/ 5150790 w 16348919"/>
              <a:gd name="connsiteY1563" fmla="*/ 5067528 h 10285413"/>
              <a:gd name="connsiteX1564" fmla="*/ 5209994 w 16348919"/>
              <a:gd name="connsiteY1564" fmla="*/ 5077393 h 10285413"/>
              <a:gd name="connsiteX1565" fmla="*/ 5249463 w 16348919"/>
              <a:gd name="connsiteY1565" fmla="*/ 5077393 h 10285413"/>
              <a:gd name="connsiteX1566" fmla="*/ 5190260 w 16348919"/>
              <a:gd name="connsiteY1566" fmla="*/ 5057659 h 10285413"/>
              <a:gd name="connsiteX1567" fmla="*/ 5131053 w 16348919"/>
              <a:gd name="connsiteY1567" fmla="*/ 5018190 h 10285413"/>
              <a:gd name="connsiteX1568" fmla="*/ 5091586 w 16348919"/>
              <a:gd name="connsiteY1568" fmla="*/ 4998456 h 10285413"/>
              <a:gd name="connsiteX1569" fmla="*/ 5012646 w 16348919"/>
              <a:gd name="connsiteY1569" fmla="*/ 4978720 h 10285413"/>
              <a:gd name="connsiteX1570" fmla="*/ 4953442 w 16348919"/>
              <a:gd name="connsiteY1570" fmla="*/ 4978720 h 10285413"/>
              <a:gd name="connsiteX1571" fmla="*/ 4913972 w 16348919"/>
              <a:gd name="connsiteY1571" fmla="*/ 4978720 h 10285413"/>
              <a:gd name="connsiteX1572" fmla="*/ 4884370 w 16348919"/>
              <a:gd name="connsiteY1572" fmla="*/ 4978720 h 10285413"/>
              <a:gd name="connsiteX1573" fmla="*/ 4262724 w 16348919"/>
              <a:gd name="connsiteY1573" fmla="*/ 4978720 h 10285413"/>
              <a:gd name="connsiteX1574" fmla="*/ 4282457 w 16348919"/>
              <a:gd name="connsiteY1574" fmla="*/ 4978720 h 10285413"/>
              <a:gd name="connsiteX1575" fmla="*/ 4282457 w 16348919"/>
              <a:gd name="connsiteY1575" fmla="*/ 4998456 h 10285413"/>
              <a:gd name="connsiteX1576" fmla="*/ 4696888 w 16348919"/>
              <a:gd name="connsiteY1576" fmla="*/ 4939252 h 10285413"/>
              <a:gd name="connsiteX1577" fmla="*/ 4696888 w 16348919"/>
              <a:gd name="connsiteY1577" fmla="*/ 4949117 h 10285413"/>
              <a:gd name="connsiteX1578" fmla="*/ 4716624 w 16348919"/>
              <a:gd name="connsiteY1578" fmla="*/ 4958986 h 10285413"/>
              <a:gd name="connsiteX1579" fmla="*/ 4736358 w 16348919"/>
              <a:gd name="connsiteY1579" fmla="*/ 4958986 h 10285413"/>
              <a:gd name="connsiteX1580" fmla="*/ 4716624 w 16348919"/>
              <a:gd name="connsiteY1580" fmla="*/ 4939252 h 10285413"/>
              <a:gd name="connsiteX1581" fmla="*/ 4696888 w 16348919"/>
              <a:gd name="connsiteY1581" fmla="*/ 4939252 h 10285413"/>
              <a:gd name="connsiteX1582" fmla="*/ 5802038 w 16348919"/>
              <a:gd name="connsiteY1582" fmla="*/ 4919515 h 10285413"/>
              <a:gd name="connsiteX1583" fmla="*/ 5821774 w 16348919"/>
              <a:gd name="connsiteY1583" fmla="*/ 4939252 h 10285413"/>
              <a:gd name="connsiteX1584" fmla="*/ 5821774 w 16348919"/>
              <a:gd name="connsiteY1584" fmla="*/ 4919515 h 10285413"/>
              <a:gd name="connsiteX1585" fmla="*/ 5802038 w 16348919"/>
              <a:gd name="connsiteY1585" fmla="*/ 4919515 h 10285413"/>
              <a:gd name="connsiteX1586" fmla="*/ 5032380 w 16348919"/>
              <a:gd name="connsiteY1586" fmla="*/ 4919515 h 10285413"/>
              <a:gd name="connsiteX1587" fmla="*/ 5052116 w 16348919"/>
              <a:gd name="connsiteY1587" fmla="*/ 4939252 h 10285413"/>
              <a:gd name="connsiteX1588" fmla="*/ 5071849 w 16348919"/>
              <a:gd name="connsiteY1588" fmla="*/ 4919515 h 10285413"/>
              <a:gd name="connsiteX1589" fmla="*/ 5032380 w 16348919"/>
              <a:gd name="connsiteY1589" fmla="*/ 4919515 h 10285413"/>
              <a:gd name="connsiteX1590" fmla="*/ 4558745 w 16348919"/>
              <a:gd name="connsiteY1590" fmla="*/ 4919515 h 10285413"/>
              <a:gd name="connsiteX1591" fmla="*/ 4578479 w 16348919"/>
              <a:gd name="connsiteY1591" fmla="*/ 4939252 h 10285413"/>
              <a:gd name="connsiteX1592" fmla="*/ 4558745 w 16348919"/>
              <a:gd name="connsiteY1592" fmla="*/ 4958986 h 10285413"/>
              <a:gd name="connsiteX1593" fmla="*/ 4558745 w 16348919"/>
              <a:gd name="connsiteY1593" fmla="*/ 4939252 h 10285413"/>
              <a:gd name="connsiteX1594" fmla="*/ 4558745 w 16348919"/>
              <a:gd name="connsiteY1594" fmla="*/ 4919515 h 10285413"/>
              <a:gd name="connsiteX1595" fmla="*/ 5308668 w 16348919"/>
              <a:gd name="connsiteY1595" fmla="*/ 4899781 h 10285413"/>
              <a:gd name="connsiteX1596" fmla="*/ 5348138 w 16348919"/>
              <a:gd name="connsiteY1596" fmla="*/ 4919515 h 10285413"/>
              <a:gd name="connsiteX1597" fmla="*/ 5427075 w 16348919"/>
              <a:gd name="connsiteY1597" fmla="*/ 4919515 h 10285413"/>
              <a:gd name="connsiteX1598" fmla="*/ 4499540 w 16348919"/>
              <a:gd name="connsiteY1598" fmla="*/ 4880046 h 10285413"/>
              <a:gd name="connsiteX1599" fmla="*/ 4499540 w 16348919"/>
              <a:gd name="connsiteY1599" fmla="*/ 4899781 h 10285413"/>
              <a:gd name="connsiteX1600" fmla="*/ 4479805 w 16348919"/>
              <a:gd name="connsiteY1600" fmla="*/ 4919515 h 10285413"/>
              <a:gd name="connsiteX1601" fmla="*/ 4479805 w 16348919"/>
              <a:gd name="connsiteY1601" fmla="*/ 4899781 h 10285413"/>
              <a:gd name="connsiteX1602" fmla="*/ 4489674 w 16348919"/>
              <a:gd name="connsiteY1602" fmla="*/ 4889913 h 10285413"/>
              <a:gd name="connsiteX1603" fmla="*/ 4499540 w 16348919"/>
              <a:gd name="connsiteY1603" fmla="*/ 4880046 h 10285413"/>
              <a:gd name="connsiteX1604" fmla="*/ 5209994 w 16348919"/>
              <a:gd name="connsiteY1604" fmla="*/ 4860312 h 10285413"/>
              <a:gd name="connsiteX1605" fmla="*/ 5209994 w 16348919"/>
              <a:gd name="connsiteY1605" fmla="*/ 4880046 h 10285413"/>
              <a:gd name="connsiteX1606" fmla="*/ 5229727 w 16348919"/>
              <a:gd name="connsiteY1606" fmla="*/ 4860312 h 10285413"/>
              <a:gd name="connsiteX1607" fmla="*/ 5209994 w 16348919"/>
              <a:gd name="connsiteY1607" fmla="*/ 4860312 h 10285413"/>
              <a:gd name="connsiteX1608" fmla="*/ 4874502 w 16348919"/>
              <a:gd name="connsiteY1608" fmla="*/ 4860312 h 10285413"/>
              <a:gd name="connsiteX1609" fmla="*/ 4874502 w 16348919"/>
              <a:gd name="connsiteY1609" fmla="*/ 4880046 h 10285413"/>
              <a:gd name="connsiteX1610" fmla="*/ 4913972 w 16348919"/>
              <a:gd name="connsiteY1610" fmla="*/ 4899781 h 10285413"/>
              <a:gd name="connsiteX1611" fmla="*/ 4933705 w 16348919"/>
              <a:gd name="connsiteY1611" fmla="*/ 4899781 h 10285413"/>
              <a:gd name="connsiteX1612" fmla="*/ 4933705 w 16348919"/>
              <a:gd name="connsiteY1612" fmla="*/ 4939252 h 10285413"/>
              <a:gd name="connsiteX1613" fmla="*/ 4953442 w 16348919"/>
              <a:gd name="connsiteY1613" fmla="*/ 4929384 h 10285413"/>
              <a:gd name="connsiteX1614" fmla="*/ 4973176 w 16348919"/>
              <a:gd name="connsiteY1614" fmla="*/ 4919515 h 10285413"/>
              <a:gd name="connsiteX1615" fmla="*/ 4992911 w 16348919"/>
              <a:gd name="connsiteY1615" fmla="*/ 4919515 h 10285413"/>
              <a:gd name="connsiteX1616" fmla="*/ 4943573 w 16348919"/>
              <a:gd name="connsiteY1616" fmla="*/ 4880046 h 10285413"/>
              <a:gd name="connsiteX1617" fmla="*/ 4874502 w 16348919"/>
              <a:gd name="connsiteY1617" fmla="*/ 4860312 h 10285413"/>
              <a:gd name="connsiteX1618" fmla="*/ 5782305 w 16348919"/>
              <a:gd name="connsiteY1618" fmla="*/ 4801108 h 10285413"/>
              <a:gd name="connsiteX1619" fmla="*/ 5782305 w 16348919"/>
              <a:gd name="connsiteY1619" fmla="*/ 4820842 h 10285413"/>
              <a:gd name="connsiteX1620" fmla="*/ 5802038 w 16348919"/>
              <a:gd name="connsiteY1620" fmla="*/ 4820842 h 10285413"/>
              <a:gd name="connsiteX1621" fmla="*/ 5792170 w 16348919"/>
              <a:gd name="connsiteY1621" fmla="*/ 4801108 h 10285413"/>
              <a:gd name="connsiteX1622" fmla="*/ 5782305 w 16348919"/>
              <a:gd name="connsiteY1622" fmla="*/ 4801108 h 10285413"/>
              <a:gd name="connsiteX1623" fmla="*/ 5131053 w 16348919"/>
              <a:gd name="connsiteY1623" fmla="*/ 4801108 h 10285413"/>
              <a:gd name="connsiteX1624" fmla="*/ 5131053 w 16348919"/>
              <a:gd name="connsiteY1624" fmla="*/ 4820842 h 10285413"/>
              <a:gd name="connsiteX1625" fmla="*/ 5150790 w 16348919"/>
              <a:gd name="connsiteY1625" fmla="*/ 4820842 h 10285413"/>
              <a:gd name="connsiteX1626" fmla="*/ 5140922 w 16348919"/>
              <a:gd name="connsiteY1626" fmla="*/ 4801108 h 10285413"/>
              <a:gd name="connsiteX1627" fmla="*/ 5131053 w 16348919"/>
              <a:gd name="connsiteY1627" fmla="*/ 4801108 h 10285413"/>
              <a:gd name="connsiteX1628" fmla="*/ 4756094 w 16348919"/>
              <a:gd name="connsiteY1628" fmla="*/ 4801108 h 10285413"/>
              <a:gd name="connsiteX1629" fmla="*/ 4756094 w 16348919"/>
              <a:gd name="connsiteY1629" fmla="*/ 4820842 h 10285413"/>
              <a:gd name="connsiteX1630" fmla="*/ 4775828 w 16348919"/>
              <a:gd name="connsiteY1630" fmla="*/ 4801108 h 10285413"/>
              <a:gd name="connsiteX1631" fmla="*/ 4756094 w 16348919"/>
              <a:gd name="connsiteY1631" fmla="*/ 4801108 h 10285413"/>
              <a:gd name="connsiteX1632" fmla="*/ 4731425 w 16348919"/>
              <a:gd name="connsiteY1632" fmla="*/ 4791243 h 10285413"/>
              <a:gd name="connsiteX1633" fmla="*/ 4716624 w 16348919"/>
              <a:gd name="connsiteY1633" fmla="*/ 4801108 h 10285413"/>
              <a:gd name="connsiteX1634" fmla="*/ 4736358 w 16348919"/>
              <a:gd name="connsiteY1634" fmla="*/ 4801108 h 10285413"/>
              <a:gd name="connsiteX1635" fmla="*/ 4731425 w 16348919"/>
              <a:gd name="connsiteY1635" fmla="*/ 4791243 h 10285413"/>
              <a:gd name="connsiteX1636" fmla="*/ 5308668 w 16348919"/>
              <a:gd name="connsiteY1636" fmla="*/ 4761637 h 10285413"/>
              <a:gd name="connsiteX1637" fmla="*/ 5308668 w 16348919"/>
              <a:gd name="connsiteY1637" fmla="*/ 4781371 h 10285413"/>
              <a:gd name="connsiteX1638" fmla="*/ 5328405 w 16348919"/>
              <a:gd name="connsiteY1638" fmla="*/ 4761637 h 10285413"/>
              <a:gd name="connsiteX1639" fmla="*/ 5308668 w 16348919"/>
              <a:gd name="connsiteY1639" fmla="*/ 4761637 h 10285413"/>
              <a:gd name="connsiteX1640" fmla="*/ 5195193 w 16348919"/>
              <a:gd name="connsiteY1640" fmla="*/ 4732035 h 10285413"/>
              <a:gd name="connsiteX1641" fmla="*/ 5190260 w 16348919"/>
              <a:gd name="connsiteY1641" fmla="*/ 4741902 h 10285413"/>
              <a:gd name="connsiteX1642" fmla="*/ 5200125 w 16348919"/>
              <a:gd name="connsiteY1642" fmla="*/ 4751769 h 10285413"/>
              <a:gd name="connsiteX1643" fmla="*/ 5209994 w 16348919"/>
              <a:gd name="connsiteY1643" fmla="*/ 4741902 h 10285413"/>
              <a:gd name="connsiteX1644" fmla="*/ 5195193 w 16348919"/>
              <a:gd name="connsiteY1644" fmla="*/ 4732035 h 10285413"/>
              <a:gd name="connsiteX1645" fmla="*/ 4810365 w 16348919"/>
              <a:gd name="connsiteY1645" fmla="*/ 4712301 h 10285413"/>
              <a:gd name="connsiteX1646" fmla="*/ 4795564 w 16348919"/>
              <a:gd name="connsiteY1646" fmla="*/ 4722168 h 10285413"/>
              <a:gd name="connsiteX1647" fmla="*/ 4815297 w 16348919"/>
              <a:gd name="connsiteY1647" fmla="*/ 4722168 h 10285413"/>
              <a:gd name="connsiteX1648" fmla="*/ 4810365 w 16348919"/>
              <a:gd name="connsiteY1648" fmla="*/ 4712301 h 10285413"/>
              <a:gd name="connsiteX1649" fmla="*/ 4420601 w 16348919"/>
              <a:gd name="connsiteY1649" fmla="*/ 4682698 h 10285413"/>
              <a:gd name="connsiteX1650" fmla="*/ 4499540 w 16348919"/>
              <a:gd name="connsiteY1650" fmla="*/ 4682698 h 10285413"/>
              <a:gd name="connsiteX1651" fmla="*/ 4539009 w 16348919"/>
              <a:gd name="connsiteY1651" fmla="*/ 4702433 h 10285413"/>
              <a:gd name="connsiteX1652" fmla="*/ 4361394 w 16348919"/>
              <a:gd name="connsiteY1652" fmla="*/ 4702433 h 10285413"/>
              <a:gd name="connsiteX1653" fmla="*/ 4854768 w 16348919"/>
              <a:gd name="connsiteY1653" fmla="*/ 4662964 h 10285413"/>
              <a:gd name="connsiteX1654" fmla="*/ 4894236 w 16348919"/>
              <a:gd name="connsiteY1654" fmla="*/ 4682698 h 10285413"/>
              <a:gd name="connsiteX1655" fmla="*/ 4913972 w 16348919"/>
              <a:gd name="connsiteY1655" fmla="*/ 4741902 h 10285413"/>
              <a:gd name="connsiteX1656" fmla="*/ 4933705 w 16348919"/>
              <a:gd name="connsiteY1656" fmla="*/ 4761637 h 10285413"/>
              <a:gd name="connsiteX1657" fmla="*/ 4992911 w 16348919"/>
              <a:gd name="connsiteY1657" fmla="*/ 4741902 h 10285413"/>
              <a:gd name="connsiteX1658" fmla="*/ 5032380 w 16348919"/>
              <a:gd name="connsiteY1658" fmla="*/ 4741902 h 10285413"/>
              <a:gd name="connsiteX1659" fmla="*/ 5012646 w 16348919"/>
              <a:gd name="connsiteY1659" fmla="*/ 4722168 h 10285413"/>
              <a:gd name="connsiteX1660" fmla="*/ 4983044 w 16348919"/>
              <a:gd name="connsiteY1660" fmla="*/ 4712300 h 10285413"/>
              <a:gd name="connsiteX1661" fmla="*/ 4973176 w 16348919"/>
              <a:gd name="connsiteY1661" fmla="*/ 4702433 h 10285413"/>
              <a:gd name="connsiteX1662" fmla="*/ 4973176 w 16348919"/>
              <a:gd name="connsiteY1662" fmla="*/ 4682698 h 10285413"/>
              <a:gd name="connsiteX1663" fmla="*/ 4953442 w 16348919"/>
              <a:gd name="connsiteY1663" fmla="*/ 4682698 h 10285413"/>
              <a:gd name="connsiteX1664" fmla="*/ 4933705 w 16348919"/>
              <a:gd name="connsiteY1664" fmla="*/ 4682698 h 10285413"/>
              <a:gd name="connsiteX1665" fmla="*/ 4923840 w 16348919"/>
              <a:gd name="connsiteY1665" fmla="*/ 4672831 h 10285413"/>
              <a:gd name="connsiteX1666" fmla="*/ 4894236 w 16348919"/>
              <a:gd name="connsiteY1666" fmla="*/ 4662964 h 10285413"/>
              <a:gd name="connsiteX1667" fmla="*/ 5158188 w 16348919"/>
              <a:gd name="connsiteY1667" fmla="*/ 4656794 h 10285413"/>
              <a:gd name="connsiteX1668" fmla="*/ 5150790 w 16348919"/>
              <a:gd name="connsiteY1668" fmla="*/ 4662964 h 10285413"/>
              <a:gd name="connsiteX1669" fmla="*/ 5190260 w 16348919"/>
              <a:gd name="connsiteY1669" fmla="*/ 4682698 h 10285413"/>
              <a:gd name="connsiteX1670" fmla="*/ 5288934 w 16348919"/>
              <a:gd name="connsiteY1670" fmla="*/ 4722168 h 10285413"/>
              <a:gd name="connsiteX1671" fmla="*/ 5308668 w 16348919"/>
              <a:gd name="connsiteY1671" fmla="*/ 4732035 h 10285413"/>
              <a:gd name="connsiteX1672" fmla="*/ 5348138 w 16348919"/>
              <a:gd name="connsiteY1672" fmla="*/ 4722168 h 10285413"/>
              <a:gd name="connsiteX1673" fmla="*/ 5269198 w 16348919"/>
              <a:gd name="connsiteY1673" fmla="*/ 4682698 h 10285413"/>
              <a:gd name="connsiteX1674" fmla="*/ 5158188 w 16348919"/>
              <a:gd name="connsiteY1674" fmla="*/ 4656794 h 10285413"/>
              <a:gd name="connsiteX1675" fmla="*/ 5604690 w 16348919"/>
              <a:gd name="connsiteY1675" fmla="*/ 4643227 h 10285413"/>
              <a:gd name="connsiteX1676" fmla="*/ 5584953 w 16348919"/>
              <a:gd name="connsiteY1676" fmla="*/ 4662964 h 10285413"/>
              <a:gd name="connsiteX1677" fmla="*/ 5584953 w 16348919"/>
              <a:gd name="connsiteY1677" fmla="*/ 4682698 h 10285413"/>
              <a:gd name="connsiteX1678" fmla="*/ 5604690 w 16348919"/>
              <a:gd name="connsiteY1678" fmla="*/ 4662964 h 10285413"/>
              <a:gd name="connsiteX1679" fmla="*/ 5407342 w 16348919"/>
              <a:gd name="connsiteY1679" fmla="*/ 4643227 h 10285413"/>
              <a:gd name="connsiteX1680" fmla="*/ 5427075 w 16348919"/>
              <a:gd name="connsiteY1680" fmla="*/ 4662964 h 10285413"/>
              <a:gd name="connsiteX1681" fmla="*/ 5427075 w 16348919"/>
              <a:gd name="connsiteY1681" fmla="*/ 4643227 h 10285413"/>
              <a:gd name="connsiteX1682" fmla="*/ 5407342 w 16348919"/>
              <a:gd name="connsiteY1682" fmla="*/ 4643227 h 10285413"/>
              <a:gd name="connsiteX1683" fmla="*/ 5071849 w 16348919"/>
              <a:gd name="connsiteY1683" fmla="*/ 4643227 h 10285413"/>
              <a:gd name="connsiteX1684" fmla="*/ 5012646 w 16348919"/>
              <a:gd name="connsiteY1684" fmla="*/ 4662964 h 10285413"/>
              <a:gd name="connsiteX1685" fmla="*/ 5012646 w 16348919"/>
              <a:gd name="connsiteY1685" fmla="*/ 4682698 h 10285413"/>
              <a:gd name="connsiteX1686" fmla="*/ 5052116 w 16348919"/>
              <a:gd name="connsiteY1686" fmla="*/ 4702433 h 10285413"/>
              <a:gd name="connsiteX1687" fmla="*/ 5052116 w 16348919"/>
              <a:gd name="connsiteY1687" fmla="*/ 4682698 h 10285413"/>
              <a:gd name="connsiteX1688" fmla="*/ 5071849 w 16348919"/>
              <a:gd name="connsiteY1688" fmla="*/ 4662964 h 10285413"/>
              <a:gd name="connsiteX1689" fmla="*/ 5091586 w 16348919"/>
              <a:gd name="connsiteY1689" fmla="*/ 4682698 h 10285413"/>
              <a:gd name="connsiteX1690" fmla="*/ 4795564 w 16348919"/>
              <a:gd name="connsiteY1690" fmla="*/ 4643227 h 10285413"/>
              <a:gd name="connsiteX1691" fmla="*/ 4835032 w 16348919"/>
              <a:gd name="connsiteY1691" fmla="*/ 4662964 h 10285413"/>
              <a:gd name="connsiteX1692" fmla="*/ 4835032 w 16348919"/>
              <a:gd name="connsiteY1692" fmla="*/ 4643227 h 10285413"/>
              <a:gd name="connsiteX1693" fmla="*/ 4736358 w 16348919"/>
              <a:gd name="connsiteY1693" fmla="*/ 4643227 h 10285413"/>
              <a:gd name="connsiteX1694" fmla="*/ 4716624 w 16348919"/>
              <a:gd name="connsiteY1694" fmla="*/ 4662964 h 10285413"/>
              <a:gd name="connsiteX1695" fmla="*/ 4736358 w 16348919"/>
              <a:gd name="connsiteY1695" fmla="*/ 4682698 h 10285413"/>
              <a:gd name="connsiteX1696" fmla="*/ 4756094 w 16348919"/>
              <a:gd name="connsiteY1696" fmla="*/ 4662964 h 10285413"/>
              <a:gd name="connsiteX1697" fmla="*/ 4736358 w 16348919"/>
              <a:gd name="connsiteY1697" fmla="*/ 4643227 h 10285413"/>
              <a:gd name="connsiteX1698" fmla="*/ 5328405 w 16348919"/>
              <a:gd name="connsiteY1698" fmla="*/ 4623493 h 10285413"/>
              <a:gd name="connsiteX1699" fmla="*/ 5328405 w 16348919"/>
              <a:gd name="connsiteY1699" fmla="*/ 4643227 h 10285413"/>
              <a:gd name="connsiteX1700" fmla="*/ 5367872 w 16348919"/>
              <a:gd name="connsiteY1700" fmla="*/ 4643227 h 10285413"/>
              <a:gd name="connsiteX1701" fmla="*/ 4864634 w 16348919"/>
              <a:gd name="connsiteY1701" fmla="*/ 4603760 h 10285413"/>
              <a:gd name="connsiteX1702" fmla="*/ 4874502 w 16348919"/>
              <a:gd name="connsiteY1702" fmla="*/ 4623493 h 10285413"/>
              <a:gd name="connsiteX1703" fmla="*/ 4913972 w 16348919"/>
              <a:gd name="connsiteY1703" fmla="*/ 4643227 h 10285413"/>
              <a:gd name="connsiteX1704" fmla="*/ 4973176 w 16348919"/>
              <a:gd name="connsiteY1704" fmla="*/ 4662964 h 10285413"/>
              <a:gd name="connsiteX1705" fmla="*/ 4973176 w 16348919"/>
              <a:gd name="connsiteY1705" fmla="*/ 4643227 h 10285413"/>
              <a:gd name="connsiteX1706" fmla="*/ 4953442 w 16348919"/>
              <a:gd name="connsiteY1706" fmla="*/ 4643227 h 10285413"/>
              <a:gd name="connsiteX1707" fmla="*/ 4953442 w 16348919"/>
              <a:gd name="connsiteY1707" fmla="*/ 4623493 h 10285413"/>
              <a:gd name="connsiteX1708" fmla="*/ 4913972 w 16348919"/>
              <a:gd name="connsiteY1708" fmla="*/ 4603760 h 10285413"/>
              <a:gd name="connsiteX1709" fmla="*/ 4904102 w 16348919"/>
              <a:gd name="connsiteY1709" fmla="*/ 4623493 h 10285413"/>
              <a:gd name="connsiteX1710" fmla="*/ 4894236 w 16348919"/>
              <a:gd name="connsiteY1710" fmla="*/ 4603760 h 10285413"/>
              <a:gd name="connsiteX1711" fmla="*/ 4864634 w 16348919"/>
              <a:gd name="connsiteY1711" fmla="*/ 4603760 h 10285413"/>
              <a:gd name="connsiteX1712" fmla="*/ 5604690 w 16348919"/>
              <a:gd name="connsiteY1712" fmla="*/ 4593894 h 10285413"/>
              <a:gd name="connsiteX1713" fmla="*/ 5584953 w 16348919"/>
              <a:gd name="connsiteY1713" fmla="*/ 4603760 h 10285413"/>
              <a:gd name="connsiteX1714" fmla="*/ 5604690 w 16348919"/>
              <a:gd name="connsiteY1714" fmla="*/ 4603760 h 10285413"/>
              <a:gd name="connsiteX1715" fmla="*/ 5624427 w 16348919"/>
              <a:gd name="connsiteY1715" fmla="*/ 4603760 h 10285413"/>
              <a:gd name="connsiteX1716" fmla="*/ 5604690 w 16348919"/>
              <a:gd name="connsiteY1716" fmla="*/ 4593894 h 10285413"/>
              <a:gd name="connsiteX1717" fmla="*/ 5293866 w 16348919"/>
              <a:gd name="connsiteY1717" fmla="*/ 4593894 h 10285413"/>
              <a:gd name="connsiteX1718" fmla="*/ 5288934 w 16348919"/>
              <a:gd name="connsiteY1718" fmla="*/ 4603760 h 10285413"/>
              <a:gd name="connsiteX1719" fmla="*/ 5308668 w 16348919"/>
              <a:gd name="connsiteY1719" fmla="*/ 4603760 h 10285413"/>
              <a:gd name="connsiteX1720" fmla="*/ 5293866 w 16348919"/>
              <a:gd name="connsiteY1720" fmla="*/ 4593894 h 10285413"/>
              <a:gd name="connsiteX1721" fmla="*/ 4835032 w 16348919"/>
              <a:gd name="connsiteY1721" fmla="*/ 4584024 h 10285413"/>
              <a:gd name="connsiteX1722" fmla="*/ 4815297 w 16348919"/>
              <a:gd name="connsiteY1722" fmla="*/ 4603760 h 10285413"/>
              <a:gd name="connsiteX1723" fmla="*/ 4795564 w 16348919"/>
              <a:gd name="connsiteY1723" fmla="*/ 4603760 h 10285413"/>
              <a:gd name="connsiteX1724" fmla="*/ 4805429 w 16348919"/>
              <a:gd name="connsiteY1724" fmla="*/ 4623493 h 10285413"/>
              <a:gd name="connsiteX1725" fmla="*/ 4835032 w 16348919"/>
              <a:gd name="connsiteY1725" fmla="*/ 4603760 h 10285413"/>
              <a:gd name="connsiteX1726" fmla="*/ 4835032 w 16348919"/>
              <a:gd name="connsiteY1726" fmla="*/ 4584024 h 10285413"/>
              <a:gd name="connsiteX1727" fmla="*/ 5407342 w 16348919"/>
              <a:gd name="connsiteY1727" fmla="*/ 4564289 h 10285413"/>
              <a:gd name="connsiteX1728" fmla="*/ 5387607 w 16348919"/>
              <a:gd name="connsiteY1728" fmla="*/ 4584024 h 10285413"/>
              <a:gd name="connsiteX1729" fmla="*/ 5397474 w 16348919"/>
              <a:gd name="connsiteY1729" fmla="*/ 4603760 h 10285413"/>
              <a:gd name="connsiteX1730" fmla="*/ 5417210 w 16348919"/>
              <a:gd name="connsiteY1730" fmla="*/ 4603760 h 10285413"/>
              <a:gd name="connsiteX1731" fmla="*/ 5427075 w 16348919"/>
              <a:gd name="connsiteY1731" fmla="*/ 4603760 h 10285413"/>
              <a:gd name="connsiteX1732" fmla="*/ 5427075 w 16348919"/>
              <a:gd name="connsiteY1732" fmla="*/ 4584024 h 10285413"/>
              <a:gd name="connsiteX1733" fmla="*/ 5407342 w 16348919"/>
              <a:gd name="connsiteY1733" fmla="*/ 4564289 h 10285413"/>
              <a:gd name="connsiteX1734" fmla="*/ 5061981 w 16348919"/>
              <a:gd name="connsiteY1734" fmla="*/ 4564289 h 10285413"/>
              <a:gd name="connsiteX1735" fmla="*/ 5071849 w 16348919"/>
              <a:gd name="connsiteY1735" fmla="*/ 4584024 h 10285413"/>
              <a:gd name="connsiteX1736" fmla="*/ 5091586 w 16348919"/>
              <a:gd name="connsiteY1736" fmla="*/ 4603760 h 10285413"/>
              <a:gd name="connsiteX1737" fmla="*/ 5190260 w 16348919"/>
              <a:gd name="connsiteY1737" fmla="*/ 4603760 h 10285413"/>
              <a:gd name="connsiteX1738" fmla="*/ 5219862 w 16348919"/>
              <a:gd name="connsiteY1738" fmla="*/ 4613625 h 10285413"/>
              <a:gd name="connsiteX1739" fmla="*/ 5219862 w 16348919"/>
              <a:gd name="connsiteY1739" fmla="*/ 4593891 h 10285413"/>
              <a:gd name="connsiteX1740" fmla="*/ 5140922 w 16348919"/>
              <a:gd name="connsiteY1740" fmla="*/ 4574157 h 10285413"/>
              <a:gd name="connsiteX1741" fmla="*/ 5061981 w 16348919"/>
              <a:gd name="connsiteY1741" fmla="*/ 4564289 h 10285413"/>
              <a:gd name="connsiteX1742" fmla="*/ 4608081 w 16348919"/>
              <a:gd name="connsiteY1742" fmla="*/ 4564289 h 10285413"/>
              <a:gd name="connsiteX1743" fmla="*/ 4598214 w 16348919"/>
              <a:gd name="connsiteY1743" fmla="*/ 4584024 h 10285413"/>
              <a:gd name="connsiteX1744" fmla="*/ 4578479 w 16348919"/>
              <a:gd name="connsiteY1744" fmla="*/ 4584024 h 10285413"/>
              <a:gd name="connsiteX1745" fmla="*/ 4539009 w 16348919"/>
              <a:gd name="connsiteY1745" fmla="*/ 4603760 h 10285413"/>
              <a:gd name="connsiteX1746" fmla="*/ 4558745 w 16348919"/>
              <a:gd name="connsiteY1746" fmla="*/ 4603760 h 10285413"/>
              <a:gd name="connsiteX1747" fmla="*/ 4558745 w 16348919"/>
              <a:gd name="connsiteY1747" fmla="*/ 4623493 h 10285413"/>
              <a:gd name="connsiteX1748" fmla="*/ 4598214 w 16348919"/>
              <a:gd name="connsiteY1748" fmla="*/ 4643227 h 10285413"/>
              <a:gd name="connsiteX1749" fmla="*/ 4637684 w 16348919"/>
              <a:gd name="connsiteY1749" fmla="*/ 4662964 h 10285413"/>
              <a:gd name="connsiteX1750" fmla="*/ 4637684 w 16348919"/>
              <a:gd name="connsiteY1750" fmla="*/ 4643227 h 10285413"/>
              <a:gd name="connsiteX1751" fmla="*/ 4637684 w 16348919"/>
              <a:gd name="connsiteY1751" fmla="*/ 4623493 h 10285413"/>
              <a:gd name="connsiteX1752" fmla="*/ 4657420 w 16348919"/>
              <a:gd name="connsiteY1752" fmla="*/ 4623493 h 10285413"/>
              <a:gd name="connsiteX1753" fmla="*/ 4677153 w 16348919"/>
              <a:gd name="connsiteY1753" fmla="*/ 4623493 h 10285413"/>
              <a:gd name="connsiteX1754" fmla="*/ 4706755 w 16348919"/>
              <a:gd name="connsiteY1754" fmla="*/ 4623493 h 10285413"/>
              <a:gd name="connsiteX1755" fmla="*/ 4716624 w 16348919"/>
              <a:gd name="connsiteY1755" fmla="*/ 4623493 h 10285413"/>
              <a:gd name="connsiteX1756" fmla="*/ 4677153 w 16348919"/>
              <a:gd name="connsiteY1756" fmla="*/ 4603760 h 10285413"/>
              <a:gd name="connsiteX1757" fmla="*/ 4677153 w 16348919"/>
              <a:gd name="connsiteY1757" fmla="*/ 4584024 h 10285413"/>
              <a:gd name="connsiteX1758" fmla="*/ 4637684 w 16348919"/>
              <a:gd name="connsiteY1758" fmla="*/ 4564289 h 10285413"/>
              <a:gd name="connsiteX1759" fmla="*/ 4608081 w 16348919"/>
              <a:gd name="connsiteY1759" fmla="*/ 4564289 h 10285413"/>
              <a:gd name="connsiteX1760" fmla="*/ 5328405 w 16348919"/>
              <a:gd name="connsiteY1760" fmla="*/ 4544552 h 10285413"/>
              <a:gd name="connsiteX1761" fmla="*/ 5288934 w 16348919"/>
              <a:gd name="connsiteY1761" fmla="*/ 4564289 h 10285413"/>
              <a:gd name="connsiteX1762" fmla="*/ 5288934 w 16348919"/>
              <a:gd name="connsiteY1762" fmla="*/ 4584024 h 10285413"/>
              <a:gd name="connsiteX1763" fmla="*/ 5318533 w 16348919"/>
              <a:gd name="connsiteY1763" fmla="*/ 4584024 h 10285413"/>
              <a:gd name="connsiteX1764" fmla="*/ 5328405 w 16348919"/>
              <a:gd name="connsiteY1764" fmla="*/ 4584024 h 10285413"/>
              <a:gd name="connsiteX1765" fmla="*/ 5348138 w 16348919"/>
              <a:gd name="connsiteY1765" fmla="*/ 4584024 h 10285413"/>
              <a:gd name="connsiteX1766" fmla="*/ 5328405 w 16348919"/>
              <a:gd name="connsiteY1766" fmla="*/ 4564289 h 10285413"/>
              <a:gd name="connsiteX1767" fmla="*/ 4701823 w 16348919"/>
              <a:gd name="connsiteY1767" fmla="*/ 4532221 h 10285413"/>
              <a:gd name="connsiteX1768" fmla="*/ 4696888 w 16348919"/>
              <a:gd name="connsiteY1768" fmla="*/ 4544552 h 10285413"/>
              <a:gd name="connsiteX1769" fmla="*/ 4677153 w 16348919"/>
              <a:gd name="connsiteY1769" fmla="*/ 4564289 h 10285413"/>
              <a:gd name="connsiteX1770" fmla="*/ 4696888 w 16348919"/>
              <a:gd name="connsiteY1770" fmla="*/ 4554422 h 10285413"/>
              <a:gd name="connsiteX1771" fmla="*/ 4706755 w 16348919"/>
              <a:gd name="connsiteY1771" fmla="*/ 4554422 h 10285413"/>
              <a:gd name="connsiteX1772" fmla="*/ 4736358 w 16348919"/>
              <a:gd name="connsiteY1772" fmla="*/ 4584024 h 10285413"/>
              <a:gd name="connsiteX1773" fmla="*/ 4736358 w 16348919"/>
              <a:gd name="connsiteY1773" fmla="*/ 4603760 h 10285413"/>
              <a:gd name="connsiteX1774" fmla="*/ 4756094 w 16348919"/>
              <a:gd name="connsiteY1774" fmla="*/ 4623493 h 10285413"/>
              <a:gd name="connsiteX1775" fmla="*/ 4775828 w 16348919"/>
              <a:gd name="connsiteY1775" fmla="*/ 4584024 h 10285413"/>
              <a:gd name="connsiteX1776" fmla="*/ 4775828 w 16348919"/>
              <a:gd name="connsiteY1776" fmla="*/ 4544552 h 10285413"/>
              <a:gd name="connsiteX1777" fmla="*/ 4756094 w 16348919"/>
              <a:gd name="connsiteY1777" fmla="*/ 4544552 h 10285413"/>
              <a:gd name="connsiteX1778" fmla="*/ 4716624 w 16348919"/>
              <a:gd name="connsiteY1778" fmla="*/ 4534688 h 10285413"/>
              <a:gd name="connsiteX1779" fmla="*/ 4701823 w 16348919"/>
              <a:gd name="connsiteY1779" fmla="*/ 4532221 h 10285413"/>
              <a:gd name="connsiteX1780" fmla="*/ 5229727 w 16348919"/>
              <a:gd name="connsiteY1780" fmla="*/ 4524820 h 10285413"/>
              <a:gd name="connsiteX1781" fmla="*/ 5249463 w 16348919"/>
              <a:gd name="connsiteY1781" fmla="*/ 4544552 h 10285413"/>
              <a:gd name="connsiteX1782" fmla="*/ 5249463 w 16348919"/>
              <a:gd name="connsiteY1782" fmla="*/ 4524820 h 10285413"/>
              <a:gd name="connsiteX1783" fmla="*/ 5229727 w 16348919"/>
              <a:gd name="connsiteY1783" fmla="*/ 4524820 h 10285413"/>
              <a:gd name="connsiteX1784" fmla="*/ 4617950 w 16348919"/>
              <a:gd name="connsiteY1784" fmla="*/ 4524820 h 10285413"/>
              <a:gd name="connsiteX1785" fmla="*/ 4598214 w 16348919"/>
              <a:gd name="connsiteY1785" fmla="*/ 4544552 h 10285413"/>
              <a:gd name="connsiteX1786" fmla="*/ 4637684 w 16348919"/>
              <a:gd name="connsiteY1786" fmla="*/ 4544552 h 10285413"/>
              <a:gd name="connsiteX1787" fmla="*/ 4657420 w 16348919"/>
              <a:gd name="connsiteY1787" fmla="*/ 4544552 h 10285413"/>
              <a:gd name="connsiteX1788" fmla="*/ 4006170 w 16348919"/>
              <a:gd name="connsiteY1788" fmla="*/ 4505086 h 10285413"/>
              <a:gd name="connsiteX1789" fmla="*/ 4025903 w 16348919"/>
              <a:gd name="connsiteY1789" fmla="*/ 4524820 h 10285413"/>
              <a:gd name="connsiteX1790" fmla="*/ 4006170 w 16348919"/>
              <a:gd name="connsiteY1790" fmla="*/ 4524820 h 10285413"/>
              <a:gd name="connsiteX1791" fmla="*/ 4329327 w 16348919"/>
              <a:gd name="connsiteY1791" fmla="*/ 4492751 h 10285413"/>
              <a:gd name="connsiteX1792" fmla="*/ 4351530 w 16348919"/>
              <a:gd name="connsiteY1792" fmla="*/ 4495218 h 10285413"/>
              <a:gd name="connsiteX1793" fmla="*/ 4420601 w 16348919"/>
              <a:gd name="connsiteY1793" fmla="*/ 4505086 h 10285413"/>
              <a:gd name="connsiteX1794" fmla="*/ 4479805 w 16348919"/>
              <a:gd name="connsiteY1794" fmla="*/ 4505086 h 10285413"/>
              <a:gd name="connsiteX1795" fmla="*/ 4479805 w 16348919"/>
              <a:gd name="connsiteY1795" fmla="*/ 4544552 h 10285413"/>
              <a:gd name="connsiteX1796" fmla="*/ 4440336 w 16348919"/>
              <a:gd name="connsiteY1796" fmla="*/ 4564289 h 10285413"/>
              <a:gd name="connsiteX1797" fmla="*/ 4400865 w 16348919"/>
              <a:gd name="connsiteY1797" fmla="*/ 4544552 h 10285413"/>
              <a:gd name="connsiteX1798" fmla="*/ 4341662 w 16348919"/>
              <a:gd name="connsiteY1798" fmla="*/ 4524820 h 10285413"/>
              <a:gd name="connsiteX1799" fmla="*/ 4321928 w 16348919"/>
              <a:gd name="connsiteY1799" fmla="*/ 4505086 h 10285413"/>
              <a:gd name="connsiteX1800" fmla="*/ 4329327 w 16348919"/>
              <a:gd name="connsiteY1800" fmla="*/ 4492751 h 10285413"/>
              <a:gd name="connsiteX1801" fmla="*/ 5742834 w 16348919"/>
              <a:gd name="connsiteY1801" fmla="*/ 4485349 h 10285413"/>
              <a:gd name="connsiteX1802" fmla="*/ 5742834 w 16348919"/>
              <a:gd name="connsiteY1802" fmla="*/ 4505086 h 10285413"/>
              <a:gd name="connsiteX1803" fmla="*/ 5762568 w 16348919"/>
              <a:gd name="connsiteY1803" fmla="*/ 4485349 h 10285413"/>
              <a:gd name="connsiteX1804" fmla="*/ 5742834 w 16348919"/>
              <a:gd name="connsiteY1804" fmla="*/ 4485349 h 10285413"/>
              <a:gd name="connsiteX1805" fmla="*/ 4242988 w 16348919"/>
              <a:gd name="connsiteY1805" fmla="*/ 4485349 h 10285413"/>
              <a:gd name="connsiteX1806" fmla="*/ 4272589 w 16348919"/>
              <a:gd name="connsiteY1806" fmla="*/ 4495218 h 10285413"/>
              <a:gd name="connsiteX1807" fmla="*/ 4282457 w 16348919"/>
              <a:gd name="connsiteY1807" fmla="*/ 4505086 h 10285413"/>
              <a:gd name="connsiteX1808" fmla="*/ 4262724 w 16348919"/>
              <a:gd name="connsiteY1808" fmla="*/ 4505086 h 10285413"/>
              <a:gd name="connsiteX1809" fmla="*/ 4164047 w 16348919"/>
              <a:gd name="connsiteY1809" fmla="*/ 4485349 h 10285413"/>
              <a:gd name="connsiteX1810" fmla="*/ 4183783 w 16348919"/>
              <a:gd name="connsiteY1810" fmla="*/ 4485349 h 10285413"/>
              <a:gd name="connsiteX1811" fmla="*/ 4203517 w 16348919"/>
              <a:gd name="connsiteY1811" fmla="*/ 4485349 h 10285413"/>
              <a:gd name="connsiteX1812" fmla="*/ 4242988 w 16348919"/>
              <a:gd name="connsiteY1812" fmla="*/ 4505086 h 10285413"/>
              <a:gd name="connsiteX1813" fmla="*/ 4203517 w 16348919"/>
              <a:gd name="connsiteY1813" fmla="*/ 4505086 h 10285413"/>
              <a:gd name="connsiteX1814" fmla="*/ 4183783 w 16348919"/>
              <a:gd name="connsiteY1814" fmla="*/ 4524820 h 10285413"/>
              <a:gd name="connsiteX1815" fmla="*/ 4164047 w 16348919"/>
              <a:gd name="connsiteY1815" fmla="*/ 4505086 h 10285413"/>
              <a:gd name="connsiteX1816" fmla="*/ 4164047 w 16348919"/>
              <a:gd name="connsiteY1816" fmla="*/ 4485349 h 10285413"/>
              <a:gd name="connsiteX1817" fmla="*/ 4953442 w 16348919"/>
              <a:gd name="connsiteY1817" fmla="*/ 4465616 h 10285413"/>
              <a:gd name="connsiteX1818" fmla="*/ 4933705 w 16348919"/>
              <a:gd name="connsiteY1818" fmla="*/ 4485349 h 10285413"/>
              <a:gd name="connsiteX1819" fmla="*/ 5012646 w 16348919"/>
              <a:gd name="connsiteY1819" fmla="*/ 4505086 h 10285413"/>
              <a:gd name="connsiteX1820" fmla="*/ 5032380 w 16348919"/>
              <a:gd name="connsiteY1820" fmla="*/ 4485349 h 10285413"/>
              <a:gd name="connsiteX1821" fmla="*/ 4825166 w 16348919"/>
              <a:gd name="connsiteY1821" fmla="*/ 4445879 h 10285413"/>
              <a:gd name="connsiteX1822" fmla="*/ 4815297 w 16348919"/>
              <a:gd name="connsiteY1822" fmla="*/ 4465616 h 10285413"/>
              <a:gd name="connsiteX1823" fmla="*/ 4835032 w 16348919"/>
              <a:gd name="connsiteY1823" fmla="*/ 4485349 h 10285413"/>
              <a:gd name="connsiteX1824" fmla="*/ 4844900 w 16348919"/>
              <a:gd name="connsiteY1824" fmla="*/ 4465616 h 10285413"/>
              <a:gd name="connsiteX1825" fmla="*/ 4825166 w 16348919"/>
              <a:gd name="connsiteY1825" fmla="*/ 4445879 h 10285413"/>
              <a:gd name="connsiteX1826" fmla="*/ 4366331 w 16348919"/>
              <a:gd name="connsiteY1826" fmla="*/ 4436013 h 10285413"/>
              <a:gd name="connsiteX1827" fmla="*/ 4400865 w 16348919"/>
              <a:gd name="connsiteY1827" fmla="*/ 4445879 h 10285413"/>
              <a:gd name="connsiteX1828" fmla="*/ 4361394 w 16348919"/>
              <a:gd name="connsiteY1828" fmla="*/ 4465616 h 10285413"/>
              <a:gd name="connsiteX1829" fmla="*/ 4341662 w 16348919"/>
              <a:gd name="connsiteY1829" fmla="*/ 4445879 h 10285413"/>
              <a:gd name="connsiteX1830" fmla="*/ 4366331 w 16348919"/>
              <a:gd name="connsiteY1830" fmla="*/ 4436013 h 10285413"/>
              <a:gd name="connsiteX1831" fmla="*/ 5308668 w 16348919"/>
              <a:gd name="connsiteY1831" fmla="*/ 4426145 h 10285413"/>
              <a:gd name="connsiteX1832" fmla="*/ 5328405 w 16348919"/>
              <a:gd name="connsiteY1832" fmla="*/ 4445879 h 10285413"/>
              <a:gd name="connsiteX1833" fmla="*/ 5328405 w 16348919"/>
              <a:gd name="connsiteY1833" fmla="*/ 4426145 h 10285413"/>
              <a:gd name="connsiteX1834" fmla="*/ 5308668 w 16348919"/>
              <a:gd name="connsiteY1834" fmla="*/ 4426145 h 10285413"/>
              <a:gd name="connsiteX1835" fmla="*/ 4341662 w 16348919"/>
              <a:gd name="connsiteY1835" fmla="*/ 4406411 h 10285413"/>
              <a:gd name="connsiteX1836" fmla="*/ 4341662 w 16348919"/>
              <a:gd name="connsiteY1836" fmla="*/ 4416278 h 10285413"/>
              <a:gd name="connsiteX1837" fmla="*/ 4331793 w 16348919"/>
              <a:gd name="connsiteY1837" fmla="*/ 4426145 h 10285413"/>
              <a:gd name="connsiteX1838" fmla="*/ 4321928 w 16348919"/>
              <a:gd name="connsiteY1838" fmla="*/ 4416278 h 10285413"/>
              <a:gd name="connsiteX1839" fmla="*/ 4341662 w 16348919"/>
              <a:gd name="connsiteY1839" fmla="*/ 4406411 h 10285413"/>
              <a:gd name="connsiteX1840" fmla="*/ 5081718 w 16348919"/>
              <a:gd name="connsiteY1840" fmla="*/ 4386676 h 10285413"/>
              <a:gd name="connsiteX1841" fmla="*/ 5071849 w 16348919"/>
              <a:gd name="connsiteY1841" fmla="*/ 4406411 h 10285413"/>
              <a:gd name="connsiteX1842" fmla="*/ 5091586 w 16348919"/>
              <a:gd name="connsiteY1842" fmla="*/ 4406411 h 10285413"/>
              <a:gd name="connsiteX1843" fmla="*/ 5111320 w 16348919"/>
              <a:gd name="connsiteY1843" fmla="*/ 4406411 h 10285413"/>
              <a:gd name="connsiteX1844" fmla="*/ 5101451 w 16348919"/>
              <a:gd name="connsiteY1844" fmla="*/ 4386676 h 10285413"/>
              <a:gd name="connsiteX1845" fmla="*/ 5091586 w 16348919"/>
              <a:gd name="connsiteY1845" fmla="*/ 4386676 h 10285413"/>
              <a:gd name="connsiteX1846" fmla="*/ 5081718 w 16348919"/>
              <a:gd name="connsiteY1846" fmla="*/ 4386676 h 10285413"/>
              <a:gd name="connsiteX1847" fmla="*/ 4785696 w 16348919"/>
              <a:gd name="connsiteY1847" fmla="*/ 4317606 h 10285413"/>
              <a:gd name="connsiteX1848" fmla="*/ 4756094 w 16348919"/>
              <a:gd name="connsiteY1848" fmla="*/ 4327472 h 10285413"/>
              <a:gd name="connsiteX1849" fmla="*/ 4756094 w 16348919"/>
              <a:gd name="connsiteY1849" fmla="*/ 4347205 h 10285413"/>
              <a:gd name="connsiteX1850" fmla="*/ 4775828 w 16348919"/>
              <a:gd name="connsiteY1850" fmla="*/ 4347205 h 10285413"/>
              <a:gd name="connsiteX1851" fmla="*/ 4795564 w 16348919"/>
              <a:gd name="connsiteY1851" fmla="*/ 4327472 h 10285413"/>
              <a:gd name="connsiteX1852" fmla="*/ 4785696 w 16348919"/>
              <a:gd name="connsiteY1852" fmla="*/ 4317606 h 10285413"/>
              <a:gd name="connsiteX1853" fmla="*/ 4341662 w 16348919"/>
              <a:gd name="connsiteY1853" fmla="*/ 4307738 h 10285413"/>
              <a:gd name="connsiteX1854" fmla="*/ 4361394 w 16348919"/>
              <a:gd name="connsiteY1854" fmla="*/ 4307738 h 10285413"/>
              <a:gd name="connsiteX1855" fmla="*/ 4351530 w 16348919"/>
              <a:gd name="connsiteY1855" fmla="*/ 4327472 h 10285413"/>
              <a:gd name="connsiteX1856" fmla="*/ 4341662 w 16348919"/>
              <a:gd name="connsiteY1856" fmla="*/ 4307738 h 10285413"/>
              <a:gd name="connsiteX1857" fmla="*/ 4539009 w 16348919"/>
              <a:gd name="connsiteY1857" fmla="*/ 4288001 h 10285413"/>
              <a:gd name="connsiteX1858" fmla="*/ 4548877 w 16348919"/>
              <a:gd name="connsiteY1858" fmla="*/ 4317603 h 10285413"/>
              <a:gd name="connsiteX1859" fmla="*/ 4558745 w 16348919"/>
              <a:gd name="connsiteY1859" fmla="*/ 4327472 h 10285413"/>
              <a:gd name="connsiteX1860" fmla="*/ 4539009 w 16348919"/>
              <a:gd name="connsiteY1860" fmla="*/ 4347205 h 10285413"/>
              <a:gd name="connsiteX1861" fmla="*/ 4558745 w 16348919"/>
              <a:gd name="connsiteY1861" fmla="*/ 4366942 h 10285413"/>
              <a:gd name="connsiteX1862" fmla="*/ 4637684 w 16348919"/>
              <a:gd name="connsiteY1862" fmla="*/ 4386676 h 10285413"/>
              <a:gd name="connsiteX1863" fmla="*/ 4647552 w 16348919"/>
              <a:gd name="connsiteY1863" fmla="*/ 4366942 h 10285413"/>
              <a:gd name="connsiteX1864" fmla="*/ 4647552 w 16348919"/>
              <a:gd name="connsiteY1864" fmla="*/ 4386676 h 10285413"/>
              <a:gd name="connsiteX1865" fmla="*/ 4677153 w 16348919"/>
              <a:gd name="connsiteY1865" fmla="*/ 4406411 h 10285413"/>
              <a:gd name="connsiteX1866" fmla="*/ 4716624 w 16348919"/>
              <a:gd name="connsiteY1866" fmla="*/ 4376806 h 10285413"/>
              <a:gd name="connsiteX1867" fmla="*/ 4696888 w 16348919"/>
              <a:gd name="connsiteY1867" fmla="*/ 4357074 h 10285413"/>
              <a:gd name="connsiteX1868" fmla="*/ 4657420 w 16348919"/>
              <a:gd name="connsiteY1868" fmla="*/ 4357074 h 10285413"/>
              <a:gd name="connsiteX1869" fmla="*/ 4657420 w 16348919"/>
              <a:gd name="connsiteY1869" fmla="*/ 4327472 h 10285413"/>
              <a:gd name="connsiteX1870" fmla="*/ 4637684 w 16348919"/>
              <a:gd name="connsiteY1870" fmla="*/ 4327472 h 10285413"/>
              <a:gd name="connsiteX1871" fmla="*/ 4617950 w 16348919"/>
              <a:gd name="connsiteY1871" fmla="*/ 4327472 h 10285413"/>
              <a:gd name="connsiteX1872" fmla="*/ 4588348 w 16348919"/>
              <a:gd name="connsiteY1872" fmla="*/ 4307738 h 10285413"/>
              <a:gd name="connsiteX1873" fmla="*/ 4558745 w 16348919"/>
              <a:gd name="connsiteY1873" fmla="*/ 4288001 h 10285413"/>
              <a:gd name="connsiteX1874" fmla="*/ 4949124 w 16348919"/>
              <a:gd name="connsiteY1874" fmla="*/ 4276284 h 10285413"/>
              <a:gd name="connsiteX1875" fmla="*/ 4943573 w 16348919"/>
              <a:gd name="connsiteY1875" fmla="*/ 4278133 h 10285413"/>
              <a:gd name="connsiteX1876" fmla="*/ 4953442 w 16348919"/>
              <a:gd name="connsiteY1876" fmla="*/ 4307738 h 10285413"/>
              <a:gd name="connsiteX1877" fmla="*/ 4973176 w 16348919"/>
              <a:gd name="connsiteY1877" fmla="*/ 4307738 h 10285413"/>
              <a:gd name="connsiteX1878" fmla="*/ 4949124 w 16348919"/>
              <a:gd name="connsiteY1878" fmla="*/ 4276284 h 10285413"/>
              <a:gd name="connsiteX1879" fmla="*/ 4736358 w 16348919"/>
              <a:gd name="connsiteY1879" fmla="*/ 4248530 h 10285413"/>
              <a:gd name="connsiteX1880" fmla="*/ 4716624 w 16348919"/>
              <a:gd name="connsiteY1880" fmla="*/ 4268267 h 10285413"/>
              <a:gd name="connsiteX1881" fmla="*/ 4736358 w 16348919"/>
              <a:gd name="connsiteY1881" fmla="*/ 4268267 h 10285413"/>
              <a:gd name="connsiteX1882" fmla="*/ 4736358 w 16348919"/>
              <a:gd name="connsiteY1882" fmla="*/ 4288001 h 10285413"/>
              <a:gd name="connsiteX1883" fmla="*/ 4756094 w 16348919"/>
              <a:gd name="connsiteY1883" fmla="*/ 4268267 h 10285413"/>
              <a:gd name="connsiteX1884" fmla="*/ 4795564 w 16348919"/>
              <a:gd name="connsiteY1884" fmla="*/ 4307738 h 10285413"/>
              <a:gd name="connsiteX1885" fmla="*/ 4835032 w 16348919"/>
              <a:gd name="connsiteY1885" fmla="*/ 4297869 h 10285413"/>
              <a:gd name="connsiteX1886" fmla="*/ 4795564 w 16348919"/>
              <a:gd name="connsiteY1886" fmla="*/ 4288001 h 10285413"/>
              <a:gd name="connsiteX1887" fmla="*/ 4785696 w 16348919"/>
              <a:gd name="connsiteY1887" fmla="*/ 4278133 h 10285413"/>
              <a:gd name="connsiteX1888" fmla="*/ 4775828 w 16348919"/>
              <a:gd name="connsiteY1888" fmla="*/ 4268267 h 10285413"/>
              <a:gd name="connsiteX1889" fmla="*/ 4775828 w 16348919"/>
              <a:gd name="connsiteY1889" fmla="*/ 4248530 h 10285413"/>
              <a:gd name="connsiteX1890" fmla="*/ 4756094 w 16348919"/>
              <a:gd name="connsiteY1890" fmla="*/ 4268267 h 10285413"/>
              <a:gd name="connsiteX1891" fmla="*/ 4736358 w 16348919"/>
              <a:gd name="connsiteY1891" fmla="*/ 4248530 h 10285413"/>
              <a:gd name="connsiteX1892" fmla="*/ 4657420 w 16348919"/>
              <a:gd name="connsiteY1892" fmla="*/ 4238665 h 10285413"/>
              <a:gd name="connsiteX1893" fmla="*/ 4637684 w 16348919"/>
              <a:gd name="connsiteY1893" fmla="*/ 4248530 h 10285413"/>
              <a:gd name="connsiteX1894" fmla="*/ 4627816 w 16348919"/>
              <a:gd name="connsiteY1894" fmla="*/ 4258400 h 10285413"/>
              <a:gd name="connsiteX1895" fmla="*/ 4617950 w 16348919"/>
              <a:gd name="connsiteY1895" fmla="*/ 4268267 h 10285413"/>
              <a:gd name="connsiteX1896" fmla="*/ 4627816 w 16348919"/>
              <a:gd name="connsiteY1896" fmla="*/ 4288001 h 10285413"/>
              <a:gd name="connsiteX1897" fmla="*/ 4637684 w 16348919"/>
              <a:gd name="connsiteY1897" fmla="*/ 4278133 h 10285413"/>
              <a:gd name="connsiteX1898" fmla="*/ 4657420 w 16348919"/>
              <a:gd name="connsiteY1898" fmla="*/ 4268267 h 10285413"/>
              <a:gd name="connsiteX1899" fmla="*/ 4657420 w 16348919"/>
              <a:gd name="connsiteY1899" fmla="*/ 4288001 h 10285413"/>
              <a:gd name="connsiteX1900" fmla="*/ 4677153 w 16348919"/>
              <a:gd name="connsiteY1900" fmla="*/ 4327472 h 10285413"/>
              <a:gd name="connsiteX1901" fmla="*/ 4716624 w 16348919"/>
              <a:gd name="connsiteY1901" fmla="*/ 4327472 h 10285413"/>
              <a:gd name="connsiteX1902" fmla="*/ 4696888 w 16348919"/>
              <a:gd name="connsiteY1902" fmla="*/ 4307738 h 10285413"/>
              <a:gd name="connsiteX1903" fmla="*/ 4677153 w 16348919"/>
              <a:gd name="connsiteY1903" fmla="*/ 4288001 h 10285413"/>
              <a:gd name="connsiteX1904" fmla="*/ 4677153 w 16348919"/>
              <a:gd name="connsiteY1904" fmla="*/ 4248530 h 10285413"/>
              <a:gd name="connsiteX1905" fmla="*/ 4657420 w 16348919"/>
              <a:gd name="connsiteY1905" fmla="*/ 4238665 h 10285413"/>
              <a:gd name="connsiteX1906" fmla="*/ 3988902 w 16348919"/>
              <a:gd name="connsiteY1906" fmla="*/ 4236196 h 10285413"/>
              <a:gd name="connsiteX1907" fmla="*/ 3996304 w 16348919"/>
              <a:gd name="connsiteY1907" fmla="*/ 4238665 h 10285413"/>
              <a:gd name="connsiteX1908" fmla="*/ 4006170 w 16348919"/>
              <a:gd name="connsiteY1908" fmla="*/ 4268267 h 10285413"/>
              <a:gd name="connsiteX1909" fmla="*/ 3986434 w 16348919"/>
              <a:gd name="connsiteY1909" fmla="*/ 4248530 h 10285413"/>
              <a:gd name="connsiteX1910" fmla="*/ 3988902 w 16348919"/>
              <a:gd name="connsiteY1910" fmla="*/ 4236196 h 10285413"/>
              <a:gd name="connsiteX1911" fmla="*/ 5565220 w 16348919"/>
              <a:gd name="connsiteY1911" fmla="*/ 4209063 h 10285413"/>
              <a:gd name="connsiteX1912" fmla="*/ 5545486 w 16348919"/>
              <a:gd name="connsiteY1912" fmla="*/ 4228798 h 10285413"/>
              <a:gd name="connsiteX1913" fmla="*/ 5624427 w 16348919"/>
              <a:gd name="connsiteY1913" fmla="*/ 4228798 h 10285413"/>
              <a:gd name="connsiteX1914" fmla="*/ 5614558 w 16348919"/>
              <a:gd name="connsiteY1914" fmla="*/ 4218928 h 10285413"/>
              <a:gd name="connsiteX1915" fmla="*/ 5604690 w 16348919"/>
              <a:gd name="connsiteY1915" fmla="*/ 4209063 h 10285413"/>
              <a:gd name="connsiteX1916" fmla="*/ 4539009 w 16348919"/>
              <a:gd name="connsiteY1916" fmla="*/ 4130123 h 10285413"/>
              <a:gd name="connsiteX1917" fmla="*/ 4519276 w 16348919"/>
              <a:gd name="connsiteY1917" fmla="*/ 4149856 h 10285413"/>
              <a:gd name="connsiteX1918" fmla="*/ 4539009 w 16348919"/>
              <a:gd name="connsiteY1918" fmla="*/ 4149856 h 10285413"/>
              <a:gd name="connsiteX1919" fmla="*/ 4045640 w 16348919"/>
              <a:gd name="connsiteY1919" fmla="*/ 4130123 h 10285413"/>
              <a:gd name="connsiteX1920" fmla="*/ 4085109 w 16348919"/>
              <a:gd name="connsiteY1920" fmla="*/ 4130123 h 10285413"/>
              <a:gd name="connsiteX1921" fmla="*/ 4124580 w 16348919"/>
              <a:gd name="connsiteY1921" fmla="*/ 4130123 h 10285413"/>
              <a:gd name="connsiteX1922" fmla="*/ 4104844 w 16348919"/>
              <a:gd name="connsiteY1922" fmla="*/ 4149856 h 10285413"/>
              <a:gd name="connsiteX1923" fmla="*/ 4045640 w 16348919"/>
              <a:gd name="connsiteY1923" fmla="*/ 4130123 h 10285413"/>
              <a:gd name="connsiteX1924" fmla="*/ 5348138 w 16348919"/>
              <a:gd name="connsiteY1924" fmla="*/ 4110386 h 10285413"/>
              <a:gd name="connsiteX1925" fmla="*/ 5348138 w 16348919"/>
              <a:gd name="connsiteY1925" fmla="*/ 4130123 h 10285413"/>
              <a:gd name="connsiteX1926" fmla="*/ 5358007 w 16348919"/>
              <a:gd name="connsiteY1926" fmla="*/ 4149856 h 10285413"/>
              <a:gd name="connsiteX1927" fmla="*/ 5367872 w 16348919"/>
              <a:gd name="connsiteY1927" fmla="*/ 4130123 h 10285413"/>
              <a:gd name="connsiteX1928" fmla="*/ 5348138 w 16348919"/>
              <a:gd name="connsiteY1928" fmla="*/ 4110386 h 10285413"/>
              <a:gd name="connsiteX1929" fmla="*/ 4963308 w 16348919"/>
              <a:gd name="connsiteY1929" fmla="*/ 4110386 h 10285413"/>
              <a:gd name="connsiteX1930" fmla="*/ 4933705 w 16348919"/>
              <a:gd name="connsiteY1930" fmla="*/ 4130123 h 10285413"/>
              <a:gd name="connsiteX1931" fmla="*/ 4953442 w 16348919"/>
              <a:gd name="connsiteY1931" fmla="*/ 4139991 h 10285413"/>
              <a:gd name="connsiteX1932" fmla="*/ 4973176 w 16348919"/>
              <a:gd name="connsiteY1932" fmla="*/ 4149856 h 10285413"/>
              <a:gd name="connsiteX1933" fmla="*/ 4983044 w 16348919"/>
              <a:gd name="connsiteY1933" fmla="*/ 4159725 h 10285413"/>
              <a:gd name="connsiteX1934" fmla="*/ 4992911 w 16348919"/>
              <a:gd name="connsiteY1934" fmla="*/ 4130123 h 10285413"/>
              <a:gd name="connsiteX1935" fmla="*/ 4963308 w 16348919"/>
              <a:gd name="connsiteY1935" fmla="*/ 4110386 h 10285413"/>
              <a:gd name="connsiteX1936" fmla="*/ 4578479 w 16348919"/>
              <a:gd name="connsiteY1936" fmla="*/ 4110386 h 10285413"/>
              <a:gd name="connsiteX1937" fmla="*/ 4558745 w 16348919"/>
              <a:gd name="connsiteY1937" fmla="*/ 4130123 h 10285413"/>
              <a:gd name="connsiteX1938" fmla="*/ 4578479 w 16348919"/>
              <a:gd name="connsiteY1938" fmla="*/ 4139991 h 10285413"/>
              <a:gd name="connsiteX1939" fmla="*/ 4598214 w 16348919"/>
              <a:gd name="connsiteY1939" fmla="*/ 4130123 h 10285413"/>
              <a:gd name="connsiteX1940" fmla="*/ 4588348 w 16348919"/>
              <a:gd name="connsiteY1940" fmla="*/ 4120254 h 10285413"/>
              <a:gd name="connsiteX1941" fmla="*/ 4578479 w 16348919"/>
              <a:gd name="connsiteY1941" fmla="*/ 4110386 h 10285413"/>
              <a:gd name="connsiteX1942" fmla="*/ 3887761 w 16348919"/>
              <a:gd name="connsiteY1942" fmla="*/ 4110386 h 10285413"/>
              <a:gd name="connsiteX1943" fmla="*/ 3927232 w 16348919"/>
              <a:gd name="connsiteY1943" fmla="*/ 4110386 h 10285413"/>
              <a:gd name="connsiteX1944" fmla="*/ 3946966 w 16348919"/>
              <a:gd name="connsiteY1944" fmla="*/ 4149856 h 10285413"/>
              <a:gd name="connsiteX1945" fmla="*/ 4006170 w 16348919"/>
              <a:gd name="connsiteY1945" fmla="*/ 4189327 h 10285413"/>
              <a:gd name="connsiteX1946" fmla="*/ 4001237 w 16348919"/>
              <a:gd name="connsiteY1946" fmla="*/ 4189327 h 10285413"/>
              <a:gd name="connsiteX1947" fmla="*/ 3966699 w 16348919"/>
              <a:gd name="connsiteY1947" fmla="*/ 4189327 h 10285413"/>
              <a:gd name="connsiteX1948" fmla="*/ 3937097 w 16348919"/>
              <a:gd name="connsiteY1948" fmla="*/ 4159725 h 10285413"/>
              <a:gd name="connsiteX1949" fmla="*/ 3917364 w 16348919"/>
              <a:gd name="connsiteY1949" fmla="*/ 4149856 h 10285413"/>
              <a:gd name="connsiteX1950" fmla="*/ 3897627 w 16348919"/>
              <a:gd name="connsiteY1950" fmla="*/ 4139991 h 10285413"/>
              <a:gd name="connsiteX1951" fmla="*/ 3868025 w 16348919"/>
              <a:gd name="connsiteY1951" fmla="*/ 4130123 h 10285413"/>
              <a:gd name="connsiteX1952" fmla="*/ 4884370 w 16348919"/>
              <a:gd name="connsiteY1952" fmla="*/ 4090652 h 10285413"/>
              <a:gd name="connsiteX1953" fmla="*/ 4854768 w 16348919"/>
              <a:gd name="connsiteY1953" fmla="*/ 4110386 h 10285413"/>
              <a:gd name="connsiteX1954" fmla="*/ 4864634 w 16348919"/>
              <a:gd name="connsiteY1954" fmla="*/ 4110386 h 10285413"/>
              <a:gd name="connsiteX1955" fmla="*/ 4874502 w 16348919"/>
              <a:gd name="connsiteY1955" fmla="*/ 4130123 h 10285413"/>
              <a:gd name="connsiteX1956" fmla="*/ 4884370 w 16348919"/>
              <a:gd name="connsiteY1956" fmla="*/ 4130123 h 10285413"/>
              <a:gd name="connsiteX1957" fmla="*/ 4894236 w 16348919"/>
              <a:gd name="connsiteY1957" fmla="*/ 4110386 h 10285413"/>
              <a:gd name="connsiteX1958" fmla="*/ 4884370 w 16348919"/>
              <a:gd name="connsiteY1958" fmla="*/ 4090652 h 10285413"/>
              <a:gd name="connsiteX1959" fmla="*/ 4795564 w 16348919"/>
              <a:gd name="connsiteY1959" fmla="*/ 4090652 h 10285413"/>
              <a:gd name="connsiteX1960" fmla="*/ 4795564 w 16348919"/>
              <a:gd name="connsiteY1960" fmla="*/ 4110386 h 10285413"/>
              <a:gd name="connsiteX1961" fmla="*/ 4815297 w 16348919"/>
              <a:gd name="connsiteY1961" fmla="*/ 4090652 h 10285413"/>
              <a:gd name="connsiteX1962" fmla="*/ 4795564 w 16348919"/>
              <a:gd name="connsiteY1962" fmla="*/ 4090652 h 10285413"/>
              <a:gd name="connsiteX1963" fmla="*/ 4617950 w 16348919"/>
              <a:gd name="connsiteY1963" fmla="*/ 4090652 h 10285413"/>
              <a:gd name="connsiteX1964" fmla="*/ 4627816 w 16348919"/>
              <a:gd name="connsiteY1964" fmla="*/ 4110386 h 10285413"/>
              <a:gd name="connsiteX1965" fmla="*/ 4637684 w 16348919"/>
              <a:gd name="connsiteY1965" fmla="*/ 4130123 h 10285413"/>
              <a:gd name="connsiteX1966" fmla="*/ 4736358 w 16348919"/>
              <a:gd name="connsiteY1966" fmla="*/ 4130123 h 10285413"/>
              <a:gd name="connsiteX1967" fmla="*/ 4716624 w 16348919"/>
              <a:gd name="connsiteY1967" fmla="*/ 4120254 h 10285413"/>
              <a:gd name="connsiteX1968" fmla="*/ 4677153 w 16348919"/>
              <a:gd name="connsiteY1968" fmla="*/ 4090652 h 10285413"/>
              <a:gd name="connsiteX1969" fmla="*/ 4617950 w 16348919"/>
              <a:gd name="connsiteY1969" fmla="*/ 4090652 h 10285413"/>
              <a:gd name="connsiteX1970" fmla="*/ 4765960 w 16348919"/>
              <a:gd name="connsiteY1970" fmla="*/ 4080787 h 10285413"/>
              <a:gd name="connsiteX1971" fmla="*/ 4736358 w 16348919"/>
              <a:gd name="connsiteY1971" fmla="*/ 4090652 h 10285413"/>
              <a:gd name="connsiteX1972" fmla="*/ 4765960 w 16348919"/>
              <a:gd name="connsiteY1972" fmla="*/ 4100521 h 10285413"/>
              <a:gd name="connsiteX1973" fmla="*/ 4775828 w 16348919"/>
              <a:gd name="connsiteY1973" fmla="*/ 4110386 h 10285413"/>
              <a:gd name="connsiteX1974" fmla="*/ 4775828 w 16348919"/>
              <a:gd name="connsiteY1974" fmla="*/ 4090652 h 10285413"/>
              <a:gd name="connsiteX1975" fmla="*/ 4765960 w 16348919"/>
              <a:gd name="connsiteY1975" fmla="*/ 4080787 h 10285413"/>
              <a:gd name="connsiteX1976" fmla="*/ 4183783 w 16348919"/>
              <a:gd name="connsiteY1976" fmla="*/ 4070919 h 10285413"/>
              <a:gd name="connsiteX1977" fmla="*/ 4193652 w 16348919"/>
              <a:gd name="connsiteY1977" fmla="*/ 4080784 h 10285413"/>
              <a:gd name="connsiteX1978" fmla="*/ 4183783 w 16348919"/>
              <a:gd name="connsiteY1978" fmla="*/ 4090652 h 10285413"/>
              <a:gd name="connsiteX1979" fmla="*/ 3670677 w 16348919"/>
              <a:gd name="connsiteY1979" fmla="*/ 4051182 h 10285413"/>
              <a:gd name="connsiteX1980" fmla="*/ 3710147 w 16348919"/>
              <a:gd name="connsiteY1980" fmla="*/ 4070919 h 10285413"/>
              <a:gd name="connsiteX1981" fmla="*/ 3670677 w 16348919"/>
              <a:gd name="connsiteY1981" fmla="*/ 4070919 h 10285413"/>
              <a:gd name="connsiteX1982" fmla="*/ 5565220 w 16348919"/>
              <a:gd name="connsiteY1982" fmla="*/ 4041318 h 10285413"/>
              <a:gd name="connsiteX1983" fmla="*/ 5565220 w 16348919"/>
              <a:gd name="connsiteY1983" fmla="*/ 4051182 h 10285413"/>
              <a:gd name="connsiteX1984" fmla="*/ 5584953 w 16348919"/>
              <a:gd name="connsiteY1984" fmla="*/ 4051182 h 10285413"/>
              <a:gd name="connsiteX1985" fmla="*/ 5565220 w 16348919"/>
              <a:gd name="connsiteY1985" fmla="*/ 4041318 h 10285413"/>
              <a:gd name="connsiteX1986" fmla="*/ 4815297 w 16348919"/>
              <a:gd name="connsiteY1986" fmla="*/ 4011712 h 10285413"/>
              <a:gd name="connsiteX1987" fmla="*/ 4815297 w 16348919"/>
              <a:gd name="connsiteY1987" fmla="*/ 4031449 h 10285413"/>
              <a:gd name="connsiteX1988" fmla="*/ 4835032 w 16348919"/>
              <a:gd name="connsiteY1988" fmla="*/ 4011712 h 10285413"/>
              <a:gd name="connsiteX1989" fmla="*/ 4815297 w 16348919"/>
              <a:gd name="connsiteY1989" fmla="*/ 4011712 h 10285413"/>
              <a:gd name="connsiteX1990" fmla="*/ 4617950 w 16348919"/>
              <a:gd name="connsiteY1990" fmla="*/ 4011712 h 10285413"/>
              <a:gd name="connsiteX1991" fmla="*/ 4617950 w 16348919"/>
              <a:gd name="connsiteY1991" fmla="*/ 4031449 h 10285413"/>
              <a:gd name="connsiteX1992" fmla="*/ 4637684 w 16348919"/>
              <a:gd name="connsiteY1992" fmla="*/ 4031449 h 10285413"/>
              <a:gd name="connsiteX1993" fmla="*/ 4617950 w 16348919"/>
              <a:gd name="connsiteY1993" fmla="*/ 4011712 h 10285413"/>
              <a:gd name="connsiteX1994" fmla="*/ 4045640 w 16348919"/>
              <a:gd name="connsiteY1994" fmla="*/ 4011712 h 10285413"/>
              <a:gd name="connsiteX1995" fmla="*/ 4065373 w 16348919"/>
              <a:gd name="connsiteY1995" fmla="*/ 4011712 h 10285413"/>
              <a:gd name="connsiteX1996" fmla="*/ 4104844 w 16348919"/>
              <a:gd name="connsiteY1996" fmla="*/ 4051182 h 10285413"/>
              <a:gd name="connsiteX1997" fmla="*/ 4025903 w 16348919"/>
              <a:gd name="connsiteY1997" fmla="*/ 4031449 h 10285413"/>
              <a:gd name="connsiteX1998" fmla="*/ 4045640 w 16348919"/>
              <a:gd name="connsiteY1998" fmla="*/ 4031449 h 10285413"/>
              <a:gd name="connsiteX1999" fmla="*/ 12645085 w 16348919"/>
              <a:gd name="connsiteY1999" fmla="*/ 4001847 h 10285413"/>
              <a:gd name="connsiteX2000" fmla="*/ 12630284 w 16348919"/>
              <a:gd name="connsiteY2000" fmla="*/ 4011712 h 10285413"/>
              <a:gd name="connsiteX2001" fmla="*/ 12650020 w 16348919"/>
              <a:gd name="connsiteY2001" fmla="*/ 4011712 h 10285413"/>
              <a:gd name="connsiteX2002" fmla="*/ 12645085 w 16348919"/>
              <a:gd name="connsiteY2002" fmla="*/ 4001847 h 10285413"/>
              <a:gd name="connsiteX2003" fmla="*/ 4936174 w 16348919"/>
              <a:gd name="connsiteY2003" fmla="*/ 3959910 h 10285413"/>
              <a:gd name="connsiteX2004" fmla="*/ 4923840 w 16348919"/>
              <a:gd name="connsiteY2004" fmla="*/ 3962377 h 10285413"/>
              <a:gd name="connsiteX2005" fmla="*/ 4933705 w 16348919"/>
              <a:gd name="connsiteY2005" fmla="*/ 3991979 h 10285413"/>
              <a:gd name="connsiteX2006" fmla="*/ 4953442 w 16348919"/>
              <a:gd name="connsiteY2006" fmla="*/ 3972245 h 10285413"/>
              <a:gd name="connsiteX2007" fmla="*/ 4936174 w 16348919"/>
              <a:gd name="connsiteY2007" fmla="*/ 3959910 h 10285413"/>
              <a:gd name="connsiteX2008" fmla="*/ 4109779 w 16348919"/>
              <a:gd name="connsiteY2008" fmla="*/ 3959910 h 10285413"/>
              <a:gd name="connsiteX2009" fmla="*/ 4124580 w 16348919"/>
              <a:gd name="connsiteY2009" fmla="*/ 3962377 h 10285413"/>
              <a:gd name="connsiteX2010" fmla="*/ 4144313 w 16348919"/>
              <a:gd name="connsiteY2010" fmla="*/ 3982110 h 10285413"/>
              <a:gd name="connsiteX2011" fmla="*/ 4124580 w 16348919"/>
              <a:gd name="connsiteY2011" fmla="*/ 3991979 h 10285413"/>
              <a:gd name="connsiteX2012" fmla="*/ 4104844 w 16348919"/>
              <a:gd name="connsiteY2012" fmla="*/ 3972245 h 10285413"/>
              <a:gd name="connsiteX2013" fmla="*/ 4109779 w 16348919"/>
              <a:gd name="connsiteY2013" fmla="*/ 3959910 h 10285413"/>
              <a:gd name="connsiteX2014" fmla="*/ 3986434 w 16348919"/>
              <a:gd name="connsiteY2014" fmla="*/ 3906872 h 10285413"/>
              <a:gd name="connsiteX2015" fmla="*/ 4045640 w 16348919"/>
              <a:gd name="connsiteY2015" fmla="*/ 3932776 h 10285413"/>
              <a:gd name="connsiteX2016" fmla="*/ 4006170 w 16348919"/>
              <a:gd name="connsiteY2016" fmla="*/ 3932776 h 10285413"/>
              <a:gd name="connsiteX2017" fmla="*/ 3966699 w 16348919"/>
              <a:gd name="connsiteY2017" fmla="*/ 3913038 h 10285413"/>
              <a:gd name="connsiteX2018" fmla="*/ 3986434 w 16348919"/>
              <a:gd name="connsiteY2018" fmla="*/ 3906872 h 10285413"/>
              <a:gd name="connsiteX2019" fmla="*/ 5308668 w 16348919"/>
              <a:gd name="connsiteY2019" fmla="*/ 3893304 h 10285413"/>
              <a:gd name="connsiteX2020" fmla="*/ 5367872 w 16348919"/>
              <a:gd name="connsiteY2020" fmla="*/ 3913038 h 10285413"/>
              <a:gd name="connsiteX2021" fmla="*/ 5328405 w 16348919"/>
              <a:gd name="connsiteY2021" fmla="*/ 3893304 h 10285413"/>
              <a:gd name="connsiteX2022" fmla="*/ 5308668 w 16348919"/>
              <a:gd name="connsiteY2022" fmla="*/ 3893304 h 10285413"/>
              <a:gd name="connsiteX2023" fmla="*/ 4124580 w 16348919"/>
              <a:gd name="connsiteY2023" fmla="*/ 3883439 h 10285413"/>
              <a:gd name="connsiteX2024" fmla="*/ 4144313 w 16348919"/>
              <a:gd name="connsiteY2024" fmla="*/ 3893304 h 10285413"/>
              <a:gd name="connsiteX2025" fmla="*/ 4124580 w 16348919"/>
              <a:gd name="connsiteY2025" fmla="*/ 3893304 h 10285413"/>
              <a:gd name="connsiteX2026" fmla="*/ 4104844 w 16348919"/>
              <a:gd name="connsiteY2026" fmla="*/ 3893304 h 10285413"/>
              <a:gd name="connsiteX2027" fmla="*/ 4124580 w 16348919"/>
              <a:gd name="connsiteY2027" fmla="*/ 3883439 h 10285413"/>
              <a:gd name="connsiteX2028" fmla="*/ 4440336 w 16348919"/>
              <a:gd name="connsiteY2028" fmla="*/ 3873571 h 10285413"/>
              <a:gd name="connsiteX2029" fmla="*/ 4450204 w 16348919"/>
              <a:gd name="connsiteY2029" fmla="*/ 3893304 h 10285413"/>
              <a:gd name="connsiteX2030" fmla="*/ 4460072 w 16348919"/>
              <a:gd name="connsiteY2030" fmla="*/ 3893304 h 10285413"/>
              <a:gd name="connsiteX2031" fmla="*/ 4479805 w 16348919"/>
              <a:gd name="connsiteY2031" fmla="*/ 3873571 h 10285413"/>
              <a:gd name="connsiteX2032" fmla="*/ 4460072 w 16348919"/>
              <a:gd name="connsiteY2032" fmla="*/ 3873571 h 10285413"/>
              <a:gd name="connsiteX2033" fmla="*/ 4440336 w 16348919"/>
              <a:gd name="connsiteY2033" fmla="*/ 3873571 h 10285413"/>
              <a:gd name="connsiteX2034" fmla="*/ 4474873 w 16348919"/>
              <a:gd name="connsiteY2034" fmla="*/ 3843969 h 10285413"/>
              <a:gd name="connsiteX2035" fmla="*/ 4460072 w 16348919"/>
              <a:gd name="connsiteY2035" fmla="*/ 3853834 h 10285413"/>
              <a:gd name="connsiteX2036" fmla="*/ 4479805 w 16348919"/>
              <a:gd name="connsiteY2036" fmla="*/ 3853834 h 10285413"/>
              <a:gd name="connsiteX2037" fmla="*/ 4474873 w 16348919"/>
              <a:gd name="connsiteY2037" fmla="*/ 3843969 h 10285413"/>
              <a:gd name="connsiteX2038" fmla="*/ 4677153 w 16348919"/>
              <a:gd name="connsiteY2038" fmla="*/ 3841501 h 10285413"/>
              <a:gd name="connsiteX2039" fmla="*/ 4657420 w 16348919"/>
              <a:gd name="connsiteY2039" fmla="*/ 3843966 h 10285413"/>
              <a:gd name="connsiteX2040" fmla="*/ 4647552 w 16348919"/>
              <a:gd name="connsiteY2040" fmla="*/ 3863702 h 10285413"/>
              <a:gd name="connsiteX2041" fmla="*/ 4677153 w 16348919"/>
              <a:gd name="connsiteY2041" fmla="*/ 3873571 h 10285413"/>
              <a:gd name="connsiteX2042" fmla="*/ 4696888 w 16348919"/>
              <a:gd name="connsiteY2042" fmla="*/ 3853834 h 10285413"/>
              <a:gd name="connsiteX2043" fmla="*/ 4677153 w 16348919"/>
              <a:gd name="connsiteY2043" fmla="*/ 3841501 h 10285413"/>
              <a:gd name="connsiteX2044" fmla="*/ 4519276 w 16348919"/>
              <a:gd name="connsiteY2044" fmla="*/ 3834101 h 10285413"/>
              <a:gd name="connsiteX2045" fmla="*/ 4519276 w 16348919"/>
              <a:gd name="connsiteY2045" fmla="*/ 3853834 h 10285413"/>
              <a:gd name="connsiteX2046" fmla="*/ 4539009 w 16348919"/>
              <a:gd name="connsiteY2046" fmla="*/ 3873571 h 10285413"/>
              <a:gd name="connsiteX2047" fmla="*/ 4558745 w 16348919"/>
              <a:gd name="connsiteY2047" fmla="*/ 3893304 h 10285413"/>
              <a:gd name="connsiteX2048" fmla="*/ 4578479 w 16348919"/>
              <a:gd name="connsiteY2048" fmla="*/ 3873571 h 10285413"/>
              <a:gd name="connsiteX2049" fmla="*/ 4588348 w 16348919"/>
              <a:gd name="connsiteY2049" fmla="*/ 3863702 h 10285413"/>
              <a:gd name="connsiteX2050" fmla="*/ 4598214 w 16348919"/>
              <a:gd name="connsiteY2050" fmla="*/ 3853834 h 10285413"/>
              <a:gd name="connsiteX2051" fmla="*/ 12748694 w 16348919"/>
              <a:gd name="connsiteY2051" fmla="*/ 3814364 h 10285413"/>
              <a:gd name="connsiteX2052" fmla="*/ 12728958 w 16348919"/>
              <a:gd name="connsiteY2052" fmla="*/ 3853834 h 10285413"/>
              <a:gd name="connsiteX2053" fmla="*/ 12748694 w 16348919"/>
              <a:gd name="connsiteY2053" fmla="*/ 3843966 h 10285413"/>
              <a:gd name="connsiteX2054" fmla="*/ 12748694 w 16348919"/>
              <a:gd name="connsiteY2054" fmla="*/ 3814364 h 10285413"/>
              <a:gd name="connsiteX2055" fmla="*/ 4815297 w 16348919"/>
              <a:gd name="connsiteY2055" fmla="*/ 3814364 h 10285413"/>
              <a:gd name="connsiteX2056" fmla="*/ 4874502 w 16348919"/>
              <a:gd name="connsiteY2056" fmla="*/ 3843966 h 10285413"/>
              <a:gd name="connsiteX2057" fmla="*/ 4923840 w 16348919"/>
              <a:gd name="connsiteY2057" fmla="*/ 3843966 h 10285413"/>
              <a:gd name="connsiteX2058" fmla="*/ 4953442 w 16348919"/>
              <a:gd name="connsiteY2058" fmla="*/ 3834101 h 10285413"/>
              <a:gd name="connsiteX2059" fmla="*/ 4953442 w 16348919"/>
              <a:gd name="connsiteY2059" fmla="*/ 3853834 h 10285413"/>
              <a:gd name="connsiteX2060" fmla="*/ 4953442 w 16348919"/>
              <a:gd name="connsiteY2060" fmla="*/ 3873571 h 10285413"/>
              <a:gd name="connsiteX2061" fmla="*/ 4973176 w 16348919"/>
              <a:gd name="connsiteY2061" fmla="*/ 3853834 h 10285413"/>
              <a:gd name="connsiteX2062" fmla="*/ 4953442 w 16348919"/>
              <a:gd name="connsiteY2062" fmla="*/ 3814364 h 10285413"/>
              <a:gd name="connsiteX2063" fmla="*/ 4913972 w 16348919"/>
              <a:gd name="connsiteY2063" fmla="*/ 3814364 h 10285413"/>
              <a:gd name="connsiteX2064" fmla="*/ 4854768 w 16348919"/>
              <a:gd name="connsiteY2064" fmla="*/ 3814364 h 10285413"/>
              <a:gd name="connsiteX2065" fmla="*/ 4815297 w 16348919"/>
              <a:gd name="connsiteY2065" fmla="*/ 3814364 h 10285413"/>
              <a:gd name="connsiteX2066" fmla="*/ 4756094 w 16348919"/>
              <a:gd name="connsiteY2066" fmla="*/ 3774897 h 10285413"/>
              <a:gd name="connsiteX2067" fmla="*/ 4756094 w 16348919"/>
              <a:gd name="connsiteY2067" fmla="*/ 3794630 h 10285413"/>
              <a:gd name="connsiteX2068" fmla="*/ 4775828 w 16348919"/>
              <a:gd name="connsiteY2068" fmla="*/ 3794630 h 10285413"/>
              <a:gd name="connsiteX2069" fmla="*/ 4756094 w 16348919"/>
              <a:gd name="connsiteY2069" fmla="*/ 3774897 h 10285413"/>
              <a:gd name="connsiteX2070" fmla="*/ 4519276 w 16348919"/>
              <a:gd name="connsiteY2070" fmla="*/ 3755160 h 10285413"/>
              <a:gd name="connsiteX2071" fmla="*/ 4540804 w 16348919"/>
              <a:gd name="connsiteY2071" fmla="*/ 3769513 h 10285413"/>
              <a:gd name="connsiteX2072" fmla="*/ 4539009 w 16348919"/>
              <a:gd name="connsiteY2072" fmla="*/ 3765028 h 10285413"/>
              <a:gd name="connsiteX2073" fmla="*/ 4519276 w 16348919"/>
              <a:gd name="connsiteY2073" fmla="*/ 3755160 h 10285413"/>
              <a:gd name="connsiteX2074" fmla="*/ 4913972 w 16348919"/>
              <a:gd name="connsiteY2074" fmla="*/ 3735427 h 10285413"/>
              <a:gd name="connsiteX2075" fmla="*/ 4913972 w 16348919"/>
              <a:gd name="connsiteY2075" fmla="*/ 3755160 h 10285413"/>
              <a:gd name="connsiteX2076" fmla="*/ 4933705 w 16348919"/>
              <a:gd name="connsiteY2076" fmla="*/ 3755160 h 10285413"/>
              <a:gd name="connsiteX2077" fmla="*/ 4933705 w 16348919"/>
              <a:gd name="connsiteY2077" fmla="*/ 3745293 h 10285413"/>
              <a:gd name="connsiteX2078" fmla="*/ 4913972 w 16348919"/>
              <a:gd name="connsiteY2078" fmla="*/ 3735427 h 10285413"/>
              <a:gd name="connsiteX2079" fmla="*/ 3986434 w 16348919"/>
              <a:gd name="connsiteY2079" fmla="*/ 3735427 h 10285413"/>
              <a:gd name="connsiteX2080" fmla="*/ 4025903 w 16348919"/>
              <a:gd name="connsiteY2080" fmla="*/ 3755160 h 10285413"/>
              <a:gd name="connsiteX2081" fmla="*/ 4045640 w 16348919"/>
              <a:gd name="connsiteY2081" fmla="*/ 3755160 h 10285413"/>
              <a:gd name="connsiteX2082" fmla="*/ 3986434 w 16348919"/>
              <a:gd name="connsiteY2082" fmla="*/ 3774897 h 10285413"/>
              <a:gd name="connsiteX2083" fmla="*/ 3937097 w 16348919"/>
              <a:gd name="connsiteY2083" fmla="*/ 3745293 h 10285413"/>
              <a:gd name="connsiteX2084" fmla="*/ 3986434 w 16348919"/>
              <a:gd name="connsiteY2084" fmla="*/ 3735427 h 10285413"/>
              <a:gd name="connsiteX2085" fmla="*/ 4127046 w 16348919"/>
              <a:gd name="connsiteY2085" fmla="*/ 3723092 h 10285413"/>
              <a:gd name="connsiteX2086" fmla="*/ 4134446 w 16348919"/>
              <a:gd name="connsiteY2086" fmla="*/ 3725558 h 10285413"/>
              <a:gd name="connsiteX2087" fmla="*/ 4183783 w 16348919"/>
              <a:gd name="connsiteY2087" fmla="*/ 3735427 h 10285413"/>
              <a:gd name="connsiteX2088" fmla="*/ 4242988 w 16348919"/>
              <a:gd name="connsiteY2088" fmla="*/ 3755160 h 10285413"/>
              <a:gd name="connsiteX2089" fmla="*/ 4272589 w 16348919"/>
              <a:gd name="connsiteY2089" fmla="*/ 3755160 h 10285413"/>
              <a:gd name="connsiteX2090" fmla="*/ 4312060 w 16348919"/>
              <a:gd name="connsiteY2090" fmla="*/ 3755160 h 10285413"/>
              <a:gd name="connsiteX2091" fmla="*/ 4381130 w 16348919"/>
              <a:gd name="connsiteY2091" fmla="*/ 3774897 h 10285413"/>
              <a:gd name="connsiteX2092" fmla="*/ 4400865 w 16348919"/>
              <a:gd name="connsiteY2092" fmla="*/ 3794630 h 10285413"/>
              <a:gd name="connsiteX2093" fmla="*/ 4361394 w 16348919"/>
              <a:gd name="connsiteY2093" fmla="*/ 3794630 h 10285413"/>
              <a:gd name="connsiteX2094" fmla="*/ 4341662 w 16348919"/>
              <a:gd name="connsiteY2094" fmla="*/ 3794630 h 10285413"/>
              <a:gd name="connsiteX2095" fmla="*/ 4321928 w 16348919"/>
              <a:gd name="connsiteY2095" fmla="*/ 3794630 h 10285413"/>
              <a:gd name="connsiteX2096" fmla="*/ 4292325 w 16348919"/>
              <a:gd name="connsiteY2096" fmla="*/ 3784762 h 10285413"/>
              <a:gd name="connsiteX2097" fmla="*/ 4302192 w 16348919"/>
              <a:gd name="connsiteY2097" fmla="*/ 3814364 h 10285413"/>
              <a:gd name="connsiteX2098" fmla="*/ 4321928 w 16348919"/>
              <a:gd name="connsiteY2098" fmla="*/ 3834101 h 10285413"/>
              <a:gd name="connsiteX2099" fmla="*/ 4302192 w 16348919"/>
              <a:gd name="connsiteY2099" fmla="*/ 3834101 h 10285413"/>
              <a:gd name="connsiteX2100" fmla="*/ 4282457 w 16348919"/>
              <a:gd name="connsiteY2100" fmla="*/ 3834101 h 10285413"/>
              <a:gd name="connsiteX2101" fmla="*/ 4276289 w 16348919"/>
              <a:gd name="connsiteY2101" fmla="*/ 3825468 h 10285413"/>
              <a:gd name="connsiteX2102" fmla="*/ 4257789 w 16348919"/>
              <a:gd name="connsiteY2102" fmla="*/ 3819300 h 10285413"/>
              <a:gd name="connsiteX2103" fmla="*/ 4242988 w 16348919"/>
              <a:gd name="connsiteY2103" fmla="*/ 3834101 h 10285413"/>
              <a:gd name="connsiteX2104" fmla="*/ 4242988 w 16348919"/>
              <a:gd name="connsiteY2104" fmla="*/ 3817523 h 10285413"/>
              <a:gd name="connsiteX2105" fmla="*/ 4226952 w 16348919"/>
              <a:gd name="connsiteY2105" fmla="*/ 3815597 h 10285413"/>
              <a:gd name="connsiteX2106" fmla="*/ 4183783 w 16348919"/>
              <a:gd name="connsiteY2106" fmla="*/ 3814364 h 10285413"/>
              <a:gd name="connsiteX2107" fmla="*/ 4065373 w 16348919"/>
              <a:gd name="connsiteY2107" fmla="*/ 3794630 h 10285413"/>
              <a:gd name="connsiteX2108" fmla="*/ 4065373 w 16348919"/>
              <a:gd name="connsiteY2108" fmla="*/ 3755160 h 10285413"/>
              <a:gd name="connsiteX2109" fmla="*/ 4094975 w 16348919"/>
              <a:gd name="connsiteY2109" fmla="*/ 3755160 h 10285413"/>
              <a:gd name="connsiteX2110" fmla="*/ 4104844 w 16348919"/>
              <a:gd name="connsiteY2110" fmla="*/ 3755160 h 10285413"/>
              <a:gd name="connsiteX2111" fmla="*/ 4104844 w 16348919"/>
              <a:gd name="connsiteY2111" fmla="*/ 3774897 h 10285413"/>
              <a:gd name="connsiteX2112" fmla="*/ 4144313 w 16348919"/>
              <a:gd name="connsiteY2112" fmla="*/ 3774897 h 10285413"/>
              <a:gd name="connsiteX2113" fmla="*/ 4203517 w 16348919"/>
              <a:gd name="connsiteY2113" fmla="*/ 3774897 h 10285413"/>
              <a:gd name="connsiteX2114" fmla="*/ 4193652 w 16348919"/>
              <a:gd name="connsiteY2114" fmla="*/ 3765028 h 10285413"/>
              <a:gd name="connsiteX2115" fmla="*/ 4183783 w 16348919"/>
              <a:gd name="connsiteY2115" fmla="*/ 3755160 h 10285413"/>
              <a:gd name="connsiteX2116" fmla="*/ 4124580 w 16348919"/>
              <a:gd name="connsiteY2116" fmla="*/ 3735427 h 10285413"/>
              <a:gd name="connsiteX2117" fmla="*/ 4127046 w 16348919"/>
              <a:gd name="connsiteY2117" fmla="*/ 3723092 h 10285413"/>
              <a:gd name="connsiteX2118" fmla="*/ 12156650 w 16348919"/>
              <a:gd name="connsiteY2118" fmla="*/ 3715690 h 10285413"/>
              <a:gd name="connsiteX2119" fmla="*/ 12166518 w 16348919"/>
              <a:gd name="connsiteY2119" fmla="*/ 3735427 h 10285413"/>
              <a:gd name="connsiteX2120" fmla="*/ 12176384 w 16348919"/>
              <a:gd name="connsiteY2120" fmla="*/ 3735427 h 10285413"/>
              <a:gd name="connsiteX2121" fmla="*/ 12215854 w 16348919"/>
              <a:gd name="connsiteY2121" fmla="*/ 3755160 h 10285413"/>
              <a:gd name="connsiteX2122" fmla="*/ 12225722 w 16348919"/>
              <a:gd name="connsiteY2122" fmla="*/ 3745293 h 10285413"/>
              <a:gd name="connsiteX2123" fmla="*/ 12235588 w 16348919"/>
              <a:gd name="connsiteY2123" fmla="*/ 3735427 h 10285413"/>
              <a:gd name="connsiteX2124" fmla="*/ 12176384 w 16348919"/>
              <a:gd name="connsiteY2124" fmla="*/ 3715690 h 10285413"/>
              <a:gd name="connsiteX2125" fmla="*/ 12156650 w 16348919"/>
              <a:gd name="connsiteY2125" fmla="*/ 3715690 h 10285413"/>
              <a:gd name="connsiteX2126" fmla="*/ 4696888 w 16348919"/>
              <a:gd name="connsiteY2126" fmla="*/ 3715690 h 10285413"/>
              <a:gd name="connsiteX2127" fmla="*/ 4667285 w 16348919"/>
              <a:gd name="connsiteY2127" fmla="*/ 3725558 h 10285413"/>
              <a:gd name="connsiteX2128" fmla="*/ 4657420 w 16348919"/>
              <a:gd name="connsiteY2128" fmla="*/ 3735427 h 10285413"/>
              <a:gd name="connsiteX2129" fmla="*/ 4657420 w 16348919"/>
              <a:gd name="connsiteY2129" fmla="*/ 3755160 h 10285413"/>
              <a:gd name="connsiteX2130" fmla="*/ 4677153 w 16348919"/>
              <a:gd name="connsiteY2130" fmla="*/ 3745293 h 10285413"/>
              <a:gd name="connsiteX2131" fmla="*/ 4696888 w 16348919"/>
              <a:gd name="connsiteY2131" fmla="*/ 3735427 h 10285413"/>
              <a:gd name="connsiteX2132" fmla="*/ 4302192 w 16348919"/>
              <a:gd name="connsiteY2132" fmla="*/ 3695956 h 10285413"/>
              <a:gd name="connsiteX2133" fmla="*/ 4321928 w 16348919"/>
              <a:gd name="connsiteY2133" fmla="*/ 3715690 h 10285413"/>
              <a:gd name="connsiteX2134" fmla="*/ 4321928 w 16348919"/>
              <a:gd name="connsiteY2134" fmla="*/ 3735427 h 10285413"/>
              <a:gd name="connsiteX2135" fmla="*/ 4302192 w 16348919"/>
              <a:gd name="connsiteY2135" fmla="*/ 3715690 h 10285413"/>
              <a:gd name="connsiteX2136" fmla="*/ 4302192 w 16348919"/>
              <a:gd name="connsiteY2136" fmla="*/ 3695956 h 10285413"/>
              <a:gd name="connsiteX2137" fmla="*/ 5012646 w 16348919"/>
              <a:gd name="connsiteY2137" fmla="*/ 3676223 h 10285413"/>
              <a:gd name="connsiteX2138" fmla="*/ 5032380 w 16348919"/>
              <a:gd name="connsiteY2138" fmla="*/ 3695956 h 10285413"/>
              <a:gd name="connsiteX2139" fmla="*/ 5071849 w 16348919"/>
              <a:gd name="connsiteY2139" fmla="*/ 3695956 h 10285413"/>
              <a:gd name="connsiteX2140" fmla="*/ 5071849 w 16348919"/>
              <a:gd name="connsiteY2140" fmla="*/ 3686088 h 10285413"/>
              <a:gd name="connsiteX2141" fmla="*/ 5052116 w 16348919"/>
              <a:gd name="connsiteY2141" fmla="*/ 3676223 h 10285413"/>
              <a:gd name="connsiteX2142" fmla="*/ 4203517 w 16348919"/>
              <a:gd name="connsiteY2142" fmla="*/ 3676223 h 10285413"/>
              <a:gd name="connsiteX2143" fmla="*/ 4223254 w 16348919"/>
              <a:gd name="connsiteY2143" fmla="*/ 3676223 h 10285413"/>
              <a:gd name="connsiteX2144" fmla="*/ 4262724 w 16348919"/>
              <a:gd name="connsiteY2144" fmla="*/ 3676223 h 10285413"/>
              <a:gd name="connsiteX2145" fmla="*/ 4242988 w 16348919"/>
              <a:gd name="connsiteY2145" fmla="*/ 3695956 h 10285413"/>
              <a:gd name="connsiteX2146" fmla="*/ 4223254 w 16348919"/>
              <a:gd name="connsiteY2146" fmla="*/ 3715690 h 10285413"/>
              <a:gd name="connsiteX2147" fmla="*/ 4223254 w 16348919"/>
              <a:gd name="connsiteY2147" fmla="*/ 3695956 h 10285413"/>
              <a:gd name="connsiteX2148" fmla="*/ 4992911 w 16348919"/>
              <a:gd name="connsiteY2148" fmla="*/ 3656486 h 10285413"/>
              <a:gd name="connsiteX2149" fmla="*/ 4973176 w 16348919"/>
              <a:gd name="connsiteY2149" fmla="*/ 3676223 h 10285413"/>
              <a:gd name="connsiteX2150" fmla="*/ 4992911 w 16348919"/>
              <a:gd name="connsiteY2150" fmla="*/ 3676223 h 10285413"/>
              <a:gd name="connsiteX2151" fmla="*/ 4440336 w 16348919"/>
              <a:gd name="connsiteY2151" fmla="*/ 3656486 h 10285413"/>
              <a:gd name="connsiteX2152" fmla="*/ 4499540 w 16348919"/>
              <a:gd name="connsiteY2152" fmla="*/ 3695956 h 10285413"/>
              <a:gd name="connsiteX2153" fmla="*/ 4539009 w 16348919"/>
              <a:gd name="connsiteY2153" fmla="*/ 3676223 h 10285413"/>
              <a:gd name="connsiteX2154" fmla="*/ 4548877 w 16348919"/>
              <a:gd name="connsiteY2154" fmla="*/ 3695956 h 10285413"/>
              <a:gd name="connsiteX2155" fmla="*/ 4558745 w 16348919"/>
              <a:gd name="connsiteY2155" fmla="*/ 3676223 h 10285413"/>
              <a:gd name="connsiteX2156" fmla="*/ 4558745 w 16348919"/>
              <a:gd name="connsiteY2156" fmla="*/ 3666355 h 10285413"/>
              <a:gd name="connsiteX2157" fmla="*/ 4539009 w 16348919"/>
              <a:gd name="connsiteY2157" fmla="*/ 3656486 h 10285413"/>
              <a:gd name="connsiteX2158" fmla="*/ 4479805 w 16348919"/>
              <a:gd name="connsiteY2158" fmla="*/ 3656486 h 10285413"/>
              <a:gd name="connsiteX2159" fmla="*/ 4440336 w 16348919"/>
              <a:gd name="connsiteY2159" fmla="*/ 3656486 h 10285413"/>
              <a:gd name="connsiteX2160" fmla="*/ 4292325 w 16348919"/>
              <a:gd name="connsiteY2160" fmla="*/ 3636752 h 10285413"/>
              <a:gd name="connsiteX2161" fmla="*/ 4302192 w 16348919"/>
              <a:gd name="connsiteY2161" fmla="*/ 3656486 h 10285413"/>
              <a:gd name="connsiteX2162" fmla="*/ 4282457 w 16348919"/>
              <a:gd name="connsiteY2162" fmla="*/ 3656486 h 10285413"/>
              <a:gd name="connsiteX2163" fmla="*/ 4292325 w 16348919"/>
              <a:gd name="connsiteY2163" fmla="*/ 3636752 h 10285413"/>
              <a:gd name="connsiteX2164" fmla="*/ 3808822 w 16348919"/>
              <a:gd name="connsiteY2164" fmla="*/ 3636752 h 10285413"/>
              <a:gd name="connsiteX2165" fmla="*/ 3848292 w 16348919"/>
              <a:gd name="connsiteY2165" fmla="*/ 3656486 h 10285413"/>
              <a:gd name="connsiteX2166" fmla="*/ 3789088 w 16348919"/>
              <a:gd name="connsiteY2166" fmla="*/ 3656486 h 10285413"/>
              <a:gd name="connsiteX2167" fmla="*/ 4159115 w 16348919"/>
              <a:gd name="connsiteY2167" fmla="*/ 3626884 h 10285413"/>
              <a:gd name="connsiteX2168" fmla="*/ 4164047 w 16348919"/>
              <a:gd name="connsiteY2168" fmla="*/ 3636752 h 10285413"/>
              <a:gd name="connsiteX2169" fmla="*/ 4164047 w 16348919"/>
              <a:gd name="connsiteY2169" fmla="*/ 3656486 h 10285413"/>
              <a:gd name="connsiteX2170" fmla="*/ 4144313 w 16348919"/>
              <a:gd name="connsiteY2170" fmla="*/ 3656486 h 10285413"/>
              <a:gd name="connsiteX2171" fmla="*/ 4144313 w 16348919"/>
              <a:gd name="connsiteY2171" fmla="*/ 3636752 h 10285413"/>
              <a:gd name="connsiteX2172" fmla="*/ 4159115 w 16348919"/>
              <a:gd name="connsiteY2172" fmla="*/ 3626884 h 10285413"/>
              <a:gd name="connsiteX2173" fmla="*/ 12018506 w 16348919"/>
              <a:gd name="connsiteY2173" fmla="*/ 3597282 h 10285413"/>
              <a:gd name="connsiteX2174" fmla="*/ 12038239 w 16348919"/>
              <a:gd name="connsiteY2174" fmla="*/ 3617016 h 10285413"/>
              <a:gd name="connsiteX2175" fmla="*/ 12048108 w 16348919"/>
              <a:gd name="connsiteY2175" fmla="*/ 3607151 h 10285413"/>
              <a:gd name="connsiteX2176" fmla="*/ 12038239 w 16348919"/>
              <a:gd name="connsiteY2176" fmla="*/ 3597282 h 10285413"/>
              <a:gd name="connsiteX2177" fmla="*/ 12018506 w 16348919"/>
              <a:gd name="connsiteY2177" fmla="*/ 3597282 h 10285413"/>
              <a:gd name="connsiteX2178" fmla="*/ 3868025 w 16348919"/>
              <a:gd name="connsiteY2178" fmla="*/ 3597282 h 10285413"/>
              <a:gd name="connsiteX2179" fmla="*/ 3887761 w 16348919"/>
              <a:gd name="connsiteY2179" fmla="*/ 3607151 h 10285413"/>
              <a:gd name="connsiteX2180" fmla="*/ 3868025 w 16348919"/>
              <a:gd name="connsiteY2180" fmla="*/ 3617016 h 10285413"/>
              <a:gd name="connsiteX2181" fmla="*/ 5446812 w 16348919"/>
              <a:gd name="connsiteY2181" fmla="*/ 3577550 h 10285413"/>
              <a:gd name="connsiteX2182" fmla="*/ 5446812 w 16348919"/>
              <a:gd name="connsiteY2182" fmla="*/ 3597282 h 10285413"/>
              <a:gd name="connsiteX2183" fmla="*/ 5466546 w 16348919"/>
              <a:gd name="connsiteY2183" fmla="*/ 3597282 h 10285413"/>
              <a:gd name="connsiteX2184" fmla="*/ 5456681 w 16348919"/>
              <a:gd name="connsiteY2184" fmla="*/ 3587414 h 10285413"/>
              <a:gd name="connsiteX2185" fmla="*/ 5446812 w 16348919"/>
              <a:gd name="connsiteY2185" fmla="*/ 3577550 h 10285413"/>
              <a:gd name="connsiteX2186" fmla="*/ 4489674 w 16348919"/>
              <a:gd name="connsiteY2186" fmla="*/ 3577550 h 10285413"/>
              <a:gd name="connsiteX2187" fmla="*/ 4499540 w 16348919"/>
              <a:gd name="connsiteY2187" fmla="*/ 3597282 h 10285413"/>
              <a:gd name="connsiteX2188" fmla="*/ 4558745 w 16348919"/>
              <a:gd name="connsiteY2188" fmla="*/ 3597282 h 10285413"/>
              <a:gd name="connsiteX2189" fmla="*/ 4578479 w 16348919"/>
              <a:gd name="connsiteY2189" fmla="*/ 3597282 h 10285413"/>
              <a:gd name="connsiteX2190" fmla="*/ 4519276 w 16348919"/>
              <a:gd name="connsiteY2190" fmla="*/ 3577550 h 10285413"/>
              <a:gd name="connsiteX2191" fmla="*/ 4489674 w 16348919"/>
              <a:gd name="connsiteY2191" fmla="*/ 3577550 h 10285413"/>
              <a:gd name="connsiteX2192" fmla="*/ 3966699 w 16348919"/>
              <a:gd name="connsiteY2192" fmla="*/ 3577550 h 10285413"/>
              <a:gd name="connsiteX2193" fmla="*/ 3976568 w 16348919"/>
              <a:gd name="connsiteY2193" fmla="*/ 3577550 h 10285413"/>
              <a:gd name="connsiteX2194" fmla="*/ 4006170 w 16348919"/>
              <a:gd name="connsiteY2194" fmla="*/ 3577550 h 10285413"/>
              <a:gd name="connsiteX2195" fmla="*/ 4045640 w 16348919"/>
              <a:gd name="connsiteY2195" fmla="*/ 3597282 h 10285413"/>
              <a:gd name="connsiteX2196" fmla="*/ 4006170 w 16348919"/>
              <a:gd name="connsiteY2196" fmla="*/ 3617016 h 10285413"/>
              <a:gd name="connsiteX2197" fmla="*/ 3986434 w 16348919"/>
              <a:gd name="connsiteY2197" fmla="*/ 3617016 h 10285413"/>
              <a:gd name="connsiteX2198" fmla="*/ 3986434 w 16348919"/>
              <a:gd name="connsiteY2198" fmla="*/ 3626884 h 10285413"/>
              <a:gd name="connsiteX2199" fmla="*/ 3966699 w 16348919"/>
              <a:gd name="connsiteY2199" fmla="*/ 3636752 h 10285413"/>
              <a:gd name="connsiteX2200" fmla="*/ 3966699 w 16348919"/>
              <a:gd name="connsiteY2200" fmla="*/ 3577550 h 10285413"/>
              <a:gd name="connsiteX2201" fmla="*/ 4341662 w 16348919"/>
              <a:gd name="connsiteY2201" fmla="*/ 3557812 h 10285413"/>
              <a:gd name="connsiteX2202" fmla="*/ 4381130 w 16348919"/>
              <a:gd name="connsiteY2202" fmla="*/ 3577550 h 10285413"/>
              <a:gd name="connsiteX2203" fmla="*/ 4460072 w 16348919"/>
              <a:gd name="connsiteY2203" fmla="*/ 3597282 h 10285413"/>
              <a:gd name="connsiteX2204" fmla="*/ 4460072 w 16348919"/>
              <a:gd name="connsiteY2204" fmla="*/ 3577550 h 10285413"/>
              <a:gd name="connsiteX2205" fmla="*/ 4430467 w 16348919"/>
              <a:gd name="connsiteY2205" fmla="*/ 3567680 h 10285413"/>
              <a:gd name="connsiteX2206" fmla="*/ 4400865 w 16348919"/>
              <a:gd name="connsiteY2206" fmla="*/ 3567680 h 10285413"/>
              <a:gd name="connsiteX2207" fmla="*/ 4371264 w 16348919"/>
              <a:gd name="connsiteY2207" fmla="*/ 3557812 h 10285413"/>
              <a:gd name="connsiteX2208" fmla="*/ 4341662 w 16348919"/>
              <a:gd name="connsiteY2208" fmla="*/ 3557812 h 10285413"/>
              <a:gd name="connsiteX2209" fmla="*/ 4127046 w 16348919"/>
              <a:gd name="connsiteY2209" fmla="*/ 3543014 h 10285413"/>
              <a:gd name="connsiteX2210" fmla="*/ 4134446 w 16348919"/>
              <a:gd name="connsiteY2210" fmla="*/ 3547944 h 10285413"/>
              <a:gd name="connsiteX2211" fmla="*/ 4144313 w 16348919"/>
              <a:gd name="connsiteY2211" fmla="*/ 3557812 h 10285413"/>
              <a:gd name="connsiteX2212" fmla="*/ 4124580 w 16348919"/>
              <a:gd name="connsiteY2212" fmla="*/ 3547944 h 10285413"/>
              <a:gd name="connsiteX2213" fmla="*/ 4127046 w 16348919"/>
              <a:gd name="connsiteY2213" fmla="*/ 3543014 h 10285413"/>
              <a:gd name="connsiteX2214" fmla="*/ 4973176 w 16348919"/>
              <a:gd name="connsiteY2214" fmla="*/ 3538078 h 10285413"/>
              <a:gd name="connsiteX2215" fmla="*/ 4953442 w 16348919"/>
              <a:gd name="connsiteY2215" fmla="*/ 3557812 h 10285413"/>
              <a:gd name="connsiteX2216" fmla="*/ 4992911 w 16348919"/>
              <a:gd name="connsiteY2216" fmla="*/ 3557812 h 10285413"/>
              <a:gd name="connsiteX2217" fmla="*/ 4973176 w 16348919"/>
              <a:gd name="connsiteY2217" fmla="*/ 3538078 h 10285413"/>
              <a:gd name="connsiteX2218" fmla="*/ 4894236 w 16348919"/>
              <a:gd name="connsiteY2218" fmla="*/ 3538078 h 10285413"/>
              <a:gd name="connsiteX2219" fmla="*/ 4913972 w 16348919"/>
              <a:gd name="connsiteY2219" fmla="*/ 3557812 h 10285413"/>
              <a:gd name="connsiteX2220" fmla="*/ 4894236 w 16348919"/>
              <a:gd name="connsiteY2220" fmla="*/ 3538078 h 10285413"/>
              <a:gd name="connsiteX2221" fmla="*/ 3868025 w 16348919"/>
              <a:gd name="connsiteY2221" fmla="*/ 3538078 h 10285413"/>
              <a:gd name="connsiteX2222" fmla="*/ 3907496 w 16348919"/>
              <a:gd name="connsiteY2222" fmla="*/ 3538078 h 10285413"/>
              <a:gd name="connsiteX2223" fmla="*/ 3976568 w 16348919"/>
              <a:gd name="connsiteY2223" fmla="*/ 3557812 h 10285413"/>
              <a:gd name="connsiteX2224" fmla="*/ 3956833 w 16348919"/>
              <a:gd name="connsiteY2224" fmla="*/ 3567680 h 10285413"/>
              <a:gd name="connsiteX2225" fmla="*/ 3946966 w 16348919"/>
              <a:gd name="connsiteY2225" fmla="*/ 3577550 h 10285413"/>
              <a:gd name="connsiteX2226" fmla="*/ 3907496 w 16348919"/>
              <a:gd name="connsiteY2226" fmla="*/ 3577550 h 10285413"/>
              <a:gd name="connsiteX2227" fmla="*/ 3887761 w 16348919"/>
              <a:gd name="connsiteY2227" fmla="*/ 3547944 h 10285413"/>
              <a:gd name="connsiteX2228" fmla="*/ 3868025 w 16348919"/>
              <a:gd name="connsiteY2228" fmla="*/ 3538078 h 10285413"/>
              <a:gd name="connsiteX2229" fmla="*/ 12314528 w 16348919"/>
              <a:gd name="connsiteY2229" fmla="*/ 3498608 h 10285413"/>
              <a:gd name="connsiteX2230" fmla="*/ 12294794 w 16348919"/>
              <a:gd name="connsiteY2230" fmla="*/ 3508477 h 10285413"/>
              <a:gd name="connsiteX2231" fmla="*/ 12294794 w 16348919"/>
              <a:gd name="connsiteY2231" fmla="*/ 3518342 h 10285413"/>
              <a:gd name="connsiteX2232" fmla="*/ 12304660 w 16348919"/>
              <a:gd name="connsiteY2232" fmla="*/ 3518342 h 10285413"/>
              <a:gd name="connsiteX2233" fmla="*/ 12334262 w 16348919"/>
              <a:gd name="connsiteY2233" fmla="*/ 3518342 h 10285413"/>
              <a:gd name="connsiteX2234" fmla="*/ 4815297 w 16348919"/>
              <a:gd name="connsiteY2234" fmla="*/ 3498608 h 10285413"/>
              <a:gd name="connsiteX2235" fmla="*/ 4835032 w 16348919"/>
              <a:gd name="connsiteY2235" fmla="*/ 3518342 h 10285413"/>
              <a:gd name="connsiteX2236" fmla="*/ 4835032 w 16348919"/>
              <a:gd name="connsiteY2236" fmla="*/ 3498608 h 10285413"/>
              <a:gd name="connsiteX2237" fmla="*/ 4815297 w 16348919"/>
              <a:gd name="connsiteY2237" fmla="*/ 3498608 h 10285413"/>
              <a:gd name="connsiteX2238" fmla="*/ 3779220 w 16348919"/>
              <a:gd name="connsiteY2238" fmla="*/ 3469006 h 10285413"/>
              <a:gd name="connsiteX2239" fmla="*/ 3808822 w 16348919"/>
              <a:gd name="connsiteY2239" fmla="*/ 3478872 h 10285413"/>
              <a:gd name="connsiteX2240" fmla="*/ 3828555 w 16348919"/>
              <a:gd name="connsiteY2240" fmla="*/ 3498608 h 10285413"/>
              <a:gd name="connsiteX2241" fmla="*/ 3808822 w 16348919"/>
              <a:gd name="connsiteY2241" fmla="*/ 3498608 h 10285413"/>
              <a:gd name="connsiteX2242" fmla="*/ 3789088 w 16348919"/>
              <a:gd name="connsiteY2242" fmla="*/ 3478872 h 10285413"/>
              <a:gd name="connsiteX2243" fmla="*/ 3769351 w 16348919"/>
              <a:gd name="connsiteY2243" fmla="*/ 3478872 h 10285413"/>
              <a:gd name="connsiteX2244" fmla="*/ 3779220 w 16348919"/>
              <a:gd name="connsiteY2244" fmla="*/ 3469006 h 10285413"/>
              <a:gd name="connsiteX2245" fmla="*/ 11571223 w 16348919"/>
              <a:gd name="connsiteY2245" fmla="*/ 3452521 h 10285413"/>
              <a:gd name="connsiteX2246" fmla="*/ 11564606 w 16348919"/>
              <a:gd name="connsiteY2246" fmla="*/ 3459138 h 10285413"/>
              <a:gd name="connsiteX2247" fmla="*/ 11567072 w 16348919"/>
              <a:gd name="connsiteY2247" fmla="*/ 3456672 h 10285413"/>
              <a:gd name="connsiteX2248" fmla="*/ 12965776 w 16348919"/>
              <a:gd name="connsiteY2248" fmla="*/ 3439404 h 10285413"/>
              <a:gd name="connsiteX2249" fmla="*/ 12985512 w 16348919"/>
              <a:gd name="connsiteY2249" fmla="*/ 3459138 h 10285413"/>
              <a:gd name="connsiteX2250" fmla="*/ 12985512 w 16348919"/>
              <a:gd name="connsiteY2250" fmla="*/ 3439404 h 10285413"/>
              <a:gd name="connsiteX2251" fmla="*/ 12965776 w 16348919"/>
              <a:gd name="connsiteY2251" fmla="*/ 3439404 h 10285413"/>
              <a:gd name="connsiteX2252" fmla="*/ 4479805 w 16348919"/>
              <a:gd name="connsiteY2252" fmla="*/ 3439404 h 10285413"/>
              <a:gd name="connsiteX2253" fmla="*/ 4499540 w 16348919"/>
              <a:gd name="connsiteY2253" fmla="*/ 3459138 h 10285413"/>
              <a:gd name="connsiteX2254" fmla="*/ 4539009 w 16348919"/>
              <a:gd name="connsiteY2254" fmla="*/ 3478872 h 10285413"/>
              <a:gd name="connsiteX2255" fmla="*/ 4548877 w 16348919"/>
              <a:gd name="connsiteY2255" fmla="*/ 3469006 h 10285413"/>
              <a:gd name="connsiteX2256" fmla="*/ 4558745 w 16348919"/>
              <a:gd name="connsiteY2256" fmla="*/ 3459138 h 10285413"/>
              <a:gd name="connsiteX2257" fmla="*/ 4539009 w 16348919"/>
              <a:gd name="connsiteY2257" fmla="*/ 3439404 h 10285413"/>
              <a:gd name="connsiteX2258" fmla="*/ 4499540 w 16348919"/>
              <a:gd name="connsiteY2258" fmla="*/ 3439404 h 10285413"/>
              <a:gd name="connsiteX2259" fmla="*/ 4262724 w 16348919"/>
              <a:gd name="connsiteY2259" fmla="*/ 3427070 h 10285413"/>
              <a:gd name="connsiteX2260" fmla="*/ 4282457 w 16348919"/>
              <a:gd name="connsiteY2260" fmla="*/ 3429536 h 10285413"/>
              <a:gd name="connsiteX2261" fmla="*/ 4302192 w 16348919"/>
              <a:gd name="connsiteY2261" fmla="*/ 3439404 h 10285413"/>
              <a:gd name="connsiteX2262" fmla="*/ 4321928 w 16348919"/>
              <a:gd name="connsiteY2262" fmla="*/ 3459138 h 10285413"/>
              <a:gd name="connsiteX2263" fmla="*/ 4302192 w 16348919"/>
              <a:gd name="connsiteY2263" fmla="*/ 3459138 h 10285413"/>
              <a:gd name="connsiteX2264" fmla="*/ 4262724 w 16348919"/>
              <a:gd name="connsiteY2264" fmla="*/ 3459138 h 10285413"/>
              <a:gd name="connsiteX2265" fmla="*/ 4242988 w 16348919"/>
              <a:gd name="connsiteY2265" fmla="*/ 3439404 h 10285413"/>
              <a:gd name="connsiteX2266" fmla="*/ 4262724 w 16348919"/>
              <a:gd name="connsiteY2266" fmla="*/ 3427070 h 10285413"/>
              <a:gd name="connsiteX2267" fmla="*/ 11525136 w 16348919"/>
              <a:gd name="connsiteY2267" fmla="*/ 3419669 h 10285413"/>
              <a:gd name="connsiteX2268" fmla="*/ 11544869 w 16348919"/>
              <a:gd name="connsiteY2268" fmla="*/ 3439404 h 10285413"/>
              <a:gd name="connsiteX2269" fmla="*/ 11544869 w 16348919"/>
              <a:gd name="connsiteY2269" fmla="*/ 3419669 h 10285413"/>
              <a:gd name="connsiteX2270" fmla="*/ 11488132 w 16348919"/>
              <a:gd name="connsiteY2270" fmla="*/ 3407333 h 10285413"/>
              <a:gd name="connsiteX2271" fmla="*/ 11475797 w 16348919"/>
              <a:gd name="connsiteY2271" fmla="*/ 3409802 h 10285413"/>
              <a:gd name="connsiteX2272" fmla="*/ 11465932 w 16348919"/>
              <a:gd name="connsiteY2272" fmla="*/ 3439404 h 10285413"/>
              <a:gd name="connsiteX2273" fmla="*/ 11485665 w 16348919"/>
              <a:gd name="connsiteY2273" fmla="*/ 3459138 h 10285413"/>
              <a:gd name="connsiteX2274" fmla="*/ 11515267 w 16348919"/>
              <a:gd name="connsiteY2274" fmla="*/ 3449270 h 10285413"/>
              <a:gd name="connsiteX2275" fmla="*/ 11505399 w 16348919"/>
              <a:gd name="connsiteY2275" fmla="*/ 3419669 h 10285413"/>
              <a:gd name="connsiteX2276" fmla="*/ 11488132 w 16348919"/>
              <a:gd name="connsiteY2276" fmla="*/ 3407333 h 10285413"/>
              <a:gd name="connsiteX2277" fmla="*/ 12294794 w 16348919"/>
              <a:gd name="connsiteY2277" fmla="*/ 3399934 h 10285413"/>
              <a:gd name="connsiteX2278" fmla="*/ 12275058 w 16348919"/>
              <a:gd name="connsiteY2278" fmla="*/ 3419669 h 10285413"/>
              <a:gd name="connsiteX2279" fmla="*/ 12275058 w 16348919"/>
              <a:gd name="connsiteY2279" fmla="*/ 3439404 h 10285413"/>
              <a:gd name="connsiteX2280" fmla="*/ 12294794 w 16348919"/>
              <a:gd name="connsiteY2280" fmla="*/ 3419669 h 10285413"/>
              <a:gd name="connsiteX2281" fmla="*/ 11367258 w 16348919"/>
              <a:gd name="connsiteY2281" fmla="*/ 3399934 h 10285413"/>
              <a:gd name="connsiteX2282" fmla="*/ 11386991 w 16348919"/>
              <a:gd name="connsiteY2282" fmla="*/ 3419669 h 10285413"/>
              <a:gd name="connsiteX2283" fmla="*/ 11406725 w 16348919"/>
              <a:gd name="connsiteY2283" fmla="*/ 3419669 h 10285413"/>
              <a:gd name="connsiteX2284" fmla="*/ 11406725 w 16348919"/>
              <a:gd name="connsiteY2284" fmla="*/ 3439404 h 10285413"/>
              <a:gd name="connsiteX2285" fmla="*/ 11416593 w 16348919"/>
              <a:gd name="connsiteY2285" fmla="*/ 3429536 h 10285413"/>
              <a:gd name="connsiteX2286" fmla="*/ 11422513 w 16348919"/>
              <a:gd name="connsiteY2286" fmla="*/ 3423614 h 10285413"/>
              <a:gd name="connsiteX2287" fmla="*/ 11426462 w 16348919"/>
              <a:gd name="connsiteY2287" fmla="*/ 3426248 h 10285413"/>
              <a:gd name="connsiteX2288" fmla="*/ 11426462 w 16348919"/>
              <a:gd name="connsiteY2288" fmla="*/ 3439404 h 10285413"/>
              <a:gd name="connsiteX2289" fmla="*/ 11446195 w 16348919"/>
              <a:gd name="connsiteY2289" fmla="*/ 3439404 h 10285413"/>
              <a:gd name="connsiteX2290" fmla="*/ 11426462 w 16348919"/>
              <a:gd name="connsiteY2290" fmla="*/ 3426248 h 10285413"/>
              <a:gd name="connsiteX2291" fmla="*/ 11426462 w 16348919"/>
              <a:gd name="connsiteY2291" fmla="*/ 3419669 h 10285413"/>
              <a:gd name="connsiteX2292" fmla="*/ 11422513 w 16348919"/>
              <a:gd name="connsiteY2292" fmla="*/ 3423614 h 10285413"/>
              <a:gd name="connsiteX2293" fmla="*/ 11386991 w 16348919"/>
              <a:gd name="connsiteY2293" fmla="*/ 3399934 h 10285413"/>
              <a:gd name="connsiteX2294" fmla="*/ 11367258 w 16348919"/>
              <a:gd name="connsiteY2294" fmla="*/ 3399934 h 10285413"/>
              <a:gd name="connsiteX2295" fmla="*/ 11327788 w 16348919"/>
              <a:gd name="connsiteY2295" fmla="*/ 3399934 h 10285413"/>
              <a:gd name="connsiteX2296" fmla="*/ 11317919 w 16348919"/>
              <a:gd name="connsiteY2296" fmla="*/ 3419669 h 10285413"/>
              <a:gd name="connsiteX2297" fmla="*/ 11347521 w 16348919"/>
              <a:gd name="connsiteY2297" fmla="*/ 3439404 h 10285413"/>
              <a:gd name="connsiteX2298" fmla="*/ 11347521 w 16348919"/>
              <a:gd name="connsiteY2298" fmla="*/ 3419669 h 10285413"/>
              <a:gd name="connsiteX2299" fmla="*/ 4183783 w 16348919"/>
              <a:gd name="connsiteY2299" fmla="*/ 3399934 h 10285413"/>
              <a:gd name="connsiteX2300" fmla="*/ 4242988 w 16348919"/>
              <a:gd name="connsiteY2300" fmla="*/ 3399934 h 10285413"/>
              <a:gd name="connsiteX2301" fmla="*/ 4203517 w 16348919"/>
              <a:gd name="connsiteY2301" fmla="*/ 3459138 h 10285413"/>
              <a:gd name="connsiteX2302" fmla="*/ 4173916 w 16348919"/>
              <a:gd name="connsiteY2302" fmla="*/ 3449270 h 10285413"/>
              <a:gd name="connsiteX2303" fmla="*/ 4164047 w 16348919"/>
              <a:gd name="connsiteY2303" fmla="*/ 3429536 h 10285413"/>
              <a:gd name="connsiteX2304" fmla="*/ 4144313 w 16348919"/>
              <a:gd name="connsiteY2304" fmla="*/ 3419669 h 10285413"/>
              <a:gd name="connsiteX2305" fmla="*/ 4124580 w 16348919"/>
              <a:gd name="connsiteY2305" fmla="*/ 3409802 h 10285413"/>
              <a:gd name="connsiteX2306" fmla="*/ 4183783 w 16348919"/>
              <a:gd name="connsiteY2306" fmla="*/ 3399934 h 10285413"/>
              <a:gd name="connsiteX2307" fmla="*/ 3795254 w 16348919"/>
              <a:gd name="connsiteY2307" fmla="*/ 3393766 h 10285413"/>
              <a:gd name="connsiteX2308" fmla="*/ 3828555 w 16348919"/>
              <a:gd name="connsiteY2308" fmla="*/ 3419669 h 10285413"/>
              <a:gd name="connsiteX2309" fmla="*/ 3769351 w 16348919"/>
              <a:gd name="connsiteY2309" fmla="*/ 3419669 h 10285413"/>
              <a:gd name="connsiteX2310" fmla="*/ 3729884 w 16348919"/>
              <a:gd name="connsiteY2310" fmla="*/ 3419669 h 10285413"/>
              <a:gd name="connsiteX2311" fmla="*/ 3769351 w 16348919"/>
              <a:gd name="connsiteY2311" fmla="*/ 3399934 h 10285413"/>
              <a:gd name="connsiteX2312" fmla="*/ 3795254 w 16348919"/>
              <a:gd name="connsiteY2312" fmla="*/ 3393766 h 10285413"/>
              <a:gd name="connsiteX2313" fmla="*/ 12748694 w 16348919"/>
              <a:gd name="connsiteY2313" fmla="*/ 3380198 h 10285413"/>
              <a:gd name="connsiteX2314" fmla="*/ 12748694 w 16348919"/>
              <a:gd name="connsiteY2314" fmla="*/ 3399934 h 10285413"/>
              <a:gd name="connsiteX2315" fmla="*/ 12768428 w 16348919"/>
              <a:gd name="connsiteY2315" fmla="*/ 3380198 h 10285413"/>
              <a:gd name="connsiteX2316" fmla="*/ 12748694 w 16348919"/>
              <a:gd name="connsiteY2316" fmla="*/ 3380198 h 10285413"/>
              <a:gd name="connsiteX2317" fmla="*/ 12255324 w 16348919"/>
              <a:gd name="connsiteY2317" fmla="*/ 3380198 h 10285413"/>
              <a:gd name="connsiteX2318" fmla="*/ 12255324 w 16348919"/>
              <a:gd name="connsiteY2318" fmla="*/ 3399934 h 10285413"/>
              <a:gd name="connsiteX2319" fmla="*/ 12275058 w 16348919"/>
              <a:gd name="connsiteY2319" fmla="*/ 3399934 h 10285413"/>
              <a:gd name="connsiteX2320" fmla="*/ 12255324 w 16348919"/>
              <a:gd name="connsiteY2320" fmla="*/ 3380198 h 10285413"/>
              <a:gd name="connsiteX2321" fmla="*/ 3927232 w 16348919"/>
              <a:gd name="connsiteY2321" fmla="*/ 3380198 h 10285413"/>
              <a:gd name="connsiteX2322" fmla="*/ 3986434 w 16348919"/>
              <a:gd name="connsiteY2322" fmla="*/ 3380198 h 10285413"/>
              <a:gd name="connsiteX2323" fmla="*/ 4016037 w 16348919"/>
              <a:gd name="connsiteY2323" fmla="*/ 3380198 h 10285413"/>
              <a:gd name="connsiteX2324" fmla="*/ 4025903 w 16348919"/>
              <a:gd name="connsiteY2324" fmla="*/ 3380198 h 10285413"/>
              <a:gd name="connsiteX2325" fmla="*/ 4045640 w 16348919"/>
              <a:gd name="connsiteY2325" fmla="*/ 3380198 h 10285413"/>
              <a:gd name="connsiteX2326" fmla="*/ 4065373 w 16348919"/>
              <a:gd name="connsiteY2326" fmla="*/ 3380198 h 10285413"/>
              <a:gd name="connsiteX2327" fmla="*/ 3996304 w 16348919"/>
              <a:gd name="connsiteY2327" fmla="*/ 3399934 h 10285413"/>
              <a:gd name="connsiteX2328" fmla="*/ 3927232 w 16348919"/>
              <a:gd name="connsiteY2328" fmla="*/ 3390067 h 10285413"/>
              <a:gd name="connsiteX2329" fmla="*/ 3927232 w 16348919"/>
              <a:gd name="connsiteY2329" fmla="*/ 3380198 h 10285413"/>
              <a:gd name="connsiteX2330" fmla="*/ 12294794 w 16348919"/>
              <a:gd name="connsiteY2330" fmla="*/ 3360464 h 10285413"/>
              <a:gd name="connsiteX2331" fmla="*/ 12314528 w 16348919"/>
              <a:gd name="connsiteY2331" fmla="*/ 3380198 h 10285413"/>
              <a:gd name="connsiteX2332" fmla="*/ 12324396 w 16348919"/>
              <a:gd name="connsiteY2332" fmla="*/ 3380198 h 10285413"/>
              <a:gd name="connsiteX2333" fmla="*/ 12334262 w 16348919"/>
              <a:gd name="connsiteY2333" fmla="*/ 3360464 h 10285413"/>
              <a:gd name="connsiteX2334" fmla="*/ 12314528 w 16348919"/>
              <a:gd name="connsiteY2334" fmla="*/ 3360464 h 10285413"/>
              <a:gd name="connsiteX2335" fmla="*/ 12196120 w 16348919"/>
              <a:gd name="connsiteY2335" fmla="*/ 3360464 h 10285413"/>
              <a:gd name="connsiteX2336" fmla="*/ 12166518 w 16348919"/>
              <a:gd name="connsiteY2336" fmla="*/ 3380198 h 10285413"/>
              <a:gd name="connsiteX2337" fmla="*/ 12196120 w 16348919"/>
              <a:gd name="connsiteY2337" fmla="*/ 3399934 h 10285413"/>
              <a:gd name="connsiteX2338" fmla="*/ 12215854 w 16348919"/>
              <a:gd name="connsiteY2338" fmla="*/ 3380198 h 10285413"/>
              <a:gd name="connsiteX2339" fmla="*/ 12205986 w 16348919"/>
              <a:gd name="connsiteY2339" fmla="*/ 3370332 h 10285413"/>
              <a:gd name="connsiteX2340" fmla="*/ 12196120 w 16348919"/>
              <a:gd name="connsiteY2340" fmla="*/ 3360464 h 10285413"/>
              <a:gd name="connsiteX2341" fmla="*/ 12117180 w 16348919"/>
              <a:gd name="connsiteY2341" fmla="*/ 3360464 h 10285413"/>
              <a:gd name="connsiteX2342" fmla="*/ 12117180 w 16348919"/>
              <a:gd name="connsiteY2342" fmla="*/ 3380198 h 10285413"/>
              <a:gd name="connsiteX2343" fmla="*/ 12136913 w 16348919"/>
              <a:gd name="connsiteY2343" fmla="*/ 3360464 h 10285413"/>
              <a:gd name="connsiteX2344" fmla="*/ 12117180 w 16348919"/>
              <a:gd name="connsiteY2344" fmla="*/ 3360464 h 10285413"/>
              <a:gd name="connsiteX2345" fmla="*/ 3572003 w 16348919"/>
              <a:gd name="connsiteY2345" fmla="*/ 3340731 h 10285413"/>
              <a:gd name="connsiteX2346" fmla="*/ 3591740 w 16348919"/>
              <a:gd name="connsiteY2346" fmla="*/ 3340731 h 10285413"/>
              <a:gd name="connsiteX2347" fmla="*/ 3631207 w 16348919"/>
              <a:gd name="connsiteY2347" fmla="*/ 3340731 h 10285413"/>
              <a:gd name="connsiteX2348" fmla="*/ 3611473 w 16348919"/>
              <a:gd name="connsiteY2348" fmla="*/ 3360464 h 10285413"/>
              <a:gd name="connsiteX2349" fmla="*/ 12077710 w 16348919"/>
              <a:gd name="connsiteY2349" fmla="*/ 3320994 h 10285413"/>
              <a:gd name="connsiteX2350" fmla="*/ 12057976 w 16348919"/>
              <a:gd name="connsiteY2350" fmla="*/ 3340731 h 10285413"/>
              <a:gd name="connsiteX2351" fmla="*/ 12077710 w 16348919"/>
              <a:gd name="connsiteY2351" fmla="*/ 3340731 h 10285413"/>
              <a:gd name="connsiteX2352" fmla="*/ 12077710 w 16348919"/>
              <a:gd name="connsiteY2352" fmla="*/ 3320994 h 10285413"/>
              <a:gd name="connsiteX2353" fmla="*/ 12393468 w 16348919"/>
              <a:gd name="connsiteY2353" fmla="*/ 3301260 h 10285413"/>
              <a:gd name="connsiteX2354" fmla="*/ 12432938 w 16348919"/>
              <a:gd name="connsiteY2354" fmla="*/ 3320994 h 10285413"/>
              <a:gd name="connsiteX2355" fmla="*/ 12482274 w 16348919"/>
              <a:gd name="connsiteY2355" fmla="*/ 3330862 h 10285413"/>
              <a:gd name="connsiteX2356" fmla="*/ 12492139 w 16348919"/>
              <a:gd name="connsiteY2356" fmla="*/ 3340731 h 10285413"/>
              <a:gd name="connsiteX2357" fmla="*/ 12511876 w 16348919"/>
              <a:gd name="connsiteY2357" fmla="*/ 3350596 h 10285413"/>
              <a:gd name="connsiteX2358" fmla="*/ 12521744 w 16348919"/>
              <a:gd name="connsiteY2358" fmla="*/ 3360464 h 10285413"/>
              <a:gd name="connsiteX2359" fmla="*/ 12531610 w 16348919"/>
              <a:gd name="connsiteY2359" fmla="*/ 3390067 h 10285413"/>
              <a:gd name="connsiteX2360" fmla="*/ 12551346 w 16348919"/>
              <a:gd name="connsiteY2360" fmla="*/ 3399934 h 10285413"/>
              <a:gd name="connsiteX2361" fmla="*/ 12551346 w 16348919"/>
              <a:gd name="connsiteY2361" fmla="*/ 3380198 h 10285413"/>
              <a:gd name="connsiteX2362" fmla="*/ 12571080 w 16348919"/>
              <a:gd name="connsiteY2362" fmla="*/ 3380198 h 10285413"/>
              <a:gd name="connsiteX2363" fmla="*/ 12590813 w 16348919"/>
              <a:gd name="connsiteY2363" fmla="*/ 3399934 h 10285413"/>
              <a:gd name="connsiteX2364" fmla="*/ 12630284 w 16348919"/>
              <a:gd name="connsiteY2364" fmla="*/ 3399934 h 10285413"/>
              <a:gd name="connsiteX2365" fmla="*/ 12669754 w 16348919"/>
              <a:gd name="connsiteY2365" fmla="*/ 3390067 h 10285413"/>
              <a:gd name="connsiteX2366" fmla="*/ 12630284 w 16348919"/>
              <a:gd name="connsiteY2366" fmla="*/ 3380198 h 10285413"/>
              <a:gd name="connsiteX2367" fmla="*/ 12580948 w 16348919"/>
              <a:gd name="connsiteY2367" fmla="*/ 3350596 h 10285413"/>
              <a:gd name="connsiteX2368" fmla="*/ 12531610 w 16348919"/>
              <a:gd name="connsiteY2368" fmla="*/ 3301260 h 10285413"/>
              <a:gd name="connsiteX2369" fmla="*/ 12472406 w 16348919"/>
              <a:gd name="connsiteY2369" fmla="*/ 3301260 h 10285413"/>
              <a:gd name="connsiteX2370" fmla="*/ 12225722 w 16348919"/>
              <a:gd name="connsiteY2370" fmla="*/ 3301260 h 10285413"/>
              <a:gd name="connsiteX2371" fmla="*/ 12205986 w 16348919"/>
              <a:gd name="connsiteY2371" fmla="*/ 3320994 h 10285413"/>
              <a:gd name="connsiteX2372" fmla="*/ 12225722 w 16348919"/>
              <a:gd name="connsiteY2372" fmla="*/ 3340731 h 10285413"/>
              <a:gd name="connsiteX2373" fmla="*/ 12245456 w 16348919"/>
              <a:gd name="connsiteY2373" fmla="*/ 3320994 h 10285413"/>
              <a:gd name="connsiteX2374" fmla="*/ 12225722 w 16348919"/>
              <a:gd name="connsiteY2374" fmla="*/ 3301260 h 10285413"/>
              <a:gd name="connsiteX2375" fmla="*/ 3769351 w 16348919"/>
              <a:gd name="connsiteY2375" fmla="*/ 3301260 h 10285413"/>
              <a:gd name="connsiteX2376" fmla="*/ 3868025 w 16348919"/>
              <a:gd name="connsiteY2376" fmla="*/ 3301260 h 10285413"/>
              <a:gd name="connsiteX2377" fmla="*/ 3946966 w 16348919"/>
              <a:gd name="connsiteY2377" fmla="*/ 3320994 h 10285413"/>
              <a:gd name="connsiteX2378" fmla="*/ 3828555 w 16348919"/>
              <a:gd name="connsiteY2378" fmla="*/ 3320994 h 10285413"/>
              <a:gd name="connsiteX2379" fmla="*/ 3769351 w 16348919"/>
              <a:gd name="connsiteY2379" fmla="*/ 3301260 h 10285413"/>
              <a:gd name="connsiteX2380" fmla="*/ 12156650 w 16348919"/>
              <a:gd name="connsiteY2380" fmla="*/ 3281525 h 10285413"/>
              <a:gd name="connsiteX2381" fmla="*/ 12097446 w 16348919"/>
              <a:gd name="connsiteY2381" fmla="*/ 3301260 h 10285413"/>
              <a:gd name="connsiteX2382" fmla="*/ 12176384 w 16348919"/>
              <a:gd name="connsiteY2382" fmla="*/ 3301260 h 10285413"/>
              <a:gd name="connsiteX2383" fmla="*/ 10577864 w 16348919"/>
              <a:gd name="connsiteY2383" fmla="*/ 3281525 h 10285413"/>
              <a:gd name="connsiteX2384" fmla="*/ 10597599 w 16348919"/>
              <a:gd name="connsiteY2384" fmla="*/ 3301260 h 10285413"/>
              <a:gd name="connsiteX2385" fmla="*/ 10637069 w 16348919"/>
              <a:gd name="connsiteY2385" fmla="*/ 3320994 h 10285413"/>
              <a:gd name="connsiteX2386" fmla="*/ 10617333 w 16348919"/>
              <a:gd name="connsiteY2386" fmla="*/ 3301260 h 10285413"/>
              <a:gd name="connsiteX2387" fmla="*/ 10577864 w 16348919"/>
              <a:gd name="connsiteY2387" fmla="*/ 3281525 h 10285413"/>
              <a:gd name="connsiteX2388" fmla="*/ 10479189 w 16348919"/>
              <a:gd name="connsiteY2388" fmla="*/ 3281525 h 10285413"/>
              <a:gd name="connsiteX2389" fmla="*/ 10479189 w 16348919"/>
              <a:gd name="connsiteY2389" fmla="*/ 3301260 h 10285413"/>
              <a:gd name="connsiteX2390" fmla="*/ 10479189 w 16348919"/>
              <a:gd name="connsiteY2390" fmla="*/ 3320994 h 10285413"/>
              <a:gd name="connsiteX2391" fmla="*/ 10498925 w 16348919"/>
              <a:gd name="connsiteY2391" fmla="*/ 3301260 h 10285413"/>
              <a:gd name="connsiteX2392" fmla="*/ 4598214 w 16348919"/>
              <a:gd name="connsiteY2392" fmla="*/ 3281525 h 10285413"/>
              <a:gd name="connsiteX2393" fmla="*/ 4598214 w 16348919"/>
              <a:gd name="connsiteY2393" fmla="*/ 3301260 h 10285413"/>
              <a:gd name="connsiteX2394" fmla="*/ 4617950 w 16348919"/>
              <a:gd name="connsiteY2394" fmla="*/ 3320994 h 10285413"/>
              <a:gd name="connsiteX2395" fmla="*/ 4617950 w 16348919"/>
              <a:gd name="connsiteY2395" fmla="*/ 3301260 h 10285413"/>
              <a:gd name="connsiteX2396" fmla="*/ 11998773 w 16348919"/>
              <a:gd name="connsiteY2396" fmla="*/ 3261790 h 10285413"/>
              <a:gd name="connsiteX2397" fmla="*/ 11972779 w 16348919"/>
              <a:gd name="connsiteY2397" fmla="*/ 3283452 h 10285413"/>
              <a:gd name="connsiteX2398" fmla="*/ 11976569 w 16348919"/>
              <a:gd name="connsiteY2398" fmla="*/ 3283993 h 10285413"/>
              <a:gd name="connsiteX2399" fmla="*/ 11988905 w 16348919"/>
              <a:gd name="connsiteY2399" fmla="*/ 3291392 h 10285413"/>
              <a:gd name="connsiteX2400" fmla="*/ 11998773 w 16348919"/>
              <a:gd name="connsiteY2400" fmla="*/ 3301260 h 10285413"/>
              <a:gd name="connsiteX2401" fmla="*/ 12008638 w 16348919"/>
              <a:gd name="connsiteY2401" fmla="*/ 3311128 h 10285413"/>
              <a:gd name="connsiteX2402" fmla="*/ 12038239 w 16348919"/>
              <a:gd name="connsiteY2402" fmla="*/ 3301260 h 10285413"/>
              <a:gd name="connsiteX2403" fmla="*/ 12057976 w 16348919"/>
              <a:gd name="connsiteY2403" fmla="*/ 3301260 h 10285413"/>
              <a:gd name="connsiteX2404" fmla="*/ 12048108 w 16348919"/>
              <a:gd name="connsiteY2404" fmla="*/ 3281525 h 10285413"/>
              <a:gd name="connsiteX2405" fmla="*/ 12028374 w 16348919"/>
              <a:gd name="connsiteY2405" fmla="*/ 3281525 h 10285413"/>
              <a:gd name="connsiteX2406" fmla="*/ 12008638 w 16348919"/>
              <a:gd name="connsiteY2406" fmla="*/ 3271658 h 10285413"/>
              <a:gd name="connsiteX2407" fmla="*/ 11998773 w 16348919"/>
              <a:gd name="connsiteY2407" fmla="*/ 3261790 h 10285413"/>
              <a:gd name="connsiteX2408" fmla="*/ 10538393 w 16348919"/>
              <a:gd name="connsiteY2408" fmla="*/ 3261790 h 10285413"/>
              <a:gd name="connsiteX2409" fmla="*/ 10538393 w 16348919"/>
              <a:gd name="connsiteY2409" fmla="*/ 3281525 h 10285413"/>
              <a:gd name="connsiteX2410" fmla="*/ 10558129 w 16348919"/>
              <a:gd name="connsiteY2410" fmla="*/ 3261790 h 10285413"/>
              <a:gd name="connsiteX2411" fmla="*/ 10538393 w 16348919"/>
              <a:gd name="connsiteY2411" fmla="*/ 3261790 h 10285413"/>
              <a:gd name="connsiteX2412" fmla="*/ 12511876 w 16348919"/>
              <a:gd name="connsiteY2412" fmla="*/ 3242056 h 10285413"/>
              <a:gd name="connsiteX2413" fmla="*/ 12511876 w 16348919"/>
              <a:gd name="connsiteY2413" fmla="*/ 3271658 h 10285413"/>
              <a:gd name="connsiteX2414" fmla="*/ 12551346 w 16348919"/>
              <a:gd name="connsiteY2414" fmla="*/ 3271658 h 10285413"/>
              <a:gd name="connsiteX2415" fmla="*/ 12551346 w 16348919"/>
              <a:gd name="connsiteY2415" fmla="*/ 3242056 h 10285413"/>
              <a:gd name="connsiteX2416" fmla="*/ 12541478 w 16348919"/>
              <a:gd name="connsiteY2416" fmla="*/ 3242056 h 10285413"/>
              <a:gd name="connsiteX2417" fmla="*/ 12511876 w 16348919"/>
              <a:gd name="connsiteY2417" fmla="*/ 3242056 h 10285413"/>
              <a:gd name="connsiteX2418" fmla="*/ 4321928 w 16348919"/>
              <a:gd name="connsiteY2418" fmla="*/ 3242056 h 10285413"/>
              <a:gd name="connsiteX2419" fmla="*/ 4341662 w 16348919"/>
              <a:gd name="connsiteY2419" fmla="*/ 3261790 h 10285413"/>
              <a:gd name="connsiteX2420" fmla="*/ 4321928 w 16348919"/>
              <a:gd name="connsiteY2420" fmla="*/ 3261790 h 10285413"/>
              <a:gd name="connsiteX2421" fmla="*/ 4302192 w 16348919"/>
              <a:gd name="connsiteY2421" fmla="*/ 3242056 h 10285413"/>
              <a:gd name="connsiteX2422" fmla="*/ 4302192 w 16348919"/>
              <a:gd name="connsiteY2422" fmla="*/ 3261790 h 10285413"/>
              <a:gd name="connsiteX2423" fmla="*/ 4282457 w 16348919"/>
              <a:gd name="connsiteY2423" fmla="*/ 3251922 h 10285413"/>
              <a:gd name="connsiteX2424" fmla="*/ 4302192 w 16348919"/>
              <a:gd name="connsiteY2424" fmla="*/ 3242056 h 10285413"/>
              <a:gd name="connsiteX2425" fmla="*/ 12740059 w 16348919"/>
              <a:gd name="connsiteY2425" fmla="*/ 3235889 h 10285413"/>
              <a:gd name="connsiteX2426" fmla="*/ 12728958 w 16348919"/>
              <a:gd name="connsiteY2426" fmla="*/ 3242056 h 10285413"/>
              <a:gd name="connsiteX2427" fmla="*/ 12748694 w 16348919"/>
              <a:gd name="connsiteY2427" fmla="*/ 3242056 h 10285413"/>
              <a:gd name="connsiteX2428" fmla="*/ 12768428 w 16348919"/>
              <a:gd name="connsiteY2428" fmla="*/ 3261790 h 10285413"/>
              <a:gd name="connsiteX2429" fmla="*/ 12748694 w 16348919"/>
              <a:gd name="connsiteY2429" fmla="*/ 3281525 h 10285413"/>
              <a:gd name="connsiteX2430" fmla="*/ 12768428 w 16348919"/>
              <a:gd name="connsiteY2430" fmla="*/ 3281525 h 10285413"/>
              <a:gd name="connsiteX2431" fmla="*/ 12807898 w 16348919"/>
              <a:gd name="connsiteY2431" fmla="*/ 3281525 h 10285413"/>
              <a:gd name="connsiteX2432" fmla="*/ 12926306 w 16348919"/>
              <a:gd name="connsiteY2432" fmla="*/ 3320994 h 10285413"/>
              <a:gd name="connsiteX2433" fmla="*/ 13044716 w 16348919"/>
              <a:gd name="connsiteY2433" fmla="*/ 3360464 h 10285413"/>
              <a:gd name="connsiteX2434" fmla="*/ 13044716 w 16348919"/>
              <a:gd name="connsiteY2434" fmla="*/ 3320994 h 10285413"/>
              <a:gd name="connsiteX2435" fmla="*/ 13024980 w 16348919"/>
              <a:gd name="connsiteY2435" fmla="*/ 3320994 h 10285413"/>
              <a:gd name="connsiteX2436" fmla="*/ 13005246 w 16348919"/>
              <a:gd name="connsiteY2436" fmla="*/ 3320994 h 10285413"/>
              <a:gd name="connsiteX2437" fmla="*/ 13005246 w 16348919"/>
              <a:gd name="connsiteY2437" fmla="*/ 3281525 h 10285413"/>
              <a:gd name="connsiteX2438" fmla="*/ 13005246 w 16348919"/>
              <a:gd name="connsiteY2438" fmla="*/ 3261790 h 10285413"/>
              <a:gd name="connsiteX2439" fmla="*/ 12965776 w 16348919"/>
              <a:gd name="connsiteY2439" fmla="*/ 3301260 h 10285413"/>
              <a:gd name="connsiteX2440" fmla="*/ 12965776 w 16348919"/>
              <a:gd name="connsiteY2440" fmla="*/ 3320994 h 10285413"/>
              <a:gd name="connsiteX2441" fmla="*/ 12955910 w 16348919"/>
              <a:gd name="connsiteY2441" fmla="*/ 3291392 h 10285413"/>
              <a:gd name="connsiteX2442" fmla="*/ 12926306 w 16348919"/>
              <a:gd name="connsiteY2442" fmla="*/ 3261790 h 10285413"/>
              <a:gd name="connsiteX2443" fmla="*/ 12906572 w 16348919"/>
              <a:gd name="connsiteY2443" fmla="*/ 3281525 h 10285413"/>
              <a:gd name="connsiteX2444" fmla="*/ 12906572 w 16348919"/>
              <a:gd name="connsiteY2444" fmla="*/ 3242056 h 10285413"/>
              <a:gd name="connsiteX2445" fmla="*/ 12847368 w 16348919"/>
              <a:gd name="connsiteY2445" fmla="*/ 3242056 h 10285413"/>
              <a:gd name="connsiteX2446" fmla="*/ 12847368 w 16348919"/>
              <a:gd name="connsiteY2446" fmla="*/ 3261790 h 10285413"/>
              <a:gd name="connsiteX2447" fmla="*/ 12857234 w 16348919"/>
              <a:gd name="connsiteY2447" fmla="*/ 3271658 h 10285413"/>
              <a:gd name="connsiteX2448" fmla="*/ 12867102 w 16348919"/>
              <a:gd name="connsiteY2448" fmla="*/ 3281525 h 10285413"/>
              <a:gd name="connsiteX2449" fmla="*/ 12788164 w 16348919"/>
              <a:gd name="connsiteY2449" fmla="*/ 3261790 h 10285413"/>
              <a:gd name="connsiteX2450" fmla="*/ 12740059 w 16348919"/>
              <a:gd name="connsiteY2450" fmla="*/ 3235889 h 10285413"/>
              <a:gd name="connsiteX2451" fmla="*/ 12630284 w 16348919"/>
              <a:gd name="connsiteY2451" fmla="*/ 3202587 h 10285413"/>
              <a:gd name="connsiteX2452" fmla="*/ 12630284 w 16348919"/>
              <a:gd name="connsiteY2452" fmla="*/ 3222320 h 10285413"/>
              <a:gd name="connsiteX2453" fmla="*/ 12650020 w 16348919"/>
              <a:gd name="connsiteY2453" fmla="*/ 3242056 h 10285413"/>
              <a:gd name="connsiteX2454" fmla="*/ 12669754 w 16348919"/>
              <a:gd name="connsiteY2454" fmla="*/ 3222320 h 10285413"/>
              <a:gd name="connsiteX2455" fmla="*/ 12502008 w 16348919"/>
              <a:gd name="connsiteY2455" fmla="*/ 3202587 h 10285413"/>
              <a:gd name="connsiteX2456" fmla="*/ 12472406 w 16348919"/>
              <a:gd name="connsiteY2456" fmla="*/ 3222320 h 10285413"/>
              <a:gd name="connsiteX2457" fmla="*/ 12492139 w 16348919"/>
              <a:gd name="connsiteY2457" fmla="*/ 3222320 h 10285413"/>
              <a:gd name="connsiteX2458" fmla="*/ 12521744 w 16348919"/>
              <a:gd name="connsiteY2458" fmla="*/ 3222320 h 10285413"/>
              <a:gd name="connsiteX2459" fmla="*/ 12531610 w 16348919"/>
              <a:gd name="connsiteY2459" fmla="*/ 3212452 h 10285413"/>
              <a:gd name="connsiteX2460" fmla="*/ 12502008 w 16348919"/>
              <a:gd name="connsiteY2460" fmla="*/ 3202587 h 10285413"/>
              <a:gd name="connsiteX2461" fmla="*/ 12008638 w 16348919"/>
              <a:gd name="connsiteY2461" fmla="*/ 3202587 h 10285413"/>
              <a:gd name="connsiteX2462" fmla="*/ 11988905 w 16348919"/>
              <a:gd name="connsiteY2462" fmla="*/ 3222320 h 10285413"/>
              <a:gd name="connsiteX2463" fmla="*/ 12028374 w 16348919"/>
              <a:gd name="connsiteY2463" fmla="*/ 3242056 h 10285413"/>
              <a:gd name="connsiteX2464" fmla="*/ 12077710 w 16348919"/>
              <a:gd name="connsiteY2464" fmla="*/ 3222320 h 10285413"/>
              <a:gd name="connsiteX2465" fmla="*/ 12087578 w 16348919"/>
              <a:gd name="connsiteY2465" fmla="*/ 3232188 h 10285413"/>
              <a:gd name="connsiteX2466" fmla="*/ 12097446 w 16348919"/>
              <a:gd name="connsiteY2466" fmla="*/ 3242056 h 10285413"/>
              <a:gd name="connsiteX2467" fmla="*/ 12117180 w 16348919"/>
              <a:gd name="connsiteY2467" fmla="*/ 3242056 h 10285413"/>
              <a:gd name="connsiteX2468" fmla="*/ 12136913 w 16348919"/>
              <a:gd name="connsiteY2468" fmla="*/ 3242056 h 10285413"/>
              <a:gd name="connsiteX2469" fmla="*/ 12117180 w 16348919"/>
              <a:gd name="connsiteY2469" fmla="*/ 3222320 h 10285413"/>
              <a:gd name="connsiteX2470" fmla="*/ 12077710 w 16348919"/>
              <a:gd name="connsiteY2470" fmla="*/ 3222320 h 10285413"/>
              <a:gd name="connsiteX2471" fmla="*/ 12057976 w 16348919"/>
              <a:gd name="connsiteY2471" fmla="*/ 3212452 h 10285413"/>
              <a:gd name="connsiteX2472" fmla="*/ 12028374 w 16348919"/>
              <a:gd name="connsiteY2472" fmla="*/ 3212452 h 10285413"/>
              <a:gd name="connsiteX2473" fmla="*/ 12008638 w 16348919"/>
              <a:gd name="connsiteY2473" fmla="*/ 3202587 h 10285413"/>
              <a:gd name="connsiteX2474" fmla="*/ 4598214 w 16348919"/>
              <a:gd name="connsiteY2474" fmla="*/ 3202587 h 10285413"/>
              <a:gd name="connsiteX2475" fmla="*/ 4617950 w 16348919"/>
              <a:gd name="connsiteY2475" fmla="*/ 3222320 h 10285413"/>
              <a:gd name="connsiteX2476" fmla="*/ 4617950 w 16348919"/>
              <a:gd name="connsiteY2476" fmla="*/ 3202587 h 10285413"/>
              <a:gd name="connsiteX2477" fmla="*/ 4598214 w 16348919"/>
              <a:gd name="connsiteY2477" fmla="*/ 3202587 h 10285413"/>
              <a:gd name="connsiteX2478" fmla="*/ 12377681 w 16348919"/>
              <a:gd name="connsiteY2478" fmla="*/ 3190746 h 10285413"/>
              <a:gd name="connsiteX2479" fmla="*/ 12393468 w 16348919"/>
              <a:gd name="connsiteY2479" fmla="*/ 3202587 h 10285413"/>
              <a:gd name="connsiteX2480" fmla="*/ 12413202 w 16348919"/>
              <a:gd name="connsiteY2480" fmla="*/ 3202587 h 10285413"/>
              <a:gd name="connsiteX2481" fmla="*/ 13024980 w 16348919"/>
              <a:gd name="connsiteY2481" fmla="*/ 3182850 h 10285413"/>
              <a:gd name="connsiteX2482" fmla="*/ 13024980 w 16348919"/>
              <a:gd name="connsiteY2482" fmla="*/ 3202587 h 10285413"/>
              <a:gd name="connsiteX2483" fmla="*/ 13064450 w 16348919"/>
              <a:gd name="connsiteY2483" fmla="*/ 3202587 h 10285413"/>
              <a:gd name="connsiteX2484" fmla="*/ 13024980 w 16348919"/>
              <a:gd name="connsiteY2484" fmla="*/ 3182850 h 10285413"/>
              <a:gd name="connsiteX2485" fmla="*/ 11169910 w 16348919"/>
              <a:gd name="connsiteY2485" fmla="*/ 3182850 h 10285413"/>
              <a:gd name="connsiteX2486" fmla="*/ 11169910 w 16348919"/>
              <a:gd name="connsiteY2486" fmla="*/ 3202587 h 10285413"/>
              <a:gd name="connsiteX2487" fmla="*/ 11189643 w 16348919"/>
              <a:gd name="connsiteY2487" fmla="*/ 3202587 h 10285413"/>
              <a:gd name="connsiteX2488" fmla="*/ 11169910 w 16348919"/>
              <a:gd name="connsiteY2488" fmla="*/ 3182850 h 10285413"/>
              <a:gd name="connsiteX2489" fmla="*/ 10597599 w 16348919"/>
              <a:gd name="connsiteY2489" fmla="*/ 3182850 h 10285413"/>
              <a:gd name="connsiteX2490" fmla="*/ 10597599 w 16348919"/>
              <a:gd name="connsiteY2490" fmla="*/ 3202587 h 10285413"/>
              <a:gd name="connsiteX2491" fmla="*/ 10617333 w 16348919"/>
              <a:gd name="connsiteY2491" fmla="*/ 3182850 h 10285413"/>
              <a:gd name="connsiteX2492" fmla="*/ 10597599 w 16348919"/>
              <a:gd name="connsiteY2492" fmla="*/ 3182850 h 10285413"/>
              <a:gd name="connsiteX2493" fmla="*/ 10400251 w 16348919"/>
              <a:gd name="connsiteY2493" fmla="*/ 3182850 h 10285413"/>
              <a:gd name="connsiteX2494" fmla="*/ 10380515 w 16348919"/>
              <a:gd name="connsiteY2494" fmla="*/ 3202587 h 10285413"/>
              <a:gd name="connsiteX2495" fmla="*/ 10400251 w 16348919"/>
              <a:gd name="connsiteY2495" fmla="*/ 3222320 h 10285413"/>
              <a:gd name="connsiteX2496" fmla="*/ 10439719 w 16348919"/>
              <a:gd name="connsiteY2496" fmla="*/ 3222320 h 10285413"/>
              <a:gd name="connsiteX2497" fmla="*/ 10439719 w 16348919"/>
              <a:gd name="connsiteY2497" fmla="*/ 3202587 h 10285413"/>
              <a:gd name="connsiteX2498" fmla="*/ 10518659 w 16348919"/>
              <a:gd name="connsiteY2498" fmla="*/ 3222320 h 10285413"/>
              <a:gd name="connsiteX2499" fmla="*/ 10538393 w 16348919"/>
              <a:gd name="connsiteY2499" fmla="*/ 3212452 h 10285413"/>
              <a:gd name="connsiteX2500" fmla="*/ 10518659 w 16348919"/>
              <a:gd name="connsiteY2500" fmla="*/ 3202587 h 10285413"/>
              <a:gd name="connsiteX2501" fmla="*/ 10498925 w 16348919"/>
              <a:gd name="connsiteY2501" fmla="*/ 3202587 h 10285413"/>
              <a:gd name="connsiteX2502" fmla="*/ 10439719 w 16348919"/>
              <a:gd name="connsiteY2502" fmla="*/ 3202587 h 10285413"/>
              <a:gd name="connsiteX2503" fmla="*/ 10439719 w 16348919"/>
              <a:gd name="connsiteY2503" fmla="*/ 3182850 h 10285413"/>
              <a:gd name="connsiteX2504" fmla="*/ 10400251 w 16348919"/>
              <a:gd name="connsiteY2504" fmla="*/ 3182850 h 10285413"/>
              <a:gd name="connsiteX2505" fmla="*/ 3848292 w 16348919"/>
              <a:gd name="connsiteY2505" fmla="*/ 3182850 h 10285413"/>
              <a:gd name="connsiteX2506" fmla="*/ 3868025 w 16348919"/>
              <a:gd name="connsiteY2506" fmla="*/ 3182850 h 10285413"/>
              <a:gd name="connsiteX2507" fmla="*/ 3887761 w 16348919"/>
              <a:gd name="connsiteY2507" fmla="*/ 3182850 h 10285413"/>
              <a:gd name="connsiteX2508" fmla="*/ 3868025 w 16348919"/>
              <a:gd name="connsiteY2508" fmla="*/ 3202587 h 10285413"/>
              <a:gd name="connsiteX2509" fmla="*/ 11959302 w 16348919"/>
              <a:gd name="connsiteY2509" fmla="*/ 3163116 h 10285413"/>
              <a:gd name="connsiteX2510" fmla="*/ 11939565 w 16348919"/>
              <a:gd name="connsiteY2510" fmla="*/ 3182850 h 10285413"/>
              <a:gd name="connsiteX2511" fmla="*/ 11919832 w 16348919"/>
              <a:gd name="connsiteY2511" fmla="*/ 3202587 h 10285413"/>
              <a:gd name="connsiteX2512" fmla="*/ 11979036 w 16348919"/>
              <a:gd name="connsiteY2512" fmla="*/ 3182850 h 10285413"/>
              <a:gd name="connsiteX2513" fmla="*/ 11979036 w 16348919"/>
              <a:gd name="connsiteY2513" fmla="*/ 3163116 h 10285413"/>
              <a:gd name="connsiteX2514" fmla="*/ 10992295 w 16348919"/>
              <a:gd name="connsiteY2514" fmla="*/ 3163116 h 10285413"/>
              <a:gd name="connsiteX2515" fmla="*/ 11012029 w 16348919"/>
              <a:gd name="connsiteY2515" fmla="*/ 3182850 h 10285413"/>
              <a:gd name="connsiteX2516" fmla="*/ 11012029 w 16348919"/>
              <a:gd name="connsiteY2516" fmla="*/ 3163116 h 10285413"/>
              <a:gd name="connsiteX2517" fmla="*/ 10696273 w 16348919"/>
              <a:gd name="connsiteY2517" fmla="*/ 3163116 h 10285413"/>
              <a:gd name="connsiteX2518" fmla="*/ 10706139 w 16348919"/>
              <a:gd name="connsiteY2518" fmla="*/ 3182850 h 10285413"/>
              <a:gd name="connsiteX2519" fmla="*/ 10735743 w 16348919"/>
              <a:gd name="connsiteY2519" fmla="*/ 3182850 h 10285413"/>
              <a:gd name="connsiteX2520" fmla="*/ 10755477 w 16348919"/>
              <a:gd name="connsiteY2520" fmla="*/ 3192718 h 10285413"/>
              <a:gd name="connsiteX2521" fmla="*/ 10755477 w 16348919"/>
              <a:gd name="connsiteY2521" fmla="*/ 3222320 h 10285413"/>
              <a:gd name="connsiteX2522" fmla="*/ 10735743 w 16348919"/>
              <a:gd name="connsiteY2522" fmla="*/ 3222320 h 10285413"/>
              <a:gd name="connsiteX2523" fmla="*/ 10735743 w 16348919"/>
              <a:gd name="connsiteY2523" fmla="*/ 3202587 h 10285413"/>
              <a:gd name="connsiteX2524" fmla="*/ 10696273 w 16348919"/>
              <a:gd name="connsiteY2524" fmla="*/ 3202587 h 10285413"/>
              <a:gd name="connsiteX2525" fmla="*/ 10656803 w 16348919"/>
              <a:gd name="connsiteY2525" fmla="*/ 3202587 h 10285413"/>
              <a:gd name="connsiteX2526" fmla="*/ 10637069 w 16348919"/>
              <a:gd name="connsiteY2526" fmla="*/ 3202587 h 10285413"/>
              <a:gd name="connsiteX2527" fmla="*/ 10656803 w 16348919"/>
              <a:gd name="connsiteY2527" fmla="*/ 3222320 h 10285413"/>
              <a:gd name="connsiteX2528" fmla="*/ 10676537 w 16348919"/>
              <a:gd name="connsiteY2528" fmla="*/ 3242056 h 10285413"/>
              <a:gd name="connsiteX2529" fmla="*/ 10696273 w 16348919"/>
              <a:gd name="connsiteY2529" fmla="*/ 3242056 h 10285413"/>
              <a:gd name="connsiteX2530" fmla="*/ 10706139 w 16348919"/>
              <a:gd name="connsiteY2530" fmla="*/ 3222320 h 10285413"/>
              <a:gd name="connsiteX2531" fmla="*/ 10735743 w 16348919"/>
              <a:gd name="connsiteY2531" fmla="*/ 3242056 h 10285413"/>
              <a:gd name="connsiteX2532" fmla="*/ 10775211 w 16348919"/>
              <a:gd name="connsiteY2532" fmla="*/ 3222320 h 10285413"/>
              <a:gd name="connsiteX2533" fmla="*/ 10794947 w 16348919"/>
              <a:gd name="connsiteY2533" fmla="*/ 3202587 h 10285413"/>
              <a:gd name="connsiteX2534" fmla="*/ 10775211 w 16348919"/>
              <a:gd name="connsiteY2534" fmla="*/ 3163116 h 10285413"/>
              <a:gd name="connsiteX2535" fmla="*/ 10735743 w 16348919"/>
              <a:gd name="connsiteY2535" fmla="*/ 3163116 h 10285413"/>
              <a:gd name="connsiteX2536" fmla="*/ 10696273 w 16348919"/>
              <a:gd name="connsiteY2536" fmla="*/ 3163116 h 10285413"/>
              <a:gd name="connsiteX2537" fmla="*/ 9985819 w 16348919"/>
              <a:gd name="connsiteY2537" fmla="*/ 3163116 h 10285413"/>
              <a:gd name="connsiteX2538" fmla="*/ 9995687 w 16348919"/>
              <a:gd name="connsiteY2538" fmla="*/ 3182850 h 10285413"/>
              <a:gd name="connsiteX2539" fmla="*/ 10005552 w 16348919"/>
              <a:gd name="connsiteY2539" fmla="*/ 3182850 h 10285413"/>
              <a:gd name="connsiteX2540" fmla="*/ 9995687 w 16348919"/>
              <a:gd name="connsiteY2540" fmla="*/ 3163116 h 10285413"/>
              <a:gd name="connsiteX2541" fmla="*/ 9985819 w 16348919"/>
              <a:gd name="connsiteY2541" fmla="*/ 3163116 h 10285413"/>
              <a:gd name="connsiteX2542" fmla="*/ 4657420 w 16348919"/>
              <a:gd name="connsiteY2542" fmla="*/ 3163116 h 10285413"/>
              <a:gd name="connsiteX2543" fmla="*/ 4657420 w 16348919"/>
              <a:gd name="connsiteY2543" fmla="*/ 3202587 h 10285413"/>
              <a:gd name="connsiteX2544" fmla="*/ 4677153 w 16348919"/>
              <a:gd name="connsiteY2544" fmla="*/ 3182850 h 10285413"/>
              <a:gd name="connsiteX2545" fmla="*/ 4657420 w 16348919"/>
              <a:gd name="connsiteY2545" fmla="*/ 3163116 h 10285413"/>
              <a:gd name="connsiteX2546" fmla="*/ 4183783 w 16348919"/>
              <a:gd name="connsiteY2546" fmla="*/ 3163116 h 10285413"/>
              <a:gd name="connsiteX2547" fmla="*/ 4242988 w 16348919"/>
              <a:gd name="connsiteY2547" fmla="*/ 3163116 h 10285413"/>
              <a:gd name="connsiteX2548" fmla="*/ 4282457 w 16348919"/>
              <a:gd name="connsiteY2548" fmla="*/ 3182850 h 10285413"/>
              <a:gd name="connsiteX2549" fmla="*/ 4272589 w 16348919"/>
              <a:gd name="connsiteY2549" fmla="*/ 3182850 h 10285413"/>
              <a:gd name="connsiteX2550" fmla="*/ 4242988 w 16348919"/>
              <a:gd name="connsiteY2550" fmla="*/ 3182850 h 10285413"/>
              <a:gd name="connsiteX2551" fmla="*/ 12946042 w 16348919"/>
              <a:gd name="connsiteY2551" fmla="*/ 3143382 h 10285413"/>
              <a:gd name="connsiteX2552" fmla="*/ 12906572 w 16348919"/>
              <a:gd name="connsiteY2552" fmla="*/ 3163116 h 10285413"/>
              <a:gd name="connsiteX2553" fmla="*/ 12946042 w 16348919"/>
              <a:gd name="connsiteY2553" fmla="*/ 3163116 h 10285413"/>
              <a:gd name="connsiteX2554" fmla="*/ 12985512 w 16348919"/>
              <a:gd name="connsiteY2554" fmla="*/ 3143382 h 10285413"/>
              <a:gd name="connsiteX2555" fmla="*/ 12748694 w 16348919"/>
              <a:gd name="connsiteY2555" fmla="*/ 3143382 h 10285413"/>
              <a:gd name="connsiteX2556" fmla="*/ 12768428 w 16348919"/>
              <a:gd name="connsiteY2556" fmla="*/ 3163116 h 10285413"/>
              <a:gd name="connsiteX2557" fmla="*/ 12788164 w 16348919"/>
              <a:gd name="connsiteY2557" fmla="*/ 3163116 h 10285413"/>
              <a:gd name="connsiteX2558" fmla="*/ 12778296 w 16348919"/>
              <a:gd name="connsiteY2558" fmla="*/ 3143382 h 10285413"/>
              <a:gd name="connsiteX2559" fmla="*/ 12748694 w 16348919"/>
              <a:gd name="connsiteY2559" fmla="*/ 3143382 h 10285413"/>
              <a:gd name="connsiteX2560" fmla="*/ 12492139 w 16348919"/>
              <a:gd name="connsiteY2560" fmla="*/ 3143382 h 10285413"/>
              <a:gd name="connsiteX2561" fmla="*/ 12531610 w 16348919"/>
              <a:gd name="connsiteY2561" fmla="*/ 3163116 h 10285413"/>
              <a:gd name="connsiteX2562" fmla="*/ 12551346 w 16348919"/>
              <a:gd name="connsiteY2562" fmla="*/ 3143382 h 10285413"/>
              <a:gd name="connsiteX2563" fmla="*/ 11189643 w 16348919"/>
              <a:gd name="connsiteY2563" fmla="*/ 3143382 h 10285413"/>
              <a:gd name="connsiteX2564" fmla="*/ 11209377 w 16348919"/>
              <a:gd name="connsiteY2564" fmla="*/ 3153248 h 10285413"/>
              <a:gd name="connsiteX2565" fmla="*/ 11229113 w 16348919"/>
              <a:gd name="connsiteY2565" fmla="*/ 3163116 h 10285413"/>
              <a:gd name="connsiteX2566" fmla="*/ 11229113 w 16348919"/>
              <a:gd name="connsiteY2566" fmla="*/ 3143382 h 10285413"/>
              <a:gd name="connsiteX2567" fmla="*/ 11465932 w 16348919"/>
              <a:gd name="connsiteY2567" fmla="*/ 3123646 h 10285413"/>
              <a:gd name="connsiteX2568" fmla="*/ 11505399 w 16348919"/>
              <a:gd name="connsiteY2568" fmla="*/ 3163116 h 10285413"/>
              <a:gd name="connsiteX2569" fmla="*/ 11485665 w 16348919"/>
              <a:gd name="connsiteY2569" fmla="*/ 3143382 h 10285413"/>
              <a:gd name="connsiteX2570" fmla="*/ 10617333 w 16348919"/>
              <a:gd name="connsiteY2570" fmla="*/ 3123646 h 10285413"/>
              <a:gd name="connsiteX2571" fmla="*/ 10627201 w 16348919"/>
              <a:gd name="connsiteY2571" fmla="*/ 3153248 h 10285413"/>
              <a:gd name="connsiteX2572" fmla="*/ 10656803 w 16348919"/>
              <a:gd name="connsiteY2572" fmla="*/ 3163116 h 10285413"/>
              <a:gd name="connsiteX2573" fmla="*/ 10637069 w 16348919"/>
              <a:gd name="connsiteY2573" fmla="*/ 3123646 h 10285413"/>
              <a:gd name="connsiteX2574" fmla="*/ 10518659 w 16348919"/>
              <a:gd name="connsiteY2574" fmla="*/ 3123646 h 10285413"/>
              <a:gd name="connsiteX2575" fmla="*/ 10538393 w 16348919"/>
              <a:gd name="connsiteY2575" fmla="*/ 3163116 h 10285413"/>
              <a:gd name="connsiteX2576" fmla="*/ 10558129 w 16348919"/>
              <a:gd name="connsiteY2576" fmla="*/ 3143382 h 10285413"/>
              <a:gd name="connsiteX2577" fmla="*/ 10577864 w 16348919"/>
              <a:gd name="connsiteY2577" fmla="*/ 3143382 h 10285413"/>
              <a:gd name="connsiteX2578" fmla="*/ 10558129 w 16348919"/>
              <a:gd name="connsiteY2578" fmla="*/ 3123646 h 10285413"/>
              <a:gd name="connsiteX2579" fmla="*/ 10518659 w 16348919"/>
              <a:gd name="connsiteY2579" fmla="*/ 3123646 h 10285413"/>
              <a:gd name="connsiteX2580" fmla="*/ 10281841 w 16348919"/>
              <a:gd name="connsiteY2580" fmla="*/ 3123646 h 10285413"/>
              <a:gd name="connsiteX2581" fmla="*/ 10262107 w 16348919"/>
              <a:gd name="connsiteY2581" fmla="*/ 3143382 h 10285413"/>
              <a:gd name="connsiteX2582" fmla="*/ 10271972 w 16348919"/>
              <a:gd name="connsiteY2582" fmla="*/ 3163116 h 10285413"/>
              <a:gd name="connsiteX2583" fmla="*/ 10281841 w 16348919"/>
              <a:gd name="connsiteY2583" fmla="*/ 3143382 h 10285413"/>
              <a:gd name="connsiteX2584" fmla="*/ 10281841 w 16348919"/>
              <a:gd name="connsiteY2584" fmla="*/ 3123646 h 10285413"/>
              <a:gd name="connsiteX2585" fmla="*/ 4598214 w 16348919"/>
              <a:gd name="connsiteY2585" fmla="*/ 3123646 h 10285413"/>
              <a:gd name="connsiteX2586" fmla="*/ 4617950 w 16348919"/>
              <a:gd name="connsiteY2586" fmla="*/ 3143382 h 10285413"/>
              <a:gd name="connsiteX2587" fmla="*/ 4637684 w 16348919"/>
              <a:gd name="connsiteY2587" fmla="*/ 3143382 h 10285413"/>
              <a:gd name="connsiteX2588" fmla="*/ 4637684 w 16348919"/>
              <a:gd name="connsiteY2588" fmla="*/ 3133514 h 10285413"/>
              <a:gd name="connsiteX2589" fmla="*/ 4617950 w 16348919"/>
              <a:gd name="connsiteY2589" fmla="*/ 3123646 h 10285413"/>
              <a:gd name="connsiteX2590" fmla="*/ 4598214 w 16348919"/>
              <a:gd name="connsiteY2590" fmla="*/ 3123646 h 10285413"/>
              <a:gd name="connsiteX2591" fmla="*/ 3650944 w 16348919"/>
              <a:gd name="connsiteY2591" fmla="*/ 3123646 h 10285413"/>
              <a:gd name="connsiteX2592" fmla="*/ 3670677 w 16348919"/>
              <a:gd name="connsiteY2592" fmla="*/ 3123646 h 10285413"/>
              <a:gd name="connsiteX2593" fmla="*/ 3670677 w 16348919"/>
              <a:gd name="connsiteY2593" fmla="*/ 3143382 h 10285413"/>
              <a:gd name="connsiteX2594" fmla="*/ 3650944 w 16348919"/>
              <a:gd name="connsiteY2594" fmla="*/ 3123646 h 10285413"/>
              <a:gd name="connsiteX2595" fmla="*/ 12675922 w 16348919"/>
              <a:gd name="connsiteY2595" fmla="*/ 3117480 h 10285413"/>
              <a:gd name="connsiteX2596" fmla="*/ 12650020 w 16348919"/>
              <a:gd name="connsiteY2596" fmla="*/ 3123646 h 10285413"/>
              <a:gd name="connsiteX2597" fmla="*/ 12630284 w 16348919"/>
              <a:gd name="connsiteY2597" fmla="*/ 3143382 h 10285413"/>
              <a:gd name="connsiteX2598" fmla="*/ 12630284 w 16348919"/>
              <a:gd name="connsiteY2598" fmla="*/ 3163116 h 10285413"/>
              <a:gd name="connsiteX2599" fmla="*/ 12610550 w 16348919"/>
              <a:gd name="connsiteY2599" fmla="*/ 3163116 h 10285413"/>
              <a:gd name="connsiteX2600" fmla="*/ 12590813 w 16348919"/>
              <a:gd name="connsiteY2600" fmla="*/ 3163116 h 10285413"/>
              <a:gd name="connsiteX2601" fmla="*/ 12610550 w 16348919"/>
              <a:gd name="connsiteY2601" fmla="*/ 3182850 h 10285413"/>
              <a:gd name="connsiteX2602" fmla="*/ 12650020 w 16348919"/>
              <a:gd name="connsiteY2602" fmla="*/ 3182850 h 10285413"/>
              <a:gd name="connsiteX2603" fmla="*/ 12669754 w 16348919"/>
              <a:gd name="connsiteY2603" fmla="*/ 3163116 h 10285413"/>
              <a:gd name="connsiteX2604" fmla="*/ 12689490 w 16348919"/>
              <a:gd name="connsiteY2604" fmla="*/ 3163116 h 10285413"/>
              <a:gd name="connsiteX2605" fmla="*/ 12709224 w 16348919"/>
              <a:gd name="connsiteY2605" fmla="*/ 3143382 h 10285413"/>
              <a:gd name="connsiteX2606" fmla="*/ 12675922 w 16348919"/>
              <a:gd name="connsiteY2606" fmla="*/ 3117480 h 10285413"/>
              <a:gd name="connsiteX2607" fmla="*/ 12393468 w 16348919"/>
              <a:gd name="connsiteY2607" fmla="*/ 3103912 h 10285413"/>
              <a:gd name="connsiteX2608" fmla="*/ 12373732 w 16348919"/>
              <a:gd name="connsiteY2608" fmla="*/ 3123646 h 10285413"/>
              <a:gd name="connsiteX2609" fmla="*/ 12393468 w 16348919"/>
              <a:gd name="connsiteY2609" fmla="*/ 3163116 h 10285413"/>
              <a:gd name="connsiteX2610" fmla="*/ 12432938 w 16348919"/>
              <a:gd name="connsiteY2610" fmla="*/ 3202587 h 10285413"/>
              <a:gd name="connsiteX2611" fmla="*/ 12452672 w 16348919"/>
              <a:gd name="connsiteY2611" fmla="*/ 3242056 h 10285413"/>
              <a:gd name="connsiteX2612" fmla="*/ 12452672 w 16348919"/>
              <a:gd name="connsiteY2612" fmla="*/ 3222320 h 10285413"/>
              <a:gd name="connsiteX2613" fmla="*/ 12472406 w 16348919"/>
              <a:gd name="connsiteY2613" fmla="*/ 3202587 h 10285413"/>
              <a:gd name="connsiteX2614" fmla="*/ 12472406 w 16348919"/>
              <a:gd name="connsiteY2614" fmla="*/ 3163116 h 10285413"/>
              <a:gd name="connsiteX2615" fmla="*/ 12452672 w 16348919"/>
              <a:gd name="connsiteY2615" fmla="*/ 3123646 h 10285413"/>
              <a:gd name="connsiteX2616" fmla="*/ 12393468 w 16348919"/>
              <a:gd name="connsiteY2616" fmla="*/ 3123646 h 10285413"/>
              <a:gd name="connsiteX2617" fmla="*/ 12393468 w 16348919"/>
              <a:gd name="connsiteY2617" fmla="*/ 3103912 h 10285413"/>
              <a:gd name="connsiteX2618" fmla="*/ 10696273 w 16348919"/>
              <a:gd name="connsiteY2618" fmla="*/ 3103912 h 10285413"/>
              <a:gd name="connsiteX2619" fmla="*/ 10676537 w 16348919"/>
              <a:gd name="connsiteY2619" fmla="*/ 3123646 h 10285413"/>
              <a:gd name="connsiteX2620" fmla="*/ 10696273 w 16348919"/>
              <a:gd name="connsiteY2620" fmla="*/ 3123646 h 10285413"/>
              <a:gd name="connsiteX2621" fmla="*/ 10716008 w 16348919"/>
              <a:gd name="connsiteY2621" fmla="*/ 3103912 h 10285413"/>
              <a:gd name="connsiteX2622" fmla="*/ 9788471 w 16348919"/>
              <a:gd name="connsiteY2622" fmla="*/ 3103912 h 10285413"/>
              <a:gd name="connsiteX2623" fmla="*/ 9887145 w 16348919"/>
              <a:gd name="connsiteY2623" fmla="*/ 3143382 h 10285413"/>
              <a:gd name="connsiteX2624" fmla="*/ 9966085 w 16348919"/>
              <a:gd name="connsiteY2624" fmla="*/ 3163116 h 10285413"/>
              <a:gd name="connsiteX2625" fmla="*/ 9788471 w 16348919"/>
              <a:gd name="connsiteY2625" fmla="*/ 3103912 h 10285413"/>
              <a:gd name="connsiteX2626" fmla="*/ 10992295 w 16348919"/>
              <a:gd name="connsiteY2626" fmla="*/ 3084176 h 10285413"/>
              <a:gd name="connsiteX2627" fmla="*/ 11012029 w 16348919"/>
              <a:gd name="connsiteY2627" fmla="*/ 3103912 h 10285413"/>
              <a:gd name="connsiteX2628" fmla="*/ 10992295 w 16348919"/>
              <a:gd name="connsiteY2628" fmla="*/ 3123646 h 10285413"/>
              <a:gd name="connsiteX2629" fmla="*/ 10972560 w 16348919"/>
              <a:gd name="connsiteY2629" fmla="*/ 3103912 h 10285413"/>
              <a:gd name="connsiteX2630" fmla="*/ 10992295 w 16348919"/>
              <a:gd name="connsiteY2630" fmla="*/ 3084176 h 10285413"/>
              <a:gd name="connsiteX2631" fmla="*/ 9709530 w 16348919"/>
              <a:gd name="connsiteY2631" fmla="*/ 3084176 h 10285413"/>
              <a:gd name="connsiteX2632" fmla="*/ 9729267 w 16348919"/>
              <a:gd name="connsiteY2632" fmla="*/ 3103912 h 10285413"/>
              <a:gd name="connsiteX2633" fmla="*/ 9729267 w 16348919"/>
              <a:gd name="connsiteY2633" fmla="*/ 3084176 h 10285413"/>
              <a:gd name="connsiteX2634" fmla="*/ 9709530 w 16348919"/>
              <a:gd name="connsiteY2634" fmla="*/ 3084176 h 10285413"/>
              <a:gd name="connsiteX2635" fmla="*/ 4420601 w 16348919"/>
              <a:gd name="connsiteY2635" fmla="*/ 3084176 h 10285413"/>
              <a:gd name="connsiteX2636" fmla="*/ 4460072 w 16348919"/>
              <a:gd name="connsiteY2636" fmla="*/ 3103912 h 10285413"/>
              <a:gd name="connsiteX2637" fmla="*/ 4460072 w 16348919"/>
              <a:gd name="connsiteY2637" fmla="*/ 3084176 h 10285413"/>
              <a:gd name="connsiteX2638" fmla="*/ 12748694 w 16348919"/>
              <a:gd name="connsiteY2638" fmla="*/ 3064443 h 10285413"/>
              <a:gd name="connsiteX2639" fmla="*/ 12719092 w 16348919"/>
              <a:gd name="connsiteY2639" fmla="*/ 3084176 h 10285413"/>
              <a:gd name="connsiteX2640" fmla="*/ 12728958 w 16348919"/>
              <a:gd name="connsiteY2640" fmla="*/ 3103912 h 10285413"/>
              <a:gd name="connsiteX2641" fmla="*/ 12807898 w 16348919"/>
              <a:gd name="connsiteY2641" fmla="*/ 3123646 h 10285413"/>
              <a:gd name="connsiteX2642" fmla="*/ 12807898 w 16348919"/>
              <a:gd name="connsiteY2642" fmla="*/ 3163116 h 10285413"/>
              <a:gd name="connsiteX2643" fmla="*/ 12817766 w 16348919"/>
              <a:gd name="connsiteY2643" fmla="*/ 3172984 h 10285413"/>
              <a:gd name="connsiteX2644" fmla="*/ 12847368 w 16348919"/>
              <a:gd name="connsiteY2644" fmla="*/ 3163116 h 10285413"/>
              <a:gd name="connsiteX2645" fmla="*/ 12886838 w 16348919"/>
              <a:gd name="connsiteY2645" fmla="*/ 3163116 h 10285413"/>
              <a:gd name="connsiteX2646" fmla="*/ 12867102 w 16348919"/>
              <a:gd name="connsiteY2646" fmla="*/ 3143382 h 10285413"/>
              <a:gd name="connsiteX2647" fmla="*/ 12837500 w 16348919"/>
              <a:gd name="connsiteY2647" fmla="*/ 3133514 h 10285413"/>
              <a:gd name="connsiteX2648" fmla="*/ 12827632 w 16348919"/>
              <a:gd name="connsiteY2648" fmla="*/ 3133514 h 10285413"/>
              <a:gd name="connsiteX2649" fmla="*/ 12807898 w 16348919"/>
              <a:gd name="connsiteY2649" fmla="*/ 3123646 h 10285413"/>
              <a:gd name="connsiteX2650" fmla="*/ 12807898 w 16348919"/>
              <a:gd name="connsiteY2650" fmla="*/ 3103912 h 10285413"/>
              <a:gd name="connsiteX2651" fmla="*/ 12827632 w 16348919"/>
              <a:gd name="connsiteY2651" fmla="*/ 3103912 h 10285413"/>
              <a:gd name="connsiteX2652" fmla="*/ 12847368 w 16348919"/>
              <a:gd name="connsiteY2652" fmla="*/ 3084176 h 10285413"/>
              <a:gd name="connsiteX2653" fmla="*/ 12827632 w 16348919"/>
              <a:gd name="connsiteY2653" fmla="*/ 3064443 h 10285413"/>
              <a:gd name="connsiteX2654" fmla="*/ 12748694 w 16348919"/>
              <a:gd name="connsiteY2654" fmla="*/ 3064443 h 10285413"/>
              <a:gd name="connsiteX2655" fmla="*/ 12511876 w 16348919"/>
              <a:gd name="connsiteY2655" fmla="*/ 3064443 h 10285413"/>
              <a:gd name="connsiteX2656" fmla="*/ 12472406 w 16348919"/>
              <a:gd name="connsiteY2656" fmla="*/ 3084176 h 10285413"/>
              <a:gd name="connsiteX2657" fmla="*/ 12531610 w 16348919"/>
              <a:gd name="connsiteY2657" fmla="*/ 3084176 h 10285413"/>
              <a:gd name="connsiteX2658" fmla="*/ 12334262 w 16348919"/>
              <a:gd name="connsiteY2658" fmla="*/ 3064443 h 10285413"/>
              <a:gd name="connsiteX2659" fmla="*/ 12334262 w 16348919"/>
              <a:gd name="connsiteY2659" fmla="*/ 3084176 h 10285413"/>
              <a:gd name="connsiteX2660" fmla="*/ 12353998 w 16348919"/>
              <a:gd name="connsiteY2660" fmla="*/ 3084176 h 10285413"/>
              <a:gd name="connsiteX2661" fmla="*/ 12334262 w 16348919"/>
              <a:gd name="connsiteY2661" fmla="*/ 3064443 h 10285413"/>
              <a:gd name="connsiteX2662" fmla="*/ 12117180 w 16348919"/>
              <a:gd name="connsiteY2662" fmla="*/ 3064443 h 10285413"/>
              <a:gd name="connsiteX2663" fmla="*/ 12117180 w 16348919"/>
              <a:gd name="connsiteY2663" fmla="*/ 3084176 h 10285413"/>
              <a:gd name="connsiteX2664" fmla="*/ 12127048 w 16348919"/>
              <a:gd name="connsiteY2664" fmla="*/ 3074310 h 10285413"/>
              <a:gd name="connsiteX2665" fmla="*/ 12136913 w 16348919"/>
              <a:gd name="connsiteY2665" fmla="*/ 3064443 h 10285413"/>
              <a:gd name="connsiteX2666" fmla="*/ 12117180 w 16348919"/>
              <a:gd name="connsiteY2666" fmla="*/ 3064443 h 10285413"/>
              <a:gd name="connsiteX2667" fmla="*/ 10350913 w 16348919"/>
              <a:gd name="connsiteY2667" fmla="*/ 3064443 h 10285413"/>
              <a:gd name="connsiteX2668" fmla="*/ 10341045 w 16348919"/>
              <a:gd name="connsiteY2668" fmla="*/ 3084176 h 10285413"/>
              <a:gd name="connsiteX2669" fmla="*/ 10380515 w 16348919"/>
              <a:gd name="connsiteY2669" fmla="*/ 3084176 h 10285413"/>
              <a:gd name="connsiteX2670" fmla="*/ 10350913 w 16348919"/>
              <a:gd name="connsiteY2670" fmla="*/ 3064443 h 10285413"/>
              <a:gd name="connsiteX2671" fmla="*/ 4085109 w 16348919"/>
              <a:gd name="connsiteY2671" fmla="*/ 3064443 h 10285413"/>
              <a:gd name="connsiteX2672" fmla="*/ 4104844 w 16348919"/>
              <a:gd name="connsiteY2672" fmla="*/ 3064443 h 10285413"/>
              <a:gd name="connsiteX2673" fmla="*/ 4104844 w 16348919"/>
              <a:gd name="connsiteY2673" fmla="*/ 3084176 h 10285413"/>
              <a:gd name="connsiteX2674" fmla="*/ 4094975 w 16348919"/>
              <a:gd name="connsiteY2674" fmla="*/ 3103912 h 10285413"/>
              <a:gd name="connsiteX2675" fmla="*/ 4085109 w 16348919"/>
              <a:gd name="connsiteY2675" fmla="*/ 3084176 h 10285413"/>
              <a:gd name="connsiteX2676" fmla="*/ 4085109 w 16348919"/>
              <a:gd name="connsiteY2676" fmla="*/ 3064443 h 10285413"/>
              <a:gd name="connsiteX2677" fmla="*/ 3552270 w 16348919"/>
              <a:gd name="connsiteY2677" fmla="*/ 3064443 h 10285413"/>
              <a:gd name="connsiteX2678" fmla="*/ 3611473 w 16348919"/>
              <a:gd name="connsiteY2678" fmla="*/ 3064443 h 10285413"/>
              <a:gd name="connsiteX2679" fmla="*/ 3591740 w 16348919"/>
              <a:gd name="connsiteY2679" fmla="*/ 3084176 h 10285413"/>
              <a:gd name="connsiteX2680" fmla="*/ 3562137 w 16348919"/>
              <a:gd name="connsiteY2680" fmla="*/ 3074310 h 10285413"/>
              <a:gd name="connsiteX2681" fmla="*/ 3552270 w 16348919"/>
              <a:gd name="connsiteY2681" fmla="*/ 3064443 h 10285413"/>
              <a:gd name="connsiteX2682" fmla="*/ 10035157 w 16348919"/>
              <a:gd name="connsiteY2682" fmla="*/ 3054574 h 10285413"/>
              <a:gd name="connsiteX2683" fmla="*/ 10025289 w 16348919"/>
              <a:gd name="connsiteY2683" fmla="*/ 3064443 h 10285413"/>
              <a:gd name="connsiteX2684" fmla="*/ 10025289 w 16348919"/>
              <a:gd name="connsiteY2684" fmla="*/ 3084176 h 10285413"/>
              <a:gd name="connsiteX2685" fmla="*/ 10064760 w 16348919"/>
              <a:gd name="connsiteY2685" fmla="*/ 3094044 h 10285413"/>
              <a:gd name="connsiteX2686" fmla="*/ 10084493 w 16348919"/>
              <a:gd name="connsiteY2686" fmla="*/ 3103912 h 10285413"/>
              <a:gd name="connsiteX2687" fmla="*/ 10133831 w 16348919"/>
              <a:gd name="connsiteY2687" fmla="*/ 3133514 h 10285413"/>
              <a:gd name="connsiteX2688" fmla="*/ 10163433 w 16348919"/>
              <a:gd name="connsiteY2688" fmla="*/ 3123646 h 10285413"/>
              <a:gd name="connsiteX2689" fmla="*/ 10143697 w 16348919"/>
              <a:gd name="connsiteY2689" fmla="*/ 3103912 h 10285413"/>
              <a:gd name="connsiteX2690" fmla="*/ 10123963 w 16348919"/>
              <a:gd name="connsiteY2690" fmla="*/ 3103912 h 10285413"/>
              <a:gd name="connsiteX2691" fmla="*/ 10064760 w 16348919"/>
              <a:gd name="connsiteY2691" fmla="*/ 3064443 h 10285413"/>
              <a:gd name="connsiteX2692" fmla="*/ 10035157 w 16348919"/>
              <a:gd name="connsiteY2692" fmla="*/ 3054574 h 10285413"/>
              <a:gd name="connsiteX2693" fmla="*/ 12196120 w 16348919"/>
              <a:gd name="connsiteY2693" fmla="*/ 3044708 h 10285413"/>
              <a:gd name="connsiteX2694" fmla="*/ 12156650 w 16348919"/>
              <a:gd name="connsiteY2694" fmla="*/ 3074310 h 10285413"/>
              <a:gd name="connsiteX2695" fmla="*/ 12136913 w 16348919"/>
              <a:gd name="connsiteY2695" fmla="*/ 3103912 h 10285413"/>
              <a:gd name="connsiteX2696" fmla="*/ 12176384 w 16348919"/>
              <a:gd name="connsiteY2696" fmla="*/ 3103912 h 10285413"/>
              <a:gd name="connsiteX2697" fmla="*/ 12215854 w 16348919"/>
              <a:gd name="connsiteY2697" fmla="*/ 3094044 h 10285413"/>
              <a:gd name="connsiteX2698" fmla="*/ 12255324 w 16348919"/>
              <a:gd name="connsiteY2698" fmla="*/ 3084176 h 10285413"/>
              <a:gd name="connsiteX2699" fmla="*/ 12215854 w 16348919"/>
              <a:gd name="connsiteY2699" fmla="*/ 3064443 h 10285413"/>
              <a:gd name="connsiteX2700" fmla="*/ 12176384 w 16348919"/>
              <a:gd name="connsiteY2700" fmla="*/ 3064443 h 10285413"/>
              <a:gd name="connsiteX2701" fmla="*/ 11406725 w 16348919"/>
              <a:gd name="connsiteY2701" fmla="*/ 3044708 h 10285413"/>
              <a:gd name="connsiteX2702" fmla="*/ 11386991 w 16348919"/>
              <a:gd name="connsiteY2702" fmla="*/ 3064443 h 10285413"/>
              <a:gd name="connsiteX2703" fmla="*/ 11386991 w 16348919"/>
              <a:gd name="connsiteY2703" fmla="*/ 3103912 h 10285413"/>
              <a:gd name="connsiteX2704" fmla="*/ 11386991 w 16348919"/>
              <a:gd name="connsiteY2704" fmla="*/ 3123646 h 10285413"/>
              <a:gd name="connsiteX2705" fmla="*/ 11406725 w 16348919"/>
              <a:gd name="connsiteY2705" fmla="*/ 3123646 h 10285413"/>
              <a:gd name="connsiteX2706" fmla="*/ 11485665 w 16348919"/>
              <a:gd name="connsiteY2706" fmla="*/ 3103912 h 10285413"/>
              <a:gd name="connsiteX2707" fmla="*/ 11465932 w 16348919"/>
              <a:gd name="connsiteY2707" fmla="*/ 3064443 h 10285413"/>
              <a:gd name="connsiteX2708" fmla="*/ 11446195 w 16348919"/>
              <a:gd name="connsiteY2708" fmla="*/ 3084176 h 10285413"/>
              <a:gd name="connsiteX2709" fmla="*/ 11426462 w 16348919"/>
              <a:gd name="connsiteY2709" fmla="*/ 3084176 h 10285413"/>
              <a:gd name="connsiteX2710" fmla="*/ 11426462 w 16348919"/>
              <a:gd name="connsiteY2710" fmla="*/ 3064443 h 10285413"/>
              <a:gd name="connsiteX2711" fmla="*/ 11406725 w 16348919"/>
              <a:gd name="connsiteY2711" fmla="*/ 3044708 h 10285413"/>
              <a:gd name="connsiteX2712" fmla="*/ 10992295 w 16348919"/>
              <a:gd name="connsiteY2712" fmla="*/ 3044708 h 10285413"/>
              <a:gd name="connsiteX2713" fmla="*/ 11012029 w 16348919"/>
              <a:gd name="connsiteY2713" fmla="*/ 3054574 h 10285413"/>
              <a:gd name="connsiteX2714" fmla="*/ 11012029 w 16348919"/>
              <a:gd name="connsiteY2714" fmla="*/ 3064443 h 10285413"/>
              <a:gd name="connsiteX2715" fmla="*/ 11012029 w 16348919"/>
              <a:gd name="connsiteY2715" fmla="*/ 3084176 h 10285413"/>
              <a:gd name="connsiteX2716" fmla="*/ 10992295 w 16348919"/>
              <a:gd name="connsiteY2716" fmla="*/ 3064443 h 10285413"/>
              <a:gd name="connsiteX2717" fmla="*/ 10992295 w 16348919"/>
              <a:gd name="connsiteY2717" fmla="*/ 3044708 h 10285413"/>
              <a:gd name="connsiteX2718" fmla="*/ 10262107 w 16348919"/>
              <a:gd name="connsiteY2718" fmla="*/ 3044708 h 10285413"/>
              <a:gd name="connsiteX2719" fmla="*/ 10222637 w 16348919"/>
              <a:gd name="connsiteY2719" fmla="*/ 3064443 h 10285413"/>
              <a:gd name="connsiteX2720" fmla="*/ 10262107 w 16348919"/>
              <a:gd name="connsiteY2720" fmla="*/ 3064443 h 10285413"/>
              <a:gd name="connsiteX2721" fmla="*/ 10281841 w 16348919"/>
              <a:gd name="connsiteY2721" fmla="*/ 3054574 h 10285413"/>
              <a:gd name="connsiteX2722" fmla="*/ 10262107 w 16348919"/>
              <a:gd name="connsiteY2722" fmla="*/ 3044708 h 10285413"/>
              <a:gd name="connsiteX2723" fmla="*/ 10143697 w 16348919"/>
              <a:gd name="connsiteY2723" fmla="*/ 3044708 h 10285413"/>
              <a:gd name="connsiteX2724" fmla="*/ 10143697 w 16348919"/>
              <a:gd name="connsiteY2724" fmla="*/ 3064443 h 10285413"/>
              <a:gd name="connsiteX2725" fmla="*/ 10163433 w 16348919"/>
              <a:gd name="connsiteY2725" fmla="*/ 3064443 h 10285413"/>
              <a:gd name="connsiteX2726" fmla="*/ 10143697 w 16348919"/>
              <a:gd name="connsiteY2726" fmla="*/ 3044708 h 10285413"/>
              <a:gd name="connsiteX2727" fmla="*/ 3956833 w 16348919"/>
              <a:gd name="connsiteY2727" fmla="*/ 3044708 h 10285413"/>
              <a:gd name="connsiteX2728" fmla="*/ 3976568 w 16348919"/>
              <a:gd name="connsiteY2728" fmla="*/ 3054574 h 10285413"/>
              <a:gd name="connsiteX2729" fmla="*/ 3966699 w 16348919"/>
              <a:gd name="connsiteY2729" fmla="*/ 3064443 h 10285413"/>
              <a:gd name="connsiteX2730" fmla="*/ 3946966 w 16348919"/>
              <a:gd name="connsiteY2730" fmla="*/ 3054574 h 10285413"/>
              <a:gd name="connsiteX2731" fmla="*/ 3956833 w 16348919"/>
              <a:gd name="connsiteY2731" fmla="*/ 3044708 h 10285413"/>
              <a:gd name="connsiteX2732" fmla="*/ 3769351 w 16348919"/>
              <a:gd name="connsiteY2732" fmla="*/ 3044708 h 10285413"/>
              <a:gd name="connsiteX2733" fmla="*/ 3808822 w 16348919"/>
              <a:gd name="connsiteY2733" fmla="*/ 3064443 h 10285413"/>
              <a:gd name="connsiteX2734" fmla="*/ 3789088 w 16348919"/>
              <a:gd name="connsiteY2734" fmla="*/ 3064443 h 10285413"/>
              <a:gd name="connsiteX2735" fmla="*/ 3769351 w 16348919"/>
              <a:gd name="connsiteY2735" fmla="*/ 3044708 h 10285413"/>
              <a:gd name="connsiteX2736" fmla="*/ 9847674 w 16348919"/>
              <a:gd name="connsiteY2736" fmla="*/ 3024972 h 10285413"/>
              <a:gd name="connsiteX2737" fmla="*/ 9887145 w 16348919"/>
              <a:gd name="connsiteY2737" fmla="*/ 3044708 h 10285413"/>
              <a:gd name="connsiteX2738" fmla="*/ 9906878 w 16348919"/>
              <a:gd name="connsiteY2738" fmla="*/ 3024972 h 10285413"/>
              <a:gd name="connsiteX2739" fmla="*/ 12511876 w 16348919"/>
              <a:gd name="connsiteY2739" fmla="*/ 3005238 h 10285413"/>
              <a:gd name="connsiteX2740" fmla="*/ 12492139 w 16348919"/>
              <a:gd name="connsiteY2740" fmla="*/ 3024972 h 10285413"/>
              <a:gd name="connsiteX2741" fmla="*/ 12511876 w 16348919"/>
              <a:gd name="connsiteY2741" fmla="*/ 3044708 h 10285413"/>
              <a:gd name="connsiteX2742" fmla="*/ 12521744 w 16348919"/>
              <a:gd name="connsiteY2742" fmla="*/ 3044708 h 10285413"/>
              <a:gd name="connsiteX2743" fmla="*/ 12531610 w 16348919"/>
              <a:gd name="connsiteY2743" fmla="*/ 3024972 h 10285413"/>
              <a:gd name="connsiteX2744" fmla="*/ 12018506 w 16348919"/>
              <a:gd name="connsiteY2744" fmla="*/ 3005238 h 10285413"/>
              <a:gd name="connsiteX2745" fmla="*/ 11998773 w 16348919"/>
              <a:gd name="connsiteY2745" fmla="*/ 3024972 h 10285413"/>
              <a:gd name="connsiteX2746" fmla="*/ 12018506 w 16348919"/>
              <a:gd name="connsiteY2746" fmla="*/ 3044708 h 10285413"/>
              <a:gd name="connsiteX2747" fmla="*/ 12018506 w 16348919"/>
              <a:gd name="connsiteY2747" fmla="*/ 3024972 h 10285413"/>
              <a:gd name="connsiteX2748" fmla="*/ 12018506 w 16348919"/>
              <a:gd name="connsiteY2748" fmla="*/ 3005238 h 10285413"/>
              <a:gd name="connsiteX2749" fmla="*/ 15057667 w 16348919"/>
              <a:gd name="connsiteY2749" fmla="*/ 2985502 h 10285413"/>
              <a:gd name="connsiteX2750" fmla="*/ 15057667 w 16348919"/>
              <a:gd name="connsiteY2750" fmla="*/ 3005238 h 10285413"/>
              <a:gd name="connsiteX2751" fmla="*/ 15077403 w 16348919"/>
              <a:gd name="connsiteY2751" fmla="*/ 2995370 h 10285413"/>
              <a:gd name="connsiteX2752" fmla="*/ 15097137 w 16348919"/>
              <a:gd name="connsiteY2752" fmla="*/ 2985502 h 10285413"/>
              <a:gd name="connsiteX2753" fmla="*/ 12590813 w 16348919"/>
              <a:gd name="connsiteY2753" fmla="*/ 2985502 h 10285413"/>
              <a:gd name="connsiteX2754" fmla="*/ 12590813 w 16348919"/>
              <a:gd name="connsiteY2754" fmla="*/ 3005238 h 10285413"/>
              <a:gd name="connsiteX2755" fmla="*/ 12630284 w 16348919"/>
              <a:gd name="connsiteY2755" fmla="*/ 3005238 h 10285413"/>
              <a:gd name="connsiteX2756" fmla="*/ 12590813 w 16348919"/>
              <a:gd name="connsiteY2756" fmla="*/ 2985502 h 10285413"/>
              <a:gd name="connsiteX2757" fmla="*/ 10637069 w 16348919"/>
              <a:gd name="connsiteY2757" fmla="*/ 2985502 h 10285413"/>
              <a:gd name="connsiteX2758" fmla="*/ 10617333 w 16348919"/>
              <a:gd name="connsiteY2758" fmla="*/ 3005238 h 10285413"/>
              <a:gd name="connsiteX2759" fmla="*/ 10617333 w 16348919"/>
              <a:gd name="connsiteY2759" fmla="*/ 3024972 h 10285413"/>
              <a:gd name="connsiteX2760" fmla="*/ 10637069 w 16348919"/>
              <a:gd name="connsiteY2760" fmla="*/ 3064443 h 10285413"/>
              <a:gd name="connsiteX2761" fmla="*/ 10696273 w 16348919"/>
              <a:gd name="connsiteY2761" fmla="*/ 3044708 h 10285413"/>
              <a:gd name="connsiteX2762" fmla="*/ 10775211 w 16348919"/>
              <a:gd name="connsiteY2762" fmla="*/ 3084176 h 10285413"/>
              <a:gd name="connsiteX2763" fmla="*/ 10794947 w 16348919"/>
              <a:gd name="connsiteY2763" fmla="*/ 3064443 h 10285413"/>
              <a:gd name="connsiteX2764" fmla="*/ 10794947 w 16348919"/>
              <a:gd name="connsiteY2764" fmla="*/ 3044708 h 10285413"/>
              <a:gd name="connsiteX2765" fmla="*/ 10755477 w 16348919"/>
              <a:gd name="connsiteY2765" fmla="*/ 3044708 h 10285413"/>
              <a:gd name="connsiteX2766" fmla="*/ 10735743 w 16348919"/>
              <a:gd name="connsiteY2766" fmla="*/ 3044708 h 10285413"/>
              <a:gd name="connsiteX2767" fmla="*/ 10755477 w 16348919"/>
              <a:gd name="connsiteY2767" fmla="*/ 3024972 h 10285413"/>
              <a:gd name="connsiteX2768" fmla="*/ 10706139 w 16348919"/>
              <a:gd name="connsiteY2768" fmla="*/ 3005238 h 10285413"/>
              <a:gd name="connsiteX2769" fmla="*/ 10637069 w 16348919"/>
              <a:gd name="connsiteY2769" fmla="*/ 2985502 h 10285413"/>
              <a:gd name="connsiteX2770" fmla="*/ 11870493 w 16348919"/>
              <a:gd name="connsiteY2770" fmla="*/ 2965768 h 10285413"/>
              <a:gd name="connsiteX2771" fmla="*/ 11860629 w 16348919"/>
              <a:gd name="connsiteY2771" fmla="*/ 2985502 h 10285413"/>
              <a:gd name="connsiteX2772" fmla="*/ 11840891 w 16348919"/>
              <a:gd name="connsiteY2772" fmla="*/ 3015104 h 10285413"/>
              <a:gd name="connsiteX2773" fmla="*/ 11860629 w 16348919"/>
              <a:gd name="connsiteY2773" fmla="*/ 3034840 h 10285413"/>
              <a:gd name="connsiteX2774" fmla="*/ 11919832 w 16348919"/>
              <a:gd name="connsiteY2774" fmla="*/ 3044708 h 10285413"/>
              <a:gd name="connsiteX2775" fmla="*/ 11959302 w 16348919"/>
              <a:gd name="connsiteY2775" fmla="*/ 3024972 h 10285413"/>
              <a:gd name="connsiteX2776" fmla="*/ 11919832 w 16348919"/>
              <a:gd name="connsiteY2776" fmla="*/ 2985502 h 10285413"/>
              <a:gd name="connsiteX2777" fmla="*/ 11870493 w 16348919"/>
              <a:gd name="connsiteY2777" fmla="*/ 2965768 h 10285413"/>
              <a:gd name="connsiteX2778" fmla="*/ 11702747 w 16348919"/>
              <a:gd name="connsiteY2778" fmla="*/ 2965768 h 10285413"/>
              <a:gd name="connsiteX2779" fmla="*/ 11722484 w 16348919"/>
              <a:gd name="connsiteY2779" fmla="*/ 2985502 h 10285413"/>
              <a:gd name="connsiteX2780" fmla="*/ 11702747 w 16348919"/>
              <a:gd name="connsiteY2780" fmla="*/ 2985502 h 10285413"/>
              <a:gd name="connsiteX2781" fmla="*/ 11702747 w 16348919"/>
              <a:gd name="connsiteY2781" fmla="*/ 2965768 h 10285413"/>
              <a:gd name="connsiteX2782" fmla="*/ 11268584 w 16348919"/>
              <a:gd name="connsiteY2782" fmla="*/ 2965768 h 10285413"/>
              <a:gd name="connsiteX2783" fmla="*/ 11248847 w 16348919"/>
              <a:gd name="connsiteY2783" fmla="*/ 2985502 h 10285413"/>
              <a:gd name="connsiteX2784" fmla="*/ 11268584 w 16348919"/>
              <a:gd name="connsiteY2784" fmla="*/ 3005238 h 10285413"/>
              <a:gd name="connsiteX2785" fmla="*/ 11288317 w 16348919"/>
              <a:gd name="connsiteY2785" fmla="*/ 3044708 h 10285413"/>
              <a:gd name="connsiteX2786" fmla="*/ 11268584 w 16348919"/>
              <a:gd name="connsiteY2786" fmla="*/ 3044708 h 10285413"/>
              <a:gd name="connsiteX2787" fmla="*/ 11189643 w 16348919"/>
              <a:gd name="connsiteY2787" fmla="*/ 3044708 h 10285413"/>
              <a:gd name="connsiteX2788" fmla="*/ 11169910 w 16348919"/>
              <a:gd name="connsiteY2788" fmla="*/ 3054574 h 10285413"/>
              <a:gd name="connsiteX2789" fmla="*/ 11150173 w 16348919"/>
              <a:gd name="connsiteY2789" fmla="*/ 3044708 h 10285413"/>
              <a:gd name="connsiteX2790" fmla="*/ 11130439 w 16348919"/>
              <a:gd name="connsiteY2790" fmla="*/ 3005238 h 10285413"/>
              <a:gd name="connsiteX2791" fmla="*/ 11090969 w 16348919"/>
              <a:gd name="connsiteY2791" fmla="*/ 2985502 h 10285413"/>
              <a:gd name="connsiteX2792" fmla="*/ 11051499 w 16348919"/>
              <a:gd name="connsiteY2792" fmla="*/ 2985502 h 10285413"/>
              <a:gd name="connsiteX2793" fmla="*/ 11051499 w 16348919"/>
              <a:gd name="connsiteY2793" fmla="*/ 3005238 h 10285413"/>
              <a:gd name="connsiteX2794" fmla="*/ 11090969 w 16348919"/>
              <a:gd name="connsiteY2794" fmla="*/ 3044708 h 10285413"/>
              <a:gd name="connsiteX2795" fmla="*/ 11090969 w 16348919"/>
              <a:gd name="connsiteY2795" fmla="*/ 3064443 h 10285413"/>
              <a:gd name="connsiteX2796" fmla="*/ 11071233 w 16348919"/>
              <a:gd name="connsiteY2796" fmla="*/ 3064443 h 10285413"/>
              <a:gd name="connsiteX2797" fmla="*/ 11071233 w 16348919"/>
              <a:gd name="connsiteY2797" fmla="*/ 3044708 h 10285413"/>
              <a:gd name="connsiteX2798" fmla="*/ 10992295 w 16348919"/>
              <a:gd name="connsiteY2798" fmla="*/ 3015104 h 10285413"/>
              <a:gd name="connsiteX2799" fmla="*/ 10893621 w 16348919"/>
              <a:gd name="connsiteY2799" fmla="*/ 2985502 h 10285413"/>
              <a:gd name="connsiteX2800" fmla="*/ 10893621 w 16348919"/>
              <a:gd name="connsiteY2800" fmla="*/ 3005238 h 10285413"/>
              <a:gd name="connsiteX2801" fmla="*/ 10913355 w 16348919"/>
              <a:gd name="connsiteY2801" fmla="*/ 3005238 h 10285413"/>
              <a:gd name="connsiteX2802" fmla="*/ 10933091 w 16348919"/>
              <a:gd name="connsiteY2802" fmla="*/ 3024972 h 10285413"/>
              <a:gd name="connsiteX2803" fmla="*/ 10913355 w 16348919"/>
              <a:gd name="connsiteY2803" fmla="*/ 3064443 h 10285413"/>
              <a:gd name="connsiteX2804" fmla="*/ 10893621 w 16348919"/>
              <a:gd name="connsiteY2804" fmla="*/ 3064443 h 10285413"/>
              <a:gd name="connsiteX2805" fmla="*/ 10893621 w 16348919"/>
              <a:gd name="connsiteY2805" fmla="*/ 3084176 h 10285413"/>
              <a:gd name="connsiteX2806" fmla="*/ 10903489 w 16348919"/>
              <a:gd name="connsiteY2806" fmla="*/ 3103912 h 10285413"/>
              <a:gd name="connsiteX2807" fmla="*/ 10933091 w 16348919"/>
              <a:gd name="connsiteY2807" fmla="*/ 3143382 h 10285413"/>
              <a:gd name="connsiteX2808" fmla="*/ 10972560 w 16348919"/>
              <a:gd name="connsiteY2808" fmla="*/ 3182850 h 10285413"/>
              <a:gd name="connsiteX2809" fmla="*/ 11031765 w 16348919"/>
              <a:gd name="connsiteY2809" fmla="*/ 3222320 h 10285413"/>
              <a:gd name="connsiteX2810" fmla="*/ 11031765 w 16348919"/>
              <a:gd name="connsiteY2810" fmla="*/ 3202587 h 10285413"/>
              <a:gd name="connsiteX2811" fmla="*/ 11012029 w 16348919"/>
              <a:gd name="connsiteY2811" fmla="*/ 3202587 h 10285413"/>
              <a:gd name="connsiteX2812" fmla="*/ 10972560 w 16348919"/>
              <a:gd name="connsiteY2812" fmla="*/ 3182850 h 10285413"/>
              <a:gd name="connsiteX2813" fmla="*/ 10952825 w 16348919"/>
              <a:gd name="connsiteY2813" fmla="*/ 3143382 h 10285413"/>
              <a:gd name="connsiteX2814" fmla="*/ 10972560 w 16348919"/>
              <a:gd name="connsiteY2814" fmla="*/ 3143382 h 10285413"/>
              <a:gd name="connsiteX2815" fmla="*/ 11031765 w 16348919"/>
              <a:gd name="connsiteY2815" fmla="*/ 3163116 h 10285413"/>
              <a:gd name="connsiteX2816" fmla="*/ 11051499 w 16348919"/>
              <a:gd name="connsiteY2816" fmla="*/ 3163116 h 10285413"/>
              <a:gd name="connsiteX2817" fmla="*/ 11071233 w 16348919"/>
              <a:gd name="connsiteY2817" fmla="*/ 3123646 h 10285413"/>
              <a:gd name="connsiteX2818" fmla="*/ 11110704 w 16348919"/>
              <a:gd name="connsiteY2818" fmla="*/ 3143382 h 10285413"/>
              <a:gd name="connsiteX2819" fmla="*/ 11150173 w 16348919"/>
              <a:gd name="connsiteY2819" fmla="*/ 3143382 h 10285413"/>
              <a:gd name="connsiteX2820" fmla="*/ 11090969 w 16348919"/>
              <a:gd name="connsiteY2820" fmla="*/ 3123646 h 10285413"/>
              <a:gd name="connsiteX2821" fmla="*/ 11150173 w 16348919"/>
              <a:gd name="connsiteY2821" fmla="*/ 3084176 h 10285413"/>
              <a:gd name="connsiteX2822" fmla="*/ 11169910 w 16348919"/>
              <a:gd name="connsiteY2822" fmla="*/ 3074310 h 10285413"/>
              <a:gd name="connsiteX2823" fmla="*/ 11209377 w 16348919"/>
              <a:gd name="connsiteY2823" fmla="*/ 3064443 h 10285413"/>
              <a:gd name="connsiteX2824" fmla="*/ 11248847 w 16348919"/>
              <a:gd name="connsiteY2824" fmla="*/ 3064443 h 10285413"/>
              <a:gd name="connsiteX2825" fmla="*/ 11308051 w 16348919"/>
              <a:gd name="connsiteY2825" fmla="*/ 3084176 h 10285413"/>
              <a:gd name="connsiteX2826" fmla="*/ 11337653 w 16348919"/>
              <a:gd name="connsiteY2826" fmla="*/ 3074310 h 10285413"/>
              <a:gd name="connsiteX2827" fmla="*/ 11367258 w 16348919"/>
              <a:gd name="connsiteY2827" fmla="*/ 3084176 h 10285413"/>
              <a:gd name="connsiteX2828" fmla="*/ 11367258 w 16348919"/>
              <a:gd name="connsiteY2828" fmla="*/ 3064443 h 10285413"/>
              <a:gd name="connsiteX2829" fmla="*/ 11347521 w 16348919"/>
              <a:gd name="connsiteY2829" fmla="*/ 3064443 h 10285413"/>
              <a:gd name="connsiteX2830" fmla="*/ 11327788 w 16348919"/>
              <a:gd name="connsiteY2830" fmla="*/ 3024972 h 10285413"/>
              <a:gd name="connsiteX2831" fmla="*/ 11268584 w 16348919"/>
              <a:gd name="connsiteY2831" fmla="*/ 2965768 h 10285413"/>
              <a:gd name="connsiteX2832" fmla="*/ 4479805 w 16348919"/>
              <a:gd name="connsiteY2832" fmla="*/ 2965768 h 10285413"/>
              <a:gd name="connsiteX2833" fmla="*/ 4479805 w 16348919"/>
              <a:gd name="connsiteY2833" fmla="*/ 2985502 h 10285413"/>
              <a:gd name="connsiteX2834" fmla="*/ 4499540 w 16348919"/>
              <a:gd name="connsiteY2834" fmla="*/ 3005238 h 10285413"/>
              <a:gd name="connsiteX2835" fmla="*/ 4499540 w 16348919"/>
              <a:gd name="connsiteY2835" fmla="*/ 2985502 h 10285413"/>
              <a:gd name="connsiteX2836" fmla="*/ 4499540 w 16348919"/>
              <a:gd name="connsiteY2836" fmla="*/ 2975636 h 10285413"/>
              <a:gd name="connsiteX2837" fmla="*/ 4479805 w 16348919"/>
              <a:gd name="connsiteY2837" fmla="*/ 2965768 h 10285413"/>
              <a:gd name="connsiteX2838" fmla="*/ 11446195 w 16348919"/>
              <a:gd name="connsiteY2838" fmla="*/ 2946034 h 10285413"/>
              <a:gd name="connsiteX2839" fmla="*/ 11426462 w 16348919"/>
              <a:gd name="connsiteY2839" fmla="*/ 2965768 h 10285413"/>
              <a:gd name="connsiteX2840" fmla="*/ 11446195 w 16348919"/>
              <a:gd name="connsiteY2840" fmla="*/ 2965768 h 10285413"/>
              <a:gd name="connsiteX2841" fmla="*/ 11465932 w 16348919"/>
              <a:gd name="connsiteY2841" fmla="*/ 2965768 h 10285413"/>
              <a:gd name="connsiteX2842" fmla="*/ 11446195 w 16348919"/>
              <a:gd name="connsiteY2842" fmla="*/ 2946034 h 10285413"/>
              <a:gd name="connsiteX2843" fmla="*/ 9946348 w 16348919"/>
              <a:gd name="connsiteY2843" fmla="*/ 2926299 h 10285413"/>
              <a:gd name="connsiteX2844" fmla="*/ 9966085 w 16348919"/>
              <a:gd name="connsiteY2844" fmla="*/ 2946034 h 10285413"/>
              <a:gd name="connsiteX2845" fmla="*/ 9985819 w 16348919"/>
              <a:gd name="connsiteY2845" fmla="*/ 2946034 h 10285413"/>
              <a:gd name="connsiteX2846" fmla="*/ 9946348 w 16348919"/>
              <a:gd name="connsiteY2846" fmla="*/ 2926299 h 10285413"/>
              <a:gd name="connsiteX2847" fmla="*/ 4578479 w 16348919"/>
              <a:gd name="connsiteY2847" fmla="*/ 2926299 h 10285413"/>
              <a:gd name="connsiteX2848" fmla="*/ 4578479 w 16348919"/>
              <a:gd name="connsiteY2848" fmla="*/ 2946034 h 10285413"/>
              <a:gd name="connsiteX2849" fmla="*/ 4578479 w 16348919"/>
              <a:gd name="connsiteY2849" fmla="*/ 2965768 h 10285413"/>
              <a:gd name="connsiteX2850" fmla="*/ 4598214 w 16348919"/>
              <a:gd name="connsiteY2850" fmla="*/ 2946034 h 10285413"/>
              <a:gd name="connsiteX2851" fmla="*/ 4588348 w 16348919"/>
              <a:gd name="connsiteY2851" fmla="*/ 2936166 h 10285413"/>
              <a:gd name="connsiteX2852" fmla="*/ 4578479 w 16348919"/>
              <a:gd name="connsiteY2852" fmla="*/ 2926299 h 10285413"/>
              <a:gd name="connsiteX2853" fmla="*/ 4381130 w 16348919"/>
              <a:gd name="connsiteY2853" fmla="*/ 2926299 h 10285413"/>
              <a:gd name="connsiteX2854" fmla="*/ 4420601 w 16348919"/>
              <a:gd name="connsiteY2854" fmla="*/ 2965768 h 10285413"/>
              <a:gd name="connsiteX2855" fmla="*/ 4420601 w 16348919"/>
              <a:gd name="connsiteY2855" fmla="*/ 2985502 h 10285413"/>
              <a:gd name="connsiteX2856" fmla="*/ 4420601 w 16348919"/>
              <a:gd name="connsiteY2856" fmla="*/ 3005238 h 10285413"/>
              <a:gd name="connsiteX2857" fmla="*/ 4440336 w 16348919"/>
              <a:gd name="connsiteY2857" fmla="*/ 2985502 h 10285413"/>
              <a:gd name="connsiteX2858" fmla="*/ 4420601 w 16348919"/>
              <a:gd name="connsiteY2858" fmla="*/ 2965768 h 10285413"/>
              <a:gd name="connsiteX2859" fmla="*/ 4420601 w 16348919"/>
              <a:gd name="connsiteY2859" fmla="*/ 2946034 h 10285413"/>
              <a:gd name="connsiteX2860" fmla="*/ 4381130 w 16348919"/>
              <a:gd name="connsiteY2860" fmla="*/ 2926299 h 10285413"/>
              <a:gd name="connsiteX2861" fmla="*/ 4025903 w 16348919"/>
              <a:gd name="connsiteY2861" fmla="*/ 2926299 h 10285413"/>
              <a:gd name="connsiteX2862" fmla="*/ 4065373 w 16348919"/>
              <a:gd name="connsiteY2862" fmla="*/ 2926299 h 10285413"/>
              <a:gd name="connsiteX2863" fmla="*/ 4085109 w 16348919"/>
              <a:gd name="connsiteY2863" fmla="*/ 2946034 h 10285413"/>
              <a:gd name="connsiteX2864" fmla="*/ 4104844 w 16348919"/>
              <a:gd name="connsiteY2864" fmla="*/ 2965768 h 10285413"/>
              <a:gd name="connsiteX2865" fmla="*/ 4104844 w 16348919"/>
              <a:gd name="connsiteY2865" fmla="*/ 2985502 h 10285413"/>
              <a:gd name="connsiteX2866" fmla="*/ 4045640 w 16348919"/>
              <a:gd name="connsiteY2866" fmla="*/ 2965768 h 10285413"/>
              <a:gd name="connsiteX2867" fmla="*/ 4065373 w 16348919"/>
              <a:gd name="connsiteY2867" fmla="*/ 2965768 h 10285413"/>
              <a:gd name="connsiteX2868" fmla="*/ 4045640 w 16348919"/>
              <a:gd name="connsiteY2868" fmla="*/ 2946034 h 10285413"/>
              <a:gd name="connsiteX2869" fmla="*/ 3638609 w 16348919"/>
              <a:gd name="connsiteY2869" fmla="*/ 2913963 h 10285413"/>
              <a:gd name="connsiteX2870" fmla="*/ 3660811 w 16348919"/>
              <a:gd name="connsiteY2870" fmla="*/ 2916430 h 10285413"/>
              <a:gd name="connsiteX2871" fmla="*/ 3690414 w 16348919"/>
              <a:gd name="connsiteY2871" fmla="*/ 2926299 h 10285413"/>
              <a:gd name="connsiteX2872" fmla="*/ 3650944 w 16348919"/>
              <a:gd name="connsiteY2872" fmla="*/ 2926299 h 10285413"/>
              <a:gd name="connsiteX2873" fmla="*/ 3631207 w 16348919"/>
              <a:gd name="connsiteY2873" fmla="*/ 2926299 h 10285413"/>
              <a:gd name="connsiteX2874" fmla="*/ 3638609 w 16348919"/>
              <a:gd name="connsiteY2874" fmla="*/ 2913963 h 10285413"/>
              <a:gd name="connsiteX2875" fmla="*/ 11505399 w 16348919"/>
              <a:gd name="connsiteY2875" fmla="*/ 2906564 h 10285413"/>
              <a:gd name="connsiteX2876" fmla="*/ 11505399 w 16348919"/>
              <a:gd name="connsiteY2876" fmla="*/ 2926299 h 10285413"/>
              <a:gd name="connsiteX2877" fmla="*/ 11525136 w 16348919"/>
              <a:gd name="connsiteY2877" fmla="*/ 2926299 h 10285413"/>
              <a:gd name="connsiteX2878" fmla="*/ 11505399 w 16348919"/>
              <a:gd name="connsiteY2878" fmla="*/ 2906564 h 10285413"/>
              <a:gd name="connsiteX2879" fmla="*/ 11426462 w 16348919"/>
              <a:gd name="connsiteY2879" fmla="*/ 2906564 h 10285413"/>
              <a:gd name="connsiteX2880" fmla="*/ 11426462 w 16348919"/>
              <a:gd name="connsiteY2880" fmla="*/ 2926299 h 10285413"/>
              <a:gd name="connsiteX2881" fmla="*/ 11446195 w 16348919"/>
              <a:gd name="connsiteY2881" fmla="*/ 2926299 h 10285413"/>
              <a:gd name="connsiteX2882" fmla="*/ 11426462 w 16348919"/>
              <a:gd name="connsiteY2882" fmla="*/ 2906564 h 10285413"/>
              <a:gd name="connsiteX2883" fmla="*/ 10459456 w 16348919"/>
              <a:gd name="connsiteY2883" fmla="*/ 2906564 h 10285413"/>
              <a:gd name="connsiteX2884" fmla="*/ 10400251 w 16348919"/>
              <a:gd name="connsiteY2884" fmla="*/ 2926299 h 10285413"/>
              <a:gd name="connsiteX2885" fmla="*/ 10380515 w 16348919"/>
              <a:gd name="connsiteY2885" fmla="*/ 2926299 h 10285413"/>
              <a:gd name="connsiteX2886" fmla="*/ 10380515 w 16348919"/>
              <a:gd name="connsiteY2886" fmla="*/ 2965768 h 10285413"/>
              <a:gd name="connsiteX2887" fmla="*/ 10400251 w 16348919"/>
              <a:gd name="connsiteY2887" fmla="*/ 2985502 h 10285413"/>
              <a:gd name="connsiteX2888" fmla="*/ 10380515 w 16348919"/>
              <a:gd name="connsiteY2888" fmla="*/ 3005238 h 10285413"/>
              <a:gd name="connsiteX2889" fmla="*/ 10439719 w 16348919"/>
              <a:gd name="connsiteY2889" fmla="*/ 2985502 h 10285413"/>
              <a:gd name="connsiteX2890" fmla="*/ 10479189 w 16348919"/>
              <a:gd name="connsiteY2890" fmla="*/ 2985502 h 10285413"/>
              <a:gd name="connsiteX2891" fmla="*/ 10439719 w 16348919"/>
              <a:gd name="connsiteY2891" fmla="*/ 2946034 h 10285413"/>
              <a:gd name="connsiteX2892" fmla="*/ 10419985 w 16348919"/>
              <a:gd name="connsiteY2892" fmla="*/ 2926299 h 10285413"/>
              <a:gd name="connsiteX2893" fmla="*/ 10439719 w 16348919"/>
              <a:gd name="connsiteY2893" fmla="*/ 2926299 h 10285413"/>
              <a:gd name="connsiteX2894" fmla="*/ 10467581 w 16348919"/>
              <a:gd name="connsiteY2894" fmla="*/ 2930942 h 10285413"/>
              <a:gd name="connsiteX2895" fmla="*/ 12018506 w 16348919"/>
              <a:gd name="connsiteY2895" fmla="*/ 2886828 h 10285413"/>
              <a:gd name="connsiteX2896" fmla="*/ 12038239 w 16348919"/>
              <a:gd name="connsiteY2896" fmla="*/ 2906564 h 10285413"/>
              <a:gd name="connsiteX2897" fmla="*/ 12038239 w 16348919"/>
              <a:gd name="connsiteY2897" fmla="*/ 2926299 h 10285413"/>
              <a:gd name="connsiteX2898" fmla="*/ 12057976 w 16348919"/>
              <a:gd name="connsiteY2898" fmla="*/ 2926299 h 10285413"/>
              <a:gd name="connsiteX2899" fmla="*/ 12077710 w 16348919"/>
              <a:gd name="connsiteY2899" fmla="*/ 2926299 h 10285413"/>
              <a:gd name="connsiteX2900" fmla="*/ 12077710 w 16348919"/>
              <a:gd name="connsiteY2900" fmla="*/ 2936166 h 10285413"/>
              <a:gd name="connsiteX2901" fmla="*/ 12057976 w 16348919"/>
              <a:gd name="connsiteY2901" fmla="*/ 2946034 h 10285413"/>
              <a:gd name="connsiteX2902" fmla="*/ 12097446 w 16348919"/>
              <a:gd name="connsiteY2902" fmla="*/ 2965768 h 10285413"/>
              <a:gd name="connsiteX2903" fmla="*/ 12117180 w 16348919"/>
              <a:gd name="connsiteY2903" fmla="*/ 2965768 h 10285413"/>
              <a:gd name="connsiteX2904" fmla="*/ 12136913 w 16348919"/>
              <a:gd name="connsiteY2904" fmla="*/ 2926299 h 10285413"/>
              <a:gd name="connsiteX2905" fmla="*/ 12057976 w 16348919"/>
              <a:gd name="connsiteY2905" fmla="*/ 2906564 h 10285413"/>
              <a:gd name="connsiteX2906" fmla="*/ 12018506 w 16348919"/>
              <a:gd name="connsiteY2906" fmla="*/ 2886828 h 10285413"/>
              <a:gd name="connsiteX2907" fmla="*/ 10952825 w 16348919"/>
              <a:gd name="connsiteY2907" fmla="*/ 2886828 h 10285413"/>
              <a:gd name="connsiteX2908" fmla="*/ 10972560 w 16348919"/>
              <a:gd name="connsiteY2908" fmla="*/ 2906564 h 10285413"/>
              <a:gd name="connsiteX2909" fmla="*/ 10972560 w 16348919"/>
              <a:gd name="connsiteY2909" fmla="*/ 2886828 h 10285413"/>
              <a:gd name="connsiteX2910" fmla="*/ 10952825 w 16348919"/>
              <a:gd name="connsiteY2910" fmla="*/ 2886828 h 10285413"/>
              <a:gd name="connsiteX2911" fmla="*/ 10281841 w 16348919"/>
              <a:gd name="connsiteY2911" fmla="*/ 2886828 h 10285413"/>
              <a:gd name="connsiteX2912" fmla="*/ 10262107 w 16348919"/>
              <a:gd name="connsiteY2912" fmla="*/ 2926299 h 10285413"/>
              <a:gd name="connsiteX2913" fmla="*/ 10242371 w 16348919"/>
              <a:gd name="connsiteY2913" fmla="*/ 2946034 h 10285413"/>
              <a:gd name="connsiteX2914" fmla="*/ 10222637 w 16348919"/>
              <a:gd name="connsiteY2914" fmla="*/ 2906564 h 10285413"/>
              <a:gd name="connsiteX2915" fmla="*/ 10183167 w 16348919"/>
              <a:gd name="connsiteY2915" fmla="*/ 2906564 h 10285413"/>
              <a:gd name="connsiteX2916" fmla="*/ 10202900 w 16348919"/>
              <a:gd name="connsiteY2916" fmla="*/ 2926299 h 10285413"/>
              <a:gd name="connsiteX2917" fmla="*/ 10202900 w 16348919"/>
              <a:gd name="connsiteY2917" fmla="*/ 2946034 h 10285413"/>
              <a:gd name="connsiteX2918" fmla="*/ 10202900 w 16348919"/>
              <a:gd name="connsiteY2918" fmla="*/ 2965768 h 10285413"/>
              <a:gd name="connsiteX2919" fmla="*/ 10242371 w 16348919"/>
              <a:gd name="connsiteY2919" fmla="*/ 2955900 h 10285413"/>
              <a:gd name="connsiteX2920" fmla="*/ 10281841 w 16348919"/>
              <a:gd name="connsiteY2920" fmla="*/ 2985502 h 10285413"/>
              <a:gd name="connsiteX2921" fmla="*/ 10321312 w 16348919"/>
              <a:gd name="connsiteY2921" fmla="*/ 2985502 h 10285413"/>
              <a:gd name="connsiteX2922" fmla="*/ 10321312 w 16348919"/>
              <a:gd name="connsiteY2922" fmla="*/ 2926299 h 10285413"/>
              <a:gd name="connsiteX2923" fmla="*/ 10281841 w 16348919"/>
              <a:gd name="connsiteY2923" fmla="*/ 2886828 h 10285413"/>
              <a:gd name="connsiteX2924" fmla="*/ 10143697 w 16348919"/>
              <a:gd name="connsiteY2924" fmla="*/ 2886828 h 10285413"/>
              <a:gd name="connsiteX2925" fmla="*/ 10143697 w 16348919"/>
              <a:gd name="connsiteY2925" fmla="*/ 2926299 h 10285413"/>
              <a:gd name="connsiteX2926" fmla="*/ 10163433 w 16348919"/>
              <a:gd name="connsiteY2926" fmla="*/ 2906564 h 10285413"/>
              <a:gd name="connsiteX2927" fmla="*/ 3868025 w 16348919"/>
              <a:gd name="connsiteY2927" fmla="*/ 2886828 h 10285413"/>
              <a:gd name="connsiteX2928" fmla="*/ 3887761 w 16348919"/>
              <a:gd name="connsiteY2928" fmla="*/ 2886828 h 10285413"/>
              <a:gd name="connsiteX2929" fmla="*/ 3946966 w 16348919"/>
              <a:gd name="connsiteY2929" fmla="*/ 2906564 h 10285413"/>
              <a:gd name="connsiteX2930" fmla="*/ 3996304 w 16348919"/>
              <a:gd name="connsiteY2930" fmla="*/ 2936166 h 10285413"/>
              <a:gd name="connsiteX2931" fmla="*/ 3986434 w 16348919"/>
              <a:gd name="connsiteY2931" fmla="*/ 2965768 h 10285413"/>
              <a:gd name="connsiteX2932" fmla="*/ 3946966 w 16348919"/>
              <a:gd name="connsiteY2932" fmla="*/ 2946034 h 10285413"/>
              <a:gd name="connsiteX2933" fmla="*/ 3868025 w 16348919"/>
              <a:gd name="connsiteY2933" fmla="*/ 2886828 h 10285413"/>
              <a:gd name="connsiteX2934" fmla="*/ 11604073 w 16348919"/>
              <a:gd name="connsiteY2934" fmla="*/ 2867094 h 10285413"/>
              <a:gd name="connsiteX2935" fmla="*/ 11604073 w 16348919"/>
              <a:gd name="connsiteY2935" fmla="*/ 2886828 h 10285413"/>
              <a:gd name="connsiteX2936" fmla="*/ 11623810 w 16348919"/>
              <a:gd name="connsiteY2936" fmla="*/ 2896696 h 10285413"/>
              <a:gd name="connsiteX2937" fmla="*/ 11623810 w 16348919"/>
              <a:gd name="connsiteY2937" fmla="*/ 2906564 h 10285413"/>
              <a:gd name="connsiteX2938" fmla="*/ 11663280 w 16348919"/>
              <a:gd name="connsiteY2938" fmla="*/ 2965768 h 10285413"/>
              <a:gd name="connsiteX2939" fmla="*/ 11683013 w 16348919"/>
              <a:gd name="connsiteY2939" fmla="*/ 3024972 h 10285413"/>
              <a:gd name="connsiteX2940" fmla="*/ 11781688 w 16348919"/>
              <a:gd name="connsiteY2940" fmla="*/ 3084176 h 10285413"/>
              <a:gd name="connsiteX2941" fmla="*/ 11801424 w 16348919"/>
              <a:gd name="connsiteY2941" fmla="*/ 3084176 h 10285413"/>
              <a:gd name="connsiteX2942" fmla="*/ 11801424 w 16348919"/>
              <a:gd name="connsiteY2942" fmla="*/ 3103912 h 10285413"/>
              <a:gd name="connsiteX2943" fmla="*/ 11821158 w 16348919"/>
              <a:gd name="connsiteY2943" fmla="*/ 3103912 h 10285413"/>
              <a:gd name="connsiteX2944" fmla="*/ 11831026 w 16348919"/>
              <a:gd name="connsiteY2944" fmla="*/ 3123646 h 10285413"/>
              <a:gd name="connsiteX2945" fmla="*/ 11840891 w 16348919"/>
              <a:gd name="connsiteY2945" fmla="*/ 3103912 h 10285413"/>
              <a:gd name="connsiteX2946" fmla="*/ 11781688 w 16348919"/>
              <a:gd name="connsiteY2946" fmla="*/ 3064443 h 10285413"/>
              <a:gd name="connsiteX2947" fmla="*/ 11732353 w 16348919"/>
              <a:gd name="connsiteY2947" fmla="*/ 3034840 h 10285413"/>
              <a:gd name="connsiteX2948" fmla="*/ 11722484 w 16348919"/>
              <a:gd name="connsiteY2948" fmla="*/ 3024972 h 10285413"/>
              <a:gd name="connsiteX2949" fmla="*/ 11742217 w 16348919"/>
              <a:gd name="connsiteY2949" fmla="*/ 3015104 h 10285413"/>
              <a:gd name="connsiteX2950" fmla="*/ 11761954 w 16348919"/>
              <a:gd name="connsiteY2950" fmla="*/ 3005238 h 10285413"/>
              <a:gd name="connsiteX2951" fmla="*/ 11761954 w 16348919"/>
              <a:gd name="connsiteY2951" fmla="*/ 2985502 h 10285413"/>
              <a:gd name="connsiteX2952" fmla="*/ 11742217 w 16348919"/>
              <a:gd name="connsiteY2952" fmla="*/ 2965768 h 10285413"/>
              <a:gd name="connsiteX2953" fmla="*/ 11761954 w 16348919"/>
              <a:gd name="connsiteY2953" fmla="*/ 2946034 h 10285413"/>
              <a:gd name="connsiteX2954" fmla="*/ 11742217 w 16348919"/>
              <a:gd name="connsiteY2954" fmla="*/ 2946034 h 10285413"/>
              <a:gd name="connsiteX2955" fmla="*/ 11722484 w 16348919"/>
              <a:gd name="connsiteY2955" fmla="*/ 2906564 h 10285413"/>
              <a:gd name="connsiteX2956" fmla="*/ 11604073 w 16348919"/>
              <a:gd name="connsiteY2956" fmla="*/ 2867094 h 10285413"/>
              <a:gd name="connsiteX2957" fmla="*/ 4262724 w 16348919"/>
              <a:gd name="connsiteY2957" fmla="*/ 2867094 h 10285413"/>
              <a:gd name="connsiteX2958" fmla="*/ 4242988 w 16348919"/>
              <a:gd name="connsiteY2958" fmla="*/ 2886828 h 10285413"/>
              <a:gd name="connsiteX2959" fmla="*/ 4282457 w 16348919"/>
              <a:gd name="connsiteY2959" fmla="*/ 2886828 h 10285413"/>
              <a:gd name="connsiteX2960" fmla="*/ 4262724 w 16348919"/>
              <a:gd name="connsiteY2960" fmla="*/ 2867094 h 10285413"/>
              <a:gd name="connsiteX2961" fmla="*/ 3986434 w 16348919"/>
              <a:gd name="connsiteY2961" fmla="*/ 2847360 h 10285413"/>
              <a:gd name="connsiteX2962" fmla="*/ 4045640 w 16348919"/>
              <a:gd name="connsiteY2962" fmla="*/ 2867094 h 10285413"/>
              <a:gd name="connsiteX2963" fmla="*/ 4085109 w 16348919"/>
              <a:gd name="connsiteY2963" fmla="*/ 2886828 h 10285413"/>
              <a:gd name="connsiteX2964" fmla="*/ 4065373 w 16348919"/>
              <a:gd name="connsiteY2964" fmla="*/ 2906564 h 10285413"/>
              <a:gd name="connsiteX2965" fmla="*/ 4006170 w 16348919"/>
              <a:gd name="connsiteY2965" fmla="*/ 2886828 h 10285413"/>
              <a:gd name="connsiteX2966" fmla="*/ 3966699 w 16348919"/>
              <a:gd name="connsiteY2966" fmla="*/ 2886828 h 10285413"/>
              <a:gd name="connsiteX2967" fmla="*/ 3966699 w 16348919"/>
              <a:gd name="connsiteY2967" fmla="*/ 2867094 h 10285413"/>
              <a:gd name="connsiteX2968" fmla="*/ 3986434 w 16348919"/>
              <a:gd name="connsiteY2968" fmla="*/ 2847360 h 10285413"/>
              <a:gd name="connsiteX2969" fmla="*/ 10341045 w 16348919"/>
              <a:gd name="connsiteY2969" fmla="*/ 2847358 h 10285413"/>
              <a:gd name="connsiteX2970" fmla="*/ 10360781 w 16348919"/>
              <a:gd name="connsiteY2970" fmla="*/ 2867094 h 10285413"/>
              <a:gd name="connsiteX2971" fmla="*/ 10341045 w 16348919"/>
              <a:gd name="connsiteY2971" fmla="*/ 2886828 h 10285413"/>
              <a:gd name="connsiteX2972" fmla="*/ 10341045 w 16348919"/>
              <a:gd name="connsiteY2972" fmla="*/ 2847358 h 10285413"/>
              <a:gd name="connsiteX2973" fmla="*/ 4361394 w 16348919"/>
              <a:gd name="connsiteY2973" fmla="*/ 2847358 h 10285413"/>
              <a:gd name="connsiteX2974" fmla="*/ 4361394 w 16348919"/>
              <a:gd name="connsiteY2974" fmla="*/ 2867094 h 10285413"/>
              <a:gd name="connsiteX2975" fmla="*/ 4381130 w 16348919"/>
              <a:gd name="connsiteY2975" fmla="*/ 2867094 h 10285413"/>
              <a:gd name="connsiteX2976" fmla="*/ 4361394 w 16348919"/>
              <a:gd name="connsiteY2976" fmla="*/ 2847358 h 10285413"/>
              <a:gd name="connsiteX2977" fmla="*/ 4321928 w 16348919"/>
              <a:gd name="connsiteY2977" fmla="*/ 2847358 h 10285413"/>
              <a:gd name="connsiteX2978" fmla="*/ 4321928 w 16348919"/>
              <a:gd name="connsiteY2978" fmla="*/ 2867094 h 10285413"/>
              <a:gd name="connsiteX2979" fmla="*/ 4341662 w 16348919"/>
              <a:gd name="connsiteY2979" fmla="*/ 2886828 h 10285413"/>
              <a:gd name="connsiteX2980" fmla="*/ 4341662 w 16348919"/>
              <a:gd name="connsiteY2980" fmla="*/ 2867094 h 10285413"/>
              <a:gd name="connsiteX2981" fmla="*/ 4331793 w 16348919"/>
              <a:gd name="connsiteY2981" fmla="*/ 2857226 h 10285413"/>
              <a:gd name="connsiteX2982" fmla="*/ 4321928 w 16348919"/>
              <a:gd name="connsiteY2982" fmla="*/ 2847358 h 10285413"/>
              <a:gd name="connsiteX2983" fmla="*/ 9827941 w 16348919"/>
              <a:gd name="connsiteY2983" fmla="*/ 2832557 h 10285413"/>
              <a:gd name="connsiteX2984" fmla="*/ 9818072 w 16348919"/>
              <a:gd name="connsiteY2984" fmla="*/ 2837492 h 10285413"/>
              <a:gd name="connsiteX2985" fmla="*/ 9827941 w 16348919"/>
              <a:gd name="connsiteY2985" fmla="*/ 2847358 h 10285413"/>
              <a:gd name="connsiteX2986" fmla="*/ 9847674 w 16348919"/>
              <a:gd name="connsiteY2986" fmla="*/ 2847358 h 10285413"/>
              <a:gd name="connsiteX2987" fmla="*/ 9837806 w 16348919"/>
              <a:gd name="connsiteY2987" fmla="*/ 2837492 h 10285413"/>
              <a:gd name="connsiteX2988" fmla="*/ 9827941 w 16348919"/>
              <a:gd name="connsiteY2988" fmla="*/ 2832557 h 10285413"/>
              <a:gd name="connsiteX2989" fmla="*/ 4144313 w 16348919"/>
              <a:gd name="connsiteY2989" fmla="*/ 2827624 h 10285413"/>
              <a:gd name="connsiteX2990" fmla="*/ 4164047 w 16348919"/>
              <a:gd name="connsiteY2990" fmla="*/ 2847358 h 10285413"/>
              <a:gd name="connsiteX2991" fmla="*/ 4164047 w 16348919"/>
              <a:gd name="connsiteY2991" fmla="*/ 2876963 h 10285413"/>
              <a:gd name="connsiteX2992" fmla="*/ 4183783 w 16348919"/>
              <a:gd name="connsiteY2992" fmla="*/ 2886828 h 10285413"/>
              <a:gd name="connsiteX2993" fmla="*/ 4203517 w 16348919"/>
              <a:gd name="connsiteY2993" fmla="*/ 2886828 h 10285413"/>
              <a:gd name="connsiteX2994" fmla="*/ 4203517 w 16348919"/>
              <a:gd name="connsiteY2994" fmla="*/ 2926299 h 10285413"/>
              <a:gd name="connsiteX2995" fmla="*/ 4164047 w 16348919"/>
              <a:gd name="connsiteY2995" fmla="*/ 2906564 h 10285413"/>
              <a:gd name="connsiteX2996" fmla="*/ 4144313 w 16348919"/>
              <a:gd name="connsiteY2996" fmla="*/ 2886828 h 10285413"/>
              <a:gd name="connsiteX2997" fmla="*/ 4124580 w 16348919"/>
              <a:gd name="connsiteY2997" fmla="*/ 2857226 h 10285413"/>
              <a:gd name="connsiteX2998" fmla="*/ 4144313 w 16348919"/>
              <a:gd name="connsiteY2998" fmla="*/ 2827624 h 10285413"/>
              <a:gd name="connsiteX2999" fmla="*/ 4085109 w 16348919"/>
              <a:gd name="connsiteY2999" fmla="*/ 2827624 h 10285413"/>
              <a:gd name="connsiteX3000" fmla="*/ 4085109 w 16348919"/>
              <a:gd name="connsiteY3000" fmla="*/ 2847358 h 10285413"/>
              <a:gd name="connsiteX3001" fmla="*/ 4075242 w 16348919"/>
              <a:gd name="connsiteY3001" fmla="*/ 2847358 h 10285413"/>
              <a:gd name="connsiteX3002" fmla="*/ 4065373 w 16348919"/>
              <a:gd name="connsiteY3002" fmla="*/ 2837492 h 10285413"/>
              <a:gd name="connsiteX3003" fmla="*/ 4085109 w 16348919"/>
              <a:gd name="connsiteY3003" fmla="*/ 2827624 h 10285413"/>
              <a:gd name="connsiteX3004" fmla="*/ 3848292 w 16348919"/>
              <a:gd name="connsiteY3004" fmla="*/ 2827624 h 10285413"/>
              <a:gd name="connsiteX3005" fmla="*/ 3887761 w 16348919"/>
              <a:gd name="connsiteY3005" fmla="*/ 2847358 h 10285413"/>
              <a:gd name="connsiteX3006" fmla="*/ 3848292 w 16348919"/>
              <a:gd name="connsiteY3006" fmla="*/ 2847358 h 10285413"/>
              <a:gd name="connsiteX3007" fmla="*/ 3848292 w 16348919"/>
              <a:gd name="connsiteY3007" fmla="*/ 2827624 h 10285413"/>
              <a:gd name="connsiteX3008" fmla="*/ 3690414 w 16348919"/>
              <a:gd name="connsiteY3008" fmla="*/ 2827624 h 10285413"/>
              <a:gd name="connsiteX3009" fmla="*/ 3690414 w 16348919"/>
              <a:gd name="connsiteY3009" fmla="*/ 2847358 h 10285413"/>
              <a:gd name="connsiteX3010" fmla="*/ 3690414 w 16348919"/>
              <a:gd name="connsiteY3010" fmla="*/ 2867094 h 10285413"/>
              <a:gd name="connsiteX3011" fmla="*/ 3670677 w 16348919"/>
              <a:gd name="connsiteY3011" fmla="*/ 2857226 h 10285413"/>
              <a:gd name="connsiteX3012" fmla="*/ 3670677 w 16348919"/>
              <a:gd name="connsiteY3012" fmla="*/ 2847358 h 10285413"/>
              <a:gd name="connsiteX3013" fmla="*/ 11801424 w 16348919"/>
              <a:gd name="connsiteY3013" fmla="*/ 2807890 h 10285413"/>
              <a:gd name="connsiteX3014" fmla="*/ 11821158 w 16348919"/>
              <a:gd name="connsiteY3014" fmla="*/ 2867094 h 10285413"/>
              <a:gd name="connsiteX3015" fmla="*/ 11860629 w 16348919"/>
              <a:gd name="connsiteY3015" fmla="*/ 2867094 h 10285413"/>
              <a:gd name="connsiteX3016" fmla="*/ 11860629 w 16348919"/>
              <a:gd name="connsiteY3016" fmla="*/ 2886828 h 10285413"/>
              <a:gd name="connsiteX3017" fmla="*/ 11900098 w 16348919"/>
              <a:gd name="connsiteY3017" fmla="*/ 2906564 h 10285413"/>
              <a:gd name="connsiteX3018" fmla="*/ 11959302 w 16348919"/>
              <a:gd name="connsiteY3018" fmla="*/ 2926299 h 10285413"/>
              <a:gd name="connsiteX3019" fmla="*/ 11998773 w 16348919"/>
              <a:gd name="connsiteY3019" fmla="*/ 2906564 h 10285413"/>
              <a:gd name="connsiteX3020" fmla="*/ 11979036 w 16348919"/>
              <a:gd name="connsiteY3020" fmla="*/ 2867094 h 10285413"/>
              <a:gd name="connsiteX3021" fmla="*/ 11919832 w 16348919"/>
              <a:gd name="connsiteY3021" fmla="*/ 2837492 h 10285413"/>
              <a:gd name="connsiteX3022" fmla="*/ 11860629 w 16348919"/>
              <a:gd name="connsiteY3022" fmla="*/ 2827624 h 10285413"/>
              <a:gd name="connsiteX3023" fmla="*/ 11821158 w 16348919"/>
              <a:gd name="connsiteY3023" fmla="*/ 2807890 h 10285413"/>
              <a:gd name="connsiteX3024" fmla="*/ 11308051 w 16348919"/>
              <a:gd name="connsiteY3024" fmla="*/ 2807890 h 10285413"/>
              <a:gd name="connsiteX3025" fmla="*/ 11327788 w 16348919"/>
              <a:gd name="connsiteY3025" fmla="*/ 2827624 h 10285413"/>
              <a:gd name="connsiteX3026" fmla="*/ 11317919 w 16348919"/>
              <a:gd name="connsiteY3026" fmla="*/ 2807890 h 10285413"/>
              <a:gd name="connsiteX3027" fmla="*/ 11308051 w 16348919"/>
              <a:gd name="connsiteY3027" fmla="*/ 2807890 h 10285413"/>
              <a:gd name="connsiteX3028" fmla="*/ 10873885 w 16348919"/>
              <a:gd name="connsiteY3028" fmla="*/ 2807890 h 10285413"/>
              <a:gd name="connsiteX3029" fmla="*/ 10893621 w 16348919"/>
              <a:gd name="connsiteY3029" fmla="*/ 2827624 h 10285413"/>
              <a:gd name="connsiteX3030" fmla="*/ 10893621 w 16348919"/>
              <a:gd name="connsiteY3030" fmla="*/ 2807890 h 10285413"/>
              <a:gd name="connsiteX3031" fmla="*/ 9551652 w 16348919"/>
              <a:gd name="connsiteY3031" fmla="*/ 2807890 h 10285413"/>
              <a:gd name="connsiteX3032" fmla="*/ 9610856 w 16348919"/>
              <a:gd name="connsiteY3032" fmla="*/ 2827624 h 10285413"/>
              <a:gd name="connsiteX3033" fmla="*/ 9591122 w 16348919"/>
              <a:gd name="connsiteY3033" fmla="*/ 2807890 h 10285413"/>
              <a:gd name="connsiteX3034" fmla="*/ 10770278 w 16348919"/>
              <a:gd name="connsiteY3034" fmla="*/ 2798022 h 10285413"/>
              <a:gd name="connsiteX3035" fmla="*/ 10755477 w 16348919"/>
              <a:gd name="connsiteY3035" fmla="*/ 2807890 h 10285413"/>
              <a:gd name="connsiteX3036" fmla="*/ 10775211 w 16348919"/>
              <a:gd name="connsiteY3036" fmla="*/ 2807890 h 10285413"/>
              <a:gd name="connsiteX3037" fmla="*/ 10770278 w 16348919"/>
              <a:gd name="connsiteY3037" fmla="*/ 2798022 h 10285413"/>
              <a:gd name="connsiteX3038" fmla="*/ 11781688 w 16348919"/>
              <a:gd name="connsiteY3038" fmla="*/ 2788155 h 10285413"/>
              <a:gd name="connsiteX3039" fmla="*/ 11761954 w 16348919"/>
              <a:gd name="connsiteY3039" fmla="*/ 2807890 h 10285413"/>
              <a:gd name="connsiteX3040" fmla="*/ 11781688 w 16348919"/>
              <a:gd name="connsiteY3040" fmla="*/ 2807890 h 10285413"/>
              <a:gd name="connsiteX3041" fmla="*/ 11406725 w 16348919"/>
              <a:gd name="connsiteY3041" fmla="*/ 2788155 h 10285413"/>
              <a:gd name="connsiteX3042" fmla="*/ 11406725 w 16348919"/>
              <a:gd name="connsiteY3042" fmla="*/ 2807890 h 10285413"/>
              <a:gd name="connsiteX3043" fmla="*/ 11426462 w 16348919"/>
              <a:gd name="connsiteY3043" fmla="*/ 2827624 h 10285413"/>
              <a:gd name="connsiteX3044" fmla="*/ 11456063 w 16348919"/>
              <a:gd name="connsiteY3044" fmla="*/ 2827624 h 10285413"/>
              <a:gd name="connsiteX3045" fmla="*/ 11485665 w 16348919"/>
              <a:gd name="connsiteY3045" fmla="*/ 2847358 h 10285413"/>
              <a:gd name="connsiteX3046" fmla="*/ 11525136 w 16348919"/>
              <a:gd name="connsiteY3046" fmla="*/ 2847358 h 10285413"/>
              <a:gd name="connsiteX3047" fmla="*/ 11505399 w 16348919"/>
              <a:gd name="connsiteY3047" fmla="*/ 2827624 h 10285413"/>
              <a:gd name="connsiteX3048" fmla="*/ 11485665 w 16348919"/>
              <a:gd name="connsiteY3048" fmla="*/ 2807890 h 10285413"/>
              <a:gd name="connsiteX3049" fmla="*/ 11446195 w 16348919"/>
              <a:gd name="connsiteY3049" fmla="*/ 2807890 h 10285413"/>
              <a:gd name="connsiteX3050" fmla="*/ 11426462 w 16348919"/>
              <a:gd name="connsiteY3050" fmla="*/ 2788155 h 10285413"/>
              <a:gd name="connsiteX3051" fmla="*/ 4001237 w 16348919"/>
              <a:gd name="connsiteY3051" fmla="*/ 2778288 h 10285413"/>
              <a:gd name="connsiteX3052" fmla="*/ 4006170 w 16348919"/>
              <a:gd name="connsiteY3052" fmla="*/ 2788155 h 10285413"/>
              <a:gd name="connsiteX3053" fmla="*/ 3986434 w 16348919"/>
              <a:gd name="connsiteY3053" fmla="*/ 2788155 h 10285413"/>
              <a:gd name="connsiteX3054" fmla="*/ 4001237 w 16348919"/>
              <a:gd name="connsiteY3054" fmla="*/ 2778288 h 10285413"/>
              <a:gd name="connsiteX3055" fmla="*/ 11248847 w 16348919"/>
              <a:gd name="connsiteY3055" fmla="*/ 2768420 h 10285413"/>
              <a:gd name="connsiteX3056" fmla="*/ 11248847 w 16348919"/>
              <a:gd name="connsiteY3056" fmla="*/ 2788155 h 10285413"/>
              <a:gd name="connsiteX3057" fmla="*/ 11288317 w 16348919"/>
              <a:gd name="connsiteY3057" fmla="*/ 2788155 h 10285413"/>
              <a:gd name="connsiteX3058" fmla="*/ 11248847 w 16348919"/>
              <a:gd name="connsiteY3058" fmla="*/ 2768420 h 10285413"/>
              <a:gd name="connsiteX3059" fmla="*/ 10834417 w 16348919"/>
              <a:gd name="connsiteY3059" fmla="*/ 2768420 h 10285413"/>
              <a:gd name="connsiteX3060" fmla="*/ 10814681 w 16348919"/>
              <a:gd name="connsiteY3060" fmla="*/ 2788155 h 10285413"/>
              <a:gd name="connsiteX3061" fmla="*/ 10814681 w 16348919"/>
              <a:gd name="connsiteY3061" fmla="*/ 2807890 h 10285413"/>
              <a:gd name="connsiteX3062" fmla="*/ 10814681 w 16348919"/>
              <a:gd name="connsiteY3062" fmla="*/ 2827624 h 10285413"/>
              <a:gd name="connsiteX3063" fmla="*/ 10854152 w 16348919"/>
              <a:gd name="connsiteY3063" fmla="*/ 2807890 h 10285413"/>
              <a:gd name="connsiteX3064" fmla="*/ 10854152 w 16348919"/>
              <a:gd name="connsiteY3064" fmla="*/ 2778288 h 10285413"/>
              <a:gd name="connsiteX3065" fmla="*/ 10834417 w 16348919"/>
              <a:gd name="connsiteY3065" fmla="*/ 2768420 h 10285413"/>
              <a:gd name="connsiteX3066" fmla="*/ 10123963 w 16348919"/>
              <a:gd name="connsiteY3066" fmla="*/ 2768420 h 10285413"/>
              <a:gd name="connsiteX3067" fmla="*/ 10104226 w 16348919"/>
              <a:gd name="connsiteY3067" fmla="*/ 2788155 h 10285413"/>
              <a:gd name="connsiteX3068" fmla="*/ 10104226 w 16348919"/>
              <a:gd name="connsiteY3068" fmla="*/ 2807890 h 10285413"/>
              <a:gd name="connsiteX3069" fmla="*/ 10123963 w 16348919"/>
              <a:gd name="connsiteY3069" fmla="*/ 2788155 h 10285413"/>
              <a:gd name="connsiteX3070" fmla="*/ 10123963 w 16348919"/>
              <a:gd name="connsiteY3070" fmla="*/ 2768420 h 10285413"/>
              <a:gd name="connsiteX3071" fmla="*/ 10005552 w 16348919"/>
              <a:gd name="connsiteY3071" fmla="*/ 2768420 h 10285413"/>
              <a:gd name="connsiteX3072" fmla="*/ 10025289 w 16348919"/>
              <a:gd name="connsiteY3072" fmla="*/ 2788155 h 10285413"/>
              <a:gd name="connsiteX3073" fmla="*/ 10005552 w 16348919"/>
              <a:gd name="connsiteY3073" fmla="*/ 2798022 h 10285413"/>
              <a:gd name="connsiteX3074" fmla="*/ 10005552 w 16348919"/>
              <a:gd name="connsiteY3074" fmla="*/ 2827624 h 10285413"/>
              <a:gd name="connsiteX3075" fmla="*/ 10035157 w 16348919"/>
              <a:gd name="connsiteY3075" fmla="*/ 2847358 h 10285413"/>
              <a:gd name="connsiteX3076" fmla="*/ 10084493 w 16348919"/>
              <a:gd name="connsiteY3076" fmla="*/ 2867094 h 10285413"/>
              <a:gd name="connsiteX3077" fmla="*/ 10123963 w 16348919"/>
              <a:gd name="connsiteY3077" fmla="*/ 2867094 h 10285413"/>
              <a:gd name="connsiteX3078" fmla="*/ 10143697 w 16348919"/>
              <a:gd name="connsiteY3078" fmla="*/ 2867094 h 10285413"/>
              <a:gd name="connsiteX3079" fmla="*/ 10163433 w 16348919"/>
              <a:gd name="connsiteY3079" fmla="*/ 2847358 h 10285413"/>
              <a:gd name="connsiteX3080" fmla="*/ 10123963 w 16348919"/>
              <a:gd name="connsiteY3080" fmla="*/ 2847358 h 10285413"/>
              <a:gd name="connsiteX3081" fmla="*/ 10104226 w 16348919"/>
              <a:gd name="connsiteY3081" fmla="*/ 2827624 h 10285413"/>
              <a:gd name="connsiteX3082" fmla="*/ 10064760 w 16348919"/>
              <a:gd name="connsiteY3082" fmla="*/ 2827624 h 10285413"/>
              <a:gd name="connsiteX3083" fmla="*/ 10054891 w 16348919"/>
              <a:gd name="connsiteY3083" fmla="*/ 2817757 h 10285413"/>
              <a:gd name="connsiteX3084" fmla="*/ 10025289 w 16348919"/>
              <a:gd name="connsiteY3084" fmla="*/ 2768420 h 10285413"/>
              <a:gd name="connsiteX3085" fmla="*/ 9768737 w 16348919"/>
              <a:gd name="connsiteY3085" fmla="*/ 2768420 h 10285413"/>
              <a:gd name="connsiteX3086" fmla="*/ 9689797 w 16348919"/>
              <a:gd name="connsiteY3086" fmla="*/ 2827624 h 10285413"/>
              <a:gd name="connsiteX3087" fmla="*/ 9709530 w 16348919"/>
              <a:gd name="connsiteY3087" fmla="*/ 2847358 h 10285413"/>
              <a:gd name="connsiteX3088" fmla="*/ 9709530 w 16348919"/>
              <a:gd name="connsiteY3088" fmla="*/ 2827624 h 10285413"/>
              <a:gd name="connsiteX3089" fmla="*/ 9729267 w 16348919"/>
              <a:gd name="connsiteY3089" fmla="*/ 2827624 h 10285413"/>
              <a:gd name="connsiteX3090" fmla="*/ 9788471 w 16348919"/>
              <a:gd name="connsiteY3090" fmla="*/ 2827624 h 10285413"/>
              <a:gd name="connsiteX3091" fmla="*/ 9808204 w 16348919"/>
              <a:gd name="connsiteY3091" fmla="*/ 2807890 h 10285413"/>
              <a:gd name="connsiteX3092" fmla="*/ 9788471 w 16348919"/>
              <a:gd name="connsiteY3092" fmla="*/ 2807890 h 10285413"/>
              <a:gd name="connsiteX3093" fmla="*/ 9749000 w 16348919"/>
              <a:gd name="connsiteY3093" fmla="*/ 2807890 h 10285413"/>
              <a:gd name="connsiteX3094" fmla="*/ 9749000 w 16348919"/>
              <a:gd name="connsiteY3094" fmla="*/ 2788155 h 10285413"/>
              <a:gd name="connsiteX3095" fmla="*/ 9768737 w 16348919"/>
              <a:gd name="connsiteY3095" fmla="*/ 2788155 h 10285413"/>
              <a:gd name="connsiteX3096" fmla="*/ 10228803 w 16348919"/>
              <a:gd name="connsiteY3096" fmla="*/ 2763487 h 10285413"/>
              <a:gd name="connsiteX3097" fmla="*/ 10202900 w 16348919"/>
              <a:gd name="connsiteY3097" fmla="*/ 2768420 h 10285413"/>
              <a:gd name="connsiteX3098" fmla="*/ 10183167 w 16348919"/>
              <a:gd name="connsiteY3098" fmla="*/ 2788155 h 10285413"/>
              <a:gd name="connsiteX3099" fmla="*/ 10183167 w 16348919"/>
              <a:gd name="connsiteY3099" fmla="*/ 2807890 h 10285413"/>
              <a:gd name="connsiteX3100" fmla="*/ 10163433 w 16348919"/>
              <a:gd name="connsiteY3100" fmla="*/ 2807890 h 10285413"/>
              <a:gd name="connsiteX3101" fmla="*/ 10183167 w 16348919"/>
              <a:gd name="connsiteY3101" fmla="*/ 2827624 h 10285413"/>
              <a:gd name="connsiteX3102" fmla="*/ 10202900 w 16348919"/>
              <a:gd name="connsiteY3102" fmla="*/ 2847358 h 10285413"/>
              <a:gd name="connsiteX3103" fmla="*/ 10222637 w 16348919"/>
              <a:gd name="connsiteY3103" fmla="*/ 2807890 h 10285413"/>
              <a:gd name="connsiteX3104" fmla="*/ 10242371 w 16348919"/>
              <a:gd name="connsiteY3104" fmla="*/ 2827624 h 10285413"/>
              <a:gd name="connsiteX3105" fmla="*/ 10262107 w 16348919"/>
              <a:gd name="connsiteY3105" fmla="*/ 2847358 h 10285413"/>
              <a:gd name="connsiteX3106" fmla="*/ 10281841 w 16348919"/>
              <a:gd name="connsiteY3106" fmla="*/ 2847358 h 10285413"/>
              <a:gd name="connsiteX3107" fmla="*/ 10301577 w 16348919"/>
              <a:gd name="connsiteY3107" fmla="*/ 2827624 h 10285413"/>
              <a:gd name="connsiteX3108" fmla="*/ 10341045 w 16348919"/>
              <a:gd name="connsiteY3108" fmla="*/ 2886828 h 10285413"/>
              <a:gd name="connsiteX3109" fmla="*/ 10360781 w 16348919"/>
              <a:gd name="connsiteY3109" fmla="*/ 2906564 h 10285413"/>
              <a:gd name="connsiteX3110" fmla="*/ 10380515 w 16348919"/>
              <a:gd name="connsiteY3110" fmla="*/ 2886828 h 10285413"/>
              <a:gd name="connsiteX3111" fmla="*/ 10380515 w 16348919"/>
              <a:gd name="connsiteY3111" fmla="*/ 2867094 h 10285413"/>
              <a:gd name="connsiteX3112" fmla="*/ 10400251 w 16348919"/>
              <a:gd name="connsiteY3112" fmla="*/ 2867094 h 10285413"/>
              <a:gd name="connsiteX3113" fmla="*/ 10439719 w 16348919"/>
              <a:gd name="connsiteY3113" fmla="*/ 2857226 h 10285413"/>
              <a:gd name="connsiteX3114" fmla="*/ 10459456 w 16348919"/>
              <a:gd name="connsiteY3114" fmla="*/ 2867094 h 10285413"/>
              <a:gd name="connsiteX3115" fmla="*/ 10459456 w 16348919"/>
              <a:gd name="connsiteY3115" fmla="*/ 2847358 h 10285413"/>
              <a:gd name="connsiteX3116" fmla="*/ 10410117 w 16348919"/>
              <a:gd name="connsiteY3116" fmla="*/ 2837492 h 10285413"/>
              <a:gd name="connsiteX3117" fmla="*/ 10400251 w 16348919"/>
              <a:gd name="connsiteY3117" fmla="*/ 2827624 h 10285413"/>
              <a:gd name="connsiteX3118" fmla="*/ 10380515 w 16348919"/>
              <a:gd name="connsiteY3118" fmla="*/ 2807890 h 10285413"/>
              <a:gd name="connsiteX3119" fmla="*/ 10370647 w 16348919"/>
              <a:gd name="connsiteY3119" fmla="*/ 2807890 h 10285413"/>
              <a:gd name="connsiteX3120" fmla="*/ 10341045 w 16348919"/>
              <a:gd name="connsiteY3120" fmla="*/ 2807890 h 10285413"/>
              <a:gd name="connsiteX3121" fmla="*/ 10301577 w 16348919"/>
              <a:gd name="connsiteY3121" fmla="*/ 2827624 h 10285413"/>
              <a:gd name="connsiteX3122" fmla="*/ 10281841 w 16348919"/>
              <a:gd name="connsiteY3122" fmla="*/ 2807890 h 10285413"/>
              <a:gd name="connsiteX3123" fmla="*/ 10262107 w 16348919"/>
              <a:gd name="connsiteY3123" fmla="*/ 2807890 h 10285413"/>
              <a:gd name="connsiteX3124" fmla="*/ 10228803 w 16348919"/>
              <a:gd name="connsiteY3124" fmla="*/ 2763487 h 10285413"/>
              <a:gd name="connsiteX3125" fmla="*/ 10133831 w 16348919"/>
              <a:gd name="connsiteY3125" fmla="*/ 2748684 h 10285413"/>
              <a:gd name="connsiteX3126" fmla="*/ 10133831 w 16348919"/>
              <a:gd name="connsiteY3126" fmla="*/ 2768420 h 10285413"/>
              <a:gd name="connsiteX3127" fmla="*/ 10153565 w 16348919"/>
              <a:gd name="connsiteY3127" fmla="*/ 2778288 h 10285413"/>
              <a:gd name="connsiteX3128" fmla="*/ 10153565 w 16348919"/>
              <a:gd name="connsiteY3128" fmla="*/ 2758552 h 10285413"/>
              <a:gd name="connsiteX3129" fmla="*/ 10133831 w 16348919"/>
              <a:gd name="connsiteY3129" fmla="*/ 2748684 h 10285413"/>
              <a:gd name="connsiteX3130" fmla="*/ 9867411 w 16348919"/>
              <a:gd name="connsiteY3130" fmla="*/ 2748684 h 10285413"/>
              <a:gd name="connsiteX3131" fmla="*/ 9847674 w 16348919"/>
              <a:gd name="connsiteY3131" fmla="*/ 2758552 h 10285413"/>
              <a:gd name="connsiteX3132" fmla="*/ 9867411 w 16348919"/>
              <a:gd name="connsiteY3132" fmla="*/ 2768420 h 10285413"/>
              <a:gd name="connsiteX3133" fmla="*/ 9053349 w 16348919"/>
              <a:gd name="connsiteY3133" fmla="*/ 2738819 h 10285413"/>
              <a:gd name="connsiteX3134" fmla="*/ 9038548 w 16348919"/>
              <a:gd name="connsiteY3134" fmla="*/ 2748684 h 10285413"/>
              <a:gd name="connsiteX3135" fmla="*/ 9038548 w 16348919"/>
              <a:gd name="connsiteY3135" fmla="*/ 2768420 h 10285413"/>
              <a:gd name="connsiteX3136" fmla="*/ 9058283 w 16348919"/>
              <a:gd name="connsiteY3136" fmla="*/ 2748684 h 10285413"/>
              <a:gd name="connsiteX3137" fmla="*/ 9053349 w 16348919"/>
              <a:gd name="connsiteY3137" fmla="*/ 2738819 h 10285413"/>
              <a:gd name="connsiteX3138" fmla="*/ 11288317 w 16348919"/>
              <a:gd name="connsiteY3138" fmla="*/ 2728950 h 10285413"/>
              <a:gd name="connsiteX3139" fmla="*/ 11288317 w 16348919"/>
              <a:gd name="connsiteY3139" fmla="*/ 2748684 h 10285413"/>
              <a:gd name="connsiteX3140" fmla="*/ 11308051 w 16348919"/>
              <a:gd name="connsiteY3140" fmla="*/ 2748684 h 10285413"/>
              <a:gd name="connsiteX3141" fmla="*/ 11308051 w 16348919"/>
              <a:gd name="connsiteY3141" fmla="*/ 2728950 h 10285413"/>
              <a:gd name="connsiteX3142" fmla="*/ 11288317 w 16348919"/>
              <a:gd name="connsiteY3142" fmla="*/ 2728950 h 10285413"/>
              <a:gd name="connsiteX3143" fmla="*/ 6157263 w 16348919"/>
              <a:gd name="connsiteY3143" fmla="*/ 2728950 h 10285413"/>
              <a:gd name="connsiteX3144" fmla="*/ 6177001 w 16348919"/>
              <a:gd name="connsiteY3144" fmla="*/ 2748684 h 10285413"/>
              <a:gd name="connsiteX3145" fmla="*/ 6196734 w 16348919"/>
              <a:gd name="connsiteY3145" fmla="*/ 2748684 h 10285413"/>
              <a:gd name="connsiteX3146" fmla="*/ 6157263 w 16348919"/>
              <a:gd name="connsiteY3146" fmla="*/ 2728950 h 10285413"/>
              <a:gd name="connsiteX3147" fmla="*/ 4519276 w 16348919"/>
              <a:gd name="connsiteY3147" fmla="*/ 2728950 h 10285413"/>
              <a:gd name="connsiteX3148" fmla="*/ 4519276 w 16348919"/>
              <a:gd name="connsiteY3148" fmla="*/ 2748684 h 10285413"/>
              <a:gd name="connsiteX3149" fmla="*/ 4539009 w 16348919"/>
              <a:gd name="connsiteY3149" fmla="*/ 2738819 h 10285413"/>
              <a:gd name="connsiteX3150" fmla="*/ 4539009 w 16348919"/>
              <a:gd name="connsiteY3150" fmla="*/ 2728950 h 10285413"/>
              <a:gd name="connsiteX3151" fmla="*/ 4519276 w 16348919"/>
              <a:gd name="connsiteY3151" fmla="*/ 2728950 h 10285413"/>
              <a:gd name="connsiteX3152" fmla="*/ 3137836 w 16348919"/>
              <a:gd name="connsiteY3152" fmla="*/ 2728950 h 10285413"/>
              <a:gd name="connsiteX3153" fmla="*/ 3157573 w 16348919"/>
              <a:gd name="connsiteY3153" fmla="*/ 2728950 h 10285413"/>
              <a:gd name="connsiteX3154" fmla="*/ 3177307 w 16348919"/>
              <a:gd name="connsiteY3154" fmla="*/ 2728950 h 10285413"/>
              <a:gd name="connsiteX3155" fmla="*/ 3177307 w 16348919"/>
              <a:gd name="connsiteY3155" fmla="*/ 2738819 h 10285413"/>
              <a:gd name="connsiteX3156" fmla="*/ 3177307 w 16348919"/>
              <a:gd name="connsiteY3156" fmla="*/ 2768420 h 10285413"/>
              <a:gd name="connsiteX3157" fmla="*/ 3167439 w 16348919"/>
              <a:gd name="connsiteY3157" fmla="*/ 2768420 h 10285413"/>
              <a:gd name="connsiteX3158" fmla="*/ 3137836 w 16348919"/>
              <a:gd name="connsiteY3158" fmla="*/ 2748684 h 10285413"/>
              <a:gd name="connsiteX3159" fmla="*/ 11071233 w 16348919"/>
              <a:gd name="connsiteY3159" fmla="*/ 2709216 h 10285413"/>
              <a:gd name="connsiteX3160" fmla="*/ 11090969 w 16348919"/>
              <a:gd name="connsiteY3160" fmla="*/ 2709216 h 10285413"/>
              <a:gd name="connsiteX3161" fmla="*/ 11090969 w 16348919"/>
              <a:gd name="connsiteY3161" fmla="*/ 2728950 h 10285413"/>
              <a:gd name="connsiteX3162" fmla="*/ 11051499 w 16348919"/>
              <a:gd name="connsiteY3162" fmla="*/ 2728950 h 10285413"/>
              <a:gd name="connsiteX3163" fmla="*/ 11071233 w 16348919"/>
              <a:gd name="connsiteY3163" fmla="*/ 2709216 h 10285413"/>
              <a:gd name="connsiteX3164" fmla="*/ 9512182 w 16348919"/>
              <a:gd name="connsiteY3164" fmla="*/ 2709216 h 10285413"/>
              <a:gd name="connsiteX3165" fmla="*/ 9512182 w 16348919"/>
              <a:gd name="connsiteY3165" fmla="*/ 2728950 h 10285413"/>
              <a:gd name="connsiteX3166" fmla="*/ 9531919 w 16348919"/>
              <a:gd name="connsiteY3166" fmla="*/ 2728950 h 10285413"/>
              <a:gd name="connsiteX3167" fmla="*/ 9512182 w 16348919"/>
              <a:gd name="connsiteY3167" fmla="*/ 2709216 h 10285413"/>
              <a:gd name="connsiteX3168" fmla="*/ 4415667 w 16348919"/>
              <a:gd name="connsiteY3168" fmla="*/ 2699348 h 10285413"/>
              <a:gd name="connsiteX3169" fmla="*/ 4400865 w 16348919"/>
              <a:gd name="connsiteY3169" fmla="*/ 2709216 h 10285413"/>
              <a:gd name="connsiteX3170" fmla="*/ 4420601 w 16348919"/>
              <a:gd name="connsiteY3170" fmla="*/ 2728950 h 10285413"/>
              <a:gd name="connsiteX3171" fmla="*/ 4420601 w 16348919"/>
              <a:gd name="connsiteY3171" fmla="*/ 2709216 h 10285413"/>
              <a:gd name="connsiteX3172" fmla="*/ 4415667 w 16348919"/>
              <a:gd name="connsiteY3172" fmla="*/ 2699348 h 10285413"/>
              <a:gd name="connsiteX3173" fmla="*/ 11051499 w 16348919"/>
              <a:gd name="connsiteY3173" fmla="*/ 2689480 h 10285413"/>
              <a:gd name="connsiteX3174" fmla="*/ 11051499 w 16348919"/>
              <a:gd name="connsiteY3174" fmla="*/ 2709216 h 10285413"/>
              <a:gd name="connsiteX3175" fmla="*/ 11031765 w 16348919"/>
              <a:gd name="connsiteY3175" fmla="*/ 2709216 h 10285413"/>
              <a:gd name="connsiteX3176" fmla="*/ 11031765 w 16348919"/>
              <a:gd name="connsiteY3176" fmla="*/ 2728950 h 10285413"/>
              <a:gd name="connsiteX3177" fmla="*/ 11012029 w 16348919"/>
              <a:gd name="connsiteY3177" fmla="*/ 2728950 h 10285413"/>
              <a:gd name="connsiteX3178" fmla="*/ 10992295 w 16348919"/>
              <a:gd name="connsiteY3178" fmla="*/ 2728950 h 10285413"/>
              <a:gd name="connsiteX3179" fmla="*/ 10992295 w 16348919"/>
              <a:gd name="connsiteY3179" fmla="*/ 2748684 h 10285413"/>
              <a:gd name="connsiteX3180" fmla="*/ 11012029 w 16348919"/>
              <a:gd name="connsiteY3180" fmla="*/ 2748684 h 10285413"/>
              <a:gd name="connsiteX3181" fmla="*/ 11012029 w 16348919"/>
              <a:gd name="connsiteY3181" fmla="*/ 2788155 h 10285413"/>
              <a:gd name="connsiteX3182" fmla="*/ 10992295 w 16348919"/>
              <a:gd name="connsiteY3182" fmla="*/ 2788155 h 10285413"/>
              <a:gd name="connsiteX3183" fmla="*/ 10972560 w 16348919"/>
              <a:gd name="connsiteY3183" fmla="*/ 2788155 h 10285413"/>
              <a:gd name="connsiteX3184" fmla="*/ 10952825 w 16348919"/>
              <a:gd name="connsiteY3184" fmla="*/ 2768420 h 10285413"/>
              <a:gd name="connsiteX3185" fmla="*/ 10913355 w 16348919"/>
              <a:gd name="connsiteY3185" fmla="*/ 2748684 h 10285413"/>
              <a:gd name="connsiteX3186" fmla="*/ 10893621 w 16348919"/>
              <a:gd name="connsiteY3186" fmla="*/ 2748684 h 10285413"/>
              <a:gd name="connsiteX3187" fmla="*/ 10913355 w 16348919"/>
              <a:gd name="connsiteY3187" fmla="*/ 2778288 h 10285413"/>
              <a:gd name="connsiteX3188" fmla="*/ 10952825 w 16348919"/>
              <a:gd name="connsiteY3188" fmla="*/ 2807890 h 10285413"/>
              <a:gd name="connsiteX3189" fmla="*/ 10972560 w 16348919"/>
              <a:gd name="connsiteY3189" fmla="*/ 2807890 h 10285413"/>
              <a:gd name="connsiteX3190" fmla="*/ 11031765 w 16348919"/>
              <a:gd name="connsiteY3190" fmla="*/ 2817757 h 10285413"/>
              <a:gd name="connsiteX3191" fmla="*/ 11051499 w 16348919"/>
              <a:gd name="connsiteY3191" fmla="*/ 2847358 h 10285413"/>
              <a:gd name="connsiteX3192" fmla="*/ 11061367 w 16348919"/>
              <a:gd name="connsiteY3192" fmla="*/ 2857226 h 10285413"/>
              <a:gd name="connsiteX3193" fmla="*/ 11071233 w 16348919"/>
              <a:gd name="connsiteY3193" fmla="*/ 2867094 h 10285413"/>
              <a:gd name="connsiteX3194" fmla="*/ 11090969 w 16348919"/>
              <a:gd name="connsiteY3194" fmla="*/ 2886828 h 10285413"/>
              <a:gd name="connsiteX3195" fmla="*/ 11130439 w 16348919"/>
              <a:gd name="connsiteY3195" fmla="*/ 2926299 h 10285413"/>
              <a:gd name="connsiteX3196" fmla="*/ 11160041 w 16348919"/>
              <a:gd name="connsiteY3196" fmla="*/ 2946034 h 10285413"/>
              <a:gd name="connsiteX3197" fmla="*/ 11189643 w 16348919"/>
              <a:gd name="connsiteY3197" fmla="*/ 2955900 h 10285413"/>
              <a:gd name="connsiteX3198" fmla="*/ 11229113 w 16348919"/>
              <a:gd name="connsiteY3198" fmla="*/ 2965768 h 10285413"/>
              <a:gd name="connsiteX3199" fmla="*/ 11248847 w 16348919"/>
              <a:gd name="connsiteY3199" fmla="*/ 2965768 h 10285413"/>
              <a:gd name="connsiteX3200" fmla="*/ 11189643 w 16348919"/>
              <a:gd name="connsiteY3200" fmla="*/ 2946034 h 10285413"/>
              <a:gd name="connsiteX3201" fmla="*/ 11169910 w 16348919"/>
              <a:gd name="connsiteY3201" fmla="*/ 2926299 h 10285413"/>
              <a:gd name="connsiteX3202" fmla="*/ 11150173 w 16348919"/>
              <a:gd name="connsiteY3202" fmla="*/ 2896696 h 10285413"/>
              <a:gd name="connsiteX3203" fmla="*/ 11160041 w 16348919"/>
              <a:gd name="connsiteY3203" fmla="*/ 2896696 h 10285413"/>
              <a:gd name="connsiteX3204" fmla="*/ 11209377 w 16348919"/>
              <a:gd name="connsiteY3204" fmla="*/ 2906564 h 10285413"/>
              <a:gd name="connsiteX3205" fmla="*/ 11268584 w 16348919"/>
              <a:gd name="connsiteY3205" fmla="*/ 2926299 h 10285413"/>
              <a:gd name="connsiteX3206" fmla="*/ 11268584 w 16348919"/>
              <a:gd name="connsiteY3206" fmla="*/ 2906564 h 10285413"/>
              <a:gd name="connsiteX3207" fmla="*/ 11229113 w 16348919"/>
              <a:gd name="connsiteY3207" fmla="*/ 2886828 h 10285413"/>
              <a:gd name="connsiteX3208" fmla="*/ 11209377 w 16348919"/>
              <a:gd name="connsiteY3208" fmla="*/ 2867094 h 10285413"/>
              <a:gd name="connsiteX3209" fmla="*/ 11209377 w 16348919"/>
              <a:gd name="connsiteY3209" fmla="*/ 2837492 h 10285413"/>
              <a:gd name="connsiteX3210" fmla="*/ 11189643 w 16348919"/>
              <a:gd name="connsiteY3210" fmla="*/ 2827624 h 10285413"/>
              <a:gd name="connsiteX3211" fmla="*/ 11189643 w 16348919"/>
              <a:gd name="connsiteY3211" fmla="*/ 2788155 h 10285413"/>
              <a:gd name="connsiteX3212" fmla="*/ 11219245 w 16348919"/>
              <a:gd name="connsiteY3212" fmla="*/ 2778288 h 10285413"/>
              <a:gd name="connsiteX3213" fmla="*/ 11209377 w 16348919"/>
              <a:gd name="connsiteY3213" fmla="*/ 2748684 h 10285413"/>
              <a:gd name="connsiteX3214" fmla="*/ 11169910 w 16348919"/>
              <a:gd name="connsiteY3214" fmla="*/ 2728950 h 10285413"/>
              <a:gd name="connsiteX3215" fmla="*/ 11150173 w 16348919"/>
              <a:gd name="connsiteY3215" fmla="*/ 2728950 h 10285413"/>
              <a:gd name="connsiteX3216" fmla="*/ 11130439 w 16348919"/>
              <a:gd name="connsiteY3216" fmla="*/ 2728950 h 10285413"/>
              <a:gd name="connsiteX3217" fmla="*/ 11110704 w 16348919"/>
              <a:gd name="connsiteY3217" fmla="*/ 2728950 h 10285413"/>
              <a:gd name="connsiteX3218" fmla="*/ 11120571 w 16348919"/>
              <a:gd name="connsiteY3218" fmla="*/ 2709216 h 10285413"/>
              <a:gd name="connsiteX3219" fmla="*/ 11090969 w 16348919"/>
              <a:gd name="connsiteY3219" fmla="*/ 2689480 h 10285413"/>
              <a:gd name="connsiteX3220" fmla="*/ 10933091 w 16348919"/>
              <a:gd name="connsiteY3220" fmla="*/ 2689480 h 10285413"/>
              <a:gd name="connsiteX3221" fmla="*/ 10913355 w 16348919"/>
              <a:gd name="connsiteY3221" fmla="*/ 2699348 h 10285413"/>
              <a:gd name="connsiteX3222" fmla="*/ 10933091 w 16348919"/>
              <a:gd name="connsiteY3222" fmla="*/ 2719082 h 10285413"/>
              <a:gd name="connsiteX3223" fmla="*/ 10972560 w 16348919"/>
              <a:gd name="connsiteY3223" fmla="*/ 2709216 h 10285413"/>
              <a:gd name="connsiteX3224" fmla="*/ 10933091 w 16348919"/>
              <a:gd name="connsiteY3224" fmla="*/ 2689480 h 10285413"/>
              <a:gd name="connsiteX3225" fmla="*/ 10025289 w 16348919"/>
              <a:gd name="connsiteY3225" fmla="*/ 2689480 h 10285413"/>
              <a:gd name="connsiteX3226" fmla="*/ 10005552 w 16348919"/>
              <a:gd name="connsiteY3226" fmla="*/ 2709216 h 10285413"/>
              <a:gd name="connsiteX3227" fmla="*/ 10025289 w 16348919"/>
              <a:gd name="connsiteY3227" fmla="*/ 2709216 h 10285413"/>
              <a:gd name="connsiteX3228" fmla="*/ 10045022 w 16348919"/>
              <a:gd name="connsiteY3228" fmla="*/ 2728950 h 10285413"/>
              <a:gd name="connsiteX3229" fmla="*/ 10064760 w 16348919"/>
              <a:gd name="connsiteY3229" fmla="*/ 2768420 h 10285413"/>
              <a:gd name="connsiteX3230" fmla="*/ 10064760 w 16348919"/>
              <a:gd name="connsiteY3230" fmla="*/ 2748684 h 10285413"/>
              <a:gd name="connsiteX3231" fmla="*/ 10064760 w 16348919"/>
              <a:gd name="connsiteY3231" fmla="*/ 2728950 h 10285413"/>
              <a:gd name="connsiteX3232" fmla="*/ 9531919 w 16348919"/>
              <a:gd name="connsiteY3232" fmla="*/ 2689480 h 10285413"/>
              <a:gd name="connsiteX3233" fmla="*/ 9571387 w 16348919"/>
              <a:gd name="connsiteY3233" fmla="*/ 2709216 h 10285413"/>
              <a:gd name="connsiteX3234" fmla="*/ 9571387 w 16348919"/>
              <a:gd name="connsiteY3234" fmla="*/ 2699348 h 10285413"/>
              <a:gd name="connsiteX3235" fmla="*/ 9551652 w 16348919"/>
              <a:gd name="connsiteY3235" fmla="*/ 2689480 h 10285413"/>
              <a:gd name="connsiteX3236" fmla="*/ 5091586 w 16348919"/>
              <a:gd name="connsiteY3236" fmla="*/ 2689480 h 10285413"/>
              <a:gd name="connsiteX3237" fmla="*/ 5071849 w 16348919"/>
              <a:gd name="connsiteY3237" fmla="*/ 2709216 h 10285413"/>
              <a:gd name="connsiteX3238" fmla="*/ 5101451 w 16348919"/>
              <a:gd name="connsiteY3238" fmla="*/ 2719082 h 10285413"/>
              <a:gd name="connsiteX3239" fmla="*/ 5091586 w 16348919"/>
              <a:gd name="connsiteY3239" fmla="*/ 2689480 h 10285413"/>
              <a:gd name="connsiteX3240" fmla="*/ 10345980 w 16348919"/>
              <a:gd name="connsiteY3240" fmla="*/ 2679614 h 10285413"/>
              <a:gd name="connsiteX3241" fmla="*/ 10341045 w 16348919"/>
              <a:gd name="connsiteY3241" fmla="*/ 2689480 h 10285413"/>
              <a:gd name="connsiteX3242" fmla="*/ 10321312 w 16348919"/>
              <a:gd name="connsiteY3242" fmla="*/ 2689480 h 10285413"/>
              <a:gd name="connsiteX3243" fmla="*/ 10321312 w 16348919"/>
              <a:gd name="connsiteY3243" fmla="*/ 2709216 h 10285413"/>
              <a:gd name="connsiteX3244" fmla="*/ 10360781 w 16348919"/>
              <a:gd name="connsiteY3244" fmla="*/ 2728950 h 10285413"/>
              <a:gd name="connsiteX3245" fmla="*/ 10380515 w 16348919"/>
              <a:gd name="connsiteY3245" fmla="*/ 2728950 h 10285413"/>
              <a:gd name="connsiteX3246" fmla="*/ 10360781 w 16348919"/>
              <a:gd name="connsiteY3246" fmla="*/ 2689480 h 10285413"/>
              <a:gd name="connsiteX3247" fmla="*/ 10345980 w 16348919"/>
              <a:gd name="connsiteY3247" fmla="*/ 2679614 h 10285413"/>
              <a:gd name="connsiteX3248" fmla="*/ 11347521 w 16348919"/>
              <a:gd name="connsiteY3248" fmla="*/ 2669746 h 10285413"/>
              <a:gd name="connsiteX3249" fmla="*/ 11347521 w 16348919"/>
              <a:gd name="connsiteY3249" fmla="*/ 2689480 h 10285413"/>
              <a:gd name="connsiteX3250" fmla="*/ 11367258 w 16348919"/>
              <a:gd name="connsiteY3250" fmla="*/ 2709216 h 10285413"/>
              <a:gd name="connsiteX3251" fmla="*/ 11347521 w 16348919"/>
              <a:gd name="connsiteY3251" fmla="*/ 2669746 h 10285413"/>
              <a:gd name="connsiteX3252" fmla="*/ 11229113 w 16348919"/>
              <a:gd name="connsiteY3252" fmla="*/ 2669746 h 10285413"/>
              <a:gd name="connsiteX3253" fmla="*/ 11268584 w 16348919"/>
              <a:gd name="connsiteY3253" fmla="*/ 2689480 h 10285413"/>
              <a:gd name="connsiteX3254" fmla="*/ 11248847 w 16348919"/>
              <a:gd name="connsiteY3254" fmla="*/ 2669746 h 10285413"/>
              <a:gd name="connsiteX3255" fmla="*/ 10242371 w 16348919"/>
              <a:gd name="connsiteY3255" fmla="*/ 2669746 h 10285413"/>
              <a:gd name="connsiteX3256" fmla="*/ 10242371 w 16348919"/>
              <a:gd name="connsiteY3256" fmla="*/ 2689480 h 10285413"/>
              <a:gd name="connsiteX3257" fmla="*/ 10262107 w 16348919"/>
              <a:gd name="connsiteY3257" fmla="*/ 2689480 h 10285413"/>
              <a:gd name="connsiteX3258" fmla="*/ 10242371 w 16348919"/>
              <a:gd name="connsiteY3258" fmla="*/ 2669746 h 10285413"/>
              <a:gd name="connsiteX3259" fmla="*/ 9788471 w 16348919"/>
              <a:gd name="connsiteY3259" fmla="*/ 2669746 h 10285413"/>
              <a:gd name="connsiteX3260" fmla="*/ 9808204 w 16348919"/>
              <a:gd name="connsiteY3260" fmla="*/ 2689480 h 10285413"/>
              <a:gd name="connsiteX3261" fmla="*/ 9788471 w 16348919"/>
              <a:gd name="connsiteY3261" fmla="*/ 2689480 h 10285413"/>
              <a:gd name="connsiteX3262" fmla="*/ 9788471 w 16348919"/>
              <a:gd name="connsiteY3262" fmla="*/ 2669746 h 10285413"/>
              <a:gd name="connsiteX3263" fmla="*/ 9610856 w 16348919"/>
              <a:gd name="connsiteY3263" fmla="*/ 2669746 h 10285413"/>
              <a:gd name="connsiteX3264" fmla="*/ 9610856 w 16348919"/>
              <a:gd name="connsiteY3264" fmla="*/ 2689480 h 10285413"/>
              <a:gd name="connsiteX3265" fmla="*/ 9610856 w 16348919"/>
              <a:gd name="connsiteY3265" fmla="*/ 2709216 h 10285413"/>
              <a:gd name="connsiteX3266" fmla="*/ 9630593 w 16348919"/>
              <a:gd name="connsiteY3266" fmla="*/ 2709216 h 10285413"/>
              <a:gd name="connsiteX3267" fmla="*/ 9670063 w 16348919"/>
              <a:gd name="connsiteY3267" fmla="*/ 2709216 h 10285413"/>
              <a:gd name="connsiteX3268" fmla="*/ 9630593 w 16348919"/>
              <a:gd name="connsiteY3268" fmla="*/ 2689480 h 10285413"/>
              <a:gd name="connsiteX3269" fmla="*/ 9610856 w 16348919"/>
              <a:gd name="connsiteY3269" fmla="*/ 2669746 h 10285413"/>
              <a:gd name="connsiteX3270" fmla="*/ 11031765 w 16348919"/>
              <a:gd name="connsiteY3270" fmla="*/ 2650011 h 10285413"/>
              <a:gd name="connsiteX3271" fmla="*/ 11031765 w 16348919"/>
              <a:gd name="connsiteY3271" fmla="*/ 2669746 h 10285413"/>
              <a:gd name="connsiteX3272" fmla="*/ 11031765 w 16348919"/>
              <a:gd name="connsiteY3272" fmla="*/ 2689480 h 10285413"/>
              <a:gd name="connsiteX3273" fmla="*/ 11051499 w 16348919"/>
              <a:gd name="connsiteY3273" fmla="*/ 2669746 h 10285413"/>
              <a:gd name="connsiteX3274" fmla="*/ 11031765 w 16348919"/>
              <a:gd name="connsiteY3274" fmla="*/ 2650011 h 10285413"/>
              <a:gd name="connsiteX3275" fmla="*/ 11012029 w 16348919"/>
              <a:gd name="connsiteY3275" fmla="*/ 2650011 h 10285413"/>
              <a:gd name="connsiteX3276" fmla="*/ 10972560 w 16348919"/>
              <a:gd name="connsiteY3276" fmla="*/ 2669746 h 10285413"/>
              <a:gd name="connsiteX3277" fmla="*/ 10992295 w 16348919"/>
              <a:gd name="connsiteY3277" fmla="*/ 2689480 h 10285413"/>
              <a:gd name="connsiteX3278" fmla="*/ 11012029 w 16348919"/>
              <a:gd name="connsiteY3278" fmla="*/ 2669746 h 10285413"/>
              <a:gd name="connsiteX3279" fmla="*/ 10025289 w 16348919"/>
              <a:gd name="connsiteY3279" fmla="*/ 2650011 h 10285413"/>
              <a:gd name="connsiteX3280" fmla="*/ 10025289 w 16348919"/>
              <a:gd name="connsiteY3280" fmla="*/ 2669746 h 10285413"/>
              <a:gd name="connsiteX3281" fmla="*/ 10045022 w 16348919"/>
              <a:gd name="connsiteY3281" fmla="*/ 2659878 h 10285413"/>
              <a:gd name="connsiteX3282" fmla="*/ 10045022 w 16348919"/>
              <a:gd name="connsiteY3282" fmla="*/ 2650011 h 10285413"/>
              <a:gd name="connsiteX3283" fmla="*/ 10025289 w 16348919"/>
              <a:gd name="connsiteY3283" fmla="*/ 2650011 h 10285413"/>
              <a:gd name="connsiteX3284" fmla="*/ 9255630 w 16348919"/>
              <a:gd name="connsiteY3284" fmla="*/ 2650011 h 10285413"/>
              <a:gd name="connsiteX3285" fmla="*/ 9275367 w 16348919"/>
              <a:gd name="connsiteY3285" fmla="*/ 2669746 h 10285413"/>
              <a:gd name="connsiteX3286" fmla="*/ 9275367 w 16348919"/>
              <a:gd name="connsiteY3286" fmla="*/ 2650011 h 10285413"/>
              <a:gd name="connsiteX3287" fmla="*/ 9255630 w 16348919"/>
              <a:gd name="connsiteY3287" fmla="*/ 2650011 h 10285413"/>
              <a:gd name="connsiteX3288" fmla="*/ 8209683 w 16348919"/>
              <a:gd name="connsiteY3288" fmla="*/ 2650011 h 10285413"/>
              <a:gd name="connsiteX3289" fmla="*/ 8209683 w 16348919"/>
              <a:gd name="connsiteY3289" fmla="*/ 2669746 h 10285413"/>
              <a:gd name="connsiteX3290" fmla="*/ 8229420 w 16348919"/>
              <a:gd name="connsiteY3290" fmla="*/ 2650011 h 10285413"/>
              <a:gd name="connsiteX3291" fmla="*/ 8209683 w 16348919"/>
              <a:gd name="connsiteY3291" fmla="*/ 2650011 h 10285413"/>
              <a:gd name="connsiteX3292" fmla="*/ 4953442 w 16348919"/>
              <a:gd name="connsiteY3292" fmla="*/ 2650011 h 10285413"/>
              <a:gd name="connsiteX3293" fmla="*/ 4953442 w 16348919"/>
              <a:gd name="connsiteY3293" fmla="*/ 2669746 h 10285413"/>
              <a:gd name="connsiteX3294" fmla="*/ 4992911 w 16348919"/>
              <a:gd name="connsiteY3294" fmla="*/ 2669746 h 10285413"/>
              <a:gd name="connsiteX3295" fmla="*/ 4983044 w 16348919"/>
              <a:gd name="connsiteY3295" fmla="*/ 2659878 h 10285413"/>
              <a:gd name="connsiteX3296" fmla="*/ 4953442 w 16348919"/>
              <a:gd name="connsiteY3296" fmla="*/ 2650011 h 10285413"/>
              <a:gd name="connsiteX3297" fmla="*/ 3729884 w 16348919"/>
              <a:gd name="connsiteY3297" fmla="*/ 2650011 h 10285413"/>
              <a:gd name="connsiteX3298" fmla="*/ 3710147 w 16348919"/>
              <a:gd name="connsiteY3298" fmla="*/ 2669746 h 10285413"/>
              <a:gd name="connsiteX3299" fmla="*/ 3729884 w 16348919"/>
              <a:gd name="connsiteY3299" fmla="*/ 2689480 h 10285413"/>
              <a:gd name="connsiteX3300" fmla="*/ 3749618 w 16348919"/>
              <a:gd name="connsiteY3300" fmla="*/ 2669746 h 10285413"/>
              <a:gd name="connsiteX3301" fmla="*/ 3729884 w 16348919"/>
              <a:gd name="connsiteY3301" fmla="*/ 2650011 h 10285413"/>
              <a:gd name="connsiteX3302" fmla="*/ 10064760 w 16348919"/>
              <a:gd name="connsiteY3302" fmla="*/ 2630276 h 10285413"/>
              <a:gd name="connsiteX3303" fmla="*/ 10064760 w 16348919"/>
              <a:gd name="connsiteY3303" fmla="*/ 2650011 h 10285413"/>
              <a:gd name="connsiteX3304" fmla="*/ 10064760 w 16348919"/>
              <a:gd name="connsiteY3304" fmla="*/ 2689480 h 10285413"/>
              <a:gd name="connsiteX3305" fmla="*/ 10104226 w 16348919"/>
              <a:gd name="connsiteY3305" fmla="*/ 2669746 h 10285413"/>
              <a:gd name="connsiteX3306" fmla="*/ 10123963 w 16348919"/>
              <a:gd name="connsiteY3306" fmla="*/ 2650011 h 10285413"/>
              <a:gd name="connsiteX3307" fmla="*/ 10104226 w 16348919"/>
              <a:gd name="connsiteY3307" fmla="*/ 2640144 h 10285413"/>
              <a:gd name="connsiteX3308" fmla="*/ 10064760 w 16348919"/>
              <a:gd name="connsiteY3308" fmla="*/ 2630276 h 10285413"/>
              <a:gd name="connsiteX3309" fmla="*/ 9551652 w 16348919"/>
              <a:gd name="connsiteY3309" fmla="*/ 2630276 h 10285413"/>
              <a:gd name="connsiteX3310" fmla="*/ 9551652 w 16348919"/>
              <a:gd name="connsiteY3310" fmla="*/ 2650011 h 10285413"/>
              <a:gd name="connsiteX3311" fmla="*/ 9591122 w 16348919"/>
              <a:gd name="connsiteY3311" fmla="*/ 2650011 h 10285413"/>
              <a:gd name="connsiteX3312" fmla="*/ 9581254 w 16348919"/>
              <a:gd name="connsiteY3312" fmla="*/ 2630276 h 10285413"/>
              <a:gd name="connsiteX3313" fmla="*/ 9551652 w 16348919"/>
              <a:gd name="connsiteY3313" fmla="*/ 2630276 h 10285413"/>
              <a:gd name="connsiteX3314" fmla="*/ 9393774 w 16348919"/>
              <a:gd name="connsiteY3314" fmla="*/ 2630276 h 10285413"/>
              <a:gd name="connsiteX3315" fmla="*/ 9403643 w 16348919"/>
              <a:gd name="connsiteY3315" fmla="*/ 2659878 h 10285413"/>
              <a:gd name="connsiteX3316" fmla="*/ 9393774 w 16348919"/>
              <a:gd name="connsiteY3316" fmla="*/ 2669746 h 10285413"/>
              <a:gd name="connsiteX3317" fmla="*/ 9334571 w 16348919"/>
              <a:gd name="connsiteY3317" fmla="*/ 2689480 h 10285413"/>
              <a:gd name="connsiteX3318" fmla="*/ 9344436 w 16348919"/>
              <a:gd name="connsiteY3318" fmla="*/ 2699348 h 10285413"/>
              <a:gd name="connsiteX3319" fmla="*/ 9413508 w 16348919"/>
              <a:gd name="connsiteY3319" fmla="*/ 2728950 h 10285413"/>
              <a:gd name="connsiteX3320" fmla="*/ 9472712 w 16348919"/>
              <a:gd name="connsiteY3320" fmla="*/ 2728950 h 10285413"/>
              <a:gd name="connsiteX3321" fmla="*/ 9452978 w 16348919"/>
              <a:gd name="connsiteY3321" fmla="*/ 2709216 h 10285413"/>
              <a:gd name="connsiteX3322" fmla="*/ 9433245 w 16348919"/>
              <a:gd name="connsiteY3322" fmla="*/ 2689480 h 10285413"/>
              <a:gd name="connsiteX3323" fmla="*/ 9433245 w 16348919"/>
              <a:gd name="connsiteY3323" fmla="*/ 2669746 h 10285413"/>
              <a:gd name="connsiteX3324" fmla="*/ 9512182 w 16348919"/>
              <a:gd name="connsiteY3324" fmla="*/ 2669746 h 10285413"/>
              <a:gd name="connsiteX3325" fmla="*/ 9452978 w 16348919"/>
              <a:gd name="connsiteY3325" fmla="*/ 2650011 h 10285413"/>
              <a:gd name="connsiteX3326" fmla="*/ 9413508 w 16348919"/>
              <a:gd name="connsiteY3326" fmla="*/ 2630276 h 10285413"/>
              <a:gd name="connsiteX3327" fmla="*/ 8426768 w 16348919"/>
              <a:gd name="connsiteY3327" fmla="*/ 2630276 h 10285413"/>
              <a:gd name="connsiteX3328" fmla="*/ 8407035 w 16348919"/>
              <a:gd name="connsiteY3328" fmla="*/ 2650011 h 10285413"/>
              <a:gd name="connsiteX3329" fmla="*/ 8426768 w 16348919"/>
              <a:gd name="connsiteY3329" fmla="*/ 2650011 h 10285413"/>
              <a:gd name="connsiteX3330" fmla="*/ 8426768 w 16348919"/>
              <a:gd name="connsiteY3330" fmla="*/ 2630276 h 10285413"/>
              <a:gd name="connsiteX3331" fmla="*/ 8130746 w 16348919"/>
              <a:gd name="connsiteY3331" fmla="*/ 2630276 h 10285413"/>
              <a:gd name="connsiteX3332" fmla="*/ 8130746 w 16348919"/>
              <a:gd name="connsiteY3332" fmla="*/ 2650011 h 10285413"/>
              <a:gd name="connsiteX3333" fmla="*/ 8150479 w 16348919"/>
              <a:gd name="connsiteY3333" fmla="*/ 2650011 h 10285413"/>
              <a:gd name="connsiteX3334" fmla="*/ 8130746 w 16348919"/>
              <a:gd name="connsiteY3334" fmla="*/ 2630276 h 10285413"/>
              <a:gd name="connsiteX3335" fmla="*/ 10755477 w 16348919"/>
              <a:gd name="connsiteY3335" fmla="*/ 2610542 h 10285413"/>
              <a:gd name="connsiteX3336" fmla="*/ 10755477 w 16348919"/>
              <a:gd name="connsiteY3336" fmla="*/ 2630276 h 10285413"/>
              <a:gd name="connsiteX3337" fmla="*/ 10755477 w 16348919"/>
              <a:gd name="connsiteY3337" fmla="*/ 2650011 h 10285413"/>
              <a:gd name="connsiteX3338" fmla="*/ 10735743 w 16348919"/>
              <a:gd name="connsiteY3338" fmla="*/ 2689480 h 10285413"/>
              <a:gd name="connsiteX3339" fmla="*/ 10775211 w 16348919"/>
              <a:gd name="connsiteY3339" fmla="*/ 2709216 h 10285413"/>
              <a:gd name="connsiteX3340" fmla="*/ 10794947 w 16348919"/>
              <a:gd name="connsiteY3340" fmla="*/ 2709216 h 10285413"/>
              <a:gd name="connsiteX3341" fmla="*/ 10824549 w 16348919"/>
              <a:gd name="connsiteY3341" fmla="*/ 2689480 h 10285413"/>
              <a:gd name="connsiteX3342" fmla="*/ 10834417 w 16348919"/>
              <a:gd name="connsiteY3342" fmla="*/ 2669746 h 10285413"/>
              <a:gd name="connsiteX3343" fmla="*/ 10794947 w 16348919"/>
              <a:gd name="connsiteY3343" fmla="*/ 2650011 h 10285413"/>
              <a:gd name="connsiteX3344" fmla="*/ 10775211 w 16348919"/>
              <a:gd name="connsiteY3344" fmla="*/ 2650011 h 10285413"/>
              <a:gd name="connsiteX3345" fmla="*/ 10755477 w 16348919"/>
              <a:gd name="connsiteY3345" fmla="*/ 2650011 h 10285413"/>
              <a:gd name="connsiteX3346" fmla="*/ 10775211 w 16348919"/>
              <a:gd name="connsiteY3346" fmla="*/ 2630276 h 10285413"/>
              <a:gd name="connsiteX3347" fmla="*/ 5841508 w 16348919"/>
              <a:gd name="connsiteY3347" fmla="*/ 2610542 h 10285413"/>
              <a:gd name="connsiteX3348" fmla="*/ 5851377 w 16348919"/>
              <a:gd name="connsiteY3348" fmla="*/ 2620408 h 10285413"/>
              <a:gd name="connsiteX3349" fmla="*/ 5861245 w 16348919"/>
              <a:gd name="connsiteY3349" fmla="*/ 2630276 h 10285413"/>
              <a:gd name="connsiteX3350" fmla="*/ 5880979 w 16348919"/>
              <a:gd name="connsiteY3350" fmla="*/ 2630276 h 10285413"/>
              <a:gd name="connsiteX3351" fmla="*/ 5861245 w 16348919"/>
              <a:gd name="connsiteY3351" fmla="*/ 2610542 h 10285413"/>
              <a:gd name="connsiteX3352" fmla="*/ 9285232 w 16348919"/>
              <a:gd name="connsiteY3352" fmla="*/ 2590806 h 10285413"/>
              <a:gd name="connsiteX3353" fmla="*/ 9265498 w 16348919"/>
              <a:gd name="connsiteY3353" fmla="*/ 2610542 h 10285413"/>
              <a:gd name="connsiteX3354" fmla="*/ 9295100 w 16348919"/>
              <a:gd name="connsiteY3354" fmla="*/ 2630276 h 10285413"/>
              <a:gd name="connsiteX3355" fmla="*/ 9314835 w 16348919"/>
              <a:gd name="connsiteY3355" fmla="*/ 2650011 h 10285413"/>
              <a:gd name="connsiteX3356" fmla="*/ 9314835 w 16348919"/>
              <a:gd name="connsiteY3356" fmla="*/ 2669746 h 10285413"/>
              <a:gd name="connsiteX3357" fmla="*/ 9334571 w 16348919"/>
              <a:gd name="connsiteY3357" fmla="*/ 2650011 h 10285413"/>
              <a:gd name="connsiteX3358" fmla="*/ 9354304 w 16348919"/>
              <a:gd name="connsiteY3358" fmla="*/ 2630276 h 10285413"/>
              <a:gd name="connsiteX3359" fmla="*/ 9334571 w 16348919"/>
              <a:gd name="connsiteY3359" fmla="*/ 2610542 h 10285413"/>
              <a:gd name="connsiteX3360" fmla="*/ 9314835 w 16348919"/>
              <a:gd name="connsiteY3360" fmla="*/ 2600675 h 10285413"/>
              <a:gd name="connsiteX3361" fmla="*/ 9285232 w 16348919"/>
              <a:gd name="connsiteY3361" fmla="*/ 2590806 h 10285413"/>
              <a:gd name="connsiteX3362" fmla="*/ 8328094 w 16348919"/>
              <a:gd name="connsiteY3362" fmla="*/ 2590806 h 10285413"/>
              <a:gd name="connsiteX3363" fmla="*/ 8328094 w 16348919"/>
              <a:gd name="connsiteY3363" fmla="*/ 2610542 h 10285413"/>
              <a:gd name="connsiteX3364" fmla="*/ 8347827 w 16348919"/>
              <a:gd name="connsiteY3364" fmla="*/ 2610542 h 10285413"/>
              <a:gd name="connsiteX3365" fmla="*/ 8328094 w 16348919"/>
              <a:gd name="connsiteY3365" fmla="*/ 2590806 h 10285413"/>
              <a:gd name="connsiteX3366" fmla="*/ 10045022 w 16348919"/>
              <a:gd name="connsiteY3366" fmla="*/ 2571072 h 10285413"/>
              <a:gd name="connsiteX3367" fmla="*/ 10084493 w 16348919"/>
              <a:gd name="connsiteY3367" fmla="*/ 2590806 h 10285413"/>
              <a:gd name="connsiteX3368" fmla="*/ 10064760 w 16348919"/>
              <a:gd name="connsiteY3368" fmla="*/ 2571072 h 10285413"/>
              <a:gd name="connsiteX3369" fmla="*/ 9512182 w 16348919"/>
              <a:gd name="connsiteY3369" fmla="*/ 2571072 h 10285413"/>
              <a:gd name="connsiteX3370" fmla="*/ 9492448 w 16348919"/>
              <a:gd name="connsiteY3370" fmla="*/ 2580938 h 10285413"/>
              <a:gd name="connsiteX3371" fmla="*/ 9492448 w 16348919"/>
              <a:gd name="connsiteY3371" fmla="*/ 2590806 h 10285413"/>
              <a:gd name="connsiteX3372" fmla="*/ 9502317 w 16348919"/>
              <a:gd name="connsiteY3372" fmla="*/ 2610542 h 10285413"/>
              <a:gd name="connsiteX3373" fmla="*/ 9522050 w 16348919"/>
              <a:gd name="connsiteY3373" fmla="*/ 2600675 h 10285413"/>
              <a:gd name="connsiteX3374" fmla="*/ 9531919 w 16348919"/>
              <a:gd name="connsiteY3374" fmla="*/ 2590806 h 10285413"/>
              <a:gd name="connsiteX3375" fmla="*/ 9512182 w 16348919"/>
              <a:gd name="connsiteY3375" fmla="*/ 2571072 h 10285413"/>
              <a:gd name="connsiteX3376" fmla="*/ 3670677 w 16348919"/>
              <a:gd name="connsiteY3376" fmla="*/ 2571072 h 10285413"/>
              <a:gd name="connsiteX3377" fmla="*/ 3690414 w 16348919"/>
              <a:gd name="connsiteY3377" fmla="*/ 2590806 h 10285413"/>
              <a:gd name="connsiteX3378" fmla="*/ 3670677 w 16348919"/>
              <a:gd name="connsiteY3378" fmla="*/ 2610542 h 10285413"/>
              <a:gd name="connsiteX3379" fmla="*/ 3660811 w 16348919"/>
              <a:gd name="connsiteY3379" fmla="*/ 2600675 h 10285413"/>
              <a:gd name="connsiteX3380" fmla="*/ 3650944 w 16348919"/>
              <a:gd name="connsiteY3380" fmla="*/ 2590806 h 10285413"/>
              <a:gd name="connsiteX3381" fmla="*/ 3670677 w 16348919"/>
              <a:gd name="connsiteY3381" fmla="*/ 2571072 h 10285413"/>
              <a:gd name="connsiteX3382" fmla="*/ 10617333 w 16348919"/>
              <a:gd name="connsiteY3382" fmla="*/ 2551336 h 10285413"/>
              <a:gd name="connsiteX3383" fmla="*/ 10617333 w 16348919"/>
              <a:gd name="connsiteY3383" fmla="*/ 2571072 h 10285413"/>
              <a:gd name="connsiteX3384" fmla="*/ 10637069 w 16348919"/>
              <a:gd name="connsiteY3384" fmla="*/ 2551336 h 10285413"/>
              <a:gd name="connsiteX3385" fmla="*/ 10617333 w 16348919"/>
              <a:gd name="connsiteY3385" fmla="*/ 2551336 h 10285413"/>
              <a:gd name="connsiteX3386" fmla="*/ 9768737 w 16348919"/>
              <a:gd name="connsiteY3386" fmla="*/ 2551336 h 10285413"/>
              <a:gd name="connsiteX3387" fmla="*/ 9788471 w 16348919"/>
              <a:gd name="connsiteY3387" fmla="*/ 2571072 h 10285413"/>
              <a:gd name="connsiteX3388" fmla="*/ 9768737 w 16348919"/>
              <a:gd name="connsiteY3388" fmla="*/ 2590806 h 10285413"/>
              <a:gd name="connsiteX3389" fmla="*/ 9768737 w 16348919"/>
              <a:gd name="connsiteY3389" fmla="*/ 2571072 h 10285413"/>
              <a:gd name="connsiteX3390" fmla="*/ 9768737 w 16348919"/>
              <a:gd name="connsiteY3390" fmla="*/ 2551336 h 10285413"/>
              <a:gd name="connsiteX3391" fmla="*/ 3946966 w 16348919"/>
              <a:gd name="connsiteY3391" fmla="*/ 2551336 h 10285413"/>
              <a:gd name="connsiteX3392" fmla="*/ 3946966 w 16348919"/>
              <a:gd name="connsiteY3392" fmla="*/ 2561204 h 10285413"/>
              <a:gd name="connsiteX3393" fmla="*/ 3966699 w 16348919"/>
              <a:gd name="connsiteY3393" fmla="*/ 2571072 h 10285413"/>
              <a:gd name="connsiteX3394" fmla="*/ 3433859 w 16348919"/>
              <a:gd name="connsiteY3394" fmla="*/ 2551336 h 10285413"/>
              <a:gd name="connsiteX3395" fmla="*/ 3453596 w 16348919"/>
              <a:gd name="connsiteY3395" fmla="*/ 2571072 h 10285413"/>
              <a:gd name="connsiteX3396" fmla="*/ 3473329 w 16348919"/>
              <a:gd name="connsiteY3396" fmla="*/ 2571072 h 10285413"/>
              <a:gd name="connsiteX3397" fmla="*/ 3433859 w 16348919"/>
              <a:gd name="connsiteY3397" fmla="*/ 2551336 h 10285413"/>
              <a:gd name="connsiteX3398" fmla="*/ 10687638 w 16348919"/>
              <a:gd name="connsiteY3398" fmla="*/ 2545170 h 10285413"/>
              <a:gd name="connsiteX3399" fmla="*/ 10676537 w 16348919"/>
              <a:gd name="connsiteY3399" fmla="*/ 2571072 h 10285413"/>
              <a:gd name="connsiteX3400" fmla="*/ 10617333 w 16348919"/>
              <a:gd name="connsiteY3400" fmla="*/ 2590806 h 10285413"/>
              <a:gd name="connsiteX3401" fmla="*/ 10607465 w 16348919"/>
              <a:gd name="connsiteY3401" fmla="*/ 2580938 h 10285413"/>
              <a:gd name="connsiteX3402" fmla="*/ 10577864 w 16348919"/>
              <a:gd name="connsiteY3402" fmla="*/ 2571072 h 10285413"/>
              <a:gd name="connsiteX3403" fmla="*/ 10548261 w 16348919"/>
              <a:gd name="connsiteY3403" fmla="*/ 2571072 h 10285413"/>
              <a:gd name="connsiteX3404" fmla="*/ 10538393 w 16348919"/>
              <a:gd name="connsiteY3404" fmla="*/ 2551336 h 10285413"/>
              <a:gd name="connsiteX3405" fmla="*/ 10518659 w 16348919"/>
              <a:gd name="connsiteY3405" fmla="*/ 2551336 h 10285413"/>
              <a:gd name="connsiteX3406" fmla="*/ 10508791 w 16348919"/>
              <a:gd name="connsiteY3406" fmla="*/ 2571072 h 10285413"/>
              <a:gd name="connsiteX3407" fmla="*/ 10479189 w 16348919"/>
              <a:gd name="connsiteY3407" fmla="*/ 2551336 h 10285413"/>
              <a:gd name="connsiteX3408" fmla="*/ 10439719 w 16348919"/>
              <a:gd name="connsiteY3408" fmla="*/ 2590806 h 10285413"/>
              <a:gd name="connsiteX3409" fmla="*/ 10459456 w 16348919"/>
              <a:gd name="connsiteY3409" fmla="*/ 2571072 h 10285413"/>
              <a:gd name="connsiteX3410" fmla="*/ 10479189 w 16348919"/>
              <a:gd name="connsiteY3410" fmla="*/ 2571072 h 10285413"/>
              <a:gd name="connsiteX3411" fmla="*/ 10479189 w 16348919"/>
              <a:gd name="connsiteY3411" fmla="*/ 2590806 h 10285413"/>
              <a:gd name="connsiteX3412" fmla="*/ 10498925 w 16348919"/>
              <a:gd name="connsiteY3412" fmla="*/ 2590806 h 10285413"/>
              <a:gd name="connsiteX3413" fmla="*/ 10528527 w 16348919"/>
              <a:gd name="connsiteY3413" fmla="*/ 2630276 h 10285413"/>
              <a:gd name="connsiteX3414" fmla="*/ 10567997 w 16348919"/>
              <a:gd name="connsiteY3414" fmla="*/ 2640144 h 10285413"/>
              <a:gd name="connsiteX3415" fmla="*/ 10617333 w 16348919"/>
              <a:gd name="connsiteY3415" fmla="*/ 2640144 h 10285413"/>
              <a:gd name="connsiteX3416" fmla="*/ 10656803 w 16348919"/>
              <a:gd name="connsiteY3416" fmla="*/ 2669746 h 10285413"/>
              <a:gd name="connsiteX3417" fmla="*/ 10637069 w 16348919"/>
              <a:gd name="connsiteY3417" fmla="*/ 2699348 h 10285413"/>
              <a:gd name="connsiteX3418" fmla="*/ 10624509 w 16348919"/>
              <a:gd name="connsiteY3418" fmla="*/ 2702936 h 10285413"/>
              <a:gd name="connsiteX3419" fmla="*/ 10627201 w 16348919"/>
              <a:gd name="connsiteY3419" fmla="*/ 2704281 h 10285413"/>
              <a:gd name="connsiteX3420" fmla="*/ 10676537 w 16348919"/>
              <a:gd name="connsiteY3420" fmla="*/ 2709216 h 10285413"/>
              <a:gd name="connsiteX3421" fmla="*/ 10696273 w 16348919"/>
              <a:gd name="connsiteY3421" fmla="*/ 2709216 h 10285413"/>
              <a:gd name="connsiteX3422" fmla="*/ 10696273 w 16348919"/>
              <a:gd name="connsiteY3422" fmla="*/ 2689480 h 10285413"/>
              <a:gd name="connsiteX3423" fmla="*/ 10696273 w 16348919"/>
              <a:gd name="connsiteY3423" fmla="*/ 2630276 h 10285413"/>
              <a:gd name="connsiteX3424" fmla="*/ 10656803 w 16348919"/>
              <a:gd name="connsiteY3424" fmla="*/ 2610542 h 10285413"/>
              <a:gd name="connsiteX3425" fmla="*/ 10676537 w 16348919"/>
              <a:gd name="connsiteY3425" fmla="*/ 2590806 h 10285413"/>
              <a:gd name="connsiteX3426" fmla="*/ 10716008 w 16348919"/>
              <a:gd name="connsiteY3426" fmla="*/ 2590806 h 10285413"/>
              <a:gd name="connsiteX3427" fmla="*/ 10735743 w 16348919"/>
              <a:gd name="connsiteY3427" fmla="*/ 2590806 h 10285413"/>
              <a:gd name="connsiteX3428" fmla="*/ 10725875 w 16348919"/>
              <a:gd name="connsiteY3428" fmla="*/ 2561204 h 10285413"/>
              <a:gd name="connsiteX3429" fmla="*/ 10696273 w 16348919"/>
              <a:gd name="connsiteY3429" fmla="*/ 2551336 h 10285413"/>
              <a:gd name="connsiteX3430" fmla="*/ 10687638 w 16348919"/>
              <a:gd name="connsiteY3430" fmla="*/ 2545170 h 10285413"/>
              <a:gd name="connsiteX3431" fmla="*/ 10868952 w 16348919"/>
              <a:gd name="connsiteY3431" fmla="*/ 2541470 h 10285413"/>
              <a:gd name="connsiteX3432" fmla="*/ 10854152 w 16348919"/>
              <a:gd name="connsiteY3432" fmla="*/ 2551336 h 10285413"/>
              <a:gd name="connsiteX3433" fmla="*/ 10873885 w 16348919"/>
              <a:gd name="connsiteY3433" fmla="*/ 2551336 h 10285413"/>
              <a:gd name="connsiteX3434" fmla="*/ 10868952 w 16348919"/>
              <a:gd name="connsiteY3434" fmla="*/ 2541470 h 10285413"/>
              <a:gd name="connsiteX3435" fmla="*/ 10242371 w 16348919"/>
              <a:gd name="connsiteY3435" fmla="*/ 2531602 h 10285413"/>
              <a:gd name="connsiteX3436" fmla="*/ 10242371 w 16348919"/>
              <a:gd name="connsiteY3436" fmla="*/ 2551336 h 10285413"/>
              <a:gd name="connsiteX3437" fmla="*/ 10262107 w 16348919"/>
              <a:gd name="connsiteY3437" fmla="*/ 2531602 h 10285413"/>
              <a:gd name="connsiteX3438" fmla="*/ 10242371 w 16348919"/>
              <a:gd name="connsiteY3438" fmla="*/ 2531602 h 10285413"/>
              <a:gd name="connsiteX3439" fmla="*/ 9887145 w 16348919"/>
              <a:gd name="connsiteY3439" fmla="*/ 2531602 h 10285413"/>
              <a:gd name="connsiteX3440" fmla="*/ 9906878 w 16348919"/>
              <a:gd name="connsiteY3440" fmla="*/ 2551336 h 10285413"/>
              <a:gd name="connsiteX3441" fmla="*/ 9926615 w 16348919"/>
              <a:gd name="connsiteY3441" fmla="*/ 2551336 h 10285413"/>
              <a:gd name="connsiteX3442" fmla="*/ 9926615 w 16348919"/>
              <a:gd name="connsiteY3442" fmla="*/ 2531602 h 10285413"/>
              <a:gd name="connsiteX3443" fmla="*/ 9906878 w 16348919"/>
              <a:gd name="connsiteY3443" fmla="*/ 2531602 h 10285413"/>
              <a:gd name="connsiteX3444" fmla="*/ 9887145 w 16348919"/>
              <a:gd name="connsiteY3444" fmla="*/ 2531602 h 10285413"/>
              <a:gd name="connsiteX3445" fmla="*/ 3532536 w 16348919"/>
              <a:gd name="connsiteY3445" fmla="*/ 2519267 h 10285413"/>
              <a:gd name="connsiteX3446" fmla="*/ 3522668 w 16348919"/>
              <a:gd name="connsiteY3446" fmla="*/ 2525436 h 10285413"/>
              <a:gd name="connsiteX3447" fmla="*/ 3552270 w 16348919"/>
              <a:gd name="connsiteY3447" fmla="*/ 2551336 h 10285413"/>
              <a:gd name="connsiteX3448" fmla="*/ 3552270 w 16348919"/>
              <a:gd name="connsiteY3448" fmla="*/ 2561204 h 10285413"/>
              <a:gd name="connsiteX3449" fmla="*/ 3572003 w 16348919"/>
              <a:gd name="connsiteY3449" fmla="*/ 2590806 h 10285413"/>
              <a:gd name="connsiteX3450" fmla="*/ 3572003 w 16348919"/>
              <a:gd name="connsiteY3450" fmla="*/ 2610542 h 10285413"/>
              <a:gd name="connsiteX3451" fmla="*/ 3532536 w 16348919"/>
              <a:gd name="connsiteY3451" fmla="*/ 2610542 h 10285413"/>
              <a:gd name="connsiteX3452" fmla="*/ 3631207 w 16348919"/>
              <a:gd name="connsiteY3452" fmla="*/ 2650011 h 10285413"/>
              <a:gd name="connsiteX3453" fmla="*/ 3650944 w 16348919"/>
              <a:gd name="connsiteY3453" fmla="*/ 2630276 h 10285413"/>
              <a:gd name="connsiteX3454" fmla="*/ 3641075 w 16348919"/>
              <a:gd name="connsiteY3454" fmla="*/ 2620408 h 10285413"/>
              <a:gd name="connsiteX3455" fmla="*/ 3670677 w 16348919"/>
              <a:gd name="connsiteY3455" fmla="*/ 2610542 h 10285413"/>
              <a:gd name="connsiteX3456" fmla="*/ 3700279 w 16348919"/>
              <a:gd name="connsiteY3456" fmla="*/ 2630276 h 10285413"/>
              <a:gd name="connsiteX3457" fmla="*/ 3729884 w 16348919"/>
              <a:gd name="connsiteY3457" fmla="*/ 2610542 h 10285413"/>
              <a:gd name="connsiteX3458" fmla="*/ 3710147 w 16348919"/>
              <a:gd name="connsiteY3458" fmla="*/ 2571072 h 10285413"/>
              <a:gd name="connsiteX3459" fmla="*/ 3670677 w 16348919"/>
              <a:gd name="connsiteY3459" fmla="*/ 2551336 h 10285413"/>
              <a:gd name="connsiteX3460" fmla="*/ 3641075 w 16348919"/>
              <a:gd name="connsiteY3460" fmla="*/ 2541470 h 10285413"/>
              <a:gd name="connsiteX3461" fmla="*/ 3650944 w 16348919"/>
              <a:gd name="connsiteY3461" fmla="*/ 2571072 h 10285413"/>
              <a:gd name="connsiteX3462" fmla="*/ 3631207 w 16348919"/>
              <a:gd name="connsiteY3462" fmla="*/ 2571072 h 10285413"/>
              <a:gd name="connsiteX3463" fmla="*/ 3601605 w 16348919"/>
              <a:gd name="connsiteY3463" fmla="*/ 2571072 h 10285413"/>
              <a:gd name="connsiteX3464" fmla="*/ 3572003 w 16348919"/>
              <a:gd name="connsiteY3464" fmla="*/ 2551336 h 10285413"/>
              <a:gd name="connsiteX3465" fmla="*/ 3552270 w 16348919"/>
              <a:gd name="connsiteY3465" fmla="*/ 2521734 h 10285413"/>
              <a:gd name="connsiteX3466" fmla="*/ 3532536 w 16348919"/>
              <a:gd name="connsiteY3466" fmla="*/ 2519267 h 10285413"/>
              <a:gd name="connsiteX3467" fmla="*/ 10952825 w 16348919"/>
              <a:gd name="connsiteY3467" fmla="*/ 2511868 h 10285413"/>
              <a:gd name="connsiteX3468" fmla="*/ 10933091 w 16348919"/>
              <a:gd name="connsiteY3468" fmla="*/ 2531602 h 10285413"/>
              <a:gd name="connsiteX3469" fmla="*/ 10952825 w 16348919"/>
              <a:gd name="connsiteY3469" fmla="*/ 2551336 h 10285413"/>
              <a:gd name="connsiteX3470" fmla="*/ 10952825 w 16348919"/>
              <a:gd name="connsiteY3470" fmla="*/ 2511868 h 10285413"/>
              <a:gd name="connsiteX3471" fmla="*/ 8466238 w 16348919"/>
              <a:gd name="connsiteY3471" fmla="*/ 2511868 h 10285413"/>
              <a:gd name="connsiteX3472" fmla="*/ 8466238 w 16348919"/>
              <a:gd name="connsiteY3472" fmla="*/ 2531602 h 10285413"/>
              <a:gd name="connsiteX3473" fmla="*/ 8485972 w 16348919"/>
              <a:gd name="connsiteY3473" fmla="*/ 2531602 h 10285413"/>
              <a:gd name="connsiteX3474" fmla="*/ 8466238 w 16348919"/>
              <a:gd name="connsiteY3474" fmla="*/ 2511868 h 10285413"/>
              <a:gd name="connsiteX3475" fmla="*/ 3690414 w 16348919"/>
              <a:gd name="connsiteY3475" fmla="*/ 2511868 h 10285413"/>
              <a:gd name="connsiteX3476" fmla="*/ 3670677 w 16348919"/>
              <a:gd name="connsiteY3476" fmla="*/ 2531602 h 10285413"/>
              <a:gd name="connsiteX3477" fmla="*/ 3690414 w 16348919"/>
              <a:gd name="connsiteY3477" fmla="*/ 2531602 h 10285413"/>
              <a:gd name="connsiteX3478" fmla="*/ 3690414 w 16348919"/>
              <a:gd name="connsiteY3478" fmla="*/ 2511868 h 10285413"/>
              <a:gd name="connsiteX3479" fmla="*/ 10222637 w 16348919"/>
              <a:gd name="connsiteY3479" fmla="*/ 2492132 h 10285413"/>
              <a:gd name="connsiteX3480" fmla="*/ 10222637 w 16348919"/>
              <a:gd name="connsiteY3480" fmla="*/ 2511868 h 10285413"/>
              <a:gd name="connsiteX3481" fmla="*/ 10242371 w 16348919"/>
              <a:gd name="connsiteY3481" fmla="*/ 2492132 h 10285413"/>
              <a:gd name="connsiteX3482" fmla="*/ 10222637 w 16348919"/>
              <a:gd name="connsiteY3482" fmla="*/ 2492132 h 10285413"/>
              <a:gd name="connsiteX3483" fmla="*/ 9156956 w 16348919"/>
              <a:gd name="connsiteY3483" fmla="*/ 2492132 h 10285413"/>
              <a:gd name="connsiteX3484" fmla="*/ 9156956 w 16348919"/>
              <a:gd name="connsiteY3484" fmla="*/ 2531602 h 10285413"/>
              <a:gd name="connsiteX3485" fmla="*/ 9176693 w 16348919"/>
              <a:gd name="connsiteY3485" fmla="*/ 2511868 h 10285413"/>
              <a:gd name="connsiteX3486" fmla="*/ 9176693 w 16348919"/>
              <a:gd name="connsiteY3486" fmla="*/ 2531602 h 10285413"/>
              <a:gd name="connsiteX3487" fmla="*/ 9176693 w 16348919"/>
              <a:gd name="connsiteY3487" fmla="*/ 2551336 h 10285413"/>
              <a:gd name="connsiteX3488" fmla="*/ 9196426 w 16348919"/>
              <a:gd name="connsiteY3488" fmla="*/ 2551336 h 10285413"/>
              <a:gd name="connsiteX3489" fmla="*/ 9186559 w 16348919"/>
              <a:gd name="connsiteY3489" fmla="*/ 2511868 h 10285413"/>
              <a:gd name="connsiteX3490" fmla="*/ 9156956 w 16348919"/>
              <a:gd name="connsiteY3490" fmla="*/ 2492132 h 10285413"/>
              <a:gd name="connsiteX3491" fmla="*/ 9038548 w 16348919"/>
              <a:gd name="connsiteY3491" fmla="*/ 2492132 h 10285413"/>
              <a:gd name="connsiteX3492" fmla="*/ 9038548 w 16348919"/>
              <a:gd name="connsiteY3492" fmla="*/ 2511868 h 10285413"/>
              <a:gd name="connsiteX3493" fmla="*/ 9058283 w 16348919"/>
              <a:gd name="connsiteY3493" fmla="*/ 2511868 h 10285413"/>
              <a:gd name="connsiteX3494" fmla="*/ 9038548 w 16348919"/>
              <a:gd name="connsiteY3494" fmla="*/ 2492132 h 10285413"/>
              <a:gd name="connsiteX3495" fmla="*/ 7755783 w 16348919"/>
              <a:gd name="connsiteY3495" fmla="*/ 2492132 h 10285413"/>
              <a:gd name="connsiteX3496" fmla="*/ 7736049 w 16348919"/>
              <a:gd name="connsiteY3496" fmla="*/ 2511868 h 10285413"/>
              <a:gd name="connsiteX3497" fmla="*/ 7795253 w 16348919"/>
              <a:gd name="connsiteY3497" fmla="*/ 2531602 h 10285413"/>
              <a:gd name="connsiteX3498" fmla="*/ 7834723 w 16348919"/>
              <a:gd name="connsiteY3498" fmla="*/ 2541470 h 10285413"/>
              <a:gd name="connsiteX3499" fmla="*/ 7844589 w 16348919"/>
              <a:gd name="connsiteY3499" fmla="*/ 2551336 h 10285413"/>
              <a:gd name="connsiteX3500" fmla="*/ 7854457 w 16348919"/>
              <a:gd name="connsiteY3500" fmla="*/ 2541470 h 10285413"/>
              <a:gd name="connsiteX3501" fmla="*/ 7834723 w 16348919"/>
              <a:gd name="connsiteY3501" fmla="*/ 2521734 h 10285413"/>
              <a:gd name="connsiteX3502" fmla="*/ 7755783 w 16348919"/>
              <a:gd name="connsiteY3502" fmla="*/ 2492132 h 10285413"/>
              <a:gd name="connsiteX3503" fmla="*/ 4973176 w 16348919"/>
              <a:gd name="connsiteY3503" fmla="*/ 2492132 h 10285413"/>
              <a:gd name="connsiteX3504" fmla="*/ 4978109 w 16348919"/>
              <a:gd name="connsiteY3504" fmla="*/ 2497067 h 10285413"/>
              <a:gd name="connsiteX3505" fmla="*/ 4987503 w 16348919"/>
              <a:gd name="connsiteY3505" fmla="*/ 2506463 h 10285413"/>
              <a:gd name="connsiteX3506" fmla="*/ 4983044 w 16348919"/>
              <a:gd name="connsiteY3506" fmla="*/ 2502000 h 10285413"/>
              <a:gd name="connsiteX3507" fmla="*/ 4973176 w 16348919"/>
              <a:gd name="connsiteY3507" fmla="*/ 2492132 h 10285413"/>
              <a:gd name="connsiteX3508" fmla="*/ 4756094 w 16348919"/>
              <a:gd name="connsiteY3508" fmla="*/ 2492132 h 10285413"/>
              <a:gd name="connsiteX3509" fmla="*/ 4756094 w 16348919"/>
              <a:gd name="connsiteY3509" fmla="*/ 2511868 h 10285413"/>
              <a:gd name="connsiteX3510" fmla="*/ 4775828 w 16348919"/>
              <a:gd name="connsiteY3510" fmla="*/ 2492132 h 10285413"/>
              <a:gd name="connsiteX3511" fmla="*/ 4756094 w 16348919"/>
              <a:gd name="connsiteY3511" fmla="*/ 2492132 h 10285413"/>
              <a:gd name="connsiteX3512" fmla="*/ 3275980 w 16348919"/>
              <a:gd name="connsiteY3512" fmla="*/ 2492132 h 10285413"/>
              <a:gd name="connsiteX3513" fmla="*/ 3256247 w 16348919"/>
              <a:gd name="connsiteY3513" fmla="*/ 2531602 h 10285413"/>
              <a:gd name="connsiteX3514" fmla="*/ 3275980 w 16348919"/>
              <a:gd name="connsiteY3514" fmla="*/ 2511868 h 10285413"/>
              <a:gd name="connsiteX3515" fmla="*/ 3275980 w 16348919"/>
              <a:gd name="connsiteY3515" fmla="*/ 2492132 h 10285413"/>
              <a:gd name="connsiteX3516" fmla="*/ 10794947 w 16348919"/>
              <a:gd name="connsiteY3516" fmla="*/ 2472398 h 10285413"/>
              <a:gd name="connsiteX3517" fmla="*/ 10794947 w 16348919"/>
              <a:gd name="connsiteY3517" fmla="*/ 2482264 h 10285413"/>
              <a:gd name="connsiteX3518" fmla="*/ 10804815 w 16348919"/>
              <a:gd name="connsiteY3518" fmla="*/ 2492132 h 10285413"/>
              <a:gd name="connsiteX3519" fmla="*/ 10824549 w 16348919"/>
              <a:gd name="connsiteY3519" fmla="*/ 2502000 h 10285413"/>
              <a:gd name="connsiteX3520" fmla="*/ 10854152 w 16348919"/>
              <a:gd name="connsiteY3520" fmla="*/ 2511868 h 10285413"/>
              <a:gd name="connsiteX3521" fmla="*/ 10883753 w 16348919"/>
              <a:gd name="connsiteY3521" fmla="*/ 2511868 h 10285413"/>
              <a:gd name="connsiteX3522" fmla="*/ 10893621 w 16348919"/>
              <a:gd name="connsiteY3522" fmla="*/ 2531602 h 10285413"/>
              <a:gd name="connsiteX3523" fmla="*/ 10913355 w 16348919"/>
              <a:gd name="connsiteY3523" fmla="*/ 2531602 h 10285413"/>
              <a:gd name="connsiteX3524" fmla="*/ 10913355 w 16348919"/>
              <a:gd name="connsiteY3524" fmla="*/ 2511868 h 10285413"/>
              <a:gd name="connsiteX3525" fmla="*/ 10864019 w 16348919"/>
              <a:gd name="connsiteY3525" fmla="*/ 2492132 h 10285413"/>
              <a:gd name="connsiteX3526" fmla="*/ 10794947 w 16348919"/>
              <a:gd name="connsiteY3526" fmla="*/ 2472398 h 10285413"/>
              <a:gd name="connsiteX3527" fmla="*/ 7893927 w 16348919"/>
              <a:gd name="connsiteY3527" fmla="*/ 2472398 h 10285413"/>
              <a:gd name="connsiteX3528" fmla="*/ 7893927 w 16348919"/>
              <a:gd name="connsiteY3528" fmla="*/ 2492132 h 10285413"/>
              <a:gd name="connsiteX3529" fmla="*/ 7953131 w 16348919"/>
              <a:gd name="connsiteY3529" fmla="*/ 2492132 h 10285413"/>
              <a:gd name="connsiteX3530" fmla="*/ 7953131 w 16348919"/>
              <a:gd name="connsiteY3530" fmla="*/ 2472398 h 10285413"/>
              <a:gd name="connsiteX3531" fmla="*/ 7893927 w 16348919"/>
              <a:gd name="connsiteY3531" fmla="*/ 2472398 h 10285413"/>
              <a:gd name="connsiteX3532" fmla="*/ 7814987 w 16348919"/>
              <a:gd name="connsiteY3532" fmla="*/ 2472398 h 10285413"/>
              <a:gd name="connsiteX3533" fmla="*/ 7814987 w 16348919"/>
              <a:gd name="connsiteY3533" fmla="*/ 2492132 h 10285413"/>
              <a:gd name="connsiteX3534" fmla="*/ 7834723 w 16348919"/>
              <a:gd name="connsiteY3534" fmla="*/ 2472398 h 10285413"/>
              <a:gd name="connsiteX3535" fmla="*/ 7814987 w 16348919"/>
              <a:gd name="connsiteY3535" fmla="*/ 2472398 h 10285413"/>
              <a:gd name="connsiteX3536" fmla="*/ 3019428 w 16348919"/>
              <a:gd name="connsiteY3536" fmla="*/ 2472398 h 10285413"/>
              <a:gd name="connsiteX3537" fmla="*/ 3137836 w 16348919"/>
              <a:gd name="connsiteY3537" fmla="*/ 2511868 h 10285413"/>
              <a:gd name="connsiteX3538" fmla="*/ 3216777 w 16348919"/>
              <a:gd name="connsiteY3538" fmla="*/ 2571072 h 10285413"/>
              <a:gd name="connsiteX3539" fmla="*/ 3157573 w 16348919"/>
              <a:gd name="connsiteY3539" fmla="*/ 2551336 h 10285413"/>
              <a:gd name="connsiteX3540" fmla="*/ 3098365 w 16348919"/>
              <a:gd name="connsiteY3540" fmla="*/ 2531602 h 10285413"/>
              <a:gd name="connsiteX3541" fmla="*/ 3088501 w 16348919"/>
              <a:gd name="connsiteY3541" fmla="*/ 2531602 h 10285413"/>
              <a:gd name="connsiteX3542" fmla="*/ 3078633 w 16348919"/>
              <a:gd name="connsiteY3542" fmla="*/ 2511868 h 10285413"/>
              <a:gd name="connsiteX3543" fmla="*/ 3039163 w 16348919"/>
              <a:gd name="connsiteY3543" fmla="*/ 2492132 h 10285413"/>
              <a:gd name="connsiteX3544" fmla="*/ 3451129 w 16348919"/>
              <a:gd name="connsiteY3544" fmla="*/ 2462531 h 10285413"/>
              <a:gd name="connsiteX3545" fmla="*/ 3433859 w 16348919"/>
              <a:gd name="connsiteY3545" fmla="*/ 2472398 h 10285413"/>
              <a:gd name="connsiteX3546" fmla="*/ 3433859 w 16348919"/>
              <a:gd name="connsiteY3546" fmla="*/ 2492132 h 10285413"/>
              <a:gd name="connsiteX3547" fmla="*/ 3463462 w 16348919"/>
              <a:gd name="connsiteY3547" fmla="*/ 2502000 h 10285413"/>
              <a:gd name="connsiteX3548" fmla="*/ 3463462 w 16348919"/>
              <a:gd name="connsiteY3548" fmla="*/ 2472398 h 10285413"/>
              <a:gd name="connsiteX3549" fmla="*/ 3451129 w 16348919"/>
              <a:gd name="connsiteY3549" fmla="*/ 2462531 h 10285413"/>
              <a:gd name="connsiteX3550" fmla="*/ 10518659 w 16348919"/>
              <a:gd name="connsiteY3550" fmla="*/ 2452662 h 10285413"/>
              <a:gd name="connsiteX3551" fmla="*/ 10479189 w 16348919"/>
              <a:gd name="connsiteY3551" fmla="*/ 2472398 h 10285413"/>
              <a:gd name="connsiteX3552" fmla="*/ 10558129 w 16348919"/>
              <a:gd name="connsiteY3552" fmla="*/ 2492132 h 10285413"/>
              <a:gd name="connsiteX3553" fmla="*/ 10548261 w 16348919"/>
              <a:gd name="connsiteY3553" fmla="*/ 2472398 h 10285413"/>
              <a:gd name="connsiteX3554" fmla="*/ 10518659 w 16348919"/>
              <a:gd name="connsiteY3554" fmla="*/ 2452662 h 10285413"/>
              <a:gd name="connsiteX3555" fmla="*/ 10084493 w 16348919"/>
              <a:gd name="connsiteY3555" fmla="*/ 2452662 h 10285413"/>
              <a:gd name="connsiteX3556" fmla="*/ 10104226 w 16348919"/>
              <a:gd name="connsiteY3556" fmla="*/ 2472398 h 10285413"/>
              <a:gd name="connsiteX3557" fmla="*/ 10104226 w 16348919"/>
              <a:gd name="connsiteY3557" fmla="*/ 2492132 h 10285413"/>
              <a:gd name="connsiteX3558" fmla="*/ 10123963 w 16348919"/>
              <a:gd name="connsiteY3558" fmla="*/ 2492132 h 10285413"/>
              <a:gd name="connsiteX3559" fmla="*/ 10143697 w 16348919"/>
              <a:gd name="connsiteY3559" fmla="*/ 2472398 h 10285413"/>
              <a:gd name="connsiteX3560" fmla="*/ 10183167 w 16348919"/>
              <a:gd name="connsiteY3560" fmla="*/ 2492132 h 10285413"/>
              <a:gd name="connsiteX3561" fmla="*/ 10104226 w 16348919"/>
              <a:gd name="connsiteY3561" fmla="*/ 2452662 h 10285413"/>
              <a:gd name="connsiteX3562" fmla="*/ 8505708 w 16348919"/>
              <a:gd name="connsiteY3562" fmla="*/ 2452662 h 10285413"/>
              <a:gd name="connsiteX3563" fmla="*/ 8485972 w 16348919"/>
              <a:gd name="connsiteY3563" fmla="*/ 2472398 h 10285413"/>
              <a:gd name="connsiteX3564" fmla="*/ 8545176 w 16348919"/>
              <a:gd name="connsiteY3564" fmla="*/ 2472398 h 10285413"/>
              <a:gd name="connsiteX3565" fmla="*/ 8505708 w 16348919"/>
              <a:gd name="connsiteY3565" fmla="*/ 2452662 h 10285413"/>
              <a:gd name="connsiteX3566" fmla="*/ 4440336 w 16348919"/>
              <a:gd name="connsiteY3566" fmla="*/ 2452662 h 10285413"/>
              <a:gd name="connsiteX3567" fmla="*/ 4420601 w 16348919"/>
              <a:gd name="connsiteY3567" fmla="*/ 2472398 h 10285413"/>
              <a:gd name="connsiteX3568" fmla="*/ 4479805 w 16348919"/>
              <a:gd name="connsiteY3568" fmla="*/ 2492132 h 10285413"/>
              <a:gd name="connsiteX3569" fmla="*/ 4499540 w 16348919"/>
              <a:gd name="connsiteY3569" fmla="*/ 2492132 h 10285413"/>
              <a:gd name="connsiteX3570" fmla="*/ 4479805 w 16348919"/>
              <a:gd name="connsiteY3570" fmla="*/ 2472398 h 10285413"/>
              <a:gd name="connsiteX3571" fmla="*/ 10735743 w 16348919"/>
              <a:gd name="connsiteY3571" fmla="*/ 2432928 h 10285413"/>
              <a:gd name="connsiteX3572" fmla="*/ 10735743 w 16348919"/>
              <a:gd name="connsiteY3572" fmla="*/ 2452662 h 10285413"/>
              <a:gd name="connsiteX3573" fmla="*/ 10755477 w 16348919"/>
              <a:gd name="connsiteY3573" fmla="*/ 2452662 h 10285413"/>
              <a:gd name="connsiteX3574" fmla="*/ 7775520 w 16348919"/>
              <a:gd name="connsiteY3574" fmla="*/ 2432928 h 10285413"/>
              <a:gd name="connsiteX3575" fmla="*/ 7795253 w 16348919"/>
              <a:gd name="connsiteY3575" fmla="*/ 2452662 h 10285413"/>
              <a:gd name="connsiteX3576" fmla="*/ 7795253 w 16348919"/>
              <a:gd name="connsiteY3576" fmla="*/ 2432928 h 10285413"/>
              <a:gd name="connsiteX3577" fmla="*/ 3098365 w 16348919"/>
              <a:gd name="connsiteY3577" fmla="*/ 2432928 h 10285413"/>
              <a:gd name="connsiteX3578" fmla="*/ 3108235 w 16348919"/>
              <a:gd name="connsiteY3578" fmla="*/ 2452662 h 10285413"/>
              <a:gd name="connsiteX3579" fmla="*/ 3137836 w 16348919"/>
              <a:gd name="connsiteY3579" fmla="*/ 2452662 h 10285413"/>
              <a:gd name="connsiteX3580" fmla="*/ 3197040 w 16348919"/>
              <a:gd name="connsiteY3580" fmla="*/ 2472398 h 10285413"/>
              <a:gd name="connsiteX3581" fmla="*/ 3177307 w 16348919"/>
              <a:gd name="connsiteY3581" fmla="*/ 2492132 h 10285413"/>
              <a:gd name="connsiteX3582" fmla="*/ 3137836 w 16348919"/>
              <a:gd name="connsiteY3582" fmla="*/ 2492132 h 10285413"/>
              <a:gd name="connsiteX3583" fmla="*/ 3098365 w 16348919"/>
              <a:gd name="connsiteY3583" fmla="*/ 2472398 h 10285413"/>
              <a:gd name="connsiteX3584" fmla="*/ 3078633 w 16348919"/>
              <a:gd name="connsiteY3584" fmla="*/ 2452662 h 10285413"/>
              <a:gd name="connsiteX3585" fmla="*/ 2881284 w 16348919"/>
              <a:gd name="connsiteY3585" fmla="*/ 2432928 h 10285413"/>
              <a:gd name="connsiteX3586" fmla="*/ 2940489 w 16348919"/>
              <a:gd name="connsiteY3586" fmla="*/ 2472398 h 10285413"/>
              <a:gd name="connsiteX3587" fmla="*/ 2901019 w 16348919"/>
              <a:gd name="connsiteY3587" fmla="*/ 2472398 h 10285413"/>
              <a:gd name="connsiteX3588" fmla="*/ 10005552 w 16348919"/>
              <a:gd name="connsiteY3588" fmla="*/ 2413195 h 10285413"/>
              <a:gd name="connsiteX3589" fmla="*/ 10005552 w 16348919"/>
              <a:gd name="connsiteY3589" fmla="*/ 2432928 h 10285413"/>
              <a:gd name="connsiteX3590" fmla="*/ 10025289 w 16348919"/>
              <a:gd name="connsiteY3590" fmla="*/ 2452662 h 10285413"/>
              <a:gd name="connsiteX3591" fmla="*/ 10045022 w 16348919"/>
              <a:gd name="connsiteY3591" fmla="*/ 2432928 h 10285413"/>
              <a:gd name="connsiteX3592" fmla="*/ 10025289 w 16348919"/>
              <a:gd name="connsiteY3592" fmla="*/ 2432928 h 10285413"/>
              <a:gd name="connsiteX3593" fmla="*/ 9255630 w 16348919"/>
              <a:gd name="connsiteY3593" fmla="*/ 2413195 h 10285413"/>
              <a:gd name="connsiteX3594" fmla="*/ 9275367 w 16348919"/>
              <a:gd name="connsiteY3594" fmla="*/ 2432928 h 10285413"/>
              <a:gd name="connsiteX3595" fmla="*/ 9275367 w 16348919"/>
              <a:gd name="connsiteY3595" fmla="*/ 2413195 h 10285413"/>
              <a:gd name="connsiteX3596" fmla="*/ 4519276 w 16348919"/>
              <a:gd name="connsiteY3596" fmla="*/ 2413195 h 10285413"/>
              <a:gd name="connsiteX3597" fmla="*/ 4539009 w 16348919"/>
              <a:gd name="connsiteY3597" fmla="*/ 2432928 h 10285413"/>
              <a:gd name="connsiteX3598" fmla="*/ 4558745 w 16348919"/>
              <a:gd name="connsiteY3598" fmla="*/ 2432928 h 10285413"/>
              <a:gd name="connsiteX3599" fmla="*/ 4539009 w 16348919"/>
              <a:gd name="connsiteY3599" fmla="*/ 2413195 h 10285413"/>
              <a:gd name="connsiteX3600" fmla="*/ 4519276 w 16348919"/>
              <a:gd name="connsiteY3600" fmla="*/ 2413195 h 10285413"/>
              <a:gd name="connsiteX3601" fmla="*/ 8350294 w 16348919"/>
              <a:gd name="connsiteY3601" fmla="*/ 2400861 h 10285413"/>
              <a:gd name="connsiteX3602" fmla="*/ 8347827 w 16348919"/>
              <a:gd name="connsiteY3602" fmla="*/ 2413195 h 10285413"/>
              <a:gd name="connsiteX3603" fmla="*/ 8357696 w 16348919"/>
              <a:gd name="connsiteY3603" fmla="*/ 2432928 h 10285413"/>
              <a:gd name="connsiteX3604" fmla="*/ 8367564 w 16348919"/>
              <a:gd name="connsiteY3604" fmla="*/ 2423060 h 10285413"/>
              <a:gd name="connsiteX3605" fmla="*/ 8357696 w 16348919"/>
              <a:gd name="connsiteY3605" fmla="*/ 2403326 h 10285413"/>
              <a:gd name="connsiteX3606" fmla="*/ 8350294 w 16348919"/>
              <a:gd name="connsiteY3606" fmla="*/ 2400861 h 10285413"/>
              <a:gd name="connsiteX3607" fmla="*/ 9295100 w 16348919"/>
              <a:gd name="connsiteY3607" fmla="*/ 2393458 h 10285413"/>
              <a:gd name="connsiteX3608" fmla="*/ 9295100 w 16348919"/>
              <a:gd name="connsiteY3608" fmla="*/ 2413195 h 10285413"/>
              <a:gd name="connsiteX3609" fmla="*/ 9334571 w 16348919"/>
              <a:gd name="connsiteY3609" fmla="*/ 2452662 h 10285413"/>
              <a:gd name="connsiteX3610" fmla="*/ 9354304 w 16348919"/>
              <a:gd name="connsiteY3610" fmla="*/ 2452662 h 10285413"/>
              <a:gd name="connsiteX3611" fmla="*/ 9364172 w 16348919"/>
              <a:gd name="connsiteY3611" fmla="*/ 2492132 h 10285413"/>
              <a:gd name="connsiteX3612" fmla="*/ 9374038 w 16348919"/>
              <a:gd name="connsiteY3612" fmla="*/ 2472398 h 10285413"/>
              <a:gd name="connsiteX3613" fmla="*/ 9393774 w 16348919"/>
              <a:gd name="connsiteY3613" fmla="*/ 2472398 h 10285413"/>
              <a:gd name="connsiteX3614" fmla="*/ 9393774 w 16348919"/>
              <a:gd name="connsiteY3614" fmla="*/ 2452662 h 10285413"/>
              <a:gd name="connsiteX3615" fmla="*/ 9364172 w 16348919"/>
              <a:gd name="connsiteY3615" fmla="*/ 2442796 h 10285413"/>
              <a:gd name="connsiteX3616" fmla="*/ 9354304 w 16348919"/>
              <a:gd name="connsiteY3616" fmla="*/ 2432928 h 10285413"/>
              <a:gd name="connsiteX3617" fmla="*/ 9324702 w 16348919"/>
              <a:gd name="connsiteY3617" fmla="*/ 2413195 h 10285413"/>
              <a:gd name="connsiteX3618" fmla="*/ 9295100 w 16348919"/>
              <a:gd name="connsiteY3618" fmla="*/ 2393458 h 10285413"/>
              <a:gd name="connsiteX3619" fmla="*/ 7736049 w 16348919"/>
              <a:gd name="connsiteY3619" fmla="*/ 2393458 h 10285413"/>
              <a:gd name="connsiteX3620" fmla="*/ 7775520 w 16348919"/>
              <a:gd name="connsiteY3620" fmla="*/ 2413195 h 10285413"/>
              <a:gd name="connsiteX3621" fmla="*/ 7775520 w 16348919"/>
              <a:gd name="connsiteY3621" fmla="*/ 2393458 h 10285413"/>
              <a:gd name="connsiteX3622" fmla="*/ 7755783 w 16348919"/>
              <a:gd name="connsiteY3622" fmla="*/ 2393458 h 10285413"/>
              <a:gd name="connsiteX3623" fmla="*/ 7736049 w 16348919"/>
              <a:gd name="connsiteY3623" fmla="*/ 2393458 h 10285413"/>
              <a:gd name="connsiteX3624" fmla="*/ 4479805 w 16348919"/>
              <a:gd name="connsiteY3624" fmla="*/ 2393458 h 10285413"/>
              <a:gd name="connsiteX3625" fmla="*/ 4499540 w 16348919"/>
              <a:gd name="connsiteY3625" fmla="*/ 2413195 h 10285413"/>
              <a:gd name="connsiteX3626" fmla="*/ 4499540 w 16348919"/>
              <a:gd name="connsiteY3626" fmla="*/ 2393458 h 10285413"/>
              <a:gd name="connsiteX3627" fmla="*/ 4479805 w 16348919"/>
              <a:gd name="connsiteY3627" fmla="*/ 2393458 h 10285413"/>
              <a:gd name="connsiteX3628" fmla="*/ 8387297 w 16348919"/>
              <a:gd name="connsiteY3628" fmla="*/ 2373724 h 10285413"/>
              <a:gd name="connsiteX3629" fmla="*/ 8387297 w 16348919"/>
              <a:gd name="connsiteY3629" fmla="*/ 2413195 h 10285413"/>
              <a:gd name="connsiteX3630" fmla="*/ 8426768 w 16348919"/>
              <a:gd name="connsiteY3630" fmla="*/ 2393458 h 10285413"/>
              <a:gd name="connsiteX3631" fmla="*/ 8387297 w 16348919"/>
              <a:gd name="connsiteY3631" fmla="*/ 2373724 h 10285413"/>
              <a:gd name="connsiteX3632" fmla="*/ 4302192 w 16348919"/>
              <a:gd name="connsiteY3632" fmla="*/ 2373724 h 10285413"/>
              <a:gd name="connsiteX3633" fmla="*/ 4282457 w 16348919"/>
              <a:gd name="connsiteY3633" fmla="*/ 2383590 h 10285413"/>
              <a:gd name="connsiteX3634" fmla="*/ 4302192 w 16348919"/>
              <a:gd name="connsiteY3634" fmla="*/ 2393458 h 10285413"/>
              <a:gd name="connsiteX3635" fmla="*/ 8288623 w 16348919"/>
              <a:gd name="connsiteY3635" fmla="*/ 2334254 h 10285413"/>
              <a:gd name="connsiteX3636" fmla="*/ 8288623 w 16348919"/>
              <a:gd name="connsiteY3636" fmla="*/ 2353988 h 10285413"/>
              <a:gd name="connsiteX3637" fmla="*/ 8308357 w 16348919"/>
              <a:gd name="connsiteY3637" fmla="*/ 2353988 h 10285413"/>
              <a:gd name="connsiteX3638" fmla="*/ 8288623 w 16348919"/>
              <a:gd name="connsiteY3638" fmla="*/ 2334254 h 10285413"/>
              <a:gd name="connsiteX3639" fmla="*/ 7893927 w 16348919"/>
              <a:gd name="connsiteY3639" fmla="*/ 2334254 h 10285413"/>
              <a:gd name="connsiteX3640" fmla="*/ 7874194 w 16348919"/>
              <a:gd name="connsiteY3640" fmla="*/ 2344122 h 10285413"/>
              <a:gd name="connsiteX3641" fmla="*/ 7874194 w 16348919"/>
              <a:gd name="connsiteY3641" fmla="*/ 2353988 h 10285413"/>
              <a:gd name="connsiteX3642" fmla="*/ 7893927 w 16348919"/>
              <a:gd name="connsiteY3642" fmla="*/ 2353988 h 10285413"/>
              <a:gd name="connsiteX3643" fmla="*/ 7893927 w 16348919"/>
              <a:gd name="connsiteY3643" fmla="*/ 2334254 h 10285413"/>
              <a:gd name="connsiteX3644" fmla="*/ 7854457 w 16348919"/>
              <a:gd name="connsiteY3644" fmla="*/ 2334254 h 10285413"/>
              <a:gd name="connsiteX3645" fmla="*/ 7834723 w 16348919"/>
              <a:gd name="connsiteY3645" fmla="*/ 2353988 h 10285413"/>
              <a:gd name="connsiteX3646" fmla="*/ 7854457 w 16348919"/>
              <a:gd name="connsiteY3646" fmla="*/ 2353988 h 10285413"/>
              <a:gd name="connsiteX3647" fmla="*/ 2871416 w 16348919"/>
              <a:gd name="connsiteY3647" fmla="*/ 2334254 h 10285413"/>
              <a:gd name="connsiteX3648" fmla="*/ 2881284 w 16348919"/>
              <a:gd name="connsiteY3648" fmla="*/ 2353988 h 10285413"/>
              <a:gd name="connsiteX3649" fmla="*/ 2901019 w 16348919"/>
              <a:gd name="connsiteY3649" fmla="*/ 2353988 h 10285413"/>
              <a:gd name="connsiteX3650" fmla="*/ 2871416 w 16348919"/>
              <a:gd name="connsiteY3650" fmla="*/ 2334254 h 10285413"/>
              <a:gd name="connsiteX3651" fmla="*/ 10168366 w 16348919"/>
              <a:gd name="connsiteY3651" fmla="*/ 2324387 h 10285413"/>
              <a:gd name="connsiteX3652" fmla="*/ 10163433 w 16348919"/>
              <a:gd name="connsiteY3652" fmla="*/ 2334254 h 10285413"/>
              <a:gd name="connsiteX3653" fmla="*/ 10222637 w 16348919"/>
              <a:gd name="connsiteY3653" fmla="*/ 2383590 h 10285413"/>
              <a:gd name="connsiteX3654" fmla="*/ 10301577 w 16348919"/>
              <a:gd name="connsiteY3654" fmla="*/ 2413195 h 10285413"/>
              <a:gd name="connsiteX3655" fmla="*/ 10341045 w 16348919"/>
              <a:gd name="connsiteY3655" fmla="*/ 2442796 h 10285413"/>
              <a:gd name="connsiteX3656" fmla="*/ 10400251 w 16348919"/>
              <a:gd name="connsiteY3656" fmla="*/ 2452662 h 10285413"/>
              <a:gd name="connsiteX3657" fmla="*/ 10479189 w 16348919"/>
              <a:gd name="connsiteY3657" fmla="*/ 2492132 h 10285413"/>
              <a:gd name="connsiteX3658" fmla="*/ 10449588 w 16348919"/>
              <a:gd name="connsiteY3658" fmla="*/ 2442796 h 10285413"/>
              <a:gd name="connsiteX3659" fmla="*/ 10400251 w 16348919"/>
              <a:gd name="connsiteY3659" fmla="*/ 2413195 h 10285413"/>
              <a:gd name="connsiteX3660" fmla="*/ 10380515 w 16348919"/>
              <a:gd name="connsiteY3660" fmla="*/ 2413195 h 10285413"/>
              <a:gd name="connsiteX3661" fmla="*/ 10360781 w 16348919"/>
              <a:gd name="connsiteY3661" fmla="*/ 2413195 h 10285413"/>
              <a:gd name="connsiteX3662" fmla="*/ 10341045 w 16348919"/>
              <a:gd name="connsiteY3662" fmla="*/ 2413195 h 10285413"/>
              <a:gd name="connsiteX3663" fmla="*/ 10281841 w 16348919"/>
              <a:gd name="connsiteY3663" fmla="*/ 2373724 h 10285413"/>
              <a:gd name="connsiteX3664" fmla="*/ 10183167 w 16348919"/>
              <a:gd name="connsiteY3664" fmla="*/ 2334254 h 10285413"/>
              <a:gd name="connsiteX3665" fmla="*/ 10168366 w 16348919"/>
              <a:gd name="connsiteY3665" fmla="*/ 2324387 h 10285413"/>
              <a:gd name="connsiteX3666" fmla="*/ 9946348 w 16348919"/>
              <a:gd name="connsiteY3666" fmla="*/ 2314520 h 10285413"/>
              <a:gd name="connsiteX3667" fmla="*/ 9946348 w 16348919"/>
              <a:gd name="connsiteY3667" fmla="*/ 2334254 h 10285413"/>
              <a:gd name="connsiteX3668" fmla="*/ 9966085 w 16348919"/>
              <a:gd name="connsiteY3668" fmla="*/ 2353988 h 10285413"/>
              <a:gd name="connsiteX3669" fmla="*/ 9966085 w 16348919"/>
              <a:gd name="connsiteY3669" fmla="*/ 2334254 h 10285413"/>
              <a:gd name="connsiteX3670" fmla="*/ 9946348 w 16348919"/>
              <a:gd name="connsiteY3670" fmla="*/ 2314520 h 10285413"/>
              <a:gd name="connsiteX3671" fmla="*/ 9906878 w 16348919"/>
              <a:gd name="connsiteY3671" fmla="*/ 2314520 h 10285413"/>
              <a:gd name="connsiteX3672" fmla="*/ 9887145 w 16348919"/>
              <a:gd name="connsiteY3672" fmla="*/ 2373724 h 10285413"/>
              <a:gd name="connsiteX3673" fmla="*/ 9906878 w 16348919"/>
              <a:gd name="connsiteY3673" fmla="*/ 2353988 h 10285413"/>
              <a:gd name="connsiteX3674" fmla="*/ 9847674 w 16348919"/>
              <a:gd name="connsiteY3674" fmla="*/ 2314520 h 10285413"/>
              <a:gd name="connsiteX3675" fmla="*/ 9867411 w 16348919"/>
              <a:gd name="connsiteY3675" fmla="*/ 2334254 h 10285413"/>
              <a:gd name="connsiteX3676" fmla="*/ 9857543 w 16348919"/>
              <a:gd name="connsiteY3676" fmla="*/ 2314520 h 10285413"/>
              <a:gd name="connsiteX3677" fmla="*/ 9847674 w 16348919"/>
              <a:gd name="connsiteY3677" fmla="*/ 2314520 h 10285413"/>
              <a:gd name="connsiteX3678" fmla="*/ 9413508 w 16348919"/>
              <a:gd name="connsiteY3678" fmla="*/ 2314520 h 10285413"/>
              <a:gd name="connsiteX3679" fmla="*/ 9433245 w 16348919"/>
              <a:gd name="connsiteY3679" fmla="*/ 2314520 h 10285413"/>
              <a:gd name="connsiteX3680" fmla="*/ 9452978 w 16348919"/>
              <a:gd name="connsiteY3680" fmla="*/ 2314520 h 10285413"/>
              <a:gd name="connsiteX3681" fmla="*/ 9433245 w 16348919"/>
              <a:gd name="connsiteY3681" fmla="*/ 2334254 h 10285413"/>
              <a:gd name="connsiteX3682" fmla="*/ 9413508 w 16348919"/>
              <a:gd name="connsiteY3682" fmla="*/ 2314520 h 10285413"/>
              <a:gd name="connsiteX3683" fmla="*/ 9393774 w 16348919"/>
              <a:gd name="connsiteY3683" fmla="*/ 2314520 h 10285413"/>
              <a:gd name="connsiteX3684" fmla="*/ 9413508 w 16348919"/>
              <a:gd name="connsiteY3684" fmla="*/ 2334254 h 10285413"/>
              <a:gd name="connsiteX3685" fmla="*/ 9403643 w 16348919"/>
              <a:gd name="connsiteY3685" fmla="*/ 2334254 h 10285413"/>
              <a:gd name="connsiteX3686" fmla="*/ 9393774 w 16348919"/>
              <a:gd name="connsiteY3686" fmla="*/ 2314520 h 10285413"/>
              <a:gd name="connsiteX3687" fmla="*/ 9038548 w 16348919"/>
              <a:gd name="connsiteY3687" fmla="*/ 2314520 h 10285413"/>
              <a:gd name="connsiteX3688" fmla="*/ 9038548 w 16348919"/>
              <a:gd name="connsiteY3688" fmla="*/ 2334254 h 10285413"/>
              <a:gd name="connsiteX3689" fmla="*/ 9058283 w 16348919"/>
              <a:gd name="connsiteY3689" fmla="*/ 2353988 h 10285413"/>
              <a:gd name="connsiteX3690" fmla="*/ 9058283 w 16348919"/>
              <a:gd name="connsiteY3690" fmla="*/ 2334254 h 10285413"/>
              <a:gd name="connsiteX3691" fmla="*/ 9038548 w 16348919"/>
              <a:gd name="connsiteY3691" fmla="*/ 2314520 h 10285413"/>
              <a:gd name="connsiteX3692" fmla="*/ 8111009 w 16348919"/>
              <a:gd name="connsiteY3692" fmla="*/ 2314520 h 10285413"/>
              <a:gd name="connsiteX3693" fmla="*/ 8120877 w 16348919"/>
              <a:gd name="connsiteY3693" fmla="*/ 2334254 h 10285413"/>
              <a:gd name="connsiteX3694" fmla="*/ 8130746 w 16348919"/>
              <a:gd name="connsiteY3694" fmla="*/ 2353988 h 10285413"/>
              <a:gd name="connsiteX3695" fmla="*/ 8189949 w 16348919"/>
              <a:gd name="connsiteY3695" fmla="*/ 2353988 h 10285413"/>
              <a:gd name="connsiteX3696" fmla="*/ 8150479 w 16348919"/>
              <a:gd name="connsiteY3696" fmla="*/ 2334254 h 10285413"/>
              <a:gd name="connsiteX3697" fmla="*/ 8130746 w 16348919"/>
              <a:gd name="connsiteY3697" fmla="*/ 2314520 h 10285413"/>
              <a:gd name="connsiteX3698" fmla="*/ 8111009 w 16348919"/>
              <a:gd name="connsiteY3698" fmla="*/ 2314520 h 10285413"/>
              <a:gd name="connsiteX3699" fmla="*/ 2787543 w 16348919"/>
              <a:gd name="connsiteY3699" fmla="*/ 2304652 h 10285413"/>
              <a:gd name="connsiteX3700" fmla="*/ 2782611 w 16348919"/>
              <a:gd name="connsiteY3700" fmla="*/ 2314520 h 10285413"/>
              <a:gd name="connsiteX3701" fmla="*/ 2762875 w 16348919"/>
              <a:gd name="connsiteY3701" fmla="*/ 2314520 h 10285413"/>
              <a:gd name="connsiteX3702" fmla="*/ 2743140 w 16348919"/>
              <a:gd name="connsiteY3702" fmla="*/ 2314520 h 10285413"/>
              <a:gd name="connsiteX3703" fmla="*/ 2753008 w 16348919"/>
              <a:gd name="connsiteY3703" fmla="*/ 2334254 h 10285413"/>
              <a:gd name="connsiteX3704" fmla="*/ 2782611 w 16348919"/>
              <a:gd name="connsiteY3704" fmla="*/ 2334254 h 10285413"/>
              <a:gd name="connsiteX3705" fmla="*/ 2802345 w 16348919"/>
              <a:gd name="connsiteY3705" fmla="*/ 2314520 h 10285413"/>
              <a:gd name="connsiteX3706" fmla="*/ 2787543 w 16348919"/>
              <a:gd name="connsiteY3706" fmla="*/ 2304652 h 10285413"/>
              <a:gd name="connsiteX3707" fmla="*/ 8229420 w 16348919"/>
              <a:gd name="connsiteY3707" fmla="*/ 2294784 h 10285413"/>
              <a:gd name="connsiteX3708" fmla="*/ 8229420 w 16348919"/>
              <a:gd name="connsiteY3708" fmla="*/ 2334254 h 10285413"/>
              <a:gd name="connsiteX3709" fmla="*/ 8249153 w 16348919"/>
              <a:gd name="connsiteY3709" fmla="*/ 2314520 h 10285413"/>
              <a:gd name="connsiteX3710" fmla="*/ 8249153 w 16348919"/>
              <a:gd name="connsiteY3710" fmla="*/ 2294784 h 10285413"/>
              <a:gd name="connsiteX3711" fmla="*/ 7282147 w 16348919"/>
              <a:gd name="connsiteY3711" fmla="*/ 2294784 h 10285413"/>
              <a:gd name="connsiteX3712" fmla="*/ 7242679 w 16348919"/>
              <a:gd name="connsiteY3712" fmla="*/ 2314520 h 10285413"/>
              <a:gd name="connsiteX3713" fmla="*/ 7262414 w 16348919"/>
              <a:gd name="connsiteY3713" fmla="*/ 2314520 h 10285413"/>
              <a:gd name="connsiteX3714" fmla="*/ 7301883 w 16348919"/>
              <a:gd name="connsiteY3714" fmla="*/ 2314520 h 10285413"/>
              <a:gd name="connsiteX3715" fmla="*/ 7321617 w 16348919"/>
              <a:gd name="connsiteY3715" fmla="*/ 2324387 h 10285413"/>
              <a:gd name="connsiteX3716" fmla="*/ 7331485 w 16348919"/>
              <a:gd name="connsiteY3716" fmla="*/ 2324387 h 10285413"/>
              <a:gd name="connsiteX3717" fmla="*/ 7331485 w 16348919"/>
              <a:gd name="connsiteY3717" fmla="*/ 2304652 h 10285413"/>
              <a:gd name="connsiteX3718" fmla="*/ 7282147 w 16348919"/>
              <a:gd name="connsiteY3718" fmla="*/ 2294784 h 10285413"/>
              <a:gd name="connsiteX3719" fmla="*/ 7620109 w 16348919"/>
              <a:gd name="connsiteY3719" fmla="*/ 2284916 h 10285413"/>
              <a:gd name="connsiteX3720" fmla="*/ 7607773 w 16348919"/>
              <a:gd name="connsiteY3720" fmla="*/ 2294784 h 10285413"/>
              <a:gd name="connsiteX3721" fmla="*/ 7617642 w 16348919"/>
              <a:gd name="connsiteY3721" fmla="*/ 2314520 h 10285413"/>
              <a:gd name="connsiteX3722" fmla="*/ 7627507 w 16348919"/>
              <a:gd name="connsiteY3722" fmla="*/ 2304652 h 10285413"/>
              <a:gd name="connsiteX3723" fmla="*/ 7637375 w 16348919"/>
              <a:gd name="connsiteY3723" fmla="*/ 2294784 h 10285413"/>
              <a:gd name="connsiteX3724" fmla="*/ 7620109 w 16348919"/>
              <a:gd name="connsiteY3724" fmla="*/ 2284916 h 10285413"/>
              <a:gd name="connsiteX3725" fmla="*/ 9696859 w 16348919"/>
              <a:gd name="connsiteY3725" fmla="*/ 2281387 h 10285413"/>
              <a:gd name="connsiteX3726" fmla="*/ 9689797 w 16348919"/>
              <a:gd name="connsiteY3726" fmla="*/ 2284916 h 10285413"/>
              <a:gd name="connsiteX3727" fmla="*/ 9670063 w 16348919"/>
              <a:gd name="connsiteY3727" fmla="*/ 2294784 h 10285413"/>
              <a:gd name="connsiteX3728" fmla="*/ 9314835 w 16348919"/>
              <a:gd name="connsiteY3728" fmla="*/ 2275051 h 10285413"/>
              <a:gd name="connsiteX3729" fmla="*/ 9334571 w 16348919"/>
              <a:gd name="connsiteY3729" fmla="*/ 2294784 h 10285413"/>
              <a:gd name="connsiteX3730" fmla="*/ 9314835 w 16348919"/>
              <a:gd name="connsiteY3730" fmla="*/ 2314520 h 10285413"/>
              <a:gd name="connsiteX3731" fmla="*/ 9314835 w 16348919"/>
              <a:gd name="connsiteY3731" fmla="*/ 2294784 h 10285413"/>
              <a:gd name="connsiteX3732" fmla="*/ 9137222 w 16348919"/>
              <a:gd name="connsiteY3732" fmla="*/ 2275051 h 10285413"/>
              <a:gd name="connsiteX3733" fmla="*/ 9137222 w 16348919"/>
              <a:gd name="connsiteY3733" fmla="*/ 2294784 h 10285413"/>
              <a:gd name="connsiteX3734" fmla="*/ 9137222 w 16348919"/>
              <a:gd name="connsiteY3734" fmla="*/ 2314520 h 10285413"/>
              <a:gd name="connsiteX3735" fmla="*/ 9156956 w 16348919"/>
              <a:gd name="connsiteY3735" fmla="*/ 2334254 h 10285413"/>
              <a:gd name="connsiteX3736" fmla="*/ 9216160 w 16348919"/>
              <a:gd name="connsiteY3736" fmla="*/ 2353988 h 10285413"/>
              <a:gd name="connsiteX3737" fmla="*/ 9176693 w 16348919"/>
              <a:gd name="connsiteY3737" fmla="*/ 2314520 h 10285413"/>
              <a:gd name="connsiteX3738" fmla="*/ 9156956 w 16348919"/>
              <a:gd name="connsiteY3738" fmla="*/ 2294784 h 10285413"/>
              <a:gd name="connsiteX3739" fmla="*/ 9137222 w 16348919"/>
              <a:gd name="connsiteY3739" fmla="*/ 2275051 h 10285413"/>
              <a:gd name="connsiteX3740" fmla="*/ 9018812 w 16348919"/>
              <a:gd name="connsiteY3740" fmla="*/ 2275051 h 10285413"/>
              <a:gd name="connsiteX3741" fmla="*/ 9018812 w 16348919"/>
              <a:gd name="connsiteY3741" fmla="*/ 2294784 h 10285413"/>
              <a:gd name="connsiteX3742" fmla="*/ 9018812 w 16348919"/>
              <a:gd name="connsiteY3742" fmla="*/ 2314520 h 10285413"/>
              <a:gd name="connsiteX3743" fmla="*/ 9038548 w 16348919"/>
              <a:gd name="connsiteY3743" fmla="*/ 2294784 h 10285413"/>
              <a:gd name="connsiteX3744" fmla="*/ 9018812 w 16348919"/>
              <a:gd name="connsiteY3744" fmla="*/ 2275051 h 10285413"/>
              <a:gd name="connsiteX3745" fmla="*/ 7716316 w 16348919"/>
              <a:gd name="connsiteY3745" fmla="*/ 2275051 h 10285413"/>
              <a:gd name="connsiteX3746" fmla="*/ 7736049 w 16348919"/>
              <a:gd name="connsiteY3746" fmla="*/ 2294784 h 10285413"/>
              <a:gd name="connsiteX3747" fmla="*/ 7736049 w 16348919"/>
              <a:gd name="connsiteY3747" fmla="*/ 2275051 h 10285413"/>
              <a:gd name="connsiteX3748" fmla="*/ 7716316 w 16348919"/>
              <a:gd name="connsiteY3748" fmla="*/ 2275051 h 10285413"/>
              <a:gd name="connsiteX3749" fmla="*/ 2683937 w 16348919"/>
              <a:gd name="connsiteY3749" fmla="*/ 2275051 h 10285413"/>
              <a:gd name="connsiteX3750" fmla="*/ 2683937 w 16348919"/>
              <a:gd name="connsiteY3750" fmla="*/ 2294784 h 10285413"/>
              <a:gd name="connsiteX3751" fmla="*/ 2703671 w 16348919"/>
              <a:gd name="connsiteY3751" fmla="*/ 2294784 h 10285413"/>
              <a:gd name="connsiteX3752" fmla="*/ 2565527 w 16348919"/>
              <a:gd name="connsiteY3752" fmla="*/ 2275051 h 10285413"/>
              <a:gd name="connsiteX3753" fmla="*/ 2575393 w 16348919"/>
              <a:gd name="connsiteY3753" fmla="*/ 2294784 h 10285413"/>
              <a:gd name="connsiteX3754" fmla="*/ 2585263 w 16348919"/>
              <a:gd name="connsiteY3754" fmla="*/ 2294784 h 10285413"/>
              <a:gd name="connsiteX3755" fmla="*/ 2575393 w 16348919"/>
              <a:gd name="connsiteY3755" fmla="*/ 2284916 h 10285413"/>
              <a:gd name="connsiteX3756" fmla="*/ 2565527 w 16348919"/>
              <a:gd name="connsiteY3756" fmla="*/ 2275051 h 10285413"/>
              <a:gd name="connsiteX3757" fmla="*/ 2957755 w 16348919"/>
              <a:gd name="connsiteY3757" fmla="*/ 2260250 h 10285413"/>
              <a:gd name="connsiteX3758" fmla="*/ 2950357 w 16348919"/>
              <a:gd name="connsiteY3758" fmla="*/ 2265182 h 10285413"/>
              <a:gd name="connsiteX3759" fmla="*/ 2940489 w 16348919"/>
              <a:gd name="connsiteY3759" fmla="*/ 2275051 h 10285413"/>
              <a:gd name="connsiteX3760" fmla="*/ 2979959 w 16348919"/>
              <a:gd name="connsiteY3760" fmla="*/ 2275051 h 10285413"/>
              <a:gd name="connsiteX3761" fmla="*/ 2960225 w 16348919"/>
              <a:gd name="connsiteY3761" fmla="*/ 2265182 h 10285413"/>
              <a:gd name="connsiteX3762" fmla="*/ 2957755 w 16348919"/>
              <a:gd name="connsiteY3762" fmla="*/ 2260250 h 10285413"/>
              <a:gd name="connsiteX3763" fmla="*/ 7479495 w 16348919"/>
              <a:gd name="connsiteY3763" fmla="*/ 2255314 h 10285413"/>
              <a:gd name="connsiteX3764" fmla="*/ 7440027 w 16348919"/>
              <a:gd name="connsiteY3764" fmla="*/ 2275051 h 10285413"/>
              <a:gd name="connsiteX3765" fmla="*/ 7499231 w 16348919"/>
              <a:gd name="connsiteY3765" fmla="*/ 2294784 h 10285413"/>
              <a:gd name="connsiteX3766" fmla="*/ 7538701 w 16348919"/>
              <a:gd name="connsiteY3766" fmla="*/ 2275051 h 10285413"/>
              <a:gd name="connsiteX3767" fmla="*/ 7479495 w 16348919"/>
              <a:gd name="connsiteY3767" fmla="*/ 2255314 h 10285413"/>
              <a:gd name="connsiteX3768" fmla="*/ 2881284 w 16348919"/>
              <a:gd name="connsiteY3768" fmla="*/ 2255314 h 10285413"/>
              <a:gd name="connsiteX3769" fmla="*/ 2881284 w 16348919"/>
              <a:gd name="connsiteY3769" fmla="*/ 2275051 h 10285413"/>
              <a:gd name="connsiteX3770" fmla="*/ 2901019 w 16348919"/>
              <a:gd name="connsiteY3770" fmla="*/ 2255314 h 10285413"/>
              <a:gd name="connsiteX3771" fmla="*/ 2881284 w 16348919"/>
              <a:gd name="connsiteY3771" fmla="*/ 2255314 h 10285413"/>
              <a:gd name="connsiteX3772" fmla="*/ 10617333 w 16348919"/>
              <a:gd name="connsiteY3772" fmla="*/ 2235580 h 10285413"/>
              <a:gd name="connsiteX3773" fmla="*/ 10637069 w 16348919"/>
              <a:gd name="connsiteY3773" fmla="*/ 2275051 h 10285413"/>
              <a:gd name="connsiteX3774" fmla="*/ 10696273 w 16348919"/>
              <a:gd name="connsiteY3774" fmla="*/ 2275051 h 10285413"/>
              <a:gd name="connsiteX3775" fmla="*/ 10716008 w 16348919"/>
              <a:gd name="connsiteY3775" fmla="*/ 2294784 h 10285413"/>
              <a:gd name="connsiteX3776" fmla="*/ 10745609 w 16348919"/>
              <a:gd name="connsiteY3776" fmla="*/ 2304652 h 10285413"/>
              <a:gd name="connsiteX3777" fmla="*/ 10765345 w 16348919"/>
              <a:gd name="connsiteY3777" fmla="*/ 2294784 h 10285413"/>
              <a:gd name="connsiteX3778" fmla="*/ 10765345 w 16348919"/>
              <a:gd name="connsiteY3778" fmla="*/ 2284916 h 10285413"/>
              <a:gd name="connsiteX3779" fmla="*/ 10706139 w 16348919"/>
              <a:gd name="connsiteY3779" fmla="*/ 2265182 h 10285413"/>
              <a:gd name="connsiteX3780" fmla="*/ 10646935 w 16348919"/>
              <a:gd name="connsiteY3780" fmla="*/ 2245448 h 10285413"/>
              <a:gd name="connsiteX3781" fmla="*/ 10617333 w 16348919"/>
              <a:gd name="connsiteY3781" fmla="*/ 2235580 h 10285413"/>
              <a:gd name="connsiteX3782" fmla="*/ 9137222 w 16348919"/>
              <a:gd name="connsiteY3782" fmla="*/ 2235580 h 10285413"/>
              <a:gd name="connsiteX3783" fmla="*/ 9156956 w 16348919"/>
              <a:gd name="connsiteY3783" fmla="*/ 2255314 h 10285413"/>
              <a:gd name="connsiteX3784" fmla="*/ 9176693 w 16348919"/>
              <a:gd name="connsiteY3784" fmla="*/ 2255314 h 10285413"/>
              <a:gd name="connsiteX3785" fmla="*/ 9137222 w 16348919"/>
              <a:gd name="connsiteY3785" fmla="*/ 2235580 h 10285413"/>
              <a:gd name="connsiteX3786" fmla="*/ 8466238 w 16348919"/>
              <a:gd name="connsiteY3786" fmla="*/ 2235580 h 10285413"/>
              <a:gd name="connsiteX3787" fmla="*/ 8476104 w 16348919"/>
              <a:gd name="connsiteY3787" fmla="*/ 2245448 h 10285413"/>
              <a:gd name="connsiteX3788" fmla="*/ 8476104 w 16348919"/>
              <a:gd name="connsiteY3788" fmla="*/ 2265182 h 10285413"/>
              <a:gd name="connsiteX3789" fmla="*/ 8476104 w 16348919"/>
              <a:gd name="connsiteY3789" fmla="*/ 2284916 h 10285413"/>
              <a:gd name="connsiteX3790" fmla="*/ 8505708 w 16348919"/>
              <a:gd name="connsiteY3790" fmla="*/ 2314520 h 10285413"/>
              <a:gd name="connsiteX3791" fmla="*/ 8545176 w 16348919"/>
              <a:gd name="connsiteY3791" fmla="*/ 2344122 h 10285413"/>
              <a:gd name="connsiteX3792" fmla="*/ 8564912 w 16348919"/>
              <a:gd name="connsiteY3792" fmla="*/ 2373724 h 10285413"/>
              <a:gd name="connsiteX3793" fmla="*/ 8594514 w 16348919"/>
              <a:gd name="connsiteY3793" fmla="*/ 2373724 h 10285413"/>
              <a:gd name="connsiteX3794" fmla="*/ 8624116 w 16348919"/>
              <a:gd name="connsiteY3794" fmla="*/ 2373724 h 10285413"/>
              <a:gd name="connsiteX3795" fmla="*/ 8693188 w 16348919"/>
              <a:gd name="connsiteY3795" fmla="*/ 2344122 h 10285413"/>
              <a:gd name="connsiteX3796" fmla="*/ 8703056 w 16348919"/>
              <a:gd name="connsiteY3796" fmla="*/ 2334254 h 10285413"/>
              <a:gd name="connsiteX3797" fmla="*/ 8683320 w 16348919"/>
              <a:gd name="connsiteY3797" fmla="*/ 2334254 h 10285413"/>
              <a:gd name="connsiteX3798" fmla="*/ 8633984 w 16348919"/>
              <a:gd name="connsiteY3798" fmla="*/ 2344122 h 10285413"/>
              <a:gd name="connsiteX3799" fmla="*/ 8604382 w 16348919"/>
              <a:gd name="connsiteY3799" fmla="*/ 2334254 h 10285413"/>
              <a:gd name="connsiteX3800" fmla="*/ 8564912 w 16348919"/>
              <a:gd name="connsiteY3800" fmla="*/ 2294784 h 10285413"/>
              <a:gd name="connsiteX3801" fmla="*/ 8545176 w 16348919"/>
              <a:gd name="connsiteY3801" fmla="*/ 2275051 h 10285413"/>
              <a:gd name="connsiteX3802" fmla="*/ 8505708 w 16348919"/>
              <a:gd name="connsiteY3802" fmla="*/ 2255314 h 10285413"/>
              <a:gd name="connsiteX3803" fmla="*/ 8466238 w 16348919"/>
              <a:gd name="connsiteY3803" fmla="*/ 2235580 h 10285413"/>
              <a:gd name="connsiteX3804" fmla="*/ 8229420 w 16348919"/>
              <a:gd name="connsiteY3804" fmla="*/ 2235580 h 10285413"/>
              <a:gd name="connsiteX3805" fmla="*/ 8189949 w 16348919"/>
              <a:gd name="connsiteY3805" fmla="*/ 2245448 h 10285413"/>
              <a:gd name="connsiteX3806" fmla="*/ 8189949 w 16348919"/>
              <a:gd name="connsiteY3806" fmla="*/ 2275051 h 10285413"/>
              <a:gd name="connsiteX3807" fmla="*/ 8229420 w 16348919"/>
              <a:gd name="connsiteY3807" fmla="*/ 2255314 h 10285413"/>
              <a:gd name="connsiteX3808" fmla="*/ 7637375 w 16348919"/>
              <a:gd name="connsiteY3808" fmla="*/ 2235580 h 10285413"/>
              <a:gd name="connsiteX3809" fmla="*/ 7657109 w 16348919"/>
              <a:gd name="connsiteY3809" fmla="*/ 2255314 h 10285413"/>
              <a:gd name="connsiteX3810" fmla="*/ 7676843 w 16348919"/>
              <a:gd name="connsiteY3810" fmla="*/ 2235580 h 10285413"/>
              <a:gd name="connsiteX3811" fmla="*/ 5466546 w 16348919"/>
              <a:gd name="connsiteY3811" fmla="*/ 2235580 h 10285413"/>
              <a:gd name="connsiteX3812" fmla="*/ 5446812 w 16348919"/>
              <a:gd name="connsiteY3812" fmla="*/ 2255314 h 10285413"/>
              <a:gd name="connsiteX3813" fmla="*/ 5446812 w 16348919"/>
              <a:gd name="connsiteY3813" fmla="*/ 2275051 h 10285413"/>
              <a:gd name="connsiteX3814" fmla="*/ 5466546 w 16348919"/>
              <a:gd name="connsiteY3814" fmla="*/ 2294784 h 10285413"/>
              <a:gd name="connsiteX3815" fmla="*/ 5476414 w 16348919"/>
              <a:gd name="connsiteY3815" fmla="*/ 2275051 h 10285413"/>
              <a:gd name="connsiteX3816" fmla="*/ 5506016 w 16348919"/>
              <a:gd name="connsiteY3816" fmla="*/ 2275051 h 10285413"/>
              <a:gd name="connsiteX3817" fmla="*/ 5525750 w 16348919"/>
              <a:gd name="connsiteY3817" fmla="*/ 2265182 h 10285413"/>
              <a:gd name="connsiteX3818" fmla="*/ 5506016 w 16348919"/>
              <a:gd name="connsiteY3818" fmla="*/ 2255314 h 10285413"/>
              <a:gd name="connsiteX3819" fmla="*/ 5466546 w 16348919"/>
              <a:gd name="connsiteY3819" fmla="*/ 2255314 h 10285413"/>
              <a:gd name="connsiteX3820" fmla="*/ 8703056 w 16348919"/>
              <a:gd name="connsiteY3820" fmla="*/ 2215843 h 10285413"/>
              <a:gd name="connsiteX3821" fmla="*/ 8703056 w 16348919"/>
              <a:gd name="connsiteY3821" fmla="*/ 2235580 h 10285413"/>
              <a:gd name="connsiteX3822" fmla="*/ 8722790 w 16348919"/>
              <a:gd name="connsiteY3822" fmla="*/ 2255314 h 10285413"/>
              <a:gd name="connsiteX3823" fmla="*/ 7928463 w 16348919"/>
              <a:gd name="connsiteY3823" fmla="*/ 2205978 h 10285413"/>
              <a:gd name="connsiteX3824" fmla="*/ 7913661 w 16348919"/>
              <a:gd name="connsiteY3824" fmla="*/ 2215843 h 10285413"/>
              <a:gd name="connsiteX3825" fmla="*/ 7913661 w 16348919"/>
              <a:gd name="connsiteY3825" fmla="*/ 2255314 h 10285413"/>
              <a:gd name="connsiteX3826" fmla="*/ 7943263 w 16348919"/>
              <a:gd name="connsiteY3826" fmla="*/ 2275051 h 10285413"/>
              <a:gd name="connsiteX3827" fmla="*/ 7953131 w 16348919"/>
              <a:gd name="connsiteY3827" fmla="*/ 2275051 h 10285413"/>
              <a:gd name="connsiteX3828" fmla="*/ 7972868 w 16348919"/>
              <a:gd name="connsiteY3828" fmla="*/ 2275051 h 10285413"/>
              <a:gd name="connsiteX3829" fmla="*/ 8002470 w 16348919"/>
              <a:gd name="connsiteY3829" fmla="*/ 2275051 h 10285413"/>
              <a:gd name="connsiteX3830" fmla="*/ 8012335 w 16348919"/>
              <a:gd name="connsiteY3830" fmla="*/ 2294784 h 10285413"/>
              <a:gd name="connsiteX3831" fmla="*/ 8032072 w 16348919"/>
              <a:gd name="connsiteY3831" fmla="*/ 2294784 h 10285413"/>
              <a:gd name="connsiteX3832" fmla="*/ 8012335 w 16348919"/>
              <a:gd name="connsiteY3832" fmla="*/ 2255314 h 10285413"/>
              <a:gd name="connsiteX3833" fmla="*/ 8032072 w 16348919"/>
              <a:gd name="connsiteY3833" fmla="*/ 2235580 h 10285413"/>
              <a:gd name="connsiteX3834" fmla="*/ 8032072 w 16348919"/>
              <a:gd name="connsiteY3834" fmla="*/ 2215843 h 10285413"/>
              <a:gd name="connsiteX3835" fmla="*/ 7992601 w 16348919"/>
              <a:gd name="connsiteY3835" fmla="*/ 2215843 h 10285413"/>
              <a:gd name="connsiteX3836" fmla="*/ 7972868 w 16348919"/>
              <a:gd name="connsiteY3836" fmla="*/ 2235580 h 10285413"/>
              <a:gd name="connsiteX3837" fmla="*/ 7992601 w 16348919"/>
              <a:gd name="connsiteY3837" fmla="*/ 2235580 h 10285413"/>
              <a:gd name="connsiteX3838" fmla="*/ 7953131 w 16348919"/>
              <a:gd name="connsiteY3838" fmla="*/ 2245448 h 10285413"/>
              <a:gd name="connsiteX3839" fmla="*/ 7933397 w 16348919"/>
              <a:gd name="connsiteY3839" fmla="*/ 2215843 h 10285413"/>
              <a:gd name="connsiteX3840" fmla="*/ 7928463 w 16348919"/>
              <a:gd name="connsiteY3840" fmla="*/ 2205978 h 10285413"/>
              <a:gd name="connsiteX3841" fmla="*/ 9492448 w 16348919"/>
              <a:gd name="connsiteY3841" fmla="*/ 2196110 h 10285413"/>
              <a:gd name="connsiteX3842" fmla="*/ 9512182 w 16348919"/>
              <a:gd name="connsiteY3842" fmla="*/ 2215843 h 10285413"/>
              <a:gd name="connsiteX3843" fmla="*/ 9512182 w 16348919"/>
              <a:gd name="connsiteY3843" fmla="*/ 2255314 h 10285413"/>
              <a:gd name="connsiteX3844" fmla="*/ 9522050 w 16348919"/>
              <a:gd name="connsiteY3844" fmla="*/ 2265182 h 10285413"/>
              <a:gd name="connsiteX3845" fmla="*/ 9531919 w 16348919"/>
              <a:gd name="connsiteY3845" fmla="*/ 2275051 h 10285413"/>
              <a:gd name="connsiteX3846" fmla="*/ 9531919 w 16348919"/>
              <a:gd name="connsiteY3846" fmla="*/ 2255314 h 10285413"/>
              <a:gd name="connsiteX3847" fmla="*/ 9551652 w 16348919"/>
              <a:gd name="connsiteY3847" fmla="*/ 2255314 h 10285413"/>
              <a:gd name="connsiteX3848" fmla="*/ 9581254 w 16348919"/>
              <a:gd name="connsiteY3848" fmla="*/ 2284916 h 10285413"/>
              <a:gd name="connsiteX3849" fmla="*/ 9591122 w 16348919"/>
              <a:gd name="connsiteY3849" fmla="*/ 2294784 h 10285413"/>
              <a:gd name="connsiteX3850" fmla="*/ 9610856 w 16348919"/>
              <a:gd name="connsiteY3850" fmla="*/ 2294784 h 10285413"/>
              <a:gd name="connsiteX3851" fmla="*/ 9620724 w 16348919"/>
              <a:gd name="connsiteY3851" fmla="*/ 2304652 h 10285413"/>
              <a:gd name="connsiteX3852" fmla="*/ 9630593 w 16348919"/>
              <a:gd name="connsiteY3852" fmla="*/ 2314520 h 10285413"/>
              <a:gd name="connsiteX3853" fmla="*/ 9670063 w 16348919"/>
              <a:gd name="connsiteY3853" fmla="*/ 2334254 h 10285413"/>
              <a:gd name="connsiteX3854" fmla="*/ 9650326 w 16348919"/>
              <a:gd name="connsiteY3854" fmla="*/ 2294784 h 10285413"/>
              <a:gd name="connsiteX3855" fmla="*/ 9610856 w 16348919"/>
              <a:gd name="connsiteY3855" fmla="*/ 2265182 h 10285413"/>
              <a:gd name="connsiteX3856" fmla="*/ 9561521 w 16348919"/>
              <a:gd name="connsiteY3856" fmla="*/ 2245448 h 10285413"/>
              <a:gd name="connsiteX3857" fmla="*/ 9531919 w 16348919"/>
              <a:gd name="connsiteY3857" fmla="*/ 2235580 h 10285413"/>
              <a:gd name="connsiteX3858" fmla="*/ 9522050 w 16348919"/>
              <a:gd name="connsiteY3858" fmla="*/ 2225712 h 10285413"/>
              <a:gd name="connsiteX3859" fmla="*/ 9512182 w 16348919"/>
              <a:gd name="connsiteY3859" fmla="*/ 2205978 h 10285413"/>
              <a:gd name="connsiteX3860" fmla="*/ 9512182 w 16348919"/>
              <a:gd name="connsiteY3860" fmla="*/ 2196110 h 10285413"/>
              <a:gd name="connsiteX3861" fmla="*/ 9492448 w 16348919"/>
              <a:gd name="connsiteY3861" fmla="*/ 2196110 h 10285413"/>
              <a:gd name="connsiteX3862" fmla="*/ 9078016 w 16348919"/>
              <a:gd name="connsiteY3862" fmla="*/ 2196110 h 10285413"/>
              <a:gd name="connsiteX3863" fmla="*/ 9078016 w 16348919"/>
              <a:gd name="connsiteY3863" fmla="*/ 2215843 h 10285413"/>
              <a:gd name="connsiteX3864" fmla="*/ 9117486 w 16348919"/>
              <a:gd name="connsiteY3864" fmla="*/ 2235580 h 10285413"/>
              <a:gd name="connsiteX3865" fmla="*/ 9097752 w 16348919"/>
              <a:gd name="connsiteY3865" fmla="*/ 2215843 h 10285413"/>
              <a:gd name="connsiteX3866" fmla="*/ 9087884 w 16348919"/>
              <a:gd name="connsiteY3866" fmla="*/ 2205978 h 10285413"/>
              <a:gd name="connsiteX3867" fmla="*/ 9078016 w 16348919"/>
              <a:gd name="connsiteY3867" fmla="*/ 2196110 h 10285413"/>
              <a:gd name="connsiteX3868" fmla="*/ 2506323 w 16348919"/>
              <a:gd name="connsiteY3868" fmla="*/ 2196110 h 10285413"/>
              <a:gd name="connsiteX3869" fmla="*/ 2496455 w 16348919"/>
              <a:gd name="connsiteY3869" fmla="*/ 2215843 h 10285413"/>
              <a:gd name="connsiteX3870" fmla="*/ 2516191 w 16348919"/>
              <a:gd name="connsiteY3870" fmla="*/ 2235580 h 10285413"/>
              <a:gd name="connsiteX3871" fmla="*/ 2526059 w 16348919"/>
              <a:gd name="connsiteY3871" fmla="*/ 2225712 h 10285413"/>
              <a:gd name="connsiteX3872" fmla="*/ 2526059 w 16348919"/>
              <a:gd name="connsiteY3872" fmla="*/ 2215843 h 10285413"/>
              <a:gd name="connsiteX3873" fmla="*/ 9857543 w 16348919"/>
              <a:gd name="connsiteY3873" fmla="*/ 2189944 h 10285413"/>
              <a:gd name="connsiteX3874" fmla="*/ 9847674 w 16348919"/>
              <a:gd name="connsiteY3874" fmla="*/ 2196110 h 10285413"/>
              <a:gd name="connsiteX3875" fmla="*/ 9827941 w 16348919"/>
              <a:gd name="connsiteY3875" fmla="*/ 2196110 h 10285413"/>
              <a:gd name="connsiteX3876" fmla="*/ 9768737 w 16348919"/>
              <a:gd name="connsiteY3876" fmla="*/ 2196110 h 10285413"/>
              <a:gd name="connsiteX3877" fmla="*/ 9758869 w 16348919"/>
              <a:gd name="connsiteY3877" fmla="*/ 2225712 h 10285413"/>
              <a:gd name="connsiteX3878" fmla="*/ 9788471 w 16348919"/>
              <a:gd name="connsiteY3878" fmla="*/ 2235580 h 10285413"/>
              <a:gd name="connsiteX3879" fmla="*/ 9808204 w 16348919"/>
              <a:gd name="connsiteY3879" fmla="*/ 2235580 h 10285413"/>
              <a:gd name="connsiteX3880" fmla="*/ 9827941 w 16348919"/>
              <a:gd name="connsiteY3880" fmla="*/ 2275051 h 10285413"/>
              <a:gd name="connsiteX3881" fmla="*/ 9867411 w 16348919"/>
              <a:gd name="connsiteY3881" fmla="*/ 2275051 h 10285413"/>
              <a:gd name="connsiteX3882" fmla="*/ 9887145 w 16348919"/>
              <a:gd name="connsiteY3882" fmla="*/ 2275051 h 10285413"/>
              <a:gd name="connsiteX3883" fmla="*/ 9887145 w 16348919"/>
              <a:gd name="connsiteY3883" fmla="*/ 2255314 h 10285413"/>
              <a:gd name="connsiteX3884" fmla="*/ 9887145 w 16348919"/>
              <a:gd name="connsiteY3884" fmla="*/ 2215843 h 10285413"/>
              <a:gd name="connsiteX3885" fmla="*/ 9857543 w 16348919"/>
              <a:gd name="connsiteY3885" fmla="*/ 2189944 h 10285413"/>
              <a:gd name="connsiteX3886" fmla="*/ 7874194 w 16348919"/>
              <a:gd name="connsiteY3886" fmla="*/ 2176376 h 10285413"/>
              <a:gd name="connsiteX3887" fmla="*/ 7874194 w 16348919"/>
              <a:gd name="connsiteY3887" fmla="*/ 2196110 h 10285413"/>
              <a:gd name="connsiteX3888" fmla="*/ 7893927 w 16348919"/>
              <a:gd name="connsiteY3888" fmla="*/ 2196110 h 10285413"/>
              <a:gd name="connsiteX3889" fmla="*/ 7874194 w 16348919"/>
              <a:gd name="connsiteY3889" fmla="*/ 2176376 h 10285413"/>
              <a:gd name="connsiteX3890" fmla="*/ 5367872 w 16348919"/>
              <a:gd name="connsiteY3890" fmla="*/ 2176376 h 10285413"/>
              <a:gd name="connsiteX3891" fmla="*/ 5387607 w 16348919"/>
              <a:gd name="connsiteY3891" fmla="*/ 2196110 h 10285413"/>
              <a:gd name="connsiteX3892" fmla="*/ 5407342 w 16348919"/>
              <a:gd name="connsiteY3892" fmla="*/ 2196110 h 10285413"/>
              <a:gd name="connsiteX3893" fmla="*/ 5407342 w 16348919"/>
              <a:gd name="connsiteY3893" fmla="*/ 2215843 h 10285413"/>
              <a:gd name="connsiteX3894" fmla="*/ 5407342 w 16348919"/>
              <a:gd name="connsiteY3894" fmla="*/ 2235580 h 10285413"/>
              <a:gd name="connsiteX3895" fmla="*/ 5427075 w 16348919"/>
              <a:gd name="connsiteY3895" fmla="*/ 2215843 h 10285413"/>
              <a:gd name="connsiteX3896" fmla="*/ 5427075 w 16348919"/>
              <a:gd name="connsiteY3896" fmla="*/ 2196110 h 10285413"/>
              <a:gd name="connsiteX3897" fmla="*/ 2328711 w 16348919"/>
              <a:gd name="connsiteY3897" fmla="*/ 2176376 h 10285413"/>
              <a:gd name="connsiteX3898" fmla="*/ 2368179 w 16348919"/>
              <a:gd name="connsiteY3898" fmla="*/ 2176376 h 10285413"/>
              <a:gd name="connsiteX3899" fmla="*/ 2407649 w 16348919"/>
              <a:gd name="connsiteY3899" fmla="*/ 2196110 h 10285413"/>
              <a:gd name="connsiteX3900" fmla="*/ 2407649 w 16348919"/>
              <a:gd name="connsiteY3900" fmla="*/ 2215843 h 10285413"/>
              <a:gd name="connsiteX3901" fmla="*/ 2358312 w 16348919"/>
              <a:gd name="connsiteY3901" fmla="*/ 2196110 h 10285413"/>
              <a:gd name="connsiteX3902" fmla="*/ 2328711 w 16348919"/>
              <a:gd name="connsiteY3902" fmla="*/ 2176376 h 10285413"/>
              <a:gd name="connsiteX3903" fmla="*/ 8229420 w 16348919"/>
              <a:gd name="connsiteY3903" fmla="*/ 2156640 h 10285413"/>
              <a:gd name="connsiteX3904" fmla="*/ 8209683 w 16348919"/>
              <a:gd name="connsiteY3904" fmla="*/ 2176376 h 10285413"/>
              <a:gd name="connsiteX3905" fmla="*/ 8209683 w 16348919"/>
              <a:gd name="connsiteY3905" fmla="*/ 2196110 h 10285413"/>
              <a:gd name="connsiteX3906" fmla="*/ 8229420 w 16348919"/>
              <a:gd name="connsiteY3906" fmla="*/ 2186243 h 10285413"/>
              <a:gd name="connsiteX3907" fmla="*/ 8229420 w 16348919"/>
              <a:gd name="connsiteY3907" fmla="*/ 2176376 h 10285413"/>
              <a:gd name="connsiteX3908" fmla="*/ 7637375 w 16348919"/>
              <a:gd name="connsiteY3908" fmla="*/ 2156640 h 10285413"/>
              <a:gd name="connsiteX3909" fmla="*/ 7627507 w 16348919"/>
              <a:gd name="connsiteY3909" fmla="*/ 2166508 h 10285413"/>
              <a:gd name="connsiteX3910" fmla="*/ 7637375 w 16348919"/>
              <a:gd name="connsiteY3910" fmla="*/ 2176376 h 10285413"/>
              <a:gd name="connsiteX3911" fmla="*/ 7657109 w 16348919"/>
              <a:gd name="connsiteY3911" fmla="*/ 2156640 h 10285413"/>
              <a:gd name="connsiteX3912" fmla="*/ 5288934 w 16348919"/>
              <a:gd name="connsiteY3912" fmla="*/ 2156640 h 10285413"/>
              <a:gd name="connsiteX3913" fmla="*/ 5298800 w 16348919"/>
              <a:gd name="connsiteY3913" fmla="*/ 2176376 h 10285413"/>
              <a:gd name="connsiteX3914" fmla="*/ 5308668 w 16348919"/>
              <a:gd name="connsiteY3914" fmla="*/ 2176376 h 10285413"/>
              <a:gd name="connsiteX3915" fmla="*/ 5308668 w 16348919"/>
              <a:gd name="connsiteY3915" fmla="*/ 2156640 h 10285413"/>
              <a:gd name="connsiteX3916" fmla="*/ 5288934 w 16348919"/>
              <a:gd name="connsiteY3916" fmla="*/ 2156640 h 10285413"/>
              <a:gd name="connsiteX3917" fmla="*/ 8352763 w 16348919"/>
              <a:gd name="connsiteY3917" fmla="*/ 2144305 h 10285413"/>
              <a:gd name="connsiteX3918" fmla="*/ 8347827 w 16348919"/>
              <a:gd name="connsiteY3918" fmla="*/ 2156640 h 10285413"/>
              <a:gd name="connsiteX3919" fmla="*/ 8377429 w 16348919"/>
              <a:gd name="connsiteY3919" fmla="*/ 2176376 h 10285413"/>
              <a:gd name="connsiteX3920" fmla="*/ 8426768 w 16348919"/>
              <a:gd name="connsiteY3920" fmla="*/ 2196110 h 10285413"/>
              <a:gd name="connsiteX3921" fmla="*/ 8407035 w 16348919"/>
              <a:gd name="connsiteY3921" fmla="*/ 2176376 h 10285413"/>
              <a:gd name="connsiteX3922" fmla="*/ 8397167 w 16348919"/>
              <a:gd name="connsiteY3922" fmla="*/ 2166508 h 10285413"/>
              <a:gd name="connsiteX3923" fmla="*/ 8387297 w 16348919"/>
              <a:gd name="connsiteY3923" fmla="*/ 2156640 h 10285413"/>
              <a:gd name="connsiteX3924" fmla="*/ 8367564 w 16348919"/>
              <a:gd name="connsiteY3924" fmla="*/ 2146774 h 10285413"/>
              <a:gd name="connsiteX3925" fmla="*/ 8352763 w 16348919"/>
              <a:gd name="connsiteY3925" fmla="*/ 2144305 h 10285413"/>
              <a:gd name="connsiteX3926" fmla="*/ 7992601 w 16348919"/>
              <a:gd name="connsiteY3926" fmla="*/ 2136907 h 10285413"/>
              <a:gd name="connsiteX3927" fmla="*/ 7953131 w 16348919"/>
              <a:gd name="connsiteY3927" fmla="*/ 2156640 h 10285413"/>
              <a:gd name="connsiteX3928" fmla="*/ 7972868 w 16348919"/>
              <a:gd name="connsiteY3928" fmla="*/ 2156640 h 10285413"/>
              <a:gd name="connsiteX3929" fmla="*/ 2249770 w 16348919"/>
              <a:gd name="connsiteY3929" fmla="*/ 2136907 h 10285413"/>
              <a:gd name="connsiteX3930" fmla="*/ 2269505 w 16348919"/>
              <a:gd name="connsiteY3930" fmla="*/ 2136907 h 10285413"/>
              <a:gd name="connsiteX3931" fmla="*/ 2249770 w 16348919"/>
              <a:gd name="connsiteY3931" fmla="*/ 2156640 h 10285413"/>
              <a:gd name="connsiteX3932" fmla="*/ 9026214 w 16348919"/>
              <a:gd name="connsiteY3932" fmla="*/ 2124571 h 10285413"/>
              <a:gd name="connsiteX3933" fmla="*/ 9018812 w 16348919"/>
              <a:gd name="connsiteY3933" fmla="*/ 2136907 h 10285413"/>
              <a:gd name="connsiteX3934" fmla="*/ 9048415 w 16348919"/>
              <a:gd name="connsiteY3934" fmla="*/ 2166508 h 10285413"/>
              <a:gd name="connsiteX3935" fmla="*/ 9117486 w 16348919"/>
              <a:gd name="connsiteY3935" fmla="*/ 2205978 h 10285413"/>
              <a:gd name="connsiteX3936" fmla="*/ 9156956 w 16348919"/>
              <a:gd name="connsiteY3936" fmla="*/ 2215843 h 10285413"/>
              <a:gd name="connsiteX3937" fmla="*/ 9176693 w 16348919"/>
              <a:gd name="connsiteY3937" fmla="*/ 2215843 h 10285413"/>
              <a:gd name="connsiteX3938" fmla="*/ 9196426 w 16348919"/>
              <a:gd name="connsiteY3938" fmla="*/ 2235580 h 10285413"/>
              <a:gd name="connsiteX3939" fmla="*/ 9196426 w 16348919"/>
              <a:gd name="connsiteY3939" fmla="*/ 2255314 h 10285413"/>
              <a:gd name="connsiteX3940" fmla="*/ 9216160 w 16348919"/>
              <a:gd name="connsiteY3940" fmla="*/ 2255314 h 10285413"/>
              <a:gd name="connsiteX3941" fmla="*/ 9216160 w 16348919"/>
              <a:gd name="connsiteY3941" fmla="*/ 2275051 h 10285413"/>
              <a:gd name="connsiteX3942" fmla="*/ 9196426 w 16348919"/>
              <a:gd name="connsiteY3942" fmla="*/ 2275051 h 10285413"/>
              <a:gd name="connsiteX3943" fmla="*/ 9206292 w 16348919"/>
              <a:gd name="connsiteY3943" fmla="*/ 2294784 h 10285413"/>
              <a:gd name="connsiteX3944" fmla="*/ 9226028 w 16348919"/>
              <a:gd name="connsiteY3944" fmla="*/ 2294784 h 10285413"/>
              <a:gd name="connsiteX3945" fmla="*/ 9255630 w 16348919"/>
              <a:gd name="connsiteY3945" fmla="*/ 2304652 h 10285413"/>
              <a:gd name="connsiteX3946" fmla="*/ 9304969 w 16348919"/>
              <a:gd name="connsiteY3946" fmla="*/ 2324387 h 10285413"/>
              <a:gd name="connsiteX3947" fmla="*/ 9334571 w 16348919"/>
              <a:gd name="connsiteY3947" fmla="*/ 2334254 h 10285413"/>
              <a:gd name="connsiteX3948" fmla="*/ 9452978 w 16348919"/>
              <a:gd name="connsiteY3948" fmla="*/ 2373724 h 10285413"/>
              <a:gd name="connsiteX3949" fmla="*/ 9571387 w 16348919"/>
              <a:gd name="connsiteY3949" fmla="*/ 2413195 h 10285413"/>
              <a:gd name="connsiteX3950" fmla="*/ 9591122 w 16348919"/>
              <a:gd name="connsiteY3950" fmla="*/ 2423060 h 10285413"/>
              <a:gd name="connsiteX3951" fmla="*/ 9610856 w 16348919"/>
              <a:gd name="connsiteY3951" fmla="*/ 2432928 h 10285413"/>
              <a:gd name="connsiteX3952" fmla="*/ 9591122 w 16348919"/>
              <a:gd name="connsiteY3952" fmla="*/ 2403326 h 10285413"/>
              <a:gd name="connsiteX3953" fmla="*/ 9561521 w 16348919"/>
              <a:gd name="connsiteY3953" fmla="*/ 2383590 h 10285413"/>
              <a:gd name="connsiteX3954" fmla="*/ 9551652 w 16348919"/>
              <a:gd name="connsiteY3954" fmla="*/ 2373724 h 10285413"/>
              <a:gd name="connsiteX3955" fmla="*/ 9610856 w 16348919"/>
              <a:gd name="connsiteY3955" fmla="*/ 2393458 h 10285413"/>
              <a:gd name="connsiteX3956" fmla="*/ 9650326 w 16348919"/>
              <a:gd name="connsiteY3956" fmla="*/ 2442796 h 10285413"/>
              <a:gd name="connsiteX3957" fmla="*/ 9679928 w 16348919"/>
              <a:gd name="connsiteY3957" fmla="*/ 2472398 h 10285413"/>
              <a:gd name="connsiteX3958" fmla="*/ 9719398 w 16348919"/>
              <a:gd name="connsiteY3958" fmla="*/ 2482264 h 10285413"/>
              <a:gd name="connsiteX3959" fmla="*/ 9729267 w 16348919"/>
              <a:gd name="connsiteY3959" fmla="*/ 2472398 h 10285413"/>
              <a:gd name="connsiteX3960" fmla="*/ 9749000 w 16348919"/>
              <a:gd name="connsiteY3960" fmla="*/ 2492132 h 10285413"/>
              <a:gd name="connsiteX3961" fmla="*/ 9808204 w 16348919"/>
              <a:gd name="connsiteY3961" fmla="*/ 2531602 h 10285413"/>
              <a:gd name="connsiteX3962" fmla="*/ 9689797 w 16348919"/>
              <a:gd name="connsiteY3962" fmla="*/ 2511868 h 10285413"/>
              <a:gd name="connsiteX3963" fmla="*/ 9571387 w 16348919"/>
              <a:gd name="connsiteY3963" fmla="*/ 2452662 h 10285413"/>
              <a:gd name="connsiteX3964" fmla="*/ 9452978 w 16348919"/>
              <a:gd name="connsiteY3964" fmla="*/ 2413195 h 10285413"/>
              <a:gd name="connsiteX3965" fmla="*/ 9472712 w 16348919"/>
              <a:gd name="connsiteY3965" fmla="*/ 2432928 h 10285413"/>
              <a:gd name="connsiteX3966" fmla="*/ 9492448 w 16348919"/>
              <a:gd name="connsiteY3966" fmla="*/ 2432928 h 10285413"/>
              <a:gd name="connsiteX3967" fmla="*/ 9591122 w 16348919"/>
              <a:gd name="connsiteY3967" fmla="*/ 2492132 h 10285413"/>
              <a:gd name="connsiteX3968" fmla="*/ 9600991 w 16348919"/>
              <a:gd name="connsiteY3968" fmla="*/ 2502000 h 10285413"/>
              <a:gd name="connsiteX3969" fmla="*/ 9610856 w 16348919"/>
              <a:gd name="connsiteY3969" fmla="*/ 2511868 h 10285413"/>
              <a:gd name="connsiteX3970" fmla="*/ 9630593 w 16348919"/>
              <a:gd name="connsiteY3970" fmla="*/ 2531602 h 10285413"/>
              <a:gd name="connsiteX3971" fmla="*/ 9650326 w 16348919"/>
              <a:gd name="connsiteY3971" fmla="*/ 2551336 h 10285413"/>
              <a:gd name="connsiteX3972" fmla="*/ 9630593 w 16348919"/>
              <a:gd name="connsiteY3972" fmla="*/ 2551336 h 10285413"/>
              <a:gd name="connsiteX3973" fmla="*/ 9600991 w 16348919"/>
              <a:gd name="connsiteY3973" fmla="*/ 2541470 h 10285413"/>
              <a:gd name="connsiteX3974" fmla="*/ 9551652 w 16348919"/>
              <a:gd name="connsiteY3974" fmla="*/ 2511868 h 10285413"/>
              <a:gd name="connsiteX3975" fmla="*/ 9522050 w 16348919"/>
              <a:gd name="connsiteY3975" fmla="*/ 2511868 h 10285413"/>
              <a:gd name="connsiteX3976" fmla="*/ 9512182 w 16348919"/>
              <a:gd name="connsiteY3976" fmla="*/ 2531602 h 10285413"/>
              <a:gd name="connsiteX3977" fmla="*/ 9531919 w 16348919"/>
              <a:gd name="connsiteY3977" fmla="*/ 2531602 h 10285413"/>
              <a:gd name="connsiteX3978" fmla="*/ 9571387 w 16348919"/>
              <a:gd name="connsiteY3978" fmla="*/ 2551336 h 10285413"/>
              <a:gd name="connsiteX3979" fmla="*/ 9610856 w 16348919"/>
              <a:gd name="connsiteY3979" fmla="*/ 2571072 h 10285413"/>
              <a:gd name="connsiteX3980" fmla="*/ 9640458 w 16348919"/>
              <a:gd name="connsiteY3980" fmla="*/ 2571072 h 10285413"/>
              <a:gd name="connsiteX3981" fmla="*/ 9650326 w 16348919"/>
              <a:gd name="connsiteY3981" fmla="*/ 2590806 h 10285413"/>
              <a:gd name="connsiteX3982" fmla="*/ 9709530 w 16348919"/>
              <a:gd name="connsiteY3982" fmla="*/ 2571072 h 10285413"/>
              <a:gd name="connsiteX3983" fmla="*/ 9709530 w 16348919"/>
              <a:gd name="connsiteY3983" fmla="*/ 2590806 h 10285413"/>
              <a:gd name="connsiteX3984" fmla="*/ 9729267 w 16348919"/>
              <a:gd name="connsiteY3984" fmla="*/ 2590806 h 10285413"/>
              <a:gd name="connsiteX3985" fmla="*/ 9709530 w 16348919"/>
              <a:gd name="connsiteY3985" fmla="*/ 2610542 h 10285413"/>
              <a:gd name="connsiteX3986" fmla="*/ 9689797 w 16348919"/>
              <a:gd name="connsiteY3986" fmla="*/ 2610542 h 10285413"/>
              <a:gd name="connsiteX3987" fmla="*/ 9709530 w 16348919"/>
              <a:gd name="connsiteY3987" fmla="*/ 2630276 h 10285413"/>
              <a:gd name="connsiteX3988" fmla="*/ 9689797 w 16348919"/>
              <a:gd name="connsiteY3988" fmla="*/ 2650011 h 10285413"/>
              <a:gd name="connsiteX3989" fmla="*/ 9679928 w 16348919"/>
              <a:gd name="connsiteY3989" fmla="*/ 2640144 h 10285413"/>
              <a:gd name="connsiteX3990" fmla="*/ 9670063 w 16348919"/>
              <a:gd name="connsiteY3990" fmla="*/ 2610542 h 10285413"/>
              <a:gd name="connsiteX3991" fmla="*/ 9709530 w 16348919"/>
              <a:gd name="connsiteY3991" fmla="*/ 2669746 h 10285413"/>
              <a:gd name="connsiteX3992" fmla="*/ 9768737 w 16348919"/>
              <a:gd name="connsiteY3992" fmla="*/ 2728950 h 10285413"/>
              <a:gd name="connsiteX3993" fmla="*/ 9788471 w 16348919"/>
              <a:gd name="connsiteY3993" fmla="*/ 2748684 h 10285413"/>
              <a:gd name="connsiteX3994" fmla="*/ 9788471 w 16348919"/>
              <a:gd name="connsiteY3994" fmla="*/ 2728950 h 10285413"/>
              <a:gd name="connsiteX3995" fmla="*/ 9808204 w 16348919"/>
              <a:gd name="connsiteY3995" fmla="*/ 2709216 h 10285413"/>
              <a:gd name="connsiteX3996" fmla="*/ 9827941 w 16348919"/>
              <a:gd name="connsiteY3996" fmla="*/ 2768420 h 10285413"/>
              <a:gd name="connsiteX3997" fmla="*/ 9827941 w 16348919"/>
              <a:gd name="connsiteY3997" fmla="*/ 2748684 h 10285413"/>
              <a:gd name="connsiteX3998" fmla="*/ 9827941 w 16348919"/>
              <a:gd name="connsiteY3998" fmla="*/ 2728950 h 10285413"/>
              <a:gd name="connsiteX3999" fmla="*/ 9837806 w 16348919"/>
              <a:gd name="connsiteY3999" fmla="*/ 2709216 h 10285413"/>
              <a:gd name="connsiteX4000" fmla="*/ 9827941 w 16348919"/>
              <a:gd name="connsiteY4000" fmla="*/ 2669746 h 10285413"/>
              <a:gd name="connsiteX4001" fmla="*/ 9827941 w 16348919"/>
              <a:gd name="connsiteY4001" fmla="*/ 2650011 h 10285413"/>
              <a:gd name="connsiteX4002" fmla="*/ 9818072 w 16348919"/>
              <a:gd name="connsiteY4002" fmla="*/ 2630276 h 10285413"/>
              <a:gd name="connsiteX4003" fmla="*/ 9788471 w 16348919"/>
              <a:gd name="connsiteY4003" fmla="*/ 2630276 h 10285413"/>
              <a:gd name="connsiteX4004" fmla="*/ 9768737 w 16348919"/>
              <a:gd name="connsiteY4004" fmla="*/ 2650011 h 10285413"/>
              <a:gd name="connsiteX4005" fmla="*/ 9749000 w 16348919"/>
              <a:gd name="connsiteY4005" fmla="*/ 2650011 h 10285413"/>
              <a:gd name="connsiteX4006" fmla="*/ 9729267 w 16348919"/>
              <a:gd name="connsiteY4006" fmla="*/ 2650011 h 10285413"/>
              <a:gd name="connsiteX4007" fmla="*/ 9768737 w 16348919"/>
              <a:gd name="connsiteY4007" fmla="*/ 2630276 h 10285413"/>
              <a:gd name="connsiteX4008" fmla="*/ 9808204 w 16348919"/>
              <a:gd name="connsiteY4008" fmla="*/ 2610542 h 10285413"/>
              <a:gd name="connsiteX4009" fmla="*/ 9847674 w 16348919"/>
              <a:gd name="connsiteY4009" fmla="*/ 2650011 h 10285413"/>
              <a:gd name="connsiteX4010" fmla="*/ 9867411 w 16348919"/>
              <a:gd name="connsiteY4010" fmla="*/ 2669746 h 10285413"/>
              <a:gd name="connsiteX4011" fmla="*/ 9887145 w 16348919"/>
              <a:gd name="connsiteY4011" fmla="*/ 2650011 h 10285413"/>
              <a:gd name="connsiteX4012" fmla="*/ 9906878 w 16348919"/>
              <a:gd name="connsiteY4012" fmla="*/ 2669746 h 10285413"/>
              <a:gd name="connsiteX4013" fmla="*/ 9887145 w 16348919"/>
              <a:gd name="connsiteY4013" fmla="*/ 2669746 h 10285413"/>
              <a:gd name="connsiteX4014" fmla="*/ 9906878 w 16348919"/>
              <a:gd name="connsiteY4014" fmla="*/ 2699348 h 10285413"/>
              <a:gd name="connsiteX4015" fmla="*/ 9926615 w 16348919"/>
              <a:gd name="connsiteY4015" fmla="*/ 2709216 h 10285413"/>
              <a:gd name="connsiteX4016" fmla="*/ 9946348 w 16348919"/>
              <a:gd name="connsiteY4016" fmla="*/ 2689480 h 10285413"/>
              <a:gd name="connsiteX4017" fmla="*/ 9936484 w 16348919"/>
              <a:gd name="connsiteY4017" fmla="*/ 2669746 h 10285413"/>
              <a:gd name="connsiteX4018" fmla="*/ 9926615 w 16348919"/>
              <a:gd name="connsiteY4018" fmla="*/ 2650011 h 10285413"/>
              <a:gd name="connsiteX4019" fmla="*/ 9906878 w 16348919"/>
              <a:gd name="connsiteY4019" fmla="*/ 2610542 h 10285413"/>
              <a:gd name="connsiteX4020" fmla="*/ 9887145 w 16348919"/>
              <a:gd name="connsiteY4020" fmla="*/ 2610542 h 10285413"/>
              <a:gd name="connsiteX4021" fmla="*/ 9887145 w 16348919"/>
              <a:gd name="connsiteY4021" fmla="*/ 2650011 h 10285413"/>
              <a:gd name="connsiteX4022" fmla="*/ 9867411 w 16348919"/>
              <a:gd name="connsiteY4022" fmla="*/ 2630276 h 10285413"/>
              <a:gd name="connsiteX4023" fmla="*/ 9867411 w 16348919"/>
              <a:gd name="connsiteY4023" fmla="*/ 2610542 h 10285413"/>
              <a:gd name="connsiteX4024" fmla="*/ 9867411 w 16348919"/>
              <a:gd name="connsiteY4024" fmla="*/ 2571072 h 10285413"/>
              <a:gd name="connsiteX4025" fmla="*/ 9847674 w 16348919"/>
              <a:gd name="connsiteY4025" fmla="*/ 2551336 h 10285413"/>
              <a:gd name="connsiteX4026" fmla="*/ 9818072 w 16348919"/>
              <a:gd name="connsiteY4026" fmla="*/ 2541470 h 10285413"/>
              <a:gd name="connsiteX4027" fmla="*/ 9808204 w 16348919"/>
              <a:gd name="connsiteY4027" fmla="*/ 2531602 h 10285413"/>
              <a:gd name="connsiteX4028" fmla="*/ 9847674 w 16348919"/>
              <a:gd name="connsiteY4028" fmla="*/ 2531602 h 10285413"/>
              <a:gd name="connsiteX4029" fmla="*/ 9827941 w 16348919"/>
              <a:gd name="connsiteY4029" fmla="*/ 2502000 h 10285413"/>
              <a:gd name="connsiteX4030" fmla="*/ 9808204 w 16348919"/>
              <a:gd name="connsiteY4030" fmla="*/ 2472398 h 10285413"/>
              <a:gd name="connsiteX4031" fmla="*/ 9847674 w 16348919"/>
              <a:gd name="connsiteY4031" fmla="*/ 2492132 h 10285413"/>
              <a:gd name="connsiteX4032" fmla="*/ 9906878 w 16348919"/>
              <a:gd name="connsiteY4032" fmla="*/ 2511868 h 10285413"/>
              <a:gd name="connsiteX4033" fmla="*/ 9926615 w 16348919"/>
              <a:gd name="connsiteY4033" fmla="*/ 2492132 h 10285413"/>
              <a:gd name="connsiteX4034" fmla="*/ 9906878 w 16348919"/>
              <a:gd name="connsiteY4034" fmla="*/ 2472398 h 10285413"/>
              <a:gd name="connsiteX4035" fmla="*/ 9887145 w 16348919"/>
              <a:gd name="connsiteY4035" fmla="*/ 2452662 h 10285413"/>
              <a:gd name="connsiteX4036" fmla="*/ 9867411 w 16348919"/>
              <a:gd name="connsiteY4036" fmla="*/ 2452662 h 10285413"/>
              <a:gd name="connsiteX4037" fmla="*/ 9650326 w 16348919"/>
              <a:gd name="connsiteY4037" fmla="*/ 2373724 h 10285413"/>
              <a:gd name="connsiteX4038" fmla="*/ 9610856 w 16348919"/>
              <a:gd name="connsiteY4038" fmla="*/ 2363856 h 10285413"/>
              <a:gd name="connsiteX4039" fmla="*/ 9591122 w 16348919"/>
              <a:gd name="connsiteY4039" fmla="*/ 2334254 h 10285413"/>
              <a:gd name="connsiteX4040" fmla="*/ 9531919 w 16348919"/>
              <a:gd name="connsiteY4040" fmla="*/ 2314520 h 10285413"/>
              <a:gd name="connsiteX4041" fmla="*/ 9492448 w 16348919"/>
              <a:gd name="connsiteY4041" fmla="*/ 2304652 h 10285413"/>
              <a:gd name="connsiteX4042" fmla="*/ 9452978 w 16348919"/>
              <a:gd name="connsiteY4042" fmla="*/ 2294784 h 10285413"/>
              <a:gd name="connsiteX4043" fmla="*/ 9433245 w 16348919"/>
              <a:gd name="connsiteY4043" fmla="*/ 2294784 h 10285413"/>
              <a:gd name="connsiteX4044" fmla="*/ 9413508 w 16348919"/>
              <a:gd name="connsiteY4044" fmla="*/ 2275051 h 10285413"/>
              <a:gd name="connsiteX4045" fmla="*/ 9255630 w 16348919"/>
              <a:gd name="connsiteY4045" fmla="*/ 2196110 h 10285413"/>
              <a:gd name="connsiteX4046" fmla="*/ 9216160 w 16348919"/>
              <a:gd name="connsiteY4046" fmla="*/ 2186243 h 10285413"/>
              <a:gd name="connsiteX4047" fmla="*/ 9156956 w 16348919"/>
              <a:gd name="connsiteY4047" fmla="*/ 2166508 h 10285413"/>
              <a:gd name="connsiteX4048" fmla="*/ 9097752 w 16348919"/>
              <a:gd name="connsiteY4048" fmla="*/ 2146774 h 10285413"/>
              <a:gd name="connsiteX4049" fmla="*/ 9048415 w 16348919"/>
              <a:gd name="connsiteY4049" fmla="*/ 2127038 h 10285413"/>
              <a:gd name="connsiteX4050" fmla="*/ 9026214 w 16348919"/>
              <a:gd name="connsiteY4050" fmla="*/ 2124571 h 10285413"/>
              <a:gd name="connsiteX4051" fmla="*/ 10627201 w 16348919"/>
              <a:gd name="connsiteY4051" fmla="*/ 2117169 h 10285413"/>
              <a:gd name="connsiteX4052" fmla="*/ 10597599 w 16348919"/>
              <a:gd name="connsiteY4052" fmla="*/ 2136907 h 10285413"/>
              <a:gd name="connsiteX4053" fmla="*/ 10617333 w 16348919"/>
              <a:gd name="connsiteY4053" fmla="*/ 2136907 h 10285413"/>
              <a:gd name="connsiteX4054" fmla="*/ 10637069 w 16348919"/>
              <a:gd name="connsiteY4054" fmla="*/ 2156640 h 10285413"/>
              <a:gd name="connsiteX4055" fmla="*/ 10617333 w 16348919"/>
              <a:gd name="connsiteY4055" fmla="*/ 2156640 h 10285413"/>
              <a:gd name="connsiteX4056" fmla="*/ 10597599 w 16348919"/>
              <a:gd name="connsiteY4056" fmla="*/ 2176376 h 10285413"/>
              <a:gd name="connsiteX4057" fmla="*/ 10637069 w 16348919"/>
              <a:gd name="connsiteY4057" fmla="*/ 2196110 h 10285413"/>
              <a:gd name="connsiteX4058" fmla="*/ 10656803 w 16348919"/>
              <a:gd name="connsiteY4058" fmla="*/ 2196110 h 10285413"/>
              <a:gd name="connsiteX4059" fmla="*/ 10696273 w 16348919"/>
              <a:gd name="connsiteY4059" fmla="*/ 2196110 h 10285413"/>
              <a:gd name="connsiteX4060" fmla="*/ 10735743 w 16348919"/>
              <a:gd name="connsiteY4060" fmla="*/ 2196110 h 10285413"/>
              <a:gd name="connsiteX4061" fmla="*/ 10696273 w 16348919"/>
              <a:gd name="connsiteY4061" fmla="*/ 2176376 h 10285413"/>
              <a:gd name="connsiteX4062" fmla="*/ 10676537 w 16348919"/>
              <a:gd name="connsiteY4062" fmla="*/ 2156640 h 10285413"/>
              <a:gd name="connsiteX4063" fmla="*/ 10716008 w 16348919"/>
              <a:gd name="connsiteY4063" fmla="*/ 2136907 h 10285413"/>
              <a:gd name="connsiteX4064" fmla="*/ 10725875 w 16348919"/>
              <a:gd name="connsiteY4064" fmla="*/ 2146774 h 10285413"/>
              <a:gd name="connsiteX4065" fmla="*/ 10735743 w 16348919"/>
              <a:gd name="connsiteY4065" fmla="*/ 2136907 h 10285413"/>
              <a:gd name="connsiteX4066" fmla="*/ 10696273 w 16348919"/>
              <a:gd name="connsiteY4066" fmla="*/ 2117169 h 10285413"/>
              <a:gd name="connsiteX4067" fmla="*/ 10627201 w 16348919"/>
              <a:gd name="connsiteY4067" fmla="*/ 2117169 h 10285413"/>
              <a:gd name="connsiteX4068" fmla="*/ 7913661 w 16348919"/>
              <a:gd name="connsiteY4068" fmla="*/ 2117169 h 10285413"/>
              <a:gd name="connsiteX4069" fmla="*/ 7893927 w 16348919"/>
              <a:gd name="connsiteY4069" fmla="*/ 2136907 h 10285413"/>
              <a:gd name="connsiteX4070" fmla="*/ 7913661 w 16348919"/>
              <a:gd name="connsiteY4070" fmla="*/ 2156640 h 10285413"/>
              <a:gd name="connsiteX4071" fmla="*/ 7913661 w 16348919"/>
              <a:gd name="connsiteY4071" fmla="*/ 2136907 h 10285413"/>
              <a:gd name="connsiteX4072" fmla="*/ 7913661 w 16348919"/>
              <a:gd name="connsiteY4072" fmla="*/ 2117169 h 10285413"/>
              <a:gd name="connsiteX4073" fmla="*/ 2703671 w 16348919"/>
              <a:gd name="connsiteY4073" fmla="*/ 2117169 h 10285413"/>
              <a:gd name="connsiteX4074" fmla="*/ 2683937 w 16348919"/>
              <a:gd name="connsiteY4074" fmla="*/ 2156640 h 10285413"/>
              <a:gd name="connsiteX4075" fmla="*/ 2713539 w 16348919"/>
              <a:gd name="connsiteY4075" fmla="*/ 2127038 h 10285413"/>
              <a:gd name="connsiteX4076" fmla="*/ 2703671 w 16348919"/>
              <a:gd name="connsiteY4076" fmla="*/ 2117169 h 10285413"/>
              <a:gd name="connsiteX4077" fmla="*/ 2387915 w 16348919"/>
              <a:gd name="connsiteY4077" fmla="*/ 2117169 h 10285413"/>
              <a:gd name="connsiteX4078" fmla="*/ 2387915 w 16348919"/>
              <a:gd name="connsiteY4078" fmla="*/ 2136907 h 10285413"/>
              <a:gd name="connsiteX4079" fmla="*/ 2387915 w 16348919"/>
              <a:gd name="connsiteY4079" fmla="*/ 2156640 h 10285413"/>
              <a:gd name="connsiteX4080" fmla="*/ 2368179 w 16348919"/>
              <a:gd name="connsiteY4080" fmla="*/ 2136907 h 10285413"/>
              <a:gd name="connsiteX4081" fmla="*/ 10518659 w 16348919"/>
              <a:gd name="connsiteY4081" fmla="*/ 2097436 h 10285413"/>
              <a:gd name="connsiteX4082" fmla="*/ 10518659 w 16348919"/>
              <a:gd name="connsiteY4082" fmla="*/ 2117169 h 10285413"/>
              <a:gd name="connsiteX4083" fmla="*/ 10538393 w 16348919"/>
              <a:gd name="connsiteY4083" fmla="*/ 2117169 h 10285413"/>
              <a:gd name="connsiteX4084" fmla="*/ 10558129 w 16348919"/>
              <a:gd name="connsiteY4084" fmla="*/ 2117169 h 10285413"/>
              <a:gd name="connsiteX4085" fmla="*/ 10518659 w 16348919"/>
              <a:gd name="connsiteY4085" fmla="*/ 2097436 h 10285413"/>
              <a:gd name="connsiteX4086" fmla="*/ 10400251 w 16348919"/>
              <a:gd name="connsiteY4086" fmla="*/ 2077702 h 10285413"/>
              <a:gd name="connsiteX4087" fmla="*/ 10400251 w 16348919"/>
              <a:gd name="connsiteY4087" fmla="*/ 2097436 h 10285413"/>
              <a:gd name="connsiteX4088" fmla="*/ 10380515 w 16348919"/>
              <a:gd name="connsiteY4088" fmla="*/ 2097436 h 10285413"/>
              <a:gd name="connsiteX4089" fmla="*/ 10380515 w 16348919"/>
              <a:gd name="connsiteY4089" fmla="*/ 2117169 h 10285413"/>
              <a:gd name="connsiteX4090" fmla="*/ 10370647 w 16348919"/>
              <a:gd name="connsiteY4090" fmla="*/ 2136907 h 10285413"/>
              <a:gd name="connsiteX4091" fmla="*/ 10360781 w 16348919"/>
              <a:gd name="connsiteY4091" fmla="*/ 2136907 h 10285413"/>
              <a:gd name="connsiteX4092" fmla="*/ 10380515 w 16348919"/>
              <a:gd name="connsiteY4092" fmla="*/ 2166508 h 10285413"/>
              <a:gd name="connsiteX4093" fmla="*/ 10419985 w 16348919"/>
              <a:gd name="connsiteY4093" fmla="*/ 2176376 h 10285413"/>
              <a:gd name="connsiteX4094" fmla="*/ 10439719 w 16348919"/>
              <a:gd name="connsiteY4094" fmla="*/ 2156640 h 10285413"/>
              <a:gd name="connsiteX4095" fmla="*/ 10439719 w 16348919"/>
              <a:gd name="connsiteY4095" fmla="*/ 2136907 h 10285413"/>
              <a:gd name="connsiteX4096" fmla="*/ 10419985 w 16348919"/>
              <a:gd name="connsiteY4096" fmla="*/ 2136907 h 10285413"/>
              <a:gd name="connsiteX4097" fmla="*/ 10439719 w 16348919"/>
              <a:gd name="connsiteY4097" fmla="*/ 2117169 h 10285413"/>
              <a:gd name="connsiteX4098" fmla="*/ 10439719 w 16348919"/>
              <a:gd name="connsiteY4098" fmla="*/ 2097436 h 10285413"/>
              <a:gd name="connsiteX4099" fmla="*/ 10350913 w 16348919"/>
              <a:gd name="connsiteY4099" fmla="*/ 2077702 h 10285413"/>
              <a:gd name="connsiteX4100" fmla="*/ 10341045 w 16348919"/>
              <a:gd name="connsiteY4100" fmla="*/ 2097436 h 10285413"/>
              <a:gd name="connsiteX4101" fmla="*/ 10341045 w 16348919"/>
              <a:gd name="connsiteY4101" fmla="*/ 2117169 h 10285413"/>
              <a:gd name="connsiteX4102" fmla="*/ 10360781 w 16348919"/>
              <a:gd name="connsiteY4102" fmla="*/ 2097436 h 10285413"/>
              <a:gd name="connsiteX4103" fmla="*/ 10350913 w 16348919"/>
              <a:gd name="connsiteY4103" fmla="*/ 2077702 h 10285413"/>
              <a:gd name="connsiteX4104" fmla="*/ 8407035 w 16348919"/>
              <a:gd name="connsiteY4104" fmla="*/ 2077702 h 10285413"/>
              <a:gd name="connsiteX4105" fmla="*/ 8426768 w 16348919"/>
              <a:gd name="connsiteY4105" fmla="*/ 2097436 h 10285413"/>
              <a:gd name="connsiteX4106" fmla="*/ 8426768 w 16348919"/>
              <a:gd name="connsiteY4106" fmla="*/ 2077702 h 10285413"/>
              <a:gd name="connsiteX4107" fmla="*/ 7637375 w 16348919"/>
              <a:gd name="connsiteY4107" fmla="*/ 2077702 h 10285413"/>
              <a:gd name="connsiteX4108" fmla="*/ 7637375 w 16348919"/>
              <a:gd name="connsiteY4108" fmla="*/ 2097436 h 10285413"/>
              <a:gd name="connsiteX4109" fmla="*/ 7637375 w 16348919"/>
              <a:gd name="connsiteY4109" fmla="*/ 2117169 h 10285413"/>
              <a:gd name="connsiteX4110" fmla="*/ 7657109 w 16348919"/>
              <a:gd name="connsiteY4110" fmla="*/ 2107304 h 10285413"/>
              <a:gd name="connsiteX4111" fmla="*/ 7657109 w 16348919"/>
              <a:gd name="connsiteY4111" fmla="*/ 2097436 h 10285413"/>
              <a:gd name="connsiteX4112" fmla="*/ 7025595 w 16348919"/>
              <a:gd name="connsiteY4112" fmla="*/ 2077702 h 10285413"/>
              <a:gd name="connsiteX4113" fmla="*/ 7025595 w 16348919"/>
              <a:gd name="connsiteY4113" fmla="*/ 2097436 h 10285413"/>
              <a:gd name="connsiteX4114" fmla="*/ 7035463 w 16348919"/>
              <a:gd name="connsiteY4114" fmla="*/ 2097436 h 10285413"/>
              <a:gd name="connsiteX4115" fmla="*/ 7045331 w 16348919"/>
              <a:gd name="connsiteY4115" fmla="*/ 2077702 h 10285413"/>
              <a:gd name="connsiteX4116" fmla="*/ 2417517 w 16348919"/>
              <a:gd name="connsiteY4116" fmla="*/ 2077702 h 10285413"/>
              <a:gd name="connsiteX4117" fmla="*/ 2447117 w 16348919"/>
              <a:gd name="connsiteY4117" fmla="*/ 2077702 h 10285413"/>
              <a:gd name="connsiteX4118" fmla="*/ 2447117 w 16348919"/>
              <a:gd name="connsiteY4118" fmla="*/ 2097436 h 10285413"/>
              <a:gd name="connsiteX4119" fmla="*/ 2417517 w 16348919"/>
              <a:gd name="connsiteY4119" fmla="*/ 2117169 h 10285413"/>
              <a:gd name="connsiteX4120" fmla="*/ 2407649 w 16348919"/>
              <a:gd name="connsiteY4120" fmla="*/ 2097436 h 10285413"/>
              <a:gd name="connsiteX4121" fmla="*/ 2417517 w 16348919"/>
              <a:gd name="connsiteY4121" fmla="*/ 2077702 h 10285413"/>
              <a:gd name="connsiteX4122" fmla="*/ 8821464 w 16348919"/>
              <a:gd name="connsiteY4122" fmla="*/ 2057965 h 10285413"/>
              <a:gd name="connsiteX4123" fmla="*/ 8900404 w 16348919"/>
              <a:gd name="connsiteY4123" fmla="*/ 2117169 h 10285413"/>
              <a:gd name="connsiteX4124" fmla="*/ 8939872 w 16348919"/>
              <a:gd name="connsiteY4124" fmla="*/ 2117169 h 10285413"/>
              <a:gd name="connsiteX4125" fmla="*/ 8969476 w 16348919"/>
              <a:gd name="connsiteY4125" fmla="*/ 2136907 h 10285413"/>
              <a:gd name="connsiteX4126" fmla="*/ 8999078 w 16348919"/>
              <a:gd name="connsiteY4126" fmla="*/ 2136907 h 10285413"/>
              <a:gd name="connsiteX4127" fmla="*/ 8643850 w 16348919"/>
              <a:gd name="connsiteY4127" fmla="*/ 2057965 h 10285413"/>
              <a:gd name="connsiteX4128" fmla="*/ 8643850 w 16348919"/>
              <a:gd name="connsiteY4128" fmla="*/ 2077702 h 10285413"/>
              <a:gd name="connsiteX4129" fmla="*/ 8663587 w 16348919"/>
              <a:gd name="connsiteY4129" fmla="*/ 2077702 h 10285413"/>
              <a:gd name="connsiteX4130" fmla="*/ 8643850 w 16348919"/>
              <a:gd name="connsiteY4130" fmla="*/ 2057965 h 10285413"/>
              <a:gd name="connsiteX4131" fmla="*/ 7775520 w 16348919"/>
              <a:gd name="connsiteY4131" fmla="*/ 2057965 h 10285413"/>
              <a:gd name="connsiteX4132" fmla="*/ 7775520 w 16348919"/>
              <a:gd name="connsiteY4132" fmla="*/ 2067834 h 10285413"/>
              <a:gd name="connsiteX4133" fmla="*/ 7795253 w 16348919"/>
              <a:gd name="connsiteY4133" fmla="*/ 2077702 h 10285413"/>
              <a:gd name="connsiteX4134" fmla="*/ 7814987 w 16348919"/>
              <a:gd name="connsiteY4134" fmla="*/ 2057965 h 10285413"/>
              <a:gd name="connsiteX4135" fmla="*/ 7163739 w 16348919"/>
              <a:gd name="connsiteY4135" fmla="*/ 2057965 h 10285413"/>
              <a:gd name="connsiteX4136" fmla="*/ 7144005 w 16348919"/>
              <a:gd name="connsiteY4136" fmla="*/ 2077702 h 10285413"/>
              <a:gd name="connsiteX4137" fmla="*/ 7144005 w 16348919"/>
              <a:gd name="connsiteY4137" fmla="*/ 2097436 h 10285413"/>
              <a:gd name="connsiteX4138" fmla="*/ 7153871 w 16348919"/>
              <a:gd name="connsiteY4138" fmla="*/ 2117169 h 10285413"/>
              <a:gd name="connsiteX4139" fmla="*/ 7183473 w 16348919"/>
              <a:gd name="connsiteY4139" fmla="*/ 2117169 h 10285413"/>
              <a:gd name="connsiteX4140" fmla="*/ 7203209 w 16348919"/>
              <a:gd name="connsiteY4140" fmla="*/ 2136907 h 10285413"/>
              <a:gd name="connsiteX4141" fmla="*/ 7222943 w 16348919"/>
              <a:gd name="connsiteY4141" fmla="*/ 2146774 h 10285413"/>
              <a:gd name="connsiteX4142" fmla="*/ 7282147 w 16348919"/>
              <a:gd name="connsiteY4142" fmla="*/ 2156640 h 10285413"/>
              <a:gd name="connsiteX4143" fmla="*/ 7301883 w 16348919"/>
              <a:gd name="connsiteY4143" fmla="*/ 2156640 h 10285413"/>
              <a:gd name="connsiteX4144" fmla="*/ 7292015 w 16348919"/>
              <a:gd name="connsiteY4144" fmla="*/ 2146774 h 10285413"/>
              <a:gd name="connsiteX4145" fmla="*/ 7282147 w 16348919"/>
              <a:gd name="connsiteY4145" fmla="*/ 2136907 h 10285413"/>
              <a:gd name="connsiteX4146" fmla="*/ 7262414 w 16348919"/>
              <a:gd name="connsiteY4146" fmla="*/ 2117169 h 10285413"/>
              <a:gd name="connsiteX4147" fmla="*/ 7242679 w 16348919"/>
              <a:gd name="connsiteY4147" fmla="*/ 2117169 h 10285413"/>
              <a:gd name="connsiteX4148" fmla="*/ 7222943 w 16348919"/>
              <a:gd name="connsiteY4148" fmla="*/ 2117169 h 10285413"/>
              <a:gd name="connsiteX4149" fmla="*/ 7203209 w 16348919"/>
              <a:gd name="connsiteY4149" fmla="*/ 2097436 h 10285413"/>
              <a:gd name="connsiteX4150" fmla="*/ 7222943 w 16348919"/>
              <a:gd name="connsiteY4150" fmla="*/ 2097436 h 10285413"/>
              <a:gd name="connsiteX4151" fmla="*/ 7242679 w 16348919"/>
              <a:gd name="connsiteY4151" fmla="*/ 2077702 h 10285413"/>
              <a:gd name="connsiteX4152" fmla="*/ 7203209 w 16348919"/>
              <a:gd name="connsiteY4152" fmla="*/ 2057965 h 10285413"/>
              <a:gd name="connsiteX4153" fmla="*/ 7183473 w 16348919"/>
              <a:gd name="connsiteY4153" fmla="*/ 2077702 h 10285413"/>
              <a:gd name="connsiteX4154" fmla="*/ 7183473 w 16348919"/>
              <a:gd name="connsiteY4154" fmla="*/ 2097436 h 10285413"/>
              <a:gd name="connsiteX4155" fmla="*/ 7163739 w 16348919"/>
              <a:gd name="connsiteY4155" fmla="*/ 2077702 h 10285413"/>
              <a:gd name="connsiteX4156" fmla="*/ 6709839 w 16348919"/>
              <a:gd name="connsiteY4156" fmla="*/ 2057965 h 10285413"/>
              <a:gd name="connsiteX4157" fmla="*/ 6690103 w 16348919"/>
              <a:gd name="connsiteY4157" fmla="*/ 2077702 h 10285413"/>
              <a:gd name="connsiteX4158" fmla="*/ 6749308 w 16348919"/>
              <a:gd name="connsiteY4158" fmla="*/ 2097436 h 10285413"/>
              <a:gd name="connsiteX4159" fmla="*/ 6828247 w 16348919"/>
              <a:gd name="connsiteY4159" fmla="*/ 2117169 h 10285413"/>
              <a:gd name="connsiteX4160" fmla="*/ 6907187 w 16348919"/>
              <a:gd name="connsiteY4160" fmla="*/ 2136907 h 10285413"/>
              <a:gd name="connsiteX4161" fmla="*/ 6926921 w 16348919"/>
              <a:gd name="connsiteY4161" fmla="*/ 2156640 h 10285413"/>
              <a:gd name="connsiteX4162" fmla="*/ 6946655 w 16348919"/>
              <a:gd name="connsiteY4162" fmla="*/ 2156640 h 10285413"/>
              <a:gd name="connsiteX4163" fmla="*/ 6986125 w 16348919"/>
              <a:gd name="connsiteY4163" fmla="*/ 2156640 h 10285413"/>
              <a:gd name="connsiteX4164" fmla="*/ 7084799 w 16348919"/>
              <a:gd name="connsiteY4164" fmla="*/ 2196110 h 10285413"/>
              <a:gd name="connsiteX4165" fmla="*/ 7163739 w 16348919"/>
              <a:gd name="connsiteY4165" fmla="*/ 2215843 h 10285413"/>
              <a:gd name="connsiteX4166" fmla="*/ 7183473 w 16348919"/>
              <a:gd name="connsiteY4166" fmla="*/ 2215843 h 10285413"/>
              <a:gd name="connsiteX4167" fmla="*/ 7222943 w 16348919"/>
              <a:gd name="connsiteY4167" fmla="*/ 2215843 h 10285413"/>
              <a:gd name="connsiteX4168" fmla="*/ 7262414 w 16348919"/>
              <a:gd name="connsiteY4168" fmla="*/ 2235580 h 10285413"/>
              <a:gd name="connsiteX4169" fmla="*/ 7282147 w 16348919"/>
              <a:gd name="connsiteY4169" fmla="*/ 2235580 h 10285413"/>
              <a:gd name="connsiteX4170" fmla="*/ 7321617 w 16348919"/>
              <a:gd name="connsiteY4170" fmla="*/ 2235580 h 10285413"/>
              <a:gd name="connsiteX4171" fmla="*/ 7262414 w 16348919"/>
              <a:gd name="connsiteY4171" fmla="*/ 2215843 h 10285413"/>
              <a:gd name="connsiteX4172" fmla="*/ 7045331 w 16348919"/>
              <a:gd name="connsiteY4172" fmla="*/ 2136907 h 10285413"/>
              <a:gd name="connsiteX4173" fmla="*/ 6887453 w 16348919"/>
              <a:gd name="connsiteY4173" fmla="*/ 2097436 h 10285413"/>
              <a:gd name="connsiteX4174" fmla="*/ 6759175 w 16348919"/>
              <a:gd name="connsiteY4174" fmla="*/ 2077702 h 10285413"/>
              <a:gd name="connsiteX4175" fmla="*/ 6709839 w 16348919"/>
              <a:gd name="connsiteY4175" fmla="*/ 2057965 h 10285413"/>
              <a:gd name="connsiteX4176" fmla="*/ 2604996 w 16348919"/>
              <a:gd name="connsiteY4176" fmla="*/ 2057965 h 10285413"/>
              <a:gd name="connsiteX4177" fmla="*/ 2604996 w 16348919"/>
              <a:gd name="connsiteY4177" fmla="*/ 2077702 h 10285413"/>
              <a:gd name="connsiteX4178" fmla="*/ 2624732 w 16348919"/>
              <a:gd name="connsiteY4178" fmla="*/ 2077702 h 10285413"/>
              <a:gd name="connsiteX4179" fmla="*/ 2604996 w 16348919"/>
              <a:gd name="connsiteY4179" fmla="*/ 2057965 h 10285413"/>
              <a:gd name="connsiteX4180" fmla="*/ 2561212 w 16348919"/>
              <a:gd name="connsiteY4180" fmla="*/ 2046249 h 10285413"/>
              <a:gd name="connsiteX4181" fmla="*/ 2555661 w 16348919"/>
              <a:gd name="connsiteY4181" fmla="*/ 2048100 h 10285413"/>
              <a:gd name="connsiteX4182" fmla="*/ 2565527 w 16348919"/>
              <a:gd name="connsiteY4182" fmla="*/ 2077702 h 10285413"/>
              <a:gd name="connsiteX4183" fmla="*/ 2604996 w 16348919"/>
              <a:gd name="connsiteY4183" fmla="*/ 2097436 h 10285413"/>
              <a:gd name="connsiteX4184" fmla="*/ 2585263 w 16348919"/>
              <a:gd name="connsiteY4184" fmla="*/ 2077702 h 10285413"/>
              <a:gd name="connsiteX4185" fmla="*/ 2561212 w 16348919"/>
              <a:gd name="connsiteY4185" fmla="*/ 2046249 h 10285413"/>
              <a:gd name="connsiteX4186" fmla="*/ 2429851 w 16348919"/>
              <a:gd name="connsiteY4186" fmla="*/ 2043164 h 10285413"/>
              <a:gd name="connsiteX4187" fmla="*/ 2437251 w 16348919"/>
              <a:gd name="connsiteY4187" fmla="*/ 2048100 h 10285413"/>
              <a:gd name="connsiteX4188" fmla="*/ 2447117 w 16348919"/>
              <a:gd name="connsiteY4188" fmla="*/ 2057965 h 10285413"/>
              <a:gd name="connsiteX4189" fmla="*/ 2427385 w 16348919"/>
              <a:gd name="connsiteY4189" fmla="*/ 2048100 h 10285413"/>
              <a:gd name="connsiteX4190" fmla="*/ 2429851 w 16348919"/>
              <a:gd name="connsiteY4190" fmla="*/ 2043164 h 10285413"/>
              <a:gd name="connsiteX4191" fmla="*/ 11012029 w 16348919"/>
              <a:gd name="connsiteY4191" fmla="*/ 2038232 h 10285413"/>
              <a:gd name="connsiteX4192" fmla="*/ 11012029 w 16348919"/>
              <a:gd name="connsiteY4192" fmla="*/ 2057965 h 10285413"/>
              <a:gd name="connsiteX4193" fmla="*/ 11031765 w 16348919"/>
              <a:gd name="connsiteY4193" fmla="*/ 2057965 h 10285413"/>
              <a:gd name="connsiteX4194" fmla="*/ 6966392 w 16348919"/>
              <a:gd name="connsiteY4194" fmla="*/ 2038232 h 10285413"/>
              <a:gd name="connsiteX4195" fmla="*/ 6956523 w 16348919"/>
              <a:gd name="connsiteY4195" fmla="*/ 2048100 h 10285413"/>
              <a:gd name="connsiteX4196" fmla="*/ 6946655 w 16348919"/>
              <a:gd name="connsiteY4196" fmla="*/ 2057965 h 10285413"/>
              <a:gd name="connsiteX4197" fmla="*/ 6966392 w 16348919"/>
              <a:gd name="connsiteY4197" fmla="*/ 2077702 h 10285413"/>
              <a:gd name="connsiteX4198" fmla="*/ 6966392 w 16348919"/>
              <a:gd name="connsiteY4198" fmla="*/ 2057965 h 10285413"/>
              <a:gd name="connsiteX4199" fmla="*/ 10755477 w 16348919"/>
              <a:gd name="connsiteY4199" fmla="*/ 2018495 h 10285413"/>
              <a:gd name="connsiteX4200" fmla="*/ 10775211 w 16348919"/>
              <a:gd name="connsiteY4200" fmla="*/ 2038232 h 10285413"/>
              <a:gd name="connsiteX4201" fmla="*/ 10794947 w 16348919"/>
              <a:gd name="connsiteY4201" fmla="*/ 2038232 h 10285413"/>
              <a:gd name="connsiteX4202" fmla="*/ 10775211 w 16348919"/>
              <a:gd name="connsiteY4202" fmla="*/ 2018495 h 10285413"/>
              <a:gd name="connsiteX4203" fmla="*/ 10755477 w 16348919"/>
              <a:gd name="connsiteY4203" fmla="*/ 2018495 h 10285413"/>
              <a:gd name="connsiteX4204" fmla="*/ 7301883 w 16348919"/>
              <a:gd name="connsiteY4204" fmla="*/ 1998762 h 10285413"/>
              <a:gd name="connsiteX4205" fmla="*/ 7301883 w 16348919"/>
              <a:gd name="connsiteY4205" fmla="*/ 2038232 h 10285413"/>
              <a:gd name="connsiteX4206" fmla="*/ 7311749 w 16348919"/>
              <a:gd name="connsiteY4206" fmla="*/ 2048100 h 10285413"/>
              <a:gd name="connsiteX4207" fmla="*/ 7331485 w 16348919"/>
              <a:gd name="connsiteY4207" fmla="*/ 2048100 h 10285413"/>
              <a:gd name="connsiteX4208" fmla="*/ 7331485 w 16348919"/>
              <a:gd name="connsiteY4208" fmla="*/ 2018495 h 10285413"/>
              <a:gd name="connsiteX4209" fmla="*/ 7301883 w 16348919"/>
              <a:gd name="connsiteY4209" fmla="*/ 1998762 h 10285413"/>
              <a:gd name="connsiteX4210" fmla="*/ 6946655 w 16348919"/>
              <a:gd name="connsiteY4210" fmla="*/ 1998762 h 10285413"/>
              <a:gd name="connsiteX4211" fmla="*/ 6986125 w 16348919"/>
              <a:gd name="connsiteY4211" fmla="*/ 2018495 h 10285413"/>
              <a:gd name="connsiteX4212" fmla="*/ 6966392 w 16348919"/>
              <a:gd name="connsiteY4212" fmla="*/ 1998762 h 10285413"/>
              <a:gd name="connsiteX4213" fmla="*/ 6946655 w 16348919"/>
              <a:gd name="connsiteY4213" fmla="*/ 1998762 h 10285413"/>
              <a:gd name="connsiteX4214" fmla="*/ 2052421 w 16348919"/>
              <a:gd name="connsiteY4214" fmla="*/ 1998762 h 10285413"/>
              <a:gd name="connsiteX4215" fmla="*/ 2072156 w 16348919"/>
              <a:gd name="connsiteY4215" fmla="*/ 2018495 h 10285413"/>
              <a:gd name="connsiteX4216" fmla="*/ 2101757 w 16348919"/>
              <a:gd name="connsiteY4216" fmla="*/ 2028363 h 10285413"/>
              <a:gd name="connsiteX4217" fmla="*/ 2121494 w 16348919"/>
              <a:gd name="connsiteY4217" fmla="*/ 2038232 h 10285413"/>
              <a:gd name="connsiteX4218" fmla="*/ 2141227 w 16348919"/>
              <a:gd name="connsiteY4218" fmla="*/ 2038232 h 10285413"/>
              <a:gd name="connsiteX4219" fmla="*/ 2131363 w 16348919"/>
              <a:gd name="connsiteY4219" fmla="*/ 2057965 h 10285413"/>
              <a:gd name="connsiteX4220" fmla="*/ 2151095 w 16348919"/>
              <a:gd name="connsiteY4220" fmla="*/ 2057965 h 10285413"/>
              <a:gd name="connsiteX4221" fmla="*/ 2151095 w 16348919"/>
              <a:gd name="connsiteY4221" fmla="*/ 2077702 h 10285413"/>
              <a:gd name="connsiteX4222" fmla="*/ 2091892 w 16348919"/>
              <a:gd name="connsiteY4222" fmla="*/ 2057965 h 10285413"/>
              <a:gd name="connsiteX4223" fmla="*/ 2052421 w 16348919"/>
              <a:gd name="connsiteY4223" fmla="*/ 1998762 h 10285413"/>
              <a:gd name="connsiteX4224" fmla="*/ 2012951 w 16348919"/>
              <a:gd name="connsiteY4224" fmla="*/ 1998762 h 10285413"/>
              <a:gd name="connsiteX4225" fmla="*/ 2032686 w 16348919"/>
              <a:gd name="connsiteY4225" fmla="*/ 2018495 h 10285413"/>
              <a:gd name="connsiteX4226" fmla="*/ 2032686 w 16348919"/>
              <a:gd name="connsiteY4226" fmla="*/ 2038232 h 10285413"/>
              <a:gd name="connsiteX4227" fmla="*/ 2012951 w 16348919"/>
              <a:gd name="connsiteY4227" fmla="*/ 2018495 h 10285413"/>
              <a:gd name="connsiteX4228" fmla="*/ 7025595 w 16348919"/>
              <a:gd name="connsiteY4228" fmla="*/ 1979028 h 10285413"/>
              <a:gd name="connsiteX4229" fmla="*/ 7104535 w 16348919"/>
              <a:gd name="connsiteY4229" fmla="*/ 2038232 h 10285413"/>
              <a:gd name="connsiteX4230" fmla="*/ 7084799 w 16348919"/>
              <a:gd name="connsiteY4230" fmla="*/ 1998762 h 10285413"/>
              <a:gd name="connsiteX4231" fmla="*/ 7025595 w 16348919"/>
              <a:gd name="connsiteY4231" fmla="*/ 1979028 h 10285413"/>
              <a:gd name="connsiteX4232" fmla="*/ 2348444 w 16348919"/>
              <a:gd name="connsiteY4232" fmla="*/ 1959292 h 10285413"/>
              <a:gd name="connsiteX4233" fmla="*/ 2328711 w 16348919"/>
              <a:gd name="connsiteY4233" fmla="*/ 1979028 h 10285413"/>
              <a:gd name="connsiteX4234" fmla="*/ 2328711 w 16348919"/>
              <a:gd name="connsiteY4234" fmla="*/ 1998762 h 10285413"/>
              <a:gd name="connsiteX4235" fmla="*/ 2358312 w 16348919"/>
              <a:gd name="connsiteY4235" fmla="*/ 1979028 h 10285413"/>
              <a:gd name="connsiteX4236" fmla="*/ 2348444 w 16348919"/>
              <a:gd name="connsiteY4236" fmla="*/ 1959292 h 10285413"/>
              <a:gd name="connsiteX4237" fmla="*/ 9938950 w 16348919"/>
              <a:gd name="connsiteY4237" fmla="*/ 1946957 h 10285413"/>
              <a:gd name="connsiteX4238" fmla="*/ 9916747 w 16348919"/>
              <a:gd name="connsiteY4238" fmla="*/ 1949423 h 10285413"/>
              <a:gd name="connsiteX4239" fmla="*/ 9887145 w 16348919"/>
              <a:gd name="connsiteY4239" fmla="*/ 1959292 h 10285413"/>
              <a:gd name="connsiteX4240" fmla="*/ 9926615 w 16348919"/>
              <a:gd name="connsiteY4240" fmla="*/ 1959292 h 10285413"/>
              <a:gd name="connsiteX4241" fmla="*/ 9946348 w 16348919"/>
              <a:gd name="connsiteY4241" fmla="*/ 1959292 h 10285413"/>
              <a:gd name="connsiteX4242" fmla="*/ 9938950 w 16348919"/>
              <a:gd name="connsiteY4242" fmla="*/ 1946957 h 10285413"/>
              <a:gd name="connsiteX4243" fmla="*/ 10015421 w 16348919"/>
              <a:gd name="connsiteY4243" fmla="*/ 1939558 h 10285413"/>
              <a:gd name="connsiteX4244" fmla="*/ 9985819 w 16348919"/>
              <a:gd name="connsiteY4244" fmla="*/ 1959292 h 10285413"/>
              <a:gd name="connsiteX4245" fmla="*/ 10005552 w 16348919"/>
              <a:gd name="connsiteY4245" fmla="*/ 1959292 h 10285413"/>
              <a:gd name="connsiteX4246" fmla="*/ 10015421 w 16348919"/>
              <a:gd name="connsiteY4246" fmla="*/ 1939558 h 10285413"/>
              <a:gd name="connsiteX4247" fmla="*/ 9827941 w 16348919"/>
              <a:gd name="connsiteY4247" fmla="*/ 1939558 h 10285413"/>
              <a:gd name="connsiteX4248" fmla="*/ 9827941 w 16348919"/>
              <a:gd name="connsiteY4248" fmla="*/ 1959292 h 10285413"/>
              <a:gd name="connsiteX4249" fmla="*/ 9847674 w 16348919"/>
              <a:gd name="connsiteY4249" fmla="*/ 1959292 h 10285413"/>
              <a:gd name="connsiteX4250" fmla="*/ 9827941 w 16348919"/>
              <a:gd name="connsiteY4250" fmla="*/ 1939558 h 10285413"/>
              <a:gd name="connsiteX4251" fmla="*/ 8525443 w 16348919"/>
              <a:gd name="connsiteY4251" fmla="*/ 1939558 h 10285413"/>
              <a:gd name="connsiteX4252" fmla="*/ 8545176 w 16348919"/>
              <a:gd name="connsiteY4252" fmla="*/ 1959292 h 10285413"/>
              <a:gd name="connsiteX4253" fmla="*/ 8545176 w 16348919"/>
              <a:gd name="connsiteY4253" fmla="*/ 1939558 h 10285413"/>
              <a:gd name="connsiteX4254" fmla="*/ 8525443 w 16348919"/>
              <a:gd name="connsiteY4254" fmla="*/ 1939558 h 10285413"/>
              <a:gd name="connsiteX4255" fmla="*/ 6946655 w 16348919"/>
              <a:gd name="connsiteY4255" fmla="*/ 1939558 h 10285413"/>
              <a:gd name="connsiteX4256" fmla="*/ 6966392 w 16348919"/>
              <a:gd name="connsiteY4256" fmla="*/ 1979028 h 10285413"/>
              <a:gd name="connsiteX4257" fmla="*/ 6995994 w 16348919"/>
              <a:gd name="connsiteY4257" fmla="*/ 1998762 h 10285413"/>
              <a:gd name="connsiteX4258" fmla="*/ 7005861 w 16348919"/>
              <a:gd name="connsiteY4258" fmla="*/ 2018495 h 10285413"/>
              <a:gd name="connsiteX4259" fmla="*/ 7015727 w 16348919"/>
              <a:gd name="connsiteY4259" fmla="*/ 2028363 h 10285413"/>
              <a:gd name="connsiteX4260" fmla="*/ 7035463 w 16348919"/>
              <a:gd name="connsiteY4260" fmla="*/ 2038232 h 10285413"/>
              <a:gd name="connsiteX4261" fmla="*/ 7065065 w 16348919"/>
              <a:gd name="connsiteY4261" fmla="*/ 2057965 h 10285413"/>
              <a:gd name="connsiteX4262" fmla="*/ 7104535 w 16348919"/>
              <a:gd name="connsiteY4262" fmla="*/ 2077702 h 10285413"/>
              <a:gd name="connsiteX4263" fmla="*/ 7094667 w 16348919"/>
              <a:gd name="connsiteY4263" fmla="*/ 2067834 h 10285413"/>
              <a:gd name="connsiteX4264" fmla="*/ 7074933 w 16348919"/>
              <a:gd name="connsiteY4264" fmla="*/ 2048100 h 10285413"/>
              <a:gd name="connsiteX4265" fmla="*/ 7055197 w 16348919"/>
              <a:gd name="connsiteY4265" fmla="*/ 2028363 h 10285413"/>
              <a:gd name="connsiteX4266" fmla="*/ 7045331 w 16348919"/>
              <a:gd name="connsiteY4266" fmla="*/ 2018495 h 10285413"/>
              <a:gd name="connsiteX4267" fmla="*/ 7005861 w 16348919"/>
              <a:gd name="connsiteY4267" fmla="*/ 1979028 h 10285413"/>
              <a:gd name="connsiteX4268" fmla="*/ 6986125 w 16348919"/>
              <a:gd name="connsiteY4268" fmla="*/ 1959292 h 10285413"/>
              <a:gd name="connsiteX4269" fmla="*/ 2190565 w 16348919"/>
              <a:gd name="connsiteY4269" fmla="*/ 1939558 h 10285413"/>
              <a:gd name="connsiteX4270" fmla="*/ 2190565 w 16348919"/>
              <a:gd name="connsiteY4270" fmla="*/ 1959292 h 10285413"/>
              <a:gd name="connsiteX4271" fmla="*/ 2205365 w 16348919"/>
              <a:gd name="connsiteY4271" fmla="*/ 1969158 h 10285413"/>
              <a:gd name="connsiteX4272" fmla="*/ 2205368 w 16348919"/>
              <a:gd name="connsiteY4272" fmla="*/ 1969162 h 10285413"/>
              <a:gd name="connsiteX4273" fmla="*/ 2210300 w 16348919"/>
              <a:gd name="connsiteY4273" fmla="*/ 1998762 h 10285413"/>
              <a:gd name="connsiteX4274" fmla="*/ 2259639 w 16348919"/>
              <a:gd name="connsiteY4274" fmla="*/ 2053033 h 10285413"/>
              <a:gd name="connsiteX4275" fmla="*/ 2307456 w 16348919"/>
              <a:gd name="connsiteY4275" fmla="*/ 2056449 h 10285413"/>
              <a:gd name="connsiteX4276" fmla="*/ 2308975 w 16348919"/>
              <a:gd name="connsiteY4276" fmla="*/ 2057965 h 10285413"/>
              <a:gd name="connsiteX4277" fmla="*/ 2328711 w 16348919"/>
              <a:gd name="connsiteY4277" fmla="*/ 2057965 h 10285413"/>
              <a:gd name="connsiteX4278" fmla="*/ 2307456 w 16348919"/>
              <a:gd name="connsiteY4278" fmla="*/ 2056449 h 10285413"/>
              <a:gd name="connsiteX4279" fmla="*/ 2289241 w 16348919"/>
              <a:gd name="connsiteY4279" fmla="*/ 2038232 h 10285413"/>
              <a:gd name="connsiteX4280" fmla="*/ 2269505 w 16348919"/>
              <a:gd name="connsiteY4280" fmla="*/ 2038232 h 10285413"/>
              <a:gd name="connsiteX4281" fmla="*/ 2269505 w 16348919"/>
              <a:gd name="connsiteY4281" fmla="*/ 2018495 h 10285413"/>
              <a:gd name="connsiteX4282" fmla="*/ 2239901 w 16348919"/>
              <a:gd name="connsiteY4282" fmla="*/ 2008630 h 10285413"/>
              <a:gd name="connsiteX4283" fmla="*/ 2210300 w 16348919"/>
              <a:gd name="connsiteY4283" fmla="*/ 1979028 h 10285413"/>
              <a:gd name="connsiteX4284" fmla="*/ 2205368 w 16348919"/>
              <a:gd name="connsiteY4284" fmla="*/ 1969162 h 10285413"/>
              <a:gd name="connsiteX4285" fmla="*/ 2205366 w 16348919"/>
              <a:gd name="connsiteY4285" fmla="*/ 1969159 h 10285413"/>
              <a:gd name="connsiteX4286" fmla="*/ 2205365 w 16348919"/>
              <a:gd name="connsiteY4286" fmla="*/ 1969158 h 10285413"/>
              <a:gd name="connsiteX4287" fmla="*/ 7267350 w 16348919"/>
              <a:gd name="connsiteY4287" fmla="*/ 1929689 h 10285413"/>
              <a:gd name="connsiteX4288" fmla="*/ 7262414 w 16348919"/>
              <a:gd name="connsiteY4288" fmla="*/ 1939558 h 10285413"/>
              <a:gd name="connsiteX4289" fmla="*/ 7282147 w 16348919"/>
              <a:gd name="connsiteY4289" fmla="*/ 1959292 h 10285413"/>
              <a:gd name="connsiteX4290" fmla="*/ 7301883 w 16348919"/>
              <a:gd name="connsiteY4290" fmla="*/ 1949423 h 10285413"/>
              <a:gd name="connsiteX4291" fmla="*/ 7282147 w 16348919"/>
              <a:gd name="connsiteY4291" fmla="*/ 1939558 h 10285413"/>
              <a:gd name="connsiteX4292" fmla="*/ 7267350 w 16348919"/>
              <a:gd name="connsiteY4292" fmla="*/ 1929689 h 10285413"/>
              <a:gd name="connsiteX4293" fmla="*/ 10792481 w 16348919"/>
              <a:gd name="connsiteY4293" fmla="*/ 1927223 h 10285413"/>
              <a:gd name="connsiteX4294" fmla="*/ 10785079 w 16348919"/>
              <a:gd name="connsiteY4294" fmla="*/ 1929689 h 10285413"/>
              <a:gd name="connsiteX4295" fmla="*/ 10775211 w 16348919"/>
              <a:gd name="connsiteY4295" fmla="*/ 1939558 h 10285413"/>
              <a:gd name="connsiteX4296" fmla="*/ 10794947 w 16348919"/>
              <a:gd name="connsiteY4296" fmla="*/ 1939558 h 10285413"/>
              <a:gd name="connsiteX4297" fmla="*/ 10792481 w 16348919"/>
              <a:gd name="connsiteY4297" fmla="*/ 1927223 h 10285413"/>
              <a:gd name="connsiteX4298" fmla="*/ 8328094 w 16348919"/>
              <a:gd name="connsiteY4298" fmla="*/ 1919821 h 10285413"/>
              <a:gd name="connsiteX4299" fmla="*/ 8347827 w 16348919"/>
              <a:gd name="connsiteY4299" fmla="*/ 1939558 h 10285413"/>
              <a:gd name="connsiteX4300" fmla="*/ 8347827 w 16348919"/>
              <a:gd name="connsiteY4300" fmla="*/ 1919821 h 10285413"/>
              <a:gd name="connsiteX4301" fmla="*/ 8291090 w 16348919"/>
              <a:gd name="connsiteY4301" fmla="*/ 1905023 h 10285413"/>
              <a:gd name="connsiteX4302" fmla="*/ 8288623 w 16348919"/>
              <a:gd name="connsiteY4302" fmla="*/ 1909956 h 10285413"/>
              <a:gd name="connsiteX4303" fmla="*/ 8308357 w 16348919"/>
              <a:gd name="connsiteY4303" fmla="*/ 1919821 h 10285413"/>
              <a:gd name="connsiteX4304" fmla="*/ 8298492 w 16348919"/>
              <a:gd name="connsiteY4304" fmla="*/ 1909956 h 10285413"/>
              <a:gd name="connsiteX4305" fmla="*/ 8291090 w 16348919"/>
              <a:gd name="connsiteY4305" fmla="*/ 1905023 h 10285413"/>
              <a:gd name="connsiteX4306" fmla="*/ 9709530 w 16348919"/>
              <a:gd name="connsiteY4306" fmla="*/ 1900087 h 10285413"/>
              <a:gd name="connsiteX4307" fmla="*/ 9729267 w 16348919"/>
              <a:gd name="connsiteY4307" fmla="*/ 1919821 h 10285413"/>
              <a:gd name="connsiteX4308" fmla="*/ 9749000 w 16348919"/>
              <a:gd name="connsiteY4308" fmla="*/ 1919821 h 10285413"/>
              <a:gd name="connsiteX4309" fmla="*/ 9739132 w 16348919"/>
              <a:gd name="connsiteY4309" fmla="*/ 1900087 h 10285413"/>
              <a:gd name="connsiteX4310" fmla="*/ 9729267 w 16348919"/>
              <a:gd name="connsiteY4310" fmla="*/ 1900087 h 10285413"/>
              <a:gd name="connsiteX4311" fmla="*/ 9709530 w 16348919"/>
              <a:gd name="connsiteY4311" fmla="*/ 1900087 h 10285413"/>
              <a:gd name="connsiteX4312" fmla="*/ 4400865 w 16348919"/>
              <a:gd name="connsiteY4312" fmla="*/ 1900087 h 10285413"/>
              <a:gd name="connsiteX4313" fmla="*/ 4400865 w 16348919"/>
              <a:gd name="connsiteY4313" fmla="*/ 1919821 h 10285413"/>
              <a:gd name="connsiteX4314" fmla="*/ 4420601 w 16348919"/>
              <a:gd name="connsiteY4314" fmla="*/ 1900087 h 10285413"/>
              <a:gd name="connsiteX4315" fmla="*/ 4400865 w 16348919"/>
              <a:gd name="connsiteY4315" fmla="*/ 1900087 h 10285413"/>
              <a:gd name="connsiteX4316" fmla="*/ 2151095 w 16348919"/>
              <a:gd name="connsiteY4316" fmla="*/ 1900087 h 10285413"/>
              <a:gd name="connsiteX4317" fmla="*/ 2131363 w 16348919"/>
              <a:gd name="connsiteY4317" fmla="*/ 1919821 h 10285413"/>
              <a:gd name="connsiteX4318" fmla="*/ 10400251 w 16348919"/>
              <a:gd name="connsiteY4318" fmla="*/ 1880354 h 10285413"/>
              <a:gd name="connsiteX4319" fmla="*/ 10380515 w 16348919"/>
              <a:gd name="connsiteY4319" fmla="*/ 1900087 h 10285413"/>
              <a:gd name="connsiteX4320" fmla="*/ 10390383 w 16348919"/>
              <a:gd name="connsiteY4320" fmla="*/ 1909956 h 10285413"/>
              <a:gd name="connsiteX4321" fmla="*/ 10400251 w 16348919"/>
              <a:gd name="connsiteY4321" fmla="*/ 1919821 h 10285413"/>
              <a:gd name="connsiteX4322" fmla="*/ 10400251 w 16348919"/>
              <a:gd name="connsiteY4322" fmla="*/ 1900087 h 10285413"/>
              <a:gd name="connsiteX4323" fmla="*/ 10400251 w 16348919"/>
              <a:gd name="connsiteY4323" fmla="*/ 1880354 h 10285413"/>
              <a:gd name="connsiteX4324" fmla="*/ 10301577 w 16348919"/>
              <a:gd name="connsiteY4324" fmla="*/ 1880354 h 10285413"/>
              <a:gd name="connsiteX4325" fmla="*/ 10281841 w 16348919"/>
              <a:gd name="connsiteY4325" fmla="*/ 1900087 h 10285413"/>
              <a:gd name="connsiteX4326" fmla="*/ 10291709 w 16348919"/>
              <a:gd name="connsiteY4326" fmla="*/ 1929689 h 10285413"/>
              <a:gd name="connsiteX4327" fmla="*/ 10341045 w 16348919"/>
              <a:gd name="connsiteY4327" fmla="*/ 1939558 h 10285413"/>
              <a:gd name="connsiteX4328" fmla="*/ 10360781 w 16348919"/>
              <a:gd name="connsiteY4328" fmla="*/ 1919821 h 10285413"/>
              <a:gd name="connsiteX4329" fmla="*/ 10341045 w 16348919"/>
              <a:gd name="connsiteY4329" fmla="*/ 1909956 h 10285413"/>
              <a:gd name="connsiteX4330" fmla="*/ 10360781 w 16348919"/>
              <a:gd name="connsiteY4330" fmla="*/ 1900087 h 10285413"/>
              <a:gd name="connsiteX4331" fmla="*/ 10341045 w 16348919"/>
              <a:gd name="connsiteY4331" fmla="*/ 1900087 h 10285413"/>
              <a:gd name="connsiteX4332" fmla="*/ 10321312 w 16348919"/>
              <a:gd name="connsiteY4332" fmla="*/ 1880354 h 10285413"/>
              <a:gd name="connsiteX4333" fmla="*/ 10301577 w 16348919"/>
              <a:gd name="connsiteY4333" fmla="*/ 1880354 h 10285413"/>
              <a:gd name="connsiteX4334" fmla="*/ 6374349 w 16348919"/>
              <a:gd name="connsiteY4334" fmla="*/ 1880354 h 10285413"/>
              <a:gd name="connsiteX4335" fmla="*/ 6413818 w 16348919"/>
              <a:gd name="connsiteY4335" fmla="*/ 1900087 h 10285413"/>
              <a:gd name="connsiteX4336" fmla="*/ 6453286 w 16348919"/>
              <a:gd name="connsiteY4336" fmla="*/ 1919821 h 10285413"/>
              <a:gd name="connsiteX4337" fmla="*/ 6453286 w 16348919"/>
              <a:gd name="connsiteY4337" fmla="*/ 1900087 h 10285413"/>
              <a:gd name="connsiteX4338" fmla="*/ 2526059 w 16348919"/>
              <a:gd name="connsiteY4338" fmla="*/ 1880354 h 10285413"/>
              <a:gd name="connsiteX4339" fmla="*/ 2526059 w 16348919"/>
              <a:gd name="connsiteY4339" fmla="*/ 1900087 h 10285413"/>
              <a:gd name="connsiteX4340" fmla="*/ 2565527 w 16348919"/>
              <a:gd name="connsiteY4340" fmla="*/ 1919821 h 10285413"/>
              <a:gd name="connsiteX4341" fmla="*/ 2585263 w 16348919"/>
              <a:gd name="connsiteY4341" fmla="*/ 1900087 h 10285413"/>
              <a:gd name="connsiteX4342" fmla="*/ 2575393 w 16348919"/>
              <a:gd name="connsiteY4342" fmla="*/ 1890219 h 10285413"/>
              <a:gd name="connsiteX4343" fmla="*/ 2545793 w 16348919"/>
              <a:gd name="connsiteY4343" fmla="*/ 1880354 h 10285413"/>
              <a:gd name="connsiteX4344" fmla="*/ 1835337 w 16348919"/>
              <a:gd name="connsiteY4344" fmla="*/ 1880354 h 10285413"/>
              <a:gd name="connsiteX4345" fmla="*/ 1855073 w 16348919"/>
              <a:gd name="connsiteY4345" fmla="*/ 1900087 h 10285413"/>
              <a:gd name="connsiteX4346" fmla="*/ 1835337 w 16348919"/>
              <a:gd name="connsiteY4346" fmla="*/ 1900087 h 10285413"/>
              <a:gd name="connsiteX4347" fmla="*/ 9847674 w 16348919"/>
              <a:gd name="connsiteY4347" fmla="*/ 1860617 h 10285413"/>
              <a:gd name="connsiteX4348" fmla="*/ 9847674 w 16348919"/>
              <a:gd name="connsiteY4348" fmla="*/ 1880354 h 10285413"/>
              <a:gd name="connsiteX4349" fmla="*/ 9867411 w 16348919"/>
              <a:gd name="connsiteY4349" fmla="*/ 1880354 h 10285413"/>
              <a:gd name="connsiteX4350" fmla="*/ 9857543 w 16348919"/>
              <a:gd name="connsiteY4350" fmla="*/ 1870486 h 10285413"/>
              <a:gd name="connsiteX4351" fmla="*/ 9847674 w 16348919"/>
              <a:gd name="connsiteY4351" fmla="*/ 1860617 h 10285413"/>
              <a:gd name="connsiteX4352" fmla="*/ 8387297 w 16348919"/>
              <a:gd name="connsiteY4352" fmla="*/ 1860617 h 10285413"/>
              <a:gd name="connsiteX4353" fmla="*/ 8387297 w 16348919"/>
              <a:gd name="connsiteY4353" fmla="*/ 1900087 h 10285413"/>
              <a:gd name="connsiteX4354" fmla="*/ 8426768 w 16348919"/>
              <a:gd name="connsiteY4354" fmla="*/ 1919821 h 10285413"/>
              <a:gd name="connsiteX4355" fmla="*/ 8446504 w 16348919"/>
              <a:gd name="connsiteY4355" fmla="*/ 1900087 h 10285413"/>
              <a:gd name="connsiteX4356" fmla="*/ 8446504 w 16348919"/>
              <a:gd name="connsiteY4356" fmla="*/ 1880354 h 10285413"/>
              <a:gd name="connsiteX4357" fmla="*/ 8426768 w 16348919"/>
              <a:gd name="connsiteY4357" fmla="*/ 1900087 h 10285413"/>
              <a:gd name="connsiteX4358" fmla="*/ 8407035 w 16348919"/>
              <a:gd name="connsiteY4358" fmla="*/ 1900087 h 10285413"/>
              <a:gd name="connsiteX4359" fmla="*/ 8407035 w 16348919"/>
              <a:gd name="connsiteY4359" fmla="*/ 1880354 h 10285413"/>
              <a:gd name="connsiteX4360" fmla="*/ 8387297 w 16348919"/>
              <a:gd name="connsiteY4360" fmla="*/ 1860617 h 10285413"/>
              <a:gd name="connsiteX4361" fmla="*/ 6709839 w 16348919"/>
              <a:gd name="connsiteY4361" fmla="*/ 1860617 h 10285413"/>
              <a:gd name="connsiteX4362" fmla="*/ 6690103 w 16348919"/>
              <a:gd name="connsiteY4362" fmla="*/ 1880354 h 10285413"/>
              <a:gd name="connsiteX4363" fmla="*/ 6709839 w 16348919"/>
              <a:gd name="connsiteY4363" fmla="*/ 1880354 h 10285413"/>
              <a:gd name="connsiteX4364" fmla="*/ 6551960 w 16348919"/>
              <a:gd name="connsiteY4364" fmla="*/ 1860617 h 10285413"/>
              <a:gd name="connsiteX4365" fmla="*/ 6532225 w 16348919"/>
              <a:gd name="connsiteY4365" fmla="*/ 1880354 h 10285413"/>
              <a:gd name="connsiteX4366" fmla="*/ 6551960 w 16348919"/>
              <a:gd name="connsiteY4366" fmla="*/ 1900087 h 10285413"/>
              <a:gd name="connsiteX4367" fmla="*/ 6561827 w 16348919"/>
              <a:gd name="connsiteY4367" fmla="*/ 1890219 h 10285413"/>
              <a:gd name="connsiteX4368" fmla="*/ 6571695 w 16348919"/>
              <a:gd name="connsiteY4368" fmla="*/ 1880354 h 10285413"/>
              <a:gd name="connsiteX4369" fmla="*/ 6551960 w 16348919"/>
              <a:gd name="connsiteY4369" fmla="*/ 1860617 h 10285413"/>
              <a:gd name="connsiteX4370" fmla="*/ 2269505 w 16348919"/>
              <a:gd name="connsiteY4370" fmla="*/ 1860617 h 10285413"/>
              <a:gd name="connsiteX4371" fmla="*/ 2269505 w 16348919"/>
              <a:gd name="connsiteY4371" fmla="*/ 1880354 h 10285413"/>
              <a:gd name="connsiteX4372" fmla="*/ 2269505 w 16348919"/>
              <a:gd name="connsiteY4372" fmla="*/ 1900087 h 10285413"/>
              <a:gd name="connsiteX4373" fmla="*/ 2269505 w 16348919"/>
              <a:gd name="connsiteY4373" fmla="*/ 1919821 h 10285413"/>
              <a:gd name="connsiteX4374" fmla="*/ 2269505 w 16348919"/>
              <a:gd name="connsiteY4374" fmla="*/ 1959292 h 10285413"/>
              <a:gd name="connsiteX4375" fmla="*/ 2308975 w 16348919"/>
              <a:gd name="connsiteY4375" fmla="*/ 1959292 h 10285413"/>
              <a:gd name="connsiteX4376" fmla="*/ 2308975 w 16348919"/>
              <a:gd name="connsiteY4376" fmla="*/ 1939558 h 10285413"/>
              <a:gd name="connsiteX4377" fmla="*/ 2299106 w 16348919"/>
              <a:gd name="connsiteY4377" fmla="*/ 1929689 h 10285413"/>
              <a:gd name="connsiteX4378" fmla="*/ 2308975 w 16348919"/>
              <a:gd name="connsiteY4378" fmla="*/ 1919821 h 10285413"/>
              <a:gd name="connsiteX4379" fmla="*/ 2328711 w 16348919"/>
              <a:gd name="connsiteY4379" fmla="*/ 1919821 h 10285413"/>
              <a:gd name="connsiteX4380" fmla="*/ 15768121 w 16348919"/>
              <a:gd name="connsiteY4380" fmla="*/ 1840884 h 10285413"/>
              <a:gd name="connsiteX4381" fmla="*/ 15787855 w 16348919"/>
              <a:gd name="connsiteY4381" fmla="*/ 1840884 h 10285413"/>
              <a:gd name="connsiteX4382" fmla="*/ 15787855 w 16348919"/>
              <a:gd name="connsiteY4382" fmla="*/ 1860617 h 10285413"/>
              <a:gd name="connsiteX4383" fmla="*/ 15768121 w 16348919"/>
              <a:gd name="connsiteY4383" fmla="*/ 1840884 h 10285413"/>
              <a:gd name="connsiteX4384" fmla="*/ 9729267 w 16348919"/>
              <a:gd name="connsiteY4384" fmla="*/ 1840884 h 10285413"/>
              <a:gd name="connsiteX4385" fmla="*/ 9768737 w 16348919"/>
              <a:gd name="connsiteY4385" fmla="*/ 1860617 h 10285413"/>
              <a:gd name="connsiteX4386" fmla="*/ 9827941 w 16348919"/>
              <a:gd name="connsiteY4386" fmla="*/ 1860617 h 10285413"/>
              <a:gd name="connsiteX4387" fmla="*/ 9768737 w 16348919"/>
              <a:gd name="connsiteY4387" fmla="*/ 1840884 h 10285413"/>
              <a:gd name="connsiteX4388" fmla="*/ 9670063 w 16348919"/>
              <a:gd name="connsiteY4388" fmla="*/ 1840884 h 10285413"/>
              <a:gd name="connsiteX4389" fmla="*/ 9670063 w 16348919"/>
              <a:gd name="connsiteY4389" fmla="*/ 1860617 h 10285413"/>
              <a:gd name="connsiteX4390" fmla="*/ 9689797 w 16348919"/>
              <a:gd name="connsiteY4390" fmla="*/ 1860617 h 10285413"/>
              <a:gd name="connsiteX4391" fmla="*/ 9670063 w 16348919"/>
              <a:gd name="connsiteY4391" fmla="*/ 1840884 h 10285413"/>
              <a:gd name="connsiteX4392" fmla="*/ 7025595 w 16348919"/>
              <a:gd name="connsiteY4392" fmla="*/ 1840884 h 10285413"/>
              <a:gd name="connsiteX4393" fmla="*/ 7045331 w 16348919"/>
              <a:gd name="connsiteY4393" fmla="*/ 1900087 h 10285413"/>
              <a:gd name="connsiteX4394" fmla="*/ 7084799 w 16348919"/>
              <a:gd name="connsiteY4394" fmla="*/ 1939558 h 10285413"/>
              <a:gd name="connsiteX4395" fmla="*/ 7104535 w 16348919"/>
              <a:gd name="connsiteY4395" fmla="*/ 1939558 h 10285413"/>
              <a:gd name="connsiteX4396" fmla="*/ 7124270 w 16348919"/>
              <a:gd name="connsiteY4396" fmla="*/ 1959292 h 10285413"/>
              <a:gd name="connsiteX4397" fmla="*/ 7183473 w 16348919"/>
              <a:gd name="connsiteY4397" fmla="*/ 1979028 h 10285413"/>
              <a:gd name="connsiteX4398" fmla="*/ 7203209 w 16348919"/>
              <a:gd name="connsiteY4398" fmla="*/ 1979028 h 10285413"/>
              <a:gd name="connsiteX4399" fmla="*/ 7173607 w 16348919"/>
              <a:gd name="connsiteY4399" fmla="*/ 1939558 h 10285413"/>
              <a:gd name="connsiteX4400" fmla="*/ 7144005 w 16348919"/>
              <a:gd name="connsiteY4400" fmla="*/ 1929689 h 10285413"/>
              <a:gd name="connsiteX4401" fmla="*/ 7124270 w 16348919"/>
              <a:gd name="connsiteY4401" fmla="*/ 1929689 h 10285413"/>
              <a:gd name="connsiteX4402" fmla="*/ 7144005 w 16348919"/>
              <a:gd name="connsiteY4402" fmla="*/ 1919821 h 10285413"/>
              <a:gd name="connsiteX4403" fmla="*/ 7104535 w 16348919"/>
              <a:gd name="connsiteY4403" fmla="*/ 1880354 h 10285413"/>
              <a:gd name="connsiteX4404" fmla="*/ 7045331 w 16348919"/>
              <a:gd name="connsiteY4404" fmla="*/ 1860617 h 10285413"/>
              <a:gd name="connsiteX4405" fmla="*/ 7025595 w 16348919"/>
              <a:gd name="connsiteY4405" fmla="*/ 1840884 h 10285413"/>
              <a:gd name="connsiteX4406" fmla="*/ 6759175 w 16348919"/>
              <a:gd name="connsiteY4406" fmla="*/ 1840884 h 10285413"/>
              <a:gd name="connsiteX4407" fmla="*/ 6769045 w 16348919"/>
              <a:gd name="connsiteY4407" fmla="*/ 1860617 h 10285413"/>
              <a:gd name="connsiteX4408" fmla="*/ 6788779 w 16348919"/>
              <a:gd name="connsiteY4408" fmla="*/ 1860617 h 10285413"/>
              <a:gd name="connsiteX4409" fmla="*/ 6798645 w 16348919"/>
              <a:gd name="connsiteY4409" fmla="*/ 1860617 h 10285413"/>
              <a:gd name="connsiteX4410" fmla="*/ 6828247 w 16348919"/>
              <a:gd name="connsiteY4410" fmla="*/ 1880354 h 10285413"/>
              <a:gd name="connsiteX4411" fmla="*/ 6907187 w 16348919"/>
              <a:gd name="connsiteY4411" fmla="*/ 1880354 h 10285413"/>
              <a:gd name="connsiteX4412" fmla="*/ 6867718 w 16348919"/>
              <a:gd name="connsiteY4412" fmla="*/ 1880354 h 10285413"/>
              <a:gd name="connsiteX4413" fmla="*/ 6838115 w 16348919"/>
              <a:gd name="connsiteY4413" fmla="*/ 1870486 h 10285413"/>
              <a:gd name="connsiteX4414" fmla="*/ 6828247 w 16348919"/>
              <a:gd name="connsiteY4414" fmla="*/ 1850749 h 10285413"/>
              <a:gd name="connsiteX4415" fmla="*/ 6808513 w 16348919"/>
              <a:gd name="connsiteY4415" fmla="*/ 1840884 h 10285413"/>
              <a:gd name="connsiteX4416" fmla="*/ 6788779 w 16348919"/>
              <a:gd name="connsiteY4416" fmla="*/ 1840884 h 10285413"/>
              <a:gd name="connsiteX4417" fmla="*/ 6759175 w 16348919"/>
              <a:gd name="connsiteY4417" fmla="*/ 1840884 h 10285413"/>
              <a:gd name="connsiteX4418" fmla="*/ 1657726 w 16348919"/>
              <a:gd name="connsiteY4418" fmla="*/ 1840884 h 10285413"/>
              <a:gd name="connsiteX4419" fmla="*/ 1677460 w 16348919"/>
              <a:gd name="connsiteY4419" fmla="*/ 1840884 h 10285413"/>
              <a:gd name="connsiteX4420" fmla="*/ 1677460 w 16348919"/>
              <a:gd name="connsiteY4420" fmla="*/ 1860617 h 10285413"/>
              <a:gd name="connsiteX4421" fmla="*/ 1657726 w 16348919"/>
              <a:gd name="connsiteY4421" fmla="*/ 1840884 h 10285413"/>
              <a:gd name="connsiteX4422" fmla="*/ 15610243 w 16348919"/>
              <a:gd name="connsiteY4422" fmla="*/ 1821147 h 10285413"/>
              <a:gd name="connsiteX4423" fmla="*/ 15629977 w 16348919"/>
              <a:gd name="connsiteY4423" fmla="*/ 1840884 h 10285413"/>
              <a:gd name="connsiteX4424" fmla="*/ 15610243 w 16348919"/>
              <a:gd name="connsiteY4424" fmla="*/ 1840884 h 10285413"/>
              <a:gd name="connsiteX4425" fmla="*/ 15610243 w 16348919"/>
              <a:gd name="connsiteY4425" fmla="*/ 1821147 h 10285413"/>
              <a:gd name="connsiteX4426" fmla="*/ 2506323 w 16348919"/>
              <a:gd name="connsiteY4426" fmla="*/ 1821147 h 10285413"/>
              <a:gd name="connsiteX4427" fmla="*/ 2506323 w 16348919"/>
              <a:gd name="connsiteY4427" fmla="*/ 1840884 h 10285413"/>
              <a:gd name="connsiteX4428" fmla="*/ 2526059 w 16348919"/>
              <a:gd name="connsiteY4428" fmla="*/ 1840884 h 10285413"/>
              <a:gd name="connsiteX4429" fmla="*/ 2506323 w 16348919"/>
              <a:gd name="connsiteY4429" fmla="*/ 1821147 h 10285413"/>
              <a:gd name="connsiteX4430" fmla="*/ 2136295 w 16348919"/>
              <a:gd name="connsiteY4430" fmla="*/ 1806346 h 10285413"/>
              <a:gd name="connsiteX4431" fmla="*/ 2111625 w 16348919"/>
              <a:gd name="connsiteY4431" fmla="*/ 1840884 h 10285413"/>
              <a:gd name="connsiteX4432" fmla="*/ 2131363 w 16348919"/>
              <a:gd name="connsiteY4432" fmla="*/ 1840884 h 10285413"/>
              <a:gd name="connsiteX4433" fmla="*/ 2170830 w 16348919"/>
              <a:gd name="connsiteY4433" fmla="*/ 1860617 h 10285413"/>
              <a:gd name="connsiteX4434" fmla="*/ 2169596 w 16348919"/>
              <a:gd name="connsiteY4434" fmla="*/ 1877885 h 10285413"/>
              <a:gd name="connsiteX4435" fmla="*/ 2168011 w 16348919"/>
              <a:gd name="connsiteY4435" fmla="*/ 1883173 h 10285413"/>
              <a:gd name="connsiteX4436" fmla="*/ 2170830 w 16348919"/>
              <a:gd name="connsiteY4436" fmla="*/ 1880354 h 10285413"/>
              <a:gd name="connsiteX4437" fmla="*/ 2210300 w 16348919"/>
              <a:gd name="connsiteY4437" fmla="*/ 1860617 h 10285413"/>
              <a:gd name="connsiteX4438" fmla="*/ 2210300 w 16348919"/>
              <a:gd name="connsiteY4438" fmla="*/ 1880354 h 10285413"/>
              <a:gd name="connsiteX4439" fmla="*/ 2210300 w 16348919"/>
              <a:gd name="connsiteY4439" fmla="*/ 1919821 h 10285413"/>
              <a:gd name="connsiteX4440" fmla="*/ 2230033 w 16348919"/>
              <a:gd name="connsiteY4440" fmla="*/ 1939558 h 10285413"/>
              <a:gd name="connsiteX4441" fmla="*/ 2230033 w 16348919"/>
              <a:gd name="connsiteY4441" fmla="*/ 1900087 h 10285413"/>
              <a:gd name="connsiteX4442" fmla="*/ 2230033 w 16348919"/>
              <a:gd name="connsiteY4442" fmla="*/ 1880354 h 10285413"/>
              <a:gd name="connsiteX4443" fmla="*/ 2210300 w 16348919"/>
              <a:gd name="connsiteY4443" fmla="*/ 1821147 h 10285413"/>
              <a:gd name="connsiteX4444" fmla="*/ 2136295 w 16348919"/>
              <a:gd name="connsiteY4444" fmla="*/ 1806346 h 10285413"/>
              <a:gd name="connsiteX4445" fmla="*/ 15580643 w 16348919"/>
              <a:gd name="connsiteY4445" fmla="*/ 1801413 h 10285413"/>
              <a:gd name="connsiteX4446" fmla="*/ 15590507 w 16348919"/>
              <a:gd name="connsiteY4446" fmla="*/ 1821147 h 10285413"/>
              <a:gd name="connsiteX4447" fmla="*/ 15570773 w 16348919"/>
              <a:gd name="connsiteY4447" fmla="*/ 1840884 h 10285413"/>
              <a:gd name="connsiteX4448" fmla="*/ 15570773 w 16348919"/>
              <a:gd name="connsiteY4448" fmla="*/ 1821147 h 10285413"/>
              <a:gd name="connsiteX4449" fmla="*/ 15580643 w 16348919"/>
              <a:gd name="connsiteY4449" fmla="*/ 1801413 h 10285413"/>
              <a:gd name="connsiteX4450" fmla="*/ 1795869 w 16348919"/>
              <a:gd name="connsiteY4450" fmla="*/ 1801413 h 10285413"/>
              <a:gd name="connsiteX4451" fmla="*/ 1815604 w 16348919"/>
              <a:gd name="connsiteY4451" fmla="*/ 1821147 h 10285413"/>
              <a:gd name="connsiteX4452" fmla="*/ 1835337 w 16348919"/>
              <a:gd name="connsiteY4452" fmla="*/ 1821147 h 10285413"/>
              <a:gd name="connsiteX4453" fmla="*/ 1795869 w 16348919"/>
              <a:gd name="connsiteY4453" fmla="*/ 1801413 h 10285413"/>
              <a:gd name="connsiteX4454" fmla="*/ 7620105 w 16348919"/>
              <a:gd name="connsiteY4454" fmla="*/ 1789079 h 10285413"/>
              <a:gd name="connsiteX4455" fmla="*/ 7617642 w 16348919"/>
              <a:gd name="connsiteY4455" fmla="*/ 1801413 h 10285413"/>
              <a:gd name="connsiteX4456" fmla="*/ 7637375 w 16348919"/>
              <a:gd name="connsiteY4456" fmla="*/ 1801413 h 10285413"/>
              <a:gd name="connsiteX4457" fmla="*/ 7627507 w 16348919"/>
              <a:gd name="connsiteY4457" fmla="*/ 1791545 h 10285413"/>
              <a:gd name="connsiteX4458" fmla="*/ 7620105 w 16348919"/>
              <a:gd name="connsiteY4458" fmla="*/ 1789079 h 10285413"/>
              <a:gd name="connsiteX4459" fmla="*/ 10992295 w 16348919"/>
              <a:gd name="connsiteY4459" fmla="*/ 1781680 h 10285413"/>
              <a:gd name="connsiteX4460" fmla="*/ 11012029 w 16348919"/>
              <a:gd name="connsiteY4460" fmla="*/ 1801413 h 10285413"/>
              <a:gd name="connsiteX4461" fmla="*/ 11031765 w 16348919"/>
              <a:gd name="connsiteY4461" fmla="*/ 1781680 h 10285413"/>
              <a:gd name="connsiteX4462" fmla="*/ 10992295 w 16348919"/>
              <a:gd name="connsiteY4462" fmla="*/ 1781680 h 10285413"/>
              <a:gd name="connsiteX4463" fmla="*/ 10617333 w 16348919"/>
              <a:gd name="connsiteY4463" fmla="*/ 1781680 h 10285413"/>
              <a:gd name="connsiteX4464" fmla="*/ 10637069 w 16348919"/>
              <a:gd name="connsiteY4464" fmla="*/ 1801413 h 10285413"/>
              <a:gd name="connsiteX4465" fmla="*/ 10656803 w 16348919"/>
              <a:gd name="connsiteY4465" fmla="*/ 1781680 h 10285413"/>
              <a:gd name="connsiteX4466" fmla="*/ 10646935 w 16348919"/>
              <a:gd name="connsiteY4466" fmla="*/ 1781680 h 10285413"/>
              <a:gd name="connsiteX4467" fmla="*/ 10617333 w 16348919"/>
              <a:gd name="connsiteY4467" fmla="*/ 1781680 h 10285413"/>
              <a:gd name="connsiteX4468" fmla="*/ 8367564 w 16348919"/>
              <a:gd name="connsiteY4468" fmla="*/ 1781680 h 10285413"/>
              <a:gd name="connsiteX4469" fmla="*/ 8367564 w 16348919"/>
              <a:gd name="connsiteY4469" fmla="*/ 1801413 h 10285413"/>
              <a:gd name="connsiteX4470" fmla="*/ 8387297 w 16348919"/>
              <a:gd name="connsiteY4470" fmla="*/ 1801413 h 10285413"/>
              <a:gd name="connsiteX4471" fmla="*/ 8367564 w 16348919"/>
              <a:gd name="connsiteY4471" fmla="*/ 1781680 h 10285413"/>
              <a:gd name="connsiteX4472" fmla="*/ 9181625 w 16348919"/>
              <a:gd name="connsiteY4472" fmla="*/ 1771811 h 10285413"/>
              <a:gd name="connsiteX4473" fmla="*/ 9156956 w 16348919"/>
              <a:gd name="connsiteY4473" fmla="*/ 1781680 h 10285413"/>
              <a:gd name="connsiteX4474" fmla="*/ 9166824 w 16348919"/>
              <a:gd name="connsiteY4474" fmla="*/ 1781680 h 10285413"/>
              <a:gd name="connsiteX4475" fmla="*/ 9196426 w 16348919"/>
              <a:gd name="connsiteY4475" fmla="*/ 1801413 h 10285413"/>
              <a:gd name="connsiteX4476" fmla="*/ 9235897 w 16348919"/>
              <a:gd name="connsiteY4476" fmla="*/ 1801413 h 10285413"/>
              <a:gd name="connsiteX4477" fmla="*/ 9255630 w 16348919"/>
              <a:gd name="connsiteY4477" fmla="*/ 1821147 h 10285413"/>
              <a:gd name="connsiteX4478" fmla="*/ 9295100 w 16348919"/>
              <a:gd name="connsiteY4478" fmla="*/ 1860617 h 10285413"/>
              <a:gd name="connsiteX4479" fmla="*/ 9334571 w 16348919"/>
              <a:gd name="connsiteY4479" fmla="*/ 1840884 h 10285413"/>
              <a:gd name="connsiteX4480" fmla="*/ 9314835 w 16348919"/>
              <a:gd name="connsiteY4480" fmla="*/ 1821147 h 10285413"/>
              <a:gd name="connsiteX4481" fmla="*/ 9265498 w 16348919"/>
              <a:gd name="connsiteY4481" fmla="*/ 1801413 h 10285413"/>
              <a:gd name="connsiteX4482" fmla="*/ 9216160 w 16348919"/>
              <a:gd name="connsiteY4482" fmla="*/ 1781680 h 10285413"/>
              <a:gd name="connsiteX4483" fmla="*/ 9181625 w 16348919"/>
              <a:gd name="connsiteY4483" fmla="*/ 1771811 h 10285413"/>
              <a:gd name="connsiteX4484" fmla="*/ 7790322 w 16348919"/>
              <a:gd name="connsiteY4484" fmla="*/ 1771811 h 10285413"/>
              <a:gd name="connsiteX4485" fmla="*/ 7775520 w 16348919"/>
              <a:gd name="connsiteY4485" fmla="*/ 1781680 h 10285413"/>
              <a:gd name="connsiteX4486" fmla="*/ 7795253 w 16348919"/>
              <a:gd name="connsiteY4486" fmla="*/ 1781680 h 10285413"/>
              <a:gd name="connsiteX4487" fmla="*/ 7790322 w 16348919"/>
              <a:gd name="connsiteY4487" fmla="*/ 1771811 h 10285413"/>
              <a:gd name="connsiteX4488" fmla="*/ 10301577 w 16348919"/>
              <a:gd name="connsiteY4488" fmla="*/ 1761943 h 10285413"/>
              <a:gd name="connsiteX4489" fmla="*/ 10331180 w 16348919"/>
              <a:gd name="connsiteY4489" fmla="*/ 1781680 h 10285413"/>
              <a:gd name="connsiteX4490" fmla="*/ 10380515 w 16348919"/>
              <a:gd name="connsiteY4490" fmla="*/ 1761943 h 10285413"/>
              <a:gd name="connsiteX4491" fmla="*/ 10360781 w 16348919"/>
              <a:gd name="connsiteY4491" fmla="*/ 1761943 h 10285413"/>
              <a:gd name="connsiteX4492" fmla="*/ 10400251 w 16348919"/>
              <a:gd name="connsiteY4492" fmla="*/ 1742210 h 10285413"/>
              <a:gd name="connsiteX4493" fmla="*/ 10419985 w 16348919"/>
              <a:gd name="connsiteY4493" fmla="*/ 1781680 h 10285413"/>
              <a:gd name="connsiteX4494" fmla="*/ 10419985 w 16348919"/>
              <a:gd name="connsiteY4494" fmla="*/ 1761943 h 10285413"/>
              <a:gd name="connsiteX4495" fmla="*/ 10400251 w 16348919"/>
              <a:gd name="connsiteY4495" fmla="*/ 1742210 h 10285413"/>
              <a:gd name="connsiteX4496" fmla="*/ 10084493 w 16348919"/>
              <a:gd name="connsiteY4496" fmla="*/ 1742210 h 10285413"/>
              <a:gd name="connsiteX4497" fmla="*/ 10084493 w 16348919"/>
              <a:gd name="connsiteY4497" fmla="*/ 1761943 h 10285413"/>
              <a:gd name="connsiteX4498" fmla="*/ 10104226 w 16348919"/>
              <a:gd name="connsiteY4498" fmla="*/ 1742210 h 10285413"/>
              <a:gd name="connsiteX4499" fmla="*/ 10084493 w 16348919"/>
              <a:gd name="connsiteY4499" fmla="*/ 1742210 h 10285413"/>
              <a:gd name="connsiteX4500" fmla="*/ 6611166 w 16348919"/>
              <a:gd name="connsiteY4500" fmla="*/ 1742210 h 10285413"/>
              <a:gd name="connsiteX4501" fmla="*/ 6591429 w 16348919"/>
              <a:gd name="connsiteY4501" fmla="*/ 1761943 h 10285413"/>
              <a:gd name="connsiteX4502" fmla="*/ 6611166 w 16348919"/>
              <a:gd name="connsiteY4502" fmla="*/ 1761943 h 10285413"/>
              <a:gd name="connsiteX4503" fmla="*/ 6630899 w 16348919"/>
              <a:gd name="connsiteY4503" fmla="*/ 1761943 h 10285413"/>
              <a:gd name="connsiteX4504" fmla="*/ 6611166 w 16348919"/>
              <a:gd name="connsiteY4504" fmla="*/ 1742210 h 10285413"/>
              <a:gd name="connsiteX4505" fmla="*/ 2476720 w 16348919"/>
              <a:gd name="connsiteY4505" fmla="*/ 1742210 h 10285413"/>
              <a:gd name="connsiteX4506" fmla="*/ 2466853 w 16348919"/>
              <a:gd name="connsiteY4506" fmla="*/ 1761943 h 10285413"/>
              <a:gd name="connsiteX4507" fmla="*/ 2506323 w 16348919"/>
              <a:gd name="connsiteY4507" fmla="*/ 1761943 h 10285413"/>
              <a:gd name="connsiteX4508" fmla="*/ 2476720 w 16348919"/>
              <a:gd name="connsiteY4508" fmla="*/ 1742210 h 10285413"/>
              <a:gd name="connsiteX4509" fmla="*/ 9184093 w 16348919"/>
              <a:gd name="connsiteY4509" fmla="*/ 1727409 h 10285413"/>
              <a:gd name="connsiteX4510" fmla="*/ 9176693 w 16348919"/>
              <a:gd name="connsiteY4510" fmla="*/ 1732342 h 10285413"/>
              <a:gd name="connsiteX4511" fmla="*/ 9196426 w 16348919"/>
              <a:gd name="connsiteY4511" fmla="*/ 1742210 h 10285413"/>
              <a:gd name="connsiteX4512" fmla="*/ 9226028 w 16348919"/>
              <a:gd name="connsiteY4512" fmla="*/ 1752075 h 10285413"/>
              <a:gd name="connsiteX4513" fmla="*/ 9255630 w 16348919"/>
              <a:gd name="connsiteY4513" fmla="*/ 1761943 h 10285413"/>
              <a:gd name="connsiteX4514" fmla="*/ 9275367 w 16348919"/>
              <a:gd name="connsiteY4514" fmla="*/ 1761943 h 10285413"/>
              <a:gd name="connsiteX4515" fmla="*/ 9374038 w 16348919"/>
              <a:gd name="connsiteY4515" fmla="*/ 1801413 h 10285413"/>
              <a:gd name="connsiteX4516" fmla="*/ 9403643 w 16348919"/>
              <a:gd name="connsiteY4516" fmla="*/ 1801413 h 10285413"/>
              <a:gd name="connsiteX4517" fmla="*/ 9433245 w 16348919"/>
              <a:gd name="connsiteY4517" fmla="*/ 1821147 h 10285413"/>
              <a:gd name="connsiteX4518" fmla="*/ 9472712 w 16348919"/>
              <a:gd name="connsiteY4518" fmla="*/ 1821147 h 10285413"/>
              <a:gd name="connsiteX4519" fmla="*/ 9354304 w 16348919"/>
              <a:gd name="connsiteY4519" fmla="*/ 1761943 h 10285413"/>
              <a:gd name="connsiteX4520" fmla="*/ 9275367 w 16348919"/>
              <a:gd name="connsiteY4520" fmla="*/ 1742210 h 10285413"/>
              <a:gd name="connsiteX4521" fmla="*/ 9255630 w 16348919"/>
              <a:gd name="connsiteY4521" fmla="*/ 1742210 h 10285413"/>
              <a:gd name="connsiteX4522" fmla="*/ 9206292 w 16348919"/>
              <a:gd name="connsiteY4522" fmla="*/ 1732342 h 10285413"/>
              <a:gd name="connsiteX4523" fmla="*/ 9184093 w 16348919"/>
              <a:gd name="connsiteY4523" fmla="*/ 1727409 h 10285413"/>
              <a:gd name="connsiteX4524" fmla="*/ 12561212 w 16348919"/>
              <a:gd name="connsiteY4524" fmla="*/ 1722473 h 10285413"/>
              <a:gd name="connsiteX4525" fmla="*/ 12541478 w 16348919"/>
              <a:gd name="connsiteY4525" fmla="*/ 1732342 h 10285413"/>
              <a:gd name="connsiteX4526" fmla="*/ 12531610 w 16348919"/>
              <a:gd name="connsiteY4526" fmla="*/ 1742210 h 10285413"/>
              <a:gd name="connsiteX4527" fmla="*/ 12571080 w 16348919"/>
              <a:gd name="connsiteY4527" fmla="*/ 1742210 h 10285413"/>
              <a:gd name="connsiteX4528" fmla="*/ 12580948 w 16348919"/>
              <a:gd name="connsiteY4528" fmla="*/ 1742210 h 10285413"/>
              <a:gd name="connsiteX4529" fmla="*/ 12590813 w 16348919"/>
              <a:gd name="connsiteY4529" fmla="*/ 1722473 h 10285413"/>
              <a:gd name="connsiteX4530" fmla="*/ 12561212 w 16348919"/>
              <a:gd name="connsiteY4530" fmla="*/ 1722473 h 10285413"/>
              <a:gd name="connsiteX4531" fmla="*/ 12136913 w 16348919"/>
              <a:gd name="connsiteY4531" fmla="*/ 1722473 h 10285413"/>
              <a:gd name="connsiteX4532" fmla="*/ 12186252 w 16348919"/>
              <a:gd name="connsiteY4532" fmla="*/ 1742210 h 10285413"/>
              <a:gd name="connsiteX4533" fmla="*/ 12255324 w 16348919"/>
              <a:gd name="connsiteY4533" fmla="*/ 1742210 h 10285413"/>
              <a:gd name="connsiteX4534" fmla="*/ 12196120 w 16348919"/>
              <a:gd name="connsiteY4534" fmla="*/ 1722473 h 10285413"/>
              <a:gd name="connsiteX4535" fmla="*/ 11939565 w 16348919"/>
              <a:gd name="connsiteY4535" fmla="*/ 1722473 h 10285413"/>
              <a:gd name="connsiteX4536" fmla="*/ 11870493 w 16348919"/>
              <a:gd name="connsiteY4536" fmla="*/ 1732342 h 10285413"/>
              <a:gd name="connsiteX4537" fmla="*/ 11840891 w 16348919"/>
              <a:gd name="connsiteY4537" fmla="*/ 1742210 h 10285413"/>
              <a:gd name="connsiteX4538" fmla="*/ 11880362 w 16348919"/>
              <a:gd name="connsiteY4538" fmla="*/ 1761943 h 10285413"/>
              <a:gd name="connsiteX4539" fmla="*/ 11939565 w 16348919"/>
              <a:gd name="connsiteY4539" fmla="*/ 1742210 h 10285413"/>
              <a:gd name="connsiteX4540" fmla="*/ 12008638 w 16348919"/>
              <a:gd name="connsiteY4540" fmla="*/ 1752075 h 10285413"/>
              <a:gd name="connsiteX4541" fmla="*/ 12038239 w 16348919"/>
              <a:gd name="connsiteY4541" fmla="*/ 1722473 h 10285413"/>
              <a:gd name="connsiteX4542" fmla="*/ 12008638 w 16348919"/>
              <a:gd name="connsiteY4542" fmla="*/ 1722473 h 10285413"/>
              <a:gd name="connsiteX4543" fmla="*/ 11939565 w 16348919"/>
              <a:gd name="connsiteY4543" fmla="*/ 1722473 h 10285413"/>
              <a:gd name="connsiteX4544" fmla="*/ 11604073 w 16348919"/>
              <a:gd name="connsiteY4544" fmla="*/ 1722473 h 10285413"/>
              <a:gd name="connsiteX4545" fmla="*/ 11337653 w 16348919"/>
              <a:gd name="connsiteY4545" fmla="*/ 1742210 h 10285413"/>
              <a:gd name="connsiteX4546" fmla="*/ 11219245 w 16348919"/>
              <a:gd name="connsiteY4546" fmla="*/ 1732342 h 10285413"/>
              <a:gd name="connsiteX4547" fmla="*/ 11160041 w 16348919"/>
              <a:gd name="connsiteY4547" fmla="*/ 1732342 h 10285413"/>
              <a:gd name="connsiteX4548" fmla="*/ 11110704 w 16348919"/>
              <a:gd name="connsiteY4548" fmla="*/ 1752075 h 10285413"/>
              <a:gd name="connsiteX4549" fmla="*/ 11130439 w 16348919"/>
              <a:gd name="connsiteY4549" fmla="*/ 1771811 h 10285413"/>
              <a:gd name="connsiteX4550" fmla="*/ 11248847 w 16348919"/>
              <a:gd name="connsiteY4550" fmla="*/ 1781680 h 10285413"/>
              <a:gd name="connsiteX4551" fmla="*/ 11367258 w 16348919"/>
              <a:gd name="connsiteY4551" fmla="*/ 1801413 h 10285413"/>
              <a:gd name="connsiteX4552" fmla="*/ 11436330 w 16348919"/>
              <a:gd name="connsiteY4552" fmla="*/ 1801413 h 10285413"/>
              <a:gd name="connsiteX4553" fmla="*/ 11505399 w 16348919"/>
              <a:gd name="connsiteY4553" fmla="*/ 1781680 h 10285413"/>
              <a:gd name="connsiteX4554" fmla="*/ 11525136 w 16348919"/>
              <a:gd name="connsiteY4554" fmla="*/ 1781680 h 10285413"/>
              <a:gd name="connsiteX4555" fmla="*/ 11554738 w 16348919"/>
              <a:gd name="connsiteY4555" fmla="*/ 1801413 h 10285413"/>
              <a:gd name="connsiteX4556" fmla="*/ 11584339 w 16348919"/>
              <a:gd name="connsiteY4556" fmla="*/ 1781680 h 10285413"/>
              <a:gd name="connsiteX4557" fmla="*/ 11663280 w 16348919"/>
              <a:gd name="connsiteY4557" fmla="*/ 1761943 h 10285413"/>
              <a:gd name="connsiteX4558" fmla="*/ 11742217 w 16348919"/>
              <a:gd name="connsiteY4558" fmla="*/ 1742210 h 10285413"/>
              <a:gd name="connsiteX4559" fmla="*/ 7834723 w 16348919"/>
              <a:gd name="connsiteY4559" fmla="*/ 1722473 h 10285413"/>
              <a:gd name="connsiteX4560" fmla="*/ 7814987 w 16348919"/>
              <a:gd name="connsiteY4560" fmla="*/ 1742210 h 10285413"/>
              <a:gd name="connsiteX4561" fmla="*/ 7834723 w 16348919"/>
              <a:gd name="connsiteY4561" fmla="*/ 1761943 h 10285413"/>
              <a:gd name="connsiteX4562" fmla="*/ 7854457 w 16348919"/>
              <a:gd name="connsiteY4562" fmla="*/ 1771811 h 10285413"/>
              <a:gd name="connsiteX4563" fmla="*/ 7874194 w 16348919"/>
              <a:gd name="connsiteY4563" fmla="*/ 1801413 h 10285413"/>
              <a:gd name="connsiteX4564" fmla="*/ 7893927 w 16348919"/>
              <a:gd name="connsiteY4564" fmla="*/ 1840884 h 10285413"/>
              <a:gd name="connsiteX4565" fmla="*/ 7913661 w 16348919"/>
              <a:gd name="connsiteY4565" fmla="*/ 1821147 h 10285413"/>
              <a:gd name="connsiteX4566" fmla="*/ 7893927 w 16348919"/>
              <a:gd name="connsiteY4566" fmla="*/ 1801413 h 10285413"/>
              <a:gd name="connsiteX4567" fmla="*/ 7923529 w 16348919"/>
              <a:gd name="connsiteY4567" fmla="*/ 1831016 h 10285413"/>
              <a:gd name="connsiteX4568" fmla="*/ 7943263 w 16348919"/>
              <a:gd name="connsiteY4568" fmla="*/ 1860617 h 10285413"/>
              <a:gd name="connsiteX4569" fmla="*/ 7953131 w 16348919"/>
              <a:gd name="connsiteY4569" fmla="*/ 1831016 h 10285413"/>
              <a:gd name="connsiteX4570" fmla="*/ 7972868 w 16348919"/>
              <a:gd name="connsiteY4570" fmla="*/ 1801413 h 10285413"/>
              <a:gd name="connsiteX4571" fmla="*/ 7972868 w 16348919"/>
              <a:gd name="connsiteY4571" fmla="*/ 1781680 h 10285413"/>
              <a:gd name="connsiteX4572" fmla="*/ 7913661 w 16348919"/>
              <a:gd name="connsiteY4572" fmla="*/ 1771811 h 10285413"/>
              <a:gd name="connsiteX4573" fmla="*/ 7874194 w 16348919"/>
              <a:gd name="connsiteY4573" fmla="*/ 1752075 h 10285413"/>
              <a:gd name="connsiteX4574" fmla="*/ 7854457 w 16348919"/>
              <a:gd name="connsiteY4574" fmla="*/ 1722473 h 10285413"/>
              <a:gd name="connsiteX4575" fmla="*/ 6650634 w 16348919"/>
              <a:gd name="connsiteY4575" fmla="*/ 1722473 h 10285413"/>
              <a:gd name="connsiteX4576" fmla="*/ 6650634 w 16348919"/>
              <a:gd name="connsiteY4576" fmla="*/ 1742210 h 10285413"/>
              <a:gd name="connsiteX4577" fmla="*/ 6660501 w 16348919"/>
              <a:gd name="connsiteY4577" fmla="*/ 1742210 h 10285413"/>
              <a:gd name="connsiteX4578" fmla="*/ 6670370 w 16348919"/>
              <a:gd name="connsiteY4578" fmla="*/ 1722473 h 10285413"/>
              <a:gd name="connsiteX4579" fmla="*/ 6650634 w 16348919"/>
              <a:gd name="connsiteY4579" fmla="*/ 1722473 h 10285413"/>
              <a:gd name="connsiteX4580" fmla="*/ 7901329 w 16348919"/>
              <a:gd name="connsiteY4580" fmla="*/ 1710139 h 10285413"/>
              <a:gd name="connsiteX4581" fmla="*/ 7893927 w 16348919"/>
              <a:gd name="connsiteY4581" fmla="*/ 1722473 h 10285413"/>
              <a:gd name="connsiteX4582" fmla="*/ 7933397 w 16348919"/>
              <a:gd name="connsiteY4582" fmla="*/ 1742210 h 10285413"/>
              <a:gd name="connsiteX4583" fmla="*/ 7953131 w 16348919"/>
              <a:gd name="connsiteY4583" fmla="*/ 1742210 h 10285413"/>
              <a:gd name="connsiteX4584" fmla="*/ 7923529 w 16348919"/>
              <a:gd name="connsiteY4584" fmla="*/ 1712608 h 10285413"/>
              <a:gd name="connsiteX4585" fmla="*/ 7901329 w 16348919"/>
              <a:gd name="connsiteY4585" fmla="*/ 1710139 h 10285413"/>
              <a:gd name="connsiteX4586" fmla="*/ 15294485 w 16348919"/>
              <a:gd name="connsiteY4586" fmla="*/ 1702740 h 10285413"/>
              <a:gd name="connsiteX4587" fmla="*/ 15314221 w 16348919"/>
              <a:gd name="connsiteY4587" fmla="*/ 1722473 h 10285413"/>
              <a:gd name="connsiteX4588" fmla="*/ 15294485 w 16348919"/>
              <a:gd name="connsiteY4588" fmla="*/ 1722473 h 10285413"/>
              <a:gd name="connsiteX4589" fmla="*/ 15294485 w 16348919"/>
              <a:gd name="connsiteY4589" fmla="*/ 1702740 h 10285413"/>
              <a:gd name="connsiteX4590" fmla="*/ 12689490 w 16348919"/>
              <a:gd name="connsiteY4590" fmla="*/ 1702740 h 10285413"/>
              <a:gd name="connsiteX4591" fmla="*/ 12728958 w 16348919"/>
              <a:gd name="connsiteY4591" fmla="*/ 1722473 h 10285413"/>
              <a:gd name="connsiteX4592" fmla="*/ 12748694 w 16348919"/>
              <a:gd name="connsiteY4592" fmla="*/ 1702740 h 10285413"/>
              <a:gd name="connsiteX4593" fmla="*/ 9413508 w 16348919"/>
              <a:gd name="connsiteY4593" fmla="*/ 1702740 h 10285413"/>
              <a:gd name="connsiteX4594" fmla="*/ 9472712 w 16348919"/>
              <a:gd name="connsiteY4594" fmla="*/ 1722473 h 10285413"/>
              <a:gd name="connsiteX4595" fmla="*/ 9571387 w 16348919"/>
              <a:gd name="connsiteY4595" fmla="*/ 1761943 h 10285413"/>
              <a:gd name="connsiteX4596" fmla="*/ 9591122 w 16348919"/>
              <a:gd name="connsiteY4596" fmla="*/ 1742210 h 10285413"/>
              <a:gd name="connsiteX4597" fmla="*/ 1499845 w 16348919"/>
              <a:gd name="connsiteY4597" fmla="*/ 1702740 h 10285413"/>
              <a:gd name="connsiteX4598" fmla="*/ 1499845 w 16348919"/>
              <a:gd name="connsiteY4598" fmla="*/ 1722473 h 10285413"/>
              <a:gd name="connsiteX4599" fmla="*/ 1539316 w 16348919"/>
              <a:gd name="connsiteY4599" fmla="*/ 1722473 h 10285413"/>
              <a:gd name="connsiteX4600" fmla="*/ 1519582 w 16348919"/>
              <a:gd name="connsiteY4600" fmla="*/ 1702740 h 10285413"/>
              <a:gd name="connsiteX4601" fmla="*/ 1499845 w 16348919"/>
              <a:gd name="connsiteY4601" fmla="*/ 1702740 h 10285413"/>
              <a:gd name="connsiteX4602" fmla="*/ 12289859 w 16348919"/>
              <a:gd name="connsiteY4602" fmla="*/ 1692871 h 10285413"/>
              <a:gd name="connsiteX4603" fmla="*/ 12275058 w 16348919"/>
              <a:gd name="connsiteY4603" fmla="*/ 1702740 h 10285413"/>
              <a:gd name="connsiteX4604" fmla="*/ 12294794 w 16348919"/>
              <a:gd name="connsiteY4604" fmla="*/ 1702740 h 10285413"/>
              <a:gd name="connsiteX4605" fmla="*/ 12289859 w 16348919"/>
              <a:gd name="connsiteY4605" fmla="*/ 1692871 h 10285413"/>
              <a:gd name="connsiteX4606" fmla="*/ 1716929 w 16348919"/>
              <a:gd name="connsiteY4606" fmla="*/ 1692871 h 10285413"/>
              <a:gd name="connsiteX4607" fmla="*/ 1716929 w 16348919"/>
              <a:gd name="connsiteY4607" fmla="*/ 1702740 h 10285413"/>
              <a:gd name="connsiteX4608" fmla="*/ 1756399 w 16348919"/>
              <a:gd name="connsiteY4608" fmla="*/ 1722473 h 10285413"/>
              <a:gd name="connsiteX4609" fmla="*/ 1795869 w 16348919"/>
              <a:gd name="connsiteY4609" fmla="*/ 1722473 h 10285413"/>
              <a:gd name="connsiteX4610" fmla="*/ 1756399 w 16348919"/>
              <a:gd name="connsiteY4610" fmla="*/ 1702740 h 10285413"/>
              <a:gd name="connsiteX4611" fmla="*/ 1716929 w 16348919"/>
              <a:gd name="connsiteY4611" fmla="*/ 1692871 h 10285413"/>
              <a:gd name="connsiteX4612" fmla="*/ 12353998 w 16348919"/>
              <a:gd name="connsiteY4612" fmla="*/ 1683006 h 10285413"/>
              <a:gd name="connsiteX4613" fmla="*/ 12314528 w 16348919"/>
              <a:gd name="connsiteY4613" fmla="*/ 1702740 h 10285413"/>
              <a:gd name="connsiteX4614" fmla="*/ 12294794 w 16348919"/>
              <a:gd name="connsiteY4614" fmla="*/ 1722473 h 10285413"/>
              <a:gd name="connsiteX4615" fmla="*/ 12334262 w 16348919"/>
              <a:gd name="connsiteY4615" fmla="*/ 1722473 h 10285413"/>
              <a:gd name="connsiteX4616" fmla="*/ 12413202 w 16348919"/>
              <a:gd name="connsiteY4616" fmla="*/ 1722473 h 10285413"/>
              <a:gd name="connsiteX4617" fmla="*/ 12403334 w 16348919"/>
              <a:gd name="connsiteY4617" fmla="*/ 1692871 h 10285413"/>
              <a:gd name="connsiteX4618" fmla="*/ 12353998 w 16348919"/>
              <a:gd name="connsiteY4618" fmla="*/ 1683006 h 10285413"/>
              <a:gd name="connsiteX4619" fmla="*/ 12205986 w 16348919"/>
              <a:gd name="connsiteY4619" fmla="*/ 1683006 h 10285413"/>
              <a:gd name="connsiteX4620" fmla="*/ 12196120 w 16348919"/>
              <a:gd name="connsiteY4620" fmla="*/ 1702740 h 10285413"/>
              <a:gd name="connsiteX4621" fmla="*/ 12215854 w 16348919"/>
              <a:gd name="connsiteY4621" fmla="*/ 1702740 h 10285413"/>
              <a:gd name="connsiteX4622" fmla="*/ 12235588 w 16348919"/>
              <a:gd name="connsiteY4622" fmla="*/ 1702740 h 10285413"/>
              <a:gd name="connsiteX4623" fmla="*/ 12205986 w 16348919"/>
              <a:gd name="connsiteY4623" fmla="*/ 1683006 h 10285413"/>
              <a:gd name="connsiteX4624" fmla="*/ 8920139 w 16348919"/>
              <a:gd name="connsiteY4624" fmla="*/ 1683006 h 10285413"/>
              <a:gd name="connsiteX4625" fmla="*/ 8949740 w 16348919"/>
              <a:gd name="connsiteY4625" fmla="*/ 1712608 h 10285413"/>
              <a:gd name="connsiteX4626" fmla="*/ 8999078 w 16348919"/>
              <a:gd name="connsiteY4626" fmla="*/ 1742210 h 10285413"/>
              <a:gd name="connsiteX4627" fmla="*/ 9048415 w 16348919"/>
              <a:gd name="connsiteY4627" fmla="*/ 1761943 h 10285413"/>
              <a:gd name="connsiteX4628" fmla="*/ 9068150 w 16348919"/>
              <a:gd name="connsiteY4628" fmla="*/ 1771811 h 10285413"/>
              <a:gd name="connsiteX4629" fmla="*/ 9087884 w 16348919"/>
              <a:gd name="connsiteY4629" fmla="*/ 1781680 h 10285413"/>
              <a:gd name="connsiteX4630" fmla="*/ 9107618 w 16348919"/>
              <a:gd name="connsiteY4630" fmla="*/ 1801413 h 10285413"/>
              <a:gd name="connsiteX4631" fmla="*/ 9117486 w 16348919"/>
              <a:gd name="connsiteY4631" fmla="*/ 1781680 h 10285413"/>
              <a:gd name="connsiteX4632" fmla="*/ 9097752 w 16348919"/>
              <a:gd name="connsiteY4632" fmla="*/ 1742210 h 10285413"/>
              <a:gd name="connsiteX4633" fmla="*/ 9038548 w 16348919"/>
              <a:gd name="connsiteY4633" fmla="*/ 1722473 h 10285413"/>
              <a:gd name="connsiteX4634" fmla="*/ 9028680 w 16348919"/>
              <a:gd name="connsiteY4634" fmla="*/ 1712608 h 10285413"/>
              <a:gd name="connsiteX4635" fmla="*/ 8999078 w 16348919"/>
              <a:gd name="connsiteY4635" fmla="*/ 1702740 h 10285413"/>
              <a:gd name="connsiteX4636" fmla="*/ 12437871 w 16348919"/>
              <a:gd name="connsiteY4636" fmla="*/ 1668202 h 10285413"/>
              <a:gd name="connsiteX4637" fmla="*/ 12413202 w 16348919"/>
              <a:gd name="connsiteY4637" fmla="*/ 1702740 h 10285413"/>
              <a:gd name="connsiteX4638" fmla="*/ 12423070 w 16348919"/>
              <a:gd name="connsiteY4638" fmla="*/ 1722473 h 10285413"/>
              <a:gd name="connsiteX4639" fmla="*/ 12452672 w 16348919"/>
              <a:gd name="connsiteY4639" fmla="*/ 1722473 h 10285413"/>
              <a:gd name="connsiteX4640" fmla="*/ 12472406 w 16348919"/>
              <a:gd name="connsiteY4640" fmla="*/ 1702740 h 10285413"/>
              <a:gd name="connsiteX4641" fmla="*/ 12472406 w 16348919"/>
              <a:gd name="connsiteY4641" fmla="*/ 1683006 h 10285413"/>
              <a:gd name="connsiteX4642" fmla="*/ 12437871 w 16348919"/>
              <a:gd name="connsiteY4642" fmla="*/ 1668202 h 10285413"/>
              <a:gd name="connsiteX4643" fmla="*/ 9295100 w 16348919"/>
              <a:gd name="connsiteY4643" fmla="*/ 1663269 h 10285413"/>
              <a:gd name="connsiteX4644" fmla="*/ 9275367 w 16348919"/>
              <a:gd name="connsiteY4644" fmla="*/ 1702740 h 10285413"/>
              <a:gd name="connsiteX4645" fmla="*/ 9334571 w 16348919"/>
              <a:gd name="connsiteY4645" fmla="*/ 1722473 h 10285413"/>
              <a:gd name="connsiteX4646" fmla="*/ 9374038 w 16348919"/>
              <a:gd name="connsiteY4646" fmla="*/ 1722473 h 10285413"/>
              <a:gd name="connsiteX4647" fmla="*/ 9334571 w 16348919"/>
              <a:gd name="connsiteY4647" fmla="*/ 1702740 h 10285413"/>
              <a:gd name="connsiteX4648" fmla="*/ 9334571 w 16348919"/>
              <a:gd name="connsiteY4648" fmla="*/ 1683006 h 10285413"/>
              <a:gd name="connsiteX4649" fmla="*/ 7755783 w 16348919"/>
              <a:gd name="connsiteY4649" fmla="*/ 1663269 h 10285413"/>
              <a:gd name="connsiteX4650" fmla="*/ 7765651 w 16348919"/>
              <a:gd name="connsiteY4650" fmla="*/ 1683006 h 10285413"/>
              <a:gd name="connsiteX4651" fmla="*/ 7785385 w 16348919"/>
              <a:gd name="connsiteY4651" fmla="*/ 1702740 h 10285413"/>
              <a:gd name="connsiteX4652" fmla="*/ 7795253 w 16348919"/>
              <a:gd name="connsiteY4652" fmla="*/ 1683006 h 10285413"/>
              <a:gd name="connsiteX4653" fmla="*/ 1263030 w 16348919"/>
              <a:gd name="connsiteY4653" fmla="*/ 1663269 h 10285413"/>
              <a:gd name="connsiteX4654" fmla="*/ 1322233 w 16348919"/>
              <a:gd name="connsiteY4654" fmla="*/ 1742210 h 10285413"/>
              <a:gd name="connsiteX4655" fmla="*/ 1302496 w 16348919"/>
              <a:gd name="connsiteY4655" fmla="*/ 1722473 h 10285413"/>
              <a:gd name="connsiteX4656" fmla="*/ 1282764 w 16348919"/>
              <a:gd name="connsiteY4656" fmla="*/ 1722473 h 10285413"/>
              <a:gd name="connsiteX4657" fmla="*/ 1243294 w 16348919"/>
              <a:gd name="connsiteY4657" fmla="*/ 1683006 h 10285413"/>
              <a:gd name="connsiteX4658" fmla="*/ 1263030 w 16348919"/>
              <a:gd name="connsiteY4658" fmla="*/ 1663269 h 10285413"/>
              <a:gd name="connsiteX4659" fmla="*/ 11169910 w 16348919"/>
              <a:gd name="connsiteY4659" fmla="*/ 1643535 h 10285413"/>
              <a:gd name="connsiteX4660" fmla="*/ 11189643 w 16348919"/>
              <a:gd name="connsiteY4660" fmla="*/ 1663269 h 10285413"/>
              <a:gd name="connsiteX4661" fmla="*/ 11229113 w 16348919"/>
              <a:gd name="connsiteY4661" fmla="*/ 1643535 h 10285413"/>
              <a:gd name="connsiteX4662" fmla="*/ 11189643 w 16348919"/>
              <a:gd name="connsiteY4662" fmla="*/ 1643535 h 10285413"/>
              <a:gd name="connsiteX4663" fmla="*/ 8170216 w 16348919"/>
              <a:gd name="connsiteY4663" fmla="*/ 1643535 h 10285413"/>
              <a:gd name="connsiteX4664" fmla="*/ 8170216 w 16348919"/>
              <a:gd name="connsiteY4664" fmla="*/ 1683006 h 10285413"/>
              <a:gd name="connsiteX4665" fmla="*/ 8170216 w 16348919"/>
              <a:gd name="connsiteY4665" fmla="*/ 1702740 h 10285413"/>
              <a:gd name="connsiteX4666" fmla="*/ 8189949 w 16348919"/>
              <a:gd name="connsiteY4666" fmla="*/ 1722473 h 10285413"/>
              <a:gd name="connsiteX4667" fmla="*/ 8229420 w 16348919"/>
              <a:gd name="connsiteY4667" fmla="*/ 1722473 h 10285413"/>
              <a:gd name="connsiteX4668" fmla="*/ 8180081 w 16348919"/>
              <a:gd name="connsiteY4668" fmla="*/ 1663269 h 10285413"/>
              <a:gd name="connsiteX4669" fmla="*/ 8170216 w 16348919"/>
              <a:gd name="connsiteY4669" fmla="*/ 1643535 h 10285413"/>
              <a:gd name="connsiteX4670" fmla="*/ 6354614 w 16348919"/>
              <a:gd name="connsiteY4670" fmla="*/ 1643535 h 10285413"/>
              <a:gd name="connsiteX4671" fmla="*/ 6354614 w 16348919"/>
              <a:gd name="connsiteY4671" fmla="*/ 1663269 h 10285413"/>
              <a:gd name="connsiteX4672" fmla="*/ 6374349 w 16348919"/>
              <a:gd name="connsiteY4672" fmla="*/ 1653401 h 10285413"/>
              <a:gd name="connsiteX4673" fmla="*/ 6354614 w 16348919"/>
              <a:gd name="connsiteY4673" fmla="*/ 1643535 h 10285413"/>
              <a:gd name="connsiteX4674" fmla="*/ 13064450 w 16348919"/>
              <a:gd name="connsiteY4674" fmla="*/ 1623799 h 10285413"/>
              <a:gd name="connsiteX4675" fmla="*/ 13044716 w 16348919"/>
              <a:gd name="connsiteY4675" fmla="*/ 1643535 h 10285413"/>
              <a:gd name="connsiteX4676" fmla="*/ 13064450 w 16348919"/>
              <a:gd name="connsiteY4676" fmla="*/ 1663269 h 10285413"/>
              <a:gd name="connsiteX4677" fmla="*/ 13064450 w 16348919"/>
              <a:gd name="connsiteY4677" fmla="*/ 1623799 h 10285413"/>
              <a:gd name="connsiteX4678" fmla="*/ 10834417 w 16348919"/>
              <a:gd name="connsiteY4678" fmla="*/ 1623799 h 10285413"/>
              <a:gd name="connsiteX4679" fmla="*/ 10775211 w 16348919"/>
              <a:gd name="connsiteY4679" fmla="*/ 1643535 h 10285413"/>
              <a:gd name="connsiteX4680" fmla="*/ 10893621 w 16348919"/>
              <a:gd name="connsiteY4680" fmla="*/ 1643535 h 10285413"/>
              <a:gd name="connsiteX4681" fmla="*/ 10873885 w 16348919"/>
              <a:gd name="connsiteY4681" fmla="*/ 1623799 h 10285413"/>
              <a:gd name="connsiteX4682" fmla="*/ 8979342 w 16348919"/>
              <a:gd name="connsiteY4682" fmla="*/ 1623799 h 10285413"/>
              <a:gd name="connsiteX4683" fmla="*/ 8979342 w 16348919"/>
              <a:gd name="connsiteY4683" fmla="*/ 1643535 h 10285413"/>
              <a:gd name="connsiteX4684" fmla="*/ 8999078 w 16348919"/>
              <a:gd name="connsiteY4684" fmla="*/ 1623799 h 10285413"/>
              <a:gd name="connsiteX4685" fmla="*/ 8979342 w 16348919"/>
              <a:gd name="connsiteY4685" fmla="*/ 1623799 h 10285413"/>
              <a:gd name="connsiteX4686" fmla="*/ 6808513 w 16348919"/>
              <a:gd name="connsiteY4686" fmla="*/ 1623799 h 10285413"/>
              <a:gd name="connsiteX4687" fmla="*/ 6887453 w 16348919"/>
              <a:gd name="connsiteY4687" fmla="*/ 1722473 h 10285413"/>
              <a:gd name="connsiteX4688" fmla="*/ 6907187 w 16348919"/>
              <a:gd name="connsiteY4688" fmla="*/ 1722473 h 10285413"/>
              <a:gd name="connsiteX4689" fmla="*/ 6907187 w 16348919"/>
              <a:gd name="connsiteY4689" fmla="*/ 1702740 h 10285413"/>
              <a:gd name="connsiteX4690" fmla="*/ 6926921 w 16348919"/>
              <a:gd name="connsiteY4690" fmla="*/ 1712608 h 10285413"/>
              <a:gd name="connsiteX4691" fmla="*/ 6926921 w 16348919"/>
              <a:gd name="connsiteY4691" fmla="*/ 1722473 h 10285413"/>
              <a:gd name="connsiteX4692" fmla="*/ 6946655 w 16348919"/>
              <a:gd name="connsiteY4692" fmla="*/ 1732342 h 10285413"/>
              <a:gd name="connsiteX4693" fmla="*/ 6976259 w 16348919"/>
              <a:gd name="connsiteY4693" fmla="*/ 1742210 h 10285413"/>
              <a:gd name="connsiteX4694" fmla="*/ 7005861 w 16348919"/>
              <a:gd name="connsiteY4694" fmla="*/ 1761943 h 10285413"/>
              <a:gd name="connsiteX4695" fmla="*/ 7025595 w 16348919"/>
              <a:gd name="connsiteY4695" fmla="*/ 1761943 h 10285413"/>
              <a:gd name="connsiteX4696" fmla="*/ 7084799 w 16348919"/>
              <a:gd name="connsiteY4696" fmla="*/ 1801413 h 10285413"/>
              <a:gd name="connsiteX4697" fmla="*/ 7124270 w 16348919"/>
              <a:gd name="connsiteY4697" fmla="*/ 1831016 h 10285413"/>
              <a:gd name="connsiteX4698" fmla="*/ 7173607 w 16348919"/>
              <a:gd name="connsiteY4698" fmla="*/ 1880354 h 10285413"/>
              <a:gd name="connsiteX4699" fmla="*/ 7203209 w 16348919"/>
              <a:gd name="connsiteY4699" fmla="*/ 1919821 h 10285413"/>
              <a:gd name="connsiteX4700" fmla="*/ 7222943 w 16348919"/>
              <a:gd name="connsiteY4700" fmla="*/ 1900087 h 10285413"/>
              <a:gd name="connsiteX4701" fmla="*/ 7222943 w 16348919"/>
              <a:gd name="connsiteY4701" fmla="*/ 1880354 h 10285413"/>
              <a:gd name="connsiteX4702" fmla="*/ 7242679 w 16348919"/>
              <a:gd name="connsiteY4702" fmla="*/ 1880354 h 10285413"/>
              <a:gd name="connsiteX4703" fmla="*/ 7282147 w 16348919"/>
              <a:gd name="connsiteY4703" fmla="*/ 1900087 h 10285413"/>
              <a:gd name="connsiteX4704" fmla="*/ 7321617 w 16348919"/>
              <a:gd name="connsiteY4704" fmla="*/ 1939558 h 10285413"/>
              <a:gd name="connsiteX4705" fmla="*/ 7282147 w 16348919"/>
              <a:gd name="connsiteY4705" fmla="*/ 1880354 h 10285413"/>
              <a:gd name="connsiteX4706" fmla="*/ 7242679 w 16348919"/>
              <a:gd name="connsiteY4706" fmla="*/ 1850749 h 10285413"/>
              <a:gd name="connsiteX4707" fmla="*/ 7222943 w 16348919"/>
              <a:gd name="connsiteY4707" fmla="*/ 1840884 h 10285413"/>
              <a:gd name="connsiteX4708" fmla="*/ 7203209 w 16348919"/>
              <a:gd name="connsiteY4708" fmla="*/ 1840884 h 10285413"/>
              <a:gd name="connsiteX4709" fmla="*/ 7173607 w 16348919"/>
              <a:gd name="connsiteY4709" fmla="*/ 1811282 h 10285413"/>
              <a:gd name="connsiteX4710" fmla="*/ 7124270 w 16348919"/>
              <a:gd name="connsiteY4710" fmla="*/ 1761943 h 10285413"/>
              <a:gd name="connsiteX4711" fmla="*/ 7084799 w 16348919"/>
              <a:gd name="connsiteY4711" fmla="*/ 1761943 h 10285413"/>
              <a:gd name="connsiteX4712" fmla="*/ 7065065 w 16348919"/>
              <a:gd name="connsiteY4712" fmla="*/ 1742210 h 10285413"/>
              <a:gd name="connsiteX4713" fmla="*/ 7005861 w 16348919"/>
              <a:gd name="connsiteY4713" fmla="*/ 1702740 h 10285413"/>
              <a:gd name="connsiteX4714" fmla="*/ 6986125 w 16348919"/>
              <a:gd name="connsiteY4714" fmla="*/ 1692871 h 10285413"/>
              <a:gd name="connsiteX4715" fmla="*/ 6946655 w 16348919"/>
              <a:gd name="connsiteY4715" fmla="*/ 1683006 h 10285413"/>
              <a:gd name="connsiteX4716" fmla="*/ 6907187 w 16348919"/>
              <a:gd name="connsiteY4716" fmla="*/ 1673137 h 10285413"/>
              <a:gd name="connsiteX4717" fmla="*/ 6877585 w 16348919"/>
              <a:gd name="connsiteY4717" fmla="*/ 1663269 h 10285413"/>
              <a:gd name="connsiteX4718" fmla="*/ 6847981 w 16348919"/>
              <a:gd name="connsiteY4718" fmla="*/ 1643535 h 10285413"/>
              <a:gd name="connsiteX4719" fmla="*/ 6828247 w 16348919"/>
              <a:gd name="connsiteY4719" fmla="*/ 1643535 h 10285413"/>
              <a:gd name="connsiteX4720" fmla="*/ 6808513 w 16348919"/>
              <a:gd name="connsiteY4720" fmla="*/ 1623799 h 10285413"/>
              <a:gd name="connsiteX4721" fmla="*/ 1322233 w 16348919"/>
              <a:gd name="connsiteY4721" fmla="*/ 1623799 h 10285413"/>
              <a:gd name="connsiteX4722" fmla="*/ 1302496 w 16348919"/>
              <a:gd name="connsiteY4722" fmla="*/ 1643535 h 10285413"/>
              <a:gd name="connsiteX4723" fmla="*/ 1332101 w 16348919"/>
              <a:gd name="connsiteY4723" fmla="*/ 1643535 h 10285413"/>
              <a:gd name="connsiteX4724" fmla="*/ 1341967 w 16348919"/>
              <a:gd name="connsiteY4724" fmla="*/ 1643535 h 10285413"/>
              <a:gd name="connsiteX4725" fmla="*/ 1322233 w 16348919"/>
              <a:gd name="connsiteY4725" fmla="*/ 1623799 h 10285413"/>
              <a:gd name="connsiteX4726" fmla="*/ 1203825 w 16348919"/>
              <a:gd name="connsiteY4726" fmla="*/ 1623799 h 10285413"/>
              <a:gd name="connsiteX4727" fmla="*/ 1203825 w 16348919"/>
              <a:gd name="connsiteY4727" fmla="*/ 1643535 h 10285413"/>
              <a:gd name="connsiteX4728" fmla="*/ 1223559 w 16348919"/>
              <a:gd name="connsiteY4728" fmla="*/ 1623799 h 10285413"/>
              <a:gd name="connsiteX4729" fmla="*/ 1203825 w 16348919"/>
              <a:gd name="connsiteY4729" fmla="*/ 1623799 h 10285413"/>
              <a:gd name="connsiteX4730" fmla="*/ 13084186 w 16348919"/>
              <a:gd name="connsiteY4730" fmla="*/ 1604066 h 10285413"/>
              <a:gd name="connsiteX4731" fmla="*/ 13103920 w 16348919"/>
              <a:gd name="connsiteY4731" fmla="*/ 1623799 h 10285413"/>
              <a:gd name="connsiteX4732" fmla="*/ 13103920 w 16348919"/>
              <a:gd name="connsiteY4732" fmla="*/ 1604066 h 10285413"/>
              <a:gd name="connsiteX4733" fmla="*/ 13084186 w 16348919"/>
              <a:gd name="connsiteY4733" fmla="*/ 1604066 h 10285413"/>
              <a:gd name="connsiteX4734" fmla="*/ 12196120 w 16348919"/>
              <a:gd name="connsiteY4734" fmla="*/ 1604066 h 10285413"/>
              <a:gd name="connsiteX4735" fmla="*/ 12196120 w 16348919"/>
              <a:gd name="connsiteY4735" fmla="*/ 1623799 h 10285413"/>
              <a:gd name="connsiteX4736" fmla="*/ 12215854 w 16348919"/>
              <a:gd name="connsiteY4736" fmla="*/ 1623799 h 10285413"/>
              <a:gd name="connsiteX4737" fmla="*/ 12215854 w 16348919"/>
              <a:gd name="connsiteY4737" fmla="*/ 1604066 h 10285413"/>
              <a:gd name="connsiteX4738" fmla="*/ 12196120 w 16348919"/>
              <a:gd name="connsiteY4738" fmla="*/ 1604066 h 10285413"/>
              <a:gd name="connsiteX4739" fmla="*/ 12146782 w 16348919"/>
              <a:gd name="connsiteY4739" fmla="*/ 1604066 h 10285413"/>
              <a:gd name="connsiteX4740" fmla="*/ 12136913 w 16348919"/>
              <a:gd name="connsiteY4740" fmla="*/ 1623799 h 10285413"/>
              <a:gd name="connsiteX4741" fmla="*/ 12156650 w 16348919"/>
              <a:gd name="connsiteY4741" fmla="*/ 1623799 h 10285413"/>
              <a:gd name="connsiteX4742" fmla="*/ 12146782 w 16348919"/>
              <a:gd name="connsiteY4742" fmla="*/ 1604066 h 10285413"/>
              <a:gd name="connsiteX4743" fmla="*/ 11604073 w 16348919"/>
              <a:gd name="connsiteY4743" fmla="*/ 1604066 h 10285413"/>
              <a:gd name="connsiteX4744" fmla="*/ 11683013 w 16348919"/>
              <a:gd name="connsiteY4744" fmla="*/ 1643535 h 10285413"/>
              <a:gd name="connsiteX4745" fmla="*/ 11702747 w 16348919"/>
              <a:gd name="connsiteY4745" fmla="*/ 1623799 h 10285413"/>
              <a:gd name="connsiteX4746" fmla="*/ 11683013 w 16348919"/>
              <a:gd name="connsiteY4746" fmla="*/ 1604066 h 10285413"/>
              <a:gd name="connsiteX4747" fmla="*/ 11623810 w 16348919"/>
              <a:gd name="connsiteY4747" fmla="*/ 1604066 h 10285413"/>
              <a:gd name="connsiteX4748" fmla="*/ 11604073 w 16348919"/>
              <a:gd name="connsiteY4748" fmla="*/ 1604066 h 10285413"/>
              <a:gd name="connsiteX4749" fmla="*/ 11446195 w 16348919"/>
              <a:gd name="connsiteY4749" fmla="*/ 1604066 h 10285413"/>
              <a:gd name="connsiteX4750" fmla="*/ 11465932 w 16348919"/>
              <a:gd name="connsiteY4750" fmla="*/ 1643535 h 10285413"/>
              <a:gd name="connsiteX4751" fmla="*/ 11535004 w 16348919"/>
              <a:gd name="connsiteY4751" fmla="*/ 1643535 h 10285413"/>
              <a:gd name="connsiteX4752" fmla="*/ 11564606 w 16348919"/>
              <a:gd name="connsiteY4752" fmla="*/ 1623799 h 10285413"/>
              <a:gd name="connsiteX4753" fmla="*/ 11544869 w 16348919"/>
              <a:gd name="connsiteY4753" fmla="*/ 1604066 h 10285413"/>
              <a:gd name="connsiteX4754" fmla="*/ 11505399 w 16348919"/>
              <a:gd name="connsiteY4754" fmla="*/ 1604066 h 10285413"/>
              <a:gd name="connsiteX4755" fmla="*/ 11446195 w 16348919"/>
              <a:gd name="connsiteY4755" fmla="*/ 1604066 h 10285413"/>
              <a:gd name="connsiteX4756" fmla="*/ 8722790 w 16348919"/>
              <a:gd name="connsiteY4756" fmla="*/ 1604066 h 10285413"/>
              <a:gd name="connsiteX4757" fmla="*/ 8722790 w 16348919"/>
              <a:gd name="connsiteY4757" fmla="*/ 1613934 h 10285413"/>
              <a:gd name="connsiteX4758" fmla="*/ 8742524 w 16348919"/>
              <a:gd name="connsiteY4758" fmla="*/ 1623799 h 10285413"/>
              <a:gd name="connsiteX4759" fmla="*/ 8032072 w 16348919"/>
              <a:gd name="connsiteY4759" fmla="*/ 1604066 h 10285413"/>
              <a:gd name="connsiteX4760" fmla="*/ 8032072 w 16348919"/>
              <a:gd name="connsiteY4760" fmla="*/ 1623799 h 10285413"/>
              <a:gd name="connsiteX4761" fmla="*/ 8032072 w 16348919"/>
              <a:gd name="connsiteY4761" fmla="*/ 1643535 h 10285413"/>
              <a:gd name="connsiteX4762" fmla="*/ 8091275 w 16348919"/>
              <a:gd name="connsiteY4762" fmla="*/ 1643535 h 10285413"/>
              <a:gd name="connsiteX4763" fmla="*/ 8111009 w 16348919"/>
              <a:gd name="connsiteY4763" fmla="*/ 1646824 h 10285413"/>
              <a:gd name="connsiteX4764" fmla="*/ 8091275 w 16348919"/>
              <a:gd name="connsiteY4764" fmla="*/ 1633667 h 10285413"/>
              <a:gd name="connsiteX4765" fmla="*/ 8051805 w 16348919"/>
              <a:gd name="connsiteY4765" fmla="*/ 1604066 h 10285413"/>
              <a:gd name="connsiteX4766" fmla="*/ 1282764 w 16348919"/>
              <a:gd name="connsiteY4766" fmla="*/ 1604066 h 10285413"/>
              <a:gd name="connsiteX4767" fmla="*/ 1282764 w 16348919"/>
              <a:gd name="connsiteY4767" fmla="*/ 1623799 h 10285413"/>
              <a:gd name="connsiteX4768" fmla="*/ 1302496 w 16348919"/>
              <a:gd name="connsiteY4768" fmla="*/ 1604066 h 10285413"/>
              <a:gd name="connsiteX4769" fmla="*/ 1282764 w 16348919"/>
              <a:gd name="connsiteY4769" fmla="*/ 1604066 h 10285413"/>
              <a:gd name="connsiteX4770" fmla="*/ 1164352 w 16348919"/>
              <a:gd name="connsiteY4770" fmla="*/ 1604066 h 10285413"/>
              <a:gd name="connsiteX4771" fmla="*/ 1184089 w 16348919"/>
              <a:gd name="connsiteY4771" fmla="*/ 1623799 h 10285413"/>
              <a:gd name="connsiteX4772" fmla="*/ 1184089 w 16348919"/>
              <a:gd name="connsiteY4772" fmla="*/ 1604066 h 10285413"/>
              <a:gd name="connsiteX4773" fmla="*/ 1164352 w 16348919"/>
              <a:gd name="connsiteY4773" fmla="*/ 1604066 h 10285413"/>
              <a:gd name="connsiteX4774" fmla="*/ 8446504 w 16348919"/>
              <a:gd name="connsiteY4774" fmla="*/ 1584329 h 10285413"/>
              <a:gd name="connsiteX4775" fmla="*/ 8485972 w 16348919"/>
              <a:gd name="connsiteY4775" fmla="*/ 1623799 h 10285413"/>
              <a:gd name="connsiteX4776" fmla="*/ 8584646 w 16348919"/>
              <a:gd name="connsiteY4776" fmla="*/ 1643535 h 10285413"/>
              <a:gd name="connsiteX4777" fmla="*/ 8505708 w 16348919"/>
              <a:gd name="connsiteY4777" fmla="*/ 1604066 h 10285413"/>
              <a:gd name="connsiteX4778" fmla="*/ 8466238 w 16348919"/>
              <a:gd name="connsiteY4778" fmla="*/ 1584329 h 10285413"/>
              <a:gd name="connsiteX4779" fmla="*/ 8446504 w 16348919"/>
              <a:gd name="connsiteY4779" fmla="*/ 1584329 h 10285413"/>
              <a:gd name="connsiteX4780" fmla="*/ 11860629 w 16348919"/>
              <a:gd name="connsiteY4780" fmla="*/ 1564595 h 10285413"/>
              <a:gd name="connsiteX4781" fmla="*/ 11860629 w 16348919"/>
              <a:gd name="connsiteY4781" fmla="*/ 1584329 h 10285413"/>
              <a:gd name="connsiteX4782" fmla="*/ 11880362 w 16348919"/>
              <a:gd name="connsiteY4782" fmla="*/ 1564595 h 10285413"/>
              <a:gd name="connsiteX4783" fmla="*/ 11860629 w 16348919"/>
              <a:gd name="connsiteY4783" fmla="*/ 1564595 h 10285413"/>
              <a:gd name="connsiteX4784" fmla="*/ 11702747 w 16348919"/>
              <a:gd name="connsiteY4784" fmla="*/ 1564595 h 10285413"/>
              <a:gd name="connsiteX4785" fmla="*/ 11781688 w 16348919"/>
              <a:gd name="connsiteY4785" fmla="*/ 1584329 h 10285413"/>
              <a:gd name="connsiteX4786" fmla="*/ 11821158 w 16348919"/>
              <a:gd name="connsiteY4786" fmla="*/ 1564595 h 10285413"/>
              <a:gd name="connsiteX4787" fmla="*/ 11801424 w 16348919"/>
              <a:gd name="connsiteY4787" fmla="*/ 1564595 h 10285413"/>
              <a:gd name="connsiteX4788" fmla="*/ 11781688 w 16348919"/>
              <a:gd name="connsiteY4788" fmla="*/ 1564595 h 10285413"/>
              <a:gd name="connsiteX4789" fmla="*/ 11761954 w 16348919"/>
              <a:gd name="connsiteY4789" fmla="*/ 1564595 h 10285413"/>
              <a:gd name="connsiteX4790" fmla="*/ 9591122 w 16348919"/>
              <a:gd name="connsiteY4790" fmla="*/ 1564595 h 10285413"/>
              <a:gd name="connsiteX4791" fmla="*/ 9571387 w 16348919"/>
              <a:gd name="connsiteY4791" fmla="*/ 1574464 h 10285413"/>
              <a:gd name="connsiteX4792" fmla="*/ 9591122 w 16348919"/>
              <a:gd name="connsiteY4792" fmla="*/ 1584329 h 10285413"/>
              <a:gd name="connsiteX4793" fmla="*/ 9610856 w 16348919"/>
              <a:gd name="connsiteY4793" fmla="*/ 1564595 h 10285413"/>
              <a:gd name="connsiteX4794" fmla="*/ 9591122 w 16348919"/>
              <a:gd name="connsiteY4794" fmla="*/ 1564595 h 10285413"/>
              <a:gd name="connsiteX4795" fmla="*/ 927537 w 16348919"/>
              <a:gd name="connsiteY4795" fmla="*/ 1564595 h 10285413"/>
              <a:gd name="connsiteX4796" fmla="*/ 937405 w 16348919"/>
              <a:gd name="connsiteY4796" fmla="*/ 1564595 h 10285413"/>
              <a:gd name="connsiteX4797" fmla="*/ 947271 w 16348919"/>
              <a:gd name="connsiteY4797" fmla="*/ 1564595 h 10285413"/>
              <a:gd name="connsiteX4798" fmla="*/ 947271 w 16348919"/>
              <a:gd name="connsiteY4798" fmla="*/ 1584329 h 10285413"/>
              <a:gd name="connsiteX4799" fmla="*/ 927537 w 16348919"/>
              <a:gd name="connsiteY4799" fmla="*/ 1564595 h 10285413"/>
              <a:gd name="connsiteX4800" fmla="*/ 11539937 w 16348919"/>
              <a:gd name="connsiteY4800" fmla="*/ 1549794 h 10285413"/>
              <a:gd name="connsiteX4801" fmla="*/ 11515267 w 16348919"/>
              <a:gd name="connsiteY4801" fmla="*/ 1554727 h 10285413"/>
              <a:gd name="connsiteX4802" fmla="*/ 11564606 w 16348919"/>
              <a:gd name="connsiteY4802" fmla="*/ 1564595 h 10285413"/>
              <a:gd name="connsiteX4803" fmla="*/ 11643543 w 16348919"/>
              <a:gd name="connsiteY4803" fmla="*/ 1584329 h 10285413"/>
              <a:gd name="connsiteX4804" fmla="*/ 11663280 w 16348919"/>
              <a:gd name="connsiteY4804" fmla="*/ 1574464 h 10285413"/>
              <a:gd name="connsiteX4805" fmla="*/ 11594208 w 16348919"/>
              <a:gd name="connsiteY4805" fmla="*/ 1554727 h 10285413"/>
              <a:gd name="connsiteX4806" fmla="*/ 11539937 w 16348919"/>
              <a:gd name="connsiteY4806" fmla="*/ 1549794 h 10285413"/>
              <a:gd name="connsiteX4807" fmla="*/ 9630593 w 16348919"/>
              <a:gd name="connsiteY4807" fmla="*/ 1544861 h 10285413"/>
              <a:gd name="connsiteX4808" fmla="*/ 9630593 w 16348919"/>
              <a:gd name="connsiteY4808" fmla="*/ 1564595 h 10285413"/>
              <a:gd name="connsiteX4809" fmla="*/ 9650326 w 16348919"/>
              <a:gd name="connsiteY4809" fmla="*/ 1564595 h 10285413"/>
              <a:gd name="connsiteX4810" fmla="*/ 9630593 w 16348919"/>
              <a:gd name="connsiteY4810" fmla="*/ 1544861 h 10285413"/>
              <a:gd name="connsiteX4811" fmla="*/ 7538701 w 16348919"/>
              <a:gd name="connsiteY4811" fmla="*/ 1544861 h 10285413"/>
              <a:gd name="connsiteX4812" fmla="*/ 7597905 w 16348919"/>
              <a:gd name="connsiteY4812" fmla="*/ 1584329 h 10285413"/>
              <a:gd name="connsiteX4813" fmla="*/ 7617642 w 16348919"/>
              <a:gd name="connsiteY4813" fmla="*/ 1594197 h 10285413"/>
              <a:gd name="connsiteX4814" fmla="*/ 7657109 w 16348919"/>
              <a:gd name="connsiteY4814" fmla="*/ 1623799 h 10285413"/>
              <a:gd name="connsiteX4815" fmla="*/ 7696579 w 16348919"/>
              <a:gd name="connsiteY4815" fmla="*/ 1623799 h 10285413"/>
              <a:gd name="connsiteX4816" fmla="*/ 7617642 w 16348919"/>
              <a:gd name="connsiteY4816" fmla="*/ 1584329 h 10285413"/>
              <a:gd name="connsiteX4817" fmla="*/ 7538701 w 16348919"/>
              <a:gd name="connsiteY4817" fmla="*/ 1544861 h 10285413"/>
              <a:gd name="connsiteX4818" fmla="*/ 12521744 w 16348919"/>
              <a:gd name="connsiteY4818" fmla="*/ 1534993 h 10285413"/>
              <a:gd name="connsiteX4819" fmla="*/ 12472406 w 16348919"/>
              <a:gd name="connsiteY4819" fmla="*/ 1544861 h 10285413"/>
              <a:gd name="connsiteX4820" fmla="*/ 12492139 w 16348919"/>
              <a:gd name="connsiteY4820" fmla="*/ 1564595 h 10285413"/>
              <a:gd name="connsiteX4821" fmla="*/ 12571080 w 16348919"/>
              <a:gd name="connsiteY4821" fmla="*/ 1564595 h 10285413"/>
              <a:gd name="connsiteX4822" fmla="*/ 12551346 w 16348919"/>
              <a:gd name="connsiteY4822" fmla="*/ 1544861 h 10285413"/>
              <a:gd name="connsiteX4823" fmla="*/ 12521744 w 16348919"/>
              <a:gd name="connsiteY4823" fmla="*/ 1534993 h 10285413"/>
              <a:gd name="connsiteX4824" fmla="*/ 9709530 w 16348919"/>
              <a:gd name="connsiteY4824" fmla="*/ 1525125 h 10285413"/>
              <a:gd name="connsiteX4825" fmla="*/ 9709530 w 16348919"/>
              <a:gd name="connsiteY4825" fmla="*/ 1564595 h 10285413"/>
              <a:gd name="connsiteX4826" fmla="*/ 9689797 w 16348919"/>
              <a:gd name="connsiteY4826" fmla="*/ 1544861 h 10285413"/>
              <a:gd name="connsiteX4827" fmla="*/ 9670063 w 16348919"/>
              <a:gd name="connsiteY4827" fmla="*/ 1544861 h 10285413"/>
              <a:gd name="connsiteX4828" fmla="*/ 9709530 w 16348919"/>
              <a:gd name="connsiteY4828" fmla="*/ 1584329 h 10285413"/>
              <a:gd name="connsiteX4829" fmla="*/ 9749000 w 16348919"/>
              <a:gd name="connsiteY4829" fmla="*/ 1584329 h 10285413"/>
              <a:gd name="connsiteX4830" fmla="*/ 9798339 w 16348919"/>
              <a:gd name="connsiteY4830" fmla="*/ 1584329 h 10285413"/>
              <a:gd name="connsiteX4831" fmla="*/ 9808204 w 16348919"/>
              <a:gd name="connsiteY4831" fmla="*/ 1564595 h 10285413"/>
              <a:gd name="connsiteX4832" fmla="*/ 9906878 w 16348919"/>
              <a:gd name="connsiteY4832" fmla="*/ 1604066 h 10285413"/>
              <a:gd name="connsiteX4833" fmla="*/ 9966085 w 16348919"/>
              <a:gd name="connsiteY4833" fmla="*/ 1604066 h 10285413"/>
              <a:gd name="connsiteX4834" fmla="*/ 9946348 w 16348919"/>
              <a:gd name="connsiteY4834" fmla="*/ 1564595 h 10285413"/>
              <a:gd name="connsiteX4835" fmla="*/ 9808204 w 16348919"/>
              <a:gd name="connsiteY4835" fmla="*/ 1564595 h 10285413"/>
              <a:gd name="connsiteX4836" fmla="*/ 9768737 w 16348919"/>
              <a:gd name="connsiteY4836" fmla="*/ 1525125 h 10285413"/>
              <a:gd name="connsiteX4837" fmla="*/ 9314835 w 16348919"/>
              <a:gd name="connsiteY4837" fmla="*/ 1525125 h 10285413"/>
              <a:gd name="connsiteX4838" fmla="*/ 9314835 w 16348919"/>
              <a:gd name="connsiteY4838" fmla="*/ 1544861 h 10285413"/>
              <a:gd name="connsiteX4839" fmla="*/ 9334571 w 16348919"/>
              <a:gd name="connsiteY4839" fmla="*/ 1544861 h 10285413"/>
              <a:gd name="connsiteX4840" fmla="*/ 9344436 w 16348919"/>
              <a:gd name="connsiteY4840" fmla="*/ 1534993 h 10285413"/>
              <a:gd name="connsiteX4841" fmla="*/ 9314835 w 16348919"/>
              <a:gd name="connsiteY4841" fmla="*/ 1525125 h 10285413"/>
              <a:gd name="connsiteX4842" fmla="*/ 14524827 w 16348919"/>
              <a:gd name="connsiteY4842" fmla="*/ 1505392 h 10285413"/>
              <a:gd name="connsiteX4843" fmla="*/ 14544563 w 16348919"/>
              <a:gd name="connsiteY4843" fmla="*/ 1544861 h 10285413"/>
              <a:gd name="connsiteX4844" fmla="*/ 14603767 w 16348919"/>
              <a:gd name="connsiteY4844" fmla="*/ 1544861 h 10285413"/>
              <a:gd name="connsiteX4845" fmla="*/ 9255630 w 16348919"/>
              <a:gd name="connsiteY4845" fmla="*/ 1505392 h 10285413"/>
              <a:gd name="connsiteX4846" fmla="*/ 9255630 w 16348919"/>
              <a:gd name="connsiteY4846" fmla="*/ 1525125 h 10285413"/>
              <a:gd name="connsiteX4847" fmla="*/ 9275367 w 16348919"/>
              <a:gd name="connsiteY4847" fmla="*/ 1544861 h 10285413"/>
              <a:gd name="connsiteX4848" fmla="*/ 9285232 w 16348919"/>
              <a:gd name="connsiteY4848" fmla="*/ 1515259 h 10285413"/>
              <a:gd name="connsiteX4849" fmla="*/ 9255630 w 16348919"/>
              <a:gd name="connsiteY4849" fmla="*/ 1505392 h 10285413"/>
              <a:gd name="connsiteX4850" fmla="*/ 11678081 w 16348919"/>
              <a:gd name="connsiteY4850" fmla="*/ 1495523 h 10285413"/>
              <a:gd name="connsiteX4851" fmla="*/ 11663280 w 16348919"/>
              <a:gd name="connsiteY4851" fmla="*/ 1505392 h 10285413"/>
              <a:gd name="connsiteX4852" fmla="*/ 11683013 w 16348919"/>
              <a:gd name="connsiteY4852" fmla="*/ 1505392 h 10285413"/>
              <a:gd name="connsiteX4853" fmla="*/ 11678081 w 16348919"/>
              <a:gd name="connsiteY4853" fmla="*/ 1495523 h 10285413"/>
              <a:gd name="connsiteX4854" fmla="*/ 14623501 w 16348919"/>
              <a:gd name="connsiteY4854" fmla="*/ 1485655 h 10285413"/>
              <a:gd name="connsiteX4855" fmla="*/ 14603767 w 16348919"/>
              <a:gd name="connsiteY4855" fmla="*/ 1495523 h 10285413"/>
              <a:gd name="connsiteX4856" fmla="*/ 14603767 w 16348919"/>
              <a:gd name="connsiteY4856" fmla="*/ 1525125 h 10285413"/>
              <a:gd name="connsiteX4857" fmla="*/ 14633369 w 16348919"/>
              <a:gd name="connsiteY4857" fmla="*/ 1544861 h 10285413"/>
              <a:gd name="connsiteX4858" fmla="*/ 14643237 w 16348919"/>
              <a:gd name="connsiteY4858" fmla="*/ 1515259 h 10285413"/>
              <a:gd name="connsiteX4859" fmla="*/ 14623501 w 16348919"/>
              <a:gd name="connsiteY4859" fmla="*/ 1485655 h 10285413"/>
              <a:gd name="connsiteX4860" fmla="*/ 14288008 w 16348919"/>
              <a:gd name="connsiteY4860" fmla="*/ 1485655 h 10285413"/>
              <a:gd name="connsiteX4861" fmla="*/ 14307745 w 16348919"/>
              <a:gd name="connsiteY4861" fmla="*/ 1505392 h 10285413"/>
              <a:gd name="connsiteX4862" fmla="*/ 14327479 w 16348919"/>
              <a:gd name="connsiteY4862" fmla="*/ 1485655 h 10285413"/>
              <a:gd name="connsiteX4863" fmla="*/ 14307745 w 16348919"/>
              <a:gd name="connsiteY4863" fmla="*/ 1485655 h 10285413"/>
              <a:gd name="connsiteX4864" fmla="*/ 14288008 w 16348919"/>
              <a:gd name="connsiteY4864" fmla="*/ 1485655 h 10285413"/>
              <a:gd name="connsiteX4865" fmla="*/ 13419679 w 16348919"/>
              <a:gd name="connsiteY4865" fmla="*/ 1485655 h 10285413"/>
              <a:gd name="connsiteX4866" fmla="*/ 13439412 w 16348919"/>
              <a:gd name="connsiteY4866" fmla="*/ 1485655 h 10285413"/>
              <a:gd name="connsiteX4867" fmla="*/ 13459146 w 16348919"/>
              <a:gd name="connsiteY4867" fmla="*/ 1485655 h 10285413"/>
              <a:gd name="connsiteX4868" fmla="*/ 13449280 w 16348919"/>
              <a:gd name="connsiteY4868" fmla="*/ 1505392 h 10285413"/>
              <a:gd name="connsiteX4869" fmla="*/ 13439412 w 16348919"/>
              <a:gd name="connsiteY4869" fmla="*/ 1505392 h 10285413"/>
              <a:gd name="connsiteX4870" fmla="*/ 13419679 w 16348919"/>
              <a:gd name="connsiteY4870" fmla="*/ 1485655 h 10285413"/>
              <a:gd name="connsiteX4871" fmla="*/ 12215854 w 16348919"/>
              <a:gd name="connsiteY4871" fmla="*/ 1485655 h 10285413"/>
              <a:gd name="connsiteX4872" fmla="*/ 12176384 w 16348919"/>
              <a:gd name="connsiteY4872" fmla="*/ 1495523 h 10285413"/>
              <a:gd name="connsiteX4873" fmla="*/ 12215854 w 16348919"/>
              <a:gd name="connsiteY4873" fmla="*/ 1505392 h 10285413"/>
              <a:gd name="connsiteX4874" fmla="*/ 12255324 w 16348919"/>
              <a:gd name="connsiteY4874" fmla="*/ 1485655 h 10285413"/>
              <a:gd name="connsiteX4875" fmla="*/ 11840891 w 16348919"/>
              <a:gd name="connsiteY4875" fmla="*/ 1485655 h 10285413"/>
              <a:gd name="connsiteX4876" fmla="*/ 11840891 w 16348919"/>
              <a:gd name="connsiteY4876" fmla="*/ 1505392 h 10285413"/>
              <a:gd name="connsiteX4877" fmla="*/ 11860629 w 16348919"/>
              <a:gd name="connsiteY4877" fmla="*/ 1505392 h 10285413"/>
              <a:gd name="connsiteX4878" fmla="*/ 11860629 w 16348919"/>
              <a:gd name="connsiteY4878" fmla="*/ 1495523 h 10285413"/>
              <a:gd name="connsiteX4879" fmla="*/ 11860629 w 16348919"/>
              <a:gd name="connsiteY4879" fmla="*/ 1485655 h 10285413"/>
              <a:gd name="connsiteX4880" fmla="*/ 11702747 w 16348919"/>
              <a:gd name="connsiteY4880" fmla="*/ 1485655 h 10285413"/>
              <a:gd name="connsiteX4881" fmla="*/ 11722484 w 16348919"/>
              <a:gd name="connsiteY4881" fmla="*/ 1505392 h 10285413"/>
              <a:gd name="connsiteX4882" fmla="*/ 11722484 w 16348919"/>
              <a:gd name="connsiteY4882" fmla="*/ 1485655 h 10285413"/>
              <a:gd name="connsiteX4883" fmla="*/ 10479189 w 16348919"/>
              <a:gd name="connsiteY4883" fmla="*/ 1485655 h 10285413"/>
              <a:gd name="connsiteX4884" fmla="*/ 10518659 w 16348919"/>
              <a:gd name="connsiteY4884" fmla="*/ 1525125 h 10285413"/>
              <a:gd name="connsiteX4885" fmla="*/ 10735743 w 16348919"/>
              <a:gd name="connsiteY4885" fmla="*/ 1544861 h 10285413"/>
              <a:gd name="connsiteX4886" fmla="*/ 10913355 w 16348919"/>
              <a:gd name="connsiteY4886" fmla="*/ 1525125 h 10285413"/>
              <a:gd name="connsiteX4887" fmla="*/ 10775211 w 16348919"/>
              <a:gd name="connsiteY4887" fmla="*/ 1525125 h 10285413"/>
              <a:gd name="connsiteX4888" fmla="*/ 10755477 w 16348919"/>
              <a:gd name="connsiteY4888" fmla="*/ 1525125 h 10285413"/>
              <a:gd name="connsiteX4889" fmla="*/ 10577864 w 16348919"/>
              <a:gd name="connsiteY4889" fmla="*/ 1485655 h 10285413"/>
              <a:gd name="connsiteX4890" fmla="*/ 10548261 w 16348919"/>
              <a:gd name="connsiteY4890" fmla="*/ 1485655 h 10285413"/>
              <a:gd name="connsiteX4891" fmla="*/ 10479189 w 16348919"/>
              <a:gd name="connsiteY4891" fmla="*/ 1485655 h 10285413"/>
              <a:gd name="connsiteX4892" fmla="*/ 9709530 w 16348919"/>
              <a:gd name="connsiteY4892" fmla="*/ 1485655 h 10285413"/>
              <a:gd name="connsiteX4893" fmla="*/ 9709530 w 16348919"/>
              <a:gd name="connsiteY4893" fmla="*/ 1505392 h 10285413"/>
              <a:gd name="connsiteX4894" fmla="*/ 9719398 w 16348919"/>
              <a:gd name="connsiteY4894" fmla="*/ 1505392 h 10285413"/>
              <a:gd name="connsiteX4895" fmla="*/ 9729267 w 16348919"/>
              <a:gd name="connsiteY4895" fmla="*/ 1485655 h 10285413"/>
              <a:gd name="connsiteX4896" fmla="*/ 9709530 w 16348919"/>
              <a:gd name="connsiteY4896" fmla="*/ 1485655 h 10285413"/>
              <a:gd name="connsiteX4897" fmla="*/ 9334571 w 16348919"/>
              <a:gd name="connsiteY4897" fmla="*/ 1485655 h 10285413"/>
              <a:gd name="connsiteX4898" fmla="*/ 9334571 w 16348919"/>
              <a:gd name="connsiteY4898" fmla="*/ 1505392 h 10285413"/>
              <a:gd name="connsiteX4899" fmla="*/ 9354304 w 16348919"/>
              <a:gd name="connsiteY4899" fmla="*/ 1505392 h 10285413"/>
              <a:gd name="connsiteX4900" fmla="*/ 9334571 w 16348919"/>
              <a:gd name="connsiteY4900" fmla="*/ 1485655 h 10285413"/>
              <a:gd name="connsiteX4901" fmla="*/ 9235897 w 16348919"/>
              <a:gd name="connsiteY4901" fmla="*/ 1485655 h 10285413"/>
              <a:gd name="connsiteX4902" fmla="*/ 9216160 w 16348919"/>
              <a:gd name="connsiteY4902" fmla="*/ 1495523 h 10285413"/>
              <a:gd name="connsiteX4903" fmla="*/ 9196426 w 16348919"/>
              <a:gd name="connsiteY4903" fmla="*/ 1505392 h 10285413"/>
              <a:gd name="connsiteX4904" fmla="*/ 9216160 w 16348919"/>
              <a:gd name="connsiteY4904" fmla="*/ 1525125 h 10285413"/>
              <a:gd name="connsiteX4905" fmla="*/ 9216160 w 16348919"/>
              <a:gd name="connsiteY4905" fmla="*/ 1544861 h 10285413"/>
              <a:gd name="connsiteX4906" fmla="*/ 9235897 w 16348919"/>
              <a:gd name="connsiteY4906" fmla="*/ 1525125 h 10285413"/>
              <a:gd name="connsiteX4907" fmla="*/ 1835337 w 16348919"/>
              <a:gd name="connsiteY4907" fmla="*/ 1485655 h 10285413"/>
              <a:gd name="connsiteX4908" fmla="*/ 1874807 w 16348919"/>
              <a:gd name="connsiteY4908" fmla="*/ 1505392 h 10285413"/>
              <a:gd name="connsiteX4909" fmla="*/ 1874807 w 16348919"/>
              <a:gd name="connsiteY4909" fmla="*/ 1495523 h 10285413"/>
              <a:gd name="connsiteX4910" fmla="*/ 1835337 w 16348919"/>
              <a:gd name="connsiteY4910" fmla="*/ 1485655 h 10285413"/>
              <a:gd name="connsiteX4911" fmla="*/ 14781381 w 16348919"/>
              <a:gd name="connsiteY4911" fmla="*/ 1478256 h 10285413"/>
              <a:gd name="connsiteX4912" fmla="*/ 14791247 w 16348919"/>
              <a:gd name="connsiteY4912" fmla="*/ 1485655 h 10285413"/>
              <a:gd name="connsiteX4913" fmla="*/ 14781381 w 16348919"/>
              <a:gd name="connsiteY4913" fmla="*/ 1534993 h 10285413"/>
              <a:gd name="connsiteX4914" fmla="*/ 14722175 w 16348919"/>
              <a:gd name="connsiteY4914" fmla="*/ 1564595 h 10285413"/>
              <a:gd name="connsiteX4915" fmla="*/ 14702441 w 16348919"/>
              <a:gd name="connsiteY4915" fmla="*/ 1564595 h 10285413"/>
              <a:gd name="connsiteX4916" fmla="*/ 14722175 w 16348919"/>
              <a:gd name="connsiteY4916" fmla="*/ 1544861 h 10285413"/>
              <a:gd name="connsiteX4917" fmla="*/ 14771513 w 16348919"/>
              <a:gd name="connsiteY4917" fmla="*/ 1495523 h 10285413"/>
              <a:gd name="connsiteX4918" fmla="*/ 14781381 w 16348919"/>
              <a:gd name="connsiteY4918" fmla="*/ 1478256 h 10285413"/>
              <a:gd name="connsiteX4919" fmla="*/ 13991986 w 16348919"/>
              <a:gd name="connsiteY4919" fmla="*/ 1465921 h 10285413"/>
              <a:gd name="connsiteX4920" fmla="*/ 14011723 w 16348919"/>
              <a:gd name="connsiteY4920" fmla="*/ 1485655 h 10285413"/>
              <a:gd name="connsiteX4921" fmla="*/ 14051193 w 16348919"/>
              <a:gd name="connsiteY4921" fmla="*/ 1505392 h 10285413"/>
              <a:gd name="connsiteX4922" fmla="*/ 13972253 w 16348919"/>
              <a:gd name="connsiteY4922" fmla="*/ 1505392 h 10285413"/>
              <a:gd name="connsiteX4923" fmla="*/ 13972253 w 16348919"/>
              <a:gd name="connsiteY4923" fmla="*/ 1495523 h 10285413"/>
              <a:gd name="connsiteX4924" fmla="*/ 13982121 w 16348919"/>
              <a:gd name="connsiteY4924" fmla="*/ 1475790 h 10285413"/>
              <a:gd name="connsiteX4925" fmla="*/ 13991986 w 16348919"/>
              <a:gd name="connsiteY4925" fmla="*/ 1465921 h 10285413"/>
              <a:gd name="connsiteX4926" fmla="*/ 12393468 w 16348919"/>
              <a:gd name="connsiteY4926" fmla="*/ 1465921 h 10285413"/>
              <a:gd name="connsiteX4927" fmla="*/ 12393468 w 16348919"/>
              <a:gd name="connsiteY4927" fmla="*/ 1485655 h 10285413"/>
              <a:gd name="connsiteX4928" fmla="*/ 12413202 w 16348919"/>
              <a:gd name="connsiteY4928" fmla="*/ 1485655 h 10285413"/>
              <a:gd name="connsiteX4929" fmla="*/ 12413202 w 16348919"/>
              <a:gd name="connsiteY4929" fmla="*/ 1465921 h 10285413"/>
              <a:gd name="connsiteX4930" fmla="*/ 12393468 w 16348919"/>
              <a:gd name="connsiteY4930" fmla="*/ 1465921 h 10285413"/>
              <a:gd name="connsiteX4931" fmla="*/ 12353998 w 16348919"/>
              <a:gd name="connsiteY4931" fmla="*/ 1465921 h 10285413"/>
              <a:gd name="connsiteX4932" fmla="*/ 12314528 w 16348919"/>
              <a:gd name="connsiteY4932" fmla="*/ 1485655 h 10285413"/>
              <a:gd name="connsiteX4933" fmla="*/ 12284926 w 16348919"/>
              <a:gd name="connsiteY4933" fmla="*/ 1485655 h 10285413"/>
              <a:gd name="connsiteX4934" fmla="*/ 12275058 w 16348919"/>
              <a:gd name="connsiteY4934" fmla="*/ 1485655 h 10285413"/>
              <a:gd name="connsiteX4935" fmla="*/ 12373732 w 16348919"/>
              <a:gd name="connsiteY4935" fmla="*/ 1465921 h 10285413"/>
              <a:gd name="connsiteX4936" fmla="*/ 10341045 w 16348919"/>
              <a:gd name="connsiteY4936" fmla="*/ 1465921 h 10285413"/>
              <a:gd name="connsiteX4937" fmla="*/ 10281841 w 16348919"/>
              <a:gd name="connsiteY4937" fmla="*/ 1505392 h 10285413"/>
              <a:gd name="connsiteX4938" fmla="*/ 10400251 w 16348919"/>
              <a:gd name="connsiteY4938" fmla="*/ 1505392 h 10285413"/>
              <a:gd name="connsiteX4939" fmla="*/ 10380515 w 16348919"/>
              <a:gd name="connsiteY4939" fmla="*/ 1485655 h 10285413"/>
              <a:gd name="connsiteX4940" fmla="*/ 9492448 w 16348919"/>
              <a:gd name="connsiteY4940" fmla="*/ 1465921 h 10285413"/>
              <a:gd name="connsiteX4941" fmla="*/ 9492448 w 16348919"/>
              <a:gd name="connsiteY4941" fmla="*/ 1485655 h 10285413"/>
              <a:gd name="connsiteX4942" fmla="*/ 9531919 w 16348919"/>
              <a:gd name="connsiteY4942" fmla="*/ 1525125 h 10285413"/>
              <a:gd name="connsiteX4943" fmla="*/ 9571387 w 16348919"/>
              <a:gd name="connsiteY4943" fmla="*/ 1525125 h 10285413"/>
              <a:gd name="connsiteX4944" fmla="*/ 9561521 w 16348919"/>
              <a:gd name="connsiteY4944" fmla="*/ 1495523 h 10285413"/>
              <a:gd name="connsiteX4945" fmla="*/ 9512182 w 16348919"/>
              <a:gd name="connsiteY4945" fmla="*/ 1485655 h 10285413"/>
              <a:gd name="connsiteX4946" fmla="*/ 9255630 w 16348919"/>
              <a:gd name="connsiteY4946" fmla="*/ 1465921 h 10285413"/>
              <a:gd name="connsiteX4947" fmla="*/ 9255630 w 16348919"/>
              <a:gd name="connsiteY4947" fmla="*/ 1485655 h 10285413"/>
              <a:gd name="connsiteX4948" fmla="*/ 9275367 w 16348919"/>
              <a:gd name="connsiteY4948" fmla="*/ 1485655 h 10285413"/>
              <a:gd name="connsiteX4949" fmla="*/ 9255630 w 16348919"/>
              <a:gd name="connsiteY4949" fmla="*/ 1465921 h 10285413"/>
              <a:gd name="connsiteX4950" fmla="*/ 809127 w 16348919"/>
              <a:gd name="connsiteY4950" fmla="*/ 1465921 h 10285413"/>
              <a:gd name="connsiteX4951" fmla="*/ 828863 w 16348919"/>
              <a:gd name="connsiteY4951" fmla="*/ 1485655 h 10285413"/>
              <a:gd name="connsiteX4952" fmla="*/ 809127 w 16348919"/>
              <a:gd name="connsiteY4952" fmla="*/ 1505392 h 10285413"/>
              <a:gd name="connsiteX4953" fmla="*/ 14110397 w 16348919"/>
              <a:gd name="connsiteY4953" fmla="*/ 1446187 h 10285413"/>
              <a:gd name="connsiteX4954" fmla="*/ 14130130 w 16348919"/>
              <a:gd name="connsiteY4954" fmla="*/ 1465921 h 10285413"/>
              <a:gd name="connsiteX4955" fmla="*/ 14130130 w 16348919"/>
              <a:gd name="connsiteY4955" fmla="*/ 1485655 h 10285413"/>
              <a:gd name="connsiteX4956" fmla="*/ 14110397 w 16348919"/>
              <a:gd name="connsiteY4956" fmla="*/ 1465921 h 10285413"/>
              <a:gd name="connsiteX4957" fmla="*/ 14110397 w 16348919"/>
              <a:gd name="connsiteY4957" fmla="*/ 1446187 h 10285413"/>
              <a:gd name="connsiteX4958" fmla="*/ 9749000 w 16348919"/>
              <a:gd name="connsiteY4958" fmla="*/ 1446187 h 10285413"/>
              <a:gd name="connsiteX4959" fmla="*/ 9768737 w 16348919"/>
              <a:gd name="connsiteY4959" fmla="*/ 1465921 h 10285413"/>
              <a:gd name="connsiteX4960" fmla="*/ 9768737 w 16348919"/>
              <a:gd name="connsiteY4960" fmla="*/ 1446187 h 10285413"/>
              <a:gd name="connsiteX4961" fmla="*/ 9749000 w 16348919"/>
              <a:gd name="connsiteY4961" fmla="*/ 1446187 h 10285413"/>
              <a:gd name="connsiteX4962" fmla="*/ 8643850 w 16348919"/>
              <a:gd name="connsiteY4962" fmla="*/ 1446187 h 10285413"/>
              <a:gd name="connsiteX4963" fmla="*/ 8624116 w 16348919"/>
              <a:gd name="connsiteY4963" fmla="*/ 1465921 h 10285413"/>
              <a:gd name="connsiteX4964" fmla="*/ 8633984 w 16348919"/>
              <a:gd name="connsiteY4964" fmla="*/ 1485655 h 10285413"/>
              <a:gd name="connsiteX4965" fmla="*/ 8643850 w 16348919"/>
              <a:gd name="connsiteY4965" fmla="*/ 1465921 h 10285413"/>
              <a:gd name="connsiteX4966" fmla="*/ 8643850 w 16348919"/>
              <a:gd name="connsiteY4966" fmla="*/ 1446187 h 10285413"/>
              <a:gd name="connsiteX4967" fmla="*/ 14011723 w 16348919"/>
              <a:gd name="connsiteY4967" fmla="*/ 1426451 h 10285413"/>
              <a:gd name="connsiteX4968" fmla="*/ 14051193 w 16348919"/>
              <a:gd name="connsiteY4968" fmla="*/ 1426451 h 10285413"/>
              <a:gd name="connsiteX4969" fmla="*/ 14090660 w 16348919"/>
              <a:gd name="connsiteY4969" fmla="*/ 1426451 h 10285413"/>
              <a:gd name="connsiteX4970" fmla="*/ 14080795 w 16348919"/>
              <a:gd name="connsiteY4970" fmla="*/ 1446187 h 10285413"/>
              <a:gd name="connsiteX4971" fmla="*/ 14070927 w 16348919"/>
              <a:gd name="connsiteY4971" fmla="*/ 1465921 h 10285413"/>
              <a:gd name="connsiteX4972" fmla="*/ 14011723 w 16348919"/>
              <a:gd name="connsiteY4972" fmla="*/ 1446187 h 10285413"/>
              <a:gd name="connsiteX4973" fmla="*/ 14011723 w 16348919"/>
              <a:gd name="connsiteY4973" fmla="*/ 1426451 h 10285413"/>
              <a:gd name="connsiteX4974" fmla="*/ 13715701 w 16348919"/>
              <a:gd name="connsiteY4974" fmla="*/ 1426451 h 10285413"/>
              <a:gd name="connsiteX4975" fmla="*/ 13695964 w 16348919"/>
              <a:gd name="connsiteY4975" fmla="*/ 1446187 h 10285413"/>
              <a:gd name="connsiteX4976" fmla="*/ 13715701 w 16348919"/>
              <a:gd name="connsiteY4976" fmla="*/ 1446187 h 10285413"/>
              <a:gd name="connsiteX4977" fmla="*/ 13735434 w 16348919"/>
              <a:gd name="connsiteY4977" fmla="*/ 1446187 h 10285413"/>
              <a:gd name="connsiteX4978" fmla="*/ 13735434 w 16348919"/>
              <a:gd name="connsiteY4978" fmla="*/ 1426451 h 10285413"/>
              <a:gd name="connsiteX4979" fmla="*/ 13715701 w 16348919"/>
              <a:gd name="connsiteY4979" fmla="*/ 1426451 h 10285413"/>
              <a:gd name="connsiteX4980" fmla="*/ 11801424 w 16348919"/>
              <a:gd name="connsiteY4980" fmla="*/ 1426451 h 10285413"/>
              <a:gd name="connsiteX4981" fmla="*/ 11840891 w 16348919"/>
              <a:gd name="connsiteY4981" fmla="*/ 1426451 h 10285413"/>
              <a:gd name="connsiteX4982" fmla="*/ 11821158 w 16348919"/>
              <a:gd name="connsiteY4982" fmla="*/ 1446187 h 10285413"/>
              <a:gd name="connsiteX4983" fmla="*/ 11465932 w 16348919"/>
              <a:gd name="connsiteY4983" fmla="*/ 1426451 h 10285413"/>
              <a:gd name="connsiteX4984" fmla="*/ 11426462 w 16348919"/>
              <a:gd name="connsiteY4984" fmla="*/ 1446187 h 10285413"/>
              <a:gd name="connsiteX4985" fmla="*/ 11485665 w 16348919"/>
              <a:gd name="connsiteY4985" fmla="*/ 1446187 h 10285413"/>
              <a:gd name="connsiteX4986" fmla="*/ 8722790 w 16348919"/>
              <a:gd name="connsiteY4986" fmla="*/ 1426451 h 10285413"/>
              <a:gd name="connsiteX4987" fmla="*/ 8703056 w 16348919"/>
              <a:gd name="connsiteY4987" fmla="*/ 1465921 h 10285413"/>
              <a:gd name="connsiteX4988" fmla="*/ 8722790 w 16348919"/>
              <a:gd name="connsiteY4988" fmla="*/ 1475790 h 10285413"/>
              <a:gd name="connsiteX4989" fmla="*/ 8722790 w 16348919"/>
              <a:gd name="connsiteY4989" fmla="*/ 1495523 h 10285413"/>
              <a:gd name="connsiteX4990" fmla="*/ 8791863 w 16348919"/>
              <a:gd name="connsiteY4990" fmla="*/ 1505392 h 10285413"/>
              <a:gd name="connsiteX4991" fmla="*/ 8880668 w 16348919"/>
              <a:gd name="connsiteY4991" fmla="*/ 1485655 h 10285413"/>
              <a:gd name="connsiteX4992" fmla="*/ 8781994 w 16348919"/>
              <a:gd name="connsiteY4992" fmla="*/ 1446187 h 10285413"/>
              <a:gd name="connsiteX4993" fmla="*/ 8781994 w 16348919"/>
              <a:gd name="connsiteY4993" fmla="*/ 1465921 h 10285413"/>
              <a:gd name="connsiteX4994" fmla="*/ 8781994 w 16348919"/>
              <a:gd name="connsiteY4994" fmla="*/ 1485655 h 10285413"/>
              <a:gd name="connsiteX4995" fmla="*/ 8762260 w 16348919"/>
              <a:gd name="connsiteY4995" fmla="*/ 1485655 h 10285413"/>
              <a:gd name="connsiteX4996" fmla="*/ 8762260 w 16348919"/>
              <a:gd name="connsiteY4996" fmla="*/ 1465921 h 10285413"/>
              <a:gd name="connsiteX4997" fmla="*/ 7879127 w 16348919"/>
              <a:gd name="connsiteY4997" fmla="*/ 1416585 h 10285413"/>
              <a:gd name="connsiteX4998" fmla="*/ 7874194 w 16348919"/>
              <a:gd name="connsiteY4998" fmla="*/ 1426451 h 10285413"/>
              <a:gd name="connsiteX4999" fmla="*/ 7854457 w 16348919"/>
              <a:gd name="connsiteY4999" fmla="*/ 1446187 h 10285413"/>
              <a:gd name="connsiteX5000" fmla="*/ 7834723 w 16348919"/>
              <a:gd name="connsiteY5000" fmla="*/ 1485655 h 10285413"/>
              <a:gd name="connsiteX5001" fmla="*/ 7854457 w 16348919"/>
              <a:gd name="connsiteY5001" fmla="*/ 1544861 h 10285413"/>
              <a:gd name="connsiteX5002" fmla="*/ 7913661 w 16348919"/>
              <a:gd name="connsiteY5002" fmla="*/ 1564595 h 10285413"/>
              <a:gd name="connsiteX5003" fmla="*/ 7953131 w 16348919"/>
              <a:gd name="connsiteY5003" fmla="*/ 1584329 h 10285413"/>
              <a:gd name="connsiteX5004" fmla="*/ 7992601 w 16348919"/>
              <a:gd name="connsiteY5004" fmla="*/ 1584329 h 10285413"/>
              <a:gd name="connsiteX5005" fmla="*/ 7992601 w 16348919"/>
              <a:gd name="connsiteY5005" fmla="*/ 1505392 h 10285413"/>
              <a:gd name="connsiteX5006" fmla="*/ 7972868 w 16348919"/>
              <a:gd name="connsiteY5006" fmla="*/ 1505392 h 10285413"/>
              <a:gd name="connsiteX5007" fmla="*/ 7933397 w 16348919"/>
              <a:gd name="connsiteY5007" fmla="*/ 1525125 h 10285413"/>
              <a:gd name="connsiteX5008" fmla="*/ 7913661 w 16348919"/>
              <a:gd name="connsiteY5008" fmla="*/ 1525125 h 10285413"/>
              <a:gd name="connsiteX5009" fmla="*/ 7913661 w 16348919"/>
              <a:gd name="connsiteY5009" fmla="*/ 1485655 h 10285413"/>
              <a:gd name="connsiteX5010" fmla="*/ 7913661 w 16348919"/>
              <a:gd name="connsiteY5010" fmla="*/ 1465921 h 10285413"/>
              <a:gd name="connsiteX5011" fmla="*/ 7903796 w 16348919"/>
              <a:gd name="connsiteY5011" fmla="*/ 1436319 h 10285413"/>
              <a:gd name="connsiteX5012" fmla="*/ 7893927 w 16348919"/>
              <a:gd name="connsiteY5012" fmla="*/ 1426451 h 10285413"/>
              <a:gd name="connsiteX5013" fmla="*/ 7879127 w 16348919"/>
              <a:gd name="connsiteY5013" fmla="*/ 1416585 h 10285413"/>
              <a:gd name="connsiteX5014" fmla="*/ 11271050 w 16348919"/>
              <a:gd name="connsiteY5014" fmla="*/ 1411650 h 10285413"/>
              <a:gd name="connsiteX5015" fmla="*/ 11258715 w 16348919"/>
              <a:gd name="connsiteY5015" fmla="*/ 1416585 h 10285413"/>
              <a:gd name="connsiteX5016" fmla="*/ 11268584 w 16348919"/>
              <a:gd name="connsiteY5016" fmla="*/ 1446187 h 10285413"/>
              <a:gd name="connsiteX5017" fmla="*/ 11308051 w 16348919"/>
              <a:gd name="connsiteY5017" fmla="*/ 1446187 h 10285413"/>
              <a:gd name="connsiteX5018" fmla="*/ 11288317 w 16348919"/>
              <a:gd name="connsiteY5018" fmla="*/ 1416585 h 10285413"/>
              <a:gd name="connsiteX5019" fmla="*/ 11271050 w 16348919"/>
              <a:gd name="connsiteY5019" fmla="*/ 1411650 h 10285413"/>
              <a:gd name="connsiteX5020" fmla="*/ 13399942 w 16348919"/>
              <a:gd name="connsiteY5020" fmla="*/ 1406717 h 10285413"/>
              <a:gd name="connsiteX5021" fmla="*/ 13380208 w 16348919"/>
              <a:gd name="connsiteY5021" fmla="*/ 1446187 h 10285413"/>
              <a:gd name="connsiteX5022" fmla="*/ 13350606 w 16348919"/>
              <a:gd name="connsiteY5022" fmla="*/ 1456053 h 10285413"/>
              <a:gd name="connsiteX5023" fmla="*/ 13340738 w 16348919"/>
              <a:gd name="connsiteY5023" fmla="*/ 1446187 h 10285413"/>
              <a:gd name="connsiteX5024" fmla="*/ 13301268 w 16348919"/>
              <a:gd name="connsiteY5024" fmla="*/ 1426451 h 10285413"/>
              <a:gd name="connsiteX5025" fmla="*/ 13321004 w 16348919"/>
              <a:gd name="connsiteY5025" fmla="*/ 1426451 h 10285413"/>
              <a:gd name="connsiteX5026" fmla="*/ 13360472 w 16348919"/>
              <a:gd name="connsiteY5026" fmla="*/ 1426451 h 10285413"/>
              <a:gd name="connsiteX5027" fmla="*/ 13399942 w 16348919"/>
              <a:gd name="connsiteY5027" fmla="*/ 1406717 h 10285413"/>
              <a:gd name="connsiteX5028" fmla="*/ 13143390 w 16348919"/>
              <a:gd name="connsiteY5028" fmla="*/ 1406717 h 10285413"/>
              <a:gd name="connsiteX5029" fmla="*/ 13163124 w 16348919"/>
              <a:gd name="connsiteY5029" fmla="*/ 1416585 h 10285413"/>
              <a:gd name="connsiteX5030" fmla="*/ 13163124 w 16348919"/>
              <a:gd name="connsiteY5030" fmla="*/ 1446187 h 10285413"/>
              <a:gd name="connsiteX5031" fmla="*/ 13143390 w 16348919"/>
              <a:gd name="connsiteY5031" fmla="*/ 1485655 h 10285413"/>
              <a:gd name="connsiteX5032" fmla="*/ 13123654 w 16348919"/>
              <a:gd name="connsiteY5032" fmla="*/ 1505392 h 10285413"/>
              <a:gd name="connsiteX5033" fmla="*/ 13103920 w 16348919"/>
              <a:gd name="connsiteY5033" fmla="*/ 1505392 h 10285413"/>
              <a:gd name="connsiteX5034" fmla="*/ 13064450 w 16348919"/>
              <a:gd name="connsiteY5034" fmla="*/ 1505392 h 10285413"/>
              <a:gd name="connsiteX5035" fmla="*/ 13024980 w 16348919"/>
              <a:gd name="connsiteY5035" fmla="*/ 1485655 h 10285413"/>
              <a:gd name="connsiteX5036" fmla="*/ 13044716 w 16348919"/>
              <a:gd name="connsiteY5036" fmla="*/ 1485655 h 10285413"/>
              <a:gd name="connsiteX5037" fmla="*/ 13044716 w 16348919"/>
              <a:gd name="connsiteY5037" fmla="*/ 1465921 h 10285413"/>
              <a:gd name="connsiteX5038" fmla="*/ 13064450 w 16348919"/>
              <a:gd name="connsiteY5038" fmla="*/ 1456053 h 10285413"/>
              <a:gd name="connsiteX5039" fmla="*/ 13123654 w 16348919"/>
              <a:gd name="connsiteY5039" fmla="*/ 1446187 h 10285413"/>
              <a:gd name="connsiteX5040" fmla="*/ 13143390 w 16348919"/>
              <a:gd name="connsiteY5040" fmla="*/ 1426451 h 10285413"/>
              <a:gd name="connsiteX5041" fmla="*/ 13143390 w 16348919"/>
              <a:gd name="connsiteY5041" fmla="*/ 1406717 h 10285413"/>
              <a:gd name="connsiteX5042" fmla="*/ 13084186 w 16348919"/>
              <a:gd name="connsiteY5042" fmla="*/ 1406717 h 10285413"/>
              <a:gd name="connsiteX5043" fmla="*/ 13113788 w 16348919"/>
              <a:gd name="connsiteY5043" fmla="*/ 1406717 h 10285413"/>
              <a:gd name="connsiteX5044" fmla="*/ 13123654 w 16348919"/>
              <a:gd name="connsiteY5044" fmla="*/ 1406717 h 10285413"/>
              <a:gd name="connsiteX5045" fmla="*/ 13103920 w 16348919"/>
              <a:gd name="connsiteY5045" fmla="*/ 1426451 h 10285413"/>
              <a:gd name="connsiteX5046" fmla="*/ 13084186 w 16348919"/>
              <a:gd name="connsiteY5046" fmla="*/ 1426451 h 10285413"/>
              <a:gd name="connsiteX5047" fmla="*/ 13084186 w 16348919"/>
              <a:gd name="connsiteY5047" fmla="*/ 1406717 h 10285413"/>
              <a:gd name="connsiteX5048" fmla="*/ 13024980 w 16348919"/>
              <a:gd name="connsiteY5048" fmla="*/ 1406717 h 10285413"/>
              <a:gd name="connsiteX5049" fmla="*/ 13044716 w 16348919"/>
              <a:gd name="connsiteY5049" fmla="*/ 1406717 h 10285413"/>
              <a:gd name="connsiteX5050" fmla="*/ 13044716 w 16348919"/>
              <a:gd name="connsiteY5050" fmla="*/ 1426451 h 10285413"/>
              <a:gd name="connsiteX5051" fmla="*/ 11564606 w 16348919"/>
              <a:gd name="connsiteY5051" fmla="*/ 1406717 h 10285413"/>
              <a:gd name="connsiteX5052" fmla="*/ 11584339 w 16348919"/>
              <a:gd name="connsiteY5052" fmla="*/ 1426451 h 10285413"/>
              <a:gd name="connsiteX5053" fmla="*/ 11604073 w 16348919"/>
              <a:gd name="connsiteY5053" fmla="*/ 1446187 h 10285413"/>
              <a:gd name="connsiteX5054" fmla="*/ 11564606 w 16348919"/>
              <a:gd name="connsiteY5054" fmla="*/ 1446187 h 10285413"/>
              <a:gd name="connsiteX5055" fmla="*/ 11604073 w 16348919"/>
              <a:gd name="connsiteY5055" fmla="*/ 1465921 h 10285413"/>
              <a:gd name="connsiteX5056" fmla="*/ 11702747 w 16348919"/>
              <a:gd name="connsiteY5056" fmla="*/ 1465921 h 10285413"/>
              <a:gd name="connsiteX5057" fmla="*/ 11761954 w 16348919"/>
              <a:gd name="connsiteY5057" fmla="*/ 1485655 h 10285413"/>
              <a:gd name="connsiteX5058" fmla="*/ 11742217 w 16348919"/>
              <a:gd name="connsiteY5058" fmla="*/ 1505392 h 10285413"/>
              <a:gd name="connsiteX5059" fmla="*/ 11761954 w 16348919"/>
              <a:gd name="connsiteY5059" fmla="*/ 1505392 h 10285413"/>
              <a:gd name="connsiteX5060" fmla="*/ 11781688 w 16348919"/>
              <a:gd name="connsiteY5060" fmla="*/ 1505392 h 10285413"/>
              <a:gd name="connsiteX5061" fmla="*/ 11781688 w 16348919"/>
              <a:gd name="connsiteY5061" fmla="*/ 1485655 h 10285413"/>
              <a:gd name="connsiteX5062" fmla="*/ 11771819 w 16348919"/>
              <a:gd name="connsiteY5062" fmla="*/ 1456053 h 10285413"/>
              <a:gd name="connsiteX5063" fmla="*/ 11821158 w 16348919"/>
              <a:gd name="connsiteY5063" fmla="*/ 1446187 h 10285413"/>
              <a:gd name="connsiteX5064" fmla="*/ 11890230 w 16348919"/>
              <a:gd name="connsiteY5064" fmla="*/ 1436319 h 10285413"/>
              <a:gd name="connsiteX5065" fmla="*/ 11919832 w 16348919"/>
              <a:gd name="connsiteY5065" fmla="*/ 1446187 h 10285413"/>
              <a:gd name="connsiteX5066" fmla="*/ 11919832 w 16348919"/>
              <a:gd name="connsiteY5066" fmla="*/ 1465921 h 10285413"/>
              <a:gd name="connsiteX5067" fmla="*/ 11900098 w 16348919"/>
              <a:gd name="connsiteY5067" fmla="*/ 1475790 h 10285413"/>
              <a:gd name="connsiteX5068" fmla="*/ 11919832 w 16348919"/>
              <a:gd name="connsiteY5068" fmla="*/ 1475790 h 10285413"/>
              <a:gd name="connsiteX5069" fmla="*/ 11939565 w 16348919"/>
              <a:gd name="connsiteY5069" fmla="*/ 1465921 h 10285413"/>
              <a:gd name="connsiteX5070" fmla="*/ 11959302 w 16348919"/>
              <a:gd name="connsiteY5070" fmla="*/ 1465921 h 10285413"/>
              <a:gd name="connsiteX5071" fmla="*/ 11988905 w 16348919"/>
              <a:gd name="connsiteY5071" fmla="*/ 1465921 h 10285413"/>
              <a:gd name="connsiteX5072" fmla="*/ 11998773 w 16348919"/>
              <a:gd name="connsiteY5072" fmla="*/ 1446187 h 10285413"/>
              <a:gd name="connsiteX5073" fmla="*/ 11998773 w 16348919"/>
              <a:gd name="connsiteY5073" fmla="*/ 1426451 h 10285413"/>
              <a:gd name="connsiteX5074" fmla="*/ 11939565 w 16348919"/>
              <a:gd name="connsiteY5074" fmla="*/ 1426451 h 10285413"/>
              <a:gd name="connsiteX5075" fmla="*/ 11860629 w 16348919"/>
              <a:gd name="connsiteY5075" fmla="*/ 1426451 h 10285413"/>
              <a:gd name="connsiteX5076" fmla="*/ 11811289 w 16348919"/>
              <a:gd name="connsiteY5076" fmla="*/ 1416585 h 10285413"/>
              <a:gd name="connsiteX5077" fmla="*/ 11752086 w 16348919"/>
              <a:gd name="connsiteY5077" fmla="*/ 1406717 h 10285413"/>
              <a:gd name="connsiteX5078" fmla="*/ 11702747 w 16348919"/>
              <a:gd name="connsiteY5078" fmla="*/ 1406717 h 10285413"/>
              <a:gd name="connsiteX5079" fmla="*/ 11663280 w 16348919"/>
              <a:gd name="connsiteY5079" fmla="*/ 1406717 h 10285413"/>
              <a:gd name="connsiteX5080" fmla="*/ 11623810 w 16348919"/>
              <a:gd name="connsiteY5080" fmla="*/ 1406717 h 10285413"/>
              <a:gd name="connsiteX5081" fmla="*/ 11564606 w 16348919"/>
              <a:gd name="connsiteY5081" fmla="*/ 1406717 h 10285413"/>
              <a:gd name="connsiteX5082" fmla="*/ 11140305 w 16348919"/>
              <a:gd name="connsiteY5082" fmla="*/ 1406717 h 10285413"/>
              <a:gd name="connsiteX5083" fmla="*/ 11071233 w 16348919"/>
              <a:gd name="connsiteY5083" fmla="*/ 1426451 h 10285413"/>
              <a:gd name="connsiteX5084" fmla="*/ 11130439 w 16348919"/>
              <a:gd name="connsiteY5084" fmla="*/ 1446187 h 10285413"/>
              <a:gd name="connsiteX5085" fmla="*/ 11229113 w 16348919"/>
              <a:gd name="connsiteY5085" fmla="*/ 1446187 h 10285413"/>
              <a:gd name="connsiteX5086" fmla="*/ 11229113 w 16348919"/>
              <a:gd name="connsiteY5086" fmla="*/ 1426451 h 10285413"/>
              <a:gd name="connsiteX5087" fmla="*/ 11140305 w 16348919"/>
              <a:gd name="connsiteY5087" fmla="*/ 1406717 h 10285413"/>
              <a:gd name="connsiteX5088" fmla="*/ 10952825 w 16348919"/>
              <a:gd name="connsiteY5088" fmla="*/ 1406717 h 10285413"/>
              <a:gd name="connsiteX5089" fmla="*/ 10933091 w 16348919"/>
              <a:gd name="connsiteY5089" fmla="*/ 1426451 h 10285413"/>
              <a:gd name="connsiteX5090" fmla="*/ 10972560 w 16348919"/>
              <a:gd name="connsiteY5090" fmla="*/ 1426451 h 10285413"/>
              <a:gd name="connsiteX5091" fmla="*/ 10962693 w 16348919"/>
              <a:gd name="connsiteY5091" fmla="*/ 1416585 h 10285413"/>
              <a:gd name="connsiteX5092" fmla="*/ 10952825 w 16348919"/>
              <a:gd name="connsiteY5092" fmla="*/ 1406717 h 10285413"/>
              <a:gd name="connsiteX5093" fmla="*/ 10873885 w 16348919"/>
              <a:gd name="connsiteY5093" fmla="*/ 1406717 h 10285413"/>
              <a:gd name="connsiteX5094" fmla="*/ 10893621 w 16348919"/>
              <a:gd name="connsiteY5094" fmla="*/ 1426451 h 10285413"/>
              <a:gd name="connsiteX5095" fmla="*/ 10893621 w 16348919"/>
              <a:gd name="connsiteY5095" fmla="*/ 1406717 h 10285413"/>
              <a:gd name="connsiteX5096" fmla="*/ 10873885 w 16348919"/>
              <a:gd name="connsiteY5096" fmla="*/ 1406717 h 10285413"/>
              <a:gd name="connsiteX5097" fmla="*/ 8545176 w 16348919"/>
              <a:gd name="connsiteY5097" fmla="*/ 1406717 h 10285413"/>
              <a:gd name="connsiteX5098" fmla="*/ 8525443 w 16348919"/>
              <a:gd name="connsiteY5098" fmla="*/ 1446187 h 10285413"/>
              <a:gd name="connsiteX5099" fmla="*/ 8545176 w 16348919"/>
              <a:gd name="connsiteY5099" fmla="*/ 1426451 h 10285413"/>
              <a:gd name="connsiteX5100" fmla="*/ 8545176 w 16348919"/>
              <a:gd name="connsiteY5100" fmla="*/ 1406717 h 10285413"/>
              <a:gd name="connsiteX5101" fmla="*/ 13419679 w 16348919"/>
              <a:gd name="connsiteY5101" fmla="*/ 1386981 h 10285413"/>
              <a:gd name="connsiteX5102" fmla="*/ 13459146 w 16348919"/>
              <a:gd name="connsiteY5102" fmla="*/ 1386981 h 10285413"/>
              <a:gd name="connsiteX5103" fmla="*/ 13439412 w 16348919"/>
              <a:gd name="connsiteY5103" fmla="*/ 1406717 h 10285413"/>
              <a:gd name="connsiteX5104" fmla="*/ 13291400 w 16348919"/>
              <a:gd name="connsiteY5104" fmla="*/ 1386981 h 10285413"/>
              <a:gd name="connsiteX5105" fmla="*/ 13340738 w 16348919"/>
              <a:gd name="connsiteY5105" fmla="*/ 1406717 h 10285413"/>
              <a:gd name="connsiteX5106" fmla="*/ 13281534 w 16348919"/>
              <a:gd name="connsiteY5106" fmla="*/ 1406717 h 10285413"/>
              <a:gd name="connsiteX5107" fmla="*/ 13222328 w 16348919"/>
              <a:gd name="connsiteY5107" fmla="*/ 1406717 h 10285413"/>
              <a:gd name="connsiteX5108" fmla="*/ 13291400 w 16348919"/>
              <a:gd name="connsiteY5108" fmla="*/ 1386981 h 10285413"/>
              <a:gd name="connsiteX5109" fmla="*/ 8900404 w 16348919"/>
              <a:gd name="connsiteY5109" fmla="*/ 1386981 h 10285413"/>
              <a:gd name="connsiteX5110" fmla="*/ 8860934 w 16348919"/>
              <a:gd name="connsiteY5110" fmla="*/ 1396849 h 10285413"/>
              <a:gd name="connsiteX5111" fmla="*/ 8900404 w 16348919"/>
              <a:gd name="connsiteY5111" fmla="*/ 1406717 h 10285413"/>
              <a:gd name="connsiteX5112" fmla="*/ 8930007 w 16348919"/>
              <a:gd name="connsiteY5112" fmla="*/ 1436319 h 10285413"/>
              <a:gd name="connsiteX5113" fmla="*/ 8939872 w 16348919"/>
              <a:gd name="connsiteY5113" fmla="*/ 1446187 h 10285413"/>
              <a:gd name="connsiteX5114" fmla="*/ 8959608 w 16348919"/>
              <a:gd name="connsiteY5114" fmla="*/ 1465921 h 10285413"/>
              <a:gd name="connsiteX5115" fmla="*/ 8959608 w 16348919"/>
              <a:gd name="connsiteY5115" fmla="*/ 1485655 h 10285413"/>
              <a:gd name="connsiteX5116" fmla="*/ 8949740 w 16348919"/>
              <a:gd name="connsiteY5116" fmla="*/ 1485655 h 10285413"/>
              <a:gd name="connsiteX5117" fmla="*/ 8920139 w 16348919"/>
              <a:gd name="connsiteY5117" fmla="*/ 1485655 h 10285413"/>
              <a:gd name="connsiteX5118" fmla="*/ 8939872 w 16348919"/>
              <a:gd name="connsiteY5118" fmla="*/ 1505392 h 10285413"/>
              <a:gd name="connsiteX5119" fmla="*/ 8979342 w 16348919"/>
              <a:gd name="connsiteY5119" fmla="*/ 1505392 h 10285413"/>
              <a:gd name="connsiteX5120" fmla="*/ 9018812 w 16348919"/>
              <a:gd name="connsiteY5120" fmla="*/ 1525125 h 10285413"/>
              <a:gd name="connsiteX5121" fmla="*/ 9117486 w 16348919"/>
              <a:gd name="connsiteY5121" fmla="*/ 1505392 h 10285413"/>
              <a:gd name="connsiteX5122" fmla="*/ 9107618 w 16348919"/>
              <a:gd name="connsiteY5122" fmla="*/ 1485655 h 10285413"/>
              <a:gd name="connsiteX5123" fmla="*/ 9087884 w 16348919"/>
              <a:gd name="connsiteY5123" fmla="*/ 1475790 h 10285413"/>
              <a:gd name="connsiteX5124" fmla="*/ 9018812 w 16348919"/>
              <a:gd name="connsiteY5124" fmla="*/ 1465921 h 10285413"/>
              <a:gd name="connsiteX5125" fmla="*/ 8979342 w 16348919"/>
              <a:gd name="connsiteY5125" fmla="*/ 1446187 h 10285413"/>
              <a:gd name="connsiteX5126" fmla="*/ 8900404 w 16348919"/>
              <a:gd name="connsiteY5126" fmla="*/ 1386981 h 10285413"/>
              <a:gd name="connsiteX5127" fmla="*/ 8308357 w 16348919"/>
              <a:gd name="connsiteY5127" fmla="*/ 1386981 h 10285413"/>
              <a:gd name="connsiteX5128" fmla="*/ 8328094 w 16348919"/>
              <a:gd name="connsiteY5128" fmla="*/ 1406717 h 10285413"/>
              <a:gd name="connsiteX5129" fmla="*/ 8407035 w 16348919"/>
              <a:gd name="connsiteY5129" fmla="*/ 1426451 h 10285413"/>
              <a:gd name="connsiteX5130" fmla="*/ 8466238 w 16348919"/>
              <a:gd name="connsiteY5130" fmla="*/ 1446187 h 10285413"/>
              <a:gd name="connsiteX5131" fmla="*/ 8466238 w 16348919"/>
              <a:gd name="connsiteY5131" fmla="*/ 1426451 h 10285413"/>
              <a:gd name="connsiteX5132" fmla="*/ 8456370 w 16348919"/>
              <a:gd name="connsiteY5132" fmla="*/ 1416585 h 10285413"/>
              <a:gd name="connsiteX5133" fmla="*/ 8426768 w 16348919"/>
              <a:gd name="connsiteY5133" fmla="*/ 1406717 h 10285413"/>
              <a:gd name="connsiteX5134" fmla="*/ 8387297 w 16348919"/>
              <a:gd name="connsiteY5134" fmla="*/ 1406717 h 10285413"/>
              <a:gd name="connsiteX5135" fmla="*/ 8347827 w 16348919"/>
              <a:gd name="connsiteY5135" fmla="*/ 1386981 h 10285413"/>
              <a:gd name="connsiteX5136" fmla="*/ 8712922 w 16348919"/>
              <a:gd name="connsiteY5136" fmla="*/ 1367247 h 10285413"/>
              <a:gd name="connsiteX5137" fmla="*/ 8703056 w 16348919"/>
              <a:gd name="connsiteY5137" fmla="*/ 1386981 h 10285413"/>
              <a:gd name="connsiteX5138" fmla="*/ 8712922 w 16348919"/>
              <a:gd name="connsiteY5138" fmla="*/ 1416585 h 10285413"/>
              <a:gd name="connsiteX5139" fmla="*/ 8732658 w 16348919"/>
              <a:gd name="connsiteY5139" fmla="*/ 1416585 h 10285413"/>
              <a:gd name="connsiteX5140" fmla="*/ 8722790 w 16348919"/>
              <a:gd name="connsiteY5140" fmla="*/ 1386981 h 10285413"/>
              <a:gd name="connsiteX5141" fmla="*/ 8712922 w 16348919"/>
              <a:gd name="connsiteY5141" fmla="*/ 1367247 h 10285413"/>
              <a:gd name="connsiteX5142" fmla="*/ 8653719 w 16348919"/>
              <a:gd name="connsiteY5142" fmla="*/ 1367247 h 10285413"/>
              <a:gd name="connsiteX5143" fmla="*/ 8643850 w 16348919"/>
              <a:gd name="connsiteY5143" fmla="*/ 1386981 h 10285413"/>
              <a:gd name="connsiteX5144" fmla="*/ 8683320 w 16348919"/>
              <a:gd name="connsiteY5144" fmla="*/ 1386981 h 10285413"/>
              <a:gd name="connsiteX5145" fmla="*/ 8683320 w 16348919"/>
              <a:gd name="connsiteY5145" fmla="*/ 1367247 h 10285413"/>
              <a:gd name="connsiteX5146" fmla="*/ 8653719 w 16348919"/>
              <a:gd name="connsiteY5146" fmla="*/ 1367247 h 10285413"/>
              <a:gd name="connsiteX5147" fmla="*/ 7380822 w 16348919"/>
              <a:gd name="connsiteY5147" fmla="*/ 1367247 h 10285413"/>
              <a:gd name="connsiteX5148" fmla="*/ 7400557 w 16348919"/>
              <a:gd name="connsiteY5148" fmla="*/ 1406717 h 10285413"/>
              <a:gd name="connsiteX5149" fmla="*/ 7459761 w 16348919"/>
              <a:gd name="connsiteY5149" fmla="*/ 1426451 h 10285413"/>
              <a:gd name="connsiteX5150" fmla="*/ 7449893 w 16348919"/>
              <a:gd name="connsiteY5150" fmla="*/ 1416585 h 10285413"/>
              <a:gd name="connsiteX5151" fmla="*/ 7440027 w 16348919"/>
              <a:gd name="connsiteY5151" fmla="*/ 1406717 h 10285413"/>
              <a:gd name="connsiteX5152" fmla="*/ 7400557 w 16348919"/>
              <a:gd name="connsiteY5152" fmla="*/ 1386981 h 10285413"/>
              <a:gd name="connsiteX5153" fmla="*/ 7380822 w 16348919"/>
              <a:gd name="connsiteY5153" fmla="*/ 1367247 h 10285413"/>
              <a:gd name="connsiteX5154" fmla="*/ 11954366 w 16348919"/>
              <a:gd name="connsiteY5154" fmla="*/ 1357379 h 10285413"/>
              <a:gd name="connsiteX5155" fmla="*/ 11939565 w 16348919"/>
              <a:gd name="connsiteY5155" fmla="*/ 1367247 h 10285413"/>
              <a:gd name="connsiteX5156" fmla="*/ 11959302 w 16348919"/>
              <a:gd name="connsiteY5156" fmla="*/ 1367247 h 10285413"/>
              <a:gd name="connsiteX5157" fmla="*/ 11954366 w 16348919"/>
              <a:gd name="connsiteY5157" fmla="*/ 1357379 h 10285413"/>
              <a:gd name="connsiteX5158" fmla="*/ 8564912 w 16348919"/>
              <a:gd name="connsiteY5158" fmla="*/ 1352446 h 10285413"/>
              <a:gd name="connsiteX5159" fmla="*/ 8555044 w 16348919"/>
              <a:gd name="connsiteY5159" fmla="*/ 1357379 h 10285413"/>
              <a:gd name="connsiteX5160" fmla="*/ 8545176 w 16348919"/>
              <a:gd name="connsiteY5160" fmla="*/ 1367247 h 10285413"/>
              <a:gd name="connsiteX5161" fmla="*/ 8584646 w 16348919"/>
              <a:gd name="connsiteY5161" fmla="*/ 1367247 h 10285413"/>
              <a:gd name="connsiteX5162" fmla="*/ 8574778 w 16348919"/>
              <a:gd name="connsiteY5162" fmla="*/ 1357379 h 10285413"/>
              <a:gd name="connsiteX5163" fmla="*/ 8564912 w 16348919"/>
              <a:gd name="connsiteY5163" fmla="*/ 1352446 h 10285413"/>
              <a:gd name="connsiteX5164" fmla="*/ 14426153 w 16348919"/>
              <a:gd name="connsiteY5164" fmla="*/ 1347514 h 10285413"/>
              <a:gd name="connsiteX5165" fmla="*/ 14445889 w 16348919"/>
              <a:gd name="connsiteY5165" fmla="*/ 1357379 h 10285413"/>
              <a:gd name="connsiteX5166" fmla="*/ 14436021 w 16348919"/>
              <a:gd name="connsiteY5166" fmla="*/ 1367247 h 10285413"/>
              <a:gd name="connsiteX5167" fmla="*/ 14416287 w 16348919"/>
              <a:gd name="connsiteY5167" fmla="*/ 1357379 h 10285413"/>
              <a:gd name="connsiteX5168" fmla="*/ 14426153 w 16348919"/>
              <a:gd name="connsiteY5168" fmla="*/ 1347514 h 10285413"/>
              <a:gd name="connsiteX5169" fmla="*/ 8111009 w 16348919"/>
              <a:gd name="connsiteY5169" fmla="*/ 1347514 h 10285413"/>
              <a:gd name="connsiteX5170" fmla="*/ 8130746 w 16348919"/>
              <a:gd name="connsiteY5170" fmla="*/ 1367247 h 10285413"/>
              <a:gd name="connsiteX5171" fmla="*/ 8111009 w 16348919"/>
              <a:gd name="connsiteY5171" fmla="*/ 1367247 h 10285413"/>
              <a:gd name="connsiteX5172" fmla="*/ 611778 w 16348919"/>
              <a:gd name="connsiteY5172" fmla="*/ 1347514 h 10285413"/>
              <a:gd name="connsiteX5173" fmla="*/ 651249 w 16348919"/>
              <a:gd name="connsiteY5173" fmla="*/ 1386981 h 10285413"/>
              <a:gd name="connsiteX5174" fmla="*/ 690719 w 16348919"/>
              <a:gd name="connsiteY5174" fmla="*/ 1386981 h 10285413"/>
              <a:gd name="connsiteX5175" fmla="*/ 710452 w 16348919"/>
              <a:gd name="connsiteY5175" fmla="*/ 1367247 h 10285413"/>
              <a:gd name="connsiteX5176" fmla="*/ 690719 w 16348919"/>
              <a:gd name="connsiteY5176" fmla="*/ 1357379 h 10285413"/>
              <a:gd name="connsiteX5177" fmla="*/ 651249 w 16348919"/>
              <a:gd name="connsiteY5177" fmla="*/ 1347514 h 10285413"/>
              <a:gd name="connsiteX5178" fmla="*/ 611778 w 16348919"/>
              <a:gd name="connsiteY5178" fmla="*/ 1347514 h 10285413"/>
              <a:gd name="connsiteX5179" fmla="*/ 12368799 w 16348919"/>
              <a:gd name="connsiteY5179" fmla="*/ 1337645 h 10285413"/>
              <a:gd name="connsiteX5180" fmla="*/ 12353998 w 16348919"/>
              <a:gd name="connsiteY5180" fmla="*/ 1347514 h 10285413"/>
              <a:gd name="connsiteX5181" fmla="*/ 12353998 w 16348919"/>
              <a:gd name="connsiteY5181" fmla="*/ 1367247 h 10285413"/>
              <a:gd name="connsiteX5182" fmla="*/ 12373732 w 16348919"/>
              <a:gd name="connsiteY5182" fmla="*/ 1347514 h 10285413"/>
              <a:gd name="connsiteX5183" fmla="*/ 12368799 w 16348919"/>
              <a:gd name="connsiteY5183" fmla="*/ 1337645 h 10285413"/>
              <a:gd name="connsiteX5184" fmla="*/ 10730808 w 16348919"/>
              <a:gd name="connsiteY5184" fmla="*/ 1335179 h 10285413"/>
              <a:gd name="connsiteX5185" fmla="*/ 10696273 w 16348919"/>
              <a:gd name="connsiteY5185" fmla="*/ 1337645 h 10285413"/>
              <a:gd name="connsiteX5186" fmla="*/ 10656803 w 16348919"/>
              <a:gd name="connsiteY5186" fmla="*/ 1367247 h 10285413"/>
              <a:gd name="connsiteX5187" fmla="*/ 10646935 w 16348919"/>
              <a:gd name="connsiteY5187" fmla="*/ 1386981 h 10285413"/>
              <a:gd name="connsiteX5188" fmla="*/ 10637069 w 16348919"/>
              <a:gd name="connsiteY5188" fmla="*/ 1377116 h 10285413"/>
              <a:gd name="connsiteX5189" fmla="*/ 10587732 w 16348919"/>
              <a:gd name="connsiteY5189" fmla="*/ 1377116 h 10285413"/>
              <a:gd name="connsiteX5190" fmla="*/ 10419985 w 16348919"/>
              <a:gd name="connsiteY5190" fmla="*/ 1386981 h 10285413"/>
              <a:gd name="connsiteX5191" fmla="*/ 10321312 w 16348919"/>
              <a:gd name="connsiteY5191" fmla="*/ 1386981 h 10285413"/>
              <a:gd name="connsiteX5192" fmla="*/ 10360781 w 16348919"/>
              <a:gd name="connsiteY5192" fmla="*/ 1406717 h 10285413"/>
              <a:gd name="connsiteX5193" fmla="*/ 10489057 w 16348919"/>
              <a:gd name="connsiteY5193" fmla="*/ 1416585 h 10285413"/>
              <a:gd name="connsiteX5194" fmla="*/ 10755477 w 16348919"/>
              <a:gd name="connsiteY5194" fmla="*/ 1446187 h 10285413"/>
              <a:gd name="connsiteX5195" fmla="*/ 10775211 w 16348919"/>
              <a:gd name="connsiteY5195" fmla="*/ 1446187 h 10285413"/>
              <a:gd name="connsiteX5196" fmla="*/ 10794947 w 16348919"/>
              <a:gd name="connsiteY5196" fmla="*/ 1446187 h 10285413"/>
              <a:gd name="connsiteX5197" fmla="*/ 10814681 w 16348919"/>
              <a:gd name="connsiteY5197" fmla="*/ 1426451 h 10285413"/>
              <a:gd name="connsiteX5198" fmla="*/ 10854152 w 16348919"/>
              <a:gd name="connsiteY5198" fmla="*/ 1396849 h 10285413"/>
              <a:gd name="connsiteX5199" fmla="*/ 10775211 w 16348919"/>
              <a:gd name="connsiteY5199" fmla="*/ 1386981 h 10285413"/>
              <a:gd name="connsiteX5200" fmla="*/ 10755477 w 16348919"/>
              <a:gd name="connsiteY5200" fmla="*/ 1367247 h 10285413"/>
              <a:gd name="connsiteX5201" fmla="*/ 10755477 w 16348919"/>
              <a:gd name="connsiteY5201" fmla="*/ 1347514 h 10285413"/>
              <a:gd name="connsiteX5202" fmla="*/ 10730808 w 16348919"/>
              <a:gd name="connsiteY5202" fmla="*/ 1335179 h 10285413"/>
              <a:gd name="connsiteX5203" fmla="*/ 11544869 w 16348919"/>
              <a:gd name="connsiteY5203" fmla="*/ 1327777 h 10285413"/>
              <a:gd name="connsiteX5204" fmla="*/ 11584339 w 16348919"/>
              <a:gd name="connsiteY5204" fmla="*/ 1347514 h 10285413"/>
              <a:gd name="connsiteX5205" fmla="*/ 11525136 w 16348919"/>
              <a:gd name="connsiteY5205" fmla="*/ 1347514 h 10285413"/>
              <a:gd name="connsiteX5206" fmla="*/ 7992601 w 16348919"/>
              <a:gd name="connsiteY5206" fmla="*/ 1308043 h 10285413"/>
              <a:gd name="connsiteX5207" fmla="*/ 8032072 w 16348919"/>
              <a:gd name="connsiteY5207" fmla="*/ 1308043 h 10285413"/>
              <a:gd name="connsiteX5208" fmla="*/ 8071542 w 16348919"/>
              <a:gd name="connsiteY5208" fmla="*/ 1327777 h 10285413"/>
              <a:gd name="connsiteX5209" fmla="*/ 8032072 w 16348919"/>
              <a:gd name="connsiteY5209" fmla="*/ 1327777 h 10285413"/>
              <a:gd name="connsiteX5210" fmla="*/ 7992601 w 16348919"/>
              <a:gd name="connsiteY5210" fmla="*/ 1308043 h 10285413"/>
              <a:gd name="connsiteX5211" fmla="*/ 11724951 w 16348919"/>
              <a:gd name="connsiteY5211" fmla="*/ 1301875 h 10285413"/>
              <a:gd name="connsiteX5212" fmla="*/ 11742217 w 16348919"/>
              <a:gd name="connsiteY5212" fmla="*/ 1308043 h 10285413"/>
              <a:gd name="connsiteX5213" fmla="*/ 11761954 w 16348919"/>
              <a:gd name="connsiteY5213" fmla="*/ 1337645 h 10285413"/>
              <a:gd name="connsiteX5214" fmla="*/ 11722484 w 16348919"/>
              <a:gd name="connsiteY5214" fmla="*/ 1347514 h 10285413"/>
              <a:gd name="connsiteX5215" fmla="*/ 11702747 w 16348919"/>
              <a:gd name="connsiteY5215" fmla="*/ 1327777 h 10285413"/>
              <a:gd name="connsiteX5216" fmla="*/ 11724951 w 16348919"/>
              <a:gd name="connsiteY5216" fmla="*/ 1301875 h 10285413"/>
              <a:gd name="connsiteX5217" fmla="*/ 12965776 w 16348919"/>
              <a:gd name="connsiteY5217" fmla="*/ 1288307 h 10285413"/>
              <a:gd name="connsiteX5218" fmla="*/ 12985512 w 16348919"/>
              <a:gd name="connsiteY5218" fmla="*/ 1308043 h 10285413"/>
              <a:gd name="connsiteX5219" fmla="*/ 12965776 w 16348919"/>
              <a:gd name="connsiteY5219" fmla="*/ 1308043 h 10285413"/>
              <a:gd name="connsiteX5220" fmla="*/ 12965776 w 16348919"/>
              <a:gd name="connsiteY5220" fmla="*/ 1288307 h 10285413"/>
              <a:gd name="connsiteX5221" fmla="*/ 9334571 w 16348919"/>
              <a:gd name="connsiteY5221" fmla="*/ 1288307 h 10285413"/>
              <a:gd name="connsiteX5222" fmla="*/ 9334571 w 16348919"/>
              <a:gd name="connsiteY5222" fmla="*/ 1308043 h 10285413"/>
              <a:gd name="connsiteX5223" fmla="*/ 9354304 w 16348919"/>
              <a:gd name="connsiteY5223" fmla="*/ 1327777 h 10285413"/>
              <a:gd name="connsiteX5224" fmla="*/ 9374038 w 16348919"/>
              <a:gd name="connsiteY5224" fmla="*/ 1308043 h 10285413"/>
              <a:gd name="connsiteX5225" fmla="*/ 8268891 w 16348919"/>
              <a:gd name="connsiteY5225" fmla="*/ 1288307 h 10285413"/>
              <a:gd name="connsiteX5226" fmla="*/ 8268891 w 16348919"/>
              <a:gd name="connsiteY5226" fmla="*/ 1308043 h 10285413"/>
              <a:gd name="connsiteX5227" fmla="*/ 8288623 w 16348919"/>
              <a:gd name="connsiteY5227" fmla="*/ 1327777 h 10285413"/>
              <a:gd name="connsiteX5228" fmla="*/ 8288623 w 16348919"/>
              <a:gd name="connsiteY5228" fmla="*/ 1308043 h 10285413"/>
              <a:gd name="connsiteX5229" fmla="*/ 8268891 w 16348919"/>
              <a:gd name="connsiteY5229" fmla="*/ 1288307 h 10285413"/>
              <a:gd name="connsiteX5230" fmla="*/ 10834417 w 16348919"/>
              <a:gd name="connsiteY5230" fmla="*/ 1268573 h 10285413"/>
              <a:gd name="connsiteX5231" fmla="*/ 10854152 w 16348919"/>
              <a:gd name="connsiteY5231" fmla="*/ 1268573 h 10285413"/>
              <a:gd name="connsiteX5232" fmla="*/ 10854152 w 16348919"/>
              <a:gd name="connsiteY5232" fmla="*/ 1288307 h 10285413"/>
              <a:gd name="connsiteX5233" fmla="*/ 10834417 w 16348919"/>
              <a:gd name="connsiteY5233" fmla="*/ 1268573 h 10285413"/>
              <a:gd name="connsiteX5234" fmla="*/ 9156956 w 16348919"/>
              <a:gd name="connsiteY5234" fmla="*/ 1268573 h 10285413"/>
              <a:gd name="connsiteX5235" fmla="*/ 9176693 w 16348919"/>
              <a:gd name="connsiteY5235" fmla="*/ 1298175 h 10285413"/>
              <a:gd name="connsiteX5236" fmla="*/ 9216160 w 16348919"/>
              <a:gd name="connsiteY5236" fmla="*/ 1308043 h 10285413"/>
              <a:gd name="connsiteX5237" fmla="*/ 9235897 w 16348919"/>
              <a:gd name="connsiteY5237" fmla="*/ 1317909 h 10285413"/>
              <a:gd name="connsiteX5238" fmla="*/ 9235897 w 16348919"/>
              <a:gd name="connsiteY5238" fmla="*/ 1327777 h 10285413"/>
              <a:gd name="connsiteX5239" fmla="*/ 9255630 w 16348919"/>
              <a:gd name="connsiteY5239" fmla="*/ 1308043 h 10285413"/>
              <a:gd name="connsiteX5240" fmla="*/ 9275367 w 16348919"/>
              <a:gd name="connsiteY5240" fmla="*/ 1298175 h 10285413"/>
              <a:gd name="connsiteX5241" fmla="*/ 9255630 w 16348919"/>
              <a:gd name="connsiteY5241" fmla="*/ 1288307 h 10285413"/>
              <a:gd name="connsiteX5242" fmla="*/ 9235897 w 16348919"/>
              <a:gd name="connsiteY5242" fmla="*/ 1278442 h 10285413"/>
              <a:gd name="connsiteX5243" fmla="*/ 9216160 w 16348919"/>
              <a:gd name="connsiteY5243" fmla="*/ 1268573 h 10285413"/>
              <a:gd name="connsiteX5244" fmla="*/ 9058283 w 16348919"/>
              <a:gd name="connsiteY5244" fmla="*/ 1268573 h 10285413"/>
              <a:gd name="connsiteX5245" fmla="*/ 9058283 w 16348919"/>
              <a:gd name="connsiteY5245" fmla="*/ 1288307 h 10285413"/>
              <a:gd name="connsiteX5246" fmla="*/ 9078016 w 16348919"/>
              <a:gd name="connsiteY5246" fmla="*/ 1288307 h 10285413"/>
              <a:gd name="connsiteX5247" fmla="*/ 9753933 w 16348919"/>
              <a:gd name="connsiteY5247" fmla="*/ 1258705 h 10285413"/>
              <a:gd name="connsiteX5248" fmla="*/ 9729267 w 16348919"/>
              <a:gd name="connsiteY5248" fmla="*/ 1268573 h 10285413"/>
              <a:gd name="connsiteX5249" fmla="*/ 9689797 w 16348919"/>
              <a:gd name="connsiteY5249" fmla="*/ 1278442 h 10285413"/>
              <a:gd name="connsiteX5250" fmla="*/ 9670063 w 16348919"/>
              <a:gd name="connsiteY5250" fmla="*/ 1288307 h 10285413"/>
              <a:gd name="connsiteX5251" fmla="*/ 9689797 w 16348919"/>
              <a:gd name="connsiteY5251" fmla="*/ 1308043 h 10285413"/>
              <a:gd name="connsiteX5252" fmla="*/ 9749000 w 16348919"/>
              <a:gd name="connsiteY5252" fmla="*/ 1327777 h 10285413"/>
              <a:gd name="connsiteX5253" fmla="*/ 9808204 w 16348919"/>
              <a:gd name="connsiteY5253" fmla="*/ 1327777 h 10285413"/>
              <a:gd name="connsiteX5254" fmla="*/ 9827941 w 16348919"/>
              <a:gd name="connsiteY5254" fmla="*/ 1327777 h 10285413"/>
              <a:gd name="connsiteX5255" fmla="*/ 9847674 w 16348919"/>
              <a:gd name="connsiteY5255" fmla="*/ 1308043 h 10285413"/>
              <a:gd name="connsiteX5256" fmla="*/ 9788471 w 16348919"/>
              <a:gd name="connsiteY5256" fmla="*/ 1268573 h 10285413"/>
              <a:gd name="connsiteX5257" fmla="*/ 9753933 w 16348919"/>
              <a:gd name="connsiteY5257" fmla="*/ 1258705 h 10285413"/>
              <a:gd name="connsiteX5258" fmla="*/ 8022203 w 16348919"/>
              <a:gd name="connsiteY5258" fmla="*/ 1258705 h 10285413"/>
              <a:gd name="connsiteX5259" fmla="*/ 8012335 w 16348919"/>
              <a:gd name="connsiteY5259" fmla="*/ 1259803 h 10285413"/>
              <a:gd name="connsiteX5260" fmla="*/ 8012335 w 16348919"/>
              <a:gd name="connsiteY5260" fmla="*/ 1268573 h 10285413"/>
              <a:gd name="connsiteX5261" fmla="*/ 8012335 w 16348919"/>
              <a:gd name="connsiteY5261" fmla="*/ 1288307 h 10285413"/>
              <a:gd name="connsiteX5262" fmla="*/ 7992601 w 16348919"/>
              <a:gd name="connsiteY5262" fmla="*/ 1268573 h 10285413"/>
              <a:gd name="connsiteX5263" fmla="*/ 8000003 w 16348919"/>
              <a:gd name="connsiteY5263" fmla="*/ 1261172 h 10285413"/>
              <a:gd name="connsiteX5264" fmla="*/ 7972868 w 16348919"/>
              <a:gd name="connsiteY5264" fmla="*/ 1268573 h 10285413"/>
              <a:gd name="connsiteX5265" fmla="*/ 7972868 w 16348919"/>
              <a:gd name="connsiteY5265" fmla="*/ 1288307 h 10285413"/>
              <a:gd name="connsiteX5266" fmla="*/ 7913661 w 16348919"/>
              <a:gd name="connsiteY5266" fmla="*/ 1288307 h 10285413"/>
              <a:gd name="connsiteX5267" fmla="*/ 7874194 w 16348919"/>
              <a:gd name="connsiteY5267" fmla="*/ 1288307 h 10285413"/>
              <a:gd name="connsiteX5268" fmla="*/ 8071542 w 16348919"/>
              <a:gd name="connsiteY5268" fmla="*/ 1367247 h 10285413"/>
              <a:gd name="connsiteX5269" fmla="*/ 8130746 w 16348919"/>
              <a:gd name="connsiteY5269" fmla="*/ 1386981 h 10285413"/>
              <a:gd name="connsiteX5270" fmla="*/ 8150479 w 16348919"/>
              <a:gd name="connsiteY5270" fmla="*/ 1367247 h 10285413"/>
              <a:gd name="connsiteX5271" fmla="*/ 8120877 w 16348919"/>
              <a:gd name="connsiteY5271" fmla="*/ 1327777 h 10285413"/>
              <a:gd name="connsiteX5272" fmla="*/ 8071542 w 16348919"/>
              <a:gd name="connsiteY5272" fmla="*/ 1288307 h 10285413"/>
              <a:gd name="connsiteX5273" fmla="*/ 8071542 w 16348919"/>
              <a:gd name="connsiteY5273" fmla="*/ 1268573 h 10285413"/>
              <a:gd name="connsiteX5274" fmla="*/ 8051805 w 16348919"/>
              <a:gd name="connsiteY5274" fmla="*/ 1268573 h 10285413"/>
              <a:gd name="connsiteX5275" fmla="*/ 8022203 w 16348919"/>
              <a:gd name="connsiteY5275" fmla="*/ 1258705 h 10285413"/>
              <a:gd name="connsiteX5276" fmla="*/ 7617642 w 16348919"/>
              <a:gd name="connsiteY5276" fmla="*/ 1248840 h 10285413"/>
              <a:gd name="connsiteX5277" fmla="*/ 7637375 w 16348919"/>
              <a:gd name="connsiteY5277" fmla="*/ 1268573 h 10285413"/>
              <a:gd name="connsiteX5278" fmla="*/ 7657109 w 16348919"/>
              <a:gd name="connsiteY5278" fmla="*/ 1268573 h 10285413"/>
              <a:gd name="connsiteX5279" fmla="*/ 7617642 w 16348919"/>
              <a:gd name="connsiteY5279" fmla="*/ 1248840 h 10285413"/>
              <a:gd name="connsiteX5280" fmla="*/ 9028680 w 16348919"/>
              <a:gd name="connsiteY5280" fmla="*/ 1234039 h 10285413"/>
              <a:gd name="connsiteX5281" fmla="*/ 8999078 w 16348919"/>
              <a:gd name="connsiteY5281" fmla="*/ 1248840 h 10285413"/>
              <a:gd name="connsiteX5282" fmla="*/ 8999078 w 16348919"/>
              <a:gd name="connsiteY5282" fmla="*/ 1268573 h 10285413"/>
              <a:gd name="connsiteX5283" fmla="*/ 9028680 w 16348919"/>
              <a:gd name="connsiteY5283" fmla="*/ 1288307 h 10285413"/>
              <a:gd name="connsiteX5284" fmla="*/ 9038548 w 16348919"/>
              <a:gd name="connsiteY5284" fmla="*/ 1268573 h 10285413"/>
              <a:gd name="connsiteX5285" fmla="*/ 9028680 w 16348919"/>
              <a:gd name="connsiteY5285" fmla="*/ 1234039 h 10285413"/>
              <a:gd name="connsiteX5286" fmla="*/ 8900404 w 16348919"/>
              <a:gd name="connsiteY5286" fmla="*/ 1229103 h 10285413"/>
              <a:gd name="connsiteX5287" fmla="*/ 8920139 w 16348919"/>
              <a:gd name="connsiteY5287" fmla="*/ 1248840 h 10285413"/>
              <a:gd name="connsiteX5288" fmla="*/ 8959608 w 16348919"/>
              <a:gd name="connsiteY5288" fmla="*/ 1248840 h 10285413"/>
              <a:gd name="connsiteX5289" fmla="*/ 8979342 w 16348919"/>
              <a:gd name="connsiteY5289" fmla="*/ 1229103 h 10285413"/>
              <a:gd name="connsiteX5290" fmla="*/ 8959608 w 16348919"/>
              <a:gd name="connsiteY5290" fmla="*/ 1229103 h 10285413"/>
              <a:gd name="connsiteX5291" fmla="*/ 8920139 w 16348919"/>
              <a:gd name="connsiteY5291" fmla="*/ 1229103 h 10285413"/>
              <a:gd name="connsiteX5292" fmla="*/ 8860934 w 16348919"/>
              <a:gd name="connsiteY5292" fmla="*/ 1229103 h 10285413"/>
              <a:gd name="connsiteX5293" fmla="*/ 8860934 w 16348919"/>
              <a:gd name="connsiteY5293" fmla="*/ 1248840 h 10285413"/>
              <a:gd name="connsiteX5294" fmla="*/ 8880668 w 16348919"/>
              <a:gd name="connsiteY5294" fmla="*/ 1248840 h 10285413"/>
              <a:gd name="connsiteX5295" fmla="*/ 8860934 w 16348919"/>
              <a:gd name="connsiteY5295" fmla="*/ 1229103 h 10285413"/>
              <a:gd name="connsiteX5296" fmla="*/ 7499231 w 16348919"/>
              <a:gd name="connsiteY5296" fmla="*/ 1229103 h 10285413"/>
              <a:gd name="connsiteX5297" fmla="*/ 7528833 w 16348919"/>
              <a:gd name="connsiteY5297" fmla="*/ 1248840 h 10285413"/>
              <a:gd name="connsiteX5298" fmla="*/ 7578169 w 16348919"/>
              <a:gd name="connsiteY5298" fmla="*/ 1268573 h 10285413"/>
              <a:gd name="connsiteX5299" fmla="*/ 7578169 w 16348919"/>
              <a:gd name="connsiteY5299" fmla="*/ 1248840 h 10285413"/>
              <a:gd name="connsiteX5300" fmla="*/ 7538701 w 16348919"/>
              <a:gd name="connsiteY5300" fmla="*/ 1229103 h 10285413"/>
              <a:gd name="connsiteX5301" fmla="*/ 9408576 w 16348919"/>
              <a:gd name="connsiteY5301" fmla="*/ 1219235 h 10285413"/>
              <a:gd name="connsiteX5302" fmla="*/ 9374038 w 16348919"/>
              <a:gd name="connsiteY5302" fmla="*/ 1229103 h 10285413"/>
              <a:gd name="connsiteX5303" fmla="*/ 9383906 w 16348919"/>
              <a:gd name="connsiteY5303" fmla="*/ 1248840 h 10285413"/>
              <a:gd name="connsiteX5304" fmla="*/ 9393774 w 16348919"/>
              <a:gd name="connsiteY5304" fmla="*/ 1248840 h 10285413"/>
              <a:gd name="connsiteX5305" fmla="*/ 9433245 w 16348919"/>
              <a:gd name="connsiteY5305" fmla="*/ 1248840 h 10285413"/>
              <a:gd name="connsiteX5306" fmla="*/ 9413508 w 16348919"/>
              <a:gd name="connsiteY5306" fmla="*/ 1268573 h 10285413"/>
              <a:gd name="connsiteX5307" fmla="*/ 9452978 w 16348919"/>
              <a:gd name="connsiteY5307" fmla="*/ 1268573 h 10285413"/>
              <a:gd name="connsiteX5308" fmla="*/ 9512182 w 16348919"/>
              <a:gd name="connsiteY5308" fmla="*/ 1288307 h 10285413"/>
              <a:gd name="connsiteX5309" fmla="*/ 9522050 w 16348919"/>
              <a:gd name="connsiteY5309" fmla="*/ 1288307 h 10285413"/>
              <a:gd name="connsiteX5310" fmla="*/ 9551652 w 16348919"/>
              <a:gd name="connsiteY5310" fmla="*/ 1288307 h 10285413"/>
              <a:gd name="connsiteX5311" fmla="*/ 9591122 w 16348919"/>
              <a:gd name="connsiteY5311" fmla="*/ 1288307 h 10285413"/>
              <a:gd name="connsiteX5312" fmla="*/ 9630593 w 16348919"/>
              <a:gd name="connsiteY5312" fmla="*/ 1288307 h 10285413"/>
              <a:gd name="connsiteX5313" fmla="*/ 9591122 w 16348919"/>
              <a:gd name="connsiteY5313" fmla="*/ 1248840 h 10285413"/>
              <a:gd name="connsiteX5314" fmla="*/ 9561521 w 16348919"/>
              <a:gd name="connsiteY5314" fmla="*/ 1229103 h 10285413"/>
              <a:gd name="connsiteX5315" fmla="*/ 9531919 w 16348919"/>
              <a:gd name="connsiteY5315" fmla="*/ 1229103 h 10285413"/>
              <a:gd name="connsiteX5316" fmla="*/ 9512182 w 16348919"/>
              <a:gd name="connsiteY5316" fmla="*/ 1229103 h 10285413"/>
              <a:gd name="connsiteX5317" fmla="*/ 9472712 w 16348919"/>
              <a:gd name="connsiteY5317" fmla="*/ 1229103 h 10285413"/>
              <a:gd name="connsiteX5318" fmla="*/ 9408576 w 16348919"/>
              <a:gd name="connsiteY5318" fmla="*/ 1219235 h 10285413"/>
              <a:gd name="connsiteX5319" fmla="*/ 7107002 w 16348919"/>
              <a:gd name="connsiteY5319" fmla="*/ 1214302 h 10285413"/>
              <a:gd name="connsiteX5320" fmla="*/ 7094667 w 16348919"/>
              <a:gd name="connsiteY5320" fmla="*/ 1219235 h 10285413"/>
              <a:gd name="connsiteX5321" fmla="*/ 7104535 w 16348919"/>
              <a:gd name="connsiteY5321" fmla="*/ 1248840 h 10285413"/>
              <a:gd name="connsiteX5322" fmla="*/ 7124270 w 16348919"/>
              <a:gd name="connsiteY5322" fmla="*/ 1248840 h 10285413"/>
              <a:gd name="connsiteX5323" fmla="*/ 7124270 w 16348919"/>
              <a:gd name="connsiteY5323" fmla="*/ 1219235 h 10285413"/>
              <a:gd name="connsiteX5324" fmla="*/ 7107002 w 16348919"/>
              <a:gd name="connsiteY5324" fmla="*/ 1214302 h 10285413"/>
              <a:gd name="connsiteX5325" fmla="*/ 12255324 w 16348919"/>
              <a:gd name="connsiteY5325" fmla="*/ 1209369 h 10285413"/>
              <a:gd name="connsiteX5326" fmla="*/ 12235588 w 16348919"/>
              <a:gd name="connsiteY5326" fmla="*/ 1229103 h 10285413"/>
              <a:gd name="connsiteX5327" fmla="*/ 12235588 w 16348919"/>
              <a:gd name="connsiteY5327" fmla="*/ 1248840 h 10285413"/>
              <a:gd name="connsiteX5328" fmla="*/ 12255324 w 16348919"/>
              <a:gd name="connsiteY5328" fmla="*/ 1229103 h 10285413"/>
              <a:gd name="connsiteX5329" fmla="*/ 8101144 w 16348919"/>
              <a:gd name="connsiteY5329" fmla="*/ 1209369 h 10285413"/>
              <a:gd name="connsiteX5330" fmla="*/ 8101144 w 16348919"/>
              <a:gd name="connsiteY5330" fmla="*/ 1229103 h 10285413"/>
              <a:gd name="connsiteX5331" fmla="*/ 8130746 w 16348919"/>
              <a:gd name="connsiteY5331" fmla="*/ 1238971 h 10285413"/>
              <a:gd name="connsiteX5332" fmla="*/ 8130746 w 16348919"/>
              <a:gd name="connsiteY5332" fmla="*/ 1219235 h 10285413"/>
              <a:gd name="connsiteX5333" fmla="*/ 8101144 w 16348919"/>
              <a:gd name="connsiteY5333" fmla="*/ 1209369 h 10285413"/>
              <a:gd name="connsiteX5334" fmla="*/ 7795253 w 16348919"/>
              <a:gd name="connsiteY5334" fmla="*/ 1209369 h 10285413"/>
              <a:gd name="connsiteX5335" fmla="*/ 7814987 w 16348919"/>
              <a:gd name="connsiteY5335" fmla="*/ 1229103 h 10285413"/>
              <a:gd name="connsiteX5336" fmla="*/ 7814987 w 16348919"/>
              <a:gd name="connsiteY5336" fmla="*/ 1209369 h 10285413"/>
              <a:gd name="connsiteX5337" fmla="*/ 7795253 w 16348919"/>
              <a:gd name="connsiteY5337" fmla="*/ 1209369 h 10285413"/>
              <a:gd name="connsiteX5338" fmla="*/ 552575 w 16348919"/>
              <a:gd name="connsiteY5338" fmla="*/ 1209369 h 10285413"/>
              <a:gd name="connsiteX5339" fmla="*/ 562443 w 16348919"/>
              <a:gd name="connsiteY5339" fmla="*/ 1209369 h 10285413"/>
              <a:gd name="connsiteX5340" fmla="*/ 572308 w 16348919"/>
              <a:gd name="connsiteY5340" fmla="*/ 1209369 h 10285413"/>
              <a:gd name="connsiteX5341" fmla="*/ 552575 w 16348919"/>
              <a:gd name="connsiteY5341" fmla="*/ 1229103 h 10285413"/>
              <a:gd name="connsiteX5342" fmla="*/ 552575 w 16348919"/>
              <a:gd name="connsiteY5342" fmla="*/ 1209369 h 10285413"/>
              <a:gd name="connsiteX5343" fmla="*/ 12082645 w 16348919"/>
              <a:gd name="connsiteY5343" fmla="*/ 1199501 h 10285413"/>
              <a:gd name="connsiteX5344" fmla="*/ 12097446 w 16348919"/>
              <a:gd name="connsiteY5344" fmla="*/ 1209369 h 10285413"/>
              <a:gd name="connsiteX5345" fmla="*/ 12077710 w 16348919"/>
              <a:gd name="connsiteY5345" fmla="*/ 1209369 h 10285413"/>
              <a:gd name="connsiteX5346" fmla="*/ 12082645 w 16348919"/>
              <a:gd name="connsiteY5346" fmla="*/ 1199501 h 10285413"/>
              <a:gd name="connsiteX5347" fmla="*/ 13972253 w 16348919"/>
              <a:gd name="connsiteY5347" fmla="*/ 1169899 h 10285413"/>
              <a:gd name="connsiteX5348" fmla="*/ 14011723 w 16348919"/>
              <a:gd name="connsiteY5348" fmla="*/ 1189633 h 10285413"/>
              <a:gd name="connsiteX5349" fmla="*/ 14031456 w 16348919"/>
              <a:gd name="connsiteY5349" fmla="*/ 1209369 h 10285413"/>
              <a:gd name="connsiteX5350" fmla="*/ 13952519 w 16348919"/>
              <a:gd name="connsiteY5350" fmla="*/ 1209369 h 10285413"/>
              <a:gd name="connsiteX5351" fmla="*/ 8821464 w 16348919"/>
              <a:gd name="connsiteY5351" fmla="*/ 1169899 h 10285413"/>
              <a:gd name="connsiteX5352" fmla="*/ 8811598 w 16348919"/>
              <a:gd name="connsiteY5352" fmla="*/ 1189633 h 10285413"/>
              <a:gd name="connsiteX5353" fmla="*/ 8841198 w 16348919"/>
              <a:gd name="connsiteY5353" fmla="*/ 1209369 h 10285413"/>
              <a:gd name="connsiteX5354" fmla="*/ 8841198 w 16348919"/>
              <a:gd name="connsiteY5354" fmla="*/ 1189633 h 10285413"/>
              <a:gd name="connsiteX5355" fmla="*/ 8762260 w 16348919"/>
              <a:gd name="connsiteY5355" fmla="*/ 1169899 h 10285413"/>
              <a:gd name="connsiteX5356" fmla="*/ 8781994 w 16348919"/>
              <a:gd name="connsiteY5356" fmla="*/ 1169899 h 10285413"/>
              <a:gd name="connsiteX5357" fmla="*/ 8762260 w 16348919"/>
              <a:gd name="connsiteY5357" fmla="*/ 1169899 h 10285413"/>
              <a:gd name="connsiteX5358" fmla="*/ 6551960 w 16348919"/>
              <a:gd name="connsiteY5358" fmla="*/ 1169899 h 10285413"/>
              <a:gd name="connsiteX5359" fmla="*/ 6571695 w 16348919"/>
              <a:gd name="connsiteY5359" fmla="*/ 1189633 h 10285413"/>
              <a:gd name="connsiteX5360" fmla="*/ 6561827 w 16348919"/>
              <a:gd name="connsiteY5360" fmla="*/ 1169899 h 10285413"/>
              <a:gd name="connsiteX5361" fmla="*/ 6551960 w 16348919"/>
              <a:gd name="connsiteY5361" fmla="*/ 1169899 h 10285413"/>
              <a:gd name="connsiteX5362" fmla="*/ 10247306 w 16348919"/>
              <a:gd name="connsiteY5362" fmla="*/ 1157565 h 10285413"/>
              <a:gd name="connsiteX5363" fmla="*/ 10252239 w 16348919"/>
              <a:gd name="connsiteY5363" fmla="*/ 1160031 h 10285413"/>
              <a:gd name="connsiteX5364" fmla="*/ 10262107 w 16348919"/>
              <a:gd name="connsiteY5364" fmla="*/ 1189633 h 10285413"/>
              <a:gd name="connsiteX5365" fmla="*/ 10281841 w 16348919"/>
              <a:gd name="connsiteY5365" fmla="*/ 1209369 h 10285413"/>
              <a:gd name="connsiteX5366" fmla="*/ 10498925 w 16348919"/>
              <a:gd name="connsiteY5366" fmla="*/ 1209369 h 10285413"/>
              <a:gd name="connsiteX5367" fmla="*/ 10479189 w 16348919"/>
              <a:gd name="connsiteY5367" fmla="*/ 1229103 h 10285413"/>
              <a:gd name="connsiteX5368" fmla="*/ 10449588 w 16348919"/>
              <a:gd name="connsiteY5368" fmla="*/ 1229103 h 10285413"/>
              <a:gd name="connsiteX5369" fmla="*/ 10439719 w 16348919"/>
              <a:gd name="connsiteY5369" fmla="*/ 1248840 h 10285413"/>
              <a:gd name="connsiteX5370" fmla="*/ 10419985 w 16348919"/>
              <a:gd name="connsiteY5370" fmla="*/ 1248840 h 10285413"/>
              <a:gd name="connsiteX5371" fmla="*/ 10380515 w 16348919"/>
              <a:gd name="connsiteY5371" fmla="*/ 1248840 h 10285413"/>
              <a:gd name="connsiteX5372" fmla="*/ 10360781 w 16348919"/>
              <a:gd name="connsiteY5372" fmla="*/ 1229103 h 10285413"/>
              <a:gd name="connsiteX5373" fmla="*/ 10321312 w 16348919"/>
              <a:gd name="connsiteY5373" fmla="*/ 1229103 h 10285413"/>
              <a:gd name="connsiteX5374" fmla="*/ 10242371 w 16348919"/>
              <a:gd name="connsiteY5374" fmla="*/ 1219235 h 10285413"/>
              <a:gd name="connsiteX5375" fmla="*/ 10232505 w 16348919"/>
              <a:gd name="connsiteY5375" fmla="*/ 1179767 h 10285413"/>
              <a:gd name="connsiteX5376" fmla="*/ 10247306 w 16348919"/>
              <a:gd name="connsiteY5376" fmla="*/ 1157565 h 10285413"/>
              <a:gd name="connsiteX5377" fmla="*/ 8426768 w 16348919"/>
              <a:gd name="connsiteY5377" fmla="*/ 1150166 h 10285413"/>
              <a:gd name="connsiteX5378" fmla="*/ 8456370 w 16348919"/>
              <a:gd name="connsiteY5378" fmla="*/ 1160031 h 10285413"/>
              <a:gd name="connsiteX5379" fmla="*/ 8466238 w 16348919"/>
              <a:gd name="connsiteY5379" fmla="*/ 1189633 h 10285413"/>
              <a:gd name="connsiteX5380" fmla="*/ 8466238 w 16348919"/>
              <a:gd name="connsiteY5380" fmla="*/ 1209369 h 10285413"/>
              <a:gd name="connsiteX5381" fmla="*/ 8525443 w 16348919"/>
              <a:gd name="connsiteY5381" fmla="*/ 1209369 h 10285413"/>
              <a:gd name="connsiteX5382" fmla="*/ 8564912 w 16348919"/>
              <a:gd name="connsiteY5382" fmla="*/ 1229103 h 10285413"/>
              <a:gd name="connsiteX5383" fmla="*/ 8604382 w 16348919"/>
              <a:gd name="connsiteY5383" fmla="*/ 1209369 h 10285413"/>
              <a:gd name="connsiteX5384" fmla="*/ 8574778 w 16348919"/>
              <a:gd name="connsiteY5384" fmla="*/ 1199501 h 10285413"/>
              <a:gd name="connsiteX5385" fmla="*/ 8525443 w 16348919"/>
              <a:gd name="connsiteY5385" fmla="*/ 1169899 h 10285413"/>
              <a:gd name="connsiteX5386" fmla="*/ 6413818 w 16348919"/>
              <a:gd name="connsiteY5386" fmla="*/ 1150166 h 10285413"/>
              <a:gd name="connsiteX5387" fmla="*/ 6551960 w 16348919"/>
              <a:gd name="connsiteY5387" fmla="*/ 1229103 h 10285413"/>
              <a:gd name="connsiteX5388" fmla="*/ 6551960 w 16348919"/>
              <a:gd name="connsiteY5388" fmla="*/ 1209369 h 10285413"/>
              <a:gd name="connsiteX5389" fmla="*/ 6522359 w 16348919"/>
              <a:gd name="connsiteY5389" fmla="*/ 1199501 h 10285413"/>
              <a:gd name="connsiteX5390" fmla="*/ 6492755 w 16348919"/>
              <a:gd name="connsiteY5390" fmla="*/ 1169899 h 10285413"/>
              <a:gd name="connsiteX5391" fmla="*/ 12235588 w 16348919"/>
              <a:gd name="connsiteY5391" fmla="*/ 1130429 h 10285413"/>
              <a:gd name="connsiteX5392" fmla="*/ 12275058 w 16348919"/>
              <a:gd name="connsiteY5392" fmla="*/ 1150166 h 10285413"/>
              <a:gd name="connsiteX5393" fmla="*/ 12235588 w 16348919"/>
              <a:gd name="connsiteY5393" fmla="*/ 1150166 h 10285413"/>
              <a:gd name="connsiteX5394" fmla="*/ 9670063 w 16348919"/>
              <a:gd name="connsiteY5394" fmla="*/ 1130429 h 10285413"/>
              <a:gd name="connsiteX5395" fmla="*/ 9709530 w 16348919"/>
              <a:gd name="connsiteY5395" fmla="*/ 1130429 h 10285413"/>
              <a:gd name="connsiteX5396" fmla="*/ 9689797 w 16348919"/>
              <a:gd name="connsiteY5396" fmla="*/ 1150166 h 10285413"/>
              <a:gd name="connsiteX5397" fmla="*/ 276287 w 16348919"/>
              <a:gd name="connsiteY5397" fmla="*/ 1130429 h 10285413"/>
              <a:gd name="connsiteX5398" fmla="*/ 296023 w 16348919"/>
              <a:gd name="connsiteY5398" fmla="*/ 1150166 h 10285413"/>
              <a:gd name="connsiteX5399" fmla="*/ 296023 w 16348919"/>
              <a:gd name="connsiteY5399" fmla="*/ 1169899 h 10285413"/>
              <a:gd name="connsiteX5400" fmla="*/ 276287 w 16348919"/>
              <a:gd name="connsiteY5400" fmla="*/ 1150166 h 10285413"/>
              <a:gd name="connsiteX5401" fmla="*/ 6374349 w 16348919"/>
              <a:gd name="connsiteY5401" fmla="*/ 1110695 h 10285413"/>
              <a:gd name="connsiteX5402" fmla="*/ 6374349 w 16348919"/>
              <a:gd name="connsiteY5402" fmla="*/ 1130429 h 10285413"/>
              <a:gd name="connsiteX5403" fmla="*/ 6413818 w 16348919"/>
              <a:gd name="connsiteY5403" fmla="*/ 1130429 h 10285413"/>
              <a:gd name="connsiteX5404" fmla="*/ 6394083 w 16348919"/>
              <a:gd name="connsiteY5404" fmla="*/ 1110695 h 10285413"/>
              <a:gd name="connsiteX5405" fmla="*/ 6374349 w 16348919"/>
              <a:gd name="connsiteY5405" fmla="*/ 1110695 h 10285413"/>
              <a:gd name="connsiteX5406" fmla="*/ 12191185 w 16348919"/>
              <a:gd name="connsiteY5406" fmla="*/ 1098361 h 10285413"/>
              <a:gd name="connsiteX5407" fmla="*/ 12196120 w 16348919"/>
              <a:gd name="connsiteY5407" fmla="*/ 1110695 h 10285413"/>
              <a:gd name="connsiteX5408" fmla="*/ 12176384 w 16348919"/>
              <a:gd name="connsiteY5408" fmla="*/ 1130429 h 10285413"/>
              <a:gd name="connsiteX5409" fmla="*/ 12156650 w 16348919"/>
              <a:gd name="connsiteY5409" fmla="*/ 1120561 h 10285413"/>
              <a:gd name="connsiteX5410" fmla="*/ 12176384 w 16348919"/>
              <a:gd name="connsiteY5410" fmla="*/ 1100827 h 10285413"/>
              <a:gd name="connsiteX5411" fmla="*/ 12191185 w 16348919"/>
              <a:gd name="connsiteY5411" fmla="*/ 1098361 h 10285413"/>
              <a:gd name="connsiteX5412" fmla="*/ 7992601 w 16348919"/>
              <a:gd name="connsiteY5412" fmla="*/ 1090959 h 10285413"/>
              <a:gd name="connsiteX5413" fmla="*/ 8012335 w 16348919"/>
              <a:gd name="connsiteY5413" fmla="*/ 1110695 h 10285413"/>
              <a:gd name="connsiteX5414" fmla="*/ 8032072 w 16348919"/>
              <a:gd name="connsiteY5414" fmla="*/ 1120561 h 10285413"/>
              <a:gd name="connsiteX5415" fmla="*/ 8051805 w 16348919"/>
              <a:gd name="connsiteY5415" fmla="*/ 1130429 h 10285413"/>
              <a:gd name="connsiteX5416" fmla="*/ 8091275 w 16348919"/>
              <a:gd name="connsiteY5416" fmla="*/ 1130429 h 10285413"/>
              <a:gd name="connsiteX5417" fmla="*/ 8012335 w 16348919"/>
              <a:gd name="connsiteY5417" fmla="*/ 1090959 h 10285413"/>
              <a:gd name="connsiteX5418" fmla="*/ 7400557 w 16348919"/>
              <a:gd name="connsiteY5418" fmla="*/ 1090959 h 10285413"/>
              <a:gd name="connsiteX5419" fmla="*/ 7420291 w 16348919"/>
              <a:gd name="connsiteY5419" fmla="*/ 1130429 h 10285413"/>
              <a:gd name="connsiteX5420" fmla="*/ 7449893 w 16348919"/>
              <a:gd name="connsiteY5420" fmla="*/ 1130429 h 10285413"/>
              <a:gd name="connsiteX5421" fmla="*/ 7440027 w 16348919"/>
              <a:gd name="connsiteY5421" fmla="*/ 1110695 h 10285413"/>
              <a:gd name="connsiteX5422" fmla="*/ 261485 w 16348919"/>
              <a:gd name="connsiteY5422" fmla="*/ 1081093 h 10285413"/>
              <a:gd name="connsiteX5423" fmla="*/ 276287 w 16348919"/>
              <a:gd name="connsiteY5423" fmla="*/ 1090959 h 10285413"/>
              <a:gd name="connsiteX5424" fmla="*/ 286155 w 16348919"/>
              <a:gd name="connsiteY5424" fmla="*/ 1110695 h 10285413"/>
              <a:gd name="connsiteX5425" fmla="*/ 296023 w 16348919"/>
              <a:gd name="connsiteY5425" fmla="*/ 1120561 h 10285413"/>
              <a:gd name="connsiteX5426" fmla="*/ 276287 w 16348919"/>
              <a:gd name="connsiteY5426" fmla="*/ 1130429 h 10285413"/>
              <a:gd name="connsiteX5427" fmla="*/ 256552 w 16348919"/>
              <a:gd name="connsiteY5427" fmla="*/ 1120561 h 10285413"/>
              <a:gd name="connsiteX5428" fmla="*/ 256552 w 16348919"/>
              <a:gd name="connsiteY5428" fmla="*/ 1090959 h 10285413"/>
              <a:gd name="connsiteX5429" fmla="*/ 261485 w 16348919"/>
              <a:gd name="connsiteY5429" fmla="*/ 1081093 h 10285413"/>
              <a:gd name="connsiteX5430" fmla="*/ 10933091 w 16348919"/>
              <a:gd name="connsiteY5430" fmla="*/ 1071225 h 10285413"/>
              <a:gd name="connsiteX5431" fmla="*/ 10972560 w 16348919"/>
              <a:gd name="connsiteY5431" fmla="*/ 1071225 h 10285413"/>
              <a:gd name="connsiteX5432" fmla="*/ 11090969 w 16348919"/>
              <a:gd name="connsiteY5432" fmla="*/ 1071225 h 10285413"/>
              <a:gd name="connsiteX5433" fmla="*/ 11150173 w 16348919"/>
              <a:gd name="connsiteY5433" fmla="*/ 1090959 h 10285413"/>
              <a:gd name="connsiteX5434" fmla="*/ 11169910 w 16348919"/>
              <a:gd name="connsiteY5434" fmla="*/ 1090959 h 10285413"/>
              <a:gd name="connsiteX5435" fmla="*/ 11189643 w 16348919"/>
              <a:gd name="connsiteY5435" fmla="*/ 1090959 h 10285413"/>
              <a:gd name="connsiteX5436" fmla="*/ 11169910 w 16348919"/>
              <a:gd name="connsiteY5436" fmla="*/ 1100827 h 10285413"/>
              <a:gd name="connsiteX5437" fmla="*/ 11130439 w 16348919"/>
              <a:gd name="connsiteY5437" fmla="*/ 1110695 h 10285413"/>
              <a:gd name="connsiteX5438" fmla="*/ 11051499 w 16348919"/>
              <a:gd name="connsiteY5438" fmla="*/ 1110695 h 10285413"/>
              <a:gd name="connsiteX5439" fmla="*/ 10972560 w 16348919"/>
              <a:gd name="connsiteY5439" fmla="*/ 1110695 h 10285413"/>
              <a:gd name="connsiteX5440" fmla="*/ 10923223 w 16348919"/>
              <a:gd name="connsiteY5440" fmla="*/ 1110695 h 10285413"/>
              <a:gd name="connsiteX5441" fmla="*/ 10864019 w 16348919"/>
              <a:gd name="connsiteY5441" fmla="*/ 1110695 h 10285413"/>
              <a:gd name="connsiteX5442" fmla="*/ 10814681 w 16348919"/>
              <a:gd name="connsiteY5442" fmla="*/ 1100827 h 10285413"/>
              <a:gd name="connsiteX5443" fmla="*/ 10794947 w 16348919"/>
              <a:gd name="connsiteY5443" fmla="*/ 1090959 h 10285413"/>
              <a:gd name="connsiteX5444" fmla="*/ 10933091 w 16348919"/>
              <a:gd name="connsiteY5444" fmla="*/ 1071225 h 10285413"/>
              <a:gd name="connsiteX5445" fmla="*/ 10143697 w 16348919"/>
              <a:gd name="connsiteY5445" fmla="*/ 1071225 h 10285413"/>
              <a:gd name="connsiteX5446" fmla="*/ 10143697 w 16348919"/>
              <a:gd name="connsiteY5446" fmla="*/ 1090959 h 10285413"/>
              <a:gd name="connsiteX5447" fmla="*/ 10163433 w 16348919"/>
              <a:gd name="connsiteY5447" fmla="*/ 1090959 h 10285413"/>
              <a:gd name="connsiteX5448" fmla="*/ 10163433 w 16348919"/>
              <a:gd name="connsiteY5448" fmla="*/ 1071225 h 10285413"/>
              <a:gd name="connsiteX5449" fmla="*/ 10143697 w 16348919"/>
              <a:gd name="connsiteY5449" fmla="*/ 1071225 h 10285413"/>
              <a:gd name="connsiteX5450" fmla="*/ 9466135 w 16348919"/>
              <a:gd name="connsiteY5450" fmla="*/ 1058069 h 10285413"/>
              <a:gd name="connsiteX5451" fmla="*/ 9492448 w 16348919"/>
              <a:gd name="connsiteY5451" fmla="*/ 1071225 h 10285413"/>
              <a:gd name="connsiteX5452" fmla="*/ 9472712 w 16348919"/>
              <a:gd name="connsiteY5452" fmla="*/ 1071225 h 10285413"/>
              <a:gd name="connsiteX5453" fmla="*/ 12156650 w 16348919"/>
              <a:gd name="connsiteY5453" fmla="*/ 1051492 h 10285413"/>
              <a:gd name="connsiteX5454" fmla="*/ 12156650 w 16348919"/>
              <a:gd name="connsiteY5454" fmla="*/ 1071225 h 10285413"/>
              <a:gd name="connsiteX5455" fmla="*/ 12156650 w 16348919"/>
              <a:gd name="connsiteY5455" fmla="*/ 1090959 h 10285413"/>
              <a:gd name="connsiteX5456" fmla="*/ 12136913 w 16348919"/>
              <a:gd name="connsiteY5456" fmla="*/ 1071225 h 10285413"/>
              <a:gd name="connsiteX5457" fmla="*/ 12156650 w 16348919"/>
              <a:gd name="connsiteY5457" fmla="*/ 1051492 h 10285413"/>
              <a:gd name="connsiteX5458" fmla="*/ 11130439 w 16348919"/>
              <a:gd name="connsiteY5458" fmla="*/ 1051492 h 10285413"/>
              <a:gd name="connsiteX5459" fmla="*/ 11150173 w 16348919"/>
              <a:gd name="connsiteY5459" fmla="*/ 1051492 h 10285413"/>
              <a:gd name="connsiteX5460" fmla="*/ 11150173 w 16348919"/>
              <a:gd name="connsiteY5460" fmla="*/ 1071225 h 10285413"/>
              <a:gd name="connsiteX5461" fmla="*/ 9571387 w 16348919"/>
              <a:gd name="connsiteY5461" fmla="*/ 1051492 h 10285413"/>
              <a:gd name="connsiteX5462" fmla="*/ 9610856 w 16348919"/>
              <a:gd name="connsiteY5462" fmla="*/ 1071225 h 10285413"/>
              <a:gd name="connsiteX5463" fmla="*/ 9729267 w 16348919"/>
              <a:gd name="connsiteY5463" fmla="*/ 1071225 h 10285413"/>
              <a:gd name="connsiteX5464" fmla="*/ 9768737 w 16348919"/>
              <a:gd name="connsiteY5464" fmla="*/ 1071225 h 10285413"/>
              <a:gd name="connsiteX5465" fmla="*/ 9788471 w 16348919"/>
              <a:gd name="connsiteY5465" fmla="*/ 1090959 h 10285413"/>
              <a:gd name="connsiteX5466" fmla="*/ 9650326 w 16348919"/>
              <a:gd name="connsiteY5466" fmla="*/ 1110695 h 10285413"/>
              <a:gd name="connsiteX5467" fmla="*/ 9571387 w 16348919"/>
              <a:gd name="connsiteY5467" fmla="*/ 1090959 h 10285413"/>
              <a:gd name="connsiteX5468" fmla="*/ 157879 w 16348919"/>
              <a:gd name="connsiteY5468" fmla="*/ 1051492 h 10285413"/>
              <a:gd name="connsiteX5469" fmla="*/ 177612 w 16348919"/>
              <a:gd name="connsiteY5469" fmla="*/ 1090959 h 10285413"/>
              <a:gd name="connsiteX5470" fmla="*/ 138145 w 16348919"/>
              <a:gd name="connsiteY5470" fmla="*/ 1071225 h 10285413"/>
              <a:gd name="connsiteX5471" fmla="*/ 10696273 w 16348919"/>
              <a:gd name="connsiteY5471" fmla="*/ 1031755 h 10285413"/>
              <a:gd name="connsiteX5472" fmla="*/ 10716008 w 16348919"/>
              <a:gd name="connsiteY5472" fmla="*/ 1031755 h 10285413"/>
              <a:gd name="connsiteX5473" fmla="*/ 10735743 w 16348919"/>
              <a:gd name="connsiteY5473" fmla="*/ 1051492 h 10285413"/>
              <a:gd name="connsiteX5474" fmla="*/ 10775211 w 16348919"/>
              <a:gd name="connsiteY5474" fmla="*/ 1041623 h 10285413"/>
              <a:gd name="connsiteX5475" fmla="*/ 10794947 w 16348919"/>
              <a:gd name="connsiteY5475" fmla="*/ 1071225 h 10285413"/>
              <a:gd name="connsiteX5476" fmla="*/ 10775211 w 16348919"/>
              <a:gd name="connsiteY5476" fmla="*/ 1090959 h 10285413"/>
              <a:gd name="connsiteX5477" fmla="*/ 10745609 w 16348919"/>
              <a:gd name="connsiteY5477" fmla="*/ 1081093 h 10285413"/>
              <a:gd name="connsiteX5478" fmla="*/ 10716008 w 16348919"/>
              <a:gd name="connsiteY5478" fmla="*/ 1071225 h 10285413"/>
              <a:gd name="connsiteX5479" fmla="*/ 10696273 w 16348919"/>
              <a:gd name="connsiteY5479" fmla="*/ 1071225 h 10285413"/>
              <a:gd name="connsiteX5480" fmla="*/ 10676537 w 16348919"/>
              <a:gd name="connsiteY5480" fmla="*/ 1051492 h 10285413"/>
              <a:gd name="connsiteX5481" fmla="*/ 10686405 w 16348919"/>
              <a:gd name="connsiteY5481" fmla="*/ 1041623 h 10285413"/>
              <a:gd name="connsiteX5482" fmla="*/ 10696273 w 16348919"/>
              <a:gd name="connsiteY5482" fmla="*/ 1031755 h 10285413"/>
              <a:gd name="connsiteX5483" fmla="*/ 7755783 w 16348919"/>
              <a:gd name="connsiteY5483" fmla="*/ 1031755 h 10285413"/>
              <a:gd name="connsiteX5484" fmla="*/ 7755783 w 16348919"/>
              <a:gd name="connsiteY5484" fmla="*/ 1051492 h 10285413"/>
              <a:gd name="connsiteX5485" fmla="*/ 7785385 w 16348919"/>
              <a:gd name="connsiteY5485" fmla="*/ 1051492 h 10285413"/>
              <a:gd name="connsiteX5486" fmla="*/ 7795253 w 16348919"/>
              <a:gd name="connsiteY5486" fmla="*/ 1051492 h 10285413"/>
              <a:gd name="connsiteX5487" fmla="*/ 7755783 w 16348919"/>
              <a:gd name="connsiteY5487" fmla="*/ 1031755 h 10285413"/>
              <a:gd name="connsiteX5488" fmla="*/ 11959302 w 16348919"/>
              <a:gd name="connsiteY5488" fmla="*/ 1012021 h 10285413"/>
              <a:gd name="connsiteX5489" fmla="*/ 11979036 w 16348919"/>
              <a:gd name="connsiteY5489" fmla="*/ 1012021 h 10285413"/>
              <a:gd name="connsiteX5490" fmla="*/ 11959302 w 16348919"/>
              <a:gd name="connsiteY5490" fmla="*/ 1031755 h 10285413"/>
              <a:gd name="connsiteX5491" fmla="*/ 7499231 w 16348919"/>
              <a:gd name="connsiteY5491" fmla="*/ 1012021 h 10285413"/>
              <a:gd name="connsiteX5492" fmla="*/ 7538701 w 16348919"/>
              <a:gd name="connsiteY5492" fmla="*/ 1031755 h 10285413"/>
              <a:gd name="connsiteX5493" fmla="*/ 7518966 w 16348919"/>
              <a:gd name="connsiteY5493" fmla="*/ 1012021 h 10285413"/>
              <a:gd name="connsiteX5494" fmla="*/ 6630899 w 16348919"/>
              <a:gd name="connsiteY5494" fmla="*/ 1012021 h 10285413"/>
              <a:gd name="connsiteX5495" fmla="*/ 6611166 w 16348919"/>
              <a:gd name="connsiteY5495" fmla="*/ 1031755 h 10285413"/>
              <a:gd name="connsiteX5496" fmla="*/ 6630899 w 16348919"/>
              <a:gd name="connsiteY5496" fmla="*/ 1051492 h 10285413"/>
              <a:gd name="connsiteX5497" fmla="*/ 6630899 w 16348919"/>
              <a:gd name="connsiteY5497" fmla="*/ 1031755 h 10285413"/>
              <a:gd name="connsiteX5498" fmla="*/ 83874 w 16348919"/>
              <a:gd name="connsiteY5498" fmla="*/ 999687 h 10285413"/>
              <a:gd name="connsiteX5499" fmla="*/ 98674 w 16348919"/>
              <a:gd name="connsiteY5499" fmla="*/ 1002153 h 10285413"/>
              <a:gd name="connsiteX5500" fmla="*/ 108541 w 16348919"/>
              <a:gd name="connsiteY5500" fmla="*/ 1021887 h 10285413"/>
              <a:gd name="connsiteX5501" fmla="*/ 98674 w 16348919"/>
              <a:gd name="connsiteY5501" fmla="*/ 1031755 h 10285413"/>
              <a:gd name="connsiteX5502" fmla="*/ 98674 w 16348919"/>
              <a:gd name="connsiteY5502" fmla="*/ 1051492 h 10285413"/>
              <a:gd name="connsiteX5503" fmla="*/ 78938 w 16348919"/>
              <a:gd name="connsiteY5503" fmla="*/ 1012021 h 10285413"/>
              <a:gd name="connsiteX5504" fmla="*/ 83874 w 16348919"/>
              <a:gd name="connsiteY5504" fmla="*/ 999687 h 10285413"/>
              <a:gd name="connsiteX5505" fmla="*/ 10834417 w 16348919"/>
              <a:gd name="connsiteY5505" fmla="*/ 992285 h 10285413"/>
              <a:gd name="connsiteX5506" fmla="*/ 10854152 w 16348919"/>
              <a:gd name="connsiteY5506" fmla="*/ 992285 h 10285413"/>
              <a:gd name="connsiteX5507" fmla="*/ 10834417 w 16348919"/>
              <a:gd name="connsiteY5507" fmla="*/ 1012021 h 10285413"/>
              <a:gd name="connsiteX5508" fmla="*/ 9255630 w 16348919"/>
              <a:gd name="connsiteY5508" fmla="*/ 992285 h 10285413"/>
              <a:gd name="connsiteX5509" fmla="*/ 9275367 w 16348919"/>
              <a:gd name="connsiteY5509" fmla="*/ 992285 h 10285413"/>
              <a:gd name="connsiteX5510" fmla="*/ 9314835 w 16348919"/>
              <a:gd name="connsiteY5510" fmla="*/ 1012021 h 10285413"/>
              <a:gd name="connsiteX5511" fmla="*/ 9393774 w 16348919"/>
              <a:gd name="connsiteY5511" fmla="*/ 1012021 h 10285413"/>
              <a:gd name="connsiteX5512" fmla="*/ 9433245 w 16348919"/>
              <a:gd name="connsiteY5512" fmla="*/ 1012021 h 10285413"/>
              <a:gd name="connsiteX5513" fmla="*/ 9452978 w 16348919"/>
              <a:gd name="connsiteY5513" fmla="*/ 1031755 h 10285413"/>
              <a:gd name="connsiteX5514" fmla="*/ 9466135 w 16348919"/>
              <a:gd name="connsiteY5514" fmla="*/ 1058069 h 10285413"/>
              <a:gd name="connsiteX5515" fmla="*/ 9452978 w 16348919"/>
              <a:gd name="connsiteY5515" fmla="*/ 1051492 h 10285413"/>
              <a:gd name="connsiteX5516" fmla="*/ 9403643 w 16348919"/>
              <a:gd name="connsiteY5516" fmla="*/ 1031755 h 10285413"/>
              <a:gd name="connsiteX5517" fmla="*/ 9364172 w 16348919"/>
              <a:gd name="connsiteY5517" fmla="*/ 1041623 h 10285413"/>
              <a:gd name="connsiteX5518" fmla="*/ 9295100 w 16348919"/>
              <a:gd name="connsiteY5518" fmla="*/ 1031755 h 10285413"/>
              <a:gd name="connsiteX5519" fmla="*/ 9255630 w 16348919"/>
              <a:gd name="connsiteY5519" fmla="*/ 1012021 h 10285413"/>
              <a:gd name="connsiteX5520" fmla="*/ 9255630 w 16348919"/>
              <a:gd name="connsiteY5520" fmla="*/ 992285 h 10285413"/>
              <a:gd name="connsiteX5521" fmla="*/ 6177001 w 16348919"/>
              <a:gd name="connsiteY5521" fmla="*/ 992285 h 10285413"/>
              <a:gd name="connsiteX5522" fmla="*/ 6177001 w 16348919"/>
              <a:gd name="connsiteY5522" fmla="*/ 1012021 h 10285413"/>
              <a:gd name="connsiteX5523" fmla="*/ 6098060 w 16348919"/>
              <a:gd name="connsiteY5523" fmla="*/ 1012021 h 10285413"/>
              <a:gd name="connsiteX5524" fmla="*/ 6078326 w 16348919"/>
              <a:gd name="connsiteY5524" fmla="*/ 1012021 h 10285413"/>
              <a:gd name="connsiteX5525" fmla="*/ 6078326 w 16348919"/>
              <a:gd name="connsiteY5525" fmla="*/ 1031755 h 10285413"/>
              <a:gd name="connsiteX5526" fmla="*/ 6157263 w 16348919"/>
              <a:gd name="connsiteY5526" fmla="*/ 1051492 h 10285413"/>
              <a:gd name="connsiteX5527" fmla="*/ 6226336 w 16348919"/>
              <a:gd name="connsiteY5527" fmla="*/ 1071225 h 10285413"/>
              <a:gd name="connsiteX5528" fmla="*/ 6255938 w 16348919"/>
              <a:gd name="connsiteY5528" fmla="*/ 1071225 h 10285413"/>
              <a:gd name="connsiteX5529" fmla="*/ 6255938 w 16348919"/>
              <a:gd name="connsiteY5529" fmla="*/ 1051492 h 10285413"/>
              <a:gd name="connsiteX5530" fmla="*/ 6246073 w 16348919"/>
              <a:gd name="connsiteY5530" fmla="*/ 1051492 h 10285413"/>
              <a:gd name="connsiteX5531" fmla="*/ 6236205 w 16348919"/>
              <a:gd name="connsiteY5531" fmla="*/ 1031755 h 10285413"/>
              <a:gd name="connsiteX5532" fmla="*/ 6196734 w 16348919"/>
              <a:gd name="connsiteY5532" fmla="*/ 992285 h 10285413"/>
              <a:gd name="connsiteX5533" fmla="*/ 374961 w 16348919"/>
              <a:gd name="connsiteY5533" fmla="*/ 992285 h 10285413"/>
              <a:gd name="connsiteX5534" fmla="*/ 394697 w 16348919"/>
              <a:gd name="connsiteY5534" fmla="*/ 992285 h 10285413"/>
              <a:gd name="connsiteX5535" fmla="*/ 394697 w 16348919"/>
              <a:gd name="connsiteY5535" fmla="*/ 1012021 h 10285413"/>
              <a:gd name="connsiteX5536" fmla="*/ 374961 w 16348919"/>
              <a:gd name="connsiteY5536" fmla="*/ 1012021 h 10285413"/>
              <a:gd name="connsiteX5537" fmla="*/ 374961 w 16348919"/>
              <a:gd name="connsiteY5537" fmla="*/ 992285 h 10285413"/>
              <a:gd name="connsiteX5538" fmla="*/ 8999078 w 16348919"/>
              <a:gd name="connsiteY5538" fmla="*/ 972551 h 10285413"/>
              <a:gd name="connsiteX5539" fmla="*/ 9018812 w 16348919"/>
              <a:gd name="connsiteY5539" fmla="*/ 972551 h 10285413"/>
              <a:gd name="connsiteX5540" fmla="*/ 8999078 w 16348919"/>
              <a:gd name="connsiteY5540" fmla="*/ 992285 h 10285413"/>
              <a:gd name="connsiteX5541" fmla="*/ 6769045 w 16348919"/>
              <a:gd name="connsiteY5541" fmla="*/ 972551 h 10285413"/>
              <a:gd name="connsiteX5542" fmla="*/ 6788779 w 16348919"/>
              <a:gd name="connsiteY5542" fmla="*/ 992285 h 10285413"/>
              <a:gd name="connsiteX5543" fmla="*/ 6828247 w 16348919"/>
              <a:gd name="connsiteY5543" fmla="*/ 992285 h 10285413"/>
              <a:gd name="connsiteX5544" fmla="*/ 6808513 w 16348919"/>
              <a:gd name="connsiteY5544" fmla="*/ 982417 h 10285413"/>
              <a:gd name="connsiteX5545" fmla="*/ 6788779 w 16348919"/>
              <a:gd name="connsiteY5545" fmla="*/ 972551 h 10285413"/>
              <a:gd name="connsiteX5546" fmla="*/ 6769045 w 16348919"/>
              <a:gd name="connsiteY5546" fmla="*/ 972551 h 10285413"/>
              <a:gd name="connsiteX5547" fmla="*/ 197350 w 16348919"/>
              <a:gd name="connsiteY5547" fmla="*/ 972551 h 10285413"/>
              <a:gd name="connsiteX5548" fmla="*/ 217082 w 16348919"/>
              <a:gd name="connsiteY5548" fmla="*/ 992285 h 10285413"/>
              <a:gd name="connsiteX5549" fmla="*/ 207214 w 16348919"/>
              <a:gd name="connsiteY5549" fmla="*/ 1012021 h 10285413"/>
              <a:gd name="connsiteX5550" fmla="*/ 197350 w 16348919"/>
              <a:gd name="connsiteY5550" fmla="*/ 1012021 h 10285413"/>
              <a:gd name="connsiteX5551" fmla="*/ 197350 w 16348919"/>
              <a:gd name="connsiteY5551" fmla="*/ 992285 h 10285413"/>
              <a:gd name="connsiteX5552" fmla="*/ 6625966 w 16348919"/>
              <a:gd name="connsiteY5552" fmla="*/ 962683 h 10285413"/>
              <a:gd name="connsiteX5553" fmla="*/ 6611166 w 16348919"/>
              <a:gd name="connsiteY5553" fmla="*/ 972551 h 10285413"/>
              <a:gd name="connsiteX5554" fmla="*/ 6630899 w 16348919"/>
              <a:gd name="connsiteY5554" fmla="*/ 972551 h 10285413"/>
              <a:gd name="connsiteX5555" fmla="*/ 6625966 w 16348919"/>
              <a:gd name="connsiteY5555" fmla="*/ 962683 h 10285413"/>
              <a:gd name="connsiteX5556" fmla="*/ 7995068 w 16348919"/>
              <a:gd name="connsiteY5556" fmla="*/ 960216 h 10285413"/>
              <a:gd name="connsiteX5557" fmla="*/ 8002470 w 16348919"/>
              <a:gd name="connsiteY5557" fmla="*/ 962683 h 10285413"/>
              <a:gd name="connsiteX5558" fmla="*/ 8012335 w 16348919"/>
              <a:gd name="connsiteY5558" fmla="*/ 992285 h 10285413"/>
              <a:gd name="connsiteX5559" fmla="*/ 7992601 w 16348919"/>
              <a:gd name="connsiteY5559" fmla="*/ 972551 h 10285413"/>
              <a:gd name="connsiteX5560" fmla="*/ 7995068 w 16348919"/>
              <a:gd name="connsiteY5560" fmla="*/ 960216 h 10285413"/>
              <a:gd name="connsiteX5561" fmla="*/ 13439412 w 16348919"/>
              <a:gd name="connsiteY5561" fmla="*/ 952815 h 10285413"/>
              <a:gd name="connsiteX5562" fmla="*/ 13518353 w 16348919"/>
              <a:gd name="connsiteY5562" fmla="*/ 982417 h 10285413"/>
              <a:gd name="connsiteX5563" fmla="*/ 13577556 w 16348919"/>
              <a:gd name="connsiteY5563" fmla="*/ 1012021 h 10285413"/>
              <a:gd name="connsiteX5564" fmla="*/ 13617027 w 16348919"/>
              <a:gd name="connsiteY5564" fmla="*/ 1031755 h 10285413"/>
              <a:gd name="connsiteX5565" fmla="*/ 13735434 w 16348919"/>
              <a:gd name="connsiteY5565" fmla="*/ 1051492 h 10285413"/>
              <a:gd name="connsiteX5566" fmla="*/ 13735434 w 16348919"/>
              <a:gd name="connsiteY5566" fmla="*/ 1071225 h 10285413"/>
              <a:gd name="connsiteX5567" fmla="*/ 13755168 w 16348919"/>
              <a:gd name="connsiteY5567" fmla="*/ 1130429 h 10285413"/>
              <a:gd name="connsiteX5568" fmla="*/ 13794638 w 16348919"/>
              <a:gd name="connsiteY5568" fmla="*/ 1169899 h 10285413"/>
              <a:gd name="connsiteX5569" fmla="*/ 13784773 w 16348919"/>
              <a:gd name="connsiteY5569" fmla="*/ 1189633 h 10285413"/>
              <a:gd name="connsiteX5570" fmla="*/ 13765036 w 16348919"/>
              <a:gd name="connsiteY5570" fmla="*/ 1169899 h 10285413"/>
              <a:gd name="connsiteX5571" fmla="*/ 13735434 w 16348919"/>
              <a:gd name="connsiteY5571" fmla="*/ 1150166 h 10285413"/>
              <a:gd name="connsiteX5572" fmla="*/ 13715701 w 16348919"/>
              <a:gd name="connsiteY5572" fmla="*/ 1150166 h 10285413"/>
              <a:gd name="connsiteX5573" fmla="*/ 13676230 w 16348919"/>
              <a:gd name="connsiteY5573" fmla="*/ 1130429 h 10285413"/>
              <a:gd name="connsiteX5574" fmla="*/ 13636760 w 16348919"/>
              <a:gd name="connsiteY5574" fmla="*/ 1110695 h 10285413"/>
              <a:gd name="connsiteX5575" fmla="*/ 13597290 w 16348919"/>
              <a:gd name="connsiteY5575" fmla="*/ 1090959 h 10285413"/>
              <a:gd name="connsiteX5576" fmla="*/ 13577556 w 16348919"/>
              <a:gd name="connsiteY5576" fmla="*/ 1071225 h 10285413"/>
              <a:gd name="connsiteX5577" fmla="*/ 13538086 w 16348919"/>
              <a:gd name="connsiteY5577" fmla="*/ 1041623 h 10285413"/>
              <a:gd name="connsiteX5578" fmla="*/ 13478882 w 16348919"/>
              <a:gd name="connsiteY5578" fmla="*/ 1012021 h 10285413"/>
              <a:gd name="connsiteX5579" fmla="*/ 13419679 w 16348919"/>
              <a:gd name="connsiteY5579" fmla="*/ 992285 h 10285413"/>
              <a:gd name="connsiteX5580" fmla="*/ 11900098 w 16348919"/>
              <a:gd name="connsiteY5580" fmla="*/ 952815 h 10285413"/>
              <a:gd name="connsiteX5581" fmla="*/ 11909963 w 16348919"/>
              <a:gd name="connsiteY5581" fmla="*/ 962683 h 10285413"/>
              <a:gd name="connsiteX5582" fmla="*/ 11909963 w 16348919"/>
              <a:gd name="connsiteY5582" fmla="*/ 982417 h 10285413"/>
              <a:gd name="connsiteX5583" fmla="*/ 11900098 w 16348919"/>
              <a:gd name="connsiteY5583" fmla="*/ 972551 h 10285413"/>
              <a:gd name="connsiteX5584" fmla="*/ 9472712 w 16348919"/>
              <a:gd name="connsiteY5584" fmla="*/ 952815 h 10285413"/>
              <a:gd name="connsiteX5585" fmla="*/ 9492448 w 16348919"/>
              <a:gd name="connsiteY5585" fmla="*/ 952815 h 10285413"/>
              <a:gd name="connsiteX5586" fmla="*/ 9492448 w 16348919"/>
              <a:gd name="connsiteY5586" fmla="*/ 972551 h 10285413"/>
              <a:gd name="connsiteX5587" fmla="*/ 9482580 w 16348919"/>
              <a:gd name="connsiteY5587" fmla="*/ 972551 h 10285413"/>
              <a:gd name="connsiteX5588" fmla="*/ 9472712 w 16348919"/>
              <a:gd name="connsiteY5588" fmla="*/ 972551 h 10285413"/>
              <a:gd name="connsiteX5589" fmla="*/ 9472712 w 16348919"/>
              <a:gd name="connsiteY5589" fmla="*/ 952815 h 10285413"/>
              <a:gd name="connsiteX5590" fmla="*/ 9433245 w 16348919"/>
              <a:gd name="connsiteY5590" fmla="*/ 952815 h 10285413"/>
              <a:gd name="connsiteX5591" fmla="*/ 9452978 w 16348919"/>
              <a:gd name="connsiteY5591" fmla="*/ 962683 h 10285413"/>
              <a:gd name="connsiteX5592" fmla="*/ 9443111 w 16348919"/>
              <a:gd name="connsiteY5592" fmla="*/ 972551 h 10285413"/>
              <a:gd name="connsiteX5593" fmla="*/ 9433245 w 16348919"/>
              <a:gd name="connsiteY5593" fmla="*/ 952815 h 10285413"/>
              <a:gd name="connsiteX5594" fmla="*/ 9107618 w 16348919"/>
              <a:gd name="connsiteY5594" fmla="*/ 952815 h 10285413"/>
              <a:gd name="connsiteX5595" fmla="*/ 9137222 w 16348919"/>
              <a:gd name="connsiteY5595" fmla="*/ 962683 h 10285413"/>
              <a:gd name="connsiteX5596" fmla="*/ 9176693 w 16348919"/>
              <a:gd name="connsiteY5596" fmla="*/ 992285 h 10285413"/>
              <a:gd name="connsiteX5597" fmla="*/ 9206292 w 16348919"/>
              <a:gd name="connsiteY5597" fmla="*/ 992285 h 10285413"/>
              <a:gd name="connsiteX5598" fmla="*/ 9216160 w 16348919"/>
              <a:gd name="connsiteY5598" fmla="*/ 1012021 h 10285413"/>
              <a:gd name="connsiteX5599" fmla="*/ 9235897 w 16348919"/>
              <a:gd name="connsiteY5599" fmla="*/ 1012021 h 10285413"/>
              <a:gd name="connsiteX5600" fmla="*/ 9235897 w 16348919"/>
              <a:gd name="connsiteY5600" fmla="*/ 1031755 h 10285413"/>
              <a:gd name="connsiteX5601" fmla="*/ 9255630 w 16348919"/>
              <a:gd name="connsiteY5601" fmla="*/ 1051492 h 10285413"/>
              <a:gd name="connsiteX5602" fmla="*/ 9295100 w 16348919"/>
              <a:gd name="connsiteY5602" fmla="*/ 1071225 h 10285413"/>
              <a:gd name="connsiteX5603" fmla="*/ 9295100 w 16348919"/>
              <a:gd name="connsiteY5603" fmla="*/ 1090959 h 10285413"/>
              <a:gd name="connsiteX5604" fmla="*/ 9275367 w 16348919"/>
              <a:gd name="connsiteY5604" fmla="*/ 1090959 h 10285413"/>
              <a:gd name="connsiteX5605" fmla="*/ 9255630 w 16348919"/>
              <a:gd name="connsiteY5605" fmla="*/ 1071225 h 10285413"/>
              <a:gd name="connsiteX5606" fmla="*/ 9226028 w 16348919"/>
              <a:gd name="connsiteY5606" fmla="*/ 1071225 h 10285413"/>
              <a:gd name="connsiteX5607" fmla="*/ 9196426 w 16348919"/>
              <a:gd name="connsiteY5607" fmla="*/ 1051492 h 10285413"/>
              <a:gd name="connsiteX5608" fmla="*/ 9156956 w 16348919"/>
              <a:gd name="connsiteY5608" fmla="*/ 992285 h 10285413"/>
              <a:gd name="connsiteX5609" fmla="*/ 9107618 w 16348919"/>
              <a:gd name="connsiteY5609" fmla="*/ 992285 h 10285413"/>
              <a:gd name="connsiteX5610" fmla="*/ 9058283 w 16348919"/>
              <a:gd name="connsiteY5610" fmla="*/ 1012021 h 10285413"/>
              <a:gd name="connsiteX5611" fmla="*/ 9058283 w 16348919"/>
              <a:gd name="connsiteY5611" fmla="*/ 972551 h 10285413"/>
              <a:gd name="connsiteX5612" fmla="*/ 9107618 w 16348919"/>
              <a:gd name="connsiteY5612" fmla="*/ 952815 h 10285413"/>
              <a:gd name="connsiteX5613" fmla="*/ 8584646 w 16348919"/>
              <a:gd name="connsiteY5613" fmla="*/ 952815 h 10285413"/>
              <a:gd name="connsiteX5614" fmla="*/ 8594514 w 16348919"/>
              <a:gd name="connsiteY5614" fmla="*/ 952815 h 10285413"/>
              <a:gd name="connsiteX5615" fmla="*/ 8604382 w 16348919"/>
              <a:gd name="connsiteY5615" fmla="*/ 972551 h 10285413"/>
              <a:gd name="connsiteX5616" fmla="*/ 8584646 w 16348919"/>
              <a:gd name="connsiteY5616" fmla="*/ 972551 h 10285413"/>
              <a:gd name="connsiteX5617" fmla="*/ 7203209 w 16348919"/>
              <a:gd name="connsiteY5617" fmla="*/ 952815 h 10285413"/>
              <a:gd name="connsiteX5618" fmla="*/ 7222943 w 16348919"/>
              <a:gd name="connsiteY5618" fmla="*/ 972551 h 10285413"/>
              <a:gd name="connsiteX5619" fmla="*/ 7222943 w 16348919"/>
              <a:gd name="connsiteY5619" fmla="*/ 952815 h 10285413"/>
              <a:gd name="connsiteX5620" fmla="*/ 286155 w 16348919"/>
              <a:gd name="connsiteY5620" fmla="*/ 938014 h 10285413"/>
              <a:gd name="connsiteX5621" fmla="*/ 315756 w 16348919"/>
              <a:gd name="connsiteY5621" fmla="*/ 972551 h 10285413"/>
              <a:gd name="connsiteX5622" fmla="*/ 296023 w 16348919"/>
              <a:gd name="connsiteY5622" fmla="*/ 992285 h 10285413"/>
              <a:gd name="connsiteX5623" fmla="*/ 276287 w 16348919"/>
              <a:gd name="connsiteY5623" fmla="*/ 972551 h 10285413"/>
              <a:gd name="connsiteX5624" fmla="*/ 236817 w 16348919"/>
              <a:gd name="connsiteY5624" fmla="*/ 952815 h 10285413"/>
              <a:gd name="connsiteX5625" fmla="*/ 286155 w 16348919"/>
              <a:gd name="connsiteY5625" fmla="*/ 938014 h 10285413"/>
              <a:gd name="connsiteX5626" fmla="*/ 10498925 w 16348919"/>
              <a:gd name="connsiteY5626" fmla="*/ 933081 h 10285413"/>
              <a:gd name="connsiteX5627" fmla="*/ 10538393 w 16348919"/>
              <a:gd name="connsiteY5627" fmla="*/ 942949 h 10285413"/>
              <a:gd name="connsiteX5628" fmla="*/ 10538393 w 16348919"/>
              <a:gd name="connsiteY5628" fmla="*/ 952815 h 10285413"/>
              <a:gd name="connsiteX5629" fmla="*/ 10538393 w 16348919"/>
              <a:gd name="connsiteY5629" fmla="*/ 972551 h 10285413"/>
              <a:gd name="connsiteX5630" fmla="*/ 10558129 w 16348919"/>
              <a:gd name="connsiteY5630" fmla="*/ 972551 h 10285413"/>
              <a:gd name="connsiteX5631" fmla="*/ 10587732 w 16348919"/>
              <a:gd name="connsiteY5631" fmla="*/ 972551 h 10285413"/>
              <a:gd name="connsiteX5632" fmla="*/ 10597599 w 16348919"/>
              <a:gd name="connsiteY5632" fmla="*/ 952815 h 10285413"/>
              <a:gd name="connsiteX5633" fmla="*/ 10627201 w 16348919"/>
              <a:gd name="connsiteY5633" fmla="*/ 942949 h 10285413"/>
              <a:gd name="connsiteX5634" fmla="*/ 10656803 w 16348919"/>
              <a:gd name="connsiteY5634" fmla="*/ 962683 h 10285413"/>
              <a:gd name="connsiteX5635" fmla="*/ 10617333 w 16348919"/>
              <a:gd name="connsiteY5635" fmla="*/ 1012021 h 10285413"/>
              <a:gd name="connsiteX5636" fmla="*/ 10597599 w 16348919"/>
              <a:gd name="connsiteY5636" fmla="*/ 1090959 h 10285413"/>
              <a:gd name="connsiteX5637" fmla="*/ 10617333 w 16348919"/>
              <a:gd name="connsiteY5637" fmla="*/ 1110695 h 10285413"/>
              <a:gd name="connsiteX5638" fmla="*/ 10637069 w 16348919"/>
              <a:gd name="connsiteY5638" fmla="*/ 1130429 h 10285413"/>
              <a:gd name="connsiteX5639" fmla="*/ 10696273 w 16348919"/>
              <a:gd name="connsiteY5639" fmla="*/ 1110695 h 10285413"/>
              <a:gd name="connsiteX5640" fmla="*/ 10735743 w 16348919"/>
              <a:gd name="connsiteY5640" fmla="*/ 1120561 h 10285413"/>
              <a:gd name="connsiteX5641" fmla="*/ 10755477 w 16348919"/>
              <a:gd name="connsiteY5641" fmla="*/ 1130429 h 10285413"/>
              <a:gd name="connsiteX5642" fmla="*/ 10794947 w 16348919"/>
              <a:gd name="connsiteY5642" fmla="*/ 1150166 h 10285413"/>
              <a:gd name="connsiteX5643" fmla="*/ 10824549 w 16348919"/>
              <a:gd name="connsiteY5643" fmla="*/ 1150166 h 10285413"/>
              <a:gd name="connsiteX5644" fmla="*/ 10854152 w 16348919"/>
              <a:gd name="connsiteY5644" fmla="*/ 1150166 h 10285413"/>
              <a:gd name="connsiteX5645" fmla="*/ 10903489 w 16348919"/>
              <a:gd name="connsiteY5645" fmla="*/ 1160031 h 10285413"/>
              <a:gd name="connsiteX5646" fmla="*/ 10923223 w 16348919"/>
              <a:gd name="connsiteY5646" fmla="*/ 1169899 h 10285413"/>
              <a:gd name="connsiteX5647" fmla="*/ 11051499 w 16348919"/>
              <a:gd name="connsiteY5647" fmla="*/ 1160031 h 10285413"/>
              <a:gd name="connsiteX5648" fmla="*/ 11229113 w 16348919"/>
              <a:gd name="connsiteY5648" fmla="*/ 1169899 h 10285413"/>
              <a:gd name="connsiteX5649" fmla="*/ 11268584 w 16348919"/>
              <a:gd name="connsiteY5649" fmla="*/ 1169899 h 10285413"/>
              <a:gd name="connsiteX5650" fmla="*/ 11288317 w 16348919"/>
              <a:gd name="connsiteY5650" fmla="*/ 1169899 h 10285413"/>
              <a:gd name="connsiteX5651" fmla="*/ 11268584 w 16348919"/>
              <a:gd name="connsiteY5651" fmla="*/ 1189633 h 10285413"/>
              <a:gd name="connsiteX5652" fmla="*/ 11012029 w 16348919"/>
              <a:gd name="connsiteY5652" fmla="*/ 1189633 h 10285413"/>
              <a:gd name="connsiteX5653" fmla="*/ 10952825 w 16348919"/>
              <a:gd name="connsiteY5653" fmla="*/ 1189633 h 10285413"/>
              <a:gd name="connsiteX5654" fmla="*/ 10814681 w 16348919"/>
              <a:gd name="connsiteY5654" fmla="*/ 1189633 h 10285413"/>
              <a:gd name="connsiteX5655" fmla="*/ 10794947 w 16348919"/>
              <a:gd name="connsiteY5655" fmla="*/ 1189633 h 10285413"/>
              <a:gd name="connsiteX5656" fmla="*/ 10794947 w 16348919"/>
              <a:gd name="connsiteY5656" fmla="*/ 1229103 h 10285413"/>
              <a:gd name="connsiteX5657" fmla="*/ 10814681 w 16348919"/>
              <a:gd name="connsiteY5657" fmla="*/ 1248840 h 10285413"/>
              <a:gd name="connsiteX5658" fmla="*/ 10814681 w 16348919"/>
              <a:gd name="connsiteY5658" fmla="*/ 1268573 h 10285413"/>
              <a:gd name="connsiteX5659" fmla="*/ 10794947 w 16348919"/>
              <a:gd name="connsiteY5659" fmla="*/ 1288307 h 10285413"/>
              <a:gd name="connsiteX5660" fmla="*/ 10775211 w 16348919"/>
              <a:gd name="connsiteY5660" fmla="*/ 1288307 h 10285413"/>
              <a:gd name="connsiteX5661" fmla="*/ 10725875 w 16348919"/>
              <a:gd name="connsiteY5661" fmla="*/ 1258705 h 10285413"/>
              <a:gd name="connsiteX5662" fmla="*/ 10637069 w 16348919"/>
              <a:gd name="connsiteY5662" fmla="*/ 1248840 h 10285413"/>
              <a:gd name="connsiteX5663" fmla="*/ 10538393 w 16348919"/>
              <a:gd name="connsiteY5663" fmla="*/ 1209369 h 10285413"/>
              <a:gd name="connsiteX5664" fmla="*/ 10597599 w 16348919"/>
              <a:gd name="connsiteY5664" fmla="*/ 1209369 h 10285413"/>
              <a:gd name="connsiteX5665" fmla="*/ 10716008 w 16348919"/>
              <a:gd name="connsiteY5665" fmla="*/ 1209369 h 10285413"/>
              <a:gd name="connsiteX5666" fmla="*/ 10775211 w 16348919"/>
              <a:gd name="connsiteY5666" fmla="*/ 1189633 h 10285413"/>
              <a:gd name="connsiteX5667" fmla="*/ 10617333 w 16348919"/>
              <a:gd name="connsiteY5667" fmla="*/ 1169899 h 10285413"/>
              <a:gd name="connsiteX5668" fmla="*/ 10360781 w 16348919"/>
              <a:gd name="connsiteY5668" fmla="*/ 1150166 h 10285413"/>
              <a:gd name="connsiteX5669" fmla="*/ 10262107 w 16348919"/>
              <a:gd name="connsiteY5669" fmla="*/ 1110695 h 10285413"/>
              <a:gd name="connsiteX5670" fmla="*/ 10341045 w 16348919"/>
              <a:gd name="connsiteY5670" fmla="*/ 1110695 h 10285413"/>
              <a:gd name="connsiteX5671" fmla="*/ 10459456 w 16348919"/>
              <a:gd name="connsiteY5671" fmla="*/ 1090959 h 10285413"/>
              <a:gd name="connsiteX5672" fmla="*/ 10479189 w 16348919"/>
              <a:gd name="connsiteY5672" fmla="*/ 1090959 h 10285413"/>
              <a:gd name="connsiteX5673" fmla="*/ 10479189 w 16348919"/>
              <a:gd name="connsiteY5673" fmla="*/ 1051492 h 10285413"/>
              <a:gd name="connsiteX5674" fmla="*/ 10202900 w 16348919"/>
              <a:gd name="connsiteY5674" fmla="*/ 1051492 h 10285413"/>
              <a:gd name="connsiteX5675" fmla="*/ 10183167 w 16348919"/>
              <a:gd name="connsiteY5675" fmla="*/ 1071225 h 10285413"/>
              <a:gd name="connsiteX5676" fmla="*/ 10202900 w 16348919"/>
              <a:gd name="connsiteY5676" fmla="*/ 1090959 h 10285413"/>
              <a:gd name="connsiteX5677" fmla="*/ 10212769 w 16348919"/>
              <a:gd name="connsiteY5677" fmla="*/ 1090959 h 10285413"/>
              <a:gd name="connsiteX5678" fmla="*/ 10222637 w 16348919"/>
              <a:gd name="connsiteY5678" fmla="*/ 1110695 h 10285413"/>
              <a:gd name="connsiteX5679" fmla="*/ 10163433 w 16348919"/>
              <a:gd name="connsiteY5679" fmla="*/ 1110695 h 10285413"/>
              <a:gd name="connsiteX5680" fmla="*/ 10045022 w 16348919"/>
              <a:gd name="connsiteY5680" fmla="*/ 1120561 h 10285413"/>
              <a:gd name="connsiteX5681" fmla="*/ 9975950 w 16348919"/>
              <a:gd name="connsiteY5681" fmla="*/ 1140297 h 10285413"/>
              <a:gd name="connsiteX5682" fmla="*/ 9926615 w 16348919"/>
              <a:gd name="connsiteY5682" fmla="*/ 1130429 h 10285413"/>
              <a:gd name="connsiteX5683" fmla="*/ 9906878 w 16348919"/>
              <a:gd name="connsiteY5683" fmla="*/ 1120561 h 10285413"/>
              <a:gd name="connsiteX5684" fmla="*/ 9867411 w 16348919"/>
              <a:gd name="connsiteY5684" fmla="*/ 1110695 h 10285413"/>
              <a:gd name="connsiteX5685" fmla="*/ 9827941 w 16348919"/>
              <a:gd name="connsiteY5685" fmla="*/ 1090959 h 10285413"/>
              <a:gd name="connsiteX5686" fmla="*/ 9887145 w 16348919"/>
              <a:gd name="connsiteY5686" fmla="*/ 1090959 h 10285413"/>
              <a:gd name="connsiteX5687" fmla="*/ 9906878 w 16348919"/>
              <a:gd name="connsiteY5687" fmla="*/ 1071225 h 10285413"/>
              <a:gd name="connsiteX5688" fmla="*/ 9926615 w 16348919"/>
              <a:gd name="connsiteY5688" fmla="*/ 1051492 h 10285413"/>
              <a:gd name="connsiteX5689" fmla="*/ 10005552 w 16348919"/>
              <a:gd name="connsiteY5689" fmla="*/ 1051492 h 10285413"/>
              <a:gd name="connsiteX5690" fmla="*/ 10025289 w 16348919"/>
              <a:gd name="connsiteY5690" fmla="*/ 1071225 h 10285413"/>
              <a:gd name="connsiteX5691" fmla="*/ 10045022 w 16348919"/>
              <a:gd name="connsiteY5691" fmla="*/ 1051492 h 10285413"/>
              <a:gd name="connsiteX5692" fmla="*/ 10045022 w 16348919"/>
              <a:gd name="connsiteY5692" fmla="*/ 1031755 h 10285413"/>
              <a:gd name="connsiteX5693" fmla="*/ 10123963 w 16348919"/>
              <a:gd name="connsiteY5693" fmla="*/ 1031755 h 10285413"/>
              <a:gd name="connsiteX5694" fmla="*/ 10143697 w 16348919"/>
              <a:gd name="connsiteY5694" fmla="*/ 1012021 h 10285413"/>
              <a:gd name="connsiteX5695" fmla="*/ 10301577 w 16348919"/>
              <a:gd name="connsiteY5695" fmla="*/ 1012021 h 10285413"/>
              <a:gd name="connsiteX5696" fmla="*/ 10360781 w 16348919"/>
              <a:gd name="connsiteY5696" fmla="*/ 1012021 h 10285413"/>
              <a:gd name="connsiteX5697" fmla="*/ 10410117 w 16348919"/>
              <a:gd name="connsiteY5697" fmla="*/ 1012021 h 10285413"/>
              <a:gd name="connsiteX5698" fmla="*/ 10459456 w 16348919"/>
              <a:gd name="connsiteY5698" fmla="*/ 1021887 h 10285413"/>
              <a:gd name="connsiteX5699" fmla="*/ 10518659 w 16348919"/>
              <a:gd name="connsiteY5699" fmla="*/ 1012021 h 10285413"/>
              <a:gd name="connsiteX5700" fmla="*/ 10558129 w 16348919"/>
              <a:gd name="connsiteY5700" fmla="*/ 1012021 h 10285413"/>
              <a:gd name="connsiteX5701" fmla="*/ 10538393 w 16348919"/>
              <a:gd name="connsiteY5701" fmla="*/ 992285 h 10285413"/>
              <a:gd name="connsiteX5702" fmla="*/ 10498925 w 16348919"/>
              <a:gd name="connsiteY5702" fmla="*/ 933081 h 10285413"/>
              <a:gd name="connsiteX5703" fmla="*/ 9709530 w 16348919"/>
              <a:gd name="connsiteY5703" fmla="*/ 933081 h 10285413"/>
              <a:gd name="connsiteX5704" fmla="*/ 9808204 w 16348919"/>
              <a:gd name="connsiteY5704" fmla="*/ 972551 h 10285413"/>
              <a:gd name="connsiteX5705" fmla="*/ 9739132 w 16348919"/>
              <a:gd name="connsiteY5705" fmla="*/ 972551 h 10285413"/>
              <a:gd name="connsiteX5706" fmla="*/ 9689797 w 16348919"/>
              <a:gd name="connsiteY5706" fmla="*/ 972551 h 10285413"/>
              <a:gd name="connsiteX5707" fmla="*/ 9591122 w 16348919"/>
              <a:gd name="connsiteY5707" fmla="*/ 933081 h 10285413"/>
              <a:gd name="connsiteX5708" fmla="*/ 9650326 w 16348919"/>
              <a:gd name="connsiteY5708" fmla="*/ 933081 h 10285413"/>
              <a:gd name="connsiteX5709" fmla="*/ 9630593 w 16348919"/>
              <a:gd name="connsiteY5709" fmla="*/ 952815 h 10285413"/>
              <a:gd name="connsiteX5710" fmla="*/ 9591122 w 16348919"/>
              <a:gd name="connsiteY5710" fmla="*/ 933081 h 10285413"/>
              <a:gd name="connsiteX5711" fmla="*/ 8446504 w 16348919"/>
              <a:gd name="connsiteY5711" fmla="*/ 933081 h 10285413"/>
              <a:gd name="connsiteX5712" fmla="*/ 8466238 w 16348919"/>
              <a:gd name="connsiteY5712" fmla="*/ 933081 h 10285413"/>
              <a:gd name="connsiteX5713" fmla="*/ 8485972 w 16348919"/>
              <a:gd name="connsiteY5713" fmla="*/ 952815 h 10285413"/>
              <a:gd name="connsiteX5714" fmla="*/ 8466238 w 16348919"/>
              <a:gd name="connsiteY5714" fmla="*/ 952815 h 10285413"/>
              <a:gd name="connsiteX5715" fmla="*/ 8456370 w 16348919"/>
              <a:gd name="connsiteY5715" fmla="*/ 952815 h 10285413"/>
              <a:gd name="connsiteX5716" fmla="*/ 8446504 w 16348919"/>
              <a:gd name="connsiteY5716" fmla="*/ 933081 h 10285413"/>
              <a:gd name="connsiteX5717" fmla="*/ 8051805 w 16348919"/>
              <a:gd name="connsiteY5717" fmla="*/ 933081 h 10285413"/>
              <a:gd name="connsiteX5718" fmla="*/ 8051805 w 16348919"/>
              <a:gd name="connsiteY5718" fmla="*/ 982417 h 10285413"/>
              <a:gd name="connsiteX5719" fmla="*/ 8071542 w 16348919"/>
              <a:gd name="connsiteY5719" fmla="*/ 982417 h 10285413"/>
              <a:gd name="connsiteX5720" fmla="*/ 8081410 w 16348919"/>
              <a:gd name="connsiteY5720" fmla="*/ 942949 h 10285413"/>
              <a:gd name="connsiteX5721" fmla="*/ 8051805 w 16348919"/>
              <a:gd name="connsiteY5721" fmla="*/ 933081 h 10285413"/>
              <a:gd name="connsiteX5722" fmla="*/ 7953131 w 16348919"/>
              <a:gd name="connsiteY5722" fmla="*/ 933081 h 10285413"/>
              <a:gd name="connsiteX5723" fmla="*/ 7933397 w 16348919"/>
              <a:gd name="connsiteY5723" fmla="*/ 952815 h 10285413"/>
              <a:gd name="connsiteX5724" fmla="*/ 7933397 w 16348919"/>
              <a:gd name="connsiteY5724" fmla="*/ 972551 h 10285413"/>
              <a:gd name="connsiteX5725" fmla="*/ 7953131 w 16348919"/>
              <a:gd name="connsiteY5725" fmla="*/ 972551 h 10285413"/>
              <a:gd name="connsiteX5726" fmla="*/ 7962999 w 16348919"/>
              <a:gd name="connsiteY5726" fmla="*/ 982417 h 10285413"/>
              <a:gd name="connsiteX5727" fmla="*/ 7972868 w 16348919"/>
              <a:gd name="connsiteY5727" fmla="*/ 992285 h 10285413"/>
              <a:gd name="connsiteX5728" fmla="*/ 7972868 w 16348919"/>
              <a:gd name="connsiteY5728" fmla="*/ 1012021 h 10285413"/>
              <a:gd name="connsiteX5729" fmla="*/ 7933397 w 16348919"/>
              <a:gd name="connsiteY5729" fmla="*/ 1021887 h 10285413"/>
              <a:gd name="connsiteX5730" fmla="*/ 7913661 w 16348919"/>
              <a:gd name="connsiteY5730" fmla="*/ 1012021 h 10285413"/>
              <a:gd name="connsiteX5731" fmla="*/ 7913661 w 16348919"/>
              <a:gd name="connsiteY5731" fmla="*/ 1051492 h 10285413"/>
              <a:gd name="connsiteX5732" fmla="*/ 7933397 w 16348919"/>
              <a:gd name="connsiteY5732" fmla="*/ 1051492 h 10285413"/>
              <a:gd name="connsiteX5733" fmla="*/ 8012335 w 16348919"/>
              <a:gd name="connsiteY5733" fmla="*/ 1051492 h 10285413"/>
              <a:gd name="connsiteX5734" fmla="*/ 8032072 w 16348919"/>
              <a:gd name="connsiteY5734" fmla="*/ 1031755 h 10285413"/>
              <a:gd name="connsiteX5735" fmla="*/ 8032072 w 16348919"/>
              <a:gd name="connsiteY5735" fmla="*/ 992285 h 10285413"/>
              <a:gd name="connsiteX5736" fmla="*/ 8022203 w 16348919"/>
              <a:gd name="connsiteY5736" fmla="*/ 962683 h 10285413"/>
              <a:gd name="connsiteX5737" fmla="*/ 7992601 w 16348919"/>
              <a:gd name="connsiteY5737" fmla="*/ 952815 h 10285413"/>
              <a:gd name="connsiteX5738" fmla="*/ 7972868 w 16348919"/>
              <a:gd name="connsiteY5738" fmla="*/ 952815 h 10285413"/>
              <a:gd name="connsiteX5739" fmla="*/ 5950050 w 16348919"/>
              <a:gd name="connsiteY5739" fmla="*/ 933081 h 10285413"/>
              <a:gd name="connsiteX5740" fmla="*/ 5940182 w 16348919"/>
              <a:gd name="connsiteY5740" fmla="*/ 952815 h 10285413"/>
              <a:gd name="connsiteX5741" fmla="*/ 5959918 w 16348919"/>
              <a:gd name="connsiteY5741" fmla="*/ 952815 h 10285413"/>
              <a:gd name="connsiteX5742" fmla="*/ 5979653 w 16348919"/>
              <a:gd name="connsiteY5742" fmla="*/ 933081 h 10285413"/>
              <a:gd name="connsiteX5743" fmla="*/ 5950050 w 16348919"/>
              <a:gd name="connsiteY5743" fmla="*/ 933081 h 10285413"/>
              <a:gd name="connsiteX5744" fmla="*/ 8791863 w 16348919"/>
              <a:gd name="connsiteY5744" fmla="*/ 923213 h 10285413"/>
              <a:gd name="connsiteX5745" fmla="*/ 8801730 w 16348919"/>
              <a:gd name="connsiteY5745" fmla="*/ 933081 h 10285413"/>
              <a:gd name="connsiteX5746" fmla="*/ 8791863 w 16348919"/>
              <a:gd name="connsiteY5746" fmla="*/ 942949 h 10285413"/>
              <a:gd name="connsiteX5747" fmla="*/ 8781994 w 16348919"/>
              <a:gd name="connsiteY5747" fmla="*/ 952815 h 10285413"/>
              <a:gd name="connsiteX5748" fmla="*/ 8762260 w 16348919"/>
              <a:gd name="connsiteY5748" fmla="*/ 933081 h 10285413"/>
              <a:gd name="connsiteX5749" fmla="*/ 8791863 w 16348919"/>
              <a:gd name="connsiteY5749" fmla="*/ 923213 h 10285413"/>
              <a:gd name="connsiteX5750" fmla="*/ 8525443 w 16348919"/>
              <a:gd name="connsiteY5750" fmla="*/ 913347 h 10285413"/>
              <a:gd name="connsiteX5751" fmla="*/ 8525443 w 16348919"/>
              <a:gd name="connsiteY5751" fmla="*/ 933081 h 10285413"/>
              <a:gd name="connsiteX5752" fmla="*/ 8505708 w 16348919"/>
              <a:gd name="connsiteY5752" fmla="*/ 933081 h 10285413"/>
              <a:gd name="connsiteX5753" fmla="*/ 8525443 w 16348919"/>
              <a:gd name="connsiteY5753" fmla="*/ 913347 h 10285413"/>
              <a:gd name="connsiteX5754" fmla="*/ 6709839 w 16348919"/>
              <a:gd name="connsiteY5754" fmla="*/ 913347 h 10285413"/>
              <a:gd name="connsiteX5755" fmla="*/ 6670370 w 16348919"/>
              <a:gd name="connsiteY5755" fmla="*/ 933081 h 10285413"/>
              <a:gd name="connsiteX5756" fmla="*/ 6729574 w 16348919"/>
              <a:gd name="connsiteY5756" fmla="*/ 952815 h 10285413"/>
              <a:gd name="connsiteX5757" fmla="*/ 6729574 w 16348919"/>
              <a:gd name="connsiteY5757" fmla="*/ 933081 h 10285413"/>
              <a:gd name="connsiteX5758" fmla="*/ 1776134 w 16348919"/>
              <a:gd name="connsiteY5758" fmla="*/ 913347 h 10285413"/>
              <a:gd name="connsiteX5759" fmla="*/ 1815604 w 16348919"/>
              <a:gd name="connsiteY5759" fmla="*/ 952815 h 10285413"/>
              <a:gd name="connsiteX5760" fmla="*/ 1815604 w 16348919"/>
              <a:gd name="connsiteY5760" fmla="*/ 933081 h 10285413"/>
              <a:gd name="connsiteX5761" fmla="*/ 1776134 w 16348919"/>
              <a:gd name="connsiteY5761" fmla="*/ 913347 h 10285413"/>
              <a:gd name="connsiteX5762" fmla="*/ 453901 w 16348919"/>
              <a:gd name="connsiteY5762" fmla="*/ 913347 h 10285413"/>
              <a:gd name="connsiteX5763" fmla="*/ 453901 w 16348919"/>
              <a:gd name="connsiteY5763" fmla="*/ 933081 h 10285413"/>
              <a:gd name="connsiteX5764" fmla="*/ 473634 w 16348919"/>
              <a:gd name="connsiteY5764" fmla="*/ 913347 h 10285413"/>
              <a:gd name="connsiteX5765" fmla="*/ 453901 w 16348919"/>
              <a:gd name="connsiteY5765" fmla="*/ 913347 h 10285413"/>
              <a:gd name="connsiteX5766" fmla="*/ 13301268 w 16348919"/>
              <a:gd name="connsiteY5766" fmla="*/ 893611 h 10285413"/>
              <a:gd name="connsiteX5767" fmla="*/ 13340738 w 16348919"/>
              <a:gd name="connsiteY5767" fmla="*/ 913347 h 10285413"/>
              <a:gd name="connsiteX5768" fmla="*/ 13321004 w 16348919"/>
              <a:gd name="connsiteY5768" fmla="*/ 933081 h 10285413"/>
              <a:gd name="connsiteX5769" fmla="*/ 11308051 w 16348919"/>
              <a:gd name="connsiteY5769" fmla="*/ 893611 h 10285413"/>
              <a:gd name="connsiteX5770" fmla="*/ 11327788 w 16348919"/>
              <a:gd name="connsiteY5770" fmla="*/ 913347 h 10285413"/>
              <a:gd name="connsiteX5771" fmla="*/ 11308051 w 16348919"/>
              <a:gd name="connsiteY5771" fmla="*/ 933081 h 10285413"/>
              <a:gd name="connsiteX5772" fmla="*/ 11308051 w 16348919"/>
              <a:gd name="connsiteY5772" fmla="*/ 913347 h 10285413"/>
              <a:gd name="connsiteX5773" fmla="*/ 11308051 w 16348919"/>
              <a:gd name="connsiteY5773" fmla="*/ 893611 h 10285413"/>
              <a:gd name="connsiteX5774" fmla="*/ 11268584 w 16348919"/>
              <a:gd name="connsiteY5774" fmla="*/ 893611 h 10285413"/>
              <a:gd name="connsiteX5775" fmla="*/ 11268584 w 16348919"/>
              <a:gd name="connsiteY5775" fmla="*/ 913347 h 10285413"/>
              <a:gd name="connsiteX5776" fmla="*/ 11268584 w 16348919"/>
              <a:gd name="connsiteY5776" fmla="*/ 933081 h 10285413"/>
              <a:gd name="connsiteX5777" fmla="*/ 11258715 w 16348919"/>
              <a:gd name="connsiteY5777" fmla="*/ 913347 h 10285413"/>
              <a:gd name="connsiteX5778" fmla="*/ 11268584 w 16348919"/>
              <a:gd name="connsiteY5778" fmla="*/ 893611 h 10285413"/>
              <a:gd name="connsiteX5779" fmla="*/ 9078016 w 16348919"/>
              <a:gd name="connsiteY5779" fmla="*/ 893611 h 10285413"/>
              <a:gd name="connsiteX5780" fmla="*/ 9117486 w 16348919"/>
              <a:gd name="connsiteY5780" fmla="*/ 913347 h 10285413"/>
              <a:gd name="connsiteX5781" fmla="*/ 9058283 w 16348919"/>
              <a:gd name="connsiteY5781" fmla="*/ 913347 h 10285413"/>
              <a:gd name="connsiteX5782" fmla="*/ 7972868 w 16348919"/>
              <a:gd name="connsiteY5782" fmla="*/ 893611 h 10285413"/>
              <a:gd name="connsiteX5783" fmla="*/ 7962999 w 16348919"/>
              <a:gd name="connsiteY5783" fmla="*/ 913347 h 10285413"/>
              <a:gd name="connsiteX5784" fmla="*/ 7992601 w 16348919"/>
              <a:gd name="connsiteY5784" fmla="*/ 913347 h 10285413"/>
              <a:gd name="connsiteX5785" fmla="*/ 7972868 w 16348919"/>
              <a:gd name="connsiteY5785" fmla="*/ 893611 h 10285413"/>
              <a:gd name="connsiteX5786" fmla="*/ 7499231 w 16348919"/>
              <a:gd name="connsiteY5786" fmla="*/ 893611 h 10285413"/>
              <a:gd name="connsiteX5787" fmla="*/ 7479495 w 16348919"/>
              <a:gd name="connsiteY5787" fmla="*/ 913347 h 10285413"/>
              <a:gd name="connsiteX5788" fmla="*/ 7518966 w 16348919"/>
              <a:gd name="connsiteY5788" fmla="*/ 913347 h 10285413"/>
              <a:gd name="connsiteX5789" fmla="*/ 7499231 w 16348919"/>
              <a:gd name="connsiteY5789" fmla="*/ 893611 h 10285413"/>
              <a:gd name="connsiteX5790" fmla="*/ 7144005 w 16348919"/>
              <a:gd name="connsiteY5790" fmla="*/ 893611 h 10285413"/>
              <a:gd name="connsiteX5791" fmla="*/ 7124270 w 16348919"/>
              <a:gd name="connsiteY5791" fmla="*/ 903479 h 10285413"/>
              <a:gd name="connsiteX5792" fmla="*/ 7124270 w 16348919"/>
              <a:gd name="connsiteY5792" fmla="*/ 913347 h 10285413"/>
              <a:gd name="connsiteX5793" fmla="*/ 7144005 w 16348919"/>
              <a:gd name="connsiteY5793" fmla="*/ 933081 h 10285413"/>
              <a:gd name="connsiteX5794" fmla="*/ 7163739 w 16348919"/>
              <a:gd name="connsiteY5794" fmla="*/ 913347 h 10285413"/>
              <a:gd name="connsiteX5795" fmla="*/ 7144005 w 16348919"/>
              <a:gd name="connsiteY5795" fmla="*/ 893611 h 10285413"/>
              <a:gd name="connsiteX5796" fmla="*/ 256552 w 16348919"/>
              <a:gd name="connsiteY5796" fmla="*/ 893611 h 10285413"/>
              <a:gd name="connsiteX5797" fmla="*/ 276287 w 16348919"/>
              <a:gd name="connsiteY5797" fmla="*/ 903479 h 10285413"/>
              <a:gd name="connsiteX5798" fmla="*/ 276287 w 16348919"/>
              <a:gd name="connsiteY5798" fmla="*/ 913347 h 10285413"/>
              <a:gd name="connsiteX5799" fmla="*/ 276287 w 16348919"/>
              <a:gd name="connsiteY5799" fmla="*/ 933081 h 10285413"/>
              <a:gd name="connsiteX5800" fmla="*/ 256552 w 16348919"/>
              <a:gd name="connsiteY5800" fmla="*/ 913347 h 10285413"/>
              <a:gd name="connsiteX5801" fmla="*/ 177612 w 16348919"/>
              <a:gd name="connsiteY5801" fmla="*/ 893611 h 10285413"/>
              <a:gd name="connsiteX5802" fmla="*/ 177612 w 16348919"/>
              <a:gd name="connsiteY5802" fmla="*/ 913347 h 10285413"/>
              <a:gd name="connsiteX5803" fmla="*/ 177612 w 16348919"/>
              <a:gd name="connsiteY5803" fmla="*/ 933081 h 10285413"/>
              <a:gd name="connsiteX5804" fmla="*/ 157879 w 16348919"/>
              <a:gd name="connsiteY5804" fmla="*/ 913347 h 10285413"/>
              <a:gd name="connsiteX5805" fmla="*/ 177612 w 16348919"/>
              <a:gd name="connsiteY5805" fmla="*/ 893611 h 10285413"/>
              <a:gd name="connsiteX5806" fmla="*/ 11781688 w 16348919"/>
              <a:gd name="connsiteY5806" fmla="*/ 873877 h 10285413"/>
              <a:gd name="connsiteX5807" fmla="*/ 11801424 w 16348919"/>
              <a:gd name="connsiteY5807" fmla="*/ 873877 h 10285413"/>
              <a:gd name="connsiteX5808" fmla="*/ 11801424 w 16348919"/>
              <a:gd name="connsiteY5808" fmla="*/ 893611 h 10285413"/>
              <a:gd name="connsiteX5809" fmla="*/ 11742217 w 16348919"/>
              <a:gd name="connsiteY5809" fmla="*/ 913347 h 10285413"/>
              <a:gd name="connsiteX5810" fmla="*/ 11742217 w 16348919"/>
              <a:gd name="connsiteY5810" fmla="*/ 893611 h 10285413"/>
              <a:gd name="connsiteX5811" fmla="*/ 11761954 w 16348919"/>
              <a:gd name="connsiteY5811" fmla="*/ 883743 h 10285413"/>
              <a:gd name="connsiteX5812" fmla="*/ 11781688 w 16348919"/>
              <a:gd name="connsiteY5812" fmla="*/ 873877 h 10285413"/>
              <a:gd name="connsiteX5813" fmla="*/ 9413508 w 16348919"/>
              <a:gd name="connsiteY5813" fmla="*/ 873877 h 10285413"/>
              <a:gd name="connsiteX5814" fmla="*/ 9472712 w 16348919"/>
              <a:gd name="connsiteY5814" fmla="*/ 893611 h 10285413"/>
              <a:gd name="connsiteX5815" fmla="*/ 9591122 w 16348919"/>
              <a:gd name="connsiteY5815" fmla="*/ 933081 h 10285413"/>
              <a:gd name="connsiteX5816" fmla="*/ 9492448 w 16348919"/>
              <a:gd name="connsiteY5816" fmla="*/ 913347 h 10285413"/>
              <a:gd name="connsiteX5817" fmla="*/ 9413508 w 16348919"/>
              <a:gd name="connsiteY5817" fmla="*/ 893611 h 10285413"/>
              <a:gd name="connsiteX5818" fmla="*/ 9374038 w 16348919"/>
              <a:gd name="connsiteY5818" fmla="*/ 873877 h 10285413"/>
              <a:gd name="connsiteX5819" fmla="*/ 9393774 w 16348919"/>
              <a:gd name="connsiteY5819" fmla="*/ 873877 h 10285413"/>
              <a:gd name="connsiteX5820" fmla="*/ 9374038 w 16348919"/>
              <a:gd name="connsiteY5820" fmla="*/ 893611 h 10285413"/>
              <a:gd name="connsiteX5821" fmla="*/ 9374038 w 16348919"/>
              <a:gd name="connsiteY5821" fmla="*/ 883743 h 10285413"/>
              <a:gd name="connsiteX5822" fmla="*/ 9374038 w 16348919"/>
              <a:gd name="connsiteY5822" fmla="*/ 873877 h 10285413"/>
              <a:gd name="connsiteX5823" fmla="*/ 8959608 w 16348919"/>
              <a:gd name="connsiteY5823" fmla="*/ 873877 h 10285413"/>
              <a:gd name="connsiteX5824" fmla="*/ 8959608 w 16348919"/>
              <a:gd name="connsiteY5824" fmla="*/ 893611 h 10285413"/>
              <a:gd name="connsiteX5825" fmla="*/ 8939872 w 16348919"/>
              <a:gd name="connsiteY5825" fmla="*/ 883743 h 10285413"/>
              <a:gd name="connsiteX5826" fmla="*/ 8959608 w 16348919"/>
              <a:gd name="connsiteY5826" fmla="*/ 873877 h 10285413"/>
              <a:gd name="connsiteX5827" fmla="*/ 9334571 w 16348919"/>
              <a:gd name="connsiteY5827" fmla="*/ 864009 h 10285413"/>
              <a:gd name="connsiteX5828" fmla="*/ 9354304 w 16348919"/>
              <a:gd name="connsiteY5828" fmla="*/ 893611 h 10285413"/>
              <a:gd name="connsiteX5829" fmla="*/ 9334571 w 16348919"/>
              <a:gd name="connsiteY5829" fmla="*/ 873877 h 10285413"/>
              <a:gd name="connsiteX5830" fmla="*/ 6043789 w 16348919"/>
              <a:gd name="connsiteY5830" fmla="*/ 861542 h 10285413"/>
              <a:gd name="connsiteX5831" fmla="*/ 6038857 w 16348919"/>
              <a:gd name="connsiteY5831" fmla="*/ 873877 h 10285413"/>
              <a:gd name="connsiteX5832" fmla="*/ 6048722 w 16348919"/>
              <a:gd name="connsiteY5832" fmla="*/ 893611 h 10285413"/>
              <a:gd name="connsiteX5833" fmla="*/ 6058590 w 16348919"/>
              <a:gd name="connsiteY5833" fmla="*/ 903479 h 10285413"/>
              <a:gd name="connsiteX5834" fmla="*/ 6078326 w 16348919"/>
              <a:gd name="connsiteY5834" fmla="*/ 883743 h 10285413"/>
              <a:gd name="connsiteX5835" fmla="*/ 6058590 w 16348919"/>
              <a:gd name="connsiteY5835" fmla="*/ 864009 h 10285413"/>
              <a:gd name="connsiteX5836" fmla="*/ 6043789 w 16348919"/>
              <a:gd name="connsiteY5836" fmla="*/ 861542 h 10285413"/>
              <a:gd name="connsiteX5837" fmla="*/ 13222328 w 16348919"/>
              <a:gd name="connsiteY5837" fmla="*/ 854141 h 10285413"/>
              <a:gd name="connsiteX5838" fmla="*/ 13281534 w 16348919"/>
              <a:gd name="connsiteY5838" fmla="*/ 873877 h 10285413"/>
              <a:gd name="connsiteX5839" fmla="*/ 13222328 w 16348919"/>
              <a:gd name="connsiteY5839" fmla="*/ 873877 h 10285413"/>
              <a:gd name="connsiteX5840" fmla="*/ 13222328 w 16348919"/>
              <a:gd name="connsiteY5840" fmla="*/ 854141 h 10285413"/>
              <a:gd name="connsiteX5841" fmla="*/ 7301883 w 16348919"/>
              <a:gd name="connsiteY5841" fmla="*/ 854141 h 10285413"/>
              <a:gd name="connsiteX5842" fmla="*/ 7321617 w 16348919"/>
              <a:gd name="connsiteY5842" fmla="*/ 893611 h 10285413"/>
              <a:gd name="connsiteX5843" fmla="*/ 7380822 w 16348919"/>
              <a:gd name="connsiteY5843" fmla="*/ 873877 h 10285413"/>
              <a:gd name="connsiteX5844" fmla="*/ 7440027 w 16348919"/>
              <a:gd name="connsiteY5844" fmla="*/ 933081 h 10285413"/>
              <a:gd name="connsiteX5845" fmla="*/ 7449893 w 16348919"/>
              <a:gd name="connsiteY5845" fmla="*/ 903479 h 10285413"/>
              <a:gd name="connsiteX5846" fmla="*/ 7400557 w 16348919"/>
              <a:gd name="connsiteY5846" fmla="*/ 854141 h 10285413"/>
              <a:gd name="connsiteX5847" fmla="*/ 7380822 w 16348919"/>
              <a:gd name="connsiteY5847" fmla="*/ 873877 h 10285413"/>
              <a:gd name="connsiteX5848" fmla="*/ 7361087 w 16348919"/>
              <a:gd name="connsiteY5848" fmla="*/ 873877 h 10285413"/>
              <a:gd name="connsiteX5849" fmla="*/ 7321617 w 16348919"/>
              <a:gd name="connsiteY5849" fmla="*/ 873877 h 10285413"/>
              <a:gd name="connsiteX5850" fmla="*/ 7301883 w 16348919"/>
              <a:gd name="connsiteY5850" fmla="*/ 854141 h 10285413"/>
              <a:gd name="connsiteX5851" fmla="*/ 6295407 w 16348919"/>
              <a:gd name="connsiteY5851" fmla="*/ 854141 h 10285413"/>
              <a:gd name="connsiteX5852" fmla="*/ 6295407 w 16348919"/>
              <a:gd name="connsiteY5852" fmla="*/ 873877 h 10285413"/>
              <a:gd name="connsiteX5853" fmla="*/ 6315143 w 16348919"/>
              <a:gd name="connsiteY5853" fmla="*/ 893611 h 10285413"/>
              <a:gd name="connsiteX5854" fmla="*/ 6315143 w 16348919"/>
              <a:gd name="connsiteY5854" fmla="*/ 873877 h 10285413"/>
              <a:gd name="connsiteX5855" fmla="*/ 6315143 w 16348919"/>
              <a:gd name="connsiteY5855" fmla="*/ 864009 h 10285413"/>
              <a:gd name="connsiteX5856" fmla="*/ 6295407 w 16348919"/>
              <a:gd name="connsiteY5856" fmla="*/ 854141 h 10285413"/>
              <a:gd name="connsiteX5857" fmla="*/ 1677460 w 16348919"/>
              <a:gd name="connsiteY5857" fmla="*/ 854141 h 10285413"/>
              <a:gd name="connsiteX5858" fmla="*/ 1677460 w 16348919"/>
              <a:gd name="connsiteY5858" fmla="*/ 893611 h 10285413"/>
              <a:gd name="connsiteX5859" fmla="*/ 1736663 w 16348919"/>
              <a:gd name="connsiteY5859" fmla="*/ 893611 h 10285413"/>
              <a:gd name="connsiteX5860" fmla="*/ 1756399 w 16348919"/>
              <a:gd name="connsiteY5860" fmla="*/ 913347 h 10285413"/>
              <a:gd name="connsiteX5861" fmla="*/ 1756399 w 16348919"/>
              <a:gd name="connsiteY5861" fmla="*/ 893611 h 10285413"/>
              <a:gd name="connsiteX5862" fmla="*/ 1736663 w 16348919"/>
              <a:gd name="connsiteY5862" fmla="*/ 893611 h 10285413"/>
              <a:gd name="connsiteX5863" fmla="*/ 1697196 w 16348919"/>
              <a:gd name="connsiteY5863" fmla="*/ 873877 h 10285413"/>
              <a:gd name="connsiteX5864" fmla="*/ 1697196 w 16348919"/>
              <a:gd name="connsiteY5864" fmla="*/ 854141 h 10285413"/>
              <a:gd name="connsiteX5865" fmla="*/ 1677460 w 16348919"/>
              <a:gd name="connsiteY5865" fmla="*/ 854141 h 10285413"/>
              <a:gd name="connsiteX5866" fmla="*/ 13191339 w 16348919"/>
              <a:gd name="connsiteY5866" fmla="*/ 845662 h 10285413"/>
              <a:gd name="connsiteX5867" fmla="*/ 13182860 w 16348919"/>
              <a:gd name="connsiteY5867" fmla="*/ 854141 h 10285413"/>
              <a:gd name="connsiteX5868" fmla="*/ 13185327 w 16348919"/>
              <a:gd name="connsiteY5868" fmla="*/ 851674 h 10285413"/>
              <a:gd name="connsiteX5869" fmla="*/ 13202594 w 16348919"/>
              <a:gd name="connsiteY5869" fmla="*/ 834407 h 10285413"/>
              <a:gd name="connsiteX5870" fmla="*/ 13191339 w 16348919"/>
              <a:gd name="connsiteY5870" fmla="*/ 845662 h 10285413"/>
              <a:gd name="connsiteX5871" fmla="*/ 13192726 w 16348919"/>
              <a:gd name="connsiteY5871" fmla="*/ 844275 h 10285413"/>
              <a:gd name="connsiteX5872" fmla="*/ 13202594 w 16348919"/>
              <a:gd name="connsiteY5872" fmla="*/ 834407 h 10285413"/>
              <a:gd name="connsiteX5873" fmla="*/ 7222943 w 16348919"/>
              <a:gd name="connsiteY5873" fmla="*/ 834407 h 10285413"/>
              <a:gd name="connsiteX5874" fmla="*/ 7203209 w 16348919"/>
              <a:gd name="connsiteY5874" fmla="*/ 854141 h 10285413"/>
              <a:gd name="connsiteX5875" fmla="*/ 7222943 w 16348919"/>
              <a:gd name="connsiteY5875" fmla="*/ 854141 h 10285413"/>
              <a:gd name="connsiteX5876" fmla="*/ 7242679 w 16348919"/>
              <a:gd name="connsiteY5876" fmla="*/ 854141 h 10285413"/>
              <a:gd name="connsiteX5877" fmla="*/ 5979653 w 16348919"/>
              <a:gd name="connsiteY5877" fmla="*/ 834407 h 10285413"/>
              <a:gd name="connsiteX5878" fmla="*/ 5959918 w 16348919"/>
              <a:gd name="connsiteY5878" fmla="*/ 854141 h 10285413"/>
              <a:gd name="connsiteX5879" fmla="*/ 5940182 w 16348919"/>
              <a:gd name="connsiteY5879" fmla="*/ 873877 h 10285413"/>
              <a:gd name="connsiteX5880" fmla="*/ 5979653 w 16348919"/>
              <a:gd name="connsiteY5880" fmla="*/ 893611 h 10285413"/>
              <a:gd name="connsiteX5881" fmla="*/ 5999386 w 16348919"/>
              <a:gd name="connsiteY5881" fmla="*/ 873877 h 10285413"/>
              <a:gd name="connsiteX5882" fmla="*/ 5999386 w 16348919"/>
              <a:gd name="connsiteY5882" fmla="*/ 854141 h 10285413"/>
              <a:gd name="connsiteX5883" fmla="*/ 5999386 w 16348919"/>
              <a:gd name="connsiteY5883" fmla="*/ 834407 h 10285413"/>
              <a:gd name="connsiteX5884" fmla="*/ 5979653 w 16348919"/>
              <a:gd name="connsiteY5884" fmla="*/ 834407 h 10285413"/>
              <a:gd name="connsiteX5885" fmla="*/ 1618255 w 16348919"/>
              <a:gd name="connsiteY5885" fmla="*/ 834407 h 10285413"/>
              <a:gd name="connsiteX5886" fmla="*/ 1598521 w 16348919"/>
              <a:gd name="connsiteY5886" fmla="*/ 844275 h 10285413"/>
              <a:gd name="connsiteX5887" fmla="*/ 1618255 w 16348919"/>
              <a:gd name="connsiteY5887" fmla="*/ 854141 h 10285413"/>
              <a:gd name="connsiteX5888" fmla="*/ 1618255 w 16348919"/>
              <a:gd name="connsiteY5888" fmla="*/ 844275 h 10285413"/>
              <a:gd name="connsiteX5889" fmla="*/ 1618255 w 16348919"/>
              <a:gd name="connsiteY5889" fmla="*/ 834407 h 10285413"/>
              <a:gd name="connsiteX5890" fmla="*/ 256552 w 16348919"/>
              <a:gd name="connsiteY5890" fmla="*/ 834407 h 10285413"/>
              <a:gd name="connsiteX5891" fmla="*/ 296023 w 16348919"/>
              <a:gd name="connsiteY5891" fmla="*/ 864009 h 10285413"/>
              <a:gd name="connsiteX5892" fmla="*/ 296023 w 16348919"/>
              <a:gd name="connsiteY5892" fmla="*/ 883743 h 10285413"/>
              <a:gd name="connsiteX5893" fmla="*/ 286155 w 16348919"/>
              <a:gd name="connsiteY5893" fmla="*/ 873877 h 10285413"/>
              <a:gd name="connsiteX5894" fmla="*/ 256552 w 16348919"/>
              <a:gd name="connsiteY5894" fmla="*/ 873877 h 10285413"/>
              <a:gd name="connsiteX5895" fmla="*/ 11574471 w 16348919"/>
              <a:gd name="connsiteY5895" fmla="*/ 814673 h 10285413"/>
              <a:gd name="connsiteX5896" fmla="*/ 11584339 w 16348919"/>
              <a:gd name="connsiteY5896" fmla="*/ 814673 h 10285413"/>
              <a:gd name="connsiteX5897" fmla="*/ 11594208 w 16348919"/>
              <a:gd name="connsiteY5897" fmla="*/ 844275 h 10285413"/>
              <a:gd name="connsiteX5898" fmla="*/ 11564606 w 16348919"/>
              <a:gd name="connsiteY5898" fmla="*/ 854141 h 10285413"/>
              <a:gd name="connsiteX5899" fmla="*/ 11564606 w 16348919"/>
              <a:gd name="connsiteY5899" fmla="*/ 834407 h 10285413"/>
              <a:gd name="connsiteX5900" fmla="*/ 11574471 w 16348919"/>
              <a:gd name="connsiteY5900" fmla="*/ 814673 h 10285413"/>
              <a:gd name="connsiteX5901" fmla="*/ 9393774 w 16348919"/>
              <a:gd name="connsiteY5901" fmla="*/ 814673 h 10285413"/>
              <a:gd name="connsiteX5902" fmla="*/ 9423376 w 16348919"/>
              <a:gd name="connsiteY5902" fmla="*/ 814673 h 10285413"/>
              <a:gd name="connsiteX5903" fmla="*/ 9433245 w 16348919"/>
              <a:gd name="connsiteY5903" fmla="*/ 814673 h 10285413"/>
              <a:gd name="connsiteX5904" fmla="*/ 9413508 w 16348919"/>
              <a:gd name="connsiteY5904" fmla="*/ 834407 h 10285413"/>
              <a:gd name="connsiteX5905" fmla="*/ 6433553 w 16348919"/>
              <a:gd name="connsiteY5905" fmla="*/ 814673 h 10285413"/>
              <a:gd name="connsiteX5906" fmla="*/ 6433553 w 16348919"/>
              <a:gd name="connsiteY5906" fmla="*/ 834407 h 10285413"/>
              <a:gd name="connsiteX5907" fmla="*/ 6453286 w 16348919"/>
              <a:gd name="connsiteY5907" fmla="*/ 864009 h 10285413"/>
              <a:gd name="connsiteX5908" fmla="*/ 6413818 w 16348919"/>
              <a:gd name="connsiteY5908" fmla="*/ 873877 h 10285413"/>
              <a:gd name="connsiteX5909" fmla="*/ 6473022 w 16348919"/>
              <a:gd name="connsiteY5909" fmla="*/ 893611 h 10285413"/>
              <a:gd name="connsiteX5910" fmla="*/ 6551960 w 16348919"/>
              <a:gd name="connsiteY5910" fmla="*/ 933081 h 10285413"/>
              <a:gd name="connsiteX5911" fmla="*/ 6532225 w 16348919"/>
              <a:gd name="connsiteY5911" fmla="*/ 933081 h 10285413"/>
              <a:gd name="connsiteX5912" fmla="*/ 6482890 w 16348919"/>
              <a:gd name="connsiteY5912" fmla="*/ 923213 h 10285413"/>
              <a:gd name="connsiteX5913" fmla="*/ 6433555 w 16348919"/>
              <a:gd name="connsiteY5913" fmla="*/ 903479 h 10285413"/>
              <a:gd name="connsiteX5914" fmla="*/ 6420502 w 16348919"/>
              <a:gd name="connsiteY5914" fmla="*/ 896953 h 10285413"/>
              <a:gd name="connsiteX5915" fmla="*/ 6418751 w 16348919"/>
              <a:gd name="connsiteY5915" fmla="*/ 896078 h 10285413"/>
              <a:gd name="connsiteX5916" fmla="*/ 6413818 w 16348919"/>
              <a:gd name="connsiteY5916" fmla="*/ 893611 h 10285413"/>
              <a:gd name="connsiteX5917" fmla="*/ 6420502 w 16348919"/>
              <a:gd name="connsiteY5917" fmla="*/ 896953 h 10285413"/>
              <a:gd name="connsiteX5918" fmla="*/ 6433553 w 16348919"/>
              <a:gd name="connsiteY5918" fmla="*/ 903479 h 10285413"/>
              <a:gd name="connsiteX5919" fmla="*/ 6433555 w 16348919"/>
              <a:gd name="connsiteY5919" fmla="*/ 903479 h 10285413"/>
              <a:gd name="connsiteX5920" fmla="*/ 6492755 w 16348919"/>
              <a:gd name="connsiteY5920" fmla="*/ 933081 h 10285413"/>
              <a:gd name="connsiteX5921" fmla="*/ 6571695 w 16348919"/>
              <a:gd name="connsiteY5921" fmla="*/ 952815 h 10285413"/>
              <a:gd name="connsiteX5922" fmla="*/ 6571695 w 16348919"/>
              <a:gd name="connsiteY5922" fmla="*/ 942949 h 10285413"/>
              <a:gd name="connsiteX5923" fmla="*/ 6571695 w 16348919"/>
              <a:gd name="connsiteY5923" fmla="*/ 913347 h 10285413"/>
              <a:gd name="connsiteX5924" fmla="*/ 6532225 w 16348919"/>
              <a:gd name="connsiteY5924" fmla="*/ 873877 h 10285413"/>
              <a:gd name="connsiteX5925" fmla="*/ 6512491 w 16348919"/>
              <a:gd name="connsiteY5925" fmla="*/ 873877 h 10285413"/>
              <a:gd name="connsiteX5926" fmla="*/ 6433553 w 16348919"/>
              <a:gd name="connsiteY5926" fmla="*/ 814673 h 10285413"/>
              <a:gd name="connsiteX5927" fmla="*/ 572308 w 16348919"/>
              <a:gd name="connsiteY5927" fmla="*/ 814673 h 10285413"/>
              <a:gd name="connsiteX5928" fmla="*/ 651249 w 16348919"/>
              <a:gd name="connsiteY5928" fmla="*/ 893611 h 10285413"/>
              <a:gd name="connsiteX5929" fmla="*/ 651249 w 16348919"/>
              <a:gd name="connsiteY5929" fmla="*/ 873877 h 10285413"/>
              <a:gd name="connsiteX5930" fmla="*/ 572308 w 16348919"/>
              <a:gd name="connsiteY5930" fmla="*/ 814673 h 10285413"/>
              <a:gd name="connsiteX5931" fmla="*/ 503237 w 16348919"/>
              <a:gd name="connsiteY5931" fmla="*/ 814673 h 10285413"/>
              <a:gd name="connsiteX5932" fmla="*/ 513104 w 16348919"/>
              <a:gd name="connsiteY5932" fmla="*/ 834407 h 10285413"/>
              <a:gd name="connsiteX5933" fmla="*/ 532841 w 16348919"/>
              <a:gd name="connsiteY5933" fmla="*/ 834407 h 10285413"/>
              <a:gd name="connsiteX5934" fmla="*/ 503237 w 16348919"/>
              <a:gd name="connsiteY5934" fmla="*/ 814673 h 10285413"/>
              <a:gd name="connsiteX5935" fmla="*/ 9334571 w 16348919"/>
              <a:gd name="connsiteY5935" fmla="*/ 794937 h 10285413"/>
              <a:gd name="connsiteX5936" fmla="*/ 9334571 w 16348919"/>
              <a:gd name="connsiteY5936" fmla="*/ 834407 h 10285413"/>
              <a:gd name="connsiteX5937" fmla="*/ 9334571 w 16348919"/>
              <a:gd name="connsiteY5937" fmla="*/ 864009 h 10285413"/>
              <a:gd name="connsiteX5938" fmla="*/ 9314835 w 16348919"/>
              <a:gd name="connsiteY5938" fmla="*/ 814673 h 10285413"/>
              <a:gd name="connsiteX5939" fmla="*/ 9334571 w 16348919"/>
              <a:gd name="connsiteY5939" fmla="*/ 794937 h 10285413"/>
              <a:gd name="connsiteX5940" fmla="*/ 7953131 w 16348919"/>
              <a:gd name="connsiteY5940" fmla="*/ 794937 h 10285413"/>
              <a:gd name="connsiteX5941" fmla="*/ 7982736 w 16348919"/>
              <a:gd name="connsiteY5941" fmla="*/ 794937 h 10285413"/>
              <a:gd name="connsiteX5942" fmla="*/ 7992601 w 16348919"/>
              <a:gd name="connsiteY5942" fmla="*/ 794937 h 10285413"/>
              <a:gd name="connsiteX5943" fmla="*/ 8012335 w 16348919"/>
              <a:gd name="connsiteY5943" fmla="*/ 814673 h 10285413"/>
              <a:gd name="connsiteX5944" fmla="*/ 7953131 w 16348919"/>
              <a:gd name="connsiteY5944" fmla="*/ 814673 h 10285413"/>
              <a:gd name="connsiteX5945" fmla="*/ 7943263 w 16348919"/>
              <a:gd name="connsiteY5945" fmla="*/ 804805 h 10285413"/>
              <a:gd name="connsiteX5946" fmla="*/ 7953131 w 16348919"/>
              <a:gd name="connsiteY5946" fmla="*/ 794937 h 10285413"/>
              <a:gd name="connsiteX5947" fmla="*/ 7341353 w 16348919"/>
              <a:gd name="connsiteY5947" fmla="*/ 794937 h 10285413"/>
              <a:gd name="connsiteX5948" fmla="*/ 7361087 w 16348919"/>
              <a:gd name="connsiteY5948" fmla="*/ 814673 h 10285413"/>
              <a:gd name="connsiteX5949" fmla="*/ 7400557 w 16348919"/>
              <a:gd name="connsiteY5949" fmla="*/ 814673 h 10285413"/>
              <a:gd name="connsiteX5950" fmla="*/ 7361087 w 16348919"/>
              <a:gd name="connsiteY5950" fmla="*/ 794937 h 10285413"/>
              <a:gd name="connsiteX5951" fmla="*/ 6828247 w 16348919"/>
              <a:gd name="connsiteY5951" fmla="*/ 794937 h 10285413"/>
              <a:gd name="connsiteX5952" fmla="*/ 6847981 w 16348919"/>
              <a:gd name="connsiteY5952" fmla="*/ 814673 h 10285413"/>
              <a:gd name="connsiteX5953" fmla="*/ 6847981 w 16348919"/>
              <a:gd name="connsiteY5953" fmla="*/ 794937 h 10285413"/>
              <a:gd name="connsiteX5954" fmla="*/ 6136297 w 16348919"/>
              <a:gd name="connsiteY5954" fmla="*/ 783220 h 10285413"/>
              <a:gd name="connsiteX5955" fmla="*/ 6127662 w 16348919"/>
              <a:gd name="connsiteY5955" fmla="*/ 785069 h 10285413"/>
              <a:gd name="connsiteX5956" fmla="*/ 6127662 w 16348919"/>
              <a:gd name="connsiteY5956" fmla="*/ 814673 h 10285413"/>
              <a:gd name="connsiteX5957" fmla="*/ 6157263 w 16348919"/>
              <a:gd name="connsiteY5957" fmla="*/ 834407 h 10285413"/>
              <a:gd name="connsiteX5958" fmla="*/ 6177001 w 16348919"/>
              <a:gd name="connsiteY5958" fmla="*/ 834407 h 10285413"/>
              <a:gd name="connsiteX5959" fmla="*/ 6196734 w 16348919"/>
              <a:gd name="connsiteY5959" fmla="*/ 854141 h 10285413"/>
              <a:gd name="connsiteX5960" fmla="*/ 6275675 w 16348919"/>
              <a:gd name="connsiteY5960" fmla="*/ 854141 h 10285413"/>
              <a:gd name="connsiteX5961" fmla="*/ 6206602 w 16348919"/>
              <a:gd name="connsiteY5961" fmla="*/ 814673 h 10285413"/>
              <a:gd name="connsiteX5962" fmla="*/ 6136297 w 16348919"/>
              <a:gd name="connsiteY5962" fmla="*/ 783220 h 10285413"/>
              <a:gd name="connsiteX5963" fmla="*/ 246685 w 16348919"/>
              <a:gd name="connsiteY5963" fmla="*/ 775203 h 10285413"/>
              <a:gd name="connsiteX5964" fmla="*/ 236817 w 16348919"/>
              <a:gd name="connsiteY5964" fmla="*/ 794937 h 10285413"/>
              <a:gd name="connsiteX5965" fmla="*/ 276287 w 16348919"/>
              <a:gd name="connsiteY5965" fmla="*/ 794937 h 10285413"/>
              <a:gd name="connsiteX5966" fmla="*/ 246685 w 16348919"/>
              <a:gd name="connsiteY5966" fmla="*/ 775203 h 10285413"/>
              <a:gd name="connsiteX5967" fmla="*/ 8150479 w 16348919"/>
              <a:gd name="connsiteY5967" fmla="*/ 755467 h 10285413"/>
              <a:gd name="connsiteX5968" fmla="*/ 8170216 w 16348919"/>
              <a:gd name="connsiteY5968" fmla="*/ 755467 h 10285413"/>
              <a:gd name="connsiteX5969" fmla="*/ 8189949 w 16348919"/>
              <a:gd name="connsiteY5969" fmla="*/ 775203 h 10285413"/>
              <a:gd name="connsiteX5970" fmla="*/ 8160347 w 16348919"/>
              <a:gd name="connsiteY5970" fmla="*/ 794937 h 10285413"/>
              <a:gd name="connsiteX5971" fmla="*/ 8140615 w 16348919"/>
              <a:gd name="connsiteY5971" fmla="*/ 814673 h 10285413"/>
              <a:gd name="connsiteX5972" fmla="*/ 8120877 w 16348919"/>
              <a:gd name="connsiteY5972" fmla="*/ 804805 h 10285413"/>
              <a:gd name="connsiteX5973" fmla="*/ 8130746 w 16348919"/>
              <a:gd name="connsiteY5973" fmla="*/ 785069 h 10285413"/>
              <a:gd name="connsiteX5974" fmla="*/ 8150479 w 16348919"/>
              <a:gd name="connsiteY5974" fmla="*/ 755467 h 10285413"/>
              <a:gd name="connsiteX5975" fmla="*/ 7301883 w 16348919"/>
              <a:gd name="connsiteY5975" fmla="*/ 755467 h 10285413"/>
              <a:gd name="connsiteX5976" fmla="*/ 7301883 w 16348919"/>
              <a:gd name="connsiteY5976" fmla="*/ 775203 h 10285413"/>
              <a:gd name="connsiteX5977" fmla="*/ 7321617 w 16348919"/>
              <a:gd name="connsiteY5977" fmla="*/ 775203 h 10285413"/>
              <a:gd name="connsiteX5978" fmla="*/ 7301883 w 16348919"/>
              <a:gd name="connsiteY5978" fmla="*/ 755467 h 10285413"/>
              <a:gd name="connsiteX5979" fmla="*/ 6670370 w 16348919"/>
              <a:gd name="connsiteY5979" fmla="*/ 755467 h 10285413"/>
              <a:gd name="connsiteX5980" fmla="*/ 6729574 w 16348919"/>
              <a:gd name="connsiteY5980" fmla="*/ 794937 h 10285413"/>
              <a:gd name="connsiteX5981" fmla="*/ 6729574 w 16348919"/>
              <a:gd name="connsiteY5981" fmla="*/ 775203 h 10285413"/>
              <a:gd name="connsiteX5982" fmla="*/ 5999386 w 16348919"/>
              <a:gd name="connsiteY5982" fmla="*/ 755467 h 10285413"/>
              <a:gd name="connsiteX5983" fmla="*/ 5999386 w 16348919"/>
              <a:gd name="connsiteY5983" fmla="*/ 775203 h 10285413"/>
              <a:gd name="connsiteX5984" fmla="*/ 6058590 w 16348919"/>
              <a:gd name="connsiteY5984" fmla="*/ 775203 h 10285413"/>
              <a:gd name="connsiteX5985" fmla="*/ 6019122 w 16348919"/>
              <a:gd name="connsiteY5985" fmla="*/ 755467 h 10285413"/>
              <a:gd name="connsiteX5986" fmla="*/ 5999386 w 16348919"/>
              <a:gd name="connsiteY5986" fmla="*/ 755467 h 10285413"/>
              <a:gd name="connsiteX5987" fmla="*/ 8071542 w 16348919"/>
              <a:gd name="connsiteY5987" fmla="*/ 735733 h 10285413"/>
              <a:gd name="connsiteX5988" fmla="*/ 8091275 w 16348919"/>
              <a:gd name="connsiteY5988" fmla="*/ 735733 h 10285413"/>
              <a:gd name="connsiteX5989" fmla="*/ 8071542 w 16348919"/>
              <a:gd name="connsiteY5989" fmla="*/ 755467 h 10285413"/>
              <a:gd name="connsiteX5990" fmla="*/ 5959918 w 16348919"/>
              <a:gd name="connsiteY5990" fmla="*/ 735733 h 10285413"/>
              <a:gd name="connsiteX5991" fmla="*/ 5959918 w 16348919"/>
              <a:gd name="connsiteY5991" fmla="*/ 755467 h 10285413"/>
              <a:gd name="connsiteX5992" fmla="*/ 5979653 w 16348919"/>
              <a:gd name="connsiteY5992" fmla="*/ 775203 h 10285413"/>
              <a:gd name="connsiteX5993" fmla="*/ 5979653 w 16348919"/>
              <a:gd name="connsiteY5993" fmla="*/ 755467 h 10285413"/>
              <a:gd name="connsiteX5994" fmla="*/ 5969784 w 16348919"/>
              <a:gd name="connsiteY5994" fmla="*/ 735733 h 10285413"/>
              <a:gd name="connsiteX5995" fmla="*/ 5959918 w 16348919"/>
              <a:gd name="connsiteY5995" fmla="*/ 735733 h 10285413"/>
              <a:gd name="connsiteX5996" fmla="*/ 12748694 w 16348919"/>
              <a:gd name="connsiteY5996" fmla="*/ 715997 h 10285413"/>
              <a:gd name="connsiteX5997" fmla="*/ 12827632 w 16348919"/>
              <a:gd name="connsiteY5997" fmla="*/ 735733 h 10285413"/>
              <a:gd name="connsiteX5998" fmla="*/ 12788164 w 16348919"/>
              <a:gd name="connsiteY5998" fmla="*/ 735733 h 10285413"/>
              <a:gd name="connsiteX5999" fmla="*/ 6216470 w 16348919"/>
              <a:gd name="connsiteY5999" fmla="*/ 715997 h 10285413"/>
              <a:gd name="connsiteX6000" fmla="*/ 6315143 w 16348919"/>
              <a:gd name="connsiteY6000" fmla="*/ 775203 h 10285413"/>
              <a:gd name="connsiteX6001" fmla="*/ 6275675 w 16348919"/>
              <a:gd name="connsiteY6001" fmla="*/ 735733 h 10285413"/>
              <a:gd name="connsiteX6002" fmla="*/ 6216470 w 16348919"/>
              <a:gd name="connsiteY6002" fmla="*/ 715997 h 10285413"/>
              <a:gd name="connsiteX6003" fmla="*/ 39468 w 16348919"/>
              <a:gd name="connsiteY6003" fmla="*/ 715997 h 10285413"/>
              <a:gd name="connsiteX6004" fmla="*/ 69074 w 16348919"/>
              <a:gd name="connsiteY6004" fmla="*/ 715997 h 10285413"/>
              <a:gd name="connsiteX6005" fmla="*/ 78938 w 16348919"/>
              <a:gd name="connsiteY6005" fmla="*/ 735733 h 10285413"/>
              <a:gd name="connsiteX6006" fmla="*/ 39468 w 16348919"/>
              <a:gd name="connsiteY6006" fmla="*/ 735733 h 10285413"/>
              <a:gd name="connsiteX6007" fmla="*/ 19735 w 16348919"/>
              <a:gd name="connsiteY6007" fmla="*/ 735733 h 10285413"/>
              <a:gd name="connsiteX6008" fmla="*/ 39468 w 16348919"/>
              <a:gd name="connsiteY6008" fmla="*/ 715997 h 10285413"/>
              <a:gd name="connsiteX6009" fmla="*/ 12906572 w 16348919"/>
              <a:gd name="connsiteY6009" fmla="*/ 696263 h 10285413"/>
              <a:gd name="connsiteX6010" fmla="*/ 12926306 w 16348919"/>
              <a:gd name="connsiteY6010" fmla="*/ 696263 h 10285413"/>
              <a:gd name="connsiteX6011" fmla="*/ 12965776 w 16348919"/>
              <a:gd name="connsiteY6011" fmla="*/ 715997 h 10285413"/>
              <a:gd name="connsiteX6012" fmla="*/ 12985512 w 16348919"/>
              <a:gd name="connsiteY6012" fmla="*/ 735733 h 10285413"/>
              <a:gd name="connsiteX6013" fmla="*/ 13005246 w 16348919"/>
              <a:gd name="connsiteY6013" fmla="*/ 755467 h 10285413"/>
              <a:gd name="connsiteX6014" fmla="*/ 12985512 w 16348919"/>
              <a:gd name="connsiteY6014" fmla="*/ 775203 h 10285413"/>
              <a:gd name="connsiteX6015" fmla="*/ 12955910 w 16348919"/>
              <a:gd name="connsiteY6015" fmla="*/ 794937 h 10285413"/>
              <a:gd name="connsiteX6016" fmla="*/ 12926306 w 16348919"/>
              <a:gd name="connsiteY6016" fmla="*/ 775203 h 10285413"/>
              <a:gd name="connsiteX6017" fmla="*/ 12906572 w 16348919"/>
              <a:gd name="connsiteY6017" fmla="*/ 755467 h 10285413"/>
              <a:gd name="connsiteX6018" fmla="*/ 12926306 w 16348919"/>
              <a:gd name="connsiteY6018" fmla="*/ 735733 h 10285413"/>
              <a:gd name="connsiteX6019" fmla="*/ 12926306 w 16348919"/>
              <a:gd name="connsiteY6019" fmla="*/ 715997 h 10285413"/>
              <a:gd name="connsiteX6020" fmla="*/ 12906572 w 16348919"/>
              <a:gd name="connsiteY6020" fmla="*/ 696263 h 10285413"/>
              <a:gd name="connsiteX6021" fmla="*/ 9038548 w 16348919"/>
              <a:gd name="connsiteY6021" fmla="*/ 696263 h 10285413"/>
              <a:gd name="connsiteX6022" fmla="*/ 9058283 w 16348919"/>
              <a:gd name="connsiteY6022" fmla="*/ 715997 h 10285413"/>
              <a:gd name="connsiteX6023" fmla="*/ 9078016 w 16348919"/>
              <a:gd name="connsiteY6023" fmla="*/ 715997 h 10285413"/>
              <a:gd name="connsiteX6024" fmla="*/ 9097752 w 16348919"/>
              <a:gd name="connsiteY6024" fmla="*/ 735733 h 10285413"/>
              <a:gd name="connsiteX6025" fmla="*/ 9166824 w 16348919"/>
              <a:gd name="connsiteY6025" fmla="*/ 725865 h 10285413"/>
              <a:gd name="connsiteX6026" fmla="*/ 9235897 w 16348919"/>
              <a:gd name="connsiteY6026" fmla="*/ 735733 h 10285413"/>
              <a:gd name="connsiteX6027" fmla="*/ 9265498 w 16348919"/>
              <a:gd name="connsiteY6027" fmla="*/ 735733 h 10285413"/>
              <a:gd name="connsiteX6028" fmla="*/ 9275367 w 16348919"/>
              <a:gd name="connsiteY6028" fmla="*/ 735733 h 10285413"/>
              <a:gd name="connsiteX6029" fmla="*/ 9275367 w 16348919"/>
              <a:gd name="connsiteY6029" fmla="*/ 755467 h 10285413"/>
              <a:gd name="connsiteX6030" fmla="*/ 9255630 w 16348919"/>
              <a:gd name="connsiteY6030" fmla="*/ 775203 h 10285413"/>
              <a:gd name="connsiteX6031" fmla="*/ 9216160 w 16348919"/>
              <a:gd name="connsiteY6031" fmla="*/ 794937 h 10285413"/>
              <a:gd name="connsiteX6032" fmla="*/ 9176693 w 16348919"/>
              <a:gd name="connsiteY6032" fmla="*/ 794937 h 10285413"/>
              <a:gd name="connsiteX6033" fmla="*/ 9137222 w 16348919"/>
              <a:gd name="connsiteY6033" fmla="*/ 775203 h 10285413"/>
              <a:gd name="connsiteX6034" fmla="*/ 9097752 w 16348919"/>
              <a:gd name="connsiteY6034" fmla="*/ 794937 h 10285413"/>
              <a:gd name="connsiteX6035" fmla="*/ 9117486 w 16348919"/>
              <a:gd name="connsiteY6035" fmla="*/ 814673 h 10285413"/>
              <a:gd name="connsiteX6036" fmla="*/ 9078016 w 16348919"/>
              <a:gd name="connsiteY6036" fmla="*/ 814673 h 10285413"/>
              <a:gd name="connsiteX6037" fmla="*/ 9068150 w 16348919"/>
              <a:gd name="connsiteY6037" fmla="*/ 785069 h 10285413"/>
              <a:gd name="connsiteX6038" fmla="*/ 9018812 w 16348919"/>
              <a:gd name="connsiteY6038" fmla="*/ 755467 h 10285413"/>
              <a:gd name="connsiteX6039" fmla="*/ 8801730 w 16348919"/>
              <a:gd name="connsiteY6039" fmla="*/ 715997 h 10285413"/>
              <a:gd name="connsiteX6040" fmla="*/ 8979342 w 16348919"/>
              <a:gd name="connsiteY6040" fmla="*/ 715997 h 10285413"/>
              <a:gd name="connsiteX6041" fmla="*/ 7637375 w 16348919"/>
              <a:gd name="connsiteY6041" fmla="*/ 696263 h 10285413"/>
              <a:gd name="connsiteX6042" fmla="*/ 7657109 w 16348919"/>
              <a:gd name="connsiteY6042" fmla="*/ 715997 h 10285413"/>
              <a:gd name="connsiteX6043" fmla="*/ 7716316 w 16348919"/>
              <a:gd name="connsiteY6043" fmla="*/ 715997 h 10285413"/>
              <a:gd name="connsiteX6044" fmla="*/ 7657109 w 16348919"/>
              <a:gd name="connsiteY6044" fmla="*/ 696263 h 10285413"/>
              <a:gd name="connsiteX6045" fmla="*/ 7065065 w 16348919"/>
              <a:gd name="connsiteY6045" fmla="*/ 696263 h 10285413"/>
              <a:gd name="connsiteX6046" fmla="*/ 7084799 w 16348919"/>
              <a:gd name="connsiteY6046" fmla="*/ 735733 h 10285413"/>
              <a:gd name="connsiteX6047" fmla="*/ 7084799 w 16348919"/>
              <a:gd name="connsiteY6047" fmla="*/ 755467 h 10285413"/>
              <a:gd name="connsiteX6048" fmla="*/ 7065065 w 16348919"/>
              <a:gd name="connsiteY6048" fmla="*/ 755467 h 10285413"/>
              <a:gd name="connsiteX6049" fmla="*/ 7074933 w 16348919"/>
              <a:gd name="connsiteY6049" fmla="*/ 765335 h 10285413"/>
              <a:gd name="connsiteX6050" fmla="*/ 7084799 w 16348919"/>
              <a:gd name="connsiteY6050" fmla="*/ 775203 h 10285413"/>
              <a:gd name="connsiteX6051" fmla="*/ 7065065 w 16348919"/>
              <a:gd name="connsiteY6051" fmla="*/ 814673 h 10285413"/>
              <a:gd name="connsiteX6052" fmla="*/ 7065065 w 16348919"/>
              <a:gd name="connsiteY6052" fmla="*/ 854141 h 10285413"/>
              <a:gd name="connsiteX6053" fmla="*/ 7124270 w 16348919"/>
              <a:gd name="connsiteY6053" fmla="*/ 854141 h 10285413"/>
              <a:gd name="connsiteX6054" fmla="*/ 7124270 w 16348919"/>
              <a:gd name="connsiteY6054" fmla="*/ 814673 h 10285413"/>
              <a:gd name="connsiteX6055" fmla="*/ 7163739 w 16348919"/>
              <a:gd name="connsiteY6055" fmla="*/ 814673 h 10285413"/>
              <a:gd name="connsiteX6056" fmla="*/ 7183473 w 16348919"/>
              <a:gd name="connsiteY6056" fmla="*/ 814673 h 10285413"/>
              <a:gd name="connsiteX6057" fmla="*/ 7203209 w 16348919"/>
              <a:gd name="connsiteY6057" fmla="*/ 814673 h 10285413"/>
              <a:gd name="connsiteX6058" fmla="*/ 7222943 w 16348919"/>
              <a:gd name="connsiteY6058" fmla="*/ 794937 h 10285413"/>
              <a:gd name="connsiteX6059" fmla="*/ 7183473 w 16348919"/>
              <a:gd name="connsiteY6059" fmla="*/ 755467 h 10285413"/>
              <a:gd name="connsiteX6060" fmla="*/ 7144005 w 16348919"/>
              <a:gd name="connsiteY6060" fmla="*/ 755467 h 10285413"/>
              <a:gd name="connsiteX6061" fmla="*/ 7124270 w 16348919"/>
              <a:gd name="connsiteY6061" fmla="*/ 735733 h 10285413"/>
              <a:gd name="connsiteX6062" fmla="*/ 7104535 w 16348919"/>
              <a:gd name="connsiteY6062" fmla="*/ 715997 h 10285413"/>
              <a:gd name="connsiteX6063" fmla="*/ 7084799 w 16348919"/>
              <a:gd name="connsiteY6063" fmla="*/ 715997 h 10285413"/>
              <a:gd name="connsiteX6064" fmla="*/ 7065065 w 16348919"/>
              <a:gd name="connsiteY6064" fmla="*/ 696263 h 10285413"/>
              <a:gd name="connsiteX6065" fmla="*/ 7005861 w 16348919"/>
              <a:gd name="connsiteY6065" fmla="*/ 696263 h 10285413"/>
              <a:gd name="connsiteX6066" fmla="*/ 7015727 w 16348919"/>
              <a:gd name="connsiteY6066" fmla="*/ 706131 h 10285413"/>
              <a:gd name="connsiteX6067" fmla="*/ 7025595 w 16348919"/>
              <a:gd name="connsiteY6067" fmla="*/ 715997 h 10285413"/>
              <a:gd name="connsiteX6068" fmla="*/ 7045331 w 16348919"/>
              <a:gd name="connsiteY6068" fmla="*/ 696263 h 10285413"/>
              <a:gd name="connsiteX6069" fmla="*/ 217082 w 16348919"/>
              <a:gd name="connsiteY6069" fmla="*/ 696263 h 10285413"/>
              <a:gd name="connsiteX6070" fmla="*/ 236817 w 16348919"/>
              <a:gd name="connsiteY6070" fmla="*/ 735733 h 10285413"/>
              <a:gd name="connsiteX6071" fmla="*/ 236817 w 16348919"/>
              <a:gd name="connsiteY6071" fmla="*/ 696263 h 10285413"/>
              <a:gd name="connsiteX6072" fmla="*/ 8959608 w 16348919"/>
              <a:gd name="connsiteY6072" fmla="*/ 676529 h 10285413"/>
              <a:gd name="connsiteX6073" fmla="*/ 8979342 w 16348919"/>
              <a:gd name="connsiteY6073" fmla="*/ 676529 h 10285413"/>
              <a:gd name="connsiteX6074" fmla="*/ 8979342 w 16348919"/>
              <a:gd name="connsiteY6074" fmla="*/ 696263 h 10285413"/>
              <a:gd name="connsiteX6075" fmla="*/ 8426768 w 16348919"/>
              <a:gd name="connsiteY6075" fmla="*/ 676529 h 10285413"/>
              <a:gd name="connsiteX6076" fmla="*/ 8505708 w 16348919"/>
              <a:gd name="connsiteY6076" fmla="*/ 735733 h 10285413"/>
              <a:gd name="connsiteX6077" fmla="*/ 8466238 w 16348919"/>
              <a:gd name="connsiteY6077" fmla="*/ 715997 h 10285413"/>
              <a:gd name="connsiteX6078" fmla="*/ 8426768 w 16348919"/>
              <a:gd name="connsiteY6078" fmla="*/ 706131 h 10285413"/>
              <a:gd name="connsiteX6079" fmla="*/ 8407035 w 16348919"/>
              <a:gd name="connsiteY6079" fmla="*/ 696263 h 10285413"/>
              <a:gd name="connsiteX6080" fmla="*/ 8367564 w 16348919"/>
              <a:gd name="connsiteY6080" fmla="*/ 676529 h 10285413"/>
              <a:gd name="connsiteX6081" fmla="*/ 8387297 w 16348919"/>
              <a:gd name="connsiteY6081" fmla="*/ 696263 h 10285413"/>
              <a:gd name="connsiteX6082" fmla="*/ 8367564 w 16348919"/>
              <a:gd name="connsiteY6082" fmla="*/ 696263 h 10285413"/>
              <a:gd name="connsiteX6083" fmla="*/ 7834723 w 16348919"/>
              <a:gd name="connsiteY6083" fmla="*/ 656793 h 10285413"/>
              <a:gd name="connsiteX6084" fmla="*/ 7874194 w 16348919"/>
              <a:gd name="connsiteY6084" fmla="*/ 676529 h 10285413"/>
              <a:gd name="connsiteX6085" fmla="*/ 7893927 w 16348919"/>
              <a:gd name="connsiteY6085" fmla="*/ 696263 h 10285413"/>
              <a:gd name="connsiteX6086" fmla="*/ 7884059 w 16348919"/>
              <a:gd name="connsiteY6086" fmla="*/ 696263 h 10285413"/>
              <a:gd name="connsiteX6087" fmla="*/ 7854457 w 16348919"/>
              <a:gd name="connsiteY6087" fmla="*/ 696263 h 10285413"/>
              <a:gd name="connsiteX6088" fmla="*/ 7834723 w 16348919"/>
              <a:gd name="connsiteY6088" fmla="*/ 656793 h 10285413"/>
              <a:gd name="connsiteX6089" fmla="*/ 7025595 w 16348919"/>
              <a:gd name="connsiteY6089" fmla="*/ 656793 h 10285413"/>
              <a:gd name="connsiteX6090" fmla="*/ 7045331 w 16348919"/>
              <a:gd name="connsiteY6090" fmla="*/ 676529 h 10285413"/>
              <a:gd name="connsiteX6091" fmla="*/ 7045331 w 16348919"/>
              <a:gd name="connsiteY6091" fmla="*/ 656793 h 10285413"/>
              <a:gd name="connsiteX6092" fmla="*/ 7025595 w 16348919"/>
              <a:gd name="connsiteY6092" fmla="*/ 656793 h 10285413"/>
              <a:gd name="connsiteX6093" fmla="*/ 6058590 w 16348919"/>
              <a:gd name="connsiteY6093" fmla="*/ 656793 h 10285413"/>
              <a:gd name="connsiteX6094" fmla="*/ 6098060 w 16348919"/>
              <a:gd name="connsiteY6094" fmla="*/ 696263 h 10285413"/>
              <a:gd name="connsiteX6095" fmla="*/ 6196734 w 16348919"/>
              <a:gd name="connsiteY6095" fmla="*/ 715997 h 10285413"/>
              <a:gd name="connsiteX6096" fmla="*/ 6177001 w 16348919"/>
              <a:gd name="connsiteY6096" fmla="*/ 696263 h 10285413"/>
              <a:gd name="connsiteX6097" fmla="*/ 6127662 w 16348919"/>
              <a:gd name="connsiteY6097" fmla="*/ 676529 h 10285413"/>
              <a:gd name="connsiteX6098" fmla="*/ 6058590 w 16348919"/>
              <a:gd name="connsiteY6098" fmla="*/ 656793 h 10285413"/>
              <a:gd name="connsiteX6099" fmla="*/ 5782305 w 16348919"/>
              <a:gd name="connsiteY6099" fmla="*/ 656793 h 10285413"/>
              <a:gd name="connsiteX6100" fmla="*/ 5782305 w 16348919"/>
              <a:gd name="connsiteY6100" fmla="*/ 676529 h 10285413"/>
              <a:gd name="connsiteX6101" fmla="*/ 5782305 w 16348919"/>
              <a:gd name="connsiteY6101" fmla="*/ 696263 h 10285413"/>
              <a:gd name="connsiteX6102" fmla="*/ 5802038 w 16348919"/>
              <a:gd name="connsiteY6102" fmla="*/ 676529 h 10285413"/>
              <a:gd name="connsiteX6103" fmla="*/ 5782305 w 16348919"/>
              <a:gd name="connsiteY6103" fmla="*/ 656793 h 10285413"/>
              <a:gd name="connsiteX6104" fmla="*/ 157879 w 16348919"/>
              <a:gd name="connsiteY6104" fmla="*/ 656793 h 10285413"/>
              <a:gd name="connsiteX6105" fmla="*/ 148011 w 16348919"/>
              <a:gd name="connsiteY6105" fmla="*/ 696263 h 10285413"/>
              <a:gd name="connsiteX6106" fmla="*/ 118409 w 16348919"/>
              <a:gd name="connsiteY6106" fmla="*/ 735733 h 10285413"/>
              <a:gd name="connsiteX6107" fmla="*/ 98674 w 16348919"/>
              <a:gd name="connsiteY6107" fmla="*/ 794937 h 10285413"/>
              <a:gd name="connsiteX6108" fmla="*/ 118409 w 16348919"/>
              <a:gd name="connsiteY6108" fmla="*/ 794937 h 10285413"/>
              <a:gd name="connsiteX6109" fmla="*/ 197350 w 16348919"/>
              <a:gd name="connsiteY6109" fmla="*/ 775203 h 10285413"/>
              <a:gd name="connsiteX6110" fmla="*/ 217082 w 16348919"/>
              <a:gd name="connsiteY6110" fmla="*/ 755467 h 10285413"/>
              <a:gd name="connsiteX6111" fmla="*/ 197350 w 16348919"/>
              <a:gd name="connsiteY6111" fmla="*/ 755467 h 10285413"/>
              <a:gd name="connsiteX6112" fmla="*/ 177612 w 16348919"/>
              <a:gd name="connsiteY6112" fmla="*/ 745601 h 10285413"/>
              <a:gd name="connsiteX6113" fmla="*/ 177612 w 16348919"/>
              <a:gd name="connsiteY6113" fmla="*/ 715997 h 10285413"/>
              <a:gd name="connsiteX6114" fmla="*/ 177612 w 16348919"/>
              <a:gd name="connsiteY6114" fmla="*/ 696263 h 10285413"/>
              <a:gd name="connsiteX6115" fmla="*/ 177612 w 16348919"/>
              <a:gd name="connsiteY6115" fmla="*/ 676529 h 10285413"/>
              <a:gd name="connsiteX6116" fmla="*/ 8604382 w 16348919"/>
              <a:gd name="connsiteY6116" fmla="*/ 637059 h 10285413"/>
              <a:gd name="connsiteX6117" fmla="*/ 8604382 w 16348919"/>
              <a:gd name="connsiteY6117" fmla="*/ 656793 h 10285413"/>
              <a:gd name="connsiteX6118" fmla="*/ 8604382 w 16348919"/>
              <a:gd name="connsiteY6118" fmla="*/ 666661 h 10285413"/>
              <a:gd name="connsiteX6119" fmla="*/ 8594514 w 16348919"/>
              <a:gd name="connsiteY6119" fmla="*/ 676529 h 10285413"/>
              <a:gd name="connsiteX6120" fmla="*/ 8584646 w 16348919"/>
              <a:gd name="connsiteY6120" fmla="*/ 656793 h 10285413"/>
              <a:gd name="connsiteX6121" fmla="*/ 8604382 w 16348919"/>
              <a:gd name="connsiteY6121" fmla="*/ 637059 h 10285413"/>
              <a:gd name="connsiteX6122" fmla="*/ 8564912 w 16348919"/>
              <a:gd name="connsiteY6122" fmla="*/ 637059 h 10285413"/>
              <a:gd name="connsiteX6123" fmla="*/ 8584646 w 16348919"/>
              <a:gd name="connsiteY6123" fmla="*/ 656793 h 10285413"/>
              <a:gd name="connsiteX6124" fmla="*/ 8564912 w 16348919"/>
              <a:gd name="connsiteY6124" fmla="*/ 656793 h 10285413"/>
              <a:gd name="connsiteX6125" fmla="*/ 8545176 w 16348919"/>
              <a:gd name="connsiteY6125" fmla="*/ 656793 h 10285413"/>
              <a:gd name="connsiteX6126" fmla="*/ 8564912 w 16348919"/>
              <a:gd name="connsiteY6126" fmla="*/ 637059 h 10285413"/>
              <a:gd name="connsiteX6127" fmla="*/ 8150479 w 16348919"/>
              <a:gd name="connsiteY6127" fmla="*/ 637059 h 10285413"/>
              <a:gd name="connsiteX6128" fmla="*/ 8229420 w 16348919"/>
              <a:gd name="connsiteY6128" fmla="*/ 637059 h 10285413"/>
              <a:gd name="connsiteX6129" fmla="*/ 8249153 w 16348919"/>
              <a:gd name="connsiteY6129" fmla="*/ 656793 h 10285413"/>
              <a:gd name="connsiteX6130" fmla="*/ 8189949 w 16348919"/>
              <a:gd name="connsiteY6130" fmla="*/ 646927 h 10285413"/>
              <a:gd name="connsiteX6131" fmla="*/ 8150479 w 16348919"/>
              <a:gd name="connsiteY6131" fmla="*/ 637059 h 10285413"/>
              <a:gd name="connsiteX6132" fmla="*/ 7104535 w 16348919"/>
              <a:gd name="connsiteY6132" fmla="*/ 637059 h 10285413"/>
              <a:gd name="connsiteX6133" fmla="*/ 7084799 w 16348919"/>
              <a:gd name="connsiteY6133" fmla="*/ 666661 h 10285413"/>
              <a:gd name="connsiteX6134" fmla="*/ 7114401 w 16348919"/>
              <a:gd name="connsiteY6134" fmla="*/ 696263 h 10285413"/>
              <a:gd name="connsiteX6135" fmla="*/ 7163739 w 16348919"/>
              <a:gd name="connsiteY6135" fmla="*/ 715997 h 10285413"/>
              <a:gd name="connsiteX6136" fmla="*/ 7183473 w 16348919"/>
              <a:gd name="connsiteY6136" fmla="*/ 735733 h 10285413"/>
              <a:gd name="connsiteX6137" fmla="*/ 7183473 w 16348919"/>
              <a:gd name="connsiteY6137" fmla="*/ 715997 h 10285413"/>
              <a:gd name="connsiteX6138" fmla="*/ 7163739 w 16348919"/>
              <a:gd name="connsiteY6138" fmla="*/ 676529 h 10285413"/>
              <a:gd name="connsiteX6139" fmla="*/ 7104535 w 16348919"/>
              <a:gd name="connsiteY6139" fmla="*/ 637059 h 10285413"/>
              <a:gd name="connsiteX6140" fmla="*/ 188714 w 16348919"/>
              <a:gd name="connsiteY6140" fmla="*/ 625342 h 10285413"/>
              <a:gd name="connsiteX6141" fmla="*/ 177612 w 16348919"/>
              <a:gd name="connsiteY6141" fmla="*/ 656793 h 10285413"/>
              <a:gd name="connsiteX6142" fmla="*/ 187480 w 16348919"/>
              <a:gd name="connsiteY6142" fmla="*/ 676529 h 10285413"/>
              <a:gd name="connsiteX6143" fmla="*/ 217082 w 16348919"/>
              <a:gd name="connsiteY6143" fmla="*/ 656793 h 10285413"/>
              <a:gd name="connsiteX6144" fmla="*/ 197350 w 16348919"/>
              <a:gd name="connsiteY6144" fmla="*/ 627191 h 10285413"/>
              <a:gd name="connsiteX6145" fmla="*/ 188714 w 16348919"/>
              <a:gd name="connsiteY6145" fmla="*/ 625342 h 10285413"/>
              <a:gd name="connsiteX6146" fmla="*/ 6001853 w 16348919"/>
              <a:gd name="connsiteY6146" fmla="*/ 622258 h 10285413"/>
              <a:gd name="connsiteX6147" fmla="*/ 6009255 w 16348919"/>
              <a:gd name="connsiteY6147" fmla="*/ 627191 h 10285413"/>
              <a:gd name="connsiteX6148" fmla="*/ 6019122 w 16348919"/>
              <a:gd name="connsiteY6148" fmla="*/ 637059 h 10285413"/>
              <a:gd name="connsiteX6149" fmla="*/ 5999386 w 16348919"/>
              <a:gd name="connsiteY6149" fmla="*/ 627191 h 10285413"/>
              <a:gd name="connsiteX6150" fmla="*/ 6001853 w 16348919"/>
              <a:gd name="connsiteY6150" fmla="*/ 622258 h 10285413"/>
              <a:gd name="connsiteX6151" fmla="*/ 6769045 w 16348919"/>
              <a:gd name="connsiteY6151" fmla="*/ 617323 h 10285413"/>
              <a:gd name="connsiteX6152" fmla="*/ 6769045 w 16348919"/>
              <a:gd name="connsiteY6152" fmla="*/ 637059 h 10285413"/>
              <a:gd name="connsiteX6153" fmla="*/ 6749308 w 16348919"/>
              <a:gd name="connsiteY6153" fmla="*/ 656793 h 10285413"/>
              <a:gd name="connsiteX6154" fmla="*/ 6709839 w 16348919"/>
              <a:gd name="connsiteY6154" fmla="*/ 656793 h 10285413"/>
              <a:gd name="connsiteX6155" fmla="*/ 6729574 w 16348919"/>
              <a:gd name="connsiteY6155" fmla="*/ 676529 h 10285413"/>
              <a:gd name="connsiteX6156" fmla="*/ 6749308 w 16348919"/>
              <a:gd name="connsiteY6156" fmla="*/ 696263 h 10285413"/>
              <a:gd name="connsiteX6157" fmla="*/ 6808513 w 16348919"/>
              <a:gd name="connsiteY6157" fmla="*/ 715997 h 10285413"/>
              <a:gd name="connsiteX6158" fmla="*/ 6847981 w 16348919"/>
              <a:gd name="connsiteY6158" fmla="*/ 755467 h 10285413"/>
              <a:gd name="connsiteX6159" fmla="*/ 6867718 w 16348919"/>
              <a:gd name="connsiteY6159" fmla="*/ 755467 h 10285413"/>
              <a:gd name="connsiteX6160" fmla="*/ 6907187 w 16348919"/>
              <a:gd name="connsiteY6160" fmla="*/ 755467 h 10285413"/>
              <a:gd name="connsiteX6161" fmla="*/ 6926921 w 16348919"/>
              <a:gd name="connsiteY6161" fmla="*/ 775203 h 10285413"/>
              <a:gd name="connsiteX6162" fmla="*/ 6946655 w 16348919"/>
              <a:gd name="connsiteY6162" fmla="*/ 775203 h 10285413"/>
              <a:gd name="connsiteX6163" fmla="*/ 6986125 w 16348919"/>
              <a:gd name="connsiteY6163" fmla="*/ 785069 h 10285413"/>
              <a:gd name="connsiteX6164" fmla="*/ 7005861 w 16348919"/>
              <a:gd name="connsiteY6164" fmla="*/ 794937 h 10285413"/>
              <a:gd name="connsiteX6165" fmla="*/ 6995994 w 16348919"/>
              <a:gd name="connsiteY6165" fmla="*/ 765335 h 10285413"/>
              <a:gd name="connsiteX6166" fmla="*/ 6946655 w 16348919"/>
              <a:gd name="connsiteY6166" fmla="*/ 755467 h 10285413"/>
              <a:gd name="connsiteX6167" fmla="*/ 6926921 w 16348919"/>
              <a:gd name="connsiteY6167" fmla="*/ 735733 h 10285413"/>
              <a:gd name="connsiteX6168" fmla="*/ 6847981 w 16348919"/>
              <a:gd name="connsiteY6168" fmla="*/ 656793 h 10285413"/>
              <a:gd name="connsiteX6169" fmla="*/ 6828247 w 16348919"/>
              <a:gd name="connsiteY6169" fmla="*/ 676529 h 10285413"/>
              <a:gd name="connsiteX6170" fmla="*/ 6788779 w 16348919"/>
              <a:gd name="connsiteY6170" fmla="*/ 656793 h 10285413"/>
              <a:gd name="connsiteX6171" fmla="*/ 6769045 w 16348919"/>
              <a:gd name="connsiteY6171" fmla="*/ 617323 h 10285413"/>
              <a:gd name="connsiteX6172" fmla="*/ 5940182 w 16348919"/>
              <a:gd name="connsiteY6172" fmla="*/ 617323 h 10285413"/>
              <a:gd name="connsiteX6173" fmla="*/ 5940182 w 16348919"/>
              <a:gd name="connsiteY6173" fmla="*/ 656793 h 10285413"/>
              <a:gd name="connsiteX6174" fmla="*/ 5959918 w 16348919"/>
              <a:gd name="connsiteY6174" fmla="*/ 696263 h 10285413"/>
              <a:gd name="connsiteX6175" fmla="*/ 5940182 w 16348919"/>
              <a:gd name="connsiteY6175" fmla="*/ 696263 h 10285413"/>
              <a:gd name="connsiteX6176" fmla="*/ 5920449 w 16348919"/>
              <a:gd name="connsiteY6176" fmla="*/ 686395 h 10285413"/>
              <a:gd name="connsiteX6177" fmla="*/ 5920449 w 16348919"/>
              <a:gd name="connsiteY6177" fmla="*/ 656793 h 10285413"/>
              <a:gd name="connsiteX6178" fmla="*/ 355226 w 16348919"/>
              <a:gd name="connsiteY6178" fmla="*/ 617323 h 10285413"/>
              <a:gd name="connsiteX6179" fmla="*/ 355226 w 16348919"/>
              <a:gd name="connsiteY6179" fmla="*/ 637059 h 10285413"/>
              <a:gd name="connsiteX6180" fmla="*/ 374961 w 16348919"/>
              <a:gd name="connsiteY6180" fmla="*/ 637059 h 10285413"/>
              <a:gd name="connsiteX6181" fmla="*/ 8032072 w 16348919"/>
              <a:gd name="connsiteY6181" fmla="*/ 597589 h 10285413"/>
              <a:gd name="connsiteX6182" fmla="*/ 8111009 w 16348919"/>
              <a:gd name="connsiteY6182" fmla="*/ 617323 h 10285413"/>
              <a:gd name="connsiteX6183" fmla="*/ 8111009 w 16348919"/>
              <a:gd name="connsiteY6183" fmla="*/ 637059 h 10285413"/>
              <a:gd name="connsiteX6184" fmla="*/ 8051805 w 16348919"/>
              <a:gd name="connsiteY6184" fmla="*/ 617323 h 10285413"/>
              <a:gd name="connsiteX6185" fmla="*/ 6944191 w 16348919"/>
              <a:gd name="connsiteY6185" fmla="*/ 582790 h 10285413"/>
              <a:gd name="connsiteX6186" fmla="*/ 6936789 w 16348919"/>
              <a:gd name="connsiteY6186" fmla="*/ 587721 h 10285413"/>
              <a:gd name="connsiteX6187" fmla="*/ 6926921 w 16348919"/>
              <a:gd name="connsiteY6187" fmla="*/ 597589 h 10285413"/>
              <a:gd name="connsiteX6188" fmla="*/ 6966392 w 16348919"/>
              <a:gd name="connsiteY6188" fmla="*/ 597589 h 10285413"/>
              <a:gd name="connsiteX6189" fmla="*/ 6946655 w 16348919"/>
              <a:gd name="connsiteY6189" fmla="*/ 587721 h 10285413"/>
              <a:gd name="connsiteX6190" fmla="*/ 6944191 w 16348919"/>
              <a:gd name="connsiteY6190" fmla="*/ 582790 h 10285413"/>
              <a:gd name="connsiteX6191" fmla="*/ 107307 w 16348919"/>
              <a:gd name="connsiteY6191" fmla="*/ 571686 h 10285413"/>
              <a:gd name="connsiteX6192" fmla="*/ 98674 w 16348919"/>
              <a:gd name="connsiteY6192" fmla="*/ 577855 h 10285413"/>
              <a:gd name="connsiteX6193" fmla="*/ 98674 w 16348919"/>
              <a:gd name="connsiteY6193" fmla="*/ 597589 h 10285413"/>
              <a:gd name="connsiteX6194" fmla="*/ 118409 w 16348919"/>
              <a:gd name="connsiteY6194" fmla="*/ 597589 h 10285413"/>
              <a:gd name="connsiteX6195" fmla="*/ 107307 w 16348919"/>
              <a:gd name="connsiteY6195" fmla="*/ 571686 h 10285413"/>
              <a:gd name="connsiteX6196" fmla="*/ 7854457 w 16348919"/>
              <a:gd name="connsiteY6196" fmla="*/ 558119 h 10285413"/>
              <a:gd name="connsiteX6197" fmla="*/ 7874194 w 16348919"/>
              <a:gd name="connsiteY6197" fmla="*/ 558119 h 10285413"/>
              <a:gd name="connsiteX6198" fmla="*/ 7874194 w 16348919"/>
              <a:gd name="connsiteY6198" fmla="*/ 577855 h 10285413"/>
              <a:gd name="connsiteX6199" fmla="*/ 7854457 w 16348919"/>
              <a:gd name="connsiteY6199" fmla="*/ 558119 h 10285413"/>
              <a:gd name="connsiteX6200" fmla="*/ 7262414 w 16348919"/>
              <a:gd name="connsiteY6200" fmla="*/ 558119 h 10285413"/>
              <a:gd name="connsiteX6201" fmla="*/ 7262414 w 16348919"/>
              <a:gd name="connsiteY6201" fmla="*/ 577855 h 10285413"/>
              <a:gd name="connsiteX6202" fmla="*/ 7262414 w 16348919"/>
              <a:gd name="connsiteY6202" fmla="*/ 558119 h 10285413"/>
              <a:gd name="connsiteX6203" fmla="*/ 7336421 w 16348919"/>
              <a:gd name="connsiteY6203" fmla="*/ 548253 h 10285413"/>
              <a:gd name="connsiteX6204" fmla="*/ 7361087 w 16348919"/>
              <a:gd name="connsiteY6204" fmla="*/ 558119 h 10285413"/>
              <a:gd name="connsiteX6205" fmla="*/ 7420291 w 16348919"/>
              <a:gd name="connsiteY6205" fmla="*/ 617323 h 10285413"/>
              <a:gd name="connsiteX6206" fmla="*/ 7380822 w 16348919"/>
              <a:gd name="connsiteY6206" fmla="*/ 617323 h 10285413"/>
              <a:gd name="connsiteX6207" fmla="*/ 7341353 w 16348919"/>
              <a:gd name="connsiteY6207" fmla="*/ 597589 h 10285413"/>
              <a:gd name="connsiteX6208" fmla="*/ 7301883 w 16348919"/>
              <a:gd name="connsiteY6208" fmla="*/ 597589 h 10285413"/>
              <a:gd name="connsiteX6209" fmla="*/ 7301883 w 16348919"/>
              <a:gd name="connsiteY6209" fmla="*/ 558119 h 10285413"/>
              <a:gd name="connsiteX6210" fmla="*/ 7336421 w 16348919"/>
              <a:gd name="connsiteY6210" fmla="*/ 548253 h 10285413"/>
              <a:gd name="connsiteX6211" fmla="*/ 212150 w 16348919"/>
              <a:gd name="connsiteY6211" fmla="*/ 548253 h 10285413"/>
              <a:gd name="connsiteX6212" fmla="*/ 197350 w 16348919"/>
              <a:gd name="connsiteY6212" fmla="*/ 558119 h 10285413"/>
              <a:gd name="connsiteX6213" fmla="*/ 207214 w 16348919"/>
              <a:gd name="connsiteY6213" fmla="*/ 577855 h 10285413"/>
              <a:gd name="connsiteX6214" fmla="*/ 226951 w 16348919"/>
              <a:gd name="connsiteY6214" fmla="*/ 567987 h 10285413"/>
              <a:gd name="connsiteX6215" fmla="*/ 236817 w 16348919"/>
              <a:gd name="connsiteY6215" fmla="*/ 558119 h 10285413"/>
              <a:gd name="connsiteX6216" fmla="*/ 217082 w 16348919"/>
              <a:gd name="connsiteY6216" fmla="*/ 558119 h 10285413"/>
              <a:gd name="connsiteX6217" fmla="*/ 212150 w 16348919"/>
              <a:gd name="connsiteY6217" fmla="*/ 548253 h 10285413"/>
              <a:gd name="connsiteX6218" fmla="*/ 5624427 w 16348919"/>
              <a:gd name="connsiteY6218" fmla="*/ 538385 h 10285413"/>
              <a:gd name="connsiteX6219" fmla="*/ 5614558 w 16348919"/>
              <a:gd name="connsiteY6219" fmla="*/ 548253 h 10285413"/>
              <a:gd name="connsiteX6220" fmla="*/ 5624427 w 16348919"/>
              <a:gd name="connsiteY6220" fmla="*/ 567987 h 10285413"/>
              <a:gd name="connsiteX6221" fmla="*/ 5624427 w 16348919"/>
              <a:gd name="connsiteY6221" fmla="*/ 587721 h 10285413"/>
              <a:gd name="connsiteX6222" fmla="*/ 5624427 w 16348919"/>
              <a:gd name="connsiteY6222" fmla="*/ 607457 h 10285413"/>
              <a:gd name="connsiteX6223" fmla="*/ 5624427 w 16348919"/>
              <a:gd name="connsiteY6223" fmla="*/ 637059 h 10285413"/>
              <a:gd name="connsiteX6224" fmla="*/ 5663894 w 16348919"/>
              <a:gd name="connsiteY6224" fmla="*/ 646927 h 10285413"/>
              <a:gd name="connsiteX6225" fmla="*/ 5683630 w 16348919"/>
              <a:gd name="connsiteY6225" fmla="*/ 617323 h 10285413"/>
              <a:gd name="connsiteX6226" fmla="*/ 5644159 w 16348919"/>
              <a:gd name="connsiteY6226" fmla="*/ 558119 h 10285413"/>
              <a:gd name="connsiteX6227" fmla="*/ 5624427 w 16348919"/>
              <a:gd name="connsiteY6227" fmla="*/ 538385 h 10285413"/>
              <a:gd name="connsiteX6228" fmla="*/ 5269198 w 16348919"/>
              <a:gd name="connsiteY6228" fmla="*/ 538385 h 10285413"/>
              <a:gd name="connsiteX6229" fmla="*/ 5288934 w 16348919"/>
              <a:gd name="connsiteY6229" fmla="*/ 538385 h 10285413"/>
              <a:gd name="connsiteX6230" fmla="*/ 5269198 w 16348919"/>
              <a:gd name="connsiteY6230" fmla="*/ 558119 h 10285413"/>
              <a:gd name="connsiteX6231" fmla="*/ 6473022 w 16348919"/>
              <a:gd name="connsiteY6231" fmla="*/ 518648 h 10285413"/>
              <a:gd name="connsiteX6232" fmla="*/ 6512491 w 16348919"/>
              <a:gd name="connsiteY6232" fmla="*/ 518648 h 10285413"/>
              <a:gd name="connsiteX6233" fmla="*/ 6492755 w 16348919"/>
              <a:gd name="connsiteY6233" fmla="*/ 538385 h 10285413"/>
              <a:gd name="connsiteX6234" fmla="*/ 5032380 w 16348919"/>
              <a:gd name="connsiteY6234" fmla="*/ 518648 h 10285413"/>
              <a:gd name="connsiteX6235" fmla="*/ 5091586 w 16348919"/>
              <a:gd name="connsiteY6235" fmla="*/ 558119 h 10285413"/>
              <a:gd name="connsiteX6236" fmla="*/ 5091586 w 16348919"/>
              <a:gd name="connsiteY6236" fmla="*/ 538385 h 10285413"/>
              <a:gd name="connsiteX6237" fmla="*/ 5032380 w 16348919"/>
              <a:gd name="connsiteY6237" fmla="*/ 518648 h 10285413"/>
              <a:gd name="connsiteX6238" fmla="*/ 135676 w 16348919"/>
              <a:gd name="connsiteY6238" fmla="*/ 492749 h 10285413"/>
              <a:gd name="connsiteX6239" fmla="*/ 118409 w 16348919"/>
              <a:gd name="connsiteY6239" fmla="*/ 498915 h 10285413"/>
              <a:gd name="connsiteX6240" fmla="*/ 118409 w 16348919"/>
              <a:gd name="connsiteY6240" fmla="*/ 528517 h 10285413"/>
              <a:gd name="connsiteX6241" fmla="*/ 98674 w 16348919"/>
              <a:gd name="connsiteY6241" fmla="*/ 558119 h 10285413"/>
              <a:gd name="connsiteX6242" fmla="*/ 138145 w 16348919"/>
              <a:gd name="connsiteY6242" fmla="*/ 558119 h 10285413"/>
              <a:gd name="connsiteX6243" fmla="*/ 157879 w 16348919"/>
              <a:gd name="connsiteY6243" fmla="*/ 558119 h 10285413"/>
              <a:gd name="connsiteX6244" fmla="*/ 157879 w 16348919"/>
              <a:gd name="connsiteY6244" fmla="*/ 538385 h 10285413"/>
              <a:gd name="connsiteX6245" fmla="*/ 177612 w 16348919"/>
              <a:gd name="connsiteY6245" fmla="*/ 518648 h 10285413"/>
              <a:gd name="connsiteX6246" fmla="*/ 157879 w 16348919"/>
              <a:gd name="connsiteY6246" fmla="*/ 518648 h 10285413"/>
              <a:gd name="connsiteX6247" fmla="*/ 135676 w 16348919"/>
              <a:gd name="connsiteY6247" fmla="*/ 492749 h 10285413"/>
              <a:gd name="connsiteX6248" fmla="*/ 6403951 w 16348919"/>
              <a:gd name="connsiteY6248" fmla="*/ 489047 h 10285413"/>
              <a:gd name="connsiteX6249" fmla="*/ 6433553 w 16348919"/>
              <a:gd name="connsiteY6249" fmla="*/ 498915 h 10285413"/>
              <a:gd name="connsiteX6250" fmla="*/ 6453286 w 16348919"/>
              <a:gd name="connsiteY6250" fmla="*/ 508783 h 10285413"/>
              <a:gd name="connsiteX6251" fmla="*/ 6433553 w 16348919"/>
              <a:gd name="connsiteY6251" fmla="*/ 518648 h 10285413"/>
              <a:gd name="connsiteX6252" fmla="*/ 6394083 w 16348919"/>
              <a:gd name="connsiteY6252" fmla="*/ 498915 h 10285413"/>
              <a:gd name="connsiteX6253" fmla="*/ 6403951 w 16348919"/>
              <a:gd name="connsiteY6253" fmla="*/ 489047 h 10285413"/>
              <a:gd name="connsiteX6254" fmla="*/ 217082 w 16348919"/>
              <a:gd name="connsiteY6254" fmla="*/ 489047 h 10285413"/>
              <a:gd name="connsiteX6255" fmla="*/ 197350 w 16348919"/>
              <a:gd name="connsiteY6255" fmla="*/ 498915 h 10285413"/>
              <a:gd name="connsiteX6256" fmla="*/ 197350 w 16348919"/>
              <a:gd name="connsiteY6256" fmla="*/ 538385 h 10285413"/>
              <a:gd name="connsiteX6257" fmla="*/ 236817 w 16348919"/>
              <a:gd name="connsiteY6257" fmla="*/ 518648 h 10285413"/>
              <a:gd name="connsiteX6258" fmla="*/ 236817 w 16348919"/>
              <a:gd name="connsiteY6258" fmla="*/ 498915 h 10285413"/>
              <a:gd name="connsiteX6259" fmla="*/ 217082 w 16348919"/>
              <a:gd name="connsiteY6259" fmla="*/ 489047 h 10285413"/>
              <a:gd name="connsiteX6260" fmla="*/ 7617642 w 16348919"/>
              <a:gd name="connsiteY6260" fmla="*/ 479181 h 10285413"/>
              <a:gd name="connsiteX6261" fmla="*/ 7617642 w 16348919"/>
              <a:gd name="connsiteY6261" fmla="*/ 498915 h 10285413"/>
              <a:gd name="connsiteX6262" fmla="*/ 7607773 w 16348919"/>
              <a:gd name="connsiteY6262" fmla="*/ 489047 h 10285413"/>
              <a:gd name="connsiteX6263" fmla="*/ 7617642 w 16348919"/>
              <a:gd name="connsiteY6263" fmla="*/ 479181 h 10285413"/>
              <a:gd name="connsiteX6264" fmla="*/ 5540554 w 16348919"/>
              <a:gd name="connsiteY6264" fmla="*/ 469313 h 10285413"/>
              <a:gd name="connsiteX6265" fmla="*/ 5525750 w 16348919"/>
              <a:gd name="connsiteY6265" fmla="*/ 479181 h 10285413"/>
              <a:gd name="connsiteX6266" fmla="*/ 5624427 w 16348919"/>
              <a:gd name="connsiteY6266" fmla="*/ 518648 h 10285413"/>
              <a:gd name="connsiteX6267" fmla="*/ 5663894 w 16348919"/>
              <a:gd name="connsiteY6267" fmla="*/ 518648 h 10285413"/>
              <a:gd name="connsiteX6268" fmla="*/ 5663894 w 16348919"/>
              <a:gd name="connsiteY6268" fmla="*/ 528517 h 10285413"/>
              <a:gd name="connsiteX6269" fmla="*/ 5663894 w 16348919"/>
              <a:gd name="connsiteY6269" fmla="*/ 558119 h 10285413"/>
              <a:gd name="connsiteX6270" fmla="*/ 5683630 w 16348919"/>
              <a:gd name="connsiteY6270" fmla="*/ 538385 h 10285413"/>
              <a:gd name="connsiteX6271" fmla="*/ 5723101 w 16348919"/>
              <a:gd name="connsiteY6271" fmla="*/ 528517 h 10285413"/>
              <a:gd name="connsiteX6272" fmla="*/ 5723101 w 16348919"/>
              <a:gd name="connsiteY6272" fmla="*/ 548253 h 10285413"/>
              <a:gd name="connsiteX6273" fmla="*/ 5703364 w 16348919"/>
              <a:gd name="connsiteY6273" fmla="*/ 577855 h 10285413"/>
              <a:gd name="connsiteX6274" fmla="*/ 5742834 w 16348919"/>
              <a:gd name="connsiteY6274" fmla="*/ 617323 h 10285413"/>
              <a:gd name="connsiteX6275" fmla="*/ 5772435 w 16348919"/>
              <a:gd name="connsiteY6275" fmla="*/ 627191 h 10285413"/>
              <a:gd name="connsiteX6276" fmla="*/ 5782305 w 16348919"/>
              <a:gd name="connsiteY6276" fmla="*/ 637059 h 10285413"/>
              <a:gd name="connsiteX6277" fmla="*/ 5821774 w 16348919"/>
              <a:gd name="connsiteY6277" fmla="*/ 637059 h 10285413"/>
              <a:gd name="connsiteX6278" fmla="*/ 5861245 w 16348919"/>
              <a:gd name="connsiteY6278" fmla="*/ 656793 h 10285413"/>
              <a:gd name="connsiteX6279" fmla="*/ 5880979 w 16348919"/>
              <a:gd name="connsiteY6279" fmla="*/ 676529 h 10285413"/>
              <a:gd name="connsiteX6280" fmla="*/ 5880979 w 16348919"/>
              <a:gd name="connsiteY6280" fmla="*/ 715997 h 10285413"/>
              <a:gd name="connsiteX6281" fmla="*/ 5900711 w 16348919"/>
              <a:gd name="connsiteY6281" fmla="*/ 735733 h 10285413"/>
              <a:gd name="connsiteX6282" fmla="*/ 5920449 w 16348919"/>
              <a:gd name="connsiteY6282" fmla="*/ 715997 h 10285413"/>
              <a:gd name="connsiteX6283" fmla="*/ 5920449 w 16348919"/>
              <a:gd name="connsiteY6283" fmla="*/ 735733 h 10285413"/>
              <a:gd name="connsiteX6284" fmla="*/ 5959918 w 16348919"/>
              <a:gd name="connsiteY6284" fmla="*/ 696263 h 10285413"/>
              <a:gd name="connsiteX6285" fmla="*/ 5999386 w 16348919"/>
              <a:gd name="connsiteY6285" fmla="*/ 715997 h 10285413"/>
              <a:gd name="connsiteX6286" fmla="*/ 6038857 w 16348919"/>
              <a:gd name="connsiteY6286" fmla="*/ 715997 h 10285413"/>
              <a:gd name="connsiteX6287" fmla="*/ 6078326 w 16348919"/>
              <a:gd name="connsiteY6287" fmla="*/ 755467 h 10285413"/>
              <a:gd name="connsiteX6288" fmla="*/ 6117794 w 16348919"/>
              <a:gd name="connsiteY6288" fmla="*/ 785069 h 10285413"/>
              <a:gd name="connsiteX6289" fmla="*/ 6078326 w 16348919"/>
              <a:gd name="connsiteY6289" fmla="*/ 735733 h 10285413"/>
              <a:gd name="connsiteX6290" fmla="*/ 6038857 w 16348919"/>
              <a:gd name="connsiteY6290" fmla="*/ 715997 h 10285413"/>
              <a:gd name="connsiteX6291" fmla="*/ 5999386 w 16348919"/>
              <a:gd name="connsiteY6291" fmla="*/ 696263 h 10285413"/>
              <a:gd name="connsiteX6292" fmla="*/ 5999386 w 16348919"/>
              <a:gd name="connsiteY6292" fmla="*/ 676529 h 10285413"/>
              <a:gd name="connsiteX6293" fmla="*/ 6038857 w 16348919"/>
              <a:gd name="connsiteY6293" fmla="*/ 637059 h 10285413"/>
              <a:gd name="connsiteX6294" fmla="*/ 5999386 w 16348919"/>
              <a:gd name="connsiteY6294" fmla="*/ 597589 h 10285413"/>
              <a:gd name="connsiteX6295" fmla="*/ 5959918 w 16348919"/>
              <a:gd name="connsiteY6295" fmla="*/ 617323 h 10285413"/>
              <a:gd name="connsiteX6296" fmla="*/ 5940182 w 16348919"/>
              <a:gd name="connsiteY6296" fmla="*/ 617323 h 10285413"/>
              <a:gd name="connsiteX6297" fmla="*/ 5940182 w 16348919"/>
              <a:gd name="connsiteY6297" fmla="*/ 597589 h 10285413"/>
              <a:gd name="connsiteX6298" fmla="*/ 5959918 w 16348919"/>
              <a:gd name="connsiteY6298" fmla="*/ 587721 h 10285413"/>
              <a:gd name="connsiteX6299" fmla="*/ 5959918 w 16348919"/>
              <a:gd name="connsiteY6299" fmla="*/ 577855 h 10285413"/>
              <a:gd name="connsiteX6300" fmla="*/ 5940182 w 16348919"/>
              <a:gd name="connsiteY6300" fmla="*/ 558119 h 10285413"/>
              <a:gd name="connsiteX6301" fmla="*/ 5880979 w 16348919"/>
              <a:gd name="connsiteY6301" fmla="*/ 538385 h 10285413"/>
              <a:gd name="connsiteX6302" fmla="*/ 5841508 w 16348919"/>
              <a:gd name="connsiteY6302" fmla="*/ 538385 h 10285413"/>
              <a:gd name="connsiteX6303" fmla="*/ 5821774 w 16348919"/>
              <a:gd name="connsiteY6303" fmla="*/ 538385 h 10285413"/>
              <a:gd name="connsiteX6304" fmla="*/ 5792170 w 16348919"/>
              <a:gd name="connsiteY6304" fmla="*/ 538385 h 10285413"/>
              <a:gd name="connsiteX6305" fmla="*/ 5762568 w 16348919"/>
              <a:gd name="connsiteY6305" fmla="*/ 518648 h 10285413"/>
              <a:gd name="connsiteX6306" fmla="*/ 5673762 w 16348919"/>
              <a:gd name="connsiteY6306" fmla="*/ 489047 h 10285413"/>
              <a:gd name="connsiteX6307" fmla="*/ 5584953 w 16348919"/>
              <a:gd name="connsiteY6307" fmla="*/ 479181 h 10285413"/>
              <a:gd name="connsiteX6308" fmla="*/ 5540554 w 16348919"/>
              <a:gd name="connsiteY6308" fmla="*/ 469313 h 10285413"/>
              <a:gd name="connsiteX6309" fmla="*/ 5057049 w 16348919"/>
              <a:gd name="connsiteY6309" fmla="*/ 469313 h 10285413"/>
              <a:gd name="connsiteX6310" fmla="*/ 5052116 w 16348919"/>
              <a:gd name="connsiteY6310" fmla="*/ 479181 h 10285413"/>
              <a:gd name="connsiteX6311" fmla="*/ 5071849 w 16348919"/>
              <a:gd name="connsiteY6311" fmla="*/ 479181 h 10285413"/>
              <a:gd name="connsiteX6312" fmla="*/ 5057049 w 16348919"/>
              <a:gd name="connsiteY6312" fmla="*/ 469313 h 10285413"/>
              <a:gd name="connsiteX6313" fmla="*/ 6512491 w 16348919"/>
              <a:gd name="connsiteY6313" fmla="*/ 439711 h 10285413"/>
              <a:gd name="connsiteX6314" fmla="*/ 6551960 w 16348919"/>
              <a:gd name="connsiteY6314" fmla="*/ 449576 h 10285413"/>
              <a:gd name="connsiteX6315" fmla="*/ 6551960 w 16348919"/>
              <a:gd name="connsiteY6315" fmla="*/ 459445 h 10285413"/>
              <a:gd name="connsiteX6316" fmla="*/ 6581561 w 16348919"/>
              <a:gd name="connsiteY6316" fmla="*/ 459445 h 10285413"/>
              <a:gd name="connsiteX6317" fmla="*/ 6591429 w 16348919"/>
              <a:gd name="connsiteY6317" fmla="*/ 459445 h 10285413"/>
              <a:gd name="connsiteX6318" fmla="*/ 6591429 w 16348919"/>
              <a:gd name="connsiteY6318" fmla="*/ 479181 h 10285413"/>
              <a:gd name="connsiteX6319" fmla="*/ 6512491 w 16348919"/>
              <a:gd name="connsiteY6319" fmla="*/ 479181 h 10285413"/>
              <a:gd name="connsiteX6320" fmla="*/ 6473022 w 16348919"/>
              <a:gd name="connsiteY6320" fmla="*/ 459445 h 10285413"/>
              <a:gd name="connsiteX6321" fmla="*/ 6512491 w 16348919"/>
              <a:gd name="connsiteY6321" fmla="*/ 439711 h 10285413"/>
              <a:gd name="connsiteX6322" fmla="*/ 6295407 w 16348919"/>
              <a:gd name="connsiteY6322" fmla="*/ 439711 h 10285413"/>
              <a:gd name="connsiteX6323" fmla="*/ 6334878 w 16348919"/>
              <a:gd name="connsiteY6323" fmla="*/ 459445 h 10285413"/>
              <a:gd name="connsiteX6324" fmla="*/ 6275675 w 16348919"/>
              <a:gd name="connsiteY6324" fmla="*/ 459445 h 10285413"/>
              <a:gd name="connsiteX6325" fmla="*/ 6216470 w 16348919"/>
              <a:gd name="connsiteY6325" fmla="*/ 419974 h 10285413"/>
              <a:gd name="connsiteX6326" fmla="*/ 6236205 w 16348919"/>
              <a:gd name="connsiteY6326" fmla="*/ 439711 h 10285413"/>
              <a:gd name="connsiteX6327" fmla="*/ 6216470 w 16348919"/>
              <a:gd name="connsiteY6327" fmla="*/ 439711 h 10285413"/>
              <a:gd name="connsiteX6328" fmla="*/ 611778 w 16348919"/>
              <a:gd name="connsiteY6328" fmla="*/ 380507 h 10285413"/>
              <a:gd name="connsiteX6329" fmla="*/ 592046 w 16348919"/>
              <a:gd name="connsiteY6329" fmla="*/ 400241 h 10285413"/>
              <a:gd name="connsiteX6330" fmla="*/ 611778 w 16348919"/>
              <a:gd name="connsiteY6330" fmla="*/ 400241 h 10285413"/>
              <a:gd name="connsiteX6331" fmla="*/ 611778 w 16348919"/>
              <a:gd name="connsiteY6331" fmla="*/ 380507 h 10285413"/>
              <a:gd name="connsiteX6332" fmla="*/ 5920449 w 16348919"/>
              <a:gd name="connsiteY6332" fmla="*/ 301567 h 10285413"/>
              <a:gd name="connsiteX6333" fmla="*/ 5950050 w 16348919"/>
              <a:gd name="connsiteY6333" fmla="*/ 311435 h 10285413"/>
              <a:gd name="connsiteX6334" fmla="*/ 6019122 w 16348919"/>
              <a:gd name="connsiteY6334" fmla="*/ 341037 h 10285413"/>
              <a:gd name="connsiteX6335" fmla="*/ 6068458 w 16348919"/>
              <a:gd name="connsiteY6335" fmla="*/ 370639 h 10285413"/>
              <a:gd name="connsiteX6336" fmla="*/ 6127662 w 16348919"/>
              <a:gd name="connsiteY6336" fmla="*/ 390372 h 10285413"/>
              <a:gd name="connsiteX6337" fmla="*/ 6177001 w 16348919"/>
              <a:gd name="connsiteY6337" fmla="*/ 419974 h 10285413"/>
              <a:gd name="connsiteX6338" fmla="*/ 6117794 w 16348919"/>
              <a:gd name="connsiteY6338" fmla="*/ 400241 h 10285413"/>
              <a:gd name="connsiteX6339" fmla="*/ 5999386 w 16348919"/>
              <a:gd name="connsiteY6339" fmla="*/ 360771 h 10285413"/>
              <a:gd name="connsiteX6340" fmla="*/ 5861245 w 16348919"/>
              <a:gd name="connsiteY6340" fmla="*/ 281833 h 10285413"/>
              <a:gd name="connsiteX6341" fmla="*/ 5900711 w 16348919"/>
              <a:gd name="connsiteY6341" fmla="*/ 301567 h 10285413"/>
              <a:gd name="connsiteX6342" fmla="*/ 5861245 w 16348919"/>
              <a:gd name="connsiteY6342" fmla="*/ 301567 h 10285413"/>
              <a:gd name="connsiteX6343" fmla="*/ 5861245 w 16348919"/>
              <a:gd name="connsiteY6343" fmla="*/ 281833 h 10285413"/>
              <a:gd name="connsiteX6344" fmla="*/ 5723101 w 16348919"/>
              <a:gd name="connsiteY6344" fmla="*/ 242363 h 10285413"/>
              <a:gd name="connsiteX6345" fmla="*/ 5802038 w 16348919"/>
              <a:gd name="connsiteY6345" fmla="*/ 281833 h 10285413"/>
              <a:gd name="connsiteX6346" fmla="*/ 5742834 w 16348919"/>
              <a:gd name="connsiteY6346" fmla="*/ 262096 h 10285413"/>
              <a:gd name="connsiteX6347" fmla="*/ 4923840 w 16348919"/>
              <a:gd name="connsiteY6347" fmla="*/ 242363 h 10285413"/>
              <a:gd name="connsiteX6348" fmla="*/ 4894236 w 16348919"/>
              <a:gd name="connsiteY6348" fmla="*/ 262096 h 10285413"/>
              <a:gd name="connsiteX6349" fmla="*/ 4953442 w 16348919"/>
              <a:gd name="connsiteY6349" fmla="*/ 380507 h 10285413"/>
              <a:gd name="connsiteX6350" fmla="*/ 4973176 w 16348919"/>
              <a:gd name="connsiteY6350" fmla="*/ 390372 h 10285413"/>
              <a:gd name="connsiteX6351" fmla="*/ 4992911 w 16348919"/>
              <a:gd name="connsiteY6351" fmla="*/ 400241 h 10285413"/>
              <a:gd name="connsiteX6352" fmla="*/ 5032380 w 16348919"/>
              <a:gd name="connsiteY6352" fmla="*/ 419974 h 10285413"/>
              <a:gd name="connsiteX6353" fmla="*/ 5091586 w 16348919"/>
              <a:gd name="connsiteY6353" fmla="*/ 400241 h 10285413"/>
              <a:gd name="connsiteX6354" fmla="*/ 5111320 w 16348919"/>
              <a:gd name="connsiteY6354" fmla="*/ 419974 h 10285413"/>
              <a:gd name="connsiteX6355" fmla="*/ 5131053 w 16348919"/>
              <a:gd name="connsiteY6355" fmla="*/ 429843 h 10285413"/>
              <a:gd name="connsiteX6356" fmla="*/ 5131053 w 16348919"/>
              <a:gd name="connsiteY6356" fmla="*/ 439711 h 10285413"/>
              <a:gd name="connsiteX6357" fmla="*/ 5140922 w 16348919"/>
              <a:gd name="connsiteY6357" fmla="*/ 449576 h 10285413"/>
              <a:gd name="connsiteX6358" fmla="*/ 5170524 w 16348919"/>
              <a:gd name="connsiteY6358" fmla="*/ 479181 h 10285413"/>
              <a:gd name="connsiteX6359" fmla="*/ 5190260 w 16348919"/>
              <a:gd name="connsiteY6359" fmla="*/ 498915 h 10285413"/>
              <a:gd name="connsiteX6360" fmla="*/ 5209994 w 16348919"/>
              <a:gd name="connsiteY6360" fmla="*/ 518648 h 10285413"/>
              <a:gd name="connsiteX6361" fmla="*/ 5190260 w 16348919"/>
              <a:gd name="connsiteY6361" fmla="*/ 518648 h 10285413"/>
              <a:gd name="connsiteX6362" fmla="*/ 5170524 w 16348919"/>
              <a:gd name="connsiteY6362" fmla="*/ 538385 h 10285413"/>
              <a:gd name="connsiteX6363" fmla="*/ 5190260 w 16348919"/>
              <a:gd name="connsiteY6363" fmla="*/ 558119 h 10285413"/>
              <a:gd name="connsiteX6364" fmla="*/ 5229727 w 16348919"/>
              <a:gd name="connsiteY6364" fmla="*/ 577855 h 10285413"/>
              <a:gd name="connsiteX6365" fmla="*/ 5328405 w 16348919"/>
              <a:gd name="connsiteY6365" fmla="*/ 597589 h 10285413"/>
              <a:gd name="connsiteX6366" fmla="*/ 5348138 w 16348919"/>
              <a:gd name="connsiteY6366" fmla="*/ 597589 h 10285413"/>
              <a:gd name="connsiteX6367" fmla="*/ 5367872 w 16348919"/>
              <a:gd name="connsiteY6367" fmla="*/ 558119 h 10285413"/>
              <a:gd name="connsiteX6368" fmla="*/ 5397474 w 16348919"/>
              <a:gd name="connsiteY6368" fmla="*/ 577855 h 10285413"/>
              <a:gd name="connsiteX6369" fmla="*/ 5407342 w 16348919"/>
              <a:gd name="connsiteY6369" fmla="*/ 558119 h 10285413"/>
              <a:gd name="connsiteX6370" fmla="*/ 5387607 w 16348919"/>
              <a:gd name="connsiteY6370" fmla="*/ 538385 h 10285413"/>
              <a:gd name="connsiteX6371" fmla="*/ 5486283 w 16348919"/>
              <a:gd name="connsiteY6371" fmla="*/ 597589 h 10285413"/>
              <a:gd name="connsiteX6372" fmla="*/ 5555354 w 16348919"/>
              <a:gd name="connsiteY6372" fmla="*/ 617323 h 10285413"/>
              <a:gd name="connsiteX6373" fmla="*/ 5584953 w 16348919"/>
              <a:gd name="connsiteY6373" fmla="*/ 597589 h 10285413"/>
              <a:gd name="connsiteX6374" fmla="*/ 5575088 w 16348919"/>
              <a:gd name="connsiteY6374" fmla="*/ 548253 h 10285413"/>
              <a:gd name="connsiteX6375" fmla="*/ 5545486 w 16348919"/>
              <a:gd name="connsiteY6375" fmla="*/ 528517 h 10285413"/>
              <a:gd name="connsiteX6376" fmla="*/ 5525750 w 16348919"/>
              <a:gd name="connsiteY6376" fmla="*/ 518648 h 10285413"/>
              <a:gd name="connsiteX6377" fmla="*/ 5496148 w 16348919"/>
              <a:gd name="connsiteY6377" fmla="*/ 508783 h 10285413"/>
              <a:gd name="connsiteX6378" fmla="*/ 5427075 w 16348919"/>
              <a:gd name="connsiteY6378" fmla="*/ 498915 h 10285413"/>
              <a:gd name="connsiteX6379" fmla="*/ 5298800 w 16348919"/>
              <a:gd name="connsiteY6379" fmla="*/ 449576 h 10285413"/>
              <a:gd name="connsiteX6380" fmla="*/ 5219862 w 16348919"/>
              <a:gd name="connsiteY6380" fmla="*/ 419974 h 10285413"/>
              <a:gd name="connsiteX6381" fmla="*/ 5170524 w 16348919"/>
              <a:gd name="connsiteY6381" fmla="*/ 400241 h 10285413"/>
              <a:gd name="connsiteX6382" fmla="*/ 5190260 w 16348919"/>
              <a:gd name="connsiteY6382" fmla="*/ 380507 h 10285413"/>
              <a:gd name="connsiteX6383" fmla="*/ 5229727 w 16348919"/>
              <a:gd name="connsiteY6383" fmla="*/ 380507 h 10285413"/>
              <a:gd name="connsiteX6384" fmla="*/ 5190260 w 16348919"/>
              <a:gd name="connsiteY6384" fmla="*/ 360771 h 10285413"/>
              <a:gd name="connsiteX6385" fmla="*/ 5032380 w 16348919"/>
              <a:gd name="connsiteY6385" fmla="*/ 281833 h 10285413"/>
              <a:gd name="connsiteX6386" fmla="*/ 4973176 w 16348919"/>
              <a:gd name="connsiteY6386" fmla="*/ 262096 h 10285413"/>
              <a:gd name="connsiteX6387" fmla="*/ 4923840 w 16348919"/>
              <a:gd name="connsiteY6387" fmla="*/ 242363 h 10285413"/>
              <a:gd name="connsiteX6388" fmla="*/ 4775828 w 16348919"/>
              <a:gd name="connsiteY6388" fmla="*/ 242363 h 10285413"/>
              <a:gd name="connsiteX6389" fmla="*/ 4775828 w 16348919"/>
              <a:gd name="connsiteY6389" fmla="*/ 262096 h 10285413"/>
              <a:gd name="connsiteX6390" fmla="*/ 4795564 w 16348919"/>
              <a:gd name="connsiteY6390" fmla="*/ 262096 h 10285413"/>
              <a:gd name="connsiteX6391" fmla="*/ 4775828 w 16348919"/>
              <a:gd name="connsiteY6391" fmla="*/ 242363 h 10285413"/>
              <a:gd name="connsiteX6392" fmla="*/ 118409 w 16348919"/>
              <a:gd name="connsiteY6392" fmla="*/ 242363 h 10285413"/>
              <a:gd name="connsiteX6393" fmla="*/ 138145 w 16348919"/>
              <a:gd name="connsiteY6393" fmla="*/ 242363 h 10285413"/>
              <a:gd name="connsiteX6394" fmla="*/ 138145 w 16348919"/>
              <a:gd name="connsiteY6394" fmla="*/ 262096 h 10285413"/>
              <a:gd name="connsiteX6395" fmla="*/ 128276 w 16348919"/>
              <a:gd name="connsiteY6395" fmla="*/ 271965 h 10285413"/>
              <a:gd name="connsiteX6396" fmla="*/ 118409 w 16348919"/>
              <a:gd name="connsiteY6396" fmla="*/ 262096 h 10285413"/>
              <a:gd name="connsiteX6397" fmla="*/ 256552 w 16348919"/>
              <a:gd name="connsiteY6397" fmla="*/ 222626 h 10285413"/>
              <a:gd name="connsiteX6398" fmla="*/ 256552 w 16348919"/>
              <a:gd name="connsiteY6398" fmla="*/ 271965 h 10285413"/>
              <a:gd name="connsiteX6399" fmla="*/ 266421 w 16348919"/>
              <a:gd name="connsiteY6399" fmla="*/ 301567 h 10285413"/>
              <a:gd name="connsiteX6400" fmla="*/ 276287 w 16348919"/>
              <a:gd name="connsiteY6400" fmla="*/ 262096 h 10285413"/>
              <a:gd name="connsiteX6401" fmla="*/ 256552 w 16348919"/>
              <a:gd name="connsiteY6401" fmla="*/ 222626 h 10285413"/>
              <a:gd name="connsiteX6402" fmla="*/ 751156 w 16348919"/>
              <a:gd name="connsiteY6402" fmla="*/ 216460 h 10285413"/>
              <a:gd name="connsiteX6403" fmla="*/ 769656 w 16348919"/>
              <a:gd name="connsiteY6403" fmla="*/ 242363 h 10285413"/>
              <a:gd name="connsiteX6404" fmla="*/ 769656 w 16348919"/>
              <a:gd name="connsiteY6404" fmla="*/ 262096 h 10285413"/>
              <a:gd name="connsiteX6405" fmla="*/ 749924 w 16348919"/>
              <a:gd name="connsiteY6405" fmla="*/ 262096 h 10285413"/>
              <a:gd name="connsiteX6406" fmla="*/ 749924 w 16348919"/>
              <a:gd name="connsiteY6406" fmla="*/ 222626 h 10285413"/>
              <a:gd name="connsiteX6407" fmla="*/ 751156 w 16348919"/>
              <a:gd name="connsiteY6407" fmla="*/ 216460 h 10285413"/>
              <a:gd name="connsiteX6408" fmla="*/ 685783 w 16348919"/>
              <a:gd name="connsiteY6408" fmla="*/ 207828 h 10285413"/>
              <a:gd name="connsiteX6409" fmla="*/ 670985 w 16348919"/>
              <a:gd name="connsiteY6409" fmla="*/ 212761 h 10285413"/>
              <a:gd name="connsiteX6410" fmla="*/ 651249 w 16348919"/>
              <a:gd name="connsiteY6410" fmla="*/ 242363 h 10285413"/>
              <a:gd name="connsiteX6411" fmla="*/ 670985 w 16348919"/>
              <a:gd name="connsiteY6411" fmla="*/ 242363 h 10285413"/>
              <a:gd name="connsiteX6412" fmla="*/ 690719 w 16348919"/>
              <a:gd name="connsiteY6412" fmla="*/ 212761 h 10285413"/>
              <a:gd name="connsiteX6413" fmla="*/ 685783 w 16348919"/>
              <a:gd name="connsiteY6413" fmla="*/ 207828 h 10285413"/>
              <a:gd name="connsiteX6414" fmla="*/ 774593 w 16348919"/>
              <a:gd name="connsiteY6414" fmla="*/ 173291 h 10285413"/>
              <a:gd name="connsiteX6415" fmla="*/ 769656 w 16348919"/>
              <a:gd name="connsiteY6415" fmla="*/ 183159 h 10285413"/>
              <a:gd name="connsiteX6416" fmla="*/ 749924 w 16348919"/>
              <a:gd name="connsiteY6416" fmla="*/ 183159 h 10285413"/>
              <a:gd name="connsiteX6417" fmla="*/ 730190 w 16348919"/>
              <a:gd name="connsiteY6417" fmla="*/ 242363 h 10285413"/>
              <a:gd name="connsiteX6418" fmla="*/ 730190 w 16348919"/>
              <a:gd name="connsiteY6418" fmla="*/ 262096 h 10285413"/>
              <a:gd name="connsiteX6419" fmla="*/ 690719 w 16348919"/>
              <a:gd name="connsiteY6419" fmla="*/ 262096 h 10285413"/>
              <a:gd name="connsiteX6420" fmla="*/ 661117 w 16348919"/>
              <a:gd name="connsiteY6420" fmla="*/ 262096 h 10285413"/>
              <a:gd name="connsiteX6421" fmla="*/ 651249 w 16348919"/>
              <a:gd name="connsiteY6421" fmla="*/ 281833 h 10285413"/>
              <a:gd name="connsiteX6422" fmla="*/ 670985 w 16348919"/>
              <a:gd name="connsiteY6422" fmla="*/ 281833 h 10285413"/>
              <a:gd name="connsiteX6423" fmla="*/ 700584 w 16348919"/>
              <a:gd name="connsiteY6423" fmla="*/ 281833 h 10285413"/>
              <a:gd name="connsiteX6424" fmla="*/ 730190 w 16348919"/>
              <a:gd name="connsiteY6424" fmla="*/ 281833 h 10285413"/>
              <a:gd name="connsiteX6425" fmla="*/ 789393 w 16348919"/>
              <a:gd name="connsiteY6425" fmla="*/ 281833 h 10285413"/>
              <a:gd name="connsiteX6426" fmla="*/ 828863 w 16348919"/>
              <a:gd name="connsiteY6426" fmla="*/ 262096 h 10285413"/>
              <a:gd name="connsiteX6427" fmla="*/ 828863 w 16348919"/>
              <a:gd name="connsiteY6427" fmla="*/ 242363 h 10285413"/>
              <a:gd name="connsiteX6428" fmla="*/ 809127 w 16348919"/>
              <a:gd name="connsiteY6428" fmla="*/ 202893 h 10285413"/>
              <a:gd name="connsiteX6429" fmla="*/ 789393 w 16348919"/>
              <a:gd name="connsiteY6429" fmla="*/ 183159 h 10285413"/>
              <a:gd name="connsiteX6430" fmla="*/ 774593 w 16348919"/>
              <a:gd name="connsiteY6430" fmla="*/ 173291 h 10285413"/>
              <a:gd name="connsiteX6431" fmla="*/ 4933705 w 16348919"/>
              <a:gd name="connsiteY6431" fmla="*/ 104219 h 10285413"/>
              <a:gd name="connsiteX6432" fmla="*/ 4992911 w 16348919"/>
              <a:gd name="connsiteY6432" fmla="*/ 123952 h 10285413"/>
              <a:gd name="connsiteX6433" fmla="*/ 4983044 w 16348919"/>
              <a:gd name="connsiteY6433" fmla="*/ 123952 h 10285413"/>
              <a:gd name="connsiteX6434" fmla="*/ 4953442 w 16348919"/>
              <a:gd name="connsiteY6434" fmla="*/ 123952 h 10285413"/>
              <a:gd name="connsiteX6435" fmla="*/ 4752188 w 16348919"/>
              <a:gd name="connsiteY6435" fmla="*/ 90033 h 10285413"/>
              <a:gd name="connsiteX6436" fmla="*/ 4775828 w 16348919"/>
              <a:gd name="connsiteY6436" fmla="*/ 123952 h 10285413"/>
              <a:gd name="connsiteX6437" fmla="*/ 4805429 w 16348919"/>
              <a:gd name="connsiteY6437" fmla="*/ 123952 h 10285413"/>
              <a:gd name="connsiteX6438" fmla="*/ 4795564 w 16348919"/>
              <a:gd name="connsiteY6438" fmla="*/ 104219 h 10285413"/>
              <a:gd name="connsiteX6439" fmla="*/ 4769662 w 16348919"/>
              <a:gd name="connsiteY6439" fmla="*/ 100519 h 10285413"/>
              <a:gd name="connsiteX6440" fmla="*/ 207214 w 16348919"/>
              <a:gd name="connsiteY6440" fmla="*/ 84482 h 10285413"/>
              <a:gd name="connsiteX6441" fmla="*/ 226951 w 16348919"/>
              <a:gd name="connsiteY6441" fmla="*/ 104219 h 10285413"/>
              <a:gd name="connsiteX6442" fmla="*/ 236817 w 16348919"/>
              <a:gd name="connsiteY6442" fmla="*/ 123952 h 10285413"/>
              <a:gd name="connsiteX6443" fmla="*/ 217082 w 16348919"/>
              <a:gd name="connsiteY6443" fmla="*/ 104219 h 10285413"/>
              <a:gd name="connsiteX6444" fmla="*/ 207214 w 16348919"/>
              <a:gd name="connsiteY6444" fmla="*/ 84482 h 10285413"/>
              <a:gd name="connsiteX6445" fmla="*/ 473634 w 16348919"/>
              <a:gd name="connsiteY6445" fmla="*/ 25278 h 10285413"/>
              <a:gd name="connsiteX6446" fmla="*/ 473634 w 16348919"/>
              <a:gd name="connsiteY6446" fmla="*/ 45015 h 10285413"/>
              <a:gd name="connsiteX6447" fmla="*/ 493372 w 16348919"/>
              <a:gd name="connsiteY6447" fmla="*/ 45015 h 10285413"/>
              <a:gd name="connsiteX6448" fmla="*/ 483502 w 16348919"/>
              <a:gd name="connsiteY6448" fmla="*/ 25278 h 10285413"/>
              <a:gd name="connsiteX6449" fmla="*/ 473634 w 16348919"/>
              <a:gd name="connsiteY6449" fmla="*/ 25278 h 10285413"/>
              <a:gd name="connsiteX6450" fmla="*/ 3887761 w 16348919"/>
              <a:gd name="connsiteY6450" fmla="*/ 5545 h 10285413"/>
              <a:gd name="connsiteX6451" fmla="*/ 3907496 w 16348919"/>
              <a:gd name="connsiteY6451" fmla="*/ 25278 h 10285413"/>
              <a:gd name="connsiteX6452" fmla="*/ 3927232 w 16348919"/>
              <a:gd name="connsiteY6452" fmla="*/ 25278 h 10285413"/>
              <a:gd name="connsiteX6453" fmla="*/ 3887761 w 16348919"/>
              <a:gd name="connsiteY6453" fmla="*/ 5545 h 10285413"/>
              <a:gd name="connsiteX6454" fmla="*/ 940803 w 16348919"/>
              <a:gd name="connsiteY6454" fmla="*/ 0 h 10285413"/>
              <a:gd name="connsiteX6455" fmla="*/ 972549 w 16348919"/>
              <a:gd name="connsiteY6455" fmla="*/ 0 h 10285413"/>
              <a:gd name="connsiteX6456" fmla="*/ 967004 w 16348919"/>
              <a:gd name="connsiteY6456" fmla="*/ 5545 h 10285413"/>
              <a:gd name="connsiteX6457" fmla="*/ 947271 w 16348919"/>
              <a:gd name="connsiteY6457" fmla="*/ 5545 h 10285413"/>
              <a:gd name="connsiteX6458" fmla="*/ 414431 w 16348919"/>
              <a:gd name="connsiteY6458" fmla="*/ 0 h 10285413"/>
              <a:gd name="connsiteX6459" fmla="*/ 421527 w 16348919"/>
              <a:gd name="connsiteY6459" fmla="*/ 0 h 10285413"/>
              <a:gd name="connsiteX6460" fmla="*/ 434164 w 16348919"/>
              <a:gd name="connsiteY6460" fmla="*/ 25278 h 10285413"/>
              <a:gd name="connsiteX6461" fmla="*/ 434164 w 16348919"/>
              <a:gd name="connsiteY6461" fmla="*/ 45015 h 10285413"/>
              <a:gd name="connsiteX6462" fmla="*/ 453901 w 16348919"/>
              <a:gd name="connsiteY6462" fmla="*/ 25278 h 10285413"/>
              <a:gd name="connsiteX6463" fmla="*/ 453901 w 16348919"/>
              <a:gd name="connsiteY6463" fmla="*/ 0 h 10285413"/>
              <a:gd name="connsiteX6464" fmla="*/ 710452 w 16348919"/>
              <a:gd name="connsiteY6464" fmla="*/ 0 h 10285413"/>
              <a:gd name="connsiteX6465" fmla="*/ 710452 w 16348919"/>
              <a:gd name="connsiteY6465" fmla="*/ 611 h 10285413"/>
              <a:gd name="connsiteX6466" fmla="*/ 710452 w 16348919"/>
              <a:gd name="connsiteY6466" fmla="*/ 5545 h 10285413"/>
              <a:gd name="connsiteX6467" fmla="*/ 715997 w 16348919"/>
              <a:gd name="connsiteY6467" fmla="*/ 0 h 10285413"/>
              <a:gd name="connsiteX6468" fmla="*/ 908725 w 16348919"/>
              <a:gd name="connsiteY6468" fmla="*/ 0 h 10285413"/>
              <a:gd name="connsiteX6469" fmla="*/ 907800 w 16348919"/>
              <a:gd name="connsiteY6469" fmla="*/ 5545 h 10285413"/>
              <a:gd name="connsiteX6470" fmla="*/ 927537 w 16348919"/>
              <a:gd name="connsiteY6470" fmla="*/ 45015 h 10285413"/>
              <a:gd name="connsiteX6471" fmla="*/ 947271 w 16348919"/>
              <a:gd name="connsiteY6471" fmla="*/ 25278 h 10285413"/>
              <a:gd name="connsiteX6472" fmla="*/ 967004 w 16348919"/>
              <a:gd name="connsiteY6472" fmla="*/ 64748 h 10285413"/>
              <a:gd name="connsiteX6473" fmla="*/ 1026212 w 16348919"/>
              <a:gd name="connsiteY6473" fmla="*/ 84482 h 10285413"/>
              <a:gd name="connsiteX6474" fmla="*/ 1065681 w 16348919"/>
              <a:gd name="connsiteY6474" fmla="*/ 104219 h 10285413"/>
              <a:gd name="connsiteX6475" fmla="*/ 1085415 w 16348919"/>
              <a:gd name="connsiteY6475" fmla="*/ 104219 h 10285413"/>
              <a:gd name="connsiteX6476" fmla="*/ 1105149 w 16348919"/>
              <a:gd name="connsiteY6476" fmla="*/ 64748 h 10285413"/>
              <a:gd name="connsiteX6477" fmla="*/ 1085415 w 16348919"/>
              <a:gd name="connsiteY6477" fmla="*/ 25278 h 10285413"/>
              <a:gd name="connsiteX6478" fmla="*/ 1085415 w 16348919"/>
              <a:gd name="connsiteY6478" fmla="*/ 45015 h 10285413"/>
              <a:gd name="connsiteX6479" fmla="*/ 1065681 w 16348919"/>
              <a:gd name="connsiteY6479" fmla="*/ 35146 h 10285413"/>
              <a:gd name="connsiteX6480" fmla="*/ 1045945 w 16348919"/>
              <a:gd name="connsiteY6480" fmla="*/ 15413 h 10285413"/>
              <a:gd name="connsiteX6481" fmla="*/ 1016344 w 16348919"/>
              <a:gd name="connsiteY6481" fmla="*/ 15413 h 10285413"/>
              <a:gd name="connsiteX6482" fmla="*/ 996610 w 16348919"/>
              <a:gd name="connsiteY6482" fmla="*/ 35146 h 10285413"/>
              <a:gd name="connsiteX6483" fmla="*/ 986742 w 16348919"/>
              <a:gd name="connsiteY6483" fmla="*/ 5545 h 10285413"/>
              <a:gd name="connsiteX6484" fmla="*/ 986742 w 16348919"/>
              <a:gd name="connsiteY6484" fmla="*/ 611 h 10285413"/>
              <a:gd name="connsiteX6485" fmla="*/ 986742 w 16348919"/>
              <a:gd name="connsiteY6485" fmla="*/ 0 h 10285413"/>
              <a:gd name="connsiteX6486" fmla="*/ 3456699 w 16348919"/>
              <a:gd name="connsiteY6486" fmla="*/ 0 h 10285413"/>
              <a:gd name="connsiteX6487" fmla="*/ 3465928 w 16348919"/>
              <a:gd name="connsiteY6487" fmla="*/ 3077 h 10285413"/>
              <a:gd name="connsiteX6488" fmla="*/ 3473329 w 16348919"/>
              <a:gd name="connsiteY6488" fmla="*/ 5545 h 10285413"/>
              <a:gd name="connsiteX6489" fmla="*/ 3473329 w 16348919"/>
              <a:gd name="connsiteY6489" fmla="*/ 0 h 10285413"/>
              <a:gd name="connsiteX6490" fmla="*/ 3579099 w 16348919"/>
              <a:gd name="connsiteY6490" fmla="*/ 0 h 10285413"/>
              <a:gd name="connsiteX6491" fmla="*/ 3586805 w 16348919"/>
              <a:gd name="connsiteY6491" fmla="*/ 15411 h 10285413"/>
              <a:gd name="connsiteX6492" fmla="*/ 3631207 w 16348919"/>
              <a:gd name="connsiteY6492" fmla="*/ 25278 h 10285413"/>
              <a:gd name="connsiteX6493" fmla="*/ 3631207 w 16348919"/>
              <a:gd name="connsiteY6493" fmla="*/ 5545 h 10285413"/>
              <a:gd name="connsiteX6494" fmla="*/ 3614575 w 16348919"/>
              <a:gd name="connsiteY6494" fmla="*/ 0 h 10285413"/>
              <a:gd name="connsiteX6495" fmla="*/ 3988801 w 16348919"/>
              <a:gd name="connsiteY6495" fmla="*/ 0 h 10285413"/>
              <a:gd name="connsiteX6496" fmla="*/ 3991369 w 16348919"/>
              <a:gd name="connsiteY6496" fmla="*/ 15411 h 10285413"/>
              <a:gd name="connsiteX6497" fmla="*/ 4006170 w 16348919"/>
              <a:gd name="connsiteY6497" fmla="*/ 25278 h 10285413"/>
              <a:gd name="connsiteX6498" fmla="*/ 4006170 w 16348919"/>
              <a:gd name="connsiteY6498" fmla="*/ 5545 h 10285413"/>
              <a:gd name="connsiteX6499" fmla="*/ 4011712 w 16348919"/>
              <a:gd name="connsiteY6499" fmla="*/ 0 h 10285413"/>
              <a:gd name="connsiteX6500" fmla="*/ 4045640 w 16348919"/>
              <a:gd name="connsiteY6500" fmla="*/ 0 h 10285413"/>
              <a:gd name="connsiteX6501" fmla="*/ 4045640 w 16348919"/>
              <a:gd name="connsiteY6501" fmla="*/ 611 h 10285413"/>
              <a:gd name="connsiteX6502" fmla="*/ 4045640 w 16348919"/>
              <a:gd name="connsiteY6502" fmla="*/ 5545 h 10285413"/>
              <a:gd name="connsiteX6503" fmla="*/ 4085109 w 16348919"/>
              <a:gd name="connsiteY6503" fmla="*/ 25278 h 10285413"/>
              <a:gd name="connsiteX6504" fmla="*/ 4124580 w 16348919"/>
              <a:gd name="connsiteY6504" fmla="*/ 25278 h 10285413"/>
              <a:gd name="connsiteX6505" fmla="*/ 4124580 w 16348919"/>
              <a:gd name="connsiteY6505" fmla="*/ 35146 h 10285413"/>
              <a:gd name="connsiteX6506" fmla="*/ 4144313 w 16348919"/>
              <a:gd name="connsiteY6506" fmla="*/ 45015 h 10285413"/>
              <a:gd name="connsiteX6507" fmla="*/ 4144313 w 16348919"/>
              <a:gd name="connsiteY6507" fmla="*/ 5545 h 10285413"/>
              <a:gd name="connsiteX6508" fmla="*/ 4127681 w 16348919"/>
              <a:gd name="connsiteY6508" fmla="*/ 0 h 10285413"/>
              <a:gd name="connsiteX6509" fmla="*/ 4481984 w 16348919"/>
              <a:gd name="connsiteY6509" fmla="*/ 0 h 10285413"/>
              <a:gd name="connsiteX6510" fmla="*/ 4484739 w 16348919"/>
              <a:gd name="connsiteY6510" fmla="*/ 11712 h 10285413"/>
              <a:gd name="connsiteX6511" fmla="*/ 4479805 w 16348919"/>
              <a:gd name="connsiteY6511" fmla="*/ 45015 h 10285413"/>
              <a:gd name="connsiteX6512" fmla="*/ 4519276 w 16348919"/>
              <a:gd name="connsiteY6512" fmla="*/ 45015 h 10285413"/>
              <a:gd name="connsiteX6513" fmla="*/ 4548877 w 16348919"/>
              <a:gd name="connsiteY6513" fmla="*/ 45015 h 10285413"/>
              <a:gd name="connsiteX6514" fmla="*/ 4558745 w 16348919"/>
              <a:gd name="connsiteY6514" fmla="*/ 25278 h 10285413"/>
              <a:gd name="connsiteX6515" fmla="*/ 4598214 w 16348919"/>
              <a:gd name="connsiteY6515" fmla="*/ 25278 h 10285413"/>
              <a:gd name="connsiteX6516" fmla="*/ 4637684 w 16348919"/>
              <a:gd name="connsiteY6516" fmla="*/ 5545 h 10285413"/>
              <a:gd name="connsiteX6517" fmla="*/ 4598214 w 16348919"/>
              <a:gd name="connsiteY6517" fmla="*/ 5545 h 10285413"/>
              <a:gd name="connsiteX6518" fmla="*/ 4598214 w 16348919"/>
              <a:gd name="connsiteY6518" fmla="*/ 611 h 10285413"/>
              <a:gd name="connsiteX6519" fmla="*/ 4598214 w 16348919"/>
              <a:gd name="connsiteY6519" fmla="*/ 0 h 10285413"/>
              <a:gd name="connsiteX6520" fmla="*/ 4732200 w 16348919"/>
              <a:gd name="connsiteY6520" fmla="*/ 0 h 10285413"/>
              <a:gd name="connsiteX6521" fmla="*/ 4736358 w 16348919"/>
              <a:gd name="connsiteY6521" fmla="*/ 5545 h 10285413"/>
              <a:gd name="connsiteX6522" fmla="*/ 4677153 w 16348919"/>
              <a:gd name="connsiteY6522" fmla="*/ 25278 h 10285413"/>
              <a:gd name="connsiteX6523" fmla="*/ 4657420 w 16348919"/>
              <a:gd name="connsiteY6523" fmla="*/ 35146 h 10285413"/>
              <a:gd name="connsiteX6524" fmla="*/ 4617950 w 16348919"/>
              <a:gd name="connsiteY6524" fmla="*/ 45015 h 10285413"/>
              <a:gd name="connsiteX6525" fmla="*/ 4578479 w 16348919"/>
              <a:gd name="connsiteY6525" fmla="*/ 64748 h 10285413"/>
              <a:gd name="connsiteX6526" fmla="*/ 4677153 w 16348919"/>
              <a:gd name="connsiteY6526" fmla="*/ 64748 h 10285413"/>
              <a:gd name="connsiteX6527" fmla="*/ 4727801 w 16348919"/>
              <a:gd name="connsiteY6527" fmla="*/ 64056 h 10285413"/>
              <a:gd name="connsiteX6528" fmla="*/ 4747457 w 16348919"/>
              <a:gd name="connsiteY6528" fmla="*/ 83247 h 10285413"/>
              <a:gd name="connsiteX6529" fmla="*/ 4747462 w 16348919"/>
              <a:gd name="connsiteY6529" fmla="*/ 83254 h 10285413"/>
              <a:gd name="connsiteX6530" fmla="*/ 4747458 w 16348919"/>
              <a:gd name="connsiteY6530" fmla="*/ 83249 h 10285413"/>
              <a:gd name="connsiteX6531" fmla="*/ 4747457 w 16348919"/>
              <a:gd name="connsiteY6531" fmla="*/ 83247 h 10285413"/>
              <a:gd name="connsiteX6532" fmla="*/ 4740056 w 16348919"/>
              <a:gd name="connsiteY6532" fmla="*/ 70917 h 10285413"/>
              <a:gd name="connsiteX6533" fmla="*/ 4736358 w 16348919"/>
              <a:gd name="connsiteY6533" fmla="*/ 45015 h 10285413"/>
              <a:gd name="connsiteX6534" fmla="*/ 4765960 w 16348919"/>
              <a:gd name="connsiteY6534" fmla="*/ 35146 h 10285413"/>
              <a:gd name="connsiteX6535" fmla="*/ 4795564 w 16348919"/>
              <a:gd name="connsiteY6535" fmla="*/ 25278 h 10285413"/>
              <a:gd name="connsiteX6536" fmla="*/ 4854768 w 16348919"/>
              <a:gd name="connsiteY6536" fmla="*/ 45015 h 10285413"/>
              <a:gd name="connsiteX6537" fmla="*/ 4854768 w 16348919"/>
              <a:gd name="connsiteY6537" fmla="*/ 84482 h 10285413"/>
              <a:gd name="connsiteX6538" fmla="*/ 4894236 w 16348919"/>
              <a:gd name="connsiteY6538" fmla="*/ 163422 h 10285413"/>
              <a:gd name="connsiteX6539" fmla="*/ 4933705 w 16348919"/>
              <a:gd name="connsiteY6539" fmla="*/ 183159 h 10285413"/>
              <a:gd name="connsiteX6540" fmla="*/ 5209994 w 16348919"/>
              <a:gd name="connsiteY6540" fmla="*/ 301567 h 10285413"/>
              <a:gd name="connsiteX6541" fmla="*/ 5269198 w 16348919"/>
              <a:gd name="connsiteY6541" fmla="*/ 321300 h 10285413"/>
              <a:gd name="connsiteX6542" fmla="*/ 5298800 w 16348919"/>
              <a:gd name="connsiteY6542" fmla="*/ 331169 h 10285413"/>
              <a:gd name="connsiteX6543" fmla="*/ 5367872 w 16348919"/>
              <a:gd name="connsiteY6543" fmla="*/ 341037 h 10285413"/>
              <a:gd name="connsiteX6544" fmla="*/ 5525750 w 16348919"/>
              <a:gd name="connsiteY6544" fmla="*/ 400241 h 10285413"/>
              <a:gd name="connsiteX6545" fmla="*/ 5584953 w 16348919"/>
              <a:gd name="connsiteY6545" fmla="*/ 400241 h 10285413"/>
              <a:gd name="connsiteX6546" fmla="*/ 5644159 w 16348919"/>
              <a:gd name="connsiteY6546" fmla="*/ 419974 h 10285413"/>
              <a:gd name="connsiteX6547" fmla="*/ 5663894 w 16348919"/>
              <a:gd name="connsiteY6547" fmla="*/ 419974 h 10285413"/>
              <a:gd name="connsiteX6548" fmla="*/ 5703364 w 16348919"/>
              <a:gd name="connsiteY6548" fmla="*/ 419974 h 10285413"/>
              <a:gd name="connsiteX6549" fmla="*/ 5703364 w 16348919"/>
              <a:gd name="connsiteY6549" fmla="*/ 439711 h 10285413"/>
              <a:gd name="connsiteX6550" fmla="*/ 5762568 w 16348919"/>
              <a:gd name="connsiteY6550" fmla="*/ 479181 h 10285413"/>
              <a:gd name="connsiteX6551" fmla="*/ 5821774 w 16348919"/>
              <a:gd name="connsiteY6551" fmla="*/ 498915 h 10285413"/>
              <a:gd name="connsiteX6552" fmla="*/ 5900711 w 16348919"/>
              <a:gd name="connsiteY6552" fmla="*/ 518648 h 10285413"/>
              <a:gd name="connsiteX6553" fmla="*/ 6117794 w 16348919"/>
              <a:gd name="connsiteY6553" fmla="*/ 597589 h 10285413"/>
              <a:gd name="connsiteX6554" fmla="*/ 6186869 w 16348919"/>
              <a:gd name="connsiteY6554" fmla="*/ 607457 h 10285413"/>
              <a:gd name="connsiteX6555" fmla="*/ 6236205 w 16348919"/>
              <a:gd name="connsiteY6555" fmla="*/ 627191 h 10285413"/>
              <a:gd name="connsiteX6556" fmla="*/ 6295407 w 16348919"/>
              <a:gd name="connsiteY6556" fmla="*/ 637059 h 10285413"/>
              <a:gd name="connsiteX6557" fmla="*/ 6334878 w 16348919"/>
              <a:gd name="connsiteY6557" fmla="*/ 617323 h 10285413"/>
              <a:gd name="connsiteX6558" fmla="*/ 6374349 w 16348919"/>
              <a:gd name="connsiteY6558" fmla="*/ 627191 h 10285413"/>
              <a:gd name="connsiteX6559" fmla="*/ 6354614 w 16348919"/>
              <a:gd name="connsiteY6559" fmla="*/ 656793 h 10285413"/>
              <a:gd name="connsiteX6560" fmla="*/ 6591429 w 16348919"/>
              <a:gd name="connsiteY6560" fmla="*/ 735733 h 10285413"/>
              <a:gd name="connsiteX6561" fmla="*/ 6611166 w 16348919"/>
              <a:gd name="connsiteY6561" fmla="*/ 696263 h 10285413"/>
              <a:gd name="connsiteX6562" fmla="*/ 6591429 w 16348919"/>
              <a:gd name="connsiteY6562" fmla="*/ 715997 h 10285413"/>
              <a:gd name="connsiteX6563" fmla="*/ 6561827 w 16348919"/>
              <a:gd name="connsiteY6563" fmla="*/ 686395 h 10285413"/>
              <a:gd name="connsiteX6564" fmla="*/ 6532225 w 16348919"/>
              <a:gd name="connsiteY6564" fmla="*/ 617323 h 10285413"/>
              <a:gd name="connsiteX6565" fmla="*/ 6591429 w 16348919"/>
              <a:gd name="connsiteY6565" fmla="*/ 637059 h 10285413"/>
              <a:gd name="connsiteX6566" fmla="*/ 6630899 w 16348919"/>
              <a:gd name="connsiteY6566" fmla="*/ 637059 h 10285413"/>
              <a:gd name="connsiteX6567" fmla="*/ 6611166 w 16348919"/>
              <a:gd name="connsiteY6567" fmla="*/ 617323 h 10285413"/>
              <a:gd name="connsiteX6568" fmla="*/ 6611166 w 16348919"/>
              <a:gd name="connsiteY6568" fmla="*/ 558119 h 10285413"/>
              <a:gd name="connsiteX6569" fmla="*/ 6670370 w 16348919"/>
              <a:gd name="connsiteY6569" fmla="*/ 558119 h 10285413"/>
              <a:gd name="connsiteX6570" fmla="*/ 6749308 w 16348919"/>
              <a:gd name="connsiteY6570" fmla="*/ 558119 h 10285413"/>
              <a:gd name="connsiteX6571" fmla="*/ 6709839 w 16348919"/>
              <a:gd name="connsiteY6571" fmla="*/ 479181 h 10285413"/>
              <a:gd name="connsiteX6572" fmla="*/ 6739442 w 16348919"/>
              <a:gd name="connsiteY6572" fmla="*/ 489047 h 10285413"/>
              <a:gd name="connsiteX6573" fmla="*/ 6749308 w 16348919"/>
              <a:gd name="connsiteY6573" fmla="*/ 498915 h 10285413"/>
              <a:gd name="connsiteX6574" fmla="*/ 6788779 w 16348919"/>
              <a:gd name="connsiteY6574" fmla="*/ 518648 h 10285413"/>
              <a:gd name="connsiteX6575" fmla="*/ 6798645 w 16348919"/>
              <a:gd name="connsiteY6575" fmla="*/ 508783 h 10285413"/>
              <a:gd name="connsiteX6576" fmla="*/ 6808513 w 16348919"/>
              <a:gd name="connsiteY6576" fmla="*/ 538385 h 10285413"/>
              <a:gd name="connsiteX6577" fmla="*/ 6808513 w 16348919"/>
              <a:gd name="connsiteY6577" fmla="*/ 558119 h 10285413"/>
              <a:gd name="connsiteX6578" fmla="*/ 6828247 w 16348919"/>
              <a:gd name="connsiteY6578" fmla="*/ 538385 h 10285413"/>
              <a:gd name="connsiteX6579" fmla="*/ 6847981 w 16348919"/>
              <a:gd name="connsiteY6579" fmla="*/ 518648 h 10285413"/>
              <a:gd name="connsiteX6580" fmla="*/ 6847981 w 16348919"/>
              <a:gd name="connsiteY6580" fmla="*/ 538385 h 10285413"/>
              <a:gd name="connsiteX6581" fmla="*/ 6838115 w 16348919"/>
              <a:gd name="connsiteY6581" fmla="*/ 558119 h 10285413"/>
              <a:gd name="connsiteX6582" fmla="*/ 6828247 w 16348919"/>
              <a:gd name="connsiteY6582" fmla="*/ 577855 h 10285413"/>
              <a:gd name="connsiteX6583" fmla="*/ 6847981 w 16348919"/>
              <a:gd name="connsiteY6583" fmla="*/ 577855 h 10285413"/>
              <a:gd name="connsiteX6584" fmla="*/ 6877585 w 16348919"/>
              <a:gd name="connsiteY6584" fmla="*/ 587721 h 10285413"/>
              <a:gd name="connsiteX6585" fmla="*/ 6887453 w 16348919"/>
              <a:gd name="connsiteY6585" fmla="*/ 597589 h 10285413"/>
              <a:gd name="connsiteX6586" fmla="*/ 6926921 w 16348919"/>
              <a:gd name="connsiteY6586" fmla="*/ 538385 h 10285413"/>
              <a:gd name="connsiteX6587" fmla="*/ 6926921 w 16348919"/>
              <a:gd name="connsiteY6587" fmla="*/ 518648 h 10285413"/>
              <a:gd name="connsiteX6588" fmla="*/ 6946655 w 16348919"/>
              <a:gd name="connsiteY6588" fmla="*/ 538385 h 10285413"/>
              <a:gd name="connsiteX6589" fmla="*/ 6966392 w 16348919"/>
              <a:gd name="connsiteY6589" fmla="*/ 558119 h 10285413"/>
              <a:gd name="connsiteX6590" fmla="*/ 6986125 w 16348919"/>
              <a:gd name="connsiteY6590" fmla="*/ 558119 h 10285413"/>
              <a:gd name="connsiteX6591" fmla="*/ 7005861 w 16348919"/>
              <a:gd name="connsiteY6591" fmla="*/ 597589 h 10285413"/>
              <a:gd name="connsiteX6592" fmla="*/ 7005861 w 16348919"/>
              <a:gd name="connsiteY6592" fmla="*/ 627191 h 10285413"/>
              <a:gd name="connsiteX6593" fmla="*/ 7005861 w 16348919"/>
              <a:gd name="connsiteY6593" fmla="*/ 637059 h 10285413"/>
              <a:gd name="connsiteX6594" fmla="*/ 6986125 w 16348919"/>
              <a:gd name="connsiteY6594" fmla="*/ 637059 h 10285413"/>
              <a:gd name="connsiteX6595" fmla="*/ 6986125 w 16348919"/>
              <a:gd name="connsiteY6595" fmla="*/ 656793 h 10285413"/>
              <a:gd name="connsiteX6596" fmla="*/ 7005861 w 16348919"/>
              <a:gd name="connsiteY6596" fmla="*/ 646927 h 10285413"/>
              <a:gd name="connsiteX6597" fmla="*/ 7025595 w 16348919"/>
              <a:gd name="connsiteY6597" fmla="*/ 617323 h 10285413"/>
              <a:gd name="connsiteX6598" fmla="*/ 7084799 w 16348919"/>
              <a:gd name="connsiteY6598" fmla="*/ 597589 h 10285413"/>
              <a:gd name="connsiteX6599" fmla="*/ 7104535 w 16348919"/>
              <a:gd name="connsiteY6599" fmla="*/ 577855 h 10285413"/>
              <a:gd name="connsiteX6600" fmla="*/ 7074933 w 16348919"/>
              <a:gd name="connsiteY6600" fmla="*/ 528517 h 10285413"/>
              <a:gd name="connsiteX6601" fmla="*/ 7074933 w 16348919"/>
              <a:gd name="connsiteY6601" fmla="*/ 498915 h 10285413"/>
              <a:gd name="connsiteX6602" fmla="*/ 7124270 w 16348919"/>
              <a:gd name="connsiteY6602" fmla="*/ 508783 h 10285413"/>
              <a:gd name="connsiteX6603" fmla="*/ 7144005 w 16348919"/>
              <a:gd name="connsiteY6603" fmla="*/ 538385 h 10285413"/>
              <a:gd name="connsiteX6604" fmla="*/ 7173607 w 16348919"/>
              <a:gd name="connsiteY6604" fmla="*/ 567987 h 10285413"/>
              <a:gd name="connsiteX6605" fmla="*/ 7232811 w 16348919"/>
              <a:gd name="connsiteY6605" fmla="*/ 597589 h 10285413"/>
              <a:gd name="connsiteX6606" fmla="*/ 7242679 w 16348919"/>
              <a:gd name="connsiteY6606" fmla="*/ 617323 h 10285413"/>
              <a:gd name="connsiteX6607" fmla="*/ 7262414 w 16348919"/>
              <a:gd name="connsiteY6607" fmla="*/ 656793 h 10285413"/>
              <a:gd name="connsiteX6608" fmla="*/ 7282147 w 16348919"/>
              <a:gd name="connsiteY6608" fmla="*/ 637059 h 10285413"/>
              <a:gd name="connsiteX6609" fmla="*/ 7321617 w 16348919"/>
              <a:gd name="connsiteY6609" fmla="*/ 617323 h 10285413"/>
              <a:gd name="connsiteX6610" fmla="*/ 7361087 w 16348919"/>
              <a:gd name="connsiteY6610" fmla="*/ 627191 h 10285413"/>
              <a:gd name="connsiteX6611" fmla="*/ 7410425 w 16348919"/>
              <a:gd name="connsiteY6611" fmla="*/ 637059 h 10285413"/>
              <a:gd name="connsiteX6612" fmla="*/ 7440027 w 16348919"/>
              <a:gd name="connsiteY6612" fmla="*/ 637059 h 10285413"/>
              <a:gd name="connsiteX6613" fmla="*/ 7459761 w 16348919"/>
              <a:gd name="connsiteY6613" fmla="*/ 656793 h 10285413"/>
              <a:gd name="connsiteX6614" fmla="*/ 7459761 w 16348919"/>
              <a:gd name="connsiteY6614" fmla="*/ 676529 h 10285413"/>
              <a:gd name="connsiteX6615" fmla="*/ 7459761 w 16348919"/>
              <a:gd name="connsiteY6615" fmla="*/ 696263 h 10285413"/>
              <a:gd name="connsiteX6616" fmla="*/ 7420291 w 16348919"/>
              <a:gd name="connsiteY6616" fmla="*/ 715997 h 10285413"/>
              <a:gd name="connsiteX6617" fmla="*/ 7420291 w 16348919"/>
              <a:gd name="connsiteY6617" fmla="*/ 725865 h 10285413"/>
              <a:gd name="connsiteX6618" fmla="*/ 7410425 w 16348919"/>
              <a:gd name="connsiteY6618" fmla="*/ 745601 h 10285413"/>
              <a:gd name="connsiteX6619" fmla="*/ 7380822 w 16348919"/>
              <a:gd name="connsiteY6619" fmla="*/ 755467 h 10285413"/>
              <a:gd name="connsiteX6620" fmla="*/ 7400557 w 16348919"/>
              <a:gd name="connsiteY6620" fmla="*/ 775203 h 10285413"/>
              <a:gd name="connsiteX6621" fmla="*/ 7440027 w 16348919"/>
              <a:gd name="connsiteY6621" fmla="*/ 824539 h 10285413"/>
              <a:gd name="connsiteX6622" fmla="*/ 7518966 w 16348919"/>
              <a:gd name="connsiteY6622" fmla="*/ 864009 h 10285413"/>
              <a:gd name="connsiteX6623" fmla="*/ 7588037 w 16348919"/>
              <a:gd name="connsiteY6623" fmla="*/ 883743 h 10285413"/>
              <a:gd name="connsiteX6624" fmla="*/ 7597905 w 16348919"/>
              <a:gd name="connsiteY6624" fmla="*/ 883743 h 10285413"/>
              <a:gd name="connsiteX6625" fmla="*/ 7617642 w 16348919"/>
              <a:gd name="connsiteY6625" fmla="*/ 893611 h 10285413"/>
              <a:gd name="connsiteX6626" fmla="*/ 7637375 w 16348919"/>
              <a:gd name="connsiteY6626" fmla="*/ 903479 h 10285413"/>
              <a:gd name="connsiteX6627" fmla="*/ 7676843 w 16348919"/>
              <a:gd name="connsiteY6627" fmla="*/ 923213 h 10285413"/>
              <a:gd name="connsiteX6628" fmla="*/ 7736049 w 16348919"/>
              <a:gd name="connsiteY6628" fmla="*/ 952815 h 10285413"/>
              <a:gd name="connsiteX6629" fmla="*/ 7775520 w 16348919"/>
              <a:gd name="connsiteY6629" fmla="*/ 933081 h 10285413"/>
              <a:gd name="connsiteX6630" fmla="*/ 7745915 w 16348919"/>
              <a:gd name="connsiteY6630" fmla="*/ 893611 h 10285413"/>
              <a:gd name="connsiteX6631" fmla="*/ 7716316 w 16348919"/>
              <a:gd name="connsiteY6631" fmla="*/ 844275 h 10285413"/>
              <a:gd name="connsiteX6632" fmla="*/ 7696579 w 16348919"/>
              <a:gd name="connsiteY6632" fmla="*/ 834407 h 10285413"/>
              <a:gd name="connsiteX6633" fmla="*/ 7676843 w 16348919"/>
              <a:gd name="connsiteY6633" fmla="*/ 814673 h 10285413"/>
              <a:gd name="connsiteX6634" fmla="*/ 7657109 w 16348919"/>
              <a:gd name="connsiteY6634" fmla="*/ 794937 h 10285413"/>
              <a:gd name="connsiteX6635" fmla="*/ 7657109 w 16348919"/>
              <a:gd name="connsiteY6635" fmla="*/ 814673 h 10285413"/>
              <a:gd name="connsiteX6636" fmla="*/ 7617642 w 16348919"/>
              <a:gd name="connsiteY6636" fmla="*/ 814673 h 10285413"/>
              <a:gd name="connsiteX6637" fmla="*/ 7578169 w 16348919"/>
              <a:gd name="connsiteY6637" fmla="*/ 775203 h 10285413"/>
              <a:gd name="connsiteX6638" fmla="*/ 7558435 w 16348919"/>
              <a:gd name="connsiteY6638" fmla="*/ 794937 h 10285413"/>
              <a:gd name="connsiteX6639" fmla="*/ 7538701 w 16348919"/>
              <a:gd name="connsiteY6639" fmla="*/ 794937 h 10285413"/>
              <a:gd name="connsiteX6640" fmla="*/ 7538701 w 16348919"/>
              <a:gd name="connsiteY6640" fmla="*/ 775203 h 10285413"/>
              <a:gd name="connsiteX6641" fmla="*/ 7538701 w 16348919"/>
              <a:gd name="connsiteY6641" fmla="*/ 765335 h 10285413"/>
              <a:gd name="connsiteX6642" fmla="*/ 7548567 w 16348919"/>
              <a:gd name="connsiteY6642" fmla="*/ 745601 h 10285413"/>
              <a:gd name="connsiteX6643" fmla="*/ 7568303 w 16348919"/>
              <a:gd name="connsiteY6643" fmla="*/ 725865 h 10285413"/>
              <a:gd name="connsiteX6644" fmla="*/ 7578169 w 16348919"/>
              <a:gd name="connsiteY6644" fmla="*/ 715997 h 10285413"/>
              <a:gd name="connsiteX6645" fmla="*/ 7597905 w 16348919"/>
              <a:gd name="connsiteY6645" fmla="*/ 735733 h 10285413"/>
              <a:gd name="connsiteX6646" fmla="*/ 7617642 w 16348919"/>
              <a:gd name="connsiteY6646" fmla="*/ 755467 h 10285413"/>
              <a:gd name="connsiteX6647" fmla="*/ 7617642 w 16348919"/>
              <a:gd name="connsiteY6647" fmla="*/ 735733 h 10285413"/>
              <a:gd name="connsiteX6648" fmla="*/ 7617642 w 16348919"/>
              <a:gd name="connsiteY6648" fmla="*/ 706131 h 10285413"/>
              <a:gd name="connsiteX6649" fmla="*/ 7617642 w 16348919"/>
              <a:gd name="connsiteY6649" fmla="*/ 686395 h 10285413"/>
              <a:gd name="connsiteX6650" fmla="*/ 7597905 w 16348919"/>
              <a:gd name="connsiteY6650" fmla="*/ 676529 h 10285413"/>
              <a:gd name="connsiteX6651" fmla="*/ 7578169 w 16348919"/>
              <a:gd name="connsiteY6651" fmla="*/ 656793 h 10285413"/>
              <a:gd name="connsiteX6652" fmla="*/ 7518966 w 16348919"/>
              <a:gd name="connsiteY6652" fmla="*/ 637059 h 10285413"/>
              <a:gd name="connsiteX6653" fmla="*/ 7538701 w 16348919"/>
              <a:gd name="connsiteY6653" fmla="*/ 627191 h 10285413"/>
              <a:gd name="connsiteX6654" fmla="*/ 7597905 w 16348919"/>
              <a:gd name="connsiteY6654" fmla="*/ 637059 h 10285413"/>
              <a:gd name="connsiteX6655" fmla="*/ 7686711 w 16348919"/>
              <a:gd name="connsiteY6655" fmla="*/ 666661 h 10285413"/>
              <a:gd name="connsiteX6656" fmla="*/ 7736049 w 16348919"/>
              <a:gd name="connsiteY6656" fmla="*/ 715997 h 10285413"/>
              <a:gd name="connsiteX6657" fmla="*/ 7775520 w 16348919"/>
              <a:gd name="connsiteY6657" fmla="*/ 696263 h 10285413"/>
              <a:gd name="connsiteX6658" fmla="*/ 7795253 w 16348919"/>
              <a:gd name="connsiteY6658" fmla="*/ 715997 h 10285413"/>
              <a:gd name="connsiteX6659" fmla="*/ 7814987 w 16348919"/>
              <a:gd name="connsiteY6659" fmla="*/ 696263 h 10285413"/>
              <a:gd name="connsiteX6660" fmla="*/ 7854457 w 16348919"/>
              <a:gd name="connsiteY6660" fmla="*/ 706131 h 10285413"/>
              <a:gd name="connsiteX6661" fmla="*/ 7854457 w 16348919"/>
              <a:gd name="connsiteY6661" fmla="*/ 725865 h 10285413"/>
              <a:gd name="connsiteX6662" fmla="*/ 7864325 w 16348919"/>
              <a:gd name="connsiteY6662" fmla="*/ 745601 h 10285413"/>
              <a:gd name="connsiteX6663" fmla="*/ 7893927 w 16348919"/>
              <a:gd name="connsiteY6663" fmla="*/ 765335 h 10285413"/>
              <a:gd name="connsiteX6664" fmla="*/ 7874194 w 16348919"/>
              <a:gd name="connsiteY6664" fmla="*/ 785069 h 10285413"/>
              <a:gd name="connsiteX6665" fmla="*/ 7834723 w 16348919"/>
              <a:gd name="connsiteY6665" fmla="*/ 775203 h 10285413"/>
              <a:gd name="connsiteX6666" fmla="*/ 7736049 w 16348919"/>
              <a:gd name="connsiteY6666" fmla="*/ 735733 h 10285413"/>
              <a:gd name="connsiteX6667" fmla="*/ 7913661 w 16348919"/>
              <a:gd name="connsiteY6667" fmla="*/ 854141 h 10285413"/>
              <a:gd name="connsiteX6668" fmla="*/ 7982736 w 16348919"/>
              <a:gd name="connsiteY6668" fmla="*/ 873877 h 10285413"/>
              <a:gd name="connsiteX6669" fmla="*/ 8051805 w 16348919"/>
              <a:gd name="connsiteY6669" fmla="*/ 873877 h 10285413"/>
              <a:gd name="connsiteX6670" fmla="*/ 8061673 w 16348919"/>
              <a:gd name="connsiteY6670" fmla="*/ 854141 h 10285413"/>
              <a:gd name="connsiteX6671" fmla="*/ 8091275 w 16348919"/>
              <a:gd name="connsiteY6671" fmla="*/ 854141 h 10285413"/>
              <a:gd name="connsiteX6672" fmla="*/ 8071542 w 16348919"/>
              <a:gd name="connsiteY6672" fmla="*/ 873877 h 10285413"/>
              <a:gd name="connsiteX6673" fmla="*/ 8071542 w 16348919"/>
              <a:gd name="connsiteY6673" fmla="*/ 893611 h 10285413"/>
              <a:gd name="connsiteX6674" fmla="*/ 8091275 w 16348919"/>
              <a:gd name="connsiteY6674" fmla="*/ 893611 h 10285413"/>
              <a:gd name="connsiteX6675" fmla="*/ 8130746 w 16348919"/>
              <a:gd name="connsiteY6675" fmla="*/ 913347 h 10285413"/>
              <a:gd name="connsiteX6676" fmla="*/ 8150479 w 16348919"/>
              <a:gd name="connsiteY6676" fmla="*/ 923213 h 10285413"/>
              <a:gd name="connsiteX6677" fmla="*/ 8189949 w 16348919"/>
              <a:gd name="connsiteY6677" fmla="*/ 933081 h 10285413"/>
              <a:gd name="connsiteX6678" fmla="*/ 8268891 w 16348919"/>
              <a:gd name="connsiteY6678" fmla="*/ 952815 h 10285413"/>
              <a:gd name="connsiteX6679" fmla="*/ 8318225 w 16348919"/>
              <a:gd name="connsiteY6679" fmla="*/ 962683 h 10285413"/>
              <a:gd name="connsiteX6680" fmla="*/ 8357696 w 16348919"/>
              <a:gd name="connsiteY6680" fmla="*/ 972551 h 10285413"/>
              <a:gd name="connsiteX6681" fmla="*/ 8407035 w 16348919"/>
              <a:gd name="connsiteY6681" fmla="*/ 972551 h 10285413"/>
              <a:gd name="connsiteX6682" fmla="*/ 8466238 w 16348919"/>
              <a:gd name="connsiteY6682" fmla="*/ 972551 h 10285413"/>
              <a:gd name="connsiteX6683" fmla="*/ 8574778 w 16348919"/>
              <a:gd name="connsiteY6683" fmla="*/ 992285 h 10285413"/>
              <a:gd name="connsiteX6684" fmla="*/ 8673454 w 16348919"/>
              <a:gd name="connsiteY6684" fmla="*/ 1012021 h 10285413"/>
              <a:gd name="connsiteX6685" fmla="*/ 8722790 w 16348919"/>
              <a:gd name="connsiteY6685" fmla="*/ 1012021 h 10285413"/>
              <a:gd name="connsiteX6686" fmla="*/ 8860934 w 16348919"/>
              <a:gd name="connsiteY6686" fmla="*/ 1071225 h 10285413"/>
              <a:gd name="connsiteX6687" fmla="*/ 8900404 w 16348919"/>
              <a:gd name="connsiteY6687" fmla="*/ 1071225 h 10285413"/>
              <a:gd name="connsiteX6688" fmla="*/ 8979342 w 16348919"/>
              <a:gd name="connsiteY6688" fmla="*/ 1090959 h 10285413"/>
              <a:gd name="connsiteX6689" fmla="*/ 9097752 w 16348919"/>
              <a:gd name="connsiteY6689" fmla="*/ 1071225 h 10285413"/>
              <a:gd name="connsiteX6690" fmla="*/ 9117486 w 16348919"/>
              <a:gd name="connsiteY6690" fmla="*/ 1051492 h 10285413"/>
              <a:gd name="connsiteX6691" fmla="*/ 9137222 w 16348919"/>
              <a:gd name="connsiteY6691" fmla="*/ 1071225 h 10285413"/>
              <a:gd name="connsiteX6692" fmla="*/ 9137222 w 16348919"/>
              <a:gd name="connsiteY6692" fmla="*/ 1090959 h 10285413"/>
              <a:gd name="connsiteX6693" fmla="*/ 9156956 w 16348919"/>
              <a:gd name="connsiteY6693" fmla="*/ 1110695 h 10285413"/>
              <a:gd name="connsiteX6694" fmla="*/ 9196426 w 16348919"/>
              <a:gd name="connsiteY6694" fmla="*/ 1110695 h 10285413"/>
              <a:gd name="connsiteX6695" fmla="*/ 9216160 w 16348919"/>
              <a:gd name="connsiteY6695" fmla="*/ 1110695 h 10285413"/>
              <a:gd name="connsiteX6696" fmla="*/ 9265498 w 16348919"/>
              <a:gd name="connsiteY6696" fmla="*/ 1120561 h 10285413"/>
              <a:gd name="connsiteX6697" fmla="*/ 9295100 w 16348919"/>
              <a:gd name="connsiteY6697" fmla="*/ 1130429 h 10285413"/>
              <a:gd name="connsiteX6698" fmla="*/ 9334571 w 16348919"/>
              <a:gd name="connsiteY6698" fmla="*/ 1130429 h 10285413"/>
              <a:gd name="connsiteX6699" fmla="*/ 9334571 w 16348919"/>
              <a:gd name="connsiteY6699" fmla="*/ 1100827 h 10285413"/>
              <a:gd name="connsiteX6700" fmla="*/ 9344436 w 16348919"/>
              <a:gd name="connsiteY6700" fmla="*/ 1071225 h 10285413"/>
              <a:gd name="connsiteX6701" fmla="*/ 9374038 w 16348919"/>
              <a:gd name="connsiteY6701" fmla="*/ 1090959 h 10285413"/>
              <a:gd name="connsiteX6702" fmla="*/ 9452978 w 16348919"/>
              <a:gd name="connsiteY6702" fmla="*/ 1071225 h 10285413"/>
              <a:gd name="connsiteX6703" fmla="*/ 9472712 w 16348919"/>
              <a:gd name="connsiteY6703" fmla="*/ 1071225 h 10285413"/>
              <a:gd name="connsiteX6704" fmla="*/ 9512182 w 16348919"/>
              <a:gd name="connsiteY6704" fmla="*/ 1090959 h 10285413"/>
              <a:gd name="connsiteX6705" fmla="*/ 9551652 w 16348919"/>
              <a:gd name="connsiteY6705" fmla="*/ 1110695 h 10285413"/>
              <a:gd name="connsiteX6706" fmla="*/ 9512182 w 16348919"/>
              <a:gd name="connsiteY6706" fmla="*/ 1110695 h 10285413"/>
              <a:gd name="connsiteX6707" fmla="*/ 9492448 w 16348919"/>
              <a:gd name="connsiteY6707" fmla="*/ 1130429 h 10285413"/>
              <a:gd name="connsiteX6708" fmla="*/ 9561521 w 16348919"/>
              <a:gd name="connsiteY6708" fmla="*/ 1150166 h 10285413"/>
              <a:gd name="connsiteX6709" fmla="*/ 9610856 w 16348919"/>
              <a:gd name="connsiteY6709" fmla="*/ 1169899 h 10285413"/>
              <a:gd name="connsiteX6710" fmla="*/ 9610856 w 16348919"/>
              <a:gd name="connsiteY6710" fmla="*/ 1179767 h 10285413"/>
              <a:gd name="connsiteX6711" fmla="*/ 9620724 w 16348919"/>
              <a:gd name="connsiteY6711" fmla="*/ 1179767 h 10285413"/>
              <a:gd name="connsiteX6712" fmla="*/ 9650326 w 16348919"/>
              <a:gd name="connsiteY6712" fmla="*/ 1179767 h 10285413"/>
              <a:gd name="connsiteX6713" fmla="*/ 9689797 w 16348919"/>
              <a:gd name="connsiteY6713" fmla="*/ 1189633 h 10285413"/>
              <a:gd name="connsiteX6714" fmla="*/ 9729267 w 16348919"/>
              <a:gd name="connsiteY6714" fmla="*/ 1209369 h 10285413"/>
              <a:gd name="connsiteX6715" fmla="*/ 9749000 w 16348919"/>
              <a:gd name="connsiteY6715" fmla="*/ 1189633 h 10285413"/>
              <a:gd name="connsiteX6716" fmla="*/ 9749000 w 16348919"/>
              <a:gd name="connsiteY6716" fmla="*/ 1209369 h 10285413"/>
              <a:gd name="connsiteX6717" fmla="*/ 9749000 w 16348919"/>
              <a:gd name="connsiteY6717" fmla="*/ 1229103 h 10285413"/>
              <a:gd name="connsiteX6718" fmla="*/ 9768737 w 16348919"/>
              <a:gd name="connsiteY6718" fmla="*/ 1209369 h 10285413"/>
              <a:gd name="connsiteX6719" fmla="*/ 9778602 w 16348919"/>
              <a:gd name="connsiteY6719" fmla="*/ 1199501 h 10285413"/>
              <a:gd name="connsiteX6720" fmla="*/ 9827941 w 16348919"/>
              <a:gd name="connsiteY6720" fmla="*/ 1209369 h 10285413"/>
              <a:gd name="connsiteX6721" fmla="*/ 9788471 w 16348919"/>
              <a:gd name="connsiteY6721" fmla="*/ 1229103 h 10285413"/>
              <a:gd name="connsiteX6722" fmla="*/ 9847674 w 16348919"/>
              <a:gd name="connsiteY6722" fmla="*/ 1229103 h 10285413"/>
              <a:gd name="connsiteX6723" fmla="*/ 9827941 w 16348919"/>
              <a:gd name="connsiteY6723" fmla="*/ 1209369 h 10285413"/>
              <a:gd name="connsiteX6724" fmla="*/ 9926615 w 16348919"/>
              <a:gd name="connsiteY6724" fmla="*/ 1229103 h 10285413"/>
              <a:gd name="connsiteX6725" fmla="*/ 10242371 w 16348919"/>
              <a:gd name="connsiteY6725" fmla="*/ 1268573 h 10285413"/>
              <a:gd name="connsiteX6726" fmla="*/ 10380515 w 16348919"/>
              <a:gd name="connsiteY6726" fmla="*/ 1248840 h 10285413"/>
              <a:gd name="connsiteX6727" fmla="*/ 10410117 w 16348919"/>
              <a:gd name="connsiteY6727" fmla="*/ 1278442 h 10285413"/>
              <a:gd name="connsiteX6728" fmla="*/ 10469321 w 16348919"/>
              <a:gd name="connsiteY6728" fmla="*/ 1278442 h 10285413"/>
              <a:gd name="connsiteX6729" fmla="*/ 10518659 w 16348919"/>
              <a:gd name="connsiteY6729" fmla="*/ 1288307 h 10285413"/>
              <a:gd name="connsiteX6730" fmla="*/ 10716008 w 16348919"/>
              <a:gd name="connsiteY6730" fmla="*/ 1308043 h 10285413"/>
              <a:gd name="connsiteX6731" fmla="*/ 10735743 w 16348919"/>
              <a:gd name="connsiteY6731" fmla="*/ 1288307 h 10285413"/>
              <a:gd name="connsiteX6732" fmla="*/ 10755477 w 16348919"/>
              <a:gd name="connsiteY6732" fmla="*/ 1288307 h 10285413"/>
              <a:gd name="connsiteX6733" fmla="*/ 10785079 w 16348919"/>
              <a:gd name="connsiteY6733" fmla="*/ 1298175 h 10285413"/>
              <a:gd name="connsiteX6734" fmla="*/ 10794947 w 16348919"/>
              <a:gd name="connsiteY6734" fmla="*/ 1308043 h 10285413"/>
              <a:gd name="connsiteX6735" fmla="*/ 10814681 w 16348919"/>
              <a:gd name="connsiteY6735" fmla="*/ 1327777 h 10285413"/>
              <a:gd name="connsiteX6736" fmla="*/ 10854152 w 16348919"/>
              <a:gd name="connsiteY6736" fmla="*/ 1347514 h 10285413"/>
              <a:gd name="connsiteX6737" fmla="*/ 10873885 w 16348919"/>
              <a:gd name="connsiteY6737" fmla="*/ 1347514 h 10285413"/>
              <a:gd name="connsiteX6738" fmla="*/ 10873885 w 16348919"/>
              <a:gd name="connsiteY6738" fmla="*/ 1327777 h 10285413"/>
              <a:gd name="connsiteX6739" fmla="*/ 10854152 w 16348919"/>
              <a:gd name="connsiteY6739" fmla="*/ 1327777 h 10285413"/>
              <a:gd name="connsiteX6740" fmla="*/ 10913355 w 16348919"/>
              <a:gd name="connsiteY6740" fmla="*/ 1308043 h 10285413"/>
              <a:gd name="connsiteX6741" fmla="*/ 10952825 w 16348919"/>
              <a:gd name="connsiteY6741" fmla="*/ 1327777 h 10285413"/>
              <a:gd name="connsiteX6742" fmla="*/ 10962693 w 16348919"/>
              <a:gd name="connsiteY6742" fmla="*/ 1347514 h 10285413"/>
              <a:gd name="connsiteX6743" fmla="*/ 10992295 w 16348919"/>
              <a:gd name="connsiteY6743" fmla="*/ 1347514 h 10285413"/>
              <a:gd name="connsiteX6744" fmla="*/ 10992295 w 16348919"/>
              <a:gd name="connsiteY6744" fmla="*/ 1327777 h 10285413"/>
              <a:gd name="connsiteX6745" fmla="*/ 11012029 w 16348919"/>
              <a:gd name="connsiteY6745" fmla="*/ 1327777 h 10285413"/>
              <a:gd name="connsiteX6746" fmla="*/ 10992295 w 16348919"/>
              <a:gd name="connsiteY6746" fmla="*/ 1308043 h 10285413"/>
              <a:gd name="connsiteX6747" fmla="*/ 10972560 w 16348919"/>
              <a:gd name="connsiteY6747" fmla="*/ 1288307 h 10285413"/>
              <a:gd name="connsiteX6748" fmla="*/ 11051499 w 16348919"/>
              <a:gd name="connsiteY6748" fmla="*/ 1288307 h 10285413"/>
              <a:gd name="connsiteX6749" fmla="*/ 11189643 w 16348919"/>
              <a:gd name="connsiteY6749" fmla="*/ 1308043 h 10285413"/>
              <a:gd name="connsiteX6750" fmla="*/ 11367258 w 16348919"/>
              <a:gd name="connsiteY6750" fmla="*/ 1288307 h 10285413"/>
              <a:gd name="connsiteX6751" fmla="*/ 11574471 w 16348919"/>
              <a:gd name="connsiteY6751" fmla="*/ 1288307 h 10285413"/>
              <a:gd name="connsiteX6752" fmla="*/ 11643543 w 16348919"/>
              <a:gd name="connsiteY6752" fmla="*/ 1308043 h 10285413"/>
              <a:gd name="connsiteX6753" fmla="*/ 11643543 w 16348919"/>
              <a:gd name="connsiteY6753" fmla="*/ 1327777 h 10285413"/>
              <a:gd name="connsiteX6754" fmla="*/ 11613941 w 16348919"/>
              <a:gd name="connsiteY6754" fmla="*/ 1327777 h 10285413"/>
              <a:gd name="connsiteX6755" fmla="*/ 11525136 w 16348919"/>
              <a:gd name="connsiteY6755" fmla="*/ 1308043 h 10285413"/>
              <a:gd name="connsiteX6756" fmla="*/ 11436330 w 16348919"/>
              <a:gd name="connsiteY6756" fmla="*/ 1327777 h 10285413"/>
              <a:gd name="connsiteX6757" fmla="*/ 11406725 w 16348919"/>
              <a:gd name="connsiteY6757" fmla="*/ 1337645 h 10285413"/>
              <a:gd name="connsiteX6758" fmla="*/ 11317919 w 16348919"/>
              <a:gd name="connsiteY6758" fmla="*/ 1337645 h 10285413"/>
              <a:gd name="connsiteX6759" fmla="*/ 11219245 w 16348919"/>
              <a:gd name="connsiteY6759" fmla="*/ 1337645 h 10285413"/>
              <a:gd name="connsiteX6760" fmla="*/ 11130439 w 16348919"/>
              <a:gd name="connsiteY6760" fmla="*/ 1347514 h 10285413"/>
              <a:gd name="connsiteX6761" fmla="*/ 11081101 w 16348919"/>
              <a:gd name="connsiteY6761" fmla="*/ 1367247 h 10285413"/>
              <a:gd name="connsiteX6762" fmla="*/ 11061367 w 16348919"/>
              <a:gd name="connsiteY6762" fmla="*/ 1357379 h 10285413"/>
              <a:gd name="connsiteX6763" fmla="*/ 11051499 w 16348919"/>
              <a:gd name="connsiteY6763" fmla="*/ 1347514 h 10285413"/>
              <a:gd name="connsiteX6764" fmla="*/ 11031765 w 16348919"/>
              <a:gd name="connsiteY6764" fmla="*/ 1347514 h 10285413"/>
              <a:gd name="connsiteX6765" fmla="*/ 11031765 w 16348919"/>
              <a:gd name="connsiteY6765" fmla="*/ 1367247 h 10285413"/>
              <a:gd name="connsiteX6766" fmla="*/ 11130439 w 16348919"/>
              <a:gd name="connsiteY6766" fmla="*/ 1386981 h 10285413"/>
              <a:gd name="connsiteX6767" fmla="*/ 11189643 w 16348919"/>
              <a:gd name="connsiteY6767" fmla="*/ 1386981 h 10285413"/>
              <a:gd name="connsiteX6768" fmla="*/ 11298186 w 16348919"/>
              <a:gd name="connsiteY6768" fmla="*/ 1386981 h 10285413"/>
              <a:gd name="connsiteX6769" fmla="*/ 11465932 w 16348919"/>
              <a:gd name="connsiteY6769" fmla="*/ 1386981 h 10285413"/>
              <a:gd name="connsiteX6770" fmla="*/ 11505399 w 16348919"/>
              <a:gd name="connsiteY6770" fmla="*/ 1386981 h 10285413"/>
              <a:gd name="connsiteX6771" fmla="*/ 11525136 w 16348919"/>
              <a:gd name="connsiteY6771" fmla="*/ 1386981 h 10285413"/>
              <a:gd name="connsiteX6772" fmla="*/ 11564606 w 16348919"/>
              <a:gd name="connsiteY6772" fmla="*/ 1386981 h 10285413"/>
              <a:gd name="connsiteX6773" fmla="*/ 11761954 w 16348919"/>
              <a:gd name="connsiteY6773" fmla="*/ 1386981 h 10285413"/>
              <a:gd name="connsiteX6774" fmla="*/ 11919832 w 16348919"/>
              <a:gd name="connsiteY6774" fmla="*/ 1367247 h 10285413"/>
              <a:gd name="connsiteX6775" fmla="*/ 11900098 w 16348919"/>
              <a:gd name="connsiteY6775" fmla="*/ 1367247 h 10285413"/>
              <a:gd name="connsiteX6776" fmla="*/ 11880362 w 16348919"/>
              <a:gd name="connsiteY6776" fmla="*/ 1357379 h 10285413"/>
              <a:gd name="connsiteX6777" fmla="*/ 11860629 w 16348919"/>
              <a:gd name="connsiteY6777" fmla="*/ 1347514 h 10285413"/>
              <a:gd name="connsiteX6778" fmla="*/ 11831026 w 16348919"/>
              <a:gd name="connsiteY6778" fmla="*/ 1327777 h 10285413"/>
              <a:gd name="connsiteX6779" fmla="*/ 11821158 w 16348919"/>
              <a:gd name="connsiteY6779" fmla="*/ 1308043 h 10285413"/>
              <a:gd name="connsiteX6780" fmla="*/ 11919832 w 16348919"/>
              <a:gd name="connsiteY6780" fmla="*/ 1308043 h 10285413"/>
              <a:gd name="connsiteX6781" fmla="*/ 11988905 w 16348919"/>
              <a:gd name="connsiteY6781" fmla="*/ 1298175 h 10285413"/>
              <a:gd name="connsiteX6782" fmla="*/ 12018506 w 16348919"/>
              <a:gd name="connsiteY6782" fmla="*/ 1288307 h 10285413"/>
              <a:gd name="connsiteX6783" fmla="*/ 12038239 w 16348919"/>
              <a:gd name="connsiteY6783" fmla="*/ 1288307 h 10285413"/>
              <a:gd name="connsiteX6784" fmla="*/ 12136913 w 16348919"/>
              <a:gd name="connsiteY6784" fmla="*/ 1268573 h 10285413"/>
              <a:gd name="connsiteX6785" fmla="*/ 12136913 w 16348919"/>
              <a:gd name="connsiteY6785" fmla="*/ 1258705 h 10285413"/>
              <a:gd name="connsiteX6786" fmla="*/ 12156650 w 16348919"/>
              <a:gd name="connsiteY6786" fmla="*/ 1248840 h 10285413"/>
              <a:gd name="connsiteX6787" fmla="*/ 12146782 w 16348919"/>
              <a:gd name="connsiteY6787" fmla="*/ 1229103 h 10285413"/>
              <a:gd name="connsiteX6788" fmla="*/ 12136913 w 16348919"/>
              <a:gd name="connsiteY6788" fmla="*/ 1209369 h 10285413"/>
              <a:gd name="connsiteX6789" fmla="*/ 12176384 w 16348919"/>
              <a:gd name="connsiteY6789" fmla="*/ 1209369 h 10285413"/>
              <a:gd name="connsiteX6790" fmla="*/ 12215854 w 16348919"/>
              <a:gd name="connsiteY6790" fmla="*/ 1199501 h 10285413"/>
              <a:gd name="connsiteX6791" fmla="*/ 12255324 w 16348919"/>
              <a:gd name="connsiteY6791" fmla="*/ 1189633 h 10285413"/>
              <a:gd name="connsiteX6792" fmla="*/ 12294794 w 16348919"/>
              <a:gd name="connsiteY6792" fmla="*/ 1189633 h 10285413"/>
              <a:gd name="connsiteX6793" fmla="*/ 12294794 w 16348919"/>
              <a:gd name="connsiteY6793" fmla="*/ 1209369 h 10285413"/>
              <a:gd name="connsiteX6794" fmla="*/ 12314528 w 16348919"/>
              <a:gd name="connsiteY6794" fmla="*/ 1209369 h 10285413"/>
              <a:gd name="connsiteX6795" fmla="*/ 12334262 w 16348919"/>
              <a:gd name="connsiteY6795" fmla="*/ 1219235 h 10285413"/>
              <a:gd name="connsiteX6796" fmla="*/ 12334262 w 16348919"/>
              <a:gd name="connsiteY6796" fmla="*/ 1229103 h 10285413"/>
              <a:gd name="connsiteX6797" fmla="*/ 12413202 w 16348919"/>
              <a:gd name="connsiteY6797" fmla="*/ 1288307 h 10285413"/>
              <a:gd name="connsiteX6798" fmla="*/ 12432938 w 16348919"/>
              <a:gd name="connsiteY6798" fmla="*/ 1248840 h 10285413"/>
              <a:gd name="connsiteX6799" fmla="*/ 12432938 w 16348919"/>
              <a:gd name="connsiteY6799" fmla="*/ 1229103 h 10285413"/>
              <a:gd name="connsiteX6800" fmla="*/ 12610550 w 16348919"/>
              <a:gd name="connsiteY6800" fmla="*/ 1288307 h 10285413"/>
              <a:gd name="connsiteX6801" fmla="*/ 12630284 w 16348919"/>
              <a:gd name="connsiteY6801" fmla="*/ 1308043 h 10285413"/>
              <a:gd name="connsiteX6802" fmla="*/ 12561212 w 16348919"/>
              <a:gd name="connsiteY6802" fmla="*/ 1308043 h 10285413"/>
              <a:gd name="connsiteX6803" fmla="*/ 12472406 w 16348919"/>
              <a:gd name="connsiteY6803" fmla="*/ 1327777 h 10285413"/>
              <a:gd name="connsiteX6804" fmla="*/ 12423070 w 16348919"/>
              <a:gd name="connsiteY6804" fmla="*/ 1327777 h 10285413"/>
              <a:gd name="connsiteX6805" fmla="*/ 12432938 w 16348919"/>
              <a:gd name="connsiteY6805" fmla="*/ 1347514 h 10285413"/>
              <a:gd name="connsiteX6806" fmla="*/ 12492139 w 16348919"/>
              <a:gd name="connsiteY6806" fmla="*/ 1347514 h 10285413"/>
              <a:gd name="connsiteX6807" fmla="*/ 12531610 w 16348919"/>
              <a:gd name="connsiteY6807" fmla="*/ 1347514 h 10285413"/>
              <a:gd name="connsiteX6808" fmla="*/ 12571080 w 16348919"/>
              <a:gd name="connsiteY6808" fmla="*/ 1347514 h 10285413"/>
              <a:gd name="connsiteX6809" fmla="*/ 12610550 w 16348919"/>
              <a:gd name="connsiteY6809" fmla="*/ 1347514 h 10285413"/>
              <a:gd name="connsiteX6810" fmla="*/ 12659886 w 16348919"/>
              <a:gd name="connsiteY6810" fmla="*/ 1347514 h 10285413"/>
              <a:gd name="connsiteX6811" fmla="*/ 12709224 w 16348919"/>
              <a:gd name="connsiteY6811" fmla="*/ 1347514 h 10285413"/>
              <a:gd name="connsiteX6812" fmla="*/ 12768428 w 16348919"/>
              <a:gd name="connsiteY6812" fmla="*/ 1347514 h 10285413"/>
              <a:gd name="connsiteX6813" fmla="*/ 12788164 w 16348919"/>
              <a:gd name="connsiteY6813" fmla="*/ 1367247 h 10285413"/>
              <a:gd name="connsiteX6814" fmla="*/ 12728958 w 16348919"/>
              <a:gd name="connsiteY6814" fmla="*/ 1386981 h 10285413"/>
              <a:gd name="connsiteX6815" fmla="*/ 12768428 w 16348919"/>
              <a:gd name="connsiteY6815" fmla="*/ 1406717 h 10285413"/>
              <a:gd name="connsiteX6816" fmla="*/ 12886838 w 16348919"/>
              <a:gd name="connsiteY6816" fmla="*/ 1406717 h 10285413"/>
              <a:gd name="connsiteX6817" fmla="*/ 12867102 w 16348919"/>
              <a:gd name="connsiteY6817" fmla="*/ 1446187 h 10285413"/>
              <a:gd name="connsiteX6818" fmla="*/ 12847368 w 16348919"/>
              <a:gd name="connsiteY6818" fmla="*/ 1446187 h 10285413"/>
              <a:gd name="connsiteX6819" fmla="*/ 12817766 w 16348919"/>
              <a:gd name="connsiteY6819" fmla="*/ 1446187 h 10285413"/>
              <a:gd name="connsiteX6820" fmla="*/ 12748694 w 16348919"/>
              <a:gd name="connsiteY6820" fmla="*/ 1446187 h 10285413"/>
              <a:gd name="connsiteX6821" fmla="*/ 12689490 w 16348919"/>
              <a:gd name="connsiteY6821" fmla="*/ 1446187 h 10285413"/>
              <a:gd name="connsiteX6822" fmla="*/ 12669754 w 16348919"/>
              <a:gd name="connsiteY6822" fmla="*/ 1465921 h 10285413"/>
              <a:gd name="connsiteX6823" fmla="*/ 12689490 w 16348919"/>
              <a:gd name="connsiteY6823" fmla="*/ 1436319 h 10285413"/>
              <a:gd name="connsiteX6824" fmla="*/ 12590813 w 16348919"/>
              <a:gd name="connsiteY6824" fmla="*/ 1426451 h 10285413"/>
              <a:gd name="connsiteX6825" fmla="*/ 12511876 w 16348919"/>
              <a:gd name="connsiteY6825" fmla="*/ 1446187 h 10285413"/>
              <a:gd name="connsiteX6826" fmla="*/ 12571080 w 16348919"/>
              <a:gd name="connsiteY6826" fmla="*/ 1465921 h 10285413"/>
              <a:gd name="connsiteX6827" fmla="*/ 12630284 w 16348919"/>
              <a:gd name="connsiteY6827" fmla="*/ 1485655 h 10285413"/>
              <a:gd name="connsiteX6828" fmla="*/ 12669754 w 16348919"/>
              <a:gd name="connsiteY6828" fmla="*/ 1525125 h 10285413"/>
              <a:gd name="connsiteX6829" fmla="*/ 12689490 w 16348919"/>
              <a:gd name="connsiteY6829" fmla="*/ 1525125 h 10285413"/>
              <a:gd name="connsiteX6830" fmla="*/ 12788164 w 16348919"/>
              <a:gd name="connsiteY6830" fmla="*/ 1544861 h 10285413"/>
              <a:gd name="connsiteX6831" fmla="*/ 12837500 w 16348919"/>
              <a:gd name="connsiteY6831" fmla="*/ 1544861 h 10285413"/>
              <a:gd name="connsiteX6832" fmla="*/ 12867102 w 16348919"/>
              <a:gd name="connsiteY6832" fmla="*/ 1544861 h 10285413"/>
              <a:gd name="connsiteX6833" fmla="*/ 12886838 w 16348919"/>
              <a:gd name="connsiteY6833" fmla="*/ 1544861 h 10285413"/>
              <a:gd name="connsiteX6834" fmla="*/ 12886838 w 16348919"/>
              <a:gd name="connsiteY6834" fmla="*/ 1525125 h 10285413"/>
              <a:gd name="connsiteX6835" fmla="*/ 12807898 w 16348919"/>
              <a:gd name="connsiteY6835" fmla="*/ 1505392 h 10285413"/>
              <a:gd name="connsiteX6836" fmla="*/ 12788164 w 16348919"/>
              <a:gd name="connsiteY6836" fmla="*/ 1485655 h 10285413"/>
              <a:gd name="connsiteX6837" fmla="*/ 12817766 w 16348919"/>
              <a:gd name="connsiteY6837" fmla="*/ 1485655 h 10285413"/>
              <a:gd name="connsiteX6838" fmla="*/ 12886838 w 16348919"/>
              <a:gd name="connsiteY6838" fmla="*/ 1485655 h 10285413"/>
              <a:gd name="connsiteX6839" fmla="*/ 12916440 w 16348919"/>
              <a:gd name="connsiteY6839" fmla="*/ 1475790 h 10285413"/>
              <a:gd name="connsiteX6840" fmla="*/ 12926306 w 16348919"/>
              <a:gd name="connsiteY6840" fmla="*/ 1465921 h 10285413"/>
              <a:gd name="connsiteX6841" fmla="*/ 12946042 w 16348919"/>
              <a:gd name="connsiteY6841" fmla="*/ 1446187 h 10285413"/>
              <a:gd name="connsiteX6842" fmla="*/ 12946042 w 16348919"/>
              <a:gd name="connsiteY6842" fmla="*/ 1406717 h 10285413"/>
              <a:gd name="connsiteX6843" fmla="*/ 12926306 w 16348919"/>
              <a:gd name="connsiteY6843" fmla="*/ 1367247 h 10285413"/>
              <a:gd name="connsiteX6844" fmla="*/ 12886838 w 16348919"/>
              <a:gd name="connsiteY6844" fmla="*/ 1367247 h 10285413"/>
              <a:gd name="connsiteX6845" fmla="*/ 12926306 w 16348919"/>
              <a:gd name="connsiteY6845" fmla="*/ 1347514 h 10285413"/>
              <a:gd name="connsiteX6846" fmla="*/ 12985512 w 16348919"/>
              <a:gd name="connsiteY6846" fmla="*/ 1367247 h 10285413"/>
              <a:gd name="connsiteX6847" fmla="*/ 12985512 w 16348919"/>
              <a:gd name="connsiteY6847" fmla="*/ 1386981 h 10285413"/>
              <a:gd name="connsiteX6848" fmla="*/ 13005246 w 16348919"/>
              <a:gd name="connsiteY6848" fmla="*/ 1396849 h 10285413"/>
              <a:gd name="connsiteX6849" fmla="*/ 13005246 w 16348919"/>
              <a:gd name="connsiteY6849" fmla="*/ 1426451 h 10285413"/>
              <a:gd name="connsiteX6850" fmla="*/ 12985512 w 16348919"/>
              <a:gd name="connsiteY6850" fmla="*/ 1485655 h 10285413"/>
              <a:gd name="connsiteX6851" fmla="*/ 13005246 w 16348919"/>
              <a:gd name="connsiteY6851" fmla="*/ 1525125 h 10285413"/>
              <a:gd name="connsiteX6852" fmla="*/ 13064450 w 16348919"/>
              <a:gd name="connsiteY6852" fmla="*/ 1525125 h 10285413"/>
              <a:gd name="connsiteX6853" fmla="*/ 13212462 w 16348919"/>
              <a:gd name="connsiteY6853" fmla="*/ 1505392 h 10285413"/>
              <a:gd name="connsiteX6854" fmla="*/ 13242064 w 16348919"/>
              <a:gd name="connsiteY6854" fmla="*/ 1485655 h 10285413"/>
              <a:gd name="connsiteX6855" fmla="*/ 13242064 w 16348919"/>
              <a:gd name="connsiteY6855" fmla="*/ 1446187 h 10285413"/>
              <a:gd name="connsiteX6856" fmla="*/ 13281534 w 16348919"/>
              <a:gd name="connsiteY6856" fmla="*/ 1446187 h 10285413"/>
              <a:gd name="connsiteX6857" fmla="*/ 13281534 w 16348919"/>
              <a:gd name="connsiteY6857" fmla="*/ 1465921 h 10285413"/>
              <a:gd name="connsiteX6858" fmla="*/ 13281534 w 16348919"/>
              <a:gd name="connsiteY6858" fmla="*/ 1505392 h 10285413"/>
              <a:gd name="connsiteX6859" fmla="*/ 13261798 w 16348919"/>
              <a:gd name="connsiteY6859" fmla="*/ 1515259 h 10285413"/>
              <a:gd name="connsiteX6860" fmla="*/ 13281534 w 16348919"/>
              <a:gd name="connsiteY6860" fmla="*/ 1525125 h 10285413"/>
              <a:gd name="connsiteX6861" fmla="*/ 13311136 w 16348919"/>
              <a:gd name="connsiteY6861" fmla="*/ 1544861 h 10285413"/>
              <a:gd name="connsiteX6862" fmla="*/ 13380208 w 16348919"/>
              <a:gd name="connsiteY6862" fmla="*/ 1554727 h 10285413"/>
              <a:gd name="connsiteX6863" fmla="*/ 13449280 w 16348919"/>
              <a:gd name="connsiteY6863" fmla="*/ 1534993 h 10285413"/>
              <a:gd name="connsiteX6864" fmla="*/ 13478882 w 16348919"/>
              <a:gd name="connsiteY6864" fmla="*/ 1525125 h 10285413"/>
              <a:gd name="connsiteX6865" fmla="*/ 13498616 w 16348919"/>
              <a:gd name="connsiteY6865" fmla="*/ 1525125 h 10285413"/>
              <a:gd name="connsiteX6866" fmla="*/ 13617027 w 16348919"/>
              <a:gd name="connsiteY6866" fmla="*/ 1485655 h 10285413"/>
              <a:gd name="connsiteX6867" fmla="*/ 13617027 w 16348919"/>
              <a:gd name="connsiteY6867" fmla="*/ 1446187 h 10285413"/>
              <a:gd name="connsiteX6868" fmla="*/ 13597290 w 16348919"/>
              <a:gd name="connsiteY6868" fmla="*/ 1426451 h 10285413"/>
              <a:gd name="connsiteX6869" fmla="*/ 13617027 w 16348919"/>
              <a:gd name="connsiteY6869" fmla="*/ 1426451 h 10285413"/>
              <a:gd name="connsiteX6870" fmla="*/ 13636760 w 16348919"/>
              <a:gd name="connsiteY6870" fmla="*/ 1406717 h 10285413"/>
              <a:gd name="connsiteX6871" fmla="*/ 13656494 w 16348919"/>
              <a:gd name="connsiteY6871" fmla="*/ 1386981 h 10285413"/>
              <a:gd name="connsiteX6872" fmla="*/ 13695964 w 16348919"/>
              <a:gd name="connsiteY6872" fmla="*/ 1386981 h 10285413"/>
              <a:gd name="connsiteX6873" fmla="*/ 13774904 w 16348919"/>
              <a:gd name="connsiteY6873" fmla="*/ 1386981 h 10285413"/>
              <a:gd name="connsiteX6874" fmla="*/ 13774904 w 16348919"/>
              <a:gd name="connsiteY6874" fmla="*/ 1406717 h 10285413"/>
              <a:gd name="connsiteX6875" fmla="*/ 13794638 w 16348919"/>
              <a:gd name="connsiteY6875" fmla="*/ 1406717 h 10285413"/>
              <a:gd name="connsiteX6876" fmla="*/ 13794638 w 16348919"/>
              <a:gd name="connsiteY6876" fmla="*/ 1426451 h 10285413"/>
              <a:gd name="connsiteX6877" fmla="*/ 13794638 w 16348919"/>
              <a:gd name="connsiteY6877" fmla="*/ 1446187 h 10285413"/>
              <a:gd name="connsiteX6878" fmla="*/ 13794638 w 16348919"/>
              <a:gd name="connsiteY6878" fmla="*/ 1465921 h 10285413"/>
              <a:gd name="connsiteX6879" fmla="*/ 13814375 w 16348919"/>
              <a:gd name="connsiteY6879" fmla="*/ 1446187 h 10285413"/>
              <a:gd name="connsiteX6880" fmla="*/ 13824240 w 16348919"/>
              <a:gd name="connsiteY6880" fmla="*/ 1426451 h 10285413"/>
              <a:gd name="connsiteX6881" fmla="*/ 13834108 w 16348919"/>
              <a:gd name="connsiteY6881" fmla="*/ 1456053 h 10285413"/>
              <a:gd name="connsiteX6882" fmla="*/ 13794638 w 16348919"/>
              <a:gd name="connsiteY6882" fmla="*/ 1505392 h 10285413"/>
              <a:gd name="connsiteX6883" fmla="*/ 13705832 w 16348919"/>
              <a:gd name="connsiteY6883" fmla="*/ 1495523 h 10285413"/>
              <a:gd name="connsiteX6884" fmla="*/ 13676230 w 16348919"/>
              <a:gd name="connsiteY6884" fmla="*/ 1465921 h 10285413"/>
              <a:gd name="connsiteX6885" fmla="*/ 13666362 w 16348919"/>
              <a:gd name="connsiteY6885" fmla="*/ 1446187 h 10285413"/>
              <a:gd name="connsiteX6886" fmla="*/ 13656494 w 16348919"/>
              <a:gd name="connsiteY6886" fmla="*/ 1446187 h 10285413"/>
              <a:gd name="connsiteX6887" fmla="*/ 13656494 w 16348919"/>
              <a:gd name="connsiteY6887" fmla="*/ 1456053 h 10285413"/>
              <a:gd name="connsiteX6888" fmla="*/ 13656494 w 16348919"/>
              <a:gd name="connsiteY6888" fmla="*/ 1485655 h 10285413"/>
              <a:gd name="connsiteX6889" fmla="*/ 13656494 w 16348919"/>
              <a:gd name="connsiteY6889" fmla="*/ 1525125 h 10285413"/>
              <a:gd name="connsiteX6890" fmla="*/ 13686099 w 16348919"/>
              <a:gd name="connsiteY6890" fmla="*/ 1525125 h 10285413"/>
              <a:gd name="connsiteX6891" fmla="*/ 13715701 w 16348919"/>
              <a:gd name="connsiteY6891" fmla="*/ 1525125 h 10285413"/>
              <a:gd name="connsiteX6892" fmla="*/ 13577556 w 16348919"/>
              <a:gd name="connsiteY6892" fmla="*/ 1584329 h 10285413"/>
              <a:gd name="connsiteX6893" fmla="*/ 13508484 w 16348919"/>
              <a:gd name="connsiteY6893" fmla="*/ 1584329 h 10285413"/>
              <a:gd name="connsiteX6894" fmla="*/ 13478882 w 16348919"/>
              <a:gd name="connsiteY6894" fmla="*/ 1604066 h 10285413"/>
              <a:gd name="connsiteX6895" fmla="*/ 13483815 w 16348919"/>
              <a:gd name="connsiteY6895" fmla="*/ 1604066 h 10285413"/>
              <a:gd name="connsiteX6896" fmla="*/ 13538086 w 16348919"/>
              <a:gd name="connsiteY6896" fmla="*/ 1604066 h 10285413"/>
              <a:gd name="connsiteX6897" fmla="*/ 13676230 w 16348919"/>
              <a:gd name="connsiteY6897" fmla="*/ 1594197 h 10285413"/>
              <a:gd name="connsiteX6898" fmla="*/ 13774904 w 16348919"/>
              <a:gd name="connsiteY6898" fmla="*/ 1574464 h 10285413"/>
              <a:gd name="connsiteX6899" fmla="*/ 13814375 w 16348919"/>
              <a:gd name="connsiteY6899" fmla="*/ 1564595 h 10285413"/>
              <a:gd name="connsiteX6900" fmla="*/ 13834108 w 16348919"/>
              <a:gd name="connsiteY6900" fmla="*/ 1544861 h 10285413"/>
              <a:gd name="connsiteX6901" fmla="*/ 13853842 w 16348919"/>
              <a:gd name="connsiteY6901" fmla="*/ 1544861 h 10285413"/>
              <a:gd name="connsiteX6902" fmla="*/ 13952519 w 16348919"/>
              <a:gd name="connsiteY6902" fmla="*/ 1564595 h 10285413"/>
              <a:gd name="connsiteX6903" fmla="*/ 14090660 w 16348919"/>
              <a:gd name="connsiteY6903" fmla="*/ 1525125 h 10285413"/>
              <a:gd name="connsiteX6904" fmla="*/ 14110397 w 16348919"/>
              <a:gd name="connsiteY6904" fmla="*/ 1505392 h 10285413"/>
              <a:gd name="connsiteX6905" fmla="*/ 14120262 w 16348919"/>
              <a:gd name="connsiteY6905" fmla="*/ 1485655 h 10285413"/>
              <a:gd name="connsiteX6906" fmla="*/ 14130130 w 16348919"/>
              <a:gd name="connsiteY6906" fmla="*/ 1485655 h 10285413"/>
              <a:gd name="connsiteX6907" fmla="*/ 14149867 w 16348919"/>
              <a:gd name="connsiteY6907" fmla="*/ 1485655 h 10285413"/>
              <a:gd name="connsiteX6908" fmla="*/ 14209071 w 16348919"/>
              <a:gd name="connsiteY6908" fmla="*/ 1465921 h 10285413"/>
              <a:gd name="connsiteX6909" fmla="*/ 14228804 w 16348919"/>
              <a:gd name="connsiteY6909" fmla="*/ 1426451 h 10285413"/>
              <a:gd name="connsiteX6910" fmla="*/ 14169601 w 16348919"/>
              <a:gd name="connsiteY6910" fmla="*/ 1426451 h 10285413"/>
              <a:gd name="connsiteX6911" fmla="*/ 14130130 w 16348919"/>
              <a:gd name="connsiteY6911" fmla="*/ 1406717 h 10285413"/>
              <a:gd name="connsiteX6912" fmla="*/ 14070927 w 16348919"/>
              <a:gd name="connsiteY6912" fmla="*/ 1367247 h 10285413"/>
              <a:gd name="connsiteX6913" fmla="*/ 14011723 w 16348919"/>
              <a:gd name="connsiteY6913" fmla="*/ 1367247 h 10285413"/>
              <a:gd name="connsiteX6914" fmla="*/ 14031456 w 16348919"/>
              <a:gd name="connsiteY6914" fmla="*/ 1347514 h 10285413"/>
              <a:gd name="connsiteX6915" fmla="*/ 13853842 w 16348919"/>
              <a:gd name="connsiteY6915" fmla="*/ 1248840 h 10285413"/>
              <a:gd name="connsiteX6916" fmla="*/ 13824240 w 16348919"/>
              <a:gd name="connsiteY6916" fmla="*/ 1248840 h 10285413"/>
              <a:gd name="connsiteX6917" fmla="*/ 13794638 w 16348919"/>
              <a:gd name="connsiteY6917" fmla="*/ 1229103 h 10285413"/>
              <a:gd name="connsiteX6918" fmla="*/ 13873579 w 16348919"/>
              <a:gd name="connsiteY6918" fmla="*/ 1229103 h 10285413"/>
              <a:gd name="connsiteX6919" fmla="*/ 13913049 w 16348919"/>
              <a:gd name="connsiteY6919" fmla="*/ 1229103 h 10285413"/>
              <a:gd name="connsiteX6920" fmla="*/ 13932782 w 16348919"/>
              <a:gd name="connsiteY6920" fmla="*/ 1248840 h 10285413"/>
              <a:gd name="connsiteX6921" fmla="*/ 14011723 w 16348919"/>
              <a:gd name="connsiteY6921" fmla="*/ 1268573 h 10285413"/>
              <a:gd name="connsiteX6922" fmla="*/ 14051193 w 16348919"/>
              <a:gd name="connsiteY6922" fmla="*/ 1248840 h 10285413"/>
              <a:gd name="connsiteX6923" fmla="*/ 14051193 w 16348919"/>
              <a:gd name="connsiteY6923" fmla="*/ 1229103 h 10285413"/>
              <a:gd name="connsiteX6924" fmla="*/ 14169601 w 16348919"/>
              <a:gd name="connsiteY6924" fmla="*/ 1308043 h 10285413"/>
              <a:gd name="connsiteX6925" fmla="*/ 14189334 w 16348919"/>
              <a:gd name="connsiteY6925" fmla="*/ 1327777 h 10285413"/>
              <a:gd name="connsiteX6926" fmla="*/ 14228804 w 16348919"/>
              <a:gd name="connsiteY6926" fmla="*/ 1347514 h 10285413"/>
              <a:gd name="connsiteX6927" fmla="*/ 14248541 w 16348919"/>
              <a:gd name="connsiteY6927" fmla="*/ 1367247 h 10285413"/>
              <a:gd name="connsiteX6928" fmla="*/ 14347215 w 16348919"/>
              <a:gd name="connsiteY6928" fmla="*/ 1426451 h 10285413"/>
              <a:gd name="connsiteX6929" fmla="*/ 14406419 w 16348919"/>
              <a:gd name="connsiteY6929" fmla="*/ 1406717 h 10285413"/>
              <a:gd name="connsiteX6930" fmla="*/ 14445889 w 16348919"/>
              <a:gd name="connsiteY6930" fmla="*/ 1426451 h 10285413"/>
              <a:gd name="connsiteX6931" fmla="*/ 14465623 w 16348919"/>
              <a:gd name="connsiteY6931" fmla="*/ 1456053 h 10285413"/>
              <a:gd name="connsiteX6932" fmla="*/ 14505093 w 16348919"/>
              <a:gd name="connsiteY6932" fmla="*/ 1465921 h 10285413"/>
              <a:gd name="connsiteX6933" fmla="*/ 14544563 w 16348919"/>
              <a:gd name="connsiteY6933" fmla="*/ 1446187 h 10285413"/>
              <a:gd name="connsiteX6934" fmla="*/ 14564297 w 16348919"/>
              <a:gd name="connsiteY6934" fmla="*/ 1406717 h 10285413"/>
              <a:gd name="connsiteX6935" fmla="*/ 14623501 w 16348919"/>
              <a:gd name="connsiteY6935" fmla="*/ 1426451 h 10285413"/>
              <a:gd name="connsiteX6936" fmla="*/ 14662971 w 16348919"/>
              <a:gd name="connsiteY6936" fmla="*/ 1446187 h 10285413"/>
              <a:gd name="connsiteX6937" fmla="*/ 14702441 w 16348919"/>
              <a:gd name="connsiteY6937" fmla="*/ 1485655 h 10285413"/>
              <a:gd name="connsiteX6938" fmla="*/ 14712309 w 16348919"/>
              <a:gd name="connsiteY6938" fmla="*/ 1525125 h 10285413"/>
              <a:gd name="connsiteX6939" fmla="*/ 14692573 w 16348919"/>
              <a:gd name="connsiteY6939" fmla="*/ 1544861 h 10285413"/>
              <a:gd name="connsiteX6940" fmla="*/ 14682707 w 16348919"/>
              <a:gd name="connsiteY6940" fmla="*/ 1574464 h 10285413"/>
              <a:gd name="connsiteX6941" fmla="*/ 14722175 w 16348919"/>
              <a:gd name="connsiteY6941" fmla="*/ 1584329 h 10285413"/>
              <a:gd name="connsiteX6942" fmla="*/ 14761645 w 16348919"/>
              <a:gd name="connsiteY6942" fmla="*/ 1564595 h 10285413"/>
              <a:gd name="connsiteX6943" fmla="*/ 14791247 w 16348919"/>
              <a:gd name="connsiteY6943" fmla="*/ 1564595 h 10285413"/>
              <a:gd name="connsiteX6944" fmla="*/ 14801115 w 16348919"/>
              <a:gd name="connsiteY6944" fmla="*/ 1544861 h 10285413"/>
              <a:gd name="connsiteX6945" fmla="*/ 14820849 w 16348919"/>
              <a:gd name="connsiteY6945" fmla="*/ 1544861 h 10285413"/>
              <a:gd name="connsiteX6946" fmla="*/ 14860319 w 16348919"/>
              <a:gd name="connsiteY6946" fmla="*/ 1544861 h 10285413"/>
              <a:gd name="connsiteX6947" fmla="*/ 14870187 w 16348919"/>
              <a:gd name="connsiteY6947" fmla="*/ 1584329 h 10285413"/>
              <a:gd name="connsiteX6948" fmla="*/ 14899789 w 16348919"/>
              <a:gd name="connsiteY6948" fmla="*/ 1643535 h 10285413"/>
              <a:gd name="connsiteX6949" fmla="*/ 14939259 w 16348919"/>
              <a:gd name="connsiteY6949" fmla="*/ 1623799 h 10285413"/>
              <a:gd name="connsiteX6950" fmla="*/ 14978729 w 16348919"/>
              <a:gd name="connsiteY6950" fmla="*/ 1564595 h 10285413"/>
              <a:gd name="connsiteX6951" fmla="*/ 14998463 w 16348919"/>
              <a:gd name="connsiteY6951" fmla="*/ 1564595 h 10285413"/>
              <a:gd name="connsiteX6952" fmla="*/ 15037933 w 16348919"/>
              <a:gd name="connsiteY6952" fmla="*/ 1584329 h 10285413"/>
              <a:gd name="connsiteX6953" fmla="*/ 15057667 w 16348919"/>
              <a:gd name="connsiteY6953" fmla="*/ 1623799 h 10285413"/>
              <a:gd name="connsiteX6954" fmla="*/ 15037933 w 16348919"/>
              <a:gd name="connsiteY6954" fmla="*/ 1653401 h 10285413"/>
              <a:gd name="connsiteX6955" fmla="*/ 15057667 w 16348919"/>
              <a:gd name="connsiteY6955" fmla="*/ 1663269 h 10285413"/>
              <a:gd name="connsiteX6956" fmla="*/ 15087269 w 16348919"/>
              <a:gd name="connsiteY6956" fmla="*/ 1683006 h 10285413"/>
              <a:gd name="connsiteX6957" fmla="*/ 15136607 w 16348919"/>
              <a:gd name="connsiteY6957" fmla="*/ 1673137 h 10285413"/>
              <a:gd name="connsiteX6958" fmla="*/ 15176077 w 16348919"/>
              <a:gd name="connsiteY6958" fmla="*/ 1702740 h 10285413"/>
              <a:gd name="connsiteX6959" fmla="*/ 15235281 w 16348919"/>
              <a:gd name="connsiteY6959" fmla="*/ 1702740 h 10285413"/>
              <a:gd name="connsiteX6960" fmla="*/ 15274751 w 16348919"/>
              <a:gd name="connsiteY6960" fmla="*/ 1702740 h 10285413"/>
              <a:gd name="connsiteX6961" fmla="*/ 15284617 w 16348919"/>
              <a:gd name="connsiteY6961" fmla="*/ 1732342 h 10285413"/>
              <a:gd name="connsiteX6962" fmla="*/ 15294485 w 16348919"/>
              <a:gd name="connsiteY6962" fmla="*/ 1742210 h 10285413"/>
              <a:gd name="connsiteX6963" fmla="*/ 15314221 w 16348919"/>
              <a:gd name="connsiteY6963" fmla="*/ 1781680 h 10285413"/>
              <a:gd name="connsiteX6964" fmla="*/ 15353689 w 16348919"/>
              <a:gd name="connsiteY6964" fmla="*/ 1761943 h 10285413"/>
              <a:gd name="connsiteX6965" fmla="*/ 15393159 w 16348919"/>
              <a:gd name="connsiteY6965" fmla="*/ 1761943 h 10285413"/>
              <a:gd name="connsiteX6966" fmla="*/ 15412895 w 16348919"/>
              <a:gd name="connsiteY6966" fmla="*/ 1761943 h 10285413"/>
              <a:gd name="connsiteX6967" fmla="*/ 15432629 w 16348919"/>
              <a:gd name="connsiteY6967" fmla="*/ 1761943 h 10285413"/>
              <a:gd name="connsiteX6968" fmla="*/ 15452363 w 16348919"/>
              <a:gd name="connsiteY6968" fmla="*/ 1781680 h 10285413"/>
              <a:gd name="connsiteX6969" fmla="*/ 15472099 w 16348919"/>
              <a:gd name="connsiteY6969" fmla="*/ 1801413 h 10285413"/>
              <a:gd name="connsiteX6970" fmla="*/ 15472099 w 16348919"/>
              <a:gd name="connsiteY6970" fmla="*/ 1821147 h 10285413"/>
              <a:gd name="connsiteX6971" fmla="*/ 15481967 w 16348919"/>
              <a:gd name="connsiteY6971" fmla="*/ 1801413 h 10285413"/>
              <a:gd name="connsiteX6972" fmla="*/ 15511571 w 16348919"/>
              <a:gd name="connsiteY6972" fmla="*/ 1781680 h 10285413"/>
              <a:gd name="connsiteX6973" fmla="*/ 15511571 w 16348919"/>
              <a:gd name="connsiteY6973" fmla="*/ 1801413 h 10285413"/>
              <a:gd name="connsiteX6974" fmla="*/ 15531303 w 16348919"/>
              <a:gd name="connsiteY6974" fmla="*/ 1840884 h 10285413"/>
              <a:gd name="connsiteX6975" fmla="*/ 15570773 w 16348919"/>
              <a:gd name="connsiteY6975" fmla="*/ 1860617 h 10285413"/>
              <a:gd name="connsiteX6976" fmla="*/ 15629977 w 16348919"/>
              <a:gd name="connsiteY6976" fmla="*/ 1860617 h 10285413"/>
              <a:gd name="connsiteX6977" fmla="*/ 15649711 w 16348919"/>
              <a:gd name="connsiteY6977" fmla="*/ 1860617 h 10285413"/>
              <a:gd name="connsiteX6978" fmla="*/ 15669447 w 16348919"/>
              <a:gd name="connsiteY6978" fmla="*/ 1870486 h 10285413"/>
              <a:gd name="connsiteX6979" fmla="*/ 15708919 w 16348919"/>
              <a:gd name="connsiteY6979" fmla="*/ 1880354 h 10285413"/>
              <a:gd name="connsiteX6980" fmla="*/ 15728651 w 16348919"/>
              <a:gd name="connsiteY6980" fmla="*/ 1880354 h 10285413"/>
              <a:gd name="connsiteX6981" fmla="*/ 15748385 w 16348919"/>
              <a:gd name="connsiteY6981" fmla="*/ 1880354 h 10285413"/>
              <a:gd name="connsiteX6982" fmla="*/ 15748385 w 16348919"/>
              <a:gd name="connsiteY6982" fmla="*/ 1919821 h 10285413"/>
              <a:gd name="connsiteX6983" fmla="*/ 15787855 w 16348919"/>
              <a:gd name="connsiteY6983" fmla="*/ 1900087 h 10285413"/>
              <a:gd name="connsiteX6984" fmla="*/ 15827325 w 16348919"/>
              <a:gd name="connsiteY6984" fmla="*/ 1880354 h 10285413"/>
              <a:gd name="connsiteX6985" fmla="*/ 15827325 w 16348919"/>
              <a:gd name="connsiteY6985" fmla="*/ 1900087 h 10285413"/>
              <a:gd name="connsiteX6986" fmla="*/ 15847063 w 16348919"/>
              <a:gd name="connsiteY6986" fmla="*/ 1939558 h 10285413"/>
              <a:gd name="connsiteX6987" fmla="*/ 15906267 w 16348919"/>
              <a:gd name="connsiteY6987" fmla="*/ 1959292 h 10285413"/>
              <a:gd name="connsiteX6988" fmla="*/ 15975339 w 16348919"/>
              <a:gd name="connsiteY6988" fmla="*/ 1988893 h 10285413"/>
              <a:gd name="connsiteX6989" fmla="*/ 16014805 w 16348919"/>
              <a:gd name="connsiteY6989" fmla="*/ 1998762 h 10285413"/>
              <a:gd name="connsiteX6990" fmla="*/ 16044411 w 16348919"/>
              <a:gd name="connsiteY6990" fmla="*/ 1998762 h 10285413"/>
              <a:gd name="connsiteX6991" fmla="*/ 16044411 w 16348919"/>
              <a:gd name="connsiteY6991" fmla="*/ 2018495 h 10285413"/>
              <a:gd name="connsiteX6992" fmla="*/ 16064143 w 16348919"/>
              <a:gd name="connsiteY6992" fmla="*/ 2018495 h 10285413"/>
              <a:gd name="connsiteX6993" fmla="*/ 16123347 w 16348919"/>
              <a:gd name="connsiteY6993" fmla="*/ 2038232 h 10285413"/>
              <a:gd name="connsiteX6994" fmla="*/ 16202287 w 16348919"/>
              <a:gd name="connsiteY6994" fmla="*/ 2048100 h 10285413"/>
              <a:gd name="connsiteX6995" fmla="*/ 16261491 w 16348919"/>
              <a:gd name="connsiteY6995" fmla="*/ 2057965 h 10285413"/>
              <a:gd name="connsiteX6996" fmla="*/ 16323163 w 16348919"/>
              <a:gd name="connsiteY6996" fmla="*/ 2065366 h 10285413"/>
              <a:gd name="connsiteX6997" fmla="*/ 16348919 w 16348919"/>
              <a:gd name="connsiteY6997" fmla="*/ 2066722 h 10285413"/>
              <a:gd name="connsiteX6998" fmla="*/ 16348919 w 16348919"/>
              <a:gd name="connsiteY6998" fmla="*/ 10285413 h 10285413"/>
              <a:gd name="connsiteX6999" fmla="*/ 14443586 w 16348919"/>
              <a:gd name="connsiteY6999" fmla="*/ 10285413 h 10285413"/>
              <a:gd name="connsiteX7000" fmla="*/ 14428620 w 16348919"/>
              <a:gd name="connsiteY7000" fmla="*/ 10272585 h 10285413"/>
              <a:gd name="connsiteX7001" fmla="*/ 14416287 w 16348919"/>
              <a:gd name="connsiteY7001" fmla="*/ 10267651 h 10285413"/>
              <a:gd name="connsiteX7002" fmla="*/ 14386682 w 16348919"/>
              <a:gd name="connsiteY7002" fmla="*/ 10267651 h 10285413"/>
              <a:gd name="connsiteX7003" fmla="*/ 14366949 w 16348919"/>
              <a:gd name="connsiteY7003" fmla="*/ 10247917 h 10285413"/>
              <a:gd name="connsiteX7004" fmla="*/ 14288008 w 16348919"/>
              <a:gd name="connsiteY7004" fmla="*/ 10208447 h 10285413"/>
              <a:gd name="connsiteX7005" fmla="*/ 14149867 w 16348919"/>
              <a:gd name="connsiteY7005" fmla="*/ 10168977 h 10285413"/>
              <a:gd name="connsiteX7006" fmla="*/ 14120262 w 16348919"/>
              <a:gd name="connsiteY7006" fmla="*/ 10159109 h 10285413"/>
              <a:gd name="connsiteX7007" fmla="*/ 14110397 w 16348919"/>
              <a:gd name="connsiteY7007" fmla="*/ 10168977 h 10285413"/>
              <a:gd name="connsiteX7008" fmla="*/ 14288008 w 16348919"/>
              <a:gd name="connsiteY7008" fmla="*/ 10247917 h 10285413"/>
              <a:gd name="connsiteX7009" fmla="*/ 14358314 w 16348919"/>
              <a:gd name="connsiteY7009" fmla="*/ 10273819 h 10285413"/>
              <a:gd name="connsiteX7010" fmla="*/ 14391551 w 16348919"/>
              <a:gd name="connsiteY7010" fmla="*/ 10285413 h 10285413"/>
              <a:gd name="connsiteX7011" fmla="*/ 14267617 w 16348919"/>
              <a:gd name="connsiteY7011" fmla="*/ 10285413 h 10285413"/>
              <a:gd name="connsiteX7012" fmla="*/ 14263342 w 16348919"/>
              <a:gd name="connsiteY7012" fmla="*/ 10272585 h 10285413"/>
              <a:gd name="connsiteX7013" fmla="*/ 14248541 w 16348919"/>
              <a:gd name="connsiteY7013" fmla="*/ 10267651 h 10285413"/>
              <a:gd name="connsiteX7014" fmla="*/ 14189334 w 16348919"/>
              <a:gd name="connsiteY7014" fmla="*/ 10267651 h 10285413"/>
              <a:gd name="connsiteX7015" fmla="*/ 14051193 w 16348919"/>
              <a:gd name="connsiteY7015" fmla="*/ 10247917 h 10285413"/>
              <a:gd name="connsiteX7016" fmla="*/ 13922914 w 16348919"/>
              <a:gd name="connsiteY7016" fmla="*/ 10198579 h 10285413"/>
              <a:gd name="connsiteX7017" fmla="*/ 13853842 w 16348919"/>
              <a:gd name="connsiteY7017" fmla="*/ 10159109 h 10285413"/>
              <a:gd name="connsiteX7018" fmla="*/ 13834108 w 16348919"/>
              <a:gd name="connsiteY7018" fmla="*/ 10149243 h 10285413"/>
              <a:gd name="connsiteX7019" fmla="*/ 13814375 w 16348919"/>
              <a:gd name="connsiteY7019" fmla="*/ 10129507 h 10285413"/>
              <a:gd name="connsiteX7020" fmla="*/ 13794638 w 16348919"/>
              <a:gd name="connsiteY7020" fmla="*/ 10129507 h 10285413"/>
              <a:gd name="connsiteX7021" fmla="*/ 13774904 w 16348919"/>
              <a:gd name="connsiteY7021" fmla="*/ 10109773 h 10285413"/>
              <a:gd name="connsiteX7022" fmla="*/ 13735434 w 16348919"/>
              <a:gd name="connsiteY7022" fmla="*/ 10090039 h 10285413"/>
              <a:gd name="connsiteX7023" fmla="*/ 13695964 w 16348919"/>
              <a:gd name="connsiteY7023" fmla="*/ 10090039 h 10285413"/>
              <a:gd name="connsiteX7024" fmla="*/ 13666362 w 16348919"/>
              <a:gd name="connsiteY7024" fmla="*/ 10090039 h 10285413"/>
              <a:gd name="connsiteX7025" fmla="*/ 13656494 w 16348919"/>
              <a:gd name="connsiteY7025" fmla="*/ 10070303 h 10285413"/>
              <a:gd name="connsiteX7026" fmla="*/ 13636760 w 16348919"/>
              <a:gd name="connsiteY7026" fmla="*/ 10050569 h 10285413"/>
              <a:gd name="connsiteX7027" fmla="*/ 13587425 w 16348919"/>
              <a:gd name="connsiteY7027" fmla="*/ 10020967 h 10285413"/>
              <a:gd name="connsiteX7028" fmla="*/ 13528218 w 16348919"/>
              <a:gd name="connsiteY7028" fmla="*/ 10001231 h 10285413"/>
              <a:gd name="connsiteX7029" fmla="*/ 13498616 w 16348919"/>
              <a:gd name="connsiteY7029" fmla="*/ 9971629 h 10285413"/>
              <a:gd name="connsiteX7030" fmla="*/ 13459146 w 16348919"/>
              <a:gd name="connsiteY7030" fmla="*/ 9961761 h 10285413"/>
              <a:gd name="connsiteX7031" fmla="*/ 13321004 w 16348919"/>
              <a:gd name="connsiteY7031" fmla="*/ 9932159 h 10285413"/>
              <a:gd name="connsiteX7032" fmla="*/ 13214053 w 16348919"/>
              <a:gd name="connsiteY7032" fmla="*/ 9901602 h 10285413"/>
              <a:gd name="connsiteX7033" fmla="*/ 13224797 w 16348919"/>
              <a:gd name="connsiteY7033" fmla="*/ 9909959 h 10285413"/>
              <a:gd name="connsiteX7034" fmla="*/ 13251932 w 16348919"/>
              <a:gd name="connsiteY7034" fmla="*/ 9922293 h 10285413"/>
              <a:gd name="connsiteX7035" fmla="*/ 13281534 w 16348919"/>
              <a:gd name="connsiteY7035" fmla="*/ 9932159 h 10285413"/>
              <a:gd name="connsiteX7036" fmla="*/ 13291400 w 16348919"/>
              <a:gd name="connsiteY7036" fmla="*/ 9942027 h 10285413"/>
              <a:gd name="connsiteX7037" fmla="*/ 13301268 w 16348919"/>
              <a:gd name="connsiteY7037" fmla="*/ 9951895 h 10285413"/>
              <a:gd name="connsiteX7038" fmla="*/ 13399942 w 16348919"/>
              <a:gd name="connsiteY7038" fmla="*/ 9971629 h 10285413"/>
              <a:gd name="connsiteX7039" fmla="*/ 13419679 w 16348919"/>
              <a:gd name="connsiteY7039" fmla="*/ 9991365 h 10285413"/>
              <a:gd name="connsiteX7040" fmla="*/ 13469014 w 16348919"/>
              <a:gd name="connsiteY7040" fmla="*/ 10011099 h 10285413"/>
              <a:gd name="connsiteX7041" fmla="*/ 13538086 w 16348919"/>
              <a:gd name="connsiteY7041" fmla="*/ 10030833 h 10285413"/>
              <a:gd name="connsiteX7042" fmla="*/ 13538086 w 16348919"/>
              <a:gd name="connsiteY7042" fmla="*/ 10050569 h 10285413"/>
              <a:gd name="connsiteX7043" fmla="*/ 13419679 w 16348919"/>
              <a:gd name="connsiteY7043" fmla="*/ 10030833 h 10285413"/>
              <a:gd name="connsiteX7044" fmla="*/ 13340738 w 16348919"/>
              <a:gd name="connsiteY7044" fmla="*/ 10020967 h 10285413"/>
              <a:gd name="connsiteX7045" fmla="*/ 13321004 w 16348919"/>
              <a:gd name="connsiteY7045" fmla="*/ 9991365 h 10285413"/>
              <a:gd name="connsiteX7046" fmla="*/ 13281534 w 16348919"/>
              <a:gd name="connsiteY7046" fmla="*/ 9971629 h 10285413"/>
              <a:gd name="connsiteX7047" fmla="*/ 13222328 w 16348919"/>
              <a:gd name="connsiteY7047" fmla="*/ 9951895 h 10285413"/>
              <a:gd name="connsiteX7048" fmla="*/ 13172992 w 16348919"/>
              <a:gd name="connsiteY7048" fmla="*/ 9922293 h 10285413"/>
              <a:gd name="connsiteX7049" fmla="*/ 13123654 w 16348919"/>
              <a:gd name="connsiteY7049" fmla="*/ 9912425 h 10285413"/>
              <a:gd name="connsiteX7050" fmla="*/ 13103920 w 16348919"/>
              <a:gd name="connsiteY7050" fmla="*/ 9882823 h 10285413"/>
              <a:gd name="connsiteX7051" fmla="*/ 13103920 w 16348919"/>
              <a:gd name="connsiteY7051" fmla="*/ 9872955 h 10285413"/>
              <a:gd name="connsiteX7052" fmla="*/ 13123654 w 16348919"/>
              <a:gd name="connsiteY7052" fmla="*/ 9853221 h 10285413"/>
              <a:gd name="connsiteX7053" fmla="*/ 13094052 w 16348919"/>
              <a:gd name="connsiteY7053" fmla="*/ 9863087 h 10285413"/>
              <a:gd name="connsiteX7054" fmla="*/ 13064450 w 16348919"/>
              <a:gd name="connsiteY7054" fmla="*/ 9863087 h 10285413"/>
              <a:gd name="connsiteX7055" fmla="*/ 13054584 w 16348919"/>
              <a:gd name="connsiteY7055" fmla="*/ 9843353 h 10285413"/>
              <a:gd name="connsiteX7056" fmla="*/ 13024980 w 16348919"/>
              <a:gd name="connsiteY7056" fmla="*/ 9813751 h 10285413"/>
              <a:gd name="connsiteX7057" fmla="*/ 12995378 w 16348919"/>
              <a:gd name="connsiteY7057" fmla="*/ 9803883 h 10285413"/>
              <a:gd name="connsiteX7058" fmla="*/ 12985512 w 16348919"/>
              <a:gd name="connsiteY7058" fmla="*/ 9794015 h 10285413"/>
              <a:gd name="connsiteX7059" fmla="*/ 12946042 w 16348919"/>
              <a:gd name="connsiteY7059" fmla="*/ 9774281 h 10285413"/>
              <a:gd name="connsiteX7060" fmla="*/ 12827632 w 16348919"/>
              <a:gd name="connsiteY7060" fmla="*/ 9734811 h 10285413"/>
              <a:gd name="connsiteX7061" fmla="*/ 12768428 w 16348919"/>
              <a:gd name="connsiteY7061" fmla="*/ 9715077 h 10285413"/>
              <a:gd name="connsiteX7062" fmla="*/ 12758560 w 16348919"/>
              <a:gd name="connsiteY7062" fmla="*/ 9715077 h 10285413"/>
              <a:gd name="connsiteX7063" fmla="*/ 12689490 w 16348919"/>
              <a:gd name="connsiteY7063" fmla="*/ 9715077 h 10285413"/>
              <a:gd name="connsiteX7064" fmla="*/ 12590813 w 16348919"/>
              <a:gd name="connsiteY7064" fmla="*/ 9675607 h 10285413"/>
              <a:gd name="connsiteX7065" fmla="*/ 12551346 w 16348919"/>
              <a:gd name="connsiteY7065" fmla="*/ 9655873 h 10285413"/>
              <a:gd name="connsiteX7066" fmla="*/ 12492139 w 16348919"/>
              <a:gd name="connsiteY7066" fmla="*/ 9636137 h 10285413"/>
              <a:gd name="connsiteX7067" fmla="*/ 12442804 w 16348919"/>
              <a:gd name="connsiteY7067" fmla="*/ 9606535 h 10285413"/>
              <a:gd name="connsiteX7068" fmla="*/ 12393468 w 16348919"/>
              <a:gd name="connsiteY7068" fmla="*/ 9596667 h 10285413"/>
              <a:gd name="connsiteX7069" fmla="*/ 12156650 w 16348919"/>
              <a:gd name="connsiteY7069" fmla="*/ 9517729 h 10285413"/>
              <a:gd name="connsiteX7070" fmla="*/ 12136913 w 16348919"/>
              <a:gd name="connsiteY7070" fmla="*/ 9517729 h 10285413"/>
              <a:gd name="connsiteX7071" fmla="*/ 12127048 w 16348919"/>
              <a:gd name="connsiteY7071" fmla="*/ 9527595 h 10285413"/>
              <a:gd name="connsiteX7072" fmla="*/ 12057976 w 16348919"/>
              <a:gd name="connsiteY7072" fmla="*/ 9507861 h 10285413"/>
              <a:gd name="connsiteX7073" fmla="*/ 12018506 w 16348919"/>
              <a:gd name="connsiteY7073" fmla="*/ 9497993 h 10285413"/>
              <a:gd name="connsiteX7074" fmla="*/ 11880362 w 16348919"/>
              <a:gd name="connsiteY7074" fmla="*/ 9438789 h 10285413"/>
              <a:gd name="connsiteX7075" fmla="*/ 11860629 w 16348919"/>
              <a:gd name="connsiteY7075" fmla="*/ 9419055 h 10285413"/>
              <a:gd name="connsiteX7076" fmla="*/ 11821158 w 16348919"/>
              <a:gd name="connsiteY7076" fmla="*/ 9419055 h 10285413"/>
              <a:gd name="connsiteX7077" fmla="*/ 11781688 w 16348919"/>
              <a:gd name="connsiteY7077" fmla="*/ 9399319 h 10285413"/>
              <a:gd name="connsiteX7078" fmla="*/ 11761954 w 16348919"/>
              <a:gd name="connsiteY7078" fmla="*/ 9379585 h 10285413"/>
              <a:gd name="connsiteX7079" fmla="*/ 11702747 w 16348919"/>
              <a:gd name="connsiteY7079" fmla="*/ 9359851 h 10285413"/>
              <a:gd name="connsiteX7080" fmla="*/ 11584339 w 16348919"/>
              <a:gd name="connsiteY7080" fmla="*/ 9320381 h 10285413"/>
              <a:gd name="connsiteX7081" fmla="*/ 11564606 w 16348919"/>
              <a:gd name="connsiteY7081" fmla="*/ 9300645 h 10285413"/>
              <a:gd name="connsiteX7082" fmla="*/ 11544869 w 16348919"/>
              <a:gd name="connsiteY7082" fmla="*/ 9300645 h 10285413"/>
              <a:gd name="connsiteX7083" fmla="*/ 11386991 w 16348919"/>
              <a:gd name="connsiteY7083" fmla="*/ 9241441 h 10285413"/>
              <a:gd name="connsiteX7084" fmla="*/ 11298186 w 16348919"/>
              <a:gd name="connsiteY7084" fmla="*/ 9211839 h 10285413"/>
              <a:gd name="connsiteX7085" fmla="*/ 11209377 w 16348919"/>
              <a:gd name="connsiteY7085" fmla="*/ 9172369 h 10285413"/>
              <a:gd name="connsiteX7086" fmla="*/ 11150173 w 16348919"/>
              <a:gd name="connsiteY7086" fmla="*/ 9142767 h 10285413"/>
              <a:gd name="connsiteX7087" fmla="*/ 11169910 w 16348919"/>
              <a:gd name="connsiteY7087" fmla="*/ 9142767 h 10285413"/>
              <a:gd name="connsiteX7088" fmla="*/ 11199512 w 16348919"/>
              <a:gd name="connsiteY7088" fmla="*/ 9132898 h 10285413"/>
              <a:gd name="connsiteX7089" fmla="*/ 11179775 w 16348919"/>
              <a:gd name="connsiteY7089" fmla="*/ 9113165 h 10285413"/>
              <a:gd name="connsiteX7090" fmla="*/ 11130439 w 16348919"/>
              <a:gd name="connsiteY7090" fmla="*/ 9093431 h 10285413"/>
              <a:gd name="connsiteX7091" fmla="*/ 11071233 w 16348919"/>
              <a:gd name="connsiteY7091" fmla="*/ 9063826 h 10285413"/>
              <a:gd name="connsiteX7092" fmla="*/ 11041631 w 16348919"/>
              <a:gd name="connsiteY7092" fmla="*/ 9053961 h 10285413"/>
              <a:gd name="connsiteX7093" fmla="*/ 10972560 w 16348919"/>
              <a:gd name="connsiteY7093" fmla="*/ 9024359 h 10285413"/>
              <a:gd name="connsiteX7094" fmla="*/ 10893621 w 16348919"/>
              <a:gd name="connsiteY7094" fmla="*/ 8984889 h 10285413"/>
              <a:gd name="connsiteX7095" fmla="*/ 10834417 w 16348919"/>
              <a:gd name="connsiteY7095" fmla="*/ 8965152 h 10285413"/>
              <a:gd name="connsiteX7096" fmla="*/ 10637069 w 16348919"/>
              <a:gd name="connsiteY7096" fmla="*/ 8905948 h 10285413"/>
              <a:gd name="connsiteX7097" fmla="*/ 10607465 w 16348919"/>
              <a:gd name="connsiteY7097" fmla="*/ 8896080 h 10285413"/>
              <a:gd name="connsiteX7098" fmla="*/ 10538393 w 16348919"/>
              <a:gd name="connsiteY7098" fmla="*/ 8886215 h 10285413"/>
              <a:gd name="connsiteX7099" fmla="*/ 10439719 w 16348919"/>
              <a:gd name="connsiteY7099" fmla="*/ 8846745 h 10285413"/>
              <a:gd name="connsiteX7100" fmla="*/ 10341045 w 16348919"/>
              <a:gd name="connsiteY7100" fmla="*/ 8846745 h 10285413"/>
              <a:gd name="connsiteX7101" fmla="*/ 10321312 w 16348919"/>
              <a:gd name="connsiteY7101" fmla="*/ 8846745 h 10285413"/>
              <a:gd name="connsiteX7102" fmla="*/ 10301577 w 16348919"/>
              <a:gd name="connsiteY7102" fmla="*/ 8827011 h 10285413"/>
              <a:gd name="connsiteX7103" fmla="*/ 10301577 w 16348919"/>
              <a:gd name="connsiteY7103" fmla="*/ 8846745 h 10285413"/>
              <a:gd name="connsiteX7104" fmla="*/ 10143697 w 16348919"/>
              <a:gd name="connsiteY7104" fmla="*/ 8787541 h 10285413"/>
              <a:gd name="connsiteX7105" fmla="*/ 10212769 w 16348919"/>
              <a:gd name="connsiteY7105" fmla="*/ 8787541 h 10285413"/>
              <a:gd name="connsiteX7106" fmla="*/ 10301577 w 16348919"/>
              <a:gd name="connsiteY7106" fmla="*/ 8807274 h 10285413"/>
              <a:gd name="connsiteX7107" fmla="*/ 10163433 w 16348919"/>
              <a:gd name="connsiteY7107" fmla="*/ 8748071 h 10285413"/>
              <a:gd name="connsiteX7108" fmla="*/ 10005552 w 16348919"/>
              <a:gd name="connsiteY7108" fmla="*/ 8688867 h 10285413"/>
              <a:gd name="connsiteX7109" fmla="*/ 10025289 w 16348919"/>
              <a:gd name="connsiteY7109" fmla="*/ 8688867 h 10285413"/>
              <a:gd name="connsiteX7110" fmla="*/ 10064760 w 16348919"/>
              <a:gd name="connsiteY7110" fmla="*/ 8688867 h 10285413"/>
              <a:gd name="connsiteX7111" fmla="*/ 10094361 w 16348919"/>
              <a:gd name="connsiteY7111" fmla="*/ 8698732 h 10285413"/>
              <a:gd name="connsiteX7112" fmla="*/ 10123963 w 16348919"/>
              <a:gd name="connsiteY7112" fmla="*/ 8708600 h 10285413"/>
              <a:gd name="connsiteX7113" fmla="*/ 10153565 w 16348919"/>
              <a:gd name="connsiteY7113" fmla="*/ 8718469 h 10285413"/>
              <a:gd name="connsiteX7114" fmla="*/ 10163433 w 16348919"/>
              <a:gd name="connsiteY7114" fmla="*/ 8728337 h 10285413"/>
              <a:gd name="connsiteX7115" fmla="*/ 10202900 w 16348919"/>
              <a:gd name="connsiteY7115" fmla="*/ 8748071 h 10285413"/>
              <a:gd name="connsiteX7116" fmla="*/ 10262107 w 16348919"/>
              <a:gd name="connsiteY7116" fmla="*/ 8748071 h 10285413"/>
              <a:gd name="connsiteX7117" fmla="*/ 10380515 w 16348919"/>
              <a:gd name="connsiteY7117" fmla="*/ 8787541 h 10285413"/>
              <a:gd name="connsiteX7118" fmla="*/ 10341045 w 16348919"/>
              <a:gd name="connsiteY7118" fmla="*/ 8767804 h 10285413"/>
              <a:gd name="connsiteX7119" fmla="*/ 10262107 w 16348919"/>
              <a:gd name="connsiteY7119" fmla="*/ 8748071 h 10285413"/>
              <a:gd name="connsiteX7120" fmla="*/ 10222637 w 16348919"/>
              <a:gd name="connsiteY7120" fmla="*/ 8728337 h 10285413"/>
              <a:gd name="connsiteX7121" fmla="*/ 10173298 w 16348919"/>
              <a:gd name="connsiteY7121" fmla="*/ 8698732 h 10285413"/>
              <a:gd name="connsiteX7122" fmla="*/ 10074624 w 16348919"/>
              <a:gd name="connsiteY7122" fmla="*/ 8669130 h 10285413"/>
              <a:gd name="connsiteX7123" fmla="*/ 9966085 w 16348919"/>
              <a:gd name="connsiteY7123" fmla="*/ 8639528 h 10285413"/>
              <a:gd name="connsiteX7124" fmla="*/ 9946348 w 16348919"/>
              <a:gd name="connsiteY7124" fmla="*/ 8649397 h 10285413"/>
              <a:gd name="connsiteX7125" fmla="*/ 9847674 w 16348919"/>
              <a:gd name="connsiteY7125" fmla="*/ 8649397 h 10285413"/>
              <a:gd name="connsiteX7126" fmla="*/ 9768737 w 16348919"/>
              <a:gd name="connsiteY7126" fmla="*/ 8629663 h 10285413"/>
              <a:gd name="connsiteX7127" fmla="*/ 9768737 w 16348919"/>
              <a:gd name="connsiteY7127" fmla="*/ 8649397 h 10285413"/>
              <a:gd name="connsiteX7128" fmla="*/ 9729267 w 16348919"/>
              <a:gd name="connsiteY7128" fmla="*/ 8629663 h 10285413"/>
              <a:gd name="connsiteX7129" fmla="*/ 9679928 w 16348919"/>
              <a:gd name="connsiteY7129" fmla="*/ 8590193 h 10285413"/>
              <a:gd name="connsiteX7130" fmla="*/ 9571387 w 16348919"/>
              <a:gd name="connsiteY7130" fmla="*/ 8550722 h 10285413"/>
              <a:gd name="connsiteX7131" fmla="*/ 9472712 w 16348919"/>
              <a:gd name="connsiteY7131" fmla="*/ 8530986 h 10285413"/>
              <a:gd name="connsiteX7132" fmla="*/ 9433245 w 16348919"/>
              <a:gd name="connsiteY7132" fmla="*/ 8511252 h 10285413"/>
              <a:gd name="connsiteX7133" fmla="*/ 9512182 w 16348919"/>
              <a:gd name="connsiteY7133" fmla="*/ 8511252 h 10285413"/>
              <a:gd name="connsiteX7134" fmla="*/ 9541787 w 16348919"/>
              <a:gd name="connsiteY7134" fmla="*/ 8530986 h 10285413"/>
              <a:gd name="connsiteX7135" fmla="*/ 9571387 w 16348919"/>
              <a:gd name="connsiteY7135" fmla="*/ 8530986 h 10285413"/>
              <a:gd name="connsiteX7136" fmla="*/ 9610856 w 16348919"/>
              <a:gd name="connsiteY7136" fmla="*/ 8550722 h 10285413"/>
              <a:gd name="connsiteX7137" fmla="*/ 9768737 w 16348919"/>
              <a:gd name="connsiteY7137" fmla="*/ 8609926 h 10285413"/>
              <a:gd name="connsiteX7138" fmla="*/ 9837806 w 16348919"/>
              <a:gd name="connsiteY7138" fmla="*/ 8619795 h 10285413"/>
              <a:gd name="connsiteX7139" fmla="*/ 9887145 w 16348919"/>
              <a:gd name="connsiteY7139" fmla="*/ 8629663 h 10285413"/>
              <a:gd name="connsiteX7140" fmla="*/ 9867411 w 16348919"/>
              <a:gd name="connsiteY7140" fmla="*/ 8609926 h 10285413"/>
              <a:gd name="connsiteX7141" fmla="*/ 9827941 w 16348919"/>
              <a:gd name="connsiteY7141" fmla="*/ 8590193 h 10285413"/>
              <a:gd name="connsiteX7142" fmla="*/ 9709530 w 16348919"/>
              <a:gd name="connsiteY7142" fmla="*/ 8550722 h 10285413"/>
              <a:gd name="connsiteX7143" fmla="*/ 9591122 w 16348919"/>
              <a:gd name="connsiteY7143" fmla="*/ 8511252 h 10285413"/>
              <a:gd name="connsiteX7144" fmla="*/ 9571387 w 16348919"/>
              <a:gd name="connsiteY7144" fmla="*/ 8491519 h 10285413"/>
              <a:gd name="connsiteX7145" fmla="*/ 9512182 w 16348919"/>
              <a:gd name="connsiteY7145" fmla="*/ 8471782 h 10285413"/>
              <a:gd name="connsiteX7146" fmla="*/ 9393774 w 16348919"/>
              <a:gd name="connsiteY7146" fmla="*/ 8412578 h 10285413"/>
              <a:gd name="connsiteX7147" fmla="*/ 9275367 w 16348919"/>
              <a:gd name="connsiteY7147" fmla="*/ 8373108 h 10285413"/>
              <a:gd name="connsiteX7148" fmla="*/ 9196426 w 16348919"/>
              <a:gd name="connsiteY7148" fmla="*/ 8353374 h 10285413"/>
              <a:gd name="connsiteX7149" fmla="*/ 9137222 w 16348919"/>
              <a:gd name="connsiteY7149" fmla="*/ 8333638 h 10285413"/>
              <a:gd name="connsiteX7150" fmla="*/ 9117486 w 16348919"/>
              <a:gd name="connsiteY7150" fmla="*/ 8333638 h 10285413"/>
              <a:gd name="connsiteX7151" fmla="*/ 9078016 w 16348919"/>
              <a:gd name="connsiteY7151" fmla="*/ 8313904 h 10285413"/>
              <a:gd name="connsiteX7152" fmla="*/ 8989210 w 16348919"/>
              <a:gd name="connsiteY7152" fmla="*/ 8264566 h 10285413"/>
              <a:gd name="connsiteX7153" fmla="*/ 8939872 w 16348919"/>
              <a:gd name="connsiteY7153" fmla="*/ 8234964 h 10285413"/>
              <a:gd name="connsiteX7154" fmla="*/ 8959608 w 16348919"/>
              <a:gd name="connsiteY7154" fmla="*/ 8234964 h 10285413"/>
              <a:gd name="connsiteX7155" fmla="*/ 8979342 w 16348919"/>
              <a:gd name="connsiteY7155" fmla="*/ 8215230 h 10285413"/>
              <a:gd name="connsiteX7156" fmla="*/ 8939872 w 16348919"/>
              <a:gd name="connsiteY7156" fmla="*/ 8195497 h 10285413"/>
              <a:gd name="connsiteX7157" fmla="*/ 8920139 w 16348919"/>
              <a:gd name="connsiteY7157" fmla="*/ 8195497 h 10285413"/>
              <a:gd name="connsiteX7158" fmla="*/ 8811598 w 16348919"/>
              <a:gd name="connsiteY7158" fmla="*/ 8136290 h 10285413"/>
              <a:gd name="connsiteX7159" fmla="*/ 8663587 w 16348919"/>
              <a:gd name="connsiteY7159" fmla="*/ 8086954 h 10285413"/>
              <a:gd name="connsiteX7160" fmla="*/ 8564912 w 16348919"/>
              <a:gd name="connsiteY7160" fmla="*/ 8057352 h 10285413"/>
              <a:gd name="connsiteX7161" fmla="*/ 8466238 w 16348919"/>
              <a:gd name="connsiteY7161" fmla="*/ 8017882 h 10285413"/>
              <a:gd name="connsiteX7162" fmla="*/ 8288623 w 16348919"/>
              <a:gd name="connsiteY7162" fmla="*/ 7938942 h 10285413"/>
              <a:gd name="connsiteX7163" fmla="*/ 8249153 w 16348919"/>
              <a:gd name="connsiteY7163" fmla="*/ 7938942 h 10285413"/>
              <a:gd name="connsiteX7164" fmla="*/ 8219551 w 16348919"/>
              <a:gd name="connsiteY7164" fmla="*/ 7929076 h 10285413"/>
              <a:gd name="connsiteX7165" fmla="*/ 8209683 w 16348919"/>
              <a:gd name="connsiteY7165" fmla="*/ 7919208 h 10285413"/>
              <a:gd name="connsiteX7166" fmla="*/ 8130746 w 16348919"/>
              <a:gd name="connsiteY7166" fmla="*/ 7879738 h 10285413"/>
              <a:gd name="connsiteX7167" fmla="*/ 8081410 w 16348919"/>
              <a:gd name="connsiteY7167" fmla="*/ 7850136 h 10285413"/>
              <a:gd name="connsiteX7168" fmla="*/ 8022203 w 16348919"/>
              <a:gd name="connsiteY7168" fmla="*/ 7830402 h 10285413"/>
              <a:gd name="connsiteX7169" fmla="*/ 7953131 w 16348919"/>
              <a:gd name="connsiteY7169" fmla="*/ 7800798 h 10285413"/>
              <a:gd name="connsiteX7170" fmla="*/ 7814987 w 16348919"/>
              <a:gd name="connsiteY7170" fmla="*/ 7741594 h 10285413"/>
              <a:gd name="connsiteX7171" fmla="*/ 7775520 w 16348919"/>
              <a:gd name="connsiteY7171" fmla="*/ 7731728 h 10285413"/>
              <a:gd name="connsiteX7172" fmla="*/ 7736049 w 16348919"/>
              <a:gd name="connsiteY7172" fmla="*/ 7721860 h 10285413"/>
              <a:gd name="connsiteX7173" fmla="*/ 7716316 w 16348919"/>
              <a:gd name="connsiteY7173" fmla="*/ 7702124 h 10285413"/>
              <a:gd name="connsiteX7174" fmla="*/ 7686711 w 16348919"/>
              <a:gd name="connsiteY7174" fmla="*/ 7692258 h 10285413"/>
              <a:gd name="connsiteX7175" fmla="*/ 7637375 w 16348919"/>
              <a:gd name="connsiteY7175" fmla="*/ 7672522 h 10285413"/>
              <a:gd name="connsiteX7176" fmla="*/ 7578169 w 16348919"/>
              <a:gd name="connsiteY7176" fmla="*/ 7662656 h 10285413"/>
              <a:gd name="connsiteX7177" fmla="*/ 7499231 w 16348919"/>
              <a:gd name="connsiteY7177" fmla="*/ 7642920 h 10285413"/>
              <a:gd name="connsiteX7178" fmla="*/ 7410425 w 16348919"/>
              <a:gd name="connsiteY7178" fmla="*/ 7613318 h 10285413"/>
              <a:gd name="connsiteX7179" fmla="*/ 7321617 w 16348919"/>
              <a:gd name="connsiteY7179" fmla="*/ 7573848 h 10285413"/>
              <a:gd name="connsiteX7180" fmla="*/ 7124270 w 16348919"/>
              <a:gd name="connsiteY7180" fmla="*/ 7504776 h 10285413"/>
              <a:gd name="connsiteX7181" fmla="*/ 6986125 w 16348919"/>
              <a:gd name="connsiteY7181" fmla="*/ 7445572 h 10285413"/>
              <a:gd name="connsiteX7182" fmla="*/ 6897319 w 16348919"/>
              <a:gd name="connsiteY7182" fmla="*/ 7425838 h 10285413"/>
              <a:gd name="connsiteX7183" fmla="*/ 6877585 w 16348919"/>
              <a:gd name="connsiteY7183" fmla="*/ 7396236 h 10285413"/>
              <a:gd name="connsiteX7184" fmla="*/ 6847981 w 16348919"/>
              <a:gd name="connsiteY7184" fmla="*/ 7366634 h 10285413"/>
              <a:gd name="connsiteX7185" fmla="*/ 6828247 w 16348919"/>
              <a:gd name="connsiteY7185" fmla="*/ 7346898 h 10285413"/>
              <a:gd name="connsiteX7186" fmla="*/ 7065065 w 16348919"/>
              <a:gd name="connsiteY7186" fmla="*/ 7425838 h 10285413"/>
              <a:gd name="connsiteX7187" fmla="*/ 7183473 w 16348919"/>
              <a:gd name="connsiteY7187" fmla="*/ 7465308 h 10285413"/>
              <a:gd name="connsiteX7188" fmla="*/ 7183473 w 16348919"/>
              <a:gd name="connsiteY7188" fmla="*/ 7455440 h 10285413"/>
              <a:gd name="connsiteX7189" fmla="*/ 7203209 w 16348919"/>
              <a:gd name="connsiteY7189" fmla="*/ 7445572 h 10285413"/>
              <a:gd name="connsiteX7190" fmla="*/ 7203209 w 16348919"/>
              <a:gd name="connsiteY7190" fmla="*/ 7465308 h 10285413"/>
              <a:gd name="connsiteX7191" fmla="*/ 7242679 w 16348919"/>
              <a:gd name="connsiteY7191" fmla="*/ 7485042 h 10285413"/>
              <a:gd name="connsiteX7192" fmla="*/ 7242679 w 16348919"/>
              <a:gd name="connsiteY7192" fmla="*/ 7465308 h 10285413"/>
              <a:gd name="connsiteX7193" fmla="*/ 7222943 w 16348919"/>
              <a:gd name="connsiteY7193" fmla="*/ 7445572 h 10285413"/>
              <a:gd name="connsiteX7194" fmla="*/ 7163739 w 16348919"/>
              <a:gd name="connsiteY7194" fmla="*/ 7425838 h 10285413"/>
              <a:gd name="connsiteX7195" fmla="*/ 7094667 w 16348919"/>
              <a:gd name="connsiteY7195" fmla="*/ 7406102 h 10285413"/>
              <a:gd name="connsiteX7196" fmla="*/ 7065065 w 16348919"/>
              <a:gd name="connsiteY7196" fmla="*/ 7386368 h 10285413"/>
              <a:gd name="connsiteX7197" fmla="*/ 6986125 w 16348919"/>
              <a:gd name="connsiteY7197" fmla="*/ 7366634 h 10285413"/>
              <a:gd name="connsiteX7198" fmla="*/ 6966392 w 16348919"/>
              <a:gd name="connsiteY7198" fmla="*/ 7327164 h 10285413"/>
              <a:gd name="connsiteX7199" fmla="*/ 6946655 w 16348919"/>
              <a:gd name="connsiteY7199" fmla="*/ 7307429 h 10285413"/>
              <a:gd name="connsiteX7200" fmla="*/ 6907187 w 16348919"/>
              <a:gd name="connsiteY7200" fmla="*/ 7307429 h 10285413"/>
              <a:gd name="connsiteX7201" fmla="*/ 6749308 w 16348919"/>
              <a:gd name="connsiteY7201" fmla="*/ 7248225 h 10285413"/>
              <a:gd name="connsiteX7202" fmla="*/ 6690103 w 16348919"/>
              <a:gd name="connsiteY7202" fmla="*/ 7208754 h 10285413"/>
              <a:gd name="connsiteX7203" fmla="*/ 6769045 w 16348919"/>
              <a:gd name="connsiteY7203" fmla="*/ 7228491 h 10285413"/>
              <a:gd name="connsiteX7204" fmla="*/ 6828247 w 16348919"/>
              <a:gd name="connsiteY7204" fmla="*/ 7248225 h 10285413"/>
              <a:gd name="connsiteX7205" fmla="*/ 6887453 w 16348919"/>
              <a:gd name="connsiteY7205" fmla="*/ 7267957 h 10285413"/>
              <a:gd name="connsiteX7206" fmla="*/ 6936789 w 16348919"/>
              <a:gd name="connsiteY7206" fmla="*/ 7297563 h 10285413"/>
              <a:gd name="connsiteX7207" fmla="*/ 7025595 w 16348919"/>
              <a:gd name="connsiteY7207" fmla="*/ 7307429 h 10285413"/>
              <a:gd name="connsiteX7208" fmla="*/ 7025595 w 16348919"/>
              <a:gd name="connsiteY7208" fmla="*/ 7287694 h 10285413"/>
              <a:gd name="connsiteX7209" fmla="*/ 6946655 w 16348919"/>
              <a:gd name="connsiteY7209" fmla="*/ 7258092 h 10285413"/>
              <a:gd name="connsiteX7210" fmla="*/ 6867718 w 16348919"/>
              <a:gd name="connsiteY7210" fmla="*/ 7228491 h 10285413"/>
              <a:gd name="connsiteX7211" fmla="*/ 6749308 w 16348919"/>
              <a:gd name="connsiteY7211" fmla="*/ 7179152 h 10285413"/>
              <a:gd name="connsiteX7212" fmla="*/ 6690103 w 16348919"/>
              <a:gd name="connsiteY7212" fmla="*/ 7149550 h 10285413"/>
              <a:gd name="connsiteX7213" fmla="*/ 6650634 w 16348919"/>
              <a:gd name="connsiteY7213" fmla="*/ 7110081 h 10285413"/>
              <a:gd name="connsiteX7214" fmla="*/ 6670370 w 16348919"/>
              <a:gd name="connsiteY7214" fmla="*/ 7110081 h 10285413"/>
              <a:gd name="connsiteX7215" fmla="*/ 6690103 w 16348919"/>
              <a:gd name="connsiteY7215" fmla="*/ 7129816 h 10285413"/>
              <a:gd name="connsiteX7216" fmla="*/ 6709839 w 16348919"/>
              <a:gd name="connsiteY7216" fmla="*/ 7129816 h 10285413"/>
              <a:gd name="connsiteX7217" fmla="*/ 6699971 w 16348919"/>
              <a:gd name="connsiteY7217" fmla="*/ 7139683 h 10285413"/>
              <a:gd name="connsiteX7218" fmla="*/ 6729574 w 16348919"/>
              <a:gd name="connsiteY7218" fmla="*/ 7149550 h 10285413"/>
              <a:gd name="connsiteX7219" fmla="*/ 6828247 w 16348919"/>
              <a:gd name="connsiteY7219" fmla="*/ 7169284 h 10285413"/>
              <a:gd name="connsiteX7220" fmla="*/ 6926921 w 16348919"/>
              <a:gd name="connsiteY7220" fmla="*/ 7189021 h 10285413"/>
              <a:gd name="connsiteX7221" fmla="*/ 6887453 w 16348919"/>
              <a:gd name="connsiteY7221" fmla="*/ 7149550 h 10285413"/>
              <a:gd name="connsiteX7222" fmla="*/ 6788779 w 16348919"/>
              <a:gd name="connsiteY7222" fmla="*/ 7110081 h 10285413"/>
              <a:gd name="connsiteX7223" fmla="*/ 6690103 w 16348919"/>
              <a:gd name="connsiteY7223" fmla="*/ 7050877 h 10285413"/>
              <a:gd name="connsiteX7224" fmla="*/ 6680237 w 16348919"/>
              <a:gd name="connsiteY7224" fmla="*/ 7031143 h 10285413"/>
              <a:gd name="connsiteX7225" fmla="*/ 6670370 w 16348919"/>
              <a:gd name="connsiteY7225" fmla="*/ 7050877 h 10285413"/>
              <a:gd name="connsiteX7226" fmla="*/ 6670370 w 16348919"/>
              <a:gd name="connsiteY7226" fmla="*/ 7070609 h 10285413"/>
              <a:gd name="connsiteX7227" fmla="*/ 6650634 w 16348919"/>
              <a:gd name="connsiteY7227" fmla="*/ 7060745 h 10285413"/>
              <a:gd name="connsiteX7228" fmla="*/ 6630899 w 16348919"/>
              <a:gd name="connsiteY7228" fmla="*/ 7050877 h 10285413"/>
              <a:gd name="connsiteX7229" fmla="*/ 6611166 w 16348919"/>
              <a:gd name="connsiteY7229" fmla="*/ 7031143 h 10285413"/>
              <a:gd name="connsiteX7230" fmla="*/ 6591429 w 16348919"/>
              <a:gd name="connsiteY7230" fmla="*/ 7011406 h 10285413"/>
              <a:gd name="connsiteX7231" fmla="*/ 6581561 w 16348919"/>
              <a:gd name="connsiteY7231" fmla="*/ 7001538 h 10285413"/>
              <a:gd name="connsiteX7232" fmla="*/ 6551960 w 16348919"/>
              <a:gd name="connsiteY7232" fmla="*/ 6991672 h 10285413"/>
              <a:gd name="connsiteX7233" fmla="*/ 6532225 w 16348919"/>
              <a:gd name="connsiteY7233" fmla="*/ 6981804 h 10285413"/>
              <a:gd name="connsiteX7234" fmla="*/ 6512491 w 16348919"/>
              <a:gd name="connsiteY7234" fmla="*/ 6971937 h 10285413"/>
              <a:gd name="connsiteX7235" fmla="*/ 6453286 w 16348919"/>
              <a:gd name="connsiteY7235" fmla="*/ 6952203 h 10285413"/>
              <a:gd name="connsiteX7236" fmla="*/ 6394083 w 16348919"/>
              <a:gd name="connsiteY7236" fmla="*/ 6912733 h 10285413"/>
              <a:gd name="connsiteX7237" fmla="*/ 6384214 w 16348919"/>
              <a:gd name="connsiteY7237" fmla="*/ 6912733 h 10285413"/>
              <a:gd name="connsiteX7238" fmla="*/ 6354614 w 16348919"/>
              <a:gd name="connsiteY7238" fmla="*/ 6892999 h 10285413"/>
              <a:gd name="connsiteX7239" fmla="*/ 6157263 w 16348919"/>
              <a:gd name="connsiteY7239" fmla="*/ 6814059 h 10285413"/>
              <a:gd name="connsiteX7240" fmla="*/ 6098060 w 16348919"/>
              <a:gd name="connsiteY7240" fmla="*/ 6804191 h 10285413"/>
              <a:gd name="connsiteX7241" fmla="*/ 6078326 w 16348919"/>
              <a:gd name="connsiteY7241" fmla="*/ 6774589 h 10285413"/>
              <a:gd name="connsiteX7242" fmla="*/ 6078326 w 16348919"/>
              <a:gd name="connsiteY7242" fmla="*/ 6754855 h 10285413"/>
              <a:gd name="connsiteX7243" fmla="*/ 6117794 w 16348919"/>
              <a:gd name="connsiteY7243" fmla="*/ 6774589 h 10285413"/>
              <a:gd name="connsiteX7244" fmla="*/ 6157263 w 16348919"/>
              <a:gd name="connsiteY7244" fmla="*/ 6774589 h 10285413"/>
              <a:gd name="connsiteX7245" fmla="*/ 6137531 w 16348919"/>
              <a:gd name="connsiteY7245" fmla="*/ 6715384 h 10285413"/>
              <a:gd name="connsiteX7246" fmla="*/ 5900711 w 16348919"/>
              <a:gd name="connsiteY7246" fmla="*/ 6636443 h 10285413"/>
              <a:gd name="connsiteX7247" fmla="*/ 5841508 w 16348919"/>
              <a:gd name="connsiteY7247" fmla="*/ 6616711 h 10285413"/>
              <a:gd name="connsiteX7248" fmla="*/ 5762568 w 16348919"/>
              <a:gd name="connsiteY7248" fmla="*/ 6577240 h 10285413"/>
              <a:gd name="connsiteX7249" fmla="*/ 5703364 w 16348919"/>
              <a:gd name="connsiteY7249" fmla="*/ 6557507 h 10285413"/>
              <a:gd name="connsiteX7250" fmla="*/ 5742834 w 16348919"/>
              <a:gd name="connsiteY7250" fmla="*/ 6557507 h 10285413"/>
              <a:gd name="connsiteX7251" fmla="*/ 5802038 w 16348919"/>
              <a:gd name="connsiteY7251" fmla="*/ 6577240 h 10285413"/>
              <a:gd name="connsiteX7252" fmla="*/ 5831640 w 16348919"/>
              <a:gd name="connsiteY7252" fmla="*/ 6577240 h 10285413"/>
              <a:gd name="connsiteX7253" fmla="*/ 5821774 w 16348919"/>
              <a:gd name="connsiteY7253" fmla="*/ 6557507 h 10285413"/>
              <a:gd name="connsiteX7254" fmla="*/ 5841508 w 16348919"/>
              <a:gd name="connsiteY7254" fmla="*/ 6557507 h 10285413"/>
              <a:gd name="connsiteX7255" fmla="*/ 5880979 w 16348919"/>
              <a:gd name="connsiteY7255" fmla="*/ 6577240 h 10285413"/>
              <a:gd name="connsiteX7256" fmla="*/ 5900711 w 16348919"/>
              <a:gd name="connsiteY7256" fmla="*/ 6577240 h 10285413"/>
              <a:gd name="connsiteX7257" fmla="*/ 5959918 w 16348919"/>
              <a:gd name="connsiteY7257" fmla="*/ 6596977 h 10285413"/>
              <a:gd name="connsiteX7258" fmla="*/ 5979653 w 16348919"/>
              <a:gd name="connsiteY7258" fmla="*/ 6616711 h 10285413"/>
              <a:gd name="connsiteX7259" fmla="*/ 6009255 w 16348919"/>
              <a:gd name="connsiteY7259" fmla="*/ 6616711 h 10285413"/>
              <a:gd name="connsiteX7260" fmla="*/ 6048722 w 16348919"/>
              <a:gd name="connsiteY7260" fmla="*/ 6626579 h 10285413"/>
              <a:gd name="connsiteX7261" fmla="*/ 6107929 w 16348919"/>
              <a:gd name="connsiteY7261" fmla="*/ 6646313 h 10285413"/>
              <a:gd name="connsiteX7262" fmla="*/ 6216470 w 16348919"/>
              <a:gd name="connsiteY7262" fmla="*/ 6695651 h 10285413"/>
              <a:gd name="connsiteX7263" fmla="*/ 6305277 w 16348919"/>
              <a:gd name="connsiteY7263" fmla="*/ 6715384 h 10285413"/>
              <a:gd name="connsiteX7264" fmla="*/ 6315143 w 16348919"/>
              <a:gd name="connsiteY7264" fmla="*/ 6715384 h 10285413"/>
              <a:gd name="connsiteX7265" fmla="*/ 6517424 w 16348919"/>
              <a:gd name="connsiteY7265" fmla="*/ 6804191 h 10285413"/>
              <a:gd name="connsiteX7266" fmla="*/ 6569979 w 16348919"/>
              <a:gd name="connsiteY7266" fmla="*/ 6823497 h 10285413"/>
              <a:gd name="connsiteX7267" fmla="*/ 6532225 w 16348919"/>
              <a:gd name="connsiteY7267" fmla="*/ 6814059 h 10285413"/>
              <a:gd name="connsiteX7268" fmla="*/ 6453286 w 16348919"/>
              <a:gd name="connsiteY7268" fmla="*/ 6814059 h 10285413"/>
              <a:gd name="connsiteX7269" fmla="*/ 6433553 w 16348919"/>
              <a:gd name="connsiteY7269" fmla="*/ 6794324 h 10285413"/>
              <a:gd name="connsiteX7270" fmla="*/ 6413818 w 16348919"/>
              <a:gd name="connsiteY7270" fmla="*/ 6794324 h 10285413"/>
              <a:gd name="connsiteX7271" fmla="*/ 6275675 w 16348919"/>
              <a:gd name="connsiteY7271" fmla="*/ 6735121 h 10285413"/>
              <a:gd name="connsiteX7272" fmla="*/ 6216470 w 16348919"/>
              <a:gd name="connsiteY7272" fmla="*/ 6735121 h 10285413"/>
              <a:gd name="connsiteX7273" fmla="*/ 6255938 w 16348919"/>
              <a:gd name="connsiteY7273" fmla="*/ 6754855 h 10285413"/>
              <a:gd name="connsiteX7274" fmla="*/ 6315143 w 16348919"/>
              <a:gd name="connsiteY7274" fmla="*/ 6774589 h 10285413"/>
              <a:gd name="connsiteX7275" fmla="*/ 6453286 w 16348919"/>
              <a:gd name="connsiteY7275" fmla="*/ 6843660 h 10285413"/>
              <a:gd name="connsiteX7276" fmla="*/ 6571695 w 16348919"/>
              <a:gd name="connsiteY7276" fmla="*/ 6892999 h 10285413"/>
              <a:gd name="connsiteX7277" fmla="*/ 6591429 w 16348919"/>
              <a:gd name="connsiteY7277" fmla="*/ 6892999 h 10285413"/>
              <a:gd name="connsiteX7278" fmla="*/ 6640767 w 16348919"/>
              <a:gd name="connsiteY7278" fmla="*/ 6922601 h 10285413"/>
              <a:gd name="connsiteX7279" fmla="*/ 6650634 w 16348919"/>
              <a:gd name="connsiteY7279" fmla="*/ 6912733 h 10285413"/>
              <a:gd name="connsiteX7280" fmla="*/ 6670370 w 16348919"/>
              <a:gd name="connsiteY7280" fmla="*/ 6892999 h 10285413"/>
              <a:gd name="connsiteX7281" fmla="*/ 6729574 w 16348919"/>
              <a:gd name="connsiteY7281" fmla="*/ 6912733 h 10285413"/>
              <a:gd name="connsiteX7282" fmla="*/ 6739442 w 16348919"/>
              <a:gd name="connsiteY7282" fmla="*/ 6912733 h 10285413"/>
              <a:gd name="connsiteX7283" fmla="*/ 6769045 w 16348919"/>
              <a:gd name="connsiteY7283" fmla="*/ 6932468 h 10285413"/>
              <a:gd name="connsiteX7284" fmla="*/ 6808513 w 16348919"/>
              <a:gd name="connsiteY7284" fmla="*/ 6952203 h 10285413"/>
              <a:gd name="connsiteX7285" fmla="*/ 6867718 w 16348919"/>
              <a:gd name="connsiteY7285" fmla="*/ 6971937 h 10285413"/>
              <a:gd name="connsiteX7286" fmla="*/ 6907187 w 16348919"/>
              <a:gd name="connsiteY7286" fmla="*/ 6981804 h 10285413"/>
              <a:gd name="connsiteX7287" fmla="*/ 6986125 w 16348919"/>
              <a:gd name="connsiteY7287" fmla="*/ 7011406 h 10285413"/>
              <a:gd name="connsiteX7288" fmla="*/ 7084799 w 16348919"/>
              <a:gd name="connsiteY7288" fmla="*/ 7031143 h 10285413"/>
              <a:gd name="connsiteX7289" fmla="*/ 7104535 w 16348919"/>
              <a:gd name="connsiteY7289" fmla="*/ 7031143 h 10285413"/>
              <a:gd name="connsiteX7290" fmla="*/ 7045331 w 16348919"/>
              <a:gd name="connsiteY7290" fmla="*/ 7011406 h 10285413"/>
              <a:gd name="connsiteX7291" fmla="*/ 7025595 w 16348919"/>
              <a:gd name="connsiteY7291" fmla="*/ 6991672 h 10285413"/>
              <a:gd name="connsiteX7292" fmla="*/ 6966392 w 16348919"/>
              <a:gd name="connsiteY7292" fmla="*/ 6952203 h 10285413"/>
              <a:gd name="connsiteX7293" fmla="*/ 6867718 w 16348919"/>
              <a:gd name="connsiteY7293" fmla="*/ 6932468 h 10285413"/>
              <a:gd name="connsiteX7294" fmla="*/ 6867718 w 16348919"/>
              <a:gd name="connsiteY7294" fmla="*/ 6912733 h 10285413"/>
              <a:gd name="connsiteX7295" fmla="*/ 6867718 w 16348919"/>
              <a:gd name="connsiteY7295" fmla="*/ 6892999 h 10285413"/>
              <a:gd name="connsiteX7296" fmla="*/ 6818379 w 16348919"/>
              <a:gd name="connsiteY7296" fmla="*/ 6873262 h 10285413"/>
              <a:gd name="connsiteX7297" fmla="*/ 6788779 w 16348919"/>
              <a:gd name="connsiteY7297" fmla="*/ 6863397 h 10285413"/>
              <a:gd name="connsiteX7298" fmla="*/ 6759175 w 16348919"/>
              <a:gd name="connsiteY7298" fmla="*/ 6853528 h 10285413"/>
              <a:gd name="connsiteX7299" fmla="*/ 6749308 w 16348919"/>
              <a:gd name="connsiteY7299" fmla="*/ 6853528 h 10285413"/>
              <a:gd name="connsiteX7300" fmla="*/ 6749308 w 16348919"/>
              <a:gd name="connsiteY7300" fmla="*/ 6892999 h 10285413"/>
              <a:gd name="connsiteX7301" fmla="*/ 6673657 w 16348919"/>
              <a:gd name="connsiteY7301" fmla="*/ 6855172 h 10285413"/>
              <a:gd name="connsiteX7302" fmla="*/ 6685170 w 16348919"/>
              <a:gd name="connsiteY7302" fmla="*/ 6855995 h 10285413"/>
              <a:gd name="connsiteX7303" fmla="*/ 6709839 w 16348919"/>
              <a:gd name="connsiteY7303" fmla="*/ 6863397 h 10285413"/>
              <a:gd name="connsiteX7304" fmla="*/ 6749308 w 16348919"/>
              <a:gd name="connsiteY7304" fmla="*/ 6833795 h 10285413"/>
              <a:gd name="connsiteX7305" fmla="*/ 6749308 w 16348919"/>
              <a:gd name="connsiteY7305" fmla="*/ 6814059 h 10285413"/>
              <a:gd name="connsiteX7306" fmla="*/ 6769045 w 16348919"/>
              <a:gd name="connsiteY7306" fmla="*/ 6814059 h 10285413"/>
              <a:gd name="connsiteX7307" fmla="*/ 6769045 w 16348919"/>
              <a:gd name="connsiteY7307" fmla="*/ 6794324 h 10285413"/>
              <a:gd name="connsiteX7308" fmla="*/ 6630899 w 16348919"/>
              <a:gd name="connsiteY7308" fmla="*/ 6715384 h 10285413"/>
              <a:gd name="connsiteX7309" fmla="*/ 6571695 w 16348919"/>
              <a:gd name="connsiteY7309" fmla="*/ 6675915 h 10285413"/>
              <a:gd name="connsiteX7310" fmla="*/ 6532225 w 16348919"/>
              <a:gd name="connsiteY7310" fmla="*/ 6675915 h 10285413"/>
              <a:gd name="connsiteX7311" fmla="*/ 6433553 w 16348919"/>
              <a:gd name="connsiteY7311" fmla="*/ 6616711 h 10285413"/>
              <a:gd name="connsiteX7312" fmla="*/ 6611166 w 16348919"/>
              <a:gd name="connsiteY7312" fmla="*/ 6656180 h 10285413"/>
              <a:gd name="connsiteX7313" fmla="*/ 6709839 w 16348919"/>
              <a:gd name="connsiteY7313" fmla="*/ 6695651 h 10285413"/>
              <a:gd name="connsiteX7314" fmla="*/ 6670370 w 16348919"/>
              <a:gd name="connsiteY7314" fmla="*/ 6666048 h 10285413"/>
              <a:gd name="connsiteX7315" fmla="*/ 6621031 w 16348919"/>
              <a:gd name="connsiteY7315" fmla="*/ 6636443 h 10285413"/>
              <a:gd name="connsiteX7316" fmla="*/ 6571695 w 16348919"/>
              <a:gd name="connsiteY7316" fmla="*/ 6616711 h 10285413"/>
              <a:gd name="connsiteX7317" fmla="*/ 6522359 w 16348919"/>
              <a:gd name="connsiteY7317" fmla="*/ 6596977 h 10285413"/>
              <a:gd name="connsiteX7318" fmla="*/ 6453286 w 16348919"/>
              <a:gd name="connsiteY7318" fmla="*/ 6567375 h 10285413"/>
              <a:gd name="connsiteX7319" fmla="*/ 6374349 w 16348919"/>
              <a:gd name="connsiteY7319" fmla="*/ 6537770 h 10285413"/>
              <a:gd name="connsiteX7320" fmla="*/ 6315143 w 16348919"/>
              <a:gd name="connsiteY7320" fmla="*/ 6518036 h 10285413"/>
              <a:gd name="connsiteX7321" fmla="*/ 6275675 w 16348919"/>
              <a:gd name="connsiteY7321" fmla="*/ 6498302 h 10285413"/>
              <a:gd name="connsiteX7322" fmla="*/ 6019122 w 16348919"/>
              <a:gd name="connsiteY7322" fmla="*/ 6419362 h 10285413"/>
              <a:gd name="connsiteX7323" fmla="*/ 5900711 w 16348919"/>
              <a:gd name="connsiteY7323" fmla="*/ 6379892 h 10285413"/>
              <a:gd name="connsiteX7324" fmla="*/ 5999386 w 16348919"/>
              <a:gd name="connsiteY7324" fmla="*/ 6399629 h 10285413"/>
              <a:gd name="connsiteX7325" fmla="*/ 5979653 w 16348919"/>
              <a:gd name="connsiteY7325" fmla="*/ 6379892 h 10285413"/>
              <a:gd name="connsiteX7326" fmla="*/ 5950050 w 16348919"/>
              <a:gd name="connsiteY7326" fmla="*/ 6350291 h 10285413"/>
              <a:gd name="connsiteX7327" fmla="*/ 5900711 w 16348919"/>
              <a:gd name="connsiteY7327" fmla="*/ 6340421 h 10285413"/>
              <a:gd name="connsiteX7328" fmla="*/ 5762568 w 16348919"/>
              <a:gd name="connsiteY7328" fmla="*/ 6281217 h 10285413"/>
              <a:gd name="connsiteX7329" fmla="*/ 5525750 w 16348919"/>
              <a:gd name="connsiteY7329" fmla="*/ 6182544 h 10285413"/>
              <a:gd name="connsiteX7330" fmla="*/ 5446812 w 16348919"/>
              <a:gd name="connsiteY7330" fmla="*/ 6162811 h 10285413"/>
              <a:gd name="connsiteX7331" fmla="*/ 5387607 w 16348919"/>
              <a:gd name="connsiteY7331" fmla="*/ 6143073 h 10285413"/>
              <a:gd name="connsiteX7332" fmla="*/ 5318533 w 16348919"/>
              <a:gd name="connsiteY7332" fmla="*/ 6113472 h 10285413"/>
              <a:gd name="connsiteX7333" fmla="*/ 5259333 w 16348919"/>
              <a:gd name="connsiteY7333" fmla="*/ 6093739 h 10285413"/>
              <a:gd name="connsiteX7334" fmla="*/ 5170524 w 16348919"/>
              <a:gd name="connsiteY7334" fmla="*/ 6083870 h 10285413"/>
              <a:gd name="connsiteX7335" fmla="*/ 5091586 w 16348919"/>
              <a:gd name="connsiteY7335" fmla="*/ 6064136 h 10285413"/>
              <a:gd name="connsiteX7336" fmla="*/ 5042248 w 16348919"/>
              <a:gd name="connsiteY7336" fmla="*/ 6054268 h 10285413"/>
              <a:gd name="connsiteX7337" fmla="*/ 5012646 w 16348919"/>
              <a:gd name="connsiteY7337" fmla="*/ 6044399 h 10285413"/>
              <a:gd name="connsiteX7338" fmla="*/ 5012646 w 16348919"/>
              <a:gd name="connsiteY7338" fmla="*/ 6024667 h 10285413"/>
              <a:gd name="connsiteX7339" fmla="*/ 5071849 w 16348919"/>
              <a:gd name="connsiteY7339" fmla="*/ 6024667 h 10285413"/>
              <a:gd name="connsiteX7340" fmla="*/ 5131053 w 16348919"/>
              <a:gd name="connsiteY7340" fmla="*/ 6024667 h 10285413"/>
              <a:gd name="connsiteX7341" fmla="*/ 5091586 w 16348919"/>
              <a:gd name="connsiteY7341" fmla="*/ 6004929 h 10285413"/>
              <a:gd name="connsiteX7342" fmla="*/ 5012646 w 16348919"/>
              <a:gd name="connsiteY7342" fmla="*/ 5965463 h 10285413"/>
              <a:gd name="connsiteX7343" fmla="*/ 4992911 w 16348919"/>
              <a:gd name="connsiteY7343" fmla="*/ 5955593 h 10285413"/>
              <a:gd name="connsiteX7344" fmla="*/ 5012646 w 16348919"/>
              <a:gd name="connsiteY7344" fmla="*/ 5935861 h 10285413"/>
              <a:gd name="connsiteX7345" fmla="*/ 5111320 w 16348919"/>
              <a:gd name="connsiteY7345" fmla="*/ 5935861 h 10285413"/>
              <a:gd name="connsiteX7346" fmla="*/ 5209994 w 16348919"/>
              <a:gd name="connsiteY7346" fmla="*/ 5945726 h 10285413"/>
              <a:gd name="connsiteX7347" fmla="*/ 5348138 w 16348919"/>
              <a:gd name="connsiteY7347" fmla="*/ 6004929 h 10285413"/>
              <a:gd name="connsiteX7348" fmla="*/ 5377740 w 16348919"/>
              <a:gd name="connsiteY7348" fmla="*/ 5995065 h 10285413"/>
              <a:gd name="connsiteX7349" fmla="*/ 5397474 w 16348919"/>
              <a:gd name="connsiteY7349" fmla="*/ 6004929 h 10285413"/>
              <a:gd name="connsiteX7350" fmla="*/ 5427075 w 16348919"/>
              <a:gd name="connsiteY7350" fmla="*/ 6024667 h 10285413"/>
              <a:gd name="connsiteX7351" fmla="*/ 5446812 w 16348919"/>
              <a:gd name="connsiteY7351" fmla="*/ 6064136 h 10285413"/>
              <a:gd name="connsiteX7352" fmla="*/ 5427075 w 16348919"/>
              <a:gd name="connsiteY7352" fmla="*/ 6044399 h 10285413"/>
              <a:gd name="connsiteX7353" fmla="*/ 5358007 w 16348919"/>
              <a:gd name="connsiteY7353" fmla="*/ 6024667 h 10285413"/>
              <a:gd name="connsiteX7354" fmla="*/ 5328405 w 16348919"/>
              <a:gd name="connsiteY7354" fmla="*/ 6004929 h 10285413"/>
              <a:gd name="connsiteX7355" fmla="*/ 5288934 w 16348919"/>
              <a:gd name="connsiteY7355" fmla="*/ 6004929 h 10285413"/>
              <a:gd name="connsiteX7356" fmla="*/ 5249463 w 16348919"/>
              <a:gd name="connsiteY7356" fmla="*/ 6004929 h 10285413"/>
              <a:gd name="connsiteX7357" fmla="*/ 5160656 w 16348919"/>
              <a:gd name="connsiteY7357" fmla="*/ 5975328 h 10285413"/>
              <a:gd name="connsiteX7358" fmla="*/ 5091586 w 16348919"/>
              <a:gd name="connsiteY7358" fmla="*/ 5965463 h 10285413"/>
              <a:gd name="connsiteX7359" fmla="*/ 5052116 w 16348919"/>
              <a:gd name="connsiteY7359" fmla="*/ 5965463 h 10285413"/>
              <a:gd name="connsiteX7360" fmla="*/ 5091586 w 16348919"/>
              <a:gd name="connsiteY7360" fmla="*/ 5975328 h 10285413"/>
              <a:gd name="connsiteX7361" fmla="*/ 5160656 w 16348919"/>
              <a:gd name="connsiteY7361" fmla="*/ 5995065 h 10285413"/>
              <a:gd name="connsiteX7362" fmla="*/ 5209994 w 16348919"/>
              <a:gd name="connsiteY7362" fmla="*/ 6004929 h 10285413"/>
              <a:gd name="connsiteX7363" fmla="*/ 5229727 w 16348919"/>
              <a:gd name="connsiteY7363" fmla="*/ 6024667 h 10285413"/>
              <a:gd name="connsiteX7364" fmla="*/ 5288934 w 16348919"/>
              <a:gd name="connsiteY7364" fmla="*/ 6044399 h 10285413"/>
              <a:gd name="connsiteX7365" fmla="*/ 5545486 w 16348919"/>
              <a:gd name="connsiteY7365" fmla="*/ 6143073 h 10285413"/>
              <a:gd name="connsiteX7366" fmla="*/ 5604690 w 16348919"/>
              <a:gd name="connsiteY7366" fmla="*/ 6172675 h 10285413"/>
              <a:gd name="connsiteX7367" fmla="*/ 5732966 w 16348919"/>
              <a:gd name="connsiteY7367" fmla="*/ 6222014 h 10285413"/>
              <a:gd name="connsiteX7368" fmla="*/ 5802038 w 16348919"/>
              <a:gd name="connsiteY7368" fmla="*/ 6241748 h 10285413"/>
              <a:gd name="connsiteX7369" fmla="*/ 5841508 w 16348919"/>
              <a:gd name="connsiteY7369" fmla="*/ 6241748 h 10285413"/>
              <a:gd name="connsiteX7370" fmla="*/ 5900711 w 16348919"/>
              <a:gd name="connsiteY7370" fmla="*/ 6261485 h 10285413"/>
              <a:gd name="connsiteX7371" fmla="*/ 5920449 w 16348919"/>
              <a:gd name="connsiteY7371" fmla="*/ 6281217 h 10285413"/>
              <a:gd name="connsiteX7372" fmla="*/ 5940182 w 16348919"/>
              <a:gd name="connsiteY7372" fmla="*/ 6281217 h 10285413"/>
              <a:gd name="connsiteX7373" fmla="*/ 5959918 w 16348919"/>
              <a:gd name="connsiteY7373" fmla="*/ 6300955 h 10285413"/>
              <a:gd name="connsiteX7374" fmla="*/ 5999386 w 16348919"/>
              <a:gd name="connsiteY7374" fmla="*/ 6320689 h 10285413"/>
              <a:gd name="connsiteX7375" fmla="*/ 6009255 w 16348919"/>
              <a:gd name="connsiteY7375" fmla="*/ 6320689 h 10285413"/>
              <a:gd name="connsiteX7376" fmla="*/ 6019122 w 16348919"/>
              <a:gd name="connsiteY7376" fmla="*/ 6300955 h 10285413"/>
              <a:gd name="connsiteX7377" fmla="*/ 6038857 w 16348919"/>
              <a:gd name="connsiteY7377" fmla="*/ 6320689 h 10285413"/>
              <a:gd name="connsiteX7378" fmla="*/ 6078326 w 16348919"/>
              <a:gd name="connsiteY7378" fmla="*/ 6340421 h 10285413"/>
              <a:gd name="connsiteX7379" fmla="*/ 6098060 w 16348919"/>
              <a:gd name="connsiteY7379" fmla="*/ 6340421 h 10285413"/>
              <a:gd name="connsiteX7380" fmla="*/ 6117794 w 16348919"/>
              <a:gd name="connsiteY7380" fmla="*/ 6360158 h 10285413"/>
              <a:gd name="connsiteX7381" fmla="*/ 6137531 w 16348919"/>
              <a:gd name="connsiteY7381" fmla="*/ 6360158 h 10285413"/>
              <a:gd name="connsiteX7382" fmla="*/ 6216470 w 16348919"/>
              <a:gd name="connsiteY7382" fmla="*/ 6399629 h 10285413"/>
              <a:gd name="connsiteX7383" fmla="*/ 6275675 w 16348919"/>
              <a:gd name="connsiteY7383" fmla="*/ 6419362 h 10285413"/>
              <a:gd name="connsiteX7384" fmla="*/ 6374349 w 16348919"/>
              <a:gd name="connsiteY7384" fmla="*/ 6458833 h 10285413"/>
              <a:gd name="connsiteX7385" fmla="*/ 6453286 w 16348919"/>
              <a:gd name="connsiteY7385" fmla="*/ 6498302 h 10285413"/>
              <a:gd name="connsiteX7386" fmla="*/ 6473022 w 16348919"/>
              <a:gd name="connsiteY7386" fmla="*/ 6498302 h 10285413"/>
              <a:gd name="connsiteX7387" fmla="*/ 6492755 w 16348919"/>
              <a:gd name="connsiteY7387" fmla="*/ 6498302 h 10285413"/>
              <a:gd name="connsiteX7388" fmla="*/ 6492755 w 16348919"/>
              <a:gd name="connsiteY7388" fmla="*/ 6518036 h 10285413"/>
              <a:gd name="connsiteX7389" fmla="*/ 6512491 w 16348919"/>
              <a:gd name="connsiteY7389" fmla="*/ 6518036 h 10285413"/>
              <a:gd name="connsiteX7390" fmla="*/ 6532225 w 16348919"/>
              <a:gd name="connsiteY7390" fmla="*/ 6518036 h 10285413"/>
              <a:gd name="connsiteX7391" fmla="*/ 6542094 w 16348919"/>
              <a:gd name="connsiteY7391" fmla="*/ 6518036 h 10285413"/>
              <a:gd name="connsiteX7392" fmla="*/ 6561827 w 16348919"/>
              <a:gd name="connsiteY7392" fmla="*/ 6537770 h 10285413"/>
              <a:gd name="connsiteX7393" fmla="*/ 6591429 w 16348919"/>
              <a:gd name="connsiteY7393" fmla="*/ 6557507 h 10285413"/>
              <a:gd name="connsiteX7394" fmla="*/ 6709839 w 16348919"/>
              <a:gd name="connsiteY7394" fmla="*/ 6577240 h 10285413"/>
              <a:gd name="connsiteX7395" fmla="*/ 6729574 w 16348919"/>
              <a:gd name="connsiteY7395" fmla="*/ 6567375 h 10285413"/>
              <a:gd name="connsiteX7396" fmla="*/ 6729574 w 16348919"/>
              <a:gd name="connsiteY7396" fmla="*/ 6557507 h 10285413"/>
              <a:gd name="connsiteX7397" fmla="*/ 6670370 w 16348919"/>
              <a:gd name="connsiteY7397" fmla="*/ 6547638 h 10285413"/>
              <a:gd name="connsiteX7398" fmla="*/ 6630899 w 16348919"/>
              <a:gd name="connsiteY7398" fmla="*/ 6537770 h 10285413"/>
              <a:gd name="connsiteX7399" fmla="*/ 6542094 w 16348919"/>
              <a:gd name="connsiteY7399" fmla="*/ 6478567 h 10285413"/>
              <a:gd name="connsiteX7400" fmla="*/ 6413818 w 16348919"/>
              <a:gd name="connsiteY7400" fmla="*/ 6439096 h 10285413"/>
              <a:gd name="connsiteX7401" fmla="*/ 6394083 w 16348919"/>
              <a:gd name="connsiteY7401" fmla="*/ 6439096 h 10285413"/>
              <a:gd name="connsiteX7402" fmla="*/ 6374349 w 16348919"/>
              <a:gd name="connsiteY7402" fmla="*/ 6439096 h 10285413"/>
              <a:gd name="connsiteX7403" fmla="*/ 6364481 w 16348919"/>
              <a:gd name="connsiteY7403" fmla="*/ 6409494 h 10285413"/>
              <a:gd name="connsiteX7404" fmla="*/ 6334878 w 16348919"/>
              <a:gd name="connsiteY7404" fmla="*/ 6399629 h 10285413"/>
              <a:gd name="connsiteX7405" fmla="*/ 6334878 w 16348919"/>
              <a:gd name="connsiteY7405" fmla="*/ 6379892 h 10285413"/>
              <a:gd name="connsiteX7406" fmla="*/ 6315143 w 16348919"/>
              <a:gd name="connsiteY7406" fmla="*/ 6379892 h 10285413"/>
              <a:gd name="connsiteX7407" fmla="*/ 6334878 w 16348919"/>
              <a:gd name="connsiteY7407" fmla="*/ 6399629 h 10285413"/>
              <a:gd name="connsiteX7408" fmla="*/ 6236205 w 16348919"/>
              <a:gd name="connsiteY7408" fmla="*/ 6379892 h 10285413"/>
              <a:gd name="connsiteX7409" fmla="*/ 6275675 w 16348919"/>
              <a:gd name="connsiteY7409" fmla="*/ 6379892 h 10285413"/>
              <a:gd name="connsiteX7410" fmla="*/ 6295407 w 16348919"/>
              <a:gd name="connsiteY7410" fmla="*/ 6360158 h 10285413"/>
              <a:gd name="connsiteX7411" fmla="*/ 6265807 w 16348919"/>
              <a:gd name="connsiteY7411" fmla="*/ 6350291 h 10285413"/>
              <a:gd name="connsiteX7412" fmla="*/ 6255938 w 16348919"/>
              <a:gd name="connsiteY7412" fmla="*/ 6340421 h 10285413"/>
              <a:gd name="connsiteX7413" fmla="*/ 6177001 w 16348919"/>
              <a:gd name="connsiteY7413" fmla="*/ 6320689 h 10285413"/>
              <a:gd name="connsiteX7414" fmla="*/ 6117794 w 16348919"/>
              <a:gd name="connsiteY7414" fmla="*/ 6300955 h 10285413"/>
              <a:gd name="connsiteX7415" fmla="*/ 6098060 w 16348919"/>
              <a:gd name="connsiteY7415" fmla="*/ 6281217 h 10285413"/>
              <a:gd name="connsiteX7416" fmla="*/ 6078326 w 16348919"/>
              <a:gd name="connsiteY7416" fmla="*/ 6261485 h 10285413"/>
              <a:gd name="connsiteX7417" fmla="*/ 6038857 w 16348919"/>
              <a:gd name="connsiteY7417" fmla="*/ 6222014 h 10285413"/>
              <a:gd name="connsiteX7418" fmla="*/ 6088194 w 16348919"/>
              <a:gd name="connsiteY7418" fmla="*/ 6222014 h 10285413"/>
              <a:gd name="connsiteX7419" fmla="*/ 6137531 w 16348919"/>
              <a:gd name="connsiteY7419" fmla="*/ 6241748 h 10285413"/>
              <a:gd name="connsiteX7420" fmla="*/ 6315143 w 16348919"/>
              <a:gd name="connsiteY7420" fmla="*/ 6320689 h 10285413"/>
              <a:gd name="connsiteX7421" fmla="*/ 6354614 w 16348919"/>
              <a:gd name="connsiteY7421" fmla="*/ 6340421 h 10285413"/>
              <a:gd name="connsiteX7422" fmla="*/ 6354614 w 16348919"/>
              <a:gd name="connsiteY7422" fmla="*/ 6320689 h 10285413"/>
              <a:gd name="connsiteX7423" fmla="*/ 6334878 w 16348919"/>
              <a:gd name="connsiteY7423" fmla="*/ 6281217 h 10285413"/>
              <a:gd name="connsiteX7424" fmla="*/ 6275675 w 16348919"/>
              <a:gd name="connsiteY7424" fmla="*/ 6241748 h 10285413"/>
              <a:gd name="connsiteX7425" fmla="*/ 6255938 w 16348919"/>
              <a:gd name="connsiteY7425" fmla="*/ 6241748 h 10285413"/>
              <a:gd name="connsiteX7426" fmla="*/ 6186869 w 16348919"/>
              <a:gd name="connsiteY7426" fmla="*/ 6222014 h 10285413"/>
              <a:gd name="connsiteX7427" fmla="*/ 6137531 w 16348919"/>
              <a:gd name="connsiteY7427" fmla="*/ 6202280 h 10285413"/>
              <a:gd name="connsiteX7428" fmla="*/ 6117794 w 16348919"/>
              <a:gd name="connsiteY7428" fmla="*/ 6202280 h 10285413"/>
              <a:gd name="connsiteX7429" fmla="*/ 6107929 w 16348919"/>
              <a:gd name="connsiteY7429" fmla="*/ 6172675 h 10285413"/>
              <a:gd name="connsiteX7430" fmla="*/ 6078326 w 16348919"/>
              <a:gd name="connsiteY7430" fmla="*/ 6162811 h 10285413"/>
              <a:gd name="connsiteX7431" fmla="*/ 6038857 w 16348919"/>
              <a:gd name="connsiteY7431" fmla="*/ 6152941 h 10285413"/>
              <a:gd name="connsiteX7432" fmla="*/ 6019122 w 16348919"/>
              <a:gd name="connsiteY7432" fmla="*/ 6143073 h 10285413"/>
              <a:gd name="connsiteX7433" fmla="*/ 6019122 w 16348919"/>
              <a:gd name="connsiteY7433" fmla="*/ 6162811 h 10285413"/>
              <a:gd name="connsiteX7434" fmla="*/ 5979653 w 16348919"/>
              <a:gd name="connsiteY7434" fmla="*/ 6182544 h 10285413"/>
              <a:gd name="connsiteX7435" fmla="*/ 5940182 w 16348919"/>
              <a:gd name="connsiteY7435" fmla="*/ 6162811 h 10285413"/>
              <a:gd name="connsiteX7436" fmla="*/ 5920449 w 16348919"/>
              <a:gd name="connsiteY7436" fmla="*/ 6162811 h 10285413"/>
              <a:gd name="connsiteX7437" fmla="*/ 5950050 w 16348919"/>
              <a:gd name="connsiteY7437" fmla="*/ 6152941 h 10285413"/>
              <a:gd name="connsiteX7438" fmla="*/ 5979653 w 16348919"/>
              <a:gd name="connsiteY7438" fmla="*/ 6143073 h 10285413"/>
              <a:gd name="connsiteX7439" fmla="*/ 5940182 w 16348919"/>
              <a:gd name="connsiteY7439" fmla="*/ 6123341 h 10285413"/>
              <a:gd name="connsiteX7440" fmla="*/ 5861245 w 16348919"/>
              <a:gd name="connsiteY7440" fmla="*/ 6103607 h 10285413"/>
              <a:gd name="connsiteX7441" fmla="*/ 5861245 w 16348919"/>
              <a:gd name="connsiteY7441" fmla="*/ 6083870 h 10285413"/>
              <a:gd name="connsiteX7442" fmla="*/ 5841508 w 16348919"/>
              <a:gd name="connsiteY7442" fmla="*/ 6083870 h 10285413"/>
              <a:gd name="connsiteX7443" fmla="*/ 5811906 w 16348919"/>
              <a:gd name="connsiteY7443" fmla="*/ 6083870 h 10285413"/>
              <a:gd name="connsiteX7444" fmla="*/ 5792170 w 16348919"/>
              <a:gd name="connsiteY7444" fmla="*/ 6093739 h 10285413"/>
              <a:gd name="connsiteX7445" fmla="*/ 5802038 w 16348919"/>
              <a:gd name="connsiteY7445" fmla="*/ 6123341 h 10285413"/>
              <a:gd name="connsiteX7446" fmla="*/ 5782305 w 16348919"/>
              <a:gd name="connsiteY7446" fmla="*/ 6123341 h 10285413"/>
              <a:gd name="connsiteX7447" fmla="*/ 5723101 w 16348919"/>
              <a:gd name="connsiteY7447" fmla="*/ 6044399 h 10285413"/>
              <a:gd name="connsiteX7448" fmla="*/ 5644159 w 16348919"/>
              <a:gd name="connsiteY7448" fmla="*/ 6004929 h 10285413"/>
              <a:gd name="connsiteX7449" fmla="*/ 5683630 w 16348919"/>
              <a:gd name="connsiteY7449" fmla="*/ 6004929 h 10285413"/>
              <a:gd name="connsiteX7450" fmla="*/ 5723101 w 16348919"/>
              <a:gd name="connsiteY7450" fmla="*/ 6004929 h 10285413"/>
              <a:gd name="connsiteX7451" fmla="*/ 5742834 w 16348919"/>
              <a:gd name="connsiteY7451" fmla="*/ 6004929 h 10285413"/>
              <a:gd name="connsiteX7452" fmla="*/ 5762568 w 16348919"/>
              <a:gd name="connsiteY7452" fmla="*/ 6004929 h 10285413"/>
              <a:gd name="connsiteX7453" fmla="*/ 5802038 w 16348919"/>
              <a:gd name="connsiteY7453" fmla="*/ 6024667 h 10285413"/>
              <a:gd name="connsiteX7454" fmla="*/ 5819306 w 16348919"/>
              <a:gd name="connsiteY7454" fmla="*/ 6027133 h 10285413"/>
              <a:gd name="connsiteX7455" fmla="*/ 5822504 w 16348919"/>
              <a:gd name="connsiteY7455" fmla="*/ 6029053 h 10285413"/>
              <a:gd name="connsiteX7456" fmla="*/ 5821774 w 16348919"/>
              <a:gd name="connsiteY7456" fmla="*/ 6024667 h 10285413"/>
              <a:gd name="connsiteX7457" fmla="*/ 5841508 w 16348919"/>
              <a:gd name="connsiteY7457" fmla="*/ 6004929 h 10285413"/>
              <a:gd name="connsiteX7458" fmla="*/ 5861245 w 16348919"/>
              <a:gd name="connsiteY7458" fmla="*/ 6014797 h 10285413"/>
              <a:gd name="connsiteX7459" fmla="*/ 5841508 w 16348919"/>
              <a:gd name="connsiteY7459" fmla="*/ 6024667 h 10285413"/>
              <a:gd name="connsiteX7460" fmla="*/ 5832872 w 16348919"/>
              <a:gd name="connsiteY7460" fmla="*/ 6032066 h 10285413"/>
              <a:gd name="connsiteX7461" fmla="*/ 5829666 w 16348919"/>
              <a:gd name="connsiteY7461" fmla="*/ 6033348 h 10285413"/>
              <a:gd name="connsiteX7462" fmla="*/ 5831640 w 16348919"/>
              <a:gd name="connsiteY7462" fmla="*/ 6034534 h 10285413"/>
              <a:gd name="connsiteX7463" fmla="*/ 5841508 w 16348919"/>
              <a:gd name="connsiteY7463" fmla="*/ 6044399 h 10285413"/>
              <a:gd name="connsiteX7464" fmla="*/ 5861245 w 16348919"/>
              <a:gd name="connsiteY7464" fmla="*/ 6064136 h 10285413"/>
              <a:gd name="connsiteX7465" fmla="*/ 5900711 w 16348919"/>
              <a:gd name="connsiteY7465" fmla="*/ 6083870 h 10285413"/>
              <a:gd name="connsiteX7466" fmla="*/ 6078326 w 16348919"/>
              <a:gd name="connsiteY7466" fmla="*/ 6143073 h 10285413"/>
              <a:gd name="connsiteX7467" fmla="*/ 6117794 w 16348919"/>
              <a:gd name="connsiteY7467" fmla="*/ 6143073 h 10285413"/>
              <a:gd name="connsiteX7468" fmla="*/ 6098060 w 16348919"/>
              <a:gd name="connsiteY7468" fmla="*/ 6123341 h 10285413"/>
              <a:gd name="connsiteX7469" fmla="*/ 6078326 w 16348919"/>
              <a:gd name="connsiteY7469" fmla="*/ 6103607 h 10285413"/>
              <a:gd name="connsiteX7470" fmla="*/ 6117794 w 16348919"/>
              <a:gd name="connsiteY7470" fmla="*/ 6123341 h 10285413"/>
              <a:gd name="connsiteX7471" fmla="*/ 6216470 w 16348919"/>
              <a:gd name="connsiteY7471" fmla="*/ 6143073 h 10285413"/>
              <a:gd name="connsiteX7472" fmla="*/ 6413818 w 16348919"/>
              <a:gd name="connsiteY7472" fmla="*/ 6202280 h 10285413"/>
              <a:gd name="connsiteX7473" fmla="*/ 6453286 w 16348919"/>
              <a:gd name="connsiteY7473" fmla="*/ 6202280 h 10285413"/>
              <a:gd name="connsiteX7474" fmla="*/ 6534339 w 16348919"/>
              <a:gd name="connsiteY7474" fmla="*/ 6218493 h 10285413"/>
              <a:gd name="connsiteX7475" fmla="*/ 6532225 w 16348919"/>
              <a:gd name="connsiteY7475" fmla="*/ 6212146 h 10285413"/>
              <a:gd name="connsiteX7476" fmla="*/ 6512491 w 16348919"/>
              <a:gd name="connsiteY7476" fmla="*/ 6202280 h 10285413"/>
              <a:gd name="connsiteX7477" fmla="*/ 6473022 w 16348919"/>
              <a:gd name="connsiteY7477" fmla="*/ 6202280 h 10285413"/>
              <a:gd name="connsiteX7478" fmla="*/ 6413818 w 16348919"/>
              <a:gd name="connsiteY7478" fmla="*/ 6143073 h 10285413"/>
              <a:gd name="connsiteX7479" fmla="*/ 6394083 w 16348919"/>
              <a:gd name="connsiteY7479" fmla="*/ 6143073 h 10285413"/>
              <a:gd name="connsiteX7480" fmla="*/ 6374349 w 16348919"/>
              <a:gd name="connsiteY7480" fmla="*/ 6133209 h 10285413"/>
              <a:gd name="connsiteX7481" fmla="*/ 6354614 w 16348919"/>
              <a:gd name="connsiteY7481" fmla="*/ 6123341 h 10285413"/>
              <a:gd name="connsiteX7482" fmla="*/ 6334878 w 16348919"/>
              <a:gd name="connsiteY7482" fmla="*/ 6143073 h 10285413"/>
              <a:gd name="connsiteX7483" fmla="*/ 6315143 w 16348919"/>
              <a:gd name="connsiteY7483" fmla="*/ 6162811 h 10285413"/>
              <a:gd name="connsiteX7484" fmla="*/ 6295407 w 16348919"/>
              <a:gd name="connsiteY7484" fmla="*/ 6123341 h 10285413"/>
              <a:gd name="connsiteX7485" fmla="*/ 6305277 w 16348919"/>
              <a:gd name="connsiteY7485" fmla="*/ 6103607 h 10285413"/>
              <a:gd name="connsiteX7486" fmla="*/ 6295407 w 16348919"/>
              <a:gd name="connsiteY7486" fmla="*/ 6083870 h 10285413"/>
              <a:gd name="connsiteX7487" fmla="*/ 6285543 w 16348919"/>
              <a:gd name="connsiteY7487" fmla="*/ 6044399 h 10285413"/>
              <a:gd name="connsiteX7488" fmla="*/ 6216470 w 16348919"/>
              <a:gd name="connsiteY7488" fmla="*/ 6024667 h 10285413"/>
              <a:gd name="connsiteX7489" fmla="*/ 6078326 w 16348919"/>
              <a:gd name="connsiteY7489" fmla="*/ 5985195 h 10285413"/>
              <a:gd name="connsiteX7490" fmla="*/ 6058590 w 16348919"/>
              <a:gd name="connsiteY7490" fmla="*/ 6004929 h 10285413"/>
              <a:gd name="connsiteX7491" fmla="*/ 6196734 w 16348919"/>
              <a:gd name="connsiteY7491" fmla="*/ 6044399 h 10285413"/>
              <a:gd name="connsiteX7492" fmla="*/ 6246073 w 16348919"/>
              <a:gd name="connsiteY7492" fmla="*/ 6069069 h 10285413"/>
              <a:gd name="connsiteX7493" fmla="*/ 6259887 w 16348919"/>
              <a:gd name="connsiteY7493" fmla="*/ 6070055 h 10285413"/>
              <a:gd name="connsiteX7494" fmla="*/ 6236205 w 16348919"/>
              <a:gd name="connsiteY7494" fmla="*/ 6069069 h 10285413"/>
              <a:gd name="connsiteX7495" fmla="*/ 6117794 w 16348919"/>
              <a:gd name="connsiteY7495" fmla="*/ 6044399 h 10285413"/>
              <a:gd name="connsiteX7496" fmla="*/ 5979653 w 16348919"/>
              <a:gd name="connsiteY7496" fmla="*/ 5995065 h 10285413"/>
              <a:gd name="connsiteX7497" fmla="*/ 5959918 w 16348919"/>
              <a:gd name="connsiteY7497" fmla="*/ 5965463 h 10285413"/>
              <a:gd name="connsiteX7498" fmla="*/ 5930314 w 16348919"/>
              <a:gd name="connsiteY7498" fmla="*/ 5945726 h 10285413"/>
              <a:gd name="connsiteX7499" fmla="*/ 5890844 w 16348919"/>
              <a:gd name="connsiteY7499" fmla="*/ 5935861 h 10285413"/>
              <a:gd name="connsiteX7500" fmla="*/ 5821774 w 16348919"/>
              <a:gd name="connsiteY7500" fmla="*/ 5906255 h 10285413"/>
              <a:gd name="connsiteX7501" fmla="*/ 5742834 w 16348919"/>
              <a:gd name="connsiteY7501" fmla="*/ 5906255 h 10285413"/>
              <a:gd name="connsiteX7502" fmla="*/ 5742834 w 16348919"/>
              <a:gd name="connsiteY7502" fmla="*/ 5925992 h 10285413"/>
              <a:gd name="connsiteX7503" fmla="*/ 5762568 w 16348919"/>
              <a:gd name="connsiteY7503" fmla="*/ 5935861 h 10285413"/>
              <a:gd name="connsiteX7504" fmla="*/ 5742834 w 16348919"/>
              <a:gd name="connsiteY7504" fmla="*/ 5945726 h 10285413"/>
              <a:gd name="connsiteX7505" fmla="*/ 5762568 w 16348919"/>
              <a:gd name="connsiteY7505" fmla="*/ 5965463 h 10285413"/>
              <a:gd name="connsiteX7506" fmla="*/ 5762568 w 16348919"/>
              <a:gd name="connsiteY7506" fmla="*/ 5985195 h 10285413"/>
              <a:gd name="connsiteX7507" fmla="*/ 5703364 w 16348919"/>
              <a:gd name="connsiteY7507" fmla="*/ 5965463 h 10285413"/>
              <a:gd name="connsiteX7508" fmla="*/ 5683630 w 16348919"/>
              <a:gd name="connsiteY7508" fmla="*/ 5925992 h 10285413"/>
              <a:gd name="connsiteX7509" fmla="*/ 5713233 w 16348919"/>
              <a:gd name="connsiteY7509" fmla="*/ 5935861 h 10285413"/>
              <a:gd name="connsiteX7510" fmla="*/ 5703364 w 16348919"/>
              <a:gd name="connsiteY7510" fmla="*/ 5925992 h 10285413"/>
              <a:gd name="connsiteX7511" fmla="*/ 5723101 w 16348919"/>
              <a:gd name="connsiteY7511" fmla="*/ 5906255 h 10285413"/>
              <a:gd name="connsiteX7512" fmla="*/ 5732966 w 16348919"/>
              <a:gd name="connsiteY7512" fmla="*/ 5906255 h 10285413"/>
              <a:gd name="connsiteX7513" fmla="*/ 5742834 w 16348919"/>
              <a:gd name="connsiteY7513" fmla="*/ 5886522 h 10285413"/>
              <a:gd name="connsiteX7514" fmla="*/ 5782305 w 16348919"/>
              <a:gd name="connsiteY7514" fmla="*/ 5886522 h 10285413"/>
              <a:gd name="connsiteX7515" fmla="*/ 5821774 w 16348919"/>
              <a:gd name="connsiteY7515" fmla="*/ 5876653 h 10285413"/>
              <a:gd name="connsiteX7516" fmla="*/ 5841508 w 16348919"/>
              <a:gd name="connsiteY7516" fmla="*/ 5866788 h 10285413"/>
              <a:gd name="connsiteX7517" fmla="*/ 5900711 w 16348919"/>
              <a:gd name="connsiteY7517" fmla="*/ 5886522 h 10285413"/>
              <a:gd name="connsiteX7518" fmla="*/ 5940182 w 16348919"/>
              <a:gd name="connsiteY7518" fmla="*/ 5886522 h 10285413"/>
              <a:gd name="connsiteX7519" fmla="*/ 5999386 w 16348919"/>
              <a:gd name="connsiteY7519" fmla="*/ 5886522 h 10285413"/>
              <a:gd name="connsiteX7520" fmla="*/ 6137531 w 16348919"/>
              <a:gd name="connsiteY7520" fmla="*/ 5925992 h 10285413"/>
              <a:gd name="connsiteX7521" fmla="*/ 6127662 w 16348919"/>
              <a:gd name="connsiteY7521" fmla="*/ 5906255 h 10285413"/>
              <a:gd name="connsiteX7522" fmla="*/ 6098060 w 16348919"/>
              <a:gd name="connsiteY7522" fmla="*/ 5886522 h 10285413"/>
              <a:gd name="connsiteX7523" fmla="*/ 6038857 w 16348919"/>
              <a:gd name="connsiteY7523" fmla="*/ 5876653 h 10285413"/>
              <a:gd name="connsiteX7524" fmla="*/ 5940182 w 16348919"/>
              <a:gd name="connsiteY7524" fmla="*/ 5847051 h 10285413"/>
              <a:gd name="connsiteX7525" fmla="*/ 5861245 w 16348919"/>
              <a:gd name="connsiteY7525" fmla="*/ 5837187 h 10285413"/>
              <a:gd name="connsiteX7526" fmla="*/ 5792170 w 16348919"/>
              <a:gd name="connsiteY7526" fmla="*/ 5807582 h 10285413"/>
              <a:gd name="connsiteX7527" fmla="*/ 5782305 w 16348919"/>
              <a:gd name="connsiteY7527" fmla="*/ 5787848 h 10285413"/>
              <a:gd name="connsiteX7528" fmla="*/ 5782305 w 16348919"/>
              <a:gd name="connsiteY7528" fmla="*/ 5768115 h 10285413"/>
              <a:gd name="connsiteX7529" fmla="*/ 5772435 w 16348919"/>
              <a:gd name="connsiteY7529" fmla="*/ 5768115 h 10285413"/>
              <a:gd name="connsiteX7530" fmla="*/ 5742834 w 16348919"/>
              <a:gd name="connsiteY7530" fmla="*/ 5787848 h 10285413"/>
              <a:gd name="connsiteX7531" fmla="*/ 5723101 w 16348919"/>
              <a:gd name="connsiteY7531" fmla="*/ 5787848 h 10285413"/>
              <a:gd name="connsiteX7532" fmla="*/ 5723101 w 16348919"/>
              <a:gd name="connsiteY7532" fmla="*/ 5768115 h 10285413"/>
              <a:gd name="connsiteX7533" fmla="*/ 5713233 w 16348919"/>
              <a:gd name="connsiteY7533" fmla="*/ 5748378 h 10285413"/>
              <a:gd name="connsiteX7534" fmla="*/ 5703364 w 16348919"/>
              <a:gd name="connsiteY7534" fmla="*/ 5748378 h 10285413"/>
              <a:gd name="connsiteX7535" fmla="*/ 5683630 w 16348919"/>
              <a:gd name="connsiteY7535" fmla="*/ 5748378 h 10285413"/>
              <a:gd name="connsiteX7536" fmla="*/ 5663894 w 16348919"/>
              <a:gd name="connsiteY7536" fmla="*/ 5748378 h 10285413"/>
              <a:gd name="connsiteX7537" fmla="*/ 5644159 w 16348919"/>
              <a:gd name="connsiteY7537" fmla="*/ 5669441 h 10285413"/>
              <a:gd name="connsiteX7538" fmla="*/ 5703364 w 16348919"/>
              <a:gd name="connsiteY7538" fmla="*/ 5708907 h 10285413"/>
              <a:gd name="connsiteX7539" fmla="*/ 5861245 w 16348919"/>
              <a:gd name="connsiteY7539" fmla="*/ 5748378 h 10285413"/>
              <a:gd name="connsiteX7540" fmla="*/ 5821774 w 16348919"/>
              <a:gd name="connsiteY7540" fmla="*/ 5728644 h 10285413"/>
              <a:gd name="connsiteX7541" fmla="*/ 5792170 w 16348919"/>
              <a:gd name="connsiteY7541" fmla="*/ 5718776 h 10285413"/>
              <a:gd name="connsiteX7542" fmla="*/ 5762568 w 16348919"/>
              <a:gd name="connsiteY7542" fmla="*/ 5708907 h 10285413"/>
              <a:gd name="connsiteX7543" fmla="*/ 5762568 w 16348919"/>
              <a:gd name="connsiteY7543" fmla="*/ 5699043 h 10285413"/>
              <a:gd name="connsiteX7544" fmla="*/ 5742834 w 16348919"/>
              <a:gd name="connsiteY7544" fmla="*/ 5708907 h 10285413"/>
              <a:gd name="connsiteX7545" fmla="*/ 5723101 w 16348919"/>
              <a:gd name="connsiteY7545" fmla="*/ 5689173 h 10285413"/>
              <a:gd name="connsiteX7546" fmla="*/ 5624427 w 16348919"/>
              <a:gd name="connsiteY7546" fmla="*/ 5649704 h 10285413"/>
              <a:gd name="connsiteX7547" fmla="*/ 5604690 w 16348919"/>
              <a:gd name="connsiteY7547" fmla="*/ 5669441 h 10285413"/>
              <a:gd name="connsiteX7548" fmla="*/ 5584953 w 16348919"/>
              <a:gd name="connsiteY7548" fmla="*/ 5669441 h 10285413"/>
              <a:gd name="connsiteX7549" fmla="*/ 5584953 w 16348919"/>
              <a:gd name="connsiteY7549" fmla="*/ 5649704 h 10285413"/>
              <a:gd name="connsiteX7550" fmla="*/ 5486283 w 16348919"/>
              <a:gd name="connsiteY7550" fmla="*/ 5610234 h 10285413"/>
              <a:gd name="connsiteX7551" fmla="*/ 5446812 w 16348919"/>
              <a:gd name="connsiteY7551" fmla="*/ 5590500 h 10285413"/>
              <a:gd name="connsiteX7552" fmla="*/ 5427075 w 16348919"/>
              <a:gd name="connsiteY7552" fmla="*/ 5580632 h 10285413"/>
              <a:gd name="connsiteX7553" fmla="*/ 5387607 w 16348919"/>
              <a:gd name="connsiteY7553" fmla="*/ 5570766 h 10285413"/>
              <a:gd name="connsiteX7554" fmla="*/ 5348138 w 16348919"/>
              <a:gd name="connsiteY7554" fmla="*/ 5551029 h 10285413"/>
              <a:gd name="connsiteX7555" fmla="*/ 5229727 w 16348919"/>
              <a:gd name="connsiteY7555" fmla="*/ 5511560 h 10285413"/>
              <a:gd name="connsiteX7556" fmla="*/ 5190260 w 16348919"/>
              <a:gd name="connsiteY7556" fmla="*/ 5491825 h 10285413"/>
              <a:gd name="connsiteX7557" fmla="*/ 5111320 w 16348919"/>
              <a:gd name="connsiteY7557" fmla="*/ 5452356 h 10285413"/>
              <a:gd name="connsiteX7558" fmla="*/ 5052116 w 16348919"/>
              <a:gd name="connsiteY7558" fmla="*/ 5452356 h 10285413"/>
              <a:gd name="connsiteX7559" fmla="*/ 5091586 w 16348919"/>
              <a:gd name="connsiteY7559" fmla="*/ 5472093 h 10285413"/>
              <a:gd name="connsiteX7560" fmla="*/ 5071849 w 16348919"/>
              <a:gd name="connsiteY7560" fmla="*/ 5531296 h 10285413"/>
              <a:gd name="connsiteX7561" fmla="*/ 5032380 w 16348919"/>
              <a:gd name="connsiteY7561" fmla="*/ 5531296 h 10285413"/>
              <a:gd name="connsiteX7562" fmla="*/ 5012646 w 16348919"/>
              <a:gd name="connsiteY7562" fmla="*/ 5511560 h 10285413"/>
              <a:gd name="connsiteX7563" fmla="*/ 4992911 w 16348919"/>
              <a:gd name="connsiteY7563" fmla="*/ 5511560 h 10285413"/>
              <a:gd name="connsiteX7564" fmla="*/ 4992911 w 16348919"/>
              <a:gd name="connsiteY7564" fmla="*/ 5491825 h 10285413"/>
              <a:gd name="connsiteX7565" fmla="*/ 5012646 w 16348919"/>
              <a:gd name="connsiteY7565" fmla="*/ 5472093 h 10285413"/>
              <a:gd name="connsiteX7566" fmla="*/ 5032380 w 16348919"/>
              <a:gd name="connsiteY7566" fmla="*/ 5472093 h 10285413"/>
              <a:gd name="connsiteX7567" fmla="*/ 4913972 w 16348919"/>
              <a:gd name="connsiteY7567" fmla="*/ 5432622 h 10285413"/>
              <a:gd name="connsiteX7568" fmla="*/ 4874502 w 16348919"/>
              <a:gd name="connsiteY7568" fmla="*/ 5412885 h 10285413"/>
              <a:gd name="connsiteX7569" fmla="*/ 4854768 w 16348919"/>
              <a:gd name="connsiteY7569" fmla="*/ 5393152 h 10285413"/>
              <a:gd name="connsiteX7570" fmla="*/ 4844900 w 16348919"/>
              <a:gd name="connsiteY7570" fmla="*/ 5412885 h 10285413"/>
              <a:gd name="connsiteX7571" fmla="*/ 4835032 w 16348919"/>
              <a:gd name="connsiteY7571" fmla="*/ 5412885 h 10285413"/>
              <a:gd name="connsiteX7572" fmla="*/ 4805429 w 16348919"/>
              <a:gd name="connsiteY7572" fmla="*/ 5403020 h 10285413"/>
              <a:gd name="connsiteX7573" fmla="*/ 4795564 w 16348919"/>
              <a:gd name="connsiteY7573" fmla="*/ 5373416 h 10285413"/>
              <a:gd name="connsiteX7574" fmla="*/ 4835032 w 16348919"/>
              <a:gd name="connsiteY7574" fmla="*/ 5373416 h 10285413"/>
              <a:gd name="connsiteX7575" fmla="*/ 4913972 w 16348919"/>
              <a:gd name="connsiteY7575" fmla="*/ 5373416 h 10285413"/>
              <a:gd name="connsiteX7576" fmla="*/ 4894236 w 16348919"/>
              <a:gd name="connsiteY7576" fmla="*/ 5393152 h 10285413"/>
              <a:gd name="connsiteX7577" fmla="*/ 4894236 w 16348919"/>
              <a:gd name="connsiteY7577" fmla="*/ 5412885 h 10285413"/>
              <a:gd name="connsiteX7578" fmla="*/ 4973176 w 16348919"/>
              <a:gd name="connsiteY7578" fmla="*/ 5393152 h 10285413"/>
              <a:gd name="connsiteX7579" fmla="*/ 4992911 w 16348919"/>
              <a:gd name="connsiteY7579" fmla="*/ 5393152 h 10285413"/>
              <a:gd name="connsiteX7580" fmla="*/ 5012646 w 16348919"/>
              <a:gd name="connsiteY7580" fmla="*/ 5393152 h 10285413"/>
              <a:gd name="connsiteX7581" fmla="*/ 5032380 w 16348919"/>
              <a:gd name="connsiteY7581" fmla="*/ 5373416 h 10285413"/>
              <a:gd name="connsiteX7582" fmla="*/ 4992911 w 16348919"/>
              <a:gd name="connsiteY7582" fmla="*/ 5353681 h 10285413"/>
              <a:gd name="connsiteX7583" fmla="*/ 4874502 w 16348919"/>
              <a:gd name="connsiteY7583" fmla="*/ 5333947 h 10285413"/>
              <a:gd name="connsiteX7584" fmla="*/ 4913972 w 16348919"/>
              <a:gd name="connsiteY7584" fmla="*/ 5314212 h 10285413"/>
              <a:gd name="connsiteX7585" fmla="*/ 4943573 w 16348919"/>
              <a:gd name="connsiteY7585" fmla="*/ 5314212 h 10285413"/>
              <a:gd name="connsiteX7586" fmla="*/ 4933705 w 16348919"/>
              <a:gd name="connsiteY7586" fmla="*/ 5294478 h 10285413"/>
              <a:gd name="connsiteX7587" fmla="*/ 4913972 w 16348919"/>
              <a:gd name="connsiteY7587" fmla="*/ 5294478 h 10285413"/>
              <a:gd name="connsiteX7588" fmla="*/ 4913972 w 16348919"/>
              <a:gd name="connsiteY7588" fmla="*/ 5274741 h 10285413"/>
              <a:gd name="connsiteX7589" fmla="*/ 4913972 w 16348919"/>
              <a:gd name="connsiteY7589" fmla="*/ 5255008 h 10285413"/>
              <a:gd name="connsiteX7590" fmla="*/ 4894236 w 16348919"/>
              <a:gd name="connsiteY7590" fmla="*/ 5274741 h 10285413"/>
              <a:gd name="connsiteX7591" fmla="*/ 4854768 w 16348919"/>
              <a:gd name="connsiteY7591" fmla="*/ 5274741 h 10285413"/>
              <a:gd name="connsiteX7592" fmla="*/ 4844900 w 16348919"/>
              <a:gd name="connsiteY7592" fmla="*/ 5264876 h 10285413"/>
              <a:gd name="connsiteX7593" fmla="*/ 4815297 w 16348919"/>
              <a:gd name="connsiteY7593" fmla="*/ 5255008 h 10285413"/>
              <a:gd name="connsiteX7594" fmla="*/ 4795564 w 16348919"/>
              <a:gd name="connsiteY7594" fmla="*/ 5235274 h 10285413"/>
              <a:gd name="connsiteX7595" fmla="*/ 4795564 w 16348919"/>
              <a:gd name="connsiteY7595" fmla="*/ 5215537 h 10285413"/>
              <a:gd name="connsiteX7596" fmla="*/ 4785696 w 16348919"/>
              <a:gd name="connsiteY7596" fmla="*/ 5205672 h 10285413"/>
              <a:gd name="connsiteX7597" fmla="*/ 4835032 w 16348919"/>
              <a:gd name="connsiteY7597" fmla="*/ 5195803 h 10285413"/>
              <a:gd name="connsiteX7598" fmla="*/ 4854768 w 16348919"/>
              <a:gd name="connsiteY7598" fmla="*/ 5195803 h 10285413"/>
              <a:gd name="connsiteX7599" fmla="*/ 4913972 w 16348919"/>
              <a:gd name="connsiteY7599" fmla="*/ 5195803 h 10285413"/>
              <a:gd name="connsiteX7600" fmla="*/ 4973176 w 16348919"/>
              <a:gd name="connsiteY7600" fmla="*/ 5195803 h 10285413"/>
              <a:gd name="connsiteX7601" fmla="*/ 4933705 w 16348919"/>
              <a:gd name="connsiteY7601" fmla="*/ 5176068 h 10285413"/>
              <a:gd name="connsiteX7602" fmla="*/ 4923840 w 16348919"/>
              <a:gd name="connsiteY7602" fmla="*/ 5176068 h 10285413"/>
              <a:gd name="connsiteX7603" fmla="*/ 4913972 w 16348919"/>
              <a:gd name="connsiteY7603" fmla="*/ 5166201 h 10285413"/>
              <a:gd name="connsiteX7604" fmla="*/ 4933705 w 16348919"/>
              <a:gd name="connsiteY7604" fmla="*/ 5156334 h 10285413"/>
              <a:gd name="connsiteX7605" fmla="*/ 4913972 w 16348919"/>
              <a:gd name="connsiteY7605" fmla="*/ 5136600 h 10285413"/>
              <a:gd name="connsiteX7606" fmla="*/ 4795564 w 16348919"/>
              <a:gd name="connsiteY7606" fmla="*/ 5077393 h 10285413"/>
              <a:gd name="connsiteX7607" fmla="*/ 4736358 w 16348919"/>
              <a:gd name="connsiteY7607" fmla="*/ 5057659 h 10285413"/>
              <a:gd name="connsiteX7608" fmla="*/ 4736358 w 16348919"/>
              <a:gd name="connsiteY7608" fmla="*/ 5077393 h 10285413"/>
              <a:gd name="connsiteX7609" fmla="*/ 4736358 w 16348919"/>
              <a:gd name="connsiteY7609" fmla="*/ 5097130 h 10285413"/>
              <a:gd name="connsiteX7610" fmla="*/ 4756094 w 16348919"/>
              <a:gd name="connsiteY7610" fmla="*/ 5136600 h 10285413"/>
              <a:gd name="connsiteX7611" fmla="*/ 4795564 w 16348919"/>
              <a:gd name="connsiteY7611" fmla="*/ 5156334 h 10285413"/>
              <a:gd name="connsiteX7612" fmla="*/ 4756094 w 16348919"/>
              <a:gd name="connsiteY7612" fmla="*/ 5176068 h 10285413"/>
              <a:gd name="connsiteX7613" fmla="*/ 4716624 w 16348919"/>
              <a:gd name="connsiteY7613" fmla="*/ 5156334 h 10285413"/>
              <a:gd name="connsiteX7614" fmla="*/ 4716624 w 16348919"/>
              <a:gd name="connsiteY7614" fmla="*/ 5136600 h 10285413"/>
              <a:gd name="connsiteX7615" fmla="*/ 4677153 w 16348919"/>
              <a:gd name="connsiteY7615" fmla="*/ 5126732 h 10285413"/>
              <a:gd name="connsiteX7616" fmla="*/ 4637684 w 16348919"/>
              <a:gd name="connsiteY7616" fmla="*/ 5116864 h 10285413"/>
              <a:gd name="connsiteX7617" fmla="*/ 4617950 w 16348919"/>
              <a:gd name="connsiteY7617" fmla="*/ 5077393 h 10285413"/>
              <a:gd name="connsiteX7618" fmla="*/ 4637684 w 16348919"/>
              <a:gd name="connsiteY7618" fmla="*/ 5057659 h 10285413"/>
              <a:gd name="connsiteX7619" fmla="*/ 4657420 w 16348919"/>
              <a:gd name="connsiteY7619" fmla="*/ 5018190 h 10285413"/>
              <a:gd name="connsiteX7620" fmla="*/ 4696888 w 16348919"/>
              <a:gd name="connsiteY7620" fmla="*/ 5018190 h 10285413"/>
              <a:gd name="connsiteX7621" fmla="*/ 4756094 w 16348919"/>
              <a:gd name="connsiteY7621" fmla="*/ 5028057 h 10285413"/>
              <a:gd name="connsiteX7622" fmla="*/ 4696888 w 16348919"/>
              <a:gd name="connsiteY7622" fmla="*/ 4988588 h 10285413"/>
              <a:gd name="connsiteX7623" fmla="*/ 4617950 w 16348919"/>
              <a:gd name="connsiteY7623" fmla="*/ 4958986 h 10285413"/>
              <a:gd name="connsiteX7624" fmla="*/ 4588348 w 16348919"/>
              <a:gd name="connsiteY7624" fmla="*/ 4939252 h 10285413"/>
              <a:gd name="connsiteX7625" fmla="*/ 4647552 w 16348919"/>
              <a:gd name="connsiteY7625" fmla="*/ 4919515 h 10285413"/>
              <a:gd name="connsiteX7626" fmla="*/ 4736358 w 16348919"/>
              <a:gd name="connsiteY7626" fmla="*/ 4929384 h 10285413"/>
              <a:gd name="connsiteX7627" fmla="*/ 4785696 w 16348919"/>
              <a:gd name="connsiteY7627" fmla="*/ 4929384 h 10285413"/>
              <a:gd name="connsiteX7628" fmla="*/ 4805429 w 16348919"/>
              <a:gd name="connsiteY7628" fmla="*/ 4939252 h 10285413"/>
              <a:gd name="connsiteX7629" fmla="*/ 4795564 w 16348919"/>
              <a:gd name="connsiteY7629" fmla="*/ 4958986 h 10285413"/>
              <a:gd name="connsiteX7630" fmla="*/ 4815297 w 16348919"/>
              <a:gd name="connsiteY7630" fmla="*/ 4958986 h 10285413"/>
              <a:gd name="connsiteX7631" fmla="*/ 4835032 w 16348919"/>
              <a:gd name="connsiteY7631" fmla="*/ 4939252 h 10285413"/>
              <a:gd name="connsiteX7632" fmla="*/ 4775828 w 16348919"/>
              <a:gd name="connsiteY7632" fmla="*/ 4919515 h 10285413"/>
              <a:gd name="connsiteX7633" fmla="*/ 4756094 w 16348919"/>
              <a:gd name="connsiteY7633" fmla="*/ 4899781 h 10285413"/>
              <a:gd name="connsiteX7634" fmla="*/ 4578479 w 16348919"/>
              <a:gd name="connsiteY7634" fmla="*/ 4880046 h 10285413"/>
              <a:gd name="connsiteX7635" fmla="*/ 4598214 w 16348919"/>
              <a:gd name="connsiteY7635" fmla="*/ 4860312 h 10285413"/>
              <a:gd name="connsiteX7636" fmla="*/ 4677153 w 16348919"/>
              <a:gd name="connsiteY7636" fmla="*/ 4840577 h 10285413"/>
              <a:gd name="connsiteX7637" fmla="*/ 4696888 w 16348919"/>
              <a:gd name="connsiteY7637" fmla="*/ 4840577 h 10285413"/>
              <a:gd name="connsiteX7638" fmla="*/ 4716624 w 16348919"/>
              <a:gd name="connsiteY7638" fmla="*/ 4840577 h 10285413"/>
              <a:gd name="connsiteX7639" fmla="*/ 4736358 w 16348919"/>
              <a:gd name="connsiteY7639" fmla="*/ 4840577 h 10285413"/>
              <a:gd name="connsiteX7640" fmla="*/ 4706755 w 16348919"/>
              <a:gd name="connsiteY7640" fmla="*/ 4830710 h 10285413"/>
              <a:gd name="connsiteX7641" fmla="*/ 4677153 w 16348919"/>
              <a:gd name="connsiteY7641" fmla="*/ 4820842 h 10285413"/>
              <a:gd name="connsiteX7642" fmla="*/ 4647552 w 16348919"/>
              <a:gd name="connsiteY7642" fmla="*/ 4820842 h 10285413"/>
              <a:gd name="connsiteX7643" fmla="*/ 4637684 w 16348919"/>
              <a:gd name="connsiteY7643" fmla="*/ 4801108 h 10285413"/>
              <a:gd name="connsiteX7644" fmla="*/ 4519276 w 16348919"/>
              <a:gd name="connsiteY7644" fmla="*/ 4801108 h 10285413"/>
              <a:gd name="connsiteX7645" fmla="*/ 4420601 w 16348919"/>
              <a:gd name="connsiteY7645" fmla="*/ 4801108 h 10285413"/>
              <a:gd name="connsiteX7646" fmla="*/ 4499540 w 16348919"/>
              <a:gd name="connsiteY7646" fmla="*/ 4781371 h 10285413"/>
              <a:gd name="connsiteX7647" fmla="*/ 4548877 w 16348919"/>
              <a:gd name="connsiteY7647" fmla="*/ 4781371 h 10285413"/>
              <a:gd name="connsiteX7648" fmla="*/ 4598214 w 16348919"/>
              <a:gd name="connsiteY7648" fmla="*/ 4781371 h 10285413"/>
              <a:gd name="connsiteX7649" fmla="*/ 4647552 w 16348919"/>
              <a:gd name="connsiteY7649" fmla="*/ 4791240 h 10285413"/>
              <a:gd name="connsiteX7650" fmla="*/ 4696888 w 16348919"/>
              <a:gd name="connsiteY7650" fmla="*/ 4801108 h 10285413"/>
              <a:gd name="connsiteX7651" fmla="*/ 4539009 w 16348919"/>
              <a:gd name="connsiteY7651" fmla="*/ 4741902 h 10285413"/>
              <a:gd name="connsiteX7652" fmla="*/ 4519276 w 16348919"/>
              <a:gd name="connsiteY7652" fmla="*/ 4741902 h 10285413"/>
              <a:gd name="connsiteX7653" fmla="*/ 4558745 w 16348919"/>
              <a:gd name="connsiteY7653" fmla="*/ 4722168 h 10285413"/>
              <a:gd name="connsiteX7654" fmla="*/ 4578479 w 16348919"/>
              <a:gd name="connsiteY7654" fmla="*/ 4722168 h 10285413"/>
              <a:gd name="connsiteX7655" fmla="*/ 4568612 w 16348919"/>
              <a:gd name="connsiteY7655" fmla="*/ 4692566 h 10285413"/>
              <a:gd name="connsiteX7656" fmla="*/ 4539009 w 16348919"/>
              <a:gd name="connsiteY7656" fmla="*/ 4682698 h 10285413"/>
              <a:gd name="connsiteX7657" fmla="*/ 4321928 w 16348919"/>
              <a:gd name="connsiteY7657" fmla="*/ 4623493 h 10285413"/>
              <a:gd name="connsiteX7658" fmla="*/ 4262724 w 16348919"/>
              <a:gd name="connsiteY7658" fmla="*/ 4603760 h 10285413"/>
              <a:gd name="connsiteX7659" fmla="*/ 4203517 w 16348919"/>
              <a:gd name="connsiteY7659" fmla="*/ 4603760 h 10285413"/>
              <a:gd name="connsiteX7660" fmla="*/ 4183783 w 16348919"/>
              <a:gd name="connsiteY7660" fmla="*/ 4593891 h 10285413"/>
              <a:gd name="connsiteX7661" fmla="*/ 4164047 w 16348919"/>
              <a:gd name="connsiteY7661" fmla="*/ 4584024 h 10285413"/>
              <a:gd name="connsiteX7662" fmla="*/ 4242988 w 16348919"/>
              <a:gd name="connsiteY7662" fmla="*/ 4584024 h 10285413"/>
              <a:gd name="connsiteX7663" fmla="*/ 4302192 w 16348919"/>
              <a:gd name="connsiteY7663" fmla="*/ 4584024 h 10285413"/>
              <a:gd name="connsiteX7664" fmla="*/ 4262724 w 16348919"/>
              <a:gd name="connsiteY7664" fmla="*/ 4564289 h 10285413"/>
              <a:gd name="connsiteX7665" fmla="*/ 4242988 w 16348919"/>
              <a:gd name="connsiteY7665" fmla="*/ 4524820 h 10285413"/>
              <a:gd name="connsiteX7666" fmla="*/ 4312060 w 16348919"/>
              <a:gd name="connsiteY7666" fmla="*/ 4544552 h 10285413"/>
              <a:gd name="connsiteX7667" fmla="*/ 4381130 w 16348919"/>
              <a:gd name="connsiteY7667" fmla="*/ 4584024 h 10285413"/>
              <a:gd name="connsiteX7668" fmla="*/ 4479805 w 16348919"/>
              <a:gd name="connsiteY7668" fmla="*/ 4603760 h 10285413"/>
              <a:gd name="connsiteX7669" fmla="*/ 4489674 w 16348919"/>
              <a:gd name="connsiteY7669" fmla="*/ 4574157 h 10285413"/>
              <a:gd name="connsiteX7670" fmla="*/ 4499540 w 16348919"/>
              <a:gd name="connsiteY7670" fmla="*/ 4544552 h 10285413"/>
              <a:gd name="connsiteX7671" fmla="*/ 4529144 w 16348919"/>
              <a:gd name="connsiteY7671" fmla="*/ 4514952 h 10285413"/>
              <a:gd name="connsiteX7672" fmla="*/ 4578479 w 16348919"/>
              <a:gd name="connsiteY7672" fmla="*/ 4505086 h 10285413"/>
              <a:gd name="connsiteX7673" fmla="*/ 4598214 w 16348919"/>
              <a:gd name="connsiteY7673" fmla="*/ 4485349 h 10285413"/>
              <a:gd name="connsiteX7674" fmla="*/ 4539009 w 16348919"/>
              <a:gd name="connsiteY7674" fmla="*/ 4485349 h 10285413"/>
              <a:gd name="connsiteX7675" fmla="*/ 4519276 w 16348919"/>
              <a:gd name="connsiteY7675" fmla="*/ 4465616 h 10285413"/>
              <a:gd name="connsiteX7676" fmla="*/ 4539009 w 16348919"/>
              <a:gd name="connsiteY7676" fmla="*/ 4445879 h 10285413"/>
              <a:gd name="connsiteX7677" fmla="*/ 4588348 w 16348919"/>
              <a:gd name="connsiteY7677" fmla="*/ 4465616 h 10285413"/>
              <a:gd name="connsiteX7678" fmla="*/ 4637684 w 16348919"/>
              <a:gd name="connsiteY7678" fmla="*/ 4485349 h 10285413"/>
              <a:gd name="connsiteX7679" fmla="*/ 4696888 w 16348919"/>
              <a:gd name="connsiteY7679" fmla="*/ 4505086 h 10285413"/>
              <a:gd name="connsiteX7680" fmla="*/ 4775828 w 16348919"/>
              <a:gd name="connsiteY7680" fmla="*/ 4485349 h 10285413"/>
              <a:gd name="connsiteX7681" fmla="*/ 4756094 w 16348919"/>
              <a:gd name="connsiteY7681" fmla="*/ 4475481 h 10285413"/>
              <a:gd name="connsiteX7682" fmla="*/ 4736358 w 16348919"/>
              <a:gd name="connsiteY7682" fmla="*/ 4455747 h 10285413"/>
              <a:gd name="connsiteX7683" fmla="*/ 4716624 w 16348919"/>
              <a:gd name="connsiteY7683" fmla="*/ 4445879 h 10285413"/>
              <a:gd name="connsiteX7684" fmla="*/ 4677153 w 16348919"/>
              <a:gd name="connsiteY7684" fmla="*/ 4445879 h 10285413"/>
              <a:gd name="connsiteX7685" fmla="*/ 4617950 w 16348919"/>
              <a:gd name="connsiteY7685" fmla="*/ 4445879 h 10285413"/>
              <a:gd name="connsiteX7686" fmla="*/ 4578479 w 16348919"/>
              <a:gd name="connsiteY7686" fmla="*/ 4426145 h 10285413"/>
              <a:gd name="connsiteX7687" fmla="*/ 4519276 w 16348919"/>
              <a:gd name="connsiteY7687" fmla="*/ 4406411 h 10285413"/>
              <a:gd name="connsiteX7688" fmla="*/ 4460072 w 16348919"/>
              <a:gd name="connsiteY7688" fmla="*/ 4366942 h 10285413"/>
              <a:gd name="connsiteX7689" fmla="*/ 4440336 w 16348919"/>
              <a:gd name="connsiteY7689" fmla="*/ 4347205 h 10285413"/>
              <a:gd name="connsiteX7690" fmla="*/ 4469938 w 16348919"/>
              <a:gd name="connsiteY7690" fmla="*/ 4327472 h 10285413"/>
              <a:gd name="connsiteX7691" fmla="*/ 4499540 w 16348919"/>
              <a:gd name="connsiteY7691" fmla="*/ 4317603 h 10285413"/>
              <a:gd name="connsiteX7692" fmla="*/ 4519276 w 16348919"/>
              <a:gd name="connsiteY7692" fmla="*/ 4307738 h 10285413"/>
              <a:gd name="connsiteX7693" fmla="*/ 4509406 w 16348919"/>
              <a:gd name="connsiteY7693" fmla="*/ 4288001 h 10285413"/>
              <a:gd name="connsiteX7694" fmla="*/ 4499540 w 16348919"/>
              <a:gd name="connsiteY7694" fmla="*/ 4268267 h 10285413"/>
              <a:gd name="connsiteX7695" fmla="*/ 4509406 w 16348919"/>
              <a:gd name="connsiteY7695" fmla="*/ 4248530 h 10285413"/>
              <a:gd name="connsiteX7696" fmla="*/ 4529144 w 16348919"/>
              <a:gd name="connsiteY7696" fmla="*/ 4258400 h 10285413"/>
              <a:gd name="connsiteX7697" fmla="*/ 4548877 w 16348919"/>
              <a:gd name="connsiteY7697" fmla="*/ 4258400 h 10285413"/>
              <a:gd name="connsiteX7698" fmla="*/ 4558745 w 16348919"/>
              <a:gd name="connsiteY7698" fmla="*/ 4248530 h 10285413"/>
              <a:gd name="connsiteX7699" fmla="*/ 4578479 w 16348919"/>
              <a:gd name="connsiteY7699" fmla="*/ 4248530 h 10285413"/>
              <a:gd name="connsiteX7700" fmla="*/ 4588348 w 16348919"/>
              <a:gd name="connsiteY7700" fmla="*/ 4258400 h 10285413"/>
              <a:gd name="connsiteX7701" fmla="*/ 4617950 w 16348919"/>
              <a:gd name="connsiteY7701" fmla="*/ 4228798 h 10285413"/>
              <a:gd name="connsiteX7702" fmla="*/ 4578479 w 16348919"/>
              <a:gd name="connsiteY7702" fmla="*/ 4209063 h 10285413"/>
              <a:gd name="connsiteX7703" fmla="*/ 4558745 w 16348919"/>
              <a:gd name="connsiteY7703" fmla="*/ 4189327 h 10285413"/>
              <a:gd name="connsiteX7704" fmla="*/ 4657420 w 16348919"/>
              <a:gd name="connsiteY7704" fmla="*/ 4209063 h 10285413"/>
              <a:gd name="connsiteX7705" fmla="*/ 4736358 w 16348919"/>
              <a:gd name="connsiteY7705" fmla="*/ 4228798 h 10285413"/>
              <a:gd name="connsiteX7706" fmla="*/ 4696888 w 16348919"/>
              <a:gd name="connsiteY7706" fmla="*/ 4189327 h 10285413"/>
              <a:gd name="connsiteX7707" fmla="*/ 4637684 w 16348919"/>
              <a:gd name="connsiteY7707" fmla="*/ 4169593 h 10285413"/>
              <a:gd name="connsiteX7708" fmla="*/ 4617950 w 16348919"/>
              <a:gd name="connsiteY7708" fmla="*/ 4169593 h 10285413"/>
              <a:gd name="connsiteX7709" fmla="*/ 4578479 w 16348919"/>
              <a:gd name="connsiteY7709" fmla="*/ 4169593 h 10285413"/>
              <a:gd name="connsiteX7710" fmla="*/ 4558745 w 16348919"/>
              <a:gd name="connsiteY7710" fmla="*/ 4169593 h 10285413"/>
              <a:gd name="connsiteX7711" fmla="*/ 4548877 w 16348919"/>
              <a:gd name="connsiteY7711" fmla="*/ 4209063 h 10285413"/>
              <a:gd name="connsiteX7712" fmla="*/ 4499540 w 16348919"/>
              <a:gd name="connsiteY7712" fmla="*/ 4228798 h 10285413"/>
              <a:gd name="connsiteX7713" fmla="*/ 4469938 w 16348919"/>
              <a:gd name="connsiteY7713" fmla="*/ 4228798 h 10285413"/>
              <a:gd name="connsiteX7714" fmla="*/ 4440336 w 16348919"/>
              <a:gd name="connsiteY7714" fmla="*/ 4248530 h 10285413"/>
              <a:gd name="connsiteX7715" fmla="*/ 4479805 w 16348919"/>
              <a:gd name="connsiteY7715" fmla="*/ 4209063 h 10285413"/>
              <a:gd name="connsiteX7716" fmla="*/ 4341662 w 16348919"/>
              <a:gd name="connsiteY7716" fmla="*/ 4169593 h 10285413"/>
              <a:gd name="connsiteX7717" fmla="*/ 4282457 w 16348919"/>
              <a:gd name="connsiteY7717" fmla="*/ 4149856 h 10285413"/>
              <a:gd name="connsiteX7718" fmla="*/ 4262724 w 16348919"/>
              <a:gd name="connsiteY7718" fmla="*/ 4149856 h 10285413"/>
              <a:gd name="connsiteX7719" fmla="*/ 4242988 w 16348919"/>
              <a:gd name="connsiteY7719" fmla="*/ 4130123 h 10285413"/>
              <a:gd name="connsiteX7720" fmla="*/ 4341662 w 16348919"/>
              <a:gd name="connsiteY7720" fmla="*/ 4130123 h 10285413"/>
              <a:gd name="connsiteX7721" fmla="*/ 4381130 w 16348919"/>
              <a:gd name="connsiteY7721" fmla="*/ 4130123 h 10285413"/>
              <a:gd name="connsiteX7722" fmla="*/ 4400865 w 16348919"/>
              <a:gd name="connsiteY7722" fmla="*/ 4130123 h 10285413"/>
              <a:gd name="connsiteX7723" fmla="*/ 4437869 w 16348919"/>
              <a:gd name="connsiteY7723" fmla="*/ 4142457 h 10285413"/>
              <a:gd name="connsiteX7724" fmla="*/ 4460072 w 16348919"/>
              <a:gd name="connsiteY7724" fmla="*/ 4149856 h 10285413"/>
              <a:gd name="connsiteX7725" fmla="*/ 4479805 w 16348919"/>
              <a:gd name="connsiteY7725" fmla="*/ 4149856 h 10285413"/>
              <a:gd name="connsiteX7726" fmla="*/ 4462538 w 16348919"/>
              <a:gd name="connsiteY7726" fmla="*/ 4137522 h 10285413"/>
              <a:gd name="connsiteX7727" fmla="*/ 4450204 w 16348919"/>
              <a:gd name="connsiteY7727" fmla="*/ 4139991 h 10285413"/>
              <a:gd name="connsiteX7728" fmla="*/ 4437869 w 16348919"/>
              <a:gd name="connsiteY7728" fmla="*/ 4142457 h 10285413"/>
              <a:gd name="connsiteX7729" fmla="*/ 4420601 w 16348919"/>
              <a:gd name="connsiteY7729" fmla="*/ 4130123 h 10285413"/>
              <a:gd name="connsiteX7730" fmla="*/ 4400865 w 16348919"/>
              <a:gd name="connsiteY7730" fmla="*/ 4130123 h 10285413"/>
              <a:gd name="connsiteX7731" fmla="*/ 4440336 w 16348919"/>
              <a:gd name="connsiteY7731" fmla="*/ 4110386 h 10285413"/>
              <a:gd name="connsiteX7732" fmla="*/ 4499540 w 16348919"/>
              <a:gd name="connsiteY7732" fmla="*/ 4090652 h 10285413"/>
              <a:gd name="connsiteX7733" fmla="*/ 4469938 w 16348919"/>
              <a:gd name="connsiteY7733" fmla="*/ 4070919 h 10285413"/>
              <a:gd name="connsiteX7734" fmla="*/ 4420601 w 16348919"/>
              <a:gd name="connsiteY7734" fmla="*/ 4051182 h 10285413"/>
              <a:gd name="connsiteX7735" fmla="*/ 4381130 w 16348919"/>
              <a:gd name="connsiteY7735" fmla="*/ 4051182 h 10285413"/>
              <a:gd name="connsiteX7736" fmla="*/ 4381130 w 16348919"/>
              <a:gd name="connsiteY7736" fmla="*/ 4080784 h 10285413"/>
              <a:gd name="connsiteX7737" fmla="*/ 4381130 w 16348919"/>
              <a:gd name="connsiteY7737" fmla="*/ 4090652 h 10285413"/>
              <a:gd name="connsiteX7738" fmla="*/ 4361394 w 16348919"/>
              <a:gd name="connsiteY7738" fmla="*/ 4080784 h 10285413"/>
              <a:gd name="connsiteX7739" fmla="*/ 4321928 w 16348919"/>
              <a:gd name="connsiteY7739" fmla="*/ 4070919 h 10285413"/>
              <a:gd name="connsiteX7740" fmla="*/ 4321928 w 16348919"/>
              <a:gd name="connsiteY7740" fmla="*/ 4011712 h 10285413"/>
              <a:gd name="connsiteX7741" fmla="*/ 4321928 w 16348919"/>
              <a:gd name="connsiteY7741" fmla="*/ 3991979 h 10285413"/>
              <a:gd name="connsiteX7742" fmla="*/ 4341662 w 16348919"/>
              <a:gd name="connsiteY7742" fmla="*/ 3991979 h 10285413"/>
              <a:gd name="connsiteX7743" fmla="*/ 4499540 w 16348919"/>
              <a:gd name="connsiteY7743" fmla="*/ 4070919 h 10285413"/>
              <a:gd name="connsiteX7744" fmla="*/ 4519276 w 16348919"/>
              <a:gd name="connsiteY7744" fmla="*/ 4070919 h 10285413"/>
              <a:gd name="connsiteX7745" fmla="*/ 4539009 w 16348919"/>
              <a:gd name="connsiteY7745" fmla="*/ 4070919 h 10285413"/>
              <a:gd name="connsiteX7746" fmla="*/ 4499540 w 16348919"/>
              <a:gd name="connsiteY7746" fmla="*/ 4031449 h 10285413"/>
              <a:gd name="connsiteX7747" fmla="*/ 4558745 w 16348919"/>
              <a:gd name="connsiteY7747" fmla="*/ 4031449 h 10285413"/>
              <a:gd name="connsiteX7748" fmla="*/ 4558745 w 16348919"/>
              <a:gd name="connsiteY7748" fmla="*/ 4011712 h 10285413"/>
              <a:gd name="connsiteX7749" fmla="*/ 4539009 w 16348919"/>
              <a:gd name="connsiteY7749" fmla="*/ 4011712 h 10285413"/>
              <a:gd name="connsiteX7750" fmla="*/ 4509406 w 16348919"/>
              <a:gd name="connsiteY7750" fmla="*/ 4011712 h 10285413"/>
              <a:gd name="connsiteX7751" fmla="*/ 4499540 w 16348919"/>
              <a:gd name="connsiteY7751" fmla="*/ 4011712 h 10285413"/>
              <a:gd name="connsiteX7752" fmla="*/ 4479805 w 16348919"/>
              <a:gd name="connsiteY7752" fmla="*/ 4011712 h 10285413"/>
              <a:gd name="connsiteX7753" fmla="*/ 4499540 w 16348919"/>
              <a:gd name="connsiteY7753" fmla="*/ 4031449 h 10285413"/>
              <a:gd name="connsiteX7754" fmla="*/ 4440336 w 16348919"/>
              <a:gd name="connsiteY7754" fmla="*/ 4011712 h 10285413"/>
              <a:gd name="connsiteX7755" fmla="*/ 4420601 w 16348919"/>
              <a:gd name="connsiteY7755" fmla="*/ 3991979 h 10285413"/>
              <a:gd name="connsiteX7756" fmla="*/ 4400865 w 16348919"/>
              <a:gd name="connsiteY7756" fmla="*/ 3991979 h 10285413"/>
              <a:gd name="connsiteX7757" fmla="*/ 4371264 w 16348919"/>
              <a:gd name="connsiteY7757" fmla="*/ 3972245 h 10285413"/>
              <a:gd name="connsiteX7758" fmla="*/ 4321928 w 16348919"/>
              <a:gd name="connsiteY7758" fmla="*/ 3972245 h 10285413"/>
              <a:gd name="connsiteX7759" fmla="*/ 4282457 w 16348919"/>
              <a:gd name="connsiteY7759" fmla="*/ 3972245 h 10285413"/>
              <a:gd name="connsiteX7760" fmla="*/ 4242988 w 16348919"/>
              <a:gd name="connsiteY7760" fmla="*/ 3982110 h 10285413"/>
              <a:gd name="connsiteX7761" fmla="*/ 4183783 w 16348919"/>
              <a:gd name="connsiteY7761" fmla="*/ 3982110 h 10285413"/>
              <a:gd name="connsiteX7762" fmla="*/ 4144313 w 16348919"/>
              <a:gd name="connsiteY7762" fmla="*/ 3962377 h 10285413"/>
              <a:gd name="connsiteX7763" fmla="*/ 4124580 w 16348919"/>
              <a:gd name="connsiteY7763" fmla="*/ 3952508 h 10285413"/>
              <a:gd name="connsiteX7764" fmla="*/ 4124580 w 16348919"/>
              <a:gd name="connsiteY7764" fmla="*/ 3913038 h 10285413"/>
              <a:gd name="connsiteX7765" fmla="*/ 4134446 w 16348919"/>
              <a:gd name="connsiteY7765" fmla="*/ 3913038 h 10285413"/>
              <a:gd name="connsiteX7766" fmla="*/ 4164047 w 16348919"/>
              <a:gd name="connsiteY7766" fmla="*/ 3932776 h 10285413"/>
              <a:gd name="connsiteX7767" fmla="*/ 4242988 w 16348919"/>
              <a:gd name="connsiteY7767" fmla="*/ 3932776 h 10285413"/>
              <a:gd name="connsiteX7768" fmla="*/ 4203517 w 16348919"/>
              <a:gd name="connsiteY7768" fmla="*/ 3913038 h 10285413"/>
              <a:gd name="connsiteX7769" fmla="*/ 4223254 w 16348919"/>
              <a:gd name="connsiteY7769" fmla="*/ 3893304 h 10285413"/>
              <a:gd name="connsiteX7770" fmla="*/ 4262724 w 16348919"/>
              <a:gd name="connsiteY7770" fmla="*/ 3893304 h 10285413"/>
              <a:gd name="connsiteX7771" fmla="*/ 4252856 w 16348919"/>
              <a:gd name="connsiteY7771" fmla="*/ 3863702 h 10285413"/>
              <a:gd name="connsiteX7772" fmla="*/ 4282457 w 16348919"/>
              <a:gd name="connsiteY7772" fmla="*/ 3853834 h 10285413"/>
              <a:gd name="connsiteX7773" fmla="*/ 4282457 w 16348919"/>
              <a:gd name="connsiteY7773" fmla="*/ 3893304 h 10285413"/>
              <a:gd name="connsiteX7774" fmla="*/ 4302192 w 16348919"/>
              <a:gd name="connsiteY7774" fmla="*/ 3893304 h 10285413"/>
              <a:gd name="connsiteX7775" fmla="*/ 4341662 w 16348919"/>
              <a:gd name="connsiteY7775" fmla="*/ 3834101 h 10285413"/>
              <a:gd name="connsiteX7776" fmla="*/ 4361394 w 16348919"/>
              <a:gd name="connsiteY7776" fmla="*/ 3853834 h 10285413"/>
              <a:gd name="connsiteX7777" fmla="*/ 4361394 w 16348919"/>
              <a:gd name="connsiteY7777" fmla="*/ 3873571 h 10285413"/>
              <a:gd name="connsiteX7778" fmla="*/ 4341662 w 16348919"/>
              <a:gd name="connsiteY7778" fmla="*/ 3893304 h 10285413"/>
              <a:gd name="connsiteX7779" fmla="*/ 4381130 w 16348919"/>
              <a:gd name="connsiteY7779" fmla="*/ 3913038 h 10285413"/>
              <a:gd name="connsiteX7780" fmla="*/ 4420601 w 16348919"/>
              <a:gd name="connsiteY7780" fmla="*/ 3893304 h 10285413"/>
              <a:gd name="connsiteX7781" fmla="*/ 4430467 w 16348919"/>
              <a:gd name="connsiteY7781" fmla="*/ 3863702 h 10285413"/>
              <a:gd name="connsiteX7782" fmla="*/ 4400865 w 16348919"/>
              <a:gd name="connsiteY7782" fmla="*/ 3873571 h 10285413"/>
              <a:gd name="connsiteX7783" fmla="*/ 4400865 w 16348919"/>
              <a:gd name="connsiteY7783" fmla="*/ 3853834 h 10285413"/>
              <a:gd name="connsiteX7784" fmla="*/ 4420601 w 16348919"/>
              <a:gd name="connsiteY7784" fmla="*/ 3834101 h 10285413"/>
              <a:gd name="connsiteX7785" fmla="*/ 4440336 w 16348919"/>
              <a:gd name="connsiteY7785" fmla="*/ 3814364 h 10285413"/>
              <a:gd name="connsiteX7786" fmla="*/ 4450204 w 16348919"/>
              <a:gd name="connsiteY7786" fmla="*/ 3784762 h 10285413"/>
              <a:gd name="connsiteX7787" fmla="*/ 4479805 w 16348919"/>
              <a:gd name="connsiteY7787" fmla="*/ 3774897 h 10285413"/>
              <a:gd name="connsiteX7788" fmla="*/ 4460072 w 16348919"/>
              <a:gd name="connsiteY7788" fmla="*/ 3755160 h 10285413"/>
              <a:gd name="connsiteX7789" fmla="*/ 4460072 w 16348919"/>
              <a:gd name="connsiteY7789" fmla="*/ 3735427 h 10285413"/>
              <a:gd name="connsiteX7790" fmla="*/ 4499540 w 16348919"/>
              <a:gd name="connsiteY7790" fmla="*/ 3715690 h 10285413"/>
              <a:gd name="connsiteX7791" fmla="*/ 4410733 w 16348919"/>
              <a:gd name="connsiteY7791" fmla="*/ 3686088 h 10285413"/>
              <a:gd name="connsiteX7792" fmla="*/ 4420601 w 16348919"/>
              <a:gd name="connsiteY7792" fmla="*/ 3695956 h 10285413"/>
              <a:gd name="connsiteX7793" fmla="*/ 4381130 w 16348919"/>
              <a:gd name="connsiteY7793" fmla="*/ 3695956 h 10285413"/>
              <a:gd name="connsiteX7794" fmla="*/ 4386064 w 16348919"/>
              <a:gd name="connsiteY7794" fmla="*/ 3681156 h 10285413"/>
              <a:gd name="connsiteX7795" fmla="*/ 4391000 w 16348919"/>
              <a:gd name="connsiteY7795" fmla="*/ 3679511 h 10285413"/>
              <a:gd name="connsiteX7796" fmla="*/ 4381130 w 16348919"/>
              <a:gd name="connsiteY7796" fmla="*/ 3676223 h 10285413"/>
              <a:gd name="connsiteX7797" fmla="*/ 4361394 w 16348919"/>
              <a:gd name="connsiteY7797" fmla="*/ 3676223 h 10285413"/>
              <a:gd name="connsiteX7798" fmla="*/ 4341662 w 16348919"/>
              <a:gd name="connsiteY7798" fmla="*/ 3636752 h 10285413"/>
              <a:gd name="connsiteX7799" fmla="*/ 4361394 w 16348919"/>
              <a:gd name="connsiteY7799" fmla="*/ 3617016 h 10285413"/>
              <a:gd name="connsiteX7800" fmla="*/ 4381130 w 16348919"/>
              <a:gd name="connsiteY7800" fmla="*/ 3597282 h 10285413"/>
              <a:gd name="connsiteX7801" fmla="*/ 4312060 w 16348919"/>
              <a:gd name="connsiteY7801" fmla="*/ 3577550 h 10285413"/>
              <a:gd name="connsiteX7802" fmla="*/ 4302192 w 16348919"/>
              <a:gd name="connsiteY7802" fmla="*/ 3557812 h 10285413"/>
              <a:gd name="connsiteX7803" fmla="*/ 4302192 w 16348919"/>
              <a:gd name="connsiteY7803" fmla="*/ 3538078 h 10285413"/>
              <a:gd name="connsiteX7804" fmla="*/ 4252856 w 16348919"/>
              <a:gd name="connsiteY7804" fmla="*/ 3538078 h 10285413"/>
              <a:gd name="connsiteX7805" fmla="*/ 4203517 w 16348919"/>
              <a:gd name="connsiteY7805" fmla="*/ 3538078 h 10285413"/>
              <a:gd name="connsiteX7806" fmla="*/ 4144313 w 16348919"/>
              <a:gd name="connsiteY7806" fmla="*/ 3528211 h 10285413"/>
              <a:gd name="connsiteX7807" fmla="*/ 4085109 w 16348919"/>
              <a:gd name="connsiteY7807" fmla="*/ 3518342 h 10285413"/>
              <a:gd name="connsiteX7808" fmla="*/ 4035772 w 16348919"/>
              <a:gd name="connsiteY7808" fmla="*/ 3518342 h 10285413"/>
              <a:gd name="connsiteX7809" fmla="*/ 4006170 w 16348919"/>
              <a:gd name="connsiteY7809" fmla="*/ 3498608 h 10285413"/>
              <a:gd name="connsiteX7810" fmla="*/ 4025903 w 16348919"/>
              <a:gd name="connsiteY7810" fmla="*/ 3498608 h 10285413"/>
              <a:gd name="connsiteX7811" fmla="*/ 4025903 w 16348919"/>
              <a:gd name="connsiteY7811" fmla="*/ 3488740 h 10285413"/>
              <a:gd name="connsiteX7812" fmla="*/ 3996304 w 16348919"/>
              <a:gd name="connsiteY7812" fmla="*/ 3478872 h 10285413"/>
              <a:gd name="connsiteX7813" fmla="*/ 3946966 w 16348919"/>
              <a:gd name="connsiteY7813" fmla="*/ 3459138 h 10285413"/>
              <a:gd name="connsiteX7814" fmla="*/ 3966699 w 16348919"/>
              <a:gd name="connsiteY7814" fmla="*/ 3459138 h 10285413"/>
              <a:gd name="connsiteX7815" fmla="*/ 4006170 w 16348919"/>
              <a:gd name="connsiteY7815" fmla="*/ 3459138 h 10285413"/>
              <a:gd name="connsiteX7816" fmla="*/ 4025903 w 16348919"/>
              <a:gd name="connsiteY7816" fmla="*/ 3478872 h 10285413"/>
              <a:gd name="connsiteX7817" fmla="*/ 4065373 w 16348919"/>
              <a:gd name="connsiteY7817" fmla="*/ 3488740 h 10285413"/>
              <a:gd name="connsiteX7818" fmla="*/ 4144313 w 16348919"/>
              <a:gd name="connsiteY7818" fmla="*/ 3459138 h 10285413"/>
              <a:gd name="connsiteX7819" fmla="*/ 4164047 w 16348919"/>
              <a:gd name="connsiteY7819" fmla="*/ 3478872 h 10285413"/>
              <a:gd name="connsiteX7820" fmla="*/ 4203517 w 16348919"/>
              <a:gd name="connsiteY7820" fmla="*/ 3498608 h 10285413"/>
              <a:gd name="connsiteX7821" fmla="*/ 4242988 w 16348919"/>
              <a:gd name="connsiteY7821" fmla="*/ 3498608 h 10285413"/>
              <a:gd name="connsiteX7822" fmla="*/ 4262724 w 16348919"/>
              <a:gd name="connsiteY7822" fmla="*/ 3498608 h 10285413"/>
              <a:gd name="connsiteX7823" fmla="*/ 4242988 w 16348919"/>
              <a:gd name="connsiteY7823" fmla="*/ 3459138 h 10285413"/>
              <a:gd name="connsiteX7824" fmla="*/ 4302192 w 16348919"/>
              <a:gd name="connsiteY7824" fmla="*/ 3498608 h 10285413"/>
              <a:gd name="connsiteX7825" fmla="*/ 4361394 w 16348919"/>
              <a:gd name="connsiteY7825" fmla="*/ 3518342 h 10285413"/>
              <a:gd name="connsiteX7826" fmla="*/ 4361394 w 16348919"/>
              <a:gd name="connsiteY7826" fmla="*/ 3498608 h 10285413"/>
              <a:gd name="connsiteX7827" fmla="*/ 4400865 w 16348919"/>
              <a:gd name="connsiteY7827" fmla="*/ 3518342 h 10285413"/>
              <a:gd name="connsiteX7828" fmla="*/ 4381130 w 16348919"/>
              <a:gd name="connsiteY7828" fmla="*/ 3518342 h 10285413"/>
              <a:gd name="connsiteX7829" fmla="*/ 4381130 w 16348919"/>
              <a:gd name="connsiteY7829" fmla="*/ 3538078 h 10285413"/>
              <a:gd name="connsiteX7830" fmla="*/ 4420601 w 16348919"/>
              <a:gd name="connsiteY7830" fmla="*/ 3528211 h 10285413"/>
              <a:gd name="connsiteX7831" fmla="*/ 4440336 w 16348919"/>
              <a:gd name="connsiteY7831" fmla="*/ 3528211 h 10285413"/>
              <a:gd name="connsiteX7832" fmla="*/ 4450204 w 16348919"/>
              <a:gd name="connsiteY7832" fmla="*/ 3538078 h 10285413"/>
              <a:gd name="connsiteX7833" fmla="*/ 4460072 w 16348919"/>
              <a:gd name="connsiteY7833" fmla="*/ 3518342 h 10285413"/>
              <a:gd name="connsiteX7834" fmla="*/ 4479805 w 16348919"/>
              <a:gd name="connsiteY7834" fmla="*/ 3538078 h 10285413"/>
              <a:gd name="connsiteX7835" fmla="*/ 4499540 w 16348919"/>
              <a:gd name="connsiteY7835" fmla="*/ 3518342 h 10285413"/>
              <a:gd name="connsiteX7836" fmla="*/ 4499540 w 16348919"/>
              <a:gd name="connsiteY7836" fmla="*/ 3498608 h 10285413"/>
              <a:gd name="connsiteX7837" fmla="*/ 4440336 w 16348919"/>
              <a:gd name="connsiteY7837" fmla="*/ 3478872 h 10285413"/>
              <a:gd name="connsiteX7838" fmla="*/ 4361394 w 16348919"/>
              <a:gd name="connsiteY7838" fmla="*/ 3459138 h 10285413"/>
              <a:gd name="connsiteX7839" fmla="*/ 4361394 w 16348919"/>
              <a:gd name="connsiteY7839" fmla="*/ 3478872 h 10285413"/>
              <a:gd name="connsiteX7840" fmla="*/ 4341662 w 16348919"/>
              <a:gd name="connsiteY7840" fmla="*/ 3478872 h 10285413"/>
              <a:gd name="connsiteX7841" fmla="*/ 4351530 w 16348919"/>
              <a:gd name="connsiteY7841" fmla="*/ 3449270 h 10285413"/>
              <a:gd name="connsiteX7842" fmla="*/ 4400865 w 16348919"/>
              <a:gd name="connsiteY7842" fmla="*/ 3439404 h 10285413"/>
              <a:gd name="connsiteX7843" fmla="*/ 4440336 w 16348919"/>
              <a:gd name="connsiteY7843" fmla="*/ 3419669 h 10285413"/>
              <a:gd name="connsiteX7844" fmla="*/ 4460072 w 16348919"/>
              <a:gd name="connsiteY7844" fmla="*/ 3399934 h 10285413"/>
              <a:gd name="connsiteX7845" fmla="*/ 4440336 w 16348919"/>
              <a:gd name="connsiteY7845" fmla="*/ 3399934 h 10285413"/>
              <a:gd name="connsiteX7846" fmla="*/ 4420601 w 16348919"/>
              <a:gd name="connsiteY7846" fmla="*/ 3380198 h 10285413"/>
              <a:gd name="connsiteX7847" fmla="*/ 4381130 w 16348919"/>
              <a:gd name="connsiteY7847" fmla="*/ 3360464 h 10285413"/>
              <a:gd name="connsiteX7848" fmla="*/ 4341662 w 16348919"/>
              <a:gd name="connsiteY7848" fmla="*/ 3360464 h 10285413"/>
              <a:gd name="connsiteX7849" fmla="*/ 4262724 w 16348919"/>
              <a:gd name="connsiteY7849" fmla="*/ 3340731 h 10285413"/>
              <a:gd name="connsiteX7850" fmla="*/ 4252856 w 16348919"/>
              <a:gd name="connsiteY7850" fmla="*/ 3350596 h 10285413"/>
              <a:gd name="connsiteX7851" fmla="*/ 4282457 w 16348919"/>
              <a:gd name="connsiteY7851" fmla="*/ 3360464 h 10285413"/>
              <a:gd name="connsiteX7852" fmla="*/ 4302192 w 16348919"/>
              <a:gd name="connsiteY7852" fmla="*/ 3360464 h 10285413"/>
              <a:gd name="connsiteX7853" fmla="*/ 4341662 w 16348919"/>
              <a:gd name="connsiteY7853" fmla="*/ 3380198 h 10285413"/>
              <a:gd name="connsiteX7854" fmla="*/ 4400865 w 16348919"/>
              <a:gd name="connsiteY7854" fmla="*/ 3399934 h 10285413"/>
              <a:gd name="connsiteX7855" fmla="*/ 4312060 w 16348919"/>
              <a:gd name="connsiteY7855" fmla="*/ 3390067 h 10285413"/>
              <a:gd name="connsiteX7856" fmla="*/ 4252856 w 16348919"/>
              <a:gd name="connsiteY7856" fmla="*/ 3370332 h 10285413"/>
              <a:gd name="connsiteX7857" fmla="*/ 4242988 w 16348919"/>
              <a:gd name="connsiteY7857" fmla="*/ 3360464 h 10285413"/>
              <a:gd name="connsiteX7858" fmla="*/ 4242988 w 16348919"/>
              <a:gd name="connsiteY7858" fmla="*/ 3330862 h 10285413"/>
              <a:gd name="connsiteX7859" fmla="*/ 4223254 w 16348919"/>
              <a:gd name="connsiteY7859" fmla="*/ 3320994 h 10285413"/>
              <a:gd name="connsiteX7860" fmla="*/ 4193652 w 16348919"/>
              <a:gd name="connsiteY7860" fmla="*/ 3320994 h 10285413"/>
              <a:gd name="connsiteX7861" fmla="*/ 4183783 w 16348919"/>
              <a:gd name="connsiteY7861" fmla="*/ 3340731 h 10285413"/>
              <a:gd name="connsiteX7862" fmla="*/ 4144313 w 16348919"/>
              <a:gd name="connsiteY7862" fmla="*/ 3350596 h 10285413"/>
              <a:gd name="connsiteX7863" fmla="*/ 4114712 w 16348919"/>
              <a:gd name="connsiteY7863" fmla="*/ 3350596 h 10285413"/>
              <a:gd name="connsiteX7864" fmla="*/ 4065373 w 16348919"/>
              <a:gd name="connsiteY7864" fmla="*/ 3340731 h 10285413"/>
              <a:gd name="connsiteX7865" fmla="*/ 3986434 w 16348919"/>
              <a:gd name="connsiteY7865" fmla="*/ 3281525 h 10285413"/>
              <a:gd name="connsiteX7866" fmla="*/ 3927232 w 16348919"/>
              <a:gd name="connsiteY7866" fmla="*/ 3271658 h 10285413"/>
              <a:gd name="connsiteX7867" fmla="*/ 3907496 w 16348919"/>
              <a:gd name="connsiteY7867" fmla="*/ 3251922 h 10285413"/>
              <a:gd name="connsiteX7868" fmla="*/ 3907496 w 16348919"/>
              <a:gd name="connsiteY7868" fmla="*/ 3222320 h 10285413"/>
              <a:gd name="connsiteX7869" fmla="*/ 3927232 w 16348919"/>
              <a:gd name="connsiteY7869" fmla="*/ 3222320 h 10285413"/>
              <a:gd name="connsiteX7870" fmla="*/ 3927232 w 16348919"/>
              <a:gd name="connsiteY7870" fmla="*/ 3202587 h 10285413"/>
              <a:gd name="connsiteX7871" fmla="*/ 3946966 w 16348919"/>
              <a:gd name="connsiteY7871" fmla="*/ 3202587 h 10285413"/>
              <a:gd name="connsiteX7872" fmla="*/ 3986434 w 16348919"/>
              <a:gd name="connsiteY7872" fmla="*/ 3222320 h 10285413"/>
              <a:gd name="connsiteX7873" fmla="*/ 4045640 w 16348919"/>
              <a:gd name="connsiteY7873" fmla="*/ 3242056 h 10285413"/>
              <a:gd name="connsiteX7874" fmla="*/ 4085109 w 16348919"/>
              <a:gd name="connsiteY7874" fmla="*/ 3261790 h 10285413"/>
              <a:gd name="connsiteX7875" fmla="*/ 4045640 w 16348919"/>
              <a:gd name="connsiteY7875" fmla="*/ 3261790 h 10285413"/>
              <a:gd name="connsiteX7876" fmla="*/ 3996304 w 16348919"/>
              <a:gd name="connsiteY7876" fmla="*/ 3251922 h 10285413"/>
              <a:gd name="connsiteX7877" fmla="*/ 4025903 w 16348919"/>
              <a:gd name="connsiteY7877" fmla="*/ 3281525 h 10285413"/>
              <a:gd name="connsiteX7878" fmla="*/ 4164047 w 16348919"/>
              <a:gd name="connsiteY7878" fmla="*/ 3301260 h 10285413"/>
              <a:gd name="connsiteX7879" fmla="*/ 4203517 w 16348919"/>
              <a:gd name="connsiteY7879" fmla="*/ 3301260 h 10285413"/>
              <a:gd name="connsiteX7880" fmla="*/ 4242988 w 16348919"/>
              <a:gd name="connsiteY7880" fmla="*/ 3281525 h 10285413"/>
              <a:gd name="connsiteX7881" fmla="*/ 4262724 w 16348919"/>
              <a:gd name="connsiteY7881" fmla="*/ 3281525 h 10285413"/>
              <a:gd name="connsiteX7882" fmla="*/ 4282457 w 16348919"/>
              <a:gd name="connsiteY7882" fmla="*/ 3301260 h 10285413"/>
              <a:gd name="connsiteX7883" fmla="*/ 4321928 w 16348919"/>
              <a:gd name="connsiteY7883" fmla="*/ 3320994 h 10285413"/>
              <a:gd name="connsiteX7884" fmla="*/ 4420601 w 16348919"/>
              <a:gd name="connsiteY7884" fmla="*/ 3320994 h 10285413"/>
              <a:gd name="connsiteX7885" fmla="*/ 4479805 w 16348919"/>
              <a:gd name="connsiteY7885" fmla="*/ 3330862 h 10285413"/>
              <a:gd name="connsiteX7886" fmla="*/ 4479805 w 16348919"/>
              <a:gd name="connsiteY7886" fmla="*/ 3320994 h 10285413"/>
              <a:gd name="connsiteX7887" fmla="*/ 4460072 w 16348919"/>
              <a:gd name="connsiteY7887" fmla="*/ 3311128 h 10285413"/>
              <a:gd name="connsiteX7888" fmla="*/ 4400865 w 16348919"/>
              <a:gd name="connsiteY7888" fmla="*/ 3281525 h 10285413"/>
              <a:gd name="connsiteX7889" fmla="*/ 4361394 w 16348919"/>
              <a:gd name="connsiteY7889" fmla="*/ 3261790 h 10285413"/>
              <a:gd name="connsiteX7890" fmla="*/ 4381130 w 16348919"/>
              <a:gd name="connsiteY7890" fmla="*/ 3261790 h 10285413"/>
              <a:gd name="connsiteX7891" fmla="*/ 4519276 w 16348919"/>
              <a:gd name="connsiteY7891" fmla="*/ 3281525 h 10285413"/>
              <a:gd name="connsiteX7892" fmla="*/ 4499540 w 16348919"/>
              <a:gd name="connsiteY7892" fmla="*/ 3261790 h 10285413"/>
              <a:gd name="connsiteX7893" fmla="*/ 4420601 w 16348919"/>
              <a:gd name="connsiteY7893" fmla="*/ 3222320 h 10285413"/>
              <a:gd name="connsiteX7894" fmla="*/ 4381130 w 16348919"/>
              <a:gd name="connsiteY7894" fmla="*/ 3202587 h 10285413"/>
              <a:gd name="connsiteX7895" fmla="*/ 4341662 w 16348919"/>
              <a:gd name="connsiteY7895" fmla="*/ 3182850 h 10285413"/>
              <a:gd name="connsiteX7896" fmla="*/ 4351530 w 16348919"/>
              <a:gd name="connsiteY7896" fmla="*/ 3163116 h 10285413"/>
              <a:gd name="connsiteX7897" fmla="*/ 4420601 w 16348919"/>
              <a:gd name="connsiteY7897" fmla="*/ 3192718 h 10285413"/>
              <a:gd name="connsiteX7898" fmla="*/ 4499540 w 16348919"/>
              <a:gd name="connsiteY7898" fmla="*/ 3202587 h 10285413"/>
              <a:gd name="connsiteX7899" fmla="*/ 4519276 w 16348919"/>
              <a:gd name="connsiteY7899" fmla="*/ 3182850 h 10285413"/>
              <a:gd name="connsiteX7900" fmla="*/ 4479805 w 16348919"/>
              <a:gd name="connsiteY7900" fmla="*/ 3172984 h 10285413"/>
              <a:gd name="connsiteX7901" fmla="*/ 4440336 w 16348919"/>
              <a:gd name="connsiteY7901" fmla="*/ 3172984 h 10285413"/>
              <a:gd name="connsiteX7902" fmla="*/ 4460072 w 16348919"/>
              <a:gd name="connsiteY7902" fmla="*/ 3163116 h 10285413"/>
              <a:gd name="connsiteX7903" fmla="*/ 4479805 w 16348919"/>
              <a:gd name="connsiteY7903" fmla="*/ 3143382 h 10285413"/>
              <a:gd name="connsiteX7904" fmla="*/ 4420601 w 16348919"/>
              <a:gd name="connsiteY7904" fmla="*/ 3123646 h 10285413"/>
              <a:gd name="connsiteX7905" fmla="*/ 4361394 w 16348919"/>
              <a:gd name="connsiteY7905" fmla="*/ 3084176 h 10285413"/>
              <a:gd name="connsiteX7906" fmla="*/ 4381130 w 16348919"/>
              <a:gd name="connsiteY7906" fmla="*/ 3084176 h 10285413"/>
              <a:gd name="connsiteX7907" fmla="*/ 4400865 w 16348919"/>
              <a:gd name="connsiteY7907" fmla="*/ 3054574 h 10285413"/>
              <a:gd name="connsiteX7908" fmla="*/ 4381130 w 16348919"/>
              <a:gd name="connsiteY7908" fmla="*/ 3024972 h 10285413"/>
              <a:gd name="connsiteX7909" fmla="*/ 4361394 w 16348919"/>
              <a:gd name="connsiteY7909" fmla="*/ 3044708 h 10285413"/>
              <a:gd name="connsiteX7910" fmla="*/ 4321928 w 16348919"/>
              <a:gd name="connsiteY7910" fmla="*/ 3024972 h 10285413"/>
              <a:gd name="connsiteX7911" fmla="*/ 4282457 w 16348919"/>
              <a:gd name="connsiteY7911" fmla="*/ 3005238 h 10285413"/>
              <a:gd name="connsiteX7912" fmla="*/ 4164047 w 16348919"/>
              <a:gd name="connsiteY7912" fmla="*/ 2985502 h 10285413"/>
              <a:gd name="connsiteX7913" fmla="*/ 4144313 w 16348919"/>
              <a:gd name="connsiteY7913" fmla="*/ 2946034 h 10285413"/>
              <a:gd name="connsiteX7914" fmla="*/ 4164047 w 16348919"/>
              <a:gd name="connsiteY7914" fmla="*/ 2946034 h 10285413"/>
              <a:gd name="connsiteX7915" fmla="*/ 4183783 w 16348919"/>
              <a:gd name="connsiteY7915" fmla="*/ 2965768 h 10285413"/>
              <a:gd name="connsiteX7916" fmla="*/ 4203517 w 16348919"/>
              <a:gd name="connsiteY7916" fmla="*/ 2955900 h 10285413"/>
              <a:gd name="connsiteX7917" fmla="*/ 4223254 w 16348919"/>
              <a:gd name="connsiteY7917" fmla="*/ 2955900 h 10285413"/>
              <a:gd name="connsiteX7918" fmla="*/ 4262724 w 16348919"/>
              <a:gd name="connsiteY7918" fmla="*/ 2955900 h 10285413"/>
              <a:gd name="connsiteX7919" fmla="*/ 4282457 w 16348919"/>
              <a:gd name="connsiteY7919" fmla="*/ 2936166 h 10285413"/>
              <a:gd name="connsiteX7920" fmla="*/ 4262724 w 16348919"/>
              <a:gd name="connsiteY7920" fmla="*/ 2926299 h 10285413"/>
              <a:gd name="connsiteX7921" fmla="*/ 4223254 w 16348919"/>
              <a:gd name="connsiteY7921" fmla="*/ 2886828 h 10285413"/>
              <a:gd name="connsiteX7922" fmla="*/ 4183783 w 16348919"/>
              <a:gd name="connsiteY7922" fmla="*/ 2847358 h 10285413"/>
              <a:gd name="connsiteX7923" fmla="*/ 4242988 w 16348919"/>
              <a:gd name="connsiteY7923" fmla="*/ 2847358 h 10285413"/>
              <a:gd name="connsiteX7924" fmla="*/ 4282457 w 16348919"/>
              <a:gd name="connsiteY7924" fmla="*/ 2837492 h 10285413"/>
              <a:gd name="connsiteX7925" fmla="*/ 4262724 w 16348919"/>
              <a:gd name="connsiteY7925" fmla="*/ 2827624 h 10285413"/>
              <a:gd name="connsiteX7926" fmla="*/ 4144313 w 16348919"/>
              <a:gd name="connsiteY7926" fmla="*/ 2788155 h 10285413"/>
              <a:gd name="connsiteX7927" fmla="*/ 4124580 w 16348919"/>
              <a:gd name="connsiteY7927" fmla="*/ 2768420 h 10285413"/>
              <a:gd name="connsiteX7928" fmla="*/ 4124580 w 16348919"/>
              <a:gd name="connsiteY7928" fmla="*/ 2788155 h 10285413"/>
              <a:gd name="connsiteX7929" fmla="*/ 4085109 w 16348919"/>
              <a:gd name="connsiteY7929" fmla="*/ 2788155 h 10285413"/>
              <a:gd name="connsiteX7930" fmla="*/ 4065373 w 16348919"/>
              <a:gd name="connsiteY7930" fmla="*/ 2768420 h 10285413"/>
              <a:gd name="connsiteX7931" fmla="*/ 4065373 w 16348919"/>
              <a:gd name="connsiteY7931" fmla="*/ 2748684 h 10285413"/>
              <a:gd name="connsiteX7932" fmla="*/ 4065373 w 16348919"/>
              <a:gd name="connsiteY7932" fmla="*/ 2728950 h 10285413"/>
              <a:gd name="connsiteX7933" fmla="*/ 3966699 w 16348919"/>
              <a:gd name="connsiteY7933" fmla="*/ 2728950 h 10285413"/>
              <a:gd name="connsiteX7934" fmla="*/ 3946966 w 16348919"/>
              <a:gd name="connsiteY7934" fmla="*/ 2728950 h 10285413"/>
              <a:gd name="connsiteX7935" fmla="*/ 3887761 w 16348919"/>
              <a:gd name="connsiteY7935" fmla="*/ 2709216 h 10285413"/>
              <a:gd name="connsiteX7936" fmla="*/ 4006170 w 16348919"/>
              <a:gd name="connsiteY7936" fmla="*/ 2709216 h 10285413"/>
              <a:gd name="connsiteX7937" fmla="*/ 4045640 w 16348919"/>
              <a:gd name="connsiteY7937" fmla="*/ 2709216 h 10285413"/>
              <a:gd name="connsiteX7938" fmla="*/ 4144313 w 16348919"/>
              <a:gd name="connsiteY7938" fmla="*/ 2709216 h 10285413"/>
              <a:gd name="connsiteX7939" fmla="*/ 4223254 w 16348919"/>
              <a:gd name="connsiteY7939" fmla="*/ 2699348 h 10285413"/>
              <a:gd name="connsiteX7940" fmla="*/ 4262724 w 16348919"/>
              <a:gd name="connsiteY7940" fmla="*/ 2689480 h 10285413"/>
              <a:gd name="connsiteX7941" fmla="*/ 4282457 w 16348919"/>
              <a:gd name="connsiteY7941" fmla="*/ 2689480 h 10285413"/>
              <a:gd name="connsiteX7942" fmla="*/ 4321928 w 16348919"/>
              <a:gd name="connsiteY7942" fmla="*/ 2709216 h 10285413"/>
              <a:gd name="connsiteX7943" fmla="*/ 4361394 w 16348919"/>
              <a:gd name="connsiteY7943" fmla="*/ 2709216 h 10285413"/>
              <a:gd name="connsiteX7944" fmla="*/ 4341662 w 16348919"/>
              <a:gd name="connsiteY7944" fmla="*/ 2669746 h 10285413"/>
              <a:gd name="connsiteX7945" fmla="*/ 4361394 w 16348919"/>
              <a:gd name="connsiteY7945" fmla="*/ 2650011 h 10285413"/>
              <a:gd name="connsiteX7946" fmla="*/ 4321928 w 16348919"/>
              <a:gd name="connsiteY7946" fmla="*/ 2650011 h 10285413"/>
              <a:gd name="connsiteX7947" fmla="*/ 4262724 w 16348919"/>
              <a:gd name="connsiteY7947" fmla="*/ 2650011 h 10285413"/>
              <a:gd name="connsiteX7948" fmla="*/ 4203517 w 16348919"/>
              <a:gd name="connsiteY7948" fmla="*/ 2640144 h 10285413"/>
              <a:gd name="connsiteX7949" fmla="*/ 4203517 w 16348919"/>
              <a:gd name="connsiteY7949" fmla="*/ 2669746 h 10285413"/>
              <a:gd name="connsiteX7950" fmla="*/ 4183783 w 16348919"/>
              <a:gd name="connsiteY7950" fmla="*/ 2689480 h 10285413"/>
              <a:gd name="connsiteX7951" fmla="*/ 4124580 w 16348919"/>
              <a:gd name="connsiteY7951" fmla="*/ 2669746 h 10285413"/>
              <a:gd name="connsiteX7952" fmla="*/ 4065373 w 16348919"/>
              <a:gd name="connsiteY7952" fmla="*/ 2669746 h 10285413"/>
              <a:gd name="connsiteX7953" fmla="*/ 4045640 w 16348919"/>
              <a:gd name="connsiteY7953" fmla="*/ 2650011 h 10285413"/>
              <a:gd name="connsiteX7954" fmla="*/ 4025903 w 16348919"/>
              <a:gd name="connsiteY7954" fmla="*/ 2650011 h 10285413"/>
              <a:gd name="connsiteX7955" fmla="*/ 4006170 w 16348919"/>
              <a:gd name="connsiteY7955" fmla="*/ 2650011 h 10285413"/>
              <a:gd name="connsiteX7956" fmla="*/ 3887761 w 16348919"/>
              <a:gd name="connsiteY7956" fmla="*/ 2630276 h 10285413"/>
              <a:gd name="connsiteX7957" fmla="*/ 3828555 w 16348919"/>
              <a:gd name="connsiteY7957" fmla="*/ 2610542 h 10285413"/>
              <a:gd name="connsiteX7958" fmla="*/ 3828555 w 16348919"/>
              <a:gd name="connsiteY7958" fmla="*/ 2590806 h 10285413"/>
              <a:gd name="connsiteX7959" fmla="*/ 3808822 w 16348919"/>
              <a:gd name="connsiteY7959" fmla="*/ 2590806 h 10285413"/>
              <a:gd name="connsiteX7960" fmla="*/ 3808822 w 16348919"/>
              <a:gd name="connsiteY7960" fmla="*/ 2571072 h 10285413"/>
              <a:gd name="connsiteX7961" fmla="*/ 3789088 w 16348919"/>
              <a:gd name="connsiteY7961" fmla="*/ 2590806 h 10285413"/>
              <a:gd name="connsiteX7962" fmla="*/ 3779220 w 16348919"/>
              <a:gd name="connsiteY7962" fmla="*/ 2610542 h 10285413"/>
              <a:gd name="connsiteX7963" fmla="*/ 3759485 w 16348919"/>
              <a:gd name="connsiteY7963" fmla="*/ 2620408 h 10285413"/>
              <a:gd name="connsiteX7964" fmla="*/ 3769351 w 16348919"/>
              <a:gd name="connsiteY7964" fmla="*/ 2650011 h 10285413"/>
              <a:gd name="connsiteX7965" fmla="*/ 3789088 w 16348919"/>
              <a:gd name="connsiteY7965" fmla="*/ 2689480 h 10285413"/>
              <a:gd name="connsiteX7966" fmla="*/ 3769351 w 16348919"/>
              <a:gd name="connsiteY7966" fmla="*/ 2709216 h 10285413"/>
              <a:gd name="connsiteX7967" fmla="*/ 3789088 w 16348919"/>
              <a:gd name="connsiteY7967" fmla="*/ 2719082 h 10285413"/>
              <a:gd name="connsiteX7968" fmla="*/ 3818690 w 16348919"/>
              <a:gd name="connsiteY7968" fmla="*/ 2719082 h 10285413"/>
              <a:gd name="connsiteX7969" fmla="*/ 3848292 w 16348919"/>
              <a:gd name="connsiteY7969" fmla="*/ 2709216 h 10285413"/>
              <a:gd name="connsiteX7970" fmla="*/ 3868025 w 16348919"/>
              <a:gd name="connsiteY7970" fmla="*/ 2709216 h 10285413"/>
              <a:gd name="connsiteX7971" fmla="*/ 3907496 w 16348919"/>
              <a:gd name="connsiteY7971" fmla="*/ 2748684 h 10285413"/>
              <a:gd name="connsiteX7972" fmla="*/ 3966699 w 16348919"/>
              <a:gd name="connsiteY7972" fmla="*/ 2768420 h 10285413"/>
              <a:gd name="connsiteX7973" fmla="*/ 3986434 w 16348919"/>
              <a:gd name="connsiteY7973" fmla="*/ 2788155 h 10285413"/>
              <a:gd name="connsiteX7974" fmla="*/ 3927232 w 16348919"/>
              <a:gd name="connsiteY7974" fmla="*/ 2778288 h 10285413"/>
              <a:gd name="connsiteX7975" fmla="*/ 3887761 w 16348919"/>
              <a:gd name="connsiteY7975" fmla="*/ 2768420 h 10285413"/>
              <a:gd name="connsiteX7976" fmla="*/ 3868025 w 16348919"/>
              <a:gd name="connsiteY7976" fmla="*/ 2748684 h 10285413"/>
              <a:gd name="connsiteX7977" fmla="*/ 3789088 w 16348919"/>
              <a:gd name="connsiteY7977" fmla="*/ 2748684 h 10285413"/>
              <a:gd name="connsiteX7978" fmla="*/ 3690414 w 16348919"/>
              <a:gd name="connsiteY7978" fmla="*/ 2748684 h 10285413"/>
              <a:gd name="connsiteX7979" fmla="*/ 3631207 w 16348919"/>
              <a:gd name="connsiteY7979" fmla="*/ 2748684 h 10285413"/>
              <a:gd name="connsiteX7980" fmla="*/ 3552270 w 16348919"/>
              <a:gd name="connsiteY7980" fmla="*/ 2709216 h 10285413"/>
              <a:gd name="connsiteX7981" fmla="*/ 3473329 w 16348919"/>
              <a:gd name="connsiteY7981" fmla="*/ 2669746 h 10285413"/>
              <a:gd name="connsiteX7982" fmla="*/ 3453596 w 16348919"/>
              <a:gd name="connsiteY7982" fmla="*/ 2659878 h 10285413"/>
              <a:gd name="connsiteX7983" fmla="*/ 3414125 w 16348919"/>
              <a:gd name="connsiteY7983" fmla="*/ 2640144 h 10285413"/>
              <a:gd name="connsiteX7984" fmla="*/ 3374655 w 16348919"/>
              <a:gd name="connsiteY7984" fmla="*/ 2620408 h 10285413"/>
              <a:gd name="connsiteX7985" fmla="*/ 3354922 w 16348919"/>
              <a:gd name="connsiteY7985" fmla="*/ 2610542 h 10285413"/>
              <a:gd name="connsiteX7986" fmla="*/ 3364787 w 16348919"/>
              <a:gd name="connsiteY7986" fmla="*/ 2610542 h 10285413"/>
              <a:gd name="connsiteX7987" fmla="*/ 3394392 w 16348919"/>
              <a:gd name="connsiteY7987" fmla="*/ 2610542 h 10285413"/>
              <a:gd name="connsiteX7988" fmla="*/ 3414125 w 16348919"/>
              <a:gd name="connsiteY7988" fmla="*/ 2590806 h 10285413"/>
              <a:gd name="connsiteX7989" fmla="*/ 3394392 w 16348919"/>
              <a:gd name="connsiteY7989" fmla="*/ 2571072 h 10285413"/>
              <a:gd name="connsiteX7990" fmla="*/ 3364787 w 16348919"/>
              <a:gd name="connsiteY7990" fmla="*/ 2551336 h 10285413"/>
              <a:gd name="connsiteX7991" fmla="*/ 3354922 w 16348919"/>
              <a:gd name="connsiteY7991" fmla="*/ 2571072 h 10285413"/>
              <a:gd name="connsiteX7992" fmla="*/ 3335185 w 16348919"/>
              <a:gd name="connsiteY7992" fmla="*/ 2590806 h 10285413"/>
              <a:gd name="connsiteX7993" fmla="*/ 3275980 w 16348919"/>
              <a:gd name="connsiteY7993" fmla="*/ 2551336 h 10285413"/>
              <a:gd name="connsiteX7994" fmla="*/ 3226646 w 16348919"/>
              <a:gd name="connsiteY7994" fmla="*/ 2521734 h 10285413"/>
              <a:gd name="connsiteX7995" fmla="*/ 3236511 w 16348919"/>
              <a:gd name="connsiteY7995" fmla="*/ 2472398 h 10285413"/>
              <a:gd name="connsiteX7996" fmla="*/ 3236511 w 16348919"/>
              <a:gd name="connsiteY7996" fmla="*/ 2432928 h 10285413"/>
              <a:gd name="connsiteX7997" fmla="*/ 3315451 w 16348919"/>
              <a:gd name="connsiteY7997" fmla="*/ 2452662 h 10285413"/>
              <a:gd name="connsiteX7998" fmla="*/ 3374655 w 16348919"/>
              <a:gd name="connsiteY7998" fmla="*/ 2472398 h 10285413"/>
              <a:gd name="connsiteX7999" fmla="*/ 3374655 w 16348919"/>
              <a:gd name="connsiteY7999" fmla="*/ 2452662 h 10285413"/>
              <a:gd name="connsiteX8000" fmla="*/ 3325320 w 16348919"/>
              <a:gd name="connsiteY8000" fmla="*/ 2413195 h 10285413"/>
              <a:gd name="connsiteX8001" fmla="*/ 3236511 w 16348919"/>
              <a:gd name="connsiteY8001" fmla="*/ 2373724 h 10285413"/>
              <a:gd name="connsiteX8002" fmla="*/ 3177307 w 16348919"/>
              <a:gd name="connsiteY8002" fmla="*/ 2353988 h 10285413"/>
              <a:gd name="connsiteX8003" fmla="*/ 3157573 w 16348919"/>
              <a:gd name="connsiteY8003" fmla="*/ 2353988 h 10285413"/>
              <a:gd name="connsiteX8004" fmla="*/ 3098365 w 16348919"/>
              <a:gd name="connsiteY8004" fmla="*/ 2334254 h 10285413"/>
              <a:gd name="connsiteX8005" fmla="*/ 3078633 w 16348919"/>
              <a:gd name="connsiteY8005" fmla="*/ 2334254 h 10285413"/>
              <a:gd name="connsiteX8006" fmla="*/ 3078633 w 16348919"/>
              <a:gd name="connsiteY8006" fmla="*/ 2314520 h 10285413"/>
              <a:gd name="connsiteX8007" fmla="*/ 3058899 w 16348919"/>
              <a:gd name="connsiteY8007" fmla="*/ 2304652 h 10285413"/>
              <a:gd name="connsiteX8008" fmla="*/ 3039163 w 16348919"/>
              <a:gd name="connsiteY8008" fmla="*/ 2314520 h 10285413"/>
              <a:gd name="connsiteX8009" fmla="*/ 3068764 w 16348919"/>
              <a:gd name="connsiteY8009" fmla="*/ 2353988 h 10285413"/>
              <a:gd name="connsiteX8010" fmla="*/ 3098365 w 16348919"/>
              <a:gd name="connsiteY8010" fmla="*/ 2373724 h 10285413"/>
              <a:gd name="connsiteX8011" fmla="*/ 3108235 w 16348919"/>
              <a:gd name="connsiteY8011" fmla="*/ 2383590 h 10285413"/>
              <a:gd name="connsiteX8012" fmla="*/ 3137836 w 16348919"/>
              <a:gd name="connsiteY8012" fmla="*/ 2393458 h 10285413"/>
              <a:gd name="connsiteX8013" fmla="*/ 3187175 w 16348919"/>
              <a:gd name="connsiteY8013" fmla="*/ 2423060 h 10285413"/>
              <a:gd name="connsiteX8014" fmla="*/ 3216777 w 16348919"/>
              <a:gd name="connsiteY8014" fmla="*/ 2432928 h 10285413"/>
              <a:gd name="connsiteX8015" fmla="*/ 3236511 w 16348919"/>
              <a:gd name="connsiteY8015" fmla="*/ 2432928 h 10285413"/>
              <a:gd name="connsiteX8016" fmla="*/ 3216777 w 16348919"/>
              <a:gd name="connsiteY8016" fmla="*/ 2452662 h 10285413"/>
              <a:gd name="connsiteX8017" fmla="*/ 3177307 w 16348919"/>
              <a:gd name="connsiteY8017" fmla="*/ 2452662 h 10285413"/>
              <a:gd name="connsiteX8018" fmla="*/ 3118103 w 16348919"/>
              <a:gd name="connsiteY8018" fmla="*/ 2432928 h 10285413"/>
              <a:gd name="connsiteX8019" fmla="*/ 3108235 w 16348919"/>
              <a:gd name="connsiteY8019" fmla="*/ 2423060 h 10285413"/>
              <a:gd name="connsiteX8020" fmla="*/ 3078633 w 16348919"/>
              <a:gd name="connsiteY8020" fmla="*/ 2393458 h 10285413"/>
              <a:gd name="connsiteX8021" fmla="*/ 3058899 w 16348919"/>
              <a:gd name="connsiteY8021" fmla="*/ 2373724 h 10285413"/>
              <a:gd name="connsiteX8022" fmla="*/ 3019428 w 16348919"/>
              <a:gd name="connsiteY8022" fmla="*/ 2373724 h 10285413"/>
              <a:gd name="connsiteX8023" fmla="*/ 2979959 w 16348919"/>
              <a:gd name="connsiteY8023" fmla="*/ 2373724 h 10285413"/>
              <a:gd name="connsiteX8024" fmla="*/ 3019428 w 16348919"/>
              <a:gd name="connsiteY8024" fmla="*/ 2393458 h 10285413"/>
              <a:gd name="connsiteX8025" fmla="*/ 3039163 w 16348919"/>
              <a:gd name="connsiteY8025" fmla="*/ 2452662 h 10285413"/>
              <a:gd name="connsiteX8026" fmla="*/ 3019428 w 16348919"/>
              <a:gd name="connsiteY8026" fmla="*/ 2432928 h 10285413"/>
              <a:gd name="connsiteX8027" fmla="*/ 2989827 w 16348919"/>
              <a:gd name="connsiteY8027" fmla="*/ 2423060 h 10285413"/>
              <a:gd name="connsiteX8028" fmla="*/ 2940489 w 16348919"/>
              <a:gd name="connsiteY8028" fmla="*/ 2403326 h 10285413"/>
              <a:gd name="connsiteX8029" fmla="*/ 2901019 w 16348919"/>
              <a:gd name="connsiteY8029" fmla="*/ 2393458 h 10285413"/>
              <a:gd name="connsiteX8030" fmla="*/ 2920755 w 16348919"/>
              <a:gd name="connsiteY8030" fmla="*/ 2413195 h 10285413"/>
              <a:gd name="connsiteX8031" fmla="*/ 2920755 w 16348919"/>
              <a:gd name="connsiteY8031" fmla="*/ 2432928 h 10285413"/>
              <a:gd name="connsiteX8032" fmla="*/ 2891152 w 16348919"/>
              <a:gd name="connsiteY8032" fmla="*/ 2393458 h 10285413"/>
              <a:gd name="connsiteX8033" fmla="*/ 2861551 w 16348919"/>
              <a:gd name="connsiteY8033" fmla="*/ 2353988 h 10285413"/>
              <a:gd name="connsiteX8034" fmla="*/ 2861551 w 16348919"/>
              <a:gd name="connsiteY8034" fmla="*/ 2373724 h 10285413"/>
              <a:gd name="connsiteX8035" fmla="*/ 2861551 w 16348919"/>
              <a:gd name="connsiteY8035" fmla="*/ 2393458 h 10285413"/>
              <a:gd name="connsiteX8036" fmla="*/ 2831947 w 16348919"/>
              <a:gd name="connsiteY8036" fmla="*/ 2383590 h 10285413"/>
              <a:gd name="connsiteX8037" fmla="*/ 2792479 w 16348919"/>
              <a:gd name="connsiteY8037" fmla="*/ 2363856 h 10285413"/>
              <a:gd name="connsiteX8038" fmla="*/ 2743140 w 16348919"/>
              <a:gd name="connsiteY8038" fmla="*/ 2334254 h 10285413"/>
              <a:gd name="connsiteX8039" fmla="*/ 2723407 w 16348919"/>
              <a:gd name="connsiteY8039" fmla="*/ 2324387 h 10285413"/>
              <a:gd name="connsiteX8040" fmla="*/ 2703671 w 16348919"/>
              <a:gd name="connsiteY8040" fmla="*/ 2314520 h 10285413"/>
              <a:gd name="connsiteX8041" fmla="*/ 2644467 w 16348919"/>
              <a:gd name="connsiteY8041" fmla="*/ 2314520 h 10285413"/>
              <a:gd name="connsiteX8042" fmla="*/ 2604996 w 16348919"/>
              <a:gd name="connsiteY8042" fmla="*/ 2294784 h 10285413"/>
              <a:gd name="connsiteX8043" fmla="*/ 2585263 w 16348919"/>
              <a:gd name="connsiteY8043" fmla="*/ 2314520 h 10285413"/>
              <a:gd name="connsiteX8044" fmla="*/ 2565527 w 16348919"/>
              <a:gd name="connsiteY8044" fmla="*/ 2294784 h 10285413"/>
              <a:gd name="connsiteX8045" fmla="*/ 2486588 w 16348919"/>
              <a:gd name="connsiteY8045" fmla="*/ 2235580 h 10285413"/>
              <a:gd name="connsiteX8046" fmla="*/ 2427385 w 16348919"/>
              <a:gd name="connsiteY8046" fmla="*/ 2186243 h 10285413"/>
              <a:gd name="connsiteX8047" fmla="*/ 2437251 w 16348919"/>
              <a:gd name="connsiteY8047" fmla="*/ 2186243 h 10285413"/>
              <a:gd name="connsiteX8048" fmla="*/ 2456987 w 16348919"/>
              <a:gd name="connsiteY8048" fmla="*/ 2176376 h 10285413"/>
              <a:gd name="connsiteX8049" fmla="*/ 2486588 w 16348919"/>
              <a:gd name="connsiteY8049" fmla="*/ 2176376 h 10285413"/>
              <a:gd name="connsiteX8050" fmla="*/ 2506323 w 16348919"/>
              <a:gd name="connsiteY8050" fmla="*/ 2186243 h 10285413"/>
              <a:gd name="connsiteX8051" fmla="*/ 2526059 w 16348919"/>
              <a:gd name="connsiteY8051" fmla="*/ 2176376 h 10285413"/>
              <a:gd name="connsiteX8052" fmla="*/ 2565527 w 16348919"/>
              <a:gd name="connsiteY8052" fmla="*/ 2196110 h 10285413"/>
              <a:gd name="connsiteX8053" fmla="*/ 2604996 w 16348919"/>
              <a:gd name="connsiteY8053" fmla="*/ 2215843 h 10285413"/>
              <a:gd name="connsiteX8054" fmla="*/ 2624732 w 16348919"/>
              <a:gd name="connsiteY8054" fmla="*/ 2196110 h 10285413"/>
              <a:gd name="connsiteX8055" fmla="*/ 2644467 w 16348919"/>
              <a:gd name="connsiteY8055" fmla="*/ 2215843 h 10285413"/>
              <a:gd name="connsiteX8056" fmla="*/ 2664201 w 16348919"/>
              <a:gd name="connsiteY8056" fmla="*/ 2235580 h 10285413"/>
              <a:gd name="connsiteX8057" fmla="*/ 2664201 w 16348919"/>
              <a:gd name="connsiteY8057" fmla="*/ 2245448 h 10285413"/>
              <a:gd name="connsiteX8058" fmla="*/ 2693805 w 16348919"/>
              <a:gd name="connsiteY8058" fmla="*/ 2235580 h 10285413"/>
              <a:gd name="connsiteX8059" fmla="*/ 2703671 w 16348919"/>
              <a:gd name="connsiteY8059" fmla="*/ 2215843 h 10285413"/>
              <a:gd name="connsiteX8060" fmla="*/ 2674068 w 16348919"/>
              <a:gd name="connsiteY8060" fmla="*/ 2205978 h 10285413"/>
              <a:gd name="connsiteX8061" fmla="*/ 2664201 w 16348919"/>
              <a:gd name="connsiteY8061" fmla="*/ 2196110 h 10285413"/>
              <a:gd name="connsiteX8062" fmla="*/ 2654335 w 16348919"/>
              <a:gd name="connsiteY8062" fmla="*/ 2166508 h 10285413"/>
              <a:gd name="connsiteX8063" fmla="*/ 2604996 w 16348919"/>
              <a:gd name="connsiteY8063" fmla="*/ 2136907 h 10285413"/>
              <a:gd name="connsiteX8064" fmla="*/ 2526059 w 16348919"/>
              <a:gd name="connsiteY8064" fmla="*/ 2097436 h 10285413"/>
              <a:gd name="connsiteX8065" fmla="*/ 2506323 w 16348919"/>
              <a:gd name="connsiteY8065" fmla="*/ 2077702 h 10285413"/>
              <a:gd name="connsiteX8066" fmla="*/ 2526059 w 16348919"/>
              <a:gd name="connsiteY8066" fmla="*/ 2057965 h 10285413"/>
              <a:gd name="connsiteX8067" fmla="*/ 2526059 w 16348919"/>
              <a:gd name="connsiteY8067" fmla="*/ 2038232 h 10285413"/>
              <a:gd name="connsiteX8068" fmla="*/ 2516191 w 16348919"/>
              <a:gd name="connsiteY8068" fmla="*/ 2028363 h 10285413"/>
              <a:gd name="connsiteX8069" fmla="*/ 2506323 w 16348919"/>
              <a:gd name="connsiteY8069" fmla="*/ 2038232 h 10285413"/>
              <a:gd name="connsiteX8070" fmla="*/ 2486588 w 16348919"/>
              <a:gd name="connsiteY8070" fmla="*/ 2038232 h 10285413"/>
              <a:gd name="connsiteX8071" fmla="*/ 2506323 w 16348919"/>
              <a:gd name="connsiteY8071" fmla="*/ 2018495 h 10285413"/>
              <a:gd name="connsiteX8072" fmla="*/ 2506323 w 16348919"/>
              <a:gd name="connsiteY8072" fmla="*/ 1998762 h 10285413"/>
              <a:gd name="connsiteX8073" fmla="*/ 2476720 w 16348919"/>
              <a:gd name="connsiteY8073" fmla="*/ 1998762 h 10285413"/>
              <a:gd name="connsiteX8074" fmla="*/ 2447117 w 16348919"/>
              <a:gd name="connsiteY8074" fmla="*/ 2018495 h 10285413"/>
              <a:gd name="connsiteX8075" fmla="*/ 2427385 w 16348919"/>
              <a:gd name="connsiteY8075" fmla="*/ 2018495 h 10285413"/>
              <a:gd name="connsiteX8076" fmla="*/ 2427385 w 16348919"/>
              <a:gd name="connsiteY8076" fmla="*/ 1998762 h 10285413"/>
              <a:gd name="connsiteX8077" fmla="*/ 2407649 w 16348919"/>
              <a:gd name="connsiteY8077" fmla="*/ 1979028 h 10285413"/>
              <a:gd name="connsiteX8078" fmla="*/ 2368179 w 16348919"/>
              <a:gd name="connsiteY8078" fmla="*/ 1979028 h 10285413"/>
              <a:gd name="connsiteX8079" fmla="*/ 2387915 w 16348919"/>
              <a:gd name="connsiteY8079" fmla="*/ 1998762 h 10285413"/>
              <a:gd name="connsiteX8080" fmla="*/ 2427385 w 16348919"/>
              <a:gd name="connsiteY8080" fmla="*/ 2038232 h 10285413"/>
              <a:gd name="connsiteX8081" fmla="*/ 2407649 w 16348919"/>
              <a:gd name="connsiteY8081" fmla="*/ 2038232 h 10285413"/>
              <a:gd name="connsiteX8082" fmla="*/ 2368179 w 16348919"/>
              <a:gd name="connsiteY8082" fmla="*/ 2057965 h 10285413"/>
              <a:gd name="connsiteX8083" fmla="*/ 2368179 w 16348919"/>
              <a:gd name="connsiteY8083" fmla="*/ 2067834 h 10285413"/>
              <a:gd name="connsiteX8084" fmla="*/ 2338577 w 16348919"/>
              <a:gd name="connsiteY8084" fmla="*/ 2077702 h 10285413"/>
              <a:gd name="connsiteX8085" fmla="*/ 2348444 w 16348919"/>
              <a:gd name="connsiteY8085" fmla="*/ 2117169 h 10285413"/>
              <a:gd name="connsiteX8086" fmla="*/ 2348444 w 16348919"/>
              <a:gd name="connsiteY8086" fmla="*/ 2136907 h 10285413"/>
              <a:gd name="connsiteX8087" fmla="*/ 2328711 w 16348919"/>
              <a:gd name="connsiteY8087" fmla="*/ 2117169 h 10285413"/>
              <a:gd name="connsiteX8088" fmla="*/ 2308975 w 16348919"/>
              <a:gd name="connsiteY8088" fmla="*/ 2097436 h 10285413"/>
              <a:gd name="connsiteX8089" fmla="*/ 2289241 w 16348919"/>
              <a:gd name="connsiteY8089" fmla="*/ 2097436 h 10285413"/>
              <a:gd name="connsiteX8090" fmla="*/ 2269505 w 16348919"/>
              <a:gd name="connsiteY8090" fmla="*/ 2097436 h 10285413"/>
              <a:gd name="connsiteX8091" fmla="*/ 2249770 w 16348919"/>
              <a:gd name="connsiteY8091" fmla="*/ 2097436 h 10285413"/>
              <a:gd name="connsiteX8092" fmla="*/ 2230033 w 16348919"/>
              <a:gd name="connsiteY8092" fmla="*/ 2077702 h 10285413"/>
              <a:gd name="connsiteX8093" fmla="*/ 2151095 w 16348919"/>
              <a:gd name="connsiteY8093" fmla="*/ 2018495 h 10285413"/>
              <a:gd name="connsiteX8094" fmla="*/ 2131363 w 16348919"/>
              <a:gd name="connsiteY8094" fmla="*/ 1979028 h 10285413"/>
              <a:gd name="connsiteX8095" fmla="*/ 2091892 w 16348919"/>
              <a:gd name="connsiteY8095" fmla="*/ 1979028 h 10285413"/>
              <a:gd name="connsiteX8096" fmla="*/ 2062289 w 16348919"/>
              <a:gd name="connsiteY8096" fmla="*/ 1959292 h 10285413"/>
              <a:gd name="connsiteX8097" fmla="*/ 2032686 w 16348919"/>
              <a:gd name="connsiteY8097" fmla="*/ 1959292 h 10285413"/>
              <a:gd name="connsiteX8098" fmla="*/ 2032686 w 16348919"/>
              <a:gd name="connsiteY8098" fmla="*/ 1979028 h 10285413"/>
              <a:gd name="connsiteX8099" fmla="*/ 2012951 w 16348919"/>
              <a:gd name="connsiteY8099" fmla="*/ 1969160 h 10285413"/>
              <a:gd name="connsiteX8100" fmla="*/ 1993218 w 16348919"/>
              <a:gd name="connsiteY8100" fmla="*/ 1959292 h 10285413"/>
              <a:gd name="connsiteX8101" fmla="*/ 1963613 w 16348919"/>
              <a:gd name="connsiteY8101" fmla="*/ 1929689 h 10285413"/>
              <a:gd name="connsiteX8102" fmla="*/ 1914278 w 16348919"/>
              <a:gd name="connsiteY8102" fmla="*/ 1919821 h 10285413"/>
              <a:gd name="connsiteX8103" fmla="*/ 1855073 w 16348919"/>
              <a:gd name="connsiteY8103" fmla="*/ 1880354 h 10285413"/>
              <a:gd name="connsiteX8104" fmla="*/ 1795869 w 16348919"/>
              <a:gd name="connsiteY8104" fmla="*/ 1840884 h 10285413"/>
              <a:gd name="connsiteX8105" fmla="*/ 1766266 w 16348919"/>
              <a:gd name="connsiteY8105" fmla="*/ 1811282 h 10285413"/>
              <a:gd name="connsiteX8106" fmla="*/ 1736663 w 16348919"/>
              <a:gd name="connsiteY8106" fmla="*/ 1801413 h 10285413"/>
              <a:gd name="connsiteX8107" fmla="*/ 1716929 w 16348919"/>
              <a:gd name="connsiteY8107" fmla="*/ 1801413 h 10285413"/>
              <a:gd name="connsiteX8108" fmla="*/ 1746531 w 16348919"/>
              <a:gd name="connsiteY8108" fmla="*/ 1821147 h 10285413"/>
              <a:gd name="connsiteX8109" fmla="*/ 1766266 w 16348919"/>
              <a:gd name="connsiteY8109" fmla="*/ 1850749 h 10285413"/>
              <a:gd name="connsiteX8110" fmla="*/ 1776134 w 16348919"/>
              <a:gd name="connsiteY8110" fmla="*/ 1860617 h 10285413"/>
              <a:gd name="connsiteX8111" fmla="*/ 1795869 w 16348919"/>
              <a:gd name="connsiteY8111" fmla="*/ 1880354 h 10285413"/>
              <a:gd name="connsiteX8112" fmla="*/ 1776134 w 16348919"/>
              <a:gd name="connsiteY8112" fmla="*/ 1900087 h 10285413"/>
              <a:gd name="connsiteX8113" fmla="*/ 1756399 w 16348919"/>
              <a:gd name="connsiteY8113" fmla="*/ 1880354 h 10285413"/>
              <a:gd name="connsiteX8114" fmla="*/ 1736663 w 16348919"/>
              <a:gd name="connsiteY8114" fmla="*/ 1880354 h 10285413"/>
              <a:gd name="connsiteX8115" fmla="*/ 1697196 w 16348919"/>
              <a:gd name="connsiteY8115" fmla="*/ 1840884 h 10285413"/>
              <a:gd name="connsiteX8116" fmla="*/ 1657726 w 16348919"/>
              <a:gd name="connsiteY8116" fmla="*/ 1801413 h 10285413"/>
              <a:gd name="connsiteX8117" fmla="*/ 1637990 w 16348919"/>
              <a:gd name="connsiteY8117" fmla="*/ 1821147 h 10285413"/>
              <a:gd name="connsiteX8118" fmla="*/ 1637990 w 16348919"/>
              <a:gd name="connsiteY8118" fmla="*/ 1840884 h 10285413"/>
              <a:gd name="connsiteX8119" fmla="*/ 1598521 w 16348919"/>
              <a:gd name="connsiteY8119" fmla="*/ 1840884 h 10285413"/>
              <a:gd name="connsiteX8120" fmla="*/ 1588653 w 16348919"/>
              <a:gd name="connsiteY8120" fmla="*/ 1811282 h 10285413"/>
              <a:gd name="connsiteX8121" fmla="*/ 1578785 w 16348919"/>
              <a:gd name="connsiteY8121" fmla="*/ 1791545 h 10285413"/>
              <a:gd name="connsiteX8122" fmla="*/ 1578785 w 16348919"/>
              <a:gd name="connsiteY8122" fmla="*/ 1781680 h 10285413"/>
              <a:gd name="connsiteX8123" fmla="*/ 1559052 w 16348919"/>
              <a:gd name="connsiteY8123" fmla="*/ 1781680 h 10285413"/>
              <a:gd name="connsiteX8124" fmla="*/ 1519582 w 16348919"/>
              <a:gd name="connsiteY8124" fmla="*/ 1801413 h 10285413"/>
              <a:gd name="connsiteX8125" fmla="*/ 1480111 w 16348919"/>
              <a:gd name="connsiteY8125" fmla="*/ 1781680 h 10285413"/>
              <a:gd name="connsiteX8126" fmla="*/ 1460377 w 16348919"/>
              <a:gd name="connsiteY8126" fmla="*/ 1781680 h 10285413"/>
              <a:gd name="connsiteX8127" fmla="*/ 1470243 w 16348919"/>
              <a:gd name="connsiteY8127" fmla="*/ 1752075 h 10285413"/>
              <a:gd name="connsiteX8128" fmla="*/ 1440641 w 16348919"/>
              <a:gd name="connsiteY8128" fmla="*/ 1742210 h 10285413"/>
              <a:gd name="connsiteX8129" fmla="*/ 1401173 w 16348919"/>
              <a:gd name="connsiteY8129" fmla="*/ 1752075 h 10285413"/>
              <a:gd name="connsiteX8130" fmla="*/ 1391306 w 16348919"/>
              <a:gd name="connsiteY8130" fmla="*/ 1761943 h 10285413"/>
              <a:gd name="connsiteX8131" fmla="*/ 1391306 w 16348919"/>
              <a:gd name="connsiteY8131" fmla="*/ 1742210 h 10285413"/>
              <a:gd name="connsiteX8132" fmla="*/ 1322233 w 16348919"/>
              <a:gd name="connsiteY8132" fmla="*/ 1683006 h 10285413"/>
              <a:gd name="connsiteX8133" fmla="*/ 1243294 w 16348919"/>
              <a:gd name="connsiteY8133" fmla="*/ 1643535 h 10285413"/>
              <a:gd name="connsiteX8134" fmla="*/ 1223559 w 16348919"/>
              <a:gd name="connsiteY8134" fmla="*/ 1663269 h 10285413"/>
              <a:gd name="connsiteX8135" fmla="*/ 1223559 w 16348919"/>
              <a:gd name="connsiteY8135" fmla="*/ 1683006 h 10285413"/>
              <a:gd name="connsiteX8136" fmla="*/ 1233425 w 16348919"/>
              <a:gd name="connsiteY8136" fmla="*/ 1692871 h 10285413"/>
              <a:gd name="connsiteX8137" fmla="*/ 1184089 w 16348919"/>
              <a:gd name="connsiteY8137" fmla="*/ 1702740 h 10285413"/>
              <a:gd name="connsiteX8138" fmla="*/ 1164352 w 16348919"/>
              <a:gd name="connsiteY8138" fmla="*/ 1722473 h 10285413"/>
              <a:gd name="connsiteX8139" fmla="*/ 1144620 w 16348919"/>
              <a:gd name="connsiteY8139" fmla="*/ 1722473 h 10285413"/>
              <a:gd name="connsiteX8140" fmla="*/ 1085415 w 16348919"/>
              <a:gd name="connsiteY8140" fmla="*/ 1702740 h 10285413"/>
              <a:gd name="connsiteX8141" fmla="*/ 1105149 w 16348919"/>
              <a:gd name="connsiteY8141" fmla="*/ 1683006 h 10285413"/>
              <a:gd name="connsiteX8142" fmla="*/ 1144620 w 16348919"/>
              <a:gd name="connsiteY8142" fmla="*/ 1673137 h 10285413"/>
              <a:gd name="connsiteX8143" fmla="*/ 1164352 w 16348919"/>
              <a:gd name="connsiteY8143" fmla="*/ 1683006 h 10285413"/>
              <a:gd name="connsiteX8144" fmla="*/ 1174220 w 16348919"/>
              <a:gd name="connsiteY8144" fmla="*/ 1663269 h 10285413"/>
              <a:gd name="connsiteX8145" fmla="*/ 1154488 w 16348919"/>
              <a:gd name="connsiteY8145" fmla="*/ 1643535 h 10285413"/>
              <a:gd name="connsiteX8146" fmla="*/ 1124886 w 16348919"/>
              <a:gd name="connsiteY8146" fmla="*/ 1623799 h 10285413"/>
              <a:gd name="connsiteX8147" fmla="*/ 1095283 w 16348919"/>
              <a:gd name="connsiteY8147" fmla="*/ 1613934 h 10285413"/>
              <a:gd name="connsiteX8148" fmla="*/ 1065681 w 16348919"/>
              <a:gd name="connsiteY8148" fmla="*/ 1584329 h 10285413"/>
              <a:gd name="connsiteX8149" fmla="*/ 1045945 w 16348919"/>
              <a:gd name="connsiteY8149" fmla="*/ 1584329 h 10285413"/>
              <a:gd name="connsiteX8150" fmla="*/ 1065681 w 16348919"/>
              <a:gd name="connsiteY8150" fmla="*/ 1604066 h 10285413"/>
              <a:gd name="connsiteX8151" fmla="*/ 1105149 w 16348919"/>
              <a:gd name="connsiteY8151" fmla="*/ 1643535 h 10285413"/>
              <a:gd name="connsiteX8152" fmla="*/ 1045945 w 16348919"/>
              <a:gd name="connsiteY8152" fmla="*/ 1643535 h 10285413"/>
              <a:gd name="connsiteX8153" fmla="*/ 1026212 w 16348919"/>
              <a:gd name="connsiteY8153" fmla="*/ 1584329 h 10285413"/>
              <a:gd name="connsiteX8154" fmla="*/ 1016344 w 16348919"/>
              <a:gd name="connsiteY8154" fmla="*/ 1544861 h 10285413"/>
              <a:gd name="connsiteX8155" fmla="*/ 957139 w 16348919"/>
              <a:gd name="connsiteY8155" fmla="*/ 1525125 h 10285413"/>
              <a:gd name="connsiteX8156" fmla="*/ 927537 w 16348919"/>
              <a:gd name="connsiteY8156" fmla="*/ 1525125 h 10285413"/>
              <a:gd name="connsiteX8157" fmla="*/ 927537 w 16348919"/>
              <a:gd name="connsiteY8157" fmla="*/ 1505392 h 10285413"/>
              <a:gd name="connsiteX8158" fmla="*/ 907800 w 16348919"/>
              <a:gd name="connsiteY8158" fmla="*/ 1505392 h 10285413"/>
              <a:gd name="connsiteX8159" fmla="*/ 907800 w 16348919"/>
              <a:gd name="connsiteY8159" fmla="*/ 1485655 h 10285413"/>
              <a:gd name="connsiteX8160" fmla="*/ 888068 w 16348919"/>
              <a:gd name="connsiteY8160" fmla="*/ 1465921 h 10285413"/>
              <a:gd name="connsiteX8161" fmla="*/ 848598 w 16348919"/>
              <a:gd name="connsiteY8161" fmla="*/ 1465921 h 10285413"/>
              <a:gd name="connsiteX8162" fmla="*/ 789393 w 16348919"/>
              <a:gd name="connsiteY8162" fmla="*/ 1436319 h 10285413"/>
              <a:gd name="connsiteX8163" fmla="*/ 749924 w 16348919"/>
              <a:gd name="connsiteY8163" fmla="*/ 1426451 h 10285413"/>
              <a:gd name="connsiteX8164" fmla="*/ 740054 w 16348919"/>
              <a:gd name="connsiteY8164" fmla="*/ 1416585 h 10285413"/>
              <a:gd name="connsiteX8165" fmla="*/ 710452 w 16348919"/>
              <a:gd name="connsiteY8165" fmla="*/ 1406717 h 10285413"/>
              <a:gd name="connsiteX8166" fmla="*/ 690719 w 16348919"/>
              <a:gd name="connsiteY8166" fmla="*/ 1406717 h 10285413"/>
              <a:gd name="connsiteX8167" fmla="*/ 710452 w 16348919"/>
              <a:gd name="connsiteY8167" fmla="*/ 1426451 h 10285413"/>
              <a:gd name="connsiteX8168" fmla="*/ 749924 w 16348919"/>
              <a:gd name="connsiteY8168" fmla="*/ 1465921 h 10285413"/>
              <a:gd name="connsiteX8169" fmla="*/ 769656 w 16348919"/>
              <a:gd name="connsiteY8169" fmla="*/ 1485655 h 10285413"/>
              <a:gd name="connsiteX8170" fmla="*/ 749924 w 16348919"/>
              <a:gd name="connsiteY8170" fmla="*/ 1505392 h 10285413"/>
              <a:gd name="connsiteX8171" fmla="*/ 749924 w 16348919"/>
              <a:gd name="connsiteY8171" fmla="*/ 1485655 h 10285413"/>
              <a:gd name="connsiteX8172" fmla="*/ 670985 w 16348919"/>
              <a:gd name="connsiteY8172" fmla="*/ 1446187 h 10285413"/>
              <a:gd name="connsiteX8173" fmla="*/ 651249 w 16348919"/>
              <a:gd name="connsiteY8173" fmla="*/ 1446187 h 10285413"/>
              <a:gd name="connsiteX8174" fmla="*/ 611778 w 16348919"/>
              <a:gd name="connsiteY8174" fmla="*/ 1446187 h 10285413"/>
              <a:gd name="connsiteX8175" fmla="*/ 592046 w 16348919"/>
              <a:gd name="connsiteY8175" fmla="*/ 1426451 h 10285413"/>
              <a:gd name="connsiteX8176" fmla="*/ 532841 w 16348919"/>
              <a:gd name="connsiteY8176" fmla="*/ 1406717 h 10285413"/>
              <a:gd name="connsiteX8177" fmla="*/ 473634 w 16348919"/>
              <a:gd name="connsiteY8177" fmla="*/ 1406717 h 10285413"/>
              <a:gd name="connsiteX8178" fmla="*/ 414431 w 16348919"/>
              <a:gd name="connsiteY8178" fmla="*/ 1406717 h 10285413"/>
              <a:gd name="connsiteX8179" fmla="*/ 394697 w 16348919"/>
              <a:gd name="connsiteY8179" fmla="*/ 1367247 h 10285413"/>
              <a:gd name="connsiteX8180" fmla="*/ 414431 w 16348919"/>
              <a:gd name="connsiteY8180" fmla="*/ 1367247 h 10285413"/>
              <a:gd name="connsiteX8181" fmla="*/ 434164 w 16348919"/>
              <a:gd name="connsiteY8181" fmla="*/ 1367247 h 10285413"/>
              <a:gd name="connsiteX8182" fmla="*/ 315756 w 16348919"/>
              <a:gd name="connsiteY8182" fmla="*/ 1308043 h 10285413"/>
              <a:gd name="connsiteX8183" fmla="*/ 276287 w 16348919"/>
              <a:gd name="connsiteY8183" fmla="*/ 1288307 h 10285413"/>
              <a:gd name="connsiteX8184" fmla="*/ 256552 w 16348919"/>
              <a:gd name="connsiteY8184" fmla="*/ 1258705 h 10285413"/>
              <a:gd name="connsiteX8185" fmla="*/ 276287 w 16348919"/>
              <a:gd name="connsiteY8185" fmla="*/ 1248840 h 10285413"/>
              <a:gd name="connsiteX8186" fmla="*/ 296023 w 16348919"/>
              <a:gd name="connsiteY8186" fmla="*/ 1229103 h 10285413"/>
              <a:gd name="connsiteX8187" fmla="*/ 315756 w 16348919"/>
              <a:gd name="connsiteY8187" fmla="*/ 1209369 h 10285413"/>
              <a:gd name="connsiteX8188" fmla="*/ 355226 w 16348919"/>
              <a:gd name="connsiteY8188" fmla="*/ 1209369 h 10285413"/>
              <a:gd name="connsiteX8189" fmla="*/ 394697 w 16348919"/>
              <a:gd name="connsiteY8189" fmla="*/ 1209369 h 10285413"/>
              <a:gd name="connsiteX8190" fmla="*/ 434164 w 16348919"/>
              <a:gd name="connsiteY8190" fmla="*/ 1229103 h 10285413"/>
              <a:gd name="connsiteX8191" fmla="*/ 434164 w 16348919"/>
              <a:gd name="connsiteY8191" fmla="*/ 1248840 h 10285413"/>
              <a:gd name="connsiteX8192" fmla="*/ 453901 w 16348919"/>
              <a:gd name="connsiteY8192" fmla="*/ 1229103 h 10285413"/>
              <a:gd name="connsiteX8193" fmla="*/ 463770 w 16348919"/>
              <a:gd name="connsiteY8193" fmla="*/ 1209369 h 10285413"/>
              <a:gd name="connsiteX8194" fmla="*/ 473634 w 16348919"/>
              <a:gd name="connsiteY8194" fmla="*/ 1209369 h 10285413"/>
              <a:gd name="connsiteX8195" fmla="*/ 542707 w 16348919"/>
              <a:gd name="connsiteY8195" fmla="*/ 1238971 h 10285413"/>
              <a:gd name="connsiteX8196" fmla="*/ 631516 w 16348919"/>
              <a:gd name="connsiteY8196" fmla="*/ 1288307 h 10285413"/>
              <a:gd name="connsiteX8197" fmla="*/ 661117 w 16348919"/>
              <a:gd name="connsiteY8197" fmla="*/ 1317909 h 10285413"/>
              <a:gd name="connsiteX8198" fmla="*/ 690719 w 16348919"/>
              <a:gd name="connsiteY8198" fmla="*/ 1308043 h 10285413"/>
              <a:gd name="connsiteX8199" fmla="*/ 651249 w 16348919"/>
              <a:gd name="connsiteY8199" fmla="*/ 1288307 h 10285413"/>
              <a:gd name="connsiteX8200" fmla="*/ 621648 w 16348919"/>
              <a:gd name="connsiteY8200" fmla="*/ 1278442 h 10285413"/>
              <a:gd name="connsiteX8201" fmla="*/ 631516 w 16348919"/>
              <a:gd name="connsiteY8201" fmla="*/ 1248840 h 10285413"/>
              <a:gd name="connsiteX8202" fmla="*/ 680851 w 16348919"/>
              <a:gd name="connsiteY8202" fmla="*/ 1248840 h 10285413"/>
              <a:gd name="connsiteX8203" fmla="*/ 670985 w 16348919"/>
              <a:gd name="connsiteY8203" fmla="*/ 1229103 h 10285413"/>
              <a:gd name="connsiteX8204" fmla="*/ 710452 w 16348919"/>
              <a:gd name="connsiteY8204" fmla="*/ 1229103 h 10285413"/>
              <a:gd name="connsiteX8205" fmla="*/ 749924 w 16348919"/>
              <a:gd name="connsiteY8205" fmla="*/ 1248840 h 10285413"/>
              <a:gd name="connsiteX8206" fmla="*/ 730190 w 16348919"/>
              <a:gd name="connsiteY8206" fmla="*/ 1189633 h 10285413"/>
              <a:gd name="connsiteX8207" fmla="*/ 690719 w 16348919"/>
              <a:gd name="connsiteY8207" fmla="*/ 1169899 h 10285413"/>
              <a:gd name="connsiteX8208" fmla="*/ 690719 w 16348919"/>
              <a:gd name="connsiteY8208" fmla="*/ 1150166 h 10285413"/>
              <a:gd name="connsiteX8209" fmla="*/ 710452 w 16348919"/>
              <a:gd name="connsiteY8209" fmla="*/ 1130429 h 10285413"/>
              <a:gd name="connsiteX8210" fmla="*/ 690719 w 16348919"/>
              <a:gd name="connsiteY8210" fmla="*/ 1130429 h 10285413"/>
              <a:gd name="connsiteX8211" fmla="*/ 592046 w 16348919"/>
              <a:gd name="connsiteY8211" fmla="*/ 1071225 h 10285413"/>
              <a:gd name="connsiteX8212" fmla="*/ 582177 w 16348919"/>
              <a:gd name="connsiteY8212" fmla="*/ 1031755 h 10285413"/>
              <a:gd name="connsiteX8213" fmla="*/ 552575 w 16348919"/>
              <a:gd name="connsiteY8213" fmla="*/ 1012021 h 10285413"/>
              <a:gd name="connsiteX8214" fmla="*/ 532841 w 16348919"/>
              <a:gd name="connsiteY8214" fmla="*/ 1012021 h 10285413"/>
              <a:gd name="connsiteX8215" fmla="*/ 513104 w 16348919"/>
              <a:gd name="connsiteY8215" fmla="*/ 1031755 h 10285413"/>
              <a:gd name="connsiteX8216" fmla="*/ 453901 w 16348919"/>
              <a:gd name="connsiteY8216" fmla="*/ 1071225 h 10285413"/>
              <a:gd name="connsiteX8217" fmla="*/ 434164 w 16348919"/>
              <a:gd name="connsiteY8217" fmla="*/ 1071225 h 10285413"/>
              <a:gd name="connsiteX8218" fmla="*/ 414431 w 16348919"/>
              <a:gd name="connsiteY8218" fmla="*/ 1051492 h 10285413"/>
              <a:gd name="connsiteX8219" fmla="*/ 394697 w 16348919"/>
              <a:gd name="connsiteY8219" fmla="*/ 1031755 h 10285413"/>
              <a:gd name="connsiteX8220" fmla="*/ 414431 w 16348919"/>
              <a:gd name="connsiteY8220" fmla="*/ 1012021 h 10285413"/>
              <a:gd name="connsiteX8221" fmla="*/ 414431 w 16348919"/>
              <a:gd name="connsiteY8221" fmla="*/ 992285 h 10285413"/>
              <a:gd name="connsiteX8222" fmla="*/ 434164 w 16348919"/>
              <a:gd name="connsiteY8222" fmla="*/ 992285 h 10285413"/>
              <a:gd name="connsiteX8223" fmla="*/ 473634 w 16348919"/>
              <a:gd name="connsiteY8223" fmla="*/ 972551 h 10285413"/>
              <a:gd name="connsiteX8224" fmla="*/ 453901 w 16348919"/>
              <a:gd name="connsiteY8224" fmla="*/ 952815 h 10285413"/>
              <a:gd name="connsiteX8225" fmla="*/ 394697 w 16348919"/>
              <a:gd name="connsiteY8225" fmla="*/ 933081 h 10285413"/>
              <a:gd name="connsiteX8226" fmla="*/ 374961 w 16348919"/>
              <a:gd name="connsiteY8226" fmla="*/ 913347 h 10285413"/>
              <a:gd name="connsiteX8227" fmla="*/ 384828 w 16348919"/>
              <a:gd name="connsiteY8227" fmla="*/ 873877 h 10285413"/>
              <a:gd name="connsiteX8228" fmla="*/ 374961 w 16348919"/>
              <a:gd name="connsiteY8228" fmla="*/ 883743 h 10285413"/>
              <a:gd name="connsiteX8229" fmla="*/ 345358 w 16348919"/>
              <a:gd name="connsiteY8229" fmla="*/ 893611 h 10285413"/>
              <a:gd name="connsiteX8230" fmla="*/ 325626 w 16348919"/>
              <a:gd name="connsiteY8230" fmla="*/ 873877 h 10285413"/>
              <a:gd name="connsiteX8231" fmla="*/ 315756 w 16348919"/>
              <a:gd name="connsiteY8231" fmla="*/ 844275 h 10285413"/>
              <a:gd name="connsiteX8232" fmla="*/ 276287 w 16348919"/>
              <a:gd name="connsiteY8232" fmla="*/ 834407 h 10285413"/>
              <a:gd name="connsiteX8233" fmla="*/ 246685 w 16348919"/>
              <a:gd name="connsiteY8233" fmla="*/ 814673 h 10285413"/>
              <a:gd name="connsiteX8234" fmla="*/ 217082 w 16348919"/>
              <a:gd name="connsiteY8234" fmla="*/ 814673 h 10285413"/>
              <a:gd name="connsiteX8235" fmla="*/ 177612 w 16348919"/>
              <a:gd name="connsiteY8235" fmla="*/ 814673 h 10285413"/>
              <a:gd name="connsiteX8236" fmla="*/ 118409 w 16348919"/>
              <a:gd name="connsiteY8236" fmla="*/ 834407 h 10285413"/>
              <a:gd name="connsiteX8237" fmla="*/ 98674 w 16348919"/>
              <a:gd name="connsiteY8237" fmla="*/ 814673 h 10285413"/>
              <a:gd name="connsiteX8238" fmla="*/ 39468 w 16348919"/>
              <a:gd name="connsiteY8238" fmla="*/ 814673 h 10285413"/>
              <a:gd name="connsiteX8239" fmla="*/ 39468 w 16348919"/>
              <a:gd name="connsiteY8239" fmla="*/ 775203 h 10285413"/>
              <a:gd name="connsiteX8240" fmla="*/ 98674 w 16348919"/>
              <a:gd name="connsiteY8240" fmla="*/ 735733 h 10285413"/>
              <a:gd name="connsiteX8241" fmla="*/ 118409 w 16348919"/>
              <a:gd name="connsiteY8241" fmla="*/ 715997 h 10285413"/>
              <a:gd name="connsiteX8242" fmla="*/ 138145 w 16348919"/>
              <a:gd name="connsiteY8242" fmla="*/ 696263 h 10285413"/>
              <a:gd name="connsiteX8243" fmla="*/ 59204 w 16348919"/>
              <a:gd name="connsiteY8243" fmla="*/ 617323 h 10285413"/>
              <a:gd name="connsiteX8244" fmla="*/ 19735 w 16348919"/>
              <a:gd name="connsiteY8244" fmla="*/ 597589 h 10285413"/>
              <a:gd name="connsiteX8245" fmla="*/ 0 w 16348919"/>
              <a:gd name="connsiteY8245" fmla="*/ 587721 h 10285413"/>
              <a:gd name="connsiteX8246" fmla="*/ 0 w 16348919"/>
              <a:gd name="connsiteY8246" fmla="*/ 558119 h 10285413"/>
              <a:gd name="connsiteX8247" fmla="*/ 19735 w 16348919"/>
              <a:gd name="connsiteY8247" fmla="*/ 538385 h 10285413"/>
              <a:gd name="connsiteX8248" fmla="*/ 59204 w 16348919"/>
              <a:gd name="connsiteY8248" fmla="*/ 558119 h 10285413"/>
              <a:gd name="connsiteX8249" fmla="*/ 59204 w 16348919"/>
              <a:gd name="connsiteY8249" fmla="*/ 479181 h 10285413"/>
              <a:gd name="connsiteX8250" fmla="*/ 88806 w 16348919"/>
              <a:gd name="connsiteY8250" fmla="*/ 449576 h 10285413"/>
              <a:gd name="connsiteX8251" fmla="*/ 98674 w 16348919"/>
              <a:gd name="connsiteY8251" fmla="*/ 380507 h 10285413"/>
              <a:gd name="connsiteX8252" fmla="*/ 98674 w 16348919"/>
              <a:gd name="connsiteY8252" fmla="*/ 360771 h 10285413"/>
              <a:gd name="connsiteX8253" fmla="*/ 118409 w 16348919"/>
              <a:gd name="connsiteY8253" fmla="*/ 341037 h 10285413"/>
              <a:gd name="connsiteX8254" fmla="*/ 157879 w 16348919"/>
              <a:gd name="connsiteY8254" fmla="*/ 360771 h 10285413"/>
              <a:gd name="connsiteX8255" fmla="*/ 197350 w 16348919"/>
              <a:gd name="connsiteY8255" fmla="*/ 360771 h 10285413"/>
              <a:gd name="connsiteX8256" fmla="*/ 177612 w 16348919"/>
              <a:gd name="connsiteY8256" fmla="*/ 321300 h 10285413"/>
              <a:gd name="connsiteX8257" fmla="*/ 197350 w 16348919"/>
              <a:gd name="connsiteY8257" fmla="*/ 202893 h 10285413"/>
              <a:gd name="connsiteX8258" fmla="*/ 197350 w 16348919"/>
              <a:gd name="connsiteY8258" fmla="*/ 183159 h 10285413"/>
              <a:gd name="connsiteX8259" fmla="*/ 236817 w 16348919"/>
              <a:gd name="connsiteY8259" fmla="*/ 163422 h 10285413"/>
              <a:gd name="connsiteX8260" fmla="*/ 236817 w 16348919"/>
              <a:gd name="connsiteY8260" fmla="*/ 202893 h 10285413"/>
              <a:gd name="connsiteX8261" fmla="*/ 256552 w 16348919"/>
              <a:gd name="connsiteY8261" fmla="*/ 183159 h 10285413"/>
              <a:gd name="connsiteX8262" fmla="*/ 315756 w 16348919"/>
              <a:gd name="connsiteY8262" fmla="*/ 163422 h 10285413"/>
              <a:gd name="connsiteX8263" fmla="*/ 325626 w 16348919"/>
              <a:gd name="connsiteY8263" fmla="*/ 193024 h 10285413"/>
              <a:gd name="connsiteX8264" fmla="*/ 325626 w 16348919"/>
              <a:gd name="connsiteY8264" fmla="*/ 212761 h 10285413"/>
              <a:gd name="connsiteX8265" fmla="*/ 335490 w 16348919"/>
              <a:gd name="connsiteY8265" fmla="*/ 202893 h 10285413"/>
              <a:gd name="connsiteX8266" fmla="*/ 335490 w 16348919"/>
              <a:gd name="connsiteY8266" fmla="*/ 163422 h 10285413"/>
              <a:gd name="connsiteX8267" fmla="*/ 355226 w 16348919"/>
              <a:gd name="connsiteY8267" fmla="*/ 104219 h 10285413"/>
              <a:gd name="connsiteX8268" fmla="*/ 394697 w 16348919"/>
              <a:gd name="connsiteY8268" fmla="*/ 64748 h 10285413"/>
              <a:gd name="connsiteX8269" fmla="*/ 414431 w 16348919"/>
              <a:gd name="connsiteY8269" fmla="*/ 25278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Lst>
            <a:rect l="l" t="t" r="r" b="b"/>
            <a:pathLst>
              <a:path w="16348919" h="10285413">
                <a:moveTo>
                  <a:pt x="14011723" y="10188713"/>
                </a:moveTo>
                <a:cubicBezTo>
                  <a:pt x="14011723" y="10201870"/>
                  <a:pt x="14015011" y="10208447"/>
                  <a:pt x="14021588" y="10208447"/>
                </a:cubicBezTo>
                <a:cubicBezTo>
                  <a:pt x="14028168" y="10208447"/>
                  <a:pt x="14038033" y="10208447"/>
                  <a:pt x="14051193" y="10208447"/>
                </a:cubicBezTo>
                <a:lnTo>
                  <a:pt x="14031456" y="10188713"/>
                </a:lnTo>
                <a:cubicBezTo>
                  <a:pt x="14031456" y="10188713"/>
                  <a:pt x="14028168" y="10188713"/>
                  <a:pt x="14021588" y="10188713"/>
                </a:cubicBezTo>
                <a:close/>
                <a:moveTo>
                  <a:pt x="13518353" y="10109773"/>
                </a:moveTo>
                <a:lnTo>
                  <a:pt x="13538086" y="10109773"/>
                </a:lnTo>
                <a:lnTo>
                  <a:pt x="13557820" y="10129507"/>
                </a:lnTo>
                <a:cubicBezTo>
                  <a:pt x="13544663" y="10129507"/>
                  <a:pt x="13534795" y="10126218"/>
                  <a:pt x="13528218" y="10119641"/>
                </a:cubicBezTo>
                <a:cubicBezTo>
                  <a:pt x="13521641" y="10113064"/>
                  <a:pt x="13518353" y="10109773"/>
                  <a:pt x="13518353" y="10109773"/>
                </a:cubicBezTo>
                <a:close/>
                <a:moveTo>
                  <a:pt x="13439412" y="10050569"/>
                </a:moveTo>
                <a:cubicBezTo>
                  <a:pt x="13439412" y="10050569"/>
                  <a:pt x="13442703" y="10050569"/>
                  <a:pt x="13449280" y="10050569"/>
                </a:cubicBezTo>
                <a:cubicBezTo>
                  <a:pt x="13455857" y="10050569"/>
                  <a:pt x="13459146" y="10057146"/>
                  <a:pt x="13459146" y="10070303"/>
                </a:cubicBezTo>
                <a:cubicBezTo>
                  <a:pt x="13445989" y="10070303"/>
                  <a:pt x="13436121" y="10067015"/>
                  <a:pt x="13429544" y="10060435"/>
                </a:cubicBezTo>
                <a:cubicBezTo>
                  <a:pt x="13422967" y="10053858"/>
                  <a:pt x="13426256" y="10050569"/>
                  <a:pt x="13439412" y="10050569"/>
                </a:cubicBezTo>
                <a:close/>
                <a:moveTo>
                  <a:pt x="13182860" y="9951895"/>
                </a:moveTo>
                <a:cubicBezTo>
                  <a:pt x="13196017" y="9951895"/>
                  <a:pt x="13202594" y="9955184"/>
                  <a:pt x="13202594" y="9961761"/>
                </a:cubicBezTo>
                <a:cubicBezTo>
                  <a:pt x="13202594" y="9968340"/>
                  <a:pt x="13202594" y="9971629"/>
                  <a:pt x="13202594" y="9971629"/>
                </a:cubicBezTo>
                <a:cubicBezTo>
                  <a:pt x="13202594" y="9971629"/>
                  <a:pt x="13196017" y="9971629"/>
                  <a:pt x="13182860" y="9971629"/>
                </a:cubicBezTo>
                <a:close/>
                <a:moveTo>
                  <a:pt x="13103920" y="9912425"/>
                </a:moveTo>
                <a:lnTo>
                  <a:pt x="13143390" y="9932159"/>
                </a:lnTo>
                <a:cubicBezTo>
                  <a:pt x="13156547" y="9932159"/>
                  <a:pt x="13156547" y="9938739"/>
                  <a:pt x="13143390" y="9951895"/>
                </a:cubicBezTo>
                <a:lnTo>
                  <a:pt x="13123654" y="9951895"/>
                </a:lnTo>
                <a:cubicBezTo>
                  <a:pt x="13123654" y="9938739"/>
                  <a:pt x="13117077" y="9925582"/>
                  <a:pt x="13103920" y="9912425"/>
                </a:cubicBezTo>
                <a:close/>
                <a:moveTo>
                  <a:pt x="12891771" y="9902557"/>
                </a:moveTo>
                <a:cubicBezTo>
                  <a:pt x="12895060" y="9902557"/>
                  <a:pt x="12899992" y="9905845"/>
                  <a:pt x="12906572" y="9912425"/>
                </a:cubicBezTo>
                <a:lnTo>
                  <a:pt x="12886838" y="9912425"/>
                </a:lnTo>
                <a:cubicBezTo>
                  <a:pt x="12886838" y="9905845"/>
                  <a:pt x="12888480" y="9902557"/>
                  <a:pt x="12891771" y="9902557"/>
                </a:cubicBezTo>
                <a:close/>
                <a:moveTo>
                  <a:pt x="13163124" y="9872955"/>
                </a:moveTo>
                <a:cubicBezTo>
                  <a:pt x="13149967" y="9872955"/>
                  <a:pt x="13143390" y="9876246"/>
                  <a:pt x="13143390" y="9882823"/>
                </a:cubicBezTo>
                <a:cubicBezTo>
                  <a:pt x="13143390" y="9889400"/>
                  <a:pt x="13149967" y="9892691"/>
                  <a:pt x="13163124" y="9892691"/>
                </a:cubicBezTo>
                <a:cubicBezTo>
                  <a:pt x="13176283" y="9892691"/>
                  <a:pt x="13182860" y="9886112"/>
                  <a:pt x="13182860" y="9872955"/>
                </a:cubicBezTo>
                <a:close/>
                <a:moveTo>
                  <a:pt x="13024980" y="9872955"/>
                </a:moveTo>
                <a:cubicBezTo>
                  <a:pt x="13038139" y="9872955"/>
                  <a:pt x="13044716" y="9879535"/>
                  <a:pt x="13044716" y="9892691"/>
                </a:cubicBezTo>
                <a:cubicBezTo>
                  <a:pt x="13044716" y="9892691"/>
                  <a:pt x="13041425" y="9895980"/>
                  <a:pt x="13034848" y="9902557"/>
                </a:cubicBezTo>
                <a:cubicBezTo>
                  <a:pt x="13028271" y="9909137"/>
                  <a:pt x="13024980" y="9912425"/>
                  <a:pt x="13024980" y="9912425"/>
                </a:cubicBezTo>
                <a:cubicBezTo>
                  <a:pt x="13011823" y="9912425"/>
                  <a:pt x="13005246" y="9905848"/>
                  <a:pt x="13005246" y="9892691"/>
                </a:cubicBezTo>
                <a:cubicBezTo>
                  <a:pt x="13005246" y="9892691"/>
                  <a:pt x="13011823" y="9886112"/>
                  <a:pt x="13024980" y="9872955"/>
                </a:cubicBezTo>
                <a:close/>
                <a:moveTo>
                  <a:pt x="12077710" y="9616403"/>
                </a:moveTo>
                <a:cubicBezTo>
                  <a:pt x="12104023" y="9629560"/>
                  <a:pt x="12133625" y="9636137"/>
                  <a:pt x="12166518" y="9636137"/>
                </a:cubicBezTo>
                <a:cubicBezTo>
                  <a:pt x="12199409" y="9636137"/>
                  <a:pt x="12229010" y="9642716"/>
                  <a:pt x="12255324" y="9655873"/>
                </a:cubicBezTo>
                <a:lnTo>
                  <a:pt x="12215854" y="9655873"/>
                </a:lnTo>
                <a:cubicBezTo>
                  <a:pt x="12202697" y="9655873"/>
                  <a:pt x="12186252" y="9655873"/>
                  <a:pt x="12166518" y="9655873"/>
                </a:cubicBezTo>
                <a:cubicBezTo>
                  <a:pt x="12146782" y="9655873"/>
                  <a:pt x="12130336" y="9649296"/>
                  <a:pt x="12117180" y="9636137"/>
                </a:cubicBezTo>
                <a:close/>
                <a:moveTo>
                  <a:pt x="12275058" y="9596667"/>
                </a:moveTo>
                <a:lnTo>
                  <a:pt x="12314528" y="9616403"/>
                </a:lnTo>
                <a:lnTo>
                  <a:pt x="12393468" y="9636137"/>
                </a:lnTo>
                <a:cubicBezTo>
                  <a:pt x="12406625" y="9636137"/>
                  <a:pt x="12419779" y="9639428"/>
                  <a:pt x="12432938" y="9646005"/>
                </a:cubicBezTo>
                <a:cubicBezTo>
                  <a:pt x="12446095" y="9652585"/>
                  <a:pt x="12452672" y="9655873"/>
                  <a:pt x="12452672" y="9655873"/>
                </a:cubicBezTo>
                <a:cubicBezTo>
                  <a:pt x="12465829" y="9655873"/>
                  <a:pt x="12485562" y="9662450"/>
                  <a:pt x="12511876" y="9675607"/>
                </a:cubicBezTo>
                <a:cubicBezTo>
                  <a:pt x="12538189" y="9688764"/>
                  <a:pt x="12597393" y="9708500"/>
                  <a:pt x="12689490" y="9734811"/>
                </a:cubicBezTo>
                <a:cubicBezTo>
                  <a:pt x="12781585" y="9761124"/>
                  <a:pt x="12830923" y="9777572"/>
                  <a:pt x="12837500" y="9784149"/>
                </a:cubicBezTo>
                <a:cubicBezTo>
                  <a:pt x="12844077" y="9790726"/>
                  <a:pt x="12860525" y="9797306"/>
                  <a:pt x="12886838" y="9803883"/>
                </a:cubicBezTo>
                <a:cubicBezTo>
                  <a:pt x="12913149" y="9810463"/>
                  <a:pt x="12936174" y="9817042"/>
                  <a:pt x="12955910" y="9823619"/>
                </a:cubicBezTo>
                <a:cubicBezTo>
                  <a:pt x="12975644" y="9830196"/>
                  <a:pt x="12988801" y="9833485"/>
                  <a:pt x="12995378" y="9833485"/>
                </a:cubicBezTo>
                <a:cubicBezTo>
                  <a:pt x="13001955" y="9833485"/>
                  <a:pt x="13011823" y="9836776"/>
                  <a:pt x="13024980" y="9843353"/>
                </a:cubicBezTo>
                <a:cubicBezTo>
                  <a:pt x="13038139" y="9849933"/>
                  <a:pt x="13021691" y="9849933"/>
                  <a:pt x="12975644" y="9843353"/>
                </a:cubicBezTo>
                <a:cubicBezTo>
                  <a:pt x="12929597" y="9836776"/>
                  <a:pt x="12906572" y="9840065"/>
                  <a:pt x="12906572" y="9853221"/>
                </a:cubicBezTo>
                <a:cubicBezTo>
                  <a:pt x="12880259" y="9866378"/>
                  <a:pt x="12867102" y="9872955"/>
                  <a:pt x="12867102" y="9872955"/>
                </a:cubicBezTo>
                <a:cubicBezTo>
                  <a:pt x="12853945" y="9846644"/>
                  <a:pt x="12840791" y="9833485"/>
                  <a:pt x="12827632" y="9833485"/>
                </a:cubicBezTo>
                <a:cubicBezTo>
                  <a:pt x="12814475" y="9833485"/>
                  <a:pt x="12798030" y="9826908"/>
                  <a:pt x="12778296" y="9813751"/>
                </a:cubicBezTo>
                <a:cubicBezTo>
                  <a:pt x="12758560" y="9800594"/>
                  <a:pt x="12728958" y="9794015"/>
                  <a:pt x="12689490" y="9794015"/>
                </a:cubicBezTo>
                <a:lnTo>
                  <a:pt x="12630284" y="9774281"/>
                </a:lnTo>
                <a:cubicBezTo>
                  <a:pt x="12617130" y="9761124"/>
                  <a:pt x="12590813" y="9747970"/>
                  <a:pt x="12551346" y="9734811"/>
                </a:cubicBezTo>
                <a:cubicBezTo>
                  <a:pt x="12459249" y="9721657"/>
                  <a:pt x="12406625" y="9708500"/>
                  <a:pt x="12393468" y="9695341"/>
                </a:cubicBezTo>
                <a:lnTo>
                  <a:pt x="12413202" y="9695341"/>
                </a:lnTo>
                <a:lnTo>
                  <a:pt x="12432938" y="9695341"/>
                </a:lnTo>
                <a:cubicBezTo>
                  <a:pt x="12432938" y="9682187"/>
                  <a:pt x="12426359" y="9675607"/>
                  <a:pt x="12413202" y="9675607"/>
                </a:cubicBezTo>
                <a:cubicBezTo>
                  <a:pt x="12400045" y="9675607"/>
                  <a:pt x="12383600" y="9669030"/>
                  <a:pt x="12363866" y="9655873"/>
                </a:cubicBezTo>
                <a:cubicBezTo>
                  <a:pt x="12344130" y="9642716"/>
                  <a:pt x="12327685" y="9636137"/>
                  <a:pt x="12314528" y="9636137"/>
                </a:cubicBezTo>
                <a:cubicBezTo>
                  <a:pt x="12301371" y="9636137"/>
                  <a:pt x="12291503" y="9636137"/>
                  <a:pt x="12284926" y="9636137"/>
                </a:cubicBezTo>
                <a:cubicBezTo>
                  <a:pt x="12278349" y="9636137"/>
                  <a:pt x="12275058" y="9629560"/>
                  <a:pt x="12275058" y="9616403"/>
                </a:cubicBezTo>
                <a:close/>
                <a:moveTo>
                  <a:pt x="12097446" y="9537463"/>
                </a:moveTo>
                <a:lnTo>
                  <a:pt x="12136913" y="9576933"/>
                </a:lnTo>
                <a:lnTo>
                  <a:pt x="12077710" y="9557199"/>
                </a:lnTo>
                <a:close/>
                <a:moveTo>
                  <a:pt x="12038239" y="9537463"/>
                </a:moveTo>
                <a:cubicBezTo>
                  <a:pt x="12051396" y="9537463"/>
                  <a:pt x="12057976" y="9537463"/>
                  <a:pt x="12057976" y="9537463"/>
                </a:cubicBezTo>
                <a:cubicBezTo>
                  <a:pt x="12057976" y="9550622"/>
                  <a:pt x="12054685" y="9557199"/>
                  <a:pt x="12048108" y="9557199"/>
                </a:cubicBezTo>
                <a:cubicBezTo>
                  <a:pt x="12041531" y="9557199"/>
                  <a:pt x="12038239" y="9550622"/>
                  <a:pt x="12038239" y="9537463"/>
                </a:cubicBezTo>
                <a:close/>
                <a:moveTo>
                  <a:pt x="11979036" y="9497993"/>
                </a:moveTo>
                <a:cubicBezTo>
                  <a:pt x="11979036" y="9497993"/>
                  <a:pt x="11985616" y="9504572"/>
                  <a:pt x="11998773" y="9517729"/>
                </a:cubicBezTo>
                <a:lnTo>
                  <a:pt x="11979036" y="9517729"/>
                </a:lnTo>
                <a:close/>
                <a:moveTo>
                  <a:pt x="11821158" y="9458525"/>
                </a:moveTo>
                <a:cubicBezTo>
                  <a:pt x="11834315" y="9458525"/>
                  <a:pt x="11854048" y="9461814"/>
                  <a:pt x="11880362" y="9468391"/>
                </a:cubicBezTo>
                <a:cubicBezTo>
                  <a:pt x="11906675" y="9474970"/>
                  <a:pt x="11926409" y="9484839"/>
                  <a:pt x="11939565" y="9497993"/>
                </a:cubicBezTo>
                <a:lnTo>
                  <a:pt x="11880362" y="9478259"/>
                </a:lnTo>
                <a:cubicBezTo>
                  <a:pt x="11854048" y="9465102"/>
                  <a:pt x="11834315" y="9458525"/>
                  <a:pt x="11821158" y="9458525"/>
                </a:cubicBezTo>
                <a:close/>
                <a:moveTo>
                  <a:pt x="11747153" y="9428921"/>
                </a:moveTo>
                <a:cubicBezTo>
                  <a:pt x="11750441" y="9428921"/>
                  <a:pt x="11755374" y="9432212"/>
                  <a:pt x="11761954" y="9438789"/>
                </a:cubicBezTo>
                <a:lnTo>
                  <a:pt x="11742217" y="9438789"/>
                </a:lnTo>
                <a:cubicBezTo>
                  <a:pt x="11742217" y="9432212"/>
                  <a:pt x="11743863" y="9428921"/>
                  <a:pt x="11747153" y="9428921"/>
                </a:cubicBezTo>
                <a:close/>
                <a:moveTo>
                  <a:pt x="11623810" y="9399319"/>
                </a:moveTo>
                <a:lnTo>
                  <a:pt x="11643543" y="9399319"/>
                </a:lnTo>
                <a:cubicBezTo>
                  <a:pt x="11669857" y="9399319"/>
                  <a:pt x="11683013" y="9405898"/>
                  <a:pt x="11683013" y="9419055"/>
                </a:cubicBezTo>
                <a:close/>
                <a:moveTo>
                  <a:pt x="10696273" y="9379585"/>
                </a:moveTo>
                <a:cubicBezTo>
                  <a:pt x="10696273" y="9379585"/>
                  <a:pt x="10712719" y="9382876"/>
                  <a:pt x="10745609" y="9389453"/>
                </a:cubicBezTo>
                <a:cubicBezTo>
                  <a:pt x="10778502" y="9396030"/>
                  <a:pt x="10794947" y="9405898"/>
                  <a:pt x="10794947" y="9419055"/>
                </a:cubicBezTo>
                <a:lnTo>
                  <a:pt x="10755477" y="9419055"/>
                </a:lnTo>
                <a:cubicBezTo>
                  <a:pt x="10755477" y="9405898"/>
                  <a:pt x="10742320" y="9399319"/>
                  <a:pt x="10716008" y="9399319"/>
                </a:cubicBezTo>
                <a:close/>
                <a:moveTo>
                  <a:pt x="10281841" y="9142767"/>
                </a:moveTo>
                <a:lnTo>
                  <a:pt x="10301577" y="9162500"/>
                </a:lnTo>
                <a:cubicBezTo>
                  <a:pt x="10301577" y="9162500"/>
                  <a:pt x="10294998" y="9162500"/>
                  <a:pt x="10281841" y="9162500"/>
                </a:cubicBezTo>
                <a:cubicBezTo>
                  <a:pt x="10281841" y="9162500"/>
                  <a:pt x="10281841" y="9155923"/>
                  <a:pt x="10281841" y="9142767"/>
                </a:cubicBezTo>
                <a:close/>
                <a:moveTo>
                  <a:pt x="9472712" y="9083563"/>
                </a:moveTo>
                <a:cubicBezTo>
                  <a:pt x="9485869" y="9083563"/>
                  <a:pt x="9492448" y="9090142"/>
                  <a:pt x="9492448" y="9103297"/>
                </a:cubicBezTo>
                <a:lnTo>
                  <a:pt x="9472712" y="9103297"/>
                </a:lnTo>
                <a:close/>
                <a:moveTo>
                  <a:pt x="11007096" y="9073695"/>
                </a:moveTo>
                <a:cubicBezTo>
                  <a:pt x="11008742" y="9073695"/>
                  <a:pt x="11009974" y="9074517"/>
                  <a:pt x="11010796" y="9076161"/>
                </a:cubicBezTo>
                <a:lnTo>
                  <a:pt x="11011090" y="9077925"/>
                </a:lnTo>
                <a:lnTo>
                  <a:pt x="11006022" y="9074124"/>
                </a:lnTo>
                <a:close/>
                <a:moveTo>
                  <a:pt x="10617333" y="8994757"/>
                </a:moveTo>
                <a:cubicBezTo>
                  <a:pt x="10623910" y="8994757"/>
                  <a:pt x="10630490" y="8998045"/>
                  <a:pt x="10637069" y="9004622"/>
                </a:cubicBezTo>
                <a:lnTo>
                  <a:pt x="10617333" y="9004622"/>
                </a:lnTo>
                <a:lnTo>
                  <a:pt x="10597599" y="9004622"/>
                </a:lnTo>
                <a:cubicBezTo>
                  <a:pt x="10604176" y="8998045"/>
                  <a:pt x="10610756" y="8994757"/>
                  <a:pt x="10617333" y="8994757"/>
                </a:cubicBezTo>
                <a:close/>
                <a:moveTo>
                  <a:pt x="10709430" y="8991466"/>
                </a:moveTo>
                <a:lnTo>
                  <a:pt x="10775211" y="9004622"/>
                </a:lnTo>
                <a:cubicBezTo>
                  <a:pt x="10801524" y="9017782"/>
                  <a:pt x="10821261" y="9017782"/>
                  <a:pt x="10834417" y="9004622"/>
                </a:cubicBezTo>
                <a:cubicBezTo>
                  <a:pt x="10834417" y="9004622"/>
                  <a:pt x="10840995" y="9007914"/>
                  <a:pt x="10854152" y="9014491"/>
                </a:cubicBezTo>
                <a:cubicBezTo>
                  <a:pt x="10867309" y="9021070"/>
                  <a:pt x="10873885" y="9030936"/>
                  <a:pt x="10873885" y="9044093"/>
                </a:cubicBezTo>
                <a:lnTo>
                  <a:pt x="10893621" y="9044093"/>
                </a:lnTo>
                <a:lnTo>
                  <a:pt x="10913355" y="9044093"/>
                </a:lnTo>
                <a:lnTo>
                  <a:pt x="10952825" y="9063826"/>
                </a:lnTo>
                <a:cubicBezTo>
                  <a:pt x="10952825" y="9076986"/>
                  <a:pt x="10965982" y="9076986"/>
                  <a:pt x="10992295" y="9063826"/>
                </a:cubicBezTo>
                <a:lnTo>
                  <a:pt x="11006022" y="9074124"/>
                </a:lnTo>
                <a:lnTo>
                  <a:pt x="11000928" y="9076161"/>
                </a:lnTo>
                <a:cubicBezTo>
                  <a:pt x="10998461" y="9077808"/>
                  <a:pt x="10995585" y="9080274"/>
                  <a:pt x="10992295" y="9083563"/>
                </a:cubicBezTo>
                <a:lnTo>
                  <a:pt x="11012029" y="9083563"/>
                </a:lnTo>
                <a:lnTo>
                  <a:pt x="11011090" y="9077925"/>
                </a:lnTo>
                <a:lnTo>
                  <a:pt x="11012029" y="9078630"/>
                </a:lnTo>
                <a:cubicBezTo>
                  <a:pt x="11018609" y="9081919"/>
                  <a:pt x="11025186" y="9083563"/>
                  <a:pt x="11031765" y="9083563"/>
                </a:cubicBezTo>
                <a:cubicBezTo>
                  <a:pt x="11018609" y="9109876"/>
                  <a:pt x="10998872" y="9109876"/>
                  <a:pt x="10972560" y="9083563"/>
                </a:cubicBezTo>
                <a:cubicBezTo>
                  <a:pt x="10959403" y="9070406"/>
                  <a:pt x="10942957" y="9063826"/>
                  <a:pt x="10923223" y="9063826"/>
                </a:cubicBezTo>
                <a:cubicBezTo>
                  <a:pt x="10903489" y="9063826"/>
                  <a:pt x="10883753" y="9057249"/>
                  <a:pt x="10864019" y="9044093"/>
                </a:cubicBezTo>
                <a:cubicBezTo>
                  <a:pt x="10844284" y="9030936"/>
                  <a:pt x="10827838" y="9030936"/>
                  <a:pt x="10814681" y="9044093"/>
                </a:cubicBezTo>
                <a:cubicBezTo>
                  <a:pt x="10801524" y="9030936"/>
                  <a:pt x="10794947" y="9024359"/>
                  <a:pt x="10794947" y="9024359"/>
                </a:cubicBezTo>
                <a:cubicBezTo>
                  <a:pt x="10768634" y="9011202"/>
                  <a:pt x="10742320" y="9004622"/>
                  <a:pt x="10716008" y="9004622"/>
                </a:cubicBezTo>
                <a:lnTo>
                  <a:pt x="10696273" y="9004622"/>
                </a:lnTo>
                <a:close/>
                <a:moveTo>
                  <a:pt x="10676537" y="8984889"/>
                </a:moveTo>
                <a:cubicBezTo>
                  <a:pt x="10689694" y="8984889"/>
                  <a:pt x="10702851" y="8984889"/>
                  <a:pt x="10716008" y="8984889"/>
                </a:cubicBezTo>
                <a:lnTo>
                  <a:pt x="10709430" y="8991466"/>
                </a:lnTo>
                <a:close/>
                <a:moveTo>
                  <a:pt x="10459456" y="8965152"/>
                </a:moveTo>
                <a:lnTo>
                  <a:pt x="10498925" y="8965152"/>
                </a:lnTo>
                <a:lnTo>
                  <a:pt x="10479189" y="8984889"/>
                </a:lnTo>
                <a:close/>
                <a:moveTo>
                  <a:pt x="10380515" y="8905948"/>
                </a:moveTo>
                <a:cubicBezTo>
                  <a:pt x="10380515" y="8905948"/>
                  <a:pt x="10383803" y="8905948"/>
                  <a:pt x="10390383" y="8905948"/>
                </a:cubicBezTo>
                <a:cubicBezTo>
                  <a:pt x="10396960" y="8905948"/>
                  <a:pt x="10400251" y="8912528"/>
                  <a:pt x="10400251" y="8925685"/>
                </a:cubicBezTo>
                <a:close/>
                <a:moveTo>
                  <a:pt x="10055373" y="8857095"/>
                </a:moveTo>
                <a:lnTo>
                  <a:pt x="10064760" y="8866478"/>
                </a:lnTo>
                <a:lnTo>
                  <a:pt x="10123963" y="8905948"/>
                </a:lnTo>
                <a:lnTo>
                  <a:pt x="10123963" y="8925685"/>
                </a:lnTo>
                <a:close/>
                <a:moveTo>
                  <a:pt x="10045022" y="8846745"/>
                </a:moveTo>
                <a:cubicBezTo>
                  <a:pt x="10045022" y="8846745"/>
                  <a:pt x="10046667" y="8848389"/>
                  <a:pt x="10049958" y="8851677"/>
                </a:cubicBezTo>
                <a:lnTo>
                  <a:pt x="10055373" y="8857095"/>
                </a:lnTo>
                <a:close/>
                <a:moveTo>
                  <a:pt x="9749000" y="8748071"/>
                </a:moveTo>
                <a:lnTo>
                  <a:pt x="9768737" y="8748071"/>
                </a:lnTo>
                <a:cubicBezTo>
                  <a:pt x="9768737" y="8748071"/>
                  <a:pt x="9775314" y="8751362"/>
                  <a:pt x="9788471" y="8757939"/>
                </a:cubicBezTo>
                <a:cubicBezTo>
                  <a:pt x="9801627" y="8764516"/>
                  <a:pt x="9814784" y="8767804"/>
                  <a:pt x="9827941" y="8767804"/>
                </a:cubicBezTo>
                <a:lnTo>
                  <a:pt x="9847674" y="8787541"/>
                </a:lnTo>
                <a:cubicBezTo>
                  <a:pt x="9847674" y="8787541"/>
                  <a:pt x="9841097" y="8787541"/>
                  <a:pt x="9827941" y="8787541"/>
                </a:cubicBezTo>
                <a:lnTo>
                  <a:pt x="9788471" y="8767804"/>
                </a:lnTo>
                <a:cubicBezTo>
                  <a:pt x="9775314" y="8767804"/>
                  <a:pt x="9762157" y="8761227"/>
                  <a:pt x="9749000" y="8748071"/>
                </a:cubicBezTo>
                <a:close/>
                <a:moveTo>
                  <a:pt x="9808204" y="8688867"/>
                </a:moveTo>
                <a:cubicBezTo>
                  <a:pt x="9808204" y="8688867"/>
                  <a:pt x="9824652" y="8692155"/>
                  <a:pt x="9857543" y="8698732"/>
                </a:cubicBezTo>
                <a:cubicBezTo>
                  <a:pt x="9890433" y="8705312"/>
                  <a:pt x="9913458" y="8715180"/>
                  <a:pt x="9926615" y="8728337"/>
                </a:cubicBezTo>
                <a:cubicBezTo>
                  <a:pt x="10031866" y="8741494"/>
                  <a:pt x="10091070" y="8754650"/>
                  <a:pt x="10104226" y="8767804"/>
                </a:cubicBezTo>
                <a:lnTo>
                  <a:pt x="9966085" y="8767804"/>
                </a:lnTo>
                <a:lnTo>
                  <a:pt x="9946348" y="8748071"/>
                </a:lnTo>
                <a:cubicBezTo>
                  <a:pt x="9906878" y="8734914"/>
                  <a:pt x="9880568" y="8728337"/>
                  <a:pt x="9867411" y="8728337"/>
                </a:cubicBezTo>
                <a:close/>
                <a:moveTo>
                  <a:pt x="9571387" y="8669130"/>
                </a:moveTo>
                <a:cubicBezTo>
                  <a:pt x="9571387" y="8669130"/>
                  <a:pt x="9577966" y="8675710"/>
                  <a:pt x="9591122" y="8688867"/>
                </a:cubicBezTo>
                <a:cubicBezTo>
                  <a:pt x="9591122" y="8702021"/>
                  <a:pt x="9584544" y="8708600"/>
                  <a:pt x="9571387" y="8708600"/>
                </a:cubicBezTo>
                <a:cubicBezTo>
                  <a:pt x="9571387" y="8708600"/>
                  <a:pt x="9571387" y="8702021"/>
                  <a:pt x="9571387" y="8688867"/>
                </a:cubicBezTo>
                <a:cubicBezTo>
                  <a:pt x="9558232" y="8688867"/>
                  <a:pt x="9554941" y="8685578"/>
                  <a:pt x="9561521" y="8678998"/>
                </a:cubicBezTo>
                <a:cubicBezTo>
                  <a:pt x="9568098" y="8672419"/>
                  <a:pt x="9571387" y="8669130"/>
                  <a:pt x="9571387" y="8669130"/>
                </a:cubicBezTo>
                <a:close/>
                <a:moveTo>
                  <a:pt x="9906878" y="8629663"/>
                </a:moveTo>
                <a:cubicBezTo>
                  <a:pt x="9906878" y="8642817"/>
                  <a:pt x="9910170" y="8649397"/>
                  <a:pt x="9916747" y="8649397"/>
                </a:cubicBezTo>
                <a:cubicBezTo>
                  <a:pt x="9923324" y="8649397"/>
                  <a:pt x="9926615" y="8649397"/>
                  <a:pt x="9926615" y="8649397"/>
                </a:cubicBezTo>
                <a:cubicBezTo>
                  <a:pt x="9939771" y="8649397"/>
                  <a:pt x="9939771" y="8642817"/>
                  <a:pt x="9926615" y="8629663"/>
                </a:cubicBezTo>
                <a:close/>
                <a:moveTo>
                  <a:pt x="9620724" y="8629663"/>
                </a:moveTo>
                <a:cubicBezTo>
                  <a:pt x="9640458" y="8629663"/>
                  <a:pt x="9650326" y="8636240"/>
                  <a:pt x="9650326" y="8649397"/>
                </a:cubicBezTo>
                <a:lnTo>
                  <a:pt x="9630593" y="8649397"/>
                </a:lnTo>
                <a:lnTo>
                  <a:pt x="9610856" y="8649397"/>
                </a:lnTo>
                <a:cubicBezTo>
                  <a:pt x="9624013" y="8662553"/>
                  <a:pt x="9624013" y="8669130"/>
                  <a:pt x="9610856" y="8669130"/>
                </a:cubicBezTo>
                <a:lnTo>
                  <a:pt x="9591122" y="8669130"/>
                </a:lnTo>
                <a:cubicBezTo>
                  <a:pt x="9577966" y="8655976"/>
                  <a:pt x="9574677" y="8646108"/>
                  <a:pt x="9581254" y="8639528"/>
                </a:cubicBezTo>
                <a:cubicBezTo>
                  <a:pt x="9587834" y="8632951"/>
                  <a:pt x="9600991" y="8629663"/>
                  <a:pt x="9620724" y="8629663"/>
                </a:cubicBezTo>
                <a:close/>
                <a:moveTo>
                  <a:pt x="9452978" y="8590193"/>
                </a:moveTo>
                <a:lnTo>
                  <a:pt x="9472712" y="8590193"/>
                </a:lnTo>
                <a:cubicBezTo>
                  <a:pt x="9499028" y="8603347"/>
                  <a:pt x="9518762" y="8616506"/>
                  <a:pt x="9531919" y="8629663"/>
                </a:cubicBezTo>
                <a:lnTo>
                  <a:pt x="9551652" y="8669130"/>
                </a:lnTo>
                <a:cubicBezTo>
                  <a:pt x="9538496" y="8655976"/>
                  <a:pt x="9531919" y="8655976"/>
                  <a:pt x="9531919" y="8669130"/>
                </a:cubicBezTo>
                <a:lnTo>
                  <a:pt x="9512182" y="8669130"/>
                </a:lnTo>
                <a:cubicBezTo>
                  <a:pt x="9512182" y="8669130"/>
                  <a:pt x="9499028" y="8662553"/>
                  <a:pt x="9472712" y="8649397"/>
                </a:cubicBezTo>
                <a:lnTo>
                  <a:pt x="9452978" y="8629663"/>
                </a:lnTo>
                <a:cubicBezTo>
                  <a:pt x="9466135" y="8629663"/>
                  <a:pt x="9472712" y="8629663"/>
                  <a:pt x="9472712" y="8629663"/>
                </a:cubicBezTo>
                <a:lnTo>
                  <a:pt x="9452978" y="8609926"/>
                </a:lnTo>
                <a:cubicBezTo>
                  <a:pt x="9452978" y="8609926"/>
                  <a:pt x="9452978" y="8616506"/>
                  <a:pt x="9452978" y="8629663"/>
                </a:cubicBezTo>
                <a:lnTo>
                  <a:pt x="9433245" y="8609926"/>
                </a:lnTo>
                <a:cubicBezTo>
                  <a:pt x="9446400" y="8609926"/>
                  <a:pt x="9452978" y="8603347"/>
                  <a:pt x="9452978" y="8590193"/>
                </a:cubicBezTo>
                <a:close/>
                <a:moveTo>
                  <a:pt x="9354304" y="8550722"/>
                </a:moveTo>
                <a:cubicBezTo>
                  <a:pt x="9367461" y="8563879"/>
                  <a:pt x="9374038" y="8570456"/>
                  <a:pt x="9374038" y="8570456"/>
                </a:cubicBezTo>
                <a:cubicBezTo>
                  <a:pt x="9374038" y="8583613"/>
                  <a:pt x="9364172" y="8590193"/>
                  <a:pt x="9344436" y="8590193"/>
                </a:cubicBezTo>
                <a:cubicBezTo>
                  <a:pt x="9324702" y="8590193"/>
                  <a:pt x="9311546" y="8583613"/>
                  <a:pt x="9304969" y="8570456"/>
                </a:cubicBezTo>
                <a:cubicBezTo>
                  <a:pt x="9298389" y="8557302"/>
                  <a:pt x="9301678" y="8554011"/>
                  <a:pt x="9314835" y="8560591"/>
                </a:cubicBezTo>
                <a:cubicBezTo>
                  <a:pt x="9327992" y="8567168"/>
                  <a:pt x="9331282" y="8567168"/>
                  <a:pt x="9324702" y="8560591"/>
                </a:cubicBezTo>
                <a:cubicBezTo>
                  <a:pt x="9318124" y="8554011"/>
                  <a:pt x="9327992" y="8550722"/>
                  <a:pt x="9354304" y="8550722"/>
                </a:cubicBezTo>
                <a:close/>
                <a:moveTo>
                  <a:pt x="9216160" y="8491519"/>
                </a:moveTo>
                <a:cubicBezTo>
                  <a:pt x="9242474" y="8491519"/>
                  <a:pt x="9268787" y="8498096"/>
                  <a:pt x="9295100" y="8511252"/>
                </a:cubicBezTo>
                <a:lnTo>
                  <a:pt x="9295100" y="8530986"/>
                </a:lnTo>
                <a:cubicBezTo>
                  <a:pt x="9281944" y="8544143"/>
                  <a:pt x="9275367" y="8550722"/>
                  <a:pt x="9275367" y="8550722"/>
                </a:cubicBezTo>
                <a:lnTo>
                  <a:pt x="9255630" y="8570456"/>
                </a:lnTo>
                <a:lnTo>
                  <a:pt x="9216160" y="8570456"/>
                </a:lnTo>
                <a:lnTo>
                  <a:pt x="9255630" y="8550722"/>
                </a:lnTo>
                <a:cubicBezTo>
                  <a:pt x="9281944" y="8537566"/>
                  <a:pt x="9281944" y="8530986"/>
                  <a:pt x="9255630" y="8530986"/>
                </a:cubicBezTo>
                <a:cubicBezTo>
                  <a:pt x="9255630" y="8517832"/>
                  <a:pt x="9249051" y="8511252"/>
                  <a:pt x="9235897" y="8511252"/>
                </a:cubicBezTo>
                <a:cubicBezTo>
                  <a:pt x="9222740" y="8511252"/>
                  <a:pt x="9216160" y="8504673"/>
                  <a:pt x="9216160" y="8491519"/>
                </a:cubicBezTo>
                <a:close/>
                <a:moveTo>
                  <a:pt x="9255630" y="8412578"/>
                </a:moveTo>
                <a:lnTo>
                  <a:pt x="9295100" y="8412578"/>
                </a:lnTo>
                <a:cubicBezTo>
                  <a:pt x="9321414" y="8425735"/>
                  <a:pt x="9341149" y="8438892"/>
                  <a:pt x="9354304" y="8452048"/>
                </a:cubicBezTo>
                <a:lnTo>
                  <a:pt x="9334571" y="8471782"/>
                </a:lnTo>
                <a:lnTo>
                  <a:pt x="9314835" y="8452048"/>
                </a:lnTo>
                <a:lnTo>
                  <a:pt x="9295100" y="8432312"/>
                </a:lnTo>
                <a:close/>
                <a:moveTo>
                  <a:pt x="8979342" y="8392845"/>
                </a:moveTo>
                <a:lnTo>
                  <a:pt x="9018812" y="8392845"/>
                </a:lnTo>
                <a:cubicBezTo>
                  <a:pt x="9031969" y="8405999"/>
                  <a:pt x="9028680" y="8412578"/>
                  <a:pt x="9008944" y="8412578"/>
                </a:cubicBezTo>
                <a:cubicBezTo>
                  <a:pt x="8989210" y="8412578"/>
                  <a:pt x="8979342" y="8405999"/>
                  <a:pt x="8979342" y="8392845"/>
                </a:cubicBezTo>
                <a:close/>
                <a:moveTo>
                  <a:pt x="8712922" y="8392845"/>
                </a:moveTo>
                <a:cubicBezTo>
                  <a:pt x="8719501" y="8392845"/>
                  <a:pt x="8722790" y="8399422"/>
                  <a:pt x="8722790" y="8412578"/>
                </a:cubicBezTo>
                <a:lnTo>
                  <a:pt x="8703056" y="8412578"/>
                </a:lnTo>
                <a:cubicBezTo>
                  <a:pt x="8703056" y="8399422"/>
                  <a:pt x="8706345" y="8392845"/>
                  <a:pt x="8712922" y="8392845"/>
                </a:cubicBezTo>
                <a:close/>
                <a:moveTo>
                  <a:pt x="9154490" y="8378044"/>
                </a:moveTo>
                <a:cubicBezTo>
                  <a:pt x="9156134" y="8378044"/>
                  <a:pt x="9156956" y="8379688"/>
                  <a:pt x="9156956" y="8382976"/>
                </a:cubicBezTo>
                <a:cubicBezTo>
                  <a:pt x="9156956" y="8389556"/>
                  <a:pt x="9156956" y="8392845"/>
                  <a:pt x="9156956" y="8392845"/>
                </a:cubicBezTo>
                <a:lnTo>
                  <a:pt x="9156956" y="8412578"/>
                </a:lnTo>
                <a:cubicBezTo>
                  <a:pt x="9143800" y="8412578"/>
                  <a:pt x="9137222" y="8405999"/>
                  <a:pt x="9137222" y="8392845"/>
                </a:cubicBezTo>
                <a:cubicBezTo>
                  <a:pt x="9137222" y="8392845"/>
                  <a:pt x="9140511" y="8389556"/>
                  <a:pt x="9147088" y="8382976"/>
                </a:cubicBezTo>
                <a:cubicBezTo>
                  <a:pt x="9150379" y="8379688"/>
                  <a:pt x="9152846" y="8378044"/>
                  <a:pt x="9154490" y="8378044"/>
                </a:cubicBezTo>
                <a:close/>
                <a:moveTo>
                  <a:pt x="9097752" y="8353374"/>
                </a:moveTo>
                <a:lnTo>
                  <a:pt x="9117486" y="8373108"/>
                </a:lnTo>
                <a:cubicBezTo>
                  <a:pt x="9117486" y="8386265"/>
                  <a:pt x="9107618" y="8392845"/>
                  <a:pt x="9087884" y="8392845"/>
                </a:cubicBezTo>
                <a:cubicBezTo>
                  <a:pt x="9068150" y="8392845"/>
                  <a:pt x="9058283" y="8386265"/>
                  <a:pt x="9058283" y="8373108"/>
                </a:cubicBezTo>
                <a:close/>
                <a:moveTo>
                  <a:pt x="8387297" y="8353374"/>
                </a:moveTo>
                <a:cubicBezTo>
                  <a:pt x="8387297" y="8353374"/>
                  <a:pt x="8393878" y="8353374"/>
                  <a:pt x="8407035" y="8353374"/>
                </a:cubicBezTo>
                <a:lnTo>
                  <a:pt x="8407035" y="8373108"/>
                </a:lnTo>
                <a:cubicBezTo>
                  <a:pt x="8407035" y="8373108"/>
                  <a:pt x="8400454" y="8366531"/>
                  <a:pt x="8387297" y="8353374"/>
                </a:cubicBezTo>
                <a:close/>
                <a:moveTo>
                  <a:pt x="8703056" y="8333638"/>
                </a:moveTo>
                <a:cubicBezTo>
                  <a:pt x="8716213" y="8333638"/>
                  <a:pt x="8729370" y="8340218"/>
                  <a:pt x="8742524" y="8353374"/>
                </a:cubicBezTo>
                <a:cubicBezTo>
                  <a:pt x="8755680" y="8353374"/>
                  <a:pt x="8768840" y="8353374"/>
                  <a:pt x="8781994" y="8353374"/>
                </a:cubicBezTo>
                <a:cubicBezTo>
                  <a:pt x="8795152" y="8353374"/>
                  <a:pt x="8821464" y="8366531"/>
                  <a:pt x="8860934" y="8392845"/>
                </a:cubicBezTo>
                <a:lnTo>
                  <a:pt x="8939872" y="8432312"/>
                </a:lnTo>
                <a:lnTo>
                  <a:pt x="8959608" y="8432312"/>
                </a:lnTo>
                <a:cubicBezTo>
                  <a:pt x="8972765" y="8445469"/>
                  <a:pt x="8985922" y="8452048"/>
                  <a:pt x="8999078" y="8452048"/>
                </a:cubicBezTo>
                <a:lnTo>
                  <a:pt x="9097752" y="8471782"/>
                </a:lnTo>
                <a:lnTo>
                  <a:pt x="9156956" y="8511252"/>
                </a:lnTo>
                <a:lnTo>
                  <a:pt x="9196426" y="8530986"/>
                </a:lnTo>
                <a:cubicBezTo>
                  <a:pt x="9196426" y="8530986"/>
                  <a:pt x="9183270" y="8530986"/>
                  <a:pt x="9156956" y="8530986"/>
                </a:cubicBezTo>
                <a:cubicBezTo>
                  <a:pt x="9143800" y="8530986"/>
                  <a:pt x="9133934" y="8527698"/>
                  <a:pt x="9127354" y="8521121"/>
                </a:cubicBezTo>
                <a:cubicBezTo>
                  <a:pt x="9120775" y="8514541"/>
                  <a:pt x="9110906" y="8511252"/>
                  <a:pt x="9097752" y="8511252"/>
                </a:cubicBezTo>
                <a:cubicBezTo>
                  <a:pt x="9084597" y="8511252"/>
                  <a:pt x="9068150" y="8504673"/>
                  <a:pt x="9048415" y="8491519"/>
                </a:cubicBezTo>
                <a:cubicBezTo>
                  <a:pt x="9028680" y="8478362"/>
                  <a:pt x="9005655" y="8471782"/>
                  <a:pt x="8979342" y="8471782"/>
                </a:cubicBezTo>
                <a:lnTo>
                  <a:pt x="8959608" y="8471782"/>
                </a:lnTo>
                <a:lnTo>
                  <a:pt x="8860934" y="8432312"/>
                </a:lnTo>
                <a:lnTo>
                  <a:pt x="8841198" y="8432312"/>
                </a:lnTo>
                <a:cubicBezTo>
                  <a:pt x="8854354" y="8419158"/>
                  <a:pt x="8860934" y="8412578"/>
                  <a:pt x="8860934" y="8412578"/>
                </a:cubicBezTo>
                <a:cubicBezTo>
                  <a:pt x="8860934" y="8412578"/>
                  <a:pt x="8854354" y="8412578"/>
                  <a:pt x="8841198" y="8412578"/>
                </a:cubicBezTo>
                <a:lnTo>
                  <a:pt x="8801730" y="8392845"/>
                </a:lnTo>
                <a:cubicBezTo>
                  <a:pt x="8801730" y="8392845"/>
                  <a:pt x="8795152" y="8392845"/>
                  <a:pt x="8781994" y="8392845"/>
                </a:cubicBezTo>
                <a:cubicBezTo>
                  <a:pt x="8729370" y="8392845"/>
                  <a:pt x="8696477" y="8379688"/>
                  <a:pt x="8683320" y="8353374"/>
                </a:cubicBezTo>
                <a:close/>
                <a:moveTo>
                  <a:pt x="8584646" y="8313904"/>
                </a:moveTo>
                <a:lnTo>
                  <a:pt x="8643850" y="8333638"/>
                </a:lnTo>
                <a:lnTo>
                  <a:pt x="8663587" y="8353374"/>
                </a:lnTo>
                <a:lnTo>
                  <a:pt x="8604382" y="8333638"/>
                </a:lnTo>
                <a:close/>
                <a:moveTo>
                  <a:pt x="8407035" y="8313904"/>
                </a:moveTo>
                <a:lnTo>
                  <a:pt x="8446504" y="8313904"/>
                </a:lnTo>
                <a:cubicBezTo>
                  <a:pt x="8459658" y="8313904"/>
                  <a:pt x="8472815" y="8320484"/>
                  <a:pt x="8485972" y="8333638"/>
                </a:cubicBezTo>
                <a:lnTo>
                  <a:pt x="8485972" y="8353374"/>
                </a:lnTo>
                <a:cubicBezTo>
                  <a:pt x="8472815" y="8340218"/>
                  <a:pt x="8459658" y="8333638"/>
                  <a:pt x="8446504" y="8333638"/>
                </a:cubicBezTo>
                <a:close/>
                <a:moveTo>
                  <a:pt x="8266423" y="8281836"/>
                </a:moveTo>
                <a:cubicBezTo>
                  <a:pt x="8271357" y="8280189"/>
                  <a:pt x="8275467" y="8281014"/>
                  <a:pt x="8278755" y="8284302"/>
                </a:cubicBezTo>
                <a:cubicBezTo>
                  <a:pt x="8285335" y="8290882"/>
                  <a:pt x="8282044" y="8294171"/>
                  <a:pt x="8268891" y="8294171"/>
                </a:cubicBezTo>
                <a:lnTo>
                  <a:pt x="8249153" y="8294171"/>
                </a:lnTo>
                <a:cubicBezTo>
                  <a:pt x="8255734" y="8287591"/>
                  <a:pt x="8261489" y="8283480"/>
                  <a:pt x="8266423" y="8281836"/>
                </a:cubicBezTo>
                <a:close/>
                <a:moveTo>
                  <a:pt x="8160347" y="8274434"/>
                </a:moveTo>
                <a:lnTo>
                  <a:pt x="8177615" y="8274434"/>
                </a:lnTo>
                <a:cubicBezTo>
                  <a:pt x="8185839" y="8274434"/>
                  <a:pt x="8189949" y="8274434"/>
                  <a:pt x="8189949" y="8274434"/>
                </a:cubicBezTo>
                <a:lnTo>
                  <a:pt x="8189949" y="8294171"/>
                </a:lnTo>
                <a:close/>
                <a:moveTo>
                  <a:pt x="8880668" y="8254700"/>
                </a:moveTo>
                <a:cubicBezTo>
                  <a:pt x="8893825" y="8254700"/>
                  <a:pt x="8906984" y="8261277"/>
                  <a:pt x="8920139" y="8274434"/>
                </a:cubicBezTo>
                <a:lnTo>
                  <a:pt x="8920139" y="8294171"/>
                </a:lnTo>
                <a:cubicBezTo>
                  <a:pt x="8920139" y="8294171"/>
                  <a:pt x="8906984" y="8287591"/>
                  <a:pt x="8880668" y="8274434"/>
                </a:cubicBezTo>
                <a:close/>
                <a:moveTo>
                  <a:pt x="8367564" y="8254700"/>
                </a:moveTo>
                <a:cubicBezTo>
                  <a:pt x="8367564" y="8254700"/>
                  <a:pt x="8374141" y="8254700"/>
                  <a:pt x="8387297" y="8254700"/>
                </a:cubicBezTo>
                <a:lnTo>
                  <a:pt x="8387297" y="8274434"/>
                </a:lnTo>
                <a:close/>
                <a:moveTo>
                  <a:pt x="8101144" y="8244832"/>
                </a:moveTo>
                <a:cubicBezTo>
                  <a:pt x="8107721" y="8244832"/>
                  <a:pt x="8117589" y="8248123"/>
                  <a:pt x="8130746" y="8254700"/>
                </a:cubicBezTo>
                <a:lnTo>
                  <a:pt x="8160347" y="8274434"/>
                </a:lnTo>
                <a:lnTo>
                  <a:pt x="8140615" y="8274434"/>
                </a:lnTo>
                <a:cubicBezTo>
                  <a:pt x="8107721" y="8274434"/>
                  <a:pt x="8091275" y="8267857"/>
                  <a:pt x="8091275" y="8254700"/>
                </a:cubicBezTo>
                <a:cubicBezTo>
                  <a:pt x="8091275" y="8248123"/>
                  <a:pt x="8094564" y="8244832"/>
                  <a:pt x="8101144" y="8244832"/>
                </a:cubicBezTo>
                <a:close/>
                <a:moveTo>
                  <a:pt x="8900404" y="8215230"/>
                </a:moveTo>
                <a:cubicBezTo>
                  <a:pt x="8913558" y="8215230"/>
                  <a:pt x="8920139" y="8221810"/>
                  <a:pt x="8920139" y="8234964"/>
                </a:cubicBezTo>
                <a:cubicBezTo>
                  <a:pt x="8920139" y="8234964"/>
                  <a:pt x="8913558" y="8234964"/>
                  <a:pt x="8900404" y="8234964"/>
                </a:cubicBezTo>
                <a:close/>
                <a:moveTo>
                  <a:pt x="8574778" y="8215230"/>
                </a:moveTo>
                <a:cubicBezTo>
                  <a:pt x="8581357" y="8215230"/>
                  <a:pt x="8584646" y="8215230"/>
                  <a:pt x="8584646" y="8215230"/>
                </a:cubicBezTo>
                <a:cubicBezTo>
                  <a:pt x="8584646" y="8215230"/>
                  <a:pt x="8584646" y="8221810"/>
                  <a:pt x="8584646" y="8234964"/>
                </a:cubicBezTo>
                <a:cubicBezTo>
                  <a:pt x="8584646" y="8234964"/>
                  <a:pt x="8578069" y="8234964"/>
                  <a:pt x="8564912" y="8234964"/>
                </a:cubicBezTo>
                <a:cubicBezTo>
                  <a:pt x="8564912" y="8221810"/>
                  <a:pt x="8568201" y="8215230"/>
                  <a:pt x="8574778" y="8215230"/>
                </a:cubicBezTo>
                <a:close/>
                <a:moveTo>
                  <a:pt x="8448971" y="8185628"/>
                </a:moveTo>
                <a:cubicBezTo>
                  <a:pt x="8453903" y="8185628"/>
                  <a:pt x="8459658" y="8188917"/>
                  <a:pt x="8466238" y="8195497"/>
                </a:cubicBezTo>
                <a:lnTo>
                  <a:pt x="8485972" y="8215230"/>
                </a:lnTo>
                <a:lnTo>
                  <a:pt x="8505708" y="8234964"/>
                </a:lnTo>
                <a:cubicBezTo>
                  <a:pt x="8492551" y="8234964"/>
                  <a:pt x="8476104" y="8231675"/>
                  <a:pt x="8456370" y="8225098"/>
                </a:cubicBezTo>
                <a:cubicBezTo>
                  <a:pt x="8436636" y="8218519"/>
                  <a:pt x="8430056" y="8208651"/>
                  <a:pt x="8436636" y="8195497"/>
                </a:cubicBezTo>
                <a:cubicBezTo>
                  <a:pt x="8439925" y="8188917"/>
                  <a:pt x="8444035" y="8185628"/>
                  <a:pt x="8448971" y="8185628"/>
                </a:cubicBezTo>
                <a:close/>
                <a:moveTo>
                  <a:pt x="8387297" y="8175760"/>
                </a:moveTo>
                <a:cubicBezTo>
                  <a:pt x="8400454" y="8175760"/>
                  <a:pt x="8407035" y="8182340"/>
                  <a:pt x="8407035" y="8195497"/>
                </a:cubicBezTo>
                <a:cubicBezTo>
                  <a:pt x="8407035" y="8195497"/>
                  <a:pt x="8400454" y="8195497"/>
                  <a:pt x="8387297" y="8195497"/>
                </a:cubicBezTo>
                <a:cubicBezTo>
                  <a:pt x="8374141" y="8195497"/>
                  <a:pt x="8367564" y="8195497"/>
                  <a:pt x="8367564" y="8195497"/>
                </a:cubicBezTo>
                <a:close/>
                <a:moveTo>
                  <a:pt x="7913661" y="8175760"/>
                </a:moveTo>
                <a:lnTo>
                  <a:pt x="7953131" y="8195497"/>
                </a:lnTo>
                <a:lnTo>
                  <a:pt x="7953131" y="8215230"/>
                </a:lnTo>
                <a:cubicBezTo>
                  <a:pt x="7939975" y="8202074"/>
                  <a:pt x="7920241" y="8195497"/>
                  <a:pt x="7893927" y="8195497"/>
                </a:cubicBezTo>
                <a:close/>
                <a:moveTo>
                  <a:pt x="8584646" y="8156026"/>
                </a:moveTo>
                <a:lnTo>
                  <a:pt x="8604382" y="8156026"/>
                </a:lnTo>
                <a:lnTo>
                  <a:pt x="8604382" y="8175760"/>
                </a:lnTo>
                <a:cubicBezTo>
                  <a:pt x="8591225" y="8175760"/>
                  <a:pt x="8584646" y="8169183"/>
                  <a:pt x="8584646" y="8156026"/>
                </a:cubicBezTo>
                <a:close/>
                <a:moveTo>
                  <a:pt x="8111009" y="8156026"/>
                </a:moveTo>
                <a:cubicBezTo>
                  <a:pt x="8111009" y="8156026"/>
                  <a:pt x="8117589" y="8156026"/>
                  <a:pt x="8130746" y="8156026"/>
                </a:cubicBezTo>
                <a:cubicBezTo>
                  <a:pt x="8143903" y="8156026"/>
                  <a:pt x="8150479" y="8159315"/>
                  <a:pt x="8150479" y="8165892"/>
                </a:cubicBezTo>
                <a:cubicBezTo>
                  <a:pt x="8150479" y="8172472"/>
                  <a:pt x="8143903" y="8175760"/>
                  <a:pt x="8130746" y="8175760"/>
                </a:cubicBezTo>
                <a:close/>
                <a:moveTo>
                  <a:pt x="8700587" y="8148625"/>
                </a:moveTo>
                <a:cubicBezTo>
                  <a:pt x="8712100" y="8150271"/>
                  <a:pt x="8729367" y="8156026"/>
                  <a:pt x="8752392" y="8165892"/>
                </a:cubicBezTo>
                <a:cubicBezTo>
                  <a:pt x="8798442" y="8185628"/>
                  <a:pt x="8828044" y="8195497"/>
                  <a:pt x="8841198" y="8195497"/>
                </a:cubicBezTo>
                <a:lnTo>
                  <a:pt x="8781994" y="8195497"/>
                </a:lnTo>
                <a:cubicBezTo>
                  <a:pt x="8781994" y="8195497"/>
                  <a:pt x="8772128" y="8192208"/>
                  <a:pt x="8752392" y="8185628"/>
                </a:cubicBezTo>
                <a:cubicBezTo>
                  <a:pt x="8732658" y="8179049"/>
                  <a:pt x="8722790" y="8175760"/>
                  <a:pt x="8722790" y="8175760"/>
                </a:cubicBezTo>
                <a:lnTo>
                  <a:pt x="8683320" y="8156026"/>
                </a:lnTo>
                <a:cubicBezTo>
                  <a:pt x="8683320" y="8149447"/>
                  <a:pt x="8689077" y="8146980"/>
                  <a:pt x="8700587" y="8148625"/>
                </a:cubicBezTo>
                <a:close/>
                <a:moveTo>
                  <a:pt x="8273823" y="8123955"/>
                </a:moveTo>
                <a:cubicBezTo>
                  <a:pt x="8277112" y="8122311"/>
                  <a:pt x="8282048" y="8123136"/>
                  <a:pt x="8288623" y="8126424"/>
                </a:cubicBezTo>
                <a:cubicBezTo>
                  <a:pt x="8301781" y="8133001"/>
                  <a:pt x="8314937" y="8136290"/>
                  <a:pt x="8328094" y="8136290"/>
                </a:cubicBezTo>
                <a:cubicBezTo>
                  <a:pt x="8341251" y="8136290"/>
                  <a:pt x="8341251" y="8142870"/>
                  <a:pt x="8328094" y="8156026"/>
                </a:cubicBezTo>
                <a:cubicBezTo>
                  <a:pt x="8341251" y="8156026"/>
                  <a:pt x="8347827" y="8162603"/>
                  <a:pt x="8347827" y="8175760"/>
                </a:cubicBezTo>
                <a:cubicBezTo>
                  <a:pt x="8321514" y="8175760"/>
                  <a:pt x="8301781" y="8175760"/>
                  <a:pt x="8288623" y="8175760"/>
                </a:cubicBezTo>
                <a:lnTo>
                  <a:pt x="8268891" y="8136290"/>
                </a:lnTo>
                <a:cubicBezTo>
                  <a:pt x="8268891" y="8129713"/>
                  <a:pt x="8270534" y="8125602"/>
                  <a:pt x="8273823" y="8123955"/>
                </a:cubicBezTo>
                <a:close/>
                <a:moveTo>
                  <a:pt x="8525443" y="8116556"/>
                </a:moveTo>
                <a:cubicBezTo>
                  <a:pt x="8551755" y="8129713"/>
                  <a:pt x="8564912" y="8136290"/>
                  <a:pt x="8564912" y="8136290"/>
                </a:cubicBezTo>
                <a:lnTo>
                  <a:pt x="8545176" y="8136290"/>
                </a:lnTo>
                <a:lnTo>
                  <a:pt x="8525443" y="8136290"/>
                </a:lnTo>
                <a:close/>
                <a:moveTo>
                  <a:pt x="8032072" y="8116556"/>
                </a:moveTo>
                <a:cubicBezTo>
                  <a:pt x="8032072" y="8116556"/>
                  <a:pt x="8035361" y="8119845"/>
                  <a:pt x="8041940" y="8126424"/>
                </a:cubicBezTo>
                <a:cubicBezTo>
                  <a:pt x="8048517" y="8133001"/>
                  <a:pt x="8051805" y="8136290"/>
                  <a:pt x="8051805" y="8136290"/>
                </a:cubicBezTo>
                <a:cubicBezTo>
                  <a:pt x="8051805" y="8149447"/>
                  <a:pt x="8051805" y="8156026"/>
                  <a:pt x="8051805" y="8156026"/>
                </a:cubicBezTo>
                <a:lnTo>
                  <a:pt x="8032072" y="8136290"/>
                </a:lnTo>
                <a:cubicBezTo>
                  <a:pt x="8032072" y="8123136"/>
                  <a:pt x="8032072" y="8116556"/>
                  <a:pt x="8032072" y="8116556"/>
                </a:cubicBezTo>
                <a:close/>
                <a:moveTo>
                  <a:pt x="7755783" y="8116556"/>
                </a:moveTo>
                <a:lnTo>
                  <a:pt x="7775520" y="8136290"/>
                </a:lnTo>
                <a:lnTo>
                  <a:pt x="7775520" y="8156026"/>
                </a:lnTo>
                <a:cubicBezTo>
                  <a:pt x="7775520" y="8142870"/>
                  <a:pt x="7768940" y="8136290"/>
                  <a:pt x="7755783" y="8136290"/>
                </a:cubicBezTo>
                <a:close/>
                <a:moveTo>
                  <a:pt x="7657109" y="8096822"/>
                </a:moveTo>
                <a:cubicBezTo>
                  <a:pt x="7657109" y="8096822"/>
                  <a:pt x="7663689" y="8103400"/>
                  <a:pt x="7676843" y="8116556"/>
                </a:cubicBezTo>
                <a:lnTo>
                  <a:pt x="7657109" y="8116556"/>
                </a:lnTo>
                <a:close/>
                <a:moveTo>
                  <a:pt x="7617642" y="8077086"/>
                </a:moveTo>
                <a:cubicBezTo>
                  <a:pt x="7617642" y="8077086"/>
                  <a:pt x="7624219" y="8077086"/>
                  <a:pt x="7637375" y="8077086"/>
                </a:cubicBezTo>
                <a:lnTo>
                  <a:pt x="7617642" y="8096822"/>
                </a:lnTo>
                <a:close/>
                <a:moveTo>
                  <a:pt x="8446504" y="8057352"/>
                </a:moveTo>
                <a:cubicBezTo>
                  <a:pt x="8446504" y="8057352"/>
                  <a:pt x="8479392" y="8067218"/>
                  <a:pt x="8545176" y="8086954"/>
                </a:cubicBezTo>
                <a:cubicBezTo>
                  <a:pt x="8610959" y="8106688"/>
                  <a:pt x="8650430" y="8123136"/>
                  <a:pt x="8663587" y="8136290"/>
                </a:cubicBezTo>
                <a:lnTo>
                  <a:pt x="8604382" y="8136290"/>
                </a:lnTo>
                <a:lnTo>
                  <a:pt x="8564912" y="8116556"/>
                </a:lnTo>
                <a:close/>
                <a:moveTo>
                  <a:pt x="8111009" y="8057352"/>
                </a:moveTo>
                <a:cubicBezTo>
                  <a:pt x="8111009" y="8057352"/>
                  <a:pt x="8120877" y="8060641"/>
                  <a:pt x="8140615" y="8067218"/>
                </a:cubicBezTo>
                <a:cubicBezTo>
                  <a:pt x="8160347" y="8073798"/>
                  <a:pt x="8170216" y="8077086"/>
                  <a:pt x="8170216" y="8077086"/>
                </a:cubicBezTo>
                <a:lnTo>
                  <a:pt x="8170216" y="8096822"/>
                </a:lnTo>
                <a:cubicBezTo>
                  <a:pt x="8157059" y="8096822"/>
                  <a:pt x="8143903" y="8090243"/>
                  <a:pt x="8130746" y="8077086"/>
                </a:cubicBezTo>
                <a:cubicBezTo>
                  <a:pt x="8130746" y="8077086"/>
                  <a:pt x="8127458" y="8073798"/>
                  <a:pt x="8120877" y="8067218"/>
                </a:cubicBezTo>
                <a:cubicBezTo>
                  <a:pt x="8114298" y="8060641"/>
                  <a:pt x="8111009" y="8057352"/>
                  <a:pt x="8111009" y="8057352"/>
                </a:cubicBezTo>
                <a:close/>
                <a:moveTo>
                  <a:pt x="7440027" y="8037616"/>
                </a:moveTo>
                <a:cubicBezTo>
                  <a:pt x="7453181" y="8037616"/>
                  <a:pt x="7459761" y="8040904"/>
                  <a:pt x="7459761" y="8047484"/>
                </a:cubicBezTo>
                <a:cubicBezTo>
                  <a:pt x="7459761" y="8054064"/>
                  <a:pt x="7459761" y="8057352"/>
                  <a:pt x="7459761" y="8057352"/>
                </a:cubicBezTo>
                <a:cubicBezTo>
                  <a:pt x="7446605" y="8057352"/>
                  <a:pt x="7440027" y="8057352"/>
                  <a:pt x="7440027" y="8057352"/>
                </a:cubicBezTo>
                <a:cubicBezTo>
                  <a:pt x="7440027" y="8057352"/>
                  <a:pt x="7440027" y="8050773"/>
                  <a:pt x="7440027" y="8037616"/>
                </a:cubicBezTo>
                <a:close/>
                <a:moveTo>
                  <a:pt x="7361087" y="8017882"/>
                </a:moveTo>
                <a:cubicBezTo>
                  <a:pt x="7361087" y="8017882"/>
                  <a:pt x="7364376" y="8017882"/>
                  <a:pt x="7370955" y="8017882"/>
                </a:cubicBezTo>
                <a:cubicBezTo>
                  <a:pt x="7377533" y="8017882"/>
                  <a:pt x="7380822" y="8024462"/>
                  <a:pt x="7380822" y="8037616"/>
                </a:cubicBezTo>
                <a:lnTo>
                  <a:pt x="7341353" y="8037616"/>
                </a:lnTo>
                <a:cubicBezTo>
                  <a:pt x="7328197" y="8024462"/>
                  <a:pt x="7334774" y="8017882"/>
                  <a:pt x="7361087" y="8017882"/>
                </a:cubicBezTo>
                <a:close/>
                <a:moveTo>
                  <a:pt x="8012335" y="7998148"/>
                </a:moveTo>
                <a:cubicBezTo>
                  <a:pt x="8025492" y="7998148"/>
                  <a:pt x="8032072" y="8004725"/>
                  <a:pt x="8032072" y="8017882"/>
                </a:cubicBezTo>
                <a:cubicBezTo>
                  <a:pt x="8032072" y="8031039"/>
                  <a:pt x="8028783" y="8037616"/>
                  <a:pt x="8022203" y="8037616"/>
                </a:cubicBezTo>
                <a:cubicBezTo>
                  <a:pt x="8015624" y="8037616"/>
                  <a:pt x="8012335" y="8031039"/>
                  <a:pt x="8012335" y="8017882"/>
                </a:cubicBezTo>
                <a:close/>
                <a:moveTo>
                  <a:pt x="7854457" y="7958678"/>
                </a:moveTo>
                <a:cubicBezTo>
                  <a:pt x="7920241" y="7958678"/>
                  <a:pt x="7953131" y="7978412"/>
                  <a:pt x="7953131" y="8017882"/>
                </a:cubicBezTo>
                <a:cubicBezTo>
                  <a:pt x="7939975" y="8017882"/>
                  <a:pt x="7913661" y="8011303"/>
                  <a:pt x="7874194" y="7998148"/>
                </a:cubicBezTo>
                <a:close/>
                <a:moveTo>
                  <a:pt x="7736049" y="7938942"/>
                </a:moveTo>
                <a:lnTo>
                  <a:pt x="7755783" y="7938942"/>
                </a:lnTo>
                <a:cubicBezTo>
                  <a:pt x="7768940" y="7938942"/>
                  <a:pt x="7775520" y="7945522"/>
                  <a:pt x="7775520" y="7958678"/>
                </a:cubicBezTo>
                <a:cubicBezTo>
                  <a:pt x="7749204" y="7958678"/>
                  <a:pt x="7736049" y="7958678"/>
                  <a:pt x="7736049" y="7958678"/>
                </a:cubicBezTo>
                <a:cubicBezTo>
                  <a:pt x="7749204" y="7958678"/>
                  <a:pt x="7749204" y="7952099"/>
                  <a:pt x="7736049" y="7938942"/>
                </a:cubicBezTo>
                <a:close/>
                <a:moveTo>
                  <a:pt x="7953131" y="7919208"/>
                </a:moveTo>
                <a:cubicBezTo>
                  <a:pt x="7953131" y="7919208"/>
                  <a:pt x="7972868" y="7925788"/>
                  <a:pt x="8012335" y="7938942"/>
                </a:cubicBezTo>
                <a:cubicBezTo>
                  <a:pt x="8051805" y="7952099"/>
                  <a:pt x="8071542" y="7958678"/>
                  <a:pt x="8071542" y="7958678"/>
                </a:cubicBezTo>
                <a:lnTo>
                  <a:pt x="8032072" y="7958678"/>
                </a:lnTo>
                <a:cubicBezTo>
                  <a:pt x="8032072" y="7945522"/>
                  <a:pt x="8025492" y="7945522"/>
                  <a:pt x="8012335" y="7958678"/>
                </a:cubicBezTo>
                <a:cubicBezTo>
                  <a:pt x="8012335" y="7958678"/>
                  <a:pt x="8005759" y="7958678"/>
                  <a:pt x="7992601" y="7958678"/>
                </a:cubicBezTo>
                <a:lnTo>
                  <a:pt x="7972868" y="7938942"/>
                </a:lnTo>
                <a:close/>
                <a:moveTo>
                  <a:pt x="8130746" y="7879738"/>
                </a:moveTo>
                <a:cubicBezTo>
                  <a:pt x="8143903" y="7879738"/>
                  <a:pt x="8150479" y="7886318"/>
                  <a:pt x="8150479" y="7899472"/>
                </a:cubicBezTo>
                <a:cubicBezTo>
                  <a:pt x="8150479" y="7912629"/>
                  <a:pt x="8143903" y="7919208"/>
                  <a:pt x="8130746" y="7919208"/>
                </a:cubicBezTo>
                <a:cubicBezTo>
                  <a:pt x="8117589" y="7919208"/>
                  <a:pt x="8111009" y="7912629"/>
                  <a:pt x="8111009" y="7899472"/>
                </a:cubicBezTo>
                <a:cubicBezTo>
                  <a:pt x="8111009" y="7899472"/>
                  <a:pt x="8114298" y="7896183"/>
                  <a:pt x="8120877" y="7889606"/>
                </a:cubicBezTo>
                <a:cubicBezTo>
                  <a:pt x="8127458" y="7883027"/>
                  <a:pt x="8130746" y="7879738"/>
                  <a:pt x="8130746" y="7879738"/>
                </a:cubicBezTo>
                <a:close/>
                <a:moveTo>
                  <a:pt x="7834723" y="7879738"/>
                </a:moveTo>
                <a:cubicBezTo>
                  <a:pt x="7834723" y="7879738"/>
                  <a:pt x="7841301" y="7879738"/>
                  <a:pt x="7854457" y="7879738"/>
                </a:cubicBezTo>
                <a:cubicBezTo>
                  <a:pt x="7867614" y="7879738"/>
                  <a:pt x="7880771" y="7886318"/>
                  <a:pt x="7893927" y="7899472"/>
                </a:cubicBezTo>
                <a:cubicBezTo>
                  <a:pt x="7880771" y="7899472"/>
                  <a:pt x="7867614" y="7899472"/>
                  <a:pt x="7854457" y="7899472"/>
                </a:cubicBezTo>
                <a:cubicBezTo>
                  <a:pt x="7841301" y="7886318"/>
                  <a:pt x="7834723" y="7879738"/>
                  <a:pt x="7834723" y="7879738"/>
                </a:cubicBezTo>
                <a:close/>
                <a:moveTo>
                  <a:pt x="6808513" y="7879738"/>
                </a:moveTo>
                <a:cubicBezTo>
                  <a:pt x="6821668" y="7879738"/>
                  <a:pt x="6834827" y="7886318"/>
                  <a:pt x="6847981" y="7899472"/>
                </a:cubicBezTo>
                <a:cubicBezTo>
                  <a:pt x="6834827" y="7912629"/>
                  <a:pt x="6828247" y="7919208"/>
                  <a:pt x="6828247" y="7919208"/>
                </a:cubicBezTo>
                <a:cubicBezTo>
                  <a:pt x="6815091" y="7919208"/>
                  <a:pt x="6808513" y="7912629"/>
                  <a:pt x="6808513" y="7899472"/>
                </a:cubicBezTo>
                <a:cubicBezTo>
                  <a:pt x="6808513" y="7899472"/>
                  <a:pt x="6808513" y="7892895"/>
                  <a:pt x="6808513" y="7879738"/>
                </a:cubicBezTo>
                <a:close/>
                <a:moveTo>
                  <a:pt x="7755783" y="7860004"/>
                </a:moveTo>
                <a:cubicBezTo>
                  <a:pt x="7768940" y="7860004"/>
                  <a:pt x="7782097" y="7866581"/>
                  <a:pt x="7795253" y="7879738"/>
                </a:cubicBezTo>
                <a:lnTo>
                  <a:pt x="7775520" y="7879738"/>
                </a:lnTo>
                <a:close/>
                <a:moveTo>
                  <a:pt x="7716316" y="7840268"/>
                </a:moveTo>
                <a:lnTo>
                  <a:pt x="7736049" y="7840268"/>
                </a:lnTo>
                <a:lnTo>
                  <a:pt x="7716316" y="7860004"/>
                </a:lnTo>
                <a:close/>
                <a:moveTo>
                  <a:pt x="7578169" y="7840268"/>
                </a:moveTo>
                <a:cubicBezTo>
                  <a:pt x="7604485" y="7840268"/>
                  <a:pt x="7624219" y="7840268"/>
                  <a:pt x="7637375" y="7840268"/>
                </a:cubicBezTo>
                <a:cubicBezTo>
                  <a:pt x="7637375" y="7840268"/>
                  <a:pt x="7640664" y="7843556"/>
                  <a:pt x="7647242" y="7850136"/>
                </a:cubicBezTo>
                <a:cubicBezTo>
                  <a:pt x="7653821" y="7856716"/>
                  <a:pt x="7660399" y="7863293"/>
                  <a:pt x="7666977" y="7869870"/>
                </a:cubicBezTo>
                <a:cubicBezTo>
                  <a:pt x="7673556" y="7876450"/>
                  <a:pt x="7676843" y="7879738"/>
                  <a:pt x="7676843" y="7879738"/>
                </a:cubicBezTo>
                <a:cubicBezTo>
                  <a:pt x="7676843" y="7879738"/>
                  <a:pt x="7683423" y="7879738"/>
                  <a:pt x="7696579" y="7879738"/>
                </a:cubicBezTo>
                <a:cubicBezTo>
                  <a:pt x="7709737" y="7879738"/>
                  <a:pt x="7709737" y="7892895"/>
                  <a:pt x="7696579" y="7919208"/>
                </a:cubicBezTo>
                <a:lnTo>
                  <a:pt x="7676843" y="7919208"/>
                </a:lnTo>
                <a:cubicBezTo>
                  <a:pt x="7676843" y="7919208"/>
                  <a:pt x="7657109" y="7912629"/>
                  <a:pt x="7617642" y="7899472"/>
                </a:cubicBezTo>
                <a:cubicBezTo>
                  <a:pt x="7525545" y="7860004"/>
                  <a:pt x="7512388" y="7840268"/>
                  <a:pt x="7578169" y="7840268"/>
                </a:cubicBezTo>
                <a:close/>
                <a:moveTo>
                  <a:pt x="7913661" y="7820534"/>
                </a:moveTo>
                <a:cubicBezTo>
                  <a:pt x="7926818" y="7820534"/>
                  <a:pt x="7939975" y="7827114"/>
                  <a:pt x="7953131" y="7840268"/>
                </a:cubicBezTo>
                <a:lnTo>
                  <a:pt x="7953131" y="7860004"/>
                </a:lnTo>
                <a:cubicBezTo>
                  <a:pt x="7953131" y="7860004"/>
                  <a:pt x="7946555" y="7853425"/>
                  <a:pt x="7933397" y="7840268"/>
                </a:cubicBezTo>
                <a:close/>
                <a:moveTo>
                  <a:pt x="7124270" y="7800798"/>
                </a:moveTo>
                <a:cubicBezTo>
                  <a:pt x="7124270" y="7800798"/>
                  <a:pt x="7130849" y="7800798"/>
                  <a:pt x="7144005" y="7800798"/>
                </a:cubicBezTo>
                <a:lnTo>
                  <a:pt x="7124270" y="7820534"/>
                </a:lnTo>
                <a:close/>
                <a:moveTo>
                  <a:pt x="7040396" y="7790932"/>
                </a:moveTo>
                <a:cubicBezTo>
                  <a:pt x="7043686" y="7790932"/>
                  <a:pt x="7045331" y="7794221"/>
                  <a:pt x="7045331" y="7800798"/>
                </a:cubicBezTo>
                <a:lnTo>
                  <a:pt x="7025595" y="7800798"/>
                </a:lnTo>
                <a:cubicBezTo>
                  <a:pt x="7032172" y="7794221"/>
                  <a:pt x="7037107" y="7790932"/>
                  <a:pt x="7040396" y="7790932"/>
                </a:cubicBezTo>
                <a:close/>
                <a:moveTo>
                  <a:pt x="7553503" y="7788466"/>
                </a:moveTo>
                <a:cubicBezTo>
                  <a:pt x="7556791" y="7790110"/>
                  <a:pt x="7558435" y="7794221"/>
                  <a:pt x="7558435" y="7800798"/>
                </a:cubicBezTo>
                <a:cubicBezTo>
                  <a:pt x="7571592" y="7827114"/>
                  <a:pt x="7565015" y="7833691"/>
                  <a:pt x="7538701" y="7820534"/>
                </a:cubicBezTo>
                <a:cubicBezTo>
                  <a:pt x="7525545" y="7820534"/>
                  <a:pt x="7512388" y="7813954"/>
                  <a:pt x="7499231" y="7800798"/>
                </a:cubicBezTo>
                <a:cubicBezTo>
                  <a:pt x="7512388" y="7800798"/>
                  <a:pt x="7525545" y="7797509"/>
                  <a:pt x="7538701" y="7790932"/>
                </a:cubicBezTo>
                <a:cubicBezTo>
                  <a:pt x="7545280" y="7787644"/>
                  <a:pt x="7550211" y="7786819"/>
                  <a:pt x="7553503" y="7788466"/>
                </a:cubicBezTo>
                <a:close/>
                <a:moveTo>
                  <a:pt x="7459761" y="7781064"/>
                </a:moveTo>
                <a:cubicBezTo>
                  <a:pt x="7472918" y="7781064"/>
                  <a:pt x="7482784" y="7781064"/>
                  <a:pt x="7489363" y="7781064"/>
                </a:cubicBezTo>
                <a:cubicBezTo>
                  <a:pt x="7495943" y="7781064"/>
                  <a:pt x="7499231" y="7787644"/>
                  <a:pt x="7499231" y="7800798"/>
                </a:cubicBezTo>
                <a:close/>
                <a:moveTo>
                  <a:pt x="7718783" y="7748996"/>
                </a:moveTo>
                <a:cubicBezTo>
                  <a:pt x="7723715" y="7750640"/>
                  <a:pt x="7729470" y="7754751"/>
                  <a:pt x="7736049" y="7761330"/>
                </a:cubicBezTo>
                <a:lnTo>
                  <a:pt x="7716316" y="7761330"/>
                </a:lnTo>
                <a:cubicBezTo>
                  <a:pt x="7703159" y="7761330"/>
                  <a:pt x="7699868" y="7758042"/>
                  <a:pt x="7706447" y="7751462"/>
                </a:cubicBezTo>
                <a:cubicBezTo>
                  <a:pt x="7709737" y="7748174"/>
                  <a:pt x="7713847" y="7747349"/>
                  <a:pt x="7718783" y="7748996"/>
                </a:cubicBezTo>
                <a:close/>
                <a:moveTo>
                  <a:pt x="7538701" y="7721860"/>
                </a:moveTo>
                <a:lnTo>
                  <a:pt x="7597905" y="7741594"/>
                </a:lnTo>
                <a:lnTo>
                  <a:pt x="7558435" y="7761330"/>
                </a:lnTo>
                <a:close/>
                <a:moveTo>
                  <a:pt x="7242679" y="7702124"/>
                </a:moveTo>
                <a:lnTo>
                  <a:pt x="7321617" y="7702124"/>
                </a:lnTo>
                <a:cubicBezTo>
                  <a:pt x="7361087" y="7728437"/>
                  <a:pt x="7384109" y="7738305"/>
                  <a:pt x="7390690" y="7731728"/>
                </a:cubicBezTo>
                <a:cubicBezTo>
                  <a:pt x="7397269" y="7725149"/>
                  <a:pt x="7407136" y="7728437"/>
                  <a:pt x="7420291" y="7741594"/>
                </a:cubicBezTo>
                <a:cubicBezTo>
                  <a:pt x="7420291" y="7781064"/>
                  <a:pt x="7413714" y="7800798"/>
                  <a:pt x="7400557" y="7800798"/>
                </a:cubicBezTo>
                <a:cubicBezTo>
                  <a:pt x="7387401" y="7800798"/>
                  <a:pt x="7367667" y="7794221"/>
                  <a:pt x="7341353" y="7781064"/>
                </a:cubicBezTo>
                <a:cubicBezTo>
                  <a:pt x="7328197" y="7781064"/>
                  <a:pt x="7318329" y="7777776"/>
                  <a:pt x="7311749" y="7771196"/>
                </a:cubicBezTo>
                <a:cubicBezTo>
                  <a:pt x="7305172" y="7764619"/>
                  <a:pt x="7301883" y="7761330"/>
                  <a:pt x="7301883" y="7761330"/>
                </a:cubicBezTo>
                <a:cubicBezTo>
                  <a:pt x="7301883" y="7761330"/>
                  <a:pt x="7295303" y="7761330"/>
                  <a:pt x="7282147" y="7761330"/>
                </a:cubicBezTo>
                <a:lnTo>
                  <a:pt x="7242679" y="7741594"/>
                </a:lnTo>
                <a:lnTo>
                  <a:pt x="7222943" y="7721860"/>
                </a:lnTo>
                <a:cubicBezTo>
                  <a:pt x="7236100" y="7721860"/>
                  <a:pt x="7242679" y="7715280"/>
                  <a:pt x="7242679" y="7702124"/>
                </a:cubicBezTo>
                <a:close/>
                <a:moveTo>
                  <a:pt x="7499231" y="7682390"/>
                </a:moveTo>
                <a:cubicBezTo>
                  <a:pt x="7499231" y="7682390"/>
                  <a:pt x="7505811" y="7682390"/>
                  <a:pt x="7518966" y="7682390"/>
                </a:cubicBezTo>
                <a:lnTo>
                  <a:pt x="7518966" y="7702124"/>
                </a:lnTo>
                <a:cubicBezTo>
                  <a:pt x="7505811" y="7702124"/>
                  <a:pt x="7499231" y="7695547"/>
                  <a:pt x="7499231" y="7682390"/>
                </a:cubicBezTo>
                <a:close/>
                <a:moveTo>
                  <a:pt x="7163739" y="7662656"/>
                </a:moveTo>
                <a:lnTo>
                  <a:pt x="7183473" y="7682390"/>
                </a:lnTo>
                <a:lnTo>
                  <a:pt x="7183473" y="7702124"/>
                </a:lnTo>
                <a:cubicBezTo>
                  <a:pt x="7196629" y="7702124"/>
                  <a:pt x="7203209" y="7708703"/>
                  <a:pt x="7203209" y="7721860"/>
                </a:cubicBezTo>
                <a:lnTo>
                  <a:pt x="7183473" y="7721860"/>
                </a:lnTo>
                <a:lnTo>
                  <a:pt x="7124270" y="7702124"/>
                </a:lnTo>
                <a:cubicBezTo>
                  <a:pt x="7111113" y="7702124"/>
                  <a:pt x="7104535" y="7698835"/>
                  <a:pt x="7104535" y="7692258"/>
                </a:cubicBezTo>
                <a:cubicBezTo>
                  <a:pt x="7104535" y="7685679"/>
                  <a:pt x="7111113" y="7682390"/>
                  <a:pt x="7124270" y="7682390"/>
                </a:cubicBezTo>
                <a:cubicBezTo>
                  <a:pt x="7137427" y="7669233"/>
                  <a:pt x="7150584" y="7662656"/>
                  <a:pt x="7163739" y="7662656"/>
                </a:cubicBezTo>
                <a:close/>
                <a:moveTo>
                  <a:pt x="7047798" y="7650322"/>
                </a:moveTo>
                <a:cubicBezTo>
                  <a:pt x="7049442" y="7648675"/>
                  <a:pt x="7051909" y="7649500"/>
                  <a:pt x="7055197" y="7652788"/>
                </a:cubicBezTo>
                <a:cubicBezTo>
                  <a:pt x="7061777" y="7659368"/>
                  <a:pt x="7065065" y="7662656"/>
                  <a:pt x="7065065" y="7662656"/>
                </a:cubicBezTo>
                <a:cubicBezTo>
                  <a:pt x="7065065" y="7662656"/>
                  <a:pt x="7058485" y="7662656"/>
                  <a:pt x="7045331" y="7662656"/>
                </a:cubicBezTo>
                <a:cubicBezTo>
                  <a:pt x="7045331" y="7656079"/>
                  <a:pt x="7046153" y="7651966"/>
                  <a:pt x="7047798" y="7650322"/>
                </a:cubicBezTo>
                <a:close/>
                <a:moveTo>
                  <a:pt x="7400557" y="7642920"/>
                </a:moveTo>
                <a:lnTo>
                  <a:pt x="7459761" y="7662656"/>
                </a:lnTo>
                <a:cubicBezTo>
                  <a:pt x="7459761" y="7662656"/>
                  <a:pt x="7453181" y="7662656"/>
                  <a:pt x="7440027" y="7662656"/>
                </a:cubicBezTo>
                <a:cubicBezTo>
                  <a:pt x="7426871" y="7662656"/>
                  <a:pt x="7413714" y="7662656"/>
                  <a:pt x="7400557" y="7662656"/>
                </a:cubicBezTo>
                <a:close/>
                <a:moveTo>
                  <a:pt x="7065065" y="7642920"/>
                </a:moveTo>
                <a:cubicBezTo>
                  <a:pt x="7065065" y="7642920"/>
                  <a:pt x="7071645" y="7642920"/>
                  <a:pt x="7084799" y="7642920"/>
                </a:cubicBezTo>
                <a:lnTo>
                  <a:pt x="7104535" y="7662656"/>
                </a:lnTo>
                <a:close/>
                <a:moveTo>
                  <a:pt x="6926921" y="7642920"/>
                </a:moveTo>
                <a:cubicBezTo>
                  <a:pt x="6926921" y="7642920"/>
                  <a:pt x="6930209" y="7646208"/>
                  <a:pt x="6936789" y="7652788"/>
                </a:cubicBezTo>
                <a:cubicBezTo>
                  <a:pt x="6943367" y="7659368"/>
                  <a:pt x="6946655" y="7662656"/>
                  <a:pt x="6946655" y="7662656"/>
                </a:cubicBezTo>
                <a:cubicBezTo>
                  <a:pt x="6933501" y="7662656"/>
                  <a:pt x="6926921" y="7662656"/>
                  <a:pt x="6926921" y="7662656"/>
                </a:cubicBezTo>
                <a:cubicBezTo>
                  <a:pt x="6926921" y="7662656"/>
                  <a:pt x="6920341" y="7662656"/>
                  <a:pt x="6907187" y="7662656"/>
                </a:cubicBezTo>
                <a:cubicBezTo>
                  <a:pt x="6907187" y="7649500"/>
                  <a:pt x="6913765" y="7642920"/>
                  <a:pt x="6926921" y="7642920"/>
                </a:cubicBezTo>
                <a:close/>
                <a:moveTo>
                  <a:pt x="7222943" y="7563982"/>
                </a:moveTo>
                <a:cubicBezTo>
                  <a:pt x="7236100" y="7563982"/>
                  <a:pt x="7245968" y="7567271"/>
                  <a:pt x="7252547" y="7573848"/>
                </a:cubicBezTo>
                <a:cubicBezTo>
                  <a:pt x="7259125" y="7580427"/>
                  <a:pt x="7268993" y="7583716"/>
                  <a:pt x="7282147" y="7583716"/>
                </a:cubicBezTo>
                <a:lnTo>
                  <a:pt x="7242679" y="7583716"/>
                </a:lnTo>
                <a:close/>
                <a:moveTo>
                  <a:pt x="6512491" y="7563982"/>
                </a:moveTo>
                <a:lnTo>
                  <a:pt x="6532225" y="7563982"/>
                </a:lnTo>
                <a:lnTo>
                  <a:pt x="6512491" y="7583716"/>
                </a:lnTo>
                <a:close/>
                <a:moveTo>
                  <a:pt x="7069998" y="7518343"/>
                </a:moveTo>
                <a:cubicBezTo>
                  <a:pt x="7079866" y="7515877"/>
                  <a:pt x="7104535" y="7524512"/>
                  <a:pt x="7144005" y="7544246"/>
                </a:cubicBezTo>
                <a:lnTo>
                  <a:pt x="7203209" y="7563982"/>
                </a:lnTo>
                <a:lnTo>
                  <a:pt x="7163739" y="7563982"/>
                </a:lnTo>
                <a:cubicBezTo>
                  <a:pt x="7137427" y="7563982"/>
                  <a:pt x="7117689" y="7563982"/>
                  <a:pt x="7104535" y="7563982"/>
                </a:cubicBezTo>
                <a:cubicBezTo>
                  <a:pt x="7104535" y="7550826"/>
                  <a:pt x="7091379" y="7544246"/>
                  <a:pt x="7065065" y="7544246"/>
                </a:cubicBezTo>
                <a:lnTo>
                  <a:pt x="7065065" y="7524512"/>
                </a:lnTo>
                <a:cubicBezTo>
                  <a:pt x="7065065" y="7521224"/>
                  <a:pt x="7066709" y="7519166"/>
                  <a:pt x="7069998" y="7518343"/>
                </a:cubicBezTo>
                <a:close/>
                <a:moveTo>
                  <a:pt x="6995994" y="7472707"/>
                </a:moveTo>
                <a:cubicBezTo>
                  <a:pt x="7002570" y="7474352"/>
                  <a:pt x="7012440" y="7478465"/>
                  <a:pt x="7025595" y="7485042"/>
                </a:cubicBezTo>
                <a:lnTo>
                  <a:pt x="7005861" y="7504776"/>
                </a:lnTo>
                <a:cubicBezTo>
                  <a:pt x="6992706" y="7491622"/>
                  <a:pt x="6986125" y="7481753"/>
                  <a:pt x="6986125" y="7475174"/>
                </a:cubicBezTo>
                <a:cubicBezTo>
                  <a:pt x="6986125" y="7471885"/>
                  <a:pt x="6989417" y="7471063"/>
                  <a:pt x="6995994" y="7472707"/>
                </a:cubicBezTo>
                <a:close/>
                <a:moveTo>
                  <a:pt x="6157263" y="7445572"/>
                </a:moveTo>
                <a:cubicBezTo>
                  <a:pt x="6170420" y="7445572"/>
                  <a:pt x="6190156" y="7448860"/>
                  <a:pt x="6216470" y="7455440"/>
                </a:cubicBezTo>
                <a:cubicBezTo>
                  <a:pt x="6242784" y="7462017"/>
                  <a:pt x="6262518" y="7471885"/>
                  <a:pt x="6275675" y="7485042"/>
                </a:cubicBezTo>
                <a:lnTo>
                  <a:pt x="6196734" y="7465308"/>
                </a:lnTo>
                <a:close/>
                <a:moveTo>
                  <a:pt x="6088194" y="7415970"/>
                </a:moveTo>
                <a:lnTo>
                  <a:pt x="6117794" y="7425838"/>
                </a:lnTo>
                <a:cubicBezTo>
                  <a:pt x="6117794" y="7425838"/>
                  <a:pt x="6114506" y="7425838"/>
                  <a:pt x="6107929" y="7425838"/>
                </a:cubicBezTo>
                <a:cubicBezTo>
                  <a:pt x="6104640" y="7425838"/>
                  <a:pt x="6101351" y="7425016"/>
                  <a:pt x="6098060" y="7423372"/>
                </a:cubicBezTo>
                <a:close/>
                <a:moveTo>
                  <a:pt x="6064510" y="7408075"/>
                </a:moveTo>
                <a:lnTo>
                  <a:pt x="6070924" y="7408568"/>
                </a:lnTo>
                <a:cubicBezTo>
                  <a:pt x="6079148" y="7410215"/>
                  <a:pt x="6084904" y="7412681"/>
                  <a:pt x="6088194" y="7415970"/>
                </a:cubicBezTo>
                <a:close/>
                <a:moveTo>
                  <a:pt x="6808513" y="7406102"/>
                </a:moveTo>
                <a:lnTo>
                  <a:pt x="6828247" y="7406102"/>
                </a:lnTo>
                <a:cubicBezTo>
                  <a:pt x="6841404" y="7419258"/>
                  <a:pt x="6851269" y="7429127"/>
                  <a:pt x="6857850" y="7435704"/>
                </a:cubicBezTo>
                <a:cubicBezTo>
                  <a:pt x="6864429" y="7442283"/>
                  <a:pt x="6867718" y="7445572"/>
                  <a:pt x="6867718" y="7445572"/>
                </a:cubicBezTo>
                <a:lnTo>
                  <a:pt x="6828247" y="7445572"/>
                </a:lnTo>
                <a:cubicBezTo>
                  <a:pt x="6815091" y="7432415"/>
                  <a:pt x="6801933" y="7425838"/>
                  <a:pt x="6788779" y="7425838"/>
                </a:cubicBezTo>
                <a:close/>
                <a:moveTo>
                  <a:pt x="6354614" y="7406102"/>
                </a:moveTo>
                <a:lnTo>
                  <a:pt x="6433553" y="7406102"/>
                </a:lnTo>
                <a:cubicBezTo>
                  <a:pt x="6473022" y="7432415"/>
                  <a:pt x="6519068" y="7445572"/>
                  <a:pt x="6571695" y="7445572"/>
                </a:cubicBezTo>
                <a:cubicBezTo>
                  <a:pt x="6584852" y="7458729"/>
                  <a:pt x="6594717" y="7465308"/>
                  <a:pt x="6601298" y="7465308"/>
                </a:cubicBezTo>
                <a:cubicBezTo>
                  <a:pt x="6607877" y="7465308"/>
                  <a:pt x="6617743" y="7465308"/>
                  <a:pt x="6630899" y="7465308"/>
                </a:cubicBezTo>
                <a:cubicBezTo>
                  <a:pt x="6644055" y="7465308"/>
                  <a:pt x="6663789" y="7478462"/>
                  <a:pt x="6690103" y="7504776"/>
                </a:cubicBezTo>
                <a:lnTo>
                  <a:pt x="6788779" y="7544246"/>
                </a:lnTo>
                <a:cubicBezTo>
                  <a:pt x="6815091" y="7544246"/>
                  <a:pt x="6844693" y="7550826"/>
                  <a:pt x="6877585" y="7563982"/>
                </a:cubicBezTo>
                <a:cubicBezTo>
                  <a:pt x="6910476" y="7577136"/>
                  <a:pt x="6936789" y="7590296"/>
                  <a:pt x="6956523" y="7603450"/>
                </a:cubicBezTo>
                <a:cubicBezTo>
                  <a:pt x="6976259" y="7616606"/>
                  <a:pt x="6992706" y="7623186"/>
                  <a:pt x="7005861" y="7623186"/>
                </a:cubicBezTo>
                <a:lnTo>
                  <a:pt x="7005861" y="7662656"/>
                </a:lnTo>
                <a:cubicBezTo>
                  <a:pt x="6992706" y="7649500"/>
                  <a:pt x="6979548" y="7639631"/>
                  <a:pt x="6966392" y="7633052"/>
                </a:cubicBezTo>
                <a:cubicBezTo>
                  <a:pt x="6953235" y="7626475"/>
                  <a:pt x="6933501" y="7619898"/>
                  <a:pt x="6907187" y="7613318"/>
                </a:cubicBezTo>
                <a:cubicBezTo>
                  <a:pt x="6880875" y="7606738"/>
                  <a:pt x="6854561" y="7596873"/>
                  <a:pt x="6828247" y="7583716"/>
                </a:cubicBezTo>
                <a:cubicBezTo>
                  <a:pt x="6801933" y="7570559"/>
                  <a:pt x="6782200" y="7563982"/>
                  <a:pt x="6769045" y="7563982"/>
                </a:cubicBezTo>
                <a:cubicBezTo>
                  <a:pt x="6769045" y="7563982"/>
                  <a:pt x="6755888" y="7557403"/>
                  <a:pt x="6729574" y="7544246"/>
                </a:cubicBezTo>
                <a:lnTo>
                  <a:pt x="6650634" y="7524512"/>
                </a:lnTo>
                <a:cubicBezTo>
                  <a:pt x="6624320" y="7511355"/>
                  <a:pt x="6611166" y="7504776"/>
                  <a:pt x="6611166" y="7504776"/>
                </a:cubicBezTo>
                <a:lnTo>
                  <a:pt x="6394083" y="7425838"/>
                </a:lnTo>
                <a:cubicBezTo>
                  <a:pt x="6394083" y="7412681"/>
                  <a:pt x="6387505" y="7409390"/>
                  <a:pt x="6374349" y="7415970"/>
                </a:cubicBezTo>
                <a:cubicBezTo>
                  <a:pt x="6361192" y="7422550"/>
                  <a:pt x="6354614" y="7419258"/>
                  <a:pt x="6354614" y="7406102"/>
                </a:cubicBezTo>
                <a:close/>
                <a:moveTo>
                  <a:pt x="6887453" y="7386368"/>
                </a:moveTo>
                <a:cubicBezTo>
                  <a:pt x="6887453" y="7399525"/>
                  <a:pt x="6894032" y="7406102"/>
                  <a:pt x="6907187" y="7406102"/>
                </a:cubicBezTo>
                <a:lnTo>
                  <a:pt x="6926921" y="7406102"/>
                </a:lnTo>
                <a:cubicBezTo>
                  <a:pt x="6913765" y="7406102"/>
                  <a:pt x="6900607" y="7399525"/>
                  <a:pt x="6887453" y="7386368"/>
                </a:cubicBezTo>
                <a:close/>
                <a:moveTo>
                  <a:pt x="5999386" y="7386368"/>
                </a:moveTo>
                <a:lnTo>
                  <a:pt x="6064510" y="7408075"/>
                </a:lnTo>
                <a:lnTo>
                  <a:pt x="6038857" y="7406102"/>
                </a:lnTo>
                <a:close/>
                <a:moveTo>
                  <a:pt x="6611166" y="7346898"/>
                </a:moveTo>
                <a:lnTo>
                  <a:pt x="6650634" y="7346898"/>
                </a:lnTo>
                <a:lnTo>
                  <a:pt x="6749308" y="7406102"/>
                </a:lnTo>
                <a:cubicBezTo>
                  <a:pt x="6722994" y="7392948"/>
                  <a:pt x="6696684" y="7379788"/>
                  <a:pt x="6670370" y="7366634"/>
                </a:cubicBezTo>
                <a:close/>
                <a:moveTo>
                  <a:pt x="6177001" y="7346898"/>
                </a:moveTo>
                <a:cubicBezTo>
                  <a:pt x="6229625" y="7346898"/>
                  <a:pt x="6255938" y="7360054"/>
                  <a:pt x="6255938" y="7386368"/>
                </a:cubicBezTo>
                <a:cubicBezTo>
                  <a:pt x="6255938" y="7386368"/>
                  <a:pt x="6242784" y="7386368"/>
                  <a:pt x="6216470" y="7386368"/>
                </a:cubicBezTo>
                <a:cubicBezTo>
                  <a:pt x="6203313" y="7373211"/>
                  <a:pt x="6193445" y="7366634"/>
                  <a:pt x="6186869" y="7366634"/>
                </a:cubicBezTo>
                <a:cubicBezTo>
                  <a:pt x="6180288" y="7366634"/>
                  <a:pt x="6177001" y="7360054"/>
                  <a:pt x="6177001" y="7346898"/>
                </a:cubicBezTo>
                <a:close/>
                <a:moveTo>
                  <a:pt x="5861245" y="7327164"/>
                </a:moveTo>
                <a:lnTo>
                  <a:pt x="5920449" y="7346898"/>
                </a:lnTo>
                <a:lnTo>
                  <a:pt x="5880979" y="7346898"/>
                </a:lnTo>
                <a:cubicBezTo>
                  <a:pt x="5867821" y="7346898"/>
                  <a:pt x="5861245" y="7340318"/>
                  <a:pt x="5861245" y="7327164"/>
                </a:cubicBezTo>
                <a:close/>
                <a:moveTo>
                  <a:pt x="6492755" y="7307429"/>
                </a:moveTo>
                <a:lnTo>
                  <a:pt x="6512491" y="7307429"/>
                </a:lnTo>
                <a:cubicBezTo>
                  <a:pt x="6538805" y="7320584"/>
                  <a:pt x="6565115" y="7333741"/>
                  <a:pt x="6591429" y="7346898"/>
                </a:cubicBezTo>
                <a:close/>
                <a:moveTo>
                  <a:pt x="6255938" y="7307429"/>
                </a:moveTo>
                <a:cubicBezTo>
                  <a:pt x="6269098" y="7307429"/>
                  <a:pt x="6278963" y="7310717"/>
                  <a:pt x="6285543" y="7317296"/>
                </a:cubicBezTo>
                <a:cubicBezTo>
                  <a:pt x="6292118" y="7323876"/>
                  <a:pt x="6295407" y="7327164"/>
                  <a:pt x="6295407" y="7327164"/>
                </a:cubicBezTo>
                <a:lnTo>
                  <a:pt x="6255938" y="7327164"/>
                </a:lnTo>
                <a:close/>
                <a:moveTo>
                  <a:pt x="6394083" y="7267957"/>
                </a:moveTo>
                <a:lnTo>
                  <a:pt x="6453286" y="7267957"/>
                </a:lnTo>
                <a:lnTo>
                  <a:pt x="6413818" y="7287694"/>
                </a:lnTo>
                <a:cubicBezTo>
                  <a:pt x="6413818" y="7287694"/>
                  <a:pt x="6407239" y="7281115"/>
                  <a:pt x="6394083" y="7267957"/>
                </a:cubicBezTo>
                <a:close/>
                <a:moveTo>
                  <a:pt x="5723101" y="7267957"/>
                </a:moveTo>
                <a:cubicBezTo>
                  <a:pt x="5762568" y="7281115"/>
                  <a:pt x="5782305" y="7294275"/>
                  <a:pt x="5782305" y="7307429"/>
                </a:cubicBezTo>
                <a:lnTo>
                  <a:pt x="5703364" y="7287694"/>
                </a:lnTo>
                <a:close/>
                <a:moveTo>
                  <a:pt x="5920449" y="7248225"/>
                </a:moveTo>
                <a:lnTo>
                  <a:pt x="5940182" y="7267957"/>
                </a:lnTo>
                <a:lnTo>
                  <a:pt x="5959918" y="7287694"/>
                </a:lnTo>
                <a:close/>
                <a:moveTo>
                  <a:pt x="5802038" y="7228491"/>
                </a:moveTo>
                <a:lnTo>
                  <a:pt x="5880979" y="7248225"/>
                </a:lnTo>
                <a:lnTo>
                  <a:pt x="5880979" y="7267957"/>
                </a:lnTo>
                <a:cubicBezTo>
                  <a:pt x="5880979" y="7267957"/>
                  <a:pt x="5867821" y="7261381"/>
                  <a:pt x="5841508" y="7248225"/>
                </a:cubicBezTo>
                <a:cubicBezTo>
                  <a:pt x="5828352" y="7248225"/>
                  <a:pt x="5818485" y="7248225"/>
                  <a:pt x="5811906" y="7248225"/>
                </a:cubicBezTo>
                <a:cubicBezTo>
                  <a:pt x="5805327" y="7248225"/>
                  <a:pt x="5802038" y="7241644"/>
                  <a:pt x="5802038" y="7228491"/>
                </a:cubicBezTo>
                <a:close/>
                <a:moveTo>
                  <a:pt x="5545486" y="7228491"/>
                </a:moveTo>
                <a:lnTo>
                  <a:pt x="5604690" y="7248225"/>
                </a:lnTo>
                <a:lnTo>
                  <a:pt x="5624427" y="7267957"/>
                </a:lnTo>
                <a:cubicBezTo>
                  <a:pt x="5611270" y="7267957"/>
                  <a:pt x="5604690" y="7264670"/>
                  <a:pt x="5604690" y="7258092"/>
                </a:cubicBezTo>
                <a:cubicBezTo>
                  <a:pt x="5604690" y="7251512"/>
                  <a:pt x="5584953" y="7248225"/>
                  <a:pt x="5545486" y="7248225"/>
                </a:cubicBezTo>
                <a:close/>
                <a:moveTo>
                  <a:pt x="5723101" y="7218623"/>
                </a:moveTo>
                <a:cubicBezTo>
                  <a:pt x="5729678" y="7218623"/>
                  <a:pt x="5736257" y="7221913"/>
                  <a:pt x="5742834" y="7228491"/>
                </a:cubicBezTo>
                <a:lnTo>
                  <a:pt x="5723101" y="7228491"/>
                </a:lnTo>
                <a:lnTo>
                  <a:pt x="5703364" y="7228491"/>
                </a:lnTo>
                <a:cubicBezTo>
                  <a:pt x="5709944" y="7221913"/>
                  <a:pt x="5716521" y="7218623"/>
                  <a:pt x="5723101" y="7218623"/>
                </a:cubicBezTo>
                <a:close/>
                <a:moveTo>
                  <a:pt x="5427075" y="7189021"/>
                </a:moveTo>
                <a:cubicBezTo>
                  <a:pt x="5453389" y="7189021"/>
                  <a:pt x="5473125" y="7195600"/>
                  <a:pt x="5486283" y="7208754"/>
                </a:cubicBezTo>
                <a:lnTo>
                  <a:pt x="5446812" y="7208754"/>
                </a:lnTo>
                <a:close/>
                <a:moveTo>
                  <a:pt x="5328405" y="7149550"/>
                </a:moveTo>
                <a:lnTo>
                  <a:pt x="5348138" y="7169284"/>
                </a:lnTo>
                <a:cubicBezTo>
                  <a:pt x="5361292" y="7182441"/>
                  <a:pt x="5361292" y="7189021"/>
                  <a:pt x="5348138" y="7189021"/>
                </a:cubicBezTo>
                <a:lnTo>
                  <a:pt x="5328405" y="7169284"/>
                </a:lnTo>
                <a:cubicBezTo>
                  <a:pt x="5315244" y="7156130"/>
                  <a:pt x="5315244" y="7149550"/>
                  <a:pt x="5328405" y="7149550"/>
                </a:cubicBezTo>
                <a:close/>
                <a:moveTo>
                  <a:pt x="5249463" y="7129816"/>
                </a:moveTo>
                <a:cubicBezTo>
                  <a:pt x="5249463" y="7129816"/>
                  <a:pt x="5252752" y="7129816"/>
                  <a:pt x="5259333" y="7129816"/>
                </a:cubicBezTo>
                <a:cubicBezTo>
                  <a:pt x="5265910" y="7129816"/>
                  <a:pt x="5269198" y="7136394"/>
                  <a:pt x="5269198" y="7149550"/>
                </a:cubicBezTo>
                <a:cubicBezTo>
                  <a:pt x="5269198" y="7149550"/>
                  <a:pt x="5262620" y="7149550"/>
                  <a:pt x="5249463" y="7149550"/>
                </a:cubicBezTo>
                <a:cubicBezTo>
                  <a:pt x="5249463" y="7136394"/>
                  <a:pt x="5249463" y="7129816"/>
                  <a:pt x="5249463" y="7129816"/>
                </a:cubicBezTo>
                <a:close/>
                <a:moveTo>
                  <a:pt x="6433553" y="7110081"/>
                </a:moveTo>
                <a:cubicBezTo>
                  <a:pt x="6446708" y="7110081"/>
                  <a:pt x="6479601" y="7123237"/>
                  <a:pt x="6532225" y="7149550"/>
                </a:cubicBezTo>
                <a:cubicBezTo>
                  <a:pt x="6584852" y="7175863"/>
                  <a:pt x="6611166" y="7189021"/>
                  <a:pt x="6611166" y="7189021"/>
                </a:cubicBezTo>
                <a:cubicBezTo>
                  <a:pt x="6584852" y="7189021"/>
                  <a:pt x="6551960" y="7175863"/>
                  <a:pt x="6512491" y="7149550"/>
                </a:cubicBezTo>
                <a:close/>
                <a:moveTo>
                  <a:pt x="5071849" y="7090347"/>
                </a:moveTo>
                <a:cubicBezTo>
                  <a:pt x="5085006" y="7090347"/>
                  <a:pt x="5098163" y="7093635"/>
                  <a:pt x="5111320" y="7100214"/>
                </a:cubicBezTo>
                <a:cubicBezTo>
                  <a:pt x="5124476" y="7106792"/>
                  <a:pt x="5137634" y="7110081"/>
                  <a:pt x="5150790" y="7110081"/>
                </a:cubicBezTo>
                <a:cubicBezTo>
                  <a:pt x="5177104" y="7123237"/>
                  <a:pt x="5190260" y="7133105"/>
                  <a:pt x="5190260" y="7139683"/>
                </a:cubicBezTo>
                <a:cubicBezTo>
                  <a:pt x="5190260" y="7146261"/>
                  <a:pt x="5163947" y="7142971"/>
                  <a:pt x="5111320" y="7129816"/>
                </a:cubicBezTo>
                <a:cubicBezTo>
                  <a:pt x="5085006" y="7116659"/>
                  <a:pt x="5065273" y="7110081"/>
                  <a:pt x="5052116" y="7110081"/>
                </a:cubicBezTo>
                <a:close/>
                <a:moveTo>
                  <a:pt x="6246073" y="7050877"/>
                </a:moveTo>
                <a:cubicBezTo>
                  <a:pt x="6252650" y="7050877"/>
                  <a:pt x="6262518" y="7057456"/>
                  <a:pt x="6275675" y="7070609"/>
                </a:cubicBezTo>
                <a:lnTo>
                  <a:pt x="6255938" y="7070609"/>
                </a:lnTo>
                <a:cubicBezTo>
                  <a:pt x="6242784" y="7070609"/>
                  <a:pt x="6236205" y="7067321"/>
                  <a:pt x="6236205" y="7060745"/>
                </a:cubicBezTo>
                <a:cubicBezTo>
                  <a:pt x="6236205" y="7054164"/>
                  <a:pt x="6239493" y="7050877"/>
                  <a:pt x="6246073" y="7050877"/>
                </a:cubicBezTo>
                <a:close/>
                <a:moveTo>
                  <a:pt x="6098060" y="7031143"/>
                </a:moveTo>
                <a:cubicBezTo>
                  <a:pt x="6111217" y="7031143"/>
                  <a:pt x="6124374" y="7031143"/>
                  <a:pt x="6137531" y="7031143"/>
                </a:cubicBezTo>
                <a:lnTo>
                  <a:pt x="6157263" y="7050877"/>
                </a:lnTo>
                <a:cubicBezTo>
                  <a:pt x="6144110" y="7050877"/>
                  <a:pt x="6124374" y="7044297"/>
                  <a:pt x="6098060" y="7031143"/>
                </a:cubicBezTo>
                <a:close/>
                <a:moveTo>
                  <a:pt x="4617950" y="6991672"/>
                </a:moveTo>
                <a:lnTo>
                  <a:pt x="4657420" y="7011406"/>
                </a:lnTo>
                <a:lnTo>
                  <a:pt x="4617950" y="7011406"/>
                </a:lnTo>
                <a:cubicBezTo>
                  <a:pt x="4604793" y="6998250"/>
                  <a:pt x="4604793" y="6991672"/>
                  <a:pt x="4617950" y="6991672"/>
                </a:cubicBezTo>
                <a:close/>
                <a:moveTo>
                  <a:pt x="5900711" y="6971937"/>
                </a:moveTo>
                <a:cubicBezTo>
                  <a:pt x="5913868" y="6985093"/>
                  <a:pt x="5927025" y="6991672"/>
                  <a:pt x="5940182" y="6991672"/>
                </a:cubicBezTo>
                <a:lnTo>
                  <a:pt x="5900711" y="6991672"/>
                </a:lnTo>
                <a:close/>
                <a:moveTo>
                  <a:pt x="5288934" y="6952203"/>
                </a:moveTo>
                <a:cubicBezTo>
                  <a:pt x="5302091" y="6952203"/>
                  <a:pt x="5308668" y="6958783"/>
                  <a:pt x="5308668" y="6971937"/>
                </a:cubicBezTo>
                <a:lnTo>
                  <a:pt x="5288934" y="6971937"/>
                </a:lnTo>
                <a:close/>
                <a:moveTo>
                  <a:pt x="6788779" y="6892999"/>
                </a:moveTo>
                <a:lnTo>
                  <a:pt x="6808513" y="6892999"/>
                </a:lnTo>
                <a:lnTo>
                  <a:pt x="6788779" y="6912733"/>
                </a:lnTo>
                <a:close/>
                <a:moveTo>
                  <a:pt x="6236205" y="6892999"/>
                </a:moveTo>
                <a:lnTo>
                  <a:pt x="6255938" y="6892999"/>
                </a:lnTo>
                <a:lnTo>
                  <a:pt x="6236205" y="6912733"/>
                </a:lnTo>
                <a:close/>
                <a:moveTo>
                  <a:pt x="6078326" y="6892999"/>
                </a:moveTo>
                <a:lnTo>
                  <a:pt x="6098060" y="6932468"/>
                </a:lnTo>
                <a:cubicBezTo>
                  <a:pt x="6111217" y="6945622"/>
                  <a:pt x="6114506" y="6952203"/>
                  <a:pt x="6107929" y="6952203"/>
                </a:cubicBezTo>
                <a:cubicBezTo>
                  <a:pt x="6101351" y="6952203"/>
                  <a:pt x="6084906" y="6952203"/>
                  <a:pt x="6058590" y="6952203"/>
                </a:cubicBezTo>
                <a:lnTo>
                  <a:pt x="5999386" y="6912733"/>
                </a:lnTo>
                <a:lnTo>
                  <a:pt x="6019122" y="6912733"/>
                </a:lnTo>
                <a:cubicBezTo>
                  <a:pt x="6058590" y="6912733"/>
                  <a:pt x="6078326" y="6906156"/>
                  <a:pt x="6078326" y="6892999"/>
                </a:cubicBezTo>
                <a:close/>
                <a:moveTo>
                  <a:pt x="5920449" y="6892999"/>
                </a:moveTo>
                <a:cubicBezTo>
                  <a:pt x="5933603" y="6892999"/>
                  <a:pt x="5946761" y="6892999"/>
                  <a:pt x="5959918" y="6892999"/>
                </a:cubicBezTo>
                <a:lnTo>
                  <a:pt x="5940182" y="6912733"/>
                </a:lnTo>
                <a:close/>
                <a:moveTo>
                  <a:pt x="5673762" y="6892999"/>
                </a:moveTo>
                <a:cubicBezTo>
                  <a:pt x="5680341" y="6892999"/>
                  <a:pt x="5683630" y="6892999"/>
                  <a:pt x="5683630" y="6892999"/>
                </a:cubicBezTo>
                <a:lnTo>
                  <a:pt x="5683630" y="6912733"/>
                </a:lnTo>
                <a:cubicBezTo>
                  <a:pt x="5670473" y="6912733"/>
                  <a:pt x="5663894" y="6909444"/>
                  <a:pt x="5663894" y="6902864"/>
                </a:cubicBezTo>
                <a:cubicBezTo>
                  <a:pt x="5663894" y="6896288"/>
                  <a:pt x="5667184" y="6892999"/>
                  <a:pt x="5673762" y="6892999"/>
                </a:cubicBezTo>
                <a:close/>
                <a:moveTo>
                  <a:pt x="5604690" y="6873262"/>
                </a:moveTo>
                <a:lnTo>
                  <a:pt x="5624427" y="6873262"/>
                </a:lnTo>
                <a:lnTo>
                  <a:pt x="5624427" y="6892999"/>
                </a:lnTo>
                <a:cubicBezTo>
                  <a:pt x="5624427" y="6879842"/>
                  <a:pt x="5617847" y="6873262"/>
                  <a:pt x="5604690" y="6873262"/>
                </a:cubicBezTo>
                <a:close/>
                <a:moveTo>
                  <a:pt x="4736358" y="6873262"/>
                </a:moveTo>
                <a:cubicBezTo>
                  <a:pt x="4736358" y="6873262"/>
                  <a:pt x="4746226" y="6873262"/>
                  <a:pt x="4765960" y="6873262"/>
                </a:cubicBezTo>
                <a:cubicBezTo>
                  <a:pt x="4785696" y="6873262"/>
                  <a:pt x="4808718" y="6879842"/>
                  <a:pt x="4835032" y="6892999"/>
                </a:cubicBezTo>
                <a:cubicBezTo>
                  <a:pt x="4887659" y="6892999"/>
                  <a:pt x="4933705" y="6896288"/>
                  <a:pt x="4973176" y="6902864"/>
                </a:cubicBezTo>
                <a:cubicBezTo>
                  <a:pt x="5012646" y="6909444"/>
                  <a:pt x="5032380" y="6919312"/>
                  <a:pt x="5032380" y="6932468"/>
                </a:cubicBezTo>
                <a:lnTo>
                  <a:pt x="4992911" y="6932468"/>
                </a:lnTo>
                <a:cubicBezTo>
                  <a:pt x="4979756" y="6919312"/>
                  <a:pt x="4940286" y="6912733"/>
                  <a:pt x="4874502" y="6912733"/>
                </a:cubicBezTo>
                <a:cubicBezTo>
                  <a:pt x="4782404" y="6899575"/>
                  <a:pt x="4736358" y="6886418"/>
                  <a:pt x="4736358" y="6873262"/>
                </a:cubicBezTo>
                <a:close/>
                <a:moveTo>
                  <a:pt x="6650634" y="6853528"/>
                </a:moveTo>
                <a:lnTo>
                  <a:pt x="6670370" y="6853528"/>
                </a:lnTo>
                <a:lnTo>
                  <a:pt x="6673657" y="6855172"/>
                </a:lnTo>
                <a:close/>
                <a:moveTo>
                  <a:pt x="6569979" y="6823497"/>
                </a:moveTo>
                <a:lnTo>
                  <a:pt x="6611166" y="6833795"/>
                </a:lnTo>
                <a:cubicBezTo>
                  <a:pt x="6604585" y="6833795"/>
                  <a:pt x="6593484" y="6831326"/>
                  <a:pt x="6577861" y="6826393"/>
                </a:cubicBezTo>
                <a:close/>
                <a:moveTo>
                  <a:pt x="5762568" y="6774589"/>
                </a:moveTo>
                <a:lnTo>
                  <a:pt x="5802038" y="6774589"/>
                </a:lnTo>
                <a:cubicBezTo>
                  <a:pt x="5802038" y="6787744"/>
                  <a:pt x="5795460" y="6794324"/>
                  <a:pt x="5782305" y="6794324"/>
                </a:cubicBezTo>
                <a:close/>
                <a:moveTo>
                  <a:pt x="6571695" y="6735121"/>
                </a:moveTo>
                <a:cubicBezTo>
                  <a:pt x="6571695" y="6735121"/>
                  <a:pt x="6594717" y="6744986"/>
                  <a:pt x="6640767" y="6764723"/>
                </a:cubicBezTo>
                <a:cubicBezTo>
                  <a:pt x="6686815" y="6784457"/>
                  <a:pt x="6716417" y="6800902"/>
                  <a:pt x="6729574" y="6814059"/>
                </a:cubicBezTo>
                <a:lnTo>
                  <a:pt x="6709839" y="6814059"/>
                </a:lnTo>
                <a:cubicBezTo>
                  <a:pt x="6709839" y="6800902"/>
                  <a:pt x="6703260" y="6800902"/>
                  <a:pt x="6690103" y="6814059"/>
                </a:cubicBezTo>
                <a:lnTo>
                  <a:pt x="6670370" y="6794324"/>
                </a:lnTo>
                <a:cubicBezTo>
                  <a:pt x="6670370" y="6794324"/>
                  <a:pt x="6663789" y="6794324"/>
                  <a:pt x="6650634" y="6794324"/>
                </a:cubicBezTo>
                <a:close/>
                <a:moveTo>
                  <a:pt x="5940182" y="6715384"/>
                </a:moveTo>
                <a:lnTo>
                  <a:pt x="6019122" y="6754855"/>
                </a:lnTo>
                <a:cubicBezTo>
                  <a:pt x="6019122" y="6754855"/>
                  <a:pt x="6005963" y="6754855"/>
                  <a:pt x="5979653" y="6754855"/>
                </a:cubicBezTo>
                <a:close/>
                <a:moveTo>
                  <a:pt x="5888873" y="6699597"/>
                </a:moveTo>
                <a:lnTo>
                  <a:pt x="5895779" y="6700583"/>
                </a:lnTo>
                <a:cubicBezTo>
                  <a:pt x="5905645" y="6703875"/>
                  <a:pt x="5913868" y="6708808"/>
                  <a:pt x="5920449" y="6715384"/>
                </a:cubicBezTo>
                <a:close/>
                <a:moveTo>
                  <a:pt x="5861245" y="6695651"/>
                </a:moveTo>
                <a:lnTo>
                  <a:pt x="5880979" y="6695651"/>
                </a:lnTo>
                <a:lnTo>
                  <a:pt x="5888873" y="6699597"/>
                </a:lnTo>
                <a:close/>
                <a:moveTo>
                  <a:pt x="5387607" y="6695651"/>
                </a:moveTo>
                <a:cubicBezTo>
                  <a:pt x="5400764" y="6695651"/>
                  <a:pt x="5407342" y="6698938"/>
                  <a:pt x="5407342" y="6705517"/>
                </a:cubicBezTo>
                <a:cubicBezTo>
                  <a:pt x="5407342" y="6712095"/>
                  <a:pt x="5404053" y="6715384"/>
                  <a:pt x="5397474" y="6715384"/>
                </a:cubicBezTo>
                <a:cubicBezTo>
                  <a:pt x="5390896" y="6715384"/>
                  <a:pt x="5387607" y="6708805"/>
                  <a:pt x="5387607" y="6695651"/>
                </a:cubicBezTo>
                <a:close/>
                <a:moveTo>
                  <a:pt x="7637375" y="6675915"/>
                </a:moveTo>
                <a:cubicBezTo>
                  <a:pt x="7637375" y="6689071"/>
                  <a:pt x="7663689" y="6702227"/>
                  <a:pt x="7716316" y="6715384"/>
                </a:cubicBezTo>
                <a:lnTo>
                  <a:pt x="7716316" y="6695651"/>
                </a:lnTo>
                <a:close/>
                <a:moveTo>
                  <a:pt x="6413818" y="6656180"/>
                </a:moveTo>
                <a:cubicBezTo>
                  <a:pt x="6426976" y="6669337"/>
                  <a:pt x="6420396" y="6675915"/>
                  <a:pt x="6394083" y="6675915"/>
                </a:cubicBezTo>
                <a:cubicBezTo>
                  <a:pt x="6380928" y="6675915"/>
                  <a:pt x="6374349" y="6675915"/>
                  <a:pt x="6374349" y="6675915"/>
                </a:cubicBezTo>
                <a:cubicBezTo>
                  <a:pt x="6387505" y="6662761"/>
                  <a:pt x="6400662" y="6656180"/>
                  <a:pt x="6413818" y="6656180"/>
                </a:cubicBezTo>
                <a:close/>
                <a:moveTo>
                  <a:pt x="5209994" y="6656180"/>
                </a:moveTo>
                <a:lnTo>
                  <a:pt x="5288934" y="6675915"/>
                </a:lnTo>
                <a:lnTo>
                  <a:pt x="5249463" y="6675915"/>
                </a:lnTo>
                <a:cubicBezTo>
                  <a:pt x="5223150" y="6662761"/>
                  <a:pt x="5209994" y="6656180"/>
                  <a:pt x="5209994" y="6656180"/>
                </a:cubicBezTo>
                <a:close/>
                <a:moveTo>
                  <a:pt x="6216470" y="6616711"/>
                </a:moveTo>
                <a:cubicBezTo>
                  <a:pt x="6216470" y="6616711"/>
                  <a:pt x="6223048" y="6619998"/>
                  <a:pt x="6236205" y="6626579"/>
                </a:cubicBezTo>
                <a:cubicBezTo>
                  <a:pt x="6249361" y="6633156"/>
                  <a:pt x="6255938" y="6636443"/>
                  <a:pt x="6255938" y="6636443"/>
                </a:cubicBezTo>
                <a:lnTo>
                  <a:pt x="6255938" y="6656180"/>
                </a:lnTo>
                <a:cubicBezTo>
                  <a:pt x="6255938" y="6656180"/>
                  <a:pt x="6249361" y="6649600"/>
                  <a:pt x="6236205" y="6636443"/>
                </a:cubicBezTo>
                <a:cubicBezTo>
                  <a:pt x="6223048" y="6636443"/>
                  <a:pt x="6216470" y="6633156"/>
                  <a:pt x="6216470" y="6626579"/>
                </a:cubicBezTo>
                <a:cubicBezTo>
                  <a:pt x="6216470" y="6619998"/>
                  <a:pt x="6216470" y="6616711"/>
                  <a:pt x="6216470" y="6616711"/>
                </a:cubicBezTo>
                <a:close/>
                <a:moveTo>
                  <a:pt x="5596230" y="6605433"/>
                </a:moveTo>
                <a:lnTo>
                  <a:pt x="5663894" y="6616711"/>
                </a:lnTo>
                <a:lnTo>
                  <a:pt x="5762568" y="6656180"/>
                </a:lnTo>
                <a:lnTo>
                  <a:pt x="5742834" y="6656180"/>
                </a:lnTo>
                <a:cubicBezTo>
                  <a:pt x="5729678" y="6669337"/>
                  <a:pt x="5723101" y="6669337"/>
                  <a:pt x="5723101" y="6656180"/>
                </a:cubicBezTo>
                <a:cubicBezTo>
                  <a:pt x="5723101" y="6643024"/>
                  <a:pt x="5696785" y="6629867"/>
                  <a:pt x="5644159" y="6616711"/>
                </a:cubicBezTo>
                <a:cubicBezTo>
                  <a:pt x="5631004" y="6613422"/>
                  <a:pt x="5619080" y="6610544"/>
                  <a:pt x="5608389" y="6608075"/>
                </a:cubicBezTo>
                <a:close/>
                <a:moveTo>
                  <a:pt x="6749308" y="6596977"/>
                </a:moveTo>
                <a:lnTo>
                  <a:pt x="6808513" y="6616711"/>
                </a:lnTo>
                <a:lnTo>
                  <a:pt x="6769045" y="6596977"/>
                </a:lnTo>
                <a:close/>
                <a:moveTo>
                  <a:pt x="5545486" y="6596977"/>
                </a:moveTo>
                <a:cubicBezTo>
                  <a:pt x="5552063" y="6596977"/>
                  <a:pt x="5563575" y="6598621"/>
                  <a:pt x="5580021" y="6601910"/>
                </a:cubicBezTo>
                <a:lnTo>
                  <a:pt x="5596230" y="6605433"/>
                </a:lnTo>
                <a:close/>
                <a:moveTo>
                  <a:pt x="6394083" y="6577240"/>
                </a:moveTo>
                <a:cubicBezTo>
                  <a:pt x="6394083" y="6577240"/>
                  <a:pt x="6397371" y="6577240"/>
                  <a:pt x="6403951" y="6577240"/>
                </a:cubicBezTo>
                <a:cubicBezTo>
                  <a:pt x="6410530" y="6577240"/>
                  <a:pt x="6413818" y="6583820"/>
                  <a:pt x="6413818" y="6596977"/>
                </a:cubicBezTo>
                <a:lnTo>
                  <a:pt x="6374349" y="6596977"/>
                </a:lnTo>
                <a:close/>
                <a:moveTo>
                  <a:pt x="4923840" y="6557507"/>
                </a:moveTo>
                <a:cubicBezTo>
                  <a:pt x="4930416" y="6557507"/>
                  <a:pt x="4933705" y="6564086"/>
                  <a:pt x="4933705" y="6577240"/>
                </a:cubicBezTo>
                <a:cubicBezTo>
                  <a:pt x="4920548" y="6577240"/>
                  <a:pt x="4913972" y="6573951"/>
                  <a:pt x="4913972" y="6567375"/>
                </a:cubicBezTo>
                <a:cubicBezTo>
                  <a:pt x="4913972" y="6560794"/>
                  <a:pt x="4917261" y="6557507"/>
                  <a:pt x="4923840" y="6557507"/>
                </a:cubicBezTo>
                <a:close/>
                <a:moveTo>
                  <a:pt x="4835032" y="6537770"/>
                </a:moveTo>
                <a:lnTo>
                  <a:pt x="4874502" y="6557507"/>
                </a:lnTo>
                <a:lnTo>
                  <a:pt x="4835032" y="6557507"/>
                </a:lnTo>
                <a:close/>
                <a:moveTo>
                  <a:pt x="5624427" y="6518036"/>
                </a:moveTo>
                <a:cubicBezTo>
                  <a:pt x="5624427" y="6518036"/>
                  <a:pt x="5624427" y="6524615"/>
                  <a:pt x="5624427" y="6537770"/>
                </a:cubicBezTo>
                <a:cubicBezTo>
                  <a:pt x="5624427" y="6550927"/>
                  <a:pt x="5624427" y="6557507"/>
                  <a:pt x="5624427" y="6557507"/>
                </a:cubicBezTo>
                <a:lnTo>
                  <a:pt x="5604690" y="6537770"/>
                </a:lnTo>
                <a:close/>
                <a:moveTo>
                  <a:pt x="5639225" y="6488435"/>
                </a:moveTo>
                <a:cubicBezTo>
                  <a:pt x="5642516" y="6488435"/>
                  <a:pt x="5644159" y="6491726"/>
                  <a:pt x="5644159" y="6498302"/>
                </a:cubicBezTo>
                <a:cubicBezTo>
                  <a:pt x="5657316" y="6498302"/>
                  <a:pt x="5667184" y="6501591"/>
                  <a:pt x="5673762" y="6508167"/>
                </a:cubicBezTo>
                <a:cubicBezTo>
                  <a:pt x="5680341" y="6514747"/>
                  <a:pt x="5690208" y="6518036"/>
                  <a:pt x="5703364" y="6518036"/>
                </a:cubicBezTo>
                <a:cubicBezTo>
                  <a:pt x="5742834" y="6518036"/>
                  <a:pt x="5769146" y="6524615"/>
                  <a:pt x="5782305" y="6537770"/>
                </a:cubicBezTo>
                <a:lnTo>
                  <a:pt x="5762568" y="6537770"/>
                </a:lnTo>
                <a:cubicBezTo>
                  <a:pt x="5736257" y="6537770"/>
                  <a:pt x="5716521" y="6537770"/>
                  <a:pt x="5703364" y="6537770"/>
                </a:cubicBezTo>
                <a:cubicBezTo>
                  <a:pt x="5677051" y="6524615"/>
                  <a:pt x="5657316" y="6518036"/>
                  <a:pt x="5644159" y="6518036"/>
                </a:cubicBezTo>
                <a:lnTo>
                  <a:pt x="5624427" y="6498302"/>
                </a:lnTo>
                <a:cubicBezTo>
                  <a:pt x="5631004" y="6491726"/>
                  <a:pt x="5635936" y="6488435"/>
                  <a:pt x="5639225" y="6488435"/>
                </a:cubicBezTo>
                <a:close/>
                <a:moveTo>
                  <a:pt x="5506016" y="6478567"/>
                </a:moveTo>
                <a:cubicBezTo>
                  <a:pt x="5506016" y="6478567"/>
                  <a:pt x="5509305" y="6478567"/>
                  <a:pt x="5515883" y="6478567"/>
                </a:cubicBezTo>
                <a:cubicBezTo>
                  <a:pt x="5522461" y="6478567"/>
                  <a:pt x="5532330" y="6485146"/>
                  <a:pt x="5545486" y="6498302"/>
                </a:cubicBezTo>
                <a:lnTo>
                  <a:pt x="5506016" y="6498302"/>
                </a:lnTo>
                <a:close/>
                <a:moveTo>
                  <a:pt x="4687021" y="6478567"/>
                </a:moveTo>
                <a:cubicBezTo>
                  <a:pt x="4693599" y="6478567"/>
                  <a:pt x="4696888" y="6485146"/>
                  <a:pt x="4696888" y="6498302"/>
                </a:cubicBezTo>
                <a:cubicBezTo>
                  <a:pt x="4683730" y="6498302"/>
                  <a:pt x="4677153" y="6495013"/>
                  <a:pt x="4677153" y="6488435"/>
                </a:cubicBezTo>
                <a:cubicBezTo>
                  <a:pt x="4677153" y="6481854"/>
                  <a:pt x="4680442" y="6478567"/>
                  <a:pt x="4687021" y="6478567"/>
                </a:cubicBezTo>
                <a:close/>
                <a:moveTo>
                  <a:pt x="6769045" y="6439096"/>
                </a:moveTo>
                <a:cubicBezTo>
                  <a:pt x="6769045" y="6452252"/>
                  <a:pt x="6775623" y="6458833"/>
                  <a:pt x="6788779" y="6458833"/>
                </a:cubicBezTo>
                <a:cubicBezTo>
                  <a:pt x="6801933" y="6458833"/>
                  <a:pt x="6808513" y="6458833"/>
                  <a:pt x="6808513" y="6458833"/>
                </a:cubicBezTo>
                <a:cubicBezTo>
                  <a:pt x="6808513" y="6458833"/>
                  <a:pt x="6801933" y="6452252"/>
                  <a:pt x="6788779" y="6439096"/>
                </a:cubicBezTo>
                <a:close/>
                <a:moveTo>
                  <a:pt x="5367872" y="6419362"/>
                </a:moveTo>
                <a:cubicBezTo>
                  <a:pt x="5367872" y="6419362"/>
                  <a:pt x="5374450" y="6419362"/>
                  <a:pt x="5387607" y="6419362"/>
                </a:cubicBezTo>
                <a:lnTo>
                  <a:pt x="5407342" y="6458833"/>
                </a:lnTo>
                <a:lnTo>
                  <a:pt x="5446812" y="6458833"/>
                </a:lnTo>
                <a:lnTo>
                  <a:pt x="5446812" y="6478567"/>
                </a:lnTo>
                <a:cubicBezTo>
                  <a:pt x="5433656" y="6478567"/>
                  <a:pt x="5427075" y="6478567"/>
                  <a:pt x="5427075" y="6478567"/>
                </a:cubicBezTo>
                <a:lnTo>
                  <a:pt x="5387607" y="6458833"/>
                </a:lnTo>
                <a:lnTo>
                  <a:pt x="5367872" y="6458833"/>
                </a:lnTo>
                <a:cubicBezTo>
                  <a:pt x="5381029" y="6445676"/>
                  <a:pt x="5381029" y="6439096"/>
                  <a:pt x="5367872" y="6439096"/>
                </a:cubicBezTo>
                <a:cubicBezTo>
                  <a:pt x="5367872" y="6425942"/>
                  <a:pt x="5367872" y="6419362"/>
                  <a:pt x="5367872" y="6419362"/>
                </a:cubicBezTo>
                <a:close/>
                <a:moveTo>
                  <a:pt x="5091586" y="6419362"/>
                </a:moveTo>
                <a:cubicBezTo>
                  <a:pt x="5091586" y="6419362"/>
                  <a:pt x="5127765" y="6429231"/>
                  <a:pt x="5200125" y="6448965"/>
                </a:cubicBezTo>
                <a:cubicBezTo>
                  <a:pt x="5272487" y="6468700"/>
                  <a:pt x="5341558" y="6491723"/>
                  <a:pt x="5407342" y="6518036"/>
                </a:cubicBezTo>
                <a:cubicBezTo>
                  <a:pt x="5420499" y="6531193"/>
                  <a:pt x="5440233" y="6537770"/>
                  <a:pt x="5466546" y="6537770"/>
                </a:cubicBezTo>
                <a:cubicBezTo>
                  <a:pt x="5479703" y="6550927"/>
                  <a:pt x="5489571" y="6557507"/>
                  <a:pt x="5496148" y="6557507"/>
                </a:cubicBezTo>
                <a:cubicBezTo>
                  <a:pt x="5502728" y="6557507"/>
                  <a:pt x="5506016" y="6557507"/>
                  <a:pt x="5506016" y="6557507"/>
                </a:cubicBezTo>
                <a:cubicBezTo>
                  <a:pt x="5492860" y="6583820"/>
                  <a:pt x="5479703" y="6590396"/>
                  <a:pt x="5466546" y="6577240"/>
                </a:cubicBezTo>
                <a:cubicBezTo>
                  <a:pt x="5466546" y="6564086"/>
                  <a:pt x="5430367" y="6547638"/>
                  <a:pt x="5358007" y="6527904"/>
                </a:cubicBezTo>
                <a:cubicBezTo>
                  <a:pt x="5285643" y="6508167"/>
                  <a:pt x="5242885" y="6498302"/>
                  <a:pt x="5229727" y="6498302"/>
                </a:cubicBezTo>
                <a:cubicBezTo>
                  <a:pt x="5216574" y="6511456"/>
                  <a:pt x="5209994" y="6511456"/>
                  <a:pt x="5209994" y="6498302"/>
                </a:cubicBezTo>
                <a:cubicBezTo>
                  <a:pt x="5209994" y="6485146"/>
                  <a:pt x="5190260" y="6471989"/>
                  <a:pt x="5150790" y="6458833"/>
                </a:cubicBezTo>
                <a:close/>
                <a:moveTo>
                  <a:pt x="6611166" y="6360158"/>
                </a:moveTo>
                <a:lnTo>
                  <a:pt x="6630899" y="6399629"/>
                </a:lnTo>
                <a:lnTo>
                  <a:pt x="6670370" y="6399629"/>
                </a:lnTo>
                <a:lnTo>
                  <a:pt x="6630899" y="6379892"/>
                </a:lnTo>
                <a:cubicBezTo>
                  <a:pt x="6630899" y="6366736"/>
                  <a:pt x="6624320" y="6360158"/>
                  <a:pt x="6611166" y="6360158"/>
                </a:cubicBezTo>
                <a:close/>
                <a:moveTo>
                  <a:pt x="6177001" y="6360158"/>
                </a:moveTo>
                <a:cubicBezTo>
                  <a:pt x="6177001" y="6360158"/>
                  <a:pt x="6180288" y="6363447"/>
                  <a:pt x="6186869" y="6370023"/>
                </a:cubicBezTo>
                <a:cubicBezTo>
                  <a:pt x="6193445" y="6376603"/>
                  <a:pt x="6196734" y="6379892"/>
                  <a:pt x="6196734" y="6379892"/>
                </a:cubicBezTo>
                <a:lnTo>
                  <a:pt x="6177001" y="6379892"/>
                </a:lnTo>
                <a:close/>
                <a:moveTo>
                  <a:pt x="6771509" y="6347824"/>
                </a:moveTo>
                <a:cubicBezTo>
                  <a:pt x="6769865" y="6349468"/>
                  <a:pt x="6769045" y="6353582"/>
                  <a:pt x="6769045" y="6360158"/>
                </a:cubicBezTo>
                <a:cubicBezTo>
                  <a:pt x="6769045" y="6373314"/>
                  <a:pt x="6772331" y="6379892"/>
                  <a:pt x="6778911" y="6379892"/>
                </a:cubicBezTo>
                <a:cubicBezTo>
                  <a:pt x="6785489" y="6379892"/>
                  <a:pt x="6788779" y="6376603"/>
                  <a:pt x="6788779" y="6370023"/>
                </a:cubicBezTo>
                <a:cubicBezTo>
                  <a:pt x="6788779" y="6363447"/>
                  <a:pt x="6785489" y="6356869"/>
                  <a:pt x="6778911" y="6350291"/>
                </a:cubicBezTo>
                <a:cubicBezTo>
                  <a:pt x="6775620" y="6347002"/>
                  <a:pt x="6773154" y="6346179"/>
                  <a:pt x="6771509" y="6347824"/>
                </a:cubicBezTo>
                <a:close/>
                <a:moveTo>
                  <a:pt x="6473022" y="6340421"/>
                </a:moveTo>
                <a:lnTo>
                  <a:pt x="6551960" y="6360158"/>
                </a:lnTo>
                <a:cubicBezTo>
                  <a:pt x="6538805" y="6347002"/>
                  <a:pt x="6525648" y="6340421"/>
                  <a:pt x="6512491" y="6340421"/>
                </a:cubicBezTo>
                <a:close/>
                <a:moveTo>
                  <a:pt x="6611166" y="6300955"/>
                </a:moveTo>
                <a:cubicBezTo>
                  <a:pt x="6624320" y="6340421"/>
                  <a:pt x="6657213" y="6360158"/>
                  <a:pt x="6709839" y="6360158"/>
                </a:cubicBezTo>
                <a:lnTo>
                  <a:pt x="6690103" y="6340421"/>
                </a:lnTo>
                <a:close/>
                <a:moveTo>
                  <a:pt x="6413818" y="6300955"/>
                </a:moveTo>
                <a:lnTo>
                  <a:pt x="6413818" y="6320689"/>
                </a:lnTo>
                <a:lnTo>
                  <a:pt x="6453286" y="6320689"/>
                </a:lnTo>
                <a:cubicBezTo>
                  <a:pt x="6453286" y="6307532"/>
                  <a:pt x="6449996" y="6300955"/>
                  <a:pt x="6443421" y="6300955"/>
                </a:cubicBezTo>
                <a:cubicBezTo>
                  <a:pt x="6436840" y="6300955"/>
                  <a:pt x="6426976" y="6300955"/>
                  <a:pt x="6413818" y="6300955"/>
                </a:cubicBezTo>
                <a:close/>
                <a:moveTo>
                  <a:pt x="5584953" y="6300955"/>
                </a:moveTo>
                <a:cubicBezTo>
                  <a:pt x="5598113" y="6300955"/>
                  <a:pt x="5611270" y="6307532"/>
                  <a:pt x="5624427" y="6320689"/>
                </a:cubicBezTo>
                <a:lnTo>
                  <a:pt x="5604690" y="6320689"/>
                </a:lnTo>
                <a:cubicBezTo>
                  <a:pt x="5604690" y="6320689"/>
                  <a:pt x="5598113" y="6320689"/>
                  <a:pt x="5584953" y="6320689"/>
                </a:cubicBezTo>
                <a:lnTo>
                  <a:pt x="5565220" y="6320689"/>
                </a:lnTo>
                <a:cubicBezTo>
                  <a:pt x="5565220" y="6307532"/>
                  <a:pt x="5571799" y="6300955"/>
                  <a:pt x="5584953" y="6300955"/>
                </a:cubicBezTo>
                <a:close/>
                <a:moveTo>
                  <a:pt x="6749308" y="6281217"/>
                </a:moveTo>
                <a:cubicBezTo>
                  <a:pt x="6762463" y="6294374"/>
                  <a:pt x="6775623" y="6300955"/>
                  <a:pt x="6788779" y="6300955"/>
                </a:cubicBezTo>
                <a:lnTo>
                  <a:pt x="6828247" y="6300955"/>
                </a:lnTo>
                <a:cubicBezTo>
                  <a:pt x="6828247" y="6300955"/>
                  <a:pt x="6821668" y="6297666"/>
                  <a:pt x="6808513" y="6291087"/>
                </a:cubicBezTo>
                <a:cubicBezTo>
                  <a:pt x="6795359" y="6284506"/>
                  <a:pt x="6782200" y="6281217"/>
                  <a:pt x="6769045" y="6281217"/>
                </a:cubicBezTo>
                <a:close/>
                <a:moveTo>
                  <a:pt x="5229727" y="6281217"/>
                </a:moveTo>
                <a:cubicBezTo>
                  <a:pt x="5242885" y="6281217"/>
                  <a:pt x="5252752" y="6281217"/>
                  <a:pt x="5259333" y="6281217"/>
                </a:cubicBezTo>
                <a:cubicBezTo>
                  <a:pt x="5265910" y="6281217"/>
                  <a:pt x="5269198" y="6281217"/>
                  <a:pt x="5269198" y="6281217"/>
                </a:cubicBezTo>
                <a:lnTo>
                  <a:pt x="5249463" y="6300955"/>
                </a:lnTo>
                <a:close/>
                <a:moveTo>
                  <a:pt x="6196734" y="6261485"/>
                </a:moveTo>
                <a:lnTo>
                  <a:pt x="6236205" y="6261485"/>
                </a:lnTo>
                <a:cubicBezTo>
                  <a:pt x="6236205" y="6274641"/>
                  <a:pt x="6236205" y="6281217"/>
                  <a:pt x="6236205" y="6281217"/>
                </a:cubicBezTo>
                <a:close/>
                <a:moveTo>
                  <a:pt x="5131053" y="6261485"/>
                </a:moveTo>
                <a:cubicBezTo>
                  <a:pt x="5131053" y="6261485"/>
                  <a:pt x="5137634" y="6261485"/>
                  <a:pt x="5150790" y="6261485"/>
                </a:cubicBezTo>
                <a:lnTo>
                  <a:pt x="5131053" y="6281217"/>
                </a:lnTo>
                <a:close/>
                <a:moveTo>
                  <a:pt x="6611166" y="6226947"/>
                </a:moveTo>
                <a:cubicBezTo>
                  <a:pt x="6598010" y="6223659"/>
                  <a:pt x="6584852" y="6228594"/>
                  <a:pt x="6571695" y="6241748"/>
                </a:cubicBezTo>
                <a:cubicBezTo>
                  <a:pt x="6571695" y="6254905"/>
                  <a:pt x="6578272" y="6261485"/>
                  <a:pt x="6591429" y="6261485"/>
                </a:cubicBezTo>
                <a:cubicBezTo>
                  <a:pt x="6630899" y="6261485"/>
                  <a:pt x="6650634" y="6261485"/>
                  <a:pt x="6650634" y="6261485"/>
                </a:cubicBezTo>
                <a:cubicBezTo>
                  <a:pt x="6637476" y="6241748"/>
                  <a:pt x="6624323" y="6230239"/>
                  <a:pt x="6611166" y="6226947"/>
                </a:cubicBezTo>
                <a:close/>
                <a:moveTo>
                  <a:pt x="5979653" y="6202280"/>
                </a:moveTo>
                <a:cubicBezTo>
                  <a:pt x="5992809" y="6202280"/>
                  <a:pt x="6002678" y="6202280"/>
                  <a:pt x="6009255" y="6202280"/>
                </a:cubicBezTo>
                <a:cubicBezTo>
                  <a:pt x="6015834" y="6202280"/>
                  <a:pt x="6019122" y="6202280"/>
                  <a:pt x="6019122" y="6202280"/>
                </a:cubicBezTo>
                <a:cubicBezTo>
                  <a:pt x="6019122" y="6202280"/>
                  <a:pt x="6015834" y="6208858"/>
                  <a:pt x="6009255" y="6222014"/>
                </a:cubicBezTo>
                <a:cubicBezTo>
                  <a:pt x="6002678" y="6235170"/>
                  <a:pt x="5999386" y="6241748"/>
                  <a:pt x="5999386" y="6241748"/>
                </a:cubicBezTo>
                <a:lnTo>
                  <a:pt x="5959918" y="6241748"/>
                </a:lnTo>
                <a:cubicBezTo>
                  <a:pt x="5959918" y="6228594"/>
                  <a:pt x="5966495" y="6215435"/>
                  <a:pt x="5979653" y="6202280"/>
                </a:cubicBezTo>
                <a:close/>
                <a:moveTo>
                  <a:pt x="6157263" y="6162811"/>
                </a:moveTo>
                <a:cubicBezTo>
                  <a:pt x="6130954" y="6162811"/>
                  <a:pt x="6144110" y="6175964"/>
                  <a:pt x="6196734" y="6202280"/>
                </a:cubicBezTo>
                <a:lnTo>
                  <a:pt x="6295407" y="6202280"/>
                </a:lnTo>
                <a:cubicBezTo>
                  <a:pt x="6295407" y="6202280"/>
                  <a:pt x="6282254" y="6195701"/>
                  <a:pt x="6255938" y="6182544"/>
                </a:cubicBezTo>
                <a:lnTo>
                  <a:pt x="6216470" y="6182544"/>
                </a:lnTo>
                <a:lnTo>
                  <a:pt x="6196734" y="6182544"/>
                </a:lnTo>
                <a:cubicBezTo>
                  <a:pt x="6183577" y="6169388"/>
                  <a:pt x="6170420" y="6162811"/>
                  <a:pt x="6157263" y="6162811"/>
                </a:cubicBezTo>
                <a:close/>
                <a:moveTo>
                  <a:pt x="5836576" y="6148010"/>
                </a:moveTo>
                <a:cubicBezTo>
                  <a:pt x="5853021" y="6151298"/>
                  <a:pt x="5874397" y="6162811"/>
                  <a:pt x="5900711" y="6182544"/>
                </a:cubicBezTo>
                <a:cubicBezTo>
                  <a:pt x="5900711" y="6195701"/>
                  <a:pt x="5900711" y="6202280"/>
                  <a:pt x="5900711" y="6202280"/>
                </a:cubicBezTo>
                <a:cubicBezTo>
                  <a:pt x="5900711" y="6202280"/>
                  <a:pt x="5894135" y="6202280"/>
                  <a:pt x="5880979" y="6202280"/>
                </a:cubicBezTo>
                <a:cubicBezTo>
                  <a:pt x="5867821" y="6202280"/>
                  <a:pt x="5848088" y="6195701"/>
                  <a:pt x="5821774" y="6182544"/>
                </a:cubicBezTo>
                <a:cubicBezTo>
                  <a:pt x="5821774" y="6182544"/>
                  <a:pt x="5818485" y="6179256"/>
                  <a:pt x="5811906" y="6172675"/>
                </a:cubicBezTo>
                <a:cubicBezTo>
                  <a:pt x="5805327" y="6166099"/>
                  <a:pt x="5802038" y="6162811"/>
                  <a:pt x="5802038" y="6162811"/>
                </a:cubicBezTo>
                <a:cubicBezTo>
                  <a:pt x="5808617" y="6149654"/>
                  <a:pt x="5820127" y="6144721"/>
                  <a:pt x="5836576" y="6148010"/>
                </a:cubicBezTo>
                <a:close/>
                <a:moveTo>
                  <a:pt x="5704404" y="6140998"/>
                </a:moveTo>
                <a:lnTo>
                  <a:pt x="5762568" y="6162811"/>
                </a:lnTo>
                <a:lnTo>
                  <a:pt x="5782305" y="6182544"/>
                </a:lnTo>
                <a:lnTo>
                  <a:pt x="5762568" y="6182544"/>
                </a:lnTo>
                <a:cubicBezTo>
                  <a:pt x="5736257" y="6182544"/>
                  <a:pt x="5723101" y="6175964"/>
                  <a:pt x="5723101" y="6162811"/>
                </a:cubicBezTo>
                <a:cubicBezTo>
                  <a:pt x="5723101" y="6156233"/>
                  <a:pt x="5718165" y="6149654"/>
                  <a:pt x="5708297" y="6143073"/>
                </a:cubicBezTo>
                <a:close/>
                <a:moveTo>
                  <a:pt x="6492755" y="6113475"/>
                </a:moveTo>
                <a:cubicBezTo>
                  <a:pt x="6486179" y="6113475"/>
                  <a:pt x="6479601" y="6116764"/>
                  <a:pt x="6473022" y="6123341"/>
                </a:cubicBezTo>
                <a:cubicBezTo>
                  <a:pt x="6473022" y="6136497"/>
                  <a:pt x="6479601" y="6143073"/>
                  <a:pt x="6492755" y="6143073"/>
                </a:cubicBezTo>
                <a:lnTo>
                  <a:pt x="6512491" y="6123341"/>
                </a:lnTo>
                <a:cubicBezTo>
                  <a:pt x="6505911" y="6116764"/>
                  <a:pt x="6499336" y="6113475"/>
                  <a:pt x="6492755" y="6113475"/>
                </a:cubicBezTo>
                <a:close/>
                <a:moveTo>
                  <a:pt x="6196734" y="6103607"/>
                </a:moveTo>
                <a:cubicBezTo>
                  <a:pt x="6209891" y="6103607"/>
                  <a:pt x="6216470" y="6110183"/>
                  <a:pt x="6216470" y="6123341"/>
                </a:cubicBezTo>
                <a:cubicBezTo>
                  <a:pt x="6203313" y="6123341"/>
                  <a:pt x="6196734" y="6123341"/>
                  <a:pt x="6196734" y="6123341"/>
                </a:cubicBezTo>
                <a:cubicBezTo>
                  <a:pt x="6183577" y="6110183"/>
                  <a:pt x="6183577" y="6103607"/>
                  <a:pt x="6196734" y="6103607"/>
                </a:cubicBezTo>
                <a:close/>
                <a:moveTo>
                  <a:pt x="5604690" y="6103607"/>
                </a:moveTo>
                <a:cubicBezTo>
                  <a:pt x="5604690" y="6103607"/>
                  <a:pt x="5624427" y="6110183"/>
                  <a:pt x="5663894" y="6123341"/>
                </a:cubicBezTo>
                <a:cubicBezTo>
                  <a:pt x="5673762" y="6126628"/>
                  <a:pt x="5682397" y="6129920"/>
                  <a:pt x="5689797" y="6133209"/>
                </a:cubicBezTo>
                <a:lnTo>
                  <a:pt x="5704404" y="6140998"/>
                </a:lnTo>
                <a:close/>
                <a:moveTo>
                  <a:pt x="6418751" y="6093739"/>
                </a:moveTo>
                <a:cubicBezTo>
                  <a:pt x="6415462" y="6093739"/>
                  <a:pt x="6413818" y="6097026"/>
                  <a:pt x="6413818" y="6103607"/>
                </a:cubicBezTo>
                <a:cubicBezTo>
                  <a:pt x="6440132" y="6129920"/>
                  <a:pt x="6453286" y="6136497"/>
                  <a:pt x="6453286" y="6123341"/>
                </a:cubicBezTo>
                <a:cubicBezTo>
                  <a:pt x="6453286" y="6110183"/>
                  <a:pt x="6453286" y="6103607"/>
                  <a:pt x="6453286" y="6103607"/>
                </a:cubicBezTo>
                <a:cubicBezTo>
                  <a:pt x="6453286" y="6103607"/>
                  <a:pt x="6446708" y="6103607"/>
                  <a:pt x="6433553" y="6103607"/>
                </a:cubicBezTo>
                <a:cubicBezTo>
                  <a:pt x="6426976" y="6097026"/>
                  <a:pt x="6422040" y="6093739"/>
                  <a:pt x="6418751" y="6093739"/>
                </a:cubicBezTo>
                <a:close/>
                <a:moveTo>
                  <a:pt x="6058590" y="6083870"/>
                </a:moveTo>
                <a:cubicBezTo>
                  <a:pt x="6058590" y="6083870"/>
                  <a:pt x="6065169" y="6083870"/>
                  <a:pt x="6078326" y="6083870"/>
                </a:cubicBezTo>
                <a:lnTo>
                  <a:pt x="6098060" y="6083870"/>
                </a:lnTo>
                <a:lnTo>
                  <a:pt x="6078326" y="6103607"/>
                </a:lnTo>
                <a:cubicBezTo>
                  <a:pt x="6065169" y="6090450"/>
                  <a:pt x="6058590" y="6083870"/>
                  <a:pt x="6058590" y="6083870"/>
                </a:cubicBezTo>
                <a:close/>
                <a:moveTo>
                  <a:pt x="6259887" y="6070055"/>
                </a:moveTo>
                <a:lnTo>
                  <a:pt x="6263531" y="6070210"/>
                </a:lnTo>
                <a:lnTo>
                  <a:pt x="6263340" y="6070303"/>
                </a:lnTo>
                <a:close/>
                <a:moveTo>
                  <a:pt x="6334878" y="6064136"/>
                </a:moveTo>
                <a:cubicBezTo>
                  <a:pt x="6348035" y="6077291"/>
                  <a:pt x="6354614" y="6083870"/>
                  <a:pt x="6354614" y="6083870"/>
                </a:cubicBezTo>
                <a:cubicBezTo>
                  <a:pt x="6354614" y="6097026"/>
                  <a:pt x="6354614" y="6103607"/>
                  <a:pt x="6354614" y="6103607"/>
                </a:cubicBezTo>
                <a:cubicBezTo>
                  <a:pt x="6367769" y="6103607"/>
                  <a:pt x="6374349" y="6097026"/>
                  <a:pt x="6374349" y="6083870"/>
                </a:cubicBezTo>
                <a:cubicBezTo>
                  <a:pt x="6374349" y="6070714"/>
                  <a:pt x="6367769" y="6064136"/>
                  <a:pt x="6354614" y="6064136"/>
                </a:cubicBezTo>
                <a:close/>
                <a:moveTo>
                  <a:pt x="6275675" y="6064136"/>
                </a:moveTo>
                <a:cubicBezTo>
                  <a:pt x="6275675" y="6067425"/>
                  <a:pt x="6272386" y="6069480"/>
                  <a:pt x="6265807" y="6070303"/>
                </a:cubicBezTo>
                <a:lnTo>
                  <a:pt x="6263531" y="6070210"/>
                </a:lnTo>
                <a:close/>
                <a:moveTo>
                  <a:pt x="5999386" y="6064136"/>
                </a:moveTo>
                <a:lnTo>
                  <a:pt x="5999386" y="6083870"/>
                </a:lnTo>
                <a:cubicBezTo>
                  <a:pt x="5986230" y="6083870"/>
                  <a:pt x="5979653" y="6083870"/>
                  <a:pt x="5979653" y="6083870"/>
                </a:cubicBezTo>
                <a:close/>
                <a:moveTo>
                  <a:pt x="5663894" y="6064136"/>
                </a:moveTo>
                <a:lnTo>
                  <a:pt x="5703364" y="6064136"/>
                </a:lnTo>
                <a:lnTo>
                  <a:pt x="5683630" y="6083870"/>
                </a:lnTo>
                <a:cubicBezTo>
                  <a:pt x="5670473" y="6083870"/>
                  <a:pt x="5663894" y="6077291"/>
                  <a:pt x="5663894" y="6064136"/>
                </a:cubicBezTo>
                <a:close/>
                <a:moveTo>
                  <a:pt x="5506016" y="6064136"/>
                </a:moveTo>
                <a:cubicBezTo>
                  <a:pt x="5506016" y="6064136"/>
                  <a:pt x="5512596" y="6064136"/>
                  <a:pt x="5525750" y="6064136"/>
                </a:cubicBezTo>
                <a:cubicBezTo>
                  <a:pt x="5538907" y="6064136"/>
                  <a:pt x="5545486" y="6070714"/>
                  <a:pt x="5545486" y="6083870"/>
                </a:cubicBezTo>
                <a:cubicBezTo>
                  <a:pt x="5545486" y="6083870"/>
                  <a:pt x="5538907" y="6083870"/>
                  <a:pt x="5525750" y="6083870"/>
                </a:cubicBezTo>
                <a:cubicBezTo>
                  <a:pt x="5512596" y="6083870"/>
                  <a:pt x="5506016" y="6083870"/>
                  <a:pt x="5506016" y="6083870"/>
                </a:cubicBezTo>
                <a:cubicBezTo>
                  <a:pt x="5506016" y="6070714"/>
                  <a:pt x="5506016" y="6064136"/>
                  <a:pt x="5506016" y="6064136"/>
                </a:cubicBezTo>
                <a:close/>
                <a:moveTo>
                  <a:pt x="5880979" y="6024667"/>
                </a:moveTo>
                <a:lnTo>
                  <a:pt x="5920449" y="6044399"/>
                </a:lnTo>
                <a:cubicBezTo>
                  <a:pt x="5920449" y="6057557"/>
                  <a:pt x="5907292" y="6057557"/>
                  <a:pt x="5880979" y="6044399"/>
                </a:cubicBezTo>
                <a:cubicBezTo>
                  <a:pt x="5880979" y="6031245"/>
                  <a:pt x="5880979" y="6024667"/>
                  <a:pt x="5880979" y="6024667"/>
                </a:cubicBezTo>
                <a:close/>
                <a:moveTo>
                  <a:pt x="4953442" y="6004929"/>
                </a:moveTo>
                <a:lnTo>
                  <a:pt x="4973176" y="6004929"/>
                </a:lnTo>
                <a:lnTo>
                  <a:pt x="4992911" y="6024667"/>
                </a:lnTo>
                <a:cubicBezTo>
                  <a:pt x="4979756" y="6024667"/>
                  <a:pt x="4966599" y="6018086"/>
                  <a:pt x="4953442" y="6004929"/>
                </a:cubicBezTo>
                <a:close/>
                <a:moveTo>
                  <a:pt x="5506016" y="5985195"/>
                </a:moveTo>
                <a:cubicBezTo>
                  <a:pt x="5506016" y="5985195"/>
                  <a:pt x="5506016" y="5991776"/>
                  <a:pt x="5506016" y="6004929"/>
                </a:cubicBezTo>
                <a:lnTo>
                  <a:pt x="5486283" y="6024667"/>
                </a:lnTo>
                <a:cubicBezTo>
                  <a:pt x="5486283" y="6024667"/>
                  <a:pt x="5486283" y="6018086"/>
                  <a:pt x="5486283" y="6004929"/>
                </a:cubicBezTo>
                <a:close/>
                <a:moveTo>
                  <a:pt x="5821774" y="5945726"/>
                </a:moveTo>
                <a:lnTo>
                  <a:pt x="5861245" y="5945726"/>
                </a:lnTo>
                <a:lnTo>
                  <a:pt x="5841508" y="5965463"/>
                </a:lnTo>
                <a:cubicBezTo>
                  <a:pt x="5828352" y="5965463"/>
                  <a:pt x="5821774" y="5958882"/>
                  <a:pt x="5821774" y="5945726"/>
                </a:cubicBezTo>
                <a:close/>
                <a:moveTo>
                  <a:pt x="5525750" y="5945726"/>
                </a:moveTo>
                <a:cubicBezTo>
                  <a:pt x="5565220" y="5945726"/>
                  <a:pt x="5598113" y="5958882"/>
                  <a:pt x="5624427" y="5985195"/>
                </a:cubicBezTo>
                <a:lnTo>
                  <a:pt x="5565220" y="5985195"/>
                </a:lnTo>
                <a:cubicBezTo>
                  <a:pt x="5538907" y="5972039"/>
                  <a:pt x="5525750" y="5965463"/>
                  <a:pt x="5525750" y="5965463"/>
                </a:cubicBezTo>
                <a:cubicBezTo>
                  <a:pt x="5525750" y="5952306"/>
                  <a:pt x="5525750" y="5945726"/>
                  <a:pt x="5525750" y="5945726"/>
                </a:cubicBezTo>
                <a:close/>
                <a:moveTo>
                  <a:pt x="6157263" y="5925992"/>
                </a:moveTo>
                <a:cubicBezTo>
                  <a:pt x="6157263" y="5939148"/>
                  <a:pt x="6163844" y="5945726"/>
                  <a:pt x="6177001" y="5945726"/>
                </a:cubicBezTo>
                <a:cubicBezTo>
                  <a:pt x="6190156" y="5945726"/>
                  <a:pt x="6196734" y="5945726"/>
                  <a:pt x="6196734" y="5945726"/>
                </a:cubicBezTo>
                <a:cubicBezTo>
                  <a:pt x="6196734" y="5945726"/>
                  <a:pt x="6190156" y="5939148"/>
                  <a:pt x="6177001" y="5925992"/>
                </a:cubicBezTo>
                <a:close/>
                <a:moveTo>
                  <a:pt x="5466546" y="5925992"/>
                </a:moveTo>
                <a:lnTo>
                  <a:pt x="5486283" y="5945726"/>
                </a:lnTo>
                <a:lnTo>
                  <a:pt x="5466546" y="5945726"/>
                </a:lnTo>
                <a:close/>
                <a:moveTo>
                  <a:pt x="4933705" y="5925992"/>
                </a:moveTo>
                <a:cubicBezTo>
                  <a:pt x="4946862" y="5925992"/>
                  <a:pt x="4953442" y="5929281"/>
                  <a:pt x="4953442" y="5935861"/>
                </a:cubicBezTo>
                <a:cubicBezTo>
                  <a:pt x="4953442" y="5942437"/>
                  <a:pt x="4953442" y="5945726"/>
                  <a:pt x="4953442" y="5945726"/>
                </a:cubicBezTo>
                <a:lnTo>
                  <a:pt x="4933705" y="5945726"/>
                </a:lnTo>
                <a:close/>
                <a:moveTo>
                  <a:pt x="4716624" y="5925992"/>
                </a:moveTo>
                <a:cubicBezTo>
                  <a:pt x="4716624" y="5925992"/>
                  <a:pt x="4719913" y="5929281"/>
                  <a:pt x="4726492" y="5935861"/>
                </a:cubicBezTo>
                <a:cubicBezTo>
                  <a:pt x="4733069" y="5942437"/>
                  <a:pt x="4736358" y="5945726"/>
                  <a:pt x="4736358" y="5945726"/>
                </a:cubicBezTo>
                <a:cubicBezTo>
                  <a:pt x="4736358" y="5945726"/>
                  <a:pt x="4729780" y="5945726"/>
                  <a:pt x="4716624" y="5945726"/>
                </a:cubicBezTo>
                <a:cubicBezTo>
                  <a:pt x="4716624" y="5932572"/>
                  <a:pt x="4716624" y="5925992"/>
                  <a:pt x="4716624" y="5925992"/>
                </a:cubicBezTo>
                <a:close/>
                <a:moveTo>
                  <a:pt x="4786929" y="5919824"/>
                </a:moveTo>
                <a:cubicBezTo>
                  <a:pt x="4789396" y="5920649"/>
                  <a:pt x="4792272" y="5922703"/>
                  <a:pt x="4795564" y="5925992"/>
                </a:cubicBezTo>
                <a:cubicBezTo>
                  <a:pt x="4808718" y="5925992"/>
                  <a:pt x="4828454" y="5932572"/>
                  <a:pt x="4854768" y="5945726"/>
                </a:cubicBezTo>
                <a:cubicBezTo>
                  <a:pt x="4881082" y="5972039"/>
                  <a:pt x="4900815" y="5991776"/>
                  <a:pt x="4913972" y="6004929"/>
                </a:cubicBezTo>
                <a:cubicBezTo>
                  <a:pt x="4900815" y="6004929"/>
                  <a:pt x="4890947" y="6001641"/>
                  <a:pt x="4884370" y="5995065"/>
                </a:cubicBezTo>
                <a:cubicBezTo>
                  <a:pt x="4877790" y="5988484"/>
                  <a:pt x="4867925" y="5985195"/>
                  <a:pt x="4854768" y="5985195"/>
                </a:cubicBezTo>
                <a:lnTo>
                  <a:pt x="4815297" y="5965463"/>
                </a:lnTo>
                <a:cubicBezTo>
                  <a:pt x="4815297" y="5952306"/>
                  <a:pt x="4808718" y="5945726"/>
                  <a:pt x="4795564" y="5945726"/>
                </a:cubicBezTo>
                <a:cubicBezTo>
                  <a:pt x="4782404" y="5958882"/>
                  <a:pt x="4775828" y="5958882"/>
                  <a:pt x="4775828" y="5945726"/>
                </a:cubicBezTo>
                <a:cubicBezTo>
                  <a:pt x="4775828" y="5925992"/>
                  <a:pt x="4779527" y="5917357"/>
                  <a:pt x="4786929" y="5919824"/>
                </a:cubicBezTo>
                <a:close/>
                <a:moveTo>
                  <a:pt x="5387607" y="5906255"/>
                </a:moveTo>
                <a:lnTo>
                  <a:pt x="5407342" y="5945726"/>
                </a:lnTo>
                <a:cubicBezTo>
                  <a:pt x="5394186" y="5945726"/>
                  <a:pt x="5387607" y="5939148"/>
                  <a:pt x="5387607" y="5925992"/>
                </a:cubicBezTo>
                <a:cubicBezTo>
                  <a:pt x="5374450" y="5925992"/>
                  <a:pt x="5367872" y="5922703"/>
                  <a:pt x="5367872" y="5916124"/>
                </a:cubicBezTo>
                <a:cubicBezTo>
                  <a:pt x="5367872" y="5909544"/>
                  <a:pt x="5374450" y="5906255"/>
                  <a:pt x="5387607" y="5906255"/>
                </a:cubicBezTo>
                <a:close/>
                <a:moveTo>
                  <a:pt x="4617950" y="5906255"/>
                </a:moveTo>
                <a:lnTo>
                  <a:pt x="4657420" y="5906255"/>
                </a:lnTo>
                <a:cubicBezTo>
                  <a:pt x="4683730" y="5919413"/>
                  <a:pt x="4696888" y="5925992"/>
                  <a:pt x="4696888" y="5925992"/>
                </a:cubicBezTo>
                <a:lnTo>
                  <a:pt x="4657420" y="5945726"/>
                </a:lnTo>
                <a:cubicBezTo>
                  <a:pt x="4644263" y="5945726"/>
                  <a:pt x="4637684" y="5945726"/>
                  <a:pt x="4637684" y="5945726"/>
                </a:cubicBezTo>
                <a:lnTo>
                  <a:pt x="4637684" y="5925992"/>
                </a:lnTo>
                <a:close/>
                <a:moveTo>
                  <a:pt x="4025903" y="5906255"/>
                </a:moveTo>
                <a:lnTo>
                  <a:pt x="4065373" y="5906255"/>
                </a:lnTo>
                <a:lnTo>
                  <a:pt x="4045640" y="5925992"/>
                </a:lnTo>
                <a:cubicBezTo>
                  <a:pt x="4045640" y="5925992"/>
                  <a:pt x="4039062" y="5919413"/>
                  <a:pt x="4025903" y="5906255"/>
                </a:cubicBezTo>
                <a:close/>
                <a:moveTo>
                  <a:pt x="5269198" y="5886522"/>
                </a:moveTo>
                <a:cubicBezTo>
                  <a:pt x="5269198" y="5886522"/>
                  <a:pt x="5275777" y="5886522"/>
                  <a:pt x="5288934" y="5886522"/>
                </a:cubicBezTo>
                <a:lnTo>
                  <a:pt x="5328405" y="5906255"/>
                </a:lnTo>
                <a:cubicBezTo>
                  <a:pt x="5341558" y="5906255"/>
                  <a:pt x="5348138" y="5906255"/>
                  <a:pt x="5348138" y="5906255"/>
                </a:cubicBezTo>
                <a:lnTo>
                  <a:pt x="5328405" y="5925992"/>
                </a:lnTo>
                <a:lnTo>
                  <a:pt x="5308668" y="5945726"/>
                </a:lnTo>
                <a:cubicBezTo>
                  <a:pt x="5295511" y="5932572"/>
                  <a:pt x="5272487" y="5925992"/>
                  <a:pt x="5239596" y="5925992"/>
                </a:cubicBezTo>
                <a:cubicBezTo>
                  <a:pt x="5206706" y="5925992"/>
                  <a:pt x="5190260" y="5919413"/>
                  <a:pt x="5190260" y="5906255"/>
                </a:cubicBezTo>
                <a:lnTo>
                  <a:pt x="5229727" y="5906255"/>
                </a:lnTo>
                <a:lnTo>
                  <a:pt x="5269198" y="5906255"/>
                </a:lnTo>
                <a:close/>
                <a:moveTo>
                  <a:pt x="5052116" y="5886522"/>
                </a:moveTo>
                <a:lnTo>
                  <a:pt x="5071849" y="5886522"/>
                </a:lnTo>
                <a:lnTo>
                  <a:pt x="5071849" y="5906255"/>
                </a:lnTo>
                <a:cubicBezTo>
                  <a:pt x="5058692" y="5906255"/>
                  <a:pt x="5052116" y="5899679"/>
                  <a:pt x="5052116" y="5886522"/>
                </a:cubicBezTo>
                <a:close/>
                <a:moveTo>
                  <a:pt x="3986434" y="5886522"/>
                </a:moveTo>
                <a:cubicBezTo>
                  <a:pt x="3999593" y="5886522"/>
                  <a:pt x="4006170" y="5886522"/>
                  <a:pt x="4006170" y="5886522"/>
                </a:cubicBezTo>
                <a:lnTo>
                  <a:pt x="3986434" y="5906255"/>
                </a:lnTo>
                <a:close/>
                <a:moveTo>
                  <a:pt x="5752703" y="5827317"/>
                </a:moveTo>
                <a:cubicBezTo>
                  <a:pt x="5759280" y="5827317"/>
                  <a:pt x="5762568" y="5833895"/>
                  <a:pt x="5762568" y="5847051"/>
                </a:cubicBezTo>
                <a:lnTo>
                  <a:pt x="5742834" y="5866788"/>
                </a:lnTo>
                <a:cubicBezTo>
                  <a:pt x="5742834" y="5866788"/>
                  <a:pt x="5742834" y="5860209"/>
                  <a:pt x="5742834" y="5847051"/>
                </a:cubicBezTo>
                <a:cubicBezTo>
                  <a:pt x="5742834" y="5833895"/>
                  <a:pt x="5746121" y="5827317"/>
                  <a:pt x="5752703" y="5827317"/>
                </a:cubicBezTo>
                <a:close/>
                <a:moveTo>
                  <a:pt x="4578479" y="5827317"/>
                </a:moveTo>
                <a:cubicBezTo>
                  <a:pt x="4591637" y="5827317"/>
                  <a:pt x="4601504" y="5830606"/>
                  <a:pt x="4608081" y="5837187"/>
                </a:cubicBezTo>
                <a:cubicBezTo>
                  <a:pt x="4614661" y="5843764"/>
                  <a:pt x="4611370" y="5847051"/>
                  <a:pt x="4598214" y="5847051"/>
                </a:cubicBezTo>
                <a:cubicBezTo>
                  <a:pt x="4598214" y="5847051"/>
                  <a:pt x="4594925" y="5847051"/>
                  <a:pt x="4588348" y="5847051"/>
                </a:cubicBezTo>
                <a:cubicBezTo>
                  <a:pt x="4581768" y="5847051"/>
                  <a:pt x="4578479" y="5840475"/>
                  <a:pt x="4578479" y="5827317"/>
                </a:cubicBezTo>
                <a:close/>
                <a:moveTo>
                  <a:pt x="5545486" y="5807582"/>
                </a:moveTo>
                <a:lnTo>
                  <a:pt x="5565220" y="5807582"/>
                </a:lnTo>
                <a:cubicBezTo>
                  <a:pt x="5578377" y="5820738"/>
                  <a:pt x="5591534" y="5827317"/>
                  <a:pt x="5604690" y="5827317"/>
                </a:cubicBezTo>
                <a:cubicBezTo>
                  <a:pt x="5617847" y="5827317"/>
                  <a:pt x="5631004" y="5827317"/>
                  <a:pt x="5644159" y="5827317"/>
                </a:cubicBezTo>
                <a:cubicBezTo>
                  <a:pt x="5670473" y="5827317"/>
                  <a:pt x="5683630" y="5830606"/>
                  <a:pt x="5683630" y="5837187"/>
                </a:cubicBezTo>
                <a:cubicBezTo>
                  <a:pt x="5683630" y="5843764"/>
                  <a:pt x="5686919" y="5847051"/>
                  <a:pt x="5693496" y="5847051"/>
                </a:cubicBezTo>
                <a:cubicBezTo>
                  <a:pt x="5700076" y="5847051"/>
                  <a:pt x="5709944" y="5853632"/>
                  <a:pt x="5723101" y="5866788"/>
                </a:cubicBezTo>
                <a:lnTo>
                  <a:pt x="5703364" y="5866788"/>
                </a:lnTo>
                <a:lnTo>
                  <a:pt x="5663894" y="5886522"/>
                </a:lnTo>
                <a:cubicBezTo>
                  <a:pt x="5663894" y="5886522"/>
                  <a:pt x="5657316" y="5886522"/>
                  <a:pt x="5644159" y="5886522"/>
                </a:cubicBezTo>
                <a:cubicBezTo>
                  <a:pt x="5644159" y="5873366"/>
                  <a:pt x="5647448" y="5860209"/>
                  <a:pt x="5654029" y="5847051"/>
                </a:cubicBezTo>
                <a:cubicBezTo>
                  <a:pt x="5660606" y="5833895"/>
                  <a:pt x="5657316" y="5833895"/>
                  <a:pt x="5644159" y="5847051"/>
                </a:cubicBezTo>
                <a:cubicBezTo>
                  <a:pt x="5617847" y="5847051"/>
                  <a:pt x="5598113" y="5847051"/>
                  <a:pt x="5584953" y="5847051"/>
                </a:cubicBezTo>
                <a:lnTo>
                  <a:pt x="5584953" y="5827317"/>
                </a:lnTo>
                <a:cubicBezTo>
                  <a:pt x="5558643" y="5827317"/>
                  <a:pt x="5545486" y="5820738"/>
                  <a:pt x="5545486" y="5807582"/>
                </a:cubicBezTo>
                <a:close/>
                <a:moveTo>
                  <a:pt x="5071849" y="5807582"/>
                </a:moveTo>
                <a:cubicBezTo>
                  <a:pt x="5071849" y="5807582"/>
                  <a:pt x="5078430" y="5807582"/>
                  <a:pt x="5091586" y="5807582"/>
                </a:cubicBezTo>
                <a:cubicBezTo>
                  <a:pt x="5104740" y="5807582"/>
                  <a:pt x="5111320" y="5810871"/>
                  <a:pt x="5111320" y="5817449"/>
                </a:cubicBezTo>
                <a:cubicBezTo>
                  <a:pt x="5111320" y="5824030"/>
                  <a:pt x="5104740" y="5827317"/>
                  <a:pt x="5091586" y="5827317"/>
                </a:cubicBezTo>
                <a:cubicBezTo>
                  <a:pt x="5091586" y="5827317"/>
                  <a:pt x="5088295" y="5824030"/>
                  <a:pt x="5081718" y="5817449"/>
                </a:cubicBezTo>
                <a:cubicBezTo>
                  <a:pt x="5075138" y="5810871"/>
                  <a:pt x="5071849" y="5807582"/>
                  <a:pt x="5071849" y="5807582"/>
                </a:cubicBezTo>
                <a:close/>
                <a:moveTo>
                  <a:pt x="4763492" y="5797717"/>
                </a:moveTo>
                <a:cubicBezTo>
                  <a:pt x="4765138" y="5797717"/>
                  <a:pt x="4769251" y="5801004"/>
                  <a:pt x="4775828" y="5807582"/>
                </a:cubicBezTo>
                <a:cubicBezTo>
                  <a:pt x="4788985" y="5820738"/>
                  <a:pt x="4798853" y="5824030"/>
                  <a:pt x="4805429" y="5817449"/>
                </a:cubicBezTo>
                <a:cubicBezTo>
                  <a:pt x="4812010" y="5810871"/>
                  <a:pt x="4848189" y="5814162"/>
                  <a:pt x="4913972" y="5827317"/>
                </a:cubicBezTo>
                <a:lnTo>
                  <a:pt x="4874502" y="5847051"/>
                </a:lnTo>
                <a:cubicBezTo>
                  <a:pt x="4861345" y="5847051"/>
                  <a:pt x="4848189" y="5847051"/>
                  <a:pt x="4835032" y="5847051"/>
                </a:cubicBezTo>
                <a:lnTo>
                  <a:pt x="4795564" y="5827317"/>
                </a:lnTo>
                <a:cubicBezTo>
                  <a:pt x="4782404" y="5827317"/>
                  <a:pt x="4772539" y="5820738"/>
                  <a:pt x="4765960" y="5807582"/>
                </a:cubicBezTo>
                <a:cubicBezTo>
                  <a:pt x="4762671" y="5801004"/>
                  <a:pt x="4761849" y="5797717"/>
                  <a:pt x="4763492" y="5797717"/>
                </a:cubicBezTo>
                <a:close/>
                <a:moveTo>
                  <a:pt x="5821774" y="5768115"/>
                </a:moveTo>
                <a:lnTo>
                  <a:pt x="5841508" y="5807582"/>
                </a:lnTo>
                <a:cubicBezTo>
                  <a:pt x="5894135" y="5833895"/>
                  <a:pt x="5920449" y="5833895"/>
                  <a:pt x="5920449" y="5807582"/>
                </a:cubicBezTo>
                <a:cubicBezTo>
                  <a:pt x="5920449" y="5807582"/>
                  <a:pt x="5913868" y="5804293"/>
                  <a:pt x="5900711" y="5797717"/>
                </a:cubicBezTo>
                <a:cubicBezTo>
                  <a:pt x="5887556" y="5791137"/>
                  <a:pt x="5874397" y="5787848"/>
                  <a:pt x="5861245" y="5787848"/>
                </a:cubicBezTo>
                <a:cubicBezTo>
                  <a:pt x="5848088" y="5787848"/>
                  <a:pt x="5834931" y="5781269"/>
                  <a:pt x="5821774" y="5768115"/>
                </a:cubicBezTo>
                <a:close/>
                <a:moveTo>
                  <a:pt x="5190260" y="5768115"/>
                </a:moveTo>
                <a:cubicBezTo>
                  <a:pt x="5190260" y="5768115"/>
                  <a:pt x="5190260" y="5774691"/>
                  <a:pt x="5190260" y="5787848"/>
                </a:cubicBezTo>
                <a:cubicBezTo>
                  <a:pt x="5190260" y="5787848"/>
                  <a:pt x="5196837" y="5787848"/>
                  <a:pt x="5209994" y="5787848"/>
                </a:cubicBezTo>
                <a:cubicBezTo>
                  <a:pt x="5209994" y="5787848"/>
                  <a:pt x="5209994" y="5784559"/>
                  <a:pt x="5209994" y="5777980"/>
                </a:cubicBezTo>
                <a:cubicBezTo>
                  <a:pt x="5209994" y="5771402"/>
                  <a:pt x="5203414" y="5768115"/>
                  <a:pt x="5190260" y="5768115"/>
                </a:cubicBezTo>
                <a:close/>
                <a:moveTo>
                  <a:pt x="4696888" y="5768115"/>
                </a:moveTo>
                <a:cubicBezTo>
                  <a:pt x="4710047" y="5768115"/>
                  <a:pt x="4719913" y="5771402"/>
                  <a:pt x="4726492" y="5777980"/>
                </a:cubicBezTo>
                <a:cubicBezTo>
                  <a:pt x="4733069" y="5784559"/>
                  <a:pt x="4736358" y="5787848"/>
                  <a:pt x="4736358" y="5787848"/>
                </a:cubicBezTo>
                <a:lnTo>
                  <a:pt x="4716624" y="5787848"/>
                </a:lnTo>
                <a:close/>
                <a:moveTo>
                  <a:pt x="5180392" y="5748378"/>
                </a:moveTo>
                <a:cubicBezTo>
                  <a:pt x="5186968" y="5748378"/>
                  <a:pt x="5196837" y="5754957"/>
                  <a:pt x="5209994" y="5768115"/>
                </a:cubicBezTo>
                <a:cubicBezTo>
                  <a:pt x="5223150" y="5781269"/>
                  <a:pt x="5236308" y="5787848"/>
                  <a:pt x="5249463" y="5787848"/>
                </a:cubicBezTo>
                <a:cubicBezTo>
                  <a:pt x="5262620" y="5787848"/>
                  <a:pt x="5275777" y="5794428"/>
                  <a:pt x="5288934" y="5807582"/>
                </a:cubicBezTo>
                <a:lnTo>
                  <a:pt x="5288934" y="5787848"/>
                </a:lnTo>
                <a:cubicBezTo>
                  <a:pt x="5288934" y="5761535"/>
                  <a:pt x="5282355" y="5748378"/>
                  <a:pt x="5269198" y="5748378"/>
                </a:cubicBezTo>
                <a:lnTo>
                  <a:pt x="5288934" y="5748378"/>
                </a:lnTo>
                <a:cubicBezTo>
                  <a:pt x="5341558" y="5801004"/>
                  <a:pt x="5374450" y="5814162"/>
                  <a:pt x="5387607" y="5787848"/>
                </a:cubicBezTo>
                <a:lnTo>
                  <a:pt x="5407342" y="5768115"/>
                </a:lnTo>
                <a:cubicBezTo>
                  <a:pt x="5420499" y="5781269"/>
                  <a:pt x="5420499" y="5787848"/>
                  <a:pt x="5407342" y="5787848"/>
                </a:cubicBezTo>
                <a:lnTo>
                  <a:pt x="5624427" y="5886522"/>
                </a:lnTo>
                <a:cubicBezTo>
                  <a:pt x="5624427" y="5886522"/>
                  <a:pt x="5631004" y="5893101"/>
                  <a:pt x="5644159" y="5906255"/>
                </a:cubicBezTo>
                <a:cubicBezTo>
                  <a:pt x="5657316" y="5919413"/>
                  <a:pt x="5663894" y="5932572"/>
                  <a:pt x="5663894" y="5945726"/>
                </a:cubicBezTo>
                <a:cubicBezTo>
                  <a:pt x="5637583" y="5932572"/>
                  <a:pt x="5617847" y="5925992"/>
                  <a:pt x="5604690" y="5925992"/>
                </a:cubicBezTo>
                <a:cubicBezTo>
                  <a:pt x="5591534" y="5912835"/>
                  <a:pt x="5578377" y="5912835"/>
                  <a:pt x="5565220" y="5925992"/>
                </a:cubicBezTo>
                <a:cubicBezTo>
                  <a:pt x="5565220" y="5925992"/>
                  <a:pt x="5558643" y="5925992"/>
                  <a:pt x="5545486" y="5925992"/>
                </a:cubicBezTo>
                <a:lnTo>
                  <a:pt x="5565220" y="5906255"/>
                </a:lnTo>
                <a:lnTo>
                  <a:pt x="5584953" y="5886522"/>
                </a:lnTo>
                <a:lnTo>
                  <a:pt x="5565220" y="5886522"/>
                </a:lnTo>
                <a:cubicBezTo>
                  <a:pt x="5552065" y="5886522"/>
                  <a:pt x="5542197" y="5886522"/>
                  <a:pt x="5535618" y="5886522"/>
                </a:cubicBezTo>
                <a:cubicBezTo>
                  <a:pt x="5529040" y="5886522"/>
                  <a:pt x="5519173" y="5886522"/>
                  <a:pt x="5506016" y="5886522"/>
                </a:cubicBezTo>
                <a:lnTo>
                  <a:pt x="5367872" y="5847051"/>
                </a:lnTo>
                <a:lnTo>
                  <a:pt x="5348138" y="5827317"/>
                </a:lnTo>
                <a:cubicBezTo>
                  <a:pt x="5348138" y="5840475"/>
                  <a:pt x="5348138" y="5847051"/>
                  <a:pt x="5348138" y="5847051"/>
                </a:cubicBezTo>
                <a:cubicBezTo>
                  <a:pt x="5348138" y="5847051"/>
                  <a:pt x="5341558" y="5847051"/>
                  <a:pt x="5328405" y="5847051"/>
                </a:cubicBezTo>
                <a:cubicBezTo>
                  <a:pt x="5315244" y="5847051"/>
                  <a:pt x="5308668" y="5840475"/>
                  <a:pt x="5308668" y="5827317"/>
                </a:cubicBezTo>
                <a:cubicBezTo>
                  <a:pt x="5295511" y="5827317"/>
                  <a:pt x="5282355" y="5827317"/>
                  <a:pt x="5269198" y="5827317"/>
                </a:cubicBezTo>
                <a:lnTo>
                  <a:pt x="5170524" y="5787848"/>
                </a:lnTo>
                <a:cubicBezTo>
                  <a:pt x="5170524" y="5787848"/>
                  <a:pt x="5170524" y="5781269"/>
                  <a:pt x="5170524" y="5768115"/>
                </a:cubicBezTo>
                <a:cubicBezTo>
                  <a:pt x="5170524" y="5754957"/>
                  <a:pt x="5173813" y="5748378"/>
                  <a:pt x="5180392" y="5748378"/>
                </a:cubicBezTo>
                <a:close/>
                <a:moveTo>
                  <a:pt x="5111320" y="5748378"/>
                </a:moveTo>
                <a:cubicBezTo>
                  <a:pt x="5111320" y="5748378"/>
                  <a:pt x="5111320" y="5754957"/>
                  <a:pt x="5111320" y="5768115"/>
                </a:cubicBezTo>
                <a:cubicBezTo>
                  <a:pt x="5111320" y="5768115"/>
                  <a:pt x="5111320" y="5774691"/>
                  <a:pt x="5111320" y="5787848"/>
                </a:cubicBezTo>
                <a:cubicBezTo>
                  <a:pt x="5098163" y="5787848"/>
                  <a:pt x="5091586" y="5781269"/>
                  <a:pt x="5091586" y="5768115"/>
                </a:cubicBezTo>
                <a:cubicBezTo>
                  <a:pt x="5091586" y="5754957"/>
                  <a:pt x="5098163" y="5748378"/>
                  <a:pt x="5111320" y="5748378"/>
                </a:cubicBezTo>
                <a:close/>
                <a:moveTo>
                  <a:pt x="4775828" y="5728644"/>
                </a:moveTo>
                <a:lnTo>
                  <a:pt x="4835032" y="5748378"/>
                </a:lnTo>
                <a:cubicBezTo>
                  <a:pt x="4835032" y="5748378"/>
                  <a:pt x="4821875" y="5748378"/>
                  <a:pt x="4795564" y="5748378"/>
                </a:cubicBezTo>
                <a:close/>
                <a:moveTo>
                  <a:pt x="5407342" y="5708907"/>
                </a:moveTo>
                <a:lnTo>
                  <a:pt x="5466546" y="5708907"/>
                </a:lnTo>
                <a:cubicBezTo>
                  <a:pt x="5466546" y="5722064"/>
                  <a:pt x="5473125" y="5728644"/>
                  <a:pt x="5486283" y="5728644"/>
                </a:cubicBezTo>
                <a:lnTo>
                  <a:pt x="5506016" y="5728644"/>
                </a:lnTo>
                <a:lnTo>
                  <a:pt x="5486283" y="5748378"/>
                </a:lnTo>
                <a:lnTo>
                  <a:pt x="5446812" y="5728644"/>
                </a:lnTo>
                <a:cubicBezTo>
                  <a:pt x="5420499" y="5715488"/>
                  <a:pt x="5407342" y="5708907"/>
                  <a:pt x="5407342" y="5708907"/>
                </a:cubicBezTo>
                <a:close/>
                <a:moveTo>
                  <a:pt x="4716624" y="5708907"/>
                </a:moveTo>
                <a:cubicBezTo>
                  <a:pt x="4729780" y="5708907"/>
                  <a:pt x="4736358" y="5715488"/>
                  <a:pt x="4736358" y="5728644"/>
                </a:cubicBezTo>
                <a:cubicBezTo>
                  <a:pt x="4736358" y="5741801"/>
                  <a:pt x="4736358" y="5748378"/>
                  <a:pt x="4736358" y="5748378"/>
                </a:cubicBezTo>
                <a:cubicBezTo>
                  <a:pt x="4736358" y="5748378"/>
                  <a:pt x="4729780" y="5741801"/>
                  <a:pt x="4716624" y="5728644"/>
                </a:cubicBezTo>
                <a:close/>
                <a:moveTo>
                  <a:pt x="5229727" y="5689173"/>
                </a:moveTo>
                <a:cubicBezTo>
                  <a:pt x="5229727" y="5689173"/>
                  <a:pt x="5233019" y="5692462"/>
                  <a:pt x="5239596" y="5699043"/>
                </a:cubicBezTo>
                <a:cubicBezTo>
                  <a:pt x="5246174" y="5705620"/>
                  <a:pt x="5249463" y="5708907"/>
                  <a:pt x="5249463" y="5708907"/>
                </a:cubicBezTo>
                <a:lnTo>
                  <a:pt x="5229727" y="5708907"/>
                </a:lnTo>
                <a:close/>
                <a:moveTo>
                  <a:pt x="4756094" y="5669441"/>
                </a:moveTo>
                <a:lnTo>
                  <a:pt x="4775828" y="5689173"/>
                </a:lnTo>
                <a:cubicBezTo>
                  <a:pt x="4749514" y="5702331"/>
                  <a:pt x="4736358" y="5702331"/>
                  <a:pt x="4736358" y="5689173"/>
                </a:cubicBezTo>
                <a:cubicBezTo>
                  <a:pt x="4736358" y="5676018"/>
                  <a:pt x="4742937" y="5669441"/>
                  <a:pt x="4756094" y="5669441"/>
                </a:cubicBezTo>
                <a:close/>
                <a:moveTo>
                  <a:pt x="4558745" y="5669441"/>
                </a:moveTo>
                <a:lnTo>
                  <a:pt x="4578479" y="5689173"/>
                </a:lnTo>
                <a:cubicBezTo>
                  <a:pt x="4578479" y="5689173"/>
                  <a:pt x="4571902" y="5689173"/>
                  <a:pt x="4558745" y="5689173"/>
                </a:cubicBezTo>
                <a:close/>
                <a:moveTo>
                  <a:pt x="4400865" y="5669441"/>
                </a:moveTo>
                <a:cubicBezTo>
                  <a:pt x="4400865" y="5669441"/>
                  <a:pt x="4404155" y="5672729"/>
                  <a:pt x="4410733" y="5679305"/>
                </a:cubicBezTo>
                <a:cubicBezTo>
                  <a:pt x="4417311" y="5685886"/>
                  <a:pt x="4420601" y="5689173"/>
                  <a:pt x="4420601" y="5689173"/>
                </a:cubicBezTo>
                <a:cubicBezTo>
                  <a:pt x="4420601" y="5702331"/>
                  <a:pt x="4420601" y="5708907"/>
                  <a:pt x="4420601" y="5708907"/>
                </a:cubicBezTo>
                <a:cubicBezTo>
                  <a:pt x="4407444" y="5708907"/>
                  <a:pt x="4400865" y="5705620"/>
                  <a:pt x="4400865" y="5699043"/>
                </a:cubicBezTo>
                <a:cubicBezTo>
                  <a:pt x="4400865" y="5692462"/>
                  <a:pt x="4400865" y="5689173"/>
                  <a:pt x="4400865" y="5689173"/>
                </a:cubicBezTo>
                <a:cubicBezTo>
                  <a:pt x="4387708" y="5676018"/>
                  <a:pt x="4387708" y="5669441"/>
                  <a:pt x="4400865" y="5669441"/>
                </a:cubicBezTo>
                <a:close/>
                <a:moveTo>
                  <a:pt x="5209994" y="5649704"/>
                </a:moveTo>
                <a:cubicBezTo>
                  <a:pt x="5209994" y="5649704"/>
                  <a:pt x="5209994" y="5656284"/>
                  <a:pt x="5209994" y="5669441"/>
                </a:cubicBezTo>
                <a:cubicBezTo>
                  <a:pt x="5196837" y="5669441"/>
                  <a:pt x="5190260" y="5669441"/>
                  <a:pt x="5190260" y="5669441"/>
                </a:cubicBezTo>
                <a:close/>
                <a:moveTo>
                  <a:pt x="5131053" y="5649704"/>
                </a:moveTo>
                <a:cubicBezTo>
                  <a:pt x="5144211" y="5649704"/>
                  <a:pt x="5157367" y="5649704"/>
                  <a:pt x="5170524" y="5649704"/>
                </a:cubicBezTo>
                <a:lnTo>
                  <a:pt x="5150790" y="5669441"/>
                </a:lnTo>
                <a:close/>
                <a:moveTo>
                  <a:pt x="4933705" y="5649704"/>
                </a:moveTo>
                <a:lnTo>
                  <a:pt x="4953442" y="5649704"/>
                </a:lnTo>
                <a:cubicBezTo>
                  <a:pt x="4966599" y="5649704"/>
                  <a:pt x="4979756" y="5649704"/>
                  <a:pt x="4992911" y="5649704"/>
                </a:cubicBezTo>
                <a:cubicBezTo>
                  <a:pt x="5006066" y="5649704"/>
                  <a:pt x="5012646" y="5656284"/>
                  <a:pt x="5012646" y="5669441"/>
                </a:cubicBezTo>
                <a:lnTo>
                  <a:pt x="5071849" y="5689173"/>
                </a:lnTo>
                <a:lnTo>
                  <a:pt x="5150790" y="5708907"/>
                </a:lnTo>
                <a:lnTo>
                  <a:pt x="5209994" y="5728644"/>
                </a:lnTo>
                <a:lnTo>
                  <a:pt x="5150790" y="5728644"/>
                </a:lnTo>
                <a:cubicBezTo>
                  <a:pt x="5124476" y="5728644"/>
                  <a:pt x="5104740" y="5725355"/>
                  <a:pt x="5091586" y="5718776"/>
                </a:cubicBezTo>
                <a:cubicBezTo>
                  <a:pt x="5078430" y="5712196"/>
                  <a:pt x="5065273" y="5708907"/>
                  <a:pt x="5052116" y="5708907"/>
                </a:cubicBezTo>
                <a:cubicBezTo>
                  <a:pt x="5025802" y="5695754"/>
                  <a:pt x="5009358" y="5692462"/>
                  <a:pt x="5002777" y="5699043"/>
                </a:cubicBezTo>
                <a:cubicBezTo>
                  <a:pt x="4996201" y="5705620"/>
                  <a:pt x="4999489" y="5718776"/>
                  <a:pt x="5012646" y="5738509"/>
                </a:cubicBezTo>
                <a:cubicBezTo>
                  <a:pt x="5025802" y="5758246"/>
                  <a:pt x="5029091" y="5771402"/>
                  <a:pt x="5022514" y="5777980"/>
                </a:cubicBezTo>
                <a:cubicBezTo>
                  <a:pt x="5015935" y="5784559"/>
                  <a:pt x="5002777" y="5787848"/>
                  <a:pt x="4983044" y="5787848"/>
                </a:cubicBezTo>
                <a:cubicBezTo>
                  <a:pt x="4963308" y="5787848"/>
                  <a:pt x="4956730" y="5781269"/>
                  <a:pt x="4963308" y="5768115"/>
                </a:cubicBezTo>
                <a:cubicBezTo>
                  <a:pt x="4969887" y="5754957"/>
                  <a:pt x="4973176" y="5748378"/>
                  <a:pt x="4973176" y="5748378"/>
                </a:cubicBezTo>
                <a:lnTo>
                  <a:pt x="4992911" y="5748378"/>
                </a:lnTo>
                <a:cubicBezTo>
                  <a:pt x="5006066" y="5748378"/>
                  <a:pt x="5012646" y="5748378"/>
                  <a:pt x="5012646" y="5748378"/>
                </a:cubicBezTo>
                <a:cubicBezTo>
                  <a:pt x="5012646" y="5735220"/>
                  <a:pt x="4999489" y="5728644"/>
                  <a:pt x="4973176" y="5728644"/>
                </a:cubicBezTo>
                <a:cubicBezTo>
                  <a:pt x="4973176" y="5741801"/>
                  <a:pt x="4969887" y="5748378"/>
                  <a:pt x="4963308" y="5748378"/>
                </a:cubicBezTo>
                <a:cubicBezTo>
                  <a:pt x="4956730" y="5748378"/>
                  <a:pt x="4946862" y="5748378"/>
                  <a:pt x="4933705" y="5748378"/>
                </a:cubicBezTo>
                <a:cubicBezTo>
                  <a:pt x="4920548" y="5748378"/>
                  <a:pt x="4910684" y="5754957"/>
                  <a:pt x="4904102" y="5768115"/>
                </a:cubicBezTo>
                <a:cubicBezTo>
                  <a:pt x="4897527" y="5781269"/>
                  <a:pt x="4890947" y="5781269"/>
                  <a:pt x="4884370" y="5768115"/>
                </a:cubicBezTo>
                <a:cubicBezTo>
                  <a:pt x="4877790" y="5754957"/>
                  <a:pt x="4881082" y="5748378"/>
                  <a:pt x="4894236" y="5748378"/>
                </a:cubicBezTo>
                <a:lnTo>
                  <a:pt x="4874502" y="5728644"/>
                </a:lnTo>
                <a:cubicBezTo>
                  <a:pt x="4861345" y="5728644"/>
                  <a:pt x="4854768" y="5731933"/>
                  <a:pt x="4854768" y="5738509"/>
                </a:cubicBezTo>
                <a:cubicBezTo>
                  <a:pt x="4854768" y="5745090"/>
                  <a:pt x="4848189" y="5741801"/>
                  <a:pt x="4835032" y="5728644"/>
                </a:cubicBezTo>
                <a:cubicBezTo>
                  <a:pt x="4821875" y="5715488"/>
                  <a:pt x="4812010" y="5708907"/>
                  <a:pt x="4805429" y="5708907"/>
                </a:cubicBezTo>
                <a:cubicBezTo>
                  <a:pt x="4798853" y="5708907"/>
                  <a:pt x="4795564" y="5702331"/>
                  <a:pt x="4795564" y="5689173"/>
                </a:cubicBezTo>
                <a:cubicBezTo>
                  <a:pt x="4795564" y="5689173"/>
                  <a:pt x="4802140" y="5689173"/>
                  <a:pt x="4815297" y="5689173"/>
                </a:cubicBezTo>
                <a:cubicBezTo>
                  <a:pt x="4867925" y="5702331"/>
                  <a:pt x="4900815" y="5708907"/>
                  <a:pt x="4913972" y="5708907"/>
                </a:cubicBezTo>
                <a:cubicBezTo>
                  <a:pt x="4953442" y="5695754"/>
                  <a:pt x="4973176" y="5689173"/>
                  <a:pt x="4973176" y="5689173"/>
                </a:cubicBezTo>
                <a:cubicBezTo>
                  <a:pt x="4960019" y="5662860"/>
                  <a:pt x="4946862" y="5649704"/>
                  <a:pt x="4933705" y="5649704"/>
                </a:cubicBezTo>
                <a:close/>
                <a:moveTo>
                  <a:pt x="4701823" y="5639839"/>
                </a:moveTo>
                <a:cubicBezTo>
                  <a:pt x="4705111" y="5639839"/>
                  <a:pt x="4710044" y="5643126"/>
                  <a:pt x="4716624" y="5649704"/>
                </a:cubicBezTo>
                <a:cubicBezTo>
                  <a:pt x="4729780" y="5662860"/>
                  <a:pt x="4733069" y="5669441"/>
                  <a:pt x="4726492" y="5669441"/>
                </a:cubicBezTo>
                <a:cubicBezTo>
                  <a:pt x="4719913" y="5669441"/>
                  <a:pt x="4716624" y="5669441"/>
                  <a:pt x="4716624" y="5669441"/>
                </a:cubicBezTo>
                <a:cubicBezTo>
                  <a:pt x="4703467" y="5669441"/>
                  <a:pt x="4696888" y="5662860"/>
                  <a:pt x="4696888" y="5649704"/>
                </a:cubicBezTo>
                <a:cubicBezTo>
                  <a:pt x="4696888" y="5643126"/>
                  <a:pt x="4698535" y="5639839"/>
                  <a:pt x="4701823" y="5639839"/>
                </a:cubicBezTo>
                <a:close/>
                <a:moveTo>
                  <a:pt x="5752703" y="5639836"/>
                </a:moveTo>
                <a:lnTo>
                  <a:pt x="5762568" y="5649704"/>
                </a:lnTo>
                <a:cubicBezTo>
                  <a:pt x="5762568" y="5662860"/>
                  <a:pt x="5769146" y="5669441"/>
                  <a:pt x="5782305" y="5669441"/>
                </a:cubicBezTo>
                <a:lnTo>
                  <a:pt x="5782305" y="5649704"/>
                </a:lnTo>
                <a:cubicBezTo>
                  <a:pt x="5775724" y="5649704"/>
                  <a:pt x="5769970" y="5648881"/>
                  <a:pt x="5765033" y="5647237"/>
                </a:cubicBezTo>
                <a:close/>
                <a:moveTo>
                  <a:pt x="5742834" y="5629969"/>
                </a:moveTo>
                <a:lnTo>
                  <a:pt x="5746644" y="5633781"/>
                </a:lnTo>
                <a:lnTo>
                  <a:pt x="5745301" y="5632436"/>
                </a:lnTo>
                <a:cubicBezTo>
                  <a:pt x="5743657" y="5630792"/>
                  <a:pt x="5742834" y="5629969"/>
                  <a:pt x="5742834" y="5629969"/>
                </a:cubicBezTo>
                <a:close/>
                <a:moveTo>
                  <a:pt x="4835032" y="5629969"/>
                </a:moveTo>
                <a:cubicBezTo>
                  <a:pt x="4848189" y="5629969"/>
                  <a:pt x="4861345" y="5629969"/>
                  <a:pt x="4874502" y="5629969"/>
                </a:cubicBezTo>
                <a:cubicBezTo>
                  <a:pt x="4887659" y="5629969"/>
                  <a:pt x="4894236" y="5629969"/>
                  <a:pt x="4894236" y="5629969"/>
                </a:cubicBezTo>
                <a:cubicBezTo>
                  <a:pt x="4894236" y="5629969"/>
                  <a:pt x="4900815" y="5636547"/>
                  <a:pt x="4913972" y="5649704"/>
                </a:cubicBezTo>
                <a:cubicBezTo>
                  <a:pt x="4913972" y="5662860"/>
                  <a:pt x="4907391" y="5666152"/>
                  <a:pt x="4894236" y="5659571"/>
                </a:cubicBezTo>
                <a:cubicBezTo>
                  <a:pt x="4881082" y="5652993"/>
                  <a:pt x="4861345" y="5643126"/>
                  <a:pt x="4835032" y="5629969"/>
                </a:cubicBezTo>
                <a:close/>
                <a:moveTo>
                  <a:pt x="4677153" y="5629969"/>
                </a:moveTo>
                <a:lnTo>
                  <a:pt x="4657420" y="5649704"/>
                </a:lnTo>
                <a:lnTo>
                  <a:pt x="4637684" y="5669441"/>
                </a:lnTo>
                <a:lnTo>
                  <a:pt x="4637684" y="5649704"/>
                </a:lnTo>
                <a:cubicBezTo>
                  <a:pt x="4650839" y="5636547"/>
                  <a:pt x="4663996" y="5629969"/>
                  <a:pt x="4677153" y="5629969"/>
                </a:cubicBezTo>
                <a:close/>
                <a:moveTo>
                  <a:pt x="4203517" y="5629969"/>
                </a:moveTo>
                <a:cubicBezTo>
                  <a:pt x="4216674" y="5629969"/>
                  <a:pt x="4223254" y="5636547"/>
                  <a:pt x="4223254" y="5649704"/>
                </a:cubicBezTo>
                <a:lnTo>
                  <a:pt x="4203517" y="5649704"/>
                </a:lnTo>
                <a:close/>
                <a:moveTo>
                  <a:pt x="5821774" y="5590500"/>
                </a:moveTo>
                <a:lnTo>
                  <a:pt x="5841508" y="5610234"/>
                </a:lnTo>
                <a:cubicBezTo>
                  <a:pt x="5841508" y="5610234"/>
                  <a:pt x="5848088" y="5603657"/>
                  <a:pt x="5861245" y="5590500"/>
                </a:cubicBezTo>
                <a:lnTo>
                  <a:pt x="5841508" y="5590500"/>
                </a:lnTo>
                <a:close/>
                <a:moveTo>
                  <a:pt x="4420601" y="5590500"/>
                </a:moveTo>
                <a:cubicBezTo>
                  <a:pt x="4433758" y="5590500"/>
                  <a:pt x="4440336" y="5597079"/>
                  <a:pt x="4440336" y="5610234"/>
                </a:cubicBezTo>
                <a:lnTo>
                  <a:pt x="4420601" y="5610234"/>
                </a:lnTo>
                <a:close/>
                <a:moveTo>
                  <a:pt x="4775828" y="5551029"/>
                </a:moveTo>
                <a:cubicBezTo>
                  <a:pt x="5012646" y="5577344"/>
                  <a:pt x="5144211" y="5577344"/>
                  <a:pt x="5170524" y="5551029"/>
                </a:cubicBezTo>
                <a:cubicBezTo>
                  <a:pt x="5170524" y="5551029"/>
                  <a:pt x="5170524" y="5554318"/>
                  <a:pt x="5170524" y="5560898"/>
                </a:cubicBezTo>
                <a:cubicBezTo>
                  <a:pt x="5170524" y="5567474"/>
                  <a:pt x="5173813" y="5574055"/>
                  <a:pt x="5180392" y="5580632"/>
                </a:cubicBezTo>
                <a:cubicBezTo>
                  <a:pt x="5186968" y="5587211"/>
                  <a:pt x="5196837" y="5590500"/>
                  <a:pt x="5209994" y="5590500"/>
                </a:cubicBezTo>
                <a:lnTo>
                  <a:pt x="5209994" y="5570766"/>
                </a:lnTo>
                <a:cubicBezTo>
                  <a:pt x="5196837" y="5557610"/>
                  <a:pt x="5190260" y="5551029"/>
                  <a:pt x="5190260" y="5551029"/>
                </a:cubicBezTo>
                <a:lnTo>
                  <a:pt x="5269198" y="5570766"/>
                </a:lnTo>
                <a:cubicBezTo>
                  <a:pt x="5282355" y="5583920"/>
                  <a:pt x="5295511" y="5583920"/>
                  <a:pt x="5308668" y="5570766"/>
                </a:cubicBezTo>
                <a:lnTo>
                  <a:pt x="5308668" y="5590500"/>
                </a:lnTo>
                <a:cubicBezTo>
                  <a:pt x="5295511" y="5603657"/>
                  <a:pt x="5295511" y="5610234"/>
                  <a:pt x="5308668" y="5610234"/>
                </a:cubicBezTo>
                <a:lnTo>
                  <a:pt x="5328405" y="5610234"/>
                </a:lnTo>
                <a:cubicBezTo>
                  <a:pt x="5328405" y="5610234"/>
                  <a:pt x="5341558" y="5610234"/>
                  <a:pt x="5367872" y="5610234"/>
                </a:cubicBezTo>
                <a:lnTo>
                  <a:pt x="5387607" y="5610234"/>
                </a:lnTo>
                <a:lnTo>
                  <a:pt x="5407342" y="5610234"/>
                </a:lnTo>
                <a:cubicBezTo>
                  <a:pt x="5407342" y="5623391"/>
                  <a:pt x="5417210" y="5633258"/>
                  <a:pt x="5436944" y="5639836"/>
                </a:cubicBezTo>
                <a:cubicBezTo>
                  <a:pt x="5456681" y="5646415"/>
                  <a:pt x="5479703" y="5656284"/>
                  <a:pt x="5506016" y="5669441"/>
                </a:cubicBezTo>
                <a:cubicBezTo>
                  <a:pt x="5571799" y="5682594"/>
                  <a:pt x="5598113" y="5695754"/>
                  <a:pt x="5584953" y="5708907"/>
                </a:cubicBezTo>
                <a:lnTo>
                  <a:pt x="5604690" y="5708907"/>
                </a:lnTo>
                <a:lnTo>
                  <a:pt x="5624427" y="5708907"/>
                </a:lnTo>
                <a:cubicBezTo>
                  <a:pt x="5611270" y="5722064"/>
                  <a:pt x="5611270" y="5735220"/>
                  <a:pt x="5624427" y="5748378"/>
                </a:cubicBezTo>
                <a:lnTo>
                  <a:pt x="5604690" y="5748378"/>
                </a:lnTo>
                <a:cubicBezTo>
                  <a:pt x="5591534" y="5735220"/>
                  <a:pt x="5584953" y="5735220"/>
                  <a:pt x="5584953" y="5748378"/>
                </a:cubicBezTo>
                <a:lnTo>
                  <a:pt x="5565220" y="5728644"/>
                </a:lnTo>
                <a:lnTo>
                  <a:pt x="5486283" y="5708907"/>
                </a:lnTo>
                <a:cubicBezTo>
                  <a:pt x="5473125" y="5708907"/>
                  <a:pt x="5466546" y="5702331"/>
                  <a:pt x="5466546" y="5689173"/>
                </a:cubicBezTo>
                <a:lnTo>
                  <a:pt x="5427075" y="5669441"/>
                </a:lnTo>
                <a:cubicBezTo>
                  <a:pt x="5413921" y="5669441"/>
                  <a:pt x="5407342" y="5669441"/>
                  <a:pt x="5407342" y="5669441"/>
                </a:cubicBezTo>
                <a:cubicBezTo>
                  <a:pt x="5407342" y="5682594"/>
                  <a:pt x="5400764" y="5689173"/>
                  <a:pt x="5387607" y="5689173"/>
                </a:cubicBezTo>
                <a:cubicBezTo>
                  <a:pt x="5374450" y="5689173"/>
                  <a:pt x="5367872" y="5689173"/>
                  <a:pt x="5367872" y="5689173"/>
                </a:cubicBezTo>
                <a:cubicBezTo>
                  <a:pt x="5367872" y="5689173"/>
                  <a:pt x="5374450" y="5682594"/>
                  <a:pt x="5387607" y="5669441"/>
                </a:cubicBezTo>
                <a:cubicBezTo>
                  <a:pt x="5387607" y="5656284"/>
                  <a:pt x="5377740" y="5649704"/>
                  <a:pt x="5358007" y="5649704"/>
                </a:cubicBezTo>
                <a:cubicBezTo>
                  <a:pt x="5338270" y="5649704"/>
                  <a:pt x="5315244" y="5643126"/>
                  <a:pt x="5288934" y="5629969"/>
                </a:cubicBezTo>
                <a:cubicBezTo>
                  <a:pt x="5262620" y="5616813"/>
                  <a:pt x="5246174" y="5616813"/>
                  <a:pt x="5239596" y="5629969"/>
                </a:cubicBezTo>
                <a:cubicBezTo>
                  <a:pt x="5233019" y="5643126"/>
                  <a:pt x="5216574" y="5643126"/>
                  <a:pt x="5190260" y="5629969"/>
                </a:cubicBezTo>
                <a:cubicBezTo>
                  <a:pt x="5150790" y="5616813"/>
                  <a:pt x="5071849" y="5610234"/>
                  <a:pt x="4953442" y="5610234"/>
                </a:cubicBezTo>
                <a:lnTo>
                  <a:pt x="4835032" y="5629969"/>
                </a:lnTo>
                <a:lnTo>
                  <a:pt x="4775828" y="5610234"/>
                </a:lnTo>
                <a:cubicBezTo>
                  <a:pt x="4762671" y="5597079"/>
                  <a:pt x="4752803" y="5590500"/>
                  <a:pt x="4746226" y="5590500"/>
                </a:cubicBezTo>
                <a:cubicBezTo>
                  <a:pt x="4739649" y="5590500"/>
                  <a:pt x="4733069" y="5587211"/>
                  <a:pt x="4726492" y="5580632"/>
                </a:cubicBezTo>
                <a:cubicBezTo>
                  <a:pt x="4719913" y="5574055"/>
                  <a:pt x="4710047" y="5577344"/>
                  <a:pt x="4696888" y="5590500"/>
                </a:cubicBezTo>
                <a:lnTo>
                  <a:pt x="4696888" y="5570766"/>
                </a:lnTo>
                <a:cubicBezTo>
                  <a:pt x="4710047" y="5557610"/>
                  <a:pt x="4736358" y="5551029"/>
                  <a:pt x="4775828" y="5551029"/>
                </a:cubicBezTo>
                <a:close/>
                <a:moveTo>
                  <a:pt x="4637684" y="5551029"/>
                </a:moveTo>
                <a:lnTo>
                  <a:pt x="4617950" y="5570766"/>
                </a:lnTo>
                <a:lnTo>
                  <a:pt x="4578479" y="5570766"/>
                </a:lnTo>
                <a:cubicBezTo>
                  <a:pt x="4591637" y="5557610"/>
                  <a:pt x="4611370" y="5551029"/>
                  <a:pt x="4637684" y="5551029"/>
                </a:cubicBezTo>
                <a:close/>
                <a:moveTo>
                  <a:pt x="5071849" y="5531296"/>
                </a:moveTo>
                <a:cubicBezTo>
                  <a:pt x="5085006" y="5531296"/>
                  <a:pt x="5091586" y="5537872"/>
                  <a:pt x="5091586" y="5551029"/>
                </a:cubicBezTo>
                <a:cubicBezTo>
                  <a:pt x="5091586" y="5551029"/>
                  <a:pt x="5088295" y="5551029"/>
                  <a:pt x="5081718" y="5551029"/>
                </a:cubicBezTo>
                <a:cubicBezTo>
                  <a:pt x="5075138" y="5551029"/>
                  <a:pt x="5071849" y="5551029"/>
                  <a:pt x="5071849" y="5551029"/>
                </a:cubicBezTo>
                <a:close/>
                <a:moveTo>
                  <a:pt x="3769351" y="5531296"/>
                </a:moveTo>
                <a:lnTo>
                  <a:pt x="3808822" y="5551029"/>
                </a:lnTo>
                <a:cubicBezTo>
                  <a:pt x="3808822" y="5551029"/>
                  <a:pt x="3802244" y="5551029"/>
                  <a:pt x="3789088" y="5551029"/>
                </a:cubicBezTo>
                <a:lnTo>
                  <a:pt x="3769351" y="5551029"/>
                </a:lnTo>
                <a:cubicBezTo>
                  <a:pt x="3769351" y="5537872"/>
                  <a:pt x="3769351" y="5531296"/>
                  <a:pt x="3769351" y="5531296"/>
                </a:cubicBezTo>
                <a:close/>
                <a:moveTo>
                  <a:pt x="4696888" y="5511560"/>
                </a:moveTo>
                <a:cubicBezTo>
                  <a:pt x="4696888" y="5511560"/>
                  <a:pt x="4696888" y="5518140"/>
                  <a:pt x="4696888" y="5531296"/>
                </a:cubicBezTo>
                <a:cubicBezTo>
                  <a:pt x="4696888" y="5544450"/>
                  <a:pt x="4696888" y="5551029"/>
                  <a:pt x="4696888" y="5551029"/>
                </a:cubicBezTo>
                <a:cubicBezTo>
                  <a:pt x="4683730" y="5537872"/>
                  <a:pt x="4677153" y="5531296"/>
                  <a:pt x="4677153" y="5531296"/>
                </a:cubicBezTo>
                <a:cubicBezTo>
                  <a:pt x="4677153" y="5518140"/>
                  <a:pt x="4683730" y="5511560"/>
                  <a:pt x="4696888" y="5511560"/>
                </a:cubicBezTo>
                <a:close/>
                <a:moveTo>
                  <a:pt x="4479805" y="5511560"/>
                </a:moveTo>
                <a:lnTo>
                  <a:pt x="4519276" y="5511560"/>
                </a:lnTo>
                <a:cubicBezTo>
                  <a:pt x="4545588" y="5511560"/>
                  <a:pt x="4558745" y="5518140"/>
                  <a:pt x="4558745" y="5531296"/>
                </a:cubicBezTo>
                <a:cubicBezTo>
                  <a:pt x="4571902" y="5544450"/>
                  <a:pt x="4558745" y="5544450"/>
                  <a:pt x="4519276" y="5531296"/>
                </a:cubicBezTo>
                <a:close/>
                <a:moveTo>
                  <a:pt x="5525750" y="5491825"/>
                </a:moveTo>
                <a:cubicBezTo>
                  <a:pt x="5525750" y="5491825"/>
                  <a:pt x="5525750" y="5495114"/>
                  <a:pt x="5525750" y="5501693"/>
                </a:cubicBezTo>
                <a:cubicBezTo>
                  <a:pt x="5525750" y="5508271"/>
                  <a:pt x="5532330" y="5511560"/>
                  <a:pt x="5545486" y="5511560"/>
                </a:cubicBezTo>
                <a:cubicBezTo>
                  <a:pt x="5545486" y="5524716"/>
                  <a:pt x="5545486" y="5531296"/>
                  <a:pt x="5545486" y="5531296"/>
                </a:cubicBezTo>
                <a:cubicBezTo>
                  <a:pt x="5545486" y="5531296"/>
                  <a:pt x="5545486" y="5534585"/>
                  <a:pt x="5545486" y="5541161"/>
                </a:cubicBezTo>
                <a:cubicBezTo>
                  <a:pt x="5545486" y="5547742"/>
                  <a:pt x="5552065" y="5551029"/>
                  <a:pt x="5565220" y="5551029"/>
                </a:cubicBezTo>
                <a:lnTo>
                  <a:pt x="5584953" y="5531296"/>
                </a:lnTo>
                <a:lnTo>
                  <a:pt x="5644159" y="5551029"/>
                </a:lnTo>
                <a:lnTo>
                  <a:pt x="5742834" y="5551029"/>
                </a:lnTo>
                <a:cubicBezTo>
                  <a:pt x="5729678" y="5551029"/>
                  <a:pt x="5693496" y="5541161"/>
                  <a:pt x="5634292" y="5521427"/>
                </a:cubicBezTo>
                <a:cubicBezTo>
                  <a:pt x="5575088" y="5501693"/>
                  <a:pt x="5538907" y="5491825"/>
                  <a:pt x="5525750" y="5491825"/>
                </a:cubicBezTo>
                <a:close/>
                <a:moveTo>
                  <a:pt x="5121187" y="5491825"/>
                </a:moveTo>
                <a:cubicBezTo>
                  <a:pt x="5127765" y="5491825"/>
                  <a:pt x="5131053" y="5498406"/>
                  <a:pt x="5131053" y="5511560"/>
                </a:cubicBezTo>
                <a:cubicBezTo>
                  <a:pt x="5157367" y="5524716"/>
                  <a:pt x="5170524" y="5531296"/>
                  <a:pt x="5170524" y="5531296"/>
                </a:cubicBezTo>
                <a:cubicBezTo>
                  <a:pt x="5170524" y="5531296"/>
                  <a:pt x="5157367" y="5531296"/>
                  <a:pt x="5131053" y="5531296"/>
                </a:cubicBezTo>
                <a:cubicBezTo>
                  <a:pt x="5117897" y="5531296"/>
                  <a:pt x="5111320" y="5531296"/>
                  <a:pt x="5111320" y="5531296"/>
                </a:cubicBezTo>
                <a:cubicBezTo>
                  <a:pt x="5111320" y="5531296"/>
                  <a:pt x="5111320" y="5524716"/>
                  <a:pt x="5111320" y="5511560"/>
                </a:cubicBezTo>
                <a:cubicBezTo>
                  <a:pt x="5111320" y="5498406"/>
                  <a:pt x="5114609" y="5491825"/>
                  <a:pt x="5121187" y="5491825"/>
                </a:cubicBezTo>
                <a:close/>
                <a:moveTo>
                  <a:pt x="5427075" y="5472093"/>
                </a:moveTo>
                <a:cubicBezTo>
                  <a:pt x="5427075" y="5485247"/>
                  <a:pt x="5427075" y="5491825"/>
                  <a:pt x="5427075" y="5491825"/>
                </a:cubicBezTo>
                <a:cubicBezTo>
                  <a:pt x="5440233" y="5491825"/>
                  <a:pt x="5446812" y="5491825"/>
                  <a:pt x="5446812" y="5491825"/>
                </a:cubicBezTo>
                <a:cubicBezTo>
                  <a:pt x="5446812" y="5478669"/>
                  <a:pt x="5443524" y="5472093"/>
                  <a:pt x="5436944" y="5472093"/>
                </a:cubicBezTo>
                <a:cubicBezTo>
                  <a:pt x="5430367" y="5472093"/>
                  <a:pt x="5427075" y="5472093"/>
                  <a:pt x="5427075" y="5472093"/>
                </a:cubicBezTo>
                <a:close/>
                <a:moveTo>
                  <a:pt x="4854768" y="5472093"/>
                </a:moveTo>
                <a:cubicBezTo>
                  <a:pt x="4867925" y="5472093"/>
                  <a:pt x="4887659" y="5472093"/>
                  <a:pt x="4913972" y="5472093"/>
                </a:cubicBezTo>
                <a:lnTo>
                  <a:pt x="4973176" y="5491825"/>
                </a:lnTo>
                <a:cubicBezTo>
                  <a:pt x="4973176" y="5504982"/>
                  <a:pt x="4960019" y="5511560"/>
                  <a:pt x="4933705" y="5511560"/>
                </a:cubicBezTo>
                <a:cubicBezTo>
                  <a:pt x="4920548" y="5511560"/>
                  <a:pt x="4900815" y="5504982"/>
                  <a:pt x="4874502" y="5491825"/>
                </a:cubicBezTo>
                <a:cubicBezTo>
                  <a:pt x="4874502" y="5491825"/>
                  <a:pt x="4867925" y="5491825"/>
                  <a:pt x="4854768" y="5491825"/>
                </a:cubicBezTo>
                <a:cubicBezTo>
                  <a:pt x="4828454" y="5491825"/>
                  <a:pt x="4828454" y="5485247"/>
                  <a:pt x="4854768" y="5472093"/>
                </a:cubicBezTo>
                <a:close/>
                <a:moveTo>
                  <a:pt x="5999386" y="5452356"/>
                </a:moveTo>
                <a:lnTo>
                  <a:pt x="6038857" y="5472093"/>
                </a:lnTo>
                <a:cubicBezTo>
                  <a:pt x="6038857" y="5472093"/>
                  <a:pt x="6035568" y="5468801"/>
                  <a:pt x="6028987" y="5462224"/>
                </a:cubicBezTo>
                <a:cubicBezTo>
                  <a:pt x="6022411" y="5455645"/>
                  <a:pt x="6012543" y="5452356"/>
                  <a:pt x="5999386" y="5452356"/>
                </a:cubicBezTo>
                <a:close/>
                <a:moveTo>
                  <a:pt x="5308668" y="5452356"/>
                </a:moveTo>
                <a:lnTo>
                  <a:pt x="5328405" y="5472093"/>
                </a:lnTo>
                <a:lnTo>
                  <a:pt x="5328405" y="5452356"/>
                </a:lnTo>
                <a:cubicBezTo>
                  <a:pt x="5328405" y="5452356"/>
                  <a:pt x="5321825" y="5452356"/>
                  <a:pt x="5308668" y="5452356"/>
                </a:cubicBezTo>
                <a:close/>
                <a:moveTo>
                  <a:pt x="5269198" y="5452356"/>
                </a:moveTo>
                <a:lnTo>
                  <a:pt x="5249463" y="5472093"/>
                </a:lnTo>
                <a:lnTo>
                  <a:pt x="5308668" y="5511560"/>
                </a:lnTo>
                <a:cubicBezTo>
                  <a:pt x="5374450" y="5537872"/>
                  <a:pt x="5420499" y="5554318"/>
                  <a:pt x="5446812" y="5560898"/>
                </a:cubicBezTo>
                <a:cubicBezTo>
                  <a:pt x="5473125" y="5567474"/>
                  <a:pt x="5492860" y="5570766"/>
                  <a:pt x="5506016" y="5570766"/>
                </a:cubicBezTo>
                <a:lnTo>
                  <a:pt x="5486283" y="5551029"/>
                </a:lnTo>
                <a:cubicBezTo>
                  <a:pt x="5433656" y="5537872"/>
                  <a:pt x="5400764" y="5528008"/>
                  <a:pt x="5387607" y="5521427"/>
                </a:cubicBezTo>
                <a:cubicBezTo>
                  <a:pt x="5374450" y="5514849"/>
                  <a:pt x="5354715" y="5504982"/>
                  <a:pt x="5328405" y="5491825"/>
                </a:cubicBezTo>
                <a:cubicBezTo>
                  <a:pt x="5328405" y="5478669"/>
                  <a:pt x="5321825" y="5472093"/>
                  <a:pt x="5308668" y="5472093"/>
                </a:cubicBezTo>
                <a:cubicBezTo>
                  <a:pt x="5295511" y="5472093"/>
                  <a:pt x="5282355" y="5465513"/>
                  <a:pt x="5269198" y="5452356"/>
                </a:cubicBezTo>
                <a:close/>
                <a:moveTo>
                  <a:pt x="4085109" y="5452356"/>
                </a:moveTo>
                <a:cubicBezTo>
                  <a:pt x="4085109" y="5452356"/>
                  <a:pt x="4091687" y="5452356"/>
                  <a:pt x="4104844" y="5452356"/>
                </a:cubicBezTo>
                <a:lnTo>
                  <a:pt x="4085109" y="5472093"/>
                </a:lnTo>
                <a:close/>
                <a:moveTo>
                  <a:pt x="4001237" y="5442488"/>
                </a:moveTo>
                <a:cubicBezTo>
                  <a:pt x="4004525" y="5442491"/>
                  <a:pt x="4006170" y="5445778"/>
                  <a:pt x="4006170" y="5452356"/>
                </a:cubicBezTo>
                <a:lnTo>
                  <a:pt x="3986434" y="5452356"/>
                </a:lnTo>
                <a:cubicBezTo>
                  <a:pt x="3993013" y="5445778"/>
                  <a:pt x="3997948" y="5442491"/>
                  <a:pt x="4001237" y="5442488"/>
                </a:cubicBezTo>
                <a:close/>
                <a:moveTo>
                  <a:pt x="5190260" y="5432622"/>
                </a:moveTo>
                <a:lnTo>
                  <a:pt x="5190260" y="5452356"/>
                </a:lnTo>
                <a:lnTo>
                  <a:pt x="5209994" y="5452356"/>
                </a:lnTo>
                <a:cubicBezTo>
                  <a:pt x="5196837" y="5439199"/>
                  <a:pt x="5190260" y="5432622"/>
                  <a:pt x="5190260" y="5432622"/>
                </a:cubicBezTo>
                <a:close/>
                <a:moveTo>
                  <a:pt x="4736358" y="5393152"/>
                </a:moveTo>
                <a:cubicBezTo>
                  <a:pt x="4736358" y="5393152"/>
                  <a:pt x="4742937" y="5399731"/>
                  <a:pt x="4756094" y="5412885"/>
                </a:cubicBezTo>
                <a:lnTo>
                  <a:pt x="4736358" y="5412885"/>
                </a:lnTo>
                <a:cubicBezTo>
                  <a:pt x="4736358" y="5399731"/>
                  <a:pt x="4736358" y="5393152"/>
                  <a:pt x="4736358" y="5393152"/>
                </a:cubicBezTo>
                <a:close/>
                <a:moveTo>
                  <a:pt x="4677153" y="5393152"/>
                </a:moveTo>
                <a:lnTo>
                  <a:pt x="4696888" y="5393152"/>
                </a:lnTo>
                <a:lnTo>
                  <a:pt x="4696888" y="5412885"/>
                </a:lnTo>
                <a:cubicBezTo>
                  <a:pt x="4683730" y="5412885"/>
                  <a:pt x="4677153" y="5406309"/>
                  <a:pt x="4677153" y="5393152"/>
                </a:cubicBezTo>
                <a:close/>
                <a:moveTo>
                  <a:pt x="5683630" y="5373416"/>
                </a:moveTo>
                <a:lnTo>
                  <a:pt x="5683630" y="5393152"/>
                </a:lnTo>
                <a:cubicBezTo>
                  <a:pt x="5736257" y="5419466"/>
                  <a:pt x="5762568" y="5419466"/>
                  <a:pt x="5762568" y="5393152"/>
                </a:cubicBezTo>
                <a:cubicBezTo>
                  <a:pt x="5762568" y="5393152"/>
                  <a:pt x="5752703" y="5393152"/>
                  <a:pt x="5732966" y="5393152"/>
                </a:cubicBezTo>
                <a:cubicBezTo>
                  <a:pt x="5713233" y="5393152"/>
                  <a:pt x="5696785" y="5386572"/>
                  <a:pt x="5683630" y="5373416"/>
                </a:cubicBezTo>
                <a:close/>
                <a:moveTo>
                  <a:pt x="5624427" y="5373416"/>
                </a:moveTo>
                <a:lnTo>
                  <a:pt x="5644159" y="5393152"/>
                </a:lnTo>
                <a:cubicBezTo>
                  <a:pt x="5644159" y="5379996"/>
                  <a:pt x="5644159" y="5373416"/>
                  <a:pt x="5644159" y="5373416"/>
                </a:cubicBezTo>
                <a:close/>
                <a:moveTo>
                  <a:pt x="5545486" y="5333947"/>
                </a:moveTo>
                <a:lnTo>
                  <a:pt x="5525750" y="5353681"/>
                </a:lnTo>
                <a:lnTo>
                  <a:pt x="5565220" y="5353681"/>
                </a:lnTo>
                <a:cubicBezTo>
                  <a:pt x="5578377" y="5353681"/>
                  <a:pt x="5581668" y="5350394"/>
                  <a:pt x="5575088" y="5343814"/>
                </a:cubicBezTo>
                <a:cubicBezTo>
                  <a:pt x="5568509" y="5337236"/>
                  <a:pt x="5558643" y="5333947"/>
                  <a:pt x="5545486" y="5333947"/>
                </a:cubicBezTo>
                <a:close/>
                <a:moveTo>
                  <a:pt x="5303734" y="5324080"/>
                </a:moveTo>
                <a:cubicBezTo>
                  <a:pt x="5300444" y="5324080"/>
                  <a:pt x="5295511" y="5327371"/>
                  <a:pt x="5288934" y="5333947"/>
                </a:cubicBezTo>
                <a:lnTo>
                  <a:pt x="5308668" y="5333947"/>
                </a:lnTo>
                <a:cubicBezTo>
                  <a:pt x="5308668" y="5327371"/>
                  <a:pt x="5307023" y="5324080"/>
                  <a:pt x="5303734" y="5324080"/>
                </a:cubicBezTo>
                <a:close/>
                <a:moveTo>
                  <a:pt x="5486283" y="5314212"/>
                </a:moveTo>
                <a:cubicBezTo>
                  <a:pt x="5486283" y="5327369"/>
                  <a:pt x="5489571" y="5333947"/>
                  <a:pt x="5496148" y="5333947"/>
                </a:cubicBezTo>
                <a:cubicBezTo>
                  <a:pt x="5502728" y="5333947"/>
                  <a:pt x="5506016" y="5330660"/>
                  <a:pt x="5506016" y="5324080"/>
                </a:cubicBezTo>
                <a:cubicBezTo>
                  <a:pt x="5506016" y="5317499"/>
                  <a:pt x="5499439" y="5314212"/>
                  <a:pt x="5486283" y="5314212"/>
                </a:cubicBezTo>
                <a:close/>
                <a:moveTo>
                  <a:pt x="5427075" y="5294478"/>
                </a:moveTo>
                <a:lnTo>
                  <a:pt x="5427075" y="5314212"/>
                </a:lnTo>
                <a:lnTo>
                  <a:pt x="5446812" y="5294478"/>
                </a:lnTo>
                <a:cubicBezTo>
                  <a:pt x="5433656" y="5294478"/>
                  <a:pt x="5427075" y="5294478"/>
                  <a:pt x="5427075" y="5294478"/>
                </a:cubicBezTo>
                <a:close/>
                <a:moveTo>
                  <a:pt x="4958923" y="5294478"/>
                </a:moveTo>
                <a:lnTo>
                  <a:pt x="4963308" y="5304345"/>
                </a:lnTo>
                <a:cubicBezTo>
                  <a:pt x="4969887" y="5324080"/>
                  <a:pt x="4996201" y="5337236"/>
                  <a:pt x="5042248" y="5343814"/>
                </a:cubicBezTo>
                <a:cubicBezTo>
                  <a:pt x="5088295" y="5350394"/>
                  <a:pt x="5114609" y="5347102"/>
                  <a:pt x="5121187" y="5333947"/>
                </a:cubicBezTo>
                <a:cubicBezTo>
                  <a:pt x="5127765" y="5320791"/>
                  <a:pt x="5131053" y="5320791"/>
                  <a:pt x="5131053" y="5333947"/>
                </a:cubicBezTo>
                <a:lnTo>
                  <a:pt x="5229727" y="5353681"/>
                </a:lnTo>
                <a:cubicBezTo>
                  <a:pt x="5229727" y="5340525"/>
                  <a:pt x="5216574" y="5330660"/>
                  <a:pt x="5190260" y="5324080"/>
                </a:cubicBezTo>
                <a:cubicBezTo>
                  <a:pt x="5163947" y="5317499"/>
                  <a:pt x="5134344" y="5310923"/>
                  <a:pt x="5101451" y="5304345"/>
                </a:cubicBezTo>
                <a:cubicBezTo>
                  <a:pt x="5068561" y="5297767"/>
                  <a:pt x="5052116" y="5294478"/>
                  <a:pt x="5052116" y="5294478"/>
                </a:cubicBezTo>
                <a:lnTo>
                  <a:pt x="5032380" y="5294478"/>
                </a:lnTo>
                <a:close/>
                <a:moveTo>
                  <a:pt x="4361394" y="5294478"/>
                </a:moveTo>
                <a:lnTo>
                  <a:pt x="4381130" y="5294478"/>
                </a:lnTo>
                <a:lnTo>
                  <a:pt x="4400865" y="5333947"/>
                </a:lnTo>
                <a:lnTo>
                  <a:pt x="4381130" y="5314212"/>
                </a:lnTo>
                <a:cubicBezTo>
                  <a:pt x="4367975" y="5314212"/>
                  <a:pt x="4361394" y="5307634"/>
                  <a:pt x="4361394" y="5294478"/>
                </a:cubicBezTo>
                <a:close/>
                <a:moveTo>
                  <a:pt x="5229727" y="5255008"/>
                </a:moveTo>
                <a:lnTo>
                  <a:pt x="5209994" y="5274741"/>
                </a:lnTo>
                <a:lnTo>
                  <a:pt x="5269198" y="5274741"/>
                </a:lnTo>
                <a:cubicBezTo>
                  <a:pt x="5269198" y="5261587"/>
                  <a:pt x="5256041" y="5255008"/>
                  <a:pt x="5229727" y="5255008"/>
                </a:cubicBezTo>
                <a:close/>
                <a:moveTo>
                  <a:pt x="4756094" y="5255008"/>
                </a:moveTo>
                <a:cubicBezTo>
                  <a:pt x="4756094" y="5255008"/>
                  <a:pt x="4762671" y="5255008"/>
                  <a:pt x="4775828" y="5255008"/>
                </a:cubicBezTo>
                <a:lnTo>
                  <a:pt x="4775828" y="5274741"/>
                </a:lnTo>
                <a:cubicBezTo>
                  <a:pt x="4775828" y="5274741"/>
                  <a:pt x="4769251" y="5274741"/>
                  <a:pt x="4756094" y="5274741"/>
                </a:cubicBezTo>
                <a:cubicBezTo>
                  <a:pt x="4756094" y="5261587"/>
                  <a:pt x="4756094" y="5255008"/>
                  <a:pt x="4756094" y="5255008"/>
                </a:cubicBezTo>
                <a:close/>
                <a:moveTo>
                  <a:pt x="5506016" y="5245139"/>
                </a:moveTo>
                <a:cubicBezTo>
                  <a:pt x="5499439" y="5245139"/>
                  <a:pt x="5492860" y="5248431"/>
                  <a:pt x="5486283" y="5255008"/>
                </a:cubicBezTo>
                <a:cubicBezTo>
                  <a:pt x="5473125" y="5268165"/>
                  <a:pt x="5479703" y="5274741"/>
                  <a:pt x="5506016" y="5274741"/>
                </a:cubicBezTo>
                <a:cubicBezTo>
                  <a:pt x="5506016" y="5287899"/>
                  <a:pt x="5519173" y="5294478"/>
                  <a:pt x="5545486" y="5294478"/>
                </a:cubicBezTo>
                <a:cubicBezTo>
                  <a:pt x="5584953" y="5307634"/>
                  <a:pt x="5607979" y="5310923"/>
                  <a:pt x="5614558" y="5304345"/>
                </a:cubicBezTo>
                <a:cubicBezTo>
                  <a:pt x="5621136" y="5297767"/>
                  <a:pt x="5621136" y="5291189"/>
                  <a:pt x="5614558" y="5284610"/>
                </a:cubicBezTo>
                <a:cubicBezTo>
                  <a:pt x="5607979" y="5278030"/>
                  <a:pt x="5594824" y="5278030"/>
                  <a:pt x="5575088" y="5284610"/>
                </a:cubicBezTo>
                <a:cubicBezTo>
                  <a:pt x="5555354" y="5291189"/>
                  <a:pt x="5545486" y="5281321"/>
                  <a:pt x="5545486" y="5255008"/>
                </a:cubicBezTo>
                <a:cubicBezTo>
                  <a:pt x="5545486" y="5268165"/>
                  <a:pt x="5542197" y="5274741"/>
                  <a:pt x="5535618" y="5274741"/>
                </a:cubicBezTo>
                <a:cubicBezTo>
                  <a:pt x="5529040" y="5274741"/>
                  <a:pt x="5525750" y="5268165"/>
                  <a:pt x="5525750" y="5255008"/>
                </a:cubicBezTo>
                <a:cubicBezTo>
                  <a:pt x="5519173" y="5248431"/>
                  <a:pt x="5512596" y="5245139"/>
                  <a:pt x="5506016" y="5245139"/>
                </a:cubicBezTo>
                <a:close/>
                <a:moveTo>
                  <a:pt x="4854768" y="5215537"/>
                </a:moveTo>
                <a:cubicBezTo>
                  <a:pt x="4854768" y="5215537"/>
                  <a:pt x="4854768" y="5222118"/>
                  <a:pt x="4854768" y="5235274"/>
                </a:cubicBezTo>
                <a:cubicBezTo>
                  <a:pt x="4867925" y="5235274"/>
                  <a:pt x="4874502" y="5235274"/>
                  <a:pt x="4874502" y="5235274"/>
                </a:cubicBezTo>
                <a:cubicBezTo>
                  <a:pt x="4874502" y="5222118"/>
                  <a:pt x="4871213" y="5215537"/>
                  <a:pt x="4864634" y="5215537"/>
                </a:cubicBezTo>
                <a:cubicBezTo>
                  <a:pt x="4858057" y="5215537"/>
                  <a:pt x="4854768" y="5215537"/>
                  <a:pt x="4854768" y="5215537"/>
                </a:cubicBezTo>
                <a:close/>
                <a:moveTo>
                  <a:pt x="5032380" y="5205672"/>
                </a:moveTo>
                <a:lnTo>
                  <a:pt x="5032380" y="5215537"/>
                </a:lnTo>
                <a:cubicBezTo>
                  <a:pt x="5032380" y="5228694"/>
                  <a:pt x="5035671" y="5235274"/>
                  <a:pt x="5042248" y="5235274"/>
                </a:cubicBezTo>
                <a:cubicBezTo>
                  <a:pt x="5048824" y="5235274"/>
                  <a:pt x="5052116" y="5228694"/>
                  <a:pt x="5052116" y="5215537"/>
                </a:cubicBezTo>
                <a:cubicBezTo>
                  <a:pt x="5038960" y="5215537"/>
                  <a:pt x="5032380" y="5212248"/>
                  <a:pt x="5032380" y="5205672"/>
                </a:cubicBezTo>
                <a:close/>
                <a:moveTo>
                  <a:pt x="5227073" y="5159254"/>
                </a:moveTo>
                <a:lnTo>
                  <a:pt x="5217396" y="5169901"/>
                </a:lnTo>
                <a:lnTo>
                  <a:pt x="5215539" y="5170034"/>
                </a:lnTo>
                <a:lnTo>
                  <a:pt x="5221095" y="5160034"/>
                </a:lnTo>
                <a:close/>
                <a:moveTo>
                  <a:pt x="5486283" y="5136600"/>
                </a:moveTo>
                <a:cubicBezTo>
                  <a:pt x="5459969" y="5136600"/>
                  <a:pt x="5453389" y="5143177"/>
                  <a:pt x="5466546" y="5156334"/>
                </a:cubicBezTo>
                <a:cubicBezTo>
                  <a:pt x="5479703" y="5169490"/>
                  <a:pt x="5486283" y="5176068"/>
                  <a:pt x="5486283" y="5176068"/>
                </a:cubicBezTo>
                <a:cubicBezTo>
                  <a:pt x="5486283" y="5189224"/>
                  <a:pt x="5492860" y="5195803"/>
                  <a:pt x="5506016" y="5195803"/>
                </a:cubicBezTo>
                <a:cubicBezTo>
                  <a:pt x="5519173" y="5195803"/>
                  <a:pt x="5525750" y="5202381"/>
                  <a:pt x="5525750" y="5215537"/>
                </a:cubicBezTo>
                <a:cubicBezTo>
                  <a:pt x="5538907" y="5202381"/>
                  <a:pt x="5552065" y="5202381"/>
                  <a:pt x="5565220" y="5215537"/>
                </a:cubicBezTo>
                <a:cubicBezTo>
                  <a:pt x="5578377" y="5228694"/>
                  <a:pt x="5598113" y="5238563"/>
                  <a:pt x="5624427" y="5245139"/>
                </a:cubicBezTo>
                <a:cubicBezTo>
                  <a:pt x="5650737" y="5251720"/>
                  <a:pt x="5670473" y="5261587"/>
                  <a:pt x="5683630" y="5274741"/>
                </a:cubicBezTo>
                <a:cubicBezTo>
                  <a:pt x="5723101" y="5301058"/>
                  <a:pt x="5755991" y="5307634"/>
                  <a:pt x="5782305" y="5294478"/>
                </a:cubicBezTo>
                <a:cubicBezTo>
                  <a:pt x="5795460" y="5294478"/>
                  <a:pt x="5802038" y="5297767"/>
                  <a:pt x="5802038" y="5304345"/>
                </a:cubicBezTo>
                <a:cubicBezTo>
                  <a:pt x="5802038" y="5310923"/>
                  <a:pt x="5805327" y="5314212"/>
                  <a:pt x="5811906" y="5314212"/>
                </a:cubicBezTo>
                <a:cubicBezTo>
                  <a:pt x="5818485" y="5314212"/>
                  <a:pt x="5825063" y="5317499"/>
                  <a:pt x="5831640" y="5324080"/>
                </a:cubicBezTo>
                <a:cubicBezTo>
                  <a:pt x="5838220" y="5330660"/>
                  <a:pt x="5844797" y="5333947"/>
                  <a:pt x="5851377" y="5333947"/>
                </a:cubicBezTo>
                <a:cubicBezTo>
                  <a:pt x="5857954" y="5333947"/>
                  <a:pt x="5861245" y="5333947"/>
                  <a:pt x="5861245" y="5333947"/>
                </a:cubicBezTo>
                <a:cubicBezTo>
                  <a:pt x="5861245" y="5333947"/>
                  <a:pt x="5864533" y="5337236"/>
                  <a:pt x="5871110" y="5343814"/>
                </a:cubicBezTo>
                <a:cubicBezTo>
                  <a:pt x="5877690" y="5350394"/>
                  <a:pt x="5887556" y="5356970"/>
                  <a:pt x="5900711" y="5363549"/>
                </a:cubicBezTo>
                <a:cubicBezTo>
                  <a:pt x="5913868" y="5370127"/>
                  <a:pt x="5927025" y="5373416"/>
                  <a:pt x="5940182" y="5373416"/>
                </a:cubicBezTo>
                <a:lnTo>
                  <a:pt x="5920449" y="5353681"/>
                </a:lnTo>
                <a:cubicBezTo>
                  <a:pt x="5920449" y="5353681"/>
                  <a:pt x="5917158" y="5350394"/>
                  <a:pt x="5910581" y="5343814"/>
                </a:cubicBezTo>
                <a:cubicBezTo>
                  <a:pt x="5904004" y="5337236"/>
                  <a:pt x="5897422" y="5330660"/>
                  <a:pt x="5890844" y="5324080"/>
                </a:cubicBezTo>
                <a:cubicBezTo>
                  <a:pt x="5884267" y="5317499"/>
                  <a:pt x="5877690" y="5310923"/>
                  <a:pt x="5871110" y="5304345"/>
                </a:cubicBezTo>
                <a:cubicBezTo>
                  <a:pt x="5864533" y="5297767"/>
                  <a:pt x="5857954" y="5294478"/>
                  <a:pt x="5851377" y="5294478"/>
                </a:cubicBezTo>
                <a:cubicBezTo>
                  <a:pt x="5844797" y="5294478"/>
                  <a:pt x="5841508" y="5294478"/>
                  <a:pt x="5841508" y="5294478"/>
                </a:cubicBezTo>
                <a:cubicBezTo>
                  <a:pt x="5841508" y="5294478"/>
                  <a:pt x="5841508" y="5287899"/>
                  <a:pt x="5841508" y="5274741"/>
                </a:cubicBezTo>
                <a:cubicBezTo>
                  <a:pt x="5841508" y="5274741"/>
                  <a:pt x="5834931" y="5274741"/>
                  <a:pt x="5821774" y="5274741"/>
                </a:cubicBezTo>
                <a:cubicBezTo>
                  <a:pt x="5769146" y="5274741"/>
                  <a:pt x="5736257" y="5255008"/>
                  <a:pt x="5723101" y="5215537"/>
                </a:cubicBezTo>
                <a:cubicBezTo>
                  <a:pt x="5709944" y="5202381"/>
                  <a:pt x="5696785" y="5199092"/>
                  <a:pt x="5683630" y="5205672"/>
                </a:cubicBezTo>
                <a:cubicBezTo>
                  <a:pt x="5670473" y="5212248"/>
                  <a:pt x="5657316" y="5222118"/>
                  <a:pt x="5644159" y="5235274"/>
                </a:cubicBezTo>
                <a:lnTo>
                  <a:pt x="5624427" y="5195803"/>
                </a:lnTo>
                <a:cubicBezTo>
                  <a:pt x="5611270" y="5195803"/>
                  <a:pt x="5604690" y="5195803"/>
                  <a:pt x="5604690" y="5195803"/>
                </a:cubicBezTo>
                <a:lnTo>
                  <a:pt x="5584953" y="5176068"/>
                </a:lnTo>
                <a:lnTo>
                  <a:pt x="5506016" y="5136600"/>
                </a:lnTo>
                <a:close/>
                <a:moveTo>
                  <a:pt x="5111320" y="5116864"/>
                </a:moveTo>
                <a:lnTo>
                  <a:pt x="5150790" y="5136600"/>
                </a:lnTo>
                <a:cubicBezTo>
                  <a:pt x="5170524" y="5156334"/>
                  <a:pt x="5186968" y="5167846"/>
                  <a:pt x="5200125" y="5171135"/>
                </a:cubicBezTo>
                <a:lnTo>
                  <a:pt x="5215539" y="5170034"/>
                </a:lnTo>
                <a:lnTo>
                  <a:pt x="5214927" y="5171135"/>
                </a:lnTo>
                <a:cubicBezTo>
                  <a:pt x="5218215" y="5181002"/>
                  <a:pt x="5236308" y="5195803"/>
                  <a:pt x="5269198" y="5215537"/>
                </a:cubicBezTo>
                <a:lnTo>
                  <a:pt x="5367872" y="5215537"/>
                </a:lnTo>
                <a:cubicBezTo>
                  <a:pt x="5367872" y="5202381"/>
                  <a:pt x="5361292" y="5195803"/>
                  <a:pt x="5348138" y="5195803"/>
                </a:cubicBezTo>
                <a:cubicBezTo>
                  <a:pt x="5334982" y="5195803"/>
                  <a:pt x="5328405" y="5192516"/>
                  <a:pt x="5328405" y="5185936"/>
                </a:cubicBezTo>
                <a:cubicBezTo>
                  <a:pt x="5328405" y="5179355"/>
                  <a:pt x="5328405" y="5176068"/>
                  <a:pt x="5328405" y="5176068"/>
                </a:cubicBezTo>
                <a:cubicBezTo>
                  <a:pt x="5328405" y="5162914"/>
                  <a:pt x="5328405" y="5156334"/>
                  <a:pt x="5328405" y="5156334"/>
                </a:cubicBezTo>
                <a:lnTo>
                  <a:pt x="5308668" y="5176068"/>
                </a:lnTo>
                <a:cubicBezTo>
                  <a:pt x="5308668" y="5189224"/>
                  <a:pt x="5302091" y="5189224"/>
                  <a:pt x="5288934" y="5176068"/>
                </a:cubicBezTo>
                <a:cubicBezTo>
                  <a:pt x="5288934" y="5162914"/>
                  <a:pt x="5288934" y="5156334"/>
                  <a:pt x="5288934" y="5156334"/>
                </a:cubicBezTo>
                <a:cubicBezTo>
                  <a:pt x="5288934" y="5143177"/>
                  <a:pt x="5288934" y="5136600"/>
                  <a:pt x="5288934" y="5136600"/>
                </a:cubicBezTo>
                <a:lnTo>
                  <a:pt x="5269198" y="5156334"/>
                </a:lnTo>
                <a:cubicBezTo>
                  <a:pt x="5269198" y="5156334"/>
                  <a:pt x="5262620" y="5156334"/>
                  <a:pt x="5249463" y="5156334"/>
                </a:cubicBezTo>
                <a:lnTo>
                  <a:pt x="5227073" y="5159254"/>
                </a:lnTo>
                <a:lnTo>
                  <a:pt x="5229727" y="5156334"/>
                </a:lnTo>
                <a:lnTo>
                  <a:pt x="5190260" y="5136600"/>
                </a:lnTo>
                <a:cubicBezTo>
                  <a:pt x="5177104" y="5136600"/>
                  <a:pt x="5163947" y="5133311"/>
                  <a:pt x="5150790" y="5126732"/>
                </a:cubicBezTo>
                <a:cubicBezTo>
                  <a:pt x="5137634" y="5120151"/>
                  <a:pt x="5124476" y="5116864"/>
                  <a:pt x="5111320" y="5116864"/>
                </a:cubicBezTo>
                <a:close/>
                <a:moveTo>
                  <a:pt x="4874502" y="5097130"/>
                </a:moveTo>
                <a:cubicBezTo>
                  <a:pt x="4887659" y="5110287"/>
                  <a:pt x="4907391" y="5116864"/>
                  <a:pt x="4933705" y="5116864"/>
                </a:cubicBezTo>
                <a:cubicBezTo>
                  <a:pt x="4933705" y="5116864"/>
                  <a:pt x="4940286" y="5123443"/>
                  <a:pt x="4953442" y="5136600"/>
                </a:cubicBezTo>
                <a:cubicBezTo>
                  <a:pt x="4953442" y="5149753"/>
                  <a:pt x="4960019" y="5153045"/>
                  <a:pt x="4973176" y="5146466"/>
                </a:cubicBezTo>
                <a:cubicBezTo>
                  <a:pt x="4986333" y="5139889"/>
                  <a:pt x="4986333" y="5130021"/>
                  <a:pt x="4973176" y="5116864"/>
                </a:cubicBezTo>
                <a:cubicBezTo>
                  <a:pt x="4973176" y="5116864"/>
                  <a:pt x="4966599" y="5113575"/>
                  <a:pt x="4953442" y="5106995"/>
                </a:cubicBezTo>
                <a:cubicBezTo>
                  <a:pt x="4940286" y="5100419"/>
                  <a:pt x="4927128" y="5097130"/>
                  <a:pt x="4913972" y="5097130"/>
                </a:cubicBezTo>
                <a:close/>
                <a:moveTo>
                  <a:pt x="5283998" y="5087261"/>
                </a:moveTo>
                <a:cubicBezTo>
                  <a:pt x="5274133" y="5087261"/>
                  <a:pt x="5269198" y="5090552"/>
                  <a:pt x="5269198" y="5097130"/>
                </a:cubicBezTo>
                <a:cubicBezTo>
                  <a:pt x="5269198" y="5110287"/>
                  <a:pt x="5275777" y="5116864"/>
                  <a:pt x="5288934" y="5116864"/>
                </a:cubicBezTo>
                <a:cubicBezTo>
                  <a:pt x="5288934" y="5116864"/>
                  <a:pt x="5292223" y="5116864"/>
                  <a:pt x="5298800" y="5116864"/>
                </a:cubicBezTo>
                <a:cubicBezTo>
                  <a:pt x="5305380" y="5116864"/>
                  <a:pt x="5315244" y="5123443"/>
                  <a:pt x="5328405" y="5136600"/>
                </a:cubicBezTo>
                <a:cubicBezTo>
                  <a:pt x="5354715" y="5149753"/>
                  <a:pt x="5387607" y="5156334"/>
                  <a:pt x="5427075" y="5156334"/>
                </a:cubicBezTo>
                <a:cubicBezTo>
                  <a:pt x="5440233" y="5156334"/>
                  <a:pt x="5446812" y="5156334"/>
                  <a:pt x="5446812" y="5156334"/>
                </a:cubicBezTo>
                <a:cubicBezTo>
                  <a:pt x="5446812" y="5130021"/>
                  <a:pt x="5407342" y="5110287"/>
                  <a:pt x="5328405" y="5097130"/>
                </a:cubicBezTo>
                <a:cubicBezTo>
                  <a:pt x="5308668" y="5090552"/>
                  <a:pt x="5293866" y="5087261"/>
                  <a:pt x="5283998" y="5087261"/>
                </a:cubicBezTo>
                <a:close/>
                <a:moveTo>
                  <a:pt x="5047181" y="5084796"/>
                </a:moveTo>
                <a:cubicBezTo>
                  <a:pt x="5043892" y="5083151"/>
                  <a:pt x="5038960" y="5083972"/>
                  <a:pt x="5032380" y="5087261"/>
                </a:cubicBezTo>
                <a:cubicBezTo>
                  <a:pt x="5019223" y="5093842"/>
                  <a:pt x="5012646" y="5100419"/>
                  <a:pt x="5012646" y="5106995"/>
                </a:cubicBezTo>
                <a:cubicBezTo>
                  <a:pt x="5012646" y="5113575"/>
                  <a:pt x="5019223" y="5116864"/>
                  <a:pt x="5032380" y="5116864"/>
                </a:cubicBezTo>
                <a:cubicBezTo>
                  <a:pt x="5045537" y="5116864"/>
                  <a:pt x="5052116" y="5110287"/>
                  <a:pt x="5052116" y="5097130"/>
                </a:cubicBezTo>
                <a:cubicBezTo>
                  <a:pt x="5052116" y="5090552"/>
                  <a:pt x="5050471" y="5086440"/>
                  <a:pt x="5047181" y="5084796"/>
                </a:cubicBezTo>
                <a:close/>
                <a:moveTo>
                  <a:pt x="5170524" y="5077393"/>
                </a:moveTo>
                <a:lnTo>
                  <a:pt x="5170524" y="5097130"/>
                </a:lnTo>
                <a:lnTo>
                  <a:pt x="5190260" y="5097130"/>
                </a:lnTo>
                <a:cubicBezTo>
                  <a:pt x="5177104" y="5083972"/>
                  <a:pt x="5170524" y="5077393"/>
                  <a:pt x="5170524" y="5077393"/>
                </a:cubicBezTo>
                <a:close/>
                <a:moveTo>
                  <a:pt x="4756094" y="5077393"/>
                </a:moveTo>
                <a:cubicBezTo>
                  <a:pt x="4769251" y="5077393"/>
                  <a:pt x="4775828" y="5077393"/>
                  <a:pt x="4775828" y="5077393"/>
                </a:cubicBezTo>
                <a:cubicBezTo>
                  <a:pt x="4775828" y="5090550"/>
                  <a:pt x="4772539" y="5097130"/>
                  <a:pt x="4765960" y="5097130"/>
                </a:cubicBezTo>
                <a:cubicBezTo>
                  <a:pt x="4759383" y="5097130"/>
                  <a:pt x="4756094" y="5090550"/>
                  <a:pt x="4756094" y="5077393"/>
                </a:cubicBezTo>
                <a:close/>
                <a:moveTo>
                  <a:pt x="5387607" y="5057659"/>
                </a:moveTo>
                <a:lnTo>
                  <a:pt x="5367872" y="5077393"/>
                </a:lnTo>
                <a:lnTo>
                  <a:pt x="5407342" y="5077393"/>
                </a:lnTo>
                <a:close/>
                <a:moveTo>
                  <a:pt x="5209994" y="5018190"/>
                </a:moveTo>
                <a:lnTo>
                  <a:pt x="5229727" y="5037925"/>
                </a:lnTo>
                <a:lnTo>
                  <a:pt x="5229727" y="5018190"/>
                </a:lnTo>
                <a:cubicBezTo>
                  <a:pt x="5229727" y="5018190"/>
                  <a:pt x="5223150" y="5018190"/>
                  <a:pt x="5209994" y="5018190"/>
                </a:cubicBezTo>
                <a:close/>
                <a:moveTo>
                  <a:pt x="5624427" y="4998456"/>
                </a:moveTo>
                <a:lnTo>
                  <a:pt x="5703364" y="5037925"/>
                </a:lnTo>
                <a:cubicBezTo>
                  <a:pt x="5703364" y="5037925"/>
                  <a:pt x="5716521" y="5044503"/>
                  <a:pt x="5742834" y="5057659"/>
                </a:cubicBezTo>
                <a:cubicBezTo>
                  <a:pt x="5769146" y="5083972"/>
                  <a:pt x="5782305" y="5090550"/>
                  <a:pt x="5782305" y="5077393"/>
                </a:cubicBezTo>
                <a:cubicBezTo>
                  <a:pt x="5782305" y="5064240"/>
                  <a:pt x="5775724" y="5057659"/>
                  <a:pt x="5762568" y="5057659"/>
                </a:cubicBezTo>
                <a:lnTo>
                  <a:pt x="5723101" y="5037925"/>
                </a:lnTo>
                <a:cubicBezTo>
                  <a:pt x="5709944" y="5024770"/>
                  <a:pt x="5703364" y="5021478"/>
                  <a:pt x="5703364" y="5028057"/>
                </a:cubicBezTo>
                <a:cubicBezTo>
                  <a:pt x="5703364" y="5034638"/>
                  <a:pt x="5696785" y="5031346"/>
                  <a:pt x="5683630" y="5018190"/>
                </a:cubicBezTo>
                <a:close/>
                <a:moveTo>
                  <a:pt x="4953442" y="4998456"/>
                </a:moveTo>
                <a:cubicBezTo>
                  <a:pt x="4966599" y="4998456"/>
                  <a:pt x="4976464" y="4998456"/>
                  <a:pt x="4983044" y="4998456"/>
                </a:cubicBezTo>
                <a:cubicBezTo>
                  <a:pt x="4989621" y="4998456"/>
                  <a:pt x="4989621" y="5005033"/>
                  <a:pt x="4983044" y="5018190"/>
                </a:cubicBezTo>
                <a:cubicBezTo>
                  <a:pt x="4976464" y="5031346"/>
                  <a:pt x="4966599" y="5031346"/>
                  <a:pt x="4953442" y="5018190"/>
                </a:cubicBezTo>
                <a:cubicBezTo>
                  <a:pt x="4940286" y="5018190"/>
                  <a:pt x="4940286" y="5011612"/>
                  <a:pt x="4953442" y="4998456"/>
                </a:cubicBezTo>
                <a:close/>
                <a:moveTo>
                  <a:pt x="4341662" y="4998456"/>
                </a:moveTo>
                <a:cubicBezTo>
                  <a:pt x="4354818" y="4998456"/>
                  <a:pt x="4377843" y="5001745"/>
                  <a:pt x="4410733" y="5008322"/>
                </a:cubicBezTo>
                <a:cubicBezTo>
                  <a:pt x="4443626" y="5014901"/>
                  <a:pt x="4463361" y="5021478"/>
                  <a:pt x="4469938" y="5028057"/>
                </a:cubicBezTo>
                <a:cubicBezTo>
                  <a:pt x="4476517" y="5034638"/>
                  <a:pt x="4486381" y="5031346"/>
                  <a:pt x="4499540" y="5018190"/>
                </a:cubicBezTo>
                <a:cubicBezTo>
                  <a:pt x="4512695" y="5005033"/>
                  <a:pt x="4519276" y="5005033"/>
                  <a:pt x="4519276" y="5018190"/>
                </a:cubicBezTo>
                <a:lnTo>
                  <a:pt x="4558745" y="4998456"/>
                </a:lnTo>
                <a:cubicBezTo>
                  <a:pt x="4571902" y="4998456"/>
                  <a:pt x="4585056" y="4998456"/>
                  <a:pt x="4598214" y="4998456"/>
                </a:cubicBezTo>
                <a:lnTo>
                  <a:pt x="4598214" y="5018190"/>
                </a:lnTo>
                <a:lnTo>
                  <a:pt x="4617950" y="5037925"/>
                </a:lnTo>
                <a:lnTo>
                  <a:pt x="4598214" y="5037925"/>
                </a:lnTo>
                <a:cubicBezTo>
                  <a:pt x="4598214" y="5037925"/>
                  <a:pt x="4594925" y="5037925"/>
                  <a:pt x="4588348" y="5037925"/>
                </a:cubicBezTo>
                <a:cubicBezTo>
                  <a:pt x="4581768" y="5037925"/>
                  <a:pt x="4578479" y="5031346"/>
                  <a:pt x="4578479" y="5018190"/>
                </a:cubicBezTo>
                <a:lnTo>
                  <a:pt x="4539009" y="5018190"/>
                </a:lnTo>
                <a:cubicBezTo>
                  <a:pt x="4499540" y="5031346"/>
                  <a:pt x="4486381" y="5044503"/>
                  <a:pt x="4499540" y="5057659"/>
                </a:cubicBezTo>
                <a:lnTo>
                  <a:pt x="4479805" y="5057659"/>
                </a:lnTo>
                <a:cubicBezTo>
                  <a:pt x="4466649" y="5057659"/>
                  <a:pt x="4466649" y="5051080"/>
                  <a:pt x="4479805" y="5037925"/>
                </a:cubicBezTo>
                <a:lnTo>
                  <a:pt x="4440336" y="5037925"/>
                </a:lnTo>
                <a:cubicBezTo>
                  <a:pt x="4427179" y="5037925"/>
                  <a:pt x="4400865" y="5031346"/>
                  <a:pt x="4361394" y="5018190"/>
                </a:cubicBezTo>
                <a:close/>
                <a:moveTo>
                  <a:pt x="5584953" y="4978720"/>
                </a:moveTo>
                <a:lnTo>
                  <a:pt x="5604690" y="4998456"/>
                </a:lnTo>
                <a:lnTo>
                  <a:pt x="5604690" y="4978720"/>
                </a:lnTo>
                <a:cubicBezTo>
                  <a:pt x="5604690" y="4978720"/>
                  <a:pt x="5598113" y="4978720"/>
                  <a:pt x="5584953" y="4978720"/>
                </a:cubicBezTo>
                <a:close/>
                <a:moveTo>
                  <a:pt x="4884370" y="4978720"/>
                </a:moveTo>
                <a:cubicBezTo>
                  <a:pt x="4877790" y="4978720"/>
                  <a:pt x="4874502" y="4985299"/>
                  <a:pt x="4874502" y="4998456"/>
                </a:cubicBezTo>
                <a:cubicBezTo>
                  <a:pt x="4874502" y="5011612"/>
                  <a:pt x="4877790" y="5021478"/>
                  <a:pt x="4884370" y="5028057"/>
                </a:cubicBezTo>
                <a:cubicBezTo>
                  <a:pt x="4890947" y="5034638"/>
                  <a:pt x="4900815" y="5037925"/>
                  <a:pt x="4913972" y="5037925"/>
                </a:cubicBezTo>
                <a:cubicBezTo>
                  <a:pt x="4927128" y="5037925"/>
                  <a:pt x="4940286" y="5044503"/>
                  <a:pt x="4953442" y="5057659"/>
                </a:cubicBezTo>
                <a:cubicBezTo>
                  <a:pt x="4966599" y="5070817"/>
                  <a:pt x="4976464" y="5077393"/>
                  <a:pt x="4983044" y="5077393"/>
                </a:cubicBezTo>
                <a:cubicBezTo>
                  <a:pt x="4989621" y="5077393"/>
                  <a:pt x="4992911" y="5077393"/>
                  <a:pt x="4992911" y="5077393"/>
                </a:cubicBezTo>
                <a:lnTo>
                  <a:pt x="5012646" y="5057659"/>
                </a:lnTo>
                <a:lnTo>
                  <a:pt x="5052116" y="5057659"/>
                </a:lnTo>
                <a:cubicBezTo>
                  <a:pt x="5038960" y="5044503"/>
                  <a:pt x="5035671" y="5034638"/>
                  <a:pt x="5042248" y="5028057"/>
                </a:cubicBezTo>
                <a:cubicBezTo>
                  <a:pt x="5048824" y="5021478"/>
                  <a:pt x="5058692" y="5024770"/>
                  <a:pt x="5071849" y="5037925"/>
                </a:cubicBezTo>
                <a:cubicBezTo>
                  <a:pt x="5071849" y="5051080"/>
                  <a:pt x="5085006" y="5060948"/>
                  <a:pt x="5111320" y="5067528"/>
                </a:cubicBezTo>
                <a:cubicBezTo>
                  <a:pt x="5137634" y="5074104"/>
                  <a:pt x="5150790" y="5074104"/>
                  <a:pt x="5150790" y="5067528"/>
                </a:cubicBezTo>
                <a:cubicBezTo>
                  <a:pt x="5150790" y="5060948"/>
                  <a:pt x="5170524" y="5064240"/>
                  <a:pt x="5209994" y="5077393"/>
                </a:cubicBezTo>
                <a:lnTo>
                  <a:pt x="5249463" y="5077393"/>
                </a:lnTo>
                <a:lnTo>
                  <a:pt x="5190260" y="5057659"/>
                </a:lnTo>
                <a:cubicBezTo>
                  <a:pt x="5163947" y="5044503"/>
                  <a:pt x="5144211" y="5031346"/>
                  <a:pt x="5131053" y="5018190"/>
                </a:cubicBezTo>
                <a:lnTo>
                  <a:pt x="5091586" y="4998456"/>
                </a:lnTo>
                <a:cubicBezTo>
                  <a:pt x="5078430" y="4998456"/>
                  <a:pt x="5052116" y="4991875"/>
                  <a:pt x="5012646" y="4978720"/>
                </a:cubicBezTo>
                <a:lnTo>
                  <a:pt x="4953442" y="4978720"/>
                </a:lnTo>
                <a:lnTo>
                  <a:pt x="4913972" y="4978720"/>
                </a:lnTo>
                <a:cubicBezTo>
                  <a:pt x="4900815" y="4978720"/>
                  <a:pt x="4890947" y="4978720"/>
                  <a:pt x="4884370" y="4978720"/>
                </a:cubicBezTo>
                <a:close/>
                <a:moveTo>
                  <a:pt x="4262724" y="4978720"/>
                </a:moveTo>
                <a:cubicBezTo>
                  <a:pt x="4275878" y="4978720"/>
                  <a:pt x="4282457" y="4978720"/>
                  <a:pt x="4282457" y="4978720"/>
                </a:cubicBezTo>
                <a:lnTo>
                  <a:pt x="4282457" y="4998456"/>
                </a:lnTo>
                <a:close/>
                <a:moveTo>
                  <a:pt x="4696888" y="4939252"/>
                </a:moveTo>
                <a:cubicBezTo>
                  <a:pt x="4696888" y="4939252"/>
                  <a:pt x="4696888" y="4942541"/>
                  <a:pt x="4696888" y="4949117"/>
                </a:cubicBezTo>
                <a:cubicBezTo>
                  <a:pt x="4696888" y="4955697"/>
                  <a:pt x="4703467" y="4958986"/>
                  <a:pt x="4716624" y="4958986"/>
                </a:cubicBezTo>
                <a:cubicBezTo>
                  <a:pt x="4729780" y="4958986"/>
                  <a:pt x="4736358" y="4958986"/>
                  <a:pt x="4736358" y="4958986"/>
                </a:cubicBezTo>
                <a:cubicBezTo>
                  <a:pt x="4736358" y="4945828"/>
                  <a:pt x="4729780" y="4939252"/>
                  <a:pt x="4716624" y="4939252"/>
                </a:cubicBezTo>
                <a:cubicBezTo>
                  <a:pt x="4703467" y="4939252"/>
                  <a:pt x="4696888" y="4939252"/>
                  <a:pt x="4696888" y="4939252"/>
                </a:cubicBezTo>
                <a:close/>
                <a:moveTo>
                  <a:pt x="5802038" y="4919515"/>
                </a:moveTo>
                <a:cubicBezTo>
                  <a:pt x="5815195" y="4932673"/>
                  <a:pt x="5821774" y="4939252"/>
                  <a:pt x="5821774" y="4939252"/>
                </a:cubicBezTo>
                <a:cubicBezTo>
                  <a:pt x="5821774" y="4939252"/>
                  <a:pt x="5821774" y="4932673"/>
                  <a:pt x="5821774" y="4919515"/>
                </a:cubicBezTo>
                <a:cubicBezTo>
                  <a:pt x="5808617" y="4919515"/>
                  <a:pt x="5802038" y="4919515"/>
                  <a:pt x="5802038" y="4919515"/>
                </a:cubicBezTo>
                <a:close/>
                <a:moveTo>
                  <a:pt x="5032380" y="4919515"/>
                </a:moveTo>
                <a:lnTo>
                  <a:pt x="5052116" y="4939252"/>
                </a:lnTo>
                <a:lnTo>
                  <a:pt x="5071849" y="4919515"/>
                </a:lnTo>
                <a:cubicBezTo>
                  <a:pt x="5058692" y="4919515"/>
                  <a:pt x="5045537" y="4919515"/>
                  <a:pt x="5032380" y="4919515"/>
                </a:cubicBezTo>
                <a:close/>
                <a:moveTo>
                  <a:pt x="4558745" y="4919515"/>
                </a:moveTo>
                <a:cubicBezTo>
                  <a:pt x="4571902" y="4932673"/>
                  <a:pt x="4578479" y="4939252"/>
                  <a:pt x="4578479" y="4939252"/>
                </a:cubicBezTo>
                <a:cubicBezTo>
                  <a:pt x="4578479" y="4952406"/>
                  <a:pt x="4571902" y="4958986"/>
                  <a:pt x="4558745" y="4958986"/>
                </a:cubicBezTo>
                <a:lnTo>
                  <a:pt x="4558745" y="4939252"/>
                </a:lnTo>
                <a:cubicBezTo>
                  <a:pt x="4558745" y="4926096"/>
                  <a:pt x="4558745" y="4919515"/>
                  <a:pt x="4558745" y="4919515"/>
                </a:cubicBezTo>
                <a:close/>
                <a:moveTo>
                  <a:pt x="5308668" y="4899781"/>
                </a:moveTo>
                <a:lnTo>
                  <a:pt x="5348138" y="4919515"/>
                </a:lnTo>
                <a:lnTo>
                  <a:pt x="5427075" y="4919515"/>
                </a:lnTo>
                <a:close/>
                <a:moveTo>
                  <a:pt x="4499540" y="4880046"/>
                </a:moveTo>
                <a:cubicBezTo>
                  <a:pt x="4499540" y="4880046"/>
                  <a:pt x="4499540" y="4886624"/>
                  <a:pt x="4499540" y="4899781"/>
                </a:cubicBezTo>
                <a:cubicBezTo>
                  <a:pt x="4499540" y="4912936"/>
                  <a:pt x="4492963" y="4919515"/>
                  <a:pt x="4479805" y="4919515"/>
                </a:cubicBezTo>
                <a:cubicBezTo>
                  <a:pt x="4479805" y="4919515"/>
                  <a:pt x="4479805" y="4912936"/>
                  <a:pt x="4479805" y="4899781"/>
                </a:cubicBezTo>
                <a:cubicBezTo>
                  <a:pt x="4479805" y="4899781"/>
                  <a:pt x="4483094" y="4896494"/>
                  <a:pt x="4489674" y="4889913"/>
                </a:cubicBezTo>
                <a:cubicBezTo>
                  <a:pt x="4496251" y="4883334"/>
                  <a:pt x="4499540" y="4880046"/>
                  <a:pt x="4499540" y="4880046"/>
                </a:cubicBezTo>
                <a:close/>
                <a:moveTo>
                  <a:pt x="5209994" y="4860312"/>
                </a:moveTo>
                <a:lnTo>
                  <a:pt x="5209994" y="4880046"/>
                </a:lnTo>
                <a:lnTo>
                  <a:pt x="5229727" y="4860312"/>
                </a:lnTo>
                <a:cubicBezTo>
                  <a:pt x="5229727" y="4860312"/>
                  <a:pt x="5223150" y="4860312"/>
                  <a:pt x="5209994" y="4860312"/>
                </a:cubicBezTo>
                <a:close/>
                <a:moveTo>
                  <a:pt x="4874502" y="4860312"/>
                </a:moveTo>
                <a:lnTo>
                  <a:pt x="4874502" y="4880046"/>
                </a:lnTo>
                <a:lnTo>
                  <a:pt x="4913972" y="4899781"/>
                </a:lnTo>
                <a:lnTo>
                  <a:pt x="4933705" y="4899781"/>
                </a:lnTo>
                <a:cubicBezTo>
                  <a:pt x="4933705" y="4926096"/>
                  <a:pt x="4933705" y="4939252"/>
                  <a:pt x="4933705" y="4939252"/>
                </a:cubicBezTo>
                <a:cubicBezTo>
                  <a:pt x="4946862" y="4939252"/>
                  <a:pt x="4953442" y="4935960"/>
                  <a:pt x="4953442" y="4929384"/>
                </a:cubicBezTo>
                <a:cubicBezTo>
                  <a:pt x="4953442" y="4922804"/>
                  <a:pt x="4960019" y="4919515"/>
                  <a:pt x="4973176" y="4919515"/>
                </a:cubicBezTo>
                <a:cubicBezTo>
                  <a:pt x="4986333" y="4919515"/>
                  <a:pt x="4992911" y="4919515"/>
                  <a:pt x="4992911" y="4919515"/>
                </a:cubicBezTo>
                <a:cubicBezTo>
                  <a:pt x="5006066" y="4906359"/>
                  <a:pt x="4989621" y="4893202"/>
                  <a:pt x="4943573" y="4880046"/>
                </a:cubicBezTo>
                <a:cubicBezTo>
                  <a:pt x="4897527" y="4866892"/>
                  <a:pt x="4874502" y="4860312"/>
                  <a:pt x="4874502" y="4860312"/>
                </a:cubicBezTo>
                <a:close/>
                <a:moveTo>
                  <a:pt x="5782305" y="4801108"/>
                </a:moveTo>
                <a:lnTo>
                  <a:pt x="5782305" y="4820842"/>
                </a:lnTo>
                <a:lnTo>
                  <a:pt x="5802038" y="4820842"/>
                </a:lnTo>
                <a:cubicBezTo>
                  <a:pt x="5802038" y="4807684"/>
                  <a:pt x="5798749" y="4801108"/>
                  <a:pt x="5792170" y="4801108"/>
                </a:cubicBezTo>
                <a:cubicBezTo>
                  <a:pt x="5785592" y="4801108"/>
                  <a:pt x="5782305" y="4801108"/>
                  <a:pt x="5782305" y="4801108"/>
                </a:cubicBezTo>
                <a:close/>
                <a:moveTo>
                  <a:pt x="5131053" y="4801108"/>
                </a:moveTo>
                <a:lnTo>
                  <a:pt x="5131053" y="4820842"/>
                </a:lnTo>
                <a:lnTo>
                  <a:pt x="5150790" y="4820842"/>
                </a:lnTo>
                <a:cubicBezTo>
                  <a:pt x="5150790" y="4807684"/>
                  <a:pt x="5147501" y="4801108"/>
                  <a:pt x="5140922" y="4801108"/>
                </a:cubicBezTo>
                <a:cubicBezTo>
                  <a:pt x="5134344" y="4801108"/>
                  <a:pt x="5131053" y="4801108"/>
                  <a:pt x="5131053" y="4801108"/>
                </a:cubicBezTo>
                <a:close/>
                <a:moveTo>
                  <a:pt x="4756094" y="4801108"/>
                </a:moveTo>
                <a:cubicBezTo>
                  <a:pt x="4756094" y="4814262"/>
                  <a:pt x="4756094" y="4820842"/>
                  <a:pt x="4756094" y="4820842"/>
                </a:cubicBezTo>
                <a:cubicBezTo>
                  <a:pt x="4756094" y="4820842"/>
                  <a:pt x="4762671" y="4814262"/>
                  <a:pt x="4775828" y="4801108"/>
                </a:cubicBezTo>
                <a:cubicBezTo>
                  <a:pt x="4775828" y="4801108"/>
                  <a:pt x="4769251" y="4801108"/>
                  <a:pt x="4756094" y="4801108"/>
                </a:cubicBezTo>
                <a:close/>
                <a:moveTo>
                  <a:pt x="4731425" y="4791243"/>
                </a:moveTo>
                <a:cubicBezTo>
                  <a:pt x="4728136" y="4791243"/>
                  <a:pt x="4723201" y="4794530"/>
                  <a:pt x="4716624" y="4801108"/>
                </a:cubicBezTo>
                <a:lnTo>
                  <a:pt x="4736358" y="4801108"/>
                </a:lnTo>
                <a:cubicBezTo>
                  <a:pt x="4736358" y="4794530"/>
                  <a:pt x="4734712" y="4791243"/>
                  <a:pt x="4731425" y="4791243"/>
                </a:cubicBezTo>
                <a:close/>
                <a:moveTo>
                  <a:pt x="5308668" y="4761637"/>
                </a:moveTo>
                <a:lnTo>
                  <a:pt x="5308668" y="4781371"/>
                </a:lnTo>
                <a:lnTo>
                  <a:pt x="5328405" y="4761637"/>
                </a:lnTo>
                <a:cubicBezTo>
                  <a:pt x="5328405" y="4761637"/>
                  <a:pt x="5321825" y="4761637"/>
                  <a:pt x="5308668" y="4761637"/>
                </a:cubicBezTo>
                <a:close/>
                <a:moveTo>
                  <a:pt x="5195193" y="4732035"/>
                </a:moveTo>
                <a:cubicBezTo>
                  <a:pt x="5191904" y="4732035"/>
                  <a:pt x="5190260" y="4735324"/>
                  <a:pt x="5190260" y="4741902"/>
                </a:cubicBezTo>
                <a:cubicBezTo>
                  <a:pt x="5190260" y="4755058"/>
                  <a:pt x="5193549" y="4758348"/>
                  <a:pt x="5200125" y="4751769"/>
                </a:cubicBezTo>
                <a:cubicBezTo>
                  <a:pt x="5206706" y="4745193"/>
                  <a:pt x="5209994" y="4741902"/>
                  <a:pt x="5209994" y="4741902"/>
                </a:cubicBezTo>
                <a:cubicBezTo>
                  <a:pt x="5203417" y="4735324"/>
                  <a:pt x="5198482" y="4732035"/>
                  <a:pt x="5195193" y="4732035"/>
                </a:cubicBezTo>
                <a:close/>
                <a:moveTo>
                  <a:pt x="4810365" y="4712301"/>
                </a:moveTo>
                <a:cubicBezTo>
                  <a:pt x="4807074" y="4712301"/>
                  <a:pt x="4802140" y="4715590"/>
                  <a:pt x="4795564" y="4722168"/>
                </a:cubicBezTo>
                <a:lnTo>
                  <a:pt x="4815297" y="4722168"/>
                </a:lnTo>
                <a:cubicBezTo>
                  <a:pt x="4815297" y="4715590"/>
                  <a:pt x="4813654" y="4712301"/>
                  <a:pt x="4810365" y="4712301"/>
                </a:cubicBezTo>
                <a:close/>
                <a:moveTo>
                  <a:pt x="4420601" y="4682698"/>
                </a:moveTo>
                <a:lnTo>
                  <a:pt x="4499540" y="4682698"/>
                </a:lnTo>
                <a:cubicBezTo>
                  <a:pt x="4512695" y="4695854"/>
                  <a:pt x="4525852" y="4702433"/>
                  <a:pt x="4539009" y="4702433"/>
                </a:cubicBezTo>
                <a:lnTo>
                  <a:pt x="4361394" y="4702433"/>
                </a:lnTo>
                <a:close/>
                <a:moveTo>
                  <a:pt x="4854768" y="4662964"/>
                </a:moveTo>
                <a:lnTo>
                  <a:pt x="4894236" y="4682698"/>
                </a:lnTo>
                <a:cubicBezTo>
                  <a:pt x="4907391" y="4709011"/>
                  <a:pt x="4913972" y="4728746"/>
                  <a:pt x="4913972" y="4741902"/>
                </a:cubicBezTo>
                <a:lnTo>
                  <a:pt x="4933705" y="4761637"/>
                </a:lnTo>
                <a:cubicBezTo>
                  <a:pt x="4973176" y="4761637"/>
                  <a:pt x="4992911" y="4755058"/>
                  <a:pt x="4992911" y="4741902"/>
                </a:cubicBezTo>
                <a:lnTo>
                  <a:pt x="5032380" y="4741902"/>
                </a:lnTo>
                <a:cubicBezTo>
                  <a:pt x="5032380" y="4728746"/>
                  <a:pt x="5025802" y="4722168"/>
                  <a:pt x="5012646" y="4722168"/>
                </a:cubicBezTo>
                <a:cubicBezTo>
                  <a:pt x="4999489" y="4722168"/>
                  <a:pt x="4989621" y="4718879"/>
                  <a:pt x="4983044" y="4712300"/>
                </a:cubicBezTo>
                <a:cubicBezTo>
                  <a:pt x="4976464" y="4705722"/>
                  <a:pt x="4973176" y="4702433"/>
                  <a:pt x="4973176" y="4702433"/>
                </a:cubicBezTo>
                <a:cubicBezTo>
                  <a:pt x="4973176" y="4689277"/>
                  <a:pt x="4973176" y="4682698"/>
                  <a:pt x="4973176" y="4682698"/>
                </a:cubicBezTo>
                <a:cubicBezTo>
                  <a:pt x="4973176" y="4682698"/>
                  <a:pt x="4966599" y="4682698"/>
                  <a:pt x="4953442" y="4682698"/>
                </a:cubicBezTo>
                <a:cubicBezTo>
                  <a:pt x="4953442" y="4695854"/>
                  <a:pt x="4946862" y="4695854"/>
                  <a:pt x="4933705" y="4682698"/>
                </a:cubicBezTo>
                <a:cubicBezTo>
                  <a:pt x="4933705" y="4682698"/>
                  <a:pt x="4930416" y="4679409"/>
                  <a:pt x="4923840" y="4672831"/>
                </a:cubicBezTo>
                <a:cubicBezTo>
                  <a:pt x="4917261" y="4666251"/>
                  <a:pt x="4907391" y="4662964"/>
                  <a:pt x="4894236" y="4662964"/>
                </a:cubicBezTo>
                <a:close/>
                <a:moveTo>
                  <a:pt x="5158188" y="4656794"/>
                </a:moveTo>
                <a:cubicBezTo>
                  <a:pt x="5153256" y="4657620"/>
                  <a:pt x="5150790" y="4659675"/>
                  <a:pt x="5150790" y="4662964"/>
                </a:cubicBezTo>
                <a:lnTo>
                  <a:pt x="5190260" y="4682698"/>
                </a:lnTo>
                <a:cubicBezTo>
                  <a:pt x="5256041" y="4695854"/>
                  <a:pt x="5288934" y="4709011"/>
                  <a:pt x="5288934" y="4722168"/>
                </a:cubicBezTo>
                <a:cubicBezTo>
                  <a:pt x="5288934" y="4735324"/>
                  <a:pt x="5295511" y="4738613"/>
                  <a:pt x="5308668" y="4732035"/>
                </a:cubicBezTo>
                <a:cubicBezTo>
                  <a:pt x="5321825" y="4725456"/>
                  <a:pt x="5334982" y="4722168"/>
                  <a:pt x="5348138" y="4722168"/>
                </a:cubicBezTo>
                <a:lnTo>
                  <a:pt x="5269198" y="4682698"/>
                </a:lnTo>
                <a:cubicBezTo>
                  <a:pt x="5209994" y="4662964"/>
                  <a:pt x="5172990" y="4654328"/>
                  <a:pt x="5158188" y="4656794"/>
                </a:cubicBezTo>
                <a:close/>
                <a:moveTo>
                  <a:pt x="5604690" y="4643227"/>
                </a:moveTo>
                <a:lnTo>
                  <a:pt x="5584953" y="4662964"/>
                </a:lnTo>
                <a:cubicBezTo>
                  <a:pt x="5584953" y="4676121"/>
                  <a:pt x="5584953" y="4682698"/>
                  <a:pt x="5584953" y="4682698"/>
                </a:cubicBezTo>
                <a:cubicBezTo>
                  <a:pt x="5598113" y="4682698"/>
                  <a:pt x="5604690" y="4676121"/>
                  <a:pt x="5604690" y="4662964"/>
                </a:cubicBezTo>
                <a:close/>
                <a:moveTo>
                  <a:pt x="5407342" y="4643227"/>
                </a:moveTo>
                <a:lnTo>
                  <a:pt x="5427075" y="4662964"/>
                </a:lnTo>
                <a:cubicBezTo>
                  <a:pt x="5427075" y="4662964"/>
                  <a:pt x="5427075" y="4656383"/>
                  <a:pt x="5427075" y="4643227"/>
                </a:cubicBezTo>
                <a:cubicBezTo>
                  <a:pt x="5427075" y="4643227"/>
                  <a:pt x="5420499" y="4643227"/>
                  <a:pt x="5407342" y="4643227"/>
                </a:cubicBezTo>
                <a:close/>
                <a:moveTo>
                  <a:pt x="5071849" y="4643227"/>
                </a:moveTo>
                <a:cubicBezTo>
                  <a:pt x="5058692" y="4643227"/>
                  <a:pt x="5038960" y="4649807"/>
                  <a:pt x="5012646" y="4662964"/>
                </a:cubicBezTo>
                <a:lnTo>
                  <a:pt x="5012646" y="4682698"/>
                </a:lnTo>
                <a:lnTo>
                  <a:pt x="5052116" y="4702433"/>
                </a:lnTo>
                <a:lnTo>
                  <a:pt x="5052116" y="4682698"/>
                </a:lnTo>
                <a:lnTo>
                  <a:pt x="5071849" y="4662964"/>
                </a:lnTo>
                <a:cubicBezTo>
                  <a:pt x="5085006" y="4676121"/>
                  <a:pt x="5091586" y="4682698"/>
                  <a:pt x="5091586" y="4682698"/>
                </a:cubicBezTo>
                <a:close/>
                <a:moveTo>
                  <a:pt x="4795564" y="4643227"/>
                </a:moveTo>
                <a:cubicBezTo>
                  <a:pt x="4808718" y="4656383"/>
                  <a:pt x="4821875" y="4662964"/>
                  <a:pt x="4835032" y="4662964"/>
                </a:cubicBezTo>
                <a:cubicBezTo>
                  <a:pt x="4848189" y="4662964"/>
                  <a:pt x="4848189" y="4656383"/>
                  <a:pt x="4835032" y="4643227"/>
                </a:cubicBezTo>
                <a:close/>
                <a:moveTo>
                  <a:pt x="4736358" y="4643227"/>
                </a:moveTo>
                <a:cubicBezTo>
                  <a:pt x="4723201" y="4643227"/>
                  <a:pt x="4716624" y="4649807"/>
                  <a:pt x="4716624" y="4662964"/>
                </a:cubicBezTo>
                <a:cubicBezTo>
                  <a:pt x="4703467" y="4689277"/>
                  <a:pt x="4710047" y="4695854"/>
                  <a:pt x="4736358" y="4682698"/>
                </a:cubicBezTo>
                <a:lnTo>
                  <a:pt x="4756094" y="4662964"/>
                </a:lnTo>
                <a:cubicBezTo>
                  <a:pt x="4756094" y="4649807"/>
                  <a:pt x="4749514" y="4643227"/>
                  <a:pt x="4736358" y="4643227"/>
                </a:cubicBezTo>
                <a:close/>
                <a:moveTo>
                  <a:pt x="5328405" y="4623493"/>
                </a:moveTo>
                <a:lnTo>
                  <a:pt x="5328405" y="4643227"/>
                </a:lnTo>
                <a:cubicBezTo>
                  <a:pt x="5341558" y="4643227"/>
                  <a:pt x="5354715" y="4643227"/>
                  <a:pt x="5367872" y="4643227"/>
                </a:cubicBezTo>
                <a:close/>
                <a:moveTo>
                  <a:pt x="4864634" y="4603760"/>
                </a:moveTo>
                <a:cubicBezTo>
                  <a:pt x="4858057" y="4603760"/>
                  <a:pt x="4861345" y="4610336"/>
                  <a:pt x="4874502" y="4623493"/>
                </a:cubicBezTo>
                <a:lnTo>
                  <a:pt x="4913972" y="4643227"/>
                </a:lnTo>
                <a:cubicBezTo>
                  <a:pt x="4940286" y="4656383"/>
                  <a:pt x="4960019" y="4662964"/>
                  <a:pt x="4973176" y="4662964"/>
                </a:cubicBezTo>
                <a:cubicBezTo>
                  <a:pt x="4973176" y="4662964"/>
                  <a:pt x="4973176" y="4656383"/>
                  <a:pt x="4973176" y="4643227"/>
                </a:cubicBezTo>
                <a:cubicBezTo>
                  <a:pt x="4973176" y="4643227"/>
                  <a:pt x="4966599" y="4643227"/>
                  <a:pt x="4953442" y="4643227"/>
                </a:cubicBezTo>
                <a:lnTo>
                  <a:pt x="4953442" y="4623493"/>
                </a:lnTo>
                <a:lnTo>
                  <a:pt x="4913972" y="4603760"/>
                </a:lnTo>
                <a:cubicBezTo>
                  <a:pt x="4913972" y="4616914"/>
                  <a:pt x="4910684" y="4623493"/>
                  <a:pt x="4904102" y="4623493"/>
                </a:cubicBezTo>
                <a:cubicBezTo>
                  <a:pt x="4897527" y="4623493"/>
                  <a:pt x="4894236" y="4616914"/>
                  <a:pt x="4894236" y="4603760"/>
                </a:cubicBezTo>
                <a:cubicBezTo>
                  <a:pt x="4881082" y="4603760"/>
                  <a:pt x="4871213" y="4603760"/>
                  <a:pt x="4864634" y="4603760"/>
                </a:cubicBezTo>
                <a:close/>
                <a:moveTo>
                  <a:pt x="5604690" y="4593894"/>
                </a:moveTo>
                <a:cubicBezTo>
                  <a:pt x="5598113" y="4593894"/>
                  <a:pt x="5591534" y="4597183"/>
                  <a:pt x="5584953" y="4603760"/>
                </a:cubicBezTo>
                <a:lnTo>
                  <a:pt x="5604690" y="4603760"/>
                </a:lnTo>
                <a:lnTo>
                  <a:pt x="5624427" y="4603760"/>
                </a:lnTo>
                <a:cubicBezTo>
                  <a:pt x="5617847" y="4597183"/>
                  <a:pt x="5611270" y="4593894"/>
                  <a:pt x="5604690" y="4593894"/>
                </a:cubicBezTo>
                <a:close/>
                <a:moveTo>
                  <a:pt x="5293866" y="4593894"/>
                </a:moveTo>
                <a:cubicBezTo>
                  <a:pt x="5290579" y="4593894"/>
                  <a:pt x="5288934" y="4597183"/>
                  <a:pt x="5288934" y="4603760"/>
                </a:cubicBezTo>
                <a:lnTo>
                  <a:pt x="5308668" y="4603760"/>
                </a:lnTo>
                <a:cubicBezTo>
                  <a:pt x="5302091" y="4597183"/>
                  <a:pt x="5297155" y="4593894"/>
                  <a:pt x="5293866" y="4593894"/>
                </a:cubicBezTo>
                <a:close/>
                <a:moveTo>
                  <a:pt x="4835032" y="4584024"/>
                </a:moveTo>
                <a:cubicBezTo>
                  <a:pt x="4821875" y="4584024"/>
                  <a:pt x="4815297" y="4590602"/>
                  <a:pt x="4815297" y="4603760"/>
                </a:cubicBezTo>
                <a:lnTo>
                  <a:pt x="4795564" y="4603760"/>
                </a:lnTo>
                <a:cubicBezTo>
                  <a:pt x="4795564" y="4616914"/>
                  <a:pt x="4798853" y="4623493"/>
                  <a:pt x="4805429" y="4623493"/>
                </a:cubicBezTo>
                <a:cubicBezTo>
                  <a:pt x="4812010" y="4623493"/>
                  <a:pt x="4821875" y="4616914"/>
                  <a:pt x="4835032" y="4603760"/>
                </a:cubicBezTo>
                <a:cubicBezTo>
                  <a:pt x="4835032" y="4590602"/>
                  <a:pt x="4835032" y="4584024"/>
                  <a:pt x="4835032" y="4584024"/>
                </a:cubicBezTo>
                <a:close/>
                <a:moveTo>
                  <a:pt x="5407342" y="4564289"/>
                </a:moveTo>
                <a:cubicBezTo>
                  <a:pt x="5394186" y="4564289"/>
                  <a:pt x="5387607" y="4570867"/>
                  <a:pt x="5387607" y="4584024"/>
                </a:cubicBezTo>
                <a:cubicBezTo>
                  <a:pt x="5387607" y="4597180"/>
                  <a:pt x="5390896" y="4603760"/>
                  <a:pt x="5397474" y="4603760"/>
                </a:cubicBezTo>
                <a:cubicBezTo>
                  <a:pt x="5404053" y="4603760"/>
                  <a:pt x="5410631" y="4603760"/>
                  <a:pt x="5417210" y="4603760"/>
                </a:cubicBezTo>
                <a:cubicBezTo>
                  <a:pt x="5423787" y="4603760"/>
                  <a:pt x="5427075" y="4603760"/>
                  <a:pt x="5427075" y="4603760"/>
                </a:cubicBezTo>
                <a:cubicBezTo>
                  <a:pt x="5427075" y="4590602"/>
                  <a:pt x="5427075" y="4584024"/>
                  <a:pt x="5427075" y="4584024"/>
                </a:cubicBezTo>
                <a:cubicBezTo>
                  <a:pt x="5427075" y="4584024"/>
                  <a:pt x="5420499" y="4577446"/>
                  <a:pt x="5407342" y="4564289"/>
                </a:cubicBezTo>
                <a:close/>
                <a:moveTo>
                  <a:pt x="5061981" y="4564289"/>
                </a:moveTo>
                <a:cubicBezTo>
                  <a:pt x="5055405" y="4564289"/>
                  <a:pt x="5058692" y="4570867"/>
                  <a:pt x="5071849" y="4584024"/>
                </a:cubicBezTo>
                <a:cubicBezTo>
                  <a:pt x="5085006" y="4597180"/>
                  <a:pt x="5091586" y="4603760"/>
                  <a:pt x="5091586" y="4603760"/>
                </a:cubicBezTo>
                <a:lnTo>
                  <a:pt x="5190260" y="4603760"/>
                </a:lnTo>
                <a:cubicBezTo>
                  <a:pt x="5203414" y="4616914"/>
                  <a:pt x="5213282" y="4620204"/>
                  <a:pt x="5219862" y="4613625"/>
                </a:cubicBezTo>
                <a:cubicBezTo>
                  <a:pt x="5226439" y="4607049"/>
                  <a:pt x="5226439" y="4600471"/>
                  <a:pt x="5219862" y="4593891"/>
                </a:cubicBezTo>
                <a:cubicBezTo>
                  <a:pt x="5213282" y="4587312"/>
                  <a:pt x="5186968" y="4580735"/>
                  <a:pt x="5140922" y="4574157"/>
                </a:cubicBezTo>
                <a:cubicBezTo>
                  <a:pt x="5094875" y="4567578"/>
                  <a:pt x="5068561" y="4564289"/>
                  <a:pt x="5061981" y="4564289"/>
                </a:cubicBezTo>
                <a:close/>
                <a:moveTo>
                  <a:pt x="4608081" y="4564289"/>
                </a:moveTo>
                <a:cubicBezTo>
                  <a:pt x="4601504" y="4564289"/>
                  <a:pt x="4598214" y="4570867"/>
                  <a:pt x="4598214" y="4584024"/>
                </a:cubicBezTo>
                <a:cubicBezTo>
                  <a:pt x="4585056" y="4584024"/>
                  <a:pt x="4578479" y="4584024"/>
                  <a:pt x="4578479" y="4584024"/>
                </a:cubicBezTo>
                <a:cubicBezTo>
                  <a:pt x="4552166" y="4584024"/>
                  <a:pt x="4539009" y="4590602"/>
                  <a:pt x="4539009" y="4603760"/>
                </a:cubicBezTo>
                <a:lnTo>
                  <a:pt x="4558745" y="4603760"/>
                </a:lnTo>
                <a:cubicBezTo>
                  <a:pt x="4558745" y="4603760"/>
                  <a:pt x="4558745" y="4610336"/>
                  <a:pt x="4558745" y="4623493"/>
                </a:cubicBezTo>
                <a:lnTo>
                  <a:pt x="4598214" y="4643227"/>
                </a:lnTo>
                <a:lnTo>
                  <a:pt x="4637684" y="4662964"/>
                </a:lnTo>
                <a:lnTo>
                  <a:pt x="4637684" y="4643227"/>
                </a:lnTo>
                <a:lnTo>
                  <a:pt x="4637684" y="4623493"/>
                </a:lnTo>
                <a:lnTo>
                  <a:pt x="4657420" y="4623493"/>
                </a:lnTo>
                <a:cubicBezTo>
                  <a:pt x="4657420" y="4623493"/>
                  <a:pt x="4663996" y="4623493"/>
                  <a:pt x="4677153" y="4623493"/>
                </a:cubicBezTo>
                <a:cubicBezTo>
                  <a:pt x="4690310" y="4623493"/>
                  <a:pt x="4700178" y="4623493"/>
                  <a:pt x="4706755" y="4623493"/>
                </a:cubicBezTo>
                <a:cubicBezTo>
                  <a:pt x="4713335" y="4623493"/>
                  <a:pt x="4716624" y="4623493"/>
                  <a:pt x="4716624" y="4623493"/>
                </a:cubicBezTo>
                <a:cubicBezTo>
                  <a:pt x="4703467" y="4610336"/>
                  <a:pt x="4690310" y="4603760"/>
                  <a:pt x="4677153" y="4603760"/>
                </a:cubicBezTo>
                <a:lnTo>
                  <a:pt x="4677153" y="4584024"/>
                </a:lnTo>
                <a:lnTo>
                  <a:pt x="4637684" y="4564289"/>
                </a:lnTo>
                <a:cubicBezTo>
                  <a:pt x="4624527" y="4564289"/>
                  <a:pt x="4614661" y="4564289"/>
                  <a:pt x="4608081" y="4564289"/>
                </a:cubicBezTo>
                <a:close/>
                <a:moveTo>
                  <a:pt x="5328405" y="4544552"/>
                </a:moveTo>
                <a:lnTo>
                  <a:pt x="5288934" y="4564289"/>
                </a:lnTo>
                <a:cubicBezTo>
                  <a:pt x="5275777" y="4577446"/>
                  <a:pt x="5275777" y="4584024"/>
                  <a:pt x="5288934" y="4584024"/>
                </a:cubicBezTo>
                <a:cubicBezTo>
                  <a:pt x="5302091" y="4584024"/>
                  <a:pt x="5311957" y="4584024"/>
                  <a:pt x="5318533" y="4584024"/>
                </a:cubicBezTo>
                <a:cubicBezTo>
                  <a:pt x="5325113" y="4584024"/>
                  <a:pt x="5328405" y="4584024"/>
                  <a:pt x="5328405" y="4584024"/>
                </a:cubicBezTo>
                <a:lnTo>
                  <a:pt x="5348138" y="4584024"/>
                </a:lnTo>
                <a:cubicBezTo>
                  <a:pt x="5348138" y="4570867"/>
                  <a:pt x="5341558" y="4564289"/>
                  <a:pt x="5328405" y="4564289"/>
                </a:cubicBezTo>
                <a:close/>
                <a:moveTo>
                  <a:pt x="4701823" y="4532221"/>
                </a:moveTo>
                <a:cubicBezTo>
                  <a:pt x="4698535" y="4533865"/>
                  <a:pt x="4696888" y="4537976"/>
                  <a:pt x="4696888" y="4544552"/>
                </a:cubicBezTo>
                <a:lnTo>
                  <a:pt x="4677153" y="4564289"/>
                </a:lnTo>
                <a:cubicBezTo>
                  <a:pt x="4690310" y="4564289"/>
                  <a:pt x="4696888" y="4561000"/>
                  <a:pt x="4696888" y="4554422"/>
                </a:cubicBezTo>
                <a:cubicBezTo>
                  <a:pt x="4696888" y="4547841"/>
                  <a:pt x="4700178" y="4547841"/>
                  <a:pt x="4706755" y="4554422"/>
                </a:cubicBezTo>
                <a:cubicBezTo>
                  <a:pt x="4713335" y="4561000"/>
                  <a:pt x="4723201" y="4570867"/>
                  <a:pt x="4736358" y="4584024"/>
                </a:cubicBezTo>
                <a:lnTo>
                  <a:pt x="4736358" y="4603760"/>
                </a:lnTo>
                <a:lnTo>
                  <a:pt x="4756094" y="4623493"/>
                </a:lnTo>
                <a:lnTo>
                  <a:pt x="4775828" y="4584024"/>
                </a:lnTo>
                <a:cubicBezTo>
                  <a:pt x="4762671" y="4570867"/>
                  <a:pt x="4762671" y="4557710"/>
                  <a:pt x="4775828" y="4544552"/>
                </a:cubicBezTo>
                <a:lnTo>
                  <a:pt x="4756094" y="4544552"/>
                </a:lnTo>
                <a:cubicBezTo>
                  <a:pt x="4742937" y="4544552"/>
                  <a:pt x="4729780" y="4541265"/>
                  <a:pt x="4716624" y="4534688"/>
                </a:cubicBezTo>
                <a:cubicBezTo>
                  <a:pt x="4710044" y="4531398"/>
                  <a:pt x="4705111" y="4530576"/>
                  <a:pt x="4701823" y="4532221"/>
                </a:cubicBezTo>
                <a:close/>
                <a:moveTo>
                  <a:pt x="5229727" y="4524820"/>
                </a:moveTo>
                <a:lnTo>
                  <a:pt x="5249463" y="4544552"/>
                </a:lnTo>
                <a:lnTo>
                  <a:pt x="5249463" y="4524820"/>
                </a:lnTo>
                <a:cubicBezTo>
                  <a:pt x="5249463" y="4524820"/>
                  <a:pt x="5242885" y="4524820"/>
                  <a:pt x="5229727" y="4524820"/>
                </a:cubicBezTo>
                <a:close/>
                <a:moveTo>
                  <a:pt x="4617950" y="4524820"/>
                </a:moveTo>
                <a:lnTo>
                  <a:pt x="4598214" y="4544552"/>
                </a:lnTo>
                <a:cubicBezTo>
                  <a:pt x="4611370" y="4544552"/>
                  <a:pt x="4624527" y="4544552"/>
                  <a:pt x="4637684" y="4544552"/>
                </a:cubicBezTo>
                <a:lnTo>
                  <a:pt x="4657420" y="4544552"/>
                </a:lnTo>
                <a:close/>
                <a:moveTo>
                  <a:pt x="4006170" y="4505086"/>
                </a:moveTo>
                <a:cubicBezTo>
                  <a:pt x="4019326" y="4505086"/>
                  <a:pt x="4025903" y="4511663"/>
                  <a:pt x="4025903" y="4524820"/>
                </a:cubicBezTo>
                <a:lnTo>
                  <a:pt x="4006170" y="4524820"/>
                </a:lnTo>
                <a:close/>
                <a:moveTo>
                  <a:pt x="4329327" y="4492751"/>
                </a:moveTo>
                <a:cubicBezTo>
                  <a:pt x="4334262" y="4491107"/>
                  <a:pt x="4341662" y="4491929"/>
                  <a:pt x="4351530" y="4495218"/>
                </a:cubicBezTo>
                <a:cubicBezTo>
                  <a:pt x="4371264" y="4501797"/>
                  <a:pt x="4394289" y="4505086"/>
                  <a:pt x="4420601" y="4505086"/>
                </a:cubicBezTo>
                <a:lnTo>
                  <a:pt x="4479805" y="4505086"/>
                </a:lnTo>
                <a:cubicBezTo>
                  <a:pt x="4492963" y="4518239"/>
                  <a:pt x="4492963" y="4531398"/>
                  <a:pt x="4479805" y="4544552"/>
                </a:cubicBezTo>
                <a:cubicBezTo>
                  <a:pt x="4466649" y="4557710"/>
                  <a:pt x="4453492" y="4564289"/>
                  <a:pt x="4440336" y="4564289"/>
                </a:cubicBezTo>
                <a:lnTo>
                  <a:pt x="4400865" y="4544552"/>
                </a:lnTo>
                <a:lnTo>
                  <a:pt x="4341662" y="4524820"/>
                </a:lnTo>
                <a:cubicBezTo>
                  <a:pt x="4328505" y="4524820"/>
                  <a:pt x="4321928" y="4518239"/>
                  <a:pt x="4321928" y="4505086"/>
                </a:cubicBezTo>
                <a:cubicBezTo>
                  <a:pt x="4321928" y="4498508"/>
                  <a:pt x="4324394" y="4494396"/>
                  <a:pt x="4329327" y="4492751"/>
                </a:cubicBezTo>
                <a:close/>
                <a:moveTo>
                  <a:pt x="5742834" y="4485349"/>
                </a:moveTo>
                <a:lnTo>
                  <a:pt x="5742834" y="4505086"/>
                </a:lnTo>
                <a:lnTo>
                  <a:pt x="5762568" y="4485349"/>
                </a:lnTo>
                <a:cubicBezTo>
                  <a:pt x="5749411" y="4485349"/>
                  <a:pt x="5742834" y="4485349"/>
                  <a:pt x="5742834" y="4485349"/>
                </a:cubicBezTo>
                <a:close/>
                <a:moveTo>
                  <a:pt x="4242988" y="4485349"/>
                </a:moveTo>
                <a:cubicBezTo>
                  <a:pt x="4256143" y="4485349"/>
                  <a:pt x="4266013" y="4488638"/>
                  <a:pt x="4272589" y="4495218"/>
                </a:cubicBezTo>
                <a:cubicBezTo>
                  <a:pt x="4279168" y="4501797"/>
                  <a:pt x="4282457" y="4505086"/>
                  <a:pt x="4282457" y="4505086"/>
                </a:cubicBezTo>
                <a:lnTo>
                  <a:pt x="4262724" y="4505086"/>
                </a:lnTo>
                <a:close/>
                <a:moveTo>
                  <a:pt x="4164047" y="4485349"/>
                </a:moveTo>
                <a:cubicBezTo>
                  <a:pt x="4164047" y="4485349"/>
                  <a:pt x="4170627" y="4485349"/>
                  <a:pt x="4183783" y="4485349"/>
                </a:cubicBezTo>
                <a:cubicBezTo>
                  <a:pt x="4196940" y="4485349"/>
                  <a:pt x="4203517" y="4485349"/>
                  <a:pt x="4203517" y="4485349"/>
                </a:cubicBezTo>
                <a:lnTo>
                  <a:pt x="4242988" y="4505086"/>
                </a:lnTo>
                <a:lnTo>
                  <a:pt x="4203517" y="4505086"/>
                </a:lnTo>
                <a:cubicBezTo>
                  <a:pt x="4190361" y="4505086"/>
                  <a:pt x="4183783" y="4511663"/>
                  <a:pt x="4183783" y="4524820"/>
                </a:cubicBezTo>
                <a:lnTo>
                  <a:pt x="4164047" y="4505086"/>
                </a:lnTo>
                <a:cubicBezTo>
                  <a:pt x="4150891" y="4491929"/>
                  <a:pt x="4150891" y="4485349"/>
                  <a:pt x="4164047" y="4485349"/>
                </a:cubicBezTo>
                <a:close/>
                <a:moveTo>
                  <a:pt x="4953442" y="4465616"/>
                </a:moveTo>
                <a:lnTo>
                  <a:pt x="4933705" y="4485349"/>
                </a:lnTo>
                <a:cubicBezTo>
                  <a:pt x="4973176" y="4498505"/>
                  <a:pt x="4999489" y="4505086"/>
                  <a:pt x="5012646" y="4505086"/>
                </a:cubicBezTo>
                <a:lnTo>
                  <a:pt x="5032380" y="4485349"/>
                </a:lnTo>
                <a:close/>
                <a:moveTo>
                  <a:pt x="4825166" y="4445879"/>
                </a:moveTo>
                <a:cubicBezTo>
                  <a:pt x="4818586" y="4445879"/>
                  <a:pt x="4815297" y="4452458"/>
                  <a:pt x="4815297" y="4465616"/>
                </a:cubicBezTo>
                <a:lnTo>
                  <a:pt x="4835032" y="4485349"/>
                </a:lnTo>
                <a:cubicBezTo>
                  <a:pt x="4848189" y="4485349"/>
                  <a:pt x="4851477" y="4478773"/>
                  <a:pt x="4844900" y="4465616"/>
                </a:cubicBezTo>
                <a:cubicBezTo>
                  <a:pt x="4838323" y="4452458"/>
                  <a:pt x="4831743" y="4445879"/>
                  <a:pt x="4825166" y="4445879"/>
                </a:cubicBezTo>
                <a:close/>
                <a:moveTo>
                  <a:pt x="4366331" y="4436013"/>
                </a:moveTo>
                <a:cubicBezTo>
                  <a:pt x="4376198" y="4436013"/>
                  <a:pt x="4387708" y="4439302"/>
                  <a:pt x="4400865" y="4445879"/>
                </a:cubicBezTo>
                <a:lnTo>
                  <a:pt x="4361394" y="4465616"/>
                </a:lnTo>
                <a:lnTo>
                  <a:pt x="4341662" y="4445879"/>
                </a:lnTo>
                <a:cubicBezTo>
                  <a:pt x="4348241" y="4439302"/>
                  <a:pt x="4356463" y="4436013"/>
                  <a:pt x="4366331" y="4436013"/>
                </a:cubicBezTo>
                <a:close/>
                <a:moveTo>
                  <a:pt x="5308668" y="4426145"/>
                </a:moveTo>
                <a:cubicBezTo>
                  <a:pt x="5308668" y="4426145"/>
                  <a:pt x="5315244" y="4432724"/>
                  <a:pt x="5328405" y="4445879"/>
                </a:cubicBezTo>
                <a:lnTo>
                  <a:pt x="5328405" y="4426145"/>
                </a:lnTo>
                <a:cubicBezTo>
                  <a:pt x="5315244" y="4426145"/>
                  <a:pt x="5308668" y="4426145"/>
                  <a:pt x="5308668" y="4426145"/>
                </a:cubicBezTo>
                <a:close/>
                <a:moveTo>
                  <a:pt x="4341662" y="4406411"/>
                </a:moveTo>
                <a:cubicBezTo>
                  <a:pt x="4341662" y="4406411"/>
                  <a:pt x="4341662" y="4409700"/>
                  <a:pt x="4341662" y="4416278"/>
                </a:cubicBezTo>
                <a:cubicBezTo>
                  <a:pt x="4341662" y="4422856"/>
                  <a:pt x="4338373" y="4426145"/>
                  <a:pt x="4331793" y="4426145"/>
                </a:cubicBezTo>
                <a:cubicBezTo>
                  <a:pt x="4325216" y="4426145"/>
                  <a:pt x="4321928" y="4422856"/>
                  <a:pt x="4321928" y="4416278"/>
                </a:cubicBezTo>
                <a:cubicBezTo>
                  <a:pt x="4321928" y="4409700"/>
                  <a:pt x="4328505" y="4406411"/>
                  <a:pt x="4341662" y="4406411"/>
                </a:cubicBezTo>
                <a:close/>
                <a:moveTo>
                  <a:pt x="5081718" y="4386676"/>
                </a:moveTo>
                <a:cubicBezTo>
                  <a:pt x="5075138" y="4386676"/>
                  <a:pt x="5071849" y="4393254"/>
                  <a:pt x="5071849" y="4406411"/>
                </a:cubicBezTo>
                <a:lnTo>
                  <a:pt x="5091586" y="4406411"/>
                </a:lnTo>
                <a:cubicBezTo>
                  <a:pt x="5091586" y="4406411"/>
                  <a:pt x="5098163" y="4406411"/>
                  <a:pt x="5111320" y="4406411"/>
                </a:cubicBezTo>
                <a:cubicBezTo>
                  <a:pt x="5111320" y="4393254"/>
                  <a:pt x="5108032" y="4386676"/>
                  <a:pt x="5101451" y="4386676"/>
                </a:cubicBezTo>
                <a:cubicBezTo>
                  <a:pt x="5094875" y="4386676"/>
                  <a:pt x="5091586" y="4386676"/>
                  <a:pt x="5091586" y="4386676"/>
                </a:cubicBezTo>
                <a:cubicBezTo>
                  <a:pt x="5091586" y="4386676"/>
                  <a:pt x="5088295" y="4386676"/>
                  <a:pt x="5081718" y="4386676"/>
                </a:cubicBezTo>
                <a:close/>
                <a:moveTo>
                  <a:pt x="4785696" y="4317606"/>
                </a:moveTo>
                <a:cubicBezTo>
                  <a:pt x="4779115" y="4317606"/>
                  <a:pt x="4769251" y="4320895"/>
                  <a:pt x="4756094" y="4327472"/>
                </a:cubicBezTo>
                <a:cubicBezTo>
                  <a:pt x="4756094" y="4340627"/>
                  <a:pt x="4756094" y="4347205"/>
                  <a:pt x="4756094" y="4347205"/>
                </a:cubicBezTo>
                <a:cubicBezTo>
                  <a:pt x="4756094" y="4347205"/>
                  <a:pt x="4762671" y="4347205"/>
                  <a:pt x="4775828" y="4347205"/>
                </a:cubicBezTo>
                <a:cubicBezTo>
                  <a:pt x="4788985" y="4347205"/>
                  <a:pt x="4795564" y="4340627"/>
                  <a:pt x="4795564" y="4327472"/>
                </a:cubicBezTo>
                <a:cubicBezTo>
                  <a:pt x="4795564" y="4320895"/>
                  <a:pt x="4792272" y="4317606"/>
                  <a:pt x="4785696" y="4317606"/>
                </a:cubicBezTo>
                <a:close/>
                <a:moveTo>
                  <a:pt x="4341662" y="4307738"/>
                </a:moveTo>
                <a:lnTo>
                  <a:pt x="4361394" y="4307738"/>
                </a:lnTo>
                <a:cubicBezTo>
                  <a:pt x="4361394" y="4320892"/>
                  <a:pt x="4358105" y="4327472"/>
                  <a:pt x="4351530" y="4327472"/>
                </a:cubicBezTo>
                <a:cubicBezTo>
                  <a:pt x="4344950" y="4327472"/>
                  <a:pt x="4341662" y="4320892"/>
                  <a:pt x="4341662" y="4307738"/>
                </a:cubicBezTo>
                <a:close/>
                <a:moveTo>
                  <a:pt x="4539009" y="4288001"/>
                </a:moveTo>
                <a:cubicBezTo>
                  <a:pt x="4539009" y="4301158"/>
                  <a:pt x="4542298" y="4311025"/>
                  <a:pt x="4548877" y="4317603"/>
                </a:cubicBezTo>
                <a:cubicBezTo>
                  <a:pt x="4555455" y="4324183"/>
                  <a:pt x="4558745" y="4327472"/>
                  <a:pt x="4558745" y="4327472"/>
                </a:cubicBezTo>
                <a:lnTo>
                  <a:pt x="4539009" y="4347205"/>
                </a:lnTo>
                <a:lnTo>
                  <a:pt x="4558745" y="4366942"/>
                </a:lnTo>
                <a:lnTo>
                  <a:pt x="4637684" y="4386676"/>
                </a:lnTo>
                <a:cubicBezTo>
                  <a:pt x="4637684" y="4373519"/>
                  <a:pt x="4640975" y="4366942"/>
                  <a:pt x="4647552" y="4366942"/>
                </a:cubicBezTo>
                <a:cubicBezTo>
                  <a:pt x="4654128" y="4366942"/>
                  <a:pt x="4654128" y="4373519"/>
                  <a:pt x="4647552" y="4386676"/>
                </a:cubicBezTo>
                <a:cubicBezTo>
                  <a:pt x="4640975" y="4399832"/>
                  <a:pt x="4650839" y="4406411"/>
                  <a:pt x="4677153" y="4406411"/>
                </a:cubicBezTo>
                <a:cubicBezTo>
                  <a:pt x="4703467" y="4406411"/>
                  <a:pt x="4716624" y="4396544"/>
                  <a:pt x="4716624" y="4376806"/>
                </a:cubicBezTo>
                <a:cubicBezTo>
                  <a:pt x="4716624" y="4357074"/>
                  <a:pt x="4710047" y="4350494"/>
                  <a:pt x="4696888" y="4357074"/>
                </a:cubicBezTo>
                <a:cubicBezTo>
                  <a:pt x="4683730" y="4363653"/>
                  <a:pt x="4670574" y="4363653"/>
                  <a:pt x="4657420" y="4357074"/>
                </a:cubicBezTo>
                <a:cubicBezTo>
                  <a:pt x="4644263" y="4350494"/>
                  <a:pt x="4644263" y="4340627"/>
                  <a:pt x="4657420" y="4327472"/>
                </a:cubicBezTo>
                <a:lnTo>
                  <a:pt x="4637684" y="4327472"/>
                </a:lnTo>
                <a:lnTo>
                  <a:pt x="4617950" y="4327472"/>
                </a:lnTo>
                <a:cubicBezTo>
                  <a:pt x="4617950" y="4314314"/>
                  <a:pt x="4608081" y="4307738"/>
                  <a:pt x="4588348" y="4307738"/>
                </a:cubicBezTo>
                <a:cubicBezTo>
                  <a:pt x="4568612" y="4307738"/>
                  <a:pt x="4558745" y="4301158"/>
                  <a:pt x="4558745" y="4288001"/>
                </a:cubicBezTo>
                <a:close/>
                <a:moveTo>
                  <a:pt x="4949124" y="4276284"/>
                </a:moveTo>
                <a:cubicBezTo>
                  <a:pt x="4947069" y="4275873"/>
                  <a:pt x="4945218" y="4276492"/>
                  <a:pt x="4943573" y="4278133"/>
                </a:cubicBezTo>
                <a:cubicBezTo>
                  <a:pt x="4936997" y="4284712"/>
                  <a:pt x="4940286" y="4294580"/>
                  <a:pt x="4953442" y="4307738"/>
                </a:cubicBezTo>
                <a:cubicBezTo>
                  <a:pt x="4979756" y="4320892"/>
                  <a:pt x="4986333" y="4320892"/>
                  <a:pt x="4973176" y="4307738"/>
                </a:cubicBezTo>
                <a:cubicBezTo>
                  <a:pt x="4963308" y="4288001"/>
                  <a:pt x="4955291" y="4277517"/>
                  <a:pt x="4949124" y="4276284"/>
                </a:cubicBezTo>
                <a:close/>
                <a:moveTo>
                  <a:pt x="4736358" y="4248530"/>
                </a:moveTo>
                <a:lnTo>
                  <a:pt x="4716624" y="4268267"/>
                </a:lnTo>
                <a:cubicBezTo>
                  <a:pt x="4729780" y="4268267"/>
                  <a:pt x="4736358" y="4268267"/>
                  <a:pt x="4736358" y="4268267"/>
                </a:cubicBezTo>
                <a:cubicBezTo>
                  <a:pt x="4736358" y="4268267"/>
                  <a:pt x="4736358" y="4274845"/>
                  <a:pt x="4736358" y="4288001"/>
                </a:cubicBezTo>
                <a:lnTo>
                  <a:pt x="4756094" y="4268267"/>
                </a:lnTo>
                <a:cubicBezTo>
                  <a:pt x="4756094" y="4294580"/>
                  <a:pt x="4769251" y="4307738"/>
                  <a:pt x="4795564" y="4307738"/>
                </a:cubicBezTo>
                <a:cubicBezTo>
                  <a:pt x="4821875" y="4307738"/>
                  <a:pt x="4835032" y="4304447"/>
                  <a:pt x="4835032" y="4297869"/>
                </a:cubicBezTo>
                <a:cubicBezTo>
                  <a:pt x="4835032" y="4291290"/>
                  <a:pt x="4821875" y="4288001"/>
                  <a:pt x="4795564" y="4288001"/>
                </a:cubicBezTo>
                <a:cubicBezTo>
                  <a:pt x="4795564" y="4288001"/>
                  <a:pt x="4792272" y="4284712"/>
                  <a:pt x="4785696" y="4278133"/>
                </a:cubicBezTo>
                <a:cubicBezTo>
                  <a:pt x="4779115" y="4271556"/>
                  <a:pt x="4775828" y="4268267"/>
                  <a:pt x="4775828" y="4268267"/>
                </a:cubicBezTo>
                <a:cubicBezTo>
                  <a:pt x="4775828" y="4255111"/>
                  <a:pt x="4775828" y="4248530"/>
                  <a:pt x="4775828" y="4248530"/>
                </a:cubicBezTo>
                <a:lnTo>
                  <a:pt x="4756094" y="4268267"/>
                </a:lnTo>
                <a:cubicBezTo>
                  <a:pt x="4756094" y="4255111"/>
                  <a:pt x="4749514" y="4248530"/>
                  <a:pt x="4736358" y="4248530"/>
                </a:cubicBezTo>
                <a:close/>
                <a:moveTo>
                  <a:pt x="4657420" y="4238665"/>
                </a:moveTo>
                <a:cubicBezTo>
                  <a:pt x="4650839" y="4238665"/>
                  <a:pt x="4644263" y="4241954"/>
                  <a:pt x="4637684" y="4248530"/>
                </a:cubicBezTo>
                <a:cubicBezTo>
                  <a:pt x="4637684" y="4248530"/>
                  <a:pt x="4634395" y="4251819"/>
                  <a:pt x="4627816" y="4258400"/>
                </a:cubicBezTo>
                <a:cubicBezTo>
                  <a:pt x="4621239" y="4264978"/>
                  <a:pt x="4617950" y="4268267"/>
                  <a:pt x="4617950" y="4268267"/>
                </a:cubicBezTo>
                <a:cubicBezTo>
                  <a:pt x="4617950" y="4281422"/>
                  <a:pt x="4621239" y="4288001"/>
                  <a:pt x="4627816" y="4288001"/>
                </a:cubicBezTo>
                <a:cubicBezTo>
                  <a:pt x="4634395" y="4288001"/>
                  <a:pt x="4637684" y="4284712"/>
                  <a:pt x="4637684" y="4278133"/>
                </a:cubicBezTo>
                <a:cubicBezTo>
                  <a:pt x="4637684" y="4271556"/>
                  <a:pt x="4644263" y="4268267"/>
                  <a:pt x="4657420" y="4268267"/>
                </a:cubicBezTo>
                <a:cubicBezTo>
                  <a:pt x="4657420" y="4268267"/>
                  <a:pt x="4657420" y="4274845"/>
                  <a:pt x="4657420" y="4288001"/>
                </a:cubicBezTo>
                <a:cubicBezTo>
                  <a:pt x="4657420" y="4301158"/>
                  <a:pt x="4663996" y="4314314"/>
                  <a:pt x="4677153" y="4327472"/>
                </a:cubicBezTo>
                <a:cubicBezTo>
                  <a:pt x="4690310" y="4340627"/>
                  <a:pt x="4703467" y="4340627"/>
                  <a:pt x="4716624" y="4327472"/>
                </a:cubicBezTo>
                <a:lnTo>
                  <a:pt x="4696888" y="4307738"/>
                </a:lnTo>
                <a:cubicBezTo>
                  <a:pt x="4683730" y="4294580"/>
                  <a:pt x="4677153" y="4288001"/>
                  <a:pt x="4677153" y="4288001"/>
                </a:cubicBezTo>
                <a:cubicBezTo>
                  <a:pt x="4703467" y="4274845"/>
                  <a:pt x="4703467" y="4261688"/>
                  <a:pt x="4677153" y="4248530"/>
                </a:cubicBezTo>
                <a:cubicBezTo>
                  <a:pt x="4670574" y="4241954"/>
                  <a:pt x="4663996" y="4238665"/>
                  <a:pt x="4657420" y="4238665"/>
                </a:cubicBezTo>
                <a:close/>
                <a:moveTo>
                  <a:pt x="3988902" y="4236196"/>
                </a:moveTo>
                <a:cubicBezTo>
                  <a:pt x="3990546" y="4234554"/>
                  <a:pt x="3993013" y="4235376"/>
                  <a:pt x="3996304" y="4238665"/>
                </a:cubicBezTo>
                <a:cubicBezTo>
                  <a:pt x="4002880" y="4245243"/>
                  <a:pt x="4006170" y="4255111"/>
                  <a:pt x="4006170" y="4268267"/>
                </a:cubicBezTo>
                <a:lnTo>
                  <a:pt x="3986434" y="4248530"/>
                </a:lnTo>
                <a:cubicBezTo>
                  <a:pt x="3986434" y="4241954"/>
                  <a:pt x="3987258" y="4237843"/>
                  <a:pt x="3988902" y="4236196"/>
                </a:cubicBezTo>
                <a:close/>
                <a:moveTo>
                  <a:pt x="5565220" y="4209063"/>
                </a:moveTo>
                <a:cubicBezTo>
                  <a:pt x="5538907" y="4209063"/>
                  <a:pt x="5532330" y="4215641"/>
                  <a:pt x="5545486" y="4228798"/>
                </a:cubicBezTo>
                <a:lnTo>
                  <a:pt x="5624427" y="4228798"/>
                </a:lnTo>
                <a:cubicBezTo>
                  <a:pt x="5624427" y="4228798"/>
                  <a:pt x="5621136" y="4225509"/>
                  <a:pt x="5614558" y="4218928"/>
                </a:cubicBezTo>
                <a:cubicBezTo>
                  <a:pt x="5607979" y="4212352"/>
                  <a:pt x="5604690" y="4209063"/>
                  <a:pt x="5604690" y="4209063"/>
                </a:cubicBezTo>
                <a:close/>
                <a:moveTo>
                  <a:pt x="4539009" y="4130123"/>
                </a:moveTo>
                <a:cubicBezTo>
                  <a:pt x="4539009" y="4130123"/>
                  <a:pt x="4532433" y="4136702"/>
                  <a:pt x="4519276" y="4149856"/>
                </a:cubicBezTo>
                <a:cubicBezTo>
                  <a:pt x="4532433" y="4149856"/>
                  <a:pt x="4539009" y="4149856"/>
                  <a:pt x="4539009" y="4149856"/>
                </a:cubicBezTo>
                <a:close/>
                <a:moveTo>
                  <a:pt x="4045640" y="4130123"/>
                </a:moveTo>
                <a:lnTo>
                  <a:pt x="4085109" y="4130123"/>
                </a:lnTo>
                <a:lnTo>
                  <a:pt x="4124580" y="4130123"/>
                </a:lnTo>
                <a:cubicBezTo>
                  <a:pt x="4124580" y="4143279"/>
                  <a:pt x="4117999" y="4149856"/>
                  <a:pt x="4104844" y="4149856"/>
                </a:cubicBezTo>
                <a:cubicBezTo>
                  <a:pt x="4091687" y="4149856"/>
                  <a:pt x="4071953" y="4143279"/>
                  <a:pt x="4045640" y="4130123"/>
                </a:cubicBezTo>
                <a:close/>
                <a:moveTo>
                  <a:pt x="5348138" y="4110386"/>
                </a:moveTo>
                <a:cubicBezTo>
                  <a:pt x="5334982" y="4110386"/>
                  <a:pt x="5334982" y="4116967"/>
                  <a:pt x="5348138" y="4130123"/>
                </a:cubicBezTo>
                <a:cubicBezTo>
                  <a:pt x="5348138" y="4143279"/>
                  <a:pt x="5351426" y="4149856"/>
                  <a:pt x="5358007" y="4149856"/>
                </a:cubicBezTo>
                <a:cubicBezTo>
                  <a:pt x="5364584" y="4149856"/>
                  <a:pt x="5367872" y="4143279"/>
                  <a:pt x="5367872" y="4130123"/>
                </a:cubicBezTo>
                <a:cubicBezTo>
                  <a:pt x="5367872" y="4116967"/>
                  <a:pt x="5361292" y="4110386"/>
                  <a:pt x="5348138" y="4110386"/>
                </a:cubicBezTo>
                <a:close/>
                <a:moveTo>
                  <a:pt x="4963308" y="4110386"/>
                </a:moveTo>
                <a:cubicBezTo>
                  <a:pt x="4943573" y="4110386"/>
                  <a:pt x="4933705" y="4116967"/>
                  <a:pt x="4933705" y="4130123"/>
                </a:cubicBezTo>
                <a:cubicBezTo>
                  <a:pt x="4933705" y="4143279"/>
                  <a:pt x="4940286" y="4146568"/>
                  <a:pt x="4953442" y="4139991"/>
                </a:cubicBezTo>
                <a:cubicBezTo>
                  <a:pt x="4966599" y="4133411"/>
                  <a:pt x="4973176" y="4136702"/>
                  <a:pt x="4973176" y="4149856"/>
                </a:cubicBezTo>
                <a:cubicBezTo>
                  <a:pt x="4973176" y="4163014"/>
                  <a:pt x="4976464" y="4166304"/>
                  <a:pt x="4983044" y="4159725"/>
                </a:cubicBezTo>
                <a:cubicBezTo>
                  <a:pt x="4989621" y="4153145"/>
                  <a:pt x="4992911" y="4143279"/>
                  <a:pt x="4992911" y="4130123"/>
                </a:cubicBezTo>
                <a:cubicBezTo>
                  <a:pt x="4992911" y="4116967"/>
                  <a:pt x="4983044" y="4110386"/>
                  <a:pt x="4963308" y="4110386"/>
                </a:cubicBezTo>
                <a:close/>
                <a:moveTo>
                  <a:pt x="4578479" y="4110386"/>
                </a:moveTo>
                <a:lnTo>
                  <a:pt x="4558745" y="4130123"/>
                </a:lnTo>
                <a:cubicBezTo>
                  <a:pt x="4558745" y="4143279"/>
                  <a:pt x="4565323" y="4146568"/>
                  <a:pt x="4578479" y="4139991"/>
                </a:cubicBezTo>
                <a:cubicBezTo>
                  <a:pt x="4591637" y="4133411"/>
                  <a:pt x="4598214" y="4130123"/>
                  <a:pt x="4598214" y="4130123"/>
                </a:cubicBezTo>
                <a:cubicBezTo>
                  <a:pt x="4598214" y="4130123"/>
                  <a:pt x="4594925" y="4126834"/>
                  <a:pt x="4588348" y="4120254"/>
                </a:cubicBezTo>
                <a:cubicBezTo>
                  <a:pt x="4581768" y="4113677"/>
                  <a:pt x="4578479" y="4110386"/>
                  <a:pt x="4578479" y="4110386"/>
                </a:cubicBezTo>
                <a:close/>
                <a:moveTo>
                  <a:pt x="3887761" y="4110386"/>
                </a:moveTo>
                <a:lnTo>
                  <a:pt x="3927232" y="4110386"/>
                </a:lnTo>
                <a:cubicBezTo>
                  <a:pt x="3927232" y="4123543"/>
                  <a:pt x="3933809" y="4136702"/>
                  <a:pt x="3946966" y="4149856"/>
                </a:cubicBezTo>
                <a:cubicBezTo>
                  <a:pt x="3960122" y="4163014"/>
                  <a:pt x="3979856" y="4176170"/>
                  <a:pt x="4006170" y="4189327"/>
                </a:cubicBezTo>
                <a:lnTo>
                  <a:pt x="4001237" y="4189327"/>
                </a:lnTo>
                <a:cubicBezTo>
                  <a:pt x="3991369" y="4189327"/>
                  <a:pt x="3979856" y="4189327"/>
                  <a:pt x="3966699" y="4189327"/>
                </a:cubicBezTo>
                <a:cubicBezTo>
                  <a:pt x="3953542" y="4176170"/>
                  <a:pt x="3943677" y="4166304"/>
                  <a:pt x="3937097" y="4159725"/>
                </a:cubicBezTo>
                <a:cubicBezTo>
                  <a:pt x="3930520" y="4153145"/>
                  <a:pt x="3923941" y="4149856"/>
                  <a:pt x="3917364" y="4149856"/>
                </a:cubicBezTo>
                <a:cubicBezTo>
                  <a:pt x="3910786" y="4149856"/>
                  <a:pt x="3904207" y="4146568"/>
                  <a:pt x="3897627" y="4139991"/>
                </a:cubicBezTo>
                <a:cubicBezTo>
                  <a:pt x="3891050" y="4133411"/>
                  <a:pt x="3881182" y="4130123"/>
                  <a:pt x="3868025" y="4130123"/>
                </a:cubicBezTo>
                <a:close/>
                <a:moveTo>
                  <a:pt x="4884370" y="4090652"/>
                </a:moveTo>
                <a:cubicBezTo>
                  <a:pt x="4877790" y="4090652"/>
                  <a:pt x="4867925" y="4097232"/>
                  <a:pt x="4854768" y="4110386"/>
                </a:cubicBezTo>
                <a:cubicBezTo>
                  <a:pt x="4854768" y="4110386"/>
                  <a:pt x="4858057" y="4110386"/>
                  <a:pt x="4864634" y="4110386"/>
                </a:cubicBezTo>
                <a:cubicBezTo>
                  <a:pt x="4871213" y="4110386"/>
                  <a:pt x="4874502" y="4116967"/>
                  <a:pt x="4874502" y="4130123"/>
                </a:cubicBezTo>
                <a:cubicBezTo>
                  <a:pt x="4874502" y="4130123"/>
                  <a:pt x="4877790" y="4130123"/>
                  <a:pt x="4884370" y="4130123"/>
                </a:cubicBezTo>
                <a:cubicBezTo>
                  <a:pt x="4890947" y="4130123"/>
                  <a:pt x="4894236" y="4123543"/>
                  <a:pt x="4894236" y="4110386"/>
                </a:cubicBezTo>
                <a:cubicBezTo>
                  <a:pt x="4894236" y="4097232"/>
                  <a:pt x="4890947" y="4090652"/>
                  <a:pt x="4884370" y="4090652"/>
                </a:cubicBezTo>
                <a:close/>
                <a:moveTo>
                  <a:pt x="4795564" y="4090652"/>
                </a:moveTo>
                <a:lnTo>
                  <a:pt x="4795564" y="4110386"/>
                </a:lnTo>
                <a:lnTo>
                  <a:pt x="4815297" y="4090652"/>
                </a:lnTo>
                <a:cubicBezTo>
                  <a:pt x="4802140" y="4090652"/>
                  <a:pt x="4795564" y="4090652"/>
                  <a:pt x="4795564" y="4090652"/>
                </a:cubicBezTo>
                <a:close/>
                <a:moveTo>
                  <a:pt x="4617950" y="4090652"/>
                </a:moveTo>
                <a:cubicBezTo>
                  <a:pt x="4617950" y="4103809"/>
                  <a:pt x="4621239" y="4110386"/>
                  <a:pt x="4627816" y="4110386"/>
                </a:cubicBezTo>
                <a:cubicBezTo>
                  <a:pt x="4634395" y="4110386"/>
                  <a:pt x="4637684" y="4116967"/>
                  <a:pt x="4637684" y="4130123"/>
                </a:cubicBezTo>
                <a:lnTo>
                  <a:pt x="4736358" y="4130123"/>
                </a:lnTo>
                <a:cubicBezTo>
                  <a:pt x="4736358" y="4130123"/>
                  <a:pt x="4729780" y="4126834"/>
                  <a:pt x="4716624" y="4120254"/>
                </a:cubicBezTo>
                <a:cubicBezTo>
                  <a:pt x="4703467" y="4113677"/>
                  <a:pt x="4690310" y="4103809"/>
                  <a:pt x="4677153" y="4090652"/>
                </a:cubicBezTo>
                <a:cubicBezTo>
                  <a:pt x="4637684" y="4090652"/>
                  <a:pt x="4617950" y="4090652"/>
                  <a:pt x="4617950" y="4090652"/>
                </a:cubicBezTo>
                <a:close/>
                <a:moveTo>
                  <a:pt x="4765960" y="4080787"/>
                </a:moveTo>
                <a:cubicBezTo>
                  <a:pt x="4759383" y="4080787"/>
                  <a:pt x="4749514" y="4084076"/>
                  <a:pt x="4736358" y="4090652"/>
                </a:cubicBezTo>
                <a:cubicBezTo>
                  <a:pt x="4749514" y="4090652"/>
                  <a:pt x="4759383" y="4093941"/>
                  <a:pt x="4765960" y="4100521"/>
                </a:cubicBezTo>
                <a:cubicBezTo>
                  <a:pt x="4772539" y="4107098"/>
                  <a:pt x="4775828" y="4110386"/>
                  <a:pt x="4775828" y="4110386"/>
                </a:cubicBezTo>
                <a:lnTo>
                  <a:pt x="4775828" y="4090652"/>
                </a:lnTo>
                <a:cubicBezTo>
                  <a:pt x="4775828" y="4084076"/>
                  <a:pt x="4772539" y="4080787"/>
                  <a:pt x="4765960" y="4080787"/>
                </a:cubicBezTo>
                <a:close/>
                <a:moveTo>
                  <a:pt x="4183783" y="4070919"/>
                </a:moveTo>
                <a:cubicBezTo>
                  <a:pt x="4183783" y="4070919"/>
                  <a:pt x="4187072" y="4074207"/>
                  <a:pt x="4193652" y="4080784"/>
                </a:cubicBezTo>
                <a:cubicBezTo>
                  <a:pt x="4200229" y="4087365"/>
                  <a:pt x="4196940" y="4090652"/>
                  <a:pt x="4183783" y="4090652"/>
                </a:cubicBezTo>
                <a:close/>
                <a:moveTo>
                  <a:pt x="3670677" y="4051182"/>
                </a:moveTo>
                <a:lnTo>
                  <a:pt x="3710147" y="4070919"/>
                </a:lnTo>
                <a:lnTo>
                  <a:pt x="3670677" y="4070919"/>
                </a:lnTo>
                <a:close/>
                <a:moveTo>
                  <a:pt x="5565220" y="4041318"/>
                </a:moveTo>
                <a:lnTo>
                  <a:pt x="5565220" y="4051182"/>
                </a:lnTo>
                <a:lnTo>
                  <a:pt x="5584953" y="4051182"/>
                </a:lnTo>
                <a:cubicBezTo>
                  <a:pt x="5571799" y="4051182"/>
                  <a:pt x="5565220" y="4047894"/>
                  <a:pt x="5565220" y="4041318"/>
                </a:cubicBezTo>
                <a:close/>
                <a:moveTo>
                  <a:pt x="4815297" y="4011712"/>
                </a:moveTo>
                <a:lnTo>
                  <a:pt x="4815297" y="4031449"/>
                </a:lnTo>
                <a:lnTo>
                  <a:pt x="4835032" y="4011712"/>
                </a:lnTo>
                <a:cubicBezTo>
                  <a:pt x="4835032" y="4011712"/>
                  <a:pt x="4828454" y="4011712"/>
                  <a:pt x="4815297" y="4011712"/>
                </a:cubicBezTo>
                <a:close/>
                <a:moveTo>
                  <a:pt x="4617950" y="4011712"/>
                </a:moveTo>
                <a:cubicBezTo>
                  <a:pt x="4617950" y="4024870"/>
                  <a:pt x="4617950" y="4031449"/>
                  <a:pt x="4617950" y="4031449"/>
                </a:cubicBezTo>
                <a:lnTo>
                  <a:pt x="4637684" y="4031449"/>
                </a:lnTo>
                <a:cubicBezTo>
                  <a:pt x="4637684" y="4018292"/>
                  <a:pt x="4631106" y="4011712"/>
                  <a:pt x="4617950" y="4011712"/>
                </a:cubicBezTo>
                <a:close/>
                <a:moveTo>
                  <a:pt x="4045640" y="4011712"/>
                </a:moveTo>
                <a:lnTo>
                  <a:pt x="4065373" y="4011712"/>
                </a:lnTo>
                <a:cubicBezTo>
                  <a:pt x="4091687" y="4024870"/>
                  <a:pt x="4104844" y="4038029"/>
                  <a:pt x="4104844" y="4051182"/>
                </a:cubicBezTo>
                <a:lnTo>
                  <a:pt x="4025903" y="4031449"/>
                </a:lnTo>
                <a:lnTo>
                  <a:pt x="4045640" y="4031449"/>
                </a:lnTo>
                <a:close/>
                <a:moveTo>
                  <a:pt x="12645085" y="4001847"/>
                </a:moveTo>
                <a:cubicBezTo>
                  <a:pt x="12641796" y="4001847"/>
                  <a:pt x="12636863" y="4005135"/>
                  <a:pt x="12630284" y="4011712"/>
                </a:cubicBezTo>
                <a:lnTo>
                  <a:pt x="12650020" y="4011712"/>
                </a:lnTo>
                <a:cubicBezTo>
                  <a:pt x="12650020" y="4005135"/>
                  <a:pt x="12648376" y="4001847"/>
                  <a:pt x="12645085" y="4001847"/>
                </a:cubicBezTo>
                <a:close/>
                <a:moveTo>
                  <a:pt x="4936174" y="3959910"/>
                </a:moveTo>
                <a:cubicBezTo>
                  <a:pt x="4931239" y="3958266"/>
                  <a:pt x="4927128" y="3959088"/>
                  <a:pt x="4923840" y="3962377"/>
                </a:cubicBezTo>
                <a:cubicBezTo>
                  <a:pt x="4917261" y="3968956"/>
                  <a:pt x="4920548" y="3978823"/>
                  <a:pt x="4933705" y="3991979"/>
                </a:cubicBezTo>
                <a:lnTo>
                  <a:pt x="4953442" y="3972245"/>
                </a:lnTo>
                <a:cubicBezTo>
                  <a:pt x="4946862" y="3965668"/>
                  <a:pt x="4941107" y="3961554"/>
                  <a:pt x="4936174" y="3959910"/>
                </a:cubicBezTo>
                <a:close/>
                <a:moveTo>
                  <a:pt x="4109779" y="3959910"/>
                </a:moveTo>
                <a:cubicBezTo>
                  <a:pt x="4113068" y="3958266"/>
                  <a:pt x="4117999" y="3959088"/>
                  <a:pt x="4124580" y="3962377"/>
                </a:cubicBezTo>
                <a:cubicBezTo>
                  <a:pt x="4137737" y="3968956"/>
                  <a:pt x="4144313" y="3975533"/>
                  <a:pt x="4144313" y="3982110"/>
                </a:cubicBezTo>
                <a:cubicBezTo>
                  <a:pt x="4144313" y="3988690"/>
                  <a:pt x="4137737" y="3991979"/>
                  <a:pt x="4124580" y="3991979"/>
                </a:cubicBezTo>
                <a:cubicBezTo>
                  <a:pt x="4111423" y="3978823"/>
                  <a:pt x="4104844" y="3972245"/>
                  <a:pt x="4104844" y="3972245"/>
                </a:cubicBezTo>
                <a:cubicBezTo>
                  <a:pt x="4104844" y="3965668"/>
                  <a:pt x="4106488" y="3961554"/>
                  <a:pt x="4109779" y="3959910"/>
                </a:cubicBezTo>
                <a:close/>
                <a:moveTo>
                  <a:pt x="3986434" y="3906872"/>
                </a:moveTo>
                <a:cubicBezTo>
                  <a:pt x="4006170" y="3904406"/>
                  <a:pt x="4025905" y="3913038"/>
                  <a:pt x="4045640" y="3932776"/>
                </a:cubicBezTo>
                <a:cubicBezTo>
                  <a:pt x="4071953" y="3959088"/>
                  <a:pt x="4058796" y="3959088"/>
                  <a:pt x="4006170" y="3932776"/>
                </a:cubicBezTo>
                <a:lnTo>
                  <a:pt x="3966699" y="3913038"/>
                </a:lnTo>
                <a:cubicBezTo>
                  <a:pt x="3973279" y="3909750"/>
                  <a:pt x="3979856" y="3907694"/>
                  <a:pt x="3986434" y="3906872"/>
                </a:cubicBezTo>
                <a:close/>
                <a:moveTo>
                  <a:pt x="5308668" y="3893304"/>
                </a:moveTo>
                <a:cubicBezTo>
                  <a:pt x="5308668" y="3906461"/>
                  <a:pt x="5328405" y="3913038"/>
                  <a:pt x="5367872" y="3913038"/>
                </a:cubicBezTo>
                <a:cubicBezTo>
                  <a:pt x="5354715" y="3913038"/>
                  <a:pt x="5341558" y="3906461"/>
                  <a:pt x="5328405" y="3893304"/>
                </a:cubicBezTo>
                <a:cubicBezTo>
                  <a:pt x="5315244" y="3893304"/>
                  <a:pt x="5308668" y="3893304"/>
                  <a:pt x="5308668" y="3893304"/>
                </a:cubicBezTo>
                <a:close/>
                <a:moveTo>
                  <a:pt x="4124580" y="3883439"/>
                </a:moveTo>
                <a:cubicBezTo>
                  <a:pt x="4131156" y="3883439"/>
                  <a:pt x="4137733" y="3886727"/>
                  <a:pt x="4144313" y="3893304"/>
                </a:cubicBezTo>
                <a:lnTo>
                  <a:pt x="4124580" y="3893304"/>
                </a:lnTo>
                <a:lnTo>
                  <a:pt x="4104844" y="3893304"/>
                </a:lnTo>
                <a:cubicBezTo>
                  <a:pt x="4111423" y="3886727"/>
                  <a:pt x="4117999" y="3883439"/>
                  <a:pt x="4124580" y="3883439"/>
                </a:cubicBezTo>
                <a:close/>
                <a:moveTo>
                  <a:pt x="4440336" y="3873571"/>
                </a:moveTo>
                <a:cubicBezTo>
                  <a:pt x="4440336" y="3886726"/>
                  <a:pt x="4443626" y="3893304"/>
                  <a:pt x="4450204" y="3893304"/>
                </a:cubicBezTo>
                <a:cubicBezTo>
                  <a:pt x="4456780" y="3893304"/>
                  <a:pt x="4460072" y="3893304"/>
                  <a:pt x="4460072" y="3893304"/>
                </a:cubicBezTo>
                <a:cubicBezTo>
                  <a:pt x="4473229" y="3880148"/>
                  <a:pt x="4479805" y="3873571"/>
                  <a:pt x="4479805" y="3873571"/>
                </a:cubicBezTo>
                <a:cubicBezTo>
                  <a:pt x="4466649" y="3873571"/>
                  <a:pt x="4460072" y="3873571"/>
                  <a:pt x="4460072" y="3873571"/>
                </a:cubicBezTo>
                <a:cubicBezTo>
                  <a:pt x="4446915" y="3873571"/>
                  <a:pt x="4440336" y="3873571"/>
                  <a:pt x="4440336" y="3873571"/>
                </a:cubicBezTo>
                <a:close/>
                <a:moveTo>
                  <a:pt x="4474873" y="3843969"/>
                </a:moveTo>
                <a:cubicBezTo>
                  <a:pt x="4471582" y="3843969"/>
                  <a:pt x="4466649" y="3847257"/>
                  <a:pt x="4460072" y="3853834"/>
                </a:cubicBezTo>
                <a:lnTo>
                  <a:pt x="4479805" y="3853834"/>
                </a:lnTo>
                <a:cubicBezTo>
                  <a:pt x="4479805" y="3847257"/>
                  <a:pt x="4478162" y="3843969"/>
                  <a:pt x="4474873" y="3843969"/>
                </a:cubicBezTo>
                <a:close/>
                <a:moveTo>
                  <a:pt x="4677153" y="3841501"/>
                </a:moveTo>
                <a:cubicBezTo>
                  <a:pt x="4670574" y="3839858"/>
                  <a:pt x="4663996" y="3840679"/>
                  <a:pt x="4657420" y="3843966"/>
                </a:cubicBezTo>
                <a:cubicBezTo>
                  <a:pt x="4644263" y="3850546"/>
                  <a:pt x="4640975" y="3857123"/>
                  <a:pt x="4647552" y="3863702"/>
                </a:cubicBezTo>
                <a:cubicBezTo>
                  <a:pt x="4654128" y="3870282"/>
                  <a:pt x="4663996" y="3873571"/>
                  <a:pt x="4677153" y="3873571"/>
                </a:cubicBezTo>
                <a:lnTo>
                  <a:pt x="4696888" y="3853834"/>
                </a:lnTo>
                <a:cubicBezTo>
                  <a:pt x="4690310" y="3847257"/>
                  <a:pt x="4683730" y="3843147"/>
                  <a:pt x="4677153" y="3841501"/>
                </a:cubicBezTo>
                <a:close/>
                <a:moveTo>
                  <a:pt x="4519276" y="3834101"/>
                </a:moveTo>
                <a:cubicBezTo>
                  <a:pt x="4519276" y="3834101"/>
                  <a:pt x="4519276" y="3840679"/>
                  <a:pt x="4519276" y="3853834"/>
                </a:cubicBezTo>
                <a:lnTo>
                  <a:pt x="4539009" y="3873571"/>
                </a:lnTo>
                <a:lnTo>
                  <a:pt x="4558745" y="3893304"/>
                </a:lnTo>
                <a:lnTo>
                  <a:pt x="4578479" y="3873571"/>
                </a:lnTo>
                <a:cubicBezTo>
                  <a:pt x="4578479" y="3873571"/>
                  <a:pt x="4581768" y="3870282"/>
                  <a:pt x="4588348" y="3863702"/>
                </a:cubicBezTo>
                <a:cubicBezTo>
                  <a:pt x="4594925" y="3857123"/>
                  <a:pt x="4598214" y="3853834"/>
                  <a:pt x="4598214" y="3853834"/>
                </a:cubicBezTo>
                <a:close/>
                <a:moveTo>
                  <a:pt x="12748694" y="3814364"/>
                </a:moveTo>
                <a:lnTo>
                  <a:pt x="12728958" y="3853834"/>
                </a:lnTo>
                <a:cubicBezTo>
                  <a:pt x="12742117" y="3853834"/>
                  <a:pt x="12748694" y="3850546"/>
                  <a:pt x="12748694" y="3843966"/>
                </a:cubicBezTo>
                <a:cubicBezTo>
                  <a:pt x="12748694" y="3837390"/>
                  <a:pt x="12748694" y="3827521"/>
                  <a:pt x="12748694" y="3814364"/>
                </a:cubicBezTo>
                <a:close/>
                <a:moveTo>
                  <a:pt x="4815297" y="3814364"/>
                </a:moveTo>
                <a:cubicBezTo>
                  <a:pt x="4828454" y="3827521"/>
                  <a:pt x="4848189" y="3837390"/>
                  <a:pt x="4874502" y="3843966"/>
                </a:cubicBezTo>
                <a:cubicBezTo>
                  <a:pt x="4900815" y="3850546"/>
                  <a:pt x="4917261" y="3850546"/>
                  <a:pt x="4923840" y="3843966"/>
                </a:cubicBezTo>
                <a:cubicBezTo>
                  <a:pt x="4930416" y="3837390"/>
                  <a:pt x="4940286" y="3834101"/>
                  <a:pt x="4953442" y="3834101"/>
                </a:cubicBezTo>
                <a:lnTo>
                  <a:pt x="4953442" y="3853834"/>
                </a:lnTo>
                <a:lnTo>
                  <a:pt x="4953442" y="3873571"/>
                </a:lnTo>
                <a:lnTo>
                  <a:pt x="4973176" y="3853834"/>
                </a:lnTo>
                <a:cubicBezTo>
                  <a:pt x="4986333" y="3840679"/>
                  <a:pt x="4979756" y="3827521"/>
                  <a:pt x="4953442" y="3814364"/>
                </a:cubicBezTo>
                <a:lnTo>
                  <a:pt x="4913972" y="3814364"/>
                </a:lnTo>
                <a:cubicBezTo>
                  <a:pt x="4887659" y="3814364"/>
                  <a:pt x="4867925" y="3814364"/>
                  <a:pt x="4854768" y="3814364"/>
                </a:cubicBezTo>
                <a:cubicBezTo>
                  <a:pt x="4841611" y="3814364"/>
                  <a:pt x="4828454" y="3814364"/>
                  <a:pt x="4815297" y="3814364"/>
                </a:cubicBezTo>
                <a:close/>
                <a:moveTo>
                  <a:pt x="4756094" y="3774897"/>
                </a:moveTo>
                <a:cubicBezTo>
                  <a:pt x="4756094" y="3774897"/>
                  <a:pt x="4756094" y="3781474"/>
                  <a:pt x="4756094" y="3794630"/>
                </a:cubicBezTo>
                <a:cubicBezTo>
                  <a:pt x="4756094" y="3794630"/>
                  <a:pt x="4762671" y="3794630"/>
                  <a:pt x="4775828" y="3794630"/>
                </a:cubicBezTo>
                <a:cubicBezTo>
                  <a:pt x="4775828" y="3781474"/>
                  <a:pt x="4769251" y="3774897"/>
                  <a:pt x="4756094" y="3774897"/>
                </a:cubicBezTo>
                <a:close/>
                <a:moveTo>
                  <a:pt x="4519276" y="3755160"/>
                </a:moveTo>
                <a:lnTo>
                  <a:pt x="4540804" y="3769513"/>
                </a:lnTo>
                <a:lnTo>
                  <a:pt x="4539009" y="3765028"/>
                </a:lnTo>
                <a:cubicBezTo>
                  <a:pt x="4539009" y="3758449"/>
                  <a:pt x="4532433" y="3755160"/>
                  <a:pt x="4519276" y="3755160"/>
                </a:cubicBezTo>
                <a:close/>
                <a:moveTo>
                  <a:pt x="4913972" y="3735427"/>
                </a:moveTo>
                <a:cubicBezTo>
                  <a:pt x="4913972" y="3748583"/>
                  <a:pt x="4913972" y="3755160"/>
                  <a:pt x="4913972" y="3755160"/>
                </a:cubicBezTo>
                <a:cubicBezTo>
                  <a:pt x="4927128" y="3755160"/>
                  <a:pt x="4933705" y="3755160"/>
                  <a:pt x="4933705" y="3755160"/>
                </a:cubicBezTo>
                <a:cubicBezTo>
                  <a:pt x="4933705" y="3755160"/>
                  <a:pt x="4933705" y="3751872"/>
                  <a:pt x="4933705" y="3745293"/>
                </a:cubicBezTo>
                <a:cubicBezTo>
                  <a:pt x="4933705" y="3738715"/>
                  <a:pt x="4927128" y="3735427"/>
                  <a:pt x="4913972" y="3735427"/>
                </a:cubicBezTo>
                <a:close/>
                <a:moveTo>
                  <a:pt x="3986434" y="3735427"/>
                </a:moveTo>
                <a:cubicBezTo>
                  <a:pt x="3999593" y="3748583"/>
                  <a:pt x="4012748" y="3755160"/>
                  <a:pt x="4025903" y="3755160"/>
                </a:cubicBezTo>
                <a:cubicBezTo>
                  <a:pt x="4039062" y="3755160"/>
                  <a:pt x="4045640" y="3755160"/>
                  <a:pt x="4045640" y="3755160"/>
                </a:cubicBezTo>
                <a:lnTo>
                  <a:pt x="3986434" y="3774897"/>
                </a:lnTo>
                <a:cubicBezTo>
                  <a:pt x="3960122" y="3761741"/>
                  <a:pt x="3943677" y="3751872"/>
                  <a:pt x="3937097" y="3745293"/>
                </a:cubicBezTo>
                <a:cubicBezTo>
                  <a:pt x="3930520" y="3738715"/>
                  <a:pt x="3946966" y="3735427"/>
                  <a:pt x="3986434" y="3735427"/>
                </a:cubicBezTo>
                <a:close/>
                <a:moveTo>
                  <a:pt x="4127046" y="3723092"/>
                </a:moveTo>
                <a:cubicBezTo>
                  <a:pt x="4128691" y="3721448"/>
                  <a:pt x="4131156" y="3722270"/>
                  <a:pt x="4134446" y="3725558"/>
                </a:cubicBezTo>
                <a:cubicBezTo>
                  <a:pt x="4141024" y="3732138"/>
                  <a:pt x="4157470" y="3735427"/>
                  <a:pt x="4183783" y="3735427"/>
                </a:cubicBezTo>
                <a:lnTo>
                  <a:pt x="4242988" y="3755160"/>
                </a:lnTo>
                <a:cubicBezTo>
                  <a:pt x="4256143" y="3768317"/>
                  <a:pt x="4266013" y="3768317"/>
                  <a:pt x="4272589" y="3755160"/>
                </a:cubicBezTo>
                <a:cubicBezTo>
                  <a:pt x="4279168" y="3742004"/>
                  <a:pt x="4292325" y="3742004"/>
                  <a:pt x="4312060" y="3755160"/>
                </a:cubicBezTo>
                <a:cubicBezTo>
                  <a:pt x="4331793" y="3768317"/>
                  <a:pt x="4354818" y="3774897"/>
                  <a:pt x="4381130" y="3774897"/>
                </a:cubicBezTo>
                <a:lnTo>
                  <a:pt x="4400865" y="3794630"/>
                </a:lnTo>
                <a:cubicBezTo>
                  <a:pt x="4387708" y="3794630"/>
                  <a:pt x="4374555" y="3794630"/>
                  <a:pt x="4361394" y="3794630"/>
                </a:cubicBezTo>
                <a:cubicBezTo>
                  <a:pt x="4348241" y="3794630"/>
                  <a:pt x="4341662" y="3794630"/>
                  <a:pt x="4341662" y="3794630"/>
                </a:cubicBezTo>
                <a:lnTo>
                  <a:pt x="4321928" y="3794630"/>
                </a:lnTo>
                <a:cubicBezTo>
                  <a:pt x="4308771" y="3781474"/>
                  <a:pt x="4298903" y="3778185"/>
                  <a:pt x="4292325" y="3784762"/>
                </a:cubicBezTo>
                <a:cubicBezTo>
                  <a:pt x="4285746" y="3791342"/>
                  <a:pt x="4289035" y="3801210"/>
                  <a:pt x="4302192" y="3814364"/>
                </a:cubicBezTo>
                <a:lnTo>
                  <a:pt x="4321928" y="3834101"/>
                </a:lnTo>
                <a:lnTo>
                  <a:pt x="4302192" y="3834101"/>
                </a:lnTo>
                <a:cubicBezTo>
                  <a:pt x="4289035" y="3834101"/>
                  <a:pt x="4282457" y="3834101"/>
                  <a:pt x="4282457" y="3834101"/>
                </a:cubicBezTo>
                <a:cubicBezTo>
                  <a:pt x="4282457" y="3830812"/>
                  <a:pt x="4280402" y="3827932"/>
                  <a:pt x="4276289" y="3825468"/>
                </a:cubicBezTo>
                <a:lnTo>
                  <a:pt x="4257789" y="3819300"/>
                </a:lnTo>
                <a:lnTo>
                  <a:pt x="4242988" y="3834101"/>
                </a:lnTo>
                <a:lnTo>
                  <a:pt x="4242988" y="3817523"/>
                </a:lnTo>
                <a:lnTo>
                  <a:pt x="4226952" y="3815597"/>
                </a:lnTo>
                <a:cubicBezTo>
                  <a:pt x="4214618" y="3814778"/>
                  <a:pt x="4200229" y="3814364"/>
                  <a:pt x="4183783" y="3814364"/>
                </a:cubicBezTo>
                <a:lnTo>
                  <a:pt x="4065373" y="3794630"/>
                </a:lnTo>
                <a:cubicBezTo>
                  <a:pt x="4078530" y="3781474"/>
                  <a:pt x="4078530" y="3768317"/>
                  <a:pt x="4065373" y="3755160"/>
                </a:cubicBezTo>
                <a:cubicBezTo>
                  <a:pt x="4078530" y="3755160"/>
                  <a:pt x="4088398" y="3755160"/>
                  <a:pt x="4094975" y="3755160"/>
                </a:cubicBezTo>
                <a:cubicBezTo>
                  <a:pt x="4101555" y="3755160"/>
                  <a:pt x="4104844" y="3755160"/>
                  <a:pt x="4104844" y="3755160"/>
                </a:cubicBezTo>
                <a:lnTo>
                  <a:pt x="4104844" y="3774897"/>
                </a:lnTo>
                <a:lnTo>
                  <a:pt x="4144313" y="3774897"/>
                </a:lnTo>
                <a:lnTo>
                  <a:pt x="4203517" y="3774897"/>
                </a:lnTo>
                <a:cubicBezTo>
                  <a:pt x="4203517" y="3774897"/>
                  <a:pt x="4200229" y="3771608"/>
                  <a:pt x="4193652" y="3765028"/>
                </a:cubicBezTo>
                <a:cubicBezTo>
                  <a:pt x="4187072" y="3758449"/>
                  <a:pt x="4183783" y="3755160"/>
                  <a:pt x="4183783" y="3755160"/>
                </a:cubicBezTo>
                <a:lnTo>
                  <a:pt x="4124580" y="3735427"/>
                </a:lnTo>
                <a:cubicBezTo>
                  <a:pt x="4124580" y="3728849"/>
                  <a:pt x="4125401" y="3724736"/>
                  <a:pt x="4127046" y="3723092"/>
                </a:cubicBezTo>
                <a:close/>
                <a:moveTo>
                  <a:pt x="12156650" y="3715690"/>
                </a:moveTo>
                <a:cubicBezTo>
                  <a:pt x="12156650" y="3728847"/>
                  <a:pt x="12159938" y="3735427"/>
                  <a:pt x="12166518" y="3735427"/>
                </a:cubicBezTo>
                <a:cubicBezTo>
                  <a:pt x="12173095" y="3735427"/>
                  <a:pt x="12176384" y="3735427"/>
                  <a:pt x="12176384" y="3735427"/>
                </a:cubicBezTo>
                <a:cubicBezTo>
                  <a:pt x="12176384" y="3748583"/>
                  <a:pt x="12189540" y="3755160"/>
                  <a:pt x="12215854" y="3755160"/>
                </a:cubicBezTo>
                <a:cubicBezTo>
                  <a:pt x="12215854" y="3755160"/>
                  <a:pt x="12219142" y="3751872"/>
                  <a:pt x="12225722" y="3745293"/>
                </a:cubicBezTo>
                <a:cubicBezTo>
                  <a:pt x="12232299" y="3738715"/>
                  <a:pt x="12235588" y="3735427"/>
                  <a:pt x="12235588" y="3735427"/>
                </a:cubicBezTo>
                <a:cubicBezTo>
                  <a:pt x="12235588" y="3722270"/>
                  <a:pt x="12215854" y="3715690"/>
                  <a:pt x="12176384" y="3715690"/>
                </a:cubicBezTo>
                <a:cubicBezTo>
                  <a:pt x="12163227" y="3715690"/>
                  <a:pt x="12156650" y="3715690"/>
                  <a:pt x="12156650" y="3715690"/>
                </a:cubicBezTo>
                <a:close/>
                <a:moveTo>
                  <a:pt x="4696888" y="3715690"/>
                </a:moveTo>
                <a:cubicBezTo>
                  <a:pt x="4683730" y="3715690"/>
                  <a:pt x="4673863" y="3718979"/>
                  <a:pt x="4667285" y="3725558"/>
                </a:cubicBezTo>
                <a:cubicBezTo>
                  <a:pt x="4660709" y="3732138"/>
                  <a:pt x="4657420" y="3735427"/>
                  <a:pt x="4657420" y="3735427"/>
                </a:cubicBezTo>
                <a:cubicBezTo>
                  <a:pt x="4644263" y="3748583"/>
                  <a:pt x="4644263" y="3755160"/>
                  <a:pt x="4657420" y="3755160"/>
                </a:cubicBezTo>
                <a:cubicBezTo>
                  <a:pt x="4657420" y="3755160"/>
                  <a:pt x="4663996" y="3751872"/>
                  <a:pt x="4677153" y="3745293"/>
                </a:cubicBezTo>
                <a:cubicBezTo>
                  <a:pt x="4690310" y="3738715"/>
                  <a:pt x="4696888" y="3735427"/>
                  <a:pt x="4696888" y="3735427"/>
                </a:cubicBezTo>
                <a:close/>
                <a:moveTo>
                  <a:pt x="4302192" y="3695956"/>
                </a:moveTo>
                <a:cubicBezTo>
                  <a:pt x="4315348" y="3695956"/>
                  <a:pt x="4321928" y="3702536"/>
                  <a:pt x="4321928" y="3715690"/>
                </a:cubicBezTo>
                <a:cubicBezTo>
                  <a:pt x="4321928" y="3728847"/>
                  <a:pt x="4321928" y="3735427"/>
                  <a:pt x="4321928" y="3735427"/>
                </a:cubicBezTo>
                <a:lnTo>
                  <a:pt x="4302192" y="3715690"/>
                </a:lnTo>
                <a:cubicBezTo>
                  <a:pt x="4302192" y="3715690"/>
                  <a:pt x="4302192" y="3709113"/>
                  <a:pt x="4302192" y="3695956"/>
                </a:cubicBezTo>
                <a:close/>
                <a:moveTo>
                  <a:pt x="5012646" y="3676223"/>
                </a:moveTo>
                <a:cubicBezTo>
                  <a:pt x="5012646" y="3676223"/>
                  <a:pt x="5019223" y="3682800"/>
                  <a:pt x="5032380" y="3695956"/>
                </a:cubicBezTo>
                <a:cubicBezTo>
                  <a:pt x="5058692" y="3695956"/>
                  <a:pt x="5071849" y="3695956"/>
                  <a:pt x="5071849" y="3695956"/>
                </a:cubicBezTo>
                <a:cubicBezTo>
                  <a:pt x="5071849" y="3695956"/>
                  <a:pt x="5071849" y="3692668"/>
                  <a:pt x="5071849" y="3686088"/>
                </a:cubicBezTo>
                <a:cubicBezTo>
                  <a:pt x="5071849" y="3679511"/>
                  <a:pt x="5065273" y="3676223"/>
                  <a:pt x="5052116" y="3676223"/>
                </a:cubicBezTo>
                <a:close/>
                <a:moveTo>
                  <a:pt x="4203517" y="3676223"/>
                </a:moveTo>
                <a:lnTo>
                  <a:pt x="4223254" y="3676223"/>
                </a:lnTo>
                <a:cubicBezTo>
                  <a:pt x="4249565" y="3676223"/>
                  <a:pt x="4262724" y="3676223"/>
                  <a:pt x="4262724" y="3676223"/>
                </a:cubicBezTo>
                <a:lnTo>
                  <a:pt x="4242988" y="3695956"/>
                </a:lnTo>
                <a:lnTo>
                  <a:pt x="4223254" y="3715690"/>
                </a:lnTo>
                <a:lnTo>
                  <a:pt x="4223254" y="3695956"/>
                </a:lnTo>
                <a:close/>
                <a:moveTo>
                  <a:pt x="4992911" y="3656486"/>
                </a:moveTo>
                <a:cubicBezTo>
                  <a:pt x="4979756" y="3656486"/>
                  <a:pt x="4973176" y="3663066"/>
                  <a:pt x="4973176" y="3676223"/>
                </a:cubicBezTo>
                <a:lnTo>
                  <a:pt x="4992911" y="3676223"/>
                </a:lnTo>
                <a:close/>
                <a:moveTo>
                  <a:pt x="4440336" y="3656486"/>
                </a:moveTo>
                <a:cubicBezTo>
                  <a:pt x="4440336" y="3669644"/>
                  <a:pt x="4460072" y="3682800"/>
                  <a:pt x="4499540" y="3695956"/>
                </a:cubicBezTo>
                <a:cubicBezTo>
                  <a:pt x="4499540" y="3695956"/>
                  <a:pt x="4512695" y="3689377"/>
                  <a:pt x="4539009" y="3676223"/>
                </a:cubicBezTo>
                <a:cubicBezTo>
                  <a:pt x="4539009" y="3689377"/>
                  <a:pt x="4542298" y="3695956"/>
                  <a:pt x="4548877" y="3695956"/>
                </a:cubicBezTo>
                <a:cubicBezTo>
                  <a:pt x="4555455" y="3695956"/>
                  <a:pt x="4558745" y="3689377"/>
                  <a:pt x="4558745" y="3676223"/>
                </a:cubicBezTo>
                <a:cubicBezTo>
                  <a:pt x="4558745" y="3676223"/>
                  <a:pt x="4558745" y="3672931"/>
                  <a:pt x="4558745" y="3666355"/>
                </a:cubicBezTo>
                <a:cubicBezTo>
                  <a:pt x="4558745" y="3659775"/>
                  <a:pt x="4552166" y="3656486"/>
                  <a:pt x="4539009" y="3656486"/>
                </a:cubicBezTo>
                <a:lnTo>
                  <a:pt x="4479805" y="3656486"/>
                </a:lnTo>
                <a:cubicBezTo>
                  <a:pt x="4466649" y="3656486"/>
                  <a:pt x="4453492" y="3656486"/>
                  <a:pt x="4440336" y="3656486"/>
                </a:cubicBezTo>
                <a:close/>
                <a:moveTo>
                  <a:pt x="4292325" y="3636752"/>
                </a:moveTo>
                <a:cubicBezTo>
                  <a:pt x="4298903" y="3636752"/>
                  <a:pt x="4302192" y="3643330"/>
                  <a:pt x="4302192" y="3656486"/>
                </a:cubicBezTo>
                <a:lnTo>
                  <a:pt x="4282457" y="3656486"/>
                </a:lnTo>
                <a:cubicBezTo>
                  <a:pt x="4282457" y="3643330"/>
                  <a:pt x="4285746" y="3636752"/>
                  <a:pt x="4292325" y="3636752"/>
                </a:cubicBezTo>
                <a:close/>
                <a:moveTo>
                  <a:pt x="3808822" y="3636752"/>
                </a:moveTo>
                <a:cubicBezTo>
                  <a:pt x="3821978" y="3636752"/>
                  <a:pt x="3835133" y="3643330"/>
                  <a:pt x="3848292" y="3656486"/>
                </a:cubicBezTo>
                <a:lnTo>
                  <a:pt x="3789088" y="3656486"/>
                </a:lnTo>
                <a:close/>
                <a:moveTo>
                  <a:pt x="4159115" y="3626884"/>
                </a:moveTo>
                <a:cubicBezTo>
                  <a:pt x="4162402" y="3626884"/>
                  <a:pt x="4164047" y="3630175"/>
                  <a:pt x="4164047" y="3636752"/>
                </a:cubicBezTo>
                <a:cubicBezTo>
                  <a:pt x="4177206" y="3649909"/>
                  <a:pt x="4177206" y="3656486"/>
                  <a:pt x="4164047" y="3656486"/>
                </a:cubicBezTo>
                <a:cubicBezTo>
                  <a:pt x="4150891" y="3656486"/>
                  <a:pt x="4144313" y="3656486"/>
                  <a:pt x="4144313" y="3656486"/>
                </a:cubicBezTo>
                <a:cubicBezTo>
                  <a:pt x="4144313" y="3656486"/>
                  <a:pt x="4144313" y="3649909"/>
                  <a:pt x="4144313" y="3636752"/>
                </a:cubicBezTo>
                <a:cubicBezTo>
                  <a:pt x="4150892" y="3630175"/>
                  <a:pt x="4155825" y="3626884"/>
                  <a:pt x="4159115" y="3626884"/>
                </a:cubicBezTo>
                <a:close/>
                <a:moveTo>
                  <a:pt x="12018506" y="3597282"/>
                </a:moveTo>
                <a:lnTo>
                  <a:pt x="12038239" y="3617016"/>
                </a:lnTo>
                <a:cubicBezTo>
                  <a:pt x="12038239" y="3617016"/>
                  <a:pt x="12041531" y="3613728"/>
                  <a:pt x="12048108" y="3607151"/>
                </a:cubicBezTo>
                <a:cubicBezTo>
                  <a:pt x="12054685" y="3600574"/>
                  <a:pt x="12051396" y="3597282"/>
                  <a:pt x="12038239" y="3597282"/>
                </a:cubicBezTo>
                <a:cubicBezTo>
                  <a:pt x="12038239" y="3597282"/>
                  <a:pt x="12031662" y="3597282"/>
                  <a:pt x="12018506" y="3597282"/>
                </a:cubicBezTo>
                <a:close/>
                <a:moveTo>
                  <a:pt x="3868025" y="3597282"/>
                </a:moveTo>
                <a:cubicBezTo>
                  <a:pt x="3881182" y="3597282"/>
                  <a:pt x="3887761" y="3600574"/>
                  <a:pt x="3887761" y="3607151"/>
                </a:cubicBezTo>
                <a:cubicBezTo>
                  <a:pt x="3887761" y="3613728"/>
                  <a:pt x="3881182" y="3617016"/>
                  <a:pt x="3868025" y="3617016"/>
                </a:cubicBezTo>
                <a:close/>
                <a:moveTo>
                  <a:pt x="5446812" y="3577550"/>
                </a:moveTo>
                <a:cubicBezTo>
                  <a:pt x="5446812" y="3577550"/>
                  <a:pt x="5446812" y="3584126"/>
                  <a:pt x="5446812" y="3597282"/>
                </a:cubicBezTo>
                <a:lnTo>
                  <a:pt x="5466546" y="3597282"/>
                </a:lnTo>
                <a:cubicBezTo>
                  <a:pt x="5466546" y="3597282"/>
                  <a:pt x="5463258" y="3593994"/>
                  <a:pt x="5456681" y="3587414"/>
                </a:cubicBezTo>
                <a:cubicBezTo>
                  <a:pt x="5450100" y="3580837"/>
                  <a:pt x="5446812" y="3577550"/>
                  <a:pt x="5446812" y="3577550"/>
                </a:cubicBezTo>
                <a:close/>
                <a:moveTo>
                  <a:pt x="4489674" y="3577550"/>
                </a:moveTo>
                <a:cubicBezTo>
                  <a:pt x="4483094" y="3577550"/>
                  <a:pt x="4486381" y="3584126"/>
                  <a:pt x="4499540" y="3597282"/>
                </a:cubicBezTo>
                <a:cubicBezTo>
                  <a:pt x="4499540" y="3623597"/>
                  <a:pt x="4519276" y="3623597"/>
                  <a:pt x="4558745" y="3597282"/>
                </a:cubicBezTo>
                <a:lnTo>
                  <a:pt x="4578479" y="3597282"/>
                </a:lnTo>
                <a:cubicBezTo>
                  <a:pt x="4565323" y="3597282"/>
                  <a:pt x="4545588" y="3590705"/>
                  <a:pt x="4519276" y="3577550"/>
                </a:cubicBezTo>
                <a:cubicBezTo>
                  <a:pt x="4506119" y="3577550"/>
                  <a:pt x="4496251" y="3577550"/>
                  <a:pt x="4489674" y="3577550"/>
                </a:cubicBezTo>
                <a:close/>
                <a:moveTo>
                  <a:pt x="3966699" y="3577550"/>
                </a:moveTo>
                <a:cubicBezTo>
                  <a:pt x="3966699" y="3577550"/>
                  <a:pt x="3969991" y="3577550"/>
                  <a:pt x="3976568" y="3577550"/>
                </a:cubicBezTo>
                <a:cubicBezTo>
                  <a:pt x="3983145" y="3577550"/>
                  <a:pt x="3993013" y="3577550"/>
                  <a:pt x="4006170" y="3577550"/>
                </a:cubicBezTo>
                <a:lnTo>
                  <a:pt x="4045640" y="3597282"/>
                </a:lnTo>
                <a:cubicBezTo>
                  <a:pt x="4045640" y="3610439"/>
                  <a:pt x="4032483" y="3617016"/>
                  <a:pt x="4006170" y="3617016"/>
                </a:cubicBezTo>
                <a:lnTo>
                  <a:pt x="3986434" y="3617016"/>
                </a:lnTo>
                <a:cubicBezTo>
                  <a:pt x="3986434" y="3617016"/>
                  <a:pt x="3986434" y="3620308"/>
                  <a:pt x="3986434" y="3626884"/>
                </a:cubicBezTo>
                <a:cubicBezTo>
                  <a:pt x="3986434" y="3633464"/>
                  <a:pt x="3979856" y="3636752"/>
                  <a:pt x="3966699" y="3636752"/>
                </a:cubicBezTo>
                <a:cubicBezTo>
                  <a:pt x="3953542" y="3597282"/>
                  <a:pt x="3953542" y="3577550"/>
                  <a:pt x="3966699" y="3577550"/>
                </a:cubicBezTo>
                <a:close/>
                <a:moveTo>
                  <a:pt x="4341662" y="3557812"/>
                </a:moveTo>
                <a:lnTo>
                  <a:pt x="4381130" y="3577550"/>
                </a:lnTo>
                <a:cubicBezTo>
                  <a:pt x="4420601" y="3590705"/>
                  <a:pt x="4446915" y="3597282"/>
                  <a:pt x="4460072" y="3597282"/>
                </a:cubicBezTo>
                <a:lnTo>
                  <a:pt x="4460072" y="3577550"/>
                </a:lnTo>
                <a:cubicBezTo>
                  <a:pt x="4460072" y="3564392"/>
                  <a:pt x="4450204" y="3561103"/>
                  <a:pt x="4430467" y="3567680"/>
                </a:cubicBezTo>
                <a:cubicBezTo>
                  <a:pt x="4410733" y="3574258"/>
                  <a:pt x="4400865" y="3574258"/>
                  <a:pt x="4400865" y="3567680"/>
                </a:cubicBezTo>
                <a:cubicBezTo>
                  <a:pt x="4400865" y="3561103"/>
                  <a:pt x="4391000" y="3557812"/>
                  <a:pt x="4371264" y="3557812"/>
                </a:cubicBezTo>
                <a:cubicBezTo>
                  <a:pt x="4351530" y="3557812"/>
                  <a:pt x="4341662" y="3557812"/>
                  <a:pt x="4341662" y="3557812"/>
                </a:cubicBezTo>
                <a:close/>
                <a:moveTo>
                  <a:pt x="4127046" y="3543014"/>
                </a:moveTo>
                <a:cubicBezTo>
                  <a:pt x="4128691" y="3543012"/>
                  <a:pt x="4131156" y="3544655"/>
                  <a:pt x="4134446" y="3547944"/>
                </a:cubicBezTo>
                <a:cubicBezTo>
                  <a:pt x="4141024" y="3554524"/>
                  <a:pt x="4144313" y="3557812"/>
                  <a:pt x="4144313" y="3557812"/>
                </a:cubicBezTo>
                <a:cubicBezTo>
                  <a:pt x="4131156" y="3557812"/>
                  <a:pt x="4124580" y="3554524"/>
                  <a:pt x="4124580" y="3547944"/>
                </a:cubicBezTo>
                <a:cubicBezTo>
                  <a:pt x="4124580" y="3544655"/>
                  <a:pt x="4125401" y="3543012"/>
                  <a:pt x="4127046" y="3543014"/>
                </a:cubicBezTo>
                <a:close/>
                <a:moveTo>
                  <a:pt x="4973176" y="3538078"/>
                </a:moveTo>
                <a:cubicBezTo>
                  <a:pt x="4946862" y="3538078"/>
                  <a:pt x="4940286" y="3544655"/>
                  <a:pt x="4953442" y="3557812"/>
                </a:cubicBezTo>
                <a:lnTo>
                  <a:pt x="4992911" y="3557812"/>
                </a:lnTo>
                <a:cubicBezTo>
                  <a:pt x="4992911" y="3557812"/>
                  <a:pt x="4986333" y="3551235"/>
                  <a:pt x="4973176" y="3538078"/>
                </a:cubicBezTo>
                <a:close/>
                <a:moveTo>
                  <a:pt x="4894236" y="3538078"/>
                </a:moveTo>
                <a:cubicBezTo>
                  <a:pt x="4907391" y="3564392"/>
                  <a:pt x="4913972" y="3570969"/>
                  <a:pt x="4913972" y="3557812"/>
                </a:cubicBezTo>
                <a:cubicBezTo>
                  <a:pt x="4913972" y="3544655"/>
                  <a:pt x="4907391" y="3538078"/>
                  <a:pt x="4894236" y="3538078"/>
                </a:cubicBezTo>
                <a:close/>
                <a:moveTo>
                  <a:pt x="3868025" y="3538078"/>
                </a:moveTo>
                <a:lnTo>
                  <a:pt x="3907496" y="3538078"/>
                </a:lnTo>
                <a:cubicBezTo>
                  <a:pt x="3946966" y="3538078"/>
                  <a:pt x="3969991" y="3544655"/>
                  <a:pt x="3976568" y="3557812"/>
                </a:cubicBezTo>
                <a:cubicBezTo>
                  <a:pt x="3983145" y="3570969"/>
                  <a:pt x="3976568" y="3574258"/>
                  <a:pt x="3956833" y="3567680"/>
                </a:cubicBezTo>
                <a:cubicBezTo>
                  <a:pt x="3937097" y="3561103"/>
                  <a:pt x="3933809" y="3564392"/>
                  <a:pt x="3946966" y="3577550"/>
                </a:cubicBezTo>
                <a:lnTo>
                  <a:pt x="3907496" y="3577550"/>
                </a:lnTo>
                <a:cubicBezTo>
                  <a:pt x="3894339" y="3564392"/>
                  <a:pt x="3887761" y="3554524"/>
                  <a:pt x="3887761" y="3547944"/>
                </a:cubicBezTo>
                <a:cubicBezTo>
                  <a:pt x="3887761" y="3541367"/>
                  <a:pt x="3881182" y="3538078"/>
                  <a:pt x="3868025" y="3538078"/>
                </a:cubicBezTo>
                <a:close/>
                <a:moveTo>
                  <a:pt x="12314528" y="3498608"/>
                </a:moveTo>
                <a:cubicBezTo>
                  <a:pt x="12301371" y="3498608"/>
                  <a:pt x="12294794" y="3501899"/>
                  <a:pt x="12294794" y="3508477"/>
                </a:cubicBezTo>
                <a:cubicBezTo>
                  <a:pt x="12294794" y="3515055"/>
                  <a:pt x="12294794" y="3518342"/>
                  <a:pt x="12294794" y="3518342"/>
                </a:cubicBezTo>
                <a:cubicBezTo>
                  <a:pt x="12294794" y="3518342"/>
                  <a:pt x="12298083" y="3518342"/>
                  <a:pt x="12304660" y="3518342"/>
                </a:cubicBezTo>
                <a:cubicBezTo>
                  <a:pt x="12311239" y="3518342"/>
                  <a:pt x="12321105" y="3518342"/>
                  <a:pt x="12334262" y="3518342"/>
                </a:cubicBezTo>
                <a:close/>
                <a:moveTo>
                  <a:pt x="4815297" y="3498608"/>
                </a:moveTo>
                <a:lnTo>
                  <a:pt x="4835032" y="3518342"/>
                </a:lnTo>
                <a:lnTo>
                  <a:pt x="4835032" y="3498608"/>
                </a:lnTo>
                <a:cubicBezTo>
                  <a:pt x="4835032" y="3498608"/>
                  <a:pt x="4828454" y="3498608"/>
                  <a:pt x="4815297" y="3498608"/>
                </a:cubicBezTo>
                <a:close/>
                <a:moveTo>
                  <a:pt x="3779220" y="3469006"/>
                </a:moveTo>
                <a:cubicBezTo>
                  <a:pt x="3785797" y="3469006"/>
                  <a:pt x="3795665" y="3472295"/>
                  <a:pt x="3808822" y="3478872"/>
                </a:cubicBezTo>
                <a:lnTo>
                  <a:pt x="3828555" y="3498608"/>
                </a:lnTo>
                <a:cubicBezTo>
                  <a:pt x="3815401" y="3511765"/>
                  <a:pt x="3808822" y="3511765"/>
                  <a:pt x="3808822" y="3498608"/>
                </a:cubicBezTo>
                <a:cubicBezTo>
                  <a:pt x="3808822" y="3485453"/>
                  <a:pt x="3802244" y="3478872"/>
                  <a:pt x="3789088" y="3478872"/>
                </a:cubicBezTo>
                <a:lnTo>
                  <a:pt x="3769351" y="3478872"/>
                </a:lnTo>
                <a:cubicBezTo>
                  <a:pt x="3769351" y="3472295"/>
                  <a:pt x="3772642" y="3469006"/>
                  <a:pt x="3779220" y="3469006"/>
                </a:cubicBezTo>
                <a:close/>
                <a:moveTo>
                  <a:pt x="11571223" y="3452521"/>
                </a:moveTo>
                <a:lnTo>
                  <a:pt x="11564606" y="3459138"/>
                </a:lnTo>
                <a:cubicBezTo>
                  <a:pt x="11564606" y="3459138"/>
                  <a:pt x="11565428" y="3458316"/>
                  <a:pt x="11567072" y="3456672"/>
                </a:cubicBezTo>
                <a:close/>
                <a:moveTo>
                  <a:pt x="12965776" y="3439404"/>
                </a:moveTo>
                <a:lnTo>
                  <a:pt x="12985512" y="3459138"/>
                </a:lnTo>
                <a:lnTo>
                  <a:pt x="12985512" y="3439404"/>
                </a:lnTo>
                <a:cubicBezTo>
                  <a:pt x="12972353" y="3439404"/>
                  <a:pt x="12965776" y="3439404"/>
                  <a:pt x="12965776" y="3439404"/>
                </a:cubicBezTo>
                <a:close/>
                <a:moveTo>
                  <a:pt x="4479805" y="3439404"/>
                </a:moveTo>
                <a:cubicBezTo>
                  <a:pt x="4479805" y="3452561"/>
                  <a:pt x="4486381" y="3459138"/>
                  <a:pt x="4499540" y="3459138"/>
                </a:cubicBezTo>
                <a:cubicBezTo>
                  <a:pt x="4512695" y="3459138"/>
                  <a:pt x="4525852" y="3465718"/>
                  <a:pt x="4539009" y="3478872"/>
                </a:cubicBezTo>
                <a:cubicBezTo>
                  <a:pt x="4539009" y="3478872"/>
                  <a:pt x="4542298" y="3475583"/>
                  <a:pt x="4548877" y="3469006"/>
                </a:cubicBezTo>
                <a:cubicBezTo>
                  <a:pt x="4555455" y="3462429"/>
                  <a:pt x="4558745" y="3459138"/>
                  <a:pt x="4558745" y="3459138"/>
                </a:cubicBezTo>
                <a:cubicBezTo>
                  <a:pt x="4558745" y="3445981"/>
                  <a:pt x="4552166" y="3439404"/>
                  <a:pt x="4539009" y="3439404"/>
                </a:cubicBezTo>
                <a:cubicBezTo>
                  <a:pt x="4525852" y="3439404"/>
                  <a:pt x="4512695" y="3439404"/>
                  <a:pt x="4499540" y="3439404"/>
                </a:cubicBezTo>
                <a:close/>
                <a:moveTo>
                  <a:pt x="4262724" y="3427070"/>
                </a:moveTo>
                <a:cubicBezTo>
                  <a:pt x="4269300" y="3425426"/>
                  <a:pt x="4275878" y="3426248"/>
                  <a:pt x="4282457" y="3429536"/>
                </a:cubicBezTo>
                <a:cubicBezTo>
                  <a:pt x="4295614" y="3436117"/>
                  <a:pt x="4302192" y="3439404"/>
                  <a:pt x="4302192" y="3439404"/>
                </a:cubicBezTo>
                <a:lnTo>
                  <a:pt x="4321928" y="3459138"/>
                </a:lnTo>
                <a:cubicBezTo>
                  <a:pt x="4321928" y="3472295"/>
                  <a:pt x="4315348" y="3472295"/>
                  <a:pt x="4302192" y="3459138"/>
                </a:cubicBezTo>
                <a:lnTo>
                  <a:pt x="4262724" y="3459138"/>
                </a:lnTo>
                <a:lnTo>
                  <a:pt x="4242988" y="3439404"/>
                </a:lnTo>
                <a:cubicBezTo>
                  <a:pt x="4249567" y="3432828"/>
                  <a:pt x="4256143" y="3428714"/>
                  <a:pt x="4262724" y="3427070"/>
                </a:cubicBezTo>
                <a:close/>
                <a:moveTo>
                  <a:pt x="11525136" y="3419669"/>
                </a:moveTo>
                <a:lnTo>
                  <a:pt x="11544869" y="3439404"/>
                </a:lnTo>
                <a:cubicBezTo>
                  <a:pt x="11544869" y="3439404"/>
                  <a:pt x="11544869" y="3432828"/>
                  <a:pt x="11544869" y="3419669"/>
                </a:cubicBezTo>
                <a:close/>
                <a:moveTo>
                  <a:pt x="11488132" y="3407333"/>
                </a:moveTo>
                <a:cubicBezTo>
                  <a:pt x="11483199" y="3405693"/>
                  <a:pt x="11479086" y="3406514"/>
                  <a:pt x="11475797" y="3409802"/>
                </a:cubicBezTo>
                <a:cubicBezTo>
                  <a:pt x="11469220" y="3416380"/>
                  <a:pt x="11465932" y="3426248"/>
                  <a:pt x="11465932" y="3439404"/>
                </a:cubicBezTo>
                <a:cubicBezTo>
                  <a:pt x="11465932" y="3452561"/>
                  <a:pt x="11472509" y="3459138"/>
                  <a:pt x="11485665" y="3459138"/>
                </a:cubicBezTo>
                <a:cubicBezTo>
                  <a:pt x="11498822" y="3459138"/>
                  <a:pt x="11508690" y="3455850"/>
                  <a:pt x="11515267" y="3449270"/>
                </a:cubicBezTo>
                <a:cubicBezTo>
                  <a:pt x="11521847" y="3442693"/>
                  <a:pt x="11518556" y="3432828"/>
                  <a:pt x="11505399" y="3419669"/>
                </a:cubicBezTo>
                <a:cubicBezTo>
                  <a:pt x="11498822" y="3413091"/>
                  <a:pt x="11493067" y="3408980"/>
                  <a:pt x="11488132" y="3407333"/>
                </a:cubicBezTo>
                <a:close/>
                <a:moveTo>
                  <a:pt x="12294794" y="3399934"/>
                </a:moveTo>
                <a:cubicBezTo>
                  <a:pt x="12294794" y="3399934"/>
                  <a:pt x="12288214" y="3406514"/>
                  <a:pt x="12275058" y="3419669"/>
                </a:cubicBezTo>
                <a:lnTo>
                  <a:pt x="12275058" y="3439404"/>
                </a:lnTo>
                <a:lnTo>
                  <a:pt x="12294794" y="3419669"/>
                </a:lnTo>
                <a:close/>
                <a:moveTo>
                  <a:pt x="11367258" y="3399934"/>
                </a:moveTo>
                <a:cubicBezTo>
                  <a:pt x="11367258" y="3413091"/>
                  <a:pt x="11373835" y="3419669"/>
                  <a:pt x="11386991" y="3419669"/>
                </a:cubicBezTo>
                <a:lnTo>
                  <a:pt x="11406725" y="3419669"/>
                </a:lnTo>
                <a:lnTo>
                  <a:pt x="11406725" y="3439404"/>
                </a:lnTo>
                <a:cubicBezTo>
                  <a:pt x="11406725" y="3439404"/>
                  <a:pt x="11410016" y="3436117"/>
                  <a:pt x="11416593" y="3429536"/>
                </a:cubicBezTo>
                <a:lnTo>
                  <a:pt x="11422513" y="3423614"/>
                </a:lnTo>
                <a:lnTo>
                  <a:pt x="11426462" y="3426248"/>
                </a:lnTo>
                <a:lnTo>
                  <a:pt x="11426462" y="3439404"/>
                </a:lnTo>
                <a:lnTo>
                  <a:pt x="11446195" y="3439404"/>
                </a:lnTo>
                <a:lnTo>
                  <a:pt x="11426462" y="3426248"/>
                </a:lnTo>
                <a:lnTo>
                  <a:pt x="11426462" y="3419669"/>
                </a:lnTo>
                <a:lnTo>
                  <a:pt x="11422513" y="3423614"/>
                </a:lnTo>
                <a:lnTo>
                  <a:pt x="11386991" y="3399934"/>
                </a:lnTo>
                <a:cubicBezTo>
                  <a:pt x="11373835" y="3399934"/>
                  <a:pt x="11367258" y="3399934"/>
                  <a:pt x="11367258" y="3399934"/>
                </a:cubicBezTo>
                <a:close/>
                <a:moveTo>
                  <a:pt x="11327788" y="3399934"/>
                </a:moveTo>
                <a:cubicBezTo>
                  <a:pt x="11314631" y="3399934"/>
                  <a:pt x="11311342" y="3406514"/>
                  <a:pt x="11317919" y="3419669"/>
                </a:cubicBezTo>
                <a:cubicBezTo>
                  <a:pt x="11324496" y="3432828"/>
                  <a:pt x="11334365" y="3439404"/>
                  <a:pt x="11347521" y="3439404"/>
                </a:cubicBezTo>
                <a:cubicBezTo>
                  <a:pt x="11347521" y="3439404"/>
                  <a:pt x="11347521" y="3432828"/>
                  <a:pt x="11347521" y="3419669"/>
                </a:cubicBezTo>
                <a:close/>
                <a:moveTo>
                  <a:pt x="4183783" y="3399934"/>
                </a:moveTo>
                <a:cubicBezTo>
                  <a:pt x="4223254" y="3399934"/>
                  <a:pt x="4242988" y="3399934"/>
                  <a:pt x="4242988" y="3399934"/>
                </a:cubicBezTo>
                <a:lnTo>
                  <a:pt x="4203517" y="3459138"/>
                </a:lnTo>
                <a:cubicBezTo>
                  <a:pt x="4190361" y="3459138"/>
                  <a:pt x="4180495" y="3455850"/>
                  <a:pt x="4173916" y="3449270"/>
                </a:cubicBezTo>
                <a:cubicBezTo>
                  <a:pt x="4167338" y="3442693"/>
                  <a:pt x="4164047" y="3436117"/>
                  <a:pt x="4164047" y="3429536"/>
                </a:cubicBezTo>
                <a:cubicBezTo>
                  <a:pt x="4164047" y="3422959"/>
                  <a:pt x="4157470" y="3419669"/>
                  <a:pt x="4144313" y="3419669"/>
                </a:cubicBezTo>
                <a:cubicBezTo>
                  <a:pt x="4131156" y="3419669"/>
                  <a:pt x="4124580" y="3416380"/>
                  <a:pt x="4124580" y="3409802"/>
                </a:cubicBezTo>
                <a:cubicBezTo>
                  <a:pt x="4124580" y="3403223"/>
                  <a:pt x="4144313" y="3399934"/>
                  <a:pt x="4183783" y="3399934"/>
                </a:cubicBezTo>
                <a:close/>
                <a:moveTo>
                  <a:pt x="3795254" y="3393766"/>
                </a:moveTo>
                <a:cubicBezTo>
                  <a:pt x="3817456" y="3391299"/>
                  <a:pt x="3828555" y="3399934"/>
                  <a:pt x="3828555" y="3419669"/>
                </a:cubicBezTo>
                <a:lnTo>
                  <a:pt x="3769351" y="3419669"/>
                </a:lnTo>
                <a:lnTo>
                  <a:pt x="3729884" y="3419669"/>
                </a:lnTo>
                <a:lnTo>
                  <a:pt x="3769351" y="3399934"/>
                </a:lnTo>
                <a:cubicBezTo>
                  <a:pt x="3779220" y="3396646"/>
                  <a:pt x="3787855" y="3394590"/>
                  <a:pt x="3795254" y="3393766"/>
                </a:cubicBezTo>
                <a:close/>
                <a:moveTo>
                  <a:pt x="12748694" y="3380198"/>
                </a:moveTo>
                <a:lnTo>
                  <a:pt x="12748694" y="3399934"/>
                </a:lnTo>
                <a:lnTo>
                  <a:pt x="12768428" y="3380198"/>
                </a:lnTo>
                <a:cubicBezTo>
                  <a:pt x="12755271" y="3380198"/>
                  <a:pt x="12748694" y="3380198"/>
                  <a:pt x="12748694" y="3380198"/>
                </a:cubicBezTo>
                <a:close/>
                <a:moveTo>
                  <a:pt x="12255324" y="3380198"/>
                </a:moveTo>
                <a:cubicBezTo>
                  <a:pt x="12255324" y="3380198"/>
                  <a:pt x="12255324" y="3386778"/>
                  <a:pt x="12255324" y="3399934"/>
                </a:cubicBezTo>
                <a:cubicBezTo>
                  <a:pt x="12255324" y="3399934"/>
                  <a:pt x="12261901" y="3399934"/>
                  <a:pt x="12275058" y="3399934"/>
                </a:cubicBezTo>
                <a:cubicBezTo>
                  <a:pt x="12275058" y="3386778"/>
                  <a:pt x="12268481" y="3380198"/>
                  <a:pt x="12255324" y="3380198"/>
                </a:cubicBezTo>
                <a:close/>
                <a:moveTo>
                  <a:pt x="3927232" y="3380198"/>
                </a:moveTo>
                <a:lnTo>
                  <a:pt x="3986434" y="3380198"/>
                </a:lnTo>
                <a:cubicBezTo>
                  <a:pt x="3999593" y="3380198"/>
                  <a:pt x="4009458" y="3380198"/>
                  <a:pt x="4016037" y="3380198"/>
                </a:cubicBezTo>
                <a:cubicBezTo>
                  <a:pt x="4022615" y="3380198"/>
                  <a:pt x="4025903" y="3380198"/>
                  <a:pt x="4025903" y="3380198"/>
                </a:cubicBezTo>
                <a:cubicBezTo>
                  <a:pt x="4025903" y="3393357"/>
                  <a:pt x="4032483" y="3393357"/>
                  <a:pt x="4045640" y="3380198"/>
                </a:cubicBezTo>
                <a:lnTo>
                  <a:pt x="4065373" y="3380198"/>
                </a:lnTo>
                <a:cubicBezTo>
                  <a:pt x="4052217" y="3393357"/>
                  <a:pt x="4029194" y="3399934"/>
                  <a:pt x="3996304" y="3399934"/>
                </a:cubicBezTo>
                <a:cubicBezTo>
                  <a:pt x="3963409" y="3399934"/>
                  <a:pt x="3940385" y="3396646"/>
                  <a:pt x="3927232" y="3390067"/>
                </a:cubicBezTo>
                <a:cubicBezTo>
                  <a:pt x="3914073" y="3383489"/>
                  <a:pt x="3914073" y="3380198"/>
                  <a:pt x="3927232" y="3380198"/>
                </a:cubicBezTo>
                <a:close/>
                <a:moveTo>
                  <a:pt x="12294794" y="3360464"/>
                </a:moveTo>
                <a:cubicBezTo>
                  <a:pt x="12294794" y="3373621"/>
                  <a:pt x="12301371" y="3380198"/>
                  <a:pt x="12314528" y="3380198"/>
                </a:cubicBezTo>
                <a:cubicBezTo>
                  <a:pt x="12314528" y="3380198"/>
                  <a:pt x="12317816" y="3380198"/>
                  <a:pt x="12324396" y="3380198"/>
                </a:cubicBezTo>
                <a:cubicBezTo>
                  <a:pt x="12330973" y="3380198"/>
                  <a:pt x="12334262" y="3373621"/>
                  <a:pt x="12334262" y="3360464"/>
                </a:cubicBezTo>
                <a:lnTo>
                  <a:pt x="12314528" y="3360464"/>
                </a:lnTo>
                <a:close/>
                <a:moveTo>
                  <a:pt x="12196120" y="3360464"/>
                </a:moveTo>
                <a:cubicBezTo>
                  <a:pt x="12182963" y="3360464"/>
                  <a:pt x="12173095" y="3367044"/>
                  <a:pt x="12166518" y="3380198"/>
                </a:cubicBezTo>
                <a:cubicBezTo>
                  <a:pt x="12159938" y="3393357"/>
                  <a:pt x="12169807" y="3399934"/>
                  <a:pt x="12196120" y="3399934"/>
                </a:cubicBezTo>
                <a:lnTo>
                  <a:pt x="12215854" y="3380198"/>
                </a:lnTo>
                <a:cubicBezTo>
                  <a:pt x="12215854" y="3380198"/>
                  <a:pt x="12212565" y="3376909"/>
                  <a:pt x="12205986" y="3370332"/>
                </a:cubicBezTo>
                <a:cubicBezTo>
                  <a:pt x="12199409" y="3363755"/>
                  <a:pt x="12196120" y="3360464"/>
                  <a:pt x="12196120" y="3360464"/>
                </a:cubicBezTo>
                <a:close/>
                <a:moveTo>
                  <a:pt x="12117180" y="3360464"/>
                </a:moveTo>
                <a:cubicBezTo>
                  <a:pt x="12117180" y="3373621"/>
                  <a:pt x="12117180" y="3380198"/>
                  <a:pt x="12117180" y="3380198"/>
                </a:cubicBezTo>
                <a:lnTo>
                  <a:pt x="12136913" y="3360464"/>
                </a:lnTo>
                <a:cubicBezTo>
                  <a:pt x="12136913" y="3360464"/>
                  <a:pt x="12130336" y="3360464"/>
                  <a:pt x="12117180" y="3360464"/>
                </a:cubicBezTo>
                <a:close/>
                <a:moveTo>
                  <a:pt x="3572003" y="3340731"/>
                </a:moveTo>
                <a:cubicBezTo>
                  <a:pt x="3572003" y="3340731"/>
                  <a:pt x="3578583" y="3340731"/>
                  <a:pt x="3591740" y="3340731"/>
                </a:cubicBezTo>
                <a:cubicBezTo>
                  <a:pt x="3604895" y="3340731"/>
                  <a:pt x="3618052" y="3340731"/>
                  <a:pt x="3631207" y="3340731"/>
                </a:cubicBezTo>
                <a:lnTo>
                  <a:pt x="3611473" y="3360464"/>
                </a:lnTo>
                <a:close/>
                <a:moveTo>
                  <a:pt x="12077710" y="3320994"/>
                </a:moveTo>
                <a:lnTo>
                  <a:pt x="12057976" y="3340731"/>
                </a:lnTo>
                <a:lnTo>
                  <a:pt x="12077710" y="3340731"/>
                </a:lnTo>
                <a:cubicBezTo>
                  <a:pt x="12077710" y="3327574"/>
                  <a:pt x="12077710" y="3320994"/>
                  <a:pt x="12077710" y="3320994"/>
                </a:cubicBezTo>
                <a:close/>
                <a:moveTo>
                  <a:pt x="12393468" y="3301260"/>
                </a:moveTo>
                <a:lnTo>
                  <a:pt x="12432938" y="3320994"/>
                </a:lnTo>
                <a:cubicBezTo>
                  <a:pt x="12459249" y="3334153"/>
                  <a:pt x="12475697" y="3337442"/>
                  <a:pt x="12482274" y="3330862"/>
                </a:cubicBezTo>
                <a:cubicBezTo>
                  <a:pt x="12488851" y="3324285"/>
                  <a:pt x="12492139" y="3327574"/>
                  <a:pt x="12492139" y="3340731"/>
                </a:cubicBezTo>
                <a:cubicBezTo>
                  <a:pt x="12492139" y="3353887"/>
                  <a:pt x="12498719" y="3357176"/>
                  <a:pt x="12511876" y="3350596"/>
                </a:cubicBezTo>
                <a:cubicBezTo>
                  <a:pt x="12525033" y="3344020"/>
                  <a:pt x="12528321" y="3347307"/>
                  <a:pt x="12521744" y="3360464"/>
                </a:cubicBezTo>
                <a:cubicBezTo>
                  <a:pt x="12515164" y="3373621"/>
                  <a:pt x="12518456" y="3383489"/>
                  <a:pt x="12531610" y="3390067"/>
                </a:cubicBezTo>
                <a:cubicBezTo>
                  <a:pt x="12544769" y="3396646"/>
                  <a:pt x="12551346" y="3399934"/>
                  <a:pt x="12551346" y="3399934"/>
                </a:cubicBezTo>
                <a:cubicBezTo>
                  <a:pt x="12551346" y="3399934"/>
                  <a:pt x="12551346" y="3393357"/>
                  <a:pt x="12551346" y="3380198"/>
                </a:cubicBezTo>
                <a:lnTo>
                  <a:pt x="12571080" y="3380198"/>
                </a:lnTo>
                <a:lnTo>
                  <a:pt x="12590813" y="3399934"/>
                </a:lnTo>
                <a:lnTo>
                  <a:pt x="12630284" y="3399934"/>
                </a:lnTo>
                <a:cubicBezTo>
                  <a:pt x="12656597" y="3399934"/>
                  <a:pt x="12669754" y="3396646"/>
                  <a:pt x="12669754" y="3390067"/>
                </a:cubicBezTo>
                <a:cubicBezTo>
                  <a:pt x="12669754" y="3383489"/>
                  <a:pt x="12656597" y="3380198"/>
                  <a:pt x="12630284" y="3380198"/>
                </a:cubicBezTo>
                <a:cubicBezTo>
                  <a:pt x="12603973" y="3380198"/>
                  <a:pt x="12587525" y="3370332"/>
                  <a:pt x="12580948" y="3350596"/>
                </a:cubicBezTo>
                <a:cubicBezTo>
                  <a:pt x="12574371" y="3330862"/>
                  <a:pt x="12557923" y="3314417"/>
                  <a:pt x="12531610" y="3301260"/>
                </a:cubicBezTo>
                <a:cubicBezTo>
                  <a:pt x="12518456" y="3301260"/>
                  <a:pt x="12498719" y="3301260"/>
                  <a:pt x="12472406" y="3301260"/>
                </a:cubicBezTo>
                <a:close/>
                <a:moveTo>
                  <a:pt x="12225722" y="3301260"/>
                </a:moveTo>
                <a:cubicBezTo>
                  <a:pt x="12219142" y="3301260"/>
                  <a:pt x="12212565" y="3307837"/>
                  <a:pt x="12205986" y="3320994"/>
                </a:cubicBezTo>
                <a:cubicBezTo>
                  <a:pt x="12199409" y="3334153"/>
                  <a:pt x="12205986" y="3340731"/>
                  <a:pt x="12225722" y="3340731"/>
                </a:cubicBezTo>
                <a:cubicBezTo>
                  <a:pt x="12245456" y="3340731"/>
                  <a:pt x="12252035" y="3334153"/>
                  <a:pt x="12245456" y="3320994"/>
                </a:cubicBezTo>
                <a:cubicBezTo>
                  <a:pt x="12238879" y="3307837"/>
                  <a:pt x="12232299" y="3301260"/>
                  <a:pt x="12225722" y="3301260"/>
                </a:cubicBezTo>
                <a:close/>
                <a:moveTo>
                  <a:pt x="3769351" y="3301260"/>
                </a:moveTo>
                <a:lnTo>
                  <a:pt x="3868025" y="3301260"/>
                </a:lnTo>
                <a:lnTo>
                  <a:pt x="3946966" y="3320994"/>
                </a:lnTo>
                <a:cubicBezTo>
                  <a:pt x="3933809" y="3347307"/>
                  <a:pt x="3894339" y="3347307"/>
                  <a:pt x="3828555" y="3320994"/>
                </a:cubicBezTo>
                <a:cubicBezTo>
                  <a:pt x="3789088" y="3307837"/>
                  <a:pt x="3769351" y="3301260"/>
                  <a:pt x="3769351" y="3301260"/>
                </a:cubicBezTo>
                <a:close/>
                <a:moveTo>
                  <a:pt x="12156650" y="3281525"/>
                </a:moveTo>
                <a:cubicBezTo>
                  <a:pt x="12117180" y="3294684"/>
                  <a:pt x="12097446" y="3301260"/>
                  <a:pt x="12097446" y="3301260"/>
                </a:cubicBezTo>
                <a:cubicBezTo>
                  <a:pt x="12123757" y="3314417"/>
                  <a:pt x="12150070" y="3314417"/>
                  <a:pt x="12176384" y="3301260"/>
                </a:cubicBezTo>
                <a:close/>
                <a:moveTo>
                  <a:pt x="10577864" y="3281525"/>
                </a:moveTo>
                <a:lnTo>
                  <a:pt x="10597599" y="3301260"/>
                </a:lnTo>
                <a:cubicBezTo>
                  <a:pt x="10610756" y="3314417"/>
                  <a:pt x="10623910" y="3320994"/>
                  <a:pt x="10637069" y="3320994"/>
                </a:cubicBezTo>
                <a:lnTo>
                  <a:pt x="10617333" y="3301260"/>
                </a:lnTo>
                <a:cubicBezTo>
                  <a:pt x="10604176" y="3288104"/>
                  <a:pt x="10591019" y="3281525"/>
                  <a:pt x="10577864" y="3281525"/>
                </a:cubicBezTo>
                <a:close/>
                <a:moveTo>
                  <a:pt x="10479189" y="3281525"/>
                </a:moveTo>
                <a:cubicBezTo>
                  <a:pt x="10479189" y="3281525"/>
                  <a:pt x="10479189" y="3288104"/>
                  <a:pt x="10479189" y="3301260"/>
                </a:cubicBezTo>
                <a:lnTo>
                  <a:pt x="10479189" y="3320994"/>
                </a:lnTo>
                <a:cubicBezTo>
                  <a:pt x="10492345" y="3320994"/>
                  <a:pt x="10498925" y="3314417"/>
                  <a:pt x="10498925" y="3301260"/>
                </a:cubicBezTo>
                <a:close/>
                <a:moveTo>
                  <a:pt x="4598214" y="3281525"/>
                </a:moveTo>
                <a:cubicBezTo>
                  <a:pt x="4598214" y="3281525"/>
                  <a:pt x="4598214" y="3288104"/>
                  <a:pt x="4598214" y="3301260"/>
                </a:cubicBezTo>
                <a:cubicBezTo>
                  <a:pt x="4598214" y="3314417"/>
                  <a:pt x="4604793" y="3320994"/>
                  <a:pt x="4617950" y="3320994"/>
                </a:cubicBezTo>
                <a:lnTo>
                  <a:pt x="4617950" y="3301260"/>
                </a:lnTo>
                <a:close/>
                <a:moveTo>
                  <a:pt x="11998773" y="3261790"/>
                </a:moveTo>
                <a:lnTo>
                  <a:pt x="11972779" y="3283452"/>
                </a:lnTo>
                <a:lnTo>
                  <a:pt x="11976569" y="3283993"/>
                </a:lnTo>
                <a:cubicBezTo>
                  <a:pt x="11981503" y="3285637"/>
                  <a:pt x="11985616" y="3288104"/>
                  <a:pt x="11988905" y="3291392"/>
                </a:cubicBezTo>
                <a:cubicBezTo>
                  <a:pt x="11995481" y="3297973"/>
                  <a:pt x="11998773" y="3301260"/>
                  <a:pt x="11998773" y="3301260"/>
                </a:cubicBezTo>
                <a:cubicBezTo>
                  <a:pt x="11998773" y="3327574"/>
                  <a:pt x="12002060" y="3330862"/>
                  <a:pt x="12008638" y="3311128"/>
                </a:cubicBezTo>
                <a:cubicBezTo>
                  <a:pt x="12015217" y="3291392"/>
                  <a:pt x="12025083" y="3288104"/>
                  <a:pt x="12038239" y="3301260"/>
                </a:cubicBezTo>
                <a:cubicBezTo>
                  <a:pt x="12051396" y="3314417"/>
                  <a:pt x="12057976" y="3314417"/>
                  <a:pt x="12057976" y="3301260"/>
                </a:cubicBezTo>
                <a:cubicBezTo>
                  <a:pt x="12057976" y="3288104"/>
                  <a:pt x="12054685" y="3281525"/>
                  <a:pt x="12048108" y="3281525"/>
                </a:cubicBezTo>
                <a:cubicBezTo>
                  <a:pt x="12041531" y="3281525"/>
                  <a:pt x="12034951" y="3281525"/>
                  <a:pt x="12028374" y="3281525"/>
                </a:cubicBezTo>
                <a:cubicBezTo>
                  <a:pt x="12021794" y="3281525"/>
                  <a:pt x="12015217" y="3278235"/>
                  <a:pt x="12008638" y="3271658"/>
                </a:cubicBezTo>
                <a:cubicBezTo>
                  <a:pt x="12002060" y="3265081"/>
                  <a:pt x="11998773" y="3261790"/>
                  <a:pt x="11998773" y="3261790"/>
                </a:cubicBezTo>
                <a:close/>
                <a:moveTo>
                  <a:pt x="10538393" y="3261790"/>
                </a:moveTo>
                <a:lnTo>
                  <a:pt x="10538393" y="3281525"/>
                </a:lnTo>
                <a:lnTo>
                  <a:pt x="10558129" y="3261790"/>
                </a:lnTo>
                <a:cubicBezTo>
                  <a:pt x="10544972" y="3261790"/>
                  <a:pt x="10538393" y="3261790"/>
                  <a:pt x="10538393" y="3261790"/>
                </a:cubicBezTo>
                <a:close/>
                <a:moveTo>
                  <a:pt x="12511876" y="3242056"/>
                </a:moveTo>
                <a:cubicBezTo>
                  <a:pt x="12498719" y="3255213"/>
                  <a:pt x="12498719" y="3265081"/>
                  <a:pt x="12511876" y="3271658"/>
                </a:cubicBezTo>
                <a:cubicBezTo>
                  <a:pt x="12525033" y="3278235"/>
                  <a:pt x="12538189" y="3278235"/>
                  <a:pt x="12551346" y="3271658"/>
                </a:cubicBezTo>
                <a:cubicBezTo>
                  <a:pt x="12564503" y="3265081"/>
                  <a:pt x="12564503" y="3255213"/>
                  <a:pt x="12551346" y="3242056"/>
                </a:cubicBezTo>
                <a:cubicBezTo>
                  <a:pt x="12551346" y="3242056"/>
                  <a:pt x="12548057" y="3242056"/>
                  <a:pt x="12541478" y="3242056"/>
                </a:cubicBezTo>
                <a:cubicBezTo>
                  <a:pt x="12534901" y="3242056"/>
                  <a:pt x="12525033" y="3242056"/>
                  <a:pt x="12511876" y="3242056"/>
                </a:cubicBezTo>
                <a:close/>
                <a:moveTo>
                  <a:pt x="4321928" y="3242056"/>
                </a:moveTo>
                <a:cubicBezTo>
                  <a:pt x="4335085" y="3242056"/>
                  <a:pt x="4341662" y="3248634"/>
                  <a:pt x="4341662" y="3261790"/>
                </a:cubicBezTo>
                <a:lnTo>
                  <a:pt x="4321928" y="3261790"/>
                </a:lnTo>
                <a:close/>
                <a:moveTo>
                  <a:pt x="4302192" y="3242056"/>
                </a:moveTo>
                <a:lnTo>
                  <a:pt x="4302192" y="3261790"/>
                </a:lnTo>
                <a:cubicBezTo>
                  <a:pt x="4289035" y="3261790"/>
                  <a:pt x="4282457" y="3258502"/>
                  <a:pt x="4282457" y="3251922"/>
                </a:cubicBezTo>
                <a:cubicBezTo>
                  <a:pt x="4282457" y="3245345"/>
                  <a:pt x="4289035" y="3242056"/>
                  <a:pt x="4302192" y="3242056"/>
                </a:cubicBezTo>
                <a:close/>
                <a:moveTo>
                  <a:pt x="12740059" y="3235889"/>
                </a:moveTo>
                <a:cubicBezTo>
                  <a:pt x="12735948" y="3236714"/>
                  <a:pt x="12732249" y="3238768"/>
                  <a:pt x="12728958" y="3242056"/>
                </a:cubicBezTo>
                <a:cubicBezTo>
                  <a:pt x="12742117" y="3255213"/>
                  <a:pt x="12748694" y="3255213"/>
                  <a:pt x="12748694" y="3242056"/>
                </a:cubicBezTo>
                <a:lnTo>
                  <a:pt x="12768428" y="3261790"/>
                </a:lnTo>
                <a:cubicBezTo>
                  <a:pt x="12768428" y="3274947"/>
                  <a:pt x="12761851" y="3281525"/>
                  <a:pt x="12748694" y="3281525"/>
                </a:cubicBezTo>
                <a:lnTo>
                  <a:pt x="12768428" y="3281525"/>
                </a:lnTo>
                <a:cubicBezTo>
                  <a:pt x="12781585" y="3281525"/>
                  <a:pt x="12794741" y="3281525"/>
                  <a:pt x="12807898" y="3281525"/>
                </a:cubicBezTo>
                <a:cubicBezTo>
                  <a:pt x="12821055" y="3307837"/>
                  <a:pt x="12860525" y="3320994"/>
                  <a:pt x="12926306" y="3320994"/>
                </a:cubicBezTo>
                <a:cubicBezTo>
                  <a:pt x="12978935" y="3320994"/>
                  <a:pt x="13018403" y="3334153"/>
                  <a:pt x="13044716" y="3360464"/>
                </a:cubicBezTo>
                <a:lnTo>
                  <a:pt x="13044716" y="3320994"/>
                </a:lnTo>
                <a:lnTo>
                  <a:pt x="13024980" y="3320994"/>
                </a:lnTo>
                <a:cubicBezTo>
                  <a:pt x="13011823" y="3320994"/>
                  <a:pt x="13005246" y="3320994"/>
                  <a:pt x="13005246" y="3320994"/>
                </a:cubicBezTo>
                <a:lnTo>
                  <a:pt x="13005246" y="3281525"/>
                </a:lnTo>
                <a:lnTo>
                  <a:pt x="13005246" y="3261790"/>
                </a:lnTo>
                <a:lnTo>
                  <a:pt x="12965776" y="3301260"/>
                </a:lnTo>
                <a:lnTo>
                  <a:pt x="12965776" y="3320994"/>
                </a:lnTo>
                <a:cubicBezTo>
                  <a:pt x="12965776" y="3320994"/>
                  <a:pt x="12962487" y="3311128"/>
                  <a:pt x="12955910" y="3291392"/>
                </a:cubicBezTo>
                <a:cubicBezTo>
                  <a:pt x="12949331" y="3271658"/>
                  <a:pt x="12939465" y="3261790"/>
                  <a:pt x="12926306" y="3261790"/>
                </a:cubicBezTo>
                <a:cubicBezTo>
                  <a:pt x="12913149" y="3274947"/>
                  <a:pt x="12906572" y="3281525"/>
                  <a:pt x="12906572" y="3281525"/>
                </a:cubicBezTo>
                <a:lnTo>
                  <a:pt x="12906572" y="3242056"/>
                </a:lnTo>
                <a:cubicBezTo>
                  <a:pt x="12893415" y="3242056"/>
                  <a:pt x="12873679" y="3242056"/>
                  <a:pt x="12847368" y="3242056"/>
                </a:cubicBezTo>
                <a:lnTo>
                  <a:pt x="12847368" y="3261790"/>
                </a:lnTo>
                <a:cubicBezTo>
                  <a:pt x="12847368" y="3261790"/>
                  <a:pt x="12850657" y="3265081"/>
                  <a:pt x="12857234" y="3271658"/>
                </a:cubicBezTo>
                <a:cubicBezTo>
                  <a:pt x="12863813" y="3278235"/>
                  <a:pt x="12867102" y="3281525"/>
                  <a:pt x="12867102" y="3281525"/>
                </a:cubicBezTo>
                <a:lnTo>
                  <a:pt x="12788164" y="3261790"/>
                </a:lnTo>
                <a:cubicBezTo>
                  <a:pt x="12768430" y="3242056"/>
                  <a:pt x="12752396" y="3233422"/>
                  <a:pt x="12740059" y="3235889"/>
                </a:cubicBezTo>
                <a:close/>
                <a:moveTo>
                  <a:pt x="12630284" y="3202587"/>
                </a:moveTo>
                <a:cubicBezTo>
                  <a:pt x="12630284" y="3202587"/>
                  <a:pt x="12630284" y="3209163"/>
                  <a:pt x="12630284" y="3222320"/>
                </a:cubicBezTo>
                <a:lnTo>
                  <a:pt x="12650020" y="3242056"/>
                </a:lnTo>
                <a:cubicBezTo>
                  <a:pt x="12663177" y="3242056"/>
                  <a:pt x="12669754" y="3235479"/>
                  <a:pt x="12669754" y="3222320"/>
                </a:cubicBezTo>
                <a:close/>
                <a:moveTo>
                  <a:pt x="12502008" y="3202587"/>
                </a:moveTo>
                <a:cubicBezTo>
                  <a:pt x="12482274" y="3202587"/>
                  <a:pt x="12472406" y="3209163"/>
                  <a:pt x="12472406" y="3222320"/>
                </a:cubicBezTo>
                <a:lnTo>
                  <a:pt x="12492139" y="3222320"/>
                </a:lnTo>
                <a:cubicBezTo>
                  <a:pt x="12505299" y="3222320"/>
                  <a:pt x="12515164" y="3222320"/>
                  <a:pt x="12521744" y="3222320"/>
                </a:cubicBezTo>
                <a:cubicBezTo>
                  <a:pt x="12528321" y="3222320"/>
                  <a:pt x="12531610" y="3219031"/>
                  <a:pt x="12531610" y="3212452"/>
                </a:cubicBezTo>
                <a:cubicBezTo>
                  <a:pt x="12531610" y="3205876"/>
                  <a:pt x="12521744" y="3202587"/>
                  <a:pt x="12502008" y="3202587"/>
                </a:cubicBezTo>
                <a:close/>
                <a:moveTo>
                  <a:pt x="12008638" y="3202587"/>
                </a:moveTo>
                <a:cubicBezTo>
                  <a:pt x="12002060" y="3202587"/>
                  <a:pt x="11995481" y="3209163"/>
                  <a:pt x="11988905" y="3222320"/>
                </a:cubicBezTo>
                <a:cubicBezTo>
                  <a:pt x="11982327" y="3235479"/>
                  <a:pt x="11995481" y="3242056"/>
                  <a:pt x="12028374" y="3242056"/>
                </a:cubicBezTo>
                <a:cubicBezTo>
                  <a:pt x="12061264" y="3242056"/>
                  <a:pt x="12077710" y="3235479"/>
                  <a:pt x="12077710" y="3222320"/>
                </a:cubicBezTo>
                <a:cubicBezTo>
                  <a:pt x="12077710" y="3222320"/>
                  <a:pt x="12081001" y="3225611"/>
                  <a:pt x="12087578" y="3232188"/>
                </a:cubicBezTo>
                <a:cubicBezTo>
                  <a:pt x="12094155" y="3238768"/>
                  <a:pt x="12097446" y="3242056"/>
                  <a:pt x="12097446" y="3242056"/>
                </a:cubicBezTo>
                <a:cubicBezTo>
                  <a:pt x="12110603" y="3242056"/>
                  <a:pt x="12117180" y="3242056"/>
                  <a:pt x="12117180" y="3242056"/>
                </a:cubicBezTo>
                <a:lnTo>
                  <a:pt x="12136913" y="3242056"/>
                </a:lnTo>
                <a:cubicBezTo>
                  <a:pt x="12136913" y="3242056"/>
                  <a:pt x="12130336" y="3235479"/>
                  <a:pt x="12117180" y="3222320"/>
                </a:cubicBezTo>
                <a:lnTo>
                  <a:pt x="12077710" y="3222320"/>
                </a:lnTo>
                <a:cubicBezTo>
                  <a:pt x="12077710" y="3209163"/>
                  <a:pt x="12071133" y="3205876"/>
                  <a:pt x="12057976" y="3212452"/>
                </a:cubicBezTo>
                <a:cubicBezTo>
                  <a:pt x="12044819" y="3219031"/>
                  <a:pt x="12034951" y="3219031"/>
                  <a:pt x="12028374" y="3212452"/>
                </a:cubicBezTo>
                <a:cubicBezTo>
                  <a:pt x="12021794" y="3205876"/>
                  <a:pt x="12015217" y="3202587"/>
                  <a:pt x="12008638" y="3202587"/>
                </a:cubicBezTo>
                <a:close/>
                <a:moveTo>
                  <a:pt x="4598214" y="3202587"/>
                </a:moveTo>
                <a:cubicBezTo>
                  <a:pt x="4598214" y="3215743"/>
                  <a:pt x="4604793" y="3222320"/>
                  <a:pt x="4617950" y="3222320"/>
                </a:cubicBezTo>
                <a:cubicBezTo>
                  <a:pt x="4617950" y="3222320"/>
                  <a:pt x="4617950" y="3215743"/>
                  <a:pt x="4617950" y="3202587"/>
                </a:cubicBezTo>
                <a:cubicBezTo>
                  <a:pt x="4617950" y="3202587"/>
                  <a:pt x="4611370" y="3202587"/>
                  <a:pt x="4598214" y="3202587"/>
                </a:cubicBezTo>
                <a:close/>
                <a:moveTo>
                  <a:pt x="12377681" y="3190746"/>
                </a:moveTo>
                <a:lnTo>
                  <a:pt x="12393468" y="3202587"/>
                </a:lnTo>
                <a:lnTo>
                  <a:pt x="12413202" y="3202587"/>
                </a:lnTo>
                <a:close/>
                <a:moveTo>
                  <a:pt x="13024980" y="3182850"/>
                </a:moveTo>
                <a:cubicBezTo>
                  <a:pt x="13011823" y="3182850"/>
                  <a:pt x="13011823" y="3189430"/>
                  <a:pt x="13024980" y="3202587"/>
                </a:cubicBezTo>
                <a:lnTo>
                  <a:pt x="13064450" y="3202587"/>
                </a:lnTo>
                <a:cubicBezTo>
                  <a:pt x="13051293" y="3189430"/>
                  <a:pt x="13038139" y="3182850"/>
                  <a:pt x="13024980" y="3182850"/>
                </a:cubicBezTo>
                <a:close/>
                <a:moveTo>
                  <a:pt x="11169910" y="3182850"/>
                </a:moveTo>
                <a:lnTo>
                  <a:pt x="11169910" y="3202587"/>
                </a:lnTo>
                <a:lnTo>
                  <a:pt x="11189643" y="3202587"/>
                </a:lnTo>
                <a:cubicBezTo>
                  <a:pt x="11189643" y="3189430"/>
                  <a:pt x="11183066" y="3182850"/>
                  <a:pt x="11169910" y="3182850"/>
                </a:cubicBezTo>
                <a:close/>
                <a:moveTo>
                  <a:pt x="10597599" y="3182850"/>
                </a:moveTo>
                <a:lnTo>
                  <a:pt x="10597599" y="3202587"/>
                </a:lnTo>
                <a:lnTo>
                  <a:pt x="10617333" y="3182850"/>
                </a:lnTo>
                <a:cubicBezTo>
                  <a:pt x="10617333" y="3182850"/>
                  <a:pt x="10610756" y="3182850"/>
                  <a:pt x="10597599" y="3182850"/>
                </a:cubicBezTo>
                <a:close/>
                <a:moveTo>
                  <a:pt x="10400251" y="3182850"/>
                </a:moveTo>
                <a:lnTo>
                  <a:pt x="10380515" y="3202587"/>
                </a:lnTo>
                <a:lnTo>
                  <a:pt x="10400251" y="3222320"/>
                </a:lnTo>
                <a:cubicBezTo>
                  <a:pt x="10426562" y="3222320"/>
                  <a:pt x="10439719" y="3222320"/>
                  <a:pt x="10439719" y="3222320"/>
                </a:cubicBezTo>
                <a:lnTo>
                  <a:pt x="10439719" y="3202587"/>
                </a:lnTo>
                <a:cubicBezTo>
                  <a:pt x="10439719" y="3228900"/>
                  <a:pt x="10466032" y="3235479"/>
                  <a:pt x="10518659" y="3222320"/>
                </a:cubicBezTo>
                <a:cubicBezTo>
                  <a:pt x="10531816" y="3222320"/>
                  <a:pt x="10538393" y="3219031"/>
                  <a:pt x="10538393" y="3212452"/>
                </a:cubicBezTo>
                <a:cubicBezTo>
                  <a:pt x="10538393" y="3205876"/>
                  <a:pt x="10531816" y="3202587"/>
                  <a:pt x="10518659" y="3202587"/>
                </a:cubicBezTo>
                <a:cubicBezTo>
                  <a:pt x="10505502" y="3215743"/>
                  <a:pt x="10498925" y="3215743"/>
                  <a:pt x="10498925" y="3202587"/>
                </a:cubicBezTo>
                <a:lnTo>
                  <a:pt x="10439719" y="3202587"/>
                </a:lnTo>
                <a:lnTo>
                  <a:pt x="10439719" y="3182850"/>
                </a:lnTo>
                <a:cubicBezTo>
                  <a:pt x="10426562" y="3182850"/>
                  <a:pt x="10413408" y="3182850"/>
                  <a:pt x="10400251" y="3182850"/>
                </a:cubicBezTo>
                <a:close/>
                <a:moveTo>
                  <a:pt x="3848292" y="3182850"/>
                </a:moveTo>
                <a:cubicBezTo>
                  <a:pt x="3848292" y="3182850"/>
                  <a:pt x="3854869" y="3182850"/>
                  <a:pt x="3868025" y="3182850"/>
                </a:cubicBezTo>
                <a:cubicBezTo>
                  <a:pt x="3881182" y="3182850"/>
                  <a:pt x="3887761" y="3182850"/>
                  <a:pt x="3887761" y="3182850"/>
                </a:cubicBezTo>
                <a:cubicBezTo>
                  <a:pt x="3887761" y="3196009"/>
                  <a:pt x="3881182" y="3202587"/>
                  <a:pt x="3868025" y="3202587"/>
                </a:cubicBezTo>
                <a:close/>
                <a:moveTo>
                  <a:pt x="11959302" y="3163116"/>
                </a:moveTo>
                <a:lnTo>
                  <a:pt x="11939565" y="3182850"/>
                </a:lnTo>
                <a:lnTo>
                  <a:pt x="11919832" y="3202587"/>
                </a:lnTo>
                <a:cubicBezTo>
                  <a:pt x="11932988" y="3215743"/>
                  <a:pt x="11952722" y="3209163"/>
                  <a:pt x="11979036" y="3182850"/>
                </a:cubicBezTo>
                <a:cubicBezTo>
                  <a:pt x="11992192" y="3182850"/>
                  <a:pt x="11992192" y="3176273"/>
                  <a:pt x="11979036" y="3163116"/>
                </a:cubicBezTo>
                <a:close/>
                <a:moveTo>
                  <a:pt x="10992295" y="3163116"/>
                </a:moveTo>
                <a:cubicBezTo>
                  <a:pt x="11005452" y="3176273"/>
                  <a:pt x="11012029" y="3182850"/>
                  <a:pt x="11012029" y="3182850"/>
                </a:cubicBezTo>
                <a:cubicBezTo>
                  <a:pt x="11012029" y="3182850"/>
                  <a:pt x="11012029" y="3176273"/>
                  <a:pt x="11012029" y="3163116"/>
                </a:cubicBezTo>
                <a:close/>
                <a:moveTo>
                  <a:pt x="10696273" y="3163116"/>
                </a:moveTo>
                <a:cubicBezTo>
                  <a:pt x="10696273" y="3176273"/>
                  <a:pt x="10699562" y="3182850"/>
                  <a:pt x="10706139" y="3182850"/>
                </a:cubicBezTo>
                <a:cubicBezTo>
                  <a:pt x="10712719" y="3182850"/>
                  <a:pt x="10722587" y="3182850"/>
                  <a:pt x="10735743" y="3182850"/>
                </a:cubicBezTo>
                <a:cubicBezTo>
                  <a:pt x="10748900" y="3169696"/>
                  <a:pt x="10755477" y="3172984"/>
                  <a:pt x="10755477" y="3192718"/>
                </a:cubicBezTo>
                <a:cubicBezTo>
                  <a:pt x="10755477" y="3212452"/>
                  <a:pt x="10755477" y="3222320"/>
                  <a:pt x="10755477" y="3222320"/>
                </a:cubicBezTo>
                <a:cubicBezTo>
                  <a:pt x="10742320" y="3222320"/>
                  <a:pt x="10735743" y="3222320"/>
                  <a:pt x="10735743" y="3222320"/>
                </a:cubicBezTo>
                <a:cubicBezTo>
                  <a:pt x="10735743" y="3222320"/>
                  <a:pt x="10735743" y="3215743"/>
                  <a:pt x="10735743" y="3202587"/>
                </a:cubicBezTo>
                <a:cubicBezTo>
                  <a:pt x="10735743" y="3202587"/>
                  <a:pt x="10722587" y="3202587"/>
                  <a:pt x="10696273" y="3202587"/>
                </a:cubicBezTo>
                <a:cubicBezTo>
                  <a:pt x="10683116" y="3202587"/>
                  <a:pt x="10669960" y="3202587"/>
                  <a:pt x="10656803" y="3202587"/>
                </a:cubicBezTo>
                <a:cubicBezTo>
                  <a:pt x="10643646" y="3202587"/>
                  <a:pt x="10637069" y="3202587"/>
                  <a:pt x="10637069" y="3202587"/>
                </a:cubicBezTo>
                <a:cubicBezTo>
                  <a:pt x="10637069" y="3215743"/>
                  <a:pt x="10643646" y="3222320"/>
                  <a:pt x="10656803" y="3222320"/>
                </a:cubicBezTo>
                <a:cubicBezTo>
                  <a:pt x="10669960" y="3222320"/>
                  <a:pt x="10676537" y="3228900"/>
                  <a:pt x="10676537" y="3242056"/>
                </a:cubicBezTo>
                <a:cubicBezTo>
                  <a:pt x="10676537" y="3255213"/>
                  <a:pt x="10683116" y="3255213"/>
                  <a:pt x="10696273" y="3242056"/>
                </a:cubicBezTo>
                <a:cubicBezTo>
                  <a:pt x="10696273" y="3228900"/>
                  <a:pt x="10699562" y="3222320"/>
                  <a:pt x="10706139" y="3222320"/>
                </a:cubicBezTo>
                <a:cubicBezTo>
                  <a:pt x="10712719" y="3222320"/>
                  <a:pt x="10722587" y="3228900"/>
                  <a:pt x="10735743" y="3242056"/>
                </a:cubicBezTo>
                <a:cubicBezTo>
                  <a:pt x="10748900" y="3228900"/>
                  <a:pt x="10762054" y="3222320"/>
                  <a:pt x="10775211" y="3222320"/>
                </a:cubicBezTo>
                <a:cubicBezTo>
                  <a:pt x="10762054" y="3196009"/>
                  <a:pt x="10768634" y="3189430"/>
                  <a:pt x="10794947" y="3202587"/>
                </a:cubicBezTo>
                <a:lnTo>
                  <a:pt x="10775211" y="3163116"/>
                </a:lnTo>
                <a:cubicBezTo>
                  <a:pt x="10762054" y="3163116"/>
                  <a:pt x="10748900" y="3163116"/>
                  <a:pt x="10735743" y="3163116"/>
                </a:cubicBezTo>
                <a:cubicBezTo>
                  <a:pt x="10722587" y="3163116"/>
                  <a:pt x="10709430" y="3163116"/>
                  <a:pt x="10696273" y="3163116"/>
                </a:cubicBezTo>
                <a:close/>
                <a:moveTo>
                  <a:pt x="9985819" y="3163116"/>
                </a:moveTo>
                <a:cubicBezTo>
                  <a:pt x="9985819" y="3176273"/>
                  <a:pt x="9989107" y="3182850"/>
                  <a:pt x="9995687" y="3182850"/>
                </a:cubicBezTo>
                <a:cubicBezTo>
                  <a:pt x="10002264" y="3182850"/>
                  <a:pt x="10005552" y="3182850"/>
                  <a:pt x="10005552" y="3182850"/>
                </a:cubicBezTo>
                <a:cubicBezTo>
                  <a:pt x="10005552" y="3169696"/>
                  <a:pt x="10002264" y="3163116"/>
                  <a:pt x="9995687" y="3163116"/>
                </a:cubicBezTo>
                <a:cubicBezTo>
                  <a:pt x="9989107" y="3163116"/>
                  <a:pt x="9985819" y="3163116"/>
                  <a:pt x="9985819" y="3163116"/>
                </a:cubicBezTo>
                <a:close/>
                <a:moveTo>
                  <a:pt x="4657420" y="3163116"/>
                </a:moveTo>
                <a:cubicBezTo>
                  <a:pt x="4657420" y="3176273"/>
                  <a:pt x="4657420" y="3189430"/>
                  <a:pt x="4657420" y="3202587"/>
                </a:cubicBezTo>
                <a:cubicBezTo>
                  <a:pt x="4670574" y="3202587"/>
                  <a:pt x="4677153" y="3196009"/>
                  <a:pt x="4677153" y="3182850"/>
                </a:cubicBezTo>
                <a:cubicBezTo>
                  <a:pt x="4677153" y="3169696"/>
                  <a:pt x="4670574" y="3163116"/>
                  <a:pt x="4657420" y="3163116"/>
                </a:cubicBezTo>
                <a:close/>
                <a:moveTo>
                  <a:pt x="4183783" y="3163116"/>
                </a:moveTo>
                <a:lnTo>
                  <a:pt x="4242988" y="3163116"/>
                </a:lnTo>
                <a:lnTo>
                  <a:pt x="4282457" y="3182850"/>
                </a:lnTo>
                <a:cubicBezTo>
                  <a:pt x="4282457" y="3182850"/>
                  <a:pt x="4279168" y="3182850"/>
                  <a:pt x="4272589" y="3182850"/>
                </a:cubicBezTo>
                <a:cubicBezTo>
                  <a:pt x="4266013" y="3182850"/>
                  <a:pt x="4256143" y="3182850"/>
                  <a:pt x="4242988" y="3182850"/>
                </a:cubicBezTo>
                <a:close/>
                <a:moveTo>
                  <a:pt x="12946042" y="3143382"/>
                </a:moveTo>
                <a:lnTo>
                  <a:pt x="12906572" y="3163116"/>
                </a:lnTo>
                <a:cubicBezTo>
                  <a:pt x="12906572" y="3163116"/>
                  <a:pt x="12919729" y="3163116"/>
                  <a:pt x="12946042" y="3163116"/>
                </a:cubicBezTo>
                <a:lnTo>
                  <a:pt x="12985512" y="3143382"/>
                </a:lnTo>
                <a:close/>
                <a:moveTo>
                  <a:pt x="12748694" y="3143382"/>
                </a:moveTo>
                <a:lnTo>
                  <a:pt x="12768428" y="3163116"/>
                </a:lnTo>
                <a:cubicBezTo>
                  <a:pt x="12768428" y="3163116"/>
                  <a:pt x="12775005" y="3163116"/>
                  <a:pt x="12788164" y="3163116"/>
                </a:cubicBezTo>
                <a:cubicBezTo>
                  <a:pt x="12788164" y="3149959"/>
                  <a:pt x="12784873" y="3143382"/>
                  <a:pt x="12778296" y="3143382"/>
                </a:cubicBezTo>
                <a:cubicBezTo>
                  <a:pt x="12771719" y="3143382"/>
                  <a:pt x="12761851" y="3143382"/>
                  <a:pt x="12748694" y="3143382"/>
                </a:cubicBezTo>
                <a:close/>
                <a:moveTo>
                  <a:pt x="12492139" y="3143382"/>
                </a:moveTo>
                <a:cubicBezTo>
                  <a:pt x="12505299" y="3156540"/>
                  <a:pt x="12518456" y="3163116"/>
                  <a:pt x="12531610" y="3163116"/>
                </a:cubicBezTo>
                <a:lnTo>
                  <a:pt x="12551346" y="3143382"/>
                </a:lnTo>
                <a:close/>
                <a:moveTo>
                  <a:pt x="11189643" y="3143382"/>
                </a:moveTo>
                <a:cubicBezTo>
                  <a:pt x="11202800" y="3143382"/>
                  <a:pt x="11209377" y="3146671"/>
                  <a:pt x="11209377" y="3153248"/>
                </a:cubicBezTo>
                <a:cubicBezTo>
                  <a:pt x="11209377" y="3159829"/>
                  <a:pt x="11215957" y="3163116"/>
                  <a:pt x="11229113" y="3163116"/>
                </a:cubicBezTo>
                <a:lnTo>
                  <a:pt x="11229113" y="3143382"/>
                </a:lnTo>
                <a:close/>
                <a:moveTo>
                  <a:pt x="11465932" y="3123646"/>
                </a:moveTo>
                <a:cubicBezTo>
                  <a:pt x="11452775" y="3149959"/>
                  <a:pt x="11465932" y="3163116"/>
                  <a:pt x="11505399" y="3163116"/>
                </a:cubicBezTo>
                <a:cubicBezTo>
                  <a:pt x="11505399" y="3149959"/>
                  <a:pt x="11498822" y="3143382"/>
                  <a:pt x="11485665" y="3143382"/>
                </a:cubicBezTo>
                <a:close/>
                <a:moveTo>
                  <a:pt x="10617333" y="3123646"/>
                </a:moveTo>
                <a:cubicBezTo>
                  <a:pt x="10617333" y="3136803"/>
                  <a:pt x="10620621" y="3146671"/>
                  <a:pt x="10627201" y="3153248"/>
                </a:cubicBezTo>
                <a:cubicBezTo>
                  <a:pt x="10633778" y="3159829"/>
                  <a:pt x="10643646" y="3163116"/>
                  <a:pt x="10656803" y="3163116"/>
                </a:cubicBezTo>
                <a:cubicBezTo>
                  <a:pt x="10656803" y="3149959"/>
                  <a:pt x="10650226" y="3136803"/>
                  <a:pt x="10637069" y="3123646"/>
                </a:cubicBezTo>
                <a:close/>
                <a:moveTo>
                  <a:pt x="10518659" y="3123646"/>
                </a:moveTo>
                <a:lnTo>
                  <a:pt x="10538393" y="3163116"/>
                </a:lnTo>
                <a:lnTo>
                  <a:pt x="10558129" y="3143382"/>
                </a:lnTo>
                <a:lnTo>
                  <a:pt x="10577864" y="3143382"/>
                </a:lnTo>
                <a:cubicBezTo>
                  <a:pt x="10577864" y="3130226"/>
                  <a:pt x="10571286" y="3123646"/>
                  <a:pt x="10558129" y="3123646"/>
                </a:cubicBezTo>
                <a:cubicBezTo>
                  <a:pt x="10544972" y="3123646"/>
                  <a:pt x="10531816" y="3123646"/>
                  <a:pt x="10518659" y="3123646"/>
                </a:cubicBezTo>
                <a:close/>
                <a:moveTo>
                  <a:pt x="10281841" y="3123646"/>
                </a:moveTo>
                <a:cubicBezTo>
                  <a:pt x="10268684" y="3136803"/>
                  <a:pt x="10262107" y="3143382"/>
                  <a:pt x="10262107" y="3143382"/>
                </a:cubicBezTo>
                <a:cubicBezTo>
                  <a:pt x="10262107" y="3156540"/>
                  <a:pt x="10265395" y="3163116"/>
                  <a:pt x="10271972" y="3163116"/>
                </a:cubicBezTo>
                <a:cubicBezTo>
                  <a:pt x="10278552" y="3163116"/>
                  <a:pt x="10281841" y="3156540"/>
                  <a:pt x="10281841" y="3143382"/>
                </a:cubicBezTo>
                <a:cubicBezTo>
                  <a:pt x="10281841" y="3130226"/>
                  <a:pt x="10281841" y="3123646"/>
                  <a:pt x="10281841" y="3123646"/>
                </a:cubicBezTo>
                <a:close/>
                <a:moveTo>
                  <a:pt x="4598214" y="3123646"/>
                </a:moveTo>
                <a:cubicBezTo>
                  <a:pt x="4611370" y="3136803"/>
                  <a:pt x="4617950" y="3143382"/>
                  <a:pt x="4617950" y="3143382"/>
                </a:cubicBezTo>
                <a:cubicBezTo>
                  <a:pt x="4617950" y="3143382"/>
                  <a:pt x="4624527" y="3143382"/>
                  <a:pt x="4637684" y="3143382"/>
                </a:cubicBezTo>
                <a:cubicBezTo>
                  <a:pt x="4637684" y="3143382"/>
                  <a:pt x="4637684" y="3140094"/>
                  <a:pt x="4637684" y="3133514"/>
                </a:cubicBezTo>
                <a:cubicBezTo>
                  <a:pt x="4637684" y="3126937"/>
                  <a:pt x="4631106" y="3123646"/>
                  <a:pt x="4617950" y="3123646"/>
                </a:cubicBezTo>
                <a:cubicBezTo>
                  <a:pt x="4617950" y="3123646"/>
                  <a:pt x="4611370" y="3123646"/>
                  <a:pt x="4598214" y="3123646"/>
                </a:cubicBezTo>
                <a:close/>
                <a:moveTo>
                  <a:pt x="3650944" y="3123646"/>
                </a:moveTo>
                <a:cubicBezTo>
                  <a:pt x="3650944" y="3123646"/>
                  <a:pt x="3657521" y="3123646"/>
                  <a:pt x="3670677" y="3123646"/>
                </a:cubicBezTo>
                <a:lnTo>
                  <a:pt x="3670677" y="3143382"/>
                </a:lnTo>
                <a:cubicBezTo>
                  <a:pt x="3657521" y="3143382"/>
                  <a:pt x="3650944" y="3136803"/>
                  <a:pt x="3650944" y="3123646"/>
                </a:cubicBezTo>
                <a:close/>
                <a:moveTo>
                  <a:pt x="12675922" y="3117480"/>
                </a:moveTo>
                <a:cubicBezTo>
                  <a:pt x="12668521" y="3118302"/>
                  <a:pt x="12659886" y="3120357"/>
                  <a:pt x="12650020" y="3123646"/>
                </a:cubicBezTo>
                <a:lnTo>
                  <a:pt x="12630284" y="3143382"/>
                </a:lnTo>
                <a:cubicBezTo>
                  <a:pt x="12630284" y="3156540"/>
                  <a:pt x="12630284" y="3163116"/>
                  <a:pt x="12630284" y="3163116"/>
                </a:cubicBezTo>
                <a:cubicBezTo>
                  <a:pt x="12617130" y="3163116"/>
                  <a:pt x="12610550" y="3163116"/>
                  <a:pt x="12610550" y="3163116"/>
                </a:cubicBezTo>
                <a:cubicBezTo>
                  <a:pt x="12610550" y="3163116"/>
                  <a:pt x="12603973" y="3163116"/>
                  <a:pt x="12590813" y="3163116"/>
                </a:cubicBezTo>
                <a:lnTo>
                  <a:pt x="12610550" y="3182850"/>
                </a:lnTo>
                <a:cubicBezTo>
                  <a:pt x="12623707" y="3182850"/>
                  <a:pt x="12636863" y="3182850"/>
                  <a:pt x="12650020" y="3182850"/>
                </a:cubicBezTo>
                <a:cubicBezTo>
                  <a:pt x="12663177" y="3182850"/>
                  <a:pt x="12669754" y="3176273"/>
                  <a:pt x="12669754" y="3163116"/>
                </a:cubicBezTo>
                <a:lnTo>
                  <a:pt x="12689490" y="3163116"/>
                </a:lnTo>
                <a:cubicBezTo>
                  <a:pt x="12702647" y="3163116"/>
                  <a:pt x="12709224" y="3156540"/>
                  <a:pt x="12709224" y="3143382"/>
                </a:cubicBezTo>
                <a:cubicBezTo>
                  <a:pt x="12709224" y="3123649"/>
                  <a:pt x="12698123" y="3115014"/>
                  <a:pt x="12675922" y="3117480"/>
                </a:cubicBezTo>
                <a:close/>
                <a:moveTo>
                  <a:pt x="12393468" y="3103912"/>
                </a:moveTo>
                <a:cubicBezTo>
                  <a:pt x="12380311" y="3103912"/>
                  <a:pt x="12373732" y="3110490"/>
                  <a:pt x="12373732" y="3123646"/>
                </a:cubicBezTo>
                <a:lnTo>
                  <a:pt x="12393468" y="3163116"/>
                </a:lnTo>
                <a:lnTo>
                  <a:pt x="12432938" y="3202587"/>
                </a:lnTo>
                <a:cubicBezTo>
                  <a:pt x="12432938" y="3215743"/>
                  <a:pt x="12439515" y="3228900"/>
                  <a:pt x="12452672" y="3242056"/>
                </a:cubicBezTo>
                <a:lnTo>
                  <a:pt x="12452672" y="3222320"/>
                </a:lnTo>
                <a:cubicBezTo>
                  <a:pt x="12452672" y="3209163"/>
                  <a:pt x="12459249" y="3202587"/>
                  <a:pt x="12472406" y="3202587"/>
                </a:cubicBezTo>
                <a:lnTo>
                  <a:pt x="12472406" y="3163116"/>
                </a:lnTo>
                <a:lnTo>
                  <a:pt x="12452672" y="3123646"/>
                </a:lnTo>
                <a:lnTo>
                  <a:pt x="12393468" y="3123646"/>
                </a:lnTo>
                <a:cubicBezTo>
                  <a:pt x="12393468" y="3110490"/>
                  <a:pt x="12393468" y="3103912"/>
                  <a:pt x="12393468" y="3103912"/>
                </a:cubicBezTo>
                <a:close/>
                <a:moveTo>
                  <a:pt x="10696273" y="3103912"/>
                </a:moveTo>
                <a:lnTo>
                  <a:pt x="10676537" y="3123646"/>
                </a:lnTo>
                <a:cubicBezTo>
                  <a:pt x="10689694" y="3123646"/>
                  <a:pt x="10696273" y="3123646"/>
                  <a:pt x="10696273" y="3123646"/>
                </a:cubicBezTo>
                <a:cubicBezTo>
                  <a:pt x="10696273" y="3110490"/>
                  <a:pt x="10702851" y="3103912"/>
                  <a:pt x="10716008" y="3103912"/>
                </a:cubicBezTo>
                <a:close/>
                <a:moveTo>
                  <a:pt x="9788471" y="3103912"/>
                </a:moveTo>
                <a:lnTo>
                  <a:pt x="9887145" y="3143382"/>
                </a:lnTo>
                <a:cubicBezTo>
                  <a:pt x="9939771" y="3169696"/>
                  <a:pt x="9966085" y="3176273"/>
                  <a:pt x="9966085" y="3163116"/>
                </a:cubicBezTo>
                <a:cubicBezTo>
                  <a:pt x="9966085" y="3136803"/>
                  <a:pt x="9906878" y="3117069"/>
                  <a:pt x="9788471" y="3103912"/>
                </a:cubicBezTo>
                <a:close/>
                <a:moveTo>
                  <a:pt x="10992295" y="3084176"/>
                </a:moveTo>
                <a:lnTo>
                  <a:pt x="11012029" y="3103912"/>
                </a:lnTo>
                <a:cubicBezTo>
                  <a:pt x="11012029" y="3117069"/>
                  <a:pt x="11005452" y="3123646"/>
                  <a:pt x="10992295" y="3123646"/>
                </a:cubicBezTo>
                <a:lnTo>
                  <a:pt x="10972560" y="3103912"/>
                </a:lnTo>
                <a:cubicBezTo>
                  <a:pt x="10972560" y="3103912"/>
                  <a:pt x="10979139" y="3097335"/>
                  <a:pt x="10992295" y="3084176"/>
                </a:cubicBezTo>
                <a:close/>
                <a:moveTo>
                  <a:pt x="9709530" y="3084176"/>
                </a:moveTo>
                <a:lnTo>
                  <a:pt x="9729267" y="3103912"/>
                </a:lnTo>
                <a:cubicBezTo>
                  <a:pt x="9729267" y="3103912"/>
                  <a:pt x="9729267" y="3097335"/>
                  <a:pt x="9729267" y="3084176"/>
                </a:cubicBezTo>
                <a:cubicBezTo>
                  <a:pt x="9729267" y="3084176"/>
                  <a:pt x="9722687" y="3084176"/>
                  <a:pt x="9709530" y="3084176"/>
                </a:cubicBezTo>
                <a:close/>
                <a:moveTo>
                  <a:pt x="4420601" y="3084176"/>
                </a:moveTo>
                <a:cubicBezTo>
                  <a:pt x="4433758" y="3097335"/>
                  <a:pt x="4446915" y="3103912"/>
                  <a:pt x="4460072" y="3103912"/>
                </a:cubicBezTo>
                <a:lnTo>
                  <a:pt x="4460072" y="3084176"/>
                </a:lnTo>
                <a:close/>
                <a:moveTo>
                  <a:pt x="12748694" y="3064443"/>
                </a:moveTo>
                <a:cubicBezTo>
                  <a:pt x="12735535" y="3077599"/>
                  <a:pt x="12725669" y="3084176"/>
                  <a:pt x="12719092" y="3084176"/>
                </a:cubicBezTo>
                <a:cubicBezTo>
                  <a:pt x="12712515" y="3084176"/>
                  <a:pt x="12715801" y="3090756"/>
                  <a:pt x="12728958" y="3103912"/>
                </a:cubicBezTo>
                <a:lnTo>
                  <a:pt x="12807898" y="3123646"/>
                </a:lnTo>
                <a:lnTo>
                  <a:pt x="12807898" y="3163116"/>
                </a:lnTo>
                <a:cubicBezTo>
                  <a:pt x="12807898" y="3176273"/>
                  <a:pt x="12811189" y="3179561"/>
                  <a:pt x="12817766" y="3172984"/>
                </a:cubicBezTo>
                <a:cubicBezTo>
                  <a:pt x="12824343" y="3166407"/>
                  <a:pt x="12834209" y="3163116"/>
                  <a:pt x="12847368" y="3163116"/>
                </a:cubicBezTo>
                <a:cubicBezTo>
                  <a:pt x="12860525" y="3163116"/>
                  <a:pt x="12873679" y="3163116"/>
                  <a:pt x="12886838" y="3163116"/>
                </a:cubicBezTo>
                <a:lnTo>
                  <a:pt x="12867102" y="3143382"/>
                </a:lnTo>
                <a:cubicBezTo>
                  <a:pt x="12853945" y="3130226"/>
                  <a:pt x="12844077" y="3126937"/>
                  <a:pt x="12837500" y="3133514"/>
                </a:cubicBezTo>
                <a:cubicBezTo>
                  <a:pt x="12830923" y="3140094"/>
                  <a:pt x="12827632" y="3140094"/>
                  <a:pt x="12827632" y="3133514"/>
                </a:cubicBezTo>
                <a:cubicBezTo>
                  <a:pt x="12827632" y="3126937"/>
                  <a:pt x="12821055" y="3123646"/>
                  <a:pt x="12807898" y="3123646"/>
                </a:cubicBezTo>
                <a:cubicBezTo>
                  <a:pt x="12807898" y="3110490"/>
                  <a:pt x="12807898" y="3103912"/>
                  <a:pt x="12807898" y="3103912"/>
                </a:cubicBezTo>
                <a:cubicBezTo>
                  <a:pt x="12807898" y="3103912"/>
                  <a:pt x="12814475" y="3103912"/>
                  <a:pt x="12827632" y="3103912"/>
                </a:cubicBezTo>
                <a:cubicBezTo>
                  <a:pt x="12840791" y="3090756"/>
                  <a:pt x="12847368" y="3084176"/>
                  <a:pt x="12847368" y="3084176"/>
                </a:cubicBezTo>
                <a:lnTo>
                  <a:pt x="12827632" y="3064443"/>
                </a:lnTo>
                <a:cubicBezTo>
                  <a:pt x="12801321" y="3064443"/>
                  <a:pt x="12775005" y="3064443"/>
                  <a:pt x="12748694" y="3064443"/>
                </a:cubicBezTo>
                <a:close/>
                <a:moveTo>
                  <a:pt x="12511876" y="3064443"/>
                </a:moveTo>
                <a:lnTo>
                  <a:pt x="12472406" y="3084176"/>
                </a:lnTo>
                <a:cubicBezTo>
                  <a:pt x="12485562" y="3084176"/>
                  <a:pt x="12505299" y="3084176"/>
                  <a:pt x="12531610" y="3084176"/>
                </a:cubicBezTo>
                <a:close/>
                <a:moveTo>
                  <a:pt x="12334262" y="3064443"/>
                </a:moveTo>
                <a:cubicBezTo>
                  <a:pt x="12334262" y="3064443"/>
                  <a:pt x="12334262" y="3071022"/>
                  <a:pt x="12334262" y="3084176"/>
                </a:cubicBezTo>
                <a:lnTo>
                  <a:pt x="12353998" y="3084176"/>
                </a:lnTo>
                <a:cubicBezTo>
                  <a:pt x="12353998" y="3071022"/>
                  <a:pt x="12347421" y="3064443"/>
                  <a:pt x="12334262" y="3064443"/>
                </a:cubicBezTo>
                <a:close/>
                <a:moveTo>
                  <a:pt x="12117180" y="3064443"/>
                </a:moveTo>
                <a:cubicBezTo>
                  <a:pt x="12117180" y="3064443"/>
                  <a:pt x="12117180" y="3071022"/>
                  <a:pt x="12117180" y="3084176"/>
                </a:cubicBezTo>
                <a:cubicBezTo>
                  <a:pt x="12117180" y="3084176"/>
                  <a:pt x="12120468" y="3080887"/>
                  <a:pt x="12127048" y="3074310"/>
                </a:cubicBezTo>
                <a:cubicBezTo>
                  <a:pt x="12133625" y="3067733"/>
                  <a:pt x="12136913" y="3064443"/>
                  <a:pt x="12136913" y="3064443"/>
                </a:cubicBezTo>
                <a:cubicBezTo>
                  <a:pt x="12123757" y="3064443"/>
                  <a:pt x="12117180" y="3064443"/>
                  <a:pt x="12117180" y="3064443"/>
                </a:cubicBezTo>
                <a:close/>
                <a:moveTo>
                  <a:pt x="10350913" y="3064443"/>
                </a:moveTo>
                <a:cubicBezTo>
                  <a:pt x="10331180" y="3064443"/>
                  <a:pt x="10327888" y="3071022"/>
                  <a:pt x="10341045" y="3084176"/>
                </a:cubicBezTo>
                <a:lnTo>
                  <a:pt x="10380515" y="3084176"/>
                </a:lnTo>
                <a:cubicBezTo>
                  <a:pt x="10380515" y="3071022"/>
                  <a:pt x="10370647" y="3064443"/>
                  <a:pt x="10350913" y="3064443"/>
                </a:cubicBezTo>
                <a:close/>
                <a:moveTo>
                  <a:pt x="4085109" y="3064443"/>
                </a:moveTo>
                <a:lnTo>
                  <a:pt x="4104844" y="3064443"/>
                </a:lnTo>
                <a:cubicBezTo>
                  <a:pt x="4104844" y="3064443"/>
                  <a:pt x="4104844" y="3071022"/>
                  <a:pt x="4104844" y="3084176"/>
                </a:cubicBezTo>
                <a:cubicBezTo>
                  <a:pt x="4104844" y="3097335"/>
                  <a:pt x="4101555" y="3103912"/>
                  <a:pt x="4094975" y="3103912"/>
                </a:cubicBezTo>
                <a:cubicBezTo>
                  <a:pt x="4088398" y="3103912"/>
                  <a:pt x="4085109" y="3097335"/>
                  <a:pt x="4085109" y="3084176"/>
                </a:cubicBezTo>
                <a:cubicBezTo>
                  <a:pt x="4085109" y="3071022"/>
                  <a:pt x="4085109" y="3064443"/>
                  <a:pt x="4085109" y="3064443"/>
                </a:cubicBezTo>
                <a:close/>
                <a:moveTo>
                  <a:pt x="3552270" y="3064443"/>
                </a:moveTo>
                <a:lnTo>
                  <a:pt x="3611473" y="3064443"/>
                </a:lnTo>
                <a:lnTo>
                  <a:pt x="3591740" y="3084176"/>
                </a:lnTo>
                <a:cubicBezTo>
                  <a:pt x="3578583" y="3084176"/>
                  <a:pt x="3568715" y="3080887"/>
                  <a:pt x="3562137" y="3074310"/>
                </a:cubicBezTo>
                <a:cubicBezTo>
                  <a:pt x="3555558" y="3067733"/>
                  <a:pt x="3552270" y="3064443"/>
                  <a:pt x="3552270" y="3064443"/>
                </a:cubicBezTo>
                <a:close/>
                <a:moveTo>
                  <a:pt x="10035157" y="3054574"/>
                </a:moveTo>
                <a:cubicBezTo>
                  <a:pt x="10028577" y="3054574"/>
                  <a:pt x="10025289" y="3057865"/>
                  <a:pt x="10025289" y="3064443"/>
                </a:cubicBezTo>
                <a:lnTo>
                  <a:pt x="10025289" y="3084176"/>
                </a:lnTo>
                <a:cubicBezTo>
                  <a:pt x="10051603" y="3084176"/>
                  <a:pt x="10064760" y="3087467"/>
                  <a:pt x="10064760" y="3094044"/>
                </a:cubicBezTo>
                <a:cubicBezTo>
                  <a:pt x="10064760" y="3100624"/>
                  <a:pt x="10071336" y="3103912"/>
                  <a:pt x="10084493" y="3103912"/>
                </a:cubicBezTo>
                <a:cubicBezTo>
                  <a:pt x="10097649" y="3117069"/>
                  <a:pt x="10114095" y="3126937"/>
                  <a:pt x="10133831" y="3133514"/>
                </a:cubicBezTo>
                <a:cubicBezTo>
                  <a:pt x="10153565" y="3140094"/>
                  <a:pt x="10163433" y="3136803"/>
                  <a:pt x="10163433" y="3123646"/>
                </a:cubicBezTo>
                <a:cubicBezTo>
                  <a:pt x="10176590" y="3110490"/>
                  <a:pt x="10170010" y="3103912"/>
                  <a:pt x="10143697" y="3103912"/>
                </a:cubicBezTo>
                <a:lnTo>
                  <a:pt x="10123963" y="3103912"/>
                </a:lnTo>
                <a:cubicBezTo>
                  <a:pt x="10110806" y="3090756"/>
                  <a:pt x="10091070" y="3077599"/>
                  <a:pt x="10064760" y="3064443"/>
                </a:cubicBezTo>
                <a:cubicBezTo>
                  <a:pt x="10051603" y="3057865"/>
                  <a:pt x="10041734" y="3054574"/>
                  <a:pt x="10035157" y="3054574"/>
                </a:cubicBezTo>
                <a:close/>
                <a:moveTo>
                  <a:pt x="12196120" y="3044708"/>
                </a:moveTo>
                <a:cubicBezTo>
                  <a:pt x="12182963" y="3044708"/>
                  <a:pt x="12169807" y="3054574"/>
                  <a:pt x="12156650" y="3074310"/>
                </a:cubicBezTo>
                <a:cubicBezTo>
                  <a:pt x="12143493" y="3094044"/>
                  <a:pt x="12136913" y="3103912"/>
                  <a:pt x="12136913" y="3103912"/>
                </a:cubicBezTo>
                <a:lnTo>
                  <a:pt x="12176384" y="3103912"/>
                </a:lnTo>
                <a:cubicBezTo>
                  <a:pt x="12176384" y="3090756"/>
                  <a:pt x="12189540" y="3087467"/>
                  <a:pt x="12215854" y="3094044"/>
                </a:cubicBezTo>
                <a:cubicBezTo>
                  <a:pt x="12242167" y="3100624"/>
                  <a:pt x="12255324" y="3097335"/>
                  <a:pt x="12255324" y="3084176"/>
                </a:cubicBezTo>
                <a:cubicBezTo>
                  <a:pt x="12255324" y="3071022"/>
                  <a:pt x="12242167" y="3064443"/>
                  <a:pt x="12215854" y="3064443"/>
                </a:cubicBezTo>
                <a:lnTo>
                  <a:pt x="12176384" y="3064443"/>
                </a:lnTo>
                <a:close/>
                <a:moveTo>
                  <a:pt x="11406725" y="3044708"/>
                </a:moveTo>
                <a:cubicBezTo>
                  <a:pt x="11393568" y="3044708"/>
                  <a:pt x="11386991" y="3051285"/>
                  <a:pt x="11386991" y="3064443"/>
                </a:cubicBezTo>
                <a:cubicBezTo>
                  <a:pt x="11386991" y="3077599"/>
                  <a:pt x="11386991" y="3090756"/>
                  <a:pt x="11386991" y="3103912"/>
                </a:cubicBezTo>
                <a:lnTo>
                  <a:pt x="11386991" y="3123646"/>
                </a:lnTo>
                <a:lnTo>
                  <a:pt x="11406725" y="3123646"/>
                </a:lnTo>
                <a:lnTo>
                  <a:pt x="11485665" y="3103912"/>
                </a:lnTo>
                <a:lnTo>
                  <a:pt x="11465932" y="3064443"/>
                </a:lnTo>
                <a:lnTo>
                  <a:pt x="11446195" y="3084176"/>
                </a:lnTo>
                <a:cubicBezTo>
                  <a:pt x="11446195" y="3084176"/>
                  <a:pt x="11439618" y="3084176"/>
                  <a:pt x="11426462" y="3084176"/>
                </a:cubicBezTo>
                <a:cubicBezTo>
                  <a:pt x="11426462" y="3071022"/>
                  <a:pt x="11426462" y="3064443"/>
                  <a:pt x="11426462" y="3064443"/>
                </a:cubicBezTo>
                <a:cubicBezTo>
                  <a:pt x="11426462" y="3051285"/>
                  <a:pt x="11419882" y="3044708"/>
                  <a:pt x="11406725" y="3044708"/>
                </a:cubicBezTo>
                <a:close/>
                <a:moveTo>
                  <a:pt x="10992295" y="3044708"/>
                </a:moveTo>
                <a:cubicBezTo>
                  <a:pt x="11005452" y="3044708"/>
                  <a:pt x="11012029" y="3047997"/>
                  <a:pt x="11012029" y="3054574"/>
                </a:cubicBezTo>
                <a:cubicBezTo>
                  <a:pt x="11012029" y="3061154"/>
                  <a:pt x="11012029" y="3064443"/>
                  <a:pt x="11012029" y="3064443"/>
                </a:cubicBezTo>
                <a:lnTo>
                  <a:pt x="11012029" y="3084176"/>
                </a:lnTo>
                <a:cubicBezTo>
                  <a:pt x="10998872" y="3084176"/>
                  <a:pt x="10992295" y="3077599"/>
                  <a:pt x="10992295" y="3064443"/>
                </a:cubicBezTo>
                <a:cubicBezTo>
                  <a:pt x="10992295" y="3064443"/>
                  <a:pt x="10992295" y="3057865"/>
                  <a:pt x="10992295" y="3044708"/>
                </a:cubicBezTo>
                <a:close/>
                <a:moveTo>
                  <a:pt x="10262107" y="3044708"/>
                </a:moveTo>
                <a:lnTo>
                  <a:pt x="10222637" y="3064443"/>
                </a:lnTo>
                <a:cubicBezTo>
                  <a:pt x="10235794" y="3064443"/>
                  <a:pt x="10248950" y="3064443"/>
                  <a:pt x="10262107" y="3064443"/>
                </a:cubicBezTo>
                <a:cubicBezTo>
                  <a:pt x="10275264" y="3064443"/>
                  <a:pt x="10281841" y="3061154"/>
                  <a:pt x="10281841" y="3054574"/>
                </a:cubicBezTo>
                <a:cubicBezTo>
                  <a:pt x="10281841" y="3047997"/>
                  <a:pt x="10275264" y="3044708"/>
                  <a:pt x="10262107" y="3044708"/>
                </a:cubicBezTo>
                <a:close/>
                <a:moveTo>
                  <a:pt x="10143697" y="3044708"/>
                </a:moveTo>
                <a:cubicBezTo>
                  <a:pt x="10130540" y="3044708"/>
                  <a:pt x="10130540" y="3051285"/>
                  <a:pt x="10143697" y="3064443"/>
                </a:cubicBezTo>
                <a:cubicBezTo>
                  <a:pt x="10156853" y="3077599"/>
                  <a:pt x="10163433" y="3077599"/>
                  <a:pt x="10163433" y="3064443"/>
                </a:cubicBezTo>
                <a:cubicBezTo>
                  <a:pt x="10163433" y="3051285"/>
                  <a:pt x="10156853" y="3044708"/>
                  <a:pt x="10143697" y="3044708"/>
                </a:cubicBezTo>
                <a:close/>
                <a:moveTo>
                  <a:pt x="3956833" y="3044708"/>
                </a:moveTo>
                <a:cubicBezTo>
                  <a:pt x="3963409" y="3044708"/>
                  <a:pt x="3969991" y="3047997"/>
                  <a:pt x="3976568" y="3054574"/>
                </a:cubicBezTo>
                <a:cubicBezTo>
                  <a:pt x="3983145" y="3061154"/>
                  <a:pt x="3979856" y="3064443"/>
                  <a:pt x="3966699" y="3064443"/>
                </a:cubicBezTo>
                <a:cubicBezTo>
                  <a:pt x="3953542" y="3064443"/>
                  <a:pt x="3946966" y="3061154"/>
                  <a:pt x="3946966" y="3054574"/>
                </a:cubicBezTo>
                <a:cubicBezTo>
                  <a:pt x="3946966" y="3047997"/>
                  <a:pt x="3950254" y="3044708"/>
                  <a:pt x="3956833" y="3044708"/>
                </a:cubicBezTo>
                <a:close/>
                <a:moveTo>
                  <a:pt x="3769351" y="3044708"/>
                </a:moveTo>
                <a:cubicBezTo>
                  <a:pt x="3795665" y="3057865"/>
                  <a:pt x="3808822" y="3064443"/>
                  <a:pt x="3808822" y="3064443"/>
                </a:cubicBezTo>
                <a:lnTo>
                  <a:pt x="3789088" y="3064443"/>
                </a:lnTo>
                <a:cubicBezTo>
                  <a:pt x="3789088" y="3064443"/>
                  <a:pt x="3782508" y="3057865"/>
                  <a:pt x="3769351" y="3044708"/>
                </a:cubicBezTo>
                <a:close/>
                <a:moveTo>
                  <a:pt x="9847674" y="3024972"/>
                </a:moveTo>
                <a:cubicBezTo>
                  <a:pt x="9847674" y="3038129"/>
                  <a:pt x="9860831" y="3044708"/>
                  <a:pt x="9887145" y="3044708"/>
                </a:cubicBezTo>
                <a:cubicBezTo>
                  <a:pt x="9887145" y="3044708"/>
                  <a:pt x="9893722" y="3038129"/>
                  <a:pt x="9906878" y="3024972"/>
                </a:cubicBezTo>
                <a:close/>
                <a:moveTo>
                  <a:pt x="12511876" y="3005238"/>
                </a:moveTo>
                <a:cubicBezTo>
                  <a:pt x="12498719" y="3005238"/>
                  <a:pt x="12492139" y="3011815"/>
                  <a:pt x="12492139" y="3024972"/>
                </a:cubicBezTo>
                <a:cubicBezTo>
                  <a:pt x="12505299" y="3038129"/>
                  <a:pt x="12511876" y="3044708"/>
                  <a:pt x="12511876" y="3044708"/>
                </a:cubicBezTo>
                <a:cubicBezTo>
                  <a:pt x="12511876" y="3044708"/>
                  <a:pt x="12515164" y="3044708"/>
                  <a:pt x="12521744" y="3044708"/>
                </a:cubicBezTo>
                <a:cubicBezTo>
                  <a:pt x="12528321" y="3044708"/>
                  <a:pt x="12531610" y="3038129"/>
                  <a:pt x="12531610" y="3024972"/>
                </a:cubicBezTo>
                <a:close/>
                <a:moveTo>
                  <a:pt x="12018506" y="3005238"/>
                </a:moveTo>
                <a:lnTo>
                  <a:pt x="11998773" y="3024972"/>
                </a:lnTo>
                <a:cubicBezTo>
                  <a:pt x="11998773" y="3038129"/>
                  <a:pt x="12005349" y="3044708"/>
                  <a:pt x="12018506" y="3044708"/>
                </a:cubicBezTo>
                <a:cubicBezTo>
                  <a:pt x="12018506" y="3044708"/>
                  <a:pt x="12018506" y="3038129"/>
                  <a:pt x="12018506" y="3024972"/>
                </a:cubicBezTo>
                <a:cubicBezTo>
                  <a:pt x="12018506" y="3011815"/>
                  <a:pt x="12018506" y="3005238"/>
                  <a:pt x="12018506" y="3005238"/>
                </a:cubicBezTo>
                <a:close/>
                <a:moveTo>
                  <a:pt x="15057667" y="2985502"/>
                </a:moveTo>
                <a:lnTo>
                  <a:pt x="15057667" y="3005238"/>
                </a:lnTo>
                <a:cubicBezTo>
                  <a:pt x="15070827" y="3005238"/>
                  <a:pt x="15077403" y="3001950"/>
                  <a:pt x="15077403" y="2995370"/>
                </a:cubicBezTo>
                <a:cubicBezTo>
                  <a:pt x="15077403" y="2988793"/>
                  <a:pt x="15083979" y="2985502"/>
                  <a:pt x="15097137" y="2985502"/>
                </a:cubicBezTo>
                <a:close/>
                <a:moveTo>
                  <a:pt x="12590813" y="2985502"/>
                </a:moveTo>
                <a:cubicBezTo>
                  <a:pt x="12577659" y="2985502"/>
                  <a:pt x="12577659" y="2992081"/>
                  <a:pt x="12590813" y="3005238"/>
                </a:cubicBezTo>
                <a:lnTo>
                  <a:pt x="12630284" y="3005238"/>
                </a:lnTo>
                <a:cubicBezTo>
                  <a:pt x="12617130" y="2992081"/>
                  <a:pt x="12603973" y="2985502"/>
                  <a:pt x="12590813" y="2985502"/>
                </a:cubicBezTo>
                <a:close/>
                <a:moveTo>
                  <a:pt x="10637069" y="2985502"/>
                </a:moveTo>
                <a:lnTo>
                  <a:pt x="10617333" y="3005238"/>
                </a:lnTo>
                <a:cubicBezTo>
                  <a:pt x="10617333" y="3005238"/>
                  <a:pt x="10617333" y="3011815"/>
                  <a:pt x="10617333" y="3024972"/>
                </a:cubicBezTo>
                <a:cubicBezTo>
                  <a:pt x="10604176" y="3038129"/>
                  <a:pt x="10610756" y="3051285"/>
                  <a:pt x="10637069" y="3064443"/>
                </a:cubicBezTo>
                <a:lnTo>
                  <a:pt x="10696273" y="3044708"/>
                </a:lnTo>
                <a:cubicBezTo>
                  <a:pt x="10696273" y="3057865"/>
                  <a:pt x="10722587" y="3071022"/>
                  <a:pt x="10775211" y="3084176"/>
                </a:cubicBezTo>
                <a:lnTo>
                  <a:pt x="10794947" y="3064443"/>
                </a:lnTo>
                <a:cubicBezTo>
                  <a:pt x="10781791" y="3051285"/>
                  <a:pt x="10781791" y="3044708"/>
                  <a:pt x="10794947" y="3044708"/>
                </a:cubicBezTo>
                <a:lnTo>
                  <a:pt x="10755477" y="3044708"/>
                </a:lnTo>
                <a:cubicBezTo>
                  <a:pt x="10755477" y="3044708"/>
                  <a:pt x="10748900" y="3044708"/>
                  <a:pt x="10735743" y="3044708"/>
                </a:cubicBezTo>
                <a:lnTo>
                  <a:pt x="10755477" y="3024972"/>
                </a:lnTo>
                <a:cubicBezTo>
                  <a:pt x="10742320" y="3011815"/>
                  <a:pt x="10725875" y="3005238"/>
                  <a:pt x="10706139" y="3005238"/>
                </a:cubicBezTo>
                <a:cubicBezTo>
                  <a:pt x="10686405" y="3005238"/>
                  <a:pt x="10663380" y="2998661"/>
                  <a:pt x="10637069" y="2985502"/>
                </a:cubicBezTo>
                <a:close/>
                <a:moveTo>
                  <a:pt x="11870493" y="2965768"/>
                </a:moveTo>
                <a:cubicBezTo>
                  <a:pt x="11863916" y="2965768"/>
                  <a:pt x="11860629" y="2972349"/>
                  <a:pt x="11860629" y="2985502"/>
                </a:cubicBezTo>
                <a:cubicBezTo>
                  <a:pt x="11847472" y="2998661"/>
                  <a:pt x="11840891" y="3008527"/>
                  <a:pt x="11840891" y="3015104"/>
                </a:cubicBezTo>
                <a:cubicBezTo>
                  <a:pt x="11840891" y="3021683"/>
                  <a:pt x="11847472" y="3028263"/>
                  <a:pt x="11860629" y="3034840"/>
                </a:cubicBezTo>
                <a:cubicBezTo>
                  <a:pt x="11873786" y="3041417"/>
                  <a:pt x="11893518" y="3044708"/>
                  <a:pt x="11919832" y="3044708"/>
                </a:cubicBezTo>
                <a:cubicBezTo>
                  <a:pt x="11946145" y="3044708"/>
                  <a:pt x="11959302" y="3038129"/>
                  <a:pt x="11959302" y="3024972"/>
                </a:cubicBezTo>
                <a:lnTo>
                  <a:pt x="11919832" y="2985502"/>
                </a:lnTo>
                <a:cubicBezTo>
                  <a:pt x="11893518" y="2972349"/>
                  <a:pt x="11877073" y="2965768"/>
                  <a:pt x="11870493" y="2965768"/>
                </a:cubicBezTo>
                <a:close/>
                <a:moveTo>
                  <a:pt x="11702747" y="2965768"/>
                </a:moveTo>
                <a:lnTo>
                  <a:pt x="11722484" y="2985502"/>
                </a:lnTo>
                <a:cubicBezTo>
                  <a:pt x="11722484" y="2985502"/>
                  <a:pt x="11715907" y="2985502"/>
                  <a:pt x="11702747" y="2985502"/>
                </a:cubicBezTo>
                <a:cubicBezTo>
                  <a:pt x="11702747" y="2985502"/>
                  <a:pt x="11702747" y="2978925"/>
                  <a:pt x="11702747" y="2965768"/>
                </a:cubicBezTo>
                <a:close/>
                <a:moveTo>
                  <a:pt x="11268584" y="2965768"/>
                </a:moveTo>
                <a:lnTo>
                  <a:pt x="11248847" y="2985502"/>
                </a:lnTo>
                <a:lnTo>
                  <a:pt x="11268584" y="3005238"/>
                </a:lnTo>
                <a:cubicBezTo>
                  <a:pt x="11294894" y="3018396"/>
                  <a:pt x="11301474" y="3031552"/>
                  <a:pt x="11288317" y="3044708"/>
                </a:cubicBezTo>
                <a:lnTo>
                  <a:pt x="11268584" y="3044708"/>
                </a:lnTo>
                <a:lnTo>
                  <a:pt x="11189643" y="3044708"/>
                </a:lnTo>
                <a:cubicBezTo>
                  <a:pt x="11189643" y="3044708"/>
                  <a:pt x="11183066" y="3047997"/>
                  <a:pt x="11169910" y="3054574"/>
                </a:cubicBezTo>
                <a:cubicBezTo>
                  <a:pt x="11156750" y="3061154"/>
                  <a:pt x="11150173" y="3057865"/>
                  <a:pt x="11150173" y="3044708"/>
                </a:cubicBezTo>
                <a:cubicBezTo>
                  <a:pt x="11150173" y="3031552"/>
                  <a:pt x="11143596" y="3018396"/>
                  <a:pt x="11130439" y="3005238"/>
                </a:cubicBezTo>
                <a:lnTo>
                  <a:pt x="11090969" y="2985502"/>
                </a:lnTo>
                <a:cubicBezTo>
                  <a:pt x="11077813" y="2985502"/>
                  <a:pt x="11064656" y="2985502"/>
                  <a:pt x="11051499" y="2985502"/>
                </a:cubicBezTo>
                <a:lnTo>
                  <a:pt x="11051499" y="3005238"/>
                </a:lnTo>
                <a:lnTo>
                  <a:pt x="11090969" y="3044708"/>
                </a:lnTo>
                <a:lnTo>
                  <a:pt x="11090969" y="3064443"/>
                </a:lnTo>
                <a:cubicBezTo>
                  <a:pt x="11077813" y="3064443"/>
                  <a:pt x="11071233" y="3064443"/>
                  <a:pt x="11071233" y="3064443"/>
                </a:cubicBezTo>
                <a:cubicBezTo>
                  <a:pt x="11071233" y="3064443"/>
                  <a:pt x="11071233" y="3057865"/>
                  <a:pt x="11071233" y="3044708"/>
                </a:cubicBezTo>
                <a:cubicBezTo>
                  <a:pt x="11071233" y="3044708"/>
                  <a:pt x="11044922" y="3034840"/>
                  <a:pt x="10992295" y="3015104"/>
                </a:cubicBezTo>
                <a:cubicBezTo>
                  <a:pt x="10939668" y="2995370"/>
                  <a:pt x="10906778" y="2985502"/>
                  <a:pt x="10893621" y="2985502"/>
                </a:cubicBezTo>
                <a:cubicBezTo>
                  <a:pt x="10893621" y="2985502"/>
                  <a:pt x="10893621" y="2992081"/>
                  <a:pt x="10893621" y="3005238"/>
                </a:cubicBezTo>
                <a:cubicBezTo>
                  <a:pt x="10893621" y="3005238"/>
                  <a:pt x="10900198" y="3005238"/>
                  <a:pt x="10913355" y="3005238"/>
                </a:cubicBezTo>
                <a:lnTo>
                  <a:pt x="10933091" y="3024972"/>
                </a:lnTo>
                <a:lnTo>
                  <a:pt x="10913355" y="3064443"/>
                </a:lnTo>
                <a:cubicBezTo>
                  <a:pt x="10900198" y="3064443"/>
                  <a:pt x="10893621" y="3064443"/>
                  <a:pt x="10893621" y="3064443"/>
                </a:cubicBezTo>
                <a:cubicBezTo>
                  <a:pt x="10893621" y="3064443"/>
                  <a:pt x="10893621" y="3071022"/>
                  <a:pt x="10893621" y="3084176"/>
                </a:cubicBezTo>
                <a:cubicBezTo>
                  <a:pt x="10906778" y="3084176"/>
                  <a:pt x="10910066" y="3090756"/>
                  <a:pt x="10903489" y="3103912"/>
                </a:cubicBezTo>
                <a:cubicBezTo>
                  <a:pt x="10896910" y="3117069"/>
                  <a:pt x="10906778" y="3130226"/>
                  <a:pt x="10933091" y="3143382"/>
                </a:cubicBezTo>
                <a:lnTo>
                  <a:pt x="10972560" y="3182850"/>
                </a:lnTo>
                <a:cubicBezTo>
                  <a:pt x="10972560" y="3196009"/>
                  <a:pt x="10992295" y="3209163"/>
                  <a:pt x="11031765" y="3222320"/>
                </a:cubicBezTo>
                <a:lnTo>
                  <a:pt x="11031765" y="3202587"/>
                </a:lnTo>
                <a:lnTo>
                  <a:pt x="11012029" y="3202587"/>
                </a:lnTo>
                <a:lnTo>
                  <a:pt x="10972560" y="3182850"/>
                </a:lnTo>
                <a:lnTo>
                  <a:pt x="10952825" y="3143382"/>
                </a:lnTo>
                <a:lnTo>
                  <a:pt x="10972560" y="3143382"/>
                </a:lnTo>
                <a:cubicBezTo>
                  <a:pt x="10998872" y="3143382"/>
                  <a:pt x="11018609" y="3149959"/>
                  <a:pt x="11031765" y="3163116"/>
                </a:cubicBezTo>
                <a:lnTo>
                  <a:pt x="11051499" y="3163116"/>
                </a:lnTo>
                <a:lnTo>
                  <a:pt x="11071233" y="3123646"/>
                </a:lnTo>
                <a:cubicBezTo>
                  <a:pt x="11071233" y="3136803"/>
                  <a:pt x="11084392" y="3143382"/>
                  <a:pt x="11110704" y="3143382"/>
                </a:cubicBezTo>
                <a:lnTo>
                  <a:pt x="11150173" y="3143382"/>
                </a:lnTo>
                <a:cubicBezTo>
                  <a:pt x="11150173" y="3130226"/>
                  <a:pt x="11130439" y="3123646"/>
                  <a:pt x="11090969" y="3123646"/>
                </a:cubicBezTo>
                <a:cubicBezTo>
                  <a:pt x="11090969" y="3097335"/>
                  <a:pt x="11110704" y="3084176"/>
                  <a:pt x="11150173" y="3084176"/>
                </a:cubicBezTo>
                <a:cubicBezTo>
                  <a:pt x="11163330" y="3084176"/>
                  <a:pt x="11169910" y="3080887"/>
                  <a:pt x="11169910" y="3074310"/>
                </a:cubicBezTo>
                <a:cubicBezTo>
                  <a:pt x="11169910" y="3067733"/>
                  <a:pt x="11183066" y="3064443"/>
                  <a:pt x="11209377" y="3064443"/>
                </a:cubicBezTo>
                <a:cubicBezTo>
                  <a:pt x="11235691" y="3064443"/>
                  <a:pt x="11248847" y="3064443"/>
                  <a:pt x="11248847" y="3064443"/>
                </a:cubicBezTo>
                <a:lnTo>
                  <a:pt x="11308051" y="3084176"/>
                </a:lnTo>
                <a:cubicBezTo>
                  <a:pt x="11321208" y="3071022"/>
                  <a:pt x="11331076" y="3067733"/>
                  <a:pt x="11337653" y="3074310"/>
                </a:cubicBezTo>
                <a:cubicBezTo>
                  <a:pt x="11344233" y="3080887"/>
                  <a:pt x="11354101" y="3084176"/>
                  <a:pt x="11367258" y="3084176"/>
                </a:cubicBezTo>
                <a:cubicBezTo>
                  <a:pt x="11367258" y="3071022"/>
                  <a:pt x="11367258" y="3064443"/>
                  <a:pt x="11367258" y="3064443"/>
                </a:cubicBezTo>
                <a:cubicBezTo>
                  <a:pt x="11367258" y="3064443"/>
                  <a:pt x="11360678" y="3064443"/>
                  <a:pt x="11347521" y="3064443"/>
                </a:cubicBezTo>
                <a:cubicBezTo>
                  <a:pt x="11334365" y="3051285"/>
                  <a:pt x="11327788" y="3038129"/>
                  <a:pt x="11327788" y="3024972"/>
                </a:cubicBezTo>
                <a:cubicBezTo>
                  <a:pt x="11314631" y="2998661"/>
                  <a:pt x="11294894" y="2978925"/>
                  <a:pt x="11268584" y="2965768"/>
                </a:cubicBezTo>
                <a:close/>
                <a:moveTo>
                  <a:pt x="4479805" y="2965768"/>
                </a:moveTo>
                <a:cubicBezTo>
                  <a:pt x="4479805" y="2978925"/>
                  <a:pt x="4479805" y="2985502"/>
                  <a:pt x="4479805" y="2985502"/>
                </a:cubicBezTo>
                <a:cubicBezTo>
                  <a:pt x="4479805" y="2998661"/>
                  <a:pt x="4486381" y="3005238"/>
                  <a:pt x="4499540" y="3005238"/>
                </a:cubicBezTo>
                <a:lnTo>
                  <a:pt x="4499540" y="2985502"/>
                </a:lnTo>
                <a:cubicBezTo>
                  <a:pt x="4499540" y="2985502"/>
                  <a:pt x="4499540" y="2982213"/>
                  <a:pt x="4499540" y="2975636"/>
                </a:cubicBezTo>
                <a:cubicBezTo>
                  <a:pt x="4499540" y="2969060"/>
                  <a:pt x="4492963" y="2965768"/>
                  <a:pt x="4479805" y="2965768"/>
                </a:cubicBezTo>
                <a:close/>
                <a:moveTo>
                  <a:pt x="11446195" y="2946034"/>
                </a:moveTo>
                <a:cubicBezTo>
                  <a:pt x="11433039" y="2946034"/>
                  <a:pt x="11426462" y="2952611"/>
                  <a:pt x="11426462" y="2965768"/>
                </a:cubicBezTo>
                <a:lnTo>
                  <a:pt x="11446195" y="2965768"/>
                </a:lnTo>
                <a:cubicBezTo>
                  <a:pt x="11459352" y="2965768"/>
                  <a:pt x="11465932" y="2965768"/>
                  <a:pt x="11465932" y="2965768"/>
                </a:cubicBezTo>
                <a:cubicBezTo>
                  <a:pt x="11465932" y="2952611"/>
                  <a:pt x="11459352" y="2946034"/>
                  <a:pt x="11446195" y="2946034"/>
                </a:cubicBezTo>
                <a:close/>
                <a:moveTo>
                  <a:pt x="9946348" y="2926299"/>
                </a:moveTo>
                <a:lnTo>
                  <a:pt x="9966085" y="2946034"/>
                </a:lnTo>
                <a:lnTo>
                  <a:pt x="9985819" y="2946034"/>
                </a:lnTo>
                <a:cubicBezTo>
                  <a:pt x="9985819" y="2932878"/>
                  <a:pt x="9972662" y="2926299"/>
                  <a:pt x="9946348" y="2926299"/>
                </a:cubicBezTo>
                <a:close/>
                <a:moveTo>
                  <a:pt x="4578479" y="2926299"/>
                </a:moveTo>
                <a:cubicBezTo>
                  <a:pt x="4578479" y="2926299"/>
                  <a:pt x="4578479" y="2932878"/>
                  <a:pt x="4578479" y="2946034"/>
                </a:cubicBezTo>
                <a:cubicBezTo>
                  <a:pt x="4578479" y="2959191"/>
                  <a:pt x="4578479" y="2965768"/>
                  <a:pt x="4578479" y="2965768"/>
                </a:cubicBezTo>
                <a:cubicBezTo>
                  <a:pt x="4591637" y="2965768"/>
                  <a:pt x="4598214" y="2959191"/>
                  <a:pt x="4598214" y="2946034"/>
                </a:cubicBezTo>
                <a:cubicBezTo>
                  <a:pt x="4598214" y="2946034"/>
                  <a:pt x="4594925" y="2942743"/>
                  <a:pt x="4588348" y="2936166"/>
                </a:cubicBezTo>
                <a:cubicBezTo>
                  <a:pt x="4581768" y="2929589"/>
                  <a:pt x="4578479" y="2926299"/>
                  <a:pt x="4578479" y="2926299"/>
                </a:cubicBezTo>
                <a:close/>
                <a:moveTo>
                  <a:pt x="4381130" y="2926299"/>
                </a:moveTo>
                <a:lnTo>
                  <a:pt x="4420601" y="2965768"/>
                </a:lnTo>
                <a:lnTo>
                  <a:pt x="4420601" y="2985502"/>
                </a:lnTo>
                <a:cubicBezTo>
                  <a:pt x="4420601" y="2998661"/>
                  <a:pt x="4420601" y="3005238"/>
                  <a:pt x="4420601" y="3005238"/>
                </a:cubicBezTo>
                <a:cubicBezTo>
                  <a:pt x="4433758" y="3005238"/>
                  <a:pt x="4440336" y="2998661"/>
                  <a:pt x="4440336" y="2985502"/>
                </a:cubicBezTo>
                <a:lnTo>
                  <a:pt x="4420601" y="2965768"/>
                </a:lnTo>
                <a:lnTo>
                  <a:pt x="4420601" y="2946034"/>
                </a:lnTo>
                <a:cubicBezTo>
                  <a:pt x="4407444" y="2932878"/>
                  <a:pt x="4394289" y="2926299"/>
                  <a:pt x="4381130" y="2926299"/>
                </a:cubicBezTo>
                <a:close/>
                <a:moveTo>
                  <a:pt x="4025903" y="2926299"/>
                </a:moveTo>
                <a:cubicBezTo>
                  <a:pt x="4025903" y="2926299"/>
                  <a:pt x="4039062" y="2926299"/>
                  <a:pt x="4065373" y="2926299"/>
                </a:cubicBezTo>
                <a:lnTo>
                  <a:pt x="4085109" y="2946034"/>
                </a:lnTo>
                <a:cubicBezTo>
                  <a:pt x="4085109" y="2946034"/>
                  <a:pt x="4091687" y="2952611"/>
                  <a:pt x="4104844" y="2965768"/>
                </a:cubicBezTo>
                <a:lnTo>
                  <a:pt x="4104844" y="2985502"/>
                </a:lnTo>
                <a:cubicBezTo>
                  <a:pt x="4078530" y="2972349"/>
                  <a:pt x="4058796" y="2965768"/>
                  <a:pt x="4045640" y="2965768"/>
                </a:cubicBezTo>
                <a:lnTo>
                  <a:pt x="4065373" y="2965768"/>
                </a:lnTo>
                <a:cubicBezTo>
                  <a:pt x="4065373" y="2952611"/>
                  <a:pt x="4058796" y="2946034"/>
                  <a:pt x="4045640" y="2946034"/>
                </a:cubicBezTo>
                <a:close/>
                <a:moveTo>
                  <a:pt x="3638609" y="2913963"/>
                </a:moveTo>
                <a:cubicBezTo>
                  <a:pt x="3643542" y="2912319"/>
                  <a:pt x="3650944" y="2913141"/>
                  <a:pt x="3660811" y="2916430"/>
                </a:cubicBezTo>
                <a:cubicBezTo>
                  <a:pt x="3680546" y="2923010"/>
                  <a:pt x="3690414" y="2926299"/>
                  <a:pt x="3690414" y="2926299"/>
                </a:cubicBezTo>
                <a:lnTo>
                  <a:pt x="3650944" y="2926299"/>
                </a:lnTo>
                <a:cubicBezTo>
                  <a:pt x="3637786" y="2926299"/>
                  <a:pt x="3631207" y="2926299"/>
                  <a:pt x="3631207" y="2926299"/>
                </a:cubicBezTo>
                <a:cubicBezTo>
                  <a:pt x="3631207" y="2919721"/>
                  <a:pt x="3633675" y="2915610"/>
                  <a:pt x="3638609" y="2913963"/>
                </a:cubicBezTo>
                <a:close/>
                <a:moveTo>
                  <a:pt x="11505399" y="2906564"/>
                </a:moveTo>
                <a:lnTo>
                  <a:pt x="11505399" y="2926299"/>
                </a:lnTo>
                <a:cubicBezTo>
                  <a:pt x="11518556" y="2926299"/>
                  <a:pt x="11525136" y="2926299"/>
                  <a:pt x="11525136" y="2926299"/>
                </a:cubicBezTo>
                <a:cubicBezTo>
                  <a:pt x="11525136" y="2913141"/>
                  <a:pt x="11518556" y="2906564"/>
                  <a:pt x="11505399" y="2906564"/>
                </a:cubicBezTo>
                <a:close/>
                <a:moveTo>
                  <a:pt x="11426462" y="2906564"/>
                </a:moveTo>
                <a:cubicBezTo>
                  <a:pt x="11426462" y="2906564"/>
                  <a:pt x="11426462" y="2913141"/>
                  <a:pt x="11426462" y="2926299"/>
                </a:cubicBezTo>
                <a:cubicBezTo>
                  <a:pt x="11439618" y="2926299"/>
                  <a:pt x="11446195" y="2926299"/>
                  <a:pt x="11446195" y="2926299"/>
                </a:cubicBezTo>
                <a:cubicBezTo>
                  <a:pt x="11446195" y="2913141"/>
                  <a:pt x="11439618" y="2906564"/>
                  <a:pt x="11426462" y="2906564"/>
                </a:cubicBezTo>
                <a:close/>
                <a:moveTo>
                  <a:pt x="10459456" y="2906564"/>
                </a:moveTo>
                <a:lnTo>
                  <a:pt x="10400251" y="2926299"/>
                </a:lnTo>
                <a:lnTo>
                  <a:pt x="10380515" y="2926299"/>
                </a:lnTo>
                <a:lnTo>
                  <a:pt x="10380515" y="2965768"/>
                </a:lnTo>
                <a:lnTo>
                  <a:pt x="10400251" y="2985502"/>
                </a:lnTo>
                <a:lnTo>
                  <a:pt x="10380515" y="3005238"/>
                </a:lnTo>
                <a:cubicBezTo>
                  <a:pt x="10393671" y="3005238"/>
                  <a:pt x="10413408" y="2998661"/>
                  <a:pt x="10439719" y="2985502"/>
                </a:cubicBezTo>
                <a:lnTo>
                  <a:pt x="10479189" y="2985502"/>
                </a:lnTo>
                <a:lnTo>
                  <a:pt x="10439719" y="2946034"/>
                </a:lnTo>
                <a:lnTo>
                  <a:pt x="10419985" y="2926299"/>
                </a:lnTo>
                <a:lnTo>
                  <a:pt x="10439719" y="2926299"/>
                </a:lnTo>
                <a:lnTo>
                  <a:pt x="10467581" y="2930942"/>
                </a:lnTo>
                <a:close/>
                <a:moveTo>
                  <a:pt x="12018506" y="2886828"/>
                </a:moveTo>
                <a:cubicBezTo>
                  <a:pt x="12018506" y="2899987"/>
                  <a:pt x="12025083" y="2906564"/>
                  <a:pt x="12038239" y="2906564"/>
                </a:cubicBezTo>
                <a:cubicBezTo>
                  <a:pt x="12038239" y="2906564"/>
                  <a:pt x="12038239" y="2913141"/>
                  <a:pt x="12038239" y="2926299"/>
                </a:cubicBezTo>
                <a:lnTo>
                  <a:pt x="12057976" y="2926299"/>
                </a:lnTo>
                <a:lnTo>
                  <a:pt x="12077710" y="2926299"/>
                </a:lnTo>
                <a:cubicBezTo>
                  <a:pt x="12077710" y="2926299"/>
                  <a:pt x="12077710" y="2929589"/>
                  <a:pt x="12077710" y="2936166"/>
                </a:cubicBezTo>
                <a:cubicBezTo>
                  <a:pt x="12077710" y="2942743"/>
                  <a:pt x="12071133" y="2946034"/>
                  <a:pt x="12057976" y="2946034"/>
                </a:cubicBezTo>
                <a:lnTo>
                  <a:pt x="12097446" y="2965768"/>
                </a:lnTo>
                <a:lnTo>
                  <a:pt x="12117180" y="2965768"/>
                </a:lnTo>
                <a:cubicBezTo>
                  <a:pt x="12117180" y="2952611"/>
                  <a:pt x="12123757" y="2939455"/>
                  <a:pt x="12136913" y="2926299"/>
                </a:cubicBezTo>
                <a:lnTo>
                  <a:pt x="12057976" y="2906564"/>
                </a:lnTo>
                <a:cubicBezTo>
                  <a:pt x="12044819" y="2906564"/>
                  <a:pt x="12031662" y="2899987"/>
                  <a:pt x="12018506" y="2886828"/>
                </a:cubicBezTo>
                <a:close/>
                <a:moveTo>
                  <a:pt x="10952825" y="2886828"/>
                </a:moveTo>
                <a:cubicBezTo>
                  <a:pt x="10965982" y="2899987"/>
                  <a:pt x="10972560" y="2906564"/>
                  <a:pt x="10972560" y="2906564"/>
                </a:cubicBezTo>
                <a:lnTo>
                  <a:pt x="10972560" y="2886828"/>
                </a:lnTo>
                <a:cubicBezTo>
                  <a:pt x="10972560" y="2886828"/>
                  <a:pt x="10965982" y="2886828"/>
                  <a:pt x="10952825" y="2886828"/>
                </a:cubicBezTo>
                <a:close/>
                <a:moveTo>
                  <a:pt x="10281841" y="2886828"/>
                </a:moveTo>
                <a:cubicBezTo>
                  <a:pt x="10242371" y="2886828"/>
                  <a:pt x="10235794" y="2899987"/>
                  <a:pt x="10262107" y="2926299"/>
                </a:cubicBezTo>
                <a:lnTo>
                  <a:pt x="10242371" y="2946034"/>
                </a:lnTo>
                <a:cubicBezTo>
                  <a:pt x="10229214" y="2946034"/>
                  <a:pt x="10222637" y="2932878"/>
                  <a:pt x="10222637" y="2906564"/>
                </a:cubicBezTo>
                <a:lnTo>
                  <a:pt x="10183167" y="2906564"/>
                </a:lnTo>
                <a:cubicBezTo>
                  <a:pt x="10183167" y="2919721"/>
                  <a:pt x="10189744" y="2926299"/>
                  <a:pt x="10202900" y="2926299"/>
                </a:cubicBezTo>
                <a:lnTo>
                  <a:pt x="10202900" y="2946034"/>
                </a:lnTo>
                <a:cubicBezTo>
                  <a:pt x="10189744" y="2959191"/>
                  <a:pt x="10189744" y="2965768"/>
                  <a:pt x="10202900" y="2965768"/>
                </a:cubicBezTo>
                <a:cubicBezTo>
                  <a:pt x="10202900" y="2965768"/>
                  <a:pt x="10216061" y="2962480"/>
                  <a:pt x="10242371" y="2955900"/>
                </a:cubicBezTo>
                <a:cubicBezTo>
                  <a:pt x="10268684" y="2949323"/>
                  <a:pt x="10281841" y="2959191"/>
                  <a:pt x="10281841" y="2985502"/>
                </a:cubicBezTo>
                <a:cubicBezTo>
                  <a:pt x="10308155" y="2985502"/>
                  <a:pt x="10321312" y="2985502"/>
                  <a:pt x="10321312" y="2985502"/>
                </a:cubicBezTo>
                <a:cubicBezTo>
                  <a:pt x="10334469" y="2972349"/>
                  <a:pt x="10334469" y="2952611"/>
                  <a:pt x="10321312" y="2926299"/>
                </a:cubicBezTo>
                <a:cubicBezTo>
                  <a:pt x="10308155" y="2899987"/>
                  <a:pt x="10294998" y="2886828"/>
                  <a:pt x="10281841" y="2886828"/>
                </a:cubicBezTo>
                <a:close/>
                <a:moveTo>
                  <a:pt x="10143697" y="2886828"/>
                </a:moveTo>
                <a:lnTo>
                  <a:pt x="10143697" y="2926299"/>
                </a:lnTo>
                <a:cubicBezTo>
                  <a:pt x="10156853" y="2939455"/>
                  <a:pt x="10163433" y="2932878"/>
                  <a:pt x="10163433" y="2906564"/>
                </a:cubicBezTo>
                <a:close/>
                <a:moveTo>
                  <a:pt x="3868025" y="2886828"/>
                </a:moveTo>
                <a:lnTo>
                  <a:pt x="3887761" y="2886828"/>
                </a:lnTo>
                <a:lnTo>
                  <a:pt x="3946966" y="2906564"/>
                </a:lnTo>
                <a:cubicBezTo>
                  <a:pt x="3973279" y="2906564"/>
                  <a:pt x="3989723" y="2916430"/>
                  <a:pt x="3996304" y="2936166"/>
                </a:cubicBezTo>
                <a:cubicBezTo>
                  <a:pt x="4002880" y="2955900"/>
                  <a:pt x="3999593" y="2965768"/>
                  <a:pt x="3986434" y="2965768"/>
                </a:cubicBezTo>
                <a:cubicBezTo>
                  <a:pt x="3973279" y="2965768"/>
                  <a:pt x="3960122" y="2959191"/>
                  <a:pt x="3946966" y="2946034"/>
                </a:cubicBezTo>
                <a:cubicBezTo>
                  <a:pt x="3894339" y="2932878"/>
                  <a:pt x="3868025" y="2913141"/>
                  <a:pt x="3868025" y="2886828"/>
                </a:cubicBezTo>
                <a:close/>
                <a:moveTo>
                  <a:pt x="11604073" y="2867094"/>
                </a:moveTo>
                <a:cubicBezTo>
                  <a:pt x="11590916" y="2867094"/>
                  <a:pt x="11590916" y="2873674"/>
                  <a:pt x="11604073" y="2886828"/>
                </a:cubicBezTo>
                <a:cubicBezTo>
                  <a:pt x="11617230" y="2886828"/>
                  <a:pt x="11623810" y="2890119"/>
                  <a:pt x="11623810" y="2896696"/>
                </a:cubicBezTo>
                <a:cubicBezTo>
                  <a:pt x="11623810" y="2903276"/>
                  <a:pt x="11623810" y="2906564"/>
                  <a:pt x="11623810" y="2906564"/>
                </a:cubicBezTo>
                <a:lnTo>
                  <a:pt x="11663280" y="2965768"/>
                </a:lnTo>
                <a:cubicBezTo>
                  <a:pt x="11689591" y="2992081"/>
                  <a:pt x="11696170" y="3011815"/>
                  <a:pt x="11683013" y="3024972"/>
                </a:cubicBezTo>
                <a:cubicBezTo>
                  <a:pt x="11669857" y="3038129"/>
                  <a:pt x="11702747" y="3057865"/>
                  <a:pt x="11781688" y="3084176"/>
                </a:cubicBezTo>
                <a:lnTo>
                  <a:pt x="11801424" y="3084176"/>
                </a:lnTo>
                <a:cubicBezTo>
                  <a:pt x="11801424" y="3097335"/>
                  <a:pt x="11801424" y="3103912"/>
                  <a:pt x="11801424" y="3103912"/>
                </a:cubicBezTo>
                <a:cubicBezTo>
                  <a:pt x="11814581" y="3090756"/>
                  <a:pt x="11821158" y="3090756"/>
                  <a:pt x="11821158" y="3103912"/>
                </a:cubicBezTo>
                <a:cubicBezTo>
                  <a:pt x="11821158" y="3117069"/>
                  <a:pt x="11824446" y="3123646"/>
                  <a:pt x="11831026" y="3123646"/>
                </a:cubicBezTo>
                <a:cubicBezTo>
                  <a:pt x="11837603" y="3123646"/>
                  <a:pt x="11840891" y="3117069"/>
                  <a:pt x="11840891" y="3103912"/>
                </a:cubicBezTo>
                <a:cubicBezTo>
                  <a:pt x="11840891" y="3090756"/>
                  <a:pt x="11821158" y="3077599"/>
                  <a:pt x="11781688" y="3064443"/>
                </a:cubicBezTo>
                <a:cubicBezTo>
                  <a:pt x="11755374" y="3051285"/>
                  <a:pt x="11738929" y="3041417"/>
                  <a:pt x="11732353" y="3034840"/>
                </a:cubicBezTo>
                <a:cubicBezTo>
                  <a:pt x="11725772" y="3028263"/>
                  <a:pt x="11722484" y="3024972"/>
                  <a:pt x="11722484" y="3024972"/>
                </a:cubicBezTo>
                <a:cubicBezTo>
                  <a:pt x="11722484" y="3011815"/>
                  <a:pt x="11729061" y="3008527"/>
                  <a:pt x="11742217" y="3015104"/>
                </a:cubicBezTo>
                <a:cubicBezTo>
                  <a:pt x="11755374" y="3021683"/>
                  <a:pt x="11761954" y="3018396"/>
                  <a:pt x="11761954" y="3005238"/>
                </a:cubicBezTo>
                <a:lnTo>
                  <a:pt x="11761954" y="2985502"/>
                </a:lnTo>
                <a:cubicBezTo>
                  <a:pt x="11735640" y="2972349"/>
                  <a:pt x="11729061" y="2965768"/>
                  <a:pt x="11742217" y="2965768"/>
                </a:cubicBezTo>
                <a:cubicBezTo>
                  <a:pt x="11755374" y="2952611"/>
                  <a:pt x="11761954" y="2946034"/>
                  <a:pt x="11761954" y="2946034"/>
                </a:cubicBezTo>
                <a:cubicBezTo>
                  <a:pt x="11761954" y="2946034"/>
                  <a:pt x="11755374" y="2946034"/>
                  <a:pt x="11742217" y="2946034"/>
                </a:cubicBezTo>
                <a:cubicBezTo>
                  <a:pt x="11729061" y="2932878"/>
                  <a:pt x="11722484" y="2919721"/>
                  <a:pt x="11722484" y="2906564"/>
                </a:cubicBezTo>
                <a:cubicBezTo>
                  <a:pt x="11709327" y="2880252"/>
                  <a:pt x="11669857" y="2867094"/>
                  <a:pt x="11604073" y="2867094"/>
                </a:cubicBezTo>
                <a:close/>
                <a:moveTo>
                  <a:pt x="4262724" y="2867094"/>
                </a:moveTo>
                <a:lnTo>
                  <a:pt x="4242988" y="2886828"/>
                </a:lnTo>
                <a:lnTo>
                  <a:pt x="4282457" y="2886828"/>
                </a:lnTo>
                <a:cubicBezTo>
                  <a:pt x="4282457" y="2873674"/>
                  <a:pt x="4275878" y="2867094"/>
                  <a:pt x="4262724" y="2867094"/>
                </a:cubicBezTo>
                <a:close/>
                <a:moveTo>
                  <a:pt x="3986434" y="2847360"/>
                </a:moveTo>
                <a:cubicBezTo>
                  <a:pt x="3999593" y="2847360"/>
                  <a:pt x="4019326" y="2853937"/>
                  <a:pt x="4045640" y="2867094"/>
                </a:cubicBezTo>
                <a:cubicBezTo>
                  <a:pt x="4071953" y="2867094"/>
                  <a:pt x="4085109" y="2873674"/>
                  <a:pt x="4085109" y="2886828"/>
                </a:cubicBezTo>
                <a:lnTo>
                  <a:pt x="4065373" y="2906564"/>
                </a:lnTo>
                <a:cubicBezTo>
                  <a:pt x="4052217" y="2893407"/>
                  <a:pt x="4032483" y="2886828"/>
                  <a:pt x="4006170" y="2886828"/>
                </a:cubicBezTo>
                <a:cubicBezTo>
                  <a:pt x="3979856" y="2886828"/>
                  <a:pt x="3966699" y="2886828"/>
                  <a:pt x="3966699" y="2886828"/>
                </a:cubicBezTo>
                <a:cubicBezTo>
                  <a:pt x="3966699" y="2886828"/>
                  <a:pt x="3966699" y="2880252"/>
                  <a:pt x="3966699" y="2867094"/>
                </a:cubicBezTo>
                <a:cubicBezTo>
                  <a:pt x="3966699" y="2853937"/>
                  <a:pt x="3973279" y="2847360"/>
                  <a:pt x="3986434" y="2847360"/>
                </a:cubicBezTo>
                <a:close/>
                <a:moveTo>
                  <a:pt x="10341045" y="2847358"/>
                </a:moveTo>
                <a:cubicBezTo>
                  <a:pt x="10354201" y="2847358"/>
                  <a:pt x="10360781" y="2853937"/>
                  <a:pt x="10360781" y="2867094"/>
                </a:cubicBezTo>
                <a:cubicBezTo>
                  <a:pt x="10360781" y="2880252"/>
                  <a:pt x="10354201" y="2886828"/>
                  <a:pt x="10341045" y="2886828"/>
                </a:cubicBezTo>
                <a:cubicBezTo>
                  <a:pt x="10354201" y="2873674"/>
                  <a:pt x="10354201" y="2860517"/>
                  <a:pt x="10341045" y="2847358"/>
                </a:cubicBezTo>
                <a:close/>
                <a:moveTo>
                  <a:pt x="4361394" y="2847358"/>
                </a:moveTo>
                <a:cubicBezTo>
                  <a:pt x="4361394" y="2860517"/>
                  <a:pt x="4361394" y="2867094"/>
                  <a:pt x="4361394" y="2867094"/>
                </a:cubicBezTo>
                <a:cubicBezTo>
                  <a:pt x="4374555" y="2867094"/>
                  <a:pt x="4381130" y="2867094"/>
                  <a:pt x="4381130" y="2867094"/>
                </a:cubicBezTo>
                <a:cubicBezTo>
                  <a:pt x="4381130" y="2853937"/>
                  <a:pt x="4374555" y="2847358"/>
                  <a:pt x="4361394" y="2847358"/>
                </a:cubicBezTo>
                <a:close/>
                <a:moveTo>
                  <a:pt x="4321928" y="2847358"/>
                </a:moveTo>
                <a:cubicBezTo>
                  <a:pt x="4321928" y="2847358"/>
                  <a:pt x="4321928" y="2853937"/>
                  <a:pt x="4321928" y="2867094"/>
                </a:cubicBezTo>
                <a:cubicBezTo>
                  <a:pt x="4335085" y="2880252"/>
                  <a:pt x="4341662" y="2886828"/>
                  <a:pt x="4341662" y="2886828"/>
                </a:cubicBezTo>
                <a:cubicBezTo>
                  <a:pt x="4341662" y="2886828"/>
                  <a:pt x="4341662" y="2880252"/>
                  <a:pt x="4341662" y="2867094"/>
                </a:cubicBezTo>
                <a:cubicBezTo>
                  <a:pt x="4341662" y="2867094"/>
                  <a:pt x="4338373" y="2863806"/>
                  <a:pt x="4331793" y="2857226"/>
                </a:cubicBezTo>
                <a:cubicBezTo>
                  <a:pt x="4325216" y="2850649"/>
                  <a:pt x="4321928" y="2847358"/>
                  <a:pt x="4321928" y="2847358"/>
                </a:cubicBezTo>
                <a:close/>
                <a:moveTo>
                  <a:pt x="9827941" y="2832557"/>
                </a:moveTo>
                <a:cubicBezTo>
                  <a:pt x="9824650" y="2832557"/>
                  <a:pt x="9821361" y="2834205"/>
                  <a:pt x="9818072" y="2837492"/>
                </a:cubicBezTo>
                <a:cubicBezTo>
                  <a:pt x="9811493" y="2844069"/>
                  <a:pt x="9814784" y="2847358"/>
                  <a:pt x="9827941" y="2847358"/>
                </a:cubicBezTo>
                <a:cubicBezTo>
                  <a:pt x="9841097" y="2847358"/>
                  <a:pt x="9847674" y="2847358"/>
                  <a:pt x="9847674" y="2847358"/>
                </a:cubicBezTo>
                <a:cubicBezTo>
                  <a:pt x="9847674" y="2847358"/>
                  <a:pt x="9844386" y="2844069"/>
                  <a:pt x="9837806" y="2837492"/>
                </a:cubicBezTo>
                <a:cubicBezTo>
                  <a:pt x="9834518" y="2834205"/>
                  <a:pt x="9831229" y="2832557"/>
                  <a:pt x="9827941" y="2832557"/>
                </a:cubicBezTo>
                <a:close/>
                <a:moveTo>
                  <a:pt x="4144313" y="2827624"/>
                </a:moveTo>
                <a:cubicBezTo>
                  <a:pt x="4157470" y="2827624"/>
                  <a:pt x="4164047" y="2834201"/>
                  <a:pt x="4164047" y="2847358"/>
                </a:cubicBezTo>
                <a:cubicBezTo>
                  <a:pt x="4164047" y="2860517"/>
                  <a:pt x="4164047" y="2870385"/>
                  <a:pt x="4164047" y="2876963"/>
                </a:cubicBezTo>
                <a:cubicBezTo>
                  <a:pt x="4164047" y="2883539"/>
                  <a:pt x="4170627" y="2886828"/>
                  <a:pt x="4183783" y="2886828"/>
                </a:cubicBezTo>
                <a:lnTo>
                  <a:pt x="4203517" y="2886828"/>
                </a:lnTo>
                <a:cubicBezTo>
                  <a:pt x="4216674" y="2899987"/>
                  <a:pt x="4216674" y="2913141"/>
                  <a:pt x="4203517" y="2926299"/>
                </a:cubicBezTo>
                <a:lnTo>
                  <a:pt x="4164047" y="2906564"/>
                </a:lnTo>
                <a:cubicBezTo>
                  <a:pt x="4164047" y="2893407"/>
                  <a:pt x="4157470" y="2886828"/>
                  <a:pt x="4144313" y="2886828"/>
                </a:cubicBezTo>
                <a:cubicBezTo>
                  <a:pt x="4131156" y="2886828"/>
                  <a:pt x="4124580" y="2876963"/>
                  <a:pt x="4124580" y="2857226"/>
                </a:cubicBezTo>
                <a:cubicBezTo>
                  <a:pt x="4124580" y="2837492"/>
                  <a:pt x="4131156" y="2827624"/>
                  <a:pt x="4144313" y="2827624"/>
                </a:cubicBezTo>
                <a:close/>
                <a:moveTo>
                  <a:pt x="4085109" y="2827624"/>
                </a:moveTo>
                <a:cubicBezTo>
                  <a:pt x="4085109" y="2827624"/>
                  <a:pt x="4085109" y="2834201"/>
                  <a:pt x="4085109" y="2847358"/>
                </a:cubicBezTo>
                <a:cubicBezTo>
                  <a:pt x="4085109" y="2847358"/>
                  <a:pt x="4081821" y="2847358"/>
                  <a:pt x="4075242" y="2847358"/>
                </a:cubicBezTo>
                <a:cubicBezTo>
                  <a:pt x="4068665" y="2847358"/>
                  <a:pt x="4065373" y="2844069"/>
                  <a:pt x="4065373" y="2837492"/>
                </a:cubicBezTo>
                <a:cubicBezTo>
                  <a:pt x="4065373" y="2830913"/>
                  <a:pt x="4071953" y="2827624"/>
                  <a:pt x="4085109" y="2827624"/>
                </a:cubicBezTo>
                <a:close/>
                <a:moveTo>
                  <a:pt x="3848292" y="2827624"/>
                </a:moveTo>
                <a:lnTo>
                  <a:pt x="3887761" y="2847358"/>
                </a:lnTo>
                <a:cubicBezTo>
                  <a:pt x="3874604" y="2847358"/>
                  <a:pt x="3861447" y="2847358"/>
                  <a:pt x="3848292" y="2847358"/>
                </a:cubicBezTo>
                <a:cubicBezTo>
                  <a:pt x="3835133" y="2847358"/>
                  <a:pt x="3835133" y="2840781"/>
                  <a:pt x="3848292" y="2827624"/>
                </a:cubicBezTo>
                <a:close/>
                <a:moveTo>
                  <a:pt x="3690414" y="2827624"/>
                </a:moveTo>
                <a:cubicBezTo>
                  <a:pt x="3690414" y="2827624"/>
                  <a:pt x="3690414" y="2834201"/>
                  <a:pt x="3690414" y="2847358"/>
                </a:cubicBezTo>
                <a:lnTo>
                  <a:pt x="3690414" y="2867094"/>
                </a:lnTo>
                <a:cubicBezTo>
                  <a:pt x="3677257" y="2867094"/>
                  <a:pt x="3670677" y="2863806"/>
                  <a:pt x="3670677" y="2857226"/>
                </a:cubicBezTo>
                <a:cubicBezTo>
                  <a:pt x="3670677" y="2850649"/>
                  <a:pt x="3670677" y="2847358"/>
                  <a:pt x="3670677" y="2847358"/>
                </a:cubicBezTo>
                <a:close/>
                <a:moveTo>
                  <a:pt x="11801424" y="2807890"/>
                </a:moveTo>
                <a:lnTo>
                  <a:pt x="11821158" y="2867094"/>
                </a:lnTo>
                <a:cubicBezTo>
                  <a:pt x="11834315" y="2853937"/>
                  <a:pt x="11847472" y="2853937"/>
                  <a:pt x="11860629" y="2867094"/>
                </a:cubicBezTo>
                <a:cubicBezTo>
                  <a:pt x="11860629" y="2867094"/>
                  <a:pt x="11860629" y="2873674"/>
                  <a:pt x="11860629" y="2886828"/>
                </a:cubicBezTo>
                <a:lnTo>
                  <a:pt x="11900098" y="2906564"/>
                </a:lnTo>
                <a:cubicBezTo>
                  <a:pt x="11926409" y="2919721"/>
                  <a:pt x="11946145" y="2926299"/>
                  <a:pt x="11959302" y="2926299"/>
                </a:cubicBezTo>
                <a:lnTo>
                  <a:pt x="11998773" y="2906564"/>
                </a:lnTo>
                <a:cubicBezTo>
                  <a:pt x="11998773" y="2893407"/>
                  <a:pt x="11992192" y="2880252"/>
                  <a:pt x="11979036" y="2867094"/>
                </a:cubicBezTo>
                <a:cubicBezTo>
                  <a:pt x="11965879" y="2853937"/>
                  <a:pt x="11946145" y="2844069"/>
                  <a:pt x="11919832" y="2837492"/>
                </a:cubicBezTo>
                <a:cubicBezTo>
                  <a:pt x="11893518" y="2830913"/>
                  <a:pt x="11873786" y="2827624"/>
                  <a:pt x="11860629" y="2827624"/>
                </a:cubicBezTo>
                <a:lnTo>
                  <a:pt x="11821158" y="2807890"/>
                </a:lnTo>
                <a:close/>
                <a:moveTo>
                  <a:pt x="11308051" y="2807890"/>
                </a:moveTo>
                <a:lnTo>
                  <a:pt x="11327788" y="2827624"/>
                </a:lnTo>
                <a:cubicBezTo>
                  <a:pt x="11327788" y="2814467"/>
                  <a:pt x="11324496" y="2807890"/>
                  <a:pt x="11317919" y="2807890"/>
                </a:cubicBezTo>
                <a:cubicBezTo>
                  <a:pt x="11311342" y="2807890"/>
                  <a:pt x="11308051" y="2807890"/>
                  <a:pt x="11308051" y="2807890"/>
                </a:cubicBezTo>
                <a:close/>
                <a:moveTo>
                  <a:pt x="10873885" y="2807890"/>
                </a:moveTo>
                <a:lnTo>
                  <a:pt x="10893621" y="2827624"/>
                </a:lnTo>
                <a:lnTo>
                  <a:pt x="10893621" y="2807890"/>
                </a:lnTo>
                <a:close/>
                <a:moveTo>
                  <a:pt x="9551652" y="2807890"/>
                </a:moveTo>
                <a:lnTo>
                  <a:pt x="9610856" y="2827624"/>
                </a:lnTo>
                <a:lnTo>
                  <a:pt x="9591122" y="2807890"/>
                </a:lnTo>
                <a:close/>
                <a:moveTo>
                  <a:pt x="10770278" y="2798022"/>
                </a:moveTo>
                <a:cubicBezTo>
                  <a:pt x="10766990" y="2798022"/>
                  <a:pt x="10762057" y="2801311"/>
                  <a:pt x="10755477" y="2807890"/>
                </a:cubicBezTo>
                <a:lnTo>
                  <a:pt x="10775211" y="2807890"/>
                </a:lnTo>
                <a:cubicBezTo>
                  <a:pt x="10775211" y="2801311"/>
                  <a:pt x="10773567" y="2798022"/>
                  <a:pt x="10770278" y="2798022"/>
                </a:cubicBezTo>
                <a:close/>
                <a:moveTo>
                  <a:pt x="11781688" y="2788155"/>
                </a:moveTo>
                <a:cubicBezTo>
                  <a:pt x="11768531" y="2788155"/>
                  <a:pt x="11761954" y="2794734"/>
                  <a:pt x="11761954" y="2807890"/>
                </a:cubicBezTo>
                <a:lnTo>
                  <a:pt x="11781688" y="2807890"/>
                </a:lnTo>
                <a:close/>
                <a:moveTo>
                  <a:pt x="11406725" y="2788155"/>
                </a:moveTo>
                <a:cubicBezTo>
                  <a:pt x="11419882" y="2801311"/>
                  <a:pt x="11419882" y="2807890"/>
                  <a:pt x="11406725" y="2807890"/>
                </a:cubicBezTo>
                <a:lnTo>
                  <a:pt x="11426462" y="2827624"/>
                </a:lnTo>
                <a:cubicBezTo>
                  <a:pt x="11439618" y="2827624"/>
                  <a:pt x="11449487" y="2827624"/>
                  <a:pt x="11456063" y="2827624"/>
                </a:cubicBezTo>
                <a:cubicBezTo>
                  <a:pt x="11462641" y="2827624"/>
                  <a:pt x="11472509" y="2834201"/>
                  <a:pt x="11485665" y="2847358"/>
                </a:cubicBezTo>
                <a:lnTo>
                  <a:pt x="11525136" y="2847358"/>
                </a:lnTo>
                <a:lnTo>
                  <a:pt x="11505399" y="2827624"/>
                </a:lnTo>
                <a:cubicBezTo>
                  <a:pt x="11505399" y="2814467"/>
                  <a:pt x="11498822" y="2807890"/>
                  <a:pt x="11485665" y="2807890"/>
                </a:cubicBezTo>
                <a:lnTo>
                  <a:pt x="11446195" y="2807890"/>
                </a:lnTo>
                <a:cubicBezTo>
                  <a:pt x="11446195" y="2794734"/>
                  <a:pt x="11439618" y="2788155"/>
                  <a:pt x="11426462" y="2788155"/>
                </a:cubicBezTo>
                <a:close/>
                <a:moveTo>
                  <a:pt x="4001237" y="2778288"/>
                </a:moveTo>
                <a:cubicBezTo>
                  <a:pt x="4004525" y="2778288"/>
                  <a:pt x="4006170" y="2781577"/>
                  <a:pt x="4006170" y="2788155"/>
                </a:cubicBezTo>
                <a:lnTo>
                  <a:pt x="3986434" y="2788155"/>
                </a:lnTo>
                <a:cubicBezTo>
                  <a:pt x="3993013" y="2781577"/>
                  <a:pt x="3997948" y="2778288"/>
                  <a:pt x="4001237" y="2778288"/>
                </a:cubicBezTo>
                <a:close/>
                <a:moveTo>
                  <a:pt x="11248847" y="2768420"/>
                </a:moveTo>
                <a:lnTo>
                  <a:pt x="11248847" y="2788155"/>
                </a:lnTo>
                <a:lnTo>
                  <a:pt x="11288317" y="2788155"/>
                </a:lnTo>
                <a:cubicBezTo>
                  <a:pt x="11275161" y="2774997"/>
                  <a:pt x="11262004" y="2768420"/>
                  <a:pt x="11248847" y="2768420"/>
                </a:cubicBezTo>
                <a:close/>
                <a:moveTo>
                  <a:pt x="10834417" y="2768420"/>
                </a:moveTo>
                <a:lnTo>
                  <a:pt x="10814681" y="2788155"/>
                </a:lnTo>
                <a:cubicBezTo>
                  <a:pt x="10827838" y="2801311"/>
                  <a:pt x="10827838" y="2807890"/>
                  <a:pt x="10814681" y="2807890"/>
                </a:cubicBezTo>
                <a:lnTo>
                  <a:pt x="10814681" y="2827624"/>
                </a:lnTo>
                <a:cubicBezTo>
                  <a:pt x="10827838" y="2827624"/>
                  <a:pt x="10840995" y="2821047"/>
                  <a:pt x="10854152" y="2807890"/>
                </a:cubicBezTo>
                <a:cubicBezTo>
                  <a:pt x="10854152" y="2794734"/>
                  <a:pt x="10854152" y="2784866"/>
                  <a:pt x="10854152" y="2778288"/>
                </a:cubicBezTo>
                <a:cubicBezTo>
                  <a:pt x="10854152" y="2771709"/>
                  <a:pt x="10847574" y="2768420"/>
                  <a:pt x="10834417" y="2768420"/>
                </a:cubicBezTo>
                <a:close/>
                <a:moveTo>
                  <a:pt x="10123963" y="2768420"/>
                </a:moveTo>
                <a:lnTo>
                  <a:pt x="10104226" y="2788155"/>
                </a:lnTo>
                <a:cubicBezTo>
                  <a:pt x="10104226" y="2801311"/>
                  <a:pt x="10104226" y="2807890"/>
                  <a:pt x="10104226" y="2807890"/>
                </a:cubicBezTo>
                <a:cubicBezTo>
                  <a:pt x="10104226" y="2807890"/>
                  <a:pt x="10110806" y="2801311"/>
                  <a:pt x="10123963" y="2788155"/>
                </a:cubicBezTo>
                <a:cubicBezTo>
                  <a:pt x="10123963" y="2788155"/>
                  <a:pt x="10123963" y="2781577"/>
                  <a:pt x="10123963" y="2768420"/>
                </a:cubicBezTo>
                <a:close/>
                <a:moveTo>
                  <a:pt x="10005552" y="2768420"/>
                </a:moveTo>
                <a:lnTo>
                  <a:pt x="10025289" y="2788155"/>
                </a:lnTo>
                <a:cubicBezTo>
                  <a:pt x="10012132" y="2788155"/>
                  <a:pt x="10005552" y="2791445"/>
                  <a:pt x="10005552" y="2798022"/>
                </a:cubicBezTo>
                <a:cubicBezTo>
                  <a:pt x="10005552" y="2804599"/>
                  <a:pt x="10005552" y="2814467"/>
                  <a:pt x="10005552" y="2827624"/>
                </a:cubicBezTo>
                <a:cubicBezTo>
                  <a:pt x="10005552" y="2840781"/>
                  <a:pt x="10015421" y="2847358"/>
                  <a:pt x="10035157" y="2847358"/>
                </a:cubicBezTo>
                <a:cubicBezTo>
                  <a:pt x="10054891" y="2847358"/>
                  <a:pt x="10071336" y="2853937"/>
                  <a:pt x="10084493" y="2867094"/>
                </a:cubicBezTo>
                <a:lnTo>
                  <a:pt x="10123963" y="2867094"/>
                </a:lnTo>
                <a:cubicBezTo>
                  <a:pt x="10123963" y="2853937"/>
                  <a:pt x="10130540" y="2853937"/>
                  <a:pt x="10143697" y="2867094"/>
                </a:cubicBezTo>
                <a:lnTo>
                  <a:pt x="10163433" y="2847358"/>
                </a:lnTo>
                <a:lnTo>
                  <a:pt x="10123963" y="2847358"/>
                </a:lnTo>
                <a:lnTo>
                  <a:pt x="10104226" y="2827624"/>
                </a:lnTo>
                <a:lnTo>
                  <a:pt x="10064760" y="2827624"/>
                </a:lnTo>
                <a:cubicBezTo>
                  <a:pt x="10051603" y="2840781"/>
                  <a:pt x="10048314" y="2837492"/>
                  <a:pt x="10054891" y="2817757"/>
                </a:cubicBezTo>
                <a:cubicBezTo>
                  <a:pt x="10061468" y="2798022"/>
                  <a:pt x="10051603" y="2781577"/>
                  <a:pt x="10025289" y="2768420"/>
                </a:cubicBezTo>
                <a:close/>
                <a:moveTo>
                  <a:pt x="9768737" y="2768420"/>
                </a:moveTo>
                <a:lnTo>
                  <a:pt x="9689797" y="2827624"/>
                </a:lnTo>
                <a:lnTo>
                  <a:pt x="9709530" y="2847358"/>
                </a:lnTo>
                <a:cubicBezTo>
                  <a:pt x="9709530" y="2834201"/>
                  <a:pt x="9709530" y="2827624"/>
                  <a:pt x="9709530" y="2827624"/>
                </a:cubicBezTo>
                <a:lnTo>
                  <a:pt x="9729267" y="2827624"/>
                </a:lnTo>
                <a:cubicBezTo>
                  <a:pt x="9742421" y="2840781"/>
                  <a:pt x="9762157" y="2840781"/>
                  <a:pt x="9788471" y="2827624"/>
                </a:cubicBezTo>
                <a:lnTo>
                  <a:pt x="9808204" y="2807890"/>
                </a:lnTo>
                <a:lnTo>
                  <a:pt x="9788471" y="2807890"/>
                </a:lnTo>
                <a:cubicBezTo>
                  <a:pt x="9762157" y="2821047"/>
                  <a:pt x="9749000" y="2821047"/>
                  <a:pt x="9749000" y="2807890"/>
                </a:cubicBezTo>
                <a:lnTo>
                  <a:pt x="9749000" y="2788155"/>
                </a:lnTo>
                <a:cubicBezTo>
                  <a:pt x="9762157" y="2801311"/>
                  <a:pt x="9768737" y="2801311"/>
                  <a:pt x="9768737" y="2788155"/>
                </a:cubicBezTo>
                <a:close/>
                <a:moveTo>
                  <a:pt x="10228803" y="2763487"/>
                </a:moveTo>
                <a:cubicBezTo>
                  <a:pt x="10221404" y="2763487"/>
                  <a:pt x="10212769" y="2765132"/>
                  <a:pt x="10202900" y="2768420"/>
                </a:cubicBezTo>
                <a:cubicBezTo>
                  <a:pt x="10176590" y="2768420"/>
                  <a:pt x="10170010" y="2774997"/>
                  <a:pt x="10183167" y="2788155"/>
                </a:cubicBezTo>
                <a:cubicBezTo>
                  <a:pt x="10196323" y="2801311"/>
                  <a:pt x="10196323" y="2807890"/>
                  <a:pt x="10183167" y="2807890"/>
                </a:cubicBezTo>
                <a:lnTo>
                  <a:pt x="10163433" y="2807890"/>
                </a:lnTo>
                <a:lnTo>
                  <a:pt x="10183167" y="2827624"/>
                </a:lnTo>
                <a:lnTo>
                  <a:pt x="10202900" y="2847358"/>
                </a:lnTo>
                <a:lnTo>
                  <a:pt x="10222637" y="2807890"/>
                </a:lnTo>
                <a:lnTo>
                  <a:pt x="10242371" y="2827624"/>
                </a:lnTo>
                <a:cubicBezTo>
                  <a:pt x="10242371" y="2827624"/>
                  <a:pt x="10248950" y="2834201"/>
                  <a:pt x="10262107" y="2847358"/>
                </a:cubicBezTo>
                <a:lnTo>
                  <a:pt x="10281841" y="2847358"/>
                </a:lnTo>
                <a:cubicBezTo>
                  <a:pt x="10294998" y="2847358"/>
                  <a:pt x="10301577" y="2840781"/>
                  <a:pt x="10301577" y="2827624"/>
                </a:cubicBezTo>
                <a:cubicBezTo>
                  <a:pt x="10314734" y="2853937"/>
                  <a:pt x="10327888" y="2873674"/>
                  <a:pt x="10341045" y="2886828"/>
                </a:cubicBezTo>
                <a:lnTo>
                  <a:pt x="10360781" y="2906564"/>
                </a:lnTo>
                <a:lnTo>
                  <a:pt x="10380515" y="2886828"/>
                </a:lnTo>
                <a:cubicBezTo>
                  <a:pt x="10380515" y="2886828"/>
                  <a:pt x="10380515" y="2880252"/>
                  <a:pt x="10380515" y="2867094"/>
                </a:cubicBezTo>
                <a:lnTo>
                  <a:pt x="10400251" y="2867094"/>
                </a:lnTo>
                <a:cubicBezTo>
                  <a:pt x="10413408" y="2853937"/>
                  <a:pt x="10426562" y="2850649"/>
                  <a:pt x="10439719" y="2857226"/>
                </a:cubicBezTo>
                <a:cubicBezTo>
                  <a:pt x="10452875" y="2863806"/>
                  <a:pt x="10459456" y="2867094"/>
                  <a:pt x="10459456" y="2867094"/>
                </a:cubicBezTo>
                <a:lnTo>
                  <a:pt x="10459456" y="2847358"/>
                </a:lnTo>
                <a:cubicBezTo>
                  <a:pt x="10433142" y="2834201"/>
                  <a:pt x="10416696" y="2830913"/>
                  <a:pt x="10410117" y="2837492"/>
                </a:cubicBezTo>
                <a:cubicBezTo>
                  <a:pt x="10403540" y="2844069"/>
                  <a:pt x="10400251" y="2840781"/>
                  <a:pt x="10400251" y="2827624"/>
                </a:cubicBezTo>
                <a:lnTo>
                  <a:pt x="10380515" y="2807890"/>
                </a:lnTo>
                <a:cubicBezTo>
                  <a:pt x="10380515" y="2807890"/>
                  <a:pt x="10377226" y="2807890"/>
                  <a:pt x="10370647" y="2807890"/>
                </a:cubicBezTo>
                <a:cubicBezTo>
                  <a:pt x="10364069" y="2807890"/>
                  <a:pt x="10354201" y="2807890"/>
                  <a:pt x="10341045" y="2807890"/>
                </a:cubicBezTo>
                <a:cubicBezTo>
                  <a:pt x="10327888" y="2794734"/>
                  <a:pt x="10314734" y="2801311"/>
                  <a:pt x="10301577" y="2827624"/>
                </a:cubicBezTo>
                <a:cubicBezTo>
                  <a:pt x="10301577" y="2814467"/>
                  <a:pt x="10294998" y="2807890"/>
                  <a:pt x="10281841" y="2807890"/>
                </a:cubicBezTo>
                <a:cubicBezTo>
                  <a:pt x="10268684" y="2821047"/>
                  <a:pt x="10262107" y="2821047"/>
                  <a:pt x="10262107" y="2807890"/>
                </a:cubicBezTo>
                <a:cubicBezTo>
                  <a:pt x="10262107" y="2778288"/>
                  <a:pt x="10251006" y="2763487"/>
                  <a:pt x="10228803" y="2763487"/>
                </a:cubicBezTo>
                <a:close/>
                <a:moveTo>
                  <a:pt x="10133831" y="2748684"/>
                </a:moveTo>
                <a:cubicBezTo>
                  <a:pt x="10127251" y="2748684"/>
                  <a:pt x="10127251" y="2755263"/>
                  <a:pt x="10133831" y="2768420"/>
                </a:cubicBezTo>
                <a:cubicBezTo>
                  <a:pt x="10140408" y="2781577"/>
                  <a:pt x="10146988" y="2784866"/>
                  <a:pt x="10153565" y="2778288"/>
                </a:cubicBezTo>
                <a:cubicBezTo>
                  <a:pt x="10160142" y="2771709"/>
                  <a:pt x="10160142" y="2765132"/>
                  <a:pt x="10153565" y="2758552"/>
                </a:cubicBezTo>
                <a:cubicBezTo>
                  <a:pt x="10146988" y="2751975"/>
                  <a:pt x="10140408" y="2748684"/>
                  <a:pt x="10133831" y="2748684"/>
                </a:cubicBezTo>
                <a:close/>
                <a:moveTo>
                  <a:pt x="9867411" y="2748684"/>
                </a:moveTo>
                <a:cubicBezTo>
                  <a:pt x="9854254" y="2748684"/>
                  <a:pt x="9847674" y="2751975"/>
                  <a:pt x="9847674" y="2758552"/>
                </a:cubicBezTo>
                <a:cubicBezTo>
                  <a:pt x="9847674" y="2765132"/>
                  <a:pt x="9854254" y="2768420"/>
                  <a:pt x="9867411" y="2768420"/>
                </a:cubicBezTo>
                <a:close/>
                <a:moveTo>
                  <a:pt x="9053349" y="2738819"/>
                </a:moveTo>
                <a:cubicBezTo>
                  <a:pt x="9050058" y="2738819"/>
                  <a:pt x="9045126" y="2742108"/>
                  <a:pt x="9038548" y="2748684"/>
                </a:cubicBezTo>
                <a:lnTo>
                  <a:pt x="9038548" y="2768420"/>
                </a:lnTo>
                <a:cubicBezTo>
                  <a:pt x="9051703" y="2768420"/>
                  <a:pt x="9058283" y="2761840"/>
                  <a:pt x="9058283" y="2748684"/>
                </a:cubicBezTo>
                <a:cubicBezTo>
                  <a:pt x="9058283" y="2742108"/>
                  <a:pt x="9056638" y="2738819"/>
                  <a:pt x="9053349" y="2738819"/>
                </a:cubicBezTo>
                <a:close/>
                <a:moveTo>
                  <a:pt x="11288317" y="2728950"/>
                </a:moveTo>
                <a:cubicBezTo>
                  <a:pt x="11288317" y="2728950"/>
                  <a:pt x="11288317" y="2735527"/>
                  <a:pt x="11288317" y="2748684"/>
                </a:cubicBezTo>
                <a:cubicBezTo>
                  <a:pt x="11288317" y="2761840"/>
                  <a:pt x="11294894" y="2761840"/>
                  <a:pt x="11308051" y="2748684"/>
                </a:cubicBezTo>
                <a:cubicBezTo>
                  <a:pt x="11308051" y="2735527"/>
                  <a:pt x="11308051" y="2728950"/>
                  <a:pt x="11308051" y="2728950"/>
                </a:cubicBezTo>
                <a:cubicBezTo>
                  <a:pt x="11294894" y="2728950"/>
                  <a:pt x="11288317" y="2728950"/>
                  <a:pt x="11288317" y="2728950"/>
                </a:cubicBezTo>
                <a:close/>
                <a:moveTo>
                  <a:pt x="6157263" y="2728950"/>
                </a:moveTo>
                <a:lnTo>
                  <a:pt x="6177001" y="2748684"/>
                </a:lnTo>
                <a:lnTo>
                  <a:pt x="6196734" y="2748684"/>
                </a:lnTo>
                <a:cubicBezTo>
                  <a:pt x="6183577" y="2735527"/>
                  <a:pt x="6170420" y="2728950"/>
                  <a:pt x="6157263" y="2728950"/>
                </a:cubicBezTo>
                <a:close/>
                <a:moveTo>
                  <a:pt x="4519276" y="2728950"/>
                </a:moveTo>
                <a:cubicBezTo>
                  <a:pt x="4519276" y="2728950"/>
                  <a:pt x="4519276" y="2735527"/>
                  <a:pt x="4519276" y="2748684"/>
                </a:cubicBezTo>
                <a:cubicBezTo>
                  <a:pt x="4532433" y="2748684"/>
                  <a:pt x="4539009" y="2745395"/>
                  <a:pt x="4539009" y="2738819"/>
                </a:cubicBezTo>
                <a:cubicBezTo>
                  <a:pt x="4539009" y="2732238"/>
                  <a:pt x="4539009" y="2728950"/>
                  <a:pt x="4539009" y="2728950"/>
                </a:cubicBezTo>
                <a:cubicBezTo>
                  <a:pt x="4539009" y="2728950"/>
                  <a:pt x="4532433" y="2728950"/>
                  <a:pt x="4519276" y="2728950"/>
                </a:cubicBezTo>
                <a:close/>
                <a:moveTo>
                  <a:pt x="3137836" y="2728950"/>
                </a:moveTo>
                <a:lnTo>
                  <a:pt x="3157573" y="2728950"/>
                </a:lnTo>
                <a:lnTo>
                  <a:pt x="3177307" y="2728950"/>
                </a:lnTo>
                <a:cubicBezTo>
                  <a:pt x="3190463" y="2728950"/>
                  <a:pt x="3190463" y="2732238"/>
                  <a:pt x="3177307" y="2738819"/>
                </a:cubicBezTo>
                <a:cubicBezTo>
                  <a:pt x="3164150" y="2745395"/>
                  <a:pt x="3164150" y="2755263"/>
                  <a:pt x="3177307" y="2768420"/>
                </a:cubicBezTo>
                <a:cubicBezTo>
                  <a:pt x="3177307" y="2768420"/>
                  <a:pt x="3174018" y="2768420"/>
                  <a:pt x="3167439" y="2768420"/>
                </a:cubicBezTo>
                <a:cubicBezTo>
                  <a:pt x="3160861" y="2768420"/>
                  <a:pt x="3150993" y="2761840"/>
                  <a:pt x="3137836" y="2748684"/>
                </a:cubicBezTo>
                <a:close/>
                <a:moveTo>
                  <a:pt x="11071233" y="2709216"/>
                </a:moveTo>
                <a:cubicBezTo>
                  <a:pt x="11084392" y="2709216"/>
                  <a:pt x="11090969" y="2709216"/>
                  <a:pt x="11090969" y="2709216"/>
                </a:cubicBezTo>
                <a:cubicBezTo>
                  <a:pt x="11090969" y="2709216"/>
                  <a:pt x="11090969" y="2715793"/>
                  <a:pt x="11090969" y="2728950"/>
                </a:cubicBezTo>
                <a:lnTo>
                  <a:pt x="11051499" y="2728950"/>
                </a:lnTo>
                <a:cubicBezTo>
                  <a:pt x="11051499" y="2715793"/>
                  <a:pt x="11058076" y="2709216"/>
                  <a:pt x="11071233" y="2709216"/>
                </a:cubicBezTo>
                <a:close/>
                <a:moveTo>
                  <a:pt x="9512182" y="2709216"/>
                </a:moveTo>
                <a:cubicBezTo>
                  <a:pt x="9499028" y="2709216"/>
                  <a:pt x="9499028" y="2715793"/>
                  <a:pt x="9512182" y="2728950"/>
                </a:cubicBezTo>
                <a:lnTo>
                  <a:pt x="9531919" y="2728950"/>
                </a:lnTo>
                <a:cubicBezTo>
                  <a:pt x="9531919" y="2715793"/>
                  <a:pt x="9525339" y="2709216"/>
                  <a:pt x="9512182" y="2709216"/>
                </a:cubicBezTo>
                <a:close/>
                <a:moveTo>
                  <a:pt x="4415667" y="2699348"/>
                </a:moveTo>
                <a:cubicBezTo>
                  <a:pt x="4412378" y="2699348"/>
                  <a:pt x="4407444" y="2702637"/>
                  <a:pt x="4400865" y="2709216"/>
                </a:cubicBezTo>
                <a:cubicBezTo>
                  <a:pt x="4374555" y="2722373"/>
                  <a:pt x="4381130" y="2728950"/>
                  <a:pt x="4420601" y="2728950"/>
                </a:cubicBezTo>
                <a:lnTo>
                  <a:pt x="4420601" y="2709216"/>
                </a:lnTo>
                <a:cubicBezTo>
                  <a:pt x="4420601" y="2702637"/>
                  <a:pt x="4418958" y="2699348"/>
                  <a:pt x="4415667" y="2699348"/>
                </a:cubicBezTo>
                <a:close/>
                <a:moveTo>
                  <a:pt x="11051499" y="2689480"/>
                </a:moveTo>
                <a:lnTo>
                  <a:pt x="11051499" y="2709216"/>
                </a:lnTo>
                <a:cubicBezTo>
                  <a:pt x="11038342" y="2709216"/>
                  <a:pt x="11031765" y="2709216"/>
                  <a:pt x="11031765" y="2709216"/>
                </a:cubicBezTo>
                <a:cubicBezTo>
                  <a:pt x="11031765" y="2709216"/>
                  <a:pt x="11031765" y="2715793"/>
                  <a:pt x="11031765" y="2728950"/>
                </a:cubicBezTo>
                <a:lnTo>
                  <a:pt x="11012029" y="2728950"/>
                </a:lnTo>
                <a:cubicBezTo>
                  <a:pt x="10998872" y="2728950"/>
                  <a:pt x="10992295" y="2728950"/>
                  <a:pt x="10992295" y="2728950"/>
                </a:cubicBezTo>
                <a:cubicBezTo>
                  <a:pt x="10992295" y="2728950"/>
                  <a:pt x="10992295" y="2735527"/>
                  <a:pt x="10992295" y="2748684"/>
                </a:cubicBezTo>
                <a:cubicBezTo>
                  <a:pt x="10992295" y="2748684"/>
                  <a:pt x="10998872" y="2748684"/>
                  <a:pt x="11012029" y="2748684"/>
                </a:cubicBezTo>
                <a:lnTo>
                  <a:pt x="11012029" y="2788155"/>
                </a:lnTo>
                <a:cubicBezTo>
                  <a:pt x="10998872" y="2788155"/>
                  <a:pt x="10992295" y="2788155"/>
                  <a:pt x="10992295" y="2788155"/>
                </a:cubicBezTo>
                <a:cubicBezTo>
                  <a:pt x="10979139" y="2801311"/>
                  <a:pt x="10972560" y="2801311"/>
                  <a:pt x="10972560" y="2788155"/>
                </a:cubicBezTo>
                <a:cubicBezTo>
                  <a:pt x="10972560" y="2774997"/>
                  <a:pt x="10965982" y="2768420"/>
                  <a:pt x="10952825" y="2768420"/>
                </a:cubicBezTo>
                <a:cubicBezTo>
                  <a:pt x="10939668" y="2768420"/>
                  <a:pt x="10926512" y="2761840"/>
                  <a:pt x="10913355" y="2748684"/>
                </a:cubicBezTo>
                <a:cubicBezTo>
                  <a:pt x="10913355" y="2748684"/>
                  <a:pt x="10906778" y="2748684"/>
                  <a:pt x="10893621" y="2748684"/>
                </a:cubicBezTo>
                <a:cubicBezTo>
                  <a:pt x="10880466" y="2761840"/>
                  <a:pt x="10887042" y="2771709"/>
                  <a:pt x="10913355" y="2778288"/>
                </a:cubicBezTo>
                <a:cubicBezTo>
                  <a:pt x="10939668" y="2784866"/>
                  <a:pt x="10952825" y="2794734"/>
                  <a:pt x="10952825" y="2807890"/>
                </a:cubicBezTo>
                <a:cubicBezTo>
                  <a:pt x="10965982" y="2807890"/>
                  <a:pt x="10972560" y="2807890"/>
                  <a:pt x="10972560" y="2807890"/>
                </a:cubicBezTo>
                <a:cubicBezTo>
                  <a:pt x="10998872" y="2807890"/>
                  <a:pt x="11018609" y="2811179"/>
                  <a:pt x="11031765" y="2817757"/>
                </a:cubicBezTo>
                <a:cubicBezTo>
                  <a:pt x="11044922" y="2824335"/>
                  <a:pt x="11051499" y="2834201"/>
                  <a:pt x="11051499" y="2847358"/>
                </a:cubicBezTo>
                <a:cubicBezTo>
                  <a:pt x="11051499" y="2847358"/>
                  <a:pt x="11054788" y="2850649"/>
                  <a:pt x="11061367" y="2857226"/>
                </a:cubicBezTo>
                <a:cubicBezTo>
                  <a:pt x="11067944" y="2863806"/>
                  <a:pt x="11071233" y="2867094"/>
                  <a:pt x="11071233" y="2867094"/>
                </a:cubicBezTo>
                <a:lnTo>
                  <a:pt x="11090969" y="2886828"/>
                </a:lnTo>
                <a:cubicBezTo>
                  <a:pt x="11104126" y="2899987"/>
                  <a:pt x="11117283" y="2913141"/>
                  <a:pt x="11130439" y="2926299"/>
                </a:cubicBezTo>
                <a:cubicBezTo>
                  <a:pt x="11143596" y="2926299"/>
                  <a:pt x="11153462" y="2932878"/>
                  <a:pt x="11160041" y="2946034"/>
                </a:cubicBezTo>
                <a:cubicBezTo>
                  <a:pt x="11166618" y="2959191"/>
                  <a:pt x="11176487" y="2962480"/>
                  <a:pt x="11189643" y="2955900"/>
                </a:cubicBezTo>
                <a:cubicBezTo>
                  <a:pt x="11202800" y="2949323"/>
                  <a:pt x="11215957" y="2952611"/>
                  <a:pt x="11229113" y="2965768"/>
                </a:cubicBezTo>
                <a:cubicBezTo>
                  <a:pt x="11229113" y="2978925"/>
                  <a:pt x="11235691" y="2978925"/>
                  <a:pt x="11248847" y="2965768"/>
                </a:cubicBezTo>
                <a:lnTo>
                  <a:pt x="11189643" y="2946034"/>
                </a:lnTo>
                <a:cubicBezTo>
                  <a:pt x="11189643" y="2946034"/>
                  <a:pt x="11183066" y="2939455"/>
                  <a:pt x="11169910" y="2926299"/>
                </a:cubicBezTo>
                <a:cubicBezTo>
                  <a:pt x="11156750" y="2913141"/>
                  <a:pt x="11150173" y="2903276"/>
                  <a:pt x="11150173" y="2896696"/>
                </a:cubicBezTo>
                <a:cubicBezTo>
                  <a:pt x="11150173" y="2890119"/>
                  <a:pt x="11153462" y="2890119"/>
                  <a:pt x="11160041" y="2896696"/>
                </a:cubicBezTo>
                <a:cubicBezTo>
                  <a:pt x="11166618" y="2903276"/>
                  <a:pt x="11183066" y="2906564"/>
                  <a:pt x="11209377" y="2906564"/>
                </a:cubicBezTo>
                <a:cubicBezTo>
                  <a:pt x="11235691" y="2906564"/>
                  <a:pt x="11255427" y="2913141"/>
                  <a:pt x="11268584" y="2926299"/>
                </a:cubicBezTo>
                <a:lnTo>
                  <a:pt x="11268584" y="2906564"/>
                </a:lnTo>
                <a:cubicBezTo>
                  <a:pt x="11268584" y="2880252"/>
                  <a:pt x="11255427" y="2873674"/>
                  <a:pt x="11229113" y="2886828"/>
                </a:cubicBezTo>
                <a:cubicBezTo>
                  <a:pt x="11215957" y="2886828"/>
                  <a:pt x="11209377" y="2880252"/>
                  <a:pt x="11209377" y="2867094"/>
                </a:cubicBezTo>
                <a:cubicBezTo>
                  <a:pt x="11209377" y="2853937"/>
                  <a:pt x="11209377" y="2844069"/>
                  <a:pt x="11209377" y="2837492"/>
                </a:cubicBezTo>
                <a:cubicBezTo>
                  <a:pt x="11209377" y="2830913"/>
                  <a:pt x="11202800" y="2827624"/>
                  <a:pt x="11189643" y="2827624"/>
                </a:cubicBezTo>
                <a:cubicBezTo>
                  <a:pt x="11189643" y="2814467"/>
                  <a:pt x="11189643" y="2801311"/>
                  <a:pt x="11189643" y="2788155"/>
                </a:cubicBezTo>
                <a:cubicBezTo>
                  <a:pt x="11202800" y="2788155"/>
                  <a:pt x="11212668" y="2784866"/>
                  <a:pt x="11219245" y="2778288"/>
                </a:cubicBezTo>
                <a:cubicBezTo>
                  <a:pt x="11225823" y="2771709"/>
                  <a:pt x="11222534" y="2761840"/>
                  <a:pt x="11209377" y="2748684"/>
                </a:cubicBezTo>
                <a:cubicBezTo>
                  <a:pt x="11196220" y="2735527"/>
                  <a:pt x="11183066" y="2728950"/>
                  <a:pt x="11169910" y="2728950"/>
                </a:cubicBezTo>
                <a:lnTo>
                  <a:pt x="11150173" y="2728950"/>
                </a:lnTo>
                <a:lnTo>
                  <a:pt x="11130439" y="2728950"/>
                </a:lnTo>
                <a:lnTo>
                  <a:pt x="11110704" y="2728950"/>
                </a:lnTo>
                <a:cubicBezTo>
                  <a:pt x="11123861" y="2715793"/>
                  <a:pt x="11127148" y="2709216"/>
                  <a:pt x="11120571" y="2709216"/>
                </a:cubicBezTo>
                <a:cubicBezTo>
                  <a:pt x="11113994" y="2709216"/>
                  <a:pt x="11104126" y="2702637"/>
                  <a:pt x="11090969" y="2689480"/>
                </a:cubicBezTo>
                <a:close/>
                <a:moveTo>
                  <a:pt x="10933091" y="2689480"/>
                </a:moveTo>
                <a:cubicBezTo>
                  <a:pt x="10919935" y="2689480"/>
                  <a:pt x="10913355" y="2692772"/>
                  <a:pt x="10913355" y="2699348"/>
                </a:cubicBezTo>
                <a:cubicBezTo>
                  <a:pt x="10913355" y="2705925"/>
                  <a:pt x="10919935" y="2712505"/>
                  <a:pt x="10933091" y="2719082"/>
                </a:cubicBezTo>
                <a:cubicBezTo>
                  <a:pt x="10946248" y="2725661"/>
                  <a:pt x="10959403" y="2722373"/>
                  <a:pt x="10972560" y="2709216"/>
                </a:cubicBezTo>
                <a:cubicBezTo>
                  <a:pt x="10959403" y="2696061"/>
                  <a:pt x="10946248" y="2689480"/>
                  <a:pt x="10933091" y="2689480"/>
                </a:cubicBezTo>
                <a:close/>
                <a:moveTo>
                  <a:pt x="10025289" y="2689480"/>
                </a:moveTo>
                <a:lnTo>
                  <a:pt x="10005552" y="2709216"/>
                </a:lnTo>
                <a:cubicBezTo>
                  <a:pt x="10005552" y="2722373"/>
                  <a:pt x="10012132" y="2722373"/>
                  <a:pt x="10025289" y="2709216"/>
                </a:cubicBezTo>
                <a:lnTo>
                  <a:pt x="10045022" y="2728950"/>
                </a:lnTo>
                <a:lnTo>
                  <a:pt x="10064760" y="2768420"/>
                </a:lnTo>
                <a:lnTo>
                  <a:pt x="10064760" y="2748684"/>
                </a:lnTo>
                <a:lnTo>
                  <a:pt x="10064760" y="2728950"/>
                </a:lnTo>
                <a:close/>
                <a:moveTo>
                  <a:pt x="9531919" y="2689480"/>
                </a:moveTo>
                <a:lnTo>
                  <a:pt x="9571387" y="2709216"/>
                </a:lnTo>
                <a:cubicBezTo>
                  <a:pt x="9571387" y="2709216"/>
                  <a:pt x="9571387" y="2705925"/>
                  <a:pt x="9571387" y="2699348"/>
                </a:cubicBezTo>
                <a:cubicBezTo>
                  <a:pt x="9571387" y="2692772"/>
                  <a:pt x="9564809" y="2689480"/>
                  <a:pt x="9551652" y="2689480"/>
                </a:cubicBezTo>
                <a:close/>
                <a:moveTo>
                  <a:pt x="5091586" y="2689480"/>
                </a:moveTo>
                <a:lnTo>
                  <a:pt x="5071849" y="2709216"/>
                </a:lnTo>
                <a:cubicBezTo>
                  <a:pt x="5085006" y="2722373"/>
                  <a:pt x="5094875" y="2725661"/>
                  <a:pt x="5101451" y="2719082"/>
                </a:cubicBezTo>
                <a:cubicBezTo>
                  <a:pt x="5108032" y="2712505"/>
                  <a:pt x="5104740" y="2702637"/>
                  <a:pt x="5091586" y="2689480"/>
                </a:cubicBezTo>
                <a:close/>
                <a:moveTo>
                  <a:pt x="10345980" y="2679614"/>
                </a:moveTo>
                <a:cubicBezTo>
                  <a:pt x="10342690" y="2679614"/>
                  <a:pt x="10341045" y="2682903"/>
                  <a:pt x="10341045" y="2689480"/>
                </a:cubicBezTo>
                <a:cubicBezTo>
                  <a:pt x="10327888" y="2689480"/>
                  <a:pt x="10321312" y="2689480"/>
                  <a:pt x="10321312" y="2689480"/>
                </a:cubicBezTo>
                <a:lnTo>
                  <a:pt x="10321312" y="2709216"/>
                </a:lnTo>
                <a:lnTo>
                  <a:pt x="10360781" y="2728950"/>
                </a:lnTo>
                <a:cubicBezTo>
                  <a:pt x="10360781" y="2742108"/>
                  <a:pt x="10367358" y="2742108"/>
                  <a:pt x="10380515" y="2728950"/>
                </a:cubicBezTo>
                <a:lnTo>
                  <a:pt x="10360781" y="2689480"/>
                </a:lnTo>
                <a:cubicBezTo>
                  <a:pt x="10354201" y="2682903"/>
                  <a:pt x="10349269" y="2679614"/>
                  <a:pt x="10345980" y="2679614"/>
                </a:cubicBezTo>
                <a:close/>
                <a:moveTo>
                  <a:pt x="11347521" y="2669746"/>
                </a:moveTo>
                <a:lnTo>
                  <a:pt x="11347521" y="2689480"/>
                </a:lnTo>
                <a:lnTo>
                  <a:pt x="11367258" y="2709216"/>
                </a:lnTo>
                <a:cubicBezTo>
                  <a:pt x="11367258" y="2696061"/>
                  <a:pt x="11360678" y="2682903"/>
                  <a:pt x="11347521" y="2669746"/>
                </a:cubicBezTo>
                <a:close/>
                <a:moveTo>
                  <a:pt x="11229113" y="2669746"/>
                </a:moveTo>
                <a:cubicBezTo>
                  <a:pt x="11242270" y="2682903"/>
                  <a:pt x="11255427" y="2689480"/>
                  <a:pt x="11268584" y="2689480"/>
                </a:cubicBezTo>
                <a:cubicBezTo>
                  <a:pt x="11268584" y="2689480"/>
                  <a:pt x="11262004" y="2682903"/>
                  <a:pt x="11248847" y="2669746"/>
                </a:cubicBezTo>
                <a:close/>
                <a:moveTo>
                  <a:pt x="10242371" y="2669746"/>
                </a:moveTo>
                <a:lnTo>
                  <a:pt x="10242371" y="2689480"/>
                </a:lnTo>
                <a:lnTo>
                  <a:pt x="10262107" y="2689480"/>
                </a:lnTo>
                <a:cubicBezTo>
                  <a:pt x="10262107" y="2676323"/>
                  <a:pt x="10255527" y="2669746"/>
                  <a:pt x="10242371" y="2669746"/>
                </a:cubicBezTo>
                <a:close/>
                <a:moveTo>
                  <a:pt x="9788471" y="2669746"/>
                </a:moveTo>
                <a:cubicBezTo>
                  <a:pt x="9801627" y="2669746"/>
                  <a:pt x="9808204" y="2676323"/>
                  <a:pt x="9808204" y="2689480"/>
                </a:cubicBezTo>
                <a:lnTo>
                  <a:pt x="9788471" y="2689480"/>
                </a:lnTo>
                <a:cubicBezTo>
                  <a:pt x="9788471" y="2676323"/>
                  <a:pt x="9788471" y="2669746"/>
                  <a:pt x="9788471" y="2669746"/>
                </a:cubicBezTo>
                <a:close/>
                <a:moveTo>
                  <a:pt x="9610856" y="2669746"/>
                </a:moveTo>
                <a:lnTo>
                  <a:pt x="9610856" y="2689480"/>
                </a:lnTo>
                <a:cubicBezTo>
                  <a:pt x="9610856" y="2689480"/>
                  <a:pt x="9610856" y="2696061"/>
                  <a:pt x="9610856" y="2709216"/>
                </a:cubicBezTo>
                <a:lnTo>
                  <a:pt x="9630593" y="2709216"/>
                </a:lnTo>
                <a:lnTo>
                  <a:pt x="9670063" y="2709216"/>
                </a:lnTo>
                <a:lnTo>
                  <a:pt x="9630593" y="2689480"/>
                </a:lnTo>
                <a:cubicBezTo>
                  <a:pt x="9617436" y="2676323"/>
                  <a:pt x="9610856" y="2669746"/>
                  <a:pt x="9610856" y="2669746"/>
                </a:cubicBezTo>
                <a:close/>
                <a:moveTo>
                  <a:pt x="11031765" y="2650011"/>
                </a:moveTo>
                <a:cubicBezTo>
                  <a:pt x="11031765" y="2663166"/>
                  <a:pt x="11031765" y="2669746"/>
                  <a:pt x="11031765" y="2669746"/>
                </a:cubicBezTo>
                <a:lnTo>
                  <a:pt x="11031765" y="2689480"/>
                </a:lnTo>
                <a:cubicBezTo>
                  <a:pt x="11044922" y="2689480"/>
                  <a:pt x="11051499" y="2682903"/>
                  <a:pt x="11051499" y="2669746"/>
                </a:cubicBezTo>
                <a:cubicBezTo>
                  <a:pt x="11051499" y="2656589"/>
                  <a:pt x="11044922" y="2650011"/>
                  <a:pt x="11031765" y="2650011"/>
                </a:cubicBezTo>
                <a:close/>
                <a:moveTo>
                  <a:pt x="11012029" y="2650011"/>
                </a:moveTo>
                <a:cubicBezTo>
                  <a:pt x="10998872" y="2650011"/>
                  <a:pt x="10985717" y="2656589"/>
                  <a:pt x="10972560" y="2669746"/>
                </a:cubicBezTo>
                <a:cubicBezTo>
                  <a:pt x="10972560" y="2682903"/>
                  <a:pt x="10979139" y="2689480"/>
                  <a:pt x="10992295" y="2689480"/>
                </a:cubicBezTo>
                <a:cubicBezTo>
                  <a:pt x="10992295" y="2689480"/>
                  <a:pt x="10998872" y="2682903"/>
                  <a:pt x="11012029" y="2669746"/>
                </a:cubicBezTo>
                <a:close/>
                <a:moveTo>
                  <a:pt x="10025289" y="2650011"/>
                </a:moveTo>
                <a:cubicBezTo>
                  <a:pt x="10025289" y="2663166"/>
                  <a:pt x="10025289" y="2669746"/>
                  <a:pt x="10025289" y="2669746"/>
                </a:cubicBezTo>
                <a:cubicBezTo>
                  <a:pt x="10038446" y="2669746"/>
                  <a:pt x="10045022" y="2666455"/>
                  <a:pt x="10045022" y="2659878"/>
                </a:cubicBezTo>
                <a:cubicBezTo>
                  <a:pt x="10045022" y="2653301"/>
                  <a:pt x="10045022" y="2650011"/>
                  <a:pt x="10045022" y="2650011"/>
                </a:cubicBezTo>
                <a:cubicBezTo>
                  <a:pt x="10045022" y="2650011"/>
                  <a:pt x="10038446" y="2650011"/>
                  <a:pt x="10025289" y="2650011"/>
                </a:cubicBezTo>
                <a:close/>
                <a:moveTo>
                  <a:pt x="9255630" y="2650011"/>
                </a:moveTo>
                <a:cubicBezTo>
                  <a:pt x="9268787" y="2663166"/>
                  <a:pt x="9275367" y="2669746"/>
                  <a:pt x="9275367" y="2669746"/>
                </a:cubicBezTo>
                <a:lnTo>
                  <a:pt x="9275367" y="2650011"/>
                </a:lnTo>
                <a:cubicBezTo>
                  <a:pt x="9262210" y="2650011"/>
                  <a:pt x="9255630" y="2650011"/>
                  <a:pt x="9255630" y="2650011"/>
                </a:cubicBezTo>
                <a:close/>
                <a:moveTo>
                  <a:pt x="8209683" y="2650011"/>
                </a:moveTo>
                <a:lnTo>
                  <a:pt x="8209683" y="2669746"/>
                </a:lnTo>
                <a:lnTo>
                  <a:pt x="8229420" y="2650011"/>
                </a:lnTo>
                <a:cubicBezTo>
                  <a:pt x="8229420" y="2650011"/>
                  <a:pt x="8222840" y="2650011"/>
                  <a:pt x="8209683" y="2650011"/>
                </a:cubicBezTo>
                <a:close/>
                <a:moveTo>
                  <a:pt x="4953442" y="2650011"/>
                </a:moveTo>
                <a:lnTo>
                  <a:pt x="4953442" y="2669746"/>
                </a:lnTo>
                <a:lnTo>
                  <a:pt x="4992911" y="2669746"/>
                </a:lnTo>
                <a:cubicBezTo>
                  <a:pt x="4992911" y="2669746"/>
                  <a:pt x="4989621" y="2666455"/>
                  <a:pt x="4983044" y="2659878"/>
                </a:cubicBezTo>
                <a:cubicBezTo>
                  <a:pt x="4976464" y="2653301"/>
                  <a:pt x="4966599" y="2650011"/>
                  <a:pt x="4953442" y="2650011"/>
                </a:cubicBezTo>
                <a:close/>
                <a:moveTo>
                  <a:pt x="3729884" y="2650011"/>
                </a:moveTo>
                <a:cubicBezTo>
                  <a:pt x="3716725" y="2650011"/>
                  <a:pt x="3710147" y="2656589"/>
                  <a:pt x="3710147" y="2669746"/>
                </a:cubicBezTo>
                <a:cubicBezTo>
                  <a:pt x="3696991" y="2682903"/>
                  <a:pt x="3703570" y="2689480"/>
                  <a:pt x="3729884" y="2689480"/>
                </a:cubicBezTo>
                <a:lnTo>
                  <a:pt x="3749618" y="2669746"/>
                </a:lnTo>
                <a:cubicBezTo>
                  <a:pt x="3749618" y="2656589"/>
                  <a:pt x="3743037" y="2650011"/>
                  <a:pt x="3729884" y="2650011"/>
                </a:cubicBezTo>
                <a:close/>
                <a:moveTo>
                  <a:pt x="10064760" y="2630276"/>
                </a:moveTo>
                <a:lnTo>
                  <a:pt x="10064760" y="2650011"/>
                </a:lnTo>
                <a:cubicBezTo>
                  <a:pt x="10064760" y="2676323"/>
                  <a:pt x="10064760" y="2689480"/>
                  <a:pt x="10064760" y="2689480"/>
                </a:cubicBezTo>
                <a:cubicBezTo>
                  <a:pt x="10064760" y="2689480"/>
                  <a:pt x="10077917" y="2682903"/>
                  <a:pt x="10104226" y="2669746"/>
                </a:cubicBezTo>
                <a:cubicBezTo>
                  <a:pt x="10117383" y="2669746"/>
                  <a:pt x="10123963" y="2663166"/>
                  <a:pt x="10123963" y="2650011"/>
                </a:cubicBezTo>
                <a:cubicBezTo>
                  <a:pt x="10123963" y="2636853"/>
                  <a:pt x="10117383" y="2633564"/>
                  <a:pt x="10104226" y="2640144"/>
                </a:cubicBezTo>
                <a:cubicBezTo>
                  <a:pt x="10091070" y="2646722"/>
                  <a:pt x="10077917" y="2643433"/>
                  <a:pt x="10064760" y="2630276"/>
                </a:cubicBezTo>
                <a:close/>
                <a:moveTo>
                  <a:pt x="9551652" y="2630276"/>
                </a:moveTo>
                <a:lnTo>
                  <a:pt x="9551652" y="2650011"/>
                </a:lnTo>
                <a:lnTo>
                  <a:pt x="9591122" y="2650011"/>
                </a:lnTo>
                <a:cubicBezTo>
                  <a:pt x="9591122" y="2636853"/>
                  <a:pt x="9587834" y="2630276"/>
                  <a:pt x="9581254" y="2630276"/>
                </a:cubicBezTo>
                <a:cubicBezTo>
                  <a:pt x="9574677" y="2630276"/>
                  <a:pt x="9564809" y="2630276"/>
                  <a:pt x="9551652" y="2630276"/>
                </a:cubicBezTo>
                <a:close/>
                <a:moveTo>
                  <a:pt x="9393774" y="2630276"/>
                </a:moveTo>
                <a:cubicBezTo>
                  <a:pt x="9393774" y="2643433"/>
                  <a:pt x="9397063" y="2653301"/>
                  <a:pt x="9403643" y="2659878"/>
                </a:cubicBezTo>
                <a:cubicBezTo>
                  <a:pt x="9410220" y="2666455"/>
                  <a:pt x="9406931" y="2669746"/>
                  <a:pt x="9393774" y="2669746"/>
                </a:cubicBezTo>
                <a:lnTo>
                  <a:pt x="9334571" y="2689480"/>
                </a:lnTo>
                <a:cubicBezTo>
                  <a:pt x="9334571" y="2702637"/>
                  <a:pt x="9337859" y="2705925"/>
                  <a:pt x="9344436" y="2699348"/>
                </a:cubicBezTo>
                <a:cubicBezTo>
                  <a:pt x="9351016" y="2692772"/>
                  <a:pt x="9374038" y="2702637"/>
                  <a:pt x="9413508" y="2728950"/>
                </a:cubicBezTo>
                <a:cubicBezTo>
                  <a:pt x="9452978" y="2742108"/>
                  <a:pt x="9472712" y="2742108"/>
                  <a:pt x="9472712" y="2728950"/>
                </a:cubicBezTo>
                <a:cubicBezTo>
                  <a:pt x="9472712" y="2715793"/>
                  <a:pt x="9466135" y="2709216"/>
                  <a:pt x="9452978" y="2709216"/>
                </a:cubicBezTo>
                <a:lnTo>
                  <a:pt x="9433245" y="2689480"/>
                </a:lnTo>
                <a:cubicBezTo>
                  <a:pt x="9433245" y="2676323"/>
                  <a:pt x="9433245" y="2669746"/>
                  <a:pt x="9433245" y="2669746"/>
                </a:cubicBezTo>
                <a:lnTo>
                  <a:pt x="9512182" y="2669746"/>
                </a:lnTo>
                <a:cubicBezTo>
                  <a:pt x="9512182" y="2630276"/>
                  <a:pt x="9492448" y="2623699"/>
                  <a:pt x="9452978" y="2650011"/>
                </a:cubicBezTo>
                <a:cubicBezTo>
                  <a:pt x="9452978" y="2636853"/>
                  <a:pt x="9439822" y="2630276"/>
                  <a:pt x="9413508" y="2630276"/>
                </a:cubicBezTo>
                <a:close/>
                <a:moveTo>
                  <a:pt x="8426768" y="2630276"/>
                </a:moveTo>
                <a:lnTo>
                  <a:pt x="8407035" y="2650011"/>
                </a:lnTo>
                <a:lnTo>
                  <a:pt x="8426768" y="2650011"/>
                </a:lnTo>
                <a:cubicBezTo>
                  <a:pt x="8426768" y="2636853"/>
                  <a:pt x="8426768" y="2630276"/>
                  <a:pt x="8426768" y="2630276"/>
                </a:cubicBezTo>
                <a:close/>
                <a:moveTo>
                  <a:pt x="8130746" y="2630276"/>
                </a:moveTo>
                <a:lnTo>
                  <a:pt x="8130746" y="2650011"/>
                </a:lnTo>
                <a:lnTo>
                  <a:pt x="8150479" y="2650011"/>
                </a:lnTo>
                <a:cubicBezTo>
                  <a:pt x="8150479" y="2636853"/>
                  <a:pt x="8143903" y="2630276"/>
                  <a:pt x="8130746" y="2630276"/>
                </a:cubicBezTo>
                <a:close/>
                <a:moveTo>
                  <a:pt x="10755477" y="2610542"/>
                </a:moveTo>
                <a:cubicBezTo>
                  <a:pt x="10755477" y="2610542"/>
                  <a:pt x="10755477" y="2617119"/>
                  <a:pt x="10755477" y="2630276"/>
                </a:cubicBezTo>
                <a:lnTo>
                  <a:pt x="10755477" y="2650011"/>
                </a:lnTo>
                <a:lnTo>
                  <a:pt x="10735743" y="2689480"/>
                </a:lnTo>
                <a:lnTo>
                  <a:pt x="10775211" y="2709216"/>
                </a:lnTo>
                <a:lnTo>
                  <a:pt x="10794947" y="2709216"/>
                </a:lnTo>
                <a:cubicBezTo>
                  <a:pt x="10808104" y="2696061"/>
                  <a:pt x="10817972" y="2689480"/>
                  <a:pt x="10824549" y="2689480"/>
                </a:cubicBezTo>
                <a:cubicBezTo>
                  <a:pt x="10831127" y="2689480"/>
                  <a:pt x="10834417" y="2682903"/>
                  <a:pt x="10834417" y="2669746"/>
                </a:cubicBezTo>
                <a:cubicBezTo>
                  <a:pt x="10834417" y="2656589"/>
                  <a:pt x="10821261" y="2650011"/>
                  <a:pt x="10794947" y="2650011"/>
                </a:cubicBezTo>
                <a:cubicBezTo>
                  <a:pt x="10794947" y="2650011"/>
                  <a:pt x="10788368" y="2650011"/>
                  <a:pt x="10775211" y="2650011"/>
                </a:cubicBezTo>
                <a:cubicBezTo>
                  <a:pt x="10762054" y="2650011"/>
                  <a:pt x="10755477" y="2650011"/>
                  <a:pt x="10755477" y="2650011"/>
                </a:cubicBezTo>
                <a:cubicBezTo>
                  <a:pt x="10755477" y="2650011"/>
                  <a:pt x="10762054" y="2643433"/>
                  <a:pt x="10775211" y="2630276"/>
                </a:cubicBezTo>
                <a:close/>
                <a:moveTo>
                  <a:pt x="5841508" y="2610542"/>
                </a:moveTo>
                <a:cubicBezTo>
                  <a:pt x="5841508" y="2610542"/>
                  <a:pt x="5844797" y="2613831"/>
                  <a:pt x="5851377" y="2620408"/>
                </a:cubicBezTo>
                <a:cubicBezTo>
                  <a:pt x="5857954" y="2626987"/>
                  <a:pt x="5861245" y="2630276"/>
                  <a:pt x="5861245" y="2630276"/>
                </a:cubicBezTo>
                <a:cubicBezTo>
                  <a:pt x="5861245" y="2630276"/>
                  <a:pt x="5867821" y="2630276"/>
                  <a:pt x="5880979" y="2630276"/>
                </a:cubicBezTo>
                <a:cubicBezTo>
                  <a:pt x="5880979" y="2617119"/>
                  <a:pt x="5874397" y="2610542"/>
                  <a:pt x="5861245" y="2610542"/>
                </a:cubicBezTo>
                <a:close/>
                <a:moveTo>
                  <a:pt x="9285232" y="2590806"/>
                </a:moveTo>
                <a:cubicBezTo>
                  <a:pt x="9265498" y="2590806"/>
                  <a:pt x="9258919" y="2597386"/>
                  <a:pt x="9265498" y="2610542"/>
                </a:cubicBezTo>
                <a:cubicBezTo>
                  <a:pt x="9272079" y="2623699"/>
                  <a:pt x="9281944" y="2630276"/>
                  <a:pt x="9295100" y="2630276"/>
                </a:cubicBezTo>
                <a:lnTo>
                  <a:pt x="9314835" y="2650011"/>
                </a:lnTo>
                <a:cubicBezTo>
                  <a:pt x="9301678" y="2663166"/>
                  <a:pt x="9301678" y="2669746"/>
                  <a:pt x="9314835" y="2669746"/>
                </a:cubicBezTo>
                <a:lnTo>
                  <a:pt x="9334571" y="2650011"/>
                </a:lnTo>
                <a:cubicBezTo>
                  <a:pt x="9334571" y="2636853"/>
                  <a:pt x="9341149" y="2630276"/>
                  <a:pt x="9354304" y="2630276"/>
                </a:cubicBezTo>
                <a:lnTo>
                  <a:pt x="9334571" y="2610542"/>
                </a:lnTo>
                <a:cubicBezTo>
                  <a:pt x="9321414" y="2610542"/>
                  <a:pt x="9314835" y="2607251"/>
                  <a:pt x="9314835" y="2600675"/>
                </a:cubicBezTo>
                <a:cubicBezTo>
                  <a:pt x="9314835" y="2594097"/>
                  <a:pt x="9304969" y="2590806"/>
                  <a:pt x="9285232" y="2590806"/>
                </a:cubicBezTo>
                <a:close/>
                <a:moveTo>
                  <a:pt x="8328094" y="2590806"/>
                </a:moveTo>
                <a:cubicBezTo>
                  <a:pt x="8328094" y="2603964"/>
                  <a:pt x="8328094" y="2610542"/>
                  <a:pt x="8328094" y="2610542"/>
                </a:cubicBezTo>
                <a:cubicBezTo>
                  <a:pt x="8341251" y="2610542"/>
                  <a:pt x="8347827" y="2610542"/>
                  <a:pt x="8347827" y="2610542"/>
                </a:cubicBezTo>
                <a:cubicBezTo>
                  <a:pt x="8347827" y="2610542"/>
                  <a:pt x="8341251" y="2603964"/>
                  <a:pt x="8328094" y="2590806"/>
                </a:cubicBezTo>
                <a:close/>
                <a:moveTo>
                  <a:pt x="10045022" y="2571072"/>
                </a:moveTo>
                <a:lnTo>
                  <a:pt x="10084493" y="2590806"/>
                </a:lnTo>
                <a:lnTo>
                  <a:pt x="10064760" y="2571072"/>
                </a:lnTo>
                <a:close/>
                <a:moveTo>
                  <a:pt x="9512182" y="2571072"/>
                </a:moveTo>
                <a:cubicBezTo>
                  <a:pt x="9499028" y="2571072"/>
                  <a:pt x="9492448" y="2574361"/>
                  <a:pt x="9492448" y="2580938"/>
                </a:cubicBezTo>
                <a:cubicBezTo>
                  <a:pt x="9492448" y="2587517"/>
                  <a:pt x="9492448" y="2590806"/>
                  <a:pt x="9492448" y="2590806"/>
                </a:cubicBezTo>
                <a:cubicBezTo>
                  <a:pt x="9492448" y="2603964"/>
                  <a:pt x="9495737" y="2610542"/>
                  <a:pt x="9502317" y="2610542"/>
                </a:cubicBezTo>
                <a:cubicBezTo>
                  <a:pt x="9508894" y="2610542"/>
                  <a:pt x="9515471" y="2607251"/>
                  <a:pt x="9522050" y="2600675"/>
                </a:cubicBezTo>
                <a:cubicBezTo>
                  <a:pt x="9528630" y="2594097"/>
                  <a:pt x="9531919" y="2590806"/>
                  <a:pt x="9531919" y="2590806"/>
                </a:cubicBezTo>
                <a:cubicBezTo>
                  <a:pt x="9531919" y="2590806"/>
                  <a:pt x="9525339" y="2584229"/>
                  <a:pt x="9512182" y="2571072"/>
                </a:cubicBezTo>
                <a:close/>
                <a:moveTo>
                  <a:pt x="3670677" y="2571072"/>
                </a:moveTo>
                <a:cubicBezTo>
                  <a:pt x="3670677" y="2584229"/>
                  <a:pt x="3677257" y="2590806"/>
                  <a:pt x="3690414" y="2590806"/>
                </a:cubicBezTo>
                <a:cubicBezTo>
                  <a:pt x="3690414" y="2603964"/>
                  <a:pt x="3683834" y="2610542"/>
                  <a:pt x="3670677" y="2610542"/>
                </a:cubicBezTo>
                <a:cubicBezTo>
                  <a:pt x="3670677" y="2610542"/>
                  <a:pt x="3667389" y="2607251"/>
                  <a:pt x="3660811" y="2600675"/>
                </a:cubicBezTo>
                <a:cubicBezTo>
                  <a:pt x="3654232" y="2594097"/>
                  <a:pt x="3650944" y="2590806"/>
                  <a:pt x="3650944" y="2590806"/>
                </a:cubicBezTo>
                <a:cubicBezTo>
                  <a:pt x="3650944" y="2577649"/>
                  <a:pt x="3657521" y="2571072"/>
                  <a:pt x="3670677" y="2571072"/>
                </a:cubicBezTo>
                <a:close/>
                <a:moveTo>
                  <a:pt x="10617333" y="2551336"/>
                </a:moveTo>
                <a:lnTo>
                  <a:pt x="10617333" y="2571072"/>
                </a:lnTo>
                <a:cubicBezTo>
                  <a:pt x="10643646" y="2584229"/>
                  <a:pt x="10650226" y="2577649"/>
                  <a:pt x="10637069" y="2551336"/>
                </a:cubicBezTo>
                <a:cubicBezTo>
                  <a:pt x="10623910" y="2551336"/>
                  <a:pt x="10617333" y="2551336"/>
                  <a:pt x="10617333" y="2551336"/>
                </a:cubicBezTo>
                <a:close/>
                <a:moveTo>
                  <a:pt x="9768737" y="2551336"/>
                </a:moveTo>
                <a:lnTo>
                  <a:pt x="9788471" y="2571072"/>
                </a:lnTo>
                <a:cubicBezTo>
                  <a:pt x="9788471" y="2584229"/>
                  <a:pt x="9781891" y="2590806"/>
                  <a:pt x="9768737" y="2590806"/>
                </a:cubicBezTo>
                <a:lnTo>
                  <a:pt x="9768737" y="2571072"/>
                </a:lnTo>
                <a:cubicBezTo>
                  <a:pt x="9768737" y="2571072"/>
                  <a:pt x="9768737" y="2564492"/>
                  <a:pt x="9768737" y="2551336"/>
                </a:cubicBezTo>
                <a:close/>
                <a:moveTo>
                  <a:pt x="3946966" y="2551336"/>
                </a:moveTo>
                <a:cubicBezTo>
                  <a:pt x="3946966" y="2551336"/>
                  <a:pt x="3946966" y="2554628"/>
                  <a:pt x="3946966" y="2561204"/>
                </a:cubicBezTo>
                <a:cubicBezTo>
                  <a:pt x="3946966" y="2567781"/>
                  <a:pt x="3953542" y="2571072"/>
                  <a:pt x="3966699" y="2571072"/>
                </a:cubicBezTo>
                <a:close/>
                <a:moveTo>
                  <a:pt x="3433859" y="2551336"/>
                </a:moveTo>
                <a:lnTo>
                  <a:pt x="3453596" y="2571072"/>
                </a:lnTo>
                <a:lnTo>
                  <a:pt x="3473329" y="2571072"/>
                </a:lnTo>
                <a:cubicBezTo>
                  <a:pt x="3460173" y="2557915"/>
                  <a:pt x="3447019" y="2551336"/>
                  <a:pt x="3433859" y="2551336"/>
                </a:cubicBezTo>
                <a:close/>
                <a:moveTo>
                  <a:pt x="10687638" y="2545170"/>
                </a:moveTo>
                <a:cubicBezTo>
                  <a:pt x="10680239" y="2542703"/>
                  <a:pt x="10676537" y="2551336"/>
                  <a:pt x="10676537" y="2571072"/>
                </a:cubicBezTo>
                <a:lnTo>
                  <a:pt x="10617333" y="2590806"/>
                </a:lnTo>
                <a:cubicBezTo>
                  <a:pt x="10617333" y="2590806"/>
                  <a:pt x="10614044" y="2587517"/>
                  <a:pt x="10607465" y="2580938"/>
                </a:cubicBezTo>
                <a:cubicBezTo>
                  <a:pt x="10600889" y="2574361"/>
                  <a:pt x="10591019" y="2571072"/>
                  <a:pt x="10577864" y="2571072"/>
                </a:cubicBezTo>
                <a:cubicBezTo>
                  <a:pt x="10564707" y="2571072"/>
                  <a:pt x="10554838" y="2571072"/>
                  <a:pt x="10548261" y="2571072"/>
                </a:cubicBezTo>
                <a:cubicBezTo>
                  <a:pt x="10541684" y="2571072"/>
                  <a:pt x="10538393" y="2564492"/>
                  <a:pt x="10538393" y="2551336"/>
                </a:cubicBezTo>
                <a:lnTo>
                  <a:pt x="10518659" y="2551336"/>
                </a:lnTo>
                <a:cubicBezTo>
                  <a:pt x="10518659" y="2564492"/>
                  <a:pt x="10515370" y="2571072"/>
                  <a:pt x="10508791" y="2571072"/>
                </a:cubicBezTo>
                <a:cubicBezTo>
                  <a:pt x="10502214" y="2571072"/>
                  <a:pt x="10492345" y="2564492"/>
                  <a:pt x="10479189" y="2551336"/>
                </a:cubicBezTo>
                <a:cubicBezTo>
                  <a:pt x="10452875" y="2564492"/>
                  <a:pt x="10439719" y="2577649"/>
                  <a:pt x="10439719" y="2590806"/>
                </a:cubicBezTo>
                <a:cubicBezTo>
                  <a:pt x="10452875" y="2603964"/>
                  <a:pt x="10459456" y="2597386"/>
                  <a:pt x="10459456" y="2571072"/>
                </a:cubicBezTo>
                <a:lnTo>
                  <a:pt x="10479189" y="2571072"/>
                </a:lnTo>
                <a:cubicBezTo>
                  <a:pt x="10479189" y="2584229"/>
                  <a:pt x="10479189" y="2590806"/>
                  <a:pt x="10479189" y="2590806"/>
                </a:cubicBezTo>
                <a:lnTo>
                  <a:pt x="10498925" y="2590806"/>
                </a:lnTo>
                <a:cubicBezTo>
                  <a:pt x="10498925" y="2603964"/>
                  <a:pt x="10508791" y="2617119"/>
                  <a:pt x="10528527" y="2630276"/>
                </a:cubicBezTo>
                <a:cubicBezTo>
                  <a:pt x="10548261" y="2643433"/>
                  <a:pt x="10561418" y="2646722"/>
                  <a:pt x="10567997" y="2640144"/>
                </a:cubicBezTo>
                <a:cubicBezTo>
                  <a:pt x="10574575" y="2633564"/>
                  <a:pt x="10591019" y="2633564"/>
                  <a:pt x="10617333" y="2640144"/>
                </a:cubicBezTo>
                <a:cubicBezTo>
                  <a:pt x="10643646" y="2646722"/>
                  <a:pt x="10656803" y="2656589"/>
                  <a:pt x="10656803" y="2669746"/>
                </a:cubicBezTo>
                <a:cubicBezTo>
                  <a:pt x="10656803" y="2682903"/>
                  <a:pt x="10650226" y="2692772"/>
                  <a:pt x="10637069" y="2699348"/>
                </a:cubicBezTo>
                <a:lnTo>
                  <a:pt x="10624509" y="2702936"/>
                </a:lnTo>
                <a:lnTo>
                  <a:pt x="10627201" y="2704281"/>
                </a:lnTo>
                <a:cubicBezTo>
                  <a:pt x="10640358" y="2707572"/>
                  <a:pt x="10656803" y="2709216"/>
                  <a:pt x="10676537" y="2709216"/>
                </a:cubicBezTo>
                <a:lnTo>
                  <a:pt x="10696273" y="2709216"/>
                </a:lnTo>
                <a:lnTo>
                  <a:pt x="10696273" y="2689480"/>
                </a:lnTo>
                <a:cubicBezTo>
                  <a:pt x="10696273" y="2663166"/>
                  <a:pt x="10696273" y="2643433"/>
                  <a:pt x="10696273" y="2630276"/>
                </a:cubicBezTo>
                <a:lnTo>
                  <a:pt x="10656803" y="2610542"/>
                </a:lnTo>
                <a:lnTo>
                  <a:pt x="10676537" y="2590806"/>
                </a:lnTo>
                <a:cubicBezTo>
                  <a:pt x="10689694" y="2590806"/>
                  <a:pt x="10702851" y="2590806"/>
                  <a:pt x="10716008" y="2590806"/>
                </a:cubicBezTo>
                <a:cubicBezTo>
                  <a:pt x="10729165" y="2603964"/>
                  <a:pt x="10735743" y="2603964"/>
                  <a:pt x="10735743" y="2590806"/>
                </a:cubicBezTo>
                <a:cubicBezTo>
                  <a:pt x="10735743" y="2577649"/>
                  <a:pt x="10732452" y="2567781"/>
                  <a:pt x="10725875" y="2561204"/>
                </a:cubicBezTo>
                <a:cubicBezTo>
                  <a:pt x="10719298" y="2554628"/>
                  <a:pt x="10709430" y="2551336"/>
                  <a:pt x="10696273" y="2551336"/>
                </a:cubicBezTo>
                <a:cubicBezTo>
                  <a:pt x="10692982" y="2548047"/>
                  <a:pt x="10690106" y="2545992"/>
                  <a:pt x="10687638" y="2545170"/>
                </a:cubicBezTo>
                <a:close/>
                <a:moveTo>
                  <a:pt x="10868952" y="2541470"/>
                </a:moveTo>
                <a:cubicBezTo>
                  <a:pt x="10865664" y="2541470"/>
                  <a:pt x="10860731" y="2544759"/>
                  <a:pt x="10854152" y="2551336"/>
                </a:cubicBezTo>
                <a:cubicBezTo>
                  <a:pt x="10854152" y="2551336"/>
                  <a:pt x="10860728" y="2551336"/>
                  <a:pt x="10873885" y="2551336"/>
                </a:cubicBezTo>
                <a:cubicBezTo>
                  <a:pt x="10873885" y="2544759"/>
                  <a:pt x="10872241" y="2541470"/>
                  <a:pt x="10868952" y="2541470"/>
                </a:cubicBezTo>
                <a:close/>
                <a:moveTo>
                  <a:pt x="10242371" y="2531602"/>
                </a:moveTo>
                <a:lnTo>
                  <a:pt x="10242371" y="2551336"/>
                </a:lnTo>
                <a:lnTo>
                  <a:pt x="10262107" y="2531602"/>
                </a:lnTo>
                <a:cubicBezTo>
                  <a:pt x="10248950" y="2531602"/>
                  <a:pt x="10242371" y="2531602"/>
                  <a:pt x="10242371" y="2531602"/>
                </a:cubicBezTo>
                <a:close/>
                <a:moveTo>
                  <a:pt x="9887145" y="2531602"/>
                </a:moveTo>
                <a:cubicBezTo>
                  <a:pt x="9887145" y="2544759"/>
                  <a:pt x="9893722" y="2551336"/>
                  <a:pt x="9906878" y="2551336"/>
                </a:cubicBezTo>
                <a:lnTo>
                  <a:pt x="9926615" y="2551336"/>
                </a:lnTo>
                <a:cubicBezTo>
                  <a:pt x="9926615" y="2538179"/>
                  <a:pt x="9926615" y="2531602"/>
                  <a:pt x="9926615" y="2531602"/>
                </a:cubicBezTo>
                <a:cubicBezTo>
                  <a:pt x="9926615" y="2531602"/>
                  <a:pt x="9920035" y="2531602"/>
                  <a:pt x="9906878" y="2531602"/>
                </a:cubicBezTo>
                <a:cubicBezTo>
                  <a:pt x="9893722" y="2531602"/>
                  <a:pt x="9887145" y="2531602"/>
                  <a:pt x="9887145" y="2531602"/>
                </a:cubicBezTo>
                <a:close/>
                <a:moveTo>
                  <a:pt x="3532536" y="2519267"/>
                </a:moveTo>
                <a:lnTo>
                  <a:pt x="3522668" y="2525436"/>
                </a:lnTo>
                <a:cubicBezTo>
                  <a:pt x="3532536" y="2522968"/>
                  <a:pt x="3542401" y="2531602"/>
                  <a:pt x="3552270" y="2551336"/>
                </a:cubicBezTo>
                <a:cubicBezTo>
                  <a:pt x="3552270" y="2551336"/>
                  <a:pt x="3552270" y="2554628"/>
                  <a:pt x="3552270" y="2561204"/>
                </a:cubicBezTo>
                <a:cubicBezTo>
                  <a:pt x="3552270" y="2567781"/>
                  <a:pt x="3558846" y="2577649"/>
                  <a:pt x="3572003" y="2590806"/>
                </a:cubicBezTo>
                <a:lnTo>
                  <a:pt x="3572003" y="2610542"/>
                </a:lnTo>
                <a:lnTo>
                  <a:pt x="3532536" y="2610542"/>
                </a:lnTo>
                <a:lnTo>
                  <a:pt x="3631207" y="2650011"/>
                </a:lnTo>
                <a:lnTo>
                  <a:pt x="3650944" y="2630276"/>
                </a:lnTo>
                <a:cubicBezTo>
                  <a:pt x="3637786" y="2630276"/>
                  <a:pt x="3634498" y="2626987"/>
                  <a:pt x="3641075" y="2620408"/>
                </a:cubicBezTo>
                <a:cubicBezTo>
                  <a:pt x="3647651" y="2613831"/>
                  <a:pt x="3657521" y="2610542"/>
                  <a:pt x="3670677" y="2610542"/>
                </a:cubicBezTo>
                <a:cubicBezTo>
                  <a:pt x="3683834" y="2623699"/>
                  <a:pt x="3693702" y="2630276"/>
                  <a:pt x="3700279" y="2630276"/>
                </a:cubicBezTo>
                <a:cubicBezTo>
                  <a:pt x="3706859" y="2630276"/>
                  <a:pt x="3716725" y="2623699"/>
                  <a:pt x="3729884" y="2610542"/>
                </a:cubicBezTo>
                <a:cubicBezTo>
                  <a:pt x="3716725" y="2610542"/>
                  <a:pt x="3710147" y="2597386"/>
                  <a:pt x="3710147" y="2571072"/>
                </a:cubicBezTo>
                <a:cubicBezTo>
                  <a:pt x="3696991" y="2571072"/>
                  <a:pt x="3683834" y="2564492"/>
                  <a:pt x="3670677" y="2551336"/>
                </a:cubicBezTo>
                <a:cubicBezTo>
                  <a:pt x="3657521" y="2538179"/>
                  <a:pt x="3647651" y="2534890"/>
                  <a:pt x="3641075" y="2541470"/>
                </a:cubicBezTo>
                <a:cubicBezTo>
                  <a:pt x="3634498" y="2548047"/>
                  <a:pt x="3637786" y="2557915"/>
                  <a:pt x="3650944" y="2571072"/>
                </a:cubicBezTo>
                <a:lnTo>
                  <a:pt x="3631207" y="2571072"/>
                </a:lnTo>
                <a:cubicBezTo>
                  <a:pt x="3631207" y="2571072"/>
                  <a:pt x="3621341" y="2571072"/>
                  <a:pt x="3601605" y="2571072"/>
                </a:cubicBezTo>
                <a:cubicBezTo>
                  <a:pt x="3581872" y="2571072"/>
                  <a:pt x="3572003" y="2564492"/>
                  <a:pt x="3572003" y="2551336"/>
                </a:cubicBezTo>
                <a:cubicBezTo>
                  <a:pt x="3572003" y="2538179"/>
                  <a:pt x="3565426" y="2528313"/>
                  <a:pt x="3552270" y="2521734"/>
                </a:cubicBezTo>
                <a:cubicBezTo>
                  <a:pt x="3545689" y="2518445"/>
                  <a:pt x="3539112" y="2517623"/>
                  <a:pt x="3532536" y="2519267"/>
                </a:cubicBezTo>
                <a:close/>
                <a:moveTo>
                  <a:pt x="10952825" y="2511868"/>
                </a:moveTo>
                <a:lnTo>
                  <a:pt x="10933091" y="2531602"/>
                </a:lnTo>
                <a:lnTo>
                  <a:pt x="10952825" y="2551336"/>
                </a:lnTo>
                <a:cubicBezTo>
                  <a:pt x="10952825" y="2538179"/>
                  <a:pt x="10952825" y="2525025"/>
                  <a:pt x="10952825" y="2511868"/>
                </a:cubicBezTo>
                <a:close/>
                <a:moveTo>
                  <a:pt x="8466238" y="2511868"/>
                </a:moveTo>
                <a:lnTo>
                  <a:pt x="8466238" y="2531602"/>
                </a:lnTo>
                <a:lnTo>
                  <a:pt x="8485972" y="2531602"/>
                </a:lnTo>
                <a:cubicBezTo>
                  <a:pt x="8485972" y="2518445"/>
                  <a:pt x="8479392" y="2511868"/>
                  <a:pt x="8466238" y="2511868"/>
                </a:cubicBezTo>
                <a:close/>
                <a:moveTo>
                  <a:pt x="3690414" y="2511868"/>
                </a:moveTo>
                <a:lnTo>
                  <a:pt x="3670677" y="2531602"/>
                </a:lnTo>
                <a:lnTo>
                  <a:pt x="3690414" y="2531602"/>
                </a:lnTo>
                <a:cubicBezTo>
                  <a:pt x="3690414" y="2518445"/>
                  <a:pt x="3690414" y="2511868"/>
                  <a:pt x="3690414" y="2511868"/>
                </a:cubicBezTo>
                <a:close/>
                <a:moveTo>
                  <a:pt x="10222637" y="2492132"/>
                </a:moveTo>
                <a:lnTo>
                  <a:pt x="10222637" y="2511868"/>
                </a:lnTo>
                <a:lnTo>
                  <a:pt x="10242371" y="2492132"/>
                </a:lnTo>
                <a:cubicBezTo>
                  <a:pt x="10229214" y="2492132"/>
                  <a:pt x="10222637" y="2492132"/>
                  <a:pt x="10222637" y="2492132"/>
                </a:cubicBezTo>
                <a:close/>
                <a:moveTo>
                  <a:pt x="9156956" y="2492132"/>
                </a:moveTo>
                <a:cubicBezTo>
                  <a:pt x="9130643" y="2505289"/>
                  <a:pt x="9130643" y="2518445"/>
                  <a:pt x="9156956" y="2531602"/>
                </a:cubicBezTo>
                <a:cubicBezTo>
                  <a:pt x="9156956" y="2518445"/>
                  <a:pt x="9163536" y="2511868"/>
                  <a:pt x="9176693" y="2511868"/>
                </a:cubicBezTo>
                <a:cubicBezTo>
                  <a:pt x="9176693" y="2525025"/>
                  <a:pt x="9176693" y="2531602"/>
                  <a:pt x="9176693" y="2531602"/>
                </a:cubicBezTo>
                <a:cubicBezTo>
                  <a:pt x="9176693" y="2531602"/>
                  <a:pt x="9176693" y="2538179"/>
                  <a:pt x="9176693" y="2551336"/>
                </a:cubicBezTo>
                <a:lnTo>
                  <a:pt x="9196426" y="2551336"/>
                </a:lnTo>
                <a:cubicBezTo>
                  <a:pt x="9196426" y="2538179"/>
                  <a:pt x="9193138" y="2525025"/>
                  <a:pt x="9186559" y="2511868"/>
                </a:cubicBezTo>
                <a:cubicBezTo>
                  <a:pt x="9179981" y="2498711"/>
                  <a:pt x="9170113" y="2492132"/>
                  <a:pt x="9156956" y="2492132"/>
                </a:cubicBezTo>
                <a:close/>
                <a:moveTo>
                  <a:pt x="9038548" y="2492132"/>
                </a:moveTo>
                <a:cubicBezTo>
                  <a:pt x="9038548" y="2505289"/>
                  <a:pt x="9038548" y="2511868"/>
                  <a:pt x="9038548" y="2511868"/>
                </a:cubicBezTo>
                <a:lnTo>
                  <a:pt x="9058283" y="2511868"/>
                </a:lnTo>
                <a:cubicBezTo>
                  <a:pt x="9058283" y="2498711"/>
                  <a:pt x="9051703" y="2492132"/>
                  <a:pt x="9038548" y="2492132"/>
                </a:cubicBezTo>
                <a:close/>
                <a:moveTo>
                  <a:pt x="7755783" y="2492132"/>
                </a:moveTo>
                <a:lnTo>
                  <a:pt x="7736049" y="2511868"/>
                </a:lnTo>
                <a:lnTo>
                  <a:pt x="7795253" y="2531602"/>
                </a:lnTo>
                <a:cubicBezTo>
                  <a:pt x="7821567" y="2531602"/>
                  <a:pt x="7834723" y="2534890"/>
                  <a:pt x="7834723" y="2541470"/>
                </a:cubicBezTo>
                <a:cubicBezTo>
                  <a:pt x="7834723" y="2548047"/>
                  <a:pt x="7838012" y="2551336"/>
                  <a:pt x="7844589" y="2551336"/>
                </a:cubicBezTo>
                <a:cubicBezTo>
                  <a:pt x="7851169" y="2551336"/>
                  <a:pt x="7854457" y="2548047"/>
                  <a:pt x="7854457" y="2541470"/>
                </a:cubicBezTo>
                <a:cubicBezTo>
                  <a:pt x="7854457" y="2534890"/>
                  <a:pt x="7847878" y="2528313"/>
                  <a:pt x="7834723" y="2521734"/>
                </a:cubicBezTo>
                <a:cubicBezTo>
                  <a:pt x="7821567" y="2515157"/>
                  <a:pt x="7795253" y="2505289"/>
                  <a:pt x="7755783" y="2492132"/>
                </a:cubicBezTo>
                <a:close/>
                <a:moveTo>
                  <a:pt x="4973176" y="2492132"/>
                </a:moveTo>
                <a:cubicBezTo>
                  <a:pt x="4973176" y="2492132"/>
                  <a:pt x="4974820" y="2493776"/>
                  <a:pt x="4978109" y="2497067"/>
                </a:cubicBezTo>
                <a:lnTo>
                  <a:pt x="4987503" y="2506463"/>
                </a:lnTo>
                <a:lnTo>
                  <a:pt x="4983044" y="2502000"/>
                </a:lnTo>
                <a:cubicBezTo>
                  <a:pt x="4976464" y="2495420"/>
                  <a:pt x="4973176" y="2492132"/>
                  <a:pt x="4973176" y="2492132"/>
                </a:cubicBezTo>
                <a:close/>
                <a:moveTo>
                  <a:pt x="4756094" y="2492132"/>
                </a:moveTo>
                <a:lnTo>
                  <a:pt x="4756094" y="2511868"/>
                </a:lnTo>
                <a:lnTo>
                  <a:pt x="4775828" y="2492132"/>
                </a:lnTo>
                <a:cubicBezTo>
                  <a:pt x="4762671" y="2492132"/>
                  <a:pt x="4756094" y="2492132"/>
                  <a:pt x="4756094" y="2492132"/>
                </a:cubicBezTo>
                <a:close/>
                <a:moveTo>
                  <a:pt x="3275980" y="2492132"/>
                </a:moveTo>
                <a:lnTo>
                  <a:pt x="3256247" y="2531602"/>
                </a:lnTo>
                <a:cubicBezTo>
                  <a:pt x="3269404" y="2531602"/>
                  <a:pt x="3275980" y="2525025"/>
                  <a:pt x="3275980" y="2511868"/>
                </a:cubicBezTo>
                <a:cubicBezTo>
                  <a:pt x="3275980" y="2498711"/>
                  <a:pt x="3275980" y="2492132"/>
                  <a:pt x="3275980" y="2492132"/>
                </a:cubicBezTo>
                <a:close/>
                <a:moveTo>
                  <a:pt x="10794947" y="2472398"/>
                </a:moveTo>
                <a:cubicBezTo>
                  <a:pt x="10794947" y="2472398"/>
                  <a:pt x="10794947" y="2475687"/>
                  <a:pt x="10794947" y="2482264"/>
                </a:cubicBezTo>
                <a:cubicBezTo>
                  <a:pt x="10794947" y="2488843"/>
                  <a:pt x="10798236" y="2492132"/>
                  <a:pt x="10804815" y="2492132"/>
                </a:cubicBezTo>
                <a:cubicBezTo>
                  <a:pt x="10811392" y="2492132"/>
                  <a:pt x="10817972" y="2495420"/>
                  <a:pt x="10824549" y="2502000"/>
                </a:cubicBezTo>
                <a:cubicBezTo>
                  <a:pt x="10831127" y="2508578"/>
                  <a:pt x="10840995" y="2511868"/>
                  <a:pt x="10854152" y="2511868"/>
                </a:cubicBezTo>
                <a:cubicBezTo>
                  <a:pt x="10867309" y="2511868"/>
                  <a:pt x="10877176" y="2511868"/>
                  <a:pt x="10883753" y="2511868"/>
                </a:cubicBezTo>
                <a:cubicBezTo>
                  <a:pt x="10890333" y="2511868"/>
                  <a:pt x="10893621" y="2518445"/>
                  <a:pt x="10893621" y="2531602"/>
                </a:cubicBezTo>
                <a:cubicBezTo>
                  <a:pt x="10893621" y="2531602"/>
                  <a:pt x="10900198" y="2531602"/>
                  <a:pt x="10913355" y="2531602"/>
                </a:cubicBezTo>
                <a:cubicBezTo>
                  <a:pt x="10913355" y="2531602"/>
                  <a:pt x="10913355" y="2525025"/>
                  <a:pt x="10913355" y="2511868"/>
                </a:cubicBezTo>
                <a:cubicBezTo>
                  <a:pt x="10913355" y="2511868"/>
                  <a:pt x="10896910" y="2505289"/>
                  <a:pt x="10864019" y="2492132"/>
                </a:cubicBezTo>
                <a:cubicBezTo>
                  <a:pt x="10831127" y="2478975"/>
                  <a:pt x="10808104" y="2472398"/>
                  <a:pt x="10794947" y="2472398"/>
                </a:cubicBezTo>
                <a:close/>
                <a:moveTo>
                  <a:pt x="7893927" y="2472398"/>
                </a:moveTo>
                <a:lnTo>
                  <a:pt x="7893927" y="2492132"/>
                </a:lnTo>
                <a:cubicBezTo>
                  <a:pt x="7933397" y="2505289"/>
                  <a:pt x="7953131" y="2505289"/>
                  <a:pt x="7953131" y="2492132"/>
                </a:cubicBezTo>
                <a:cubicBezTo>
                  <a:pt x="7953131" y="2478975"/>
                  <a:pt x="7953131" y="2472398"/>
                  <a:pt x="7953131" y="2472398"/>
                </a:cubicBezTo>
                <a:cubicBezTo>
                  <a:pt x="7939975" y="2472398"/>
                  <a:pt x="7920241" y="2472398"/>
                  <a:pt x="7893927" y="2472398"/>
                </a:cubicBezTo>
                <a:close/>
                <a:moveTo>
                  <a:pt x="7814987" y="2472398"/>
                </a:moveTo>
                <a:cubicBezTo>
                  <a:pt x="7814987" y="2485555"/>
                  <a:pt x="7814987" y="2492132"/>
                  <a:pt x="7814987" y="2492132"/>
                </a:cubicBezTo>
                <a:cubicBezTo>
                  <a:pt x="7828144" y="2492132"/>
                  <a:pt x="7834723" y="2485555"/>
                  <a:pt x="7834723" y="2472398"/>
                </a:cubicBezTo>
                <a:cubicBezTo>
                  <a:pt x="7834723" y="2472398"/>
                  <a:pt x="7828144" y="2472398"/>
                  <a:pt x="7814987" y="2472398"/>
                </a:cubicBezTo>
                <a:close/>
                <a:moveTo>
                  <a:pt x="3019428" y="2472398"/>
                </a:moveTo>
                <a:cubicBezTo>
                  <a:pt x="3045742" y="2472398"/>
                  <a:pt x="3085213" y="2485555"/>
                  <a:pt x="3137836" y="2511868"/>
                </a:cubicBezTo>
                <a:cubicBezTo>
                  <a:pt x="3190463" y="2538179"/>
                  <a:pt x="3216777" y="2557915"/>
                  <a:pt x="3216777" y="2571072"/>
                </a:cubicBezTo>
                <a:lnTo>
                  <a:pt x="3157573" y="2551336"/>
                </a:lnTo>
                <a:cubicBezTo>
                  <a:pt x="3131260" y="2525025"/>
                  <a:pt x="3111524" y="2518445"/>
                  <a:pt x="3098365" y="2531602"/>
                </a:cubicBezTo>
                <a:cubicBezTo>
                  <a:pt x="3098365" y="2531602"/>
                  <a:pt x="3095078" y="2531602"/>
                  <a:pt x="3088501" y="2531602"/>
                </a:cubicBezTo>
                <a:cubicBezTo>
                  <a:pt x="3081922" y="2531602"/>
                  <a:pt x="3078633" y="2525025"/>
                  <a:pt x="3078633" y="2511868"/>
                </a:cubicBezTo>
                <a:cubicBezTo>
                  <a:pt x="3078633" y="2511868"/>
                  <a:pt x="3065476" y="2505289"/>
                  <a:pt x="3039163" y="2492132"/>
                </a:cubicBezTo>
                <a:close/>
                <a:moveTo>
                  <a:pt x="3451129" y="2462531"/>
                </a:moveTo>
                <a:cubicBezTo>
                  <a:pt x="3446194" y="2462531"/>
                  <a:pt x="3440438" y="2465818"/>
                  <a:pt x="3433859" y="2472398"/>
                </a:cubicBezTo>
                <a:cubicBezTo>
                  <a:pt x="3420702" y="2472398"/>
                  <a:pt x="3420702" y="2478975"/>
                  <a:pt x="3433859" y="2492132"/>
                </a:cubicBezTo>
                <a:cubicBezTo>
                  <a:pt x="3447019" y="2505289"/>
                  <a:pt x="3456884" y="2508578"/>
                  <a:pt x="3463462" y="2502000"/>
                </a:cubicBezTo>
                <a:cubicBezTo>
                  <a:pt x="3470041" y="2495420"/>
                  <a:pt x="3470041" y="2485555"/>
                  <a:pt x="3463462" y="2472398"/>
                </a:cubicBezTo>
                <a:cubicBezTo>
                  <a:pt x="3460173" y="2465818"/>
                  <a:pt x="3456062" y="2462531"/>
                  <a:pt x="3451129" y="2462531"/>
                </a:cubicBezTo>
                <a:close/>
                <a:moveTo>
                  <a:pt x="10518659" y="2452662"/>
                </a:moveTo>
                <a:lnTo>
                  <a:pt x="10479189" y="2472398"/>
                </a:lnTo>
                <a:lnTo>
                  <a:pt x="10558129" y="2492132"/>
                </a:lnTo>
                <a:cubicBezTo>
                  <a:pt x="10558129" y="2478975"/>
                  <a:pt x="10554838" y="2472398"/>
                  <a:pt x="10548261" y="2472398"/>
                </a:cubicBezTo>
                <a:cubicBezTo>
                  <a:pt x="10541684" y="2472398"/>
                  <a:pt x="10531816" y="2465818"/>
                  <a:pt x="10518659" y="2452662"/>
                </a:cubicBezTo>
                <a:close/>
                <a:moveTo>
                  <a:pt x="10084493" y="2452662"/>
                </a:moveTo>
                <a:cubicBezTo>
                  <a:pt x="10097649" y="2465818"/>
                  <a:pt x="10104226" y="2472398"/>
                  <a:pt x="10104226" y="2472398"/>
                </a:cubicBezTo>
                <a:cubicBezTo>
                  <a:pt x="10091070" y="2485555"/>
                  <a:pt x="10091070" y="2492132"/>
                  <a:pt x="10104226" y="2492132"/>
                </a:cubicBezTo>
                <a:lnTo>
                  <a:pt x="10123963" y="2492132"/>
                </a:lnTo>
                <a:lnTo>
                  <a:pt x="10143697" y="2472398"/>
                </a:lnTo>
                <a:lnTo>
                  <a:pt x="10183167" y="2492132"/>
                </a:lnTo>
                <a:cubicBezTo>
                  <a:pt x="10183167" y="2465818"/>
                  <a:pt x="10156853" y="2452662"/>
                  <a:pt x="10104226" y="2452662"/>
                </a:cubicBezTo>
                <a:close/>
                <a:moveTo>
                  <a:pt x="8505708" y="2452662"/>
                </a:moveTo>
                <a:lnTo>
                  <a:pt x="8485972" y="2472398"/>
                </a:lnTo>
                <a:cubicBezTo>
                  <a:pt x="8525443" y="2485555"/>
                  <a:pt x="8545176" y="2485555"/>
                  <a:pt x="8545176" y="2472398"/>
                </a:cubicBezTo>
                <a:cubicBezTo>
                  <a:pt x="8545176" y="2459242"/>
                  <a:pt x="8532022" y="2452662"/>
                  <a:pt x="8505708" y="2452662"/>
                </a:cubicBezTo>
                <a:close/>
                <a:moveTo>
                  <a:pt x="4440336" y="2452662"/>
                </a:moveTo>
                <a:lnTo>
                  <a:pt x="4420601" y="2472398"/>
                </a:lnTo>
                <a:lnTo>
                  <a:pt x="4479805" y="2492132"/>
                </a:lnTo>
                <a:lnTo>
                  <a:pt x="4499540" y="2492132"/>
                </a:lnTo>
                <a:cubicBezTo>
                  <a:pt x="4486381" y="2492132"/>
                  <a:pt x="4479805" y="2485555"/>
                  <a:pt x="4479805" y="2472398"/>
                </a:cubicBezTo>
                <a:close/>
                <a:moveTo>
                  <a:pt x="10735743" y="2432928"/>
                </a:moveTo>
                <a:cubicBezTo>
                  <a:pt x="10735743" y="2432928"/>
                  <a:pt x="10735743" y="2439505"/>
                  <a:pt x="10735743" y="2452662"/>
                </a:cubicBezTo>
                <a:cubicBezTo>
                  <a:pt x="10748900" y="2452662"/>
                  <a:pt x="10755477" y="2452662"/>
                  <a:pt x="10755477" y="2452662"/>
                </a:cubicBezTo>
                <a:close/>
                <a:moveTo>
                  <a:pt x="7775520" y="2432928"/>
                </a:moveTo>
                <a:lnTo>
                  <a:pt x="7795253" y="2452662"/>
                </a:lnTo>
                <a:cubicBezTo>
                  <a:pt x="7795253" y="2452662"/>
                  <a:pt x="7795253" y="2446085"/>
                  <a:pt x="7795253" y="2432928"/>
                </a:cubicBezTo>
                <a:close/>
                <a:moveTo>
                  <a:pt x="3098365" y="2432928"/>
                </a:moveTo>
                <a:cubicBezTo>
                  <a:pt x="3098365" y="2446085"/>
                  <a:pt x="3101658" y="2452662"/>
                  <a:pt x="3108235" y="2452662"/>
                </a:cubicBezTo>
                <a:cubicBezTo>
                  <a:pt x="3114811" y="2452662"/>
                  <a:pt x="3124679" y="2452662"/>
                  <a:pt x="3137836" y="2452662"/>
                </a:cubicBezTo>
                <a:cubicBezTo>
                  <a:pt x="3164150" y="2452662"/>
                  <a:pt x="3183884" y="2459242"/>
                  <a:pt x="3197040" y="2472398"/>
                </a:cubicBezTo>
                <a:lnTo>
                  <a:pt x="3177307" y="2492132"/>
                </a:lnTo>
                <a:lnTo>
                  <a:pt x="3137836" y="2492132"/>
                </a:lnTo>
                <a:cubicBezTo>
                  <a:pt x="3124679" y="2478975"/>
                  <a:pt x="3111524" y="2472398"/>
                  <a:pt x="3098365" y="2472398"/>
                </a:cubicBezTo>
                <a:cubicBezTo>
                  <a:pt x="3085213" y="2472398"/>
                  <a:pt x="3078633" y="2465818"/>
                  <a:pt x="3078633" y="2452662"/>
                </a:cubicBezTo>
                <a:close/>
                <a:moveTo>
                  <a:pt x="2881284" y="2432928"/>
                </a:moveTo>
                <a:cubicBezTo>
                  <a:pt x="2920755" y="2432928"/>
                  <a:pt x="2940489" y="2446085"/>
                  <a:pt x="2940489" y="2472398"/>
                </a:cubicBezTo>
                <a:cubicBezTo>
                  <a:pt x="2940489" y="2485555"/>
                  <a:pt x="2927332" y="2485555"/>
                  <a:pt x="2901019" y="2472398"/>
                </a:cubicBezTo>
                <a:close/>
                <a:moveTo>
                  <a:pt x="10005552" y="2413195"/>
                </a:moveTo>
                <a:cubicBezTo>
                  <a:pt x="9992396" y="2426351"/>
                  <a:pt x="9992396" y="2432928"/>
                  <a:pt x="10005552" y="2432928"/>
                </a:cubicBezTo>
                <a:cubicBezTo>
                  <a:pt x="10005552" y="2446085"/>
                  <a:pt x="10012132" y="2452662"/>
                  <a:pt x="10025289" y="2452662"/>
                </a:cubicBezTo>
                <a:cubicBezTo>
                  <a:pt x="10038446" y="2452662"/>
                  <a:pt x="10045022" y="2446085"/>
                  <a:pt x="10045022" y="2432928"/>
                </a:cubicBezTo>
                <a:lnTo>
                  <a:pt x="10025289" y="2432928"/>
                </a:lnTo>
                <a:close/>
                <a:moveTo>
                  <a:pt x="9255630" y="2413195"/>
                </a:moveTo>
                <a:lnTo>
                  <a:pt x="9275367" y="2432928"/>
                </a:lnTo>
                <a:cubicBezTo>
                  <a:pt x="9275367" y="2419771"/>
                  <a:pt x="9275367" y="2413195"/>
                  <a:pt x="9275367" y="2413195"/>
                </a:cubicBezTo>
                <a:close/>
                <a:moveTo>
                  <a:pt x="4519276" y="2413195"/>
                </a:moveTo>
                <a:lnTo>
                  <a:pt x="4539009" y="2432928"/>
                </a:lnTo>
                <a:lnTo>
                  <a:pt x="4558745" y="2432928"/>
                </a:lnTo>
                <a:lnTo>
                  <a:pt x="4539009" y="2413195"/>
                </a:lnTo>
                <a:cubicBezTo>
                  <a:pt x="4539009" y="2413195"/>
                  <a:pt x="4532433" y="2413195"/>
                  <a:pt x="4519276" y="2413195"/>
                </a:cubicBezTo>
                <a:close/>
                <a:moveTo>
                  <a:pt x="8350294" y="2400861"/>
                </a:moveTo>
                <a:cubicBezTo>
                  <a:pt x="8348649" y="2402504"/>
                  <a:pt x="8347827" y="2406614"/>
                  <a:pt x="8347827" y="2413195"/>
                </a:cubicBezTo>
                <a:cubicBezTo>
                  <a:pt x="8347827" y="2426351"/>
                  <a:pt x="8351119" y="2432928"/>
                  <a:pt x="8357696" y="2432928"/>
                </a:cubicBezTo>
                <a:cubicBezTo>
                  <a:pt x="8364275" y="2432928"/>
                  <a:pt x="8367564" y="2429639"/>
                  <a:pt x="8367564" y="2423060"/>
                </a:cubicBezTo>
                <a:cubicBezTo>
                  <a:pt x="8367564" y="2416484"/>
                  <a:pt x="8364275" y="2409903"/>
                  <a:pt x="8357696" y="2403326"/>
                </a:cubicBezTo>
                <a:cubicBezTo>
                  <a:pt x="8354407" y="2400037"/>
                  <a:pt x="8351941" y="2399215"/>
                  <a:pt x="8350294" y="2400861"/>
                </a:cubicBezTo>
                <a:close/>
                <a:moveTo>
                  <a:pt x="9295100" y="2393458"/>
                </a:moveTo>
                <a:lnTo>
                  <a:pt x="9295100" y="2413195"/>
                </a:lnTo>
                <a:cubicBezTo>
                  <a:pt x="9308257" y="2439505"/>
                  <a:pt x="9321414" y="2452662"/>
                  <a:pt x="9334571" y="2452662"/>
                </a:cubicBezTo>
                <a:cubicBezTo>
                  <a:pt x="9347725" y="2452662"/>
                  <a:pt x="9354304" y="2452662"/>
                  <a:pt x="9354304" y="2452662"/>
                </a:cubicBezTo>
                <a:cubicBezTo>
                  <a:pt x="9354304" y="2478975"/>
                  <a:pt x="9357593" y="2492132"/>
                  <a:pt x="9364172" y="2492132"/>
                </a:cubicBezTo>
                <a:cubicBezTo>
                  <a:pt x="9370750" y="2492132"/>
                  <a:pt x="9374038" y="2485555"/>
                  <a:pt x="9374038" y="2472398"/>
                </a:cubicBezTo>
                <a:cubicBezTo>
                  <a:pt x="9374038" y="2459242"/>
                  <a:pt x="9380618" y="2459242"/>
                  <a:pt x="9393774" y="2472398"/>
                </a:cubicBezTo>
                <a:lnTo>
                  <a:pt x="9393774" y="2452662"/>
                </a:lnTo>
                <a:cubicBezTo>
                  <a:pt x="9380618" y="2452662"/>
                  <a:pt x="9370750" y="2449373"/>
                  <a:pt x="9364172" y="2442796"/>
                </a:cubicBezTo>
                <a:cubicBezTo>
                  <a:pt x="9357593" y="2436216"/>
                  <a:pt x="9354304" y="2432928"/>
                  <a:pt x="9354304" y="2432928"/>
                </a:cubicBezTo>
                <a:cubicBezTo>
                  <a:pt x="9341149" y="2432928"/>
                  <a:pt x="9331282" y="2426351"/>
                  <a:pt x="9324702" y="2413195"/>
                </a:cubicBezTo>
                <a:cubicBezTo>
                  <a:pt x="9318124" y="2400037"/>
                  <a:pt x="9308257" y="2393458"/>
                  <a:pt x="9295100" y="2393458"/>
                </a:cubicBezTo>
                <a:close/>
                <a:moveTo>
                  <a:pt x="7736049" y="2393458"/>
                </a:moveTo>
                <a:cubicBezTo>
                  <a:pt x="7749204" y="2406614"/>
                  <a:pt x="7762363" y="2413195"/>
                  <a:pt x="7775520" y="2413195"/>
                </a:cubicBezTo>
                <a:cubicBezTo>
                  <a:pt x="7775520" y="2413195"/>
                  <a:pt x="7775520" y="2406614"/>
                  <a:pt x="7775520" y="2393458"/>
                </a:cubicBezTo>
                <a:cubicBezTo>
                  <a:pt x="7775520" y="2393458"/>
                  <a:pt x="7768940" y="2393458"/>
                  <a:pt x="7755783" y="2393458"/>
                </a:cubicBezTo>
                <a:cubicBezTo>
                  <a:pt x="7755783" y="2393458"/>
                  <a:pt x="7749204" y="2393458"/>
                  <a:pt x="7736049" y="2393458"/>
                </a:cubicBezTo>
                <a:close/>
                <a:moveTo>
                  <a:pt x="4479805" y="2393458"/>
                </a:moveTo>
                <a:cubicBezTo>
                  <a:pt x="4479805" y="2406614"/>
                  <a:pt x="4486381" y="2413195"/>
                  <a:pt x="4499540" y="2413195"/>
                </a:cubicBezTo>
                <a:cubicBezTo>
                  <a:pt x="4499540" y="2413195"/>
                  <a:pt x="4499540" y="2406614"/>
                  <a:pt x="4499540" y="2393458"/>
                </a:cubicBezTo>
                <a:cubicBezTo>
                  <a:pt x="4486381" y="2393458"/>
                  <a:pt x="4479805" y="2393458"/>
                  <a:pt x="4479805" y="2393458"/>
                </a:cubicBezTo>
                <a:close/>
                <a:moveTo>
                  <a:pt x="8387297" y="2373724"/>
                </a:moveTo>
                <a:lnTo>
                  <a:pt x="8387297" y="2413195"/>
                </a:lnTo>
                <a:lnTo>
                  <a:pt x="8426768" y="2393458"/>
                </a:lnTo>
                <a:cubicBezTo>
                  <a:pt x="8413611" y="2380301"/>
                  <a:pt x="8400454" y="2373724"/>
                  <a:pt x="8387297" y="2373724"/>
                </a:cubicBezTo>
                <a:close/>
                <a:moveTo>
                  <a:pt x="4302192" y="2373724"/>
                </a:moveTo>
                <a:cubicBezTo>
                  <a:pt x="4289035" y="2373724"/>
                  <a:pt x="4282457" y="2377013"/>
                  <a:pt x="4282457" y="2383590"/>
                </a:cubicBezTo>
                <a:cubicBezTo>
                  <a:pt x="4282457" y="2390169"/>
                  <a:pt x="4289035" y="2393458"/>
                  <a:pt x="4302192" y="2393458"/>
                </a:cubicBezTo>
                <a:close/>
                <a:moveTo>
                  <a:pt x="8288623" y="2334254"/>
                </a:moveTo>
                <a:cubicBezTo>
                  <a:pt x="8275467" y="2334254"/>
                  <a:pt x="8275467" y="2340831"/>
                  <a:pt x="8288623" y="2353988"/>
                </a:cubicBezTo>
                <a:cubicBezTo>
                  <a:pt x="8301781" y="2353988"/>
                  <a:pt x="8308357" y="2353988"/>
                  <a:pt x="8308357" y="2353988"/>
                </a:cubicBezTo>
                <a:cubicBezTo>
                  <a:pt x="8308357" y="2340831"/>
                  <a:pt x="8301781" y="2334254"/>
                  <a:pt x="8288623" y="2334254"/>
                </a:cubicBezTo>
                <a:close/>
                <a:moveTo>
                  <a:pt x="7893927" y="2334254"/>
                </a:moveTo>
                <a:cubicBezTo>
                  <a:pt x="7880771" y="2334254"/>
                  <a:pt x="7874194" y="2337542"/>
                  <a:pt x="7874194" y="2344122"/>
                </a:cubicBezTo>
                <a:cubicBezTo>
                  <a:pt x="7874194" y="2350699"/>
                  <a:pt x="7874194" y="2353988"/>
                  <a:pt x="7874194" y="2353988"/>
                </a:cubicBezTo>
                <a:cubicBezTo>
                  <a:pt x="7887348" y="2353988"/>
                  <a:pt x="7893927" y="2353988"/>
                  <a:pt x="7893927" y="2353988"/>
                </a:cubicBezTo>
                <a:cubicBezTo>
                  <a:pt x="7893927" y="2340831"/>
                  <a:pt x="7893927" y="2334254"/>
                  <a:pt x="7893927" y="2334254"/>
                </a:cubicBezTo>
                <a:close/>
                <a:moveTo>
                  <a:pt x="7854457" y="2334254"/>
                </a:moveTo>
                <a:lnTo>
                  <a:pt x="7834723" y="2353988"/>
                </a:lnTo>
                <a:cubicBezTo>
                  <a:pt x="7847878" y="2353988"/>
                  <a:pt x="7854457" y="2353988"/>
                  <a:pt x="7854457" y="2353988"/>
                </a:cubicBezTo>
                <a:close/>
                <a:moveTo>
                  <a:pt x="2871416" y="2334254"/>
                </a:moveTo>
                <a:cubicBezTo>
                  <a:pt x="2864840" y="2334254"/>
                  <a:pt x="2868127" y="2340831"/>
                  <a:pt x="2881284" y="2353988"/>
                </a:cubicBezTo>
                <a:lnTo>
                  <a:pt x="2901019" y="2353988"/>
                </a:lnTo>
                <a:cubicBezTo>
                  <a:pt x="2887862" y="2340831"/>
                  <a:pt x="2877997" y="2334254"/>
                  <a:pt x="2871416" y="2334254"/>
                </a:cubicBezTo>
                <a:close/>
                <a:moveTo>
                  <a:pt x="10168366" y="2324387"/>
                </a:moveTo>
                <a:cubicBezTo>
                  <a:pt x="10165077" y="2324387"/>
                  <a:pt x="10163433" y="2327677"/>
                  <a:pt x="10163433" y="2334254"/>
                </a:cubicBezTo>
                <a:cubicBezTo>
                  <a:pt x="10163433" y="2347411"/>
                  <a:pt x="10183167" y="2363856"/>
                  <a:pt x="10222637" y="2383590"/>
                </a:cubicBezTo>
                <a:cubicBezTo>
                  <a:pt x="10262107" y="2403326"/>
                  <a:pt x="10288418" y="2413195"/>
                  <a:pt x="10301577" y="2413195"/>
                </a:cubicBezTo>
                <a:cubicBezTo>
                  <a:pt x="10314734" y="2426351"/>
                  <a:pt x="10327888" y="2436216"/>
                  <a:pt x="10341045" y="2442796"/>
                </a:cubicBezTo>
                <a:cubicBezTo>
                  <a:pt x="10354201" y="2449373"/>
                  <a:pt x="10373938" y="2452662"/>
                  <a:pt x="10400251" y="2452662"/>
                </a:cubicBezTo>
                <a:cubicBezTo>
                  <a:pt x="10452875" y="2492132"/>
                  <a:pt x="10479189" y="2505289"/>
                  <a:pt x="10479189" y="2492132"/>
                </a:cubicBezTo>
                <a:cubicBezTo>
                  <a:pt x="10479189" y="2478975"/>
                  <a:pt x="10469321" y="2462531"/>
                  <a:pt x="10449588" y="2442796"/>
                </a:cubicBezTo>
                <a:cubicBezTo>
                  <a:pt x="10429853" y="2423060"/>
                  <a:pt x="10413408" y="2413195"/>
                  <a:pt x="10400251" y="2413195"/>
                </a:cubicBezTo>
                <a:lnTo>
                  <a:pt x="10380515" y="2413195"/>
                </a:lnTo>
                <a:cubicBezTo>
                  <a:pt x="10380515" y="2413195"/>
                  <a:pt x="10373938" y="2413195"/>
                  <a:pt x="10360781" y="2413195"/>
                </a:cubicBezTo>
                <a:lnTo>
                  <a:pt x="10341045" y="2413195"/>
                </a:lnTo>
                <a:lnTo>
                  <a:pt x="10281841" y="2373724"/>
                </a:lnTo>
                <a:lnTo>
                  <a:pt x="10183167" y="2334254"/>
                </a:lnTo>
                <a:cubicBezTo>
                  <a:pt x="10176587" y="2327677"/>
                  <a:pt x="10171654" y="2324387"/>
                  <a:pt x="10168366" y="2324387"/>
                </a:cubicBezTo>
                <a:close/>
                <a:moveTo>
                  <a:pt x="9946348" y="2314520"/>
                </a:moveTo>
                <a:lnTo>
                  <a:pt x="9946348" y="2334254"/>
                </a:lnTo>
                <a:cubicBezTo>
                  <a:pt x="9946348" y="2334254"/>
                  <a:pt x="9952928" y="2340831"/>
                  <a:pt x="9966085" y="2353988"/>
                </a:cubicBezTo>
                <a:lnTo>
                  <a:pt x="9966085" y="2334254"/>
                </a:lnTo>
                <a:cubicBezTo>
                  <a:pt x="9966085" y="2321098"/>
                  <a:pt x="9959505" y="2314520"/>
                  <a:pt x="9946348" y="2314520"/>
                </a:cubicBezTo>
                <a:close/>
                <a:moveTo>
                  <a:pt x="9906878" y="2314520"/>
                </a:moveTo>
                <a:lnTo>
                  <a:pt x="9887145" y="2373724"/>
                </a:lnTo>
                <a:lnTo>
                  <a:pt x="9906878" y="2353988"/>
                </a:lnTo>
                <a:close/>
                <a:moveTo>
                  <a:pt x="9847674" y="2314520"/>
                </a:moveTo>
                <a:lnTo>
                  <a:pt x="9867411" y="2334254"/>
                </a:lnTo>
                <a:cubicBezTo>
                  <a:pt x="9867411" y="2321098"/>
                  <a:pt x="9864120" y="2314520"/>
                  <a:pt x="9857543" y="2314520"/>
                </a:cubicBezTo>
                <a:cubicBezTo>
                  <a:pt x="9850966" y="2314520"/>
                  <a:pt x="9847674" y="2314520"/>
                  <a:pt x="9847674" y="2314520"/>
                </a:cubicBezTo>
                <a:close/>
                <a:moveTo>
                  <a:pt x="9413508" y="2314520"/>
                </a:moveTo>
                <a:cubicBezTo>
                  <a:pt x="9426665" y="2314520"/>
                  <a:pt x="9433245" y="2314520"/>
                  <a:pt x="9433245" y="2314520"/>
                </a:cubicBezTo>
                <a:cubicBezTo>
                  <a:pt x="9446400" y="2314520"/>
                  <a:pt x="9452978" y="2314520"/>
                  <a:pt x="9452978" y="2314520"/>
                </a:cubicBezTo>
                <a:cubicBezTo>
                  <a:pt x="9439822" y="2327677"/>
                  <a:pt x="9433245" y="2334254"/>
                  <a:pt x="9433245" y="2334254"/>
                </a:cubicBezTo>
                <a:cubicBezTo>
                  <a:pt x="9420088" y="2334254"/>
                  <a:pt x="9413508" y="2327677"/>
                  <a:pt x="9413508" y="2314520"/>
                </a:cubicBezTo>
                <a:close/>
                <a:moveTo>
                  <a:pt x="9393774" y="2314520"/>
                </a:moveTo>
                <a:cubicBezTo>
                  <a:pt x="9406931" y="2327677"/>
                  <a:pt x="9413508" y="2334254"/>
                  <a:pt x="9413508" y="2334254"/>
                </a:cubicBezTo>
                <a:cubicBezTo>
                  <a:pt x="9413508" y="2334254"/>
                  <a:pt x="9410220" y="2334254"/>
                  <a:pt x="9403643" y="2334254"/>
                </a:cubicBezTo>
                <a:cubicBezTo>
                  <a:pt x="9397063" y="2334254"/>
                  <a:pt x="9393774" y="2327677"/>
                  <a:pt x="9393774" y="2314520"/>
                </a:cubicBezTo>
                <a:close/>
                <a:moveTo>
                  <a:pt x="9038548" y="2314520"/>
                </a:moveTo>
                <a:cubicBezTo>
                  <a:pt x="9038548" y="2314520"/>
                  <a:pt x="9038548" y="2321098"/>
                  <a:pt x="9038548" y="2334254"/>
                </a:cubicBezTo>
                <a:cubicBezTo>
                  <a:pt x="9038548" y="2347411"/>
                  <a:pt x="9045126" y="2353988"/>
                  <a:pt x="9058283" y="2353988"/>
                </a:cubicBezTo>
                <a:lnTo>
                  <a:pt x="9058283" y="2334254"/>
                </a:lnTo>
                <a:cubicBezTo>
                  <a:pt x="9058283" y="2321098"/>
                  <a:pt x="9051703" y="2314520"/>
                  <a:pt x="9038548" y="2314520"/>
                </a:cubicBezTo>
                <a:close/>
                <a:moveTo>
                  <a:pt x="8111009" y="2314520"/>
                </a:moveTo>
                <a:cubicBezTo>
                  <a:pt x="8111009" y="2327677"/>
                  <a:pt x="8114298" y="2334254"/>
                  <a:pt x="8120877" y="2334254"/>
                </a:cubicBezTo>
                <a:cubicBezTo>
                  <a:pt x="8127458" y="2334254"/>
                  <a:pt x="8130746" y="2340831"/>
                  <a:pt x="8130746" y="2353988"/>
                </a:cubicBezTo>
                <a:cubicBezTo>
                  <a:pt x="8157059" y="2353988"/>
                  <a:pt x="8176793" y="2353988"/>
                  <a:pt x="8189949" y="2353988"/>
                </a:cubicBezTo>
                <a:cubicBezTo>
                  <a:pt x="8189949" y="2340831"/>
                  <a:pt x="8176793" y="2334254"/>
                  <a:pt x="8150479" y="2334254"/>
                </a:cubicBezTo>
                <a:lnTo>
                  <a:pt x="8130746" y="2314520"/>
                </a:lnTo>
                <a:cubicBezTo>
                  <a:pt x="8117589" y="2314520"/>
                  <a:pt x="8111009" y="2314520"/>
                  <a:pt x="8111009" y="2314520"/>
                </a:cubicBezTo>
                <a:close/>
                <a:moveTo>
                  <a:pt x="2787543" y="2304652"/>
                </a:moveTo>
                <a:cubicBezTo>
                  <a:pt x="2784255" y="2304652"/>
                  <a:pt x="2782611" y="2307940"/>
                  <a:pt x="2782611" y="2314520"/>
                </a:cubicBezTo>
                <a:lnTo>
                  <a:pt x="2762875" y="2314520"/>
                </a:lnTo>
                <a:lnTo>
                  <a:pt x="2743140" y="2314520"/>
                </a:lnTo>
                <a:cubicBezTo>
                  <a:pt x="2743140" y="2327677"/>
                  <a:pt x="2746429" y="2334254"/>
                  <a:pt x="2753008" y="2334254"/>
                </a:cubicBezTo>
                <a:cubicBezTo>
                  <a:pt x="2759586" y="2334254"/>
                  <a:pt x="2769454" y="2334254"/>
                  <a:pt x="2782611" y="2334254"/>
                </a:cubicBezTo>
                <a:lnTo>
                  <a:pt x="2802345" y="2314520"/>
                </a:lnTo>
                <a:cubicBezTo>
                  <a:pt x="2795767" y="2307940"/>
                  <a:pt x="2790834" y="2304652"/>
                  <a:pt x="2787543" y="2304652"/>
                </a:cubicBezTo>
                <a:close/>
                <a:moveTo>
                  <a:pt x="8229420" y="2294784"/>
                </a:moveTo>
                <a:cubicBezTo>
                  <a:pt x="8216263" y="2307940"/>
                  <a:pt x="8216263" y="2321098"/>
                  <a:pt x="8229420" y="2334254"/>
                </a:cubicBezTo>
                <a:lnTo>
                  <a:pt x="8249153" y="2314520"/>
                </a:lnTo>
                <a:cubicBezTo>
                  <a:pt x="8249153" y="2314520"/>
                  <a:pt x="8249153" y="2307940"/>
                  <a:pt x="8249153" y="2294784"/>
                </a:cubicBezTo>
                <a:close/>
                <a:moveTo>
                  <a:pt x="7282147" y="2294784"/>
                </a:moveTo>
                <a:lnTo>
                  <a:pt x="7242679" y="2314520"/>
                </a:lnTo>
                <a:cubicBezTo>
                  <a:pt x="7242679" y="2314520"/>
                  <a:pt x="7249259" y="2314520"/>
                  <a:pt x="7262414" y="2314520"/>
                </a:cubicBezTo>
                <a:cubicBezTo>
                  <a:pt x="7275571" y="2314520"/>
                  <a:pt x="7288728" y="2314520"/>
                  <a:pt x="7301883" y="2314520"/>
                </a:cubicBezTo>
                <a:cubicBezTo>
                  <a:pt x="7315040" y="2314520"/>
                  <a:pt x="7321617" y="2317809"/>
                  <a:pt x="7321617" y="2324387"/>
                </a:cubicBezTo>
                <a:cubicBezTo>
                  <a:pt x="7321617" y="2330965"/>
                  <a:pt x="7324905" y="2330965"/>
                  <a:pt x="7331485" y="2324387"/>
                </a:cubicBezTo>
                <a:cubicBezTo>
                  <a:pt x="7338065" y="2317809"/>
                  <a:pt x="7338065" y="2311229"/>
                  <a:pt x="7331485" y="2304652"/>
                </a:cubicBezTo>
                <a:cubicBezTo>
                  <a:pt x="7324905" y="2298072"/>
                  <a:pt x="7308461" y="2294784"/>
                  <a:pt x="7282147" y="2294784"/>
                </a:cubicBezTo>
                <a:close/>
                <a:moveTo>
                  <a:pt x="7620109" y="2284916"/>
                </a:moveTo>
                <a:cubicBezTo>
                  <a:pt x="7615173" y="2284916"/>
                  <a:pt x="7611062" y="2288207"/>
                  <a:pt x="7607773" y="2294784"/>
                </a:cubicBezTo>
                <a:cubicBezTo>
                  <a:pt x="7601194" y="2307940"/>
                  <a:pt x="7604485" y="2314520"/>
                  <a:pt x="7617642" y="2314520"/>
                </a:cubicBezTo>
                <a:cubicBezTo>
                  <a:pt x="7617642" y="2314520"/>
                  <a:pt x="7620931" y="2311229"/>
                  <a:pt x="7627507" y="2304652"/>
                </a:cubicBezTo>
                <a:cubicBezTo>
                  <a:pt x="7634087" y="2298072"/>
                  <a:pt x="7637375" y="2294784"/>
                  <a:pt x="7637375" y="2294784"/>
                </a:cubicBezTo>
                <a:cubicBezTo>
                  <a:pt x="7630796" y="2288207"/>
                  <a:pt x="7625041" y="2284916"/>
                  <a:pt x="7620109" y="2284916"/>
                </a:cubicBezTo>
                <a:close/>
                <a:moveTo>
                  <a:pt x="9696859" y="2281387"/>
                </a:moveTo>
                <a:lnTo>
                  <a:pt x="9689797" y="2284916"/>
                </a:lnTo>
                <a:cubicBezTo>
                  <a:pt x="9676640" y="2291495"/>
                  <a:pt x="9670063" y="2294784"/>
                  <a:pt x="9670063" y="2294784"/>
                </a:cubicBezTo>
                <a:close/>
                <a:moveTo>
                  <a:pt x="9314835" y="2275051"/>
                </a:moveTo>
                <a:cubicBezTo>
                  <a:pt x="9327992" y="2275051"/>
                  <a:pt x="9334571" y="2281627"/>
                  <a:pt x="9334571" y="2294784"/>
                </a:cubicBezTo>
                <a:cubicBezTo>
                  <a:pt x="9334571" y="2307940"/>
                  <a:pt x="9327992" y="2314520"/>
                  <a:pt x="9314835" y="2314520"/>
                </a:cubicBezTo>
                <a:cubicBezTo>
                  <a:pt x="9301678" y="2301361"/>
                  <a:pt x="9301678" y="2294784"/>
                  <a:pt x="9314835" y="2294784"/>
                </a:cubicBezTo>
                <a:close/>
                <a:moveTo>
                  <a:pt x="9137222" y="2275051"/>
                </a:moveTo>
                <a:cubicBezTo>
                  <a:pt x="9124066" y="2275051"/>
                  <a:pt x="9124066" y="2281627"/>
                  <a:pt x="9137222" y="2294784"/>
                </a:cubicBezTo>
                <a:lnTo>
                  <a:pt x="9137222" y="2314520"/>
                </a:lnTo>
                <a:lnTo>
                  <a:pt x="9156956" y="2334254"/>
                </a:lnTo>
                <a:cubicBezTo>
                  <a:pt x="9183270" y="2347411"/>
                  <a:pt x="9203003" y="2353988"/>
                  <a:pt x="9216160" y="2353988"/>
                </a:cubicBezTo>
                <a:cubicBezTo>
                  <a:pt x="9189848" y="2340831"/>
                  <a:pt x="9176693" y="2327677"/>
                  <a:pt x="9176693" y="2314520"/>
                </a:cubicBezTo>
                <a:cubicBezTo>
                  <a:pt x="9163536" y="2314520"/>
                  <a:pt x="9156956" y="2307940"/>
                  <a:pt x="9156956" y="2294784"/>
                </a:cubicBezTo>
                <a:cubicBezTo>
                  <a:pt x="9156956" y="2281627"/>
                  <a:pt x="9150377" y="2275051"/>
                  <a:pt x="9137222" y="2275051"/>
                </a:cubicBezTo>
                <a:close/>
                <a:moveTo>
                  <a:pt x="9018812" y="2275051"/>
                </a:moveTo>
                <a:cubicBezTo>
                  <a:pt x="9018812" y="2275051"/>
                  <a:pt x="9018812" y="2281627"/>
                  <a:pt x="9018812" y="2294784"/>
                </a:cubicBezTo>
                <a:cubicBezTo>
                  <a:pt x="9018812" y="2294784"/>
                  <a:pt x="9018812" y="2301361"/>
                  <a:pt x="9018812" y="2314520"/>
                </a:cubicBezTo>
                <a:cubicBezTo>
                  <a:pt x="9031969" y="2314520"/>
                  <a:pt x="9038548" y="2307940"/>
                  <a:pt x="9038548" y="2294784"/>
                </a:cubicBezTo>
                <a:cubicBezTo>
                  <a:pt x="9038548" y="2281627"/>
                  <a:pt x="9031969" y="2275051"/>
                  <a:pt x="9018812" y="2275051"/>
                </a:cubicBezTo>
                <a:close/>
                <a:moveTo>
                  <a:pt x="7716316" y="2275051"/>
                </a:moveTo>
                <a:lnTo>
                  <a:pt x="7736049" y="2294784"/>
                </a:lnTo>
                <a:cubicBezTo>
                  <a:pt x="7749204" y="2294784"/>
                  <a:pt x="7749204" y="2288207"/>
                  <a:pt x="7736049" y="2275051"/>
                </a:cubicBezTo>
                <a:cubicBezTo>
                  <a:pt x="7736049" y="2275051"/>
                  <a:pt x="7729470" y="2275051"/>
                  <a:pt x="7716316" y="2275051"/>
                </a:cubicBezTo>
                <a:close/>
                <a:moveTo>
                  <a:pt x="2683937" y="2275051"/>
                </a:moveTo>
                <a:lnTo>
                  <a:pt x="2683937" y="2294784"/>
                </a:lnTo>
                <a:lnTo>
                  <a:pt x="2703671" y="2294784"/>
                </a:lnTo>
                <a:close/>
                <a:moveTo>
                  <a:pt x="2565527" y="2275051"/>
                </a:moveTo>
                <a:cubicBezTo>
                  <a:pt x="2565527" y="2288207"/>
                  <a:pt x="2568817" y="2294784"/>
                  <a:pt x="2575393" y="2294784"/>
                </a:cubicBezTo>
                <a:cubicBezTo>
                  <a:pt x="2581975" y="2294784"/>
                  <a:pt x="2585263" y="2294784"/>
                  <a:pt x="2585263" y="2294784"/>
                </a:cubicBezTo>
                <a:cubicBezTo>
                  <a:pt x="2585263" y="2294784"/>
                  <a:pt x="2581975" y="2291495"/>
                  <a:pt x="2575393" y="2284916"/>
                </a:cubicBezTo>
                <a:cubicBezTo>
                  <a:pt x="2568817" y="2278340"/>
                  <a:pt x="2565527" y="2275051"/>
                  <a:pt x="2565527" y="2275051"/>
                </a:cubicBezTo>
                <a:close/>
                <a:moveTo>
                  <a:pt x="2957755" y="2260250"/>
                </a:moveTo>
                <a:cubicBezTo>
                  <a:pt x="2956111" y="2260250"/>
                  <a:pt x="2953646" y="2261893"/>
                  <a:pt x="2950357" y="2265182"/>
                </a:cubicBezTo>
                <a:cubicBezTo>
                  <a:pt x="2943778" y="2271759"/>
                  <a:pt x="2940489" y="2275051"/>
                  <a:pt x="2940489" y="2275051"/>
                </a:cubicBezTo>
                <a:lnTo>
                  <a:pt x="2979959" y="2275051"/>
                </a:lnTo>
                <a:cubicBezTo>
                  <a:pt x="2966802" y="2275051"/>
                  <a:pt x="2960225" y="2271759"/>
                  <a:pt x="2960225" y="2265182"/>
                </a:cubicBezTo>
                <a:cubicBezTo>
                  <a:pt x="2960225" y="2261893"/>
                  <a:pt x="2959402" y="2260250"/>
                  <a:pt x="2957755" y="2260250"/>
                </a:cubicBezTo>
                <a:close/>
                <a:moveTo>
                  <a:pt x="7479495" y="2255314"/>
                </a:moveTo>
                <a:lnTo>
                  <a:pt x="7440027" y="2275051"/>
                </a:lnTo>
                <a:cubicBezTo>
                  <a:pt x="7453181" y="2288207"/>
                  <a:pt x="7472918" y="2294784"/>
                  <a:pt x="7499231" y="2294784"/>
                </a:cubicBezTo>
                <a:lnTo>
                  <a:pt x="7538701" y="2275051"/>
                </a:lnTo>
                <a:cubicBezTo>
                  <a:pt x="7525545" y="2275051"/>
                  <a:pt x="7505811" y="2268470"/>
                  <a:pt x="7479495" y="2255314"/>
                </a:cubicBezTo>
                <a:close/>
                <a:moveTo>
                  <a:pt x="2881284" y="2255314"/>
                </a:moveTo>
                <a:lnTo>
                  <a:pt x="2881284" y="2275051"/>
                </a:lnTo>
                <a:lnTo>
                  <a:pt x="2901019" y="2255314"/>
                </a:lnTo>
                <a:cubicBezTo>
                  <a:pt x="2901019" y="2255314"/>
                  <a:pt x="2894441" y="2255314"/>
                  <a:pt x="2881284" y="2255314"/>
                </a:cubicBezTo>
                <a:close/>
                <a:moveTo>
                  <a:pt x="10617333" y="2235580"/>
                </a:moveTo>
                <a:lnTo>
                  <a:pt x="10637069" y="2275051"/>
                </a:lnTo>
                <a:cubicBezTo>
                  <a:pt x="10663380" y="2275051"/>
                  <a:pt x="10683116" y="2275051"/>
                  <a:pt x="10696273" y="2275051"/>
                </a:cubicBezTo>
                <a:cubicBezTo>
                  <a:pt x="10709430" y="2275051"/>
                  <a:pt x="10716008" y="2281627"/>
                  <a:pt x="10716008" y="2294784"/>
                </a:cubicBezTo>
                <a:cubicBezTo>
                  <a:pt x="10729165" y="2307940"/>
                  <a:pt x="10739032" y="2311229"/>
                  <a:pt x="10745609" y="2304652"/>
                </a:cubicBezTo>
                <a:cubicBezTo>
                  <a:pt x="10752189" y="2298072"/>
                  <a:pt x="10758766" y="2294784"/>
                  <a:pt x="10765345" y="2294784"/>
                </a:cubicBezTo>
                <a:cubicBezTo>
                  <a:pt x="10771922" y="2294784"/>
                  <a:pt x="10771922" y="2291495"/>
                  <a:pt x="10765345" y="2284916"/>
                </a:cubicBezTo>
                <a:cubicBezTo>
                  <a:pt x="10758766" y="2278340"/>
                  <a:pt x="10739032" y="2271759"/>
                  <a:pt x="10706139" y="2265182"/>
                </a:cubicBezTo>
                <a:cubicBezTo>
                  <a:pt x="10673248" y="2258605"/>
                  <a:pt x="10653515" y="2252025"/>
                  <a:pt x="10646935" y="2245448"/>
                </a:cubicBezTo>
                <a:cubicBezTo>
                  <a:pt x="10640358" y="2238868"/>
                  <a:pt x="10630490" y="2235580"/>
                  <a:pt x="10617333" y="2235580"/>
                </a:cubicBezTo>
                <a:close/>
                <a:moveTo>
                  <a:pt x="9137222" y="2235580"/>
                </a:moveTo>
                <a:lnTo>
                  <a:pt x="9156956" y="2255314"/>
                </a:lnTo>
                <a:lnTo>
                  <a:pt x="9176693" y="2255314"/>
                </a:lnTo>
                <a:cubicBezTo>
                  <a:pt x="9163536" y="2242157"/>
                  <a:pt x="9150377" y="2235580"/>
                  <a:pt x="9137222" y="2235580"/>
                </a:cubicBezTo>
                <a:close/>
                <a:moveTo>
                  <a:pt x="8466238" y="2235580"/>
                </a:moveTo>
                <a:cubicBezTo>
                  <a:pt x="8466238" y="2235580"/>
                  <a:pt x="8469527" y="2238868"/>
                  <a:pt x="8476104" y="2245448"/>
                </a:cubicBezTo>
                <a:cubicBezTo>
                  <a:pt x="8482683" y="2252025"/>
                  <a:pt x="8482683" y="2258605"/>
                  <a:pt x="8476104" y="2265182"/>
                </a:cubicBezTo>
                <a:cubicBezTo>
                  <a:pt x="8469527" y="2271759"/>
                  <a:pt x="8469527" y="2278340"/>
                  <a:pt x="8476104" y="2284916"/>
                </a:cubicBezTo>
                <a:cubicBezTo>
                  <a:pt x="8482683" y="2291495"/>
                  <a:pt x="8492551" y="2301361"/>
                  <a:pt x="8505708" y="2314520"/>
                </a:cubicBezTo>
                <a:cubicBezTo>
                  <a:pt x="8532022" y="2327677"/>
                  <a:pt x="8545176" y="2337542"/>
                  <a:pt x="8545176" y="2344122"/>
                </a:cubicBezTo>
                <a:cubicBezTo>
                  <a:pt x="8545176" y="2350699"/>
                  <a:pt x="8551755" y="2360567"/>
                  <a:pt x="8564912" y="2373724"/>
                </a:cubicBezTo>
                <a:cubicBezTo>
                  <a:pt x="8578069" y="2373724"/>
                  <a:pt x="8587934" y="2373724"/>
                  <a:pt x="8594514" y="2373724"/>
                </a:cubicBezTo>
                <a:cubicBezTo>
                  <a:pt x="8601094" y="2373724"/>
                  <a:pt x="8610959" y="2373724"/>
                  <a:pt x="8624116" y="2373724"/>
                </a:cubicBezTo>
                <a:cubicBezTo>
                  <a:pt x="8650430" y="2360567"/>
                  <a:pt x="8673454" y="2350699"/>
                  <a:pt x="8693188" y="2344122"/>
                </a:cubicBezTo>
                <a:cubicBezTo>
                  <a:pt x="8712922" y="2337542"/>
                  <a:pt x="8716213" y="2334254"/>
                  <a:pt x="8703056" y="2334254"/>
                </a:cubicBezTo>
                <a:cubicBezTo>
                  <a:pt x="8689901" y="2334254"/>
                  <a:pt x="8683320" y="2334254"/>
                  <a:pt x="8683320" y="2334254"/>
                </a:cubicBezTo>
                <a:cubicBezTo>
                  <a:pt x="8657006" y="2347411"/>
                  <a:pt x="8640562" y="2350699"/>
                  <a:pt x="8633984" y="2344122"/>
                </a:cubicBezTo>
                <a:cubicBezTo>
                  <a:pt x="8627405" y="2337542"/>
                  <a:pt x="8617536" y="2334254"/>
                  <a:pt x="8604382" y="2334254"/>
                </a:cubicBezTo>
                <a:lnTo>
                  <a:pt x="8564912" y="2294784"/>
                </a:lnTo>
                <a:lnTo>
                  <a:pt x="8545176" y="2275051"/>
                </a:lnTo>
                <a:cubicBezTo>
                  <a:pt x="8545176" y="2301361"/>
                  <a:pt x="8532022" y="2294784"/>
                  <a:pt x="8505708" y="2255314"/>
                </a:cubicBezTo>
                <a:cubicBezTo>
                  <a:pt x="8492551" y="2242157"/>
                  <a:pt x="8479392" y="2235580"/>
                  <a:pt x="8466238" y="2235580"/>
                </a:cubicBezTo>
                <a:close/>
                <a:moveTo>
                  <a:pt x="8229420" y="2235580"/>
                </a:moveTo>
                <a:cubicBezTo>
                  <a:pt x="8216263" y="2235580"/>
                  <a:pt x="8203107" y="2238868"/>
                  <a:pt x="8189949" y="2245448"/>
                </a:cubicBezTo>
                <a:cubicBezTo>
                  <a:pt x="8176793" y="2252025"/>
                  <a:pt x="8176793" y="2261893"/>
                  <a:pt x="8189949" y="2275051"/>
                </a:cubicBezTo>
                <a:cubicBezTo>
                  <a:pt x="8189949" y="2288207"/>
                  <a:pt x="8203107" y="2281627"/>
                  <a:pt x="8229420" y="2255314"/>
                </a:cubicBezTo>
                <a:close/>
                <a:moveTo>
                  <a:pt x="7637375" y="2235580"/>
                </a:moveTo>
                <a:cubicBezTo>
                  <a:pt x="7637375" y="2248737"/>
                  <a:pt x="7643953" y="2255314"/>
                  <a:pt x="7657109" y="2255314"/>
                </a:cubicBezTo>
                <a:lnTo>
                  <a:pt x="7676843" y="2235580"/>
                </a:lnTo>
                <a:close/>
                <a:moveTo>
                  <a:pt x="5466546" y="2235580"/>
                </a:moveTo>
                <a:lnTo>
                  <a:pt x="5446812" y="2255314"/>
                </a:lnTo>
                <a:lnTo>
                  <a:pt x="5446812" y="2275051"/>
                </a:lnTo>
                <a:cubicBezTo>
                  <a:pt x="5459969" y="2275051"/>
                  <a:pt x="5466546" y="2281627"/>
                  <a:pt x="5466546" y="2294784"/>
                </a:cubicBezTo>
                <a:cubicBezTo>
                  <a:pt x="5466546" y="2281627"/>
                  <a:pt x="5469834" y="2275051"/>
                  <a:pt x="5476414" y="2275051"/>
                </a:cubicBezTo>
                <a:cubicBezTo>
                  <a:pt x="5482994" y="2275051"/>
                  <a:pt x="5492860" y="2275051"/>
                  <a:pt x="5506016" y="2275051"/>
                </a:cubicBezTo>
                <a:cubicBezTo>
                  <a:pt x="5519173" y="2275051"/>
                  <a:pt x="5525750" y="2271759"/>
                  <a:pt x="5525750" y="2265182"/>
                </a:cubicBezTo>
                <a:cubicBezTo>
                  <a:pt x="5525750" y="2258605"/>
                  <a:pt x="5519173" y="2255314"/>
                  <a:pt x="5506016" y="2255314"/>
                </a:cubicBezTo>
                <a:cubicBezTo>
                  <a:pt x="5492860" y="2255314"/>
                  <a:pt x="5479703" y="2255314"/>
                  <a:pt x="5466546" y="2255314"/>
                </a:cubicBezTo>
                <a:close/>
                <a:moveTo>
                  <a:pt x="8703056" y="2215843"/>
                </a:moveTo>
                <a:lnTo>
                  <a:pt x="8703056" y="2235580"/>
                </a:lnTo>
                <a:lnTo>
                  <a:pt x="8722790" y="2255314"/>
                </a:lnTo>
                <a:close/>
                <a:moveTo>
                  <a:pt x="7928463" y="2205978"/>
                </a:moveTo>
                <a:cubicBezTo>
                  <a:pt x="7925174" y="2205978"/>
                  <a:pt x="7920241" y="2209266"/>
                  <a:pt x="7913661" y="2215843"/>
                </a:cubicBezTo>
                <a:cubicBezTo>
                  <a:pt x="7900507" y="2229004"/>
                  <a:pt x="7900507" y="2242157"/>
                  <a:pt x="7913661" y="2255314"/>
                </a:cubicBezTo>
                <a:cubicBezTo>
                  <a:pt x="7926818" y="2268470"/>
                  <a:pt x="7936687" y="2275051"/>
                  <a:pt x="7943263" y="2275051"/>
                </a:cubicBezTo>
                <a:cubicBezTo>
                  <a:pt x="7949843" y="2275051"/>
                  <a:pt x="7953131" y="2275051"/>
                  <a:pt x="7953131" y="2275051"/>
                </a:cubicBezTo>
                <a:lnTo>
                  <a:pt x="7972868" y="2275051"/>
                </a:lnTo>
                <a:cubicBezTo>
                  <a:pt x="7986025" y="2288207"/>
                  <a:pt x="7995890" y="2288207"/>
                  <a:pt x="8002470" y="2275051"/>
                </a:cubicBezTo>
                <a:cubicBezTo>
                  <a:pt x="8009047" y="2261893"/>
                  <a:pt x="8012335" y="2268470"/>
                  <a:pt x="8012335" y="2294784"/>
                </a:cubicBezTo>
                <a:lnTo>
                  <a:pt x="8032072" y="2294784"/>
                </a:lnTo>
                <a:lnTo>
                  <a:pt x="8012335" y="2255314"/>
                </a:lnTo>
                <a:lnTo>
                  <a:pt x="8032072" y="2235580"/>
                </a:lnTo>
                <a:lnTo>
                  <a:pt x="8032072" y="2215843"/>
                </a:lnTo>
                <a:cubicBezTo>
                  <a:pt x="8005759" y="2215843"/>
                  <a:pt x="7992601" y="2215843"/>
                  <a:pt x="7992601" y="2215843"/>
                </a:cubicBezTo>
                <a:cubicBezTo>
                  <a:pt x="7992601" y="2215843"/>
                  <a:pt x="7986025" y="2222423"/>
                  <a:pt x="7972868" y="2235580"/>
                </a:cubicBezTo>
                <a:lnTo>
                  <a:pt x="7992601" y="2235580"/>
                </a:lnTo>
                <a:cubicBezTo>
                  <a:pt x="7979445" y="2248737"/>
                  <a:pt x="7966288" y="2252025"/>
                  <a:pt x="7953131" y="2245448"/>
                </a:cubicBezTo>
                <a:cubicBezTo>
                  <a:pt x="7939975" y="2238868"/>
                  <a:pt x="7933397" y="2229004"/>
                  <a:pt x="7933397" y="2215843"/>
                </a:cubicBezTo>
                <a:cubicBezTo>
                  <a:pt x="7933397" y="2209266"/>
                  <a:pt x="7931753" y="2205978"/>
                  <a:pt x="7928463" y="2205978"/>
                </a:cubicBezTo>
                <a:close/>
                <a:moveTo>
                  <a:pt x="9492448" y="2196110"/>
                </a:moveTo>
                <a:lnTo>
                  <a:pt x="9512182" y="2215843"/>
                </a:lnTo>
                <a:cubicBezTo>
                  <a:pt x="9525339" y="2229004"/>
                  <a:pt x="9525339" y="2242157"/>
                  <a:pt x="9512182" y="2255314"/>
                </a:cubicBezTo>
                <a:cubicBezTo>
                  <a:pt x="9512182" y="2255314"/>
                  <a:pt x="9515471" y="2258605"/>
                  <a:pt x="9522050" y="2265182"/>
                </a:cubicBezTo>
                <a:cubicBezTo>
                  <a:pt x="9528630" y="2271759"/>
                  <a:pt x="9531919" y="2275051"/>
                  <a:pt x="9531919" y="2275051"/>
                </a:cubicBezTo>
                <a:cubicBezTo>
                  <a:pt x="9545075" y="2275051"/>
                  <a:pt x="9545075" y="2268470"/>
                  <a:pt x="9531919" y="2255314"/>
                </a:cubicBezTo>
                <a:lnTo>
                  <a:pt x="9551652" y="2255314"/>
                </a:lnTo>
                <a:cubicBezTo>
                  <a:pt x="9564809" y="2268470"/>
                  <a:pt x="9574677" y="2278340"/>
                  <a:pt x="9581254" y="2284916"/>
                </a:cubicBezTo>
                <a:cubicBezTo>
                  <a:pt x="9587834" y="2291495"/>
                  <a:pt x="9591122" y="2294784"/>
                  <a:pt x="9591122" y="2294784"/>
                </a:cubicBezTo>
                <a:cubicBezTo>
                  <a:pt x="9591122" y="2307940"/>
                  <a:pt x="9597702" y="2307940"/>
                  <a:pt x="9610856" y="2294784"/>
                </a:cubicBezTo>
                <a:cubicBezTo>
                  <a:pt x="9610856" y="2294784"/>
                  <a:pt x="9614145" y="2298072"/>
                  <a:pt x="9620724" y="2304652"/>
                </a:cubicBezTo>
                <a:cubicBezTo>
                  <a:pt x="9627304" y="2311229"/>
                  <a:pt x="9630593" y="2314520"/>
                  <a:pt x="9630593" y="2314520"/>
                </a:cubicBezTo>
                <a:cubicBezTo>
                  <a:pt x="9643747" y="2327677"/>
                  <a:pt x="9656906" y="2334254"/>
                  <a:pt x="9670063" y="2334254"/>
                </a:cubicBezTo>
                <a:lnTo>
                  <a:pt x="9650326" y="2294784"/>
                </a:lnTo>
                <a:cubicBezTo>
                  <a:pt x="9637170" y="2281627"/>
                  <a:pt x="9624013" y="2271759"/>
                  <a:pt x="9610856" y="2265182"/>
                </a:cubicBezTo>
                <a:cubicBezTo>
                  <a:pt x="9597702" y="2258605"/>
                  <a:pt x="9581254" y="2252025"/>
                  <a:pt x="9561521" y="2245448"/>
                </a:cubicBezTo>
                <a:cubicBezTo>
                  <a:pt x="9541787" y="2238868"/>
                  <a:pt x="9531919" y="2235580"/>
                  <a:pt x="9531919" y="2235580"/>
                </a:cubicBezTo>
                <a:cubicBezTo>
                  <a:pt x="9531919" y="2235580"/>
                  <a:pt x="9528630" y="2232291"/>
                  <a:pt x="9522050" y="2225712"/>
                </a:cubicBezTo>
                <a:cubicBezTo>
                  <a:pt x="9515471" y="2219135"/>
                  <a:pt x="9512182" y="2212555"/>
                  <a:pt x="9512182" y="2205978"/>
                </a:cubicBezTo>
                <a:cubicBezTo>
                  <a:pt x="9512182" y="2199398"/>
                  <a:pt x="9512182" y="2196110"/>
                  <a:pt x="9512182" y="2196110"/>
                </a:cubicBezTo>
                <a:cubicBezTo>
                  <a:pt x="9512182" y="2196110"/>
                  <a:pt x="9505605" y="2196110"/>
                  <a:pt x="9492448" y="2196110"/>
                </a:cubicBezTo>
                <a:close/>
                <a:moveTo>
                  <a:pt x="9078016" y="2196110"/>
                </a:moveTo>
                <a:lnTo>
                  <a:pt x="9078016" y="2215843"/>
                </a:lnTo>
                <a:cubicBezTo>
                  <a:pt x="9091173" y="2229004"/>
                  <a:pt x="9104329" y="2235580"/>
                  <a:pt x="9117486" y="2235580"/>
                </a:cubicBezTo>
                <a:lnTo>
                  <a:pt x="9097752" y="2215843"/>
                </a:lnTo>
                <a:cubicBezTo>
                  <a:pt x="9097752" y="2215843"/>
                  <a:pt x="9094464" y="2212555"/>
                  <a:pt x="9087884" y="2205978"/>
                </a:cubicBezTo>
                <a:cubicBezTo>
                  <a:pt x="9081304" y="2199398"/>
                  <a:pt x="9078016" y="2196110"/>
                  <a:pt x="9078016" y="2196110"/>
                </a:cubicBezTo>
                <a:close/>
                <a:moveTo>
                  <a:pt x="2506323" y="2196110"/>
                </a:moveTo>
                <a:cubicBezTo>
                  <a:pt x="2493166" y="2196110"/>
                  <a:pt x="2489877" y="2202687"/>
                  <a:pt x="2496455" y="2215843"/>
                </a:cubicBezTo>
                <a:cubicBezTo>
                  <a:pt x="2503034" y="2229004"/>
                  <a:pt x="2509613" y="2235580"/>
                  <a:pt x="2516191" y="2235580"/>
                </a:cubicBezTo>
                <a:cubicBezTo>
                  <a:pt x="2522768" y="2235580"/>
                  <a:pt x="2526059" y="2232291"/>
                  <a:pt x="2526059" y="2225712"/>
                </a:cubicBezTo>
                <a:cubicBezTo>
                  <a:pt x="2526059" y="2219135"/>
                  <a:pt x="2526059" y="2215843"/>
                  <a:pt x="2526059" y="2215843"/>
                </a:cubicBezTo>
                <a:close/>
                <a:moveTo>
                  <a:pt x="9857543" y="2189944"/>
                </a:moveTo>
                <a:cubicBezTo>
                  <a:pt x="9854254" y="2190766"/>
                  <a:pt x="9850966" y="2192821"/>
                  <a:pt x="9847674" y="2196110"/>
                </a:cubicBezTo>
                <a:cubicBezTo>
                  <a:pt x="9834518" y="2209266"/>
                  <a:pt x="9827941" y="2209266"/>
                  <a:pt x="9827941" y="2196110"/>
                </a:cubicBezTo>
                <a:lnTo>
                  <a:pt x="9768737" y="2196110"/>
                </a:lnTo>
                <a:cubicBezTo>
                  <a:pt x="9755580" y="2209266"/>
                  <a:pt x="9752289" y="2219135"/>
                  <a:pt x="9758869" y="2225712"/>
                </a:cubicBezTo>
                <a:cubicBezTo>
                  <a:pt x="9765448" y="2232291"/>
                  <a:pt x="9775314" y="2235580"/>
                  <a:pt x="9788471" y="2235580"/>
                </a:cubicBezTo>
                <a:lnTo>
                  <a:pt x="9808204" y="2235580"/>
                </a:lnTo>
                <a:lnTo>
                  <a:pt x="9827941" y="2275051"/>
                </a:lnTo>
                <a:cubicBezTo>
                  <a:pt x="9854254" y="2275051"/>
                  <a:pt x="9867411" y="2275051"/>
                  <a:pt x="9867411" y="2275051"/>
                </a:cubicBezTo>
                <a:cubicBezTo>
                  <a:pt x="9867411" y="2275051"/>
                  <a:pt x="9873988" y="2275051"/>
                  <a:pt x="9887145" y="2275051"/>
                </a:cubicBezTo>
                <a:cubicBezTo>
                  <a:pt x="9873988" y="2261893"/>
                  <a:pt x="9873988" y="2255314"/>
                  <a:pt x="9887145" y="2255314"/>
                </a:cubicBezTo>
                <a:lnTo>
                  <a:pt x="9887145" y="2215843"/>
                </a:lnTo>
                <a:cubicBezTo>
                  <a:pt x="9877276" y="2196110"/>
                  <a:pt x="9867411" y="2187475"/>
                  <a:pt x="9857543" y="2189944"/>
                </a:cubicBezTo>
                <a:close/>
                <a:moveTo>
                  <a:pt x="7874194" y="2176376"/>
                </a:moveTo>
                <a:cubicBezTo>
                  <a:pt x="7861037" y="2176376"/>
                  <a:pt x="7861037" y="2182954"/>
                  <a:pt x="7874194" y="2196110"/>
                </a:cubicBezTo>
                <a:cubicBezTo>
                  <a:pt x="7887348" y="2209266"/>
                  <a:pt x="7893927" y="2209266"/>
                  <a:pt x="7893927" y="2196110"/>
                </a:cubicBezTo>
                <a:cubicBezTo>
                  <a:pt x="7893927" y="2196110"/>
                  <a:pt x="7887348" y="2189533"/>
                  <a:pt x="7874194" y="2176376"/>
                </a:cubicBezTo>
                <a:close/>
                <a:moveTo>
                  <a:pt x="5367872" y="2176376"/>
                </a:moveTo>
                <a:cubicBezTo>
                  <a:pt x="5367872" y="2189533"/>
                  <a:pt x="5374450" y="2196110"/>
                  <a:pt x="5387607" y="2196110"/>
                </a:cubicBezTo>
                <a:cubicBezTo>
                  <a:pt x="5400764" y="2196110"/>
                  <a:pt x="5407342" y="2196110"/>
                  <a:pt x="5407342" y="2196110"/>
                </a:cubicBezTo>
                <a:cubicBezTo>
                  <a:pt x="5407342" y="2196110"/>
                  <a:pt x="5407342" y="2202687"/>
                  <a:pt x="5407342" y="2215843"/>
                </a:cubicBezTo>
                <a:cubicBezTo>
                  <a:pt x="5394186" y="2229004"/>
                  <a:pt x="5394186" y="2235580"/>
                  <a:pt x="5407342" y="2235580"/>
                </a:cubicBezTo>
                <a:cubicBezTo>
                  <a:pt x="5420499" y="2222423"/>
                  <a:pt x="5427075" y="2215843"/>
                  <a:pt x="5427075" y="2215843"/>
                </a:cubicBezTo>
                <a:cubicBezTo>
                  <a:pt x="5440233" y="2215843"/>
                  <a:pt x="5440233" y="2209266"/>
                  <a:pt x="5427075" y="2196110"/>
                </a:cubicBezTo>
                <a:close/>
                <a:moveTo>
                  <a:pt x="2328711" y="2176376"/>
                </a:moveTo>
                <a:lnTo>
                  <a:pt x="2368179" y="2176376"/>
                </a:lnTo>
                <a:cubicBezTo>
                  <a:pt x="2381335" y="2189533"/>
                  <a:pt x="2394492" y="2196110"/>
                  <a:pt x="2407649" y="2196110"/>
                </a:cubicBezTo>
                <a:lnTo>
                  <a:pt x="2407649" y="2215843"/>
                </a:lnTo>
                <a:cubicBezTo>
                  <a:pt x="2394492" y="2215843"/>
                  <a:pt x="2378047" y="2209266"/>
                  <a:pt x="2358312" y="2196110"/>
                </a:cubicBezTo>
                <a:cubicBezTo>
                  <a:pt x="2338577" y="2182954"/>
                  <a:pt x="2328711" y="2176376"/>
                  <a:pt x="2328711" y="2176376"/>
                </a:cubicBezTo>
                <a:close/>
                <a:moveTo>
                  <a:pt x="8229420" y="2156640"/>
                </a:moveTo>
                <a:lnTo>
                  <a:pt x="8209683" y="2176376"/>
                </a:lnTo>
                <a:cubicBezTo>
                  <a:pt x="8209683" y="2189533"/>
                  <a:pt x="8209683" y="2196110"/>
                  <a:pt x="8209683" y="2196110"/>
                </a:cubicBezTo>
                <a:cubicBezTo>
                  <a:pt x="8222840" y="2196110"/>
                  <a:pt x="8229420" y="2192821"/>
                  <a:pt x="8229420" y="2186243"/>
                </a:cubicBezTo>
                <a:cubicBezTo>
                  <a:pt x="8229420" y="2179665"/>
                  <a:pt x="8229420" y="2176376"/>
                  <a:pt x="8229420" y="2176376"/>
                </a:cubicBezTo>
                <a:close/>
                <a:moveTo>
                  <a:pt x="7637375" y="2156640"/>
                </a:moveTo>
                <a:cubicBezTo>
                  <a:pt x="7624219" y="2156640"/>
                  <a:pt x="7620931" y="2159931"/>
                  <a:pt x="7627507" y="2166508"/>
                </a:cubicBezTo>
                <a:cubicBezTo>
                  <a:pt x="7634087" y="2173085"/>
                  <a:pt x="7637375" y="2176376"/>
                  <a:pt x="7637375" y="2176376"/>
                </a:cubicBezTo>
                <a:cubicBezTo>
                  <a:pt x="7637375" y="2176376"/>
                  <a:pt x="7643953" y="2169796"/>
                  <a:pt x="7657109" y="2156640"/>
                </a:cubicBezTo>
                <a:close/>
                <a:moveTo>
                  <a:pt x="5288934" y="2156640"/>
                </a:moveTo>
                <a:cubicBezTo>
                  <a:pt x="5288934" y="2169796"/>
                  <a:pt x="5292223" y="2176376"/>
                  <a:pt x="5298800" y="2176376"/>
                </a:cubicBezTo>
                <a:cubicBezTo>
                  <a:pt x="5305380" y="2176376"/>
                  <a:pt x="5308668" y="2176376"/>
                  <a:pt x="5308668" y="2176376"/>
                </a:cubicBezTo>
                <a:cubicBezTo>
                  <a:pt x="5308668" y="2176376"/>
                  <a:pt x="5308668" y="2169796"/>
                  <a:pt x="5308668" y="2156640"/>
                </a:cubicBezTo>
                <a:cubicBezTo>
                  <a:pt x="5308668" y="2156640"/>
                  <a:pt x="5302091" y="2156640"/>
                  <a:pt x="5288934" y="2156640"/>
                </a:cubicBezTo>
                <a:close/>
                <a:moveTo>
                  <a:pt x="8352763" y="2144305"/>
                </a:moveTo>
                <a:cubicBezTo>
                  <a:pt x="8349475" y="2145952"/>
                  <a:pt x="8347827" y="2150063"/>
                  <a:pt x="8347827" y="2156640"/>
                </a:cubicBezTo>
                <a:cubicBezTo>
                  <a:pt x="8347827" y="2156640"/>
                  <a:pt x="8357696" y="2163219"/>
                  <a:pt x="8377429" y="2176376"/>
                </a:cubicBezTo>
                <a:cubicBezTo>
                  <a:pt x="8397167" y="2189533"/>
                  <a:pt x="8413611" y="2196110"/>
                  <a:pt x="8426768" y="2196110"/>
                </a:cubicBezTo>
                <a:lnTo>
                  <a:pt x="8407035" y="2176376"/>
                </a:lnTo>
                <a:cubicBezTo>
                  <a:pt x="8407035" y="2176376"/>
                  <a:pt x="8403743" y="2173085"/>
                  <a:pt x="8397167" y="2166508"/>
                </a:cubicBezTo>
                <a:cubicBezTo>
                  <a:pt x="8390586" y="2159931"/>
                  <a:pt x="8387297" y="2156640"/>
                  <a:pt x="8387297" y="2156640"/>
                </a:cubicBezTo>
                <a:cubicBezTo>
                  <a:pt x="8387297" y="2156640"/>
                  <a:pt x="8380718" y="2153351"/>
                  <a:pt x="8367564" y="2146774"/>
                </a:cubicBezTo>
                <a:cubicBezTo>
                  <a:pt x="8360985" y="2143486"/>
                  <a:pt x="8356051" y="2142661"/>
                  <a:pt x="8352763" y="2144305"/>
                </a:cubicBezTo>
                <a:close/>
                <a:moveTo>
                  <a:pt x="7992601" y="2136907"/>
                </a:moveTo>
                <a:lnTo>
                  <a:pt x="7953131" y="2156640"/>
                </a:lnTo>
                <a:lnTo>
                  <a:pt x="7972868" y="2156640"/>
                </a:lnTo>
                <a:close/>
                <a:moveTo>
                  <a:pt x="2249770" y="2136907"/>
                </a:moveTo>
                <a:lnTo>
                  <a:pt x="2269505" y="2136907"/>
                </a:lnTo>
                <a:cubicBezTo>
                  <a:pt x="2256348" y="2150063"/>
                  <a:pt x="2249770" y="2156640"/>
                  <a:pt x="2249770" y="2156640"/>
                </a:cubicBezTo>
                <a:close/>
                <a:moveTo>
                  <a:pt x="9026214" y="2124571"/>
                </a:moveTo>
                <a:cubicBezTo>
                  <a:pt x="9021282" y="2126215"/>
                  <a:pt x="9018812" y="2130326"/>
                  <a:pt x="9018812" y="2136907"/>
                </a:cubicBezTo>
                <a:cubicBezTo>
                  <a:pt x="9018812" y="2136907"/>
                  <a:pt x="9028680" y="2146774"/>
                  <a:pt x="9048415" y="2166508"/>
                </a:cubicBezTo>
                <a:cubicBezTo>
                  <a:pt x="9068150" y="2186243"/>
                  <a:pt x="9091173" y="2199398"/>
                  <a:pt x="9117486" y="2205978"/>
                </a:cubicBezTo>
                <a:cubicBezTo>
                  <a:pt x="9143800" y="2212555"/>
                  <a:pt x="9156956" y="2215843"/>
                  <a:pt x="9156956" y="2215843"/>
                </a:cubicBezTo>
                <a:cubicBezTo>
                  <a:pt x="9156956" y="2215843"/>
                  <a:pt x="9163536" y="2215843"/>
                  <a:pt x="9176693" y="2215843"/>
                </a:cubicBezTo>
                <a:cubicBezTo>
                  <a:pt x="9189848" y="2215843"/>
                  <a:pt x="9196426" y="2222423"/>
                  <a:pt x="9196426" y="2235580"/>
                </a:cubicBezTo>
                <a:lnTo>
                  <a:pt x="9196426" y="2255314"/>
                </a:lnTo>
                <a:cubicBezTo>
                  <a:pt x="9196426" y="2255314"/>
                  <a:pt x="9203003" y="2255314"/>
                  <a:pt x="9216160" y="2255314"/>
                </a:cubicBezTo>
                <a:lnTo>
                  <a:pt x="9216160" y="2275051"/>
                </a:lnTo>
                <a:lnTo>
                  <a:pt x="9196426" y="2275051"/>
                </a:lnTo>
                <a:cubicBezTo>
                  <a:pt x="9196426" y="2288207"/>
                  <a:pt x="9199716" y="2294784"/>
                  <a:pt x="9206292" y="2294784"/>
                </a:cubicBezTo>
                <a:cubicBezTo>
                  <a:pt x="9212873" y="2294784"/>
                  <a:pt x="9219449" y="2294784"/>
                  <a:pt x="9226028" y="2294784"/>
                </a:cubicBezTo>
                <a:cubicBezTo>
                  <a:pt x="9232608" y="2294784"/>
                  <a:pt x="9242474" y="2298072"/>
                  <a:pt x="9255630" y="2304652"/>
                </a:cubicBezTo>
                <a:cubicBezTo>
                  <a:pt x="9268787" y="2311229"/>
                  <a:pt x="9285232" y="2317809"/>
                  <a:pt x="9304969" y="2324387"/>
                </a:cubicBezTo>
                <a:cubicBezTo>
                  <a:pt x="9324702" y="2330965"/>
                  <a:pt x="9334571" y="2334254"/>
                  <a:pt x="9334571" y="2334254"/>
                </a:cubicBezTo>
                <a:cubicBezTo>
                  <a:pt x="9347725" y="2334254"/>
                  <a:pt x="9387195" y="2347411"/>
                  <a:pt x="9452978" y="2373724"/>
                </a:cubicBezTo>
                <a:lnTo>
                  <a:pt x="9571387" y="2413195"/>
                </a:lnTo>
                <a:cubicBezTo>
                  <a:pt x="9571387" y="2413195"/>
                  <a:pt x="9577966" y="2416484"/>
                  <a:pt x="9591122" y="2423060"/>
                </a:cubicBezTo>
                <a:cubicBezTo>
                  <a:pt x="9604279" y="2429639"/>
                  <a:pt x="9610856" y="2432928"/>
                  <a:pt x="9610856" y="2432928"/>
                </a:cubicBezTo>
                <a:cubicBezTo>
                  <a:pt x="9610856" y="2432928"/>
                  <a:pt x="9604279" y="2423060"/>
                  <a:pt x="9591122" y="2403326"/>
                </a:cubicBezTo>
                <a:cubicBezTo>
                  <a:pt x="9577966" y="2383590"/>
                  <a:pt x="9568098" y="2377013"/>
                  <a:pt x="9561521" y="2383590"/>
                </a:cubicBezTo>
                <a:cubicBezTo>
                  <a:pt x="9554941" y="2390169"/>
                  <a:pt x="9551652" y="2386881"/>
                  <a:pt x="9551652" y="2373724"/>
                </a:cubicBezTo>
                <a:lnTo>
                  <a:pt x="9610856" y="2393458"/>
                </a:lnTo>
                <a:cubicBezTo>
                  <a:pt x="9637170" y="2419771"/>
                  <a:pt x="9650326" y="2436216"/>
                  <a:pt x="9650326" y="2442796"/>
                </a:cubicBezTo>
                <a:cubicBezTo>
                  <a:pt x="9650326" y="2449373"/>
                  <a:pt x="9660195" y="2459242"/>
                  <a:pt x="9679928" y="2472398"/>
                </a:cubicBezTo>
                <a:cubicBezTo>
                  <a:pt x="9699665" y="2485555"/>
                  <a:pt x="9712820" y="2488843"/>
                  <a:pt x="9719398" y="2482264"/>
                </a:cubicBezTo>
                <a:cubicBezTo>
                  <a:pt x="9725978" y="2475687"/>
                  <a:pt x="9729267" y="2472398"/>
                  <a:pt x="9729267" y="2472398"/>
                </a:cubicBezTo>
                <a:lnTo>
                  <a:pt x="9749000" y="2492132"/>
                </a:lnTo>
                <a:cubicBezTo>
                  <a:pt x="9788471" y="2492132"/>
                  <a:pt x="9808204" y="2505289"/>
                  <a:pt x="9808204" y="2531602"/>
                </a:cubicBezTo>
                <a:lnTo>
                  <a:pt x="9689797" y="2511868"/>
                </a:lnTo>
                <a:cubicBezTo>
                  <a:pt x="9676640" y="2498711"/>
                  <a:pt x="9637170" y="2478975"/>
                  <a:pt x="9571387" y="2452662"/>
                </a:cubicBezTo>
                <a:cubicBezTo>
                  <a:pt x="9505605" y="2426351"/>
                  <a:pt x="9466135" y="2413195"/>
                  <a:pt x="9452978" y="2413195"/>
                </a:cubicBezTo>
                <a:lnTo>
                  <a:pt x="9472712" y="2432928"/>
                </a:lnTo>
                <a:cubicBezTo>
                  <a:pt x="9485869" y="2432928"/>
                  <a:pt x="9492448" y="2432928"/>
                  <a:pt x="9492448" y="2432928"/>
                </a:cubicBezTo>
                <a:cubicBezTo>
                  <a:pt x="9492448" y="2472398"/>
                  <a:pt x="9525339" y="2492132"/>
                  <a:pt x="9591122" y="2492132"/>
                </a:cubicBezTo>
                <a:cubicBezTo>
                  <a:pt x="9591122" y="2492132"/>
                  <a:pt x="9594411" y="2495420"/>
                  <a:pt x="9600991" y="2502000"/>
                </a:cubicBezTo>
                <a:cubicBezTo>
                  <a:pt x="9607568" y="2508578"/>
                  <a:pt x="9610856" y="2511868"/>
                  <a:pt x="9610856" y="2511868"/>
                </a:cubicBezTo>
                <a:cubicBezTo>
                  <a:pt x="9610856" y="2511868"/>
                  <a:pt x="9617436" y="2518445"/>
                  <a:pt x="9630593" y="2531602"/>
                </a:cubicBezTo>
                <a:lnTo>
                  <a:pt x="9650326" y="2551336"/>
                </a:lnTo>
                <a:lnTo>
                  <a:pt x="9630593" y="2551336"/>
                </a:lnTo>
                <a:cubicBezTo>
                  <a:pt x="9617436" y="2551336"/>
                  <a:pt x="9607568" y="2548047"/>
                  <a:pt x="9600991" y="2541470"/>
                </a:cubicBezTo>
                <a:cubicBezTo>
                  <a:pt x="9594411" y="2534890"/>
                  <a:pt x="9577966" y="2525025"/>
                  <a:pt x="9551652" y="2511868"/>
                </a:cubicBezTo>
                <a:cubicBezTo>
                  <a:pt x="9538496" y="2511868"/>
                  <a:pt x="9528630" y="2511868"/>
                  <a:pt x="9522050" y="2511868"/>
                </a:cubicBezTo>
                <a:cubicBezTo>
                  <a:pt x="9515471" y="2511868"/>
                  <a:pt x="9512182" y="2518445"/>
                  <a:pt x="9512182" y="2531602"/>
                </a:cubicBezTo>
                <a:lnTo>
                  <a:pt x="9531919" y="2531602"/>
                </a:lnTo>
                <a:cubicBezTo>
                  <a:pt x="9545075" y="2531602"/>
                  <a:pt x="9558232" y="2538179"/>
                  <a:pt x="9571387" y="2551336"/>
                </a:cubicBezTo>
                <a:lnTo>
                  <a:pt x="9610856" y="2571072"/>
                </a:lnTo>
                <a:cubicBezTo>
                  <a:pt x="9624013" y="2557915"/>
                  <a:pt x="9633881" y="2557915"/>
                  <a:pt x="9640458" y="2571072"/>
                </a:cubicBezTo>
                <a:cubicBezTo>
                  <a:pt x="9647038" y="2584229"/>
                  <a:pt x="9650326" y="2590806"/>
                  <a:pt x="9650326" y="2590806"/>
                </a:cubicBezTo>
                <a:lnTo>
                  <a:pt x="9709530" y="2571072"/>
                </a:lnTo>
                <a:cubicBezTo>
                  <a:pt x="9709530" y="2584229"/>
                  <a:pt x="9709530" y="2590806"/>
                  <a:pt x="9709530" y="2590806"/>
                </a:cubicBezTo>
                <a:lnTo>
                  <a:pt x="9729267" y="2590806"/>
                </a:lnTo>
                <a:cubicBezTo>
                  <a:pt x="9716110" y="2603964"/>
                  <a:pt x="9709530" y="2610542"/>
                  <a:pt x="9709530" y="2610542"/>
                </a:cubicBezTo>
                <a:lnTo>
                  <a:pt x="9689797" y="2610542"/>
                </a:lnTo>
                <a:cubicBezTo>
                  <a:pt x="9702953" y="2610542"/>
                  <a:pt x="9709530" y="2617119"/>
                  <a:pt x="9709530" y="2630276"/>
                </a:cubicBezTo>
                <a:cubicBezTo>
                  <a:pt x="9709530" y="2643433"/>
                  <a:pt x="9702953" y="2650011"/>
                  <a:pt x="9689797" y="2650011"/>
                </a:cubicBezTo>
                <a:cubicBezTo>
                  <a:pt x="9689797" y="2650011"/>
                  <a:pt x="9686508" y="2646722"/>
                  <a:pt x="9679928" y="2640144"/>
                </a:cubicBezTo>
                <a:cubicBezTo>
                  <a:pt x="9673351" y="2633564"/>
                  <a:pt x="9670063" y="2623699"/>
                  <a:pt x="9670063" y="2610542"/>
                </a:cubicBezTo>
                <a:cubicBezTo>
                  <a:pt x="9656906" y="2636853"/>
                  <a:pt x="9670063" y="2656589"/>
                  <a:pt x="9709530" y="2669746"/>
                </a:cubicBezTo>
                <a:cubicBezTo>
                  <a:pt x="9749000" y="2696061"/>
                  <a:pt x="9768737" y="2715793"/>
                  <a:pt x="9768737" y="2728950"/>
                </a:cubicBezTo>
                <a:lnTo>
                  <a:pt x="9788471" y="2748684"/>
                </a:lnTo>
                <a:cubicBezTo>
                  <a:pt x="9788471" y="2748684"/>
                  <a:pt x="9788471" y="2742108"/>
                  <a:pt x="9788471" y="2728950"/>
                </a:cubicBezTo>
                <a:cubicBezTo>
                  <a:pt x="9788471" y="2715793"/>
                  <a:pt x="9795051" y="2709216"/>
                  <a:pt x="9808204" y="2709216"/>
                </a:cubicBezTo>
                <a:lnTo>
                  <a:pt x="9827941" y="2768420"/>
                </a:lnTo>
                <a:cubicBezTo>
                  <a:pt x="9827941" y="2768420"/>
                  <a:pt x="9827941" y="2761840"/>
                  <a:pt x="9827941" y="2748684"/>
                </a:cubicBezTo>
                <a:lnTo>
                  <a:pt x="9827941" y="2728950"/>
                </a:lnTo>
                <a:cubicBezTo>
                  <a:pt x="9841097" y="2728950"/>
                  <a:pt x="9844386" y="2722373"/>
                  <a:pt x="9837806" y="2709216"/>
                </a:cubicBezTo>
                <a:cubicBezTo>
                  <a:pt x="9831229" y="2696061"/>
                  <a:pt x="9827941" y="2682903"/>
                  <a:pt x="9827941" y="2669746"/>
                </a:cubicBezTo>
                <a:cubicBezTo>
                  <a:pt x="9814784" y="2669746"/>
                  <a:pt x="9814784" y="2663166"/>
                  <a:pt x="9827941" y="2650011"/>
                </a:cubicBezTo>
                <a:cubicBezTo>
                  <a:pt x="9827941" y="2636853"/>
                  <a:pt x="9824652" y="2630276"/>
                  <a:pt x="9818072" y="2630276"/>
                </a:cubicBezTo>
                <a:cubicBezTo>
                  <a:pt x="9811493" y="2630276"/>
                  <a:pt x="9801627" y="2630276"/>
                  <a:pt x="9788471" y="2630276"/>
                </a:cubicBezTo>
                <a:cubicBezTo>
                  <a:pt x="9788471" y="2643433"/>
                  <a:pt x="9781891" y="2650011"/>
                  <a:pt x="9768737" y="2650011"/>
                </a:cubicBezTo>
                <a:cubicBezTo>
                  <a:pt x="9755580" y="2650011"/>
                  <a:pt x="9749000" y="2650011"/>
                  <a:pt x="9749000" y="2650011"/>
                </a:cubicBezTo>
                <a:lnTo>
                  <a:pt x="9729267" y="2650011"/>
                </a:lnTo>
                <a:lnTo>
                  <a:pt x="9768737" y="2630276"/>
                </a:lnTo>
                <a:cubicBezTo>
                  <a:pt x="9795051" y="2630276"/>
                  <a:pt x="9808204" y="2623699"/>
                  <a:pt x="9808204" y="2610542"/>
                </a:cubicBezTo>
                <a:lnTo>
                  <a:pt x="9847674" y="2650011"/>
                </a:lnTo>
                <a:cubicBezTo>
                  <a:pt x="9847674" y="2676323"/>
                  <a:pt x="9854254" y="2682903"/>
                  <a:pt x="9867411" y="2669746"/>
                </a:cubicBezTo>
                <a:cubicBezTo>
                  <a:pt x="9880568" y="2656589"/>
                  <a:pt x="9887145" y="2650011"/>
                  <a:pt x="9887145" y="2650011"/>
                </a:cubicBezTo>
                <a:lnTo>
                  <a:pt x="9906878" y="2669746"/>
                </a:lnTo>
                <a:lnTo>
                  <a:pt x="9887145" y="2669746"/>
                </a:lnTo>
                <a:cubicBezTo>
                  <a:pt x="9887145" y="2682903"/>
                  <a:pt x="9893722" y="2692772"/>
                  <a:pt x="9906878" y="2699348"/>
                </a:cubicBezTo>
                <a:cubicBezTo>
                  <a:pt x="9920035" y="2705925"/>
                  <a:pt x="9926615" y="2709216"/>
                  <a:pt x="9926615" y="2709216"/>
                </a:cubicBezTo>
                <a:lnTo>
                  <a:pt x="9946348" y="2689480"/>
                </a:lnTo>
                <a:cubicBezTo>
                  <a:pt x="9946348" y="2689480"/>
                  <a:pt x="9943060" y="2682903"/>
                  <a:pt x="9936484" y="2669746"/>
                </a:cubicBezTo>
                <a:cubicBezTo>
                  <a:pt x="9929903" y="2656589"/>
                  <a:pt x="9926615" y="2650011"/>
                  <a:pt x="9926615" y="2650011"/>
                </a:cubicBezTo>
                <a:lnTo>
                  <a:pt x="9906878" y="2610542"/>
                </a:lnTo>
                <a:lnTo>
                  <a:pt x="9887145" y="2610542"/>
                </a:lnTo>
                <a:lnTo>
                  <a:pt x="9887145" y="2650011"/>
                </a:lnTo>
                <a:cubicBezTo>
                  <a:pt x="9887145" y="2650011"/>
                  <a:pt x="9880568" y="2643433"/>
                  <a:pt x="9867411" y="2630276"/>
                </a:cubicBezTo>
                <a:lnTo>
                  <a:pt x="9867411" y="2610542"/>
                </a:lnTo>
                <a:lnTo>
                  <a:pt x="9867411" y="2571072"/>
                </a:lnTo>
                <a:cubicBezTo>
                  <a:pt x="9867411" y="2571072"/>
                  <a:pt x="9860831" y="2564492"/>
                  <a:pt x="9847674" y="2551336"/>
                </a:cubicBezTo>
                <a:cubicBezTo>
                  <a:pt x="9834518" y="2551336"/>
                  <a:pt x="9824652" y="2548047"/>
                  <a:pt x="9818072" y="2541470"/>
                </a:cubicBezTo>
                <a:cubicBezTo>
                  <a:pt x="9811493" y="2534890"/>
                  <a:pt x="9808204" y="2531602"/>
                  <a:pt x="9808204" y="2531602"/>
                </a:cubicBezTo>
                <a:cubicBezTo>
                  <a:pt x="9821361" y="2531602"/>
                  <a:pt x="9834518" y="2531602"/>
                  <a:pt x="9847674" y="2531602"/>
                </a:cubicBezTo>
                <a:cubicBezTo>
                  <a:pt x="9847674" y="2518445"/>
                  <a:pt x="9841097" y="2508578"/>
                  <a:pt x="9827941" y="2502000"/>
                </a:cubicBezTo>
                <a:cubicBezTo>
                  <a:pt x="9814784" y="2495420"/>
                  <a:pt x="9808204" y="2485555"/>
                  <a:pt x="9808204" y="2472398"/>
                </a:cubicBezTo>
                <a:lnTo>
                  <a:pt x="9847674" y="2492132"/>
                </a:lnTo>
                <a:cubicBezTo>
                  <a:pt x="9860831" y="2505289"/>
                  <a:pt x="9880568" y="2511868"/>
                  <a:pt x="9906878" y="2511868"/>
                </a:cubicBezTo>
                <a:lnTo>
                  <a:pt x="9926615" y="2492132"/>
                </a:lnTo>
                <a:cubicBezTo>
                  <a:pt x="9913458" y="2492132"/>
                  <a:pt x="9906878" y="2485555"/>
                  <a:pt x="9906878" y="2472398"/>
                </a:cubicBezTo>
                <a:lnTo>
                  <a:pt x="9887145" y="2452662"/>
                </a:lnTo>
                <a:lnTo>
                  <a:pt x="9867411" y="2452662"/>
                </a:lnTo>
                <a:cubicBezTo>
                  <a:pt x="9880568" y="2413195"/>
                  <a:pt x="9808204" y="2386881"/>
                  <a:pt x="9650326" y="2373724"/>
                </a:cubicBezTo>
                <a:cubicBezTo>
                  <a:pt x="9624013" y="2373724"/>
                  <a:pt x="9610856" y="2370434"/>
                  <a:pt x="9610856" y="2363856"/>
                </a:cubicBezTo>
                <a:cubicBezTo>
                  <a:pt x="9610856" y="2357279"/>
                  <a:pt x="9604279" y="2347411"/>
                  <a:pt x="9591122" y="2334254"/>
                </a:cubicBezTo>
                <a:cubicBezTo>
                  <a:pt x="9577966" y="2321098"/>
                  <a:pt x="9558232" y="2314520"/>
                  <a:pt x="9531919" y="2314520"/>
                </a:cubicBezTo>
                <a:cubicBezTo>
                  <a:pt x="9518762" y="2314520"/>
                  <a:pt x="9505605" y="2311229"/>
                  <a:pt x="9492448" y="2304652"/>
                </a:cubicBezTo>
                <a:cubicBezTo>
                  <a:pt x="9479292" y="2298072"/>
                  <a:pt x="9466135" y="2294784"/>
                  <a:pt x="9452978" y="2294784"/>
                </a:cubicBezTo>
                <a:lnTo>
                  <a:pt x="9433245" y="2294784"/>
                </a:lnTo>
                <a:lnTo>
                  <a:pt x="9413508" y="2275051"/>
                </a:lnTo>
                <a:cubicBezTo>
                  <a:pt x="9387195" y="2248737"/>
                  <a:pt x="9334571" y="2222423"/>
                  <a:pt x="9255630" y="2196110"/>
                </a:cubicBezTo>
                <a:cubicBezTo>
                  <a:pt x="9242474" y="2196110"/>
                  <a:pt x="9229317" y="2192821"/>
                  <a:pt x="9216160" y="2186243"/>
                </a:cubicBezTo>
                <a:cubicBezTo>
                  <a:pt x="9203003" y="2179665"/>
                  <a:pt x="9183270" y="2173085"/>
                  <a:pt x="9156956" y="2166508"/>
                </a:cubicBezTo>
                <a:cubicBezTo>
                  <a:pt x="9130643" y="2159931"/>
                  <a:pt x="9110906" y="2153351"/>
                  <a:pt x="9097752" y="2146774"/>
                </a:cubicBezTo>
                <a:cubicBezTo>
                  <a:pt x="9084597" y="2140194"/>
                  <a:pt x="9068150" y="2133618"/>
                  <a:pt x="9048415" y="2127038"/>
                </a:cubicBezTo>
                <a:cubicBezTo>
                  <a:pt x="9038548" y="2123749"/>
                  <a:pt x="9031147" y="2122927"/>
                  <a:pt x="9026214" y="2124571"/>
                </a:cubicBezTo>
                <a:close/>
                <a:moveTo>
                  <a:pt x="10627201" y="2117169"/>
                </a:moveTo>
                <a:cubicBezTo>
                  <a:pt x="10607465" y="2117169"/>
                  <a:pt x="10597599" y="2123749"/>
                  <a:pt x="10597599" y="2136907"/>
                </a:cubicBezTo>
                <a:lnTo>
                  <a:pt x="10617333" y="2136907"/>
                </a:lnTo>
                <a:cubicBezTo>
                  <a:pt x="10630490" y="2136907"/>
                  <a:pt x="10637069" y="2143483"/>
                  <a:pt x="10637069" y="2156640"/>
                </a:cubicBezTo>
                <a:cubicBezTo>
                  <a:pt x="10637069" y="2169796"/>
                  <a:pt x="10630490" y="2169796"/>
                  <a:pt x="10617333" y="2156640"/>
                </a:cubicBezTo>
                <a:lnTo>
                  <a:pt x="10597599" y="2176376"/>
                </a:lnTo>
                <a:lnTo>
                  <a:pt x="10637069" y="2196110"/>
                </a:lnTo>
                <a:cubicBezTo>
                  <a:pt x="10650226" y="2209266"/>
                  <a:pt x="10656803" y="2209266"/>
                  <a:pt x="10656803" y="2196110"/>
                </a:cubicBezTo>
                <a:lnTo>
                  <a:pt x="10696273" y="2196110"/>
                </a:lnTo>
                <a:lnTo>
                  <a:pt x="10735743" y="2196110"/>
                </a:lnTo>
                <a:lnTo>
                  <a:pt x="10696273" y="2176376"/>
                </a:lnTo>
                <a:lnTo>
                  <a:pt x="10676537" y="2156640"/>
                </a:lnTo>
                <a:cubicBezTo>
                  <a:pt x="10702851" y="2143483"/>
                  <a:pt x="10716008" y="2136907"/>
                  <a:pt x="10716008" y="2136907"/>
                </a:cubicBezTo>
                <a:cubicBezTo>
                  <a:pt x="10716008" y="2150063"/>
                  <a:pt x="10719298" y="2153351"/>
                  <a:pt x="10725875" y="2146774"/>
                </a:cubicBezTo>
                <a:cubicBezTo>
                  <a:pt x="10732452" y="2140194"/>
                  <a:pt x="10735743" y="2136907"/>
                  <a:pt x="10735743" y="2136907"/>
                </a:cubicBezTo>
                <a:cubicBezTo>
                  <a:pt x="10735743" y="2123749"/>
                  <a:pt x="10722587" y="2117169"/>
                  <a:pt x="10696273" y="2117169"/>
                </a:cubicBezTo>
                <a:cubicBezTo>
                  <a:pt x="10669960" y="2117169"/>
                  <a:pt x="10646935" y="2117169"/>
                  <a:pt x="10627201" y="2117169"/>
                </a:cubicBezTo>
                <a:close/>
                <a:moveTo>
                  <a:pt x="7913661" y="2117169"/>
                </a:moveTo>
                <a:cubicBezTo>
                  <a:pt x="7900507" y="2117169"/>
                  <a:pt x="7893927" y="2123749"/>
                  <a:pt x="7893927" y="2136907"/>
                </a:cubicBezTo>
                <a:cubicBezTo>
                  <a:pt x="7907085" y="2150063"/>
                  <a:pt x="7913661" y="2156640"/>
                  <a:pt x="7913661" y="2156640"/>
                </a:cubicBezTo>
                <a:lnTo>
                  <a:pt x="7913661" y="2136907"/>
                </a:lnTo>
                <a:cubicBezTo>
                  <a:pt x="7913661" y="2123749"/>
                  <a:pt x="7913661" y="2117169"/>
                  <a:pt x="7913661" y="2117169"/>
                </a:cubicBezTo>
                <a:close/>
                <a:moveTo>
                  <a:pt x="2703671" y="2117169"/>
                </a:moveTo>
                <a:cubicBezTo>
                  <a:pt x="2690514" y="2117169"/>
                  <a:pt x="2683937" y="2130326"/>
                  <a:pt x="2683937" y="2156640"/>
                </a:cubicBezTo>
                <a:cubicBezTo>
                  <a:pt x="2697093" y="2143483"/>
                  <a:pt x="2706962" y="2133618"/>
                  <a:pt x="2713539" y="2127038"/>
                </a:cubicBezTo>
                <a:cubicBezTo>
                  <a:pt x="2720115" y="2120461"/>
                  <a:pt x="2716828" y="2117169"/>
                  <a:pt x="2703671" y="2117169"/>
                </a:cubicBezTo>
                <a:close/>
                <a:moveTo>
                  <a:pt x="2387915" y="2117169"/>
                </a:moveTo>
                <a:cubicBezTo>
                  <a:pt x="2387915" y="2130326"/>
                  <a:pt x="2387915" y="2136907"/>
                  <a:pt x="2387915" y="2136907"/>
                </a:cubicBezTo>
                <a:lnTo>
                  <a:pt x="2387915" y="2156640"/>
                </a:lnTo>
                <a:lnTo>
                  <a:pt x="2368179" y="2136907"/>
                </a:lnTo>
                <a:close/>
                <a:moveTo>
                  <a:pt x="10518659" y="2097436"/>
                </a:moveTo>
                <a:cubicBezTo>
                  <a:pt x="10505502" y="2097436"/>
                  <a:pt x="10505502" y="2104013"/>
                  <a:pt x="10518659" y="2117169"/>
                </a:cubicBezTo>
                <a:cubicBezTo>
                  <a:pt x="10518659" y="2117169"/>
                  <a:pt x="10525236" y="2117169"/>
                  <a:pt x="10538393" y="2117169"/>
                </a:cubicBezTo>
                <a:cubicBezTo>
                  <a:pt x="10551549" y="2117169"/>
                  <a:pt x="10558129" y="2117169"/>
                  <a:pt x="10558129" y="2117169"/>
                </a:cubicBezTo>
                <a:cubicBezTo>
                  <a:pt x="10544972" y="2104013"/>
                  <a:pt x="10531816" y="2097436"/>
                  <a:pt x="10518659" y="2097436"/>
                </a:cubicBezTo>
                <a:close/>
                <a:moveTo>
                  <a:pt x="10400251" y="2077702"/>
                </a:moveTo>
                <a:cubicBezTo>
                  <a:pt x="10400251" y="2090858"/>
                  <a:pt x="10400251" y="2097436"/>
                  <a:pt x="10400251" y="2097436"/>
                </a:cubicBezTo>
                <a:cubicBezTo>
                  <a:pt x="10400251" y="2097436"/>
                  <a:pt x="10393671" y="2097436"/>
                  <a:pt x="10380515" y="2097436"/>
                </a:cubicBezTo>
                <a:cubicBezTo>
                  <a:pt x="10380515" y="2097436"/>
                  <a:pt x="10380515" y="2104013"/>
                  <a:pt x="10380515" y="2117169"/>
                </a:cubicBezTo>
                <a:cubicBezTo>
                  <a:pt x="10380515" y="2130326"/>
                  <a:pt x="10377226" y="2136907"/>
                  <a:pt x="10370647" y="2136907"/>
                </a:cubicBezTo>
                <a:cubicBezTo>
                  <a:pt x="10364069" y="2136907"/>
                  <a:pt x="10360781" y="2136907"/>
                  <a:pt x="10360781" y="2136907"/>
                </a:cubicBezTo>
                <a:cubicBezTo>
                  <a:pt x="10360781" y="2150063"/>
                  <a:pt x="10367358" y="2159931"/>
                  <a:pt x="10380515" y="2166508"/>
                </a:cubicBezTo>
                <a:cubicBezTo>
                  <a:pt x="10393671" y="2173085"/>
                  <a:pt x="10406828" y="2176376"/>
                  <a:pt x="10419985" y="2176376"/>
                </a:cubicBezTo>
                <a:cubicBezTo>
                  <a:pt x="10433142" y="2163219"/>
                  <a:pt x="10439719" y="2156640"/>
                  <a:pt x="10439719" y="2156640"/>
                </a:cubicBezTo>
                <a:cubicBezTo>
                  <a:pt x="10439719" y="2143483"/>
                  <a:pt x="10439719" y="2136907"/>
                  <a:pt x="10439719" y="2136907"/>
                </a:cubicBezTo>
                <a:lnTo>
                  <a:pt x="10419985" y="2136907"/>
                </a:lnTo>
                <a:cubicBezTo>
                  <a:pt x="10419985" y="2123749"/>
                  <a:pt x="10426562" y="2117169"/>
                  <a:pt x="10439719" y="2117169"/>
                </a:cubicBezTo>
                <a:lnTo>
                  <a:pt x="10439719" y="2097436"/>
                </a:lnTo>
                <a:close/>
                <a:moveTo>
                  <a:pt x="10350913" y="2077702"/>
                </a:moveTo>
                <a:cubicBezTo>
                  <a:pt x="10344337" y="2077702"/>
                  <a:pt x="10341045" y="2084279"/>
                  <a:pt x="10341045" y="2097436"/>
                </a:cubicBezTo>
                <a:lnTo>
                  <a:pt x="10341045" y="2117169"/>
                </a:lnTo>
                <a:lnTo>
                  <a:pt x="10360781" y="2097436"/>
                </a:lnTo>
                <a:cubicBezTo>
                  <a:pt x="10360781" y="2084279"/>
                  <a:pt x="10357490" y="2077702"/>
                  <a:pt x="10350913" y="2077702"/>
                </a:cubicBezTo>
                <a:close/>
                <a:moveTo>
                  <a:pt x="8407035" y="2077702"/>
                </a:moveTo>
                <a:cubicBezTo>
                  <a:pt x="8407035" y="2090858"/>
                  <a:pt x="8413611" y="2097436"/>
                  <a:pt x="8426768" y="2097436"/>
                </a:cubicBezTo>
                <a:cubicBezTo>
                  <a:pt x="8426768" y="2097436"/>
                  <a:pt x="8426768" y="2090858"/>
                  <a:pt x="8426768" y="2077702"/>
                </a:cubicBezTo>
                <a:close/>
                <a:moveTo>
                  <a:pt x="7637375" y="2077702"/>
                </a:moveTo>
                <a:cubicBezTo>
                  <a:pt x="7637375" y="2077702"/>
                  <a:pt x="7637375" y="2084279"/>
                  <a:pt x="7637375" y="2097436"/>
                </a:cubicBezTo>
                <a:lnTo>
                  <a:pt x="7637375" y="2117169"/>
                </a:lnTo>
                <a:cubicBezTo>
                  <a:pt x="7650529" y="2117169"/>
                  <a:pt x="7657109" y="2113881"/>
                  <a:pt x="7657109" y="2107304"/>
                </a:cubicBezTo>
                <a:cubicBezTo>
                  <a:pt x="7657109" y="2100724"/>
                  <a:pt x="7657109" y="2097436"/>
                  <a:pt x="7657109" y="2097436"/>
                </a:cubicBezTo>
                <a:close/>
                <a:moveTo>
                  <a:pt x="7025595" y="2077702"/>
                </a:moveTo>
                <a:cubicBezTo>
                  <a:pt x="7025595" y="2090858"/>
                  <a:pt x="7025595" y="2097436"/>
                  <a:pt x="7025595" y="2097436"/>
                </a:cubicBezTo>
                <a:cubicBezTo>
                  <a:pt x="7025595" y="2097436"/>
                  <a:pt x="7028883" y="2097436"/>
                  <a:pt x="7035463" y="2097436"/>
                </a:cubicBezTo>
                <a:cubicBezTo>
                  <a:pt x="7042043" y="2097436"/>
                  <a:pt x="7045331" y="2090858"/>
                  <a:pt x="7045331" y="2077702"/>
                </a:cubicBezTo>
                <a:close/>
                <a:moveTo>
                  <a:pt x="2417517" y="2077702"/>
                </a:moveTo>
                <a:cubicBezTo>
                  <a:pt x="2424092" y="2077702"/>
                  <a:pt x="2433962" y="2077702"/>
                  <a:pt x="2447117" y="2077702"/>
                </a:cubicBezTo>
                <a:lnTo>
                  <a:pt x="2447117" y="2097436"/>
                </a:lnTo>
                <a:cubicBezTo>
                  <a:pt x="2433962" y="2110592"/>
                  <a:pt x="2424092" y="2117169"/>
                  <a:pt x="2417517" y="2117169"/>
                </a:cubicBezTo>
                <a:cubicBezTo>
                  <a:pt x="2410937" y="2117169"/>
                  <a:pt x="2407649" y="2110592"/>
                  <a:pt x="2407649" y="2097436"/>
                </a:cubicBezTo>
                <a:cubicBezTo>
                  <a:pt x="2407649" y="2084279"/>
                  <a:pt x="2410937" y="2077702"/>
                  <a:pt x="2417517" y="2077702"/>
                </a:cubicBezTo>
                <a:close/>
                <a:moveTo>
                  <a:pt x="8821464" y="2057965"/>
                </a:moveTo>
                <a:lnTo>
                  <a:pt x="8900404" y="2117169"/>
                </a:lnTo>
                <a:cubicBezTo>
                  <a:pt x="8926718" y="2104013"/>
                  <a:pt x="8939872" y="2104013"/>
                  <a:pt x="8939872" y="2117169"/>
                </a:cubicBezTo>
                <a:cubicBezTo>
                  <a:pt x="8939872" y="2130326"/>
                  <a:pt x="8949740" y="2136907"/>
                  <a:pt x="8969476" y="2136907"/>
                </a:cubicBezTo>
                <a:cubicBezTo>
                  <a:pt x="8989210" y="2136907"/>
                  <a:pt x="8999078" y="2136907"/>
                  <a:pt x="8999078" y="2136907"/>
                </a:cubicBezTo>
                <a:close/>
                <a:moveTo>
                  <a:pt x="8643850" y="2057965"/>
                </a:moveTo>
                <a:cubicBezTo>
                  <a:pt x="8630696" y="2057965"/>
                  <a:pt x="8630696" y="2064545"/>
                  <a:pt x="8643850" y="2077702"/>
                </a:cubicBezTo>
                <a:lnTo>
                  <a:pt x="8663587" y="2077702"/>
                </a:lnTo>
                <a:cubicBezTo>
                  <a:pt x="8663587" y="2064545"/>
                  <a:pt x="8657006" y="2057965"/>
                  <a:pt x="8643850" y="2057965"/>
                </a:cubicBezTo>
                <a:close/>
                <a:moveTo>
                  <a:pt x="7775520" y="2057965"/>
                </a:moveTo>
                <a:cubicBezTo>
                  <a:pt x="7775520" y="2057965"/>
                  <a:pt x="7775520" y="2061256"/>
                  <a:pt x="7775520" y="2067834"/>
                </a:cubicBezTo>
                <a:cubicBezTo>
                  <a:pt x="7775520" y="2074411"/>
                  <a:pt x="7782097" y="2077702"/>
                  <a:pt x="7795253" y="2077702"/>
                </a:cubicBezTo>
                <a:lnTo>
                  <a:pt x="7814987" y="2057965"/>
                </a:lnTo>
                <a:close/>
                <a:moveTo>
                  <a:pt x="7163739" y="2057965"/>
                </a:moveTo>
                <a:cubicBezTo>
                  <a:pt x="7150584" y="2071122"/>
                  <a:pt x="7144005" y="2077702"/>
                  <a:pt x="7144005" y="2077702"/>
                </a:cubicBezTo>
                <a:lnTo>
                  <a:pt x="7144005" y="2097436"/>
                </a:lnTo>
                <a:cubicBezTo>
                  <a:pt x="7144005" y="2110592"/>
                  <a:pt x="7147295" y="2117169"/>
                  <a:pt x="7153871" y="2117169"/>
                </a:cubicBezTo>
                <a:cubicBezTo>
                  <a:pt x="7160452" y="2117169"/>
                  <a:pt x="7170319" y="2117169"/>
                  <a:pt x="7183473" y="2117169"/>
                </a:cubicBezTo>
                <a:cubicBezTo>
                  <a:pt x="7183473" y="2117169"/>
                  <a:pt x="7190053" y="2123749"/>
                  <a:pt x="7203209" y="2136907"/>
                </a:cubicBezTo>
                <a:cubicBezTo>
                  <a:pt x="7203209" y="2136907"/>
                  <a:pt x="7209787" y="2140194"/>
                  <a:pt x="7222943" y="2146774"/>
                </a:cubicBezTo>
                <a:cubicBezTo>
                  <a:pt x="7236100" y="2153351"/>
                  <a:pt x="7255837" y="2156640"/>
                  <a:pt x="7282147" y="2156640"/>
                </a:cubicBezTo>
                <a:lnTo>
                  <a:pt x="7301883" y="2156640"/>
                </a:lnTo>
                <a:cubicBezTo>
                  <a:pt x="7301883" y="2156640"/>
                  <a:pt x="7298595" y="2153351"/>
                  <a:pt x="7292015" y="2146774"/>
                </a:cubicBezTo>
                <a:cubicBezTo>
                  <a:pt x="7285435" y="2140194"/>
                  <a:pt x="7282147" y="2136907"/>
                  <a:pt x="7282147" y="2136907"/>
                </a:cubicBezTo>
                <a:cubicBezTo>
                  <a:pt x="7268993" y="2136907"/>
                  <a:pt x="7262414" y="2130326"/>
                  <a:pt x="7262414" y="2117169"/>
                </a:cubicBezTo>
                <a:cubicBezTo>
                  <a:pt x="7249259" y="2117169"/>
                  <a:pt x="7242679" y="2117169"/>
                  <a:pt x="7242679" y="2117169"/>
                </a:cubicBezTo>
                <a:cubicBezTo>
                  <a:pt x="7242679" y="2117169"/>
                  <a:pt x="7236100" y="2117169"/>
                  <a:pt x="7222943" y="2117169"/>
                </a:cubicBezTo>
                <a:lnTo>
                  <a:pt x="7203209" y="2097436"/>
                </a:lnTo>
                <a:lnTo>
                  <a:pt x="7222943" y="2097436"/>
                </a:lnTo>
                <a:cubicBezTo>
                  <a:pt x="7236100" y="2097436"/>
                  <a:pt x="7242679" y="2090858"/>
                  <a:pt x="7242679" y="2077702"/>
                </a:cubicBezTo>
                <a:cubicBezTo>
                  <a:pt x="7229523" y="2077702"/>
                  <a:pt x="7216363" y="2071122"/>
                  <a:pt x="7203209" y="2057965"/>
                </a:cubicBezTo>
                <a:lnTo>
                  <a:pt x="7183473" y="2077702"/>
                </a:lnTo>
                <a:cubicBezTo>
                  <a:pt x="7183473" y="2077702"/>
                  <a:pt x="7183473" y="2084279"/>
                  <a:pt x="7183473" y="2097436"/>
                </a:cubicBezTo>
                <a:lnTo>
                  <a:pt x="7163739" y="2077702"/>
                </a:lnTo>
                <a:close/>
                <a:moveTo>
                  <a:pt x="6709839" y="2057965"/>
                </a:moveTo>
                <a:lnTo>
                  <a:pt x="6690103" y="2077702"/>
                </a:lnTo>
                <a:cubicBezTo>
                  <a:pt x="6703260" y="2077702"/>
                  <a:pt x="6722994" y="2084279"/>
                  <a:pt x="6749308" y="2097436"/>
                </a:cubicBezTo>
                <a:cubicBezTo>
                  <a:pt x="6775623" y="2110592"/>
                  <a:pt x="6801933" y="2117169"/>
                  <a:pt x="6828247" y="2117169"/>
                </a:cubicBezTo>
                <a:cubicBezTo>
                  <a:pt x="6867718" y="2117169"/>
                  <a:pt x="6894032" y="2123749"/>
                  <a:pt x="6907187" y="2136907"/>
                </a:cubicBezTo>
                <a:cubicBezTo>
                  <a:pt x="6907187" y="2150063"/>
                  <a:pt x="6913765" y="2156640"/>
                  <a:pt x="6926921" y="2156640"/>
                </a:cubicBezTo>
                <a:cubicBezTo>
                  <a:pt x="6926921" y="2156640"/>
                  <a:pt x="6933501" y="2156640"/>
                  <a:pt x="6946655" y="2156640"/>
                </a:cubicBezTo>
                <a:cubicBezTo>
                  <a:pt x="6959811" y="2156640"/>
                  <a:pt x="6972971" y="2156640"/>
                  <a:pt x="6986125" y="2156640"/>
                </a:cubicBezTo>
                <a:cubicBezTo>
                  <a:pt x="7012440" y="2169796"/>
                  <a:pt x="7045331" y="2182954"/>
                  <a:pt x="7084799" y="2196110"/>
                </a:cubicBezTo>
                <a:cubicBezTo>
                  <a:pt x="7124270" y="2209266"/>
                  <a:pt x="7150584" y="2215843"/>
                  <a:pt x="7163739" y="2215843"/>
                </a:cubicBezTo>
                <a:cubicBezTo>
                  <a:pt x="7163739" y="2215843"/>
                  <a:pt x="7170319" y="2215843"/>
                  <a:pt x="7183473" y="2215843"/>
                </a:cubicBezTo>
                <a:cubicBezTo>
                  <a:pt x="7196629" y="2215843"/>
                  <a:pt x="7209787" y="2215843"/>
                  <a:pt x="7222943" y="2215843"/>
                </a:cubicBezTo>
                <a:lnTo>
                  <a:pt x="7262414" y="2235580"/>
                </a:lnTo>
                <a:cubicBezTo>
                  <a:pt x="7262414" y="2235580"/>
                  <a:pt x="7268993" y="2235580"/>
                  <a:pt x="7282147" y="2235580"/>
                </a:cubicBezTo>
                <a:cubicBezTo>
                  <a:pt x="7308461" y="2248737"/>
                  <a:pt x="7321617" y="2248737"/>
                  <a:pt x="7321617" y="2235580"/>
                </a:cubicBezTo>
                <a:cubicBezTo>
                  <a:pt x="7321617" y="2222423"/>
                  <a:pt x="7301883" y="2215843"/>
                  <a:pt x="7262414" y="2215843"/>
                </a:cubicBezTo>
                <a:lnTo>
                  <a:pt x="7045331" y="2136907"/>
                </a:lnTo>
                <a:cubicBezTo>
                  <a:pt x="7019015" y="2110592"/>
                  <a:pt x="6966392" y="2097436"/>
                  <a:pt x="6887453" y="2097436"/>
                </a:cubicBezTo>
                <a:cubicBezTo>
                  <a:pt x="6821668" y="2084279"/>
                  <a:pt x="6778911" y="2077702"/>
                  <a:pt x="6759175" y="2077702"/>
                </a:cubicBezTo>
                <a:cubicBezTo>
                  <a:pt x="6739442" y="2077702"/>
                  <a:pt x="6722994" y="2071122"/>
                  <a:pt x="6709839" y="2057965"/>
                </a:cubicBezTo>
                <a:close/>
                <a:moveTo>
                  <a:pt x="2604996" y="2057965"/>
                </a:moveTo>
                <a:lnTo>
                  <a:pt x="2604996" y="2077702"/>
                </a:lnTo>
                <a:lnTo>
                  <a:pt x="2624732" y="2077702"/>
                </a:lnTo>
                <a:cubicBezTo>
                  <a:pt x="2624732" y="2064545"/>
                  <a:pt x="2618153" y="2057965"/>
                  <a:pt x="2604996" y="2057965"/>
                </a:cubicBezTo>
                <a:close/>
                <a:moveTo>
                  <a:pt x="2561212" y="2046249"/>
                </a:moveTo>
                <a:cubicBezTo>
                  <a:pt x="2559154" y="2045838"/>
                  <a:pt x="2557305" y="2046456"/>
                  <a:pt x="2555661" y="2048100"/>
                </a:cubicBezTo>
                <a:cubicBezTo>
                  <a:pt x="2549081" y="2054677"/>
                  <a:pt x="2552373" y="2064545"/>
                  <a:pt x="2565527" y="2077702"/>
                </a:cubicBezTo>
                <a:cubicBezTo>
                  <a:pt x="2578682" y="2090858"/>
                  <a:pt x="2591839" y="2097436"/>
                  <a:pt x="2604996" y="2097436"/>
                </a:cubicBezTo>
                <a:lnTo>
                  <a:pt x="2585263" y="2077702"/>
                </a:lnTo>
                <a:cubicBezTo>
                  <a:pt x="2575393" y="2057968"/>
                  <a:pt x="2567378" y="2047482"/>
                  <a:pt x="2561212" y="2046249"/>
                </a:cubicBezTo>
                <a:close/>
                <a:moveTo>
                  <a:pt x="2429851" y="2043164"/>
                </a:moveTo>
                <a:cubicBezTo>
                  <a:pt x="2431496" y="2043164"/>
                  <a:pt x="2433962" y="2044809"/>
                  <a:pt x="2437251" y="2048100"/>
                </a:cubicBezTo>
                <a:cubicBezTo>
                  <a:pt x="2443830" y="2054677"/>
                  <a:pt x="2447117" y="2057965"/>
                  <a:pt x="2447117" y="2057965"/>
                </a:cubicBezTo>
                <a:cubicBezTo>
                  <a:pt x="2433962" y="2057965"/>
                  <a:pt x="2427385" y="2054677"/>
                  <a:pt x="2427385" y="2048100"/>
                </a:cubicBezTo>
                <a:cubicBezTo>
                  <a:pt x="2427385" y="2044809"/>
                  <a:pt x="2428207" y="2043164"/>
                  <a:pt x="2429851" y="2043164"/>
                </a:cubicBezTo>
                <a:close/>
                <a:moveTo>
                  <a:pt x="11012029" y="2038232"/>
                </a:moveTo>
                <a:lnTo>
                  <a:pt x="11012029" y="2057965"/>
                </a:lnTo>
                <a:lnTo>
                  <a:pt x="11031765" y="2057965"/>
                </a:lnTo>
                <a:close/>
                <a:moveTo>
                  <a:pt x="6966392" y="2038232"/>
                </a:moveTo>
                <a:cubicBezTo>
                  <a:pt x="6966392" y="2038232"/>
                  <a:pt x="6963103" y="2041520"/>
                  <a:pt x="6956523" y="2048100"/>
                </a:cubicBezTo>
                <a:cubicBezTo>
                  <a:pt x="6949946" y="2054677"/>
                  <a:pt x="6946655" y="2057965"/>
                  <a:pt x="6946655" y="2057965"/>
                </a:cubicBezTo>
                <a:lnTo>
                  <a:pt x="6966392" y="2077702"/>
                </a:lnTo>
                <a:cubicBezTo>
                  <a:pt x="6966392" y="2077702"/>
                  <a:pt x="6966392" y="2071122"/>
                  <a:pt x="6966392" y="2057965"/>
                </a:cubicBezTo>
                <a:close/>
                <a:moveTo>
                  <a:pt x="10755477" y="2018495"/>
                </a:moveTo>
                <a:lnTo>
                  <a:pt x="10775211" y="2038232"/>
                </a:lnTo>
                <a:cubicBezTo>
                  <a:pt x="10775211" y="2038232"/>
                  <a:pt x="10781791" y="2038232"/>
                  <a:pt x="10794947" y="2038232"/>
                </a:cubicBezTo>
                <a:cubicBezTo>
                  <a:pt x="10781791" y="2025075"/>
                  <a:pt x="10775211" y="2018495"/>
                  <a:pt x="10775211" y="2018495"/>
                </a:cubicBezTo>
                <a:cubicBezTo>
                  <a:pt x="10775211" y="2018495"/>
                  <a:pt x="10768634" y="2018495"/>
                  <a:pt x="10755477" y="2018495"/>
                </a:cubicBezTo>
                <a:close/>
                <a:moveTo>
                  <a:pt x="7301883" y="1998762"/>
                </a:moveTo>
                <a:cubicBezTo>
                  <a:pt x="7275571" y="1998762"/>
                  <a:pt x="7275571" y="2011918"/>
                  <a:pt x="7301883" y="2038232"/>
                </a:cubicBezTo>
                <a:cubicBezTo>
                  <a:pt x="7301883" y="2038232"/>
                  <a:pt x="7305172" y="2041520"/>
                  <a:pt x="7311749" y="2048100"/>
                </a:cubicBezTo>
                <a:cubicBezTo>
                  <a:pt x="7318329" y="2054677"/>
                  <a:pt x="7324905" y="2054677"/>
                  <a:pt x="7331485" y="2048100"/>
                </a:cubicBezTo>
                <a:cubicBezTo>
                  <a:pt x="7338065" y="2041520"/>
                  <a:pt x="7338065" y="2031652"/>
                  <a:pt x="7331485" y="2018495"/>
                </a:cubicBezTo>
                <a:cubicBezTo>
                  <a:pt x="7324905" y="2005339"/>
                  <a:pt x="7315040" y="1998762"/>
                  <a:pt x="7301883" y="1998762"/>
                </a:cubicBezTo>
                <a:close/>
                <a:moveTo>
                  <a:pt x="6946655" y="1998762"/>
                </a:moveTo>
                <a:lnTo>
                  <a:pt x="6986125" y="2018495"/>
                </a:lnTo>
                <a:lnTo>
                  <a:pt x="6966392" y="1998762"/>
                </a:lnTo>
                <a:cubicBezTo>
                  <a:pt x="6953235" y="1998762"/>
                  <a:pt x="6946655" y="1998762"/>
                  <a:pt x="6946655" y="1998762"/>
                </a:cubicBezTo>
                <a:close/>
                <a:moveTo>
                  <a:pt x="2052421" y="1998762"/>
                </a:moveTo>
                <a:lnTo>
                  <a:pt x="2072156" y="2018495"/>
                </a:lnTo>
                <a:cubicBezTo>
                  <a:pt x="2085313" y="2018495"/>
                  <a:pt x="2095181" y="2021787"/>
                  <a:pt x="2101757" y="2028363"/>
                </a:cubicBezTo>
                <a:cubicBezTo>
                  <a:pt x="2108338" y="2034941"/>
                  <a:pt x="2114914" y="2038232"/>
                  <a:pt x="2121494" y="2038232"/>
                </a:cubicBezTo>
                <a:cubicBezTo>
                  <a:pt x="2128070" y="2038232"/>
                  <a:pt x="2134651" y="2038232"/>
                  <a:pt x="2141227" y="2038232"/>
                </a:cubicBezTo>
                <a:cubicBezTo>
                  <a:pt x="2147808" y="2038232"/>
                  <a:pt x="2144516" y="2044809"/>
                  <a:pt x="2131363" y="2057965"/>
                </a:cubicBezTo>
                <a:cubicBezTo>
                  <a:pt x="2131363" y="2057965"/>
                  <a:pt x="2137939" y="2057965"/>
                  <a:pt x="2151095" y="2057965"/>
                </a:cubicBezTo>
                <a:lnTo>
                  <a:pt x="2151095" y="2077702"/>
                </a:lnTo>
                <a:cubicBezTo>
                  <a:pt x="2151095" y="2104013"/>
                  <a:pt x="2131363" y="2097436"/>
                  <a:pt x="2091892" y="2057965"/>
                </a:cubicBezTo>
                <a:cubicBezTo>
                  <a:pt x="2065578" y="2031652"/>
                  <a:pt x="2052421" y="2011918"/>
                  <a:pt x="2052421" y="1998762"/>
                </a:cubicBezTo>
                <a:close/>
                <a:moveTo>
                  <a:pt x="2012951" y="1998762"/>
                </a:moveTo>
                <a:cubicBezTo>
                  <a:pt x="2026108" y="1998762"/>
                  <a:pt x="2032686" y="2005339"/>
                  <a:pt x="2032686" y="2018495"/>
                </a:cubicBezTo>
                <a:cubicBezTo>
                  <a:pt x="2032686" y="2018495"/>
                  <a:pt x="2032686" y="2025075"/>
                  <a:pt x="2032686" y="2038232"/>
                </a:cubicBezTo>
                <a:cubicBezTo>
                  <a:pt x="2019532" y="2038232"/>
                  <a:pt x="2012951" y="2031652"/>
                  <a:pt x="2012951" y="2018495"/>
                </a:cubicBezTo>
                <a:close/>
                <a:moveTo>
                  <a:pt x="7025595" y="1979028"/>
                </a:moveTo>
                <a:cubicBezTo>
                  <a:pt x="7038752" y="2005339"/>
                  <a:pt x="7065065" y="2025075"/>
                  <a:pt x="7104535" y="2038232"/>
                </a:cubicBezTo>
                <a:lnTo>
                  <a:pt x="7084799" y="1998762"/>
                </a:lnTo>
                <a:cubicBezTo>
                  <a:pt x="7058485" y="1985605"/>
                  <a:pt x="7038752" y="1979028"/>
                  <a:pt x="7025595" y="1979028"/>
                </a:cubicBezTo>
                <a:close/>
                <a:moveTo>
                  <a:pt x="2348444" y="1959292"/>
                </a:moveTo>
                <a:lnTo>
                  <a:pt x="2328711" y="1979028"/>
                </a:lnTo>
                <a:lnTo>
                  <a:pt x="2328711" y="1998762"/>
                </a:lnTo>
                <a:cubicBezTo>
                  <a:pt x="2341865" y="1998762"/>
                  <a:pt x="2351733" y="1992184"/>
                  <a:pt x="2358312" y="1979028"/>
                </a:cubicBezTo>
                <a:cubicBezTo>
                  <a:pt x="2364890" y="1965871"/>
                  <a:pt x="2361601" y="1959292"/>
                  <a:pt x="2348444" y="1959292"/>
                </a:cubicBezTo>
                <a:close/>
                <a:moveTo>
                  <a:pt x="9938950" y="1946957"/>
                </a:moveTo>
                <a:cubicBezTo>
                  <a:pt x="9934014" y="1945313"/>
                  <a:pt x="9926615" y="1946135"/>
                  <a:pt x="9916747" y="1949423"/>
                </a:cubicBezTo>
                <a:cubicBezTo>
                  <a:pt x="9897013" y="1956003"/>
                  <a:pt x="9887145" y="1959292"/>
                  <a:pt x="9887145" y="1959292"/>
                </a:cubicBezTo>
                <a:cubicBezTo>
                  <a:pt x="9887145" y="1959292"/>
                  <a:pt x="9900301" y="1959292"/>
                  <a:pt x="9926615" y="1959292"/>
                </a:cubicBezTo>
                <a:lnTo>
                  <a:pt x="9946348" y="1959292"/>
                </a:lnTo>
                <a:cubicBezTo>
                  <a:pt x="9946348" y="1952714"/>
                  <a:pt x="9943882" y="1948604"/>
                  <a:pt x="9938950" y="1946957"/>
                </a:cubicBezTo>
                <a:close/>
                <a:moveTo>
                  <a:pt x="10015421" y="1939558"/>
                </a:moveTo>
                <a:cubicBezTo>
                  <a:pt x="10008844" y="1939558"/>
                  <a:pt x="9998975" y="1946135"/>
                  <a:pt x="9985819" y="1959292"/>
                </a:cubicBezTo>
                <a:lnTo>
                  <a:pt x="10005552" y="1959292"/>
                </a:lnTo>
                <a:cubicBezTo>
                  <a:pt x="10018709" y="1946135"/>
                  <a:pt x="10022000" y="1939558"/>
                  <a:pt x="10015421" y="1939558"/>
                </a:cubicBezTo>
                <a:close/>
                <a:moveTo>
                  <a:pt x="9827941" y="1939558"/>
                </a:moveTo>
                <a:cubicBezTo>
                  <a:pt x="9827941" y="1952714"/>
                  <a:pt x="9827941" y="1959292"/>
                  <a:pt x="9827941" y="1959292"/>
                </a:cubicBezTo>
                <a:lnTo>
                  <a:pt x="9847674" y="1959292"/>
                </a:lnTo>
                <a:cubicBezTo>
                  <a:pt x="9847674" y="1946135"/>
                  <a:pt x="9841097" y="1939558"/>
                  <a:pt x="9827941" y="1939558"/>
                </a:cubicBezTo>
                <a:close/>
                <a:moveTo>
                  <a:pt x="8525443" y="1939558"/>
                </a:moveTo>
                <a:lnTo>
                  <a:pt x="8545176" y="1959292"/>
                </a:lnTo>
                <a:lnTo>
                  <a:pt x="8545176" y="1939558"/>
                </a:lnTo>
                <a:cubicBezTo>
                  <a:pt x="8545176" y="1939558"/>
                  <a:pt x="8538600" y="1939558"/>
                  <a:pt x="8525443" y="1939558"/>
                </a:cubicBezTo>
                <a:close/>
                <a:moveTo>
                  <a:pt x="6946655" y="1939558"/>
                </a:moveTo>
                <a:lnTo>
                  <a:pt x="6966392" y="1979028"/>
                </a:lnTo>
                <a:cubicBezTo>
                  <a:pt x="6979548" y="1979028"/>
                  <a:pt x="6989413" y="1985605"/>
                  <a:pt x="6995994" y="1998762"/>
                </a:cubicBezTo>
                <a:cubicBezTo>
                  <a:pt x="7002573" y="2011918"/>
                  <a:pt x="7005861" y="2018495"/>
                  <a:pt x="7005861" y="2018495"/>
                </a:cubicBezTo>
                <a:cubicBezTo>
                  <a:pt x="7005861" y="2018495"/>
                  <a:pt x="7009151" y="2021787"/>
                  <a:pt x="7015727" y="2028363"/>
                </a:cubicBezTo>
                <a:cubicBezTo>
                  <a:pt x="7022308" y="2034941"/>
                  <a:pt x="7028883" y="2038232"/>
                  <a:pt x="7035463" y="2038232"/>
                </a:cubicBezTo>
                <a:cubicBezTo>
                  <a:pt x="7042043" y="2038232"/>
                  <a:pt x="7051909" y="2044809"/>
                  <a:pt x="7065065" y="2057965"/>
                </a:cubicBezTo>
                <a:lnTo>
                  <a:pt x="7104535" y="2077702"/>
                </a:lnTo>
                <a:cubicBezTo>
                  <a:pt x="7104535" y="2077702"/>
                  <a:pt x="7101247" y="2074411"/>
                  <a:pt x="7094667" y="2067834"/>
                </a:cubicBezTo>
                <a:cubicBezTo>
                  <a:pt x="7088087" y="2061256"/>
                  <a:pt x="7081511" y="2054677"/>
                  <a:pt x="7074933" y="2048100"/>
                </a:cubicBezTo>
                <a:cubicBezTo>
                  <a:pt x="7068353" y="2041520"/>
                  <a:pt x="7061777" y="2034941"/>
                  <a:pt x="7055197" y="2028363"/>
                </a:cubicBezTo>
                <a:cubicBezTo>
                  <a:pt x="7048620" y="2021787"/>
                  <a:pt x="7045331" y="2018495"/>
                  <a:pt x="7045331" y="2018495"/>
                </a:cubicBezTo>
                <a:cubicBezTo>
                  <a:pt x="7032175" y="2018495"/>
                  <a:pt x="7019015" y="2005339"/>
                  <a:pt x="7005861" y="1979028"/>
                </a:cubicBezTo>
                <a:lnTo>
                  <a:pt x="6986125" y="1959292"/>
                </a:lnTo>
                <a:close/>
                <a:moveTo>
                  <a:pt x="2190565" y="1939558"/>
                </a:moveTo>
                <a:lnTo>
                  <a:pt x="2190565" y="1959292"/>
                </a:lnTo>
                <a:lnTo>
                  <a:pt x="2205365" y="1969158"/>
                </a:lnTo>
                <a:lnTo>
                  <a:pt x="2205368" y="1969162"/>
                </a:lnTo>
                <a:lnTo>
                  <a:pt x="2210300" y="1998762"/>
                </a:lnTo>
                <a:cubicBezTo>
                  <a:pt x="2223457" y="2025075"/>
                  <a:pt x="2239901" y="2043164"/>
                  <a:pt x="2259639" y="2053033"/>
                </a:cubicBezTo>
                <a:lnTo>
                  <a:pt x="2307456" y="2056449"/>
                </a:lnTo>
                <a:lnTo>
                  <a:pt x="2308975" y="2057965"/>
                </a:lnTo>
                <a:lnTo>
                  <a:pt x="2328711" y="2057965"/>
                </a:lnTo>
                <a:lnTo>
                  <a:pt x="2307456" y="2056449"/>
                </a:lnTo>
                <a:lnTo>
                  <a:pt x="2289241" y="2038232"/>
                </a:lnTo>
                <a:cubicBezTo>
                  <a:pt x="2276084" y="2051389"/>
                  <a:pt x="2269505" y="2051389"/>
                  <a:pt x="2269505" y="2038232"/>
                </a:cubicBezTo>
                <a:lnTo>
                  <a:pt x="2269505" y="2018495"/>
                </a:lnTo>
                <a:cubicBezTo>
                  <a:pt x="2256348" y="2018495"/>
                  <a:pt x="2246482" y="2015207"/>
                  <a:pt x="2239901" y="2008630"/>
                </a:cubicBezTo>
                <a:cubicBezTo>
                  <a:pt x="2233325" y="2002050"/>
                  <a:pt x="2223457" y="1992184"/>
                  <a:pt x="2210300" y="1979028"/>
                </a:cubicBezTo>
                <a:lnTo>
                  <a:pt x="2205368" y="1969162"/>
                </a:lnTo>
                <a:lnTo>
                  <a:pt x="2205366" y="1969159"/>
                </a:lnTo>
                <a:lnTo>
                  <a:pt x="2205365" y="1969158"/>
                </a:lnTo>
                <a:close/>
                <a:moveTo>
                  <a:pt x="7267350" y="1929689"/>
                </a:moveTo>
                <a:cubicBezTo>
                  <a:pt x="7264057" y="1929689"/>
                  <a:pt x="7262414" y="1932978"/>
                  <a:pt x="7262414" y="1939558"/>
                </a:cubicBezTo>
                <a:lnTo>
                  <a:pt x="7282147" y="1959292"/>
                </a:lnTo>
                <a:cubicBezTo>
                  <a:pt x="7295303" y="1959292"/>
                  <a:pt x="7301883" y="1956003"/>
                  <a:pt x="7301883" y="1949423"/>
                </a:cubicBezTo>
                <a:cubicBezTo>
                  <a:pt x="7301883" y="1942846"/>
                  <a:pt x="7295303" y="1939558"/>
                  <a:pt x="7282147" y="1939558"/>
                </a:cubicBezTo>
                <a:cubicBezTo>
                  <a:pt x="7275571" y="1932978"/>
                  <a:pt x="7270637" y="1929689"/>
                  <a:pt x="7267350" y="1929689"/>
                </a:cubicBezTo>
                <a:close/>
                <a:moveTo>
                  <a:pt x="10792481" y="1927223"/>
                </a:moveTo>
                <a:cubicBezTo>
                  <a:pt x="10790837" y="1925579"/>
                  <a:pt x="10788368" y="1926401"/>
                  <a:pt x="10785079" y="1929689"/>
                </a:cubicBezTo>
                <a:cubicBezTo>
                  <a:pt x="10778502" y="1936267"/>
                  <a:pt x="10775211" y="1939558"/>
                  <a:pt x="10775211" y="1939558"/>
                </a:cubicBezTo>
                <a:lnTo>
                  <a:pt x="10794947" y="1939558"/>
                </a:lnTo>
                <a:cubicBezTo>
                  <a:pt x="10794947" y="1932978"/>
                  <a:pt x="10794125" y="1928867"/>
                  <a:pt x="10792481" y="1927223"/>
                </a:cubicBezTo>
                <a:close/>
                <a:moveTo>
                  <a:pt x="8328094" y="1919821"/>
                </a:moveTo>
                <a:cubicBezTo>
                  <a:pt x="8328094" y="1932978"/>
                  <a:pt x="8334673" y="1939558"/>
                  <a:pt x="8347827" y="1939558"/>
                </a:cubicBezTo>
                <a:lnTo>
                  <a:pt x="8347827" y="1919821"/>
                </a:lnTo>
                <a:close/>
                <a:moveTo>
                  <a:pt x="8291090" y="1905023"/>
                </a:moveTo>
                <a:cubicBezTo>
                  <a:pt x="8289446" y="1905020"/>
                  <a:pt x="8288623" y="1906667"/>
                  <a:pt x="8288623" y="1909956"/>
                </a:cubicBezTo>
                <a:cubicBezTo>
                  <a:pt x="8288623" y="1916533"/>
                  <a:pt x="8295203" y="1919821"/>
                  <a:pt x="8308357" y="1919821"/>
                </a:cubicBezTo>
                <a:cubicBezTo>
                  <a:pt x="8308357" y="1919821"/>
                  <a:pt x="8305069" y="1916533"/>
                  <a:pt x="8298492" y="1909956"/>
                </a:cubicBezTo>
                <a:cubicBezTo>
                  <a:pt x="8295201" y="1906667"/>
                  <a:pt x="8292735" y="1905020"/>
                  <a:pt x="8291090" y="1905023"/>
                </a:cubicBezTo>
                <a:close/>
                <a:moveTo>
                  <a:pt x="9709530" y="1900087"/>
                </a:moveTo>
                <a:cubicBezTo>
                  <a:pt x="9709530" y="1900087"/>
                  <a:pt x="9716110" y="1906665"/>
                  <a:pt x="9729267" y="1919821"/>
                </a:cubicBezTo>
                <a:cubicBezTo>
                  <a:pt x="9742421" y="1932978"/>
                  <a:pt x="9749000" y="1932978"/>
                  <a:pt x="9749000" y="1919821"/>
                </a:cubicBezTo>
                <a:cubicBezTo>
                  <a:pt x="9749000" y="1906665"/>
                  <a:pt x="9745712" y="1900087"/>
                  <a:pt x="9739132" y="1900087"/>
                </a:cubicBezTo>
                <a:cubicBezTo>
                  <a:pt x="9732555" y="1900087"/>
                  <a:pt x="9729267" y="1900087"/>
                  <a:pt x="9729267" y="1900087"/>
                </a:cubicBezTo>
                <a:cubicBezTo>
                  <a:pt x="9716110" y="1900087"/>
                  <a:pt x="9709530" y="1900087"/>
                  <a:pt x="9709530" y="1900087"/>
                </a:cubicBezTo>
                <a:close/>
                <a:moveTo>
                  <a:pt x="4400865" y="1900087"/>
                </a:moveTo>
                <a:lnTo>
                  <a:pt x="4400865" y="1919821"/>
                </a:lnTo>
                <a:lnTo>
                  <a:pt x="4420601" y="1900087"/>
                </a:lnTo>
                <a:cubicBezTo>
                  <a:pt x="4420601" y="1900087"/>
                  <a:pt x="4414022" y="1900087"/>
                  <a:pt x="4400865" y="1900087"/>
                </a:cubicBezTo>
                <a:close/>
                <a:moveTo>
                  <a:pt x="2151095" y="1900087"/>
                </a:moveTo>
                <a:cubicBezTo>
                  <a:pt x="2137939" y="1900087"/>
                  <a:pt x="2131363" y="1906665"/>
                  <a:pt x="2131363" y="1919821"/>
                </a:cubicBezTo>
                <a:close/>
                <a:moveTo>
                  <a:pt x="10400251" y="1880354"/>
                </a:moveTo>
                <a:cubicBezTo>
                  <a:pt x="10387094" y="1880354"/>
                  <a:pt x="10380515" y="1886931"/>
                  <a:pt x="10380515" y="1900087"/>
                </a:cubicBezTo>
                <a:cubicBezTo>
                  <a:pt x="10380515" y="1900087"/>
                  <a:pt x="10383803" y="1903376"/>
                  <a:pt x="10390383" y="1909956"/>
                </a:cubicBezTo>
                <a:cubicBezTo>
                  <a:pt x="10396960" y="1916533"/>
                  <a:pt x="10400251" y="1919821"/>
                  <a:pt x="10400251" y="1919821"/>
                </a:cubicBezTo>
                <a:lnTo>
                  <a:pt x="10400251" y="1900087"/>
                </a:lnTo>
                <a:cubicBezTo>
                  <a:pt x="10400251" y="1886931"/>
                  <a:pt x="10400251" y="1880354"/>
                  <a:pt x="10400251" y="1880354"/>
                </a:cubicBezTo>
                <a:close/>
                <a:moveTo>
                  <a:pt x="10301577" y="1880354"/>
                </a:moveTo>
                <a:cubicBezTo>
                  <a:pt x="10301577" y="1880354"/>
                  <a:pt x="10294998" y="1886931"/>
                  <a:pt x="10281841" y="1900087"/>
                </a:cubicBezTo>
                <a:cubicBezTo>
                  <a:pt x="10281841" y="1913244"/>
                  <a:pt x="10285129" y="1923113"/>
                  <a:pt x="10291709" y="1929689"/>
                </a:cubicBezTo>
                <a:cubicBezTo>
                  <a:pt x="10298286" y="1936267"/>
                  <a:pt x="10314734" y="1939558"/>
                  <a:pt x="10341045" y="1939558"/>
                </a:cubicBezTo>
                <a:lnTo>
                  <a:pt x="10360781" y="1919821"/>
                </a:lnTo>
                <a:cubicBezTo>
                  <a:pt x="10347624" y="1919821"/>
                  <a:pt x="10341045" y="1916533"/>
                  <a:pt x="10341045" y="1909956"/>
                </a:cubicBezTo>
                <a:cubicBezTo>
                  <a:pt x="10341045" y="1903376"/>
                  <a:pt x="10347624" y="1900087"/>
                  <a:pt x="10360781" y="1900087"/>
                </a:cubicBezTo>
                <a:lnTo>
                  <a:pt x="10341045" y="1900087"/>
                </a:lnTo>
                <a:lnTo>
                  <a:pt x="10321312" y="1880354"/>
                </a:lnTo>
                <a:cubicBezTo>
                  <a:pt x="10321312" y="1880354"/>
                  <a:pt x="10314734" y="1880354"/>
                  <a:pt x="10301577" y="1880354"/>
                </a:cubicBezTo>
                <a:close/>
                <a:moveTo>
                  <a:pt x="6374349" y="1880354"/>
                </a:moveTo>
                <a:cubicBezTo>
                  <a:pt x="6374349" y="1880354"/>
                  <a:pt x="6387505" y="1886931"/>
                  <a:pt x="6413818" y="1900087"/>
                </a:cubicBezTo>
                <a:cubicBezTo>
                  <a:pt x="6440132" y="1913244"/>
                  <a:pt x="6453286" y="1919821"/>
                  <a:pt x="6453286" y="1919821"/>
                </a:cubicBezTo>
                <a:cubicBezTo>
                  <a:pt x="6453286" y="1919821"/>
                  <a:pt x="6453286" y="1913244"/>
                  <a:pt x="6453286" y="1900087"/>
                </a:cubicBezTo>
                <a:close/>
                <a:moveTo>
                  <a:pt x="2526059" y="1880354"/>
                </a:moveTo>
                <a:lnTo>
                  <a:pt x="2526059" y="1900087"/>
                </a:lnTo>
                <a:lnTo>
                  <a:pt x="2565527" y="1919821"/>
                </a:lnTo>
                <a:cubicBezTo>
                  <a:pt x="2565527" y="1906665"/>
                  <a:pt x="2572106" y="1900087"/>
                  <a:pt x="2585263" y="1900087"/>
                </a:cubicBezTo>
                <a:cubicBezTo>
                  <a:pt x="2585263" y="1900087"/>
                  <a:pt x="2581975" y="1896799"/>
                  <a:pt x="2575393" y="1890219"/>
                </a:cubicBezTo>
                <a:cubicBezTo>
                  <a:pt x="2568817" y="1883642"/>
                  <a:pt x="2558950" y="1880354"/>
                  <a:pt x="2545793" y="1880354"/>
                </a:cubicBezTo>
                <a:close/>
                <a:moveTo>
                  <a:pt x="1835337" y="1880354"/>
                </a:moveTo>
                <a:lnTo>
                  <a:pt x="1855073" y="1900087"/>
                </a:lnTo>
                <a:lnTo>
                  <a:pt x="1835337" y="1900087"/>
                </a:lnTo>
                <a:close/>
                <a:moveTo>
                  <a:pt x="9847674" y="1860617"/>
                </a:moveTo>
                <a:cubicBezTo>
                  <a:pt x="9847674" y="1860617"/>
                  <a:pt x="9847674" y="1867197"/>
                  <a:pt x="9847674" y="1880354"/>
                </a:cubicBezTo>
                <a:lnTo>
                  <a:pt x="9867411" y="1880354"/>
                </a:lnTo>
                <a:cubicBezTo>
                  <a:pt x="9867411" y="1880354"/>
                  <a:pt x="9864120" y="1877063"/>
                  <a:pt x="9857543" y="1870486"/>
                </a:cubicBezTo>
                <a:cubicBezTo>
                  <a:pt x="9850966" y="1863906"/>
                  <a:pt x="9847674" y="1860617"/>
                  <a:pt x="9847674" y="1860617"/>
                </a:cubicBezTo>
                <a:close/>
                <a:moveTo>
                  <a:pt x="8387297" y="1860617"/>
                </a:moveTo>
                <a:lnTo>
                  <a:pt x="8387297" y="1900087"/>
                </a:lnTo>
                <a:cubicBezTo>
                  <a:pt x="8400454" y="1926401"/>
                  <a:pt x="8413611" y="1932978"/>
                  <a:pt x="8426768" y="1919821"/>
                </a:cubicBezTo>
                <a:cubicBezTo>
                  <a:pt x="8439925" y="1906665"/>
                  <a:pt x="8446504" y="1900087"/>
                  <a:pt x="8446504" y="1900087"/>
                </a:cubicBezTo>
                <a:cubicBezTo>
                  <a:pt x="8446504" y="1900087"/>
                  <a:pt x="8446504" y="1893511"/>
                  <a:pt x="8446504" y="1880354"/>
                </a:cubicBezTo>
                <a:lnTo>
                  <a:pt x="8426768" y="1900087"/>
                </a:lnTo>
                <a:cubicBezTo>
                  <a:pt x="8413611" y="1913244"/>
                  <a:pt x="8407035" y="1913244"/>
                  <a:pt x="8407035" y="1900087"/>
                </a:cubicBezTo>
                <a:lnTo>
                  <a:pt x="8407035" y="1880354"/>
                </a:lnTo>
                <a:cubicBezTo>
                  <a:pt x="8407035" y="1880354"/>
                  <a:pt x="8400454" y="1873774"/>
                  <a:pt x="8387297" y="1860617"/>
                </a:cubicBezTo>
                <a:close/>
                <a:moveTo>
                  <a:pt x="6709839" y="1860617"/>
                </a:moveTo>
                <a:cubicBezTo>
                  <a:pt x="6696684" y="1860617"/>
                  <a:pt x="6690103" y="1867197"/>
                  <a:pt x="6690103" y="1880354"/>
                </a:cubicBezTo>
                <a:lnTo>
                  <a:pt x="6709839" y="1880354"/>
                </a:lnTo>
                <a:close/>
                <a:moveTo>
                  <a:pt x="6551960" y="1860617"/>
                </a:moveTo>
                <a:lnTo>
                  <a:pt x="6532225" y="1880354"/>
                </a:lnTo>
                <a:cubicBezTo>
                  <a:pt x="6532225" y="1893511"/>
                  <a:pt x="6538805" y="1900087"/>
                  <a:pt x="6551960" y="1900087"/>
                </a:cubicBezTo>
                <a:cubicBezTo>
                  <a:pt x="6551960" y="1900087"/>
                  <a:pt x="6555247" y="1896799"/>
                  <a:pt x="6561827" y="1890219"/>
                </a:cubicBezTo>
                <a:cubicBezTo>
                  <a:pt x="6568407" y="1883642"/>
                  <a:pt x="6571695" y="1880354"/>
                  <a:pt x="6571695" y="1880354"/>
                </a:cubicBezTo>
                <a:cubicBezTo>
                  <a:pt x="6571695" y="1867197"/>
                  <a:pt x="6565115" y="1860617"/>
                  <a:pt x="6551960" y="1860617"/>
                </a:cubicBezTo>
                <a:close/>
                <a:moveTo>
                  <a:pt x="2269505" y="1860617"/>
                </a:moveTo>
                <a:cubicBezTo>
                  <a:pt x="2256348" y="1873774"/>
                  <a:pt x="2256348" y="1880354"/>
                  <a:pt x="2269505" y="1880354"/>
                </a:cubicBezTo>
                <a:cubicBezTo>
                  <a:pt x="2269505" y="1893511"/>
                  <a:pt x="2269505" y="1900087"/>
                  <a:pt x="2269505" y="1900087"/>
                </a:cubicBezTo>
                <a:cubicBezTo>
                  <a:pt x="2269505" y="1900087"/>
                  <a:pt x="2269505" y="1906665"/>
                  <a:pt x="2269505" y="1919821"/>
                </a:cubicBezTo>
                <a:cubicBezTo>
                  <a:pt x="2256348" y="1919821"/>
                  <a:pt x="2256348" y="1932978"/>
                  <a:pt x="2269505" y="1959292"/>
                </a:cubicBezTo>
                <a:cubicBezTo>
                  <a:pt x="2295818" y="1985605"/>
                  <a:pt x="2308975" y="1985605"/>
                  <a:pt x="2308975" y="1959292"/>
                </a:cubicBezTo>
                <a:cubicBezTo>
                  <a:pt x="2308975" y="1946135"/>
                  <a:pt x="2308975" y="1939558"/>
                  <a:pt x="2308975" y="1939558"/>
                </a:cubicBezTo>
                <a:cubicBezTo>
                  <a:pt x="2308975" y="1939558"/>
                  <a:pt x="2305686" y="1936267"/>
                  <a:pt x="2299106" y="1929689"/>
                </a:cubicBezTo>
                <a:cubicBezTo>
                  <a:pt x="2292529" y="1923113"/>
                  <a:pt x="2295818" y="1919821"/>
                  <a:pt x="2308975" y="1919821"/>
                </a:cubicBezTo>
                <a:cubicBezTo>
                  <a:pt x="2308975" y="1906665"/>
                  <a:pt x="2315554" y="1906665"/>
                  <a:pt x="2328711" y="1919821"/>
                </a:cubicBezTo>
                <a:close/>
                <a:moveTo>
                  <a:pt x="15768121" y="1840884"/>
                </a:moveTo>
                <a:lnTo>
                  <a:pt x="15787855" y="1840884"/>
                </a:lnTo>
                <a:cubicBezTo>
                  <a:pt x="15787855" y="1854040"/>
                  <a:pt x="15787855" y="1860617"/>
                  <a:pt x="15787855" y="1860617"/>
                </a:cubicBezTo>
                <a:cubicBezTo>
                  <a:pt x="15774699" y="1860617"/>
                  <a:pt x="15768121" y="1854040"/>
                  <a:pt x="15768121" y="1840884"/>
                </a:cubicBezTo>
                <a:close/>
                <a:moveTo>
                  <a:pt x="9729267" y="1840884"/>
                </a:moveTo>
                <a:lnTo>
                  <a:pt x="9768737" y="1860617"/>
                </a:lnTo>
                <a:lnTo>
                  <a:pt x="9827941" y="1860617"/>
                </a:lnTo>
                <a:cubicBezTo>
                  <a:pt x="9814784" y="1860617"/>
                  <a:pt x="9795051" y="1854040"/>
                  <a:pt x="9768737" y="1840884"/>
                </a:cubicBezTo>
                <a:close/>
                <a:moveTo>
                  <a:pt x="9670063" y="1840884"/>
                </a:moveTo>
                <a:cubicBezTo>
                  <a:pt x="9670063" y="1840884"/>
                  <a:pt x="9670063" y="1847461"/>
                  <a:pt x="9670063" y="1860617"/>
                </a:cubicBezTo>
                <a:lnTo>
                  <a:pt x="9689797" y="1860617"/>
                </a:lnTo>
                <a:cubicBezTo>
                  <a:pt x="9676640" y="1847461"/>
                  <a:pt x="9670063" y="1840884"/>
                  <a:pt x="9670063" y="1840884"/>
                </a:cubicBezTo>
                <a:close/>
                <a:moveTo>
                  <a:pt x="7025595" y="1840884"/>
                </a:moveTo>
                <a:cubicBezTo>
                  <a:pt x="6986125" y="1840884"/>
                  <a:pt x="6992706" y="1860617"/>
                  <a:pt x="7045331" y="1900087"/>
                </a:cubicBezTo>
                <a:cubicBezTo>
                  <a:pt x="7071645" y="1913244"/>
                  <a:pt x="7084799" y="1926401"/>
                  <a:pt x="7084799" y="1939558"/>
                </a:cubicBezTo>
                <a:cubicBezTo>
                  <a:pt x="7084799" y="1939558"/>
                  <a:pt x="7091379" y="1939558"/>
                  <a:pt x="7104535" y="1939558"/>
                </a:cubicBezTo>
                <a:lnTo>
                  <a:pt x="7124270" y="1959292"/>
                </a:lnTo>
                <a:cubicBezTo>
                  <a:pt x="7124270" y="1972448"/>
                  <a:pt x="7144005" y="1979028"/>
                  <a:pt x="7183473" y="1979028"/>
                </a:cubicBezTo>
                <a:lnTo>
                  <a:pt x="7203209" y="1979028"/>
                </a:lnTo>
                <a:cubicBezTo>
                  <a:pt x="7190053" y="1965871"/>
                  <a:pt x="7180185" y="1952714"/>
                  <a:pt x="7173607" y="1939558"/>
                </a:cubicBezTo>
                <a:cubicBezTo>
                  <a:pt x="7167028" y="1926401"/>
                  <a:pt x="7157162" y="1923113"/>
                  <a:pt x="7144005" y="1929689"/>
                </a:cubicBezTo>
                <a:cubicBezTo>
                  <a:pt x="7130849" y="1936267"/>
                  <a:pt x="7124270" y="1936267"/>
                  <a:pt x="7124270" y="1929689"/>
                </a:cubicBezTo>
                <a:cubicBezTo>
                  <a:pt x="7124270" y="1923113"/>
                  <a:pt x="7130849" y="1919821"/>
                  <a:pt x="7144005" y="1919821"/>
                </a:cubicBezTo>
                <a:lnTo>
                  <a:pt x="7104535" y="1880354"/>
                </a:lnTo>
                <a:cubicBezTo>
                  <a:pt x="7065065" y="1880354"/>
                  <a:pt x="7045331" y="1873774"/>
                  <a:pt x="7045331" y="1860617"/>
                </a:cubicBezTo>
                <a:cubicBezTo>
                  <a:pt x="7045331" y="1847461"/>
                  <a:pt x="7038752" y="1840884"/>
                  <a:pt x="7025595" y="1840884"/>
                </a:cubicBezTo>
                <a:close/>
                <a:moveTo>
                  <a:pt x="6759175" y="1840884"/>
                </a:moveTo>
                <a:cubicBezTo>
                  <a:pt x="6752595" y="1840884"/>
                  <a:pt x="6755888" y="1847461"/>
                  <a:pt x="6769045" y="1860617"/>
                </a:cubicBezTo>
                <a:cubicBezTo>
                  <a:pt x="6769045" y="1873774"/>
                  <a:pt x="6775623" y="1873774"/>
                  <a:pt x="6788779" y="1860617"/>
                </a:cubicBezTo>
                <a:cubicBezTo>
                  <a:pt x="6788779" y="1860617"/>
                  <a:pt x="6792070" y="1860617"/>
                  <a:pt x="6798645" y="1860617"/>
                </a:cubicBezTo>
                <a:cubicBezTo>
                  <a:pt x="6805225" y="1860617"/>
                  <a:pt x="6815091" y="1867197"/>
                  <a:pt x="6828247" y="1880354"/>
                </a:cubicBezTo>
                <a:cubicBezTo>
                  <a:pt x="6880875" y="1906665"/>
                  <a:pt x="6907187" y="1906665"/>
                  <a:pt x="6907187" y="1880354"/>
                </a:cubicBezTo>
                <a:cubicBezTo>
                  <a:pt x="6907187" y="1880354"/>
                  <a:pt x="6894032" y="1880354"/>
                  <a:pt x="6867718" y="1880354"/>
                </a:cubicBezTo>
                <a:cubicBezTo>
                  <a:pt x="6854561" y="1880354"/>
                  <a:pt x="6844693" y="1877063"/>
                  <a:pt x="6838115" y="1870486"/>
                </a:cubicBezTo>
                <a:cubicBezTo>
                  <a:pt x="6831535" y="1863906"/>
                  <a:pt x="6828247" y="1857329"/>
                  <a:pt x="6828247" y="1850749"/>
                </a:cubicBezTo>
                <a:cubicBezTo>
                  <a:pt x="6828247" y="1844172"/>
                  <a:pt x="6821668" y="1840884"/>
                  <a:pt x="6808513" y="1840884"/>
                </a:cubicBezTo>
                <a:cubicBezTo>
                  <a:pt x="6795359" y="1840884"/>
                  <a:pt x="6788779" y="1840884"/>
                  <a:pt x="6788779" y="1840884"/>
                </a:cubicBezTo>
                <a:cubicBezTo>
                  <a:pt x="6775623" y="1840884"/>
                  <a:pt x="6765756" y="1840884"/>
                  <a:pt x="6759175" y="1840884"/>
                </a:cubicBezTo>
                <a:close/>
                <a:moveTo>
                  <a:pt x="1657726" y="1840884"/>
                </a:moveTo>
                <a:cubicBezTo>
                  <a:pt x="1657726" y="1840884"/>
                  <a:pt x="1664303" y="1840884"/>
                  <a:pt x="1677460" y="1840884"/>
                </a:cubicBezTo>
                <a:cubicBezTo>
                  <a:pt x="1677460" y="1854040"/>
                  <a:pt x="1677460" y="1860617"/>
                  <a:pt x="1677460" y="1860617"/>
                </a:cubicBezTo>
                <a:cubicBezTo>
                  <a:pt x="1664303" y="1860617"/>
                  <a:pt x="1657726" y="1854040"/>
                  <a:pt x="1657726" y="1840884"/>
                </a:cubicBezTo>
                <a:close/>
                <a:moveTo>
                  <a:pt x="15610243" y="1821147"/>
                </a:moveTo>
                <a:lnTo>
                  <a:pt x="15629977" y="1840884"/>
                </a:lnTo>
                <a:lnTo>
                  <a:pt x="15610243" y="1840884"/>
                </a:lnTo>
                <a:cubicBezTo>
                  <a:pt x="15610243" y="1840884"/>
                  <a:pt x="15610243" y="1834304"/>
                  <a:pt x="15610243" y="1821147"/>
                </a:cubicBezTo>
                <a:close/>
                <a:moveTo>
                  <a:pt x="2506323" y="1821147"/>
                </a:moveTo>
                <a:cubicBezTo>
                  <a:pt x="2506323" y="1821147"/>
                  <a:pt x="2506323" y="1827727"/>
                  <a:pt x="2506323" y="1840884"/>
                </a:cubicBezTo>
                <a:lnTo>
                  <a:pt x="2526059" y="1840884"/>
                </a:lnTo>
                <a:cubicBezTo>
                  <a:pt x="2526059" y="1827727"/>
                  <a:pt x="2519479" y="1821147"/>
                  <a:pt x="2506323" y="1821147"/>
                </a:cubicBezTo>
                <a:close/>
                <a:moveTo>
                  <a:pt x="2136295" y="1806346"/>
                </a:moveTo>
                <a:cubicBezTo>
                  <a:pt x="2119849" y="1809638"/>
                  <a:pt x="2111625" y="1821147"/>
                  <a:pt x="2111625" y="1840884"/>
                </a:cubicBezTo>
                <a:lnTo>
                  <a:pt x="2131363" y="1840884"/>
                </a:lnTo>
                <a:cubicBezTo>
                  <a:pt x="2157673" y="1827727"/>
                  <a:pt x="2170830" y="1834304"/>
                  <a:pt x="2170830" y="1860617"/>
                </a:cubicBezTo>
                <a:cubicBezTo>
                  <a:pt x="2170830" y="1867197"/>
                  <a:pt x="2170418" y="1872952"/>
                  <a:pt x="2169596" y="1877885"/>
                </a:cubicBezTo>
                <a:lnTo>
                  <a:pt x="2168011" y="1883173"/>
                </a:lnTo>
                <a:lnTo>
                  <a:pt x="2170830" y="1880354"/>
                </a:lnTo>
                <a:lnTo>
                  <a:pt x="2210300" y="1860617"/>
                </a:lnTo>
                <a:cubicBezTo>
                  <a:pt x="2210300" y="1873774"/>
                  <a:pt x="2210300" y="1880354"/>
                  <a:pt x="2210300" y="1880354"/>
                </a:cubicBezTo>
                <a:cubicBezTo>
                  <a:pt x="2197143" y="1880354"/>
                  <a:pt x="2197143" y="1893511"/>
                  <a:pt x="2210300" y="1919821"/>
                </a:cubicBezTo>
                <a:cubicBezTo>
                  <a:pt x="2210300" y="1932978"/>
                  <a:pt x="2216879" y="1939558"/>
                  <a:pt x="2230033" y="1939558"/>
                </a:cubicBezTo>
                <a:lnTo>
                  <a:pt x="2230033" y="1900087"/>
                </a:lnTo>
                <a:cubicBezTo>
                  <a:pt x="2216879" y="1900087"/>
                  <a:pt x="2216879" y="1893511"/>
                  <a:pt x="2230033" y="1880354"/>
                </a:cubicBezTo>
                <a:cubicBezTo>
                  <a:pt x="2243190" y="1867197"/>
                  <a:pt x="2236614" y="1847461"/>
                  <a:pt x="2210300" y="1821147"/>
                </a:cubicBezTo>
                <a:cubicBezTo>
                  <a:pt x="2177409" y="1807993"/>
                  <a:pt x="2152741" y="1803058"/>
                  <a:pt x="2136295" y="1806346"/>
                </a:cubicBezTo>
                <a:close/>
                <a:moveTo>
                  <a:pt x="15580643" y="1801413"/>
                </a:moveTo>
                <a:cubicBezTo>
                  <a:pt x="15587219" y="1801413"/>
                  <a:pt x="15590507" y="1807991"/>
                  <a:pt x="15590507" y="1821147"/>
                </a:cubicBezTo>
                <a:cubicBezTo>
                  <a:pt x="15590507" y="1834304"/>
                  <a:pt x="15583931" y="1840884"/>
                  <a:pt x="15570773" y="1840884"/>
                </a:cubicBezTo>
                <a:cubicBezTo>
                  <a:pt x="15570773" y="1827727"/>
                  <a:pt x="15570773" y="1821147"/>
                  <a:pt x="15570773" y="1821147"/>
                </a:cubicBezTo>
                <a:cubicBezTo>
                  <a:pt x="15570773" y="1807991"/>
                  <a:pt x="15574063" y="1801413"/>
                  <a:pt x="15580643" y="1801413"/>
                </a:cubicBezTo>
                <a:close/>
                <a:moveTo>
                  <a:pt x="1795869" y="1801413"/>
                </a:moveTo>
                <a:lnTo>
                  <a:pt x="1815604" y="1821147"/>
                </a:lnTo>
                <a:lnTo>
                  <a:pt x="1835337" y="1821147"/>
                </a:lnTo>
                <a:cubicBezTo>
                  <a:pt x="1822183" y="1807991"/>
                  <a:pt x="1809023" y="1801413"/>
                  <a:pt x="1795869" y="1801413"/>
                </a:cubicBezTo>
                <a:close/>
                <a:moveTo>
                  <a:pt x="7620105" y="1789079"/>
                </a:moveTo>
                <a:cubicBezTo>
                  <a:pt x="7618462" y="1790723"/>
                  <a:pt x="7617642" y="1794837"/>
                  <a:pt x="7617642" y="1801413"/>
                </a:cubicBezTo>
                <a:cubicBezTo>
                  <a:pt x="7630796" y="1801413"/>
                  <a:pt x="7637375" y="1801413"/>
                  <a:pt x="7637375" y="1801413"/>
                </a:cubicBezTo>
                <a:cubicBezTo>
                  <a:pt x="7637375" y="1801413"/>
                  <a:pt x="7634087" y="1798125"/>
                  <a:pt x="7627507" y="1791545"/>
                </a:cubicBezTo>
                <a:cubicBezTo>
                  <a:pt x="7624219" y="1788257"/>
                  <a:pt x="7621753" y="1787435"/>
                  <a:pt x="7620105" y="1789079"/>
                </a:cubicBezTo>
                <a:close/>
                <a:moveTo>
                  <a:pt x="10992295" y="1781680"/>
                </a:moveTo>
                <a:lnTo>
                  <a:pt x="11012029" y="1801413"/>
                </a:lnTo>
                <a:lnTo>
                  <a:pt x="11031765" y="1781680"/>
                </a:lnTo>
                <a:cubicBezTo>
                  <a:pt x="11018609" y="1781680"/>
                  <a:pt x="11005452" y="1781680"/>
                  <a:pt x="10992295" y="1781680"/>
                </a:cubicBezTo>
                <a:close/>
                <a:moveTo>
                  <a:pt x="10617333" y="1781680"/>
                </a:moveTo>
                <a:lnTo>
                  <a:pt x="10637069" y="1801413"/>
                </a:lnTo>
                <a:lnTo>
                  <a:pt x="10656803" y="1781680"/>
                </a:lnTo>
                <a:cubicBezTo>
                  <a:pt x="10656803" y="1781680"/>
                  <a:pt x="10653515" y="1781680"/>
                  <a:pt x="10646935" y="1781680"/>
                </a:cubicBezTo>
                <a:cubicBezTo>
                  <a:pt x="10640358" y="1781680"/>
                  <a:pt x="10630490" y="1781680"/>
                  <a:pt x="10617333" y="1781680"/>
                </a:cubicBezTo>
                <a:close/>
                <a:moveTo>
                  <a:pt x="8367564" y="1781680"/>
                </a:moveTo>
                <a:lnTo>
                  <a:pt x="8367564" y="1801413"/>
                </a:lnTo>
                <a:lnTo>
                  <a:pt x="8387297" y="1801413"/>
                </a:lnTo>
                <a:cubicBezTo>
                  <a:pt x="8387297" y="1788257"/>
                  <a:pt x="8380718" y="1781680"/>
                  <a:pt x="8367564" y="1781680"/>
                </a:cubicBezTo>
                <a:close/>
                <a:moveTo>
                  <a:pt x="9181625" y="1771811"/>
                </a:moveTo>
                <a:cubicBezTo>
                  <a:pt x="9171757" y="1771811"/>
                  <a:pt x="9163534" y="1775100"/>
                  <a:pt x="9156956" y="1781680"/>
                </a:cubicBezTo>
                <a:cubicBezTo>
                  <a:pt x="9156956" y="1781680"/>
                  <a:pt x="9160245" y="1781680"/>
                  <a:pt x="9166824" y="1781680"/>
                </a:cubicBezTo>
                <a:cubicBezTo>
                  <a:pt x="9173402" y="1781680"/>
                  <a:pt x="9183270" y="1788257"/>
                  <a:pt x="9196426" y="1801413"/>
                </a:cubicBezTo>
                <a:lnTo>
                  <a:pt x="9235897" y="1801413"/>
                </a:lnTo>
                <a:cubicBezTo>
                  <a:pt x="9249051" y="1801413"/>
                  <a:pt x="9255630" y="1807991"/>
                  <a:pt x="9255630" y="1821147"/>
                </a:cubicBezTo>
                <a:cubicBezTo>
                  <a:pt x="9255630" y="1847461"/>
                  <a:pt x="9268787" y="1860617"/>
                  <a:pt x="9295100" y="1860617"/>
                </a:cubicBezTo>
                <a:cubicBezTo>
                  <a:pt x="9321414" y="1860617"/>
                  <a:pt x="9334571" y="1854040"/>
                  <a:pt x="9334571" y="1840884"/>
                </a:cubicBezTo>
                <a:lnTo>
                  <a:pt x="9314835" y="1821147"/>
                </a:lnTo>
                <a:cubicBezTo>
                  <a:pt x="9288521" y="1807991"/>
                  <a:pt x="9272079" y="1801413"/>
                  <a:pt x="9265498" y="1801413"/>
                </a:cubicBezTo>
                <a:cubicBezTo>
                  <a:pt x="9258919" y="1801413"/>
                  <a:pt x="9242474" y="1794837"/>
                  <a:pt x="9216160" y="1781680"/>
                </a:cubicBezTo>
                <a:cubicBezTo>
                  <a:pt x="9203003" y="1775100"/>
                  <a:pt x="9191491" y="1771811"/>
                  <a:pt x="9181625" y="1771811"/>
                </a:cubicBezTo>
                <a:close/>
                <a:moveTo>
                  <a:pt x="7790322" y="1771811"/>
                </a:moveTo>
                <a:cubicBezTo>
                  <a:pt x="7787029" y="1771811"/>
                  <a:pt x="7782097" y="1775100"/>
                  <a:pt x="7775520" y="1781680"/>
                </a:cubicBezTo>
                <a:lnTo>
                  <a:pt x="7795253" y="1781680"/>
                </a:lnTo>
                <a:cubicBezTo>
                  <a:pt x="7795253" y="1775100"/>
                  <a:pt x="7793609" y="1771811"/>
                  <a:pt x="7790322" y="1771811"/>
                </a:cubicBezTo>
                <a:close/>
                <a:moveTo>
                  <a:pt x="10301577" y="1761943"/>
                </a:moveTo>
                <a:cubicBezTo>
                  <a:pt x="10301577" y="1775100"/>
                  <a:pt x="10311443" y="1781680"/>
                  <a:pt x="10331180" y="1781680"/>
                </a:cubicBezTo>
                <a:cubicBezTo>
                  <a:pt x="10350913" y="1781680"/>
                  <a:pt x="10367358" y="1775100"/>
                  <a:pt x="10380515" y="1761943"/>
                </a:cubicBezTo>
                <a:lnTo>
                  <a:pt x="10360781" y="1761943"/>
                </a:lnTo>
                <a:close/>
                <a:moveTo>
                  <a:pt x="10400251" y="1742210"/>
                </a:moveTo>
                <a:lnTo>
                  <a:pt x="10419985" y="1781680"/>
                </a:lnTo>
                <a:cubicBezTo>
                  <a:pt x="10433142" y="1781680"/>
                  <a:pt x="10433142" y="1775100"/>
                  <a:pt x="10419985" y="1761943"/>
                </a:cubicBezTo>
                <a:cubicBezTo>
                  <a:pt x="10419985" y="1761943"/>
                  <a:pt x="10413408" y="1755366"/>
                  <a:pt x="10400251" y="1742210"/>
                </a:cubicBezTo>
                <a:close/>
                <a:moveTo>
                  <a:pt x="10084493" y="1742210"/>
                </a:moveTo>
                <a:lnTo>
                  <a:pt x="10084493" y="1761943"/>
                </a:lnTo>
                <a:lnTo>
                  <a:pt x="10104226" y="1742210"/>
                </a:lnTo>
                <a:cubicBezTo>
                  <a:pt x="10091070" y="1742210"/>
                  <a:pt x="10084493" y="1742210"/>
                  <a:pt x="10084493" y="1742210"/>
                </a:cubicBezTo>
                <a:close/>
                <a:moveTo>
                  <a:pt x="6611166" y="1742210"/>
                </a:moveTo>
                <a:cubicBezTo>
                  <a:pt x="6598010" y="1742210"/>
                  <a:pt x="6591429" y="1748787"/>
                  <a:pt x="6591429" y="1761943"/>
                </a:cubicBezTo>
                <a:lnTo>
                  <a:pt x="6611166" y="1761943"/>
                </a:lnTo>
                <a:cubicBezTo>
                  <a:pt x="6624320" y="1761943"/>
                  <a:pt x="6630899" y="1761943"/>
                  <a:pt x="6630899" y="1761943"/>
                </a:cubicBezTo>
                <a:cubicBezTo>
                  <a:pt x="6630899" y="1748787"/>
                  <a:pt x="6624320" y="1742210"/>
                  <a:pt x="6611166" y="1742210"/>
                </a:cubicBezTo>
                <a:close/>
                <a:moveTo>
                  <a:pt x="2476720" y="1742210"/>
                </a:moveTo>
                <a:cubicBezTo>
                  <a:pt x="2470142" y="1742210"/>
                  <a:pt x="2466853" y="1748787"/>
                  <a:pt x="2466853" y="1761943"/>
                </a:cubicBezTo>
                <a:lnTo>
                  <a:pt x="2506323" y="1761943"/>
                </a:lnTo>
                <a:cubicBezTo>
                  <a:pt x="2493166" y="1748787"/>
                  <a:pt x="2483299" y="1742210"/>
                  <a:pt x="2476720" y="1742210"/>
                </a:cubicBezTo>
                <a:close/>
                <a:moveTo>
                  <a:pt x="9184093" y="1727409"/>
                </a:moveTo>
                <a:cubicBezTo>
                  <a:pt x="9179159" y="1727409"/>
                  <a:pt x="9176693" y="1729053"/>
                  <a:pt x="9176693" y="1732342"/>
                </a:cubicBezTo>
                <a:cubicBezTo>
                  <a:pt x="9176693" y="1738918"/>
                  <a:pt x="9183270" y="1742210"/>
                  <a:pt x="9196426" y="1742210"/>
                </a:cubicBezTo>
                <a:cubicBezTo>
                  <a:pt x="9209583" y="1742210"/>
                  <a:pt x="9219449" y="1745498"/>
                  <a:pt x="9226028" y="1752075"/>
                </a:cubicBezTo>
                <a:cubicBezTo>
                  <a:pt x="9232608" y="1758655"/>
                  <a:pt x="9242474" y="1761943"/>
                  <a:pt x="9255630" y="1761943"/>
                </a:cubicBezTo>
                <a:lnTo>
                  <a:pt x="9275367" y="1761943"/>
                </a:lnTo>
                <a:lnTo>
                  <a:pt x="9374038" y="1801413"/>
                </a:lnTo>
                <a:cubicBezTo>
                  <a:pt x="9374038" y="1788257"/>
                  <a:pt x="9383906" y="1788257"/>
                  <a:pt x="9403643" y="1801413"/>
                </a:cubicBezTo>
                <a:cubicBezTo>
                  <a:pt x="9423376" y="1814570"/>
                  <a:pt x="9433245" y="1821147"/>
                  <a:pt x="9433245" y="1821147"/>
                </a:cubicBezTo>
                <a:lnTo>
                  <a:pt x="9472712" y="1821147"/>
                </a:lnTo>
                <a:cubicBezTo>
                  <a:pt x="9472712" y="1781680"/>
                  <a:pt x="9433245" y="1761943"/>
                  <a:pt x="9354304" y="1761943"/>
                </a:cubicBezTo>
                <a:cubicBezTo>
                  <a:pt x="9314835" y="1761943"/>
                  <a:pt x="9288521" y="1755366"/>
                  <a:pt x="9275367" y="1742210"/>
                </a:cubicBezTo>
                <a:lnTo>
                  <a:pt x="9255630" y="1742210"/>
                </a:lnTo>
                <a:cubicBezTo>
                  <a:pt x="9242474" y="1742210"/>
                  <a:pt x="9226028" y="1738918"/>
                  <a:pt x="9206292" y="1732342"/>
                </a:cubicBezTo>
                <a:cubicBezTo>
                  <a:pt x="9196426" y="1729053"/>
                  <a:pt x="9189025" y="1727409"/>
                  <a:pt x="9184093" y="1727409"/>
                </a:cubicBezTo>
                <a:close/>
                <a:moveTo>
                  <a:pt x="12561212" y="1722473"/>
                </a:moveTo>
                <a:cubicBezTo>
                  <a:pt x="12554635" y="1722473"/>
                  <a:pt x="12548057" y="1725764"/>
                  <a:pt x="12541478" y="1732342"/>
                </a:cubicBezTo>
                <a:cubicBezTo>
                  <a:pt x="12534901" y="1738918"/>
                  <a:pt x="12531610" y="1742210"/>
                  <a:pt x="12531610" y="1742210"/>
                </a:cubicBezTo>
                <a:cubicBezTo>
                  <a:pt x="12531610" y="1742210"/>
                  <a:pt x="12544769" y="1742210"/>
                  <a:pt x="12571080" y="1742210"/>
                </a:cubicBezTo>
                <a:cubicBezTo>
                  <a:pt x="12571080" y="1742210"/>
                  <a:pt x="12574371" y="1742210"/>
                  <a:pt x="12580948" y="1742210"/>
                </a:cubicBezTo>
                <a:cubicBezTo>
                  <a:pt x="12587525" y="1742210"/>
                  <a:pt x="12590813" y="1735630"/>
                  <a:pt x="12590813" y="1722473"/>
                </a:cubicBezTo>
                <a:cubicBezTo>
                  <a:pt x="12577659" y="1722473"/>
                  <a:pt x="12567791" y="1722473"/>
                  <a:pt x="12561212" y="1722473"/>
                </a:cubicBezTo>
                <a:close/>
                <a:moveTo>
                  <a:pt x="12136913" y="1722473"/>
                </a:moveTo>
                <a:cubicBezTo>
                  <a:pt x="12136913" y="1735630"/>
                  <a:pt x="12153361" y="1742210"/>
                  <a:pt x="12186252" y="1742210"/>
                </a:cubicBezTo>
                <a:cubicBezTo>
                  <a:pt x="12219142" y="1742210"/>
                  <a:pt x="12242167" y="1742210"/>
                  <a:pt x="12255324" y="1742210"/>
                </a:cubicBezTo>
                <a:lnTo>
                  <a:pt x="12196120" y="1722473"/>
                </a:lnTo>
                <a:close/>
                <a:moveTo>
                  <a:pt x="11939565" y="1722473"/>
                </a:moveTo>
                <a:cubicBezTo>
                  <a:pt x="11913255" y="1722473"/>
                  <a:pt x="11890230" y="1725764"/>
                  <a:pt x="11870493" y="1732342"/>
                </a:cubicBezTo>
                <a:cubicBezTo>
                  <a:pt x="11850760" y="1738918"/>
                  <a:pt x="11840891" y="1742210"/>
                  <a:pt x="11840891" y="1742210"/>
                </a:cubicBezTo>
                <a:cubicBezTo>
                  <a:pt x="11840891" y="1768523"/>
                  <a:pt x="11854048" y="1775100"/>
                  <a:pt x="11880362" y="1761943"/>
                </a:cubicBezTo>
                <a:cubicBezTo>
                  <a:pt x="11893518" y="1748787"/>
                  <a:pt x="11913255" y="1742210"/>
                  <a:pt x="11939565" y="1742210"/>
                </a:cubicBezTo>
                <a:cubicBezTo>
                  <a:pt x="11965879" y="1755366"/>
                  <a:pt x="11988905" y="1758655"/>
                  <a:pt x="12008638" y="1752075"/>
                </a:cubicBezTo>
                <a:cubicBezTo>
                  <a:pt x="12028374" y="1745498"/>
                  <a:pt x="12038239" y="1735630"/>
                  <a:pt x="12038239" y="1722473"/>
                </a:cubicBezTo>
                <a:cubicBezTo>
                  <a:pt x="12038239" y="1722473"/>
                  <a:pt x="12028374" y="1722473"/>
                  <a:pt x="12008638" y="1722473"/>
                </a:cubicBezTo>
                <a:cubicBezTo>
                  <a:pt x="11988905" y="1722473"/>
                  <a:pt x="11965879" y="1722473"/>
                  <a:pt x="11939565" y="1722473"/>
                </a:cubicBezTo>
                <a:close/>
                <a:moveTo>
                  <a:pt x="11604073" y="1722473"/>
                </a:moveTo>
                <a:cubicBezTo>
                  <a:pt x="11498822" y="1735630"/>
                  <a:pt x="11410016" y="1742210"/>
                  <a:pt x="11337653" y="1742210"/>
                </a:cubicBezTo>
                <a:cubicBezTo>
                  <a:pt x="11265292" y="1742210"/>
                  <a:pt x="11225823" y="1738918"/>
                  <a:pt x="11219245" y="1732342"/>
                </a:cubicBezTo>
                <a:cubicBezTo>
                  <a:pt x="11212668" y="1725764"/>
                  <a:pt x="11192932" y="1725764"/>
                  <a:pt x="11160041" y="1732342"/>
                </a:cubicBezTo>
                <a:cubicBezTo>
                  <a:pt x="11127148" y="1738918"/>
                  <a:pt x="11110704" y="1745498"/>
                  <a:pt x="11110704" y="1752075"/>
                </a:cubicBezTo>
                <a:cubicBezTo>
                  <a:pt x="11110704" y="1758655"/>
                  <a:pt x="11117283" y="1765232"/>
                  <a:pt x="11130439" y="1771811"/>
                </a:cubicBezTo>
                <a:cubicBezTo>
                  <a:pt x="11143596" y="1778389"/>
                  <a:pt x="11183066" y="1781680"/>
                  <a:pt x="11248847" y="1781680"/>
                </a:cubicBezTo>
                <a:cubicBezTo>
                  <a:pt x="11314631" y="1781680"/>
                  <a:pt x="11354101" y="1788257"/>
                  <a:pt x="11367258" y="1801413"/>
                </a:cubicBezTo>
                <a:cubicBezTo>
                  <a:pt x="11380414" y="1801413"/>
                  <a:pt x="11403437" y="1801413"/>
                  <a:pt x="11436330" y="1801413"/>
                </a:cubicBezTo>
                <a:cubicBezTo>
                  <a:pt x="11469220" y="1801413"/>
                  <a:pt x="11492242" y="1794837"/>
                  <a:pt x="11505399" y="1781680"/>
                </a:cubicBezTo>
                <a:cubicBezTo>
                  <a:pt x="11518556" y="1768523"/>
                  <a:pt x="11525136" y="1768523"/>
                  <a:pt x="11525136" y="1781680"/>
                </a:cubicBezTo>
                <a:cubicBezTo>
                  <a:pt x="11525136" y="1794837"/>
                  <a:pt x="11535004" y="1801413"/>
                  <a:pt x="11554738" y="1801413"/>
                </a:cubicBezTo>
                <a:cubicBezTo>
                  <a:pt x="11574471" y="1801413"/>
                  <a:pt x="11584339" y="1794837"/>
                  <a:pt x="11584339" y="1781680"/>
                </a:cubicBezTo>
                <a:lnTo>
                  <a:pt x="11663280" y="1761943"/>
                </a:lnTo>
                <a:cubicBezTo>
                  <a:pt x="11702747" y="1761943"/>
                  <a:pt x="11729061" y="1755366"/>
                  <a:pt x="11742217" y="1742210"/>
                </a:cubicBezTo>
                <a:close/>
                <a:moveTo>
                  <a:pt x="7834723" y="1722473"/>
                </a:moveTo>
                <a:lnTo>
                  <a:pt x="7814987" y="1742210"/>
                </a:lnTo>
                <a:lnTo>
                  <a:pt x="7834723" y="1761943"/>
                </a:lnTo>
                <a:cubicBezTo>
                  <a:pt x="7834723" y="1761943"/>
                  <a:pt x="7841301" y="1765232"/>
                  <a:pt x="7854457" y="1771811"/>
                </a:cubicBezTo>
                <a:cubicBezTo>
                  <a:pt x="7867614" y="1778389"/>
                  <a:pt x="7874194" y="1788257"/>
                  <a:pt x="7874194" y="1801413"/>
                </a:cubicBezTo>
                <a:cubicBezTo>
                  <a:pt x="7847878" y="1827727"/>
                  <a:pt x="7854457" y="1840884"/>
                  <a:pt x="7893927" y="1840884"/>
                </a:cubicBezTo>
                <a:lnTo>
                  <a:pt x="7913661" y="1821147"/>
                </a:lnTo>
                <a:lnTo>
                  <a:pt x="7893927" y="1801413"/>
                </a:lnTo>
                <a:cubicBezTo>
                  <a:pt x="7907085" y="1801413"/>
                  <a:pt x="7916951" y="1811282"/>
                  <a:pt x="7923529" y="1831016"/>
                </a:cubicBezTo>
                <a:cubicBezTo>
                  <a:pt x="7930109" y="1850749"/>
                  <a:pt x="7936687" y="1860617"/>
                  <a:pt x="7943263" y="1860617"/>
                </a:cubicBezTo>
                <a:cubicBezTo>
                  <a:pt x="7949843" y="1860617"/>
                  <a:pt x="7953131" y="1850749"/>
                  <a:pt x="7953131" y="1831016"/>
                </a:cubicBezTo>
                <a:cubicBezTo>
                  <a:pt x="7953131" y="1811282"/>
                  <a:pt x="7959711" y="1801413"/>
                  <a:pt x="7972868" y="1801413"/>
                </a:cubicBezTo>
                <a:lnTo>
                  <a:pt x="7972868" y="1781680"/>
                </a:lnTo>
                <a:cubicBezTo>
                  <a:pt x="7946555" y="1781680"/>
                  <a:pt x="7926818" y="1778389"/>
                  <a:pt x="7913661" y="1771811"/>
                </a:cubicBezTo>
                <a:cubicBezTo>
                  <a:pt x="7900507" y="1765232"/>
                  <a:pt x="7887348" y="1758655"/>
                  <a:pt x="7874194" y="1752075"/>
                </a:cubicBezTo>
                <a:cubicBezTo>
                  <a:pt x="7861037" y="1745498"/>
                  <a:pt x="7854457" y="1735630"/>
                  <a:pt x="7854457" y="1722473"/>
                </a:cubicBezTo>
                <a:close/>
                <a:moveTo>
                  <a:pt x="6650634" y="1722473"/>
                </a:moveTo>
                <a:lnTo>
                  <a:pt x="6650634" y="1742210"/>
                </a:lnTo>
                <a:cubicBezTo>
                  <a:pt x="6650634" y="1742210"/>
                  <a:pt x="6653921" y="1742210"/>
                  <a:pt x="6660501" y="1742210"/>
                </a:cubicBezTo>
                <a:cubicBezTo>
                  <a:pt x="6667081" y="1742210"/>
                  <a:pt x="6670370" y="1735630"/>
                  <a:pt x="6670370" y="1722473"/>
                </a:cubicBezTo>
                <a:cubicBezTo>
                  <a:pt x="6670370" y="1722473"/>
                  <a:pt x="6663789" y="1722473"/>
                  <a:pt x="6650634" y="1722473"/>
                </a:cubicBezTo>
                <a:close/>
                <a:moveTo>
                  <a:pt x="7901329" y="1710139"/>
                </a:moveTo>
                <a:cubicBezTo>
                  <a:pt x="7896394" y="1711785"/>
                  <a:pt x="7893927" y="1715896"/>
                  <a:pt x="7893927" y="1722473"/>
                </a:cubicBezTo>
                <a:lnTo>
                  <a:pt x="7933397" y="1742210"/>
                </a:lnTo>
                <a:lnTo>
                  <a:pt x="7953131" y="1742210"/>
                </a:lnTo>
                <a:cubicBezTo>
                  <a:pt x="7953131" y="1729053"/>
                  <a:pt x="7943263" y="1719185"/>
                  <a:pt x="7923529" y="1712608"/>
                </a:cubicBezTo>
                <a:cubicBezTo>
                  <a:pt x="7913661" y="1709319"/>
                  <a:pt x="7906262" y="1708494"/>
                  <a:pt x="7901329" y="1710139"/>
                </a:cubicBezTo>
                <a:close/>
                <a:moveTo>
                  <a:pt x="15294485" y="1702740"/>
                </a:moveTo>
                <a:lnTo>
                  <a:pt x="15314221" y="1722473"/>
                </a:lnTo>
                <a:cubicBezTo>
                  <a:pt x="15301063" y="1722473"/>
                  <a:pt x="15294485" y="1722473"/>
                  <a:pt x="15294485" y="1722473"/>
                </a:cubicBezTo>
                <a:cubicBezTo>
                  <a:pt x="15294485" y="1709317"/>
                  <a:pt x="15294485" y="1702740"/>
                  <a:pt x="15294485" y="1702740"/>
                </a:cubicBezTo>
                <a:close/>
                <a:moveTo>
                  <a:pt x="12689490" y="1702740"/>
                </a:moveTo>
                <a:cubicBezTo>
                  <a:pt x="12702647" y="1715896"/>
                  <a:pt x="12715801" y="1722473"/>
                  <a:pt x="12728958" y="1722473"/>
                </a:cubicBezTo>
                <a:lnTo>
                  <a:pt x="12748694" y="1702740"/>
                </a:lnTo>
                <a:close/>
                <a:moveTo>
                  <a:pt x="9413508" y="1702740"/>
                </a:moveTo>
                <a:lnTo>
                  <a:pt x="9472712" y="1722473"/>
                </a:lnTo>
                <a:cubicBezTo>
                  <a:pt x="9512182" y="1735630"/>
                  <a:pt x="9545075" y="1748787"/>
                  <a:pt x="9571387" y="1761943"/>
                </a:cubicBezTo>
                <a:lnTo>
                  <a:pt x="9591122" y="1742210"/>
                </a:lnTo>
                <a:close/>
                <a:moveTo>
                  <a:pt x="1499845" y="1702740"/>
                </a:moveTo>
                <a:cubicBezTo>
                  <a:pt x="1499845" y="1702740"/>
                  <a:pt x="1499845" y="1709317"/>
                  <a:pt x="1499845" y="1722473"/>
                </a:cubicBezTo>
                <a:lnTo>
                  <a:pt x="1539316" y="1722473"/>
                </a:lnTo>
                <a:lnTo>
                  <a:pt x="1519582" y="1702740"/>
                </a:lnTo>
                <a:cubicBezTo>
                  <a:pt x="1506425" y="1702740"/>
                  <a:pt x="1499845" y="1702740"/>
                  <a:pt x="1499845" y="1702740"/>
                </a:cubicBezTo>
                <a:close/>
                <a:moveTo>
                  <a:pt x="12289859" y="1692871"/>
                </a:moveTo>
                <a:cubicBezTo>
                  <a:pt x="12286570" y="1692871"/>
                  <a:pt x="12281637" y="1696163"/>
                  <a:pt x="12275058" y="1702740"/>
                </a:cubicBezTo>
                <a:lnTo>
                  <a:pt x="12294794" y="1702740"/>
                </a:lnTo>
                <a:cubicBezTo>
                  <a:pt x="12294794" y="1696163"/>
                  <a:pt x="12293150" y="1692871"/>
                  <a:pt x="12289859" y="1692871"/>
                </a:cubicBezTo>
                <a:close/>
                <a:moveTo>
                  <a:pt x="1716929" y="1692871"/>
                </a:moveTo>
                <a:cubicBezTo>
                  <a:pt x="1710353" y="1692871"/>
                  <a:pt x="1710353" y="1696163"/>
                  <a:pt x="1716929" y="1702740"/>
                </a:cubicBezTo>
                <a:cubicBezTo>
                  <a:pt x="1730086" y="1715896"/>
                  <a:pt x="1743242" y="1722473"/>
                  <a:pt x="1756399" y="1722473"/>
                </a:cubicBezTo>
                <a:lnTo>
                  <a:pt x="1795869" y="1722473"/>
                </a:lnTo>
                <a:lnTo>
                  <a:pt x="1756399" y="1702740"/>
                </a:lnTo>
                <a:cubicBezTo>
                  <a:pt x="1736667" y="1696163"/>
                  <a:pt x="1723506" y="1692871"/>
                  <a:pt x="1716929" y="1692871"/>
                </a:cubicBezTo>
                <a:close/>
                <a:moveTo>
                  <a:pt x="12353998" y="1683006"/>
                </a:moveTo>
                <a:lnTo>
                  <a:pt x="12314528" y="1702740"/>
                </a:lnTo>
                <a:lnTo>
                  <a:pt x="12294794" y="1722473"/>
                </a:lnTo>
                <a:lnTo>
                  <a:pt x="12334262" y="1722473"/>
                </a:lnTo>
                <a:cubicBezTo>
                  <a:pt x="12386888" y="1722473"/>
                  <a:pt x="12413202" y="1722473"/>
                  <a:pt x="12413202" y="1722473"/>
                </a:cubicBezTo>
                <a:cubicBezTo>
                  <a:pt x="12413202" y="1709317"/>
                  <a:pt x="12409913" y="1699451"/>
                  <a:pt x="12403334" y="1692871"/>
                </a:cubicBezTo>
                <a:cubicBezTo>
                  <a:pt x="12396757" y="1686294"/>
                  <a:pt x="12380311" y="1683006"/>
                  <a:pt x="12353998" y="1683006"/>
                </a:cubicBezTo>
                <a:close/>
                <a:moveTo>
                  <a:pt x="12205986" y="1683006"/>
                </a:moveTo>
                <a:cubicBezTo>
                  <a:pt x="12199409" y="1683006"/>
                  <a:pt x="12196120" y="1689583"/>
                  <a:pt x="12196120" y="1702740"/>
                </a:cubicBezTo>
                <a:lnTo>
                  <a:pt x="12215854" y="1702740"/>
                </a:lnTo>
                <a:lnTo>
                  <a:pt x="12235588" y="1702740"/>
                </a:lnTo>
                <a:cubicBezTo>
                  <a:pt x="12222431" y="1689583"/>
                  <a:pt x="12212565" y="1683006"/>
                  <a:pt x="12205986" y="1683006"/>
                </a:cubicBezTo>
                <a:close/>
                <a:moveTo>
                  <a:pt x="8920139" y="1683006"/>
                </a:moveTo>
                <a:cubicBezTo>
                  <a:pt x="8920139" y="1696163"/>
                  <a:pt x="8930007" y="1706028"/>
                  <a:pt x="8949740" y="1712608"/>
                </a:cubicBezTo>
                <a:cubicBezTo>
                  <a:pt x="8969476" y="1719185"/>
                  <a:pt x="8985922" y="1729053"/>
                  <a:pt x="8999078" y="1742210"/>
                </a:cubicBezTo>
                <a:cubicBezTo>
                  <a:pt x="9025392" y="1742210"/>
                  <a:pt x="9041837" y="1748787"/>
                  <a:pt x="9048415" y="1761943"/>
                </a:cubicBezTo>
                <a:cubicBezTo>
                  <a:pt x="9054994" y="1775100"/>
                  <a:pt x="9061572" y="1778389"/>
                  <a:pt x="9068150" y="1771811"/>
                </a:cubicBezTo>
                <a:cubicBezTo>
                  <a:pt x="9074727" y="1765232"/>
                  <a:pt x="9081304" y="1768523"/>
                  <a:pt x="9087884" y="1781680"/>
                </a:cubicBezTo>
                <a:cubicBezTo>
                  <a:pt x="9094464" y="1794837"/>
                  <a:pt x="9101041" y="1801413"/>
                  <a:pt x="9107618" y="1801413"/>
                </a:cubicBezTo>
                <a:cubicBezTo>
                  <a:pt x="9114198" y="1801413"/>
                  <a:pt x="9117486" y="1794837"/>
                  <a:pt x="9117486" y="1781680"/>
                </a:cubicBezTo>
                <a:lnTo>
                  <a:pt x="9097752" y="1742210"/>
                </a:lnTo>
                <a:cubicBezTo>
                  <a:pt x="9071440" y="1729053"/>
                  <a:pt x="9051703" y="1722473"/>
                  <a:pt x="9038548" y="1722473"/>
                </a:cubicBezTo>
                <a:cubicBezTo>
                  <a:pt x="9038548" y="1722473"/>
                  <a:pt x="9035258" y="1719185"/>
                  <a:pt x="9028680" y="1712608"/>
                </a:cubicBezTo>
                <a:cubicBezTo>
                  <a:pt x="9022101" y="1706028"/>
                  <a:pt x="9012232" y="1702740"/>
                  <a:pt x="8999078" y="1702740"/>
                </a:cubicBezTo>
                <a:close/>
                <a:moveTo>
                  <a:pt x="12437871" y="1668202"/>
                </a:moveTo>
                <a:cubicBezTo>
                  <a:pt x="12428003" y="1671493"/>
                  <a:pt x="12419782" y="1683006"/>
                  <a:pt x="12413202" y="1702740"/>
                </a:cubicBezTo>
                <a:cubicBezTo>
                  <a:pt x="12413202" y="1715896"/>
                  <a:pt x="12416490" y="1722473"/>
                  <a:pt x="12423070" y="1722473"/>
                </a:cubicBezTo>
                <a:cubicBezTo>
                  <a:pt x="12429647" y="1722473"/>
                  <a:pt x="12439515" y="1722473"/>
                  <a:pt x="12452672" y="1722473"/>
                </a:cubicBezTo>
                <a:lnTo>
                  <a:pt x="12472406" y="1702740"/>
                </a:lnTo>
                <a:cubicBezTo>
                  <a:pt x="12485562" y="1702740"/>
                  <a:pt x="12485562" y="1696163"/>
                  <a:pt x="12472406" y="1683006"/>
                </a:cubicBezTo>
                <a:cubicBezTo>
                  <a:pt x="12459249" y="1669849"/>
                  <a:pt x="12447737" y="1664914"/>
                  <a:pt x="12437871" y="1668202"/>
                </a:cubicBezTo>
                <a:close/>
                <a:moveTo>
                  <a:pt x="9295100" y="1663269"/>
                </a:moveTo>
                <a:lnTo>
                  <a:pt x="9275367" y="1702740"/>
                </a:lnTo>
                <a:cubicBezTo>
                  <a:pt x="9314835" y="1702740"/>
                  <a:pt x="9334571" y="1709317"/>
                  <a:pt x="9334571" y="1722473"/>
                </a:cubicBezTo>
                <a:lnTo>
                  <a:pt x="9374038" y="1722473"/>
                </a:lnTo>
                <a:lnTo>
                  <a:pt x="9334571" y="1702740"/>
                </a:lnTo>
                <a:cubicBezTo>
                  <a:pt x="9321414" y="1689583"/>
                  <a:pt x="9321414" y="1683006"/>
                  <a:pt x="9334571" y="1683006"/>
                </a:cubicBezTo>
                <a:close/>
                <a:moveTo>
                  <a:pt x="7755783" y="1663269"/>
                </a:moveTo>
                <a:cubicBezTo>
                  <a:pt x="7755783" y="1663269"/>
                  <a:pt x="7759072" y="1669846"/>
                  <a:pt x="7765651" y="1683006"/>
                </a:cubicBezTo>
                <a:cubicBezTo>
                  <a:pt x="7772229" y="1696163"/>
                  <a:pt x="7778809" y="1702740"/>
                  <a:pt x="7785385" y="1702740"/>
                </a:cubicBezTo>
                <a:cubicBezTo>
                  <a:pt x="7791965" y="1702740"/>
                  <a:pt x="7795253" y="1696163"/>
                  <a:pt x="7795253" y="1683006"/>
                </a:cubicBezTo>
                <a:close/>
                <a:moveTo>
                  <a:pt x="1263030" y="1663269"/>
                </a:moveTo>
                <a:cubicBezTo>
                  <a:pt x="1302496" y="1689583"/>
                  <a:pt x="1322233" y="1715896"/>
                  <a:pt x="1322233" y="1742210"/>
                </a:cubicBezTo>
                <a:cubicBezTo>
                  <a:pt x="1309076" y="1742210"/>
                  <a:pt x="1302496" y="1735630"/>
                  <a:pt x="1302496" y="1722473"/>
                </a:cubicBezTo>
                <a:cubicBezTo>
                  <a:pt x="1302496" y="1722473"/>
                  <a:pt x="1295919" y="1722473"/>
                  <a:pt x="1282764" y="1722473"/>
                </a:cubicBezTo>
                <a:lnTo>
                  <a:pt x="1243294" y="1683006"/>
                </a:lnTo>
                <a:cubicBezTo>
                  <a:pt x="1243294" y="1669846"/>
                  <a:pt x="1249873" y="1663269"/>
                  <a:pt x="1263030" y="1663269"/>
                </a:cubicBezTo>
                <a:close/>
                <a:moveTo>
                  <a:pt x="11169910" y="1643535"/>
                </a:moveTo>
                <a:cubicBezTo>
                  <a:pt x="11169910" y="1656692"/>
                  <a:pt x="11176487" y="1663269"/>
                  <a:pt x="11189643" y="1663269"/>
                </a:cubicBezTo>
                <a:lnTo>
                  <a:pt x="11229113" y="1643535"/>
                </a:lnTo>
                <a:cubicBezTo>
                  <a:pt x="11215957" y="1643535"/>
                  <a:pt x="11202800" y="1643535"/>
                  <a:pt x="11189643" y="1643535"/>
                </a:cubicBezTo>
                <a:close/>
                <a:moveTo>
                  <a:pt x="8170216" y="1643535"/>
                </a:moveTo>
                <a:lnTo>
                  <a:pt x="8170216" y="1683006"/>
                </a:lnTo>
                <a:cubicBezTo>
                  <a:pt x="8183370" y="1696163"/>
                  <a:pt x="8183370" y="1702740"/>
                  <a:pt x="8170216" y="1702740"/>
                </a:cubicBezTo>
                <a:lnTo>
                  <a:pt x="8189949" y="1722473"/>
                </a:lnTo>
                <a:lnTo>
                  <a:pt x="8229420" y="1722473"/>
                </a:lnTo>
                <a:cubicBezTo>
                  <a:pt x="8203107" y="1696163"/>
                  <a:pt x="8186661" y="1676426"/>
                  <a:pt x="8180081" y="1663269"/>
                </a:cubicBezTo>
                <a:cubicBezTo>
                  <a:pt x="8173505" y="1650113"/>
                  <a:pt x="8170216" y="1643535"/>
                  <a:pt x="8170216" y="1643535"/>
                </a:cubicBezTo>
                <a:close/>
                <a:moveTo>
                  <a:pt x="6354614" y="1643535"/>
                </a:moveTo>
                <a:lnTo>
                  <a:pt x="6354614" y="1663269"/>
                </a:lnTo>
                <a:cubicBezTo>
                  <a:pt x="6367769" y="1663269"/>
                  <a:pt x="6374349" y="1659981"/>
                  <a:pt x="6374349" y="1653401"/>
                </a:cubicBezTo>
                <a:cubicBezTo>
                  <a:pt x="6374349" y="1646824"/>
                  <a:pt x="6367769" y="1643535"/>
                  <a:pt x="6354614" y="1643535"/>
                </a:cubicBezTo>
                <a:close/>
                <a:moveTo>
                  <a:pt x="13064450" y="1623799"/>
                </a:moveTo>
                <a:lnTo>
                  <a:pt x="13044716" y="1643535"/>
                </a:lnTo>
                <a:lnTo>
                  <a:pt x="13064450" y="1663269"/>
                </a:lnTo>
                <a:cubicBezTo>
                  <a:pt x="13064450" y="1663269"/>
                  <a:pt x="13064450" y="1650113"/>
                  <a:pt x="13064450" y="1623799"/>
                </a:cubicBezTo>
                <a:close/>
                <a:moveTo>
                  <a:pt x="10834417" y="1623799"/>
                </a:moveTo>
                <a:lnTo>
                  <a:pt x="10775211" y="1643535"/>
                </a:lnTo>
                <a:lnTo>
                  <a:pt x="10893621" y="1643535"/>
                </a:lnTo>
                <a:cubicBezTo>
                  <a:pt x="10893621" y="1630379"/>
                  <a:pt x="10887042" y="1623799"/>
                  <a:pt x="10873885" y="1623799"/>
                </a:cubicBezTo>
                <a:close/>
                <a:moveTo>
                  <a:pt x="8979342" y="1623799"/>
                </a:moveTo>
                <a:lnTo>
                  <a:pt x="8979342" y="1643535"/>
                </a:lnTo>
                <a:lnTo>
                  <a:pt x="8999078" y="1623799"/>
                </a:lnTo>
                <a:cubicBezTo>
                  <a:pt x="8985922" y="1623799"/>
                  <a:pt x="8979342" y="1623799"/>
                  <a:pt x="8979342" y="1623799"/>
                </a:cubicBezTo>
                <a:close/>
                <a:moveTo>
                  <a:pt x="6808513" y="1623799"/>
                </a:moveTo>
                <a:lnTo>
                  <a:pt x="6887453" y="1722473"/>
                </a:lnTo>
                <a:lnTo>
                  <a:pt x="6907187" y="1722473"/>
                </a:lnTo>
                <a:cubicBezTo>
                  <a:pt x="6907187" y="1709317"/>
                  <a:pt x="6907187" y="1702740"/>
                  <a:pt x="6907187" y="1702740"/>
                </a:cubicBezTo>
                <a:cubicBezTo>
                  <a:pt x="6920341" y="1702740"/>
                  <a:pt x="6926921" y="1706028"/>
                  <a:pt x="6926921" y="1712608"/>
                </a:cubicBezTo>
                <a:cubicBezTo>
                  <a:pt x="6926921" y="1719185"/>
                  <a:pt x="6926921" y="1722473"/>
                  <a:pt x="6926921" y="1722473"/>
                </a:cubicBezTo>
                <a:cubicBezTo>
                  <a:pt x="6926921" y="1735630"/>
                  <a:pt x="6933501" y="1738918"/>
                  <a:pt x="6946655" y="1732342"/>
                </a:cubicBezTo>
                <a:cubicBezTo>
                  <a:pt x="6959811" y="1725764"/>
                  <a:pt x="6969680" y="1729053"/>
                  <a:pt x="6976259" y="1742210"/>
                </a:cubicBezTo>
                <a:cubicBezTo>
                  <a:pt x="6982839" y="1755366"/>
                  <a:pt x="6992706" y="1761943"/>
                  <a:pt x="7005861" y="1761943"/>
                </a:cubicBezTo>
                <a:lnTo>
                  <a:pt x="7025595" y="1761943"/>
                </a:lnTo>
                <a:lnTo>
                  <a:pt x="7084799" y="1801413"/>
                </a:lnTo>
                <a:cubicBezTo>
                  <a:pt x="7097956" y="1801413"/>
                  <a:pt x="7111113" y="1811282"/>
                  <a:pt x="7124270" y="1831016"/>
                </a:cubicBezTo>
                <a:cubicBezTo>
                  <a:pt x="7137427" y="1850749"/>
                  <a:pt x="7153871" y="1867197"/>
                  <a:pt x="7173607" y="1880354"/>
                </a:cubicBezTo>
                <a:cubicBezTo>
                  <a:pt x="7193341" y="1893511"/>
                  <a:pt x="7203209" y="1906665"/>
                  <a:pt x="7203209" y="1919821"/>
                </a:cubicBezTo>
                <a:cubicBezTo>
                  <a:pt x="7229523" y="1919821"/>
                  <a:pt x="7236100" y="1913244"/>
                  <a:pt x="7222943" y="1900087"/>
                </a:cubicBezTo>
                <a:cubicBezTo>
                  <a:pt x="7222943" y="1886931"/>
                  <a:pt x="7222943" y="1880354"/>
                  <a:pt x="7222943" y="1880354"/>
                </a:cubicBezTo>
                <a:cubicBezTo>
                  <a:pt x="7222943" y="1880354"/>
                  <a:pt x="7229523" y="1880354"/>
                  <a:pt x="7242679" y="1880354"/>
                </a:cubicBezTo>
                <a:cubicBezTo>
                  <a:pt x="7255837" y="1893511"/>
                  <a:pt x="7268993" y="1900087"/>
                  <a:pt x="7282147" y="1900087"/>
                </a:cubicBezTo>
                <a:cubicBezTo>
                  <a:pt x="7295303" y="1926401"/>
                  <a:pt x="7308461" y="1939558"/>
                  <a:pt x="7321617" y="1939558"/>
                </a:cubicBezTo>
                <a:cubicBezTo>
                  <a:pt x="7334774" y="1939558"/>
                  <a:pt x="7321617" y="1919821"/>
                  <a:pt x="7282147" y="1880354"/>
                </a:cubicBezTo>
                <a:cubicBezTo>
                  <a:pt x="7268993" y="1867197"/>
                  <a:pt x="7255837" y="1857329"/>
                  <a:pt x="7242679" y="1850749"/>
                </a:cubicBezTo>
                <a:cubicBezTo>
                  <a:pt x="7229523" y="1844172"/>
                  <a:pt x="7222943" y="1840884"/>
                  <a:pt x="7222943" y="1840884"/>
                </a:cubicBezTo>
                <a:lnTo>
                  <a:pt x="7203209" y="1840884"/>
                </a:lnTo>
                <a:cubicBezTo>
                  <a:pt x="7203209" y="1827727"/>
                  <a:pt x="7193341" y="1817859"/>
                  <a:pt x="7173607" y="1811282"/>
                </a:cubicBezTo>
                <a:cubicBezTo>
                  <a:pt x="7153871" y="1804702"/>
                  <a:pt x="7137427" y="1788257"/>
                  <a:pt x="7124270" y="1761943"/>
                </a:cubicBezTo>
                <a:lnTo>
                  <a:pt x="7084799" y="1761943"/>
                </a:lnTo>
                <a:lnTo>
                  <a:pt x="7065065" y="1742210"/>
                </a:lnTo>
                <a:cubicBezTo>
                  <a:pt x="7051909" y="1729053"/>
                  <a:pt x="7032175" y="1715896"/>
                  <a:pt x="7005861" y="1702740"/>
                </a:cubicBezTo>
                <a:cubicBezTo>
                  <a:pt x="7005861" y="1702740"/>
                  <a:pt x="6999281" y="1699451"/>
                  <a:pt x="6986125" y="1692871"/>
                </a:cubicBezTo>
                <a:cubicBezTo>
                  <a:pt x="6972971" y="1686294"/>
                  <a:pt x="6959811" y="1683006"/>
                  <a:pt x="6946655" y="1683006"/>
                </a:cubicBezTo>
                <a:cubicBezTo>
                  <a:pt x="6933501" y="1669846"/>
                  <a:pt x="6920341" y="1666558"/>
                  <a:pt x="6907187" y="1673137"/>
                </a:cubicBezTo>
                <a:cubicBezTo>
                  <a:pt x="6894032" y="1679715"/>
                  <a:pt x="6884164" y="1676426"/>
                  <a:pt x="6877585" y="1663269"/>
                </a:cubicBezTo>
                <a:cubicBezTo>
                  <a:pt x="6871005" y="1650113"/>
                  <a:pt x="6861137" y="1643535"/>
                  <a:pt x="6847981" y="1643535"/>
                </a:cubicBezTo>
                <a:lnTo>
                  <a:pt x="6828247" y="1643535"/>
                </a:lnTo>
                <a:cubicBezTo>
                  <a:pt x="6828247" y="1630379"/>
                  <a:pt x="6821668" y="1623799"/>
                  <a:pt x="6808513" y="1623799"/>
                </a:cubicBezTo>
                <a:close/>
                <a:moveTo>
                  <a:pt x="1322233" y="1623799"/>
                </a:moveTo>
                <a:lnTo>
                  <a:pt x="1302496" y="1643535"/>
                </a:lnTo>
                <a:cubicBezTo>
                  <a:pt x="1315657" y="1643535"/>
                  <a:pt x="1325521" y="1643535"/>
                  <a:pt x="1332101" y="1643535"/>
                </a:cubicBezTo>
                <a:cubicBezTo>
                  <a:pt x="1338678" y="1643535"/>
                  <a:pt x="1341967" y="1643535"/>
                  <a:pt x="1341967" y="1643535"/>
                </a:cubicBezTo>
                <a:cubicBezTo>
                  <a:pt x="1341967" y="1630379"/>
                  <a:pt x="1335390" y="1623799"/>
                  <a:pt x="1322233" y="1623799"/>
                </a:cubicBezTo>
                <a:close/>
                <a:moveTo>
                  <a:pt x="1203825" y="1623799"/>
                </a:moveTo>
                <a:cubicBezTo>
                  <a:pt x="1203825" y="1636956"/>
                  <a:pt x="1203825" y="1643535"/>
                  <a:pt x="1203825" y="1643535"/>
                </a:cubicBezTo>
                <a:lnTo>
                  <a:pt x="1223559" y="1623799"/>
                </a:lnTo>
                <a:cubicBezTo>
                  <a:pt x="1223559" y="1623799"/>
                  <a:pt x="1216980" y="1623799"/>
                  <a:pt x="1203825" y="1623799"/>
                </a:cubicBezTo>
                <a:close/>
                <a:moveTo>
                  <a:pt x="13084186" y="1604066"/>
                </a:moveTo>
                <a:lnTo>
                  <a:pt x="13103920" y="1623799"/>
                </a:lnTo>
                <a:cubicBezTo>
                  <a:pt x="13103920" y="1623799"/>
                  <a:pt x="13103920" y="1617222"/>
                  <a:pt x="13103920" y="1604066"/>
                </a:cubicBezTo>
                <a:cubicBezTo>
                  <a:pt x="13090763" y="1604066"/>
                  <a:pt x="13084186" y="1604066"/>
                  <a:pt x="13084186" y="1604066"/>
                </a:cubicBezTo>
                <a:close/>
                <a:moveTo>
                  <a:pt x="12196120" y="1604066"/>
                </a:moveTo>
                <a:cubicBezTo>
                  <a:pt x="12196120" y="1617222"/>
                  <a:pt x="12196120" y="1623799"/>
                  <a:pt x="12196120" y="1623799"/>
                </a:cubicBezTo>
                <a:cubicBezTo>
                  <a:pt x="12209277" y="1623799"/>
                  <a:pt x="12215854" y="1623799"/>
                  <a:pt x="12215854" y="1623799"/>
                </a:cubicBezTo>
                <a:cubicBezTo>
                  <a:pt x="12215854" y="1623799"/>
                  <a:pt x="12215854" y="1617222"/>
                  <a:pt x="12215854" y="1604066"/>
                </a:cubicBezTo>
                <a:cubicBezTo>
                  <a:pt x="12215854" y="1604066"/>
                  <a:pt x="12209277" y="1604066"/>
                  <a:pt x="12196120" y="1604066"/>
                </a:cubicBezTo>
                <a:close/>
                <a:moveTo>
                  <a:pt x="12146782" y="1604066"/>
                </a:moveTo>
                <a:cubicBezTo>
                  <a:pt x="12140205" y="1604066"/>
                  <a:pt x="12136913" y="1610642"/>
                  <a:pt x="12136913" y="1623799"/>
                </a:cubicBezTo>
                <a:lnTo>
                  <a:pt x="12156650" y="1623799"/>
                </a:lnTo>
                <a:cubicBezTo>
                  <a:pt x="12156650" y="1610642"/>
                  <a:pt x="12153361" y="1604066"/>
                  <a:pt x="12146782" y="1604066"/>
                </a:cubicBezTo>
                <a:close/>
                <a:moveTo>
                  <a:pt x="11604073" y="1604066"/>
                </a:moveTo>
                <a:cubicBezTo>
                  <a:pt x="11604073" y="1617222"/>
                  <a:pt x="11630387" y="1630379"/>
                  <a:pt x="11683013" y="1643535"/>
                </a:cubicBezTo>
                <a:cubicBezTo>
                  <a:pt x="11683013" y="1643535"/>
                  <a:pt x="11689591" y="1636956"/>
                  <a:pt x="11702747" y="1623799"/>
                </a:cubicBezTo>
                <a:cubicBezTo>
                  <a:pt x="11702747" y="1610642"/>
                  <a:pt x="11696170" y="1604066"/>
                  <a:pt x="11683013" y="1604066"/>
                </a:cubicBezTo>
                <a:cubicBezTo>
                  <a:pt x="11669857" y="1604066"/>
                  <a:pt x="11650123" y="1604066"/>
                  <a:pt x="11623810" y="1604066"/>
                </a:cubicBezTo>
                <a:cubicBezTo>
                  <a:pt x="11610653" y="1604066"/>
                  <a:pt x="11604073" y="1604066"/>
                  <a:pt x="11604073" y="1604066"/>
                </a:cubicBezTo>
                <a:close/>
                <a:moveTo>
                  <a:pt x="11446195" y="1604066"/>
                </a:moveTo>
                <a:lnTo>
                  <a:pt x="11465932" y="1643535"/>
                </a:lnTo>
                <a:cubicBezTo>
                  <a:pt x="11492242" y="1643535"/>
                  <a:pt x="11515267" y="1643535"/>
                  <a:pt x="11535004" y="1643535"/>
                </a:cubicBezTo>
                <a:cubicBezTo>
                  <a:pt x="11554738" y="1643535"/>
                  <a:pt x="11564606" y="1636956"/>
                  <a:pt x="11564606" y="1623799"/>
                </a:cubicBezTo>
                <a:cubicBezTo>
                  <a:pt x="11564606" y="1610642"/>
                  <a:pt x="11558026" y="1604066"/>
                  <a:pt x="11544869" y="1604066"/>
                </a:cubicBezTo>
                <a:cubicBezTo>
                  <a:pt x="11531713" y="1604066"/>
                  <a:pt x="11518556" y="1604066"/>
                  <a:pt x="11505399" y="1604066"/>
                </a:cubicBezTo>
                <a:cubicBezTo>
                  <a:pt x="11492242" y="1604066"/>
                  <a:pt x="11472509" y="1604066"/>
                  <a:pt x="11446195" y="1604066"/>
                </a:cubicBezTo>
                <a:close/>
                <a:moveTo>
                  <a:pt x="8722790" y="1604066"/>
                </a:moveTo>
                <a:cubicBezTo>
                  <a:pt x="8722790" y="1604066"/>
                  <a:pt x="8722790" y="1607354"/>
                  <a:pt x="8722790" y="1613934"/>
                </a:cubicBezTo>
                <a:cubicBezTo>
                  <a:pt x="8722790" y="1620511"/>
                  <a:pt x="8729370" y="1623799"/>
                  <a:pt x="8742524" y="1623799"/>
                </a:cubicBezTo>
                <a:close/>
                <a:moveTo>
                  <a:pt x="8032072" y="1604066"/>
                </a:moveTo>
                <a:cubicBezTo>
                  <a:pt x="8045229" y="1617222"/>
                  <a:pt x="8045229" y="1623799"/>
                  <a:pt x="8032072" y="1623799"/>
                </a:cubicBezTo>
                <a:lnTo>
                  <a:pt x="8032072" y="1643535"/>
                </a:lnTo>
                <a:lnTo>
                  <a:pt x="8091275" y="1643535"/>
                </a:lnTo>
                <a:lnTo>
                  <a:pt x="8111009" y="1646824"/>
                </a:lnTo>
                <a:lnTo>
                  <a:pt x="8091275" y="1633667"/>
                </a:lnTo>
                <a:cubicBezTo>
                  <a:pt x="8078121" y="1627090"/>
                  <a:pt x="8064962" y="1617222"/>
                  <a:pt x="8051805" y="1604066"/>
                </a:cubicBezTo>
                <a:close/>
                <a:moveTo>
                  <a:pt x="1282764" y="1604066"/>
                </a:moveTo>
                <a:lnTo>
                  <a:pt x="1282764" y="1623799"/>
                </a:lnTo>
                <a:cubicBezTo>
                  <a:pt x="1295919" y="1623799"/>
                  <a:pt x="1302496" y="1617222"/>
                  <a:pt x="1302496" y="1604066"/>
                </a:cubicBezTo>
                <a:cubicBezTo>
                  <a:pt x="1289344" y="1604066"/>
                  <a:pt x="1282764" y="1604066"/>
                  <a:pt x="1282764" y="1604066"/>
                </a:cubicBezTo>
                <a:close/>
                <a:moveTo>
                  <a:pt x="1164352" y="1604066"/>
                </a:moveTo>
                <a:lnTo>
                  <a:pt x="1184089" y="1623799"/>
                </a:lnTo>
                <a:cubicBezTo>
                  <a:pt x="1184089" y="1623799"/>
                  <a:pt x="1184089" y="1617222"/>
                  <a:pt x="1184089" y="1604066"/>
                </a:cubicBezTo>
                <a:cubicBezTo>
                  <a:pt x="1170932" y="1604066"/>
                  <a:pt x="1164352" y="1604066"/>
                  <a:pt x="1164352" y="1604066"/>
                </a:cubicBezTo>
                <a:close/>
                <a:moveTo>
                  <a:pt x="8446504" y="1584329"/>
                </a:moveTo>
                <a:lnTo>
                  <a:pt x="8485972" y="1623799"/>
                </a:lnTo>
                <a:lnTo>
                  <a:pt x="8584646" y="1643535"/>
                </a:lnTo>
                <a:cubicBezTo>
                  <a:pt x="8584646" y="1617222"/>
                  <a:pt x="8558332" y="1604066"/>
                  <a:pt x="8505708" y="1604066"/>
                </a:cubicBezTo>
                <a:lnTo>
                  <a:pt x="8466238" y="1584329"/>
                </a:lnTo>
                <a:cubicBezTo>
                  <a:pt x="8453081" y="1584329"/>
                  <a:pt x="8446504" y="1584329"/>
                  <a:pt x="8446504" y="1584329"/>
                </a:cubicBezTo>
                <a:close/>
                <a:moveTo>
                  <a:pt x="11860629" y="1564595"/>
                </a:moveTo>
                <a:lnTo>
                  <a:pt x="11860629" y="1584329"/>
                </a:lnTo>
                <a:cubicBezTo>
                  <a:pt x="11873786" y="1571172"/>
                  <a:pt x="11880362" y="1564595"/>
                  <a:pt x="11880362" y="1564595"/>
                </a:cubicBezTo>
                <a:cubicBezTo>
                  <a:pt x="11867205" y="1564595"/>
                  <a:pt x="11860629" y="1564595"/>
                  <a:pt x="11860629" y="1564595"/>
                </a:cubicBezTo>
                <a:close/>
                <a:moveTo>
                  <a:pt x="11702747" y="1564595"/>
                </a:moveTo>
                <a:cubicBezTo>
                  <a:pt x="11702747" y="1577752"/>
                  <a:pt x="11729061" y="1584329"/>
                  <a:pt x="11781688" y="1584329"/>
                </a:cubicBezTo>
                <a:cubicBezTo>
                  <a:pt x="11808001" y="1584329"/>
                  <a:pt x="11821158" y="1577752"/>
                  <a:pt x="11821158" y="1564595"/>
                </a:cubicBezTo>
                <a:cubicBezTo>
                  <a:pt x="11821158" y="1564595"/>
                  <a:pt x="11814581" y="1564595"/>
                  <a:pt x="11801424" y="1564595"/>
                </a:cubicBezTo>
                <a:cubicBezTo>
                  <a:pt x="11801424" y="1564595"/>
                  <a:pt x="11794844" y="1564595"/>
                  <a:pt x="11781688" y="1564595"/>
                </a:cubicBezTo>
                <a:cubicBezTo>
                  <a:pt x="11768531" y="1564595"/>
                  <a:pt x="11761954" y="1564595"/>
                  <a:pt x="11761954" y="1564595"/>
                </a:cubicBezTo>
                <a:close/>
                <a:moveTo>
                  <a:pt x="9591122" y="1564595"/>
                </a:moveTo>
                <a:cubicBezTo>
                  <a:pt x="9577966" y="1564595"/>
                  <a:pt x="9571387" y="1567884"/>
                  <a:pt x="9571387" y="1574464"/>
                </a:cubicBezTo>
                <a:cubicBezTo>
                  <a:pt x="9571387" y="1581041"/>
                  <a:pt x="9577966" y="1584329"/>
                  <a:pt x="9591122" y="1584329"/>
                </a:cubicBezTo>
                <a:cubicBezTo>
                  <a:pt x="9604279" y="1584329"/>
                  <a:pt x="9610856" y="1577752"/>
                  <a:pt x="9610856" y="1564595"/>
                </a:cubicBezTo>
                <a:cubicBezTo>
                  <a:pt x="9610856" y="1564595"/>
                  <a:pt x="9604279" y="1564595"/>
                  <a:pt x="9591122" y="1564595"/>
                </a:cubicBezTo>
                <a:close/>
                <a:moveTo>
                  <a:pt x="927537" y="1564595"/>
                </a:moveTo>
                <a:cubicBezTo>
                  <a:pt x="927537" y="1564595"/>
                  <a:pt x="930825" y="1564595"/>
                  <a:pt x="937405" y="1564595"/>
                </a:cubicBezTo>
                <a:cubicBezTo>
                  <a:pt x="943982" y="1564595"/>
                  <a:pt x="947271" y="1564595"/>
                  <a:pt x="947271" y="1564595"/>
                </a:cubicBezTo>
                <a:lnTo>
                  <a:pt x="947271" y="1584329"/>
                </a:lnTo>
                <a:cubicBezTo>
                  <a:pt x="947271" y="1584329"/>
                  <a:pt x="940694" y="1577752"/>
                  <a:pt x="927537" y="1564595"/>
                </a:cubicBezTo>
                <a:close/>
                <a:moveTo>
                  <a:pt x="11539937" y="1549794"/>
                </a:moveTo>
                <a:cubicBezTo>
                  <a:pt x="11526780" y="1549794"/>
                  <a:pt x="11518556" y="1551439"/>
                  <a:pt x="11515267" y="1554727"/>
                </a:cubicBezTo>
                <a:cubicBezTo>
                  <a:pt x="11508690" y="1561307"/>
                  <a:pt x="11525136" y="1564595"/>
                  <a:pt x="11564606" y="1564595"/>
                </a:cubicBezTo>
                <a:cubicBezTo>
                  <a:pt x="11604073" y="1564595"/>
                  <a:pt x="11630387" y="1571172"/>
                  <a:pt x="11643543" y="1584329"/>
                </a:cubicBezTo>
                <a:cubicBezTo>
                  <a:pt x="11656700" y="1584329"/>
                  <a:pt x="11663280" y="1581041"/>
                  <a:pt x="11663280" y="1574464"/>
                </a:cubicBezTo>
                <a:cubicBezTo>
                  <a:pt x="11663280" y="1567884"/>
                  <a:pt x="11640255" y="1561307"/>
                  <a:pt x="11594208" y="1554727"/>
                </a:cubicBezTo>
                <a:cubicBezTo>
                  <a:pt x="11571183" y="1551439"/>
                  <a:pt x="11553093" y="1549794"/>
                  <a:pt x="11539937" y="1549794"/>
                </a:cubicBezTo>
                <a:close/>
                <a:moveTo>
                  <a:pt x="9630593" y="1544861"/>
                </a:moveTo>
                <a:cubicBezTo>
                  <a:pt x="9630593" y="1544861"/>
                  <a:pt x="9630593" y="1551439"/>
                  <a:pt x="9630593" y="1564595"/>
                </a:cubicBezTo>
                <a:cubicBezTo>
                  <a:pt x="9643747" y="1564595"/>
                  <a:pt x="9650326" y="1564595"/>
                  <a:pt x="9650326" y="1564595"/>
                </a:cubicBezTo>
                <a:cubicBezTo>
                  <a:pt x="9650326" y="1551439"/>
                  <a:pt x="9643747" y="1544861"/>
                  <a:pt x="9630593" y="1544861"/>
                </a:cubicBezTo>
                <a:close/>
                <a:moveTo>
                  <a:pt x="7538701" y="1544861"/>
                </a:moveTo>
                <a:lnTo>
                  <a:pt x="7597905" y="1584329"/>
                </a:lnTo>
                <a:cubicBezTo>
                  <a:pt x="7597905" y="1584329"/>
                  <a:pt x="7604485" y="1587620"/>
                  <a:pt x="7617642" y="1594197"/>
                </a:cubicBezTo>
                <a:cubicBezTo>
                  <a:pt x="7630796" y="1600777"/>
                  <a:pt x="7643953" y="1610642"/>
                  <a:pt x="7657109" y="1623799"/>
                </a:cubicBezTo>
                <a:lnTo>
                  <a:pt x="7696579" y="1623799"/>
                </a:lnTo>
                <a:cubicBezTo>
                  <a:pt x="7683423" y="1623799"/>
                  <a:pt x="7657109" y="1610642"/>
                  <a:pt x="7617642" y="1584329"/>
                </a:cubicBezTo>
                <a:cubicBezTo>
                  <a:pt x="7578169" y="1558018"/>
                  <a:pt x="7551855" y="1544861"/>
                  <a:pt x="7538701" y="1544861"/>
                </a:cubicBezTo>
                <a:close/>
                <a:moveTo>
                  <a:pt x="12521744" y="1534993"/>
                </a:moveTo>
                <a:cubicBezTo>
                  <a:pt x="12508587" y="1534993"/>
                  <a:pt x="12492139" y="1538282"/>
                  <a:pt x="12472406" y="1544861"/>
                </a:cubicBezTo>
                <a:lnTo>
                  <a:pt x="12492139" y="1564595"/>
                </a:lnTo>
                <a:lnTo>
                  <a:pt x="12571080" y="1564595"/>
                </a:lnTo>
                <a:lnTo>
                  <a:pt x="12551346" y="1544861"/>
                </a:lnTo>
                <a:cubicBezTo>
                  <a:pt x="12544769" y="1538282"/>
                  <a:pt x="12534901" y="1534993"/>
                  <a:pt x="12521744" y="1534993"/>
                </a:cubicBezTo>
                <a:close/>
                <a:moveTo>
                  <a:pt x="9709530" y="1525125"/>
                </a:moveTo>
                <a:lnTo>
                  <a:pt x="9709530" y="1564595"/>
                </a:lnTo>
                <a:cubicBezTo>
                  <a:pt x="9696376" y="1564595"/>
                  <a:pt x="9689797" y="1558018"/>
                  <a:pt x="9689797" y="1544861"/>
                </a:cubicBezTo>
                <a:cubicBezTo>
                  <a:pt x="9689797" y="1531705"/>
                  <a:pt x="9683217" y="1531705"/>
                  <a:pt x="9670063" y="1544861"/>
                </a:cubicBezTo>
                <a:lnTo>
                  <a:pt x="9709530" y="1584329"/>
                </a:lnTo>
                <a:lnTo>
                  <a:pt x="9749000" y="1584329"/>
                </a:lnTo>
                <a:cubicBezTo>
                  <a:pt x="9775314" y="1584329"/>
                  <a:pt x="9791759" y="1584329"/>
                  <a:pt x="9798339" y="1584329"/>
                </a:cubicBezTo>
                <a:cubicBezTo>
                  <a:pt x="9804916" y="1584329"/>
                  <a:pt x="9808204" y="1577752"/>
                  <a:pt x="9808204" y="1564595"/>
                </a:cubicBezTo>
                <a:cubicBezTo>
                  <a:pt x="9808204" y="1590909"/>
                  <a:pt x="9841097" y="1604066"/>
                  <a:pt x="9906878" y="1604066"/>
                </a:cubicBezTo>
                <a:lnTo>
                  <a:pt x="9966085" y="1604066"/>
                </a:lnTo>
                <a:lnTo>
                  <a:pt x="9946348" y="1564595"/>
                </a:lnTo>
                <a:lnTo>
                  <a:pt x="9808204" y="1564595"/>
                </a:lnTo>
                <a:cubicBezTo>
                  <a:pt x="9808204" y="1551439"/>
                  <a:pt x="9795051" y="1538282"/>
                  <a:pt x="9768737" y="1525125"/>
                </a:cubicBezTo>
                <a:close/>
                <a:moveTo>
                  <a:pt x="9314835" y="1525125"/>
                </a:moveTo>
                <a:cubicBezTo>
                  <a:pt x="9314835" y="1538282"/>
                  <a:pt x="9314835" y="1544861"/>
                  <a:pt x="9314835" y="1544861"/>
                </a:cubicBezTo>
                <a:cubicBezTo>
                  <a:pt x="9314835" y="1544861"/>
                  <a:pt x="9321414" y="1544861"/>
                  <a:pt x="9334571" y="1544861"/>
                </a:cubicBezTo>
                <a:cubicBezTo>
                  <a:pt x="9347725" y="1544861"/>
                  <a:pt x="9351016" y="1541570"/>
                  <a:pt x="9344436" y="1534993"/>
                </a:cubicBezTo>
                <a:cubicBezTo>
                  <a:pt x="9337859" y="1528416"/>
                  <a:pt x="9327992" y="1525125"/>
                  <a:pt x="9314835" y="1525125"/>
                </a:cubicBezTo>
                <a:close/>
                <a:moveTo>
                  <a:pt x="14524827" y="1505392"/>
                </a:moveTo>
                <a:cubicBezTo>
                  <a:pt x="14511670" y="1518548"/>
                  <a:pt x="14518250" y="1531705"/>
                  <a:pt x="14544563" y="1544861"/>
                </a:cubicBezTo>
                <a:cubicBezTo>
                  <a:pt x="14584033" y="1558018"/>
                  <a:pt x="14603767" y="1558018"/>
                  <a:pt x="14603767" y="1544861"/>
                </a:cubicBezTo>
                <a:close/>
                <a:moveTo>
                  <a:pt x="9255630" y="1505392"/>
                </a:moveTo>
                <a:lnTo>
                  <a:pt x="9255630" y="1525125"/>
                </a:lnTo>
                <a:cubicBezTo>
                  <a:pt x="9255630" y="1538282"/>
                  <a:pt x="9262210" y="1544861"/>
                  <a:pt x="9275367" y="1544861"/>
                </a:cubicBezTo>
                <a:cubicBezTo>
                  <a:pt x="9288521" y="1531705"/>
                  <a:pt x="9291812" y="1521837"/>
                  <a:pt x="9285232" y="1515259"/>
                </a:cubicBezTo>
                <a:cubicBezTo>
                  <a:pt x="9278653" y="1508680"/>
                  <a:pt x="9268787" y="1505392"/>
                  <a:pt x="9255630" y="1505392"/>
                </a:cubicBezTo>
                <a:close/>
                <a:moveTo>
                  <a:pt x="11678081" y="1495523"/>
                </a:moveTo>
                <a:cubicBezTo>
                  <a:pt x="11674790" y="1495523"/>
                  <a:pt x="11669857" y="1498812"/>
                  <a:pt x="11663280" y="1505392"/>
                </a:cubicBezTo>
                <a:lnTo>
                  <a:pt x="11683013" y="1505392"/>
                </a:lnTo>
                <a:cubicBezTo>
                  <a:pt x="11683013" y="1498812"/>
                  <a:pt x="11681369" y="1495523"/>
                  <a:pt x="11678081" y="1495523"/>
                </a:cubicBezTo>
                <a:close/>
                <a:moveTo>
                  <a:pt x="14623501" y="1485655"/>
                </a:moveTo>
                <a:cubicBezTo>
                  <a:pt x="14610344" y="1485655"/>
                  <a:pt x="14603767" y="1488946"/>
                  <a:pt x="14603767" y="1495523"/>
                </a:cubicBezTo>
                <a:cubicBezTo>
                  <a:pt x="14603767" y="1502103"/>
                  <a:pt x="14603767" y="1511968"/>
                  <a:pt x="14603767" y="1525125"/>
                </a:cubicBezTo>
                <a:cubicBezTo>
                  <a:pt x="14616924" y="1538282"/>
                  <a:pt x="14626792" y="1544861"/>
                  <a:pt x="14633369" y="1544861"/>
                </a:cubicBezTo>
                <a:cubicBezTo>
                  <a:pt x="14639946" y="1544861"/>
                  <a:pt x="14643237" y="1534993"/>
                  <a:pt x="14643237" y="1515259"/>
                </a:cubicBezTo>
                <a:cubicBezTo>
                  <a:pt x="14643237" y="1495523"/>
                  <a:pt x="14636660" y="1485655"/>
                  <a:pt x="14623501" y="1485655"/>
                </a:cubicBezTo>
                <a:close/>
                <a:moveTo>
                  <a:pt x="14288008" y="1485655"/>
                </a:moveTo>
                <a:lnTo>
                  <a:pt x="14307745" y="1505392"/>
                </a:lnTo>
                <a:lnTo>
                  <a:pt x="14327479" y="1485655"/>
                </a:lnTo>
                <a:cubicBezTo>
                  <a:pt x="14314322" y="1485655"/>
                  <a:pt x="14307745" y="1485655"/>
                  <a:pt x="14307745" y="1485655"/>
                </a:cubicBezTo>
                <a:cubicBezTo>
                  <a:pt x="14307745" y="1485655"/>
                  <a:pt x="14301168" y="1485655"/>
                  <a:pt x="14288008" y="1485655"/>
                </a:cubicBezTo>
                <a:close/>
                <a:moveTo>
                  <a:pt x="13419679" y="1485655"/>
                </a:moveTo>
                <a:cubicBezTo>
                  <a:pt x="13419679" y="1485655"/>
                  <a:pt x="13426256" y="1485655"/>
                  <a:pt x="13439412" y="1485655"/>
                </a:cubicBezTo>
                <a:cubicBezTo>
                  <a:pt x="13452569" y="1485655"/>
                  <a:pt x="13459146" y="1485655"/>
                  <a:pt x="13459146" y="1485655"/>
                </a:cubicBezTo>
                <a:cubicBezTo>
                  <a:pt x="13459146" y="1498812"/>
                  <a:pt x="13455857" y="1505392"/>
                  <a:pt x="13449280" y="1505392"/>
                </a:cubicBezTo>
                <a:cubicBezTo>
                  <a:pt x="13442703" y="1505392"/>
                  <a:pt x="13439412" y="1505392"/>
                  <a:pt x="13439412" y="1505392"/>
                </a:cubicBezTo>
                <a:cubicBezTo>
                  <a:pt x="13426256" y="1505392"/>
                  <a:pt x="13419679" y="1498812"/>
                  <a:pt x="13419679" y="1485655"/>
                </a:cubicBezTo>
                <a:close/>
                <a:moveTo>
                  <a:pt x="12215854" y="1485655"/>
                </a:moveTo>
                <a:cubicBezTo>
                  <a:pt x="12189540" y="1485655"/>
                  <a:pt x="12176384" y="1488946"/>
                  <a:pt x="12176384" y="1495523"/>
                </a:cubicBezTo>
                <a:cubicBezTo>
                  <a:pt x="12176384" y="1502103"/>
                  <a:pt x="12189540" y="1505392"/>
                  <a:pt x="12215854" y="1505392"/>
                </a:cubicBezTo>
                <a:lnTo>
                  <a:pt x="12255324" y="1485655"/>
                </a:lnTo>
                <a:close/>
                <a:moveTo>
                  <a:pt x="11840891" y="1485655"/>
                </a:moveTo>
                <a:cubicBezTo>
                  <a:pt x="11840891" y="1498812"/>
                  <a:pt x="11840891" y="1505392"/>
                  <a:pt x="11840891" y="1505392"/>
                </a:cubicBezTo>
                <a:cubicBezTo>
                  <a:pt x="11840891" y="1505392"/>
                  <a:pt x="11847472" y="1505392"/>
                  <a:pt x="11860629" y="1505392"/>
                </a:cubicBezTo>
                <a:cubicBezTo>
                  <a:pt x="11860629" y="1505392"/>
                  <a:pt x="11860629" y="1502103"/>
                  <a:pt x="11860629" y="1495523"/>
                </a:cubicBezTo>
                <a:cubicBezTo>
                  <a:pt x="11860629" y="1488946"/>
                  <a:pt x="11860629" y="1485655"/>
                  <a:pt x="11860629" y="1485655"/>
                </a:cubicBezTo>
                <a:close/>
                <a:moveTo>
                  <a:pt x="11702747" y="1485655"/>
                </a:moveTo>
                <a:cubicBezTo>
                  <a:pt x="11702747" y="1498812"/>
                  <a:pt x="11709327" y="1505392"/>
                  <a:pt x="11722484" y="1505392"/>
                </a:cubicBezTo>
                <a:cubicBezTo>
                  <a:pt x="11722484" y="1505392"/>
                  <a:pt x="11722484" y="1498812"/>
                  <a:pt x="11722484" y="1485655"/>
                </a:cubicBezTo>
                <a:close/>
                <a:moveTo>
                  <a:pt x="10479189" y="1485655"/>
                </a:moveTo>
                <a:cubicBezTo>
                  <a:pt x="10373938" y="1498812"/>
                  <a:pt x="10387094" y="1511968"/>
                  <a:pt x="10518659" y="1525125"/>
                </a:cubicBezTo>
                <a:lnTo>
                  <a:pt x="10735743" y="1544861"/>
                </a:lnTo>
                <a:cubicBezTo>
                  <a:pt x="10854152" y="1544861"/>
                  <a:pt x="10913355" y="1538282"/>
                  <a:pt x="10913355" y="1525125"/>
                </a:cubicBezTo>
                <a:lnTo>
                  <a:pt x="10775211" y="1525125"/>
                </a:lnTo>
                <a:cubicBezTo>
                  <a:pt x="10775211" y="1525125"/>
                  <a:pt x="10768634" y="1525125"/>
                  <a:pt x="10755477" y="1525125"/>
                </a:cubicBezTo>
                <a:cubicBezTo>
                  <a:pt x="10742320" y="1498812"/>
                  <a:pt x="10683116" y="1485655"/>
                  <a:pt x="10577864" y="1485655"/>
                </a:cubicBezTo>
                <a:cubicBezTo>
                  <a:pt x="10577864" y="1485655"/>
                  <a:pt x="10567997" y="1485655"/>
                  <a:pt x="10548261" y="1485655"/>
                </a:cubicBezTo>
                <a:cubicBezTo>
                  <a:pt x="10528527" y="1485655"/>
                  <a:pt x="10505502" y="1485655"/>
                  <a:pt x="10479189" y="1485655"/>
                </a:cubicBezTo>
                <a:close/>
                <a:moveTo>
                  <a:pt x="9709530" y="1485655"/>
                </a:moveTo>
                <a:lnTo>
                  <a:pt x="9709530" y="1505392"/>
                </a:lnTo>
                <a:cubicBezTo>
                  <a:pt x="9709530" y="1505392"/>
                  <a:pt x="9712820" y="1505392"/>
                  <a:pt x="9719398" y="1505392"/>
                </a:cubicBezTo>
                <a:cubicBezTo>
                  <a:pt x="9725978" y="1505392"/>
                  <a:pt x="9729267" y="1498812"/>
                  <a:pt x="9729267" y="1485655"/>
                </a:cubicBezTo>
                <a:cubicBezTo>
                  <a:pt x="9729267" y="1485655"/>
                  <a:pt x="9722687" y="1485655"/>
                  <a:pt x="9709530" y="1485655"/>
                </a:cubicBezTo>
                <a:close/>
                <a:moveTo>
                  <a:pt x="9334571" y="1485655"/>
                </a:moveTo>
                <a:lnTo>
                  <a:pt x="9334571" y="1505392"/>
                </a:lnTo>
                <a:lnTo>
                  <a:pt x="9354304" y="1505392"/>
                </a:lnTo>
                <a:cubicBezTo>
                  <a:pt x="9354304" y="1492235"/>
                  <a:pt x="9347725" y="1485655"/>
                  <a:pt x="9334571" y="1485655"/>
                </a:cubicBezTo>
                <a:close/>
                <a:moveTo>
                  <a:pt x="9235897" y="1485655"/>
                </a:moveTo>
                <a:cubicBezTo>
                  <a:pt x="9222740" y="1485655"/>
                  <a:pt x="9216160" y="1488946"/>
                  <a:pt x="9216160" y="1495523"/>
                </a:cubicBezTo>
                <a:cubicBezTo>
                  <a:pt x="9216160" y="1502103"/>
                  <a:pt x="9209583" y="1505392"/>
                  <a:pt x="9196426" y="1505392"/>
                </a:cubicBezTo>
                <a:cubicBezTo>
                  <a:pt x="9196426" y="1518548"/>
                  <a:pt x="9203003" y="1525125"/>
                  <a:pt x="9216160" y="1525125"/>
                </a:cubicBezTo>
                <a:cubicBezTo>
                  <a:pt x="9203003" y="1538282"/>
                  <a:pt x="9203003" y="1544861"/>
                  <a:pt x="9216160" y="1544861"/>
                </a:cubicBezTo>
                <a:cubicBezTo>
                  <a:pt x="9229317" y="1544861"/>
                  <a:pt x="9235897" y="1538282"/>
                  <a:pt x="9235897" y="1525125"/>
                </a:cubicBezTo>
                <a:close/>
                <a:moveTo>
                  <a:pt x="1835337" y="1485655"/>
                </a:moveTo>
                <a:cubicBezTo>
                  <a:pt x="1848493" y="1498812"/>
                  <a:pt x="1861651" y="1505392"/>
                  <a:pt x="1874807" y="1505392"/>
                </a:cubicBezTo>
                <a:cubicBezTo>
                  <a:pt x="1887964" y="1505392"/>
                  <a:pt x="1887964" y="1502103"/>
                  <a:pt x="1874807" y="1495523"/>
                </a:cubicBezTo>
                <a:cubicBezTo>
                  <a:pt x="1861651" y="1488946"/>
                  <a:pt x="1848493" y="1485655"/>
                  <a:pt x="1835337" y="1485655"/>
                </a:cubicBezTo>
                <a:close/>
                <a:moveTo>
                  <a:pt x="14781381" y="1478256"/>
                </a:moveTo>
                <a:cubicBezTo>
                  <a:pt x="14784670" y="1476612"/>
                  <a:pt x="14787958" y="1479078"/>
                  <a:pt x="14791247" y="1485655"/>
                </a:cubicBezTo>
                <a:cubicBezTo>
                  <a:pt x="14797824" y="1498812"/>
                  <a:pt x="14794538" y="1515259"/>
                  <a:pt x="14781381" y="1534993"/>
                </a:cubicBezTo>
                <a:cubicBezTo>
                  <a:pt x="14768222" y="1554727"/>
                  <a:pt x="14748488" y="1564595"/>
                  <a:pt x="14722175" y="1564595"/>
                </a:cubicBezTo>
                <a:lnTo>
                  <a:pt x="14702441" y="1564595"/>
                </a:lnTo>
                <a:lnTo>
                  <a:pt x="14722175" y="1544861"/>
                </a:lnTo>
                <a:cubicBezTo>
                  <a:pt x="14748488" y="1531705"/>
                  <a:pt x="14764936" y="1515259"/>
                  <a:pt x="14771513" y="1495523"/>
                </a:cubicBezTo>
                <a:cubicBezTo>
                  <a:pt x="14774801" y="1485655"/>
                  <a:pt x="14778090" y="1479900"/>
                  <a:pt x="14781381" y="1478256"/>
                </a:cubicBezTo>
                <a:close/>
                <a:moveTo>
                  <a:pt x="13991986" y="1465921"/>
                </a:moveTo>
                <a:cubicBezTo>
                  <a:pt x="13991986" y="1465921"/>
                  <a:pt x="13998563" y="1472498"/>
                  <a:pt x="14011723" y="1485655"/>
                </a:cubicBezTo>
                <a:cubicBezTo>
                  <a:pt x="14011723" y="1498812"/>
                  <a:pt x="14024879" y="1505392"/>
                  <a:pt x="14051193" y="1505392"/>
                </a:cubicBezTo>
                <a:lnTo>
                  <a:pt x="13972253" y="1505392"/>
                </a:lnTo>
                <a:cubicBezTo>
                  <a:pt x="13972253" y="1505392"/>
                  <a:pt x="13972253" y="1502103"/>
                  <a:pt x="13972253" y="1495523"/>
                </a:cubicBezTo>
                <a:cubicBezTo>
                  <a:pt x="13972253" y="1488946"/>
                  <a:pt x="13975544" y="1482366"/>
                  <a:pt x="13982121" y="1475790"/>
                </a:cubicBezTo>
                <a:cubicBezTo>
                  <a:pt x="13988698" y="1469210"/>
                  <a:pt x="13991986" y="1465921"/>
                  <a:pt x="13991986" y="1465921"/>
                </a:cubicBezTo>
                <a:close/>
                <a:moveTo>
                  <a:pt x="12393468" y="1465921"/>
                </a:moveTo>
                <a:cubicBezTo>
                  <a:pt x="12393468" y="1465921"/>
                  <a:pt x="12393468" y="1472498"/>
                  <a:pt x="12393468" y="1485655"/>
                </a:cubicBezTo>
                <a:lnTo>
                  <a:pt x="12413202" y="1485655"/>
                </a:lnTo>
                <a:cubicBezTo>
                  <a:pt x="12413202" y="1472498"/>
                  <a:pt x="12413202" y="1465921"/>
                  <a:pt x="12413202" y="1465921"/>
                </a:cubicBezTo>
                <a:cubicBezTo>
                  <a:pt x="12400045" y="1465921"/>
                  <a:pt x="12393468" y="1465921"/>
                  <a:pt x="12393468" y="1465921"/>
                </a:cubicBezTo>
                <a:close/>
                <a:moveTo>
                  <a:pt x="12353998" y="1465921"/>
                </a:moveTo>
                <a:cubicBezTo>
                  <a:pt x="12340841" y="1479078"/>
                  <a:pt x="12327685" y="1485655"/>
                  <a:pt x="12314528" y="1485655"/>
                </a:cubicBezTo>
                <a:cubicBezTo>
                  <a:pt x="12301371" y="1485655"/>
                  <a:pt x="12291503" y="1485655"/>
                  <a:pt x="12284926" y="1485655"/>
                </a:cubicBezTo>
                <a:cubicBezTo>
                  <a:pt x="12278349" y="1485655"/>
                  <a:pt x="12275058" y="1485655"/>
                  <a:pt x="12275058" y="1485655"/>
                </a:cubicBezTo>
                <a:cubicBezTo>
                  <a:pt x="12301371" y="1498812"/>
                  <a:pt x="12334262" y="1492235"/>
                  <a:pt x="12373732" y="1465921"/>
                </a:cubicBezTo>
                <a:close/>
                <a:moveTo>
                  <a:pt x="10341045" y="1465921"/>
                </a:moveTo>
                <a:cubicBezTo>
                  <a:pt x="10301577" y="1479078"/>
                  <a:pt x="10281841" y="1492235"/>
                  <a:pt x="10281841" y="1505392"/>
                </a:cubicBezTo>
                <a:lnTo>
                  <a:pt x="10400251" y="1505392"/>
                </a:lnTo>
                <a:cubicBezTo>
                  <a:pt x="10413408" y="1505392"/>
                  <a:pt x="10406828" y="1498812"/>
                  <a:pt x="10380515" y="1485655"/>
                </a:cubicBezTo>
                <a:close/>
                <a:moveTo>
                  <a:pt x="9492448" y="1465921"/>
                </a:moveTo>
                <a:lnTo>
                  <a:pt x="9492448" y="1485655"/>
                </a:lnTo>
                <a:cubicBezTo>
                  <a:pt x="9505605" y="1485655"/>
                  <a:pt x="9518762" y="1498812"/>
                  <a:pt x="9531919" y="1525125"/>
                </a:cubicBezTo>
                <a:cubicBezTo>
                  <a:pt x="9545075" y="1564595"/>
                  <a:pt x="9558232" y="1564595"/>
                  <a:pt x="9571387" y="1525125"/>
                </a:cubicBezTo>
                <a:cubicBezTo>
                  <a:pt x="9584544" y="1511968"/>
                  <a:pt x="9581254" y="1502103"/>
                  <a:pt x="9561521" y="1495523"/>
                </a:cubicBezTo>
                <a:cubicBezTo>
                  <a:pt x="9541787" y="1488946"/>
                  <a:pt x="9525339" y="1485655"/>
                  <a:pt x="9512182" y="1485655"/>
                </a:cubicBezTo>
                <a:close/>
                <a:moveTo>
                  <a:pt x="9255630" y="1465921"/>
                </a:moveTo>
                <a:cubicBezTo>
                  <a:pt x="9255630" y="1465921"/>
                  <a:pt x="9255630" y="1472498"/>
                  <a:pt x="9255630" y="1485655"/>
                </a:cubicBezTo>
                <a:lnTo>
                  <a:pt x="9275367" y="1485655"/>
                </a:lnTo>
                <a:cubicBezTo>
                  <a:pt x="9275367" y="1472498"/>
                  <a:pt x="9268787" y="1465921"/>
                  <a:pt x="9255630" y="1465921"/>
                </a:cubicBezTo>
                <a:close/>
                <a:moveTo>
                  <a:pt x="809127" y="1465921"/>
                </a:moveTo>
                <a:cubicBezTo>
                  <a:pt x="809127" y="1465921"/>
                  <a:pt x="815706" y="1472498"/>
                  <a:pt x="828863" y="1485655"/>
                </a:cubicBezTo>
                <a:lnTo>
                  <a:pt x="809127" y="1505392"/>
                </a:lnTo>
                <a:close/>
                <a:moveTo>
                  <a:pt x="14110397" y="1446187"/>
                </a:moveTo>
                <a:cubicBezTo>
                  <a:pt x="14123553" y="1446187"/>
                  <a:pt x="14130130" y="1452765"/>
                  <a:pt x="14130130" y="1465921"/>
                </a:cubicBezTo>
                <a:cubicBezTo>
                  <a:pt x="14130130" y="1479078"/>
                  <a:pt x="14130130" y="1485655"/>
                  <a:pt x="14130130" y="1485655"/>
                </a:cubicBezTo>
                <a:cubicBezTo>
                  <a:pt x="14130130" y="1485655"/>
                  <a:pt x="14123553" y="1479078"/>
                  <a:pt x="14110397" y="1465921"/>
                </a:cubicBezTo>
                <a:cubicBezTo>
                  <a:pt x="14110397" y="1452765"/>
                  <a:pt x="14110397" y="1446187"/>
                  <a:pt x="14110397" y="1446187"/>
                </a:cubicBezTo>
                <a:close/>
                <a:moveTo>
                  <a:pt x="9749000" y="1446187"/>
                </a:moveTo>
                <a:cubicBezTo>
                  <a:pt x="9749000" y="1459344"/>
                  <a:pt x="9755580" y="1465921"/>
                  <a:pt x="9768737" y="1465921"/>
                </a:cubicBezTo>
                <a:lnTo>
                  <a:pt x="9768737" y="1446187"/>
                </a:lnTo>
                <a:cubicBezTo>
                  <a:pt x="9768737" y="1446187"/>
                  <a:pt x="9762157" y="1446187"/>
                  <a:pt x="9749000" y="1446187"/>
                </a:cubicBezTo>
                <a:close/>
                <a:moveTo>
                  <a:pt x="8643850" y="1446187"/>
                </a:moveTo>
                <a:cubicBezTo>
                  <a:pt x="8630696" y="1446187"/>
                  <a:pt x="8624116" y="1452765"/>
                  <a:pt x="8624116" y="1465921"/>
                </a:cubicBezTo>
                <a:cubicBezTo>
                  <a:pt x="8624116" y="1479078"/>
                  <a:pt x="8627405" y="1485655"/>
                  <a:pt x="8633984" y="1485655"/>
                </a:cubicBezTo>
                <a:cubicBezTo>
                  <a:pt x="8640562" y="1485655"/>
                  <a:pt x="8643850" y="1479078"/>
                  <a:pt x="8643850" y="1465921"/>
                </a:cubicBezTo>
                <a:cubicBezTo>
                  <a:pt x="8643850" y="1452765"/>
                  <a:pt x="8643850" y="1446187"/>
                  <a:pt x="8643850" y="1446187"/>
                </a:cubicBezTo>
                <a:close/>
                <a:moveTo>
                  <a:pt x="14011723" y="1426451"/>
                </a:moveTo>
                <a:cubicBezTo>
                  <a:pt x="14011723" y="1426451"/>
                  <a:pt x="14024879" y="1426451"/>
                  <a:pt x="14051193" y="1426451"/>
                </a:cubicBezTo>
                <a:lnTo>
                  <a:pt x="14090660" y="1426451"/>
                </a:lnTo>
                <a:cubicBezTo>
                  <a:pt x="14077504" y="1426451"/>
                  <a:pt x="14074218" y="1433031"/>
                  <a:pt x="14080795" y="1446187"/>
                </a:cubicBezTo>
                <a:cubicBezTo>
                  <a:pt x="14087372" y="1459344"/>
                  <a:pt x="14084083" y="1465921"/>
                  <a:pt x="14070927" y="1465921"/>
                </a:cubicBezTo>
                <a:cubicBezTo>
                  <a:pt x="14044613" y="1465921"/>
                  <a:pt x="14024879" y="1459344"/>
                  <a:pt x="14011723" y="1446187"/>
                </a:cubicBezTo>
                <a:cubicBezTo>
                  <a:pt x="13985409" y="1446187"/>
                  <a:pt x="13985409" y="1439608"/>
                  <a:pt x="14011723" y="1426451"/>
                </a:cubicBezTo>
                <a:close/>
                <a:moveTo>
                  <a:pt x="13715701" y="1426451"/>
                </a:moveTo>
                <a:cubicBezTo>
                  <a:pt x="13689387" y="1439608"/>
                  <a:pt x="13682807" y="1446187"/>
                  <a:pt x="13695964" y="1446187"/>
                </a:cubicBezTo>
                <a:lnTo>
                  <a:pt x="13715701" y="1446187"/>
                </a:lnTo>
                <a:cubicBezTo>
                  <a:pt x="13715701" y="1446187"/>
                  <a:pt x="13722278" y="1446187"/>
                  <a:pt x="13735434" y="1446187"/>
                </a:cubicBezTo>
                <a:cubicBezTo>
                  <a:pt x="13748591" y="1446187"/>
                  <a:pt x="13748591" y="1439608"/>
                  <a:pt x="13735434" y="1426451"/>
                </a:cubicBezTo>
                <a:cubicBezTo>
                  <a:pt x="13722278" y="1426451"/>
                  <a:pt x="13715701" y="1426451"/>
                  <a:pt x="13715701" y="1426451"/>
                </a:cubicBezTo>
                <a:close/>
                <a:moveTo>
                  <a:pt x="11801424" y="1426451"/>
                </a:moveTo>
                <a:cubicBezTo>
                  <a:pt x="11814581" y="1426451"/>
                  <a:pt x="11827735" y="1426451"/>
                  <a:pt x="11840891" y="1426451"/>
                </a:cubicBezTo>
                <a:lnTo>
                  <a:pt x="11821158" y="1446187"/>
                </a:lnTo>
                <a:close/>
                <a:moveTo>
                  <a:pt x="11465932" y="1426451"/>
                </a:moveTo>
                <a:lnTo>
                  <a:pt x="11426462" y="1446187"/>
                </a:lnTo>
                <a:cubicBezTo>
                  <a:pt x="11426462" y="1459344"/>
                  <a:pt x="11446195" y="1459344"/>
                  <a:pt x="11485665" y="1446187"/>
                </a:cubicBezTo>
                <a:close/>
                <a:moveTo>
                  <a:pt x="8722790" y="1426451"/>
                </a:moveTo>
                <a:lnTo>
                  <a:pt x="8703056" y="1465921"/>
                </a:lnTo>
                <a:cubicBezTo>
                  <a:pt x="8716213" y="1465921"/>
                  <a:pt x="8722790" y="1469210"/>
                  <a:pt x="8722790" y="1475790"/>
                </a:cubicBezTo>
                <a:cubicBezTo>
                  <a:pt x="8722790" y="1482366"/>
                  <a:pt x="8722790" y="1488946"/>
                  <a:pt x="8722790" y="1495523"/>
                </a:cubicBezTo>
                <a:cubicBezTo>
                  <a:pt x="8722790" y="1502103"/>
                  <a:pt x="8745812" y="1505392"/>
                  <a:pt x="8791863" y="1505392"/>
                </a:cubicBezTo>
                <a:cubicBezTo>
                  <a:pt x="8837909" y="1505392"/>
                  <a:pt x="8867514" y="1498812"/>
                  <a:pt x="8880668" y="1485655"/>
                </a:cubicBezTo>
                <a:lnTo>
                  <a:pt x="8781994" y="1446187"/>
                </a:lnTo>
                <a:lnTo>
                  <a:pt x="8781994" y="1465921"/>
                </a:lnTo>
                <a:cubicBezTo>
                  <a:pt x="8781994" y="1479078"/>
                  <a:pt x="8781994" y="1485655"/>
                  <a:pt x="8781994" y="1485655"/>
                </a:cubicBezTo>
                <a:cubicBezTo>
                  <a:pt x="8781994" y="1485655"/>
                  <a:pt x="8775417" y="1485655"/>
                  <a:pt x="8762260" y="1485655"/>
                </a:cubicBezTo>
                <a:cubicBezTo>
                  <a:pt x="8762260" y="1485655"/>
                  <a:pt x="8762260" y="1479078"/>
                  <a:pt x="8762260" y="1465921"/>
                </a:cubicBezTo>
                <a:close/>
                <a:moveTo>
                  <a:pt x="7879127" y="1416585"/>
                </a:moveTo>
                <a:cubicBezTo>
                  <a:pt x="7875838" y="1416585"/>
                  <a:pt x="7874194" y="1419874"/>
                  <a:pt x="7874194" y="1426451"/>
                </a:cubicBezTo>
                <a:cubicBezTo>
                  <a:pt x="7874194" y="1439608"/>
                  <a:pt x="7867614" y="1446187"/>
                  <a:pt x="7854457" y="1446187"/>
                </a:cubicBezTo>
                <a:cubicBezTo>
                  <a:pt x="7854457" y="1459344"/>
                  <a:pt x="7847878" y="1472498"/>
                  <a:pt x="7834723" y="1485655"/>
                </a:cubicBezTo>
                <a:cubicBezTo>
                  <a:pt x="7821567" y="1498812"/>
                  <a:pt x="7828144" y="1518548"/>
                  <a:pt x="7854457" y="1544861"/>
                </a:cubicBezTo>
                <a:cubicBezTo>
                  <a:pt x="7867614" y="1544861"/>
                  <a:pt x="7887348" y="1551439"/>
                  <a:pt x="7913661" y="1564595"/>
                </a:cubicBezTo>
                <a:cubicBezTo>
                  <a:pt x="7939975" y="1564595"/>
                  <a:pt x="7953131" y="1571172"/>
                  <a:pt x="7953131" y="1584329"/>
                </a:cubicBezTo>
                <a:cubicBezTo>
                  <a:pt x="7953131" y="1597489"/>
                  <a:pt x="7966288" y="1597489"/>
                  <a:pt x="7992601" y="1584329"/>
                </a:cubicBezTo>
                <a:cubicBezTo>
                  <a:pt x="8045229" y="1558018"/>
                  <a:pt x="8045229" y="1531705"/>
                  <a:pt x="7992601" y="1505392"/>
                </a:cubicBezTo>
                <a:lnTo>
                  <a:pt x="7972868" y="1505392"/>
                </a:lnTo>
                <a:lnTo>
                  <a:pt x="7933397" y="1525125"/>
                </a:lnTo>
                <a:lnTo>
                  <a:pt x="7913661" y="1525125"/>
                </a:lnTo>
                <a:lnTo>
                  <a:pt x="7913661" y="1485655"/>
                </a:lnTo>
                <a:cubicBezTo>
                  <a:pt x="7913661" y="1485655"/>
                  <a:pt x="7913661" y="1479078"/>
                  <a:pt x="7913661" y="1465921"/>
                </a:cubicBezTo>
                <a:cubicBezTo>
                  <a:pt x="7913661" y="1452765"/>
                  <a:pt x="7910373" y="1442896"/>
                  <a:pt x="7903796" y="1436319"/>
                </a:cubicBezTo>
                <a:cubicBezTo>
                  <a:pt x="7897216" y="1429742"/>
                  <a:pt x="7893927" y="1426451"/>
                  <a:pt x="7893927" y="1426451"/>
                </a:cubicBezTo>
                <a:cubicBezTo>
                  <a:pt x="7887351" y="1419874"/>
                  <a:pt x="7882416" y="1416585"/>
                  <a:pt x="7879127" y="1416585"/>
                </a:cubicBezTo>
                <a:close/>
                <a:moveTo>
                  <a:pt x="11271050" y="1411650"/>
                </a:moveTo>
                <a:cubicBezTo>
                  <a:pt x="11266115" y="1411650"/>
                  <a:pt x="11262004" y="1413295"/>
                  <a:pt x="11258715" y="1416585"/>
                </a:cubicBezTo>
                <a:cubicBezTo>
                  <a:pt x="11252137" y="1423163"/>
                  <a:pt x="11255427" y="1433031"/>
                  <a:pt x="11268584" y="1446187"/>
                </a:cubicBezTo>
                <a:cubicBezTo>
                  <a:pt x="11294894" y="1459344"/>
                  <a:pt x="11308051" y="1459344"/>
                  <a:pt x="11308051" y="1446187"/>
                </a:cubicBezTo>
                <a:cubicBezTo>
                  <a:pt x="11308051" y="1433031"/>
                  <a:pt x="11301474" y="1423163"/>
                  <a:pt x="11288317" y="1416585"/>
                </a:cubicBezTo>
                <a:cubicBezTo>
                  <a:pt x="11281738" y="1413295"/>
                  <a:pt x="11275983" y="1411650"/>
                  <a:pt x="11271050" y="1411650"/>
                </a:cubicBezTo>
                <a:close/>
                <a:moveTo>
                  <a:pt x="13399942" y="1406717"/>
                </a:moveTo>
                <a:lnTo>
                  <a:pt x="13380208" y="1446187"/>
                </a:lnTo>
                <a:cubicBezTo>
                  <a:pt x="13367049" y="1446187"/>
                  <a:pt x="13357183" y="1449476"/>
                  <a:pt x="13350606" y="1456053"/>
                </a:cubicBezTo>
                <a:cubicBezTo>
                  <a:pt x="13344029" y="1462633"/>
                  <a:pt x="13340738" y="1459344"/>
                  <a:pt x="13340738" y="1446187"/>
                </a:cubicBezTo>
                <a:cubicBezTo>
                  <a:pt x="13314425" y="1446187"/>
                  <a:pt x="13301268" y="1439608"/>
                  <a:pt x="13301268" y="1426451"/>
                </a:cubicBezTo>
                <a:lnTo>
                  <a:pt x="13321004" y="1426451"/>
                </a:lnTo>
                <a:cubicBezTo>
                  <a:pt x="13334161" y="1439608"/>
                  <a:pt x="13347315" y="1439608"/>
                  <a:pt x="13360472" y="1426451"/>
                </a:cubicBezTo>
                <a:cubicBezTo>
                  <a:pt x="13373631" y="1413295"/>
                  <a:pt x="13386785" y="1406717"/>
                  <a:pt x="13399942" y="1406717"/>
                </a:cubicBezTo>
                <a:close/>
                <a:moveTo>
                  <a:pt x="13143390" y="1406717"/>
                </a:moveTo>
                <a:cubicBezTo>
                  <a:pt x="13156547" y="1406717"/>
                  <a:pt x="13163124" y="1410006"/>
                  <a:pt x="13163124" y="1416585"/>
                </a:cubicBezTo>
                <a:cubicBezTo>
                  <a:pt x="13163124" y="1423163"/>
                  <a:pt x="13163124" y="1433031"/>
                  <a:pt x="13163124" y="1446187"/>
                </a:cubicBezTo>
                <a:cubicBezTo>
                  <a:pt x="13163124" y="1472498"/>
                  <a:pt x="13156547" y="1485655"/>
                  <a:pt x="13143390" y="1485655"/>
                </a:cubicBezTo>
                <a:cubicBezTo>
                  <a:pt x="13130233" y="1485655"/>
                  <a:pt x="13123654" y="1492235"/>
                  <a:pt x="13123654" y="1505392"/>
                </a:cubicBezTo>
                <a:cubicBezTo>
                  <a:pt x="13123654" y="1505392"/>
                  <a:pt x="13117077" y="1505392"/>
                  <a:pt x="13103920" y="1505392"/>
                </a:cubicBezTo>
                <a:cubicBezTo>
                  <a:pt x="13090763" y="1505392"/>
                  <a:pt x="13077609" y="1505392"/>
                  <a:pt x="13064450" y="1505392"/>
                </a:cubicBezTo>
                <a:lnTo>
                  <a:pt x="13024980" y="1485655"/>
                </a:lnTo>
                <a:cubicBezTo>
                  <a:pt x="13024980" y="1485655"/>
                  <a:pt x="13031559" y="1485655"/>
                  <a:pt x="13044716" y="1485655"/>
                </a:cubicBezTo>
                <a:cubicBezTo>
                  <a:pt x="13044716" y="1485655"/>
                  <a:pt x="13044716" y="1479078"/>
                  <a:pt x="13044716" y="1465921"/>
                </a:cubicBezTo>
                <a:cubicBezTo>
                  <a:pt x="13044716" y="1465921"/>
                  <a:pt x="13051293" y="1462633"/>
                  <a:pt x="13064450" y="1456053"/>
                </a:cubicBezTo>
                <a:cubicBezTo>
                  <a:pt x="13077609" y="1449476"/>
                  <a:pt x="13097343" y="1446187"/>
                  <a:pt x="13123654" y="1446187"/>
                </a:cubicBezTo>
                <a:cubicBezTo>
                  <a:pt x="13136813" y="1446187"/>
                  <a:pt x="13143390" y="1439608"/>
                  <a:pt x="13143390" y="1426451"/>
                </a:cubicBezTo>
                <a:cubicBezTo>
                  <a:pt x="13143390" y="1413295"/>
                  <a:pt x="13143390" y="1406717"/>
                  <a:pt x="13143390" y="1406717"/>
                </a:cubicBezTo>
                <a:close/>
                <a:moveTo>
                  <a:pt x="13084186" y="1406717"/>
                </a:moveTo>
                <a:cubicBezTo>
                  <a:pt x="13097343" y="1406717"/>
                  <a:pt x="13107211" y="1406717"/>
                  <a:pt x="13113788" y="1406717"/>
                </a:cubicBezTo>
                <a:cubicBezTo>
                  <a:pt x="13120365" y="1406717"/>
                  <a:pt x="13123654" y="1406717"/>
                  <a:pt x="13123654" y="1406717"/>
                </a:cubicBezTo>
                <a:cubicBezTo>
                  <a:pt x="13123654" y="1419874"/>
                  <a:pt x="13117077" y="1426451"/>
                  <a:pt x="13103920" y="1426451"/>
                </a:cubicBezTo>
                <a:cubicBezTo>
                  <a:pt x="13090763" y="1426451"/>
                  <a:pt x="13084186" y="1426451"/>
                  <a:pt x="13084186" y="1426451"/>
                </a:cubicBezTo>
                <a:cubicBezTo>
                  <a:pt x="13084186" y="1426451"/>
                  <a:pt x="13084186" y="1419874"/>
                  <a:pt x="13084186" y="1406717"/>
                </a:cubicBezTo>
                <a:close/>
                <a:moveTo>
                  <a:pt x="13024980" y="1406717"/>
                </a:moveTo>
                <a:cubicBezTo>
                  <a:pt x="13024980" y="1406717"/>
                  <a:pt x="13031559" y="1406717"/>
                  <a:pt x="13044716" y="1406717"/>
                </a:cubicBezTo>
                <a:lnTo>
                  <a:pt x="13044716" y="1426451"/>
                </a:lnTo>
                <a:close/>
                <a:moveTo>
                  <a:pt x="11564606" y="1406717"/>
                </a:moveTo>
                <a:lnTo>
                  <a:pt x="11584339" y="1426451"/>
                </a:lnTo>
                <a:lnTo>
                  <a:pt x="11604073" y="1446187"/>
                </a:lnTo>
                <a:lnTo>
                  <a:pt x="11564606" y="1446187"/>
                </a:lnTo>
                <a:lnTo>
                  <a:pt x="11604073" y="1465921"/>
                </a:lnTo>
                <a:cubicBezTo>
                  <a:pt x="11630387" y="1465921"/>
                  <a:pt x="11663280" y="1465921"/>
                  <a:pt x="11702747" y="1465921"/>
                </a:cubicBezTo>
                <a:lnTo>
                  <a:pt x="11761954" y="1485655"/>
                </a:lnTo>
                <a:cubicBezTo>
                  <a:pt x="11748797" y="1485655"/>
                  <a:pt x="11742217" y="1492235"/>
                  <a:pt x="11742217" y="1505392"/>
                </a:cubicBezTo>
                <a:cubicBezTo>
                  <a:pt x="11742217" y="1518548"/>
                  <a:pt x="11748797" y="1518548"/>
                  <a:pt x="11761954" y="1505392"/>
                </a:cubicBezTo>
                <a:lnTo>
                  <a:pt x="11781688" y="1505392"/>
                </a:lnTo>
                <a:lnTo>
                  <a:pt x="11781688" y="1485655"/>
                </a:lnTo>
                <a:cubicBezTo>
                  <a:pt x="11768531" y="1472498"/>
                  <a:pt x="11765242" y="1462633"/>
                  <a:pt x="11771819" y="1456053"/>
                </a:cubicBezTo>
                <a:cubicBezTo>
                  <a:pt x="11778399" y="1449476"/>
                  <a:pt x="11794844" y="1446187"/>
                  <a:pt x="11821158" y="1446187"/>
                </a:cubicBezTo>
                <a:cubicBezTo>
                  <a:pt x="11860629" y="1446187"/>
                  <a:pt x="11883650" y="1442896"/>
                  <a:pt x="11890230" y="1436319"/>
                </a:cubicBezTo>
                <a:cubicBezTo>
                  <a:pt x="11896807" y="1429742"/>
                  <a:pt x="11906675" y="1433031"/>
                  <a:pt x="11919832" y="1446187"/>
                </a:cubicBezTo>
                <a:lnTo>
                  <a:pt x="11919832" y="1465921"/>
                </a:lnTo>
                <a:cubicBezTo>
                  <a:pt x="11906675" y="1465921"/>
                  <a:pt x="11900098" y="1469210"/>
                  <a:pt x="11900098" y="1475790"/>
                </a:cubicBezTo>
                <a:cubicBezTo>
                  <a:pt x="11900098" y="1482366"/>
                  <a:pt x="11906675" y="1482366"/>
                  <a:pt x="11919832" y="1475790"/>
                </a:cubicBezTo>
                <a:cubicBezTo>
                  <a:pt x="11932988" y="1469210"/>
                  <a:pt x="11939565" y="1465921"/>
                  <a:pt x="11939565" y="1465921"/>
                </a:cubicBezTo>
                <a:lnTo>
                  <a:pt x="11959302" y="1465921"/>
                </a:lnTo>
                <a:cubicBezTo>
                  <a:pt x="11972459" y="1465921"/>
                  <a:pt x="11982327" y="1465921"/>
                  <a:pt x="11988905" y="1465921"/>
                </a:cubicBezTo>
                <a:cubicBezTo>
                  <a:pt x="11995481" y="1465921"/>
                  <a:pt x="11998773" y="1459344"/>
                  <a:pt x="11998773" y="1446187"/>
                </a:cubicBezTo>
                <a:cubicBezTo>
                  <a:pt x="12011930" y="1433031"/>
                  <a:pt x="12011930" y="1426451"/>
                  <a:pt x="11998773" y="1426451"/>
                </a:cubicBezTo>
                <a:cubicBezTo>
                  <a:pt x="11985616" y="1426451"/>
                  <a:pt x="11965879" y="1426451"/>
                  <a:pt x="11939565" y="1426451"/>
                </a:cubicBezTo>
                <a:cubicBezTo>
                  <a:pt x="11886941" y="1413295"/>
                  <a:pt x="11860629" y="1413295"/>
                  <a:pt x="11860629" y="1426451"/>
                </a:cubicBezTo>
                <a:cubicBezTo>
                  <a:pt x="11847472" y="1426451"/>
                  <a:pt x="11831026" y="1423163"/>
                  <a:pt x="11811289" y="1416585"/>
                </a:cubicBezTo>
                <a:cubicBezTo>
                  <a:pt x="11791556" y="1410006"/>
                  <a:pt x="11771819" y="1406717"/>
                  <a:pt x="11752086" y="1406717"/>
                </a:cubicBezTo>
                <a:cubicBezTo>
                  <a:pt x="11732353" y="1406717"/>
                  <a:pt x="11715907" y="1406717"/>
                  <a:pt x="11702747" y="1406717"/>
                </a:cubicBezTo>
                <a:cubicBezTo>
                  <a:pt x="11689591" y="1406717"/>
                  <a:pt x="11676436" y="1406717"/>
                  <a:pt x="11663280" y="1406717"/>
                </a:cubicBezTo>
                <a:cubicBezTo>
                  <a:pt x="11650123" y="1406717"/>
                  <a:pt x="11636966" y="1406717"/>
                  <a:pt x="11623810" y="1406717"/>
                </a:cubicBezTo>
                <a:cubicBezTo>
                  <a:pt x="11597496" y="1406717"/>
                  <a:pt x="11577763" y="1406717"/>
                  <a:pt x="11564606" y="1406717"/>
                </a:cubicBezTo>
                <a:close/>
                <a:moveTo>
                  <a:pt x="11140305" y="1406717"/>
                </a:moveTo>
                <a:cubicBezTo>
                  <a:pt x="11094258" y="1406717"/>
                  <a:pt x="11071233" y="1413295"/>
                  <a:pt x="11071233" y="1426451"/>
                </a:cubicBezTo>
                <a:cubicBezTo>
                  <a:pt x="11071233" y="1439608"/>
                  <a:pt x="11090969" y="1446187"/>
                  <a:pt x="11130439" y="1446187"/>
                </a:cubicBezTo>
                <a:cubicBezTo>
                  <a:pt x="11169910" y="1446187"/>
                  <a:pt x="11202800" y="1446187"/>
                  <a:pt x="11229113" y="1446187"/>
                </a:cubicBezTo>
                <a:lnTo>
                  <a:pt x="11229113" y="1426451"/>
                </a:lnTo>
                <a:cubicBezTo>
                  <a:pt x="11215957" y="1413295"/>
                  <a:pt x="11186355" y="1406717"/>
                  <a:pt x="11140305" y="1406717"/>
                </a:cubicBezTo>
                <a:close/>
                <a:moveTo>
                  <a:pt x="10952825" y="1406717"/>
                </a:moveTo>
                <a:cubicBezTo>
                  <a:pt x="10926512" y="1406717"/>
                  <a:pt x="10919935" y="1413295"/>
                  <a:pt x="10933091" y="1426451"/>
                </a:cubicBezTo>
                <a:cubicBezTo>
                  <a:pt x="10946248" y="1439608"/>
                  <a:pt x="10959403" y="1439608"/>
                  <a:pt x="10972560" y="1426451"/>
                </a:cubicBezTo>
                <a:cubicBezTo>
                  <a:pt x="10972560" y="1426451"/>
                  <a:pt x="10969271" y="1423163"/>
                  <a:pt x="10962693" y="1416585"/>
                </a:cubicBezTo>
                <a:cubicBezTo>
                  <a:pt x="10956114" y="1410006"/>
                  <a:pt x="10952825" y="1406717"/>
                  <a:pt x="10952825" y="1406717"/>
                </a:cubicBezTo>
                <a:close/>
                <a:moveTo>
                  <a:pt x="10873885" y="1406717"/>
                </a:moveTo>
                <a:lnTo>
                  <a:pt x="10893621" y="1426451"/>
                </a:lnTo>
                <a:lnTo>
                  <a:pt x="10893621" y="1406717"/>
                </a:lnTo>
                <a:cubicBezTo>
                  <a:pt x="10880466" y="1406717"/>
                  <a:pt x="10873885" y="1406717"/>
                  <a:pt x="10873885" y="1406717"/>
                </a:cubicBezTo>
                <a:close/>
                <a:moveTo>
                  <a:pt x="8545176" y="1406717"/>
                </a:moveTo>
                <a:cubicBezTo>
                  <a:pt x="8518862" y="1406717"/>
                  <a:pt x="8512286" y="1419874"/>
                  <a:pt x="8525443" y="1446187"/>
                </a:cubicBezTo>
                <a:cubicBezTo>
                  <a:pt x="8538600" y="1459344"/>
                  <a:pt x="8545176" y="1452765"/>
                  <a:pt x="8545176" y="1426451"/>
                </a:cubicBezTo>
                <a:cubicBezTo>
                  <a:pt x="8545176" y="1413295"/>
                  <a:pt x="8545176" y="1406717"/>
                  <a:pt x="8545176" y="1406717"/>
                </a:cubicBezTo>
                <a:close/>
                <a:moveTo>
                  <a:pt x="13419679" y="1386981"/>
                </a:moveTo>
                <a:lnTo>
                  <a:pt x="13459146" y="1386981"/>
                </a:lnTo>
                <a:lnTo>
                  <a:pt x="13439412" y="1406717"/>
                </a:lnTo>
                <a:close/>
                <a:moveTo>
                  <a:pt x="13291400" y="1386981"/>
                </a:moveTo>
                <a:cubicBezTo>
                  <a:pt x="13324293" y="1386981"/>
                  <a:pt x="13340738" y="1393561"/>
                  <a:pt x="13340738" y="1406717"/>
                </a:cubicBezTo>
                <a:lnTo>
                  <a:pt x="13281534" y="1406717"/>
                </a:lnTo>
                <a:cubicBezTo>
                  <a:pt x="13255221" y="1406717"/>
                  <a:pt x="13235487" y="1406717"/>
                  <a:pt x="13222328" y="1406717"/>
                </a:cubicBezTo>
                <a:cubicBezTo>
                  <a:pt x="13235487" y="1393561"/>
                  <a:pt x="13258509" y="1386981"/>
                  <a:pt x="13291400" y="1386981"/>
                </a:cubicBezTo>
                <a:close/>
                <a:moveTo>
                  <a:pt x="8900404" y="1386981"/>
                </a:moveTo>
                <a:cubicBezTo>
                  <a:pt x="8874091" y="1386981"/>
                  <a:pt x="8860934" y="1390272"/>
                  <a:pt x="8860934" y="1396849"/>
                </a:cubicBezTo>
                <a:cubicBezTo>
                  <a:pt x="8860934" y="1403426"/>
                  <a:pt x="8874091" y="1406717"/>
                  <a:pt x="8900404" y="1406717"/>
                </a:cubicBezTo>
                <a:cubicBezTo>
                  <a:pt x="8913558" y="1419874"/>
                  <a:pt x="8923427" y="1429742"/>
                  <a:pt x="8930007" y="1436319"/>
                </a:cubicBezTo>
                <a:cubicBezTo>
                  <a:pt x="8936583" y="1442896"/>
                  <a:pt x="8939872" y="1446187"/>
                  <a:pt x="8939872" y="1446187"/>
                </a:cubicBezTo>
                <a:cubicBezTo>
                  <a:pt x="8939872" y="1446187"/>
                  <a:pt x="8946451" y="1452765"/>
                  <a:pt x="8959608" y="1465921"/>
                </a:cubicBezTo>
                <a:lnTo>
                  <a:pt x="8959608" y="1485655"/>
                </a:lnTo>
                <a:cubicBezTo>
                  <a:pt x="8959608" y="1485655"/>
                  <a:pt x="8956320" y="1485655"/>
                  <a:pt x="8949740" y="1485655"/>
                </a:cubicBezTo>
                <a:cubicBezTo>
                  <a:pt x="8943164" y="1485655"/>
                  <a:pt x="8933296" y="1485655"/>
                  <a:pt x="8920139" y="1485655"/>
                </a:cubicBezTo>
                <a:lnTo>
                  <a:pt x="8939872" y="1505392"/>
                </a:lnTo>
                <a:lnTo>
                  <a:pt x="8979342" y="1505392"/>
                </a:lnTo>
                <a:cubicBezTo>
                  <a:pt x="9005655" y="1505392"/>
                  <a:pt x="9018812" y="1511968"/>
                  <a:pt x="9018812" y="1525125"/>
                </a:cubicBezTo>
                <a:cubicBezTo>
                  <a:pt x="9045126" y="1538282"/>
                  <a:pt x="9078016" y="1531705"/>
                  <a:pt x="9117486" y="1505392"/>
                </a:cubicBezTo>
                <a:cubicBezTo>
                  <a:pt x="9117486" y="1505392"/>
                  <a:pt x="9114198" y="1498812"/>
                  <a:pt x="9107618" y="1485655"/>
                </a:cubicBezTo>
                <a:cubicBezTo>
                  <a:pt x="9101041" y="1472498"/>
                  <a:pt x="9094464" y="1469210"/>
                  <a:pt x="9087884" y="1475790"/>
                </a:cubicBezTo>
                <a:cubicBezTo>
                  <a:pt x="9081304" y="1482366"/>
                  <a:pt x="9058283" y="1479078"/>
                  <a:pt x="9018812" y="1465921"/>
                </a:cubicBezTo>
                <a:lnTo>
                  <a:pt x="8979342" y="1446187"/>
                </a:lnTo>
                <a:cubicBezTo>
                  <a:pt x="8979342" y="1433031"/>
                  <a:pt x="8953028" y="1413295"/>
                  <a:pt x="8900404" y="1386981"/>
                </a:cubicBezTo>
                <a:close/>
                <a:moveTo>
                  <a:pt x="8308357" y="1386981"/>
                </a:moveTo>
                <a:lnTo>
                  <a:pt x="8328094" y="1406717"/>
                </a:lnTo>
                <a:lnTo>
                  <a:pt x="8407035" y="1426451"/>
                </a:lnTo>
                <a:cubicBezTo>
                  <a:pt x="8433349" y="1439608"/>
                  <a:pt x="8453081" y="1446187"/>
                  <a:pt x="8466238" y="1446187"/>
                </a:cubicBezTo>
                <a:lnTo>
                  <a:pt x="8466238" y="1426451"/>
                </a:lnTo>
                <a:cubicBezTo>
                  <a:pt x="8466238" y="1426451"/>
                  <a:pt x="8462950" y="1423163"/>
                  <a:pt x="8456370" y="1416585"/>
                </a:cubicBezTo>
                <a:cubicBezTo>
                  <a:pt x="8449793" y="1410006"/>
                  <a:pt x="8439925" y="1406717"/>
                  <a:pt x="8426768" y="1406717"/>
                </a:cubicBezTo>
                <a:lnTo>
                  <a:pt x="8387297" y="1406717"/>
                </a:lnTo>
                <a:cubicBezTo>
                  <a:pt x="8387297" y="1393561"/>
                  <a:pt x="8374141" y="1386981"/>
                  <a:pt x="8347827" y="1386981"/>
                </a:cubicBezTo>
                <a:close/>
                <a:moveTo>
                  <a:pt x="8712922" y="1367247"/>
                </a:moveTo>
                <a:cubicBezTo>
                  <a:pt x="8706345" y="1367247"/>
                  <a:pt x="8703056" y="1373824"/>
                  <a:pt x="8703056" y="1386981"/>
                </a:cubicBezTo>
                <a:cubicBezTo>
                  <a:pt x="8703056" y="1400138"/>
                  <a:pt x="8706345" y="1410006"/>
                  <a:pt x="8712922" y="1416585"/>
                </a:cubicBezTo>
                <a:cubicBezTo>
                  <a:pt x="8719501" y="1423163"/>
                  <a:pt x="8726078" y="1423163"/>
                  <a:pt x="8732658" y="1416585"/>
                </a:cubicBezTo>
                <a:cubicBezTo>
                  <a:pt x="8739235" y="1410006"/>
                  <a:pt x="8735947" y="1400138"/>
                  <a:pt x="8722790" y="1386981"/>
                </a:cubicBezTo>
                <a:cubicBezTo>
                  <a:pt x="8722790" y="1373824"/>
                  <a:pt x="8719501" y="1367247"/>
                  <a:pt x="8712922" y="1367247"/>
                </a:cubicBezTo>
                <a:close/>
                <a:moveTo>
                  <a:pt x="8653719" y="1367247"/>
                </a:moveTo>
                <a:cubicBezTo>
                  <a:pt x="8647138" y="1367247"/>
                  <a:pt x="8643850" y="1373824"/>
                  <a:pt x="8643850" y="1386981"/>
                </a:cubicBezTo>
                <a:cubicBezTo>
                  <a:pt x="8657006" y="1386981"/>
                  <a:pt x="8670163" y="1386981"/>
                  <a:pt x="8683320" y="1386981"/>
                </a:cubicBezTo>
                <a:cubicBezTo>
                  <a:pt x="8696477" y="1373824"/>
                  <a:pt x="8696477" y="1367247"/>
                  <a:pt x="8683320" y="1367247"/>
                </a:cubicBezTo>
                <a:cubicBezTo>
                  <a:pt x="8670163" y="1367247"/>
                  <a:pt x="8660298" y="1367247"/>
                  <a:pt x="8653719" y="1367247"/>
                </a:cubicBezTo>
                <a:close/>
                <a:moveTo>
                  <a:pt x="7380822" y="1367247"/>
                </a:moveTo>
                <a:lnTo>
                  <a:pt x="7400557" y="1406717"/>
                </a:lnTo>
                <a:cubicBezTo>
                  <a:pt x="7453181" y="1433031"/>
                  <a:pt x="7472918" y="1439608"/>
                  <a:pt x="7459761" y="1426451"/>
                </a:cubicBezTo>
                <a:cubicBezTo>
                  <a:pt x="7459761" y="1426451"/>
                  <a:pt x="7456473" y="1423163"/>
                  <a:pt x="7449893" y="1416585"/>
                </a:cubicBezTo>
                <a:cubicBezTo>
                  <a:pt x="7443316" y="1410006"/>
                  <a:pt x="7440027" y="1406717"/>
                  <a:pt x="7440027" y="1406717"/>
                </a:cubicBezTo>
                <a:lnTo>
                  <a:pt x="7400557" y="1386981"/>
                </a:lnTo>
                <a:cubicBezTo>
                  <a:pt x="7387401" y="1373824"/>
                  <a:pt x="7380822" y="1367247"/>
                  <a:pt x="7380822" y="1367247"/>
                </a:cubicBezTo>
                <a:close/>
                <a:moveTo>
                  <a:pt x="11954366" y="1357379"/>
                </a:moveTo>
                <a:cubicBezTo>
                  <a:pt x="11951078" y="1357379"/>
                  <a:pt x="11946145" y="1360670"/>
                  <a:pt x="11939565" y="1367247"/>
                </a:cubicBezTo>
                <a:lnTo>
                  <a:pt x="11959302" y="1367247"/>
                </a:lnTo>
                <a:cubicBezTo>
                  <a:pt x="11959302" y="1360670"/>
                  <a:pt x="11957658" y="1357379"/>
                  <a:pt x="11954366" y="1357379"/>
                </a:cubicBezTo>
                <a:close/>
                <a:moveTo>
                  <a:pt x="8564912" y="1352446"/>
                </a:moveTo>
                <a:cubicBezTo>
                  <a:pt x="8561625" y="1352446"/>
                  <a:pt x="8558332" y="1354090"/>
                  <a:pt x="8555044" y="1357379"/>
                </a:cubicBezTo>
                <a:cubicBezTo>
                  <a:pt x="8548464" y="1363959"/>
                  <a:pt x="8545176" y="1367247"/>
                  <a:pt x="8545176" y="1367247"/>
                </a:cubicBezTo>
                <a:lnTo>
                  <a:pt x="8584646" y="1367247"/>
                </a:lnTo>
                <a:cubicBezTo>
                  <a:pt x="8584646" y="1367247"/>
                  <a:pt x="8581357" y="1363959"/>
                  <a:pt x="8574778" y="1357379"/>
                </a:cubicBezTo>
                <a:cubicBezTo>
                  <a:pt x="8571489" y="1354090"/>
                  <a:pt x="8568201" y="1352446"/>
                  <a:pt x="8564912" y="1352446"/>
                </a:cubicBezTo>
                <a:close/>
                <a:moveTo>
                  <a:pt x="14426153" y="1347514"/>
                </a:moveTo>
                <a:cubicBezTo>
                  <a:pt x="14439312" y="1347514"/>
                  <a:pt x="14445889" y="1350802"/>
                  <a:pt x="14445889" y="1357379"/>
                </a:cubicBezTo>
                <a:cubicBezTo>
                  <a:pt x="14445889" y="1363959"/>
                  <a:pt x="14442598" y="1367247"/>
                  <a:pt x="14436021" y="1367247"/>
                </a:cubicBezTo>
                <a:cubicBezTo>
                  <a:pt x="14429444" y="1367247"/>
                  <a:pt x="14422864" y="1363959"/>
                  <a:pt x="14416287" y="1357379"/>
                </a:cubicBezTo>
                <a:cubicBezTo>
                  <a:pt x="14409707" y="1350802"/>
                  <a:pt x="14412996" y="1347514"/>
                  <a:pt x="14426153" y="1347514"/>
                </a:cubicBezTo>
                <a:close/>
                <a:moveTo>
                  <a:pt x="8111009" y="1347514"/>
                </a:moveTo>
                <a:lnTo>
                  <a:pt x="8130746" y="1367247"/>
                </a:lnTo>
                <a:lnTo>
                  <a:pt x="8111009" y="1367247"/>
                </a:lnTo>
                <a:close/>
                <a:moveTo>
                  <a:pt x="611778" y="1347514"/>
                </a:moveTo>
                <a:cubicBezTo>
                  <a:pt x="611778" y="1386981"/>
                  <a:pt x="624935" y="1400138"/>
                  <a:pt x="651249" y="1386981"/>
                </a:cubicBezTo>
                <a:cubicBezTo>
                  <a:pt x="664405" y="1373824"/>
                  <a:pt x="677562" y="1373824"/>
                  <a:pt x="690719" y="1386981"/>
                </a:cubicBezTo>
                <a:lnTo>
                  <a:pt x="710452" y="1367247"/>
                </a:lnTo>
                <a:cubicBezTo>
                  <a:pt x="710452" y="1367247"/>
                  <a:pt x="703876" y="1363959"/>
                  <a:pt x="690719" y="1357379"/>
                </a:cubicBezTo>
                <a:cubicBezTo>
                  <a:pt x="677562" y="1350802"/>
                  <a:pt x="664405" y="1347514"/>
                  <a:pt x="651249" y="1347514"/>
                </a:cubicBezTo>
                <a:cubicBezTo>
                  <a:pt x="624935" y="1347514"/>
                  <a:pt x="611778" y="1347514"/>
                  <a:pt x="611778" y="1347514"/>
                </a:cubicBezTo>
                <a:close/>
                <a:moveTo>
                  <a:pt x="12368799" y="1337645"/>
                </a:moveTo>
                <a:cubicBezTo>
                  <a:pt x="12365510" y="1337645"/>
                  <a:pt x="12360578" y="1340934"/>
                  <a:pt x="12353998" y="1347514"/>
                </a:cubicBezTo>
                <a:lnTo>
                  <a:pt x="12353998" y="1367247"/>
                </a:lnTo>
                <a:cubicBezTo>
                  <a:pt x="12367155" y="1367247"/>
                  <a:pt x="12373732" y="1360670"/>
                  <a:pt x="12373732" y="1347514"/>
                </a:cubicBezTo>
                <a:cubicBezTo>
                  <a:pt x="12373732" y="1340934"/>
                  <a:pt x="12372087" y="1337645"/>
                  <a:pt x="12368799" y="1337645"/>
                </a:cubicBezTo>
                <a:close/>
                <a:moveTo>
                  <a:pt x="10730808" y="1335179"/>
                </a:moveTo>
                <a:cubicBezTo>
                  <a:pt x="10720942" y="1333535"/>
                  <a:pt x="10709430" y="1334357"/>
                  <a:pt x="10696273" y="1337645"/>
                </a:cubicBezTo>
                <a:cubicBezTo>
                  <a:pt x="10669960" y="1344222"/>
                  <a:pt x="10656803" y="1354090"/>
                  <a:pt x="10656803" y="1367247"/>
                </a:cubicBezTo>
                <a:cubicBezTo>
                  <a:pt x="10656803" y="1380404"/>
                  <a:pt x="10653515" y="1386981"/>
                  <a:pt x="10646935" y="1386981"/>
                </a:cubicBezTo>
                <a:cubicBezTo>
                  <a:pt x="10640358" y="1386981"/>
                  <a:pt x="10637069" y="1383692"/>
                  <a:pt x="10637069" y="1377116"/>
                </a:cubicBezTo>
                <a:cubicBezTo>
                  <a:pt x="10637069" y="1370536"/>
                  <a:pt x="10620621" y="1370536"/>
                  <a:pt x="10587732" y="1377116"/>
                </a:cubicBezTo>
                <a:cubicBezTo>
                  <a:pt x="10554838" y="1383692"/>
                  <a:pt x="10498925" y="1386981"/>
                  <a:pt x="10419985" y="1386981"/>
                </a:cubicBezTo>
                <a:lnTo>
                  <a:pt x="10321312" y="1386981"/>
                </a:lnTo>
                <a:lnTo>
                  <a:pt x="10360781" y="1406717"/>
                </a:lnTo>
                <a:cubicBezTo>
                  <a:pt x="10373938" y="1406717"/>
                  <a:pt x="10416696" y="1410006"/>
                  <a:pt x="10489057" y="1416585"/>
                </a:cubicBezTo>
                <a:cubicBezTo>
                  <a:pt x="10561418" y="1423163"/>
                  <a:pt x="10650226" y="1433031"/>
                  <a:pt x="10755477" y="1446187"/>
                </a:cubicBezTo>
                <a:lnTo>
                  <a:pt x="10775211" y="1446187"/>
                </a:lnTo>
                <a:lnTo>
                  <a:pt x="10794947" y="1446187"/>
                </a:lnTo>
                <a:lnTo>
                  <a:pt x="10814681" y="1426451"/>
                </a:lnTo>
                <a:cubicBezTo>
                  <a:pt x="10854152" y="1413295"/>
                  <a:pt x="10867309" y="1403426"/>
                  <a:pt x="10854152" y="1396849"/>
                </a:cubicBezTo>
                <a:cubicBezTo>
                  <a:pt x="10840995" y="1390272"/>
                  <a:pt x="10814681" y="1386981"/>
                  <a:pt x="10775211" y="1386981"/>
                </a:cubicBezTo>
                <a:lnTo>
                  <a:pt x="10755477" y="1367247"/>
                </a:lnTo>
                <a:lnTo>
                  <a:pt x="10755477" y="1347514"/>
                </a:lnTo>
                <a:cubicBezTo>
                  <a:pt x="10748897" y="1340934"/>
                  <a:pt x="10740676" y="1336823"/>
                  <a:pt x="10730808" y="1335179"/>
                </a:cubicBezTo>
                <a:close/>
                <a:moveTo>
                  <a:pt x="11544869" y="1327777"/>
                </a:moveTo>
                <a:lnTo>
                  <a:pt x="11584339" y="1347514"/>
                </a:lnTo>
                <a:lnTo>
                  <a:pt x="11525136" y="1347514"/>
                </a:lnTo>
                <a:close/>
                <a:moveTo>
                  <a:pt x="7992601" y="1308043"/>
                </a:moveTo>
                <a:lnTo>
                  <a:pt x="8032072" y="1308043"/>
                </a:lnTo>
                <a:lnTo>
                  <a:pt x="8071542" y="1327777"/>
                </a:lnTo>
                <a:cubicBezTo>
                  <a:pt x="8058385" y="1327777"/>
                  <a:pt x="8045229" y="1327777"/>
                  <a:pt x="8032072" y="1327777"/>
                </a:cubicBezTo>
                <a:cubicBezTo>
                  <a:pt x="8018915" y="1327777"/>
                  <a:pt x="8005759" y="1321200"/>
                  <a:pt x="7992601" y="1308043"/>
                </a:cubicBezTo>
                <a:close/>
                <a:moveTo>
                  <a:pt x="11724951" y="1301875"/>
                </a:moveTo>
                <a:cubicBezTo>
                  <a:pt x="11729883" y="1302700"/>
                  <a:pt x="11735640" y="1304752"/>
                  <a:pt x="11742217" y="1308043"/>
                </a:cubicBezTo>
                <a:cubicBezTo>
                  <a:pt x="11755374" y="1321200"/>
                  <a:pt x="11761954" y="1331068"/>
                  <a:pt x="11761954" y="1337645"/>
                </a:cubicBezTo>
                <a:cubicBezTo>
                  <a:pt x="11761954" y="1344222"/>
                  <a:pt x="11748797" y="1347514"/>
                  <a:pt x="11722484" y="1347514"/>
                </a:cubicBezTo>
                <a:lnTo>
                  <a:pt x="11702747" y="1327777"/>
                </a:lnTo>
                <a:cubicBezTo>
                  <a:pt x="11702747" y="1308043"/>
                  <a:pt x="11710149" y="1299408"/>
                  <a:pt x="11724951" y="1301875"/>
                </a:cubicBezTo>
                <a:close/>
                <a:moveTo>
                  <a:pt x="12965776" y="1288307"/>
                </a:moveTo>
                <a:cubicBezTo>
                  <a:pt x="12978935" y="1288307"/>
                  <a:pt x="12985512" y="1294887"/>
                  <a:pt x="12985512" y="1308043"/>
                </a:cubicBezTo>
                <a:cubicBezTo>
                  <a:pt x="12972353" y="1308043"/>
                  <a:pt x="12965776" y="1308043"/>
                  <a:pt x="12965776" y="1308043"/>
                </a:cubicBezTo>
                <a:cubicBezTo>
                  <a:pt x="12965776" y="1308043"/>
                  <a:pt x="12965776" y="1301464"/>
                  <a:pt x="12965776" y="1288307"/>
                </a:cubicBezTo>
                <a:close/>
                <a:moveTo>
                  <a:pt x="9334571" y="1288307"/>
                </a:moveTo>
                <a:cubicBezTo>
                  <a:pt x="9321414" y="1288307"/>
                  <a:pt x="9321414" y="1294887"/>
                  <a:pt x="9334571" y="1308043"/>
                </a:cubicBezTo>
                <a:cubicBezTo>
                  <a:pt x="9347725" y="1321200"/>
                  <a:pt x="9354304" y="1327777"/>
                  <a:pt x="9354304" y="1327777"/>
                </a:cubicBezTo>
                <a:cubicBezTo>
                  <a:pt x="9367461" y="1327777"/>
                  <a:pt x="9374038" y="1321200"/>
                  <a:pt x="9374038" y="1308043"/>
                </a:cubicBezTo>
                <a:close/>
                <a:moveTo>
                  <a:pt x="8268891" y="1288307"/>
                </a:moveTo>
                <a:cubicBezTo>
                  <a:pt x="8268891" y="1301464"/>
                  <a:pt x="8268891" y="1308043"/>
                  <a:pt x="8268891" y="1308043"/>
                </a:cubicBezTo>
                <a:cubicBezTo>
                  <a:pt x="8268891" y="1321200"/>
                  <a:pt x="8275467" y="1327777"/>
                  <a:pt x="8288623" y="1327777"/>
                </a:cubicBezTo>
                <a:cubicBezTo>
                  <a:pt x="8288623" y="1327777"/>
                  <a:pt x="8288623" y="1321200"/>
                  <a:pt x="8288623" y="1308043"/>
                </a:cubicBezTo>
                <a:cubicBezTo>
                  <a:pt x="8288623" y="1294887"/>
                  <a:pt x="8282044" y="1288307"/>
                  <a:pt x="8268891" y="1288307"/>
                </a:cubicBezTo>
                <a:close/>
                <a:moveTo>
                  <a:pt x="10834417" y="1268573"/>
                </a:moveTo>
                <a:lnTo>
                  <a:pt x="10854152" y="1268573"/>
                </a:lnTo>
                <a:lnTo>
                  <a:pt x="10854152" y="1288307"/>
                </a:lnTo>
                <a:cubicBezTo>
                  <a:pt x="10854152" y="1288307"/>
                  <a:pt x="10847574" y="1281730"/>
                  <a:pt x="10834417" y="1268573"/>
                </a:cubicBezTo>
                <a:close/>
                <a:moveTo>
                  <a:pt x="9156956" y="1268573"/>
                </a:moveTo>
                <a:cubicBezTo>
                  <a:pt x="9156956" y="1281730"/>
                  <a:pt x="9163536" y="1291598"/>
                  <a:pt x="9176693" y="1298175"/>
                </a:cubicBezTo>
                <a:cubicBezTo>
                  <a:pt x="9189848" y="1304752"/>
                  <a:pt x="9203003" y="1308043"/>
                  <a:pt x="9216160" y="1308043"/>
                </a:cubicBezTo>
                <a:cubicBezTo>
                  <a:pt x="9229317" y="1308043"/>
                  <a:pt x="9235897" y="1311332"/>
                  <a:pt x="9235897" y="1317909"/>
                </a:cubicBezTo>
                <a:cubicBezTo>
                  <a:pt x="9235897" y="1324489"/>
                  <a:pt x="9235897" y="1327777"/>
                  <a:pt x="9235897" y="1327777"/>
                </a:cubicBezTo>
                <a:lnTo>
                  <a:pt x="9255630" y="1308043"/>
                </a:lnTo>
                <a:cubicBezTo>
                  <a:pt x="9268787" y="1308043"/>
                  <a:pt x="9275367" y="1304752"/>
                  <a:pt x="9275367" y="1298175"/>
                </a:cubicBezTo>
                <a:cubicBezTo>
                  <a:pt x="9275367" y="1291598"/>
                  <a:pt x="9268787" y="1288307"/>
                  <a:pt x="9255630" y="1288307"/>
                </a:cubicBezTo>
                <a:cubicBezTo>
                  <a:pt x="9255630" y="1275150"/>
                  <a:pt x="9249051" y="1271862"/>
                  <a:pt x="9235897" y="1278442"/>
                </a:cubicBezTo>
                <a:cubicBezTo>
                  <a:pt x="9222740" y="1285019"/>
                  <a:pt x="9216160" y="1281730"/>
                  <a:pt x="9216160" y="1268573"/>
                </a:cubicBezTo>
                <a:close/>
                <a:moveTo>
                  <a:pt x="9058283" y="1268573"/>
                </a:moveTo>
                <a:lnTo>
                  <a:pt x="9058283" y="1288307"/>
                </a:lnTo>
                <a:lnTo>
                  <a:pt x="9078016" y="1288307"/>
                </a:lnTo>
                <a:close/>
                <a:moveTo>
                  <a:pt x="9753933" y="1258705"/>
                </a:moveTo>
                <a:cubicBezTo>
                  <a:pt x="9744068" y="1258705"/>
                  <a:pt x="9735844" y="1261996"/>
                  <a:pt x="9729267" y="1268573"/>
                </a:cubicBezTo>
                <a:cubicBezTo>
                  <a:pt x="9716110" y="1281730"/>
                  <a:pt x="9702953" y="1285019"/>
                  <a:pt x="9689797" y="1278442"/>
                </a:cubicBezTo>
                <a:cubicBezTo>
                  <a:pt x="9676640" y="1271862"/>
                  <a:pt x="9670063" y="1275150"/>
                  <a:pt x="9670063" y="1288307"/>
                </a:cubicBezTo>
                <a:cubicBezTo>
                  <a:pt x="9670063" y="1288307"/>
                  <a:pt x="9676640" y="1294887"/>
                  <a:pt x="9689797" y="1308043"/>
                </a:cubicBezTo>
                <a:cubicBezTo>
                  <a:pt x="9702953" y="1321200"/>
                  <a:pt x="9722687" y="1327777"/>
                  <a:pt x="9749000" y="1327777"/>
                </a:cubicBezTo>
                <a:cubicBezTo>
                  <a:pt x="9788471" y="1327777"/>
                  <a:pt x="9808204" y="1327777"/>
                  <a:pt x="9808204" y="1327777"/>
                </a:cubicBezTo>
                <a:lnTo>
                  <a:pt x="9827941" y="1327777"/>
                </a:lnTo>
                <a:cubicBezTo>
                  <a:pt x="9841097" y="1314620"/>
                  <a:pt x="9847674" y="1308043"/>
                  <a:pt x="9847674" y="1308043"/>
                </a:cubicBezTo>
                <a:lnTo>
                  <a:pt x="9788471" y="1268573"/>
                </a:lnTo>
                <a:cubicBezTo>
                  <a:pt x="9775314" y="1261996"/>
                  <a:pt x="9763801" y="1258705"/>
                  <a:pt x="9753933" y="1258705"/>
                </a:cubicBezTo>
                <a:close/>
                <a:moveTo>
                  <a:pt x="8022203" y="1258705"/>
                </a:moveTo>
                <a:lnTo>
                  <a:pt x="8012335" y="1259803"/>
                </a:lnTo>
                <a:lnTo>
                  <a:pt x="8012335" y="1268573"/>
                </a:lnTo>
                <a:lnTo>
                  <a:pt x="8012335" y="1288307"/>
                </a:lnTo>
                <a:cubicBezTo>
                  <a:pt x="7999182" y="1288307"/>
                  <a:pt x="7992601" y="1281730"/>
                  <a:pt x="7992601" y="1268573"/>
                </a:cubicBezTo>
                <a:lnTo>
                  <a:pt x="8000003" y="1261172"/>
                </a:lnTo>
                <a:cubicBezTo>
                  <a:pt x="7991780" y="1262816"/>
                  <a:pt x="7982733" y="1265285"/>
                  <a:pt x="7972868" y="1268573"/>
                </a:cubicBezTo>
                <a:cubicBezTo>
                  <a:pt x="7972868" y="1281730"/>
                  <a:pt x="7972868" y="1288307"/>
                  <a:pt x="7972868" y="1288307"/>
                </a:cubicBezTo>
                <a:lnTo>
                  <a:pt x="7913661" y="1288307"/>
                </a:lnTo>
                <a:lnTo>
                  <a:pt x="7874194" y="1288307"/>
                </a:lnTo>
                <a:cubicBezTo>
                  <a:pt x="7913661" y="1327777"/>
                  <a:pt x="7979445" y="1354090"/>
                  <a:pt x="8071542" y="1367247"/>
                </a:cubicBezTo>
                <a:cubicBezTo>
                  <a:pt x="8111009" y="1380404"/>
                  <a:pt x="8130746" y="1386981"/>
                  <a:pt x="8130746" y="1386981"/>
                </a:cubicBezTo>
                <a:lnTo>
                  <a:pt x="8150479" y="1367247"/>
                </a:lnTo>
                <a:cubicBezTo>
                  <a:pt x="8163637" y="1354090"/>
                  <a:pt x="8153768" y="1340934"/>
                  <a:pt x="8120877" y="1327777"/>
                </a:cubicBezTo>
                <a:cubicBezTo>
                  <a:pt x="8087987" y="1314620"/>
                  <a:pt x="8071542" y="1301464"/>
                  <a:pt x="8071542" y="1288307"/>
                </a:cubicBezTo>
                <a:cubicBezTo>
                  <a:pt x="8071542" y="1275150"/>
                  <a:pt x="8071542" y="1268573"/>
                  <a:pt x="8071542" y="1268573"/>
                </a:cubicBezTo>
                <a:cubicBezTo>
                  <a:pt x="8058385" y="1281730"/>
                  <a:pt x="8051805" y="1281730"/>
                  <a:pt x="8051805" y="1268573"/>
                </a:cubicBezTo>
                <a:cubicBezTo>
                  <a:pt x="8045229" y="1261996"/>
                  <a:pt x="8035361" y="1258705"/>
                  <a:pt x="8022203" y="1258705"/>
                </a:cubicBezTo>
                <a:close/>
                <a:moveTo>
                  <a:pt x="7617642" y="1248840"/>
                </a:moveTo>
                <a:lnTo>
                  <a:pt x="7637375" y="1268573"/>
                </a:lnTo>
                <a:lnTo>
                  <a:pt x="7657109" y="1268573"/>
                </a:lnTo>
                <a:cubicBezTo>
                  <a:pt x="7643953" y="1255416"/>
                  <a:pt x="7630796" y="1248840"/>
                  <a:pt x="7617642" y="1248840"/>
                </a:cubicBezTo>
                <a:close/>
                <a:moveTo>
                  <a:pt x="9028680" y="1234039"/>
                </a:moveTo>
                <a:cubicBezTo>
                  <a:pt x="9022101" y="1230747"/>
                  <a:pt x="9012235" y="1235683"/>
                  <a:pt x="8999078" y="1248840"/>
                </a:cubicBezTo>
                <a:cubicBezTo>
                  <a:pt x="8985922" y="1248840"/>
                  <a:pt x="8985922" y="1255416"/>
                  <a:pt x="8999078" y="1268573"/>
                </a:cubicBezTo>
                <a:cubicBezTo>
                  <a:pt x="9012232" y="1281730"/>
                  <a:pt x="9022101" y="1288307"/>
                  <a:pt x="9028680" y="1288307"/>
                </a:cubicBezTo>
                <a:cubicBezTo>
                  <a:pt x="9035258" y="1288307"/>
                  <a:pt x="9038548" y="1281730"/>
                  <a:pt x="9038548" y="1268573"/>
                </a:cubicBezTo>
                <a:cubicBezTo>
                  <a:pt x="9038548" y="1248840"/>
                  <a:pt x="9035258" y="1237327"/>
                  <a:pt x="9028680" y="1234039"/>
                </a:cubicBezTo>
                <a:close/>
                <a:moveTo>
                  <a:pt x="8900404" y="1229103"/>
                </a:moveTo>
                <a:lnTo>
                  <a:pt x="8920139" y="1248840"/>
                </a:lnTo>
                <a:lnTo>
                  <a:pt x="8959608" y="1248840"/>
                </a:lnTo>
                <a:cubicBezTo>
                  <a:pt x="8959608" y="1235683"/>
                  <a:pt x="8966188" y="1229103"/>
                  <a:pt x="8979342" y="1229103"/>
                </a:cubicBezTo>
                <a:lnTo>
                  <a:pt x="8959608" y="1229103"/>
                </a:lnTo>
                <a:cubicBezTo>
                  <a:pt x="8946451" y="1229103"/>
                  <a:pt x="8933296" y="1229103"/>
                  <a:pt x="8920139" y="1229103"/>
                </a:cubicBezTo>
                <a:close/>
                <a:moveTo>
                  <a:pt x="8860934" y="1229103"/>
                </a:moveTo>
                <a:lnTo>
                  <a:pt x="8860934" y="1248840"/>
                </a:lnTo>
                <a:cubicBezTo>
                  <a:pt x="8874091" y="1248840"/>
                  <a:pt x="8880668" y="1248840"/>
                  <a:pt x="8880668" y="1248840"/>
                </a:cubicBezTo>
                <a:cubicBezTo>
                  <a:pt x="8880668" y="1248840"/>
                  <a:pt x="8874091" y="1242260"/>
                  <a:pt x="8860934" y="1229103"/>
                </a:cubicBezTo>
                <a:close/>
                <a:moveTo>
                  <a:pt x="7499231" y="1229103"/>
                </a:moveTo>
                <a:cubicBezTo>
                  <a:pt x="7499231" y="1229103"/>
                  <a:pt x="7509099" y="1235683"/>
                  <a:pt x="7528833" y="1248840"/>
                </a:cubicBezTo>
                <a:cubicBezTo>
                  <a:pt x="7548567" y="1261996"/>
                  <a:pt x="7565015" y="1268573"/>
                  <a:pt x="7578169" y="1268573"/>
                </a:cubicBezTo>
                <a:lnTo>
                  <a:pt x="7578169" y="1248840"/>
                </a:lnTo>
                <a:cubicBezTo>
                  <a:pt x="7565015" y="1248840"/>
                  <a:pt x="7551855" y="1242260"/>
                  <a:pt x="7538701" y="1229103"/>
                </a:cubicBezTo>
                <a:close/>
                <a:moveTo>
                  <a:pt x="9408576" y="1219235"/>
                </a:moveTo>
                <a:cubicBezTo>
                  <a:pt x="9392130" y="1219235"/>
                  <a:pt x="9380618" y="1222526"/>
                  <a:pt x="9374038" y="1229103"/>
                </a:cubicBezTo>
                <a:cubicBezTo>
                  <a:pt x="9374038" y="1242260"/>
                  <a:pt x="9377327" y="1248840"/>
                  <a:pt x="9383906" y="1248840"/>
                </a:cubicBezTo>
                <a:cubicBezTo>
                  <a:pt x="9390486" y="1248840"/>
                  <a:pt x="9393774" y="1248840"/>
                  <a:pt x="9393774" y="1248840"/>
                </a:cubicBezTo>
                <a:cubicBezTo>
                  <a:pt x="9420088" y="1235683"/>
                  <a:pt x="9433245" y="1235683"/>
                  <a:pt x="9433245" y="1248840"/>
                </a:cubicBezTo>
                <a:cubicBezTo>
                  <a:pt x="9433245" y="1261996"/>
                  <a:pt x="9426665" y="1268573"/>
                  <a:pt x="9413508" y="1268573"/>
                </a:cubicBezTo>
                <a:lnTo>
                  <a:pt x="9452978" y="1268573"/>
                </a:lnTo>
                <a:lnTo>
                  <a:pt x="9512182" y="1288307"/>
                </a:lnTo>
                <a:cubicBezTo>
                  <a:pt x="9512182" y="1288307"/>
                  <a:pt x="9515471" y="1288307"/>
                  <a:pt x="9522050" y="1288307"/>
                </a:cubicBezTo>
                <a:cubicBezTo>
                  <a:pt x="9528630" y="1288307"/>
                  <a:pt x="9538496" y="1288307"/>
                  <a:pt x="9551652" y="1288307"/>
                </a:cubicBezTo>
                <a:cubicBezTo>
                  <a:pt x="9577966" y="1288307"/>
                  <a:pt x="9591122" y="1288307"/>
                  <a:pt x="9591122" y="1288307"/>
                </a:cubicBezTo>
                <a:cubicBezTo>
                  <a:pt x="9604279" y="1314620"/>
                  <a:pt x="9617436" y="1314620"/>
                  <a:pt x="9630593" y="1288307"/>
                </a:cubicBezTo>
                <a:cubicBezTo>
                  <a:pt x="9643747" y="1261996"/>
                  <a:pt x="9630593" y="1248840"/>
                  <a:pt x="9591122" y="1248840"/>
                </a:cubicBezTo>
                <a:cubicBezTo>
                  <a:pt x="9577966" y="1248840"/>
                  <a:pt x="9568098" y="1242260"/>
                  <a:pt x="9561521" y="1229103"/>
                </a:cubicBezTo>
                <a:cubicBezTo>
                  <a:pt x="9554941" y="1215946"/>
                  <a:pt x="9545075" y="1215946"/>
                  <a:pt x="9531919" y="1229103"/>
                </a:cubicBezTo>
                <a:cubicBezTo>
                  <a:pt x="9531919" y="1229103"/>
                  <a:pt x="9525339" y="1229103"/>
                  <a:pt x="9512182" y="1229103"/>
                </a:cubicBezTo>
                <a:cubicBezTo>
                  <a:pt x="9499028" y="1229103"/>
                  <a:pt x="9485869" y="1229103"/>
                  <a:pt x="9472712" y="1229103"/>
                </a:cubicBezTo>
                <a:cubicBezTo>
                  <a:pt x="9446401" y="1222526"/>
                  <a:pt x="9425021" y="1219235"/>
                  <a:pt x="9408576" y="1219235"/>
                </a:cubicBezTo>
                <a:close/>
                <a:moveTo>
                  <a:pt x="7107002" y="1214302"/>
                </a:moveTo>
                <a:cubicBezTo>
                  <a:pt x="7102069" y="1214302"/>
                  <a:pt x="7097956" y="1215946"/>
                  <a:pt x="7094667" y="1219235"/>
                </a:cubicBezTo>
                <a:cubicBezTo>
                  <a:pt x="7088087" y="1225814"/>
                  <a:pt x="7091379" y="1235683"/>
                  <a:pt x="7104535" y="1248840"/>
                </a:cubicBezTo>
                <a:cubicBezTo>
                  <a:pt x="7104535" y="1261996"/>
                  <a:pt x="7111113" y="1261996"/>
                  <a:pt x="7124270" y="1248840"/>
                </a:cubicBezTo>
                <a:cubicBezTo>
                  <a:pt x="7137427" y="1235683"/>
                  <a:pt x="7137427" y="1225814"/>
                  <a:pt x="7124270" y="1219235"/>
                </a:cubicBezTo>
                <a:cubicBezTo>
                  <a:pt x="7117692" y="1215946"/>
                  <a:pt x="7111937" y="1214302"/>
                  <a:pt x="7107002" y="1214302"/>
                </a:cubicBezTo>
                <a:close/>
                <a:moveTo>
                  <a:pt x="12255324" y="1209369"/>
                </a:moveTo>
                <a:lnTo>
                  <a:pt x="12235588" y="1229103"/>
                </a:lnTo>
                <a:lnTo>
                  <a:pt x="12235588" y="1248840"/>
                </a:lnTo>
                <a:cubicBezTo>
                  <a:pt x="12235588" y="1248840"/>
                  <a:pt x="12242167" y="1242260"/>
                  <a:pt x="12255324" y="1229103"/>
                </a:cubicBezTo>
                <a:close/>
                <a:moveTo>
                  <a:pt x="8101144" y="1209369"/>
                </a:moveTo>
                <a:cubicBezTo>
                  <a:pt x="8094564" y="1209369"/>
                  <a:pt x="8094564" y="1215946"/>
                  <a:pt x="8101144" y="1229103"/>
                </a:cubicBezTo>
                <a:cubicBezTo>
                  <a:pt x="8107721" y="1242260"/>
                  <a:pt x="8117589" y="1245548"/>
                  <a:pt x="8130746" y="1238971"/>
                </a:cubicBezTo>
                <a:cubicBezTo>
                  <a:pt x="8143903" y="1232392"/>
                  <a:pt x="8143903" y="1225814"/>
                  <a:pt x="8130746" y="1219235"/>
                </a:cubicBezTo>
                <a:cubicBezTo>
                  <a:pt x="8117589" y="1212658"/>
                  <a:pt x="8107721" y="1209369"/>
                  <a:pt x="8101144" y="1209369"/>
                </a:cubicBezTo>
                <a:close/>
                <a:moveTo>
                  <a:pt x="7795253" y="1209369"/>
                </a:moveTo>
                <a:lnTo>
                  <a:pt x="7814987" y="1229103"/>
                </a:lnTo>
                <a:cubicBezTo>
                  <a:pt x="7814987" y="1215946"/>
                  <a:pt x="7814987" y="1209369"/>
                  <a:pt x="7814987" y="1209369"/>
                </a:cubicBezTo>
                <a:cubicBezTo>
                  <a:pt x="7814987" y="1209369"/>
                  <a:pt x="7808411" y="1209369"/>
                  <a:pt x="7795253" y="1209369"/>
                </a:cubicBezTo>
                <a:close/>
                <a:moveTo>
                  <a:pt x="552575" y="1209369"/>
                </a:moveTo>
                <a:cubicBezTo>
                  <a:pt x="552575" y="1209369"/>
                  <a:pt x="555864" y="1209369"/>
                  <a:pt x="562443" y="1209369"/>
                </a:cubicBezTo>
                <a:cubicBezTo>
                  <a:pt x="569021" y="1209369"/>
                  <a:pt x="572308" y="1209369"/>
                  <a:pt x="572308" y="1209369"/>
                </a:cubicBezTo>
                <a:cubicBezTo>
                  <a:pt x="572308" y="1222526"/>
                  <a:pt x="565732" y="1229103"/>
                  <a:pt x="552575" y="1229103"/>
                </a:cubicBezTo>
                <a:cubicBezTo>
                  <a:pt x="552575" y="1229103"/>
                  <a:pt x="552575" y="1222526"/>
                  <a:pt x="552575" y="1209369"/>
                </a:cubicBezTo>
                <a:close/>
                <a:moveTo>
                  <a:pt x="12082645" y="1199501"/>
                </a:moveTo>
                <a:cubicBezTo>
                  <a:pt x="12085934" y="1199501"/>
                  <a:pt x="12090866" y="1202790"/>
                  <a:pt x="12097446" y="1209369"/>
                </a:cubicBezTo>
                <a:lnTo>
                  <a:pt x="12077710" y="1209369"/>
                </a:lnTo>
                <a:cubicBezTo>
                  <a:pt x="12077710" y="1202790"/>
                  <a:pt x="12079354" y="1199501"/>
                  <a:pt x="12082645" y="1199501"/>
                </a:cubicBezTo>
                <a:close/>
                <a:moveTo>
                  <a:pt x="13972253" y="1169899"/>
                </a:moveTo>
                <a:cubicBezTo>
                  <a:pt x="13985409" y="1169899"/>
                  <a:pt x="13998563" y="1176476"/>
                  <a:pt x="14011723" y="1189633"/>
                </a:cubicBezTo>
                <a:cubicBezTo>
                  <a:pt x="14024879" y="1202790"/>
                  <a:pt x="14031456" y="1209369"/>
                  <a:pt x="14031456" y="1209369"/>
                </a:cubicBezTo>
                <a:cubicBezTo>
                  <a:pt x="14018300" y="1222526"/>
                  <a:pt x="13991986" y="1222526"/>
                  <a:pt x="13952519" y="1209369"/>
                </a:cubicBezTo>
                <a:close/>
                <a:moveTo>
                  <a:pt x="8821464" y="1169899"/>
                </a:moveTo>
                <a:cubicBezTo>
                  <a:pt x="8808310" y="1169899"/>
                  <a:pt x="8805020" y="1176476"/>
                  <a:pt x="8811598" y="1189633"/>
                </a:cubicBezTo>
                <a:cubicBezTo>
                  <a:pt x="8818175" y="1202790"/>
                  <a:pt x="8828044" y="1209369"/>
                  <a:pt x="8841198" y="1209369"/>
                </a:cubicBezTo>
                <a:cubicBezTo>
                  <a:pt x="8841198" y="1209369"/>
                  <a:pt x="8841198" y="1202790"/>
                  <a:pt x="8841198" y="1189633"/>
                </a:cubicBezTo>
                <a:close/>
                <a:moveTo>
                  <a:pt x="8762260" y="1169899"/>
                </a:moveTo>
                <a:cubicBezTo>
                  <a:pt x="8775417" y="1196213"/>
                  <a:pt x="8781994" y="1196213"/>
                  <a:pt x="8781994" y="1169899"/>
                </a:cubicBezTo>
                <a:cubicBezTo>
                  <a:pt x="8781994" y="1169899"/>
                  <a:pt x="8775417" y="1169899"/>
                  <a:pt x="8762260" y="1169899"/>
                </a:cubicBezTo>
                <a:close/>
                <a:moveTo>
                  <a:pt x="6551960" y="1169899"/>
                </a:moveTo>
                <a:lnTo>
                  <a:pt x="6571695" y="1189633"/>
                </a:lnTo>
                <a:cubicBezTo>
                  <a:pt x="6571695" y="1176476"/>
                  <a:pt x="6568407" y="1169899"/>
                  <a:pt x="6561827" y="1169899"/>
                </a:cubicBezTo>
                <a:cubicBezTo>
                  <a:pt x="6555247" y="1169899"/>
                  <a:pt x="6551960" y="1169899"/>
                  <a:pt x="6551960" y="1169899"/>
                </a:cubicBezTo>
                <a:close/>
                <a:moveTo>
                  <a:pt x="10247306" y="1157565"/>
                </a:moveTo>
                <a:cubicBezTo>
                  <a:pt x="10248950" y="1157565"/>
                  <a:pt x="10250594" y="1158387"/>
                  <a:pt x="10252239" y="1160031"/>
                </a:cubicBezTo>
                <a:cubicBezTo>
                  <a:pt x="10258816" y="1166611"/>
                  <a:pt x="10262107" y="1176476"/>
                  <a:pt x="10262107" y="1189633"/>
                </a:cubicBezTo>
                <a:lnTo>
                  <a:pt x="10281841" y="1209369"/>
                </a:lnTo>
                <a:cubicBezTo>
                  <a:pt x="10426562" y="1196213"/>
                  <a:pt x="10498925" y="1196213"/>
                  <a:pt x="10498925" y="1209369"/>
                </a:cubicBezTo>
                <a:cubicBezTo>
                  <a:pt x="10498925" y="1222526"/>
                  <a:pt x="10492345" y="1229103"/>
                  <a:pt x="10479189" y="1229103"/>
                </a:cubicBezTo>
                <a:cubicBezTo>
                  <a:pt x="10466032" y="1229103"/>
                  <a:pt x="10456164" y="1229103"/>
                  <a:pt x="10449588" y="1229103"/>
                </a:cubicBezTo>
                <a:cubicBezTo>
                  <a:pt x="10443010" y="1229103"/>
                  <a:pt x="10439719" y="1235683"/>
                  <a:pt x="10439719" y="1248840"/>
                </a:cubicBezTo>
                <a:cubicBezTo>
                  <a:pt x="10426562" y="1248840"/>
                  <a:pt x="10419985" y="1248840"/>
                  <a:pt x="10419985" y="1248840"/>
                </a:cubicBezTo>
                <a:lnTo>
                  <a:pt x="10380515" y="1248840"/>
                </a:lnTo>
                <a:cubicBezTo>
                  <a:pt x="10380515" y="1235683"/>
                  <a:pt x="10373938" y="1229103"/>
                  <a:pt x="10360781" y="1229103"/>
                </a:cubicBezTo>
                <a:cubicBezTo>
                  <a:pt x="10360781" y="1229103"/>
                  <a:pt x="10347624" y="1229103"/>
                  <a:pt x="10321312" y="1229103"/>
                </a:cubicBezTo>
                <a:cubicBezTo>
                  <a:pt x="10281841" y="1229103"/>
                  <a:pt x="10255527" y="1225814"/>
                  <a:pt x="10242371" y="1219235"/>
                </a:cubicBezTo>
                <a:cubicBezTo>
                  <a:pt x="10229214" y="1212658"/>
                  <a:pt x="10225925" y="1199501"/>
                  <a:pt x="10232505" y="1179767"/>
                </a:cubicBezTo>
                <a:cubicBezTo>
                  <a:pt x="10237438" y="1164967"/>
                  <a:pt x="10242371" y="1157565"/>
                  <a:pt x="10247306" y="1157565"/>
                </a:cubicBezTo>
                <a:close/>
                <a:moveTo>
                  <a:pt x="8426768" y="1150166"/>
                </a:moveTo>
                <a:cubicBezTo>
                  <a:pt x="8426768" y="1150166"/>
                  <a:pt x="8436636" y="1153454"/>
                  <a:pt x="8456370" y="1160031"/>
                </a:cubicBezTo>
                <a:cubicBezTo>
                  <a:pt x="8476104" y="1166611"/>
                  <a:pt x="8479392" y="1176476"/>
                  <a:pt x="8466238" y="1189633"/>
                </a:cubicBezTo>
                <a:lnTo>
                  <a:pt x="8466238" y="1209369"/>
                </a:lnTo>
                <a:cubicBezTo>
                  <a:pt x="8492551" y="1209369"/>
                  <a:pt x="8512286" y="1209369"/>
                  <a:pt x="8525443" y="1209369"/>
                </a:cubicBezTo>
                <a:cubicBezTo>
                  <a:pt x="8525443" y="1222526"/>
                  <a:pt x="8538600" y="1229103"/>
                  <a:pt x="8564912" y="1229103"/>
                </a:cubicBezTo>
                <a:cubicBezTo>
                  <a:pt x="8591225" y="1229103"/>
                  <a:pt x="8604382" y="1222526"/>
                  <a:pt x="8604382" y="1209369"/>
                </a:cubicBezTo>
                <a:cubicBezTo>
                  <a:pt x="8604382" y="1209369"/>
                  <a:pt x="8594514" y="1206078"/>
                  <a:pt x="8574778" y="1199501"/>
                </a:cubicBezTo>
                <a:cubicBezTo>
                  <a:pt x="8555044" y="1192924"/>
                  <a:pt x="8538600" y="1183056"/>
                  <a:pt x="8525443" y="1169899"/>
                </a:cubicBezTo>
                <a:close/>
                <a:moveTo>
                  <a:pt x="6413818" y="1150166"/>
                </a:moveTo>
                <a:cubicBezTo>
                  <a:pt x="6453286" y="1189633"/>
                  <a:pt x="6499336" y="1215946"/>
                  <a:pt x="6551960" y="1229103"/>
                </a:cubicBezTo>
                <a:lnTo>
                  <a:pt x="6551960" y="1209369"/>
                </a:lnTo>
                <a:cubicBezTo>
                  <a:pt x="6538805" y="1209369"/>
                  <a:pt x="6528937" y="1206078"/>
                  <a:pt x="6522359" y="1199501"/>
                </a:cubicBezTo>
                <a:cubicBezTo>
                  <a:pt x="6515780" y="1192924"/>
                  <a:pt x="6505911" y="1183056"/>
                  <a:pt x="6492755" y="1169899"/>
                </a:cubicBezTo>
                <a:close/>
                <a:moveTo>
                  <a:pt x="12235588" y="1130429"/>
                </a:moveTo>
                <a:cubicBezTo>
                  <a:pt x="12261901" y="1130429"/>
                  <a:pt x="12275058" y="1137009"/>
                  <a:pt x="12275058" y="1150166"/>
                </a:cubicBezTo>
                <a:lnTo>
                  <a:pt x="12235588" y="1150166"/>
                </a:lnTo>
                <a:close/>
                <a:moveTo>
                  <a:pt x="9670063" y="1130429"/>
                </a:moveTo>
                <a:cubicBezTo>
                  <a:pt x="9683217" y="1130429"/>
                  <a:pt x="9696376" y="1130429"/>
                  <a:pt x="9709530" y="1130429"/>
                </a:cubicBezTo>
                <a:lnTo>
                  <a:pt x="9689797" y="1150166"/>
                </a:lnTo>
                <a:close/>
                <a:moveTo>
                  <a:pt x="276287" y="1130429"/>
                </a:moveTo>
                <a:cubicBezTo>
                  <a:pt x="289444" y="1130429"/>
                  <a:pt x="296023" y="1137009"/>
                  <a:pt x="296023" y="1150166"/>
                </a:cubicBezTo>
                <a:cubicBezTo>
                  <a:pt x="296023" y="1163322"/>
                  <a:pt x="296023" y="1169899"/>
                  <a:pt x="296023" y="1169899"/>
                </a:cubicBezTo>
                <a:cubicBezTo>
                  <a:pt x="296023" y="1169899"/>
                  <a:pt x="289444" y="1163322"/>
                  <a:pt x="276287" y="1150166"/>
                </a:cubicBezTo>
                <a:close/>
                <a:moveTo>
                  <a:pt x="6374349" y="1110695"/>
                </a:moveTo>
                <a:lnTo>
                  <a:pt x="6374349" y="1130429"/>
                </a:lnTo>
                <a:cubicBezTo>
                  <a:pt x="6374349" y="1143586"/>
                  <a:pt x="6387505" y="1143586"/>
                  <a:pt x="6413818" y="1130429"/>
                </a:cubicBezTo>
                <a:lnTo>
                  <a:pt x="6394083" y="1110695"/>
                </a:lnTo>
                <a:cubicBezTo>
                  <a:pt x="6380928" y="1110695"/>
                  <a:pt x="6374349" y="1110695"/>
                  <a:pt x="6374349" y="1110695"/>
                </a:cubicBezTo>
                <a:close/>
                <a:moveTo>
                  <a:pt x="12191185" y="1098361"/>
                </a:moveTo>
                <a:cubicBezTo>
                  <a:pt x="12194476" y="1100005"/>
                  <a:pt x="12196120" y="1104116"/>
                  <a:pt x="12196120" y="1110695"/>
                </a:cubicBezTo>
                <a:lnTo>
                  <a:pt x="12176384" y="1130429"/>
                </a:lnTo>
                <a:cubicBezTo>
                  <a:pt x="12163227" y="1130429"/>
                  <a:pt x="12156650" y="1127140"/>
                  <a:pt x="12156650" y="1120561"/>
                </a:cubicBezTo>
                <a:cubicBezTo>
                  <a:pt x="12156650" y="1113984"/>
                  <a:pt x="12163227" y="1107404"/>
                  <a:pt x="12176384" y="1100827"/>
                </a:cubicBezTo>
                <a:cubicBezTo>
                  <a:pt x="12182963" y="1097538"/>
                  <a:pt x="12187896" y="1096717"/>
                  <a:pt x="12191185" y="1098361"/>
                </a:cubicBezTo>
                <a:close/>
                <a:moveTo>
                  <a:pt x="7992601" y="1090959"/>
                </a:moveTo>
                <a:lnTo>
                  <a:pt x="8012335" y="1110695"/>
                </a:lnTo>
                <a:cubicBezTo>
                  <a:pt x="8012335" y="1123852"/>
                  <a:pt x="8018915" y="1127140"/>
                  <a:pt x="8032072" y="1120561"/>
                </a:cubicBezTo>
                <a:cubicBezTo>
                  <a:pt x="8045229" y="1113984"/>
                  <a:pt x="8051805" y="1117272"/>
                  <a:pt x="8051805" y="1130429"/>
                </a:cubicBezTo>
                <a:lnTo>
                  <a:pt x="8091275" y="1130429"/>
                </a:lnTo>
                <a:cubicBezTo>
                  <a:pt x="8091275" y="1117272"/>
                  <a:pt x="8064962" y="1104116"/>
                  <a:pt x="8012335" y="1090959"/>
                </a:cubicBezTo>
                <a:close/>
                <a:moveTo>
                  <a:pt x="7400557" y="1090959"/>
                </a:moveTo>
                <a:lnTo>
                  <a:pt x="7420291" y="1130429"/>
                </a:lnTo>
                <a:cubicBezTo>
                  <a:pt x="7433448" y="1130429"/>
                  <a:pt x="7443316" y="1130429"/>
                  <a:pt x="7449893" y="1130429"/>
                </a:cubicBezTo>
                <a:cubicBezTo>
                  <a:pt x="7456473" y="1130429"/>
                  <a:pt x="7453181" y="1123852"/>
                  <a:pt x="7440027" y="1110695"/>
                </a:cubicBezTo>
                <a:close/>
                <a:moveTo>
                  <a:pt x="261485" y="1081093"/>
                </a:moveTo>
                <a:cubicBezTo>
                  <a:pt x="264774" y="1081093"/>
                  <a:pt x="269709" y="1084382"/>
                  <a:pt x="276287" y="1090959"/>
                </a:cubicBezTo>
                <a:cubicBezTo>
                  <a:pt x="276287" y="1104116"/>
                  <a:pt x="279576" y="1110695"/>
                  <a:pt x="286155" y="1110695"/>
                </a:cubicBezTo>
                <a:cubicBezTo>
                  <a:pt x="292734" y="1110695"/>
                  <a:pt x="296023" y="1113984"/>
                  <a:pt x="296023" y="1120561"/>
                </a:cubicBezTo>
                <a:cubicBezTo>
                  <a:pt x="296023" y="1127140"/>
                  <a:pt x="289444" y="1130429"/>
                  <a:pt x="276287" y="1130429"/>
                </a:cubicBezTo>
                <a:cubicBezTo>
                  <a:pt x="263130" y="1130429"/>
                  <a:pt x="256552" y="1127140"/>
                  <a:pt x="256552" y="1120561"/>
                </a:cubicBezTo>
                <a:cubicBezTo>
                  <a:pt x="256552" y="1113984"/>
                  <a:pt x="256552" y="1104116"/>
                  <a:pt x="256552" y="1090959"/>
                </a:cubicBezTo>
                <a:cubicBezTo>
                  <a:pt x="256552" y="1084382"/>
                  <a:pt x="258198" y="1081093"/>
                  <a:pt x="261485" y="1081093"/>
                </a:cubicBezTo>
                <a:close/>
                <a:moveTo>
                  <a:pt x="10933091" y="1071225"/>
                </a:moveTo>
                <a:cubicBezTo>
                  <a:pt x="10959403" y="1084382"/>
                  <a:pt x="10972560" y="1084382"/>
                  <a:pt x="10972560" y="1071225"/>
                </a:cubicBezTo>
                <a:lnTo>
                  <a:pt x="11090969" y="1071225"/>
                </a:lnTo>
                <a:cubicBezTo>
                  <a:pt x="11090969" y="1084382"/>
                  <a:pt x="11110704" y="1090959"/>
                  <a:pt x="11150173" y="1090959"/>
                </a:cubicBezTo>
                <a:cubicBezTo>
                  <a:pt x="11150173" y="1090959"/>
                  <a:pt x="11156750" y="1090959"/>
                  <a:pt x="11169910" y="1090959"/>
                </a:cubicBezTo>
                <a:cubicBezTo>
                  <a:pt x="11183066" y="1090959"/>
                  <a:pt x="11189643" y="1090959"/>
                  <a:pt x="11189643" y="1090959"/>
                </a:cubicBezTo>
                <a:cubicBezTo>
                  <a:pt x="11189643" y="1090959"/>
                  <a:pt x="11183066" y="1094250"/>
                  <a:pt x="11169910" y="1100827"/>
                </a:cubicBezTo>
                <a:cubicBezTo>
                  <a:pt x="11156750" y="1107404"/>
                  <a:pt x="11143596" y="1110695"/>
                  <a:pt x="11130439" y="1110695"/>
                </a:cubicBezTo>
                <a:cubicBezTo>
                  <a:pt x="11104126" y="1097538"/>
                  <a:pt x="11077813" y="1097538"/>
                  <a:pt x="11051499" y="1110695"/>
                </a:cubicBezTo>
                <a:cubicBezTo>
                  <a:pt x="11025186" y="1110695"/>
                  <a:pt x="10998872" y="1110695"/>
                  <a:pt x="10972560" y="1110695"/>
                </a:cubicBezTo>
                <a:cubicBezTo>
                  <a:pt x="10959403" y="1110695"/>
                  <a:pt x="10942957" y="1110695"/>
                  <a:pt x="10923223" y="1110695"/>
                </a:cubicBezTo>
                <a:cubicBezTo>
                  <a:pt x="10903489" y="1110695"/>
                  <a:pt x="10883753" y="1110695"/>
                  <a:pt x="10864019" y="1110695"/>
                </a:cubicBezTo>
                <a:cubicBezTo>
                  <a:pt x="10844284" y="1110695"/>
                  <a:pt x="10827838" y="1107404"/>
                  <a:pt x="10814681" y="1100827"/>
                </a:cubicBezTo>
                <a:cubicBezTo>
                  <a:pt x="10801524" y="1094250"/>
                  <a:pt x="10794947" y="1090959"/>
                  <a:pt x="10794947" y="1090959"/>
                </a:cubicBezTo>
                <a:cubicBezTo>
                  <a:pt x="10794947" y="1077802"/>
                  <a:pt x="10840995" y="1071225"/>
                  <a:pt x="10933091" y="1071225"/>
                </a:cubicBezTo>
                <a:close/>
                <a:moveTo>
                  <a:pt x="10143697" y="1071225"/>
                </a:moveTo>
                <a:cubicBezTo>
                  <a:pt x="10143697" y="1071225"/>
                  <a:pt x="10143697" y="1077802"/>
                  <a:pt x="10143697" y="1090959"/>
                </a:cubicBezTo>
                <a:cubicBezTo>
                  <a:pt x="10143697" y="1090959"/>
                  <a:pt x="10150276" y="1090959"/>
                  <a:pt x="10163433" y="1090959"/>
                </a:cubicBezTo>
                <a:cubicBezTo>
                  <a:pt x="10163433" y="1077802"/>
                  <a:pt x="10163433" y="1071225"/>
                  <a:pt x="10163433" y="1071225"/>
                </a:cubicBezTo>
                <a:cubicBezTo>
                  <a:pt x="10163433" y="1071225"/>
                  <a:pt x="10156853" y="1071225"/>
                  <a:pt x="10143697" y="1071225"/>
                </a:cubicBezTo>
                <a:close/>
                <a:moveTo>
                  <a:pt x="9466135" y="1058069"/>
                </a:moveTo>
                <a:lnTo>
                  <a:pt x="9492448" y="1071225"/>
                </a:lnTo>
                <a:lnTo>
                  <a:pt x="9472712" y="1071225"/>
                </a:lnTo>
                <a:close/>
                <a:moveTo>
                  <a:pt x="12156650" y="1051492"/>
                </a:moveTo>
                <a:cubicBezTo>
                  <a:pt x="12156650" y="1064648"/>
                  <a:pt x="12156650" y="1071225"/>
                  <a:pt x="12156650" y="1071225"/>
                </a:cubicBezTo>
                <a:cubicBezTo>
                  <a:pt x="12156650" y="1084382"/>
                  <a:pt x="12156650" y="1090959"/>
                  <a:pt x="12156650" y="1090959"/>
                </a:cubicBezTo>
                <a:lnTo>
                  <a:pt x="12136913" y="1071225"/>
                </a:lnTo>
                <a:cubicBezTo>
                  <a:pt x="12136913" y="1058069"/>
                  <a:pt x="12143493" y="1051492"/>
                  <a:pt x="12156650" y="1051492"/>
                </a:cubicBezTo>
                <a:close/>
                <a:moveTo>
                  <a:pt x="11130439" y="1051492"/>
                </a:moveTo>
                <a:cubicBezTo>
                  <a:pt x="11143596" y="1051492"/>
                  <a:pt x="11150173" y="1051492"/>
                  <a:pt x="11150173" y="1051492"/>
                </a:cubicBezTo>
                <a:lnTo>
                  <a:pt x="11150173" y="1071225"/>
                </a:lnTo>
                <a:close/>
                <a:moveTo>
                  <a:pt x="9571387" y="1051492"/>
                </a:moveTo>
                <a:lnTo>
                  <a:pt x="9610856" y="1071225"/>
                </a:lnTo>
                <a:cubicBezTo>
                  <a:pt x="9650326" y="1071225"/>
                  <a:pt x="9689797" y="1071225"/>
                  <a:pt x="9729267" y="1071225"/>
                </a:cubicBezTo>
                <a:cubicBezTo>
                  <a:pt x="9742421" y="1071225"/>
                  <a:pt x="9755580" y="1071225"/>
                  <a:pt x="9768737" y="1071225"/>
                </a:cubicBezTo>
                <a:cubicBezTo>
                  <a:pt x="9781891" y="1071225"/>
                  <a:pt x="9788471" y="1077802"/>
                  <a:pt x="9788471" y="1090959"/>
                </a:cubicBezTo>
                <a:cubicBezTo>
                  <a:pt x="9788471" y="1104116"/>
                  <a:pt x="9742421" y="1110695"/>
                  <a:pt x="9650326" y="1110695"/>
                </a:cubicBezTo>
                <a:cubicBezTo>
                  <a:pt x="9610856" y="1110695"/>
                  <a:pt x="9584544" y="1104116"/>
                  <a:pt x="9571387" y="1090959"/>
                </a:cubicBezTo>
                <a:close/>
                <a:moveTo>
                  <a:pt x="157879" y="1051492"/>
                </a:moveTo>
                <a:cubicBezTo>
                  <a:pt x="184193" y="1064648"/>
                  <a:pt x="190769" y="1077802"/>
                  <a:pt x="177612" y="1090959"/>
                </a:cubicBezTo>
                <a:lnTo>
                  <a:pt x="138145" y="1071225"/>
                </a:lnTo>
                <a:close/>
                <a:moveTo>
                  <a:pt x="10696273" y="1031755"/>
                </a:moveTo>
                <a:lnTo>
                  <a:pt x="10716008" y="1031755"/>
                </a:lnTo>
                <a:lnTo>
                  <a:pt x="10735743" y="1051492"/>
                </a:lnTo>
                <a:cubicBezTo>
                  <a:pt x="10735743" y="1038332"/>
                  <a:pt x="10748900" y="1035044"/>
                  <a:pt x="10775211" y="1041623"/>
                </a:cubicBezTo>
                <a:cubicBezTo>
                  <a:pt x="10801524" y="1048200"/>
                  <a:pt x="10808104" y="1058069"/>
                  <a:pt x="10794947" y="1071225"/>
                </a:cubicBezTo>
                <a:lnTo>
                  <a:pt x="10775211" y="1090959"/>
                </a:lnTo>
                <a:cubicBezTo>
                  <a:pt x="10775211" y="1077802"/>
                  <a:pt x="10765345" y="1074514"/>
                  <a:pt x="10745609" y="1081093"/>
                </a:cubicBezTo>
                <a:cubicBezTo>
                  <a:pt x="10725875" y="1087670"/>
                  <a:pt x="10716008" y="1084382"/>
                  <a:pt x="10716008" y="1071225"/>
                </a:cubicBezTo>
                <a:cubicBezTo>
                  <a:pt x="10702851" y="1071225"/>
                  <a:pt x="10696273" y="1071225"/>
                  <a:pt x="10696273" y="1071225"/>
                </a:cubicBezTo>
                <a:lnTo>
                  <a:pt x="10676537" y="1051492"/>
                </a:lnTo>
                <a:cubicBezTo>
                  <a:pt x="10676537" y="1051492"/>
                  <a:pt x="10679828" y="1048200"/>
                  <a:pt x="10686405" y="1041623"/>
                </a:cubicBezTo>
                <a:cubicBezTo>
                  <a:pt x="10692982" y="1035044"/>
                  <a:pt x="10696273" y="1031755"/>
                  <a:pt x="10696273" y="1031755"/>
                </a:cubicBezTo>
                <a:close/>
                <a:moveTo>
                  <a:pt x="7755783" y="1031755"/>
                </a:moveTo>
                <a:lnTo>
                  <a:pt x="7755783" y="1051492"/>
                </a:lnTo>
                <a:cubicBezTo>
                  <a:pt x="7768940" y="1051492"/>
                  <a:pt x="7778809" y="1051492"/>
                  <a:pt x="7785385" y="1051492"/>
                </a:cubicBezTo>
                <a:cubicBezTo>
                  <a:pt x="7791965" y="1051492"/>
                  <a:pt x="7795253" y="1051492"/>
                  <a:pt x="7795253" y="1051492"/>
                </a:cubicBezTo>
                <a:cubicBezTo>
                  <a:pt x="7782097" y="1038332"/>
                  <a:pt x="7768940" y="1031755"/>
                  <a:pt x="7755783" y="1031755"/>
                </a:cubicBezTo>
                <a:close/>
                <a:moveTo>
                  <a:pt x="11959302" y="1012021"/>
                </a:moveTo>
                <a:cubicBezTo>
                  <a:pt x="11972459" y="1012021"/>
                  <a:pt x="11979036" y="1012021"/>
                  <a:pt x="11979036" y="1012021"/>
                </a:cubicBezTo>
                <a:lnTo>
                  <a:pt x="11959302" y="1031755"/>
                </a:lnTo>
                <a:close/>
                <a:moveTo>
                  <a:pt x="7499231" y="1012021"/>
                </a:moveTo>
                <a:lnTo>
                  <a:pt x="7538701" y="1031755"/>
                </a:lnTo>
                <a:cubicBezTo>
                  <a:pt x="7538701" y="1018598"/>
                  <a:pt x="7532123" y="1012021"/>
                  <a:pt x="7518966" y="1012021"/>
                </a:cubicBezTo>
                <a:close/>
                <a:moveTo>
                  <a:pt x="6630899" y="1012021"/>
                </a:moveTo>
                <a:cubicBezTo>
                  <a:pt x="6630899" y="1012021"/>
                  <a:pt x="6624320" y="1018598"/>
                  <a:pt x="6611166" y="1031755"/>
                </a:cubicBezTo>
                <a:cubicBezTo>
                  <a:pt x="6611166" y="1044912"/>
                  <a:pt x="6617743" y="1051492"/>
                  <a:pt x="6630899" y="1051492"/>
                </a:cubicBezTo>
                <a:cubicBezTo>
                  <a:pt x="6630899" y="1051492"/>
                  <a:pt x="6630899" y="1044912"/>
                  <a:pt x="6630899" y="1031755"/>
                </a:cubicBezTo>
                <a:close/>
                <a:moveTo>
                  <a:pt x="83874" y="999687"/>
                </a:moveTo>
                <a:cubicBezTo>
                  <a:pt x="87163" y="998043"/>
                  <a:pt x="92095" y="998864"/>
                  <a:pt x="98674" y="1002153"/>
                </a:cubicBezTo>
                <a:cubicBezTo>
                  <a:pt x="111831" y="1008730"/>
                  <a:pt x="115120" y="1015310"/>
                  <a:pt x="108541" y="1021887"/>
                </a:cubicBezTo>
                <a:cubicBezTo>
                  <a:pt x="101963" y="1028466"/>
                  <a:pt x="98674" y="1031755"/>
                  <a:pt x="98674" y="1031755"/>
                </a:cubicBezTo>
                <a:lnTo>
                  <a:pt x="98674" y="1051492"/>
                </a:lnTo>
                <a:lnTo>
                  <a:pt x="78938" y="1012021"/>
                </a:lnTo>
                <a:cubicBezTo>
                  <a:pt x="78938" y="1005442"/>
                  <a:pt x="80582" y="1001331"/>
                  <a:pt x="83874" y="999687"/>
                </a:cubicBezTo>
                <a:close/>
                <a:moveTo>
                  <a:pt x="10834417" y="992285"/>
                </a:moveTo>
                <a:cubicBezTo>
                  <a:pt x="10847574" y="992285"/>
                  <a:pt x="10854152" y="992285"/>
                  <a:pt x="10854152" y="992285"/>
                </a:cubicBezTo>
                <a:lnTo>
                  <a:pt x="10834417" y="1012021"/>
                </a:lnTo>
                <a:close/>
                <a:moveTo>
                  <a:pt x="9255630" y="992285"/>
                </a:moveTo>
                <a:cubicBezTo>
                  <a:pt x="9255630" y="992285"/>
                  <a:pt x="9262210" y="992285"/>
                  <a:pt x="9275367" y="992285"/>
                </a:cubicBezTo>
                <a:cubicBezTo>
                  <a:pt x="9288521" y="1005442"/>
                  <a:pt x="9301678" y="1012021"/>
                  <a:pt x="9314835" y="1012021"/>
                </a:cubicBezTo>
                <a:cubicBezTo>
                  <a:pt x="9341149" y="998864"/>
                  <a:pt x="9367461" y="998864"/>
                  <a:pt x="9393774" y="1012021"/>
                </a:cubicBezTo>
                <a:lnTo>
                  <a:pt x="9433245" y="1012021"/>
                </a:lnTo>
                <a:cubicBezTo>
                  <a:pt x="9433245" y="1025178"/>
                  <a:pt x="9439822" y="1031755"/>
                  <a:pt x="9452978" y="1031755"/>
                </a:cubicBezTo>
                <a:lnTo>
                  <a:pt x="9466135" y="1058069"/>
                </a:lnTo>
                <a:lnTo>
                  <a:pt x="9452978" y="1051492"/>
                </a:lnTo>
                <a:cubicBezTo>
                  <a:pt x="9439822" y="1025178"/>
                  <a:pt x="9423376" y="1018598"/>
                  <a:pt x="9403643" y="1031755"/>
                </a:cubicBezTo>
                <a:cubicBezTo>
                  <a:pt x="9383906" y="1044912"/>
                  <a:pt x="9370750" y="1048200"/>
                  <a:pt x="9364172" y="1041623"/>
                </a:cubicBezTo>
                <a:cubicBezTo>
                  <a:pt x="9357593" y="1035044"/>
                  <a:pt x="9334571" y="1031755"/>
                  <a:pt x="9295100" y="1031755"/>
                </a:cubicBezTo>
                <a:lnTo>
                  <a:pt x="9255630" y="1012021"/>
                </a:lnTo>
                <a:cubicBezTo>
                  <a:pt x="9255630" y="998864"/>
                  <a:pt x="9255630" y="992285"/>
                  <a:pt x="9255630" y="992285"/>
                </a:cubicBezTo>
                <a:close/>
                <a:moveTo>
                  <a:pt x="6177001" y="992285"/>
                </a:moveTo>
                <a:lnTo>
                  <a:pt x="6177001" y="1012021"/>
                </a:lnTo>
                <a:lnTo>
                  <a:pt x="6098060" y="1012021"/>
                </a:lnTo>
                <a:cubicBezTo>
                  <a:pt x="6098060" y="998864"/>
                  <a:pt x="6091481" y="998864"/>
                  <a:pt x="6078326" y="1012021"/>
                </a:cubicBezTo>
                <a:cubicBezTo>
                  <a:pt x="6078326" y="1025178"/>
                  <a:pt x="6078326" y="1031755"/>
                  <a:pt x="6078326" y="1031755"/>
                </a:cubicBezTo>
                <a:lnTo>
                  <a:pt x="6157263" y="1051492"/>
                </a:lnTo>
                <a:cubicBezTo>
                  <a:pt x="6196734" y="1077802"/>
                  <a:pt x="6219759" y="1084382"/>
                  <a:pt x="6226336" y="1071225"/>
                </a:cubicBezTo>
                <a:cubicBezTo>
                  <a:pt x="6232916" y="1058069"/>
                  <a:pt x="6242784" y="1058069"/>
                  <a:pt x="6255938" y="1071225"/>
                </a:cubicBezTo>
                <a:lnTo>
                  <a:pt x="6255938" y="1051492"/>
                </a:lnTo>
                <a:cubicBezTo>
                  <a:pt x="6255938" y="1051492"/>
                  <a:pt x="6252650" y="1051492"/>
                  <a:pt x="6246073" y="1051492"/>
                </a:cubicBezTo>
                <a:cubicBezTo>
                  <a:pt x="6239493" y="1051492"/>
                  <a:pt x="6236205" y="1044912"/>
                  <a:pt x="6236205" y="1031755"/>
                </a:cubicBezTo>
                <a:cubicBezTo>
                  <a:pt x="6249361" y="1018598"/>
                  <a:pt x="6236205" y="1005442"/>
                  <a:pt x="6196734" y="992285"/>
                </a:cubicBezTo>
                <a:close/>
                <a:moveTo>
                  <a:pt x="374961" y="992285"/>
                </a:moveTo>
                <a:cubicBezTo>
                  <a:pt x="388118" y="992285"/>
                  <a:pt x="394697" y="992285"/>
                  <a:pt x="394697" y="992285"/>
                </a:cubicBezTo>
                <a:cubicBezTo>
                  <a:pt x="394697" y="992285"/>
                  <a:pt x="394697" y="998864"/>
                  <a:pt x="394697" y="1012021"/>
                </a:cubicBezTo>
                <a:lnTo>
                  <a:pt x="374961" y="1012021"/>
                </a:lnTo>
                <a:cubicBezTo>
                  <a:pt x="374961" y="998864"/>
                  <a:pt x="374961" y="992285"/>
                  <a:pt x="374961" y="992285"/>
                </a:cubicBezTo>
                <a:close/>
                <a:moveTo>
                  <a:pt x="8999078" y="972551"/>
                </a:moveTo>
                <a:lnTo>
                  <a:pt x="9018812" y="972551"/>
                </a:lnTo>
                <a:lnTo>
                  <a:pt x="8999078" y="992285"/>
                </a:lnTo>
                <a:close/>
                <a:moveTo>
                  <a:pt x="6769045" y="972551"/>
                </a:moveTo>
                <a:cubicBezTo>
                  <a:pt x="6769045" y="972551"/>
                  <a:pt x="6775623" y="979128"/>
                  <a:pt x="6788779" y="992285"/>
                </a:cubicBezTo>
                <a:lnTo>
                  <a:pt x="6828247" y="992285"/>
                </a:lnTo>
                <a:cubicBezTo>
                  <a:pt x="6815091" y="992285"/>
                  <a:pt x="6808513" y="988996"/>
                  <a:pt x="6808513" y="982417"/>
                </a:cubicBezTo>
                <a:cubicBezTo>
                  <a:pt x="6808513" y="975840"/>
                  <a:pt x="6801933" y="972551"/>
                  <a:pt x="6788779" y="972551"/>
                </a:cubicBezTo>
                <a:cubicBezTo>
                  <a:pt x="6775623" y="972551"/>
                  <a:pt x="6769045" y="972551"/>
                  <a:pt x="6769045" y="972551"/>
                </a:cubicBezTo>
                <a:close/>
                <a:moveTo>
                  <a:pt x="197350" y="972551"/>
                </a:moveTo>
                <a:cubicBezTo>
                  <a:pt x="210506" y="972551"/>
                  <a:pt x="217082" y="979128"/>
                  <a:pt x="217082" y="992285"/>
                </a:cubicBezTo>
                <a:cubicBezTo>
                  <a:pt x="217082" y="1005442"/>
                  <a:pt x="213794" y="1012021"/>
                  <a:pt x="207214" y="1012021"/>
                </a:cubicBezTo>
                <a:cubicBezTo>
                  <a:pt x="200637" y="1012021"/>
                  <a:pt x="197350" y="1012021"/>
                  <a:pt x="197350" y="1012021"/>
                </a:cubicBezTo>
                <a:cubicBezTo>
                  <a:pt x="197350" y="1012021"/>
                  <a:pt x="197350" y="1005442"/>
                  <a:pt x="197350" y="992285"/>
                </a:cubicBezTo>
                <a:close/>
                <a:moveTo>
                  <a:pt x="6625966" y="962683"/>
                </a:moveTo>
                <a:cubicBezTo>
                  <a:pt x="6622676" y="962683"/>
                  <a:pt x="6617743" y="965971"/>
                  <a:pt x="6611166" y="972551"/>
                </a:cubicBezTo>
                <a:lnTo>
                  <a:pt x="6630899" y="972551"/>
                </a:lnTo>
                <a:cubicBezTo>
                  <a:pt x="6630899" y="965971"/>
                  <a:pt x="6629255" y="962683"/>
                  <a:pt x="6625966" y="962683"/>
                </a:cubicBezTo>
                <a:close/>
                <a:moveTo>
                  <a:pt x="7995068" y="960216"/>
                </a:moveTo>
                <a:cubicBezTo>
                  <a:pt x="7996713" y="958572"/>
                  <a:pt x="7999179" y="959395"/>
                  <a:pt x="8002470" y="962683"/>
                </a:cubicBezTo>
                <a:cubicBezTo>
                  <a:pt x="8009047" y="969260"/>
                  <a:pt x="8012335" y="979128"/>
                  <a:pt x="8012335" y="992285"/>
                </a:cubicBezTo>
                <a:cubicBezTo>
                  <a:pt x="7999182" y="992285"/>
                  <a:pt x="7992601" y="985708"/>
                  <a:pt x="7992601" y="972551"/>
                </a:cubicBezTo>
                <a:cubicBezTo>
                  <a:pt x="7992601" y="965971"/>
                  <a:pt x="7993424" y="961861"/>
                  <a:pt x="7995068" y="960216"/>
                </a:cubicBezTo>
                <a:close/>
                <a:moveTo>
                  <a:pt x="13439412" y="952815"/>
                </a:moveTo>
                <a:cubicBezTo>
                  <a:pt x="13452569" y="952815"/>
                  <a:pt x="13478882" y="962683"/>
                  <a:pt x="13518353" y="982417"/>
                </a:cubicBezTo>
                <a:cubicBezTo>
                  <a:pt x="13557820" y="1002153"/>
                  <a:pt x="13577556" y="1012021"/>
                  <a:pt x="13577556" y="1012021"/>
                </a:cubicBezTo>
                <a:lnTo>
                  <a:pt x="13617027" y="1031755"/>
                </a:lnTo>
                <a:cubicBezTo>
                  <a:pt x="13643337" y="1044912"/>
                  <a:pt x="13682807" y="1051492"/>
                  <a:pt x="13735434" y="1051492"/>
                </a:cubicBezTo>
                <a:cubicBezTo>
                  <a:pt x="13735434" y="1051492"/>
                  <a:pt x="13735434" y="1058069"/>
                  <a:pt x="13735434" y="1071225"/>
                </a:cubicBezTo>
                <a:cubicBezTo>
                  <a:pt x="13735434" y="1084382"/>
                  <a:pt x="13742011" y="1104116"/>
                  <a:pt x="13755168" y="1130429"/>
                </a:cubicBezTo>
                <a:cubicBezTo>
                  <a:pt x="13768327" y="1156743"/>
                  <a:pt x="13781482" y="1169899"/>
                  <a:pt x="13794638" y="1169899"/>
                </a:cubicBezTo>
                <a:cubicBezTo>
                  <a:pt x="13794638" y="1183056"/>
                  <a:pt x="13791350" y="1189633"/>
                  <a:pt x="13784773" y="1189633"/>
                </a:cubicBezTo>
                <a:cubicBezTo>
                  <a:pt x="13778193" y="1189633"/>
                  <a:pt x="13771613" y="1183056"/>
                  <a:pt x="13765036" y="1169899"/>
                </a:cubicBezTo>
                <a:cubicBezTo>
                  <a:pt x="13758459" y="1156743"/>
                  <a:pt x="13748591" y="1150166"/>
                  <a:pt x="13735434" y="1150166"/>
                </a:cubicBezTo>
                <a:cubicBezTo>
                  <a:pt x="13735434" y="1150166"/>
                  <a:pt x="13728857" y="1150166"/>
                  <a:pt x="13715701" y="1150166"/>
                </a:cubicBezTo>
                <a:cubicBezTo>
                  <a:pt x="13702541" y="1137009"/>
                  <a:pt x="13689387" y="1130429"/>
                  <a:pt x="13676230" y="1130429"/>
                </a:cubicBezTo>
                <a:cubicBezTo>
                  <a:pt x="13663074" y="1130429"/>
                  <a:pt x="13649917" y="1123852"/>
                  <a:pt x="13636760" y="1110695"/>
                </a:cubicBezTo>
                <a:cubicBezTo>
                  <a:pt x="13623604" y="1097538"/>
                  <a:pt x="13610450" y="1090959"/>
                  <a:pt x="13597290" y="1090959"/>
                </a:cubicBezTo>
                <a:cubicBezTo>
                  <a:pt x="13584133" y="1090959"/>
                  <a:pt x="13577556" y="1084382"/>
                  <a:pt x="13577556" y="1071225"/>
                </a:cubicBezTo>
                <a:cubicBezTo>
                  <a:pt x="13577556" y="1058069"/>
                  <a:pt x="13564397" y="1048200"/>
                  <a:pt x="13538086" y="1041623"/>
                </a:cubicBezTo>
                <a:cubicBezTo>
                  <a:pt x="13511773" y="1035044"/>
                  <a:pt x="13492039" y="1025178"/>
                  <a:pt x="13478882" y="1012021"/>
                </a:cubicBezTo>
                <a:lnTo>
                  <a:pt x="13419679" y="992285"/>
                </a:lnTo>
                <a:close/>
                <a:moveTo>
                  <a:pt x="11900098" y="952815"/>
                </a:moveTo>
                <a:cubicBezTo>
                  <a:pt x="11900098" y="952815"/>
                  <a:pt x="11903386" y="956106"/>
                  <a:pt x="11909963" y="962683"/>
                </a:cubicBezTo>
                <a:cubicBezTo>
                  <a:pt x="11916543" y="969260"/>
                  <a:pt x="11916543" y="975840"/>
                  <a:pt x="11909963" y="982417"/>
                </a:cubicBezTo>
                <a:cubicBezTo>
                  <a:pt x="11903386" y="988996"/>
                  <a:pt x="11900098" y="985708"/>
                  <a:pt x="11900098" y="972551"/>
                </a:cubicBezTo>
                <a:close/>
                <a:moveTo>
                  <a:pt x="9472712" y="952815"/>
                </a:moveTo>
                <a:cubicBezTo>
                  <a:pt x="9485869" y="952815"/>
                  <a:pt x="9492448" y="952815"/>
                  <a:pt x="9492448" y="952815"/>
                </a:cubicBezTo>
                <a:cubicBezTo>
                  <a:pt x="9492448" y="952815"/>
                  <a:pt x="9492448" y="959395"/>
                  <a:pt x="9492448" y="972551"/>
                </a:cubicBezTo>
                <a:cubicBezTo>
                  <a:pt x="9492448" y="972551"/>
                  <a:pt x="9489160" y="972551"/>
                  <a:pt x="9482580" y="972551"/>
                </a:cubicBezTo>
                <a:cubicBezTo>
                  <a:pt x="9476003" y="972551"/>
                  <a:pt x="9472712" y="972551"/>
                  <a:pt x="9472712" y="972551"/>
                </a:cubicBezTo>
                <a:cubicBezTo>
                  <a:pt x="9472712" y="959395"/>
                  <a:pt x="9472712" y="952815"/>
                  <a:pt x="9472712" y="952815"/>
                </a:cubicBezTo>
                <a:close/>
                <a:moveTo>
                  <a:pt x="9433245" y="952815"/>
                </a:moveTo>
                <a:cubicBezTo>
                  <a:pt x="9446400" y="952815"/>
                  <a:pt x="9452978" y="956106"/>
                  <a:pt x="9452978" y="962683"/>
                </a:cubicBezTo>
                <a:cubicBezTo>
                  <a:pt x="9452978" y="969260"/>
                  <a:pt x="9449690" y="972551"/>
                  <a:pt x="9443111" y="972551"/>
                </a:cubicBezTo>
                <a:cubicBezTo>
                  <a:pt x="9436533" y="972551"/>
                  <a:pt x="9433245" y="965971"/>
                  <a:pt x="9433245" y="952815"/>
                </a:cubicBezTo>
                <a:close/>
                <a:moveTo>
                  <a:pt x="9107618" y="952815"/>
                </a:moveTo>
                <a:cubicBezTo>
                  <a:pt x="9127354" y="952815"/>
                  <a:pt x="9137222" y="956106"/>
                  <a:pt x="9137222" y="962683"/>
                </a:cubicBezTo>
                <a:cubicBezTo>
                  <a:pt x="9137222" y="969260"/>
                  <a:pt x="9150377" y="979128"/>
                  <a:pt x="9176693" y="992285"/>
                </a:cubicBezTo>
                <a:cubicBezTo>
                  <a:pt x="9189848" y="992285"/>
                  <a:pt x="9199716" y="992285"/>
                  <a:pt x="9206292" y="992285"/>
                </a:cubicBezTo>
                <a:cubicBezTo>
                  <a:pt x="9212873" y="992285"/>
                  <a:pt x="9216160" y="998864"/>
                  <a:pt x="9216160" y="1012021"/>
                </a:cubicBezTo>
                <a:lnTo>
                  <a:pt x="9235897" y="1012021"/>
                </a:lnTo>
                <a:lnTo>
                  <a:pt x="9235897" y="1031755"/>
                </a:lnTo>
                <a:lnTo>
                  <a:pt x="9255630" y="1051492"/>
                </a:lnTo>
                <a:cubicBezTo>
                  <a:pt x="9268787" y="1051492"/>
                  <a:pt x="9281944" y="1058069"/>
                  <a:pt x="9295100" y="1071225"/>
                </a:cubicBezTo>
                <a:lnTo>
                  <a:pt x="9295100" y="1090959"/>
                </a:lnTo>
                <a:lnTo>
                  <a:pt x="9275367" y="1090959"/>
                </a:lnTo>
                <a:cubicBezTo>
                  <a:pt x="9275367" y="1077802"/>
                  <a:pt x="9268787" y="1071225"/>
                  <a:pt x="9255630" y="1071225"/>
                </a:cubicBezTo>
                <a:cubicBezTo>
                  <a:pt x="9242474" y="1071225"/>
                  <a:pt x="9232608" y="1071225"/>
                  <a:pt x="9226028" y="1071225"/>
                </a:cubicBezTo>
                <a:cubicBezTo>
                  <a:pt x="9219449" y="1071225"/>
                  <a:pt x="9209583" y="1064648"/>
                  <a:pt x="9196426" y="1051492"/>
                </a:cubicBezTo>
                <a:cubicBezTo>
                  <a:pt x="9183270" y="1025178"/>
                  <a:pt x="9170113" y="1005442"/>
                  <a:pt x="9156956" y="992285"/>
                </a:cubicBezTo>
                <a:cubicBezTo>
                  <a:pt x="9143800" y="992285"/>
                  <a:pt x="9127354" y="992285"/>
                  <a:pt x="9107618" y="992285"/>
                </a:cubicBezTo>
                <a:cubicBezTo>
                  <a:pt x="9087884" y="992285"/>
                  <a:pt x="9071440" y="998864"/>
                  <a:pt x="9058283" y="1012021"/>
                </a:cubicBezTo>
                <a:cubicBezTo>
                  <a:pt x="9045126" y="1012021"/>
                  <a:pt x="9045126" y="998864"/>
                  <a:pt x="9058283" y="972551"/>
                </a:cubicBezTo>
                <a:cubicBezTo>
                  <a:pt x="9071440" y="959395"/>
                  <a:pt x="9087884" y="952815"/>
                  <a:pt x="9107618" y="952815"/>
                </a:cubicBezTo>
                <a:close/>
                <a:moveTo>
                  <a:pt x="8584646" y="952815"/>
                </a:moveTo>
                <a:cubicBezTo>
                  <a:pt x="8584646" y="952815"/>
                  <a:pt x="8587934" y="952815"/>
                  <a:pt x="8594514" y="952815"/>
                </a:cubicBezTo>
                <a:cubicBezTo>
                  <a:pt x="8601094" y="952815"/>
                  <a:pt x="8604382" y="959395"/>
                  <a:pt x="8604382" y="972551"/>
                </a:cubicBezTo>
                <a:cubicBezTo>
                  <a:pt x="8591225" y="972551"/>
                  <a:pt x="8584646" y="972551"/>
                  <a:pt x="8584646" y="972551"/>
                </a:cubicBezTo>
                <a:close/>
                <a:moveTo>
                  <a:pt x="7203209" y="952815"/>
                </a:moveTo>
                <a:cubicBezTo>
                  <a:pt x="7203209" y="965971"/>
                  <a:pt x="7209787" y="972551"/>
                  <a:pt x="7222943" y="972551"/>
                </a:cubicBezTo>
                <a:cubicBezTo>
                  <a:pt x="7236100" y="972551"/>
                  <a:pt x="7236100" y="965971"/>
                  <a:pt x="7222943" y="952815"/>
                </a:cubicBezTo>
                <a:close/>
                <a:moveTo>
                  <a:pt x="286155" y="938014"/>
                </a:moveTo>
                <a:cubicBezTo>
                  <a:pt x="299312" y="941305"/>
                  <a:pt x="309180" y="952815"/>
                  <a:pt x="315756" y="972551"/>
                </a:cubicBezTo>
                <a:lnTo>
                  <a:pt x="296023" y="992285"/>
                </a:lnTo>
                <a:cubicBezTo>
                  <a:pt x="296023" y="979128"/>
                  <a:pt x="289444" y="972551"/>
                  <a:pt x="276287" y="972551"/>
                </a:cubicBezTo>
                <a:lnTo>
                  <a:pt x="236817" y="952815"/>
                </a:lnTo>
                <a:cubicBezTo>
                  <a:pt x="256552" y="939661"/>
                  <a:pt x="272999" y="934725"/>
                  <a:pt x="286155" y="938014"/>
                </a:cubicBezTo>
                <a:close/>
                <a:moveTo>
                  <a:pt x="10498925" y="933081"/>
                </a:moveTo>
                <a:cubicBezTo>
                  <a:pt x="10512082" y="933081"/>
                  <a:pt x="10525236" y="936369"/>
                  <a:pt x="10538393" y="942949"/>
                </a:cubicBezTo>
                <a:cubicBezTo>
                  <a:pt x="10551549" y="949526"/>
                  <a:pt x="10551549" y="952815"/>
                  <a:pt x="10538393" y="952815"/>
                </a:cubicBezTo>
                <a:cubicBezTo>
                  <a:pt x="10538393" y="965971"/>
                  <a:pt x="10538393" y="972551"/>
                  <a:pt x="10538393" y="972551"/>
                </a:cubicBezTo>
                <a:cubicBezTo>
                  <a:pt x="10538393" y="972551"/>
                  <a:pt x="10544972" y="972551"/>
                  <a:pt x="10558129" y="972551"/>
                </a:cubicBezTo>
                <a:cubicBezTo>
                  <a:pt x="10571286" y="972551"/>
                  <a:pt x="10581154" y="972551"/>
                  <a:pt x="10587732" y="972551"/>
                </a:cubicBezTo>
                <a:cubicBezTo>
                  <a:pt x="10594308" y="972551"/>
                  <a:pt x="10597599" y="965971"/>
                  <a:pt x="10597599" y="952815"/>
                </a:cubicBezTo>
                <a:cubicBezTo>
                  <a:pt x="10597599" y="939658"/>
                  <a:pt x="10607465" y="936369"/>
                  <a:pt x="10627201" y="942949"/>
                </a:cubicBezTo>
                <a:cubicBezTo>
                  <a:pt x="10646935" y="949526"/>
                  <a:pt x="10656803" y="956106"/>
                  <a:pt x="10656803" y="962683"/>
                </a:cubicBezTo>
                <a:cubicBezTo>
                  <a:pt x="10656803" y="969260"/>
                  <a:pt x="10643646" y="985708"/>
                  <a:pt x="10617333" y="1012021"/>
                </a:cubicBezTo>
                <a:cubicBezTo>
                  <a:pt x="10591019" y="1064648"/>
                  <a:pt x="10584442" y="1090959"/>
                  <a:pt x="10597599" y="1090959"/>
                </a:cubicBezTo>
                <a:lnTo>
                  <a:pt x="10617333" y="1110695"/>
                </a:lnTo>
                <a:lnTo>
                  <a:pt x="10637069" y="1130429"/>
                </a:lnTo>
                <a:cubicBezTo>
                  <a:pt x="10650226" y="1117272"/>
                  <a:pt x="10669960" y="1110695"/>
                  <a:pt x="10696273" y="1110695"/>
                </a:cubicBezTo>
                <a:cubicBezTo>
                  <a:pt x="10709430" y="1110695"/>
                  <a:pt x="10722587" y="1113984"/>
                  <a:pt x="10735743" y="1120561"/>
                </a:cubicBezTo>
                <a:cubicBezTo>
                  <a:pt x="10748900" y="1127140"/>
                  <a:pt x="10755477" y="1130429"/>
                  <a:pt x="10755477" y="1130429"/>
                </a:cubicBezTo>
                <a:cubicBezTo>
                  <a:pt x="10768634" y="1130429"/>
                  <a:pt x="10781791" y="1137009"/>
                  <a:pt x="10794947" y="1150166"/>
                </a:cubicBezTo>
                <a:cubicBezTo>
                  <a:pt x="10808104" y="1150166"/>
                  <a:pt x="10817972" y="1150166"/>
                  <a:pt x="10824549" y="1150166"/>
                </a:cubicBezTo>
                <a:cubicBezTo>
                  <a:pt x="10831127" y="1150166"/>
                  <a:pt x="10840995" y="1150166"/>
                  <a:pt x="10854152" y="1150166"/>
                </a:cubicBezTo>
                <a:cubicBezTo>
                  <a:pt x="10880466" y="1137009"/>
                  <a:pt x="10896910" y="1140297"/>
                  <a:pt x="10903489" y="1160031"/>
                </a:cubicBezTo>
                <a:cubicBezTo>
                  <a:pt x="10910066" y="1179767"/>
                  <a:pt x="10916646" y="1183056"/>
                  <a:pt x="10923223" y="1169899"/>
                </a:cubicBezTo>
                <a:cubicBezTo>
                  <a:pt x="10929800" y="1156743"/>
                  <a:pt x="10972560" y="1153454"/>
                  <a:pt x="11051499" y="1160031"/>
                </a:cubicBezTo>
                <a:cubicBezTo>
                  <a:pt x="11130439" y="1166611"/>
                  <a:pt x="11189643" y="1169899"/>
                  <a:pt x="11229113" y="1169899"/>
                </a:cubicBezTo>
                <a:cubicBezTo>
                  <a:pt x="11242270" y="1169899"/>
                  <a:pt x="11255427" y="1169899"/>
                  <a:pt x="11268584" y="1169899"/>
                </a:cubicBezTo>
                <a:cubicBezTo>
                  <a:pt x="11281740" y="1169899"/>
                  <a:pt x="11288317" y="1169899"/>
                  <a:pt x="11288317" y="1169899"/>
                </a:cubicBezTo>
                <a:cubicBezTo>
                  <a:pt x="11288317" y="1183056"/>
                  <a:pt x="11281740" y="1189633"/>
                  <a:pt x="11268584" y="1189633"/>
                </a:cubicBezTo>
                <a:cubicBezTo>
                  <a:pt x="11137016" y="1202790"/>
                  <a:pt x="11051499" y="1202790"/>
                  <a:pt x="11012029" y="1189633"/>
                </a:cubicBezTo>
                <a:cubicBezTo>
                  <a:pt x="10972560" y="1176476"/>
                  <a:pt x="10952825" y="1176476"/>
                  <a:pt x="10952825" y="1189633"/>
                </a:cubicBezTo>
                <a:lnTo>
                  <a:pt x="10814681" y="1189633"/>
                </a:lnTo>
                <a:cubicBezTo>
                  <a:pt x="10801524" y="1189633"/>
                  <a:pt x="10794947" y="1189633"/>
                  <a:pt x="10794947" y="1189633"/>
                </a:cubicBezTo>
                <a:cubicBezTo>
                  <a:pt x="10794947" y="1215946"/>
                  <a:pt x="10794947" y="1229103"/>
                  <a:pt x="10794947" y="1229103"/>
                </a:cubicBezTo>
                <a:lnTo>
                  <a:pt x="10814681" y="1248840"/>
                </a:lnTo>
                <a:lnTo>
                  <a:pt x="10814681" y="1268573"/>
                </a:lnTo>
                <a:cubicBezTo>
                  <a:pt x="10801524" y="1281730"/>
                  <a:pt x="10794947" y="1288307"/>
                  <a:pt x="10794947" y="1288307"/>
                </a:cubicBezTo>
                <a:lnTo>
                  <a:pt x="10775211" y="1288307"/>
                </a:lnTo>
                <a:cubicBezTo>
                  <a:pt x="10775211" y="1275150"/>
                  <a:pt x="10758766" y="1265285"/>
                  <a:pt x="10725875" y="1258705"/>
                </a:cubicBezTo>
                <a:cubicBezTo>
                  <a:pt x="10692982" y="1252128"/>
                  <a:pt x="10663380" y="1248840"/>
                  <a:pt x="10637069" y="1248840"/>
                </a:cubicBezTo>
                <a:cubicBezTo>
                  <a:pt x="10558129" y="1235683"/>
                  <a:pt x="10525236" y="1222526"/>
                  <a:pt x="10538393" y="1209369"/>
                </a:cubicBezTo>
                <a:lnTo>
                  <a:pt x="10597599" y="1209369"/>
                </a:lnTo>
                <a:cubicBezTo>
                  <a:pt x="10623910" y="1209369"/>
                  <a:pt x="10663380" y="1209369"/>
                  <a:pt x="10716008" y="1209369"/>
                </a:cubicBezTo>
                <a:cubicBezTo>
                  <a:pt x="10742320" y="1209369"/>
                  <a:pt x="10762054" y="1202790"/>
                  <a:pt x="10775211" y="1189633"/>
                </a:cubicBezTo>
                <a:lnTo>
                  <a:pt x="10617333" y="1169899"/>
                </a:lnTo>
                <a:cubicBezTo>
                  <a:pt x="10512082" y="1169899"/>
                  <a:pt x="10426562" y="1163322"/>
                  <a:pt x="10360781" y="1150166"/>
                </a:cubicBezTo>
                <a:cubicBezTo>
                  <a:pt x="10294998" y="1137009"/>
                  <a:pt x="10262107" y="1123852"/>
                  <a:pt x="10262107" y="1110695"/>
                </a:cubicBezTo>
                <a:cubicBezTo>
                  <a:pt x="10248950" y="1084382"/>
                  <a:pt x="10275264" y="1084382"/>
                  <a:pt x="10341045" y="1110695"/>
                </a:cubicBezTo>
                <a:cubicBezTo>
                  <a:pt x="10419985" y="1123852"/>
                  <a:pt x="10459456" y="1117272"/>
                  <a:pt x="10459456" y="1090959"/>
                </a:cubicBezTo>
                <a:cubicBezTo>
                  <a:pt x="10459456" y="1090959"/>
                  <a:pt x="10466032" y="1090959"/>
                  <a:pt x="10479189" y="1090959"/>
                </a:cubicBezTo>
                <a:lnTo>
                  <a:pt x="10479189" y="1051492"/>
                </a:lnTo>
                <a:cubicBezTo>
                  <a:pt x="10321312" y="1051492"/>
                  <a:pt x="10229214" y="1051492"/>
                  <a:pt x="10202900" y="1051492"/>
                </a:cubicBezTo>
                <a:cubicBezTo>
                  <a:pt x="10189744" y="1051492"/>
                  <a:pt x="10183167" y="1058069"/>
                  <a:pt x="10183167" y="1071225"/>
                </a:cubicBezTo>
                <a:cubicBezTo>
                  <a:pt x="10183167" y="1084382"/>
                  <a:pt x="10189744" y="1090959"/>
                  <a:pt x="10202900" y="1090959"/>
                </a:cubicBezTo>
                <a:cubicBezTo>
                  <a:pt x="10202900" y="1090959"/>
                  <a:pt x="10206193" y="1090959"/>
                  <a:pt x="10212769" y="1090959"/>
                </a:cubicBezTo>
                <a:cubicBezTo>
                  <a:pt x="10219348" y="1090959"/>
                  <a:pt x="10222637" y="1097538"/>
                  <a:pt x="10222637" y="1110695"/>
                </a:cubicBezTo>
                <a:cubicBezTo>
                  <a:pt x="10222637" y="1110695"/>
                  <a:pt x="10202900" y="1110695"/>
                  <a:pt x="10163433" y="1110695"/>
                </a:cubicBezTo>
                <a:cubicBezTo>
                  <a:pt x="10123963" y="1110695"/>
                  <a:pt x="10084493" y="1113984"/>
                  <a:pt x="10045022" y="1120561"/>
                </a:cubicBezTo>
                <a:cubicBezTo>
                  <a:pt x="10005552" y="1127140"/>
                  <a:pt x="9982530" y="1133718"/>
                  <a:pt x="9975950" y="1140297"/>
                </a:cubicBezTo>
                <a:cubicBezTo>
                  <a:pt x="9969373" y="1146874"/>
                  <a:pt x="9952928" y="1143586"/>
                  <a:pt x="9926615" y="1130429"/>
                </a:cubicBezTo>
                <a:cubicBezTo>
                  <a:pt x="9926615" y="1130429"/>
                  <a:pt x="9920035" y="1127140"/>
                  <a:pt x="9906878" y="1120561"/>
                </a:cubicBezTo>
                <a:cubicBezTo>
                  <a:pt x="9893722" y="1113984"/>
                  <a:pt x="9880568" y="1110695"/>
                  <a:pt x="9867411" y="1110695"/>
                </a:cubicBezTo>
                <a:lnTo>
                  <a:pt x="9827941" y="1090959"/>
                </a:lnTo>
                <a:cubicBezTo>
                  <a:pt x="9827941" y="1077802"/>
                  <a:pt x="9847674" y="1077802"/>
                  <a:pt x="9887145" y="1090959"/>
                </a:cubicBezTo>
                <a:lnTo>
                  <a:pt x="9906878" y="1071225"/>
                </a:lnTo>
                <a:lnTo>
                  <a:pt x="9926615" y="1051492"/>
                </a:lnTo>
                <a:lnTo>
                  <a:pt x="10005552" y="1051492"/>
                </a:lnTo>
                <a:cubicBezTo>
                  <a:pt x="10018709" y="1038332"/>
                  <a:pt x="10025289" y="1044912"/>
                  <a:pt x="10025289" y="1071225"/>
                </a:cubicBezTo>
                <a:cubicBezTo>
                  <a:pt x="10038446" y="1071225"/>
                  <a:pt x="10045022" y="1064648"/>
                  <a:pt x="10045022" y="1051492"/>
                </a:cubicBezTo>
                <a:cubicBezTo>
                  <a:pt x="10045022" y="1038332"/>
                  <a:pt x="10045022" y="1031755"/>
                  <a:pt x="10045022" y="1031755"/>
                </a:cubicBezTo>
                <a:cubicBezTo>
                  <a:pt x="10097649" y="1058069"/>
                  <a:pt x="10123963" y="1058069"/>
                  <a:pt x="10123963" y="1031755"/>
                </a:cubicBezTo>
                <a:lnTo>
                  <a:pt x="10143697" y="1012021"/>
                </a:lnTo>
                <a:lnTo>
                  <a:pt x="10301577" y="1012021"/>
                </a:lnTo>
                <a:lnTo>
                  <a:pt x="10360781" y="1012021"/>
                </a:lnTo>
                <a:cubicBezTo>
                  <a:pt x="10373938" y="1012021"/>
                  <a:pt x="10390383" y="1012021"/>
                  <a:pt x="10410117" y="1012021"/>
                </a:cubicBezTo>
                <a:cubicBezTo>
                  <a:pt x="10429853" y="1012021"/>
                  <a:pt x="10446299" y="1015310"/>
                  <a:pt x="10459456" y="1021887"/>
                </a:cubicBezTo>
                <a:cubicBezTo>
                  <a:pt x="10472613" y="1028466"/>
                  <a:pt x="10492345" y="1025178"/>
                  <a:pt x="10518659" y="1012021"/>
                </a:cubicBezTo>
                <a:lnTo>
                  <a:pt x="10558129" y="1012021"/>
                </a:lnTo>
                <a:lnTo>
                  <a:pt x="10538393" y="992285"/>
                </a:lnTo>
                <a:cubicBezTo>
                  <a:pt x="10485768" y="979128"/>
                  <a:pt x="10472613" y="959395"/>
                  <a:pt x="10498925" y="933081"/>
                </a:cubicBezTo>
                <a:close/>
                <a:moveTo>
                  <a:pt x="9709530" y="933081"/>
                </a:moveTo>
                <a:lnTo>
                  <a:pt x="9808204" y="972551"/>
                </a:lnTo>
                <a:cubicBezTo>
                  <a:pt x="9781891" y="972551"/>
                  <a:pt x="9758869" y="972551"/>
                  <a:pt x="9739132" y="972551"/>
                </a:cubicBezTo>
                <a:cubicBezTo>
                  <a:pt x="9719398" y="972551"/>
                  <a:pt x="9702953" y="972551"/>
                  <a:pt x="9689797" y="972551"/>
                </a:cubicBezTo>
                <a:close/>
                <a:moveTo>
                  <a:pt x="9591122" y="933081"/>
                </a:moveTo>
                <a:lnTo>
                  <a:pt x="9650326" y="933081"/>
                </a:lnTo>
                <a:cubicBezTo>
                  <a:pt x="9650326" y="946238"/>
                  <a:pt x="9643747" y="952815"/>
                  <a:pt x="9630593" y="952815"/>
                </a:cubicBezTo>
                <a:cubicBezTo>
                  <a:pt x="9604279" y="952815"/>
                  <a:pt x="9591122" y="946238"/>
                  <a:pt x="9591122" y="933081"/>
                </a:cubicBezTo>
                <a:close/>
                <a:moveTo>
                  <a:pt x="8446504" y="933081"/>
                </a:moveTo>
                <a:cubicBezTo>
                  <a:pt x="8446504" y="933081"/>
                  <a:pt x="8453081" y="933081"/>
                  <a:pt x="8466238" y="933081"/>
                </a:cubicBezTo>
                <a:lnTo>
                  <a:pt x="8485972" y="952815"/>
                </a:lnTo>
                <a:cubicBezTo>
                  <a:pt x="8485972" y="952815"/>
                  <a:pt x="8479392" y="952815"/>
                  <a:pt x="8466238" y="952815"/>
                </a:cubicBezTo>
                <a:cubicBezTo>
                  <a:pt x="8466238" y="952815"/>
                  <a:pt x="8462950" y="952815"/>
                  <a:pt x="8456370" y="952815"/>
                </a:cubicBezTo>
                <a:cubicBezTo>
                  <a:pt x="8449793" y="952815"/>
                  <a:pt x="8446504" y="946238"/>
                  <a:pt x="8446504" y="933081"/>
                </a:cubicBezTo>
                <a:close/>
                <a:moveTo>
                  <a:pt x="8051805" y="933081"/>
                </a:moveTo>
                <a:cubicBezTo>
                  <a:pt x="8051805" y="946238"/>
                  <a:pt x="8051805" y="962683"/>
                  <a:pt x="8051805" y="982417"/>
                </a:cubicBezTo>
                <a:cubicBezTo>
                  <a:pt x="8051805" y="1002153"/>
                  <a:pt x="8058385" y="1002153"/>
                  <a:pt x="8071542" y="982417"/>
                </a:cubicBezTo>
                <a:cubicBezTo>
                  <a:pt x="8084696" y="962683"/>
                  <a:pt x="8087987" y="949526"/>
                  <a:pt x="8081410" y="942949"/>
                </a:cubicBezTo>
                <a:cubicBezTo>
                  <a:pt x="8074831" y="936369"/>
                  <a:pt x="8064962" y="933081"/>
                  <a:pt x="8051805" y="933081"/>
                </a:cubicBezTo>
                <a:close/>
                <a:moveTo>
                  <a:pt x="7953131" y="933081"/>
                </a:moveTo>
                <a:cubicBezTo>
                  <a:pt x="7939975" y="946238"/>
                  <a:pt x="7933397" y="952815"/>
                  <a:pt x="7933397" y="952815"/>
                </a:cubicBezTo>
                <a:lnTo>
                  <a:pt x="7933397" y="972551"/>
                </a:lnTo>
                <a:cubicBezTo>
                  <a:pt x="7933397" y="972551"/>
                  <a:pt x="7939975" y="972551"/>
                  <a:pt x="7953131" y="972551"/>
                </a:cubicBezTo>
                <a:cubicBezTo>
                  <a:pt x="7953131" y="972551"/>
                  <a:pt x="7956420" y="975840"/>
                  <a:pt x="7962999" y="982417"/>
                </a:cubicBezTo>
                <a:cubicBezTo>
                  <a:pt x="7969579" y="988996"/>
                  <a:pt x="7972868" y="992285"/>
                  <a:pt x="7972868" y="992285"/>
                </a:cubicBezTo>
                <a:lnTo>
                  <a:pt x="7972868" y="1012021"/>
                </a:lnTo>
                <a:cubicBezTo>
                  <a:pt x="7959711" y="1012021"/>
                  <a:pt x="7946555" y="1015310"/>
                  <a:pt x="7933397" y="1021887"/>
                </a:cubicBezTo>
                <a:cubicBezTo>
                  <a:pt x="7920241" y="1028466"/>
                  <a:pt x="7913661" y="1025178"/>
                  <a:pt x="7913661" y="1012021"/>
                </a:cubicBezTo>
                <a:lnTo>
                  <a:pt x="7913661" y="1051492"/>
                </a:lnTo>
                <a:cubicBezTo>
                  <a:pt x="7926818" y="1038332"/>
                  <a:pt x="7933397" y="1038332"/>
                  <a:pt x="7933397" y="1051492"/>
                </a:cubicBezTo>
                <a:lnTo>
                  <a:pt x="8012335" y="1051492"/>
                </a:lnTo>
                <a:cubicBezTo>
                  <a:pt x="8025492" y="1051492"/>
                  <a:pt x="8032072" y="1044912"/>
                  <a:pt x="8032072" y="1031755"/>
                </a:cubicBezTo>
                <a:cubicBezTo>
                  <a:pt x="8032072" y="1018598"/>
                  <a:pt x="8032072" y="1005442"/>
                  <a:pt x="8032072" y="992285"/>
                </a:cubicBezTo>
                <a:cubicBezTo>
                  <a:pt x="8032072" y="979128"/>
                  <a:pt x="8028783" y="969260"/>
                  <a:pt x="8022203" y="962683"/>
                </a:cubicBezTo>
                <a:cubicBezTo>
                  <a:pt x="8015624" y="956106"/>
                  <a:pt x="8005759" y="952815"/>
                  <a:pt x="7992601" y="952815"/>
                </a:cubicBezTo>
                <a:lnTo>
                  <a:pt x="7972868" y="952815"/>
                </a:lnTo>
                <a:close/>
                <a:moveTo>
                  <a:pt x="5950050" y="933081"/>
                </a:moveTo>
                <a:cubicBezTo>
                  <a:pt x="5943471" y="933081"/>
                  <a:pt x="5940182" y="939658"/>
                  <a:pt x="5940182" y="952815"/>
                </a:cubicBezTo>
                <a:cubicBezTo>
                  <a:pt x="5953339" y="952815"/>
                  <a:pt x="5959918" y="952815"/>
                  <a:pt x="5959918" y="952815"/>
                </a:cubicBezTo>
                <a:cubicBezTo>
                  <a:pt x="5986230" y="952815"/>
                  <a:pt x="5992809" y="946238"/>
                  <a:pt x="5979653" y="933081"/>
                </a:cubicBezTo>
                <a:cubicBezTo>
                  <a:pt x="5966495" y="933081"/>
                  <a:pt x="5956628" y="933081"/>
                  <a:pt x="5950050" y="933081"/>
                </a:cubicBezTo>
                <a:close/>
                <a:moveTo>
                  <a:pt x="8791863" y="923213"/>
                </a:moveTo>
                <a:cubicBezTo>
                  <a:pt x="8798442" y="923213"/>
                  <a:pt x="8801730" y="926504"/>
                  <a:pt x="8801730" y="933081"/>
                </a:cubicBezTo>
                <a:cubicBezTo>
                  <a:pt x="8801730" y="933081"/>
                  <a:pt x="8798442" y="936369"/>
                  <a:pt x="8791863" y="942949"/>
                </a:cubicBezTo>
                <a:cubicBezTo>
                  <a:pt x="8785282" y="949526"/>
                  <a:pt x="8781994" y="952815"/>
                  <a:pt x="8781994" y="952815"/>
                </a:cubicBezTo>
                <a:lnTo>
                  <a:pt x="8762260" y="933081"/>
                </a:lnTo>
                <a:cubicBezTo>
                  <a:pt x="8775417" y="926504"/>
                  <a:pt x="8785285" y="923213"/>
                  <a:pt x="8791863" y="923213"/>
                </a:cubicBezTo>
                <a:close/>
                <a:moveTo>
                  <a:pt x="8525443" y="913347"/>
                </a:moveTo>
                <a:cubicBezTo>
                  <a:pt x="8538600" y="913347"/>
                  <a:pt x="8538600" y="919924"/>
                  <a:pt x="8525443" y="933081"/>
                </a:cubicBezTo>
                <a:cubicBezTo>
                  <a:pt x="8512286" y="933081"/>
                  <a:pt x="8505708" y="933081"/>
                  <a:pt x="8505708" y="933081"/>
                </a:cubicBezTo>
                <a:cubicBezTo>
                  <a:pt x="8505708" y="919924"/>
                  <a:pt x="8512286" y="913347"/>
                  <a:pt x="8525443" y="913347"/>
                </a:cubicBezTo>
                <a:close/>
                <a:moveTo>
                  <a:pt x="6709839" y="913347"/>
                </a:moveTo>
                <a:cubicBezTo>
                  <a:pt x="6709839" y="926504"/>
                  <a:pt x="6696684" y="933081"/>
                  <a:pt x="6670370" y="933081"/>
                </a:cubicBezTo>
                <a:lnTo>
                  <a:pt x="6729574" y="952815"/>
                </a:lnTo>
                <a:cubicBezTo>
                  <a:pt x="6729574" y="952815"/>
                  <a:pt x="6729574" y="946238"/>
                  <a:pt x="6729574" y="933081"/>
                </a:cubicBezTo>
                <a:close/>
                <a:moveTo>
                  <a:pt x="1776134" y="913347"/>
                </a:moveTo>
                <a:lnTo>
                  <a:pt x="1815604" y="952815"/>
                </a:lnTo>
                <a:lnTo>
                  <a:pt x="1815604" y="933081"/>
                </a:lnTo>
                <a:cubicBezTo>
                  <a:pt x="1789291" y="919924"/>
                  <a:pt x="1776134" y="913347"/>
                  <a:pt x="1776134" y="913347"/>
                </a:cubicBezTo>
                <a:close/>
                <a:moveTo>
                  <a:pt x="453901" y="913347"/>
                </a:moveTo>
                <a:lnTo>
                  <a:pt x="453901" y="933081"/>
                </a:lnTo>
                <a:cubicBezTo>
                  <a:pt x="467058" y="919924"/>
                  <a:pt x="473634" y="913347"/>
                  <a:pt x="473634" y="913347"/>
                </a:cubicBezTo>
                <a:cubicBezTo>
                  <a:pt x="473634" y="913347"/>
                  <a:pt x="467058" y="913347"/>
                  <a:pt x="453901" y="913347"/>
                </a:cubicBezTo>
                <a:close/>
                <a:moveTo>
                  <a:pt x="13301268" y="893611"/>
                </a:moveTo>
                <a:cubicBezTo>
                  <a:pt x="13314425" y="893611"/>
                  <a:pt x="13327582" y="900190"/>
                  <a:pt x="13340738" y="913347"/>
                </a:cubicBezTo>
                <a:lnTo>
                  <a:pt x="13321004" y="933081"/>
                </a:lnTo>
                <a:close/>
                <a:moveTo>
                  <a:pt x="11308051" y="893611"/>
                </a:moveTo>
                <a:lnTo>
                  <a:pt x="11327788" y="913347"/>
                </a:lnTo>
                <a:cubicBezTo>
                  <a:pt x="11327788" y="926504"/>
                  <a:pt x="11321208" y="933081"/>
                  <a:pt x="11308051" y="933081"/>
                </a:cubicBezTo>
                <a:cubicBezTo>
                  <a:pt x="11308051" y="933081"/>
                  <a:pt x="11308051" y="926504"/>
                  <a:pt x="11308051" y="913347"/>
                </a:cubicBezTo>
                <a:cubicBezTo>
                  <a:pt x="11308051" y="913347"/>
                  <a:pt x="11308051" y="906768"/>
                  <a:pt x="11308051" y="893611"/>
                </a:cubicBezTo>
                <a:close/>
                <a:moveTo>
                  <a:pt x="11268584" y="893611"/>
                </a:moveTo>
                <a:cubicBezTo>
                  <a:pt x="11268584" y="906768"/>
                  <a:pt x="11268584" y="913347"/>
                  <a:pt x="11268584" y="913347"/>
                </a:cubicBezTo>
                <a:cubicBezTo>
                  <a:pt x="11268584" y="926504"/>
                  <a:pt x="11268584" y="933081"/>
                  <a:pt x="11268584" y="933081"/>
                </a:cubicBezTo>
                <a:cubicBezTo>
                  <a:pt x="11268584" y="933081"/>
                  <a:pt x="11265292" y="926504"/>
                  <a:pt x="11258715" y="913347"/>
                </a:cubicBezTo>
                <a:cubicBezTo>
                  <a:pt x="11252137" y="900190"/>
                  <a:pt x="11255427" y="893611"/>
                  <a:pt x="11268584" y="893611"/>
                </a:cubicBezTo>
                <a:close/>
                <a:moveTo>
                  <a:pt x="9078016" y="893611"/>
                </a:moveTo>
                <a:lnTo>
                  <a:pt x="9117486" y="913347"/>
                </a:lnTo>
                <a:lnTo>
                  <a:pt x="9058283" y="913347"/>
                </a:lnTo>
                <a:close/>
                <a:moveTo>
                  <a:pt x="7972868" y="893611"/>
                </a:moveTo>
                <a:cubicBezTo>
                  <a:pt x="7959711" y="893611"/>
                  <a:pt x="7956420" y="900190"/>
                  <a:pt x="7962999" y="913347"/>
                </a:cubicBezTo>
                <a:cubicBezTo>
                  <a:pt x="7969579" y="926504"/>
                  <a:pt x="7979445" y="926504"/>
                  <a:pt x="7992601" y="913347"/>
                </a:cubicBezTo>
                <a:cubicBezTo>
                  <a:pt x="7979445" y="900190"/>
                  <a:pt x="7972868" y="893611"/>
                  <a:pt x="7972868" y="893611"/>
                </a:cubicBezTo>
                <a:close/>
                <a:moveTo>
                  <a:pt x="7499231" y="893611"/>
                </a:moveTo>
                <a:lnTo>
                  <a:pt x="7479495" y="913347"/>
                </a:lnTo>
                <a:lnTo>
                  <a:pt x="7518966" y="913347"/>
                </a:lnTo>
                <a:cubicBezTo>
                  <a:pt x="7518966" y="913347"/>
                  <a:pt x="7512388" y="906768"/>
                  <a:pt x="7499231" y="893611"/>
                </a:cubicBezTo>
                <a:close/>
                <a:moveTo>
                  <a:pt x="7144005" y="893611"/>
                </a:moveTo>
                <a:cubicBezTo>
                  <a:pt x="7130849" y="893611"/>
                  <a:pt x="7124270" y="896899"/>
                  <a:pt x="7124270" y="903479"/>
                </a:cubicBezTo>
                <a:cubicBezTo>
                  <a:pt x="7124270" y="910056"/>
                  <a:pt x="7124270" y="913347"/>
                  <a:pt x="7124270" y="913347"/>
                </a:cubicBezTo>
                <a:cubicBezTo>
                  <a:pt x="7124270" y="926504"/>
                  <a:pt x="7130849" y="933081"/>
                  <a:pt x="7144005" y="933081"/>
                </a:cubicBezTo>
                <a:lnTo>
                  <a:pt x="7163739" y="913347"/>
                </a:lnTo>
                <a:cubicBezTo>
                  <a:pt x="7150584" y="900190"/>
                  <a:pt x="7144005" y="893611"/>
                  <a:pt x="7144005" y="893611"/>
                </a:cubicBezTo>
                <a:close/>
                <a:moveTo>
                  <a:pt x="256552" y="893611"/>
                </a:moveTo>
                <a:cubicBezTo>
                  <a:pt x="269709" y="893611"/>
                  <a:pt x="276287" y="896899"/>
                  <a:pt x="276287" y="903479"/>
                </a:cubicBezTo>
                <a:cubicBezTo>
                  <a:pt x="276287" y="910056"/>
                  <a:pt x="276287" y="913347"/>
                  <a:pt x="276287" y="913347"/>
                </a:cubicBezTo>
                <a:cubicBezTo>
                  <a:pt x="276287" y="926504"/>
                  <a:pt x="276287" y="933081"/>
                  <a:pt x="276287" y="933081"/>
                </a:cubicBezTo>
                <a:lnTo>
                  <a:pt x="256552" y="913347"/>
                </a:lnTo>
                <a:close/>
                <a:moveTo>
                  <a:pt x="177612" y="893611"/>
                </a:moveTo>
                <a:cubicBezTo>
                  <a:pt x="177612" y="893611"/>
                  <a:pt x="177612" y="900190"/>
                  <a:pt x="177612" y="913347"/>
                </a:cubicBezTo>
                <a:lnTo>
                  <a:pt x="177612" y="933081"/>
                </a:lnTo>
                <a:cubicBezTo>
                  <a:pt x="164455" y="933081"/>
                  <a:pt x="157879" y="926504"/>
                  <a:pt x="157879" y="913347"/>
                </a:cubicBezTo>
                <a:cubicBezTo>
                  <a:pt x="157879" y="913347"/>
                  <a:pt x="164455" y="906768"/>
                  <a:pt x="177612" y="893611"/>
                </a:cubicBezTo>
                <a:close/>
                <a:moveTo>
                  <a:pt x="11781688" y="873877"/>
                </a:moveTo>
                <a:cubicBezTo>
                  <a:pt x="11794844" y="873877"/>
                  <a:pt x="11801424" y="873877"/>
                  <a:pt x="11801424" y="873877"/>
                </a:cubicBezTo>
                <a:cubicBezTo>
                  <a:pt x="11801424" y="873877"/>
                  <a:pt x="11801424" y="880454"/>
                  <a:pt x="11801424" y="893611"/>
                </a:cubicBezTo>
                <a:cubicBezTo>
                  <a:pt x="11801424" y="946238"/>
                  <a:pt x="11781688" y="952815"/>
                  <a:pt x="11742217" y="913347"/>
                </a:cubicBezTo>
                <a:lnTo>
                  <a:pt x="11742217" y="893611"/>
                </a:lnTo>
                <a:cubicBezTo>
                  <a:pt x="11742217" y="893611"/>
                  <a:pt x="11748797" y="890322"/>
                  <a:pt x="11761954" y="883743"/>
                </a:cubicBezTo>
                <a:cubicBezTo>
                  <a:pt x="11775110" y="877166"/>
                  <a:pt x="11781688" y="873877"/>
                  <a:pt x="11781688" y="873877"/>
                </a:cubicBezTo>
                <a:close/>
                <a:moveTo>
                  <a:pt x="9413508" y="873877"/>
                </a:moveTo>
                <a:cubicBezTo>
                  <a:pt x="9426665" y="887034"/>
                  <a:pt x="9446400" y="893611"/>
                  <a:pt x="9472712" y="893611"/>
                </a:cubicBezTo>
                <a:cubicBezTo>
                  <a:pt x="9551652" y="906768"/>
                  <a:pt x="9591122" y="919924"/>
                  <a:pt x="9591122" y="933081"/>
                </a:cubicBezTo>
                <a:cubicBezTo>
                  <a:pt x="9591122" y="933081"/>
                  <a:pt x="9558232" y="926504"/>
                  <a:pt x="9492448" y="913347"/>
                </a:cubicBezTo>
                <a:cubicBezTo>
                  <a:pt x="9439822" y="913347"/>
                  <a:pt x="9413508" y="906768"/>
                  <a:pt x="9413508" y="893611"/>
                </a:cubicBezTo>
                <a:close/>
                <a:moveTo>
                  <a:pt x="9374038" y="873877"/>
                </a:moveTo>
                <a:cubicBezTo>
                  <a:pt x="9374038" y="873877"/>
                  <a:pt x="9380618" y="873877"/>
                  <a:pt x="9393774" y="873877"/>
                </a:cubicBezTo>
                <a:cubicBezTo>
                  <a:pt x="9406931" y="887034"/>
                  <a:pt x="9400354" y="893611"/>
                  <a:pt x="9374038" y="893611"/>
                </a:cubicBezTo>
                <a:cubicBezTo>
                  <a:pt x="9374038" y="893611"/>
                  <a:pt x="9374038" y="890322"/>
                  <a:pt x="9374038" y="883743"/>
                </a:cubicBezTo>
                <a:cubicBezTo>
                  <a:pt x="9374038" y="877166"/>
                  <a:pt x="9374038" y="873877"/>
                  <a:pt x="9374038" y="873877"/>
                </a:cubicBezTo>
                <a:close/>
                <a:moveTo>
                  <a:pt x="8959608" y="873877"/>
                </a:moveTo>
                <a:cubicBezTo>
                  <a:pt x="8959608" y="873877"/>
                  <a:pt x="8959608" y="880454"/>
                  <a:pt x="8959608" y="893611"/>
                </a:cubicBezTo>
                <a:cubicBezTo>
                  <a:pt x="8946451" y="893611"/>
                  <a:pt x="8939872" y="890322"/>
                  <a:pt x="8939872" y="883743"/>
                </a:cubicBezTo>
                <a:cubicBezTo>
                  <a:pt x="8939872" y="877166"/>
                  <a:pt x="8946451" y="873877"/>
                  <a:pt x="8959608" y="873877"/>
                </a:cubicBezTo>
                <a:close/>
                <a:moveTo>
                  <a:pt x="9334571" y="864009"/>
                </a:moveTo>
                <a:cubicBezTo>
                  <a:pt x="9347725" y="883743"/>
                  <a:pt x="9354304" y="893611"/>
                  <a:pt x="9354304" y="893611"/>
                </a:cubicBezTo>
                <a:lnTo>
                  <a:pt x="9334571" y="873877"/>
                </a:lnTo>
                <a:close/>
                <a:moveTo>
                  <a:pt x="6043789" y="861542"/>
                </a:moveTo>
                <a:cubicBezTo>
                  <a:pt x="6040501" y="863187"/>
                  <a:pt x="6038857" y="867297"/>
                  <a:pt x="6038857" y="873877"/>
                </a:cubicBezTo>
                <a:cubicBezTo>
                  <a:pt x="6052012" y="873877"/>
                  <a:pt x="6055301" y="880454"/>
                  <a:pt x="6048722" y="893611"/>
                </a:cubicBezTo>
                <a:cubicBezTo>
                  <a:pt x="6042144" y="906768"/>
                  <a:pt x="6045436" y="910056"/>
                  <a:pt x="6058590" y="903479"/>
                </a:cubicBezTo>
                <a:cubicBezTo>
                  <a:pt x="6071747" y="896899"/>
                  <a:pt x="6078326" y="890322"/>
                  <a:pt x="6078326" y="883743"/>
                </a:cubicBezTo>
                <a:cubicBezTo>
                  <a:pt x="6078326" y="877166"/>
                  <a:pt x="6071747" y="870586"/>
                  <a:pt x="6058590" y="864009"/>
                </a:cubicBezTo>
                <a:cubicBezTo>
                  <a:pt x="6052012" y="860721"/>
                  <a:pt x="6047080" y="859898"/>
                  <a:pt x="6043789" y="861542"/>
                </a:cubicBezTo>
                <a:close/>
                <a:moveTo>
                  <a:pt x="13222328" y="854141"/>
                </a:moveTo>
                <a:lnTo>
                  <a:pt x="13281534" y="873877"/>
                </a:lnTo>
                <a:cubicBezTo>
                  <a:pt x="13255221" y="873877"/>
                  <a:pt x="13235487" y="873877"/>
                  <a:pt x="13222328" y="873877"/>
                </a:cubicBezTo>
                <a:cubicBezTo>
                  <a:pt x="13209171" y="860721"/>
                  <a:pt x="13209171" y="854141"/>
                  <a:pt x="13222328" y="854141"/>
                </a:cubicBezTo>
                <a:close/>
                <a:moveTo>
                  <a:pt x="7301883" y="854141"/>
                </a:moveTo>
                <a:lnTo>
                  <a:pt x="7321617" y="893611"/>
                </a:lnTo>
                <a:cubicBezTo>
                  <a:pt x="7347934" y="893611"/>
                  <a:pt x="7367667" y="887034"/>
                  <a:pt x="7380822" y="873877"/>
                </a:cubicBezTo>
                <a:lnTo>
                  <a:pt x="7440027" y="933081"/>
                </a:lnTo>
                <a:cubicBezTo>
                  <a:pt x="7453181" y="933081"/>
                  <a:pt x="7456473" y="923213"/>
                  <a:pt x="7449893" y="903479"/>
                </a:cubicBezTo>
                <a:cubicBezTo>
                  <a:pt x="7443316" y="883743"/>
                  <a:pt x="7426871" y="867297"/>
                  <a:pt x="7400557" y="854141"/>
                </a:cubicBezTo>
                <a:lnTo>
                  <a:pt x="7380822" y="873877"/>
                </a:lnTo>
                <a:lnTo>
                  <a:pt x="7361087" y="873877"/>
                </a:lnTo>
                <a:cubicBezTo>
                  <a:pt x="7334774" y="887034"/>
                  <a:pt x="7321617" y="887034"/>
                  <a:pt x="7321617" y="873877"/>
                </a:cubicBezTo>
                <a:cubicBezTo>
                  <a:pt x="7321617" y="873877"/>
                  <a:pt x="7315040" y="867297"/>
                  <a:pt x="7301883" y="854141"/>
                </a:cubicBezTo>
                <a:close/>
                <a:moveTo>
                  <a:pt x="6295407" y="854141"/>
                </a:moveTo>
                <a:cubicBezTo>
                  <a:pt x="6295407" y="854141"/>
                  <a:pt x="6295407" y="860721"/>
                  <a:pt x="6295407" y="873877"/>
                </a:cubicBezTo>
                <a:cubicBezTo>
                  <a:pt x="6295407" y="887034"/>
                  <a:pt x="6301988" y="893611"/>
                  <a:pt x="6315143" y="893611"/>
                </a:cubicBezTo>
                <a:cubicBezTo>
                  <a:pt x="6328299" y="893611"/>
                  <a:pt x="6328299" y="887034"/>
                  <a:pt x="6315143" y="873877"/>
                </a:cubicBezTo>
                <a:cubicBezTo>
                  <a:pt x="6315143" y="873877"/>
                  <a:pt x="6315143" y="870586"/>
                  <a:pt x="6315143" y="864009"/>
                </a:cubicBezTo>
                <a:cubicBezTo>
                  <a:pt x="6315143" y="857432"/>
                  <a:pt x="6308564" y="854141"/>
                  <a:pt x="6295407" y="854141"/>
                </a:cubicBezTo>
                <a:close/>
                <a:moveTo>
                  <a:pt x="1677460" y="854141"/>
                </a:moveTo>
                <a:lnTo>
                  <a:pt x="1677460" y="893611"/>
                </a:lnTo>
                <a:cubicBezTo>
                  <a:pt x="1703772" y="893611"/>
                  <a:pt x="1723506" y="893611"/>
                  <a:pt x="1736663" y="893611"/>
                </a:cubicBezTo>
                <a:lnTo>
                  <a:pt x="1756399" y="913347"/>
                </a:lnTo>
                <a:cubicBezTo>
                  <a:pt x="1756399" y="913347"/>
                  <a:pt x="1756399" y="906768"/>
                  <a:pt x="1756399" y="893611"/>
                </a:cubicBezTo>
                <a:lnTo>
                  <a:pt x="1736663" y="893611"/>
                </a:lnTo>
                <a:cubicBezTo>
                  <a:pt x="1723506" y="880454"/>
                  <a:pt x="1710353" y="873877"/>
                  <a:pt x="1697196" y="873877"/>
                </a:cubicBezTo>
                <a:cubicBezTo>
                  <a:pt x="1697196" y="860721"/>
                  <a:pt x="1697196" y="854141"/>
                  <a:pt x="1697196" y="854141"/>
                </a:cubicBezTo>
                <a:cubicBezTo>
                  <a:pt x="1697196" y="854141"/>
                  <a:pt x="1690617" y="854141"/>
                  <a:pt x="1677460" y="854141"/>
                </a:cubicBezTo>
                <a:close/>
                <a:moveTo>
                  <a:pt x="13191339" y="845662"/>
                </a:moveTo>
                <a:lnTo>
                  <a:pt x="13182860" y="854141"/>
                </a:lnTo>
                <a:cubicBezTo>
                  <a:pt x="13182860" y="854141"/>
                  <a:pt x="13183682" y="853319"/>
                  <a:pt x="13185327" y="851674"/>
                </a:cubicBezTo>
                <a:close/>
                <a:moveTo>
                  <a:pt x="13202594" y="834407"/>
                </a:moveTo>
                <a:lnTo>
                  <a:pt x="13191339" y="845662"/>
                </a:lnTo>
                <a:lnTo>
                  <a:pt x="13192726" y="844275"/>
                </a:lnTo>
                <a:cubicBezTo>
                  <a:pt x="13199303" y="837695"/>
                  <a:pt x="13202594" y="834407"/>
                  <a:pt x="13202594" y="834407"/>
                </a:cubicBezTo>
                <a:close/>
                <a:moveTo>
                  <a:pt x="7222943" y="834407"/>
                </a:moveTo>
                <a:cubicBezTo>
                  <a:pt x="7209787" y="834407"/>
                  <a:pt x="7203209" y="840984"/>
                  <a:pt x="7203209" y="854141"/>
                </a:cubicBezTo>
                <a:cubicBezTo>
                  <a:pt x="7216363" y="854141"/>
                  <a:pt x="7222943" y="854141"/>
                  <a:pt x="7222943" y="854141"/>
                </a:cubicBezTo>
                <a:lnTo>
                  <a:pt x="7242679" y="854141"/>
                </a:lnTo>
                <a:close/>
                <a:moveTo>
                  <a:pt x="5979653" y="834407"/>
                </a:moveTo>
                <a:lnTo>
                  <a:pt x="5959918" y="854141"/>
                </a:lnTo>
                <a:lnTo>
                  <a:pt x="5940182" y="873877"/>
                </a:lnTo>
                <a:lnTo>
                  <a:pt x="5979653" y="893611"/>
                </a:lnTo>
                <a:cubicBezTo>
                  <a:pt x="5979653" y="880454"/>
                  <a:pt x="5986230" y="873877"/>
                  <a:pt x="5999386" y="873877"/>
                </a:cubicBezTo>
                <a:lnTo>
                  <a:pt x="5999386" y="854141"/>
                </a:lnTo>
                <a:cubicBezTo>
                  <a:pt x="5999386" y="840984"/>
                  <a:pt x="5999386" y="834407"/>
                  <a:pt x="5999386" y="834407"/>
                </a:cubicBezTo>
                <a:cubicBezTo>
                  <a:pt x="5999386" y="834407"/>
                  <a:pt x="5992809" y="834407"/>
                  <a:pt x="5979653" y="834407"/>
                </a:cubicBezTo>
                <a:close/>
                <a:moveTo>
                  <a:pt x="1618255" y="834407"/>
                </a:moveTo>
                <a:cubicBezTo>
                  <a:pt x="1605098" y="834407"/>
                  <a:pt x="1598521" y="837695"/>
                  <a:pt x="1598521" y="844275"/>
                </a:cubicBezTo>
                <a:cubicBezTo>
                  <a:pt x="1598521" y="850852"/>
                  <a:pt x="1605098" y="854141"/>
                  <a:pt x="1618255" y="854141"/>
                </a:cubicBezTo>
                <a:cubicBezTo>
                  <a:pt x="1618255" y="854141"/>
                  <a:pt x="1618255" y="850852"/>
                  <a:pt x="1618255" y="844275"/>
                </a:cubicBezTo>
                <a:cubicBezTo>
                  <a:pt x="1618255" y="837695"/>
                  <a:pt x="1618255" y="834407"/>
                  <a:pt x="1618255" y="834407"/>
                </a:cubicBezTo>
                <a:close/>
                <a:moveTo>
                  <a:pt x="256552" y="834407"/>
                </a:moveTo>
                <a:cubicBezTo>
                  <a:pt x="269709" y="834407"/>
                  <a:pt x="282866" y="844275"/>
                  <a:pt x="296023" y="864009"/>
                </a:cubicBezTo>
                <a:lnTo>
                  <a:pt x="296023" y="883743"/>
                </a:lnTo>
                <a:cubicBezTo>
                  <a:pt x="296023" y="877166"/>
                  <a:pt x="292734" y="873877"/>
                  <a:pt x="286155" y="873877"/>
                </a:cubicBezTo>
                <a:cubicBezTo>
                  <a:pt x="279576" y="873877"/>
                  <a:pt x="269709" y="873877"/>
                  <a:pt x="256552" y="873877"/>
                </a:cubicBezTo>
                <a:close/>
                <a:moveTo>
                  <a:pt x="11574471" y="814673"/>
                </a:moveTo>
                <a:cubicBezTo>
                  <a:pt x="11581051" y="814673"/>
                  <a:pt x="11584339" y="814673"/>
                  <a:pt x="11584339" y="814673"/>
                </a:cubicBezTo>
                <a:cubicBezTo>
                  <a:pt x="11597496" y="827830"/>
                  <a:pt x="11600785" y="837695"/>
                  <a:pt x="11594208" y="844275"/>
                </a:cubicBezTo>
                <a:cubicBezTo>
                  <a:pt x="11587628" y="850852"/>
                  <a:pt x="11577763" y="854141"/>
                  <a:pt x="11564606" y="854141"/>
                </a:cubicBezTo>
                <a:cubicBezTo>
                  <a:pt x="11564606" y="840984"/>
                  <a:pt x="11564606" y="834407"/>
                  <a:pt x="11564606" y="834407"/>
                </a:cubicBezTo>
                <a:cubicBezTo>
                  <a:pt x="11564606" y="821250"/>
                  <a:pt x="11567894" y="814673"/>
                  <a:pt x="11574471" y="814673"/>
                </a:cubicBezTo>
                <a:close/>
                <a:moveTo>
                  <a:pt x="9393774" y="814673"/>
                </a:moveTo>
                <a:cubicBezTo>
                  <a:pt x="9406931" y="814673"/>
                  <a:pt x="9416797" y="814673"/>
                  <a:pt x="9423376" y="814673"/>
                </a:cubicBezTo>
                <a:cubicBezTo>
                  <a:pt x="9429956" y="814673"/>
                  <a:pt x="9433245" y="814673"/>
                  <a:pt x="9433245" y="814673"/>
                </a:cubicBezTo>
                <a:lnTo>
                  <a:pt x="9413508" y="834407"/>
                </a:lnTo>
                <a:close/>
                <a:moveTo>
                  <a:pt x="6433553" y="814673"/>
                </a:moveTo>
                <a:lnTo>
                  <a:pt x="6433553" y="834407"/>
                </a:lnTo>
                <a:cubicBezTo>
                  <a:pt x="6446708" y="847564"/>
                  <a:pt x="6453286" y="857432"/>
                  <a:pt x="6453286" y="864009"/>
                </a:cubicBezTo>
                <a:cubicBezTo>
                  <a:pt x="6453286" y="870586"/>
                  <a:pt x="6440132" y="873877"/>
                  <a:pt x="6413818" y="873877"/>
                </a:cubicBezTo>
                <a:cubicBezTo>
                  <a:pt x="6426976" y="873877"/>
                  <a:pt x="6446708" y="880454"/>
                  <a:pt x="6473022" y="893611"/>
                </a:cubicBezTo>
                <a:lnTo>
                  <a:pt x="6551960" y="933081"/>
                </a:lnTo>
                <a:cubicBezTo>
                  <a:pt x="6551960" y="933081"/>
                  <a:pt x="6545381" y="933081"/>
                  <a:pt x="6532225" y="933081"/>
                </a:cubicBezTo>
                <a:cubicBezTo>
                  <a:pt x="6519068" y="933081"/>
                  <a:pt x="6502623" y="929793"/>
                  <a:pt x="6482890" y="923213"/>
                </a:cubicBezTo>
                <a:lnTo>
                  <a:pt x="6433555" y="903479"/>
                </a:lnTo>
                <a:lnTo>
                  <a:pt x="6420502" y="896953"/>
                </a:lnTo>
                <a:lnTo>
                  <a:pt x="6418751" y="896078"/>
                </a:lnTo>
                <a:cubicBezTo>
                  <a:pt x="6415462" y="894433"/>
                  <a:pt x="6413818" y="893611"/>
                  <a:pt x="6413818" y="893611"/>
                </a:cubicBezTo>
                <a:lnTo>
                  <a:pt x="6420502" y="896953"/>
                </a:lnTo>
                <a:lnTo>
                  <a:pt x="6433553" y="903479"/>
                </a:lnTo>
                <a:lnTo>
                  <a:pt x="6433555" y="903479"/>
                </a:lnTo>
                <a:lnTo>
                  <a:pt x="6492755" y="933081"/>
                </a:lnTo>
                <a:lnTo>
                  <a:pt x="6571695" y="952815"/>
                </a:lnTo>
                <a:cubicBezTo>
                  <a:pt x="6571695" y="952815"/>
                  <a:pt x="6571695" y="949526"/>
                  <a:pt x="6571695" y="942949"/>
                </a:cubicBezTo>
                <a:cubicBezTo>
                  <a:pt x="6571695" y="936369"/>
                  <a:pt x="6571695" y="926504"/>
                  <a:pt x="6571695" y="913347"/>
                </a:cubicBezTo>
                <a:cubicBezTo>
                  <a:pt x="6558539" y="900190"/>
                  <a:pt x="6545381" y="887034"/>
                  <a:pt x="6532225" y="873877"/>
                </a:cubicBezTo>
                <a:cubicBezTo>
                  <a:pt x="6519068" y="887034"/>
                  <a:pt x="6512491" y="887034"/>
                  <a:pt x="6512491" y="873877"/>
                </a:cubicBezTo>
                <a:cubicBezTo>
                  <a:pt x="6512491" y="834407"/>
                  <a:pt x="6486175" y="814673"/>
                  <a:pt x="6433553" y="814673"/>
                </a:cubicBezTo>
                <a:close/>
                <a:moveTo>
                  <a:pt x="572308" y="814673"/>
                </a:moveTo>
                <a:cubicBezTo>
                  <a:pt x="598622" y="854141"/>
                  <a:pt x="624935" y="880454"/>
                  <a:pt x="651249" y="893611"/>
                </a:cubicBezTo>
                <a:cubicBezTo>
                  <a:pt x="651249" y="893611"/>
                  <a:pt x="651249" y="887034"/>
                  <a:pt x="651249" y="873877"/>
                </a:cubicBezTo>
                <a:cubicBezTo>
                  <a:pt x="651249" y="834407"/>
                  <a:pt x="624935" y="814673"/>
                  <a:pt x="572308" y="814673"/>
                </a:cubicBezTo>
                <a:close/>
                <a:moveTo>
                  <a:pt x="503237" y="814673"/>
                </a:moveTo>
                <a:cubicBezTo>
                  <a:pt x="496659" y="814673"/>
                  <a:pt x="499948" y="821250"/>
                  <a:pt x="513104" y="834407"/>
                </a:cubicBezTo>
                <a:cubicBezTo>
                  <a:pt x="526261" y="847564"/>
                  <a:pt x="532841" y="847564"/>
                  <a:pt x="532841" y="834407"/>
                </a:cubicBezTo>
                <a:cubicBezTo>
                  <a:pt x="519684" y="821250"/>
                  <a:pt x="509816" y="814673"/>
                  <a:pt x="503237" y="814673"/>
                </a:cubicBezTo>
                <a:close/>
                <a:moveTo>
                  <a:pt x="9334571" y="794937"/>
                </a:moveTo>
                <a:cubicBezTo>
                  <a:pt x="9360884" y="794937"/>
                  <a:pt x="9360884" y="808093"/>
                  <a:pt x="9334571" y="834407"/>
                </a:cubicBezTo>
                <a:lnTo>
                  <a:pt x="9334571" y="864009"/>
                </a:lnTo>
                <a:cubicBezTo>
                  <a:pt x="9321414" y="844275"/>
                  <a:pt x="9314835" y="827830"/>
                  <a:pt x="9314835" y="814673"/>
                </a:cubicBezTo>
                <a:cubicBezTo>
                  <a:pt x="9314835" y="801514"/>
                  <a:pt x="9321414" y="794937"/>
                  <a:pt x="9334571" y="794937"/>
                </a:cubicBezTo>
                <a:close/>
                <a:moveTo>
                  <a:pt x="7953131" y="794937"/>
                </a:moveTo>
                <a:cubicBezTo>
                  <a:pt x="7966288" y="794937"/>
                  <a:pt x="7976157" y="794937"/>
                  <a:pt x="7982736" y="794937"/>
                </a:cubicBezTo>
                <a:cubicBezTo>
                  <a:pt x="7989313" y="794937"/>
                  <a:pt x="7992601" y="794937"/>
                  <a:pt x="7992601" y="794937"/>
                </a:cubicBezTo>
                <a:lnTo>
                  <a:pt x="8012335" y="814673"/>
                </a:lnTo>
                <a:cubicBezTo>
                  <a:pt x="7972868" y="814673"/>
                  <a:pt x="7953131" y="814673"/>
                  <a:pt x="7953131" y="814673"/>
                </a:cubicBezTo>
                <a:cubicBezTo>
                  <a:pt x="7939975" y="814673"/>
                  <a:pt x="7936687" y="811382"/>
                  <a:pt x="7943263" y="804805"/>
                </a:cubicBezTo>
                <a:cubicBezTo>
                  <a:pt x="7949843" y="798228"/>
                  <a:pt x="7953131" y="794937"/>
                  <a:pt x="7953131" y="794937"/>
                </a:cubicBezTo>
                <a:close/>
                <a:moveTo>
                  <a:pt x="7341353" y="794937"/>
                </a:moveTo>
                <a:lnTo>
                  <a:pt x="7361087" y="814673"/>
                </a:lnTo>
                <a:lnTo>
                  <a:pt x="7400557" y="814673"/>
                </a:lnTo>
                <a:lnTo>
                  <a:pt x="7361087" y="794937"/>
                </a:lnTo>
                <a:close/>
                <a:moveTo>
                  <a:pt x="6828247" y="794937"/>
                </a:moveTo>
                <a:lnTo>
                  <a:pt x="6847981" y="814673"/>
                </a:lnTo>
                <a:lnTo>
                  <a:pt x="6847981" y="794937"/>
                </a:lnTo>
                <a:close/>
                <a:moveTo>
                  <a:pt x="6136297" y="783220"/>
                </a:moveTo>
                <a:cubicBezTo>
                  <a:pt x="6132187" y="782809"/>
                  <a:pt x="6129307" y="783427"/>
                  <a:pt x="6127662" y="785069"/>
                </a:cubicBezTo>
                <a:cubicBezTo>
                  <a:pt x="6121085" y="791646"/>
                  <a:pt x="6121085" y="801514"/>
                  <a:pt x="6127662" y="814673"/>
                </a:cubicBezTo>
                <a:cubicBezTo>
                  <a:pt x="6134242" y="827830"/>
                  <a:pt x="6144110" y="834407"/>
                  <a:pt x="6157263" y="834407"/>
                </a:cubicBezTo>
                <a:cubicBezTo>
                  <a:pt x="6157263" y="834407"/>
                  <a:pt x="6163844" y="834407"/>
                  <a:pt x="6177001" y="834407"/>
                </a:cubicBezTo>
                <a:cubicBezTo>
                  <a:pt x="6190156" y="834407"/>
                  <a:pt x="6196734" y="840984"/>
                  <a:pt x="6196734" y="854141"/>
                </a:cubicBezTo>
                <a:cubicBezTo>
                  <a:pt x="6249361" y="880454"/>
                  <a:pt x="6275675" y="880454"/>
                  <a:pt x="6275675" y="854141"/>
                </a:cubicBezTo>
                <a:cubicBezTo>
                  <a:pt x="6275675" y="854141"/>
                  <a:pt x="6252650" y="840984"/>
                  <a:pt x="6206602" y="814673"/>
                </a:cubicBezTo>
                <a:cubicBezTo>
                  <a:pt x="6172065" y="794940"/>
                  <a:pt x="6148631" y="784453"/>
                  <a:pt x="6136297" y="783220"/>
                </a:cubicBezTo>
                <a:close/>
                <a:moveTo>
                  <a:pt x="246685" y="775203"/>
                </a:moveTo>
                <a:cubicBezTo>
                  <a:pt x="240107" y="775203"/>
                  <a:pt x="236817" y="781780"/>
                  <a:pt x="236817" y="794937"/>
                </a:cubicBezTo>
                <a:lnTo>
                  <a:pt x="276287" y="794937"/>
                </a:lnTo>
                <a:cubicBezTo>
                  <a:pt x="263130" y="781780"/>
                  <a:pt x="253264" y="775203"/>
                  <a:pt x="246685" y="775203"/>
                </a:cubicBezTo>
                <a:close/>
                <a:moveTo>
                  <a:pt x="8150479" y="755467"/>
                </a:moveTo>
                <a:lnTo>
                  <a:pt x="8170216" y="755467"/>
                </a:lnTo>
                <a:cubicBezTo>
                  <a:pt x="8183370" y="755467"/>
                  <a:pt x="8189949" y="762044"/>
                  <a:pt x="8189949" y="775203"/>
                </a:cubicBezTo>
                <a:cubicBezTo>
                  <a:pt x="8176793" y="775203"/>
                  <a:pt x="8166927" y="781780"/>
                  <a:pt x="8160347" y="794937"/>
                </a:cubicBezTo>
                <a:cubicBezTo>
                  <a:pt x="8153768" y="808093"/>
                  <a:pt x="8147191" y="814673"/>
                  <a:pt x="8140615" y="814673"/>
                </a:cubicBezTo>
                <a:cubicBezTo>
                  <a:pt x="8134035" y="814673"/>
                  <a:pt x="8127458" y="811382"/>
                  <a:pt x="8120877" y="804805"/>
                </a:cubicBezTo>
                <a:cubicBezTo>
                  <a:pt x="8114298" y="798228"/>
                  <a:pt x="8117589" y="791646"/>
                  <a:pt x="8130746" y="785069"/>
                </a:cubicBezTo>
                <a:cubicBezTo>
                  <a:pt x="8143903" y="778492"/>
                  <a:pt x="8150479" y="768626"/>
                  <a:pt x="8150479" y="755467"/>
                </a:cubicBezTo>
                <a:close/>
                <a:moveTo>
                  <a:pt x="7301883" y="755467"/>
                </a:moveTo>
                <a:lnTo>
                  <a:pt x="7301883" y="775203"/>
                </a:lnTo>
                <a:lnTo>
                  <a:pt x="7321617" y="775203"/>
                </a:lnTo>
                <a:cubicBezTo>
                  <a:pt x="7308461" y="762044"/>
                  <a:pt x="7301883" y="755467"/>
                  <a:pt x="7301883" y="755467"/>
                </a:cubicBezTo>
                <a:close/>
                <a:moveTo>
                  <a:pt x="6670370" y="755467"/>
                </a:moveTo>
                <a:lnTo>
                  <a:pt x="6729574" y="794937"/>
                </a:lnTo>
                <a:lnTo>
                  <a:pt x="6729574" y="775203"/>
                </a:lnTo>
                <a:close/>
                <a:moveTo>
                  <a:pt x="5999386" y="755467"/>
                </a:moveTo>
                <a:cubicBezTo>
                  <a:pt x="5999386" y="755467"/>
                  <a:pt x="5999386" y="762044"/>
                  <a:pt x="5999386" y="775203"/>
                </a:cubicBezTo>
                <a:lnTo>
                  <a:pt x="6058590" y="775203"/>
                </a:lnTo>
                <a:cubicBezTo>
                  <a:pt x="6058590" y="762044"/>
                  <a:pt x="6045436" y="755467"/>
                  <a:pt x="6019122" y="755467"/>
                </a:cubicBezTo>
                <a:cubicBezTo>
                  <a:pt x="6005963" y="755467"/>
                  <a:pt x="5999386" y="755467"/>
                  <a:pt x="5999386" y="755467"/>
                </a:cubicBezTo>
                <a:close/>
                <a:moveTo>
                  <a:pt x="8071542" y="735733"/>
                </a:moveTo>
                <a:cubicBezTo>
                  <a:pt x="8084696" y="735733"/>
                  <a:pt x="8091275" y="735733"/>
                  <a:pt x="8091275" y="735733"/>
                </a:cubicBezTo>
                <a:lnTo>
                  <a:pt x="8071542" y="755467"/>
                </a:lnTo>
                <a:close/>
                <a:moveTo>
                  <a:pt x="5959918" y="735733"/>
                </a:moveTo>
                <a:cubicBezTo>
                  <a:pt x="5959918" y="735733"/>
                  <a:pt x="5959918" y="742310"/>
                  <a:pt x="5959918" y="755467"/>
                </a:cubicBezTo>
                <a:cubicBezTo>
                  <a:pt x="5973072" y="768626"/>
                  <a:pt x="5979653" y="775203"/>
                  <a:pt x="5979653" y="775203"/>
                </a:cubicBezTo>
                <a:cubicBezTo>
                  <a:pt x="5979653" y="775203"/>
                  <a:pt x="5979653" y="768626"/>
                  <a:pt x="5979653" y="755467"/>
                </a:cubicBezTo>
                <a:cubicBezTo>
                  <a:pt x="5979653" y="742310"/>
                  <a:pt x="5976364" y="735733"/>
                  <a:pt x="5969784" y="735733"/>
                </a:cubicBezTo>
                <a:cubicBezTo>
                  <a:pt x="5963205" y="735733"/>
                  <a:pt x="5959918" y="735733"/>
                  <a:pt x="5959918" y="735733"/>
                </a:cubicBezTo>
                <a:close/>
                <a:moveTo>
                  <a:pt x="12748694" y="715997"/>
                </a:moveTo>
                <a:lnTo>
                  <a:pt x="12827632" y="735733"/>
                </a:lnTo>
                <a:lnTo>
                  <a:pt x="12788164" y="735733"/>
                </a:lnTo>
                <a:close/>
                <a:moveTo>
                  <a:pt x="6216470" y="715997"/>
                </a:moveTo>
                <a:lnTo>
                  <a:pt x="6315143" y="775203"/>
                </a:lnTo>
                <a:cubicBezTo>
                  <a:pt x="6315143" y="762044"/>
                  <a:pt x="6301988" y="748890"/>
                  <a:pt x="6275675" y="735733"/>
                </a:cubicBezTo>
                <a:cubicBezTo>
                  <a:pt x="6249361" y="722576"/>
                  <a:pt x="6229625" y="715997"/>
                  <a:pt x="6216470" y="715997"/>
                </a:cubicBezTo>
                <a:close/>
                <a:moveTo>
                  <a:pt x="39468" y="715997"/>
                </a:moveTo>
                <a:cubicBezTo>
                  <a:pt x="52628" y="715997"/>
                  <a:pt x="62493" y="715997"/>
                  <a:pt x="69074" y="715997"/>
                </a:cubicBezTo>
                <a:cubicBezTo>
                  <a:pt x="75650" y="715997"/>
                  <a:pt x="78938" y="722576"/>
                  <a:pt x="78938" y="735733"/>
                </a:cubicBezTo>
                <a:cubicBezTo>
                  <a:pt x="78938" y="735733"/>
                  <a:pt x="65781" y="735733"/>
                  <a:pt x="39468" y="735733"/>
                </a:cubicBezTo>
                <a:cubicBezTo>
                  <a:pt x="26314" y="735733"/>
                  <a:pt x="19735" y="735733"/>
                  <a:pt x="19735" y="735733"/>
                </a:cubicBezTo>
                <a:cubicBezTo>
                  <a:pt x="19735" y="722576"/>
                  <a:pt x="26314" y="715997"/>
                  <a:pt x="39468" y="715997"/>
                </a:cubicBezTo>
                <a:close/>
                <a:moveTo>
                  <a:pt x="12906572" y="696263"/>
                </a:moveTo>
                <a:cubicBezTo>
                  <a:pt x="12906572" y="696263"/>
                  <a:pt x="12913149" y="696263"/>
                  <a:pt x="12926306" y="696263"/>
                </a:cubicBezTo>
                <a:cubicBezTo>
                  <a:pt x="12952619" y="696263"/>
                  <a:pt x="12965776" y="702840"/>
                  <a:pt x="12965776" y="715997"/>
                </a:cubicBezTo>
                <a:lnTo>
                  <a:pt x="12985512" y="735733"/>
                </a:lnTo>
                <a:lnTo>
                  <a:pt x="13005246" y="755467"/>
                </a:lnTo>
                <a:lnTo>
                  <a:pt x="12985512" y="775203"/>
                </a:lnTo>
                <a:cubicBezTo>
                  <a:pt x="12972353" y="775203"/>
                  <a:pt x="12962487" y="781780"/>
                  <a:pt x="12955910" y="794937"/>
                </a:cubicBezTo>
                <a:cubicBezTo>
                  <a:pt x="12949331" y="808093"/>
                  <a:pt x="12939465" y="801514"/>
                  <a:pt x="12926306" y="775203"/>
                </a:cubicBezTo>
                <a:cubicBezTo>
                  <a:pt x="12913149" y="762044"/>
                  <a:pt x="12906572" y="755467"/>
                  <a:pt x="12906572" y="755467"/>
                </a:cubicBezTo>
                <a:cubicBezTo>
                  <a:pt x="12906572" y="755467"/>
                  <a:pt x="12913149" y="748890"/>
                  <a:pt x="12926306" y="735733"/>
                </a:cubicBezTo>
                <a:lnTo>
                  <a:pt x="12926306" y="715997"/>
                </a:lnTo>
                <a:cubicBezTo>
                  <a:pt x="12913149" y="702840"/>
                  <a:pt x="12906572" y="696263"/>
                  <a:pt x="12906572" y="696263"/>
                </a:cubicBezTo>
                <a:close/>
                <a:moveTo>
                  <a:pt x="9038548" y="696263"/>
                </a:moveTo>
                <a:lnTo>
                  <a:pt x="9058283" y="715997"/>
                </a:lnTo>
                <a:cubicBezTo>
                  <a:pt x="9058283" y="715997"/>
                  <a:pt x="9064862" y="715997"/>
                  <a:pt x="9078016" y="715997"/>
                </a:cubicBezTo>
                <a:cubicBezTo>
                  <a:pt x="9078016" y="742310"/>
                  <a:pt x="9084597" y="748890"/>
                  <a:pt x="9097752" y="735733"/>
                </a:cubicBezTo>
                <a:cubicBezTo>
                  <a:pt x="9110906" y="722576"/>
                  <a:pt x="9133934" y="719288"/>
                  <a:pt x="9166824" y="725865"/>
                </a:cubicBezTo>
                <a:cubicBezTo>
                  <a:pt x="9199716" y="732442"/>
                  <a:pt x="9222740" y="735733"/>
                  <a:pt x="9235897" y="735733"/>
                </a:cubicBezTo>
                <a:cubicBezTo>
                  <a:pt x="9249051" y="735733"/>
                  <a:pt x="9258919" y="735733"/>
                  <a:pt x="9265498" y="735733"/>
                </a:cubicBezTo>
                <a:cubicBezTo>
                  <a:pt x="9272079" y="735733"/>
                  <a:pt x="9275367" y="735733"/>
                  <a:pt x="9275367" y="735733"/>
                </a:cubicBezTo>
                <a:lnTo>
                  <a:pt x="9275367" y="755467"/>
                </a:lnTo>
                <a:cubicBezTo>
                  <a:pt x="9262210" y="742310"/>
                  <a:pt x="9255630" y="748890"/>
                  <a:pt x="9255630" y="775203"/>
                </a:cubicBezTo>
                <a:cubicBezTo>
                  <a:pt x="9255630" y="801514"/>
                  <a:pt x="9242474" y="808093"/>
                  <a:pt x="9216160" y="794937"/>
                </a:cubicBezTo>
                <a:lnTo>
                  <a:pt x="9176693" y="794937"/>
                </a:lnTo>
                <a:cubicBezTo>
                  <a:pt x="9176693" y="781780"/>
                  <a:pt x="9163536" y="775203"/>
                  <a:pt x="9137222" y="775203"/>
                </a:cubicBezTo>
                <a:lnTo>
                  <a:pt x="9097752" y="794937"/>
                </a:lnTo>
                <a:lnTo>
                  <a:pt x="9117486" y="814673"/>
                </a:lnTo>
                <a:lnTo>
                  <a:pt x="9078016" y="814673"/>
                </a:lnTo>
                <a:cubicBezTo>
                  <a:pt x="9064862" y="801514"/>
                  <a:pt x="9061572" y="791646"/>
                  <a:pt x="9068150" y="785069"/>
                </a:cubicBezTo>
                <a:cubicBezTo>
                  <a:pt x="9074727" y="778492"/>
                  <a:pt x="9058283" y="768626"/>
                  <a:pt x="9018812" y="755467"/>
                </a:cubicBezTo>
                <a:cubicBezTo>
                  <a:pt x="8887248" y="742310"/>
                  <a:pt x="8814887" y="729156"/>
                  <a:pt x="8801730" y="715997"/>
                </a:cubicBezTo>
                <a:lnTo>
                  <a:pt x="8979342" y="715997"/>
                </a:lnTo>
                <a:close/>
                <a:moveTo>
                  <a:pt x="7637375" y="696263"/>
                </a:moveTo>
                <a:lnTo>
                  <a:pt x="7657109" y="715997"/>
                </a:lnTo>
                <a:cubicBezTo>
                  <a:pt x="7683423" y="715997"/>
                  <a:pt x="7703159" y="715997"/>
                  <a:pt x="7716316" y="715997"/>
                </a:cubicBezTo>
                <a:cubicBezTo>
                  <a:pt x="7703159" y="702840"/>
                  <a:pt x="7683423" y="696263"/>
                  <a:pt x="7657109" y="696263"/>
                </a:cubicBezTo>
                <a:close/>
                <a:moveTo>
                  <a:pt x="7065065" y="696263"/>
                </a:moveTo>
                <a:lnTo>
                  <a:pt x="7084799" y="735733"/>
                </a:lnTo>
                <a:lnTo>
                  <a:pt x="7084799" y="755467"/>
                </a:lnTo>
                <a:cubicBezTo>
                  <a:pt x="7071645" y="742310"/>
                  <a:pt x="7065065" y="742310"/>
                  <a:pt x="7065065" y="755467"/>
                </a:cubicBezTo>
                <a:cubicBezTo>
                  <a:pt x="7065065" y="755467"/>
                  <a:pt x="7068353" y="758758"/>
                  <a:pt x="7074933" y="765335"/>
                </a:cubicBezTo>
                <a:cubicBezTo>
                  <a:pt x="7081511" y="771912"/>
                  <a:pt x="7084799" y="775203"/>
                  <a:pt x="7084799" y="775203"/>
                </a:cubicBezTo>
                <a:lnTo>
                  <a:pt x="7065065" y="814673"/>
                </a:lnTo>
                <a:cubicBezTo>
                  <a:pt x="6999281" y="814673"/>
                  <a:pt x="6999281" y="827830"/>
                  <a:pt x="7065065" y="854141"/>
                </a:cubicBezTo>
                <a:cubicBezTo>
                  <a:pt x="7104535" y="854141"/>
                  <a:pt x="7124270" y="854141"/>
                  <a:pt x="7124270" y="854141"/>
                </a:cubicBezTo>
                <a:cubicBezTo>
                  <a:pt x="7111113" y="840984"/>
                  <a:pt x="7111113" y="827830"/>
                  <a:pt x="7124270" y="814673"/>
                </a:cubicBezTo>
                <a:cubicBezTo>
                  <a:pt x="7137427" y="801514"/>
                  <a:pt x="7150584" y="801514"/>
                  <a:pt x="7163739" y="814673"/>
                </a:cubicBezTo>
                <a:cubicBezTo>
                  <a:pt x="7176896" y="827830"/>
                  <a:pt x="7183473" y="827830"/>
                  <a:pt x="7183473" y="814673"/>
                </a:cubicBezTo>
                <a:cubicBezTo>
                  <a:pt x="7183473" y="801514"/>
                  <a:pt x="7190053" y="801514"/>
                  <a:pt x="7203209" y="814673"/>
                </a:cubicBezTo>
                <a:lnTo>
                  <a:pt x="7222943" y="794937"/>
                </a:lnTo>
                <a:lnTo>
                  <a:pt x="7183473" y="755467"/>
                </a:lnTo>
                <a:cubicBezTo>
                  <a:pt x="7157162" y="742310"/>
                  <a:pt x="7144005" y="742310"/>
                  <a:pt x="7144005" y="755467"/>
                </a:cubicBezTo>
                <a:lnTo>
                  <a:pt x="7124270" y="735733"/>
                </a:lnTo>
                <a:cubicBezTo>
                  <a:pt x="7124270" y="722576"/>
                  <a:pt x="7117689" y="715997"/>
                  <a:pt x="7104535" y="715997"/>
                </a:cubicBezTo>
                <a:lnTo>
                  <a:pt x="7084799" y="715997"/>
                </a:lnTo>
                <a:cubicBezTo>
                  <a:pt x="7084799" y="702840"/>
                  <a:pt x="7078222" y="696263"/>
                  <a:pt x="7065065" y="696263"/>
                </a:cubicBezTo>
                <a:close/>
                <a:moveTo>
                  <a:pt x="7005861" y="696263"/>
                </a:moveTo>
                <a:cubicBezTo>
                  <a:pt x="7005861" y="696263"/>
                  <a:pt x="7009151" y="699554"/>
                  <a:pt x="7015727" y="706131"/>
                </a:cubicBezTo>
                <a:cubicBezTo>
                  <a:pt x="7022308" y="712708"/>
                  <a:pt x="7025595" y="715997"/>
                  <a:pt x="7025595" y="715997"/>
                </a:cubicBezTo>
                <a:cubicBezTo>
                  <a:pt x="7038752" y="715997"/>
                  <a:pt x="7045331" y="709419"/>
                  <a:pt x="7045331" y="696263"/>
                </a:cubicBezTo>
                <a:close/>
                <a:moveTo>
                  <a:pt x="217082" y="696263"/>
                </a:moveTo>
                <a:lnTo>
                  <a:pt x="236817" y="735733"/>
                </a:lnTo>
                <a:lnTo>
                  <a:pt x="236817" y="696263"/>
                </a:lnTo>
                <a:close/>
                <a:moveTo>
                  <a:pt x="8959608" y="676529"/>
                </a:moveTo>
                <a:cubicBezTo>
                  <a:pt x="8972765" y="676529"/>
                  <a:pt x="8979342" y="676529"/>
                  <a:pt x="8979342" y="676529"/>
                </a:cubicBezTo>
                <a:cubicBezTo>
                  <a:pt x="8979342" y="676529"/>
                  <a:pt x="8979342" y="683106"/>
                  <a:pt x="8979342" y="696263"/>
                </a:cubicBezTo>
                <a:close/>
                <a:moveTo>
                  <a:pt x="8426768" y="676529"/>
                </a:moveTo>
                <a:cubicBezTo>
                  <a:pt x="8479392" y="689686"/>
                  <a:pt x="8505708" y="709419"/>
                  <a:pt x="8505708" y="735733"/>
                </a:cubicBezTo>
                <a:cubicBezTo>
                  <a:pt x="8492551" y="722576"/>
                  <a:pt x="8479392" y="715997"/>
                  <a:pt x="8466238" y="715997"/>
                </a:cubicBezTo>
                <a:cubicBezTo>
                  <a:pt x="8453081" y="715997"/>
                  <a:pt x="8439925" y="712708"/>
                  <a:pt x="8426768" y="706131"/>
                </a:cubicBezTo>
                <a:cubicBezTo>
                  <a:pt x="8413611" y="699554"/>
                  <a:pt x="8407035" y="696263"/>
                  <a:pt x="8407035" y="696263"/>
                </a:cubicBezTo>
                <a:close/>
                <a:moveTo>
                  <a:pt x="8367564" y="676529"/>
                </a:moveTo>
                <a:cubicBezTo>
                  <a:pt x="8380718" y="676529"/>
                  <a:pt x="8387297" y="683106"/>
                  <a:pt x="8387297" y="696263"/>
                </a:cubicBezTo>
                <a:lnTo>
                  <a:pt x="8367564" y="696263"/>
                </a:lnTo>
                <a:close/>
                <a:moveTo>
                  <a:pt x="7834723" y="656793"/>
                </a:moveTo>
                <a:lnTo>
                  <a:pt x="7874194" y="676529"/>
                </a:lnTo>
                <a:lnTo>
                  <a:pt x="7893927" y="696263"/>
                </a:lnTo>
                <a:cubicBezTo>
                  <a:pt x="7893927" y="696263"/>
                  <a:pt x="7890639" y="696263"/>
                  <a:pt x="7884059" y="696263"/>
                </a:cubicBezTo>
                <a:cubicBezTo>
                  <a:pt x="7877483" y="696263"/>
                  <a:pt x="7867614" y="696263"/>
                  <a:pt x="7854457" y="696263"/>
                </a:cubicBezTo>
                <a:cubicBezTo>
                  <a:pt x="7841301" y="683106"/>
                  <a:pt x="7834723" y="669952"/>
                  <a:pt x="7834723" y="656793"/>
                </a:cubicBezTo>
                <a:close/>
                <a:moveTo>
                  <a:pt x="7025595" y="656793"/>
                </a:moveTo>
                <a:lnTo>
                  <a:pt x="7045331" y="676529"/>
                </a:lnTo>
                <a:lnTo>
                  <a:pt x="7045331" y="656793"/>
                </a:lnTo>
                <a:cubicBezTo>
                  <a:pt x="7032175" y="656793"/>
                  <a:pt x="7025595" y="656793"/>
                  <a:pt x="7025595" y="656793"/>
                </a:cubicBezTo>
                <a:close/>
                <a:moveTo>
                  <a:pt x="6058590" y="656793"/>
                </a:moveTo>
                <a:lnTo>
                  <a:pt x="6098060" y="696263"/>
                </a:lnTo>
                <a:cubicBezTo>
                  <a:pt x="6150687" y="722576"/>
                  <a:pt x="6183577" y="729156"/>
                  <a:pt x="6196734" y="715997"/>
                </a:cubicBezTo>
                <a:lnTo>
                  <a:pt x="6177001" y="696263"/>
                </a:lnTo>
                <a:cubicBezTo>
                  <a:pt x="6177001" y="696263"/>
                  <a:pt x="6160555" y="689686"/>
                  <a:pt x="6127662" y="676529"/>
                </a:cubicBezTo>
                <a:cubicBezTo>
                  <a:pt x="6094771" y="663370"/>
                  <a:pt x="6071747" y="656793"/>
                  <a:pt x="6058590" y="656793"/>
                </a:cubicBezTo>
                <a:close/>
                <a:moveTo>
                  <a:pt x="5782305" y="656793"/>
                </a:moveTo>
                <a:cubicBezTo>
                  <a:pt x="5782305" y="669952"/>
                  <a:pt x="5782305" y="676529"/>
                  <a:pt x="5782305" y="676529"/>
                </a:cubicBezTo>
                <a:cubicBezTo>
                  <a:pt x="5782305" y="689686"/>
                  <a:pt x="5782305" y="696263"/>
                  <a:pt x="5782305" y="696263"/>
                </a:cubicBezTo>
                <a:lnTo>
                  <a:pt x="5802038" y="676529"/>
                </a:lnTo>
                <a:cubicBezTo>
                  <a:pt x="5802038" y="663370"/>
                  <a:pt x="5795460" y="656793"/>
                  <a:pt x="5782305" y="656793"/>
                </a:cubicBezTo>
                <a:close/>
                <a:moveTo>
                  <a:pt x="157879" y="656793"/>
                </a:moveTo>
                <a:cubicBezTo>
                  <a:pt x="157879" y="669952"/>
                  <a:pt x="154590" y="683106"/>
                  <a:pt x="148011" y="696263"/>
                </a:cubicBezTo>
                <a:cubicBezTo>
                  <a:pt x="141433" y="709419"/>
                  <a:pt x="131566" y="722576"/>
                  <a:pt x="118409" y="735733"/>
                </a:cubicBezTo>
                <a:lnTo>
                  <a:pt x="98674" y="794937"/>
                </a:lnTo>
                <a:lnTo>
                  <a:pt x="118409" y="794937"/>
                </a:lnTo>
                <a:cubicBezTo>
                  <a:pt x="144723" y="781780"/>
                  <a:pt x="171036" y="775203"/>
                  <a:pt x="197350" y="775203"/>
                </a:cubicBezTo>
                <a:lnTo>
                  <a:pt x="217082" y="755467"/>
                </a:lnTo>
                <a:cubicBezTo>
                  <a:pt x="217082" y="742310"/>
                  <a:pt x="210506" y="742310"/>
                  <a:pt x="197350" y="755467"/>
                </a:cubicBezTo>
                <a:cubicBezTo>
                  <a:pt x="184193" y="755467"/>
                  <a:pt x="177612" y="752178"/>
                  <a:pt x="177612" y="745601"/>
                </a:cubicBezTo>
                <a:cubicBezTo>
                  <a:pt x="177612" y="739024"/>
                  <a:pt x="177612" y="729156"/>
                  <a:pt x="177612" y="715997"/>
                </a:cubicBezTo>
                <a:lnTo>
                  <a:pt x="177612" y="696263"/>
                </a:lnTo>
                <a:lnTo>
                  <a:pt x="177612" y="676529"/>
                </a:lnTo>
                <a:close/>
                <a:moveTo>
                  <a:pt x="8604382" y="637059"/>
                </a:moveTo>
                <a:cubicBezTo>
                  <a:pt x="8604382" y="637059"/>
                  <a:pt x="8604382" y="643636"/>
                  <a:pt x="8604382" y="656793"/>
                </a:cubicBezTo>
                <a:cubicBezTo>
                  <a:pt x="8604382" y="656793"/>
                  <a:pt x="8604382" y="660084"/>
                  <a:pt x="8604382" y="666661"/>
                </a:cubicBezTo>
                <a:cubicBezTo>
                  <a:pt x="8604382" y="673238"/>
                  <a:pt x="8601094" y="676529"/>
                  <a:pt x="8594514" y="676529"/>
                </a:cubicBezTo>
                <a:cubicBezTo>
                  <a:pt x="8587934" y="676529"/>
                  <a:pt x="8584646" y="669952"/>
                  <a:pt x="8584646" y="656793"/>
                </a:cubicBezTo>
                <a:cubicBezTo>
                  <a:pt x="8584646" y="643636"/>
                  <a:pt x="8591225" y="637059"/>
                  <a:pt x="8604382" y="637059"/>
                </a:cubicBezTo>
                <a:close/>
                <a:moveTo>
                  <a:pt x="8564912" y="637059"/>
                </a:moveTo>
                <a:cubicBezTo>
                  <a:pt x="8578069" y="637059"/>
                  <a:pt x="8584646" y="643636"/>
                  <a:pt x="8584646" y="656793"/>
                </a:cubicBezTo>
                <a:lnTo>
                  <a:pt x="8564912" y="656793"/>
                </a:lnTo>
                <a:lnTo>
                  <a:pt x="8545176" y="656793"/>
                </a:lnTo>
                <a:cubicBezTo>
                  <a:pt x="8558332" y="643636"/>
                  <a:pt x="8564912" y="637059"/>
                  <a:pt x="8564912" y="637059"/>
                </a:cubicBezTo>
                <a:close/>
                <a:moveTo>
                  <a:pt x="8150479" y="637059"/>
                </a:moveTo>
                <a:lnTo>
                  <a:pt x="8229420" y="637059"/>
                </a:lnTo>
                <a:lnTo>
                  <a:pt x="8249153" y="656793"/>
                </a:lnTo>
                <a:cubicBezTo>
                  <a:pt x="8222840" y="656793"/>
                  <a:pt x="8203107" y="653504"/>
                  <a:pt x="8189949" y="646927"/>
                </a:cubicBezTo>
                <a:cubicBezTo>
                  <a:pt x="8176793" y="640347"/>
                  <a:pt x="8163637" y="637059"/>
                  <a:pt x="8150479" y="637059"/>
                </a:cubicBezTo>
                <a:close/>
                <a:moveTo>
                  <a:pt x="7104535" y="637059"/>
                </a:moveTo>
                <a:cubicBezTo>
                  <a:pt x="7091379" y="637059"/>
                  <a:pt x="7084799" y="646927"/>
                  <a:pt x="7084799" y="666661"/>
                </a:cubicBezTo>
                <a:cubicBezTo>
                  <a:pt x="7084799" y="686395"/>
                  <a:pt x="7094667" y="696263"/>
                  <a:pt x="7114401" y="696263"/>
                </a:cubicBezTo>
                <a:cubicBezTo>
                  <a:pt x="7134138" y="696263"/>
                  <a:pt x="7150584" y="702840"/>
                  <a:pt x="7163739" y="715997"/>
                </a:cubicBezTo>
                <a:cubicBezTo>
                  <a:pt x="7176896" y="729156"/>
                  <a:pt x="7183473" y="735733"/>
                  <a:pt x="7183473" y="735733"/>
                </a:cubicBezTo>
                <a:lnTo>
                  <a:pt x="7183473" y="715997"/>
                </a:lnTo>
                <a:cubicBezTo>
                  <a:pt x="7170319" y="702840"/>
                  <a:pt x="7163739" y="689686"/>
                  <a:pt x="7163739" y="676529"/>
                </a:cubicBezTo>
                <a:cubicBezTo>
                  <a:pt x="7163739" y="663370"/>
                  <a:pt x="7144005" y="650216"/>
                  <a:pt x="7104535" y="637059"/>
                </a:cubicBezTo>
                <a:close/>
                <a:moveTo>
                  <a:pt x="188714" y="625342"/>
                </a:moveTo>
                <a:cubicBezTo>
                  <a:pt x="181316" y="626575"/>
                  <a:pt x="177612" y="637059"/>
                  <a:pt x="177612" y="656793"/>
                </a:cubicBezTo>
                <a:cubicBezTo>
                  <a:pt x="177612" y="669952"/>
                  <a:pt x="180904" y="676529"/>
                  <a:pt x="187480" y="676529"/>
                </a:cubicBezTo>
                <a:cubicBezTo>
                  <a:pt x="194057" y="676529"/>
                  <a:pt x="203926" y="669952"/>
                  <a:pt x="217082" y="656793"/>
                </a:cubicBezTo>
                <a:cubicBezTo>
                  <a:pt x="217082" y="643636"/>
                  <a:pt x="210506" y="633768"/>
                  <a:pt x="197350" y="627191"/>
                </a:cubicBezTo>
                <a:cubicBezTo>
                  <a:pt x="194057" y="625546"/>
                  <a:pt x="191180" y="624931"/>
                  <a:pt x="188714" y="625342"/>
                </a:cubicBezTo>
                <a:close/>
                <a:moveTo>
                  <a:pt x="6001853" y="622258"/>
                </a:moveTo>
                <a:cubicBezTo>
                  <a:pt x="6003497" y="622258"/>
                  <a:pt x="6005963" y="623902"/>
                  <a:pt x="6009255" y="627191"/>
                </a:cubicBezTo>
                <a:cubicBezTo>
                  <a:pt x="6015834" y="633768"/>
                  <a:pt x="6019122" y="637059"/>
                  <a:pt x="6019122" y="637059"/>
                </a:cubicBezTo>
                <a:cubicBezTo>
                  <a:pt x="6005963" y="637059"/>
                  <a:pt x="5999386" y="633768"/>
                  <a:pt x="5999386" y="627191"/>
                </a:cubicBezTo>
                <a:cubicBezTo>
                  <a:pt x="5999386" y="623902"/>
                  <a:pt x="6000208" y="622258"/>
                  <a:pt x="6001853" y="622258"/>
                </a:cubicBezTo>
                <a:close/>
                <a:moveTo>
                  <a:pt x="6769045" y="617323"/>
                </a:moveTo>
                <a:lnTo>
                  <a:pt x="6769045" y="637059"/>
                </a:lnTo>
                <a:lnTo>
                  <a:pt x="6749308" y="656793"/>
                </a:lnTo>
                <a:lnTo>
                  <a:pt x="6709839" y="656793"/>
                </a:lnTo>
                <a:cubicBezTo>
                  <a:pt x="6709839" y="669952"/>
                  <a:pt x="6716417" y="676529"/>
                  <a:pt x="6729574" y="676529"/>
                </a:cubicBezTo>
                <a:lnTo>
                  <a:pt x="6749308" y="696263"/>
                </a:lnTo>
                <a:lnTo>
                  <a:pt x="6808513" y="715997"/>
                </a:lnTo>
                <a:cubicBezTo>
                  <a:pt x="6834827" y="729156"/>
                  <a:pt x="6847981" y="742310"/>
                  <a:pt x="6847981" y="755467"/>
                </a:cubicBezTo>
                <a:cubicBezTo>
                  <a:pt x="6847981" y="781780"/>
                  <a:pt x="6854561" y="781780"/>
                  <a:pt x="6867718" y="755467"/>
                </a:cubicBezTo>
                <a:cubicBezTo>
                  <a:pt x="6880875" y="755467"/>
                  <a:pt x="6894032" y="755467"/>
                  <a:pt x="6907187" y="755467"/>
                </a:cubicBezTo>
                <a:lnTo>
                  <a:pt x="6926921" y="775203"/>
                </a:lnTo>
                <a:lnTo>
                  <a:pt x="6946655" y="775203"/>
                </a:lnTo>
                <a:cubicBezTo>
                  <a:pt x="6959811" y="788360"/>
                  <a:pt x="6972971" y="791646"/>
                  <a:pt x="6986125" y="785069"/>
                </a:cubicBezTo>
                <a:cubicBezTo>
                  <a:pt x="6999281" y="778492"/>
                  <a:pt x="7005861" y="781780"/>
                  <a:pt x="7005861" y="794937"/>
                </a:cubicBezTo>
                <a:cubicBezTo>
                  <a:pt x="7019015" y="781780"/>
                  <a:pt x="7015727" y="771912"/>
                  <a:pt x="6995994" y="765335"/>
                </a:cubicBezTo>
                <a:cubicBezTo>
                  <a:pt x="6976259" y="758758"/>
                  <a:pt x="6959811" y="755467"/>
                  <a:pt x="6946655" y="755467"/>
                </a:cubicBezTo>
                <a:lnTo>
                  <a:pt x="6926921" y="735733"/>
                </a:lnTo>
                <a:lnTo>
                  <a:pt x="6847981" y="656793"/>
                </a:lnTo>
                <a:cubicBezTo>
                  <a:pt x="6847981" y="656793"/>
                  <a:pt x="6841404" y="663370"/>
                  <a:pt x="6828247" y="676529"/>
                </a:cubicBezTo>
                <a:cubicBezTo>
                  <a:pt x="6801933" y="676529"/>
                  <a:pt x="6788779" y="669952"/>
                  <a:pt x="6788779" y="656793"/>
                </a:cubicBezTo>
                <a:cubicBezTo>
                  <a:pt x="6788779" y="643636"/>
                  <a:pt x="6782200" y="630482"/>
                  <a:pt x="6769045" y="617323"/>
                </a:cubicBezTo>
                <a:close/>
                <a:moveTo>
                  <a:pt x="5940182" y="617323"/>
                </a:moveTo>
                <a:lnTo>
                  <a:pt x="5940182" y="656793"/>
                </a:lnTo>
                <a:cubicBezTo>
                  <a:pt x="5940182" y="669952"/>
                  <a:pt x="5946761" y="683106"/>
                  <a:pt x="5959918" y="696263"/>
                </a:cubicBezTo>
                <a:cubicBezTo>
                  <a:pt x="5959918" y="696263"/>
                  <a:pt x="5953339" y="696263"/>
                  <a:pt x="5940182" y="696263"/>
                </a:cubicBezTo>
                <a:cubicBezTo>
                  <a:pt x="5927025" y="696263"/>
                  <a:pt x="5920449" y="692972"/>
                  <a:pt x="5920449" y="686395"/>
                </a:cubicBezTo>
                <a:cubicBezTo>
                  <a:pt x="5920449" y="679817"/>
                  <a:pt x="5920449" y="669952"/>
                  <a:pt x="5920449" y="656793"/>
                </a:cubicBezTo>
                <a:close/>
                <a:moveTo>
                  <a:pt x="355226" y="617323"/>
                </a:moveTo>
                <a:cubicBezTo>
                  <a:pt x="355226" y="630482"/>
                  <a:pt x="355226" y="637059"/>
                  <a:pt x="355226" y="637059"/>
                </a:cubicBezTo>
                <a:cubicBezTo>
                  <a:pt x="355226" y="637059"/>
                  <a:pt x="361804" y="637059"/>
                  <a:pt x="374961" y="637059"/>
                </a:cubicBezTo>
                <a:close/>
                <a:moveTo>
                  <a:pt x="8032072" y="597589"/>
                </a:moveTo>
                <a:cubicBezTo>
                  <a:pt x="8071542" y="597589"/>
                  <a:pt x="8097855" y="604166"/>
                  <a:pt x="8111009" y="617323"/>
                </a:cubicBezTo>
                <a:lnTo>
                  <a:pt x="8111009" y="637059"/>
                </a:lnTo>
                <a:cubicBezTo>
                  <a:pt x="8084696" y="623902"/>
                  <a:pt x="8064962" y="617323"/>
                  <a:pt x="8051805" y="617323"/>
                </a:cubicBezTo>
                <a:close/>
                <a:moveTo>
                  <a:pt x="6944191" y="582790"/>
                </a:moveTo>
                <a:cubicBezTo>
                  <a:pt x="6942544" y="582790"/>
                  <a:pt x="6940078" y="584432"/>
                  <a:pt x="6936789" y="587721"/>
                </a:cubicBezTo>
                <a:cubicBezTo>
                  <a:pt x="6930209" y="594298"/>
                  <a:pt x="6926921" y="597589"/>
                  <a:pt x="6926921" y="597589"/>
                </a:cubicBezTo>
                <a:lnTo>
                  <a:pt x="6966392" y="597589"/>
                </a:lnTo>
                <a:cubicBezTo>
                  <a:pt x="6953235" y="597589"/>
                  <a:pt x="6946655" y="594298"/>
                  <a:pt x="6946655" y="587721"/>
                </a:cubicBezTo>
                <a:cubicBezTo>
                  <a:pt x="6946655" y="584432"/>
                  <a:pt x="6945835" y="582790"/>
                  <a:pt x="6944191" y="582790"/>
                </a:cubicBezTo>
                <a:close/>
                <a:moveTo>
                  <a:pt x="107307" y="571686"/>
                </a:moveTo>
                <a:cubicBezTo>
                  <a:pt x="104840" y="572509"/>
                  <a:pt x="101963" y="574567"/>
                  <a:pt x="98674" y="577855"/>
                </a:cubicBezTo>
                <a:lnTo>
                  <a:pt x="98674" y="597589"/>
                </a:lnTo>
                <a:cubicBezTo>
                  <a:pt x="111831" y="597589"/>
                  <a:pt x="118409" y="597589"/>
                  <a:pt x="118409" y="597589"/>
                </a:cubicBezTo>
                <a:cubicBezTo>
                  <a:pt x="118409" y="577855"/>
                  <a:pt x="114709" y="569220"/>
                  <a:pt x="107307" y="571686"/>
                </a:cubicBezTo>
                <a:close/>
                <a:moveTo>
                  <a:pt x="7854457" y="558119"/>
                </a:moveTo>
                <a:cubicBezTo>
                  <a:pt x="7854457" y="558119"/>
                  <a:pt x="7861037" y="558119"/>
                  <a:pt x="7874194" y="558119"/>
                </a:cubicBezTo>
                <a:cubicBezTo>
                  <a:pt x="7874194" y="571278"/>
                  <a:pt x="7874194" y="577855"/>
                  <a:pt x="7874194" y="577855"/>
                </a:cubicBezTo>
                <a:cubicBezTo>
                  <a:pt x="7874194" y="577855"/>
                  <a:pt x="7867614" y="571278"/>
                  <a:pt x="7854457" y="558119"/>
                </a:cubicBezTo>
                <a:close/>
                <a:moveTo>
                  <a:pt x="7262414" y="558119"/>
                </a:moveTo>
                <a:cubicBezTo>
                  <a:pt x="7288728" y="571278"/>
                  <a:pt x="7288728" y="577855"/>
                  <a:pt x="7262414" y="577855"/>
                </a:cubicBezTo>
                <a:cubicBezTo>
                  <a:pt x="7249259" y="577855"/>
                  <a:pt x="7249259" y="571278"/>
                  <a:pt x="7262414" y="558119"/>
                </a:cubicBezTo>
                <a:close/>
                <a:moveTo>
                  <a:pt x="7336421" y="548253"/>
                </a:moveTo>
                <a:cubicBezTo>
                  <a:pt x="7346287" y="548253"/>
                  <a:pt x="7354511" y="551542"/>
                  <a:pt x="7361087" y="558119"/>
                </a:cubicBezTo>
                <a:cubicBezTo>
                  <a:pt x="7426871" y="584432"/>
                  <a:pt x="7446605" y="604166"/>
                  <a:pt x="7420291" y="617323"/>
                </a:cubicBezTo>
                <a:cubicBezTo>
                  <a:pt x="7420291" y="617323"/>
                  <a:pt x="7407136" y="617323"/>
                  <a:pt x="7380822" y="617323"/>
                </a:cubicBezTo>
                <a:lnTo>
                  <a:pt x="7341353" y="597589"/>
                </a:lnTo>
                <a:cubicBezTo>
                  <a:pt x="7328197" y="584432"/>
                  <a:pt x="7315040" y="584432"/>
                  <a:pt x="7301883" y="597589"/>
                </a:cubicBezTo>
                <a:lnTo>
                  <a:pt x="7301883" y="558119"/>
                </a:lnTo>
                <a:cubicBezTo>
                  <a:pt x="7315040" y="551542"/>
                  <a:pt x="7326553" y="548253"/>
                  <a:pt x="7336421" y="548253"/>
                </a:cubicBezTo>
                <a:close/>
                <a:moveTo>
                  <a:pt x="212150" y="548253"/>
                </a:moveTo>
                <a:cubicBezTo>
                  <a:pt x="208859" y="548253"/>
                  <a:pt x="203926" y="551542"/>
                  <a:pt x="197350" y="558119"/>
                </a:cubicBezTo>
                <a:cubicBezTo>
                  <a:pt x="197350" y="571278"/>
                  <a:pt x="200637" y="577855"/>
                  <a:pt x="207214" y="577855"/>
                </a:cubicBezTo>
                <a:cubicBezTo>
                  <a:pt x="213794" y="577855"/>
                  <a:pt x="220371" y="574564"/>
                  <a:pt x="226951" y="567987"/>
                </a:cubicBezTo>
                <a:cubicBezTo>
                  <a:pt x="233528" y="561410"/>
                  <a:pt x="236817" y="558119"/>
                  <a:pt x="236817" y="558119"/>
                </a:cubicBezTo>
                <a:cubicBezTo>
                  <a:pt x="236817" y="558119"/>
                  <a:pt x="230239" y="558119"/>
                  <a:pt x="217082" y="558119"/>
                </a:cubicBezTo>
                <a:cubicBezTo>
                  <a:pt x="217082" y="551542"/>
                  <a:pt x="215439" y="548253"/>
                  <a:pt x="212150" y="548253"/>
                </a:cubicBezTo>
                <a:close/>
                <a:moveTo>
                  <a:pt x="5624427" y="538385"/>
                </a:moveTo>
                <a:cubicBezTo>
                  <a:pt x="5611270" y="538385"/>
                  <a:pt x="5607979" y="541673"/>
                  <a:pt x="5614558" y="548253"/>
                </a:cubicBezTo>
                <a:cubicBezTo>
                  <a:pt x="5621136" y="554830"/>
                  <a:pt x="5624427" y="561410"/>
                  <a:pt x="5624427" y="567987"/>
                </a:cubicBezTo>
                <a:cubicBezTo>
                  <a:pt x="5624427" y="574564"/>
                  <a:pt x="5624427" y="581143"/>
                  <a:pt x="5624427" y="587721"/>
                </a:cubicBezTo>
                <a:cubicBezTo>
                  <a:pt x="5624427" y="594298"/>
                  <a:pt x="5624427" y="600880"/>
                  <a:pt x="5624427" y="607457"/>
                </a:cubicBezTo>
                <a:cubicBezTo>
                  <a:pt x="5624427" y="614034"/>
                  <a:pt x="5624427" y="623902"/>
                  <a:pt x="5624427" y="637059"/>
                </a:cubicBezTo>
                <a:cubicBezTo>
                  <a:pt x="5637583" y="650216"/>
                  <a:pt x="5650737" y="653504"/>
                  <a:pt x="5663894" y="646927"/>
                </a:cubicBezTo>
                <a:cubicBezTo>
                  <a:pt x="5677051" y="640347"/>
                  <a:pt x="5683630" y="630482"/>
                  <a:pt x="5683630" y="617323"/>
                </a:cubicBezTo>
                <a:cubicBezTo>
                  <a:pt x="5696785" y="577855"/>
                  <a:pt x="5683630" y="558119"/>
                  <a:pt x="5644159" y="558119"/>
                </a:cubicBezTo>
                <a:cubicBezTo>
                  <a:pt x="5631004" y="558119"/>
                  <a:pt x="5624427" y="551542"/>
                  <a:pt x="5624427" y="538385"/>
                </a:cubicBezTo>
                <a:close/>
                <a:moveTo>
                  <a:pt x="5269198" y="538385"/>
                </a:moveTo>
                <a:lnTo>
                  <a:pt x="5288934" y="538385"/>
                </a:lnTo>
                <a:lnTo>
                  <a:pt x="5269198" y="558119"/>
                </a:lnTo>
                <a:close/>
                <a:moveTo>
                  <a:pt x="6473022" y="518648"/>
                </a:moveTo>
                <a:cubicBezTo>
                  <a:pt x="6486175" y="518648"/>
                  <a:pt x="6499336" y="518648"/>
                  <a:pt x="6512491" y="518648"/>
                </a:cubicBezTo>
                <a:lnTo>
                  <a:pt x="6492755" y="538385"/>
                </a:lnTo>
                <a:close/>
                <a:moveTo>
                  <a:pt x="5032380" y="518648"/>
                </a:moveTo>
                <a:cubicBezTo>
                  <a:pt x="5032380" y="544962"/>
                  <a:pt x="5052116" y="558119"/>
                  <a:pt x="5091586" y="558119"/>
                </a:cubicBezTo>
                <a:lnTo>
                  <a:pt x="5091586" y="538385"/>
                </a:lnTo>
                <a:cubicBezTo>
                  <a:pt x="5065273" y="525226"/>
                  <a:pt x="5045537" y="518648"/>
                  <a:pt x="5032380" y="518648"/>
                </a:cubicBezTo>
                <a:close/>
                <a:moveTo>
                  <a:pt x="135676" y="492749"/>
                </a:moveTo>
                <a:cubicBezTo>
                  <a:pt x="130743" y="493568"/>
                  <a:pt x="124985" y="495626"/>
                  <a:pt x="118409" y="498915"/>
                </a:cubicBezTo>
                <a:cubicBezTo>
                  <a:pt x="131566" y="512071"/>
                  <a:pt x="131566" y="521940"/>
                  <a:pt x="118409" y="528517"/>
                </a:cubicBezTo>
                <a:cubicBezTo>
                  <a:pt x="105252" y="535094"/>
                  <a:pt x="98674" y="544962"/>
                  <a:pt x="98674" y="558119"/>
                </a:cubicBezTo>
                <a:lnTo>
                  <a:pt x="138145" y="558119"/>
                </a:lnTo>
                <a:cubicBezTo>
                  <a:pt x="151299" y="558119"/>
                  <a:pt x="157879" y="558119"/>
                  <a:pt x="157879" y="558119"/>
                </a:cubicBezTo>
                <a:lnTo>
                  <a:pt x="157879" y="538385"/>
                </a:lnTo>
                <a:cubicBezTo>
                  <a:pt x="171036" y="538385"/>
                  <a:pt x="177612" y="531808"/>
                  <a:pt x="177612" y="518648"/>
                </a:cubicBezTo>
                <a:lnTo>
                  <a:pt x="157879" y="518648"/>
                </a:lnTo>
                <a:cubicBezTo>
                  <a:pt x="157879" y="498917"/>
                  <a:pt x="150478" y="490280"/>
                  <a:pt x="135676" y="492749"/>
                </a:cubicBezTo>
                <a:close/>
                <a:moveTo>
                  <a:pt x="6403951" y="489047"/>
                </a:moveTo>
                <a:cubicBezTo>
                  <a:pt x="6410528" y="489047"/>
                  <a:pt x="6420396" y="492335"/>
                  <a:pt x="6433553" y="498915"/>
                </a:cubicBezTo>
                <a:cubicBezTo>
                  <a:pt x="6446708" y="498915"/>
                  <a:pt x="6453286" y="502206"/>
                  <a:pt x="6453286" y="508783"/>
                </a:cubicBezTo>
                <a:cubicBezTo>
                  <a:pt x="6453286" y="515360"/>
                  <a:pt x="6446708" y="518648"/>
                  <a:pt x="6433553" y="518648"/>
                </a:cubicBezTo>
                <a:lnTo>
                  <a:pt x="6394083" y="498915"/>
                </a:lnTo>
                <a:cubicBezTo>
                  <a:pt x="6394083" y="492335"/>
                  <a:pt x="6397374" y="489047"/>
                  <a:pt x="6403951" y="489047"/>
                </a:cubicBezTo>
                <a:close/>
                <a:moveTo>
                  <a:pt x="217082" y="489047"/>
                </a:moveTo>
                <a:cubicBezTo>
                  <a:pt x="210506" y="489047"/>
                  <a:pt x="203926" y="492335"/>
                  <a:pt x="197350" y="498915"/>
                </a:cubicBezTo>
                <a:lnTo>
                  <a:pt x="197350" y="538385"/>
                </a:lnTo>
                <a:cubicBezTo>
                  <a:pt x="210506" y="525226"/>
                  <a:pt x="223663" y="518648"/>
                  <a:pt x="236817" y="518648"/>
                </a:cubicBezTo>
                <a:cubicBezTo>
                  <a:pt x="236817" y="518648"/>
                  <a:pt x="236817" y="512071"/>
                  <a:pt x="236817" y="498915"/>
                </a:cubicBezTo>
                <a:cubicBezTo>
                  <a:pt x="230239" y="492335"/>
                  <a:pt x="223663" y="489047"/>
                  <a:pt x="217082" y="489047"/>
                </a:cubicBezTo>
                <a:close/>
                <a:moveTo>
                  <a:pt x="7617642" y="479181"/>
                </a:moveTo>
                <a:lnTo>
                  <a:pt x="7617642" y="498915"/>
                </a:lnTo>
                <a:cubicBezTo>
                  <a:pt x="7617642" y="498915"/>
                  <a:pt x="7614351" y="495624"/>
                  <a:pt x="7607773" y="489047"/>
                </a:cubicBezTo>
                <a:cubicBezTo>
                  <a:pt x="7601194" y="482469"/>
                  <a:pt x="7604485" y="479181"/>
                  <a:pt x="7617642" y="479181"/>
                </a:cubicBezTo>
                <a:close/>
                <a:moveTo>
                  <a:pt x="5540554" y="469313"/>
                </a:moveTo>
                <a:cubicBezTo>
                  <a:pt x="5530685" y="469313"/>
                  <a:pt x="5525750" y="472601"/>
                  <a:pt x="5525750" y="479181"/>
                </a:cubicBezTo>
                <a:cubicBezTo>
                  <a:pt x="5525750" y="518648"/>
                  <a:pt x="5558643" y="531808"/>
                  <a:pt x="5624427" y="518648"/>
                </a:cubicBezTo>
                <a:cubicBezTo>
                  <a:pt x="5650737" y="518648"/>
                  <a:pt x="5663894" y="518648"/>
                  <a:pt x="5663894" y="518648"/>
                </a:cubicBezTo>
                <a:cubicBezTo>
                  <a:pt x="5663894" y="518648"/>
                  <a:pt x="5663894" y="521940"/>
                  <a:pt x="5663894" y="528517"/>
                </a:cubicBezTo>
                <a:cubicBezTo>
                  <a:pt x="5663894" y="535094"/>
                  <a:pt x="5663894" y="544962"/>
                  <a:pt x="5663894" y="558119"/>
                </a:cubicBezTo>
                <a:lnTo>
                  <a:pt x="5683630" y="538385"/>
                </a:lnTo>
                <a:cubicBezTo>
                  <a:pt x="5696785" y="525226"/>
                  <a:pt x="5709944" y="521940"/>
                  <a:pt x="5723101" y="528517"/>
                </a:cubicBezTo>
                <a:cubicBezTo>
                  <a:pt x="5736257" y="535094"/>
                  <a:pt x="5736257" y="541673"/>
                  <a:pt x="5723101" y="548253"/>
                </a:cubicBezTo>
                <a:cubicBezTo>
                  <a:pt x="5709944" y="554830"/>
                  <a:pt x="5703364" y="564696"/>
                  <a:pt x="5703364" y="577855"/>
                </a:cubicBezTo>
                <a:lnTo>
                  <a:pt x="5742834" y="617323"/>
                </a:lnTo>
                <a:cubicBezTo>
                  <a:pt x="5755991" y="617323"/>
                  <a:pt x="5765859" y="620614"/>
                  <a:pt x="5772435" y="627191"/>
                </a:cubicBezTo>
                <a:cubicBezTo>
                  <a:pt x="5779016" y="633768"/>
                  <a:pt x="5782305" y="637059"/>
                  <a:pt x="5782305" y="637059"/>
                </a:cubicBezTo>
                <a:cubicBezTo>
                  <a:pt x="5795460" y="650216"/>
                  <a:pt x="5808617" y="650216"/>
                  <a:pt x="5821774" y="637059"/>
                </a:cubicBezTo>
                <a:cubicBezTo>
                  <a:pt x="5834931" y="610745"/>
                  <a:pt x="5848088" y="617323"/>
                  <a:pt x="5861245" y="656793"/>
                </a:cubicBezTo>
                <a:lnTo>
                  <a:pt x="5880979" y="676529"/>
                </a:lnTo>
                <a:lnTo>
                  <a:pt x="5880979" y="715997"/>
                </a:lnTo>
                <a:lnTo>
                  <a:pt x="5900711" y="735733"/>
                </a:lnTo>
                <a:lnTo>
                  <a:pt x="5920449" y="715997"/>
                </a:lnTo>
                <a:lnTo>
                  <a:pt x="5920449" y="735733"/>
                </a:lnTo>
                <a:cubicBezTo>
                  <a:pt x="5933603" y="722576"/>
                  <a:pt x="5946761" y="709419"/>
                  <a:pt x="5959918" y="696263"/>
                </a:cubicBezTo>
                <a:cubicBezTo>
                  <a:pt x="5973072" y="709419"/>
                  <a:pt x="5986230" y="715997"/>
                  <a:pt x="5999386" y="715997"/>
                </a:cubicBezTo>
                <a:lnTo>
                  <a:pt x="6038857" y="715997"/>
                </a:lnTo>
                <a:lnTo>
                  <a:pt x="6078326" y="755467"/>
                </a:lnTo>
                <a:cubicBezTo>
                  <a:pt x="6091481" y="794937"/>
                  <a:pt x="6104640" y="804805"/>
                  <a:pt x="6117794" y="785069"/>
                </a:cubicBezTo>
                <a:cubicBezTo>
                  <a:pt x="6130954" y="765335"/>
                  <a:pt x="6117794" y="748890"/>
                  <a:pt x="6078326" y="735733"/>
                </a:cubicBezTo>
                <a:lnTo>
                  <a:pt x="6038857" y="715997"/>
                </a:lnTo>
                <a:lnTo>
                  <a:pt x="5999386" y="696263"/>
                </a:lnTo>
                <a:lnTo>
                  <a:pt x="5999386" y="676529"/>
                </a:lnTo>
                <a:cubicBezTo>
                  <a:pt x="6012543" y="676529"/>
                  <a:pt x="6025700" y="663370"/>
                  <a:pt x="6038857" y="637059"/>
                </a:cubicBezTo>
                <a:cubicBezTo>
                  <a:pt x="6025700" y="623902"/>
                  <a:pt x="6012543" y="610745"/>
                  <a:pt x="5999386" y="597589"/>
                </a:cubicBezTo>
                <a:cubicBezTo>
                  <a:pt x="5986230" y="610745"/>
                  <a:pt x="5973072" y="617323"/>
                  <a:pt x="5959918" y="617323"/>
                </a:cubicBezTo>
                <a:cubicBezTo>
                  <a:pt x="5946761" y="617323"/>
                  <a:pt x="5940182" y="617323"/>
                  <a:pt x="5940182" y="617323"/>
                </a:cubicBezTo>
                <a:lnTo>
                  <a:pt x="5940182" y="597589"/>
                </a:lnTo>
                <a:cubicBezTo>
                  <a:pt x="5953339" y="597589"/>
                  <a:pt x="5959918" y="594298"/>
                  <a:pt x="5959918" y="587721"/>
                </a:cubicBezTo>
                <a:cubicBezTo>
                  <a:pt x="5959918" y="581143"/>
                  <a:pt x="5959918" y="577855"/>
                  <a:pt x="5959918" y="577855"/>
                </a:cubicBezTo>
                <a:cubicBezTo>
                  <a:pt x="5959918" y="564696"/>
                  <a:pt x="5953339" y="558119"/>
                  <a:pt x="5940182" y="558119"/>
                </a:cubicBezTo>
                <a:cubicBezTo>
                  <a:pt x="5927025" y="558119"/>
                  <a:pt x="5907292" y="551542"/>
                  <a:pt x="5880979" y="538385"/>
                </a:cubicBezTo>
                <a:cubicBezTo>
                  <a:pt x="5854665" y="525226"/>
                  <a:pt x="5841508" y="525226"/>
                  <a:pt x="5841508" y="538385"/>
                </a:cubicBezTo>
                <a:lnTo>
                  <a:pt x="5821774" y="538385"/>
                </a:lnTo>
                <a:cubicBezTo>
                  <a:pt x="5808617" y="538385"/>
                  <a:pt x="5798749" y="538385"/>
                  <a:pt x="5792170" y="538385"/>
                </a:cubicBezTo>
                <a:cubicBezTo>
                  <a:pt x="5785592" y="538385"/>
                  <a:pt x="5775724" y="531808"/>
                  <a:pt x="5762568" y="518648"/>
                </a:cubicBezTo>
                <a:cubicBezTo>
                  <a:pt x="5736257" y="505492"/>
                  <a:pt x="5706653" y="495624"/>
                  <a:pt x="5673762" y="489047"/>
                </a:cubicBezTo>
                <a:cubicBezTo>
                  <a:pt x="5640872" y="482469"/>
                  <a:pt x="5611270" y="479181"/>
                  <a:pt x="5584953" y="479181"/>
                </a:cubicBezTo>
                <a:cubicBezTo>
                  <a:pt x="5565220" y="472601"/>
                  <a:pt x="5550418" y="469313"/>
                  <a:pt x="5540554" y="469313"/>
                </a:cubicBezTo>
                <a:close/>
                <a:moveTo>
                  <a:pt x="5057049" y="469313"/>
                </a:moveTo>
                <a:cubicBezTo>
                  <a:pt x="5053760" y="469313"/>
                  <a:pt x="5052116" y="472601"/>
                  <a:pt x="5052116" y="479181"/>
                </a:cubicBezTo>
                <a:lnTo>
                  <a:pt x="5071849" y="479181"/>
                </a:lnTo>
                <a:cubicBezTo>
                  <a:pt x="5065273" y="472601"/>
                  <a:pt x="5060338" y="469313"/>
                  <a:pt x="5057049" y="469313"/>
                </a:cubicBezTo>
                <a:close/>
                <a:moveTo>
                  <a:pt x="6512491" y="439711"/>
                </a:moveTo>
                <a:cubicBezTo>
                  <a:pt x="6538805" y="439711"/>
                  <a:pt x="6551960" y="442999"/>
                  <a:pt x="6551960" y="449576"/>
                </a:cubicBezTo>
                <a:cubicBezTo>
                  <a:pt x="6551960" y="456156"/>
                  <a:pt x="6551960" y="459445"/>
                  <a:pt x="6551960" y="459445"/>
                </a:cubicBezTo>
                <a:cubicBezTo>
                  <a:pt x="6565115" y="459445"/>
                  <a:pt x="6574984" y="459445"/>
                  <a:pt x="6581561" y="459445"/>
                </a:cubicBezTo>
                <a:cubicBezTo>
                  <a:pt x="6588141" y="459445"/>
                  <a:pt x="6591429" y="459445"/>
                  <a:pt x="6591429" y="459445"/>
                </a:cubicBezTo>
                <a:lnTo>
                  <a:pt x="6591429" y="479181"/>
                </a:lnTo>
                <a:cubicBezTo>
                  <a:pt x="6565115" y="492338"/>
                  <a:pt x="6538805" y="492338"/>
                  <a:pt x="6512491" y="479181"/>
                </a:cubicBezTo>
                <a:cubicBezTo>
                  <a:pt x="6486175" y="479181"/>
                  <a:pt x="6473022" y="472604"/>
                  <a:pt x="6473022" y="459445"/>
                </a:cubicBezTo>
                <a:cubicBezTo>
                  <a:pt x="6473022" y="446288"/>
                  <a:pt x="6486175" y="439711"/>
                  <a:pt x="6512491" y="439711"/>
                </a:cubicBezTo>
                <a:close/>
                <a:moveTo>
                  <a:pt x="6295407" y="439711"/>
                </a:moveTo>
                <a:cubicBezTo>
                  <a:pt x="6321721" y="452867"/>
                  <a:pt x="6334878" y="459445"/>
                  <a:pt x="6334878" y="459445"/>
                </a:cubicBezTo>
                <a:lnTo>
                  <a:pt x="6275675" y="459445"/>
                </a:lnTo>
                <a:close/>
                <a:moveTo>
                  <a:pt x="6216470" y="419974"/>
                </a:moveTo>
                <a:cubicBezTo>
                  <a:pt x="6229625" y="433134"/>
                  <a:pt x="6236205" y="439711"/>
                  <a:pt x="6236205" y="439711"/>
                </a:cubicBezTo>
                <a:lnTo>
                  <a:pt x="6216470" y="439711"/>
                </a:lnTo>
                <a:close/>
                <a:moveTo>
                  <a:pt x="611778" y="380507"/>
                </a:moveTo>
                <a:lnTo>
                  <a:pt x="592046" y="400241"/>
                </a:lnTo>
                <a:lnTo>
                  <a:pt x="611778" y="400241"/>
                </a:lnTo>
                <a:cubicBezTo>
                  <a:pt x="624935" y="387084"/>
                  <a:pt x="624935" y="380507"/>
                  <a:pt x="611778" y="380507"/>
                </a:cubicBezTo>
                <a:close/>
                <a:moveTo>
                  <a:pt x="5920449" y="301567"/>
                </a:moveTo>
                <a:cubicBezTo>
                  <a:pt x="5920449" y="301567"/>
                  <a:pt x="5930314" y="304858"/>
                  <a:pt x="5950050" y="311435"/>
                </a:cubicBezTo>
                <a:cubicBezTo>
                  <a:pt x="5969784" y="318012"/>
                  <a:pt x="5992809" y="327878"/>
                  <a:pt x="6019122" y="341037"/>
                </a:cubicBezTo>
                <a:cubicBezTo>
                  <a:pt x="6045436" y="354193"/>
                  <a:pt x="6061880" y="364062"/>
                  <a:pt x="6068458" y="370639"/>
                </a:cubicBezTo>
                <a:cubicBezTo>
                  <a:pt x="6075037" y="377216"/>
                  <a:pt x="6094771" y="383795"/>
                  <a:pt x="6127662" y="390372"/>
                </a:cubicBezTo>
                <a:cubicBezTo>
                  <a:pt x="6160555" y="396950"/>
                  <a:pt x="6177001" y="406818"/>
                  <a:pt x="6177001" y="419974"/>
                </a:cubicBezTo>
                <a:cubicBezTo>
                  <a:pt x="6163844" y="419974"/>
                  <a:pt x="6144110" y="413397"/>
                  <a:pt x="6117794" y="400241"/>
                </a:cubicBezTo>
                <a:lnTo>
                  <a:pt x="5999386" y="360771"/>
                </a:lnTo>
                <a:close/>
                <a:moveTo>
                  <a:pt x="5861245" y="281833"/>
                </a:moveTo>
                <a:cubicBezTo>
                  <a:pt x="5874397" y="281833"/>
                  <a:pt x="5887556" y="288410"/>
                  <a:pt x="5900711" y="301567"/>
                </a:cubicBezTo>
                <a:lnTo>
                  <a:pt x="5861245" y="301567"/>
                </a:lnTo>
                <a:cubicBezTo>
                  <a:pt x="5848088" y="288410"/>
                  <a:pt x="5848088" y="281833"/>
                  <a:pt x="5861245" y="281833"/>
                </a:cubicBezTo>
                <a:close/>
                <a:moveTo>
                  <a:pt x="5723101" y="242363"/>
                </a:moveTo>
                <a:cubicBezTo>
                  <a:pt x="5775724" y="242363"/>
                  <a:pt x="5802038" y="255519"/>
                  <a:pt x="5802038" y="281833"/>
                </a:cubicBezTo>
                <a:lnTo>
                  <a:pt x="5742834" y="262096"/>
                </a:lnTo>
                <a:close/>
                <a:moveTo>
                  <a:pt x="4923840" y="242363"/>
                </a:moveTo>
                <a:cubicBezTo>
                  <a:pt x="4910684" y="242363"/>
                  <a:pt x="4900815" y="248940"/>
                  <a:pt x="4894236" y="262096"/>
                </a:cubicBezTo>
                <a:cubicBezTo>
                  <a:pt x="4881082" y="327878"/>
                  <a:pt x="4900815" y="367348"/>
                  <a:pt x="4953442" y="380507"/>
                </a:cubicBezTo>
                <a:cubicBezTo>
                  <a:pt x="4966599" y="380507"/>
                  <a:pt x="4973176" y="383795"/>
                  <a:pt x="4973176" y="390372"/>
                </a:cubicBezTo>
                <a:cubicBezTo>
                  <a:pt x="4973176" y="396950"/>
                  <a:pt x="4979756" y="400241"/>
                  <a:pt x="4992911" y="400241"/>
                </a:cubicBezTo>
                <a:cubicBezTo>
                  <a:pt x="5006066" y="400241"/>
                  <a:pt x="5019223" y="406818"/>
                  <a:pt x="5032380" y="419974"/>
                </a:cubicBezTo>
                <a:lnTo>
                  <a:pt x="5091586" y="400241"/>
                </a:lnTo>
                <a:lnTo>
                  <a:pt x="5111320" y="419974"/>
                </a:lnTo>
                <a:cubicBezTo>
                  <a:pt x="5111320" y="433134"/>
                  <a:pt x="5117897" y="436420"/>
                  <a:pt x="5131053" y="429843"/>
                </a:cubicBezTo>
                <a:cubicBezTo>
                  <a:pt x="5144211" y="423266"/>
                  <a:pt x="5144211" y="426552"/>
                  <a:pt x="5131053" y="439711"/>
                </a:cubicBezTo>
                <a:cubicBezTo>
                  <a:pt x="5131053" y="439711"/>
                  <a:pt x="5134344" y="442999"/>
                  <a:pt x="5140922" y="449576"/>
                </a:cubicBezTo>
                <a:cubicBezTo>
                  <a:pt x="5147501" y="456156"/>
                  <a:pt x="5157367" y="466022"/>
                  <a:pt x="5170524" y="479181"/>
                </a:cubicBezTo>
                <a:cubicBezTo>
                  <a:pt x="5183681" y="492338"/>
                  <a:pt x="5190260" y="498915"/>
                  <a:pt x="5190260" y="498915"/>
                </a:cubicBezTo>
                <a:lnTo>
                  <a:pt x="5209994" y="518648"/>
                </a:lnTo>
                <a:lnTo>
                  <a:pt x="5190260" y="518648"/>
                </a:lnTo>
                <a:lnTo>
                  <a:pt x="5170524" y="538385"/>
                </a:lnTo>
                <a:lnTo>
                  <a:pt x="5190260" y="558119"/>
                </a:lnTo>
                <a:cubicBezTo>
                  <a:pt x="5203414" y="571278"/>
                  <a:pt x="5216574" y="577855"/>
                  <a:pt x="5229727" y="577855"/>
                </a:cubicBezTo>
                <a:cubicBezTo>
                  <a:pt x="5242885" y="577855"/>
                  <a:pt x="5275777" y="584432"/>
                  <a:pt x="5328405" y="597589"/>
                </a:cubicBezTo>
                <a:lnTo>
                  <a:pt x="5348138" y="597589"/>
                </a:lnTo>
                <a:lnTo>
                  <a:pt x="5367872" y="558119"/>
                </a:lnTo>
                <a:cubicBezTo>
                  <a:pt x="5381029" y="571278"/>
                  <a:pt x="5390896" y="577855"/>
                  <a:pt x="5397474" y="577855"/>
                </a:cubicBezTo>
                <a:cubicBezTo>
                  <a:pt x="5404053" y="577855"/>
                  <a:pt x="5407342" y="571278"/>
                  <a:pt x="5407342" y="558119"/>
                </a:cubicBezTo>
                <a:cubicBezTo>
                  <a:pt x="5394186" y="558119"/>
                  <a:pt x="5387607" y="551542"/>
                  <a:pt x="5387607" y="538385"/>
                </a:cubicBezTo>
                <a:lnTo>
                  <a:pt x="5486283" y="597589"/>
                </a:lnTo>
                <a:cubicBezTo>
                  <a:pt x="5512596" y="610745"/>
                  <a:pt x="5535618" y="617323"/>
                  <a:pt x="5555354" y="617323"/>
                </a:cubicBezTo>
                <a:cubicBezTo>
                  <a:pt x="5575088" y="617323"/>
                  <a:pt x="5584953" y="610745"/>
                  <a:pt x="5584953" y="597589"/>
                </a:cubicBezTo>
                <a:cubicBezTo>
                  <a:pt x="5584953" y="584432"/>
                  <a:pt x="5581668" y="567987"/>
                  <a:pt x="5575088" y="548253"/>
                </a:cubicBezTo>
                <a:cubicBezTo>
                  <a:pt x="5568509" y="528517"/>
                  <a:pt x="5558643" y="521940"/>
                  <a:pt x="5545486" y="528517"/>
                </a:cubicBezTo>
                <a:cubicBezTo>
                  <a:pt x="5532330" y="535094"/>
                  <a:pt x="5525750" y="531808"/>
                  <a:pt x="5525750" y="518648"/>
                </a:cubicBezTo>
                <a:cubicBezTo>
                  <a:pt x="5525750" y="518648"/>
                  <a:pt x="5515883" y="515360"/>
                  <a:pt x="5496148" y="508783"/>
                </a:cubicBezTo>
                <a:cubicBezTo>
                  <a:pt x="5476414" y="502206"/>
                  <a:pt x="5453389" y="498915"/>
                  <a:pt x="5427075" y="498915"/>
                </a:cubicBezTo>
                <a:cubicBezTo>
                  <a:pt x="5374450" y="485758"/>
                  <a:pt x="5331693" y="469313"/>
                  <a:pt x="5298800" y="449576"/>
                </a:cubicBezTo>
                <a:cubicBezTo>
                  <a:pt x="5265910" y="429843"/>
                  <a:pt x="5239596" y="419974"/>
                  <a:pt x="5219862" y="419974"/>
                </a:cubicBezTo>
                <a:cubicBezTo>
                  <a:pt x="5200125" y="419974"/>
                  <a:pt x="5183681" y="413397"/>
                  <a:pt x="5170524" y="400241"/>
                </a:cubicBezTo>
                <a:lnTo>
                  <a:pt x="5190260" y="380507"/>
                </a:lnTo>
                <a:lnTo>
                  <a:pt x="5229727" y="380507"/>
                </a:lnTo>
                <a:lnTo>
                  <a:pt x="5190260" y="360771"/>
                </a:lnTo>
                <a:cubicBezTo>
                  <a:pt x="5111320" y="321300"/>
                  <a:pt x="5058692" y="294990"/>
                  <a:pt x="5032380" y="281833"/>
                </a:cubicBezTo>
                <a:cubicBezTo>
                  <a:pt x="5019223" y="281833"/>
                  <a:pt x="4999489" y="275253"/>
                  <a:pt x="4973176" y="262096"/>
                </a:cubicBezTo>
                <a:cubicBezTo>
                  <a:pt x="4953442" y="248940"/>
                  <a:pt x="4936997" y="242363"/>
                  <a:pt x="4923840" y="242363"/>
                </a:cubicBezTo>
                <a:close/>
                <a:moveTo>
                  <a:pt x="4775828" y="242363"/>
                </a:moveTo>
                <a:cubicBezTo>
                  <a:pt x="4775828" y="255519"/>
                  <a:pt x="4775828" y="262096"/>
                  <a:pt x="4775828" y="262096"/>
                </a:cubicBezTo>
                <a:cubicBezTo>
                  <a:pt x="4788985" y="262096"/>
                  <a:pt x="4795564" y="262096"/>
                  <a:pt x="4795564" y="262096"/>
                </a:cubicBezTo>
                <a:cubicBezTo>
                  <a:pt x="4795564" y="248940"/>
                  <a:pt x="4788985" y="242363"/>
                  <a:pt x="4775828" y="242363"/>
                </a:cubicBezTo>
                <a:close/>
                <a:moveTo>
                  <a:pt x="118409" y="242363"/>
                </a:moveTo>
                <a:lnTo>
                  <a:pt x="138145" y="242363"/>
                </a:lnTo>
                <a:cubicBezTo>
                  <a:pt x="138145" y="255519"/>
                  <a:pt x="138145" y="262096"/>
                  <a:pt x="138145" y="262096"/>
                </a:cubicBezTo>
                <a:cubicBezTo>
                  <a:pt x="138145" y="275253"/>
                  <a:pt x="134853" y="278542"/>
                  <a:pt x="128276" y="271965"/>
                </a:cubicBezTo>
                <a:cubicBezTo>
                  <a:pt x="121698" y="265388"/>
                  <a:pt x="118409" y="262096"/>
                  <a:pt x="118409" y="262096"/>
                </a:cubicBezTo>
                <a:close/>
                <a:moveTo>
                  <a:pt x="256552" y="222626"/>
                </a:moveTo>
                <a:cubicBezTo>
                  <a:pt x="256552" y="235786"/>
                  <a:pt x="256552" y="252228"/>
                  <a:pt x="256552" y="271965"/>
                </a:cubicBezTo>
                <a:cubicBezTo>
                  <a:pt x="256552" y="291698"/>
                  <a:pt x="259842" y="301567"/>
                  <a:pt x="266421" y="301567"/>
                </a:cubicBezTo>
                <a:cubicBezTo>
                  <a:pt x="272999" y="301567"/>
                  <a:pt x="276287" y="288410"/>
                  <a:pt x="276287" y="262096"/>
                </a:cubicBezTo>
                <a:cubicBezTo>
                  <a:pt x="276287" y="235786"/>
                  <a:pt x="269709" y="222626"/>
                  <a:pt x="256552" y="222626"/>
                </a:cubicBezTo>
                <a:close/>
                <a:moveTo>
                  <a:pt x="751156" y="216460"/>
                </a:moveTo>
                <a:cubicBezTo>
                  <a:pt x="753622" y="213994"/>
                  <a:pt x="759792" y="222629"/>
                  <a:pt x="769656" y="242363"/>
                </a:cubicBezTo>
                <a:cubicBezTo>
                  <a:pt x="769656" y="255519"/>
                  <a:pt x="769656" y="262096"/>
                  <a:pt x="769656" y="262096"/>
                </a:cubicBezTo>
                <a:cubicBezTo>
                  <a:pt x="769656" y="262096"/>
                  <a:pt x="763079" y="262096"/>
                  <a:pt x="749924" y="262096"/>
                </a:cubicBezTo>
                <a:lnTo>
                  <a:pt x="749924" y="222626"/>
                </a:lnTo>
                <a:cubicBezTo>
                  <a:pt x="749924" y="219338"/>
                  <a:pt x="750334" y="217283"/>
                  <a:pt x="751156" y="216460"/>
                </a:cubicBezTo>
                <a:close/>
                <a:moveTo>
                  <a:pt x="685783" y="207828"/>
                </a:moveTo>
                <a:cubicBezTo>
                  <a:pt x="682495" y="207828"/>
                  <a:pt x="677562" y="209472"/>
                  <a:pt x="670985" y="212761"/>
                </a:cubicBezTo>
                <a:cubicBezTo>
                  <a:pt x="657826" y="219338"/>
                  <a:pt x="651249" y="229203"/>
                  <a:pt x="651249" y="242363"/>
                </a:cubicBezTo>
                <a:lnTo>
                  <a:pt x="670985" y="242363"/>
                </a:lnTo>
                <a:cubicBezTo>
                  <a:pt x="684140" y="229203"/>
                  <a:pt x="690719" y="219338"/>
                  <a:pt x="690719" y="212761"/>
                </a:cubicBezTo>
                <a:cubicBezTo>
                  <a:pt x="690719" y="209472"/>
                  <a:pt x="689076" y="207828"/>
                  <a:pt x="685783" y="207828"/>
                </a:cubicBezTo>
                <a:close/>
                <a:moveTo>
                  <a:pt x="774593" y="173291"/>
                </a:moveTo>
                <a:cubicBezTo>
                  <a:pt x="771303" y="173291"/>
                  <a:pt x="769656" y="176579"/>
                  <a:pt x="769656" y="183159"/>
                </a:cubicBezTo>
                <a:cubicBezTo>
                  <a:pt x="769656" y="196316"/>
                  <a:pt x="763079" y="196316"/>
                  <a:pt x="749924" y="183159"/>
                </a:cubicBezTo>
                <a:cubicBezTo>
                  <a:pt x="736767" y="209470"/>
                  <a:pt x="730190" y="229203"/>
                  <a:pt x="730190" y="242363"/>
                </a:cubicBezTo>
                <a:cubicBezTo>
                  <a:pt x="730190" y="255519"/>
                  <a:pt x="730190" y="262096"/>
                  <a:pt x="730190" y="262096"/>
                </a:cubicBezTo>
                <a:cubicBezTo>
                  <a:pt x="730190" y="262096"/>
                  <a:pt x="717033" y="262096"/>
                  <a:pt x="690719" y="262096"/>
                </a:cubicBezTo>
                <a:cubicBezTo>
                  <a:pt x="677562" y="262096"/>
                  <a:pt x="667694" y="262096"/>
                  <a:pt x="661117" y="262096"/>
                </a:cubicBezTo>
                <a:cubicBezTo>
                  <a:pt x="654537" y="262096"/>
                  <a:pt x="651249" y="268674"/>
                  <a:pt x="651249" y="281833"/>
                </a:cubicBezTo>
                <a:lnTo>
                  <a:pt x="670985" y="281833"/>
                </a:lnTo>
                <a:cubicBezTo>
                  <a:pt x="684140" y="281833"/>
                  <a:pt x="694008" y="281833"/>
                  <a:pt x="700584" y="281833"/>
                </a:cubicBezTo>
                <a:cubicBezTo>
                  <a:pt x="707165" y="281833"/>
                  <a:pt x="717033" y="281833"/>
                  <a:pt x="730190" y="281833"/>
                </a:cubicBezTo>
                <a:cubicBezTo>
                  <a:pt x="756499" y="308144"/>
                  <a:pt x="776236" y="308144"/>
                  <a:pt x="789393" y="281833"/>
                </a:cubicBezTo>
                <a:cubicBezTo>
                  <a:pt x="802549" y="268674"/>
                  <a:pt x="815706" y="262096"/>
                  <a:pt x="828863" y="262096"/>
                </a:cubicBezTo>
                <a:lnTo>
                  <a:pt x="828863" y="242363"/>
                </a:lnTo>
                <a:lnTo>
                  <a:pt x="809127" y="202893"/>
                </a:lnTo>
                <a:lnTo>
                  <a:pt x="789393" y="183159"/>
                </a:lnTo>
                <a:cubicBezTo>
                  <a:pt x="782813" y="176579"/>
                  <a:pt x="777881" y="173291"/>
                  <a:pt x="774593" y="173291"/>
                </a:cubicBezTo>
                <a:close/>
                <a:moveTo>
                  <a:pt x="4933705" y="104219"/>
                </a:moveTo>
                <a:lnTo>
                  <a:pt x="4992911" y="123952"/>
                </a:lnTo>
                <a:cubicBezTo>
                  <a:pt x="4992911" y="123952"/>
                  <a:pt x="4989621" y="123952"/>
                  <a:pt x="4983044" y="123952"/>
                </a:cubicBezTo>
                <a:cubicBezTo>
                  <a:pt x="4976464" y="123952"/>
                  <a:pt x="4966599" y="123952"/>
                  <a:pt x="4953442" y="123952"/>
                </a:cubicBezTo>
                <a:close/>
                <a:moveTo>
                  <a:pt x="4752188" y="90033"/>
                </a:moveTo>
                <a:lnTo>
                  <a:pt x="4775828" y="123952"/>
                </a:lnTo>
                <a:cubicBezTo>
                  <a:pt x="4788985" y="137112"/>
                  <a:pt x="4798853" y="137112"/>
                  <a:pt x="4805429" y="123952"/>
                </a:cubicBezTo>
                <a:cubicBezTo>
                  <a:pt x="4812010" y="110795"/>
                  <a:pt x="4808718" y="104219"/>
                  <a:pt x="4795564" y="104219"/>
                </a:cubicBezTo>
                <a:cubicBezTo>
                  <a:pt x="4785696" y="104219"/>
                  <a:pt x="4777061" y="102985"/>
                  <a:pt x="4769662" y="100519"/>
                </a:cubicBezTo>
                <a:close/>
                <a:moveTo>
                  <a:pt x="207214" y="84482"/>
                </a:moveTo>
                <a:cubicBezTo>
                  <a:pt x="213794" y="84482"/>
                  <a:pt x="220371" y="91062"/>
                  <a:pt x="226951" y="104219"/>
                </a:cubicBezTo>
                <a:cubicBezTo>
                  <a:pt x="233528" y="117375"/>
                  <a:pt x="236817" y="123952"/>
                  <a:pt x="236817" y="123952"/>
                </a:cubicBezTo>
                <a:cubicBezTo>
                  <a:pt x="236817" y="123952"/>
                  <a:pt x="230239" y="117375"/>
                  <a:pt x="217082" y="104219"/>
                </a:cubicBezTo>
                <a:cubicBezTo>
                  <a:pt x="203926" y="91062"/>
                  <a:pt x="200637" y="84482"/>
                  <a:pt x="207214" y="84482"/>
                </a:cubicBezTo>
                <a:close/>
                <a:moveTo>
                  <a:pt x="473634" y="25278"/>
                </a:moveTo>
                <a:cubicBezTo>
                  <a:pt x="473634" y="25278"/>
                  <a:pt x="473634" y="31855"/>
                  <a:pt x="473634" y="45015"/>
                </a:cubicBezTo>
                <a:lnTo>
                  <a:pt x="493372" y="45015"/>
                </a:lnTo>
                <a:cubicBezTo>
                  <a:pt x="493372" y="31855"/>
                  <a:pt x="490083" y="25278"/>
                  <a:pt x="483502" y="25278"/>
                </a:cubicBezTo>
                <a:cubicBezTo>
                  <a:pt x="476926" y="25278"/>
                  <a:pt x="473634" y="25278"/>
                  <a:pt x="473634" y="25278"/>
                </a:cubicBezTo>
                <a:close/>
                <a:moveTo>
                  <a:pt x="3887761" y="5545"/>
                </a:moveTo>
                <a:lnTo>
                  <a:pt x="3907496" y="25278"/>
                </a:lnTo>
                <a:lnTo>
                  <a:pt x="3927232" y="25278"/>
                </a:lnTo>
                <a:cubicBezTo>
                  <a:pt x="3914073" y="12122"/>
                  <a:pt x="3900918" y="5545"/>
                  <a:pt x="3887761" y="5545"/>
                </a:cubicBezTo>
                <a:close/>
                <a:moveTo>
                  <a:pt x="940803" y="0"/>
                </a:moveTo>
                <a:lnTo>
                  <a:pt x="972549" y="0"/>
                </a:lnTo>
                <a:lnTo>
                  <a:pt x="967004" y="5545"/>
                </a:lnTo>
                <a:lnTo>
                  <a:pt x="947271" y="5545"/>
                </a:lnTo>
                <a:close/>
                <a:moveTo>
                  <a:pt x="414431" y="0"/>
                </a:moveTo>
                <a:lnTo>
                  <a:pt x="421527" y="0"/>
                </a:lnTo>
                <a:lnTo>
                  <a:pt x="434164" y="25278"/>
                </a:lnTo>
                <a:lnTo>
                  <a:pt x="434164" y="45015"/>
                </a:lnTo>
                <a:cubicBezTo>
                  <a:pt x="434164" y="45015"/>
                  <a:pt x="440745" y="38438"/>
                  <a:pt x="453901" y="25278"/>
                </a:cubicBezTo>
                <a:lnTo>
                  <a:pt x="453901" y="0"/>
                </a:lnTo>
                <a:lnTo>
                  <a:pt x="710452" y="0"/>
                </a:lnTo>
                <a:lnTo>
                  <a:pt x="710452" y="611"/>
                </a:lnTo>
                <a:cubicBezTo>
                  <a:pt x="710452" y="3900"/>
                  <a:pt x="710452" y="5545"/>
                  <a:pt x="710452" y="5545"/>
                </a:cubicBezTo>
                <a:lnTo>
                  <a:pt x="715997" y="0"/>
                </a:lnTo>
                <a:lnTo>
                  <a:pt x="908725" y="0"/>
                </a:lnTo>
                <a:lnTo>
                  <a:pt x="907800" y="5545"/>
                </a:lnTo>
                <a:cubicBezTo>
                  <a:pt x="907800" y="18701"/>
                  <a:pt x="914380" y="31855"/>
                  <a:pt x="927537" y="45015"/>
                </a:cubicBezTo>
                <a:lnTo>
                  <a:pt x="947271" y="25278"/>
                </a:lnTo>
                <a:lnTo>
                  <a:pt x="967004" y="64748"/>
                </a:lnTo>
                <a:cubicBezTo>
                  <a:pt x="1006474" y="104219"/>
                  <a:pt x="1026212" y="110795"/>
                  <a:pt x="1026212" y="84482"/>
                </a:cubicBezTo>
                <a:cubicBezTo>
                  <a:pt x="1039369" y="97642"/>
                  <a:pt x="1052524" y="104219"/>
                  <a:pt x="1065681" y="104219"/>
                </a:cubicBezTo>
                <a:lnTo>
                  <a:pt x="1085415" y="104219"/>
                </a:lnTo>
                <a:cubicBezTo>
                  <a:pt x="1085415" y="91062"/>
                  <a:pt x="1091995" y="77905"/>
                  <a:pt x="1105149" y="64748"/>
                </a:cubicBezTo>
                <a:lnTo>
                  <a:pt x="1085415" y="25278"/>
                </a:lnTo>
                <a:cubicBezTo>
                  <a:pt x="1085415" y="25278"/>
                  <a:pt x="1085415" y="31855"/>
                  <a:pt x="1085415" y="45015"/>
                </a:cubicBezTo>
                <a:cubicBezTo>
                  <a:pt x="1072258" y="45015"/>
                  <a:pt x="1065681" y="41724"/>
                  <a:pt x="1065681" y="35146"/>
                </a:cubicBezTo>
                <a:cubicBezTo>
                  <a:pt x="1065681" y="28569"/>
                  <a:pt x="1059101" y="21990"/>
                  <a:pt x="1045945" y="15413"/>
                </a:cubicBezTo>
                <a:cubicBezTo>
                  <a:pt x="1032788" y="8833"/>
                  <a:pt x="1022923" y="8833"/>
                  <a:pt x="1016344" y="15413"/>
                </a:cubicBezTo>
                <a:cubicBezTo>
                  <a:pt x="1009763" y="21990"/>
                  <a:pt x="1003187" y="28569"/>
                  <a:pt x="996610" y="35146"/>
                </a:cubicBezTo>
                <a:cubicBezTo>
                  <a:pt x="990030" y="41724"/>
                  <a:pt x="986742" y="31855"/>
                  <a:pt x="986742" y="5545"/>
                </a:cubicBezTo>
                <a:cubicBezTo>
                  <a:pt x="986742" y="5545"/>
                  <a:pt x="986742" y="3900"/>
                  <a:pt x="986742" y="611"/>
                </a:cubicBezTo>
                <a:lnTo>
                  <a:pt x="986742" y="0"/>
                </a:lnTo>
                <a:lnTo>
                  <a:pt x="3456699" y="0"/>
                </a:lnTo>
                <a:lnTo>
                  <a:pt x="3465928" y="3077"/>
                </a:lnTo>
                <a:cubicBezTo>
                  <a:pt x="3470863" y="4722"/>
                  <a:pt x="3473329" y="5545"/>
                  <a:pt x="3473329" y="5545"/>
                </a:cubicBezTo>
                <a:lnTo>
                  <a:pt x="3473329" y="0"/>
                </a:lnTo>
                <a:lnTo>
                  <a:pt x="3579099" y="0"/>
                </a:lnTo>
                <a:lnTo>
                  <a:pt x="3586805" y="15411"/>
                </a:lnTo>
                <a:cubicBezTo>
                  <a:pt x="3596672" y="21989"/>
                  <a:pt x="3611473" y="25278"/>
                  <a:pt x="3631207" y="25278"/>
                </a:cubicBezTo>
                <a:cubicBezTo>
                  <a:pt x="3631207" y="25278"/>
                  <a:pt x="3631207" y="18701"/>
                  <a:pt x="3631207" y="5545"/>
                </a:cubicBezTo>
                <a:lnTo>
                  <a:pt x="3614575" y="0"/>
                </a:lnTo>
                <a:lnTo>
                  <a:pt x="3988801" y="0"/>
                </a:lnTo>
                <a:lnTo>
                  <a:pt x="3991369" y="15411"/>
                </a:lnTo>
                <a:cubicBezTo>
                  <a:pt x="3994658" y="21989"/>
                  <a:pt x="3999591" y="25278"/>
                  <a:pt x="4006170" y="25278"/>
                </a:cubicBezTo>
                <a:cubicBezTo>
                  <a:pt x="4019326" y="25278"/>
                  <a:pt x="4019326" y="18701"/>
                  <a:pt x="4006170" y="5545"/>
                </a:cubicBezTo>
                <a:lnTo>
                  <a:pt x="4011712" y="0"/>
                </a:lnTo>
                <a:lnTo>
                  <a:pt x="4045640" y="0"/>
                </a:lnTo>
                <a:lnTo>
                  <a:pt x="4045640" y="611"/>
                </a:lnTo>
                <a:cubicBezTo>
                  <a:pt x="4045640" y="3900"/>
                  <a:pt x="4045640" y="5545"/>
                  <a:pt x="4045640" y="5545"/>
                </a:cubicBezTo>
                <a:cubicBezTo>
                  <a:pt x="4058796" y="18701"/>
                  <a:pt x="4071953" y="25278"/>
                  <a:pt x="4085109" y="25278"/>
                </a:cubicBezTo>
                <a:lnTo>
                  <a:pt x="4124580" y="25278"/>
                </a:lnTo>
                <a:cubicBezTo>
                  <a:pt x="4124580" y="25278"/>
                  <a:pt x="4124580" y="28569"/>
                  <a:pt x="4124580" y="35146"/>
                </a:cubicBezTo>
                <a:cubicBezTo>
                  <a:pt x="4124580" y="41724"/>
                  <a:pt x="4131156" y="45015"/>
                  <a:pt x="4144313" y="45015"/>
                </a:cubicBezTo>
                <a:lnTo>
                  <a:pt x="4144313" y="5545"/>
                </a:lnTo>
                <a:lnTo>
                  <a:pt x="4127681" y="0"/>
                </a:lnTo>
                <a:lnTo>
                  <a:pt x="4481984" y="0"/>
                </a:lnTo>
                <a:lnTo>
                  <a:pt x="4484739" y="11712"/>
                </a:lnTo>
                <a:cubicBezTo>
                  <a:pt x="4484739" y="20757"/>
                  <a:pt x="4483095" y="31858"/>
                  <a:pt x="4479805" y="45015"/>
                </a:cubicBezTo>
                <a:lnTo>
                  <a:pt x="4519276" y="45015"/>
                </a:lnTo>
                <a:cubicBezTo>
                  <a:pt x="4532433" y="45015"/>
                  <a:pt x="4542298" y="45015"/>
                  <a:pt x="4548877" y="45015"/>
                </a:cubicBezTo>
                <a:cubicBezTo>
                  <a:pt x="4555455" y="45015"/>
                  <a:pt x="4558745" y="38438"/>
                  <a:pt x="4558745" y="25278"/>
                </a:cubicBezTo>
                <a:cubicBezTo>
                  <a:pt x="4558745" y="12122"/>
                  <a:pt x="4571902" y="12122"/>
                  <a:pt x="4598214" y="25278"/>
                </a:cubicBezTo>
                <a:lnTo>
                  <a:pt x="4637684" y="5545"/>
                </a:lnTo>
                <a:cubicBezTo>
                  <a:pt x="4624527" y="5545"/>
                  <a:pt x="4611370" y="5545"/>
                  <a:pt x="4598214" y="5545"/>
                </a:cubicBezTo>
                <a:cubicBezTo>
                  <a:pt x="4598214" y="5545"/>
                  <a:pt x="4598214" y="3900"/>
                  <a:pt x="4598214" y="611"/>
                </a:cubicBezTo>
                <a:lnTo>
                  <a:pt x="4598214" y="0"/>
                </a:lnTo>
                <a:lnTo>
                  <a:pt x="4732200" y="0"/>
                </a:lnTo>
                <a:lnTo>
                  <a:pt x="4736358" y="5545"/>
                </a:lnTo>
                <a:cubicBezTo>
                  <a:pt x="4736358" y="31855"/>
                  <a:pt x="4716624" y="38438"/>
                  <a:pt x="4677153" y="25278"/>
                </a:cubicBezTo>
                <a:cubicBezTo>
                  <a:pt x="4677153" y="25278"/>
                  <a:pt x="4670574" y="28569"/>
                  <a:pt x="4657420" y="35146"/>
                </a:cubicBezTo>
                <a:cubicBezTo>
                  <a:pt x="4644263" y="41724"/>
                  <a:pt x="4631106" y="45015"/>
                  <a:pt x="4617950" y="45015"/>
                </a:cubicBezTo>
                <a:lnTo>
                  <a:pt x="4578479" y="64748"/>
                </a:lnTo>
                <a:cubicBezTo>
                  <a:pt x="4631106" y="77905"/>
                  <a:pt x="4663996" y="77905"/>
                  <a:pt x="4677153" y="64748"/>
                </a:cubicBezTo>
                <a:cubicBezTo>
                  <a:pt x="4691954" y="49948"/>
                  <a:pt x="4708837" y="49718"/>
                  <a:pt x="4727801" y="64056"/>
                </a:cubicBezTo>
                <a:lnTo>
                  <a:pt x="4747457" y="83247"/>
                </a:lnTo>
                <a:lnTo>
                  <a:pt x="4747462" y="83254"/>
                </a:lnTo>
                <a:lnTo>
                  <a:pt x="4747458" y="83249"/>
                </a:lnTo>
                <a:lnTo>
                  <a:pt x="4747457" y="83247"/>
                </a:lnTo>
                <a:lnTo>
                  <a:pt x="4740056" y="70917"/>
                </a:lnTo>
                <a:cubicBezTo>
                  <a:pt x="4737590" y="63515"/>
                  <a:pt x="4736358" y="54880"/>
                  <a:pt x="4736358" y="45015"/>
                </a:cubicBezTo>
                <a:cubicBezTo>
                  <a:pt x="4736358" y="31855"/>
                  <a:pt x="4746226" y="28569"/>
                  <a:pt x="4765960" y="35146"/>
                </a:cubicBezTo>
                <a:cubicBezTo>
                  <a:pt x="4785696" y="41724"/>
                  <a:pt x="4795564" y="38438"/>
                  <a:pt x="4795564" y="25278"/>
                </a:cubicBezTo>
                <a:lnTo>
                  <a:pt x="4854768" y="45015"/>
                </a:lnTo>
                <a:lnTo>
                  <a:pt x="4854768" y="84482"/>
                </a:lnTo>
                <a:cubicBezTo>
                  <a:pt x="4828454" y="110795"/>
                  <a:pt x="4841611" y="137112"/>
                  <a:pt x="4894236" y="163422"/>
                </a:cubicBezTo>
                <a:cubicBezTo>
                  <a:pt x="4920548" y="176579"/>
                  <a:pt x="4933705" y="183159"/>
                  <a:pt x="4933705" y="183159"/>
                </a:cubicBezTo>
                <a:cubicBezTo>
                  <a:pt x="5065273" y="222626"/>
                  <a:pt x="5157367" y="262096"/>
                  <a:pt x="5209994" y="301567"/>
                </a:cubicBezTo>
                <a:cubicBezTo>
                  <a:pt x="5236308" y="314723"/>
                  <a:pt x="5256041" y="321300"/>
                  <a:pt x="5269198" y="321300"/>
                </a:cubicBezTo>
                <a:cubicBezTo>
                  <a:pt x="5269198" y="321300"/>
                  <a:pt x="5279066" y="324592"/>
                  <a:pt x="5298800" y="331169"/>
                </a:cubicBezTo>
                <a:cubicBezTo>
                  <a:pt x="5318533" y="337746"/>
                  <a:pt x="5341558" y="341037"/>
                  <a:pt x="5367872" y="341037"/>
                </a:cubicBezTo>
                <a:cubicBezTo>
                  <a:pt x="5446812" y="367348"/>
                  <a:pt x="5499439" y="387084"/>
                  <a:pt x="5525750" y="400241"/>
                </a:cubicBezTo>
                <a:lnTo>
                  <a:pt x="5584953" y="400241"/>
                </a:lnTo>
                <a:lnTo>
                  <a:pt x="5644159" y="419974"/>
                </a:lnTo>
                <a:lnTo>
                  <a:pt x="5663894" y="419974"/>
                </a:lnTo>
                <a:cubicBezTo>
                  <a:pt x="5677051" y="419974"/>
                  <a:pt x="5690208" y="419974"/>
                  <a:pt x="5703364" y="419974"/>
                </a:cubicBezTo>
                <a:lnTo>
                  <a:pt x="5703364" y="439711"/>
                </a:lnTo>
                <a:cubicBezTo>
                  <a:pt x="5703364" y="452867"/>
                  <a:pt x="5723101" y="466022"/>
                  <a:pt x="5762568" y="479181"/>
                </a:cubicBezTo>
                <a:lnTo>
                  <a:pt x="5821774" y="498915"/>
                </a:lnTo>
                <a:cubicBezTo>
                  <a:pt x="5834931" y="512071"/>
                  <a:pt x="5861245" y="518648"/>
                  <a:pt x="5900711" y="518648"/>
                </a:cubicBezTo>
                <a:cubicBezTo>
                  <a:pt x="6032280" y="544962"/>
                  <a:pt x="6104640" y="571278"/>
                  <a:pt x="6117794" y="597589"/>
                </a:cubicBezTo>
                <a:cubicBezTo>
                  <a:pt x="6144110" y="597589"/>
                  <a:pt x="6167133" y="600880"/>
                  <a:pt x="6186869" y="607457"/>
                </a:cubicBezTo>
                <a:cubicBezTo>
                  <a:pt x="6206602" y="614034"/>
                  <a:pt x="6223048" y="620614"/>
                  <a:pt x="6236205" y="627191"/>
                </a:cubicBezTo>
                <a:cubicBezTo>
                  <a:pt x="6249361" y="633768"/>
                  <a:pt x="6269098" y="637059"/>
                  <a:pt x="6295407" y="637059"/>
                </a:cubicBezTo>
                <a:lnTo>
                  <a:pt x="6334878" y="617323"/>
                </a:lnTo>
                <a:cubicBezTo>
                  <a:pt x="6361192" y="617323"/>
                  <a:pt x="6374349" y="620614"/>
                  <a:pt x="6374349" y="627191"/>
                </a:cubicBezTo>
                <a:cubicBezTo>
                  <a:pt x="6374349" y="633768"/>
                  <a:pt x="6367769" y="643636"/>
                  <a:pt x="6354614" y="656793"/>
                </a:cubicBezTo>
                <a:lnTo>
                  <a:pt x="6591429" y="735733"/>
                </a:lnTo>
                <a:cubicBezTo>
                  <a:pt x="6617743" y="722576"/>
                  <a:pt x="6624320" y="709419"/>
                  <a:pt x="6611166" y="696263"/>
                </a:cubicBezTo>
                <a:cubicBezTo>
                  <a:pt x="6611166" y="709419"/>
                  <a:pt x="6604585" y="715997"/>
                  <a:pt x="6591429" y="715997"/>
                </a:cubicBezTo>
                <a:cubicBezTo>
                  <a:pt x="6578272" y="715997"/>
                  <a:pt x="6568407" y="706131"/>
                  <a:pt x="6561827" y="686395"/>
                </a:cubicBezTo>
                <a:cubicBezTo>
                  <a:pt x="6555247" y="666661"/>
                  <a:pt x="6545381" y="643636"/>
                  <a:pt x="6532225" y="617323"/>
                </a:cubicBezTo>
                <a:lnTo>
                  <a:pt x="6591429" y="637059"/>
                </a:lnTo>
                <a:lnTo>
                  <a:pt x="6630899" y="637059"/>
                </a:lnTo>
                <a:lnTo>
                  <a:pt x="6611166" y="617323"/>
                </a:lnTo>
                <a:cubicBezTo>
                  <a:pt x="6584852" y="577855"/>
                  <a:pt x="6584852" y="558119"/>
                  <a:pt x="6611166" y="558119"/>
                </a:cubicBezTo>
                <a:cubicBezTo>
                  <a:pt x="6624320" y="558119"/>
                  <a:pt x="6644055" y="558119"/>
                  <a:pt x="6670370" y="558119"/>
                </a:cubicBezTo>
                <a:cubicBezTo>
                  <a:pt x="6722994" y="571278"/>
                  <a:pt x="6749308" y="571278"/>
                  <a:pt x="6749308" y="558119"/>
                </a:cubicBezTo>
                <a:cubicBezTo>
                  <a:pt x="6683526" y="531808"/>
                  <a:pt x="6670370" y="505492"/>
                  <a:pt x="6709839" y="479181"/>
                </a:cubicBezTo>
                <a:cubicBezTo>
                  <a:pt x="6722994" y="479181"/>
                  <a:pt x="6732861" y="482469"/>
                  <a:pt x="6739442" y="489047"/>
                </a:cubicBezTo>
                <a:cubicBezTo>
                  <a:pt x="6746019" y="495624"/>
                  <a:pt x="6749308" y="498915"/>
                  <a:pt x="6749308" y="498915"/>
                </a:cubicBezTo>
                <a:cubicBezTo>
                  <a:pt x="6762463" y="512071"/>
                  <a:pt x="6775623" y="518648"/>
                  <a:pt x="6788779" y="518648"/>
                </a:cubicBezTo>
                <a:cubicBezTo>
                  <a:pt x="6788779" y="505492"/>
                  <a:pt x="6792070" y="502206"/>
                  <a:pt x="6798645" y="508783"/>
                </a:cubicBezTo>
                <a:cubicBezTo>
                  <a:pt x="6805225" y="515360"/>
                  <a:pt x="6808513" y="525226"/>
                  <a:pt x="6808513" y="538385"/>
                </a:cubicBezTo>
                <a:cubicBezTo>
                  <a:pt x="6808513" y="538385"/>
                  <a:pt x="6808513" y="544962"/>
                  <a:pt x="6808513" y="558119"/>
                </a:cubicBezTo>
                <a:lnTo>
                  <a:pt x="6828247" y="538385"/>
                </a:lnTo>
                <a:lnTo>
                  <a:pt x="6847981" y="518648"/>
                </a:lnTo>
                <a:cubicBezTo>
                  <a:pt x="6847981" y="518648"/>
                  <a:pt x="6847981" y="525226"/>
                  <a:pt x="6847981" y="538385"/>
                </a:cubicBezTo>
                <a:cubicBezTo>
                  <a:pt x="6847981" y="551542"/>
                  <a:pt x="6844693" y="558119"/>
                  <a:pt x="6838115" y="558119"/>
                </a:cubicBezTo>
                <a:cubicBezTo>
                  <a:pt x="6831535" y="558119"/>
                  <a:pt x="6828247" y="564696"/>
                  <a:pt x="6828247" y="577855"/>
                </a:cubicBezTo>
                <a:lnTo>
                  <a:pt x="6847981" y="577855"/>
                </a:lnTo>
                <a:cubicBezTo>
                  <a:pt x="6861137" y="577855"/>
                  <a:pt x="6871005" y="581143"/>
                  <a:pt x="6877585" y="587721"/>
                </a:cubicBezTo>
                <a:cubicBezTo>
                  <a:pt x="6884164" y="594298"/>
                  <a:pt x="6887453" y="597589"/>
                  <a:pt x="6887453" y="597589"/>
                </a:cubicBezTo>
                <a:lnTo>
                  <a:pt x="6926921" y="538385"/>
                </a:lnTo>
                <a:cubicBezTo>
                  <a:pt x="6926921" y="538385"/>
                  <a:pt x="6926921" y="531808"/>
                  <a:pt x="6926921" y="518648"/>
                </a:cubicBezTo>
                <a:lnTo>
                  <a:pt x="6946655" y="538385"/>
                </a:lnTo>
                <a:cubicBezTo>
                  <a:pt x="6959811" y="551542"/>
                  <a:pt x="6966392" y="558119"/>
                  <a:pt x="6966392" y="558119"/>
                </a:cubicBezTo>
                <a:lnTo>
                  <a:pt x="6986125" y="558119"/>
                </a:lnTo>
                <a:cubicBezTo>
                  <a:pt x="7012440" y="571278"/>
                  <a:pt x="7019015" y="584432"/>
                  <a:pt x="7005861" y="597589"/>
                </a:cubicBezTo>
                <a:cubicBezTo>
                  <a:pt x="7005861" y="610745"/>
                  <a:pt x="7005861" y="620614"/>
                  <a:pt x="7005861" y="627191"/>
                </a:cubicBezTo>
                <a:cubicBezTo>
                  <a:pt x="7005861" y="633768"/>
                  <a:pt x="7005861" y="637059"/>
                  <a:pt x="7005861" y="637059"/>
                </a:cubicBezTo>
                <a:cubicBezTo>
                  <a:pt x="7005861" y="637059"/>
                  <a:pt x="6999281" y="637059"/>
                  <a:pt x="6986125" y="637059"/>
                </a:cubicBezTo>
                <a:lnTo>
                  <a:pt x="6986125" y="656793"/>
                </a:lnTo>
                <a:cubicBezTo>
                  <a:pt x="6986125" y="656793"/>
                  <a:pt x="6992706" y="653504"/>
                  <a:pt x="7005861" y="646927"/>
                </a:cubicBezTo>
                <a:cubicBezTo>
                  <a:pt x="7019015" y="640347"/>
                  <a:pt x="7025595" y="630482"/>
                  <a:pt x="7025595" y="617323"/>
                </a:cubicBezTo>
                <a:lnTo>
                  <a:pt x="7084799" y="597589"/>
                </a:lnTo>
                <a:lnTo>
                  <a:pt x="7104535" y="577855"/>
                </a:lnTo>
                <a:cubicBezTo>
                  <a:pt x="7091379" y="564696"/>
                  <a:pt x="7081511" y="548253"/>
                  <a:pt x="7074933" y="528517"/>
                </a:cubicBezTo>
                <a:cubicBezTo>
                  <a:pt x="7068353" y="508783"/>
                  <a:pt x="7068353" y="498915"/>
                  <a:pt x="7074933" y="498915"/>
                </a:cubicBezTo>
                <a:cubicBezTo>
                  <a:pt x="7081511" y="498915"/>
                  <a:pt x="7097956" y="502206"/>
                  <a:pt x="7124270" y="508783"/>
                </a:cubicBezTo>
                <a:cubicBezTo>
                  <a:pt x="7150584" y="515360"/>
                  <a:pt x="7157162" y="525226"/>
                  <a:pt x="7144005" y="538385"/>
                </a:cubicBezTo>
                <a:cubicBezTo>
                  <a:pt x="7130849" y="551542"/>
                  <a:pt x="7140717" y="561410"/>
                  <a:pt x="7173607" y="567987"/>
                </a:cubicBezTo>
                <a:cubicBezTo>
                  <a:pt x="7206498" y="574564"/>
                  <a:pt x="7226232" y="584432"/>
                  <a:pt x="7232811" y="597589"/>
                </a:cubicBezTo>
                <a:cubicBezTo>
                  <a:pt x="7239391" y="610745"/>
                  <a:pt x="7242679" y="617323"/>
                  <a:pt x="7242679" y="617323"/>
                </a:cubicBezTo>
                <a:cubicBezTo>
                  <a:pt x="7242679" y="630482"/>
                  <a:pt x="7249259" y="643636"/>
                  <a:pt x="7262414" y="656793"/>
                </a:cubicBezTo>
                <a:lnTo>
                  <a:pt x="7282147" y="637059"/>
                </a:lnTo>
                <a:cubicBezTo>
                  <a:pt x="7268993" y="623902"/>
                  <a:pt x="7282147" y="617323"/>
                  <a:pt x="7321617" y="617323"/>
                </a:cubicBezTo>
                <a:cubicBezTo>
                  <a:pt x="7334774" y="617323"/>
                  <a:pt x="7347934" y="620614"/>
                  <a:pt x="7361087" y="627191"/>
                </a:cubicBezTo>
                <a:cubicBezTo>
                  <a:pt x="7374244" y="633768"/>
                  <a:pt x="7390690" y="637059"/>
                  <a:pt x="7410425" y="637059"/>
                </a:cubicBezTo>
                <a:cubicBezTo>
                  <a:pt x="7430159" y="637059"/>
                  <a:pt x="7440027" y="637059"/>
                  <a:pt x="7440027" y="637059"/>
                </a:cubicBezTo>
                <a:cubicBezTo>
                  <a:pt x="7453181" y="637059"/>
                  <a:pt x="7459761" y="643636"/>
                  <a:pt x="7459761" y="656793"/>
                </a:cubicBezTo>
                <a:lnTo>
                  <a:pt x="7459761" y="676529"/>
                </a:lnTo>
                <a:lnTo>
                  <a:pt x="7459761" y="696263"/>
                </a:lnTo>
                <a:cubicBezTo>
                  <a:pt x="7446605" y="709419"/>
                  <a:pt x="7433448" y="715997"/>
                  <a:pt x="7420291" y="715997"/>
                </a:cubicBezTo>
                <a:cubicBezTo>
                  <a:pt x="7420291" y="715997"/>
                  <a:pt x="7420291" y="719288"/>
                  <a:pt x="7420291" y="725865"/>
                </a:cubicBezTo>
                <a:cubicBezTo>
                  <a:pt x="7420291" y="732442"/>
                  <a:pt x="7417004" y="739024"/>
                  <a:pt x="7410425" y="745601"/>
                </a:cubicBezTo>
                <a:cubicBezTo>
                  <a:pt x="7403847" y="752178"/>
                  <a:pt x="7393979" y="755467"/>
                  <a:pt x="7380822" y="755467"/>
                </a:cubicBezTo>
                <a:lnTo>
                  <a:pt x="7400557" y="775203"/>
                </a:lnTo>
                <a:cubicBezTo>
                  <a:pt x="7413714" y="801514"/>
                  <a:pt x="7426871" y="817962"/>
                  <a:pt x="7440027" y="824539"/>
                </a:cubicBezTo>
                <a:cubicBezTo>
                  <a:pt x="7453181" y="831119"/>
                  <a:pt x="7479495" y="844275"/>
                  <a:pt x="7518966" y="864009"/>
                </a:cubicBezTo>
                <a:cubicBezTo>
                  <a:pt x="7558435" y="883743"/>
                  <a:pt x="7581461" y="890322"/>
                  <a:pt x="7588037" y="883743"/>
                </a:cubicBezTo>
                <a:cubicBezTo>
                  <a:pt x="7594617" y="877166"/>
                  <a:pt x="7597905" y="877166"/>
                  <a:pt x="7597905" y="883743"/>
                </a:cubicBezTo>
                <a:cubicBezTo>
                  <a:pt x="7597905" y="890322"/>
                  <a:pt x="7604485" y="893611"/>
                  <a:pt x="7617642" y="893611"/>
                </a:cubicBezTo>
                <a:cubicBezTo>
                  <a:pt x="7630796" y="893611"/>
                  <a:pt x="7637375" y="896899"/>
                  <a:pt x="7637375" y="903479"/>
                </a:cubicBezTo>
                <a:cubicBezTo>
                  <a:pt x="7637375" y="910056"/>
                  <a:pt x="7650529" y="916636"/>
                  <a:pt x="7676843" y="923213"/>
                </a:cubicBezTo>
                <a:cubicBezTo>
                  <a:pt x="7703159" y="929793"/>
                  <a:pt x="7722893" y="939658"/>
                  <a:pt x="7736049" y="952815"/>
                </a:cubicBezTo>
                <a:cubicBezTo>
                  <a:pt x="7749204" y="965971"/>
                  <a:pt x="7762363" y="959395"/>
                  <a:pt x="7775520" y="933081"/>
                </a:cubicBezTo>
                <a:cubicBezTo>
                  <a:pt x="7775520" y="933081"/>
                  <a:pt x="7765651" y="919924"/>
                  <a:pt x="7745915" y="893611"/>
                </a:cubicBezTo>
                <a:cubicBezTo>
                  <a:pt x="7726181" y="867297"/>
                  <a:pt x="7716316" y="850852"/>
                  <a:pt x="7716316" y="844275"/>
                </a:cubicBezTo>
                <a:cubicBezTo>
                  <a:pt x="7716316" y="837695"/>
                  <a:pt x="7709737" y="834407"/>
                  <a:pt x="7696579" y="834407"/>
                </a:cubicBezTo>
                <a:cubicBezTo>
                  <a:pt x="7683423" y="834407"/>
                  <a:pt x="7676843" y="827830"/>
                  <a:pt x="7676843" y="814673"/>
                </a:cubicBezTo>
                <a:cubicBezTo>
                  <a:pt x="7676843" y="801514"/>
                  <a:pt x="7670266" y="794937"/>
                  <a:pt x="7657109" y="794937"/>
                </a:cubicBezTo>
                <a:cubicBezTo>
                  <a:pt x="7643953" y="794937"/>
                  <a:pt x="7643953" y="801514"/>
                  <a:pt x="7657109" y="814673"/>
                </a:cubicBezTo>
                <a:lnTo>
                  <a:pt x="7617642" y="814673"/>
                </a:lnTo>
                <a:lnTo>
                  <a:pt x="7578169" y="775203"/>
                </a:lnTo>
                <a:cubicBezTo>
                  <a:pt x="7578169" y="762044"/>
                  <a:pt x="7571592" y="768626"/>
                  <a:pt x="7558435" y="794937"/>
                </a:cubicBezTo>
                <a:lnTo>
                  <a:pt x="7538701" y="794937"/>
                </a:lnTo>
                <a:lnTo>
                  <a:pt x="7538701" y="775203"/>
                </a:lnTo>
                <a:cubicBezTo>
                  <a:pt x="7538701" y="775203"/>
                  <a:pt x="7538701" y="771912"/>
                  <a:pt x="7538701" y="765335"/>
                </a:cubicBezTo>
                <a:cubicBezTo>
                  <a:pt x="7538701" y="758758"/>
                  <a:pt x="7541990" y="752178"/>
                  <a:pt x="7548567" y="745601"/>
                </a:cubicBezTo>
                <a:cubicBezTo>
                  <a:pt x="7555147" y="739024"/>
                  <a:pt x="7561724" y="732442"/>
                  <a:pt x="7568303" y="725865"/>
                </a:cubicBezTo>
                <a:cubicBezTo>
                  <a:pt x="7574881" y="719288"/>
                  <a:pt x="7578169" y="715997"/>
                  <a:pt x="7578169" y="715997"/>
                </a:cubicBezTo>
                <a:lnTo>
                  <a:pt x="7597905" y="735733"/>
                </a:lnTo>
                <a:lnTo>
                  <a:pt x="7617642" y="755467"/>
                </a:lnTo>
                <a:lnTo>
                  <a:pt x="7617642" y="735733"/>
                </a:lnTo>
                <a:cubicBezTo>
                  <a:pt x="7617642" y="722576"/>
                  <a:pt x="7617642" y="712708"/>
                  <a:pt x="7617642" y="706131"/>
                </a:cubicBezTo>
                <a:cubicBezTo>
                  <a:pt x="7617642" y="699554"/>
                  <a:pt x="7617642" y="692972"/>
                  <a:pt x="7617642" y="686395"/>
                </a:cubicBezTo>
                <a:cubicBezTo>
                  <a:pt x="7617642" y="679817"/>
                  <a:pt x="7611062" y="676529"/>
                  <a:pt x="7597905" y="676529"/>
                </a:cubicBezTo>
                <a:cubicBezTo>
                  <a:pt x="7584749" y="676529"/>
                  <a:pt x="7578169" y="669952"/>
                  <a:pt x="7578169" y="656793"/>
                </a:cubicBezTo>
                <a:lnTo>
                  <a:pt x="7518966" y="637059"/>
                </a:lnTo>
                <a:cubicBezTo>
                  <a:pt x="7518966" y="623902"/>
                  <a:pt x="7525545" y="620614"/>
                  <a:pt x="7538701" y="627191"/>
                </a:cubicBezTo>
                <a:cubicBezTo>
                  <a:pt x="7551855" y="633768"/>
                  <a:pt x="7571592" y="637059"/>
                  <a:pt x="7597905" y="637059"/>
                </a:cubicBezTo>
                <a:cubicBezTo>
                  <a:pt x="7624219" y="637059"/>
                  <a:pt x="7653821" y="646927"/>
                  <a:pt x="7686711" y="666661"/>
                </a:cubicBezTo>
                <a:cubicBezTo>
                  <a:pt x="7719602" y="686395"/>
                  <a:pt x="7736049" y="702840"/>
                  <a:pt x="7736049" y="715997"/>
                </a:cubicBezTo>
                <a:cubicBezTo>
                  <a:pt x="7762363" y="702840"/>
                  <a:pt x="7775520" y="696263"/>
                  <a:pt x="7775520" y="696263"/>
                </a:cubicBezTo>
                <a:cubicBezTo>
                  <a:pt x="7788675" y="709419"/>
                  <a:pt x="7795253" y="715997"/>
                  <a:pt x="7795253" y="715997"/>
                </a:cubicBezTo>
                <a:cubicBezTo>
                  <a:pt x="7795253" y="715997"/>
                  <a:pt x="7801833" y="709419"/>
                  <a:pt x="7814987" y="696263"/>
                </a:cubicBezTo>
                <a:cubicBezTo>
                  <a:pt x="7828144" y="696263"/>
                  <a:pt x="7841301" y="699554"/>
                  <a:pt x="7854457" y="706131"/>
                </a:cubicBezTo>
                <a:cubicBezTo>
                  <a:pt x="7867614" y="712708"/>
                  <a:pt x="7867614" y="719288"/>
                  <a:pt x="7854457" y="725865"/>
                </a:cubicBezTo>
                <a:cubicBezTo>
                  <a:pt x="7841301" y="732442"/>
                  <a:pt x="7844589" y="739024"/>
                  <a:pt x="7864325" y="745601"/>
                </a:cubicBezTo>
                <a:cubicBezTo>
                  <a:pt x="7884059" y="752178"/>
                  <a:pt x="7893927" y="758758"/>
                  <a:pt x="7893927" y="765335"/>
                </a:cubicBezTo>
                <a:cubicBezTo>
                  <a:pt x="7893927" y="771912"/>
                  <a:pt x="7887348" y="778492"/>
                  <a:pt x="7874194" y="785069"/>
                </a:cubicBezTo>
                <a:cubicBezTo>
                  <a:pt x="7861037" y="791646"/>
                  <a:pt x="7847878" y="788360"/>
                  <a:pt x="7834723" y="775203"/>
                </a:cubicBezTo>
                <a:cubicBezTo>
                  <a:pt x="7782097" y="748890"/>
                  <a:pt x="7749204" y="735733"/>
                  <a:pt x="7736049" y="735733"/>
                </a:cubicBezTo>
                <a:lnTo>
                  <a:pt x="7913661" y="854141"/>
                </a:lnTo>
                <a:cubicBezTo>
                  <a:pt x="7939975" y="854141"/>
                  <a:pt x="7962999" y="860721"/>
                  <a:pt x="7982736" y="873877"/>
                </a:cubicBezTo>
                <a:cubicBezTo>
                  <a:pt x="8002470" y="887034"/>
                  <a:pt x="8025492" y="887034"/>
                  <a:pt x="8051805" y="873877"/>
                </a:cubicBezTo>
                <a:cubicBezTo>
                  <a:pt x="8051805" y="860721"/>
                  <a:pt x="8055094" y="854141"/>
                  <a:pt x="8061673" y="854141"/>
                </a:cubicBezTo>
                <a:cubicBezTo>
                  <a:pt x="8068253" y="854141"/>
                  <a:pt x="8078121" y="854141"/>
                  <a:pt x="8091275" y="854141"/>
                </a:cubicBezTo>
                <a:cubicBezTo>
                  <a:pt x="8091275" y="867297"/>
                  <a:pt x="8084696" y="873877"/>
                  <a:pt x="8071542" y="873877"/>
                </a:cubicBezTo>
                <a:lnTo>
                  <a:pt x="8071542" y="893611"/>
                </a:lnTo>
                <a:cubicBezTo>
                  <a:pt x="8071542" y="893611"/>
                  <a:pt x="8078121" y="893611"/>
                  <a:pt x="8091275" y="893611"/>
                </a:cubicBezTo>
                <a:cubicBezTo>
                  <a:pt x="8104433" y="893611"/>
                  <a:pt x="8117589" y="900190"/>
                  <a:pt x="8130746" y="913347"/>
                </a:cubicBezTo>
                <a:cubicBezTo>
                  <a:pt x="8130746" y="913347"/>
                  <a:pt x="8137326" y="916636"/>
                  <a:pt x="8150479" y="923213"/>
                </a:cubicBezTo>
                <a:cubicBezTo>
                  <a:pt x="8163637" y="929793"/>
                  <a:pt x="8176793" y="933081"/>
                  <a:pt x="8189949" y="933081"/>
                </a:cubicBezTo>
                <a:lnTo>
                  <a:pt x="8268891" y="952815"/>
                </a:lnTo>
                <a:cubicBezTo>
                  <a:pt x="8295203" y="965971"/>
                  <a:pt x="8311649" y="969260"/>
                  <a:pt x="8318225" y="962683"/>
                </a:cubicBezTo>
                <a:cubicBezTo>
                  <a:pt x="8324805" y="956106"/>
                  <a:pt x="8337962" y="959395"/>
                  <a:pt x="8357696" y="972551"/>
                </a:cubicBezTo>
                <a:cubicBezTo>
                  <a:pt x="8377429" y="985708"/>
                  <a:pt x="8393878" y="985708"/>
                  <a:pt x="8407035" y="972551"/>
                </a:cubicBezTo>
                <a:lnTo>
                  <a:pt x="8466238" y="972551"/>
                </a:lnTo>
                <a:cubicBezTo>
                  <a:pt x="8492551" y="985708"/>
                  <a:pt x="8528730" y="992285"/>
                  <a:pt x="8574778" y="992285"/>
                </a:cubicBezTo>
                <a:cubicBezTo>
                  <a:pt x="8620827" y="992285"/>
                  <a:pt x="8653719" y="998864"/>
                  <a:pt x="8673454" y="1012021"/>
                </a:cubicBezTo>
                <a:cubicBezTo>
                  <a:pt x="8693188" y="1025178"/>
                  <a:pt x="8709633" y="1025178"/>
                  <a:pt x="8722790" y="1012021"/>
                </a:cubicBezTo>
                <a:lnTo>
                  <a:pt x="8860934" y="1071225"/>
                </a:lnTo>
                <a:cubicBezTo>
                  <a:pt x="8874091" y="1084382"/>
                  <a:pt x="8887248" y="1084382"/>
                  <a:pt x="8900404" y="1071225"/>
                </a:cubicBezTo>
                <a:lnTo>
                  <a:pt x="8979342" y="1090959"/>
                </a:lnTo>
                <a:cubicBezTo>
                  <a:pt x="9045126" y="1104116"/>
                  <a:pt x="9084597" y="1097538"/>
                  <a:pt x="9097752" y="1071225"/>
                </a:cubicBezTo>
                <a:lnTo>
                  <a:pt x="9117486" y="1051492"/>
                </a:lnTo>
                <a:cubicBezTo>
                  <a:pt x="9117486" y="1077802"/>
                  <a:pt x="9124066" y="1084382"/>
                  <a:pt x="9137222" y="1071225"/>
                </a:cubicBezTo>
                <a:lnTo>
                  <a:pt x="9137222" y="1090959"/>
                </a:lnTo>
                <a:cubicBezTo>
                  <a:pt x="9124066" y="1104116"/>
                  <a:pt x="9130643" y="1110695"/>
                  <a:pt x="9156956" y="1110695"/>
                </a:cubicBezTo>
                <a:cubicBezTo>
                  <a:pt x="9156956" y="1110695"/>
                  <a:pt x="9170113" y="1110695"/>
                  <a:pt x="9196426" y="1110695"/>
                </a:cubicBezTo>
                <a:lnTo>
                  <a:pt x="9216160" y="1110695"/>
                </a:lnTo>
                <a:cubicBezTo>
                  <a:pt x="9229317" y="1110695"/>
                  <a:pt x="9245762" y="1113984"/>
                  <a:pt x="9265498" y="1120561"/>
                </a:cubicBezTo>
                <a:cubicBezTo>
                  <a:pt x="9285232" y="1127140"/>
                  <a:pt x="9295100" y="1130429"/>
                  <a:pt x="9295100" y="1130429"/>
                </a:cubicBezTo>
                <a:cubicBezTo>
                  <a:pt x="9308257" y="1130429"/>
                  <a:pt x="9321414" y="1130429"/>
                  <a:pt x="9334571" y="1130429"/>
                </a:cubicBezTo>
                <a:cubicBezTo>
                  <a:pt x="9347725" y="1130429"/>
                  <a:pt x="9347725" y="1120561"/>
                  <a:pt x="9334571" y="1100827"/>
                </a:cubicBezTo>
                <a:cubicBezTo>
                  <a:pt x="9321414" y="1081093"/>
                  <a:pt x="9324702" y="1071225"/>
                  <a:pt x="9344436" y="1071225"/>
                </a:cubicBezTo>
                <a:cubicBezTo>
                  <a:pt x="9364172" y="1071225"/>
                  <a:pt x="9374038" y="1077802"/>
                  <a:pt x="9374038" y="1090959"/>
                </a:cubicBezTo>
                <a:lnTo>
                  <a:pt x="9452978" y="1071225"/>
                </a:lnTo>
                <a:lnTo>
                  <a:pt x="9472712" y="1071225"/>
                </a:lnTo>
                <a:lnTo>
                  <a:pt x="9512182" y="1090959"/>
                </a:lnTo>
                <a:cubicBezTo>
                  <a:pt x="9538496" y="1090959"/>
                  <a:pt x="9551652" y="1097538"/>
                  <a:pt x="9551652" y="1110695"/>
                </a:cubicBezTo>
                <a:cubicBezTo>
                  <a:pt x="9551652" y="1123852"/>
                  <a:pt x="9538496" y="1123852"/>
                  <a:pt x="9512182" y="1110695"/>
                </a:cubicBezTo>
                <a:lnTo>
                  <a:pt x="9492448" y="1130429"/>
                </a:lnTo>
                <a:cubicBezTo>
                  <a:pt x="9505605" y="1143586"/>
                  <a:pt x="9528630" y="1150166"/>
                  <a:pt x="9561521" y="1150166"/>
                </a:cubicBezTo>
                <a:cubicBezTo>
                  <a:pt x="9594411" y="1150166"/>
                  <a:pt x="9610856" y="1156743"/>
                  <a:pt x="9610856" y="1169899"/>
                </a:cubicBezTo>
                <a:cubicBezTo>
                  <a:pt x="9610856" y="1169899"/>
                  <a:pt x="9610856" y="1173188"/>
                  <a:pt x="9610856" y="1179767"/>
                </a:cubicBezTo>
                <a:cubicBezTo>
                  <a:pt x="9610856" y="1186345"/>
                  <a:pt x="9614145" y="1186345"/>
                  <a:pt x="9620724" y="1179767"/>
                </a:cubicBezTo>
                <a:cubicBezTo>
                  <a:pt x="9627304" y="1173188"/>
                  <a:pt x="9637170" y="1173188"/>
                  <a:pt x="9650326" y="1179767"/>
                </a:cubicBezTo>
                <a:cubicBezTo>
                  <a:pt x="9663483" y="1186345"/>
                  <a:pt x="9676640" y="1189633"/>
                  <a:pt x="9689797" y="1189633"/>
                </a:cubicBezTo>
                <a:lnTo>
                  <a:pt x="9729267" y="1209369"/>
                </a:lnTo>
                <a:cubicBezTo>
                  <a:pt x="9729267" y="1196213"/>
                  <a:pt x="9735844" y="1189633"/>
                  <a:pt x="9749000" y="1189633"/>
                </a:cubicBezTo>
                <a:cubicBezTo>
                  <a:pt x="9762157" y="1189633"/>
                  <a:pt x="9762157" y="1196213"/>
                  <a:pt x="9749000" y="1209369"/>
                </a:cubicBezTo>
                <a:cubicBezTo>
                  <a:pt x="9749000" y="1222526"/>
                  <a:pt x="9749000" y="1229103"/>
                  <a:pt x="9749000" y="1229103"/>
                </a:cubicBezTo>
                <a:cubicBezTo>
                  <a:pt x="9762157" y="1229103"/>
                  <a:pt x="9768737" y="1222526"/>
                  <a:pt x="9768737" y="1209369"/>
                </a:cubicBezTo>
                <a:cubicBezTo>
                  <a:pt x="9768737" y="1209369"/>
                  <a:pt x="9772025" y="1206078"/>
                  <a:pt x="9778602" y="1199501"/>
                </a:cubicBezTo>
                <a:cubicBezTo>
                  <a:pt x="9785182" y="1192924"/>
                  <a:pt x="9801627" y="1196213"/>
                  <a:pt x="9827941" y="1209369"/>
                </a:cubicBezTo>
                <a:lnTo>
                  <a:pt x="9788471" y="1229103"/>
                </a:lnTo>
                <a:lnTo>
                  <a:pt x="9847674" y="1229103"/>
                </a:lnTo>
                <a:lnTo>
                  <a:pt x="9827941" y="1209369"/>
                </a:lnTo>
                <a:cubicBezTo>
                  <a:pt x="9880568" y="1209369"/>
                  <a:pt x="9913458" y="1215946"/>
                  <a:pt x="9926615" y="1229103"/>
                </a:cubicBezTo>
                <a:cubicBezTo>
                  <a:pt x="9952928" y="1242260"/>
                  <a:pt x="10058179" y="1255416"/>
                  <a:pt x="10242371" y="1268573"/>
                </a:cubicBezTo>
                <a:lnTo>
                  <a:pt x="10380515" y="1248840"/>
                </a:lnTo>
                <a:cubicBezTo>
                  <a:pt x="10380515" y="1261996"/>
                  <a:pt x="10390383" y="1271862"/>
                  <a:pt x="10410117" y="1278442"/>
                </a:cubicBezTo>
                <a:cubicBezTo>
                  <a:pt x="10429853" y="1285019"/>
                  <a:pt x="10449588" y="1285019"/>
                  <a:pt x="10469321" y="1278442"/>
                </a:cubicBezTo>
                <a:cubicBezTo>
                  <a:pt x="10489057" y="1271862"/>
                  <a:pt x="10505502" y="1275150"/>
                  <a:pt x="10518659" y="1288307"/>
                </a:cubicBezTo>
                <a:lnTo>
                  <a:pt x="10716008" y="1308043"/>
                </a:lnTo>
                <a:lnTo>
                  <a:pt x="10735743" y="1288307"/>
                </a:lnTo>
                <a:lnTo>
                  <a:pt x="10755477" y="1288307"/>
                </a:lnTo>
                <a:cubicBezTo>
                  <a:pt x="10768634" y="1288307"/>
                  <a:pt x="10778502" y="1291598"/>
                  <a:pt x="10785079" y="1298175"/>
                </a:cubicBezTo>
                <a:cubicBezTo>
                  <a:pt x="10791656" y="1304752"/>
                  <a:pt x="10794947" y="1308043"/>
                  <a:pt x="10794947" y="1308043"/>
                </a:cubicBezTo>
                <a:cubicBezTo>
                  <a:pt x="10794947" y="1321200"/>
                  <a:pt x="10801524" y="1327777"/>
                  <a:pt x="10814681" y="1327777"/>
                </a:cubicBezTo>
                <a:cubicBezTo>
                  <a:pt x="10827838" y="1327777"/>
                  <a:pt x="10840995" y="1334357"/>
                  <a:pt x="10854152" y="1347514"/>
                </a:cubicBezTo>
                <a:cubicBezTo>
                  <a:pt x="10867309" y="1347514"/>
                  <a:pt x="10873885" y="1347514"/>
                  <a:pt x="10873885" y="1347514"/>
                </a:cubicBezTo>
                <a:cubicBezTo>
                  <a:pt x="10873885" y="1334357"/>
                  <a:pt x="10873885" y="1327777"/>
                  <a:pt x="10873885" y="1327777"/>
                </a:cubicBezTo>
                <a:cubicBezTo>
                  <a:pt x="10860728" y="1327777"/>
                  <a:pt x="10854152" y="1327777"/>
                  <a:pt x="10854152" y="1327777"/>
                </a:cubicBezTo>
                <a:cubicBezTo>
                  <a:pt x="10854152" y="1314620"/>
                  <a:pt x="10873885" y="1308043"/>
                  <a:pt x="10913355" y="1308043"/>
                </a:cubicBezTo>
                <a:cubicBezTo>
                  <a:pt x="10939668" y="1321200"/>
                  <a:pt x="10952825" y="1327777"/>
                  <a:pt x="10952825" y="1327777"/>
                </a:cubicBezTo>
                <a:cubicBezTo>
                  <a:pt x="10939668" y="1340934"/>
                  <a:pt x="10942957" y="1347514"/>
                  <a:pt x="10962693" y="1347514"/>
                </a:cubicBezTo>
                <a:cubicBezTo>
                  <a:pt x="10982428" y="1347514"/>
                  <a:pt x="10992295" y="1347514"/>
                  <a:pt x="10992295" y="1347514"/>
                </a:cubicBezTo>
                <a:cubicBezTo>
                  <a:pt x="10992295" y="1334357"/>
                  <a:pt x="10992295" y="1327777"/>
                  <a:pt x="10992295" y="1327777"/>
                </a:cubicBezTo>
                <a:cubicBezTo>
                  <a:pt x="10992295" y="1327777"/>
                  <a:pt x="10998872" y="1327777"/>
                  <a:pt x="11012029" y="1327777"/>
                </a:cubicBezTo>
                <a:lnTo>
                  <a:pt x="10992295" y="1308043"/>
                </a:lnTo>
                <a:lnTo>
                  <a:pt x="10972560" y="1288307"/>
                </a:lnTo>
                <a:cubicBezTo>
                  <a:pt x="11025186" y="1288307"/>
                  <a:pt x="11051499" y="1288307"/>
                  <a:pt x="11051499" y="1288307"/>
                </a:cubicBezTo>
                <a:cubicBezTo>
                  <a:pt x="11051499" y="1314620"/>
                  <a:pt x="11097547" y="1321200"/>
                  <a:pt x="11189643" y="1308043"/>
                </a:cubicBezTo>
                <a:cubicBezTo>
                  <a:pt x="11229113" y="1294887"/>
                  <a:pt x="11288317" y="1288307"/>
                  <a:pt x="11367258" y="1288307"/>
                </a:cubicBezTo>
                <a:cubicBezTo>
                  <a:pt x="11446195" y="1288307"/>
                  <a:pt x="11515267" y="1288307"/>
                  <a:pt x="11574471" y="1288307"/>
                </a:cubicBezTo>
                <a:cubicBezTo>
                  <a:pt x="11633678" y="1288307"/>
                  <a:pt x="11656700" y="1294887"/>
                  <a:pt x="11643543" y="1308043"/>
                </a:cubicBezTo>
                <a:cubicBezTo>
                  <a:pt x="11643543" y="1321200"/>
                  <a:pt x="11643543" y="1327777"/>
                  <a:pt x="11643543" y="1327777"/>
                </a:cubicBezTo>
                <a:cubicBezTo>
                  <a:pt x="11630387" y="1340934"/>
                  <a:pt x="11620521" y="1340934"/>
                  <a:pt x="11613941" y="1327777"/>
                </a:cubicBezTo>
                <a:cubicBezTo>
                  <a:pt x="11607364" y="1314620"/>
                  <a:pt x="11577763" y="1308043"/>
                  <a:pt x="11525136" y="1308043"/>
                </a:cubicBezTo>
                <a:cubicBezTo>
                  <a:pt x="11472509" y="1308043"/>
                  <a:pt x="11442907" y="1314620"/>
                  <a:pt x="11436330" y="1327777"/>
                </a:cubicBezTo>
                <a:cubicBezTo>
                  <a:pt x="11429750" y="1340934"/>
                  <a:pt x="11419882" y="1344222"/>
                  <a:pt x="11406725" y="1337645"/>
                </a:cubicBezTo>
                <a:cubicBezTo>
                  <a:pt x="11393568" y="1331068"/>
                  <a:pt x="11363966" y="1331068"/>
                  <a:pt x="11317919" y="1337645"/>
                </a:cubicBezTo>
                <a:cubicBezTo>
                  <a:pt x="11271872" y="1344222"/>
                  <a:pt x="11238980" y="1344222"/>
                  <a:pt x="11219245" y="1337645"/>
                </a:cubicBezTo>
                <a:cubicBezTo>
                  <a:pt x="11199512" y="1331068"/>
                  <a:pt x="11169910" y="1334357"/>
                  <a:pt x="11130439" y="1347514"/>
                </a:cubicBezTo>
                <a:cubicBezTo>
                  <a:pt x="11104126" y="1360670"/>
                  <a:pt x="11087681" y="1367247"/>
                  <a:pt x="11081101" y="1367247"/>
                </a:cubicBezTo>
                <a:cubicBezTo>
                  <a:pt x="11074524" y="1367247"/>
                  <a:pt x="11067944" y="1363959"/>
                  <a:pt x="11061367" y="1357379"/>
                </a:cubicBezTo>
                <a:cubicBezTo>
                  <a:pt x="11054788" y="1350802"/>
                  <a:pt x="11051499" y="1347514"/>
                  <a:pt x="11051499" y="1347514"/>
                </a:cubicBezTo>
                <a:cubicBezTo>
                  <a:pt x="11051499" y="1347514"/>
                  <a:pt x="11044922" y="1347514"/>
                  <a:pt x="11031765" y="1347514"/>
                </a:cubicBezTo>
                <a:lnTo>
                  <a:pt x="11031765" y="1367247"/>
                </a:lnTo>
                <a:lnTo>
                  <a:pt x="11130439" y="1386981"/>
                </a:lnTo>
                <a:cubicBezTo>
                  <a:pt x="11169910" y="1386981"/>
                  <a:pt x="11189643" y="1386981"/>
                  <a:pt x="11189643" y="1386981"/>
                </a:cubicBezTo>
                <a:cubicBezTo>
                  <a:pt x="11189643" y="1386981"/>
                  <a:pt x="11225823" y="1386981"/>
                  <a:pt x="11298186" y="1386981"/>
                </a:cubicBezTo>
                <a:cubicBezTo>
                  <a:pt x="11370546" y="1386981"/>
                  <a:pt x="11426462" y="1386981"/>
                  <a:pt x="11465932" y="1386981"/>
                </a:cubicBezTo>
                <a:cubicBezTo>
                  <a:pt x="11479088" y="1386981"/>
                  <a:pt x="11492242" y="1386981"/>
                  <a:pt x="11505399" y="1386981"/>
                </a:cubicBezTo>
                <a:cubicBezTo>
                  <a:pt x="11518556" y="1386981"/>
                  <a:pt x="11525136" y="1386981"/>
                  <a:pt x="11525136" y="1386981"/>
                </a:cubicBezTo>
                <a:cubicBezTo>
                  <a:pt x="11525136" y="1400138"/>
                  <a:pt x="11538292" y="1400138"/>
                  <a:pt x="11564606" y="1386981"/>
                </a:cubicBezTo>
                <a:lnTo>
                  <a:pt x="11761954" y="1386981"/>
                </a:lnTo>
                <a:cubicBezTo>
                  <a:pt x="11854048" y="1386981"/>
                  <a:pt x="11906675" y="1380404"/>
                  <a:pt x="11919832" y="1367247"/>
                </a:cubicBezTo>
                <a:lnTo>
                  <a:pt x="11900098" y="1367247"/>
                </a:lnTo>
                <a:cubicBezTo>
                  <a:pt x="11886941" y="1367247"/>
                  <a:pt x="11880362" y="1363959"/>
                  <a:pt x="11880362" y="1357379"/>
                </a:cubicBezTo>
                <a:cubicBezTo>
                  <a:pt x="11880362" y="1350802"/>
                  <a:pt x="11873786" y="1347514"/>
                  <a:pt x="11860629" y="1347514"/>
                </a:cubicBezTo>
                <a:cubicBezTo>
                  <a:pt x="11860629" y="1334357"/>
                  <a:pt x="11850760" y="1327777"/>
                  <a:pt x="11831026" y="1327777"/>
                </a:cubicBezTo>
                <a:cubicBezTo>
                  <a:pt x="11811289" y="1327777"/>
                  <a:pt x="11808001" y="1321200"/>
                  <a:pt x="11821158" y="1308043"/>
                </a:cubicBezTo>
                <a:lnTo>
                  <a:pt x="11919832" y="1308043"/>
                </a:lnTo>
                <a:cubicBezTo>
                  <a:pt x="11946145" y="1308043"/>
                  <a:pt x="11969167" y="1304752"/>
                  <a:pt x="11988905" y="1298175"/>
                </a:cubicBezTo>
                <a:cubicBezTo>
                  <a:pt x="12008638" y="1291598"/>
                  <a:pt x="12018506" y="1288307"/>
                  <a:pt x="12018506" y="1288307"/>
                </a:cubicBezTo>
                <a:cubicBezTo>
                  <a:pt x="12018506" y="1288307"/>
                  <a:pt x="12025083" y="1288307"/>
                  <a:pt x="12038239" y="1288307"/>
                </a:cubicBezTo>
                <a:lnTo>
                  <a:pt x="12136913" y="1268573"/>
                </a:lnTo>
                <a:cubicBezTo>
                  <a:pt x="12136913" y="1268573"/>
                  <a:pt x="12136913" y="1265285"/>
                  <a:pt x="12136913" y="1258705"/>
                </a:cubicBezTo>
                <a:cubicBezTo>
                  <a:pt x="12136913" y="1252128"/>
                  <a:pt x="12143493" y="1248840"/>
                  <a:pt x="12156650" y="1248840"/>
                </a:cubicBezTo>
                <a:cubicBezTo>
                  <a:pt x="12156650" y="1248840"/>
                  <a:pt x="12153361" y="1242260"/>
                  <a:pt x="12146782" y="1229103"/>
                </a:cubicBezTo>
                <a:cubicBezTo>
                  <a:pt x="12140205" y="1215946"/>
                  <a:pt x="12136913" y="1209369"/>
                  <a:pt x="12136913" y="1209369"/>
                </a:cubicBezTo>
                <a:cubicBezTo>
                  <a:pt x="12136913" y="1209369"/>
                  <a:pt x="12150070" y="1209369"/>
                  <a:pt x="12176384" y="1209369"/>
                </a:cubicBezTo>
                <a:cubicBezTo>
                  <a:pt x="12202697" y="1209369"/>
                  <a:pt x="12215854" y="1206078"/>
                  <a:pt x="12215854" y="1199501"/>
                </a:cubicBezTo>
                <a:cubicBezTo>
                  <a:pt x="12215854" y="1192924"/>
                  <a:pt x="12229010" y="1189633"/>
                  <a:pt x="12255324" y="1189633"/>
                </a:cubicBezTo>
                <a:cubicBezTo>
                  <a:pt x="12281637" y="1176476"/>
                  <a:pt x="12294794" y="1176476"/>
                  <a:pt x="12294794" y="1189633"/>
                </a:cubicBezTo>
                <a:cubicBezTo>
                  <a:pt x="12294794" y="1202790"/>
                  <a:pt x="12294794" y="1209369"/>
                  <a:pt x="12294794" y="1209369"/>
                </a:cubicBezTo>
                <a:cubicBezTo>
                  <a:pt x="12294794" y="1209369"/>
                  <a:pt x="12301371" y="1209369"/>
                  <a:pt x="12314528" y="1209369"/>
                </a:cubicBezTo>
                <a:cubicBezTo>
                  <a:pt x="12327685" y="1209369"/>
                  <a:pt x="12334262" y="1212658"/>
                  <a:pt x="12334262" y="1219235"/>
                </a:cubicBezTo>
                <a:cubicBezTo>
                  <a:pt x="12334262" y="1225814"/>
                  <a:pt x="12334262" y="1229103"/>
                  <a:pt x="12334262" y="1229103"/>
                </a:cubicBezTo>
                <a:lnTo>
                  <a:pt x="12413202" y="1288307"/>
                </a:lnTo>
                <a:lnTo>
                  <a:pt x="12432938" y="1248840"/>
                </a:lnTo>
                <a:lnTo>
                  <a:pt x="12432938" y="1229103"/>
                </a:lnTo>
                <a:cubicBezTo>
                  <a:pt x="12432938" y="1255416"/>
                  <a:pt x="12492139" y="1275150"/>
                  <a:pt x="12610550" y="1288307"/>
                </a:cubicBezTo>
                <a:lnTo>
                  <a:pt x="12630284" y="1308043"/>
                </a:lnTo>
                <a:cubicBezTo>
                  <a:pt x="12603973" y="1308043"/>
                  <a:pt x="12580948" y="1308043"/>
                  <a:pt x="12561212" y="1308043"/>
                </a:cubicBezTo>
                <a:cubicBezTo>
                  <a:pt x="12541478" y="1308043"/>
                  <a:pt x="12511876" y="1314620"/>
                  <a:pt x="12472406" y="1327777"/>
                </a:cubicBezTo>
                <a:cubicBezTo>
                  <a:pt x="12446095" y="1327777"/>
                  <a:pt x="12429647" y="1327777"/>
                  <a:pt x="12423070" y="1327777"/>
                </a:cubicBezTo>
                <a:cubicBezTo>
                  <a:pt x="12416490" y="1327777"/>
                  <a:pt x="12419779" y="1334357"/>
                  <a:pt x="12432938" y="1347514"/>
                </a:cubicBezTo>
                <a:cubicBezTo>
                  <a:pt x="12459249" y="1373824"/>
                  <a:pt x="12478985" y="1373824"/>
                  <a:pt x="12492139" y="1347514"/>
                </a:cubicBezTo>
                <a:cubicBezTo>
                  <a:pt x="12492139" y="1334357"/>
                  <a:pt x="12505299" y="1334357"/>
                  <a:pt x="12531610" y="1347514"/>
                </a:cubicBezTo>
                <a:cubicBezTo>
                  <a:pt x="12544769" y="1347514"/>
                  <a:pt x="12557923" y="1347514"/>
                  <a:pt x="12571080" y="1347514"/>
                </a:cubicBezTo>
                <a:cubicBezTo>
                  <a:pt x="12584236" y="1347514"/>
                  <a:pt x="12597393" y="1347514"/>
                  <a:pt x="12610550" y="1347514"/>
                </a:cubicBezTo>
                <a:cubicBezTo>
                  <a:pt x="12623707" y="1347514"/>
                  <a:pt x="12640152" y="1347514"/>
                  <a:pt x="12659886" y="1347514"/>
                </a:cubicBezTo>
                <a:cubicBezTo>
                  <a:pt x="12679622" y="1347514"/>
                  <a:pt x="12696067" y="1347514"/>
                  <a:pt x="12709224" y="1347514"/>
                </a:cubicBezTo>
                <a:cubicBezTo>
                  <a:pt x="12735535" y="1347514"/>
                  <a:pt x="12755271" y="1347514"/>
                  <a:pt x="12768428" y="1347514"/>
                </a:cubicBezTo>
                <a:cubicBezTo>
                  <a:pt x="12781585" y="1347514"/>
                  <a:pt x="12788164" y="1354090"/>
                  <a:pt x="12788164" y="1367247"/>
                </a:cubicBezTo>
                <a:cubicBezTo>
                  <a:pt x="12788164" y="1380404"/>
                  <a:pt x="12768428" y="1386981"/>
                  <a:pt x="12728958" y="1386981"/>
                </a:cubicBezTo>
                <a:lnTo>
                  <a:pt x="12768428" y="1406717"/>
                </a:lnTo>
                <a:lnTo>
                  <a:pt x="12886838" y="1406717"/>
                </a:lnTo>
                <a:lnTo>
                  <a:pt x="12867102" y="1446187"/>
                </a:lnTo>
                <a:lnTo>
                  <a:pt x="12847368" y="1446187"/>
                </a:lnTo>
                <a:cubicBezTo>
                  <a:pt x="12847368" y="1446187"/>
                  <a:pt x="12837500" y="1446187"/>
                  <a:pt x="12817766" y="1446187"/>
                </a:cubicBezTo>
                <a:cubicBezTo>
                  <a:pt x="12798030" y="1446187"/>
                  <a:pt x="12775005" y="1446187"/>
                  <a:pt x="12748694" y="1446187"/>
                </a:cubicBezTo>
                <a:cubicBezTo>
                  <a:pt x="12722381" y="1446187"/>
                  <a:pt x="12702647" y="1446187"/>
                  <a:pt x="12689490" y="1446187"/>
                </a:cubicBezTo>
                <a:lnTo>
                  <a:pt x="12669754" y="1465921"/>
                </a:lnTo>
                <a:cubicBezTo>
                  <a:pt x="12682910" y="1452765"/>
                  <a:pt x="12689490" y="1442896"/>
                  <a:pt x="12689490" y="1436319"/>
                </a:cubicBezTo>
                <a:cubicBezTo>
                  <a:pt x="12689490" y="1429742"/>
                  <a:pt x="12656597" y="1426451"/>
                  <a:pt x="12590813" y="1426451"/>
                </a:cubicBezTo>
                <a:lnTo>
                  <a:pt x="12511876" y="1446187"/>
                </a:lnTo>
                <a:lnTo>
                  <a:pt x="12571080" y="1465921"/>
                </a:lnTo>
                <a:cubicBezTo>
                  <a:pt x="12597393" y="1465921"/>
                  <a:pt x="12617130" y="1472498"/>
                  <a:pt x="12630284" y="1485655"/>
                </a:cubicBezTo>
                <a:lnTo>
                  <a:pt x="12669754" y="1525125"/>
                </a:lnTo>
                <a:cubicBezTo>
                  <a:pt x="12682910" y="1525125"/>
                  <a:pt x="12689490" y="1525125"/>
                  <a:pt x="12689490" y="1525125"/>
                </a:cubicBezTo>
                <a:lnTo>
                  <a:pt x="12788164" y="1544861"/>
                </a:lnTo>
                <a:cubicBezTo>
                  <a:pt x="12801321" y="1544861"/>
                  <a:pt x="12817766" y="1544861"/>
                  <a:pt x="12837500" y="1544861"/>
                </a:cubicBezTo>
                <a:cubicBezTo>
                  <a:pt x="12857234" y="1544861"/>
                  <a:pt x="12867102" y="1544861"/>
                  <a:pt x="12867102" y="1544861"/>
                </a:cubicBezTo>
                <a:cubicBezTo>
                  <a:pt x="12880259" y="1544861"/>
                  <a:pt x="12886838" y="1544861"/>
                  <a:pt x="12886838" y="1544861"/>
                </a:cubicBezTo>
                <a:lnTo>
                  <a:pt x="12886838" y="1525125"/>
                </a:lnTo>
                <a:cubicBezTo>
                  <a:pt x="12860525" y="1525125"/>
                  <a:pt x="12834209" y="1518548"/>
                  <a:pt x="12807898" y="1505392"/>
                </a:cubicBezTo>
                <a:lnTo>
                  <a:pt x="12788164" y="1485655"/>
                </a:lnTo>
                <a:cubicBezTo>
                  <a:pt x="12801321" y="1485655"/>
                  <a:pt x="12811189" y="1485655"/>
                  <a:pt x="12817766" y="1485655"/>
                </a:cubicBezTo>
                <a:cubicBezTo>
                  <a:pt x="12824343" y="1485655"/>
                  <a:pt x="12847368" y="1485655"/>
                  <a:pt x="12886838" y="1485655"/>
                </a:cubicBezTo>
                <a:cubicBezTo>
                  <a:pt x="12899995" y="1485655"/>
                  <a:pt x="12909863" y="1482366"/>
                  <a:pt x="12916440" y="1475790"/>
                </a:cubicBezTo>
                <a:cubicBezTo>
                  <a:pt x="12923017" y="1469210"/>
                  <a:pt x="12926306" y="1465921"/>
                  <a:pt x="12926306" y="1465921"/>
                </a:cubicBezTo>
                <a:lnTo>
                  <a:pt x="12946042" y="1446187"/>
                </a:lnTo>
                <a:lnTo>
                  <a:pt x="12946042" y="1406717"/>
                </a:lnTo>
                <a:cubicBezTo>
                  <a:pt x="12946042" y="1380404"/>
                  <a:pt x="12939465" y="1367247"/>
                  <a:pt x="12926306" y="1367247"/>
                </a:cubicBezTo>
                <a:lnTo>
                  <a:pt x="12886838" y="1367247"/>
                </a:lnTo>
                <a:lnTo>
                  <a:pt x="12926306" y="1347514"/>
                </a:lnTo>
                <a:lnTo>
                  <a:pt x="12985512" y="1367247"/>
                </a:lnTo>
                <a:cubicBezTo>
                  <a:pt x="12972353" y="1367247"/>
                  <a:pt x="12972353" y="1373824"/>
                  <a:pt x="12985512" y="1386981"/>
                </a:cubicBezTo>
                <a:cubicBezTo>
                  <a:pt x="12998669" y="1386981"/>
                  <a:pt x="13005246" y="1390272"/>
                  <a:pt x="13005246" y="1396849"/>
                </a:cubicBezTo>
                <a:cubicBezTo>
                  <a:pt x="13005246" y="1403426"/>
                  <a:pt x="13005246" y="1413295"/>
                  <a:pt x="13005246" y="1426451"/>
                </a:cubicBezTo>
                <a:lnTo>
                  <a:pt x="12985512" y="1485655"/>
                </a:lnTo>
                <a:lnTo>
                  <a:pt x="13005246" y="1525125"/>
                </a:lnTo>
                <a:lnTo>
                  <a:pt x="13064450" y="1525125"/>
                </a:lnTo>
                <a:cubicBezTo>
                  <a:pt x="13143390" y="1511968"/>
                  <a:pt x="13192726" y="1505392"/>
                  <a:pt x="13212462" y="1505392"/>
                </a:cubicBezTo>
                <a:cubicBezTo>
                  <a:pt x="13232196" y="1505392"/>
                  <a:pt x="13242064" y="1498812"/>
                  <a:pt x="13242064" y="1485655"/>
                </a:cubicBezTo>
                <a:cubicBezTo>
                  <a:pt x="13255221" y="1459344"/>
                  <a:pt x="13255221" y="1446187"/>
                  <a:pt x="13242064" y="1446187"/>
                </a:cubicBezTo>
                <a:cubicBezTo>
                  <a:pt x="13268375" y="1446187"/>
                  <a:pt x="13281534" y="1446187"/>
                  <a:pt x="13281534" y="1446187"/>
                </a:cubicBezTo>
                <a:lnTo>
                  <a:pt x="13281534" y="1465921"/>
                </a:lnTo>
                <a:cubicBezTo>
                  <a:pt x="13268375" y="1479078"/>
                  <a:pt x="13268375" y="1492235"/>
                  <a:pt x="13281534" y="1505392"/>
                </a:cubicBezTo>
                <a:cubicBezTo>
                  <a:pt x="13268375" y="1505392"/>
                  <a:pt x="13261798" y="1508680"/>
                  <a:pt x="13261798" y="1515259"/>
                </a:cubicBezTo>
                <a:cubicBezTo>
                  <a:pt x="13261798" y="1521837"/>
                  <a:pt x="13268375" y="1525125"/>
                  <a:pt x="13281534" y="1525125"/>
                </a:cubicBezTo>
                <a:cubicBezTo>
                  <a:pt x="13294691" y="1525125"/>
                  <a:pt x="13304559" y="1531705"/>
                  <a:pt x="13311136" y="1544861"/>
                </a:cubicBezTo>
                <a:cubicBezTo>
                  <a:pt x="13317713" y="1558018"/>
                  <a:pt x="13340738" y="1561307"/>
                  <a:pt x="13380208" y="1554727"/>
                </a:cubicBezTo>
                <a:cubicBezTo>
                  <a:pt x="13419679" y="1548150"/>
                  <a:pt x="13442703" y="1541570"/>
                  <a:pt x="13449280" y="1534993"/>
                </a:cubicBezTo>
                <a:cubicBezTo>
                  <a:pt x="13455857" y="1528416"/>
                  <a:pt x="13465723" y="1525125"/>
                  <a:pt x="13478882" y="1525125"/>
                </a:cubicBezTo>
                <a:cubicBezTo>
                  <a:pt x="13492039" y="1525125"/>
                  <a:pt x="13498616" y="1525125"/>
                  <a:pt x="13498616" y="1525125"/>
                </a:cubicBezTo>
                <a:cubicBezTo>
                  <a:pt x="13498616" y="1498812"/>
                  <a:pt x="13538086" y="1485655"/>
                  <a:pt x="13617027" y="1485655"/>
                </a:cubicBezTo>
                <a:lnTo>
                  <a:pt x="13617027" y="1446187"/>
                </a:lnTo>
                <a:cubicBezTo>
                  <a:pt x="13603867" y="1446187"/>
                  <a:pt x="13597290" y="1439608"/>
                  <a:pt x="13597290" y="1426451"/>
                </a:cubicBezTo>
                <a:cubicBezTo>
                  <a:pt x="13597290" y="1413295"/>
                  <a:pt x="13603867" y="1413295"/>
                  <a:pt x="13617027" y="1426451"/>
                </a:cubicBezTo>
                <a:lnTo>
                  <a:pt x="13636760" y="1406717"/>
                </a:lnTo>
                <a:lnTo>
                  <a:pt x="13656494" y="1386981"/>
                </a:lnTo>
                <a:cubicBezTo>
                  <a:pt x="13656494" y="1400138"/>
                  <a:pt x="13669653" y="1400138"/>
                  <a:pt x="13695964" y="1386981"/>
                </a:cubicBezTo>
                <a:lnTo>
                  <a:pt x="13774904" y="1386981"/>
                </a:lnTo>
                <a:cubicBezTo>
                  <a:pt x="13774904" y="1400138"/>
                  <a:pt x="13774904" y="1406717"/>
                  <a:pt x="13774904" y="1406717"/>
                </a:cubicBezTo>
                <a:cubicBezTo>
                  <a:pt x="13774904" y="1406717"/>
                  <a:pt x="13781482" y="1406717"/>
                  <a:pt x="13794638" y="1406717"/>
                </a:cubicBezTo>
                <a:cubicBezTo>
                  <a:pt x="13794638" y="1406717"/>
                  <a:pt x="13794638" y="1413295"/>
                  <a:pt x="13794638" y="1426451"/>
                </a:cubicBezTo>
                <a:cubicBezTo>
                  <a:pt x="13794638" y="1439608"/>
                  <a:pt x="13794638" y="1446187"/>
                  <a:pt x="13794638" y="1446187"/>
                </a:cubicBezTo>
                <a:cubicBezTo>
                  <a:pt x="13794638" y="1446187"/>
                  <a:pt x="13794638" y="1452765"/>
                  <a:pt x="13794638" y="1465921"/>
                </a:cubicBezTo>
                <a:cubicBezTo>
                  <a:pt x="13807798" y="1465921"/>
                  <a:pt x="13814375" y="1459344"/>
                  <a:pt x="13814375" y="1446187"/>
                </a:cubicBezTo>
                <a:cubicBezTo>
                  <a:pt x="13814375" y="1433031"/>
                  <a:pt x="13817663" y="1426451"/>
                  <a:pt x="13824240" y="1426451"/>
                </a:cubicBezTo>
                <a:cubicBezTo>
                  <a:pt x="13830817" y="1426451"/>
                  <a:pt x="13834108" y="1436319"/>
                  <a:pt x="13834108" y="1456053"/>
                </a:cubicBezTo>
                <a:cubicBezTo>
                  <a:pt x="13834108" y="1475790"/>
                  <a:pt x="13820952" y="1492235"/>
                  <a:pt x="13794638" y="1505392"/>
                </a:cubicBezTo>
                <a:cubicBezTo>
                  <a:pt x="13755168" y="1505392"/>
                  <a:pt x="13725566" y="1502103"/>
                  <a:pt x="13705832" y="1495523"/>
                </a:cubicBezTo>
                <a:cubicBezTo>
                  <a:pt x="13686099" y="1488946"/>
                  <a:pt x="13676230" y="1479078"/>
                  <a:pt x="13676230" y="1465921"/>
                </a:cubicBezTo>
                <a:cubicBezTo>
                  <a:pt x="13676230" y="1452765"/>
                  <a:pt x="13672939" y="1446187"/>
                  <a:pt x="13666362" y="1446187"/>
                </a:cubicBezTo>
                <a:cubicBezTo>
                  <a:pt x="13659785" y="1446187"/>
                  <a:pt x="13656494" y="1446187"/>
                  <a:pt x="13656494" y="1446187"/>
                </a:cubicBezTo>
                <a:cubicBezTo>
                  <a:pt x="13656494" y="1446187"/>
                  <a:pt x="13656494" y="1449476"/>
                  <a:pt x="13656494" y="1456053"/>
                </a:cubicBezTo>
                <a:cubicBezTo>
                  <a:pt x="13656494" y="1462633"/>
                  <a:pt x="13656494" y="1472498"/>
                  <a:pt x="13656494" y="1485655"/>
                </a:cubicBezTo>
                <a:lnTo>
                  <a:pt x="13656494" y="1525125"/>
                </a:lnTo>
                <a:cubicBezTo>
                  <a:pt x="13669653" y="1525125"/>
                  <a:pt x="13679519" y="1525125"/>
                  <a:pt x="13686099" y="1525125"/>
                </a:cubicBezTo>
                <a:cubicBezTo>
                  <a:pt x="13692676" y="1525125"/>
                  <a:pt x="13702541" y="1525125"/>
                  <a:pt x="13715701" y="1525125"/>
                </a:cubicBezTo>
                <a:lnTo>
                  <a:pt x="13577556" y="1584329"/>
                </a:lnTo>
                <a:cubicBezTo>
                  <a:pt x="13551243" y="1584329"/>
                  <a:pt x="13528218" y="1584329"/>
                  <a:pt x="13508484" y="1584329"/>
                </a:cubicBezTo>
                <a:cubicBezTo>
                  <a:pt x="13488748" y="1584329"/>
                  <a:pt x="13478882" y="1590909"/>
                  <a:pt x="13478882" y="1604066"/>
                </a:cubicBezTo>
                <a:lnTo>
                  <a:pt x="13483815" y="1604066"/>
                </a:lnTo>
                <a:cubicBezTo>
                  <a:pt x="13493681" y="1604066"/>
                  <a:pt x="13511773" y="1604066"/>
                  <a:pt x="13538086" y="1604066"/>
                </a:cubicBezTo>
                <a:cubicBezTo>
                  <a:pt x="13590713" y="1604066"/>
                  <a:pt x="13636760" y="1600777"/>
                  <a:pt x="13676230" y="1594197"/>
                </a:cubicBezTo>
                <a:cubicBezTo>
                  <a:pt x="13715701" y="1587620"/>
                  <a:pt x="13748591" y="1581041"/>
                  <a:pt x="13774904" y="1574464"/>
                </a:cubicBezTo>
                <a:cubicBezTo>
                  <a:pt x="13801215" y="1567884"/>
                  <a:pt x="13814375" y="1564595"/>
                  <a:pt x="13814375" y="1564595"/>
                </a:cubicBezTo>
                <a:lnTo>
                  <a:pt x="13834108" y="1544861"/>
                </a:lnTo>
                <a:lnTo>
                  <a:pt x="13853842" y="1544861"/>
                </a:lnTo>
                <a:cubicBezTo>
                  <a:pt x="13853842" y="1571172"/>
                  <a:pt x="13886735" y="1577752"/>
                  <a:pt x="13952519" y="1564595"/>
                </a:cubicBezTo>
                <a:lnTo>
                  <a:pt x="14090660" y="1525125"/>
                </a:lnTo>
                <a:cubicBezTo>
                  <a:pt x="14103820" y="1525125"/>
                  <a:pt x="14110397" y="1518548"/>
                  <a:pt x="14110397" y="1505392"/>
                </a:cubicBezTo>
                <a:cubicBezTo>
                  <a:pt x="14110397" y="1492235"/>
                  <a:pt x="14113685" y="1485655"/>
                  <a:pt x="14120262" y="1485655"/>
                </a:cubicBezTo>
                <a:lnTo>
                  <a:pt x="14130130" y="1485655"/>
                </a:lnTo>
                <a:lnTo>
                  <a:pt x="14149867" y="1485655"/>
                </a:lnTo>
                <a:cubicBezTo>
                  <a:pt x="14163024" y="1485655"/>
                  <a:pt x="14182757" y="1479078"/>
                  <a:pt x="14209071" y="1465921"/>
                </a:cubicBezTo>
                <a:lnTo>
                  <a:pt x="14228804" y="1426451"/>
                </a:lnTo>
                <a:lnTo>
                  <a:pt x="14169601" y="1426451"/>
                </a:lnTo>
                <a:cubicBezTo>
                  <a:pt x="14143287" y="1426451"/>
                  <a:pt x="14130130" y="1419874"/>
                  <a:pt x="14130130" y="1406717"/>
                </a:cubicBezTo>
                <a:lnTo>
                  <a:pt x="14070927" y="1367247"/>
                </a:lnTo>
                <a:lnTo>
                  <a:pt x="14011723" y="1367247"/>
                </a:lnTo>
                <a:cubicBezTo>
                  <a:pt x="14024879" y="1367247"/>
                  <a:pt x="14031456" y="1360670"/>
                  <a:pt x="14031456" y="1347514"/>
                </a:cubicBezTo>
                <a:lnTo>
                  <a:pt x="13853842" y="1248840"/>
                </a:lnTo>
                <a:cubicBezTo>
                  <a:pt x="13840685" y="1248840"/>
                  <a:pt x="13830817" y="1248840"/>
                  <a:pt x="13824240" y="1248840"/>
                </a:cubicBezTo>
                <a:cubicBezTo>
                  <a:pt x="13817663" y="1248840"/>
                  <a:pt x="13807798" y="1242260"/>
                  <a:pt x="13794638" y="1229103"/>
                </a:cubicBezTo>
                <a:lnTo>
                  <a:pt x="13873579" y="1229103"/>
                </a:lnTo>
                <a:cubicBezTo>
                  <a:pt x="13886735" y="1242260"/>
                  <a:pt x="13899889" y="1242260"/>
                  <a:pt x="13913049" y="1229103"/>
                </a:cubicBezTo>
                <a:lnTo>
                  <a:pt x="13932782" y="1248840"/>
                </a:lnTo>
                <a:cubicBezTo>
                  <a:pt x="13945939" y="1261996"/>
                  <a:pt x="13972253" y="1268573"/>
                  <a:pt x="14011723" y="1268573"/>
                </a:cubicBezTo>
                <a:cubicBezTo>
                  <a:pt x="14024879" y="1255416"/>
                  <a:pt x="14038033" y="1248840"/>
                  <a:pt x="14051193" y="1248840"/>
                </a:cubicBezTo>
                <a:lnTo>
                  <a:pt x="14051193" y="1229103"/>
                </a:lnTo>
                <a:cubicBezTo>
                  <a:pt x="14116974" y="1229103"/>
                  <a:pt x="14156444" y="1255416"/>
                  <a:pt x="14169601" y="1308043"/>
                </a:cubicBezTo>
                <a:lnTo>
                  <a:pt x="14189334" y="1327777"/>
                </a:lnTo>
                <a:lnTo>
                  <a:pt x="14228804" y="1347514"/>
                </a:lnTo>
                <a:cubicBezTo>
                  <a:pt x="14241964" y="1347514"/>
                  <a:pt x="14248541" y="1354090"/>
                  <a:pt x="14248541" y="1367247"/>
                </a:cubicBezTo>
                <a:lnTo>
                  <a:pt x="14347215" y="1426451"/>
                </a:lnTo>
                <a:cubicBezTo>
                  <a:pt x="14373526" y="1426451"/>
                  <a:pt x="14393262" y="1419874"/>
                  <a:pt x="14406419" y="1406717"/>
                </a:cubicBezTo>
                <a:lnTo>
                  <a:pt x="14445889" y="1426451"/>
                </a:lnTo>
                <a:cubicBezTo>
                  <a:pt x="14445889" y="1439608"/>
                  <a:pt x="14452466" y="1449476"/>
                  <a:pt x="14465623" y="1456053"/>
                </a:cubicBezTo>
                <a:cubicBezTo>
                  <a:pt x="14478779" y="1462633"/>
                  <a:pt x="14491936" y="1465921"/>
                  <a:pt x="14505093" y="1465921"/>
                </a:cubicBezTo>
                <a:cubicBezTo>
                  <a:pt x="14544563" y="1465921"/>
                  <a:pt x="14557720" y="1459344"/>
                  <a:pt x="14544563" y="1446187"/>
                </a:cubicBezTo>
                <a:cubicBezTo>
                  <a:pt x="14544563" y="1419874"/>
                  <a:pt x="14551140" y="1406717"/>
                  <a:pt x="14564297" y="1406717"/>
                </a:cubicBezTo>
                <a:cubicBezTo>
                  <a:pt x="14590610" y="1393561"/>
                  <a:pt x="14610344" y="1400138"/>
                  <a:pt x="14623501" y="1426451"/>
                </a:cubicBezTo>
                <a:lnTo>
                  <a:pt x="14662971" y="1446187"/>
                </a:lnTo>
                <a:cubicBezTo>
                  <a:pt x="14676127" y="1446187"/>
                  <a:pt x="14689284" y="1459344"/>
                  <a:pt x="14702441" y="1485655"/>
                </a:cubicBezTo>
                <a:cubicBezTo>
                  <a:pt x="14715598" y="1511968"/>
                  <a:pt x="14718886" y="1525125"/>
                  <a:pt x="14712309" y="1525125"/>
                </a:cubicBezTo>
                <a:cubicBezTo>
                  <a:pt x="14705732" y="1525125"/>
                  <a:pt x="14699150" y="1531705"/>
                  <a:pt x="14692573" y="1544861"/>
                </a:cubicBezTo>
                <a:cubicBezTo>
                  <a:pt x="14685996" y="1558018"/>
                  <a:pt x="14682707" y="1567884"/>
                  <a:pt x="14682707" y="1574464"/>
                </a:cubicBezTo>
                <a:cubicBezTo>
                  <a:pt x="14682707" y="1581041"/>
                  <a:pt x="14695864" y="1584329"/>
                  <a:pt x="14722175" y="1584329"/>
                </a:cubicBezTo>
                <a:lnTo>
                  <a:pt x="14761645" y="1564595"/>
                </a:lnTo>
                <a:cubicBezTo>
                  <a:pt x="14774801" y="1564595"/>
                  <a:pt x="14784670" y="1564595"/>
                  <a:pt x="14791247" y="1564595"/>
                </a:cubicBezTo>
                <a:cubicBezTo>
                  <a:pt x="14797824" y="1564595"/>
                  <a:pt x="14801115" y="1558018"/>
                  <a:pt x="14801115" y="1544861"/>
                </a:cubicBezTo>
                <a:cubicBezTo>
                  <a:pt x="14801115" y="1531705"/>
                  <a:pt x="14807692" y="1531705"/>
                  <a:pt x="14820849" y="1544861"/>
                </a:cubicBezTo>
                <a:cubicBezTo>
                  <a:pt x="14834008" y="1544861"/>
                  <a:pt x="14847163" y="1544861"/>
                  <a:pt x="14860319" y="1544861"/>
                </a:cubicBezTo>
                <a:cubicBezTo>
                  <a:pt x="14873479" y="1544861"/>
                  <a:pt x="14876763" y="1558018"/>
                  <a:pt x="14870187" y="1584329"/>
                </a:cubicBezTo>
                <a:cubicBezTo>
                  <a:pt x="14863611" y="1610642"/>
                  <a:pt x="14873479" y="1630379"/>
                  <a:pt x="14899789" y="1643535"/>
                </a:cubicBezTo>
                <a:cubicBezTo>
                  <a:pt x="14926103" y="1630379"/>
                  <a:pt x="14939259" y="1623799"/>
                  <a:pt x="14939259" y="1623799"/>
                </a:cubicBezTo>
                <a:cubicBezTo>
                  <a:pt x="14926103" y="1584329"/>
                  <a:pt x="14939259" y="1564595"/>
                  <a:pt x="14978729" y="1564595"/>
                </a:cubicBezTo>
                <a:cubicBezTo>
                  <a:pt x="14978729" y="1564595"/>
                  <a:pt x="14985307" y="1564595"/>
                  <a:pt x="14998463" y="1564595"/>
                </a:cubicBezTo>
                <a:lnTo>
                  <a:pt x="15037933" y="1584329"/>
                </a:lnTo>
                <a:cubicBezTo>
                  <a:pt x="15051091" y="1610642"/>
                  <a:pt x="15057667" y="1623799"/>
                  <a:pt x="15057667" y="1623799"/>
                </a:cubicBezTo>
                <a:cubicBezTo>
                  <a:pt x="15044511" y="1636956"/>
                  <a:pt x="15037933" y="1646824"/>
                  <a:pt x="15037933" y="1653401"/>
                </a:cubicBezTo>
                <a:cubicBezTo>
                  <a:pt x="15037933" y="1659981"/>
                  <a:pt x="15044511" y="1663269"/>
                  <a:pt x="15057667" y="1663269"/>
                </a:cubicBezTo>
                <a:cubicBezTo>
                  <a:pt x="15057667" y="1689583"/>
                  <a:pt x="15067535" y="1696163"/>
                  <a:pt x="15087269" y="1683006"/>
                </a:cubicBezTo>
                <a:cubicBezTo>
                  <a:pt x="15107005" y="1669846"/>
                  <a:pt x="15123451" y="1666558"/>
                  <a:pt x="15136607" y="1673137"/>
                </a:cubicBezTo>
                <a:cubicBezTo>
                  <a:pt x="15149763" y="1679715"/>
                  <a:pt x="15162919" y="1689583"/>
                  <a:pt x="15176077" y="1702740"/>
                </a:cubicBezTo>
                <a:cubicBezTo>
                  <a:pt x="15189235" y="1742210"/>
                  <a:pt x="15208967" y="1742210"/>
                  <a:pt x="15235281" y="1702740"/>
                </a:cubicBezTo>
                <a:lnTo>
                  <a:pt x="15274751" y="1702740"/>
                </a:lnTo>
                <a:cubicBezTo>
                  <a:pt x="15274751" y="1715896"/>
                  <a:pt x="15278039" y="1725764"/>
                  <a:pt x="15284617" y="1732342"/>
                </a:cubicBezTo>
                <a:cubicBezTo>
                  <a:pt x="15291197" y="1738918"/>
                  <a:pt x="15294485" y="1742210"/>
                  <a:pt x="15294485" y="1742210"/>
                </a:cubicBezTo>
                <a:lnTo>
                  <a:pt x="15314221" y="1781680"/>
                </a:lnTo>
                <a:cubicBezTo>
                  <a:pt x="15327379" y="1781680"/>
                  <a:pt x="15340531" y="1775100"/>
                  <a:pt x="15353689" y="1761943"/>
                </a:cubicBezTo>
                <a:cubicBezTo>
                  <a:pt x="15353689" y="1748787"/>
                  <a:pt x="15366847" y="1748787"/>
                  <a:pt x="15393159" y="1761943"/>
                </a:cubicBezTo>
                <a:cubicBezTo>
                  <a:pt x="15406315" y="1761943"/>
                  <a:pt x="15412895" y="1761943"/>
                  <a:pt x="15412895" y="1761943"/>
                </a:cubicBezTo>
                <a:lnTo>
                  <a:pt x="15432629" y="1761943"/>
                </a:lnTo>
                <a:cubicBezTo>
                  <a:pt x="15445787" y="1775100"/>
                  <a:pt x="15452363" y="1781680"/>
                  <a:pt x="15452363" y="1781680"/>
                </a:cubicBezTo>
                <a:lnTo>
                  <a:pt x="15472099" y="1801413"/>
                </a:lnTo>
                <a:lnTo>
                  <a:pt x="15472099" y="1821147"/>
                </a:lnTo>
                <a:cubicBezTo>
                  <a:pt x="15472099" y="1807991"/>
                  <a:pt x="15475387" y="1801413"/>
                  <a:pt x="15481967" y="1801413"/>
                </a:cubicBezTo>
                <a:cubicBezTo>
                  <a:pt x="15488545" y="1801413"/>
                  <a:pt x="15498411" y="1794837"/>
                  <a:pt x="15511571" y="1781680"/>
                </a:cubicBezTo>
                <a:lnTo>
                  <a:pt x="15511571" y="1801413"/>
                </a:lnTo>
                <a:cubicBezTo>
                  <a:pt x="15498411" y="1814570"/>
                  <a:pt x="15504991" y="1827727"/>
                  <a:pt x="15531303" y="1840884"/>
                </a:cubicBezTo>
                <a:cubicBezTo>
                  <a:pt x="15544459" y="1854040"/>
                  <a:pt x="15557617" y="1860617"/>
                  <a:pt x="15570773" y="1860617"/>
                </a:cubicBezTo>
                <a:cubicBezTo>
                  <a:pt x="15597083" y="1873774"/>
                  <a:pt x="15616821" y="1873774"/>
                  <a:pt x="15629977" y="1860617"/>
                </a:cubicBezTo>
                <a:lnTo>
                  <a:pt x="15649711" y="1860617"/>
                </a:lnTo>
                <a:cubicBezTo>
                  <a:pt x="15649711" y="1873774"/>
                  <a:pt x="15656291" y="1877063"/>
                  <a:pt x="15669447" y="1870486"/>
                </a:cubicBezTo>
                <a:cubicBezTo>
                  <a:pt x="15682603" y="1863906"/>
                  <a:pt x="15695759" y="1867197"/>
                  <a:pt x="15708919" y="1880354"/>
                </a:cubicBezTo>
                <a:cubicBezTo>
                  <a:pt x="15722075" y="1880354"/>
                  <a:pt x="15728651" y="1880354"/>
                  <a:pt x="15728651" y="1880354"/>
                </a:cubicBezTo>
                <a:lnTo>
                  <a:pt x="15748385" y="1880354"/>
                </a:lnTo>
                <a:cubicBezTo>
                  <a:pt x="15735227" y="1906665"/>
                  <a:pt x="15735227" y="1919821"/>
                  <a:pt x="15748385" y="1919821"/>
                </a:cubicBezTo>
                <a:cubicBezTo>
                  <a:pt x="15761543" y="1919821"/>
                  <a:pt x="15774699" y="1913244"/>
                  <a:pt x="15787855" y="1900087"/>
                </a:cubicBezTo>
                <a:cubicBezTo>
                  <a:pt x="15801015" y="1886931"/>
                  <a:pt x="15814169" y="1880354"/>
                  <a:pt x="15827325" y="1880354"/>
                </a:cubicBezTo>
                <a:lnTo>
                  <a:pt x="15827325" y="1900087"/>
                </a:lnTo>
                <a:cubicBezTo>
                  <a:pt x="15840483" y="1913244"/>
                  <a:pt x="15847063" y="1926401"/>
                  <a:pt x="15847063" y="1939558"/>
                </a:cubicBezTo>
                <a:lnTo>
                  <a:pt x="15906267" y="1959292"/>
                </a:lnTo>
                <a:cubicBezTo>
                  <a:pt x="15932575" y="1972448"/>
                  <a:pt x="15955601" y="1982316"/>
                  <a:pt x="15975339" y="1988893"/>
                </a:cubicBezTo>
                <a:cubicBezTo>
                  <a:pt x="15995071" y="1995473"/>
                  <a:pt x="16008227" y="1998762"/>
                  <a:pt x="16014805" y="1998762"/>
                </a:cubicBezTo>
                <a:cubicBezTo>
                  <a:pt x="16021385" y="1998762"/>
                  <a:pt x="16031251" y="1998762"/>
                  <a:pt x="16044411" y="1998762"/>
                </a:cubicBezTo>
                <a:lnTo>
                  <a:pt x="16044411" y="2018495"/>
                </a:lnTo>
                <a:cubicBezTo>
                  <a:pt x="16044411" y="2005339"/>
                  <a:pt x="16050987" y="2005339"/>
                  <a:pt x="16064143" y="2018495"/>
                </a:cubicBezTo>
                <a:cubicBezTo>
                  <a:pt x="16077299" y="2031652"/>
                  <a:pt x="16097037" y="2038232"/>
                  <a:pt x="16123347" y="2038232"/>
                </a:cubicBezTo>
                <a:cubicBezTo>
                  <a:pt x="16149661" y="2038232"/>
                  <a:pt x="16175975" y="2041520"/>
                  <a:pt x="16202287" y="2048100"/>
                </a:cubicBezTo>
                <a:cubicBezTo>
                  <a:pt x="16228599" y="2054677"/>
                  <a:pt x="16248335" y="2057965"/>
                  <a:pt x="16261491" y="2057965"/>
                </a:cubicBezTo>
                <a:cubicBezTo>
                  <a:pt x="16284515" y="2061255"/>
                  <a:pt x="16305073" y="2063722"/>
                  <a:pt x="16323163" y="2065366"/>
                </a:cubicBezTo>
                <a:lnTo>
                  <a:pt x="16348919" y="2066722"/>
                </a:lnTo>
                <a:lnTo>
                  <a:pt x="16348919" y="10285413"/>
                </a:lnTo>
                <a:lnTo>
                  <a:pt x="14443586" y="10285413"/>
                </a:lnTo>
                <a:lnTo>
                  <a:pt x="14428620" y="10272585"/>
                </a:lnTo>
                <a:cubicBezTo>
                  <a:pt x="14423686" y="10269296"/>
                  <a:pt x="14419576" y="10267651"/>
                  <a:pt x="14416287" y="10267651"/>
                </a:cubicBezTo>
                <a:cubicBezTo>
                  <a:pt x="14409707" y="10267651"/>
                  <a:pt x="14399842" y="10267651"/>
                  <a:pt x="14386682" y="10267651"/>
                </a:cubicBezTo>
                <a:cubicBezTo>
                  <a:pt x="14373526" y="10267651"/>
                  <a:pt x="14366949" y="10261074"/>
                  <a:pt x="14366949" y="10247917"/>
                </a:cubicBezTo>
                <a:cubicBezTo>
                  <a:pt x="14366949" y="10234761"/>
                  <a:pt x="14340638" y="10221604"/>
                  <a:pt x="14288008" y="10208447"/>
                </a:cubicBezTo>
                <a:lnTo>
                  <a:pt x="14149867" y="10168977"/>
                </a:lnTo>
                <a:cubicBezTo>
                  <a:pt x="14136710" y="10162400"/>
                  <a:pt x="14126842" y="10159109"/>
                  <a:pt x="14120262" y="10159109"/>
                </a:cubicBezTo>
                <a:cubicBezTo>
                  <a:pt x="14113685" y="10159109"/>
                  <a:pt x="14110397" y="10162400"/>
                  <a:pt x="14110397" y="10168977"/>
                </a:cubicBezTo>
                <a:cubicBezTo>
                  <a:pt x="14123553" y="10182136"/>
                  <a:pt x="14182757" y="10208447"/>
                  <a:pt x="14288008" y="10247917"/>
                </a:cubicBezTo>
                <a:cubicBezTo>
                  <a:pt x="14314322" y="10257785"/>
                  <a:pt x="14337757" y="10266419"/>
                  <a:pt x="14358314" y="10273819"/>
                </a:cubicBezTo>
                <a:lnTo>
                  <a:pt x="14391551" y="10285413"/>
                </a:lnTo>
                <a:lnTo>
                  <a:pt x="14267617" y="10285413"/>
                </a:lnTo>
                <a:lnTo>
                  <a:pt x="14263342" y="10272585"/>
                </a:lnTo>
                <a:cubicBezTo>
                  <a:pt x="14260053" y="10269296"/>
                  <a:pt x="14255119" y="10267651"/>
                  <a:pt x="14248541" y="10267651"/>
                </a:cubicBezTo>
                <a:cubicBezTo>
                  <a:pt x="14235382" y="10267651"/>
                  <a:pt x="14215648" y="10267651"/>
                  <a:pt x="14189334" y="10267651"/>
                </a:cubicBezTo>
                <a:cubicBezTo>
                  <a:pt x="14136707" y="10267651"/>
                  <a:pt x="14090660" y="10261074"/>
                  <a:pt x="14051193" y="10247917"/>
                </a:cubicBezTo>
                <a:cubicBezTo>
                  <a:pt x="14011723" y="10234761"/>
                  <a:pt x="13968961" y="10218315"/>
                  <a:pt x="13922914" y="10198579"/>
                </a:cubicBezTo>
                <a:cubicBezTo>
                  <a:pt x="13876870" y="10178845"/>
                  <a:pt x="13853842" y="10165689"/>
                  <a:pt x="13853842" y="10159109"/>
                </a:cubicBezTo>
                <a:cubicBezTo>
                  <a:pt x="13853842" y="10152532"/>
                  <a:pt x="13847265" y="10149243"/>
                  <a:pt x="13834108" y="10149243"/>
                </a:cubicBezTo>
                <a:lnTo>
                  <a:pt x="13814375" y="10129507"/>
                </a:lnTo>
                <a:lnTo>
                  <a:pt x="13794638" y="10129507"/>
                </a:lnTo>
                <a:lnTo>
                  <a:pt x="13774904" y="10109773"/>
                </a:lnTo>
                <a:lnTo>
                  <a:pt x="13735434" y="10090039"/>
                </a:lnTo>
                <a:cubicBezTo>
                  <a:pt x="13722278" y="10090039"/>
                  <a:pt x="13709124" y="10090039"/>
                  <a:pt x="13695964" y="10090039"/>
                </a:cubicBezTo>
                <a:cubicBezTo>
                  <a:pt x="13682807" y="10090039"/>
                  <a:pt x="13672939" y="10090039"/>
                  <a:pt x="13666362" y="10090039"/>
                </a:cubicBezTo>
                <a:cubicBezTo>
                  <a:pt x="13659785" y="10090039"/>
                  <a:pt x="13656494" y="10083460"/>
                  <a:pt x="13656494" y="10070303"/>
                </a:cubicBezTo>
                <a:cubicBezTo>
                  <a:pt x="13656494" y="10070303"/>
                  <a:pt x="13649917" y="10063726"/>
                  <a:pt x="13636760" y="10050569"/>
                </a:cubicBezTo>
                <a:cubicBezTo>
                  <a:pt x="13623604" y="10037413"/>
                  <a:pt x="13607158" y="10027544"/>
                  <a:pt x="13587425" y="10020967"/>
                </a:cubicBezTo>
                <a:cubicBezTo>
                  <a:pt x="13567688" y="10014390"/>
                  <a:pt x="13547954" y="10007811"/>
                  <a:pt x="13528218" y="10001231"/>
                </a:cubicBezTo>
                <a:cubicBezTo>
                  <a:pt x="13508484" y="9994654"/>
                  <a:pt x="13498616" y="9984786"/>
                  <a:pt x="13498616" y="9971629"/>
                </a:cubicBezTo>
                <a:cubicBezTo>
                  <a:pt x="13498616" y="9971629"/>
                  <a:pt x="13485459" y="9968340"/>
                  <a:pt x="13459146" y="9961761"/>
                </a:cubicBezTo>
                <a:cubicBezTo>
                  <a:pt x="13432835" y="9955184"/>
                  <a:pt x="13386785" y="9945318"/>
                  <a:pt x="13321004" y="9932159"/>
                </a:cubicBezTo>
                <a:lnTo>
                  <a:pt x="13214053" y="9901602"/>
                </a:lnTo>
                <a:lnTo>
                  <a:pt x="13224797" y="9909959"/>
                </a:lnTo>
                <a:cubicBezTo>
                  <a:pt x="13233021" y="9914892"/>
                  <a:pt x="13242064" y="9919005"/>
                  <a:pt x="13251932" y="9922293"/>
                </a:cubicBezTo>
                <a:cubicBezTo>
                  <a:pt x="13271666" y="9928870"/>
                  <a:pt x="13281534" y="9932159"/>
                  <a:pt x="13281534" y="9932159"/>
                </a:cubicBezTo>
                <a:cubicBezTo>
                  <a:pt x="13281534" y="9932159"/>
                  <a:pt x="13284823" y="9935450"/>
                  <a:pt x="13291400" y="9942027"/>
                </a:cubicBezTo>
                <a:cubicBezTo>
                  <a:pt x="13297977" y="9948607"/>
                  <a:pt x="13301268" y="9951895"/>
                  <a:pt x="13301268" y="9951895"/>
                </a:cubicBezTo>
                <a:cubicBezTo>
                  <a:pt x="13340738" y="9965052"/>
                  <a:pt x="13373631" y="9971629"/>
                  <a:pt x="13399942" y="9971629"/>
                </a:cubicBezTo>
                <a:lnTo>
                  <a:pt x="13419679" y="9991365"/>
                </a:lnTo>
                <a:cubicBezTo>
                  <a:pt x="13432835" y="10004522"/>
                  <a:pt x="13449280" y="10011099"/>
                  <a:pt x="13469014" y="10011099"/>
                </a:cubicBezTo>
                <a:cubicBezTo>
                  <a:pt x="13488748" y="10011099"/>
                  <a:pt x="13511773" y="10017679"/>
                  <a:pt x="13538086" y="10030833"/>
                </a:cubicBezTo>
                <a:lnTo>
                  <a:pt x="13538086" y="10050569"/>
                </a:lnTo>
                <a:cubicBezTo>
                  <a:pt x="13524930" y="10037413"/>
                  <a:pt x="13485459" y="10030833"/>
                  <a:pt x="13419679" y="10030833"/>
                </a:cubicBezTo>
                <a:cubicBezTo>
                  <a:pt x="13380208" y="10030833"/>
                  <a:pt x="13353895" y="10027544"/>
                  <a:pt x="13340738" y="10020967"/>
                </a:cubicBezTo>
                <a:cubicBezTo>
                  <a:pt x="13327582" y="10014390"/>
                  <a:pt x="13321004" y="10004522"/>
                  <a:pt x="13321004" y="9991365"/>
                </a:cubicBezTo>
                <a:cubicBezTo>
                  <a:pt x="13307845" y="9978209"/>
                  <a:pt x="13294691" y="9971629"/>
                  <a:pt x="13281534" y="9971629"/>
                </a:cubicBezTo>
                <a:cubicBezTo>
                  <a:pt x="13268375" y="9971629"/>
                  <a:pt x="13248641" y="9965052"/>
                  <a:pt x="13222328" y="9951895"/>
                </a:cubicBezTo>
                <a:cubicBezTo>
                  <a:pt x="13209171" y="9938739"/>
                  <a:pt x="13192726" y="9928870"/>
                  <a:pt x="13172992" y="9922293"/>
                </a:cubicBezTo>
                <a:cubicBezTo>
                  <a:pt x="13153258" y="9915716"/>
                  <a:pt x="13136813" y="9912425"/>
                  <a:pt x="13123654" y="9912425"/>
                </a:cubicBezTo>
                <a:cubicBezTo>
                  <a:pt x="13110497" y="9899268"/>
                  <a:pt x="13103920" y="9889400"/>
                  <a:pt x="13103920" y="9882823"/>
                </a:cubicBezTo>
                <a:cubicBezTo>
                  <a:pt x="13103920" y="9876246"/>
                  <a:pt x="13103920" y="9872955"/>
                  <a:pt x="13103920" y="9872955"/>
                </a:cubicBezTo>
                <a:lnTo>
                  <a:pt x="13123654" y="9853221"/>
                </a:lnTo>
                <a:cubicBezTo>
                  <a:pt x="13110497" y="9853221"/>
                  <a:pt x="13100629" y="9856510"/>
                  <a:pt x="13094052" y="9863087"/>
                </a:cubicBezTo>
                <a:cubicBezTo>
                  <a:pt x="13087475" y="9869666"/>
                  <a:pt x="13077609" y="9869666"/>
                  <a:pt x="13064450" y="9863087"/>
                </a:cubicBezTo>
                <a:cubicBezTo>
                  <a:pt x="13051293" y="9856510"/>
                  <a:pt x="13048005" y="9849933"/>
                  <a:pt x="13054584" y="9843353"/>
                </a:cubicBezTo>
                <a:cubicBezTo>
                  <a:pt x="13061161" y="9836776"/>
                  <a:pt x="13051293" y="9826908"/>
                  <a:pt x="13024980" y="9813751"/>
                </a:cubicBezTo>
                <a:cubicBezTo>
                  <a:pt x="13011823" y="9813751"/>
                  <a:pt x="13001955" y="9810463"/>
                  <a:pt x="12995378" y="9803883"/>
                </a:cubicBezTo>
                <a:cubicBezTo>
                  <a:pt x="12988801" y="9797306"/>
                  <a:pt x="12985512" y="9794015"/>
                  <a:pt x="12985512" y="9794015"/>
                </a:cubicBezTo>
                <a:lnTo>
                  <a:pt x="12946042" y="9774281"/>
                </a:lnTo>
                <a:cubicBezTo>
                  <a:pt x="12919729" y="9774281"/>
                  <a:pt x="12880259" y="9761124"/>
                  <a:pt x="12827632" y="9734811"/>
                </a:cubicBezTo>
                <a:lnTo>
                  <a:pt x="12768428" y="9715077"/>
                </a:lnTo>
                <a:lnTo>
                  <a:pt x="12758560" y="9715077"/>
                </a:lnTo>
                <a:lnTo>
                  <a:pt x="12689490" y="9715077"/>
                </a:lnTo>
                <a:cubicBezTo>
                  <a:pt x="12689490" y="9715077"/>
                  <a:pt x="12656597" y="9701920"/>
                  <a:pt x="12590813" y="9675607"/>
                </a:cubicBezTo>
                <a:cubicBezTo>
                  <a:pt x="12577659" y="9662450"/>
                  <a:pt x="12564503" y="9655873"/>
                  <a:pt x="12551346" y="9655873"/>
                </a:cubicBezTo>
                <a:cubicBezTo>
                  <a:pt x="12538189" y="9655873"/>
                  <a:pt x="12518456" y="9649296"/>
                  <a:pt x="12492139" y="9636137"/>
                </a:cubicBezTo>
                <a:cubicBezTo>
                  <a:pt x="12478985" y="9622980"/>
                  <a:pt x="12462538" y="9613115"/>
                  <a:pt x="12442804" y="9606535"/>
                </a:cubicBezTo>
                <a:cubicBezTo>
                  <a:pt x="12423070" y="9599958"/>
                  <a:pt x="12406625" y="9596667"/>
                  <a:pt x="12393468" y="9596667"/>
                </a:cubicBezTo>
                <a:cubicBezTo>
                  <a:pt x="12248744" y="9557199"/>
                  <a:pt x="12169807" y="9530886"/>
                  <a:pt x="12156650" y="9517729"/>
                </a:cubicBezTo>
                <a:lnTo>
                  <a:pt x="12136913" y="9517729"/>
                </a:lnTo>
                <a:cubicBezTo>
                  <a:pt x="12150070" y="9530886"/>
                  <a:pt x="12146782" y="9534174"/>
                  <a:pt x="12127048" y="9527595"/>
                </a:cubicBezTo>
                <a:cubicBezTo>
                  <a:pt x="12107312" y="9521018"/>
                  <a:pt x="12084289" y="9514440"/>
                  <a:pt x="12057976" y="9507861"/>
                </a:cubicBezTo>
                <a:cubicBezTo>
                  <a:pt x="12031662" y="9501284"/>
                  <a:pt x="12018506" y="9497993"/>
                  <a:pt x="12018506" y="9497993"/>
                </a:cubicBezTo>
                <a:cubicBezTo>
                  <a:pt x="12005349" y="9458525"/>
                  <a:pt x="11959302" y="9438789"/>
                  <a:pt x="11880362" y="9438789"/>
                </a:cubicBezTo>
                <a:lnTo>
                  <a:pt x="11860629" y="9419055"/>
                </a:lnTo>
                <a:cubicBezTo>
                  <a:pt x="11860629" y="9419055"/>
                  <a:pt x="11847472" y="9419055"/>
                  <a:pt x="11821158" y="9419055"/>
                </a:cubicBezTo>
                <a:lnTo>
                  <a:pt x="11781688" y="9399319"/>
                </a:lnTo>
                <a:lnTo>
                  <a:pt x="11761954" y="9379585"/>
                </a:lnTo>
                <a:lnTo>
                  <a:pt x="11702747" y="9359851"/>
                </a:lnTo>
                <a:cubicBezTo>
                  <a:pt x="11663280" y="9333538"/>
                  <a:pt x="11623810" y="9320381"/>
                  <a:pt x="11584339" y="9320381"/>
                </a:cubicBezTo>
                <a:cubicBezTo>
                  <a:pt x="11558026" y="9320381"/>
                  <a:pt x="11551449" y="9313804"/>
                  <a:pt x="11564606" y="9300645"/>
                </a:cubicBezTo>
                <a:cubicBezTo>
                  <a:pt x="11551449" y="9313804"/>
                  <a:pt x="11544869" y="9313804"/>
                  <a:pt x="11544869" y="9300645"/>
                </a:cubicBezTo>
                <a:cubicBezTo>
                  <a:pt x="11518556" y="9274334"/>
                  <a:pt x="11465932" y="9254597"/>
                  <a:pt x="11386991" y="9241441"/>
                </a:cubicBezTo>
                <a:cubicBezTo>
                  <a:pt x="11360678" y="9241441"/>
                  <a:pt x="11331076" y="9231572"/>
                  <a:pt x="11298186" y="9211839"/>
                </a:cubicBezTo>
                <a:cubicBezTo>
                  <a:pt x="11265292" y="9192105"/>
                  <a:pt x="11235691" y="9178948"/>
                  <a:pt x="11209377" y="9172369"/>
                </a:cubicBezTo>
                <a:cubicBezTo>
                  <a:pt x="11183066" y="9165792"/>
                  <a:pt x="11163330" y="9155923"/>
                  <a:pt x="11150173" y="9142767"/>
                </a:cubicBezTo>
                <a:lnTo>
                  <a:pt x="11169910" y="9142767"/>
                </a:lnTo>
                <a:cubicBezTo>
                  <a:pt x="11196220" y="9155923"/>
                  <a:pt x="11206089" y="9152635"/>
                  <a:pt x="11199512" y="9132898"/>
                </a:cubicBezTo>
                <a:cubicBezTo>
                  <a:pt x="11192932" y="9113165"/>
                  <a:pt x="11186355" y="9106588"/>
                  <a:pt x="11179775" y="9113165"/>
                </a:cubicBezTo>
                <a:cubicBezTo>
                  <a:pt x="11173198" y="9119744"/>
                  <a:pt x="11156750" y="9113165"/>
                  <a:pt x="11130439" y="9093431"/>
                </a:cubicBezTo>
                <a:cubicBezTo>
                  <a:pt x="11104126" y="9073695"/>
                  <a:pt x="11084392" y="9063826"/>
                  <a:pt x="11071233" y="9063826"/>
                </a:cubicBezTo>
                <a:cubicBezTo>
                  <a:pt x="11071233" y="9063826"/>
                  <a:pt x="11061367" y="9060538"/>
                  <a:pt x="11041631" y="9053961"/>
                </a:cubicBezTo>
                <a:cubicBezTo>
                  <a:pt x="11021897" y="9047384"/>
                  <a:pt x="10998872" y="9037516"/>
                  <a:pt x="10972560" y="9024359"/>
                </a:cubicBezTo>
                <a:cubicBezTo>
                  <a:pt x="10946248" y="9011202"/>
                  <a:pt x="10919935" y="8998045"/>
                  <a:pt x="10893621" y="8984889"/>
                </a:cubicBezTo>
                <a:cubicBezTo>
                  <a:pt x="10867309" y="8971732"/>
                  <a:pt x="10847574" y="8965152"/>
                  <a:pt x="10834417" y="8965152"/>
                </a:cubicBezTo>
                <a:lnTo>
                  <a:pt x="10637069" y="8905948"/>
                </a:lnTo>
                <a:cubicBezTo>
                  <a:pt x="10637069" y="8905948"/>
                  <a:pt x="10627201" y="8902660"/>
                  <a:pt x="10607465" y="8896080"/>
                </a:cubicBezTo>
                <a:cubicBezTo>
                  <a:pt x="10587732" y="8889503"/>
                  <a:pt x="10564707" y="8886215"/>
                  <a:pt x="10538393" y="8886215"/>
                </a:cubicBezTo>
                <a:lnTo>
                  <a:pt x="10439719" y="8846745"/>
                </a:lnTo>
                <a:cubicBezTo>
                  <a:pt x="10373938" y="8820431"/>
                  <a:pt x="10341045" y="8820431"/>
                  <a:pt x="10341045" y="8846745"/>
                </a:cubicBezTo>
                <a:lnTo>
                  <a:pt x="10321312" y="8846745"/>
                </a:lnTo>
                <a:lnTo>
                  <a:pt x="10301577" y="8827011"/>
                </a:lnTo>
                <a:lnTo>
                  <a:pt x="10301577" y="8846745"/>
                </a:lnTo>
                <a:lnTo>
                  <a:pt x="10143697" y="8787541"/>
                </a:lnTo>
                <a:cubicBezTo>
                  <a:pt x="10156853" y="8774384"/>
                  <a:pt x="10179879" y="8774384"/>
                  <a:pt x="10212769" y="8787541"/>
                </a:cubicBezTo>
                <a:cubicBezTo>
                  <a:pt x="10245662" y="8800697"/>
                  <a:pt x="10275264" y="8807274"/>
                  <a:pt x="10301577" y="8807274"/>
                </a:cubicBezTo>
                <a:lnTo>
                  <a:pt x="10163433" y="8748071"/>
                </a:lnTo>
                <a:cubicBezTo>
                  <a:pt x="10071336" y="8721757"/>
                  <a:pt x="10018709" y="8702021"/>
                  <a:pt x="10005552" y="8688867"/>
                </a:cubicBezTo>
                <a:lnTo>
                  <a:pt x="10025289" y="8688867"/>
                </a:lnTo>
                <a:cubicBezTo>
                  <a:pt x="10038446" y="8688867"/>
                  <a:pt x="10051603" y="8688867"/>
                  <a:pt x="10064760" y="8688867"/>
                </a:cubicBezTo>
                <a:cubicBezTo>
                  <a:pt x="10077917" y="8688867"/>
                  <a:pt x="10087781" y="8692155"/>
                  <a:pt x="10094361" y="8698732"/>
                </a:cubicBezTo>
                <a:cubicBezTo>
                  <a:pt x="10100938" y="8705312"/>
                  <a:pt x="10110806" y="8708600"/>
                  <a:pt x="10123963" y="8708600"/>
                </a:cubicBezTo>
                <a:cubicBezTo>
                  <a:pt x="10137119" y="8708600"/>
                  <a:pt x="10146988" y="8711892"/>
                  <a:pt x="10153565" y="8718469"/>
                </a:cubicBezTo>
                <a:cubicBezTo>
                  <a:pt x="10160142" y="8725046"/>
                  <a:pt x="10163433" y="8728337"/>
                  <a:pt x="10163433" y="8728337"/>
                </a:cubicBezTo>
                <a:cubicBezTo>
                  <a:pt x="10163433" y="8728337"/>
                  <a:pt x="10176590" y="8734914"/>
                  <a:pt x="10202900" y="8748071"/>
                </a:cubicBezTo>
                <a:lnTo>
                  <a:pt x="10262107" y="8748071"/>
                </a:lnTo>
                <a:lnTo>
                  <a:pt x="10380515" y="8787541"/>
                </a:lnTo>
                <a:lnTo>
                  <a:pt x="10341045" y="8767804"/>
                </a:lnTo>
                <a:cubicBezTo>
                  <a:pt x="10301577" y="8754650"/>
                  <a:pt x="10275264" y="8748071"/>
                  <a:pt x="10262107" y="8748071"/>
                </a:cubicBezTo>
                <a:lnTo>
                  <a:pt x="10222637" y="8728337"/>
                </a:lnTo>
                <a:cubicBezTo>
                  <a:pt x="10196323" y="8715180"/>
                  <a:pt x="10179879" y="8705312"/>
                  <a:pt x="10173298" y="8698732"/>
                </a:cubicBezTo>
                <a:cubicBezTo>
                  <a:pt x="10166722" y="8692155"/>
                  <a:pt x="10133831" y="8682287"/>
                  <a:pt x="10074624" y="8669130"/>
                </a:cubicBezTo>
                <a:cubicBezTo>
                  <a:pt x="10015421" y="8655976"/>
                  <a:pt x="9979242" y="8646108"/>
                  <a:pt x="9966085" y="8639528"/>
                </a:cubicBezTo>
                <a:cubicBezTo>
                  <a:pt x="9952928" y="8632951"/>
                  <a:pt x="9946348" y="8636240"/>
                  <a:pt x="9946348" y="8649397"/>
                </a:cubicBezTo>
                <a:cubicBezTo>
                  <a:pt x="9959505" y="8675710"/>
                  <a:pt x="9926615" y="8675710"/>
                  <a:pt x="9847674" y="8649397"/>
                </a:cubicBezTo>
                <a:lnTo>
                  <a:pt x="9768737" y="8629663"/>
                </a:lnTo>
                <a:cubicBezTo>
                  <a:pt x="9781891" y="8642817"/>
                  <a:pt x="9781891" y="8649397"/>
                  <a:pt x="9768737" y="8649397"/>
                </a:cubicBezTo>
                <a:lnTo>
                  <a:pt x="9729267" y="8629663"/>
                </a:lnTo>
                <a:cubicBezTo>
                  <a:pt x="9729267" y="8616506"/>
                  <a:pt x="9712820" y="8603347"/>
                  <a:pt x="9679928" y="8590193"/>
                </a:cubicBezTo>
                <a:cubicBezTo>
                  <a:pt x="9647038" y="8577036"/>
                  <a:pt x="9610856" y="8563879"/>
                  <a:pt x="9571387" y="8550722"/>
                </a:cubicBezTo>
                <a:cubicBezTo>
                  <a:pt x="9531919" y="8537566"/>
                  <a:pt x="9499028" y="8530986"/>
                  <a:pt x="9472712" y="8530986"/>
                </a:cubicBezTo>
                <a:cubicBezTo>
                  <a:pt x="9446400" y="8517832"/>
                  <a:pt x="9433245" y="8511252"/>
                  <a:pt x="9433245" y="8511252"/>
                </a:cubicBezTo>
                <a:lnTo>
                  <a:pt x="9512182" y="8511252"/>
                </a:lnTo>
                <a:cubicBezTo>
                  <a:pt x="9525339" y="8524409"/>
                  <a:pt x="9535207" y="8530986"/>
                  <a:pt x="9541787" y="8530986"/>
                </a:cubicBezTo>
                <a:cubicBezTo>
                  <a:pt x="9548364" y="8530986"/>
                  <a:pt x="9558232" y="8530986"/>
                  <a:pt x="9571387" y="8530986"/>
                </a:cubicBezTo>
                <a:cubicBezTo>
                  <a:pt x="9571387" y="8530986"/>
                  <a:pt x="9584544" y="8537566"/>
                  <a:pt x="9610856" y="8550722"/>
                </a:cubicBezTo>
                <a:cubicBezTo>
                  <a:pt x="9676640" y="8577036"/>
                  <a:pt x="9729267" y="8596770"/>
                  <a:pt x="9768737" y="8609926"/>
                </a:cubicBezTo>
                <a:cubicBezTo>
                  <a:pt x="9781891" y="8609926"/>
                  <a:pt x="9804916" y="8613215"/>
                  <a:pt x="9837806" y="8619795"/>
                </a:cubicBezTo>
                <a:cubicBezTo>
                  <a:pt x="9870699" y="8626372"/>
                  <a:pt x="9887145" y="8629663"/>
                  <a:pt x="9887145" y="8629663"/>
                </a:cubicBezTo>
                <a:lnTo>
                  <a:pt x="9867411" y="8609926"/>
                </a:lnTo>
                <a:lnTo>
                  <a:pt x="9827941" y="8590193"/>
                </a:lnTo>
                <a:cubicBezTo>
                  <a:pt x="9814784" y="8590193"/>
                  <a:pt x="9775314" y="8577036"/>
                  <a:pt x="9709530" y="8550722"/>
                </a:cubicBezTo>
                <a:cubicBezTo>
                  <a:pt x="9643747" y="8524409"/>
                  <a:pt x="9604279" y="8511252"/>
                  <a:pt x="9591122" y="8511252"/>
                </a:cubicBezTo>
                <a:cubicBezTo>
                  <a:pt x="9591122" y="8498096"/>
                  <a:pt x="9584544" y="8491519"/>
                  <a:pt x="9571387" y="8491519"/>
                </a:cubicBezTo>
                <a:lnTo>
                  <a:pt x="9512182" y="8471782"/>
                </a:lnTo>
                <a:cubicBezTo>
                  <a:pt x="9485869" y="8445469"/>
                  <a:pt x="9446400" y="8425735"/>
                  <a:pt x="9393774" y="8412578"/>
                </a:cubicBezTo>
                <a:lnTo>
                  <a:pt x="9275367" y="8373108"/>
                </a:lnTo>
                <a:cubicBezTo>
                  <a:pt x="9249051" y="8359951"/>
                  <a:pt x="9222740" y="8353374"/>
                  <a:pt x="9196426" y="8353374"/>
                </a:cubicBezTo>
                <a:cubicBezTo>
                  <a:pt x="9170113" y="8353374"/>
                  <a:pt x="9150377" y="8346795"/>
                  <a:pt x="9137222" y="8333638"/>
                </a:cubicBezTo>
                <a:lnTo>
                  <a:pt x="9117486" y="8333638"/>
                </a:lnTo>
                <a:lnTo>
                  <a:pt x="9078016" y="8313904"/>
                </a:lnTo>
                <a:cubicBezTo>
                  <a:pt x="9051703" y="8287591"/>
                  <a:pt x="9022101" y="8271146"/>
                  <a:pt x="8989210" y="8264566"/>
                </a:cubicBezTo>
                <a:cubicBezTo>
                  <a:pt x="8956320" y="8257989"/>
                  <a:pt x="8939872" y="8248121"/>
                  <a:pt x="8939872" y="8234964"/>
                </a:cubicBezTo>
                <a:lnTo>
                  <a:pt x="8959608" y="8234964"/>
                </a:lnTo>
                <a:lnTo>
                  <a:pt x="8979342" y="8215230"/>
                </a:lnTo>
                <a:cubicBezTo>
                  <a:pt x="8966188" y="8202074"/>
                  <a:pt x="8953028" y="8195497"/>
                  <a:pt x="8939872" y="8195497"/>
                </a:cubicBezTo>
                <a:lnTo>
                  <a:pt x="8920139" y="8195497"/>
                </a:lnTo>
                <a:cubicBezTo>
                  <a:pt x="8920139" y="8182340"/>
                  <a:pt x="8883956" y="8162603"/>
                  <a:pt x="8811598" y="8136290"/>
                </a:cubicBezTo>
                <a:cubicBezTo>
                  <a:pt x="8739235" y="8109977"/>
                  <a:pt x="8689901" y="8093531"/>
                  <a:pt x="8663587" y="8086954"/>
                </a:cubicBezTo>
                <a:cubicBezTo>
                  <a:pt x="8637273" y="8080375"/>
                  <a:pt x="8604382" y="8070506"/>
                  <a:pt x="8564912" y="8057352"/>
                </a:cubicBezTo>
                <a:cubicBezTo>
                  <a:pt x="8512286" y="8031039"/>
                  <a:pt x="8479392" y="8017882"/>
                  <a:pt x="8466238" y="8017882"/>
                </a:cubicBezTo>
                <a:cubicBezTo>
                  <a:pt x="8426768" y="7978412"/>
                  <a:pt x="8367564" y="7952099"/>
                  <a:pt x="8288623" y="7938942"/>
                </a:cubicBezTo>
                <a:cubicBezTo>
                  <a:pt x="8275467" y="7938942"/>
                  <a:pt x="8262311" y="7938942"/>
                  <a:pt x="8249153" y="7938942"/>
                </a:cubicBezTo>
                <a:cubicBezTo>
                  <a:pt x="8235999" y="7938942"/>
                  <a:pt x="8226131" y="7935653"/>
                  <a:pt x="8219551" y="7929076"/>
                </a:cubicBezTo>
                <a:cubicBezTo>
                  <a:pt x="8212975" y="7922497"/>
                  <a:pt x="8209683" y="7919208"/>
                  <a:pt x="8209683" y="7919208"/>
                </a:cubicBezTo>
                <a:cubicBezTo>
                  <a:pt x="8209683" y="7906051"/>
                  <a:pt x="8183370" y="7892895"/>
                  <a:pt x="8130746" y="7879738"/>
                </a:cubicBezTo>
                <a:cubicBezTo>
                  <a:pt x="8117589" y="7866581"/>
                  <a:pt x="8101144" y="7856716"/>
                  <a:pt x="8081410" y="7850136"/>
                </a:cubicBezTo>
                <a:cubicBezTo>
                  <a:pt x="8061673" y="7843556"/>
                  <a:pt x="8041940" y="7836979"/>
                  <a:pt x="8022203" y="7830402"/>
                </a:cubicBezTo>
                <a:cubicBezTo>
                  <a:pt x="8002470" y="7823823"/>
                  <a:pt x="7979445" y="7813954"/>
                  <a:pt x="7953131" y="7800798"/>
                </a:cubicBezTo>
                <a:cubicBezTo>
                  <a:pt x="7887348" y="7774484"/>
                  <a:pt x="7841301" y="7754751"/>
                  <a:pt x="7814987" y="7741594"/>
                </a:cubicBezTo>
                <a:cubicBezTo>
                  <a:pt x="7801833" y="7741594"/>
                  <a:pt x="7788675" y="7738305"/>
                  <a:pt x="7775520" y="7731728"/>
                </a:cubicBezTo>
                <a:cubicBezTo>
                  <a:pt x="7762363" y="7725149"/>
                  <a:pt x="7749204" y="7721860"/>
                  <a:pt x="7736049" y="7721860"/>
                </a:cubicBezTo>
                <a:cubicBezTo>
                  <a:pt x="7736049" y="7708703"/>
                  <a:pt x="7729470" y="7702124"/>
                  <a:pt x="7716316" y="7702124"/>
                </a:cubicBezTo>
                <a:cubicBezTo>
                  <a:pt x="7703159" y="7702124"/>
                  <a:pt x="7693291" y="7698835"/>
                  <a:pt x="7686711" y="7692258"/>
                </a:cubicBezTo>
                <a:cubicBezTo>
                  <a:pt x="7680135" y="7685679"/>
                  <a:pt x="7663689" y="7679101"/>
                  <a:pt x="7637375" y="7672522"/>
                </a:cubicBezTo>
                <a:cubicBezTo>
                  <a:pt x="7611062" y="7665945"/>
                  <a:pt x="7591326" y="7662656"/>
                  <a:pt x="7578169" y="7662656"/>
                </a:cubicBezTo>
                <a:lnTo>
                  <a:pt x="7499231" y="7642920"/>
                </a:lnTo>
                <a:cubicBezTo>
                  <a:pt x="7446605" y="7629763"/>
                  <a:pt x="7417004" y="7619898"/>
                  <a:pt x="7410425" y="7613318"/>
                </a:cubicBezTo>
                <a:cubicBezTo>
                  <a:pt x="7403847" y="7606738"/>
                  <a:pt x="7374244" y="7593584"/>
                  <a:pt x="7321617" y="7573848"/>
                </a:cubicBezTo>
                <a:cubicBezTo>
                  <a:pt x="7268993" y="7554114"/>
                  <a:pt x="7203209" y="7531089"/>
                  <a:pt x="7124270" y="7504776"/>
                </a:cubicBezTo>
                <a:lnTo>
                  <a:pt x="6986125" y="7445572"/>
                </a:lnTo>
                <a:cubicBezTo>
                  <a:pt x="6946655" y="7445572"/>
                  <a:pt x="6917053" y="7438992"/>
                  <a:pt x="6897319" y="7425838"/>
                </a:cubicBezTo>
                <a:cubicBezTo>
                  <a:pt x="6877585" y="7412681"/>
                  <a:pt x="6871005" y="7402813"/>
                  <a:pt x="6877585" y="7396236"/>
                </a:cubicBezTo>
                <a:cubicBezTo>
                  <a:pt x="6884164" y="7389656"/>
                  <a:pt x="6874297" y="7379788"/>
                  <a:pt x="6847981" y="7366634"/>
                </a:cubicBezTo>
                <a:cubicBezTo>
                  <a:pt x="6847981" y="7366634"/>
                  <a:pt x="6841404" y="7360054"/>
                  <a:pt x="6828247" y="7346898"/>
                </a:cubicBezTo>
                <a:cubicBezTo>
                  <a:pt x="6841404" y="7333741"/>
                  <a:pt x="6920341" y="7360054"/>
                  <a:pt x="7065065" y="7425838"/>
                </a:cubicBezTo>
                <a:lnTo>
                  <a:pt x="7183473" y="7465308"/>
                </a:lnTo>
                <a:cubicBezTo>
                  <a:pt x="7183473" y="7465308"/>
                  <a:pt x="7183473" y="7462017"/>
                  <a:pt x="7183473" y="7455440"/>
                </a:cubicBezTo>
                <a:cubicBezTo>
                  <a:pt x="7183473" y="7448860"/>
                  <a:pt x="7190053" y="7445572"/>
                  <a:pt x="7203209" y="7445572"/>
                </a:cubicBezTo>
                <a:cubicBezTo>
                  <a:pt x="7203209" y="7458729"/>
                  <a:pt x="7203209" y="7465308"/>
                  <a:pt x="7203209" y="7465308"/>
                </a:cubicBezTo>
                <a:cubicBezTo>
                  <a:pt x="7216363" y="7478462"/>
                  <a:pt x="7229523" y="7485042"/>
                  <a:pt x="7242679" y="7485042"/>
                </a:cubicBezTo>
                <a:cubicBezTo>
                  <a:pt x="7242679" y="7485042"/>
                  <a:pt x="7242679" y="7478462"/>
                  <a:pt x="7242679" y="7465308"/>
                </a:cubicBezTo>
                <a:lnTo>
                  <a:pt x="7222943" y="7445572"/>
                </a:lnTo>
                <a:cubicBezTo>
                  <a:pt x="7222943" y="7432415"/>
                  <a:pt x="7203209" y="7425838"/>
                  <a:pt x="7163739" y="7425838"/>
                </a:cubicBezTo>
                <a:cubicBezTo>
                  <a:pt x="7124270" y="7425838"/>
                  <a:pt x="7101247" y="7419258"/>
                  <a:pt x="7094667" y="7406102"/>
                </a:cubicBezTo>
                <a:cubicBezTo>
                  <a:pt x="7088087" y="7392948"/>
                  <a:pt x="7078222" y="7386368"/>
                  <a:pt x="7065065" y="7386368"/>
                </a:cubicBezTo>
                <a:cubicBezTo>
                  <a:pt x="7038752" y="7386368"/>
                  <a:pt x="7012440" y="7379788"/>
                  <a:pt x="6986125" y="7366634"/>
                </a:cubicBezTo>
                <a:cubicBezTo>
                  <a:pt x="6959811" y="7353477"/>
                  <a:pt x="6953235" y="7340318"/>
                  <a:pt x="6966392" y="7327164"/>
                </a:cubicBezTo>
                <a:lnTo>
                  <a:pt x="6946655" y="7307429"/>
                </a:lnTo>
                <a:cubicBezTo>
                  <a:pt x="6920341" y="7307429"/>
                  <a:pt x="6907187" y="7307429"/>
                  <a:pt x="6907187" y="7307429"/>
                </a:cubicBezTo>
                <a:lnTo>
                  <a:pt x="6749308" y="7248225"/>
                </a:lnTo>
                <a:cubicBezTo>
                  <a:pt x="6696684" y="7221910"/>
                  <a:pt x="6676949" y="7208754"/>
                  <a:pt x="6690103" y="7208754"/>
                </a:cubicBezTo>
                <a:lnTo>
                  <a:pt x="6769045" y="7228491"/>
                </a:lnTo>
                <a:cubicBezTo>
                  <a:pt x="6795359" y="7241644"/>
                  <a:pt x="6815091" y="7248225"/>
                  <a:pt x="6828247" y="7248225"/>
                </a:cubicBezTo>
                <a:lnTo>
                  <a:pt x="6887453" y="7267957"/>
                </a:lnTo>
                <a:cubicBezTo>
                  <a:pt x="6900607" y="7281115"/>
                  <a:pt x="6917053" y="7290983"/>
                  <a:pt x="6936789" y="7297563"/>
                </a:cubicBezTo>
                <a:cubicBezTo>
                  <a:pt x="6956523" y="7304139"/>
                  <a:pt x="6986125" y="7307429"/>
                  <a:pt x="7025595" y="7307429"/>
                </a:cubicBezTo>
                <a:lnTo>
                  <a:pt x="7025595" y="7287694"/>
                </a:lnTo>
                <a:cubicBezTo>
                  <a:pt x="6999281" y="7274538"/>
                  <a:pt x="6972971" y="7264670"/>
                  <a:pt x="6946655" y="7258092"/>
                </a:cubicBezTo>
                <a:cubicBezTo>
                  <a:pt x="6920341" y="7251512"/>
                  <a:pt x="6894032" y="7241644"/>
                  <a:pt x="6867718" y="7228491"/>
                </a:cubicBezTo>
                <a:cubicBezTo>
                  <a:pt x="6801933" y="7202178"/>
                  <a:pt x="6762463" y="7185732"/>
                  <a:pt x="6749308" y="7179152"/>
                </a:cubicBezTo>
                <a:cubicBezTo>
                  <a:pt x="6736153" y="7172573"/>
                  <a:pt x="6716417" y="7162706"/>
                  <a:pt x="6690103" y="7149550"/>
                </a:cubicBezTo>
                <a:cubicBezTo>
                  <a:pt x="6663789" y="7136394"/>
                  <a:pt x="6650634" y="7123237"/>
                  <a:pt x="6650634" y="7110081"/>
                </a:cubicBezTo>
                <a:lnTo>
                  <a:pt x="6670370" y="7110081"/>
                </a:lnTo>
                <a:cubicBezTo>
                  <a:pt x="6683526" y="7123237"/>
                  <a:pt x="6690103" y="7129816"/>
                  <a:pt x="6690103" y="7129816"/>
                </a:cubicBezTo>
                <a:lnTo>
                  <a:pt x="6709839" y="7129816"/>
                </a:lnTo>
                <a:cubicBezTo>
                  <a:pt x="6696684" y="7129816"/>
                  <a:pt x="6693391" y="7133105"/>
                  <a:pt x="6699971" y="7139683"/>
                </a:cubicBezTo>
                <a:cubicBezTo>
                  <a:pt x="6706551" y="7146261"/>
                  <a:pt x="6716417" y="7149550"/>
                  <a:pt x="6729574" y="7149550"/>
                </a:cubicBezTo>
                <a:lnTo>
                  <a:pt x="6828247" y="7169284"/>
                </a:lnTo>
                <a:cubicBezTo>
                  <a:pt x="6894032" y="7195600"/>
                  <a:pt x="6926921" y="7202178"/>
                  <a:pt x="6926921" y="7189021"/>
                </a:cubicBezTo>
                <a:cubicBezTo>
                  <a:pt x="6926921" y="7189021"/>
                  <a:pt x="6913765" y="7175863"/>
                  <a:pt x="6887453" y="7149550"/>
                </a:cubicBezTo>
                <a:lnTo>
                  <a:pt x="6788779" y="7110081"/>
                </a:lnTo>
                <a:cubicBezTo>
                  <a:pt x="6722994" y="7096924"/>
                  <a:pt x="6690103" y="7077190"/>
                  <a:pt x="6690103" y="7050877"/>
                </a:cubicBezTo>
                <a:cubicBezTo>
                  <a:pt x="6690103" y="7037719"/>
                  <a:pt x="6686815" y="7031143"/>
                  <a:pt x="6680237" y="7031143"/>
                </a:cubicBezTo>
                <a:cubicBezTo>
                  <a:pt x="6673657" y="7031143"/>
                  <a:pt x="6670370" y="7037719"/>
                  <a:pt x="6670370" y="7050877"/>
                </a:cubicBezTo>
                <a:cubicBezTo>
                  <a:pt x="6670370" y="7064032"/>
                  <a:pt x="6670370" y="7070609"/>
                  <a:pt x="6670370" y="7070609"/>
                </a:cubicBezTo>
                <a:cubicBezTo>
                  <a:pt x="6657213" y="7070609"/>
                  <a:pt x="6650634" y="7067321"/>
                  <a:pt x="6650634" y="7060745"/>
                </a:cubicBezTo>
                <a:cubicBezTo>
                  <a:pt x="6650634" y="7054164"/>
                  <a:pt x="6644055" y="7050877"/>
                  <a:pt x="6630899" y="7050877"/>
                </a:cubicBezTo>
                <a:lnTo>
                  <a:pt x="6611166" y="7031143"/>
                </a:lnTo>
                <a:cubicBezTo>
                  <a:pt x="6611166" y="7031143"/>
                  <a:pt x="6604585" y="7024562"/>
                  <a:pt x="6591429" y="7011406"/>
                </a:cubicBezTo>
                <a:cubicBezTo>
                  <a:pt x="6591429" y="7011406"/>
                  <a:pt x="6588141" y="7008117"/>
                  <a:pt x="6581561" y="7001538"/>
                </a:cubicBezTo>
                <a:cubicBezTo>
                  <a:pt x="6574984" y="6994961"/>
                  <a:pt x="6565115" y="6991672"/>
                  <a:pt x="6551960" y="6991672"/>
                </a:cubicBezTo>
                <a:cubicBezTo>
                  <a:pt x="6538805" y="6991672"/>
                  <a:pt x="6532225" y="6988385"/>
                  <a:pt x="6532225" y="6981804"/>
                </a:cubicBezTo>
                <a:cubicBezTo>
                  <a:pt x="6532225" y="6975224"/>
                  <a:pt x="6525648" y="6971937"/>
                  <a:pt x="6512491" y="6971937"/>
                </a:cubicBezTo>
                <a:lnTo>
                  <a:pt x="6453286" y="6952203"/>
                </a:lnTo>
                <a:cubicBezTo>
                  <a:pt x="6426976" y="6925888"/>
                  <a:pt x="6407239" y="6912733"/>
                  <a:pt x="6394083" y="6912733"/>
                </a:cubicBezTo>
                <a:cubicBezTo>
                  <a:pt x="6394083" y="6912733"/>
                  <a:pt x="6390794" y="6912733"/>
                  <a:pt x="6384214" y="6912733"/>
                </a:cubicBezTo>
                <a:cubicBezTo>
                  <a:pt x="6377637" y="6912733"/>
                  <a:pt x="6367769" y="6906156"/>
                  <a:pt x="6354614" y="6892999"/>
                </a:cubicBezTo>
                <a:lnTo>
                  <a:pt x="6157263" y="6814059"/>
                </a:lnTo>
                <a:cubicBezTo>
                  <a:pt x="6130954" y="6814059"/>
                  <a:pt x="6111217" y="6810770"/>
                  <a:pt x="6098060" y="6804191"/>
                </a:cubicBezTo>
                <a:cubicBezTo>
                  <a:pt x="6084906" y="6797613"/>
                  <a:pt x="6078326" y="6787744"/>
                  <a:pt x="6078326" y="6774589"/>
                </a:cubicBezTo>
                <a:lnTo>
                  <a:pt x="6078326" y="6754855"/>
                </a:lnTo>
                <a:cubicBezTo>
                  <a:pt x="6091481" y="6768012"/>
                  <a:pt x="6104640" y="6774589"/>
                  <a:pt x="6117794" y="6774589"/>
                </a:cubicBezTo>
                <a:cubicBezTo>
                  <a:pt x="6130954" y="6774589"/>
                  <a:pt x="6144110" y="6774589"/>
                  <a:pt x="6157263" y="6774589"/>
                </a:cubicBezTo>
                <a:cubicBezTo>
                  <a:pt x="6130954" y="6748275"/>
                  <a:pt x="6124374" y="6728540"/>
                  <a:pt x="6137531" y="6715384"/>
                </a:cubicBezTo>
                <a:lnTo>
                  <a:pt x="5900711" y="6636443"/>
                </a:lnTo>
                <a:cubicBezTo>
                  <a:pt x="5874397" y="6636443"/>
                  <a:pt x="5854665" y="6629867"/>
                  <a:pt x="5841508" y="6616711"/>
                </a:cubicBezTo>
                <a:lnTo>
                  <a:pt x="5762568" y="6577240"/>
                </a:lnTo>
                <a:lnTo>
                  <a:pt x="5703364" y="6557507"/>
                </a:lnTo>
                <a:cubicBezTo>
                  <a:pt x="5716521" y="6557507"/>
                  <a:pt x="5729678" y="6557507"/>
                  <a:pt x="5742834" y="6557507"/>
                </a:cubicBezTo>
                <a:lnTo>
                  <a:pt x="5802038" y="6577240"/>
                </a:lnTo>
                <a:cubicBezTo>
                  <a:pt x="5815195" y="6577240"/>
                  <a:pt x="5825063" y="6577240"/>
                  <a:pt x="5831640" y="6577240"/>
                </a:cubicBezTo>
                <a:cubicBezTo>
                  <a:pt x="5838220" y="6577240"/>
                  <a:pt x="5834931" y="6570664"/>
                  <a:pt x="5821774" y="6557507"/>
                </a:cubicBezTo>
                <a:cubicBezTo>
                  <a:pt x="5821774" y="6544349"/>
                  <a:pt x="5828352" y="6544349"/>
                  <a:pt x="5841508" y="6557507"/>
                </a:cubicBezTo>
                <a:cubicBezTo>
                  <a:pt x="5854665" y="6570664"/>
                  <a:pt x="5867821" y="6577240"/>
                  <a:pt x="5880979" y="6577240"/>
                </a:cubicBezTo>
                <a:cubicBezTo>
                  <a:pt x="5894135" y="6577240"/>
                  <a:pt x="5900711" y="6577240"/>
                  <a:pt x="5900711" y="6577240"/>
                </a:cubicBezTo>
                <a:cubicBezTo>
                  <a:pt x="5940182" y="6577240"/>
                  <a:pt x="5959918" y="6583820"/>
                  <a:pt x="5959918" y="6596977"/>
                </a:cubicBezTo>
                <a:cubicBezTo>
                  <a:pt x="5959918" y="6610131"/>
                  <a:pt x="5966495" y="6616711"/>
                  <a:pt x="5979653" y="6616711"/>
                </a:cubicBezTo>
                <a:cubicBezTo>
                  <a:pt x="5992809" y="6616711"/>
                  <a:pt x="6002678" y="6616711"/>
                  <a:pt x="6009255" y="6616711"/>
                </a:cubicBezTo>
                <a:cubicBezTo>
                  <a:pt x="6015834" y="6616711"/>
                  <a:pt x="6028987" y="6619998"/>
                  <a:pt x="6048722" y="6626579"/>
                </a:cubicBezTo>
                <a:cubicBezTo>
                  <a:pt x="6068458" y="6633156"/>
                  <a:pt x="6088194" y="6639735"/>
                  <a:pt x="6107929" y="6646313"/>
                </a:cubicBezTo>
                <a:cubicBezTo>
                  <a:pt x="6127662" y="6652891"/>
                  <a:pt x="6163844" y="6669337"/>
                  <a:pt x="6216470" y="6695651"/>
                </a:cubicBezTo>
                <a:cubicBezTo>
                  <a:pt x="6269098" y="6708805"/>
                  <a:pt x="6298696" y="6715384"/>
                  <a:pt x="6305277" y="6715384"/>
                </a:cubicBezTo>
                <a:cubicBezTo>
                  <a:pt x="6311856" y="6715384"/>
                  <a:pt x="6315143" y="6715384"/>
                  <a:pt x="6315143" y="6715384"/>
                </a:cubicBezTo>
                <a:cubicBezTo>
                  <a:pt x="6400662" y="6754855"/>
                  <a:pt x="6468089" y="6784457"/>
                  <a:pt x="6517424" y="6804191"/>
                </a:cubicBezTo>
                <a:lnTo>
                  <a:pt x="6569979" y="6823497"/>
                </a:lnTo>
                <a:lnTo>
                  <a:pt x="6532225" y="6814059"/>
                </a:lnTo>
                <a:cubicBezTo>
                  <a:pt x="6479601" y="6800902"/>
                  <a:pt x="6453286" y="6800902"/>
                  <a:pt x="6453286" y="6814059"/>
                </a:cubicBezTo>
                <a:cubicBezTo>
                  <a:pt x="6440132" y="6814059"/>
                  <a:pt x="6433553" y="6807478"/>
                  <a:pt x="6433553" y="6794324"/>
                </a:cubicBezTo>
                <a:cubicBezTo>
                  <a:pt x="6420396" y="6794324"/>
                  <a:pt x="6413818" y="6794324"/>
                  <a:pt x="6413818" y="6794324"/>
                </a:cubicBezTo>
                <a:cubicBezTo>
                  <a:pt x="6387505" y="6794324"/>
                  <a:pt x="6341457" y="6774589"/>
                  <a:pt x="6275675" y="6735121"/>
                </a:cubicBezTo>
                <a:cubicBezTo>
                  <a:pt x="6262518" y="6735121"/>
                  <a:pt x="6242784" y="6735121"/>
                  <a:pt x="6216470" y="6735121"/>
                </a:cubicBezTo>
                <a:lnTo>
                  <a:pt x="6255938" y="6754855"/>
                </a:lnTo>
                <a:lnTo>
                  <a:pt x="6315143" y="6774589"/>
                </a:lnTo>
                <a:cubicBezTo>
                  <a:pt x="6328299" y="6787744"/>
                  <a:pt x="6374349" y="6810770"/>
                  <a:pt x="6453286" y="6843660"/>
                </a:cubicBezTo>
                <a:cubicBezTo>
                  <a:pt x="6532225" y="6876551"/>
                  <a:pt x="6571695" y="6892999"/>
                  <a:pt x="6571695" y="6892999"/>
                </a:cubicBezTo>
                <a:cubicBezTo>
                  <a:pt x="6571695" y="6892999"/>
                  <a:pt x="6578272" y="6892999"/>
                  <a:pt x="6591429" y="6892999"/>
                </a:cubicBezTo>
                <a:cubicBezTo>
                  <a:pt x="6604585" y="6906156"/>
                  <a:pt x="6621031" y="6916020"/>
                  <a:pt x="6640767" y="6922601"/>
                </a:cubicBezTo>
                <a:cubicBezTo>
                  <a:pt x="6660501" y="6929181"/>
                  <a:pt x="6663789" y="6925888"/>
                  <a:pt x="6650634" y="6912733"/>
                </a:cubicBezTo>
                <a:lnTo>
                  <a:pt x="6670370" y="6892999"/>
                </a:lnTo>
                <a:cubicBezTo>
                  <a:pt x="6696684" y="6932468"/>
                  <a:pt x="6716417" y="6939046"/>
                  <a:pt x="6729574" y="6912733"/>
                </a:cubicBezTo>
                <a:cubicBezTo>
                  <a:pt x="6729574" y="6912733"/>
                  <a:pt x="6732861" y="6912733"/>
                  <a:pt x="6739442" y="6912733"/>
                </a:cubicBezTo>
                <a:cubicBezTo>
                  <a:pt x="6746019" y="6912733"/>
                  <a:pt x="6755888" y="6919312"/>
                  <a:pt x="6769045" y="6932468"/>
                </a:cubicBezTo>
                <a:lnTo>
                  <a:pt x="6808513" y="6952203"/>
                </a:lnTo>
                <a:lnTo>
                  <a:pt x="6867718" y="6971937"/>
                </a:lnTo>
                <a:cubicBezTo>
                  <a:pt x="6867718" y="6971937"/>
                  <a:pt x="6880875" y="6975224"/>
                  <a:pt x="6907187" y="6981804"/>
                </a:cubicBezTo>
                <a:cubicBezTo>
                  <a:pt x="6933501" y="6988385"/>
                  <a:pt x="6959811" y="6998250"/>
                  <a:pt x="6986125" y="7011406"/>
                </a:cubicBezTo>
                <a:cubicBezTo>
                  <a:pt x="7012440" y="7011406"/>
                  <a:pt x="7045331" y="7017986"/>
                  <a:pt x="7084799" y="7031143"/>
                </a:cubicBezTo>
                <a:lnTo>
                  <a:pt x="7104535" y="7031143"/>
                </a:lnTo>
                <a:cubicBezTo>
                  <a:pt x="7078222" y="7004830"/>
                  <a:pt x="7058485" y="6998250"/>
                  <a:pt x="7045331" y="7011406"/>
                </a:cubicBezTo>
                <a:cubicBezTo>
                  <a:pt x="7032175" y="7011406"/>
                  <a:pt x="7025595" y="7004830"/>
                  <a:pt x="7025595" y="6991672"/>
                </a:cubicBezTo>
                <a:cubicBezTo>
                  <a:pt x="7025595" y="6978515"/>
                  <a:pt x="7005861" y="6965359"/>
                  <a:pt x="6966392" y="6952203"/>
                </a:cubicBezTo>
                <a:cubicBezTo>
                  <a:pt x="6926921" y="6939046"/>
                  <a:pt x="6894032" y="6932468"/>
                  <a:pt x="6867718" y="6932468"/>
                </a:cubicBezTo>
                <a:lnTo>
                  <a:pt x="6867718" y="6912733"/>
                </a:lnTo>
                <a:cubicBezTo>
                  <a:pt x="6867718" y="6899575"/>
                  <a:pt x="6867718" y="6892999"/>
                  <a:pt x="6867718" y="6892999"/>
                </a:cubicBezTo>
                <a:cubicBezTo>
                  <a:pt x="6841404" y="6892999"/>
                  <a:pt x="6824959" y="6886418"/>
                  <a:pt x="6818379" y="6873262"/>
                </a:cubicBezTo>
                <a:cubicBezTo>
                  <a:pt x="6811802" y="6860109"/>
                  <a:pt x="6801933" y="6856817"/>
                  <a:pt x="6788779" y="6863397"/>
                </a:cubicBezTo>
                <a:cubicBezTo>
                  <a:pt x="6775623" y="6869973"/>
                  <a:pt x="6765756" y="6866686"/>
                  <a:pt x="6759175" y="6853528"/>
                </a:cubicBezTo>
                <a:cubicBezTo>
                  <a:pt x="6752595" y="6840371"/>
                  <a:pt x="6749308" y="6840371"/>
                  <a:pt x="6749308" y="6853528"/>
                </a:cubicBezTo>
                <a:cubicBezTo>
                  <a:pt x="6749308" y="6866686"/>
                  <a:pt x="6749308" y="6879842"/>
                  <a:pt x="6749308" y="6892999"/>
                </a:cubicBezTo>
                <a:lnTo>
                  <a:pt x="6673657" y="6855172"/>
                </a:lnTo>
                <a:lnTo>
                  <a:pt x="6685170" y="6855995"/>
                </a:lnTo>
                <a:cubicBezTo>
                  <a:pt x="6695039" y="6857639"/>
                  <a:pt x="6703260" y="6860109"/>
                  <a:pt x="6709839" y="6863397"/>
                </a:cubicBezTo>
                <a:cubicBezTo>
                  <a:pt x="6722994" y="6869973"/>
                  <a:pt x="6736153" y="6860109"/>
                  <a:pt x="6749308" y="6833795"/>
                </a:cubicBezTo>
                <a:cubicBezTo>
                  <a:pt x="6749308" y="6820637"/>
                  <a:pt x="6749308" y="6814059"/>
                  <a:pt x="6749308" y="6814059"/>
                </a:cubicBezTo>
                <a:cubicBezTo>
                  <a:pt x="6749308" y="6814059"/>
                  <a:pt x="6755888" y="6814059"/>
                  <a:pt x="6769045" y="6814059"/>
                </a:cubicBezTo>
                <a:lnTo>
                  <a:pt x="6769045" y="6794324"/>
                </a:lnTo>
                <a:lnTo>
                  <a:pt x="6630899" y="6715384"/>
                </a:lnTo>
                <a:cubicBezTo>
                  <a:pt x="6604585" y="6702227"/>
                  <a:pt x="6584852" y="6689071"/>
                  <a:pt x="6571695" y="6675915"/>
                </a:cubicBezTo>
                <a:cubicBezTo>
                  <a:pt x="6558539" y="6662761"/>
                  <a:pt x="6545381" y="6662761"/>
                  <a:pt x="6532225" y="6675915"/>
                </a:cubicBezTo>
                <a:lnTo>
                  <a:pt x="6433553" y="6616711"/>
                </a:lnTo>
                <a:lnTo>
                  <a:pt x="6611166" y="6656180"/>
                </a:lnTo>
                <a:cubicBezTo>
                  <a:pt x="6676949" y="6682493"/>
                  <a:pt x="6709839" y="6695651"/>
                  <a:pt x="6709839" y="6695651"/>
                </a:cubicBezTo>
                <a:cubicBezTo>
                  <a:pt x="6709839" y="6695651"/>
                  <a:pt x="6696684" y="6685782"/>
                  <a:pt x="6670370" y="6666048"/>
                </a:cubicBezTo>
                <a:cubicBezTo>
                  <a:pt x="6644055" y="6646313"/>
                  <a:pt x="6627612" y="6636443"/>
                  <a:pt x="6621031" y="6636443"/>
                </a:cubicBezTo>
                <a:cubicBezTo>
                  <a:pt x="6614455" y="6636443"/>
                  <a:pt x="6598010" y="6629867"/>
                  <a:pt x="6571695" y="6616711"/>
                </a:cubicBezTo>
                <a:cubicBezTo>
                  <a:pt x="6558539" y="6616711"/>
                  <a:pt x="6542094" y="6610131"/>
                  <a:pt x="6522359" y="6596977"/>
                </a:cubicBezTo>
                <a:cubicBezTo>
                  <a:pt x="6502623" y="6583820"/>
                  <a:pt x="6479601" y="6573951"/>
                  <a:pt x="6453286" y="6567375"/>
                </a:cubicBezTo>
                <a:cubicBezTo>
                  <a:pt x="6426976" y="6560794"/>
                  <a:pt x="6400662" y="6550927"/>
                  <a:pt x="6374349" y="6537770"/>
                </a:cubicBezTo>
                <a:cubicBezTo>
                  <a:pt x="6348035" y="6524615"/>
                  <a:pt x="6328299" y="6518036"/>
                  <a:pt x="6315143" y="6518036"/>
                </a:cubicBezTo>
                <a:cubicBezTo>
                  <a:pt x="6288829" y="6504880"/>
                  <a:pt x="6275675" y="6498302"/>
                  <a:pt x="6275675" y="6498302"/>
                </a:cubicBezTo>
                <a:cubicBezTo>
                  <a:pt x="6209891" y="6445676"/>
                  <a:pt x="6124374" y="6419362"/>
                  <a:pt x="6019122" y="6419362"/>
                </a:cubicBezTo>
                <a:cubicBezTo>
                  <a:pt x="5940182" y="6419362"/>
                  <a:pt x="5900711" y="6406205"/>
                  <a:pt x="5900711" y="6379892"/>
                </a:cubicBezTo>
                <a:cubicBezTo>
                  <a:pt x="5900711" y="6366736"/>
                  <a:pt x="5933603" y="6373314"/>
                  <a:pt x="5999386" y="6399629"/>
                </a:cubicBezTo>
                <a:lnTo>
                  <a:pt x="5979653" y="6379892"/>
                </a:lnTo>
                <a:cubicBezTo>
                  <a:pt x="5979653" y="6366736"/>
                  <a:pt x="5969784" y="6356869"/>
                  <a:pt x="5950050" y="6350291"/>
                </a:cubicBezTo>
                <a:cubicBezTo>
                  <a:pt x="5930314" y="6343710"/>
                  <a:pt x="5913868" y="6340421"/>
                  <a:pt x="5900711" y="6340421"/>
                </a:cubicBezTo>
                <a:lnTo>
                  <a:pt x="5762568" y="6281217"/>
                </a:lnTo>
                <a:cubicBezTo>
                  <a:pt x="5762568" y="6268061"/>
                  <a:pt x="5683630" y="6235170"/>
                  <a:pt x="5525750" y="6182544"/>
                </a:cubicBezTo>
                <a:cubicBezTo>
                  <a:pt x="5499439" y="6182544"/>
                  <a:pt x="5473125" y="6175964"/>
                  <a:pt x="5446812" y="6162811"/>
                </a:cubicBezTo>
                <a:cubicBezTo>
                  <a:pt x="5420499" y="6149654"/>
                  <a:pt x="5400764" y="6143073"/>
                  <a:pt x="5387607" y="6143073"/>
                </a:cubicBezTo>
                <a:cubicBezTo>
                  <a:pt x="5361292" y="6129920"/>
                  <a:pt x="5338270" y="6120052"/>
                  <a:pt x="5318533" y="6113472"/>
                </a:cubicBezTo>
                <a:cubicBezTo>
                  <a:pt x="5298800" y="6106894"/>
                  <a:pt x="5279066" y="6100315"/>
                  <a:pt x="5259333" y="6093739"/>
                </a:cubicBezTo>
                <a:cubicBezTo>
                  <a:pt x="5239596" y="6087159"/>
                  <a:pt x="5209994" y="6083870"/>
                  <a:pt x="5170524" y="6083870"/>
                </a:cubicBezTo>
                <a:lnTo>
                  <a:pt x="5091586" y="6064136"/>
                </a:lnTo>
                <a:cubicBezTo>
                  <a:pt x="5065273" y="6050979"/>
                  <a:pt x="5048824" y="6047688"/>
                  <a:pt x="5042248" y="6054268"/>
                </a:cubicBezTo>
                <a:cubicBezTo>
                  <a:pt x="5035671" y="6060847"/>
                  <a:pt x="5025802" y="6057557"/>
                  <a:pt x="5012646" y="6044399"/>
                </a:cubicBezTo>
                <a:cubicBezTo>
                  <a:pt x="5012646" y="6031245"/>
                  <a:pt x="5012646" y="6024667"/>
                  <a:pt x="5012646" y="6024667"/>
                </a:cubicBezTo>
                <a:cubicBezTo>
                  <a:pt x="5025802" y="6024667"/>
                  <a:pt x="5045537" y="6024667"/>
                  <a:pt x="5071849" y="6024667"/>
                </a:cubicBezTo>
                <a:lnTo>
                  <a:pt x="5131053" y="6024667"/>
                </a:lnTo>
                <a:lnTo>
                  <a:pt x="5091586" y="6004929"/>
                </a:lnTo>
                <a:lnTo>
                  <a:pt x="5012646" y="5965463"/>
                </a:lnTo>
                <a:cubicBezTo>
                  <a:pt x="4999489" y="5965463"/>
                  <a:pt x="4992911" y="5962174"/>
                  <a:pt x="4992911" y="5955593"/>
                </a:cubicBezTo>
                <a:cubicBezTo>
                  <a:pt x="4992911" y="5949015"/>
                  <a:pt x="4999489" y="5942437"/>
                  <a:pt x="5012646" y="5935861"/>
                </a:cubicBezTo>
                <a:cubicBezTo>
                  <a:pt x="5025802" y="5929281"/>
                  <a:pt x="5058692" y="5929281"/>
                  <a:pt x="5111320" y="5935861"/>
                </a:cubicBezTo>
                <a:cubicBezTo>
                  <a:pt x="5163947" y="5942437"/>
                  <a:pt x="5196837" y="5945726"/>
                  <a:pt x="5209994" y="5945726"/>
                </a:cubicBezTo>
                <a:cubicBezTo>
                  <a:pt x="5288934" y="5972039"/>
                  <a:pt x="5334982" y="5991776"/>
                  <a:pt x="5348138" y="6004929"/>
                </a:cubicBezTo>
                <a:cubicBezTo>
                  <a:pt x="5361292" y="6004929"/>
                  <a:pt x="5371163" y="6001641"/>
                  <a:pt x="5377740" y="5995065"/>
                </a:cubicBezTo>
                <a:cubicBezTo>
                  <a:pt x="5384317" y="5988484"/>
                  <a:pt x="5390896" y="5991776"/>
                  <a:pt x="5397474" y="6004929"/>
                </a:cubicBezTo>
                <a:cubicBezTo>
                  <a:pt x="5404053" y="6018086"/>
                  <a:pt x="5413921" y="6024667"/>
                  <a:pt x="5427075" y="6024667"/>
                </a:cubicBezTo>
                <a:cubicBezTo>
                  <a:pt x="5466546" y="6024667"/>
                  <a:pt x="5473125" y="6037823"/>
                  <a:pt x="5446812" y="6064136"/>
                </a:cubicBezTo>
                <a:cubicBezTo>
                  <a:pt x="5446812" y="6064136"/>
                  <a:pt x="5440233" y="6057557"/>
                  <a:pt x="5427075" y="6044399"/>
                </a:cubicBezTo>
                <a:cubicBezTo>
                  <a:pt x="5387607" y="6031245"/>
                  <a:pt x="5364584" y="6024667"/>
                  <a:pt x="5358007" y="6024667"/>
                </a:cubicBezTo>
                <a:cubicBezTo>
                  <a:pt x="5351426" y="6024667"/>
                  <a:pt x="5341558" y="6018086"/>
                  <a:pt x="5328405" y="6004929"/>
                </a:cubicBezTo>
                <a:cubicBezTo>
                  <a:pt x="5315244" y="6004929"/>
                  <a:pt x="5302091" y="6004929"/>
                  <a:pt x="5288934" y="6004929"/>
                </a:cubicBezTo>
                <a:cubicBezTo>
                  <a:pt x="5275777" y="6004929"/>
                  <a:pt x="5262620" y="6004929"/>
                  <a:pt x="5249463" y="6004929"/>
                </a:cubicBezTo>
                <a:cubicBezTo>
                  <a:pt x="5209994" y="5991776"/>
                  <a:pt x="5180392" y="5981908"/>
                  <a:pt x="5160656" y="5975328"/>
                </a:cubicBezTo>
                <a:cubicBezTo>
                  <a:pt x="5140922" y="5968750"/>
                  <a:pt x="5117897" y="5965463"/>
                  <a:pt x="5091586" y="5965463"/>
                </a:cubicBezTo>
                <a:lnTo>
                  <a:pt x="5052116" y="5965463"/>
                </a:lnTo>
                <a:cubicBezTo>
                  <a:pt x="5052116" y="5965463"/>
                  <a:pt x="5065273" y="5968750"/>
                  <a:pt x="5091586" y="5975328"/>
                </a:cubicBezTo>
                <a:cubicBezTo>
                  <a:pt x="5117897" y="5981908"/>
                  <a:pt x="5140922" y="5988484"/>
                  <a:pt x="5160656" y="5995065"/>
                </a:cubicBezTo>
                <a:cubicBezTo>
                  <a:pt x="5180392" y="6001641"/>
                  <a:pt x="5196837" y="6004929"/>
                  <a:pt x="5209994" y="6004929"/>
                </a:cubicBezTo>
                <a:lnTo>
                  <a:pt x="5229727" y="6024667"/>
                </a:lnTo>
                <a:cubicBezTo>
                  <a:pt x="5229727" y="6024667"/>
                  <a:pt x="5249463" y="6031245"/>
                  <a:pt x="5288934" y="6044399"/>
                </a:cubicBezTo>
                <a:cubicBezTo>
                  <a:pt x="5433656" y="6083870"/>
                  <a:pt x="5519173" y="6116761"/>
                  <a:pt x="5545486" y="6143073"/>
                </a:cubicBezTo>
                <a:cubicBezTo>
                  <a:pt x="5545486" y="6143073"/>
                  <a:pt x="5565220" y="6152941"/>
                  <a:pt x="5604690" y="6172675"/>
                </a:cubicBezTo>
                <a:cubicBezTo>
                  <a:pt x="5644159" y="6192412"/>
                  <a:pt x="5686919" y="6208858"/>
                  <a:pt x="5732966" y="6222014"/>
                </a:cubicBezTo>
                <a:cubicBezTo>
                  <a:pt x="5779016" y="6235170"/>
                  <a:pt x="5802038" y="6241748"/>
                  <a:pt x="5802038" y="6241748"/>
                </a:cubicBezTo>
                <a:lnTo>
                  <a:pt x="5841508" y="6241748"/>
                </a:lnTo>
                <a:cubicBezTo>
                  <a:pt x="5841508" y="6254905"/>
                  <a:pt x="5861245" y="6261485"/>
                  <a:pt x="5900711" y="6261485"/>
                </a:cubicBezTo>
                <a:lnTo>
                  <a:pt x="5920449" y="6281217"/>
                </a:lnTo>
                <a:cubicBezTo>
                  <a:pt x="5933603" y="6281217"/>
                  <a:pt x="5940182" y="6281217"/>
                  <a:pt x="5940182" y="6281217"/>
                </a:cubicBezTo>
                <a:cubicBezTo>
                  <a:pt x="5953339" y="6281217"/>
                  <a:pt x="5959918" y="6287798"/>
                  <a:pt x="5959918" y="6300955"/>
                </a:cubicBezTo>
                <a:cubicBezTo>
                  <a:pt x="5959918" y="6314108"/>
                  <a:pt x="5973072" y="6320689"/>
                  <a:pt x="5999386" y="6320689"/>
                </a:cubicBezTo>
                <a:cubicBezTo>
                  <a:pt x="5999386" y="6320689"/>
                  <a:pt x="6002678" y="6320689"/>
                  <a:pt x="6009255" y="6320689"/>
                </a:cubicBezTo>
                <a:cubicBezTo>
                  <a:pt x="6015834" y="6320689"/>
                  <a:pt x="6019122" y="6314108"/>
                  <a:pt x="6019122" y="6300955"/>
                </a:cubicBezTo>
                <a:lnTo>
                  <a:pt x="6038857" y="6320689"/>
                </a:lnTo>
                <a:cubicBezTo>
                  <a:pt x="6052012" y="6347002"/>
                  <a:pt x="6065169" y="6353579"/>
                  <a:pt x="6078326" y="6340421"/>
                </a:cubicBezTo>
                <a:lnTo>
                  <a:pt x="6098060" y="6340421"/>
                </a:lnTo>
                <a:lnTo>
                  <a:pt x="6117794" y="6360158"/>
                </a:lnTo>
                <a:cubicBezTo>
                  <a:pt x="6130954" y="6360158"/>
                  <a:pt x="6137531" y="6360158"/>
                  <a:pt x="6137531" y="6360158"/>
                </a:cubicBezTo>
                <a:cubicBezTo>
                  <a:pt x="6137531" y="6399629"/>
                  <a:pt x="6163844" y="6412783"/>
                  <a:pt x="6216470" y="6399629"/>
                </a:cubicBezTo>
                <a:cubicBezTo>
                  <a:pt x="6242784" y="6399629"/>
                  <a:pt x="6262518" y="6406205"/>
                  <a:pt x="6275675" y="6419362"/>
                </a:cubicBezTo>
                <a:cubicBezTo>
                  <a:pt x="6288829" y="6432518"/>
                  <a:pt x="6321721" y="6445676"/>
                  <a:pt x="6374349" y="6458833"/>
                </a:cubicBezTo>
                <a:lnTo>
                  <a:pt x="6453286" y="6498302"/>
                </a:lnTo>
                <a:cubicBezTo>
                  <a:pt x="6453286" y="6511456"/>
                  <a:pt x="6459865" y="6511456"/>
                  <a:pt x="6473022" y="6498302"/>
                </a:cubicBezTo>
                <a:lnTo>
                  <a:pt x="6492755" y="6498302"/>
                </a:lnTo>
                <a:cubicBezTo>
                  <a:pt x="6492755" y="6511456"/>
                  <a:pt x="6492755" y="6518036"/>
                  <a:pt x="6492755" y="6518036"/>
                </a:cubicBezTo>
                <a:cubicBezTo>
                  <a:pt x="6505911" y="6518036"/>
                  <a:pt x="6512491" y="6518036"/>
                  <a:pt x="6512491" y="6518036"/>
                </a:cubicBezTo>
                <a:lnTo>
                  <a:pt x="6532225" y="6518036"/>
                </a:lnTo>
                <a:cubicBezTo>
                  <a:pt x="6532225" y="6504880"/>
                  <a:pt x="6535513" y="6504880"/>
                  <a:pt x="6542094" y="6518036"/>
                </a:cubicBezTo>
                <a:cubicBezTo>
                  <a:pt x="6548671" y="6531193"/>
                  <a:pt x="6555247" y="6537770"/>
                  <a:pt x="6561827" y="6537770"/>
                </a:cubicBezTo>
                <a:cubicBezTo>
                  <a:pt x="6568407" y="6537770"/>
                  <a:pt x="6578272" y="6544349"/>
                  <a:pt x="6591429" y="6557507"/>
                </a:cubicBezTo>
                <a:cubicBezTo>
                  <a:pt x="6670370" y="6596977"/>
                  <a:pt x="6709839" y="6603553"/>
                  <a:pt x="6709839" y="6577240"/>
                </a:cubicBezTo>
                <a:cubicBezTo>
                  <a:pt x="6709839" y="6564086"/>
                  <a:pt x="6716417" y="6560794"/>
                  <a:pt x="6729574" y="6567375"/>
                </a:cubicBezTo>
                <a:cubicBezTo>
                  <a:pt x="6742729" y="6573951"/>
                  <a:pt x="6742729" y="6570664"/>
                  <a:pt x="6729574" y="6557507"/>
                </a:cubicBezTo>
                <a:cubicBezTo>
                  <a:pt x="6716417" y="6544349"/>
                  <a:pt x="6696684" y="6541059"/>
                  <a:pt x="6670370" y="6547638"/>
                </a:cubicBezTo>
                <a:cubicBezTo>
                  <a:pt x="6644055" y="6554218"/>
                  <a:pt x="6630899" y="6550927"/>
                  <a:pt x="6630899" y="6537770"/>
                </a:cubicBezTo>
                <a:cubicBezTo>
                  <a:pt x="6630899" y="6524615"/>
                  <a:pt x="6601298" y="6504880"/>
                  <a:pt x="6542094" y="6478567"/>
                </a:cubicBezTo>
                <a:cubicBezTo>
                  <a:pt x="6482890" y="6452252"/>
                  <a:pt x="6440132" y="6439096"/>
                  <a:pt x="6413818" y="6439096"/>
                </a:cubicBezTo>
                <a:cubicBezTo>
                  <a:pt x="6413818" y="6439096"/>
                  <a:pt x="6407239" y="6439096"/>
                  <a:pt x="6394083" y="6439096"/>
                </a:cubicBezTo>
                <a:lnTo>
                  <a:pt x="6374349" y="6439096"/>
                </a:lnTo>
                <a:cubicBezTo>
                  <a:pt x="6374349" y="6425942"/>
                  <a:pt x="6371060" y="6416074"/>
                  <a:pt x="6364481" y="6409494"/>
                </a:cubicBezTo>
                <a:cubicBezTo>
                  <a:pt x="6357901" y="6402916"/>
                  <a:pt x="6348035" y="6399629"/>
                  <a:pt x="6334878" y="6399629"/>
                </a:cubicBezTo>
                <a:lnTo>
                  <a:pt x="6334878" y="6379892"/>
                </a:lnTo>
                <a:cubicBezTo>
                  <a:pt x="6334878" y="6379892"/>
                  <a:pt x="6328299" y="6379892"/>
                  <a:pt x="6315143" y="6379892"/>
                </a:cubicBezTo>
                <a:lnTo>
                  <a:pt x="6334878" y="6399629"/>
                </a:lnTo>
                <a:cubicBezTo>
                  <a:pt x="6295407" y="6412783"/>
                  <a:pt x="6262518" y="6406205"/>
                  <a:pt x="6236205" y="6379892"/>
                </a:cubicBezTo>
                <a:lnTo>
                  <a:pt x="6275675" y="6379892"/>
                </a:lnTo>
                <a:lnTo>
                  <a:pt x="6295407" y="6360158"/>
                </a:lnTo>
                <a:cubicBezTo>
                  <a:pt x="6282254" y="6360158"/>
                  <a:pt x="6272386" y="6356869"/>
                  <a:pt x="6265807" y="6350291"/>
                </a:cubicBezTo>
                <a:cubicBezTo>
                  <a:pt x="6259230" y="6343710"/>
                  <a:pt x="6255938" y="6340421"/>
                  <a:pt x="6255938" y="6340421"/>
                </a:cubicBezTo>
                <a:lnTo>
                  <a:pt x="6177001" y="6320689"/>
                </a:lnTo>
                <a:cubicBezTo>
                  <a:pt x="6137531" y="6294374"/>
                  <a:pt x="6117794" y="6287798"/>
                  <a:pt x="6117794" y="6300955"/>
                </a:cubicBezTo>
                <a:lnTo>
                  <a:pt x="6098060" y="6281217"/>
                </a:lnTo>
                <a:cubicBezTo>
                  <a:pt x="6098060" y="6268061"/>
                  <a:pt x="6091481" y="6261485"/>
                  <a:pt x="6078326" y="6261485"/>
                </a:cubicBezTo>
                <a:cubicBezTo>
                  <a:pt x="6065169" y="6248327"/>
                  <a:pt x="6052012" y="6235170"/>
                  <a:pt x="6038857" y="6222014"/>
                </a:cubicBezTo>
                <a:cubicBezTo>
                  <a:pt x="6038857" y="6208858"/>
                  <a:pt x="6055301" y="6208858"/>
                  <a:pt x="6088194" y="6222014"/>
                </a:cubicBezTo>
                <a:cubicBezTo>
                  <a:pt x="6121085" y="6235170"/>
                  <a:pt x="6137531" y="6241748"/>
                  <a:pt x="6137531" y="6241748"/>
                </a:cubicBezTo>
                <a:cubicBezTo>
                  <a:pt x="6137531" y="6268061"/>
                  <a:pt x="6196734" y="6294374"/>
                  <a:pt x="6315143" y="6320689"/>
                </a:cubicBezTo>
                <a:cubicBezTo>
                  <a:pt x="6328299" y="6320689"/>
                  <a:pt x="6341457" y="6327267"/>
                  <a:pt x="6354614" y="6340421"/>
                </a:cubicBezTo>
                <a:lnTo>
                  <a:pt x="6354614" y="6320689"/>
                </a:lnTo>
                <a:cubicBezTo>
                  <a:pt x="6341457" y="6307532"/>
                  <a:pt x="6334878" y="6294374"/>
                  <a:pt x="6334878" y="6281217"/>
                </a:cubicBezTo>
                <a:lnTo>
                  <a:pt x="6275675" y="6241748"/>
                </a:lnTo>
                <a:lnTo>
                  <a:pt x="6255938" y="6241748"/>
                </a:lnTo>
                <a:cubicBezTo>
                  <a:pt x="6229625" y="6241748"/>
                  <a:pt x="6206602" y="6235170"/>
                  <a:pt x="6186869" y="6222014"/>
                </a:cubicBezTo>
                <a:cubicBezTo>
                  <a:pt x="6167133" y="6208858"/>
                  <a:pt x="6150687" y="6202280"/>
                  <a:pt x="6137531" y="6202280"/>
                </a:cubicBezTo>
                <a:lnTo>
                  <a:pt x="6117794" y="6202280"/>
                </a:lnTo>
                <a:cubicBezTo>
                  <a:pt x="6117794" y="6189123"/>
                  <a:pt x="6114506" y="6179256"/>
                  <a:pt x="6107929" y="6172675"/>
                </a:cubicBezTo>
                <a:cubicBezTo>
                  <a:pt x="6101351" y="6166099"/>
                  <a:pt x="6091481" y="6162811"/>
                  <a:pt x="6078326" y="6162811"/>
                </a:cubicBezTo>
                <a:cubicBezTo>
                  <a:pt x="6065169" y="6162811"/>
                  <a:pt x="6052012" y="6159522"/>
                  <a:pt x="6038857" y="6152941"/>
                </a:cubicBezTo>
                <a:cubicBezTo>
                  <a:pt x="6025700" y="6146362"/>
                  <a:pt x="6019122" y="6143073"/>
                  <a:pt x="6019122" y="6143073"/>
                </a:cubicBezTo>
                <a:lnTo>
                  <a:pt x="6019122" y="6162811"/>
                </a:lnTo>
                <a:cubicBezTo>
                  <a:pt x="6005963" y="6175964"/>
                  <a:pt x="5992809" y="6182544"/>
                  <a:pt x="5979653" y="6182544"/>
                </a:cubicBezTo>
                <a:cubicBezTo>
                  <a:pt x="5966495" y="6182544"/>
                  <a:pt x="5953339" y="6175964"/>
                  <a:pt x="5940182" y="6162811"/>
                </a:cubicBezTo>
                <a:cubicBezTo>
                  <a:pt x="5940182" y="6162811"/>
                  <a:pt x="5933603" y="6162811"/>
                  <a:pt x="5920449" y="6162811"/>
                </a:cubicBezTo>
                <a:cubicBezTo>
                  <a:pt x="5920449" y="6149654"/>
                  <a:pt x="5930314" y="6146362"/>
                  <a:pt x="5950050" y="6152941"/>
                </a:cubicBezTo>
                <a:cubicBezTo>
                  <a:pt x="5969784" y="6159522"/>
                  <a:pt x="5979653" y="6156230"/>
                  <a:pt x="5979653" y="6143073"/>
                </a:cubicBezTo>
                <a:lnTo>
                  <a:pt x="5940182" y="6123341"/>
                </a:lnTo>
                <a:cubicBezTo>
                  <a:pt x="5900711" y="6110183"/>
                  <a:pt x="5874397" y="6103607"/>
                  <a:pt x="5861245" y="6103607"/>
                </a:cubicBezTo>
                <a:cubicBezTo>
                  <a:pt x="5861245" y="6090450"/>
                  <a:pt x="5861245" y="6083870"/>
                  <a:pt x="5861245" y="6083870"/>
                </a:cubicBezTo>
                <a:cubicBezTo>
                  <a:pt x="5861245" y="6083870"/>
                  <a:pt x="5854665" y="6083870"/>
                  <a:pt x="5841508" y="6083870"/>
                </a:cubicBezTo>
                <a:cubicBezTo>
                  <a:pt x="5841508" y="6097026"/>
                  <a:pt x="5831640" y="6097026"/>
                  <a:pt x="5811906" y="6083870"/>
                </a:cubicBezTo>
                <a:cubicBezTo>
                  <a:pt x="5792170" y="6070714"/>
                  <a:pt x="5785592" y="6074002"/>
                  <a:pt x="5792170" y="6093739"/>
                </a:cubicBezTo>
                <a:cubicBezTo>
                  <a:pt x="5798749" y="6113472"/>
                  <a:pt x="5802038" y="6123341"/>
                  <a:pt x="5802038" y="6123341"/>
                </a:cubicBezTo>
                <a:lnTo>
                  <a:pt x="5782305" y="6123341"/>
                </a:lnTo>
                <a:cubicBezTo>
                  <a:pt x="5782305" y="6083870"/>
                  <a:pt x="5762568" y="6057557"/>
                  <a:pt x="5723101" y="6044399"/>
                </a:cubicBezTo>
                <a:cubicBezTo>
                  <a:pt x="5670473" y="6018086"/>
                  <a:pt x="5644159" y="6004929"/>
                  <a:pt x="5644159" y="6004929"/>
                </a:cubicBezTo>
                <a:lnTo>
                  <a:pt x="5683630" y="6004929"/>
                </a:lnTo>
                <a:cubicBezTo>
                  <a:pt x="5696785" y="6004929"/>
                  <a:pt x="5709944" y="6004929"/>
                  <a:pt x="5723101" y="6004929"/>
                </a:cubicBezTo>
                <a:lnTo>
                  <a:pt x="5742834" y="6004929"/>
                </a:lnTo>
                <a:lnTo>
                  <a:pt x="5762568" y="6004929"/>
                </a:lnTo>
                <a:lnTo>
                  <a:pt x="5802038" y="6024667"/>
                </a:lnTo>
                <a:cubicBezTo>
                  <a:pt x="5808617" y="6024667"/>
                  <a:pt x="5814372" y="6025489"/>
                  <a:pt x="5819306" y="6027133"/>
                </a:cubicBezTo>
                <a:lnTo>
                  <a:pt x="5822504" y="6029053"/>
                </a:lnTo>
                <a:lnTo>
                  <a:pt x="5821774" y="6024667"/>
                </a:lnTo>
                <a:cubicBezTo>
                  <a:pt x="5821774" y="6011510"/>
                  <a:pt x="5828352" y="6004929"/>
                  <a:pt x="5841508" y="6004929"/>
                </a:cubicBezTo>
                <a:cubicBezTo>
                  <a:pt x="5854665" y="6004929"/>
                  <a:pt x="5861245" y="6008221"/>
                  <a:pt x="5861245" y="6014797"/>
                </a:cubicBezTo>
                <a:cubicBezTo>
                  <a:pt x="5861245" y="6021378"/>
                  <a:pt x="5854665" y="6024667"/>
                  <a:pt x="5841508" y="6024667"/>
                </a:cubicBezTo>
                <a:cubicBezTo>
                  <a:pt x="5838220" y="6027955"/>
                  <a:pt x="5835343" y="6030420"/>
                  <a:pt x="5832872" y="6032066"/>
                </a:cubicBezTo>
                <a:lnTo>
                  <a:pt x="5829666" y="6033348"/>
                </a:lnTo>
                <a:lnTo>
                  <a:pt x="5831640" y="6034534"/>
                </a:lnTo>
                <a:cubicBezTo>
                  <a:pt x="5838220" y="6041112"/>
                  <a:pt x="5841508" y="6044399"/>
                  <a:pt x="5841508" y="6044399"/>
                </a:cubicBezTo>
                <a:cubicBezTo>
                  <a:pt x="5854665" y="6044399"/>
                  <a:pt x="5861245" y="6050979"/>
                  <a:pt x="5861245" y="6064136"/>
                </a:cubicBezTo>
                <a:cubicBezTo>
                  <a:pt x="5874397" y="6077291"/>
                  <a:pt x="5887556" y="6083870"/>
                  <a:pt x="5900711" y="6083870"/>
                </a:cubicBezTo>
                <a:cubicBezTo>
                  <a:pt x="5979653" y="6097026"/>
                  <a:pt x="6038857" y="6116761"/>
                  <a:pt x="6078326" y="6143073"/>
                </a:cubicBezTo>
                <a:lnTo>
                  <a:pt x="6117794" y="6143073"/>
                </a:lnTo>
                <a:cubicBezTo>
                  <a:pt x="6117794" y="6143073"/>
                  <a:pt x="6111217" y="6136497"/>
                  <a:pt x="6098060" y="6123341"/>
                </a:cubicBezTo>
                <a:lnTo>
                  <a:pt x="6078326" y="6103607"/>
                </a:lnTo>
                <a:lnTo>
                  <a:pt x="6117794" y="6123341"/>
                </a:lnTo>
                <a:cubicBezTo>
                  <a:pt x="6144110" y="6123341"/>
                  <a:pt x="6177001" y="6129920"/>
                  <a:pt x="6216470" y="6143073"/>
                </a:cubicBezTo>
                <a:cubicBezTo>
                  <a:pt x="6348035" y="6195701"/>
                  <a:pt x="6413818" y="6215435"/>
                  <a:pt x="6413818" y="6202280"/>
                </a:cubicBezTo>
                <a:lnTo>
                  <a:pt x="6453286" y="6202280"/>
                </a:lnTo>
                <a:lnTo>
                  <a:pt x="6534339" y="6218493"/>
                </a:lnTo>
                <a:lnTo>
                  <a:pt x="6532225" y="6212146"/>
                </a:lnTo>
                <a:cubicBezTo>
                  <a:pt x="6532225" y="6205569"/>
                  <a:pt x="6525648" y="6202280"/>
                  <a:pt x="6512491" y="6202280"/>
                </a:cubicBezTo>
                <a:cubicBezTo>
                  <a:pt x="6499336" y="6189123"/>
                  <a:pt x="6486175" y="6189123"/>
                  <a:pt x="6473022" y="6202280"/>
                </a:cubicBezTo>
                <a:lnTo>
                  <a:pt x="6413818" y="6143073"/>
                </a:lnTo>
                <a:lnTo>
                  <a:pt x="6394083" y="6143073"/>
                </a:lnTo>
                <a:cubicBezTo>
                  <a:pt x="6380928" y="6143073"/>
                  <a:pt x="6374349" y="6139786"/>
                  <a:pt x="6374349" y="6133209"/>
                </a:cubicBezTo>
                <a:cubicBezTo>
                  <a:pt x="6374349" y="6126628"/>
                  <a:pt x="6367769" y="6123341"/>
                  <a:pt x="6354614" y="6123341"/>
                </a:cubicBezTo>
                <a:lnTo>
                  <a:pt x="6334878" y="6143073"/>
                </a:lnTo>
                <a:cubicBezTo>
                  <a:pt x="6334878" y="6156230"/>
                  <a:pt x="6328299" y="6162811"/>
                  <a:pt x="6315143" y="6162811"/>
                </a:cubicBezTo>
                <a:lnTo>
                  <a:pt x="6295407" y="6123341"/>
                </a:lnTo>
                <a:cubicBezTo>
                  <a:pt x="6308564" y="6123341"/>
                  <a:pt x="6311856" y="6116761"/>
                  <a:pt x="6305277" y="6103607"/>
                </a:cubicBezTo>
                <a:cubicBezTo>
                  <a:pt x="6298696" y="6090450"/>
                  <a:pt x="6295407" y="6083870"/>
                  <a:pt x="6295407" y="6083870"/>
                </a:cubicBezTo>
                <a:cubicBezTo>
                  <a:pt x="6308564" y="6070714"/>
                  <a:pt x="6305277" y="6057557"/>
                  <a:pt x="6285543" y="6044399"/>
                </a:cubicBezTo>
                <a:cubicBezTo>
                  <a:pt x="6265807" y="6031245"/>
                  <a:pt x="6242784" y="6024667"/>
                  <a:pt x="6216470" y="6024667"/>
                </a:cubicBezTo>
                <a:lnTo>
                  <a:pt x="6078326" y="5985195"/>
                </a:lnTo>
                <a:lnTo>
                  <a:pt x="6058590" y="6004929"/>
                </a:lnTo>
                <a:lnTo>
                  <a:pt x="6196734" y="6044399"/>
                </a:lnTo>
                <a:cubicBezTo>
                  <a:pt x="6216470" y="6057560"/>
                  <a:pt x="6232916" y="6065780"/>
                  <a:pt x="6246073" y="6069069"/>
                </a:cubicBezTo>
                <a:lnTo>
                  <a:pt x="6259887" y="6070055"/>
                </a:lnTo>
                <a:lnTo>
                  <a:pt x="6236205" y="6069069"/>
                </a:lnTo>
                <a:cubicBezTo>
                  <a:pt x="6209891" y="6065780"/>
                  <a:pt x="6170420" y="6057560"/>
                  <a:pt x="6117794" y="6044399"/>
                </a:cubicBezTo>
                <a:cubicBezTo>
                  <a:pt x="6038857" y="6018086"/>
                  <a:pt x="5992809" y="6001641"/>
                  <a:pt x="5979653" y="5995065"/>
                </a:cubicBezTo>
                <a:cubicBezTo>
                  <a:pt x="5966495" y="5988484"/>
                  <a:pt x="5959918" y="5978617"/>
                  <a:pt x="5959918" y="5965463"/>
                </a:cubicBezTo>
                <a:cubicBezTo>
                  <a:pt x="5959918" y="5952306"/>
                  <a:pt x="5950050" y="5945726"/>
                  <a:pt x="5930314" y="5945726"/>
                </a:cubicBezTo>
                <a:cubicBezTo>
                  <a:pt x="5910581" y="5945726"/>
                  <a:pt x="5897422" y="5942437"/>
                  <a:pt x="5890844" y="5935861"/>
                </a:cubicBezTo>
                <a:cubicBezTo>
                  <a:pt x="5884267" y="5929281"/>
                  <a:pt x="5861245" y="5919413"/>
                  <a:pt x="5821774" y="5906255"/>
                </a:cubicBezTo>
                <a:lnTo>
                  <a:pt x="5742834" y="5906255"/>
                </a:lnTo>
                <a:lnTo>
                  <a:pt x="5742834" y="5925992"/>
                </a:lnTo>
                <a:cubicBezTo>
                  <a:pt x="5755991" y="5925992"/>
                  <a:pt x="5762568" y="5929281"/>
                  <a:pt x="5762568" y="5935861"/>
                </a:cubicBezTo>
                <a:cubicBezTo>
                  <a:pt x="5762568" y="5942437"/>
                  <a:pt x="5755991" y="5945726"/>
                  <a:pt x="5742834" y="5945726"/>
                </a:cubicBezTo>
                <a:lnTo>
                  <a:pt x="5762568" y="5965463"/>
                </a:lnTo>
                <a:lnTo>
                  <a:pt x="5762568" y="5985195"/>
                </a:lnTo>
                <a:cubicBezTo>
                  <a:pt x="5749411" y="5985195"/>
                  <a:pt x="5729678" y="5978617"/>
                  <a:pt x="5703364" y="5965463"/>
                </a:cubicBezTo>
                <a:lnTo>
                  <a:pt x="5683630" y="5925992"/>
                </a:lnTo>
                <a:cubicBezTo>
                  <a:pt x="5696785" y="5939148"/>
                  <a:pt x="5706653" y="5942437"/>
                  <a:pt x="5713233" y="5935861"/>
                </a:cubicBezTo>
                <a:cubicBezTo>
                  <a:pt x="5719810" y="5929281"/>
                  <a:pt x="5716521" y="5925992"/>
                  <a:pt x="5703364" y="5925992"/>
                </a:cubicBezTo>
                <a:cubicBezTo>
                  <a:pt x="5703364" y="5912835"/>
                  <a:pt x="5709944" y="5906255"/>
                  <a:pt x="5723101" y="5906255"/>
                </a:cubicBezTo>
                <a:cubicBezTo>
                  <a:pt x="5723101" y="5906255"/>
                  <a:pt x="5726389" y="5906255"/>
                  <a:pt x="5732966" y="5906255"/>
                </a:cubicBezTo>
                <a:cubicBezTo>
                  <a:pt x="5739546" y="5906255"/>
                  <a:pt x="5742834" y="5899679"/>
                  <a:pt x="5742834" y="5886522"/>
                </a:cubicBezTo>
                <a:lnTo>
                  <a:pt x="5782305" y="5886522"/>
                </a:lnTo>
                <a:cubicBezTo>
                  <a:pt x="5795460" y="5886522"/>
                  <a:pt x="5808617" y="5883234"/>
                  <a:pt x="5821774" y="5876653"/>
                </a:cubicBezTo>
                <a:cubicBezTo>
                  <a:pt x="5834931" y="5870077"/>
                  <a:pt x="5841508" y="5866788"/>
                  <a:pt x="5841508" y="5866788"/>
                </a:cubicBezTo>
                <a:cubicBezTo>
                  <a:pt x="5854665" y="5866788"/>
                  <a:pt x="5874397" y="5873366"/>
                  <a:pt x="5900711" y="5886522"/>
                </a:cubicBezTo>
                <a:cubicBezTo>
                  <a:pt x="5927025" y="5899679"/>
                  <a:pt x="5940182" y="5899679"/>
                  <a:pt x="5940182" y="5886522"/>
                </a:cubicBezTo>
                <a:lnTo>
                  <a:pt x="5999386" y="5886522"/>
                </a:lnTo>
                <a:cubicBezTo>
                  <a:pt x="6091481" y="5925992"/>
                  <a:pt x="6137531" y="5939148"/>
                  <a:pt x="6137531" y="5925992"/>
                </a:cubicBezTo>
                <a:cubicBezTo>
                  <a:pt x="6137531" y="5912835"/>
                  <a:pt x="6134242" y="5906255"/>
                  <a:pt x="6127662" y="5906255"/>
                </a:cubicBezTo>
                <a:cubicBezTo>
                  <a:pt x="6121085" y="5906255"/>
                  <a:pt x="6111217" y="5899679"/>
                  <a:pt x="6098060" y="5886522"/>
                </a:cubicBezTo>
                <a:cubicBezTo>
                  <a:pt x="6071747" y="5886522"/>
                  <a:pt x="6052012" y="5883234"/>
                  <a:pt x="6038857" y="5876653"/>
                </a:cubicBezTo>
                <a:cubicBezTo>
                  <a:pt x="6025700" y="5870077"/>
                  <a:pt x="5992809" y="5860209"/>
                  <a:pt x="5940182" y="5847051"/>
                </a:cubicBezTo>
                <a:cubicBezTo>
                  <a:pt x="5913868" y="5847051"/>
                  <a:pt x="5887556" y="5843764"/>
                  <a:pt x="5861245" y="5837187"/>
                </a:cubicBezTo>
                <a:cubicBezTo>
                  <a:pt x="5834931" y="5830606"/>
                  <a:pt x="5811906" y="5820738"/>
                  <a:pt x="5792170" y="5807582"/>
                </a:cubicBezTo>
                <a:cubicBezTo>
                  <a:pt x="5772435" y="5794428"/>
                  <a:pt x="5769146" y="5787848"/>
                  <a:pt x="5782305" y="5787848"/>
                </a:cubicBezTo>
                <a:cubicBezTo>
                  <a:pt x="5782305" y="5774691"/>
                  <a:pt x="5782305" y="5768115"/>
                  <a:pt x="5782305" y="5768115"/>
                </a:cubicBezTo>
                <a:cubicBezTo>
                  <a:pt x="5782305" y="5768115"/>
                  <a:pt x="5779016" y="5768115"/>
                  <a:pt x="5772435" y="5768115"/>
                </a:cubicBezTo>
                <a:cubicBezTo>
                  <a:pt x="5765859" y="5768115"/>
                  <a:pt x="5755991" y="5774691"/>
                  <a:pt x="5742834" y="5787848"/>
                </a:cubicBezTo>
                <a:lnTo>
                  <a:pt x="5723101" y="5787848"/>
                </a:lnTo>
                <a:cubicBezTo>
                  <a:pt x="5709944" y="5787848"/>
                  <a:pt x="5709944" y="5781269"/>
                  <a:pt x="5723101" y="5768115"/>
                </a:cubicBezTo>
                <a:cubicBezTo>
                  <a:pt x="5723101" y="5754957"/>
                  <a:pt x="5719810" y="5748378"/>
                  <a:pt x="5713233" y="5748378"/>
                </a:cubicBezTo>
                <a:cubicBezTo>
                  <a:pt x="5706653" y="5748378"/>
                  <a:pt x="5703364" y="5748378"/>
                  <a:pt x="5703364" y="5748378"/>
                </a:cubicBezTo>
                <a:cubicBezTo>
                  <a:pt x="5690208" y="5748378"/>
                  <a:pt x="5683630" y="5748378"/>
                  <a:pt x="5683630" y="5748378"/>
                </a:cubicBezTo>
                <a:lnTo>
                  <a:pt x="5663894" y="5748378"/>
                </a:lnTo>
                <a:lnTo>
                  <a:pt x="5644159" y="5669441"/>
                </a:lnTo>
                <a:lnTo>
                  <a:pt x="5703364" y="5708907"/>
                </a:lnTo>
                <a:lnTo>
                  <a:pt x="5861245" y="5748378"/>
                </a:lnTo>
                <a:cubicBezTo>
                  <a:pt x="5848088" y="5735220"/>
                  <a:pt x="5834931" y="5728644"/>
                  <a:pt x="5821774" y="5728644"/>
                </a:cubicBezTo>
                <a:cubicBezTo>
                  <a:pt x="5808617" y="5728644"/>
                  <a:pt x="5798749" y="5725355"/>
                  <a:pt x="5792170" y="5718776"/>
                </a:cubicBezTo>
                <a:cubicBezTo>
                  <a:pt x="5785592" y="5712196"/>
                  <a:pt x="5775724" y="5708907"/>
                  <a:pt x="5762568" y="5708907"/>
                </a:cubicBezTo>
                <a:cubicBezTo>
                  <a:pt x="5762568" y="5708907"/>
                  <a:pt x="5762568" y="5705620"/>
                  <a:pt x="5762568" y="5699043"/>
                </a:cubicBezTo>
                <a:cubicBezTo>
                  <a:pt x="5762568" y="5692462"/>
                  <a:pt x="5755991" y="5695754"/>
                  <a:pt x="5742834" y="5708907"/>
                </a:cubicBezTo>
                <a:cubicBezTo>
                  <a:pt x="5729678" y="5708907"/>
                  <a:pt x="5723101" y="5702331"/>
                  <a:pt x="5723101" y="5689173"/>
                </a:cubicBezTo>
                <a:cubicBezTo>
                  <a:pt x="5723101" y="5662860"/>
                  <a:pt x="5690208" y="5649704"/>
                  <a:pt x="5624427" y="5649704"/>
                </a:cubicBezTo>
                <a:lnTo>
                  <a:pt x="5604690" y="5669441"/>
                </a:lnTo>
                <a:lnTo>
                  <a:pt x="5584953" y="5669441"/>
                </a:lnTo>
                <a:cubicBezTo>
                  <a:pt x="5584953" y="5656284"/>
                  <a:pt x="5584953" y="5649704"/>
                  <a:pt x="5584953" y="5649704"/>
                </a:cubicBezTo>
                <a:lnTo>
                  <a:pt x="5486283" y="5610234"/>
                </a:lnTo>
                <a:lnTo>
                  <a:pt x="5446812" y="5590500"/>
                </a:lnTo>
                <a:cubicBezTo>
                  <a:pt x="5446812" y="5590500"/>
                  <a:pt x="5440233" y="5587211"/>
                  <a:pt x="5427075" y="5580632"/>
                </a:cubicBezTo>
                <a:cubicBezTo>
                  <a:pt x="5413921" y="5574055"/>
                  <a:pt x="5400764" y="5570766"/>
                  <a:pt x="5387607" y="5570766"/>
                </a:cubicBezTo>
                <a:lnTo>
                  <a:pt x="5348138" y="5551029"/>
                </a:lnTo>
                <a:lnTo>
                  <a:pt x="5229727" y="5511560"/>
                </a:lnTo>
                <a:cubicBezTo>
                  <a:pt x="5216574" y="5511560"/>
                  <a:pt x="5203414" y="5504982"/>
                  <a:pt x="5190260" y="5491825"/>
                </a:cubicBezTo>
                <a:lnTo>
                  <a:pt x="5111320" y="5452356"/>
                </a:lnTo>
                <a:cubicBezTo>
                  <a:pt x="5071849" y="5452356"/>
                  <a:pt x="5052116" y="5452356"/>
                  <a:pt x="5052116" y="5452356"/>
                </a:cubicBezTo>
                <a:cubicBezTo>
                  <a:pt x="5065273" y="5465513"/>
                  <a:pt x="5078430" y="5472093"/>
                  <a:pt x="5091586" y="5472093"/>
                </a:cubicBezTo>
                <a:cubicBezTo>
                  <a:pt x="5131053" y="5472093"/>
                  <a:pt x="5124476" y="5491825"/>
                  <a:pt x="5071849" y="5531296"/>
                </a:cubicBezTo>
                <a:cubicBezTo>
                  <a:pt x="5045537" y="5544450"/>
                  <a:pt x="5032380" y="5544450"/>
                  <a:pt x="5032380" y="5531296"/>
                </a:cubicBezTo>
                <a:cubicBezTo>
                  <a:pt x="5019223" y="5518140"/>
                  <a:pt x="5012646" y="5511560"/>
                  <a:pt x="5012646" y="5511560"/>
                </a:cubicBezTo>
                <a:cubicBezTo>
                  <a:pt x="5012646" y="5511560"/>
                  <a:pt x="5006066" y="5511560"/>
                  <a:pt x="4992911" y="5511560"/>
                </a:cubicBezTo>
                <a:lnTo>
                  <a:pt x="4992911" y="5491825"/>
                </a:lnTo>
                <a:cubicBezTo>
                  <a:pt x="4992911" y="5478669"/>
                  <a:pt x="4999489" y="5472093"/>
                  <a:pt x="5012646" y="5472093"/>
                </a:cubicBezTo>
                <a:lnTo>
                  <a:pt x="5032380" y="5472093"/>
                </a:lnTo>
                <a:cubicBezTo>
                  <a:pt x="5006066" y="5458935"/>
                  <a:pt x="4966599" y="5445775"/>
                  <a:pt x="4913972" y="5432622"/>
                </a:cubicBezTo>
                <a:cubicBezTo>
                  <a:pt x="4900815" y="5432622"/>
                  <a:pt x="4887659" y="5426043"/>
                  <a:pt x="4874502" y="5412885"/>
                </a:cubicBezTo>
                <a:lnTo>
                  <a:pt x="4854768" y="5393152"/>
                </a:lnTo>
                <a:cubicBezTo>
                  <a:pt x="4854768" y="5406309"/>
                  <a:pt x="4851477" y="5412885"/>
                  <a:pt x="4844900" y="5412885"/>
                </a:cubicBezTo>
                <a:cubicBezTo>
                  <a:pt x="4838323" y="5412885"/>
                  <a:pt x="4835032" y="5412885"/>
                  <a:pt x="4835032" y="5412885"/>
                </a:cubicBezTo>
                <a:cubicBezTo>
                  <a:pt x="4808718" y="5412885"/>
                  <a:pt x="4798853" y="5409596"/>
                  <a:pt x="4805429" y="5403020"/>
                </a:cubicBezTo>
                <a:cubicBezTo>
                  <a:pt x="4812010" y="5396441"/>
                  <a:pt x="4808718" y="5386572"/>
                  <a:pt x="4795564" y="5373416"/>
                </a:cubicBezTo>
                <a:cubicBezTo>
                  <a:pt x="4821875" y="5386572"/>
                  <a:pt x="4835032" y="5386572"/>
                  <a:pt x="4835032" y="5373416"/>
                </a:cubicBezTo>
                <a:lnTo>
                  <a:pt x="4913972" y="5373416"/>
                </a:lnTo>
                <a:cubicBezTo>
                  <a:pt x="4913972" y="5386572"/>
                  <a:pt x="4907391" y="5393152"/>
                  <a:pt x="4894236" y="5393152"/>
                </a:cubicBezTo>
                <a:lnTo>
                  <a:pt x="4894236" y="5412885"/>
                </a:lnTo>
                <a:lnTo>
                  <a:pt x="4973176" y="5393152"/>
                </a:lnTo>
                <a:lnTo>
                  <a:pt x="4992911" y="5393152"/>
                </a:lnTo>
                <a:cubicBezTo>
                  <a:pt x="4992911" y="5393152"/>
                  <a:pt x="4999489" y="5393152"/>
                  <a:pt x="5012646" y="5393152"/>
                </a:cubicBezTo>
                <a:lnTo>
                  <a:pt x="5032380" y="5373416"/>
                </a:lnTo>
                <a:cubicBezTo>
                  <a:pt x="5006066" y="5360262"/>
                  <a:pt x="4992911" y="5353681"/>
                  <a:pt x="4992911" y="5353681"/>
                </a:cubicBezTo>
                <a:lnTo>
                  <a:pt x="4874502" y="5333947"/>
                </a:lnTo>
                <a:lnTo>
                  <a:pt x="4913972" y="5314212"/>
                </a:lnTo>
                <a:cubicBezTo>
                  <a:pt x="4927128" y="5314212"/>
                  <a:pt x="4936997" y="5314212"/>
                  <a:pt x="4943573" y="5314212"/>
                </a:cubicBezTo>
                <a:cubicBezTo>
                  <a:pt x="4950153" y="5314212"/>
                  <a:pt x="4946862" y="5307634"/>
                  <a:pt x="4933705" y="5294478"/>
                </a:cubicBezTo>
                <a:cubicBezTo>
                  <a:pt x="4920548" y="5294478"/>
                  <a:pt x="4913972" y="5294478"/>
                  <a:pt x="4913972" y="5294478"/>
                </a:cubicBezTo>
                <a:cubicBezTo>
                  <a:pt x="4913972" y="5294478"/>
                  <a:pt x="4913972" y="5287899"/>
                  <a:pt x="4913972" y="5274741"/>
                </a:cubicBezTo>
                <a:lnTo>
                  <a:pt x="4913972" y="5255008"/>
                </a:lnTo>
                <a:cubicBezTo>
                  <a:pt x="4900815" y="5255008"/>
                  <a:pt x="4894236" y="5261587"/>
                  <a:pt x="4894236" y="5274741"/>
                </a:cubicBezTo>
                <a:cubicBezTo>
                  <a:pt x="4881082" y="5274741"/>
                  <a:pt x="4867925" y="5274741"/>
                  <a:pt x="4854768" y="5274741"/>
                </a:cubicBezTo>
                <a:cubicBezTo>
                  <a:pt x="4854768" y="5274741"/>
                  <a:pt x="4851477" y="5271452"/>
                  <a:pt x="4844900" y="5264876"/>
                </a:cubicBezTo>
                <a:cubicBezTo>
                  <a:pt x="4838323" y="5258297"/>
                  <a:pt x="4828454" y="5255008"/>
                  <a:pt x="4815297" y="5255008"/>
                </a:cubicBezTo>
                <a:lnTo>
                  <a:pt x="4795564" y="5235274"/>
                </a:lnTo>
                <a:lnTo>
                  <a:pt x="4795564" y="5215537"/>
                </a:lnTo>
                <a:cubicBezTo>
                  <a:pt x="4782404" y="5215537"/>
                  <a:pt x="4779115" y="5212248"/>
                  <a:pt x="4785696" y="5205672"/>
                </a:cubicBezTo>
                <a:cubicBezTo>
                  <a:pt x="4792272" y="5199092"/>
                  <a:pt x="4808718" y="5195803"/>
                  <a:pt x="4835032" y="5195803"/>
                </a:cubicBezTo>
                <a:lnTo>
                  <a:pt x="4854768" y="5195803"/>
                </a:lnTo>
                <a:lnTo>
                  <a:pt x="4913972" y="5195803"/>
                </a:lnTo>
                <a:cubicBezTo>
                  <a:pt x="4953442" y="5208961"/>
                  <a:pt x="4973176" y="5208961"/>
                  <a:pt x="4973176" y="5195803"/>
                </a:cubicBezTo>
                <a:lnTo>
                  <a:pt x="4933705" y="5176068"/>
                </a:lnTo>
                <a:cubicBezTo>
                  <a:pt x="4933705" y="5176068"/>
                  <a:pt x="4930416" y="5176068"/>
                  <a:pt x="4923840" y="5176068"/>
                </a:cubicBezTo>
                <a:cubicBezTo>
                  <a:pt x="4917261" y="5176068"/>
                  <a:pt x="4913972" y="5172779"/>
                  <a:pt x="4913972" y="5166201"/>
                </a:cubicBezTo>
                <a:cubicBezTo>
                  <a:pt x="4913972" y="5159623"/>
                  <a:pt x="4920548" y="5156334"/>
                  <a:pt x="4933705" y="5156334"/>
                </a:cubicBezTo>
                <a:lnTo>
                  <a:pt x="4913972" y="5136600"/>
                </a:lnTo>
                <a:lnTo>
                  <a:pt x="4795564" y="5077393"/>
                </a:lnTo>
                <a:lnTo>
                  <a:pt x="4736358" y="5057659"/>
                </a:lnTo>
                <a:cubicBezTo>
                  <a:pt x="4736358" y="5070817"/>
                  <a:pt x="4736358" y="5077393"/>
                  <a:pt x="4736358" y="5077393"/>
                </a:cubicBezTo>
                <a:lnTo>
                  <a:pt x="4736358" y="5097130"/>
                </a:lnTo>
                <a:cubicBezTo>
                  <a:pt x="4736358" y="5110287"/>
                  <a:pt x="4742937" y="5123443"/>
                  <a:pt x="4756094" y="5136600"/>
                </a:cubicBezTo>
                <a:cubicBezTo>
                  <a:pt x="4769251" y="5149753"/>
                  <a:pt x="4782404" y="5156334"/>
                  <a:pt x="4795564" y="5156334"/>
                </a:cubicBezTo>
                <a:lnTo>
                  <a:pt x="4756094" y="5176068"/>
                </a:lnTo>
                <a:lnTo>
                  <a:pt x="4716624" y="5156334"/>
                </a:lnTo>
                <a:cubicBezTo>
                  <a:pt x="4729780" y="5156334"/>
                  <a:pt x="4729780" y="5149753"/>
                  <a:pt x="4716624" y="5136600"/>
                </a:cubicBezTo>
                <a:cubicBezTo>
                  <a:pt x="4703467" y="5136600"/>
                  <a:pt x="4690310" y="5133311"/>
                  <a:pt x="4677153" y="5126732"/>
                </a:cubicBezTo>
                <a:cubicBezTo>
                  <a:pt x="4663996" y="5120151"/>
                  <a:pt x="4650839" y="5116864"/>
                  <a:pt x="4637684" y="5116864"/>
                </a:cubicBezTo>
                <a:lnTo>
                  <a:pt x="4617950" y="5077393"/>
                </a:lnTo>
                <a:lnTo>
                  <a:pt x="4637684" y="5057659"/>
                </a:lnTo>
                <a:cubicBezTo>
                  <a:pt x="4624527" y="5044503"/>
                  <a:pt x="4631106" y="5031346"/>
                  <a:pt x="4657420" y="5018190"/>
                </a:cubicBezTo>
                <a:cubicBezTo>
                  <a:pt x="4670574" y="5018190"/>
                  <a:pt x="4683730" y="5018190"/>
                  <a:pt x="4696888" y="5018190"/>
                </a:cubicBezTo>
                <a:cubicBezTo>
                  <a:pt x="4736358" y="5031346"/>
                  <a:pt x="4756094" y="5034638"/>
                  <a:pt x="4756094" y="5028057"/>
                </a:cubicBezTo>
                <a:cubicBezTo>
                  <a:pt x="4756094" y="5021478"/>
                  <a:pt x="4736358" y="5008322"/>
                  <a:pt x="4696888" y="4988588"/>
                </a:cubicBezTo>
                <a:cubicBezTo>
                  <a:pt x="4657420" y="4968854"/>
                  <a:pt x="4631106" y="4958986"/>
                  <a:pt x="4617950" y="4958986"/>
                </a:cubicBezTo>
                <a:cubicBezTo>
                  <a:pt x="4604793" y="4958986"/>
                  <a:pt x="4594925" y="4952406"/>
                  <a:pt x="4588348" y="4939252"/>
                </a:cubicBezTo>
                <a:cubicBezTo>
                  <a:pt x="4581768" y="4926096"/>
                  <a:pt x="4601504" y="4919515"/>
                  <a:pt x="4647552" y="4919515"/>
                </a:cubicBezTo>
                <a:cubicBezTo>
                  <a:pt x="4693599" y="4919515"/>
                  <a:pt x="4723201" y="4922804"/>
                  <a:pt x="4736358" y="4929384"/>
                </a:cubicBezTo>
                <a:cubicBezTo>
                  <a:pt x="4749514" y="4935960"/>
                  <a:pt x="4765960" y="4935960"/>
                  <a:pt x="4785696" y="4929384"/>
                </a:cubicBezTo>
                <a:cubicBezTo>
                  <a:pt x="4805429" y="4922804"/>
                  <a:pt x="4812010" y="4926096"/>
                  <a:pt x="4805429" y="4939252"/>
                </a:cubicBezTo>
                <a:cubicBezTo>
                  <a:pt x="4798853" y="4952406"/>
                  <a:pt x="4795564" y="4958986"/>
                  <a:pt x="4795564" y="4958986"/>
                </a:cubicBezTo>
                <a:cubicBezTo>
                  <a:pt x="4808718" y="4958986"/>
                  <a:pt x="4815297" y="4958986"/>
                  <a:pt x="4815297" y="4958986"/>
                </a:cubicBezTo>
                <a:cubicBezTo>
                  <a:pt x="4815297" y="4945828"/>
                  <a:pt x="4821875" y="4939252"/>
                  <a:pt x="4835032" y="4939252"/>
                </a:cubicBezTo>
                <a:cubicBezTo>
                  <a:pt x="4808718" y="4926096"/>
                  <a:pt x="4788985" y="4919515"/>
                  <a:pt x="4775828" y="4919515"/>
                </a:cubicBezTo>
                <a:cubicBezTo>
                  <a:pt x="4762671" y="4919515"/>
                  <a:pt x="4756094" y="4912936"/>
                  <a:pt x="4756094" y="4899781"/>
                </a:cubicBezTo>
                <a:cubicBezTo>
                  <a:pt x="4756094" y="4886624"/>
                  <a:pt x="4696888" y="4880046"/>
                  <a:pt x="4578479" y="4880046"/>
                </a:cubicBezTo>
                <a:lnTo>
                  <a:pt x="4598214" y="4860312"/>
                </a:lnTo>
                <a:cubicBezTo>
                  <a:pt x="4624527" y="4847155"/>
                  <a:pt x="4650839" y="4840577"/>
                  <a:pt x="4677153" y="4840577"/>
                </a:cubicBezTo>
                <a:lnTo>
                  <a:pt x="4696888" y="4840577"/>
                </a:lnTo>
                <a:cubicBezTo>
                  <a:pt x="4696888" y="4840577"/>
                  <a:pt x="4703467" y="4840577"/>
                  <a:pt x="4716624" y="4840577"/>
                </a:cubicBezTo>
                <a:lnTo>
                  <a:pt x="4736358" y="4840577"/>
                </a:lnTo>
                <a:cubicBezTo>
                  <a:pt x="4723201" y="4840577"/>
                  <a:pt x="4713335" y="4837287"/>
                  <a:pt x="4706755" y="4830710"/>
                </a:cubicBezTo>
                <a:cubicBezTo>
                  <a:pt x="4700178" y="4824129"/>
                  <a:pt x="4690310" y="4820842"/>
                  <a:pt x="4677153" y="4820842"/>
                </a:cubicBezTo>
                <a:cubicBezTo>
                  <a:pt x="4663996" y="4820842"/>
                  <a:pt x="4654128" y="4820842"/>
                  <a:pt x="4647552" y="4820842"/>
                </a:cubicBezTo>
                <a:cubicBezTo>
                  <a:pt x="4640975" y="4820842"/>
                  <a:pt x="4637684" y="4814262"/>
                  <a:pt x="4637684" y="4801108"/>
                </a:cubicBezTo>
                <a:cubicBezTo>
                  <a:pt x="4637684" y="4801108"/>
                  <a:pt x="4598214" y="4801108"/>
                  <a:pt x="4519276" y="4801108"/>
                </a:cubicBezTo>
                <a:lnTo>
                  <a:pt x="4420601" y="4801108"/>
                </a:lnTo>
                <a:cubicBezTo>
                  <a:pt x="4420601" y="4787951"/>
                  <a:pt x="4446915" y="4781371"/>
                  <a:pt x="4499540" y="4781371"/>
                </a:cubicBezTo>
                <a:cubicBezTo>
                  <a:pt x="4512695" y="4781371"/>
                  <a:pt x="4529144" y="4781371"/>
                  <a:pt x="4548877" y="4781371"/>
                </a:cubicBezTo>
                <a:cubicBezTo>
                  <a:pt x="4568612" y="4781371"/>
                  <a:pt x="4585056" y="4781371"/>
                  <a:pt x="4598214" y="4781371"/>
                </a:cubicBezTo>
                <a:cubicBezTo>
                  <a:pt x="4611370" y="4781371"/>
                  <a:pt x="4627816" y="4784660"/>
                  <a:pt x="4647552" y="4791240"/>
                </a:cubicBezTo>
                <a:cubicBezTo>
                  <a:pt x="4667285" y="4797819"/>
                  <a:pt x="4683730" y="4801108"/>
                  <a:pt x="4696888" y="4801108"/>
                </a:cubicBezTo>
                <a:lnTo>
                  <a:pt x="4539009" y="4741902"/>
                </a:lnTo>
                <a:lnTo>
                  <a:pt x="4519276" y="4741902"/>
                </a:lnTo>
                <a:cubicBezTo>
                  <a:pt x="4519276" y="4728746"/>
                  <a:pt x="4532433" y="4722168"/>
                  <a:pt x="4558745" y="4722168"/>
                </a:cubicBezTo>
                <a:lnTo>
                  <a:pt x="4578479" y="4722168"/>
                </a:lnTo>
                <a:cubicBezTo>
                  <a:pt x="4565323" y="4709011"/>
                  <a:pt x="4562034" y="4699146"/>
                  <a:pt x="4568612" y="4692566"/>
                </a:cubicBezTo>
                <a:cubicBezTo>
                  <a:pt x="4575191" y="4685985"/>
                  <a:pt x="4565323" y="4682698"/>
                  <a:pt x="4539009" y="4682698"/>
                </a:cubicBezTo>
                <a:cubicBezTo>
                  <a:pt x="4460072" y="4643227"/>
                  <a:pt x="4387708" y="4623493"/>
                  <a:pt x="4321928" y="4623493"/>
                </a:cubicBezTo>
                <a:lnTo>
                  <a:pt x="4262724" y="4603760"/>
                </a:lnTo>
                <a:lnTo>
                  <a:pt x="4203517" y="4603760"/>
                </a:lnTo>
                <a:cubicBezTo>
                  <a:pt x="4190361" y="4603760"/>
                  <a:pt x="4183783" y="4600471"/>
                  <a:pt x="4183783" y="4593891"/>
                </a:cubicBezTo>
                <a:cubicBezTo>
                  <a:pt x="4183783" y="4587312"/>
                  <a:pt x="4177206" y="4584024"/>
                  <a:pt x="4164047" y="4584024"/>
                </a:cubicBezTo>
                <a:lnTo>
                  <a:pt x="4242988" y="4584024"/>
                </a:lnTo>
                <a:lnTo>
                  <a:pt x="4302192" y="4584024"/>
                </a:lnTo>
                <a:lnTo>
                  <a:pt x="4262724" y="4564289"/>
                </a:lnTo>
                <a:lnTo>
                  <a:pt x="4242988" y="4524820"/>
                </a:lnTo>
                <a:cubicBezTo>
                  <a:pt x="4256143" y="4524820"/>
                  <a:pt x="4279168" y="4531398"/>
                  <a:pt x="4312060" y="4544552"/>
                </a:cubicBezTo>
                <a:cubicBezTo>
                  <a:pt x="4344950" y="4557710"/>
                  <a:pt x="4367975" y="4570867"/>
                  <a:pt x="4381130" y="4584024"/>
                </a:cubicBezTo>
                <a:lnTo>
                  <a:pt x="4479805" y="4603760"/>
                </a:lnTo>
                <a:cubicBezTo>
                  <a:pt x="4479805" y="4590602"/>
                  <a:pt x="4483094" y="4580735"/>
                  <a:pt x="4489674" y="4574157"/>
                </a:cubicBezTo>
                <a:cubicBezTo>
                  <a:pt x="4496251" y="4567578"/>
                  <a:pt x="4499540" y="4557710"/>
                  <a:pt x="4499540" y="4544552"/>
                </a:cubicBezTo>
                <a:cubicBezTo>
                  <a:pt x="4512695" y="4531398"/>
                  <a:pt x="4522563" y="4521531"/>
                  <a:pt x="4529144" y="4514952"/>
                </a:cubicBezTo>
                <a:cubicBezTo>
                  <a:pt x="4535720" y="4508375"/>
                  <a:pt x="4552166" y="4505086"/>
                  <a:pt x="4578479" y="4505086"/>
                </a:cubicBezTo>
                <a:lnTo>
                  <a:pt x="4598214" y="4485349"/>
                </a:lnTo>
                <a:cubicBezTo>
                  <a:pt x="4585056" y="4485349"/>
                  <a:pt x="4565323" y="4485349"/>
                  <a:pt x="4539009" y="4485349"/>
                </a:cubicBezTo>
                <a:cubicBezTo>
                  <a:pt x="4539009" y="4485349"/>
                  <a:pt x="4532433" y="4478773"/>
                  <a:pt x="4519276" y="4465616"/>
                </a:cubicBezTo>
                <a:lnTo>
                  <a:pt x="4539009" y="4445879"/>
                </a:lnTo>
                <a:cubicBezTo>
                  <a:pt x="4565323" y="4445879"/>
                  <a:pt x="4581768" y="4452458"/>
                  <a:pt x="4588348" y="4465616"/>
                </a:cubicBezTo>
                <a:cubicBezTo>
                  <a:pt x="4594925" y="4478773"/>
                  <a:pt x="4611370" y="4485349"/>
                  <a:pt x="4637684" y="4485349"/>
                </a:cubicBezTo>
                <a:lnTo>
                  <a:pt x="4696888" y="4505086"/>
                </a:lnTo>
                <a:lnTo>
                  <a:pt x="4775828" y="4485349"/>
                </a:lnTo>
                <a:cubicBezTo>
                  <a:pt x="4775828" y="4485349"/>
                  <a:pt x="4769251" y="4482060"/>
                  <a:pt x="4756094" y="4475481"/>
                </a:cubicBezTo>
                <a:cubicBezTo>
                  <a:pt x="4742937" y="4468903"/>
                  <a:pt x="4736358" y="4462327"/>
                  <a:pt x="4736358" y="4455747"/>
                </a:cubicBezTo>
                <a:cubicBezTo>
                  <a:pt x="4736358" y="4449168"/>
                  <a:pt x="4729780" y="4445879"/>
                  <a:pt x="4716624" y="4445879"/>
                </a:cubicBezTo>
                <a:cubicBezTo>
                  <a:pt x="4703467" y="4445879"/>
                  <a:pt x="4690310" y="4445879"/>
                  <a:pt x="4677153" y="4445879"/>
                </a:cubicBezTo>
                <a:cubicBezTo>
                  <a:pt x="4637684" y="4445879"/>
                  <a:pt x="4617950" y="4445879"/>
                  <a:pt x="4617950" y="4445879"/>
                </a:cubicBezTo>
                <a:lnTo>
                  <a:pt x="4578479" y="4426145"/>
                </a:lnTo>
                <a:cubicBezTo>
                  <a:pt x="4552166" y="4426145"/>
                  <a:pt x="4532433" y="4419566"/>
                  <a:pt x="4519276" y="4406411"/>
                </a:cubicBezTo>
                <a:lnTo>
                  <a:pt x="4460072" y="4366942"/>
                </a:lnTo>
                <a:lnTo>
                  <a:pt x="4440336" y="4347205"/>
                </a:lnTo>
                <a:cubicBezTo>
                  <a:pt x="4453492" y="4347205"/>
                  <a:pt x="4463361" y="4340627"/>
                  <a:pt x="4469938" y="4327472"/>
                </a:cubicBezTo>
                <a:cubicBezTo>
                  <a:pt x="4476517" y="4314314"/>
                  <a:pt x="4486381" y="4311025"/>
                  <a:pt x="4499540" y="4317603"/>
                </a:cubicBezTo>
                <a:cubicBezTo>
                  <a:pt x="4512695" y="4324183"/>
                  <a:pt x="4519276" y="4320892"/>
                  <a:pt x="4519276" y="4307738"/>
                </a:cubicBezTo>
                <a:cubicBezTo>
                  <a:pt x="4519276" y="4294580"/>
                  <a:pt x="4515984" y="4288001"/>
                  <a:pt x="4509406" y="4288001"/>
                </a:cubicBezTo>
                <a:cubicBezTo>
                  <a:pt x="4502830" y="4288001"/>
                  <a:pt x="4499540" y="4281422"/>
                  <a:pt x="4499540" y="4268267"/>
                </a:cubicBezTo>
                <a:cubicBezTo>
                  <a:pt x="4499540" y="4255111"/>
                  <a:pt x="4502830" y="4248530"/>
                  <a:pt x="4509406" y="4248530"/>
                </a:cubicBezTo>
                <a:cubicBezTo>
                  <a:pt x="4515984" y="4248530"/>
                  <a:pt x="4522563" y="4251819"/>
                  <a:pt x="4529144" y="4258400"/>
                </a:cubicBezTo>
                <a:cubicBezTo>
                  <a:pt x="4535720" y="4264978"/>
                  <a:pt x="4542298" y="4264978"/>
                  <a:pt x="4548877" y="4258400"/>
                </a:cubicBezTo>
                <a:cubicBezTo>
                  <a:pt x="4555455" y="4251819"/>
                  <a:pt x="4558745" y="4248530"/>
                  <a:pt x="4558745" y="4248530"/>
                </a:cubicBezTo>
                <a:cubicBezTo>
                  <a:pt x="4571902" y="4235376"/>
                  <a:pt x="4578479" y="4235376"/>
                  <a:pt x="4578479" y="4248530"/>
                </a:cubicBezTo>
                <a:lnTo>
                  <a:pt x="4588348" y="4258400"/>
                </a:lnTo>
                <a:lnTo>
                  <a:pt x="4617950" y="4228798"/>
                </a:lnTo>
                <a:lnTo>
                  <a:pt x="4578479" y="4209063"/>
                </a:lnTo>
                <a:lnTo>
                  <a:pt x="4558745" y="4189327"/>
                </a:lnTo>
                <a:cubicBezTo>
                  <a:pt x="4571902" y="4189327"/>
                  <a:pt x="4604793" y="4195907"/>
                  <a:pt x="4657420" y="4209063"/>
                </a:cubicBezTo>
                <a:lnTo>
                  <a:pt x="4736358" y="4228798"/>
                </a:lnTo>
                <a:lnTo>
                  <a:pt x="4696888" y="4189327"/>
                </a:lnTo>
                <a:cubicBezTo>
                  <a:pt x="4670574" y="4189327"/>
                  <a:pt x="4650839" y="4182747"/>
                  <a:pt x="4637684" y="4169593"/>
                </a:cubicBezTo>
                <a:lnTo>
                  <a:pt x="4617950" y="4169593"/>
                </a:lnTo>
                <a:cubicBezTo>
                  <a:pt x="4604793" y="4169593"/>
                  <a:pt x="4591637" y="4169593"/>
                  <a:pt x="4578479" y="4169593"/>
                </a:cubicBezTo>
                <a:cubicBezTo>
                  <a:pt x="4565323" y="4169593"/>
                  <a:pt x="4558745" y="4169593"/>
                  <a:pt x="4558745" y="4169593"/>
                </a:cubicBezTo>
                <a:cubicBezTo>
                  <a:pt x="4545588" y="4169593"/>
                  <a:pt x="4542298" y="4182747"/>
                  <a:pt x="4548877" y="4209063"/>
                </a:cubicBezTo>
                <a:cubicBezTo>
                  <a:pt x="4555455" y="4235376"/>
                  <a:pt x="4539009" y="4241954"/>
                  <a:pt x="4499540" y="4228798"/>
                </a:cubicBezTo>
                <a:cubicBezTo>
                  <a:pt x="4486381" y="4228798"/>
                  <a:pt x="4476517" y="4228798"/>
                  <a:pt x="4469938" y="4228798"/>
                </a:cubicBezTo>
                <a:cubicBezTo>
                  <a:pt x="4463361" y="4228798"/>
                  <a:pt x="4453492" y="4235376"/>
                  <a:pt x="4440336" y="4248530"/>
                </a:cubicBezTo>
                <a:cubicBezTo>
                  <a:pt x="4453492" y="4222217"/>
                  <a:pt x="4466649" y="4209063"/>
                  <a:pt x="4479805" y="4209063"/>
                </a:cubicBezTo>
                <a:cubicBezTo>
                  <a:pt x="4479805" y="4182747"/>
                  <a:pt x="4433758" y="4169593"/>
                  <a:pt x="4341662" y="4169593"/>
                </a:cubicBezTo>
                <a:lnTo>
                  <a:pt x="4282457" y="4149856"/>
                </a:lnTo>
                <a:lnTo>
                  <a:pt x="4262724" y="4149856"/>
                </a:lnTo>
                <a:lnTo>
                  <a:pt x="4242988" y="4130123"/>
                </a:lnTo>
                <a:cubicBezTo>
                  <a:pt x="4269300" y="4130123"/>
                  <a:pt x="4302192" y="4130123"/>
                  <a:pt x="4341662" y="4130123"/>
                </a:cubicBezTo>
                <a:cubicBezTo>
                  <a:pt x="4354818" y="4130123"/>
                  <a:pt x="4367975" y="4130123"/>
                  <a:pt x="4381130" y="4130123"/>
                </a:cubicBezTo>
                <a:cubicBezTo>
                  <a:pt x="4394289" y="4130123"/>
                  <a:pt x="4400865" y="4130123"/>
                  <a:pt x="4400865" y="4130123"/>
                </a:cubicBezTo>
                <a:lnTo>
                  <a:pt x="4437869" y="4142457"/>
                </a:lnTo>
                <a:lnTo>
                  <a:pt x="4460072" y="4149856"/>
                </a:lnTo>
                <a:lnTo>
                  <a:pt x="4479805" y="4149856"/>
                </a:lnTo>
                <a:cubicBezTo>
                  <a:pt x="4473226" y="4143279"/>
                  <a:pt x="4467471" y="4139169"/>
                  <a:pt x="4462538" y="4137522"/>
                </a:cubicBezTo>
                <a:cubicBezTo>
                  <a:pt x="4457603" y="4135880"/>
                  <a:pt x="4453492" y="4136702"/>
                  <a:pt x="4450204" y="4139991"/>
                </a:cubicBezTo>
                <a:lnTo>
                  <a:pt x="4437869" y="4142457"/>
                </a:lnTo>
                <a:lnTo>
                  <a:pt x="4420601" y="4130123"/>
                </a:lnTo>
                <a:cubicBezTo>
                  <a:pt x="4420601" y="4130123"/>
                  <a:pt x="4414022" y="4130123"/>
                  <a:pt x="4400865" y="4130123"/>
                </a:cubicBezTo>
                <a:cubicBezTo>
                  <a:pt x="4414022" y="4116967"/>
                  <a:pt x="4427179" y="4110386"/>
                  <a:pt x="4440336" y="4110386"/>
                </a:cubicBezTo>
                <a:cubicBezTo>
                  <a:pt x="4479805" y="4123543"/>
                  <a:pt x="4499540" y="4116967"/>
                  <a:pt x="4499540" y="4090652"/>
                </a:cubicBezTo>
                <a:cubicBezTo>
                  <a:pt x="4499540" y="4077496"/>
                  <a:pt x="4489674" y="4070919"/>
                  <a:pt x="4469938" y="4070919"/>
                </a:cubicBezTo>
                <a:cubicBezTo>
                  <a:pt x="4450204" y="4070919"/>
                  <a:pt x="4433758" y="4064339"/>
                  <a:pt x="4420601" y="4051182"/>
                </a:cubicBezTo>
                <a:lnTo>
                  <a:pt x="4381130" y="4051182"/>
                </a:lnTo>
                <a:cubicBezTo>
                  <a:pt x="4381130" y="4064339"/>
                  <a:pt x="4381130" y="4074207"/>
                  <a:pt x="4381130" y="4080784"/>
                </a:cubicBezTo>
                <a:cubicBezTo>
                  <a:pt x="4381130" y="4087365"/>
                  <a:pt x="4381130" y="4090652"/>
                  <a:pt x="4381130" y="4090652"/>
                </a:cubicBezTo>
                <a:cubicBezTo>
                  <a:pt x="4367975" y="4090652"/>
                  <a:pt x="4361394" y="4087365"/>
                  <a:pt x="4361394" y="4080784"/>
                </a:cubicBezTo>
                <a:cubicBezTo>
                  <a:pt x="4361394" y="4074207"/>
                  <a:pt x="4348241" y="4070919"/>
                  <a:pt x="4321928" y="4070919"/>
                </a:cubicBezTo>
                <a:cubicBezTo>
                  <a:pt x="4361394" y="4044605"/>
                  <a:pt x="4361394" y="4024870"/>
                  <a:pt x="4321928" y="4011712"/>
                </a:cubicBezTo>
                <a:lnTo>
                  <a:pt x="4321928" y="3991979"/>
                </a:lnTo>
                <a:cubicBezTo>
                  <a:pt x="4321928" y="3991979"/>
                  <a:pt x="4328505" y="3991979"/>
                  <a:pt x="4341662" y="3991979"/>
                </a:cubicBezTo>
                <a:cubicBezTo>
                  <a:pt x="4420601" y="4044605"/>
                  <a:pt x="4473229" y="4070919"/>
                  <a:pt x="4499540" y="4070919"/>
                </a:cubicBezTo>
                <a:lnTo>
                  <a:pt x="4519276" y="4070919"/>
                </a:lnTo>
                <a:lnTo>
                  <a:pt x="4539009" y="4070919"/>
                </a:lnTo>
                <a:cubicBezTo>
                  <a:pt x="4539009" y="4057762"/>
                  <a:pt x="4525852" y="4044605"/>
                  <a:pt x="4499540" y="4031449"/>
                </a:cubicBezTo>
                <a:cubicBezTo>
                  <a:pt x="4525852" y="4044605"/>
                  <a:pt x="4545588" y="4044605"/>
                  <a:pt x="4558745" y="4031449"/>
                </a:cubicBezTo>
                <a:cubicBezTo>
                  <a:pt x="4571902" y="4018292"/>
                  <a:pt x="4571902" y="4011712"/>
                  <a:pt x="4558745" y="4011712"/>
                </a:cubicBezTo>
                <a:cubicBezTo>
                  <a:pt x="4558745" y="4011712"/>
                  <a:pt x="4552166" y="4011712"/>
                  <a:pt x="4539009" y="4011712"/>
                </a:cubicBezTo>
                <a:cubicBezTo>
                  <a:pt x="4525852" y="4011712"/>
                  <a:pt x="4515984" y="4011712"/>
                  <a:pt x="4509406" y="4011712"/>
                </a:cubicBezTo>
                <a:cubicBezTo>
                  <a:pt x="4502830" y="4011712"/>
                  <a:pt x="4499540" y="4011712"/>
                  <a:pt x="4499540" y="4011712"/>
                </a:cubicBezTo>
                <a:cubicBezTo>
                  <a:pt x="4499540" y="4011712"/>
                  <a:pt x="4492963" y="4011712"/>
                  <a:pt x="4479805" y="4011712"/>
                </a:cubicBezTo>
                <a:lnTo>
                  <a:pt x="4499540" y="4031449"/>
                </a:lnTo>
                <a:lnTo>
                  <a:pt x="4440336" y="4011712"/>
                </a:lnTo>
                <a:cubicBezTo>
                  <a:pt x="4440336" y="3998558"/>
                  <a:pt x="4433758" y="3991979"/>
                  <a:pt x="4420601" y="3991979"/>
                </a:cubicBezTo>
                <a:lnTo>
                  <a:pt x="4400865" y="3991979"/>
                </a:lnTo>
                <a:cubicBezTo>
                  <a:pt x="4387708" y="3978823"/>
                  <a:pt x="4377843" y="3972245"/>
                  <a:pt x="4371264" y="3972245"/>
                </a:cubicBezTo>
                <a:cubicBezTo>
                  <a:pt x="4364687" y="3972245"/>
                  <a:pt x="4348241" y="3972245"/>
                  <a:pt x="4321928" y="3972245"/>
                </a:cubicBezTo>
                <a:cubicBezTo>
                  <a:pt x="4295614" y="3959088"/>
                  <a:pt x="4282457" y="3959088"/>
                  <a:pt x="4282457" y="3972245"/>
                </a:cubicBezTo>
                <a:cubicBezTo>
                  <a:pt x="4282457" y="3985399"/>
                  <a:pt x="4269300" y="3988690"/>
                  <a:pt x="4242988" y="3982110"/>
                </a:cubicBezTo>
                <a:cubicBezTo>
                  <a:pt x="4216674" y="3975533"/>
                  <a:pt x="4196940" y="3975533"/>
                  <a:pt x="4183783" y="3982110"/>
                </a:cubicBezTo>
                <a:cubicBezTo>
                  <a:pt x="4170627" y="3988690"/>
                  <a:pt x="4157470" y="3982110"/>
                  <a:pt x="4144313" y="3962377"/>
                </a:cubicBezTo>
                <a:cubicBezTo>
                  <a:pt x="4131156" y="3942643"/>
                  <a:pt x="4124580" y="3939352"/>
                  <a:pt x="4124580" y="3952508"/>
                </a:cubicBezTo>
                <a:lnTo>
                  <a:pt x="4124580" y="3913038"/>
                </a:lnTo>
                <a:cubicBezTo>
                  <a:pt x="4124580" y="3913038"/>
                  <a:pt x="4127869" y="3913038"/>
                  <a:pt x="4134446" y="3913038"/>
                </a:cubicBezTo>
                <a:cubicBezTo>
                  <a:pt x="4141024" y="3913038"/>
                  <a:pt x="4150891" y="3919618"/>
                  <a:pt x="4164047" y="3932776"/>
                </a:cubicBezTo>
                <a:cubicBezTo>
                  <a:pt x="4203517" y="3959088"/>
                  <a:pt x="4229831" y="3959088"/>
                  <a:pt x="4242988" y="3932776"/>
                </a:cubicBezTo>
                <a:lnTo>
                  <a:pt x="4203517" y="3913038"/>
                </a:lnTo>
                <a:lnTo>
                  <a:pt x="4223254" y="3893304"/>
                </a:lnTo>
                <a:lnTo>
                  <a:pt x="4262724" y="3893304"/>
                </a:lnTo>
                <a:cubicBezTo>
                  <a:pt x="4249565" y="3880148"/>
                  <a:pt x="4246275" y="3870282"/>
                  <a:pt x="4252856" y="3863702"/>
                </a:cubicBezTo>
                <a:cubicBezTo>
                  <a:pt x="4259432" y="3857123"/>
                  <a:pt x="4269300" y="3853834"/>
                  <a:pt x="4282457" y="3853834"/>
                </a:cubicBezTo>
                <a:lnTo>
                  <a:pt x="4282457" y="3893304"/>
                </a:lnTo>
                <a:lnTo>
                  <a:pt x="4302192" y="3893304"/>
                </a:lnTo>
                <a:cubicBezTo>
                  <a:pt x="4315348" y="3880148"/>
                  <a:pt x="4328505" y="3860414"/>
                  <a:pt x="4341662" y="3834101"/>
                </a:cubicBezTo>
                <a:lnTo>
                  <a:pt x="4361394" y="3853834"/>
                </a:lnTo>
                <a:cubicBezTo>
                  <a:pt x="4361394" y="3866991"/>
                  <a:pt x="4361394" y="3873571"/>
                  <a:pt x="4361394" y="3873571"/>
                </a:cubicBezTo>
                <a:lnTo>
                  <a:pt x="4341662" y="3893304"/>
                </a:lnTo>
                <a:lnTo>
                  <a:pt x="4381130" y="3913038"/>
                </a:lnTo>
                <a:lnTo>
                  <a:pt x="4420601" y="3893304"/>
                </a:lnTo>
                <a:cubicBezTo>
                  <a:pt x="4433758" y="3880148"/>
                  <a:pt x="4437047" y="3870282"/>
                  <a:pt x="4430467" y="3863702"/>
                </a:cubicBezTo>
                <a:cubicBezTo>
                  <a:pt x="4423890" y="3857123"/>
                  <a:pt x="4414022" y="3860414"/>
                  <a:pt x="4400865" y="3873571"/>
                </a:cubicBezTo>
                <a:lnTo>
                  <a:pt x="4400865" y="3853834"/>
                </a:lnTo>
                <a:cubicBezTo>
                  <a:pt x="4400865" y="3840679"/>
                  <a:pt x="4407444" y="3834101"/>
                  <a:pt x="4420601" y="3834101"/>
                </a:cubicBezTo>
                <a:lnTo>
                  <a:pt x="4440336" y="3814364"/>
                </a:lnTo>
                <a:cubicBezTo>
                  <a:pt x="4440336" y="3801210"/>
                  <a:pt x="4443626" y="3791342"/>
                  <a:pt x="4450204" y="3784762"/>
                </a:cubicBezTo>
                <a:cubicBezTo>
                  <a:pt x="4456780" y="3778185"/>
                  <a:pt x="4466649" y="3774897"/>
                  <a:pt x="4479805" y="3774897"/>
                </a:cubicBezTo>
                <a:lnTo>
                  <a:pt x="4460072" y="3755160"/>
                </a:lnTo>
                <a:lnTo>
                  <a:pt x="4460072" y="3735427"/>
                </a:lnTo>
                <a:cubicBezTo>
                  <a:pt x="4486381" y="3722270"/>
                  <a:pt x="4499540" y="3715690"/>
                  <a:pt x="4499540" y="3715690"/>
                </a:cubicBezTo>
                <a:lnTo>
                  <a:pt x="4410733" y="3686088"/>
                </a:lnTo>
                <a:cubicBezTo>
                  <a:pt x="4417311" y="3692668"/>
                  <a:pt x="4420601" y="3695956"/>
                  <a:pt x="4420601" y="3695956"/>
                </a:cubicBezTo>
                <a:cubicBezTo>
                  <a:pt x="4420601" y="3709113"/>
                  <a:pt x="4407444" y="3709113"/>
                  <a:pt x="4381130" y="3695956"/>
                </a:cubicBezTo>
                <a:cubicBezTo>
                  <a:pt x="4381130" y="3689379"/>
                  <a:pt x="4382776" y="3684448"/>
                  <a:pt x="4386064" y="3681156"/>
                </a:cubicBezTo>
                <a:lnTo>
                  <a:pt x="4391000" y="3679511"/>
                </a:lnTo>
                <a:lnTo>
                  <a:pt x="4381130" y="3676223"/>
                </a:lnTo>
                <a:cubicBezTo>
                  <a:pt x="4367975" y="3676223"/>
                  <a:pt x="4361394" y="3676223"/>
                  <a:pt x="4361394" y="3676223"/>
                </a:cubicBezTo>
                <a:cubicBezTo>
                  <a:pt x="4361394" y="3663066"/>
                  <a:pt x="4354818" y="3649909"/>
                  <a:pt x="4341662" y="3636752"/>
                </a:cubicBezTo>
                <a:lnTo>
                  <a:pt x="4361394" y="3617016"/>
                </a:lnTo>
                <a:lnTo>
                  <a:pt x="4381130" y="3597282"/>
                </a:lnTo>
                <a:cubicBezTo>
                  <a:pt x="4354818" y="3597282"/>
                  <a:pt x="4331793" y="3590705"/>
                  <a:pt x="4312060" y="3577550"/>
                </a:cubicBezTo>
                <a:cubicBezTo>
                  <a:pt x="4292325" y="3564392"/>
                  <a:pt x="4289035" y="3557812"/>
                  <a:pt x="4302192" y="3557812"/>
                </a:cubicBezTo>
                <a:lnTo>
                  <a:pt x="4302192" y="3538078"/>
                </a:lnTo>
                <a:cubicBezTo>
                  <a:pt x="4289035" y="3538078"/>
                  <a:pt x="4272589" y="3538078"/>
                  <a:pt x="4252856" y="3538078"/>
                </a:cubicBezTo>
                <a:cubicBezTo>
                  <a:pt x="4233118" y="3538078"/>
                  <a:pt x="4216674" y="3538078"/>
                  <a:pt x="4203517" y="3538078"/>
                </a:cubicBezTo>
                <a:cubicBezTo>
                  <a:pt x="4190361" y="3538078"/>
                  <a:pt x="4170627" y="3534790"/>
                  <a:pt x="4144313" y="3528211"/>
                </a:cubicBezTo>
                <a:cubicBezTo>
                  <a:pt x="4117999" y="3521633"/>
                  <a:pt x="4098267" y="3518342"/>
                  <a:pt x="4085109" y="3518342"/>
                </a:cubicBezTo>
                <a:cubicBezTo>
                  <a:pt x="4071953" y="3518342"/>
                  <a:pt x="4055508" y="3518342"/>
                  <a:pt x="4035772" y="3518342"/>
                </a:cubicBezTo>
                <a:cubicBezTo>
                  <a:pt x="4016037" y="3518342"/>
                  <a:pt x="4006170" y="3511765"/>
                  <a:pt x="4006170" y="3498608"/>
                </a:cubicBezTo>
                <a:lnTo>
                  <a:pt x="4025903" y="3498608"/>
                </a:lnTo>
                <a:cubicBezTo>
                  <a:pt x="4025903" y="3498608"/>
                  <a:pt x="4025903" y="3495320"/>
                  <a:pt x="4025903" y="3488740"/>
                </a:cubicBezTo>
                <a:cubicBezTo>
                  <a:pt x="4025903" y="3482164"/>
                  <a:pt x="4016037" y="3478872"/>
                  <a:pt x="3996304" y="3478872"/>
                </a:cubicBezTo>
                <a:cubicBezTo>
                  <a:pt x="3976568" y="3478872"/>
                  <a:pt x="3960122" y="3472295"/>
                  <a:pt x="3946966" y="3459138"/>
                </a:cubicBezTo>
                <a:lnTo>
                  <a:pt x="3966699" y="3459138"/>
                </a:lnTo>
                <a:cubicBezTo>
                  <a:pt x="3979856" y="3459138"/>
                  <a:pt x="3993013" y="3459138"/>
                  <a:pt x="4006170" y="3459138"/>
                </a:cubicBezTo>
                <a:cubicBezTo>
                  <a:pt x="4019326" y="3459138"/>
                  <a:pt x="4025903" y="3465718"/>
                  <a:pt x="4025903" y="3478872"/>
                </a:cubicBezTo>
                <a:cubicBezTo>
                  <a:pt x="4039062" y="3492031"/>
                  <a:pt x="4052217" y="3495320"/>
                  <a:pt x="4065373" y="3488740"/>
                </a:cubicBezTo>
                <a:cubicBezTo>
                  <a:pt x="4078530" y="3482164"/>
                  <a:pt x="4104844" y="3472295"/>
                  <a:pt x="4144313" y="3459138"/>
                </a:cubicBezTo>
                <a:lnTo>
                  <a:pt x="4164047" y="3478872"/>
                </a:lnTo>
                <a:cubicBezTo>
                  <a:pt x="4177206" y="3492031"/>
                  <a:pt x="4190361" y="3498608"/>
                  <a:pt x="4203517" y="3498608"/>
                </a:cubicBezTo>
                <a:cubicBezTo>
                  <a:pt x="4216674" y="3498608"/>
                  <a:pt x="4229831" y="3498608"/>
                  <a:pt x="4242988" y="3498608"/>
                </a:cubicBezTo>
                <a:lnTo>
                  <a:pt x="4262724" y="3498608"/>
                </a:lnTo>
                <a:lnTo>
                  <a:pt x="4242988" y="3459138"/>
                </a:lnTo>
                <a:lnTo>
                  <a:pt x="4302192" y="3498608"/>
                </a:lnTo>
                <a:cubicBezTo>
                  <a:pt x="4328505" y="3511765"/>
                  <a:pt x="4348241" y="3518342"/>
                  <a:pt x="4361394" y="3518342"/>
                </a:cubicBezTo>
                <a:lnTo>
                  <a:pt x="4361394" y="3498608"/>
                </a:lnTo>
                <a:lnTo>
                  <a:pt x="4400865" y="3518342"/>
                </a:lnTo>
                <a:cubicBezTo>
                  <a:pt x="4387708" y="3518342"/>
                  <a:pt x="4381130" y="3518342"/>
                  <a:pt x="4381130" y="3518342"/>
                </a:cubicBezTo>
                <a:cubicBezTo>
                  <a:pt x="4381130" y="3518342"/>
                  <a:pt x="4381130" y="3524922"/>
                  <a:pt x="4381130" y="3538078"/>
                </a:cubicBezTo>
                <a:cubicBezTo>
                  <a:pt x="4394289" y="3538078"/>
                  <a:pt x="4407444" y="3534790"/>
                  <a:pt x="4420601" y="3528211"/>
                </a:cubicBezTo>
                <a:cubicBezTo>
                  <a:pt x="4433758" y="3521633"/>
                  <a:pt x="4440336" y="3521633"/>
                  <a:pt x="4440336" y="3528211"/>
                </a:cubicBezTo>
                <a:cubicBezTo>
                  <a:pt x="4440336" y="3534790"/>
                  <a:pt x="4443626" y="3538078"/>
                  <a:pt x="4450204" y="3538078"/>
                </a:cubicBezTo>
                <a:cubicBezTo>
                  <a:pt x="4456780" y="3538078"/>
                  <a:pt x="4460072" y="3531501"/>
                  <a:pt x="4460072" y="3518342"/>
                </a:cubicBezTo>
                <a:lnTo>
                  <a:pt x="4479805" y="3538078"/>
                </a:lnTo>
                <a:cubicBezTo>
                  <a:pt x="4492963" y="3551235"/>
                  <a:pt x="4499540" y="3544655"/>
                  <a:pt x="4499540" y="3518342"/>
                </a:cubicBezTo>
                <a:lnTo>
                  <a:pt x="4499540" y="3498608"/>
                </a:lnTo>
                <a:cubicBezTo>
                  <a:pt x="4486381" y="3511765"/>
                  <a:pt x="4466649" y="3505188"/>
                  <a:pt x="4440336" y="3478872"/>
                </a:cubicBezTo>
                <a:lnTo>
                  <a:pt x="4361394" y="3459138"/>
                </a:lnTo>
                <a:cubicBezTo>
                  <a:pt x="4361394" y="3472295"/>
                  <a:pt x="4361394" y="3478872"/>
                  <a:pt x="4361394" y="3478872"/>
                </a:cubicBezTo>
                <a:cubicBezTo>
                  <a:pt x="4361394" y="3478872"/>
                  <a:pt x="4354818" y="3478872"/>
                  <a:pt x="4341662" y="3478872"/>
                </a:cubicBezTo>
                <a:cubicBezTo>
                  <a:pt x="4341662" y="3465718"/>
                  <a:pt x="4344950" y="3455850"/>
                  <a:pt x="4351530" y="3449270"/>
                </a:cubicBezTo>
                <a:cubicBezTo>
                  <a:pt x="4358105" y="3442693"/>
                  <a:pt x="4374555" y="3439404"/>
                  <a:pt x="4400865" y="3439404"/>
                </a:cubicBezTo>
                <a:lnTo>
                  <a:pt x="4440336" y="3419669"/>
                </a:lnTo>
                <a:cubicBezTo>
                  <a:pt x="4440336" y="3406514"/>
                  <a:pt x="4446915" y="3399934"/>
                  <a:pt x="4460072" y="3399934"/>
                </a:cubicBezTo>
                <a:lnTo>
                  <a:pt x="4440336" y="3399934"/>
                </a:lnTo>
                <a:lnTo>
                  <a:pt x="4420601" y="3380198"/>
                </a:lnTo>
                <a:lnTo>
                  <a:pt x="4381130" y="3360464"/>
                </a:lnTo>
                <a:cubicBezTo>
                  <a:pt x="4354818" y="3360464"/>
                  <a:pt x="4341662" y="3360464"/>
                  <a:pt x="4341662" y="3360464"/>
                </a:cubicBezTo>
                <a:cubicBezTo>
                  <a:pt x="4341662" y="3347307"/>
                  <a:pt x="4315348" y="3340731"/>
                  <a:pt x="4262724" y="3340731"/>
                </a:cubicBezTo>
                <a:cubicBezTo>
                  <a:pt x="4249565" y="3340731"/>
                  <a:pt x="4246275" y="3344020"/>
                  <a:pt x="4252856" y="3350596"/>
                </a:cubicBezTo>
                <a:cubicBezTo>
                  <a:pt x="4259432" y="3357176"/>
                  <a:pt x="4269300" y="3360464"/>
                  <a:pt x="4282457" y="3360464"/>
                </a:cubicBezTo>
                <a:cubicBezTo>
                  <a:pt x="4295614" y="3360464"/>
                  <a:pt x="4302192" y="3360464"/>
                  <a:pt x="4302192" y="3360464"/>
                </a:cubicBezTo>
                <a:cubicBezTo>
                  <a:pt x="4302192" y="3373621"/>
                  <a:pt x="4315348" y="3380198"/>
                  <a:pt x="4341662" y="3380198"/>
                </a:cubicBezTo>
                <a:lnTo>
                  <a:pt x="4400865" y="3399934"/>
                </a:lnTo>
                <a:cubicBezTo>
                  <a:pt x="4374555" y="3399934"/>
                  <a:pt x="4344950" y="3396646"/>
                  <a:pt x="4312060" y="3390067"/>
                </a:cubicBezTo>
                <a:cubicBezTo>
                  <a:pt x="4279168" y="3383489"/>
                  <a:pt x="4259432" y="3376909"/>
                  <a:pt x="4252856" y="3370332"/>
                </a:cubicBezTo>
                <a:cubicBezTo>
                  <a:pt x="4246275" y="3363755"/>
                  <a:pt x="4242988" y="3360464"/>
                  <a:pt x="4242988" y="3360464"/>
                </a:cubicBezTo>
                <a:cubicBezTo>
                  <a:pt x="4242988" y="3347307"/>
                  <a:pt x="4242988" y="3337442"/>
                  <a:pt x="4242988" y="3330862"/>
                </a:cubicBezTo>
                <a:cubicBezTo>
                  <a:pt x="4242988" y="3324285"/>
                  <a:pt x="4236411" y="3320994"/>
                  <a:pt x="4223254" y="3320994"/>
                </a:cubicBezTo>
                <a:cubicBezTo>
                  <a:pt x="4210097" y="3320994"/>
                  <a:pt x="4200229" y="3320994"/>
                  <a:pt x="4193652" y="3320994"/>
                </a:cubicBezTo>
                <a:cubicBezTo>
                  <a:pt x="4187072" y="3320994"/>
                  <a:pt x="4183783" y="3327574"/>
                  <a:pt x="4183783" y="3340731"/>
                </a:cubicBezTo>
                <a:cubicBezTo>
                  <a:pt x="4170627" y="3340731"/>
                  <a:pt x="4157470" y="3344020"/>
                  <a:pt x="4144313" y="3350596"/>
                </a:cubicBezTo>
                <a:cubicBezTo>
                  <a:pt x="4131156" y="3357176"/>
                  <a:pt x="4121289" y="3357176"/>
                  <a:pt x="4114712" y="3350596"/>
                </a:cubicBezTo>
                <a:cubicBezTo>
                  <a:pt x="4108134" y="3344020"/>
                  <a:pt x="4091687" y="3340731"/>
                  <a:pt x="4065373" y="3340731"/>
                </a:cubicBezTo>
                <a:cubicBezTo>
                  <a:pt x="4039062" y="3340731"/>
                  <a:pt x="4012748" y="3320994"/>
                  <a:pt x="3986434" y="3281525"/>
                </a:cubicBezTo>
                <a:cubicBezTo>
                  <a:pt x="3973279" y="3268370"/>
                  <a:pt x="3953542" y="3265081"/>
                  <a:pt x="3927232" y="3271658"/>
                </a:cubicBezTo>
                <a:cubicBezTo>
                  <a:pt x="3900918" y="3278235"/>
                  <a:pt x="3894339" y="3271658"/>
                  <a:pt x="3907496" y="3251922"/>
                </a:cubicBezTo>
                <a:cubicBezTo>
                  <a:pt x="3920652" y="3232188"/>
                  <a:pt x="3920652" y="3222320"/>
                  <a:pt x="3907496" y="3222320"/>
                </a:cubicBezTo>
                <a:lnTo>
                  <a:pt x="3927232" y="3222320"/>
                </a:lnTo>
                <a:cubicBezTo>
                  <a:pt x="3927232" y="3222320"/>
                  <a:pt x="3927232" y="3215743"/>
                  <a:pt x="3927232" y="3202587"/>
                </a:cubicBezTo>
                <a:cubicBezTo>
                  <a:pt x="3927232" y="3189430"/>
                  <a:pt x="3933809" y="3189430"/>
                  <a:pt x="3946966" y="3202587"/>
                </a:cubicBezTo>
                <a:lnTo>
                  <a:pt x="3986434" y="3222320"/>
                </a:lnTo>
                <a:lnTo>
                  <a:pt x="4045640" y="3242056"/>
                </a:lnTo>
                <a:lnTo>
                  <a:pt x="4085109" y="3261790"/>
                </a:lnTo>
                <a:lnTo>
                  <a:pt x="4045640" y="3261790"/>
                </a:lnTo>
                <a:cubicBezTo>
                  <a:pt x="4019326" y="3248634"/>
                  <a:pt x="4002880" y="3245345"/>
                  <a:pt x="3996304" y="3251922"/>
                </a:cubicBezTo>
                <a:cubicBezTo>
                  <a:pt x="3989723" y="3258502"/>
                  <a:pt x="3999593" y="3268370"/>
                  <a:pt x="4025903" y="3281525"/>
                </a:cubicBezTo>
                <a:lnTo>
                  <a:pt x="4164047" y="3301260"/>
                </a:lnTo>
                <a:lnTo>
                  <a:pt x="4203517" y="3301260"/>
                </a:lnTo>
                <a:lnTo>
                  <a:pt x="4242988" y="3281525"/>
                </a:lnTo>
                <a:lnTo>
                  <a:pt x="4262724" y="3281525"/>
                </a:lnTo>
                <a:lnTo>
                  <a:pt x="4282457" y="3301260"/>
                </a:lnTo>
                <a:cubicBezTo>
                  <a:pt x="4282457" y="3314417"/>
                  <a:pt x="4295614" y="3320994"/>
                  <a:pt x="4321928" y="3320994"/>
                </a:cubicBezTo>
                <a:lnTo>
                  <a:pt x="4420601" y="3320994"/>
                </a:lnTo>
                <a:cubicBezTo>
                  <a:pt x="4460072" y="3334153"/>
                  <a:pt x="4479805" y="3337442"/>
                  <a:pt x="4479805" y="3330862"/>
                </a:cubicBezTo>
                <a:cubicBezTo>
                  <a:pt x="4479805" y="3324285"/>
                  <a:pt x="4479805" y="3320994"/>
                  <a:pt x="4479805" y="3320994"/>
                </a:cubicBezTo>
                <a:cubicBezTo>
                  <a:pt x="4479805" y="3320994"/>
                  <a:pt x="4473229" y="3317705"/>
                  <a:pt x="4460072" y="3311128"/>
                </a:cubicBezTo>
                <a:cubicBezTo>
                  <a:pt x="4446915" y="3304549"/>
                  <a:pt x="4427179" y="3294684"/>
                  <a:pt x="4400865" y="3281525"/>
                </a:cubicBezTo>
                <a:lnTo>
                  <a:pt x="4361394" y="3261790"/>
                </a:lnTo>
                <a:lnTo>
                  <a:pt x="4381130" y="3261790"/>
                </a:lnTo>
                <a:cubicBezTo>
                  <a:pt x="4486381" y="3288104"/>
                  <a:pt x="4532433" y="3294684"/>
                  <a:pt x="4519276" y="3281525"/>
                </a:cubicBezTo>
                <a:cubicBezTo>
                  <a:pt x="4519276" y="3268370"/>
                  <a:pt x="4512695" y="3261790"/>
                  <a:pt x="4499540" y="3261790"/>
                </a:cubicBezTo>
                <a:cubicBezTo>
                  <a:pt x="4499540" y="3235479"/>
                  <a:pt x="4473229" y="3222320"/>
                  <a:pt x="4420601" y="3222320"/>
                </a:cubicBezTo>
                <a:lnTo>
                  <a:pt x="4381130" y="3202587"/>
                </a:lnTo>
                <a:cubicBezTo>
                  <a:pt x="4354818" y="3189430"/>
                  <a:pt x="4341662" y="3182850"/>
                  <a:pt x="4341662" y="3182850"/>
                </a:cubicBezTo>
                <a:cubicBezTo>
                  <a:pt x="4341662" y="3156540"/>
                  <a:pt x="4344950" y="3149959"/>
                  <a:pt x="4351530" y="3163116"/>
                </a:cubicBezTo>
                <a:cubicBezTo>
                  <a:pt x="4358105" y="3176273"/>
                  <a:pt x="4381130" y="3186141"/>
                  <a:pt x="4420601" y="3192718"/>
                </a:cubicBezTo>
                <a:cubicBezTo>
                  <a:pt x="4460072" y="3199298"/>
                  <a:pt x="4486381" y="3202587"/>
                  <a:pt x="4499540" y="3202587"/>
                </a:cubicBezTo>
                <a:cubicBezTo>
                  <a:pt x="4512695" y="3202587"/>
                  <a:pt x="4519276" y="3196009"/>
                  <a:pt x="4519276" y="3182850"/>
                </a:cubicBezTo>
                <a:cubicBezTo>
                  <a:pt x="4519276" y="3169696"/>
                  <a:pt x="4506119" y="3166407"/>
                  <a:pt x="4479805" y="3172984"/>
                </a:cubicBezTo>
                <a:cubicBezTo>
                  <a:pt x="4453492" y="3179561"/>
                  <a:pt x="4440336" y="3179561"/>
                  <a:pt x="4440336" y="3172984"/>
                </a:cubicBezTo>
                <a:cubicBezTo>
                  <a:pt x="4440336" y="3166407"/>
                  <a:pt x="4446915" y="3163116"/>
                  <a:pt x="4460072" y="3163116"/>
                </a:cubicBezTo>
                <a:lnTo>
                  <a:pt x="4479805" y="3143382"/>
                </a:lnTo>
                <a:cubicBezTo>
                  <a:pt x="4466649" y="3130226"/>
                  <a:pt x="4446915" y="3123646"/>
                  <a:pt x="4420601" y="3123646"/>
                </a:cubicBezTo>
                <a:cubicBezTo>
                  <a:pt x="4394289" y="3110490"/>
                  <a:pt x="4374555" y="3097335"/>
                  <a:pt x="4361394" y="3084176"/>
                </a:cubicBezTo>
                <a:lnTo>
                  <a:pt x="4381130" y="3084176"/>
                </a:lnTo>
                <a:cubicBezTo>
                  <a:pt x="4394289" y="3084176"/>
                  <a:pt x="4400865" y="3074310"/>
                  <a:pt x="4400865" y="3054574"/>
                </a:cubicBezTo>
                <a:cubicBezTo>
                  <a:pt x="4400865" y="3034840"/>
                  <a:pt x="4394289" y="3024972"/>
                  <a:pt x="4381130" y="3024972"/>
                </a:cubicBezTo>
                <a:cubicBezTo>
                  <a:pt x="4367975" y="3024972"/>
                  <a:pt x="4361394" y="3031552"/>
                  <a:pt x="4361394" y="3044708"/>
                </a:cubicBezTo>
                <a:lnTo>
                  <a:pt x="4321928" y="3024972"/>
                </a:lnTo>
                <a:cubicBezTo>
                  <a:pt x="4295614" y="3011815"/>
                  <a:pt x="4282457" y="3005238"/>
                  <a:pt x="4282457" y="3005238"/>
                </a:cubicBezTo>
                <a:cubicBezTo>
                  <a:pt x="4229831" y="3005238"/>
                  <a:pt x="4190361" y="2998661"/>
                  <a:pt x="4164047" y="2985502"/>
                </a:cubicBezTo>
                <a:cubicBezTo>
                  <a:pt x="4150891" y="2972349"/>
                  <a:pt x="4144313" y="2959191"/>
                  <a:pt x="4144313" y="2946034"/>
                </a:cubicBezTo>
                <a:cubicBezTo>
                  <a:pt x="4157470" y="2946034"/>
                  <a:pt x="4164047" y="2946034"/>
                  <a:pt x="4164047" y="2946034"/>
                </a:cubicBezTo>
                <a:cubicBezTo>
                  <a:pt x="4164047" y="2946034"/>
                  <a:pt x="4170627" y="2952611"/>
                  <a:pt x="4183783" y="2965768"/>
                </a:cubicBezTo>
                <a:cubicBezTo>
                  <a:pt x="4196940" y="2965768"/>
                  <a:pt x="4203517" y="2962480"/>
                  <a:pt x="4203517" y="2955900"/>
                </a:cubicBezTo>
                <a:cubicBezTo>
                  <a:pt x="4203517" y="2949323"/>
                  <a:pt x="4210097" y="2949323"/>
                  <a:pt x="4223254" y="2955900"/>
                </a:cubicBezTo>
                <a:cubicBezTo>
                  <a:pt x="4236411" y="2962480"/>
                  <a:pt x="4249565" y="2962480"/>
                  <a:pt x="4262724" y="2955900"/>
                </a:cubicBezTo>
                <a:cubicBezTo>
                  <a:pt x="4275878" y="2949323"/>
                  <a:pt x="4282457" y="2942743"/>
                  <a:pt x="4282457" y="2936166"/>
                </a:cubicBezTo>
                <a:cubicBezTo>
                  <a:pt x="4282457" y="2929589"/>
                  <a:pt x="4275878" y="2926299"/>
                  <a:pt x="4262724" y="2926299"/>
                </a:cubicBezTo>
                <a:cubicBezTo>
                  <a:pt x="4249565" y="2926299"/>
                  <a:pt x="4236411" y="2913141"/>
                  <a:pt x="4223254" y="2886828"/>
                </a:cubicBezTo>
                <a:lnTo>
                  <a:pt x="4183783" y="2847358"/>
                </a:lnTo>
                <a:lnTo>
                  <a:pt x="4242988" y="2847358"/>
                </a:lnTo>
                <a:cubicBezTo>
                  <a:pt x="4269300" y="2847358"/>
                  <a:pt x="4282457" y="2844069"/>
                  <a:pt x="4282457" y="2837492"/>
                </a:cubicBezTo>
                <a:cubicBezTo>
                  <a:pt x="4282457" y="2830913"/>
                  <a:pt x="4275878" y="2827624"/>
                  <a:pt x="4262724" y="2827624"/>
                </a:cubicBezTo>
                <a:cubicBezTo>
                  <a:pt x="4210097" y="2840781"/>
                  <a:pt x="4170627" y="2827624"/>
                  <a:pt x="4144313" y="2788155"/>
                </a:cubicBezTo>
                <a:lnTo>
                  <a:pt x="4124580" y="2768420"/>
                </a:lnTo>
                <a:lnTo>
                  <a:pt x="4124580" y="2788155"/>
                </a:lnTo>
                <a:cubicBezTo>
                  <a:pt x="4111423" y="2788155"/>
                  <a:pt x="4098267" y="2788155"/>
                  <a:pt x="4085109" y="2788155"/>
                </a:cubicBezTo>
                <a:lnTo>
                  <a:pt x="4065373" y="2768420"/>
                </a:lnTo>
                <a:lnTo>
                  <a:pt x="4065373" y="2748684"/>
                </a:lnTo>
                <a:cubicBezTo>
                  <a:pt x="4065373" y="2735527"/>
                  <a:pt x="4065373" y="2728950"/>
                  <a:pt x="4065373" y="2728950"/>
                </a:cubicBezTo>
                <a:lnTo>
                  <a:pt x="3966699" y="2728950"/>
                </a:lnTo>
                <a:cubicBezTo>
                  <a:pt x="3966699" y="2715793"/>
                  <a:pt x="3960122" y="2715793"/>
                  <a:pt x="3946966" y="2728950"/>
                </a:cubicBezTo>
                <a:lnTo>
                  <a:pt x="3887761" y="2709216"/>
                </a:lnTo>
                <a:lnTo>
                  <a:pt x="4006170" y="2709216"/>
                </a:lnTo>
                <a:lnTo>
                  <a:pt x="4045640" y="2709216"/>
                </a:lnTo>
                <a:cubicBezTo>
                  <a:pt x="4045640" y="2709216"/>
                  <a:pt x="4078530" y="2709216"/>
                  <a:pt x="4144313" y="2709216"/>
                </a:cubicBezTo>
                <a:cubicBezTo>
                  <a:pt x="4170627" y="2709216"/>
                  <a:pt x="4196940" y="2705925"/>
                  <a:pt x="4223254" y="2699348"/>
                </a:cubicBezTo>
                <a:cubicBezTo>
                  <a:pt x="4249565" y="2692772"/>
                  <a:pt x="4262724" y="2689480"/>
                  <a:pt x="4262724" y="2689480"/>
                </a:cubicBezTo>
                <a:lnTo>
                  <a:pt x="4282457" y="2689480"/>
                </a:lnTo>
                <a:cubicBezTo>
                  <a:pt x="4308771" y="2676323"/>
                  <a:pt x="4321928" y="2682903"/>
                  <a:pt x="4321928" y="2709216"/>
                </a:cubicBezTo>
                <a:lnTo>
                  <a:pt x="4361394" y="2709216"/>
                </a:lnTo>
                <a:lnTo>
                  <a:pt x="4341662" y="2669746"/>
                </a:lnTo>
                <a:cubicBezTo>
                  <a:pt x="4341662" y="2656589"/>
                  <a:pt x="4348241" y="2650011"/>
                  <a:pt x="4361394" y="2650011"/>
                </a:cubicBezTo>
                <a:cubicBezTo>
                  <a:pt x="4348241" y="2636853"/>
                  <a:pt x="4335085" y="2636853"/>
                  <a:pt x="4321928" y="2650011"/>
                </a:cubicBezTo>
                <a:cubicBezTo>
                  <a:pt x="4308771" y="2663166"/>
                  <a:pt x="4289035" y="2663166"/>
                  <a:pt x="4262724" y="2650011"/>
                </a:cubicBezTo>
                <a:cubicBezTo>
                  <a:pt x="4236411" y="2636853"/>
                  <a:pt x="4216674" y="2633564"/>
                  <a:pt x="4203517" y="2640144"/>
                </a:cubicBezTo>
                <a:cubicBezTo>
                  <a:pt x="4190361" y="2646722"/>
                  <a:pt x="4190361" y="2656589"/>
                  <a:pt x="4203517" y="2669746"/>
                </a:cubicBezTo>
                <a:lnTo>
                  <a:pt x="4183783" y="2689480"/>
                </a:lnTo>
                <a:cubicBezTo>
                  <a:pt x="4170627" y="2676323"/>
                  <a:pt x="4150891" y="2669746"/>
                  <a:pt x="4124580" y="2669746"/>
                </a:cubicBezTo>
                <a:lnTo>
                  <a:pt x="4065373" y="2669746"/>
                </a:lnTo>
                <a:cubicBezTo>
                  <a:pt x="4065373" y="2656589"/>
                  <a:pt x="4058796" y="2650011"/>
                  <a:pt x="4045640" y="2650011"/>
                </a:cubicBezTo>
                <a:cubicBezTo>
                  <a:pt x="4032483" y="2650011"/>
                  <a:pt x="4025903" y="2650011"/>
                  <a:pt x="4025903" y="2650011"/>
                </a:cubicBezTo>
                <a:lnTo>
                  <a:pt x="4006170" y="2650011"/>
                </a:lnTo>
                <a:cubicBezTo>
                  <a:pt x="3979856" y="2636853"/>
                  <a:pt x="3940385" y="2630276"/>
                  <a:pt x="3887761" y="2630276"/>
                </a:cubicBezTo>
                <a:cubicBezTo>
                  <a:pt x="3848292" y="2617119"/>
                  <a:pt x="3828555" y="2610542"/>
                  <a:pt x="3828555" y="2610542"/>
                </a:cubicBezTo>
                <a:cubicBezTo>
                  <a:pt x="3841711" y="2597386"/>
                  <a:pt x="3841711" y="2590806"/>
                  <a:pt x="3828555" y="2590806"/>
                </a:cubicBezTo>
                <a:lnTo>
                  <a:pt x="3808822" y="2590806"/>
                </a:lnTo>
                <a:lnTo>
                  <a:pt x="3808822" y="2571072"/>
                </a:lnTo>
                <a:lnTo>
                  <a:pt x="3789088" y="2590806"/>
                </a:lnTo>
                <a:cubicBezTo>
                  <a:pt x="3789088" y="2603964"/>
                  <a:pt x="3785797" y="2610542"/>
                  <a:pt x="3779220" y="2610542"/>
                </a:cubicBezTo>
                <a:cubicBezTo>
                  <a:pt x="3772642" y="2610542"/>
                  <a:pt x="3766063" y="2613831"/>
                  <a:pt x="3759485" y="2620408"/>
                </a:cubicBezTo>
                <a:cubicBezTo>
                  <a:pt x="3752906" y="2626987"/>
                  <a:pt x="3756195" y="2636853"/>
                  <a:pt x="3769351" y="2650011"/>
                </a:cubicBezTo>
                <a:lnTo>
                  <a:pt x="3789088" y="2689480"/>
                </a:lnTo>
                <a:lnTo>
                  <a:pt x="3769351" y="2709216"/>
                </a:lnTo>
                <a:cubicBezTo>
                  <a:pt x="3769351" y="2722373"/>
                  <a:pt x="3775931" y="2725661"/>
                  <a:pt x="3789088" y="2719082"/>
                </a:cubicBezTo>
                <a:cubicBezTo>
                  <a:pt x="3802244" y="2712505"/>
                  <a:pt x="3812110" y="2712505"/>
                  <a:pt x="3818690" y="2719082"/>
                </a:cubicBezTo>
                <a:cubicBezTo>
                  <a:pt x="3825267" y="2725661"/>
                  <a:pt x="3835133" y="2722373"/>
                  <a:pt x="3848292" y="2709216"/>
                </a:cubicBezTo>
                <a:lnTo>
                  <a:pt x="3868025" y="2709216"/>
                </a:lnTo>
                <a:cubicBezTo>
                  <a:pt x="3868025" y="2722373"/>
                  <a:pt x="3881182" y="2735527"/>
                  <a:pt x="3907496" y="2748684"/>
                </a:cubicBezTo>
                <a:cubicBezTo>
                  <a:pt x="3946966" y="2761840"/>
                  <a:pt x="3966699" y="2768420"/>
                  <a:pt x="3966699" y="2768420"/>
                </a:cubicBezTo>
                <a:lnTo>
                  <a:pt x="3986434" y="2788155"/>
                </a:lnTo>
                <a:cubicBezTo>
                  <a:pt x="3960122" y="2788155"/>
                  <a:pt x="3940385" y="2784866"/>
                  <a:pt x="3927232" y="2778288"/>
                </a:cubicBezTo>
                <a:cubicBezTo>
                  <a:pt x="3914073" y="2771709"/>
                  <a:pt x="3900918" y="2768420"/>
                  <a:pt x="3887761" y="2768420"/>
                </a:cubicBezTo>
                <a:lnTo>
                  <a:pt x="3868025" y="2748684"/>
                </a:lnTo>
                <a:lnTo>
                  <a:pt x="3789088" y="2748684"/>
                </a:lnTo>
                <a:lnTo>
                  <a:pt x="3690414" y="2748684"/>
                </a:lnTo>
                <a:cubicBezTo>
                  <a:pt x="3677257" y="2748684"/>
                  <a:pt x="3657521" y="2748684"/>
                  <a:pt x="3631207" y="2748684"/>
                </a:cubicBezTo>
                <a:cubicBezTo>
                  <a:pt x="3618052" y="2735527"/>
                  <a:pt x="3591740" y="2722373"/>
                  <a:pt x="3552270" y="2709216"/>
                </a:cubicBezTo>
                <a:lnTo>
                  <a:pt x="3473329" y="2669746"/>
                </a:lnTo>
                <a:cubicBezTo>
                  <a:pt x="3473329" y="2669746"/>
                  <a:pt x="3466751" y="2666455"/>
                  <a:pt x="3453596" y="2659878"/>
                </a:cubicBezTo>
                <a:cubicBezTo>
                  <a:pt x="3440438" y="2653301"/>
                  <a:pt x="3427282" y="2646722"/>
                  <a:pt x="3414125" y="2640144"/>
                </a:cubicBezTo>
                <a:cubicBezTo>
                  <a:pt x="3400969" y="2633564"/>
                  <a:pt x="3387812" y="2626987"/>
                  <a:pt x="3374655" y="2620408"/>
                </a:cubicBezTo>
                <a:cubicBezTo>
                  <a:pt x="3361499" y="2613831"/>
                  <a:pt x="3354922" y="2610542"/>
                  <a:pt x="3354922" y="2610542"/>
                </a:cubicBezTo>
                <a:cubicBezTo>
                  <a:pt x="3354922" y="2610542"/>
                  <a:pt x="3358210" y="2610542"/>
                  <a:pt x="3364787" y="2610542"/>
                </a:cubicBezTo>
                <a:cubicBezTo>
                  <a:pt x="3371367" y="2610542"/>
                  <a:pt x="3381231" y="2610542"/>
                  <a:pt x="3394392" y="2610542"/>
                </a:cubicBezTo>
                <a:lnTo>
                  <a:pt x="3414125" y="2590806"/>
                </a:lnTo>
                <a:lnTo>
                  <a:pt x="3394392" y="2571072"/>
                </a:lnTo>
                <a:cubicBezTo>
                  <a:pt x="3381231" y="2557915"/>
                  <a:pt x="3371367" y="2551336"/>
                  <a:pt x="3364787" y="2551336"/>
                </a:cubicBezTo>
                <a:cubicBezTo>
                  <a:pt x="3358210" y="2551336"/>
                  <a:pt x="3354922" y="2557915"/>
                  <a:pt x="3354922" y="2571072"/>
                </a:cubicBezTo>
                <a:lnTo>
                  <a:pt x="3335185" y="2590806"/>
                </a:lnTo>
                <a:lnTo>
                  <a:pt x="3275980" y="2551336"/>
                </a:lnTo>
                <a:cubicBezTo>
                  <a:pt x="3249668" y="2551336"/>
                  <a:pt x="3233223" y="2541470"/>
                  <a:pt x="3226646" y="2521734"/>
                </a:cubicBezTo>
                <a:cubicBezTo>
                  <a:pt x="3220065" y="2502000"/>
                  <a:pt x="3223354" y="2485555"/>
                  <a:pt x="3236511" y="2472398"/>
                </a:cubicBezTo>
                <a:lnTo>
                  <a:pt x="3236511" y="2432928"/>
                </a:lnTo>
                <a:lnTo>
                  <a:pt x="3315451" y="2452662"/>
                </a:lnTo>
                <a:cubicBezTo>
                  <a:pt x="3341764" y="2465818"/>
                  <a:pt x="3361499" y="2472398"/>
                  <a:pt x="3374655" y="2472398"/>
                </a:cubicBezTo>
                <a:cubicBezTo>
                  <a:pt x="3387812" y="2472398"/>
                  <a:pt x="3387812" y="2465818"/>
                  <a:pt x="3374655" y="2452662"/>
                </a:cubicBezTo>
                <a:cubicBezTo>
                  <a:pt x="3374655" y="2439505"/>
                  <a:pt x="3358210" y="2426351"/>
                  <a:pt x="3325320" y="2413195"/>
                </a:cubicBezTo>
                <a:cubicBezTo>
                  <a:pt x="3292426" y="2400037"/>
                  <a:pt x="3262825" y="2386881"/>
                  <a:pt x="3236511" y="2373724"/>
                </a:cubicBezTo>
                <a:cubicBezTo>
                  <a:pt x="3210199" y="2360567"/>
                  <a:pt x="3190463" y="2353988"/>
                  <a:pt x="3177307" y="2353988"/>
                </a:cubicBezTo>
                <a:cubicBezTo>
                  <a:pt x="3177307" y="2353988"/>
                  <a:pt x="3170730" y="2353988"/>
                  <a:pt x="3157573" y="2353988"/>
                </a:cubicBezTo>
                <a:lnTo>
                  <a:pt x="3098365" y="2334254"/>
                </a:lnTo>
                <a:lnTo>
                  <a:pt x="3078633" y="2334254"/>
                </a:lnTo>
                <a:lnTo>
                  <a:pt x="3078633" y="2314520"/>
                </a:lnTo>
                <a:cubicBezTo>
                  <a:pt x="3065476" y="2314520"/>
                  <a:pt x="3058899" y="2311229"/>
                  <a:pt x="3058899" y="2304652"/>
                </a:cubicBezTo>
                <a:cubicBezTo>
                  <a:pt x="3058899" y="2298072"/>
                  <a:pt x="3052320" y="2301361"/>
                  <a:pt x="3039163" y="2314520"/>
                </a:cubicBezTo>
                <a:cubicBezTo>
                  <a:pt x="3052320" y="2314520"/>
                  <a:pt x="3062188" y="2327677"/>
                  <a:pt x="3068764" y="2353988"/>
                </a:cubicBezTo>
                <a:cubicBezTo>
                  <a:pt x="3075345" y="2380301"/>
                  <a:pt x="3085213" y="2386881"/>
                  <a:pt x="3098365" y="2373724"/>
                </a:cubicBezTo>
                <a:cubicBezTo>
                  <a:pt x="3098365" y="2373724"/>
                  <a:pt x="3101658" y="2377013"/>
                  <a:pt x="3108235" y="2383590"/>
                </a:cubicBezTo>
                <a:cubicBezTo>
                  <a:pt x="3114811" y="2390169"/>
                  <a:pt x="3124679" y="2393458"/>
                  <a:pt x="3137836" y="2393458"/>
                </a:cubicBezTo>
                <a:cubicBezTo>
                  <a:pt x="3150993" y="2406614"/>
                  <a:pt x="3167439" y="2416484"/>
                  <a:pt x="3187175" y="2423060"/>
                </a:cubicBezTo>
                <a:cubicBezTo>
                  <a:pt x="3206909" y="2429639"/>
                  <a:pt x="3216777" y="2432928"/>
                  <a:pt x="3216777" y="2432928"/>
                </a:cubicBezTo>
                <a:lnTo>
                  <a:pt x="3236511" y="2432928"/>
                </a:lnTo>
                <a:lnTo>
                  <a:pt x="3216777" y="2452662"/>
                </a:lnTo>
                <a:lnTo>
                  <a:pt x="3177307" y="2452662"/>
                </a:lnTo>
                <a:cubicBezTo>
                  <a:pt x="3164150" y="2439505"/>
                  <a:pt x="3144417" y="2432928"/>
                  <a:pt x="3118103" y="2432928"/>
                </a:cubicBezTo>
                <a:cubicBezTo>
                  <a:pt x="3118103" y="2432928"/>
                  <a:pt x="3114811" y="2429639"/>
                  <a:pt x="3108235" y="2423060"/>
                </a:cubicBezTo>
                <a:cubicBezTo>
                  <a:pt x="3101658" y="2416484"/>
                  <a:pt x="3091789" y="2406614"/>
                  <a:pt x="3078633" y="2393458"/>
                </a:cubicBezTo>
                <a:lnTo>
                  <a:pt x="3058899" y="2373724"/>
                </a:lnTo>
                <a:lnTo>
                  <a:pt x="3019428" y="2373724"/>
                </a:lnTo>
                <a:lnTo>
                  <a:pt x="2979959" y="2373724"/>
                </a:lnTo>
                <a:lnTo>
                  <a:pt x="3019428" y="2393458"/>
                </a:lnTo>
                <a:cubicBezTo>
                  <a:pt x="3032585" y="2406614"/>
                  <a:pt x="3039163" y="2426351"/>
                  <a:pt x="3039163" y="2452662"/>
                </a:cubicBezTo>
                <a:cubicBezTo>
                  <a:pt x="3026006" y="2452662"/>
                  <a:pt x="3019428" y="2446085"/>
                  <a:pt x="3019428" y="2432928"/>
                </a:cubicBezTo>
                <a:cubicBezTo>
                  <a:pt x="3006273" y="2419771"/>
                  <a:pt x="2996403" y="2416484"/>
                  <a:pt x="2989827" y="2423060"/>
                </a:cubicBezTo>
                <a:cubicBezTo>
                  <a:pt x="2983248" y="2429639"/>
                  <a:pt x="2966802" y="2423060"/>
                  <a:pt x="2940489" y="2403326"/>
                </a:cubicBezTo>
                <a:cubicBezTo>
                  <a:pt x="2914176" y="2383590"/>
                  <a:pt x="2901019" y="2380301"/>
                  <a:pt x="2901019" y="2393458"/>
                </a:cubicBezTo>
                <a:cubicBezTo>
                  <a:pt x="2901019" y="2406614"/>
                  <a:pt x="2907598" y="2413195"/>
                  <a:pt x="2920755" y="2413195"/>
                </a:cubicBezTo>
                <a:lnTo>
                  <a:pt x="2920755" y="2432928"/>
                </a:lnTo>
                <a:cubicBezTo>
                  <a:pt x="2907598" y="2419771"/>
                  <a:pt x="2897730" y="2406614"/>
                  <a:pt x="2891152" y="2393458"/>
                </a:cubicBezTo>
                <a:cubicBezTo>
                  <a:pt x="2884573" y="2380301"/>
                  <a:pt x="2874705" y="2367145"/>
                  <a:pt x="2861551" y="2353988"/>
                </a:cubicBezTo>
                <a:lnTo>
                  <a:pt x="2861551" y="2373724"/>
                </a:lnTo>
                <a:lnTo>
                  <a:pt x="2861551" y="2393458"/>
                </a:lnTo>
                <a:cubicBezTo>
                  <a:pt x="2848395" y="2393458"/>
                  <a:pt x="2838526" y="2390169"/>
                  <a:pt x="2831947" y="2383590"/>
                </a:cubicBezTo>
                <a:cubicBezTo>
                  <a:pt x="2825370" y="2377013"/>
                  <a:pt x="2812213" y="2370434"/>
                  <a:pt x="2792479" y="2363856"/>
                </a:cubicBezTo>
                <a:cubicBezTo>
                  <a:pt x="2772742" y="2357279"/>
                  <a:pt x="2756297" y="2347411"/>
                  <a:pt x="2743140" y="2334254"/>
                </a:cubicBezTo>
                <a:cubicBezTo>
                  <a:pt x="2743140" y="2334254"/>
                  <a:pt x="2736564" y="2330965"/>
                  <a:pt x="2723407" y="2324387"/>
                </a:cubicBezTo>
                <a:cubicBezTo>
                  <a:pt x="2710250" y="2317809"/>
                  <a:pt x="2703671" y="2314520"/>
                  <a:pt x="2703671" y="2314520"/>
                </a:cubicBezTo>
                <a:lnTo>
                  <a:pt x="2644467" y="2314520"/>
                </a:lnTo>
                <a:lnTo>
                  <a:pt x="2604996" y="2294784"/>
                </a:lnTo>
                <a:lnTo>
                  <a:pt x="2585263" y="2314520"/>
                </a:lnTo>
                <a:lnTo>
                  <a:pt x="2565527" y="2294784"/>
                </a:lnTo>
                <a:lnTo>
                  <a:pt x="2486588" y="2235580"/>
                </a:lnTo>
                <a:cubicBezTo>
                  <a:pt x="2447117" y="2209266"/>
                  <a:pt x="2427385" y="2192821"/>
                  <a:pt x="2427385" y="2186243"/>
                </a:cubicBezTo>
                <a:cubicBezTo>
                  <a:pt x="2427385" y="2179665"/>
                  <a:pt x="2430674" y="2179665"/>
                  <a:pt x="2437251" y="2186243"/>
                </a:cubicBezTo>
                <a:cubicBezTo>
                  <a:pt x="2443830" y="2192821"/>
                  <a:pt x="2450406" y="2189533"/>
                  <a:pt x="2456987" y="2176376"/>
                </a:cubicBezTo>
                <a:cubicBezTo>
                  <a:pt x="2463563" y="2163219"/>
                  <a:pt x="2473431" y="2163219"/>
                  <a:pt x="2486588" y="2176376"/>
                </a:cubicBezTo>
                <a:cubicBezTo>
                  <a:pt x="2499745" y="2176376"/>
                  <a:pt x="2506323" y="2179665"/>
                  <a:pt x="2506323" y="2186243"/>
                </a:cubicBezTo>
                <a:cubicBezTo>
                  <a:pt x="2506323" y="2192821"/>
                  <a:pt x="2512902" y="2189533"/>
                  <a:pt x="2526059" y="2176376"/>
                </a:cubicBezTo>
                <a:cubicBezTo>
                  <a:pt x="2526059" y="2176376"/>
                  <a:pt x="2539216" y="2182954"/>
                  <a:pt x="2565527" y="2196110"/>
                </a:cubicBezTo>
                <a:cubicBezTo>
                  <a:pt x="2591839" y="2209266"/>
                  <a:pt x="2604996" y="2215843"/>
                  <a:pt x="2604996" y="2215843"/>
                </a:cubicBezTo>
                <a:cubicBezTo>
                  <a:pt x="2618153" y="2215843"/>
                  <a:pt x="2624732" y="2209266"/>
                  <a:pt x="2624732" y="2196110"/>
                </a:cubicBezTo>
                <a:lnTo>
                  <a:pt x="2644467" y="2215843"/>
                </a:lnTo>
                <a:lnTo>
                  <a:pt x="2664201" y="2235580"/>
                </a:lnTo>
                <a:cubicBezTo>
                  <a:pt x="2651043" y="2235580"/>
                  <a:pt x="2651043" y="2238868"/>
                  <a:pt x="2664201" y="2245448"/>
                </a:cubicBezTo>
                <a:cubicBezTo>
                  <a:pt x="2677357" y="2252025"/>
                  <a:pt x="2687226" y="2248737"/>
                  <a:pt x="2693805" y="2235580"/>
                </a:cubicBezTo>
                <a:cubicBezTo>
                  <a:pt x="2700382" y="2222423"/>
                  <a:pt x="2703671" y="2215843"/>
                  <a:pt x="2703671" y="2215843"/>
                </a:cubicBezTo>
                <a:cubicBezTo>
                  <a:pt x="2690514" y="2215843"/>
                  <a:pt x="2680649" y="2212555"/>
                  <a:pt x="2674068" y="2205978"/>
                </a:cubicBezTo>
                <a:cubicBezTo>
                  <a:pt x="2667492" y="2199398"/>
                  <a:pt x="2664201" y="2196110"/>
                  <a:pt x="2664201" y="2196110"/>
                </a:cubicBezTo>
                <a:cubicBezTo>
                  <a:pt x="2664201" y="2182954"/>
                  <a:pt x="2660912" y="2173085"/>
                  <a:pt x="2654335" y="2166508"/>
                </a:cubicBezTo>
                <a:cubicBezTo>
                  <a:pt x="2647755" y="2159931"/>
                  <a:pt x="2631310" y="2150063"/>
                  <a:pt x="2604996" y="2136907"/>
                </a:cubicBezTo>
                <a:lnTo>
                  <a:pt x="2526059" y="2097436"/>
                </a:lnTo>
                <a:lnTo>
                  <a:pt x="2506323" y="2077702"/>
                </a:lnTo>
                <a:cubicBezTo>
                  <a:pt x="2519479" y="2077702"/>
                  <a:pt x="2526059" y="2071122"/>
                  <a:pt x="2526059" y="2057965"/>
                </a:cubicBezTo>
                <a:cubicBezTo>
                  <a:pt x="2526059" y="2044809"/>
                  <a:pt x="2526059" y="2038232"/>
                  <a:pt x="2526059" y="2038232"/>
                </a:cubicBezTo>
                <a:cubicBezTo>
                  <a:pt x="2526059" y="2025075"/>
                  <a:pt x="2522768" y="2021787"/>
                  <a:pt x="2516191" y="2028363"/>
                </a:cubicBezTo>
                <a:cubicBezTo>
                  <a:pt x="2509613" y="2034941"/>
                  <a:pt x="2506323" y="2038232"/>
                  <a:pt x="2506323" y="2038232"/>
                </a:cubicBezTo>
                <a:lnTo>
                  <a:pt x="2486588" y="2038232"/>
                </a:lnTo>
                <a:cubicBezTo>
                  <a:pt x="2486588" y="2025075"/>
                  <a:pt x="2493166" y="2018495"/>
                  <a:pt x="2506323" y="2018495"/>
                </a:cubicBezTo>
                <a:cubicBezTo>
                  <a:pt x="2506323" y="2018495"/>
                  <a:pt x="2506323" y="2011918"/>
                  <a:pt x="2506323" y="1998762"/>
                </a:cubicBezTo>
                <a:cubicBezTo>
                  <a:pt x="2506323" y="1998762"/>
                  <a:pt x="2496455" y="1998762"/>
                  <a:pt x="2476720" y="1998762"/>
                </a:cubicBezTo>
                <a:cubicBezTo>
                  <a:pt x="2456987" y="1998762"/>
                  <a:pt x="2447117" y="2005339"/>
                  <a:pt x="2447117" y="2018495"/>
                </a:cubicBezTo>
                <a:cubicBezTo>
                  <a:pt x="2447117" y="2018495"/>
                  <a:pt x="2440542" y="2018495"/>
                  <a:pt x="2427385" y="2018495"/>
                </a:cubicBezTo>
                <a:lnTo>
                  <a:pt x="2427385" y="1998762"/>
                </a:lnTo>
                <a:lnTo>
                  <a:pt x="2407649" y="1979028"/>
                </a:lnTo>
                <a:lnTo>
                  <a:pt x="2368179" y="1979028"/>
                </a:lnTo>
                <a:lnTo>
                  <a:pt x="2387915" y="1998762"/>
                </a:lnTo>
                <a:cubicBezTo>
                  <a:pt x="2414228" y="2011918"/>
                  <a:pt x="2427385" y="2025075"/>
                  <a:pt x="2427385" y="2038232"/>
                </a:cubicBezTo>
                <a:lnTo>
                  <a:pt x="2407649" y="2038232"/>
                </a:lnTo>
                <a:lnTo>
                  <a:pt x="2368179" y="2057965"/>
                </a:lnTo>
                <a:cubicBezTo>
                  <a:pt x="2381335" y="2071122"/>
                  <a:pt x="2381335" y="2074411"/>
                  <a:pt x="2368179" y="2067834"/>
                </a:cubicBezTo>
                <a:cubicBezTo>
                  <a:pt x="2355021" y="2061256"/>
                  <a:pt x="2345155" y="2064545"/>
                  <a:pt x="2338577" y="2077702"/>
                </a:cubicBezTo>
                <a:cubicBezTo>
                  <a:pt x="2332000" y="2090858"/>
                  <a:pt x="2335287" y="2104013"/>
                  <a:pt x="2348444" y="2117169"/>
                </a:cubicBezTo>
                <a:lnTo>
                  <a:pt x="2348444" y="2136907"/>
                </a:lnTo>
                <a:cubicBezTo>
                  <a:pt x="2335287" y="2136907"/>
                  <a:pt x="2328711" y="2130326"/>
                  <a:pt x="2328711" y="2117169"/>
                </a:cubicBezTo>
                <a:lnTo>
                  <a:pt x="2308975" y="2097436"/>
                </a:lnTo>
                <a:cubicBezTo>
                  <a:pt x="2308975" y="2110592"/>
                  <a:pt x="2302398" y="2110592"/>
                  <a:pt x="2289241" y="2097436"/>
                </a:cubicBezTo>
                <a:cubicBezTo>
                  <a:pt x="2276084" y="2084279"/>
                  <a:pt x="2269505" y="2084279"/>
                  <a:pt x="2269505" y="2097436"/>
                </a:cubicBezTo>
                <a:lnTo>
                  <a:pt x="2249770" y="2097436"/>
                </a:lnTo>
                <a:cubicBezTo>
                  <a:pt x="2249770" y="2084279"/>
                  <a:pt x="2243190" y="2077702"/>
                  <a:pt x="2230033" y="2077702"/>
                </a:cubicBezTo>
                <a:lnTo>
                  <a:pt x="2151095" y="2018495"/>
                </a:lnTo>
                <a:lnTo>
                  <a:pt x="2131363" y="1979028"/>
                </a:lnTo>
                <a:lnTo>
                  <a:pt x="2091892" y="1979028"/>
                </a:lnTo>
                <a:cubicBezTo>
                  <a:pt x="2078735" y="1965871"/>
                  <a:pt x="2068867" y="1959292"/>
                  <a:pt x="2062289" y="1959292"/>
                </a:cubicBezTo>
                <a:cubicBezTo>
                  <a:pt x="2055711" y="1959292"/>
                  <a:pt x="2045842" y="1959292"/>
                  <a:pt x="2032686" y="1959292"/>
                </a:cubicBezTo>
                <a:lnTo>
                  <a:pt x="2032686" y="1979028"/>
                </a:lnTo>
                <a:cubicBezTo>
                  <a:pt x="2032686" y="1965871"/>
                  <a:pt x="2026108" y="1962582"/>
                  <a:pt x="2012951" y="1969160"/>
                </a:cubicBezTo>
                <a:cubicBezTo>
                  <a:pt x="1999794" y="1975737"/>
                  <a:pt x="1993218" y="1972448"/>
                  <a:pt x="1993218" y="1959292"/>
                </a:cubicBezTo>
                <a:cubicBezTo>
                  <a:pt x="1993218" y="1946135"/>
                  <a:pt x="1983349" y="1936267"/>
                  <a:pt x="1963613" y="1929689"/>
                </a:cubicBezTo>
                <a:cubicBezTo>
                  <a:pt x="1943880" y="1923113"/>
                  <a:pt x="1927435" y="1919821"/>
                  <a:pt x="1914278" y="1919821"/>
                </a:cubicBezTo>
                <a:cubicBezTo>
                  <a:pt x="1914278" y="1906665"/>
                  <a:pt x="1894542" y="1893511"/>
                  <a:pt x="1855073" y="1880354"/>
                </a:cubicBezTo>
                <a:lnTo>
                  <a:pt x="1795869" y="1840884"/>
                </a:lnTo>
                <a:cubicBezTo>
                  <a:pt x="1782713" y="1827727"/>
                  <a:pt x="1772845" y="1817859"/>
                  <a:pt x="1766266" y="1811282"/>
                </a:cubicBezTo>
                <a:cubicBezTo>
                  <a:pt x="1759688" y="1804702"/>
                  <a:pt x="1749820" y="1801413"/>
                  <a:pt x="1736663" y="1801413"/>
                </a:cubicBezTo>
                <a:lnTo>
                  <a:pt x="1716929" y="1801413"/>
                </a:lnTo>
                <a:cubicBezTo>
                  <a:pt x="1716929" y="1801413"/>
                  <a:pt x="1726797" y="1807991"/>
                  <a:pt x="1746531" y="1821147"/>
                </a:cubicBezTo>
                <a:cubicBezTo>
                  <a:pt x="1766266" y="1834304"/>
                  <a:pt x="1772845" y="1844172"/>
                  <a:pt x="1766266" y="1850749"/>
                </a:cubicBezTo>
                <a:cubicBezTo>
                  <a:pt x="1759688" y="1857329"/>
                  <a:pt x="1762977" y="1860617"/>
                  <a:pt x="1776134" y="1860617"/>
                </a:cubicBezTo>
                <a:cubicBezTo>
                  <a:pt x="1789291" y="1860617"/>
                  <a:pt x="1795869" y="1867197"/>
                  <a:pt x="1795869" y="1880354"/>
                </a:cubicBezTo>
                <a:lnTo>
                  <a:pt x="1776134" y="1900087"/>
                </a:lnTo>
                <a:cubicBezTo>
                  <a:pt x="1762977" y="1886931"/>
                  <a:pt x="1756399" y="1880354"/>
                  <a:pt x="1756399" y="1880354"/>
                </a:cubicBezTo>
                <a:cubicBezTo>
                  <a:pt x="1743242" y="1880354"/>
                  <a:pt x="1736663" y="1880354"/>
                  <a:pt x="1736663" y="1880354"/>
                </a:cubicBezTo>
                <a:cubicBezTo>
                  <a:pt x="1736663" y="1867197"/>
                  <a:pt x="1723506" y="1854040"/>
                  <a:pt x="1697196" y="1840884"/>
                </a:cubicBezTo>
                <a:cubicBezTo>
                  <a:pt x="1670882" y="1827727"/>
                  <a:pt x="1657726" y="1814570"/>
                  <a:pt x="1657726" y="1801413"/>
                </a:cubicBezTo>
                <a:cubicBezTo>
                  <a:pt x="1644569" y="1801413"/>
                  <a:pt x="1637990" y="1807991"/>
                  <a:pt x="1637990" y="1821147"/>
                </a:cubicBezTo>
                <a:cubicBezTo>
                  <a:pt x="1637990" y="1834304"/>
                  <a:pt x="1637990" y="1840884"/>
                  <a:pt x="1637990" y="1840884"/>
                </a:cubicBezTo>
                <a:cubicBezTo>
                  <a:pt x="1637990" y="1840884"/>
                  <a:pt x="1624835" y="1840884"/>
                  <a:pt x="1598521" y="1840884"/>
                </a:cubicBezTo>
                <a:cubicBezTo>
                  <a:pt x="1598521" y="1827727"/>
                  <a:pt x="1595230" y="1817859"/>
                  <a:pt x="1588653" y="1811282"/>
                </a:cubicBezTo>
                <a:cubicBezTo>
                  <a:pt x="1582073" y="1804702"/>
                  <a:pt x="1578785" y="1798125"/>
                  <a:pt x="1578785" y="1791545"/>
                </a:cubicBezTo>
                <a:cubicBezTo>
                  <a:pt x="1578785" y="1784968"/>
                  <a:pt x="1578785" y="1781680"/>
                  <a:pt x="1578785" y="1781680"/>
                </a:cubicBezTo>
                <a:cubicBezTo>
                  <a:pt x="1578785" y="1781680"/>
                  <a:pt x="1572209" y="1781680"/>
                  <a:pt x="1559052" y="1781680"/>
                </a:cubicBezTo>
                <a:lnTo>
                  <a:pt x="1519582" y="1801413"/>
                </a:lnTo>
                <a:cubicBezTo>
                  <a:pt x="1493268" y="1788257"/>
                  <a:pt x="1480111" y="1781680"/>
                  <a:pt x="1480111" y="1781680"/>
                </a:cubicBezTo>
                <a:lnTo>
                  <a:pt x="1460377" y="1781680"/>
                </a:lnTo>
                <a:cubicBezTo>
                  <a:pt x="1473534" y="1768523"/>
                  <a:pt x="1476822" y="1758655"/>
                  <a:pt x="1470243" y="1752075"/>
                </a:cubicBezTo>
                <a:cubicBezTo>
                  <a:pt x="1463666" y="1745498"/>
                  <a:pt x="1453797" y="1742210"/>
                  <a:pt x="1440641" y="1742210"/>
                </a:cubicBezTo>
                <a:cubicBezTo>
                  <a:pt x="1414329" y="1742210"/>
                  <a:pt x="1401173" y="1745498"/>
                  <a:pt x="1401173" y="1752075"/>
                </a:cubicBezTo>
                <a:cubicBezTo>
                  <a:pt x="1401173" y="1758655"/>
                  <a:pt x="1397883" y="1761943"/>
                  <a:pt x="1391306" y="1761943"/>
                </a:cubicBezTo>
                <a:cubicBezTo>
                  <a:pt x="1384726" y="1761943"/>
                  <a:pt x="1384726" y="1755366"/>
                  <a:pt x="1391306" y="1742210"/>
                </a:cubicBezTo>
                <a:cubicBezTo>
                  <a:pt x="1397883" y="1729053"/>
                  <a:pt x="1374860" y="1709317"/>
                  <a:pt x="1322233" y="1683006"/>
                </a:cubicBezTo>
                <a:lnTo>
                  <a:pt x="1243294" y="1643535"/>
                </a:lnTo>
                <a:lnTo>
                  <a:pt x="1223559" y="1663269"/>
                </a:lnTo>
                <a:lnTo>
                  <a:pt x="1223559" y="1683006"/>
                </a:lnTo>
                <a:cubicBezTo>
                  <a:pt x="1236716" y="1683006"/>
                  <a:pt x="1240005" y="1686294"/>
                  <a:pt x="1233425" y="1692871"/>
                </a:cubicBezTo>
                <a:cubicBezTo>
                  <a:pt x="1226848" y="1699451"/>
                  <a:pt x="1210402" y="1702740"/>
                  <a:pt x="1184089" y="1702740"/>
                </a:cubicBezTo>
                <a:lnTo>
                  <a:pt x="1164352" y="1722473"/>
                </a:lnTo>
                <a:lnTo>
                  <a:pt x="1144620" y="1722473"/>
                </a:lnTo>
                <a:cubicBezTo>
                  <a:pt x="1131463" y="1709317"/>
                  <a:pt x="1111729" y="1702740"/>
                  <a:pt x="1085415" y="1702740"/>
                </a:cubicBezTo>
                <a:lnTo>
                  <a:pt x="1105149" y="1683006"/>
                </a:lnTo>
                <a:cubicBezTo>
                  <a:pt x="1131463" y="1669846"/>
                  <a:pt x="1144620" y="1666558"/>
                  <a:pt x="1144620" y="1673137"/>
                </a:cubicBezTo>
                <a:cubicBezTo>
                  <a:pt x="1144620" y="1679715"/>
                  <a:pt x="1151199" y="1683006"/>
                  <a:pt x="1164352" y="1683006"/>
                </a:cubicBezTo>
                <a:cubicBezTo>
                  <a:pt x="1177513" y="1683006"/>
                  <a:pt x="1180800" y="1676426"/>
                  <a:pt x="1174220" y="1663269"/>
                </a:cubicBezTo>
                <a:cubicBezTo>
                  <a:pt x="1167645" y="1650113"/>
                  <a:pt x="1161068" y="1643535"/>
                  <a:pt x="1154488" y="1643535"/>
                </a:cubicBezTo>
                <a:cubicBezTo>
                  <a:pt x="1147907" y="1643535"/>
                  <a:pt x="1138043" y="1636956"/>
                  <a:pt x="1124886" y="1623799"/>
                </a:cubicBezTo>
                <a:cubicBezTo>
                  <a:pt x="1111729" y="1623799"/>
                  <a:pt x="1101861" y="1620511"/>
                  <a:pt x="1095283" y="1613934"/>
                </a:cubicBezTo>
                <a:cubicBezTo>
                  <a:pt x="1088704" y="1607354"/>
                  <a:pt x="1078836" y="1597489"/>
                  <a:pt x="1065681" y="1584329"/>
                </a:cubicBezTo>
                <a:lnTo>
                  <a:pt x="1045945" y="1584329"/>
                </a:lnTo>
                <a:lnTo>
                  <a:pt x="1065681" y="1604066"/>
                </a:lnTo>
                <a:lnTo>
                  <a:pt x="1105149" y="1643535"/>
                </a:lnTo>
                <a:lnTo>
                  <a:pt x="1045945" y="1643535"/>
                </a:lnTo>
                <a:cubicBezTo>
                  <a:pt x="1019631" y="1617222"/>
                  <a:pt x="1013055" y="1597489"/>
                  <a:pt x="1026212" y="1584329"/>
                </a:cubicBezTo>
                <a:cubicBezTo>
                  <a:pt x="1039369" y="1571172"/>
                  <a:pt x="1036076" y="1558018"/>
                  <a:pt x="1016344" y="1544861"/>
                </a:cubicBezTo>
                <a:cubicBezTo>
                  <a:pt x="996610" y="1531705"/>
                  <a:pt x="976873" y="1525125"/>
                  <a:pt x="957139" y="1525125"/>
                </a:cubicBezTo>
                <a:cubicBezTo>
                  <a:pt x="937405" y="1525125"/>
                  <a:pt x="927537" y="1525125"/>
                  <a:pt x="927537" y="1525125"/>
                </a:cubicBezTo>
                <a:cubicBezTo>
                  <a:pt x="927537" y="1511968"/>
                  <a:pt x="927537" y="1505392"/>
                  <a:pt x="927537" y="1505392"/>
                </a:cubicBezTo>
                <a:cubicBezTo>
                  <a:pt x="927537" y="1505392"/>
                  <a:pt x="920957" y="1505392"/>
                  <a:pt x="907800" y="1505392"/>
                </a:cubicBezTo>
                <a:cubicBezTo>
                  <a:pt x="907800" y="1505392"/>
                  <a:pt x="907800" y="1498812"/>
                  <a:pt x="907800" y="1485655"/>
                </a:cubicBezTo>
                <a:lnTo>
                  <a:pt x="888068" y="1465921"/>
                </a:lnTo>
                <a:lnTo>
                  <a:pt x="848598" y="1465921"/>
                </a:lnTo>
                <a:cubicBezTo>
                  <a:pt x="822284" y="1439608"/>
                  <a:pt x="802549" y="1429742"/>
                  <a:pt x="789393" y="1436319"/>
                </a:cubicBezTo>
                <a:cubicBezTo>
                  <a:pt x="776236" y="1442896"/>
                  <a:pt x="763079" y="1439608"/>
                  <a:pt x="749924" y="1426451"/>
                </a:cubicBezTo>
                <a:cubicBezTo>
                  <a:pt x="749924" y="1426451"/>
                  <a:pt x="746635" y="1423163"/>
                  <a:pt x="740054" y="1416585"/>
                </a:cubicBezTo>
                <a:cubicBezTo>
                  <a:pt x="733478" y="1410006"/>
                  <a:pt x="723610" y="1406717"/>
                  <a:pt x="710452" y="1406717"/>
                </a:cubicBezTo>
                <a:lnTo>
                  <a:pt x="690719" y="1406717"/>
                </a:lnTo>
                <a:lnTo>
                  <a:pt x="710452" y="1426451"/>
                </a:lnTo>
                <a:lnTo>
                  <a:pt x="749924" y="1465921"/>
                </a:lnTo>
                <a:cubicBezTo>
                  <a:pt x="763079" y="1465921"/>
                  <a:pt x="769656" y="1472498"/>
                  <a:pt x="769656" y="1485655"/>
                </a:cubicBezTo>
                <a:lnTo>
                  <a:pt x="749924" y="1505392"/>
                </a:lnTo>
                <a:cubicBezTo>
                  <a:pt x="749924" y="1492235"/>
                  <a:pt x="749924" y="1485655"/>
                  <a:pt x="749924" y="1485655"/>
                </a:cubicBezTo>
                <a:cubicBezTo>
                  <a:pt x="723610" y="1498812"/>
                  <a:pt x="697297" y="1485655"/>
                  <a:pt x="670985" y="1446187"/>
                </a:cubicBezTo>
                <a:cubicBezTo>
                  <a:pt x="670985" y="1446187"/>
                  <a:pt x="664405" y="1446187"/>
                  <a:pt x="651249" y="1446187"/>
                </a:cubicBezTo>
                <a:lnTo>
                  <a:pt x="611778" y="1446187"/>
                </a:lnTo>
                <a:lnTo>
                  <a:pt x="592046" y="1426451"/>
                </a:lnTo>
                <a:lnTo>
                  <a:pt x="532841" y="1406717"/>
                </a:lnTo>
                <a:lnTo>
                  <a:pt x="473634" y="1406717"/>
                </a:lnTo>
                <a:lnTo>
                  <a:pt x="414431" y="1406717"/>
                </a:lnTo>
                <a:cubicBezTo>
                  <a:pt x="401275" y="1393561"/>
                  <a:pt x="394697" y="1380404"/>
                  <a:pt x="394697" y="1367247"/>
                </a:cubicBezTo>
                <a:lnTo>
                  <a:pt x="414431" y="1367247"/>
                </a:lnTo>
                <a:lnTo>
                  <a:pt x="434164" y="1367247"/>
                </a:lnTo>
                <a:cubicBezTo>
                  <a:pt x="407853" y="1327777"/>
                  <a:pt x="368383" y="1308043"/>
                  <a:pt x="315756" y="1308043"/>
                </a:cubicBezTo>
                <a:cubicBezTo>
                  <a:pt x="302601" y="1308043"/>
                  <a:pt x="289444" y="1301464"/>
                  <a:pt x="276287" y="1288307"/>
                </a:cubicBezTo>
                <a:cubicBezTo>
                  <a:pt x="263130" y="1275150"/>
                  <a:pt x="256552" y="1265285"/>
                  <a:pt x="256552" y="1258705"/>
                </a:cubicBezTo>
                <a:cubicBezTo>
                  <a:pt x="256552" y="1252128"/>
                  <a:pt x="263130" y="1248840"/>
                  <a:pt x="276287" y="1248840"/>
                </a:cubicBezTo>
                <a:lnTo>
                  <a:pt x="296023" y="1229103"/>
                </a:lnTo>
                <a:cubicBezTo>
                  <a:pt x="296023" y="1202790"/>
                  <a:pt x="302601" y="1196213"/>
                  <a:pt x="315756" y="1209369"/>
                </a:cubicBezTo>
                <a:lnTo>
                  <a:pt x="355226" y="1209369"/>
                </a:lnTo>
                <a:cubicBezTo>
                  <a:pt x="355226" y="1209369"/>
                  <a:pt x="368383" y="1209369"/>
                  <a:pt x="394697" y="1209369"/>
                </a:cubicBezTo>
                <a:lnTo>
                  <a:pt x="434164" y="1229103"/>
                </a:lnTo>
                <a:lnTo>
                  <a:pt x="434164" y="1248840"/>
                </a:lnTo>
                <a:cubicBezTo>
                  <a:pt x="447324" y="1248840"/>
                  <a:pt x="453901" y="1242260"/>
                  <a:pt x="453901" y="1229103"/>
                </a:cubicBezTo>
                <a:cubicBezTo>
                  <a:pt x="453901" y="1215946"/>
                  <a:pt x="457189" y="1209369"/>
                  <a:pt x="463770" y="1209369"/>
                </a:cubicBezTo>
                <a:cubicBezTo>
                  <a:pt x="470346" y="1209369"/>
                  <a:pt x="473634" y="1209369"/>
                  <a:pt x="473634" y="1209369"/>
                </a:cubicBezTo>
                <a:cubicBezTo>
                  <a:pt x="486791" y="1222526"/>
                  <a:pt x="509816" y="1232392"/>
                  <a:pt x="542707" y="1238971"/>
                </a:cubicBezTo>
                <a:cubicBezTo>
                  <a:pt x="575600" y="1245548"/>
                  <a:pt x="605202" y="1261996"/>
                  <a:pt x="631516" y="1288307"/>
                </a:cubicBezTo>
                <a:cubicBezTo>
                  <a:pt x="644670" y="1301464"/>
                  <a:pt x="654537" y="1311332"/>
                  <a:pt x="661117" y="1317909"/>
                </a:cubicBezTo>
                <a:cubicBezTo>
                  <a:pt x="667694" y="1324489"/>
                  <a:pt x="677562" y="1321200"/>
                  <a:pt x="690719" y="1308043"/>
                </a:cubicBezTo>
                <a:lnTo>
                  <a:pt x="651249" y="1288307"/>
                </a:lnTo>
                <a:cubicBezTo>
                  <a:pt x="638092" y="1288307"/>
                  <a:pt x="628224" y="1285019"/>
                  <a:pt x="621648" y="1278442"/>
                </a:cubicBezTo>
                <a:cubicBezTo>
                  <a:pt x="615067" y="1271862"/>
                  <a:pt x="618359" y="1261996"/>
                  <a:pt x="631516" y="1248840"/>
                </a:cubicBezTo>
                <a:lnTo>
                  <a:pt x="680851" y="1248840"/>
                </a:lnTo>
                <a:cubicBezTo>
                  <a:pt x="674273" y="1248840"/>
                  <a:pt x="670985" y="1242260"/>
                  <a:pt x="670985" y="1229103"/>
                </a:cubicBezTo>
                <a:lnTo>
                  <a:pt x="710452" y="1229103"/>
                </a:lnTo>
                <a:cubicBezTo>
                  <a:pt x="736767" y="1255416"/>
                  <a:pt x="749924" y="1261996"/>
                  <a:pt x="749924" y="1248840"/>
                </a:cubicBezTo>
                <a:cubicBezTo>
                  <a:pt x="776236" y="1209369"/>
                  <a:pt x="769656" y="1189633"/>
                  <a:pt x="730190" y="1189633"/>
                </a:cubicBezTo>
                <a:cubicBezTo>
                  <a:pt x="717033" y="1189633"/>
                  <a:pt x="703876" y="1183056"/>
                  <a:pt x="690719" y="1169899"/>
                </a:cubicBezTo>
                <a:cubicBezTo>
                  <a:pt x="690719" y="1156743"/>
                  <a:pt x="690719" y="1150166"/>
                  <a:pt x="690719" y="1150166"/>
                </a:cubicBezTo>
                <a:cubicBezTo>
                  <a:pt x="690719" y="1150166"/>
                  <a:pt x="697297" y="1143586"/>
                  <a:pt x="710452" y="1130429"/>
                </a:cubicBezTo>
                <a:lnTo>
                  <a:pt x="690719" y="1130429"/>
                </a:lnTo>
                <a:cubicBezTo>
                  <a:pt x="624935" y="1130429"/>
                  <a:pt x="592046" y="1110695"/>
                  <a:pt x="592046" y="1071225"/>
                </a:cubicBezTo>
                <a:cubicBezTo>
                  <a:pt x="592046" y="1044912"/>
                  <a:pt x="588753" y="1031755"/>
                  <a:pt x="582177" y="1031755"/>
                </a:cubicBezTo>
                <a:cubicBezTo>
                  <a:pt x="575600" y="1031755"/>
                  <a:pt x="565732" y="1025178"/>
                  <a:pt x="552575" y="1012021"/>
                </a:cubicBezTo>
                <a:lnTo>
                  <a:pt x="532841" y="1012021"/>
                </a:lnTo>
                <a:lnTo>
                  <a:pt x="513104" y="1031755"/>
                </a:lnTo>
                <a:cubicBezTo>
                  <a:pt x="473634" y="1018598"/>
                  <a:pt x="453901" y="1031755"/>
                  <a:pt x="453901" y="1071225"/>
                </a:cubicBezTo>
                <a:lnTo>
                  <a:pt x="434164" y="1071225"/>
                </a:lnTo>
                <a:cubicBezTo>
                  <a:pt x="434164" y="1058069"/>
                  <a:pt x="427588" y="1051492"/>
                  <a:pt x="414431" y="1051492"/>
                </a:cubicBezTo>
                <a:cubicBezTo>
                  <a:pt x="401275" y="1051492"/>
                  <a:pt x="394697" y="1044912"/>
                  <a:pt x="394697" y="1031755"/>
                </a:cubicBezTo>
                <a:lnTo>
                  <a:pt x="414431" y="1012021"/>
                </a:lnTo>
                <a:lnTo>
                  <a:pt x="414431" y="992285"/>
                </a:lnTo>
                <a:lnTo>
                  <a:pt x="434164" y="992285"/>
                </a:lnTo>
                <a:lnTo>
                  <a:pt x="473634" y="972551"/>
                </a:lnTo>
                <a:cubicBezTo>
                  <a:pt x="486791" y="959395"/>
                  <a:pt x="480215" y="952815"/>
                  <a:pt x="453901" y="952815"/>
                </a:cubicBezTo>
                <a:cubicBezTo>
                  <a:pt x="427588" y="952815"/>
                  <a:pt x="407853" y="946238"/>
                  <a:pt x="394697" y="933081"/>
                </a:cubicBezTo>
                <a:lnTo>
                  <a:pt x="374961" y="913347"/>
                </a:lnTo>
                <a:cubicBezTo>
                  <a:pt x="388118" y="887034"/>
                  <a:pt x="391406" y="873877"/>
                  <a:pt x="384828" y="873877"/>
                </a:cubicBezTo>
                <a:cubicBezTo>
                  <a:pt x="378251" y="873877"/>
                  <a:pt x="374961" y="877166"/>
                  <a:pt x="374961" y="883743"/>
                </a:cubicBezTo>
                <a:cubicBezTo>
                  <a:pt x="374961" y="890322"/>
                  <a:pt x="365096" y="893611"/>
                  <a:pt x="345358" y="893611"/>
                </a:cubicBezTo>
                <a:cubicBezTo>
                  <a:pt x="325626" y="893611"/>
                  <a:pt x="319045" y="887034"/>
                  <a:pt x="325626" y="873877"/>
                </a:cubicBezTo>
                <a:cubicBezTo>
                  <a:pt x="332201" y="860721"/>
                  <a:pt x="328913" y="850852"/>
                  <a:pt x="315756" y="844275"/>
                </a:cubicBezTo>
                <a:cubicBezTo>
                  <a:pt x="302601" y="837695"/>
                  <a:pt x="289444" y="834407"/>
                  <a:pt x="276287" y="834407"/>
                </a:cubicBezTo>
                <a:cubicBezTo>
                  <a:pt x="263130" y="821250"/>
                  <a:pt x="253264" y="814673"/>
                  <a:pt x="246685" y="814673"/>
                </a:cubicBezTo>
                <a:cubicBezTo>
                  <a:pt x="240107" y="814673"/>
                  <a:pt x="230239" y="814673"/>
                  <a:pt x="217082" y="814673"/>
                </a:cubicBezTo>
                <a:cubicBezTo>
                  <a:pt x="203926" y="801514"/>
                  <a:pt x="190769" y="801514"/>
                  <a:pt x="177612" y="814673"/>
                </a:cubicBezTo>
                <a:lnTo>
                  <a:pt x="118409" y="834407"/>
                </a:lnTo>
                <a:cubicBezTo>
                  <a:pt x="118409" y="821250"/>
                  <a:pt x="111831" y="814673"/>
                  <a:pt x="98674" y="814673"/>
                </a:cubicBezTo>
                <a:cubicBezTo>
                  <a:pt x="85518" y="814673"/>
                  <a:pt x="65781" y="814673"/>
                  <a:pt x="39468" y="814673"/>
                </a:cubicBezTo>
                <a:lnTo>
                  <a:pt x="39468" y="775203"/>
                </a:lnTo>
                <a:lnTo>
                  <a:pt x="98674" y="735733"/>
                </a:lnTo>
                <a:lnTo>
                  <a:pt x="118409" y="715997"/>
                </a:lnTo>
                <a:lnTo>
                  <a:pt x="138145" y="696263"/>
                </a:lnTo>
                <a:cubicBezTo>
                  <a:pt x="164455" y="696263"/>
                  <a:pt x="138145" y="669952"/>
                  <a:pt x="59204" y="617323"/>
                </a:cubicBezTo>
                <a:cubicBezTo>
                  <a:pt x="46049" y="604166"/>
                  <a:pt x="32892" y="597589"/>
                  <a:pt x="19735" y="597589"/>
                </a:cubicBezTo>
                <a:cubicBezTo>
                  <a:pt x="6578" y="597589"/>
                  <a:pt x="0" y="594298"/>
                  <a:pt x="0" y="587721"/>
                </a:cubicBezTo>
                <a:cubicBezTo>
                  <a:pt x="0" y="581143"/>
                  <a:pt x="0" y="571278"/>
                  <a:pt x="0" y="558119"/>
                </a:cubicBezTo>
                <a:lnTo>
                  <a:pt x="19735" y="538385"/>
                </a:lnTo>
                <a:cubicBezTo>
                  <a:pt x="19735" y="538385"/>
                  <a:pt x="32892" y="544962"/>
                  <a:pt x="59204" y="558119"/>
                </a:cubicBezTo>
                <a:cubicBezTo>
                  <a:pt x="46049" y="505492"/>
                  <a:pt x="46049" y="479181"/>
                  <a:pt x="59204" y="479181"/>
                </a:cubicBezTo>
                <a:cubicBezTo>
                  <a:pt x="72361" y="492338"/>
                  <a:pt x="82227" y="482469"/>
                  <a:pt x="88806" y="449576"/>
                </a:cubicBezTo>
                <a:cubicBezTo>
                  <a:pt x="95384" y="416686"/>
                  <a:pt x="98674" y="393664"/>
                  <a:pt x="98674" y="380507"/>
                </a:cubicBezTo>
                <a:lnTo>
                  <a:pt x="98674" y="360771"/>
                </a:lnTo>
                <a:cubicBezTo>
                  <a:pt x="111831" y="347614"/>
                  <a:pt x="118409" y="341037"/>
                  <a:pt x="118409" y="341037"/>
                </a:cubicBezTo>
                <a:cubicBezTo>
                  <a:pt x="131566" y="288410"/>
                  <a:pt x="144723" y="294990"/>
                  <a:pt x="157879" y="360771"/>
                </a:cubicBezTo>
                <a:lnTo>
                  <a:pt x="197350" y="360771"/>
                </a:lnTo>
                <a:cubicBezTo>
                  <a:pt x="197350" y="334460"/>
                  <a:pt x="190769" y="321300"/>
                  <a:pt x="177612" y="321300"/>
                </a:cubicBezTo>
                <a:lnTo>
                  <a:pt x="197350" y="202893"/>
                </a:lnTo>
                <a:cubicBezTo>
                  <a:pt x="197350" y="189736"/>
                  <a:pt x="197350" y="183159"/>
                  <a:pt x="197350" y="183159"/>
                </a:cubicBezTo>
                <a:lnTo>
                  <a:pt x="236817" y="163422"/>
                </a:lnTo>
                <a:cubicBezTo>
                  <a:pt x="236817" y="176579"/>
                  <a:pt x="236817" y="189736"/>
                  <a:pt x="236817" y="202893"/>
                </a:cubicBezTo>
                <a:lnTo>
                  <a:pt x="256552" y="183159"/>
                </a:lnTo>
                <a:lnTo>
                  <a:pt x="315756" y="163422"/>
                </a:lnTo>
                <a:cubicBezTo>
                  <a:pt x="315756" y="176579"/>
                  <a:pt x="319045" y="186447"/>
                  <a:pt x="325626" y="193024"/>
                </a:cubicBezTo>
                <a:cubicBezTo>
                  <a:pt x="332201" y="199602"/>
                  <a:pt x="332201" y="206184"/>
                  <a:pt x="325626" y="212761"/>
                </a:cubicBezTo>
                <a:lnTo>
                  <a:pt x="335490" y="202893"/>
                </a:lnTo>
                <a:cubicBezTo>
                  <a:pt x="335490" y="189736"/>
                  <a:pt x="335490" y="176579"/>
                  <a:pt x="335490" y="163422"/>
                </a:cubicBezTo>
                <a:cubicBezTo>
                  <a:pt x="335490" y="123952"/>
                  <a:pt x="342070" y="104219"/>
                  <a:pt x="355226" y="104219"/>
                </a:cubicBezTo>
                <a:cubicBezTo>
                  <a:pt x="394697" y="104219"/>
                  <a:pt x="407853" y="91062"/>
                  <a:pt x="394697" y="64748"/>
                </a:cubicBezTo>
                <a:cubicBezTo>
                  <a:pt x="394697" y="51592"/>
                  <a:pt x="401275" y="38438"/>
                  <a:pt x="414431" y="2527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16" name="Picture Placeholder 15"/>
          <p:cNvSpPr>
            <a:spLocks noGrp="1"/>
          </p:cNvSpPr>
          <p:nvPr>
            <p:ph type="pic" sz="quarter" idx="13"/>
          </p:nvPr>
        </p:nvSpPr>
        <p:spPr>
          <a:xfrm>
            <a:off x="3125525" y="0"/>
            <a:ext cx="15160889" cy="9425966"/>
          </a:xfrm>
          <a:custGeom>
            <a:avLst/>
            <a:gdLst>
              <a:gd name="connsiteX0" fmla="*/ 13695121 w 15162205"/>
              <a:gd name="connsiteY0" fmla="*/ 9408380 h 9424512"/>
              <a:gd name="connsiteX1" fmla="*/ 13727385 w 15162205"/>
              <a:gd name="connsiteY1" fmla="*/ 9408380 h 9424512"/>
              <a:gd name="connsiteX2" fmla="*/ 13711253 w 15162205"/>
              <a:gd name="connsiteY2" fmla="*/ 9424512 h 9424512"/>
              <a:gd name="connsiteX3" fmla="*/ 13469290 w 15162205"/>
              <a:gd name="connsiteY3" fmla="*/ 9343858 h 9424512"/>
              <a:gd name="connsiteX4" fmla="*/ 13614467 w 15162205"/>
              <a:gd name="connsiteY4" fmla="*/ 9392249 h 9424512"/>
              <a:gd name="connsiteX5" fmla="*/ 13533812 w 15162205"/>
              <a:gd name="connsiteY5" fmla="*/ 9376119 h 9424512"/>
              <a:gd name="connsiteX6" fmla="*/ 13517683 w 15162205"/>
              <a:gd name="connsiteY6" fmla="*/ 9247071 h 9424512"/>
              <a:gd name="connsiteX7" fmla="*/ 13541879 w 15162205"/>
              <a:gd name="connsiteY7" fmla="*/ 9255138 h 9424512"/>
              <a:gd name="connsiteX8" fmla="*/ 13549944 w 15162205"/>
              <a:gd name="connsiteY8" fmla="*/ 9263202 h 9424512"/>
              <a:gd name="connsiteX9" fmla="*/ 13533812 w 15162205"/>
              <a:gd name="connsiteY9" fmla="*/ 9263202 h 9424512"/>
              <a:gd name="connsiteX10" fmla="*/ 13856429 w 15162205"/>
              <a:gd name="connsiteY10" fmla="*/ 9230940 h 9424512"/>
              <a:gd name="connsiteX11" fmla="*/ 13880625 w 15162205"/>
              <a:gd name="connsiteY11" fmla="*/ 9239004 h 9424512"/>
              <a:gd name="connsiteX12" fmla="*/ 13904825 w 15162205"/>
              <a:gd name="connsiteY12" fmla="*/ 9247071 h 9424512"/>
              <a:gd name="connsiteX13" fmla="*/ 13920957 w 15162205"/>
              <a:gd name="connsiteY13" fmla="*/ 9279332 h 9424512"/>
              <a:gd name="connsiteX14" fmla="*/ 13904825 w 15162205"/>
              <a:gd name="connsiteY14" fmla="*/ 9263202 h 9424512"/>
              <a:gd name="connsiteX15" fmla="*/ 13880625 w 15162205"/>
              <a:gd name="connsiteY15" fmla="*/ 9255138 h 9424512"/>
              <a:gd name="connsiteX16" fmla="*/ 13856429 w 15162205"/>
              <a:gd name="connsiteY16" fmla="*/ 9230940 h 9424512"/>
              <a:gd name="connsiteX17" fmla="*/ 14243573 w 15162205"/>
              <a:gd name="connsiteY17" fmla="*/ 9182546 h 9424512"/>
              <a:gd name="connsiteX18" fmla="*/ 14259701 w 15162205"/>
              <a:gd name="connsiteY18" fmla="*/ 9198679 h 9424512"/>
              <a:gd name="connsiteX19" fmla="*/ 14259701 w 15162205"/>
              <a:gd name="connsiteY19" fmla="*/ 9182546 h 9424512"/>
              <a:gd name="connsiteX20" fmla="*/ 14243573 w 15162205"/>
              <a:gd name="connsiteY20" fmla="*/ 9182546 h 9424512"/>
              <a:gd name="connsiteX21" fmla="*/ 13553976 w 15162205"/>
              <a:gd name="connsiteY21" fmla="*/ 9145244 h 9424512"/>
              <a:gd name="connsiteX22" fmla="*/ 13614467 w 15162205"/>
              <a:gd name="connsiteY22" fmla="*/ 9166417 h 9424512"/>
              <a:gd name="connsiteX23" fmla="*/ 13711253 w 15162205"/>
              <a:gd name="connsiteY23" fmla="*/ 9198679 h 9424512"/>
              <a:gd name="connsiteX24" fmla="*/ 13678993 w 15162205"/>
              <a:gd name="connsiteY24" fmla="*/ 9198679 h 9424512"/>
              <a:gd name="connsiteX25" fmla="*/ 13549944 w 15162205"/>
              <a:gd name="connsiteY25" fmla="*/ 9150288 h 9424512"/>
              <a:gd name="connsiteX26" fmla="*/ 13553976 w 15162205"/>
              <a:gd name="connsiteY26" fmla="*/ 9145244 h 9424512"/>
              <a:gd name="connsiteX27" fmla="*/ 13404766 w 15162205"/>
              <a:gd name="connsiteY27" fmla="*/ 9134154 h 9424512"/>
              <a:gd name="connsiteX28" fmla="*/ 13437029 w 15162205"/>
              <a:gd name="connsiteY28" fmla="*/ 9134154 h 9424512"/>
              <a:gd name="connsiteX29" fmla="*/ 13437029 w 15162205"/>
              <a:gd name="connsiteY29" fmla="*/ 9150288 h 9424512"/>
              <a:gd name="connsiteX30" fmla="*/ 13420897 w 15162205"/>
              <a:gd name="connsiteY30" fmla="*/ 9150288 h 9424512"/>
              <a:gd name="connsiteX31" fmla="*/ 13404766 w 15162205"/>
              <a:gd name="connsiteY31" fmla="*/ 9134154 h 9424512"/>
              <a:gd name="connsiteX32" fmla="*/ 12646615 w 15162205"/>
              <a:gd name="connsiteY32" fmla="*/ 9101893 h 9424512"/>
              <a:gd name="connsiteX33" fmla="*/ 12711137 w 15162205"/>
              <a:gd name="connsiteY33" fmla="*/ 9118025 h 9424512"/>
              <a:gd name="connsiteX34" fmla="*/ 12775661 w 15162205"/>
              <a:gd name="connsiteY34" fmla="*/ 9150288 h 9424512"/>
              <a:gd name="connsiteX35" fmla="*/ 12735335 w 15162205"/>
              <a:gd name="connsiteY35" fmla="*/ 9142221 h 9424512"/>
              <a:gd name="connsiteX36" fmla="*/ 12678876 w 15162205"/>
              <a:gd name="connsiteY36" fmla="*/ 9118025 h 9424512"/>
              <a:gd name="connsiteX37" fmla="*/ 12646615 w 15162205"/>
              <a:gd name="connsiteY37" fmla="*/ 9101893 h 9424512"/>
              <a:gd name="connsiteX38" fmla="*/ 12824054 w 15162205"/>
              <a:gd name="connsiteY38" fmla="*/ 9085762 h 9424512"/>
              <a:gd name="connsiteX39" fmla="*/ 12904707 w 15162205"/>
              <a:gd name="connsiteY39" fmla="*/ 9109960 h 9424512"/>
              <a:gd name="connsiteX40" fmla="*/ 13074083 w 15162205"/>
              <a:gd name="connsiteY40" fmla="*/ 9166417 h 9424512"/>
              <a:gd name="connsiteX41" fmla="*/ 13178933 w 15162205"/>
              <a:gd name="connsiteY41" fmla="*/ 9214810 h 9424512"/>
              <a:gd name="connsiteX42" fmla="*/ 13372503 w 15162205"/>
              <a:gd name="connsiteY42" fmla="*/ 9295463 h 9424512"/>
              <a:gd name="connsiteX43" fmla="*/ 13437029 w 15162205"/>
              <a:gd name="connsiteY43" fmla="*/ 9343858 h 9424512"/>
              <a:gd name="connsiteX44" fmla="*/ 13404766 w 15162205"/>
              <a:gd name="connsiteY44" fmla="*/ 9343858 h 9424512"/>
              <a:gd name="connsiteX45" fmla="*/ 13364438 w 15162205"/>
              <a:gd name="connsiteY45" fmla="*/ 9311596 h 9424512"/>
              <a:gd name="connsiteX46" fmla="*/ 13324112 w 15162205"/>
              <a:gd name="connsiteY46" fmla="*/ 9295463 h 9424512"/>
              <a:gd name="connsiteX47" fmla="*/ 13243457 w 15162205"/>
              <a:gd name="connsiteY47" fmla="*/ 9263202 h 9424512"/>
              <a:gd name="connsiteX48" fmla="*/ 13178933 w 15162205"/>
              <a:gd name="connsiteY48" fmla="*/ 9239004 h 9424512"/>
              <a:gd name="connsiteX49" fmla="*/ 13130542 w 15162205"/>
              <a:gd name="connsiteY49" fmla="*/ 9230940 h 9424512"/>
              <a:gd name="connsiteX50" fmla="*/ 13082148 w 15162205"/>
              <a:gd name="connsiteY50" fmla="*/ 9214810 h 9424512"/>
              <a:gd name="connsiteX51" fmla="*/ 13049886 w 15162205"/>
              <a:gd name="connsiteY51" fmla="*/ 9182546 h 9424512"/>
              <a:gd name="connsiteX52" fmla="*/ 12985363 w 15162205"/>
              <a:gd name="connsiteY52" fmla="*/ 9182546 h 9424512"/>
              <a:gd name="connsiteX53" fmla="*/ 12969233 w 15162205"/>
              <a:gd name="connsiteY53" fmla="*/ 9166417 h 9424512"/>
              <a:gd name="connsiteX54" fmla="*/ 12961166 w 15162205"/>
              <a:gd name="connsiteY54" fmla="*/ 9158351 h 9424512"/>
              <a:gd name="connsiteX55" fmla="*/ 12920841 w 15162205"/>
              <a:gd name="connsiteY55" fmla="*/ 9134154 h 9424512"/>
              <a:gd name="connsiteX56" fmla="*/ 12856316 w 15162205"/>
              <a:gd name="connsiteY56" fmla="*/ 9118025 h 9424512"/>
              <a:gd name="connsiteX57" fmla="*/ 12840185 w 15162205"/>
              <a:gd name="connsiteY57" fmla="*/ 9118025 h 9424512"/>
              <a:gd name="connsiteX58" fmla="*/ 12824054 w 15162205"/>
              <a:gd name="connsiteY58" fmla="*/ 9085762 h 9424512"/>
              <a:gd name="connsiteX59" fmla="*/ 12775661 w 15162205"/>
              <a:gd name="connsiteY59" fmla="*/ 9069632 h 9424512"/>
              <a:gd name="connsiteX60" fmla="*/ 12807924 w 15162205"/>
              <a:gd name="connsiteY60" fmla="*/ 9085762 h 9424512"/>
              <a:gd name="connsiteX61" fmla="*/ 12775661 w 15162205"/>
              <a:gd name="connsiteY61" fmla="*/ 9085762 h 9424512"/>
              <a:gd name="connsiteX62" fmla="*/ 12775661 w 15162205"/>
              <a:gd name="connsiteY62" fmla="*/ 9069632 h 9424512"/>
              <a:gd name="connsiteX63" fmla="*/ 13372503 w 15162205"/>
              <a:gd name="connsiteY63" fmla="*/ 9053501 h 9424512"/>
              <a:gd name="connsiteX64" fmla="*/ 13404766 w 15162205"/>
              <a:gd name="connsiteY64" fmla="*/ 9069632 h 9424512"/>
              <a:gd name="connsiteX65" fmla="*/ 13405843 w 15162205"/>
              <a:gd name="connsiteY65" fmla="*/ 9070170 h 9424512"/>
              <a:gd name="connsiteX66" fmla="*/ 12920841 w 15162205"/>
              <a:gd name="connsiteY66" fmla="*/ 9053501 h 9424512"/>
              <a:gd name="connsiteX67" fmla="*/ 12945035 w 15162205"/>
              <a:gd name="connsiteY67" fmla="*/ 9053501 h 9424512"/>
              <a:gd name="connsiteX68" fmla="*/ 12969233 w 15162205"/>
              <a:gd name="connsiteY68" fmla="*/ 9053501 h 9424512"/>
              <a:gd name="connsiteX69" fmla="*/ 13001494 w 15162205"/>
              <a:gd name="connsiteY69" fmla="*/ 9069632 h 9424512"/>
              <a:gd name="connsiteX70" fmla="*/ 13195065 w 15162205"/>
              <a:gd name="connsiteY70" fmla="*/ 9134154 h 9424512"/>
              <a:gd name="connsiteX71" fmla="*/ 13219261 w 15162205"/>
              <a:gd name="connsiteY71" fmla="*/ 9142221 h 9424512"/>
              <a:gd name="connsiteX72" fmla="*/ 13324112 w 15162205"/>
              <a:gd name="connsiteY72" fmla="*/ 9182546 h 9424512"/>
              <a:gd name="connsiteX73" fmla="*/ 13453158 w 15162205"/>
              <a:gd name="connsiteY73" fmla="*/ 9230940 h 9424512"/>
              <a:gd name="connsiteX74" fmla="*/ 13404766 w 15162205"/>
              <a:gd name="connsiteY74" fmla="*/ 9230940 h 9424512"/>
              <a:gd name="connsiteX75" fmla="*/ 13291849 w 15162205"/>
              <a:gd name="connsiteY75" fmla="*/ 9190612 h 9424512"/>
              <a:gd name="connsiteX76" fmla="*/ 13211196 w 15162205"/>
              <a:gd name="connsiteY76" fmla="*/ 9166417 h 9424512"/>
              <a:gd name="connsiteX77" fmla="*/ 13146671 w 15162205"/>
              <a:gd name="connsiteY77" fmla="*/ 9150288 h 9424512"/>
              <a:gd name="connsiteX78" fmla="*/ 13098279 w 15162205"/>
              <a:gd name="connsiteY78" fmla="*/ 9134154 h 9424512"/>
              <a:gd name="connsiteX79" fmla="*/ 13033757 w 15162205"/>
              <a:gd name="connsiteY79" fmla="*/ 9118025 h 9424512"/>
              <a:gd name="connsiteX80" fmla="*/ 12743398 w 15162205"/>
              <a:gd name="connsiteY80" fmla="*/ 9053501 h 9424512"/>
              <a:gd name="connsiteX81" fmla="*/ 12775661 w 15162205"/>
              <a:gd name="connsiteY81" fmla="*/ 9069632 h 9424512"/>
              <a:gd name="connsiteX82" fmla="*/ 12759532 w 15162205"/>
              <a:gd name="connsiteY82" fmla="*/ 9069632 h 9424512"/>
              <a:gd name="connsiteX83" fmla="*/ 12743398 w 15162205"/>
              <a:gd name="connsiteY83" fmla="*/ 9053501 h 9424512"/>
              <a:gd name="connsiteX84" fmla="*/ 12598223 w 15162205"/>
              <a:gd name="connsiteY84" fmla="*/ 9053501 h 9424512"/>
              <a:gd name="connsiteX85" fmla="*/ 12630483 w 15162205"/>
              <a:gd name="connsiteY85" fmla="*/ 9085762 h 9424512"/>
              <a:gd name="connsiteX86" fmla="*/ 12630483 w 15162205"/>
              <a:gd name="connsiteY86" fmla="*/ 9101893 h 9424512"/>
              <a:gd name="connsiteX87" fmla="*/ 12582090 w 15162205"/>
              <a:gd name="connsiteY87" fmla="*/ 9069632 h 9424512"/>
              <a:gd name="connsiteX88" fmla="*/ 12662746 w 15162205"/>
              <a:gd name="connsiteY88" fmla="*/ 9021238 h 9424512"/>
              <a:gd name="connsiteX89" fmla="*/ 12695007 w 15162205"/>
              <a:gd name="connsiteY89" fmla="*/ 9037370 h 9424512"/>
              <a:gd name="connsiteX90" fmla="*/ 12711137 w 15162205"/>
              <a:gd name="connsiteY90" fmla="*/ 9053501 h 9424512"/>
              <a:gd name="connsiteX91" fmla="*/ 12678876 w 15162205"/>
              <a:gd name="connsiteY91" fmla="*/ 9045434 h 9424512"/>
              <a:gd name="connsiteX92" fmla="*/ 12662746 w 15162205"/>
              <a:gd name="connsiteY92" fmla="*/ 9021238 h 9424512"/>
              <a:gd name="connsiteX93" fmla="*/ 12517567 w 15162205"/>
              <a:gd name="connsiteY93" fmla="*/ 9021238 h 9424512"/>
              <a:gd name="connsiteX94" fmla="*/ 12533698 w 15162205"/>
              <a:gd name="connsiteY94" fmla="*/ 9037370 h 9424512"/>
              <a:gd name="connsiteX95" fmla="*/ 12517567 w 15162205"/>
              <a:gd name="connsiteY95" fmla="*/ 9037370 h 9424512"/>
              <a:gd name="connsiteX96" fmla="*/ 12517567 w 15162205"/>
              <a:gd name="connsiteY96" fmla="*/ 9021238 h 9424512"/>
              <a:gd name="connsiteX97" fmla="*/ 14340357 w 15162205"/>
              <a:gd name="connsiteY97" fmla="*/ 8988979 h 9424512"/>
              <a:gd name="connsiteX98" fmla="*/ 14340357 w 15162205"/>
              <a:gd name="connsiteY98" fmla="*/ 9005108 h 9424512"/>
              <a:gd name="connsiteX99" fmla="*/ 14356489 w 15162205"/>
              <a:gd name="connsiteY99" fmla="*/ 8988979 h 9424512"/>
              <a:gd name="connsiteX100" fmla="*/ 14340357 w 15162205"/>
              <a:gd name="connsiteY100" fmla="*/ 8988979 h 9424512"/>
              <a:gd name="connsiteX101" fmla="*/ 12565961 w 15162205"/>
              <a:gd name="connsiteY101" fmla="*/ 8988979 h 9424512"/>
              <a:gd name="connsiteX102" fmla="*/ 12598223 w 15162205"/>
              <a:gd name="connsiteY102" fmla="*/ 8997042 h 9424512"/>
              <a:gd name="connsiteX103" fmla="*/ 12614352 w 15162205"/>
              <a:gd name="connsiteY103" fmla="*/ 9005108 h 9424512"/>
              <a:gd name="connsiteX104" fmla="*/ 12646615 w 15162205"/>
              <a:gd name="connsiteY104" fmla="*/ 9021238 h 9424512"/>
              <a:gd name="connsiteX105" fmla="*/ 12582090 w 15162205"/>
              <a:gd name="connsiteY105" fmla="*/ 9005108 h 9424512"/>
              <a:gd name="connsiteX106" fmla="*/ 12436914 w 15162205"/>
              <a:gd name="connsiteY106" fmla="*/ 8924453 h 9424512"/>
              <a:gd name="connsiteX107" fmla="*/ 12501437 w 15162205"/>
              <a:gd name="connsiteY107" fmla="*/ 8956716 h 9424512"/>
              <a:gd name="connsiteX108" fmla="*/ 12469174 w 15162205"/>
              <a:gd name="connsiteY108" fmla="*/ 8956716 h 9424512"/>
              <a:gd name="connsiteX109" fmla="*/ 12436914 w 15162205"/>
              <a:gd name="connsiteY109" fmla="*/ 8940584 h 9424512"/>
              <a:gd name="connsiteX110" fmla="*/ 12081299 w 15162205"/>
              <a:gd name="connsiteY110" fmla="*/ 8919323 h 9424512"/>
              <a:gd name="connsiteX111" fmla="*/ 12243343 w 15162205"/>
              <a:gd name="connsiteY111" fmla="*/ 8956716 h 9424512"/>
              <a:gd name="connsiteX112" fmla="*/ 12323997 w 15162205"/>
              <a:gd name="connsiteY112" fmla="*/ 9005108 h 9424512"/>
              <a:gd name="connsiteX113" fmla="*/ 12299801 w 15162205"/>
              <a:gd name="connsiteY113" fmla="*/ 9021238 h 9424512"/>
              <a:gd name="connsiteX114" fmla="*/ 12259472 w 15162205"/>
              <a:gd name="connsiteY114" fmla="*/ 9005108 h 9424512"/>
              <a:gd name="connsiteX115" fmla="*/ 12219147 w 15162205"/>
              <a:gd name="connsiteY115" fmla="*/ 8972847 h 9424512"/>
              <a:gd name="connsiteX116" fmla="*/ 12178819 w 15162205"/>
              <a:gd name="connsiteY116" fmla="*/ 8956716 h 9424512"/>
              <a:gd name="connsiteX117" fmla="*/ 12146556 w 15162205"/>
              <a:gd name="connsiteY117" fmla="*/ 8948651 h 9424512"/>
              <a:gd name="connsiteX118" fmla="*/ 12114294 w 15162205"/>
              <a:gd name="connsiteY118" fmla="*/ 8932520 h 9424512"/>
              <a:gd name="connsiteX119" fmla="*/ 12807924 w 15162205"/>
              <a:gd name="connsiteY119" fmla="*/ 8908324 h 9424512"/>
              <a:gd name="connsiteX120" fmla="*/ 12824054 w 15162205"/>
              <a:gd name="connsiteY120" fmla="*/ 8908324 h 9424512"/>
              <a:gd name="connsiteX121" fmla="*/ 12815989 w 15162205"/>
              <a:gd name="connsiteY121" fmla="*/ 8916388 h 9424512"/>
              <a:gd name="connsiteX122" fmla="*/ 12033641 w 15162205"/>
              <a:gd name="connsiteY122" fmla="*/ 8908324 h 9424512"/>
              <a:gd name="connsiteX123" fmla="*/ 12073969 w 15162205"/>
              <a:gd name="connsiteY123" fmla="*/ 8916388 h 9424512"/>
              <a:gd name="connsiteX124" fmla="*/ 12081299 w 15162205"/>
              <a:gd name="connsiteY124" fmla="*/ 8919323 h 9424512"/>
              <a:gd name="connsiteX125" fmla="*/ 12791790 w 15162205"/>
              <a:gd name="connsiteY125" fmla="*/ 8892192 h 9424512"/>
              <a:gd name="connsiteX126" fmla="*/ 12807924 w 15162205"/>
              <a:gd name="connsiteY126" fmla="*/ 8908324 h 9424512"/>
              <a:gd name="connsiteX127" fmla="*/ 12799857 w 15162205"/>
              <a:gd name="connsiteY127" fmla="*/ 8908324 h 9424512"/>
              <a:gd name="connsiteX128" fmla="*/ 12791790 w 15162205"/>
              <a:gd name="connsiteY128" fmla="*/ 8892192 h 9424512"/>
              <a:gd name="connsiteX129" fmla="*/ 12654682 w 15162205"/>
              <a:gd name="connsiteY129" fmla="*/ 8892192 h 9424512"/>
              <a:gd name="connsiteX130" fmla="*/ 12662746 w 15162205"/>
              <a:gd name="connsiteY130" fmla="*/ 8892192 h 9424512"/>
              <a:gd name="connsiteX131" fmla="*/ 12662746 w 15162205"/>
              <a:gd name="connsiteY131" fmla="*/ 8908324 h 9424512"/>
              <a:gd name="connsiteX132" fmla="*/ 12646615 w 15162205"/>
              <a:gd name="connsiteY132" fmla="*/ 8908324 h 9424512"/>
              <a:gd name="connsiteX133" fmla="*/ 12654682 w 15162205"/>
              <a:gd name="connsiteY133" fmla="*/ 8892192 h 9424512"/>
              <a:gd name="connsiteX134" fmla="*/ 12243343 w 15162205"/>
              <a:gd name="connsiteY134" fmla="*/ 8859929 h 9424512"/>
              <a:gd name="connsiteX135" fmla="*/ 12275602 w 15162205"/>
              <a:gd name="connsiteY135" fmla="*/ 8876062 h 9424512"/>
              <a:gd name="connsiteX136" fmla="*/ 12243343 w 15162205"/>
              <a:gd name="connsiteY136" fmla="*/ 8867996 h 9424512"/>
              <a:gd name="connsiteX137" fmla="*/ 12243343 w 15162205"/>
              <a:gd name="connsiteY137" fmla="*/ 8859929 h 9424512"/>
              <a:gd name="connsiteX138" fmla="*/ 11888462 w 15162205"/>
              <a:gd name="connsiteY138" fmla="*/ 8843800 h 9424512"/>
              <a:gd name="connsiteX139" fmla="*/ 11904593 w 15162205"/>
              <a:gd name="connsiteY139" fmla="*/ 8843800 h 9424512"/>
              <a:gd name="connsiteX140" fmla="*/ 12001379 w 15162205"/>
              <a:gd name="connsiteY140" fmla="*/ 8892192 h 9424512"/>
              <a:gd name="connsiteX141" fmla="*/ 12033641 w 15162205"/>
              <a:gd name="connsiteY141" fmla="*/ 8908324 h 9424512"/>
              <a:gd name="connsiteX142" fmla="*/ 11969118 w 15162205"/>
              <a:gd name="connsiteY142" fmla="*/ 8892192 h 9424512"/>
              <a:gd name="connsiteX143" fmla="*/ 11952985 w 15162205"/>
              <a:gd name="connsiteY143" fmla="*/ 8876062 h 9424512"/>
              <a:gd name="connsiteX144" fmla="*/ 11920725 w 15162205"/>
              <a:gd name="connsiteY144" fmla="*/ 8867996 h 9424512"/>
              <a:gd name="connsiteX145" fmla="*/ 11896526 w 15162205"/>
              <a:gd name="connsiteY145" fmla="*/ 8859929 h 9424512"/>
              <a:gd name="connsiteX146" fmla="*/ 11888462 w 15162205"/>
              <a:gd name="connsiteY146" fmla="*/ 8843800 h 9424512"/>
              <a:gd name="connsiteX147" fmla="*/ 12356257 w 15162205"/>
              <a:gd name="connsiteY147" fmla="*/ 8811538 h 9424512"/>
              <a:gd name="connsiteX148" fmla="*/ 12356257 w 15162205"/>
              <a:gd name="connsiteY148" fmla="*/ 8827670 h 9424512"/>
              <a:gd name="connsiteX149" fmla="*/ 12388520 w 15162205"/>
              <a:gd name="connsiteY149" fmla="*/ 8843800 h 9424512"/>
              <a:gd name="connsiteX150" fmla="*/ 12372389 w 15162205"/>
              <a:gd name="connsiteY150" fmla="*/ 8827670 h 9424512"/>
              <a:gd name="connsiteX151" fmla="*/ 12063885 w 15162205"/>
              <a:gd name="connsiteY151" fmla="*/ 8791374 h 9424512"/>
              <a:gd name="connsiteX152" fmla="*/ 12178819 w 15162205"/>
              <a:gd name="connsiteY152" fmla="*/ 8827670 h 9424512"/>
              <a:gd name="connsiteX153" fmla="*/ 12162688 w 15162205"/>
              <a:gd name="connsiteY153" fmla="*/ 8843800 h 9424512"/>
              <a:gd name="connsiteX154" fmla="*/ 12114294 w 15162205"/>
              <a:gd name="connsiteY154" fmla="*/ 8827670 h 9424512"/>
              <a:gd name="connsiteX155" fmla="*/ 12049771 w 15162205"/>
              <a:gd name="connsiteY155" fmla="*/ 8795407 h 9424512"/>
              <a:gd name="connsiteX156" fmla="*/ 12063885 w 15162205"/>
              <a:gd name="connsiteY156" fmla="*/ 8791374 h 9424512"/>
              <a:gd name="connsiteX157" fmla="*/ 11630367 w 15162205"/>
              <a:gd name="connsiteY157" fmla="*/ 8634098 h 9424512"/>
              <a:gd name="connsiteX158" fmla="*/ 11646501 w 15162205"/>
              <a:gd name="connsiteY158" fmla="*/ 8634098 h 9424512"/>
              <a:gd name="connsiteX159" fmla="*/ 11630367 w 15162205"/>
              <a:gd name="connsiteY159" fmla="*/ 8650229 h 9424512"/>
              <a:gd name="connsiteX160" fmla="*/ 11452929 w 15162205"/>
              <a:gd name="connsiteY160" fmla="*/ 8553444 h 9424512"/>
              <a:gd name="connsiteX161" fmla="*/ 11460993 w 15162205"/>
              <a:gd name="connsiteY161" fmla="*/ 8569574 h 9424512"/>
              <a:gd name="connsiteX162" fmla="*/ 11485192 w 15162205"/>
              <a:gd name="connsiteY162" fmla="*/ 8569574 h 9424512"/>
              <a:gd name="connsiteX163" fmla="*/ 11469058 w 15162205"/>
              <a:gd name="connsiteY163" fmla="*/ 8553444 h 9424512"/>
              <a:gd name="connsiteX164" fmla="*/ 11460993 w 15162205"/>
              <a:gd name="connsiteY164" fmla="*/ 8553444 h 9424512"/>
              <a:gd name="connsiteX165" fmla="*/ 11541647 w 15162205"/>
              <a:gd name="connsiteY165" fmla="*/ 8529246 h 9424512"/>
              <a:gd name="connsiteX166" fmla="*/ 11533583 w 15162205"/>
              <a:gd name="connsiteY166" fmla="*/ 8537312 h 9424512"/>
              <a:gd name="connsiteX167" fmla="*/ 11678760 w 15162205"/>
              <a:gd name="connsiteY167" fmla="*/ 8601837 h 9424512"/>
              <a:gd name="connsiteX168" fmla="*/ 11823939 w 15162205"/>
              <a:gd name="connsiteY168" fmla="*/ 8650229 h 9424512"/>
              <a:gd name="connsiteX169" fmla="*/ 11807809 w 15162205"/>
              <a:gd name="connsiteY169" fmla="*/ 8634098 h 9424512"/>
              <a:gd name="connsiteX170" fmla="*/ 11783612 w 15162205"/>
              <a:gd name="connsiteY170" fmla="*/ 8617966 h 9424512"/>
              <a:gd name="connsiteX171" fmla="*/ 11759415 w 15162205"/>
              <a:gd name="connsiteY171" fmla="*/ 8617966 h 9424512"/>
              <a:gd name="connsiteX172" fmla="*/ 11743284 w 15162205"/>
              <a:gd name="connsiteY172" fmla="*/ 8601837 h 9424512"/>
              <a:gd name="connsiteX173" fmla="*/ 11678760 w 15162205"/>
              <a:gd name="connsiteY173" fmla="*/ 8569574 h 9424512"/>
              <a:gd name="connsiteX174" fmla="*/ 11565845 w 15162205"/>
              <a:gd name="connsiteY174" fmla="*/ 8537312 h 9424512"/>
              <a:gd name="connsiteX175" fmla="*/ 11541647 w 15162205"/>
              <a:gd name="connsiteY175" fmla="*/ 8529246 h 9424512"/>
              <a:gd name="connsiteX176" fmla="*/ 14372621 w 15162205"/>
              <a:gd name="connsiteY176" fmla="*/ 8521183 h 9424512"/>
              <a:gd name="connsiteX177" fmla="*/ 14469405 w 15162205"/>
              <a:gd name="connsiteY177" fmla="*/ 8569574 h 9424512"/>
              <a:gd name="connsiteX178" fmla="*/ 14469405 w 15162205"/>
              <a:gd name="connsiteY178" fmla="*/ 8553444 h 9424512"/>
              <a:gd name="connsiteX179" fmla="*/ 14421013 w 15162205"/>
              <a:gd name="connsiteY179" fmla="*/ 8537312 h 9424512"/>
              <a:gd name="connsiteX180" fmla="*/ 14372621 w 15162205"/>
              <a:gd name="connsiteY180" fmla="*/ 8521183 h 9424512"/>
              <a:gd name="connsiteX181" fmla="*/ 14872677 w 15162205"/>
              <a:gd name="connsiteY181" fmla="*/ 8505051 h 9424512"/>
              <a:gd name="connsiteX182" fmla="*/ 14888809 w 15162205"/>
              <a:gd name="connsiteY182" fmla="*/ 8505051 h 9424512"/>
              <a:gd name="connsiteX183" fmla="*/ 14872677 w 15162205"/>
              <a:gd name="connsiteY183" fmla="*/ 8521183 h 9424512"/>
              <a:gd name="connsiteX184" fmla="*/ 11049657 w 15162205"/>
              <a:gd name="connsiteY184" fmla="*/ 8488920 h 9424512"/>
              <a:gd name="connsiteX185" fmla="*/ 11065787 w 15162205"/>
              <a:gd name="connsiteY185" fmla="*/ 8488920 h 9424512"/>
              <a:gd name="connsiteX186" fmla="*/ 11081918 w 15162205"/>
              <a:gd name="connsiteY186" fmla="*/ 8505051 h 9424512"/>
              <a:gd name="connsiteX187" fmla="*/ 11057721 w 15162205"/>
              <a:gd name="connsiteY187" fmla="*/ 8496987 h 9424512"/>
              <a:gd name="connsiteX188" fmla="*/ 11049657 w 15162205"/>
              <a:gd name="connsiteY188" fmla="*/ 8488920 h 9424512"/>
              <a:gd name="connsiteX189" fmla="*/ 10985133 w 15162205"/>
              <a:gd name="connsiteY189" fmla="*/ 8440528 h 9424512"/>
              <a:gd name="connsiteX190" fmla="*/ 10993198 w 15162205"/>
              <a:gd name="connsiteY190" fmla="*/ 8440528 h 9424512"/>
              <a:gd name="connsiteX191" fmla="*/ 11001262 w 15162205"/>
              <a:gd name="connsiteY191" fmla="*/ 8456657 h 9424512"/>
              <a:gd name="connsiteX192" fmla="*/ 10977068 w 15162205"/>
              <a:gd name="connsiteY192" fmla="*/ 8448592 h 9424512"/>
              <a:gd name="connsiteX193" fmla="*/ 10985133 w 15162205"/>
              <a:gd name="connsiteY193" fmla="*/ 8440528 h 9424512"/>
              <a:gd name="connsiteX194" fmla="*/ 10775431 w 15162205"/>
              <a:gd name="connsiteY194" fmla="*/ 8359874 h 9424512"/>
              <a:gd name="connsiteX195" fmla="*/ 10791561 w 15162205"/>
              <a:gd name="connsiteY195" fmla="*/ 8367938 h 9424512"/>
              <a:gd name="connsiteX196" fmla="*/ 10791561 w 15162205"/>
              <a:gd name="connsiteY196" fmla="*/ 8376003 h 9424512"/>
              <a:gd name="connsiteX197" fmla="*/ 10775431 w 15162205"/>
              <a:gd name="connsiteY197" fmla="*/ 8376003 h 9424512"/>
              <a:gd name="connsiteX198" fmla="*/ 10710909 w 15162205"/>
              <a:gd name="connsiteY198" fmla="*/ 8327611 h 9424512"/>
              <a:gd name="connsiteX199" fmla="*/ 10743170 w 15162205"/>
              <a:gd name="connsiteY199" fmla="*/ 8343742 h 9424512"/>
              <a:gd name="connsiteX200" fmla="*/ 10743170 w 15162205"/>
              <a:gd name="connsiteY200" fmla="*/ 8359874 h 9424512"/>
              <a:gd name="connsiteX201" fmla="*/ 10727038 w 15162205"/>
              <a:gd name="connsiteY201" fmla="*/ 8359874 h 9424512"/>
              <a:gd name="connsiteX202" fmla="*/ 10710909 w 15162205"/>
              <a:gd name="connsiteY202" fmla="*/ 8327611 h 9424512"/>
              <a:gd name="connsiteX203" fmla="*/ 10537501 w 15162205"/>
              <a:gd name="connsiteY203" fmla="*/ 8319546 h 9424512"/>
              <a:gd name="connsiteX204" fmla="*/ 10549600 w 15162205"/>
              <a:gd name="connsiteY204" fmla="*/ 8327611 h 9424512"/>
              <a:gd name="connsiteX205" fmla="*/ 10533469 w 15162205"/>
              <a:gd name="connsiteY205" fmla="*/ 8327611 h 9424512"/>
              <a:gd name="connsiteX206" fmla="*/ 10537501 w 15162205"/>
              <a:gd name="connsiteY206" fmla="*/ 8319546 h 9424512"/>
              <a:gd name="connsiteX207" fmla="*/ 10759300 w 15162205"/>
              <a:gd name="connsiteY207" fmla="*/ 8295349 h 9424512"/>
              <a:gd name="connsiteX208" fmla="*/ 10743170 w 15162205"/>
              <a:gd name="connsiteY208" fmla="*/ 8303415 h 9424512"/>
              <a:gd name="connsiteX209" fmla="*/ 10759300 w 15162205"/>
              <a:gd name="connsiteY209" fmla="*/ 8311481 h 9424512"/>
              <a:gd name="connsiteX210" fmla="*/ 10775431 w 15162205"/>
              <a:gd name="connsiteY210" fmla="*/ 8295349 h 9424512"/>
              <a:gd name="connsiteX211" fmla="*/ 10646383 w 15162205"/>
              <a:gd name="connsiteY211" fmla="*/ 8295349 h 9424512"/>
              <a:gd name="connsiteX212" fmla="*/ 10662515 w 15162205"/>
              <a:gd name="connsiteY212" fmla="*/ 8311481 h 9424512"/>
              <a:gd name="connsiteX213" fmla="*/ 10654450 w 15162205"/>
              <a:gd name="connsiteY213" fmla="*/ 8319546 h 9424512"/>
              <a:gd name="connsiteX214" fmla="*/ 10646383 w 15162205"/>
              <a:gd name="connsiteY214" fmla="*/ 8327611 h 9424512"/>
              <a:gd name="connsiteX215" fmla="*/ 10630253 w 15162205"/>
              <a:gd name="connsiteY215" fmla="*/ 8311481 h 9424512"/>
              <a:gd name="connsiteX216" fmla="*/ 10646383 w 15162205"/>
              <a:gd name="connsiteY216" fmla="*/ 8295349 h 9424512"/>
              <a:gd name="connsiteX217" fmla="*/ 14856545 w 15162205"/>
              <a:gd name="connsiteY217" fmla="*/ 8174369 h 9424512"/>
              <a:gd name="connsiteX218" fmla="*/ 14872677 w 15162205"/>
              <a:gd name="connsiteY218" fmla="*/ 8182433 h 9424512"/>
              <a:gd name="connsiteX219" fmla="*/ 14872677 w 15162205"/>
              <a:gd name="connsiteY219" fmla="*/ 8198565 h 9424512"/>
              <a:gd name="connsiteX220" fmla="*/ 14840417 w 15162205"/>
              <a:gd name="connsiteY220" fmla="*/ 8214694 h 9424512"/>
              <a:gd name="connsiteX221" fmla="*/ 14840417 w 15162205"/>
              <a:gd name="connsiteY221" fmla="*/ 8182433 h 9424512"/>
              <a:gd name="connsiteX222" fmla="*/ 14856545 w 15162205"/>
              <a:gd name="connsiteY222" fmla="*/ 8174369 h 9424512"/>
              <a:gd name="connsiteX223" fmla="*/ 14759761 w 15162205"/>
              <a:gd name="connsiteY223" fmla="*/ 8134041 h 9424512"/>
              <a:gd name="connsiteX224" fmla="*/ 14775889 w 15162205"/>
              <a:gd name="connsiteY224" fmla="*/ 8134041 h 9424512"/>
              <a:gd name="connsiteX225" fmla="*/ 14792021 w 15162205"/>
              <a:gd name="connsiteY225" fmla="*/ 8150170 h 9424512"/>
              <a:gd name="connsiteX226" fmla="*/ 14759761 w 15162205"/>
              <a:gd name="connsiteY226" fmla="*/ 8134041 h 9424512"/>
              <a:gd name="connsiteX227" fmla="*/ 14904937 w 15162205"/>
              <a:gd name="connsiteY227" fmla="*/ 8101779 h 9424512"/>
              <a:gd name="connsiteX228" fmla="*/ 14937201 w 15162205"/>
              <a:gd name="connsiteY228" fmla="*/ 8117911 h 9424512"/>
              <a:gd name="connsiteX229" fmla="*/ 14953329 w 15162205"/>
              <a:gd name="connsiteY229" fmla="*/ 8134041 h 9424512"/>
              <a:gd name="connsiteX230" fmla="*/ 14921069 w 15162205"/>
              <a:gd name="connsiteY230" fmla="*/ 8117911 h 9424512"/>
              <a:gd name="connsiteX231" fmla="*/ 9872102 w 15162205"/>
              <a:gd name="connsiteY231" fmla="*/ 8085648 h 9424512"/>
              <a:gd name="connsiteX232" fmla="*/ 9944692 w 15162205"/>
              <a:gd name="connsiteY232" fmla="*/ 8101779 h 9424512"/>
              <a:gd name="connsiteX233" fmla="*/ 10017281 w 15162205"/>
              <a:gd name="connsiteY233" fmla="*/ 8117911 h 9424512"/>
              <a:gd name="connsiteX234" fmla="*/ 9985019 w 15162205"/>
              <a:gd name="connsiteY234" fmla="*/ 8117911 h 9424512"/>
              <a:gd name="connsiteX235" fmla="*/ 9944692 w 15162205"/>
              <a:gd name="connsiteY235" fmla="*/ 8117911 h 9424512"/>
              <a:gd name="connsiteX236" fmla="*/ 9904364 w 15162205"/>
              <a:gd name="connsiteY236" fmla="*/ 8101779 h 9424512"/>
              <a:gd name="connsiteX237" fmla="*/ 10033410 w 15162205"/>
              <a:gd name="connsiteY237" fmla="*/ 8069516 h 9424512"/>
              <a:gd name="connsiteX238" fmla="*/ 10065673 w 15162205"/>
              <a:gd name="connsiteY238" fmla="*/ 8085648 h 9424512"/>
              <a:gd name="connsiteX239" fmla="*/ 10130197 w 15162205"/>
              <a:gd name="connsiteY239" fmla="*/ 8101779 h 9424512"/>
              <a:gd name="connsiteX240" fmla="*/ 10162460 w 15162205"/>
              <a:gd name="connsiteY240" fmla="*/ 8109844 h 9424512"/>
              <a:gd name="connsiteX241" fmla="*/ 10178590 w 15162205"/>
              <a:gd name="connsiteY241" fmla="*/ 8117911 h 9424512"/>
              <a:gd name="connsiteX242" fmla="*/ 10226982 w 15162205"/>
              <a:gd name="connsiteY242" fmla="*/ 8134041 h 9424512"/>
              <a:gd name="connsiteX243" fmla="*/ 10372160 w 15162205"/>
              <a:gd name="connsiteY243" fmla="*/ 8182433 h 9424512"/>
              <a:gd name="connsiteX244" fmla="*/ 10493141 w 15162205"/>
              <a:gd name="connsiteY244" fmla="*/ 8222761 h 9424512"/>
              <a:gd name="connsiteX245" fmla="*/ 10533469 w 15162205"/>
              <a:gd name="connsiteY245" fmla="*/ 8238891 h 9424512"/>
              <a:gd name="connsiteX246" fmla="*/ 10589928 w 15162205"/>
              <a:gd name="connsiteY246" fmla="*/ 8255024 h 9424512"/>
              <a:gd name="connsiteX247" fmla="*/ 10622187 w 15162205"/>
              <a:gd name="connsiteY247" fmla="*/ 8263087 h 9424512"/>
              <a:gd name="connsiteX248" fmla="*/ 10646383 w 15162205"/>
              <a:gd name="connsiteY248" fmla="*/ 8271153 h 9424512"/>
              <a:gd name="connsiteX249" fmla="*/ 10606057 w 15162205"/>
              <a:gd name="connsiteY249" fmla="*/ 8271153 h 9424512"/>
              <a:gd name="connsiteX250" fmla="*/ 10549600 w 15162205"/>
              <a:gd name="connsiteY250" fmla="*/ 8279219 h 9424512"/>
              <a:gd name="connsiteX251" fmla="*/ 10517337 w 15162205"/>
              <a:gd name="connsiteY251" fmla="*/ 8295349 h 9424512"/>
              <a:gd name="connsiteX252" fmla="*/ 10485074 w 15162205"/>
              <a:gd name="connsiteY252" fmla="*/ 8263087 h 9424512"/>
              <a:gd name="connsiteX253" fmla="*/ 10444749 w 15162205"/>
              <a:gd name="connsiteY253" fmla="*/ 8246957 h 9424512"/>
              <a:gd name="connsiteX254" fmla="*/ 10372160 w 15162205"/>
              <a:gd name="connsiteY254" fmla="*/ 8230825 h 9424512"/>
              <a:gd name="connsiteX255" fmla="*/ 10323765 w 15162205"/>
              <a:gd name="connsiteY255" fmla="*/ 8214694 h 9424512"/>
              <a:gd name="connsiteX256" fmla="*/ 10259243 w 15162205"/>
              <a:gd name="connsiteY256" fmla="*/ 8182433 h 9424512"/>
              <a:gd name="connsiteX257" fmla="*/ 10130197 w 15162205"/>
              <a:gd name="connsiteY257" fmla="*/ 8150170 h 9424512"/>
              <a:gd name="connsiteX258" fmla="*/ 10146326 w 15162205"/>
              <a:gd name="connsiteY258" fmla="*/ 8150170 h 9424512"/>
              <a:gd name="connsiteX259" fmla="*/ 10162460 w 15162205"/>
              <a:gd name="connsiteY259" fmla="*/ 8150170 h 9424512"/>
              <a:gd name="connsiteX260" fmla="*/ 10146326 w 15162205"/>
              <a:gd name="connsiteY260" fmla="*/ 8134041 h 9424512"/>
              <a:gd name="connsiteX261" fmla="*/ 10106001 w 15162205"/>
              <a:gd name="connsiteY261" fmla="*/ 8117911 h 9424512"/>
              <a:gd name="connsiteX262" fmla="*/ 10065673 w 15162205"/>
              <a:gd name="connsiteY262" fmla="*/ 8101779 h 9424512"/>
              <a:gd name="connsiteX263" fmla="*/ 10041476 w 15162205"/>
              <a:gd name="connsiteY263" fmla="*/ 8101779 h 9424512"/>
              <a:gd name="connsiteX264" fmla="*/ 10033410 w 15162205"/>
              <a:gd name="connsiteY264" fmla="*/ 8085648 h 9424512"/>
              <a:gd name="connsiteX265" fmla="*/ 14876709 w 15162205"/>
              <a:gd name="connsiteY265" fmla="*/ 8057419 h 9424512"/>
              <a:gd name="connsiteX266" fmla="*/ 14937201 w 15162205"/>
              <a:gd name="connsiteY266" fmla="*/ 8069516 h 9424512"/>
              <a:gd name="connsiteX267" fmla="*/ 14904937 w 15162205"/>
              <a:gd name="connsiteY267" fmla="*/ 8069516 h 9424512"/>
              <a:gd name="connsiteX268" fmla="*/ 9888234 w 15162205"/>
              <a:gd name="connsiteY268" fmla="*/ 8021124 h 9424512"/>
              <a:gd name="connsiteX269" fmla="*/ 9920495 w 15162205"/>
              <a:gd name="connsiteY269" fmla="*/ 8053387 h 9424512"/>
              <a:gd name="connsiteX270" fmla="*/ 9872102 w 15162205"/>
              <a:gd name="connsiteY270" fmla="*/ 8037256 h 9424512"/>
              <a:gd name="connsiteX271" fmla="*/ 9839840 w 15162205"/>
              <a:gd name="connsiteY271" fmla="*/ 8021124 h 9424512"/>
              <a:gd name="connsiteX272" fmla="*/ 9855973 w 15162205"/>
              <a:gd name="connsiteY272" fmla="*/ 8021124 h 9424512"/>
              <a:gd name="connsiteX273" fmla="*/ 9847906 w 15162205"/>
              <a:gd name="connsiteY273" fmla="*/ 8037256 h 9424512"/>
              <a:gd name="connsiteX274" fmla="*/ 9839840 w 15162205"/>
              <a:gd name="connsiteY274" fmla="*/ 8021124 h 9424512"/>
              <a:gd name="connsiteX275" fmla="*/ 15146901 w 15162205"/>
              <a:gd name="connsiteY275" fmla="*/ 8004994 h 9424512"/>
              <a:gd name="connsiteX276" fmla="*/ 15162205 w 15162205"/>
              <a:gd name="connsiteY276" fmla="*/ 8008055 h 9424512"/>
              <a:gd name="connsiteX277" fmla="*/ 15162205 w 15162205"/>
              <a:gd name="connsiteY277" fmla="*/ 8020296 h 9424512"/>
              <a:gd name="connsiteX278" fmla="*/ 14517797 w 15162205"/>
              <a:gd name="connsiteY278" fmla="*/ 7988861 h 9424512"/>
              <a:gd name="connsiteX279" fmla="*/ 14550061 w 15162205"/>
              <a:gd name="connsiteY279" fmla="*/ 8004994 h 9424512"/>
              <a:gd name="connsiteX280" fmla="*/ 14582321 w 15162205"/>
              <a:gd name="connsiteY280" fmla="*/ 8004994 h 9424512"/>
              <a:gd name="connsiteX281" fmla="*/ 14550061 w 15162205"/>
              <a:gd name="connsiteY281" fmla="*/ 7988861 h 9424512"/>
              <a:gd name="connsiteX282" fmla="*/ 9791447 w 15162205"/>
              <a:gd name="connsiteY282" fmla="*/ 7988861 h 9424512"/>
              <a:gd name="connsiteX283" fmla="*/ 9807579 w 15162205"/>
              <a:gd name="connsiteY283" fmla="*/ 8004994 h 9424512"/>
              <a:gd name="connsiteX284" fmla="*/ 9791447 w 15162205"/>
              <a:gd name="connsiteY284" fmla="*/ 8004994 h 9424512"/>
              <a:gd name="connsiteX285" fmla="*/ 9662401 w 15162205"/>
              <a:gd name="connsiteY285" fmla="*/ 7956602 h 9424512"/>
              <a:gd name="connsiteX286" fmla="*/ 9710793 w 15162205"/>
              <a:gd name="connsiteY286" fmla="*/ 7964666 h 9424512"/>
              <a:gd name="connsiteX287" fmla="*/ 9759186 w 15162205"/>
              <a:gd name="connsiteY287" fmla="*/ 7988861 h 9424512"/>
              <a:gd name="connsiteX288" fmla="*/ 9710793 w 15162205"/>
              <a:gd name="connsiteY288" fmla="*/ 7972732 h 9424512"/>
              <a:gd name="connsiteX289" fmla="*/ 9662401 w 15162205"/>
              <a:gd name="connsiteY289" fmla="*/ 7956602 h 9424512"/>
              <a:gd name="connsiteX290" fmla="*/ 9601911 w 15162205"/>
              <a:gd name="connsiteY290" fmla="*/ 7932403 h 9424512"/>
              <a:gd name="connsiteX291" fmla="*/ 9614009 w 15162205"/>
              <a:gd name="connsiteY291" fmla="*/ 7940470 h 9424512"/>
              <a:gd name="connsiteX292" fmla="*/ 9597877 w 15162205"/>
              <a:gd name="connsiteY292" fmla="*/ 7940470 h 9424512"/>
              <a:gd name="connsiteX293" fmla="*/ 9601911 w 15162205"/>
              <a:gd name="connsiteY293" fmla="*/ 7932403 h 9424512"/>
              <a:gd name="connsiteX294" fmla="*/ 9501092 w 15162205"/>
              <a:gd name="connsiteY294" fmla="*/ 7908207 h 9424512"/>
              <a:gd name="connsiteX295" fmla="*/ 9517223 w 15162205"/>
              <a:gd name="connsiteY295" fmla="*/ 7908207 h 9424512"/>
              <a:gd name="connsiteX296" fmla="*/ 9549484 w 15162205"/>
              <a:gd name="connsiteY296" fmla="*/ 7924339 h 9424512"/>
              <a:gd name="connsiteX297" fmla="*/ 8742941 w 15162205"/>
              <a:gd name="connsiteY297" fmla="*/ 7892078 h 9424512"/>
              <a:gd name="connsiteX298" fmla="*/ 8783268 w 15162205"/>
              <a:gd name="connsiteY298" fmla="*/ 7900143 h 9424512"/>
              <a:gd name="connsiteX299" fmla="*/ 8823596 w 15162205"/>
              <a:gd name="connsiteY299" fmla="*/ 7924339 h 9424512"/>
              <a:gd name="connsiteX300" fmla="*/ 8791333 w 15162205"/>
              <a:gd name="connsiteY300" fmla="*/ 7924339 h 9424512"/>
              <a:gd name="connsiteX301" fmla="*/ 8759072 w 15162205"/>
              <a:gd name="connsiteY301" fmla="*/ 7908207 h 9424512"/>
              <a:gd name="connsiteX302" fmla="*/ 15130769 w 15162205"/>
              <a:gd name="connsiteY302" fmla="*/ 7859815 h 9424512"/>
              <a:gd name="connsiteX303" fmla="*/ 15138835 w 15162205"/>
              <a:gd name="connsiteY303" fmla="*/ 7863848 h 9424512"/>
              <a:gd name="connsiteX304" fmla="*/ 15162205 w 15162205"/>
              <a:gd name="connsiteY304" fmla="*/ 7875533 h 9424512"/>
              <a:gd name="connsiteX305" fmla="*/ 15162205 w 15162205"/>
              <a:gd name="connsiteY305" fmla="*/ 7876775 h 9424512"/>
              <a:gd name="connsiteX306" fmla="*/ 15146901 w 15162205"/>
              <a:gd name="connsiteY306" fmla="*/ 7892078 h 9424512"/>
              <a:gd name="connsiteX307" fmla="*/ 15117325 w 15162205"/>
              <a:gd name="connsiteY307" fmla="*/ 7824865 h 9424512"/>
              <a:gd name="connsiteX308" fmla="*/ 15114637 w 15162205"/>
              <a:gd name="connsiteY308" fmla="*/ 7827553 h 9424512"/>
              <a:gd name="connsiteX309" fmla="*/ 15114637 w 15162205"/>
              <a:gd name="connsiteY309" fmla="*/ 7825251 h 9424512"/>
              <a:gd name="connsiteX310" fmla="*/ 8404191 w 15162205"/>
              <a:gd name="connsiteY310" fmla="*/ 7698506 h 9424512"/>
              <a:gd name="connsiteX311" fmla="*/ 8420323 w 15162205"/>
              <a:gd name="connsiteY311" fmla="*/ 7714637 h 9424512"/>
              <a:gd name="connsiteX312" fmla="*/ 8404191 w 15162205"/>
              <a:gd name="connsiteY312" fmla="*/ 7714637 h 9424512"/>
              <a:gd name="connsiteX313" fmla="*/ 8404191 w 15162205"/>
              <a:gd name="connsiteY313" fmla="*/ 7698506 h 9424512"/>
              <a:gd name="connsiteX314" fmla="*/ 7742824 w 15162205"/>
              <a:gd name="connsiteY314" fmla="*/ 7650115 h 9424512"/>
              <a:gd name="connsiteX315" fmla="*/ 7758956 w 15162205"/>
              <a:gd name="connsiteY315" fmla="*/ 7666244 h 9424512"/>
              <a:gd name="connsiteX316" fmla="*/ 7742824 w 15162205"/>
              <a:gd name="connsiteY316" fmla="*/ 7666244 h 9424512"/>
              <a:gd name="connsiteX317" fmla="*/ 8997002 w 15162205"/>
              <a:gd name="connsiteY317" fmla="*/ 7642048 h 9424512"/>
              <a:gd name="connsiteX318" fmla="*/ 9000027 w 15162205"/>
              <a:gd name="connsiteY318" fmla="*/ 7644065 h 9424512"/>
              <a:gd name="connsiteX319" fmla="*/ 9000266 w 15162205"/>
              <a:gd name="connsiteY319" fmla="*/ 7645505 h 9424512"/>
              <a:gd name="connsiteX320" fmla="*/ 8996124 w 15162205"/>
              <a:gd name="connsiteY320" fmla="*/ 7642400 h 9424512"/>
              <a:gd name="connsiteX321" fmla="*/ 8678417 w 15162205"/>
              <a:gd name="connsiteY321" fmla="*/ 7577526 h 9424512"/>
              <a:gd name="connsiteX322" fmla="*/ 8694549 w 15162205"/>
              <a:gd name="connsiteY322" fmla="*/ 7585589 h 9424512"/>
              <a:gd name="connsiteX323" fmla="*/ 8678417 w 15162205"/>
              <a:gd name="connsiteY323" fmla="*/ 7585589 h 9424512"/>
              <a:gd name="connsiteX324" fmla="*/ 8662287 w 15162205"/>
              <a:gd name="connsiteY324" fmla="*/ 7585589 h 9424512"/>
              <a:gd name="connsiteX325" fmla="*/ 8678417 w 15162205"/>
              <a:gd name="connsiteY325" fmla="*/ 7577526 h 9424512"/>
              <a:gd name="connsiteX326" fmla="*/ 8753695 w 15162205"/>
              <a:gd name="connsiteY326" fmla="*/ 7574837 h 9424512"/>
              <a:gd name="connsiteX327" fmla="*/ 8807463 w 15162205"/>
              <a:gd name="connsiteY327" fmla="*/ 7585589 h 9424512"/>
              <a:gd name="connsiteX328" fmla="*/ 8855857 w 15162205"/>
              <a:gd name="connsiteY328" fmla="*/ 7585589 h 9424512"/>
              <a:gd name="connsiteX329" fmla="*/ 8871987 w 15162205"/>
              <a:gd name="connsiteY329" fmla="*/ 7593656 h 9424512"/>
              <a:gd name="connsiteX330" fmla="*/ 8888118 w 15162205"/>
              <a:gd name="connsiteY330" fmla="*/ 7617852 h 9424512"/>
              <a:gd name="connsiteX331" fmla="*/ 8904250 w 15162205"/>
              <a:gd name="connsiteY331" fmla="*/ 7617852 h 9424512"/>
              <a:gd name="connsiteX332" fmla="*/ 8920379 w 15162205"/>
              <a:gd name="connsiteY332" fmla="*/ 7617852 h 9424512"/>
              <a:gd name="connsiteX333" fmla="*/ 8952642 w 15162205"/>
              <a:gd name="connsiteY333" fmla="*/ 7633983 h 9424512"/>
              <a:gd name="connsiteX334" fmla="*/ 8984904 w 15162205"/>
              <a:gd name="connsiteY334" fmla="*/ 7633983 h 9424512"/>
              <a:gd name="connsiteX335" fmla="*/ 8996124 w 15162205"/>
              <a:gd name="connsiteY335" fmla="*/ 7642400 h 9424512"/>
              <a:gd name="connsiteX336" fmla="*/ 8991960 w 15162205"/>
              <a:gd name="connsiteY336" fmla="*/ 7644065 h 9424512"/>
              <a:gd name="connsiteX337" fmla="*/ 8984904 w 15162205"/>
              <a:gd name="connsiteY337" fmla="*/ 7650115 h 9424512"/>
              <a:gd name="connsiteX338" fmla="*/ 9001033 w 15162205"/>
              <a:gd name="connsiteY338" fmla="*/ 7650115 h 9424512"/>
              <a:gd name="connsiteX339" fmla="*/ 9000266 w 15162205"/>
              <a:gd name="connsiteY339" fmla="*/ 7645505 h 9424512"/>
              <a:gd name="connsiteX340" fmla="*/ 9001033 w 15162205"/>
              <a:gd name="connsiteY340" fmla="*/ 7646083 h 9424512"/>
              <a:gd name="connsiteX341" fmla="*/ 9017166 w 15162205"/>
              <a:gd name="connsiteY341" fmla="*/ 7650115 h 9424512"/>
              <a:gd name="connsiteX342" fmla="*/ 8968772 w 15162205"/>
              <a:gd name="connsiteY342" fmla="*/ 7650115 h 9424512"/>
              <a:gd name="connsiteX343" fmla="*/ 8928446 w 15162205"/>
              <a:gd name="connsiteY343" fmla="*/ 7633983 h 9424512"/>
              <a:gd name="connsiteX344" fmla="*/ 8880054 w 15162205"/>
              <a:gd name="connsiteY344" fmla="*/ 7617852 h 9424512"/>
              <a:gd name="connsiteX345" fmla="*/ 8839725 w 15162205"/>
              <a:gd name="connsiteY345" fmla="*/ 7617852 h 9424512"/>
              <a:gd name="connsiteX346" fmla="*/ 8823596 w 15162205"/>
              <a:gd name="connsiteY346" fmla="*/ 7601721 h 9424512"/>
              <a:gd name="connsiteX347" fmla="*/ 8759072 w 15162205"/>
              <a:gd name="connsiteY347" fmla="*/ 7585589 h 9424512"/>
              <a:gd name="connsiteX348" fmla="*/ 8742941 w 15162205"/>
              <a:gd name="connsiteY348" fmla="*/ 7585589 h 9424512"/>
              <a:gd name="connsiteX349" fmla="*/ 8726809 w 15162205"/>
              <a:gd name="connsiteY349" fmla="*/ 7569460 h 9424512"/>
              <a:gd name="connsiteX350" fmla="*/ 8759072 w 15162205"/>
              <a:gd name="connsiteY350" fmla="*/ 7569460 h 9424512"/>
              <a:gd name="connsiteX351" fmla="*/ 8753695 w 15162205"/>
              <a:gd name="connsiteY351" fmla="*/ 7574837 h 9424512"/>
              <a:gd name="connsiteX352" fmla="*/ 8549370 w 15162205"/>
              <a:gd name="connsiteY352" fmla="*/ 7553328 h 9424512"/>
              <a:gd name="connsiteX353" fmla="*/ 8581632 w 15162205"/>
              <a:gd name="connsiteY353" fmla="*/ 7553328 h 9424512"/>
              <a:gd name="connsiteX354" fmla="*/ 8565500 w 15162205"/>
              <a:gd name="connsiteY354" fmla="*/ 7569460 h 9424512"/>
              <a:gd name="connsiteX355" fmla="*/ 8484846 w 15162205"/>
              <a:gd name="connsiteY355" fmla="*/ 7504935 h 9424512"/>
              <a:gd name="connsiteX356" fmla="*/ 8492911 w 15162205"/>
              <a:gd name="connsiteY356" fmla="*/ 7504935 h 9424512"/>
              <a:gd name="connsiteX357" fmla="*/ 8500978 w 15162205"/>
              <a:gd name="connsiteY357" fmla="*/ 7521067 h 9424512"/>
              <a:gd name="connsiteX358" fmla="*/ 8219080 w 15162205"/>
              <a:gd name="connsiteY358" fmla="*/ 7465004 h 9424512"/>
              <a:gd name="connsiteX359" fmla="*/ 8226752 w 15162205"/>
              <a:gd name="connsiteY359" fmla="*/ 7472674 h 9424512"/>
              <a:gd name="connsiteX360" fmla="*/ 8275145 w 15162205"/>
              <a:gd name="connsiteY360" fmla="*/ 7504935 h 9424512"/>
              <a:gd name="connsiteX361" fmla="*/ 8275145 w 15162205"/>
              <a:gd name="connsiteY361" fmla="*/ 7521067 h 9424512"/>
              <a:gd name="connsiteX362" fmla="*/ 8210620 w 15162205"/>
              <a:gd name="connsiteY362" fmla="*/ 7456543 h 9424512"/>
              <a:gd name="connsiteX363" fmla="*/ 8214654 w 15162205"/>
              <a:gd name="connsiteY363" fmla="*/ 7460575 h 9424512"/>
              <a:gd name="connsiteX364" fmla="*/ 8219080 w 15162205"/>
              <a:gd name="connsiteY364" fmla="*/ 7465004 h 9424512"/>
              <a:gd name="connsiteX365" fmla="*/ 7968658 w 15162205"/>
              <a:gd name="connsiteY365" fmla="*/ 7375889 h 9424512"/>
              <a:gd name="connsiteX366" fmla="*/ 7984790 w 15162205"/>
              <a:gd name="connsiteY366" fmla="*/ 7375889 h 9424512"/>
              <a:gd name="connsiteX367" fmla="*/ 8000919 w 15162205"/>
              <a:gd name="connsiteY367" fmla="*/ 7383956 h 9424512"/>
              <a:gd name="connsiteX368" fmla="*/ 8033182 w 15162205"/>
              <a:gd name="connsiteY368" fmla="*/ 7392020 h 9424512"/>
              <a:gd name="connsiteX369" fmla="*/ 8049311 w 15162205"/>
              <a:gd name="connsiteY369" fmla="*/ 7408152 h 9424512"/>
              <a:gd name="connsiteX370" fmla="*/ 8033182 w 15162205"/>
              <a:gd name="connsiteY370" fmla="*/ 7408152 h 9424512"/>
              <a:gd name="connsiteX371" fmla="*/ 8000919 w 15162205"/>
              <a:gd name="connsiteY371" fmla="*/ 7392020 h 9424512"/>
              <a:gd name="connsiteX372" fmla="*/ 7968658 w 15162205"/>
              <a:gd name="connsiteY372" fmla="*/ 7375889 h 9424512"/>
              <a:gd name="connsiteX373" fmla="*/ 8017050 w 15162205"/>
              <a:gd name="connsiteY373" fmla="*/ 7327497 h 9424512"/>
              <a:gd name="connsiteX374" fmla="*/ 8057378 w 15162205"/>
              <a:gd name="connsiteY374" fmla="*/ 7335561 h 9424512"/>
              <a:gd name="connsiteX375" fmla="*/ 8113836 w 15162205"/>
              <a:gd name="connsiteY375" fmla="*/ 7359760 h 9424512"/>
              <a:gd name="connsiteX376" fmla="*/ 8259013 w 15162205"/>
              <a:gd name="connsiteY376" fmla="*/ 7392020 h 9424512"/>
              <a:gd name="connsiteX377" fmla="*/ 8146098 w 15162205"/>
              <a:gd name="connsiteY377" fmla="*/ 7392020 h 9424512"/>
              <a:gd name="connsiteX378" fmla="*/ 8129966 w 15162205"/>
              <a:gd name="connsiteY378" fmla="*/ 7375889 h 9424512"/>
              <a:gd name="connsiteX379" fmla="*/ 8065444 w 15162205"/>
              <a:gd name="connsiteY379" fmla="*/ 7359760 h 9424512"/>
              <a:gd name="connsiteX380" fmla="*/ 7823478 w 15162205"/>
              <a:gd name="connsiteY380" fmla="*/ 7311365 h 9424512"/>
              <a:gd name="connsiteX381" fmla="*/ 7839610 w 15162205"/>
              <a:gd name="connsiteY381" fmla="*/ 7327497 h 9424512"/>
              <a:gd name="connsiteX382" fmla="*/ 7823478 w 15162205"/>
              <a:gd name="connsiteY382" fmla="*/ 7343628 h 9424512"/>
              <a:gd name="connsiteX383" fmla="*/ 7823478 w 15162205"/>
              <a:gd name="connsiteY383" fmla="*/ 7327497 h 9424512"/>
              <a:gd name="connsiteX384" fmla="*/ 7815414 w 15162205"/>
              <a:gd name="connsiteY384" fmla="*/ 7319430 h 9424512"/>
              <a:gd name="connsiteX385" fmla="*/ 7823478 w 15162205"/>
              <a:gd name="connsiteY385" fmla="*/ 7311365 h 9424512"/>
              <a:gd name="connsiteX386" fmla="*/ 8097704 w 15162205"/>
              <a:gd name="connsiteY386" fmla="*/ 7279106 h 9424512"/>
              <a:gd name="connsiteX387" fmla="*/ 8105770 w 15162205"/>
              <a:gd name="connsiteY387" fmla="*/ 7295235 h 9424512"/>
              <a:gd name="connsiteX388" fmla="*/ 8113836 w 15162205"/>
              <a:gd name="connsiteY388" fmla="*/ 7295235 h 9424512"/>
              <a:gd name="connsiteX389" fmla="*/ 8113836 w 15162205"/>
              <a:gd name="connsiteY389" fmla="*/ 7279106 h 9424512"/>
              <a:gd name="connsiteX390" fmla="*/ 7863806 w 15162205"/>
              <a:gd name="connsiteY390" fmla="*/ 7279106 h 9424512"/>
              <a:gd name="connsiteX391" fmla="*/ 7888004 w 15162205"/>
              <a:gd name="connsiteY391" fmla="*/ 7295235 h 9424512"/>
              <a:gd name="connsiteX392" fmla="*/ 7871873 w 15162205"/>
              <a:gd name="connsiteY392" fmla="*/ 7295235 h 9424512"/>
              <a:gd name="connsiteX393" fmla="*/ 7855741 w 15162205"/>
              <a:gd name="connsiteY393" fmla="*/ 7295235 h 9424512"/>
              <a:gd name="connsiteX394" fmla="*/ 7855741 w 15162205"/>
              <a:gd name="connsiteY394" fmla="*/ 7311365 h 9424512"/>
              <a:gd name="connsiteX395" fmla="*/ 7839610 w 15162205"/>
              <a:gd name="connsiteY395" fmla="*/ 7311365 h 9424512"/>
              <a:gd name="connsiteX396" fmla="*/ 7831545 w 15162205"/>
              <a:gd name="connsiteY396" fmla="*/ 7287169 h 9424512"/>
              <a:gd name="connsiteX397" fmla="*/ 7863806 w 15162205"/>
              <a:gd name="connsiteY397" fmla="*/ 7279106 h 9424512"/>
              <a:gd name="connsiteX398" fmla="*/ 7726694 w 15162205"/>
              <a:gd name="connsiteY398" fmla="*/ 7246843 h 9424512"/>
              <a:gd name="connsiteX399" fmla="*/ 7742824 w 15162205"/>
              <a:gd name="connsiteY399" fmla="*/ 7246843 h 9424512"/>
              <a:gd name="connsiteX400" fmla="*/ 7791218 w 15162205"/>
              <a:gd name="connsiteY400" fmla="*/ 7279106 h 9424512"/>
              <a:gd name="connsiteX401" fmla="*/ 7807349 w 15162205"/>
              <a:gd name="connsiteY401" fmla="*/ 7311365 h 9424512"/>
              <a:gd name="connsiteX402" fmla="*/ 7791218 w 15162205"/>
              <a:gd name="connsiteY402" fmla="*/ 7311365 h 9424512"/>
              <a:gd name="connsiteX403" fmla="*/ 7775086 w 15162205"/>
              <a:gd name="connsiteY403" fmla="*/ 7311365 h 9424512"/>
              <a:gd name="connsiteX404" fmla="*/ 7742824 w 15162205"/>
              <a:gd name="connsiteY404" fmla="*/ 7295235 h 9424512"/>
              <a:gd name="connsiteX405" fmla="*/ 7726694 w 15162205"/>
              <a:gd name="connsiteY405" fmla="*/ 7279106 h 9424512"/>
              <a:gd name="connsiteX406" fmla="*/ 7742824 w 15162205"/>
              <a:gd name="connsiteY406" fmla="*/ 7279106 h 9424512"/>
              <a:gd name="connsiteX407" fmla="*/ 7726694 w 15162205"/>
              <a:gd name="connsiteY407" fmla="*/ 7262973 h 9424512"/>
              <a:gd name="connsiteX408" fmla="*/ 7726694 w 15162205"/>
              <a:gd name="connsiteY408" fmla="*/ 7279106 h 9424512"/>
              <a:gd name="connsiteX409" fmla="*/ 7710566 w 15162205"/>
              <a:gd name="connsiteY409" fmla="*/ 7262973 h 9424512"/>
              <a:gd name="connsiteX410" fmla="*/ 7726694 w 15162205"/>
              <a:gd name="connsiteY410" fmla="*/ 7246843 h 9424512"/>
              <a:gd name="connsiteX411" fmla="*/ 7646040 w 15162205"/>
              <a:gd name="connsiteY411" fmla="*/ 7214580 h 9424512"/>
              <a:gd name="connsiteX412" fmla="*/ 7662170 w 15162205"/>
              <a:gd name="connsiteY412" fmla="*/ 7230711 h 9424512"/>
              <a:gd name="connsiteX413" fmla="*/ 7637975 w 15162205"/>
              <a:gd name="connsiteY413" fmla="*/ 7246843 h 9424512"/>
              <a:gd name="connsiteX414" fmla="*/ 7605714 w 15162205"/>
              <a:gd name="connsiteY414" fmla="*/ 7230711 h 9424512"/>
              <a:gd name="connsiteX415" fmla="*/ 7613778 w 15162205"/>
              <a:gd name="connsiteY415" fmla="*/ 7222647 h 9424512"/>
              <a:gd name="connsiteX416" fmla="*/ 7621844 w 15162205"/>
              <a:gd name="connsiteY416" fmla="*/ 7222647 h 9424512"/>
              <a:gd name="connsiteX417" fmla="*/ 7646040 w 15162205"/>
              <a:gd name="connsiteY417" fmla="*/ 7214580 h 9424512"/>
              <a:gd name="connsiteX418" fmla="*/ 7533123 w 15162205"/>
              <a:gd name="connsiteY418" fmla="*/ 7166188 h 9424512"/>
              <a:gd name="connsiteX419" fmla="*/ 7597647 w 15162205"/>
              <a:gd name="connsiteY419" fmla="*/ 7182319 h 9424512"/>
              <a:gd name="connsiteX420" fmla="*/ 7597647 w 15162205"/>
              <a:gd name="connsiteY420" fmla="*/ 7198448 h 9424512"/>
              <a:gd name="connsiteX421" fmla="*/ 7581518 w 15162205"/>
              <a:gd name="connsiteY421" fmla="*/ 7214580 h 9424512"/>
              <a:gd name="connsiteX422" fmla="*/ 7565386 w 15162205"/>
              <a:gd name="connsiteY422" fmla="*/ 7230711 h 9424512"/>
              <a:gd name="connsiteX423" fmla="*/ 7533123 w 15162205"/>
              <a:gd name="connsiteY423" fmla="*/ 7230711 h 9424512"/>
              <a:gd name="connsiteX424" fmla="*/ 7565386 w 15162205"/>
              <a:gd name="connsiteY424" fmla="*/ 7214580 h 9424512"/>
              <a:gd name="connsiteX425" fmla="*/ 7565386 w 15162205"/>
              <a:gd name="connsiteY425" fmla="*/ 7198448 h 9424512"/>
              <a:gd name="connsiteX426" fmla="*/ 7549256 w 15162205"/>
              <a:gd name="connsiteY426" fmla="*/ 7182319 h 9424512"/>
              <a:gd name="connsiteX427" fmla="*/ 7533123 w 15162205"/>
              <a:gd name="connsiteY427" fmla="*/ 7166188 h 9424512"/>
              <a:gd name="connsiteX428" fmla="*/ 7565386 w 15162205"/>
              <a:gd name="connsiteY428" fmla="*/ 7101665 h 9424512"/>
              <a:gd name="connsiteX429" fmla="*/ 7597647 w 15162205"/>
              <a:gd name="connsiteY429" fmla="*/ 7101665 h 9424512"/>
              <a:gd name="connsiteX430" fmla="*/ 7646040 w 15162205"/>
              <a:gd name="connsiteY430" fmla="*/ 7133926 h 9424512"/>
              <a:gd name="connsiteX431" fmla="*/ 7629910 w 15162205"/>
              <a:gd name="connsiteY431" fmla="*/ 7150056 h 9424512"/>
              <a:gd name="connsiteX432" fmla="*/ 7613778 w 15162205"/>
              <a:gd name="connsiteY432" fmla="*/ 7133926 h 9424512"/>
              <a:gd name="connsiteX433" fmla="*/ 7597647 w 15162205"/>
              <a:gd name="connsiteY433" fmla="*/ 7117794 h 9424512"/>
              <a:gd name="connsiteX434" fmla="*/ 7339552 w 15162205"/>
              <a:gd name="connsiteY434" fmla="*/ 7085534 h 9424512"/>
              <a:gd name="connsiteX435" fmla="*/ 7371816 w 15162205"/>
              <a:gd name="connsiteY435" fmla="*/ 7085534 h 9424512"/>
              <a:gd name="connsiteX436" fmla="*/ 7363749 w 15162205"/>
              <a:gd name="connsiteY436" fmla="*/ 7101665 h 9424512"/>
              <a:gd name="connsiteX437" fmla="*/ 7339552 w 15162205"/>
              <a:gd name="connsiteY437" fmla="*/ 7085534 h 9424512"/>
              <a:gd name="connsiteX438" fmla="*/ 7121786 w 15162205"/>
              <a:gd name="connsiteY438" fmla="*/ 7085534 h 9424512"/>
              <a:gd name="connsiteX439" fmla="*/ 7129852 w 15162205"/>
              <a:gd name="connsiteY439" fmla="*/ 7101665 h 9424512"/>
              <a:gd name="connsiteX440" fmla="*/ 7113722 w 15162205"/>
              <a:gd name="connsiteY440" fmla="*/ 7101665 h 9424512"/>
              <a:gd name="connsiteX441" fmla="*/ 7121786 w 15162205"/>
              <a:gd name="connsiteY441" fmla="*/ 7085534 h 9424512"/>
              <a:gd name="connsiteX442" fmla="*/ 7482714 w 15162205"/>
              <a:gd name="connsiteY442" fmla="*/ 7073435 h 9424512"/>
              <a:gd name="connsiteX443" fmla="*/ 7484732 w 15162205"/>
              <a:gd name="connsiteY443" fmla="*/ 7077469 h 9424512"/>
              <a:gd name="connsiteX444" fmla="*/ 7484732 w 15162205"/>
              <a:gd name="connsiteY444" fmla="*/ 7085534 h 9424512"/>
              <a:gd name="connsiteX445" fmla="*/ 7484732 w 15162205"/>
              <a:gd name="connsiteY445" fmla="*/ 7101665 h 9424512"/>
              <a:gd name="connsiteX446" fmla="*/ 7468601 w 15162205"/>
              <a:gd name="connsiteY446" fmla="*/ 7085534 h 9424512"/>
              <a:gd name="connsiteX447" fmla="*/ 7476664 w 15162205"/>
              <a:gd name="connsiteY447" fmla="*/ 7077469 h 9424512"/>
              <a:gd name="connsiteX448" fmla="*/ 7482714 w 15162205"/>
              <a:gd name="connsiteY448" fmla="*/ 7073435 h 9424512"/>
              <a:gd name="connsiteX449" fmla="*/ 7436338 w 15162205"/>
              <a:gd name="connsiteY449" fmla="*/ 7053271 h 9424512"/>
              <a:gd name="connsiteX450" fmla="*/ 7452468 w 15162205"/>
              <a:gd name="connsiteY450" fmla="*/ 7069402 h 9424512"/>
              <a:gd name="connsiteX451" fmla="*/ 7428273 w 15162205"/>
              <a:gd name="connsiteY451" fmla="*/ 7085534 h 9424512"/>
              <a:gd name="connsiteX452" fmla="*/ 7404077 w 15162205"/>
              <a:gd name="connsiteY452" fmla="*/ 7069402 h 9424512"/>
              <a:gd name="connsiteX453" fmla="*/ 6855626 w 15162205"/>
              <a:gd name="connsiteY453" fmla="*/ 7053271 h 9424512"/>
              <a:gd name="connsiteX454" fmla="*/ 6871758 w 15162205"/>
              <a:gd name="connsiteY454" fmla="*/ 7053271 h 9424512"/>
              <a:gd name="connsiteX455" fmla="*/ 6871758 w 15162205"/>
              <a:gd name="connsiteY455" fmla="*/ 7069402 h 9424512"/>
              <a:gd name="connsiteX456" fmla="*/ 6855626 w 15162205"/>
              <a:gd name="connsiteY456" fmla="*/ 7053271 h 9424512"/>
              <a:gd name="connsiteX457" fmla="*/ 7113722 w 15162205"/>
              <a:gd name="connsiteY457" fmla="*/ 7037139 h 9424512"/>
              <a:gd name="connsiteX458" fmla="*/ 7145982 w 15162205"/>
              <a:gd name="connsiteY458" fmla="*/ 7053271 h 9424512"/>
              <a:gd name="connsiteX459" fmla="*/ 7178244 w 15162205"/>
              <a:gd name="connsiteY459" fmla="*/ 7053271 h 9424512"/>
              <a:gd name="connsiteX460" fmla="*/ 7242768 w 15162205"/>
              <a:gd name="connsiteY460" fmla="*/ 7085534 h 9424512"/>
              <a:gd name="connsiteX461" fmla="*/ 7307290 w 15162205"/>
              <a:gd name="connsiteY461" fmla="*/ 7117794 h 9424512"/>
              <a:gd name="connsiteX462" fmla="*/ 7323422 w 15162205"/>
              <a:gd name="connsiteY462" fmla="*/ 7117794 h 9424512"/>
              <a:gd name="connsiteX463" fmla="*/ 7355686 w 15162205"/>
              <a:gd name="connsiteY463" fmla="*/ 7133926 h 9424512"/>
              <a:gd name="connsiteX464" fmla="*/ 7436338 w 15162205"/>
              <a:gd name="connsiteY464" fmla="*/ 7150056 h 9424512"/>
              <a:gd name="connsiteX465" fmla="*/ 7484732 w 15162205"/>
              <a:gd name="connsiteY465" fmla="*/ 7182319 h 9424512"/>
              <a:gd name="connsiteX466" fmla="*/ 7516992 w 15162205"/>
              <a:gd name="connsiteY466" fmla="*/ 7198448 h 9424512"/>
              <a:gd name="connsiteX467" fmla="*/ 7484732 w 15162205"/>
              <a:gd name="connsiteY467" fmla="*/ 7198448 h 9424512"/>
              <a:gd name="connsiteX468" fmla="*/ 7460536 w 15162205"/>
              <a:gd name="connsiteY468" fmla="*/ 7190384 h 9424512"/>
              <a:gd name="connsiteX469" fmla="*/ 7436338 w 15162205"/>
              <a:gd name="connsiteY469" fmla="*/ 7182319 h 9424512"/>
              <a:gd name="connsiteX470" fmla="*/ 7396010 w 15162205"/>
              <a:gd name="connsiteY470" fmla="*/ 7166188 h 9424512"/>
              <a:gd name="connsiteX471" fmla="*/ 7339552 w 15162205"/>
              <a:gd name="connsiteY471" fmla="*/ 7150056 h 9424512"/>
              <a:gd name="connsiteX472" fmla="*/ 7323422 w 15162205"/>
              <a:gd name="connsiteY472" fmla="*/ 7150056 h 9424512"/>
              <a:gd name="connsiteX473" fmla="*/ 7242768 w 15162205"/>
              <a:gd name="connsiteY473" fmla="*/ 7117794 h 9424512"/>
              <a:gd name="connsiteX474" fmla="*/ 7226636 w 15162205"/>
              <a:gd name="connsiteY474" fmla="*/ 7117794 h 9424512"/>
              <a:gd name="connsiteX475" fmla="*/ 7242768 w 15162205"/>
              <a:gd name="connsiteY475" fmla="*/ 7101665 h 9424512"/>
              <a:gd name="connsiteX476" fmla="*/ 7226636 w 15162205"/>
              <a:gd name="connsiteY476" fmla="*/ 7101665 h 9424512"/>
              <a:gd name="connsiteX477" fmla="*/ 7194376 w 15162205"/>
              <a:gd name="connsiteY477" fmla="*/ 7085534 h 9424512"/>
              <a:gd name="connsiteX478" fmla="*/ 7178244 w 15162205"/>
              <a:gd name="connsiteY478" fmla="*/ 7085534 h 9424512"/>
              <a:gd name="connsiteX479" fmla="*/ 7097590 w 15162205"/>
              <a:gd name="connsiteY479" fmla="*/ 7053271 h 9424512"/>
              <a:gd name="connsiteX480" fmla="*/ 7016936 w 15162205"/>
              <a:gd name="connsiteY480" fmla="*/ 7021010 h 9424512"/>
              <a:gd name="connsiteX481" fmla="*/ 7065327 w 15162205"/>
              <a:gd name="connsiteY481" fmla="*/ 7037139 h 9424512"/>
              <a:gd name="connsiteX482" fmla="*/ 7081460 w 15162205"/>
              <a:gd name="connsiteY482" fmla="*/ 7053271 h 9424512"/>
              <a:gd name="connsiteX483" fmla="*/ 7033068 w 15162205"/>
              <a:gd name="connsiteY483" fmla="*/ 7037139 h 9424512"/>
              <a:gd name="connsiteX484" fmla="*/ 6871758 w 15162205"/>
              <a:gd name="connsiteY484" fmla="*/ 7021010 h 9424512"/>
              <a:gd name="connsiteX485" fmla="*/ 6904020 w 15162205"/>
              <a:gd name="connsiteY485" fmla="*/ 7021010 h 9424512"/>
              <a:gd name="connsiteX486" fmla="*/ 6936281 w 15162205"/>
              <a:gd name="connsiteY486" fmla="*/ 7037139 h 9424512"/>
              <a:gd name="connsiteX487" fmla="*/ 6936281 w 15162205"/>
              <a:gd name="connsiteY487" fmla="*/ 7053271 h 9424512"/>
              <a:gd name="connsiteX488" fmla="*/ 6904020 w 15162205"/>
              <a:gd name="connsiteY488" fmla="*/ 7037139 h 9424512"/>
              <a:gd name="connsiteX489" fmla="*/ 6756826 w 15162205"/>
              <a:gd name="connsiteY489" fmla="*/ 6994798 h 9424512"/>
              <a:gd name="connsiteX490" fmla="*/ 6766906 w 15162205"/>
              <a:gd name="connsiteY490" fmla="*/ 6996814 h 9424512"/>
              <a:gd name="connsiteX491" fmla="*/ 6758842 w 15162205"/>
              <a:gd name="connsiteY491" fmla="*/ 7004880 h 9424512"/>
              <a:gd name="connsiteX492" fmla="*/ 6742710 w 15162205"/>
              <a:gd name="connsiteY492" fmla="*/ 7004880 h 9424512"/>
              <a:gd name="connsiteX493" fmla="*/ 6756826 w 15162205"/>
              <a:gd name="connsiteY493" fmla="*/ 6994798 h 9424512"/>
              <a:gd name="connsiteX494" fmla="*/ 6670122 w 15162205"/>
              <a:gd name="connsiteY494" fmla="*/ 6988747 h 9424512"/>
              <a:gd name="connsiteX495" fmla="*/ 6684236 w 15162205"/>
              <a:gd name="connsiteY495" fmla="*/ 6988747 h 9424512"/>
              <a:gd name="connsiteX496" fmla="*/ 6694318 w 15162205"/>
              <a:gd name="connsiteY496" fmla="*/ 6988747 h 9424512"/>
              <a:gd name="connsiteX497" fmla="*/ 6694318 w 15162205"/>
              <a:gd name="connsiteY497" fmla="*/ 7004880 h 9424512"/>
              <a:gd name="connsiteX498" fmla="*/ 7258898 w 15162205"/>
              <a:gd name="connsiteY498" fmla="*/ 6972617 h 9424512"/>
              <a:gd name="connsiteX499" fmla="*/ 7291160 w 15162205"/>
              <a:gd name="connsiteY499" fmla="*/ 6988747 h 9424512"/>
              <a:gd name="connsiteX500" fmla="*/ 7291160 w 15162205"/>
              <a:gd name="connsiteY500" fmla="*/ 7004880 h 9424512"/>
              <a:gd name="connsiteX501" fmla="*/ 7258898 w 15162205"/>
              <a:gd name="connsiteY501" fmla="*/ 6988747 h 9424512"/>
              <a:gd name="connsiteX502" fmla="*/ 6839496 w 15162205"/>
              <a:gd name="connsiteY502" fmla="*/ 6972617 h 9424512"/>
              <a:gd name="connsiteX503" fmla="*/ 6855626 w 15162205"/>
              <a:gd name="connsiteY503" fmla="*/ 6972617 h 9424512"/>
              <a:gd name="connsiteX504" fmla="*/ 6855626 w 15162205"/>
              <a:gd name="connsiteY504" fmla="*/ 6988747 h 9424512"/>
              <a:gd name="connsiteX505" fmla="*/ 6621730 w 15162205"/>
              <a:gd name="connsiteY505" fmla="*/ 6964552 h 9424512"/>
              <a:gd name="connsiteX506" fmla="*/ 6645924 w 15162205"/>
              <a:gd name="connsiteY506" fmla="*/ 6972617 h 9424512"/>
              <a:gd name="connsiteX507" fmla="*/ 6670122 w 15162205"/>
              <a:gd name="connsiteY507" fmla="*/ 6988747 h 9424512"/>
              <a:gd name="connsiteX508" fmla="*/ 6653992 w 15162205"/>
              <a:gd name="connsiteY508" fmla="*/ 6988747 h 9424512"/>
              <a:gd name="connsiteX509" fmla="*/ 6613664 w 15162205"/>
              <a:gd name="connsiteY509" fmla="*/ 6972617 h 9424512"/>
              <a:gd name="connsiteX510" fmla="*/ 6621730 w 15162205"/>
              <a:gd name="connsiteY510" fmla="*/ 6964552 h 9424512"/>
              <a:gd name="connsiteX511" fmla="*/ 7275031 w 15162205"/>
              <a:gd name="connsiteY511" fmla="*/ 6940356 h 9424512"/>
              <a:gd name="connsiteX512" fmla="*/ 7291160 w 15162205"/>
              <a:gd name="connsiteY512" fmla="*/ 6956485 h 9424512"/>
              <a:gd name="connsiteX513" fmla="*/ 7275031 w 15162205"/>
              <a:gd name="connsiteY513" fmla="*/ 6956485 h 9424512"/>
              <a:gd name="connsiteX514" fmla="*/ 7008868 w 15162205"/>
              <a:gd name="connsiteY514" fmla="*/ 6940356 h 9424512"/>
              <a:gd name="connsiteX515" fmla="*/ 7016936 w 15162205"/>
              <a:gd name="connsiteY515" fmla="*/ 6940356 h 9424512"/>
              <a:gd name="connsiteX516" fmla="*/ 7016936 w 15162205"/>
              <a:gd name="connsiteY516" fmla="*/ 6956485 h 9424512"/>
              <a:gd name="connsiteX517" fmla="*/ 7000805 w 15162205"/>
              <a:gd name="connsiteY517" fmla="*/ 6956485 h 9424512"/>
              <a:gd name="connsiteX518" fmla="*/ 7008868 w 15162205"/>
              <a:gd name="connsiteY518" fmla="*/ 6940356 h 9424512"/>
              <a:gd name="connsiteX519" fmla="*/ 6906036 w 15162205"/>
              <a:gd name="connsiteY519" fmla="*/ 6916160 h 9424512"/>
              <a:gd name="connsiteX520" fmla="*/ 6920150 w 15162205"/>
              <a:gd name="connsiteY520" fmla="*/ 6924225 h 9424512"/>
              <a:gd name="connsiteX521" fmla="*/ 6936281 w 15162205"/>
              <a:gd name="connsiteY521" fmla="*/ 6940356 h 9424512"/>
              <a:gd name="connsiteX522" fmla="*/ 6952413 w 15162205"/>
              <a:gd name="connsiteY522" fmla="*/ 6956485 h 9424512"/>
              <a:gd name="connsiteX523" fmla="*/ 6912085 w 15162205"/>
              <a:gd name="connsiteY523" fmla="*/ 6948421 h 9424512"/>
              <a:gd name="connsiteX524" fmla="*/ 6895954 w 15162205"/>
              <a:gd name="connsiteY524" fmla="*/ 6924225 h 9424512"/>
              <a:gd name="connsiteX525" fmla="*/ 6906036 w 15162205"/>
              <a:gd name="connsiteY525" fmla="*/ 6916160 h 9424512"/>
              <a:gd name="connsiteX526" fmla="*/ 6855626 w 15162205"/>
              <a:gd name="connsiteY526" fmla="*/ 6908093 h 9424512"/>
              <a:gd name="connsiteX527" fmla="*/ 6871758 w 15162205"/>
              <a:gd name="connsiteY527" fmla="*/ 6924225 h 9424512"/>
              <a:gd name="connsiteX528" fmla="*/ 6855626 w 15162205"/>
              <a:gd name="connsiteY528" fmla="*/ 6924225 h 9424512"/>
              <a:gd name="connsiteX529" fmla="*/ 6839496 w 15162205"/>
              <a:gd name="connsiteY529" fmla="*/ 6924225 h 9424512"/>
              <a:gd name="connsiteX530" fmla="*/ 6468484 w 15162205"/>
              <a:gd name="connsiteY530" fmla="*/ 6908093 h 9424512"/>
              <a:gd name="connsiteX531" fmla="*/ 6500746 w 15162205"/>
              <a:gd name="connsiteY531" fmla="*/ 6924225 h 9424512"/>
              <a:gd name="connsiteX532" fmla="*/ 6500746 w 15162205"/>
              <a:gd name="connsiteY532" fmla="*/ 6940356 h 9424512"/>
              <a:gd name="connsiteX533" fmla="*/ 6452354 w 15162205"/>
              <a:gd name="connsiteY533" fmla="*/ 6924225 h 9424512"/>
              <a:gd name="connsiteX534" fmla="*/ 7016936 w 15162205"/>
              <a:gd name="connsiteY534" fmla="*/ 6891962 h 9424512"/>
              <a:gd name="connsiteX535" fmla="*/ 7033068 w 15162205"/>
              <a:gd name="connsiteY535" fmla="*/ 6891962 h 9424512"/>
              <a:gd name="connsiteX536" fmla="*/ 7033068 w 15162205"/>
              <a:gd name="connsiteY536" fmla="*/ 6908093 h 9424512"/>
              <a:gd name="connsiteX537" fmla="*/ 7016936 w 15162205"/>
              <a:gd name="connsiteY537" fmla="*/ 6891962 h 9424512"/>
              <a:gd name="connsiteX538" fmla="*/ 6629792 w 15162205"/>
              <a:gd name="connsiteY538" fmla="*/ 6891962 h 9424512"/>
              <a:gd name="connsiteX539" fmla="*/ 6645924 w 15162205"/>
              <a:gd name="connsiteY539" fmla="*/ 6891962 h 9424512"/>
              <a:gd name="connsiteX540" fmla="*/ 6662055 w 15162205"/>
              <a:gd name="connsiteY540" fmla="*/ 6900028 h 9424512"/>
              <a:gd name="connsiteX541" fmla="*/ 6645924 w 15162205"/>
              <a:gd name="connsiteY541" fmla="*/ 6908093 h 9424512"/>
              <a:gd name="connsiteX542" fmla="*/ 7111704 w 15162205"/>
              <a:gd name="connsiteY542" fmla="*/ 6885912 h 9424512"/>
              <a:gd name="connsiteX543" fmla="*/ 7154047 w 15162205"/>
              <a:gd name="connsiteY543" fmla="*/ 6900028 h 9424512"/>
              <a:gd name="connsiteX544" fmla="*/ 7226636 w 15162205"/>
              <a:gd name="connsiteY544" fmla="*/ 6924225 h 9424512"/>
              <a:gd name="connsiteX545" fmla="*/ 7178244 w 15162205"/>
              <a:gd name="connsiteY545" fmla="*/ 6924225 h 9424512"/>
              <a:gd name="connsiteX546" fmla="*/ 7154047 w 15162205"/>
              <a:gd name="connsiteY546" fmla="*/ 6916160 h 9424512"/>
              <a:gd name="connsiteX547" fmla="*/ 7129852 w 15162205"/>
              <a:gd name="connsiteY547" fmla="*/ 6908093 h 9424512"/>
              <a:gd name="connsiteX548" fmla="*/ 7097590 w 15162205"/>
              <a:gd name="connsiteY548" fmla="*/ 6891962 h 9424512"/>
              <a:gd name="connsiteX549" fmla="*/ 7111704 w 15162205"/>
              <a:gd name="connsiteY549" fmla="*/ 6885912 h 9424512"/>
              <a:gd name="connsiteX550" fmla="*/ 6762874 w 15162205"/>
              <a:gd name="connsiteY550" fmla="*/ 6865748 h 9424512"/>
              <a:gd name="connsiteX551" fmla="*/ 6774972 w 15162205"/>
              <a:gd name="connsiteY551" fmla="*/ 6867767 h 9424512"/>
              <a:gd name="connsiteX552" fmla="*/ 6807234 w 15162205"/>
              <a:gd name="connsiteY552" fmla="*/ 6875830 h 9424512"/>
              <a:gd name="connsiteX553" fmla="*/ 6807234 w 15162205"/>
              <a:gd name="connsiteY553" fmla="*/ 6891962 h 9424512"/>
              <a:gd name="connsiteX554" fmla="*/ 6823364 w 15162205"/>
              <a:gd name="connsiteY554" fmla="*/ 6908093 h 9424512"/>
              <a:gd name="connsiteX555" fmla="*/ 6774972 w 15162205"/>
              <a:gd name="connsiteY555" fmla="*/ 6908093 h 9424512"/>
              <a:gd name="connsiteX556" fmla="*/ 6758842 w 15162205"/>
              <a:gd name="connsiteY556" fmla="*/ 6875830 h 9424512"/>
              <a:gd name="connsiteX557" fmla="*/ 6762874 w 15162205"/>
              <a:gd name="connsiteY557" fmla="*/ 6865748 h 9424512"/>
              <a:gd name="connsiteX558" fmla="*/ 6968542 w 15162205"/>
              <a:gd name="connsiteY558" fmla="*/ 6859701 h 9424512"/>
              <a:gd name="connsiteX559" fmla="*/ 7000805 w 15162205"/>
              <a:gd name="connsiteY559" fmla="*/ 6875830 h 9424512"/>
              <a:gd name="connsiteX560" fmla="*/ 6984672 w 15162205"/>
              <a:gd name="connsiteY560" fmla="*/ 6875830 h 9424512"/>
              <a:gd name="connsiteX561" fmla="*/ 6968542 w 15162205"/>
              <a:gd name="connsiteY561" fmla="*/ 6875830 h 9424512"/>
              <a:gd name="connsiteX562" fmla="*/ 6565272 w 15162205"/>
              <a:gd name="connsiteY562" fmla="*/ 6859701 h 9424512"/>
              <a:gd name="connsiteX563" fmla="*/ 6573337 w 15162205"/>
              <a:gd name="connsiteY563" fmla="*/ 6867767 h 9424512"/>
              <a:gd name="connsiteX564" fmla="*/ 6581400 w 15162205"/>
              <a:gd name="connsiteY564" fmla="*/ 6875830 h 9424512"/>
              <a:gd name="connsiteX565" fmla="*/ 6581400 w 15162205"/>
              <a:gd name="connsiteY565" fmla="*/ 6891962 h 9424512"/>
              <a:gd name="connsiteX566" fmla="*/ 6565272 w 15162205"/>
              <a:gd name="connsiteY566" fmla="*/ 6875830 h 9424512"/>
              <a:gd name="connsiteX567" fmla="*/ 6565272 w 15162205"/>
              <a:gd name="connsiteY567" fmla="*/ 6859701 h 9424512"/>
              <a:gd name="connsiteX568" fmla="*/ 6339438 w 15162205"/>
              <a:gd name="connsiteY568" fmla="*/ 6859701 h 9424512"/>
              <a:gd name="connsiteX569" fmla="*/ 6355571 w 15162205"/>
              <a:gd name="connsiteY569" fmla="*/ 6875830 h 9424512"/>
              <a:gd name="connsiteX570" fmla="*/ 6355571 w 15162205"/>
              <a:gd name="connsiteY570" fmla="*/ 6891962 h 9424512"/>
              <a:gd name="connsiteX571" fmla="*/ 6339438 w 15162205"/>
              <a:gd name="connsiteY571" fmla="*/ 6875830 h 9424512"/>
              <a:gd name="connsiteX572" fmla="*/ 6258783 w 15162205"/>
              <a:gd name="connsiteY572" fmla="*/ 6843571 h 9424512"/>
              <a:gd name="connsiteX573" fmla="*/ 6274915 w 15162205"/>
              <a:gd name="connsiteY573" fmla="*/ 6859701 h 9424512"/>
              <a:gd name="connsiteX574" fmla="*/ 6258783 w 15162205"/>
              <a:gd name="connsiteY574" fmla="*/ 6859701 h 9424512"/>
              <a:gd name="connsiteX575" fmla="*/ 6226523 w 15162205"/>
              <a:gd name="connsiteY575" fmla="*/ 6827439 h 9424512"/>
              <a:gd name="connsiteX576" fmla="*/ 6242654 w 15162205"/>
              <a:gd name="connsiteY576" fmla="*/ 6827439 h 9424512"/>
              <a:gd name="connsiteX577" fmla="*/ 6226523 w 15162205"/>
              <a:gd name="connsiteY577" fmla="*/ 6843571 h 9424512"/>
              <a:gd name="connsiteX578" fmla="*/ 6904020 w 15162205"/>
              <a:gd name="connsiteY578" fmla="*/ 6811308 h 9424512"/>
              <a:gd name="connsiteX579" fmla="*/ 6984672 w 15162205"/>
              <a:gd name="connsiteY579" fmla="*/ 6835505 h 9424512"/>
              <a:gd name="connsiteX580" fmla="*/ 7081460 w 15162205"/>
              <a:gd name="connsiteY580" fmla="*/ 6875830 h 9424512"/>
              <a:gd name="connsiteX581" fmla="*/ 7033068 w 15162205"/>
              <a:gd name="connsiteY581" fmla="*/ 6875830 h 9424512"/>
              <a:gd name="connsiteX582" fmla="*/ 7000805 w 15162205"/>
              <a:gd name="connsiteY582" fmla="*/ 6859701 h 9424512"/>
              <a:gd name="connsiteX583" fmla="*/ 6629792 w 15162205"/>
              <a:gd name="connsiteY583" fmla="*/ 6811308 h 9424512"/>
              <a:gd name="connsiteX584" fmla="*/ 6653992 w 15162205"/>
              <a:gd name="connsiteY584" fmla="*/ 6819373 h 9424512"/>
              <a:gd name="connsiteX585" fmla="*/ 6678187 w 15162205"/>
              <a:gd name="connsiteY585" fmla="*/ 6827439 h 9424512"/>
              <a:gd name="connsiteX586" fmla="*/ 6678187 w 15162205"/>
              <a:gd name="connsiteY586" fmla="*/ 6843571 h 9424512"/>
              <a:gd name="connsiteX587" fmla="*/ 6645924 w 15162205"/>
              <a:gd name="connsiteY587" fmla="*/ 6827439 h 9424512"/>
              <a:gd name="connsiteX588" fmla="*/ 6637859 w 15162205"/>
              <a:gd name="connsiteY588" fmla="*/ 6819373 h 9424512"/>
              <a:gd name="connsiteX589" fmla="*/ 6629792 w 15162205"/>
              <a:gd name="connsiteY589" fmla="*/ 6811308 h 9424512"/>
              <a:gd name="connsiteX590" fmla="*/ 6081345 w 15162205"/>
              <a:gd name="connsiteY590" fmla="*/ 6795176 h 9424512"/>
              <a:gd name="connsiteX591" fmla="*/ 6097474 w 15162205"/>
              <a:gd name="connsiteY591" fmla="*/ 6803243 h 9424512"/>
              <a:gd name="connsiteX592" fmla="*/ 6097474 w 15162205"/>
              <a:gd name="connsiteY592" fmla="*/ 6811308 h 9424512"/>
              <a:gd name="connsiteX593" fmla="*/ 6081345 w 15162205"/>
              <a:gd name="connsiteY593" fmla="*/ 6811308 h 9424512"/>
              <a:gd name="connsiteX594" fmla="*/ 6081345 w 15162205"/>
              <a:gd name="connsiteY594" fmla="*/ 6795176 h 9424512"/>
              <a:gd name="connsiteX595" fmla="*/ 6016820 w 15162205"/>
              <a:gd name="connsiteY595" fmla="*/ 6779047 h 9424512"/>
              <a:gd name="connsiteX596" fmla="*/ 6024886 w 15162205"/>
              <a:gd name="connsiteY596" fmla="*/ 6779047 h 9424512"/>
              <a:gd name="connsiteX597" fmla="*/ 6032952 w 15162205"/>
              <a:gd name="connsiteY597" fmla="*/ 6795176 h 9424512"/>
              <a:gd name="connsiteX598" fmla="*/ 6000690 w 15162205"/>
              <a:gd name="connsiteY598" fmla="*/ 6795176 h 9424512"/>
              <a:gd name="connsiteX599" fmla="*/ 6016820 w 15162205"/>
              <a:gd name="connsiteY599" fmla="*/ 6779047 h 9424512"/>
              <a:gd name="connsiteX600" fmla="*/ 6549140 w 15162205"/>
              <a:gd name="connsiteY600" fmla="*/ 6762916 h 9424512"/>
              <a:gd name="connsiteX601" fmla="*/ 6565272 w 15162205"/>
              <a:gd name="connsiteY601" fmla="*/ 6779047 h 9424512"/>
              <a:gd name="connsiteX602" fmla="*/ 6557204 w 15162205"/>
              <a:gd name="connsiteY602" fmla="*/ 6795176 h 9424512"/>
              <a:gd name="connsiteX603" fmla="*/ 6549140 w 15162205"/>
              <a:gd name="connsiteY603" fmla="*/ 6779047 h 9424512"/>
              <a:gd name="connsiteX604" fmla="*/ 15082377 w 15162205"/>
              <a:gd name="connsiteY604" fmla="*/ 6730655 h 9424512"/>
              <a:gd name="connsiteX605" fmla="*/ 15114637 w 15162205"/>
              <a:gd name="connsiteY605" fmla="*/ 6746784 h 9424512"/>
              <a:gd name="connsiteX606" fmla="*/ 15098513 w 15162205"/>
              <a:gd name="connsiteY606" fmla="*/ 6730655 h 9424512"/>
              <a:gd name="connsiteX607" fmla="*/ 6420092 w 15162205"/>
              <a:gd name="connsiteY607" fmla="*/ 6730655 h 9424512"/>
              <a:gd name="connsiteX608" fmla="*/ 6500746 w 15162205"/>
              <a:gd name="connsiteY608" fmla="*/ 6779047 h 9424512"/>
              <a:gd name="connsiteX609" fmla="*/ 6436224 w 15162205"/>
              <a:gd name="connsiteY609" fmla="*/ 6762916 h 9424512"/>
              <a:gd name="connsiteX610" fmla="*/ 6323308 w 15162205"/>
              <a:gd name="connsiteY610" fmla="*/ 6714521 h 9424512"/>
              <a:gd name="connsiteX611" fmla="*/ 6339438 w 15162205"/>
              <a:gd name="connsiteY611" fmla="*/ 6714521 h 9424512"/>
              <a:gd name="connsiteX612" fmla="*/ 6355571 w 15162205"/>
              <a:gd name="connsiteY612" fmla="*/ 6730655 h 9424512"/>
              <a:gd name="connsiteX613" fmla="*/ 6323308 w 15162205"/>
              <a:gd name="connsiteY613" fmla="*/ 6730655 h 9424512"/>
              <a:gd name="connsiteX614" fmla="*/ 6323308 w 15162205"/>
              <a:gd name="connsiteY614" fmla="*/ 6714521 h 9424512"/>
              <a:gd name="connsiteX615" fmla="*/ 6500746 w 15162205"/>
              <a:gd name="connsiteY615" fmla="*/ 6698392 h 9424512"/>
              <a:gd name="connsiteX616" fmla="*/ 6549140 w 15162205"/>
              <a:gd name="connsiteY616" fmla="*/ 6714521 h 9424512"/>
              <a:gd name="connsiteX617" fmla="*/ 6597532 w 15162205"/>
              <a:gd name="connsiteY617" fmla="*/ 6730655 h 9424512"/>
              <a:gd name="connsiteX618" fmla="*/ 6565272 w 15162205"/>
              <a:gd name="connsiteY618" fmla="*/ 6730655 h 9424512"/>
              <a:gd name="connsiteX619" fmla="*/ 6549140 w 15162205"/>
              <a:gd name="connsiteY619" fmla="*/ 6730655 h 9424512"/>
              <a:gd name="connsiteX620" fmla="*/ 6533009 w 15162205"/>
              <a:gd name="connsiteY620" fmla="*/ 6730655 h 9424512"/>
              <a:gd name="connsiteX621" fmla="*/ 6516878 w 15162205"/>
              <a:gd name="connsiteY621" fmla="*/ 6714521 h 9424512"/>
              <a:gd name="connsiteX622" fmla="*/ 6645924 w 15162205"/>
              <a:gd name="connsiteY622" fmla="*/ 6666130 h 9424512"/>
              <a:gd name="connsiteX623" fmla="*/ 6662055 w 15162205"/>
              <a:gd name="connsiteY623" fmla="*/ 6682260 h 9424512"/>
              <a:gd name="connsiteX624" fmla="*/ 6645924 w 15162205"/>
              <a:gd name="connsiteY624" fmla="*/ 6698392 h 9424512"/>
              <a:gd name="connsiteX625" fmla="*/ 6629792 w 15162205"/>
              <a:gd name="connsiteY625" fmla="*/ 6682260 h 9424512"/>
              <a:gd name="connsiteX626" fmla="*/ 6637859 w 15162205"/>
              <a:gd name="connsiteY626" fmla="*/ 6674197 h 9424512"/>
              <a:gd name="connsiteX627" fmla="*/ 6645924 w 15162205"/>
              <a:gd name="connsiteY627" fmla="*/ 6666130 h 9424512"/>
              <a:gd name="connsiteX628" fmla="*/ 6403961 w 15162205"/>
              <a:gd name="connsiteY628" fmla="*/ 6666130 h 9424512"/>
              <a:gd name="connsiteX629" fmla="*/ 6420092 w 15162205"/>
              <a:gd name="connsiteY629" fmla="*/ 6666130 h 9424512"/>
              <a:gd name="connsiteX630" fmla="*/ 6452354 w 15162205"/>
              <a:gd name="connsiteY630" fmla="*/ 6682260 h 9424512"/>
              <a:gd name="connsiteX631" fmla="*/ 6420092 w 15162205"/>
              <a:gd name="connsiteY631" fmla="*/ 6682260 h 9424512"/>
              <a:gd name="connsiteX632" fmla="*/ 6403961 w 15162205"/>
              <a:gd name="connsiteY632" fmla="*/ 6666130 h 9424512"/>
              <a:gd name="connsiteX633" fmla="*/ 5565156 w 15162205"/>
              <a:gd name="connsiteY633" fmla="*/ 6666130 h 9424512"/>
              <a:gd name="connsiteX634" fmla="*/ 5597416 w 15162205"/>
              <a:gd name="connsiteY634" fmla="*/ 6682260 h 9424512"/>
              <a:gd name="connsiteX635" fmla="*/ 5581286 w 15162205"/>
              <a:gd name="connsiteY635" fmla="*/ 6698392 h 9424512"/>
              <a:gd name="connsiteX636" fmla="*/ 5565156 w 15162205"/>
              <a:gd name="connsiteY636" fmla="*/ 6682260 h 9424512"/>
              <a:gd name="connsiteX637" fmla="*/ 5565156 w 15162205"/>
              <a:gd name="connsiteY637" fmla="*/ 6666130 h 9424512"/>
              <a:gd name="connsiteX638" fmla="*/ 6339438 w 15162205"/>
              <a:gd name="connsiteY638" fmla="*/ 6650001 h 9424512"/>
              <a:gd name="connsiteX639" fmla="*/ 6371702 w 15162205"/>
              <a:gd name="connsiteY639" fmla="*/ 6666130 h 9424512"/>
              <a:gd name="connsiteX640" fmla="*/ 6355571 w 15162205"/>
              <a:gd name="connsiteY640" fmla="*/ 6666130 h 9424512"/>
              <a:gd name="connsiteX641" fmla="*/ 6307178 w 15162205"/>
              <a:gd name="connsiteY641" fmla="*/ 6633869 h 9424512"/>
              <a:gd name="connsiteX642" fmla="*/ 6323308 w 15162205"/>
              <a:gd name="connsiteY642" fmla="*/ 6633869 h 9424512"/>
              <a:gd name="connsiteX643" fmla="*/ 6307178 w 15162205"/>
              <a:gd name="connsiteY643" fmla="*/ 6650001 h 9424512"/>
              <a:gd name="connsiteX644" fmla="*/ 6194259 w 15162205"/>
              <a:gd name="connsiteY644" fmla="*/ 6633869 h 9424512"/>
              <a:gd name="connsiteX645" fmla="*/ 6242654 w 15162205"/>
              <a:gd name="connsiteY645" fmla="*/ 6633869 h 9424512"/>
              <a:gd name="connsiteX646" fmla="*/ 6250718 w 15162205"/>
              <a:gd name="connsiteY646" fmla="*/ 6641934 h 9424512"/>
              <a:gd name="connsiteX647" fmla="*/ 6266850 w 15162205"/>
              <a:gd name="connsiteY647" fmla="*/ 6658064 h 9424512"/>
              <a:gd name="connsiteX648" fmla="*/ 6274915 w 15162205"/>
              <a:gd name="connsiteY648" fmla="*/ 6666130 h 9424512"/>
              <a:gd name="connsiteX649" fmla="*/ 6291046 w 15162205"/>
              <a:gd name="connsiteY649" fmla="*/ 6666130 h 9424512"/>
              <a:gd name="connsiteX650" fmla="*/ 6291046 w 15162205"/>
              <a:gd name="connsiteY650" fmla="*/ 6698392 h 9424512"/>
              <a:gd name="connsiteX651" fmla="*/ 6274915 w 15162205"/>
              <a:gd name="connsiteY651" fmla="*/ 6698392 h 9424512"/>
              <a:gd name="connsiteX652" fmla="*/ 6226523 w 15162205"/>
              <a:gd name="connsiteY652" fmla="*/ 6682260 h 9424512"/>
              <a:gd name="connsiteX653" fmla="*/ 6194259 w 15162205"/>
              <a:gd name="connsiteY653" fmla="*/ 6633869 h 9424512"/>
              <a:gd name="connsiteX654" fmla="*/ 6468484 w 15162205"/>
              <a:gd name="connsiteY654" fmla="*/ 6617738 h 9424512"/>
              <a:gd name="connsiteX655" fmla="*/ 6500746 w 15162205"/>
              <a:gd name="connsiteY655" fmla="*/ 6633869 h 9424512"/>
              <a:gd name="connsiteX656" fmla="*/ 6500746 w 15162205"/>
              <a:gd name="connsiteY656" fmla="*/ 6650001 h 9424512"/>
              <a:gd name="connsiteX657" fmla="*/ 6484616 w 15162205"/>
              <a:gd name="connsiteY657" fmla="*/ 6633869 h 9424512"/>
              <a:gd name="connsiteX658" fmla="*/ 5823250 w 15162205"/>
              <a:gd name="connsiteY658" fmla="*/ 6601606 h 9424512"/>
              <a:gd name="connsiteX659" fmla="*/ 5839383 w 15162205"/>
              <a:gd name="connsiteY659" fmla="*/ 6601606 h 9424512"/>
              <a:gd name="connsiteX660" fmla="*/ 5823250 w 15162205"/>
              <a:gd name="connsiteY660" fmla="*/ 6617738 h 9424512"/>
              <a:gd name="connsiteX661" fmla="*/ 5754692 w 15162205"/>
              <a:gd name="connsiteY661" fmla="*/ 6593542 h 9424512"/>
              <a:gd name="connsiteX662" fmla="*/ 5758727 w 15162205"/>
              <a:gd name="connsiteY662" fmla="*/ 6601606 h 9424512"/>
              <a:gd name="connsiteX663" fmla="*/ 5742595 w 15162205"/>
              <a:gd name="connsiteY663" fmla="*/ 6601606 h 9424512"/>
              <a:gd name="connsiteX664" fmla="*/ 5754692 w 15162205"/>
              <a:gd name="connsiteY664" fmla="*/ 6593542 h 9424512"/>
              <a:gd name="connsiteX665" fmla="*/ 6174096 w 15162205"/>
              <a:gd name="connsiteY665" fmla="*/ 6591525 h 9424512"/>
              <a:gd name="connsiteX666" fmla="*/ 6178128 w 15162205"/>
              <a:gd name="connsiteY666" fmla="*/ 6601606 h 9424512"/>
              <a:gd name="connsiteX667" fmla="*/ 6162000 w 15162205"/>
              <a:gd name="connsiteY667" fmla="*/ 6617738 h 9424512"/>
              <a:gd name="connsiteX668" fmla="*/ 6129736 w 15162205"/>
              <a:gd name="connsiteY668" fmla="*/ 6601606 h 9424512"/>
              <a:gd name="connsiteX669" fmla="*/ 6162000 w 15162205"/>
              <a:gd name="connsiteY669" fmla="*/ 6593542 h 9424512"/>
              <a:gd name="connsiteX670" fmla="*/ 6174096 w 15162205"/>
              <a:gd name="connsiteY670" fmla="*/ 6591525 h 9424512"/>
              <a:gd name="connsiteX671" fmla="*/ 6097474 w 15162205"/>
              <a:gd name="connsiteY671" fmla="*/ 6585475 h 9424512"/>
              <a:gd name="connsiteX672" fmla="*/ 6121670 w 15162205"/>
              <a:gd name="connsiteY672" fmla="*/ 6585475 h 9424512"/>
              <a:gd name="connsiteX673" fmla="*/ 6129736 w 15162205"/>
              <a:gd name="connsiteY673" fmla="*/ 6601606 h 9424512"/>
              <a:gd name="connsiteX674" fmla="*/ 6309193 w 15162205"/>
              <a:gd name="connsiteY674" fmla="*/ 6559264 h 9424512"/>
              <a:gd name="connsiteX675" fmla="*/ 6323308 w 15162205"/>
              <a:gd name="connsiteY675" fmla="*/ 6569346 h 9424512"/>
              <a:gd name="connsiteX676" fmla="*/ 6307178 w 15162205"/>
              <a:gd name="connsiteY676" fmla="*/ 6569346 h 9424512"/>
              <a:gd name="connsiteX677" fmla="*/ 6299111 w 15162205"/>
              <a:gd name="connsiteY677" fmla="*/ 6561279 h 9424512"/>
              <a:gd name="connsiteX678" fmla="*/ 6309193 w 15162205"/>
              <a:gd name="connsiteY678" fmla="*/ 6559264 h 9424512"/>
              <a:gd name="connsiteX679" fmla="*/ 6162000 w 15162205"/>
              <a:gd name="connsiteY679" fmla="*/ 6537084 h 9424512"/>
              <a:gd name="connsiteX680" fmla="*/ 6210391 w 15162205"/>
              <a:gd name="connsiteY680" fmla="*/ 6553214 h 9424512"/>
              <a:gd name="connsiteX681" fmla="*/ 6178128 w 15162205"/>
              <a:gd name="connsiteY681" fmla="*/ 6569346 h 9424512"/>
              <a:gd name="connsiteX682" fmla="*/ 5920036 w 15162205"/>
              <a:gd name="connsiteY682" fmla="*/ 6520951 h 9424512"/>
              <a:gd name="connsiteX683" fmla="*/ 5984558 w 15162205"/>
              <a:gd name="connsiteY683" fmla="*/ 6520951 h 9424512"/>
              <a:gd name="connsiteX684" fmla="*/ 6041017 w 15162205"/>
              <a:gd name="connsiteY684" fmla="*/ 6545149 h 9424512"/>
              <a:gd name="connsiteX685" fmla="*/ 6065213 w 15162205"/>
              <a:gd name="connsiteY685" fmla="*/ 6553214 h 9424512"/>
              <a:gd name="connsiteX686" fmla="*/ 6049082 w 15162205"/>
              <a:gd name="connsiteY686" fmla="*/ 6601606 h 9424512"/>
              <a:gd name="connsiteX687" fmla="*/ 6000690 w 15162205"/>
              <a:gd name="connsiteY687" fmla="*/ 6585475 h 9424512"/>
              <a:gd name="connsiteX688" fmla="*/ 5976492 w 15162205"/>
              <a:gd name="connsiteY688" fmla="*/ 6577410 h 9424512"/>
              <a:gd name="connsiteX689" fmla="*/ 5968428 w 15162205"/>
              <a:gd name="connsiteY689" fmla="*/ 6569346 h 9424512"/>
              <a:gd name="connsiteX690" fmla="*/ 5952296 w 15162205"/>
              <a:gd name="connsiteY690" fmla="*/ 6569346 h 9424512"/>
              <a:gd name="connsiteX691" fmla="*/ 5920036 w 15162205"/>
              <a:gd name="connsiteY691" fmla="*/ 6553214 h 9424512"/>
              <a:gd name="connsiteX692" fmla="*/ 5903904 w 15162205"/>
              <a:gd name="connsiteY692" fmla="*/ 6537084 h 9424512"/>
              <a:gd name="connsiteX693" fmla="*/ 5920036 w 15162205"/>
              <a:gd name="connsiteY693" fmla="*/ 6520951 h 9424512"/>
              <a:gd name="connsiteX694" fmla="*/ 6129736 w 15162205"/>
              <a:gd name="connsiteY694" fmla="*/ 6504821 h 9424512"/>
              <a:gd name="connsiteX695" fmla="*/ 6145868 w 15162205"/>
              <a:gd name="connsiteY695" fmla="*/ 6504821 h 9424512"/>
              <a:gd name="connsiteX696" fmla="*/ 6145868 w 15162205"/>
              <a:gd name="connsiteY696" fmla="*/ 6520951 h 9424512"/>
              <a:gd name="connsiteX697" fmla="*/ 6129736 w 15162205"/>
              <a:gd name="connsiteY697" fmla="*/ 6504821 h 9424512"/>
              <a:gd name="connsiteX698" fmla="*/ 5855510 w 15162205"/>
              <a:gd name="connsiteY698" fmla="*/ 6488692 h 9424512"/>
              <a:gd name="connsiteX699" fmla="*/ 5871642 w 15162205"/>
              <a:gd name="connsiteY699" fmla="*/ 6504821 h 9424512"/>
              <a:gd name="connsiteX700" fmla="*/ 5871642 w 15162205"/>
              <a:gd name="connsiteY700" fmla="*/ 6520951 h 9424512"/>
              <a:gd name="connsiteX701" fmla="*/ 5887774 w 15162205"/>
              <a:gd name="connsiteY701" fmla="*/ 6537084 h 9424512"/>
              <a:gd name="connsiteX702" fmla="*/ 5871642 w 15162205"/>
              <a:gd name="connsiteY702" fmla="*/ 6537084 h 9424512"/>
              <a:gd name="connsiteX703" fmla="*/ 5823250 w 15162205"/>
              <a:gd name="connsiteY703" fmla="*/ 6520951 h 9424512"/>
              <a:gd name="connsiteX704" fmla="*/ 5807119 w 15162205"/>
              <a:gd name="connsiteY704" fmla="*/ 6512888 h 9424512"/>
              <a:gd name="connsiteX705" fmla="*/ 5823250 w 15162205"/>
              <a:gd name="connsiteY705" fmla="*/ 6504821 h 9424512"/>
              <a:gd name="connsiteX706" fmla="*/ 5855510 w 15162205"/>
              <a:gd name="connsiteY706" fmla="*/ 6488692 h 9424512"/>
              <a:gd name="connsiteX707" fmla="*/ 5760742 w 15162205"/>
              <a:gd name="connsiteY707" fmla="*/ 6478610 h 9424512"/>
              <a:gd name="connsiteX708" fmla="*/ 5766792 w 15162205"/>
              <a:gd name="connsiteY708" fmla="*/ 6480625 h 9424512"/>
              <a:gd name="connsiteX709" fmla="*/ 5774858 w 15162205"/>
              <a:gd name="connsiteY709" fmla="*/ 6488692 h 9424512"/>
              <a:gd name="connsiteX710" fmla="*/ 5758727 w 15162205"/>
              <a:gd name="connsiteY710" fmla="*/ 6488692 h 9424512"/>
              <a:gd name="connsiteX711" fmla="*/ 5760742 w 15162205"/>
              <a:gd name="connsiteY711" fmla="*/ 6478610 h 9424512"/>
              <a:gd name="connsiteX712" fmla="*/ 6049082 w 15162205"/>
              <a:gd name="connsiteY712" fmla="*/ 6472560 h 9424512"/>
              <a:gd name="connsiteX713" fmla="*/ 6097474 w 15162205"/>
              <a:gd name="connsiteY713" fmla="*/ 6488692 h 9424512"/>
              <a:gd name="connsiteX714" fmla="*/ 6081345 w 15162205"/>
              <a:gd name="connsiteY714" fmla="*/ 6488692 h 9424512"/>
              <a:gd name="connsiteX715" fmla="*/ 6049082 w 15162205"/>
              <a:gd name="connsiteY715" fmla="*/ 6488692 h 9424512"/>
              <a:gd name="connsiteX716" fmla="*/ 5774858 w 15162205"/>
              <a:gd name="connsiteY716" fmla="*/ 6472560 h 9424512"/>
              <a:gd name="connsiteX717" fmla="*/ 5790987 w 15162205"/>
              <a:gd name="connsiteY717" fmla="*/ 6472560 h 9424512"/>
              <a:gd name="connsiteX718" fmla="*/ 5807119 w 15162205"/>
              <a:gd name="connsiteY718" fmla="*/ 6488692 h 9424512"/>
              <a:gd name="connsiteX719" fmla="*/ 5661940 w 15162205"/>
              <a:gd name="connsiteY719" fmla="*/ 6472560 h 9424512"/>
              <a:gd name="connsiteX720" fmla="*/ 5670006 w 15162205"/>
              <a:gd name="connsiteY720" fmla="*/ 6480625 h 9424512"/>
              <a:gd name="connsiteX721" fmla="*/ 5678070 w 15162205"/>
              <a:gd name="connsiteY721" fmla="*/ 6488692 h 9424512"/>
              <a:gd name="connsiteX722" fmla="*/ 5661940 w 15162205"/>
              <a:gd name="connsiteY722" fmla="*/ 6488692 h 9424512"/>
              <a:gd name="connsiteX723" fmla="*/ 5645810 w 15162205"/>
              <a:gd name="connsiteY723" fmla="*/ 6488692 h 9424512"/>
              <a:gd name="connsiteX724" fmla="*/ 5661940 w 15162205"/>
              <a:gd name="connsiteY724" fmla="*/ 6472560 h 9424512"/>
              <a:gd name="connsiteX725" fmla="*/ 5903904 w 15162205"/>
              <a:gd name="connsiteY725" fmla="*/ 6408037 h 9424512"/>
              <a:gd name="connsiteX726" fmla="*/ 5928102 w 15162205"/>
              <a:gd name="connsiteY726" fmla="*/ 6416101 h 9424512"/>
              <a:gd name="connsiteX727" fmla="*/ 5952296 w 15162205"/>
              <a:gd name="connsiteY727" fmla="*/ 6424166 h 9424512"/>
              <a:gd name="connsiteX728" fmla="*/ 5920036 w 15162205"/>
              <a:gd name="connsiteY728" fmla="*/ 6424166 h 9424512"/>
              <a:gd name="connsiteX729" fmla="*/ 5323192 w 15162205"/>
              <a:gd name="connsiteY729" fmla="*/ 6408037 h 9424512"/>
              <a:gd name="connsiteX730" fmla="*/ 5339323 w 15162205"/>
              <a:gd name="connsiteY730" fmla="*/ 6408037 h 9424512"/>
              <a:gd name="connsiteX731" fmla="*/ 5323192 w 15162205"/>
              <a:gd name="connsiteY731" fmla="*/ 6424166 h 9424512"/>
              <a:gd name="connsiteX732" fmla="*/ 5778888 w 15162205"/>
              <a:gd name="connsiteY732" fmla="*/ 6370733 h 9424512"/>
              <a:gd name="connsiteX733" fmla="*/ 5839383 w 15162205"/>
              <a:gd name="connsiteY733" fmla="*/ 6391905 h 9424512"/>
              <a:gd name="connsiteX734" fmla="*/ 5887774 w 15162205"/>
              <a:gd name="connsiteY734" fmla="*/ 6408037 h 9424512"/>
              <a:gd name="connsiteX735" fmla="*/ 5855510 w 15162205"/>
              <a:gd name="connsiteY735" fmla="*/ 6408037 h 9424512"/>
              <a:gd name="connsiteX736" fmla="*/ 5807119 w 15162205"/>
              <a:gd name="connsiteY736" fmla="*/ 6408037 h 9424512"/>
              <a:gd name="connsiteX737" fmla="*/ 5774858 w 15162205"/>
              <a:gd name="connsiteY737" fmla="*/ 6391905 h 9424512"/>
              <a:gd name="connsiteX738" fmla="*/ 5774858 w 15162205"/>
              <a:gd name="connsiteY738" fmla="*/ 6375775 h 9424512"/>
              <a:gd name="connsiteX739" fmla="*/ 5778888 w 15162205"/>
              <a:gd name="connsiteY739" fmla="*/ 6370733 h 9424512"/>
              <a:gd name="connsiteX740" fmla="*/ 5718399 w 15162205"/>
              <a:gd name="connsiteY740" fmla="*/ 6333430 h 9424512"/>
              <a:gd name="connsiteX741" fmla="*/ 5742595 w 15162205"/>
              <a:gd name="connsiteY741" fmla="*/ 6343512 h 9424512"/>
              <a:gd name="connsiteX742" fmla="*/ 5726464 w 15162205"/>
              <a:gd name="connsiteY742" fmla="*/ 6359643 h 9424512"/>
              <a:gd name="connsiteX743" fmla="*/ 5710332 w 15162205"/>
              <a:gd name="connsiteY743" fmla="*/ 6335447 h 9424512"/>
              <a:gd name="connsiteX744" fmla="*/ 5718399 w 15162205"/>
              <a:gd name="connsiteY744" fmla="*/ 6333430 h 9424512"/>
              <a:gd name="connsiteX745" fmla="*/ 5032836 w 15162205"/>
              <a:gd name="connsiteY745" fmla="*/ 6311251 h 9424512"/>
              <a:gd name="connsiteX746" fmla="*/ 5081231 w 15162205"/>
              <a:gd name="connsiteY746" fmla="*/ 6319316 h 9424512"/>
              <a:gd name="connsiteX747" fmla="*/ 5129624 w 15162205"/>
              <a:gd name="connsiteY747" fmla="*/ 6343512 h 9424512"/>
              <a:gd name="connsiteX748" fmla="*/ 5065098 w 15162205"/>
              <a:gd name="connsiteY748" fmla="*/ 6327383 h 9424512"/>
              <a:gd name="connsiteX749" fmla="*/ 4976381 w 15162205"/>
              <a:gd name="connsiteY749" fmla="*/ 6287055 h 9424512"/>
              <a:gd name="connsiteX750" fmla="*/ 5000574 w 15162205"/>
              <a:gd name="connsiteY750" fmla="*/ 6295120 h 9424512"/>
              <a:gd name="connsiteX751" fmla="*/ 4992511 w 15162205"/>
              <a:gd name="connsiteY751" fmla="*/ 6295120 h 9424512"/>
              <a:gd name="connsiteX752" fmla="*/ 4984443 w 15162205"/>
              <a:gd name="connsiteY752" fmla="*/ 6293105 h 9424512"/>
              <a:gd name="connsiteX753" fmla="*/ 4957021 w 15162205"/>
              <a:gd name="connsiteY753" fmla="*/ 6280600 h 9424512"/>
              <a:gd name="connsiteX754" fmla="*/ 4962264 w 15162205"/>
              <a:gd name="connsiteY754" fmla="*/ 6281005 h 9424512"/>
              <a:gd name="connsiteX755" fmla="*/ 4976381 w 15162205"/>
              <a:gd name="connsiteY755" fmla="*/ 6287055 h 9424512"/>
              <a:gd name="connsiteX756" fmla="*/ 5565156 w 15162205"/>
              <a:gd name="connsiteY756" fmla="*/ 6278988 h 9424512"/>
              <a:gd name="connsiteX757" fmla="*/ 5581286 w 15162205"/>
              <a:gd name="connsiteY757" fmla="*/ 6278988 h 9424512"/>
              <a:gd name="connsiteX758" fmla="*/ 5605482 w 15162205"/>
              <a:gd name="connsiteY758" fmla="*/ 6303184 h 9424512"/>
              <a:gd name="connsiteX759" fmla="*/ 5613549 w 15162205"/>
              <a:gd name="connsiteY759" fmla="*/ 6311251 h 9424512"/>
              <a:gd name="connsiteX760" fmla="*/ 5581286 w 15162205"/>
              <a:gd name="connsiteY760" fmla="*/ 6311251 h 9424512"/>
              <a:gd name="connsiteX761" fmla="*/ 5549026 w 15162205"/>
              <a:gd name="connsiteY761" fmla="*/ 6295120 h 9424512"/>
              <a:gd name="connsiteX762" fmla="*/ 5194148 w 15162205"/>
              <a:gd name="connsiteY762" fmla="*/ 6278988 h 9424512"/>
              <a:gd name="connsiteX763" fmla="*/ 5258672 w 15162205"/>
              <a:gd name="connsiteY763" fmla="*/ 6278988 h 9424512"/>
              <a:gd name="connsiteX764" fmla="*/ 5371586 w 15162205"/>
              <a:gd name="connsiteY764" fmla="*/ 6311251 h 9424512"/>
              <a:gd name="connsiteX765" fmla="*/ 5395782 w 15162205"/>
              <a:gd name="connsiteY765" fmla="*/ 6327383 h 9424512"/>
              <a:gd name="connsiteX766" fmla="*/ 5419978 w 15162205"/>
              <a:gd name="connsiteY766" fmla="*/ 6327383 h 9424512"/>
              <a:gd name="connsiteX767" fmla="*/ 5468369 w 15162205"/>
              <a:gd name="connsiteY767" fmla="*/ 6359643 h 9424512"/>
              <a:gd name="connsiteX768" fmla="*/ 5549026 w 15162205"/>
              <a:gd name="connsiteY768" fmla="*/ 6391905 h 9424512"/>
              <a:gd name="connsiteX769" fmla="*/ 5621614 w 15162205"/>
              <a:gd name="connsiteY769" fmla="*/ 6408037 h 9424512"/>
              <a:gd name="connsiteX770" fmla="*/ 5686136 w 15162205"/>
              <a:gd name="connsiteY770" fmla="*/ 6440297 h 9424512"/>
              <a:gd name="connsiteX771" fmla="*/ 5726464 w 15162205"/>
              <a:gd name="connsiteY771" fmla="*/ 6456429 h 9424512"/>
              <a:gd name="connsiteX772" fmla="*/ 5726464 w 15162205"/>
              <a:gd name="connsiteY772" fmla="*/ 6488692 h 9424512"/>
              <a:gd name="connsiteX773" fmla="*/ 5694202 w 15162205"/>
              <a:gd name="connsiteY773" fmla="*/ 6464493 h 9424512"/>
              <a:gd name="connsiteX774" fmla="*/ 5645810 w 15162205"/>
              <a:gd name="connsiteY774" fmla="*/ 6448362 h 9424512"/>
              <a:gd name="connsiteX775" fmla="*/ 5581286 w 15162205"/>
              <a:gd name="connsiteY775" fmla="*/ 6424166 h 9424512"/>
              <a:gd name="connsiteX776" fmla="*/ 5532894 w 15162205"/>
              <a:gd name="connsiteY776" fmla="*/ 6408037 h 9424512"/>
              <a:gd name="connsiteX777" fmla="*/ 5500632 w 15162205"/>
              <a:gd name="connsiteY777" fmla="*/ 6391905 h 9424512"/>
              <a:gd name="connsiteX778" fmla="*/ 5436108 w 15162205"/>
              <a:gd name="connsiteY778" fmla="*/ 6375775 h 9424512"/>
              <a:gd name="connsiteX779" fmla="*/ 5403847 w 15162205"/>
              <a:gd name="connsiteY779" fmla="*/ 6359643 h 9424512"/>
              <a:gd name="connsiteX780" fmla="*/ 5226408 w 15162205"/>
              <a:gd name="connsiteY780" fmla="*/ 6295120 h 9424512"/>
              <a:gd name="connsiteX781" fmla="*/ 5210277 w 15162205"/>
              <a:gd name="connsiteY781" fmla="*/ 6287055 h 9424512"/>
              <a:gd name="connsiteX782" fmla="*/ 5194148 w 15162205"/>
              <a:gd name="connsiteY782" fmla="*/ 6278988 h 9424512"/>
              <a:gd name="connsiteX783" fmla="*/ 5629681 w 15162205"/>
              <a:gd name="connsiteY783" fmla="*/ 6262858 h 9424512"/>
              <a:gd name="connsiteX784" fmla="*/ 5645810 w 15162205"/>
              <a:gd name="connsiteY784" fmla="*/ 6278988 h 9424512"/>
              <a:gd name="connsiteX785" fmla="*/ 5661940 w 15162205"/>
              <a:gd name="connsiteY785" fmla="*/ 6278988 h 9424512"/>
              <a:gd name="connsiteX786" fmla="*/ 5629681 w 15162205"/>
              <a:gd name="connsiteY786" fmla="*/ 6262858 h 9424512"/>
              <a:gd name="connsiteX787" fmla="*/ 4903789 w 15162205"/>
              <a:gd name="connsiteY787" fmla="*/ 6262858 h 9424512"/>
              <a:gd name="connsiteX788" fmla="*/ 4957021 w 15162205"/>
              <a:gd name="connsiteY788" fmla="*/ 6280600 h 9424512"/>
              <a:gd name="connsiteX789" fmla="*/ 4936051 w 15162205"/>
              <a:gd name="connsiteY789" fmla="*/ 6278988 h 9424512"/>
              <a:gd name="connsiteX790" fmla="*/ 5403847 w 15162205"/>
              <a:gd name="connsiteY790" fmla="*/ 6230596 h 9424512"/>
              <a:gd name="connsiteX791" fmla="*/ 5436108 w 15162205"/>
              <a:gd name="connsiteY791" fmla="*/ 6230596 h 9424512"/>
              <a:gd name="connsiteX792" fmla="*/ 5516762 w 15162205"/>
              <a:gd name="connsiteY792" fmla="*/ 6278988 h 9424512"/>
              <a:gd name="connsiteX793" fmla="*/ 5452240 w 15162205"/>
              <a:gd name="connsiteY793" fmla="*/ 6246729 h 9424512"/>
              <a:gd name="connsiteX794" fmla="*/ 5048970 w 15162205"/>
              <a:gd name="connsiteY794" fmla="*/ 6230596 h 9424512"/>
              <a:gd name="connsiteX795" fmla="*/ 5113491 w 15162205"/>
              <a:gd name="connsiteY795" fmla="*/ 6262858 h 9424512"/>
              <a:gd name="connsiteX796" fmla="*/ 5081231 w 15162205"/>
              <a:gd name="connsiteY796" fmla="*/ 6262858 h 9424512"/>
              <a:gd name="connsiteX797" fmla="*/ 5057035 w 15162205"/>
              <a:gd name="connsiteY797" fmla="*/ 6246729 h 9424512"/>
              <a:gd name="connsiteX798" fmla="*/ 5048970 w 15162205"/>
              <a:gd name="connsiteY798" fmla="*/ 6230596 h 9424512"/>
              <a:gd name="connsiteX799" fmla="*/ 4790875 w 15162205"/>
              <a:gd name="connsiteY799" fmla="*/ 6214466 h 9424512"/>
              <a:gd name="connsiteX800" fmla="*/ 4839268 w 15162205"/>
              <a:gd name="connsiteY800" fmla="*/ 6230596 h 9424512"/>
              <a:gd name="connsiteX801" fmla="*/ 4807006 w 15162205"/>
              <a:gd name="connsiteY801" fmla="*/ 6230596 h 9424512"/>
              <a:gd name="connsiteX802" fmla="*/ 4790875 w 15162205"/>
              <a:gd name="connsiteY802" fmla="*/ 6214466 h 9424512"/>
              <a:gd name="connsiteX803" fmla="*/ 5307060 w 15162205"/>
              <a:gd name="connsiteY803" fmla="*/ 6198334 h 9424512"/>
              <a:gd name="connsiteX804" fmla="*/ 5323192 w 15162205"/>
              <a:gd name="connsiteY804" fmla="*/ 6198334 h 9424512"/>
              <a:gd name="connsiteX805" fmla="*/ 5387714 w 15162205"/>
              <a:gd name="connsiteY805" fmla="*/ 6230596 h 9424512"/>
              <a:gd name="connsiteX806" fmla="*/ 5113491 w 15162205"/>
              <a:gd name="connsiteY806" fmla="*/ 6198334 h 9424512"/>
              <a:gd name="connsiteX807" fmla="*/ 5137688 w 15162205"/>
              <a:gd name="connsiteY807" fmla="*/ 6206401 h 9424512"/>
              <a:gd name="connsiteX808" fmla="*/ 5145753 w 15162205"/>
              <a:gd name="connsiteY808" fmla="*/ 6214466 h 9424512"/>
              <a:gd name="connsiteX809" fmla="*/ 5113491 w 15162205"/>
              <a:gd name="connsiteY809" fmla="*/ 6214466 h 9424512"/>
              <a:gd name="connsiteX810" fmla="*/ 5226408 w 15162205"/>
              <a:gd name="connsiteY810" fmla="*/ 6166071 h 9424512"/>
              <a:gd name="connsiteX811" fmla="*/ 5274799 w 15162205"/>
              <a:gd name="connsiteY811" fmla="*/ 6166071 h 9424512"/>
              <a:gd name="connsiteX812" fmla="*/ 5242539 w 15162205"/>
              <a:gd name="connsiteY812" fmla="*/ 6182203 h 9424512"/>
              <a:gd name="connsiteX813" fmla="*/ 5226408 w 15162205"/>
              <a:gd name="connsiteY813" fmla="*/ 6166071 h 9424512"/>
              <a:gd name="connsiteX814" fmla="*/ 4677959 w 15162205"/>
              <a:gd name="connsiteY814" fmla="*/ 6166071 h 9424512"/>
              <a:gd name="connsiteX815" fmla="*/ 4726351 w 15162205"/>
              <a:gd name="connsiteY815" fmla="*/ 6198334 h 9424512"/>
              <a:gd name="connsiteX816" fmla="*/ 4661827 w 15162205"/>
              <a:gd name="connsiteY816" fmla="*/ 6182203 h 9424512"/>
              <a:gd name="connsiteX817" fmla="*/ 4839268 w 15162205"/>
              <a:gd name="connsiteY817" fmla="*/ 6149942 h 9424512"/>
              <a:gd name="connsiteX818" fmla="*/ 4871530 w 15162205"/>
              <a:gd name="connsiteY818" fmla="*/ 6182203 h 9424512"/>
              <a:gd name="connsiteX819" fmla="*/ 4855398 w 15162205"/>
              <a:gd name="connsiteY819" fmla="*/ 6166071 h 9424512"/>
              <a:gd name="connsiteX820" fmla="*/ 4742482 w 15162205"/>
              <a:gd name="connsiteY820" fmla="*/ 6133811 h 9424512"/>
              <a:gd name="connsiteX821" fmla="*/ 4807006 w 15162205"/>
              <a:gd name="connsiteY821" fmla="*/ 6149942 h 9424512"/>
              <a:gd name="connsiteX822" fmla="*/ 4807006 w 15162205"/>
              <a:gd name="connsiteY822" fmla="*/ 6166071 h 9424512"/>
              <a:gd name="connsiteX823" fmla="*/ 4774744 w 15162205"/>
              <a:gd name="connsiteY823" fmla="*/ 6149942 h 9424512"/>
              <a:gd name="connsiteX824" fmla="*/ 4750548 w 15162205"/>
              <a:gd name="connsiteY824" fmla="*/ 6149942 h 9424512"/>
              <a:gd name="connsiteX825" fmla="*/ 4742482 w 15162205"/>
              <a:gd name="connsiteY825" fmla="*/ 6133811 h 9424512"/>
              <a:gd name="connsiteX826" fmla="*/ 4532779 w 15162205"/>
              <a:gd name="connsiteY826" fmla="*/ 6133811 h 9424512"/>
              <a:gd name="connsiteX827" fmla="*/ 4581172 w 15162205"/>
              <a:gd name="connsiteY827" fmla="*/ 6149942 h 9424512"/>
              <a:gd name="connsiteX828" fmla="*/ 4597306 w 15162205"/>
              <a:gd name="connsiteY828" fmla="*/ 6166071 h 9424512"/>
              <a:gd name="connsiteX829" fmla="*/ 4581172 w 15162205"/>
              <a:gd name="connsiteY829" fmla="*/ 6158007 h 9424512"/>
              <a:gd name="connsiteX830" fmla="*/ 4532779 w 15162205"/>
              <a:gd name="connsiteY830" fmla="*/ 6149942 h 9424512"/>
              <a:gd name="connsiteX831" fmla="*/ 4677959 w 15162205"/>
              <a:gd name="connsiteY831" fmla="*/ 6125746 h 9424512"/>
              <a:gd name="connsiteX832" fmla="*/ 4694089 w 15162205"/>
              <a:gd name="connsiteY832" fmla="*/ 6133811 h 9424512"/>
              <a:gd name="connsiteX833" fmla="*/ 4677959 w 15162205"/>
              <a:gd name="connsiteY833" fmla="*/ 6133811 h 9424512"/>
              <a:gd name="connsiteX834" fmla="*/ 4661827 w 15162205"/>
              <a:gd name="connsiteY834" fmla="*/ 6133811 h 9424512"/>
              <a:gd name="connsiteX835" fmla="*/ 4677959 w 15162205"/>
              <a:gd name="connsiteY835" fmla="*/ 6125746 h 9424512"/>
              <a:gd name="connsiteX836" fmla="*/ 4435994 w 15162205"/>
              <a:gd name="connsiteY836" fmla="*/ 6101549 h 9424512"/>
              <a:gd name="connsiteX837" fmla="*/ 4484389 w 15162205"/>
              <a:gd name="connsiteY837" fmla="*/ 6117679 h 9424512"/>
              <a:gd name="connsiteX838" fmla="*/ 4452125 w 15162205"/>
              <a:gd name="connsiteY838" fmla="*/ 6117679 h 9424512"/>
              <a:gd name="connsiteX839" fmla="*/ 4355342 w 15162205"/>
              <a:gd name="connsiteY839" fmla="*/ 6069288 h 9424512"/>
              <a:gd name="connsiteX840" fmla="*/ 4371470 w 15162205"/>
              <a:gd name="connsiteY840" fmla="*/ 6085417 h 9424512"/>
              <a:gd name="connsiteX841" fmla="*/ 4371470 w 15162205"/>
              <a:gd name="connsiteY841" fmla="*/ 6101549 h 9424512"/>
              <a:gd name="connsiteX842" fmla="*/ 4355342 w 15162205"/>
              <a:gd name="connsiteY842" fmla="*/ 6085417 h 9424512"/>
              <a:gd name="connsiteX843" fmla="*/ 4355342 w 15162205"/>
              <a:gd name="connsiteY843" fmla="*/ 6069288 h 9424512"/>
              <a:gd name="connsiteX844" fmla="*/ 4290817 w 15162205"/>
              <a:gd name="connsiteY844" fmla="*/ 6053157 h 9424512"/>
              <a:gd name="connsiteX845" fmla="*/ 4298884 w 15162205"/>
              <a:gd name="connsiteY845" fmla="*/ 6053157 h 9424512"/>
              <a:gd name="connsiteX846" fmla="*/ 4306948 w 15162205"/>
              <a:gd name="connsiteY846" fmla="*/ 6069288 h 9424512"/>
              <a:gd name="connsiteX847" fmla="*/ 4290817 w 15162205"/>
              <a:gd name="connsiteY847" fmla="*/ 6069288 h 9424512"/>
              <a:gd name="connsiteX848" fmla="*/ 4290817 w 15162205"/>
              <a:gd name="connsiteY848" fmla="*/ 6053157 h 9424512"/>
              <a:gd name="connsiteX849" fmla="*/ 5258672 w 15162205"/>
              <a:gd name="connsiteY849" fmla="*/ 6037025 h 9424512"/>
              <a:gd name="connsiteX850" fmla="*/ 5339323 w 15162205"/>
              <a:gd name="connsiteY850" fmla="*/ 6069288 h 9424512"/>
              <a:gd name="connsiteX851" fmla="*/ 5403847 w 15162205"/>
              <a:gd name="connsiteY851" fmla="*/ 6101549 h 9424512"/>
              <a:gd name="connsiteX852" fmla="*/ 5323192 w 15162205"/>
              <a:gd name="connsiteY852" fmla="*/ 6069288 h 9424512"/>
              <a:gd name="connsiteX853" fmla="*/ 4145639 w 15162205"/>
              <a:gd name="connsiteY853" fmla="*/ 6020896 h 9424512"/>
              <a:gd name="connsiteX854" fmla="*/ 4177901 w 15162205"/>
              <a:gd name="connsiteY854" fmla="*/ 6028961 h 9424512"/>
              <a:gd name="connsiteX855" fmla="*/ 4210163 w 15162205"/>
              <a:gd name="connsiteY855" fmla="*/ 6037025 h 9424512"/>
              <a:gd name="connsiteX856" fmla="*/ 4242426 w 15162205"/>
              <a:gd name="connsiteY856" fmla="*/ 6061221 h 9424512"/>
              <a:gd name="connsiteX857" fmla="*/ 4177901 w 15162205"/>
              <a:gd name="connsiteY857" fmla="*/ 6053157 h 9424512"/>
              <a:gd name="connsiteX858" fmla="*/ 4129509 w 15162205"/>
              <a:gd name="connsiteY858" fmla="*/ 6037025 h 9424512"/>
              <a:gd name="connsiteX859" fmla="*/ 5105428 w 15162205"/>
              <a:gd name="connsiteY859" fmla="*/ 5988633 h 9424512"/>
              <a:gd name="connsiteX860" fmla="*/ 5129624 w 15162205"/>
              <a:gd name="connsiteY860" fmla="*/ 6004762 h 9424512"/>
              <a:gd name="connsiteX861" fmla="*/ 5113491 w 15162205"/>
              <a:gd name="connsiteY861" fmla="*/ 6004762 h 9424512"/>
              <a:gd name="connsiteX862" fmla="*/ 5097360 w 15162205"/>
              <a:gd name="connsiteY862" fmla="*/ 5996698 h 9424512"/>
              <a:gd name="connsiteX863" fmla="*/ 5105428 w 15162205"/>
              <a:gd name="connsiteY863" fmla="*/ 5988633 h 9424512"/>
              <a:gd name="connsiteX864" fmla="*/ 4984443 w 15162205"/>
              <a:gd name="connsiteY864" fmla="*/ 5972503 h 9424512"/>
              <a:gd name="connsiteX865" fmla="*/ 5016709 w 15162205"/>
              <a:gd name="connsiteY865" fmla="*/ 5972503 h 9424512"/>
              <a:gd name="connsiteX866" fmla="*/ 5032836 w 15162205"/>
              <a:gd name="connsiteY866" fmla="*/ 5988633 h 9424512"/>
              <a:gd name="connsiteX867" fmla="*/ 4984443 w 15162205"/>
              <a:gd name="connsiteY867" fmla="*/ 5972503 h 9424512"/>
              <a:gd name="connsiteX868" fmla="*/ 3774628 w 15162205"/>
              <a:gd name="connsiteY868" fmla="*/ 5940241 h 9424512"/>
              <a:gd name="connsiteX869" fmla="*/ 3806892 w 15162205"/>
              <a:gd name="connsiteY869" fmla="*/ 5956370 h 9424512"/>
              <a:gd name="connsiteX870" fmla="*/ 3774628 w 15162205"/>
              <a:gd name="connsiteY870" fmla="*/ 5956370 h 9424512"/>
              <a:gd name="connsiteX871" fmla="*/ 3774628 w 15162205"/>
              <a:gd name="connsiteY871" fmla="*/ 5940241 h 9424512"/>
              <a:gd name="connsiteX872" fmla="*/ 4823137 w 15162205"/>
              <a:gd name="connsiteY872" fmla="*/ 5924109 h 9424512"/>
              <a:gd name="connsiteX873" fmla="*/ 4855398 w 15162205"/>
              <a:gd name="connsiteY873" fmla="*/ 5940241 h 9424512"/>
              <a:gd name="connsiteX874" fmla="*/ 4823137 w 15162205"/>
              <a:gd name="connsiteY874" fmla="*/ 5940241 h 9424512"/>
              <a:gd name="connsiteX875" fmla="*/ 4323079 w 15162205"/>
              <a:gd name="connsiteY875" fmla="*/ 5907979 h 9424512"/>
              <a:gd name="connsiteX876" fmla="*/ 4339210 w 15162205"/>
              <a:gd name="connsiteY876" fmla="*/ 5924109 h 9424512"/>
              <a:gd name="connsiteX877" fmla="*/ 4323079 w 15162205"/>
              <a:gd name="connsiteY877" fmla="*/ 5924109 h 9424512"/>
              <a:gd name="connsiteX878" fmla="*/ 5549026 w 15162205"/>
              <a:gd name="connsiteY878" fmla="*/ 5859587 h 9424512"/>
              <a:gd name="connsiteX879" fmla="*/ 5565156 w 15162205"/>
              <a:gd name="connsiteY879" fmla="*/ 5859587 h 9424512"/>
              <a:gd name="connsiteX880" fmla="*/ 5549026 w 15162205"/>
              <a:gd name="connsiteY880" fmla="*/ 5875716 h 9424512"/>
              <a:gd name="connsiteX881" fmla="*/ 5097360 w 15162205"/>
              <a:gd name="connsiteY881" fmla="*/ 5859587 h 9424512"/>
              <a:gd name="connsiteX882" fmla="*/ 5113491 w 15162205"/>
              <a:gd name="connsiteY882" fmla="*/ 5859587 h 9424512"/>
              <a:gd name="connsiteX883" fmla="*/ 5097360 w 15162205"/>
              <a:gd name="connsiteY883" fmla="*/ 5875716 h 9424512"/>
              <a:gd name="connsiteX884" fmla="*/ 4968315 w 15162205"/>
              <a:gd name="connsiteY884" fmla="*/ 5859587 h 9424512"/>
              <a:gd name="connsiteX885" fmla="*/ 4984443 w 15162205"/>
              <a:gd name="connsiteY885" fmla="*/ 5891848 h 9424512"/>
              <a:gd name="connsiteX886" fmla="*/ 4992511 w 15162205"/>
              <a:gd name="connsiteY886" fmla="*/ 5907979 h 9424512"/>
              <a:gd name="connsiteX887" fmla="*/ 4952182 w 15162205"/>
              <a:gd name="connsiteY887" fmla="*/ 5907979 h 9424512"/>
              <a:gd name="connsiteX888" fmla="*/ 4903789 w 15162205"/>
              <a:gd name="connsiteY888" fmla="*/ 5875716 h 9424512"/>
              <a:gd name="connsiteX889" fmla="*/ 4919923 w 15162205"/>
              <a:gd name="connsiteY889" fmla="*/ 5875716 h 9424512"/>
              <a:gd name="connsiteX890" fmla="*/ 4968315 w 15162205"/>
              <a:gd name="connsiteY890" fmla="*/ 5859587 h 9424512"/>
              <a:gd name="connsiteX891" fmla="*/ 4839268 w 15162205"/>
              <a:gd name="connsiteY891" fmla="*/ 5859587 h 9424512"/>
              <a:gd name="connsiteX892" fmla="*/ 4871530 w 15162205"/>
              <a:gd name="connsiteY892" fmla="*/ 5859587 h 9424512"/>
              <a:gd name="connsiteX893" fmla="*/ 4855398 w 15162205"/>
              <a:gd name="connsiteY893" fmla="*/ 5875716 h 9424512"/>
              <a:gd name="connsiteX894" fmla="*/ 4637631 w 15162205"/>
              <a:gd name="connsiteY894" fmla="*/ 5859587 h 9424512"/>
              <a:gd name="connsiteX895" fmla="*/ 4645696 w 15162205"/>
              <a:gd name="connsiteY895" fmla="*/ 5859587 h 9424512"/>
              <a:gd name="connsiteX896" fmla="*/ 4645696 w 15162205"/>
              <a:gd name="connsiteY896" fmla="*/ 5875716 h 9424512"/>
              <a:gd name="connsiteX897" fmla="*/ 4629565 w 15162205"/>
              <a:gd name="connsiteY897" fmla="*/ 5867651 h 9424512"/>
              <a:gd name="connsiteX898" fmla="*/ 4637631 w 15162205"/>
              <a:gd name="connsiteY898" fmla="*/ 5859587 h 9424512"/>
              <a:gd name="connsiteX899" fmla="*/ 14937201 w 15162205"/>
              <a:gd name="connsiteY899" fmla="*/ 5843455 h 9424512"/>
              <a:gd name="connsiteX900" fmla="*/ 14953329 w 15162205"/>
              <a:gd name="connsiteY900" fmla="*/ 5859587 h 9424512"/>
              <a:gd name="connsiteX901" fmla="*/ 14969461 w 15162205"/>
              <a:gd name="connsiteY901" fmla="*/ 5851520 h 9424512"/>
              <a:gd name="connsiteX902" fmla="*/ 14937201 w 15162205"/>
              <a:gd name="connsiteY902" fmla="*/ 5843455 h 9424512"/>
              <a:gd name="connsiteX903" fmla="*/ 4581172 w 15162205"/>
              <a:gd name="connsiteY903" fmla="*/ 5843455 h 9424512"/>
              <a:gd name="connsiteX904" fmla="*/ 4597306 w 15162205"/>
              <a:gd name="connsiteY904" fmla="*/ 5843455 h 9424512"/>
              <a:gd name="connsiteX905" fmla="*/ 4597306 w 15162205"/>
              <a:gd name="connsiteY905" fmla="*/ 5859587 h 9424512"/>
              <a:gd name="connsiteX906" fmla="*/ 4581172 w 15162205"/>
              <a:gd name="connsiteY906" fmla="*/ 5843455 h 9424512"/>
              <a:gd name="connsiteX907" fmla="*/ 3871415 w 15162205"/>
              <a:gd name="connsiteY907" fmla="*/ 5843455 h 9424512"/>
              <a:gd name="connsiteX908" fmla="*/ 3895609 w 15162205"/>
              <a:gd name="connsiteY908" fmla="*/ 5843455 h 9424512"/>
              <a:gd name="connsiteX909" fmla="*/ 3952068 w 15162205"/>
              <a:gd name="connsiteY909" fmla="*/ 5859587 h 9424512"/>
              <a:gd name="connsiteX910" fmla="*/ 4064985 w 15162205"/>
              <a:gd name="connsiteY910" fmla="*/ 5867651 h 9424512"/>
              <a:gd name="connsiteX911" fmla="*/ 4113377 w 15162205"/>
              <a:gd name="connsiteY911" fmla="*/ 5891848 h 9424512"/>
              <a:gd name="connsiteX912" fmla="*/ 4081116 w 15162205"/>
              <a:gd name="connsiteY912" fmla="*/ 5891848 h 9424512"/>
              <a:gd name="connsiteX913" fmla="*/ 3984330 w 15162205"/>
              <a:gd name="connsiteY913" fmla="*/ 5875716 h 9424512"/>
              <a:gd name="connsiteX914" fmla="*/ 3871415 w 15162205"/>
              <a:gd name="connsiteY914" fmla="*/ 5843455 h 9424512"/>
              <a:gd name="connsiteX915" fmla="*/ 5436108 w 15162205"/>
              <a:gd name="connsiteY915" fmla="*/ 5827324 h 9424512"/>
              <a:gd name="connsiteX916" fmla="*/ 5452240 w 15162205"/>
              <a:gd name="connsiteY916" fmla="*/ 5827324 h 9424512"/>
              <a:gd name="connsiteX917" fmla="*/ 5454928 w 15162205"/>
              <a:gd name="connsiteY917" fmla="*/ 5828669 h 9424512"/>
              <a:gd name="connsiteX918" fmla="*/ 5370182 w 15162205"/>
              <a:gd name="connsiteY918" fmla="*/ 5802777 h 9424512"/>
              <a:gd name="connsiteX919" fmla="*/ 5403847 w 15162205"/>
              <a:gd name="connsiteY919" fmla="*/ 5811194 h 9424512"/>
              <a:gd name="connsiteX920" fmla="*/ 5376624 w 15162205"/>
              <a:gd name="connsiteY920" fmla="*/ 5805144 h 9424512"/>
              <a:gd name="connsiteX921" fmla="*/ 14856545 w 15162205"/>
              <a:gd name="connsiteY921" fmla="*/ 5795062 h 9424512"/>
              <a:gd name="connsiteX922" fmla="*/ 14840417 w 15162205"/>
              <a:gd name="connsiteY922" fmla="*/ 5811194 h 9424512"/>
              <a:gd name="connsiteX923" fmla="*/ 14872677 w 15162205"/>
              <a:gd name="connsiteY923" fmla="*/ 5811194 h 9424512"/>
              <a:gd name="connsiteX924" fmla="*/ 14856545 w 15162205"/>
              <a:gd name="connsiteY924" fmla="*/ 5795062 h 9424512"/>
              <a:gd name="connsiteX925" fmla="*/ 15050117 w 15162205"/>
              <a:gd name="connsiteY925" fmla="*/ 5762800 h 9424512"/>
              <a:gd name="connsiteX926" fmla="*/ 15066245 w 15162205"/>
              <a:gd name="connsiteY926" fmla="*/ 5778933 h 9424512"/>
              <a:gd name="connsiteX927" fmla="*/ 15058185 w 15162205"/>
              <a:gd name="connsiteY927" fmla="*/ 5778933 h 9424512"/>
              <a:gd name="connsiteX928" fmla="*/ 15033985 w 15162205"/>
              <a:gd name="connsiteY928" fmla="*/ 5778933 h 9424512"/>
              <a:gd name="connsiteX929" fmla="*/ 4710219 w 15162205"/>
              <a:gd name="connsiteY929" fmla="*/ 5762800 h 9424512"/>
              <a:gd name="connsiteX930" fmla="*/ 4742482 w 15162205"/>
              <a:gd name="connsiteY930" fmla="*/ 5762800 h 9424512"/>
              <a:gd name="connsiteX931" fmla="*/ 4726351 w 15162205"/>
              <a:gd name="connsiteY931" fmla="*/ 5778933 h 9424512"/>
              <a:gd name="connsiteX932" fmla="*/ 14904937 w 15162205"/>
              <a:gd name="connsiteY932" fmla="*/ 5730539 h 9424512"/>
              <a:gd name="connsiteX933" fmla="*/ 15001725 w 15162205"/>
              <a:gd name="connsiteY933" fmla="*/ 5762800 h 9424512"/>
              <a:gd name="connsiteX934" fmla="*/ 14985593 w 15162205"/>
              <a:gd name="connsiteY934" fmla="*/ 5778933 h 9424512"/>
              <a:gd name="connsiteX935" fmla="*/ 14937201 w 15162205"/>
              <a:gd name="connsiteY935" fmla="*/ 5754735 h 9424512"/>
              <a:gd name="connsiteX936" fmla="*/ 14888809 w 15162205"/>
              <a:gd name="connsiteY936" fmla="*/ 5738603 h 9424512"/>
              <a:gd name="connsiteX937" fmla="*/ 14904937 w 15162205"/>
              <a:gd name="connsiteY937" fmla="*/ 5730539 h 9424512"/>
              <a:gd name="connsiteX938" fmla="*/ 5371586 w 15162205"/>
              <a:gd name="connsiteY938" fmla="*/ 5730539 h 9424512"/>
              <a:gd name="connsiteX939" fmla="*/ 5428042 w 15162205"/>
              <a:gd name="connsiteY939" fmla="*/ 5754735 h 9424512"/>
              <a:gd name="connsiteX940" fmla="*/ 5500632 w 15162205"/>
              <a:gd name="connsiteY940" fmla="*/ 5795062 h 9424512"/>
              <a:gd name="connsiteX941" fmla="*/ 5484501 w 15162205"/>
              <a:gd name="connsiteY941" fmla="*/ 5795062 h 9424512"/>
              <a:gd name="connsiteX942" fmla="*/ 5468369 w 15162205"/>
              <a:gd name="connsiteY942" fmla="*/ 5795062 h 9424512"/>
              <a:gd name="connsiteX943" fmla="*/ 5452240 w 15162205"/>
              <a:gd name="connsiteY943" fmla="*/ 5778933 h 9424512"/>
              <a:gd name="connsiteX944" fmla="*/ 5436108 w 15162205"/>
              <a:gd name="connsiteY944" fmla="*/ 5778933 h 9424512"/>
              <a:gd name="connsiteX945" fmla="*/ 15088641 w 15162205"/>
              <a:gd name="connsiteY945" fmla="*/ 5720671 h 9424512"/>
              <a:gd name="connsiteX946" fmla="*/ 15098513 w 15162205"/>
              <a:gd name="connsiteY946" fmla="*/ 5730539 h 9424512"/>
              <a:gd name="connsiteX947" fmla="*/ 15090441 w 15162205"/>
              <a:gd name="connsiteY947" fmla="*/ 5722474 h 9424512"/>
              <a:gd name="connsiteX948" fmla="*/ 15082377 w 15162205"/>
              <a:gd name="connsiteY948" fmla="*/ 5714407 h 9424512"/>
              <a:gd name="connsiteX949" fmla="*/ 15088641 w 15162205"/>
              <a:gd name="connsiteY949" fmla="*/ 5720671 h 9424512"/>
              <a:gd name="connsiteX950" fmla="*/ 15084393 w 15162205"/>
              <a:gd name="connsiteY950" fmla="*/ 5716424 h 9424512"/>
              <a:gd name="connsiteX951" fmla="*/ 15082377 w 15162205"/>
              <a:gd name="connsiteY951" fmla="*/ 5714407 h 9424512"/>
              <a:gd name="connsiteX952" fmla="*/ 4855398 w 15162205"/>
              <a:gd name="connsiteY952" fmla="*/ 5714407 h 9424512"/>
              <a:gd name="connsiteX953" fmla="*/ 4919923 w 15162205"/>
              <a:gd name="connsiteY953" fmla="*/ 5746670 h 9424512"/>
              <a:gd name="connsiteX954" fmla="*/ 4887660 w 15162205"/>
              <a:gd name="connsiteY954" fmla="*/ 5746670 h 9424512"/>
              <a:gd name="connsiteX955" fmla="*/ 4813459 w 15162205"/>
              <a:gd name="connsiteY955" fmla="*/ 5701504 h 9424512"/>
              <a:gd name="connsiteX956" fmla="*/ 4819102 w 15162205"/>
              <a:gd name="connsiteY956" fmla="*/ 5702310 h 9424512"/>
              <a:gd name="connsiteX957" fmla="*/ 4839268 w 15162205"/>
              <a:gd name="connsiteY957" fmla="*/ 5714407 h 9424512"/>
              <a:gd name="connsiteX958" fmla="*/ 4790875 w 15162205"/>
              <a:gd name="connsiteY958" fmla="*/ 5698278 h 9424512"/>
              <a:gd name="connsiteX959" fmla="*/ 4807006 w 15162205"/>
              <a:gd name="connsiteY959" fmla="*/ 5698278 h 9424512"/>
              <a:gd name="connsiteX960" fmla="*/ 4813459 w 15162205"/>
              <a:gd name="connsiteY960" fmla="*/ 5701504 h 9424512"/>
              <a:gd name="connsiteX961" fmla="*/ 4403734 w 15162205"/>
              <a:gd name="connsiteY961" fmla="*/ 5698278 h 9424512"/>
              <a:gd name="connsiteX962" fmla="*/ 4419865 w 15162205"/>
              <a:gd name="connsiteY962" fmla="*/ 5706342 h 9424512"/>
              <a:gd name="connsiteX963" fmla="*/ 4411797 w 15162205"/>
              <a:gd name="connsiteY963" fmla="*/ 5714407 h 9424512"/>
              <a:gd name="connsiteX964" fmla="*/ 4403734 w 15162205"/>
              <a:gd name="connsiteY964" fmla="*/ 5698278 h 9424512"/>
              <a:gd name="connsiteX965" fmla="*/ 6242654 w 15162205"/>
              <a:gd name="connsiteY965" fmla="*/ 5682146 h 9424512"/>
              <a:gd name="connsiteX966" fmla="*/ 6307178 w 15162205"/>
              <a:gd name="connsiteY966" fmla="*/ 5714407 h 9424512"/>
              <a:gd name="connsiteX967" fmla="*/ 6307178 w 15162205"/>
              <a:gd name="connsiteY967" fmla="*/ 5698278 h 9424512"/>
              <a:gd name="connsiteX968" fmla="*/ 5242539 w 15162205"/>
              <a:gd name="connsiteY968" fmla="*/ 5666015 h 9424512"/>
              <a:gd name="connsiteX969" fmla="*/ 5226408 w 15162205"/>
              <a:gd name="connsiteY969" fmla="*/ 5682146 h 9424512"/>
              <a:gd name="connsiteX970" fmla="*/ 5210277 w 15162205"/>
              <a:gd name="connsiteY970" fmla="*/ 5682146 h 9424512"/>
              <a:gd name="connsiteX971" fmla="*/ 5242539 w 15162205"/>
              <a:gd name="connsiteY971" fmla="*/ 5666015 h 9424512"/>
              <a:gd name="connsiteX972" fmla="*/ 4258555 w 15162205"/>
              <a:gd name="connsiteY972" fmla="*/ 5666015 h 9424512"/>
              <a:gd name="connsiteX973" fmla="*/ 4323079 w 15162205"/>
              <a:gd name="connsiteY973" fmla="*/ 5682146 h 9424512"/>
              <a:gd name="connsiteX974" fmla="*/ 4290817 w 15162205"/>
              <a:gd name="connsiteY974" fmla="*/ 5682146 h 9424512"/>
              <a:gd name="connsiteX975" fmla="*/ 4258555 w 15162205"/>
              <a:gd name="connsiteY975" fmla="*/ 5666015 h 9424512"/>
              <a:gd name="connsiteX976" fmla="*/ 5081231 w 15162205"/>
              <a:gd name="connsiteY976" fmla="*/ 5633753 h 9424512"/>
              <a:gd name="connsiteX977" fmla="*/ 5097360 w 15162205"/>
              <a:gd name="connsiteY977" fmla="*/ 5641820 h 9424512"/>
              <a:gd name="connsiteX978" fmla="*/ 5113491 w 15162205"/>
              <a:gd name="connsiteY978" fmla="*/ 5649883 h 9424512"/>
              <a:gd name="connsiteX979" fmla="*/ 5113491 w 15162205"/>
              <a:gd name="connsiteY979" fmla="*/ 5666015 h 9424512"/>
              <a:gd name="connsiteX980" fmla="*/ 5097360 w 15162205"/>
              <a:gd name="connsiteY980" fmla="*/ 5649883 h 9424512"/>
              <a:gd name="connsiteX981" fmla="*/ 5081231 w 15162205"/>
              <a:gd name="connsiteY981" fmla="*/ 5641820 h 9424512"/>
              <a:gd name="connsiteX982" fmla="*/ 5081231 w 15162205"/>
              <a:gd name="connsiteY982" fmla="*/ 5633753 h 9424512"/>
              <a:gd name="connsiteX983" fmla="*/ 4574257 w 15162205"/>
              <a:gd name="connsiteY983" fmla="*/ 5624536 h 9424512"/>
              <a:gd name="connsiteX984" fmla="*/ 4629565 w 15162205"/>
              <a:gd name="connsiteY984" fmla="*/ 5633753 h 9424512"/>
              <a:gd name="connsiteX985" fmla="*/ 4710219 w 15162205"/>
              <a:gd name="connsiteY985" fmla="*/ 5666015 h 9424512"/>
              <a:gd name="connsiteX986" fmla="*/ 4694089 w 15162205"/>
              <a:gd name="connsiteY986" fmla="*/ 5666015 h 9424512"/>
              <a:gd name="connsiteX987" fmla="*/ 4677959 w 15162205"/>
              <a:gd name="connsiteY987" fmla="*/ 5666015 h 9424512"/>
              <a:gd name="connsiteX988" fmla="*/ 4613434 w 15162205"/>
              <a:gd name="connsiteY988" fmla="*/ 5633753 h 9424512"/>
              <a:gd name="connsiteX989" fmla="*/ 4584197 w 15162205"/>
              <a:gd name="connsiteY989" fmla="*/ 5626696 h 9424512"/>
              <a:gd name="connsiteX990" fmla="*/ 5516762 w 15162205"/>
              <a:gd name="connsiteY990" fmla="*/ 5617624 h 9424512"/>
              <a:gd name="connsiteX991" fmla="*/ 5565156 w 15162205"/>
              <a:gd name="connsiteY991" fmla="*/ 5633753 h 9424512"/>
              <a:gd name="connsiteX992" fmla="*/ 5532894 w 15162205"/>
              <a:gd name="connsiteY992" fmla="*/ 5617624 h 9424512"/>
              <a:gd name="connsiteX993" fmla="*/ 4532779 w 15162205"/>
              <a:gd name="connsiteY993" fmla="*/ 5617624 h 9424512"/>
              <a:gd name="connsiteX994" fmla="*/ 4561010 w 15162205"/>
              <a:gd name="connsiteY994" fmla="*/ 5621656 h 9424512"/>
              <a:gd name="connsiteX995" fmla="*/ 4574257 w 15162205"/>
              <a:gd name="connsiteY995" fmla="*/ 5624536 h 9424512"/>
              <a:gd name="connsiteX996" fmla="*/ 5226408 w 15162205"/>
              <a:gd name="connsiteY996" fmla="*/ 5601492 h 9424512"/>
              <a:gd name="connsiteX997" fmla="*/ 5234473 w 15162205"/>
              <a:gd name="connsiteY997" fmla="*/ 5601492 h 9424512"/>
              <a:gd name="connsiteX998" fmla="*/ 5242539 w 15162205"/>
              <a:gd name="connsiteY998" fmla="*/ 5617624 h 9424512"/>
              <a:gd name="connsiteX999" fmla="*/ 5210277 w 15162205"/>
              <a:gd name="connsiteY999" fmla="*/ 5617624 h 9424512"/>
              <a:gd name="connsiteX1000" fmla="*/ 4024657 w 15162205"/>
              <a:gd name="connsiteY1000" fmla="*/ 5585361 h 9424512"/>
              <a:gd name="connsiteX1001" fmla="*/ 4032723 w 15162205"/>
              <a:gd name="connsiteY1001" fmla="*/ 5601492 h 9424512"/>
              <a:gd name="connsiteX1002" fmla="*/ 4016592 w 15162205"/>
              <a:gd name="connsiteY1002" fmla="*/ 5593426 h 9424512"/>
              <a:gd name="connsiteX1003" fmla="*/ 4024657 w 15162205"/>
              <a:gd name="connsiteY1003" fmla="*/ 5585361 h 9424512"/>
              <a:gd name="connsiteX1004" fmla="*/ 3952068 w 15162205"/>
              <a:gd name="connsiteY1004" fmla="*/ 5569229 h 9424512"/>
              <a:gd name="connsiteX1005" fmla="*/ 3984330 w 15162205"/>
              <a:gd name="connsiteY1005" fmla="*/ 5585361 h 9424512"/>
              <a:gd name="connsiteX1006" fmla="*/ 3952068 w 15162205"/>
              <a:gd name="connsiteY1006" fmla="*/ 5585361 h 9424512"/>
              <a:gd name="connsiteX1007" fmla="*/ 4597306 w 15162205"/>
              <a:gd name="connsiteY1007" fmla="*/ 5553098 h 9424512"/>
              <a:gd name="connsiteX1008" fmla="*/ 4597306 w 15162205"/>
              <a:gd name="connsiteY1008" fmla="*/ 5569229 h 9424512"/>
              <a:gd name="connsiteX1009" fmla="*/ 4597306 w 15162205"/>
              <a:gd name="connsiteY1009" fmla="*/ 5585361 h 9424512"/>
              <a:gd name="connsiteX1010" fmla="*/ 4581172 w 15162205"/>
              <a:gd name="connsiteY1010" fmla="*/ 5569229 h 9424512"/>
              <a:gd name="connsiteX1011" fmla="*/ 4609400 w 15162205"/>
              <a:gd name="connsiteY1011" fmla="*/ 5528902 h 9424512"/>
              <a:gd name="connsiteX1012" fmla="*/ 4613434 w 15162205"/>
              <a:gd name="connsiteY1012" fmla="*/ 5536969 h 9424512"/>
              <a:gd name="connsiteX1013" fmla="*/ 4637631 w 15162205"/>
              <a:gd name="connsiteY1013" fmla="*/ 5545033 h 9424512"/>
              <a:gd name="connsiteX1014" fmla="*/ 4661827 w 15162205"/>
              <a:gd name="connsiteY1014" fmla="*/ 5553098 h 9424512"/>
              <a:gd name="connsiteX1015" fmla="*/ 4726351 w 15162205"/>
              <a:gd name="connsiteY1015" fmla="*/ 5569229 h 9424512"/>
              <a:gd name="connsiteX1016" fmla="*/ 4710219 w 15162205"/>
              <a:gd name="connsiteY1016" fmla="*/ 5569229 h 9424512"/>
              <a:gd name="connsiteX1017" fmla="*/ 4661827 w 15162205"/>
              <a:gd name="connsiteY1017" fmla="*/ 5569229 h 9424512"/>
              <a:gd name="connsiteX1018" fmla="*/ 4613434 w 15162205"/>
              <a:gd name="connsiteY1018" fmla="*/ 5553098 h 9424512"/>
              <a:gd name="connsiteX1019" fmla="*/ 4597306 w 15162205"/>
              <a:gd name="connsiteY1019" fmla="*/ 5536969 h 9424512"/>
              <a:gd name="connsiteX1020" fmla="*/ 4609400 w 15162205"/>
              <a:gd name="connsiteY1020" fmla="*/ 5528902 h 9424512"/>
              <a:gd name="connsiteX1021" fmla="*/ 4500518 w 15162205"/>
              <a:gd name="connsiteY1021" fmla="*/ 5520837 h 9424512"/>
              <a:gd name="connsiteX1022" fmla="*/ 4508586 w 15162205"/>
              <a:gd name="connsiteY1022" fmla="*/ 5520837 h 9424512"/>
              <a:gd name="connsiteX1023" fmla="*/ 4532779 w 15162205"/>
              <a:gd name="connsiteY1023" fmla="*/ 5536969 h 9424512"/>
              <a:gd name="connsiteX1024" fmla="*/ 4500518 w 15162205"/>
              <a:gd name="connsiteY1024" fmla="*/ 5536969 h 9424512"/>
              <a:gd name="connsiteX1025" fmla="*/ 3831088 w 15162205"/>
              <a:gd name="connsiteY1025" fmla="*/ 5520837 h 9424512"/>
              <a:gd name="connsiteX1026" fmla="*/ 3839151 w 15162205"/>
              <a:gd name="connsiteY1026" fmla="*/ 5536969 h 9424512"/>
              <a:gd name="connsiteX1027" fmla="*/ 3823020 w 15162205"/>
              <a:gd name="connsiteY1027" fmla="*/ 5528902 h 9424512"/>
              <a:gd name="connsiteX1028" fmla="*/ 3831088 w 15162205"/>
              <a:gd name="connsiteY1028" fmla="*/ 5520837 h 9424512"/>
              <a:gd name="connsiteX1029" fmla="*/ 5532894 w 15162205"/>
              <a:gd name="connsiteY1029" fmla="*/ 5488574 h 9424512"/>
              <a:gd name="connsiteX1030" fmla="*/ 5549026 w 15162205"/>
              <a:gd name="connsiteY1030" fmla="*/ 5504707 h 9424512"/>
              <a:gd name="connsiteX1031" fmla="*/ 5565156 w 15162205"/>
              <a:gd name="connsiteY1031" fmla="*/ 5504707 h 9424512"/>
              <a:gd name="connsiteX1032" fmla="*/ 5549026 w 15162205"/>
              <a:gd name="connsiteY1032" fmla="*/ 5488574 h 9424512"/>
              <a:gd name="connsiteX1033" fmla="*/ 14259701 w 15162205"/>
              <a:gd name="connsiteY1033" fmla="*/ 5472444 h 9424512"/>
              <a:gd name="connsiteX1034" fmla="*/ 14275833 w 15162205"/>
              <a:gd name="connsiteY1034" fmla="*/ 5488574 h 9424512"/>
              <a:gd name="connsiteX1035" fmla="*/ 14275833 w 15162205"/>
              <a:gd name="connsiteY1035" fmla="*/ 5472444 h 9424512"/>
              <a:gd name="connsiteX1036" fmla="*/ 4387601 w 15162205"/>
              <a:gd name="connsiteY1036" fmla="*/ 5472444 h 9424512"/>
              <a:gd name="connsiteX1037" fmla="*/ 4403734 w 15162205"/>
              <a:gd name="connsiteY1037" fmla="*/ 5472444 h 9424512"/>
              <a:gd name="connsiteX1038" fmla="*/ 4419865 w 15162205"/>
              <a:gd name="connsiteY1038" fmla="*/ 5504707 h 9424512"/>
              <a:gd name="connsiteX1039" fmla="*/ 4452125 w 15162205"/>
              <a:gd name="connsiteY1039" fmla="*/ 5504707 h 9424512"/>
              <a:gd name="connsiteX1040" fmla="*/ 4452125 w 15162205"/>
              <a:gd name="connsiteY1040" fmla="*/ 5520837 h 9424512"/>
              <a:gd name="connsiteX1041" fmla="*/ 4435994 w 15162205"/>
              <a:gd name="connsiteY1041" fmla="*/ 5520837 h 9424512"/>
              <a:gd name="connsiteX1042" fmla="*/ 4403734 w 15162205"/>
              <a:gd name="connsiteY1042" fmla="*/ 5504707 h 9424512"/>
              <a:gd name="connsiteX1043" fmla="*/ 4387601 w 15162205"/>
              <a:gd name="connsiteY1043" fmla="*/ 5504707 h 9424512"/>
              <a:gd name="connsiteX1044" fmla="*/ 4387601 w 15162205"/>
              <a:gd name="connsiteY1044" fmla="*/ 5488574 h 9424512"/>
              <a:gd name="connsiteX1045" fmla="*/ 4387601 w 15162205"/>
              <a:gd name="connsiteY1045" fmla="*/ 5472444 h 9424512"/>
              <a:gd name="connsiteX1046" fmla="*/ 4161770 w 15162205"/>
              <a:gd name="connsiteY1046" fmla="*/ 5472444 h 9424512"/>
              <a:gd name="connsiteX1047" fmla="*/ 4250488 w 15162205"/>
              <a:gd name="connsiteY1047" fmla="*/ 5496640 h 9424512"/>
              <a:gd name="connsiteX1048" fmla="*/ 4419865 w 15162205"/>
              <a:gd name="connsiteY1048" fmla="*/ 5553098 h 9424512"/>
              <a:gd name="connsiteX1049" fmla="*/ 4468256 w 15162205"/>
              <a:gd name="connsiteY1049" fmla="*/ 5569229 h 9424512"/>
              <a:gd name="connsiteX1050" fmla="*/ 4492452 w 15162205"/>
              <a:gd name="connsiteY1050" fmla="*/ 5585361 h 9424512"/>
              <a:gd name="connsiteX1051" fmla="*/ 4500518 w 15162205"/>
              <a:gd name="connsiteY1051" fmla="*/ 5585361 h 9424512"/>
              <a:gd name="connsiteX1052" fmla="*/ 4468256 w 15162205"/>
              <a:gd name="connsiteY1052" fmla="*/ 5601492 h 9424512"/>
              <a:gd name="connsiteX1053" fmla="*/ 4379538 w 15162205"/>
              <a:gd name="connsiteY1053" fmla="*/ 5561165 h 9424512"/>
              <a:gd name="connsiteX1054" fmla="*/ 4274684 w 15162205"/>
              <a:gd name="connsiteY1054" fmla="*/ 5536969 h 9424512"/>
              <a:gd name="connsiteX1055" fmla="*/ 4258555 w 15162205"/>
              <a:gd name="connsiteY1055" fmla="*/ 5536969 h 9424512"/>
              <a:gd name="connsiteX1056" fmla="*/ 4210163 w 15162205"/>
              <a:gd name="connsiteY1056" fmla="*/ 5504707 h 9424512"/>
              <a:gd name="connsiteX1057" fmla="*/ 14711369 w 15162205"/>
              <a:gd name="connsiteY1057" fmla="*/ 5456315 h 9424512"/>
              <a:gd name="connsiteX1058" fmla="*/ 14727497 w 15162205"/>
              <a:gd name="connsiteY1058" fmla="*/ 5472444 h 9424512"/>
              <a:gd name="connsiteX1059" fmla="*/ 14735565 w 15162205"/>
              <a:gd name="connsiteY1059" fmla="*/ 5472444 h 9424512"/>
              <a:gd name="connsiteX1060" fmla="*/ 14743629 w 15162205"/>
              <a:gd name="connsiteY1060" fmla="*/ 5456315 h 9424512"/>
              <a:gd name="connsiteX1061" fmla="*/ 14727497 w 15162205"/>
              <a:gd name="connsiteY1061" fmla="*/ 5456315 h 9424512"/>
              <a:gd name="connsiteX1062" fmla="*/ 14711369 w 15162205"/>
              <a:gd name="connsiteY1062" fmla="*/ 5456315 h 9424512"/>
              <a:gd name="connsiteX1063" fmla="*/ 5403847 w 15162205"/>
              <a:gd name="connsiteY1063" fmla="*/ 5424052 h 9424512"/>
              <a:gd name="connsiteX1064" fmla="*/ 5419978 w 15162205"/>
              <a:gd name="connsiteY1064" fmla="*/ 5456315 h 9424512"/>
              <a:gd name="connsiteX1065" fmla="*/ 5452240 w 15162205"/>
              <a:gd name="connsiteY1065" fmla="*/ 5456315 h 9424512"/>
              <a:gd name="connsiteX1066" fmla="*/ 5419978 w 15162205"/>
              <a:gd name="connsiteY1066" fmla="*/ 5440183 h 9424512"/>
              <a:gd name="connsiteX1067" fmla="*/ 5403847 w 15162205"/>
              <a:gd name="connsiteY1067" fmla="*/ 5424052 h 9424512"/>
              <a:gd name="connsiteX1068" fmla="*/ 5048970 w 15162205"/>
              <a:gd name="connsiteY1068" fmla="*/ 5424052 h 9424512"/>
              <a:gd name="connsiteX1069" fmla="*/ 5057035 w 15162205"/>
              <a:gd name="connsiteY1069" fmla="*/ 5432116 h 9424512"/>
              <a:gd name="connsiteX1070" fmla="*/ 5065098 w 15162205"/>
              <a:gd name="connsiteY1070" fmla="*/ 5440183 h 9424512"/>
              <a:gd name="connsiteX1071" fmla="*/ 5048970 w 15162205"/>
              <a:gd name="connsiteY1071" fmla="*/ 5440183 h 9424512"/>
              <a:gd name="connsiteX1072" fmla="*/ 5534910 w 15162205"/>
              <a:gd name="connsiteY1072" fmla="*/ 5413970 h 9424512"/>
              <a:gd name="connsiteX1073" fmla="*/ 5532894 w 15162205"/>
              <a:gd name="connsiteY1073" fmla="*/ 5424052 h 9424512"/>
              <a:gd name="connsiteX1074" fmla="*/ 5540960 w 15162205"/>
              <a:gd name="connsiteY1074" fmla="*/ 5440183 h 9424512"/>
              <a:gd name="connsiteX1075" fmla="*/ 5549026 w 15162205"/>
              <a:gd name="connsiteY1075" fmla="*/ 5432116 h 9424512"/>
              <a:gd name="connsiteX1076" fmla="*/ 5540960 w 15162205"/>
              <a:gd name="connsiteY1076" fmla="*/ 5415985 h 9424512"/>
              <a:gd name="connsiteX1077" fmla="*/ 5534910 w 15162205"/>
              <a:gd name="connsiteY1077" fmla="*/ 5413970 h 9424512"/>
              <a:gd name="connsiteX1078" fmla="*/ 5290931 w 15162205"/>
              <a:gd name="connsiteY1078" fmla="*/ 5407920 h 9424512"/>
              <a:gd name="connsiteX1079" fmla="*/ 5355454 w 15162205"/>
              <a:gd name="connsiteY1079" fmla="*/ 5424052 h 9424512"/>
              <a:gd name="connsiteX1080" fmla="*/ 5323192 w 15162205"/>
              <a:gd name="connsiteY1080" fmla="*/ 5407920 h 9424512"/>
              <a:gd name="connsiteX1081" fmla="*/ 5403847 w 15162205"/>
              <a:gd name="connsiteY1081" fmla="*/ 5375660 h 9424512"/>
              <a:gd name="connsiteX1082" fmla="*/ 5484501 w 15162205"/>
              <a:gd name="connsiteY1082" fmla="*/ 5424052 h 9424512"/>
              <a:gd name="connsiteX1083" fmla="*/ 5468369 w 15162205"/>
              <a:gd name="connsiteY1083" fmla="*/ 5407920 h 9424512"/>
              <a:gd name="connsiteX1084" fmla="*/ 5242539 w 15162205"/>
              <a:gd name="connsiteY1084" fmla="*/ 5375660 h 9424512"/>
              <a:gd name="connsiteX1085" fmla="*/ 5242539 w 15162205"/>
              <a:gd name="connsiteY1085" fmla="*/ 5391789 h 9424512"/>
              <a:gd name="connsiteX1086" fmla="*/ 5274799 w 15162205"/>
              <a:gd name="connsiteY1086" fmla="*/ 5391789 h 9424512"/>
              <a:gd name="connsiteX1087" fmla="*/ 5266736 w 15162205"/>
              <a:gd name="connsiteY1087" fmla="*/ 5375660 h 9424512"/>
              <a:gd name="connsiteX1088" fmla="*/ 5242539 w 15162205"/>
              <a:gd name="connsiteY1088" fmla="*/ 5375660 h 9424512"/>
              <a:gd name="connsiteX1089" fmla="*/ 4565041 w 15162205"/>
              <a:gd name="connsiteY1089" fmla="*/ 5375660 h 9424512"/>
              <a:gd name="connsiteX1090" fmla="*/ 4597306 w 15162205"/>
              <a:gd name="connsiteY1090" fmla="*/ 5391789 h 9424512"/>
              <a:gd name="connsiteX1091" fmla="*/ 4581172 w 15162205"/>
              <a:gd name="connsiteY1091" fmla="*/ 5391789 h 9424512"/>
              <a:gd name="connsiteX1092" fmla="*/ 4565041 w 15162205"/>
              <a:gd name="connsiteY1092" fmla="*/ 5391789 h 9424512"/>
              <a:gd name="connsiteX1093" fmla="*/ 4548910 w 15162205"/>
              <a:gd name="connsiteY1093" fmla="*/ 5391789 h 9424512"/>
              <a:gd name="connsiteX1094" fmla="*/ 4565041 w 15162205"/>
              <a:gd name="connsiteY1094" fmla="*/ 5375660 h 9424512"/>
              <a:gd name="connsiteX1095" fmla="*/ 5516762 w 15162205"/>
              <a:gd name="connsiteY1095" fmla="*/ 5359528 h 9424512"/>
              <a:gd name="connsiteX1096" fmla="*/ 5549026 w 15162205"/>
              <a:gd name="connsiteY1096" fmla="*/ 5375660 h 9424512"/>
              <a:gd name="connsiteX1097" fmla="*/ 5581286 w 15162205"/>
              <a:gd name="connsiteY1097" fmla="*/ 5375660 h 9424512"/>
              <a:gd name="connsiteX1098" fmla="*/ 5565156 w 15162205"/>
              <a:gd name="connsiteY1098" fmla="*/ 5367594 h 9424512"/>
              <a:gd name="connsiteX1099" fmla="*/ 5532894 w 15162205"/>
              <a:gd name="connsiteY1099" fmla="*/ 5359528 h 9424512"/>
              <a:gd name="connsiteX1100" fmla="*/ 4274684 w 15162205"/>
              <a:gd name="connsiteY1100" fmla="*/ 5359528 h 9424512"/>
              <a:gd name="connsiteX1101" fmla="*/ 4298884 w 15162205"/>
              <a:gd name="connsiteY1101" fmla="*/ 5359528 h 9424512"/>
              <a:gd name="connsiteX1102" fmla="*/ 4306948 w 15162205"/>
              <a:gd name="connsiteY1102" fmla="*/ 5359528 h 9424512"/>
              <a:gd name="connsiteX1103" fmla="*/ 4290817 w 15162205"/>
              <a:gd name="connsiteY1103" fmla="*/ 5375660 h 9424512"/>
              <a:gd name="connsiteX1104" fmla="*/ 5065098 w 15162205"/>
              <a:gd name="connsiteY1104" fmla="*/ 5343398 h 9424512"/>
              <a:gd name="connsiteX1105" fmla="*/ 5097360 w 15162205"/>
              <a:gd name="connsiteY1105" fmla="*/ 5343398 h 9424512"/>
              <a:gd name="connsiteX1106" fmla="*/ 5097360 w 15162205"/>
              <a:gd name="connsiteY1106" fmla="*/ 5359528 h 9424512"/>
              <a:gd name="connsiteX1107" fmla="*/ 4194029 w 15162205"/>
              <a:gd name="connsiteY1107" fmla="*/ 5343398 h 9424512"/>
              <a:gd name="connsiteX1108" fmla="*/ 4210163 w 15162205"/>
              <a:gd name="connsiteY1108" fmla="*/ 5343398 h 9424512"/>
              <a:gd name="connsiteX1109" fmla="*/ 4194029 w 15162205"/>
              <a:gd name="connsiteY1109" fmla="*/ 5359528 h 9424512"/>
              <a:gd name="connsiteX1110" fmla="*/ 5403847 w 15162205"/>
              <a:gd name="connsiteY1110" fmla="*/ 5315167 h 9424512"/>
              <a:gd name="connsiteX1111" fmla="*/ 5371586 w 15162205"/>
              <a:gd name="connsiteY1111" fmla="*/ 5327266 h 9424512"/>
              <a:gd name="connsiteX1112" fmla="*/ 5387714 w 15162205"/>
              <a:gd name="connsiteY1112" fmla="*/ 5343398 h 9424512"/>
              <a:gd name="connsiteX1113" fmla="*/ 5436108 w 15162205"/>
              <a:gd name="connsiteY1113" fmla="*/ 5343398 h 9424512"/>
              <a:gd name="connsiteX1114" fmla="*/ 5403847 w 15162205"/>
              <a:gd name="connsiteY1114" fmla="*/ 5315167 h 9424512"/>
              <a:gd name="connsiteX1115" fmla="*/ 4887660 w 15162205"/>
              <a:gd name="connsiteY1115" fmla="*/ 5295006 h 9424512"/>
              <a:gd name="connsiteX1116" fmla="*/ 4911856 w 15162205"/>
              <a:gd name="connsiteY1116" fmla="*/ 5295006 h 9424512"/>
              <a:gd name="connsiteX1117" fmla="*/ 4919923 w 15162205"/>
              <a:gd name="connsiteY1117" fmla="*/ 5295006 h 9424512"/>
              <a:gd name="connsiteX1118" fmla="*/ 4911856 w 15162205"/>
              <a:gd name="connsiteY1118" fmla="*/ 5311135 h 9424512"/>
              <a:gd name="connsiteX1119" fmla="*/ 4903789 w 15162205"/>
              <a:gd name="connsiteY1119" fmla="*/ 5327266 h 9424512"/>
              <a:gd name="connsiteX1120" fmla="*/ 4871530 w 15162205"/>
              <a:gd name="connsiteY1120" fmla="*/ 5327266 h 9424512"/>
              <a:gd name="connsiteX1121" fmla="*/ 4887660 w 15162205"/>
              <a:gd name="connsiteY1121" fmla="*/ 5295006 h 9424512"/>
              <a:gd name="connsiteX1122" fmla="*/ 5032836 w 15162205"/>
              <a:gd name="connsiteY1122" fmla="*/ 5262743 h 9424512"/>
              <a:gd name="connsiteX1123" fmla="*/ 5065098 w 15162205"/>
              <a:gd name="connsiteY1123" fmla="*/ 5295006 h 9424512"/>
              <a:gd name="connsiteX1124" fmla="*/ 5145753 w 15162205"/>
              <a:gd name="connsiteY1124" fmla="*/ 5295006 h 9424512"/>
              <a:gd name="connsiteX1125" fmla="*/ 5113491 w 15162205"/>
              <a:gd name="connsiteY1125" fmla="*/ 5278874 h 9424512"/>
              <a:gd name="connsiteX1126" fmla="*/ 5081231 w 15162205"/>
              <a:gd name="connsiteY1126" fmla="*/ 5278874 h 9424512"/>
              <a:gd name="connsiteX1127" fmla="*/ 5065098 w 15162205"/>
              <a:gd name="connsiteY1127" fmla="*/ 5278874 h 9424512"/>
              <a:gd name="connsiteX1128" fmla="*/ 5032836 w 15162205"/>
              <a:gd name="connsiteY1128" fmla="*/ 5262743 h 9424512"/>
              <a:gd name="connsiteX1129" fmla="*/ 4770710 w 15162205"/>
              <a:gd name="connsiteY1129" fmla="*/ 5250646 h 9424512"/>
              <a:gd name="connsiteX1130" fmla="*/ 4823137 w 15162205"/>
              <a:gd name="connsiteY1130" fmla="*/ 5278874 h 9424512"/>
              <a:gd name="connsiteX1131" fmla="*/ 4823137 w 15162205"/>
              <a:gd name="connsiteY1131" fmla="*/ 5295006 h 9424512"/>
              <a:gd name="connsiteX1132" fmla="*/ 4807006 w 15162205"/>
              <a:gd name="connsiteY1132" fmla="*/ 5295006 h 9424512"/>
              <a:gd name="connsiteX1133" fmla="*/ 4758615 w 15162205"/>
              <a:gd name="connsiteY1133" fmla="*/ 5278874 h 9424512"/>
              <a:gd name="connsiteX1134" fmla="*/ 4750548 w 15162205"/>
              <a:gd name="connsiteY1134" fmla="*/ 5270807 h 9424512"/>
              <a:gd name="connsiteX1135" fmla="*/ 4742482 w 15162205"/>
              <a:gd name="connsiteY1135" fmla="*/ 5262743 h 9424512"/>
              <a:gd name="connsiteX1136" fmla="*/ 4770710 w 15162205"/>
              <a:gd name="connsiteY1136" fmla="*/ 5250646 h 9424512"/>
              <a:gd name="connsiteX1137" fmla="*/ 4662678 w 15162205"/>
              <a:gd name="connsiteY1137" fmla="*/ 5244914 h 9424512"/>
              <a:gd name="connsiteX1138" fmla="*/ 4710219 w 15162205"/>
              <a:gd name="connsiteY1138" fmla="*/ 5262743 h 9424512"/>
              <a:gd name="connsiteX1139" fmla="*/ 4726351 w 15162205"/>
              <a:gd name="connsiteY1139" fmla="*/ 5278874 h 9424512"/>
              <a:gd name="connsiteX1140" fmla="*/ 4710219 w 15162205"/>
              <a:gd name="connsiteY1140" fmla="*/ 5278874 h 9424512"/>
              <a:gd name="connsiteX1141" fmla="*/ 4677959 w 15162205"/>
              <a:gd name="connsiteY1141" fmla="*/ 5262743 h 9424512"/>
              <a:gd name="connsiteX1142" fmla="*/ 4665859 w 15162205"/>
              <a:gd name="connsiteY1142" fmla="*/ 5246611 h 9424512"/>
              <a:gd name="connsiteX1143" fmla="*/ 5307060 w 15162205"/>
              <a:gd name="connsiteY1143" fmla="*/ 5222417 h 9424512"/>
              <a:gd name="connsiteX1144" fmla="*/ 5290931 w 15162205"/>
              <a:gd name="connsiteY1144" fmla="*/ 5230481 h 9424512"/>
              <a:gd name="connsiteX1145" fmla="*/ 5307060 w 15162205"/>
              <a:gd name="connsiteY1145" fmla="*/ 5246611 h 9424512"/>
              <a:gd name="connsiteX1146" fmla="*/ 5323192 w 15162205"/>
              <a:gd name="connsiteY1146" fmla="*/ 5230481 h 9424512"/>
              <a:gd name="connsiteX1147" fmla="*/ 5307060 w 15162205"/>
              <a:gd name="connsiteY1147" fmla="*/ 5222417 h 9424512"/>
              <a:gd name="connsiteX1148" fmla="*/ 5065098 w 15162205"/>
              <a:gd name="connsiteY1148" fmla="*/ 5214352 h 9424512"/>
              <a:gd name="connsiteX1149" fmla="*/ 5081231 w 15162205"/>
              <a:gd name="connsiteY1149" fmla="*/ 5230481 h 9424512"/>
              <a:gd name="connsiteX1150" fmla="*/ 5065098 w 15162205"/>
              <a:gd name="connsiteY1150" fmla="*/ 5230481 h 9424512"/>
              <a:gd name="connsiteX1151" fmla="*/ 5065098 w 15162205"/>
              <a:gd name="connsiteY1151" fmla="*/ 5214352 h 9424512"/>
              <a:gd name="connsiteX1152" fmla="*/ 4581172 w 15162205"/>
              <a:gd name="connsiteY1152" fmla="*/ 5214352 h 9424512"/>
              <a:gd name="connsiteX1153" fmla="*/ 4629565 w 15162205"/>
              <a:gd name="connsiteY1153" fmla="*/ 5230481 h 9424512"/>
              <a:gd name="connsiteX1154" fmla="*/ 4650736 w 15162205"/>
              <a:gd name="connsiteY1154" fmla="*/ 5238547 h 9424512"/>
              <a:gd name="connsiteX1155" fmla="*/ 4662678 w 15162205"/>
              <a:gd name="connsiteY1155" fmla="*/ 5244914 h 9424512"/>
              <a:gd name="connsiteX1156" fmla="*/ 5246572 w 15162205"/>
              <a:gd name="connsiteY1156" fmla="*/ 5206285 h 9424512"/>
              <a:gd name="connsiteX1157" fmla="*/ 5242539 w 15162205"/>
              <a:gd name="connsiteY1157" fmla="*/ 5214352 h 9424512"/>
              <a:gd name="connsiteX1158" fmla="*/ 5274799 w 15162205"/>
              <a:gd name="connsiteY1158" fmla="*/ 5230481 h 9424512"/>
              <a:gd name="connsiteX1159" fmla="*/ 5274799 w 15162205"/>
              <a:gd name="connsiteY1159" fmla="*/ 5214352 h 9424512"/>
              <a:gd name="connsiteX1160" fmla="*/ 5258672 w 15162205"/>
              <a:gd name="connsiteY1160" fmla="*/ 5214352 h 9424512"/>
              <a:gd name="connsiteX1161" fmla="*/ 5246572 w 15162205"/>
              <a:gd name="connsiteY1161" fmla="*/ 5206285 h 9424512"/>
              <a:gd name="connsiteX1162" fmla="*/ 4952182 w 15162205"/>
              <a:gd name="connsiteY1162" fmla="*/ 5198219 h 9424512"/>
              <a:gd name="connsiteX1163" fmla="*/ 4968315 w 15162205"/>
              <a:gd name="connsiteY1163" fmla="*/ 5198219 h 9424512"/>
              <a:gd name="connsiteX1164" fmla="*/ 4984443 w 15162205"/>
              <a:gd name="connsiteY1164" fmla="*/ 5198219 h 9424512"/>
              <a:gd name="connsiteX1165" fmla="*/ 4968315 w 15162205"/>
              <a:gd name="connsiteY1165" fmla="*/ 5214352 h 9424512"/>
              <a:gd name="connsiteX1166" fmla="*/ 4952182 w 15162205"/>
              <a:gd name="connsiteY1166" fmla="*/ 5198219 h 9424512"/>
              <a:gd name="connsiteX1167" fmla="*/ 5116719 w 15162205"/>
              <a:gd name="connsiteY1167" fmla="*/ 5186927 h 9424512"/>
              <a:gd name="connsiteX1168" fmla="*/ 5119697 w 15162205"/>
              <a:gd name="connsiteY1168" fmla="*/ 5187053 h 9424512"/>
              <a:gd name="connsiteX1169" fmla="*/ 5119542 w 15162205"/>
              <a:gd name="connsiteY1169" fmla="*/ 5187129 h 9424512"/>
              <a:gd name="connsiteX1170" fmla="*/ 5178015 w 15162205"/>
              <a:gd name="connsiteY1170" fmla="*/ 5182089 h 9424512"/>
              <a:gd name="connsiteX1171" fmla="*/ 5194148 w 15162205"/>
              <a:gd name="connsiteY1171" fmla="*/ 5198219 h 9424512"/>
              <a:gd name="connsiteX1172" fmla="*/ 5194148 w 15162205"/>
              <a:gd name="connsiteY1172" fmla="*/ 5214352 h 9424512"/>
              <a:gd name="connsiteX1173" fmla="*/ 5210277 w 15162205"/>
              <a:gd name="connsiteY1173" fmla="*/ 5198219 h 9424512"/>
              <a:gd name="connsiteX1174" fmla="*/ 5194148 w 15162205"/>
              <a:gd name="connsiteY1174" fmla="*/ 5182089 h 9424512"/>
              <a:gd name="connsiteX1175" fmla="*/ 5129624 w 15162205"/>
              <a:gd name="connsiteY1175" fmla="*/ 5182089 h 9424512"/>
              <a:gd name="connsiteX1176" fmla="*/ 5121556 w 15162205"/>
              <a:gd name="connsiteY1176" fmla="*/ 5187129 h 9424512"/>
              <a:gd name="connsiteX1177" fmla="*/ 5119697 w 15162205"/>
              <a:gd name="connsiteY1177" fmla="*/ 5187053 h 9424512"/>
              <a:gd name="connsiteX1178" fmla="*/ 4903789 w 15162205"/>
              <a:gd name="connsiteY1178" fmla="*/ 5182089 h 9424512"/>
              <a:gd name="connsiteX1179" fmla="*/ 4903789 w 15162205"/>
              <a:gd name="connsiteY1179" fmla="*/ 5198219 h 9424512"/>
              <a:gd name="connsiteX1180" fmla="*/ 4887660 w 15162205"/>
              <a:gd name="connsiteY1180" fmla="*/ 5198219 h 9424512"/>
              <a:gd name="connsiteX1181" fmla="*/ 4629565 w 15162205"/>
              <a:gd name="connsiteY1181" fmla="*/ 5182089 h 9424512"/>
              <a:gd name="connsiteX1182" fmla="*/ 4661827 w 15162205"/>
              <a:gd name="connsiteY1182" fmla="*/ 5182089 h 9424512"/>
              <a:gd name="connsiteX1183" fmla="*/ 4645696 w 15162205"/>
              <a:gd name="connsiteY1183" fmla="*/ 5198219 h 9424512"/>
              <a:gd name="connsiteX1184" fmla="*/ 4629565 w 15162205"/>
              <a:gd name="connsiteY1184" fmla="*/ 5182089 h 9424512"/>
              <a:gd name="connsiteX1185" fmla="*/ 4500518 w 15162205"/>
              <a:gd name="connsiteY1185" fmla="*/ 5182089 h 9424512"/>
              <a:gd name="connsiteX1186" fmla="*/ 4516648 w 15162205"/>
              <a:gd name="connsiteY1186" fmla="*/ 5182089 h 9424512"/>
              <a:gd name="connsiteX1187" fmla="*/ 4532779 w 15162205"/>
              <a:gd name="connsiteY1187" fmla="*/ 5198219 h 9424512"/>
              <a:gd name="connsiteX1188" fmla="*/ 4516648 w 15162205"/>
              <a:gd name="connsiteY1188" fmla="*/ 5198219 h 9424512"/>
              <a:gd name="connsiteX1189" fmla="*/ 4500518 w 15162205"/>
              <a:gd name="connsiteY1189" fmla="*/ 5198219 h 9424512"/>
              <a:gd name="connsiteX1190" fmla="*/ 4500518 w 15162205"/>
              <a:gd name="connsiteY1190" fmla="*/ 5182089 h 9424512"/>
              <a:gd name="connsiteX1191" fmla="*/ 4807006 w 15162205"/>
              <a:gd name="connsiteY1191" fmla="*/ 5149826 h 9424512"/>
              <a:gd name="connsiteX1192" fmla="*/ 4839268 w 15162205"/>
              <a:gd name="connsiteY1192" fmla="*/ 5165957 h 9424512"/>
              <a:gd name="connsiteX1193" fmla="*/ 4807006 w 15162205"/>
              <a:gd name="connsiteY1193" fmla="*/ 5165957 h 9424512"/>
              <a:gd name="connsiteX1194" fmla="*/ 4807006 w 15162205"/>
              <a:gd name="connsiteY1194" fmla="*/ 5149826 h 9424512"/>
              <a:gd name="connsiteX1195" fmla="*/ 4048854 w 15162205"/>
              <a:gd name="connsiteY1195" fmla="*/ 5133694 h 9424512"/>
              <a:gd name="connsiteX1196" fmla="*/ 4064985 w 15162205"/>
              <a:gd name="connsiteY1196" fmla="*/ 5133694 h 9424512"/>
              <a:gd name="connsiteX1197" fmla="*/ 4081116 w 15162205"/>
              <a:gd name="connsiteY1197" fmla="*/ 5149826 h 9424512"/>
              <a:gd name="connsiteX1198" fmla="*/ 4048854 w 15162205"/>
              <a:gd name="connsiteY1198" fmla="*/ 5133694 h 9424512"/>
              <a:gd name="connsiteX1199" fmla="*/ 4500518 w 15162205"/>
              <a:gd name="connsiteY1199" fmla="*/ 5117565 h 9424512"/>
              <a:gd name="connsiteX1200" fmla="*/ 4500518 w 15162205"/>
              <a:gd name="connsiteY1200" fmla="*/ 5133694 h 9424512"/>
              <a:gd name="connsiteX1201" fmla="*/ 4484389 w 15162205"/>
              <a:gd name="connsiteY1201" fmla="*/ 5149826 h 9424512"/>
              <a:gd name="connsiteX1202" fmla="*/ 4484389 w 15162205"/>
              <a:gd name="connsiteY1202" fmla="*/ 5133694 h 9424512"/>
              <a:gd name="connsiteX1203" fmla="*/ 4758615 w 15162205"/>
              <a:gd name="connsiteY1203" fmla="*/ 5085302 h 9424512"/>
              <a:gd name="connsiteX1204" fmla="*/ 4790875 w 15162205"/>
              <a:gd name="connsiteY1204" fmla="*/ 5085302 h 9424512"/>
              <a:gd name="connsiteX1205" fmla="*/ 4774744 w 15162205"/>
              <a:gd name="connsiteY1205" fmla="*/ 5101434 h 9424512"/>
              <a:gd name="connsiteX1206" fmla="*/ 4758615 w 15162205"/>
              <a:gd name="connsiteY1206" fmla="*/ 5085302 h 9424512"/>
              <a:gd name="connsiteX1207" fmla="*/ 4516648 w 15162205"/>
              <a:gd name="connsiteY1207" fmla="*/ 5085302 h 9424512"/>
              <a:gd name="connsiteX1208" fmla="*/ 4597306 w 15162205"/>
              <a:gd name="connsiteY1208" fmla="*/ 5117565 h 9424512"/>
              <a:gd name="connsiteX1209" fmla="*/ 4548910 w 15162205"/>
              <a:gd name="connsiteY1209" fmla="*/ 5117565 h 9424512"/>
              <a:gd name="connsiteX1210" fmla="*/ 4516648 w 15162205"/>
              <a:gd name="connsiteY1210" fmla="*/ 5101434 h 9424512"/>
              <a:gd name="connsiteX1211" fmla="*/ 4516648 w 15162205"/>
              <a:gd name="connsiteY1211" fmla="*/ 5085302 h 9424512"/>
              <a:gd name="connsiteX1212" fmla="*/ 5032836 w 15162205"/>
              <a:gd name="connsiteY1212" fmla="*/ 5069173 h 9424512"/>
              <a:gd name="connsiteX1213" fmla="*/ 5048970 w 15162205"/>
              <a:gd name="connsiteY1213" fmla="*/ 5085302 h 9424512"/>
              <a:gd name="connsiteX1214" fmla="*/ 5065098 w 15162205"/>
              <a:gd name="connsiteY1214" fmla="*/ 5085302 h 9424512"/>
              <a:gd name="connsiteX1215" fmla="*/ 5048970 w 15162205"/>
              <a:gd name="connsiteY1215" fmla="*/ 5069173 h 9424512"/>
              <a:gd name="connsiteX1216" fmla="*/ 4468256 w 15162205"/>
              <a:gd name="connsiteY1216" fmla="*/ 5069173 h 9424512"/>
              <a:gd name="connsiteX1217" fmla="*/ 4484389 w 15162205"/>
              <a:gd name="connsiteY1217" fmla="*/ 5085302 h 9424512"/>
              <a:gd name="connsiteX1218" fmla="*/ 4468256 w 15162205"/>
              <a:gd name="connsiteY1218" fmla="*/ 5085302 h 9424512"/>
              <a:gd name="connsiteX1219" fmla="*/ 4032723 w 15162205"/>
              <a:gd name="connsiteY1219" fmla="*/ 5069173 h 9424512"/>
              <a:gd name="connsiteX1220" fmla="*/ 4048854 w 15162205"/>
              <a:gd name="connsiteY1220" fmla="*/ 5077239 h 9424512"/>
              <a:gd name="connsiteX1221" fmla="*/ 4048854 w 15162205"/>
              <a:gd name="connsiteY1221" fmla="*/ 5085302 h 9424512"/>
              <a:gd name="connsiteX1222" fmla="*/ 4032723 w 15162205"/>
              <a:gd name="connsiteY1222" fmla="*/ 5085302 h 9424512"/>
              <a:gd name="connsiteX1223" fmla="*/ 3855284 w 15162205"/>
              <a:gd name="connsiteY1223" fmla="*/ 5069173 h 9424512"/>
              <a:gd name="connsiteX1224" fmla="*/ 3863351 w 15162205"/>
              <a:gd name="connsiteY1224" fmla="*/ 5077239 h 9424512"/>
              <a:gd name="connsiteX1225" fmla="*/ 3871415 w 15162205"/>
              <a:gd name="connsiteY1225" fmla="*/ 5085302 h 9424512"/>
              <a:gd name="connsiteX1226" fmla="*/ 3855284 w 15162205"/>
              <a:gd name="connsiteY1226" fmla="*/ 5085302 h 9424512"/>
              <a:gd name="connsiteX1227" fmla="*/ 3855284 w 15162205"/>
              <a:gd name="connsiteY1227" fmla="*/ 5069173 h 9424512"/>
              <a:gd name="connsiteX1228" fmla="*/ 3912749 w 15162205"/>
              <a:gd name="connsiteY1228" fmla="*/ 5064130 h 9424512"/>
              <a:gd name="connsiteX1229" fmla="*/ 3919808 w 15162205"/>
              <a:gd name="connsiteY1229" fmla="*/ 5069173 h 9424512"/>
              <a:gd name="connsiteX1230" fmla="*/ 3968199 w 15162205"/>
              <a:gd name="connsiteY1230" fmla="*/ 5085302 h 9424512"/>
              <a:gd name="connsiteX1231" fmla="*/ 4016592 w 15162205"/>
              <a:gd name="connsiteY1231" fmla="*/ 5133694 h 9424512"/>
              <a:gd name="connsiteX1232" fmla="*/ 3992398 w 15162205"/>
              <a:gd name="connsiteY1232" fmla="*/ 5125630 h 9424512"/>
              <a:gd name="connsiteX1233" fmla="*/ 3968199 w 15162205"/>
              <a:gd name="connsiteY1233" fmla="*/ 5117565 h 9424512"/>
              <a:gd name="connsiteX1234" fmla="*/ 3935937 w 15162205"/>
              <a:gd name="connsiteY1234" fmla="*/ 5101434 h 9424512"/>
              <a:gd name="connsiteX1235" fmla="*/ 3919808 w 15162205"/>
              <a:gd name="connsiteY1235" fmla="*/ 5085302 h 9424512"/>
              <a:gd name="connsiteX1236" fmla="*/ 3903675 w 15162205"/>
              <a:gd name="connsiteY1236" fmla="*/ 5085302 h 9424512"/>
              <a:gd name="connsiteX1237" fmla="*/ 3912749 w 15162205"/>
              <a:gd name="connsiteY1237" fmla="*/ 5064130 h 9424512"/>
              <a:gd name="connsiteX1238" fmla="*/ 4403734 w 15162205"/>
              <a:gd name="connsiteY1238" fmla="*/ 5053040 h 9424512"/>
              <a:gd name="connsiteX1239" fmla="*/ 4419865 w 15162205"/>
              <a:gd name="connsiteY1239" fmla="*/ 5085302 h 9424512"/>
              <a:gd name="connsiteX1240" fmla="*/ 4403734 w 15162205"/>
              <a:gd name="connsiteY1240" fmla="*/ 5069173 h 9424512"/>
              <a:gd name="connsiteX1241" fmla="*/ 4387601 w 15162205"/>
              <a:gd name="connsiteY1241" fmla="*/ 5061107 h 9424512"/>
              <a:gd name="connsiteX1242" fmla="*/ 4403734 w 15162205"/>
              <a:gd name="connsiteY1242" fmla="*/ 5053040 h 9424512"/>
              <a:gd name="connsiteX1243" fmla="*/ 3774628 w 15162205"/>
              <a:gd name="connsiteY1243" fmla="*/ 5053040 h 9424512"/>
              <a:gd name="connsiteX1244" fmla="*/ 3806892 w 15162205"/>
              <a:gd name="connsiteY1244" fmla="*/ 5053040 h 9424512"/>
              <a:gd name="connsiteX1245" fmla="*/ 3839151 w 15162205"/>
              <a:gd name="connsiteY1245" fmla="*/ 5069173 h 9424512"/>
              <a:gd name="connsiteX1246" fmla="*/ 3806892 w 15162205"/>
              <a:gd name="connsiteY1246" fmla="*/ 5085302 h 9424512"/>
              <a:gd name="connsiteX1247" fmla="*/ 3790760 w 15162205"/>
              <a:gd name="connsiteY1247" fmla="*/ 5085302 h 9424512"/>
              <a:gd name="connsiteX1248" fmla="*/ 3790760 w 15162205"/>
              <a:gd name="connsiteY1248" fmla="*/ 5069173 h 9424512"/>
              <a:gd name="connsiteX1249" fmla="*/ 3290701 w 15162205"/>
              <a:gd name="connsiteY1249" fmla="*/ 5053040 h 9424512"/>
              <a:gd name="connsiteX1250" fmla="*/ 3322963 w 15162205"/>
              <a:gd name="connsiteY1250" fmla="*/ 5053040 h 9424512"/>
              <a:gd name="connsiteX1251" fmla="*/ 3306833 w 15162205"/>
              <a:gd name="connsiteY1251" fmla="*/ 5069173 h 9424512"/>
              <a:gd name="connsiteX1252" fmla="*/ 3290701 w 15162205"/>
              <a:gd name="connsiteY1252" fmla="*/ 5053040 h 9424512"/>
              <a:gd name="connsiteX1253" fmla="*/ 4306948 w 15162205"/>
              <a:gd name="connsiteY1253" fmla="*/ 5036911 h 9424512"/>
              <a:gd name="connsiteX1254" fmla="*/ 4323079 w 15162205"/>
              <a:gd name="connsiteY1254" fmla="*/ 5036911 h 9424512"/>
              <a:gd name="connsiteX1255" fmla="*/ 4355342 w 15162205"/>
              <a:gd name="connsiteY1255" fmla="*/ 5053040 h 9424512"/>
              <a:gd name="connsiteX1256" fmla="*/ 4371470 w 15162205"/>
              <a:gd name="connsiteY1256" fmla="*/ 5053040 h 9424512"/>
              <a:gd name="connsiteX1257" fmla="*/ 4355342 w 15162205"/>
              <a:gd name="connsiteY1257" fmla="*/ 5069173 h 9424512"/>
              <a:gd name="connsiteX1258" fmla="*/ 4339210 w 15162205"/>
              <a:gd name="connsiteY1258" fmla="*/ 5085302 h 9424512"/>
              <a:gd name="connsiteX1259" fmla="*/ 4282752 w 15162205"/>
              <a:gd name="connsiteY1259" fmla="*/ 5069173 h 9424512"/>
              <a:gd name="connsiteX1260" fmla="*/ 4242426 w 15162205"/>
              <a:gd name="connsiteY1260" fmla="*/ 5053040 h 9424512"/>
              <a:gd name="connsiteX1261" fmla="*/ 4274684 w 15162205"/>
              <a:gd name="connsiteY1261" fmla="*/ 5053040 h 9424512"/>
              <a:gd name="connsiteX1262" fmla="*/ 4306948 w 15162205"/>
              <a:gd name="connsiteY1262" fmla="*/ 5053040 h 9424512"/>
              <a:gd name="connsiteX1263" fmla="*/ 4129509 w 15162205"/>
              <a:gd name="connsiteY1263" fmla="*/ 5036911 h 9424512"/>
              <a:gd name="connsiteX1264" fmla="*/ 4145639 w 15162205"/>
              <a:gd name="connsiteY1264" fmla="*/ 5036911 h 9424512"/>
              <a:gd name="connsiteX1265" fmla="*/ 4145639 w 15162205"/>
              <a:gd name="connsiteY1265" fmla="*/ 5053040 h 9424512"/>
              <a:gd name="connsiteX1266" fmla="*/ 4129509 w 15162205"/>
              <a:gd name="connsiteY1266" fmla="*/ 5036911 h 9424512"/>
              <a:gd name="connsiteX1267" fmla="*/ 3258442 w 15162205"/>
              <a:gd name="connsiteY1267" fmla="*/ 5036911 h 9424512"/>
              <a:gd name="connsiteX1268" fmla="*/ 3274571 w 15162205"/>
              <a:gd name="connsiteY1268" fmla="*/ 5036911 h 9424512"/>
              <a:gd name="connsiteX1269" fmla="*/ 3258442 w 15162205"/>
              <a:gd name="connsiteY1269" fmla="*/ 5053040 h 9424512"/>
              <a:gd name="connsiteX1270" fmla="*/ 4702155 w 15162205"/>
              <a:gd name="connsiteY1270" fmla="*/ 4988519 h 9424512"/>
              <a:gd name="connsiteX1271" fmla="*/ 4710219 w 15162205"/>
              <a:gd name="connsiteY1271" fmla="*/ 5004648 h 9424512"/>
              <a:gd name="connsiteX1272" fmla="*/ 4694089 w 15162205"/>
              <a:gd name="connsiteY1272" fmla="*/ 5020780 h 9424512"/>
              <a:gd name="connsiteX1273" fmla="*/ 4694089 w 15162205"/>
              <a:gd name="connsiteY1273" fmla="*/ 5004648 h 9424512"/>
              <a:gd name="connsiteX1274" fmla="*/ 4702155 w 15162205"/>
              <a:gd name="connsiteY1274" fmla="*/ 4988519 h 9424512"/>
              <a:gd name="connsiteX1275" fmla="*/ 3742366 w 15162205"/>
              <a:gd name="connsiteY1275" fmla="*/ 4988519 h 9424512"/>
              <a:gd name="connsiteX1276" fmla="*/ 3766564 w 15162205"/>
              <a:gd name="connsiteY1276" fmla="*/ 4996584 h 9424512"/>
              <a:gd name="connsiteX1277" fmla="*/ 3758496 w 15162205"/>
              <a:gd name="connsiteY1277" fmla="*/ 5004648 h 9424512"/>
              <a:gd name="connsiteX1278" fmla="*/ 3750433 w 15162205"/>
              <a:gd name="connsiteY1278" fmla="*/ 5004648 h 9424512"/>
              <a:gd name="connsiteX1279" fmla="*/ 3742366 w 15162205"/>
              <a:gd name="connsiteY1279" fmla="*/ 4988519 h 9424512"/>
              <a:gd name="connsiteX1280" fmla="*/ 14162917 w 15162205"/>
              <a:gd name="connsiteY1280" fmla="*/ 4972387 h 9424512"/>
              <a:gd name="connsiteX1281" fmla="*/ 14211309 w 15162205"/>
              <a:gd name="connsiteY1281" fmla="*/ 4972387 h 9424512"/>
              <a:gd name="connsiteX1282" fmla="*/ 14259701 w 15162205"/>
              <a:gd name="connsiteY1282" fmla="*/ 5004648 h 9424512"/>
              <a:gd name="connsiteX1283" fmla="*/ 14243573 w 15162205"/>
              <a:gd name="connsiteY1283" fmla="*/ 4996584 h 9424512"/>
              <a:gd name="connsiteX1284" fmla="*/ 14227441 w 15162205"/>
              <a:gd name="connsiteY1284" fmla="*/ 5004648 h 9424512"/>
              <a:gd name="connsiteX1285" fmla="*/ 14195181 w 15162205"/>
              <a:gd name="connsiteY1285" fmla="*/ 4988519 h 9424512"/>
              <a:gd name="connsiteX1286" fmla="*/ 4532779 w 15162205"/>
              <a:gd name="connsiteY1286" fmla="*/ 4972387 h 9424512"/>
              <a:gd name="connsiteX1287" fmla="*/ 4548910 w 15162205"/>
              <a:gd name="connsiteY1287" fmla="*/ 4972387 h 9424512"/>
              <a:gd name="connsiteX1288" fmla="*/ 4581172 w 15162205"/>
              <a:gd name="connsiteY1288" fmla="*/ 4988519 h 9424512"/>
              <a:gd name="connsiteX1289" fmla="*/ 4613434 w 15162205"/>
              <a:gd name="connsiteY1289" fmla="*/ 4988519 h 9424512"/>
              <a:gd name="connsiteX1290" fmla="*/ 4645696 w 15162205"/>
              <a:gd name="connsiteY1290" fmla="*/ 4996584 h 9424512"/>
              <a:gd name="connsiteX1291" fmla="*/ 4653761 w 15162205"/>
              <a:gd name="connsiteY1291" fmla="*/ 5004648 h 9424512"/>
              <a:gd name="connsiteX1292" fmla="*/ 4677959 w 15162205"/>
              <a:gd name="connsiteY1292" fmla="*/ 5020780 h 9424512"/>
              <a:gd name="connsiteX1293" fmla="*/ 4661827 w 15162205"/>
              <a:gd name="connsiteY1293" fmla="*/ 5020780 h 9424512"/>
              <a:gd name="connsiteX1294" fmla="*/ 4629565 w 15162205"/>
              <a:gd name="connsiteY1294" fmla="*/ 5036911 h 9424512"/>
              <a:gd name="connsiteX1295" fmla="*/ 4613434 w 15162205"/>
              <a:gd name="connsiteY1295" fmla="*/ 5036911 h 9424512"/>
              <a:gd name="connsiteX1296" fmla="*/ 4621502 w 15162205"/>
              <a:gd name="connsiteY1296" fmla="*/ 5004648 h 9424512"/>
              <a:gd name="connsiteX1297" fmla="*/ 4613434 w 15162205"/>
              <a:gd name="connsiteY1297" fmla="*/ 5004648 h 9424512"/>
              <a:gd name="connsiteX1298" fmla="*/ 4565041 w 15162205"/>
              <a:gd name="connsiteY1298" fmla="*/ 5004648 h 9424512"/>
              <a:gd name="connsiteX1299" fmla="*/ 4565041 w 15162205"/>
              <a:gd name="connsiteY1299" fmla="*/ 4988519 h 9424512"/>
              <a:gd name="connsiteX1300" fmla="*/ 4532779 w 15162205"/>
              <a:gd name="connsiteY1300" fmla="*/ 4972387 h 9424512"/>
              <a:gd name="connsiteX1301" fmla="*/ 4145639 w 15162205"/>
              <a:gd name="connsiteY1301" fmla="*/ 4972387 h 9424512"/>
              <a:gd name="connsiteX1302" fmla="*/ 4161770 w 15162205"/>
              <a:gd name="connsiteY1302" fmla="*/ 4972387 h 9424512"/>
              <a:gd name="connsiteX1303" fmla="*/ 4177901 w 15162205"/>
              <a:gd name="connsiteY1303" fmla="*/ 4980452 h 9424512"/>
              <a:gd name="connsiteX1304" fmla="*/ 4161770 w 15162205"/>
              <a:gd name="connsiteY1304" fmla="*/ 4988519 h 9424512"/>
              <a:gd name="connsiteX1305" fmla="*/ 4153705 w 15162205"/>
              <a:gd name="connsiteY1305" fmla="*/ 4980452 h 9424512"/>
              <a:gd name="connsiteX1306" fmla="*/ 4145639 w 15162205"/>
              <a:gd name="connsiteY1306" fmla="*/ 4972387 h 9424512"/>
              <a:gd name="connsiteX1307" fmla="*/ 3893593 w 15162205"/>
              <a:gd name="connsiteY1307" fmla="*/ 4964322 h 9424512"/>
              <a:gd name="connsiteX1308" fmla="*/ 3903675 w 15162205"/>
              <a:gd name="connsiteY1308" fmla="*/ 4972387 h 9424512"/>
              <a:gd name="connsiteX1309" fmla="*/ 3927872 w 15162205"/>
              <a:gd name="connsiteY1309" fmla="*/ 4980452 h 9424512"/>
              <a:gd name="connsiteX1310" fmla="*/ 4016592 w 15162205"/>
              <a:gd name="connsiteY1310" fmla="*/ 4988519 h 9424512"/>
              <a:gd name="connsiteX1311" fmla="*/ 3984330 w 15162205"/>
              <a:gd name="connsiteY1311" fmla="*/ 5004648 h 9424512"/>
              <a:gd name="connsiteX1312" fmla="*/ 3952068 w 15162205"/>
              <a:gd name="connsiteY1312" fmla="*/ 5004648 h 9424512"/>
              <a:gd name="connsiteX1313" fmla="*/ 3919808 w 15162205"/>
              <a:gd name="connsiteY1313" fmla="*/ 4988519 h 9424512"/>
              <a:gd name="connsiteX1314" fmla="*/ 3895609 w 15162205"/>
              <a:gd name="connsiteY1314" fmla="*/ 4972387 h 9424512"/>
              <a:gd name="connsiteX1315" fmla="*/ 3893593 w 15162205"/>
              <a:gd name="connsiteY1315" fmla="*/ 4964322 h 9424512"/>
              <a:gd name="connsiteX1316" fmla="*/ 4758615 w 15162205"/>
              <a:gd name="connsiteY1316" fmla="*/ 4940126 h 9424512"/>
              <a:gd name="connsiteX1317" fmla="*/ 4774744 w 15162205"/>
              <a:gd name="connsiteY1317" fmla="*/ 4972387 h 9424512"/>
              <a:gd name="connsiteX1318" fmla="*/ 4839268 w 15162205"/>
              <a:gd name="connsiteY1318" fmla="*/ 4972387 h 9424512"/>
              <a:gd name="connsiteX1319" fmla="*/ 4823137 w 15162205"/>
              <a:gd name="connsiteY1319" fmla="*/ 4964322 h 9424512"/>
              <a:gd name="connsiteX1320" fmla="*/ 4790875 w 15162205"/>
              <a:gd name="connsiteY1320" fmla="*/ 4956256 h 9424512"/>
              <a:gd name="connsiteX1321" fmla="*/ 4758615 w 15162205"/>
              <a:gd name="connsiteY1321" fmla="*/ 4940126 h 9424512"/>
              <a:gd name="connsiteX1322" fmla="*/ 4242426 w 15162205"/>
              <a:gd name="connsiteY1322" fmla="*/ 4940126 h 9424512"/>
              <a:gd name="connsiteX1323" fmla="*/ 4242426 w 15162205"/>
              <a:gd name="connsiteY1323" fmla="*/ 4956256 h 9424512"/>
              <a:gd name="connsiteX1324" fmla="*/ 4258555 w 15162205"/>
              <a:gd name="connsiteY1324" fmla="*/ 4956256 h 9424512"/>
              <a:gd name="connsiteX1325" fmla="*/ 4258555 w 15162205"/>
              <a:gd name="connsiteY1325" fmla="*/ 4948189 h 9424512"/>
              <a:gd name="connsiteX1326" fmla="*/ 4242426 w 15162205"/>
              <a:gd name="connsiteY1326" fmla="*/ 4940126 h 9424512"/>
              <a:gd name="connsiteX1327" fmla="*/ 3839151 w 15162205"/>
              <a:gd name="connsiteY1327" fmla="*/ 4940126 h 9424512"/>
              <a:gd name="connsiteX1328" fmla="*/ 3863351 w 15162205"/>
              <a:gd name="connsiteY1328" fmla="*/ 4948189 h 9424512"/>
              <a:gd name="connsiteX1329" fmla="*/ 3871415 w 15162205"/>
              <a:gd name="connsiteY1329" fmla="*/ 4956256 h 9424512"/>
              <a:gd name="connsiteX1330" fmla="*/ 3855284 w 15162205"/>
              <a:gd name="connsiteY1330" fmla="*/ 4956256 h 9424512"/>
              <a:gd name="connsiteX1331" fmla="*/ 4234360 w 15162205"/>
              <a:gd name="connsiteY1331" fmla="*/ 4923994 h 9424512"/>
              <a:gd name="connsiteX1332" fmla="*/ 4258555 w 15162205"/>
              <a:gd name="connsiteY1332" fmla="*/ 4940126 h 9424512"/>
              <a:gd name="connsiteX1333" fmla="*/ 4290817 w 15162205"/>
              <a:gd name="connsiteY1333" fmla="*/ 4956256 h 9424512"/>
              <a:gd name="connsiteX1334" fmla="*/ 4323079 w 15162205"/>
              <a:gd name="connsiteY1334" fmla="*/ 4972387 h 9424512"/>
              <a:gd name="connsiteX1335" fmla="*/ 4323079 w 15162205"/>
              <a:gd name="connsiteY1335" fmla="*/ 4956256 h 9424512"/>
              <a:gd name="connsiteX1336" fmla="*/ 4306948 w 15162205"/>
              <a:gd name="connsiteY1336" fmla="*/ 4923994 h 9424512"/>
              <a:gd name="connsiteX1337" fmla="*/ 4323079 w 15162205"/>
              <a:gd name="connsiteY1337" fmla="*/ 4923994 h 9424512"/>
              <a:gd name="connsiteX1338" fmla="*/ 4403734 w 15162205"/>
              <a:gd name="connsiteY1338" fmla="*/ 4956256 h 9424512"/>
              <a:gd name="connsiteX1339" fmla="*/ 4419865 w 15162205"/>
              <a:gd name="connsiteY1339" fmla="*/ 4940126 h 9424512"/>
              <a:gd name="connsiteX1340" fmla="*/ 4419865 w 15162205"/>
              <a:gd name="connsiteY1340" fmla="*/ 4956256 h 9424512"/>
              <a:gd name="connsiteX1341" fmla="*/ 4597306 w 15162205"/>
              <a:gd name="connsiteY1341" fmla="*/ 5036911 h 9424512"/>
              <a:gd name="connsiteX1342" fmla="*/ 4613434 w 15162205"/>
              <a:gd name="connsiteY1342" fmla="*/ 5053040 h 9424512"/>
              <a:gd name="connsiteX1343" fmla="*/ 4629565 w 15162205"/>
              <a:gd name="connsiteY1343" fmla="*/ 5085302 h 9424512"/>
              <a:gd name="connsiteX1344" fmla="*/ 4581172 w 15162205"/>
              <a:gd name="connsiteY1344" fmla="*/ 5069173 h 9424512"/>
              <a:gd name="connsiteX1345" fmla="*/ 4548910 w 15162205"/>
              <a:gd name="connsiteY1345" fmla="*/ 5069173 h 9424512"/>
              <a:gd name="connsiteX1346" fmla="*/ 4532779 w 15162205"/>
              <a:gd name="connsiteY1346" fmla="*/ 5069173 h 9424512"/>
              <a:gd name="connsiteX1347" fmla="*/ 4548910 w 15162205"/>
              <a:gd name="connsiteY1347" fmla="*/ 5053040 h 9424512"/>
              <a:gd name="connsiteX1348" fmla="*/ 4565041 w 15162205"/>
              <a:gd name="connsiteY1348" fmla="*/ 5036911 h 9424512"/>
              <a:gd name="connsiteX1349" fmla="*/ 4548910 w 15162205"/>
              <a:gd name="connsiteY1349" fmla="*/ 5036911 h 9424512"/>
              <a:gd name="connsiteX1350" fmla="*/ 4524714 w 15162205"/>
              <a:gd name="connsiteY1350" fmla="*/ 5036911 h 9424512"/>
              <a:gd name="connsiteX1351" fmla="*/ 4500518 w 15162205"/>
              <a:gd name="connsiteY1351" fmla="*/ 5036911 h 9424512"/>
              <a:gd name="connsiteX1352" fmla="*/ 4387601 w 15162205"/>
              <a:gd name="connsiteY1352" fmla="*/ 5004648 h 9424512"/>
              <a:gd name="connsiteX1353" fmla="*/ 4371470 w 15162205"/>
              <a:gd name="connsiteY1353" fmla="*/ 4988519 h 9424512"/>
              <a:gd name="connsiteX1354" fmla="*/ 4371470 w 15162205"/>
              <a:gd name="connsiteY1354" fmla="*/ 5004648 h 9424512"/>
              <a:gd name="connsiteX1355" fmla="*/ 4355342 w 15162205"/>
              <a:gd name="connsiteY1355" fmla="*/ 5004648 h 9424512"/>
              <a:gd name="connsiteX1356" fmla="*/ 4339210 w 15162205"/>
              <a:gd name="connsiteY1356" fmla="*/ 4988519 h 9424512"/>
              <a:gd name="connsiteX1357" fmla="*/ 4306948 w 15162205"/>
              <a:gd name="connsiteY1357" fmla="*/ 4988519 h 9424512"/>
              <a:gd name="connsiteX1358" fmla="*/ 4226293 w 15162205"/>
              <a:gd name="connsiteY1358" fmla="*/ 4956256 h 9424512"/>
              <a:gd name="connsiteX1359" fmla="*/ 4226293 w 15162205"/>
              <a:gd name="connsiteY1359" fmla="*/ 4940126 h 9424512"/>
              <a:gd name="connsiteX1360" fmla="*/ 4234360 w 15162205"/>
              <a:gd name="connsiteY1360" fmla="*/ 4923994 h 9424512"/>
              <a:gd name="connsiteX1361" fmla="*/ 4177901 w 15162205"/>
              <a:gd name="connsiteY1361" fmla="*/ 4923994 h 9424512"/>
              <a:gd name="connsiteX1362" fmla="*/ 4177901 w 15162205"/>
              <a:gd name="connsiteY1362" fmla="*/ 4940126 h 9424512"/>
              <a:gd name="connsiteX1363" fmla="*/ 4177901 w 15162205"/>
              <a:gd name="connsiteY1363" fmla="*/ 4956256 h 9424512"/>
              <a:gd name="connsiteX1364" fmla="*/ 4161770 w 15162205"/>
              <a:gd name="connsiteY1364" fmla="*/ 4940126 h 9424512"/>
              <a:gd name="connsiteX1365" fmla="*/ 4177901 w 15162205"/>
              <a:gd name="connsiteY1365" fmla="*/ 4923994 h 9424512"/>
              <a:gd name="connsiteX1366" fmla="*/ 3903675 w 15162205"/>
              <a:gd name="connsiteY1366" fmla="*/ 4907864 h 9424512"/>
              <a:gd name="connsiteX1367" fmla="*/ 3952068 w 15162205"/>
              <a:gd name="connsiteY1367" fmla="*/ 4923994 h 9424512"/>
              <a:gd name="connsiteX1368" fmla="*/ 3919808 w 15162205"/>
              <a:gd name="connsiteY1368" fmla="*/ 4923994 h 9424512"/>
              <a:gd name="connsiteX1369" fmla="*/ 4419865 w 15162205"/>
              <a:gd name="connsiteY1369" fmla="*/ 4891732 h 9424512"/>
              <a:gd name="connsiteX1370" fmla="*/ 4468256 w 15162205"/>
              <a:gd name="connsiteY1370" fmla="*/ 4891732 h 9424512"/>
              <a:gd name="connsiteX1371" fmla="*/ 4484389 w 15162205"/>
              <a:gd name="connsiteY1371" fmla="*/ 4907864 h 9424512"/>
              <a:gd name="connsiteX1372" fmla="*/ 4500518 w 15162205"/>
              <a:gd name="connsiteY1372" fmla="*/ 4907864 h 9424512"/>
              <a:gd name="connsiteX1373" fmla="*/ 4484389 w 15162205"/>
              <a:gd name="connsiteY1373" fmla="*/ 4923994 h 9424512"/>
              <a:gd name="connsiteX1374" fmla="*/ 4452125 w 15162205"/>
              <a:gd name="connsiteY1374" fmla="*/ 4907864 h 9424512"/>
              <a:gd name="connsiteX1375" fmla="*/ 4419865 w 15162205"/>
              <a:gd name="connsiteY1375" fmla="*/ 4891732 h 9424512"/>
              <a:gd name="connsiteX1376" fmla="*/ 3855284 w 15162205"/>
              <a:gd name="connsiteY1376" fmla="*/ 4891732 h 9424512"/>
              <a:gd name="connsiteX1377" fmla="*/ 3871415 w 15162205"/>
              <a:gd name="connsiteY1377" fmla="*/ 4907864 h 9424512"/>
              <a:gd name="connsiteX1378" fmla="*/ 3871415 w 15162205"/>
              <a:gd name="connsiteY1378" fmla="*/ 4923994 h 9424512"/>
              <a:gd name="connsiteX1379" fmla="*/ 3855284 w 15162205"/>
              <a:gd name="connsiteY1379" fmla="*/ 4907864 h 9424512"/>
              <a:gd name="connsiteX1380" fmla="*/ 4274684 w 15162205"/>
              <a:gd name="connsiteY1380" fmla="*/ 4875602 h 9424512"/>
              <a:gd name="connsiteX1381" fmla="*/ 4282752 w 15162205"/>
              <a:gd name="connsiteY1381" fmla="*/ 4883667 h 9424512"/>
              <a:gd name="connsiteX1382" fmla="*/ 4290817 w 15162205"/>
              <a:gd name="connsiteY1382" fmla="*/ 4891732 h 9424512"/>
              <a:gd name="connsiteX1383" fmla="*/ 4274684 w 15162205"/>
              <a:gd name="connsiteY1383" fmla="*/ 4891732 h 9424512"/>
              <a:gd name="connsiteX1384" fmla="*/ 14469405 w 15162205"/>
              <a:gd name="connsiteY1384" fmla="*/ 4859471 h 9424512"/>
              <a:gd name="connsiteX1385" fmla="*/ 14485537 w 15162205"/>
              <a:gd name="connsiteY1385" fmla="*/ 4891732 h 9424512"/>
              <a:gd name="connsiteX1386" fmla="*/ 13840301 w 15162205"/>
              <a:gd name="connsiteY1386" fmla="*/ 4859471 h 9424512"/>
              <a:gd name="connsiteX1387" fmla="*/ 13848365 w 15162205"/>
              <a:gd name="connsiteY1387" fmla="*/ 4859471 h 9424512"/>
              <a:gd name="connsiteX1388" fmla="*/ 13872561 w 15162205"/>
              <a:gd name="connsiteY1388" fmla="*/ 4859471 h 9424512"/>
              <a:gd name="connsiteX1389" fmla="*/ 13920957 w 15162205"/>
              <a:gd name="connsiteY1389" fmla="*/ 4875602 h 9424512"/>
              <a:gd name="connsiteX1390" fmla="*/ 13953217 w 15162205"/>
              <a:gd name="connsiteY1390" fmla="*/ 4891732 h 9424512"/>
              <a:gd name="connsiteX1391" fmla="*/ 13929021 w 15162205"/>
              <a:gd name="connsiteY1391" fmla="*/ 4891732 h 9424512"/>
              <a:gd name="connsiteX1392" fmla="*/ 13872561 w 15162205"/>
              <a:gd name="connsiteY1392" fmla="*/ 4875602 h 9424512"/>
              <a:gd name="connsiteX1393" fmla="*/ 13840301 w 15162205"/>
              <a:gd name="connsiteY1393" fmla="*/ 4859471 h 9424512"/>
              <a:gd name="connsiteX1394" fmla="*/ 3887547 w 15162205"/>
              <a:gd name="connsiteY1394" fmla="*/ 4859471 h 9424512"/>
              <a:gd name="connsiteX1395" fmla="*/ 3903675 w 15162205"/>
              <a:gd name="connsiteY1395" fmla="*/ 4875602 h 9424512"/>
              <a:gd name="connsiteX1396" fmla="*/ 3871415 w 15162205"/>
              <a:gd name="connsiteY1396" fmla="*/ 4875602 h 9424512"/>
              <a:gd name="connsiteX1397" fmla="*/ 3887547 w 15162205"/>
              <a:gd name="connsiteY1397" fmla="*/ 4859471 h 9424512"/>
              <a:gd name="connsiteX1398" fmla="*/ 3726237 w 15162205"/>
              <a:gd name="connsiteY1398" fmla="*/ 4859471 h 9424512"/>
              <a:gd name="connsiteX1399" fmla="*/ 3742366 w 15162205"/>
              <a:gd name="connsiteY1399" fmla="*/ 4875602 h 9424512"/>
              <a:gd name="connsiteX1400" fmla="*/ 3726237 w 15162205"/>
              <a:gd name="connsiteY1400" fmla="*/ 4875602 h 9424512"/>
              <a:gd name="connsiteX1401" fmla="*/ 3597187 w 15162205"/>
              <a:gd name="connsiteY1401" fmla="*/ 4859471 h 9424512"/>
              <a:gd name="connsiteX1402" fmla="*/ 3605255 w 15162205"/>
              <a:gd name="connsiteY1402" fmla="*/ 4867535 h 9424512"/>
              <a:gd name="connsiteX1403" fmla="*/ 3613321 w 15162205"/>
              <a:gd name="connsiteY1403" fmla="*/ 4875602 h 9424512"/>
              <a:gd name="connsiteX1404" fmla="*/ 3613321 w 15162205"/>
              <a:gd name="connsiteY1404" fmla="*/ 4891732 h 9424512"/>
              <a:gd name="connsiteX1405" fmla="*/ 3597187 w 15162205"/>
              <a:gd name="connsiteY1405" fmla="*/ 4883667 h 9424512"/>
              <a:gd name="connsiteX1406" fmla="*/ 3597187 w 15162205"/>
              <a:gd name="connsiteY1406" fmla="*/ 4875602 h 9424512"/>
              <a:gd name="connsiteX1407" fmla="*/ 3597187 w 15162205"/>
              <a:gd name="connsiteY1407" fmla="*/ 4859471 h 9424512"/>
              <a:gd name="connsiteX1408" fmla="*/ 4258555 w 15162205"/>
              <a:gd name="connsiteY1408" fmla="*/ 4843339 h 9424512"/>
              <a:gd name="connsiteX1409" fmla="*/ 4258555 w 15162205"/>
              <a:gd name="connsiteY1409" fmla="*/ 4859471 h 9424512"/>
              <a:gd name="connsiteX1410" fmla="*/ 4242426 w 15162205"/>
              <a:gd name="connsiteY1410" fmla="*/ 4859471 h 9424512"/>
              <a:gd name="connsiteX1411" fmla="*/ 4194029 w 15162205"/>
              <a:gd name="connsiteY1411" fmla="*/ 4843339 h 9424512"/>
              <a:gd name="connsiteX1412" fmla="*/ 4226293 w 15162205"/>
              <a:gd name="connsiteY1412" fmla="*/ 4843339 h 9424512"/>
              <a:gd name="connsiteX1413" fmla="*/ 4210163 w 15162205"/>
              <a:gd name="connsiteY1413" fmla="*/ 4859471 h 9424512"/>
              <a:gd name="connsiteX1414" fmla="*/ 4032723 w 15162205"/>
              <a:gd name="connsiteY1414" fmla="*/ 4843339 h 9424512"/>
              <a:gd name="connsiteX1415" fmla="*/ 4048854 w 15162205"/>
              <a:gd name="connsiteY1415" fmla="*/ 4843339 h 9424512"/>
              <a:gd name="connsiteX1416" fmla="*/ 4081116 w 15162205"/>
              <a:gd name="connsiteY1416" fmla="*/ 4843339 h 9424512"/>
              <a:gd name="connsiteX1417" fmla="*/ 4097247 w 15162205"/>
              <a:gd name="connsiteY1417" fmla="*/ 4859471 h 9424512"/>
              <a:gd name="connsiteX1418" fmla="*/ 4145639 w 15162205"/>
              <a:gd name="connsiteY1418" fmla="*/ 4875602 h 9424512"/>
              <a:gd name="connsiteX1419" fmla="*/ 4210163 w 15162205"/>
              <a:gd name="connsiteY1419" fmla="*/ 4891732 h 9424512"/>
              <a:gd name="connsiteX1420" fmla="*/ 4258555 w 15162205"/>
              <a:gd name="connsiteY1420" fmla="*/ 4907864 h 9424512"/>
              <a:gd name="connsiteX1421" fmla="*/ 4210163 w 15162205"/>
              <a:gd name="connsiteY1421" fmla="*/ 4907864 h 9424512"/>
              <a:gd name="connsiteX1422" fmla="*/ 4161770 w 15162205"/>
              <a:gd name="connsiteY1422" fmla="*/ 4899798 h 9424512"/>
              <a:gd name="connsiteX1423" fmla="*/ 4129509 w 15162205"/>
              <a:gd name="connsiteY1423" fmla="*/ 4891732 h 9424512"/>
              <a:gd name="connsiteX1424" fmla="*/ 4089180 w 15162205"/>
              <a:gd name="connsiteY1424" fmla="*/ 4883667 h 9424512"/>
              <a:gd name="connsiteX1425" fmla="*/ 4097247 w 15162205"/>
              <a:gd name="connsiteY1425" fmla="*/ 4915928 h 9424512"/>
              <a:gd name="connsiteX1426" fmla="*/ 4105312 w 15162205"/>
              <a:gd name="connsiteY1426" fmla="*/ 4948189 h 9424512"/>
              <a:gd name="connsiteX1427" fmla="*/ 4073050 w 15162205"/>
              <a:gd name="connsiteY1427" fmla="*/ 4956256 h 9424512"/>
              <a:gd name="connsiteX1428" fmla="*/ 4056918 w 15162205"/>
              <a:gd name="connsiteY1428" fmla="*/ 4940126 h 9424512"/>
              <a:gd name="connsiteX1429" fmla="*/ 4064985 w 15162205"/>
              <a:gd name="connsiteY1429" fmla="*/ 4923994 h 9424512"/>
              <a:gd name="connsiteX1430" fmla="*/ 4081116 w 15162205"/>
              <a:gd name="connsiteY1430" fmla="*/ 4923994 h 9424512"/>
              <a:gd name="connsiteX1431" fmla="*/ 4097247 w 15162205"/>
              <a:gd name="connsiteY1431" fmla="*/ 4923994 h 9424512"/>
              <a:gd name="connsiteX1432" fmla="*/ 4064985 w 15162205"/>
              <a:gd name="connsiteY1432" fmla="*/ 4907864 h 9424512"/>
              <a:gd name="connsiteX1433" fmla="*/ 4056918 w 15162205"/>
              <a:gd name="connsiteY1433" fmla="*/ 4923994 h 9424512"/>
              <a:gd name="connsiteX1434" fmla="*/ 4032723 w 15162205"/>
              <a:gd name="connsiteY1434" fmla="*/ 4923994 h 9424512"/>
              <a:gd name="connsiteX1435" fmla="*/ 4008526 w 15162205"/>
              <a:gd name="connsiteY1435" fmla="*/ 4940126 h 9424512"/>
              <a:gd name="connsiteX1436" fmla="*/ 3992398 w 15162205"/>
              <a:gd name="connsiteY1436" fmla="*/ 4940126 h 9424512"/>
              <a:gd name="connsiteX1437" fmla="*/ 4000461 w 15162205"/>
              <a:gd name="connsiteY1437" fmla="*/ 4923994 h 9424512"/>
              <a:gd name="connsiteX1438" fmla="*/ 3984330 w 15162205"/>
              <a:gd name="connsiteY1438" fmla="*/ 4907864 h 9424512"/>
              <a:gd name="connsiteX1439" fmla="*/ 3968199 w 15162205"/>
              <a:gd name="connsiteY1439" fmla="*/ 4915928 h 9424512"/>
              <a:gd name="connsiteX1440" fmla="*/ 3952068 w 15162205"/>
              <a:gd name="connsiteY1440" fmla="*/ 4907864 h 9424512"/>
              <a:gd name="connsiteX1441" fmla="*/ 3927872 w 15162205"/>
              <a:gd name="connsiteY1441" fmla="*/ 4891732 h 9424512"/>
              <a:gd name="connsiteX1442" fmla="*/ 3919808 w 15162205"/>
              <a:gd name="connsiteY1442" fmla="*/ 4875602 h 9424512"/>
              <a:gd name="connsiteX1443" fmla="*/ 3935937 w 15162205"/>
              <a:gd name="connsiteY1443" fmla="*/ 4875602 h 9424512"/>
              <a:gd name="connsiteX1444" fmla="*/ 4016592 w 15162205"/>
              <a:gd name="connsiteY1444" fmla="*/ 4891732 h 9424512"/>
              <a:gd name="connsiteX1445" fmla="*/ 4064985 w 15162205"/>
              <a:gd name="connsiteY1445" fmla="*/ 4875602 h 9424512"/>
              <a:gd name="connsiteX1446" fmla="*/ 4032723 w 15162205"/>
              <a:gd name="connsiteY1446" fmla="*/ 4843339 h 9424512"/>
              <a:gd name="connsiteX1447" fmla="*/ 3843184 w 15162205"/>
              <a:gd name="connsiteY1447" fmla="*/ 4835275 h 9424512"/>
              <a:gd name="connsiteX1448" fmla="*/ 3855284 w 15162205"/>
              <a:gd name="connsiteY1448" fmla="*/ 4843339 h 9424512"/>
              <a:gd name="connsiteX1449" fmla="*/ 3863351 w 15162205"/>
              <a:gd name="connsiteY1449" fmla="*/ 4859471 h 9424512"/>
              <a:gd name="connsiteX1450" fmla="*/ 3855284 w 15162205"/>
              <a:gd name="connsiteY1450" fmla="*/ 4859471 h 9424512"/>
              <a:gd name="connsiteX1451" fmla="*/ 3839151 w 15162205"/>
              <a:gd name="connsiteY1451" fmla="*/ 4843339 h 9424512"/>
              <a:gd name="connsiteX1452" fmla="*/ 3843184 w 15162205"/>
              <a:gd name="connsiteY1452" fmla="*/ 4835275 h 9424512"/>
              <a:gd name="connsiteX1453" fmla="*/ 4702155 w 15162205"/>
              <a:gd name="connsiteY1453" fmla="*/ 4835274 h 9424512"/>
              <a:gd name="connsiteX1454" fmla="*/ 4710219 w 15162205"/>
              <a:gd name="connsiteY1454" fmla="*/ 4843339 h 9424512"/>
              <a:gd name="connsiteX1455" fmla="*/ 4726351 w 15162205"/>
              <a:gd name="connsiteY1455" fmla="*/ 4859471 h 9424512"/>
              <a:gd name="connsiteX1456" fmla="*/ 4726351 w 15162205"/>
              <a:gd name="connsiteY1456" fmla="*/ 4843339 h 9424512"/>
              <a:gd name="connsiteX1457" fmla="*/ 4712234 w 15162205"/>
              <a:gd name="connsiteY1457" fmla="*/ 4841324 h 9424512"/>
              <a:gd name="connsiteX1458" fmla="*/ 4694089 w 15162205"/>
              <a:gd name="connsiteY1458" fmla="*/ 4827210 h 9424512"/>
              <a:gd name="connsiteX1459" fmla="*/ 4697204 w 15162205"/>
              <a:gd name="connsiteY1459" fmla="*/ 4830324 h 9424512"/>
              <a:gd name="connsiteX1460" fmla="*/ 4696107 w 15162205"/>
              <a:gd name="connsiteY1460" fmla="*/ 4829225 h 9424512"/>
              <a:gd name="connsiteX1461" fmla="*/ 4694089 w 15162205"/>
              <a:gd name="connsiteY1461" fmla="*/ 4827210 h 9424512"/>
              <a:gd name="connsiteX1462" fmla="*/ 3952068 w 15162205"/>
              <a:gd name="connsiteY1462" fmla="*/ 4827210 h 9424512"/>
              <a:gd name="connsiteX1463" fmla="*/ 3984330 w 15162205"/>
              <a:gd name="connsiteY1463" fmla="*/ 4827210 h 9424512"/>
              <a:gd name="connsiteX1464" fmla="*/ 4000461 w 15162205"/>
              <a:gd name="connsiteY1464" fmla="*/ 4827210 h 9424512"/>
              <a:gd name="connsiteX1465" fmla="*/ 4016592 w 15162205"/>
              <a:gd name="connsiteY1465" fmla="*/ 4843339 h 9424512"/>
              <a:gd name="connsiteX1466" fmla="*/ 4000461 w 15162205"/>
              <a:gd name="connsiteY1466" fmla="*/ 4851406 h 9424512"/>
              <a:gd name="connsiteX1467" fmla="*/ 3952068 w 15162205"/>
              <a:gd name="connsiteY1467" fmla="*/ 4827210 h 9424512"/>
              <a:gd name="connsiteX1468" fmla="*/ 3823020 w 15162205"/>
              <a:gd name="connsiteY1468" fmla="*/ 4827210 h 9424512"/>
              <a:gd name="connsiteX1469" fmla="*/ 3806892 w 15162205"/>
              <a:gd name="connsiteY1469" fmla="*/ 4843339 h 9424512"/>
              <a:gd name="connsiteX1470" fmla="*/ 3790760 w 15162205"/>
              <a:gd name="connsiteY1470" fmla="*/ 4859471 h 9424512"/>
              <a:gd name="connsiteX1471" fmla="*/ 3790760 w 15162205"/>
              <a:gd name="connsiteY1471" fmla="*/ 4843339 h 9424512"/>
              <a:gd name="connsiteX1472" fmla="*/ 3823020 w 15162205"/>
              <a:gd name="connsiteY1472" fmla="*/ 4827210 h 9424512"/>
              <a:gd name="connsiteX1473" fmla="*/ 3435880 w 15162205"/>
              <a:gd name="connsiteY1473" fmla="*/ 4827210 h 9424512"/>
              <a:gd name="connsiteX1474" fmla="*/ 3452011 w 15162205"/>
              <a:gd name="connsiteY1474" fmla="*/ 4843339 h 9424512"/>
              <a:gd name="connsiteX1475" fmla="*/ 3435880 w 15162205"/>
              <a:gd name="connsiteY1475" fmla="*/ 4843339 h 9424512"/>
              <a:gd name="connsiteX1476" fmla="*/ 4758615 w 15162205"/>
              <a:gd name="connsiteY1476" fmla="*/ 4794947 h 9424512"/>
              <a:gd name="connsiteX1477" fmla="*/ 4774744 w 15162205"/>
              <a:gd name="connsiteY1477" fmla="*/ 4811078 h 9424512"/>
              <a:gd name="connsiteX1478" fmla="*/ 4790875 w 15162205"/>
              <a:gd name="connsiteY1478" fmla="*/ 4794947 h 9424512"/>
              <a:gd name="connsiteX1479" fmla="*/ 4774744 w 15162205"/>
              <a:gd name="connsiteY1479" fmla="*/ 4794947 h 9424512"/>
              <a:gd name="connsiteX1480" fmla="*/ 3613321 w 15162205"/>
              <a:gd name="connsiteY1480" fmla="*/ 4794947 h 9424512"/>
              <a:gd name="connsiteX1481" fmla="*/ 3629451 w 15162205"/>
              <a:gd name="connsiteY1481" fmla="*/ 4811078 h 9424512"/>
              <a:gd name="connsiteX1482" fmla="*/ 3613321 w 15162205"/>
              <a:gd name="connsiteY1482" fmla="*/ 4811078 h 9424512"/>
              <a:gd name="connsiteX1483" fmla="*/ 13689745 w 15162205"/>
              <a:gd name="connsiteY1483" fmla="*/ 4792260 h 9424512"/>
              <a:gd name="connsiteX1484" fmla="*/ 13711253 w 15162205"/>
              <a:gd name="connsiteY1484" fmla="*/ 4794947 h 9424512"/>
              <a:gd name="connsiteX1485" fmla="*/ 13695121 w 15162205"/>
              <a:gd name="connsiteY1485" fmla="*/ 4794947 h 9424512"/>
              <a:gd name="connsiteX1486" fmla="*/ 14098393 w 15162205"/>
              <a:gd name="connsiteY1486" fmla="*/ 4778817 h 9424512"/>
              <a:gd name="connsiteX1487" fmla="*/ 14195181 w 15162205"/>
              <a:gd name="connsiteY1487" fmla="*/ 4843339 h 9424512"/>
              <a:gd name="connsiteX1488" fmla="*/ 14179049 w 15162205"/>
              <a:gd name="connsiteY1488" fmla="*/ 4827210 h 9424512"/>
              <a:gd name="connsiteX1489" fmla="*/ 14146789 w 15162205"/>
              <a:gd name="connsiteY1489" fmla="*/ 4811078 h 9424512"/>
              <a:gd name="connsiteX1490" fmla="*/ 14114525 w 15162205"/>
              <a:gd name="connsiteY1490" fmla="*/ 4794947 h 9424512"/>
              <a:gd name="connsiteX1491" fmla="*/ 13397707 w 15162205"/>
              <a:gd name="connsiteY1491" fmla="*/ 4773775 h 9424512"/>
              <a:gd name="connsiteX1492" fmla="*/ 13388634 w 15162205"/>
              <a:gd name="connsiteY1492" fmla="*/ 4778817 h 9424512"/>
              <a:gd name="connsiteX1493" fmla="*/ 13388634 w 15162205"/>
              <a:gd name="connsiteY1493" fmla="*/ 4811078 h 9424512"/>
              <a:gd name="connsiteX1494" fmla="*/ 13404766 w 15162205"/>
              <a:gd name="connsiteY1494" fmla="*/ 4811078 h 9424512"/>
              <a:gd name="connsiteX1495" fmla="*/ 13412833 w 15162205"/>
              <a:gd name="connsiteY1495" fmla="*/ 4803013 h 9424512"/>
              <a:gd name="connsiteX1496" fmla="*/ 13437029 w 15162205"/>
              <a:gd name="connsiteY1496" fmla="*/ 4811078 h 9424512"/>
              <a:gd name="connsiteX1497" fmla="*/ 13469290 w 15162205"/>
              <a:gd name="connsiteY1497" fmla="*/ 4827210 h 9424512"/>
              <a:gd name="connsiteX1498" fmla="*/ 13437029 w 15162205"/>
              <a:gd name="connsiteY1498" fmla="*/ 4794947 h 9424512"/>
              <a:gd name="connsiteX1499" fmla="*/ 13397707 w 15162205"/>
              <a:gd name="connsiteY1499" fmla="*/ 4773775 h 9424512"/>
              <a:gd name="connsiteX1500" fmla="*/ 13453158 w 15162205"/>
              <a:gd name="connsiteY1500" fmla="*/ 4762685 h 9424512"/>
              <a:gd name="connsiteX1501" fmla="*/ 13453158 w 15162205"/>
              <a:gd name="connsiteY1501" fmla="*/ 4794947 h 9424512"/>
              <a:gd name="connsiteX1502" fmla="*/ 13485420 w 15162205"/>
              <a:gd name="connsiteY1502" fmla="*/ 4794947 h 9424512"/>
              <a:gd name="connsiteX1503" fmla="*/ 13501551 w 15162205"/>
              <a:gd name="connsiteY1503" fmla="*/ 4778817 h 9424512"/>
              <a:gd name="connsiteX1504" fmla="*/ 3903675 w 15162205"/>
              <a:gd name="connsiteY1504" fmla="*/ 4762685 h 9424512"/>
              <a:gd name="connsiteX1505" fmla="*/ 4226293 w 15162205"/>
              <a:gd name="connsiteY1505" fmla="*/ 4762685 h 9424512"/>
              <a:gd name="connsiteX1506" fmla="*/ 4226293 w 15162205"/>
              <a:gd name="connsiteY1506" fmla="*/ 4770752 h 9424512"/>
              <a:gd name="connsiteX1507" fmla="*/ 4234360 w 15162205"/>
              <a:gd name="connsiteY1507" fmla="*/ 4786881 h 9424512"/>
              <a:gd name="connsiteX1508" fmla="*/ 4258555 w 15162205"/>
              <a:gd name="connsiteY1508" fmla="*/ 4794947 h 9424512"/>
              <a:gd name="connsiteX1509" fmla="*/ 4258555 w 15162205"/>
              <a:gd name="connsiteY1509" fmla="*/ 4778817 h 9424512"/>
              <a:gd name="connsiteX1510" fmla="*/ 4242426 w 15162205"/>
              <a:gd name="connsiteY1510" fmla="*/ 4762685 h 9424512"/>
              <a:gd name="connsiteX1511" fmla="*/ 4306948 w 15162205"/>
              <a:gd name="connsiteY1511" fmla="*/ 4778817 h 9424512"/>
              <a:gd name="connsiteX1512" fmla="*/ 4339210 w 15162205"/>
              <a:gd name="connsiteY1512" fmla="*/ 4778817 h 9424512"/>
              <a:gd name="connsiteX1513" fmla="*/ 4339210 w 15162205"/>
              <a:gd name="connsiteY1513" fmla="*/ 4794947 h 9424512"/>
              <a:gd name="connsiteX1514" fmla="*/ 4339210 w 15162205"/>
              <a:gd name="connsiteY1514" fmla="*/ 4811078 h 9424512"/>
              <a:gd name="connsiteX1515" fmla="*/ 4355342 w 15162205"/>
              <a:gd name="connsiteY1515" fmla="*/ 4811078 h 9424512"/>
              <a:gd name="connsiteX1516" fmla="*/ 4387601 w 15162205"/>
              <a:gd name="connsiteY1516" fmla="*/ 4811078 h 9424512"/>
              <a:gd name="connsiteX1517" fmla="*/ 4403734 w 15162205"/>
              <a:gd name="connsiteY1517" fmla="*/ 4811078 h 9424512"/>
              <a:gd name="connsiteX1518" fmla="*/ 4419865 w 15162205"/>
              <a:gd name="connsiteY1518" fmla="*/ 4811078 h 9424512"/>
              <a:gd name="connsiteX1519" fmla="*/ 4444061 w 15162205"/>
              <a:gd name="connsiteY1519" fmla="*/ 4835274 h 9424512"/>
              <a:gd name="connsiteX1520" fmla="*/ 4500518 w 15162205"/>
              <a:gd name="connsiteY1520" fmla="*/ 4859471 h 9424512"/>
              <a:gd name="connsiteX1521" fmla="*/ 4565041 w 15162205"/>
              <a:gd name="connsiteY1521" fmla="*/ 4891732 h 9424512"/>
              <a:gd name="connsiteX1522" fmla="*/ 4581172 w 15162205"/>
              <a:gd name="connsiteY1522" fmla="*/ 4891732 h 9424512"/>
              <a:gd name="connsiteX1523" fmla="*/ 4597306 w 15162205"/>
              <a:gd name="connsiteY1523" fmla="*/ 4891732 h 9424512"/>
              <a:gd name="connsiteX1524" fmla="*/ 4597306 w 15162205"/>
              <a:gd name="connsiteY1524" fmla="*/ 4923994 h 9424512"/>
              <a:gd name="connsiteX1525" fmla="*/ 4581172 w 15162205"/>
              <a:gd name="connsiteY1525" fmla="*/ 4923994 h 9424512"/>
              <a:gd name="connsiteX1526" fmla="*/ 4565041 w 15162205"/>
              <a:gd name="connsiteY1526" fmla="*/ 4923994 h 9424512"/>
              <a:gd name="connsiteX1527" fmla="*/ 4548910 w 15162205"/>
              <a:gd name="connsiteY1527" fmla="*/ 4907864 h 9424512"/>
              <a:gd name="connsiteX1528" fmla="*/ 4484389 w 15162205"/>
              <a:gd name="connsiteY1528" fmla="*/ 4891732 h 9424512"/>
              <a:gd name="connsiteX1529" fmla="*/ 4468256 w 15162205"/>
              <a:gd name="connsiteY1529" fmla="*/ 4875602 h 9424512"/>
              <a:gd name="connsiteX1530" fmla="*/ 4435994 w 15162205"/>
              <a:gd name="connsiteY1530" fmla="*/ 4859471 h 9424512"/>
              <a:gd name="connsiteX1531" fmla="*/ 4419865 w 15162205"/>
              <a:gd name="connsiteY1531" fmla="*/ 4859471 h 9424512"/>
              <a:gd name="connsiteX1532" fmla="*/ 4403734 w 15162205"/>
              <a:gd name="connsiteY1532" fmla="*/ 4875602 h 9424512"/>
              <a:gd name="connsiteX1533" fmla="*/ 4387601 w 15162205"/>
              <a:gd name="connsiteY1533" fmla="*/ 4875602 h 9424512"/>
              <a:gd name="connsiteX1534" fmla="*/ 4403734 w 15162205"/>
              <a:gd name="connsiteY1534" fmla="*/ 4859471 h 9424512"/>
              <a:gd name="connsiteX1535" fmla="*/ 4379538 w 15162205"/>
              <a:gd name="connsiteY1535" fmla="*/ 4843339 h 9424512"/>
              <a:gd name="connsiteX1536" fmla="*/ 4323079 w 15162205"/>
              <a:gd name="connsiteY1536" fmla="*/ 4827210 h 9424512"/>
              <a:gd name="connsiteX1537" fmla="*/ 4282752 w 15162205"/>
              <a:gd name="connsiteY1537" fmla="*/ 4827210 h 9424512"/>
              <a:gd name="connsiteX1538" fmla="*/ 4242426 w 15162205"/>
              <a:gd name="connsiteY1538" fmla="*/ 4827210 h 9424512"/>
              <a:gd name="connsiteX1539" fmla="*/ 4048854 w 15162205"/>
              <a:gd name="connsiteY1539" fmla="*/ 4811078 h 9424512"/>
              <a:gd name="connsiteX1540" fmla="*/ 3952068 w 15162205"/>
              <a:gd name="connsiteY1540" fmla="*/ 4827210 h 9424512"/>
              <a:gd name="connsiteX1541" fmla="*/ 3903675 w 15162205"/>
              <a:gd name="connsiteY1541" fmla="*/ 4811078 h 9424512"/>
              <a:gd name="connsiteX1542" fmla="*/ 3879479 w 15162205"/>
              <a:gd name="connsiteY1542" fmla="*/ 4794947 h 9424512"/>
              <a:gd name="connsiteX1543" fmla="*/ 3863351 w 15162205"/>
              <a:gd name="connsiteY1543" fmla="*/ 4786881 h 9424512"/>
              <a:gd name="connsiteX1544" fmla="*/ 3839151 w 15162205"/>
              <a:gd name="connsiteY1544" fmla="*/ 4794947 h 9424512"/>
              <a:gd name="connsiteX1545" fmla="*/ 3839151 w 15162205"/>
              <a:gd name="connsiteY1545" fmla="*/ 4778817 h 9424512"/>
              <a:gd name="connsiteX1546" fmla="*/ 3903675 w 15162205"/>
              <a:gd name="connsiteY1546" fmla="*/ 4762685 h 9424512"/>
              <a:gd name="connsiteX1547" fmla="*/ 3790760 w 15162205"/>
              <a:gd name="connsiteY1547" fmla="*/ 4762685 h 9424512"/>
              <a:gd name="connsiteX1548" fmla="*/ 3774628 w 15162205"/>
              <a:gd name="connsiteY1548" fmla="*/ 4778817 h 9424512"/>
              <a:gd name="connsiteX1549" fmla="*/ 3742366 w 15162205"/>
              <a:gd name="connsiteY1549" fmla="*/ 4778817 h 9424512"/>
              <a:gd name="connsiteX1550" fmla="*/ 3790760 w 15162205"/>
              <a:gd name="connsiteY1550" fmla="*/ 4762685 h 9424512"/>
              <a:gd name="connsiteX1551" fmla="*/ 4145639 w 15162205"/>
              <a:gd name="connsiteY1551" fmla="*/ 4746556 h 9424512"/>
              <a:gd name="connsiteX1552" fmla="*/ 4161770 w 15162205"/>
              <a:gd name="connsiteY1552" fmla="*/ 4762685 h 9424512"/>
              <a:gd name="connsiteX1553" fmla="*/ 4153705 w 15162205"/>
              <a:gd name="connsiteY1553" fmla="*/ 4762685 h 9424512"/>
              <a:gd name="connsiteX1554" fmla="*/ 4145639 w 15162205"/>
              <a:gd name="connsiteY1554" fmla="*/ 4762685 h 9424512"/>
              <a:gd name="connsiteX1555" fmla="*/ 3081001 w 15162205"/>
              <a:gd name="connsiteY1555" fmla="*/ 4746556 h 9424512"/>
              <a:gd name="connsiteX1556" fmla="*/ 3113261 w 15162205"/>
              <a:gd name="connsiteY1556" fmla="*/ 4762685 h 9424512"/>
              <a:gd name="connsiteX1557" fmla="*/ 3097132 w 15162205"/>
              <a:gd name="connsiteY1557" fmla="*/ 4762685 h 9424512"/>
              <a:gd name="connsiteX1558" fmla="*/ 3081001 w 15162205"/>
              <a:gd name="connsiteY1558" fmla="*/ 4762685 h 9424512"/>
              <a:gd name="connsiteX1559" fmla="*/ 3081001 w 15162205"/>
              <a:gd name="connsiteY1559" fmla="*/ 4746556 h 9424512"/>
              <a:gd name="connsiteX1560" fmla="*/ 3839151 w 15162205"/>
              <a:gd name="connsiteY1560" fmla="*/ 4730424 h 9424512"/>
              <a:gd name="connsiteX1561" fmla="*/ 3839151 w 15162205"/>
              <a:gd name="connsiteY1561" fmla="*/ 4746556 h 9424512"/>
              <a:gd name="connsiteX1562" fmla="*/ 3839151 w 15162205"/>
              <a:gd name="connsiteY1562" fmla="*/ 4762685 h 9424512"/>
              <a:gd name="connsiteX1563" fmla="*/ 3823020 w 15162205"/>
              <a:gd name="connsiteY1563" fmla="*/ 4746556 h 9424512"/>
              <a:gd name="connsiteX1564" fmla="*/ 3839151 w 15162205"/>
              <a:gd name="connsiteY1564" fmla="*/ 4730424 h 9424512"/>
              <a:gd name="connsiteX1565" fmla="*/ 3661713 w 15162205"/>
              <a:gd name="connsiteY1565" fmla="*/ 4730424 h 9424512"/>
              <a:gd name="connsiteX1566" fmla="*/ 3693973 w 15162205"/>
              <a:gd name="connsiteY1566" fmla="*/ 4730424 h 9424512"/>
              <a:gd name="connsiteX1567" fmla="*/ 3726237 w 15162205"/>
              <a:gd name="connsiteY1567" fmla="*/ 4746556 h 9424512"/>
              <a:gd name="connsiteX1568" fmla="*/ 3693973 w 15162205"/>
              <a:gd name="connsiteY1568" fmla="*/ 4746556 h 9424512"/>
              <a:gd name="connsiteX1569" fmla="*/ 4516648 w 15162205"/>
              <a:gd name="connsiteY1569" fmla="*/ 4714293 h 9424512"/>
              <a:gd name="connsiteX1570" fmla="*/ 4516648 w 15162205"/>
              <a:gd name="connsiteY1570" fmla="*/ 4722360 h 9424512"/>
              <a:gd name="connsiteX1571" fmla="*/ 4532779 w 15162205"/>
              <a:gd name="connsiteY1571" fmla="*/ 4730424 h 9424512"/>
              <a:gd name="connsiteX1572" fmla="*/ 4532779 w 15162205"/>
              <a:gd name="connsiteY1572" fmla="*/ 4746556 h 9424512"/>
              <a:gd name="connsiteX1573" fmla="*/ 4532779 w 15162205"/>
              <a:gd name="connsiteY1573" fmla="*/ 4754619 h 9424512"/>
              <a:gd name="connsiteX1574" fmla="*/ 4548910 w 15162205"/>
              <a:gd name="connsiteY1574" fmla="*/ 4762685 h 9424512"/>
              <a:gd name="connsiteX1575" fmla="*/ 4565041 w 15162205"/>
              <a:gd name="connsiteY1575" fmla="*/ 4746556 h 9424512"/>
              <a:gd name="connsiteX1576" fmla="*/ 4613434 w 15162205"/>
              <a:gd name="connsiteY1576" fmla="*/ 4762685 h 9424512"/>
              <a:gd name="connsiteX1577" fmla="*/ 4694089 w 15162205"/>
              <a:gd name="connsiteY1577" fmla="*/ 4762685 h 9424512"/>
              <a:gd name="connsiteX1578" fmla="*/ 4605369 w 15162205"/>
              <a:gd name="connsiteY1578" fmla="*/ 4738489 h 9424512"/>
              <a:gd name="connsiteX1579" fmla="*/ 4516648 w 15162205"/>
              <a:gd name="connsiteY1579" fmla="*/ 4714293 h 9424512"/>
              <a:gd name="connsiteX1580" fmla="*/ 4185967 w 15162205"/>
              <a:gd name="connsiteY1580" fmla="*/ 4714293 h 9424512"/>
              <a:gd name="connsiteX1581" fmla="*/ 4194029 w 15162205"/>
              <a:gd name="connsiteY1581" fmla="*/ 4730424 h 9424512"/>
              <a:gd name="connsiteX1582" fmla="*/ 4226293 w 15162205"/>
              <a:gd name="connsiteY1582" fmla="*/ 4746556 h 9424512"/>
              <a:gd name="connsiteX1583" fmla="*/ 4194029 w 15162205"/>
              <a:gd name="connsiteY1583" fmla="*/ 4746556 h 9424512"/>
              <a:gd name="connsiteX1584" fmla="*/ 4177901 w 15162205"/>
              <a:gd name="connsiteY1584" fmla="*/ 4746556 h 9424512"/>
              <a:gd name="connsiteX1585" fmla="*/ 4177901 w 15162205"/>
              <a:gd name="connsiteY1585" fmla="*/ 4730424 h 9424512"/>
              <a:gd name="connsiteX1586" fmla="*/ 4185967 w 15162205"/>
              <a:gd name="connsiteY1586" fmla="*/ 4714293 h 9424512"/>
              <a:gd name="connsiteX1587" fmla="*/ 4435994 w 15162205"/>
              <a:gd name="connsiteY1587" fmla="*/ 4698162 h 9424512"/>
              <a:gd name="connsiteX1588" fmla="*/ 4435994 w 15162205"/>
              <a:gd name="connsiteY1588" fmla="*/ 4714293 h 9424512"/>
              <a:gd name="connsiteX1589" fmla="*/ 4452125 w 15162205"/>
              <a:gd name="connsiteY1589" fmla="*/ 4714293 h 9424512"/>
              <a:gd name="connsiteX1590" fmla="*/ 4444061 w 15162205"/>
              <a:gd name="connsiteY1590" fmla="*/ 4698162 h 9424512"/>
              <a:gd name="connsiteX1591" fmla="*/ 4435994 w 15162205"/>
              <a:gd name="connsiteY1591" fmla="*/ 4698162 h 9424512"/>
              <a:gd name="connsiteX1592" fmla="*/ 3968199 w 15162205"/>
              <a:gd name="connsiteY1592" fmla="*/ 4698162 h 9424512"/>
              <a:gd name="connsiteX1593" fmla="*/ 4016592 w 15162205"/>
              <a:gd name="connsiteY1593" fmla="*/ 4698162 h 9424512"/>
              <a:gd name="connsiteX1594" fmla="*/ 4064985 w 15162205"/>
              <a:gd name="connsiteY1594" fmla="*/ 4714293 h 9424512"/>
              <a:gd name="connsiteX1595" fmla="*/ 4032723 w 15162205"/>
              <a:gd name="connsiteY1595" fmla="*/ 4730424 h 9424512"/>
              <a:gd name="connsiteX1596" fmla="*/ 3984330 w 15162205"/>
              <a:gd name="connsiteY1596" fmla="*/ 4714293 h 9424512"/>
              <a:gd name="connsiteX1597" fmla="*/ 3968199 w 15162205"/>
              <a:gd name="connsiteY1597" fmla="*/ 4714293 h 9424512"/>
              <a:gd name="connsiteX1598" fmla="*/ 3968199 w 15162205"/>
              <a:gd name="connsiteY1598" fmla="*/ 4698162 h 9424512"/>
              <a:gd name="connsiteX1599" fmla="*/ 4903789 w 15162205"/>
              <a:gd name="connsiteY1599" fmla="*/ 4682030 h 9424512"/>
              <a:gd name="connsiteX1600" fmla="*/ 4936051 w 15162205"/>
              <a:gd name="connsiteY1600" fmla="*/ 4698162 h 9424512"/>
              <a:gd name="connsiteX1601" fmla="*/ 4927987 w 15162205"/>
              <a:gd name="connsiteY1601" fmla="*/ 4690097 h 9424512"/>
              <a:gd name="connsiteX1602" fmla="*/ 4903789 w 15162205"/>
              <a:gd name="connsiteY1602" fmla="*/ 4682030 h 9424512"/>
              <a:gd name="connsiteX1603" fmla="*/ 4339210 w 15162205"/>
              <a:gd name="connsiteY1603" fmla="*/ 4682030 h 9424512"/>
              <a:gd name="connsiteX1604" fmla="*/ 4355342 w 15162205"/>
              <a:gd name="connsiteY1604" fmla="*/ 4698162 h 9424512"/>
              <a:gd name="connsiteX1605" fmla="*/ 4355342 w 15162205"/>
              <a:gd name="connsiteY1605" fmla="*/ 4682030 h 9424512"/>
              <a:gd name="connsiteX1606" fmla="*/ 4339210 w 15162205"/>
              <a:gd name="connsiteY1606" fmla="*/ 4682030 h 9424512"/>
              <a:gd name="connsiteX1607" fmla="*/ 4306948 w 15162205"/>
              <a:gd name="connsiteY1607" fmla="*/ 4682030 h 9424512"/>
              <a:gd name="connsiteX1608" fmla="*/ 4290817 w 15162205"/>
              <a:gd name="connsiteY1608" fmla="*/ 4698162 h 9424512"/>
              <a:gd name="connsiteX1609" fmla="*/ 4339210 w 15162205"/>
              <a:gd name="connsiteY1609" fmla="*/ 4730424 h 9424512"/>
              <a:gd name="connsiteX1610" fmla="*/ 4452125 w 15162205"/>
              <a:gd name="connsiteY1610" fmla="*/ 4770752 h 9424512"/>
              <a:gd name="connsiteX1611" fmla="*/ 4500518 w 15162205"/>
              <a:gd name="connsiteY1611" fmla="*/ 4778817 h 9424512"/>
              <a:gd name="connsiteX1612" fmla="*/ 4484389 w 15162205"/>
              <a:gd name="connsiteY1612" fmla="*/ 4762685 h 9424512"/>
              <a:gd name="connsiteX1613" fmla="*/ 4403734 w 15162205"/>
              <a:gd name="connsiteY1613" fmla="*/ 4738489 h 9424512"/>
              <a:gd name="connsiteX1614" fmla="*/ 4355342 w 15162205"/>
              <a:gd name="connsiteY1614" fmla="*/ 4714293 h 9424512"/>
              <a:gd name="connsiteX1615" fmla="*/ 4339210 w 15162205"/>
              <a:gd name="connsiteY1615" fmla="*/ 4698162 h 9424512"/>
              <a:gd name="connsiteX1616" fmla="*/ 4306948 w 15162205"/>
              <a:gd name="connsiteY1616" fmla="*/ 4682030 h 9424512"/>
              <a:gd name="connsiteX1617" fmla="*/ 3339094 w 15162205"/>
              <a:gd name="connsiteY1617" fmla="*/ 4682030 h 9424512"/>
              <a:gd name="connsiteX1618" fmla="*/ 3355225 w 15162205"/>
              <a:gd name="connsiteY1618" fmla="*/ 4682030 h 9424512"/>
              <a:gd name="connsiteX1619" fmla="*/ 3339094 w 15162205"/>
              <a:gd name="connsiteY1619" fmla="*/ 4698162 h 9424512"/>
              <a:gd name="connsiteX1620" fmla="*/ 3270538 w 15162205"/>
              <a:gd name="connsiteY1620" fmla="*/ 4673965 h 9424512"/>
              <a:gd name="connsiteX1621" fmla="*/ 3274571 w 15162205"/>
              <a:gd name="connsiteY1621" fmla="*/ 4682030 h 9424512"/>
              <a:gd name="connsiteX1622" fmla="*/ 3258442 w 15162205"/>
              <a:gd name="connsiteY1622" fmla="*/ 4682030 h 9424512"/>
              <a:gd name="connsiteX1623" fmla="*/ 3270538 w 15162205"/>
              <a:gd name="connsiteY1623" fmla="*/ 4673965 h 9424512"/>
              <a:gd name="connsiteX1624" fmla="*/ 4242426 w 15162205"/>
              <a:gd name="connsiteY1624" fmla="*/ 4665901 h 9424512"/>
              <a:gd name="connsiteX1625" fmla="*/ 4242426 w 15162205"/>
              <a:gd name="connsiteY1625" fmla="*/ 4682030 h 9424512"/>
              <a:gd name="connsiteX1626" fmla="*/ 4258555 w 15162205"/>
              <a:gd name="connsiteY1626" fmla="*/ 4682030 h 9424512"/>
              <a:gd name="connsiteX1627" fmla="*/ 4242426 w 15162205"/>
              <a:gd name="connsiteY1627" fmla="*/ 4665901 h 9424512"/>
              <a:gd name="connsiteX1628" fmla="*/ 3871415 w 15162205"/>
              <a:gd name="connsiteY1628" fmla="*/ 4633639 h 9424512"/>
              <a:gd name="connsiteX1629" fmla="*/ 3887547 w 15162205"/>
              <a:gd name="connsiteY1629" fmla="*/ 4649769 h 9424512"/>
              <a:gd name="connsiteX1630" fmla="*/ 3871415 w 15162205"/>
              <a:gd name="connsiteY1630" fmla="*/ 4649769 h 9424512"/>
              <a:gd name="connsiteX1631" fmla="*/ 3871415 w 15162205"/>
              <a:gd name="connsiteY1631" fmla="*/ 4633639 h 9424512"/>
              <a:gd name="connsiteX1632" fmla="*/ 3823020 w 15162205"/>
              <a:gd name="connsiteY1632" fmla="*/ 4633639 h 9424512"/>
              <a:gd name="connsiteX1633" fmla="*/ 3839151 w 15162205"/>
              <a:gd name="connsiteY1633" fmla="*/ 4633639 h 9424512"/>
              <a:gd name="connsiteX1634" fmla="*/ 3839151 w 15162205"/>
              <a:gd name="connsiteY1634" fmla="*/ 4649769 h 9424512"/>
              <a:gd name="connsiteX1635" fmla="*/ 3823020 w 15162205"/>
              <a:gd name="connsiteY1635" fmla="*/ 4633639 h 9424512"/>
              <a:gd name="connsiteX1636" fmla="*/ 4645696 w 15162205"/>
              <a:gd name="connsiteY1636" fmla="*/ 4617506 h 9424512"/>
              <a:gd name="connsiteX1637" fmla="*/ 4645696 w 15162205"/>
              <a:gd name="connsiteY1637" fmla="*/ 4633639 h 9424512"/>
              <a:gd name="connsiteX1638" fmla="*/ 4710219 w 15162205"/>
              <a:gd name="connsiteY1638" fmla="*/ 4633639 h 9424512"/>
              <a:gd name="connsiteX1639" fmla="*/ 4686024 w 15162205"/>
              <a:gd name="connsiteY1639" fmla="*/ 4633639 h 9424512"/>
              <a:gd name="connsiteX1640" fmla="*/ 4645696 w 15162205"/>
              <a:gd name="connsiteY1640" fmla="*/ 4617506 h 9424512"/>
              <a:gd name="connsiteX1641" fmla="*/ 4597306 w 15162205"/>
              <a:gd name="connsiteY1641" fmla="*/ 4617506 h 9424512"/>
              <a:gd name="connsiteX1642" fmla="*/ 4613434 w 15162205"/>
              <a:gd name="connsiteY1642" fmla="*/ 4633639 h 9424512"/>
              <a:gd name="connsiteX1643" fmla="*/ 4613434 w 15162205"/>
              <a:gd name="connsiteY1643" fmla="*/ 4617506 h 9424512"/>
              <a:gd name="connsiteX1644" fmla="*/ 13775777 w 15162205"/>
              <a:gd name="connsiteY1644" fmla="*/ 4601376 h 9424512"/>
              <a:gd name="connsiteX1645" fmla="*/ 13872561 w 15162205"/>
              <a:gd name="connsiteY1645" fmla="*/ 4633639 h 9424512"/>
              <a:gd name="connsiteX1646" fmla="*/ 13904825 w 15162205"/>
              <a:gd name="connsiteY1646" fmla="*/ 4649769 h 9424512"/>
              <a:gd name="connsiteX1647" fmla="*/ 13856429 w 15162205"/>
              <a:gd name="connsiteY1647" fmla="*/ 4649769 h 9424512"/>
              <a:gd name="connsiteX1648" fmla="*/ 13840301 w 15162205"/>
              <a:gd name="connsiteY1648" fmla="*/ 4649769 h 9424512"/>
              <a:gd name="connsiteX1649" fmla="*/ 13808037 w 15162205"/>
              <a:gd name="connsiteY1649" fmla="*/ 4633639 h 9424512"/>
              <a:gd name="connsiteX1650" fmla="*/ 13775777 w 15162205"/>
              <a:gd name="connsiteY1650" fmla="*/ 4601376 h 9424512"/>
              <a:gd name="connsiteX1651" fmla="*/ 4532779 w 15162205"/>
              <a:gd name="connsiteY1651" fmla="*/ 4585247 h 9424512"/>
              <a:gd name="connsiteX1652" fmla="*/ 4516648 w 15162205"/>
              <a:gd name="connsiteY1652" fmla="*/ 4601376 h 9424512"/>
              <a:gd name="connsiteX1653" fmla="*/ 4548910 w 15162205"/>
              <a:gd name="connsiteY1653" fmla="*/ 4601376 h 9424512"/>
              <a:gd name="connsiteX1654" fmla="*/ 4556976 w 15162205"/>
              <a:gd name="connsiteY1654" fmla="*/ 4593311 h 9424512"/>
              <a:gd name="connsiteX1655" fmla="*/ 4532779 w 15162205"/>
              <a:gd name="connsiteY1655" fmla="*/ 4585247 h 9424512"/>
              <a:gd name="connsiteX1656" fmla="*/ 4335179 w 15162205"/>
              <a:gd name="connsiteY1656" fmla="*/ 4577180 h 9424512"/>
              <a:gd name="connsiteX1657" fmla="*/ 4323079 w 15162205"/>
              <a:gd name="connsiteY1657" fmla="*/ 4585247 h 9424512"/>
              <a:gd name="connsiteX1658" fmla="*/ 4339210 w 15162205"/>
              <a:gd name="connsiteY1658" fmla="*/ 4585247 h 9424512"/>
              <a:gd name="connsiteX1659" fmla="*/ 4335179 w 15162205"/>
              <a:gd name="connsiteY1659" fmla="*/ 4577180 h 9424512"/>
              <a:gd name="connsiteX1660" fmla="*/ 4484389 w 15162205"/>
              <a:gd name="connsiteY1660" fmla="*/ 4569115 h 9424512"/>
              <a:gd name="connsiteX1661" fmla="*/ 4492452 w 15162205"/>
              <a:gd name="connsiteY1661" fmla="*/ 4585247 h 9424512"/>
              <a:gd name="connsiteX1662" fmla="*/ 4500518 w 15162205"/>
              <a:gd name="connsiteY1662" fmla="*/ 4577180 h 9424512"/>
              <a:gd name="connsiteX1663" fmla="*/ 4484389 w 15162205"/>
              <a:gd name="connsiteY1663" fmla="*/ 4569115 h 9424512"/>
              <a:gd name="connsiteX1664" fmla="*/ 4435994 w 15162205"/>
              <a:gd name="connsiteY1664" fmla="*/ 4552984 h 9424512"/>
              <a:gd name="connsiteX1665" fmla="*/ 4435994 w 15162205"/>
              <a:gd name="connsiteY1665" fmla="*/ 4569115 h 9424512"/>
              <a:gd name="connsiteX1666" fmla="*/ 4452125 w 15162205"/>
              <a:gd name="connsiteY1666" fmla="*/ 4552984 h 9424512"/>
              <a:gd name="connsiteX1667" fmla="*/ 4435994 w 15162205"/>
              <a:gd name="connsiteY1667" fmla="*/ 4552984 h 9424512"/>
              <a:gd name="connsiteX1668" fmla="*/ 4053334 w 15162205"/>
              <a:gd name="connsiteY1668" fmla="*/ 4552984 h 9424512"/>
              <a:gd name="connsiteX1669" fmla="*/ 4056918 w 15162205"/>
              <a:gd name="connsiteY1669" fmla="*/ 4561051 h 9424512"/>
              <a:gd name="connsiteX1670" fmla="*/ 4121443 w 15162205"/>
              <a:gd name="connsiteY1670" fmla="*/ 4593311 h 9424512"/>
              <a:gd name="connsiteX1671" fmla="*/ 4185967 w 15162205"/>
              <a:gd name="connsiteY1671" fmla="*/ 4585247 h 9424512"/>
              <a:gd name="connsiteX1672" fmla="*/ 4194029 w 15162205"/>
              <a:gd name="connsiteY1672" fmla="*/ 4585247 h 9424512"/>
              <a:gd name="connsiteX1673" fmla="*/ 4274684 w 15162205"/>
              <a:gd name="connsiteY1673" fmla="*/ 4601376 h 9424512"/>
              <a:gd name="connsiteX1674" fmla="*/ 4242426 w 15162205"/>
              <a:gd name="connsiteY1674" fmla="*/ 4577180 h 9424512"/>
              <a:gd name="connsiteX1675" fmla="*/ 4169836 w 15162205"/>
              <a:gd name="connsiteY1675" fmla="*/ 4561051 h 9424512"/>
              <a:gd name="connsiteX1676" fmla="*/ 4129509 w 15162205"/>
              <a:gd name="connsiteY1676" fmla="*/ 4552984 h 9424512"/>
              <a:gd name="connsiteX1677" fmla="*/ 4113377 w 15162205"/>
              <a:gd name="connsiteY1677" fmla="*/ 4552984 h 9424512"/>
              <a:gd name="connsiteX1678" fmla="*/ 3564924 w 15162205"/>
              <a:gd name="connsiteY1678" fmla="*/ 4552984 h 9424512"/>
              <a:gd name="connsiteX1679" fmla="*/ 3581058 w 15162205"/>
              <a:gd name="connsiteY1679" fmla="*/ 4552984 h 9424512"/>
              <a:gd name="connsiteX1680" fmla="*/ 3597187 w 15162205"/>
              <a:gd name="connsiteY1680" fmla="*/ 4585247 h 9424512"/>
              <a:gd name="connsiteX1681" fmla="*/ 3581058 w 15162205"/>
              <a:gd name="connsiteY1681" fmla="*/ 4569115 h 9424512"/>
              <a:gd name="connsiteX1682" fmla="*/ 3564924 w 15162205"/>
              <a:gd name="connsiteY1682" fmla="*/ 4552984 h 9424512"/>
              <a:gd name="connsiteX1683" fmla="*/ 4274684 w 15162205"/>
              <a:gd name="connsiteY1683" fmla="*/ 4520721 h 9424512"/>
              <a:gd name="connsiteX1684" fmla="*/ 4258555 w 15162205"/>
              <a:gd name="connsiteY1684" fmla="*/ 4536852 h 9424512"/>
              <a:gd name="connsiteX1685" fmla="*/ 4306948 w 15162205"/>
              <a:gd name="connsiteY1685" fmla="*/ 4536852 h 9424512"/>
              <a:gd name="connsiteX1686" fmla="*/ 4274684 w 15162205"/>
              <a:gd name="connsiteY1686" fmla="*/ 4520721 h 9424512"/>
              <a:gd name="connsiteX1687" fmla="*/ 3887547 w 15162205"/>
              <a:gd name="connsiteY1687" fmla="*/ 4520721 h 9424512"/>
              <a:gd name="connsiteX1688" fmla="*/ 3903675 w 15162205"/>
              <a:gd name="connsiteY1688" fmla="*/ 4520721 h 9424512"/>
              <a:gd name="connsiteX1689" fmla="*/ 3903675 w 15162205"/>
              <a:gd name="connsiteY1689" fmla="*/ 4536852 h 9424512"/>
              <a:gd name="connsiteX1690" fmla="*/ 3887547 w 15162205"/>
              <a:gd name="connsiteY1690" fmla="*/ 4536852 h 9424512"/>
              <a:gd name="connsiteX1691" fmla="*/ 3887547 w 15162205"/>
              <a:gd name="connsiteY1691" fmla="*/ 4520721 h 9424512"/>
              <a:gd name="connsiteX1692" fmla="*/ 4500518 w 15162205"/>
              <a:gd name="connsiteY1692" fmla="*/ 4512656 h 9424512"/>
              <a:gd name="connsiteX1693" fmla="*/ 4484389 w 15162205"/>
              <a:gd name="connsiteY1693" fmla="*/ 4520721 h 9424512"/>
              <a:gd name="connsiteX1694" fmla="*/ 4500518 w 15162205"/>
              <a:gd name="connsiteY1694" fmla="*/ 4536852 h 9424512"/>
              <a:gd name="connsiteX1695" fmla="*/ 4532779 w 15162205"/>
              <a:gd name="connsiteY1695" fmla="*/ 4552984 h 9424512"/>
              <a:gd name="connsiteX1696" fmla="*/ 4589238 w 15162205"/>
              <a:gd name="connsiteY1696" fmla="*/ 4561051 h 9424512"/>
              <a:gd name="connsiteX1697" fmla="*/ 4589238 w 15162205"/>
              <a:gd name="connsiteY1697" fmla="*/ 4544919 h 9424512"/>
              <a:gd name="connsiteX1698" fmla="*/ 4556976 w 15162205"/>
              <a:gd name="connsiteY1698" fmla="*/ 4544919 h 9424512"/>
              <a:gd name="connsiteX1699" fmla="*/ 4532779 w 15162205"/>
              <a:gd name="connsiteY1699" fmla="*/ 4520721 h 9424512"/>
              <a:gd name="connsiteX1700" fmla="*/ 4524714 w 15162205"/>
              <a:gd name="connsiteY1700" fmla="*/ 4536852 h 9424512"/>
              <a:gd name="connsiteX1701" fmla="*/ 4516648 w 15162205"/>
              <a:gd name="connsiteY1701" fmla="*/ 4520721 h 9424512"/>
              <a:gd name="connsiteX1702" fmla="*/ 4500518 w 15162205"/>
              <a:gd name="connsiteY1702" fmla="*/ 4512656 h 9424512"/>
              <a:gd name="connsiteX1703" fmla="*/ 3968199 w 15162205"/>
              <a:gd name="connsiteY1703" fmla="*/ 4488460 h 9424512"/>
              <a:gd name="connsiteX1704" fmla="*/ 3968199 w 15162205"/>
              <a:gd name="connsiteY1704" fmla="*/ 4504592 h 9424512"/>
              <a:gd name="connsiteX1705" fmla="*/ 3984330 w 15162205"/>
              <a:gd name="connsiteY1705" fmla="*/ 4504592 h 9424512"/>
              <a:gd name="connsiteX1706" fmla="*/ 3976264 w 15162205"/>
              <a:gd name="connsiteY1706" fmla="*/ 4488460 h 9424512"/>
              <a:gd name="connsiteX1707" fmla="*/ 3968199 w 15162205"/>
              <a:gd name="connsiteY1707" fmla="*/ 4488460 h 9424512"/>
              <a:gd name="connsiteX1708" fmla="*/ 4113377 w 15162205"/>
              <a:gd name="connsiteY1708" fmla="*/ 4480397 h 9424512"/>
              <a:gd name="connsiteX1709" fmla="*/ 4113377 w 15162205"/>
              <a:gd name="connsiteY1709" fmla="*/ 4488460 h 9424512"/>
              <a:gd name="connsiteX1710" fmla="*/ 4121443 w 15162205"/>
              <a:gd name="connsiteY1710" fmla="*/ 4504592 h 9424512"/>
              <a:gd name="connsiteX1711" fmla="*/ 4129509 w 15162205"/>
              <a:gd name="connsiteY1711" fmla="*/ 4488460 h 9424512"/>
              <a:gd name="connsiteX1712" fmla="*/ 4113377 w 15162205"/>
              <a:gd name="connsiteY1712" fmla="*/ 4480397 h 9424512"/>
              <a:gd name="connsiteX1713" fmla="*/ 4272516 w 15162205"/>
              <a:gd name="connsiteY1713" fmla="*/ 4442454 h 9424512"/>
              <a:gd name="connsiteX1714" fmla="*/ 4264605 w 15162205"/>
              <a:gd name="connsiteY1714" fmla="*/ 4451157 h 9424512"/>
              <a:gd name="connsiteX1715" fmla="*/ 4263088 w 15162205"/>
              <a:gd name="connsiteY1715" fmla="*/ 4451266 h 9424512"/>
              <a:gd name="connsiteX1716" fmla="*/ 4267629 w 15162205"/>
              <a:gd name="connsiteY1716" fmla="*/ 4443092 h 9424512"/>
              <a:gd name="connsiteX1717" fmla="*/ 4484389 w 15162205"/>
              <a:gd name="connsiteY1717" fmla="*/ 4423938 h 9424512"/>
              <a:gd name="connsiteX1718" fmla="*/ 4468256 w 15162205"/>
              <a:gd name="connsiteY1718" fmla="*/ 4440067 h 9424512"/>
              <a:gd name="connsiteX1719" fmla="*/ 4484389 w 15162205"/>
              <a:gd name="connsiteY1719" fmla="*/ 4456198 h 9424512"/>
              <a:gd name="connsiteX1720" fmla="*/ 4500518 w 15162205"/>
              <a:gd name="connsiteY1720" fmla="*/ 4472330 h 9424512"/>
              <a:gd name="connsiteX1721" fmla="*/ 4516648 w 15162205"/>
              <a:gd name="connsiteY1721" fmla="*/ 4488460 h 9424512"/>
              <a:gd name="connsiteX1722" fmla="*/ 4548910 w 15162205"/>
              <a:gd name="connsiteY1722" fmla="*/ 4488460 h 9424512"/>
              <a:gd name="connsiteX1723" fmla="*/ 4597306 w 15162205"/>
              <a:gd name="connsiteY1723" fmla="*/ 4512656 h 9424512"/>
              <a:gd name="connsiteX1724" fmla="*/ 4645696 w 15162205"/>
              <a:gd name="connsiteY1724" fmla="*/ 4536852 h 9424512"/>
              <a:gd name="connsiteX1725" fmla="*/ 4726351 w 15162205"/>
              <a:gd name="connsiteY1725" fmla="*/ 4552984 h 9424512"/>
              <a:gd name="connsiteX1726" fmla="*/ 4742482 w 15162205"/>
              <a:gd name="connsiteY1726" fmla="*/ 4561051 h 9424512"/>
              <a:gd name="connsiteX1727" fmla="*/ 4750548 w 15162205"/>
              <a:gd name="connsiteY1727" fmla="*/ 4569115 h 9424512"/>
              <a:gd name="connsiteX1728" fmla="*/ 4766678 w 15162205"/>
              <a:gd name="connsiteY1728" fmla="*/ 4577180 h 9424512"/>
              <a:gd name="connsiteX1729" fmla="*/ 4782810 w 15162205"/>
              <a:gd name="connsiteY1729" fmla="*/ 4585247 h 9424512"/>
              <a:gd name="connsiteX1730" fmla="*/ 4790875 w 15162205"/>
              <a:gd name="connsiteY1730" fmla="*/ 4585247 h 9424512"/>
              <a:gd name="connsiteX1731" fmla="*/ 4798940 w 15162205"/>
              <a:gd name="connsiteY1731" fmla="*/ 4593311 h 9424512"/>
              <a:gd name="connsiteX1732" fmla="*/ 4823137 w 15162205"/>
              <a:gd name="connsiteY1732" fmla="*/ 4609443 h 9424512"/>
              <a:gd name="connsiteX1733" fmla="*/ 4855398 w 15162205"/>
              <a:gd name="connsiteY1733" fmla="*/ 4617506 h 9424512"/>
              <a:gd name="connsiteX1734" fmla="*/ 4839268 w 15162205"/>
              <a:gd name="connsiteY1734" fmla="*/ 4601376 h 9424512"/>
              <a:gd name="connsiteX1735" fmla="*/ 4831202 w 15162205"/>
              <a:gd name="connsiteY1735" fmla="*/ 4593311 h 9424512"/>
              <a:gd name="connsiteX1736" fmla="*/ 4815070 w 15162205"/>
              <a:gd name="connsiteY1736" fmla="*/ 4577180 h 9424512"/>
              <a:gd name="connsiteX1737" fmla="*/ 4798940 w 15162205"/>
              <a:gd name="connsiteY1737" fmla="*/ 4561051 h 9424512"/>
              <a:gd name="connsiteX1738" fmla="*/ 4782810 w 15162205"/>
              <a:gd name="connsiteY1738" fmla="*/ 4552984 h 9424512"/>
              <a:gd name="connsiteX1739" fmla="*/ 4774744 w 15162205"/>
              <a:gd name="connsiteY1739" fmla="*/ 4552984 h 9424512"/>
              <a:gd name="connsiteX1740" fmla="*/ 4774744 w 15162205"/>
              <a:gd name="connsiteY1740" fmla="*/ 4536852 h 9424512"/>
              <a:gd name="connsiteX1741" fmla="*/ 4758615 w 15162205"/>
              <a:gd name="connsiteY1741" fmla="*/ 4536852 h 9424512"/>
              <a:gd name="connsiteX1742" fmla="*/ 4677959 w 15162205"/>
              <a:gd name="connsiteY1742" fmla="*/ 4488460 h 9424512"/>
              <a:gd name="connsiteX1743" fmla="*/ 4645696 w 15162205"/>
              <a:gd name="connsiteY1743" fmla="*/ 4480397 h 9424512"/>
              <a:gd name="connsiteX1744" fmla="*/ 4613434 w 15162205"/>
              <a:gd name="connsiteY1744" fmla="*/ 4504592 h 9424512"/>
              <a:gd name="connsiteX1745" fmla="*/ 4597306 w 15162205"/>
              <a:gd name="connsiteY1745" fmla="*/ 4472330 h 9424512"/>
              <a:gd name="connsiteX1746" fmla="*/ 4581172 w 15162205"/>
              <a:gd name="connsiteY1746" fmla="*/ 4472330 h 9424512"/>
              <a:gd name="connsiteX1747" fmla="*/ 4565041 w 15162205"/>
              <a:gd name="connsiteY1747" fmla="*/ 4456198 h 9424512"/>
              <a:gd name="connsiteX1748" fmla="*/ 4500518 w 15162205"/>
              <a:gd name="connsiteY1748" fmla="*/ 4423938 h 9424512"/>
              <a:gd name="connsiteX1749" fmla="*/ 4177901 w 15162205"/>
              <a:gd name="connsiteY1749" fmla="*/ 4407806 h 9424512"/>
              <a:gd name="connsiteX1750" fmla="*/ 4210163 w 15162205"/>
              <a:gd name="connsiteY1750" fmla="*/ 4423938 h 9424512"/>
              <a:gd name="connsiteX1751" fmla="*/ 4250488 w 15162205"/>
              <a:gd name="connsiteY1751" fmla="*/ 4452166 h 9424512"/>
              <a:gd name="connsiteX1752" fmla="*/ 4263088 w 15162205"/>
              <a:gd name="connsiteY1752" fmla="*/ 4451266 h 9424512"/>
              <a:gd name="connsiteX1753" fmla="*/ 4262587 w 15162205"/>
              <a:gd name="connsiteY1753" fmla="*/ 4452166 h 9424512"/>
              <a:gd name="connsiteX1754" fmla="*/ 4306948 w 15162205"/>
              <a:gd name="connsiteY1754" fmla="*/ 4488460 h 9424512"/>
              <a:gd name="connsiteX1755" fmla="*/ 4387601 w 15162205"/>
              <a:gd name="connsiteY1755" fmla="*/ 4488460 h 9424512"/>
              <a:gd name="connsiteX1756" fmla="*/ 4371470 w 15162205"/>
              <a:gd name="connsiteY1756" fmla="*/ 4472330 h 9424512"/>
              <a:gd name="connsiteX1757" fmla="*/ 4355342 w 15162205"/>
              <a:gd name="connsiteY1757" fmla="*/ 4464264 h 9424512"/>
              <a:gd name="connsiteX1758" fmla="*/ 4355342 w 15162205"/>
              <a:gd name="connsiteY1758" fmla="*/ 4456198 h 9424512"/>
              <a:gd name="connsiteX1759" fmla="*/ 4355342 w 15162205"/>
              <a:gd name="connsiteY1759" fmla="*/ 4440067 h 9424512"/>
              <a:gd name="connsiteX1760" fmla="*/ 4339210 w 15162205"/>
              <a:gd name="connsiteY1760" fmla="*/ 4456198 h 9424512"/>
              <a:gd name="connsiteX1761" fmla="*/ 4323079 w 15162205"/>
              <a:gd name="connsiteY1761" fmla="*/ 4456198 h 9424512"/>
              <a:gd name="connsiteX1762" fmla="*/ 4323079 w 15162205"/>
              <a:gd name="connsiteY1762" fmla="*/ 4440067 h 9424512"/>
              <a:gd name="connsiteX1763" fmla="*/ 4323079 w 15162205"/>
              <a:gd name="connsiteY1763" fmla="*/ 4423938 h 9424512"/>
              <a:gd name="connsiteX1764" fmla="*/ 4306948 w 15162205"/>
              <a:gd name="connsiteY1764" fmla="*/ 4440067 h 9424512"/>
              <a:gd name="connsiteX1765" fmla="*/ 4290817 w 15162205"/>
              <a:gd name="connsiteY1765" fmla="*/ 4440067 h 9424512"/>
              <a:gd name="connsiteX1766" fmla="*/ 4272516 w 15162205"/>
              <a:gd name="connsiteY1766" fmla="*/ 4442454 h 9424512"/>
              <a:gd name="connsiteX1767" fmla="*/ 4274684 w 15162205"/>
              <a:gd name="connsiteY1767" fmla="*/ 4440067 h 9424512"/>
              <a:gd name="connsiteX1768" fmla="*/ 4242426 w 15162205"/>
              <a:gd name="connsiteY1768" fmla="*/ 4423938 h 9424512"/>
              <a:gd name="connsiteX1769" fmla="*/ 4210163 w 15162205"/>
              <a:gd name="connsiteY1769" fmla="*/ 4415871 h 9424512"/>
              <a:gd name="connsiteX1770" fmla="*/ 4177901 w 15162205"/>
              <a:gd name="connsiteY1770" fmla="*/ 4407806 h 9424512"/>
              <a:gd name="connsiteX1771" fmla="*/ 3984330 w 15162205"/>
              <a:gd name="connsiteY1771" fmla="*/ 4391675 h 9424512"/>
              <a:gd name="connsiteX1772" fmla="*/ 4032723 w 15162205"/>
              <a:gd name="connsiteY1772" fmla="*/ 4407806 h 9424512"/>
              <a:gd name="connsiteX1773" fmla="*/ 4048854 w 15162205"/>
              <a:gd name="connsiteY1773" fmla="*/ 4423938 h 9424512"/>
              <a:gd name="connsiteX1774" fmla="*/ 4064985 w 15162205"/>
              <a:gd name="connsiteY1774" fmla="*/ 4432002 h 9424512"/>
              <a:gd name="connsiteX1775" fmla="*/ 4064985 w 15162205"/>
              <a:gd name="connsiteY1775" fmla="*/ 4407806 h 9424512"/>
              <a:gd name="connsiteX1776" fmla="*/ 4048854 w 15162205"/>
              <a:gd name="connsiteY1776" fmla="*/ 4399739 h 9424512"/>
              <a:gd name="connsiteX1777" fmla="*/ 4016592 w 15162205"/>
              <a:gd name="connsiteY1777" fmla="*/ 4391675 h 9424512"/>
              <a:gd name="connsiteX1778" fmla="*/ 4319046 w 15162205"/>
              <a:gd name="connsiteY1778" fmla="*/ 4383610 h 9424512"/>
              <a:gd name="connsiteX1779" fmla="*/ 4306948 w 15162205"/>
              <a:gd name="connsiteY1779" fmla="*/ 4391675 h 9424512"/>
              <a:gd name="connsiteX1780" fmla="*/ 4323079 w 15162205"/>
              <a:gd name="connsiteY1780" fmla="*/ 4407806 h 9424512"/>
              <a:gd name="connsiteX1781" fmla="*/ 4331143 w 15162205"/>
              <a:gd name="connsiteY1781" fmla="*/ 4407806 h 9424512"/>
              <a:gd name="connsiteX1782" fmla="*/ 4355342 w 15162205"/>
              <a:gd name="connsiteY1782" fmla="*/ 4423938 h 9424512"/>
              <a:gd name="connsiteX1783" fmla="*/ 4435994 w 15162205"/>
              <a:gd name="connsiteY1783" fmla="*/ 4440067 h 9424512"/>
              <a:gd name="connsiteX1784" fmla="*/ 4452125 w 15162205"/>
              <a:gd name="connsiteY1784" fmla="*/ 4440067 h 9424512"/>
              <a:gd name="connsiteX1785" fmla="*/ 4355342 w 15162205"/>
              <a:gd name="connsiteY1785" fmla="*/ 4391675 h 9424512"/>
              <a:gd name="connsiteX1786" fmla="*/ 4319046 w 15162205"/>
              <a:gd name="connsiteY1786" fmla="*/ 4383610 h 9424512"/>
              <a:gd name="connsiteX1787" fmla="*/ 4125474 w 15162205"/>
              <a:gd name="connsiteY1787" fmla="*/ 4381593 h 9424512"/>
              <a:gd name="connsiteX1788" fmla="*/ 4113377 w 15162205"/>
              <a:gd name="connsiteY1788" fmla="*/ 4383610 h 9424512"/>
              <a:gd name="connsiteX1789" fmla="*/ 4097247 w 15162205"/>
              <a:gd name="connsiteY1789" fmla="*/ 4399739 h 9424512"/>
              <a:gd name="connsiteX1790" fmla="*/ 4113377 w 15162205"/>
              <a:gd name="connsiteY1790" fmla="*/ 4407806 h 9424512"/>
              <a:gd name="connsiteX1791" fmla="*/ 4129509 w 15162205"/>
              <a:gd name="connsiteY1791" fmla="*/ 4391675 h 9424512"/>
              <a:gd name="connsiteX1792" fmla="*/ 4125474 w 15162205"/>
              <a:gd name="connsiteY1792" fmla="*/ 4381593 h 9424512"/>
              <a:gd name="connsiteX1793" fmla="*/ 4226293 w 15162205"/>
              <a:gd name="connsiteY1793" fmla="*/ 4375543 h 9424512"/>
              <a:gd name="connsiteX1794" fmla="*/ 4226293 w 15162205"/>
              <a:gd name="connsiteY1794" fmla="*/ 4391675 h 9424512"/>
              <a:gd name="connsiteX1795" fmla="*/ 4242426 w 15162205"/>
              <a:gd name="connsiteY1795" fmla="*/ 4391675 h 9424512"/>
              <a:gd name="connsiteX1796" fmla="*/ 4226293 w 15162205"/>
              <a:gd name="connsiteY1796" fmla="*/ 4375543 h 9424512"/>
              <a:gd name="connsiteX1797" fmla="*/ 3887547 w 15162205"/>
              <a:gd name="connsiteY1797" fmla="*/ 4375543 h 9424512"/>
              <a:gd name="connsiteX1798" fmla="*/ 3903675 w 15162205"/>
              <a:gd name="connsiteY1798" fmla="*/ 4375543 h 9424512"/>
              <a:gd name="connsiteX1799" fmla="*/ 3895609 w 15162205"/>
              <a:gd name="connsiteY1799" fmla="*/ 4391675 h 9424512"/>
              <a:gd name="connsiteX1800" fmla="*/ 3887547 w 15162205"/>
              <a:gd name="connsiteY1800" fmla="*/ 4375543 h 9424512"/>
              <a:gd name="connsiteX1801" fmla="*/ 4403734 w 15162205"/>
              <a:gd name="connsiteY1801" fmla="*/ 4359414 h 9424512"/>
              <a:gd name="connsiteX1802" fmla="*/ 4387601 w 15162205"/>
              <a:gd name="connsiteY1802" fmla="*/ 4375543 h 9424512"/>
              <a:gd name="connsiteX1803" fmla="*/ 4419865 w 15162205"/>
              <a:gd name="connsiteY1803" fmla="*/ 4375543 h 9424512"/>
              <a:gd name="connsiteX1804" fmla="*/ 13711253 w 15162205"/>
              <a:gd name="connsiteY1804" fmla="*/ 4327151 h 9424512"/>
              <a:gd name="connsiteX1805" fmla="*/ 13703189 w 15162205"/>
              <a:gd name="connsiteY1805" fmla="*/ 4335217 h 9424512"/>
              <a:gd name="connsiteX1806" fmla="*/ 13695121 w 15162205"/>
              <a:gd name="connsiteY1806" fmla="*/ 4343284 h 9424512"/>
              <a:gd name="connsiteX1807" fmla="*/ 13711253 w 15162205"/>
              <a:gd name="connsiteY1807" fmla="*/ 4327151 h 9424512"/>
              <a:gd name="connsiteX1808" fmla="*/ 4258555 w 15162205"/>
              <a:gd name="connsiteY1808" fmla="*/ 4327151 h 9424512"/>
              <a:gd name="connsiteX1809" fmla="*/ 4274684 w 15162205"/>
              <a:gd name="connsiteY1809" fmla="*/ 4343284 h 9424512"/>
              <a:gd name="connsiteX1810" fmla="*/ 4274684 w 15162205"/>
              <a:gd name="connsiteY1810" fmla="*/ 4327151 h 9424512"/>
              <a:gd name="connsiteX1811" fmla="*/ 4258555 w 15162205"/>
              <a:gd name="connsiteY1811" fmla="*/ 4327151 h 9424512"/>
              <a:gd name="connsiteX1812" fmla="*/ 4597306 w 15162205"/>
              <a:gd name="connsiteY1812" fmla="*/ 4311021 h 9424512"/>
              <a:gd name="connsiteX1813" fmla="*/ 4661827 w 15162205"/>
              <a:gd name="connsiteY1813" fmla="*/ 4343284 h 9424512"/>
              <a:gd name="connsiteX1814" fmla="*/ 4694089 w 15162205"/>
              <a:gd name="connsiteY1814" fmla="*/ 4359414 h 9424512"/>
              <a:gd name="connsiteX1815" fmla="*/ 4726351 w 15162205"/>
              <a:gd name="connsiteY1815" fmla="*/ 4375543 h 9424512"/>
              <a:gd name="connsiteX1816" fmla="*/ 4710219 w 15162205"/>
              <a:gd name="connsiteY1816" fmla="*/ 4359414 h 9424512"/>
              <a:gd name="connsiteX1817" fmla="*/ 4677959 w 15162205"/>
              <a:gd name="connsiteY1817" fmla="*/ 4343284 h 9424512"/>
              <a:gd name="connsiteX1818" fmla="*/ 4661827 w 15162205"/>
              <a:gd name="connsiteY1818" fmla="*/ 4335217 h 9424512"/>
              <a:gd name="connsiteX1819" fmla="*/ 4645696 w 15162205"/>
              <a:gd name="connsiteY1819" fmla="*/ 4327151 h 9424512"/>
              <a:gd name="connsiteX1820" fmla="*/ 4048854 w 15162205"/>
              <a:gd name="connsiteY1820" fmla="*/ 4311021 h 9424512"/>
              <a:gd name="connsiteX1821" fmla="*/ 4073050 w 15162205"/>
              <a:gd name="connsiteY1821" fmla="*/ 4311021 h 9424512"/>
              <a:gd name="connsiteX1822" fmla="*/ 4073050 w 15162205"/>
              <a:gd name="connsiteY1822" fmla="*/ 4327151 h 9424512"/>
              <a:gd name="connsiteX1823" fmla="*/ 4048854 w 15162205"/>
              <a:gd name="connsiteY1823" fmla="*/ 4327151 h 9424512"/>
              <a:gd name="connsiteX1824" fmla="*/ 4048854 w 15162205"/>
              <a:gd name="connsiteY1824" fmla="*/ 4311021 h 9424512"/>
              <a:gd name="connsiteX1825" fmla="*/ 3548797 w 15162205"/>
              <a:gd name="connsiteY1825" fmla="*/ 4311021 h 9424512"/>
              <a:gd name="connsiteX1826" fmla="*/ 3605255 w 15162205"/>
              <a:gd name="connsiteY1826" fmla="*/ 4319085 h 9424512"/>
              <a:gd name="connsiteX1827" fmla="*/ 3653648 w 15162205"/>
              <a:gd name="connsiteY1827" fmla="*/ 4335217 h 9424512"/>
              <a:gd name="connsiteX1828" fmla="*/ 3677842 w 15162205"/>
              <a:gd name="connsiteY1828" fmla="*/ 4327151 h 9424512"/>
              <a:gd name="connsiteX1829" fmla="*/ 3693973 w 15162205"/>
              <a:gd name="connsiteY1829" fmla="*/ 4327151 h 9424512"/>
              <a:gd name="connsiteX1830" fmla="*/ 3726237 w 15162205"/>
              <a:gd name="connsiteY1830" fmla="*/ 4311021 h 9424512"/>
              <a:gd name="connsiteX1831" fmla="*/ 3758496 w 15162205"/>
              <a:gd name="connsiteY1831" fmla="*/ 4311021 h 9424512"/>
              <a:gd name="connsiteX1832" fmla="*/ 3758496 w 15162205"/>
              <a:gd name="connsiteY1832" fmla="*/ 4327151 h 9424512"/>
              <a:gd name="connsiteX1833" fmla="*/ 3774628 w 15162205"/>
              <a:gd name="connsiteY1833" fmla="*/ 4343284 h 9424512"/>
              <a:gd name="connsiteX1834" fmla="*/ 3758496 w 15162205"/>
              <a:gd name="connsiteY1834" fmla="*/ 4343284 h 9424512"/>
              <a:gd name="connsiteX1835" fmla="*/ 3750433 w 15162205"/>
              <a:gd name="connsiteY1835" fmla="*/ 4343284 h 9424512"/>
              <a:gd name="connsiteX1836" fmla="*/ 3742366 w 15162205"/>
              <a:gd name="connsiteY1836" fmla="*/ 4327151 h 9424512"/>
              <a:gd name="connsiteX1837" fmla="*/ 3710106 w 15162205"/>
              <a:gd name="connsiteY1837" fmla="*/ 4327151 h 9424512"/>
              <a:gd name="connsiteX1838" fmla="*/ 3677842 w 15162205"/>
              <a:gd name="connsiteY1838" fmla="*/ 4359414 h 9424512"/>
              <a:gd name="connsiteX1839" fmla="*/ 3661713 w 15162205"/>
              <a:gd name="connsiteY1839" fmla="*/ 4359414 h 9424512"/>
              <a:gd name="connsiteX1840" fmla="*/ 3661713 w 15162205"/>
              <a:gd name="connsiteY1840" fmla="*/ 4343284 h 9424512"/>
              <a:gd name="connsiteX1841" fmla="*/ 3629451 w 15162205"/>
              <a:gd name="connsiteY1841" fmla="*/ 4343284 h 9424512"/>
              <a:gd name="connsiteX1842" fmla="*/ 3564924 w 15162205"/>
              <a:gd name="connsiteY1842" fmla="*/ 4327151 h 9424512"/>
              <a:gd name="connsiteX1843" fmla="*/ 4565041 w 15162205"/>
              <a:gd name="connsiteY1843" fmla="*/ 4294889 h 9424512"/>
              <a:gd name="connsiteX1844" fmla="*/ 4581172 w 15162205"/>
              <a:gd name="connsiteY1844" fmla="*/ 4311021 h 9424512"/>
              <a:gd name="connsiteX1845" fmla="*/ 4581172 w 15162205"/>
              <a:gd name="connsiteY1845" fmla="*/ 4294889 h 9424512"/>
              <a:gd name="connsiteX1846" fmla="*/ 4565041 w 15162205"/>
              <a:gd name="connsiteY1846" fmla="*/ 4294889 h 9424512"/>
              <a:gd name="connsiteX1847" fmla="*/ 3992398 w 15162205"/>
              <a:gd name="connsiteY1847" fmla="*/ 4294889 h 9424512"/>
              <a:gd name="connsiteX1848" fmla="*/ 3984330 w 15162205"/>
              <a:gd name="connsiteY1848" fmla="*/ 4311021 h 9424512"/>
              <a:gd name="connsiteX1849" fmla="*/ 3992398 w 15162205"/>
              <a:gd name="connsiteY1849" fmla="*/ 4335217 h 9424512"/>
              <a:gd name="connsiteX1850" fmla="*/ 4016592 w 15162205"/>
              <a:gd name="connsiteY1850" fmla="*/ 4343284 h 9424512"/>
              <a:gd name="connsiteX1851" fmla="*/ 4048854 w 15162205"/>
              <a:gd name="connsiteY1851" fmla="*/ 4359414 h 9424512"/>
              <a:gd name="connsiteX1852" fmla="*/ 4073050 w 15162205"/>
              <a:gd name="connsiteY1852" fmla="*/ 4375543 h 9424512"/>
              <a:gd name="connsiteX1853" fmla="*/ 4081116 w 15162205"/>
              <a:gd name="connsiteY1853" fmla="*/ 4375543 h 9424512"/>
              <a:gd name="connsiteX1854" fmla="*/ 4097247 w 15162205"/>
              <a:gd name="connsiteY1854" fmla="*/ 4359414 h 9424512"/>
              <a:gd name="connsiteX1855" fmla="*/ 4129509 w 15162205"/>
              <a:gd name="connsiteY1855" fmla="*/ 4359414 h 9424512"/>
              <a:gd name="connsiteX1856" fmla="*/ 4121443 w 15162205"/>
              <a:gd name="connsiteY1856" fmla="*/ 4335217 h 9424512"/>
              <a:gd name="connsiteX1857" fmla="*/ 4145639 w 15162205"/>
              <a:gd name="connsiteY1857" fmla="*/ 4343284 h 9424512"/>
              <a:gd name="connsiteX1858" fmla="*/ 4177901 w 15162205"/>
              <a:gd name="connsiteY1858" fmla="*/ 4367479 h 9424512"/>
              <a:gd name="connsiteX1859" fmla="*/ 4210163 w 15162205"/>
              <a:gd name="connsiteY1859" fmla="*/ 4367479 h 9424512"/>
              <a:gd name="connsiteX1860" fmla="*/ 4258555 w 15162205"/>
              <a:gd name="connsiteY1860" fmla="*/ 4375543 h 9424512"/>
              <a:gd name="connsiteX1861" fmla="*/ 4290817 w 15162205"/>
              <a:gd name="connsiteY1861" fmla="*/ 4375543 h 9424512"/>
              <a:gd name="connsiteX1862" fmla="*/ 4242426 w 15162205"/>
              <a:gd name="connsiteY1862" fmla="*/ 4359414 h 9424512"/>
              <a:gd name="connsiteX1863" fmla="*/ 4194029 w 15162205"/>
              <a:gd name="connsiteY1863" fmla="*/ 4327151 h 9424512"/>
              <a:gd name="connsiteX1864" fmla="*/ 4161770 w 15162205"/>
              <a:gd name="connsiteY1864" fmla="*/ 4311021 h 9424512"/>
              <a:gd name="connsiteX1865" fmla="*/ 4097247 w 15162205"/>
              <a:gd name="connsiteY1865" fmla="*/ 4294889 h 9424512"/>
              <a:gd name="connsiteX1866" fmla="*/ 4048854 w 15162205"/>
              <a:gd name="connsiteY1866" fmla="*/ 4294889 h 9424512"/>
              <a:gd name="connsiteX1867" fmla="*/ 4016592 w 15162205"/>
              <a:gd name="connsiteY1867" fmla="*/ 4294889 h 9424512"/>
              <a:gd name="connsiteX1868" fmla="*/ 3992398 w 15162205"/>
              <a:gd name="connsiteY1868" fmla="*/ 4294889 h 9424512"/>
              <a:gd name="connsiteX1869" fmla="*/ 3484275 w 15162205"/>
              <a:gd name="connsiteY1869" fmla="*/ 4294889 h 9424512"/>
              <a:gd name="connsiteX1870" fmla="*/ 3500404 w 15162205"/>
              <a:gd name="connsiteY1870" fmla="*/ 4294889 h 9424512"/>
              <a:gd name="connsiteX1871" fmla="*/ 3500404 w 15162205"/>
              <a:gd name="connsiteY1871" fmla="*/ 4311021 h 9424512"/>
              <a:gd name="connsiteX1872" fmla="*/ 3839151 w 15162205"/>
              <a:gd name="connsiteY1872" fmla="*/ 4262629 h 9424512"/>
              <a:gd name="connsiteX1873" fmla="*/ 3839151 w 15162205"/>
              <a:gd name="connsiteY1873" fmla="*/ 4270693 h 9424512"/>
              <a:gd name="connsiteX1874" fmla="*/ 3855284 w 15162205"/>
              <a:gd name="connsiteY1874" fmla="*/ 4278760 h 9424512"/>
              <a:gd name="connsiteX1875" fmla="*/ 3871415 w 15162205"/>
              <a:gd name="connsiteY1875" fmla="*/ 4278760 h 9424512"/>
              <a:gd name="connsiteX1876" fmla="*/ 3855284 w 15162205"/>
              <a:gd name="connsiteY1876" fmla="*/ 4262629 h 9424512"/>
              <a:gd name="connsiteX1877" fmla="*/ 3839151 w 15162205"/>
              <a:gd name="connsiteY1877" fmla="*/ 4262629 h 9424512"/>
              <a:gd name="connsiteX1878" fmla="*/ 4742482 w 15162205"/>
              <a:gd name="connsiteY1878" fmla="*/ 4246497 h 9424512"/>
              <a:gd name="connsiteX1879" fmla="*/ 4758615 w 15162205"/>
              <a:gd name="connsiteY1879" fmla="*/ 4262629 h 9424512"/>
              <a:gd name="connsiteX1880" fmla="*/ 4758615 w 15162205"/>
              <a:gd name="connsiteY1880" fmla="*/ 4246497 h 9424512"/>
              <a:gd name="connsiteX1881" fmla="*/ 4742482 w 15162205"/>
              <a:gd name="connsiteY1881" fmla="*/ 4246497 h 9424512"/>
              <a:gd name="connsiteX1882" fmla="*/ 4113377 w 15162205"/>
              <a:gd name="connsiteY1882" fmla="*/ 4246497 h 9424512"/>
              <a:gd name="connsiteX1883" fmla="*/ 4129509 w 15162205"/>
              <a:gd name="connsiteY1883" fmla="*/ 4262629 h 9424512"/>
              <a:gd name="connsiteX1884" fmla="*/ 4145639 w 15162205"/>
              <a:gd name="connsiteY1884" fmla="*/ 4246497 h 9424512"/>
              <a:gd name="connsiteX1885" fmla="*/ 4113377 w 15162205"/>
              <a:gd name="connsiteY1885" fmla="*/ 4246497 h 9424512"/>
              <a:gd name="connsiteX1886" fmla="*/ 3726237 w 15162205"/>
              <a:gd name="connsiteY1886" fmla="*/ 4246497 h 9424512"/>
              <a:gd name="connsiteX1887" fmla="*/ 3742366 w 15162205"/>
              <a:gd name="connsiteY1887" fmla="*/ 4262629 h 9424512"/>
              <a:gd name="connsiteX1888" fmla="*/ 3726237 w 15162205"/>
              <a:gd name="connsiteY1888" fmla="*/ 4278760 h 9424512"/>
              <a:gd name="connsiteX1889" fmla="*/ 3726237 w 15162205"/>
              <a:gd name="connsiteY1889" fmla="*/ 4262629 h 9424512"/>
              <a:gd name="connsiteX1890" fmla="*/ 3726237 w 15162205"/>
              <a:gd name="connsiteY1890" fmla="*/ 4246497 h 9424512"/>
              <a:gd name="connsiteX1891" fmla="*/ 4339210 w 15162205"/>
              <a:gd name="connsiteY1891" fmla="*/ 4230366 h 9424512"/>
              <a:gd name="connsiteX1892" fmla="*/ 4371470 w 15162205"/>
              <a:gd name="connsiteY1892" fmla="*/ 4246497 h 9424512"/>
              <a:gd name="connsiteX1893" fmla="*/ 4435994 w 15162205"/>
              <a:gd name="connsiteY1893" fmla="*/ 4246497 h 9424512"/>
              <a:gd name="connsiteX1894" fmla="*/ 3677842 w 15162205"/>
              <a:gd name="connsiteY1894" fmla="*/ 4214234 h 9424512"/>
              <a:gd name="connsiteX1895" fmla="*/ 3677842 w 15162205"/>
              <a:gd name="connsiteY1895" fmla="*/ 4230366 h 9424512"/>
              <a:gd name="connsiteX1896" fmla="*/ 3661713 w 15162205"/>
              <a:gd name="connsiteY1896" fmla="*/ 4246497 h 9424512"/>
              <a:gd name="connsiteX1897" fmla="*/ 3661713 w 15162205"/>
              <a:gd name="connsiteY1897" fmla="*/ 4230366 h 9424512"/>
              <a:gd name="connsiteX1898" fmla="*/ 3669778 w 15162205"/>
              <a:gd name="connsiteY1898" fmla="*/ 4222301 h 9424512"/>
              <a:gd name="connsiteX1899" fmla="*/ 3677842 w 15162205"/>
              <a:gd name="connsiteY1899" fmla="*/ 4214234 h 9424512"/>
              <a:gd name="connsiteX1900" fmla="*/ 4258555 w 15162205"/>
              <a:gd name="connsiteY1900" fmla="*/ 4198105 h 9424512"/>
              <a:gd name="connsiteX1901" fmla="*/ 4258555 w 15162205"/>
              <a:gd name="connsiteY1901" fmla="*/ 4214234 h 9424512"/>
              <a:gd name="connsiteX1902" fmla="*/ 4274684 w 15162205"/>
              <a:gd name="connsiteY1902" fmla="*/ 4198105 h 9424512"/>
              <a:gd name="connsiteX1903" fmla="*/ 4258555 w 15162205"/>
              <a:gd name="connsiteY1903" fmla="*/ 4198105 h 9424512"/>
              <a:gd name="connsiteX1904" fmla="*/ 3984330 w 15162205"/>
              <a:gd name="connsiteY1904" fmla="*/ 4198105 h 9424512"/>
              <a:gd name="connsiteX1905" fmla="*/ 3984330 w 15162205"/>
              <a:gd name="connsiteY1905" fmla="*/ 4214234 h 9424512"/>
              <a:gd name="connsiteX1906" fmla="*/ 4016592 w 15162205"/>
              <a:gd name="connsiteY1906" fmla="*/ 4230366 h 9424512"/>
              <a:gd name="connsiteX1907" fmla="*/ 4032723 w 15162205"/>
              <a:gd name="connsiteY1907" fmla="*/ 4230366 h 9424512"/>
              <a:gd name="connsiteX1908" fmla="*/ 4032723 w 15162205"/>
              <a:gd name="connsiteY1908" fmla="*/ 4262629 h 9424512"/>
              <a:gd name="connsiteX1909" fmla="*/ 4048854 w 15162205"/>
              <a:gd name="connsiteY1909" fmla="*/ 4254562 h 9424512"/>
              <a:gd name="connsiteX1910" fmla="*/ 4064985 w 15162205"/>
              <a:gd name="connsiteY1910" fmla="*/ 4246497 h 9424512"/>
              <a:gd name="connsiteX1911" fmla="*/ 4081116 w 15162205"/>
              <a:gd name="connsiteY1911" fmla="*/ 4246497 h 9424512"/>
              <a:gd name="connsiteX1912" fmla="*/ 4040788 w 15162205"/>
              <a:gd name="connsiteY1912" fmla="*/ 4214234 h 9424512"/>
              <a:gd name="connsiteX1913" fmla="*/ 3984330 w 15162205"/>
              <a:gd name="connsiteY1913" fmla="*/ 4198105 h 9424512"/>
              <a:gd name="connsiteX1914" fmla="*/ 4726351 w 15162205"/>
              <a:gd name="connsiteY1914" fmla="*/ 4149712 h 9424512"/>
              <a:gd name="connsiteX1915" fmla="*/ 4726351 w 15162205"/>
              <a:gd name="connsiteY1915" fmla="*/ 4165843 h 9424512"/>
              <a:gd name="connsiteX1916" fmla="*/ 4742482 w 15162205"/>
              <a:gd name="connsiteY1916" fmla="*/ 4165843 h 9424512"/>
              <a:gd name="connsiteX1917" fmla="*/ 4734414 w 15162205"/>
              <a:gd name="connsiteY1917" fmla="*/ 4149712 h 9424512"/>
              <a:gd name="connsiteX1918" fmla="*/ 4726351 w 15162205"/>
              <a:gd name="connsiteY1918" fmla="*/ 4149712 h 9424512"/>
              <a:gd name="connsiteX1919" fmla="*/ 4194029 w 15162205"/>
              <a:gd name="connsiteY1919" fmla="*/ 4149712 h 9424512"/>
              <a:gd name="connsiteX1920" fmla="*/ 4194029 w 15162205"/>
              <a:gd name="connsiteY1920" fmla="*/ 4165843 h 9424512"/>
              <a:gd name="connsiteX1921" fmla="*/ 4210163 w 15162205"/>
              <a:gd name="connsiteY1921" fmla="*/ 4165843 h 9424512"/>
              <a:gd name="connsiteX1922" fmla="*/ 4202097 w 15162205"/>
              <a:gd name="connsiteY1922" fmla="*/ 4149712 h 9424512"/>
              <a:gd name="connsiteX1923" fmla="*/ 4194029 w 15162205"/>
              <a:gd name="connsiteY1923" fmla="*/ 4149712 h 9424512"/>
              <a:gd name="connsiteX1924" fmla="*/ 3887547 w 15162205"/>
              <a:gd name="connsiteY1924" fmla="*/ 4149712 h 9424512"/>
              <a:gd name="connsiteX1925" fmla="*/ 3887547 w 15162205"/>
              <a:gd name="connsiteY1925" fmla="*/ 4165843 h 9424512"/>
              <a:gd name="connsiteX1926" fmla="*/ 3903675 w 15162205"/>
              <a:gd name="connsiteY1926" fmla="*/ 4149712 h 9424512"/>
              <a:gd name="connsiteX1927" fmla="*/ 3887547 w 15162205"/>
              <a:gd name="connsiteY1927" fmla="*/ 4149712 h 9424512"/>
              <a:gd name="connsiteX1928" fmla="*/ 3867382 w 15162205"/>
              <a:gd name="connsiteY1928" fmla="*/ 4141648 h 9424512"/>
              <a:gd name="connsiteX1929" fmla="*/ 3855284 w 15162205"/>
              <a:gd name="connsiteY1929" fmla="*/ 4149712 h 9424512"/>
              <a:gd name="connsiteX1930" fmla="*/ 3871415 w 15162205"/>
              <a:gd name="connsiteY1930" fmla="*/ 4149712 h 9424512"/>
              <a:gd name="connsiteX1931" fmla="*/ 3867382 w 15162205"/>
              <a:gd name="connsiteY1931" fmla="*/ 4141648 h 9424512"/>
              <a:gd name="connsiteX1932" fmla="*/ 4339210 w 15162205"/>
              <a:gd name="connsiteY1932" fmla="*/ 4117451 h 9424512"/>
              <a:gd name="connsiteX1933" fmla="*/ 4339210 w 15162205"/>
              <a:gd name="connsiteY1933" fmla="*/ 4133580 h 9424512"/>
              <a:gd name="connsiteX1934" fmla="*/ 4355342 w 15162205"/>
              <a:gd name="connsiteY1934" fmla="*/ 4117451 h 9424512"/>
              <a:gd name="connsiteX1935" fmla="*/ 4339210 w 15162205"/>
              <a:gd name="connsiteY1935" fmla="*/ 4117451 h 9424512"/>
              <a:gd name="connsiteX1936" fmla="*/ 4246456 w 15162205"/>
              <a:gd name="connsiteY1936" fmla="*/ 4093253 h 9424512"/>
              <a:gd name="connsiteX1937" fmla="*/ 4242426 w 15162205"/>
              <a:gd name="connsiteY1937" fmla="*/ 4101319 h 9424512"/>
              <a:gd name="connsiteX1938" fmla="*/ 4250488 w 15162205"/>
              <a:gd name="connsiteY1938" fmla="*/ 4109384 h 9424512"/>
              <a:gd name="connsiteX1939" fmla="*/ 4258555 w 15162205"/>
              <a:gd name="connsiteY1939" fmla="*/ 4101319 h 9424512"/>
              <a:gd name="connsiteX1940" fmla="*/ 4246456 w 15162205"/>
              <a:gd name="connsiteY1940" fmla="*/ 4093253 h 9424512"/>
              <a:gd name="connsiteX1941" fmla="*/ 3931906 w 15162205"/>
              <a:gd name="connsiteY1941" fmla="*/ 4077124 h 9424512"/>
              <a:gd name="connsiteX1942" fmla="*/ 3919808 w 15162205"/>
              <a:gd name="connsiteY1942" fmla="*/ 4085188 h 9424512"/>
              <a:gd name="connsiteX1943" fmla="*/ 3935937 w 15162205"/>
              <a:gd name="connsiteY1943" fmla="*/ 4085188 h 9424512"/>
              <a:gd name="connsiteX1944" fmla="*/ 3931906 w 15162205"/>
              <a:gd name="connsiteY1944" fmla="*/ 4077124 h 9424512"/>
              <a:gd name="connsiteX1945" fmla="*/ 3613321 w 15162205"/>
              <a:gd name="connsiteY1945" fmla="*/ 4052925 h 9424512"/>
              <a:gd name="connsiteX1946" fmla="*/ 3677842 w 15162205"/>
              <a:gd name="connsiteY1946" fmla="*/ 4052925 h 9424512"/>
              <a:gd name="connsiteX1947" fmla="*/ 3710106 w 15162205"/>
              <a:gd name="connsiteY1947" fmla="*/ 4069058 h 9424512"/>
              <a:gd name="connsiteX1948" fmla="*/ 3564924 w 15162205"/>
              <a:gd name="connsiteY1948" fmla="*/ 4069058 h 9424512"/>
              <a:gd name="connsiteX1949" fmla="*/ 3968199 w 15162205"/>
              <a:gd name="connsiteY1949" fmla="*/ 4036796 h 9424512"/>
              <a:gd name="connsiteX1950" fmla="*/ 4000461 w 15162205"/>
              <a:gd name="connsiteY1950" fmla="*/ 4052925 h 9424512"/>
              <a:gd name="connsiteX1951" fmla="*/ 4016592 w 15162205"/>
              <a:gd name="connsiteY1951" fmla="*/ 4101319 h 9424512"/>
              <a:gd name="connsiteX1952" fmla="*/ 4032723 w 15162205"/>
              <a:gd name="connsiteY1952" fmla="*/ 4117451 h 9424512"/>
              <a:gd name="connsiteX1953" fmla="*/ 4081116 w 15162205"/>
              <a:gd name="connsiteY1953" fmla="*/ 4101319 h 9424512"/>
              <a:gd name="connsiteX1954" fmla="*/ 4113377 w 15162205"/>
              <a:gd name="connsiteY1954" fmla="*/ 4101319 h 9424512"/>
              <a:gd name="connsiteX1955" fmla="*/ 4097247 w 15162205"/>
              <a:gd name="connsiteY1955" fmla="*/ 4085188 h 9424512"/>
              <a:gd name="connsiteX1956" fmla="*/ 4073050 w 15162205"/>
              <a:gd name="connsiteY1956" fmla="*/ 4077121 h 9424512"/>
              <a:gd name="connsiteX1957" fmla="*/ 4064985 w 15162205"/>
              <a:gd name="connsiteY1957" fmla="*/ 4069058 h 9424512"/>
              <a:gd name="connsiteX1958" fmla="*/ 4064985 w 15162205"/>
              <a:gd name="connsiteY1958" fmla="*/ 4052925 h 9424512"/>
              <a:gd name="connsiteX1959" fmla="*/ 4048854 w 15162205"/>
              <a:gd name="connsiteY1959" fmla="*/ 4052925 h 9424512"/>
              <a:gd name="connsiteX1960" fmla="*/ 4032723 w 15162205"/>
              <a:gd name="connsiteY1960" fmla="*/ 4052925 h 9424512"/>
              <a:gd name="connsiteX1961" fmla="*/ 4024657 w 15162205"/>
              <a:gd name="connsiteY1961" fmla="*/ 4044862 h 9424512"/>
              <a:gd name="connsiteX1962" fmla="*/ 4000461 w 15162205"/>
              <a:gd name="connsiteY1962" fmla="*/ 4036796 h 9424512"/>
              <a:gd name="connsiteX1963" fmla="*/ 4216211 w 15162205"/>
              <a:gd name="connsiteY1963" fmla="*/ 4031753 h 9424512"/>
              <a:gd name="connsiteX1964" fmla="*/ 4210163 w 15162205"/>
              <a:gd name="connsiteY1964" fmla="*/ 4036796 h 9424512"/>
              <a:gd name="connsiteX1965" fmla="*/ 4242426 w 15162205"/>
              <a:gd name="connsiteY1965" fmla="*/ 4052925 h 9424512"/>
              <a:gd name="connsiteX1966" fmla="*/ 4323079 w 15162205"/>
              <a:gd name="connsiteY1966" fmla="*/ 4085188 h 9424512"/>
              <a:gd name="connsiteX1967" fmla="*/ 4339210 w 15162205"/>
              <a:gd name="connsiteY1967" fmla="*/ 4093253 h 9424512"/>
              <a:gd name="connsiteX1968" fmla="*/ 4371470 w 15162205"/>
              <a:gd name="connsiteY1968" fmla="*/ 4085188 h 9424512"/>
              <a:gd name="connsiteX1969" fmla="*/ 4306948 w 15162205"/>
              <a:gd name="connsiteY1969" fmla="*/ 4052925 h 9424512"/>
              <a:gd name="connsiteX1970" fmla="*/ 4216211 w 15162205"/>
              <a:gd name="connsiteY1970" fmla="*/ 4031753 h 9424512"/>
              <a:gd name="connsiteX1971" fmla="*/ 4581172 w 15162205"/>
              <a:gd name="connsiteY1971" fmla="*/ 4020664 h 9424512"/>
              <a:gd name="connsiteX1972" fmla="*/ 4565041 w 15162205"/>
              <a:gd name="connsiteY1972" fmla="*/ 4036796 h 9424512"/>
              <a:gd name="connsiteX1973" fmla="*/ 4565041 w 15162205"/>
              <a:gd name="connsiteY1973" fmla="*/ 4052925 h 9424512"/>
              <a:gd name="connsiteX1974" fmla="*/ 4581172 w 15162205"/>
              <a:gd name="connsiteY1974" fmla="*/ 4036796 h 9424512"/>
              <a:gd name="connsiteX1975" fmla="*/ 4419865 w 15162205"/>
              <a:gd name="connsiteY1975" fmla="*/ 4020664 h 9424512"/>
              <a:gd name="connsiteX1976" fmla="*/ 4435994 w 15162205"/>
              <a:gd name="connsiteY1976" fmla="*/ 4036796 h 9424512"/>
              <a:gd name="connsiteX1977" fmla="*/ 4435994 w 15162205"/>
              <a:gd name="connsiteY1977" fmla="*/ 4020664 h 9424512"/>
              <a:gd name="connsiteX1978" fmla="*/ 4419865 w 15162205"/>
              <a:gd name="connsiteY1978" fmla="*/ 4020664 h 9424512"/>
              <a:gd name="connsiteX1979" fmla="*/ 4145639 w 15162205"/>
              <a:gd name="connsiteY1979" fmla="*/ 4020664 h 9424512"/>
              <a:gd name="connsiteX1980" fmla="*/ 4097247 w 15162205"/>
              <a:gd name="connsiteY1980" fmla="*/ 4036796 h 9424512"/>
              <a:gd name="connsiteX1981" fmla="*/ 4097247 w 15162205"/>
              <a:gd name="connsiteY1981" fmla="*/ 4052925 h 9424512"/>
              <a:gd name="connsiteX1982" fmla="*/ 4129509 w 15162205"/>
              <a:gd name="connsiteY1982" fmla="*/ 4069058 h 9424512"/>
              <a:gd name="connsiteX1983" fmla="*/ 4129509 w 15162205"/>
              <a:gd name="connsiteY1983" fmla="*/ 4052925 h 9424512"/>
              <a:gd name="connsiteX1984" fmla="*/ 4145639 w 15162205"/>
              <a:gd name="connsiteY1984" fmla="*/ 4036796 h 9424512"/>
              <a:gd name="connsiteX1985" fmla="*/ 4161770 w 15162205"/>
              <a:gd name="connsiteY1985" fmla="*/ 4052925 h 9424512"/>
              <a:gd name="connsiteX1986" fmla="*/ 3919808 w 15162205"/>
              <a:gd name="connsiteY1986" fmla="*/ 4020664 h 9424512"/>
              <a:gd name="connsiteX1987" fmla="*/ 3952068 w 15162205"/>
              <a:gd name="connsiteY1987" fmla="*/ 4036796 h 9424512"/>
              <a:gd name="connsiteX1988" fmla="*/ 3952068 w 15162205"/>
              <a:gd name="connsiteY1988" fmla="*/ 4020664 h 9424512"/>
              <a:gd name="connsiteX1989" fmla="*/ 3871415 w 15162205"/>
              <a:gd name="connsiteY1989" fmla="*/ 4020664 h 9424512"/>
              <a:gd name="connsiteX1990" fmla="*/ 3855284 w 15162205"/>
              <a:gd name="connsiteY1990" fmla="*/ 4036796 h 9424512"/>
              <a:gd name="connsiteX1991" fmla="*/ 3871415 w 15162205"/>
              <a:gd name="connsiteY1991" fmla="*/ 4052925 h 9424512"/>
              <a:gd name="connsiteX1992" fmla="*/ 3887547 w 15162205"/>
              <a:gd name="connsiteY1992" fmla="*/ 4036796 h 9424512"/>
              <a:gd name="connsiteX1993" fmla="*/ 3871415 w 15162205"/>
              <a:gd name="connsiteY1993" fmla="*/ 4020664 h 9424512"/>
              <a:gd name="connsiteX1994" fmla="*/ 4355342 w 15162205"/>
              <a:gd name="connsiteY1994" fmla="*/ 4004534 h 9424512"/>
              <a:gd name="connsiteX1995" fmla="*/ 4355342 w 15162205"/>
              <a:gd name="connsiteY1995" fmla="*/ 4020664 h 9424512"/>
              <a:gd name="connsiteX1996" fmla="*/ 4387601 w 15162205"/>
              <a:gd name="connsiteY1996" fmla="*/ 4020664 h 9424512"/>
              <a:gd name="connsiteX1997" fmla="*/ 3976264 w 15162205"/>
              <a:gd name="connsiteY1997" fmla="*/ 3988403 h 9424512"/>
              <a:gd name="connsiteX1998" fmla="*/ 3984330 w 15162205"/>
              <a:gd name="connsiteY1998" fmla="*/ 4004534 h 9424512"/>
              <a:gd name="connsiteX1999" fmla="*/ 4016592 w 15162205"/>
              <a:gd name="connsiteY1999" fmla="*/ 4020664 h 9424512"/>
              <a:gd name="connsiteX2000" fmla="*/ 4064985 w 15162205"/>
              <a:gd name="connsiteY2000" fmla="*/ 4036796 h 9424512"/>
              <a:gd name="connsiteX2001" fmla="*/ 4064985 w 15162205"/>
              <a:gd name="connsiteY2001" fmla="*/ 4020664 h 9424512"/>
              <a:gd name="connsiteX2002" fmla="*/ 4048854 w 15162205"/>
              <a:gd name="connsiteY2002" fmla="*/ 4020664 h 9424512"/>
              <a:gd name="connsiteX2003" fmla="*/ 4048854 w 15162205"/>
              <a:gd name="connsiteY2003" fmla="*/ 4004534 h 9424512"/>
              <a:gd name="connsiteX2004" fmla="*/ 4016592 w 15162205"/>
              <a:gd name="connsiteY2004" fmla="*/ 3988403 h 9424512"/>
              <a:gd name="connsiteX2005" fmla="*/ 4008526 w 15162205"/>
              <a:gd name="connsiteY2005" fmla="*/ 4004534 h 9424512"/>
              <a:gd name="connsiteX2006" fmla="*/ 4000461 w 15162205"/>
              <a:gd name="connsiteY2006" fmla="*/ 3988403 h 9424512"/>
              <a:gd name="connsiteX2007" fmla="*/ 3976264 w 15162205"/>
              <a:gd name="connsiteY2007" fmla="*/ 3988403 h 9424512"/>
              <a:gd name="connsiteX2008" fmla="*/ 4581172 w 15162205"/>
              <a:gd name="connsiteY2008" fmla="*/ 3980339 h 9424512"/>
              <a:gd name="connsiteX2009" fmla="*/ 4565041 w 15162205"/>
              <a:gd name="connsiteY2009" fmla="*/ 3988403 h 9424512"/>
              <a:gd name="connsiteX2010" fmla="*/ 4581172 w 15162205"/>
              <a:gd name="connsiteY2010" fmla="*/ 3988403 h 9424512"/>
              <a:gd name="connsiteX2011" fmla="*/ 4597306 w 15162205"/>
              <a:gd name="connsiteY2011" fmla="*/ 3988403 h 9424512"/>
              <a:gd name="connsiteX2012" fmla="*/ 4581172 w 15162205"/>
              <a:gd name="connsiteY2012" fmla="*/ 3980339 h 9424512"/>
              <a:gd name="connsiteX2013" fmla="*/ 4327111 w 15162205"/>
              <a:gd name="connsiteY2013" fmla="*/ 3980339 h 9424512"/>
              <a:gd name="connsiteX2014" fmla="*/ 4323079 w 15162205"/>
              <a:gd name="connsiteY2014" fmla="*/ 3988403 h 9424512"/>
              <a:gd name="connsiteX2015" fmla="*/ 4339210 w 15162205"/>
              <a:gd name="connsiteY2015" fmla="*/ 3988403 h 9424512"/>
              <a:gd name="connsiteX2016" fmla="*/ 4327111 w 15162205"/>
              <a:gd name="connsiteY2016" fmla="*/ 3980339 h 9424512"/>
              <a:gd name="connsiteX2017" fmla="*/ 3952068 w 15162205"/>
              <a:gd name="connsiteY2017" fmla="*/ 3972271 h 9424512"/>
              <a:gd name="connsiteX2018" fmla="*/ 3935937 w 15162205"/>
              <a:gd name="connsiteY2018" fmla="*/ 3988403 h 9424512"/>
              <a:gd name="connsiteX2019" fmla="*/ 3919808 w 15162205"/>
              <a:gd name="connsiteY2019" fmla="*/ 3988403 h 9424512"/>
              <a:gd name="connsiteX2020" fmla="*/ 3927872 w 15162205"/>
              <a:gd name="connsiteY2020" fmla="*/ 4004534 h 9424512"/>
              <a:gd name="connsiteX2021" fmla="*/ 3952068 w 15162205"/>
              <a:gd name="connsiteY2021" fmla="*/ 3988403 h 9424512"/>
              <a:gd name="connsiteX2022" fmla="*/ 3952068 w 15162205"/>
              <a:gd name="connsiteY2022" fmla="*/ 3972271 h 9424512"/>
              <a:gd name="connsiteX2023" fmla="*/ 4419865 w 15162205"/>
              <a:gd name="connsiteY2023" fmla="*/ 3956142 h 9424512"/>
              <a:gd name="connsiteX2024" fmla="*/ 4403734 w 15162205"/>
              <a:gd name="connsiteY2024" fmla="*/ 3972271 h 9424512"/>
              <a:gd name="connsiteX2025" fmla="*/ 4411797 w 15162205"/>
              <a:gd name="connsiteY2025" fmla="*/ 3988403 h 9424512"/>
              <a:gd name="connsiteX2026" fmla="*/ 4427930 w 15162205"/>
              <a:gd name="connsiteY2026" fmla="*/ 3988403 h 9424512"/>
              <a:gd name="connsiteX2027" fmla="*/ 4435994 w 15162205"/>
              <a:gd name="connsiteY2027" fmla="*/ 3988403 h 9424512"/>
              <a:gd name="connsiteX2028" fmla="*/ 4435994 w 15162205"/>
              <a:gd name="connsiteY2028" fmla="*/ 3972271 h 9424512"/>
              <a:gd name="connsiteX2029" fmla="*/ 4419865 w 15162205"/>
              <a:gd name="connsiteY2029" fmla="*/ 3956142 h 9424512"/>
              <a:gd name="connsiteX2030" fmla="*/ 4137573 w 15162205"/>
              <a:gd name="connsiteY2030" fmla="*/ 3956142 h 9424512"/>
              <a:gd name="connsiteX2031" fmla="*/ 4145639 w 15162205"/>
              <a:gd name="connsiteY2031" fmla="*/ 3972271 h 9424512"/>
              <a:gd name="connsiteX2032" fmla="*/ 4161770 w 15162205"/>
              <a:gd name="connsiteY2032" fmla="*/ 3988403 h 9424512"/>
              <a:gd name="connsiteX2033" fmla="*/ 4242426 w 15162205"/>
              <a:gd name="connsiteY2033" fmla="*/ 3988403 h 9424512"/>
              <a:gd name="connsiteX2034" fmla="*/ 4266621 w 15162205"/>
              <a:gd name="connsiteY2034" fmla="*/ 3996467 h 9424512"/>
              <a:gd name="connsiteX2035" fmla="*/ 4266621 w 15162205"/>
              <a:gd name="connsiteY2035" fmla="*/ 3980338 h 9424512"/>
              <a:gd name="connsiteX2036" fmla="*/ 4202097 w 15162205"/>
              <a:gd name="connsiteY2036" fmla="*/ 3964207 h 9424512"/>
              <a:gd name="connsiteX2037" fmla="*/ 4137573 w 15162205"/>
              <a:gd name="connsiteY2037" fmla="*/ 3956142 h 9424512"/>
              <a:gd name="connsiteX2038" fmla="*/ 3766564 w 15162205"/>
              <a:gd name="connsiteY2038" fmla="*/ 3956142 h 9424512"/>
              <a:gd name="connsiteX2039" fmla="*/ 3758496 w 15162205"/>
              <a:gd name="connsiteY2039" fmla="*/ 3972271 h 9424512"/>
              <a:gd name="connsiteX2040" fmla="*/ 3742366 w 15162205"/>
              <a:gd name="connsiteY2040" fmla="*/ 3972271 h 9424512"/>
              <a:gd name="connsiteX2041" fmla="*/ 3710106 w 15162205"/>
              <a:gd name="connsiteY2041" fmla="*/ 3988403 h 9424512"/>
              <a:gd name="connsiteX2042" fmla="*/ 3726237 w 15162205"/>
              <a:gd name="connsiteY2042" fmla="*/ 3988403 h 9424512"/>
              <a:gd name="connsiteX2043" fmla="*/ 3726237 w 15162205"/>
              <a:gd name="connsiteY2043" fmla="*/ 4004534 h 9424512"/>
              <a:gd name="connsiteX2044" fmla="*/ 3758496 w 15162205"/>
              <a:gd name="connsiteY2044" fmla="*/ 4020664 h 9424512"/>
              <a:gd name="connsiteX2045" fmla="*/ 3790760 w 15162205"/>
              <a:gd name="connsiteY2045" fmla="*/ 4036796 h 9424512"/>
              <a:gd name="connsiteX2046" fmla="*/ 3790760 w 15162205"/>
              <a:gd name="connsiteY2046" fmla="*/ 4020664 h 9424512"/>
              <a:gd name="connsiteX2047" fmla="*/ 3790760 w 15162205"/>
              <a:gd name="connsiteY2047" fmla="*/ 4004534 h 9424512"/>
              <a:gd name="connsiteX2048" fmla="*/ 3806892 w 15162205"/>
              <a:gd name="connsiteY2048" fmla="*/ 4004534 h 9424512"/>
              <a:gd name="connsiteX2049" fmla="*/ 3823020 w 15162205"/>
              <a:gd name="connsiteY2049" fmla="*/ 4004534 h 9424512"/>
              <a:gd name="connsiteX2050" fmla="*/ 3847216 w 15162205"/>
              <a:gd name="connsiteY2050" fmla="*/ 4004534 h 9424512"/>
              <a:gd name="connsiteX2051" fmla="*/ 3855284 w 15162205"/>
              <a:gd name="connsiteY2051" fmla="*/ 4004534 h 9424512"/>
              <a:gd name="connsiteX2052" fmla="*/ 3823020 w 15162205"/>
              <a:gd name="connsiteY2052" fmla="*/ 3988403 h 9424512"/>
              <a:gd name="connsiteX2053" fmla="*/ 3823020 w 15162205"/>
              <a:gd name="connsiteY2053" fmla="*/ 3972271 h 9424512"/>
              <a:gd name="connsiteX2054" fmla="*/ 3790760 w 15162205"/>
              <a:gd name="connsiteY2054" fmla="*/ 3956142 h 9424512"/>
              <a:gd name="connsiteX2055" fmla="*/ 3766564 w 15162205"/>
              <a:gd name="connsiteY2055" fmla="*/ 3956142 h 9424512"/>
              <a:gd name="connsiteX2056" fmla="*/ 4355342 w 15162205"/>
              <a:gd name="connsiteY2056" fmla="*/ 3940010 h 9424512"/>
              <a:gd name="connsiteX2057" fmla="*/ 4323079 w 15162205"/>
              <a:gd name="connsiteY2057" fmla="*/ 3956142 h 9424512"/>
              <a:gd name="connsiteX2058" fmla="*/ 4323079 w 15162205"/>
              <a:gd name="connsiteY2058" fmla="*/ 3972271 h 9424512"/>
              <a:gd name="connsiteX2059" fmla="*/ 4347273 w 15162205"/>
              <a:gd name="connsiteY2059" fmla="*/ 3972271 h 9424512"/>
              <a:gd name="connsiteX2060" fmla="*/ 4355342 w 15162205"/>
              <a:gd name="connsiteY2060" fmla="*/ 3972271 h 9424512"/>
              <a:gd name="connsiteX2061" fmla="*/ 4371470 w 15162205"/>
              <a:gd name="connsiteY2061" fmla="*/ 3972271 h 9424512"/>
              <a:gd name="connsiteX2062" fmla="*/ 4355342 w 15162205"/>
              <a:gd name="connsiteY2062" fmla="*/ 3956142 h 9424512"/>
              <a:gd name="connsiteX2063" fmla="*/ 3843184 w 15162205"/>
              <a:gd name="connsiteY2063" fmla="*/ 3929929 h 9424512"/>
              <a:gd name="connsiteX2064" fmla="*/ 3839151 w 15162205"/>
              <a:gd name="connsiteY2064" fmla="*/ 3940010 h 9424512"/>
              <a:gd name="connsiteX2065" fmla="*/ 3823020 w 15162205"/>
              <a:gd name="connsiteY2065" fmla="*/ 3956142 h 9424512"/>
              <a:gd name="connsiteX2066" fmla="*/ 3839151 w 15162205"/>
              <a:gd name="connsiteY2066" fmla="*/ 3948075 h 9424512"/>
              <a:gd name="connsiteX2067" fmla="*/ 3847216 w 15162205"/>
              <a:gd name="connsiteY2067" fmla="*/ 3948075 h 9424512"/>
              <a:gd name="connsiteX2068" fmla="*/ 3871415 w 15162205"/>
              <a:gd name="connsiteY2068" fmla="*/ 3972271 h 9424512"/>
              <a:gd name="connsiteX2069" fmla="*/ 3871415 w 15162205"/>
              <a:gd name="connsiteY2069" fmla="*/ 3988403 h 9424512"/>
              <a:gd name="connsiteX2070" fmla="*/ 3887547 w 15162205"/>
              <a:gd name="connsiteY2070" fmla="*/ 4004534 h 9424512"/>
              <a:gd name="connsiteX2071" fmla="*/ 3903675 w 15162205"/>
              <a:gd name="connsiteY2071" fmla="*/ 3972271 h 9424512"/>
              <a:gd name="connsiteX2072" fmla="*/ 3903675 w 15162205"/>
              <a:gd name="connsiteY2072" fmla="*/ 3940010 h 9424512"/>
              <a:gd name="connsiteX2073" fmla="*/ 3887547 w 15162205"/>
              <a:gd name="connsiteY2073" fmla="*/ 3940010 h 9424512"/>
              <a:gd name="connsiteX2074" fmla="*/ 3855284 w 15162205"/>
              <a:gd name="connsiteY2074" fmla="*/ 3931946 h 9424512"/>
              <a:gd name="connsiteX2075" fmla="*/ 3843184 w 15162205"/>
              <a:gd name="connsiteY2075" fmla="*/ 3929929 h 9424512"/>
              <a:gd name="connsiteX2076" fmla="*/ 4274684 w 15162205"/>
              <a:gd name="connsiteY2076" fmla="*/ 3923879 h 9424512"/>
              <a:gd name="connsiteX2077" fmla="*/ 4290817 w 15162205"/>
              <a:gd name="connsiteY2077" fmla="*/ 3940010 h 9424512"/>
              <a:gd name="connsiteX2078" fmla="*/ 4290817 w 15162205"/>
              <a:gd name="connsiteY2078" fmla="*/ 3923879 h 9424512"/>
              <a:gd name="connsiteX2079" fmla="*/ 4274684 w 15162205"/>
              <a:gd name="connsiteY2079" fmla="*/ 3923879 h 9424512"/>
              <a:gd name="connsiteX2080" fmla="*/ 3774628 w 15162205"/>
              <a:gd name="connsiteY2080" fmla="*/ 3923879 h 9424512"/>
              <a:gd name="connsiteX2081" fmla="*/ 3758496 w 15162205"/>
              <a:gd name="connsiteY2081" fmla="*/ 3940010 h 9424512"/>
              <a:gd name="connsiteX2082" fmla="*/ 3790760 w 15162205"/>
              <a:gd name="connsiteY2082" fmla="*/ 3940010 h 9424512"/>
              <a:gd name="connsiteX2083" fmla="*/ 3806892 w 15162205"/>
              <a:gd name="connsiteY2083" fmla="*/ 3940010 h 9424512"/>
              <a:gd name="connsiteX2084" fmla="*/ 3274571 w 15162205"/>
              <a:gd name="connsiteY2084" fmla="*/ 3907749 h 9424512"/>
              <a:gd name="connsiteX2085" fmla="*/ 3290701 w 15162205"/>
              <a:gd name="connsiteY2085" fmla="*/ 3923879 h 9424512"/>
              <a:gd name="connsiteX2086" fmla="*/ 3274571 w 15162205"/>
              <a:gd name="connsiteY2086" fmla="*/ 3923879 h 9424512"/>
              <a:gd name="connsiteX2087" fmla="*/ 3538714 w 15162205"/>
              <a:gd name="connsiteY2087" fmla="*/ 3897667 h 9424512"/>
              <a:gd name="connsiteX2088" fmla="*/ 3556862 w 15162205"/>
              <a:gd name="connsiteY2088" fmla="*/ 3899683 h 9424512"/>
              <a:gd name="connsiteX2089" fmla="*/ 3613321 w 15162205"/>
              <a:gd name="connsiteY2089" fmla="*/ 3907749 h 9424512"/>
              <a:gd name="connsiteX2090" fmla="*/ 3661713 w 15162205"/>
              <a:gd name="connsiteY2090" fmla="*/ 3907749 h 9424512"/>
              <a:gd name="connsiteX2091" fmla="*/ 3661713 w 15162205"/>
              <a:gd name="connsiteY2091" fmla="*/ 3940010 h 9424512"/>
              <a:gd name="connsiteX2092" fmla="*/ 3629451 w 15162205"/>
              <a:gd name="connsiteY2092" fmla="*/ 3956142 h 9424512"/>
              <a:gd name="connsiteX2093" fmla="*/ 3597187 w 15162205"/>
              <a:gd name="connsiteY2093" fmla="*/ 3940010 h 9424512"/>
              <a:gd name="connsiteX2094" fmla="*/ 3548797 w 15162205"/>
              <a:gd name="connsiteY2094" fmla="*/ 3923879 h 9424512"/>
              <a:gd name="connsiteX2095" fmla="*/ 3532666 w 15162205"/>
              <a:gd name="connsiteY2095" fmla="*/ 3907749 h 9424512"/>
              <a:gd name="connsiteX2096" fmla="*/ 3538714 w 15162205"/>
              <a:gd name="connsiteY2096" fmla="*/ 3897667 h 9424512"/>
              <a:gd name="connsiteX2097" fmla="*/ 4694089 w 15162205"/>
              <a:gd name="connsiteY2097" fmla="*/ 3891617 h 9424512"/>
              <a:gd name="connsiteX2098" fmla="*/ 4694089 w 15162205"/>
              <a:gd name="connsiteY2098" fmla="*/ 3907749 h 9424512"/>
              <a:gd name="connsiteX2099" fmla="*/ 4710219 w 15162205"/>
              <a:gd name="connsiteY2099" fmla="*/ 3891617 h 9424512"/>
              <a:gd name="connsiteX2100" fmla="*/ 4694089 w 15162205"/>
              <a:gd name="connsiteY2100" fmla="*/ 3891617 h 9424512"/>
              <a:gd name="connsiteX2101" fmla="*/ 3468142 w 15162205"/>
              <a:gd name="connsiteY2101" fmla="*/ 3891617 h 9424512"/>
              <a:gd name="connsiteX2102" fmla="*/ 3492337 w 15162205"/>
              <a:gd name="connsiteY2102" fmla="*/ 3899683 h 9424512"/>
              <a:gd name="connsiteX2103" fmla="*/ 3500404 w 15162205"/>
              <a:gd name="connsiteY2103" fmla="*/ 3907749 h 9424512"/>
              <a:gd name="connsiteX2104" fmla="*/ 3484275 w 15162205"/>
              <a:gd name="connsiteY2104" fmla="*/ 3907749 h 9424512"/>
              <a:gd name="connsiteX2105" fmla="*/ 3403618 w 15162205"/>
              <a:gd name="connsiteY2105" fmla="*/ 3891617 h 9424512"/>
              <a:gd name="connsiteX2106" fmla="*/ 3419749 w 15162205"/>
              <a:gd name="connsiteY2106" fmla="*/ 3891617 h 9424512"/>
              <a:gd name="connsiteX2107" fmla="*/ 3435880 w 15162205"/>
              <a:gd name="connsiteY2107" fmla="*/ 3891617 h 9424512"/>
              <a:gd name="connsiteX2108" fmla="*/ 3468142 w 15162205"/>
              <a:gd name="connsiteY2108" fmla="*/ 3907749 h 9424512"/>
              <a:gd name="connsiteX2109" fmla="*/ 3435880 w 15162205"/>
              <a:gd name="connsiteY2109" fmla="*/ 3907749 h 9424512"/>
              <a:gd name="connsiteX2110" fmla="*/ 3419749 w 15162205"/>
              <a:gd name="connsiteY2110" fmla="*/ 3923879 h 9424512"/>
              <a:gd name="connsiteX2111" fmla="*/ 3403618 w 15162205"/>
              <a:gd name="connsiteY2111" fmla="*/ 3907749 h 9424512"/>
              <a:gd name="connsiteX2112" fmla="*/ 3403618 w 15162205"/>
              <a:gd name="connsiteY2112" fmla="*/ 3891617 h 9424512"/>
              <a:gd name="connsiteX2113" fmla="*/ 4048854 w 15162205"/>
              <a:gd name="connsiteY2113" fmla="*/ 3875488 h 9424512"/>
              <a:gd name="connsiteX2114" fmla="*/ 4032723 w 15162205"/>
              <a:gd name="connsiteY2114" fmla="*/ 3891617 h 9424512"/>
              <a:gd name="connsiteX2115" fmla="*/ 4097247 w 15162205"/>
              <a:gd name="connsiteY2115" fmla="*/ 3907749 h 9424512"/>
              <a:gd name="connsiteX2116" fmla="*/ 4113377 w 15162205"/>
              <a:gd name="connsiteY2116" fmla="*/ 3891617 h 9424512"/>
              <a:gd name="connsiteX2117" fmla="*/ 3944003 w 15162205"/>
              <a:gd name="connsiteY2117" fmla="*/ 3859355 h 9424512"/>
              <a:gd name="connsiteX2118" fmla="*/ 3935937 w 15162205"/>
              <a:gd name="connsiteY2118" fmla="*/ 3875488 h 9424512"/>
              <a:gd name="connsiteX2119" fmla="*/ 3952068 w 15162205"/>
              <a:gd name="connsiteY2119" fmla="*/ 3891617 h 9424512"/>
              <a:gd name="connsiteX2120" fmla="*/ 3960133 w 15162205"/>
              <a:gd name="connsiteY2120" fmla="*/ 3875488 h 9424512"/>
              <a:gd name="connsiteX2121" fmla="*/ 3944003 w 15162205"/>
              <a:gd name="connsiteY2121" fmla="*/ 3859355 h 9424512"/>
              <a:gd name="connsiteX2122" fmla="*/ 3568959 w 15162205"/>
              <a:gd name="connsiteY2122" fmla="*/ 3851292 h 9424512"/>
              <a:gd name="connsiteX2123" fmla="*/ 3597187 w 15162205"/>
              <a:gd name="connsiteY2123" fmla="*/ 3859355 h 9424512"/>
              <a:gd name="connsiteX2124" fmla="*/ 3564924 w 15162205"/>
              <a:gd name="connsiteY2124" fmla="*/ 3875488 h 9424512"/>
              <a:gd name="connsiteX2125" fmla="*/ 3548797 w 15162205"/>
              <a:gd name="connsiteY2125" fmla="*/ 3859355 h 9424512"/>
              <a:gd name="connsiteX2126" fmla="*/ 3568959 w 15162205"/>
              <a:gd name="connsiteY2126" fmla="*/ 3851292 h 9424512"/>
              <a:gd name="connsiteX2127" fmla="*/ 4339210 w 15162205"/>
              <a:gd name="connsiteY2127" fmla="*/ 3843225 h 9424512"/>
              <a:gd name="connsiteX2128" fmla="*/ 4355342 w 15162205"/>
              <a:gd name="connsiteY2128" fmla="*/ 3859355 h 9424512"/>
              <a:gd name="connsiteX2129" fmla="*/ 4355342 w 15162205"/>
              <a:gd name="connsiteY2129" fmla="*/ 3843225 h 9424512"/>
              <a:gd name="connsiteX2130" fmla="*/ 4339210 w 15162205"/>
              <a:gd name="connsiteY2130" fmla="*/ 3843225 h 9424512"/>
              <a:gd name="connsiteX2131" fmla="*/ 3548797 w 15162205"/>
              <a:gd name="connsiteY2131" fmla="*/ 3827094 h 9424512"/>
              <a:gd name="connsiteX2132" fmla="*/ 3548797 w 15162205"/>
              <a:gd name="connsiteY2132" fmla="*/ 3835160 h 9424512"/>
              <a:gd name="connsiteX2133" fmla="*/ 3540728 w 15162205"/>
              <a:gd name="connsiteY2133" fmla="*/ 3843225 h 9424512"/>
              <a:gd name="connsiteX2134" fmla="*/ 3532666 w 15162205"/>
              <a:gd name="connsiteY2134" fmla="*/ 3835160 h 9424512"/>
              <a:gd name="connsiteX2135" fmla="*/ 3548797 w 15162205"/>
              <a:gd name="connsiteY2135" fmla="*/ 3827094 h 9424512"/>
              <a:gd name="connsiteX2136" fmla="*/ 4153705 w 15162205"/>
              <a:gd name="connsiteY2136" fmla="*/ 3810962 h 9424512"/>
              <a:gd name="connsiteX2137" fmla="*/ 4145639 w 15162205"/>
              <a:gd name="connsiteY2137" fmla="*/ 3827094 h 9424512"/>
              <a:gd name="connsiteX2138" fmla="*/ 4161770 w 15162205"/>
              <a:gd name="connsiteY2138" fmla="*/ 3827094 h 9424512"/>
              <a:gd name="connsiteX2139" fmla="*/ 4177901 w 15162205"/>
              <a:gd name="connsiteY2139" fmla="*/ 3827094 h 9424512"/>
              <a:gd name="connsiteX2140" fmla="*/ 4169836 w 15162205"/>
              <a:gd name="connsiteY2140" fmla="*/ 3810962 h 9424512"/>
              <a:gd name="connsiteX2141" fmla="*/ 4161770 w 15162205"/>
              <a:gd name="connsiteY2141" fmla="*/ 3810962 h 9424512"/>
              <a:gd name="connsiteX2142" fmla="*/ 4153705 w 15162205"/>
              <a:gd name="connsiteY2142" fmla="*/ 3810962 h 9424512"/>
              <a:gd name="connsiteX2143" fmla="*/ 3911743 w 15162205"/>
              <a:gd name="connsiteY2143" fmla="*/ 3754507 h 9424512"/>
              <a:gd name="connsiteX2144" fmla="*/ 3887547 w 15162205"/>
              <a:gd name="connsiteY2144" fmla="*/ 3762570 h 9424512"/>
              <a:gd name="connsiteX2145" fmla="*/ 3887547 w 15162205"/>
              <a:gd name="connsiteY2145" fmla="*/ 3778701 h 9424512"/>
              <a:gd name="connsiteX2146" fmla="*/ 3903675 w 15162205"/>
              <a:gd name="connsiteY2146" fmla="*/ 3778701 h 9424512"/>
              <a:gd name="connsiteX2147" fmla="*/ 3919808 w 15162205"/>
              <a:gd name="connsiteY2147" fmla="*/ 3762570 h 9424512"/>
              <a:gd name="connsiteX2148" fmla="*/ 3911743 w 15162205"/>
              <a:gd name="connsiteY2148" fmla="*/ 3754507 h 9424512"/>
              <a:gd name="connsiteX2149" fmla="*/ 3548797 w 15162205"/>
              <a:gd name="connsiteY2149" fmla="*/ 3746440 h 9424512"/>
              <a:gd name="connsiteX2150" fmla="*/ 3564924 w 15162205"/>
              <a:gd name="connsiteY2150" fmla="*/ 3746440 h 9424512"/>
              <a:gd name="connsiteX2151" fmla="*/ 3556862 w 15162205"/>
              <a:gd name="connsiteY2151" fmla="*/ 3762570 h 9424512"/>
              <a:gd name="connsiteX2152" fmla="*/ 3548797 w 15162205"/>
              <a:gd name="connsiteY2152" fmla="*/ 3746440 h 9424512"/>
              <a:gd name="connsiteX2153" fmla="*/ 3710106 w 15162205"/>
              <a:gd name="connsiteY2153" fmla="*/ 3730308 h 9424512"/>
              <a:gd name="connsiteX2154" fmla="*/ 3718169 w 15162205"/>
              <a:gd name="connsiteY2154" fmla="*/ 3754505 h 9424512"/>
              <a:gd name="connsiteX2155" fmla="*/ 3726237 w 15162205"/>
              <a:gd name="connsiteY2155" fmla="*/ 3762570 h 9424512"/>
              <a:gd name="connsiteX2156" fmla="*/ 3710106 w 15162205"/>
              <a:gd name="connsiteY2156" fmla="*/ 3778701 h 9424512"/>
              <a:gd name="connsiteX2157" fmla="*/ 3726237 w 15162205"/>
              <a:gd name="connsiteY2157" fmla="*/ 3794833 h 9424512"/>
              <a:gd name="connsiteX2158" fmla="*/ 3790760 w 15162205"/>
              <a:gd name="connsiteY2158" fmla="*/ 3810962 h 9424512"/>
              <a:gd name="connsiteX2159" fmla="*/ 3798824 w 15162205"/>
              <a:gd name="connsiteY2159" fmla="*/ 3794833 h 9424512"/>
              <a:gd name="connsiteX2160" fmla="*/ 3798824 w 15162205"/>
              <a:gd name="connsiteY2160" fmla="*/ 3810962 h 9424512"/>
              <a:gd name="connsiteX2161" fmla="*/ 3823020 w 15162205"/>
              <a:gd name="connsiteY2161" fmla="*/ 3827094 h 9424512"/>
              <a:gd name="connsiteX2162" fmla="*/ 3855284 w 15162205"/>
              <a:gd name="connsiteY2162" fmla="*/ 3802897 h 9424512"/>
              <a:gd name="connsiteX2163" fmla="*/ 3839151 w 15162205"/>
              <a:gd name="connsiteY2163" fmla="*/ 3786766 h 9424512"/>
              <a:gd name="connsiteX2164" fmla="*/ 3806892 w 15162205"/>
              <a:gd name="connsiteY2164" fmla="*/ 3786766 h 9424512"/>
              <a:gd name="connsiteX2165" fmla="*/ 3806892 w 15162205"/>
              <a:gd name="connsiteY2165" fmla="*/ 3762570 h 9424512"/>
              <a:gd name="connsiteX2166" fmla="*/ 3790760 w 15162205"/>
              <a:gd name="connsiteY2166" fmla="*/ 3762570 h 9424512"/>
              <a:gd name="connsiteX2167" fmla="*/ 3774628 w 15162205"/>
              <a:gd name="connsiteY2167" fmla="*/ 3762570 h 9424512"/>
              <a:gd name="connsiteX2168" fmla="*/ 3750433 w 15162205"/>
              <a:gd name="connsiteY2168" fmla="*/ 3746440 h 9424512"/>
              <a:gd name="connsiteX2169" fmla="*/ 3726237 w 15162205"/>
              <a:gd name="connsiteY2169" fmla="*/ 3730308 h 9424512"/>
              <a:gd name="connsiteX2170" fmla="*/ 4045326 w 15162205"/>
              <a:gd name="connsiteY2170" fmla="*/ 3720731 h 9424512"/>
              <a:gd name="connsiteX2171" fmla="*/ 4040788 w 15162205"/>
              <a:gd name="connsiteY2171" fmla="*/ 3722242 h 9424512"/>
              <a:gd name="connsiteX2172" fmla="*/ 4048854 w 15162205"/>
              <a:gd name="connsiteY2172" fmla="*/ 3746440 h 9424512"/>
              <a:gd name="connsiteX2173" fmla="*/ 4064985 w 15162205"/>
              <a:gd name="connsiteY2173" fmla="*/ 3746440 h 9424512"/>
              <a:gd name="connsiteX2174" fmla="*/ 4045326 w 15162205"/>
              <a:gd name="connsiteY2174" fmla="*/ 3720731 h 9424512"/>
              <a:gd name="connsiteX2175" fmla="*/ 3871415 w 15162205"/>
              <a:gd name="connsiteY2175" fmla="*/ 3698047 h 9424512"/>
              <a:gd name="connsiteX2176" fmla="*/ 3855284 w 15162205"/>
              <a:gd name="connsiteY2176" fmla="*/ 3714179 h 9424512"/>
              <a:gd name="connsiteX2177" fmla="*/ 3871415 w 15162205"/>
              <a:gd name="connsiteY2177" fmla="*/ 3714179 h 9424512"/>
              <a:gd name="connsiteX2178" fmla="*/ 3871415 w 15162205"/>
              <a:gd name="connsiteY2178" fmla="*/ 3730308 h 9424512"/>
              <a:gd name="connsiteX2179" fmla="*/ 3887547 w 15162205"/>
              <a:gd name="connsiteY2179" fmla="*/ 3714179 h 9424512"/>
              <a:gd name="connsiteX2180" fmla="*/ 3919808 w 15162205"/>
              <a:gd name="connsiteY2180" fmla="*/ 3746440 h 9424512"/>
              <a:gd name="connsiteX2181" fmla="*/ 3952068 w 15162205"/>
              <a:gd name="connsiteY2181" fmla="*/ 3738375 h 9424512"/>
              <a:gd name="connsiteX2182" fmla="*/ 3919808 w 15162205"/>
              <a:gd name="connsiteY2182" fmla="*/ 3730308 h 9424512"/>
              <a:gd name="connsiteX2183" fmla="*/ 3911743 w 15162205"/>
              <a:gd name="connsiteY2183" fmla="*/ 3722242 h 9424512"/>
              <a:gd name="connsiteX2184" fmla="*/ 3903675 w 15162205"/>
              <a:gd name="connsiteY2184" fmla="*/ 3714179 h 9424512"/>
              <a:gd name="connsiteX2185" fmla="*/ 3903675 w 15162205"/>
              <a:gd name="connsiteY2185" fmla="*/ 3698047 h 9424512"/>
              <a:gd name="connsiteX2186" fmla="*/ 3887547 w 15162205"/>
              <a:gd name="connsiteY2186" fmla="*/ 3714179 h 9424512"/>
              <a:gd name="connsiteX2187" fmla="*/ 3871415 w 15162205"/>
              <a:gd name="connsiteY2187" fmla="*/ 3698047 h 9424512"/>
              <a:gd name="connsiteX2188" fmla="*/ 3806892 w 15162205"/>
              <a:gd name="connsiteY2188" fmla="*/ 3689983 h 9424512"/>
              <a:gd name="connsiteX2189" fmla="*/ 3790760 w 15162205"/>
              <a:gd name="connsiteY2189" fmla="*/ 3698047 h 9424512"/>
              <a:gd name="connsiteX2190" fmla="*/ 3782692 w 15162205"/>
              <a:gd name="connsiteY2190" fmla="*/ 3706112 h 9424512"/>
              <a:gd name="connsiteX2191" fmla="*/ 3774628 w 15162205"/>
              <a:gd name="connsiteY2191" fmla="*/ 3714179 h 9424512"/>
              <a:gd name="connsiteX2192" fmla="*/ 3782692 w 15162205"/>
              <a:gd name="connsiteY2192" fmla="*/ 3730308 h 9424512"/>
              <a:gd name="connsiteX2193" fmla="*/ 3790760 w 15162205"/>
              <a:gd name="connsiteY2193" fmla="*/ 3722242 h 9424512"/>
              <a:gd name="connsiteX2194" fmla="*/ 3806892 w 15162205"/>
              <a:gd name="connsiteY2194" fmla="*/ 3714179 h 9424512"/>
              <a:gd name="connsiteX2195" fmla="*/ 3806892 w 15162205"/>
              <a:gd name="connsiteY2195" fmla="*/ 3730308 h 9424512"/>
              <a:gd name="connsiteX2196" fmla="*/ 3823020 w 15162205"/>
              <a:gd name="connsiteY2196" fmla="*/ 3762570 h 9424512"/>
              <a:gd name="connsiteX2197" fmla="*/ 3855284 w 15162205"/>
              <a:gd name="connsiteY2197" fmla="*/ 3762570 h 9424512"/>
              <a:gd name="connsiteX2198" fmla="*/ 3839151 w 15162205"/>
              <a:gd name="connsiteY2198" fmla="*/ 3746440 h 9424512"/>
              <a:gd name="connsiteX2199" fmla="*/ 3823020 w 15162205"/>
              <a:gd name="connsiteY2199" fmla="*/ 3730308 h 9424512"/>
              <a:gd name="connsiteX2200" fmla="*/ 3823020 w 15162205"/>
              <a:gd name="connsiteY2200" fmla="*/ 3698047 h 9424512"/>
              <a:gd name="connsiteX2201" fmla="*/ 3806892 w 15162205"/>
              <a:gd name="connsiteY2201" fmla="*/ 3689983 h 9424512"/>
              <a:gd name="connsiteX2202" fmla="*/ 3260456 w 15162205"/>
              <a:gd name="connsiteY2202" fmla="*/ 3687965 h 9424512"/>
              <a:gd name="connsiteX2203" fmla="*/ 3266507 w 15162205"/>
              <a:gd name="connsiteY2203" fmla="*/ 3689983 h 9424512"/>
              <a:gd name="connsiteX2204" fmla="*/ 3274571 w 15162205"/>
              <a:gd name="connsiteY2204" fmla="*/ 3714179 h 9424512"/>
              <a:gd name="connsiteX2205" fmla="*/ 3258442 w 15162205"/>
              <a:gd name="connsiteY2205" fmla="*/ 3698047 h 9424512"/>
              <a:gd name="connsiteX2206" fmla="*/ 3260456 w 15162205"/>
              <a:gd name="connsiteY2206" fmla="*/ 3687965 h 9424512"/>
              <a:gd name="connsiteX2207" fmla="*/ 4548910 w 15162205"/>
              <a:gd name="connsiteY2207" fmla="*/ 3665787 h 9424512"/>
              <a:gd name="connsiteX2208" fmla="*/ 4532779 w 15162205"/>
              <a:gd name="connsiteY2208" fmla="*/ 3681916 h 9424512"/>
              <a:gd name="connsiteX2209" fmla="*/ 4597306 w 15162205"/>
              <a:gd name="connsiteY2209" fmla="*/ 3681916 h 9424512"/>
              <a:gd name="connsiteX2210" fmla="*/ 4589238 w 15162205"/>
              <a:gd name="connsiteY2210" fmla="*/ 3673851 h 9424512"/>
              <a:gd name="connsiteX2211" fmla="*/ 4581172 w 15162205"/>
              <a:gd name="connsiteY2211" fmla="*/ 3665787 h 9424512"/>
              <a:gd name="connsiteX2212" fmla="*/ 13920957 w 15162205"/>
              <a:gd name="connsiteY2212" fmla="*/ 3617392 h 9424512"/>
              <a:gd name="connsiteX2213" fmla="*/ 13920957 w 15162205"/>
              <a:gd name="connsiteY2213" fmla="*/ 3649655 h 9424512"/>
              <a:gd name="connsiteX2214" fmla="*/ 13904825 w 15162205"/>
              <a:gd name="connsiteY2214" fmla="*/ 3698047 h 9424512"/>
              <a:gd name="connsiteX2215" fmla="*/ 13904825 w 15162205"/>
              <a:gd name="connsiteY2215" fmla="*/ 3681916 h 9424512"/>
              <a:gd name="connsiteX2216" fmla="*/ 13912889 w 15162205"/>
              <a:gd name="connsiteY2216" fmla="*/ 3657720 h 9424512"/>
              <a:gd name="connsiteX2217" fmla="*/ 13912889 w 15162205"/>
              <a:gd name="connsiteY2217" fmla="*/ 3633524 h 9424512"/>
              <a:gd name="connsiteX2218" fmla="*/ 13920957 w 15162205"/>
              <a:gd name="connsiteY2218" fmla="*/ 3617392 h 9424512"/>
              <a:gd name="connsiteX2219" fmla="*/ 3710106 w 15162205"/>
              <a:gd name="connsiteY2219" fmla="*/ 3601262 h 9424512"/>
              <a:gd name="connsiteX2220" fmla="*/ 3693973 w 15162205"/>
              <a:gd name="connsiteY2220" fmla="*/ 3617392 h 9424512"/>
              <a:gd name="connsiteX2221" fmla="*/ 3710106 w 15162205"/>
              <a:gd name="connsiteY2221" fmla="*/ 3617392 h 9424512"/>
              <a:gd name="connsiteX2222" fmla="*/ 3306833 w 15162205"/>
              <a:gd name="connsiteY2222" fmla="*/ 3601262 h 9424512"/>
              <a:gd name="connsiteX2223" fmla="*/ 3339094 w 15162205"/>
              <a:gd name="connsiteY2223" fmla="*/ 3601262 h 9424512"/>
              <a:gd name="connsiteX2224" fmla="*/ 3371356 w 15162205"/>
              <a:gd name="connsiteY2224" fmla="*/ 3601262 h 9424512"/>
              <a:gd name="connsiteX2225" fmla="*/ 3355225 w 15162205"/>
              <a:gd name="connsiteY2225" fmla="*/ 3617392 h 9424512"/>
              <a:gd name="connsiteX2226" fmla="*/ 3306833 w 15162205"/>
              <a:gd name="connsiteY2226" fmla="*/ 3601262 h 9424512"/>
              <a:gd name="connsiteX2227" fmla="*/ 4371470 w 15162205"/>
              <a:gd name="connsiteY2227" fmla="*/ 3585129 h 9424512"/>
              <a:gd name="connsiteX2228" fmla="*/ 4371470 w 15162205"/>
              <a:gd name="connsiteY2228" fmla="*/ 3601262 h 9424512"/>
              <a:gd name="connsiteX2229" fmla="*/ 4379538 w 15162205"/>
              <a:gd name="connsiteY2229" fmla="*/ 3617392 h 9424512"/>
              <a:gd name="connsiteX2230" fmla="*/ 4387601 w 15162205"/>
              <a:gd name="connsiteY2230" fmla="*/ 3601262 h 9424512"/>
              <a:gd name="connsiteX2231" fmla="*/ 4371470 w 15162205"/>
              <a:gd name="connsiteY2231" fmla="*/ 3585129 h 9424512"/>
              <a:gd name="connsiteX2232" fmla="*/ 4056918 w 15162205"/>
              <a:gd name="connsiteY2232" fmla="*/ 3585129 h 9424512"/>
              <a:gd name="connsiteX2233" fmla="*/ 4032723 w 15162205"/>
              <a:gd name="connsiteY2233" fmla="*/ 3601262 h 9424512"/>
              <a:gd name="connsiteX2234" fmla="*/ 4048854 w 15162205"/>
              <a:gd name="connsiteY2234" fmla="*/ 3609328 h 9424512"/>
              <a:gd name="connsiteX2235" fmla="*/ 4064985 w 15162205"/>
              <a:gd name="connsiteY2235" fmla="*/ 3617392 h 9424512"/>
              <a:gd name="connsiteX2236" fmla="*/ 4073050 w 15162205"/>
              <a:gd name="connsiteY2236" fmla="*/ 3625457 h 9424512"/>
              <a:gd name="connsiteX2237" fmla="*/ 4081116 w 15162205"/>
              <a:gd name="connsiteY2237" fmla="*/ 3601262 h 9424512"/>
              <a:gd name="connsiteX2238" fmla="*/ 4056918 w 15162205"/>
              <a:gd name="connsiteY2238" fmla="*/ 3585129 h 9424512"/>
              <a:gd name="connsiteX2239" fmla="*/ 3742366 w 15162205"/>
              <a:gd name="connsiteY2239" fmla="*/ 3585129 h 9424512"/>
              <a:gd name="connsiteX2240" fmla="*/ 3726237 w 15162205"/>
              <a:gd name="connsiteY2240" fmla="*/ 3601262 h 9424512"/>
              <a:gd name="connsiteX2241" fmla="*/ 3742366 w 15162205"/>
              <a:gd name="connsiteY2241" fmla="*/ 3609328 h 9424512"/>
              <a:gd name="connsiteX2242" fmla="*/ 3758496 w 15162205"/>
              <a:gd name="connsiteY2242" fmla="*/ 3601262 h 9424512"/>
              <a:gd name="connsiteX2243" fmla="*/ 3750433 w 15162205"/>
              <a:gd name="connsiteY2243" fmla="*/ 3593196 h 9424512"/>
              <a:gd name="connsiteX2244" fmla="*/ 3742366 w 15162205"/>
              <a:gd name="connsiteY2244" fmla="*/ 3585129 h 9424512"/>
              <a:gd name="connsiteX2245" fmla="*/ 3177787 w 15162205"/>
              <a:gd name="connsiteY2245" fmla="*/ 3585129 h 9424512"/>
              <a:gd name="connsiteX2246" fmla="*/ 3210047 w 15162205"/>
              <a:gd name="connsiteY2246" fmla="*/ 3585129 h 9424512"/>
              <a:gd name="connsiteX2247" fmla="*/ 3226178 w 15162205"/>
              <a:gd name="connsiteY2247" fmla="*/ 3617392 h 9424512"/>
              <a:gd name="connsiteX2248" fmla="*/ 3274571 w 15162205"/>
              <a:gd name="connsiteY2248" fmla="*/ 3649655 h 9424512"/>
              <a:gd name="connsiteX2249" fmla="*/ 3270538 w 15162205"/>
              <a:gd name="connsiteY2249" fmla="*/ 3649655 h 9424512"/>
              <a:gd name="connsiteX2250" fmla="*/ 3242308 w 15162205"/>
              <a:gd name="connsiteY2250" fmla="*/ 3649655 h 9424512"/>
              <a:gd name="connsiteX2251" fmla="*/ 3218112 w 15162205"/>
              <a:gd name="connsiteY2251" fmla="*/ 3625457 h 9424512"/>
              <a:gd name="connsiteX2252" fmla="*/ 3201983 w 15162205"/>
              <a:gd name="connsiteY2252" fmla="*/ 3617392 h 9424512"/>
              <a:gd name="connsiteX2253" fmla="*/ 3185850 w 15162205"/>
              <a:gd name="connsiteY2253" fmla="*/ 3609328 h 9424512"/>
              <a:gd name="connsiteX2254" fmla="*/ 3161654 w 15162205"/>
              <a:gd name="connsiteY2254" fmla="*/ 3601262 h 9424512"/>
              <a:gd name="connsiteX2255" fmla="*/ 3992398 w 15162205"/>
              <a:gd name="connsiteY2255" fmla="*/ 3569000 h 9424512"/>
              <a:gd name="connsiteX2256" fmla="*/ 3968199 w 15162205"/>
              <a:gd name="connsiteY2256" fmla="*/ 3585129 h 9424512"/>
              <a:gd name="connsiteX2257" fmla="*/ 3976264 w 15162205"/>
              <a:gd name="connsiteY2257" fmla="*/ 3585129 h 9424512"/>
              <a:gd name="connsiteX2258" fmla="*/ 3984330 w 15162205"/>
              <a:gd name="connsiteY2258" fmla="*/ 3601262 h 9424512"/>
              <a:gd name="connsiteX2259" fmla="*/ 3992398 w 15162205"/>
              <a:gd name="connsiteY2259" fmla="*/ 3601262 h 9424512"/>
              <a:gd name="connsiteX2260" fmla="*/ 4000461 w 15162205"/>
              <a:gd name="connsiteY2260" fmla="*/ 3585129 h 9424512"/>
              <a:gd name="connsiteX2261" fmla="*/ 3992398 w 15162205"/>
              <a:gd name="connsiteY2261" fmla="*/ 3569000 h 9424512"/>
              <a:gd name="connsiteX2262" fmla="*/ 3919808 w 15162205"/>
              <a:gd name="connsiteY2262" fmla="*/ 3569000 h 9424512"/>
              <a:gd name="connsiteX2263" fmla="*/ 3919808 w 15162205"/>
              <a:gd name="connsiteY2263" fmla="*/ 3585129 h 9424512"/>
              <a:gd name="connsiteX2264" fmla="*/ 3935937 w 15162205"/>
              <a:gd name="connsiteY2264" fmla="*/ 3569000 h 9424512"/>
              <a:gd name="connsiteX2265" fmla="*/ 3919808 w 15162205"/>
              <a:gd name="connsiteY2265" fmla="*/ 3569000 h 9424512"/>
              <a:gd name="connsiteX2266" fmla="*/ 3774628 w 15162205"/>
              <a:gd name="connsiteY2266" fmla="*/ 3569000 h 9424512"/>
              <a:gd name="connsiteX2267" fmla="*/ 3782692 w 15162205"/>
              <a:gd name="connsiteY2267" fmla="*/ 3585129 h 9424512"/>
              <a:gd name="connsiteX2268" fmla="*/ 3790760 w 15162205"/>
              <a:gd name="connsiteY2268" fmla="*/ 3601262 h 9424512"/>
              <a:gd name="connsiteX2269" fmla="*/ 3871415 w 15162205"/>
              <a:gd name="connsiteY2269" fmla="*/ 3601262 h 9424512"/>
              <a:gd name="connsiteX2270" fmla="*/ 3855284 w 15162205"/>
              <a:gd name="connsiteY2270" fmla="*/ 3593196 h 9424512"/>
              <a:gd name="connsiteX2271" fmla="*/ 3823020 w 15162205"/>
              <a:gd name="connsiteY2271" fmla="*/ 3569000 h 9424512"/>
              <a:gd name="connsiteX2272" fmla="*/ 3774628 w 15162205"/>
              <a:gd name="connsiteY2272" fmla="*/ 3569000 h 9424512"/>
              <a:gd name="connsiteX2273" fmla="*/ 3895609 w 15162205"/>
              <a:gd name="connsiteY2273" fmla="*/ 3560935 h 9424512"/>
              <a:gd name="connsiteX2274" fmla="*/ 3871415 w 15162205"/>
              <a:gd name="connsiteY2274" fmla="*/ 3569000 h 9424512"/>
              <a:gd name="connsiteX2275" fmla="*/ 3895609 w 15162205"/>
              <a:gd name="connsiteY2275" fmla="*/ 3577066 h 9424512"/>
              <a:gd name="connsiteX2276" fmla="*/ 3903675 w 15162205"/>
              <a:gd name="connsiteY2276" fmla="*/ 3585129 h 9424512"/>
              <a:gd name="connsiteX2277" fmla="*/ 3903675 w 15162205"/>
              <a:gd name="connsiteY2277" fmla="*/ 3569000 h 9424512"/>
              <a:gd name="connsiteX2278" fmla="*/ 3895609 w 15162205"/>
              <a:gd name="connsiteY2278" fmla="*/ 3560935 h 9424512"/>
              <a:gd name="connsiteX2279" fmla="*/ 3419749 w 15162205"/>
              <a:gd name="connsiteY2279" fmla="*/ 3552870 h 9424512"/>
              <a:gd name="connsiteX2280" fmla="*/ 3427815 w 15162205"/>
              <a:gd name="connsiteY2280" fmla="*/ 3560934 h 9424512"/>
              <a:gd name="connsiteX2281" fmla="*/ 3419749 w 15162205"/>
              <a:gd name="connsiteY2281" fmla="*/ 3569000 h 9424512"/>
              <a:gd name="connsiteX2282" fmla="*/ 3000346 w 15162205"/>
              <a:gd name="connsiteY2282" fmla="*/ 3536738 h 9424512"/>
              <a:gd name="connsiteX2283" fmla="*/ 3032609 w 15162205"/>
              <a:gd name="connsiteY2283" fmla="*/ 3552870 h 9424512"/>
              <a:gd name="connsiteX2284" fmla="*/ 3000346 w 15162205"/>
              <a:gd name="connsiteY2284" fmla="*/ 3552870 h 9424512"/>
              <a:gd name="connsiteX2285" fmla="*/ 4548910 w 15162205"/>
              <a:gd name="connsiteY2285" fmla="*/ 3528674 h 9424512"/>
              <a:gd name="connsiteX2286" fmla="*/ 4548910 w 15162205"/>
              <a:gd name="connsiteY2286" fmla="*/ 3536738 h 9424512"/>
              <a:gd name="connsiteX2287" fmla="*/ 4565041 w 15162205"/>
              <a:gd name="connsiteY2287" fmla="*/ 3536738 h 9424512"/>
              <a:gd name="connsiteX2288" fmla="*/ 4548910 w 15162205"/>
              <a:gd name="connsiteY2288" fmla="*/ 3528674 h 9424512"/>
              <a:gd name="connsiteX2289" fmla="*/ 3935937 w 15162205"/>
              <a:gd name="connsiteY2289" fmla="*/ 3504475 h 9424512"/>
              <a:gd name="connsiteX2290" fmla="*/ 3935937 w 15162205"/>
              <a:gd name="connsiteY2290" fmla="*/ 3520607 h 9424512"/>
              <a:gd name="connsiteX2291" fmla="*/ 3952068 w 15162205"/>
              <a:gd name="connsiteY2291" fmla="*/ 3504475 h 9424512"/>
              <a:gd name="connsiteX2292" fmla="*/ 3935937 w 15162205"/>
              <a:gd name="connsiteY2292" fmla="*/ 3504475 h 9424512"/>
              <a:gd name="connsiteX2293" fmla="*/ 3774628 w 15162205"/>
              <a:gd name="connsiteY2293" fmla="*/ 3504475 h 9424512"/>
              <a:gd name="connsiteX2294" fmla="*/ 3774628 w 15162205"/>
              <a:gd name="connsiteY2294" fmla="*/ 3520607 h 9424512"/>
              <a:gd name="connsiteX2295" fmla="*/ 3790760 w 15162205"/>
              <a:gd name="connsiteY2295" fmla="*/ 3520607 h 9424512"/>
              <a:gd name="connsiteX2296" fmla="*/ 3774628 w 15162205"/>
              <a:gd name="connsiteY2296" fmla="*/ 3504475 h 9424512"/>
              <a:gd name="connsiteX2297" fmla="*/ 3306833 w 15162205"/>
              <a:gd name="connsiteY2297" fmla="*/ 3504475 h 9424512"/>
              <a:gd name="connsiteX2298" fmla="*/ 3322963 w 15162205"/>
              <a:gd name="connsiteY2298" fmla="*/ 3504475 h 9424512"/>
              <a:gd name="connsiteX2299" fmla="*/ 3355225 w 15162205"/>
              <a:gd name="connsiteY2299" fmla="*/ 3536738 h 9424512"/>
              <a:gd name="connsiteX2300" fmla="*/ 3290701 w 15162205"/>
              <a:gd name="connsiteY2300" fmla="*/ 3520607 h 9424512"/>
              <a:gd name="connsiteX2301" fmla="*/ 3306833 w 15162205"/>
              <a:gd name="connsiteY2301" fmla="*/ 3520607 h 9424512"/>
              <a:gd name="connsiteX2302" fmla="*/ 10335863 w 15162205"/>
              <a:gd name="connsiteY2302" fmla="*/ 3496411 h 9424512"/>
              <a:gd name="connsiteX2303" fmla="*/ 10323765 w 15162205"/>
              <a:gd name="connsiteY2303" fmla="*/ 3504475 h 9424512"/>
              <a:gd name="connsiteX2304" fmla="*/ 10339898 w 15162205"/>
              <a:gd name="connsiteY2304" fmla="*/ 3504475 h 9424512"/>
              <a:gd name="connsiteX2305" fmla="*/ 10335863 w 15162205"/>
              <a:gd name="connsiteY2305" fmla="*/ 3496411 h 9424512"/>
              <a:gd name="connsiteX2306" fmla="*/ 4034739 w 15162205"/>
              <a:gd name="connsiteY2306" fmla="*/ 3462133 h 9424512"/>
              <a:gd name="connsiteX2307" fmla="*/ 4024657 w 15162205"/>
              <a:gd name="connsiteY2307" fmla="*/ 3464149 h 9424512"/>
              <a:gd name="connsiteX2308" fmla="*/ 4032723 w 15162205"/>
              <a:gd name="connsiteY2308" fmla="*/ 3488346 h 9424512"/>
              <a:gd name="connsiteX2309" fmla="*/ 4048854 w 15162205"/>
              <a:gd name="connsiteY2309" fmla="*/ 3472215 h 9424512"/>
              <a:gd name="connsiteX2310" fmla="*/ 4034739 w 15162205"/>
              <a:gd name="connsiteY2310" fmla="*/ 3462133 h 9424512"/>
              <a:gd name="connsiteX2311" fmla="*/ 3359260 w 15162205"/>
              <a:gd name="connsiteY2311" fmla="*/ 3462133 h 9424512"/>
              <a:gd name="connsiteX2312" fmla="*/ 3371356 w 15162205"/>
              <a:gd name="connsiteY2312" fmla="*/ 3464149 h 9424512"/>
              <a:gd name="connsiteX2313" fmla="*/ 3387487 w 15162205"/>
              <a:gd name="connsiteY2313" fmla="*/ 3480279 h 9424512"/>
              <a:gd name="connsiteX2314" fmla="*/ 3371356 w 15162205"/>
              <a:gd name="connsiteY2314" fmla="*/ 3488346 h 9424512"/>
              <a:gd name="connsiteX2315" fmla="*/ 3355225 w 15162205"/>
              <a:gd name="connsiteY2315" fmla="*/ 3472215 h 9424512"/>
              <a:gd name="connsiteX2316" fmla="*/ 3359260 w 15162205"/>
              <a:gd name="connsiteY2316" fmla="*/ 3462133 h 9424512"/>
              <a:gd name="connsiteX2317" fmla="*/ 3258442 w 15162205"/>
              <a:gd name="connsiteY2317" fmla="*/ 3418780 h 9424512"/>
              <a:gd name="connsiteX2318" fmla="*/ 3306833 w 15162205"/>
              <a:gd name="connsiteY2318" fmla="*/ 3439953 h 9424512"/>
              <a:gd name="connsiteX2319" fmla="*/ 3274571 w 15162205"/>
              <a:gd name="connsiteY2319" fmla="*/ 3439953 h 9424512"/>
              <a:gd name="connsiteX2320" fmla="*/ 3242308 w 15162205"/>
              <a:gd name="connsiteY2320" fmla="*/ 3423821 h 9424512"/>
              <a:gd name="connsiteX2321" fmla="*/ 3258442 w 15162205"/>
              <a:gd name="connsiteY2321" fmla="*/ 3418780 h 9424512"/>
              <a:gd name="connsiteX2322" fmla="*/ 4339210 w 15162205"/>
              <a:gd name="connsiteY2322" fmla="*/ 3407692 h 9424512"/>
              <a:gd name="connsiteX2323" fmla="*/ 4387601 w 15162205"/>
              <a:gd name="connsiteY2323" fmla="*/ 3423821 h 9424512"/>
              <a:gd name="connsiteX2324" fmla="*/ 4355342 w 15162205"/>
              <a:gd name="connsiteY2324" fmla="*/ 3407692 h 9424512"/>
              <a:gd name="connsiteX2325" fmla="*/ 4339210 w 15162205"/>
              <a:gd name="connsiteY2325" fmla="*/ 3407692 h 9424512"/>
              <a:gd name="connsiteX2326" fmla="*/ 3371356 w 15162205"/>
              <a:gd name="connsiteY2326" fmla="*/ 3399628 h 9424512"/>
              <a:gd name="connsiteX2327" fmla="*/ 3387487 w 15162205"/>
              <a:gd name="connsiteY2327" fmla="*/ 3407692 h 9424512"/>
              <a:gd name="connsiteX2328" fmla="*/ 3371356 w 15162205"/>
              <a:gd name="connsiteY2328" fmla="*/ 3407692 h 9424512"/>
              <a:gd name="connsiteX2329" fmla="*/ 3355225 w 15162205"/>
              <a:gd name="connsiteY2329" fmla="*/ 3407692 h 9424512"/>
              <a:gd name="connsiteX2330" fmla="*/ 3371356 w 15162205"/>
              <a:gd name="connsiteY2330" fmla="*/ 3399628 h 9424512"/>
              <a:gd name="connsiteX2331" fmla="*/ 3629451 w 15162205"/>
              <a:gd name="connsiteY2331" fmla="*/ 3391561 h 9424512"/>
              <a:gd name="connsiteX2332" fmla="*/ 3637517 w 15162205"/>
              <a:gd name="connsiteY2332" fmla="*/ 3407692 h 9424512"/>
              <a:gd name="connsiteX2333" fmla="*/ 3645583 w 15162205"/>
              <a:gd name="connsiteY2333" fmla="*/ 3407692 h 9424512"/>
              <a:gd name="connsiteX2334" fmla="*/ 3661713 w 15162205"/>
              <a:gd name="connsiteY2334" fmla="*/ 3391561 h 9424512"/>
              <a:gd name="connsiteX2335" fmla="*/ 3645583 w 15162205"/>
              <a:gd name="connsiteY2335" fmla="*/ 3391561 h 9424512"/>
              <a:gd name="connsiteX2336" fmla="*/ 3629451 w 15162205"/>
              <a:gd name="connsiteY2336" fmla="*/ 3391561 h 9424512"/>
              <a:gd name="connsiteX2337" fmla="*/ 3657679 w 15162205"/>
              <a:gd name="connsiteY2337" fmla="*/ 3367365 h 9424512"/>
              <a:gd name="connsiteX2338" fmla="*/ 3645583 w 15162205"/>
              <a:gd name="connsiteY2338" fmla="*/ 3375429 h 9424512"/>
              <a:gd name="connsiteX2339" fmla="*/ 3661713 w 15162205"/>
              <a:gd name="connsiteY2339" fmla="*/ 3375429 h 9424512"/>
              <a:gd name="connsiteX2340" fmla="*/ 3657679 w 15162205"/>
              <a:gd name="connsiteY2340" fmla="*/ 3367365 h 9424512"/>
              <a:gd name="connsiteX2341" fmla="*/ 3823020 w 15162205"/>
              <a:gd name="connsiteY2341" fmla="*/ 3365347 h 9424512"/>
              <a:gd name="connsiteX2342" fmla="*/ 3806892 w 15162205"/>
              <a:gd name="connsiteY2342" fmla="*/ 3367362 h 9424512"/>
              <a:gd name="connsiteX2343" fmla="*/ 3798824 w 15162205"/>
              <a:gd name="connsiteY2343" fmla="*/ 3383494 h 9424512"/>
              <a:gd name="connsiteX2344" fmla="*/ 3823020 w 15162205"/>
              <a:gd name="connsiteY2344" fmla="*/ 3391561 h 9424512"/>
              <a:gd name="connsiteX2345" fmla="*/ 3839151 w 15162205"/>
              <a:gd name="connsiteY2345" fmla="*/ 3375429 h 9424512"/>
              <a:gd name="connsiteX2346" fmla="*/ 3823020 w 15162205"/>
              <a:gd name="connsiteY2346" fmla="*/ 3365347 h 9424512"/>
              <a:gd name="connsiteX2347" fmla="*/ 3693973 w 15162205"/>
              <a:gd name="connsiteY2347" fmla="*/ 3359298 h 9424512"/>
              <a:gd name="connsiteX2348" fmla="*/ 3693973 w 15162205"/>
              <a:gd name="connsiteY2348" fmla="*/ 3375429 h 9424512"/>
              <a:gd name="connsiteX2349" fmla="*/ 3710106 w 15162205"/>
              <a:gd name="connsiteY2349" fmla="*/ 3391561 h 9424512"/>
              <a:gd name="connsiteX2350" fmla="*/ 3726237 w 15162205"/>
              <a:gd name="connsiteY2350" fmla="*/ 3407692 h 9424512"/>
              <a:gd name="connsiteX2351" fmla="*/ 3742366 w 15162205"/>
              <a:gd name="connsiteY2351" fmla="*/ 3391561 h 9424512"/>
              <a:gd name="connsiteX2352" fmla="*/ 3750433 w 15162205"/>
              <a:gd name="connsiteY2352" fmla="*/ 3383494 h 9424512"/>
              <a:gd name="connsiteX2353" fmla="*/ 3758496 w 15162205"/>
              <a:gd name="connsiteY2353" fmla="*/ 3375429 h 9424512"/>
              <a:gd name="connsiteX2354" fmla="*/ 10420552 w 15162205"/>
              <a:gd name="connsiteY2354" fmla="*/ 3343166 h 9424512"/>
              <a:gd name="connsiteX2355" fmla="*/ 10404420 w 15162205"/>
              <a:gd name="connsiteY2355" fmla="*/ 3375429 h 9424512"/>
              <a:gd name="connsiteX2356" fmla="*/ 10420552 w 15162205"/>
              <a:gd name="connsiteY2356" fmla="*/ 3367362 h 9424512"/>
              <a:gd name="connsiteX2357" fmla="*/ 10420552 w 15162205"/>
              <a:gd name="connsiteY2357" fmla="*/ 3343166 h 9424512"/>
              <a:gd name="connsiteX2358" fmla="*/ 3935937 w 15162205"/>
              <a:gd name="connsiteY2358" fmla="*/ 3343166 h 9424512"/>
              <a:gd name="connsiteX2359" fmla="*/ 3984330 w 15162205"/>
              <a:gd name="connsiteY2359" fmla="*/ 3367362 h 9424512"/>
              <a:gd name="connsiteX2360" fmla="*/ 4024657 w 15162205"/>
              <a:gd name="connsiteY2360" fmla="*/ 3367362 h 9424512"/>
              <a:gd name="connsiteX2361" fmla="*/ 4048854 w 15162205"/>
              <a:gd name="connsiteY2361" fmla="*/ 3359298 h 9424512"/>
              <a:gd name="connsiteX2362" fmla="*/ 4048854 w 15162205"/>
              <a:gd name="connsiteY2362" fmla="*/ 3375429 h 9424512"/>
              <a:gd name="connsiteX2363" fmla="*/ 4048854 w 15162205"/>
              <a:gd name="connsiteY2363" fmla="*/ 3391561 h 9424512"/>
              <a:gd name="connsiteX2364" fmla="*/ 4064985 w 15162205"/>
              <a:gd name="connsiteY2364" fmla="*/ 3375429 h 9424512"/>
              <a:gd name="connsiteX2365" fmla="*/ 4048854 w 15162205"/>
              <a:gd name="connsiteY2365" fmla="*/ 3343166 h 9424512"/>
              <a:gd name="connsiteX2366" fmla="*/ 4016592 w 15162205"/>
              <a:gd name="connsiteY2366" fmla="*/ 3343166 h 9424512"/>
              <a:gd name="connsiteX2367" fmla="*/ 3968199 w 15162205"/>
              <a:gd name="connsiteY2367" fmla="*/ 3343166 h 9424512"/>
              <a:gd name="connsiteX2368" fmla="*/ 3935937 w 15162205"/>
              <a:gd name="connsiteY2368" fmla="*/ 3343166 h 9424512"/>
              <a:gd name="connsiteX2369" fmla="*/ 3887547 w 15162205"/>
              <a:gd name="connsiteY2369" fmla="*/ 3310907 h 9424512"/>
              <a:gd name="connsiteX2370" fmla="*/ 3887547 w 15162205"/>
              <a:gd name="connsiteY2370" fmla="*/ 3327037 h 9424512"/>
              <a:gd name="connsiteX2371" fmla="*/ 3903675 w 15162205"/>
              <a:gd name="connsiteY2371" fmla="*/ 3327037 h 9424512"/>
              <a:gd name="connsiteX2372" fmla="*/ 3887547 w 15162205"/>
              <a:gd name="connsiteY2372" fmla="*/ 3310907 h 9424512"/>
              <a:gd name="connsiteX2373" fmla="*/ 3693973 w 15162205"/>
              <a:gd name="connsiteY2373" fmla="*/ 3294774 h 9424512"/>
              <a:gd name="connsiteX2374" fmla="*/ 3711572 w 15162205"/>
              <a:gd name="connsiteY2374" fmla="*/ 3306506 h 9424512"/>
              <a:gd name="connsiteX2375" fmla="*/ 3710106 w 15162205"/>
              <a:gd name="connsiteY2375" fmla="*/ 3302841 h 9424512"/>
              <a:gd name="connsiteX2376" fmla="*/ 3693973 w 15162205"/>
              <a:gd name="connsiteY2376" fmla="*/ 3294774 h 9424512"/>
              <a:gd name="connsiteX2377" fmla="*/ 4016592 w 15162205"/>
              <a:gd name="connsiteY2377" fmla="*/ 3278644 h 9424512"/>
              <a:gd name="connsiteX2378" fmla="*/ 4016592 w 15162205"/>
              <a:gd name="connsiteY2378" fmla="*/ 3294774 h 9424512"/>
              <a:gd name="connsiteX2379" fmla="*/ 4032723 w 15162205"/>
              <a:gd name="connsiteY2379" fmla="*/ 3294774 h 9424512"/>
              <a:gd name="connsiteX2380" fmla="*/ 4032723 w 15162205"/>
              <a:gd name="connsiteY2380" fmla="*/ 3286708 h 9424512"/>
              <a:gd name="connsiteX2381" fmla="*/ 4016592 w 15162205"/>
              <a:gd name="connsiteY2381" fmla="*/ 3278644 h 9424512"/>
              <a:gd name="connsiteX2382" fmla="*/ 3258442 w 15162205"/>
              <a:gd name="connsiteY2382" fmla="*/ 3278644 h 9424512"/>
              <a:gd name="connsiteX2383" fmla="*/ 3290701 w 15162205"/>
              <a:gd name="connsiteY2383" fmla="*/ 3294774 h 9424512"/>
              <a:gd name="connsiteX2384" fmla="*/ 3306833 w 15162205"/>
              <a:gd name="connsiteY2384" fmla="*/ 3294774 h 9424512"/>
              <a:gd name="connsiteX2385" fmla="*/ 3258442 w 15162205"/>
              <a:gd name="connsiteY2385" fmla="*/ 3310907 h 9424512"/>
              <a:gd name="connsiteX2386" fmla="*/ 3218112 w 15162205"/>
              <a:gd name="connsiteY2386" fmla="*/ 3286708 h 9424512"/>
              <a:gd name="connsiteX2387" fmla="*/ 3258442 w 15162205"/>
              <a:gd name="connsiteY2387" fmla="*/ 3278644 h 9424512"/>
              <a:gd name="connsiteX2388" fmla="*/ 3373373 w 15162205"/>
              <a:gd name="connsiteY2388" fmla="*/ 3268562 h 9424512"/>
              <a:gd name="connsiteX2389" fmla="*/ 3379421 w 15162205"/>
              <a:gd name="connsiteY2389" fmla="*/ 3270579 h 9424512"/>
              <a:gd name="connsiteX2390" fmla="*/ 3419749 w 15162205"/>
              <a:gd name="connsiteY2390" fmla="*/ 3278644 h 9424512"/>
              <a:gd name="connsiteX2391" fmla="*/ 3468142 w 15162205"/>
              <a:gd name="connsiteY2391" fmla="*/ 3294774 h 9424512"/>
              <a:gd name="connsiteX2392" fmla="*/ 3492337 w 15162205"/>
              <a:gd name="connsiteY2392" fmla="*/ 3294774 h 9424512"/>
              <a:gd name="connsiteX2393" fmla="*/ 3524600 w 15162205"/>
              <a:gd name="connsiteY2393" fmla="*/ 3294774 h 9424512"/>
              <a:gd name="connsiteX2394" fmla="*/ 3581058 w 15162205"/>
              <a:gd name="connsiteY2394" fmla="*/ 3310907 h 9424512"/>
              <a:gd name="connsiteX2395" fmla="*/ 3597187 w 15162205"/>
              <a:gd name="connsiteY2395" fmla="*/ 3327037 h 9424512"/>
              <a:gd name="connsiteX2396" fmla="*/ 3564924 w 15162205"/>
              <a:gd name="connsiteY2396" fmla="*/ 3327037 h 9424512"/>
              <a:gd name="connsiteX2397" fmla="*/ 3548797 w 15162205"/>
              <a:gd name="connsiteY2397" fmla="*/ 3327037 h 9424512"/>
              <a:gd name="connsiteX2398" fmla="*/ 3532666 w 15162205"/>
              <a:gd name="connsiteY2398" fmla="*/ 3327037 h 9424512"/>
              <a:gd name="connsiteX2399" fmla="*/ 3508469 w 15162205"/>
              <a:gd name="connsiteY2399" fmla="*/ 3318970 h 9424512"/>
              <a:gd name="connsiteX2400" fmla="*/ 3516532 w 15162205"/>
              <a:gd name="connsiteY2400" fmla="*/ 3343166 h 9424512"/>
              <a:gd name="connsiteX2401" fmla="*/ 3532666 w 15162205"/>
              <a:gd name="connsiteY2401" fmla="*/ 3359298 h 9424512"/>
              <a:gd name="connsiteX2402" fmla="*/ 3516532 w 15162205"/>
              <a:gd name="connsiteY2402" fmla="*/ 3359298 h 9424512"/>
              <a:gd name="connsiteX2403" fmla="*/ 3500404 w 15162205"/>
              <a:gd name="connsiteY2403" fmla="*/ 3359298 h 9424512"/>
              <a:gd name="connsiteX2404" fmla="*/ 3495361 w 15162205"/>
              <a:gd name="connsiteY2404" fmla="*/ 3352243 h 9424512"/>
              <a:gd name="connsiteX2405" fmla="*/ 3480239 w 15162205"/>
              <a:gd name="connsiteY2405" fmla="*/ 3347201 h 9424512"/>
              <a:gd name="connsiteX2406" fmla="*/ 3468142 w 15162205"/>
              <a:gd name="connsiteY2406" fmla="*/ 3359298 h 9424512"/>
              <a:gd name="connsiteX2407" fmla="*/ 3468142 w 15162205"/>
              <a:gd name="connsiteY2407" fmla="*/ 3345748 h 9424512"/>
              <a:gd name="connsiteX2408" fmla="*/ 3455037 w 15162205"/>
              <a:gd name="connsiteY2408" fmla="*/ 3344175 h 9424512"/>
              <a:gd name="connsiteX2409" fmla="*/ 3419749 w 15162205"/>
              <a:gd name="connsiteY2409" fmla="*/ 3343166 h 9424512"/>
              <a:gd name="connsiteX2410" fmla="*/ 3322963 w 15162205"/>
              <a:gd name="connsiteY2410" fmla="*/ 3327037 h 9424512"/>
              <a:gd name="connsiteX2411" fmla="*/ 3322963 w 15162205"/>
              <a:gd name="connsiteY2411" fmla="*/ 3294774 h 9424512"/>
              <a:gd name="connsiteX2412" fmla="*/ 3347160 w 15162205"/>
              <a:gd name="connsiteY2412" fmla="*/ 3294774 h 9424512"/>
              <a:gd name="connsiteX2413" fmla="*/ 3355225 w 15162205"/>
              <a:gd name="connsiteY2413" fmla="*/ 3294774 h 9424512"/>
              <a:gd name="connsiteX2414" fmla="*/ 3355225 w 15162205"/>
              <a:gd name="connsiteY2414" fmla="*/ 3310907 h 9424512"/>
              <a:gd name="connsiteX2415" fmla="*/ 3387487 w 15162205"/>
              <a:gd name="connsiteY2415" fmla="*/ 3310907 h 9424512"/>
              <a:gd name="connsiteX2416" fmla="*/ 3435880 w 15162205"/>
              <a:gd name="connsiteY2416" fmla="*/ 3310907 h 9424512"/>
              <a:gd name="connsiteX2417" fmla="*/ 3427815 w 15162205"/>
              <a:gd name="connsiteY2417" fmla="*/ 3302841 h 9424512"/>
              <a:gd name="connsiteX2418" fmla="*/ 3419749 w 15162205"/>
              <a:gd name="connsiteY2418" fmla="*/ 3294774 h 9424512"/>
              <a:gd name="connsiteX2419" fmla="*/ 3371356 w 15162205"/>
              <a:gd name="connsiteY2419" fmla="*/ 3278644 h 9424512"/>
              <a:gd name="connsiteX2420" fmla="*/ 3373373 w 15162205"/>
              <a:gd name="connsiteY2420" fmla="*/ 3268562 h 9424512"/>
              <a:gd name="connsiteX2421" fmla="*/ 9936627 w 15162205"/>
              <a:gd name="connsiteY2421" fmla="*/ 3262512 h 9424512"/>
              <a:gd name="connsiteX2422" fmla="*/ 9944692 w 15162205"/>
              <a:gd name="connsiteY2422" fmla="*/ 3278644 h 9424512"/>
              <a:gd name="connsiteX2423" fmla="*/ 9952756 w 15162205"/>
              <a:gd name="connsiteY2423" fmla="*/ 3278644 h 9424512"/>
              <a:gd name="connsiteX2424" fmla="*/ 9985019 w 15162205"/>
              <a:gd name="connsiteY2424" fmla="*/ 3294774 h 9424512"/>
              <a:gd name="connsiteX2425" fmla="*/ 9993084 w 15162205"/>
              <a:gd name="connsiteY2425" fmla="*/ 3286708 h 9424512"/>
              <a:gd name="connsiteX2426" fmla="*/ 10001149 w 15162205"/>
              <a:gd name="connsiteY2426" fmla="*/ 3278644 h 9424512"/>
              <a:gd name="connsiteX2427" fmla="*/ 9952756 w 15162205"/>
              <a:gd name="connsiteY2427" fmla="*/ 3262512 h 9424512"/>
              <a:gd name="connsiteX2428" fmla="*/ 9936627 w 15162205"/>
              <a:gd name="connsiteY2428" fmla="*/ 3262512 h 9424512"/>
              <a:gd name="connsiteX2429" fmla="*/ 3839151 w 15162205"/>
              <a:gd name="connsiteY2429" fmla="*/ 3262512 h 9424512"/>
              <a:gd name="connsiteX2430" fmla="*/ 3814954 w 15162205"/>
              <a:gd name="connsiteY2430" fmla="*/ 3270579 h 9424512"/>
              <a:gd name="connsiteX2431" fmla="*/ 3806892 w 15162205"/>
              <a:gd name="connsiteY2431" fmla="*/ 3278644 h 9424512"/>
              <a:gd name="connsiteX2432" fmla="*/ 3806892 w 15162205"/>
              <a:gd name="connsiteY2432" fmla="*/ 3294774 h 9424512"/>
              <a:gd name="connsiteX2433" fmla="*/ 3823020 w 15162205"/>
              <a:gd name="connsiteY2433" fmla="*/ 3286708 h 9424512"/>
              <a:gd name="connsiteX2434" fmla="*/ 3839151 w 15162205"/>
              <a:gd name="connsiteY2434" fmla="*/ 3278644 h 9424512"/>
              <a:gd name="connsiteX2435" fmla="*/ 3516532 w 15162205"/>
              <a:gd name="connsiteY2435" fmla="*/ 3246383 h 9424512"/>
              <a:gd name="connsiteX2436" fmla="*/ 3532666 w 15162205"/>
              <a:gd name="connsiteY2436" fmla="*/ 3262512 h 9424512"/>
              <a:gd name="connsiteX2437" fmla="*/ 3532666 w 15162205"/>
              <a:gd name="connsiteY2437" fmla="*/ 3278644 h 9424512"/>
              <a:gd name="connsiteX2438" fmla="*/ 3516532 w 15162205"/>
              <a:gd name="connsiteY2438" fmla="*/ 3262512 h 9424512"/>
              <a:gd name="connsiteX2439" fmla="*/ 3516532 w 15162205"/>
              <a:gd name="connsiteY2439" fmla="*/ 3246383 h 9424512"/>
              <a:gd name="connsiteX2440" fmla="*/ 4097247 w 15162205"/>
              <a:gd name="connsiteY2440" fmla="*/ 3230252 h 9424512"/>
              <a:gd name="connsiteX2441" fmla="*/ 4113377 w 15162205"/>
              <a:gd name="connsiteY2441" fmla="*/ 3246383 h 9424512"/>
              <a:gd name="connsiteX2442" fmla="*/ 4145639 w 15162205"/>
              <a:gd name="connsiteY2442" fmla="*/ 3246383 h 9424512"/>
              <a:gd name="connsiteX2443" fmla="*/ 4145639 w 15162205"/>
              <a:gd name="connsiteY2443" fmla="*/ 3238316 h 9424512"/>
              <a:gd name="connsiteX2444" fmla="*/ 4129509 w 15162205"/>
              <a:gd name="connsiteY2444" fmla="*/ 3230252 h 9424512"/>
              <a:gd name="connsiteX2445" fmla="*/ 3435880 w 15162205"/>
              <a:gd name="connsiteY2445" fmla="*/ 3230252 h 9424512"/>
              <a:gd name="connsiteX2446" fmla="*/ 3452011 w 15162205"/>
              <a:gd name="connsiteY2446" fmla="*/ 3230252 h 9424512"/>
              <a:gd name="connsiteX2447" fmla="*/ 3484275 w 15162205"/>
              <a:gd name="connsiteY2447" fmla="*/ 3230252 h 9424512"/>
              <a:gd name="connsiteX2448" fmla="*/ 3468142 w 15162205"/>
              <a:gd name="connsiteY2448" fmla="*/ 3246383 h 9424512"/>
              <a:gd name="connsiteX2449" fmla="*/ 3452011 w 15162205"/>
              <a:gd name="connsiteY2449" fmla="*/ 3262512 h 9424512"/>
              <a:gd name="connsiteX2450" fmla="*/ 3452011 w 15162205"/>
              <a:gd name="connsiteY2450" fmla="*/ 3246383 h 9424512"/>
              <a:gd name="connsiteX2451" fmla="*/ 4081116 w 15162205"/>
              <a:gd name="connsiteY2451" fmla="*/ 3214120 h 9424512"/>
              <a:gd name="connsiteX2452" fmla="*/ 4064985 w 15162205"/>
              <a:gd name="connsiteY2452" fmla="*/ 3230252 h 9424512"/>
              <a:gd name="connsiteX2453" fmla="*/ 4081116 w 15162205"/>
              <a:gd name="connsiteY2453" fmla="*/ 3230252 h 9424512"/>
              <a:gd name="connsiteX2454" fmla="*/ 3629451 w 15162205"/>
              <a:gd name="connsiteY2454" fmla="*/ 3214120 h 9424512"/>
              <a:gd name="connsiteX2455" fmla="*/ 3677842 w 15162205"/>
              <a:gd name="connsiteY2455" fmla="*/ 3246383 h 9424512"/>
              <a:gd name="connsiteX2456" fmla="*/ 3710106 w 15162205"/>
              <a:gd name="connsiteY2456" fmla="*/ 3230252 h 9424512"/>
              <a:gd name="connsiteX2457" fmla="*/ 3718169 w 15162205"/>
              <a:gd name="connsiteY2457" fmla="*/ 3246383 h 9424512"/>
              <a:gd name="connsiteX2458" fmla="*/ 3726237 w 15162205"/>
              <a:gd name="connsiteY2458" fmla="*/ 3230252 h 9424512"/>
              <a:gd name="connsiteX2459" fmla="*/ 3726237 w 15162205"/>
              <a:gd name="connsiteY2459" fmla="*/ 3222187 h 9424512"/>
              <a:gd name="connsiteX2460" fmla="*/ 3710106 w 15162205"/>
              <a:gd name="connsiteY2460" fmla="*/ 3214120 h 9424512"/>
              <a:gd name="connsiteX2461" fmla="*/ 3661713 w 15162205"/>
              <a:gd name="connsiteY2461" fmla="*/ 3214120 h 9424512"/>
              <a:gd name="connsiteX2462" fmla="*/ 3629451 w 15162205"/>
              <a:gd name="connsiteY2462" fmla="*/ 3214120 h 9424512"/>
              <a:gd name="connsiteX2463" fmla="*/ 3508469 w 15162205"/>
              <a:gd name="connsiteY2463" fmla="*/ 3197989 h 9424512"/>
              <a:gd name="connsiteX2464" fmla="*/ 3516532 w 15162205"/>
              <a:gd name="connsiteY2464" fmla="*/ 3214120 h 9424512"/>
              <a:gd name="connsiteX2465" fmla="*/ 3500404 w 15162205"/>
              <a:gd name="connsiteY2465" fmla="*/ 3214120 h 9424512"/>
              <a:gd name="connsiteX2466" fmla="*/ 3508469 w 15162205"/>
              <a:gd name="connsiteY2466" fmla="*/ 3197989 h 9424512"/>
              <a:gd name="connsiteX2467" fmla="*/ 3113261 w 15162205"/>
              <a:gd name="connsiteY2467" fmla="*/ 3197989 h 9424512"/>
              <a:gd name="connsiteX2468" fmla="*/ 3145525 w 15162205"/>
              <a:gd name="connsiteY2468" fmla="*/ 3214120 h 9424512"/>
              <a:gd name="connsiteX2469" fmla="*/ 3097132 w 15162205"/>
              <a:gd name="connsiteY2469" fmla="*/ 3214120 h 9424512"/>
              <a:gd name="connsiteX2470" fmla="*/ 3399587 w 15162205"/>
              <a:gd name="connsiteY2470" fmla="*/ 3189924 h 9424512"/>
              <a:gd name="connsiteX2471" fmla="*/ 3403618 w 15162205"/>
              <a:gd name="connsiteY2471" fmla="*/ 3197989 h 9424512"/>
              <a:gd name="connsiteX2472" fmla="*/ 3403618 w 15162205"/>
              <a:gd name="connsiteY2472" fmla="*/ 3214120 h 9424512"/>
              <a:gd name="connsiteX2473" fmla="*/ 3387487 w 15162205"/>
              <a:gd name="connsiteY2473" fmla="*/ 3214120 h 9424512"/>
              <a:gd name="connsiteX2474" fmla="*/ 3387487 w 15162205"/>
              <a:gd name="connsiteY2474" fmla="*/ 3197989 h 9424512"/>
              <a:gd name="connsiteX2475" fmla="*/ 3399587 w 15162205"/>
              <a:gd name="connsiteY2475" fmla="*/ 3189924 h 9424512"/>
              <a:gd name="connsiteX2476" fmla="*/ 9823710 w 15162205"/>
              <a:gd name="connsiteY2476" fmla="*/ 3165728 h 9424512"/>
              <a:gd name="connsiteX2477" fmla="*/ 9839840 w 15162205"/>
              <a:gd name="connsiteY2477" fmla="*/ 3181857 h 9424512"/>
              <a:gd name="connsiteX2478" fmla="*/ 9847906 w 15162205"/>
              <a:gd name="connsiteY2478" fmla="*/ 3173794 h 9424512"/>
              <a:gd name="connsiteX2479" fmla="*/ 9839840 w 15162205"/>
              <a:gd name="connsiteY2479" fmla="*/ 3165728 h 9424512"/>
              <a:gd name="connsiteX2480" fmla="*/ 9823710 w 15162205"/>
              <a:gd name="connsiteY2480" fmla="*/ 3165728 h 9424512"/>
              <a:gd name="connsiteX2481" fmla="*/ 3161654 w 15162205"/>
              <a:gd name="connsiteY2481" fmla="*/ 3165728 h 9424512"/>
              <a:gd name="connsiteX2482" fmla="*/ 3177787 w 15162205"/>
              <a:gd name="connsiteY2482" fmla="*/ 3173794 h 9424512"/>
              <a:gd name="connsiteX2483" fmla="*/ 3161654 w 15162205"/>
              <a:gd name="connsiteY2483" fmla="*/ 3181857 h 9424512"/>
              <a:gd name="connsiteX2484" fmla="*/ 4452125 w 15162205"/>
              <a:gd name="connsiteY2484" fmla="*/ 3149598 h 9424512"/>
              <a:gd name="connsiteX2485" fmla="*/ 4452125 w 15162205"/>
              <a:gd name="connsiteY2485" fmla="*/ 3165728 h 9424512"/>
              <a:gd name="connsiteX2486" fmla="*/ 4468256 w 15162205"/>
              <a:gd name="connsiteY2486" fmla="*/ 3165728 h 9424512"/>
              <a:gd name="connsiteX2487" fmla="*/ 4460193 w 15162205"/>
              <a:gd name="connsiteY2487" fmla="*/ 3157662 h 9424512"/>
              <a:gd name="connsiteX2488" fmla="*/ 4452125 w 15162205"/>
              <a:gd name="connsiteY2488" fmla="*/ 3149598 h 9424512"/>
              <a:gd name="connsiteX2489" fmla="*/ 3669778 w 15162205"/>
              <a:gd name="connsiteY2489" fmla="*/ 3149598 h 9424512"/>
              <a:gd name="connsiteX2490" fmla="*/ 3677842 w 15162205"/>
              <a:gd name="connsiteY2490" fmla="*/ 3165728 h 9424512"/>
              <a:gd name="connsiteX2491" fmla="*/ 3726237 w 15162205"/>
              <a:gd name="connsiteY2491" fmla="*/ 3165728 h 9424512"/>
              <a:gd name="connsiteX2492" fmla="*/ 3742366 w 15162205"/>
              <a:gd name="connsiteY2492" fmla="*/ 3165728 h 9424512"/>
              <a:gd name="connsiteX2493" fmla="*/ 3693973 w 15162205"/>
              <a:gd name="connsiteY2493" fmla="*/ 3149598 h 9424512"/>
              <a:gd name="connsiteX2494" fmla="*/ 3669778 w 15162205"/>
              <a:gd name="connsiteY2494" fmla="*/ 3149598 h 9424512"/>
              <a:gd name="connsiteX2495" fmla="*/ 3242308 w 15162205"/>
              <a:gd name="connsiteY2495" fmla="*/ 3149598 h 9424512"/>
              <a:gd name="connsiteX2496" fmla="*/ 3250374 w 15162205"/>
              <a:gd name="connsiteY2496" fmla="*/ 3149598 h 9424512"/>
              <a:gd name="connsiteX2497" fmla="*/ 3274571 w 15162205"/>
              <a:gd name="connsiteY2497" fmla="*/ 3149598 h 9424512"/>
              <a:gd name="connsiteX2498" fmla="*/ 3306833 w 15162205"/>
              <a:gd name="connsiteY2498" fmla="*/ 3165728 h 9424512"/>
              <a:gd name="connsiteX2499" fmla="*/ 3274571 w 15162205"/>
              <a:gd name="connsiteY2499" fmla="*/ 3181857 h 9424512"/>
              <a:gd name="connsiteX2500" fmla="*/ 3258442 w 15162205"/>
              <a:gd name="connsiteY2500" fmla="*/ 3181857 h 9424512"/>
              <a:gd name="connsiteX2501" fmla="*/ 3258442 w 15162205"/>
              <a:gd name="connsiteY2501" fmla="*/ 3189924 h 9424512"/>
              <a:gd name="connsiteX2502" fmla="*/ 3242308 w 15162205"/>
              <a:gd name="connsiteY2502" fmla="*/ 3197989 h 9424512"/>
              <a:gd name="connsiteX2503" fmla="*/ 3242308 w 15162205"/>
              <a:gd name="connsiteY2503" fmla="*/ 3149598 h 9424512"/>
              <a:gd name="connsiteX2504" fmla="*/ 3548797 w 15162205"/>
              <a:gd name="connsiteY2504" fmla="*/ 3133466 h 9424512"/>
              <a:gd name="connsiteX2505" fmla="*/ 3581058 w 15162205"/>
              <a:gd name="connsiteY2505" fmla="*/ 3149598 h 9424512"/>
              <a:gd name="connsiteX2506" fmla="*/ 3645583 w 15162205"/>
              <a:gd name="connsiteY2506" fmla="*/ 3165728 h 9424512"/>
              <a:gd name="connsiteX2507" fmla="*/ 3645583 w 15162205"/>
              <a:gd name="connsiteY2507" fmla="*/ 3149598 h 9424512"/>
              <a:gd name="connsiteX2508" fmla="*/ 3621383 w 15162205"/>
              <a:gd name="connsiteY2508" fmla="*/ 3141533 h 9424512"/>
              <a:gd name="connsiteX2509" fmla="*/ 3597187 w 15162205"/>
              <a:gd name="connsiteY2509" fmla="*/ 3141533 h 9424512"/>
              <a:gd name="connsiteX2510" fmla="*/ 3572992 w 15162205"/>
              <a:gd name="connsiteY2510" fmla="*/ 3133466 h 9424512"/>
              <a:gd name="connsiteX2511" fmla="*/ 3548797 w 15162205"/>
              <a:gd name="connsiteY2511" fmla="*/ 3133466 h 9424512"/>
              <a:gd name="connsiteX2512" fmla="*/ 3373373 w 15162205"/>
              <a:gd name="connsiteY2512" fmla="*/ 3121370 h 9424512"/>
              <a:gd name="connsiteX2513" fmla="*/ 3379421 w 15162205"/>
              <a:gd name="connsiteY2513" fmla="*/ 3125400 h 9424512"/>
              <a:gd name="connsiteX2514" fmla="*/ 3387487 w 15162205"/>
              <a:gd name="connsiteY2514" fmla="*/ 3133466 h 9424512"/>
              <a:gd name="connsiteX2515" fmla="*/ 3371356 w 15162205"/>
              <a:gd name="connsiteY2515" fmla="*/ 3125400 h 9424512"/>
              <a:gd name="connsiteX2516" fmla="*/ 3373373 w 15162205"/>
              <a:gd name="connsiteY2516" fmla="*/ 3121370 h 9424512"/>
              <a:gd name="connsiteX2517" fmla="*/ 4064985 w 15162205"/>
              <a:gd name="connsiteY2517" fmla="*/ 3117335 h 9424512"/>
              <a:gd name="connsiteX2518" fmla="*/ 4048854 w 15162205"/>
              <a:gd name="connsiteY2518" fmla="*/ 3133466 h 9424512"/>
              <a:gd name="connsiteX2519" fmla="*/ 4081116 w 15162205"/>
              <a:gd name="connsiteY2519" fmla="*/ 3133466 h 9424512"/>
              <a:gd name="connsiteX2520" fmla="*/ 4064985 w 15162205"/>
              <a:gd name="connsiteY2520" fmla="*/ 3117335 h 9424512"/>
              <a:gd name="connsiteX2521" fmla="*/ 4000461 w 15162205"/>
              <a:gd name="connsiteY2521" fmla="*/ 3117335 h 9424512"/>
              <a:gd name="connsiteX2522" fmla="*/ 4016592 w 15162205"/>
              <a:gd name="connsiteY2522" fmla="*/ 3133466 h 9424512"/>
              <a:gd name="connsiteX2523" fmla="*/ 4000461 w 15162205"/>
              <a:gd name="connsiteY2523" fmla="*/ 3117335 h 9424512"/>
              <a:gd name="connsiteX2524" fmla="*/ 3161654 w 15162205"/>
              <a:gd name="connsiteY2524" fmla="*/ 3117335 h 9424512"/>
              <a:gd name="connsiteX2525" fmla="*/ 3193915 w 15162205"/>
              <a:gd name="connsiteY2525" fmla="*/ 3117335 h 9424512"/>
              <a:gd name="connsiteX2526" fmla="*/ 3250374 w 15162205"/>
              <a:gd name="connsiteY2526" fmla="*/ 3133466 h 9424512"/>
              <a:gd name="connsiteX2527" fmla="*/ 3234246 w 15162205"/>
              <a:gd name="connsiteY2527" fmla="*/ 3141533 h 9424512"/>
              <a:gd name="connsiteX2528" fmla="*/ 3226178 w 15162205"/>
              <a:gd name="connsiteY2528" fmla="*/ 3149598 h 9424512"/>
              <a:gd name="connsiteX2529" fmla="*/ 3193915 w 15162205"/>
              <a:gd name="connsiteY2529" fmla="*/ 3149598 h 9424512"/>
              <a:gd name="connsiteX2530" fmla="*/ 3177787 w 15162205"/>
              <a:gd name="connsiteY2530" fmla="*/ 3125400 h 9424512"/>
              <a:gd name="connsiteX2531" fmla="*/ 3161654 w 15162205"/>
              <a:gd name="connsiteY2531" fmla="*/ 3117335 h 9424512"/>
              <a:gd name="connsiteX2532" fmla="*/ 10065673 w 15162205"/>
              <a:gd name="connsiteY2532" fmla="*/ 3085074 h 9424512"/>
              <a:gd name="connsiteX2533" fmla="*/ 10049543 w 15162205"/>
              <a:gd name="connsiteY2533" fmla="*/ 3093139 h 9424512"/>
              <a:gd name="connsiteX2534" fmla="*/ 10049543 w 15162205"/>
              <a:gd name="connsiteY2534" fmla="*/ 3101203 h 9424512"/>
              <a:gd name="connsiteX2535" fmla="*/ 10057606 w 15162205"/>
              <a:gd name="connsiteY2535" fmla="*/ 3101203 h 9424512"/>
              <a:gd name="connsiteX2536" fmla="*/ 10081804 w 15162205"/>
              <a:gd name="connsiteY2536" fmla="*/ 3101203 h 9424512"/>
              <a:gd name="connsiteX2537" fmla="*/ 3935937 w 15162205"/>
              <a:gd name="connsiteY2537" fmla="*/ 3085074 h 9424512"/>
              <a:gd name="connsiteX2538" fmla="*/ 3952068 w 15162205"/>
              <a:gd name="connsiteY2538" fmla="*/ 3101203 h 9424512"/>
              <a:gd name="connsiteX2539" fmla="*/ 3952068 w 15162205"/>
              <a:gd name="connsiteY2539" fmla="*/ 3085074 h 9424512"/>
              <a:gd name="connsiteX2540" fmla="*/ 3935937 w 15162205"/>
              <a:gd name="connsiteY2540" fmla="*/ 3085074 h 9424512"/>
              <a:gd name="connsiteX2541" fmla="*/ 3089065 w 15162205"/>
              <a:gd name="connsiteY2541" fmla="*/ 3060878 h 9424512"/>
              <a:gd name="connsiteX2542" fmla="*/ 3113261 w 15162205"/>
              <a:gd name="connsiteY2542" fmla="*/ 3068942 h 9424512"/>
              <a:gd name="connsiteX2543" fmla="*/ 3129392 w 15162205"/>
              <a:gd name="connsiteY2543" fmla="*/ 3085074 h 9424512"/>
              <a:gd name="connsiteX2544" fmla="*/ 3113261 w 15162205"/>
              <a:gd name="connsiteY2544" fmla="*/ 3085074 h 9424512"/>
              <a:gd name="connsiteX2545" fmla="*/ 3097132 w 15162205"/>
              <a:gd name="connsiteY2545" fmla="*/ 3068942 h 9424512"/>
              <a:gd name="connsiteX2546" fmla="*/ 3081001 w 15162205"/>
              <a:gd name="connsiteY2546" fmla="*/ 3068942 h 9424512"/>
              <a:gd name="connsiteX2547" fmla="*/ 3089065 w 15162205"/>
              <a:gd name="connsiteY2547" fmla="*/ 3060878 h 9424512"/>
              <a:gd name="connsiteX2548" fmla="*/ 9458109 w 15162205"/>
              <a:gd name="connsiteY2548" fmla="*/ 3047402 h 9424512"/>
              <a:gd name="connsiteX2549" fmla="*/ 9452700 w 15162205"/>
              <a:gd name="connsiteY2549" fmla="*/ 3052811 h 9424512"/>
              <a:gd name="connsiteX2550" fmla="*/ 9454716 w 15162205"/>
              <a:gd name="connsiteY2550" fmla="*/ 3050796 h 9424512"/>
              <a:gd name="connsiteX2551" fmla="*/ 10597991 w 15162205"/>
              <a:gd name="connsiteY2551" fmla="*/ 3036681 h 9424512"/>
              <a:gd name="connsiteX2552" fmla="*/ 10614122 w 15162205"/>
              <a:gd name="connsiteY2552" fmla="*/ 3052811 h 9424512"/>
              <a:gd name="connsiteX2553" fmla="*/ 10614122 w 15162205"/>
              <a:gd name="connsiteY2553" fmla="*/ 3036681 h 9424512"/>
              <a:gd name="connsiteX2554" fmla="*/ 10597991 w 15162205"/>
              <a:gd name="connsiteY2554" fmla="*/ 3036681 h 9424512"/>
              <a:gd name="connsiteX2555" fmla="*/ 3661713 w 15162205"/>
              <a:gd name="connsiteY2555" fmla="*/ 3036681 h 9424512"/>
              <a:gd name="connsiteX2556" fmla="*/ 3677842 w 15162205"/>
              <a:gd name="connsiteY2556" fmla="*/ 3052811 h 9424512"/>
              <a:gd name="connsiteX2557" fmla="*/ 3710106 w 15162205"/>
              <a:gd name="connsiteY2557" fmla="*/ 3068942 h 9424512"/>
              <a:gd name="connsiteX2558" fmla="*/ 3718169 w 15162205"/>
              <a:gd name="connsiteY2558" fmla="*/ 3060878 h 9424512"/>
              <a:gd name="connsiteX2559" fmla="*/ 3726237 w 15162205"/>
              <a:gd name="connsiteY2559" fmla="*/ 3052811 h 9424512"/>
              <a:gd name="connsiteX2560" fmla="*/ 3710106 w 15162205"/>
              <a:gd name="connsiteY2560" fmla="*/ 3036681 h 9424512"/>
              <a:gd name="connsiteX2561" fmla="*/ 3677842 w 15162205"/>
              <a:gd name="connsiteY2561" fmla="*/ 3036681 h 9424512"/>
              <a:gd name="connsiteX2562" fmla="*/ 3484275 w 15162205"/>
              <a:gd name="connsiteY2562" fmla="*/ 3026599 h 9424512"/>
              <a:gd name="connsiteX2563" fmla="*/ 3500404 w 15162205"/>
              <a:gd name="connsiteY2563" fmla="*/ 3028615 h 9424512"/>
              <a:gd name="connsiteX2564" fmla="*/ 3516532 w 15162205"/>
              <a:gd name="connsiteY2564" fmla="*/ 3036681 h 9424512"/>
              <a:gd name="connsiteX2565" fmla="*/ 3532666 w 15162205"/>
              <a:gd name="connsiteY2565" fmla="*/ 3052811 h 9424512"/>
              <a:gd name="connsiteX2566" fmla="*/ 3516532 w 15162205"/>
              <a:gd name="connsiteY2566" fmla="*/ 3052811 h 9424512"/>
              <a:gd name="connsiteX2567" fmla="*/ 3484275 w 15162205"/>
              <a:gd name="connsiteY2567" fmla="*/ 3052811 h 9424512"/>
              <a:gd name="connsiteX2568" fmla="*/ 3468142 w 15162205"/>
              <a:gd name="connsiteY2568" fmla="*/ 3036681 h 9424512"/>
              <a:gd name="connsiteX2569" fmla="*/ 3484275 w 15162205"/>
              <a:gd name="connsiteY2569" fmla="*/ 3026599 h 9424512"/>
              <a:gd name="connsiteX2570" fmla="*/ 9420438 w 15162205"/>
              <a:gd name="connsiteY2570" fmla="*/ 3020548 h 9424512"/>
              <a:gd name="connsiteX2571" fmla="*/ 9436568 w 15162205"/>
              <a:gd name="connsiteY2571" fmla="*/ 3036681 h 9424512"/>
              <a:gd name="connsiteX2572" fmla="*/ 9436568 w 15162205"/>
              <a:gd name="connsiteY2572" fmla="*/ 3020548 h 9424512"/>
              <a:gd name="connsiteX2573" fmla="*/ 9390192 w 15162205"/>
              <a:gd name="connsiteY2573" fmla="*/ 3010466 h 9424512"/>
              <a:gd name="connsiteX2574" fmla="*/ 9380110 w 15162205"/>
              <a:gd name="connsiteY2574" fmla="*/ 3012485 h 9424512"/>
              <a:gd name="connsiteX2575" fmla="*/ 9372046 w 15162205"/>
              <a:gd name="connsiteY2575" fmla="*/ 3036681 h 9424512"/>
              <a:gd name="connsiteX2576" fmla="*/ 9388177 w 15162205"/>
              <a:gd name="connsiteY2576" fmla="*/ 3052811 h 9424512"/>
              <a:gd name="connsiteX2577" fmla="*/ 9412372 w 15162205"/>
              <a:gd name="connsiteY2577" fmla="*/ 3044746 h 9424512"/>
              <a:gd name="connsiteX2578" fmla="*/ 9404306 w 15162205"/>
              <a:gd name="connsiteY2578" fmla="*/ 3020548 h 9424512"/>
              <a:gd name="connsiteX2579" fmla="*/ 9390192 w 15162205"/>
              <a:gd name="connsiteY2579" fmla="*/ 3010466 h 9424512"/>
              <a:gd name="connsiteX2580" fmla="*/ 10049543 w 15162205"/>
              <a:gd name="connsiteY2580" fmla="*/ 3004420 h 9424512"/>
              <a:gd name="connsiteX2581" fmla="*/ 10033410 w 15162205"/>
              <a:gd name="connsiteY2581" fmla="*/ 3020548 h 9424512"/>
              <a:gd name="connsiteX2582" fmla="*/ 10033410 w 15162205"/>
              <a:gd name="connsiteY2582" fmla="*/ 3036681 h 9424512"/>
              <a:gd name="connsiteX2583" fmla="*/ 10049543 w 15162205"/>
              <a:gd name="connsiteY2583" fmla="*/ 3020548 h 9424512"/>
              <a:gd name="connsiteX2584" fmla="*/ 9291392 w 15162205"/>
              <a:gd name="connsiteY2584" fmla="*/ 3004420 h 9424512"/>
              <a:gd name="connsiteX2585" fmla="*/ 9307522 w 15162205"/>
              <a:gd name="connsiteY2585" fmla="*/ 3020548 h 9424512"/>
              <a:gd name="connsiteX2586" fmla="*/ 9323651 w 15162205"/>
              <a:gd name="connsiteY2586" fmla="*/ 3020548 h 9424512"/>
              <a:gd name="connsiteX2587" fmla="*/ 9323651 w 15162205"/>
              <a:gd name="connsiteY2587" fmla="*/ 3036681 h 9424512"/>
              <a:gd name="connsiteX2588" fmla="*/ 9331718 w 15162205"/>
              <a:gd name="connsiteY2588" fmla="*/ 3028615 h 9424512"/>
              <a:gd name="connsiteX2589" fmla="*/ 9336556 w 15162205"/>
              <a:gd name="connsiteY2589" fmla="*/ 3023774 h 9424512"/>
              <a:gd name="connsiteX2590" fmla="*/ 9339783 w 15162205"/>
              <a:gd name="connsiteY2590" fmla="*/ 3025928 h 9424512"/>
              <a:gd name="connsiteX2591" fmla="*/ 9339783 w 15162205"/>
              <a:gd name="connsiteY2591" fmla="*/ 3036681 h 9424512"/>
              <a:gd name="connsiteX2592" fmla="*/ 9355914 w 15162205"/>
              <a:gd name="connsiteY2592" fmla="*/ 3036681 h 9424512"/>
              <a:gd name="connsiteX2593" fmla="*/ 9339783 w 15162205"/>
              <a:gd name="connsiteY2593" fmla="*/ 3025928 h 9424512"/>
              <a:gd name="connsiteX2594" fmla="*/ 9339783 w 15162205"/>
              <a:gd name="connsiteY2594" fmla="*/ 3020548 h 9424512"/>
              <a:gd name="connsiteX2595" fmla="*/ 9336556 w 15162205"/>
              <a:gd name="connsiteY2595" fmla="*/ 3023774 h 9424512"/>
              <a:gd name="connsiteX2596" fmla="*/ 9307522 w 15162205"/>
              <a:gd name="connsiteY2596" fmla="*/ 3004420 h 9424512"/>
              <a:gd name="connsiteX2597" fmla="*/ 9291392 w 15162205"/>
              <a:gd name="connsiteY2597" fmla="*/ 3004420 h 9424512"/>
              <a:gd name="connsiteX2598" fmla="*/ 9259129 w 15162205"/>
              <a:gd name="connsiteY2598" fmla="*/ 3004420 h 9424512"/>
              <a:gd name="connsiteX2599" fmla="*/ 9251064 w 15162205"/>
              <a:gd name="connsiteY2599" fmla="*/ 3020548 h 9424512"/>
              <a:gd name="connsiteX2600" fmla="*/ 9275259 w 15162205"/>
              <a:gd name="connsiteY2600" fmla="*/ 3036681 h 9424512"/>
              <a:gd name="connsiteX2601" fmla="*/ 9275259 w 15162205"/>
              <a:gd name="connsiteY2601" fmla="*/ 3020548 h 9424512"/>
              <a:gd name="connsiteX2602" fmla="*/ 3419749 w 15162205"/>
              <a:gd name="connsiteY2602" fmla="*/ 3004420 h 9424512"/>
              <a:gd name="connsiteX2603" fmla="*/ 3468142 w 15162205"/>
              <a:gd name="connsiteY2603" fmla="*/ 3004420 h 9424512"/>
              <a:gd name="connsiteX2604" fmla="*/ 3435880 w 15162205"/>
              <a:gd name="connsiteY2604" fmla="*/ 3052811 h 9424512"/>
              <a:gd name="connsiteX2605" fmla="*/ 3411684 w 15162205"/>
              <a:gd name="connsiteY2605" fmla="*/ 3044746 h 9424512"/>
              <a:gd name="connsiteX2606" fmla="*/ 3403618 w 15162205"/>
              <a:gd name="connsiteY2606" fmla="*/ 3028615 h 9424512"/>
              <a:gd name="connsiteX2607" fmla="*/ 3387487 w 15162205"/>
              <a:gd name="connsiteY2607" fmla="*/ 3020548 h 9424512"/>
              <a:gd name="connsiteX2608" fmla="*/ 3371356 w 15162205"/>
              <a:gd name="connsiteY2608" fmla="*/ 3012485 h 9424512"/>
              <a:gd name="connsiteX2609" fmla="*/ 3419749 w 15162205"/>
              <a:gd name="connsiteY2609" fmla="*/ 3004420 h 9424512"/>
              <a:gd name="connsiteX2610" fmla="*/ 3102173 w 15162205"/>
              <a:gd name="connsiteY2610" fmla="*/ 2999378 h 9424512"/>
              <a:gd name="connsiteX2611" fmla="*/ 3129392 w 15162205"/>
              <a:gd name="connsiteY2611" fmla="*/ 3020548 h 9424512"/>
              <a:gd name="connsiteX2612" fmla="*/ 3081001 w 15162205"/>
              <a:gd name="connsiteY2612" fmla="*/ 3020548 h 9424512"/>
              <a:gd name="connsiteX2613" fmla="*/ 3048740 w 15162205"/>
              <a:gd name="connsiteY2613" fmla="*/ 3020548 h 9424512"/>
              <a:gd name="connsiteX2614" fmla="*/ 3081001 w 15162205"/>
              <a:gd name="connsiteY2614" fmla="*/ 3004420 h 9424512"/>
              <a:gd name="connsiteX2615" fmla="*/ 3102173 w 15162205"/>
              <a:gd name="connsiteY2615" fmla="*/ 2999378 h 9424512"/>
              <a:gd name="connsiteX2616" fmla="*/ 10420552 w 15162205"/>
              <a:gd name="connsiteY2616" fmla="*/ 2988287 h 9424512"/>
              <a:gd name="connsiteX2617" fmla="*/ 10420552 w 15162205"/>
              <a:gd name="connsiteY2617" fmla="*/ 3004420 h 9424512"/>
              <a:gd name="connsiteX2618" fmla="*/ 10436683 w 15162205"/>
              <a:gd name="connsiteY2618" fmla="*/ 2988287 h 9424512"/>
              <a:gd name="connsiteX2619" fmla="*/ 10420552 w 15162205"/>
              <a:gd name="connsiteY2619" fmla="*/ 2988287 h 9424512"/>
              <a:gd name="connsiteX2620" fmla="*/ 10017281 w 15162205"/>
              <a:gd name="connsiteY2620" fmla="*/ 2988287 h 9424512"/>
              <a:gd name="connsiteX2621" fmla="*/ 10017281 w 15162205"/>
              <a:gd name="connsiteY2621" fmla="*/ 3004420 h 9424512"/>
              <a:gd name="connsiteX2622" fmla="*/ 10033410 w 15162205"/>
              <a:gd name="connsiteY2622" fmla="*/ 3004420 h 9424512"/>
              <a:gd name="connsiteX2623" fmla="*/ 10017281 w 15162205"/>
              <a:gd name="connsiteY2623" fmla="*/ 2988287 h 9424512"/>
              <a:gd name="connsiteX2624" fmla="*/ 3306833 w 15162205"/>
              <a:gd name="connsiteY2624" fmla="*/ 2988287 h 9424512"/>
              <a:gd name="connsiteX2625" fmla="*/ 3322963 w 15162205"/>
              <a:gd name="connsiteY2625" fmla="*/ 2988287 h 9424512"/>
              <a:gd name="connsiteX2626" fmla="*/ 3294736 w 15162205"/>
              <a:gd name="connsiteY2626" fmla="*/ 2996354 h 9424512"/>
              <a:gd name="connsiteX2627" fmla="*/ 3210047 w 15162205"/>
              <a:gd name="connsiteY2627" fmla="*/ 2988287 h 9424512"/>
              <a:gd name="connsiteX2628" fmla="*/ 3258442 w 15162205"/>
              <a:gd name="connsiteY2628" fmla="*/ 2988287 h 9424512"/>
              <a:gd name="connsiteX2629" fmla="*/ 3282638 w 15162205"/>
              <a:gd name="connsiteY2629" fmla="*/ 2988287 h 9424512"/>
              <a:gd name="connsiteX2630" fmla="*/ 3290701 w 15162205"/>
              <a:gd name="connsiteY2630" fmla="*/ 2988287 h 9424512"/>
              <a:gd name="connsiteX2631" fmla="*/ 3294735 w 15162205"/>
              <a:gd name="connsiteY2631" fmla="*/ 2996354 h 9424512"/>
              <a:gd name="connsiteX2632" fmla="*/ 3266507 w 15162205"/>
              <a:gd name="connsiteY2632" fmla="*/ 3004420 h 9424512"/>
              <a:gd name="connsiteX2633" fmla="*/ 3210047 w 15162205"/>
              <a:gd name="connsiteY2633" fmla="*/ 2996353 h 9424512"/>
              <a:gd name="connsiteX2634" fmla="*/ 3210047 w 15162205"/>
              <a:gd name="connsiteY2634" fmla="*/ 2988287 h 9424512"/>
              <a:gd name="connsiteX2635" fmla="*/ 10049543 w 15162205"/>
              <a:gd name="connsiteY2635" fmla="*/ 2972157 h 9424512"/>
              <a:gd name="connsiteX2636" fmla="*/ 10065673 w 15162205"/>
              <a:gd name="connsiteY2636" fmla="*/ 2988287 h 9424512"/>
              <a:gd name="connsiteX2637" fmla="*/ 10073738 w 15162205"/>
              <a:gd name="connsiteY2637" fmla="*/ 2988287 h 9424512"/>
              <a:gd name="connsiteX2638" fmla="*/ 10081804 w 15162205"/>
              <a:gd name="connsiteY2638" fmla="*/ 2972157 h 9424512"/>
              <a:gd name="connsiteX2639" fmla="*/ 10065673 w 15162205"/>
              <a:gd name="connsiteY2639" fmla="*/ 2972157 h 9424512"/>
              <a:gd name="connsiteX2640" fmla="*/ 9968888 w 15162205"/>
              <a:gd name="connsiteY2640" fmla="*/ 2972157 h 9424512"/>
              <a:gd name="connsiteX2641" fmla="*/ 9944692 w 15162205"/>
              <a:gd name="connsiteY2641" fmla="*/ 2988287 h 9424512"/>
              <a:gd name="connsiteX2642" fmla="*/ 9968888 w 15162205"/>
              <a:gd name="connsiteY2642" fmla="*/ 3004420 h 9424512"/>
              <a:gd name="connsiteX2643" fmla="*/ 9985019 w 15162205"/>
              <a:gd name="connsiteY2643" fmla="*/ 2988287 h 9424512"/>
              <a:gd name="connsiteX2644" fmla="*/ 9976952 w 15162205"/>
              <a:gd name="connsiteY2644" fmla="*/ 2980224 h 9424512"/>
              <a:gd name="connsiteX2645" fmla="*/ 9968888 w 15162205"/>
              <a:gd name="connsiteY2645" fmla="*/ 2972157 h 9424512"/>
              <a:gd name="connsiteX2646" fmla="*/ 9904364 w 15162205"/>
              <a:gd name="connsiteY2646" fmla="*/ 2972157 h 9424512"/>
              <a:gd name="connsiteX2647" fmla="*/ 9904364 w 15162205"/>
              <a:gd name="connsiteY2647" fmla="*/ 2988287 h 9424512"/>
              <a:gd name="connsiteX2648" fmla="*/ 9920495 w 15162205"/>
              <a:gd name="connsiteY2648" fmla="*/ 2972157 h 9424512"/>
              <a:gd name="connsiteX2649" fmla="*/ 9904364 w 15162205"/>
              <a:gd name="connsiteY2649" fmla="*/ 2972157 h 9424512"/>
              <a:gd name="connsiteX2650" fmla="*/ 2919691 w 15162205"/>
              <a:gd name="connsiteY2650" fmla="*/ 2956028 h 9424512"/>
              <a:gd name="connsiteX2651" fmla="*/ 2935823 w 15162205"/>
              <a:gd name="connsiteY2651" fmla="*/ 2956028 h 9424512"/>
              <a:gd name="connsiteX2652" fmla="*/ 2968082 w 15162205"/>
              <a:gd name="connsiteY2652" fmla="*/ 2956028 h 9424512"/>
              <a:gd name="connsiteX2653" fmla="*/ 2951954 w 15162205"/>
              <a:gd name="connsiteY2653" fmla="*/ 2972157 h 9424512"/>
              <a:gd name="connsiteX2654" fmla="*/ 9872102 w 15162205"/>
              <a:gd name="connsiteY2654" fmla="*/ 2939894 h 9424512"/>
              <a:gd name="connsiteX2655" fmla="*/ 9855973 w 15162205"/>
              <a:gd name="connsiteY2655" fmla="*/ 2956028 h 9424512"/>
              <a:gd name="connsiteX2656" fmla="*/ 9872102 w 15162205"/>
              <a:gd name="connsiteY2656" fmla="*/ 2956028 h 9424512"/>
              <a:gd name="connsiteX2657" fmla="*/ 9872102 w 15162205"/>
              <a:gd name="connsiteY2657" fmla="*/ 2939894 h 9424512"/>
              <a:gd name="connsiteX2658" fmla="*/ 10130197 w 15162205"/>
              <a:gd name="connsiteY2658" fmla="*/ 2923765 h 9424512"/>
              <a:gd name="connsiteX2659" fmla="*/ 10162460 w 15162205"/>
              <a:gd name="connsiteY2659" fmla="*/ 2939894 h 9424512"/>
              <a:gd name="connsiteX2660" fmla="*/ 10202785 w 15162205"/>
              <a:gd name="connsiteY2660" fmla="*/ 2947961 h 9424512"/>
              <a:gd name="connsiteX2661" fmla="*/ 10210848 w 15162205"/>
              <a:gd name="connsiteY2661" fmla="*/ 2956028 h 9424512"/>
              <a:gd name="connsiteX2662" fmla="*/ 10226982 w 15162205"/>
              <a:gd name="connsiteY2662" fmla="*/ 2964092 h 9424512"/>
              <a:gd name="connsiteX2663" fmla="*/ 10235047 w 15162205"/>
              <a:gd name="connsiteY2663" fmla="*/ 2972157 h 9424512"/>
              <a:gd name="connsiteX2664" fmla="*/ 10243111 w 15162205"/>
              <a:gd name="connsiteY2664" fmla="*/ 2996353 h 9424512"/>
              <a:gd name="connsiteX2665" fmla="*/ 10259243 w 15162205"/>
              <a:gd name="connsiteY2665" fmla="*/ 3004420 h 9424512"/>
              <a:gd name="connsiteX2666" fmla="*/ 10259243 w 15162205"/>
              <a:gd name="connsiteY2666" fmla="*/ 2988287 h 9424512"/>
              <a:gd name="connsiteX2667" fmla="*/ 10275374 w 15162205"/>
              <a:gd name="connsiteY2667" fmla="*/ 2988287 h 9424512"/>
              <a:gd name="connsiteX2668" fmla="*/ 10291504 w 15162205"/>
              <a:gd name="connsiteY2668" fmla="*/ 3004420 h 9424512"/>
              <a:gd name="connsiteX2669" fmla="*/ 10323765 w 15162205"/>
              <a:gd name="connsiteY2669" fmla="*/ 3004420 h 9424512"/>
              <a:gd name="connsiteX2670" fmla="*/ 10356028 w 15162205"/>
              <a:gd name="connsiteY2670" fmla="*/ 2996353 h 9424512"/>
              <a:gd name="connsiteX2671" fmla="*/ 10323765 w 15162205"/>
              <a:gd name="connsiteY2671" fmla="*/ 2988287 h 9424512"/>
              <a:gd name="connsiteX2672" fmla="*/ 10283441 w 15162205"/>
              <a:gd name="connsiteY2672" fmla="*/ 2964092 h 9424512"/>
              <a:gd name="connsiteX2673" fmla="*/ 10243111 w 15162205"/>
              <a:gd name="connsiteY2673" fmla="*/ 2923765 h 9424512"/>
              <a:gd name="connsiteX2674" fmla="*/ 10194719 w 15162205"/>
              <a:gd name="connsiteY2674" fmla="*/ 2923765 h 9424512"/>
              <a:gd name="connsiteX2675" fmla="*/ 9993084 w 15162205"/>
              <a:gd name="connsiteY2675" fmla="*/ 2923765 h 9424512"/>
              <a:gd name="connsiteX2676" fmla="*/ 9976952 w 15162205"/>
              <a:gd name="connsiteY2676" fmla="*/ 2939894 h 9424512"/>
              <a:gd name="connsiteX2677" fmla="*/ 9993084 w 15162205"/>
              <a:gd name="connsiteY2677" fmla="*/ 2956028 h 9424512"/>
              <a:gd name="connsiteX2678" fmla="*/ 10009215 w 15162205"/>
              <a:gd name="connsiteY2678" fmla="*/ 2939894 h 9424512"/>
              <a:gd name="connsiteX2679" fmla="*/ 9993084 w 15162205"/>
              <a:gd name="connsiteY2679" fmla="*/ 2923765 h 9424512"/>
              <a:gd name="connsiteX2680" fmla="*/ 3081001 w 15162205"/>
              <a:gd name="connsiteY2680" fmla="*/ 2923765 h 9424512"/>
              <a:gd name="connsiteX2681" fmla="*/ 3161654 w 15162205"/>
              <a:gd name="connsiteY2681" fmla="*/ 2923765 h 9424512"/>
              <a:gd name="connsiteX2682" fmla="*/ 3226178 w 15162205"/>
              <a:gd name="connsiteY2682" fmla="*/ 2939894 h 9424512"/>
              <a:gd name="connsiteX2683" fmla="*/ 3129392 w 15162205"/>
              <a:gd name="connsiteY2683" fmla="*/ 2939894 h 9424512"/>
              <a:gd name="connsiteX2684" fmla="*/ 3081001 w 15162205"/>
              <a:gd name="connsiteY2684" fmla="*/ 2923765 h 9424512"/>
              <a:gd name="connsiteX2685" fmla="*/ 9936627 w 15162205"/>
              <a:gd name="connsiteY2685" fmla="*/ 2907633 h 9424512"/>
              <a:gd name="connsiteX2686" fmla="*/ 9888234 w 15162205"/>
              <a:gd name="connsiteY2686" fmla="*/ 2923765 h 9424512"/>
              <a:gd name="connsiteX2687" fmla="*/ 9952756 w 15162205"/>
              <a:gd name="connsiteY2687" fmla="*/ 2923765 h 9424512"/>
              <a:gd name="connsiteX2688" fmla="*/ 8646155 w 15162205"/>
              <a:gd name="connsiteY2688" fmla="*/ 2907633 h 9424512"/>
              <a:gd name="connsiteX2689" fmla="*/ 8662287 w 15162205"/>
              <a:gd name="connsiteY2689" fmla="*/ 2923765 h 9424512"/>
              <a:gd name="connsiteX2690" fmla="*/ 8694549 w 15162205"/>
              <a:gd name="connsiteY2690" fmla="*/ 2939894 h 9424512"/>
              <a:gd name="connsiteX2691" fmla="*/ 8678417 w 15162205"/>
              <a:gd name="connsiteY2691" fmla="*/ 2923765 h 9424512"/>
              <a:gd name="connsiteX2692" fmla="*/ 8646155 w 15162205"/>
              <a:gd name="connsiteY2692" fmla="*/ 2907633 h 9424512"/>
              <a:gd name="connsiteX2693" fmla="*/ 8565500 w 15162205"/>
              <a:gd name="connsiteY2693" fmla="*/ 2907633 h 9424512"/>
              <a:gd name="connsiteX2694" fmla="*/ 8565500 w 15162205"/>
              <a:gd name="connsiteY2694" fmla="*/ 2923765 h 9424512"/>
              <a:gd name="connsiteX2695" fmla="*/ 8565500 w 15162205"/>
              <a:gd name="connsiteY2695" fmla="*/ 2939894 h 9424512"/>
              <a:gd name="connsiteX2696" fmla="*/ 8581632 w 15162205"/>
              <a:gd name="connsiteY2696" fmla="*/ 2923765 h 9424512"/>
              <a:gd name="connsiteX2697" fmla="*/ 3758496 w 15162205"/>
              <a:gd name="connsiteY2697" fmla="*/ 2907633 h 9424512"/>
              <a:gd name="connsiteX2698" fmla="*/ 3758496 w 15162205"/>
              <a:gd name="connsiteY2698" fmla="*/ 2923765 h 9424512"/>
              <a:gd name="connsiteX2699" fmla="*/ 3774628 w 15162205"/>
              <a:gd name="connsiteY2699" fmla="*/ 2939894 h 9424512"/>
              <a:gd name="connsiteX2700" fmla="*/ 3774628 w 15162205"/>
              <a:gd name="connsiteY2700" fmla="*/ 2923765 h 9424512"/>
              <a:gd name="connsiteX2701" fmla="*/ 9807579 w 15162205"/>
              <a:gd name="connsiteY2701" fmla="*/ 2891502 h 9424512"/>
              <a:gd name="connsiteX2702" fmla="*/ 9786334 w 15162205"/>
              <a:gd name="connsiteY2702" fmla="*/ 2909209 h 9424512"/>
              <a:gd name="connsiteX2703" fmla="*/ 9789432 w 15162205"/>
              <a:gd name="connsiteY2703" fmla="*/ 2909651 h 9424512"/>
              <a:gd name="connsiteX2704" fmla="*/ 9799514 w 15162205"/>
              <a:gd name="connsiteY2704" fmla="*/ 2915698 h 9424512"/>
              <a:gd name="connsiteX2705" fmla="*/ 9807579 w 15162205"/>
              <a:gd name="connsiteY2705" fmla="*/ 2923765 h 9424512"/>
              <a:gd name="connsiteX2706" fmla="*/ 9815645 w 15162205"/>
              <a:gd name="connsiteY2706" fmla="*/ 2931830 h 9424512"/>
              <a:gd name="connsiteX2707" fmla="*/ 9839840 w 15162205"/>
              <a:gd name="connsiteY2707" fmla="*/ 2923765 h 9424512"/>
              <a:gd name="connsiteX2708" fmla="*/ 9855973 w 15162205"/>
              <a:gd name="connsiteY2708" fmla="*/ 2923765 h 9424512"/>
              <a:gd name="connsiteX2709" fmla="*/ 9847906 w 15162205"/>
              <a:gd name="connsiteY2709" fmla="*/ 2907633 h 9424512"/>
              <a:gd name="connsiteX2710" fmla="*/ 9831777 w 15162205"/>
              <a:gd name="connsiteY2710" fmla="*/ 2907633 h 9424512"/>
              <a:gd name="connsiteX2711" fmla="*/ 9815645 w 15162205"/>
              <a:gd name="connsiteY2711" fmla="*/ 2899569 h 9424512"/>
              <a:gd name="connsiteX2712" fmla="*/ 9807579 w 15162205"/>
              <a:gd name="connsiteY2712" fmla="*/ 2891502 h 9424512"/>
              <a:gd name="connsiteX2713" fmla="*/ 8613892 w 15162205"/>
              <a:gd name="connsiteY2713" fmla="*/ 2891502 h 9424512"/>
              <a:gd name="connsiteX2714" fmla="*/ 8613892 w 15162205"/>
              <a:gd name="connsiteY2714" fmla="*/ 2907633 h 9424512"/>
              <a:gd name="connsiteX2715" fmla="*/ 8630024 w 15162205"/>
              <a:gd name="connsiteY2715" fmla="*/ 2891502 h 9424512"/>
              <a:gd name="connsiteX2716" fmla="*/ 8613892 w 15162205"/>
              <a:gd name="connsiteY2716" fmla="*/ 2891502 h 9424512"/>
              <a:gd name="connsiteX2717" fmla="*/ 10226982 w 15162205"/>
              <a:gd name="connsiteY2717" fmla="*/ 2875373 h 9424512"/>
              <a:gd name="connsiteX2718" fmla="*/ 10226982 w 15162205"/>
              <a:gd name="connsiteY2718" fmla="*/ 2899569 h 9424512"/>
              <a:gd name="connsiteX2719" fmla="*/ 10259243 w 15162205"/>
              <a:gd name="connsiteY2719" fmla="*/ 2899569 h 9424512"/>
              <a:gd name="connsiteX2720" fmla="*/ 10259243 w 15162205"/>
              <a:gd name="connsiteY2720" fmla="*/ 2875373 h 9424512"/>
              <a:gd name="connsiteX2721" fmla="*/ 10251176 w 15162205"/>
              <a:gd name="connsiteY2721" fmla="*/ 2875373 h 9424512"/>
              <a:gd name="connsiteX2722" fmla="*/ 10226982 w 15162205"/>
              <a:gd name="connsiteY2722" fmla="*/ 2875373 h 9424512"/>
              <a:gd name="connsiteX2723" fmla="*/ 3532666 w 15162205"/>
              <a:gd name="connsiteY2723" fmla="*/ 2875373 h 9424512"/>
              <a:gd name="connsiteX2724" fmla="*/ 3548797 w 15162205"/>
              <a:gd name="connsiteY2724" fmla="*/ 2891502 h 9424512"/>
              <a:gd name="connsiteX2725" fmla="*/ 3532666 w 15162205"/>
              <a:gd name="connsiteY2725" fmla="*/ 2891502 h 9424512"/>
              <a:gd name="connsiteX2726" fmla="*/ 3516532 w 15162205"/>
              <a:gd name="connsiteY2726" fmla="*/ 2875373 h 9424512"/>
              <a:gd name="connsiteX2727" fmla="*/ 3516532 w 15162205"/>
              <a:gd name="connsiteY2727" fmla="*/ 2891502 h 9424512"/>
              <a:gd name="connsiteX2728" fmla="*/ 3500404 w 15162205"/>
              <a:gd name="connsiteY2728" fmla="*/ 2883437 h 9424512"/>
              <a:gd name="connsiteX2729" fmla="*/ 3516532 w 15162205"/>
              <a:gd name="connsiteY2729" fmla="*/ 2875373 h 9424512"/>
              <a:gd name="connsiteX2730" fmla="*/ 10413494 w 15162205"/>
              <a:gd name="connsiteY2730" fmla="*/ 2870330 h 9424512"/>
              <a:gd name="connsiteX2731" fmla="*/ 10404420 w 15162205"/>
              <a:gd name="connsiteY2731" fmla="*/ 2875373 h 9424512"/>
              <a:gd name="connsiteX2732" fmla="*/ 10420552 w 15162205"/>
              <a:gd name="connsiteY2732" fmla="*/ 2875373 h 9424512"/>
              <a:gd name="connsiteX2733" fmla="*/ 10436683 w 15162205"/>
              <a:gd name="connsiteY2733" fmla="*/ 2891502 h 9424512"/>
              <a:gd name="connsiteX2734" fmla="*/ 10420552 w 15162205"/>
              <a:gd name="connsiteY2734" fmla="*/ 2907633 h 9424512"/>
              <a:gd name="connsiteX2735" fmla="*/ 10436683 w 15162205"/>
              <a:gd name="connsiteY2735" fmla="*/ 2907633 h 9424512"/>
              <a:gd name="connsiteX2736" fmla="*/ 10468944 w 15162205"/>
              <a:gd name="connsiteY2736" fmla="*/ 2907633 h 9424512"/>
              <a:gd name="connsiteX2737" fmla="*/ 10565729 w 15162205"/>
              <a:gd name="connsiteY2737" fmla="*/ 2939894 h 9424512"/>
              <a:gd name="connsiteX2738" fmla="*/ 10662515 w 15162205"/>
              <a:gd name="connsiteY2738" fmla="*/ 2972157 h 9424512"/>
              <a:gd name="connsiteX2739" fmla="*/ 10662515 w 15162205"/>
              <a:gd name="connsiteY2739" fmla="*/ 2939894 h 9424512"/>
              <a:gd name="connsiteX2740" fmla="*/ 10646383 w 15162205"/>
              <a:gd name="connsiteY2740" fmla="*/ 2939894 h 9424512"/>
              <a:gd name="connsiteX2741" fmla="*/ 10630253 w 15162205"/>
              <a:gd name="connsiteY2741" fmla="*/ 2939894 h 9424512"/>
              <a:gd name="connsiteX2742" fmla="*/ 10630253 w 15162205"/>
              <a:gd name="connsiteY2742" fmla="*/ 2907633 h 9424512"/>
              <a:gd name="connsiteX2743" fmla="*/ 10630253 w 15162205"/>
              <a:gd name="connsiteY2743" fmla="*/ 2891502 h 9424512"/>
              <a:gd name="connsiteX2744" fmla="*/ 10597991 w 15162205"/>
              <a:gd name="connsiteY2744" fmla="*/ 2923765 h 9424512"/>
              <a:gd name="connsiteX2745" fmla="*/ 10597991 w 15162205"/>
              <a:gd name="connsiteY2745" fmla="*/ 2939894 h 9424512"/>
              <a:gd name="connsiteX2746" fmla="*/ 10589928 w 15162205"/>
              <a:gd name="connsiteY2746" fmla="*/ 2915698 h 9424512"/>
              <a:gd name="connsiteX2747" fmla="*/ 10565729 w 15162205"/>
              <a:gd name="connsiteY2747" fmla="*/ 2891502 h 9424512"/>
              <a:gd name="connsiteX2748" fmla="*/ 10549600 w 15162205"/>
              <a:gd name="connsiteY2748" fmla="*/ 2907633 h 9424512"/>
              <a:gd name="connsiteX2749" fmla="*/ 10549600 w 15162205"/>
              <a:gd name="connsiteY2749" fmla="*/ 2875373 h 9424512"/>
              <a:gd name="connsiteX2750" fmla="*/ 10501206 w 15162205"/>
              <a:gd name="connsiteY2750" fmla="*/ 2875373 h 9424512"/>
              <a:gd name="connsiteX2751" fmla="*/ 10501206 w 15162205"/>
              <a:gd name="connsiteY2751" fmla="*/ 2891502 h 9424512"/>
              <a:gd name="connsiteX2752" fmla="*/ 10509270 w 15162205"/>
              <a:gd name="connsiteY2752" fmla="*/ 2899569 h 9424512"/>
              <a:gd name="connsiteX2753" fmla="*/ 10517337 w 15162205"/>
              <a:gd name="connsiteY2753" fmla="*/ 2907633 h 9424512"/>
              <a:gd name="connsiteX2754" fmla="*/ 10452815 w 15162205"/>
              <a:gd name="connsiteY2754" fmla="*/ 2891502 h 9424512"/>
              <a:gd name="connsiteX2755" fmla="*/ 10413494 w 15162205"/>
              <a:gd name="connsiteY2755" fmla="*/ 2870330 h 9424512"/>
              <a:gd name="connsiteX2756" fmla="*/ 10323765 w 15162205"/>
              <a:gd name="connsiteY2756" fmla="*/ 2843111 h 9424512"/>
              <a:gd name="connsiteX2757" fmla="*/ 10323765 w 15162205"/>
              <a:gd name="connsiteY2757" fmla="*/ 2859241 h 9424512"/>
              <a:gd name="connsiteX2758" fmla="*/ 10339898 w 15162205"/>
              <a:gd name="connsiteY2758" fmla="*/ 2875373 h 9424512"/>
              <a:gd name="connsiteX2759" fmla="*/ 10356028 w 15162205"/>
              <a:gd name="connsiteY2759" fmla="*/ 2859241 h 9424512"/>
              <a:gd name="connsiteX2760" fmla="*/ 10218915 w 15162205"/>
              <a:gd name="connsiteY2760" fmla="*/ 2843111 h 9424512"/>
              <a:gd name="connsiteX2761" fmla="*/ 10194719 w 15162205"/>
              <a:gd name="connsiteY2761" fmla="*/ 2859241 h 9424512"/>
              <a:gd name="connsiteX2762" fmla="*/ 10210848 w 15162205"/>
              <a:gd name="connsiteY2762" fmla="*/ 2859241 h 9424512"/>
              <a:gd name="connsiteX2763" fmla="*/ 10235047 w 15162205"/>
              <a:gd name="connsiteY2763" fmla="*/ 2859241 h 9424512"/>
              <a:gd name="connsiteX2764" fmla="*/ 10243111 w 15162205"/>
              <a:gd name="connsiteY2764" fmla="*/ 2851174 h 9424512"/>
              <a:gd name="connsiteX2765" fmla="*/ 10218915 w 15162205"/>
              <a:gd name="connsiteY2765" fmla="*/ 2843111 h 9424512"/>
              <a:gd name="connsiteX2766" fmla="*/ 9815645 w 15162205"/>
              <a:gd name="connsiteY2766" fmla="*/ 2843111 h 9424512"/>
              <a:gd name="connsiteX2767" fmla="*/ 9799514 w 15162205"/>
              <a:gd name="connsiteY2767" fmla="*/ 2859241 h 9424512"/>
              <a:gd name="connsiteX2768" fmla="*/ 9831777 w 15162205"/>
              <a:gd name="connsiteY2768" fmla="*/ 2875373 h 9424512"/>
              <a:gd name="connsiteX2769" fmla="*/ 9872102 w 15162205"/>
              <a:gd name="connsiteY2769" fmla="*/ 2859241 h 9424512"/>
              <a:gd name="connsiteX2770" fmla="*/ 9880168 w 15162205"/>
              <a:gd name="connsiteY2770" fmla="*/ 2867307 h 9424512"/>
              <a:gd name="connsiteX2771" fmla="*/ 9888234 w 15162205"/>
              <a:gd name="connsiteY2771" fmla="*/ 2875373 h 9424512"/>
              <a:gd name="connsiteX2772" fmla="*/ 9904364 w 15162205"/>
              <a:gd name="connsiteY2772" fmla="*/ 2875373 h 9424512"/>
              <a:gd name="connsiteX2773" fmla="*/ 9920495 w 15162205"/>
              <a:gd name="connsiteY2773" fmla="*/ 2875373 h 9424512"/>
              <a:gd name="connsiteX2774" fmla="*/ 9904364 w 15162205"/>
              <a:gd name="connsiteY2774" fmla="*/ 2859241 h 9424512"/>
              <a:gd name="connsiteX2775" fmla="*/ 9872102 w 15162205"/>
              <a:gd name="connsiteY2775" fmla="*/ 2859241 h 9424512"/>
              <a:gd name="connsiteX2776" fmla="*/ 9855973 w 15162205"/>
              <a:gd name="connsiteY2776" fmla="*/ 2851174 h 9424512"/>
              <a:gd name="connsiteX2777" fmla="*/ 9831777 w 15162205"/>
              <a:gd name="connsiteY2777" fmla="*/ 2851174 h 9424512"/>
              <a:gd name="connsiteX2778" fmla="*/ 9815645 w 15162205"/>
              <a:gd name="connsiteY2778" fmla="*/ 2843111 h 9424512"/>
              <a:gd name="connsiteX2779" fmla="*/ 3758496 w 15162205"/>
              <a:gd name="connsiteY2779" fmla="*/ 2843111 h 9424512"/>
              <a:gd name="connsiteX2780" fmla="*/ 3774628 w 15162205"/>
              <a:gd name="connsiteY2780" fmla="*/ 2859241 h 9424512"/>
              <a:gd name="connsiteX2781" fmla="*/ 3774628 w 15162205"/>
              <a:gd name="connsiteY2781" fmla="*/ 2843111 h 9424512"/>
              <a:gd name="connsiteX2782" fmla="*/ 3758496 w 15162205"/>
              <a:gd name="connsiteY2782" fmla="*/ 2843111 h 9424512"/>
              <a:gd name="connsiteX2783" fmla="*/ 10117292 w 15162205"/>
              <a:gd name="connsiteY2783" fmla="*/ 2833432 h 9424512"/>
              <a:gd name="connsiteX2784" fmla="*/ 10130197 w 15162205"/>
              <a:gd name="connsiteY2784" fmla="*/ 2843111 h 9424512"/>
              <a:gd name="connsiteX2785" fmla="*/ 10146326 w 15162205"/>
              <a:gd name="connsiteY2785" fmla="*/ 2843111 h 9424512"/>
              <a:gd name="connsiteX2786" fmla="*/ 10646383 w 15162205"/>
              <a:gd name="connsiteY2786" fmla="*/ 2826979 h 9424512"/>
              <a:gd name="connsiteX2787" fmla="*/ 10646383 w 15162205"/>
              <a:gd name="connsiteY2787" fmla="*/ 2843111 h 9424512"/>
              <a:gd name="connsiteX2788" fmla="*/ 10678644 w 15162205"/>
              <a:gd name="connsiteY2788" fmla="*/ 2843111 h 9424512"/>
              <a:gd name="connsiteX2789" fmla="*/ 10646383 w 15162205"/>
              <a:gd name="connsiteY2789" fmla="*/ 2826979 h 9424512"/>
              <a:gd name="connsiteX2790" fmla="*/ 9130083 w 15162205"/>
              <a:gd name="connsiteY2790" fmla="*/ 2826979 h 9424512"/>
              <a:gd name="connsiteX2791" fmla="*/ 9130083 w 15162205"/>
              <a:gd name="connsiteY2791" fmla="*/ 2843111 h 9424512"/>
              <a:gd name="connsiteX2792" fmla="*/ 9146213 w 15162205"/>
              <a:gd name="connsiteY2792" fmla="*/ 2843111 h 9424512"/>
              <a:gd name="connsiteX2793" fmla="*/ 9130083 w 15162205"/>
              <a:gd name="connsiteY2793" fmla="*/ 2826979 h 9424512"/>
              <a:gd name="connsiteX2794" fmla="*/ 8662287 w 15162205"/>
              <a:gd name="connsiteY2794" fmla="*/ 2826979 h 9424512"/>
              <a:gd name="connsiteX2795" fmla="*/ 8662287 w 15162205"/>
              <a:gd name="connsiteY2795" fmla="*/ 2843111 h 9424512"/>
              <a:gd name="connsiteX2796" fmla="*/ 8678417 w 15162205"/>
              <a:gd name="connsiteY2796" fmla="*/ 2826979 h 9424512"/>
              <a:gd name="connsiteX2797" fmla="*/ 8662287 w 15162205"/>
              <a:gd name="connsiteY2797" fmla="*/ 2826979 h 9424512"/>
              <a:gd name="connsiteX2798" fmla="*/ 8500978 w 15162205"/>
              <a:gd name="connsiteY2798" fmla="*/ 2826979 h 9424512"/>
              <a:gd name="connsiteX2799" fmla="*/ 8484846 w 15162205"/>
              <a:gd name="connsiteY2799" fmla="*/ 2843111 h 9424512"/>
              <a:gd name="connsiteX2800" fmla="*/ 8500978 w 15162205"/>
              <a:gd name="connsiteY2800" fmla="*/ 2859241 h 9424512"/>
              <a:gd name="connsiteX2801" fmla="*/ 8533237 w 15162205"/>
              <a:gd name="connsiteY2801" fmla="*/ 2859241 h 9424512"/>
              <a:gd name="connsiteX2802" fmla="*/ 8533237 w 15162205"/>
              <a:gd name="connsiteY2802" fmla="*/ 2843111 h 9424512"/>
              <a:gd name="connsiteX2803" fmla="*/ 8597763 w 15162205"/>
              <a:gd name="connsiteY2803" fmla="*/ 2859241 h 9424512"/>
              <a:gd name="connsiteX2804" fmla="*/ 8613892 w 15162205"/>
              <a:gd name="connsiteY2804" fmla="*/ 2851174 h 9424512"/>
              <a:gd name="connsiteX2805" fmla="*/ 8597763 w 15162205"/>
              <a:gd name="connsiteY2805" fmla="*/ 2843111 h 9424512"/>
              <a:gd name="connsiteX2806" fmla="*/ 8581632 w 15162205"/>
              <a:gd name="connsiteY2806" fmla="*/ 2843111 h 9424512"/>
              <a:gd name="connsiteX2807" fmla="*/ 8533237 w 15162205"/>
              <a:gd name="connsiteY2807" fmla="*/ 2843111 h 9424512"/>
              <a:gd name="connsiteX2808" fmla="*/ 8533237 w 15162205"/>
              <a:gd name="connsiteY2808" fmla="*/ 2826979 h 9424512"/>
              <a:gd name="connsiteX2809" fmla="*/ 8500978 w 15162205"/>
              <a:gd name="connsiteY2809" fmla="*/ 2826979 h 9424512"/>
              <a:gd name="connsiteX2810" fmla="*/ 3145525 w 15162205"/>
              <a:gd name="connsiteY2810" fmla="*/ 2826979 h 9424512"/>
              <a:gd name="connsiteX2811" fmla="*/ 3161654 w 15162205"/>
              <a:gd name="connsiteY2811" fmla="*/ 2826979 h 9424512"/>
              <a:gd name="connsiteX2812" fmla="*/ 3177787 w 15162205"/>
              <a:gd name="connsiteY2812" fmla="*/ 2826979 h 9424512"/>
              <a:gd name="connsiteX2813" fmla="*/ 3161654 w 15162205"/>
              <a:gd name="connsiteY2813" fmla="*/ 2843111 h 9424512"/>
              <a:gd name="connsiteX2814" fmla="*/ 9775318 w 15162205"/>
              <a:gd name="connsiteY2814" fmla="*/ 2810848 h 9424512"/>
              <a:gd name="connsiteX2815" fmla="*/ 9759186 w 15162205"/>
              <a:gd name="connsiteY2815" fmla="*/ 2826979 h 9424512"/>
              <a:gd name="connsiteX2816" fmla="*/ 9743055 w 15162205"/>
              <a:gd name="connsiteY2816" fmla="*/ 2843111 h 9424512"/>
              <a:gd name="connsiteX2817" fmla="*/ 9791447 w 15162205"/>
              <a:gd name="connsiteY2817" fmla="*/ 2826979 h 9424512"/>
              <a:gd name="connsiteX2818" fmla="*/ 9791447 w 15162205"/>
              <a:gd name="connsiteY2818" fmla="*/ 2810848 h 9424512"/>
              <a:gd name="connsiteX2819" fmla="*/ 8984904 w 15162205"/>
              <a:gd name="connsiteY2819" fmla="*/ 2810848 h 9424512"/>
              <a:gd name="connsiteX2820" fmla="*/ 9001033 w 15162205"/>
              <a:gd name="connsiteY2820" fmla="*/ 2826979 h 9424512"/>
              <a:gd name="connsiteX2821" fmla="*/ 9001033 w 15162205"/>
              <a:gd name="connsiteY2821" fmla="*/ 2810848 h 9424512"/>
              <a:gd name="connsiteX2822" fmla="*/ 8742941 w 15162205"/>
              <a:gd name="connsiteY2822" fmla="*/ 2810848 h 9424512"/>
              <a:gd name="connsiteX2823" fmla="*/ 8751005 w 15162205"/>
              <a:gd name="connsiteY2823" fmla="*/ 2826979 h 9424512"/>
              <a:gd name="connsiteX2824" fmla="*/ 8775204 w 15162205"/>
              <a:gd name="connsiteY2824" fmla="*/ 2826979 h 9424512"/>
              <a:gd name="connsiteX2825" fmla="*/ 8791333 w 15162205"/>
              <a:gd name="connsiteY2825" fmla="*/ 2835044 h 9424512"/>
              <a:gd name="connsiteX2826" fmla="*/ 8791333 w 15162205"/>
              <a:gd name="connsiteY2826" fmla="*/ 2859241 h 9424512"/>
              <a:gd name="connsiteX2827" fmla="*/ 8775204 w 15162205"/>
              <a:gd name="connsiteY2827" fmla="*/ 2859241 h 9424512"/>
              <a:gd name="connsiteX2828" fmla="*/ 8775204 w 15162205"/>
              <a:gd name="connsiteY2828" fmla="*/ 2843111 h 9424512"/>
              <a:gd name="connsiteX2829" fmla="*/ 8742941 w 15162205"/>
              <a:gd name="connsiteY2829" fmla="*/ 2843111 h 9424512"/>
              <a:gd name="connsiteX2830" fmla="*/ 8710678 w 15162205"/>
              <a:gd name="connsiteY2830" fmla="*/ 2843111 h 9424512"/>
              <a:gd name="connsiteX2831" fmla="*/ 8694549 w 15162205"/>
              <a:gd name="connsiteY2831" fmla="*/ 2843111 h 9424512"/>
              <a:gd name="connsiteX2832" fmla="*/ 8710678 w 15162205"/>
              <a:gd name="connsiteY2832" fmla="*/ 2859241 h 9424512"/>
              <a:gd name="connsiteX2833" fmla="*/ 8726809 w 15162205"/>
              <a:gd name="connsiteY2833" fmla="*/ 2875373 h 9424512"/>
              <a:gd name="connsiteX2834" fmla="*/ 8742941 w 15162205"/>
              <a:gd name="connsiteY2834" fmla="*/ 2875373 h 9424512"/>
              <a:gd name="connsiteX2835" fmla="*/ 8751005 w 15162205"/>
              <a:gd name="connsiteY2835" fmla="*/ 2859241 h 9424512"/>
              <a:gd name="connsiteX2836" fmla="*/ 8775204 w 15162205"/>
              <a:gd name="connsiteY2836" fmla="*/ 2875373 h 9424512"/>
              <a:gd name="connsiteX2837" fmla="*/ 8807463 w 15162205"/>
              <a:gd name="connsiteY2837" fmla="*/ 2859241 h 9424512"/>
              <a:gd name="connsiteX2838" fmla="*/ 8823596 w 15162205"/>
              <a:gd name="connsiteY2838" fmla="*/ 2843111 h 9424512"/>
              <a:gd name="connsiteX2839" fmla="*/ 8807463 w 15162205"/>
              <a:gd name="connsiteY2839" fmla="*/ 2810848 h 9424512"/>
              <a:gd name="connsiteX2840" fmla="*/ 8775204 w 15162205"/>
              <a:gd name="connsiteY2840" fmla="*/ 2810848 h 9424512"/>
              <a:gd name="connsiteX2841" fmla="*/ 8742941 w 15162205"/>
              <a:gd name="connsiteY2841" fmla="*/ 2810848 h 9424512"/>
              <a:gd name="connsiteX2842" fmla="*/ 8162228 w 15162205"/>
              <a:gd name="connsiteY2842" fmla="*/ 2810848 h 9424512"/>
              <a:gd name="connsiteX2843" fmla="*/ 8170295 w 15162205"/>
              <a:gd name="connsiteY2843" fmla="*/ 2826979 h 9424512"/>
              <a:gd name="connsiteX2844" fmla="*/ 8178358 w 15162205"/>
              <a:gd name="connsiteY2844" fmla="*/ 2826979 h 9424512"/>
              <a:gd name="connsiteX2845" fmla="*/ 8170295 w 15162205"/>
              <a:gd name="connsiteY2845" fmla="*/ 2810848 h 9424512"/>
              <a:gd name="connsiteX2846" fmla="*/ 8162228 w 15162205"/>
              <a:gd name="connsiteY2846" fmla="*/ 2810848 h 9424512"/>
              <a:gd name="connsiteX2847" fmla="*/ 3806892 w 15162205"/>
              <a:gd name="connsiteY2847" fmla="*/ 2810848 h 9424512"/>
              <a:gd name="connsiteX2848" fmla="*/ 3806892 w 15162205"/>
              <a:gd name="connsiteY2848" fmla="*/ 2843111 h 9424512"/>
              <a:gd name="connsiteX2849" fmla="*/ 3823020 w 15162205"/>
              <a:gd name="connsiteY2849" fmla="*/ 2826979 h 9424512"/>
              <a:gd name="connsiteX2850" fmla="*/ 3806892 w 15162205"/>
              <a:gd name="connsiteY2850" fmla="*/ 2810848 h 9424512"/>
              <a:gd name="connsiteX2851" fmla="*/ 3419749 w 15162205"/>
              <a:gd name="connsiteY2851" fmla="*/ 2810848 h 9424512"/>
              <a:gd name="connsiteX2852" fmla="*/ 3468142 w 15162205"/>
              <a:gd name="connsiteY2852" fmla="*/ 2810848 h 9424512"/>
              <a:gd name="connsiteX2853" fmla="*/ 3500404 w 15162205"/>
              <a:gd name="connsiteY2853" fmla="*/ 2826979 h 9424512"/>
              <a:gd name="connsiteX2854" fmla="*/ 3492337 w 15162205"/>
              <a:gd name="connsiteY2854" fmla="*/ 2826979 h 9424512"/>
              <a:gd name="connsiteX2855" fmla="*/ 3468142 w 15162205"/>
              <a:gd name="connsiteY2855" fmla="*/ 2826979 h 9424512"/>
              <a:gd name="connsiteX2856" fmla="*/ 10581861 w 15162205"/>
              <a:gd name="connsiteY2856" fmla="*/ 2794719 h 9424512"/>
              <a:gd name="connsiteX2857" fmla="*/ 10549600 w 15162205"/>
              <a:gd name="connsiteY2857" fmla="*/ 2810848 h 9424512"/>
              <a:gd name="connsiteX2858" fmla="*/ 10581861 w 15162205"/>
              <a:gd name="connsiteY2858" fmla="*/ 2810848 h 9424512"/>
              <a:gd name="connsiteX2859" fmla="*/ 10614122 w 15162205"/>
              <a:gd name="connsiteY2859" fmla="*/ 2794719 h 9424512"/>
              <a:gd name="connsiteX2860" fmla="*/ 10420552 w 15162205"/>
              <a:gd name="connsiteY2860" fmla="*/ 2794719 h 9424512"/>
              <a:gd name="connsiteX2861" fmla="*/ 10436683 w 15162205"/>
              <a:gd name="connsiteY2861" fmla="*/ 2810848 h 9424512"/>
              <a:gd name="connsiteX2862" fmla="*/ 10452815 w 15162205"/>
              <a:gd name="connsiteY2862" fmla="*/ 2810848 h 9424512"/>
              <a:gd name="connsiteX2863" fmla="*/ 10444749 w 15162205"/>
              <a:gd name="connsiteY2863" fmla="*/ 2794719 h 9424512"/>
              <a:gd name="connsiteX2864" fmla="*/ 10420552 w 15162205"/>
              <a:gd name="connsiteY2864" fmla="*/ 2794719 h 9424512"/>
              <a:gd name="connsiteX2865" fmla="*/ 10210848 w 15162205"/>
              <a:gd name="connsiteY2865" fmla="*/ 2794719 h 9424512"/>
              <a:gd name="connsiteX2866" fmla="*/ 10243111 w 15162205"/>
              <a:gd name="connsiteY2866" fmla="*/ 2810848 h 9424512"/>
              <a:gd name="connsiteX2867" fmla="*/ 10259243 w 15162205"/>
              <a:gd name="connsiteY2867" fmla="*/ 2794719 h 9424512"/>
              <a:gd name="connsiteX2868" fmla="*/ 9146213 w 15162205"/>
              <a:gd name="connsiteY2868" fmla="*/ 2794719 h 9424512"/>
              <a:gd name="connsiteX2869" fmla="*/ 9162342 w 15162205"/>
              <a:gd name="connsiteY2869" fmla="*/ 2802783 h 9424512"/>
              <a:gd name="connsiteX2870" fmla="*/ 9178474 w 15162205"/>
              <a:gd name="connsiteY2870" fmla="*/ 2810848 h 9424512"/>
              <a:gd name="connsiteX2871" fmla="*/ 9178474 w 15162205"/>
              <a:gd name="connsiteY2871" fmla="*/ 2794719 h 9424512"/>
              <a:gd name="connsiteX2872" fmla="*/ 9372046 w 15162205"/>
              <a:gd name="connsiteY2872" fmla="*/ 2778587 h 9424512"/>
              <a:gd name="connsiteX2873" fmla="*/ 9404306 w 15162205"/>
              <a:gd name="connsiteY2873" fmla="*/ 2810848 h 9424512"/>
              <a:gd name="connsiteX2874" fmla="*/ 9388177 w 15162205"/>
              <a:gd name="connsiteY2874" fmla="*/ 2794719 h 9424512"/>
              <a:gd name="connsiteX2875" fmla="*/ 8678417 w 15162205"/>
              <a:gd name="connsiteY2875" fmla="*/ 2778587 h 9424512"/>
              <a:gd name="connsiteX2876" fmla="*/ 8686483 w 15162205"/>
              <a:gd name="connsiteY2876" fmla="*/ 2802783 h 9424512"/>
              <a:gd name="connsiteX2877" fmla="*/ 8710678 w 15162205"/>
              <a:gd name="connsiteY2877" fmla="*/ 2810848 h 9424512"/>
              <a:gd name="connsiteX2878" fmla="*/ 8694549 w 15162205"/>
              <a:gd name="connsiteY2878" fmla="*/ 2778587 h 9424512"/>
              <a:gd name="connsiteX2879" fmla="*/ 8597763 w 15162205"/>
              <a:gd name="connsiteY2879" fmla="*/ 2778587 h 9424512"/>
              <a:gd name="connsiteX2880" fmla="*/ 8613892 w 15162205"/>
              <a:gd name="connsiteY2880" fmla="*/ 2810848 h 9424512"/>
              <a:gd name="connsiteX2881" fmla="*/ 8630024 w 15162205"/>
              <a:gd name="connsiteY2881" fmla="*/ 2794719 h 9424512"/>
              <a:gd name="connsiteX2882" fmla="*/ 8646155 w 15162205"/>
              <a:gd name="connsiteY2882" fmla="*/ 2794719 h 9424512"/>
              <a:gd name="connsiteX2883" fmla="*/ 8630024 w 15162205"/>
              <a:gd name="connsiteY2883" fmla="*/ 2778587 h 9424512"/>
              <a:gd name="connsiteX2884" fmla="*/ 8597763 w 15162205"/>
              <a:gd name="connsiteY2884" fmla="*/ 2778587 h 9424512"/>
              <a:gd name="connsiteX2885" fmla="*/ 8404191 w 15162205"/>
              <a:gd name="connsiteY2885" fmla="*/ 2778587 h 9424512"/>
              <a:gd name="connsiteX2886" fmla="*/ 8388060 w 15162205"/>
              <a:gd name="connsiteY2886" fmla="*/ 2794719 h 9424512"/>
              <a:gd name="connsiteX2887" fmla="*/ 8396124 w 15162205"/>
              <a:gd name="connsiteY2887" fmla="*/ 2810848 h 9424512"/>
              <a:gd name="connsiteX2888" fmla="*/ 8404191 w 15162205"/>
              <a:gd name="connsiteY2888" fmla="*/ 2794719 h 9424512"/>
              <a:gd name="connsiteX2889" fmla="*/ 8404191 w 15162205"/>
              <a:gd name="connsiteY2889" fmla="*/ 2778587 h 9424512"/>
              <a:gd name="connsiteX2890" fmla="*/ 3758496 w 15162205"/>
              <a:gd name="connsiteY2890" fmla="*/ 2778587 h 9424512"/>
              <a:gd name="connsiteX2891" fmla="*/ 3774628 w 15162205"/>
              <a:gd name="connsiteY2891" fmla="*/ 2794719 h 9424512"/>
              <a:gd name="connsiteX2892" fmla="*/ 3790760 w 15162205"/>
              <a:gd name="connsiteY2892" fmla="*/ 2794719 h 9424512"/>
              <a:gd name="connsiteX2893" fmla="*/ 3790760 w 15162205"/>
              <a:gd name="connsiteY2893" fmla="*/ 2786652 h 9424512"/>
              <a:gd name="connsiteX2894" fmla="*/ 3774628 w 15162205"/>
              <a:gd name="connsiteY2894" fmla="*/ 2778587 h 9424512"/>
              <a:gd name="connsiteX2895" fmla="*/ 3758496 w 15162205"/>
              <a:gd name="connsiteY2895" fmla="*/ 2778587 h 9424512"/>
              <a:gd name="connsiteX2896" fmla="*/ 2984216 w 15162205"/>
              <a:gd name="connsiteY2896" fmla="*/ 2778587 h 9424512"/>
              <a:gd name="connsiteX2897" fmla="*/ 3000346 w 15162205"/>
              <a:gd name="connsiteY2897" fmla="*/ 2778587 h 9424512"/>
              <a:gd name="connsiteX2898" fmla="*/ 3000346 w 15162205"/>
              <a:gd name="connsiteY2898" fmla="*/ 2794719 h 9424512"/>
              <a:gd name="connsiteX2899" fmla="*/ 2984216 w 15162205"/>
              <a:gd name="connsiteY2899" fmla="*/ 2778587 h 9424512"/>
              <a:gd name="connsiteX2900" fmla="*/ 10361070 w 15162205"/>
              <a:gd name="connsiteY2900" fmla="*/ 2773547 h 9424512"/>
              <a:gd name="connsiteX2901" fmla="*/ 10339898 w 15162205"/>
              <a:gd name="connsiteY2901" fmla="*/ 2778587 h 9424512"/>
              <a:gd name="connsiteX2902" fmla="*/ 10323765 w 15162205"/>
              <a:gd name="connsiteY2902" fmla="*/ 2794719 h 9424512"/>
              <a:gd name="connsiteX2903" fmla="*/ 10323765 w 15162205"/>
              <a:gd name="connsiteY2903" fmla="*/ 2810848 h 9424512"/>
              <a:gd name="connsiteX2904" fmla="*/ 10307635 w 15162205"/>
              <a:gd name="connsiteY2904" fmla="*/ 2810848 h 9424512"/>
              <a:gd name="connsiteX2905" fmla="*/ 10291504 w 15162205"/>
              <a:gd name="connsiteY2905" fmla="*/ 2810848 h 9424512"/>
              <a:gd name="connsiteX2906" fmla="*/ 10307635 w 15162205"/>
              <a:gd name="connsiteY2906" fmla="*/ 2826979 h 9424512"/>
              <a:gd name="connsiteX2907" fmla="*/ 10339898 w 15162205"/>
              <a:gd name="connsiteY2907" fmla="*/ 2826979 h 9424512"/>
              <a:gd name="connsiteX2908" fmla="*/ 10356028 w 15162205"/>
              <a:gd name="connsiteY2908" fmla="*/ 2810848 h 9424512"/>
              <a:gd name="connsiteX2909" fmla="*/ 10372160 w 15162205"/>
              <a:gd name="connsiteY2909" fmla="*/ 2810848 h 9424512"/>
              <a:gd name="connsiteX2910" fmla="*/ 10388291 w 15162205"/>
              <a:gd name="connsiteY2910" fmla="*/ 2794719 h 9424512"/>
              <a:gd name="connsiteX2911" fmla="*/ 10361070 w 15162205"/>
              <a:gd name="connsiteY2911" fmla="*/ 2773547 h 9424512"/>
              <a:gd name="connsiteX2912" fmla="*/ 10130197 w 15162205"/>
              <a:gd name="connsiteY2912" fmla="*/ 2762456 h 9424512"/>
              <a:gd name="connsiteX2913" fmla="*/ 10114065 w 15162205"/>
              <a:gd name="connsiteY2913" fmla="*/ 2778587 h 9424512"/>
              <a:gd name="connsiteX2914" fmla="*/ 10130197 w 15162205"/>
              <a:gd name="connsiteY2914" fmla="*/ 2810848 h 9424512"/>
              <a:gd name="connsiteX2915" fmla="*/ 10162460 w 15162205"/>
              <a:gd name="connsiteY2915" fmla="*/ 2843111 h 9424512"/>
              <a:gd name="connsiteX2916" fmla="*/ 10178590 w 15162205"/>
              <a:gd name="connsiteY2916" fmla="*/ 2875373 h 9424512"/>
              <a:gd name="connsiteX2917" fmla="*/ 10178590 w 15162205"/>
              <a:gd name="connsiteY2917" fmla="*/ 2859241 h 9424512"/>
              <a:gd name="connsiteX2918" fmla="*/ 10194719 w 15162205"/>
              <a:gd name="connsiteY2918" fmla="*/ 2843111 h 9424512"/>
              <a:gd name="connsiteX2919" fmla="*/ 10194719 w 15162205"/>
              <a:gd name="connsiteY2919" fmla="*/ 2810848 h 9424512"/>
              <a:gd name="connsiteX2920" fmla="*/ 10178590 w 15162205"/>
              <a:gd name="connsiteY2920" fmla="*/ 2778587 h 9424512"/>
              <a:gd name="connsiteX2921" fmla="*/ 10130197 w 15162205"/>
              <a:gd name="connsiteY2921" fmla="*/ 2778587 h 9424512"/>
              <a:gd name="connsiteX2922" fmla="*/ 10130197 w 15162205"/>
              <a:gd name="connsiteY2922" fmla="*/ 2762456 h 9424512"/>
              <a:gd name="connsiteX2923" fmla="*/ 8742941 w 15162205"/>
              <a:gd name="connsiteY2923" fmla="*/ 2762456 h 9424512"/>
              <a:gd name="connsiteX2924" fmla="*/ 8726809 w 15162205"/>
              <a:gd name="connsiteY2924" fmla="*/ 2778587 h 9424512"/>
              <a:gd name="connsiteX2925" fmla="*/ 8742941 w 15162205"/>
              <a:gd name="connsiteY2925" fmla="*/ 2778587 h 9424512"/>
              <a:gd name="connsiteX2926" fmla="*/ 8759072 w 15162205"/>
              <a:gd name="connsiteY2926" fmla="*/ 2762456 h 9424512"/>
              <a:gd name="connsiteX2927" fmla="*/ 8000919 w 15162205"/>
              <a:gd name="connsiteY2927" fmla="*/ 2762456 h 9424512"/>
              <a:gd name="connsiteX2928" fmla="*/ 8081574 w 15162205"/>
              <a:gd name="connsiteY2928" fmla="*/ 2794719 h 9424512"/>
              <a:gd name="connsiteX2929" fmla="*/ 8146098 w 15162205"/>
              <a:gd name="connsiteY2929" fmla="*/ 2810848 h 9424512"/>
              <a:gd name="connsiteX2930" fmla="*/ 8000919 w 15162205"/>
              <a:gd name="connsiteY2930" fmla="*/ 2762456 h 9424512"/>
              <a:gd name="connsiteX2931" fmla="*/ 8984904 w 15162205"/>
              <a:gd name="connsiteY2931" fmla="*/ 2746324 h 9424512"/>
              <a:gd name="connsiteX2932" fmla="*/ 9001033 w 15162205"/>
              <a:gd name="connsiteY2932" fmla="*/ 2762456 h 9424512"/>
              <a:gd name="connsiteX2933" fmla="*/ 8984904 w 15162205"/>
              <a:gd name="connsiteY2933" fmla="*/ 2778587 h 9424512"/>
              <a:gd name="connsiteX2934" fmla="*/ 8968772 w 15162205"/>
              <a:gd name="connsiteY2934" fmla="*/ 2762456 h 9424512"/>
              <a:gd name="connsiteX2935" fmla="*/ 8984904 w 15162205"/>
              <a:gd name="connsiteY2935" fmla="*/ 2746324 h 9424512"/>
              <a:gd name="connsiteX2936" fmla="*/ 7936396 w 15162205"/>
              <a:gd name="connsiteY2936" fmla="*/ 2746324 h 9424512"/>
              <a:gd name="connsiteX2937" fmla="*/ 7952528 w 15162205"/>
              <a:gd name="connsiteY2937" fmla="*/ 2762456 h 9424512"/>
              <a:gd name="connsiteX2938" fmla="*/ 7952528 w 15162205"/>
              <a:gd name="connsiteY2938" fmla="*/ 2746324 h 9424512"/>
              <a:gd name="connsiteX2939" fmla="*/ 7936396 w 15162205"/>
              <a:gd name="connsiteY2939" fmla="*/ 2746324 h 9424512"/>
              <a:gd name="connsiteX2940" fmla="*/ 3613321 w 15162205"/>
              <a:gd name="connsiteY2940" fmla="*/ 2746324 h 9424512"/>
              <a:gd name="connsiteX2941" fmla="*/ 3645583 w 15162205"/>
              <a:gd name="connsiteY2941" fmla="*/ 2762456 h 9424512"/>
              <a:gd name="connsiteX2942" fmla="*/ 3645583 w 15162205"/>
              <a:gd name="connsiteY2942" fmla="*/ 2746324 h 9424512"/>
              <a:gd name="connsiteX2943" fmla="*/ 10420552 w 15162205"/>
              <a:gd name="connsiteY2943" fmla="*/ 2730194 h 9424512"/>
              <a:gd name="connsiteX2944" fmla="*/ 10396356 w 15162205"/>
              <a:gd name="connsiteY2944" fmla="*/ 2746324 h 9424512"/>
              <a:gd name="connsiteX2945" fmla="*/ 10404420 w 15162205"/>
              <a:gd name="connsiteY2945" fmla="*/ 2762456 h 9424512"/>
              <a:gd name="connsiteX2946" fmla="*/ 10468944 w 15162205"/>
              <a:gd name="connsiteY2946" fmla="*/ 2778587 h 9424512"/>
              <a:gd name="connsiteX2947" fmla="*/ 10468944 w 15162205"/>
              <a:gd name="connsiteY2947" fmla="*/ 2810848 h 9424512"/>
              <a:gd name="connsiteX2948" fmla="*/ 10477011 w 15162205"/>
              <a:gd name="connsiteY2948" fmla="*/ 2818915 h 9424512"/>
              <a:gd name="connsiteX2949" fmla="*/ 10501206 w 15162205"/>
              <a:gd name="connsiteY2949" fmla="*/ 2810848 h 9424512"/>
              <a:gd name="connsiteX2950" fmla="*/ 10533469 w 15162205"/>
              <a:gd name="connsiteY2950" fmla="*/ 2810848 h 9424512"/>
              <a:gd name="connsiteX2951" fmla="*/ 10517337 w 15162205"/>
              <a:gd name="connsiteY2951" fmla="*/ 2794719 h 9424512"/>
              <a:gd name="connsiteX2952" fmla="*/ 10493141 w 15162205"/>
              <a:gd name="connsiteY2952" fmla="*/ 2786652 h 9424512"/>
              <a:gd name="connsiteX2953" fmla="*/ 10485074 w 15162205"/>
              <a:gd name="connsiteY2953" fmla="*/ 2786652 h 9424512"/>
              <a:gd name="connsiteX2954" fmla="*/ 10468944 w 15162205"/>
              <a:gd name="connsiteY2954" fmla="*/ 2778587 h 9424512"/>
              <a:gd name="connsiteX2955" fmla="*/ 10468944 w 15162205"/>
              <a:gd name="connsiteY2955" fmla="*/ 2762456 h 9424512"/>
              <a:gd name="connsiteX2956" fmla="*/ 10485074 w 15162205"/>
              <a:gd name="connsiteY2956" fmla="*/ 2762456 h 9424512"/>
              <a:gd name="connsiteX2957" fmla="*/ 10501206 w 15162205"/>
              <a:gd name="connsiteY2957" fmla="*/ 2746324 h 9424512"/>
              <a:gd name="connsiteX2958" fmla="*/ 10485074 w 15162205"/>
              <a:gd name="connsiteY2958" fmla="*/ 2730194 h 9424512"/>
              <a:gd name="connsiteX2959" fmla="*/ 10420552 w 15162205"/>
              <a:gd name="connsiteY2959" fmla="*/ 2730194 h 9424512"/>
              <a:gd name="connsiteX2960" fmla="*/ 10226982 w 15162205"/>
              <a:gd name="connsiteY2960" fmla="*/ 2730194 h 9424512"/>
              <a:gd name="connsiteX2961" fmla="*/ 10194719 w 15162205"/>
              <a:gd name="connsiteY2961" fmla="*/ 2746324 h 9424512"/>
              <a:gd name="connsiteX2962" fmla="*/ 10243111 w 15162205"/>
              <a:gd name="connsiteY2962" fmla="*/ 2746324 h 9424512"/>
              <a:gd name="connsiteX2963" fmla="*/ 10081804 w 15162205"/>
              <a:gd name="connsiteY2963" fmla="*/ 2730194 h 9424512"/>
              <a:gd name="connsiteX2964" fmla="*/ 10081804 w 15162205"/>
              <a:gd name="connsiteY2964" fmla="*/ 2746324 h 9424512"/>
              <a:gd name="connsiteX2965" fmla="*/ 10097934 w 15162205"/>
              <a:gd name="connsiteY2965" fmla="*/ 2746324 h 9424512"/>
              <a:gd name="connsiteX2966" fmla="*/ 10081804 w 15162205"/>
              <a:gd name="connsiteY2966" fmla="*/ 2730194 h 9424512"/>
              <a:gd name="connsiteX2967" fmla="*/ 9904364 w 15162205"/>
              <a:gd name="connsiteY2967" fmla="*/ 2730194 h 9424512"/>
              <a:gd name="connsiteX2968" fmla="*/ 9904364 w 15162205"/>
              <a:gd name="connsiteY2968" fmla="*/ 2746324 h 9424512"/>
              <a:gd name="connsiteX2969" fmla="*/ 9912430 w 15162205"/>
              <a:gd name="connsiteY2969" fmla="*/ 2738260 h 9424512"/>
              <a:gd name="connsiteX2970" fmla="*/ 9920495 w 15162205"/>
              <a:gd name="connsiteY2970" fmla="*/ 2730194 h 9424512"/>
              <a:gd name="connsiteX2971" fmla="*/ 9904364 w 15162205"/>
              <a:gd name="connsiteY2971" fmla="*/ 2730194 h 9424512"/>
              <a:gd name="connsiteX2972" fmla="*/ 8460650 w 15162205"/>
              <a:gd name="connsiteY2972" fmla="*/ 2730194 h 9424512"/>
              <a:gd name="connsiteX2973" fmla="*/ 8452583 w 15162205"/>
              <a:gd name="connsiteY2973" fmla="*/ 2746324 h 9424512"/>
              <a:gd name="connsiteX2974" fmla="*/ 8484846 w 15162205"/>
              <a:gd name="connsiteY2974" fmla="*/ 2746324 h 9424512"/>
              <a:gd name="connsiteX2975" fmla="*/ 8460650 w 15162205"/>
              <a:gd name="connsiteY2975" fmla="*/ 2730194 h 9424512"/>
              <a:gd name="connsiteX2976" fmla="*/ 3339094 w 15162205"/>
              <a:gd name="connsiteY2976" fmla="*/ 2730194 h 9424512"/>
              <a:gd name="connsiteX2977" fmla="*/ 3355225 w 15162205"/>
              <a:gd name="connsiteY2977" fmla="*/ 2730194 h 9424512"/>
              <a:gd name="connsiteX2978" fmla="*/ 3355225 w 15162205"/>
              <a:gd name="connsiteY2978" fmla="*/ 2746324 h 9424512"/>
              <a:gd name="connsiteX2979" fmla="*/ 3347160 w 15162205"/>
              <a:gd name="connsiteY2979" fmla="*/ 2762456 h 9424512"/>
              <a:gd name="connsiteX2980" fmla="*/ 3339094 w 15162205"/>
              <a:gd name="connsiteY2980" fmla="*/ 2746324 h 9424512"/>
              <a:gd name="connsiteX2981" fmla="*/ 3339094 w 15162205"/>
              <a:gd name="connsiteY2981" fmla="*/ 2730194 h 9424512"/>
              <a:gd name="connsiteX2982" fmla="*/ 2903561 w 15162205"/>
              <a:gd name="connsiteY2982" fmla="*/ 2730194 h 9424512"/>
              <a:gd name="connsiteX2983" fmla="*/ 2951954 w 15162205"/>
              <a:gd name="connsiteY2983" fmla="*/ 2730194 h 9424512"/>
              <a:gd name="connsiteX2984" fmla="*/ 2935823 w 15162205"/>
              <a:gd name="connsiteY2984" fmla="*/ 2746324 h 9424512"/>
              <a:gd name="connsiteX2985" fmla="*/ 2911627 w 15162205"/>
              <a:gd name="connsiteY2985" fmla="*/ 2738260 h 9424512"/>
              <a:gd name="connsiteX2986" fmla="*/ 2903561 w 15162205"/>
              <a:gd name="connsiteY2986" fmla="*/ 2730194 h 9424512"/>
              <a:gd name="connsiteX2987" fmla="*/ 8202556 w 15162205"/>
              <a:gd name="connsiteY2987" fmla="*/ 2722128 h 9424512"/>
              <a:gd name="connsiteX2988" fmla="*/ 8194490 w 15162205"/>
              <a:gd name="connsiteY2988" fmla="*/ 2730194 h 9424512"/>
              <a:gd name="connsiteX2989" fmla="*/ 8194490 w 15162205"/>
              <a:gd name="connsiteY2989" fmla="*/ 2746324 h 9424512"/>
              <a:gd name="connsiteX2990" fmla="*/ 8226752 w 15162205"/>
              <a:gd name="connsiteY2990" fmla="*/ 2754389 h 9424512"/>
              <a:gd name="connsiteX2991" fmla="*/ 8242882 w 15162205"/>
              <a:gd name="connsiteY2991" fmla="*/ 2762456 h 9424512"/>
              <a:gd name="connsiteX2992" fmla="*/ 8283210 w 15162205"/>
              <a:gd name="connsiteY2992" fmla="*/ 2786652 h 9424512"/>
              <a:gd name="connsiteX2993" fmla="*/ 8307406 w 15162205"/>
              <a:gd name="connsiteY2993" fmla="*/ 2778587 h 9424512"/>
              <a:gd name="connsiteX2994" fmla="*/ 8291274 w 15162205"/>
              <a:gd name="connsiteY2994" fmla="*/ 2762456 h 9424512"/>
              <a:gd name="connsiteX2995" fmla="*/ 8275145 w 15162205"/>
              <a:gd name="connsiteY2995" fmla="*/ 2762456 h 9424512"/>
              <a:gd name="connsiteX2996" fmla="*/ 8226752 w 15162205"/>
              <a:gd name="connsiteY2996" fmla="*/ 2730194 h 9424512"/>
              <a:gd name="connsiteX2997" fmla="*/ 8202556 w 15162205"/>
              <a:gd name="connsiteY2997" fmla="*/ 2722128 h 9424512"/>
              <a:gd name="connsiteX2998" fmla="*/ 9968888 w 15162205"/>
              <a:gd name="connsiteY2998" fmla="*/ 2714065 h 9424512"/>
              <a:gd name="connsiteX2999" fmla="*/ 9936627 w 15162205"/>
              <a:gd name="connsiteY2999" fmla="*/ 2738260 h 9424512"/>
              <a:gd name="connsiteX3000" fmla="*/ 9920495 w 15162205"/>
              <a:gd name="connsiteY3000" fmla="*/ 2762456 h 9424512"/>
              <a:gd name="connsiteX3001" fmla="*/ 9952756 w 15162205"/>
              <a:gd name="connsiteY3001" fmla="*/ 2762456 h 9424512"/>
              <a:gd name="connsiteX3002" fmla="*/ 9985019 w 15162205"/>
              <a:gd name="connsiteY3002" fmla="*/ 2754389 h 9424512"/>
              <a:gd name="connsiteX3003" fmla="*/ 10017281 w 15162205"/>
              <a:gd name="connsiteY3003" fmla="*/ 2746324 h 9424512"/>
              <a:gd name="connsiteX3004" fmla="*/ 9985019 w 15162205"/>
              <a:gd name="connsiteY3004" fmla="*/ 2730194 h 9424512"/>
              <a:gd name="connsiteX3005" fmla="*/ 9952756 w 15162205"/>
              <a:gd name="connsiteY3005" fmla="*/ 2730194 h 9424512"/>
              <a:gd name="connsiteX3006" fmla="*/ 9323651 w 15162205"/>
              <a:gd name="connsiteY3006" fmla="*/ 2714065 h 9424512"/>
              <a:gd name="connsiteX3007" fmla="*/ 9307522 w 15162205"/>
              <a:gd name="connsiteY3007" fmla="*/ 2730194 h 9424512"/>
              <a:gd name="connsiteX3008" fmla="*/ 9307522 w 15162205"/>
              <a:gd name="connsiteY3008" fmla="*/ 2762456 h 9424512"/>
              <a:gd name="connsiteX3009" fmla="*/ 9307522 w 15162205"/>
              <a:gd name="connsiteY3009" fmla="*/ 2778587 h 9424512"/>
              <a:gd name="connsiteX3010" fmla="*/ 9323651 w 15162205"/>
              <a:gd name="connsiteY3010" fmla="*/ 2778587 h 9424512"/>
              <a:gd name="connsiteX3011" fmla="*/ 9388177 w 15162205"/>
              <a:gd name="connsiteY3011" fmla="*/ 2762456 h 9424512"/>
              <a:gd name="connsiteX3012" fmla="*/ 9372046 w 15162205"/>
              <a:gd name="connsiteY3012" fmla="*/ 2730194 h 9424512"/>
              <a:gd name="connsiteX3013" fmla="*/ 9355914 w 15162205"/>
              <a:gd name="connsiteY3013" fmla="*/ 2746324 h 9424512"/>
              <a:gd name="connsiteX3014" fmla="*/ 9339783 w 15162205"/>
              <a:gd name="connsiteY3014" fmla="*/ 2746324 h 9424512"/>
              <a:gd name="connsiteX3015" fmla="*/ 9339783 w 15162205"/>
              <a:gd name="connsiteY3015" fmla="*/ 2730194 h 9424512"/>
              <a:gd name="connsiteX3016" fmla="*/ 9323651 w 15162205"/>
              <a:gd name="connsiteY3016" fmla="*/ 2714065 h 9424512"/>
              <a:gd name="connsiteX3017" fmla="*/ 8984904 w 15162205"/>
              <a:gd name="connsiteY3017" fmla="*/ 2714065 h 9424512"/>
              <a:gd name="connsiteX3018" fmla="*/ 9001033 w 15162205"/>
              <a:gd name="connsiteY3018" fmla="*/ 2722128 h 9424512"/>
              <a:gd name="connsiteX3019" fmla="*/ 9001033 w 15162205"/>
              <a:gd name="connsiteY3019" fmla="*/ 2730194 h 9424512"/>
              <a:gd name="connsiteX3020" fmla="*/ 9001033 w 15162205"/>
              <a:gd name="connsiteY3020" fmla="*/ 2746324 h 9424512"/>
              <a:gd name="connsiteX3021" fmla="*/ 8984904 w 15162205"/>
              <a:gd name="connsiteY3021" fmla="*/ 2730194 h 9424512"/>
              <a:gd name="connsiteX3022" fmla="*/ 8984904 w 15162205"/>
              <a:gd name="connsiteY3022" fmla="*/ 2714065 h 9424512"/>
              <a:gd name="connsiteX3023" fmla="*/ 8388060 w 15162205"/>
              <a:gd name="connsiteY3023" fmla="*/ 2714065 h 9424512"/>
              <a:gd name="connsiteX3024" fmla="*/ 8355800 w 15162205"/>
              <a:gd name="connsiteY3024" fmla="*/ 2730194 h 9424512"/>
              <a:gd name="connsiteX3025" fmla="*/ 8388060 w 15162205"/>
              <a:gd name="connsiteY3025" fmla="*/ 2730194 h 9424512"/>
              <a:gd name="connsiteX3026" fmla="*/ 8404191 w 15162205"/>
              <a:gd name="connsiteY3026" fmla="*/ 2722128 h 9424512"/>
              <a:gd name="connsiteX3027" fmla="*/ 8388060 w 15162205"/>
              <a:gd name="connsiteY3027" fmla="*/ 2714065 h 9424512"/>
              <a:gd name="connsiteX3028" fmla="*/ 8291274 w 15162205"/>
              <a:gd name="connsiteY3028" fmla="*/ 2714065 h 9424512"/>
              <a:gd name="connsiteX3029" fmla="*/ 8291274 w 15162205"/>
              <a:gd name="connsiteY3029" fmla="*/ 2730194 h 9424512"/>
              <a:gd name="connsiteX3030" fmla="*/ 8307406 w 15162205"/>
              <a:gd name="connsiteY3030" fmla="*/ 2730194 h 9424512"/>
              <a:gd name="connsiteX3031" fmla="*/ 8291274 w 15162205"/>
              <a:gd name="connsiteY3031" fmla="*/ 2714065 h 9424512"/>
              <a:gd name="connsiteX3032" fmla="*/ 3234246 w 15162205"/>
              <a:gd name="connsiteY3032" fmla="*/ 2714065 h 9424512"/>
              <a:gd name="connsiteX3033" fmla="*/ 3250374 w 15162205"/>
              <a:gd name="connsiteY3033" fmla="*/ 2722128 h 9424512"/>
              <a:gd name="connsiteX3034" fmla="*/ 3242308 w 15162205"/>
              <a:gd name="connsiteY3034" fmla="*/ 2730194 h 9424512"/>
              <a:gd name="connsiteX3035" fmla="*/ 3226178 w 15162205"/>
              <a:gd name="connsiteY3035" fmla="*/ 2722128 h 9424512"/>
              <a:gd name="connsiteX3036" fmla="*/ 3234246 w 15162205"/>
              <a:gd name="connsiteY3036" fmla="*/ 2714065 h 9424512"/>
              <a:gd name="connsiteX3037" fmla="*/ 3081001 w 15162205"/>
              <a:gd name="connsiteY3037" fmla="*/ 2714065 h 9424512"/>
              <a:gd name="connsiteX3038" fmla="*/ 3113261 w 15162205"/>
              <a:gd name="connsiteY3038" fmla="*/ 2730194 h 9424512"/>
              <a:gd name="connsiteX3039" fmla="*/ 3097132 w 15162205"/>
              <a:gd name="connsiteY3039" fmla="*/ 2730194 h 9424512"/>
              <a:gd name="connsiteX3040" fmla="*/ 3081001 w 15162205"/>
              <a:gd name="connsiteY3040" fmla="*/ 2714065 h 9424512"/>
              <a:gd name="connsiteX3041" fmla="*/ 8049311 w 15162205"/>
              <a:gd name="connsiteY3041" fmla="*/ 2697932 h 9424512"/>
              <a:gd name="connsiteX3042" fmla="*/ 8081574 w 15162205"/>
              <a:gd name="connsiteY3042" fmla="*/ 2714065 h 9424512"/>
              <a:gd name="connsiteX3043" fmla="*/ 8097704 w 15162205"/>
              <a:gd name="connsiteY3043" fmla="*/ 2697932 h 9424512"/>
              <a:gd name="connsiteX3044" fmla="*/ 10226982 w 15162205"/>
              <a:gd name="connsiteY3044" fmla="*/ 2681802 h 9424512"/>
              <a:gd name="connsiteX3045" fmla="*/ 10210848 w 15162205"/>
              <a:gd name="connsiteY3045" fmla="*/ 2697932 h 9424512"/>
              <a:gd name="connsiteX3046" fmla="*/ 10226982 w 15162205"/>
              <a:gd name="connsiteY3046" fmla="*/ 2714065 h 9424512"/>
              <a:gd name="connsiteX3047" fmla="*/ 10235047 w 15162205"/>
              <a:gd name="connsiteY3047" fmla="*/ 2714065 h 9424512"/>
              <a:gd name="connsiteX3048" fmla="*/ 10243111 w 15162205"/>
              <a:gd name="connsiteY3048" fmla="*/ 2697932 h 9424512"/>
              <a:gd name="connsiteX3049" fmla="*/ 9823710 w 15162205"/>
              <a:gd name="connsiteY3049" fmla="*/ 2681802 h 9424512"/>
              <a:gd name="connsiteX3050" fmla="*/ 9807579 w 15162205"/>
              <a:gd name="connsiteY3050" fmla="*/ 2697932 h 9424512"/>
              <a:gd name="connsiteX3051" fmla="*/ 9823710 w 15162205"/>
              <a:gd name="connsiteY3051" fmla="*/ 2714065 h 9424512"/>
              <a:gd name="connsiteX3052" fmla="*/ 9823710 w 15162205"/>
              <a:gd name="connsiteY3052" fmla="*/ 2697932 h 9424512"/>
              <a:gd name="connsiteX3053" fmla="*/ 9823710 w 15162205"/>
              <a:gd name="connsiteY3053" fmla="*/ 2681802 h 9424512"/>
              <a:gd name="connsiteX3054" fmla="*/ 12307865 w 15162205"/>
              <a:gd name="connsiteY3054" fmla="*/ 2665670 h 9424512"/>
              <a:gd name="connsiteX3055" fmla="*/ 12307865 w 15162205"/>
              <a:gd name="connsiteY3055" fmla="*/ 2681802 h 9424512"/>
              <a:gd name="connsiteX3056" fmla="*/ 12323997 w 15162205"/>
              <a:gd name="connsiteY3056" fmla="*/ 2673735 h 9424512"/>
              <a:gd name="connsiteX3057" fmla="*/ 12340128 w 15162205"/>
              <a:gd name="connsiteY3057" fmla="*/ 2665670 h 9424512"/>
              <a:gd name="connsiteX3058" fmla="*/ 10291504 w 15162205"/>
              <a:gd name="connsiteY3058" fmla="*/ 2665670 h 9424512"/>
              <a:gd name="connsiteX3059" fmla="*/ 10291504 w 15162205"/>
              <a:gd name="connsiteY3059" fmla="*/ 2681802 h 9424512"/>
              <a:gd name="connsiteX3060" fmla="*/ 10323765 w 15162205"/>
              <a:gd name="connsiteY3060" fmla="*/ 2681802 h 9424512"/>
              <a:gd name="connsiteX3061" fmla="*/ 10291504 w 15162205"/>
              <a:gd name="connsiteY3061" fmla="*/ 2665670 h 9424512"/>
              <a:gd name="connsiteX3062" fmla="*/ 8694549 w 15162205"/>
              <a:gd name="connsiteY3062" fmla="*/ 2665670 h 9424512"/>
              <a:gd name="connsiteX3063" fmla="*/ 8678417 w 15162205"/>
              <a:gd name="connsiteY3063" fmla="*/ 2681802 h 9424512"/>
              <a:gd name="connsiteX3064" fmla="*/ 8678417 w 15162205"/>
              <a:gd name="connsiteY3064" fmla="*/ 2697932 h 9424512"/>
              <a:gd name="connsiteX3065" fmla="*/ 8694549 w 15162205"/>
              <a:gd name="connsiteY3065" fmla="*/ 2730194 h 9424512"/>
              <a:gd name="connsiteX3066" fmla="*/ 8742941 w 15162205"/>
              <a:gd name="connsiteY3066" fmla="*/ 2714065 h 9424512"/>
              <a:gd name="connsiteX3067" fmla="*/ 8807463 w 15162205"/>
              <a:gd name="connsiteY3067" fmla="*/ 2746324 h 9424512"/>
              <a:gd name="connsiteX3068" fmla="*/ 8823596 w 15162205"/>
              <a:gd name="connsiteY3068" fmla="*/ 2730194 h 9424512"/>
              <a:gd name="connsiteX3069" fmla="*/ 8823596 w 15162205"/>
              <a:gd name="connsiteY3069" fmla="*/ 2714065 h 9424512"/>
              <a:gd name="connsiteX3070" fmla="*/ 8791333 w 15162205"/>
              <a:gd name="connsiteY3070" fmla="*/ 2714065 h 9424512"/>
              <a:gd name="connsiteX3071" fmla="*/ 8775204 w 15162205"/>
              <a:gd name="connsiteY3071" fmla="*/ 2714065 h 9424512"/>
              <a:gd name="connsiteX3072" fmla="*/ 8791333 w 15162205"/>
              <a:gd name="connsiteY3072" fmla="*/ 2697932 h 9424512"/>
              <a:gd name="connsiteX3073" fmla="*/ 8751005 w 15162205"/>
              <a:gd name="connsiteY3073" fmla="*/ 2681802 h 9424512"/>
              <a:gd name="connsiteX3074" fmla="*/ 8694549 w 15162205"/>
              <a:gd name="connsiteY3074" fmla="*/ 2665670 h 9424512"/>
              <a:gd name="connsiteX3075" fmla="*/ 9702727 w 15162205"/>
              <a:gd name="connsiteY3075" fmla="*/ 2649539 h 9424512"/>
              <a:gd name="connsiteX3076" fmla="*/ 9694664 w 15162205"/>
              <a:gd name="connsiteY3076" fmla="*/ 2665670 h 9424512"/>
              <a:gd name="connsiteX3077" fmla="*/ 9678532 w 15162205"/>
              <a:gd name="connsiteY3077" fmla="*/ 2689866 h 9424512"/>
              <a:gd name="connsiteX3078" fmla="*/ 9694664 w 15162205"/>
              <a:gd name="connsiteY3078" fmla="*/ 2705998 h 9424512"/>
              <a:gd name="connsiteX3079" fmla="*/ 9743055 w 15162205"/>
              <a:gd name="connsiteY3079" fmla="*/ 2714065 h 9424512"/>
              <a:gd name="connsiteX3080" fmla="*/ 9775318 w 15162205"/>
              <a:gd name="connsiteY3080" fmla="*/ 2697932 h 9424512"/>
              <a:gd name="connsiteX3081" fmla="*/ 9743055 w 15162205"/>
              <a:gd name="connsiteY3081" fmla="*/ 2665670 h 9424512"/>
              <a:gd name="connsiteX3082" fmla="*/ 9702727 w 15162205"/>
              <a:gd name="connsiteY3082" fmla="*/ 2649539 h 9424512"/>
              <a:gd name="connsiteX3083" fmla="*/ 9565614 w 15162205"/>
              <a:gd name="connsiteY3083" fmla="*/ 2649539 h 9424512"/>
              <a:gd name="connsiteX3084" fmla="*/ 9581747 w 15162205"/>
              <a:gd name="connsiteY3084" fmla="*/ 2665670 h 9424512"/>
              <a:gd name="connsiteX3085" fmla="*/ 9565614 w 15162205"/>
              <a:gd name="connsiteY3085" fmla="*/ 2665670 h 9424512"/>
              <a:gd name="connsiteX3086" fmla="*/ 9565614 w 15162205"/>
              <a:gd name="connsiteY3086" fmla="*/ 2649539 h 9424512"/>
              <a:gd name="connsiteX3087" fmla="*/ 9210737 w 15162205"/>
              <a:gd name="connsiteY3087" fmla="*/ 2649539 h 9424512"/>
              <a:gd name="connsiteX3088" fmla="*/ 9194605 w 15162205"/>
              <a:gd name="connsiteY3088" fmla="*/ 2665670 h 9424512"/>
              <a:gd name="connsiteX3089" fmla="*/ 9210737 w 15162205"/>
              <a:gd name="connsiteY3089" fmla="*/ 2681802 h 9424512"/>
              <a:gd name="connsiteX3090" fmla="*/ 9226868 w 15162205"/>
              <a:gd name="connsiteY3090" fmla="*/ 2714065 h 9424512"/>
              <a:gd name="connsiteX3091" fmla="*/ 9210737 w 15162205"/>
              <a:gd name="connsiteY3091" fmla="*/ 2714065 h 9424512"/>
              <a:gd name="connsiteX3092" fmla="*/ 9146213 w 15162205"/>
              <a:gd name="connsiteY3092" fmla="*/ 2714065 h 9424512"/>
              <a:gd name="connsiteX3093" fmla="*/ 9130083 w 15162205"/>
              <a:gd name="connsiteY3093" fmla="*/ 2722128 h 9424512"/>
              <a:gd name="connsiteX3094" fmla="*/ 9113951 w 15162205"/>
              <a:gd name="connsiteY3094" fmla="*/ 2714065 h 9424512"/>
              <a:gd name="connsiteX3095" fmla="*/ 9097820 w 15162205"/>
              <a:gd name="connsiteY3095" fmla="*/ 2681802 h 9424512"/>
              <a:gd name="connsiteX3096" fmla="*/ 9065559 w 15162205"/>
              <a:gd name="connsiteY3096" fmla="*/ 2665670 h 9424512"/>
              <a:gd name="connsiteX3097" fmla="*/ 9033296 w 15162205"/>
              <a:gd name="connsiteY3097" fmla="*/ 2665670 h 9424512"/>
              <a:gd name="connsiteX3098" fmla="*/ 9033296 w 15162205"/>
              <a:gd name="connsiteY3098" fmla="*/ 2681802 h 9424512"/>
              <a:gd name="connsiteX3099" fmla="*/ 9065559 w 15162205"/>
              <a:gd name="connsiteY3099" fmla="*/ 2714065 h 9424512"/>
              <a:gd name="connsiteX3100" fmla="*/ 9065559 w 15162205"/>
              <a:gd name="connsiteY3100" fmla="*/ 2730194 h 9424512"/>
              <a:gd name="connsiteX3101" fmla="*/ 9049427 w 15162205"/>
              <a:gd name="connsiteY3101" fmla="*/ 2730194 h 9424512"/>
              <a:gd name="connsiteX3102" fmla="*/ 9049427 w 15162205"/>
              <a:gd name="connsiteY3102" fmla="*/ 2714065 h 9424512"/>
              <a:gd name="connsiteX3103" fmla="*/ 8984904 w 15162205"/>
              <a:gd name="connsiteY3103" fmla="*/ 2689866 h 9424512"/>
              <a:gd name="connsiteX3104" fmla="*/ 8904250 w 15162205"/>
              <a:gd name="connsiteY3104" fmla="*/ 2665670 h 9424512"/>
              <a:gd name="connsiteX3105" fmla="*/ 8904250 w 15162205"/>
              <a:gd name="connsiteY3105" fmla="*/ 2681802 h 9424512"/>
              <a:gd name="connsiteX3106" fmla="*/ 8920379 w 15162205"/>
              <a:gd name="connsiteY3106" fmla="*/ 2681802 h 9424512"/>
              <a:gd name="connsiteX3107" fmla="*/ 8936511 w 15162205"/>
              <a:gd name="connsiteY3107" fmla="*/ 2697932 h 9424512"/>
              <a:gd name="connsiteX3108" fmla="*/ 8920379 w 15162205"/>
              <a:gd name="connsiteY3108" fmla="*/ 2730194 h 9424512"/>
              <a:gd name="connsiteX3109" fmla="*/ 8904250 w 15162205"/>
              <a:gd name="connsiteY3109" fmla="*/ 2730194 h 9424512"/>
              <a:gd name="connsiteX3110" fmla="*/ 8904250 w 15162205"/>
              <a:gd name="connsiteY3110" fmla="*/ 2746324 h 9424512"/>
              <a:gd name="connsiteX3111" fmla="*/ 8912315 w 15162205"/>
              <a:gd name="connsiteY3111" fmla="*/ 2762456 h 9424512"/>
              <a:gd name="connsiteX3112" fmla="*/ 8936511 w 15162205"/>
              <a:gd name="connsiteY3112" fmla="*/ 2794719 h 9424512"/>
              <a:gd name="connsiteX3113" fmla="*/ 8968772 w 15162205"/>
              <a:gd name="connsiteY3113" fmla="*/ 2826979 h 9424512"/>
              <a:gd name="connsiteX3114" fmla="*/ 9017166 w 15162205"/>
              <a:gd name="connsiteY3114" fmla="*/ 2859241 h 9424512"/>
              <a:gd name="connsiteX3115" fmla="*/ 9017166 w 15162205"/>
              <a:gd name="connsiteY3115" fmla="*/ 2843111 h 9424512"/>
              <a:gd name="connsiteX3116" fmla="*/ 9001033 w 15162205"/>
              <a:gd name="connsiteY3116" fmla="*/ 2843111 h 9424512"/>
              <a:gd name="connsiteX3117" fmla="*/ 8968772 w 15162205"/>
              <a:gd name="connsiteY3117" fmla="*/ 2826979 h 9424512"/>
              <a:gd name="connsiteX3118" fmla="*/ 8952642 w 15162205"/>
              <a:gd name="connsiteY3118" fmla="*/ 2794719 h 9424512"/>
              <a:gd name="connsiteX3119" fmla="*/ 8968772 w 15162205"/>
              <a:gd name="connsiteY3119" fmla="*/ 2794719 h 9424512"/>
              <a:gd name="connsiteX3120" fmla="*/ 9017166 w 15162205"/>
              <a:gd name="connsiteY3120" fmla="*/ 2810848 h 9424512"/>
              <a:gd name="connsiteX3121" fmla="*/ 9033296 w 15162205"/>
              <a:gd name="connsiteY3121" fmla="*/ 2810848 h 9424512"/>
              <a:gd name="connsiteX3122" fmla="*/ 9049427 w 15162205"/>
              <a:gd name="connsiteY3122" fmla="*/ 2778587 h 9424512"/>
              <a:gd name="connsiteX3123" fmla="*/ 9081688 w 15162205"/>
              <a:gd name="connsiteY3123" fmla="*/ 2794719 h 9424512"/>
              <a:gd name="connsiteX3124" fmla="*/ 9113951 w 15162205"/>
              <a:gd name="connsiteY3124" fmla="*/ 2794719 h 9424512"/>
              <a:gd name="connsiteX3125" fmla="*/ 9065559 w 15162205"/>
              <a:gd name="connsiteY3125" fmla="*/ 2778587 h 9424512"/>
              <a:gd name="connsiteX3126" fmla="*/ 9113951 w 15162205"/>
              <a:gd name="connsiteY3126" fmla="*/ 2746324 h 9424512"/>
              <a:gd name="connsiteX3127" fmla="*/ 9130083 w 15162205"/>
              <a:gd name="connsiteY3127" fmla="*/ 2738260 h 9424512"/>
              <a:gd name="connsiteX3128" fmla="*/ 9162342 w 15162205"/>
              <a:gd name="connsiteY3128" fmla="*/ 2730194 h 9424512"/>
              <a:gd name="connsiteX3129" fmla="*/ 9194605 w 15162205"/>
              <a:gd name="connsiteY3129" fmla="*/ 2730194 h 9424512"/>
              <a:gd name="connsiteX3130" fmla="*/ 9242997 w 15162205"/>
              <a:gd name="connsiteY3130" fmla="*/ 2746324 h 9424512"/>
              <a:gd name="connsiteX3131" fmla="*/ 9267193 w 15162205"/>
              <a:gd name="connsiteY3131" fmla="*/ 2738260 h 9424512"/>
              <a:gd name="connsiteX3132" fmla="*/ 9291392 w 15162205"/>
              <a:gd name="connsiteY3132" fmla="*/ 2746324 h 9424512"/>
              <a:gd name="connsiteX3133" fmla="*/ 9291392 w 15162205"/>
              <a:gd name="connsiteY3133" fmla="*/ 2730194 h 9424512"/>
              <a:gd name="connsiteX3134" fmla="*/ 9275259 w 15162205"/>
              <a:gd name="connsiteY3134" fmla="*/ 2730194 h 9424512"/>
              <a:gd name="connsiteX3135" fmla="*/ 9259129 w 15162205"/>
              <a:gd name="connsiteY3135" fmla="*/ 2697932 h 9424512"/>
              <a:gd name="connsiteX3136" fmla="*/ 9210737 w 15162205"/>
              <a:gd name="connsiteY3136" fmla="*/ 2649539 h 9424512"/>
              <a:gd name="connsiteX3137" fmla="*/ 3661713 w 15162205"/>
              <a:gd name="connsiteY3137" fmla="*/ 2649539 h 9424512"/>
              <a:gd name="connsiteX3138" fmla="*/ 3661713 w 15162205"/>
              <a:gd name="connsiteY3138" fmla="*/ 2665670 h 9424512"/>
              <a:gd name="connsiteX3139" fmla="*/ 3677842 w 15162205"/>
              <a:gd name="connsiteY3139" fmla="*/ 2681802 h 9424512"/>
              <a:gd name="connsiteX3140" fmla="*/ 3677842 w 15162205"/>
              <a:gd name="connsiteY3140" fmla="*/ 2665670 h 9424512"/>
              <a:gd name="connsiteX3141" fmla="*/ 3677842 w 15162205"/>
              <a:gd name="connsiteY3141" fmla="*/ 2657606 h 9424512"/>
              <a:gd name="connsiteX3142" fmla="*/ 3661713 w 15162205"/>
              <a:gd name="connsiteY3142" fmla="*/ 2649539 h 9424512"/>
              <a:gd name="connsiteX3143" fmla="*/ 9355914 w 15162205"/>
              <a:gd name="connsiteY3143" fmla="*/ 2633410 h 9424512"/>
              <a:gd name="connsiteX3144" fmla="*/ 9339783 w 15162205"/>
              <a:gd name="connsiteY3144" fmla="*/ 2649539 h 9424512"/>
              <a:gd name="connsiteX3145" fmla="*/ 9355914 w 15162205"/>
              <a:gd name="connsiteY3145" fmla="*/ 2649539 h 9424512"/>
              <a:gd name="connsiteX3146" fmla="*/ 9372046 w 15162205"/>
              <a:gd name="connsiteY3146" fmla="*/ 2649539 h 9424512"/>
              <a:gd name="connsiteX3147" fmla="*/ 9355914 w 15162205"/>
              <a:gd name="connsiteY3147" fmla="*/ 2633410 h 9424512"/>
              <a:gd name="connsiteX3148" fmla="*/ 8129966 w 15162205"/>
              <a:gd name="connsiteY3148" fmla="*/ 2617278 h 9424512"/>
              <a:gd name="connsiteX3149" fmla="*/ 8146098 w 15162205"/>
              <a:gd name="connsiteY3149" fmla="*/ 2633410 h 9424512"/>
              <a:gd name="connsiteX3150" fmla="*/ 8162228 w 15162205"/>
              <a:gd name="connsiteY3150" fmla="*/ 2633410 h 9424512"/>
              <a:gd name="connsiteX3151" fmla="*/ 8129966 w 15162205"/>
              <a:gd name="connsiteY3151" fmla="*/ 2617278 h 9424512"/>
              <a:gd name="connsiteX3152" fmla="*/ 3742366 w 15162205"/>
              <a:gd name="connsiteY3152" fmla="*/ 2617278 h 9424512"/>
              <a:gd name="connsiteX3153" fmla="*/ 3742366 w 15162205"/>
              <a:gd name="connsiteY3153" fmla="*/ 2633410 h 9424512"/>
              <a:gd name="connsiteX3154" fmla="*/ 3742366 w 15162205"/>
              <a:gd name="connsiteY3154" fmla="*/ 2649539 h 9424512"/>
              <a:gd name="connsiteX3155" fmla="*/ 3758496 w 15162205"/>
              <a:gd name="connsiteY3155" fmla="*/ 2633410 h 9424512"/>
              <a:gd name="connsiteX3156" fmla="*/ 3750433 w 15162205"/>
              <a:gd name="connsiteY3156" fmla="*/ 2625343 h 9424512"/>
              <a:gd name="connsiteX3157" fmla="*/ 3742366 w 15162205"/>
              <a:gd name="connsiteY3157" fmla="*/ 2617278 h 9424512"/>
              <a:gd name="connsiteX3158" fmla="*/ 3581058 w 15162205"/>
              <a:gd name="connsiteY3158" fmla="*/ 2617278 h 9424512"/>
              <a:gd name="connsiteX3159" fmla="*/ 3613321 w 15162205"/>
              <a:gd name="connsiteY3159" fmla="*/ 2649539 h 9424512"/>
              <a:gd name="connsiteX3160" fmla="*/ 3613321 w 15162205"/>
              <a:gd name="connsiteY3160" fmla="*/ 2665670 h 9424512"/>
              <a:gd name="connsiteX3161" fmla="*/ 3613321 w 15162205"/>
              <a:gd name="connsiteY3161" fmla="*/ 2681802 h 9424512"/>
              <a:gd name="connsiteX3162" fmla="*/ 3629451 w 15162205"/>
              <a:gd name="connsiteY3162" fmla="*/ 2665670 h 9424512"/>
              <a:gd name="connsiteX3163" fmla="*/ 3613321 w 15162205"/>
              <a:gd name="connsiteY3163" fmla="*/ 2649539 h 9424512"/>
              <a:gd name="connsiteX3164" fmla="*/ 3613321 w 15162205"/>
              <a:gd name="connsiteY3164" fmla="*/ 2633410 h 9424512"/>
              <a:gd name="connsiteX3165" fmla="*/ 3581058 w 15162205"/>
              <a:gd name="connsiteY3165" fmla="*/ 2617278 h 9424512"/>
              <a:gd name="connsiteX3166" fmla="*/ 3290701 w 15162205"/>
              <a:gd name="connsiteY3166" fmla="*/ 2617278 h 9424512"/>
              <a:gd name="connsiteX3167" fmla="*/ 3322963 w 15162205"/>
              <a:gd name="connsiteY3167" fmla="*/ 2617278 h 9424512"/>
              <a:gd name="connsiteX3168" fmla="*/ 3339094 w 15162205"/>
              <a:gd name="connsiteY3168" fmla="*/ 2633410 h 9424512"/>
              <a:gd name="connsiteX3169" fmla="*/ 3355225 w 15162205"/>
              <a:gd name="connsiteY3169" fmla="*/ 2649539 h 9424512"/>
              <a:gd name="connsiteX3170" fmla="*/ 3355225 w 15162205"/>
              <a:gd name="connsiteY3170" fmla="*/ 2665670 h 9424512"/>
              <a:gd name="connsiteX3171" fmla="*/ 3306833 w 15162205"/>
              <a:gd name="connsiteY3171" fmla="*/ 2649539 h 9424512"/>
              <a:gd name="connsiteX3172" fmla="*/ 3322963 w 15162205"/>
              <a:gd name="connsiteY3172" fmla="*/ 2649539 h 9424512"/>
              <a:gd name="connsiteX3173" fmla="*/ 3306833 w 15162205"/>
              <a:gd name="connsiteY3173" fmla="*/ 2633410 h 9424512"/>
              <a:gd name="connsiteX3174" fmla="*/ 2974134 w 15162205"/>
              <a:gd name="connsiteY3174" fmla="*/ 2607196 h 9424512"/>
              <a:gd name="connsiteX3175" fmla="*/ 2992282 w 15162205"/>
              <a:gd name="connsiteY3175" fmla="*/ 2609211 h 9424512"/>
              <a:gd name="connsiteX3176" fmla="*/ 3016478 w 15162205"/>
              <a:gd name="connsiteY3176" fmla="*/ 2617278 h 9424512"/>
              <a:gd name="connsiteX3177" fmla="*/ 2984216 w 15162205"/>
              <a:gd name="connsiteY3177" fmla="*/ 2617278 h 9424512"/>
              <a:gd name="connsiteX3178" fmla="*/ 2968082 w 15162205"/>
              <a:gd name="connsiteY3178" fmla="*/ 2617278 h 9424512"/>
              <a:gd name="connsiteX3179" fmla="*/ 2974134 w 15162205"/>
              <a:gd name="connsiteY3179" fmla="*/ 2607196 h 9424512"/>
              <a:gd name="connsiteX3180" fmla="*/ 9404306 w 15162205"/>
              <a:gd name="connsiteY3180" fmla="*/ 2601147 h 9424512"/>
              <a:gd name="connsiteX3181" fmla="*/ 9404306 w 15162205"/>
              <a:gd name="connsiteY3181" fmla="*/ 2617278 h 9424512"/>
              <a:gd name="connsiteX3182" fmla="*/ 9420438 w 15162205"/>
              <a:gd name="connsiteY3182" fmla="*/ 2617278 h 9424512"/>
              <a:gd name="connsiteX3183" fmla="*/ 9404306 w 15162205"/>
              <a:gd name="connsiteY3183" fmla="*/ 2601147 h 9424512"/>
              <a:gd name="connsiteX3184" fmla="*/ 9339783 w 15162205"/>
              <a:gd name="connsiteY3184" fmla="*/ 2601147 h 9424512"/>
              <a:gd name="connsiteX3185" fmla="*/ 9339783 w 15162205"/>
              <a:gd name="connsiteY3185" fmla="*/ 2617278 h 9424512"/>
              <a:gd name="connsiteX3186" fmla="*/ 9355914 w 15162205"/>
              <a:gd name="connsiteY3186" fmla="*/ 2617278 h 9424512"/>
              <a:gd name="connsiteX3187" fmla="*/ 9339783 w 15162205"/>
              <a:gd name="connsiteY3187" fmla="*/ 2601147 h 9424512"/>
              <a:gd name="connsiteX3188" fmla="*/ 8549370 w 15162205"/>
              <a:gd name="connsiteY3188" fmla="*/ 2601147 h 9424512"/>
              <a:gd name="connsiteX3189" fmla="*/ 8500978 w 15162205"/>
              <a:gd name="connsiteY3189" fmla="*/ 2617278 h 9424512"/>
              <a:gd name="connsiteX3190" fmla="*/ 8484846 w 15162205"/>
              <a:gd name="connsiteY3190" fmla="*/ 2617278 h 9424512"/>
              <a:gd name="connsiteX3191" fmla="*/ 8484846 w 15162205"/>
              <a:gd name="connsiteY3191" fmla="*/ 2649539 h 9424512"/>
              <a:gd name="connsiteX3192" fmla="*/ 8500978 w 15162205"/>
              <a:gd name="connsiteY3192" fmla="*/ 2665670 h 9424512"/>
              <a:gd name="connsiteX3193" fmla="*/ 8484846 w 15162205"/>
              <a:gd name="connsiteY3193" fmla="*/ 2681802 h 9424512"/>
              <a:gd name="connsiteX3194" fmla="*/ 8533237 w 15162205"/>
              <a:gd name="connsiteY3194" fmla="*/ 2665670 h 9424512"/>
              <a:gd name="connsiteX3195" fmla="*/ 8565500 w 15162205"/>
              <a:gd name="connsiteY3195" fmla="*/ 2665670 h 9424512"/>
              <a:gd name="connsiteX3196" fmla="*/ 8533237 w 15162205"/>
              <a:gd name="connsiteY3196" fmla="*/ 2633410 h 9424512"/>
              <a:gd name="connsiteX3197" fmla="*/ 8517108 w 15162205"/>
              <a:gd name="connsiteY3197" fmla="*/ 2617278 h 9424512"/>
              <a:gd name="connsiteX3198" fmla="*/ 8533237 w 15162205"/>
              <a:gd name="connsiteY3198" fmla="*/ 2617278 h 9424512"/>
              <a:gd name="connsiteX3199" fmla="*/ 8556013 w 15162205"/>
              <a:gd name="connsiteY3199" fmla="*/ 2621073 h 9424512"/>
              <a:gd name="connsiteX3200" fmla="*/ 9823710 w 15162205"/>
              <a:gd name="connsiteY3200" fmla="*/ 2585015 h 9424512"/>
              <a:gd name="connsiteX3201" fmla="*/ 9839840 w 15162205"/>
              <a:gd name="connsiteY3201" fmla="*/ 2601147 h 9424512"/>
              <a:gd name="connsiteX3202" fmla="*/ 9839840 w 15162205"/>
              <a:gd name="connsiteY3202" fmla="*/ 2617278 h 9424512"/>
              <a:gd name="connsiteX3203" fmla="*/ 9855973 w 15162205"/>
              <a:gd name="connsiteY3203" fmla="*/ 2617278 h 9424512"/>
              <a:gd name="connsiteX3204" fmla="*/ 9872102 w 15162205"/>
              <a:gd name="connsiteY3204" fmla="*/ 2617278 h 9424512"/>
              <a:gd name="connsiteX3205" fmla="*/ 9872102 w 15162205"/>
              <a:gd name="connsiteY3205" fmla="*/ 2625343 h 9424512"/>
              <a:gd name="connsiteX3206" fmla="*/ 9855973 w 15162205"/>
              <a:gd name="connsiteY3206" fmla="*/ 2633410 h 9424512"/>
              <a:gd name="connsiteX3207" fmla="*/ 9888234 w 15162205"/>
              <a:gd name="connsiteY3207" fmla="*/ 2649539 h 9424512"/>
              <a:gd name="connsiteX3208" fmla="*/ 9904364 w 15162205"/>
              <a:gd name="connsiteY3208" fmla="*/ 2649539 h 9424512"/>
              <a:gd name="connsiteX3209" fmla="*/ 9920495 w 15162205"/>
              <a:gd name="connsiteY3209" fmla="*/ 2617278 h 9424512"/>
              <a:gd name="connsiteX3210" fmla="*/ 9855973 w 15162205"/>
              <a:gd name="connsiteY3210" fmla="*/ 2601147 h 9424512"/>
              <a:gd name="connsiteX3211" fmla="*/ 9823710 w 15162205"/>
              <a:gd name="connsiteY3211" fmla="*/ 2585015 h 9424512"/>
              <a:gd name="connsiteX3212" fmla="*/ 8952642 w 15162205"/>
              <a:gd name="connsiteY3212" fmla="*/ 2585015 h 9424512"/>
              <a:gd name="connsiteX3213" fmla="*/ 8968772 w 15162205"/>
              <a:gd name="connsiteY3213" fmla="*/ 2601147 h 9424512"/>
              <a:gd name="connsiteX3214" fmla="*/ 8968772 w 15162205"/>
              <a:gd name="connsiteY3214" fmla="*/ 2585015 h 9424512"/>
              <a:gd name="connsiteX3215" fmla="*/ 8952642 w 15162205"/>
              <a:gd name="connsiteY3215" fmla="*/ 2585015 h 9424512"/>
              <a:gd name="connsiteX3216" fmla="*/ 8404191 w 15162205"/>
              <a:gd name="connsiteY3216" fmla="*/ 2585015 h 9424512"/>
              <a:gd name="connsiteX3217" fmla="*/ 8388060 w 15162205"/>
              <a:gd name="connsiteY3217" fmla="*/ 2617278 h 9424512"/>
              <a:gd name="connsiteX3218" fmla="*/ 8371928 w 15162205"/>
              <a:gd name="connsiteY3218" fmla="*/ 2633410 h 9424512"/>
              <a:gd name="connsiteX3219" fmla="*/ 8355800 w 15162205"/>
              <a:gd name="connsiteY3219" fmla="*/ 2601147 h 9424512"/>
              <a:gd name="connsiteX3220" fmla="*/ 8323537 w 15162205"/>
              <a:gd name="connsiteY3220" fmla="*/ 2601147 h 9424512"/>
              <a:gd name="connsiteX3221" fmla="*/ 8339668 w 15162205"/>
              <a:gd name="connsiteY3221" fmla="*/ 2617278 h 9424512"/>
              <a:gd name="connsiteX3222" fmla="*/ 8339668 w 15162205"/>
              <a:gd name="connsiteY3222" fmla="*/ 2633410 h 9424512"/>
              <a:gd name="connsiteX3223" fmla="*/ 8339668 w 15162205"/>
              <a:gd name="connsiteY3223" fmla="*/ 2649539 h 9424512"/>
              <a:gd name="connsiteX3224" fmla="*/ 8371928 w 15162205"/>
              <a:gd name="connsiteY3224" fmla="*/ 2641474 h 9424512"/>
              <a:gd name="connsiteX3225" fmla="*/ 8404191 w 15162205"/>
              <a:gd name="connsiteY3225" fmla="*/ 2665670 h 9424512"/>
              <a:gd name="connsiteX3226" fmla="*/ 8436454 w 15162205"/>
              <a:gd name="connsiteY3226" fmla="*/ 2665670 h 9424512"/>
              <a:gd name="connsiteX3227" fmla="*/ 8436454 w 15162205"/>
              <a:gd name="connsiteY3227" fmla="*/ 2617278 h 9424512"/>
              <a:gd name="connsiteX3228" fmla="*/ 8404191 w 15162205"/>
              <a:gd name="connsiteY3228" fmla="*/ 2585015 h 9424512"/>
              <a:gd name="connsiteX3229" fmla="*/ 8291274 w 15162205"/>
              <a:gd name="connsiteY3229" fmla="*/ 2585015 h 9424512"/>
              <a:gd name="connsiteX3230" fmla="*/ 8291274 w 15162205"/>
              <a:gd name="connsiteY3230" fmla="*/ 2617278 h 9424512"/>
              <a:gd name="connsiteX3231" fmla="*/ 8307406 w 15162205"/>
              <a:gd name="connsiteY3231" fmla="*/ 2601147 h 9424512"/>
              <a:gd name="connsiteX3232" fmla="*/ 3161654 w 15162205"/>
              <a:gd name="connsiteY3232" fmla="*/ 2585015 h 9424512"/>
              <a:gd name="connsiteX3233" fmla="*/ 3177787 w 15162205"/>
              <a:gd name="connsiteY3233" fmla="*/ 2585015 h 9424512"/>
              <a:gd name="connsiteX3234" fmla="*/ 3226178 w 15162205"/>
              <a:gd name="connsiteY3234" fmla="*/ 2601147 h 9424512"/>
              <a:gd name="connsiteX3235" fmla="*/ 3266507 w 15162205"/>
              <a:gd name="connsiteY3235" fmla="*/ 2625343 h 9424512"/>
              <a:gd name="connsiteX3236" fmla="*/ 3258442 w 15162205"/>
              <a:gd name="connsiteY3236" fmla="*/ 2649539 h 9424512"/>
              <a:gd name="connsiteX3237" fmla="*/ 3226178 w 15162205"/>
              <a:gd name="connsiteY3237" fmla="*/ 2633410 h 9424512"/>
              <a:gd name="connsiteX3238" fmla="*/ 3161654 w 15162205"/>
              <a:gd name="connsiteY3238" fmla="*/ 2585015 h 9424512"/>
              <a:gd name="connsiteX3239" fmla="*/ 9484960 w 15162205"/>
              <a:gd name="connsiteY3239" fmla="*/ 2568885 h 9424512"/>
              <a:gd name="connsiteX3240" fmla="*/ 9484960 w 15162205"/>
              <a:gd name="connsiteY3240" fmla="*/ 2585015 h 9424512"/>
              <a:gd name="connsiteX3241" fmla="*/ 9501092 w 15162205"/>
              <a:gd name="connsiteY3241" fmla="*/ 2593082 h 9424512"/>
              <a:gd name="connsiteX3242" fmla="*/ 9501092 w 15162205"/>
              <a:gd name="connsiteY3242" fmla="*/ 2601147 h 9424512"/>
              <a:gd name="connsiteX3243" fmla="*/ 9533355 w 15162205"/>
              <a:gd name="connsiteY3243" fmla="*/ 2649539 h 9424512"/>
              <a:gd name="connsiteX3244" fmla="*/ 9549484 w 15162205"/>
              <a:gd name="connsiteY3244" fmla="*/ 2697932 h 9424512"/>
              <a:gd name="connsiteX3245" fmla="*/ 9630138 w 15162205"/>
              <a:gd name="connsiteY3245" fmla="*/ 2746324 h 9424512"/>
              <a:gd name="connsiteX3246" fmla="*/ 9646270 w 15162205"/>
              <a:gd name="connsiteY3246" fmla="*/ 2746324 h 9424512"/>
              <a:gd name="connsiteX3247" fmla="*/ 9646270 w 15162205"/>
              <a:gd name="connsiteY3247" fmla="*/ 2762456 h 9424512"/>
              <a:gd name="connsiteX3248" fmla="*/ 9662401 w 15162205"/>
              <a:gd name="connsiteY3248" fmla="*/ 2762456 h 9424512"/>
              <a:gd name="connsiteX3249" fmla="*/ 9670468 w 15162205"/>
              <a:gd name="connsiteY3249" fmla="*/ 2778587 h 9424512"/>
              <a:gd name="connsiteX3250" fmla="*/ 9678532 w 15162205"/>
              <a:gd name="connsiteY3250" fmla="*/ 2762456 h 9424512"/>
              <a:gd name="connsiteX3251" fmla="*/ 9630138 w 15162205"/>
              <a:gd name="connsiteY3251" fmla="*/ 2730194 h 9424512"/>
              <a:gd name="connsiteX3252" fmla="*/ 9589813 w 15162205"/>
              <a:gd name="connsiteY3252" fmla="*/ 2705998 h 9424512"/>
              <a:gd name="connsiteX3253" fmla="*/ 9581747 w 15162205"/>
              <a:gd name="connsiteY3253" fmla="*/ 2697932 h 9424512"/>
              <a:gd name="connsiteX3254" fmla="*/ 9597877 w 15162205"/>
              <a:gd name="connsiteY3254" fmla="*/ 2689866 h 9424512"/>
              <a:gd name="connsiteX3255" fmla="*/ 9614009 w 15162205"/>
              <a:gd name="connsiteY3255" fmla="*/ 2681802 h 9424512"/>
              <a:gd name="connsiteX3256" fmla="*/ 9614009 w 15162205"/>
              <a:gd name="connsiteY3256" fmla="*/ 2665670 h 9424512"/>
              <a:gd name="connsiteX3257" fmla="*/ 9597877 w 15162205"/>
              <a:gd name="connsiteY3257" fmla="*/ 2649539 h 9424512"/>
              <a:gd name="connsiteX3258" fmla="*/ 9614009 w 15162205"/>
              <a:gd name="connsiteY3258" fmla="*/ 2633410 h 9424512"/>
              <a:gd name="connsiteX3259" fmla="*/ 9597877 w 15162205"/>
              <a:gd name="connsiteY3259" fmla="*/ 2633410 h 9424512"/>
              <a:gd name="connsiteX3260" fmla="*/ 9581747 w 15162205"/>
              <a:gd name="connsiteY3260" fmla="*/ 2601147 h 9424512"/>
              <a:gd name="connsiteX3261" fmla="*/ 9484960 w 15162205"/>
              <a:gd name="connsiteY3261" fmla="*/ 2568885 h 9424512"/>
              <a:gd name="connsiteX3262" fmla="*/ 3484275 w 15162205"/>
              <a:gd name="connsiteY3262" fmla="*/ 2568885 h 9424512"/>
              <a:gd name="connsiteX3263" fmla="*/ 3468142 w 15162205"/>
              <a:gd name="connsiteY3263" fmla="*/ 2585015 h 9424512"/>
              <a:gd name="connsiteX3264" fmla="*/ 3500404 w 15162205"/>
              <a:gd name="connsiteY3264" fmla="*/ 2585015 h 9424512"/>
              <a:gd name="connsiteX3265" fmla="*/ 3484275 w 15162205"/>
              <a:gd name="connsiteY3265" fmla="*/ 2568885 h 9424512"/>
              <a:gd name="connsiteX3266" fmla="*/ 3258442 w 15162205"/>
              <a:gd name="connsiteY3266" fmla="*/ 2552756 h 9424512"/>
              <a:gd name="connsiteX3267" fmla="*/ 3306833 w 15162205"/>
              <a:gd name="connsiteY3267" fmla="*/ 2568885 h 9424512"/>
              <a:gd name="connsiteX3268" fmla="*/ 3339094 w 15162205"/>
              <a:gd name="connsiteY3268" fmla="*/ 2585015 h 9424512"/>
              <a:gd name="connsiteX3269" fmla="*/ 3322963 w 15162205"/>
              <a:gd name="connsiteY3269" fmla="*/ 2601147 h 9424512"/>
              <a:gd name="connsiteX3270" fmla="*/ 3274571 w 15162205"/>
              <a:gd name="connsiteY3270" fmla="*/ 2585015 h 9424512"/>
              <a:gd name="connsiteX3271" fmla="*/ 3242308 w 15162205"/>
              <a:gd name="connsiteY3271" fmla="*/ 2585015 h 9424512"/>
              <a:gd name="connsiteX3272" fmla="*/ 3242308 w 15162205"/>
              <a:gd name="connsiteY3272" fmla="*/ 2568885 h 9424512"/>
              <a:gd name="connsiteX3273" fmla="*/ 3258442 w 15162205"/>
              <a:gd name="connsiteY3273" fmla="*/ 2552756 h 9424512"/>
              <a:gd name="connsiteX3274" fmla="*/ 8452583 w 15162205"/>
              <a:gd name="connsiteY3274" fmla="*/ 2552753 h 9424512"/>
              <a:gd name="connsiteX3275" fmla="*/ 8468715 w 15162205"/>
              <a:gd name="connsiteY3275" fmla="*/ 2568885 h 9424512"/>
              <a:gd name="connsiteX3276" fmla="*/ 8452583 w 15162205"/>
              <a:gd name="connsiteY3276" fmla="*/ 2585015 h 9424512"/>
              <a:gd name="connsiteX3277" fmla="*/ 8452583 w 15162205"/>
              <a:gd name="connsiteY3277" fmla="*/ 2552753 h 9424512"/>
              <a:gd name="connsiteX3278" fmla="*/ 3564924 w 15162205"/>
              <a:gd name="connsiteY3278" fmla="*/ 2552753 h 9424512"/>
              <a:gd name="connsiteX3279" fmla="*/ 3564924 w 15162205"/>
              <a:gd name="connsiteY3279" fmla="*/ 2568885 h 9424512"/>
              <a:gd name="connsiteX3280" fmla="*/ 3581058 w 15162205"/>
              <a:gd name="connsiteY3280" fmla="*/ 2568885 h 9424512"/>
              <a:gd name="connsiteX3281" fmla="*/ 3564924 w 15162205"/>
              <a:gd name="connsiteY3281" fmla="*/ 2552753 h 9424512"/>
              <a:gd name="connsiteX3282" fmla="*/ 3532666 w 15162205"/>
              <a:gd name="connsiteY3282" fmla="*/ 2552753 h 9424512"/>
              <a:gd name="connsiteX3283" fmla="*/ 3532666 w 15162205"/>
              <a:gd name="connsiteY3283" fmla="*/ 2568885 h 9424512"/>
              <a:gd name="connsiteX3284" fmla="*/ 3548797 w 15162205"/>
              <a:gd name="connsiteY3284" fmla="*/ 2585015 h 9424512"/>
              <a:gd name="connsiteX3285" fmla="*/ 3548797 w 15162205"/>
              <a:gd name="connsiteY3285" fmla="*/ 2568885 h 9424512"/>
              <a:gd name="connsiteX3286" fmla="*/ 3540728 w 15162205"/>
              <a:gd name="connsiteY3286" fmla="*/ 2560819 h 9424512"/>
              <a:gd name="connsiteX3287" fmla="*/ 3532666 w 15162205"/>
              <a:gd name="connsiteY3287" fmla="*/ 2552753 h 9424512"/>
              <a:gd name="connsiteX3288" fmla="*/ 8033182 w 15162205"/>
              <a:gd name="connsiteY3288" fmla="*/ 2540655 h 9424512"/>
              <a:gd name="connsiteX3289" fmla="*/ 8025115 w 15162205"/>
              <a:gd name="connsiteY3289" fmla="*/ 2544689 h 9424512"/>
              <a:gd name="connsiteX3290" fmla="*/ 8033182 w 15162205"/>
              <a:gd name="connsiteY3290" fmla="*/ 2552753 h 9424512"/>
              <a:gd name="connsiteX3291" fmla="*/ 8049311 w 15162205"/>
              <a:gd name="connsiteY3291" fmla="*/ 2552753 h 9424512"/>
              <a:gd name="connsiteX3292" fmla="*/ 8041246 w 15162205"/>
              <a:gd name="connsiteY3292" fmla="*/ 2544689 h 9424512"/>
              <a:gd name="connsiteX3293" fmla="*/ 8033182 w 15162205"/>
              <a:gd name="connsiteY3293" fmla="*/ 2540655 h 9424512"/>
              <a:gd name="connsiteX3294" fmla="*/ 3387487 w 15162205"/>
              <a:gd name="connsiteY3294" fmla="*/ 2536624 h 9424512"/>
              <a:gd name="connsiteX3295" fmla="*/ 3403618 w 15162205"/>
              <a:gd name="connsiteY3295" fmla="*/ 2552753 h 9424512"/>
              <a:gd name="connsiteX3296" fmla="*/ 3403618 w 15162205"/>
              <a:gd name="connsiteY3296" fmla="*/ 2576952 h 9424512"/>
              <a:gd name="connsiteX3297" fmla="*/ 3419749 w 15162205"/>
              <a:gd name="connsiteY3297" fmla="*/ 2585015 h 9424512"/>
              <a:gd name="connsiteX3298" fmla="*/ 3435880 w 15162205"/>
              <a:gd name="connsiteY3298" fmla="*/ 2585015 h 9424512"/>
              <a:gd name="connsiteX3299" fmla="*/ 3435880 w 15162205"/>
              <a:gd name="connsiteY3299" fmla="*/ 2617278 h 9424512"/>
              <a:gd name="connsiteX3300" fmla="*/ 3403618 w 15162205"/>
              <a:gd name="connsiteY3300" fmla="*/ 2601147 h 9424512"/>
              <a:gd name="connsiteX3301" fmla="*/ 3387487 w 15162205"/>
              <a:gd name="connsiteY3301" fmla="*/ 2585015 h 9424512"/>
              <a:gd name="connsiteX3302" fmla="*/ 3371356 w 15162205"/>
              <a:gd name="connsiteY3302" fmla="*/ 2560819 h 9424512"/>
              <a:gd name="connsiteX3303" fmla="*/ 3387487 w 15162205"/>
              <a:gd name="connsiteY3303" fmla="*/ 2536624 h 9424512"/>
              <a:gd name="connsiteX3304" fmla="*/ 3339094 w 15162205"/>
              <a:gd name="connsiteY3304" fmla="*/ 2536624 h 9424512"/>
              <a:gd name="connsiteX3305" fmla="*/ 3339094 w 15162205"/>
              <a:gd name="connsiteY3305" fmla="*/ 2552753 h 9424512"/>
              <a:gd name="connsiteX3306" fmla="*/ 3331029 w 15162205"/>
              <a:gd name="connsiteY3306" fmla="*/ 2552753 h 9424512"/>
              <a:gd name="connsiteX3307" fmla="*/ 3322963 w 15162205"/>
              <a:gd name="connsiteY3307" fmla="*/ 2544689 h 9424512"/>
              <a:gd name="connsiteX3308" fmla="*/ 3339094 w 15162205"/>
              <a:gd name="connsiteY3308" fmla="*/ 2536624 h 9424512"/>
              <a:gd name="connsiteX3309" fmla="*/ 3145525 w 15162205"/>
              <a:gd name="connsiteY3309" fmla="*/ 2536624 h 9424512"/>
              <a:gd name="connsiteX3310" fmla="*/ 3177787 w 15162205"/>
              <a:gd name="connsiteY3310" fmla="*/ 2552753 h 9424512"/>
              <a:gd name="connsiteX3311" fmla="*/ 3145525 w 15162205"/>
              <a:gd name="connsiteY3311" fmla="*/ 2552753 h 9424512"/>
              <a:gd name="connsiteX3312" fmla="*/ 3145525 w 15162205"/>
              <a:gd name="connsiteY3312" fmla="*/ 2536624 h 9424512"/>
              <a:gd name="connsiteX3313" fmla="*/ 3016478 w 15162205"/>
              <a:gd name="connsiteY3313" fmla="*/ 2536624 h 9424512"/>
              <a:gd name="connsiteX3314" fmla="*/ 3016478 w 15162205"/>
              <a:gd name="connsiteY3314" fmla="*/ 2552753 h 9424512"/>
              <a:gd name="connsiteX3315" fmla="*/ 3016478 w 15162205"/>
              <a:gd name="connsiteY3315" fmla="*/ 2568885 h 9424512"/>
              <a:gd name="connsiteX3316" fmla="*/ 3000346 w 15162205"/>
              <a:gd name="connsiteY3316" fmla="*/ 2560819 h 9424512"/>
              <a:gd name="connsiteX3317" fmla="*/ 3000346 w 15162205"/>
              <a:gd name="connsiteY3317" fmla="*/ 2552753 h 9424512"/>
              <a:gd name="connsiteX3318" fmla="*/ 9646270 w 15162205"/>
              <a:gd name="connsiteY3318" fmla="*/ 2520493 h 9424512"/>
              <a:gd name="connsiteX3319" fmla="*/ 9662401 w 15162205"/>
              <a:gd name="connsiteY3319" fmla="*/ 2568885 h 9424512"/>
              <a:gd name="connsiteX3320" fmla="*/ 9694664 w 15162205"/>
              <a:gd name="connsiteY3320" fmla="*/ 2568885 h 9424512"/>
              <a:gd name="connsiteX3321" fmla="*/ 9694664 w 15162205"/>
              <a:gd name="connsiteY3321" fmla="*/ 2585015 h 9424512"/>
              <a:gd name="connsiteX3322" fmla="*/ 9726925 w 15162205"/>
              <a:gd name="connsiteY3322" fmla="*/ 2601147 h 9424512"/>
              <a:gd name="connsiteX3323" fmla="*/ 9775318 w 15162205"/>
              <a:gd name="connsiteY3323" fmla="*/ 2617278 h 9424512"/>
              <a:gd name="connsiteX3324" fmla="*/ 9807579 w 15162205"/>
              <a:gd name="connsiteY3324" fmla="*/ 2601147 h 9424512"/>
              <a:gd name="connsiteX3325" fmla="*/ 9791447 w 15162205"/>
              <a:gd name="connsiteY3325" fmla="*/ 2568885 h 9424512"/>
              <a:gd name="connsiteX3326" fmla="*/ 9743055 w 15162205"/>
              <a:gd name="connsiteY3326" fmla="*/ 2544689 h 9424512"/>
              <a:gd name="connsiteX3327" fmla="*/ 9694664 w 15162205"/>
              <a:gd name="connsiteY3327" fmla="*/ 2536624 h 9424512"/>
              <a:gd name="connsiteX3328" fmla="*/ 9662401 w 15162205"/>
              <a:gd name="connsiteY3328" fmla="*/ 2520493 h 9424512"/>
              <a:gd name="connsiteX3329" fmla="*/ 9242997 w 15162205"/>
              <a:gd name="connsiteY3329" fmla="*/ 2520493 h 9424512"/>
              <a:gd name="connsiteX3330" fmla="*/ 9259129 w 15162205"/>
              <a:gd name="connsiteY3330" fmla="*/ 2536624 h 9424512"/>
              <a:gd name="connsiteX3331" fmla="*/ 9251064 w 15162205"/>
              <a:gd name="connsiteY3331" fmla="*/ 2520493 h 9424512"/>
              <a:gd name="connsiteX3332" fmla="*/ 9242997 w 15162205"/>
              <a:gd name="connsiteY3332" fmla="*/ 2520493 h 9424512"/>
              <a:gd name="connsiteX3333" fmla="*/ 8888118 w 15162205"/>
              <a:gd name="connsiteY3333" fmla="*/ 2520493 h 9424512"/>
              <a:gd name="connsiteX3334" fmla="*/ 8904250 w 15162205"/>
              <a:gd name="connsiteY3334" fmla="*/ 2536624 h 9424512"/>
              <a:gd name="connsiteX3335" fmla="*/ 8904250 w 15162205"/>
              <a:gd name="connsiteY3335" fmla="*/ 2520493 h 9424512"/>
              <a:gd name="connsiteX3336" fmla="*/ 7807349 w 15162205"/>
              <a:gd name="connsiteY3336" fmla="*/ 2520493 h 9424512"/>
              <a:gd name="connsiteX3337" fmla="*/ 7855741 w 15162205"/>
              <a:gd name="connsiteY3337" fmla="*/ 2536624 h 9424512"/>
              <a:gd name="connsiteX3338" fmla="*/ 7839610 w 15162205"/>
              <a:gd name="connsiteY3338" fmla="*/ 2520493 h 9424512"/>
              <a:gd name="connsiteX3339" fmla="*/ 8803432 w 15162205"/>
              <a:gd name="connsiteY3339" fmla="*/ 2512428 h 9424512"/>
              <a:gd name="connsiteX3340" fmla="*/ 8791333 w 15162205"/>
              <a:gd name="connsiteY3340" fmla="*/ 2520493 h 9424512"/>
              <a:gd name="connsiteX3341" fmla="*/ 8807463 w 15162205"/>
              <a:gd name="connsiteY3341" fmla="*/ 2520493 h 9424512"/>
              <a:gd name="connsiteX3342" fmla="*/ 8803432 w 15162205"/>
              <a:gd name="connsiteY3342" fmla="*/ 2512428 h 9424512"/>
              <a:gd name="connsiteX3343" fmla="*/ 9630138 w 15162205"/>
              <a:gd name="connsiteY3343" fmla="*/ 2504361 h 9424512"/>
              <a:gd name="connsiteX3344" fmla="*/ 9614009 w 15162205"/>
              <a:gd name="connsiteY3344" fmla="*/ 2520493 h 9424512"/>
              <a:gd name="connsiteX3345" fmla="*/ 9630138 w 15162205"/>
              <a:gd name="connsiteY3345" fmla="*/ 2520493 h 9424512"/>
              <a:gd name="connsiteX3346" fmla="*/ 9323651 w 15162205"/>
              <a:gd name="connsiteY3346" fmla="*/ 2504361 h 9424512"/>
              <a:gd name="connsiteX3347" fmla="*/ 9323651 w 15162205"/>
              <a:gd name="connsiteY3347" fmla="*/ 2520493 h 9424512"/>
              <a:gd name="connsiteX3348" fmla="*/ 9339783 w 15162205"/>
              <a:gd name="connsiteY3348" fmla="*/ 2536624 h 9424512"/>
              <a:gd name="connsiteX3349" fmla="*/ 9363979 w 15162205"/>
              <a:gd name="connsiteY3349" fmla="*/ 2536624 h 9424512"/>
              <a:gd name="connsiteX3350" fmla="*/ 9388177 w 15162205"/>
              <a:gd name="connsiteY3350" fmla="*/ 2552753 h 9424512"/>
              <a:gd name="connsiteX3351" fmla="*/ 9420438 w 15162205"/>
              <a:gd name="connsiteY3351" fmla="*/ 2552753 h 9424512"/>
              <a:gd name="connsiteX3352" fmla="*/ 9404306 w 15162205"/>
              <a:gd name="connsiteY3352" fmla="*/ 2536624 h 9424512"/>
              <a:gd name="connsiteX3353" fmla="*/ 9388177 w 15162205"/>
              <a:gd name="connsiteY3353" fmla="*/ 2520493 h 9424512"/>
              <a:gd name="connsiteX3354" fmla="*/ 9355914 w 15162205"/>
              <a:gd name="connsiteY3354" fmla="*/ 2520493 h 9424512"/>
              <a:gd name="connsiteX3355" fmla="*/ 9339783 w 15162205"/>
              <a:gd name="connsiteY3355" fmla="*/ 2504361 h 9424512"/>
              <a:gd name="connsiteX3356" fmla="*/ 3270538 w 15162205"/>
              <a:gd name="connsiteY3356" fmla="*/ 2496297 h 9424512"/>
              <a:gd name="connsiteX3357" fmla="*/ 3274571 w 15162205"/>
              <a:gd name="connsiteY3357" fmla="*/ 2504361 h 9424512"/>
              <a:gd name="connsiteX3358" fmla="*/ 3258442 w 15162205"/>
              <a:gd name="connsiteY3358" fmla="*/ 2504361 h 9424512"/>
              <a:gd name="connsiteX3359" fmla="*/ 3270538 w 15162205"/>
              <a:gd name="connsiteY3359" fmla="*/ 2496297 h 9424512"/>
              <a:gd name="connsiteX3360" fmla="*/ 9194605 w 15162205"/>
              <a:gd name="connsiteY3360" fmla="*/ 2488232 h 9424512"/>
              <a:gd name="connsiteX3361" fmla="*/ 9194605 w 15162205"/>
              <a:gd name="connsiteY3361" fmla="*/ 2504361 h 9424512"/>
              <a:gd name="connsiteX3362" fmla="*/ 9226868 w 15162205"/>
              <a:gd name="connsiteY3362" fmla="*/ 2504361 h 9424512"/>
              <a:gd name="connsiteX3363" fmla="*/ 9194605 w 15162205"/>
              <a:gd name="connsiteY3363" fmla="*/ 2488232 h 9424512"/>
              <a:gd name="connsiteX3364" fmla="*/ 8855857 w 15162205"/>
              <a:gd name="connsiteY3364" fmla="*/ 2488232 h 9424512"/>
              <a:gd name="connsiteX3365" fmla="*/ 8839725 w 15162205"/>
              <a:gd name="connsiteY3365" fmla="*/ 2504361 h 9424512"/>
              <a:gd name="connsiteX3366" fmla="*/ 8839725 w 15162205"/>
              <a:gd name="connsiteY3366" fmla="*/ 2520493 h 9424512"/>
              <a:gd name="connsiteX3367" fmla="*/ 8839725 w 15162205"/>
              <a:gd name="connsiteY3367" fmla="*/ 2536624 h 9424512"/>
              <a:gd name="connsiteX3368" fmla="*/ 8871987 w 15162205"/>
              <a:gd name="connsiteY3368" fmla="*/ 2520493 h 9424512"/>
              <a:gd name="connsiteX3369" fmla="*/ 8871987 w 15162205"/>
              <a:gd name="connsiteY3369" fmla="*/ 2496297 h 9424512"/>
              <a:gd name="connsiteX3370" fmla="*/ 8855857 w 15162205"/>
              <a:gd name="connsiteY3370" fmla="*/ 2488232 h 9424512"/>
              <a:gd name="connsiteX3371" fmla="*/ 8275145 w 15162205"/>
              <a:gd name="connsiteY3371" fmla="*/ 2488232 h 9424512"/>
              <a:gd name="connsiteX3372" fmla="*/ 8259013 w 15162205"/>
              <a:gd name="connsiteY3372" fmla="*/ 2504361 h 9424512"/>
              <a:gd name="connsiteX3373" fmla="*/ 8259013 w 15162205"/>
              <a:gd name="connsiteY3373" fmla="*/ 2520493 h 9424512"/>
              <a:gd name="connsiteX3374" fmla="*/ 8275145 w 15162205"/>
              <a:gd name="connsiteY3374" fmla="*/ 2504361 h 9424512"/>
              <a:gd name="connsiteX3375" fmla="*/ 8275145 w 15162205"/>
              <a:gd name="connsiteY3375" fmla="*/ 2488232 h 9424512"/>
              <a:gd name="connsiteX3376" fmla="*/ 8178358 w 15162205"/>
              <a:gd name="connsiteY3376" fmla="*/ 2488232 h 9424512"/>
              <a:gd name="connsiteX3377" fmla="*/ 8194490 w 15162205"/>
              <a:gd name="connsiteY3377" fmla="*/ 2504361 h 9424512"/>
              <a:gd name="connsiteX3378" fmla="*/ 8178358 w 15162205"/>
              <a:gd name="connsiteY3378" fmla="*/ 2512428 h 9424512"/>
              <a:gd name="connsiteX3379" fmla="*/ 8178358 w 15162205"/>
              <a:gd name="connsiteY3379" fmla="*/ 2536624 h 9424512"/>
              <a:gd name="connsiteX3380" fmla="*/ 8202556 w 15162205"/>
              <a:gd name="connsiteY3380" fmla="*/ 2552753 h 9424512"/>
              <a:gd name="connsiteX3381" fmla="*/ 8242882 w 15162205"/>
              <a:gd name="connsiteY3381" fmla="*/ 2568885 h 9424512"/>
              <a:gd name="connsiteX3382" fmla="*/ 8275145 w 15162205"/>
              <a:gd name="connsiteY3382" fmla="*/ 2568885 h 9424512"/>
              <a:gd name="connsiteX3383" fmla="*/ 8291274 w 15162205"/>
              <a:gd name="connsiteY3383" fmla="*/ 2568885 h 9424512"/>
              <a:gd name="connsiteX3384" fmla="*/ 8307406 w 15162205"/>
              <a:gd name="connsiteY3384" fmla="*/ 2552753 h 9424512"/>
              <a:gd name="connsiteX3385" fmla="*/ 8275145 w 15162205"/>
              <a:gd name="connsiteY3385" fmla="*/ 2552753 h 9424512"/>
              <a:gd name="connsiteX3386" fmla="*/ 8259013 w 15162205"/>
              <a:gd name="connsiteY3386" fmla="*/ 2536624 h 9424512"/>
              <a:gd name="connsiteX3387" fmla="*/ 8226752 w 15162205"/>
              <a:gd name="connsiteY3387" fmla="*/ 2536624 h 9424512"/>
              <a:gd name="connsiteX3388" fmla="*/ 8218686 w 15162205"/>
              <a:gd name="connsiteY3388" fmla="*/ 2528557 h 9424512"/>
              <a:gd name="connsiteX3389" fmla="*/ 8194490 w 15162205"/>
              <a:gd name="connsiteY3389" fmla="*/ 2488232 h 9424512"/>
              <a:gd name="connsiteX3390" fmla="*/ 7984790 w 15162205"/>
              <a:gd name="connsiteY3390" fmla="*/ 2488232 h 9424512"/>
              <a:gd name="connsiteX3391" fmla="*/ 7920264 w 15162205"/>
              <a:gd name="connsiteY3391" fmla="*/ 2536624 h 9424512"/>
              <a:gd name="connsiteX3392" fmla="*/ 7936396 w 15162205"/>
              <a:gd name="connsiteY3392" fmla="*/ 2552753 h 9424512"/>
              <a:gd name="connsiteX3393" fmla="*/ 7936396 w 15162205"/>
              <a:gd name="connsiteY3393" fmla="*/ 2536624 h 9424512"/>
              <a:gd name="connsiteX3394" fmla="*/ 7952528 w 15162205"/>
              <a:gd name="connsiteY3394" fmla="*/ 2536624 h 9424512"/>
              <a:gd name="connsiteX3395" fmla="*/ 8000919 w 15162205"/>
              <a:gd name="connsiteY3395" fmla="*/ 2536624 h 9424512"/>
              <a:gd name="connsiteX3396" fmla="*/ 8017050 w 15162205"/>
              <a:gd name="connsiteY3396" fmla="*/ 2520493 h 9424512"/>
              <a:gd name="connsiteX3397" fmla="*/ 8000919 w 15162205"/>
              <a:gd name="connsiteY3397" fmla="*/ 2520493 h 9424512"/>
              <a:gd name="connsiteX3398" fmla="*/ 7968658 w 15162205"/>
              <a:gd name="connsiteY3398" fmla="*/ 2520493 h 9424512"/>
              <a:gd name="connsiteX3399" fmla="*/ 7968658 w 15162205"/>
              <a:gd name="connsiteY3399" fmla="*/ 2504361 h 9424512"/>
              <a:gd name="connsiteX3400" fmla="*/ 7984790 w 15162205"/>
              <a:gd name="connsiteY3400" fmla="*/ 2504361 h 9424512"/>
              <a:gd name="connsiteX3401" fmla="*/ 8360840 w 15162205"/>
              <a:gd name="connsiteY3401" fmla="*/ 2484200 h 9424512"/>
              <a:gd name="connsiteX3402" fmla="*/ 8339668 w 15162205"/>
              <a:gd name="connsiteY3402" fmla="*/ 2488232 h 9424512"/>
              <a:gd name="connsiteX3403" fmla="*/ 8323537 w 15162205"/>
              <a:gd name="connsiteY3403" fmla="*/ 2504361 h 9424512"/>
              <a:gd name="connsiteX3404" fmla="*/ 8323537 w 15162205"/>
              <a:gd name="connsiteY3404" fmla="*/ 2520493 h 9424512"/>
              <a:gd name="connsiteX3405" fmla="*/ 8307406 w 15162205"/>
              <a:gd name="connsiteY3405" fmla="*/ 2520493 h 9424512"/>
              <a:gd name="connsiteX3406" fmla="*/ 8323537 w 15162205"/>
              <a:gd name="connsiteY3406" fmla="*/ 2536624 h 9424512"/>
              <a:gd name="connsiteX3407" fmla="*/ 8339668 w 15162205"/>
              <a:gd name="connsiteY3407" fmla="*/ 2552753 h 9424512"/>
              <a:gd name="connsiteX3408" fmla="*/ 8355800 w 15162205"/>
              <a:gd name="connsiteY3408" fmla="*/ 2520493 h 9424512"/>
              <a:gd name="connsiteX3409" fmla="*/ 8371928 w 15162205"/>
              <a:gd name="connsiteY3409" fmla="*/ 2536624 h 9424512"/>
              <a:gd name="connsiteX3410" fmla="*/ 8388060 w 15162205"/>
              <a:gd name="connsiteY3410" fmla="*/ 2552753 h 9424512"/>
              <a:gd name="connsiteX3411" fmla="*/ 8404191 w 15162205"/>
              <a:gd name="connsiteY3411" fmla="*/ 2552753 h 9424512"/>
              <a:gd name="connsiteX3412" fmla="*/ 8420323 w 15162205"/>
              <a:gd name="connsiteY3412" fmla="*/ 2536624 h 9424512"/>
              <a:gd name="connsiteX3413" fmla="*/ 8452583 w 15162205"/>
              <a:gd name="connsiteY3413" fmla="*/ 2585015 h 9424512"/>
              <a:gd name="connsiteX3414" fmla="*/ 8468715 w 15162205"/>
              <a:gd name="connsiteY3414" fmla="*/ 2601147 h 9424512"/>
              <a:gd name="connsiteX3415" fmla="*/ 8484846 w 15162205"/>
              <a:gd name="connsiteY3415" fmla="*/ 2585015 h 9424512"/>
              <a:gd name="connsiteX3416" fmla="*/ 8484846 w 15162205"/>
              <a:gd name="connsiteY3416" fmla="*/ 2568885 h 9424512"/>
              <a:gd name="connsiteX3417" fmla="*/ 8500978 w 15162205"/>
              <a:gd name="connsiteY3417" fmla="*/ 2568885 h 9424512"/>
              <a:gd name="connsiteX3418" fmla="*/ 8533237 w 15162205"/>
              <a:gd name="connsiteY3418" fmla="*/ 2560819 h 9424512"/>
              <a:gd name="connsiteX3419" fmla="*/ 8549370 w 15162205"/>
              <a:gd name="connsiteY3419" fmla="*/ 2568885 h 9424512"/>
              <a:gd name="connsiteX3420" fmla="*/ 8549370 w 15162205"/>
              <a:gd name="connsiteY3420" fmla="*/ 2552753 h 9424512"/>
              <a:gd name="connsiteX3421" fmla="*/ 8509042 w 15162205"/>
              <a:gd name="connsiteY3421" fmla="*/ 2544689 h 9424512"/>
              <a:gd name="connsiteX3422" fmla="*/ 8500978 w 15162205"/>
              <a:gd name="connsiteY3422" fmla="*/ 2536624 h 9424512"/>
              <a:gd name="connsiteX3423" fmla="*/ 8484846 w 15162205"/>
              <a:gd name="connsiteY3423" fmla="*/ 2520493 h 9424512"/>
              <a:gd name="connsiteX3424" fmla="*/ 8476779 w 15162205"/>
              <a:gd name="connsiteY3424" fmla="*/ 2520493 h 9424512"/>
              <a:gd name="connsiteX3425" fmla="*/ 8452583 w 15162205"/>
              <a:gd name="connsiteY3425" fmla="*/ 2520493 h 9424512"/>
              <a:gd name="connsiteX3426" fmla="*/ 8420323 w 15162205"/>
              <a:gd name="connsiteY3426" fmla="*/ 2536624 h 9424512"/>
              <a:gd name="connsiteX3427" fmla="*/ 8404191 w 15162205"/>
              <a:gd name="connsiteY3427" fmla="*/ 2520493 h 9424512"/>
              <a:gd name="connsiteX3428" fmla="*/ 8388060 w 15162205"/>
              <a:gd name="connsiteY3428" fmla="*/ 2520493 h 9424512"/>
              <a:gd name="connsiteX3429" fmla="*/ 8360840 w 15162205"/>
              <a:gd name="connsiteY3429" fmla="*/ 2484200 h 9424512"/>
              <a:gd name="connsiteX3430" fmla="*/ 8283210 w 15162205"/>
              <a:gd name="connsiteY3430" fmla="*/ 2472098 h 9424512"/>
              <a:gd name="connsiteX3431" fmla="*/ 8283210 w 15162205"/>
              <a:gd name="connsiteY3431" fmla="*/ 2488232 h 9424512"/>
              <a:gd name="connsiteX3432" fmla="*/ 8299341 w 15162205"/>
              <a:gd name="connsiteY3432" fmla="*/ 2496297 h 9424512"/>
              <a:gd name="connsiteX3433" fmla="*/ 8299341 w 15162205"/>
              <a:gd name="connsiteY3433" fmla="*/ 2480165 h 9424512"/>
              <a:gd name="connsiteX3434" fmla="*/ 8283210 w 15162205"/>
              <a:gd name="connsiteY3434" fmla="*/ 2472098 h 9424512"/>
              <a:gd name="connsiteX3435" fmla="*/ 8065444 w 15162205"/>
              <a:gd name="connsiteY3435" fmla="*/ 2472098 h 9424512"/>
              <a:gd name="connsiteX3436" fmla="*/ 8049311 w 15162205"/>
              <a:gd name="connsiteY3436" fmla="*/ 2480165 h 9424512"/>
              <a:gd name="connsiteX3437" fmla="*/ 8065444 w 15162205"/>
              <a:gd name="connsiteY3437" fmla="*/ 2488232 h 9424512"/>
              <a:gd name="connsiteX3438" fmla="*/ 7400045 w 15162205"/>
              <a:gd name="connsiteY3438" fmla="*/ 2464036 h 9424512"/>
              <a:gd name="connsiteX3439" fmla="*/ 7387946 w 15162205"/>
              <a:gd name="connsiteY3439" fmla="*/ 2472098 h 9424512"/>
              <a:gd name="connsiteX3440" fmla="*/ 7387946 w 15162205"/>
              <a:gd name="connsiteY3440" fmla="*/ 2488232 h 9424512"/>
              <a:gd name="connsiteX3441" fmla="*/ 7404077 w 15162205"/>
              <a:gd name="connsiteY3441" fmla="*/ 2472098 h 9424512"/>
              <a:gd name="connsiteX3442" fmla="*/ 7400045 w 15162205"/>
              <a:gd name="connsiteY3442" fmla="*/ 2464036 h 9424512"/>
              <a:gd name="connsiteX3443" fmla="*/ 9226868 w 15162205"/>
              <a:gd name="connsiteY3443" fmla="*/ 2455969 h 9424512"/>
              <a:gd name="connsiteX3444" fmla="*/ 9226868 w 15162205"/>
              <a:gd name="connsiteY3444" fmla="*/ 2472098 h 9424512"/>
              <a:gd name="connsiteX3445" fmla="*/ 9242997 w 15162205"/>
              <a:gd name="connsiteY3445" fmla="*/ 2472098 h 9424512"/>
              <a:gd name="connsiteX3446" fmla="*/ 9242997 w 15162205"/>
              <a:gd name="connsiteY3446" fmla="*/ 2455969 h 9424512"/>
              <a:gd name="connsiteX3447" fmla="*/ 9226868 w 15162205"/>
              <a:gd name="connsiteY3447" fmla="*/ 2455969 h 9424512"/>
              <a:gd name="connsiteX3448" fmla="*/ 5032836 w 15162205"/>
              <a:gd name="connsiteY3448" fmla="*/ 2455969 h 9424512"/>
              <a:gd name="connsiteX3449" fmla="*/ 5048970 w 15162205"/>
              <a:gd name="connsiteY3449" fmla="*/ 2472098 h 9424512"/>
              <a:gd name="connsiteX3450" fmla="*/ 5065098 w 15162205"/>
              <a:gd name="connsiteY3450" fmla="*/ 2472098 h 9424512"/>
              <a:gd name="connsiteX3451" fmla="*/ 5032836 w 15162205"/>
              <a:gd name="connsiteY3451" fmla="*/ 2455969 h 9424512"/>
              <a:gd name="connsiteX3452" fmla="*/ 3693973 w 15162205"/>
              <a:gd name="connsiteY3452" fmla="*/ 2455969 h 9424512"/>
              <a:gd name="connsiteX3453" fmla="*/ 3693973 w 15162205"/>
              <a:gd name="connsiteY3453" fmla="*/ 2472098 h 9424512"/>
              <a:gd name="connsiteX3454" fmla="*/ 3710106 w 15162205"/>
              <a:gd name="connsiteY3454" fmla="*/ 2464036 h 9424512"/>
              <a:gd name="connsiteX3455" fmla="*/ 3710106 w 15162205"/>
              <a:gd name="connsiteY3455" fmla="*/ 2455969 h 9424512"/>
              <a:gd name="connsiteX3456" fmla="*/ 3693973 w 15162205"/>
              <a:gd name="connsiteY3456" fmla="*/ 2455969 h 9424512"/>
              <a:gd name="connsiteX3457" fmla="*/ 2564811 w 15162205"/>
              <a:gd name="connsiteY3457" fmla="*/ 2455969 h 9424512"/>
              <a:gd name="connsiteX3458" fmla="*/ 2580942 w 15162205"/>
              <a:gd name="connsiteY3458" fmla="*/ 2455969 h 9424512"/>
              <a:gd name="connsiteX3459" fmla="*/ 2597073 w 15162205"/>
              <a:gd name="connsiteY3459" fmla="*/ 2455969 h 9424512"/>
              <a:gd name="connsiteX3460" fmla="*/ 2597073 w 15162205"/>
              <a:gd name="connsiteY3460" fmla="*/ 2464036 h 9424512"/>
              <a:gd name="connsiteX3461" fmla="*/ 2597073 w 15162205"/>
              <a:gd name="connsiteY3461" fmla="*/ 2488232 h 9424512"/>
              <a:gd name="connsiteX3462" fmla="*/ 2589007 w 15162205"/>
              <a:gd name="connsiteY3462" fmla="*/ 2488232 h 9424512"/>
              <a:gd name="connsiteX3463" fmla="*/ 2564811 w 15162205"/>
              <a:gd name="connsiteY3463" fmla="*/ 2472098 h 9424512"/>
              <a:gd name="connsiteX3464" fmla="*/ 9049427 w 15162205"/>
              <a:gd name="connsiteY3464" fmla="*/ 2439839 h 9424512"/>
              <a:gd name="connsiteX3465" fmla="*/ 9065559 w 15162205"/>
              <a:gd name="connsiteY3465" fmla="*/ 2439839 h 9424512"/>
              <a:gd name="connsiteX3466" fmla="*/ 9065559 w 15162205"/>
              <a:gd name="connsiteY3466" fmla="*/ 2455969 h 9424512"/>
              <a:gd name="connsiteX3467" fmla="*/ 9033296 w 15162205"/>
              <a:gd name="connsiteY3467" fmla="*/ 2455969 h 9424512"/>
              <a:gd name="connsiteX3468" fmla="*/ 9049427 w 15162205"/>
              <a:gd name="connsiteY3468" fmla="*/ 2439839 h 9424512"/>
              <a:gd name="connsiteX3469" fmla="*/ 7775086 w 15162205"/>
              <a:gd name="connsiteY3469" fmla="*/ 2439839 h 9424512"/>
              <a:gd name="connsiteX3470" fmla="*/ 7775086 w 15162205"/>
              <a:gd name="connsiteY3470" fmla="*/ 2455969 h 9424512"/>
              <a:gd name="connsiteX3471" fmla="*/ 7791218 w 15162205"/>
              <a:gd name="connsiteY3471" fmla="*/ 2455969 h 9424512"/>
              <a:gd name="connsiteX3472" fmla="*/ 7775086 w 15162205"/>
              <a:gd name="connsiteY3472" fmla="*/ 2439839 h 9424512"/>
              <a:gd name="connsiteX3473" fmla="*/ 3609286 w 15162205"/>
              <a:gd name="connsiteY3473" fmla="*/ 2431773 h 9424512"/>
              <a:gd name="connsiteX3474" fmla="*/ 3597187 w 15162205"/>
              <a:gd name="connsiteY3474" fmla="*/ 2439839 h 9424512"/>
              <a:gd name="connsiteX3475" fmla="*/ 3613321 w 15162205"/>
              <a:gd name="connsiteY3475" fmla="*/ 2455969 h 9424512"/>
              <a:gd name="connsiteX3476" fmla="*/ 3613321 w 15162205"/>
              <a:gd name="connsiteY3476" fmla="*/ 2439839 h 9424512"/>
              <a:gd name="connsiteX3477" fmla="*/ 3609286 w 15162205"/>
              <a:gd name="connsiteY3477" fmla="*/ 2431773 h 9424512"/>
              <a:gd name="connsiteX3478" fmla="*/ 9033296 w 15162205"/>
              <a:gd name="connsiteY3478" fmla="*/ 2423706 h 9424512"/>
              <a:gd name="connsiteX3479" fmla="*/ 9033296 w 15162205"/>
              <a:gd name="connsiteY3479" fmla="*/ 2439839 h 9424512"/>
              <a:gd name="connsiteX3480" fmla="*/ 9017166 w 15162205"/>
              <a:gd name="connsiteY3480" fmla="*/ 2439839 h 9424512"/>
              <a:gd name="connsiteX3481" fmla="*/ 9017166 w 15162205"/>
              <a:gd name="connsiteY3481" fmla="*/ 2455969 h 9424512"/>
              <a:gd name="connsiteX3482" fmla="*/ 9001033 w 15162205"/>
              <a:gd name="connsiteY3482" fmla="*/ 2455969 h 9424512"/>
              <a:gd name="connsiteX3483" fmla="*/ 8984904 w 15162205"/>
              <a:gd name="connsiteY3483" fmla="*/ 2455969 h 9424512"/>
              <a:gd name="connsiteX3484" fmla="*/ 8984904 w 15162205"/>
              <a:gd name="connsiteY3484" fmla="*/ 2472098 h 9424512"/>
              <a:gd name="connsiteX3485" fmla="*/ 9001033 w 15162205"/>
              <a:gd name="connsiteY3485" fmla="*/ 2472098 h 9424512"/>
              <a:gd name="connsiteX3486" fmla="*/ 9001033 w 15162205"/>
              <a:gd name="connsiteY3486" fmla="*/ 2504361 h 9424512"/>
              <a:gd name="connsiteX3487" fmla="*/ 8984904 w 15162205"/>
              <a:gd name="connsiteY3487" fmla="*/ 2504361 h 9424512"/>
              <a:gd name="connsiteX3488" fmla="*/ 8968772 w 15162205"/>
              <a:gd name="connsiteY3488" fmla="*/ 2504361 h 9424512"/>
              <a:gd name="connsiteX3489" fmla="*/ 8952642 w 15162205"/>
              <a:gd name="connsiteY3489" fmla="*/ 2488232 h 9424512"/>
              <a:gd name="connsiteX3490" fmla="*/ 8920379 w 15162205"/>
              <a:gd name="connsiteY3490" fmla="*/ 2472098 h 9424512"/>
              <a:gd name="connsiteX3491" fmla="*/ 8904250 w 15162205"/>
              <a:gd name="connsiteY3491" fmla="*/ 2472098 h 9424512"/>
              <a:gd name="connsiteX3492" fmla="*/ 8920379 w 15162205"/>
              <a:gd name="connsiteY3492" fmla="*/ 2496297 h 9424512"/>
              <a:gd name="connsiteX3493" fmla="*/ 8952642 w 15162205"/>
              <a:gd name="connsiteY3493" fmla="*/ 2520493 h 9424512"/>
              <a:gd name="connsiteX3494" fmla="*/ 8968772 w 15162205"/>
              <a:gd name="connsiteY3494" fmla="*/ 2520493 h 9424512"/>
              <a:gd name="connsiteX3495" fmla="*/ 9017166 w 15162205"/>
              <a:gd name="connsiteY3495" fmla="*/ 2528557 h 9424512"/>
              <a:gd name="connsiteX3496" fmla="*/ 9033296 w 15162205"/>
              <a:gd name="connsiteY3496" fmla="*/ 2552753 h 9424512"/>
              <a:gd name="connsiteX3497" fmla="*/ 9041363 w 15162205"/>
              <a:gd name="connsiteY3497" fmla="*/ 2560819 h 9424512"/>
              <a:gd name="connsiteX3498" fmla="*/ 9049427 w 15162205"/>
              <a:gd name="connsiteY3498" fmla="*/ 2568885 h 9424512"/>
              <a:gd name="connsiteX3499" fmla="*/ 9065559 w 15162205"/>
              <a:gd name="connsiteY3499" fmla="*/ 2585015 h 9424512"/>
              <a:gd name="connsiteX3500" fmla="*/ 9097820 w 15162205"/>
              <a:gd name="connsiteY3500" fmla="*/ 2617278 h 9424512"/>
              <a:gd name="connsiteX3501" fmla="*/ 9122017 w 15162205"/>
              <a:gd name="connsiteY3501" fmla="*/ 2633410 h 9424512"/>
              <a:gd name="connsiteX3502" fmla="*/ 9146213 w 15162205"/>
              <a:gd name="connsiteY3502" fmla="*/ 2641474 h 9424512"/>
              <a:gd name="connsiteX3503" fmla="*/ 9178474 w 15162205"/>
              <a:gd name="connsiteY3503" fmla="*/ 2649539 h 9424512"/>
              <a:gd name="connsiteX3504" fmla="*/ 9194605 w 15162205"/>
              <a:gd name="connsiteY3504" fmla="*/ 2649539 h 9424512"/>
              <a:gd name="connsiteX3505" fmla="*/ 9146213 w 15162205"/>
              <a:gd name="connsiteY3505" fmla="*/ 2633410 h 9424512"/>
              <a:gd name="connsiteX3506" fmla="*/ 9130083 w 15162205"/>
              <a:gd name="connsiteY3506" fmla="*/ 2617278 h 9424512"/>
              <a:gd name="connsiteX3507" fmla="*/ 9113951 w 15162205"/>
              <a:gd name="connsiteY3507" fmla="*/ 2593082 h 9424512"/>
              <a:gd name="connsiteX3508" fmla="*/ 9122017 w 15162205"/>
              <a:gd name="connsiteY3508" fmla="*/ 2593082 h 9424512"/>
              <a:gd name="connsiteX3509" fmla="*/ 9162342 w 15162205"/>
              <a:gd name="connsiteY3509" fmla="*/ 2601147 h 9424512"/>
              <a:gd name="connsiteX3510" fmla="*/ 9210737 w 15162205"/>
              <a:gd name="connsiteY3510" fmla="*/ 2617278 h 9424512"/>
              <a:gd name="connsiteX3511" fmla="*/ 9210737 w 15162205"/>
              <a:gd name="connsiteY3511" fmla="*/ 2601147 h 9424512"/>
              <a:gd name="connsiteX3512" fmla="*/ 9178474 w 15162205"/>
              <a:gd name="connsiteY3512" fmla="*/ 2585015 h 9424512"/>
              <a:gd name="connsiteX3513" fmla="*/ 9162342 w 15162205"/>
              <a:gd name="connsiteY3513" fmla="*/ 2568885 h 9424512"/>
              <a:gd name="connsiteX3514" fmla="*/ 9162342 w 15162205"/>
              <a:gd name="connsiteY3514" fmla="*/ 2544689 h 9424512"/>
              <a:gd name="connsiteX3515" fmla="*/ 9146213 w 15162205"/>
              <a:gd name="connsiteY3515" fmla="*/ 2536624 h 9424512"/>
              <a:gd name="connsiteX3516" fmla="*/ 9146213 w 15162205"/>
              <a:gd name="connsiteY3516" fmla="*/ 2504361 h 9424512"/>
              <a:gd name="connsiteX3517" fmla="*/ 9170409 w 15162205"/>
              <a:gd name="connsiteY3517" fmla="*/ 2496297 h 9424512"/>
              <a:gd name="connsiteX3518" fmla="*/ 9162342 w 15162205"/>
              <a:gd name="connsiteY3518" fmla="*/ 2472098 h 9424512"/>
              <a:gd name="connsiteX3519" fmla="*/ 9130083 w 15162205"/>
              <a:gd name="connsiteY3519" fmla="*/ 2455969 h 9424512"/>
              <a:gd name="connsiteX3520" fmla="*/ 9113951 w 15162205"/>
              <a:gd name="connsiteY3520" fmla="*/ 2455969 h 9424512"/>
              <a:gd name="connsiteX3521" fmla="*/ 9097820 w 15162205"/>
              <a:gd name="connsiteY3521" fmla="*/ 2455969 h 9424512"/>
              <a:gd name="connsiteX3522" fmla="*/ 9081688 w 15162205"/>
              <a:gd name="connsiteY3522" fmla="*/ 2455969 h 9424512"/>
              <a:gd name="connsiteX3523" fmla="*/ 9089755 w 15162205"/>
              <a:gd name="connsiteY3523" fmla="*/ 2439839 h 9424512"/>
              <a:gd name="connsiteX3524" fmla="*/ 9065559 w 15162205"/>
              <a:gd name="connsiteY3524" fmla="*/ 2423706 h 9424512"/>
              <a:gd name="connsiteX3525" fmla="*/ 8936511 w 15162205"/>
              <a:gd name="connsiteY3525" fmla="*/ 2423706 h 9424512"/>
              <a:gd name="connsiteX3526" fmla="*/ 8920379 w 15162205"/>
              <a:gd name="connsiteY3526" fmla="*/ 2431773 h 9424512"/>
              <a:gd name="connsiteX3527" fmla="*/ 8936511 w 15162205"/>
              <a:gd name="connsiteY3527" fmla="*/ 2447902 h 9424512"/>
              <a:gd name="connsiteX3528" fmla="*/ 8968772 w 15162205"/>
              <a:gd name="connsiteY3528" fmla="*/ 2439839 h 9424512"/>
              <a:gd name="connsiteX3529" fmla="*/ 8936511 w 15162205"/>
              <a:gd name="connsiteY3529" fmla="*/ 2423706 h 9424512"/>
              <a:gd name="connsiteX3530" fmla="*/ 8194490 w 15162205"/>
              <a:gd name="connsiteY3530" fmla="*/ 2423706 h 9424512"/>
              <a:gd name="connsiteX3531" fmla="*/ 8178358 w 15162205"/>
              <a:gd name="connsiteY3531" fmla="*/ 2439839 h 9424512"/>
              <a:gd name="connsiteX3532" fmla="*/ 8194490 w 15162205"/>
              <a:gd name="connsiteY3532" fmla="*/ 2439839 h 9424512"/>
              <a:gd name="connsiteX3533" fmla="*/ 8210620 w 15162205"/>
              <a:gd name="connsiteY3533" fmla="*/ 2455969 h 9424512"/>
              <a:gd name="connsiteX3534" fmla="*/ 8226752 w 15162205"/>
              <a:gd name="connsiteY3534" fmla="*/ 2488232 h 9424512"/>
              <a:gd name="connsiteX3535" fmla="*/ 8226752 w 15162205"/>
              <a:gd name="connsiteY3535" fmla="*/ 2472098 h 9424512"/>
              <a:gd name="connsiteX3536" fmla="*/ 8226752 w 15162205"/>
              <a:gd name="connsiteY3536" fmla="*/ 2455969 h 9424512"/>
              <a:gd name="connsiteX3537" fmla="*/ 7791218 w 15162205"/>
              <a:gd name="connsiteY3537" fmla="*/ 2423706 h 9424512"/>
              <a:gd name="connsiteX3538" fmla="*/ 7823478 w 15162205"/>
              <a:gd name="connsiteY3538" fmla="*/ 2439839 h 9424512"/>
              <a:gd name="connsiteX3539" fmla="*/ 7823478 w 15162205"/>
              <a:gd name="connsiteY3539" fmla="*/ 2431773 h 9424512"/>
              <a:gd name="connsiteX3540" fmla="*/ 7807349 w 15162205"/>
              <a:gd name="connsiteY3540" fmla="*/ 2423706 h 9424512"/>
              <a:gd name="connsiteX3541" fmla="*/ 4161770 w 15162205"/>
              <a:gd name="connsiteY3541" fmla="*/ 2423706 h 9424512"/>
              <a:gd name="connsiteX3542" fmla="*/ 4145639 w 15162205"/>
              <a:gd name="connsiteY3542" fmla="*/ 2439839 h 9424512"/>
              <a:gd name="connsiteX3543" fmla="*/ 4169836 w 15162205"/>
              <a:gd name="connsiteY3543" fmla="*/ 2447902 h 9424512"/>
              <a:gd name="connsiteX3544" fmla="*/ 4161770 w 15162205"/>
              <a:gd name="connsiteY3544" fmla="*/ 2423706 h 9424512"/>
              <a:gd name="connsiteX3545" fmla="*/ 8456618 w 15162205"/>
              <a:gd name="connsiteY3545" fmla="*/ 2415643 h 9424512"/>
              <a:gd name="connsiteX3546" fmla="*/ 8452583 w 15162205"/>
              <a:gd name="connsiteY3546" fmla="*/ 2423706 h 9424512"/>
              <a:gd name="connsiteX3547" fmla="*/ 8436454 w 15162205"/>
              <a:gd name="connsiteY3547" fmla="*/ 2423706 h 9424512"/>
              <a:gd name="connsiteX3548" fmla="*/ 8436454 w 15162205"/>
              <a:gd name="connsiteY3548" fmla="*/ 2439839 h 9424512"/>
              <a:gd name="connsiteX3549" fmla="*/ 8468715 w 15162205"/>
              <a:gd name="connsiteY3549" fmla="*/ 2455969 h 9424512"/>
              <a:gd name="connsiteX3550" fmla="*/ 8484846 w 15162205"/>
              <a:gd name="connsiteY3550" fmla="*/ 2455969 h 9424512"/>
              <a:gd name="connsiteX3551" fmla="*/ 8468715 w 15162205"/>
              <a:gd name="connsiteY3551" fmla="*/ 2423706 h 9424512"/>
              <a:gd name="connsiteX3552" fmla="*/ 8456618 w 15162205"/>
              <a:gd name="connsiteY3552" fmla="*/ 2415643 h 9424512"/>
              <a:gd name="connsiteX3553" fmla="*/ 9275259 w 15162205"/>
              <a:gd name="connsiteY3553" fmla="*/ 2407577 h 9424512"/>
              <a:gd name="connsiteX3554" fmla="*/ 9275259 w 15162205"/>
              <a:gd name="connsiteY3554" fmla="*/ 2423706 h 9424512"/>
              <a:gd name="connsiteX3555" fmla="*/ 9291392 w 15162205"/>
              <a:gd name="connsiteY3555" fmla="*/ 2439839 h 9424512"/>
              <a:gd name="connsiteX3556" fmla="*/ 9275259 w 15162205"/>
              <a:gd name="connsiteY3556" fmla="*/ 2407577 h 9424512"/>
              <a:gd name="connsiteX3557" fmla="*/ 9178474 w 15162205"/>
              <a:gd name="connsiteY3557" fmla="*/ 2407577 h 9424512"/>
              <a:gd name="connsiteX3558" fmla="*/ 9210737 w 15162205"/>
              <a:gd name="connsiteY3558" fmla="*/ 2423706 h 9424512"/>
              <a:gd name="connsiteX3559" fmla="*/ 9194605 w 15162205"/>
              <a:gd name="connsiteY3559" fmla="*/ 2407577 h 9424512"/>
              <a:gd name="connsiteX3560" fmla="*/ 8371928 w 15162205"/>
              <a:gd name="connsiteY3560" fmla="*/ 2407577 h 9424512"/>
              <a:gd name="connsiteX3561" fmla="*/ 8371928 w 15162205"/>
              <a:gd name="connsiteY3561" fmla="*/ 2423706 h 9424512"/>
              <a:gd name="connsiteX3562" fmla="*/ 8388060 w 15162205"/>
              <a:gd name="connsiteY3562" fmla="*/ 2423706 h 9424512"/>
              <a:gd name="connsiteX3563" fmla="*/ 8371928 w 15162205"/>
              <a:gd name="connsiteY3563" fmla="*/ 2407577 h 9424512"/>
              <a:gd name="connsiteX3564" fmla="*/ 8000919 w 15162205"/>
              <a:gd name="connsiteY3564" fmla="*/ 2407577 h 9424512"/>
              <a:gd name="connsiteX3565" fmla="*/ 8017050 w 15162205"/>
              <a:gd name="connsiteY3565" fmla="*/ 2423706 h 9424512"/>
              <a:gd name="connsiteX3566" fmla="*/ 8000919 w 15162205"/>
              <a:gd name="connsiteY3566" fmla="*/ 2423706 h 9424512"/>
              <a:gd name="connsiteX3567" fmla="*/ 8000919 w 15162205"/>
              <a:gd name="connsiteY3567" fmla="*/ 2407577 h 9424512"/>
              <a:gd name="connsiteX3568" fmla="*/ 7855741 w 15162205"/>
              <a:gd name="connsiteY3568" fmla="*/ 2407577 h 9424512"/>
              <a:gd name="connsiteX3569" fmla="*/ 7855741 w 15162205"/>
              <a:gd name="connsiteY3569" fmla="*/ 2423706 h 9424512"/>
              <a:gd name="connsiteX3570" fmla="*/ 7855741 w 15162205"/>
              <a:gd name="connsiteY3570" fmla="*/ 2439839 h 9424512"/>
              <a:gd name="connsiteX3571" fmla="*/ 7871873 w 15162205"/>
              <a:gd name="connsiteY3571" fmla="*/ 2439839 h 9424512"/>
              <a:gd name="connsiteX3572" fmla="*/ 7904136 w 15162205"/>
              <a:gd name="connsiteY3572" fmla="*/ 2439839 h 9424512"/>
              <a:gd name="connsiteX3573" fmla="*/ 7871873 w 15162205"/>
              <a:gd name="connsiteY3573" fmla="*/ 2423706 h 9424512"/>
              <a:gd name="connsiteX3574" fmla="*/ 7855741 w 15162205"/>
              <a:gd name="connsiteY3574" fmla="*/ 2407577 h 9424512"/>
              <a:gd name="connsiteX3575" fmla="*/ 9017166 w 15162205"/>
              <a:gd name="connsiteY3575" fmla="*/ 2391444 h 9424512"/>
              <a:gd name="connsiteX3576" fmla="*/ 9017166 w 15162205"/>
              <a:gd name="connsiteY3576" fmla="*/ 2407577 h 9424512"/>
              <a:gd name="connsiteX3577" fmla="*/ 9017166 w 15162205"/>
              <a:gd name="connsiteY3577" fmla="*/ 2423706 h 9424512"/>
              <a:gd name="connsiteX3578" fmla="*/ 9033296 w 15162205"/>
              <a:gd name="connsiteY3578" fmla="*/ 2407577 h 9424512"/>
              <a:gd name="connsiteX3579" fmla="*/ 9017166 w 15162205"/>
              <a:gd name="connsiteY3579" fmla="*/ 2391444 h 9424512"/>
              <a:gd name="connsiteX3580" fmla="*/ 9001033 w 15162205"/>
              <a:gd name="connsiteY3580" fmla="*/ 2391444 h 9424512"/>
              <a:gd name="connsiteX3581" fmla="*/ 8968772 w 15162205"/>
              <a:gd name="connsiteY3581" fmla="*/ 2407577 h 9424512"/>
              <a:gd name="connsiteX3582" fmla="*/ 8984904 w 15162205"/>
              <a:gd name="connsiteY3582" fmla="*/ 2423706 h 9424512"/>
              <a:gd name="connsiteX3583" fmla="*/ 9001033 w 15162205"/>
              <a:gd name="connsiteY3583" fmla="*/ 2407577 h 9424512"/>
              <a:gd name="connsiteX3584" fmla="*/ 8194490 w 15162205"/>
              <a:gd name="connsiteY3584" fmla="*/ 2391444 h 9424512"/>
              <a:gd name="connsiteX3585" fmla="*/ 8194490 w 15162205"/>
              <a:gd name="connsiteY3585" fmla="*/ 2407577 h 9424512"/>
              <a:gd name="connsiteX3586" fmla="*/ 8210620 w 15162205"/>
              <a:gd name="connsiteY3586" fmla="*/ 2399511 h 9424512"/>
              <a:gd name="connsiteX3587" fmla="*/ 8210620 w 15162205"/>
              <a:gd name="connsiteY3587" fmla="*/ 2391444 h 9424512"/>
              <a:gd name="connsiteX3588" fmla="*/ 8194490 w 15162205"/>
              <a:gd name="connsiteY3588" fmla="*/ 2391444 h 9424512"/>
              <a:gd name="connsiteX3589" fmla="*/ 7565386 w 15162205"/>
              <a:gd name="connsiteY3589" fmla="*/ 2391444 h 9424512"/>
              <a:gd name="connsiteX3590" fmla="*/ 7581518 w 15162205"/>
              <a:gd name="connsiteY3590" fmla="*/ 2407577 h 9424512"/>
              <a:gd name="connsiteX3591" fmla="*/ 7581518 w 15162205"/>
              <a:gd name="connsiteY3591" fmla="*/ 2391444 h 9424512"/>
              <a:gd name="connsiteX3592" fmla="*/ 7565386 w 15162205"/>
              <a:gd name="connsiteY3592" fmla="*/ 2391444 h 9424512"/>
              <a:gd name="connsiteX3593" fmla="*/ 6710446 w 15162205"/>
              <a:gd name="connsiteY3593" fmla="*/ 2391444 h 9424512"/>
              <a:gd name="connsiteX3594" fmla="*/ 6710446 w 15162205"/>
              <a:gd name="connsiteY3594" fmla="*/ 2407577 h 9424512"/>
              <a:gd name="connsiteX3595" fmla="*/ 6726579 w 15162205"/>
              <a:gd name="connsiteY3595" fmla="*/ 2391444 h 9424512"/>
              <a:gd name="connsiteX3596" fmla="*/ 6710446 w 15162205"/>
              <a:gd name="connsiteY3596" fmla="*/ 2391444 h 9424512"/>
              <a:gd name="connsiteX3597" fmla="*/ 4048854 w 15162205"/>
              <a:gd name="connsiteY3597" fmla="*/ 2391444 h 9424512"/>
              <a:gd name="connsiteX3598" fmla="*/ 4048854 w 15162205"/>
              <a:gd name="connsiteY3598" fmla="*/ 2407577 h 9424512"/>
              <a:gd name="connsiteX3599" fmla="*/ 4081116 w 15162205"/>
              <a:gd name="connsiteY3599" fmla="*/ 2407577 h 9424512"/>
              <a:gd name="connsiteX3600" fmla="*/ 4073050 w 15162205"/>
              <a:gd name="connsiteY3600" fmla="*/ 2399511 h 9424512"/>
              <a:gd name="connsiteX3601" fmla="*/ 4048854 w 15162205"/>
              <a:gd name="connsiteY3601" fmla="*/ 2391444 h 9424512"/>
              <a:gd name="connsiteX3602" fmla="*/ 3048740 w 15162205"/>
              <a:gd name="connsiteY3602" fmla="*/ 2391444 h 9424512"/>
              <a:gd name="connsiteX3603" fmla="*/ 3032609 w 15162205"/>
              <a:gd name="connsiteY3603" fmla="*/ 2407577 h 9424512"/>
              <a:gd name="connsiteX3604" fmla="*/ 3048740 w 15162205"/>
              <a:gd name="connsiteY3604" fmla="*/ 2423706 h 9424512"/>
              <a:gd name="connsiteX3605" fmla="*/ 3064870 w 15162205"/>
              <a:gd name="connsiteY3605" fmla="*/ 2407577 h 9424512"/>
              <a:gd name="connsiteX3606" fmla="*/ 3048740 w 15162205"/>
              <a:gd name="connsiteY3606" fmla="*/ 2391444 h 9424512"/>
              <a:gd name="connsiteX3607" fmla="*/ 8226752 w 15162205"/>
              <a:gd name="connsiteY3607" fmla="*/ 2375315 h 9424512"/>
              <a:gd name="connsiteX3608" fmla="*/ 8226752 w 15162205"/>
              <a:gd name="connsiteY3608" fmla="*/ 2391444 h 9424512"/>
              <a:gd name="connsiteX3609" fmla="*/ 8226752 w 15162205"/>
              <a:gd name="connsiteY3609" fmla="*/ 2423706 h 9424512"/>
              <a:gd name="connsiteX3610" fmla="*/ 8259013 w 15162205"/>
              <a:gd name="connsiteY3610" fmla="*/ 2407577 h 9424512"/>
              <a:gd name="connsiteX3611" fmla="*/ 8275145 w 15162205"/>
              <a:gd name="connsiteY3611" fmla="*/ 2391444 h 9424512"/>
              <a:gd name="connsiteX3612" fmla="*/ 8259013 w 15162205"/>
              <a:gd name="connsiteY3612" fmla="*/ 2383381 h 9424512"/>
              <a:gd name="connsiteX3613" fmla="*/ 8226752 w 15162205"/>
              <a:gd name="connsiteY3613" fmla="*/ 2375315 h 9424512"/>
              <a:gd name="connsiteX3614" fmla="*/ 7807349 w 15162205"/>
              <a:gd name="connsiteY3614" fmla="*/ 2375315 h 9424512"/>
              <a:gd name="connsiteX3615" fmla="*/ 7807349 w 15162205"/>
              <a:gd name="connsiteY3615" fmla="*/ 2391444 h 9424512"/>
              <a:gd name="connsiteX3616" fmla="*/ 7839610 w 15162205"/>
              <a:gd name="connsiteY3616" fmla="*/ 2391444 h 9424512"/>
              <a:gd name="connsiteX3617" fmla="*/ 7831545 w 15162205"/>
              <a:gd name="connsiteY3617" fmla="*/ 2375315 h 9424512"/>
              <a:gd name="connsiteX3618" fmla="*/ 7807349 w 15162205"/>
              <a:gd name="connsiteY3618" fmla="*/ 2375315 h 9424512"/>
              <a:gd name="connsiteX3619" fmla="*/ 7678302 w 15162205"/>
              <a:gd name="connsiteY3619" fmla="*/ 2375315 h 9424512"/>
              <a:gd name="connsiteX3620" fmla="*/ 7686368 w 15162205"/>
              <a:gd name="connsiteY3620" fmla="*/ 2399511 h 9424512"/>
              <a:gd name="connsiteX3621" fmla="*/ 7678302 w 15162205"/>
              <a:gd name="connsiteY3621" fmla="*/ 2407577 h 9424512"/>
              <a:gd name="connsiteX3622" fmla="*/ 7629910 w 15162205"/>
              <a:gd name="connsiteY3622" fmla="*/ 2423706 h 9424512"/>
              <a:gd name="connsiteX3623" fmla="*/ 7637975 w 15162205"/>
              <a:gd name="connsiteY3623" fmla="*/ 2431773 h 9424512"/>
              <a:gd name="connsiteX3624" fmla="*/ 7694432 w 15162205"/>
              <a:gd name="connsiteY3624" fmla="*/ 2455969 h 9424512"/>
              <a:gd name="connsiteX3625" fmla="*/ 7742824 w 15162205"/>
              <a:gd name="connsiteY3625" fmla="*/ 2455969 h 9424512"/>
              <a:gd name="connsiteX3626" fmla="*/ 7726694 w 15162205"/>
              <a:gd name="connsiteY3626" fmla="*/ 2439839 h 9424512"/>
              <a:gd name="connsiteX3627" fmla="*/ 7710566 w 15162205"/>
              <a:gd name="connsiteY3627" fmla="*/ 2423706 h 9424512"/>
              <a:gd name="connsiteX3628" fmla="*/ 7710566 w 15162205"/>
              <a:gd name="connsiteY3628" fmla="*/ 2407577 h 9424512"/>
              <a:gd name="connsiteX3629" fmla="*/ 7775086 w 15162205"/>
              <a:gd name="connsiteY3629" fmla="*/ 2407577 h 9424512"/>
              <a:gd name="connsiteX3630" fmla="*/ 7726694 w 15162205"/>
              <a:gd name="connsiteY3630" fmla="*/ 2391444 h 9424512"/>
              <a:gd name="connsiteX3631" fmla="*/ 7694432 w 15162205"/>
              <a:gd name="connsiteY3631" fmla="*/ 2375315 h 9424512"/>
              <a:gd name="connsiteX3632" fmla="*/ 6887888 w 15162205"/>
              <a:gd name="connsiteY3632" fmla="*/ 2375315 h 9424512"/>
              <a:gd name="connsiteX3633" fmla="*/ 6871758 w 15162205"/>
              <a:gd name="connsiteY3633" fmla="*/ 2391444 h 9424512"/>
              <a:gd name="connsiteX3634" fmla="*/ 6887888 w 15162205"/>
              <a:gd name="connsiteY3634" fmla="*/ 2391444 h 9424512"/>
              <a:gd name="connsiteX3635" fmla="*/ 6887888 w 15162205"/>
              <a:gd name="connsiteY3635" fmla="*/ 2375315 h 9424512"/>
              <a:gd name="connsiteX3636" fmla="*/ 6645924 w 15162205"/>
              <a:gd name="connsiteY3636" fmla="*/ 2375315 h 9424512"/>
              <a:gd name="connsiteX3637" fmla="*/ 6645924 w 15162205"/>
              <a:gd name="connsiteY3637" fmla="*/ 2391444 h 9424512"/>
              <a:gd name="connsiteX3638" fmla="*/ 6662055 w 15162205"/>
              <a:gd name="connsiteY3638" fmla="*/ 2391444 h 9424512"/>
              <a:gd name="connsiteX3639" fmla="*/ 6645924 w 15162205"/>
              <a:gd name="connsiteY3639" fmla="*/ 2375315 h 9424512"/>
              <a:gd name="connsiteX3640" fmla="*/ 8791333 w 15162205"/>
              <a:gd name="connsiteY3640" fmla="*/ 2359184 h 9424512"/>
              <a:gd name="connsiteX3641" fmla="*/ 8791333 w 15162205"/>
              <a:gd name="connsiteY3641" fmla="*/ 2375315 h 9424512"/>
              <a:gd name="connsiteX3642" fmla="*/ 8791333 w 15162205"/>
              <a:gd name="connsiteY3642" fmla="*/ 2391444 h 9424512"/>
              <a:gd name="connsiteX3643" fmla="*/ 8775204 w 15162205"/>
              <a:gd name="connsiteY3643" fmla="*/ 2423706 h 9424512"/>
              <a:gd name="connsiteX3644" fmla="*/ 8807463 w 15162205"/>
              <a:gd name="connsiteY3644" fmla="*/ 2439839 h 9424512"/>
              <a:gd name="connsiteX3645" fmla="*/ 8823596 w 15162205"/>
              <a:gd name="connsiteY3645" fmla="*/ 2439839 h 9424512"/>
              <a:gd name="connsiteX3646" fmla="*/ 8847791 w 15162205"/>
              <a:gd name="connsiteY3646" fmla="*/ 2423706 h 9424512"/>
              <a:gd name="connsiteX3647" fmla="*/ 8855857 w 15162205"/>
              <a:gd name="connsiteY3647" fmla="*/ 2407577 h 9424512"/>
              <a:gd name="connsiteX3648" fmla="*/ 8823596 w 15162205"/>
              <a:gd name="connsiteY3648" fmla="*/ 2391444 h 9424512"/>
              <a:gd name="connsiteX3649" fmla="*/ 8807463 w 15162205"/>
              <a:gd name="connsiteY3649" fmla="*/ 2391444 h 9424512"/>
              <a:gd name="connsiteX3650" fmla="*/ 8791333 w 15162205"/>
              <a:gd name="connsiteY3650" fmla="*/ 2391444 h 9424512"/>
              <a:gd name="connsiteX3651" fmla="*/ 8807463 w 15162205"/>
              <a:gd name="connsiteY3651" fmla="*/ 2375315 h 9424512"/>
              <a:gd name="connsiteX3652" fmla="*/ 4774744 w 15162205"/>
              <a:gd name="connsiteY3652" fmla="*/ 2359184 h 9424512"/>
              <a:gd name="connsiteX3653" fmla="*/ 4782810 w 15162205"/>
              <a:gd name="connsiteY3653" fmla="*/ 2367248 h 9424512"/>
              <a:gd name="connsiteX3654" fmla="*/ 4790875 w 15162205"/>
              <a:gd name="connsiteY3654" fmla="*/ 2375315 h 9424512"/>
              <a:gd name="connsiteX3655" fmla="*/ 4807006 w 15162205"/>
              <a:gd name="connsiteY3655" fmla="*/ 2375315 h 9424512"/>
              <a:gd name="connsiteX3656" fmla="*/ 4790875 w 15162205"/>
              <a:gd name="connsiteY3656" fmla="*/ 2359184 h 9424512"/>
              <a:gd name="connsiteX3657" fmla="*/ 7589582 w 15162205"/>
              <a:gd name="connsiteY3657" fmla="*/ 2343052 h 9424512"/>
              <a:gd name="connsiteX3658" fmla="*/ 7573451 w 15162205"/>
              <a:gd name="connsiteY3658" fmla="*/ 2359184 h 9424512"/>
              <a:gd name="connsiteX3659" fmla="*/ 7597647 w 15162205"/>
              <a:gd name="connsiteY3659" fmla="*/ 2375315 h 9424512"/>
              <a:gd name="connsiteX3660" fmla="*/ 7613778 w 15162205"/>
              <a:gd name="connsiteY3660" fmla="*/ 2391444 h 9424512"/>
              <a:gd name="connsiteX3661" fmla="*/ 7613778 w 15162205"/>
              <a:gd name="connsiteY3661" fmla="*/ 2407577 h 9424512"/>
              <a:gd name="connsiteX3662" fmla="*/ 7629910 w 15162205"/>
              <a:gd name="connsiteY3662" fmla="*/ 2391444 h 9424512"/>
              <a:gd name="connsiteX3663" fmla="*/ 7646040 w 15162205"/>
              <a:gd name="connsiteY3663" fmla="*/ 2375315 h 9424512"/>
              <a:gd name="connsiteX3664" fmla="*/ 7629910 w 15162205"/>
              <a:gd name="connsiteY3664" fmla="*/ 2359184 h 9424512"/>
              <a:gd name="connsiteX3665" fmla="*/ 7613778 w 15162205"/>
              <a:gd name="connsiteY3665" fmla="*/ 2351119 h 9424512"/>
              <a:gd name="connsiteX3666" fmla="*/ 7589582 w 15162205"/>
              <a:gd name="connsiteY3666" fmla="*/ 2343052 h 9424512"/>
              <a:gd name="connsiteX3667" fmla="*/ 6807234 w 15162205"/>
              <a:gd name="connsiteY3667" fmla="*/ 2343052 h 9424512"/>
              <a:gd name="connsiteX3668" fmla="*/ 6807234 w 15162205"/>
              <a:gd name="connsiteY3668" fmla="*/ 2359184 h 9424512"/>
              <a:gd name="connsiteX3669" fmla="*/ 6823364 w 15162205"/>
              <a:gd name="connsiteY3669" fmla="*/ 2359184 h 9424512"/>
              <a:gd name="connsiteX3670" fmla="*/ 6807234 w 15162205"/>
              <a:gd name="connsiteY3670" fmla="*/ 2343052 h 9424512"/>
              <a:gd name="connsiteX3671" fmla="*/ 8210620 w 15162205"/>
              <a:gd name="connsiteY3671" fmla="*/ 2326923 h 9424512"/>
              <a:gd name="connsiteX3672" fmla="*/ 8242882 w 15162205"/>
              <a:gd name="connsiteY3672" fmla="*/ 2343052 h 9424512"/>
              <a:gd name="connsiteX3673" fmla="*/ 8226752 w 15162205"/>
              <a:gd name="connsiteY3673" fmla="*/ 2326923 h 9424512"/>
              <a:gd name="connsiteX3674" fmla="*/ 7775086 w 15162205"/>
              <a:gd name="connsiteY3674" fmla="*/ 2326923 h 9424512"/>
              <a:gd name="connsiteX3675" fmla="*/ 7758956 w 15162205"/>
              <a:gd name="connsiteY3675" fmla="*/ 2334987 h 9424512"/>
              <a:gd name="connsiteX3676" fmla="*/ 7758956 w 15162205"/>
              <a:gd name="connsiteY3676" fmla="*/ 2343052 h 9424512"/>
              <a:gd name="connsiteX3677" fmla="*/ 7767022 w 15162205"/>
              <a:gd name="connsiteY3677" fmla="*/ 2359184 h 9424512"/>
              <a:gd name="connsiteX3678" fmla="*/ 7783152 w 15162205"/>
              <a:gd name="connsiteY3678" fmla="*/ 2351119 h 9424512"/>
              <a:gd name="connsiteX3679" fmla="*/ 7791218 w 15162205"/>
              <a:gd name="connsiteY3679" fmla="*/ 2343052 h 9424512"/>
              <a:gd name="connsiteX3680" fmla="*/ 7775086 w 15162205"/>
              <a:gd name="connsiteY3680" fmla="*/ 2326923 h 9424512"/>
              <a:gd name="connsiteX3681" fmla="*/ 3000346 w 15162205"/>
              <a:gd name="connsiteY3681" fmla="*/ 2326923 h 9424512"/>
              <a:gd name="connsiteX3682" fmla="*/ 3016478 w 15162205"/>
              <a:gd name="connsiteY3682" fmla="*/ 2343052 h 9424512"/>
              <a:gd name="connsiteX3683" fmla="*/ 3000346 w 15162205"/>
              <a:gd name="connsiteY3683" fmla="*/ 2359184 h 9424512"/>
              <a:gd name="connsiteX3684" fmla="*/ 2992282 w 15162205"/>
              <a:gd name="connsiteY3684" fmla="*/ 2351119 h 9424512"/>
              <a:gd name="connsiteX3685" fmla="*/ 2984216 w 15162205"/>
              <a:gd name="connsiteY3685" fmla="*/ 2343052 h 9424512"/>
              <a:gd name="connsiteX3686" fmla="*/ 3000346 w 15162205"/>
              <a:gd name="connsiteY3686" fmla="*/ 2326923 h 9424512"/>
              <a:gd name="connsiteX3687" fmla="*/ 8678417 w 15162205"/>
              <a:gd name="connsiteY3687" fmla="*/ 2310791 h 9424512"/>
              <a:gd name="connsiteX3688" fmla="*/ 8678417 w 15162205"/>
              <a:gd name="connsiteY3688" fmla="*/ 2326923 h 9424512"/>
              <a:gd name="connsiteX3689" fmla="*/ 8694549 w 15162205"/>
              <a:gd name="connsiteY3689" fmla="*/ 2310791 h 9424512"/>
              <a:gd name="connsiteX3690" fmla="*/ 8678417 w 15162205"/>
              <a:gd name="connsiteY3690" fmla="*/ 2310791 h 9424512"/>
              <a:gd name="connsiteX3691" fmla="*/ 7984790 w 15162205"/>
              <a:gd name="connsiteY3691" fmla="*/ 2310791 h 9424512"/>
              <a:gd name="connsiteX3692" fmla="*/ 8000919 w 15162205"/>
              <a:gd name="connsiteY3692" fmla="*/ 2326923 h 9424512"/>
              <a:gd name="connsiteX3693" fmla="*/ 7984790 w 15162205"/>
              <a:gd name="connsiteY3693" fmla="*/ 2343052 h 9424512"/>
              <a:gd name="connsiteX3694" fmla="*/ 7984790 w 15162205"/>
              <a:gd name="connsiteY3694" fmla="*/ 2326923 h 9424512"/>
              <a:gd name="connsiteX3695" fmla="*/ 7984790 w 15162205"/>
              <a:gd name="connsiteY3695" fmla="*/ 2310791 h 9424512"/>
              <a:gd name="connsiteX3696" fmla="*/ 3226178 w 15162205"/>
              <a:gd name="connsiteY3696" fmla="*/ 2310791 h 9424512"/>
              <a:gd name="connsiteX3697" fmla="*/ 3226178 w 15162205"/>
              <a:gd name="connsiteY3697" fmla="*/ 2318856 h 9424512"/>
              <a:gd name="connsiteX3698" fmla="*/ 3242308 w 15162205"/>
              <a:gd name="connsiteY3698" fmla="*/ 2326923 h 9424512"/>
              <a:gd name="connsiteX3699" fmla="*/ 2806775 w 15162205"/>
              <a:gd name="connsiteY3699" fmla="*/ 2310791 h 9424512"/>
              <a:gd name="connsiteX3700" fmla="*/ 2822907 w 15162205"/>
              <a:gd name="connsiteY3700" fmla="*/ 2326923 h 9424512"/>
              <a:gd name="connsiteX3701" fmla="*/ 2839037 w 15162205"/>
              <a:gd name="connsiteY3701" fmla="*/ 2326923 h 9424512"/>
              <a:gd name="connsiteX3702" fmla="*/ 2806775 w 15162205"/>
              <a:gd name="connsiteY3702" fmla="*/ 2310791 h 9424512"/>
              <a:gd name="connsiteX3703" fmla="*/ 8735883 w 15162205"/>
              <a:gd name="connsiteY3703" fmla="*/ 2305751 h 9424512"/>
              <a:gd name="connsiteX3704" fmla="*/ 8726809 w 15162205"/>
              <a:gd name="connsiteY3704" fmla="*/ 2326923 h 9424512"/>
              <a:gd name="connsiteX3705" fmla="*/ 8678417 w 15162205"/>
              <a:gd name="connsiteY3705" fmla="*/ 2343052 h 9424512"/>
              <a:gd name="connsiteX3706" fmla="*/ 8670350 w 15162205"/>
              <a:gd name="connsiteY3706" fmla="*/ 2334987 h 9424512"/>
              <a:gd name="connsiteX3707" fmla="*/ 8646155 w 15162205"/>
              <a:gd name="connsiteY3707" fmla="*/ 2326923 h 9424512"/>
              <a:gd name="connsiteX3708" fmla="*/ 8621959 w 15162205"/>
              <a:gd name="connsiteY3708" fmla="*/ 2326923 h 9424512"/>
              <a:gd name="connsiteX3709" fmla="*/ 8613892 w 15162205"/>
              <a:gd name="connsiteY3709" fmla="*/ 2310791 h 9424512"/>
              <a:gd name="connsiteX3710" fmla="*/ 8597763 w 15162205"/>
              <a:gd name="connsiteY3710" fmla="*/ 2310791 h 9424512"/>
              <a:gd name="connsiteX3711" fmla="*/ 8589696 w 15162205"/>
              <a:gd name="connsiteY3711" fmla="*/ 2326923 h 9424512"/>
              <a:gd name="connsiteX3712" fmla="*/ 8565500 w 15162205"/>
              <a:gd name="connsiteY3712" fmla="*/ 2310791 h 9424512"/>
              <a:gd name="connsiteX3713" fmla="*/ 8533237 w 15162205"/>
              <a:gd name="connsiteY3713" fmla="*/ 2343052 h 9424512"/>
              <a:gd name="connsiteX3714" fmla="*/ 8549370 w 15162205"/>
              <a:gd name="connsiteY3714" fmla="*/ 2326923 h 9424512"/>
              <a:gd name="connsiteX3715" fmla="*/ 8565500 w 15162205"/>
              <a:gd name="connsiteY3715" fmla="*/ 2326923 h 9424512"/>
              <a:gd name="connsiteX3716" fmla="*/ 8565500 w 15162205"/>
              <a:gd name="connsiteY3716" fmla="*/ 2343052 h 9424512"/>
              <a:gd name="connsiteX3717" fmla="*/ 8581632 w 15162205"/>
              <a:gd name="connsiteY3717" fmla="*/ 2343052 h 9424512"/>
              <a:gd name="connsiteX3718" fmla="*/ 8605828 w 15162205"/>
              <a:gd name="connsiteY3718" fmla="*/ 2375315 h 9424512"/>
              <a:gd name="connsiteX3719" fmla="*/ 8638091 w 15162205"/>
              <a:gd name="connsiteY3719" fmla="*/ 2383381 h 9424512"/>
              <a:gd name="connsiteX3720" fmla="*/ 8678417 w 15162205"/>
              <a:gd name="connsiteY3720" fmla="*/ 2383381 h 9424512"/>
              <a:gd name="connsiteX3721" fmla="*/ 8710678 w 15162205"/>
              <a:gd name="connsiteY3721" fmla="*/ 2407577 h 9424512"/>
              <a:gd name="connsiteX3722" fmla="*/ 8694549 w 15162205"/>
              <a:gd name="connsiteY3722" fmla="*/ 2431773 h 9424512"/>
              <a:gd name="connsiteX3723" fmla="*/ 8684282 w 15162205"/>
              <a:gd name="connsiteY3723" fmla="*/ 2434705 h 9424512"/>
              <a:gd name="connsiteX3724" fmla="*/ 8686483 w 15162205"/>
              <a:gd name="connsiteY3724" fmla="*/ 2435805 h 9424512"/>
              <a:gd name="connsiteX3725" fmla="*/ 8726809 w 15162205"/>
              <a:gd name="connsiteY3725" fmla="*/ 2439839 h 9424512"/>
              <a:gd name="connsiteX3726" fmla="*/ 8742941 w 15162205"/>
              <a:gd name="connsiteY3726" fmla="*/ 2439839 h 9424512"/>
              <a:gd name="connsiteX3727" fmla="*/ 8742941 w 15162205"/>
              <a:gd name="connsiteY3727" fmla="*/ 2423706 h 9424512"/>
              <a:gd name="connsiteX3728" fmla="*/ 8742941 w 15162205"/>
              <a:gd name="connsiteY3728" fmla="*/ 2375315 h 9424512"/>
              <a:gd name="connsiteX3729" fmla="*/ 8710678 w 15162205"/>
              <a:gd name="connsiteY3729" fmla="*/ 2359184 h 9424512"/>
              <a:gd name="connsiteX3730" fmla="*/ 8726809 w 15162205"/>
              <a:gd name="connsiteY3730" fmla="*/ 2343052 h 9424512"/>
              <a:gd name="connsiteX3731" fmla="*/ 8759072 w 15162205"/>
              <a:gd name="connsiteY3731" fmla="*/ 2343052 h 9424512"/>
              <a:gd name="connsiteX3732" fmla="*/ 8775204 w 15162205"/>
              <a:gd name="connsiteY3732" fmla="*/ 2343052 h 9424512"/>
              <a:gd name="connsiteX3733" fmla="*/ 8767137 w 15162205"/>
              <a:gd name="connsiteY3733" fmla="*/ 2318856 h 9424512"/>
              <a:gd name="connsiteX3734" fmla="*/ 8742941 w 15162205"/>
              <a:gd name="connsiteY3734" fmla="*/ 2310791 h 9424512"/>
              <a:gd name="connsiteX3735" fmla="*/ 8735883 w 15162205"/>
              <a:gd name="connsiteY3735" fmla="*/ 2305751 h 9424512"/>
              <a:gd name="connsiteX3736" fmla="*/ 8884086 w 15162205"/>
              <a:gd name="connsiteY3736" fmla="*/ 2302727 h 9424512"/>
              <a:gd name="connsiteX3737" fmla="*/ 8871987 w 15162205"/>
              <a:gd name="connsiteY3737" fmla="*/ 2310791 h 9424512"/>
              <a:gd name="connsiteX3738" fmla="*/ 8888118 w 15162205"/>
              <a:gd name="connsiteY3738" fmla="*/ 2310791 h 9424512"/>
              <a:gd name="connsiteX3739" fmla="*/ 8884086 w 15162205"/>
              <a:gd name="connsiteY3739" fmla="*/ 2302727 h 9424512"/>
              <a:gd name="connsiteX3740" fmla="*/ 8371928 w 15162205"/>
              <a:gd name="connsiteY3740" fmla="*/ 2294660 h 9424512"/>
              <a:gd name="connsiteX3741" fmla="*/ 8371928 w 15162205"/>
              <a:gd name="connsiteY3741" fmla="*/ 2310791 h 9424512"/>
              <a:gd name="connsiteX3742" fmla="*/ 8388060 w 15162205"/>
              <a:gd name="connsiteY3742" fmla="*/ 2294660 h 9424512"/>
              <a:gd name="connsiteX3743" fmla="*/ 8371928 w 15162205"/>
              <a:gd name="connsiteY3743" fmla="*/ 2294660 h 9424512"/>
              <a:gd name="connsiteX3744" fmla="*/ 8081574 w 15162205"/>
              <a:gd name="connsiteY3744" fmla="*/ 2294660 h 9424512"/>
              <a:gd name="connsiteX3745" fmla="*/ 8097704 w 15162205"/>
              <a:gd name="connsiteY3745" fmla="*/ 2310791 h 9424512"/>
              <a:gd name="connsiteX3746" fmla="*/ 8113836 w 15162205"/>
              <a:gd name="connsiteY3746" fmla="*/ 2310791 h 9424512"/>
              <a:gd name="connsiteX3747" fmla="*/ 8113836 w 15162205"/>
              <a:gd name="connsiteY3747" fmla="*/ 2294660 h 9424512"/>
              <a:gd name="connsiteX3748" fmla="*/ 8097704 w 15162205"/>
              <a:gd name="connsiteY3748" fmla="*/ 2294660 h 9424512"/>
              <a:gd name="connsiteX3749" fmla="*/ 8081574 w 15162205"/>
              <a:gd name="connsiteY3749" fmla="*/ 2294660 h 9424512"/>
              <a:gd name="connsiteX3750" fmla="*/ 2887431 w 15162205"/>
              <a:gd name="connsiteY3750" fmla="*/ 2284578 h 9424512"/>
              <a:gd name="connsiteX3751" fmla="*/ 2879365 w 15162205"/>
              <a:gd name="connsiteY3751" fmla="*/ 2289620 h 9424512"/>
              <a:gd name="connsiteX3752" fmla="*/ 2903561 w 15162205"/>
              <a:gd name="connsiteY3752" fmla="*/ 2310791 h 9424512"/>
              <a:gd name="connsiteX3753" fmla="*/ 2903561 w 15162205"/>
              <a:gd name="connsiteY3753" fmla="*/ 2318856 h 9424512"/>
              <a:gd name="connsiteX3754" fmla="*/ 2919691 w 15162205"/>
              <a:gd name="connsiteY3754" fmla="*/ 2343052 h 9424512"/>
              <a:gd name="connsiteX3755" fmla="*/ 2919691 w 15162205"/>
              <a:gd name="connsiteY3755" fmla="*/ 2359184 h 9424512"/>
              <a:gd name="connsiteX3756" fmla="*/ 2887431 w 15162205"/>
              <a:gd name="connsiteY3756" fmla="*/ 2359184 h 9424512"/>
              <a:gd name="connsiteX3757" fmla="*/ 2968082 w 15162205"/>
              <a:gd name="connsiteY3757" fmla="*/ 2391444 h 9424512"/>
              <a:gd name="connsiteX3758" fmla="*/ 2984216 w 15162205"/>
              <a:gd name="connsiteY3758" fmla="*/ 2375315 h 9424512"/>
              <a:gd name="connsiteX3759" fmla="*/ 2976150 w 15162205"/>
              <a:gd name="connsiteY3759" fmla="*/ 2367248 h 9424512"/>
              <a:gd name="connsiteX3760" fmla="*/ 3000346 w 15162205"/>
              <a:gd name="connsiteY3760" fmla="*/ 2359184 h 9424512"/>
              <a:gd name="connsiteX3761" fmla="*/ 3024541 w 15162205"/>
              <a:gd name="connsiteY3761" fmla="*/ 2375315 h 9424512"/>
              <a:gd name="connsiteX3762" fmla="*/ 3048740 w 15162205"/>
              <a:gd name="connsiteY3762" fmla="*/ 2359184 h 9424512"/>
              <a:gd name="connsiteX3763" fmla="*/ 3032609 w 15162205"/>
              <a:gd name="connsiteY3763" fmla="*/ 2326923 h 9424512"/>
              <a:gd name="connsiteX3764" fmla="*/ 3000346 w 15162205"/>
              <a:gd name="connsiteY3764" fmla="*/ 2310791 h 9424512"/>
              <a:gd name="connsiteX3765" fmla="*/ 2976150 w 15162205"/>
              <a:gd name="connsiteY3765" fmla="*/ 2302727 h 9424512"/>
              <a:gd name="connsiteX3766" fmla="*/ 2984216 w 15162205"/>
              <a:gd name="connsiteY3766" fmla="*/ 2326923 h 9424512"/>
              <a:gd name="connsiteX3767" fmla="*/ 2968082 w 15162205"/>
              <a:gd name="connsiteY3767" fmla="*/ 2326923 h 9424512"/>
              <a:gd name="connsiteX3768" fmla="*/ 2943886 w 15162205"/>
              <a:gd name="connsiteY3768" fmla="*/ 2326923 h 9424512"/>
              <a:gd name="connsiteX3769" fmla="*/ 2919691 w 15162205"/>
              <a:gd name="connsiteY3769" fmla="*/ 2310791 h 9424512"/>
              <a:gd name="connsiteX3770" fmla="*/ 2903561 w 15162205"/>
              <a:gd name="connsiteY3770" fmla="*/ 2286594 h 9424512"/>
              <a:gd name="connsiteX3771" fmla="*/ 2887431 w 15162205"/>
              <a:gd name="connsiteY3771" fmla="*/ 2284578 h 9424512"/>
              <a:gd name="connsiteX3772" fmla="*/ 8952642 w 15162205"/>
              <a:gd name="connsiteY3772" fmla="*/ 2278530 h 9424512"/>
              <a:gd name="connsiteX3773" fmla="*/ 8936511 w 15162205"/>
              <a:gd name="connsiteY3773" fmla="*/ 2294660 h 9424512"/>
              <a:gd name="connsiteX3774" fmla="*/ 8952642 w 15162205"/>
              <a:gd name="connsiteY3774" fmla="*/ 2310791 h 9424512"/>
              <a:gd name="connsiteX3775" fmla="*/ 8952642 w 15162205"/>
              <a:gd name="connsiteY3775" fmla="*/ 2278530 h 9424512"/>
              <a:gd name="connsiteX3776" fmla="*/ 6920150 w 15162205"/>
              <a:gd name="connsiteY3776" fmla="*/ 2278530 h 9424512"/>
              <a:gd name="connsiteX3777" fmla="*/ 6920150 w 15162205"/>
              <a:gd name="connsiteY3777" fmla="*/ 2294660 h 9424512"/>
              <a:gd name="connsiteX3778" fmla="*/ 6936281 w 15162205"/>
              <a:gd name="connsiteY3778" fmla="*/ 2294660 h 9424512"/>
              <a:gd name="connsiteX3779" fmla="*/ 6920150 w 15162205"/>
              <a:gd name="connsiteY3779" fmla="*/ 2278530 h 9424512"/>
              <a:gd name="connsiteX3780" fmla="*/ 3016478 w 15162205"/>
              <a:gd name="connsiteY3780" fmla="*/ 2278530 h 9424512"/>
              <a:gd name="connsiteX3781" fmla="*/ 3000346 w 15162205"/>
              <a:gd name="connsiteY3781" fmla="*/ 2294660 h 9424512"/>
              <a:gd name="connsiteX3782" fmla="*/ 3016478 w 15162205"/>
              <a:gd name="connsiteY3782" fmla="*/ 2294660 h 9424512"/>
              <a:gd name="connsiteX3783" fmla="*/ 3016478 w 15162205"/>
              <a:gd name="connsiteY3783" fmla="*/ 2278530 h 9424512"/>
              <a:gd name="connsiteX3784" fmla="*/ 8355800 w 15162205"/>
              <a:gd name="connsiteY3784" fmla="*/ 2262398 h 9424512"/>
              <a:gd name="connsiteX3785" fmla="*/ 8355800 w 15162205"/>
              <a:gd name="connsiteY3785" fmla="*/ 2278530 h 9424512"/>
              <a:gd name="connsiteX3786" fmla="*/ 8371928 w 15162205"/>
              <a:gd name="connsiteY3786" fmla="*/ 2262398 h 9424512"/>
              <a:gd name="connsiteX3787" fmla="*/ 8355800 w 15162205"/>
              <a:gd name="connsiteY3787" fmla="*/ 2262398 h 9424512"/>
              <a:gd name="connsiteX3788" fmla="*/ 7484732 w 15162205"/>
              <a:gd name="connsiteY3788" fmla="*/ 2262398 h 9424512"/>
              <a:gd name="connsiteX3789" fmla="*/ 7484732 w 15162205"/>
              <a:gd name="connsiteY3789" fmla="*/ 2294660 h 9424512"/>
              <a:gd name="connsiteX3790" fmla="*/ 7500864 w 15162205"/>
              <a:gd name="connsiteY3790" fmla="*/ 2278530 h 9424512"/>
              <a:gd name="connsiteX3791" fmla="*/ 7500864 w 15162205"/>
              <a:gd name="connsiteY3791" fmla="*/ 2294660 h 9424512"/>
              <a:gd name="connsiteX3792" fmla="*/ 7500864 w 15162205"/>
              <a:gd name="connsiteY3792" fmla="*/ 2310791 h 9424512"/>
              <a:gd name="connsiteX3793" fmla="*/ 7516992 w 15162205"/>
              <a:gd name="connsiteY3793" fmla="*/ 2310791 h 9424512"/>
              <a:gd name="connsiteX3794" fmla="*/ 7508928 w 15162205"/>
              <a:gd name="connsiteY3794" fmla="*/ 2278530 h 9424512"/>
              <a:gd name="connsiteX3795" fmla="*/ 7484732 w 15162205"/>
              <a:gd name="connsiteY3795" fmla="*/ 2262398 h 9424512"/>
              <a:gd name="connsiteX3796" fmla="*/ 7387946 w 15162205"/>
              <a:gd name="connsiteY3796" fmla="*/ 2262398 h 9424512"/>
              <a:gd name="connsiteX3797" fmla="*/ 7387946 w 15162205"/>
              <a:gd name="connsiteY3797" fmla="*/ 2278530 h 9424512"/>
              <a:gd name="connsiteX3798" fmla="*/ 7404077 w 15162205"/>
              <a:gd name="connsiteY3798" fmla="*/ 2278530 h 9424512"/>
              <a:gd name="connsiteX3799" fmla="*/ 7387946 w 15162205"/>
              <a:gd name="connsiteY3799" fmla="*/ 2262398 h 9424512"/>
              <a:gd name="connsiteX3800" fmla="*/ 6339438 w 15162205"/>
              <a:gd name="connsiteY3800" fmla="*/ 2262398 h 9424512"/>
              <a:gd name="connsiteX3801" fmla="*/ 6323308 w 15162205"/>
              <a:gd name="connsiteY3801" fmla="*/ 2278530 h 9424512"/>
              <a:gd name="connsiteX3802" fmla="*/ 6371702 w 15162205"/>
              <a:gd name="connsiteY3802" fmla="*/ 2294660 h 9424512"/>
              <a:gd name="connsiteX3803" fmla="*/ 6403961 w 15162205"/>
              <a:gd name="connsiteY3803" fmla="*/ 2302727 h 9424512"/>
              <a:gd name="connsiteX3804" fmla="*/ 6412026 w 15162205"/>
              <a:gd name="connsiteY3804" fmla="*/ 2310791 h 9424512"/>
              <a:gd name="connsiteX3805" fmla="*/ 6420092 w 15162205"/>
              <a:gd name="connsiteY3805" fmla="*/ 2302727 h 9424512"/>
              <a:gd name="connsiteX3806" fmla="*/ 6403961 w 15162205"/>
              <a:gd name="connsiteY3806" fmla="*/ 2286594 h 9424512"/>
              <a:gd name="connsiteX3807" fmla="*/ 6339438 w 15162205"/>
              <a:gd name="connsiteY3807" fmla="*/ 2262398 h 9424512"/>
              <a:gd name="connsiteX3808" fmla="*/ 4064985 w 15162205"/>
              <a:gd name="connsiteY3808" fmla="*/ 2262398 h 9424512"/>
              <a:gd name="connsiteX3809" fmla="*/ 4069016 w 15162205"/>
              <a:gd name="connsiteY3809" fmla="*/ 2266432 h 9424512"/>
              <a:gd name="connsiteX3810" fmla="*/ 4076697 w 15162205"/>
              <a:gd name="connsiteY3810" fmla="*/ 2274112 h 9424512"/>
              <a:gd name="connsiteX3811" fmla="*/ 4073050 w 15162205"/>
              <a:gd name="connsiteY3811" fmla="*/ 2270464 h 9424512"/>
              <a:gd name="connsiteX3812" fmla="*/ 4064985 w 15162205"/>
              <a:gd name="connsiteY3812" fmla="*/ 2262398 h 9424512"/>
              <a:gd name="connsiteX3813" fmla="*/ 3887547 w 15162205"/>
              <a:gd name="connsiteY3813" fmla="*/ 2262398 h 9424512"/>
              <a:gd name="connsiteX3814" fmla="*/ 3887547 w 15162205"/>
              <a:gd name="connsiteY3814" fmla="*/ 2278530 h 9424512"/>
              <a:gd name="connsiteX3815" fmla="*/ 3903675 w 15162205"/>
              <a:gd name="connsiteY3815" fmla="*/ 2262398 h 9424512"/>
              <a:gd name="connsiteX3816" fmla="*/ 3887547 w 15162205"/>
              <a:gd name="connsiteY3816" fmla="*/ 2262398 h 9424512"/>
              <a:gd name="connsiteX3817" fmla="*/ 2677728 w 15162205"/>
              <a:gd name="connsiteY3817" fmla="*/ 2262398 h 9424512"/>
              <a:gd name="connsiteX3818" fmla="*/ 2661597 w 15162205"/>
              <a:gd name="connsiteY3818" fmla="*/ 2294660 h 9424512"/>
              <a:gd name="connsiteX3819" fmla="*/ 2677728 w 15162205"/>
              <a:gd name="connsiteY3819" fmla="*/ 2278530 h 9424512"/>
              <a:gd name="connsiteX3820" fmla="*/ 2677728 w 15162205"/>
              <a:gd name="connsiteY3820" fmla="*/ 2262398 h 9424512"/>
              <a:gd name="connsiteX3821" fmla="*/ 8823596 w 15162205"/>
              <a:gd name="connsiteY3821" fmla="*/ 2246268 h 9424512"/>
              <a:gd name="connsiteX3822" fmla="*/ 8823596 w 15162205"/>
              <a:gd name="connsiteY3822" fmla="*/ 2254332 h 9424512"/>
              <a:gd name="connsiteX3823" fmla="*/ 8831661 w 15162205"/>
              <a:gd name="connsiteY3823" fmla="*/ 2262398 h 9424512"/>
              <a:gd name="connsiteX3824" fmla="*/ 8847791 w 15162205"/>
              <a:gd name="connsiteY3824" fmla="*/ 2270464 h 9424512"/>
              <a:gd name="connsiteX3825" fmla="*/ 8871987 w 15162205"/>
              <a:gd name="connsiteY3825" fmla="*/ 2278530 h 9424512"/>
              <a:gd name="connsiteX3826" fmla="*/ 8896183 w 15162205"/>
              <a:gd name="connsiteY3826" fmla="*/ 2278530 h 9424512"/>
              <a:gd name="connsiteX3827" fmla="*/ 8904250 w 15162205"/>
              <a:gd name="connsiteY3827" fmla="*/ 2294660 h 9424512"/>
              <a:gd name="connsiteX3828" fmla="*/ 8920379 w 15162205"/>
              <a:gd name="connsiteY3828" fmla="*/ 2294660 h 9424512"/>
              <a:gd name="connsiteX3829" fmla="*/ 8920379 w 15162205"/>
              <a:gd name="connsiteY3829" fmla="*/ 2278530 h 9424512"/>
              <a:gd name="connsiteX3830" fmla="*/ 8880054 w 15162205"/>
              <a:gd name="connsiteY3830" fmla="*/ 2262398 h 9424512"/>
              <a:gd name="connsiteX3831" fmla="*/ 8823596 w 15162205"/>
              <a:gd name="connsiteY3831" fmla="*/ 2246268 h 9424512"/>
              <a:gd name="connsiteX3832" fmla="*/ 6452354 w 15162205"/>
              <a:gd name="connsiteY3832" fmla="*/ 2246268 h 9424512"/>
              <a:gd name="connsiteX3833" fmla="*/ 6452354 w 15162205"/>
              <a:gd name="connsiteY3833" fmla="*/ 2262398 h 9424512"/>
              <a:gd name="connsiteX3834" fmla="*/ 6500746 w 15162205"/>
              <a:gd name="connsiteY3834" fmla="*/ 2262398 h 9424512"/>
              <a:gd name="connsiteX3835" fmla="*/ 6500746 w 15162205"/>
              <a:gd name="connsiteY3835" fmla="*/ 2246268 h 9424512"/>
              <a:gd name="connsiteX3836" fmla="*/ 6452354 w 15162205"/>
              <a:gd name="connsiteY3836" fmla="*/ 2246268 h 9424512"/>
              <a:gd name="connsiteX3837" fmla="*/ 6387829 w 15162205"/>
              <a:gd name="connsiteY3837" fmla="*/ 2246268 h 9424512"/>
              <a:gd name="connsiteX3838" fmla="*/ 6387829 w 15162205"/>
              <a:gd name="connsiteY3838" fmla="*/ 2262398 h 9424512"/>
              <a:gd name="connsiteX3839" fmla="*/ 6403961 w 15162205"/>
              <a:gd name="connsiteY3839" fmla="*/ 2246268 h 9424512"/>
              <a:gd name="connsiteX3840" fmla="*/ 6387829 w 15162205"/>
              <a:gd name="connsiteY3840" fmla="*/ 2246268 h 9424512"/>
              <a:gd name="connsiteX3841" fmla="*/ 2468028 w 15162205"/>
              <a:gd name="connsiteY3841" fmla="*/ 2246268 h 9424512"/>
              <a:gd name="connsiteX3842" fmla="*/ 2564811 w 15162205"/>
              <a:gd name="connsiteY3842" fmla="*/ 2278530 h 9424512"/>
              <a:gd name="connsiteX3843" fmla="*/ 2629337 w 15162205"/>
              <a:gd name="connsiteY3843" fmla="*/ 2326923 h 9424512"/>
              <a:gd name="connsiteX3844" fmla="*/ 2580942 w 15162205"/>
              <a:gd name="connsiteY3844" fmla="*/ 2310791 h 9424512"/>
              <a:gd name="connsiteX3845" fmla="*/ 2532549 w 15162205"/>
              <a:gd name="connsiteY3845" fmla="*/ 2294660 h 9424512"/>
              <a:gd name="connsiteX3846" fmla="*/ 2524486 w 15162205"/>
              <a:gd name="connsiteY3846" fmla="*/ 2294660 h 9424512"/>
              <a:gd name="connsiteX3847" fmla="*/ 2516419 w 15162205"/>
              <a:gd name="connsiteY3847" fmla="*/ 2278530 h 9424512"/>
              <a:gd name="connsiteX3848" fmla="*/ 2484156 w 15162205"/>
              <a:gd name="connsiteY3848" fmla="*/ 2262398 h 9424512"/>
              <a:gd name="connsiteX3849" fmla="*/ 2820892 w 15162205"/>
              <a:gd name="connsiteY3849" fmla="*/ 2238202 h 9424512"/>
              <a:gd name="connsiteX3850" fmla="*/ 2806775 w 15162205"/>
              <a:gd name="connsiteY3850" fmla="*/ 2246268 h 9424512"/>
              <a:gd name="connsiteX3851" fmla="*/ 2806775 w 15162205"/>
              <a:gd name="connsiteY3851" fmla="*/ 2262398 h 9424512"/>
              <a:gd name="connsiteX3852" fmla="*/ 2830972 w 15162205"/>
              <a:gd name="connsiteY3852" fmla="*/ 2270464 h 9424512"/>
              <a:gd name="connsiteX3853" fmla="*/ 2830972 w 15162205"/>
              <a:gd name="connsiteY3853" fmla="*/ 2246268 h 9424512"/>
              <a:gd name="connsiteX3854" fmla="*/ 2820892 w 15162205"/>
              <a:gd name="connsiteY3854" fmla="*/ 2238202 h 9424512"/>
              <a:gd name="connsiteX3855" fmla="*/ 8597763 w 15162205"/>
              <a:gd name="connsiteY3855" fmla="*/ 2230136 h 9424512"/>
              <a:gd name="connsiteX3856" fmla="*/ 8565500 w 15162205"/>
              <a:gd name="connsiteY3856" fmla="*/ 2246268 h 9424512"/>
              <a:gd name="connsiteX3857" fmla="*/ 8630024 w 15162205"/>
              <a:gd name="connsiteY3857" fmla="*/ 2262398 h 9424512"/>
              <a:gd name="connsiteX3858" fmla="*/ 8621959 w 15162205"/>
              <a:gd name="connsiteY3858" fmla="*/ 2246268 h 9424512"/>
              <a:gd name="connsiteX3859" fmla="*/ 8597763 w 15162205"/>
              <a:gd name="connsiteY3859" fmla="*/ 2230136 h 9424512"/>
              <a:gd name="connsiteX3860" fmla="*/ 8242882 w 15162205"/>
              <a:gd name="connsiteY3860" fmla="*/ 2230136 h 9424512"/>
              <a:gd name="connsiteX3861" fmla="*/ 8259013 w 15162205"/>
              <a:gd name="connsiteY3861" fmla="*/ 2246268 h 9424512"/>
              <a:gd name="connsiteX3862" fmla="*/ 8259013 w 15162205"/>
              <a:gd name="connsiteY3862" fmla="*/ 2262398 h 9424512"/>
              <a:gd name="connsiteX3863" fmla="*/ 8275145 w 15162205"/>
              <a:gd name="connsiteY3863" fmla="*/ 2262398 h 9424512"/>
              <a:gd name="connsiteX3864" fmla="*/ 8291274 w 15162205"/>
              <a:gd name="connsiteY3864" fmla="*/ 2246268 h 9424512"/>
              <a:gd name="connsiteX3865" fmla="*/ 8323537 w 15162205"/>
              <a:gd name="connsiteY3865" fmla="*/ 2262398 h 9424512"/>
              <a:gd name="connsiteX3866" fmla="*/ 8259013 w 15162205"/>
              <a:gd name="connsiteY3866" fmla="*/ 2230136 h 9424512"/>
              <a:gd name="connsiteX3867" fmla="*/ 6952413 w 15162205"/>
              <a:gd name="connsiteY3867" fmla="*/ 2230136 h 9424512"/>
              <a:gd name="connsiteX3868" fmla="*/ 6936281 w 15162205"/>
              <a:gd name="connsiteY3868" fmla="*/ 2246268 h 9424512"/>
              <a:gd name="connsiteX3869" fmla="*/ 6984672 w 15162205"/>
              <a:gd name="connsiteY3869" fmla="*/ 2246268 h 9424512"/>
              <a:gd name="connsiteX3870" fmla="*/ 6952413 w 15162205"/>
              <a:gd name="connsiteY3870" fmla="*/ 2230136 h 9424512"/>
              <a:gd name="connsiteX3871" fmla="*/ 3629451 w 15162205"/>
              <a:gd name="connsiteY3871" fmla="*/ 2230136 h 9424512"/>
              <a:gd name="connsiteX3872" fmla="*/ 3613321 w 15162205"/>
              <a:gd name="connsiteY3872" fmla="*/ 2246268 h 9424512"/>
              <a:gd name="connsiteX3873" fmla="*/ 3661713 w 15162205"/>
              <a:gd name="connsiteY3873" fmla="*/ 2262398 h 9424512"/>
              <a:gd name="connsiteX3874" fmla="*/ 3677842 w 15162205"/>
              <a:gd name="connsiteY3874" fmla="*/ 2262398 h 9424512"/>
              <a:gd name="connsiteX3875" fmla="*/ 3661713 w 15162205"/>
              <a:gd name="connsiteY3875" fmla="*/ 2246268 h 9424512"/>
              <a:gd name="connsiteX3876" fmla="*/ 8775204 w 15162205"/>
              <a:gd name="connsiteY3876" fmla="*/ 2214006 h 9424512"/>
              <a:gd name="connsiteX3877" fmla="*/ 8775204 w 15162205"/>
              <a:gd name="connsiteY3877" fmla="*/ 2230136 h 9424512"/>
              <a:gd name="connsiteX3878" fmla="*/ 8791333 w 15162205"/>
              <a:gd name="connsiteY3878" fmla="*/ 2230136 h 9424512"/>
              <a:gd name="connsiteX3879" fmla="*/ 6355571 w 15162205"/>
              <a:gd name="connsiteY3879" fmla="*/ 2214006 h 9424512"/>
              <a:gd name="connsiteX3880" fmla="*/ 6371702 w 15162205"/>
              <a:gd name="connsiteY3880" fmla="*/ 2230136 h 9424512"/>
              <a:gd name="connsiteX3881" fmla="*/ 6371702 w 15162205"/>
              <a:gd name="connsiteY3881" fmla="*/ 2214006 h 9424512"/>
              <a:gd name="connsiteX3882" fmla="*/ 2532549 w 15162205"/>
              <a:gd name="connsiteY3882" fmla="*/ 2214006 h 9424512"/>
              <a:gd name="connsiteX3883" fmla="*/ 2540615 w 15162205"/>
              <a:gd name="connsiteY3883" fmla="*/ 2230136 h 9424512"/>
              <a:gd name="connsiteX3884" fmla="*/ 2564811 w 15162205"/>
              <a:gd name="connsiteY3884" fmla="*/ 2230136 h 9424512"/>
              <a:gd name="connsiteX3885" fmla="*/ 2613204 w 15162205"/>
              <a:gd name="connsiteY3885" fmla="*/ 2246268 h 9424512"/>
              <a:gd name="connsiteX3886" fmla="*/ 2597073 w 15162205"/>
              <a:gd name="connsiteY3886" fmla="*/ 2262398 h 9424512"/>
              <a:gd name="connsiteX3887" fmla="*/ 2564811 w 15162205"/>
              <a:gd name="connsiteY3887" fmla="*/ 2262398 h 9424512"/>
              <a:gd name="connsiteX3888" fmla="*/ 2532549 w 15162205"/>
              <a:gd name="connsiteY3888" fmla="*/ 2246268 h 9424512"/>
              <a:gd name="connsiteX3889" fmla="*/ 2516419 w 15162205"/>
              <a:gd name="connsiteY3889" fmla="*/ 2230136 h 9424512"/>
              <a:gd name="connsiteX3890" fmla="*/ 2355109 w 15162205"/>
              <a:gd name="connsiteY3890" fmla="*/ 2214006 h 9424512"/>
              <a:gd name="connsiteX3891" fmla="*/ 2403504 w 15162205"/>
              <a:gd name="connsiteY3891" fmla="*/ 2246268 h 9424512"/>
              <a:gd name="connsiteX3892" fmla="*/ 2371240 w 15162205"/>
              <a:gd name="connsiteY3892" fmla="*/ 2246268 h 9424512"/>
              <a:gd name="connsiteX3893" fmla="*/ 8178358 w 15162205"/>
              <a:gd name="connsiteY3893" fmla="*/ 2197875 h 9424512"/>
              <a:gd name="connsiteX3894" fmla="*/ 8178358 w 15162205"/>
              <a:gd name="connsiteY3894" fmla="*/ 2214006 h 9424512"/>
              <a:gd name="connsiteX3895" fmla="*/ 8194490 w 15162205"/>
              <a:gd name="connsiteY3895" fmla="*/ 2230136 h 9424512"/>
              <a:gd name="connsiteX3896" fmla="*/ 8210620 w 15162205"/>
              <a:gd name="connsiteY3896" fmla="*/ 2214006 h 9424512"/>
              <a:gd name="connsiteX3897" fmla="*/ 8194490 w 15162205"/>
              <a:gd name="connsiteY3897" fmla="*/ 2214006 h 9424512"/>
              <a:gd name="connsiteX3898" fmla="*/ 7565386 w 15162205"/>
              <a:gd name="connsiteY3898" fmla="*/ 2197875 h 9424512"/>
              <a:gd name="connsiteX3899" fmla="*/ 7581518 w 15162205"/>
              <a:gd name="connsiteY3899" fmla="*/ 2214006 h 9424512"/>
              <a:gd name="connsiteX3900" fmla="*/ 7581518 w 15162205"/>
              <a:gd name="connsiteY3900" fmla="*/ 2197875 h 9424512"/>
              <a:gd name="connsiteX3901" fmla="*/ 3693973 w 15162205"/>
              <a:gd name="connsiteY3901" fmla="*/ 2197875 h 9424512"/>
              <a:gd name="connsiteX3902" fmla="*/ 3710106 w 15162205"/>
              <a:gd name="connsiteY3902" fmla="*/ 2214006 h 9424512"/>
              <a:gd name="connsiteX3903" fmla="*/ 3726237 w 15162205"/>
              <a:gd name="connsiteY3903" fmla="*/ 2214006 h 9424512"/>
              <a:gd name="connsiteX3904" fmla="*/ 3710106 w 15162205"/>
              <a:gd name="connsiteY3904" fmla="*/ 2197875 h 9424512"/>
              <a:gd name="connsiteX3905" fmla="*/ 3693973 w 15162205"/>
              <a:gd name="connsiteY3905" fmla="*/ 2197875 h 9424512"/>
              <a:gd name="connsiteX3906" fmla="*/ 6825380 w 15162205"/>
              <a:gd name="connsiteY3906" fmla="*/ 2187793 h 9424512"/>
              <a:gd name="connsiteX3907" fmla="*/ 6823364 w 15162205"/>
              <a:gd name="connsiteY3907" fmla="*/ 2197875 h 9424512"/>
              <a:gd name="connsiteX3908" fmla="*/ 6831430 w 15162205"/>
              <a:gd name="connsiteY3908" fmla="*/ 2214006 h 9424512"/>
              <a:gd name="connsiteX3909" fmla="*/ 6839496 w 15162205"/>
              <a:gd name="connsiteY3909" fmla="*/ 2205939 h 9424512"/>
              <a:gd name="connsiteX3910" fmla="*/ 6831430 w 15162205"/>
              <a:gd name="connsiteY3910" fmla="*/ 2189810 h 9424512"/>
              <a:gd name="connsiteX3911" fmla="*/ 6825380 w 15162205"/>
              <a:gd name="connsiteY3911" fmla="*/ 2187793 h 9424512"/>
              <a:gd name="connsiteX3912" fmla="*/ 7597647 w 15162205"/>
              <a:gd name="connsiteY3912" fmla="*/ 2181743 h 9424512"/>
              <a:gd name="connsiteX3913" fmla="*/ 7597647 w 15162205"/>
              <a:gd name="connsiteY3913" fmla="*/ 2197875 h 9424512"/>
              <a:gd name="connsiteX3914" fmla="*/ 7629910 w 15162205"/>
              <a:gd name="connsiteY3914" fmla="*/ 2230136 h 9424512"/>
              <a:gd name="connsiteX3915" fmla="*/ 7646040 w 15162205"/>
              <a:gd name="connsiteY3915" fmla="*/ 2230136 h 9424512"/>
              <a:gd name="connsiteX3916" fmla="*/ 7654106 w 15162205"/>
              <a:gd name="connsiteY3916" fmla="*/ 2262398 h 9424512"/>
              <a:gd name="connsiteX3917" fmla="*/ 7662170 w 15162205"/>
              <a:gd name="connsiteY3917" fmla="*/ 2246268 h 9424512"/>
              <a:gd name="connsiteX3918" fmla="*/ 7678302 w 15162205"/>
              <a:gd name="connsiteY3918" fmla="*/ 2246268 h 9424512"/>
              <a:gd name="connsiteX3919" fmla="*/ 7678302 w 15162205"/>
              <a:gd name="connsiteY3919" fmla="*/ 2230136 h 9424512"/>
              <a:gd name="connsiteX3920" fmla="*/ 7654106 w 15162205"/>
              <a:gd name="connsiteY3920" fmla="*/ 2222073 h 9424512"/>
              <a:gd name="connsiteX3921" fmla="*/ 7646040 w 15162205"/>
              <a:gd name="connsiteY3921" fmla="*/ 2214006 h 9424512"/>
              <a:gd name="connsiteX3922" fmla="*/ 7621844 w 15162205"/>
              <a:gd name="connsiteY3922" fmla="*/ 2197875 h 9424512"/>
              <a:gd name="connsiteX3923" fmla="*/ 7597647 w 15162205"/>
              <a:gd name="connsiteY3923" fmla="*/ 2181743 h 9424512"/>
              <a:gd name="connsiteX3924" fmla="*/ 6323308 w 15162205"/>
              <a:gd name="connsiteY3924" fmla="*/ 2181743 h 9424512"/>
              <a:gd name="connsiteX3925" fmla="*/ 6355571 w 15162205"/>
              <a:gd name="connsiteY3925" fmla="*/ 2197875 h 9424512"/>
              <a:gd name="connsiteX3926" fmla="*/ 6355571 w 15162205"/>
              <a:gd name="connsiteY3926" fmla="*/ 2181743 h 9424512"/>
              <a:gd name="connsiteX3927" fmla="*/ 6339438 w 15162205"/>
              <a:gd name="connsiteY3927" fmla="*/ 2181743 h 9424512"/>
              <a:gd name="connsiteX3928" fmla="*/ 6323308 w 15162205"/>
              <a:gd name="connsiteY3928" fmla="*/ 2181743 h 9424512"/>
              <a:gd name="connsiteX3929" fmla="*/ 3661713 w 15162205"/>
              <a:gd name="connsiteY3929" fmla="*/ 2181743 h 9424512"/>
              <a:gd name="connsiteX3930" fmla="*/ 3677842 w 15162205"/>
              <a:gd name="connsiteY3930" fmla="*/ 2197875 h 9424512"/>
              <a:gd name="connsiteX3931" fmla="*/ 3677842 w 15162205"/>
              <a:gd name="connsiteY3931" fmla="*/ 2181743 h 9424512"/>
              <a:gd name="connsiteX3932" fmla="*/ 3661713 w 15162205"/>
              <a:gd name="connsiteY3932" fmla="*/ 2181743 h 9424512"/>
              <a:gd name="connsiteX3933" fmla="*/ 6855626 w 15162205"/>
              <a:gd name="connsiteY3933" fmla="*/ 2165614 h 9424512"/>
              <a:gd name="connsiteX3934" fmla="*/ 6855626 w 15162205"/>
              <a:gd name="connsiteY3934" fmla="*/ 2197875 h 9424512"/>
              <a:gd name="connsiteX3935" fmla="*/ 6887888 w 15162205"/>
              <a:gd name="connsiteY3935" fmla="*/ 2181743 h 9424512"/>
              <a:gd name="connsiteX3936" fmla="*/ 6855626 w 15162205"/>
              <a:gd name="connsiteY3936" fmla="*/ 2165614 h 9424512"/>
              <a:gd name="connsiteX3937" fmla="*/ 3516532 w 15162205"/>
              <a:gd name="connsiteY3937" fmla="*/ 2165614 h 9424512"/>
              <a:gd name="connsiteX3938" fmla="*/ 3500404 w 15162205"/>
              <a:gd name="connsiteY3938" fmla="*/ 2173678 h 9424512"/>
              <a:gd name="connsiteX3939" fmla="*/ 3516532 w 15162205"/>
              <a:gd name="connsiteY3939" fmla="*/ 2181743 h 9424512"/>
              <a:gd name="connsiteX3940" fmla="*/ 6774972 w 15162205"/>
              <a:gd name="connsiteY3940" fmla="*/ 2133351 h 9424512"/>
              <a:gd name="connsiteX3941" fmla="*/ 6774972 w 15162205"/>
              <a:gd name="connsiteY3941" fmla="*/ 2149482 h 9424512"/>
              <a:gd name="connsiteX3942" fmla="*/ 6791102 w 15162205"/>
              <a:gd name="connsiteY3942" fmla="*/ 2149482 h 9424512"/>
              <a:gd name="connsiteX3943" fmla="*/ 6774972 w 15162205"/>
              <a:gd name="connsiteY3943" fmla="*/ 2133351 h 9424512"/>
              <a:gd name="connsiteX3944" fmla="*/ 6452354 w 15162205"/>
              <a:gd name="connsiteY3944" fmla="*/ 2133351 h 9424512"/>
              <a:gd name="connsiteX3945" fmla="*/ 6436224 w 15162205"/>
              <a:gd name="connsiteY3945" fmla="*/ 2141418 h 9424512"/>
              <a:gd name="connsiteX3946" fmla="*/ 6436224 w 15162205"/>
              <a:gd name="connsiteY3946" fmla="*/ 2149482 h 9424512"/>
              <a:gd name="connsiteX3947" fmla="*/ 6452354 w 15162205"/>
              <a:gd name="connsiteY3947" fmla="*/ 2149482 h 9424512"/>
              <a:gd name="connsiteX3948" fmla="*/ 6452354 w 15162205"/>
              <a:gd name="connsiteY3948" fmla="*/ 2133351 h 9424512"/>
              <a:gd name="connsiteX3949" fmla="*/ 6420092 w 15162205"/>
              <a:gd name="connsiteY3949" fmla="*/ 2133351 h 9424512"/>
              <a:gd name="connsiteX3950" fmla="*/ 6403961 w 15162205"/>
              <a:gd name="connsiteY3950" fmla="*/ 2149482 h 9424512"/>
              <a:gd name="connsiteX3951" fmla="*/ 6420092 w 15162205"/>
              <a:gd name="connsiteY3951" fmla="*/ 2149482 h 9424512"/>
              <a:gd name="connsiteX3952" fmla="*/ 2347045 w 15162205"/>
              <a:gd name="connsiteY3952" fmla="*/ 2133351 h 9424512"/>
              <a:gd name="connsiteX3953" fmla="*/ 2355109 w 15162205"/>
              <a:gd name="connsiteY3953" fmla="*/ 2149482 h 9424512"/>
              <a:gd name="connsiteX3954" fmla="*/ 2371240 w 15162205"/>
              <a:gd name="connsiteY3954" fmla="*/ 2149482 h 9424512"/>
              <a:gd name="connsiteX3955" fmla="*/ 2347045 w 15162205"/>
              <a:gd name="connsiteY3955" fmla="*/ 2133351 h 9424512"/>
              <a:gd name="connsiteX3956" fmla="*/ 8311438 w 15162205"/>
              <a:gd name="connsiteY3956" fmla="*/ 2125285 h 9424512"/>
              <a:gd name="connsiteX3957" fmla="*/ 8307406 w 15162205"/>
              <a:gd name="connsiteY3957" fmla="*/ 2133351 h 9424512"/>
              <a:gd name="connsiteX3958" fmla="*/ 8355800 w 15162205"/>
              <a:gd name="connsiteY3958" fmla="*/ 2173678 h 9424512"/>
              <a:gd name="connsiteX3959" fmla="*/ 8420323 w 15162205"/>
              <a:gd name="connsiteY3959" fmla="*/ 2197875 h 9424512"/>
              <a:gd name="connsiteX3960" fmla="*/ 8452583 w 15162205"/>
              <a:gd name="connsiteY3960" fmla="*/ 2222073 h 9424512"/>
              <a:gd name="connsiteX3961" fmla="*/ 8500978 w 15162205"/>
              <a:gd name="connsiteY3961" fmla="*/ 2230136 h 9424512"/>
              <a:gd name="connsiteX3962" fmla="*/ 8565500 w 15162205"/>
              <a:gd name="connsiteY3962" fmla="*/ 2262398 h 9424512"/>
              <a:gd name="connsiteX3963" fmla="*/ 8541304 w 15162205"/>
              <a:gd name="connsiteY3963" fmla="*/ 2222073 h 9424512"/>
              <a:gd name="connsiteX3964" fmla="*/ 8500978 w 15162205"/>
              <a:gd name="connsiteY3964" fmla="*/ 2197875 h 9424512"/>
              <a:gd name="connsiteX3965" fmla="*/ 8484846 w 15162205"/>
              <a:gd name="connsiteY3965" fmla="*/ 2197875 h 9424512"/>
              <a:gd name="connsiteX3966" fmla="*/ 8468715 w 15162205"/>
              <a:gd name="connsiteY3966" fmla="*/ 2197875 h 9424512"/>
              <a:gd name="connsiteX3967" fmla="*/ 8452583 w 15162205"/>
              <a:gd name="connsiteY3967" fmla="*/ 2197875 h 9424512"/>
              <a:gd name="connsiteX3968" fmla="*/ 8404191 w 15162205"/>
              <a:gd name="connsiteY3968" fmla="*/ 2165614 h 9424512"/>
              <a:gd name="connsiteX3969" fmla="*/ 8323537 w 15162205"/>
              <a:gd name="connsiteY3969" fmla="*/ 2133351 h 9424512"/>
              <a:gd name="connsiteX3970" fmla="*/ 8311438 w 15162205"/>
              <a:gd name="connsiteY3970" fmla="*/ 2125285 h 9424512"/>
              <a:gd name="connsiteX3971" fmla="*/ 8129966 w 15162205"/>
              <a:gd name="connsiteY3971" fmla="*/ 2117221 h 9424512"/>
              <a:gd name="connsiteX3972" fmla="*/ 8129966 w 15162205"/>
              <a:gd name="connsiteY3972" fmla="*/ 2133351 h 9424512"/>
              <a:gd name="connsiteX3973" fmla="*/ 8146098 w 15162205"/>
              <a:gd name="connsiteY3973" fmla="*/ 2149482 h 9424512"/>
              <a:gd name="connsiteX3974" fmla="*/ 8146098 w 15162205"/>
              <a:gd name="connsiteY3974" fmla="*/ 2133351 h 9424512"/>
              <a:gd name="connsiteX3975" fmla="*/ 8129966 w 15162205"/>
              <a:gd name="connsiteY3975" fmla="*/ 2117221 h 9424512"/>
              <a:gd name="connsiteX3976" fmla="*/ 8097704 w 15162205"/>
              <a:gd name="connsiteY3976" fmla="*/ 2117221 h 9424512"/>
              <a:gd name="connsiteX3977" fmla="*/ 8081574 w 15162205"/>
              <a:gd name="connsiteY3977" fmla="*/ 2165614 h 9424512"/>
              <a:gd name="connsiteX3978" fmla="*/ 8097704 w 15162205"/>
              <a:gd name="connsiteY3978" fmla="*/ 2149482 h 9424512"/>
              <a:gd name="connsiteX3979" fmla="*/ 8049311 w 15162205"/>
              <a:gd name="connsiteY3979" fmla="*/ 2117221 h 9424512"/>
              <a:gd name="connsiteX3980" fmla="*/ 8065444 w 15162205"/>
              <a:gd name="connsiteY3980" fmla="*/ 2133351 h 9424512"/>
              <a:gd name="connsiteX3981" fmla="*/ 8057378 w 15162205"/>
              <a:gd name="connsiteY3981" fmla="*/ 2117221 h 9424512"/>
              <a:gd name="connsiteX3982" fmla="*/ 8049311 w 15162205"/>
              <a:gd name="connsiteY3982" fmla="*/ 2117221 h 9424512"/>
              <a:gd name="connsiteX3983" fmla="*/ 7694432 w 15162205"/>
              <a:gd name="connsiteY3983" fmla="*/ 2117221 h 9424512"/>
              <a:gd name="connsiteX3984" fmla="*/ 7710566 w 15162205"/>
              <a:gd name="connsiteY3984" fmla="*/ 2117221 h 9424512"/>
              <a:gd name="connsiteX3985" fmla="*/ 7726694 w 15162205"/>
              <a:gd name="connsiteY3985" fmla="*/ 2117221 h 9424512"/>
              <a:gd name="connsiteX3986" fmla="*/ 7710566 w 15162205"/>
              <a:gd name="connsiteY3986" fmla="*/ 2133351 h 9424512"/>
              <a:gd name="connsiteX3987" fmla="*/ 7694432 w 15162205"/>
              <a:gd name="connsiteY3987" fmla="*/ 2117221 h 9424512"/>
              <a:gd name="connsiteX3988" fmla="*/ 7678302 w 15162205"/>
              <a:gd name="connsiteY3988" fmla="*/ 2117221 h 9424512"/>
              <a:gd name="connsiteX3989" fmla="*/ 7694432 w 15162205"/>
              <a:gd name="connsiteY3989" fmla="*/ 2133351 h 9424512"/>
              <a:gd name="connsiteX3990" fmla="*/ 7686368 w 15162205"/>
              <a:gd name="connsiteY3990" fmla="*/ 2133351 h 9424512"/>
              <a:gd name="connsiteX3991" fmla="*/ 7678302 w 15162205"/>
              <a:gd name="connsiteY3991" fmla="*/ 2117221 h 9424512"/>
              <a:gd name="connsiteX3992" fmla="*/ 7387946 w 15162205"/>
              <a:gd name="connsiteY3992" fmla="*/ 2117221 h 9424512"/>
              <a:gd name="connsiteX3993" fmla="*/ 7387946 w 15162205"/>
              <a:gd name="connsiteY3993" fmla="*/ 2133351 h 9424512"/>
              <a:gd name="connsiteX3994" fmla="*/ 7404077 w 15162205"/>
              <a:gd name="connsiteY3994" fmla="*/ 2149482 h 9424512"/>
              <a:gd name="connsiteX3995" fmla="*/ 7404077 w 15162205"/>
              <a:gd name="connsiteY3995" fmla="*/ 2133351 h 9424512"/>
              <a:gd name="connsiteX3996" fmla="*/ 7387946 w 15162205"/>
              <a:gd name="connsiteY3996" fmla="*/ 2117221 h 9424512"/>
              <a:gd name="connsiteX3997" fmla="*/ 6629792 w 15162205"/>
              <a:gd name="connsiteY3997" fmla="*/ 2117221 h 9424512"/>
              <a:gd name="connsiteX3998" fmla="*/ 6637859 w 15162205"/>
              <a:gd name="connsiteY3998" fmla="*/ 2133351 h 9424512"/>
              <a:gd name="connsiteX3999" fmla="*/ 6645924 w 15162205"/>
              <a:gd name="connsiteY3999" fmla="*/ 2149482 h 9424512"/>
              <a:gd name="connsiteX4000" fmla="*/ 6694318 w 15162205"/>
              <a:gd name="connsiteY4000" fmla="*/ 2149482 h 9424512"/>
              <a:gd name="connsiteX4001" fmla="*/ 6662055 w 15162205"/>
              <a:gd name="connsiteY4001" fmla="*/ 2133351 h 9424512"/>
              <a:gd name="connsiteX4002" fmla="*/ 6645924 w 15162205"/>
              <a:gd name="connsiteY4002" fmla="*/ 2117221 h 9424512"/>
              <a:gd name="connsiteX4003" fmla="*/ 6629792 w 15162205"/>
              <a:gd name="connsiteY4003" fmla="*/ 2117221 h 9424512"/>
              <a:gd name="connsiteX4004" fmla="*/ 2278488 w 15162205"/>
              <a:gd name="connsiteY4004" fmla="*/ 2109155 h 9424512"/>
              <a:gd name="connsiteX4005" fmla="*/ 2274456 w 15162205"/>
              <a:gd name="connsiteY4005" fmla="*/ 2117221 h 9424512"/>
              <a:gd name="connsiteX4006" fmla="*/ 2258323 w 15162205"/>
              <a:gd name="connsiteY4006" fmla="*/ 2117221 h 9424512"/>
              <a:gd name="connsiteX4007" fmla="*/ 2242195 w 15162205"/>
              <a:gd name="connsiteY4007" fmla="*/ 2117221 h 9424512"/>
              <a:gd name="connsiteX4008" fmla="*/ 2250260 w 15162205"/>
              <a:gd name="connsiteY4008" fmla="*/ 2133351 h 9424512"/>
              <a:gd name="connsiteX4009" fmla="*/ 2274456 w 15162205"/>
              <a:gd name="connsiteY4009" fmla="*/ 2133351 h 9424512"/>
              <a:gd name="connsiteX4010" fmla="*/ 2290585 w 15162205"/>
              <a:gd name="connsiteY4010" fmla="*/ 2117221 h 9424512"/>
              <a:gd name="connsiteX4011" fmla="*/ 2278488 w 15162205"/>
              <a:gd name="connsiteY4011" fmla="*/ 2109155 h 9424512"/>
              <a:gd name="connsiteX4012" fmla="*/ 6726579 w 15162205"/>
              <a:gd name="connsiteY4012" fmla="*/ 2101089 h 9424512"/>
              <a:gd name="connsiteX4013" fmla="*/ 6726579 w 15162205"/>
              <a:gd name="connsiteY4013" fmla="*/ 2133351 h 9424512"/>
              <a:gd name="connsiteX4014" fmla="*/ 6742710 w 15162205"/>
              <a:gd name="connsiteY4014" fmla="*/ 2117221 h 9424512"/>
              <a:gd name="connsiteX4015" fmla="*/ 6742710 w 15162205"/>
              <a:gd name="connsiteY4015" fmla="*/ 2101089 h 9424512"/>
              <a:gd name="connsiteX4016" fmla="*/ 5952296 w 15162205"/>
              <a:gd name="connsiteY4016" fmla="*/ 2101089 h 9424512"/>
              <a:gd name="connsiteX4017" fmla="*/ 5920036 w 15162205"/>
              <a:gd name="connsiteY4017" fmla="*/ 2117221 h 9424512"/>
              <a:gd name="connsiteX4018" fmla="*/ 5936165 w 15162205"/>
              <a:gd name="connsiteY4018" fmla="*/ 2117221 h 9424512"/>
              <a:gd name="connsiteX4019" fmla="*/ 5968428 w 15162205"/>
              <a:gd name="connsiteY4019" fmla="*/ 2117221 h 9424512"/>
              <a:gd name="connsiteX4020" fmla="*/ 5984558 w 15162205"/>
              <a:gd name="connsiteY4020" fmla="*/ 2125285 h 9424512"/>
              <a:gd name="connsiteX4021" fmla="*/ 5992624 w 15162205"/>
              <a:gd name="connsiteY4021" fmla="*/ 2125285 h 9424512"/>
              <a:gd name="connsiteX4022" fmla="*/ 5992624 w 15162205"/>
              <a:gd name="connsiteY4022" fmla="*/ 2109155 h 9424512"/>
              <a:gd name="connsiteX4023" fmla="*/ 5952296 w 15162205"/>
              <a:gd name="connsiteY4023" fmla="*/ 2101089 h 9424512"/>
              <a:gd name="connsiteX4024" fmla="*/ 6228538 w 15162205"/>
              <a:gd name="connsiteY4024" fmla="*/ 2093024 h 9424512"/>
              <a:gd name="connsiteX4025" fmla="*/ 6218456 w 15162205"/>
              <a:gd name="connsiteY4025" fmla="*/ 2101089 h 9424512"/>
              <a:gd name="connsiteX4026" fmla="*/ 6226523 w 15162205"/>
              <a:gd name="connsiteY4026" fmla="*/ 2117221 h 9424512"/>
              <a:gd name="connsiteX4027" fmla="*/ 6234587 w 15162205"/>
              <a:gd name="connsiteY4027" fmla="*/ 2109155 h 9424512"/>
              <a:gd name="connsiteX4028" fmla="*/ 6242654 w 15162205"/>
              <a:gd name="connsiteY4028" fmla="*/ 2101089 h 9424512"/>
              <a:gd name="connsiteX4029" fmla="*/ 6228538 w 15162205"/>
              <a:gd name="connsiteY4029" fmla="*/ 2093024 h 9424512"/>
              <a:gd name="connsiteX4030" fmla="*/ 7926038 w 15162205"/>
              <a:gd name="connsiteY4030" fmla="*/ 2090138 h 9424512"/>
              <a:gd name="connsiteX4031" fmla="*/ 7920264 w 15162205"/>
              <a:gd name="connsiteY4031" fmla="*/ 2093024 h 9424512"/>
              <a:gd name="connsiteX4032" fmla="*/ 7904136 w 15162205"/>
              <a:gd name="connsiteY4032" fmla="*/ 2101089 h 9424512"/>
              <a:gd name="connsiteX4033" fmla="*/ 7613778 w 15162205"/>
              <a:gd name="connsiteY4033" fmla="*/ 2084960 h 9424512"/>
              <a:gd name="connsiteX4034" fmla="*/ 7629910 w 15162205"/>
              <a:gd name="connsiteY4034" fmla="*/ 2101089 h 9424512"/>
              <a:gd name="connsiteX4035" fmla="*/ 7613778 w 15162205"/>
              <a:gd name="connsiteY4035" fmla="*/ 2117221 h 9424512"/>
              <a:gd name="connsiteX4036" fmla="*/ 7613778 w 15162205"/>
              <a:gd name="connsiteY4036" fmla="*/ 2101089 h 9424512"/>
              <a:gd name="connsiteX4037" fmla="*/ 7468601 w 15162205"/>
              <a:gd name="connsiteY4037" fmla="*/ 2084960 h 9424512"/>
              <a:gd name="connsiteX4038" fmla="*/ 7468601 w 15162205"/>
              <a:gd name="connsiteY4038" fmla="*/ 2101089 h 9424512"/>
              <a:gd name="connsiteX4039" fmla="*/ 7468601 w 15162205"/>
              <a:gd name="connsiteY4039" fmla="*/ 2117221 h 9424512"/>
              <a:gd name="connsiteX4040" fmla="*/ 7484732 w 15162205"/>
              <a:gd name="connsiteY4040" fmla="*/ 2133351 h 9424512"/>
              <a:gd name="connsiteX4041" fmla="*/ 7533123 w 15162205"/>
              <a:gd name="connsiteY4041" fmla="*/ 2149482 h 9424512"/>
              <a:gd name="connsiteX4042" fmla="*/ 7500864 w 15162205"/>
              <a:gd name="connsiteY4042" fmla="*/ 2117221 h 9424512"/>
              <a:gd name="connsiteX4043" fmla="*/ 7484732 w 15162205"/>
              <a:gd name="connsiteY4043" fmla="*/ 2101089 h 9424512"/>
              <a:gd name="connsiteX4044" fmla="*/ 7468601 w 15162205"/>
              <a:gd name="connsiteY4044" fmla="*/ 2084960 h 9424512"/>
              <a:gd name="connsiteX4045" fmla="*/ 7371816 w 15162205"/>
              <a:gd name="connsiteY4045" fmla="*/ 2084960 h 9424512"/>
              <a:gd name="connsiteX4046" fmla="*/ 7371816 w 15162205"/>
              <a:gd name="connsiteY4046" fmla="*/ 2101089 h 9424512"/>
              <a:gd name="connsiteX4047" fmla="*/ 7371816 w 15162205"/>
              <a:gd name="connsiteY4047" fmla="*/ 2117221 h 9424512"/>
              <a:gd name="connsiteX4048" fmla="*/ 7387946 w 15162205"/>
              <a:gd name="connsiteY4048" fmla="*/ 2101089 h 9424512"/>
              <a:gd name="connsiteX4049" fmla="*/ 7371816 w 15162205"/>
              <a:gd name="connsiteY4049" fmla="*/ 2084960 h 9424512"/>
              <a:gd name="connsiteX4050" fmla="*/ 6307178 w 15162205"/>
              <a:gd name="connsiteY4050" fmla="*/ 2084960 h 9424512"/>
              <a:gd name="connsiteX4051" fmla="*/ 6323308 w 15162205"/>
              <a:gd name="connsiteY4051" fmla="*/ 2101089 h 9424512"/>
              <a:gd name="connsiteX4052" fmla="*/ 6323308 w 15162205"/>
              <a:gd name="connsiteY4052" fmla="*/ 2084960 h 9424512"/>
              <a:gd name="connsiteX4053" fmla="*/ 6307178 w 15162205"/>
              <a:gd name="connsiteY4053" fmla="*/ 2084960 h 9424512"/>
              <a:gd name="connsiteX4054" fmla="*/ 2193802 w 15162205"/>
              <a:gd name="connsiteY4054" fmla="*/ 2084960 h 9424512"/>
              <a:gd name="connsiteX4055" fmla="*/ 2193802 w 15162205"/>
              <a:gd name="connsiteY4055" fmla="*/ 2101089 h 9424512"/>
              <a:gd name="connsiteX4056" fmla="*/ 2209933 w 15162205"/>
              <a:gd name="connsiteY4056" fmla="*/ 2101089 h 9424512"/>
              <a:gd name="connsiteX4057" fmla="*/ 2097015 w 15162205"/>
              <a:gd name="connsiteY4057" fmla="*/ 2084960 h 9424512"/>
              <a:gd name="connsiteX4058" fmla="*/ 2105082 w 15162205"/>
              <a:gd name="connsiteY4058" fmla="*/ 2101089 h 9424512"/>
              <a:gd name="connsiteX4059" fmla="*/ 2113147 w 15162205"/>
              <a:gd name="connsiteY4059" fmla="*/ 2101089 h 9424512"/>
              <a:gd name="connsiteX4060" fmla="*/ 2105082 w 15162205"/>
              <a:gd name="connsiteY4060" fmla="*/ 2093024 h 9424512"/>
              <a:gd name="connsiteX4061" fmla="*/ 2097015 w 15162205"/>
              <a:gd name="connsiteY4061" fmla="*/ 2084960 h 9424512"/>
              <a:gd name="connsiteX4062" fmla="*/ 2417618 w 15162205"/>
              <a:gd name="connsiteY4062" fmla="*/ 2072861 h 9424512"/>
              <a:gd name="connsiteX4063" fmla="*/ 2411569 w 15162205"/>
              <a:gd name="connsiteY4063" fmla="*/ 2076893 h 9424512"/>
              <a:gd name="connsiteX4064" fmla="*/ 2403504 w 15162205"/>
              <a:gd name="connsiteY4064" fmla="*/ 2084960 h 9424512"/>
              <a:gd name="connsiteX4065" fmla="*/ 2435764 w 15162205"/>
              <a:gd name="connsiteY4065" fmla="*/ 2084960 h 9424512"/>
              <a:gd name="connsiteX4066" fmla="*/ 2419636 w 15162205"/>
              <a:gd name="connsiteY4066" fmla="*/ 2076893 h 9424512"/>
              <a:gd name="connsiteX4067" fmla="*/ 2417618 w 15162205"/>
              <a:gd name="connsiteY4067" fmla="*/ 2072861 h 9424512"/>
              <a:gd name="connsiteX4068" fmla="*/ 6113604 w 15162205"/>
              <a:gd name="connsiteY4068" fmla="*/ 2068827 h 9424512"/>
              <a:gd name="connsiteX4069" fmla="*/ 6081345 w 15162205"/>
              <a:gd name="connsiteY4069" fmla="*/ 2084960 h 9424512"/>
              <a:gd name="connsiteX4070" fmla="*/ 6129736 w 15162205"/>
              <a:gd name="connsiteY4070" fmla="*/ 2101089 h 9424512"/>
              <a:gd name="connsiteX4071" fmla="*/ 6162000 w 15162205"/>
              <a:gd name="connsiteY4071" fmla="*/ 2084960 h 9424512"/>
              <a:gd name="connsiteX4072" fmla="*/ 6113604 w 15162205"/>
              <a:gd name="connsiteY4072" fmla="*/ 2068827 h 9424512"/>
              <a:gd name="connsiteX4073" fmla="*/ 2355109 w 15162205"/>
              <a:gd name="connsiteY4073" fmla="*/ 2068827 h 9424512"/>
              <a:gd name="connsiteX4074" fmla="*/ 2355109 w 15162205"/>
              <a:gd name="connsiteY4074" fmla="*/ 2084960 h 9424512"/>
              <a:gd name="connsiteX4075" fmla="*/ 2371240 w 15162205"/>
              <a:gd name="connsiteY4075" fmla="*/ 2068827 h 9424512"/>
              <a:gd name="connsiteX4076" fmla="*/ 2355109 w 15162205"/>
              <a:gd name="connsiteY4076" fmla="*/ 2068827 h 9424512"/>
              <a:gd name="connsiteX4077" fmla="*/ 8678417 w 15162205"/>
              <a:gd name="connsiteY4077" fmla="*/ 2052697 h 9424512"/>
              <a:gd name="connsiteX4078" fmla="*/ 8694549 w 15162205"/>
              <a:gd name="connsiteY4078" fmla="*/ 2084960 h 9424512"/>
              <a:gd name="connsiteX4079" fmla="*/ 8742941 w 15162205"/>
              <a:gd name="connsiteY4079" fmla="*/ 2084960 h 9424512"/>
              <a:gd name="connsiteX4080" fmla="*/ 8759072 w 15162205"/>
              <a:gd name="connsiteY4080" fmla="*/ 2101089 h 9424512"/>
              <a:gd name="connsiteX4081" fmla="*/ 8783268 w 15162205"/>
              <a:gd name="connsiteY4081" fmla="*/ 2109155 h 9424512"/>
              <a:gd name="connsiteX4082" fmla="*/ 8799400 w 15162205"/>
              <a:gd name="connsiteY4082" fmla="*/ 2101089 h 9424512"/>
              <a:gd name="connsiteX4083" fmla="*/ 8799400 w 15162205"/>
              <a:gd name="connsiteY4083" fmla="*/ 2093024 h 9424512"/>
              <a:gd name="connsiteX4084" fmla="*/ 8751005 w 15162205"/>
              <a:gd name="connsiteY4084" fmla="*/ 2076893 h 9424512"/>
              <a:gd name="connsiteX4085" fmla="*/ 8702613 w 15162205"/>
              <a:gd name="connsiteY4085" fmla="*/ 2060764 h 9424512"/>
              <a:gd name="connsiteX4086" fmla="*/ 8678417 w 15162205"/>
              <a:gd name="connsiteY4086" fmla="*/ 2052697 h 9424512"/>
              <a:gd name="connsiteX4087" fmla="*/ 7468601 w 15162205"/>
              <a:gd name="connsiteY4087" fmla="*/ 2052697 h 9424512"/>
              <a:gd name="connsiteX4088" fmla="*/ 7484732 w 15162205"/>
              <a:gd name="connsiteY4088" fmla="*/ 2068827 h 9424512"/>
              <a:gd name="connsiteX4089" fmla="*/ 7500864 w 15162205"/>
              <a:gd name="connsiteY4089" fmla="*/ 2068827 h 9424512"/>
              <a:gd name="connsiteX4090" fmla="*/ 7468601 w 15162205"/>
              <a:gd name="connsiteY4090" fmla="*/ 2052697 h 9424512"/>
              <a:gd name="connsiteX4091" fmla="*/ 6920150 w 15162205"/>
              <a:gd name="connsiteY4091" fmla="*/ 2052697 h 9424512"/>
              <a:gd name="connsiteX4092" fmla="*/ 6928214 w 15162205"/>
              <a:gd name="connsiteY4092" fmla="*/ 2060764 h 9424512"/>
              <a:gd name="connsiteX4093" fmla="*/ 6928214 w 15162205"/>
              <a:gd name="connsiteY4093" fmla="*/ 2076893 h 9424512"/>
              <a:gd name="connsiteX4094" fmla="*/ 6928214 w 15162205"/>
              <a:gd name="connsiteY4094" fmla="*/ 2093024 h 9424512"/>
              <a:gd name="connsiteX4095" fmla="*/ 6952413 w 15162205"/>
              <a:gd name="connsiteY4095" fmla="*/ 2117221 h 9424512"/>
              <a:gd name="connsiteX4096" fmla="*/ 6984672 w 15162205"/>
              <a:gd name="connsiteY4096" fmla="*/ 2141418 h 9424512"/>
              <a:gd name="connsiteX4097" fmla="*/ 7000805 w 15162205"/>
              <a:gd name="connsiteY4097" fmla="*/ 2165614 h 9424512"/>
              <a:gd name="connsiteX4098" fmla="*/ 7025000 w 15162205"/>
              <a:gd name="connsiteY4098" fmla="*/ 2165614 h 9424512"/>
              <a:gd name="connsiteX4099" fmla="*/ 7049196 w 15162205"/>
              <a:gd name="connsiteY4099" fmla="*/ 2165614 h 9424512"/>
              <a:gd name="connsiteX4100" fmla="*/ 7105655 w 15162205"/>
              <a:gd name="connsiteY4100" fmla="*/ 2141418 h 9424512"/>
              <a:gd name="connsiteX4101" fmla="*/ 7113722 w 15162205"/>
              <a:gd name="connsiteY4101" fmla="*/ 2133351 h 9424512"/>
              <a:gd name="connsiteX4102" fmla="*/ 7097590 w 15162205"/>
              <a:gd name="connsiteY4102" fmla="*/ 2133351 h 9424512"/>
              <a:gd name="connsiteX4103" fmla="*/ 7057264 w 15162205"/>
              <a:gd name="connsiteY4103" fmla="*/ 2141418 h 9424512"/>
              <a:gd name="connsiteX4104" fmla="*/ 7033068 w 15162205"/>
              <a:gd name="connsiteY4104" fmla="*/ 2133351 h 9424512"/>
              <a:gd name="connsiteX4105" fmla="*/ 7000805 w 15162205"/>
              <a:gd name="connsiteY4105" fmla="*/ 2101089 h 9424512"/>
              <a:gd name="connsiteX4106" fmla="*/ 6984672 w 15162205"/>
              <a:gd name="connsiteY4106" fmla="*/ 2084960 h 9424512"/>
              <a:gd name="connsiteX4107" fmla="*/ 6952413 w 15162205"/>
              <a:gd name="connsiteY4107" fmla="*/ 2068827 h 9424512"/>
              <a:gd name="connsiteX4108" fmla="*/ 6920150 w 15162205"/>
              <a:gd name="connsiteY4108" fmla="*/ 2052697 h 9424512"/>
              <a:gd name="connsiteX4109" fmla="*/ 6726579 w 15162205"/>
              <a:gd name="connsiteY4109" fmla="*/ 2052697 h 9424512"/>
              <a:gd name="connsiteX4110" fmla="*/ 6694318 w 15162205"/>
              <a:gd name="connsiteY4110" fmla="*/ 2060764 h 9424512"/>
              <a:gd name="connsiteX4111" fmla="*/ 6694318 w 15162205"/>
              <a:gd name="connsiteY4111" fmla="*/ 2084960 h 9424512"/>
              <a:gd name="connsiteX4112" fmla="*/ 6726579 w 15162205"/>
              <a:gd name="connsiteY4112" fmla="*/ 2068827 h 9424512"/>
              <a:gd name="connsiteX4113" fmla="*/ 6242654 w 15162205"/>
              <a:gd name="connsiteY4113" fmla="*/ 2052697 h 9424512"/>
              <a:gd name="connsiteX4114" fmla="*/ 6258783 w 15162205"/>
              <a:gd name="connsiteY4114" fmla="*/ 2068827 h 9424512"/>
              <a:gd name="connsiteX4115" fmla="*/ 6274915 w 15162205"/>
              <a:gd name="connsiteY4115" fmla="*/ 2052697 h 9424512"/>
              <a:gd name="connsiteX4116" fmla="*/ 4468256 w 15162205"/>
              <a:gd name="connsiteY4116" fmla="*/ 2052697 h 9424512"/>
              <a:gd name="connsiteX4117" fmla="*/ 4452125 w 15162205"/>
              <a:gd name="connsiteY4117" fmla="*/ 2068827 h 9424512"/>
              <a:gd name="connsiteX4118" fmla="*/ 4452125 w 15162205"/>
              <a:gd name="connsiteY4118" fmla="*/ 2084960 h 9424512"/>
              <a:gd name="connsiteX4119" fmla="*/ 4468256 w 15162205"/>
              <a:gd name="connsiteY4119" fmla="*/ 2101089 h 9424512"/>
              <a:gd name="connsiteX4120" fmla="*/ 4476323 w 15162205"/>
              <a:gd name="connsiteY4120" fmla="*/ 2084960 h 9424512"/>
              <a:gd name="connsiteX4121" fmla="*/ 4500518 w 15162205"/>
              <a:gd name="connsiteY4121" fmla="*/ 2084960 h 9424512"/>
              <a:gd name="connsiteX4122" fmla="*/ 4516648 w 15162205"/>
              <a:gd name="connsiteY4122" fmla="*/ 2076893 h 9424512"/>
              <a:gd name="connsiteX4123" fmla="*/ 4500518 w 15162205"/>
              <a:gd name="connsiteY4123" fmla="*/ 2068827 h 9424512"/>
              <a:gd name="connsiteX4124" fmla="*/ 4468256 w 15162205"/>
              <a:gd name="connsiteY4124" fmla="*/ 2068827 h 9424512"/>
              <a:gd name="connsiteX4125" fmla="*/ 7113722 w 15162205"/>
              <a:gd name="connsiteY4125" fmla="*/ 2036565 h 9424512"/>
              <a:gd name="connsiteX4126" fmla="*/ 7113722 w 15162205"/>
              <a:gd name="connsiteY4126" fmla="*/ 2052697 h 9424512"/>
              <a:gd name="connsiteX4127" fmla="*/ 7129852 w 15162205"/>
              <a:gd name="connsiteY4127" fmla="*/ 2068827 h 9424512"/>
              <a:gd name="connsiteX4128" fmla="*/ 6480582 w 15162205"/>
              <a:gd name="connsiteY4128" fmla="*/ 2028501 h 9424512"/>
              <a:gd name="connsiteX4129" fmla="*/ 6468484 w 15162205"/>
              <a:gd name="connsiteY4129" fmla="*/ 2036565 h 9424512"/>
              <a:gd name="connsiteX4130" fmla="*/ 6468484 w 15162205"/>
              <a:gd name="connsiteY4130" fmla="*/ 2068827 h 9424512"/>
              <a:gd name="connsiteX4131" fmla="*/ 6492681 w 15162205"/>
              <a:gd name="connsiteY4131" fmla="*/ 2084960 h 9424512"/>
              <a:gd name="connsiteX4132" fmla="*/ 6500746 w 15162205"/>
              <a:gd name="connsiteY4132" fmla="*/ 2084960 h 9424512"/>
              <a:gd name="connsiteX4133" fmla="*/ 6516878 w 15162205"/>
              <a:gd name="connsiteY4133" fmla="*/ 2084960 h 9424512"/>
              <a:gd name="connsiteX4134" fmla="*/ 6541074 w 15162205"/>
              <a:gd name="connsiteY4134" fmla="*/ 2084960 h 9424512"/>
              <a:gd name="connsiteX4135" fmla="*/ 6549140 w 15162205"/>
              <a:gd name="connsiteY4135" fmla="*/ 2101089 h 9424512"/>
              <a:gd name="connsiteX4136" fmla="*/ 6565272 w 15162205"/>
              <a:gd name="connsiteY4136" fmla="*/ 2101089 h 9424512"/>
              <a:gd name="connsiteX4137" fmla="*/ 6549140 w 15162205"/>
              <a:gd name="connsiteY4137" fmla="*/ 2068827 h 9424512"/>
              <a:gd name="connsiteX4138" fmla="*/ 6565272 w 15162205"/>
              <a:gd name="connsiteY4138" fmla="*/ 2052697 h 9424512"/>
              <a:gd name="connsiteX4139" fmla="*/ 6565272 w 15162205"/>
              <a:gd name="connsiteY4139" fmla="*/ 2036565 h 9424512"/>
              <a:gd name="connsiteX4140" fmla="*/ 6533009 w 15162205"/>
              <a:gd name="connsiteY4140" fmla="*/ 2036565 h 9424512"/>
              <a:gd name="connsiteX4141" fmla="*/ 6516878 w 15162205"/>
              <a:gd name="connsiteY4141" fmla="*/ 2052697 h 9424512"/>
              <a:gd name="connsiteX4142" fmla="*/ 6533009 w 15162205"/>
              <a:gd name="connsiteY4142" fmla="*/ 2052697 h 9424512"/>
              <a:gd name="connsiteX4143" fmla="*/ 6500746 w 15162205"/>
              <a:gd name="connsiteY4143" fmla="*/ 2060764 h 9424512"/>
              <a:gd name="connsiteX4144" fmla="*/ 6484616 w 15162205"/>
              <a:gd name="connsiteY4144" fmla="*/ 2036565 h 9424512"/>
              <a:gd name="connsiteX4145" fmla="*/ 6480582 w 15162205"/>
              <a:gd name="connsiteY4145" fmla="*/ 2028501 h 9424512"/>
              <a:gd name="connsiteX4146" fmla="*/ 7758956 w 15162205"/>
              <a:gd name="connsiteY4146" fmla="*/ 2020434 h 9424512"/>
              <a:gd name="connsiteX4147" fmla="*/ 7775086 w 15162205"/>
              <a:gd name="connsiteY4147" fmla="*/ 2036565 h 9424512"/>
              <a:gd name="connsiteX4148" fmla="*/ 7775086 w 15162205"/>
              <a:gd name="connsiteY4148" fmla="*/ 2068827 h 9424512"/>
              <a:gd name="connsiteX4149" fmla="*/ 7783152 w 15162205"/>
              <a:gd name="connsiteY4149" fmla="*/ 2076893 h 9424512"/>
              <a:gd name="connsiteX4150" fmla="*/ 7791218 w 15162205"/>
              <a:gd name="connsiteY4150" fmla="*/ 2084960 h 9424512"/>
              <a:gd name="connsiteX4151" fmla="*/ 7791218 w 15162205"/>
              <a:gd name="connsiteY4151" fmla="*/ 2068827 h 9424512"/>
              <a:gd name="connsiteX4152" fmla="*/ 7807349 w 15162205"/>
              <a:gd name="connsiteY4152" fmla="*/ 2068827 h 9424512"/>
              <a:gd name="connsiteX4153" fmla="*/ 7831545 w 15162205"/>
              <a:gd name="connsiteY4153" fmla="*/ 2093024 h 9424512"/>
              <a:gd name="connsiteX4154" fmla="*/ 7839610 w 15162205"/>
              <a:gd name="connsiteY4154" fmla="*/ 2101089 h 9424512"/>
              <a:gd name="connsiteX4155" fmla="*/ 7855741 w 15162205"/>
              <a:gd name="connsiteY4155" fmla="*/ 2101089 h 9424512"/>
              <a:gd name="connsiteX4156" fmla="*/ 7863806 w 15162205"/>
              <a:gd name="connsiteY4156" fmla="*/ 2109155 h 9424512"/>
              <a:gd name="connsiteX4157" fmla="*/ 7871873 w 15162205"/>
              <a:gd name="connsiteY4157" fmla="*/ 2117221 h 9424512"/>
              <a:gd name="connsiteX4158" fmla="*/ 7904136 w 15162205"/>
              <a:gd name="connsiteY4158" fmla="*/ 2133351 h 9424512"/>
              <a:gd name="connsiteX4159" fmla="*/ 7888004 w 15162205"/>
              <a:gd name="connsiteY4159" fmla="*/ 2101089 h 9424512"/>
              <a:gd name="connsiteX4160" fmla="*/ 7855741 w 15162205"/>
              <a:gd name="connsiteY4160" fmla="*/ 2076893 h 9424512"/>
              <a:gd name="connsiteX4161" fmla="*/ 7815414 w 15162205"/>
              <a:gd name="connsiteY4161" fmla="*/ 2060764 h 9424512"/>
              <a:gd name="connsiteX4162" fmla="*/ 7791218 w 15162205"/>
              <a:gd name="connsiteY4162" fmla="*/ 2052697 h 9424512"/>
              <a:gd name="connsiteX4163" fmla="*/ 7783152 w 15162205"/>
              <a:gd name="connsiteY4163" fmla="*/ 2044630 h 9424512"/>
              <a:gd name="connsiteX4164" fmla="*/ 7775086 w 15162205"/>
              <a:gd name="connsiteY4164" fmla="*/ 2028501 h 9424512"/>
              <a:gd name="connsiteX4165" fmla="*/ 7775086 w 15162205"/>
              <a:gd name="connsiteY4165" fmla="*/ 2020434 h 9424512"/>
              <a:gd name="connsiteX4166" fmla="*/ 7758956 w 15162205"/>
              <a:gd name="connsiteY4166" fmla="*/ 2020434 h 9424512"/>
              <a:gd name="connsiteX4167" fmla="*/ 7420206 w 15162205"/>
              <a:gd name="connsiteY4167" fmla="*/ 2020434 h 9424512"/>
              <a:gd name="connsiteX4168" fmla="*/ 7420206 w 15162205"/>
              <a:gd name="connsiteY4168" fmla="*/ 2036565 h 9424512"/>
              <a:gd name="connsiteX4169" fmla="*/ 7452468 w 15162205"/>
              <a:gd name="connsiteY4169" fmla="*/ 2052697 h 9424512"/>
              <a:gd name="connsiteX4170" fmla="*/ 7436338 w 15162205"/>
              <a:gd name="connsiteY4170" fmla="*/ 2036565 h 9424512"/>
              <a:gd name="connsiteX4171" fmla="*/ 7428273 w 15162205"/>
              <a:gd name="connsiteY4171" fmla="*/ 2028501 h 9424512"/>
              <a:gd name="connsiteX4172" fmla="*/ 7420206 w 15162205"/>
              <a:gd name="connsiteY4172" fmla="*/ 2020434 h 9424512"/>
              <a:gd name="connsiteX4173" fmla="*/ 2048623 w 15162205"/>
              <a:gd name="connsiteY4173" fmla="*/ 2020434 h 9424512"/>
              <a:gd name="connsiteX4174" fmla="*/ 2040557 w 15162205"/>
              <a:gd name="connsiteY4174" fmla="*/ 2036565 h 9424512"/>
              <a:gd name="connsiteX4175" fmla="*/ 2056691 w 15162205"/>
              <a:gd name="connsiteY4175" fmla="*/ 2052697 h 9424512"/>
              <a:gd name="connsiteX4176" fmla="*/ 2064755 w 15162205"/>
              <a:gd name="connsiteY4176" fmla="*/ 2044630 h 9424512"/>
              <a:gd name="connsiteX4177" fmla="*/ 2064755 w 15162205"/>
              <a:gd name="connsiteY4177" fmla="*/ 2036565 h 9424512"/>
              <a:gd name="connsiteX4178" fmla="*/ 8057378 w 15162205"/>
              <a:gd name="connsiteY4178" fmla="*/ 2015395 h 9424512"/>
              <a:gd name="connsiteX4179" fmla="*/ 8049311 w 15162205"/>
              <a:gd name="connsiteY4179" fmla="*/ 2020434 h 9424512"/>
              <a:gd name="connsiteX4180" fmla="*/ 8033182 w 15162205"/>
              <a:gd name="connsiteY4180" fmla="*/ 2020434 h 9424512"/>
              <a:gd name="connsiteX4181" fmla="*/ 7984790 w 15162205"/>
              <a:gd name="connsiteY4181" fmla="*/ 2020434 h 9424512"/>
              <a:gd name="connsiteX4182" fmla="*/ 7976724 w 15162205"/>
              <a:gd name="connsiteY4182" fmla="*/ 2044630 h 9424512"/>
              <a:gd name="connsiteX4183" fmla="*/ 8000919 w 15162205"/>
              <a:gd name="connsiteY4183" fmla="*/ 2052697 h 9424512"/>
              <a:gd name="connsiteX4184" fmla="*/ 8017050 w 15162205"/>
              <a:gd name="connsiteY4184" fmla="*/ 2052697 h 9424512"/>
              <a:gd name="connsiteX4185" fmla="*/ 8033182 w 15162205"/>
              <a:gd name="connsiteY4185" fmla="*/ 2084960 h 9424512"/>
              <a:gd name="connsiteX4186" fmla="*/ 8065444 w 15162205"/>
              <a:gd name="connsiteY4186" fmla="*/ 2084960 h 9424512"/>
              <a:gd name="connsiteX4187" fmla="*/ 8081574 w 15162205"/>
              <a:gd name="connsiteY4187" fmla="*/ 2084960 h 9424512"/>
              <a:gd name="connsiteX4188" fmla="*/ 8081574 w 15162205"/>
              <a:gd name="connsiteY4188" fmla="*/ 2068827 h 9424512"/>
              <a:gd name="connsiteX4189" fmla="*/ 8081574 w 15162205"/>
              <a:gd name="connsiteY4189" fmla="*/ 2036565 h 9424512"/>
              <a:gd name="connsiteX4190" fmla="*/ 8057378 w 15162205"/>
              <a:gd name="connsiteY4190" fmla="*/ 2015395 h 9424512"/>
              <a:gd name="connsiteX4191" fmla="*/ 6436224 w 15162205"/>
              <a:gd name="connsiteY4191" fmla="*/ 2004305 h 9424512"/>
              <a:gd name="connsiteX4192" fmla="*/ 6436224 w 15162205"/>
              <a:gd name="connsiteY4192" fmla="*/ 2020434 h 9424512"/>
              <a:gd name="connsiteX4193" fmla="*/ 6452354 w 15162205"/>
              <a:gd name="connsiteY4193" fmla="*/ 2020434 h 9424512"/>
              <a:gd name="connsiteX4194" fmla="*/ 6436224 w 15162205"/>
              <a:gd name="connsiteY4194" fmla="*/ 2004305 h 9424512"/>
              <a:gd name="connsiteX4195" fmla="*/ 4387601 w 15162205"/>
              <a:gd name="connsiteY4195" fmla="*/ 2004305 h 9424512"/>
              <a:gd name="connsiteX4196" fmla="*/ 4403734 w 15162205"/>
              <a:gd name="connsiteY4196" fmla="*/ 2020434 h 9424512"/>
              <a:gd name="connsiteX4197" fmla="*/ 4419865 w 15162205"/>
              <a:gd name="connsiteY4197" fmla="*/ 2020434 h 9424512"/>
              <a:gd name="connsiteX4198" fmla="*/ 4419865 w 15162205"/>
              <a:gd name="connsiteY4198" fmla="*/ 2036565 h 9424512"/>
              <a:gd name="connsiteX4199" fmla="*/ 4419865 w 15162205"/>
              <a:gd name="connsiteY4199" fmla="*/ 2052697 h 9424512"/>
              <a:gd name="connsiteX4200" fmla="*/ 4435994 w 15162205"/>
              <a:gd name="connsiteY4200" fmla="*/ 2036565 h 9424512"/>
              <a:gd name="connsiteX4201" fmla="*/ 4435994 w 15162205"/>
              <a:gd name="connsiteY4201" fmla="*/ 2020434 h 9424512"/>
              <a:gd name="connsiteX4202" fmla="*/ 1903445 w 15162205"/>
              <a:gd name="connsiteY4202" fmla="*/ 2004305 h 9424512"/>
              <a:gd name="connsiteX4203" fmla="*/ 1935706 w 15162205"/>
              <a:gd name="connsiteY4203" fmla="*/ 2004305 h 9424512"/>
              <a:gd name="connsiteX4204" fmla="*/ 1967968 w 15162205"/>
              <a:gd name="connsiteY4204" fmla="*/ 2020434 h 9424512"/>
              <a:gd name="connsiteX4205" fmla="*/ 1967968 w 15162205"/>
              <a:gd name="connsiteY4205" fmla="*/ 2036565 h 9424512"/>
              <a:gd name="connsiteX4206" fmla="*/ 1927643 w 15162205"/>
              <a:gd name="connsiteY4206" fmla="*/ 2020434 h 9424512"/>
              <a:gd name="connsiteX4207" fmla="*/ 1903445 w 15162205"/>
              <a:gd name="connsiteY4207" fmla="*/ 2004305 h 9424512"/>
              <a:gd name="connsiteX4208" fmla="*/ 6726579 w 15162205"/>
              <a:gd name="connsiteY4208" fmla="*/ 1988173 h 9424512"/>
              <a:gd name="connsiteX4209" fmla="*/ 6710446 w 15162205"/>
              <a:gd name="connsiteY4209" fmla="*/ 2004305 h 9424512"/>
              <a:gd name="connsiteX4210" fmla="*/ 6710446 w 15162205"/>
              <a:gd name="connsiteY4210" fmla="*/ 2020434 h 9424512"/>
              <a:gd name="connsiteX4211" fmla="*/ 6726579 w 15162205"/>
              <a:gd name="connsiteY4211" fmla="*/ 2012369 h 9424512"/>
              <a:gd name="connsiteX4212" fmla="*/ 6726579 w 15162205"/>
              <a:gd name="connsiteY4212" fmla="*/ 2004305 h 9424512"/>
              <a:gd name="connsiteX4213" fmla="*/ 6242654 w 15162205"/>
              <a:gd name="connsiteY4213" fmla="*/ 1988173 h 9424512"/>
              <a:gd name="connsiteX4214" fmla="*/ 6234587 w 15162205"/>
              <a:gd name="connsiteY4214" fmla="*/ 1996238 h 9424512"/>
              <a:gd name="connsiteX4215" fmla="*/ 6242654 w 15162205"/>
              <a:gd name="connsiteY4215" fmla="*/ 2004305 h 9424512"/>
              <a:gd name="connsiteX4216" fmla="*/ 6258783 w 15162205"/>
              <a:gd name="connsiteY4216" fmla="*/ 1988173 h 9424512"/>
              <a:gd name="connsiteX4217" fmla="*/ 4323079 w 15162205"/>
              <a:gd name="connsiteY4217" fmla="*/ 1988173 h 9424512"/>
              <a:gd name="connsiteX4218" fmla="*/ 4331143 w 15162205"/>
              <a:gd name="connsiteY4218" fmla="*/ 2004305 h 9424512"/>
              <a:gd name="connsiteX4219" fmla="*/ 4339210 w 15162205"/>
              <a:gd name="connsiteY4219" fmla="*/ 2004305 h 9424512"/>
              <a:gd name="connsiteX4220" fmla="*/ 4339210 w 15162205"/>
              <a:gd name="connsiteY4220" fmla="*/ 1988173 h 9424512"/>
              <a:gd name="connsiteX4221" fmla="*/ 4323079 w 15162205"/>
              <a:gd name="connsiteY4221" fmla="*/ 1988173 h 9424512"/>
              <a:gd name="connsiteX4222" fmla="*/ 6827399 w 15162205"/>
              <a:gd name="connsiteY4222" fmla="*/ 1978091 h 9424512"/>
              <a:gd name="connsiteX4223" fmla="*/ 6823364 w 15162205"/>
              <a:gd name="connsiteY4223" fmla="*/ 1988173 h 9424512"/>
              <a:gd name="connsiteX4224" fmla="*/ 6847560 w 15162205"/>
              <a:gd name="connsiteY4224" fmla="*/ 2004305 h 9424512"/>
              <a:gd name="connsiteX4225" fmla="*/ 6887888 w 15162205"/>
              <a:gd name="connsiteY4225" fmla="*/ 2020434 h 9424512"/>
              <a:gd name="connsiteX4226" fmla="*/ 6871758 w 15162205"/>
              <a:gd name="connsiteY4226" fmla="*/ 2004305 h 9424512"/>
              <a:gd name="connsiteX4227" fmla="*/ 6863694 w 15162205"/>
              <a:gd name="connsiteY4227" fmla="*/ 1996238 h 9424512"/>
              <a:gd name="connsiteX4228" fmla="*/ 6855626 w 15162205"/>
              <a:gd name="connsiteY4228" fmla="*/ 1988173 h 9424512"/>
              <a:gd name="connsiteX4229" fmla="*/ 6839496 w 15162205"/>
              <a:gd name="connsiteY4229" fmla="*/ 1980109 h 9424512"/>
              <a:gd name="connsiteX4230" fmla="*/ 6827399 w 15162205"/>
              <a:gd name="connsiteY4230" fmla="*/ 1978091 h 9424512"/>
              <a:gd name="connsiteX4231" fmla="*/ 6533009 w 15162205"/>
              <a:gd name="connsiteY4231" fmla="*/ 1972043 h 9424512"/>
              <a:gd name="connsiteX4232" fmla="*/ 6500746 w 15162205"/>
              <a:gd name="connsiteY4232" fmla="*/ 1988173 h 9424512"/>
              <a:gd name="connsiteX4233" fmla="*/ 6516878 w 15162205"/>
              <a:gd name="connsiteY4233" fmla="*/ 1988173 h 9424512"/>
              <a:gd name="connsiteX4234" fmla="*/ 1838923 w 15162205"/>
              <a:gd name="connsiteY4234" fmla="*/ 1972043 h 9424512"/>
              <a:gd name="connsiteX4235" fmla="*/ 1855052 w 15162205"/>
              <a:gd name="connsiteY4235" fmla="*/ 1972043 h 9424512"/>
              <a:gd name="connsiteX4236" fmla="*/ 1838923 w 15162205"/>
              <a:gd name="connsiteY4236" fmla="*/ 1988173 h 9424512"/>
              <a:gd name="connsiteX4237" fmla="*/ 7377864 w 15162205"/>
              <a:gd name="connsiteY4237" fmla="*/ 1961961 h 9424512"/>
              <a:gd name="connsiteX4238" fmla="*/ 7371816 w 15162205"/>
              <a:gd name="connsiteY4238" fmla="*/ 1972043 h 9424512"/>
              <a:gd name="connsiteX4239" fmla="*/ 7396010 w 15162205"/>
              <a:gd name="connsiteY4239" fmla="*/ 1996238 h 9424512"/>
              <a:gd name="connsiteX4240" fmla="*/ 7452468 w 15162205"/>
              <a:gd name="connsiteY4240" fmla="*/ 2028501 h 9424512"/>
              <a:gd name="connsiteX4241" fmla="*/ 7484732 w 15162205"/>
              <a:gd name="connsiteY4241" fmla="*/ 2036565 h 9424512"/>
              <a:gd name="connsiteX4242" fmla="*/ 7500864 w 15162205"/>
              <a:gd name="connsiteY4242" fmla="*/ 2036565 h 9424512"/>
              <a:gd name="connsiteX4243" fmla="*/ 7516992 w 15162205"/>
              <a:gd name="connsiteY4243" fmla="*/ 2052697 h 9424512"/>
              <a:gd name="connsiteX4244" fmla="*/ 7516992 w 15162205"/>
              <a:gd name="connsiteY4244" fmla="*/ 2068827 h 9424512"/>
              <a:gd name="connsiteX4245" fmla="*/ 7533123 w 15162205"/>
              <a:gd name="connsiteY4245" fmla="*/ 2068827 h 9424512"/>
              <a:gd name="connsiteX4246" fmla="*/ 7533123 w 15162205"/>
              <a:gd name="connsiteY4246" fmla="*/ 2084960 h 9424512"/>
              <a:gd name="connsiteX4247" fmla="*/ 7516992 w 15162205"/>
              <a:gd name="connsiteY4247" fmla="*/ 2084960 h 9424512"/>
              <a:gd name="connsiteX4248" fmla="*/ 7525058 w 15162205"/>
              <a:gd name="connsiteY4248" fmla="*/ 2101089 h 9424512"/>
              <a:gd name="connsiteX4249" fmla="*/ 7541190 w 15162205"/>
              <a:gd name="connsiteY4249" fmla="*/ 2101089 h 9424512"/>
              <a:gd name="connsiteX4250" fmla="*/ 7565386 w 15162205"/>
              <a:gd name="connsiteY4250" fmla="*/ 2109155 h 9424512"/>
              <a:gd name="connsiteX4251" fmla="*/ 7605714 w 15162205"/>
              <a:gd name="connsiteY4251" fmla="*/ 2125285 h 9424512"/>
              <a:gd name="connsiteX4252" fmla="*/ 7629910 w 15162205"/>
              <a:gd name="connsiteY4252" fmla="*/ 2133351 h 9424512"/>
              <a:gd name="connsiteX4253" fmla="*/ 7726694 w 15162205"/>
              <a:gd name="connsiteY4253" fmla="*/ 2165614 h 9424512"/>
              <a:gd name="connsiteX4254" fmla="*/ 7823478 w 15162205"/>
              <a:gd name="connsiteY4254" fmla="*/ 2197875 h 9424512"/>
              <a:gd name="connsiteX4255" fmla="*/ 7839610 w 15162205"/>
              <a:gd name="connsiteY4255" fmla="*/ 2205939 h 9424512"/>
              <a:gd name="connsiteX4256" fmla="*/ 7855741 w 15162205"/>
              <a:gd name="connsiteY4256" fmla="*/ 2214006 h 9424512"/>
              <a:gd name="connsiteX4257" fmla="*/ 7839610 w 15162205"/>
              <a:gd name="connsiteY4257" fmla="*/ 2189810 h 9424512"/>
              <a:gd name="connsiteX4258" fmla="*/ 7815414 w 15162205"/>
              <a:gd name="connsiteY4258" fmla="*/ 2173678 h 9424512"/>
              <a:gd name="connsiteX4259" fmla="*/ 7807349 w 15162205"/>
              <a:gd name="connsiteY4259" fmla="*/ 2165614 h 9424512"/>
              <a:gd name="connsiteX4260" fmla="*/ 7855741 w 15162205"/>
              <a:gd name="connsiteY4260" fmla="*/ 2181743 h 9424512"/>
              <a:gd name="connsiteX4261" fmla="*/ 7888004 w 15162205"/>
              <a:gd name="connsiteY4261" fmla="*/ 2222073 h 9424512"/>
              <a:gd name="connsiteX4262" fmla="*/ 7912200 w 15162205"/>
              <a:gd name="connsiteY4262" fmla="*/ 2246268 h 9424512"/>
              <a:gd name="connsiteX4263" fmla="*/ 7944460 w 15162205"/>
              <a:gd name="connsiteY4263" fmla="*/ 2254332 h 9424512"/>
              <a:gd name="connsiteX4264" fmla="*/ 7952528 w 15162205"/>
              <a:gd name="connsiteY4264" fmla="*/ 2246268 h 9424512"/>
              <a:gd name="connsiteX4265" fmla="*/ 7968658 w 15162205"/>
              <a:gd name="connsiteY4265" fmla="*/ 2262398 h 9424512"/>
              <a:gd name="connsiteX4266" fmla="*/ 8017050 w 15162205"/>
              <a:gd name="connsiteY4266" fmla="*/ 2294660 h 9424512"/>
              <a:gd name="connsiteX4267" fmla="*/ 7920264 w 15162205"/>
              <a:gd name="connsiteY4267" fmla="*/ 2278530 h 9424512"/>
              <a:gd name="connsiteX4268" fmla="*/ 7823478 w 15162205"/>
              <a:gd name="connsiteY4268" fmla="*/ 2230136 h 9424512"/>
              <a:gd name="connsiteX4269" fmla="*/ 7726694 w 15162205"/>
              <a:gd name="connsiteY4269" fmla="*/ 2197875 h 9424512"/>
              <a:gd name="connsiteX4270" fmla="*/ 7742824 w 15162205"/>
              <a:gd name="connsiteY4270" fmla="*/ 2214006 h 9424512"/>
              <a:gd name="connsiteX4271" fmla="*/ 7758956 w 15162205"/>
              <a:gd name="connsiteY4271" fmla="*/ 2214006 h 9424512"/>
              <a:gd name="connsiteX4272" fmla="*/ 7839610 w 15162205"/>
              <a:gd name="connsiteY4272" fmla="*/ 2262398 h 9424512"/>
              <a:gd name="connsiteX4273" fmla="*/ 7847677 w 15162205"/>
              <a:gd name="connsiteY4273" fmla="*/ 2270464 h 9424512"/>
              <a:gd name="connsiteX4274" fmla="*/ 7855741 w 15162205"/>
              <a:gd name="connsiteY4274" fmla="*/ 2278530 h 9424512"/>
              <a:gd name="connsiteX4275" fmla="*/ 7871873 w 15162205"/>
              <a:gd name="connsiteY4275" fmla="*/ 2294660 h 9424512"/>
              <a:gd name="connsiteX4276" fmla="*/ 7888004 w 15162205"/>
              <a:gd name="connsiteY4276" fmla="*/ 2310791 h 9424512"/>
              <a:gd name="connsiteX4277" fmla="*/ 7871873 w 15162205"/>
              <a:gd name="connsiteY4277" fmla="*/ 2310791 h 9424512"/>
              <a:gd name="connsiteX4278" fmla="*/ 7847677 w 15162205"/>
              <a:gd name="connsiteY4278" fmla="*/ 2302727 h 9424512"/>
              <a:gd name="connsiteX4279" fmla="*/ 7807349 w 15162205"/>
              <a:gd name="connsiteY4279" fmla="*/ 2278530 h 9424512"/>
              <a:gd name="connsiteX4280" fmla="*/ 7783152 w 15162205"/>
              <a:gd name="connsiteY4280" fmla="*/ 2278530 h 9424512"/>
              <a:gd name="connsiteX4281" fmla="*/ 7775086 w 15162205"/>
              <a:gd name="connsiteY4281" fmla="*/ 2294660 h 9424512"/>
              <a:gd name="connsiteX4282" fmla="*/ 7791218 w 15162205"/>
              <a:gd name="connsiteY4282" fmla="*/ 2294660 h 9424512"/>
              <a:gd name="connsiteX4283" fmla="*/ 7823478 w 15162205"/>
              <a:gd name="connsiteY4283" fmla="*/ 2310791 h 9424512"/>
              <a:gd name="connsiteX4284" fmla="*/ 7855741 w 15162205"/>
              <a:gd name="connsiteY4284" fmla="*/ 2326923 h 9424512"/>
              <a:gd name="connsiteX4285" fmla="*/ 7879938 w 15162205"/>
              <a:gd name="connsiteY4285" fmla="*/ 2326923 h 9424512"/>
              <a:gd name="connsiteX4286" fmla="*/ 7888004 w 15162205"/>
              <a:gd name="connsiteY4286" fmla="*/ 2343052 h 9424512"/>
              <a:gd name="connsiteX4287" fmla="*/ 7936396 w 15162205"/>
              <a:gd name="connsiteY4287" fmla="*/ 2326923 h 9424512"/>
              <a:gd name="connsiteX4288" fmla="*/ 7936396 w 15162205"/>
              <a:gd name="connsiteY4288" fmla="*/ 2343052 h 9424512"/>
              <a:gd name="connsiteX4289" fmla="*/ 7952528 w 15162205"/>
              <a:gd name="connsiteY4289" fmla="*/ 2343052 h 9424512"/>
              <a:gd name="connsiteX4290" fmla="*/ 7936396 w 15162205"/>
              <a:gd name="connsiteY4290" fmla="*/ 2359184 h 9424512"/>
              <a:gd name="connsiteX4291" fmla="*/ 7920264 w 15162205"/>
              <a:gd name="connsiteY4291" fmla="*/ 2359184 h 9424512"/>
              <a:gd name="connsiteX4292" fmla="*/ 7936396 w 15162205"/>
              <a:gd name="connsiteY4292" fmla="*/ 2375315 h 9424512"/>
              <a:gd name="connsiteX4293" fmla="*/ 7920264 w 15162205"/>
              <a:gd name="connsiteY4293" fmla="*/ 2391444 h 9424512"/>
              <a:gd name="connsiteX4294" fmla="*/ 7912200 w 15162205"/>
              <a:gd name="connsiteY4294" fmla="*/ 2383381 h 9424512"/>
              <a:gd name="connsiteX4295" fmla="*/ 7904136 w 15162205"/>
              <a:gd name="connsiteY4295" fmla="*/ 2359184 h 9424512"/>
              <a:gd name="connsiteX4296" fmla="*/ 7936396 w 15162205"/>
              <a:gd name="connsiteY4296" fmla="*/ 2407577 h 9424512"/>
              <a:gd name="connsiteX4297" fmla="*/ 7984790 w 15162205"/>
              <a:gd name="connsiteY4297" fmla="*/ 2455969 h 9424512"/>
              <a:gd name="connsiteX4298" fmla="*/ 8000919 w 15162205"/>
              <a:gd name="connsiteY4298" fmla="*/ 2472098 h 9424512"/>
              <a:gd name="connsiteX4299" fmla="*/ 8000919 w 15162205"/>
              <a:gd name="connsiteY4299" fmla="*/ 2455969 h 9424512"/>
              <a:gd name="connsiteX4300" fmla="*/ 8017050 w 15162205"/>
              <a:gd name="connsiteY4300" fmla="*/ 2439839 h 9424512"/>
              <a:gd name="connsiteX4301" fmla="*/ 8033182 w 15162205"/>
              <a:gd name="connsiteY4301" fmla="*/ 2488232 h 9424512"/>
              <a:gd name="connsiteX4302" fmla="*/ 8033182 w 15162205"/>
              <a:gd name="connsiteY4302" fmla="*/ 2472098 h 9424512"/>
              <a:gd name="connsiteX4303" fmla="*/ 8033182 w 15162205"/>
              <a:gd name="connsiteY4303" fmla="*/ 2455969 h 9424512"/>
              <a:gd name="connsiteX4304" fmla="*/ 8041246 w 15162205"/>
              <a:gd name="connsiteY4304" fmla="*/ 2439839 h 9424512"/>
              <a:gd name="connsiteX4305" fmla="*/ 8033182 w 15162205"/>
              <a:gd name="connsiteY4305" fmla="*/ 2407577 h 9424512"/>
              <a:gd name="connsiteX4306" fmla="*/ 8033182 w 15162205"/>
              <a:gd name="connsiteY4306" fmla="*/ 2391444 h 9424512"/>
              <a:gd name="connsiteX4307" fmla="*/ 8025115 w 15162205"/>
              <a:gd name="connsiteY4307" fmla="*/ 2375315 h 9424512"/>
              <a:gd name="connsiteX4308" fmla="*/ 8000919 w 15162205"/>
              <a:gd name="connsiteY4308" fmla="*/ 2375315 h 9424512"/>
              <a:gd name="connsiteX4309" fmla="*/ 7984790 w 15162205"/>
              <a:gd name="connsiteY4309" fmla="*/ 2391444 h 9424512"/>
              <a:gd name="connsiteX4310" fmla="*/ 7968658 w 15162205"/>
              <a:gd name="connsiteY4310" fmla="*/ 2391444 h 9424512"/>
              <a:gd name="connsiteX4311" fmla="*/ 7952528 w 15162205"/>
              <a:gd name="connsiteY4311" fmla="*/ 2391444 h 9424512"/>
              <a:gd name="connsiteX4312" fmla="*/ 7984790 w 15162205"/>
              <a:gd name="connsiteY4312" fmla="*/ 2375315 h 9424512"/>
              <a:gd name="connsiteX4313" fmla="*/ 8017050 w 15162205"/>
              <a:gd name="connsiteY4313" fmla="*/ 2359184 h 9424512"/>
              <a:gd name="connsiteX4314" fmla="*/ 8049311 w 15162205"/>
              <a:gd name="connsiteY4314" fmla="*/ 2391444 h 9424512"/>
              <a:gd name="connsiteX4315" fmla="*/ 8065444 w 15162205"/>
              <a:gd name="connsiteY4315" fmla="*/ 2407577 h 9424512"/>
              <a:gd name="connsiteX4316" fmla="*/ 8081574 w 15162205"/>
              <a:gd name="connsiteY4316" fmla="*/ 2391444 h 9424512"/>
              <a:gd name="connsiteX4317" fmla="*/ 8097704 w 15162205"/>
              <a:gd name="connsiteY4317" fmla="*/ 2407577 h 9424512"/>
              <a:gd name="connsiteX4318" fmla="*/ 8081574 w 15162205"/>
              <a:gd name="connsiteY4318" fmla="*/ 2407577 h 9424512"/>
              <a:gd name="connsiteX4319" fmla="*/ 8097704 w 15162205"/>
              <a:gd name="connsiteY4319" fmla="*/ 2431773 h 9424512"/>
              <a:gd name="connsiteX4320" fmla="*/ 8113836 w 15162205"/>
              <a:gd name="connsiteY4320" fmla="*/ 2439839 h 9424512"/>
              <a:gd name="connsiteX4321" fmla="*/ 8129966 w 15162205"/>
              <a:gd name="connsiteY4321" fmla="*/ 2423706 h 9424512"/>
              <a:gd name="connsiteX4322" fmla="*/ 8121902 w 15162205"/>
              <a:gd name="connsiteY4322" fmla="*/ 2407577 h 9424512"/>
              <a:gd name="connsiteX4323" fmla="*/ 8113836 w 15162205"/>
              <a:gd name="connsiteY4323" fmla="*/ 2391444 h 9424512"/>
              <a:gd name="connsiteX4324" fmla="*/ 8097704 w 15162205"/>
              <a:gd name="connsiteY4324" fmla="*/ 2359184 h 9424512"/>
              <a:gd name="connsiteX4325" fmla="*/ 8081574 w 15162205"/>
              <a:gd name="connsiteY4325" fmla="*/ 2359184 h 9424512"/>
              <a:gd name="connsiteX4326" fmla="*/ 8081574 w 15162205"/>
              <a:gd name="connsiteY4326" fmla="*/ 2391444 h 9424512"/>
              <a:gd name="connsiteX4327" fmla="*/ 8065444 w 15162205"/>
              <a:gd name="connsiteY4327" fmla="*/ 2375315 h 9424512"/>
              <a:gd name="connsiteX4328" fmla="*/ 8065444 w 15162205"/>
              <a:gd name="connsiteY4328" fmla="*/ 2359184 h 9424512"/>
              <a:gd name="connsiteX4329" fmla="*/ 8065444 w 15162205"/>
              <a:gd name="connsiteY4329" fmla="*/ 2326923 h 9424512"/>
              <a:gd name="connsiteX4330" fmla="*/ 8049311 w 15162205"/>
              <a:gd name="connsiteY4330" fmla="*/ 2310791 h 9424512"/>
              <a:gd name="connsiteX4331" fmla="*/ 8025115 w 15162205"/>
              <a:gd name="connsiteY4331" fmla="*/ 2302727 h 9424512"/>
              <a:gd name="connsiteX4332" fmla="*/ 8017050 w 15162205"/>
              <a:gd name="connsiteY4332" fmla="*/ 2294660 h 9424512"/>
              <a:gd name="connsiteX4333" fmla="*/ 8049311 w 15162205"/>
              <a:gd name="connsiteY4333" fmla="*/ 2294660 h 9424512"/>
              <a:gd name="connsiteX4334" fmla="*/ 8033182 w 15162205"/>
              <a:gd name="connsiteY4334" fmla="*/ 2270464 h 9424512"/>
              <a:gd name="connsiteX4335" fmla="*/ 8017050 w 15162205"/>
              <a:gd name="connsiteY4335" fmla="*/ 2246268 h 9424512"/>
              <a:gd name="connsiteX4336" fmla="*/ 8049311 w 15162205"/>
              <a:gd name="connsiteY4336" fmla="*/ 2262398 h 9424512"/>
              <a:gd name="connsiteX4337" fmla="*/ 8097704 w 15162205"/>
              <a:gd name="connsiteY4337" fmla="*/ 2278530 h 9424512"/>
              <a:gd name="connsiteX4338" fmla="*/ 8113836 w 15162205"/>
              <a:gd name="connsiteY4338" fmla="*/ 2262398 h 9424512"/>
              <a:gd name="connsiteX4339" fmla="*/ 8097704 w 15162205"/>
              <a:gd name="connsiteY4339" fmla="*/ 2246268 h 9424512"/>
              <a:gd name="connsiteX4340" fmla="*/ 8081574 w 15162205"/>
              <a:gd name="connsiteY4340" fmla="*/ 2230136 h 9424512"/>
              <a:gd name="connsiteX4341" fmla="*/ 8065444 w 15162205"/>
              <a:gd name="connsiteY4341" fmla="*/ 2230136 h 9424512"/>
              <a:gd name="connsiteX4342" fmla="*/ 7888004 w 15162205"/>
              <a:gd name="connsiteY4342" fmla="*/ 2165614 h 9424512"/>
              <a:gd name="connsiteX4343" fmla="*/ 7855741 w 15162205"/>
              <a:gd name="connsiteY4343" fmla="*/ 2157547 h 9424512"/>
              <a:gd name="connsiteX4344" fmla="*/ 7839610 w 15162205"/>
              <a:gd name="connsiteY4344" fmla="*/ 2133351 h 9424512"/>
              <a:gd name="connsiteX4345" fmla="*/ 7791218 w 15162205"/>
              <a:gd name="connsiteY4345" fmla="*/ 2117221 h 9424512"/>
              <a:gd name="connsiteX4346" fmla="*/ 7758956 w 15162205"/>
              <a:gd name="connsiteY4346" fmla="*/ 2109155 h 9424512"/>
              <a:gd name="connsiteX4347" fmla="*/ 7726694 w 15162205"/>
              <a:gd name="connsiteY4347" fmla="*/ 2101089 h 9424512"/>
              <a:gd name="connsiteX4348" fmla="*/ 7710566 w 15162205"/>
              <a:gd name="connsiteY4348" fmla="*/ 2101089 h 9424512"/>
              <a:gd name="connsiteX4349" fmla="*/ 7694432 w 15162205"/>
              <a:gd name="connsiteY4349" fmla="*/ 2084960 h 9424512"/>
              <a:gd name="connsiteX4350" fmla="*/ 7565386 w 15162205"/>
              <a:gd name="connsiteY4350" fmla="*/ 2020434 h 9424512"/>
              <a:gd name="connsiteX4351" fmla="*/ 7533123 w 15162205"/>
              <a:gd name="connsiteY4351" fmla="*/ 2012369 h 9424512"/>
              <a:gd name="connsiteX4352" fmla="*/ 7484732 w 15162205"/>
              <a:gd name="connsiteY4352" fmla="*/ 1996238 h 9424512"/>
              <a:gd name="connsiteX4353" fmla="*/ 7436338 w 15162205"/>
              <a:gd name="connsiteY4353" fmla="*/ 1980109 h 9424512"/>
              <a:gd name="connsiteX4354" fmla="*/ 7396010 w 15162205"/>
              <a:gd name="connsiteY4354" fmla="*/ 1963977 h 9424512"/>
              <a:gd name="connsiteX4355" fmla="*/ 7377864 w 15162205"/>
              <a:gd name="connsiteY4355" fmla="*/ 1961961 h 9424512"/>
              <a:gd name="connsiteX4356" fmla="*/ 8686483 w 15162205"/>
              <a:gd name="connsiteY4356" fmla="*/ 1955910 h 9424512"/>
              <a:gd name="connsiteX4357" fmla="*/ 8662287 w 15162205"/>
              <a:gd name="connsiteY4357" fmla="*/ 1972043 h 9424512"/>
              <a:gd name="connsiteX4358" fmla="*/ 8678417 w 15162205"/>
              <a:gd name="connsiteY4358" fmla="*/ 1972043 h 9424512"/>
              <a:gd name="connsiteX4359" fmla="*/ 8694549 w 15162205"/>
              <a:gd name="connsiteY4359" fmla="*/ 1988173 h 9424512"/>
              <a:gd name="connsiteX4360" fmla="*/ 8678417 w 15162205"/>
              <a:gd name="connsiteY4360" fmla="*/ 1988173 h 9424512"/>
              <a:gd name="connsiteX4361" fmla="*/ 8662287 w 15162205"/>
              <a:gd name="connsiteY4361" fmla="*/ 2004305 h 9424512"/>
              <a:gd name="connsiteX4362" fmla="*/ 8694549 w 15162205"/>
              <a:gd name="connsiteY4362" fmla="*/ 2020434 h 9424512"/>
              <a:gd name="connsiteX4363" fmla="*/ 8710678 w 15162205"/>
              <a:gd name="connsiteY4363" fmla="*/ 2020434 h 9424512"/>
              <a:gd name="connsiteX4364" fmla="*/ 8742941 w 15162205"/>
              <a:gd name="connsiteY4364" fmla="*/ 2020434 h 9424512"/>
              <a:gd name="connsiteX4365" fmla="*/ 8775204 w 15162205"/>
              <a:gd name="connsiteY4365" fmla="*/ 2020434 h 9424512"/>
              <a:gd name="connsiteX4366" fmla="*/ 8742941 w 15162205"/>
              <a:gd name="connsiteY4366" fmla="*/ 2004305 h 9424512"/>
              <a:gd name="connsiteX4367" fmla="*/ 8726809 w 15162205"/>
              <a:gd name="connsiteY4367" fmla="*/ 1988173 h 9424512"/>
              <a:gd name="connsiteX4368" fmla="*/ 8759072 w 15162205"/>
              <a:gd name="connsiteY4368" fmla="*/ 1972043 h 9424512"/>
              <a:gd name="connsiteX4369" fmla="*/ 8767137 w 15162205"/>
              <a:gd name="connsiteY4369" fmla="*/ 1980109 h 9424512"/>
              <a:gd name="connsiteX4370" fmla="*/ 8775204 w 15162205"/>
              <a:gd name="connsiteY4370" fmla="*/ 1972043 h 9424512"/>
              <a:gd name="connsiteX4371" fmla="*/ 8742941 w 15162205"/>
              <a:gd name="connsiteY4371" fmla="*/ 1955910 h 9424512"/>
              <a:gd name="connsiteX4372" fmla="*/ 8686483 w 15162205"/>
              <a:gd name="connsiteY4372" fmla="*/ 1955910 h 9424512"/>
              <a:gd name="connsiteX4373" fmla="*/ 6468484 w 15162205"/>
              <a:gd name="connsiteY4373" fmla="*/ 1955910 h 9424512"/>
              <a:gd name="connsiteX4374" fmla="*/ 6452354 w 15162205"/>
              <a:gd name="connsiteY4374" fmla="*/ 1972043 h 9424512"/>
              <a:gd name="connsiteX4375" fmla="*/ 6468484 w 15162205"/>
              <a:gd name="connsiteY4375" fmla="*/ 1988173 h 9424512"/>
              <a:gd name="connsiteX4376" fmla="*/ 6468484 w 15162205"/>
              <a:gd name="connsiteY4376" fmla="*/ 1972043 h 9424512"/>
              <a:gd name="connsiteX4377" fmla="*/ 6468484 w 15162205"/>
              <a:gd name="connsiteY4377" fmla="*/ 1955910 h 9424512"/>
              <a:gd name="connsiteX4378" fmla="*/ 2209933 w 15162205"/>
              <a:gd name="connsiteY4378" fmla="*/ 1955910 h 9424512"/>
              <a:gd name="connsiteX4379" fmla="*/ 2193802 w 15162205"/>
              <a:gd name="connsiteY4379" fmla="*/ 1988173 h 9424512"/>
              <a:gd name="connsiteX4380" fmla="*/ 2217998 w 15162205"/>
              <a:gd name="connsiteY4380" fmla="*/ 1963977 h 9424512"/>
              <a:gd name="connsiteX4381" fmla="*/ 2209933 w 15162205"/>
              <a:gd name="connsiteY4381" fmla="*/ 1955910 h 9424512"/>
              <a:gd name="connsiteX4382" fmla="*/ 1951838 w 15162205"/>
              <a:gd name="connsiteY4382" fmla="*/ 1955910 h 9424512"/>
              <a:gd name="connsiteX4383" fmla="*/ 1951838 w 15162205"/>
              <a:gd name="connsiteY4383" fmla="*/ 1972043 h 9424512"/>
              <a:gd name="connsiteX4384" fmla="*/ 1951838 w 15162205"/>
              <a:gd name="connsiteY4384" fmla="*/ 1988173 h 9424512"/>
              <a:gd name="connsiteX4385" fmla="*/ 1935706 w 15162205"/>
              <a:gd name="connsiteY4385" fmla="*/ 1972043 h 9424512"/>
              <a:gd name="connsiteX4386" fmla="*/ 8597763 w 15162205"/>
              <a:gd name="connsiteY4386" fmla="*/ 1939781 h 9424512"/>
              <a:gd name="connsiteX4387" fmla="*/ 8597763 w 15162205"/>
              <a:gd name="connsiteY4387" fmla="*/ 1955910 h 9424512"/>
              <a:gd name="connsiteX4388" fmla="*/ 8613892 w 15162205"/>
              <a:gd name="connsiteY4388" fmla="*/ 1955910 h 9424512"/>
              <a:gd name="connsiteX4389" fmla="*/ 8630024 w 15162205"/>
              <a:gd name="connsiteY4389" fmla="*/ 1955910 h 9424512"/>
              <a:gd name="connsiteX4390" fmla="*/ 8597763 w 15162205"/>
              <a:gd name="connsiteY4390" fmla="*/ 1939781 h 9424512"/>
              <a:gd name="connsiteX4391" fmla="*/ 8500978 w 15162205"/>
              <a:gd name="connsiteY4391" fmla="*/ 1923651 h 9424512"/>
              <a:gd name="connsiteX4392" fmla="*/ 8500978 w 15162205"/>
              <a:gd name="connsiteY4392" fmla="*/ 1939781 h 9424512"/>
              <a:gd name="connsiteX4393" fmla="*/ 8484846 w 15162205"/>
              <a:gd name="connsiteY4393" fmla="*/ 1939781 h 9424512"/>
              <a:gd name="connsiteX4394" fmla="*/ 8484846 w 15162205"/>
              <a:gd name="connsiteY4394" fmla="*/ 1955910 h 9424512"/>
              <a:gd name="connsiteX4395" fmla="*/ 8476779 w 15162205"/>
              <a:gd name="connsiteY4395" fmla="*/ 1972043 h 9424512"/>
              <a:gd name="connsiteX4396" fmla="*/ 8468715 w 15162205"/>
              <a:gd name="connsiteY4396" fmla="*/ 1972043 h 9424512"/>
              <a:gd name="connsiteX4397" fmla="*/ 8484846 w 15162205"/>
              <a:gd name="connsiteY4397" fmla="*/ 1996238 h 9424512"/>
              <a:gd name="connsiteX4398" fmla="*/ 8517108 w 15162205"/>
              <a:gd name="connsiteY4398" fmla="*/ 2004305 h 9424512"/>
              <a:gd name="connsiteX4399" fmla="*/ 8533237 w 15162205"/>
              <a:gd name="connsiteY4399" fmla="*/ 1988173 h 9424512"/>
              <a:gd name="connsiteX4400" fmla="*/ 8533237 w 15162205"/>
              <a:gd name="connsiteY4400" fmla="*/ 1972043 h 9424512"/>
              <a:gd name="connsiteX4401" fmla="*/ 8517108 w 15162205"/>
              <a:gd name="connsiteY4401" fmla="*/ 1972043 h 9424512"/>
              <a:gd name="connsiteX4402" fmla="*/ 8533237 w 15162205"/>
              <a:gd name="connsiteY4402" fmla="*/ 1955910 h 9424512"/>
              <a:gd name="connsiteX4403" fmla="*/ 8533237 w 15162205"/>
              <a:gd name="connsiteY4403" fmla="*/ 1939781 h 9424512"/>
              <a:gd name="connsiteX4404" fmla="*/ 8460650 w 15162205"/>
              <a:gd name="connsiteY4404" fmla="*/ 1923651 h 9424512"/>
              <a:gd name="connsiteX4405" fmla="*/ 8452583 w 15162205"/>
              <a:gd name="connsiteY4405" fmla="*/ 1939781 h 9424512"/>
              <a:gd name="connsiteX4406" fmla="*/ 8452583 w 15162205"/>
              <a:gd name="connsiteY4406" fmla="*/ 1955910 h 9424512"/>
              <a:gd name="connsiteX4407" fmla="*/ 8468715 w 15162205"/>
              <a:gd name="connsiteY4407" fmla="*/ 1939781 h 9424512"/>
              <a:gd name="connsiteX4408" fmla="*/ 8460650 w 15162205"/>
              <a:gd name="connsiteY4408" fmla="*/ 1923651 h 9424512"/>
              <a:gd name="connsiteX4409" fmla="*/ 6871758 w 15162205"/>
              <a:gd name="connsiteY4409" fmla="*/ 1923651 h 9424512"/>
              <a:gd name="connsiteX4410" fmla="*/ 6887888 w 15162205"/>
              <a:gd name="connsiteY4410" fmla="*/ 1939781 h 9424512"/>
              <a:gd name="connsiteX4411" fmla="*/ 6887888 w 15162205"/>
              <a:gd name="connsiteY4411" fmla="*/ 1923651 h 9424512"/>
              <a:gd name="connsiteX4412" fmla="*/ 6242654 w 15162205"/>
              <a:gd name="connsiteY4412" fmla="*/ 1923651 h 9424512"/>
              <a:gd name="connsiteX4413" fmla="*/ 6242654 w 15162205"/>
              <a:gd name="connsiteY4413" fmla="*/ 1939781 h 9424512"/>
              <a:gd name="connsiteX4414" fmla="*/ 6242654 w 15162205"/>
              <a:gd name="connsiteY4414" fmla="*/ 1955910 h 9424512"/>
              <a:gd name="connsiteX4415" fmla="*/ 6258783 w 15162205"/>
              <a:gd name="connsiteY4415" fmla="*/ 1947847 h 9424512"/>
              <a:gd name="connsiteX4416" fmla="*/ 6258783 w 15162205"/>
              <a:gd name="connsiteY4416" fmla="*/ 1939781 h 9424512"/>
              <a:gd name="connsiteX4417" fmla="*/ 5742595 w 15162205"/>
              <a:gd name="connsiteY4417" fmla="*/ 1923651 h 9424512"/>
              <a:gd name="connsiteX4418" fmla="*/ 5742595 w 15162205"/>
              <a:gd name="connsiteY4418" fmla="*/ 1939781 h 9424512"/>
              <a:gd name="connsiteX4419" fmla="*/ 5750660 w 15162205"/>
              <a:gd name="connsiteY4419" fmla="*/ 1939781 h 9424512"/>
              <a:gd name="connsiteX4420" fmla="*/ 5758727 w 15162205"/>
              <a:gd name="connsiteY4420" fmla="*/ 1923651 h 9424512"/>
              <a:gd name="connsiteX4421" fmla="*/ 1976036 w 15162205"/>
              <a:gd name="connsiteY4421" fmla="*/ 1923651 h 9424512"/>
              <a:gd name="connsiteX4422" fmla="*/ 2000230 w 15162205"/>
              <a:gd name="connsiteY4422" fmla="*/ 1923651 h 9424512"/>
              <a:gd name="connsiteX4423" fmla="*/ 2000230 w 15162205"/>
              <a:gd name="connsiteY4423" fmla="*/ 1939781 h 9424512"/>
              <a:gd name="connsiteX4424" fmla="*/ 1976036 w 15162205"/>
              <a:gd name="connsiteY4424" fmla="*/ 1955910 h 9424512"/>
              <a:gd name="connsiteX4425" fmla="*/ 1967968 w 15162205"/>
              <a:gd name="connsiteY4425" fmla="*/ 1939781 h 9424512"/>
              <a:gd name="connsiteX4426" fmla="*/ 1976036 w 15162205"/>
              <a:gd name="connsiteY4426" fmla="*/ 1923651 h 9424512"/>
              <a:gd name="connsiteX4427" fmla="*/ 7210506 w 15162205"/>
              <a:gd name="connsiteY4427" fmla="*/ 1907519 h 9424512"/>
              <a:gd name="connsiteX4428" fmla="*/ 7275031 w 15162205"/>
              <a:gd name="connsiteY4428" fmla="*/ 1955910 h 9424512"/>
              <a:gd name="connsiteX4429" fmla="*/ 7307290 w 15162205"/>
              <a:gd name="connsiteY4429" fmla="*/ 1955910 h 9424512"/>
              <a:gd name="connsiteX4430" fmla="*/ 7331488 w 15162205"/>
              <a:gd name="connsiteY4430" fmla="*/ 1972043 h 9424512"/>
              <a:gd name="connsiteX4431" fmla="*/ 7355686 w 15162205"/>
              <a:gd name="connsiteY4431" fmla="*/ 1972043 h 9424512"/>
              <a:gd name="connsiteX4432" fmla="*/ 7065327 w 15162205"/>
              <a:gd name="connsiteY4432" fmla="*/ 1907519 h 9424512"/>
              <a:gd name="connsiteX4433" fmla="*/ 7065327 w 15162205"/>
              <a:gd name="connsiteY4433" fmla="*/ 1923651 h 9424512"/>
              <a:gd name="connsiteX4434" fmla="*/ 7081460 w 15162205"/>
              <a:gd name="connsiteY4434" fmla="*/ 1923651 h 9424512"/>
              <a:gd name="connsiteX4435" fmla="*/ 7065327 w 15162205"/>
              <a:gd name="connsiteY4435" fmla="*/ 1907519 h 9424512"/>
              <a:gd name="connsiteX4436" fmla="*/ 6355571 w 15162205"/>
              <a:gd name="connsiteY4436" fmla="*/ 1907519 h 9424512"/>
              <a:gd name="connsiteX4437" fmla="*/ 6355571 w 15162205"/>
              <a:gd name="connsiteY4437" fmla="*/ 1915584 h 9424512"/>
              <a:gd name="connsiteX4438" fmla="*/ 6371702 w 15162205"/>
              <a:gd name="connsiteY4438" fmla="*/ 1923651 h 9424512"/>
              <a:gd name="connsiteX4439" fmla="*/ 6387829 w 15162205"/>
              <a:gd name="connsiteY4439" fmla="*/ 1907519 h 9424512"/>
              <a:gd name="connsiteX4440" fmla="*/ 5855510 w 15162205"/>
              <a:gd name="connsiteY4440" fmla="*/ 1907519 h 9424512"/>
              <a:gd name="connsiteX4441" fmla="*/ 5839383 w 15162205"/>
              <a:gd name="connsiteY4441" fmla="*/ 1923651 h 9424512"/>
              <a:gd name="connsiteX4442" fmla="*/ 5839383 w 15162205"/>
              <a:gd name="connsiteY4442" fmla="*/ 1939781 h 9424512"/>
              <a:gd name="connsiteX4443" fmla="*/ 5847446 w 15162205"/>
              <a:gd name="connsiteY4443" fmla="*/ 1955910 h 9424512"/>
              <a:gd name="connsiteX4444" fmla="*/ 5871642 w 15162205"/>
              <a:gd name="connsiteY4444" fmla="*/ 1955910 h 9424512"/>
              <a:gd name="connsiteX4445" fmla="*/ 5887774 w 15162205"/>
              <a:gd name="connsiteY4445" fmla="*/ 1972043 h 9424512"/>
              <a:gd name="connsiteX4446" fmla="*/ 5903904 w 15162205"/>
              <a:gd name="connsiteY4446" fmla="*/ 1980109 h 9424512"/>
              <a:gd name="connsiteX4447" fmla="*/ 5952296 w 15162205"/>
              <a:gd name="connsiteY4447" fmla="*/ 1988173 h 9424512"/>
              <a:gd name="connsiteX4448" fmla="*/ 5968428 w 15162205"/>
              <a:gd name="connsiteY4448" fmla="*/ 1988173 h 9424512"/>
              <a:gd name="connsiteX4449" fmla="*/ 5960362 w 15162205"/>
              <a:gd name="connsiteY4449" fmla="*/ 1980109 h 9424512"/>
              <a:gd name="connsiteX4450" fmla="*/ 5952296 w 15162205"/>
              <a:gd name="connsiteY4450" fmla="*/ 1972043 h 9424512"/>
              <a:gd name="connsiteX4451" fmla="*/ 5936165 w 15162205"/>
              <a:gd name="connsiteY4451" fmla="*/ 1955910 h 9424512"/>
              <a:gd name="connsiteX4452" fmla="*/ 5920036 w 15162205"/>
              <a:gd name="connsiteY4452" fmla="*/ 1955910 h 9424512"/>
              <a:gd name="connsiteX4453" fmla="*/ 5903904 w 15162205"/>
              <a:gd name="connsiteY4453" fmla="*/ 1955910 h 9424512"/>
              <a:gd name="connsiteX4454" fmla="*/ 5887774 w 15162205"/>
              <a:gd name="connsiteY4454" fmla="*/ 1939781 h 9424512"/>
              <a:gd name="connsiteX4455" fmla="*/ 5903904 w 15162205"/>
              <a:gd name="connsiteY4455" fmla="*/ 1939781 h 9424512"/>
              <a:gd name="connsiteX4456" fmla="*/ 5920036 w 15162205"/>
              <a:gd name="connsiteY4456" fmla="*/ 1923651 h 9424512"/>
              <a:gd name="connsiteX4457" fmla="*/ 5887774 w 15162205"/>
              <a:gd name="connsiteY4457" fmla="*/ 1907519 h 9424512"/>
              <a:gd name="connsiteX4458" fmla="*/ 5871642 w 15162205"/>
              <a:gd name="connsiteY4458" fmla="*/ 1923651 h 9424512"/>
              <a:gd name="connsiteX4459" fmla="*/ 5871642 w 15162205"/>
              <a:gd name="connsiteY4459" fmla="*/ 1939781 h 9424512"/>
              <a:gd name="connsiteX4460" fmla="*/ 5855510 w 15162205"/>
              <a:gd name="connsiteY4460" fmla="*/ 1923651 h 9424512"/>
              <a:gd name="connsiteX4461" fmla="*/ 5484501 w 15162205"/>
              <a:gd name="connsiteY4461" fmla="*/ 1907519 h 9424512"/>
              <a:gd name="connsiteX4462" fmla="*/ 5468369 w 15162205"/>
              <a:gd name="connsiteY4462" fmla="*/ 1923651 h 9424512"/>
              <a:gd name="connsiteX4463" fmla="*/ 5516762 w 15162205"/>
              <a:gd name="connsiteY4463" fmla="*/ 1939781 h 9424512"/>
              <a:gd name="connsiteX4464" fmla="*/ 5581286 w 15162205"/>
              <a:gd name="connsiteY4464" fmla="*/ 1955910 h 9424512"/>
              <a:gd name="connsiteX4465" fmla="*/ 5645810 w 15162205"/>
              <a:gd name="connsiteY4465" fmla="*/ 1972043 h 9424512"/>
              <a:gd name="connsiteX4466" fmla="*/ 5661940 w 15162205"/>
              <a:gd name="connsiteY4466" fmla="*/ 1988173 h 9424512"/>
              <a:gd name="connsiteX4467" fmla="*/ 5678070 w 15162205"/>
              <a:gd name="connsiteY4467" fmla="*/ 1988173 h 9424512"/>
              <a:gd name="connsiteX4468" fmla="*/ 5710332 w 15162205"/>
              <a:gd name="connsiteY4468" fmla="*/ 1988173 h 9424512"/>
              <a:gd name="connsiteX4469" fmla="*/ 5790987 w 15162205"/>
              <a:gd name="connsiteY4469" fmla="*/ 2020434 h 9424512"/>
              <a:gd name="connsiteX4470" fmla="*/ 5855510 w 15162205"/>
              <a:gd name="connsiteY4470" fmla="*/ 2036565 h 9424512"/>
              <a:gd name="connsiteX4471" fmla="*/ 5871642 w 15162205"/>
              <a:gd name="connsiteY4471" fmla="*/ 2036565 h 9424512"/>
              <a:gd name="connsiteX4472" fmla="*/ 5903904 w 15162205"/>
              <a:gd name="connsiteY4472" fmla="*/ 2036565 h 9424512"/>
              <a:gd name="connsiteX4473" fmla="*/ 5936165 w 15162205"/>
              <a:gd name="connsiteY4473" fmla="*/ 2052697 h 9424512"/>
              <a:gd name="connsiteX4474" fmla="*/ 5952296 w 15162205"/>
              <a:gd name="connsiteY4474" fmla="*/ 2052697 h 9424512"/>
              <a:gd name="connsiteX4475" fmla="*/ 5984558 w 15162205"/>
              <a:gd name="connsiteY4475" fmla="*/ 2052697 h 9424512"/>
              <a:gd name="connsiteX4476" fmla="*/ 5936165 w 15162205"/>
              <a:gd name="connsiteY4476" fmla="*/ 2036565 h 9424512"/>
              <a:gd name="connsiteX4477" fmla="*/ 5758727 w 15162205"/>
              <a:gd name="connsiteY4477" fmla="*/ 1972043 h 9424512"/>
              <a:gd name="connsiteX4478" fmla="*/ 5629681 w 15162205"/>
              <a:gd name="connsiteY4478" fmla="*/ 1939781 h 9424512"/>
              <a:gd name="connsiteX4479" fmla="*/ 5524829 w 15162205"/>
              <a:gd name="connsiteY4479" fmla="*/ 1923651 h 9424512"/>
              <a:gd name="connsiteX4480" fmla="*/ 5484501 w 15162205"/>
              <a:gd name="connsiteY4480" fmla="*/ 1907519 h 9424512"/>
              <a:gd name="connsiteX4481" fmla="*/ 2129278 w 15162205"/>
              <a:gd name="connsiteY4481" fmla="*/ 1907519 h 9424512"/>
              <a:gd name="connsiteX4482" fmla="*/ 2129278 w 15162205"/>
              <a:gd name="connsiteY4482" fmla="*/ 1923651 h 9424512"/>
              <a:gd name="connsiteX4483" fmla="*/ 2145409 w 15162205"/>
              <a:gd name="connsiteY4483" fmla="*/ 1923651 h 9424512"/>
              <a:gd name="connsiteX4484" fmla="*/ 2129278 w 15162205"/>
              <a:gd name="connsiteY4484" fmla="*/ 1907519 h 9424512"/>
              <a:gd name="connsiteX4485" fmla="*/ 2093489 w 15162205"/>
              <a:gd name="connsiteY4485" fmla="*/ 1897941 h 9424512"/>
              <a:gd name="connsiteX4486" fmla="*/ 2088951 w 15162205"/>
              <a:gd name="connsiteY4486" fmla="*/ 1899455 h 9424512"/>
              <a:gd name="connsiteX4487" fmla="*/ 2097015 w 15162205"/>
              <a:gd name="connsiteY4487" fmla="*/ 1923651 h 9424512"/>
              <a:gd name="connsiteX4488" fmla="*/ 2129278 w 15162205"/>
              <a:gd name="connsiteY4488" fmla="*/ 1939781 h 9424512"/>
              <a:gd name="connsiteX4489" fmla="*/ 2113147 w 15162205"/>
              <a:gd name="connsiteY4489" fmla="*/ 1923651 h 9424512"/>
              <a:gd name="connsiteX4490" fmla="*/ 2093489 w 15162205"/>
              <a:gd name="connsiteY4490" fmla="*/ 1897941 h 9424512"/>
              <a:gd name="connsiteX4491" fmla="*/ 1986117 w 15162205"/>
              <a:gd name="connsiteY4491" fmla="*/ 1895420 h 9424512"/>
              <a:gd name="connsiteX4492" fmla="*/ 1992165 w 15162205"/>
              <a:gd name="connsiteY4492" fmla="*/ 1899455 h 9424512"/>
              <a:gd name="connsiteX4493" fmla="*/ 2000230 w 15162205"/>
              <a:gd name="connsiteY4493" fmla="*/ 1907519 h 9424512"/>
              <a:gd name="connsiteX4494" fmla="*/ 1984100 w 15162205"/>
              <a:gd name="connsiteY4494" fmla="*/ 1899455 h 9424512"/>
              <a:gd name="connsiteX4495" fmla="*/ 1986117 w 15162205"/>
              <a:gd name="connsiteY4495" fmla="*/ 1895420 h 9424512"/>
              <a:gd name="connsiteX4496" fmla="*/ 9001033 w 15162205"/>
              <a:gd name="connsiteY4496" fmla="*/ 1891388 h 9424512"/>
              <a:gd name="connsiteX4497" fmla="*/ 9001033 w 15162205"/>
              <a:gd name="connsiteY4497" fmla="*/ 1907519 h 9424512"/>
              <a:gd name="connsiteX4498" fmla="*/ 9017166 w 15162205"/>
              <a:gd name="connsiteY4498" fmla="*/ 1907519 h 9424512"/>
              <a:gd name="connsiteX4499" fmla="*/ 5694202 w 15162205"/>
              <a:gd name="connsiteY4499" fmla="*/ 1891388 h 9424512"/>
              <a:gd name="connsiteX4500" fmla="*/ 5686136 w 15162205"/>
              <a:gd name="connsiteY4500" fmla="*/ 1899455 h 9424512"/>
              <a:gd name="connsiteX4501" fmla="*/ 5678070 w 15162205"/>
              <a:gd name="connsiteY4501" fmla="*/ 1907519 h 9424512"/>
              <a:gd name="connsiteX4502" fmla="*/ 5694202 w 15162205"/>
              <a:gd name="connsiteY4502" fmla="*/ 1923651 h 9424512"/>
              <a:gd name="connsiteX4503" fmla="*/ 5694202 w 15162205"/>
              <a:gd name="connsiteY4503" fmla="*/ 1907519 h 9424512"/>
              <a:gd name="connsiteX4504" fmla="*/ 8791333 w 15162205"/>
              <a:gd name="connsiteY4504" fmla="*/ 1875256 h 9424512"/>
              <a:gd name="connsiteX4505" fmla="*/ 8807463 w 15162205"/>
              <a:gd name="connsiteY4505" fmla="*/ 1891388 h 9424512"/>
              <a:gd name="connsiteX4506" fmla="*/ 8823596 w 15162205"/>
              <a:gd name="connsiteY4506" fmla="*/ 1891388 h 9424512"/>
              <a:gd name="connsiteX4507" fmla="*/ 8807463 w 15162205"/>
              <a:gd name="connsiteY4507" fmla="*/ 1875256 h 9424512"/>
              <a:gd name="connsiteX4508" fmla="*/ 8791333 w 15162205"/>
              <a:gd name="connsiteY4508" fmla="*/ 1875256 h 9424512"/>
              <a:gd name="connsiteX4509" fmla="*/ 5968428 w 15162205"/>
              <a:gd name="connsiteY4509" fmla="*/ 1859127 h 9424512"/>
              <a:gd name="connsiteX4510" fmla="*/ 5968428 w 15162205"/>
              <a:gd name="connsiteY4510" fmla="*/ 1891388 h 9424512"/>
              <a:gd name="connsiteX4511" fmla="*/ 5976492 w 15162205"/>
              <a:gd name="connsiteY4511" fmla="*/ 1899455 h 9424512"/>
              <a:gd name="connsiteX4512" fmla="*/ 5992624 w 15162205"/>
              <a:gd name="connsiteY4512" fmla="*/ 1899455 h 9424512"/>
              <a:gd name="connsiteX4513" fmla="*/ 5992624 w 15162205"/>
              <a:gd name="connsiteY4513" fmla="*/ 1875256 h 9424512"/>
              <a:gd name="connsiteX4514" fmla="*/ 5968428 w 15162205"/>
              <a:gd name="connsiteY4514" fmla="*/ 1859127 h 9424512"/>
              <a:gd name="connsiteX4515" fmla="*/ 5678070 w 15162205"/>
              <a:gd name="connsiteY4515" fmla="*/ 1859127 h 9424512"/>
              <a:gd name="connsiteX4516" fmla="*/ 5710332 w 15162205"/>
              <a:gd name="connsiteY4516" fmla="*/ 1875256 h 9424512"/>
              <a:gd name="connsiteX4517" fmla="*/ 5694202 w 15162205"/>
              <a:gd name="connsiteY4517" fmla="*/ 1859127 h 9424512"/>
              <a:gd name="connsiteX4518" fmla="*/ 5678070 w 15162205"/>
              <a:gd name="connsiteY4518" fmla="*/ 1859127 h 9424512"/>
              <a:gd name="connsiteX4519" fmla="*/ 1677614 w 15162205"/>
              <a:gd name="connsiteY4519" fmla="*/ 1859127 h 9424512"/>
              <a:gd name="connsiteX4520" fmla="*/ 1693742 w 15162205"/>
              <a:gd name="connsiteY4520" fmla="*/ 1875256 h 9424512"/>
              <a:gd name="connsiteX4521" fmla="*/ 1717939 w 15162205"/>
              <a:gd name="connsiteY4521" fmla="*/ 1883323 h 9424512"/>
              <a:gd name="connsiteX4522" fmla="*/ 1734073 w 15162205"/>
              <a:gd name="connsiteY4522" fmla="*/ 1891388 h 9424512"/>
              <a:gd name="connsiteX4523" fmla="*/ 1750200 w 15162205"/>
              <a:gd name="connsiteY4523" fmla="*/ 1891388 h 9424512"/>
              <a:gd name="connsiteX4524" fmla="*/ 1742138 w 15162205"/>
              <a:gd name="connsiteY4524" fmla="*/ 1907519 h 9424512"/>
              <a:gd name="connsiteX4525" fmla="*/ 1758269 w 15162205"/>
              <a:gd name="connsiteY4525" fmla="*/ 1907519 h 9424512"/>
              <a:gd name="connsiteX4526" fmla="*/ 1758269 w 15162205"/>
              <a:gd name="connsiteY4526" fmla="*/ 1923651 h 9424512"/>
              <a:gd name="connsiteX4527" fmla="*/ 1709876 w 15162205"/>
              <a:gd name="connsiteY4527" fmla="*/ 1907519 h 9424512"/>
              <a:gd name="connsiteX4528" fmla="*/ 1677614 w 15162205"/>
              <a:gd name="connsiteY4528" fmla="*/ 1859127 h 9424512"/>
              <a:gd name="connsiteX4529" fmla="*/ 1645352 w 15162205"/>
              <a:gd name="connsiteY4529" fmla="*/ 1859127 h 9424512"/>
              <a:gd name="connsiteX4530" fmla="*/ 1661482 w 15162205"/>
              <a:gd name="connsiteY4530" fmla="*/ 1875256 h 9424512"/>
              <a:gd name="connsiteX4531" fmla="*/ 1661482 w 15162205"/>
              <a:gd name="connsiteY4531" fmla="*/ 1891388 h 9424512"/>
              <a:gd name="connsiteX4532" fmla="*/ 1645352 w 15162205"/>
              <a:gd name="connsiteY4532" fmla="*/ 1875256 h 9424512"/>
              <a:gd name="connsiteX4533" fmla="*/ 5742595 w 15162205"/>
              <a:gd name="connsiteY4533" fmla="*/ 1842996 h 9424512"/>
              <a:gd name="connsiteX4534" fmla="*/ 5807119 w 15162205"/>
              <a:gd name="connsiteY4534" fmla="*/ 1891388 h 9424512"/>
              <a:gd name="connsiteX4535" fmla="*/ 5790987 w 15162205"/>
              <a:gd name="connsiteY4535" fmla="*/ 1859127 h 9424512"/>
              <a:gd name="connsiteX4536" fmla="*/ 5742595 w 15162205"/>
              <a:gd name="connsiteY4536" fmla="*/ 1842996 h 9424512"/>
              <a:gd name="connsiteX4537" fmla="*/ 1919578 w 15162205"/>
              <a:gd name="connsiteY4537" fmla="*/ 1826864 h 9424512"/>
              <a:gd name="connsiteX4538" fmla="*/ 1903445 w 15162205"/>
              <a:gd name="connsiteY4538" fmla="*/ 1842996 h 9424512"/>
              <a:gd name="connsiteX4539" fmla="*/ 1903445 w 15162205"/>
              <a:gd name="connsiteY4539" fmla="*/ 1859127 h 9424512"/>
              <a:gd name="connsiteX4540" fmla="*/ 1927643 w 15162205"/>
              <a:gd name="connsiteY4540" fmla="*/ 1842996 h 9424512"/>
              <a:gd name="connsiteX4541" fmla="*/ 1919578 w 15162205"/>
              <a:gd name="connsiteY4541" fmla="*/ 1826864 h 9424512"/>
              <a:gd name="connsiteX4542" fmla="*/ 8123918 w 15162205"/>
              <a:gd name="connsiteY4542" fmla="*/ 1816782 h 9424512"/>
              <a:gd name="connsiteX4543" fmla="*/ 8105770 w 15162205"/>
              <a:gd name="connsiteY4543" fmla="*/ 1818797 h 9424512"/>
              <a:gd name="connsiteX4544" fmla="*/ 8081574 w 15162205"/>
              <a:gd name="connsiteY4544" fmla="*/ 1826864 h 9424512"/>
              <a:gd name="connsiteX4545" fmla="*/ 8113836 w 15162205"/>
              <a:gd name="connsiteY4545" fmla="*/ 1826864 h 9424512"/>
              <a:gd name="connsiteX4546" fmla="*/ 8129966 w 15162205"/>
              <a:gd name="connsiteY4546" fmla="*/ 1826864 h 9424512"/>
              <a:gd name="connsiteX4547" fmla="*/ 8123918 w 15162205"/>
              <a:gd name="connsiteY4547" fmla="*/ 1816782 h 9424512"/>
              <a:gd name="connsiteX4548" fmla="*/ 8186424 w 15162205"/>
              <a:gd name="connsiteY4548" fmla="*/ 1810734 h 9424512"/>
              <a:gd name="connsiteX4549" fmla="*/ 8162228 w 15162205"/>
              <a:gd name="connsiteY4549" fmla="*/ 1826864 h 9424512"/>
              <a:gd name="connsiteX4550" fmla="*/ 8178358 w 15162205"/>
              <a:gd name="connsiteY4550" fmla="*/ 1826864 h 9424512"/>
              <a:gd name="connsiteX4551" fmla="*/ 8186424 w 15162205"/>
              <a:gd name="connsiteY4551" fmla="*/ 1810734 h 9424512"/>
              <a:gd name="connsiteX4552" fmla="*/ 8033182 w 15162205"/>
              <a:gd name="connsiteY4552" fmla="*/ 1810734 h 9424512"/>
              <a:gd name="connsiteX4553" fmla="*/ 8033182 w 15162205"/>
              <a:gd name="connsiteY4553" fmla="*/ 1826864 h 9424512"/>
              <a:gd name="connsiteX4554" fmla="*/ 8049311 w 15162205"/>
              <a:gd name="connsiteY4554" fmla="*/ 1826864 h 9424512"/>
              <a:gd name="connsiteX4555" fmla="*/ 8033182 w 15162205"/>
              <a:gd name="connsiteY4555" fmla="*/ 1810734 h 9424512"/>
              <a:gd name="connsiteX4556" fmla="*/ 6968542 w 15162205"/>
              <a:gd name="connsiteY4556" fmla="*/ 1810734 h 9424512"/>
              <a:gd name="connsiteX4557" fmla="*/ 6984672 w 15162205"/>
              <a:gd name="connsiteY4557" fmla="*/ 1826864 h 9424512"/>
              <a:gd name="connsiteX4558" fmla="*/ 6984672 w 15162205"/>
              <a:gd name="connsiteY4558" fmla="*/ 1810734 h 9424512"/>
              <a:gd name="connsiteX4559" fmla="*/ 6968542 w 15162205"/>
              <a:gd name="connsiteY4559" fmla="*/ 1810734 h 9424512"/>
              <a:gd name="connsiteX4560" fmla="*/ 5678070 w 15162205"/>
              <a:gd name="connsiteY4560" fmla="*/ 1810734 h 9424512"/>
              <a:gd name="connsiteX4561" fmla="*/ 5694202 w 15162205"/>
              <a:gd name="connsiteY4561" fmla="*/ 1842996 h 9424512"/>
              <a:gd name="connsiteX4562" fmla="*/ 5718399 w 15162205"/>
              <a:gd name="connsiteY4562" fmla="*/ 1859127 h 9424512"/>
              <a:gd name="connsiteX4563" fmla="*/ 5726464 w 15162205"/>
              <a:gd name="connsiteY4563" fmla="*/ 1875256 h 9424512"/>
              <a:gd name="connsiteX4564" fmla="*/ 5734528 w 15162205"/>
              <a:gd name="connsiteY4564" fmla="*/ 1883323 h 9424512"/>
              <a:gd name="connsiteX4565" fmla="*/ 5750660 w 15162205"/>
              <a:gd name="connsiteY4565" fmla="*/ 1891388 h 9424512"/>
              <a:gd name="connsiteX4566" fmla="*/ 5774858 w 15162205"/>
              <a:gd name="connsiteY4566" fmla="*/ 1907519 h 9424512"/>
              <a:gd name="connsiteX4567" fmla="*/ 5807119 w 15162205"/>
              <a:gd name="connsiteY4567" fmla="*/ 1923651 h 9424512"/>
              <a:gd name="connsiteX4568" fmla="*/ 5799054 w 15162205"/>
              <a:gd name="connsiteY4568" fmla="*/ 1915584 h 9424512"/>
              <a:gd name="connsiteX4569" fmla="*/ 5782923 w 15162205"/>
              <a:gd name="connsiteY4569" fmla="*/ 1899455 h 9424512"/>
              <a:gd name="connsiteX4570" fmla="*/ 5766792 w 15162205"/>
              <a:gd name="connsiteY4570" fmla="*/ 1883323 h 9424512"/>
              <a:gd name="connsiteX4571" fmla="*/ 5758727 w 15162205"/>
              <a:gd name="connsiteY4571" fmla="*/ 1875256 h 9424512"/>
              <a:gd name="connsiteX4572" fmla="*/ 5726464 w 15162205"/>
              <a:gd name="connsiteY4572" fmla="*/ 1842996 h 9424512"/>
              <a:gd name="connsiteX4573" fmla="*/ 5710332 w 15162205"/>
              <a:gd name="connsiteY4573" fmla="*/ 1826864 h 9424512"/>
              <a:gd name="connsiteX4574" fmla="*/ 1790530 w 15162205"/>
              <a:gd name="connsiteY4574" fmla="*/ 1810734 h 9424512"/>
              <a:gd name="connsiteX4575" fmla="*/ 1790530 w 15162205"/>
              <a:gd name="connsiteY4575" fmla="*/ 1826864 h 9424512"/>
              <a:gd name="connsiteX4576" fmla="*/ 1802627 w 15162205"/>
              <a:gd name="connsiteY4576" fmla="*/ 1834930 h 9424512"/>
              <a:gd name="connsiteX4577" fmla="*/ 1802628 w 15162205"/>
              <a:gd name="connsiteY4577" fmla="*/ 1834931 h 9424512"/>
              <a:gd name="connsiteX4578" fmla="*/ 1806659 w 15162205"/>
              <a:gd name="connsiteY4578" fmla="*/ 1859127 h 9424512"/>
              <a:gd name="connsiteX4579" fmla="*/ 1846987 w 15162205"/>
              <a:gd name="connsiteY4579" fmla="*/ 1903487 h 9424512"/>
              <a:gd name="connsiteX4580" fmla="*/ 1886075 w 15162205"/>
              <a:gd name="connsiteY4580" fmla="*/ 1906278 h 9424512"/>
              <a:gd name="connsiteX4581" fmla="*/ 1887314 w 15162205"/>
              <a:gd name="connsiteY4581" fmla="*/ 1907519 h 9424512"/>
              <a:gd name="connsiteX4582" fmla="*/ 1903445 w 15162205"/>
              <a:gd name="connsiteY4582" fmla="*/ 1907519 h 9424512"/>
              <a:gd name="connsiteX4583" fmla="*/ 1886075 w 15162205"/>
              <a:gd name="connsiteY4583" fmla="*/ 1906278 h 9424512"/>
              <a:gd name="connsiteX4584" fmla="*/ 1871183 w 15162205"/>
              <a:gd name="connsiteY4584" fmla="*/ 1891388 h 9424512"/>
              <a:gd name="connsiteX4585" fmla="*/ 1855052 w 15162205"/>
              <a:gd name="connsiteY4585" fmla="*/ 1891388 h 9424512"/>
              <a:gd name="connsiteX4586" fmla="*/ 1855052 w 15162205"/>
              <a:gd name="connsiteY4586" fmla="*/ 1875256 h 9424512"/>
              <a:gd name="connsiteX4587" fmla="*/ 1830855 w 15162205"/>
              <a:gd name="connsiteY4587" fmla="*/ 1867192 h 9424512"/>
              <a:gd name="connsiteX4588" fmla="*/ 1806659 w 15162205"/>
              <a:gd name="connsiteY4588" fmla="*/ 1842996 h 9424512"/>
              <a:gd name="connsiteX4589" fmla="*/ 1802628 w 15162205"/>
              <a:gd name="connsiteY4589" fmla="*/ 1834931 h 9424512"/>
              <a:gd name="connsiteX4590" fmla="*/ 1802628 w 15162205"/>
              <a:gd name="connsiteY4590" fmla="*/ 1834930 h 9424512"/>
              <a:gd name="connsiteX4591" fmla="*/ 1802627 w 15162205"/>
              <a:gd name="connsiteY4591" fmla="*/ 1834930 h 9424512"/>
              <a:gd name="connsiteX4592" fmla="*/ 5940200 w 15162205"/>
              <a:gd name="connsiteY4592" fmla="*/ 1802668 h 9424512"/>
              <a:gd name="connsiteX4593" fmla="*/ 5936165 w 15162205"/>
              <a:gd name="connsiteY4593" fmla="*/ 1810734 h 9424512"/>
              <a:gd name="connsiteX4594" fmla="*/ 5952296 w 15162205"/>
              <a:gd name="connsiteY4594" fmla="*/ 1826864 h 9424512"/>
              <a:gd name="connsiteX4595" fmla="*/ 5968428 w 15162205"/>
              <a:gd name="connsiteY4595" fmla="*/ 1818797 h 9424512"/>
              <a:gd name="connsiteX4596" fmla="*/ 5952296 w 15162205"/>
              <a:gd name="connsiteY4596" fmla="*/ 1810734 h 9424512"/>
              <a:gd name="connsiteX4597" fmla="*/ 5940200 w 15162205"/>
              <a:gd name="connsiteY4597" fmla="*/ 1802668 h 9424512"/>
              <a:gd name="connsiteX4598" fmla="*/ 8821579 w 15162205"/>
              <a:gd name="connsiteY4598" fmla="*/ 1800652 h 9424512"/>
              <a:gd name="connsiteX4599" fmla="*/ 8815529 w 15162205"/>
              <a:gd name="connsiteY4599" fmla="*/ 1802668 h 9424512"/>
              <a:gd name="connsiteX4600" fmla="*/ 8807463 w 15162205"/>
              <a:gd name="connsiteY4600" fmla="*/ 1810734 h 9424512"/>
              <a:gd name="connsiteX4601" fmla="*/ 8823596 w 15162205"/>
              <a:gd name="connsiteY4601" fmla="*/ 1810734 h 9424512"/>
              <a:gd name="connsiteX4602" fmla="*/ 8821579 w 15162205"/>
              <a:gd name="connsiteY4602" fmla="*/ 1800652 h 9424512"/>
              <a:gd name="connsiteX4603" fmla="*/ 6807234 w 15162205"/>
              <a:gd name="connsiteY4603" fmla="*/ 1794601 h 9424512"/>
              <a:gd name="connsiteX4604" fmla="*/ 6823364 w 15162205"/>
              <a:gd name="connsiteY4604" fmla="*/ 1810734 h 9424512"/>
              <a:gd name="connsiteX4605" fmla="*/ 6823364 w 15162205"/>
              <a:gd name="connsiteY4605" fmla="*/ 1794601 h 9424512"/>
              <a:gd name="connsiteX4606" fmla="*/ 6776988 w 15162205"/>
              <a:gd name="connsiteY4606" fmla="*/ 1782506 h 9424512"/>
              <a:gd name="connsiteX4607" fmla="*/ 6774972 w 15162205"/>
              <a:gd name="connsiteY4607" fmla="*/ 1786538 h 9424512"/>
              <a:gd name="connsiteX4608" fmla="*/ 6791102 w 15162205"/>
              <a:gd name="connsiteY4608" fmla="*/ 1794601 h 9424512"/>
              <a:gd name="connsiteX4609" fmla="*/ 6783038 w 15162205"/>
              <a:gd name="connsiteY4609" fmla="*/ 1786538 h 9424512"/>
              <a:gd name="connsiteX4610" fmla="*/ 6776988 w 15162205"/>
              <a:gd name="connsiteY4610" fmla="*/ 1782506 h 9424512"/>
              <a:gd name="connsiteX4611" fmla="*/ 7936396 w 15162205"/>
              <a:gd name="connsiteY4611" fmla="*/ 1778473 h 9424512"/>
              <a:gd name="connsiteX4612" fmla="*/ 7952528 w 15162205"/>
              <a:gd name="connsiteY4612" fmla="*/ 1794601 h 9424512"/>
              <a:gd name="connsiteX4613" fmla="*/ 7968658 w 15162205"/>
              <a:gd name="connsiteY4613" fmla="*/ 1794601 h 9424512"/>
              <a:gd name="connsiteX4614" fmla="*/ 7960591 w 15162205"/>
              <a:gd name="connsiteY4614" fmla="*/ 1778473 h 9424512"/>
              <a:gd name="connsiteX4615" fmla="*/ 7952528 w 15162205"/>
              <a:gd name="connsiteY4615" fmla="*/ 1778473 h 9424512"/>
              <a:gd name="connsiteX4616" fmla="*/ 7936396 w 15162205"/>
              <a:gd name="connsiteY4616" fmla="*/ 1778473 h 9424512"/>
              <a:gd name="connsiteX4617" fmla="*/ 3597187 w 15162205"/>
              <a:gd name="connsiteY4617" fmla="*/ 1778473 h 9424512"/>
              <a:gd name="connsiteX4618" fmla="*/ 3597187 w 15162205"/>
              <a:gd name="connsiteY4618" fmla="*/ 1794601 h 9424512"/>
              <a:gd name="connsiteX4619" fmla="*/ 3613321 w 15162205"/>
              <a:gd name="connsiteY4619" fmla="*/ 1778473 h 9424512"/>
              <a:gd name="connsiteX4620" fmla="*/ 3597187 w 15162205"/>
              <a:gd name="connsiteY4620" fmla="*/ 1778473 h 9424512"/>
              <a:gd name="connsiteX4621" fmla="*/ 8500978 w 15162205"/>
              <a:gd name="connsiteY4621" fmla="*/ 1762342 h 9424512"/>
              <a:gd name="connsiteX4622" fmla="*/ 8484846 w 15162205"/>
              <a:gd name="connsiteY4622" fmla="*/ 1778473 h 9424512"/>
              <a:gd name="connsiteX4623" fmla="*/ 8492911 w 15162205"/>
              <a:gd name="connsiteY4623" fmla="*/ 1786538 h 9424512"/>
              <a:gd name="connsiteX4624" fmla="*/ 8500978 w 15162205"/>
              <a:gd name="connsiteY4624" fmla="*/ 1794601 h 9424512"/>
              <a:gd name="connsiteX4625" fmla="*/ 8500978 w 15162205"/>
              <a:gd name="connsiteY4625" fmla="*/ 1778473 h 9424512"/>
              <a:gd name="connsiteX4626" fmla="*/ 8500978 w 15162205"/>
              <a:gd name="connsiteY4626" fmla="*/ 1762342 h 9424512"/>
              <a:gd name="connsiteX4627" fmla="*/ 8420323 w 15162205"/>
              <a:gd name="connsiteY4627" fmla="*/ 1762342 h 9424512"/>
              <a:gd name="connsiteX4628" fmla="*/ 8404191 w 15162205"/>
              <a:gd name="connsiteY4628" fmla="*/ 1778473 h 9424512"/>
              <a:gd name="connsiteX4629" fmla="*/ 8412258 w 15162205"/>
              <a:gd name="connsiteY4629" fmla="*/ 1802668 h 9424512"/>
              <a:gd name="connsiteX4630" fmla="*/ 8452583 w 15162205"/>
              <a:gd name="connsiteY4630" fmla="*/ 1810734 h 9424512"/>
              <a:gd name="connsiteX4631" fmla="*/ 8468715 w 15162205"/>
              <a:gd name="connsiteY4631" fmla="*/ 1794601 h 9424512"/>
              <a:gd name="connsiteX4632" fmla="*/ 8452583 w 15162205"/>
              <a:gd name="connsiteY4632" fmla="*/ 1786538 h 9424512"/>
              <a:gd name="connsiteX4633" fmla="*/ 8468715 w 15162205"/>
              <a:gd name="connsiteY4633" fmla="*/ 1778473 h 9424512"/>
              <a:gd name="connsiteX4634" fmla="*/ 8452583 w 15162205"/>
              <a:gd name="connsiteY4634" fmla="*/ 1778473 h 9424512"/>
              <a:gd name="connsiteX4635" fmla="*/ 8436454 w 15162205"/>
              <a:gd name="connsiteY4635" fmla="*/ 1762342 h 9424512"/>
              <a:gd name="connsiteX4636" fmla="*/ 8420323 w 15162205"/>
              <a:gd name="connsiteY4636" fmla="*/ 1762342 h 9424512"/>
              <a:gd name="connsiteX4637" fmla="*/ 5210277 w 15162205"/>
              <a:gd name="connsiteY4637" fmla="*/ 1762342 h 9424512"/>
              <a:gd name="connsiteX4638" fmla="*/ 5242539 w 15162205"/>
              <a:gd name="connsiteY4638" fmla="*/ 1778473 h 9424512"/>
              <a:gd name="connsiteX4639" fmla="*/ 5274799 w 15162205"/>
              <a:gd name="connsiteY4639" fmla="*/ 1794601 h 9424512"/>
              <a:gd name="connsiteX4640" fmla="*/ 5274799 w 15162205"/>
              <a:gd name="connsiteY4640" fmla="*/ 1778473 h 9424512"/>
              <a:gd name="connsiteX4641" fmla="*/ 2064755 w 15162205"/>
              <a:gd name="connsiteY4641" fmla="*/ 1762342 h 9424512"/>
              <a:gd name="connsiteX4642" fmla="*/ 2064755 w 15162205"/>
              <a:gd name="connsiteY4642" fmla="*/ 1778473 h 9424512"/>
              <a:gd name="connsiteX4643" fmla="*/ 2097015 w 15162205"/>
              <a:gd name="connsiteY4643" fmla="*/ 1794601 h 9424512"/>
              <a:gd name="connsiteX4644" fmla="*/ 2113147 w 15162205"/>
              <a:gd name="connsiteY4644" fmla="*/ 1778473 h 9424512"/>
              <a:gd name="connsiteX4645" fmla="*/ 2105082 w 15162205"/>
              <a:gd name="connsiteY4645" fmla="*/ 1770406 h 9424512"/>
              <a:gd name="connsiteX4646" fmla="*/ 2080885 w 15162205"/>
              <a:gd name="connsiteY4646" fmla="*/ 1762342 h 9424512"/>
              <a:gd name="connsiteX4647" fmla="*/ 1500173 w 15162205"/>
              <a:gd name="connsiteY4647" fmla="*/ 1762342 h 9424512"/>
              <a:gd name="connsiteX4648" fmla="*/ 1516305 w 15162205"/>
              <a:gd name="connsiteY4648" fmla="*/ 1778473 h 9424512"/>
              <a:gd name="connsiteX4649" fmla="*/ 1500173 w 15162205"/>
              <a:gd name="connsiteY4649" fmla="*/ 1778473 h 9424512"/>
              <a:gd name="connsiteX4650" fmla="*/ 8049311 w 15162205"/>
              <a:gd name="connsiteY4650" fmla="*/ 1746210 h 9424512"/>
              <a:gd name="connsiteX4651" fmla="*/ 8049311 w 15162205"/>
              <a:gd name="connsiteY4651" fmla="*/ 1762342 h 9424512"/>
              <a:gd name="connsiteX4652" fmla="*/ 8065444 w 15162205"/>
              <a:gd name="connsiteY4652" fmla="*/ 1762342 h 9424512"/>
              <a:gd name="connsiteX4653" fmla="*/ 8057378 w 15162205"/>
              <a:gd name="connsiteY4653" fmla="*/ 1754275 h 9424512"/>
              <a:gd name="connsiteX4654" fmla="*/ 8049311 w 15162205"/>
              <a:gd name="connsiteY4654" fmla="*/ 1746210 h 9424512"/>
              <a:gd name="connsiteX4655" fmla="*/ 6855626 w 15162205"/>
              <a:gd name="connsiteY4655" fmla="*/ 1746210 h 9424512"/>
              <a:gd name="connsiteX4656" fmla="*/ 6855626 w 15162205"/>
              <a:gd name="connsiteY4656" fmla="*/ 1778473 h 9424512"/>
              <a:gd name="connsiteX4657" fmla="*/ 6887888 w 15162205"/>
              <a:gd name="connsiteY4657" fmla="*/ 1794601 h 9424512"/>
              <a:gd name="connsiteX4658" fmla="*/ 6904020 w 15162205"/>
              <a:gd name="connsiteY4658" fmla="*/ 1778473 h 9424512"/>
              <a:gd name="connsiteX4659" fmla="*/ 6904020 w 15162205"/>
              <a:gd name="connsiteY4659" fmla="*/ 1762342 h 9424512"/>
              <a:gd name="connsiteX4660" fmla="*/ 6887888 w 15162205"/>
              <a:gd name="connsiteY4660" fmla="*/ 1778473 h 9424512"/>
              <a:gd name="connsiteX4661" fmla="*/ 6871758 w 15162205"/>
              <a:gd name="connsiteY4661" fmla="*/ 1778473 h 9424512"/>
              <a:gd name="connsiteX4662" fmla="*/ 6871758 w 15162205"/>
              <a:gd name="connsiteY4662" fmla="*/ 1762342 h 9424512"/>
              <a:gd name="connsiteX4663" fmla="*/ 6855626 w 15162205"/>
              <a:gd name="connsiteY4663" fmla="*/ 1746210 h 9424512"/>
              <a:gd name="connsiteX4664" fmla="*/ 5484501 w 15162205"/>
              <a:gd name="connsiteY4664" fmla="*/ 1746210 h 9424512"/>
              <a:gd name="connsiteX4665" fmla="*/ 5468369 w 15162205"/>
              <a:gd name="connsiteY4665" fmla="*/ 1762342 h 9424512"/>
              <a:gd name="connsiteX4666" fmla="*/ 5484501 w 15162205"/>
              <a:gd name="connsiteY4666" fmla="*/ 1762342 h 9424512"/>
              <a:gd name="connsiteX4667" fmla="*/ 5355454 w 15162205"/>
              <a:gd name="connsiteY4667" fmla="*/ 1746210 h 9424512"/>
              <a:gd name="connsiteX4668" fmla="*/ 5339323 w 15162205"/>
              <a:gd name="connsiteY4668" fmla="*/ 1762342 h 9424512"/>
              <a:gd name="connsiteX4669" fmla="*/ 5355454 w 15162205"/>
              <a:gd name="connsiteY4669" fmla="*/ 1778473 h 9424512"/>
              <a:gd name="connsiteX4670" fmla="*/ 5363519 w 15162205"/>
              <a:gd name="connsiteY4670" fmla="*/ 1770406 h 9424512"/>
              <a:gd name="connsiteX4671" fmla="*/ 5371586 w 15162205"/>
              <a:gd name="connsiteY4671" fmla="*/ 1762342 h 9424512"/>
              <a:gd name="connsiteX4672" fmla="*/ 5355454 w 15162205"/>
              <a:gd name="connsiteY4672" fmla="*/ 1746210 h 9424512"/>
              <a:gd name="connsiteX4673" fmla="*/ 1855052 w 15162205"/>
              <a:gd name="connsiteY4673" fmla="*/ 1746210 h 9424512"/>
              <a:gd name="connsiteX4674" fmla="*/ 1855052 w 15162205"/>
              <a:gd name="connsiteY4674" fmla="*/ 1762342 h 9424512"/>
              <a:gd name="connsiteX4675" fmla="*/ 1855052 w 15162205"/>
              <a:gd name="connsiteY4675" fmla="*/ 1778473 h 9424512"/>
              <a:gd name="connsiteX4676" fmla="*/ 1855052 w 15162205"/>
              <a:gd name="connsiteY4676" fmla="*/ 1794601 h 9424512"/>
              <a:gd name="connsiteX4677" fmla="*/ 1855052 w 15162205"/>
              <a:gd name="connsiteY4677" fmla="*/ 1826864 h 9424512"/>
              <a:gd name="connsiteX4678" fmla="*/ 1887314 w 15162205"/>
              <a:gd name="connsiteY4678" fmla="*/ 1826864 h 9424512"/>
              <a:gd name="connsiteX4679" fmla="*/ 1887314 w 15162205"/>
              <a:gd name="connsiteY4679" fmla="*/ 1810734 h 9424512"/>
              <a:gd name="connsiteX4680" fmla="*/ 1879249 w 15162205"/>
              <a:gd name="connsiteY4680" fmla="*/ 1802668 h 9424512"/>
              <a:gd name="connsiteX4681" fmla="*/ 1887314 w 15162205"/>
              <a:gd name="connsiteY4681" fmla="*/ 1794601 h 9424512"/>
              <a:gd name="connsiteX4682" fmla="*/ 1903445 w 15162205"/>
              <a:gd name="connsiteY4682" fmla="*/ 1794601 h 9424512"/>
              <a:gd name="connsiteX4683" fmla="*/ 12888577 w 15162205"/>
              <a:gd name="connsiteY4683" fmla="*/ 1730079 h 9424512"/>
              <a:gd name="connsiteX4684" fmla="*/ 12904707 w 15162205"/>
              <a:gd name="connsiteY4684" fmla="*/ 1730079 h 9424512"/>
              <a:gd name="connsiteX4685" fmla="*/ 12904707 w 15162205"/>
              <a:gd name="connsiteY4685" fmla="*/ 1746210 h 9424512"/>
              <a:gd name="connsiteX4686" fmla="*/ 12888577 w 15162205"/>
              <a:gd name="connsiteY4686" fmla="*/ 1730079 h 9424512"/>
              <a:gd name="connsiteX4687" fmla="*/ 7952528 w 15162205"/>
              <a:gd name="connsiteY4687" fmla="*/ 1730079 h 9424512"/>
              <a:gd name="connsiteX4688" fmla="*/ 7984790 w 15162205"/>
              <a:gd name="connsiteY4688" fmla="*/ 1746210 h 9424512"/>
              <a:gd name="connsiteX4689" fmla="*/ 8033182 w 15162205"/>
              <a:gd name="connsiteY4689" fmla="*/ 1746210 h 9424512"/>
              <a:gd name="connsiteX4690" fmla="*/ 7984790 w 15162205"/>
              <a:gd name="connsiteY4690" fmla="*/ 1730079 h 9424512"/>
              <a:gd name="connsiteX4691" fmla="*/ 7904136 w 15162205"/>
              <a:gd name="connsiteY4691" fmla="*/ 1730079 h 9424512"/>
              <a:gd name="connsiteX4692" fmla="*/ 7904136 w 15162205"/>
              <a:gd name="connsiteY4692" fmla="*/ 1746210 h 9424512"/>
              <a:gd name="connsiteX4693" fmla="*/ 7920264 w 15162205"/>
              <a:gd name="connsiteY4693" fmla="*/ 1746210 h 9424512"/>
              <a:gd name="connsiteX4694" fmla="*/ 7904136 w 15162205"/>
              <a:gd name="connsiteY4694" fmla="*/ 1730079 h 9424512"/>
              <a:gd name="connsiteX4695" fmla="*/ 5742595 w 15162205"/>
              <a:gd name="connsiteY4695" fmla="*/ 1730079 h 9424512"/>
              <a:gd name="connsiteX4696" fmla="*/ 5758727 w 15162205"/>
              <a:gd name="connsiteY4696" fmla="*/ 1778473 h 9424512"/>
              <a:gd name="connsiteX4697" fmla="*/ 5790987 w 15162205"/>
              <a:gd name="connsiteY4697" fmla="*/ 1810734 h 9424512"/>
              <a:gd name="connsiteX4698" fmla="*/ 5807119 w 15162205"/>
              <a:gd name="connsiteY4698" fmla="*/ 1810734 h 9424512"/>
              <a:gd name="connsiteX4699" fmla="*/ 5823250 w 15162205"/>
              <a:gd name="connsiteY4699" fmla="*/ 1826864 h 9424512"/>
              <a:gd name="connsiteX4700" fmla="*/ 5871642 w 15162205"/>
              <a:gd name="connsiteY4700" fmla="*/ 1842996 h 9424512"/>
              <a:gd name="connsiteX4701" fmla="*/ 5887774 w 15162205"/>
              <a:gd name="connsiteY4701" fmla="*/ 1842996 h 9424512"/>
              <a:gd name="connsiteX4702" fmla="*/ 5863578 w 15162205"/>
              <a:gd name="connsiteY4702" fmla="*/ 1810734 h 9424512"/>
              <a:gd name="connsiteX4703" fmla="*/ 5839383 w 15162205"/>
              <a:gd name="connsiteY4703" fmla="*/ 1802668 h 9424512"/>
              <a:gd name="connsiteX4704" fmla="*/ 5823250 w 15162205"/>
              <a:gd name="connsiteY4704" fmla="*/ 1802668 h 9424512"/>
              <a:gd name="connsiteX4705" fmla="*/ 5839383 w 15162205"/>
              <a:gd name="connsiteY4705" fmla="*/ 1794601 h 9424512"/>
              <a:gd name="connsiteX4706" fmla="*/ 5807119 w 15162205"/>
              <a:gd name="connsiteY4706" fmla="*/ 1762342 h 9424512"/>
              <a:gd name="connsiteX4707" fmla="*/ 5758727 w 15162205"/>
              <a:gd name="connsiteY4707" fmla="*/ 1746210 h 9424512"/>
              <a:gd name="connsiteX4708" fmla="*/ 5742595 w 15162205"/>
              <a:gd name="connsiteY4708" fmla="*/ 1730079 h 9424512"/>
              <a:gd name="connsiteX4709" fmla="*/ 5524829 w 15162205"/>
              <a:gd name="connsiteY4709" fmla="*/ 1730079 h 9424512"/>
              <a:gd name="connsiteX4710" fmla="*/ 5532894 w 15162205"/>
              <a:gd name="connsiteY4710" fmla="*/ 1746210 h 9424512"/>
              <a:gd name="connsiteX4711" fmla="*/ 5549026 w 15162205"/>
              <a:gd name="connsiteY4711" fmla="*/ 1746210 h 9424512"/>
              <a:gd name="connsiteX4712" fmla="*/ 5557090 w 15162205"/>
              <a:gd name="connsiteY4712" fmla="*/ 1746210 h 9424512"/>
              <a:gd name="connsiteX4713" fmla="*/ 5581286 w 15162205"/>
              <a:gd name="connsiteY4713" fmla="*/ 1762342 h 9424512"/>
              <a:gd name="connsiteX4714" fmla="*/ 5645810 w 15162205"/>
              <a:gd name="connsiteY4714" fmla="*/ 1762342 h 9424512"/>
              <a:gd name="connsiteX4715" fmla="*/ 5613549 w 15162205"/>
              <a:gd name="connsiteY4715" fmla="*/ 1762342 h 9424512"/>
              <a:gd name="connsiteX4716" fmla="*/ 5589352 w 15162205"/>
              <a:gd name="connsiteY4716" fmla="*/ 1754275 h 9424512"/>
              <a:gd name="connsiteX4717" fmla="*/ 5581286 w 15162205"/>
              <a:gd name="connsiteY4717" fmla="*/ 1738143 h 9424512"/>
              <a:gd name="connsiteX4718" fmla="*/ 5565156 w 15162205"/>
              <a:gd name="connsiteY4718" fmla="*/ 1730079 h 9424512"/>
              <a:gd name="connsiteX4719" fmla="*/ 5549026 w 15162205"/>
              <a:gd name="connsiteY4719" fmla="*/ 1730079 h 9424512"/>
              <a:gd name="connsiteX4720" fmla="*/ 5524829 w 15162205"/>
              <a:gd name="connsiteY4720" fmla="*/ 1730079 h 9424512"/>
              <a:gd name="connsiteX4721" fmla="*/ 1354997 w 15162205"/>
              <a:gd name="connsiteY4721" fmla="*/ 1730079 h 9424512"/>
              <a:gd name="connsiteX4722" fmla="*/ 1371126 w 15162205"/>
              <a:gd name="connsiteY4722" fmla="*/ 1730079 h 9424512"/>
              <a:gd name="connsiteX4723" fmla="*/ 1371126 w 15162205"/>
              <a:gd name="connsiteY4723" fmla="*/ 1746210 h 9424512"/>
              <a:gd name="connsiteX4724" fmla="*/ 1354997 w 15162205"/>
              <a:gd name="connsiteY4724" fmla="*/ 1730079 h 9424512"/>
              <a:gd name="connsiteX4725" fmla="*/ 12759532 w 15162205"/>
              <a:gd name="connsiteY4725" fmla="*/ 1713947 h 9424512"/>
              <a:gd name="connsiteX4726" fmla="*/ 12775661 w 15162205"/>
              <a:gd name="connsiteY4726" fmla="*/ 1730079 h 9424512"/>
              <a:gd name="connsiteX4727" fmla="*/ 12759532 w 15162205"/>
              <a:gd name="connsiteY4727" fmla="*/ 1730079 h 9424512"/>
              <a:gd name="connsiteX4728" fmla="*/ 12759532 w 15162205"/>
              <a:gd name="connsiteY4728" fmla="*/ 1713947 h 9424512"/>
              <a:gd name="connsiteX4729" fmla="*/ 2048623 w 15162205"/>
              <a:gd name="connsiteY4729" fmla="*/ 1713947 h 9424512"/>
              <a:gd name="connsiteX4730" fmla="*/ 2048623 w 15162205"/>
              <a:gd name="connsiteY4730" fmla="*/ 1730079 h 9424512"/>
              <a:gd name="connsiteX4731" fmla="*/ 2064755 w 15162205"/>
              <a:gd name="connsiteY4731" fmla="*/ 1730079 h 9424512"/>
              <a:gd name="connsiteX4732" fmla="*/ 2048623 w 15162205"/>
              <a:gd name="connsiteY4732" fmla="*/ 1713947 h 9424512"/>
              <a:gd name="connsiteX4733" fmla="*/ 1746169 w 15162205"/>
              <a:gd name="connsiteY4733" fmla="*/ 1701850 h 9424512"/>
              <a:gd name="connsiteX4734" fmla="*/ 1726004 w 15162205"/>
              <a:gd name="connsiteY4734" fmla="*/ 1730079 h 9424512"/>
              <a:gd name="connsiteX4735" fmla="*/ 1742138 w 15162205"/>
              <a:gd name="connsiteY4735" fmla="*/ 1730079 h 9424512"/>
              <a:gd name="connsiteX4736" fmla="*/ 1774397 w 15162205"/>
              <a:gd name="connsiteY4736" fmla="*/ 1746210 h 9424512"/>
              <a:gd name="connsiteX4737" fmla="*/ 1773389 w 15162205"/>
              <a:gd name="connsiteY4737" fmla="*/ 1760324 h 9424512"/>
              <a:gd name="connsiteX4738" fmla="*/ 1772095 w 15162205"/>
              <a:gd name="connsiteY4738" fmla="*/ 1764647 h 9424512"/>
              <a:gd name="connsiteX4739" fmla="*/ 1774397 w 15162205"/>
              <a:gd name="connsiteY4739" fmla="*/ 1762342 h 9424512"/>
              <a:gd name="connsiteX4740" fmla="*/ 1806659 w 15162205"/>
              <a:gd name="connsiteY4740" fmla="*/ 1746210 h 9424512"/>
              <a:gd name="connsiteX4741" fmla="*/ 1806659 w 15162205"/>
              <a:gd name="connsiteY4741" fmla="*/ 1762342 h 9424512"/>
              <a:gd name="connsiteX4742" fmla="*/ 1806659 w 15162205"/>
              <a:gd name="connsiteY4742" fmla="*/ 1794601 h 9424512"/>
              <a:gd name="connsiteX4743" fmla="*/ 1822790 w 15162205"/>
              <a:gd name="connsiteY4743" fmla="*/ 1810734 h 9424512"/>
              <a:gd name="connsiteX4744" fmla="*/ 1822790 w 15162205"/>
              <a:gd name="connsiteY4744" fmla="*/ 1778473 h 9424512"/>
              <a:gd name="connsiteX4745" fmla="*/ 1822790 w 15162205"/>
              <a:gd name="connsiteY4745" fmla="*/ 1762342 h 9424512"/>
              <a:gd name="connsiteX4746" fmla="*/ 1806659 w 15162205"/>
              <a:gd name="connsiteY4746" fmla="*/ 1713947 h 9424512"/>
              <a:gd name="connsiteX4747" fmla="*/ 1746169 w 15162205"/>
              <a:gd name="connsiteY4747" fmla="*/ 1701850 h 9424512"/>
              <a:gd name="connsiteX4748" fmla="*/ 12735335 w 15162205"/>
              <a:gd name="connsiteY4748" fmla="*/ 1697818 h 9424512"/>
              <a:gd name="connsiteX4749" fmla="*/ 12743398 w 15162205"/>
              <a:gd name="connsiteY4749" fmla="*/ 1713947 h 9424512"/>
              <a:gd name="connsiteX4750" fmla="*/ 12727269 w 15162205"/>
              <a:gd name="connsiteY4750" fmla="*/ 1730079 h 9424512"/>
              <a:gd name="connsiteX4751" fmla="*/ 12727269 w 15162205"/>
              <a:gd name="connsiteY4751" fmla="*/ 1713947 h 9424512"/>
              <a:gd name="connsiteX4752" fmla="*/ 12735335 w 15162205"/>
              <a:gd name="connsiteY4752" fmla="*/ 1697818 h 9424512"/>
              <a:gd name="connsiteX4753" fmla="*/ 1467914 w 15162205"/>
              <a:gd name="connsiteY4753" fmla="*/ 1697818 h 9424512"/>
              <a:gd name="connsiteX4754" fmla="*/ 1484042 w 15162205"/>
              <a:gd name="connsiteY4754" fmla="*/ 1713947 h 9424512"/>
              <a:gd name="connsiteX4755" fmla="*/ 1500173 w 15162205"/>
              <a:gd name="connsiteY4755" fmla="*/ 1713947 h 9424512"/>
              <a:gd name="connsiteX4756" fmla="*/ 1467914 w 15162205"/>
              <a:gd name="connsiteY4756" fmla="*/ 1697818 h 9424512"/>
              <a:gd name="connsiteX4757" fmla="*/ 6228538 w 15162205"/>
              <a:gd name="connsiteY4757" fmla="*/ 1687735 h 9424512"/>
              <a:gd name="connsiteX4758" fmla="*/ 6226523 w 15162205"/>
              <a:gd name="connsiteY4758" fmla="*/ 1697818 h 9424512"/>
              <a:gd name="connsiteX4759" fmla="*/ 6242654 w 15162205"/>
              <a:gd name="connsiteY4759" fmla="*/ 1697818 h 9424512"/>
              <a:gd name="connsiteX4760" fmla="*/ 6234587 w 15162205"/>
              <a:gd name="connsiteY4760" fmla="*/ 1689751 h 9424512"/>
              <a:gd name="connsiteX4761" fmla="*/ 6228538 w 15162205"/>
              <a:gd name="connsiteY4761" fmla="*/ 1687735 h 9424512"/>
              <a:gd name="connsiteX4762" fmla="*/ 8984904 w 15162205"/>
              <a:gd name="connsiteY4762" fmla="*/ 1681687 h 9424512"/>
              <a:gd name="connsiteX4763" fmla="*/ 9001033 w 15162205"/>
              <a:gd name="connsiteY4763" fmla="*/ 1697818 h 9424512"/>
              <a:gd name="connsiteX4764" fmla="*/ 9017166 w 15162205"/>
              <a:gd name="connsiteY4764" fmla="*/ 1681687 h 9424512"/>
              <a:gd name="connsiteX4765" fmla="*/ 8984904 w 15162205"/>
              <a:gd name="connsiteY4765" fmla="*/ 1681687 h 9424512"/>
              <a:gd name="connsiteX4766" fmla="*/ 8678417 w 15162205"/>
              <a:gd name="connsiteY4766" fmla="*/ 1681687 h 9424512"/>
              <a:gd name="connsiteX4767" fmla="*/ 8694549 w 15162205"/>
              <a:gd name="connsiteY4767" fmla="*/ 1697818 h 9424512"/>
              <a:gd name="connsiteX4768" fmla="*/ 8710678 w 15162205"/>
              <a:gd name="connsiteY4768" fmla="*/ 1681687 h 9424512"/>
              <a:gd name="connsiteX4769" fmla="*/ 8702613 w 15162205"/>
              <a:gd name="connsiteY4769" fmla="*/ 1681687 h 9424512"/>
              <a:gd name="connsiteX4770" fmla="*/ 8678417 w 15162205"/>
              <a:gd name="connsiteY4770" fmla="*/ 1681687 h 9424512"/>
              <a:gd name="connsiteX4771" fmla="*/ 6839496 w 15162205"/>
              <a:gd name="connsiteY4771" fmla="*/ 1681687 h 9424512"/>
              <a:gd name="connsiteX4772" fmla="*/ 6839496 w 15162205"/>
              <a:gd name="connsiteY4772" fmla="*/ 1697818 h 9424512"/>
              <a:gd name="connsiteX4773" fmla="*/ 6855626 w 15162205"/>
              <a:gd name="connsiteY4773" fmla="*/ 1697818 h 9424512"/>
              <a:gd name="connsiteX4774" fmla="*/ 6839496 w 15162205"/>
              <a:gd name="connsiteY4774" fmla="*/ 1681687 h 9424512"/>
              <a:gd name="connsiteX4775" fmla="*/ 7504896 w 15162205"/>
              <a:gd name="connsiteY4775" fmla="*/ 1673621 h 9424512"/>
              <a:gd name="connsiteX4776" fmla="*/ 7484732 w 15162205"/>
              <a:gd name="connsiteY4776" fmla="*/ 1681687 h 9424512"/>
              <a:gd name="connsiteX4777" fmla="*/ 7492796 w 15162205"/>
              <a:gd name="connsiteY4777" fmla="*/ 1681687 h 9424512"/>
              <a:gd name="connsiteX4778" fmla="*/ 7516992 w 15162205"/>
              <a:gd name="connsiteY4778" fmla="*/ 1697818 h 9424512"/>
              <a:gd name="connsiteX4779" fmla="*/ 7549256 w 15162205"/>
              <a:gd name="connsiteY4779" fmla="*/ 1697818 h 9424512"/>
              <a:gd name="connsiteX4780" fmla="*/ 7565386 w 15162205"/>
              <a:gd name="connsiteY4780" fmla="*/ 1713947 h 9424512"/>
              <a:gd name="connsiteX4781" fmla="*/ 7597647 w 15162205"/>
              <a:gd name="connsiteY4781" fmla="*/ 1746210 h 9424512"/>
              <a:gd name="connsiteX4782" fmla="*/ 7629910 w 15162205"/>
              <a:gd name="connsiteY4782" fmla="*/ 1730079 h 9424512"/>
              <a:gd name="connsiteX4783" fmla="*/ 7613778 w 15162205"/>
              <a:gd name="connsiteY4783" fmla="*/ 1713947 h 9424512"/>
              <a:gd name="connsiteX4784" fmla="*/ 7573451 w 15162205"/>
              <a:gd name="connsiteY4784" fmla="*/ 1697818 h 9424512"/>
              <a:gd name="connsiteX4785" fmla="*/ 7533123 w 15162205"/>
              <a:gd name="connsiteY4785" fmla="*/ 1681687 h 9424512"/>
              <a:gd name="connsiteX4786" fmla="*/ 7504896 w 15162205"/>
              <a:gd name="connsiteY4786" fmla="*/ 1673621 h 9424512"/>
              <a:gd name="connsiteX4787" fmla="*/ 6367668 w 15162205"/>
              <a:gd name="connsiteY4787" fmla="*/ 1673621 h 9424512"/>
              <a:gd name="connsiteX4788" fmla="*/ 6355571 w 15162205"/>
              <a:gd name="connsiteY4788" fmla="*/ 1681687 h 9424512"/>
              <a:gd name="connsiteX4789" fmla="*/ 6371702 w 15162205"/>
              <a:gd name="connsiteY4789" fmla="*/ 1681687 h 9424512"/>
              <a:gd name="connsiteX4790" fmla="*/ 6367668 w 15162205"/>
              <a:gd name="connsiteY4790" fmla="*/ 1673621 h 9424512"/>
              <a:gd name="connsiteX4791" fmla="*/ 8420323 w 15162205"/>
              <a:gd name="connsiteY4791" fmla="*/ 1665555 h 9424512"/>
              <a:gd name="connsiteX4792" fmla="*/ 8444519 w 15162205"/>
              <a:gd name="connsiteY4792" fmla="*/ 1681687 h 9424512"/>
              <a:gd name="connsiteX4793" fmla="*/ 8484846 w 15162205"/>
              <a:gd name="connsiteY4793" fmla="*/ 1665555 h 9424512"/>
              <a:gd name="connsiteX4794" fmla="*/ 8468715 w 15162205"/>
              <a:gd name="connsiteY4794" fmla="*/ 1665555 h 9424512"/>
              <a:gd name="connsiteX4795" fmla="*/ 8500978 w 15162205"/>
              <a:gd name="connsiteY4795" fmla="*/ 1649425 h 9424512"/>
              <a:gd name="connsiteX4796" fmla="*/ 8517108 w 15162205"/>
              <a:gd name="connsiteY4796" fmla="*/ 1681687 h 9424512"/>
              <a:gd name="connsiteX4797" fmla="*/ 8517108 w 15162205"/>
              <a:gd name="connsiteY4797" fmla="*/ 1665555 h 9424512"/>
              <a:gd name="connsiteX4798" fmla="*/ 8500978 w 15162205"/>
              <a:gd name="connsiteY4798" fmla="*/ 1649425 h 9424512"/>
              <a:gd name="connsiteX4799" fmla="*/ 8242882 w 15162205"/>
              <a:gd name="connsiteY4799" fmla="*/ 1649425 h 9424512"/>
              <a:gd name="connsiteX4800" fmla="*/ 8242882 w 15162205"/>
              <a:gd name="connsiteY4800" fmla="*/ 1665555 h 9424512"/>
              <a:gd name="connsiteX4801" fmla="*/ 8259013 w 15162205"/>
              <a:gd name="connsiteY4801" fmla="*/ 1649425 h 9424512"/>
              <a:gd name="connsiteX4802" fmla="*/ 8242882 w 15162205"/>
              <a:gd name="connsiteY4802" fmla="*/ 1649425 h 9424512"/>
              <a:gd name="connsiteX4803" fmla="*/ 5403847 w 15162205"/>
              <a:gd name="connsiteY4803" fmla="*/ 1649425 h 9424512"/>
              <a:gd name="connsiteX4804" fmla="*/ 5387714 w 15162205"/>
              <a:gd name="connsiteY4804" fmla="*/ 1665555 h 9424512"/>
              <a:gd name="connsiteX4805" fmla="*/ 5403847 w 15162205"/>
              <a:gd name="connsiteY4805" fmla="*/ 1665555 h 9424512"/>
              <a:gd name="connsiteX4806" fmla="*/ 5419978 w 15162205"/>
              <a:gd name="connsiteY4806" fmla="*/ 1665555 h 9424512"/>
              <a:gd name="connsiteX4807" fmla="*/ 5403847 w 15162205"/>
              <a:gd name="connsiteY4807" fmla="*/ 1649425 h 9424512"/>
              <a:gd name="connsiteX4808" fmla="*/ 2024427 w 15162205"/>
              <a:gd name="connsiteY4808" fmla="*/ 1649425 h 9424512"/>
              <a:gd name="connsiteX4809" fmla="*/ 2016361 w 15162205"/>
              <a:gd name="connsiteY4809" fmla="*/ 1665555 h 9424512"/>
              <a:gd name="connsiteX4810" fmla="*/ 2048623 w 15162205"/>
              <a:gd name="connsiteY4810" fmla="*/ 1665555 h 9424512"/>
              <a:gd name="connsiteX4811" fmla="*/ 2024427 w 15162205"/>
              <a:gd name="connsiteY4811" fmla="*/ 1649425 h 9424512"/>
              <a:gd name="connsiteX4812" fmla="*/ 7506910 w 15162205"/>
              <a:gd name="connsiteY4812" fmla="*/ 1637328 h 9424512"/>
              <a:gd name="connsiteX4813" fmla="*/ 7500864 w 15162205"/>
              <a:gd name="connsiteY4813" fmla="*/ 1641359 h 9424512"/>
              <a:gd name="connsiteX4814" fmla="*/ 7516992 w 15162205"/>
              <a:gd name="connsiteY4814" fmla="*/ 1649425 h 9424512"/>
              <a:gd name="connsiteX4815" fmla="*/ 7541190 w 15162205"/>
              <a:gd name="connsiteY4815" fmla="*/ 1657489 h 9424512"/>
              <a:gd name="connsiteX4816" fmla="*/ 7565386 w 15162205"/>
              <a:gd name="connsiteY4816" fmla="*/ 1665555 h 9424512"/>
              <a:gd name="connsiteX4817" fmla="*/ 7581518 w 15162205"/>
              <a:gd name="connsiteY4817" fmla="*/ 1665555 h 9424512"/>
              <a:gd name="connsiteX4818" fmla="*/ 7662170 w 15162205"/>
              <a:gd name="connsiteY4818" fmla="*/ 1697818 h 9424512"/>
              <a:gd name="connsiteX4819" fmla="*/ 7686368 w 15162205"/>
              <a:gd name="connsiteY4819" fmla="*/ 1697818 h 9424512"/>
              <a:gd name="connsiteX4820" fmla="*/ 7710566 w 15162205"/>
              <a:gd name="connsiteY4820" fmla="*/ 1713947 h 9424512"/>
              <a:gd name="connsiteX4821" fmla="*/ 7742824 w 15162205"/>
              <a:gd name="connsiteY4821" fmla="*/ 1713947 h 9424512"/>
              <a:gd name="connsiteX4822" fmla="*/ 7646040 w 15162205"/>
              <a:gd name="connsiteY4822" fmla="*/ 1665555 h 9424512"/>
              <a:gd name="connsiteX4823" fmla="*/ 7581518 w 15162205"/>
              <a:gd name="connsiteY4823" fmla="*/ 1649425 h 9424512"/>
              <a:gd name="connsiteX4824" fmla="*/ 7565386 w 15162205"/>
              <a:gd name="connsiteY4824" fmla="*/ 1649425 h 9424512"/>
              <a:gd name="connsiteX4825" fmla="*/ 7525058 w 15162205"/>
              <a:gd name="connsiteY4825" fmla="*/ 1641359 h 9424512"/>
              <a:gd name="connsiteX4826" fmla="*/ 7506910 w 15162205"/>
              <a:gd name="connsiteY4826" fmla="*/ 1637328 h 9424512"/>
              <a:gd name="connsiteX4827" fmla="*/ 10267307 w 15162205"/>
              <a:gd name="connsiteY4827" fmla="*/ 1633293 h 9424512"/>
              <a:gd name="connsiteX4828" fmla="*/ 10251176 w 15162205"/>
              <a:gd name="connsiteY4828" fmla="*/ 1641359 h 9424512"/>
              <a:gd name="connsiteX4829" fmla="*/ 10243111 w 15162205"/>
              <a:gd name="connsiteY4829" fmla="*/ 1649425 h 9424512"/>
              <a:gd name="connsiteX4830" fmla="*/ 10275374 w 15162205"/>
              <a:gd name="connsiteY4830" fmla="*/ 1649425 h 9424512"/>
              <a:gd name="connsiteX4831" fmla="*/ 10283441 w 15162205"/>
              <a:gd name="connsiteY4831" fmla="*/ 1649425 h 9424512"/>
              <a:gd name="connsiteX4832" fmla="*/ 10291504 w 15162205"/>
              <a:gd name="connsiteY4832" fmla="*/ 1633293 h 9424512"/>
              <a:gd name="connsiteX4833" fmla="*/ 10267307 w 15162205"/>
              <a:gd name="connsiteY4833" fmla="*/ 1633293 h 9424512"/>
              <a:gd name="connsiteX4834" fmla="*/ 9920495 w 15162205"/>
              <a:gd name="connsiteY4834" fmla="*/ 1633293 h 9424512"/>
              <a:gd name="connsiteX4835" fmla="*/ 9960823 w 15162205"/>
              <a:gd name="connsiteY4835" fmla="*/ 1649425 h 9424512"/>
              <a:gd name="connsiteX4836" fmla="*/ 10017281 w 15162205"/>
              <a:gd name="connsiteY4836" fmla="*/ 1649425 h 9424512"/>
              <a:gd name="connsiteX4837" fmla="*/ 9968888 w 15162205"/>
              <a:gd name="connsiteY4837" fmla="*/ 1633293 h 9424512"/>
              <a:gd name="connsiteX4838" fmla="*/ 9759186 w 15162205"/>
              <a:gd name="connsiteY4838" fmla="*/ 1633293 h 9424512"/>
              <a:gd name="connsiteX4839" fmla="*/ 9702727 w 15162205"/>
              <a:gd name="connsiteY4839" fmla="*/ 1641359 h 9424512"/>
              <a:gd name="connsiteX4840" fmla="*/ 9678532 w 15162205"/>
              <a:gd name="connsiteY4840" fmla="*/ 1649425 h 9424512"/>
              <a:gd name="connsiteX4841" fmla="*/ 9710793 w 15162205"/>
              <a:gd name="connsiteY4841" fmla="*/ 1665555 h 9424512"/>
              <a:gd name="connsiteX4842" fmla="*/ 9759186 w 15162205"/>
              <a:gd name="connsiteY4842" fmla="*/ 1649425 h 9424512"/>
              <a:gd name="connsiteX4843" fmla="*/ 9815645 w 15162205"/>
              <a:gd name="connsiteY4843" fmla="*/ 1657489 h 9424512"/>
              <a:gd name="connsiteX4844" fmla="*/ 9839840 w 15162205"/>
              <a:gd name="connsiteY4844" fmla="*/ 1633293 h 9424512"/>
              <a:gd name="connsiteX4845" fmla="*/ 9815645 w 15162205"/>
              <a:gd name="connsiteY4845" fmla="*/ 1633293 h 9424512"/>
              <a:gd name="connsiteX4846" fmla="*/ 9759186 w 15162205"/>
              <a:gd name="connsiteY4846" fmla="*/ 1633293 h 9424512"/>
              <a:gd name="connsiteX4847" fmla="*/ 9484960 w 15162205"/>
              <a:gd name="connsiteY4847" fmla="*/ 1633293 h 9424512"/>
              <a:gd name="connsiteX4848" fmla="*/ 9267193 w 15162205"/>
              <a:gd name="connsiteY4848" fmla="*/ 1649425 h 9424512"/>
              <a:gd name="connsiteX4849" fmla="*/ 9170409 w 15162205"/>
              <a:gd name="connsiteY4849" fmla="*/ 1641359 h 9424512"/>
              <a:gd name="connsiteX4850" fmla="*/ 9122017 w 15162205"/>
              <a:gd name="connsiteY4850" fmla="*/ 1641359 h 9424512"/>
              <a:gd name="connsiteX4851" fmla="*/ 9081688 w 15162205"/>
              <a:gd name="connsiteY4851" fmla="*/ 1657489 h 9424512"/>
              <a:gd name="connsiteX4852" fmla="*/ 9097820 w 15162205"/>
              <a:gd name="connsiteY4852" fmla="*/ 1673621 h 9424512"/>
              <a:gd name="connsiteX4853" fmla="*/ 9194605 w 15162205"/>
              <a:gd name="connsiteY4853" fmla="*/ 1681687 h 9424512"/>
              <a:gd name="connsiteX4854" fmla="*/ 9291392 w 15162205"/>
              <a:gd name="connsiteY4854" fmla="*/ 1697818 h 9424512"/>
              <a:gd name="connsiteX4855" fmla="*/ 9347850 w 15162205"/>
              <a:gd name="connsiteY4855" fmla="*/ 1697818 h 9424512"/>
              <a:gd name="connsiteX4856" fmla="*/ 9404306 w 15162205"/>
              <a:gd name="connsiteY4856" fmla="*/ 1681687 h 9424512"/>
              <a:gd name="connsiteX4857" fmla="*/ 9420438 w 15162205"/>
              <a:gd name="connsiteY4857" fmla="*/ 1681687 h 9424512"/>
              <a:gd name="connsiteX4858" fmla="*/ 9444634 w 15162205"/>
              <a:gd name="connsiteY4858" fmla="*/ 1697818 h 9424512"/>
              <a:gd name="connsiteX4859" fmla="*/ 9468831 w 15162205"/>
              <a:gd name="connsiteY4859" fmla="*/ 1681687 h 9424512"/>
              <a:gd name="connsiteX4860" fmla="*/ 9533355 w 15162205"/>
              <a:gd name="connsiteY4860" fmla="*/ 1665555 h 9424512"/>
              <a:gd name="connsiteX4861" fmla="*/ 9597877 w 15162205"/>
              <a:gd name="connsiteY4861" fmla="*/ 1649425 h 9424512"/>
              <a:gd name="connsiteX4862" fmla="*/ 6403961 w 15162205"/>
              <a:gd name="connsiteY4862" fmla="*/ 1633293 h 9424512"/>
              <a:gd name="connsiteX4863" fmla="*/ 6387829 w 15162205"/>
              <a:gd name="connsiteY4863" fmla="*/ 1649425 h 9424512"/>
              <a:gd name="connsiteX4864" fmla="*/ 6403961 w 15162205"/>
              <a:gd name="connsiteY4864" fmla="*/ 1665555 h 9424512"/>
              <a:gd name="connsiteX4865" fmla="*/ 6420092 w 15162205"/>
              <a:gd name="connsiteY4865" fmla="*/ 1673621 h 9424512"/>
              <a:gd name="connsiteX4866" fmla="*/ 6436224 w 15162205"/>
              <a:gd name="connsiteY4866" fmla="*/ 1697818 h 9424512"/>
              <a:gd name="connsiteX4867" fmla="*/ 6452354 w 15162205"/>
              <a:gd name="connsiteY4867" fmla="*/ 1730079 h 9424512"/>
              <a:gd name="connsiteX4868" fmla="*/ 6468484 w 15162205"/>
              <a:gd name="connsiteY4868" fmla="*/ 1713947 h 9424512"/>
              <a:gd name="connsiteX4869" fmla="*/ 6452354 w 15162205"/>
              <a:gd name="connsiteY4869" fmla="*/ 1697818 h 9424512"/>
              <a:gd name="connsiteX4870" fmla="*/ 6476550 w 15162205"/>
              <a:gd name="connsiteY4870" fmla="*/ 1722014 h 9424512"/>
              <a:gd name="connsiteX4871" fmla="*/ 6492681 w 15162205"/>
              <a:gd name="connsiteY4871" fmla="*/ 1746210 h 9424512"/>
              <a:gd name="connsiteX4872" fmla="*/ 6500746 w 15162205"/>
              <a:gd name="connsiteY4872" fmla="*/ 1722014 h 9424512"/>
              <a:gd name="connsiteX4873" fmla="*/ 6516878 w 15162205"/>
              <a:gd name="connsiteY4873" fmla="*/ 1697818 h 9424512"/>
              <a:gd name="connsiteX4874" fmla="*/ 6516878 w 15162205"/>
              <a:gd name="connsiteY4874" fmla="*/ 1681687 h 9424512"/>
              <a:gd name="connsiteX4875" fmla="*/ 6468484 w 15162205"/>
              <a:gd name="connsiteY4875" fmla="*/ 1673621 h 9424512"/>
              <a:gd name="connsiteX4876" fmla="*/ 6436224 w 15162205"/>
              <a:gd name="connsiteY4876" fmla="*/ 1657489 h 9424512"/>
              <a:gd name="connsiteX4877" fmla="*/ 6420092 w 15162205"/>
              <a:gd name="connsiteY4877" fmla="*/ 1633293 h 9424512"/>
              <a:gd name="connsiteX4878" fmla="*/ 5436108 w 15162205"/>
              <a:gd name="connsiteY4878" fmla="*/ 1633293 h 9424512"/>
              <a:gd name="connsiteX4879" fmla="*/ 5436108 w 15162205"/>
              <a:gd name="connsiteY4879" fmla="*/ 1649425 h 9424512"/>
              <a:gd name="connsiteX4880" fmla="*/ 5444173 w 15162205"/>
              <a:gd name="connsiteY4880" fmla="*/ 1649425 h 9424512"/>
              <a:gd name="connsiteX4881" fmla="*/ 5452240 w 15162205"/>
              <a:gd name="connsiteY4881" fmla="*/ 1633293 h 9424512"/>
              <a:gd name="connsiteX4882" fmla="*/ 5436108 w 15162205"/>
              <a:gd name="connsiteY4882" fmla="*/ 1633293 h 9424512"/>
              <a:gd name="connsiteX4883" fmla="*/ 6458404 w 15162205"/>
              <a:gd name="connsiteY4883" fmla="*/ 1623211 h 9424512"/>
              <a:gd name="connsiteX4884" fmla="*/ 6452354 w 15162205"/>
              <a:gd name="connsiteY4884" fmla="*/ 1633293 h 9424512"/>
              <a:gd name="connsiteX4885" fmla="*/ 6484616 w 15162205"/>
              <a:gd name="connsiteY4885" fmla="*/ 1649425 h 9424512"/>
              <a:gd name="connsiteX4886" fmla="*/ 6500746 w 15162205"/>
              <a:gd name="connsiteY4886" fmla="*/ 1649425 h 9424512"/>
              <a:gd name="connsiteX4887" fmla="*/ 6476550 w 15162205"/>
              <a:gd name="connsiteY4887" fmla="*/ 1625229 h 9424512"/>
              <a:gd name="connsiteX4888" fmla="*/ 6458404 w 15162205"/>
              <a:gd name="connsiteY4888" fmla="*/ 1623211 h 9424512"/>
              <a:gd name="connsiteX4889" fmla="*/ 12501437 w 15162205"/>
              <a:gd name="connsiteY4889" fmla="*/ 1617164 h 9424512"/>
              <a:gd name="connsiteX4890" fmla="*/ 12517567 w 15162205"/>
              <a:gd name="connsiteY4890" fmla="*/ 1633293 h 9424512"/>
              <a:gd name="connsiteX4891" fmla="*/ 12501437 w 15162205"/>
              <a:gd name="connsiteY4891" fmla="*/ 1633293 h 9424512"/>
              <a:gd name="connsiteX4892" fmla="*/ 12501437 w 15162205"/>
              <a:gd name="connsiteY4892" fmla="*/ 1617164 h 9424512"/>
              <a:gd name="connsiteX4893" fmla="*/ 10372160 w 15162205"/>
              <a:gd name="connsiteY4893" fmla="*/ 1617164 h 9424512"/>
              <a:gd name="connsiteX4894" fmla="*/ 10404420 w 15162205"/>
              <a:gd name="connsiteY4894" fmla="*/ 1633293 h 9424512"/>
              <a:gd name="connsiteX4895" fmla="*/ 10420552 w 15162205"/>
              <a:gd name="connsiteY4895" fmla="*/ 1617164 h 9424512"/>
              <a:gd name="connsiteX4896" fmla="*/ 7694432 w 15162205"/>
              <a:gd name="connsiteY4896" fmla="*/ 1617164 h 9424512"/>
              <a:gd name="connsiteX4897" fmla="*/ 7742824 w 15162205"/>
              <a:gd name="connsiteY4897" fmla="*/ 1633293 h 9424512"/>
              <a:gd name="connsiteX4898" fmla="*/ 7823478 w 15162205"/>
              <a:gd name="connsiteY4898" fmla="*/ 1665555 h 9424512"/>
              <a:gd name="connsiteX4899" fmla="*/ 7839610 w 15162205"/>
              <a:gd name="connsiteY4899" fmla="*/ 1649425 h 9424512"/>
              <a:gd name="connsiteX4900" fmla="*/ 1225947 w 15162205"/>
              <a:gd name="connsiteY4900" fmla="*/ 1617164 h 9424512"/>
              <a:gd name="connsiteX4901" fmla="*/ 1225947 w 15162205"/>
              <a:gd name="connsiteY4901" fmla="*/ 1633293 h 9424512"/>
              <a:gd name="connsiteX4902" fmla="*/ 1258209 w 15162205"/>
              <a:gd name="connsiteY4902" fmla="*/ 1633293 h 9424512"/>
              <a:gd name="connsiteX4903" fmla="*/ 1242078 w 15162205"/>
              <a:gd name="connsiteY4903" fmla="*/ 1617164 h 9424512"/>
              <a:gd name="connsiteX4904" fmla="*/ 1225947 w 15162205"/>
              <a:gd name="connsiteY4904" fmla="*/ 1617164 h 9424512"/>
              <a:gd name="connsiteX4905" fmla="*/ 10045509 w 15162205"/>
              <a:gd name="connsiteY4905" fmla="*/ 1609097 h 9424512"/>
              <a:gd name="connsiteX4906" fmla="*/ 10033410 w 15162205"/>
              <a:gd name="connsiteY4906" fmla="*/ 1617164 h 9424512"/>
              <a:gd name="connsiteX4907" fmla="*/ 10049543 w 15162205"/>
              <a:gd name="connsiteY4907" fmla="*/ 1617164 h 9424512"/>
              <a:gd name="connsiteX4908" fmla="*/ 10045509 w 15162205"/>
              <a:gd name="connsiteY4908" fmla="*/ 1609097 h 9424512"/>
              <a:gd name="connsiteX4909" fmla="*/ 1403388 w 15162205"/>
              <a:gd name="connsiteY4909" fmla="*/ 1609097 h 9424512"/>
              <a:gd name="connsiteX4910" fmla="*/ 1403388 w 15162205"/>
              <a:gd name="connsiteY4910" fmla="*/ 1617164 h 9424512"/>
              <a:gd name="connsiteX4911" fmla="*/ 1435650 w 15162205"/>
              <a:gd name="connsiteY4911" fmla="*/ 1633293 h 9424512"/>
              <a:gd name="connsiteX4912" fmla="*/ 1467914 w 15162205"/>
              <a:gd name="connsiteY4912" fmla="*/ 1633293 h 9424512"/>
              <a:gd name="connsiteX4913" fmla="*/ 1435650 w 15162205"/>
              <a:gd name="connsiteY4913" fmla="*/ 1617164 h 9424512"/>
              <a:gd name="connsiteX4914" fmla="*/ 1403388 w 15162205"/>
              <a:gd name="connsiteY4914" fmla="*/ 1609097 h 9424512"/>
              <a:gd name="connsiteX4915" fmla="*/ 10097934 w 15162205"/>
              <a:gd name="connsiteY4915" fmla="*/ 1601033 h 9424512"/>
              <a:gd name="connsiteX4916" fmla="*/ 10065673 w 15162205"/>
              <a:gd name="connsiteY4916" fmla="*/ 1617164 h 9424512"/>
              <a:gd name="connsiteX4917" fmla="*/ 10049543 w 15162205"/>
              <a:gd name="connsiteY4917" fmla="*/ 1633293 h 9424512"/>
              <a:gd name="connsiteX4918" fmla="*/ 10081804 w 15162205"/>
              <a:gd name="connsiteY4918" fmla="*/ 1633293 h 9424512"/>
              <a:gd name="connsiteX4919" fmla="*/ 10146326 w 15162205"/>
              <a:gd name="connsiteY4919" fmla="*/ 1633293 h 9424512"/>
              <a:gd name="connsiteX4920" fmla="*/ 10138261 w 15162205"/>
              <a:gd name="connsiteY4920" fmla="*/ 1609097 h 9424512"/>
              <a:gd name="connsiteX4921" fmla="*/ 10097934 w 15162205"/>
              <a:gd name="connsiteY4921" fmla="*/ 1601033 h 9424512"/>
              <a:gd name="connsiteX4922" fmla="*/ 9976952 w 15162205"/>
              <a:gd name="connsiteY4922" fmla="*/ 1601033 h 9424512"/>
              <a:gd name="connsiteX4923" fmla="*/ 9968888 w 15162205"/>
              <a:gd name="connsiteY4923" fmla="*/ 1617164 h 9424512"/>
              <a:gd name="connsiteX4924" fmla="*/ 9985019 w 15162205"/>
              <a:gd name="connsiteY4924" fmla="*/ 1617164 h 9424512"/>
              <a:gd name="connsiteX4925" fmla="*/ 10001149 w 15162205"/>
              <a:gd name="connsiteY4925" fmla="*/ 1617164 h 9424512"/>
              <a:gd name="connsiteX4926" fmla="*/ 9976952 w 15162205"/>
              <a:gd name="connsiteY4926" fmla="*/ 1601033 h 9424512"/>
              <a:gd name="connsiteX4927" fmla="*/ 7291160 w 15162205"/>
              <a:gd name="connsiteY4927" fmla="*/ 1601033 h 9424512"/>
              <a:gd name="connsiteX4928" fmla="*/ 7315356 w 15162205"/>
              <a:gd name="connsiteY4928" fmla="*/ 1625229 h 9424512"/>
              <a:gd name="connsiteX4929" fmla="*/ 7355686 w 15162205"/>
              <a:gd name="connsiteY4929" fmla="*/ 1649425 h 9424512"/>
              <a:gd name="connsiteX4930" fmla="*/ 7396010 w 15162205"/>
              <a:gd name="connsiteY4930" fmla="*/ 1665555 h 9424512"/>
              <a:gd name="connsiteX4931" fmla="*/ 7412142 w 15162205"/>
              <a:gd name="connsiteY4931" fmla="*/ 1673621 h 9424512"/>
              <a:gd name="connsiteX4932" fmla="*/ 7428273 w 15162205"/>
              <a:gd name="connsiteY4932" fmla="*/ 1681687 h 9424512"/>
              <a:gd name="connsiteX4933" fmla="*/ 7444404 w 15162205"/>
              <a:gd name="connsiteY4933" fmla="*/ 1697818 h 9424512"/>
              <a:gd name="connsiteX4934" fmla="*/ 7452468 w 15162205"/>
              <a:gd name="connsiteY4934" fmla="*/ 1681687 h 9424512"/>
              <a:gd name="connsiteX4935" fmla="*/ 7436338 w 15162205"/>
              <a:gd name="connsiteY4935" fmla="*/ 1649425 h 9424512"/>
              <a:gd name="connsiteX4936" fmla="*/ 7387946 w 15162205"/>
              <a:gd name="connsiteY4936" fmla="*/ 1633293 h 9424512"/>
              <a:gd name="connsiteX4937" fmla="*/ 7379881 w 15162205"/>
              <a:gd name="connsiteY4937" fmla="*/ 1625229 h 9424512"/>
              <a:gd name="connsiteX4938" fmla="*/ 7355686 w 15162205"/>
              <a:gd name="connsiteY4938" fmla="*/ 1617164 h 9424512"/>
              <a:gd name="connsiteX4939" fmla="*/ 10166490 w 15162205"/>
              <a:gd name="connsiteY4939" fmla="*/ 1588933 h 9424512"/>
              <a:gd name="connsiteX4940" fmla="*/ 10146326 w 15162205"/>
              <a:gd name="connsiteY4940" fmla="*/ 1617164 h 9424512"/>
              <a:gd name="connsiteX4941" fmla="*/ 10154393 w 15162205"/>
              <a:gd name="connsiteY4941" fmla="*/ 1633293 h 9424512"/>
              <a:gd name="connsiteX4942" fmla="*/ 10178590 w 15162205"/>
              <a:gd name="connsiteY4942" fmla="*/ 1633293 h 9424512"/>
              <a:gd name="connsiteX4943" fmla="*/ 10194719 w 15162205"/>
              <a:gd name="connsiteY4943" fmla="*/ 1617164 h 9424512"/>
              <a:gd name="connsiteX4944" fmla="*/ 10194719 w 15162205"/>
              <a:gd name="connsiteY4944" fmla="*/ 1601033 h 9424512"/>
              <a:gd name="connsiteX4945" fmla="*/ 10166490 w 15162205"/>
              <a:gd name="connsiteY4945" fmla="*/ 1588933 h 9424512"/>
              <a:gd name="connsiteX4946" fmla="*/ 7597647 w 15162205"/>
              <a:gd name="connsiteY4946" fmla="*/ 1584901 h 9424512"/>
              <a:gd name="connsiteX4947" fmla="*/ 7581518 w 15162205"/>
              <a:gd name="connsiteY4947" fmla="*/ 1617164 h 9424512"/>
              <a:gd name="connsiteX4948" fmla="*/ 7629910 w 15162205"/>
              <a:gd name="connsiteY4948" fmla="*/ 1633293 h 9424512"/>
              <a:gd name="connsiteX4949" fmla="*/ 7662170 w 15162205"/>
              <a:gd name="connsiteY4949" fmla="*/ 1633293 h 9424512"/>
              <a:gd name="connsiteX4950" fmla="*/ 7629910 w 15162205"/>
              <a:gd name="connsiteY4950" fmla="*/ 1617164 h 9424512"/>
              <a:gd name="connsiteX4951" fmla="*/ 7629910 w 15162205"/>
              <a:gd name="connsiteY4951" fmla="*/ 1601033 h 9424512"/>
              <a:gd name="connsiteX4952" fmla="*/ 6339438 w 15162205"/>
              <a:gd name="connsiteY4952" fmla="*/ 1584901 h 9424512"/>
              <a:gd name="connsiteX4953" fmla="*/ 6347504 w 15162205"/>
              <a:gd name="connsiteY4953" fmla="*/ 1601033 h 9424512"/>
              <a:gd name="connsiteX4954" fmla="*/ 6363633 w 15162205"/>
              <a:gd name="connsiteY4954" fmla="*/ 1617164 h 9424512"/>
              <a:gd name="connsiteX4955" fmla="*/ 6371702 w 15162205"/>
              <a:gd name="connsiteY4955" fmla="*/ 1601033 h 9424512"/>
              <a:gd name="connsiteX4956" fmla="*/ 1032379 w 15162205"/>
              <a:gd name="connsiteY4956" fmla="*/ 1584901 h 9424512"/>
              <a:gd name="connsiteX4957" fmla="*/ 1080771 w 15162205"/>
              <a:gd name="connsiteY4957" fmla="*/ 1649425 h 9424512"/>
              <a:gd name="connsiteX4958" fmla="*/ 1064637 w 15162205"/>
              <a:gd name="connsiteY4958" fmla="*/ 1633293 h 9424512"/>
              <a:gd name="connsiteX4959" fmla="*/ 1048508 w 15162205"/>
              <a:gd name="connsiteY4959" fmla="*/ 1633293 h 9424512"/>
              <a:gd name="connsiteX4960" fmla="*/ 1016245 w 15162205"/>
              <a:gd name="connsiteY4960" fmla="*/ 1601033 h 9424512"/>
              <a:gd name="connsiteX4961" fmla="*/ 1032379 w 15162205"/>
              <a:gd name="connsiteY4961" fmla="*/ 1584901 h 9424512"/>
              <a:gd name="connsiteX4962" fmla="*/ 9130083 w 15162205"/>
              <a:gd name="connsiteY4962" fmla="*/ 1568770 h 9424512"/>
              <a:gd name="connsiteX4963" fmla="*/ 9146213 w 15162205"/>
              <a:gd name="connsiteY4963" fmla="*/ 1584901 h 9424512"/>
              <a:gd name="connsiteX4964" fmla="*/ 9178474 w 15162205"/>
              <a:gd name="connsiteY4964" fmla="*/ 1568770 h 9424512"/>
              <a:gd name="connsiteX4965" fmla="*/ 9146213 w 15162205"/>
              <a:gd name="connsiteY4965" fmla="*/ 1568770 h 9424512"/>
              <a:gd name="connsiteX4966" fmla="*/ 6678187 w 15162205"/>
              <a:gd name="connsiteY4966" fmla="*/ 1568770 h 9424512"/>
              <a:gd name="connsiteX4967" fmla="*/ 6678187 w 15162205"/>
              <a:gd name="connsiteY4967" fmla="*/ 1601033 h 9424512"/>
              <a:gd name="connsiteX4968" fmla="*/ 6678187 w 15162205"/>
              <a:gd name="connsiteY4968" fmla="*/ 1617164 h 9424512"/>
              <a:gd name="connsiteX4969" fmla="*/ 6694318 w 15162205"/>
              <a:gd name="connsiteY4969" fmla="*/ 1633293 h 9424512"/>
              <a:gd name="connsiteX4970" fmla="*/ 6726579 w 15162205"/>
              <a:gd name="connsiteY4970" fmla="*/ 1633293 h 9424512"/>
              <a:gd name="connsiteX4971" fmla="*/ 6686251 w 15162205"/>
              <a:gd name="connsiteY4971" fmla="*/ 1584901 h 9424512"/>
              <a:gd name="connsiteX4972" fmla="*/ 6678187 w 15162205"/>
              <a:gd name="connsiteY4972" fmla="*/ 1568770 h 9424512"/>
              <a:gd name="connsiteX4973" fmla="*/ 5194148 w 15162205"/>
              <a:gd name="connsiteY4973" fmla="*/ 1568770 h 9424512"/>
              <a:gd name="connsiteX4974" fmla="*/ 5194148 w 15162205"/>
              <a:gd name="connsiteY4974" fmla="*/ 1584901 h 9424512"/>
              <a:gd name="connsiteX4975" fmla="*/ 5210277 w 15162205"/>
              <a:gd name="connsiteY4975" fmla="*/ 1576834 h 9424512"/>
              <a:gd name="connsiteX4976" fmla="*/ 5194148 w 15162205"/>
              <a:gd name="connsiteY4976" fmla="*/ 1568770 h 9424512"/>
              <a:gd name="connsiteX4977" fmla="*/ 10678644 w 15162205"/>
              <a:gd name="connsiteY4977" fmla="*/ 1552638 h 9424512"/>
              <a:gd name="connsiteX4978" fmla="*/ 10662515 w 15162205"/>
              <a:gd name="connsiteY4978" fmla="*/ 1568770 h 9424512"/>
              <a:gd name="connsiteX4979" fmla="*/ 10678644 w 15162205"/>
              <a:gd name="connsiteY4979" fmla="*/ 1584901 h 9424512"/>
              <a:gd name="connsiteX4980" fmla="*/ 10678644 w 15162205"/>
              <a:gd name="connsiteY4980" fmla="*/ 1552638 h 9424512"/>
              <a:gd name="connsiteX4981" fmla="*/ 8855857 w 15162205"/>
              <a:gd name="connsiteY4981" fmla="*/ 1552638 h 9424512"/>
              <a:gd name="connsiteX4982" fmla="*/ 8807463 w 15162205"/>
              <a:gd name="connsiteY4982" fmla="*/ 1568770 h 9424512"/>
              <a:gd name="connsiteX4983" fmla="*/ 8904250 w 15162205"/>
              <a:gd name="connsiteY4983" fmla="*/ 1568770 h 9424512"/>
              <a:gd name="connsiteX4984" fmla="*/ 8888118 w 15162205"/>
              <a:gd name="connsiteY4984" fmla="*/ 1552638 h 9424512"/>
              <a:gd name="connsiteX4985" fmla="*/ 7339552 w 15162205"/>
              <a:gd name="connsiteY4985" fmla="*/ 1552638 h 9424512"/>
              <a:gd name="connsiteX4986" fmla="*/ 7339552 w 15162205"/>
              <a:gd name="connsiteY4986" fmla="*/ 1568770 h 9424512"/>
              <a:gd name="connsiteX4987" fmla="*/ 7355686 w 15162205"/>
              <a:gd name="connsiteY4987" fmla="*/ 1552638 h 9424512"/>
              <a:gd name="connsiteX4988" fmla="*/ 7339552 w 15162205"/>
              <a:gd name="connsiteY4988" fmla="*/ 1552638 h 9424512"/>
              <a:gd name="connsiteX4989" fmla="*/ 5565156 w 15162205"/>
              <a:gd name="connsiteY4989" fmla="*/ 1552638 h 9424512"/>
              <a:gd name="connsiteX4990" fmla="*/ 5629681 w 15162205"/>
              <a:gd name="connsiteY4990" fmla="*/ 1633293 h 9424512"/>
              <a:gd name="connsiteX4991" fmla="*/ 5645810 w 15162205"/>
              <a:gd name="connsiteY4991" fmla="*/ 1633293 h 9424512"/>
              <a:gd name="connsiteX4992" fmla="*/ 5645810 w 15162205"/>
              <a:gd name="connsiteY4992" fmla="*/ 1617164 h 9424512"/>
              <a:gd name="connsiteX4993" fmla="*/ 5661940 w 15162205"/>
              <a:gd name="connsiteY4993" fmla="*/ 1625229 h 9424512"/>
              <a:gd name="connsiteX4994" fmla="*/ 5661940 w 15162205"/>
              <a:gd name="connsiteY4994" fmla="*/ 1633293 h 9424512"/>
              <a:gd name="connsiteX4995" fmla="*/ 5678070 w 15162205"/>
              <a:gd name="connsiteY4995" fmla="*/ 1641359 h 9424512"/>
              <a:gd name="connsiteX4996" fmla="*/ 5702268 w 15162205"/>
              <a:gd name="connsiteY4996" fmla="*/ 1649425 h 9424512"/>
              <a:gd name="connsiteX4997" fmla="*/ 5726464 w 15162205"/>
              <a:gd name="connsiteY4997" fmla="*/ 1665555 h 9424512"/>
              <a:gd name="connsiteX4998" fmla="*/ 5742595 w 15162205"/>
              <a:gd name="connsiteY4998" fmla="*/ 1665555 h 9424512"/>
              <a:gd name="connsiteX4999" fmla="*/ 5790987 w 15162205"/>
              <a:gd name="connsiteY4999" fmla="*/ 1697818 h 9424512"/>
              <a:gd name="connsiteX5000" fmla="*/ 5823250 w 15162205"/>
              <a:gd name="connsiteY5000" fmla="*/ 1722014 h 9424512"/>
              <a:gd name="connsiteX5001" fmla="*/ 5863578 w 15162205"/>
              <a:gd name="connsiteY5001" fmla="*/ 1762342 h 9424512"/>
              <a:gd name="connsiteX5002" fmla="*/ 5887774 w 15162205"/>
              <a:gd name="connsiteY5002" fmla="*/ 1794601 h 9424512"/>
              <a:gd name="connsiteX5003" fmla="*/ 5903904 w 15162205"/>
              <a:gd name="connsiteY5003" fmla="*/ 1778473 h 9424512"/>
              <a:gd name="connsiteX5004" fmla="*/ 5903904 w 15162205"/>
              <a:gd name="connsiteY5004" fmla="*/ 1762342 h 9424512"/>
              <a:gd name="connsiteX5005" fmla="*/ 5920036 w 15162205"/>
              <a:gd name="connsiteY5005" fmla="*/ 1762342 h 9424512"/>
              <a:gd name="connsiteX5006" fmla="*/ 5952296 w 15162205"/>
              <a:gd name="connsiteY5006" fmla="*/ 1778473 h 9424512"/>
              <a:gd name="connsiteX5007" fmla="*/ 5984558 w 15162205"/>
              <a:gd name="connsiteY5007" fmla="*/ 1810734 h 9424512"/>
              <a:gd name="connsiteX5008" fmla="*/ 5952296 w 15162205"/>
              <a:gd name="connsiteY5008" fmla="*/ 1762342 h 9424512"/>
              <a:gd name="connsiteX5009" fmla="*/ 5920036 w 15162205"/>
              <a:gd name="connsiteY5009" fmla="*/ 1738143 h 9424512"/>
              <a:gd name="connsiteX5010" fmla="*/ 5903904 w 15162205"/>
              <a:gd name="connsiteY5010" fmla="*/ 1730079 h 9424512"/>
              <a:gd name="connsiteX5011" fmla="*/ 5887774 w 15162205"/>
              <a:gd name="connsiteY5011" fmla="*/ 1730079 h 9424512"/>
              <a:gd name="connsiteX5012" fmla="*/ 5863578 w 15162205"/>
              <a:gd name="connsiteY5012" fmla="*/ 1705883 h 9424512"/>
              <a:gd name="connsiteX5013" fmla="*/ 5823250 w 15162205"/>
              <a:gd name="connsiteY5013" fmla="*/ 1665555 h 9424512"/>
              <a:gd name="connsiteX5014" fmla="*/ 5790987 w 15162205"/>
              <a:gd name="connsiteY5014" fmla="*/ 1665555 h 9424512"/>
              <a:gd name="connsiteX5015" fmla="*/ 5774858 w 15162205"/>
              <a:gd name="connsiteY5015" fmla="*/ 1649425 h 9424512"/>
              <a:gd name="connsiteX5016" fmla="*/ 5726464 w 15162205"/>
              <a:gd name="connsiteY5016" fmla="*/ 1617164 h 9424512"/>
              <a:gd name="connsiteX5017" fmla="*/ 5710332 w 15162205"/>
              <a:gd name="connsiteY5017" fmla="*/ 1609097 h 9424512"/>
              <a:gd name="connsiteX5018" fmla="*/ 5678070 w 15162205"/>
              <a:gd name="connsiteY5018" fmla="*/ 1601033 h 9424512"/>
              <a:gd name="connsiteX5019" fmla="*/ 5645810 w 15162205"/>
              <a:gd name="connsiteY5019" fmla="*/ 1592968 h 9424512"/>
              <a:gd name="connsiteX5020" fmla="*/ 5621614 w 15162205"/>
              <a:gd name="connsiteY5020" fmla="*/ 1584901 h 9424512"/>
              <a:gd name="connsiteX5021" fmla="*/ 5597416 w 15162205"/>
              <a:gd name="connsiteY5021" fmla="*/ 1568770 h 9424512"/>
              <a:gd name="connsiteX5022" fmla="*/ 5581286 w 15162205"/>
              <a:gd name="connsiteY5022" fmla="*/ 1568770 h 9424512"/>
              <a:gd name="connsiteX5023" fmla="*/ 5565156 w 15162205"/>
              <a:gd name="connsiteY5023" fmla="*/ 1552638 h 9424512"/>
              <a:gd name="connsiteX5024" fmla="*/ 1080771 w 15162205"/>
              <a:gd name="connsiteY5024" fmla="*/ 1552638 h 9424512"/>
              <a:gd name="connsiteX5025" fmla="*/ 1064637 w 15162205"/>
              <a:gd name="connsiteY5025" fmla="*/ 1568770 h 9424512"/>
              <a:gd name="connsiteX5026" fmla="*/ 1088837 w 15162205"/>
              <a:gd name="connsiteY5026" fmla="*/ 1568770 h 9424512"/>
              <a:gd name="connsiteX5027" fmla="*/ 1096900 w 15162205"/>
              <a:gd name="connsiteY5027" fmla="*/ 1568770 h 9424512"/>
              <a:gd name="connsiteX5028" fmla="*/ 1080771 w 15162205"/>
              <a:gd name="connsiteY5028" fmla="*/ 1552638 h 9424512"/>
              <a:gd name="connsiteX5029" fmla="*/ 983986 w 15162205"/>
              <a:gd name="connsiteY5029" fmla="*/ 1552638 h 9424512"/>
              <a:gd name="connsiteX5030" fmla="*/ 983986 w 15162205"/>
              <a:gd name="connsiteY5030" fmla="*/ 1568770 h 9424512"/>
              <a:gd name="connsiteX5031" fmla="*/ 1000115 w 15162205"/>
              <a:gd name="connsiteY5031" fmla="*/ 1552638 h 9424512"/>
              <a:gd name="connsiteX5032" fmla="*/ 983986 w 15162205"/>
              <a:gd name="connsiteY5032" fmla="*/ 1552638 h 9424512"/>
              <a:gd name="connsiteX5033" fmla="*/ 10694778 w 15162205"/>
              <a:gd name="connsiteY5033" fmla="*/ 1536509 h 9424512"/>
              <a:gd name="connsiteX5034" fmla="*/ 10710909 w 15162205"/>
              <a:gd name="connsiteY5034" fmla="*/ 1552638 h 9424512"/>
              <a:gd name="connsiteX5035" fmla="*/ 10710909 w 15162205"/>
              <a:gd name="connsiteY5035" fmla="*/ 1536509 h 9424512"/>
              <a:gd name="connsiteX5036" fmla="*/ 10694778 w 15162205"/>
              <a:gd name="connsiteY5036" fmla="*/ 1536509 h 9424512"/>
              <a:gd name="connsiteX5037" fmla="*/ 9968888 w 15162205"/>
              <a:gd name="connsiteY5037" fmla="*/ 1536509 h 9424512"/>
              <a:gd name="connsiteX5038" fmla="*/ 9968888 w 15162205"/>
              <a:gd name="connsiteY5038" fmla="*/ 1552638 h 9424512"/>
              <a:gd name="connsiteX5039" fmla="*/ 9985019 w 15162205"/>
              <a:gd name="connsiteY5039" fmla="*/ 1552638 h 9424512"/>
              <a:gd name="connsiteX5040" fmla="*/ 9985019 w 15162205"/>
              <a:gd name="connsiteY5040" fmla="*/ 1536509 h 9424512"/>
              <a:gd name="connsiteX5041" fmla="*/ 9968888 w 15162205"/>
              <a:gd name="connsiteY5041" fmla="*/ 1536509 h 9424512"/>
              <a:gd name="connsiteX5042" fmla="*/ 9928560 w 15162205"/>
              <a:gd name="connsiteY5042" fmla="*/ 1536509 h 9424512"/>
              <a:gd name="connsiteX5043" fmla="*/ 9920495 w 15162205"/>
              <a:gd name="connsiteY5043" fmla="*/ 1552638 h 9424512"/>
              <a:gd name="connsiteX5044" fmla="*/ 9936627 w 15162205"/>
              <a:gd name="connsiteY5044" fmla="*/ 1552638 h 9424512"/>
              <a:gd name="connsiteX5045" fmla="*/ 9928560 w 15162205"/>
              <a:gd name="connsiteY5045" fmla="*/ 1536509 h 9424512"/>
              <a:gd name="connsiteX5046" fmla="*/ 9484960 w 15162205"/>
              <a:gd name="connsiteY5046" fmla="*/ 1536509 h 9424512"/>
              <a:gd name="connsiteX5047" fmla="*/ 9549484 w 15162205"/>
              <a:gd name="connsiteY5047" fmla="*/ 1568770 h 9424512"/>
              <a:gd name="connsiteX5048" fmla="*/ 9565614 w 15162205"/>
              <a:gd name="connsiteY5048" fmla="*/ 1552638 h 9424512"/>
              <a:gd name="connsiteX5049" fmla="*/ 9549484 w 15162205"/>
              <a:gd name="connsiteY5049" fmla="*/ 1536509 h 9424512"/>
              <a:gd name="connsiteX5050" fmla="*/ 9501092 w 15162205"/>
              <a:gd name="connsiteY5050" fmla="*/ 1536509 h 9424512"/>
              <a:gd name="connsiteX5051" fmla="*/ 9484960 w 15162205"/>
              <a:gd name="connsiteY5051" fmla="*/ 1536509 h 9424512"/>
              <a:gd name="connsiteX5052" fmla="*/ 9355914 w 15162205"/>
              <a:gd name="connsiteY5052" fmla="*/ 1536509 h 9424512"/>
              <a:gd name="connsiteX5053" fmla="*/ 9372046 w 15162205"/>
              <a:gd name="connsiteY5053" fmla="*/ 1568770 h 9424512"/>
              <a:gd name="connsiteX5054" fmla="*/ 9428505 w 15162205"/>
              <a:gd name="connsiteY5054" fmla="*/ 1568770 h 9424512"/>
              <a:gd name="connsiteX5055" fmla="*/ 9452700 w 15162205"/>
              <a:gd name="connsiteY5055" fmla="*/ 1552638 h 9424512"/>
              <a:gd name="connsiteX5056" fmla="*/ 9436568 w 15162205"/>
              <a:gd name="connsiteY5056" fmla="*/ 1536509 h 9424512"/>
              <a:gd name="connsiteX5057" fmla="*/ 9404306 w 15162205"/>
              <a:gd name="connsiteY5057" fmla="*/ 1536509 h 9424512"/>
              <a:gd name="connsiteX5058" fmla="*/ 9355914 w 15162205"/>
              <a:gd name="connsiteY5058" fmla="*/ 1536509 h 9424512"/>
              <a:gd name="connsiteX5059" fmla="*/ 7129852 w 15162205"/>
              <a:gd name="connsiteY5059" fmla="*/ 1536509 h 9424512"/>
              <a:gd name="connsiteX5060" fmla="*/ 7129852 w 15162205"/>
              <a:gd name="connsiteY5060" fmla="*/ 1544574 h 9424512"/>
              <a:gd name="connsiteX5061" fmla="*/ 7145982 w 15162205"/>
              <a:gd name="connsiteY5061" fmla="*/ 1552638 h 9424512"/>
              <a:gd name="connsiteX5062" fmla="*/ 6565272 w 15162205"/>
              <a:gd name="connsiteY5062" fmla="*/ 1536509 h 9424512"/>
              <a:gd name="connsiteX5063" fmla="*/ 6565272 w 15162205"/>
              <a:gd name="connsiteY5063" fmla="*/ 1552638 h 9424512"/>
              <a:gd name="connsiteX5064" fmla="*/ 6565272 w 15162205"/>
              <a:gd name="connsiteY5064" fmla="*/ 1568770 h 9424512"/>
              <a:gd name="connsiteX5065" fmla="*/ 6613664 w 15162205"/>
              <a:gd name="connsiteY5065" fmla="*/ 1568770 h 9424512"/>
              <a:gd name="connsiteX5066" fmla="*/ 6629792 w 15162205"/>
              <a:gd name="connsiteY5066" fmla="*/ 1571459 h 9424512"/>
              <a:gd name="connsiteX5067" fmla="*/ 6613664 w 15162205"/>
              <a:gd name="connsiteY5067" fmla="*/ 1560705 h 9424512"/>
              <a:gd name="connsiteX5068" fmla="*/ 6581400 w 15162205"/>
              <a:gd name="connsiteY5068" fmla="*/ 1536509 h 9424512"/>
              <a:gd name="connsiteX5069" fmla="*/ 1048508 w 15162205"/>
              <a:gd name="connsiteY5069" fmla="*/ 1536509 h 9424512"/>
              <a:gd name="connsiteX5070" fmla="*/ 1048508 w 15162205"/>
              <a:gd name="connsiteY5070" fmla="*/ 1552638 h 9424512"/>
              <a:gd name="connsiteX5071" fmla="*/ 1064637 w 15162205"/>
              <a:gd name="connsiteY5071" fmla="*/ 1536509 h 9424512"/>
              <a:gd name="connsiteX5072" fmla="*/ 1048508 w 15162205"/>
              <a:gd name="connsiteY5072" fmla="*/ 1536509 h 9424512"/>
              <a:gd name="connsiteX5073" fmla="*/ 951721 w 15162205"/>
              <a:gd name="connsiteY5073" fmla="*/ 1536509 h 9424512"/>
              <a:gd name="connsiteX5074" fmla="*/ 967854 w 15162205"/>
              <a:gd name="connsiteY5074" fmla="*/ 1552638 h 9424512"/>
              <a:gd name="connsiteX5075" fmla="*/ 967854 w 15162205"/>
              <a:gd name="connsiteY5075" fmla="*/ 1536509 h 9424512"/>
              <a:gd name="connsiteX5076" fmla="*/ 951721 w 15162205"/>
              <a:gd name="connsiteY5076" fmla="*/ 1536509 h 9424512"/>
              <a:gd name="connsiteX5077" fmla="*/ 6904020 w 15162205"/>
              <a:gd name="connsiteY5077" fmla="*/ 1520377 h 9424512"/>
              <a:gd name="connsiteX5078" fmla="*/ 6936281 w 15162205"/>
              <a:gd name="connsiteY5078" fmla="*/ 1552638 h 9424512"/>
              <a:gd name="connsiteX5079" fmla="*/ 7016936 w 15162205"/>
              <a:gd name="connsiteY5079" fmla="*/ 1568770 h 9424512"/>
              <a:gd name="connsiteX5080" fmla="*/ 6952413 w 15162205"/>
              <a:gd name="connsiteY5080" fmla="*/ 1536509 h 9424512"/>
              <a:gd name="connsiteX5081" fmla="*/ 6920150 w 15162205"/>
              <a:gd name="connsiteY5081" fmla="*/ 1520377 h 9424512"/>
              <a:gd name="connsiteX5082" fmla="*/ 6904020 w 15162205"/>
              <a:gd name="connsiteY5082" fmla="*/ 1520377 h 9424512"/>
              <a:gd name="connsiteX5083" fmla="*/ 9694664 w 15162205"/>
              <a:gd name="connsiteY5083" fmla="*/ 1504246 h 9424512"/>
              <a:gd name="connsiteX5084" fmla="*/ 9694664 w 15162205"/>
              <a:gd name="connsiteY5084" fmla="*/ 1520377 h 9424512"/>
              <a:gd name="connsiteX5085" fmla="*/ 9710793 w 15162205"/>
              <a:gd name="connsiteY5085" fmla="*/ 1504246 h 9424512"/>
              <a:gd name="connsiteX5086" fmla="*/ 9694664 w 15162205"/>
              <a:gd name="connsiteY5086" fmla="*/ 1504246 h 9424512"/>
              <a:gd name="connsiteX5087" fmla="*/ 9565614 w 15162205"/>
              <a:gd name="connsiteY5087" fmla="*/ 1504246 h 9424512"/>
              <a:gd name="connsiteX5088" fmla="*/ 9630138 w 15162205"/>
              <a:gd name="connsiteY5088" fmla="*/ 1520377 h 9424512"/>
              <a:gd name="connsiteX5089" fmla="*/ 9662401 w 15162205"/>
              <a:gd name="connsiteY5089" fmla="*/ 1504246 h 9424512"/>
              <a:gd name="connsiteX5090" fmla="*/ 9646270 w 15162205"/>
              <a:gd name="connsiteY5090" fmla="*/ 1504246 h 9424512"/>
              <a:gd name="connsiteX5091" fmla="*/ 9630138 w 15162205"/>
              <a:gd name="connsiteY5091" fmla="*/ 1504246 h 9424512"/>
              <a:gd name="connsiteX5092" fmla="*/ 9614009 w 15162205"/>
              <a:gd name="connsiteY5092" fmla="*/ 1504246 h 9424512"/>
              <a:gd name="connsiteX5093" fmla="*/ 7839610 w 15162205"/>
              <a:gd name="connsiteY5093" fmla="*/ 1504246 h 9424512"/>
              <a:gd name="connsiteX5094" fmla="*/ 7823478 w 15162205"/>
              <a:gd name="connsiteY5094" fmla="*/ 1512314 h 9424512"/>
              <a:gd name="connsiteX5095" fmla="*/ 7839610 w 15162205"/>
              <a:gd name="connsiteY5095" fmla="*/ 1520377 h 9424512"/>
              <a:gd name="connsiteX5096" fmla="*/ 7855741 w 15162205"/>
              <a:gd name="connsiteY5096" fmla="*/ 1504246 h 9424512"/>
              <a:gd name="connsiteX5097" fmla="*/ 7839610 w 15162205"/>
              <a:gd name="connsiteY5097" fmla="*/ 1504246 h 9424512"/>
              <a:gd name="connsiteX5098" fmla="*/ 758152 w 15162205"/>
              <a:gd name="connsiteY5098" fmla="*/ 1504246 h 9424512"/>
              <a:gd name="connsiteX5099" fmla="*/ 766218 w 15162205"/>
              <a:gd name="connsiteY5099" fmla="*/ 1504246 h 9424512"/>
              <a:gd name="connsiteX5100" fmla="*/ 774282 w 15162205"/>
              <a:gd name="connsiteY5100" fmla="*/ 1504246 h 9424512"/>
              <a:gd name="connsiteX5101" fmla="*/ 774282 w 15162205"/>
              <a:gd name="connsiteY5101" fmla="*/ 1520377 h 9424512"/>
              <a:gd name="connsiteX5102" fmla="*/ 758152 w 15162205"/>
              <a:gd name="connsiteY5102" fmla="*/ 1504246 h 9424512"/>
              <a:gd name="connsiteX5103" fmla="*/ 9432536 w 15162205"/>
              <a:gd name="connsiteY5103" fmla="*/ 1492148 h 9424512"/>
              <a:gd name="connsiteX5104" fmla="*/ 9412372 w 15162205"/>
              <a:gd name="connsiteY5104" fmla="*/ 1496180 h 9424512"/>
              <a:gd name="connsiteX5105" fmla="*/ 9452700 w 15162205"/>
              <a:gd name="connsiteY5105" fmla="*/ 1504246 h 9424512"/>
              <a:gd name="connsiteX5106" fmla="*/ 9517223 w 15162205"/>
              <a:gd name="connsiteY5106" fmla="*/ 1520377 h 9424512"/>
              <a:gd name="connsiteX5107" fmla="*/ 9533355 w 15162205"/>
              <a:gd name="connsiteY5107" fmla="*/ 1512314 h 9424512"/>
              <a:gd name="connsiteX5108" fmla="*/ 9476896 w 15162205"/>
              <a:gd name="connsiteY5108" fmla="*/ 1496180 h 9424512"/>
              <a:gd name="connsiteX5109" fmla="*/ 9432536 w 15162205"/>
              <a:gd name="connsiteY5109" fmla="*/ 1492148 h 9424512"/>
              <a:gd name="connsiteX5110" fmla="*/ 7871873 w 15162205"/>
              <a:gd name="connsiteY5110" fmla="*/ 1488116 h 9424512"/>
              <a:gd name="connsiteX5111" fmla="*/ 7871873 w 15162205"/>
              <a:gd name="connsiteY5111" fmla="*/ 1504246 h 9424512"/>
              <a:gd name="connsiteX5112" fmla="*/ 7888004 w 15162205"/>
              <a:gd name="connsiteY5112" fmla="*/ 1504246 h 9424512"/>
              <a:gd name="connsiteX5113" fmla="*/ 7871873 w 15162205"/>
              <a:gd name="connsiteY5113" fmla="*/ 1488116 h 9424512"/>
              <a:gd name="connsiteX5114" fmla="*/ 6162000 w 15162205"/>
              <a:gd name="connsiteY5114" fmla="*/ 1488116 h 9424512"/>
              <a:gd name="connsiteX5115" fmla="*/ 6210391 w 15162205"/>
              <a:gd name="connsiteY5115" fmla="*/ 1520377 h 9424512"/>
              <a:gd name="connsiteX5116" fmla="*/ 6226523 w 15162205"/>
              <a:gd name="connsiteY5116" fmla="*/ 1528442 h 9424512"/>
              <a:gd name="connsiteX5117" fmla="*/ 6258783 w 15162205"/>
              <a:gd name="connsiteY5117" fmla="*/ 1552638 h 9424512"/>
              <a:gd name="connsiteX5118" fmla="*/ 6291046 w 15162205"/>
              <a:gd name="connsiteY5118" fmla="*/ 1552638 h 9424512"/>
              <a:gd name="connsiteX5119" fmla="*/ 6226523 w 15162205"/>
              <a:gd name="connsiteY5119" fmla="*/ 1520377 h 9424512"/>
              <a:gd name="connsiteX5120" fmla="*/ 6162000 w 15162205"/>
              <a:gd name="connsiteY5120" fmla="*/ 1488116 h 9424512"/>
              <a:gd name="connsiteX5121" fmla="*/ 10235047 w 15162205"/>
              <a:gd name="connsiteY5121" fmla="*/ 1480051 h 9424512"/>
              <a:gd name="connsiteX5122" fmla="*/ 10194719 w 15162205"/>
              <a:gd name="connsiteY5122" fmla="*/ 1488116 h 9424512"/>
              <a:gd name="connsiteX5123" fmla="*/ 10210848 w 15162205"/>
              <a:gd name="connsiteY5123" fmla="*/ 1504246 h 9424512"/>
              <a:gd name="connsiteX5124" fmla="*/ 10275374 w 15162205"/>
              <a:gd name="connsiteY5124" fmla="*/ 1504246 h 9424512"/>
              <a:gd name="connsiteX5125" fmla="*/ 10259243 w 15162205"/>
              <a:gd name="connsiteY5125" fmla="*/ 1488116 h 9424512"/>
              <a:gd name="connsiteX5126" fmla="*/ 10235047 w 15162205"/>
              <a:gd name="connsiteY5126" fmla="*/ 1480051 h 9424512"/>
              <a:gd name="connsiteX5127" fmla="*/ 7936396 w 15162205"/>
              <a:gd name="connsiteY5127" fmla="*/ 1471984 h 9424512"/>
              <a:gd name="connsiteX5128" fmla="*/ 7936396 w 15162205"/>
              <a:gd name="connsiteY5128" fmla="*/ 1504246 h 9424512"/>
              <a:gd name="connsiteX5129" fmla="*/ 7920264 w 15162205"/>
              <a:gd name="connsiteY5129" fmla="*/ 1488116 h 9424512"/>
              <a:gd name="connsiteX5130" fmla="*/ 7904136 w 15162205"/>
              <a:gd name="connsiteY5130" fmla="*/ 1488116 h 9424512"/>
              <a:gd name="connsiteX5131" fmla="*/ 7936396 w 15162205"/>
              <a:gd name="connsiteY5131" fmla="*/ 1520377 h 9424512"/>
              <a:gd name="connsiteX5132" fmla="*/ 7968658 w 15162205"/>
              <a:gd name="connsiteY5132" fmla="*/ 1520377 h 9424512"/>
              <a:gd name="connsiteX5133" fmla="*/ 8008986 w 15162205"/>
              <a:gd name="connsiteY5133" fmla="*/ 1520377 h 9424512"/>
              <a:gd name="connsiteX5134" fmla="*/ 8017050 w 15162205"/>
              <a:gd name="connsiteY5134" fmla="*/ 1504246 h 9424512"/>
              <a:gd name="connsiteX5135" fmla="*/ 8097704 w 15162205"/>
              <a:gd name="connsiteY5135" fmla="*/ 1536509 h 9424512"/>
              <a:gd name="connsiteX5136" fmla="*/ 8146098 w 15162205"/>
              <a:gd name="connsiteY5136" fmla="*/ 1536509 h 9424512"/>
              <a:gd name="connsiteX5137" fmla="*/ 8129966 w 15162205"/>
              <a:gd name="connsiteY5137" fmla="*/ 1504246 h 9424512"/>
              <a:gd name="connsiteX5138" fmla="*/ 8017050 w 15162205"/>
              <a:gd name="connsiteY5138" fmla="*/ 1504246 h 9424512"/>
              <a:gd name="connsiteX5139" fmla="*/ 7984790 w 15162205"/>
              <a:gd name="connsiteY5139" fmla="*/ 1471984 h 9424512"/>
              <a:gd name="connsiteX5140" fmla="*/ 7613778 w 15162205"/>
              <a:gd name="connsiteY5140" fmla="*/ 1471984 h 9424512"/>
              <a:gd name="connsiteX5141" fmla="*/ 7613778 w 15162205"/>
              <a:gd name="connsiteY5141" fmla="*/ 1488116 h 9424512"/>
              <a:gd name="connsiteX5142" fmla="*/ 7629910 w 15162205"/>
              <a:gd name="connsiteY5142" fmla="*/ 1488116 h 9424512"/>
              <a:gd name="connsiteX5143" fmla="*/ 7637975 w 15162205"/>
              <a:gd name="connsiteY5143" fmla="*/ 1480051 h 9424512"/>
              <a:gd name="connsiteX5144" fmla="*/ 7613778 w 15162205"/>
              <a:gd name="connsiteY5144" fmla="*/ 1471984 h 9424512"/>
              <a:gd name="connsiteX5145" fmla="*/ 11872332 w 15162205"/>
              <a:gd name="connsiteY5145" fmla="*/ 1455855 h 9424512"/>
              <a:gd name="connsiteX5146" fmla="*/ 11888462 w 15162205"/>
              <a:gd name="connsiteY5146" fmla="*/ 1488116 h 9424512"/>
              <a:gd name="connsiteX5147" fmla="*/ 11936856 w 15162205"/>
              <a:gd name="connsiteY5147" fmla="*/ 1488116 h 9424512"/>
              <a:gd name="connsiteX5148" fmla="*/ 7565386 w 15162205"/>
              <a:gd name="connsiteY5148" fmla="*/ 1455855 h 9424512"/>
              <a:gd name="connsiteX5149" fmla="*/ 7565386 w 15162205"/>
              <a:gd name="connsiteY5149" fmla="*/ 1471984 h 9424512"/>
              <a:gd name="connsiteX5150" fmla="*/ 7581518 w 15162205"/>
              <a:gd name="connsiteY5150" fmla="*/ 1488116 h 9424512"/>
              <a:gd name="connsiteX5151" fmla="*/ 7589582 w 15162205"/>
              <a:gd name="connsiteY5151" fmla="*/ 1463920 h 9424512"/>
              <a:gd name="connsiteX5152" fmla="*/ 7565386 w 15162205"/>
              <a:gd name="connsiteY5152" fmla="*/ 1455855 h 9424512"/>
              <a:gd name="connsiteX5153" fmla="*/ 9545452 w 15162205"/>
              <a:gd name="connsiteY5153" fmla="*/ 1447788 h 9424512"/>
              <a:gd name="connsiteX5154" fmla="*/ 9533355 w 15162205"/>
              <a:gd name="connsiteY5154" fmla="*/ 1455855 h 9424512"/>
              <a:gd name="connsiteX5155" fmla="*/ 9549484 w 15162205"/>
              <a:gd name="connsiteY5155" fmla="*/ 1455855 h 9424512"/>
              <a:gd name="connsiteX5156" fmla="*/ 9545452 w 15162205"/>
              <a:gd name="connsiteY5156" fmla="*/ 1447788 h 9424512"/>
              <a:gd name="connsiteX5157" fmla="*/ 11952985 w 15162205"/>
              <a:gd name="connsiteY5157" fmla="*/ 1439723 h 9424512"/>
              <a:gd name="connsiteX5158" fmla="*/ 11936856 w 15162205"/>
              <a:gd name="connsiteY5158" fmla="*/ 1447788 h 9424512"/>
              <a:gd name="connsiteX5159" fmla="*/ 11936856 w 15162205"/>
              <a:gd name="connsiteY5159" fmla="*/ 1471984 h 9424512"/>
              <a:gd name="connsiteX5160" fmla="*/ 11961052 w 15162205"/>
              <a:gd name="connsiteY5160" fmla="*/ 1488116 h 9424512"/>
              <a:gd name="connsiteX5161" fmla="*/ 11969118 w 15162205"/>
              <a:gd name="connsiteY5161" fmla="*/ 1463920 h 9424512"/>
              <a:gd name="connsiteX5162" fmla="*/ 11952985 w 15162205"/>
              <a:gd name="connsiteY5162" fmla="*/ 1439723 h 9424512"/>
              <a:gd name="connsiteX5163" fmla="*/ 11678760 w 15162205"/>
              <a:gd name="connsiteY5163" fmla="*/ 1439723 h 9424512"/>
              <a:gd name="connsiteX5164" fmla="*/ 11694892 w 15162205"/>
              <a:gd name="connsiteY5164" fmla="*/ 1455855 h 9424512"/>
              <a:gd name="connsiteX5165" fmla="*/ 11711023 w 15162205"/>
              <a:gd name="connsiteY5165" fmla="*/ 1439723 h 9424512"/>
              <a:gd name="connsiteX5166" fmla="*/ 11694892 w 15162205"/>
              <a:gd name="connsiteY5166" fmla="*/ 1439723 h 9424512"/>
              <a:gd name="connsiteX5167" fmla="*/ 11678760 w 15162205"/>
              <a:gd name="connsiteY5167" fmla="*/ 1439723 h 9424512"/>
              <a:gd name="connsiteX5168" fmla="*/ 10969004 w 15162205"/>
              <a:gd name="connsiteY5168" fmla="*/ 1439723 h 9424512"/>
              <a:gd name="connsiteX5169" fmla="*/ 10985133 w 15162205"/>
              <a:gd name="connsiteY5169" fmla="*/ 1439723 h 9424512"/>
              <a:gd name="connsiteX5170" fmla="*/ 11001262 w 15162205"/>
              <a:gd name="connsiteY5170" fmla="*/ 1439723 h 9424512"/>
              <a:gd name="connsiteX5171" fmla="*/ 10993198 w 15162205"/>
              <a:gd name="connsiteY5171" fmla="*/ 1455855 h 9424512"/>
              <a:gd name="connsiteX5172" fmla="*/ 10985133 w 15162205"/>
              <a:gd name="connsiteY5172" fmla="*/ 1455855 h 9424512"/>
              <a:gd name="connsiteX5173" fmla="*/ 10969004 w 15162205"/>
              <a:gd name="connsiteY5173" fmla="*/ 1439723 h 9424512"/>
              <a:gd name="connsiteX5174" fmla="*/ 9985019 w 15162205"/>
              <a:gd name="connsiteY5174" fmla="*/ 1439723 h 9424512"/>
              <a:gd name="connsiteX5175" fmla="*/ 9952756 w 15162205"/>
              <a:gd name="connsiteY5175" fmla="*/ 1447788 h 9424512"/>
              <a:gd name="connsiteX5176" fmla="*/ 9985019 w 15162205"/>
              <a:gd name="connsiteY5176" fmla="*/ 1455855 h 9424512"/>
              <a:gd name="connsiteX5177" fmla="*/ 10017281 w 15162205"/>
              <a:gd name="connsiteY5177" fmla="*/ 1439723 h 9424512"/>
              <a:gd name="connsiteX5178" fmla="*/ 9678532 w 15162205"/>
              <a:gd name="connsiteY5178" fmla="*/ 1439723 h 9424512"/>
              <a:gd name="connsiteX5179" fmla="*/ 9678532 w 15162205"/>
              <a:gd name="connsiteY5179" fmla="*/ 1455855 h 9424512"/>
              <a:gd name="connsiteX5180" fmla="*/ 9694664 w 15162205"/>
              <a:gd name="connsiteY5180" fmla="*/ 1455855 h 9424512"/>
              <a:gd name="connsiteX5181" fmla="*/ 9694664 w 15162205"/>
              <a:gd name="connsiteY5181" fmla="*/ 1447788 h 9424512"/>
              <a:gd name="connsiteX5182" fmla="*/ 9694664 w 15162205"/>
              <a:gd name="connsiteY5182" fmla="*/ 1439723 h 9424512"/>
              <a:gd name="connsiteX5183" fmla="*/ 9565614 w 15162205"/>
              <a:gd name="connsiteY5183" fmla="*/ 1439723 h 9424512"/>
              <a:gd name="connsiteX5184" fmla="*/ 9581747 w 15162205"/>
              <a:gd name="connsiteY5184" fmla="*/ 1455855 h 9424512"/>
              <a:gd name="connsiteX5185" fmla="*/ 9581747 w 15162205"/>
              <a:gd name="connsiteY5185" fmla="*/ 1439723 h 9424512"/>
              <a:gd name="connsiteX5186" fmla="*/ 8565500 w 15162205"/>
              <a:gd name="connsiteY5186" fmla="*/ 1439723 h 9424512"/>
              <a:gd name="connsiteX5187" fmla="*/ 8597763 w 15162205"/>
              <a:gd name="connsiteY5187" fmla="*/ 1471984 h 9424512"/>
              <a:gd name="connsiteX5188" fmla="*/ 8775204 w 15162205"/>
              <a:gd name="connsiteY5188" fmla="*/ 1488116 h 9424512"/>
              <a:gd name="connsiteX5189" fmla="*/ 8920379 w 15162205"/>
              <a:gd name="connsiteY5189" fmla="*/ 1471984 h 9424512"/>
              <a:gd name="connsiteX5190" fmla="*/ 8807463 w 15162205"/>
              <a:gd name="connsiteY5190" fmla="*/ 1471984 h 9424512"/>
              <a:gd name="connsiteX5191" fmla="*/ 8791333 w 15162205"/>
              <a:gd name="connsiteY5191" fmla="*/ 1471984 h 9424512"/>
              <a:gd name="connsiteX5192" fmla="*/ 8646155 w 15162205"/>
              <a:gd name="connsiteY5192" fmla="*/ 1439723 h 9424512"/>
              <a:gd name="connsiteX5193" fmla="*/ 8621959 w 15162205"/>
              <a:gd name="connsiteY5193" fmla="*/ 1439723 h 9424512"/>
              <a:gd name="connsiteX5194" fmla="*/ 8565500 w 15162205"/>
              <a:gd name="connsiteY5194" fmla="*/ 1439723 h 9424512"/>
              <a:gd name="connsiteX5195" fmla="*/ 7936396 w 15162205"/>
              <a:gd name="connsiteY5195" fmla="*/ 1439723 h 9424512"/>
              <a:gd name="connsiteX5196" fmla="*/ 7936396 w 15162205"/>
              <a:gd name="connsiteY5196" fmla="*/ 1455855 h 9424512"/>
              <a:gd name="connsiteX5197" fmla="*/ 7944460 w 15162205"/>
              <a:gd name="connsiteY5197" fmla="*/ 1455855 h 9424512"/>
              <a:gd name="connsiteX5198" fmla="*/ 7952528 w 15162205"/>
              <a:gd name="connsiteY5198" fmla="*/ 1439723 h 9424512"/>
              <a:gd name="connsiteX5199" fmla="*/ 7936396 w 15162205"/>
              <a:gd name="connsiteY5199" fmla="*/ 1439723 h 9424512"/>
              <a:gd name="connsiteX5200" fmla="*/ 7629910 w 15162205"/>
              <a:gd name="connsiteY5200" fmla="*/ 1439723 h 9424512"/>
              <a:gd name="connsiteX5201" fmla="*/ 7629910 w 15162205"/>
              <a:gd name="connsiteY5201" fmla="*/ 1455855 h 9424512"/>
              <a:gd name="connsiteX5202" fmla="*/ 7646040 w 15162205"/>
              <a:gd name="connsiteY5202" fmla="*/ 1455855 h 9424512"/>
              <a:gd name="connsiteX5203" fmla="*/ 7629910 w 15162205"/>
              <a:gd name="connsiteY5203" fmla="*/ 1439723 h 9424512"/>
              <a:gd name="connsiteX5204" fmla="*/ 7549256 w 15162205"/>
              <a:gd name="connsiteY5204" fmla="*/ 1439723 h 9424512"/>
              <a:gd name="connsiteX5205" fmla="*/ 7533123 w 15162205"/>
              <a:gd name="connsiteY5205" fmla="*/ 1447788 h 9424512"/>
              <a:gd name="connsiteX5206" fmla="*/ 7516992 w 15162205"/>
              <a:gd name="connsiteY5206" fmla="*/ 1455855 h 9424512"/>
              <a:gd name="connsiteX5207" fmla="*/ 7533123 w 15162205"/>
              <a:gd name="connsiteY5207" fmla="*/ 1471984 h 9424512"/>
              <a:gd name="connsiteX5208" fmla="*/ 7533123 w 15162205"/>
              <a:gd name="connsiteY5208" fmla="*/ 1488116 h 9424512"/>
              <a:gd name="connsiteX5209" fmla="*/ 7549256 w 15162205"/>
              <a:gd name="connsiteY5209" fmla="*/ 1471984 h 9424512"/>
              <a:gd name="connsiteX5210" fmla="*/ 1500173 w 15162205"/>
              <a:gd name="connsiteY5210" fmla="*/ 1439723 h 9424512"/>
              <a:gd name="connsiteX5211" fmla="*/ 1532433 w 15162205"/>
              <a:gd name="connsiteY5211" fmla="*/ 1455855 h 9424512"/>
              <a:gd name="connsiteX5212" fmla="*/ 1532433 w 15162205"/>
              <a:gd name="connsiteY5212" fmla="*/ 1447788 h 9424512"/>
              <a:gd name="connsiteX5213" fmla="*/ 1500173 w 15162205"/>
              <a:gd name="connsiteY5213" fmla="*/ 1439723 h 9424512"/>
              <a:gd name="connsiteX5214" fmla="*/ 12082034 w 15162205"/>
              <a:gd name="connsiteY5214" fmla="*/ 1433674 h 9424512"/>
              <a:gd name="connsiteX5215" fmla="*/ 12090098 w 15162205"/>
              <a:gd name="connsiteY5215" fmla="*/ 1439723 h 9424512"/>
              <a:gd name="connsiteX5216" fmla="*/ 12082034 w 15162205"/>
              <a:gd name="connsiteY5216" fmla="*/ 1480051 h 9424512"/>
              <a:gd name="connsiteX5217" fmla="*/ 12033641 w 15162205"/>
              <a:gd name="connsiteY5217" fmla="*/ 1504246 h 9424512"/>
              <a:gd name="connsiteX5218" fmla="*/ 12017510 w 15162205"/>
              <a:gd name="connsiteY5218" fmla="*/ 1504246 h 9424512"/>
              <a:gd name="connsiteX5219" fmla="*/ 12033641 w 15162205"/>
              <a:gd name="connsiteY5219" fmla="*/ 1488116 h 9424512"/>
              <a:gd name="connsiteX5220" fmla="*/ 12073969 w 15162205"/>
              <a:gd name="connsiteY5220" fmla="*/ 1447788 h 9424512"/>
              <a:gd name="connsiteX5221" fmla="*/ 12082034 w 15162205"/>
              <a:gd name="connsiteY5221" fmla="*/ 1433674 h 9424512"/>
              <a:gd name="connsiteX5222" fmla="*/ 11436797 w 15162205"/>
              <a:gd name="connsiteY5222" fmla="*/ 1423592 h 9424512"/>
              <a:gd name="connsiteX5223" fmla="*/ 11452929 w 15162205"/>
              <a:gd name="connsiteY5223" fmla="*/ 1439723 h 9424512"/>
              <a:gd name="connsiteX5224" fmla="*/ 11485192 w 15162205"/>
              <a:gd name="connsiteY5224" fmla="*/ 1455855 h 9424512"/>
              <a:gd name="connsiteX5225" fmla="*/ 11420666 w 15162205"/>
              <a:gd name="connsiteY5225" fmla="*/ 1455855 h 9424512"/>
              <a:gd name="connsiteX5226" fmla="*/ 11420666 w 15162205"/>
              <a:gd name="connsiteY5226" fmla="*/ 1447788 h 9424512"/>
              <a:gd name="connsiteX5227" fmla="*/ 11428733 w 15162205"/>
              <a:gd name="connsiteY5227" fmla="*/ 1431659 h 9424512"/>
              <a:gd name="connsiteX5228" fmla="*/ 11436797 w 15162205"/>
              <a:gd name="connsiteY5228" fmla="*/ 1423592 h 9424512"/>
              <a:gd name="connsiteX5229" fmla="*/ 10130197 w 15162205"/>
              <a:gd name="connsiteY5229" fmla="*/ 1423592 h 9424512"/>
              <a:gd name="connsiteX5230" fmla="*/ 10130197 w 15162205"/>
              <a:gd name="connsiteY5230" fmla="*/ 1439723 h 9424512"/>
              <a:gd name="connsiteX5231" fmla="*/ 10146326 w 15162205"/>
              <a:gd name="connsiteY5231" fmla="*/ 1439723 h 9424512"/>
              <a:gd name="connsiteX5232" fmla="*/ 10146326 w 15162205"/>
              <a:gd name="connsiteY5232" fmla="*/ 1423592 h 9424512"/>
              <a:gd name="connsiteX5233" fmla="*/ 10130197 w 15162205"/>
              <a:gd name="connsiteY5233" fmla="*/ 1423592 h 9424512"/>
              <a:gd name="connsiteX5234" fmla="*/ 10097934 w 15162205"/>
              <a:gd name="connsiteY5234" fmla="*/ 1423592 h 9424512"/>
              <a:gd name="connsiteX5235" fmla="*/ 10065673 w 15162205"/>
              <a:gd name="connsiteY5235" fmla="*/ 1439723 h 9424512"/>
              <a:gd name="connsiteX5236" fmla="*/ 10041476 w 15162205"/>
              <a:gd name="connsiteY5236" fmla="*/ 1439723 h 9424512"/>
              <a:gd name="connsiteX5237" fmla="*/ 10033410 w 15162205"/>
              <a:gd name="connsiteY5237" fmla="*/ 1439723 h 9424512"/>
              <a:gd name="connsiteX5238" fmla="*/ 10114065 w 15162205"/>
              <a:gd name="connsiteY5238" fmla="*/ 1423592 h 9424512"/>
              <a:gd name="connsiteX5239" fmla="*/ 8452583 w 15162205"/>
              <a:gd name="connsiteY5239" fmla="*/ 1423592 h 9424512"/>
              <a:gd name="connsiteX5240" fmla="*/ 8404191 w 15162205"/>
              <a:gd name="connsiteY5240" fmla="*/ 1455855 h 9424512"/>
              <a:gd name="connsiteX5241" fmla="*/ 8500978 w 15162205"/>
              <a:gd name="connsiteY5241" fmla="*/ 1455855 h 9424512"/>
              <a:gd name="connsiteX5242" fmla="*/ 8484846 w 15162205"/>
              <a:gd name="connsiteY5242" fmla="*/ 1439723 h 9424512"/>
              <a:gd name="connsiteX5243" fmla="*/ 7758956 w 15162205"/>
              <a:gd name="connsiteY5243" fmla="*/ 1423592 h 9424512"/>
              <a:gd name="connsiteX5244" fmla="*/ 7758956 w 15162205"/>
              <a:gd name="connsiteY5244" fmla="*/ 1439723 h 9424512"/>
              <a:gd name="connsiteX5245" fmla="*/ 7791218 w 15162205"/>
              <a:gd name="connsiteY5245" fmla="*/ 1471984 h 9424512"/>
              <a:gd name="connsiteX5246" fmla="*/ 7823478 w 15162205"/>
              <a:gd name="connsiteY5246" fmla="*/ 1471984 h 9424512"/>
              <a:gd name="connsiteX5247" fmla="*/ 7815414 w 15162205"/>
              <a:gd name="connsiteY5247" fmla="*/ 1447788 h 9424512"/>
              <a:gd name="connsiteX5248" fmla="*/ 7775086 w 15162205"/>
              <a:gd name="connsiteY5248" fmla="*/ 1439723 h 9424512"/>
              <a:gd name="connsiteX5249" fmla="*/ 7565386 w 15162205"/>
              <a:gd name="connsiteY5249" fmla="*/ 1423592 h 9424512"/>
              <a:gd name="connsiteX5250" fmla="*/ 7565386 w 15162205"/>
              <a:gd name="connsiteY5250" fmla="*/ 1439723 h 9424512"/>
              <a:gd name="connsiteX5251" fmla="*/ 7581518 w 15162205"/>
              <a:gd name="connsiteY5251" fmla="*/ 1439723 h 9424512"/>
              <a:gd name="connsiteX5252" fmla="*/ 7565386 w 15162205"/>
              <a:gd name="connsiteY5252" fmla="*/ 1423592 h 9424512"/>
              <a:gd name="connsiteX5253" fmla="*/ 661365 w 15162205"/>
              <a:gd name="connsiteY5253" fmla="*/ 1423592 h 9424512"/>
              <a:gd name="connsiteX5254" fmla="*/ 677499 w 15162205"/>
              <a:gd name="connsiteY5254" fmla="*/ 1439723 h 9424512"/>
              <a:gd name="connsiteX5255" fmla="*/ 661365 w 15162205"/>
              <a:gd name="connsiteY5255" fmla="*/ 1455855 h 9424512"/>
              <a:gd name="connsiteX5256" fmla="*/ 11533583 w 15162205"/>
              <a:gd name="connsiteY5256" fmla="*/ 1407461 h 9424512"/>
              <a:gd name="connsiteX5257" fmla="*/ 11549714 w 15162205"/>
              <a:gd name="connsiteY5257" fmla="*/ 1423592 h 9424512"/>
              <a:gd name="connsiteX5258" fmla="*/ 11549714 w 15162205"/>
              <a:gd name="connsiteY5258" fmla="*/ 1439723 h 9424512"/>
              <a:gd name="connsiteX5259" fmla="*/ 11533583 w 15162205"/>
              <a:gd name="connsiteY5259" fmla="*/ 1423592 h 9424512"/>
              <a:gd name="connsiteX5260" fmla="*/ 11533583 w 15162205"/>
              <a:gd name="connsiteY5260" fmla="*/ 1407461 h 9424512"/>
              <a:gd name="connsiteX5261" fmla="*/ 7968658 w 15162205"/>
              <a:gd name="connsiteY5261" fmla="*/ 1407461 h 9424512"/>
              <a:gd name="connsiteX5262" fmla="*/ 7984790 w 15162205"/>
              <a:gd name="connsiteY5262" fmla="*/ 1423592 h 9424512"/>
              <a:gd name="connsiteX5263" fmla="*/ 7984790 w 15162205"/>
              <a:gd name="connsiteY5263" fmla="*/ 1407461 h 9424512"/>
              <a:gd name="connsiteX5264" fmla="*/ 7968658 w 15162205"/>
              <a:gd name="connsiteY5264" fmla="*/ 1407461 h 9424512"/>
              <a:gd name="connsiteX5265" fmla="*/ 7065327 w 15162205"/>
              <a:gd name="connsiteY5265" fmla="*/ 1407461 h 9424512"/>
              <a:gd name="connsiteX5266" fmla="*/ 7049196 w 15162205"/>
              <a:gd name="connsiteY5266" fmla="*/ 1423592 h 9424512"/>
              <a:gd name="connsiteX5267" fmla="*/ 7057264 w 15162205"/>
              <a:gd name="connsiteY5267" fmla="*/ 1439723 h 9424512"/>
              <a:gd name="connsiteX5268" fmla="*/ 7065327 w 15162205"/>
              <a:gd name="connsiteY5268" fmla="*/ 1423592 h 9424512"/>
              <a:gd name="connsiteX5269" fmla="*/ 7065327 w 15162205"/>
              <a:gd name="connsiteY5269" fmla="*/ 1407461 h 9424512"/>
              <a:gd name="connsiteX5270" fmla="*/ 11452929 w 15162205"/>
              <a:gd name="connsiteY5270" fmla="*/ 1391329 h 9424512"/>
              <a:gd name="connsiteX5271" fmla="*/ 11485192 w 15162205"/>
              <a:gd name="connsiteY5271" fmla="*/ 1391329 h 9424512"/>
              <a:gd name="connsiteX5272" fmla="*/ 11517451 w 15162205"/>
              <a:gd name="connsiteY5272" fmla="*/ 1391329 h 9424512"/>
              <a:gd name="connsiteX5273" fmla="*/ 11509388 w 15162205"/>
              <a:gd name="connsiteY5273" fmla="*/ 1407461 h 9424512"/>
              <a:gd name="connsiteX5274" fmla="*/ 11501322 w 15162205"/>
              <a:gd name="connsiteY5274" fmla="*/ 1423592 h 9424512"/>
              <a:gd name="connsiteX5275" fmla="*/ 11452929 w 15162205"/>
              <a:gd name="connsiteY5275" fmla="*/ 1407461 h 9424512"/>
              <a:gd name="connsiteX5276" fmla="*/ 11452929 w 15162205"/>
              <a:gd name="connsiteY5276" fmla="*/ 1391329 h 9424512"/>
              <a:gd name="connsiteX5277" fmla="*/ 11210966 w 15162205"/>
              <a:gd name="connsiteY5277" fmla="*/ 1391329 h 9424512"/>
              <a:gd name="connsiteX5278" fmla="*/ 11194834 w 15162205"/>
              <a:gd name="connsiteY5278" fmla="*/ 1407461 h 9424512"/>
              <a:gd name="connsiteX5279" fmla="*/ 11210966 w 15162205"/>
              <a:gd name="connsiteY5279" fmla="*/ 1407461 h 9424512"/>
              <a:gd name="connsiteX5280" fmla="*/ 11227096 w 15162205"/>
              <a:gd name="connsiteY5280" fmla="*/ 1407461 h 9424512"/>
              <a:gd name="connsiteX5281" fmla="*/ 11227096 w 15162205"/>
              <a:gd name="connsiteY5281" fmla="*/ 1391329 h 9424512"/>
              <a:gd name="connsiteX5282" fmla="*/ 11210966 w 15162205"/>
              <a:gd name="connsiteY5282" fmla="*/ 1391329 h 9424512"/>
              <a:gd name="connsiteX5283" fmla="*/ 9646270 w 15162205"/>
              <a:gd name="connsiteY5283" fmla="*/ 1391329 h 9424512"/>
              <a:gd name="connsiteX5284" fmla="*/ 9678532 w 15162205"/>
              <a:gd name="connsiteY5284" fmla="*/ 1391329 h 9424512"/>
              <a:gd name="connsiteX5285" fmla="*/ 9662401 w 15162205"/>
              <a:gd name="connsiteY5285" fmla="*/ 1407461 h 9424512"/>
              <a:gd name="connsiteX5286" fmla="*/ 9372046 w 15162205"/>
              <a:gd name="connsiteY5286" fmla="*/ 1391329 h 9424512"/>
              <a:gd name="connsiteX5287" fmla="*/ 9339783 w 15162205"/>
              <a:gd name="connsiteY5287" fmla="*/ 1407461 h 9424512"/>
              <a:gd name="connsiteX5288" fmla="*/ 9388177 w 15162205"/>
              <a:gd name="connsiteY5288" fmla="*/ 1407461 h 9424512"/>
              <a:gd name="connsiteX5289" fmla="*/ 7129852 w 15162205"/>
              <a:gd name="connsiteY5289" fmla="*/ 1391329 h 9424512"/>
              <a:gd name="connsiteX5290" fmla="*/ 7113722 w 15162205"/>
              <a:gd name="connsiteY5290" fmla="*/ 1423592 h 9424512"/>
              <a:gd name="connsiteX5291" fmla="*/ 7129852 w 15162205"/>
              <a:gd name="connsiteY5291" fmla="*/ 1431659 h 9424512"/>
              <a:gd name="connsiteX5292" fmla="*/ 7129852 w 15162205"/>
              <a:gd name="connsiteY5292" fmla="*/ 1447788 h 9424512"/>
              <a:gd name="connsiteX5293" fmla="*/ 7186310 w 15162205"/>
              <a:gd name="connsiteY5293" fmla="*/ 1455855 h 9424512"/>
              <a:gd name="connsiteX5294" fmla="*/ 7258898 w 15162205"/>
              <a:gd name="connsiteY5294" fmla="*/ 1439723 h 9424512"/>
              <a:gd name="connsiteX5295" fmla="*/ 7178244 w 15162205"/>
              <a:gd name="connsiteY5295" fmla="*/ 1407461 h 9424512"/>
              <a:gd name="connsiteX5296" fmla="*/ 7178244 w 15162205"/>
              <a:gd name="connsiteY5296" fmla="*/ 1423592 h 9424512"/>
              <a:gd name="connsiteX5297" fmla="*/ 7178244 w 15162205"/>
              <a:gd name="connsiteY5297" fmla="*/ 1439723 h 9424512"/>
              <a:gd name="connsiteX5298" fmla="*/ 7162114 w 15162205"/>
              <a:gd name="connsiteY5298" fmla="*/ 1439723 h 9424512"/>
              <a:gd name="connsiteX5299" fmla="*/ 7162114 w 15162205"/>
              <a:gd name="connsiteY5299" fmla="*/ 1423592 h 9424512"/>
              <a:gd name="connsiteX5300" fmla="*/ 6440256 w 15162205"/>
              <a:gd name="connsiteY5300" fmla="*/ 1383266 h 9424512"/>
              <a:gd name="connsiteX5301" fmla="*/ 6436224 w 15162205"/>
              <a:gd name="connsiteY5301" fmla="*/ 1391329 h 9424512"/>
              <a:gd name="connsiteX5302" fmla="*/ 6420092 w 15162205"/>
              <a:gd name="connsiteY5302" fmla="*/ 1407461 h 9424512"/>
              <a:gd name="connsiteX5303" fmla="*/ 6403961 w 15162205"/>
              <a:gd name="connsiteY5303" fmla="*/ 1439723 h 9424512"/>
              <a:gd name="connsiteX5304" fmla="*/ 6420092 w 15162205"/>
              <a:gd name="connsiteY5304" fmla="*/ 1488116 h 9424512"/>
              <a:gd name="connsiteX5305" fmla="*/ 6468484 w 15162205"/>
              <a:gd name="connsiteY5305" fmla="*/ 1504246 h 9424512"/>
              <a:gd name="connsiteX5306" fmla="*/ 6500746 w 15162205"/>
              <a:gd name="connsiteY5306" fmla="*/ 1520377 h 9424512"/>
              <a:gd name="connsiteX5307" fmla="*/ 6533009 w 15162205"/>
              <a:gd name="connsiteY5307" fmla="*/ 1520377 h 9424512"/>
              <a:gd name="connsiteX5308" fmla="*/ 6533009 w 15162205"/>
              <a:gd name="connsiteY5308" fmla="*/ 1455855 h 9424512"/>
              <a:gd name="connsiteX5309" fmla="*/ 6516878 w 15162205"/>
              <a:gd name="connsiteY5309" fmla="*/ 1455855 h 9424512"/>
              <a:gd name="connsiteX5310" fmla="*/ 6484616 w 15162205"/>
              <a:gd name="connsiteY5310" fmla="*/ 1471984 h 9424512"/>
              <a:gd name="connsiteX5311" fmla="*/ 6468484 w 15162205"/>
              <a:gd name="connsiteY5311" fmla="*/ 1471984 h 9424512"/>
              <a:gd name="connsiteX5312" fmla="*/ 6468484 w 15162205"/>
              <a:gd name="connsiteY5312" fmla="*/ 1439723 h 9424512"/>
              <a:gd name="connsiteX5313" fmla="*/ 6468484 w 15162205"/>
              <a:gd name="connsiteY5313" fmla="*/ 1423592 h 9424512"/>
              <a:gd name="connsiteX5314" fmla="*/ 6460420 w 15162205"/>
              <a:gd name="connsiteY5314" fmla="*/ 1399396 h 9424512"/>
              <a:gd name="connsiteX5315" fmla="*/ 6452354 w 15162205"/>
              <a:gd name="connsiteY5315" fmla="*/ 1391329 h 9424512"/>
              <a:gd name="connsiteX5316" fmla="*/ 6440256 w 15162205"/>
              <a:gd name="connsiteY5316" fmla="*/ 1383266 h 9424512"/>
              <a:gd name="connsiteX5317" fmla="*/ 9212754 w 15162205"/>
              <a:gd name="connsiteY5317" fmla="*/ 1379232 h 9424512"/>
              <a:gd name="connsiteX5318" fmla="*/ 9202670 w 15162205"/>
              <a:gd name="connsiteY5318" fmla="*/ 1383266 h 9424512"/>
              <a:gd name="connsiteX5319" fmla="*/ 9210737 w 15162205"/>
              <a:gd name="connsiteY5319" fmla="*/ 1407461 h 9424512"/>
              <a:gd name="connsiteX5320" fmla="*/ 9242997 w 15162205"/>
              <a:gd name="connsiteY5320" fmla="*/ 1407461 h 9424512"/>
              <a:gd name="connsiteX5321" fmla="*/ 9226868 w 15162205"/>
              <a:gd name="connsiteY5321" fmla="*/ 1383266 h 9424512"/>
              <a:gd name="connsiteX5322" fmla="*/ 9212754 w 15162205"/>
              <a:gd name="connsiteY5322" fmla="*/ 1379232 h 9424512"/>
              <a:gd name="connsiteX5323" fmla="*/ 10952870 w 15162205"/>
              <a:gd name="connsiteY5323" fmla="*/ 1375201 h 9424512"/>
              <a:gd name="connsiteX5324" fmla="*/ 10936740 w 15162205"/>
              <a:gd name="connsiteY5324" fmla="*/ 1407461 h 9424512"/>
              <a:gd name="connsiteX5325" fmla="*/ 10912545 w 15162205"/>
              <a:gd name="connsiteY5325" fmla="*/ 1415525 h 9424512"/>
              <a:gd name="connsiteX5326" fmla="*/ 10904479 w 15162205"/>
              <a:gd name="connsiteY5326" fmla="*/ 1407461 h 9424512"/>
              <a:gd name="connsiteX5327" fmla="*/ 10872217 w 15162205"/>
              <a:gd name="connsiteY5327" fmla="*/ 1391329 h 9424512"/>
              <a:gd name="connsiteX5328" fmla="*/ 10888348 w 15162205"/>
              <a:gd name="connsiteY5328" fmla="*/ 1391329 h 9424512"/>
              <a:gd name="connsiteX5329" fmla="*/ 10920609 w 15162205"/>
              <a:gd name="connsiteY5329" fmla="*/ 1391329 h 9424512"/>
              <a:gd name="connsiteX5330" fmla="*/ 10952870 w 15162205"/>
              <a:gd name="connsiteY5330" fmla="*/ 1375201 h 9424512"/>
              <a:gd name="connsiteX5331" fmla="*/ 10743170 w 15162205"/>
              <a:gd name="connsiteY5331" fmla="*/ 1375201 h 9424512"/>
              <a:gd name="connsiteX5332" fmla="*/ 10759300 w 15162205"/>
              <a:gd name="connsiteY5332" fmla="*/ 1383266 h 9424512"/>
              <a:gd name="connsiteX5333" fmla="*/ 10759300 w 15162205"/>
              <a:gd name="connsiteY5333" fmla="*/ 1407461 h 9424512"/>
              <a:gd name="connsiteX5334" fmla="*/ 10743170 w 15162205"/>
              <a:gd name="connsiteY5334" fmla="*/ 1439723 h 9424512"/>
              <a:gd name="connsiteX5335" fmla="*/ 10727038 w 15162205"/>
              <a:gd name="connsiteY5335" fmla="*/ 1455855 h 9424512"/>
              <a:gd name="connsiteX5336" fmla="*/ 10710909 w 15162205"/>
              <a:gd name="connsiteY5336" fmla="*/ 1455855 h 9424512"/>
              <a:gd name="connsiteX5337" fmla="*/ 10678644 w 15162205"/>
              <a:gd name="connsiteY5337" fmla="*/ 1455855 h 9424512"/>
              <a:gd name="connsiteX5338" fmla="*/ 10646383 w 15162205"/>
              <a:gd name="connsiteY5338" fmla="*/ 1439723 h 9424512"/>
              <a:gd name="connsiteX5339" fmla="*/ 10662515 w 15162205"/>
              <a:gd name="connsiteY5339" fmla="*/ 1439723 h 9424512"/>
              <a:gd name="connsiteX5340" fmla="*/ 10662515 w 15162205"/>
              <a:gd name="connsiteY5340" fmla="*/ 1423592 h 9424512"/>
              <a:gd name="connsiteX5341" fmla="*/ 10678644 w 15162205"/>
              <a:gd name="connsiteY5341" fmla="*/ 1415525 h 9424512"/>
              <a:gd name="connsiteX5342" fmla="*/ 10727038 w 15162205"/>
              <a:gd name="connsiteY5342" fmla="*/ 1407461 h 9424512"/>
              <a:gd name="connsiteX5343" fmla="*/ 10743170 w 15162205"/>
              <a:gd name="connsiteY5343" fmla="*/ 1391329 h 9424512"/>
              <a:gd name="connsiteX5344" fmla="*/ 10743170 w 15162205"/>
              <a:gd name="connsiteY5344" fmla="*/ 1375201 h 9424512"/>
              <a:gd name="connsiteX5345" fmla="*/ 10694778 w 15162205"/>
              <a:gd name="connsiteY5345" fmla="*/ 1375201 h 9424512"/>
              <a:gd name="connsiteX5346" fmla="*/ 10718974 w 15162205"/>
              <a:gd name="connsiteY5346" fmla="*/ 1375201 h 9424512"/>
              <a:gd name="connsiteX5347" fmla="*/ 10727038 w 15162205"/>
              <a:gd name="connsiteY5347" fmla="*/ 1375201 h 9424512"/>
              <a:gd name="connsiteX5348" fmla="*/ 10710909 w 15162205"/>
              <a:gd name="connsiteY5348" fmla="*/ 1391329 h 9424512"/>
              <a:gd name="connsiteX5349" fmla="*/ 10694778 w 15162205"/>
              <a:gd name="connsiteY5349" fmla="*/ 1391329 h 9424512"/>
              <a:gd name="connsiteX5350" fmla="*/ 10694778 w 15162205"/>
              <a:gd name="connsiteY5350" fmla="*/ 1375201 h 9424512"/>
              <a:gd name="connsiteX5351" fmla="*/ 10646383 w 15162205"/>
              <a:gd name="connsiteY5351" fmla="*/ 1375201 h 9424512"/>
              <a:gd name="connsiteX5352" fmla="*/ 10662515 w 15162205"/>
              <a:gd name="connsiteY5352" fmla="*/ 1375201 h 9424512"/>
              <a:gd name="connsiteX5353" fmla="*/ 10662515 w 15162205"/>
              <a:gd name="connsiteY5353" fmla="*/ 1391329 h 9424512"/>
              <a:gd name="connsiteX5354" fmla="*/ 9452700 w 15162205"/>
              <a:gd name="connsiteY5354" fmla="*/ 1375201 h 9424512"/>
              <a:gd name="connsiteX5355" fmla="*/ 9468831 w 15162205"/>
              <a:gd name="connsiteY5355" fmla="*/ 1391329 h 9424512"/>
              <a:gd name="connsiteX5356" fmla="*/ 9484960 w 15162205"/>
              <a:gd name="connsiteY5356" fmla="*/ 1407461 h 9424512"/>
              <a:gd name="connsiteX5357" fmla="*/ 9452700 w 15162205"/>
              <a:gd name="connsiteY5357" fmla="*/ 1407461 h 9424512"/>
              <a:gd name="connsiteX5358" fmla="*/ 9484960 w 15162205"/>
              <a:gd name="connsiteY5358" fmla="*/ 1423592 h 9424512"/>
              <a:gd name="connsiteX5359" fmla="*/ 9565614 w 15162205"/>
              <a:gd name="connsiteY5359" fmla="*/ 1423592 h 9424512"/>
              <a:gd name="connsiteX5360" fmla="*/ 9614009 w 15162205"/>
              <a:gd name="connsiteY5360" fmla="*/ 1439723 h 9424512"/>
              <a:gd name="connsiteX5361" fmla="*/ 9597877 w 15162205"/>
              <a:gd name="connsiteY5361" fmla="*/ 1455855 h 9424512"/>
              <a:gd name="connsiteX5362" fmla="*/ 9614009 w 15162205"/>
              <a:gd name="connsiteY5362" fmla="*/ 1455855 h 9424512"/>
              <a:gd name="connsiteX5363" fmla="*/ 9630138 w 15162205"/>
              <a:gd name="connsiteY5363" fmla="*/ 1455855 h 9424512"/>
              <a:gd name="connsiteX5364" fmla="*/ 9630138 w 15162205"/>
              <a:gd name="connsiteY5364" fmla="*/ 1439723 h 9424512"/>
              <a:gd name="connsiteX5365" fmla="*/ 9622073 w 15162205"/>
              <a:gd name="connsiteY5365" fmla="*/ 1415525 h 9424512"/>
              <a:gd name="connsiteX5366" fmla="*/ 9662401 w 15162205"/>
              <a:gd name="connsiteY5366" fmla="*/ 1407461 h 9424512"/>
              <a:gd name="connsiteX5367" fmla="*/ 9718860 w 15162205"/>
              <a:gd name="connsiteY5367" fmla="*/ 1399396 h 9424512"/>
              <a:gd name="connsiteX5368" fmla="*/ 9743055 w 15162205"/>
              <a:gd name="connsiteY5368" fmla="*/ 1407461 h 9424512"/>
              <a:gd name="connsiteX5369" fmla="*/ 9743055 w 15162205"/>
              <a:gd name="connsiteY5369" fmla="*/ 1423592 h 9424512"/>
              <a:gd name="connsiteX5370" fmla="*/ 9726925 w 15162205"/>
              <a:gd name="connsiteY5370" fmla="*/ 1431659 h 9424512"/>
              <a:gd name="connsiteX5371" fmla="*/ 9743055 w 15162205"/>
              <a:gd name="connsiteY5371" fmla="*/ 1431659 h 9424512"/>
              <a:gd name="connsiteX5372" fmla="*/ 9759186 w 15162205"/>
              <a:gd name="connsiteY5372" fmla="*/ 1423592 h 9424512"/>
              <a:gd name="connsiteX5373" fmla="*/ 9775318 w 15162205"/>
              <a:gd name="connsiteY5373" fmla="*/ 1423592 h 9424512"/>
              <a:gd name="connsiteX5374" fmla="*/ 9799514 w 15162205"/>
              <a:gd name="connsiteY5374" fmla="*/ 1423592 h 9424512"/>
              <a:gd name="connsiteX5375" fmla="*/ 9807579 w 15162205"/>
              <a:gd name="connsiteY5375" fmla="*/ 1407461 h 9424512"/>
              <a:gd name="connsiteX5376" fmla="*/ 9807579 w 15162205"/>
              <a:gd name="connsiteY5376" fmla="*/ 1391329 h 9424512"/>
              <a:gd name="connsiteX5377" fmla="*/ 9759186 w 15162205"/>
              <a:gd name="connsiteY5377" fmla="*/ 1391329 h 9424512"/>
              <a:gd name="connsiteX5378" fmla="*/ 9694664 w 15162205"/>
              <a:gd name="connsiteY5378" fmla="*/ 1391329 h 9424512"/>
              <a:gd name="connsiteX5379" fmla="*/ 9654336 w 15162205"/>
              <a:gd name="connsiteY5379" fmla="*/ 1383266 h 9424512"/>
              <a:gd name="connsiteX5380" fmla="*/ 9605942 w 15162205"/>
              <a:gd name="connsiteY5380" fmla="*/ 1375201 h 9424512"/>
              <a:gd name="connsiteX5381" fmla="*/ 9565614 w 15162205"/>
              <a:gd name="connsiteY5381" fmla="*/ 1375201 h 9424512"/>
              <a:gd name="connsiteX5382" fmla="*/ 9533355 w 15162205"/>
              <a:gd name="connsiteY5382" fmla="*/ 1375201 h 9424512"/>
              <a:gd name="connsiteX5383" fmla="*/ 9501092 w 15162205"/>
              <a:gd name="connsiteY5383" fmla="*/ 1375201 h 9424512"/>
              <a:gd name="connsiteX5384" fmla="*/ 9452700 w 15162205"/>
              <a:gd name="connsiteY5384" fmla="*/ 1375201 h 9424512"/>
              <a:gd name="connsiteX5385" fmla="*/ 9105884 w 15162205"/>
              <a:gd name="connsiteY5385" fmla="*/ 1375201 h 9424512"/>
              <a:gd name="connsiteX5386" fmla="*/ 9049427 w 15162205"/>
              <a:gd name="connsiteY5386" fmla="*/ 1391329 h 9424512"/>
              <a:gd name="connsiteX5387" fmla="*/ 9097820 w 15162205"/>
              <a:gd name="connsiteY5387" fmla="*/ 1407461 h 9424512"/>
              <a:gd name="connsiteX5388" fmla="*/ 9178474 w 15162205"/>
              <a:gd name="connsiteY5388" fmla="*/ 1407461 h 9424512"/>
              <a:gd name="connsiteX5389" fmla="*/ 9178474 w 15162205"/>
              <a:gd name="connsiteY5389" fmla="*/ 1391329 h 9424512"/>
              <a:gd name="connsiteX5390" fmla="*/ 9105884 w 15162205"/>
              <a:gd name="connsiteY5390" fmla="*/ 1375201 h 9424512"/>
              <a:gd name="connsiteX5391" fmla="*/ 8952642 w 15162205"/>
              <a:gd name="connsiteY5391" fmla="*/ 1375201 h 9424512"/>
              <a:gd name="connsiteX5392" fmla="*/ 8936511 w 15162205"/>
              <a:gd name="connsiteY5392" fmla="*/ 1391329 h 9424512"/>
              <a:gd name="connsiteX5393" fmla="*/ 8968772 w 15162205"/>
              <a:gd name="connsiteY5393" fmla="*/ 1391329 h 9424512"/>
              <a:gd name="connsiteX5394" fmla="*/ 8960709 w 15162205"/>
              <a:gd name="connsiteY5394" fmla="*/ 1383266 h 9424512"/>
              <a:gd name="connsiteX5395" fmla="*/ 8952642 w 15162205"/>
              <a:gd name="connsiteY5395" fmla="*/ 1375201 h 9424512"/>
              <a:gd name="connsiteX5396" fmla="*/ 8888118 w 15162205"/>
              <a:gd name="connsiteY5396" fmla="*/ 1375201 h 9424512"/>
              <a:gd name="connsiteX5397" fmla="*/ 8904250 w 15162205"/>
              <a:gd name="connsiteY5397" fmla="*/ 1391329 h 9424512"/>
              <a:gd name="connsiteX5398" fmla="*/ 8904250 w 15162205"/>
              <a:gd name="connsiteY5398" fmla="*/ 1375201 h 9424512"/>
              <a:gd name="connsiteX5399" fmla="*/ 8888118 w 15162205"/>
              <a:gd name="connsiteY5399" fmla="*/ 1375201 h 9424512"/>
              <a:gd name="connsiteX5400" fmla="*/ 6984672 w 15162205"/>
              <a:gd name="connsiteY5400" fmla="*/ 1375201 h 9424512"/>
              <a:gd name="connsiteX5401" fmla="*/ 6968542 w 15162205"/>
              <a:gd name="connsiteY5401" fmla="*/ 1407461 h 9424512"/>
              <a:gd name="connsiteX5402" fmla="*/ 6984672 w 15162205"/>
              <a:gd name="connsiteY5402" fmla="*/ 1391329 h 9424512"/>
              <a:gd name="connsiteX5403" fmla="*/ 6984672 w 15162205"/>
              <a:gd name="connsiteY5403" fmla="*/ 1375201 h 9424512"/>
              <a:gd name="connsiteX5404" fmla="*/ 10969004 w 15162205"/>
              <a:gd name="connsiteY5404" fmla="*/ 1359068 h 9424512"/>
              <a:gd name="connsiteX5405" fmla="*/ 11001262 w 15162205"/>
              <a:gd name="connsiteY5405" fmla="*/ 1359068 h 9424512"/>
              <a:gd name="connsiteX5406" fmla="*/ 10985133 w 15162205"/>
              <a:gd name="connsiteY5406" fmla="*/ 1375201 h 9424512"/>
              <a:gd name="connsiteX5407" fmla="*/ 10864151 w 15162205"/>
              <a:gd name="connsiteY5407" fmla="*/ 1359068 h 9424512"/>
              <a:gd name="connsiteX5408" fmla="*/ 10904479 w 15162205"/>
              <a:gd name="connsiteY5408" fmla="*/ 1375201 h 9424512"/>
              <a:gd name="connsiteX5409" fmla="*/ 10856087 w 15162205"/>
              <a:gd name="connsiteY5409" fmla="*/ 1375201 h 9424512"/>
              <a:gd name="connsiteX5410" fmla="*/ 10807692 w 15162205"/>
              <a:gd name="connsiteY5410" fmla="*/ 1375201 h 9424512"/>
              <a:gd name="connsiteX5411" fmla="*/ 10864151 w 15162205"/>
              <a:gd name="connsiteY5411" fmla="*/ 1359068 h 9424512"/>
              <a:gd name="connsiteX5412" fmla="*/ 7275031 w 15162205"/>
              <a:gd name="connsiteY5412" fmla="*/ 1359068 h 9424512"/>
              <a:gd name="connsiteX5413" fmla="*/ 7242768 w 15162205"/>
              <a:gd name="connsiteY5413" fmla="*/ 1367133 h 9424512"/>
              <a:gd name="connsiteX5414" fmla="*/ 7275031 w 15162205"/>
              <a:gd name="connsiteY5414" fmla="*/ 1375201 h 9424512"/>
              <a:gd name="connsiteX5415" fmla="*/ 7299226 w 15162205"/>
              <a:gd name="connsiteY5415" fmla="*/ 1399396 h 9424512"/>
              <a:gd name="connsiteX5416" fmla="*/ 7307290 w 15162205"/>
              <a:gd name="connsiteY5416" fmla="*/ 1407461 h 9424512"/>
              <a:gd name="connsiteX5417" fmla="*/ 7323422 w 15162205"/>
              <a:gd name="connsiteY5417" fmla="*/ 1423592 h 9424512"/>
              <a:gd name="connsiteX5418" fmla="*/ 7323422 w 15162205"/>
              <a:gd name="connsiteY5418" fmla="*/ 1439723 h 9424512"/>
              <a:gd name="connsiteX5419" fmla="*/ 7315356 w 15162205"/>
              <a:gd name="connsiteY5419" fmla="*/ 1439723 h 9424512"/>
              <a:gd name="connsiteX5420" fmla="*/ 7291160 w 15162205"/>
              <a:gd name="connsiteY5420" fmla="*/ 1439723 h 9424512"/>
              <a:gd name="connsiteX5421" fmla="*/ 7307290 w 15162205"/>
              <a:gd name="connsiteY5421" fmla="*/ 1455855 h 9424512"/>
              <a:gd name="connsiteX5422" fmla="*/ 7339552 w 15162205"/>
              <a:gd name="connsiteY5422" fmla="*/ 1455855 h 9424512"/>
              <a:gd name="connsiteX5423" fmla="*/ 7371816 w 15162205"/>
              <a:gd name="connsiteY5423" fmla="*/ 1471984 h 9424512"/>
              <a:gd name="connsiteX5424" fmla="*/ 7452468 w 15162205"/>
              <a:gd name="connsiteY5424" fmla="*/ 1455855 h 9424512"/>
              <a:gd name="connsiteX5425" fmla="*/ 7444404 w 15162205"/>
              <a:gd name="connsiteY5425" fmla="*/ 1439723 h 9424512"/>
              <a:gd name="connsiteX5426" fmla="*/ 7428273 w 15162205"/>
              <a:gd name="connsiteY5426" fmla="*/ 1431659 h 9424512"/>
              <a:gd name="connsiteX5427" fmla="*/ 7371816 w 15162205"/>
              <a:gd name="connsiteY5427" fmla="*/ 1423592 h 9424512"/>
              <a:gd name="connsiteX5428" fmla="*/ 7339552 w 15162205"/>
              <a:gd name="connsiteY5428" fmla="*/ 1407461 h 9424512"/>
              <a:gd name="connsiteX5429" fmla="*/ 7275031 w 15162205"/>
              <a:gd name="connsiteY5429" fmla="*/ 1359068 h 9424512"/>
              <a:gd name="connsiteX5430" fmla="*/ 6791102 w 15162205"/>
              <a:gd name="connsiteY5430" fmla="*/ 1359068 h 9424512"/>
              <a:gd name="connsiteX5431" fmla="*/ 6807234 w 15162205"/>
              <a:gd name="connsiteY5431" fmla="*/ 1375201 h 9424512"/>
              <a:gd name="connsiteX5432" fmla="*/ 6871758 w 15162205"/>
              <a:gd name="connsiteY5432" fmla="*/ 1391329 h 9424512"/>
              <a:gd name="connsiteX5433" fmla="*/ 6920150 w 15162205"/>
              <a:gd name="connsiteY5433" fmla="*/ 1407461 h 9424512"/>
              <a:gd name="connsiteX5434" fmla="*/ 6920150 w 15162205"/>
              <a:gd name="connsiteY5434" fmla="*/ 1391329 h 9424512"/>
              <a:gd name="connsiteX5435" fmla="*/ 6912085 w 15162205"/>
              <a:gd name="connsiteY5435" fmla="*/ 1383266 h 9424512"/>
              <a:gd name="connsiteX5436" fmla="*/ 6887888 w 15162205"/>
              <a:gd name="connsiteY5436" fmla="*/ 1375201 h 9424512"/>
              <a:gd name="connsiteX5437" fmla="*/ 6855626 w 15162205"/>
              <a:gd name="connsiteY5437" fmla="*/ 1375201 h 9424512"/>
              <a:gd name="connsiteX5438" fmla="*/ 6823364 w 15162205"/>
              <a:gd name="connsiteY5438" fmla="*/ 1359068 h 9424512"/>
              <a:gd name="connsiteX5439" fmla="*/ 7121786 w 15162205"/>
              <a:gd name="connsiteY5439" fmla="*/ 1342938 h 9424512"/>
              <a:gd name="connsiteX5440" fmla="*/ 7113722 w 15162205"/>
              <a:gd name="connsiteY5440" fmla="*/ 1359068 h 9424512"/>
              <a:gd name="connsiteX5441" fmla="*/ 7121786 w 15162205"/>
              <a:gd name="connsiteY5441" fmla="*/ 1383266 h 9424512"/>
              <a:gd name="connsiteX5442" fmla="*/ 7137918 w 15162205"/>
              <a:gd name="connsiteY5442" fmla="*/ 1383266 h 9424512"/>
              <a:gd name="connsiteX5443" fmla="*/ 7129852 w 15162205"/>
              <a:gd name="connsiteY5443" fmla="*/ 1359068 h 9424512"/>
              <a:gd name="connsiteX5444" fmla="*/ 7121786 w 15162205"/>
              <a:gd name="connsiteY5444" fmla="*/ 1342938 h 9424512"/>
              <a:gd name="connsiteX5445" fmla="*/ 7073392 w 15162205"/>
              <a:gd name="connsiteY5445" fmla="*/ 1342938 h 9424512"/>
              <a:gd name="connsiteX5446" fmla="*/ 7065327 w 15162205"/>
              <a:gd name="connsiteY5446" fmla="*/ 1359068 h 9424512"/>
              <a:gd name="connsiteX5447" fmla="*/ 7097590 w 15162205"/>
              <a:gd name="connsiteY5447" fmla="*/ 1359068 h 9424512"/>
              <a:gd name="connsiteX5448" fmla="*/ 7097590 w 15162205"/>
              <a:gd name="connsiteY5448" fmla="*/ 1342938 h 9424512"/>
              <a:gd name="connsiteX5449" fmla="*/ 7073392 w 15162205"/>
              <a:gd name="connsiteY5449" fmla="*/ 1342938 h 9424512"/>
              <a:gd name="connsiteX5450" fmla="*/ 6032952 w 15162205"/>
              <a:gd name="connsiteY5450" fmla="*/ 1342938 h 9424512"/>
              <a:gd name="connsiteX5451" fmla="*/ 6049082 w 15162205"/>
              <a:gd name="connsiteY5451" fmla="*/ 1375201 h 9424512"/>
              <a:gd name="connsiteX5452" fmla="*/ 6097474 w 15162205"/>
              <a:gd name="connsiteY5452" fmla="*/ 1391329 h 9424512"/>
              <a:gd name="connsiteX5453" fmla="*/ 6089408 w 15162205"/>
              <a:gd name="connsiteY5453" fmla="*/ 1383266 h 9424512"/>
              <a:gd name="connsiteX5454" fmla="*/ 6081345 w 15162205"/>
              <a:gd name="connsiteY5454" fmla="*/ 1375201 h 9424512"/>
              <a:gd name="connsiteX5455" fmla="*/ 6049082 w 15162205"/>
              <a:gd name="connsiteY5455" fmla="*/ 1359068 h 9424512"/>
              <a:gd name="connsiteX5456" fmla="*/ 6032952 w 15162205"/>
              <a:gd name="connsiteY5456" fmla="*/ 1342938 h 9424512"/>
              <a:gd name="connsiteX5457" fmla="*/ 9771283 w 15162205"/>
              <a:gd name="connsiteY5457" fmla="*/ 1334871 h 9424512"/>
              <a:gd name="connsiteX5458" fmla="*/ 9759186 w 15162205"/>
              <a:gd name="connsiteY5458" fmla="*/ 1342938 h 9424512"/>
              <a:gd name="connsiteX5459" fmla="*/ 9775318 w 15162205"/>
              <a:gd name="connsiteY5459" fmla="*/ 1342938 h 9424512"/>
              <a:gd name="connsiteX5460" fmla="*/ 9771283 w 15162205"/>
              <a:gd name="connsiteY5460" fmla="*/ 1334871 h 9424512"/>
              <a:gd name="connsiteX5461" fmla="*/ 7000805 w 15162205"/>
              <a:gd name="connsiteY5461" fmla="*/ 1330839 h 9424512"/>
              <a:gd name="connsiteX5462" fmla="*/ 6992738 w 15162205"/>
              <a:gd name="connsiteY5462" fmla="*/ 1334871 h 9424512"/>
              <a:gd name="connsiteX5463" fmla="*/ 6984672 w 15162205"/>
              <a:gd name="connsiteY5463" fmla="*/ 1342938 h 9424512"/>
              <a:gd name="connsiteX5464" fmla="*/ 7016936 w 15162205"/>
              <a:gd name="connsiteY5464" fmla="*/ 1342938 h 9424512"/>
              <a:gd name="connsiteX5465" fmla="*/ 7008868 w 15162205"/>
              <a:gd name="connsiteY5465" fmla="*/ 1334871 h 9424512"/>
              <a:gd name="connsiteX5466" fmla="*/ 7000805 w 15162205"/>
              <a:gd name="connsiteY5466" fmla="*/ 1330839 h 9424512"/>
              <a:gd name="connsiteX5467" fmla="*/ 11791676 w 15162205"/>
              <a:gd name="connsiteY5467" fmla="*/ 1326807 h 9424512"/>
              <a:gd name="connsiteX5468" fmla="*/ 11807809 w 15162205"/>
              <a:gd name="connsiteY5468" fmla="*/ 1334871 h 9424512"/>
              <a:gd name="connsiteX5469" fmla="*/ 11799743 w 15162205"/>
              <a:gd name="connsiteY5469" fmla="*/ 1342938 h 9424512"/>
              <a:gd name="connsiteX5470" fmla="*/ 11783612 w 15162205"/>
              <a:gd name="connsiteY5470" fmla="*/ 1334871 h 9424512"/>
              <a:gd name="connsiteX5471" fmla="*/ 11791676 w 15162205"/>
              <a:gd name="connsiteY5471" fmla="*/ 1326807 h 9424512"/>
              <a:gd name="connsiteX5472" fmla="*/ 6629792 w 15162205"/>
              <a:gd name="connsiteY5472" fmla="*/ 1326807 h 9424512"/>
              <a:gd name="connsiteX5473" fmla="*/ 6645924 w 15162205"/>
              <a:gd name="connsiteY5473" fmla="*/ 1342938 h 9424512"/>
              <a:gd name="connsiteX5474" fmla="*/ 6629792 w 15162205"/>
              <a:gd name="connsiteY5474" fmla="*/ 1342938 h 9424512"/>
              <a:gd name="connsiteX5475" fmla="*/ 500058 w 15162205"/>
              <a:gd name="connsiteY5475" fmla="*/ 1326807 h 9424512"/>
              <a:gd name="connsiteX5476" fmla="*/ 532319 w 15162205"/>
              <a:gd name="connsiteY5476" fmla="*/ 1359068 h 9424512"/>
              <a:gd name="connsiteX5477" fmla="*/ 564581 w 15162205"/>
              <a:gd name="connsiteY5477" fmla="*/ 1359068 h 9424512"/>
              <a:gd name="connsiteX5478" fmla="*/ 580712 w 15162205"/>
              <a:gd name="connsiteY5478" fmla="*/ 1342938 h 9424512"/>
              <a:gd name="connsiteX5479" fmla="*/ 564581 w 15162205"/>
              <a:gd name="connsiteY5479" fmla="*/ 1334871 h 9424512"/>
              <a:gd name="connsiteX5480" fmla="*/ 532319 w 15162205"/>
              <a:gd name="connsiteY5480" fmla="*/ 1326807 h 9424512"/>
              <a:gd name="connsiteX5481" fmla="*/ 500058 w 15162205"/>
              <a:gd name="connsiteY5481" fmla="*/ 1326807 h 9424512"/>
              <a:gd name="connsiteX5482" fmla="*/ 10110033 w 15162205"/>
              <a:gd name="connsiteY5482" fmla="*/ 1318742 h 9424512"/>
              <a:gd name="connsiteX5483" fmla="*/ 10097934 w 15162205"/>
              <a:gd name="connsiteY5483" fmla="*/ 1326807 h 9424512"/>
              <a:gd name="connsiteX5484" fmla="*/ 10097934 w 15162205"/>
              <a:gd name="connsiteY5484" fmla="*/ 1342938 h 9424512"/>
              <a:gd name="connsiteX5485" fmla="*/ 10114065 w 15162205"/>
              <a:gd name="connsiteY5485" fmla="*/ 1326807 h 9424512"/>
              <a:gd name="connsiteX5486" fmla="*/ 10110033 w 15162205"/>
              <a:gd name="connsiteY5486" fmla="*/ 1318742 h 9424512"/>
              <a:gd name="connsiteX5487" fmla="*/ 8771169 w 15162205"/>
              <a:gd name="connsiteY5487" fmla="*/ 1316725 h 9424512"/>
              <a:gd name="connsiteX5488" fmla="*/ 8742941 w 15162205"/>
              <a:gd name="connsiteY5488" fmla="*/ 1318742 h 9424512"/>
              <a:gd name="connsiteX5489" fmla="*/ 8710678 w 15162205"/>
              <a:gd name="connsiteY5489" fmla="*/ 1342938 h 9424512"/>
              <a:gd name="connsiteX5490" fmla="*/ 8702613 w 15162205"/>
              <a:gd name="connsiteY5490" fmla="*/ 1359068 h 9424512"/>
              <a:gd name="connsiteX5491" fmla="*/ 8694549 w 15162205"/>
              <a:gd name="connsiteY5491" fmla="*/ 1351004 h 9424512"/>
              <a:gd name="connsiteX5492" fmla="*/ 8654220 w 15162205"/>
              <a:gd name="connsiteY5492" fmla="*/ 1351004 h 9424512"/>
              <a:gd name="connsiteX5493" fmla="*/ 8517108 w 15162205"/>
              <a:gd name="connsiteY5493" fmla="*/ 1359068 h 9424512"/>
              <a:gd name="connsiteX5494" fmla="*/ 8436454 w 15162205"/>
              <a:gd name="connsiteY5494" fmla="*/ 1359068 h 9424512"/>
              <a:gd name="connsiteX5495" fmla="*/ 8468715 w 15162205"/>
              <a:gd name="connsiteY5495" fmla="*/ 1375201 h 9424512"/>
              <a:gd name="connsiteX5496" fmla="*/ 8573565 w 15162205"/>
              <a:gd name="connsiteY5496" fmla="*/ 1383266 h 9424512"/>
              <a:gd name="connsiteX5497" fmla="*/ 8791333 w 15162205"/>
              <a:gd name="connsiteY5497" fmla="*/ 1407461 h 9424512"/>
              <a:gd name="connsiteX5498" fmla="*/ 8807463 w 15162205"/>
              <a:gd name="connsiteY5498" fmla="*/ 1407461 h 9424512"/>
              <a:gd name="connsiteX5499" fmla="*/ 8823596 w 15162205"/>
              <a:gd name="connsiteY5499" fmla="*/ 1407461 h 9424512"/>
              <a:gd name="connsiteX5500" fmla="*/ 8839725 w 15162205"/>
              <a:gd name="connsiteY5500" fmla="*/ 1391329 h 9424512"/>
              <a:gd name="connsiteX5501" fmla="*/ 8871987 w 15162205"/>
              <a:gd name="connsiteY5501" fmla="*/ 1367133 h 9424512"/>
              <a:gd name="connsiteX5502" fmla="*/ 8807463 w 15162205"/>
              <a:gd name="connsiteY5502" fmla="*/ 1359068 h 9424512"/>
              <a:gd name="connsiteX5503" fmla="*/ 8791333 w 15162205"/>
              <a:gd name="connsiteY5503" fmla="*/ 1342938 h 9424512"/>
              <a:gd name="connsiteX5504" fmla="*/ 8791333 w 15162205"/>
              <a:gd name="connsiteY5504" fmla="*/ 1326807 h 9424512"/>
              <a:gd name="connsiteX5505" fmla="*/ 8771169 w 15162205"/>
              <a:gd name="connsiteY5505" fmla="*/ 1316725 h 9424512"/>
              <a:gd name="connsiteX5506" fmla="*/ 9436568 w 15162205"/>
              <a:gd name="connsiteY5506" fmla="*/ 1310675 h 9424512"/>
              <a:gd name="connsiteX5507" fmla="*/ 9468831 w 15162205"/>
              <a:gd name="connsiteY5507" fmla="*/ 1326807 h 9424512"/>
              <a:gd name="connsiteX5508" fmla="*/ 9420438 w 15162205"/>
              <a:gd name="connsiteY5508" fmla="*/ 1326807 h 9424512"/>
              <a:gd name="connsiteX5509" fmla="*/ 6533009 w 15162205"/>
              <a:gd name="connsiteY5509" fmla="*/ 1294546 h 9424512"/>
              <a:gd name="connsiteX5510" fmla="*/ 6565272 w 15162205"/>
              <a:gd name="connsiteY5510" fmla="*/ 1294546 h 9424512"/>
              <a:gd name="connsiteX5511" fmla="*/ 6597532 w 15162205"/>
              <a:gd name="connsiteY5511" fmla="*/ 1310675 h 9424512"/>
              <a:gd name="connsiteX5512" fmla="*/ 6565272 w 15162205"/>
              <a:gd name="connsiteY5512" fmla="*/ 1310675 h 9424512"/>
              <a:gd name="connsiteX5513" fmla="*/ 6533009 w 15162205"/>
              <a:gd name="connsiteY5513" fmla="*/ 1294546 h 9424512"/>
              <a:gd name="connsiteX5514" fmla="*/ 9583763 w 15162205"/>
              <a:gd name="connsiteY5514" fmla="*/ 1289503 h 9424512"/>
              <a:gd name="connsiteX5515" fmla="*/ 9597877 w 15162205"/>
              <a:gd name="connsiteY5515" fmla="*/ 1294546 h 9424512"/>
              <a:gd name="connsiteX5516" fmla="*/ 9614009 w 15162205"/>
              <a:gd name="connsiteY5516" fmla="*/ 1318742 h 9424512"/>
              <a:gd name="connsiteX5517" fmla="*/ 9581747 w 15162205"/>
              <a:gd name="connsiteY5517" fmla="*/ 1326807 h 9424512"/>
              <a:gd name="connsiteX5518" fmla="*/ 9565614 w 15162205"/>
              <a:gd name="connsiteY5518" fmla="*/ 1310675 h 9424512"/>
              <a:gd name="connsiteX5519" fmla="*/ 9583763 w 15162205"/>
              <a:gd name="connsiteY5519" fmla="*/ 1289503 h 9424512"/>
              <a:gd name="connsiteX5520" fmla="*/ 10597991 w 15162205"/>
              <a:gd name="connsiteY5520" fmla="*/ 1278414 h 9424512"/>
              <a:gd name="connsiteX5521" fmla="*/ 10614122 w 15162205"/>
              <a:gd name="connsiteY5521" fmla="*/ 1294546 h 9424512"/>
              <a:gd name="connsiteX5522" fmla="*/ 10597991 w 15162205"/>
              <a:gd name="connsiteY5522" fmla="*/ 1294546 h 9424512"/>
              <a:gd name="connsiteX5523" fmla="*/ 10597991 w 15162205"/>
              <a:gd name="connsiteY5523" fmla="*/ 1278414 h 9424512"/>
              <a:gd name="connsiteX5524" fmla="*/ 7629910 w 15162205"/>
              <a:gd name="connsiteY5524" fmla="*/ 1278414 h 9424512"/>
              <a:gd name="connsiteX5525" fmla="*/ 7629910 w 15162205"/>
              <a:gd name="connsiteY5525" fmla="*/ 1294546 h 9424512"/>
              <a:gd name="connsiteX5526" fmla="*/ 7646040 w 15162205"/>
              <a:gd name="connsiteY5526" fmla="*/ 1310675 h 9424512"/>
              <a:gd name="connsiteX5527" fmla="*/ 7662170 w 15162205"/>
              <a:gd name="connsiteY5527" fmla="*/ 1294546 h 9424512"/>
              <a:gd name="connsiteX5528" fmla="*/ 6758842 w 15162205"/>
              <a:gd name="connsiteY5528" fmla="*/ 1278414 h 9424512"/>
              <a:gd name="connsiteX5529" fmla="*/ 6758842 w 15162205"/>
              <a:gd name="connsiteY5529" fmla="*/ 1294546 h 9424512"/>
              <a:gd name="connsiteX5530" fmla="*/ 6774972 w 15162205"/>
              <a:gd name="connsiteY5530" fmla="*/ 1310675 h 9424512"/>
              <a:gd name="connsiteX5531" fmla="*/ 6774972 w 15162205"/>
              <a:gd name="connsiteY5531" fmla="*/ 1294546 h 9424512"/>
              <a:gd name="connsiteX5532" fmla="*/ 6758842 w 15162205"/>
              <a:gd name="connsiteY5532" fmla="*/ 1278414 h 9424512"/>
              <a:gd name="connsiteX5533" fmla="*/ 8855857 w 15162205"/>
              <a:gd name="connsiteY5533" fmla="*/ 1262283 h 9424512"/>
              <a:gd name="connsiteX5534" fmla="*/ 8871987 w 15162205"/>
              <a:gd name="connsiteY5534" fmla="*/ 1262283 h 9424512"/>
              <a:gd name="connsiteX5535" fmla="*/ 8871987 w 15162205"/>
              <a:gd name="connsiteY5535" fmla="*/ 1278414 h 9424512"/>
              <a:gd name="connsiteX5536" fmla="*/ 8855857 w 15162205"/>
              <a:gd name="connsiteY5536" fmla="*/ 1262283 h 9424512"/>
              <a:gd name="connsiteX5537" fmla="*/ 7484732 w 15162205"/>
              <a:gd name="connsiteY5537" fmla="*/ 1262283 h 9424512"/>
              <a:gd name="connsiteX5538" fmla="*/ 7500864 w 15162205"/>
              <a:gd name="connsiteY5538" fmla="*/ 1286479 h 9424512"/>
              <a:gd name="connsiteX5539" fmla="*/ 7533123 w 15162205"/>
              <a:gd name="connsiteY5539" fmla="*/ 1294546 h 9424512"/>
              <a:gd name="connsiteX5540" fmla="*/ 7549256 w 15162205"/>
              <a:gd name="connsiteY5540" fmla="*/ 1302610 h 9424512"/>
              <a:gd name="connsiteX5541" fmla="*/ 7549256 w 15162205"/>
              <a:gd name="connsiteY5541" fmla="*/ 1310675 h 9424512"/>
              <a:gd name="connsiteX5542" fmla="*/ 7565386 w 15162205"/>
              <a:gd name="connsiteY5542" fmla="*/ 1294546 h 9424512"/>
              <a:gd name="connsiteX5543" fmla="*/ 7581518 w 15162205"/>
              <a:gd name="connsiteY5543" fmla="*/ 1286479 h 9424512"/>
              <a:gd name="connsiteX5544" fmla="*/ 7565386 w 15162205"/>
              <a:gd name="connsiteY5544" fmla="*/ 1278414 h 9424512"/>
              <a:gd name="connsiteX5545" fmla="*/ 7549256 w 15162205"/>
              <a:gd name="connsiteY5545" fmla="*/ 1270350 h 9424512"/>
              <a:gd name="connsiteX5546" fmla="*/ 7533123 w 15162205"/>
              <a:gd name="connsiteY5546" fmla="*/ 1262283 h 9424512"/>
              <a:gd name="connsiteX5547" fmla="*/ 7404077 w 15162205"/>
              <a:gd name="connsiteY5547" fmla="*/ 1262283 h 9424512"/>
              <a:gd name="connsiteX5548" fmla="*/ 7404077 w 15162205"/>
              <a:gd name="connsiteY5548" fmla="*/ 1278414 h 9424512"/>
              <a:gd name="connsiteX5549" fmla="*/ 7420206 w 15162205"/>
              <a:gd name="connsiteY5549" fmla="*/ 1278414 h 9424512"/>
              <a:gd name="connsiteX5550" fmla="*/ 7972690 w 15162205"/>
              <a:gd name="connsiteY5550" fmla="*/ 1254218 h 9424512"/>
              <a:gd name="connsiteX5551" fmla="*/ 7952528 w 15162205"/>
              <a:gd name="connsiteY5551" fmla="*/ 1262283 h 9424512"/>
              <a:gd name="connsiteX5552" fmla="*/ 7920264 w 15162205"/>
              <a:gd name="connsiteY5552" fmla="*/ 1270350 h 9424512"/>
              <a:gd name="connsiteX5553" fmla="*/ 7904136 w 15162205"/>
              <a:gd name="connsiteY5553" fmla="*/ 1278414 h 9424512"/>
              <a:gd name="connsiteX5554" fmla="*/ 7920264 w 15162205"/>
              <a:gd name="connsiteY5554" fmla="*/ 1294546 h 9424512"/>
              <a:gd name="connsiteX5555" fmla="*/ 7968658 w 15162205"/>
              <a:gd name="connsiteY5555" fmla="*/ 1310675 h 9424512"/>
              <a:gd name="connsiteX5556" fmla="*/ 8017050 w 15162205"/>
              <a:gd name="connsiteY5556" fmla="*/ 1310675 h 9424512"/>
              <a:gd name="connsiteX5557" fmla="*/ 8033182 w 15162205"/>
              <a:gd name="connsiteY5557" fmla="*/ 1310675 h 9424512"/>
              <a:gd name="connsiteX5558" fmla="*/ 8049311 w 15162205"/>
              <a:gd name="connsiteY5558" fmla="*/ 1294546 h 9424512"/>
              <a:gd name="connsiteX5559" fmla="*/ 8000919 w 15162205"/>
              <a:gd name="connsiteY5559" fmla="*/ 1262283 h 9424512"/>
              <a:gd name="connsiteX5560" fmla="*/ 7972690 w 15162205"/>
              <a:gd name="connsiteY5560" fmla="*/ 1254218 h 9424512"/>
              <a:gd name="connsiteX5561" fmla="*/ 6557204 w 15162205"/>
              <a:gd name="connsiteY5561" fmla="*/ 1254218 h 9424512"/>
              <a:gd name="connsiteX5562" fmla="*/ 6549140 w 15162205"/>
              <a:gd name="connsiteY5562" fmla="*/ 1255114 h 9424512"/>
              <a:gd name="connsiteX5563" fmla="*/ 6549140 w 15162205"/>
              <a:gd name="connsiteY5563" fmla="*/ 1262283 h 9424512"/>
              <a:gd name="connsiteX5564" fmla="*/ 6549140 w 15162205"/>
              <a:gd name="connsiteY5564" fmla="*/ 1278414 h 9424512"/>
              <a:gd name="connsiteX5565" fmla="*/ 6533009 w 15162205"/>
              <a:gd name="connsiteY5565" fmla="*/ 1262283 h 9424512"/>
              <a:gd name="connsiteX5566" fmla="*/ 6539059 w 15162205"/>
              <a:gd name="connsiteY5566" fmla="*/ 1256233 h 9424512"/>
              <a:gd name="connsiteX5567" fmla="*/ 6516878 w 15162205"/>
              <a:gd name="connsiteY5567" fmla="*/ 1262283 h 9424512"/>
              <a:gd name="connsiteX5568" fmla="*/ 6516878 w 15162205"/>
              <a:gd name="connsiteY5568" fmla="*/ 1278414 h 9424512"/>
              <a:gd name="connsiteX5569" fmla="*/ 6468484 w 15162205"/>
              <a:gd name="connsiteY5569" fmla="*/ 1278414 h 9424512"/>
              <a:gd name="connsiteX5570" fmla="*/ 6436224 w 15162205"/>
              <a:gd name="connsiteY5570" fmla="*/ 1278414 h 9424512"/>
              <a:gd name="connsiteX5571" fmla="*/ 6597532 w 15162205"/>
              <a:gd name="connsiteY5571" fmla="*/ 1342938 h 9424512"/>
              <a:gd name="connsiteX5572" fmla="*/ 6645924 w 15162205"/>
              <a:gd name="connsiteY5572" fmla="*/ 1359068 h 9424512"/>
              <a:gd name="connsiteX5573" fmla="*/ 6662055 w 15162205"/>
              <a:gd name="connsiteY5573" fmla="*/ 1342938 h 9424512"/>
              <a:gd name="connsiteX5574" fmla="*/ 6637859 w 15162205"/>
              <a:gd name="connsiteY5574" fmla="*/ 1310675 h 9424512"/>
              <a:gd name="connsiteX5575" fmla="*/ 6597532 w 15162205"/>
              <a:gd name="connsiteY5575" fmla="*/ 1278414 h 9424512"/>
              <a:gd name="connsiteX5576" fmla="*/ 6597532 w 15162205"/>
              <a:gd name="connsiteY5576" fmla="*/ 1262283 h 9424512"/>
              <a:gd name="connsiteX5577" fmla="*/ 6581400 w 15162205"/>
              <a:gd name="connsiteY5577" fmla="*/ 1262283 h 9424512"/>
              <a:gd name="connsiteX5578" fmla="*/ 6557204 w 15162205"/>
              <a:gd name="connsiteY5578" fmla="*/ 1254218 h 9424512"/>
              <a:gd name="connsiteX5579" fmla="*/ 6226523 w 15162205"/>
              <a:gd name="connsiteY5579" fmla="*/ 1246154 h 9424512"/>
              <a:gd name="connsiteX5580" fmla="*/ 6242654 w 15162205"/>
              <a:gd name="connsiteY5580" fmla="*/ 1262283 h 9424512"/>
              <a:gd name="connsiteX5581" fmla="*/ 6258783 w 15162205"/>
              <a:gd name="connsiteY5581" fmla="*/ 1262283 h 9424512"/>
              <a:gd name="connsiteX5582" fmla="*/ 6226523 w 15162205"/>
              <a:gd name="connsiteY5582" fmla="*/ 1246154 h 9424512"/>
              <a:gd name="connsiteX5583" fmla="*/ 7379881 w 15162205"/>
              <a:gd name="connsiteY5583" fmla="*/ 1234055 h 9424512"/>
              <a:gd name="connsiteX5584" fmla="*/ 7355686 w 15162205"/>
              <a:gd name="connsiteY5584" fmla="*/ 1246154 h 9424512"/>
              <a:gd name="connsiteX5585" fmla="*/ 7355686 w 15162205"/>
              <a:gd name="connsiteY5585" fmla="*/ 1262283 h 9424512"/>
              <a:gd name="connsiteX5586" fmla="*/ 7379881 w 15162205"/>
              <a:gd name="connsiteY5586" fmla="*/ 1278414 h 9424512"/>
              <a:gd name="connsiteX5587" fmla="*/ 7387946 w 15162205"/>
              <a:gd name="connsiteY5587" fmla="*/ 1262283 h 9424512"/>
              <a:gd name="connsiteX5588" fmla="*/ 7379881 w 15162205"/>
              <a:gd name="connsiteY5588" fmla="*/ 1234055 h 9424512"/>
              <a:gd name="connsiteX5589" fmla="*/ 7275031 w 15162205"/>
              <a:gd name="connsiteY5589" fmla="*/ 1230020 h 9424512"/>
              <a:gd name="connsiteX5590" fmla="*/ 7291160 w 15162205"/>
              <a:gd name="connsiteY5590" fmla="*/ 1246154 h 9424512"/>
              <a:gd name="connsiteX5591" fmla="*/ 7323422 w 15162205"/>
              <a:gd name="connsiteY5591" fmla="*/ 1246154 h 9424512"/>
              <a:gd name="connsiteX5592" fmla="*/ 7339552 w 15162205"/>
              <a:gd name="connsiteY5592" fmla="*/ 1230020 h 9424512"/>
              <a:gd name="connsiteX5593" fmla="*/ 7323422 w 15162205"/>
              <a:gd name="connsiteY5593" fmla="*/ 1230020 h 9424512"/>
              <a:gd name="connsiteX5594" fmla="*/ 7291160 w 15162205"/>
              <a:gd name="connsiteY5594" fmla="*/ 1230020 h 9424512"/>
              <a:gd name="connsiteX5595" fmla="*/ 7242768 w 15162205"/>
              <a:gd name="connsiteY5595" fmla="*/ 1230020 h 9424512"/>
              <a:gd name="connsiteX5596" fmla="*/ 7242768 w 15162205"/>
              <a:gd name="connsiteY5596" fmla="*/ 1246154 h 9424512"/>
              <a:gd name="connsiteX5597" fmla="*/ 7258898 w 15162205"/>
              <a:gd name="connsiteY5597" fmla="*/ 1246154 h 9424512"/>
              <a:gd name="connsiteX5598" fmla="*/ 7242768 w 15162205"/>
              <a:gd name="connsiteY5598" fmla="*/ 1230020 h 9424512"/>
              <a:gd name="connsiteX5599" fmla="*/ 6129736 w 15162205"/>
              <a:gd name="connsiteY5599" fmla="*/ 1230020 h 9424512"/>
              <a:gd name="connsiteX5600" fmla="*/ 6153932 w 15162205"/>
              <a:gd name="connsiteY5600" fmla="*/ 1246154 h 9424512"/>
              <a:gd name="connsiteX5601" fmla="*/ 6194259 w 15162205"/>
              <a:gd name="connsiteY5601" fmla="*/ 1262283 h 9424512"/>
              <a:gd name="connsiteX5602" fmla="*/ 6194259 w 15162205"/>
              <a:gd name="connsiteY5602" fmla="*/ 1246154 h 9424512"/>
              <a:gd name="connsiteX5603" fmla="*/ 6162000 w 15162205"/>
              <a:gd name="connsiteY5603" fmla="*/ 1230020 h 9424512"/>
              <a:gd name="connsiteX5604" fmla="*/ 7690400 w 15162205"/>
              <a:gd name="connsiteY5604" fmla="*/ 1221955 h 9424512"/>
              <a:gd name="connsiteX5605" fmla="*/ 7662170 w 15162205"/>
              <a:gd name="connsiteY5605" fmla="*/ 1230020 h 9424512"/>
              <a:gd name="connsiteX5606" fmla="*/ 7670236 w 15162205"/>
              <a:gd name="connsiteY5606" fmla="*/ 1246154 h 9424512"/>
              <a:gd name="connsiteX5607" fmla="*/ 7678302 w 15162205"/>
              <a:gd name="connsiteY5607" fmla="*/ 1246154 h 9424512"/>
              <a:gd name="connsiteX5608" fmla="*/ 7710566 w 15162205"/>
              <a:gd name="connsiteY5608" fmla="*/ 1246154 h 9424512"/>
              <a:gd name="connsiteX5609" fmla="*/ 7694432 w 15162205"/>
              <a:gd name="connsiteY5609" fmla="*/ 1262283 h 9424512"/>
              <a:gd name="connsiteX5610" fmla="*/ 7726694 w 15162205"/>
              <a:gd name="connsiteY5610" fmla="*/ 1262283 h 9424512"/>
              <a:gd name="connsiteX5611" fmla="*/ 7775086 w 15162205"/>
              <a:gd name="connsiteY5611" fmla="*/ 1278414 h 9424512"/>
              <a:gd name="connsiteX5612" fmla="*/ 7783152 w 15162205"/>
              <a:gd name="connsiteY5612" fmla="*/ 1278414 h 9424512"/>
              <a:gd name="connsiteX5613" fmla="*/ 7807349 w 15162205"/>
              <a:gd name="connsiteY5613" fmla="*/ 1278414 h 9424512"/>
              <a:gd name="connsiteX5614" fmla="*/ 7839610 w 15162205"/>
              <a:gd name="connsiteY5614" fmla="*/ 1278414 h 9424512"/>
              <a:gd name="connsiteX5615" fmla="*/ 7871873 w 15162205"/>
              <a:gd name="connsiteY5615" fmla="*/ 1278414 h 9424512"/>
              <a:gd name="connsiteX5616" fmla="*/ 7839610 w 15162205"/>
              <a:gd name="connsiteY5616" fmla="*/ 1246154 h 9424512"/>
              <a:gd name="connsiteX5617" fmla="*/ 7815414 w 15162205"/>
              <a:gd name="connsiteY5617" fmla="*/ 1230020 h 9424512"/>
              <a:gd name="connsiteX5618" fmla="*/ 7805332 w 15162205"/>
              <a:gd name="connsiteY5618" fmla="*/ 1221955 h 9424512"/>
              <a:gd name="connsiteX5619" fmla="*/ 7791218 w 15162205"/>
              <a:gd name="connsiteY5619" fmla="*/ 1230020 h 9424512"/>
              <a:gd name="connsiteX5620" fmla="*/ 7775086 w 15162205"/>
              <a:gd name="connsiteY5620" fmla="*/ 1230020 h 9424512"/>
              <a:gd name="connsiteX5621" fmla="*/ 7742824 w 15162205"/>
              <a:gd name="connsiteY5621" fmla="*/ 1230020 h 9424512"/>
              <a:gd name="connsiteX5622" fmla="*/ 7690400 w 15162205"/>
              <a:gd name="connsiteY5622" fmla="*/ 1221955 h 9424512"/>
              <a:gd name="connsiteX5623" fmla="*/ 5809136 w 15162205"/>
              <a:gd name="connsiteY5623" fmla="*/ 1217924 h 9424512"/>
              <a:gd name="connsiteX5624" fmla="*/ 5799054 w 15162205"/>
              <a:gd name="connsiteY5624" fmla="*/ 1221955 h 9424512"/>
              <a:gd name="connsiteX5625" fmla="*/ 5807119 w 15162205"/>
              <a:gd name="connsiteY5625" fmla="*/ 1246154 h 9424512"/>
              <a:gd name="connsiteX5626" fmla="*/ 5823250 w 15162205"/>
              <a:gd name="connsiteY5626" fmla="*/ 1246154 h 9424512"/>
              <a:gd name="connsiteX5627" fmla="*/ 5823250 w 15162205"/>
              <a:gd name="connsiteY5627" fmla="*/ 1221955 h 9424512"/>
              <a:gd name="connsiteX5628" fmla="*/ 5809136 w 15162205"/>
              <a:gd name="connsiteY5628" fmla="*/ 1217924 h 9424512"/>
              <a:gd name="connsiteX5629" fmla="*/ 10017281 w 15162205"/>
              <a:gd name="connsiteY5629" fmla="*/ 1213891 h 9424512"/>
              <a:gd name="connsiteX5630" fmla="*/ 10001149 w 15162205"/>
              <a:gd name="connsiteY5630" fmla="*/ 1230020 h 9424512"/>
              <a:gd name="connsiteX5631" fmla="*/ 10001149 w 15162205"/>
              <a:gd name="connsiteY5631" fmla="*/ 1246154 h 9424512"/>
              <a:gd name="connsiteX5632" fmla="*/ 10017281 w 15162205"/>
              <a:gd name="connsiteY5632" fmla="*/ 1230020 h 9424512"/>
              <a:gd name="connsiteX5633" fmla="*/ 6621730 w 15162205"/>
              <a:gd name="connsiteY5633" fmla="*/ 1213891 h 9424512"/>
              <a:gd name="connsiteX5634" fmla="*/ 6621730 w 15162205"/>
              <a:gd name="connsiteY5634" fmla="*/ 1230020 h 9424512"/>
              <a:gd name="connsiteX5635" fmla="*/ 6645924 w 15162205"/>
              <a:gd name="connsiteY5635" fmla="*/ 1238088 h 9424512"/>
              <a:gd name="connsiteX5636" fmla="*/ 6645924 w 15162205"/>
              <a:gd name="connsiteY5636" fmla="*/ 1221955 h 9424512"/>
              <a:gd name="connsiteX5637" fmla="*/ 6621730 w 15162205"/>
              <a:gd name="connsiteY5637" fmla="*/ 1213891 h 9424512"/>
              <a:gd name="connsiteX5638" fmla="*/ 6371702 w 15162205"/>
              <a:gd name="connsiteY5638" fmla="*/ 1213891 h 9424512"/>
              <a:gd name="connsiteX5639" fmla="*/ 6387829 w 15162205"/>
              <a:gd name="connsiteY5639" fmla="*/ 1230020 h 9424512"/>
              <a:gd name="connsiteX5640" fmla="*/ 6387829 w 15162205"/>
              <a:gd name="connsiteY5640" fmla="*/ 1213891 h 9424512"/>
              <a:gd name="connsiteX5641" fmla="*/ 6371702 w 15162205"/>
              <a:gd name="connsiteY5641" fmla="*/ 1213891 h 9424512"/>
              <a:gd name="connsiteX5642" fmla="*/ 451664 w 15162205"/>
              <a:gd name="connsiteY5642" fmla="*/ 1213891 h 9424512"/>
              <a:gd name="connsiteX5643" fmla="*/ 459731 w 15162205"/>
              <a:gd name="connsiteY5643" fmla="*/ 1213891 h 9424512"/>
              <a:gd name="connsiteX5644" fmla="*/ 467795 w 15162205"/>
              <a:gd name="connsiteY5644" fmla="*/ 1213891 h 9424512"/>
              <a:gd name="connsiteX5645" fmla="*/ 451664 w 15162205"/>
              <a:gd name="connsiteY5645" fmla="*/ 1230020 h 9424512"/>
              <a:gd name="connsiteX5646" fmla="*/ 451664 w 15162205"/>
              <a:gd name="connsiteY5646" fmla="*/ 1213891 h 9424512"/>
              <a:gd name="connsiteX5647" fmla="*/ 9876137 w 15162205"/>
              <a:gd name="connsiteY5647" fmla="*/ 1205825 h 9424512"/>
              <a:gd name="connsiteX5648" fmla="*/ 9888234 w 15162205"/>
              <a:gd name="connsiteY5648" fmla="*/ 1213891 h 9424512"/>
              <a:gd name="connsiteX5649" fmla="*/ 9872102 w 15162205"/>
              <a:gd name="connsiteY5649" fmla="*/ 1213891 h 9424512"/>
              <a:gd name="connsiteX5650" fmla="*/ 9876137 w 15162205"/>
              <a:gd name="connsiteY5650" fmla="*/ 1205825 h 9424512"/>
              <a:gd name="connsiteX5651" fmla="*/ 11420666 w 15162205"/>
              <a:gd name="connsiteY5651" fmla="*/ 1181629 h 9424512"/>
              <a:gd name="connsiteX5652" fmla="*/ 11452929 w 15162205"/>
              <a:gd name="connsiteY5652" fmla="*/ 1197760 h 9424512"/>
              <a:gd name="connsiteX5653" fmla="*/ 11469058 w 15162205"/>
              <a:gd name="connsiteY5653" fmla="*/ 1213891 h 9424512"/>
              <a:gd name="connsiteX5654" fmla="*/ 11404536 w 15162205"/>
              <a:gd name="connsiteY5654" fmla="*/ 1213891 h 9424512"/>
              <a:gd name="connsiteX5655" fmla="*/ 7210506 w 15162205"/>
              <a:gd name="connsiteY5655" fmla="*/ 1181629 h 9424512"/>
              <a:gd name="connsiteX5656" fmla="*/ 7202443 w 15162205"/>
              <a:gd name="connsiteY5656" fmla="*/ 1197760 h 9424512"/>
              <a:gd name="connsiteX5657" fmla="*/ 7226636 w 15162205"/>
              <a:gd name="connsiteY5657" fmla="*/ 1213891 h 9424512"/>
              <a:gd name="connsiteX5658" fmla="*/ 7226636 w 15162205"/>
              <a:gd name="connsiteY5658" fmla="*/ 1197760 h 9424512"/>
              <a:gd name="connsiteX5659" fmla="*/ 7162114 w 15162205"/>
              <a:gd name="connsiteY5659" fmla="*/ 1181629 h 9424512"/>
              <a:gd name="connsiteX5660" fmla="*/ 7178244 w 15162205"/>
              <a:gd name="connsiteY5660" fmla="*/ 1181629 h 9424512"/>
              <a:gd name="connsiteX5661" fmla="*/ 7162114 w 15162205"/>
              <a:gd name="connsiteY5661" fmla="*/ 1181629 h 9424512"/>
              <a:gd name="connsiteX5662" fmla="*/ 5355454 w 15162205"/>
              <a:gd name="connsiteY5662" fmla="*/ 1181629 h 9424512"/>
              <a:gd name="connsiteX5663" fmla="*/ 5371586 w 15162205"/>
              <a:gd name="connsiteY5663" fmla="*/ 1197760 h 9424512"/>
              <a:gd name="connsiteX5664" fmla="*/ 5363519 w 15162205"/>
              <a:gd name="connsiteY5664" fmla="*/ 1181629 h 9424512"/>
              <a:gd name="connsiteX5665" fmla="*/ 5355454 w 15162205"/>
              <a:gd name="connsiteY5665" fmla="*/ 1181629 h 9424512"/>
              <a:gd name="connsiteX5666" fmla="*/ 8375964 w 15162205"/>
              <a:gd name="connsiteY5666" fmla="*/ 1171547 h 9424512"/>
              <a:gd name="connsiteX5667" fmla="*/ 8379996 w 15162205"/>
              <a:gd name="connsiteY5667" fmla="*/ 1173564 h 9424512"/>
              <a:gd name="connsiteX5668" fmla="*/ 8388060 w 15162205"/>
              <a:gd name="connsiteY5668" fmla="*/ 1197760 h 9424512"/>
              <a:gd name="connsiteX5669" fmla="*/ 8404191 w 15162205"/>
              <a:gd name="connsiteY5669" fmla="*/ 1213891 h 9424512"/>
              <a:gd name="connsiteX5670" fmla="*/ 8581632 w 15162205"/>
              <a:gd name="connsiteY5670" fmla="*/ 1213891 h 9424512"/>
              <a:gd name="connsiteX5671" fmla="*/ 8565500 w 15162205"/>
              <a:gd name="connsiteY5671" fmla="*/ 1230020 h 9424512"/>
              <a:gd name="connsiteX5672" fmla="*/ 8541304 w 15162205"/>
              <a:gd name="connsiteY5672" fmla="*/ 1230020 h 9424512"/>
              <a:gd name="connsiteX5673" fmla="*/ 8533237 w 15162205"/>
              <a:gd name="connsiteY5673" fmla="*/ 1246154 h 9424512"/>
              <a:gd name="connsiteX5674" fmla="*/ 8517108 w 15162205"/>
              <a:gd name="connsiteY5674" fmla="*/ 1246154 h 9424512"/>
              <a:gd name="connsiteX5675" fmla="*/ 8484846 w 15162205"/>
              <a:gd name="connsiteY5675" fmla="*/ 1246154 h 9424512"/>
              <a:gd name="connsiteX5676" fmla="*/ 8468715 w 15162205"/>
              <a:gd name="connsiteY5676" fmla="*/ 1230020 h 9424512"/>
              <a:gd name="connsiteX5677" fmla="*/ 8436454 w 15162205"/>
              <a:gd name="connsiteY5677" fmla="*/ 1230020 h 9424512"/>
              <a:gd name="connsiteX5678" fmla="*/ 8371928 w 15162205"/>
              <a:gd name="connsiteY5678" fmla="*/ 1221955 h 9424512"/>
              <a:gd name="connsiteX5679" fmla="*/ 8363865 w 15162205"/>
              <a:gd name="connsiteY5679" fmla="*/ 1189696 h 9424512"/>
              <a:gd name="connsiteX5680" fmla="*/ 8375964 w 15162205"/>
              <a:gd name="connsiteY5680" fmla="*/ 1171547 h 9424512"/>
              <a:gd name="connsiteX5681" fmla="*/ 6887888 w 15162205"/>
              <a:gd name="connsiteY5681" fmla="*/ 1165500 h 9424512"/>
              <a:gd name="connsiteX5682" fmla="*/ 6912085 w 15162205"/>
              <a:gd name="connsiteY5682" fmla="*/ 1173564 h 9424512"/>
              <a:gd name="connsiteX5683" fmla="*/ 6920150 w 15162205"/>
              <a:gd name="connsiteY5683" fmla="*/ 1197760 h 9424512"/>
              <a:gd name="connsiteX5684" fmla="*/ 6920150 w 15162205"/>
              <a:gd name="connsiteY5684" fmla="*/ 1213891 h 9424512"/>
              <a:gd name="connsiteX5685" fmla="*/ 6968542 w 15162205"/>
              <a:gd name="connsiteY5685" fmla="*/ 1213891 h 9424512"/>
              <a:gd name="connsiteX5686" fmla="*/ 7000805 w 15162205"/>
              <a:gd name="connsiteY5686" fmla="*/ 1230020 h 9424512"/>
              <a:gd name="connsiteX5687" fmla="*/ 7033068 w 15162205"/>
              <a:gd name="connsiteY5687" fmla="*/ 1213891 h 9424512"/>
              <a:gd name="connsiteX5688" fmla="*/ 7008868 w 15162205"/>
              <a:gd name="connsiteY5688" fmla="*/ 1205825 h 9424512"/>
              <a:gd name="connsiteX5689" fmla="*/ 6968542 w 15162205"/>
              <a:gd name="connsiteY5689" fmla="*/ 1181629 h 9424512"/>
              <a:gd name="connsiteX5690" fmla="*/ 5242539 w 15162205"/>
              <a:gd name="connsiteY5690" fmla="*/ 1165500 h 9424512"/>
              <a:gd name="connsiteX5691" fmla="*/ 5355454 w 15162205"/>
              <a:gd name="connsiteY5691" fmla="*/ 1230020 h 9424512"/>
              <a:gd name="connsiteX5692" fmla="*/ 5355454 w 15162205"/>
              <a:gd name="connsiteY5692" fmla="*/ 1213891 h 9424512"/>
              <a:gd name="connsiteX5693" fmla="*/ 5331261 w 15162205"/>
              <a:gd name="connsiteY5693" fmla="*/ 1205825 h 9424512"/>
              <a:gd name="connsiteX5694" fmla="*/ 5307060 w 15162205"/>
              <a:gd name="connsiteY5694" fmla="*/ 1181629 h 9424512"/>
              <a:gd name="connsiteX5695" fmla="*/ 10001149 w 15162205"/>
              <a:gd name="connsiteY5695" fmla="*/ 1149366 h 9424512"/>
              <a:gd name="connsiteX5696" fmla="*/ 10033410 w 15162205"/>
              <a:gd name="connsiteY5696" fmla="*/ 1165500 h 9424512"/>
              <a:gd name="connsiteX5697" fmla="*/ 10001149 w 15162205"/>
              <a:gd name="connsiteY5697" fmla="*/ 1165500 h 9424512"/>
              <a:gd name="connsiteX5698" fmla="*/ 7904136 w 15162205"/>
              <a:gd name="connsiteY5698" fmla="*/ 1149366 h 9424512"/>
              <a:gd name="connsiteX5699" fmla="*/ 7936396 w 15162205"/>
              <a:gd name="connsiteY5699" fmla="*/ 1149366 h 9424512"/>
              <a:gd name="connsiteX5700" fmla="*/ 7920264 w 15162205"/>
              <a:gd name="connsiteY5700" fmla="*/ 1165500 h 9424512"/>
              <a:gd name="connsiteX5701" fmla="*/ 225832 w 15162205"/>
              <a:gd name="connsiteY5701" fmla="*/ 1149366 h 9424512"/>
              <a:gd name="connsiteX5702" fmla="*/ 241965 w 15162205"/>
              <a:gd name="connsiteY5702" fmla="*/ 1165500 h 9424512"/>
              <a:gd name="connsiteX5703" fmla="*/ 241965 w 15162205"/>
              <a:gd name="connsiteY5703" fmla="*/ 1181629 h 9424512"/>
              <a:gd name="connsiteX5704" fmla="*/ 225832 w 15162205"/>
              <a:gd name="connsiteY5704" fmla="*/ 1165500 h 9424512"/>
              <a:gd name="connsiteX5705" fmla="*/ 5210277 w 15162205"/>
              <a:gd name="connsiteY5705" fmla="*/ 1133237 h 9424512"/>
              <a:gd name="connsiteX5706" fmla="*/ 5210277 w 15162205"/>
              <a:gd name="connsiteY5706" fmla="*/ 1149366 h 9424512"/>
              <a:gd name="connsiteX5707" fmla="*/ 5242539 w 15162205"/>
              <a:gd name="connsiteY5707" fmla="*/ 1149366 h 9424512"/>
              <a:gd name="connsiteX5708" fmla="*/ 5226408 w 15162205"/>
              <a:gd name="connsiteY5708" fmla="*/ 1133237 h 9424512"/>
              <a:gd name="connsiteX5709" fmla="*/ 5210277 w 15162205"/>
              <a:gd name="connsiteY5709" fmla="*/ 1133237 h 9424512"/>
              <a:gd name="connsiteX5710" fmla="*/ 9964855 w 15162205"/>
              <a:gd name="connsiteY5710" fmla="*/ 1123155 h 9424512"/>
              <a:gd name="connsiteX5711" fmla="*/ 9968888 w 15162205"/>
              <a:gd name="connsiteY5711" fmla="*/ 1133237 h 9424512"/>
              <a:gd name="connsiteX5712" fmla="*/ 9952756 w 15162205"/>
              <a:gd name="connsiteY5712" fmla="*/ 1149366 h 9424512"/>
              <a:gd name="connsiteX5713" fmla="*/ 9936627 w 15162205"/>
              <a:gd name="connsiteY5713" fmla="*/ 1141301 h 9424512"/>
              <a:gd name="connsiteX5714" fmla="*/ 9952756 w 15162205"/>
              <a:gd name="connsiteY5714" fmla="*/ 1125170 h 9424512"/>
              <a:gd name="connsiteX5715" fmla="*/ 9964855 w 15162205"/>
              <a:gd name="connsiteY5715" fmla="*/ 1123155 h 9424512"/>
              <a:gd name="connsiteX5716" fmla="*/ 6533009 w 15162205"/>
              <a:gd name="connsiteY5716" fmla="*/ 1117105 h 9424512"/>
              <a:gd name="connsiteX5717" fmla="*/ 6549140 w 15162205"/>
              <a:gd name="connsiteY5717" fmla="*/ 1133237 h 9424512"/>
              <a:gd name="connsiteX5718" fmla="*/ 6565272 w 15162205"/>
              <a:gd name="connsiteY5718" fmla="*/ 1141301 h 9424512"/>
              <a:gd name="connsiteX5719" fmla="*/ 6581400 w 15162205"/>
              <a:gd name="connsiteY5719" fmla="*/ 1149366 h 9424512"/>
              <a:gd name="connsiteX5720" fmla="*/ 6613664 w 15162205"/>
              <a:gd name="connsiteY5720" fmla="*/ 1149366 h 9424512"/>
              <a:gd name="connsiteX5721" fmla="*/ 6549140 w 15162205"/>
              <a:gd name="connsiteY5721" fmla="*/ 1117105 h 9424512"/>
              <a:gd name="connsiteX5722" fmla="*/ 6049082 w 15162205"/>
              <a:gd name="connsiteY5722" fmla="*/ 1117105 h 9424512"/>
              <a:gd name="connsiteX5723" fmla="*/ 6065213 w 15162205"/>
              <a:gd name="connsiteY5723" fmla="*/ 1149366 h 9424512"/>
              <a:gd name="connsiteX5724" fmla="*/ 6089408 w 15162205"/>
              <a:gd name="connsiteY5724" fmla="*/ 1149366 h 9424512"/>
              <a:gd name="connsiteX5725" fmla="*/ 6081345 w 15162205"/>
              <a:gd name="connsiteY5725" fmla="*/ 1133237 h 9424512"/>
              <a:gd name="connsiteX5726" fmla="*/ 213734 w 15162205"/>
              <a:gd name="connsiteY5726" fmla="*/ 1109041 h 9424512"/>
              <a:gd name="connsiteX5727" fmla="*/ 225832 w 15162205"/>
              <a:gd name="connsiteY5727" fmla="*/ 1117105 h 9424512"/>
              <a:gd name="connsiteX5728" fmla="*/ 233898 w 15162205"/>
              <a:gd name="connsiteY5728" fmla="*/ 1133237 h 9424512"/>
              <a:gd name="connsiteX5729" fmla="*/ 241965 w 15162205"/>
              <a:gd name="connsiteY5729" fmla="*/ 1141301 h 9424512"/>
              <a:gd name="connsiteX5730" fmla="*/ 225832 w 15162205"/>
              <a:gd name="connsiteY5730" fmla="*/ 1149366 h 9424512"/>
              <a:gd name="connsiteX5731" fmla="*/ 209703 w 15162205"/>
              <a:gd name="connsiteY5731" fmla="*/ 1141301 h 9424512"/>
              <a:gd name="connsiteX5732" fmla="*/ 209703 w 15162205"/>
              <a:gd name="connsiteY5732" fmla="*/ 1117105 h 9424512"/>
              <a:gd name="connsiteX5733" fmla="*/ 213734 w 15162205"/>
              <a:gd name="connsiteY5733" fmla="*/ 1109041 h 9424512"/>
              <a:gd name="connsiteX5734" fmla="*/ 8936511 w 15162205"/>
              <a:gd name="connsiteY5734" fmla="*/ 1100974 h 9424512"/>
              <a:gd name="connsiteX5735" fmla="*/ 8968772 w 15162205"/>
              <a:gd name="connsiteY5735" fmla="*/ 1100974 h 9424512"/>
              <a:gd name="connsiteX5736" fmla="*/ 9065559 w 15162205"/>
              <a:gd name="connsiteY5736" fmla="*/ 1100974 h 9424512"/>
              <a:gd name="connsiteX5737" fmla="*/ 9113951 w 15162205"/>
              <a:gd name="connsiteY5737" fmla="*/ 1117105 h 9424512"/>
              <a:gd name="connsiteX5738" fmla="*/ 9130083 w 15162205"/>
              <a:gd name="connsiteY5738" fmla="*/ 1117105 h 9424512"/>
              <a:gd name="connsiteX5739" fmla="*/ 9146213 w 15162205"/>
              <a:gd name="connsiteY5739" fmla="*/ 1117105 h 9424512"/>
              <a:gd name="connsiteX5740" fmla="*/ 9130083 w 15162205"/>
              <a:gd name="connsiteY5740" fmla="*/ 1125170 h 9424512"/>
              <a:gd name="connsiteX5741" fmla="*/ 9097820 w 15162205"/>
              <a:gd name="connsiteY5741" fmla="*/ 1133237 h 9424512"/>
              <a:gd name="connsiteX5742" fmla="*/ 9033296 w 15162205"/>
              <a:gd name="connsiteY5742" fmla="*/ 1133237 h 9424512"/>
              <a:gd name="connsiteX5743" fmla="*/ 8968772 w 15162205"/>
              <a:gd name="connsiteY5743" fmla="*/ 1133237 h 9424512"/>
              <a:gd name="connsiteX5744" fmla="*/ 8928446 w 15162205"/>
              <a:gd name="connsiteY5744" fmla="*/ 1133237 h 9424512"/>
              <a:gd name="connsiteX5745" fmla="*/ 8880054 w 15162205"/>
              <a:gd name="connsiteY5745" fmla="*/ 1133237 h 9424512"/>
              <a:gd name="connsiteX5746" fmla="*/ 8839725 w 15162205"/>
              <a:gd name="connsiteY5746" fmla="*/ 1125170 h 9424512"/>
              <a:gd name="connsiteX5747" fmla="*/ 8823596 w 15162205"/>
              <a:gd name="connsiteY5747" fmla="*/ 1117105 h 9424512"/>
              <a:gd name="connsiteX5748" fmla="*/ 8936511 w 15162205"/>
              <a:gd name="connsiteY5748" fmla="*/ 1100974 h 9424512"/>
              <a:gd name="connsiteX5749" fmla="*/ 8291274 w 15162205"/>
              <a:gd name="connsiteY5749" fmla="*/ 1100974 h 9424512"/>
              <a:gd name="connsiteX5750" fmla="*/ 8291274 w 15162205"/>
              <a:gd name="connsiteY5750" fmla="*/ 1117105 h 9424512"/>
              <a:gd name="connsiteX5751" fmla="*/ 8307406 w 15162205"/>
              <a:gd name="connsiteY5751" fmla="*/ 1117105 h 9424512"/>
              <a:gd name="connsiteX5752" fmla="*/ 8307406 w 15162205"/>
              <a:gd name="connsiteY5752" fmla="*/ 1100974 h 9424512"/>
              <a:gd name="connsiteX5753" fmla="*/ 8291274 w 15162205"/>
              <a:gd name="connsiteY5753" fmla="*/ 1100974 h 9424512"/>
              <a:gd name="connsiteX5754" fmla="*/ 7737449 w 15162205"/>
              <a:gd name="connsiteY5754" fmla="*/ 1090220 h 9424512"/>
              <a:gd name="connsiteX5755" fmla="*/ 7758956 w 15162205"/>
              <a:gd name="connsiteY5755" fmla="*/ 1100974 h 9424512"/>
              <a:gd name="connsiteX5756" fmla="*/ 7742824 w 15162205"/>
              <a:gd name="connsiteY5756" fmla="*/ 1100974 h 9424512"/>
              <a:gd name="connsiteX5757" fmla="*/ 9936627 w 15162205"/>
              <a:gd name="connsiteY5757" fmla="*/ 1084845 h 9424512"/>
              <a:gd name="connsiteX5758" fmla="*/ 9936627 w 15162205"/>
              <a:gd name="connsiteY5758" fmla="*/ 1100974 h 9424512"/>
              <a:gd name="connsiteX5759" fmla="*/ 9936627 w 15162205"/>
              <a:gd name="connsiteY5759" fmla="*/ 1117105 h 9424512"/>
              <a:gd name="connsiteX5760" fmla="*/ 9920495 w 15162205"/>
              <a:gd name="connsiteY5760" fmla="*/ 1100974 h 9424512"/>
              <a:gd name="connsiteX5761" fmla="*/ 9936627 w 15162205"/>
              <a:gd name="connsiteY5761" fmla="*/ 1084845 h 9424512"/>
              <a:gd name="connsiteX5762" fmla="*/ 9097820 w 15162205"/>
              <a:gd name="connsiteY5762" fmla="*/ 1084845 h 9424512"/>
              <a:gd name="connsiteX5763" fmla="*/ 9113951 w 15162205"/>
              <a:gd name="connsiteY5763" fmla="*/ 1084845 h 9424512"/>
              <a:gd name="connsiteX5764" fmla="*/ 9113951 w 15162205"/>
              <a:gd name="connsiteY5764" fmla="*/ 1100974 h 9424512"/>
              <a:gd name="connsiteX5765" fmla="*/ 7823478 w 15162205"/>
              <a:gd name="connsiteY5765" fmla="*/ 1084845 h 9424512"/>
              <a:gd name="connsiteX5766" fmla="*/ 7855741 w 15162205"/>
              <a:gd name="connsiteY5766" fmla="*/ 1100974 h 9424512"/>
              <a:gd name="connsiteX5767" fmla="*/ 7952528 w 15162205"/>
              <a:gd name="connsiteY5767" fmla="*/ 1100974 h 9424512"/>
              <a:gd name="connsiteX5768" fmla="*/ 7984790 w 15162205"/>
              <a:gd name="connsiteY5768" fmla="*/ 1100974 h 9424512"/>
              <a:gd name="connsiteX5769" fmla="*/ 8000919 w 15162205"/>
              <a:gd name="connsiteY5769" fmla="*/ 1117105 h 9424512"/>
              <a:gd name="connsiteX5770" fmla="*/ 7888004 w 15162205"/>
              <a:gd name="connsiteY5770" fmla="*/ 1133237 h 9424512"/>
              <a:gd name="connsiteX5771" fmla="*/ 7823478 w 15162205"/>
              <a:gd name="connsiteY5771" fmla="*/ 1117105 h 9424512"/>
              <a:gd name="connsiteX5772" fmla="*/ 129048 w 15162205"/>
              <a:gd name="connsiteY5772" fmla="*/ 1084845 h 9424512"/>
              <a:gd name="connsiteX5773" fmla="*/ 145177 w 15162205"/>
              <a:gd name="connsiteY5773" fmla="*/ 1117105 h 9424512"/>
              <a:gd name="connsiteX5774" fmla="*/ 112918 w 15162205"/>
              <a:gd name="connsiteY5774" fmla="*/ 1100974 h 9424512"/>
              <a:gd name="connsiteX5775" fmla="*/ 8742941 w 15162205"/>
              <a:gd name="connsiteY5775" fmla="*/ 1068712 h 9424512"/>
              <a:gd name="connsiteX5776" fmla="*/ 8759072 w 15162205"/>
              <a:gd name="connsiteY5776" fmla="*/ 1068712 h 9424512"/>
              <a:gd name="connsiteX5777" fmla="*/ 8775204 w 15162205"/>
              <a:gd name="connsiteY5777" fmla="*/ 1084845 h 9424512"/>
              <a:gd name="connsiteX5778" fmla="*/ 8807463 w 15162205"/>
              <a:gd name="connsiteY5778" fmla="*/ 1076779 h 9424512"/>
              <a:gd name="connsiteX5779" fmla="*/ 8823596 w 15162205"/>
              <a:gd name="connsiteY5779" fmla="*/ 1100974 h 9424512"/>
              <a:gd name="connsiteX5780" fmla="*/ 8807463 w 15162205"/>
              <a:gd name="connsiteY5780" fmla="*/ 1117105 h 9424512"/>
              <a:gd name="connsiteX5781" fmla="*/ 8783268 w 15162205"/>
              <a:gd name="connsiteY5781" fmla="*/ 1109041 h 9424512"/>
              <a:gd name="connsiteX5782" fmla="*/ 8759072 w 15162205"/>
              <a:gd name="connsiteY5782" fmla="*/ 1100974 h 9424512"/>
              <a:gd name="connsiteX5783" fmla="*/ 8742941 w 15162205"/>
              <a:gd name="connsiteY5783" fmla="*/ 1100974 h 9424512"/>
              <a:gd name="connsiteX5784" fmla="*/ 8726809 w 15162205"/>
              <a:gd name="connsiteY5784" fmla="*/ 1084845 h 9424512"/>
              <a:gd name="connsiteX5785" fmla="*/ 8734874 w 15162205"/>
              <a:gd name="connsiteY5785" fmla="*/ 1076779 h 9424512"/>
              <a:gd name="connsiteX5786" fmla="*/ 8742941 w 15162205"/>
              <a:gd name="connsiteY5786" fmla="*/ 1068712 h 9424512"/>
              <a:gd name="connsiteX5787" fmla="*/ 6339438 w 15162205"/>
              <a:gd name="connsiteY5787" fmla="*/ 1068712 h 9424512"/>
              <a:gd name="connsiteX5788" fmla="*/ 6339438 w 15162205"/>
              <a:gd name="connsiteY5788" fmla="*/ 1084845 h 9424512"/>
              <a:gd name="connsiteX5789" fmla="*/ 6363633 w 15162205"/>
              <a:gd name="connsiteY5789" fmla="*/ 1084845 h 9424512"/>
              <a:gd name="connsiteX5790" fmla="*/ 6371702 w 15162205"/>
              <a:gd name="connsiteY5790" fmla="*/ 1084845 h 9424512"/>
              <a:gd name="connsiteX5791" fmla="*/ 6339438 w 15162205"/>
              <a:gd name="connsiteY5791" fmla="*/ 1068712 h 9424512"/>
              <a:gd name="connsiteX5792" fmla="*/ 9775318 w 15162205"/>
              <a:gd name="connsiteY5792" fmla="*/ 1052583 h 9424512"/>
              <a:gd name="connsiteX5793" fmla="*/ 9791447 w 15162205"/>
              <a:gd name="connsiteY5793" fmla="*/ 1052583 h 9424512"/>
              <a:gd name="connsiteX5794" fmla="*/ 9775318 w 15162205"/>
              <a:gd name="connsiteY5794" fmla="*/ 1068712 h 9424512"/>
              <a:gd name="connsiteX5795" fmla="*/ 6129736 w 15162205"/>
              <a:gd name="connsiteY5795" fmla="*/ 1052583 h 9424512"/>
              <a:gd name="connsiteX5796" fmla="*/ 6162000 w 15162205"/>
              <a:gd name="connsiteY5796" fmla="*/ 1068712 h 9424512"/>
              <a:gd name="connsiteX5797" fmla="*/ 6145868 w 15162205"/>
              <a:gd name="connsiteY5797" fmla="*/ 1052583 h 9424512"/>
              <a:gd name="connsiteX5798" fmla="*/ 5419978 w 15162205"/>
              <a:gd name="connsiteY5798" fmla="*/ 1052583 h 9424512"/>
              <a:gd name="connsiteX5799" fmla="*/ 5403847 w 15162205"/>
              <a:gd name="connsiteY5799" fmla="*/ 1068712 h 9424512"/>
              <a:gd name="connsiteX5800" fmla="*/ 5419978 w 15162205"/>
              <a:gd name="connsiteY5800" fmla="*/ 1084845 h 9424512"/>
              <a:gd name="connsiteX5801" fmla="*/ 5419978 w 15162205"/>
              <a:gd name="connsiteY5801" fmla="*/ 1068712 h 9424512"/>
              <a:gd name="connsiteX5802" fmla="*/ 68558 w 15162205"/>
              <a:gd name="connsiteY5802" fmla="*/ 1042501 h 9424512"/>
              <a:gd name="connsiteX5803" fmla="*/ 80655 w 15162205"/>
              <a:gd name="connsiteY5803" fmla="*/ 1044516 h 9424512"/>
              <a:gd name="connsiteX5804" fmla="*/ 88719 w 15162205"/>
              <a:gd name="connsiteY5804" fmla="*/ 1060647 h 9424512"/>
              <a:gd name="connsiteX5805" fmla="*/ 80655 w 15162205"/>
              <a:gd name="connsiteY5805" fmla="*/ 1068712 h 9424512"/>
              <a:gd name="connsiteX5806" fmla="*/ 80655 w 15162205"/>
              <a:gd name="connsiteY5806" fmla="*/ 1084845 h 9424512"/>
              <a:gd name="connsiteX5807" fmla="*/ 64523 w 15162205"/>
              <a:gd name="connsiteY5807" fmla="*/ 1052583 h 9424512"/>
              <a:gd name="connsiteX5808" fmla="*/ 68558 w 15162205"/>
              <a:gd name="connsiteY5808" fmla="*/ 1042501 h 9424512"/>
              <a:gd name="connsiteX5809" fmla="*/ 8855857 w 15162205"/>
              <a:gd name="connsiteY5809" fmla="*/ 1036451 h 9424512"/>
              <a:gd name="connsiteX5810" fmla="*/ 8871987 w 15162205"/>
              <a:gd name="connsiteY5810" fmla="*/ 1036451 h 9424512"/>
              <a:gd name="connsiteX5811" fmla="*/ 8855857 w 15162205"/>
              <a:gd name="connsiteY5811" fmla="*/ 1052583 h 9424512"/>
              <a:gd name="connsiteX5812" fmla="*/ 7565386 w 15162205"/>
              <a:gd name="connsiteY5812" fmla="*/ 1036451 h 9424512"/>
              <a:gd name="connsiteX5813" fmla="*/ 7581518 w 15162205"/>
              <a:gd name="connsiteY5813" fmla="*/ 1036451 h 9424512"/>
              <a:gd name="connsiteX5814" fmla="*/ 7613778 w 15162205"/>
              <a:gd name="connsiteY5814" fmla="*/ 1052583 h 9424512"/>
              <a:gd name="connsiteX5815" fmla="*/ 7678302 w 15162205"/>
              <a:gd name="connsiteY5815" fmla="*/ 1052583 h 9424512"/>
              <a:gd name="connsiteX5816" fmla="*/ 7710566 w 15162205"/>
              <a:gd name="connsiteY5816" fmla="*/ 1052583 h 9424512"/>
              <a:gd name="connsiteX5817" fmla="*/ 7726694 w 15162205"/>
              <a:gd name="connsiteY5817" fmla="*/ 1068712 h 9424512"/>
              <a:gd name="connsiteX5818" fmla="*/ 7737449 w 15162205"/>
              <a:gd name="connsiteY5818" fmla="*/ 1090220 h 9424512"/>
              <a:gd name="connsiteX5819" fmla="*/ 7726694 w 15162205"/>
              <a:gd name="connsiteY5819" fmla="*/ 1084845 h 9424512"/>
              <a:gd name="connsiteX5820" fmla="*/ 7686368 w 15162205"/>
              <a:gd name="connsiteY5820" fmla="*/ 1068712 h 9424512"/>
              <a:gd name="connsiteX5821" fmla="*/ 7654106 w 15162205"/>
              <a:gd name="connsiteY5821" fmla="*/ 1076779 h 9424512"/>
              <a:gd name="connsiteX5822" fmla="*/ 7597647 w 15162205"/>
              <a:gd name="connsiteY5822" fmla="*/ 1068712 h 9424512"/>
              <a:gd name="connsiteX5823" fmla="*/ 7565386 w 15162205"/>
              <a:gd name="connsiteY5823" fmla="*/ 1052583 h 9424512"/>
              <a:gd name="connsiteX5824" fmla="*/ 7565386 w 15162205"/>
              <a:gd name="connsiteY5824" fmla="*/ 1036451 h 9424512"/>
              <a:gd name="connsiteX5825" fmla="*/ 5048970 w 15162205"/>
              <a:gd name="connsiteY5825" fmla="*/ 1036451 h 9424512"/>
              <a:gd name="connsiteX5826" fmla="*/ 5048970 w 15162205"/>
              <a:gd name="connsiteY5826" fmla="*/ 1052583 h 9424512"/>
              <a:gd name="connsiteX5827" fmla="*/ 4984443 w 15162205"/>
              <a:gd name="connsiteY5827" fmla="*/ 1052583 h 9424512"/>
              <a:gd name="connsiteX5828" fmla="*/ 4968315 w 15162205"/>
              <a:gd name="connsiteY5828" fmla="*/ 1052583 h 9424512"/>
              <a:gd name="connsiteX5829" fmla="*/ 4968315 w 15162205"/>
              <a:gd name="connsiteY5829" fmla="*/ 1068712 h 9424512"/>
              <a:gd name="connsiteX5830" fmla="*/ 5032836 w 15162205"/>
              <a:gd name="connsiteY5830" fmla="*/ 1084845 h 9424512"/>
              <a:gd name="connsiteX5831" fmla="*/ 5089295 w 15162205"/>
              <a:gd name="connsiteY5831" fmla="*/ 1100974 h 9424512"/>
              <a:gd name="connsiteX5832" fmla="*/ 5113491 w 15162205"/>
              <a:gd name="connsiteY5832" fmla="*/ 1100974 h 9424512"/>
              <a:gd name="connsiteX5833" fmla="*/ 5113491 w 15162205"/>
              <a:gd name="connsiteY5833" fmla="*/ 1084845 h 9424512"/>
              <a:gd name="connsiteX5834" fmla="*/ 5105428 w 15162205"/>
              <a:gd name="connsiteY5834" fmla="*/ 1084845 h 9424512"/>
              <a:gd name="connsiteX5835" fmla="*/ 5097360 w 15162205"/>
              <a:gd name="connsiteY5835" fmla="*/ 1068712 h 9424512"/>
              <a:gd name="connsiteX5836" fmla="*/ 5065098 w 15162205"/>
              <a:gd name="connsiteY5836" fmla="*/ 1036451 h 9424512"/>
              <a:gd name="connsiteX5837" fmla="*/ 306486 w 15162205"/>
              <a:gd name="connsiteY5837" fmla="*/ 1036451 h 9424512"/>
              <a:gd name="connsiteX5838" fmla="*/ 322618 w 15162205"/>
              <a:gd name="connsiteY5838" fmla="*/ 1036451 h 9424512"/>
              <a:gd name="connsiteX5839" fmla="*/ 322618 w 15162205"/>
              <a:gd name="connsiteY5839" fmla="*/ 1052583 h 9424512"/>
              <a:gd name="connsiteX5840" fmla="*/ 306486 w 15162205"/>
              <a:gd name="connsiteY5840" fmla="*/ 1052583 h 9424512"/>
              <a:gd name="connsiteX5841" fmla="*/ 306486 w 15162205"/>
              <a:gd name="connsiteY5841" fmla="*/ 1036451 h 9424512"/>
              <a:gd name="connsiteX5842" fmla="*/ 7355686 w 15162205"/>
              <a:gd name="connsiteY5842" fmla="*/ 1020320 h 9424512"/>
              <a:gd name="connsiteX5843" fmla="*/ 7371816 w 15162205"/>
              <a:gd name="connsiteY5843" fmla="*/ 1020320 h 9424512"/>
              <a:gd name="connsiteX5844" fmla="*/ 7355686 w 15162205"/>
              <a:gd name="connsiteY5844" fmla="*/ 1036451 h 9424512"/>
              <a:gd name="connsiteX5845" fmla="*/ 5532894 w 15162205"/>
              <a:gd name="connsiteY5845" fmla="*/ 1020320 h 9424512"/>
              <a:gd name="connsiteX5846" fmla="*/ 5549026 w 15162205"/>
              <a:gd name="connsiteY5846" fmla="*/ 1036451 h 9424512"/>
              <a:gd name="connsiteX5847" fmla="*/ 5581286 w 15162205"/>
              <a:gd name="connsiteY5847" fmla="*/ 1036451 h 9424512"/>
              <a:gd name="connsiteX5848" fmla="*/ 5565156 w 15162205"/>
              <a:gd name="connsiteY5848" fmla="*/ 1028384 h 9424512"/>
              <a:gd name="connsiteX5849" fmla="*/ 5549026 w 15162205"/>
              <a:gd name="connsiteY5849" fmla="*/ 1020320 h 9424512"/>
              <a:gd name="connsiteX5850" fmla="*/ 5532894 w 15162205"/>
              <a:gd name="connsiteY5850" fmla="*/ 1020320 h 9424512"/>
              <a:gd name="connsiteX5851" fmla="*/ 161310 w 15162205"/>
              <a:gd name="connsiteY5851" fmla="*/ 1020320 h 9424512"/>
              <a:gd name="connsiteX5852" fmla="*/ 177441 w 15162205"/>
              <a:gd name="connsiteY5852" fmla="*/ 1036451 h 9424512"/>
              <a:gd name="connsiteX5853" fmla="*/ 169373 w 15162205"/>
              <a:gd name="connsiteY5853" fmla="*/ 1052583 h 9424512"/>
              <a:gd name="connsiteX5854" fmla="*/ 161310 w 15162205"/>
              <a:gd name="connsiteY5854" fmla="*/ 1052583 h 9424512"/>
              <a:gd name="connsiteX5855" fmla="*/ 161310 w 15162205"/>
              <a:gd name="connsiteY5855" fmla="*/ 1036451 h 9424512"/>
              <a:gd name="connsiteX5856" fmla="*/ 5415946 w 15162205"/>
              <a:gd name="connsiteY5856" fmla="*/ 1012255 h 9424512"/>
              <a:gd name="connsiteX5857" fmla="*/ 5403847 w 15162205"/>
              <a:gd name="connsiteY5857" fmla="*/ 1020320 h 9424512"/>
              <a:gd name="connsiteX5858" fmla="*/ 5419978 w 15162205"/>
              <a:gd name="connsiteY5858" fmla="*/ 1020320 h 9424512"/>
              <a:gd name="connsiteX5859" fmla="*/ 5415946 w 15162205"/>
              <a:gd name="connsiteY5859" fmla="*/ 1012255 h 9424512"/>
              <a:gd name="connsiteX5860" fmla="*/ 6535024 w 15162205"/>
              <a:gd name="connsiteY5860" fmla="*/ 1010238 h 9424512"/>
              <a:gd name="connsiteX5861" fmla="*/ 6541074 w 15162205"/>
              <a:gd name="connsiteY5861" fmla="*/ 1012255 h 9424512"/>
              <a:gd name="connsiteX5862" fmla="*/ 6549140 w 15162205"/>
              <a:gd name="connsiteY5862" fmla="*/ 1036451 h 9424512"/>
              <a:gd name="connsiteX5863" fmla="*/ 6533009 w 15162205"/>
              <a:gd name="connsiteY5863" fmla="*/ 1020320 h 9424512"/>
              <a:gd name="connsiteX5864" fmla="*/ 6535024 w 15162205"/>
              <a:gd name="connsiteY5864" fmla="*/ 1010238 h 9424512"/>
              <a:gd name="connsiteX5865" fmla="*/ 10985133 w 15162205"/>
              <a:gd name="connsiteY5865" fmla="*/ 1004188 h 9424512"/>
              <a:gd name="connsiteX5866" fmla="*/ 11049657 w 15162205"/>
              <a:gd name="connsiteY5866" fmla="*/ 1028384 h 9424512"/>
              <a:gd name="connsiteX5867" fmla="*/ 11098049 w 15162205"/>
              <a:gd name="connsiteY5867" fmla="*/ 1052583 h 9424512"/>
              <a:gd name="connsiteX5868" fmla="*/ 11130311 w 15162205"/>
              <a:gd name="connsiteY5868" fmla="*/ 1068712 h 9424512"/>
              <a:gd name="connsiteX5869" fmla="*/ 11227096 w 15162205"/>
              <a:gd name="connsiteY5869" fmla="*/ 1084845 h 9424512"/>
              <a:gd name="connsiteX5870" fmla="*/ 11227096 w 15162205"/>
              <a:gd name="connsiteY5870" fmla="*/ 1100974 h 9424512"/>
              <a:gd name="connsiteX5871" fmla="*/ 11243227 w 15162205"/>
              <a:gd name="connsiteY5871" fmla="*/ 1149366 h 9424512"/>
              <a:gd name="connsiteX5872" fmla="*/ 11275488 w 15162205"/>
              <a:gd name="connsiteY5872" fmla="*/ 1181629 h 9424512"/>
              <a:gd name="connsiteX5873" fmla="*/ 11267424 w 15162205"/>
              <a:gd name="connsiteY5873" fmla="*/ 1197760 h 9424512"/>
              <a:gd name="connsiteX5874" fmla="*/ 11251292 w 15162205"/>
              <a:gd name="connsiteY5874" fmla="*/ 1181629 h 9424512"/>
              <a:gd name="connsiteX5875" fmla="*/ 11227096 w 15162205"/>
              <a:gd name="connsiteY5875" fmla="*/ 1165500 h 9424512"/>
              <a:gd name="connsiteX5876" fmla="*/ 11210966 w 15162205"/>
              <a:gd name="connsiteY5876" fmla="*/ 1165500 h 9424512"/>
              <a:gd name="connsiteX5877" fmla="*/ 11178705 w 15162205"/>
              <a:gd name="connsiteY5877" fmla="*/ 1149366 h 9424512"/>
              <a:gd name="connsiteX5878" fmla="*/ 11146442 w 15162205"/>
              <a:gd name="connsiteY5878" fmla="*/ 1133237 h 9424512"/>
              <a:gd name="connsiteX5879" fmla="*/ 11114179 w 15162205"/>
              <a:gd name="connsiteY5879" fmla="*/ 1117105 h 9424512"/>
              <a:gd name="connsiteX5880" fmla="*/ 11098049 w 15162205"/>
              <a:gd name="connsiteY5880" fmla="*/ 1100974 h 9424512"/>
              <a:gd name="connsiteX5881" fmla="*/ 11065787 w 15162205"/>
              <a:gd name="connsiteY5881" fmla="*/ 1076779 h 9424512"/>
              <a:gd name="connsiteX5882" fmla="*/ 11017396 w 15162205"/>
              <a:gd name="connsiteY5882" fmla="*/ 1052583 h 9424512"/>
              <a:gd name="connsiteX5883" fmla="*/ 10969004 w 15162205"/>
              <a:gd name="connsiteY5883" fmla="*/ 1036451 h 9424512"/>
              <a:gd name="connsiteX5884" fmla="*/ 9726925 w 15162205"/>
              <a:gd name="connsiteY5884" fmla="*/ 1004188 h 9424512"/>
              <a:gd name="connsiteX5885" fmla="*/ 9734990 w 15162205"/>
              <a:gd name="connsiteY5885" fmla="*/ 1012255 h 9424512"/>
              <a:gd name="connsiteX5886" fmla="*/ 9734990 w 15162205"/>
              <a:gd name="connsiteY5886" fmla="*/ 1028384 h 9424512"/>
              <a:gd name="connsiteX5887" fmla="*/ 9726925 w 15162205"/>
              <a:gd name="connsiteY5887" fmla="*/ 1020320 h 9424512"/>
              <a:gd name="connsiteX5888" fmla="*/ 7742824 w 15162205"/>
              <a:gd name="connsiteY5888" fmla="*/ 1004188 h 9424512"/>
              <a:gd name="connsiteX5889" fmla="*/ 7758956 w 15162205"/>
              <a:gd name="connsiteY5889" fmla="*/ 1004188 h 9424512"/>
              <a:gd name="connsiteX5890" fmla="*/ 7758956 w 15162205"/>
              <a:gd name="connsiteY5890" fmla="*/ 1020320 h 9424512"/>
              <a:gd name="connsiteX5891" fmla="*/ 7750890 w 15162205"/>
              <a:gd name="connsiteY5891" fmla="*/ 1020320 h 9424512"/>
              <a:gd name="connsiteX5892" fmla="*/ 7742824 w 15162205"/>
              <a:gd name="connsiteY5892" fmla="*/ 1020320 h 9424512"/>
              <a:gd name="connsiteX5893" fmla="*/ 7742824 w 15162205"/>
              <a:gd name="connsiteY5893" fmla="*/ 1004188 h 9424512"/>
              <a:gd name="connsiteX5894" fmla="*/ 7710566 w 15162205"/>
              <a:gd name="connsiteY5894" fmla="*/ 1004188 h 9424512"/>
              <a:gd name="connsiteX5895" fmla="*/ 7726694 w 15162205"/>
              <a:gd name="connsiteY5895" fmla="*/ 1012255 h 9424512"/>
              <a:gd name="connsiteX5896" fmla="*/ 7718628 w 15162205"/>
              <a:gd name="connsiteY5896" fmla="*/ 1020320 h 9424512"/>
              <a:gd name="connsiteX5897" fmla="*/ 7710566 w 15162205"/>
              <a:gd name="connsiteY5897" fmla="*/ 1004188 h 9424512"/>
              <a:gd name="connsiteX5898" fmla="*/ 7444404 w 15162205"/>
              <a:gd name="connsiteY5898" fmla="*/ 1004188 h 9424512"/>
              <a:gd name="connsiteX5899" fmla="*/ 7468601 w 15162205"/>
              <a:gd name="connsiteY5899" fmla="*/ 1012255 h 9424512"/>
              <a:gd name="connsiteX5900" fmla="*/ 7500864 w 15162205"/>
              <a:gd name="connsiteY5900" fmla="*/ 1036451 h 9424512"/>
              <a:gd name="connsiteX5901" fmla="*/ 7525058 w 15162205"/>
              <a:gd name="connsiteY5901" fmla="*/ 1036451 h 9424512"/>
              <a:gd name="connsiteX5902" fmla="*/ 7533123 w 15162205"/>
              <a:gd name="connsiteY5902" fmla="*/ 1052583 h 9424512"/>
              <a:gd name="connsiteX5903" fmla="*/ 7549256 w 15162205"/>
              <a:gd name="connsiteY5903" fmla="*/ 1052583 h 9424512"/>
              <a:gd name="connsiteX5904" fmla="*/ 7549256 w 15162205"/>
              <a:gd name="connsiteY5904" fmla="*/ 1068712 h 9424512"/>
              <a:gd name="connsiteX5905" fmla="*/ 7565386 w 15162205"/>
              <a:gd name="connsiteY5905" fmla="*/ 1084845 h 9424512"/>
              <a:gd name="connsiteX5906" fmla="*/ 7597647 w 15162205"/>
              <a:gd name="connsiteY5906" fmla="*/ 1100974 h 9424512"/>
              <a:gd name="connsiteX5907" fmla="*/ 7597647 w 15162205"/>
              <a:gd name="connsiteY5907" fmla="*/ 1117105 h 9424512"/>
              <a:gd name="connsiteX5908" fmla="*/ 7581518 w 15162205"/>
              <a:gd name="connsiteY5908" fmla="*/ 1117105 h 9424512"/>
              <a:gd name="connsiteX5909" fmla="*/ 7565386 w 15162205"/>
              <a:gd name="connsiteY5909" fmla="*/ 1100974 h 9424512"/>
              <a:gd name="connsiteX5910" fmla="*/ 7541190 w 15162205"/>
              <a:gd name="connsiteY5910" fmla="*/ 1100974 h 9424512"/>
              <a:gd name="connsiteX5911" fmla="*/ 7516992 w 15162205"/>
              <a:gd name="connsiteY5911" fmla="*/ 1084845 h 9424512"/>
              <a:gd name="connsiteX5912" fmla="*/ 7484732 w 15162205"/>
              <a:gd name="connsiteY5912" fmla="*/ 1036451 h 9424512"/>
              <a:gd name="connsiteX5913" fmla="*/ 7444404 w 15162205"/>
              <a:gd name="connsiteY5913" fmla="*/ 1036451 h 9424512"/>
              <a:gd name="connsiteX5914" fmla="*/ 7404077 w 15162205"/>
              <a:gd name="connsiteY5914" fmla="*/ 1052583 h 9424512"/>
              <a:gd name="connsiteX5915" fmla="*/ 7404077 w 15162205"/>
              <a:gd name="connsiteY5915" fmla="*/ 1020320 h 9424512"/>
              <a:gd name="connsiteX5916" fmla="*/ 7444404 w 15162205"/>
              <a:gd name="connsiteY5916" fmla="*/ 1004188 h 9424512"/>
              <a:gd name="connsiteX5917" fmla="*/ 7016936 w 15162205"/>
              <a:gd name="connsiteY5917" fmla="*/ 1004188 h 9424512"/>
              <a:gd name="connsiteX5918" fmla="*/ 7025000 w 15162205"/>
              <a:gd name="connsiteY5918" fmla="*/ 1004188 h 9424512"/>
              <a:gd name="connsiteX5919" fmla="*/ 7033068 w 15162205"/>
              <a:gd name="connsiteY5919" fmla="*/ 1020320 h 9424512"/>
              <a:gd name="connsiteX5920" fmla="*/ 7016936 w 15162205"/>
              <a:gd name="connsiteY5920" fmla="*/ 1020320 h 9424512"/>
              <a:gd name="connsiteX5921" fmla="*/ 5887774 w 15162205"/>
              <a:gd name="connsiteY5921" fmla="*/ 1004188 h 9424512"/>
              <a:gd name="connsiteX5922" fmla="*/ 5903904 w 15162205"/>
              <a:gd name="connsiteY5922" fmla="*/ 1020320 h 9424512"/>
              <a:gd name="connsiteX5923" fmla="*/ 5903904 w 15162205"/>
              <a:gd name="connsiteY5923" fmla="*/ 1004188 h 9424512"/>
              <a:gd name="connsiteX5924" fmla="*/ 233898 w 15162205"/>
              <a:gd name="connsiteY5924" fmla="*/ 992091 h 9424512"/>
              <a:gd name="connsiteX5925" fmla="*/ 258094 w 15162205"/>
              <a:gd name="connsiteY5925" fmla="*/ 1020320 h 9424512"/>
              <a:gd name="connsiteX5926" fmla="*/ 241965 w 15162205"/>
              <a:gd name="connsiteY5926" fmla="*/ 1036451 h 9424512"/>
              <a:gd name="connsiteX5927" fmla="*/ 225832 w 15162205"/>
              <a:gd name="connsiteY5927" fmla="*/ 1020320 h 9424512"/>
              <a:gd name="connsiteX5928" fmla="*/ 193569 w 15162205"/>
              <a:gd name="connsiteY5928" fmla="*/ 1004188 h 9424512"/>
              <a:gd name="connsiteX5929" fmla="*/ 233898 w 15162205"/>
              <a:gd name="connsiteY5929" fmla="*/ 992091 h 9424512"/>
              <a:gd name="connsiteX5930" fmla="*/ 8581632 w 15162205"/>
              <a:gd name="connsiteY5930" fmla="*/ 988057 h 9424512"/>
              <a:gd name="connsiteX5931" fmla="*/ 8613892 w 15162205"/>
              <a:gd name="connsiteY5931" fmla="*/ 996124 h 9424512"/>
              <a:gd name="connsiteX5932" fmla="*/ 8613892 w 15162205"/>
              <a:gd name="connsiteY5932" fmla="*/ 1004188 h 9424512"/>
              <a:gd name="connsiteX5933" fmla="*/ 8613892 w 15162205"/>
              <a:gd name="connsiteY5933" fmla="*/ 1020320 h 9424512"/>
              <a:gd name="connsiteX5934" fmla="*/ 8630024 w 15162205"/>
              <a:gd name="connsiteY5934" fmla="*/ 1020320 h 9424512"/>
              <a:gd name="connsiteX5935" fmla="*/ 8654220 w 15162205"/>
              <a:gd name="connsiteY5935" fmla="*/ 1020320 h 9424512"/>
              <a:gd name="connsiteX5936" fmla="*/ 8662287 w 15162205"/>
              <a:gd name="connsiteY5936" fmla="*/ 1004188 h 9424512"/>
              <a:gd name="connsiteX5937" fmla="*/ 8686483 w 15162205"/>
              <a:gd name="connsiteY5937" fmla="*/ 996124 h 9424512"/>
              <a:gd name="connsiteX5938" fmla="*/ 8710678 w 15162205"/>
              <a:gd name="connsiteY5938" fmla="*/ 1012255 h 9424512"/>
              <a:gd name="connsiteX5939" fmla="*/ 8678417 w 15162205"/>
              <a:gd name="connsiteY5939" fmla="*/ 1052583 h 9424512"/>
              <a:gd name="connsiteX5940" fmla="*/ 8662287 w 15162205"/>
              <a:gd name="connsiteY5940" fmla="*/ 1117105 h 9424512"/>
              <a:gd name="connsiteX5941" fmla="*/ 8678417 w 15162205"/>
              <a:gd name="connsiteY5941" fmla="*/ 1133237 h 9424512"/>
              <a:gd name="connsiteX5942" fmla="*/ 8694549 w 15162205"/>
              <a:gd name="connsiteY5942" fmla="*/ 1149366 h 9424512"/>
              <a:gd name="connsiteX5943" fmla="*/ 8742941 w 15162205"/>
              <a:gd name="connsiteY5943" fmla="*/ 1133237 h 9424512"/>
              <a:gd name="connsiteX5944" fmla="*/ 8775204 w 15162205"/>
              <a:gd name="connsiteY5944" fmla="*/ 1141301 h 9424512"/>
              <a:gd name="connsiteX5945" fmla="*/ 8791333 w 15162205"/>
              <a:gd name="connsiteY5945" fmla="*/ 1149366 h 9424512"/>
              <a:gd name="connsiteX5946" fmla="*/ 8823596 w 15162205"/>
              <a:gd name="connsiteY5946" fmla="*/ 1165500 h 9424512"/>
              <a:gd name="connsiteX5947" fmla="*/ 8847791 w 15162205"/>
              <a:gd name="connsiteY5947" fmla="*/ 1165500 h 9424512"/>
              <a:gd name="connsiteX5948" fmla="*/ 8871987 w 15162205"/>
              <a:gd name="connsiteY5948" fmla="*/ 1165500 h 9424512"/>
              <a:gd name="connsiteX5949" fmla="*/ 8912315 w 15162205"/>
              <a:gd name="connsiteY5949" fmla="*/ 1173564 h 9424512"/>
              <a:gd name="connsiteX5950" fmla="*/ 8928446 w 15162205"/>
              <a:gd name="connsiteY5950" fmla="*/ 1181629 h 9424512"/>
              <a:gd name="connsiteX5951" fmla="*/ 9033296 w 15162205"/>
              <a:gd name="connsiteY5951" fmla="*/ 1173564 h 9424512"/>
              <a:gd name="connsiteX5952" fmla="*/ 9178474 w 15162205"/>
              <a:gd name="connsiteY5952" fmla="*/ 1181629 h 9424512"/>
              <a:gd name="connsiteX5953" fmla="*/ 9210737 w 15162205"/>
              <a:gd name="connsiteY5953" fmla="*/ 1181629 h 9424512"/>
              <a:gd name="connsiteX5954" fmla="*/ 9226868 w 15162205"/>
              <a:gd name="connsiteY5954" fmla="*/ 1181629 h 9424512"/>
              <a:gd name="connsiteX5955" fmla="*/ 9210737 w 15162205"/>
              <a:gd name="connsiteY5955" fmla="*/ 1197760 h 9424512"/>
              <a:gd name="connsiteX5956" fmla="*/ 9001033 w 15162205"/>
              <a:gd name="connsiteY5956" fmla="*/ 1197760 h 9424512"/>
              <a:gd name="connsiteX5957" fmla="*/ 8952642 w 15162205"/>
              <a:gd name="connsiteY5957" fmla="*/ 1197760 h 9424512"/>
              <a:gd name="connsiteX5958" fmla="*/ 8839725 w 15162205"/>
              <a:gd name="connsiteY5958" fmla="*/ 1197760 h 9424512"/>
              <a:gd name="connsiteX5959" fmla="*/ 8823596 w 15162205"/>
              <a:gd name="connsiteY5959" fmla="*/ 1197760 h 9424512"/>
              <a:gd name="connsiteX5960" fmla="*/ 8823596 w 15162205"/>
              <a:gd name="connsiteY5960" fmla="*/ 1230020 h 9424512"/>
              <a:gd name="connsiteX5961" fmla="*/ 8839725 w 15162205"/>
              <a:gd name="connsiteY5961" fmla="*/ 1246154 h 9424512"/>
              <a:gd name="connsiteX5962" fmla="*/ 8839725 w 15162205"/>
              <a:gd name="connsiteY5962" fmla="*/ 1262283 h 9424512"/>
              <a:gd name="connsiteX5963" fmla="*/ 8823596 w 15162205"/>
              <a:gd name="connsiteY5963" fmla="*/ 1278414 h 9424512"/>
              <a:gd name="connsiteX5964" fmla="*/ 8807463 w 15162205"/>
              <a:gd name="connsiteY5964" fmla="*/ 1278414 h 9424512"/>
              <a:gd name="connsiteX5965" fmla="*/ 8767137 w 15162205"/>
              <a:gd name="connsiteY5965" fmla="*/ 1254218 h 9424512"/>
              <a:gd name="connsiteX5966" fmla="*/ 8694549 w 15162205"/>
              <a:gd name="connsiteY5966" fmla="*/ 1246154 h 9424512"/>
              <a:gd name="connsiteX5967" fmla="*/ 8613892 w 15162205"/>
              <a:gd name="connsiteY5967" fmla="*/ 1213891 h 9424512"/>
              <a:gd name="connsiteX5968" fmla="*/ 8662287 w 15162205"/>
              <a:gd name="connsiteY5968" fmla="*/ 1213891 h 9424512"/>
              <a:gd name="connsiteX5969" fmla="*/ 8759072 w 15162205"/>
              <a:gd name="connsiteY5969" fmla="*/ 1213891 h 9424512"/>
              <a:gd name="connsiteX5970" fmla="*/ 8807463 w 15162205"/>
              <a:gd name="connsiteY5970" fmla="*/ 1197760 h 9424512"/>
              <a:gd name="connsiteX5971" fmla="*/ 8678417 w 15162205"/>
              <a:gd name="connsiteY5971" fmla="*/ 1181629 h 9424512"/>
              <a:gd name="connsiteX5972" fmla="*/ 8468715 w 15162205"/>
              <a:gd name="connsiteY5972" fmla="*/ 1165500 h 9424512"/>
              <a:gd name="connsiteX5973" fmla="*/ 8388060 w 15162205"/>
              <a:gd name="connsiteY5973" fmla="*/ 1133237 h 9424512"/>
              <a:gd name="connsiteX5974" fmla="*/ 8452583 w 15162205"/>
              <a:gd name="connsiteY5974" fmla="*/ 1133237 h 9424512"/>
              <a:gd name="connsiteX5975" fmla="*/ 8549370 w 15162205"/>
              <a:gd name="connsiteY5975" fmla="*/ 1117105 h 9424512"/>
              <a:gd name="connsiteX5976" fmla="*/ 8565500 w 15162205"/>
              <a:gd name="connsiteY5976" fmla="*/ 1117105 h 9424512"/>
              <a:gd name="connsiteX5977" fmla="*/ 8565500 w 15162205"/>
              <a:gd name="connsiteY5977" fmla="*/ 1084845 h 9424512"/>
              <a:gd name="connsiteX5978" fmla="*/ 8339668 w 15162205"/>
              <a:gd name="connsiteY5978" fmla="*/ 1084845 h 9424512"/>
              <a:gd name="connsiteX5979" fmla="*/ 8323537 w 15162205"/>
              <a:gd name="connsiteY5979" fmla="*/ 1100974 h 9424512"/>
              <a:gd name="connsiteX5980" fmla="*/ 8339668 w 15162205"/>
              <a:gd name="connsiteY5980" fmla="*/ 1117105 h 9424512"/>
              <a:gd name="connsiteX5981" fmla="*/ 8347732 w 15162205"/>
              <a:gd name="connsiteY5981" fmla="*/ 1117105 h 9424512"/>
              <a:gd name="connsiteX5982" fmla="*/ 8355800 w 15162205"/>
              <a:gd name="connsiteY5982" fmla="*/ 1133237 h 9424512"/>
              <a:gd name="connsiteX5983" fmla="*/ 8307406 w 15162205"/>
              <a:gd name="connsiteY5983" fmla="*/ 1133237 h 9424512"/>
              <a:gd name="connsiteX5984" fmla="*/ 8210620 w 15162205"/>
              <a:gd name="connsiteY5984" fmla="*/ 1141301 h 9424512"/>
              <a:gd name="connsiteX5985" fmla="*/ 8154162 w 15162205"/>
              <a:gd name="connsiteY5985" fmla="*/ 1157433 h 9424512"/>
              <a:gd name="connsiteX5986" fmla="*/ 8113836 w 15162205"/>
              <a:gd name="connsiteY5986" fmla="*/ 1149366 h 9424512"/>
              <a:gd name="connsiteX5987" fmla="*/ 8097704 w 15162205"/>
              <a:gd name="connsiteY5987" fmla="*/ 1141301 h 9424512"/>
              <a:gd name="connsiteX5988" fmla="*/ 8065444 w 15162205"/>
              <a:gd name="connsiteY5988" fmla="*/ 1133237 h 9424512"/>
              <a:gd name="connsiteX5989" fmla="*/ 8033182 w 15162205"/>
              <a:gd name="connsiteY5989" fmla="*/ 1117105 h 9424512"/>
              <a:gd name="connsiteX5990" fmla="*/ 8081574 w 15162205"/>
              <a:gd name="connsiteY5990" fmla="*/ 1117105 h 9424512"/>
              <a:gd name="connsiteX5991" fmla="*/ 8097704 w 15162205"/>
              <a:gd name="connsiteY5991" fmla="*/ 1100974 h 9424512"/>
              <a:gd name="connsiteX5992" fmla="*/ 8113836 w 15162205"/>
              <a:gd name="connsiteY5992" fmla="*/ 1084845 h 9424512"/>
              <a:gd name="connsiteX5993" fmla="*/ 8178358 w 15162205"/>
              <a:gd name="connsiteY5993" fmla="*/ 1084845 h 9424512"/>
              <a:gd name="connsiteX5994" fmla="*/ 8194490 w 15162205"/>
              <a:gd name="connsiteY5994" fmla="*/ 1100974 h 9424512"/>
              <a:gd name="connsiteX5995" fmla="*/ 8210620 w 15162205"/>
              <a:gd name="connsiteY5995" fmla="*/ 1084845 h 9424512"/>
              <a:gd name="connsiteX5996" fmla="*/ 8210620 w 15162205"/>
              <a:gd name="connsiteY5996" fmla="*/ 1068712 h 9424512"/>
              <a:gd name="connsiteX5997" fmla="*/ 8275145 w 15162205"/>
              <a:gd name="connsiteY5997" fmla="*/ 1068712 h 9424512"/>
              <a:gd name="connsiteX5998" fmla="*/ 8291274 w 15162205"/>
              <a:gd name="connsiteY5998" fmla="*/ 1052583 h 9424512"/>
              <a:gd name="connsiteX5999" fmla="*/ 8420323 w 15162205"/>
              <a:gd name="connsiteY5999" fmla="*/ 1052583 h 9424512"/>
              <a:gd name="connsiteX6000" fmla="*/ 8468715 w 15162205"/>
              <a:gd name="connsiteY6000" fmla="*/ 1052583 h 9424512"/>
              <a:gd name="connsiteX6001" fmla="*/ 8509042 w 15162205"/>
              <a:gd name="connsiteY6001" fmla="*/ 1052583 h 9424512"/>
              <a:gd name="connsiteX6002" fmla="*/ 8549370 w 15162205"/>
              <a:gd name="connsiteY6002" fmla="*/ 1060647 h 9424512"/>
              <a:gd name="connsiteX6003" fmla="*/ 8597763 w 15162205"/>
              <a:gd name="connsiteY6003" fmla="*/ 1052583 h 9424512"/>
              <a:gd name="connsiteX6004" fmla="*/ 8630024 w 15162205"/>
              <a:gd name="connsiteY6004" fmla="*/ 1052583 h 9424512"/>
              <a:gd name="connsiteX6005" fmla="*/ 8613892 w 15162205"/>
              <a:gd name="connsiteY6005" fmla="*/ 1036451 h 9424512"/>
              <a:gd name="connsiteX6006" fmla="*/ 8581632 w 15162205"/>
              <a:gd name="connsiteY6006" fmla="*/ 988057 h 9424512"/>
              <a:gd name="connsiteX6007" fmla="*/ 7936396 w 15162205"/>
              <a:gd name="connsiteY6007" fmla="*/ 988057 h 9424512"/>
              <a:gd name="connsiteX6008" fmla="*/ 8017050 w 15162205"/>
              <a:gd name="connsiteY6008" fmla="*/ 1020320 h 9424512"/>
              <a:gd name="connsiteX6009" fmla="*/ 7960591 w 15162205"/>
              <a:gd name="connsiteY6009" fmla="*/ 1020320 h 9424512"/>
              <a:gd name="connsiteX6010" fmla="*/ 7920264 w 15162205"/>
              <a:gd name="connsiteY6010" fmla="*/ 1020320 h 9424512"/>
              <a:gd name="connsiteX6011" fmla="*/ 7839610 w 15162205"/>
              <a:gd name="connsiteY6011" fmla="*/ 988057 h 9424512"/>
              <a:gd name="connsiteX6012" fmla="*/ 7888004 w 15162205"/>
              <a:gd name="connsiteY6012" fmla="*/ 988057 h 9424512"/>
              <a:gd name="connsiteX6013" fmla="*/ 7871873 w 15162205"/>
              <a:gd name="connsiteY6013" fmla="*/ 1004188 h 9424512"/>
              <a:gd name="connsiteX6014" fmla="*/ 7839610 w 15162205"/>
              <a:gd name="connsiteY6014" fmla="*/ 988057 h 9424512"/>
              <a:gd name="connsiteX6015" fmla="*/ 6904020 w 15162205"/>
              <a:gd name="connsiteY6015" fmla="*/ 988057 h 9424512"/>
              <a:gd name="connsiteX6016" fmla="*/ 6920150 w 15162205"/>
              <a:gd name="connsiteY6016" fmla="*/ 988057 h 9424512"/>
              <a:gd name="connsiteX6017" fmla="*/ 6936281 w 15162205"/>
              <a:gd name="connsiteY6017" fmla="*/ 1004188 h 9424512"/>
              <a:gd name="connsiteX6018" fmla="*/ 6920150 w 15162205"/>
              <a:gd name="connsiteY6018" fmla="*/ 1004188 h 9424512"/>
              <a:gd name="connsiteX6019" fmla="*/ 6912085 w 15162205"/>
              <a:gd name="connsiteY6019" fmla="*/ 1004188 h 9424512"/>
              <a:gd name="connsiteX6020" fmla="*/ 6904020 w 15162205"/>
              <a:gd name="connsiteY6020" fmla="*/ 988057 h 9424512"/>
              <a:gd name="connsiteX6021" fmla="*/ 6581400 w 15162205"/>
              <a:gd name="connsiteY6021" fmla="*/ 988057 h 9424512"/>
              <a:gd name="connsiteX6022" fmla="*/ 6581400 w 15162205"/>
              <a:gd name="connsiteY6022" fmla="*/ 1028384 h 9424512"/>
              <a:gd name="connsiteX6023" fmla="*/ 6597532 w 15162205"/>
              <a:gd name="connsiteY6023" fmla="*/ 1028384 h 9424512"/>
              <a:gd name="connsiteX6024" fmla="*/ 6605600 w 15162205"/>
              <a:gd name="connsiteY6024" fmla="*/ 996124 h 9424512"/>
              <a:gd name="connsiteX6025" fmla="*/ 6581400 w 15162205"/>
              <a:gd name="connsiteY6025" fmla="*/ 988057 h 9424512"/>
              <a:gd name="connsiteX6026" fmla="*/ 6500746 w 15162205"/>
              <a:gd name="connsiteY6026" fmla="*/ 988057 h 9424512"/>
              <a:gd name="connsiteX6027" fmla="*/ 6484616 w 15162205"/>
              <a:gd name="connsiteY6027" fmla="*/ 1004188 h 9424512"/>
              <a:gd name="connsiteX6028" fmla="*/ 6484616 w 15162205"/>
              <a:gd name="connsiteY6028" fmla="*/ 1020320 h 9424512"/>
              <a:gd name="connsiteX6029" fmla="*/ 6500746 w 15162205"/>
              <a:gd name="connsiteY6029" fmla="*/ 1020320 h 9424512"/>
              <a:gd name="connsiteX6030" fmla="*/ 6508813 w 15162205"/>
              <a:gd name="connsiteY6030" fmla="*/ 1028384 h 9424512"/>
              <a:gd name="connsiteX6031" fmla="*/ 6516878 w 15162205"/>
              <a:gd name="connsiteY6031" fmla="*/ 1036451 h 9424512"/>
              <a:gd name="connsiteX6032" fmla="*/ 6516878 w 15162205"/>
              <a:gd name="connsiteY6032" fmla="*/ 1052583 h 9424512"/>
              <a:gd name="connsiteX6033" fmla="*/ 6484616 w 15162205"/>
              <a:gd name="connsiteY6033" fmla="*/ 1060647 h 9424512"/>
              <a:gd name="connsiteX6034" fmla="*/ 6468484 w 15162205"/>
              <a:gd name="connsiteY6034" fmla="*/ 1052583 h 9424512"/>
              <a:gd name="connsiteX6035" fmla="*/ 6468484 w 15162205"/>
              <a:gd name="connsiteY6035" fmla="*/ 1084845 h 9424512"/>
              <a:gd name="connsiteX6036" fmla="*/ 6484616 w 15162205"/>
              <a:gd name="connsiteY6036" fmla="*/ 1084845 h 9424512"/>
              <a:gd name="connsiteX6037" fmla="*/ 6549140 w 15162205"/>
              <a:gd name="connsiteY6037" fmla="*/ 1084845 h 9424512"/>
              <a:gd name="connsiteX6038" fmla="*/ 6565272 w 15162205"/>
              <a:gd name="connsiteY6038" fmla="*/ 1068712 h 9424512"/>
              <a:gd name="connsiteX6039" fmla="*/ 6565272 w 15162205"/>
              <a:gd name="connsiteY6039" fmla="*/ 1036451 h 9424512"/>
              <a:gd name="connsiteX6040" fmla="*/ 6557204 w 15162205"/>
              <a:gd name="connsiteY6040" fmla="*/ 1012255 h 9424512"/>
              <a:gd name="connsiteX6041" fmla="*/ 6533009 w 15162205"/>
              <a:gd name="connsiteY6041" fmla="*/ 1004188 h 9424512"/>
              <a:gd name="connsiteX6042" fmla="*/ 6516878 w 15162205"/>
              <a:gd name="connsiteY6042" fmla="*/ 1004188 h 9424512"/>
              <a:gd name="connsiteX6043" fmla="*/ 4863464 w 15162205"/>
              <a:gd name="connsiteY6043" fmla="*/ 988057 h 9424512"/>
              <a:gd name="connsiteX6044" fmla="*/ 4855398 w 15162205"/>
              <a:gd name="connsiteY6044" fmla="*/ 1004188 h 9424512"/>
              <a:gd name="connsiteX6045" fmla="*/ 4871530 w 15162205"/>
              <a:gd name="connsiteY6045" fmla="*/ 1004188 h 9424512"/>
              <a:gd name="connsiteX6046" fmla="*/ 4887660 w 15162205"/>
              <a:gd name="connsiteY6046" fmla="*/ 988057 h 9424512"/>
              <a:gd name="connsiteX6047" fmla="*/ 4863464 w 15162205"/>
              <a:gd name="connsiteY6047" fmla="*/ 988057 h 9424512"/>
              <a:gd name="connsiteX6048" fmla="*/ 7186310 w 15162205"/>
              <a:gd name="connsiteY6048" fmla="*/ 979992 h 9424512"/>
              <a:gd name="connsiteX6049" fmla="*/ 7194376 w 15162205"/>
              <a:gd name="connsiteY6049" fmla="*/ 988057 h 9424512"/>
              <a:gd name="connsiteX6050" fmla="*/ 7186310 w 15162205"/>
              <a:gd name="connsiteY6050" fmla="*/ 996124 h 9424512"/>
              <a:gd name="connsiteX6051" fmla="*/ 7178244 w 15162205"/>
              <a:gd name="connsiteY6051" fmla="*/ 1004188 h 9424512"/>
              <a:gd name="connsiteX6052" fmla="*/ 7162114 w 15162205"/>
              <a:gd name="connsiteY6052" fmla="*/ 988057 h 9424512"/>
              <a:gd name="connsiteX6053" fmla="*/ 7186310 w 15162205"/>
              <a:gd name="connsiteY6053" fmla="*/ 979992 h 9424512"/>
              <a:gd name="connsiteX6054" fmla="*/ 6968542 w 15162205"/>
              <a:gd name="connsiteY6054" fmla="*/ 971928 h 9424512"/>
              <a:gd name="connsiteX6055" fmla="*/ 6968542 w 15162205"/>
              <a:gd name="connsiteY6055" fmla="*/ 988057 h 9424512"/>
              <a:gd name="connsiteX6056" fmla="*/ 6952413 w 15162205"/>
              <a:gd name="connsiteY6056" fmla="*/ 988057 h 9424512"/>
              <a:gd name="connsiteX6057" fmla="*/ 6968542 w 15162205"/>
              <a:gd name="connsiteY6057" fmla="*/ 971928 h 9424512"/>
              <a:gd name="connsiteX6058" fmla="*/ 5484501 w 15162205"/>
              <a:gd name="connsiteY6058" fmla="*/ 971928 h 9424512"/>
              <a:gd name="connsiteX6059" fmla="*/ 5452240 w 15162205"/>
              <a:gd name="connsiteY6059" fmla="*/ 988057 h 9424512"/>
              <a:gd name="connsiteX6060" fmla="*/ 5500632 w 15162205"/>
              <a:gd name="connsiteY6060" fmla="*/ 1004188 h 9424512"/>
              <a:gd name="connsiteX6061" fmla="*/ 5500632 w 15162205"/>
              <a:gd name="connsiteY6061" fmla="*/ 988057 h 9424512"/>
              <a:gd name="connsiteX6062" fmla="*/ 1451781 w 15162205"/>
              <a:gd name="connsiteY6062" fmla="*/ 971928 h 9424512"/>
              <a:gd name="connsiteX6063" fmla="*/ 1484042 w 15162205"/>
              <a:gd name="connsiteY6063" fmla="*/ 1004188 h 9424512"/>
              <a:gd name="connsiteX6064" fmla="*/ 1484042 w 15162205"/>
              <a:gd name="connsiteY6064" fmla="*/ 988057 h 9424512"/>
              <a:gd name="connsiteX6065" fmla="*/ 1451781 w 15162205"/>
              <a:gd name="connsiteY6065" fmla="*/ 971928 h 9424512"/>
              <a:gd name="connsiteX6066" fmla="*/ 371011 w 15162205"/>
              <a:gd name="connsiteY6066" fmla="*/ 971928 h 9424512"/>
              <a:gd name="connsiteX6067" fmla="*/ 371011 w 15162205"/>
              <a:gd name="connsiteY6067" fmla="*/ 988057 h 9424512"/>
              <a:gd name="connsiteX6068" fmla="*/ 387140 w 15162205"/>
              <a:gd name="connsiteY6068" fmla="*/ 971928 h 9424512"/>
              <a:gd name="connsiteX6069" fmla="*/ 371011 w 15162205"/>
              <a:gd name="connsiteY6069" fmla="*/ 971928 h 9424512"/>
              <a:gd name="connsiteX6070" fmla="*/ 10872217 w 15162205"/>
              <a:gd name="connsiteY6070" fmla="*/ 955796 h 9424512"/>
              <a:gd name="connsiteX6071" fmla="*/ 10904479 w 15162205"/>
              <a:gd name="connsiteY6071" fmla="*/ 971928 h 9424512"/>
              <a:gd name="connsiteX6072" fmla="*/ 10888348 w 15162205"/>
              <a:gd name="connsiteY6072" fmla="*/ 988057 h 9424512"/>
              <a:gd name="connsiteX6073" fmla="*/ 9242997 w 15162205"/>
              <a:gd name="connsiteY6073" fmla="*/ 955796 h 9424512"/>
              <a:gd name="connsiteX6074" fmla="*/ 9259129 w 15162205"/>
              <a:gd name="connsiteY6074" fmla="*/ 971928 h 9424512"/>
              <a:gd name="connsiteX6075" fmla="*/ 9242997 w 15162205"/>
              <a:gd name="connsiteY6075" fmla="*/ 988057 h 9424512"/>
              <a:gd name="connsiteX6076" fmla="*/ 9242997 w 15162205"/>
              <a:gd name="connsiteY6076" fmla="*/ 971928 h 9424512"/>
              <a:gd name="connsiteX6077" fmla="*/ 9242997 w 15162205"/>
              <a:gd name="connsiteY6077" fmla="*/ 955796 h 9424512"/>
              <a:gd name="connsiteX6078" fmla="*/ 9210737 w 15162205"/>
              <a:gd name="connsiteY6078" fmla="*/ 955796 h 9424512"/>
              <a:gd name="connsiteX6079" fmla="*/ 9210737 w 15162205"/>
              <a:gd name="connsiteY6079" fmla="*/ 971928 h 9424512"/>
              <a:gd name="connsiteX6080" fmla="*/ 9210737 w 15162205"/>
              <a:gd name="connsiteY6080" fmla="*/ 988057 h 9424512"/>
              <a:gd name="connsiteX6081" fmla="*/ 9202670 w 15162205"/>
              <a:gd name="connsiteY6081" fmla="*/ 971928 h 9424512"/>
              <a:gd name="connsiteX6082" fmla="*/ 9210737 w 15162205"/>
              <a:gd name="connsiteY6082" fmla="*/ 955796 h 9424512"/>
              <a:gd name="connsiteX6083" fmla="*/ 7420206 w 15162205"/>
              <a:gd name="connsiteY6083" fmla="*/ 955796 h 9424512"/>
              <a:gd name="connsiteX6084" fmla="*/ 7452468 w 15162205"/>
              <a:gd name="connsiteY6084" fmla="*/ 971928 h 9424512"/>
              <a:gd name="connsiteX6085" fmla="*/ 7404077 w 15162205"/>
              <a:gd name="connsiteY6085" fmla="*/ 971928 h 9424512"/>
              <a:gd name="connsiteX6086" fmla="*/ 6516878 w 15162205"/>
              <a:gd name="connsiteY6086" fmla="*/ 955796 h 9424512"/>
              <a:gd name="connsiteX6087" fmla="*/ 6508813 w 15162205"/>
              <a:gd name="connsiteY6087" fmla="*/ 971928 h 9424512"/>
              <a:gd name="connsiteX6088" fmla="*/ 6533009 w 15162205"/>
              <a:gd name="connsiteY6088" fmla="*/ 971928 h 9424512"/>
              <a:gd name="connsiteX6089" fmla="*/ 6516878 w 15162205"/>
              <a:gd name="connsiteY6089" fmla="*/ 955796 h 9424512"/>
              <a:gd name="connsiteX6090" fmla="*/ 6129736 w 15162205"/>
              <a:gd name="connsiteY6090" fmla="*/ 955796 h 9424512"/>
              <a:gd name="connsiteX6091" fmla="*/ 6113604 w 15162205"/>
              <a:gd name="connsiteY6091" fmla="*/ 971928 h 9424512"/>
              <a:gd name="connsiteX6092" fmla="*/ 6145868 w 15162205"/>
              <a:gd name="connsiteY6092" fmla="*/ 971928 h 9424512"/>
              <a:gd name="connsiteX6093" fmla="*/ 6129736 w 15162205"/>
              <a:gd name="connsiteY6093" fmla="*/ 955796 h 9424512"/>
              <a:gd name="connsiteX6094" fmla="*/ 5839383 w 15162205"/>
              <a:gd name="connsiteY6094" fmla="*/ 955796 h 9424512"/>
              <a:gd name="connsiteX6095" fmla="*/ 5823250 w 15162205"/>
              <a:gd name="connsiteY6095" fmla="*/ 963861 h 9424512"/>
              <a:gd name="connsiteX6096" fmla="*/ 5823250 w 15162205"/>
              <a:gd name="connsiteY6096" fmla="*/ 971928 h 9424512"/>
              <a:gd name="connsiteX6097" fmla="*/ 5839383 w 15162205"/>
              <a:gd name="connsiteY6097" fmla="*/ 988057 h 9424512"/>
              <a:gd name="connsiteX6098" fmla="*/ 5855510 w 15162205"/>
              <a:gd name="connsiteY6098" fmla="*/ 971928 h 9424512"/>
              <a:gd name="connsiteX6099" fmla="*/ 5839383 w 15162205"/>
              <a:gd name="connsiteY6099" fmla="*/ 955796 h 9424512"/>
              <a:gd name="connsiteX6100" fmla="*/ 209703 w 15162205"/>
              <a:gd name="connsiteY6100" fmla="*/ 955796 h 9424512"/>
              <a:gd name="connsiteX6101" fmla="*/ 225832 w 15162205"/>
              <a:gd name="connsiteY6101" fmla="*/ 963861 h 9424512"/>
              <a:gd name="connsiteX6102" fmla="*/ 225832 w 15162205"/>
              <a:gd name="connsiteY6102" fmla="*/ 971928 h 9424512"/>
              <a:gd name="connsiteX6103" fmla="*/ 225832 w 15162205"/>
              <a:gd name="connsiteY6103" fmla="*/ 988057 h 9424512"/>
              <a:gd name="connsiteX6104" fmla="*/ 209703 w 15162205"/>
              <a:gd name="connsiteY6104" fmla="*/ 971928 h 9424512"/>
              <a:gd name="connsiteX6105" fmla="*/ 145177 w 15162205"/>
              <a:gd name="connsiteY6105" fmla="*/ 955796 h 9424512"/>
              <a:gd name="connsiteX6106" fmla="*/ 145177 w 15162205"/>
              <a:gd name="connsiteY6106" fmla="*/ 971928 h 9424512"/>
              <a:gd name="connsiteX6107" fmla="*/ 145177 w 15162205"/>
              <a:gd name="connsiteY6107" fmla="*/ 988057 h 9424512"/>
              <a:gd name="connsiteX6108" fmla="*/ 129048 w 15162205"/>
              <a:gd name="connsiteY6108" fmla="*/ 971928 h 9424512"/>
              <a:gd name="connsiteX6109" fmla="*/ 145177 w 15162205"/>
              <a:gd name="connsiteY6109" fmla="*/ 955796 h 9424512"/>
              <a:gd name="connsiteX6110" fmla="*/ 9630138 w 15162205"/>
              <a:gd name="connsiteY6110" fmla="*/ 939666 h 9424512"/>
              <a:gd name="connsiteX6111" fmla="*/ 9646270 w 15162205"/>
              <a:gd name="connsiteY6111" fmla="*/ 939666 h 9424512"/>
              <a:gd name="connsiteX6112" fmla="*/ 9646270 w 15162205"/>
              <a:gd name="connsiteY6112" fmla="*/ 955796 h 9424512"/>
              <a:gd name="connsiteX6113" fmla="*/ 9597877 w 15162205"/>
              <a:gd name="connsiteY6113" fmla="*/ 971928 h 9424512"/>
              <a:gd name="connsiteX6114" fmla="*/ 9597877 w 15162205"/>
              <a:gd name="connsiteY6114" fmla="*/ 955796 h 9424512"/>
              <a:gd name="connsiteX6115" fmla="*/ 9614009 w 15162205"/>
              <a:gd name="connsiteY6115" fmla="*/ 947729 h 9424512"/>
              <a:gd name="connsiteX6116" fmla="*/ 9630138 w 15162205"/>
              <a:gd name="connsiteY6116" fmla="*/ 939666 h 9424512"/>
              <a:gd name="connsiteX6117" fmla="*/ 7694432 w 15162205"/>
              <a:gd name="connsiteY6117" fmla="*/ 939666 h 9424512"/>
              <a:gd name="connsiteX6118" fmla="*/ 7742824 w 15162205"/>
              <a:gd name="connsiteY6118" fmla="*/ 955796 h 9424512"/>
              <a:gd name="connsiteX6119" fmla="*/ 7839610 w 15162205"/>
              <a:gd name="connsiteY6119" fmla="*/ 988057 h 9424512"/>
              <a:gd name="connsiteX6120" fmla="*/ 7758956 w 15162205"/>
              <a:gd name="connsiteY6120" fmla="*/ 971928 h 9424512"/>
              <a:gd name="connsiteX6121" fmla="*/ 7694432 w 15162205"/>
              <a:gd name="connsiteY6121" fmla="*/ 955796 h 9424512"/>
              <a:gd name="connsiteX6122" fmla="*/ 7662170 w 15162205"/>
              <a:gd name="connsiteY6122" fmla="*/ 939666 h 9424512"/>
              <a:gd name="connsiteX6123" fmla="*/ 7678302 w 15162205"/>
              <a:gd name="connsiteY6123" fmla="*/ 939666 h 9424512"/>
              <a:gd name="connsiteX6124" fmla="*/ 7662170 w 15162205"/>
              <a:gd name="connsiteY6124" fmla="*/ 955796 h 9424512"/>
              <a:gd name="connsiteX6125" fmla="*/ 7662170 w 15162205"/>
              <a:gd name="connsiteY6125" fmla="*/ 947729 h 9424512"/>
              <a:gd name="connsiteX6126" fmla="*/ 7662170 w 15162205"/>
              <a:gd name="connsiteY6126" fmla="*/ 939666 h 9424512"/>
              <a:gd name="connsiteX6127" fmla="*/ 7323422 w 15162205"/>
              <a:gd name="connsiteY6127" fmla="*/ 939666 h 9424512"/>
              <a:gd name="connsiteX6128" fmla="*/ 7323422 w 15162205"/>
              <a:gd name="connsiteY6128" fmla="*/ 955796 h 9424512"/>
              <a:gd name="connsiteX6129" fmla="*/ 7307290 w 15162205"/>
              <a:gd name="connsiteY6129" fmla="*/ 947729 h 9424512"/>
              <a:gd name="connsiteX6130" fmla="*/ 7323422 w 15162205"/>
              <a:gd name="connsiteY6130" fmla="*/ 939666 h 9424512"/>
              <a:gd name="connsiteX6131" fmla="*/ 7629910 w 15162205"/>
              <a:gd name="connsiteY6131" fmla="*/ 931600 h 9424512"/>
              <a:gd name="connsiteX6132" fmla="*/ 7646040 w 15162205"/>
              <a:gd name="connsiteY6132" fmla="*/ 955796 h 9424512"/>
              <a:gd name="connsiteX6133" fmla="*/ 7629910 w 15162205"/>
              <a:gd name="connsiteY6133" fmla="*/ 939666 h 9424512"/>
              <a:gd name="connsiteX6134" fmla="*/ 4940084 w 15162205"/>
              <a:gd name="connsiteY6134" fmla="*/ 929584 h 9424512"/>
              <a:gd name="connsiteX6135" fmla="*/ 4936051 w 15162205"/>
              <a:gd name="connsiteY6135" fmla="*/ 939666 h 9424512"/>
              <a:gd name="connsiteX6136" fmla="*/ 4944116 w 15162205"/>
              <a:gd name="connsiteY6136" fmla="*/ 955796 h 9424512"/>
              <a:gd name="connsiteX6137" fmla="*/ 4952182 w 15162205"/>
              <a:gd name="connsiteY6137" fmla="*/ 963861 h 9424512"/>
              <a:gd name="connsiteX6138" fmla="*/ 4968315 w 15162205"/>
              <a:gd name="connsiteY6138" fmla="*/ 947729 h 9424512"/>
              <a:gd name="connsiteX6139" fmla="*/ 4952182 w 15162205"/>
              <a:gd name="connsiteY6139" fmla="*/ 931600 h 9424512"/>
              <a:gd name="connsiteX6140" fmla="*/ 4940084 w 15162205"/>
              <a:gd name="connsiteY6140" fmla="*/ 929584 h 9424512"/>
              <a:gd name="connsiteX6141" fmla="*/ 10807692 w 15162205"/>
              <a:gd name="connsiteY6141" fmla="*/ 923533 h 9424512"/>
              <a:gd name="connsiteX6142" fmla="*/ 10856087 w 15162205"/>
              <a:gd name="connsiteY6142" fmla="*/ 939666 h 9424512"/>
              <a:gd name="connsiteX6143" fmla="*/ 10807692 w 15162205"/>
              <a:gd name="connsiteY6143" fmla="*/ 939666 h 9424512"/>
              <a:gd name="connsiteX6144" fmla="*/ 10807692 w 15162205"/>
              <a:gd name="connsiteY6144" fmla="*/ 923533 h 9424512"/>
              <a:gd name="connsiteX6145" fmla="*/ 5968428 w 15162205"/>
              <a:gd name="connsiteY6145" fmla="*/ 923533 h 9424512"/>
              <a:gd name="connsiteX6146" fmla="*/ 5984558 w 15162205"/>
              <a:gd name="connsiteY6146" fmla="*/ 955796 h 9424512"/>
              <a:gd name="connsiteX6147" fmla="*/ 6032952 w 15162205"/>
              <a:gd name="connsiteY6147" fmla="*/ 939666 h 9424512"/>
              <a:gd name="connsiteX6148" fmla="*/ 6081345 w 15162205"/>
              <a:gd name="connsiteY6148" fmla="*/ 988057 h 9424512"/>
              <a:gd name="connsiteX6149" fmla="*/ 6089408 w 15162205"/>
              <a:gd name="connsiteY6149" fmla="*/ 963861 h 9424512"/>
              <a:gd name="connsiteX6150" fmla="*/ 6049082 w 15162205"/>
              <a:gd name="connsiteY6150" fmla="*/ 923533 h 9424512"/>
              <a:gd name="connsiteX6151" fmla="*/ 6032952 w 15162205"/>
              <a:gd name="connsiteY6151" fmla="*/ 939666 h 9424512"/>
              <a:gd name="connsiteX6152" fmla="*/ 6016820 w 15162205"/>
              <a:gd name="connsiteY6152" fmla="*/ 939666 h 9424512"/>
              <a:gd name="connsiteX6153" fmla="*/ 5984558 w 15162205"/>
              <a:gd name="connsiteY6153" fmla="*/ 939666 h 9424512"/>
              <a:gd name="connsiteX6154" fmla="*/ 5968428 w 15162205"/>
              <a:gd name="connsiteY6154" fmla="*/ 923533 h 9424512"/>
              <a:gd name="connsiteX6155" fmla="*/ 5145753 w 15162205"/>
              <a:gd name="connsiteY6155" fmla="*/ 923533 h 9424512"/>
              <a:gd name="connsiteX6156" fmla="*/ 5145753 w 15162205"/>
              <a:gd name="connsiteY6156" fmla="*/ 939666 h 9424512"/>
              <a:gd name="connsiteX6157" fmla="*/ 5161884 w 15162205"/>
              <a:gd name="connsiteY6157" fmla="*/ 955796 h 9424512"/>
              <a:gd name="connsiteX6158" fmla="*/ 5161884 w 15162205"/>
              <a:gd name="connsiteY6158" fmla="*/ 939666 h 9424512"/>
              <a:gd name="connsiteX6159" fmla="*/ 5161884 w 15162205"/>
              <a:gd name="connsiteY6159" fmla="*/ 931600 h 9424512"/>
              <a:gd name="connsiteX6160" fmla="*/ 5145753 w 15162205"/>
              <a:gd name="connsiteY6160" fmla="*/ 923533 h 9424512"/>
              <a:gd name="connsiteX6161" fmla="*/ 1371126 w 15162205"/>
              <a:gd name="connsiteY6161" fmla="*/ 923533 h 9424512"/>
              <a:gd name="connsiteX6162" fmla="*/ 1371126 w 15162205"/>
              <a:gd name="connsiteY6162" fmla="*/ 955796 h 9424512"/>
              <a:gd name="connsiteX6163" fmla="*/ 1419519 w 15162205"/>
              <a:gd name="connsiteY6163" fmla="*/ 955796 h 9424512"/>
              <a:gd name="connsiteX6164" fmla="*/ 1435650 w 15162205"/>
              <a:gd name="connsiteY6164" fmla="*/ 971928 h 9424512"/>
              <a:gd name="connsiteX6165" fmla="*/ 1435650 w 15162205"/>
              <a:gd name="connsiteY6165" fmla="*/ 955796 h 9424512"/>
              <a:gd name="connsiteX6166" fmla="*/ 1419519 w 15162205"/>
              <a:gd name="connsiteY6166" fmla="*/ 955796 h 9424512"/>
              <a:gd name="connsiteX6167" fmla="*/ 1387259 w 15162205"/>
              <a:gd name="connsiteY6167" fmla="*/ 939666 h 9424512"/>
              <a:gd name="connsiteX6168" fmla="*/ 1387259 w 15162205"/>
              <a:gd name="connsiteY6168" fmla="*/ 923533 h 9424512"/>
              <a:gd name="connsiteX6169" fmla="*/ 1371126 w 15162205"/>
              <a:gd name="connsiteY6169" fmla="*/ 923533 h 9424512"/>
              <a:gd name="connsiteX6170" fmla="*/ 10782362 w 15162205"/>
              <a:gd name="connsiteY6170" fmla="*/ 916604 h 9424512"/>
              <a:gd name="connsiteX6171" fmla="*/ 10777448 w 15162205"/>
              <a:gd name="connsiteY6171" fmla="*/ 921518 h 9424512"/>
              <a:gd name="connsiteX6172" fmla="*/ 10775431 w 15162205"/>
              <a:gd name="connsiteY6172" fmla="*/ 923533 h 9424512"/>
              <a:gd name="connsiteX6173" fmla="*/ 10791561 w 15162205"/>
              <a:gd name="connsiteY6173" fmla="*/ 907404 h 9424512"/>
              <a:gd name="connsiteX6174" fmla="*/ 10783496 w 15162205"/>
              <a:gd name="connsiteY6174" fmla="*/ 915470 h 9424512"/>
              <a:gd name="connsiteX6175" fmla="*/ 10782362 w 15162205"/>
              <a:gd name="connsiteY6175" fmla="*/ 916604 h 9424512"/>
              <a:gd name="connsiteX6176" fmla="*/ 5903904 w 15162205"/>
              <a:gd name="connsiteY6176" fmla="*/ 907404 h 9424512"/>
              <a:gd name="connsiteX6177" fmla="*/ 5887774 w 15162205"/>
              <a:gd name="connsiteY6177" fmla="*/ 923533 h 9424512"/>
              <a:gd name="connsiteX6178" fmla="*/ 5903904 w 15162205"/>
              <a:gd name="connsiteY6178" fmla="*/ 923533 h 9424512"/>
              <a:gd name="connsiteX6179" fmla="*/ 5920036 w 15162205"/>
              <a:gd name="connsiteY6179" fmla="*/ 923533 h 9424512"/>
              <a:gd name="connsiteX6180" fmla="*/ 4887660 w 15162205"/>
              <a:gd name="connsiteY6180" fmla="*/ 907404 h 9424512"/>
              <a:gd name="connsiteX6181" fmla="*/ 4871530 w 15162205"/>
              <a:gd name="connsiteY6181" fmla="*/ 923533 h 9424512"/>
              <a:gd name="connsiteX6182" fmla="*/ 4855398 w 15162205"/>
              <a:gd name="connsiteY6182" fmla="*/ 939666 h 9424512"/>
              <a:gd name="connsiteX6183" fmla="*/ 4887660 w 15162205"/>
              <a:gd name="connsiteY6183" fmla="*/ 955796 h 9424512"/>
              <a:gd name="connsiteX6184" fmla="*/ 4903789 w 15162205"/>
              <a:gd name="connsiteY6184" fmla="*/ 939666 h 9424512"/>
              <a:gd name="connsiteX6185" fmla="*/ 4903789 w 15162205"/>
              <a:gd name="connsiteY6185" fmla="*/ 923533 h 9424512"/>
              <a:gd name="connsiteX6186" fmla="*/ 4903789 w 15162205"/>
              <a:gd name="connsiteY6186" fmla="*/ 907404 h 9424512"/>
              <a:gd name="connsiteX6187" fmla="*/ 4887660 w 15162205"/>
              <a:gd name="connsiteY6187" fmla="*/ 907404 h 9424512"/>
              <a:gd name="connsiteX6188" fmla="*/ 1322733 w 15162205"/>
              <a:gd name="connsiteY6188" fmla="*/ 907404 h 9424512"/>
              <a:gd name="connsiteX6189" fmla="*/ 1306604 w 15162205"/>
              <a:gd name="connsiteY6189" fmla="*/ 915470 h 9424512"/>
              <a:gd name="connsiteX6190" fmla="*/ 1322733 w 15162205"/>
              <a:gd name="connsiteY6190" fmla="*/ 923533 h 9424512"/>
              <a:gd name="connsiteX6191" fmla="*/ 1322733 w 15162205"/>
              <a:gd name="connsiteY6191" fmla="*/ 915470 h 9424512"/>
              <a:gd name="connsiteX6192" fmla="*/ 1322733 w 15162205"/>
              <a:gd name="connsiteY6192" fmla="*/ 907404 h 9424512"/>
              <a:gd name="connsiteX6193" fmla="*/ 209703 w 15162205"/>
              <a:gd name="connsiteY6193" fmla="*/ 907404 h 9424512"/>
              <a:gd name="connsiteX6194" fmla="*/ 241965 w 15162205"/>
              <a:gd name="connsiteY6194" fmla="*/ 931600 h 9424512"/>
              <a:gd name="connsiteX6195" fmla="*/ 241965 w 15162205"/>
              <a:gd name="connsiteY6195" fmla="*/ 947729 h 9424512"/>
              <a:gd name="connsiteX6196" fmla="*/ 233898 w 15162205"/>
              <a:gd name="connsiteY6196" fmla="*/ 939666 h 9424512"/>
              <a:gd name="connsiteX6197" fmla="*/ 209703 w 15162205"/>
              <a:gd name="connsiteY6197" fmla="*/ 939666 h 9424512"/>
              <a:gd name="connsiteX6198" fmla="*/ 9460764 w 15162205"/>
              <a:gd name="connsiteY6198" fmla="*/ 891274 h 9424512"/>
              <a:gd name="connsiteX6199" fmla="*/ 9468831 w 15162205"/>
              <a:gd name="connsiteY6199" fmla="*/ 891274 h 9424512"/>
              <a:gd name="connsiteX6200" fmla="*/ 9476896 w 15162205"/>
              <a:gd name="connsiteY6200" fmla="*/ 915470 h 9424512"/>
              <a:gd name="connsiteX6201" fmla="*/ 9452700 w 15162205"/>
              <a:gd name="connsiteY6201" fmla="*/ 923533 h 9424512"/>
              <a:gd name="connsiteX6202" fmla="*/ 9452700 w 15162205"/>
              <a:gd name="connsiteY6202" fmla="*/ 907404 h 9424512"/>
              <a:gd name="connsiteX6203" fmla="*/ 9460764 w 15162205"/>
              <a:gd name="connsiteY6203" fmla="*/ 891274 h 9424512"/>
              <a:gd name="connsiteX6204" fmla="*/ 7678302 w 15162205"/>
              <a:gd name="connsiteY6204" fmla="*/ 891274 h 9424512"/>
              <a:gd name="connsiteX6205" fmla="*/ 7702498 w 15162205"/>
              <a:gd name="connsiteY6205" fmla="*/ 891274 h 9424512"/>
              <a:gd name="connsiteX6206" fmla="*/ 7710566 w 15162205"/>
              <a:gd name="connsiteY6206" fmla="*/ 891274 h 9424512"/>
              <a:gd name="connsiteX6207" fmla="*/ 7694432 w 15162205"/>
              <a:gd name="connsiteY6207" fmla="*/ 907404 h 9424512"/>
              <a:gd name="connsiteX6208" fmla="*/ 5258672 w 15162205"/>
              <a:gd name="connsiteY6208" fmla="*/ 891274 h 9424512"/>
              <a:gd name="connsiteX6209" fmla="*/ 5258672 w 15162205"/>
              <a:gd name="connsiteY6209" fmla="*/ 907404 h 9424512"/>
              <a:gd name="connsiteX6210" fmla="*/ 5274799 w 15162205"/>
              <a:gd name="connsiteY6210" fmla="*/ 931600 h 9424512"/>
              <a:gd name="connsiteX6211" fmla="*/ 5242539 w 15162205"/>
              <a:gd name="connsiteY6211" fmla="*/ 939666 h 9424512"/>
              <a:gd name="connsiteX6212" fmla="*/ 5290931 w 15162205"/>
              <a:gd name="connsiteY6212" fmla="*/ 955796 h 9424512"/>
              <a:gd name="connsiteX6213" fmla="*/ 5355454 w 15162205"/>
              <a:gd name="connsiteY6213" fmla="*/ 988057 h 9424512"/>
              <a:gd name="connsiteX6214" fmla="*/ 5339323 w 15162205"/>
              <a:gd name="connsiteY6214" fmla="*/ 988057 h 9424512"/>
              <a:gd name="connsiteX6215" fmla="*/ 5298996 w 15162205"/>
              <a:gd name="connsiteY6215" fmla="*/ 979992 h 9424512"/>
              <a:gd name="connsiteX6216" fmla="*/ 5258672 w 15162205"/>
              <a:gd name="connsiteY6216" fmla="*/ 963861 h 9424512"/>
              <a:gd name="connsiteX6217" fmla="*/ 5307060 w 15162205"/>
              <a:gd name="connsiteY6217" fmla="*/ 988057 h 9424512"/>
              <a:gd name="connsiteX6218" fmla="*/ 5371586 w 15162205"/>
              <a:gd name="connsiteY6218" fmla="*/ 1004188 h 9424512"/>
              <a:gd name="connsiteX6219" fmla="*/ 5371586 w 15162205"/>
              <a:gd name="connsiteY6219" fmla="*/ 996124 h 9424512"/>
              <a:gd name="connsiteX6220" fmla="*/ 5371586 w 15162205"/>
              <a:gd name="connsiteY6220" fmla="*/ 971928 h 9424512"/>
              <a:gd name="connsiteX6221" fmla="*/ 5339323 w 15162205"/>
              <a:gd name="connsiteY6221" fmla="*/ 939666 h 9424512"/>
              <a:gd name="connsiteX6222" fmla="*/ 5323192 w 15162205"/>
              <a:gd name="connsiteY6222" fmla="*/ 939666 h 9424512"/>
              <a:gd name="connsiteX6223" fmla="*/ 5258672 w 15162205"/>
              <a:gd name="connsiteY6223" fmla="*/ 891274 h 9424512"/>
              <a:gd name="connsiteX6224" fmla="*/ 467795 w 15162205"/>
              <a:gd name="connsiteY6224" fmla="*/ 891274 h 9424512"/>
              <a:gd name="connsiteX6225" fmla="*/ 532319 w 15162205"/>
              <a:gd name="connsiteY6225" fmla="*/ 955796 h 9424512"/>
              <a:gd name="connsiteX6226" fmla="*/ 532319 w 15162205"/>
              <a:gd name="connsiteY6226" fmla="*/ 939666 h 9424512"/>
              <a:gd name="connsiteX6227" fmla="*/ 467795 w 15162205"/>
              <a:gd name="connsiteY6227" fmla="*/ 891274 h 9424512"/>
              <a:gd name="connsiteX6228" fmla="*/ 411336 w 15162205"/>
              <a:gd name="connsiteY6228" fmla="*/ 891274 h 9424512"/>
              <a:gd name="connsiteX6229" fmla="*/ 419403 w 15162205"/>
              <a:gd name="connsiteY6229" fmla="*/ 907404 h 9424512"/>
              <a:gd name="connsiteX6230" fmla="*/ 435535 w 15162205"/>
              <a:gd name="connsiteY6230" fmla="*/ 907404 h 9424512"/>
              <a:gd name="connsiteX6231" fmla="*/ 411336 w 15162205"/>
              <a:gd name="connsiteY6231" fmla="*/ 891274 h 9424512"/>
              <a:gd name="connsiteX6232" fmla="*/ 7629910 w 15162205"/>
              <a:gd name="connsiteY6232" fmla="*/ 875142 h 9424512"/>
              <a:gd name="connsiteX6233" fmla="*/ 7629910 w 15162205"/>
              <a:gd name="connsiteY6233" fmla="*/ 907404 h 9424512"/>
              <a:gd name="connsiteX6234" fmla="*/ 7629910 w 15162205"/>
              <a:gd name="connsiteY6234" fmla="*/ 931600 h 9424512"/>
              <a:gd name="connsiteX6235" fmla="*/ 7613778 w 15162205"/>
              <a:gd name="connsiteY6235" fmla="*/ 891274 h 9424512"/>
              <a:gd name="connsiteX6236" fmla="*/ 7629910 w 15162205"/>
              <a:gd name="connsiteY6236" fmla="*/ 875142 h 9424512"/>
              <a:gd name="connsiteX6237" fmla="*/ 6500746 w 15162205"/>
              <a:gd name="connsiteY6237" fmla="*/ 875142 h 9424512"/>
              <a:gd name="connsiteX6238" fmla="*/ 6524945 w 15162205"/>
              <a:gd name="connsiteY6238" fmla="*/ 875142 h 9424512"/>
              <a:gd name="connsiteX6239" fmla="*/ 6533009 w 15162205"/>
              <a:gd name="connsiteY6239" fmla="*/ 875142 h 9424512"/>
              <a:gd name="connsiteX6240" fmla="*/ 6549140 w 15162205"/>
              <a:gd name="connsiteY6240" fmla="*/ 891274 h 9424512"/>
              <a:gd name="connsiteX6241" fmla="*/ 6500746 w 15162205"/>
              <a:gd name="connsiteY6241" fmla="*/ 891274 h 9424512"/>
              <a:gd name="connsiteX6242" fmla="*/ 6492681 w 15162205"/>
              <a:gd name="connsiteY6242" fmla="*/ 883207 h 9424512"/>
              <a:gd name="connsiteX6243" fmla="*/ 6500746 w 15162205"/>
              <a:gd name="connsiteY6243" fmla="*/ 875142 h 9424512"/>
              <a:gd name="connsiteX6244" fmla="*/ 6000690 w 15162205"/>
              <a:gd name="connsiteY6244" fmla="*/ 875142 h 9424512"/>
              <a:gd name="connsiteX6245" fmla="*/ 6016820 w 15162205"/>
              <a:gd name="connsiteY6245" fmla="*/ 891274 h 9424512"/>
              <a:gd name="connsiteX6246" fmla="*/ 6049082 w 15162205"/>
              <a:gd name="connsiteY6246" fmla="*/ 891274 h 9424512"/>
              <a:gd name="connsiteX6247" fmla="*/ 6016820 w 15162205"/>
              <a:gd name="connsiteY6247" fmla="*/ 875142 h 9424512"/>
              <a:gd name="connsiteX6248" fmla="*/ 5581286 w 15162205"/>
              <a:gd name="connsiteY6248" fmla="*/ 875142 h 9424512"/>
              <a:gd name="connsiteX6249" fmla="*/ 5597416 w 15162205"/>
              <a:gd name="connsiteY6249" fmla="*/ 891274 h 9424512"/>
              <a:gd name="connsiteX6250" fmla="*/ 5597416 w 15162205"/>
              <a:gd name="connsiteY6250" fmla="*/ 875142 h 9424512"/>
              <a:gd name="connsiteX6251" fmla="*/ 5015699 w 15162205"/>
              <a:gd name="connsiteY6251" fmla="*/ 865564 h 9424512"/>
              <a:gd name="connsiteX6252" fmla="*/ 5008642 w 15162205"/>
              <a:gd name="connsiteY6252" fmla="*/ 867075 h 9424512"/>
              <a:gd name="connsiteX6253" fmla="*/ 5008642 w 15162205"/>
              <a:gd name="connsiteY6253" fmla="*/ 891274 h 9424512"/>
              <a:gd name="connsiteX6254" fmla="*/ 5032836 w 15162205"/>
              <a:gd name="connsiteY6254" fmla="*/ 907404 h 9424512"/>
              <a:gd name="connsiteX6255" fmla="*/ 5048970 w 15162205"/>
              <a:gd name="connsiteY6255" fmla="*/ 907404 h 9424512"/>
              <a:gd name="connsiteX6256" fmla="*/ 5065098 w 15162205"/>
              <a:gd name="connsiteY6256" fmla="*/ 923533 h 9424512"/>
              <a:gd name="connsiteX6257" fmla="*/ 5129624 w 15162205"/>
              <a:gd name="connsiteY6257" fmla="*/ 923533 h 9424512"/>
              <a:gd name="connsiteX6258" fmla="*/ 5073166 w 15162205"/>
              <a:gd name="connsiteY6258" fmla="*/ 891274 h 9424512"/>
              <a:gd name="connsiteX6259" fmla="*/ 5015699 w 15162205"/>
              <a:gd name="connsiteY6259" fmla="*/ 865564 h 9424512"/>
              <a:gd name="connsiteX6260" fmla="*/ 201636 w 15162205"/>
              <a:gd name="connsiteY6260" fmla="*/ 859011 h 9424512"/>
              <a:gd name="connsiteX6261" fmla="*/ 193569 w 15162205"/>
              <a:gd name="connsiteY6261" fmla="*/ 875142 h 9424512"/>
              <a:gd name="connsiteX6262" fmla="*/ 225832 w 15162205"/>
              <a:gd name="connsiteY6262" fmla="*/ 875142 h 9424512"/>
              <a:gd name="connsiteX6263" fmla="*/ 201636 w 15162205"/>
              <a:gd name="connsiteY6263" fmla="*/ 859011 h 9424512"/>
              <a:gd name="connsiteX6264" fmla="*/ 6662055 w 15162205"/>
              <a:gd name="connsiteY6264" fmla="*/ 842879 h 9424512"/>
              <a:gd name="connsiteX6265" fmla="*/ 6678187 w 15162205"/>
              <a:gd name="connsiteY6265" fmla="*/ 842879 h 9424512"/>
              <a:gd name="connsiteX6266" fmla="*/ 6694318 w 15162205"/>
              <a:gd name="connsiteY6266" fmla="*/ 859011 h 9424512"/>
              <a:gd name="connsiteX6267" fmla="*/ 6670122 w 15162205"/>
              <a:gd name="connsiteY6267" fmla="*/ 875142 h 9424512"/>
              <a:gd name="connsiteX6268" fmla="*/ 6653992 w 15162205"/>
              <a:gd name="connsiteY6268" fmla="*/ 891274 h 9424512"/>
              <a:gd name="connsiteX6269" fmla="*/ 6637859 w 15162205"/>
              <a:gd name="connsiteY6269" fmla="*/ 883207 h 9424512"/>
              <a:gd name="connsiteX6270" fmla="*/ 6645924 w 15162205"/>
              <a:gd name="connsiteY6270" fmla="*/ 867075 h 9424512"/>
              <a:gd name="connsiteX6271" fmla="*/ 6662055 w 15162205"/>
              <a:gd name="connsiteY6271" fmla="*/ 842879 h 9424512"/>
              <a:gd name="connsiteX6272" fmla="*/ 5968428 w 15162205"/>
              <a:gd name="connsiteY6272" fmla="*/ 842879 h 9424512"/>
              <a:gd name="connsiteX6273" fmla="*/ 5968428 w 15162205"/>
              <a:gd name="connsiteY6273" fmla="*/ 859011 h 9424512"/>
              <a:gd name="connsiteX6274" fmla="*/ 5984558 w 15162205"/>
              <a:gd name="connsiteY6274" fmla="*/ 859011 h 9424512"/>
              <a:gd name="connsiteX6275" fmla="*/ 5968428 w 15162205"/>
              <a:gd name="connsiteY6275" fmla="*/ 842879 h 9424512"/>
              <a:gd name="connsiteX6276" fmla="*/ 5452240 w 15162205"/>
              <a:gd name="connsiteY6276" fmla="*/ 842879 h 9424512"/>
              <a:gd name="connsiteX6277" fmla="*/ 5500632 w 15162205"/>
              <a:gd name="connsiteY6277" fmla="*/ 875142 h 9424512"/>
              <a:gd name="connsiteX6278" fmla="*/ 5500632 w 15162205"/>
              <a:gd name="connsiteY6278" fmla="*/ 859011 h 9424512"/>
              <a:gd name="connsiteX6279" fmla="*/ 4903789 w 15162205"/>
              <a:gd name="connsiteY6279" fmla="*/ 842879 h 9424512"/>
              <a:gd name="connsiteX6280" fmla="*/ 4903789 w 15162205"/>
              <a:gd name="connsiteY6280" fmla="*/ 859011 h 9424512"/>
              <a:gd name="connsiteX6281" fmla="*/ 4952182 w 15162205"/>
              <a:gd name="connsiteY6281" fmla="*/ 859011 h 9424512"/>
              <a:gd name="connsiteX6282" fmla="*/ 4919923 w 15162205"/>
              <a:gd name="connsiteY6282" fmla="*/ 842879 h 9424512"/>
              <a:gd name="connsiteX6283" fmla="*/ 4903789 w 15162205"/>
              <a:gd name="connsiteY6283" fmla="*/ 842879 h 9424512"/>
              <a:gd name="connsiteX6284" fmla="*/ 6597532 w 15162205"/>
              <a:gd name="connsiteY6284" fmla="*/ 826750 h 9424512"/>
              <a:gd name="connsiteX6285" fmla="*/ 6613664 w 15162205"/>
              <a:gd name="connsiteY6285" fmla="*/ 826750 h 9424512"/>
              <a:gd name="connsiteX6286" fmla="*/ 6597532 w 15162205"/>
              <a:gd name="connsiteY6286" fmla="*/ 842879 h 9424512"/>
              <a:gd name="connsiteX6287" fmla="*/ 4871530 w 15162205"/>
              <a:gd name="connsiteY6287" fmla="*/ 826750 h 9424512"/>
              <a:gd name="connsiteX6288" fmla="*/ 4871530 w 15162205"/>
              <a:gd name="connsiteY6288" fmla="*/ 842879 h 9424512"/>
              <a:gd name="connsiteX6289" fmla="*/ 4887660 w 15162205"/>
              <a:gd name="connsiteY6289" fmla="*/ 859011 h 9424512"/>
              <a:gd name="connsiteX6290" fmla="*/ 4887660 w 15162205"/>
              <a:gd name="connsiteY6290" fmla="*/ 842879 h 9424512"/>
              <a:gd name="connsiteX6291" fmla="*/ 4879594 w 15162205"/>
              <a:gd name="connsiteY6291" fmla="*/ 826750 h 9424512"/>
              <a:gd name="connsiteX6292" fmla="*/ 4871530 w 15162205"/>
              <a:gd name="connsiteY6292" fmla="*/ 826750 h 9424512"/>
              <a:gd name="connsiteX6293" fmla="*/ 10420552 w 15162205"/>
              <a:gd name="connsiteY6293" fmla="*/ 810618 h 9424512"/>
              <a:gd name="connsiteX6294" fmla="*/ 10485074 w 15162205"/>
              <a:gd name="connsiteY6294" fmla="*/ 826750 h 9424512"/>
              <a:gd name="connsiteX6295" fmla="*/ 10452815 w 15162205"/>
              <a:gd name="connsiteY6295" fmla="*/ 826750 h 9424512"/>
              <a:gd name="connsiteX6296" fmla="*/ 5081231 w 15162205"/>
              <a:gd name="connsiteY6296" fmla="*/ 810618 h 9424512"/>
              <a:gd name="connsiteX6297" fmla="*/ 5161884 w 15162205"/>
              <a:gd name="connsiteY6297" fmla="*/ 859011 h 9424512"/>
              <a:gd name="connsiteX6298" fmla="*/ 5129624 w 15162205"/>
              <a:gd name="connsiteY6298" fmla="*/ 826750 h 9424512"/>
              <a:gd name="connsiteX6299" fmla="*/ 5081231 w 15162205"/>
              <a:gd name="connsiteY6299" fmla="*/ 810618 h 9424512"/>
              <a:gd name="connsiteX6300" fmla="*/ 32262 w 15162205"/>
              <a:gd name="connsiteY6300" fmla="*/ 810618 h 9424512"/>
              <a:gd name="connsiteX6301" fmla="*/ 56459 w 15162205"/>
              <a:gd name="connsiteY6301" fmla="*/ 810618 h 9424512"/>
              <a:gd name="connsiteX6302" fmla="*/ 64523 w 15162205"/>
              <a:gd name="connsiteY6302" fmla="*/ 826750 h 9424512"/>
              <a:gd name="connsiteX6303" fmla="*/ 32262 w 15162205"/>
              <a:gd name="connsiteY6303" fmla="*/ 826750 h 9424512"/>
              <a:gd name="connsiteX6304" fmla="*/ 16131 w 15162205"/>
              <a:gd name="connsiteY6304" fmla="*/ 826750 h 9424512"/>
              <a:gd name="connsiteX6305" fmla="*/ 32262 w 15162205"/>
              <a:gd name="connsiteY6305" fmla="*/ 810618 h 9424512"/>
              <a:gd name="connsiteX6306" fmla="*/ 10549600 w 15162205"/>
              <a:gd name="connsiteY6306" fmla="*/ 794487 h 9424512"/>
              <a:gd name="connsiteX6307" fmla="*/ 10565729 w 15162205"/>
              <a:gd name="connsiteY6307" fmla="*/ 794487 h 9424512"/>
              <a:gd name="connsiteX6308" fmla="*/ 10597991 w 15162205"/>
              <a:gd name="connsiteY6308" fmla="*/ 810618 h 9424512"/>
              <a:gd name="connsiteX6309" fmla="*/ 10614122 w 15162205"/>
              <a:gd name="connsiteY6309" fmla="*/ 826750 h 9424512"/>
              <a:gd name="connsiteX6310" fmla="*/ 10630253 w 15162205"/>
              <a:gd name="connsiteY6310" fmla="*/ 842879 h 9424512"/>
              <a:gd name="connsiteX6311" fmla="*/ 10614122 w 15162205"/>
              <a:gd name="connsiteY6311" fmla="*/ 859011 h 9424512"/>
              <a:gd name="connsiteX6312" fmla="*/ 10589928 w 15162205"/>
              <a:gd name="connsiteY6312" fmla="*/ 875142 h 9424512"/>
              <a:gd name="connsiteX6313" fmla="*/ 10565729 w 15162205"/>
              <a:gd name="connsiteY6313" fmla="*/ 859011 h 9424512"/>
              <a:gd name="connsiteX6314" fmla="*/ 10549600 w 15162205"/>
              <a:gd name="connsiteY6314" fmla="*/ 842879 h 9424512"/>
              <a:gd name="connsiteX6315" fmla="*/ 10565729 w 15162205"/>
              <a:gd name="connsiteY6315" fmla="*/ 826750 h 9424512"/>
              <a:gd name="connsiteX6316" fmla="*/ 10565729 w 15162205"/>
              <a:gd name="connsiteY6316" fmla="*/ 810618 h 9424512"/>
              <a:gd name="connsiteX6317" fmla="*/ 10549600 w 15162205"/>
              <a:gd name="connsiteY6317" fmla="*/ 794487 h 9424512"/>
              <a:gd name="connsiteX6318" fmla="*/ 7387946 w 15162205"/>
              <a:gd name="connsiteY6318" fmla="*/ 794487 h 9424512"/>
              <a:gd name="connsiteX6319" fmla="*/ 7404077 w 15162205"/>
              <a:gd name="connsiteY6319" fmla="*/ 810618 h 9424512"/>
              <a:gd name="connsiteX6320" fmla="*/ 7420206 w 15162205"/>
              <a:gd name="connsiteY6320" fmla="*/ 810618 h 9424512"/>
              <a:gd name="connsiteX6321" fmla="*/ 7436338 w 15162205"/>
              <a:gd name="connsiteY6321" fmla="*/ 826750 h 9424512"/>
              <a:gd name="connsiteX6322" fmla="*/ 7492796 w 15162205"/>
              <a:gd name="connsiteY6322" fmla="*/ 818683 h 9424512"/>
              <a:gd name="connsiteX6323" fmla="*/ 7549256 w 15162205"/>
              <a:gd name="connsiteY6323" fmla="*/ 826750 h 9424512"/>
              <a:gd name="connsiteX6324" fmla="*/ 7573451 w 15162205"/>
              <a:gd name="connsiteY6324" fmla="*/ 826750 h 9424512"/>
              <a:gd name="connsiteX6325" fmla="*/ 7581518 w 15162205"/>
              <a:gd name="connsiteY6325" fmla="*/ 826750 h 9424512"/>
              <a:gd name="connsiteX6326" fmla="*/ 7581518 w 15162205"/>
              <a:gd name="connsiteY6326" fmla="*/ 842879 h 9424512"/>
              <a:gd name="connsiteX6327" fmla="*/ 7565386 w 15162205"/>
              <a:gd name="connsiteY6327" fmla="*/ 859011 h 9424512"/>
              <a:gd name="connsiteX6328" fmla="*/ 7533123 w 15162205"/>
              <a:gd name="connsiteY6328" fmla="*/ 875142 h 9424512"/>
              <a:gd name="connsiteX6329" fmla="*/ 7500864 w 15162205"/>
              <a:gd name="connsiteY6329" fmla="*/ 875142 h 9424512"/>
              <a:gd name="connsiteX6330" fmla="*/ 7468601 w 15162205"/>
              <a:gd name="connsiteY6330" fmla="*/ 859011 h 9424512"/>
              <a:gd name="connsiteX6331" fmla="*/ 7436338 w 15162205"/>
              <a:gd name="connsiteY6331" fmla="*/ 875142 h 9424512"/>
              <a:gd name="connsiteX6332" fmla="*/ 7452468 w 15162205"/>
              <a:gd name="connsiteY6332" fmla="*/ 891274 h 9424512"/>
              <a:gd name="connsiteX6333" fmla="*/ 7420206 w 15162205"/>
              <a:gd name="connsiteY6333" fmla="*/ 891274 h 9424512"/>
              <a:gd name="connsiteX6334" fmla="*/ 7412142 w 15162205"/>
              <a:gd name="connsiteY6334" fmla="*/ 867075 h 9424512"/>
              <a:gd name="connsiteX6335" fmla="*/ 7371816 w 15162205"/>
              <a:gd name="connsiteY6335" fmla="*/ 842879 h 9424512"/>
              <a:gd name="connsiteX6336" fmla="*/ 7194376 w 15162205"/>
              <a:gd name="connsiteY6336" fmla="*/ 810618 h 9424512"/>
              <a:gd name="connsiteX6337" fmla="*/ 7339552 w 15162205"/>
              <a:gd name="connsiteY6337" fmla="*/ 810618 h 9424512"/>
              <a:gd name="connsiteX6338" fmla="*/ 6242654 w 15162205"/>
              <a:gd name="connsiteY6338" fmla="*/ 794487 h 9424512"/>
              <a:gd name="connsiteX6339" fmla="*/ 6258783 w 15162205"/>
              <a:gd name="connsiteY6339" fmla="*/ 810618 h 9424512"/>
              <a:gd name="connsiteX6340" fmla="*/ 6307178 w 15162205"/>
              <a:gd name="connsiteY6340" fmla="*/ 810618 h 9424512"/>
              <a:gd name="connsiteX6341" fmla="*/ 6258783 w 15162205"/>
              <a:gd name="connsiteY6341" fmla="*/ 794487 h 9424512"/>
              <a:gd name="connsiteX6342" fmla="*/ 5774858 w 15162205"/>
              <a:gd name="connsiteY6342" fmla="*/ 794487 h 9424512"/>
              <a:gd name="connsiteX6343" fmla="*/ 5790987 w 15162205"/>
              <a:gd name="connsiteY6343" fmla="*/ 826750 h 9424512"/>
              <a:gd name="connsiteX6344" fmla="*/ 5790987 w 15162205"/>
              <a:gd name="connsiteY6344" fmla="*/ 842879 h 9424512"/>
              <a:gd name="connsiteX6345" fmla="*/ 5774858 w 15162205"/>
              <a:gd name="connsiteY6345" fmla="*/ 842879 h 9424512"/>
              <a:gd name="connsiteX6346" fmla="*/ 5782923 w 15162205"/>
              <a:gd name="connsiteY6346" fmla="*/ 850946 h 9424512"/>
              <a:gd name="connsiteX6347" fmla="*/ 5790987 w 15162205"/>
              <a:gd name="connsiteY6347" fmla="*/ 859011 h 9424512"/>
              <a:gd name="connsiteX6348" fmla="*/ 5774858 w 15162205"/>
              <a:gd name="connsiteY6348" fmla="*/ 891274 h 9424512"/>
              <a:gd name="connsiteX6349" fmla="*/ 5774858 w 15162205"/>
              <a:gd name="connsiteY6349" fmla="*/ 923533 h 9424512"/>
              <a:gd name="connsiteX6350" fmla="*/ 5823250 w 15162205"/>
              <a:gd name="connsiteY6350" fmla="*/ 923533 h 9424512"/>
              <a:gd name="connsiteX6351" fmla="*/ 5823250 w 15162205"/>
              <a:gd name="connsiteY6351" fmla="*/ 891274 h 9424512"/>
              <a:gd name="connsiteX6352" fmla="*/ 5855510 w 15162205"/>
              <a:gd name="connsiteY6352" fmla="*/ 891274 h 9424512"/>
              <a:gd name="connsiteX6353" fmla="*/ 5871642 w 15162205"/>
              <a:gd name="connsiteY6353" fmla="*/ 891274 h 9424512"/>
              <a:gd name="connsiteX6354" fmla="*/ 5887774 w 15162205"/>
              <a:gd name="connsiteY6354" fmla="*/ 891274 h 9424512"/>
              <a:gd name="connsiteX6355" fmla="*/ 5903904 w 15162205"/>
              <a:gd name="connsiteY6355" fmla="*/ 875142 h 9424512"/>
              <a:gd name="connsiteX6356" fmla="*/ 5871642 w 15162205"/>
              <a:gd name="connsiteY6356" fmla="*/ 842879 h 9424512"/>
              <a:gd name="connsiteX6357" fmla="*/ 5839383 w 15162205"/>
              <a:gd name="connsiteY6357" fmla="*/ 842879 h 9424512"/>
              <a:gd name="connsiteX6358" fmla="*/ 5823250 w 15162205"/>
              <a:gd name="connsiteY6358" fmla="*/ 826750 h 9424512"/>
              <a:gd name="connsiteX6359" fmla="*/ 5807119 w 15162205"/>
              <a:gd name="connsiteY6359" fmla="*/ 810618 h 9424512"/>
              <a:gd name="connsiteX6360" fmla="*/ 5790987 w 15162205"/>
              <a:gd name="connsiteY6360" fmla="*/ 810618 h 9424512"/>
              <a:gd name="connsiteX6361" fmla="*/ 5774858 w 15162205"/>
              <a:gd name="connsiteY6361" fmla="*/ 794487 h 9424512"/>
              <a:gd name="connsiteX6362" fmla="*/ 5726464 w 15162205"/>
              <a:gd name="connsiteY6362" fmla="*/ 794487 h 9424512"/>
              <a:gd name="connsiteX6363" fmla="*/ 5734528 w 15162205"/>
              <a:gd name="connsiteY6363" fmla="*/ 802553 h 9424512"/>
              <a:gd name="connsiteX6364" fmla="*/ 5742595 w 15162205"/>
              <a:gd name="connsiteY6364" fmla="*/ 810618 h 9424512"/>
              <a:gd name="connsiteX6365" fmla="*/ 5758727 w 15162205"/>
              <a:gd name="connsiteY6365" fmla="*/ 794487 h 9424512"/>
              <a:gd name="connsiteX6366" fmla="*/ 177441 w 15162205"/>
              <a:gd name="connsiteY6366" fmla="*/ 794487 h 9424512"/>
              <a:gd name="connsiteX6367" fmla="*/ 193569 w 15162205"/>
              <a:gd name="connsiteY6367" fmla="*/ 826750 h 9424512"/>
              <a:gd name="connsiteX6368" fmla="*/ 193569 w 15162205"/>
              <a:gd name="connsiteY6368" fmla="*/ 794487 h 9424512"/>
              <a:gd name="connsiteX6369" fmla="*/ 7323422 w 15162205"/>
              <a:gd name="connsiteY6369" fmla="*/ 778357 h 9424512"/>
              <a:gd name="connsiteX6370" fmla="*/ 7339552 w 15162205"/>
              <a:gd name="connsiteY6370" fmla="*/ 778357 h 9424512"/>
              <a:gd name="connsiteX6371" fmla="*/ 7339552 w 15162205"/>
              <a:gd name="connsiteY6371" fmla="*/ 794487 h 9424512"/>
              <a:gd name="connsiteX6372" fmla="*/ 6887888 w 15162205"/>
              <a:gd name="connsiteY6372" fmla="*/ 778357 h 9424512"/>
              <a:gd name="connsiteX6373" fmla="*/ 6952413 w 15162205"/>
              <a:gd name="connsiteY6373" fmla="*/ 826750 h 9424512"/>
              <a:gd name="connsiteX6374" fmla="*/ 6920150 w 15162205"/>
              <a:gd name="connsiteY6374" fmla="*/ 810618 h 9424512"/>
              <a:gd name="connsiteX6375" fmla="*/ 6887888 w 15162205"/>
              <a:gd name="connsiteY6375" fmla="*/ 802553 h 9424512"/>
              <a:gd name="connsiteX6376" fmla="*/ 6871758 w 15162205"/>
              <a:gd name="connsiteY6376" fmla="*/ 794487 h 9424512"/>
              <a:gd name="connsiteX6377" fmla="*/ 6839496 w 15162205"/>
              <a:gd name="connsiteY6377" fmla="*/ 778357 h 9424512"/>
              <a:gd name="connsiteX6378" fmla="*/ 6855626 w 15162205"/>
              <a:gd name="connsiteY6378" fmla="*/ 794487 h 9424512"/>
              <a:gd name="connsiteX6379" fmla="*/ 6839496 w 15162205"/>
              <a:gd name="connsiteY6379" fmla="*/ 794487 h 9424512"/>
              <a:gd name="connsiteX6380" fmla="*/ 6403961 w 15162205"/>
              <a:gd name="connsiteY6380" fmla="*/ 762225 h 9424512"/>
              <a:gd name="connsiteX6381" fmla="*/ 6436224 w 15162205"/>
              <a:gd name="connsiteY6381" fmla="*/ 778357 h 9424512"/>
              <a:gd name="connsiteX6382" fmla="*/ 6452354 w 15162205"/>
              <a:gd name="connsiteY6382" fmla="*/ 794487 h 9424512"/>
              <a:gd name="connsiteX6383" fmla="*/ 6444288 w 15162205"/>
              <a:gd name="connsiteY6383" fmla="*/ 794487 h 9424512"/>
              <a:gd name="connsiteX6384" fmla="*/ 6420092 w 15162205"/>
              <a:gd name="connsiteY6384" fmla="*/ 794487 h 9424512"/>
              <a:gd name="connsiteX6385" fmla="*/ 6403961 w 15162205"/>
              <a:gd name="connsiteY6385" fmla="*/ 762225 h 9424512"/>
              <a:gd name="connsiteX6386" fmla="*/ 5742595 w 15162205"/>
              <a:gd name="connsiteY6386" fmla="*/ 762225 h 9424512"/>
              <a:gd name="connsiteX6387" fmla="*/ 5758727 w 15162205"/>
              <a:gd name="connsiteY6387" fmla="*/ 778357 h 9424512"/>
              <a:gd name="connsiteX6388" fmla="*/ 5758727 w 15162205"/>
              <a:gd name="connsiteY6388" fmla="*/ 762225 h 9424512"/>
              <a:gd name="connsiteX6389" fmla="*/ 5742595 w 15162205"/>
              <a:gd name="connsiteY6389" fmla="*/ 762225 h 9424512"/>
              <a:gd name="connsiteX6390" fmla="*/ 4952182 w 15162205"/>
              <a:gd name="connsiteY6390" fmla="*/ 762225 h 9424512"/>
              <a:gd name="connsiteX6391" fmla="*/ 4984443 w 15162205"/>
              <a:gd name="connsiteY6391" fmla="*/ 794487 h 9424512"/>
              <a:gd name="connsiteX6392" fmla="*/ 5065098 w 15162205"/>
              <a:gd name="connsiteY6392" fmla="*/ 810618 h 9424512"/>
              <a:gd name="connsiteX6393" fmla="*/ 5048970 w 15162205"/>
              <a:gd name="connsiteY6393" fmla="*/ 794487 h 9424512"/>
              <a:gd name="connsiteX6394" fmla="*/ 5008642 w 15162205"/>
              <a:gd name="connsiteY6394" fmla="*/ 778357 h 9424512"/>
              <a:gd name="connsiteX6395" fmla="*/ 4952182 w 15162205"/>
              <a:gd name="connsiteY6395" fmla="*/ 762225 h 9424512"/>
              <a:gd name="connsiteX6396" fmla="*/ 4726351 w 15162205"/>
              <a:gd name="connsiteY6396" fmla="*/ 762225 h 9424512"/>
              <a:gd name="connsiteX6397" fmla="*/ 4726351 w 15162205"/>
              <a:gd name="connsiteY6397" fmla="*/ 778357 h 9424512"/>
              <a:gd name="connsiteX6398" fmla="*/ 4726351 w 15162205"/>
              <a:gd name="connsiteY6398" fmla="*/ 794487 h 9424512"/>
              <a:gd name="connsiteX6399" fmla="*/ 4742482 w 15162205"/>
              <a:gd name="connsiteY6399" fmla="*/ 778357 h 9424512"/>
              <a:gd name="connsiteX6400" fmla="*/ 4726351 w 15162205"/>
              <a:gd name="connsiteY6400" fmla="*/ 762225 h 9424512"/>
              <a:gd name="connsiteX6401" fmla="*/ 129048 w 15162205"/>
              <a:gd name="connsiteY6401" fmla="*/ 762225 h 9424512"/>
              <a:gd name="connsiteX6402" fmla="*/ 120981 w 15162205"/>
              <a:gd name="connsiteY6402" fmla="*/ 794487 h 9424512"/>
              <a:gd name="connsiteX6403" fmla="*/ 96786 w 15162205"/>
              <a:gd name="connsiteY6403" fmla="*/ 826750 h 9424512"/>
              <a:gd name="connsiteX6404" fmla="*/ 80655 w 15162205"/>
              <a:gd name="connsiteY6404" fmla="*/ 875142 h 9424512"/>
              <a:gd name="connsiteX6405" fmla="*/ 96786 w 15162205"/>
              <a:gd name="connsiteY6405" fmla="*/ 875142 h 9424512"/>
              <a:gd name="connsiteX6406" fmla="*/ 161310 w 15162205"/>
              <a:gd name="connsiteY6406" fmla="*/ 859011 h 9424512"/>
              <a:gd name="connsiteX6407" fmla="*/ 177441 w 15162205"/>
              <a:gd name="connsiteY6407" fmla="*/ 842879 h 9424512"/>
              <a:gd name="connsiteX6408" fmla="*/ 161310 w 15162205"/>
              <a:gd name="connsiteY6408" fmla="*/ 842879 h 9424512"/>
              <a:gd name="connsiteX6409" fmla="*/ 145177 w 15162205"/>
              <a:gd name="connsiteY6409" fmla="*/ 834815 h 9424512"/>
              <a:gd name="connsiteX6410" fmla="*/ 145177 w 15162205"/>
              <a:gd name="connsiteY6410" fmla="*/ 810618 h 9424512"/>
              <a:gd name="connsiteX6411" fmla="*/ 145177 w 15162205"/>
              <a:gd name="connsiteY6411" fmla="*/ 794487 h 9424512"/>
              <a:gd name="connsiteX6412" fmla="*/ 145177 w 15162205"/>
              <a:gd name="connsiteY6412" fmla="*/ 778357 h 9424512"/>
              <a:gd name="connsiteX6413" fmla="*/ 7033068 w 15162205"/>
              <a:gd name="connsiteY6413" fmla="*/ 746096 h 9424512"/>
              <a:gd name="connsiteX6414" fmla="*/ 7033068 w 15162205"/>
              <a:gd name="connsiteY6414" fmla="*/ 762225 h 9424512"/>
              <a:gd name="connsiteX6415" fmla="*/ 7033068 w 15162205"/>
              <a:gd name="connsiteY6415" fmla="*/ 770291 h 9424512"/>
              <a:gd name="connsiteX6416" fmla="*/ 7025000 w 15162205"/>
              <a:gd name="connsiteY6416" fmla="*/ 778357 h 9424512"/>
              <a:gd name="connsiteX6417" fmla="*/ 7016936 w 15162205"/>
              <a:gd name="connsiteY6417" fmla="*/ 762225 h 9424512"/>
              <a:gd name="connsiteX6418" fmla="*/ 7033068 w 15162205"/>
              <a:gd name="connsiteY6418" fmla="*/ 746096 h 9424512"/>
              <a:gd name="connsiteX6419" fmla="*/ 7000805 w 15162205"/>
              <a:gd name="connsiteY6419" fmla="*/ 746096 h 9424512"/>
              <a:gd name="connsiteX6420" fmla="*/ 7016936 w 15162205"/>
              <a:gd name="connsiteY6420" fmla="*/ 762225 h 9424512"/>
              <a:gd name="connsiteX6421" fmla="*/ 7000805 w 15162205"/>
              <a:gd name="connsiteY6421" fmla="*/ 762225 h 9424512"/>
              <a:gd name="connsiteX6422" fmla="*/ 6984672 w 15162205"/>
              <a:gd name="connsiteY6422" fmla="*/ 762225 h 9424512"/>
              <a:gd name="connsiteX6423" fmla="*/ 7000805 w 15162205"/>
              <a:gd name="connsiteY6423" fmla="*/ 746096 h 9424512"/>
              <a:gd name="connsiteX6424" fmla="*/ 6662055 w 15162205"/>
              <a:gd name="connsiteY6424" fmla="*/ 746096 h 9424512"/>
              <a:gd name="connsiteX6425" fmla="*/ 6726579 w 15162205"/>
              <a:gd name="connsiteY6425" fmla="*/ 746096 h 9424512"/>
              <a:gd name="connsiteX6426" fmla="*/ 6742710 w 15162205"/>
              <a:gd name="connsiteY6426" fmla="*/ 762225 h 9424512"/>
              <a:gd name="connsiteX6427" fmla="*/ 6694318 w 15162205"/>
              <a:gd name="connsiteY6427" fmla="*/ 754161 h 9424512"/>
              <a:gd name="connsiteX6428" fmla="*/ 6662055 w 15162205"/>
              <a:gd name="connsiteY6428" fmla="*/ 746096 h 9424512"/>
              <a:gd name="connsiteX6429" fmla="*/ 5807119 w 15162205"/>
              <a:gd name="connsiteY6429" fmla="*/ 746096 h 9424512"/>
              <a:gd name="connsiteX6430" fmla="*/ 5790987 w 15162205"/>
              <a:gd name="connsiteY6430" fmla="*/ 770291 h 9424512"/>
              <a:gd name="connsiteX6431" fmla="*/ 5815182 w 15162205"/>
              <a:gd name="connsiteY6431" fmla="*/ 794487 h 9424512"/>
              <a:gd name="connsiteX6432" fmla="*/ 5855510 w 15162205"/>
              <a:gd name="connsiteY6432" fmla="*/ 810618 h 9424512"/>
              <a:gd name="connsiteX6433" fmla="*/ 5871642 w 15162205"/>
              <a:gd name="connsiteY6433" fmla="*/ 826750 h 9424512"/>
              <a:gd name="connsiteX6434" fmla="*/ 5871642 w 15162205"/>
              <a:gd name="connsiteY6434" fmla="*/ 810618 h 9424512"/>
              <a:gd name="connsiteX6435" fmla="*/ 5855510 w 15162205"/>
              <a:gd name="connsiteY6435" fmla="*/ 778357 h 9424512"/>
              <a:gd name="connsiteX6436" fmla="*/ 5807119 w 15162205"/>
              <a:gd name="connsiteY6436" fmla="*/ 746096 h 9424512"/>
              <a:gd name="connsiteX6437" fmla="*/ 154251 w 15162205"/>
              <a:gd name="connsiteY6437" fmla="*/ 736518 h 9424512"/>
              <a:gd name="connsiteX6438" fmla="*/ 145177 w 15162205"/>
              <a:gd name="connsiteY6438" fmla="*/ 762225 h 9424512"/>
              <a:gd name="connsiteX6439" fmla="*/ 153244 w 15162205"/>
              <a:gd name="connsiteY6439" fmla="*/ 778357 h 9424512"/>
              <a:gd name="connsiteX6440" fmla="*/ 177441 w 15162205"/>
              <a:gd name="connsiteY6440" fmla="*/ 762225 h 9424512"/>
              <a:gd name="connsiteX6441" fmla="*/ 161310 w 15162205"/>
              <a:gd name="connsiteY6441" fmla="*/ 738029 h 9424512"/>
              <a:gd name="connsiteX6442" fmla="*/ 154251 w 15162205"/>
              <a:gd name="connsiteY6442" fmla="*/ 736518 h 9424512"/>
              <a:gd name="connsiteX6443" fmla="*/ 4905806 w 15162205"/>
              <a:gd name="connsiteY6443" fmla="*/ 733997 h 9424512"/>
              <a:gd name="connsiteX6444" fmla="*/ 4911856 w 15162205"/>
              <a:gd name="connsiteY6444" fmla="*/ 738029 h 9424512"/>
              <a:gd name="connsiteX6445" fmla="*/ 4919923 w 15162205"/>
              <a:gd name="connsiteY6445" fmla="*/ 746096 h 9424512"/>
              <a:gd name="connsiteX6446" fmla="*/ 4903789 w 15162205"/>
              <a:gd name="connsiteY6446" fmla="*/ 738029 h 9424512"/>
              <a:gd name="connsiteX6447" fmla="*/ 4905806 w 15162205"/>
              <a:gd name="connsiteY6447" fmla="*/ 733997 h 9424512"/>
              <a:gd name="connsiteX6448" fmla="*/ 5532894 w 15162205"/>
              <a:gd name="connsiteY6448" fmla="*/ 729963 h 9424512"/>
              <a:gd name="connsiteX6449" fmla="*/ 5532894 w 15162205"/>
              <a:gd name="connsiteY6449" fmla="*/ 746096 h 9424512"/>
              <a:gd name="connsiteX6450" fmla="*/ 5516762 w 15162205"/>
              <a:gd name="connsiteY6450" fmla="*/ 762225 h 9424512"/>
              <a:gd name="connsiteX6451" fmla="*/ 5484501 w 15162205"/>
              <a:gd name="connsiteY6451" fmla="*/ 762225 h 9424512"/>
              <a:gd name="connsiteX6452" fmla="*/ 5500632 w 15162205"/>
              <a:gd name="connsiteY6452" fmla="*/ 778357 h 9424512"/>
              <a:gd name="connsiteX6453" fmla="*/ 5516762 w 15162205"/>
              <a:gd name="connsiteY6453" fmla="*/ 794487 h 9424512"/>
              <a:gd name="connsiteX6454" fmla="*/ 5565156 w 15162205"/>
              <a:gd name="connsiteY6454" fmla="*/ 810618 h 9424512"/>
              <a:gd name="connsiteX6455" fmla="*/ 5597416 w 15162205"/>
              <a:gd name="connsiteY6455" fmla="*/ 842879 h 9424512"/>
              <a:gd name="connsiteX6456" fmla="*/ 5613549 w 15162205"/>
              <a:gd name="connsiteY6456" fmla="*/ 842879 h 9424512"/>
              <a:gd name="connsiteX6457" fmla="*/ 5645810 w 15162205"/>
              <a:gd name="connsiteY6457" fmla="*/ 842879 h 9424512"/>
              <a:gd name="connsiteX6458" fmla="*/ 5661940 w 15162205"/>
              <a:gd name="connsiteY6458" fmla="*/ 859011 h 9424512"/>
              <a:gd name="connsiteX6459" fmla="*/ 5678070 w 15162205"/>
              <a:gd name="connsiteY6459" fmla="*/ 859011 h 9424512"/>
              <a:gd name="connsiteX6460" fmla="*/ 5710332 w 15162205"/>
              <a:gd name="connsiteY6460" fmla="*/ 867075 h 9424512"/>
              <a:gd name="connsiteX6461" fmla="*/ 5726464 w 15162205"/>
              <a:gd name="connsiteY6461" fmla="*/ 875142 h 9424512"/>
              <a:gd name="connsiteX6462" fmla="*/ 5718399 w 15162205"/>
              <a:gd name="connsiteY6462" fmla="*/ 850946 h 9424512"/>
              <a:gd name="connsiteX6463" fmla="*/ 5678070 w 15162205"/>
              <a:gd name="connsiteY6463" fmla="*/ 842879 h 9424512"/>
              <a:gd name="connsiteX6464" fmla="*/ 5661940 w 15162205"/>
              <a:gd name="connsiteY6464" fmla="*/ 826750 h 9424512"/>
              <a:gd name="connsiteX6465" fmla="*/ 5597416 w 15162205"/>
              <a:gd name="connsiteY6465" fmla="*/ 762225 h 9424512"/>
              <a:gd name="connsiteX6466" fmla="*/ 5581286 w 15162205"/>
              <a:gd name="connsiteY6466" fmla="*/ 778357 h 9424512"/>
              <a:gd name="connsiteX6467" fmla="*/ 5549026 w 15162205"/>
              <a:gd name="connsiteY6467" fmla="*/ 762225 h 9424512"/>
              <a:gd name="connsiteX6468" fmla="*/ 5532894 w 15162205"/>
              <a:gd name="connsiteY6468" fmla="*/ 729963 h 9424512"/>
              <a:gd name="connsiteX6469" fmla="*/ 4855398 w 15162205"/>
              <a:gd name="connsiteY6469" fmla="*/ 729963 h 9424512"/>
              <a:gd name="connsiteX6470" fmla="*/ 4855398 w 15162205"/>
              <a:gd name="connsiteY6470" fmla="*/ 762225 h 9424512"/>
              <a:gd name="connsiteX6471" fmla="*/ 4871530 w 15162205"/>
              <a:gd name="connsiteY6471" fmla="*/ 794487 h 9424512"/>
              <a:gd name="connsiteX6472" fmla="*/ 4855398 w 15162205"/>
              <a:gd name="connsiteY6472" fmla="*/ 794487 h 9424512"/>
              <a:gd name="connsiteX6473" fmla="*/ 4839268 w 15162205"/>
              <a:gd name="connsiteY6473" fmla="*/ 786420 h 9424512"/>
              <a:gd name="connsiteX6474" fmla="*/ 4839268 w 15162205"/>
              <a:gd name="connsiteY6474" fmla="*/ 762225 h 9424512"/>
              <a:gd name="connsiteX6475" fmla="*/ 290358 w 15162205"/>
              <a:gd name="connsiteY6475" fmla="*/ 729963 h 9424512"/>
              <a:gd name="connsiteX6476" fmla="*/ 290358 w 15162205"/>
              <a:gd name="connsiteY6476" fmla="*/ 746096 h 9424512"/>
              <a:gd name="connsiteX6477" fmla="*/ 306486 w 15162205"/>
              <a:gd name="connsiteY6477" fmla="*/ 746096 h 9424512"/>
              <a:gd name="connsiteX6478" fmla="*/ 6565272 w 15162205"/>
              <a:gd name="connsiteY6478" fmla="*/ 713833 h 9424512"/>
              <a:gd name="connsiteX6479" fmla="*/ 6629792 w 15162205"/>
              <a:gd name="connsiteY6479" fmla="*/ 729963 h 9424512"/>
              <a:gd name="connsiteX6480" fmla="*/ 6629792 w 15162205"/>
              <a:gd name="connsiteY6480" fmla="*/ 746096 h 9424512"/>
              <a:gd name="connsiteX6481" fmla="*/ 6581400 w 15162205"/>
              <a:gd name="connsiteY6481" fmla="*/ 729963 h 9424512"/>
              <a:gd name="connsiteX6482" fmla="*/ 5676056 w 15162205"/>
              <a:gd name="connsiteY6482" fmla="*/ 701737 h 9424512"/>
              <a:gd name="connsiteX6483" fmla="*/ 5670006 w 15162205"/>
              <a:gd name="connsiteY6483" fmla="*/ 705766 h 9424512"/>
              <a:gd name="connsiteX6484" fmla="*/ 5661940 w 15162205"/>
              <a:gd name="connsiteY6484" fmla="*/ 713833 h 9424512"/>
              <a:gd name="connsiteX6485" fmla="*/ 5694202 w 15162205"/>
              <a:gd name="connsiteY6485" fmla="*/ 713833 h 9424512"/>
              <a:gd name="connsiteX6486" fmla="*/ 5678070 w 15162205"/>
              <a:gd name="connsiteY6486" fmla="*/ 705766 h 9424512"/>
              <a:gd name="connsiteX6487" fmla="*/ 5676056 w 15162205"/>
              <a:gd name="connsiteY6487" fmla="*/ 701737 h 9424512"/>
              <a:gd name="connsiteX6488" fmla="*/ 87712 w 15162205"/>
              <a:gd name="connsiteY6488" fmla="*/ 692660 h 9424512"/>
              <a:gd name="connsiteX6489" fmla="*/ 80655 w 15162205"/>
              <a:gd name="connsiteY6489" fmla="*/ 697702 h 9424512"/>
              <a:gd name="connsiteX6490" fmla="*/ 80655 w 15162205"/>
              <a:gd name="connsiteY6490" fmla="*/ 713833 h 9424512"/>
              <a:gd name="connsiteX6491" fmla="*/ 96786 w 15162205"/>
              <a:gd name="connsiteY6491" fmla="*/ 713833 h 9424512"/>
              <a:gd name="connsiteX6492" fmla="*/ 87712 w 15162205"/>
              <a:gd name="connsiteY6492" fmla="*/ 692660 h 9424512"/>
              <a:gd name="connsiteX6493" fmla="*/ 6420092 w 15162205"/>
              <a:gd name="connsiteY6493" fmla="*/ 681570 h 9424512"/>
              <a:gd name="connsiteX6494" fmla="*/ 6436224 w 15162205"/>
              <a:gd name="connsiteY6494" fmla="*/ 681570 h 9424512"/>
              <a:gd name="connsiteX6495" fmla="*/ 6436224 w 15162205"/>
              <a:gd name="connsiteY6495" fmla="*/ 697702 h 9424512"/>
              <a:gd name="connsiteX6496" fmla="*/ 6420092 w 15162205"/>
              <a:gd name="connsiteY6496" fmla="*/ 681570 h 9424512"/>
              <a:gd name="connsiteX6497" fmla="*/ 5936165 w 15162205"/>
              <a:gd name="connsiteY6497" fmla="*/ 681570 h 9424512"/>
              <a:gd name="connsiteX6498" fmla="*/ 5936165 w 15162205"/>
              <a:gd name="connsiteY6498" fmla="*/ 697702 h 9424512"/>
              <a:gd name="connsiteX6499" fmla="*/ 5936165 w 15162205"/>
              <a:gd name="connsiteY6499" fmla="*/ 681570 h 9424512"/>
              <a:gd name="connsiteX6500" fmla="*/ 5996658 w 15162205"/>
              <a:gd name="connsiteY6500" fmla="*/ 673506 h 9424512"/>
              <a:gd name="connsiteX6501" fmla="*/ 6016820 w 15162205"/>
              <a:gd name="connsiteY6501" fmla="*/ 681570 h 9424512"/>
              <a:gd name="connsiteX6502" fmla="*/ 6065213 w 15162205"/>
              <a:gd name="connsiteY6502" fmla="*/ 729963 h 9424512"/>
              <a:gd name="connsiteX6503" fmla="*/ 6032952 w 15162205"/>
              <a:gd name="connsiteY6503" fmla="*/ 729963 h 9424512"/>
              <a:gd name="connsiteX6504" fmla="*/ 6000690 w 15162205"/>
              <a:gd name="connsiteY6504" fmla="*/ 713833 h 9424512"/>
              <a:gd name="connsiteX6505" fmla="*/ 5968428 w 15162205"/>
              <a:gd name="connsiteY6505" fmla="*/ 713833 h 9424512"/>
              <a:gd name="connsiteX6506" fmla="*/ 5968428 w 15162205"/>
              <a:gd name="connsiteY6506" fmla="*/ 681570 h 9424512"/>
              <a:gd name="connsiteX6507" fmla="*/ 5996658 w 15162205"/>
              <a:gd name="connsiteY6507" fmla="*/ 673506 h 9424512"/>
              <a:gd name="connsiteX6508" fmla="*/ 173408 w 15162205"/>
              <a:gd name="connsiteY6508" fmla="*/ 673506 h 9424512"/>
              <a:gd name="connsiteX6509" fmla="*/ 161310 w 15162205"/>
              <a:gd name="connsiteY6509" fmla="*/ 681570 h 9424512"/>
              <a:gd name="connsiteX6510" fmla="*/ 169373 w 15162205"/>
              <a:gd name="connsiteY6510" fmla="*/ 697702 h 9424512"/>
              <a:gd name="connsiteX6511" fmla="*/ 185505 w 15162205"/>
              <a:gd name="connsiteY6511" fmla="*/ 689637 h 9424512"/>
              <a:gd name="connsiteX6512" fmla="*/ 193569 w 15162205"/>
              <a:gd name="connsiteY6512" fmla="*/ 681570 h 9424512"/>
              <a:gd name="connsiteX6513" fmla="*/ 177441 w 15162205"/>
              <a:gd name="connsiteY6513" fmla="*/ 681570 h 9424512"/>
              <a:gd name="connsiteX6514" fmla="*/ 173408 w 15162205"/>
              <a:gd name="connsiteY6514" fmla="*/ 673506 h 9424512"/>
              <a:gd name="connsiteX6515" fmla="*/ 4597306 w 15162205"/>
              <a:gd name="connsiteY6515" fmla="*/ 665441 h 9424512"/>
              <a:gd name="connsiteX6516" fmla="*/ 4589238 w 15162205"/>
              <a:gd name="connsiteY6516" fmla="*/ 673506 h 9424512"/>
              <a:gd name="connsiteX6517" fmla="*/ 4597306 w 15162205"/>
              <a:gd name="connsiteY6517" fmla="*/ 689637 h 9424512"/>
              <a:gd name="connsiteX6518" fmla="*/ 4597306 w 15162205"/>
              <a:gd name="connsiteY6518" fmla="*/ 705766 h 9424512"/>
              <a:gd name="connsiteX6519" fmla="*/ 4597306 w 15162205"/>
              <a:gd name="connsiteY6519" fmla="*/ 721898 h 9424512"/>
              <a:gd name="connsiteX6520" fmla="*/ 4597306 w 15162205"/>
              <a:gd name="connsiteY6520" fmla="*/ 746096 h 9424512"/>
              <a:gd name="connsiteX6521" fmla="*/ 4629565 w 15162205"/>
              <a:gd name="connsiteY6521" fmla="*/ 754161 h 9424512"/>
              <a:gd name="connsiteX6522" fmla="*/ 4645696 w 15162205"/>
              <a:gd name="connsiteY6522" fmla="*/ 729963 h 9424512"/>
              <a:gd name="connsiteX6523" fmla="*/ 4613434 w 15162205"/>
              <a:gd name="connsiteY6523" fmla="*/ 681570 h 9424512"/>
              <a:gd name="connsiteX6524" fmla="*/ 4597306 w 15162205"/>
              <a:gd name="connsiteY6524" fmla="*/ 665441 h 9424512"/>
              <a:gd name="connsiteX6525" fmla="*/ 4306948 w 15162205"/>
              <a:gd name="connsiteY6525" fmla="*/ 665441 h 9424512"/>
              <a:gd name="connsiteX6526" fmla="*/ 4323079 w 15162205"/>
              <a:gd name="connsiteY6526" fmla="*/ 665441 h 9424512"/>
              <a:gd name="connsiteX6527" fmla="*/ 4306948 w 15162205"/>
              <a:gd name="connsiteY6527" fmla="*/ 681570 h 9424512"/>
              <a:gd name="connsiteX6528" fmla="*/ 5290931 w 15162205"/>
              <a:gd name="connsiteY6528" fmla="*/ 649309 h 9424512"/>
              <a:gd name="connsiteX6529" fmla="*/ 5323192 w 15162205"/>
              <a:gd name="connsiteY6529" fmla="*/ 649309 h 9424512"/>
              <a:gd name="connsiteX6530" fmla="*/ 5307060 w 15162205"/>
              <a:gd name="connsiteY6530" fmla="*/ 665441 h 9424512"/>
              <a:gd name="connsiteX6531" fmla="*/ 4113377 w 15162205"/>
              <a:gd name="connsiteY6531" fmla="*/ 649309 h 9424512"/>
              <a:gd name="connsiteX6532" fmla="*/ 4161770 w 15162205"/>
              <a:gd name="connsiteY6532" fmla="*/ 681570 h 9424512"/>
              <a:gd name="connsiteX6533" fmla="*/ 4161770 w 15162205"/>
              <a:gd name="connsiteY6533" fmla="*/ 665441 h 9424512"/>
              <a:gd name="connsiteX6534" fmla="*/ 4113377 w 15162205"/>
              <a:gd name="connsiteY6534" fmla="*/ 649309 h 9424512"/>
              <a:gd name="connsiteX6535" fmla="*/ 110900 w 15162205"/>
              <a:gd name="connsiteY6535" fmla="*/ 628138 h 9424512"/>
              <a:gd name="connsiteX6536" fmla="*/ 96786 w 15162205"/>
              <a:gd name="connsiteY6536" fmla="*/ 633178 h 9424512"/>
              <a:gd name="connsiteX6537" fmla="*/ 96786 w 15162205"/>
              <a:gd name="connsiteY6537" fmla="*/ 657374 h 9424512"/>
              <a:gd name="connsiteX6538" fmla="*/ 80655 w 15162205"/>
              <a:gd name="connsiteY6538" fmla="*/ 681570 h 9424512"/>
              <a:gd name="connsiteX6539" fmla="*/ 112918 w 15162205"/>
              <a:gd name="connsiteY6539" fmla="*/ 681570 h 9424512"/>
              <a:gd name="connsiteX6540" fmla="*/ 129048 w 15162205"/>
              <a:gd name="connsiteY6540" fmla="*/ 681570 h 9424512"/>
              <a:gd name="connsiteX6541" fmla="*/ 129048 w 15162205"/>
              <a:gd name="connsiteY6541" fmla="*/ 665441 h 9424512"/>
              <a:gd name="connsiteX6542" fmla="*/ 145177 w 15162205"/>
              <a:gd name="connsiteY6542" fmla="*/ 649309 h 9424512"/>
              <a:gd name="connsiteX6543" fmla="*/ 129048 w 15162205"/>
              <a:gd name="connsiteY6543" fmla="*/ 649309 h 9424512"/>
              <a:gd name="connsiteX6544" fmla="*/ 110900 w 15162205"/>
              <a:gd name="connsiteY6544" fmla="*/ 628138 h 9424512"/>
              <a:gd name="connsiteX6545" fmla="*/ 5234473 w 15162205"/>
              <a:gd name="connsiteY6545" fmla="*/ 625112 h 9424512"/>
              <a:gd name="connsiteX6546" fmla="*/ 5258672 w 15162205"/>
              <a:gd name="connsiteY6546" fmla="*/ 633178 h 9424512"/>
              <a:gd name="connsiteX6547" fmla="*/ 5274799 w 15162205"/>
              <a:gd name="connsiteY6547" fmla="*/ 641244 h 9424512"/>
              <a:gd name="connsiteX6548" fmla="*/ 5258672 w 15162205"/>
              <a:gd name="connsiteY6548" fmla="*/ 649309 h 9424512"/>
              <a:gd name="connsiteX6549" fmla="*/ 5226408 w 15162205"/>
              <a:gd name="connsiteY6549" fmla="*/ 633178 h 9424512"/>
              <a:gd name="connsiteX6550" fmla="*/ 5234473 w 15162205"/>
              <a:gd name="connsiteY6550" fmla="*/ 625112 h 9424512"/>
              <a:gd name="connsiteX6551" fmla="*/ 177441 w 15162205"/>
              <a:gd name="connsiteY6551" fmla="*/ 625112 h 9424512"/>
              <a:gd name="connsiteX6552" fmla="*/ 161310 w 15162205"/>
              <a:gd name="connsiteY6552" fmla="*/ 633178 h 9424512"/>
              <a:gd name="connsiteX6553" fmla="*/ 161310 w 15162205"/>
              <a:gd name="connsiteY6553" fmla="*/ 665441 h 9424512"/>
              <a:gd name="connsiteX6554" fmla="*/ 193569 w 15162205"/>
              <a:gd name="connsiteY6554" fmla="*/ 649309 h 9424512"/>
              <a:gd name="connsiteX6555" fmla="*/ 193569 w 15162205"/>
              <a:gd name="connsiteY6555" fmla="*/ 633178 h 9424512"/>
              <a:gd name="connsiteX6556" fmla="*/ 177441 w 15162205"/>
              <a:gd name="connsiteY6556" fmla="*/ 625112 h 9424512"/>
              <a:gd name="connsiteX6557" fmla="*/ 6226523 w 15162205"/>
              <a:gd name="connsiteY6557" fmla="*/ 617050 h 9424512"/>
              <a:gd name="connsiteX6558" fmla="*/ 6226523 w 15162205"/>
              <a:gd name="connsiteY6558" fmla="*/ 633178 h 9424512"/>
              <a:gd name="connsiteX6559" fmla="*/ 6218456 w 15162205"/>
              <a:gd name="connsiteY6559" fmla="*/ 625112 h 9424512"/>
              <a:gd name="connsiteX6560" fmla="*/ 6226523 w 15162205"/>
              <a:gd name="connsiteY6560" fmla="*/ 617050 h 9424512"/>
              <a:gd name="connsiteX6561" fmla="*/ 4528748 w 15162205"/>
              <a:gd name="connsiteY6561" fmla="*/ 608983 h 9424512"/>
              <a:gd name="connsiteX6562" fmla="*/ 4516648 w 15162205"/>
              <a:gd name="connsiteY6562" fmla="*/ 617050 h 9424512"/>
              <a:gd name="connsiteX6563" fmla="*/ 4597306 w 15162205"/>
              <a:gd name="connsiteY6563" fmla="*/ 649309 h 9424512"/>
              <a:gd name="connsiteX6564" fmla="*/ 4629565 w 15162205"/>
              <a:gd name="connsiteY6564" fmla="*/ 649309 h 9424512"/>
              <a:gd name="connsiteX6565" fmla="*/ 4629565 w 15162205"/>
              <a:gd name="connsiteY6565" fmla="*/ 657374 h 9424512"/>
              <a:gd name="connsiteX6566" fmla="*/ 4629565 w 15162205"/>
              <a:gd name="connsiteY6566" fmla="*/ 681570 h 9424512"/>
              <a:gd name="connsiteX6567" fmla="*/ 4645696 w 15162205"/>
              <a:gd name="connsiteY6567" fmla="*/ 665441 h 9424512"/>
              <a:gd name="connsiteX6568" fmla="*/ 4677959 w 15162205"/>
              <a:gd name="connsiteY6568" fmla="*/ 657374 h 9424512"/>
              <a:gd name="connsiteX6569" fmla="*/ 4677959 w 15162205"/>
              <a:gd name="connsiteY6569" fmla="*/ 673506 h 9424512"/>
              <a:gd name="connsiteX6570" fmla="*/ 4661827 w 15162205"/>
              <a:gd name="connsiteY6570" fmla="*/ 697702 h 9424512"/>
              <a:gd name="connsiteX6571" fmla="*/ 4694089 w 15162205"/>
              <a:gd name="connsiteY6571" fmla="*/ 729963 h 9424512"/>
              <a:gd name="connsiteX6572" fmla="*/ 4718285 w 15162205"/>
              <a:gd name="connsiteY6572" fmla="*/ 738029 h 9424512"/>
              <a:gd name="connsiteX6573" fmla="*/ 4726351 w 15162205"/>
              <a:gd name="connsiteY6573" fmla="*/ 746096 h 9424512"/>
              <a:gd name="connsiteX6574" fmla="*/ 4758615 w 15162205"/>
              <a:gd name="connsiteY6574" fmla="*/ 746096 h 9424512"/>
              <a:gd name="connsiteX6575" fmla="*/ 4790875 w 15162205"/>
              <a:gd name="connsiteY6575" fmla="*/ 762225 h 9424512"/>
              <a:gd name="connsiteX6576" fmla="*/ 4807006 w 15162205"/>
              <a:gd name="connsiteY6576" fmla="*/ 778357 h 9424512"/>
              <a:gd name="connsiteX6577" fmla="*/ 4807006 w 15162205"/>
              <a:gd name="connsiteY6577" fmla="*/ 810618 h 9424512"/>
              <a:gd name="connsiteX6578" fmla="*/ 4823137 w 15162205"/>
              <a:gd name="connsiteY6578" fmla="*/ 826750 h 9424512"/>
              <a:gd name="connsiteX6579" fmla="*/ 4839268 w 15162205"/>
              <a:gd name="connsiteY6579" fmla="*/ 810618 h 9424512"/>
              <a:gd name="connsiteX6580" fmla="*/ 4839268 w 15162205"/>
              <a:gd name="connsiteY6580" fmla="*/ 826750 h 9424512"/>
              <a:gd name="connsiteX6581" fmla="*/ 4871530 w 15162205"/>
              <a:gd name="connsiteY6581" fmla="*/ 794487 h 9424512"/>
              <a:gd name="connsiteX6582" fmla="*/ 4903789 w 15162205"/>
              <a:gd name="connsiteY6582" fmla="*/ 810618 h 9424512"/>
              <a:gd name="connsiteX6583" fmla="*/ 4936051 w 15162205"/>
              <a:gd name="connsiteY6583" fmla="*/ 810618 h 9424512"/>
              <a:gd name="connsiteX6584" fmla="*/ 4968315 w 15162205"/>
              <a:gd name="connsiteY6584" fmla="*/ 842879 h 9424512"/>
              <a:gd name="connsiteX6585" fmla="*/ 5000574 w 15162205"/>
              <a:gd name="connsiteY6585" fmla="*/ 867075 h 9424512"/>
              <a:gd name="connsiteX6586" fmla="*/ 4968315 w 15162205"/>
              <a:gd name="connsiteY6586" fmla="*/ 826750 h 9424512"/>
              <a:gd name="connsiteX6587" fmla="*/ 4936051 w 15162205"/>
              <a:gd name="connsiteY6587" fmla="*/ 810618 h 9424512"/>
              <a:gd name="connsiteX6588" fmla="*/ 4903789 w 15162205"/>
              <a:gd name="connsiteY6588" fmla="*/ 794487 h 9424512"/>
              <a:gd name="connsiteX6589" fmla="*/ 4903789 w 15162205"/>
              <a:gd name="connsiteY6589" fmla="*/ 778357 h 9424512"/>
              <a:gd name="connsiteX6590" fmla="*/ 4936051 w 15162205"/>
              <a:gd name="connsiteY6590" fmla="*/ 746096 h 9424512"/>
              <a:gd name="connsiteX6591" fmla="*/ 4903789 w 15162205"/>
              <a:gd name="connsiteY6591" fmla="*/ 713833 h 9424512"/>
              <a:gd name="connsiteX6592" fmla="*/ 4871530 w 15162205"/>
              <a:gd name="connsiteY6592" fmla="*/ 729963 h 9424512"/>
              <a:gd name="connsiteX6593" fmla="*/ 4855398 w 15162205"/>
              <a:gd name="connsiteY6593" fmla="*/ 729963 h 9424512"/>
              <a:gd name="connsiteX6594" fmla="*/ 4855398 w 15162205"/>
              <a:gd name="connsiteY6594" fmla="*/ 713833 h 9424512"/>
              <a:gd name="connsiteX6595" fmla="*/ 4871530 w 15162205"/>
              <a:gd name="connsiteY6595" fmla="*/ 705766 h 9424512"/>
              <a:gd name="connsiteX6596" fmla="*/ 4871530 w 15162205"/>
              <a:gd name="connsiteY6596" fmla="*/ 697702 h 9424512"/>
              <a:gd name="connsiteX6597" fmla="*/ 4855398 w 15162205"/>
              <a:gd name="connsiteY6597" fmla="*/ 681570 h 9424512"/>
              <a:gd name="connsiteX6598" fmla="*/ 4807006 w 15162205"/>
              <a:gd name="connsiteY6598" fmla="*/ 665441 h 9424512"/>
              <a:gd name="connsiteX6599" fmla="*/ 4774744 w 15162205"/>
              <a:gd name="connsiteY6599" fmla="*/ 665441 h 9424512"/>
              <a:gd name="connsiteX6600" fmla="*/ 4758615 w 15162205"/>
              <a:gd name="connsiteY6600" fmla="*/ 665441 h 9424512"/>
              <a:gd name="connsiteX6601" fmla="*/ 4734414 w 15162205"/>
              <a:gd name="connsiteY6601" fmla="*/ 665441 h 9424512"/>
              <a:gd name="connsiteX6602" fmla="*/ 4710219 w 15162205"/>
              <a:gd name="connsiteY6602" fmla="*/ 649309 h 9424512"/>
              <a:gd name="connsiteX6603" fmla="*/ 4637631 w 15162205"/>
              <a:gd name="connsiteY6603" fmla="*/ 625112 h 9424512"/>
              <a:gd name="connsiteX6604" fmla="*/ 4565041 w 15162205"/>
              <a:gd name="connsiteY6604" fmla="*/ 617050 h 9424512"/>
              <a:gd name="connsiteX6605" fmla="*/ 4528748 w 15162205"/>
              <a:gd name="connsiteY6605" fmla="*/ 608983 h 9424512"/>
              <a:gd name="connsiteX6606" fmla="*/ 4133540 w 15162205"/>
              <a:gd name="connsiteY6606" fmla="*/ 608983 h 9424512"/>
              <a:gd name="connsiteX6607" fmla="*/ 4129509 w 15162205"/>
              <a:gd name="connsiteY6607" fmla="*/ 617050 h 9424512"/>
              <a:gd name="connsiteX6608" fmla="*/ 4145639 w 15162205"/>
              <a:gd name="connsiteY6608" fmla="*/ 617050 h 9424512"/>
              <a:gd name="connsiteX6609" fmla="*/ 4133540 w 15162205"/>
              <a:gd name="connsiteY6609" fmla="*/ 608983 h 9424512"/>
              <a:gd name="connsiteX6610" fmla="*/ 5323192 w 15162205"/>
              <a:gd name="connsiteY6610" fmla="*/ 584787 h 9424512"/>
              <a:gd name="connsiteX6611" fmla="*/ 5355454 w 15162205"/>
              <a:gd name="connsiteY6611" fmla="*/ 592850 h 9424512"/>
              <a:gd name="connsiteX6612" fmla="*/ 5355454 w 15162205"/>
              <a:gd name="connsiteY6612" fmla="*/ 600916 h 9424512"/>
              <a:gd name="connsiteX6613" fmla="*/ 5379650 w 15162205"/>
              <a:gd name="connsiteY6613" fmla="*/ 600916 h 9424512"/>
              <a:gd name="connsiteX6614" fmla="*/ 5387714 w 15162205"/>
              <a:gd name="connsiteY6614" fmla="*/ 600916 h 9424512"/>
              <a:gd name="connsiteX6615" fmla="*/ 5387714 w 15162205"/>
              <a:gd name="connsiteY6615" fmla="*/ 617050 h 9424512"/>
              <a:gd name="connsiteX6616" fmla="*/ 5323192 w 15162205"/>
              <a:gd name="connsiteY6616" fmla="*/ 617050 h 9424512"/>
              <a:gd name="connsiteX6617" fmla="*/ 5290931 w 15162205"/>
              <a:gd name="connsiteY6617" fmla="*/ 600916 h 9424512"/>
              <a:gd name="connsiteX6618" fmla="*/ 5323192 w 15162205"/>
              <a:gd name="connsiteY6618" fmla="*/ 584787 h 9424512"/>
              <a:gd name="connsiteX6619" fmla="*/ 5145753 w 15162205"/>
              <a:gd name="connsiteY6619" fmla="*/ 584787 h 9424512"/>
              <a:gd name="connsiteX6620" fmla="*/ 5178015 w 15162205"/>
              <a:gd name="connsiteY6620" fmla="*/ 600916 h 9424512"/>
              <a:gd name="connsiteX6621" fmla="*/ 5129624 w 15162205"/>
              <a:gd name="connsiteY6621" fmla="*/ 600916 h 9424512"/>
              <a:gd name="connsiteX6622" fmla="*/ 5081231 w 15162205"/>
              <a:gd name="connsiteY6622" fmla="*/ 568654 h 9424512"/>
              <a:gd name="connsiteX6623" fmla="*/ 5097360 w 15162205"/>
              <a:gd name="connsiteY6623" fmla="*/ 584787 h 9424512"/>
              <a:gd name="connsiteX6624" fmla="*/ 5081231 w 15162205"/>
              <a:gd name="connsiteY6624" fmla="*/ 584787 h 9424512"/>
              <a:gd name="connsiteX6625" fmla="*/ 500058 w 15162205"/>
              <a:gd name="connsiteY6625" fmla="*/ 536395 h 9424512"/>
              <a:gd name="connsiteX6626" fmla="*/ 483927 w 15162205"/>
              <a:gd name="connsiteY6626" fmla="*/ 552524 h 9424512"/>
              <a:gd name="connsiteX6627" fmla="*/ 500058 w 15162205"/>
              <a:gd name="connsiteY6627" fmla="*/ 552524 h 9424512"/>
              <a:gd name="connsiteX6628" fmla="*/ 500058 w 15162205"/>
              <a:gd name="connsiteY6628" fmla="*/ 536395 h 9424512"/>
              <a:gd name="connsiteX6629" fmla="*/ 4839268 w 15162205"/>
              <a:gd name="connsiteY6629" fmla="*/ 471870 h 9424512"/>
              <a:gd name="connsiteX6630" fmla="*/ 4863464 w 15162205"/>
              <a:gd name="connsiteY6630" fmla="*/ 479936 h 9424512"/>
              <a:gd name="connsiteX6631" fmla="*/ 4919923 w 15162205"/>
              <a:gd name="connsiteY6631" fmla="*/ 504132 h 9424512"/>
              <a:gd name="connsiteX6632" fmla="*/ 4960247 w 15162205"/>
              <a:gd name="connsiteY6632" fmla="*/ 528328 h 9424512"/>
              <a:gd name="connsiteX6633" fmla="*/ 5008642 w 15162205"/>
              <a:gd name="connsiteY6633" fmla="*/ 544457 h 9424512"/>
              <a:gd name="connsiteX6634" fmla="*/ 5048970 w 15162205"/>
              <a:gd name="connsiteY6634" fmla="*/ 568654 h 9424512"/>
              <a:gd name="connsiteX6635" fmla="*/ 5000574 w 15162205"/>
              <a:gd name="connsiteY6635" fmla="*/ 552524 h 9424512"/>
              <a:gd name="connsiteX6636" fmla="*/ 4903789 w 15162205"/>
              <a:gd name="connsiteY6636" fmla="*/ 520261 h 9424512"/>
              <a:gd name="connsiteX6637" fmla="*/ 4790875 w 15162205"/>
              <a:gd name="connsiteY6637" fmla="*/ 455741 h 9424512"/>
              <a:gd name="connsiteX6638" fmla="*/ 4823137 w 15162205"/>
              <a:gd name="connsiteY6638" fmla="*/ 471870 h 9424512"/>
              <a:gd name="connsiteX6639" fmla="*/ 4790875 w 15162205"/>
              <a:gd name="connsiteY6639" fmla="*/ 471870 h 9424512"/>
              <a:gd name="connsiteX6640" fmla="*/ 4790875 w 15162205"/>
              <a:gd name="connsiteY6640" fmla="*/ 455741 h 9424512"/>
              <a:gd name="connsiteX6641" fmla="*/ 4677959 w 15162205"/>
              <a:gd name="connsiteY6641" fmla="*/ 423478 h 9424512"/>
              <a:gd name="connsiteX6642" fmla="*/ 4742482 w 15162205"/>
              <a:gd name="connsiteY6642" fmla="*/ 455741 h 9424512"/>
              <a:gd name="connsiteX6643" fmla="*/ 4694089 w 15162205"/>
              <a:gd name="connsiteY6643" fmla="*/ 439607 h 9424512"/>
              <a:gd name="connsiteX6644" fmla="*/ 4024657 w 15162205"/>
              <a:gd name="connsiteY6644" fmla="*/ 423478 h 9424512"/>
              <a:gd name="connsiteX6645" fmla="*/ 4000461 w 15162205"/>
              <a:gd name="connsiteY6645" fmla="*/ 439607 h 9424512"/>
              <a:gd name="connsiteX6646" fmla="*/ 4048854 w 15162205"/>
              <a:gd name="connsiteY6646" fmla="*/ 536395 h 9424512"/>
              <a:gd name="connsiteX6647" fmla="*/ 4064985 w 15162205"/>
              <a:gd name="connsiteY6647" fmla="*/ 544457 h 9424512"/>
              <a:gd name="connsiteX6648" fmla="*/ 4081116 w 15162205"/>
              <a:gd name="connsiteY6648" fmla="*/ 552524 h 9424512"/>
              <a:gd name="connsiteX6649" fmla="*/ 4113377 w 15162205"/>
              <a:gd name="connsiteY6649" fmla="*/ 568654 h 9424512"/>
              <a:gd name="connsiteX6650" fmla="*/ 4161770 w 15162205"/>
              <a:gd name="connsiteY6650" fmla="*/ 552524 h 9424512"/>
              <a:gd name="connsiteX6651" fmla="*/ 4177901 w 15162205"/>
              <a:gd name="connsiteY6651" fmla="*/ 568654 h 9424512"/>
              <a:gd name="connsiteX6652" fmla="*/ 4194029 w 15162205"/>
              <a:gd name="connsiteY6652" fmla="*/ 576720 h 9424512"/>
              <a:gd name="connsiteX6653" fmla="*/ 4194029 w 15162205"/>
              <a:gd name="connsiteY6653" fmla="*/ 584787 h 9424512"/>
              <a:gd name="connsiteX6654" fmla="*/ 4202097 w 15162205"/>
              <a:gd name="connsiteY6654" fmla="*/ 592850 h 9424512"/>
              <a:gd name="connsiteX6655" fmla="*/ 4226293 w 15162205"/>
              <a:gd name="connsiteY6655" fmla="*/ 617050 h 9424512"/>
              <a:gd name="connsiteX6656" fmla="*/ 4242426 w 15162205"/>
              <a:gd name="connsiteY6656" fmla="*/ 633178 h 9424512"/>
              <a:gd name="connsiteX6657" fmla="*/ 4258555 w 15162205"/>
              <a:gd name="connsiteY6657" fmla="*/ 649309 h 9424512"/>
              <a:gd name="connsiteX6658" fmla="*/ 4242426 w 15162205"/>
              <a:gd name="connsiteY6658" fmla="*/ 649309 h 9424512"/>
              <a:gd name="connsiteX6659" fmla="*/ 4226293 w 15162205"/>
              <a:gd name="connsiteY6659" fmla="*/ 665441 h 9424512"/>
              <a:gd name="connsiteX6660" fmla="*/ 4242426 w 15162205"/>
              <a:gd name="connsiteY6660" fmla="*/ 681570 h 9424512"/>
              <a:gd name="connsiteX6661" fmla="*/ 4274684 w 15162205"/>
              <a:gd name="connsiteY6661" fmla="*/ 697702 h 9424512"/>
              <a:gd name="connsiteX6662" fmla="*/ 4355342 w 15162205"/>
              <a:gd name="connsiteY6662" fmla="*/ 713833 h 9424512"/>
              <a:gd name="connsiteX6663" fmla="*/ 4371470 w 15162205"/>
              <a:gd name="connsiteY6663" fmla="*/ 713833 h 9424512"/>
              <a:gd name="connsiteX6664" fmla="*/ 4387601 w 15162205"/>
              <a:gd name="connsiteY6664" fmla="*/ 681570 h 9424512"/>
              <a:gd name="connsiteX6665" fmla="*/ 4411797 w 15162205"/>
              <a:gd name="connsiteY6665" fmla="*/ 697702 h 9424512"/>
              <a:gd name="connsiteX6666" fmla="*/ 4419865 w 15162205"/>
              <a:gd name="connsiteY6666" fmla="*/ 681570 h 9424512"/>
              <a:gd name="connsiteX6667" fmla="*/ 4403734 w 15162205"/>
              <a:gd name="connsiteY6667" fmla="*/ 665441 h 9424512"/>
              <a:gd name="connsiteX6668" fmla="*/ 4484389 w 15162205"/>
              <a:gd name="connsiteY6668" fmla="*/ 713833 h 9424512"/>
              <a:gd name="connsiteX6669" fmla="*/ 4540847 w 15162205"/>
              <a:gd name="connsiteY6669" fmla="*/ 729963 h 9424512"/>
              <a:gd name="connsiteX6670" fmla="*/ 4565041 w 15162205"/>
              <a:gd name="connsiteY6670" fmla="*/ 713833 h 9424512"/>
              <a:gd name="connsiteX6671" fmla="*/ 4556976 w 15162205"/>
              <a:gd name="connsiteY6671" fmla="*/ 673506 h 9424512"/>
              <a:gd name="connsiteX6672" fmla="*/ 4532779 w 15162205"/>
              <a:gd name="connsiteY6672" fmla="*/ 657374 h 9424512"/>
              <a:gd name="connsiteX6673" fmla="*/ 4516648 w 15162205"/>
              <a:gd name="connsiteY6673" fmla="*/ 649309 h 9424512"/>
              <a:gd name="connsiteX6674" fmla="*/ 4492452 w 15162205"/>
              <a:gd name="connsiteY6674" fmla="*/ 641244 h 9424512"/>
              <a:gd name="connsiteX6675" fmla="*/ 4435994 w 15162205"/>
              <a:gd name="connsiteY6675" fmla="*/ 633178 h 9424512"/>
              <a:gd name="connsiteX6676" fmla="*/ 4331143 w 15162205"/>
              <a:gd name="connsiteY6676" fmla="*/ 592850 h 9424512"/>
              <a:gd name="connsiteX6677" fmla="*/ 4266621 w 15162205"/>
              <a:gd name="connsiteY6677" fmla="*/ 568654 h 9424512"/>
              <a:gd name="connsiteX6678" fmla="*/ 4226293 w 15162205"/>
              <a:gd name="connsiteY6678" fmla="*/ 552524 h 9424512"/>
              <a:gd name="connsiteX6679" fmla="*/ 4242426 w 15162205"/>
              <a:gd name="connsiteY6679" fmla="*/ 536395 h 9424512"/>
              <a:gd name="connsiteX6680" fmla="*/ 4274684 w 15162205"/>
              <a:gd name="connsiteY6680" fmla="*/ 536395 h 9424512"/>
              <a:gd name="connsiteX6681" fmla="*/ 4242426 w 15162205"/>
              <a:gd name="connsiteY6681" fmla="*/ 520261 h 9424512"/>
              <a:gd name="connsiteX6682" fmla="*/ 4113377 w 15162205"/>
              <a:gd name="connsiteY6682" fmla="*/ 455741 h 9424512"/>
              <a:gd name="connsiteX6683" fmla="*/ 4064985 w 15162205"/>
              <a:gd name="connsiteY6683" fmla="*/ 439607 h 9424512"/>
              <a:gd name="connsiteX6684" fmla="*/ 4024657 w 15162205"/>
              <a:gd name="connsiteY6684" fmla="*/ 423478 h 9424512"/>
              <a:gd name="connsiteX6685" fmla="*/ 3903675 w 15162205"/>
              <a:gd name="connsiteY6685" fmla="*/ 423478 h 9424512"/>
              <a:gd name="connsiteX6686" fmla="*/ 3903675 w 15162205"/>
              <a:gd name="connsiteY6686" fmla="*/ 439607 h 9424512"/>
              <a:gd name="connsiteX6687" fmla="*/ 3919808 w 15162205"/>
              <a:gd name="connsiteY6687" fmla="*/ 439607 h 9424512"/>
              <a:gd name="connsiteX6688" fmla="*/ 3903675 w 15162205"/>
              <a:gd name="connsiteY6688" fmla="*/ 423478 h 9424512"/>
              <a:gd name="connsiteX6689" fmla="*/ 96786 w 15162205"/>
              <a:gd name="connsiteY6689" fmla="*/ 423478 h 9424512"/>
              <a:gd name="connsiteX6690" fmla="*/ 112918 w 15162205"/>
              <a:gd name="connsiteY6690" fmla="*/ 423478 h 9424512"/>
              <a:gd name="connsiteX6691" fmla="*/ 112918 w 15162205"/>
              <a:gd name="connsiteY6691" fmla="*/ 439607 h 9424512"/>
              <a:gd name="connsiteX6692" fmla="*/ 104851 w 15162205"/>
              <a:gd name="connsiteY6692" fmla="*/ 447674 h 9424512"/>
              <a:gd name="connsiteX6693" fmla="*/ 96786 w 15162205"/>
              <a:gd name="connsiteY6693" fmla="*/ 439607 h 9424512"/>
              <a:gd name="connsiteX6694" fmla="*/ 209703 w 15162205"/>
              <a:gd name="connsiteY6694" fmla="*/ 407346 h 9424512"/>
              <a:gd name="connsiteX6695" fmla="*/ 209703 w 15162205"/>
              <a:gd name="connsiteY6695" fmla="*/ 447674 h 9424512"/>
              <a:gd name="connsiteX6696" fmla="*/ 217768 w 15162205"/>
              <a:gd name="connsiteY6696" fmla="*/ 471870 h 9424512"/>
              <a:gd name="connsiteX6697" fmla="*/ 225832 w 15162205"/>
              <a:gd name="connsiteY6697" fmla="*/ 439607 h 9424512"/>
              <a:gd name="connsiteX6698" fmla="*/ 209703 w 15162205"/>
              <a:gd name="connsiteY6698" fmla="*/ 407346 h 9424512"/>
              <a:gd name="connsiteX6699" fmla="*/ 613981 w 15162205"/>
              <a:gd name="connsiteY6699" fmla="*/ 402305 h 9424512"/>
              <a:gd name="connsiteX6700" fmla="*/ 629105 w 15162205"/>
              <a:gd name="connsiteY6700" fmla="*/ 423478 h 9424512"/>
              <a:gd name="connsiteX6701" fmla="*/ 629105 w 15162205"/>
              <a:gd name="connsiteY6701" fmla="*/ 439607 h 9424512"/>
              <a:gd name="connsiteX6702" fmla="*/ 612974 w 15162205"/>
              <a:gd name="connsiteY6702" fmla="*/ 439607 h 9424512"/>
              <a:gd name="connsiteX6703" fmla="*/ 612974 w 15162205"/>
              <a:gd name="connsiteY6703" fmla="*/ 407346 h 9424512"/>
              <a:gd name="connsiteX6704" fmla="*/ 613981 w 15162205"/>
              <a:gd name="connsiteY6704" fmla="*/ 402305 h 9424512"/>
              <a:gd name="connsiteX6705" fmla="*/ 560546 w 15162205"/>
              <a:gd name="connsiteY6705" fmla="*/ 395250 h 9424512"/>
              <a:gd name="connsiteX6706" fmla="*/ 548451 w 15162205"/>
              <a:gd name="connsiteY6706" fmla="*/ 399282 h 9424512"/>
              <a:gd name="connsiteX6707" fmla="*/ 532319 w 15162205"/>
              <a:gd name="connsiteY6707" fmla="*/ 423478 h 9424512"/>
              <a:gd name="connsiteX6708" fmla="*/ 548451 w 15162205"/>
              <a:gd name="connsiteY6708" fmla="*/ 423478 h 9424512"/>
              <a:gd name="connsiteX6709" fmla="*/ 564581 w 15162205"/>
              <a:gd name="connsiteY6709" fmla="*/ 399282 h 9424512"/>
              <a:gd name="connsiteX6710" fmla="*/ 560546 w 15162205"/>
              <a:gd name="connsiteY6710" fmla="*/ 395250 h 9424512"/>
              <a:gd name="connsiteX6711" fmla="*/ 633137 w 15162205"/>
              <a:gd name="connsiteY6711" fmla="*/ 367019 h 9424512"/>
              <a:gd name="connsiteX6712" fmla="*/ 629105 w 15162205"/>
              <a:gd name="connsiteY6712" fmla="*/ 375086 h 9424512"/>
              <a:gd name="connsiteX6713" fmla="*/ 612974 w 15162205"/>
              <a:gd name="connsiteY6713" fmla="*/ 375086 h 9424512"/>
              <a:gd name="connsiteX6714" fmla="*/ 596844 w 15162205"/>
              <a:gd name="connsiteY6714" fmla="*/ 423478 h 9424512"/>
              <a:gd name="connsiteX6715" fmla="*/ 596844 w 15162205"/>
              <a:gd name="connsiteY6715" fmla="*/ 439607 h 9424512"/>
              <a:gd name="connsiteX6716" fmla="*/ 564581 w 15162205"/>
              <a:gd name="connsiteY6716" fmla="*/ 439607 h 9424512"/>
              <a:gd name="connsiteX6717" fmla="*/ 540385 w 15162205"/>
              <a:gd name="connsiteY6717" fmla="*/ 439607 h 9424512"/>
              <a:gd name="connsiteX6718" fmla="*/ 532319 w 15162205"/>
              <a:gd name="connsiteY6718" fmla="*/ 455741 h 9424512"/>
              <a:gd name="connsiteX6719" fmla="*/ 548451 w 15162205"/>
              <a:gd name="connsiteY6719" fmla="*/ 455741 h 9424512"/>
              <a:gd name="connsiteX6720" fmla="*/ 572645 w 15162205"/>
              <a:gd name="connsiteY6720" fmla="*/ 455741 h 9424512"/>
              <a:gd name="connsiteX6721" fmla="*/ 596844 w 15162205"/>
              <a:gd name="connsiteY6721" fmla="*/ 455741 h 9424512"/>
              <a:gd name="connsiteX6722" fmla="*/ 645236 w 15162205"/>
              <a:gd name="connsiteY6722" fmla="*/ 455741 h 9424512"/>
              <a:gd name="connsiteX6723" fmla="*/ 677499 w 15162205"/>
              <a:gd name="connsiteY6723" fmla="*/ 439607 h 9424512"/>
              <a:gd name="connsiteX6724" fmla="*/ 677499 w 15162205"/>
              <a:gd name="connsiteY6724" fmla="*/ 423478 h 9424512"/>
              <a:gd name="connsiteX6725" fmla="*/ 661365 w 15162205"/>
              <a:gd name="connsiteY6725" fmla="*/ 391215 h 9424512"/>
              <a:gd name="connsiteX6726" fmla="*/ 645236 w 15162205"/>
              <a:gd name="connsiteY6726" fmla="*/ 375086 h 9424512"/>
              <a:gd name="connsiteX6727" fmla="*/ 633137 w 15162205"/>
              <a:gd name="connsiteY6727" fmla="*/ 367019 h 9424512"/>
              <a:gd name="connsiteX6728" fmla="*/ 4032723 w 15162205"/>
              <a:gd name="connsiteY6728" fmla="*/ 310561 h 9424512"/>
              <a:gd name="connsiteX6729" fmla="*/ 4081116 w 15162205"/>
              <a:gd name="connsiteY6729" fmla="*/ 326691 h 9424512"/>
              <a:gd name="connsiteX6730" fmla="*/ 4073050 w 15162205"/>
              <a:gd name="connsiteY6730" fmla="*/ 326691 h 9424512"/>
              <a:gd name="connsiteX6731" fmla="*/ 4048854 w 15162205"/>
              <a:gd name="connsiteY6731" fmla="*/ 326691 h 9424512"/>
              <a:gd name="connsiteX6732" fmla="*/ 3884353 w 15162205"/>
              <a:gd name="connsiteY6732" fmla="*/ 298966 h 9424512"/>
              <a:gd name="connsiteX6733" fmla="*/ 3903675 w 15162205"/>
              <a:gd name="connsiteY6733" fmla="*/ 326691 h 9424512"/>
              <a:gd name="connsiteX6734" fmla="*/ 3927872 w 15162205"/>
              <a:gd name="connsiteY6734" fmla="*/ 326691 h 9424512"/>
              <a:gd name="connsiteX6735" fmla="*/ 3919808 w 15162205"/>
              <a:gd name="connsiteY6735" fmla="*/ 310561 h 9424512"/>
              <a:gd name="connsiteX6736" fmla="*/ 3898635 w 15162205"/>
              <a:gd name="connsiteY6736" fmla="*/ 307537 h 9424512"/>
              <a:gd name="connsiteX6737" fmla="*/ 169373 w 15162205"/>
              <a:gd name="connsiteY6737" fmla="*/ 294429 h 9424512"/>
              <a:gd name="connsiteX6738" fmla="*/ 185505 w 15162205"/>
              <a:gd name="connsiteY6738" fmla="*/ 310561 h 9424512"/>
              <a:gd name="connsiteX6739" fmla="*/ 193569 w 15162205"/>
              <a:gd name="connsiteY6739" fmla="*/ 326691 h 9424512"/>
              <a:gd name="connsiteX6740" fmla="*/ 177441 w 15162205"/>
              <a:gd name="connsiteY6740" fmla="*/ 310561 h 9424512"/>
              <a:gd name="connsiteX6741" fmla="*/ 169373 w 15162205"/>
              <a:gd name="connsiteY6741" fmla="*/ 294429 h 9424512"/>
              <a:gd name="connsiteX6742" fmla="*/ 387140 w 15162205"/>
              <a:gd name="connsiteY6742" fmla="*/ 246037 h 9424512"/>
              <a:gd name="connsiteX6743" fmla="*/ 387140 w 15162205"/>
              <a:gd name="connsiteY6743" fmla="*/ 262169 h 9424512"/>
              <a:gd name="connsiteX6744" fmla="*/ 403273 w 15162205"/>
              <a:gd name="connsiteY6744" fmla="*/ 262169 h 9424512"/>
              <a:gd name="connsiteX6745" fmla="*/ 395207 w 15162205"/>
              <a:gd name="connsiteY6745" fmla="*/ 246037 h 9424512"/>
              <a:gd name="connsiteX6746" fmla="*/ 387140 w 15162205"/>
              <a:gd name="connsiteY6746" fmla="*/ 246037 h 9424512"/>
              <a:gd name="connsiteX6747" fmla="*/ 3177787 w 15162205"/>
              <a:gd name="connsiteY6747" fmla="*/ 229906 h 9424512"/>
              <a:gd name="connsiteX6748" fmla="*/ 3193915 w 15162205"/>
              <a:gd name="connsiteY6748" fmla="*/ 246037 h 9424512"/>
              <a:gd name="connsiteX6749" fmla="*/ 3210047 w 15162205"/>
              <a:gd name="connsiteY6749" fmla="*/ 246037 h 9424512"/>
              <a:gd name="connsiteX6750" fmla="*/ 3177787 w 15162205"/>
              <a:gd name="connsiteY6750" fmla="*/ 229906 h 9424512"/>
              <a:gd name="connsiteX6751" fmla="*/ 2919691 w 15162205"/>
              <a:gd name="connsiteY6751" fmla="*/ 213774 h 9424512"/>
              <a:gd name="connsiteX6752" fmla="*/ 2968082 w 15162205"/>
              <a:gd name="connsiteY6752" fmla="*/ 246037 h 9424512"/>
              <a:gd name="connsiteX6753" fmla="*/ 2968082 w 15162205"/>
              <a:gd name="connsiteY6753" fmla="*/ 229906 h 9424512"/>
              <a:gd name="connsiteX6754" fmla="*/ 750087 w 15162205"/>
              <a:gd name="connsiteY6754" fmla="*/ 213774 h 9424512"/>
              <a:gd name="connsiteX6755" fmla="*/ 742021 w 15162205"/>
              <a:gd name="connsiteY6755" fmla="*/ 229906 h 9424512"/>
              <a:gd name="connsiteX6756" fmla="*/ 758152 w 15162205"/>
              <a:gd name="connsiteY6756" fmla="*/ 262169 h 9424512"/>
              <a:gd name="connsiteX6757" fmla="*/ 774282 w 15162205"/>
              <a:gd name="connsiteY6757" fmla="*/ 246037 h 9424512"/>
              <a:gd name="connsiteX6758" fmla="*/ 790413 w 15162205"/>
              <a:gd name="connsiteY6758" fmla="*/ 278298 h 9424512"/>
              <a:gd name="connsiteX6759" fmla="*/ 838807 w 15162205"/>
              <a:gd name="connsiteY6759" fmla="*/ 294429 h 9424512"/>
              <a:gd name="connsiteX6760" fmla="*/ 871068 w 15162205"/>
              <a:gd name="connsiteY6760" fmla="*/ 310561 h 9424512"/>
              <a:gd name="connsiteX6761" fmla="*/ 887199 w 15162205"/>
              <a:gd name="connsiteY6761" fmla="*/ 310561 h 9424512"/>
              <a:gd name="connsiteX6762" fmla="*/ 903330 w 15162205"/>
              <a:gd name="connsiteY6762" fmla="*/ 278298 h 9424512"/>
              <a:gd name="connsiteX6763" fmla="*/ 887199 w 15162205"/>
              <a:gd name="connsiteY6763" fmla="*/ 246037 h 9424512"/>
              <a:gd name="connsiteX6764" fmla="*/ 887199 w 15162205"/>
              <a:gd name="connsiteY6764" fmla="*/ 262169 h 9424512"/>
              <a:gd name="connsiteX6765" fmla="*/ 871068 w 15162205"/>
              <a:gd name="connsiteY6765" fmla="*/ 254102 h 9424512"/>
              <a:gd name="connsiteX6766" fmla="*/ 854936 w 15162205"/>
              <a:gd name="connsiteY6766" fmla="*/ 237973 h 9424512"/>
              <a:gd name="connsiteX6767" fmla="*/ 830742 w 15162205"/>
              <a:gd name="connsiteY6767" fmla="*/ 237973 h 9424512"/>
              <a:gd name="connsiteX6768" fmla="*/ 814611 w 15162205"/>
              <a:gd name="connsiteY6768" fmla="*/ 254102 h 9424512"/>
              <a:gd name="connsiteX6769" fmla="*/ 806545 w 15162205"/>
              <a:gd name="connsiteY6769" fmla="*/ 229906 h 9424512"/>
              <a:gd name="connsiteX6770" fmla="*/ 806545 w 15162205"/>
              <a:gd name="connsiteY6770" fmla="*/ 213774 h 9424512"/>
              <a:gd name="connsiteX6771" fmla="*/ 790413 w 15162205"/>
              <a:gd name="connsiteY6771" fmla="*/ 229906 h 9424512"/>
              <a:gd name="connsiteX6772" fmla="*/ 774282 w 15162205"/>
              <a:gd name="connsiteY6772" fmla="*/ 229906 h 9424512"/>
              <a:gd name="connsiteX6773" fmla="*/ 750087 w 15162205"/>
              <a:gd name="connsiteY6773" fmla="*/ 213774 h 9424512"/>
              <a:gd name="connsiteX6774" fmla="*/ 2903561 w 15162205"/>
              <a:gd name="connsiteY6774" fmla="*/ 197645 h 9424512"/>
              <a:gd name="connsiteX6775" fmla="*/ 2879365 w 15162205"/>
              <a:gd name="connsiteY6775" fmla="*/ 205710 h 9424512"/>
              <a:gd name="connsiteX6776" fmla="*/ 2871299 w 15162205"/>
              <a:gd name="connsiteY6776" fmla="*/ 213774 h 9424512"/>
              <a:gd name="connsiteX6777" fmla="*/ 2903561 w 15162205"/>
              <a:gd name="connsiteY6777" fmla="*/ 213774 h 9424512"/>
              <a:gd name="connsiteX6778" fmla="*/ 2903561 w 15162205"/>
              <a:gd name="connsiteY6778" fmla="*/ 197645 h 9424512"/>
              <a:gd name="connsiteX6779" fmla="*/ 580712 w 15162205"/>
              <a:gd name="connsiteY6779" fmla="*/ 197645 h 9424512"/>
              <a:gd name="connsiteX6780" fmla="*/ 580712 w 15162205"/>
              <a:gd name="connsiteY6780" fmla="*/ 213774 h 9424512"/>
              <a:gd name="connsiteX6781" fmla="*/ 580712 w 15162205"/>
              <a:gd name="connsiteY6781" fmla="*/ 229906 h 9424512"/>
              <a:gd name="connsiteX6782" fmla="*/ 596844 w 15162205"/>
              <a:gd name="connsiteY6782" fmla="*/ 213774 h 9424512"/>
              <a:gd name="connsiteX6783" fmla="*/ 580712 w 15162205"/>
              <a:gd name="connsiteY6783" fmla="*/ 197645 h 9424512"/>
              <a:gd name="connsiteX6784" fmla="*/ 2822907 w 15162205"/>
              <a:gd name="connsiteY6784" fmla="*/ 181515 h 9424512"/>
              <a:gd name="connsiteX6785" fmla="*/ 2790645 w 15162205"/>
              <a:gd name="connsiteY6785" fmla="*/ 197645 h 9424512"/>
              <a:gd name="connsiteX6786" fmla="*/ 2814841 w 15162205"/>
              <a:gd name="connsiteY6786" fmla="*/ 221841 h 9424512"/>
              <a:gd name="connsiteX6787" fmla="*/ 2839037 w 15162205"/>
              <a:gd name="connsiteY6787" fmla="*/ 229906 h 9424512"/>
              <a:gd name="connsiteX6788" fmla="*/ 2839037 w 15162205"/>
              <a:gd name="connsiteY6788" fmla="*/ 197645 h 9424512"/>
              <a:gd name="connsiteX6789" fmla="*/ 2839037 w 15162205"/>
              <a:gd name="connsiteY6789" fmla="*/ 181515 h 9424512"/>
              <a:gd name="connsiteX6790" fmla="*/ 2822907 w 15162205"/>
              <a:gd name="connsiteY6790" fmla="*/ 181515 h 9424512"/>
              <a:gd name="connsiteX6791" fmla="*/ 1032379 w 15162205"/>
              <a:gd name="connsiteY6791" fmla="*/ 181515 h 9424512"/>
              <a:gd name="connsiteX6792" fmla="*/ 1032379 w 15162205"/>
              <a:gd name="connsiteY6792" fmla="*/ 197645 h 9424512"/>
              <a:gd name="connsiteX6793" fmla="*/ 1048508 w 15162205"/>
              <a:gd name="connsiteY6793" fmla="*/ 213774 h 9424512"/>
              <a:gd name="connsiteX6794" fmla="*/ 1032379 w 15162205"/>
              <a:gd name="connsiteY6794" fmla="*/ 181515 h 9424512"/>
              <a:gd name="connsiteX6795" fmla="*/ 854936 w 15162205"/>
              <a:gd name="connsiteY6795" fmla="*/ 181515 h 9424512"/>
              <a:gd name="connsiteX6796" fmla="*/ 822675 w 15162205"/>
              <a:gd name="connsiteY6796" fmla="*/ 197645 h 9424512"/>
              <a:gd name="connsiteX6797" fmla="*/ 838807 w 15162205"/>
              <a:gd name="connsiteY6797" fmla="*/ 197645 h 9424512"/>
              <a:gd name="connsiteX6798" fmla="*/ 854936 w 15162205"/>
              <a:gd name="connsiteY6798" fmla="*/ 197645 h 9424512"/>
              <a:gd name="connsiteX6799" fmla="*/ 871068 w 15162205"/>
              <a:gd name="connsiteY6799" fmla="*/ 213774 h 9424512"/>
              <a:gd name="connsiteX6800" fmla="*/ 879133 w 15162205"/>
              <a:gd name="connsiteY6800" fmla="*/ 197645 h 9424512"/>
              <a:gd name="connsiteX6801" fmla="*/ 903330 w 15162205"/>
              <a:gd name="connsiteY6801" fmla="*/ 213774 h 9424512"/>
              <a:gd name="connsiteX6802" fmla="*/ 935591 w 15162205"/>
              <a:gd name="connsiteY6802" fmla="*/ 213774 h 9424512"/>
              <a:gd name="connsiteX6803" fmla="*/ 854936 w 15162205"/>
              <a:gd name="connsiteY6803" fmla="*/ 181515 h 9424512"/>
              <a:gd name="connsiteX6804" fmla="*/ 4129509 w 15162205"/>
              <a:gd name="connsiteY6804" fmla="*/ 165382 h 9424512"/>
              <a:gd name="connsiteX6805" fmla="*/ 4145639 w 15162205"/>
              <a:gd name="connsiteY6805" fmla="*/ 165382 h 9424512"/>
              <a:gd name="connsiteX6806" fmla="*/ 4129509 w 15162205"/>
              <a:gd name="connsiteY6806" fmla="*/ 181515 h 9424512"/>
              <a:gd name="connsiteX6807" fmla="*/ 3161654 w 15162205"/>
              <a:gd name="connsiteY6807" fmla="*/ 116991 h 9424512"/>
              <a:gd name="connsiteX6808" fmla="*/ 3177787 w 15162205"/>
              <a:gd name="connsiteY6808" fmla="*/ 133120 h 9424512"/>
              <a:gd name="connsiteX6809" fmla="*/ 3161654 w 15162205"/>
              <a:gd name="connsiteY6809" fmla="*/ 133120 h 9424512"/>
              <a:gd name="connsiteX6810" fmla="*/ 3161654 w 15162205"/>
              <a:gd name="connsiteY6810" fmla="*/ 125056 h 9424512"/>
              <a:gd name="connsiteX6811" fmla="*/ 3161654 w 15162205"/>
              <a:gd name="connsiteY6811" fmla="*/ 116991 h 9424512"/>
              <a:gd name="connsiteX6812" fmla="*/ 2258323 w 15162205"/>
              <a:gd name="connsiteY6812" fmla="*/ 116991 h 9424512"/>
              <a:gd name="connsiteX6813" fmla="*/ 2274456 w 15162205"/>
              <a:gd name="connsiteY6813" fmla="*/ 133120 h 9424512"/>
              <a:gd name="connsiteX6814" fmla="*/ 2290585 w 15162205"/>
              <a:gd name="connsiteY6814" fmla="*/ 116991 h 9424512"/>
              <a:gd name="connsiteX6815" fmla="*/ 2258323 w 15162205"/>
              <a:gd name="connsiteY6815" fmla="*/ 116991 h 9424512"/>
              <a:gd name="connsiteX6816" fmla="*/ 2580942 w 15162205"/>
              <a:gd name="connsiteY6816" fmla="*/ 100860 h 9424512"/>
              <a:gd name="connsiteX6817" fmla="*/ 2564811 w 15162205"/>
              <a:gd name="connsiteY6817" fmla="*/ 133120 h 9424512"/>
              <a:gd name="connsiteX6818" fmla="*/ 2597073 w 15162205"/>
              <a:gd name="connsiteY6818" fmla="*/ 149252 h 9424512"/>
              <a:gd name="connsiteX6819" fmla="*/ 2637401 w 15162205"/>
              <a:gd name="connsiteY6819" fmla="*/ 165382 h 9424512"/>
              <a:gd name="connsiteX6820" fmla="*/ 2677728 w 15162205"/>
              <a:gd name="connsiteY6820" fmla="*/ 181515 h 9424512"/>
              <a:gd name="connsiteX6821" fmla="*/ 2693859 w 15162205"/>
              <a:gd name="connsiteY6821" fmla="*/ 181515 h 9424512"/>
              <a:gd name="connsiteX6822" fmla="*/ 2613204 w 15162205"/>
              <a:gd name="connsiteY6822" fmla="*/ 149252 h 9424512"/>
              <a:gd name="connsiteX6823" fmla="*/ 2613204 w 15162205"/>
              <a:gd name="connsiteY6823" fmla="*/ 133120 h 9424512"/>
              <a:gd name="connsiteX6824" fmla="*/ 2597073 w 15162205"/>
              <a:gd name="connsiteY6824" fmla="*/ 133120 h 9424512"/>
              <a:gd name="connsiteX6825" fmla="*/ 2580942 w 15162205"/>
              <a:gd name="connsiteY6825" fmla="*/ 133120 h 9424512"/>
              <a:gd name="connsiteX6826" fmla="*/ 2580942 w 15162205"/>
              <a:gd name="connsiteY6826" fmla="*/ 116991 h 9424512"/>
              <a:gd name="connsiteX6827" fmla="*/ 2484156 w 15162205"/>
              <a:gd name="connsiteY6827" fmla="*/ 100860 h 9424512"/>
              <a:gd name="connsiteX6828" fmla="*/ 2484156 w 15162205"/>
              <a:gd name="connsiteY6828" fmla="*/ 116991 h 9424512"/>
              <a:gd name="connsiteX6829" fmla="*/ 2484156 w 15162205"/>
              <a:gd name="connsiteY6829" fmla="*/ 133120 h 9424512"/>
              <a:gd name="connsiteX6830" fmla="*/ 2468028 w 15162205"/>
              <a:gd name="connsiteY6830" fmla="*/ 116991 h 9424512"/>
              <a:gd name="connsiteX6831" fmla="*/ 2484156 w 15162205"/>
              <a:gd name="connsiteY6831" fmla="*/ 100860 h 9424512"/>
              <a:gd name="connsiteX6832" fmla="*/ 790413 w 15162205"/>
              <a:gd name="connsiteY6832" fmla="*/ 100860 h 9424512"/>
              <a:gd name="connsiteX6833" fmla="*/ 782349 w 15162205"/>
              <a:gd name="connsiteY6833" fmla="*/ 108924 h 9424512"/>
              <a:gd name="connsiteX6834" fmla="*/ 774282 w 15162205"/>
              <a:gd name="connsiteY6834" fmla="*/ 116991 h 9424512"/>
              <a:gd name="connsiteX6835" fmla="*/ 798478 w 15162205"/>
              <a:gd name="connsiteY6835" fmla="*/ 133120 h 9424512"/>
              <a:gd name="connsiteX6836" fmla="*/ 822675 w 15162205"/>
              <a:gd name="connsiteY6836" fmla="*/ 125056 h 9424512"/>
              <a:gd name="connsiteX6837" fmla="*/ 814611 w 15162205"/>
              <a:gd name="connsiteY6837" fmla="*/ 108924 h 9424512"/>
              <a:gd name="connsiteX6838" fmla="*/ 790413 w 15162205"/>
              <a:gd name="connsiteY6838" fmla="*/ 100860 h 9424512"/>
              <a:gd name="connsiteX6839" fmla="*/ 2822907 w 15162205"/>
              <a:gd name="connsiteY6839" fmla="*/ 68597 h 9424512"/>
              <a:gd name="connsiteX6840" fmla="*/ 2887431 w 15162205"/>
              <a:gd name="connsiteY6840" fmla="*/ 68597 h 9424512"/>
              <a:gd name="connsiteX6841" fmla="*/ 2863233 w 15162205"/>
              <a:gd name="connsiteY6841" fmla="*/ 84728 h 9424512"/>
              <a:gd name="connsiteX6842" fmla="*/ 2847103 w 15162205"/>
              <a:gd name="connsiteY6842" fmla="*/ 76661 h 9424512"/>
              <a:gd name="connsiteX6843" fmla="*/ 2822907 w 15162205"/>
              <a:gd name="connsiteY6843" fmla="*/ 68597 h 9424512"/>
              <a:gd name="connsiteX6844" fmla="*/ 2274456 w 15162205"/>
              <a:gd name="connsiteY6844" fmla="*/ 68597 h 9424512"/>
              <a:gd name="connsiteX6845" fmla="*/ 2306719 w 15162205"/>
              <a:gd name="connsiteY6845" fmla="*/ 84728 h 9424512"/>
              <a:gd name="connsiteX6846" fmla="*/ 2338980 w 15162205"/>
              <a:gd name="connsiteY6846" fmla="*/ 84728 h 9424512"/>
              <a:gd name="connsiteX6847" fmla="*/ 2338980 w 15162205"/>
              <a:gd name="connsiteY6847" fmla="*/ 100860 h 9424512"/>
              <a:gd name="connsiteX6848" fmla="*/ 2290585 w 15162205"/>
              <a:gd name="connsiteY6848" fmla="*/ 84728 h 9424512"/>
              <a:gd name="connsiteX6849" fmla="*/ 2161540 w 15162205"/>
              <a:gd name="connsiteY6849" fmla="*/ 52465 h 9424512"/>
              <a:gd name="connsiteX6850" fmla="*/ 2153474 w 15162205"/>
              <a:gd name="connsiteY6850" fmla="*/ 76661 h 9424512"/>
              <a:gd name="connsiteX6851" fmla="*/ 2177670 w 15162205"/>
              <a:gd name="connsiteY6851" fmla="*/ 100860 h 9424512"/>
              <a:gd name="connsiteX6852" fmla="*/ 2209933 w 15162205"/>
              <a:gd name="connsiteY6852" fmla="*/ 84728 h 9424512"/>
              <a:gd name="connsiteX6853" fmla="*/ 2226064 w 15162205"/>
              <a:gd name="connsiteY6853" fmla="*/ 84728 h 9424512"/>
              <a:gd name="connsiteX6854" fmla="*/ 2226064 w 15162205"/>
              <a:gd name="connsiteY6854" fmla="*/ 68597 h 9424512"/>
              <a:gd name="connsiteX6855" fmla="*/ 2226064 w 15162205"/>
              <a:gd name="connsiteY6855" fmla="*/ 52465 h 9424512"/>
              <a:gd name="connsiteX6856" fmla="*/ 2209933 w 15162205"/>
              <a:gd name="connsiteY6856" fmla="*/ 60532 h 9424512"/>
              <a:gd name="connsiteX6857" fmla="*/ 2193802 w 15162205"/>
              <a:gd name="connsiteY6857" fmla="*/ 68597 h 9424512"/>
              <a:gd name="connsiteX6858" fmla="*/ 2177670 w 15162205"/>
              <a:gd name="connsiteY6858" fmla="*/ 68597 h 9424512"/>
              <a:gd name="connsiteX6859" fmla="*/ 2161540 w 15162205"/>
              <a:gd name="connsiteY6859" fmla="*/ 52465 h 9424512"/>
              <a:gd name="connsiteX6860" fmla="*/ 2302684 w 15162205"/>
              <a:gd name="connsiteY6860" fmla="*/ 42386 h 9424512"/>
              <a:gd name="connsiteX6861" fmla="*/ 2306719 w 15162205"/>
              <a:gd name="connsiteY6861" fmla="*/ 44402 h 9424512"/>
              <a:gd name="connsiteX6862" fmla="*/ 2290585 w 15162205"/>
              <a:gd name="connsiteY6862" fmla="*/ 52465 h 9424512"/>
              <a:gd name="connsiteX6863" fmla="*/ 2302684 w 15162205"/>
              <a:gd name="connsiteY6863" fmla="*/ 42386 h 9424512"/>
              <a:gd name="connsiteX6864" fmla="*/ 2709990 w 15162205"/>
              <a:gd name="connsiteY6864" fmla="*/ 36336 h 9424512"/>
              <a:gd name="connsiteX6865" fmla="*/ 2790645 w 15162205"/>
              <a:gd name="connsiteY6865" fmla="*/ 52465 h 9424512"/>
              <a:gd name="connsiteX6866" fmla="*/ 2742252 w 15162205"/>
              <a:gd name="connsiteY6866" fmla="*/ 52465 h 9424512"/>
              <a:gd name="connsiteX6867" fmla="*/ 2709990 w 15162205"/>
              <a:gd name="connsiteY6867" fmla="*/ 36336 h 9424512"/>
              <a:gd name="connsiteX6868" fmla="*/ 1855052 w 15162205"/>
              <a:gd name="connsiteY6868" fmla="*/ 36336 h 9424512"/>
              <a:gd name="connsiteX6869" fmla="*/ 1871183 w 15162205"/>
              <a:gd name="connsiteY6869" fmla="*/ 52465 h 9424512"/>
              <a:gd name="connsiteX6870" fmla="*/ 1855052 w 15162205"/>
              <a:gd name="connsiteY6870" fmla="*/ 52465 h 9424512"/>
              <a:gd name="connsiteX6871" fmla="*/ 1838923 w 15162205"/>
              <a:gd name="connsiteY6871" fmla="*/ 52465 h 9424512"/>
              <a:gd name="connsiteX6872" fmla="*/ 1855052 w 15162205"/>
              <a:gd name="connsiteY6872" fmla="*/ 36336 h 9424512"/>
              <a:gd name="connsiteX6873" fmla="*/ 1000115 w 15162205"/>
              <a:gd name="connsiteY6873" fmla="*/ 36336 h 9424512"/>
              <a:gd name="connsiteX6874" fmla="*/ 983986 w 15162205"/>
              <a:gd name="connsiteY6874" fmla="*/ 68597 h 9424512"/>
              <a:gd name="connsiteX6875" fmla="*/ 1008180 w 15162205"/>
              <a:gd name="connsiteY6875" fmla="*/ 52465 h 9424512"/>
              <a:gd name="connsiteX6876" fmla="*/ 1016245 w 15162205"/>
              <a:gd name="connsiteY6876" fmla="*/ 52465 h 9424512"/>
              <a:gd name="connsiteX6877" fmla="*/ 822675 w 15162205"/>
              <a:gd name="connsiteY6877" fmla="*/ 36336 h 9424512"/>
              <a:gd name="connsiteX6878" fmla="*/ 838807 w 15162205"/>
              <a:gd name="connsiteY6878" fmla="*/ 52465 h 9424512"/>
              <a:gd name="connsiteX6879" fmla="*/ 854936 w 15162205"/>
              <a:gd name="connsiteY6879" fmla="*/ 68597 h 9424512"/>
              <a:gd name="connsiteX6880" fmla="*/ 871068 w 15162205"/>
              <a:gd name="connsiteY6880" fmla="*/ 84728 h 9424512"/>
              <a:gd name="connsiteX6881" fmla="*/ 887199 w 15162205"/>
              <a:gd name="connsiteY6881" fmla="*/ 100860 h 9424512"/>
              <a:gd name="connsiteX6882" fmla="*/ 919462 w 15162205"/>
              <a:gd name="connsiteY6882" fmla="*/ 100860 h 9424512"/>
              <a:gd name="connsiteX6883" fmla="*/ 935591 w 15162205"/>
              <a:gd name="connsiteY6883" fmla="*/ 100860 h 9424512"/>
              <a:gd name="connsiteX6884" fmla="*/ 951721 w 15162205"/>
              <a:gd name="connsiteY6884" fmla="*/ 100860 h 9424512"/>
              <a:gd name="connsiteX6885" fmla="*/ 935591 w 15162205"/>
              <a:gd name="connsiteY6885" fmla="*/ 76661 h 9424512"/>
              <a:gd name="connsiteX6886" fmla="*/ 887199 w 15162205"/>
              <a:gd name="connsiteY6886" fmla="*/ 68597 h 9424512"/>
              <a:gd name="connsiteX6887" fmla="*/ 854936 w 15162205"/>
              <a:gd name="connsiteY6887" fmla="*/ 52465 h 9424512"/>
              <a:gd name="connsiteX6888" fmla="*/ 403273 w 15162205"/>
              <a:gd name="connsiteY6888" fmla="*/ 36336 h 9424512"/>
              <a:gd name="connsiteX6889" fmla="*/ 435535 w 15162205"/>
              <a:gd name="connsiteY6889" fmla="*/ 52465 h 9424512"/>
              <a:gd name="connsiteX6890" fmla="*/ 443599 w 15162205"/>
              <a:gd name="connsiteY6890" fmla="*/ 60532 h 9424512"/>
              <a:gd name="connsiteX6891" fmla="*/ 467795 w 15162205"/>
              <a:gd name="connsiteY6891" fmla="*/ 68597 h 9424512"/>
              <a:gd name="connsiteX6892" fmla="*/ 467795 w 15162205"/>
              <a:gd name="connsiteY6892" fmla="*/ 84728 h 9424512"/>
              <a:gd name="connsiteX6893" fmla="*/ 435535 w 15162205"/>
              <a:gd name="connsiteY6893" fmla="*/ 68597 h 9424512"/>
              <a:gd name="connsiteX6894" fmla="*/ 403273 w 15162205"/>
              <a:gd name="connsiteY6894" fmla="*/ 36336 h 9424512"/>
              <a:gd name="connsiteX6895" fmla="*/ 3905692 w 15162205"/>
              <a:gd name="connsiteY6895" fmla="*/ 16171 h 9424512"/>
              <a:gd name="connsiteX6896" fmla="*/ 3887547 w 15162205"/>
              <a:gd name="connsiteY6896" fmla="*/ 52465 h 9424512"/>
              <a:gd name="connsiteX6897" fmla="*/ 3887547 w 15162205"/>
              <a:gd name="connsiteY6897" fmla="*/ 76661 h 9424512"/>
              <a:gd name="connsiteX6898" fmla="*/ 3903675 w 15162205"/>
              <a:gd name="connsiteY6898" fmla="*/ 84728 h 9424512"/>
              <a:gd name="connsiteX6899" fmla="*/ 3903675 w 15162205"/>
              <a:gd name="connsiteY6899" fmla="*/ 68597 h 9424512"/>
              <a:gd name="connsiteX6900" fmla="*/ 3903675 w 15162205"/>
              <a:gd name="connsiteY6900" fmla="*/ 52465 h 9424512"/>
              <a:gd name="connsiteX6901" fmla="*/ 3911743 w 15162205"/>
              <a:gd name="connsiteY6901" fmla="*/ 44402 h 9424512"/>
              <a:gd name="connsiteX6902" fmla="*/ 3919808 w 15162205"/>
              <a:gd name="connsiteY6902" fmla="*/ 36336 h 9424512"/>
              <a:gd name="connsiteX6903" fmla="*/ 3919808 w 15162205"/>
              <a:gd name="connsiteY6903" fmla="*/ 20206 h 9424512"/>
              <a:gd name="connsiteX6904" fmla="*/ 3905692 w 15162205"/>
              <a:gd name="connsiteY6904" fmla="*/ 16171 h 9424512"/>
              <a:gd name="connsiteX6905" fmla="*/ 3742366 w 15162205"/>
              <a:gd name="connsiteY6905" fmla="*/ 4074 h 9424512"/>
              <a:gd name="connsiteX6906" fmla="*/ 3774628 w 15162205"/>
              <a:gd name="connsiteY6906" fmla="*/ 4074 h 9424512"/>
              <a:gd name="connsiteX6907" fmla="*/ 3758496 w 15162205"/>
              <a:gd name="connsiteY6907" fmla="*/ 20206 h 9424512"/>
              <a:gd name="connsiteX6908" fmla="*/ 3742366 w 15162205"/>
              <a:gd name="connsiteY6908" fmla="*/ 4074 h 9424512"/>
              <a:gd name="connsiteX6909" fmla="*/ 3210047 w 15162205"/>
              <a:gd name="connsiteY6909" fmla="*/ 4074 h 9424512"/>
              <a:gd name="connsiteX6910" fmla="*/ 3210047 w 15162205"/>
              <a:gd name="connsiteY6910" fmla="*/ 20206 h 9424512"/>
              <a:gd name="connsiteX6911" fmla="*/ 3193915 w 15162205"/>
              <a:gd name="connsiteY6911" fmla="*/ 20206 h 9424512"/>
              <a:gd name="connsiteX6912" fmla="*/ 3210047 w 15162205"/>
              <a:gd name="connsiteY6912" fmla="*/ 4074 h 9424512"/>
              <a:gd name="connsiteX6913" fmla="*/ 2677728 w 15162205"/>
              <a:gd name="connsiteY6913" fmla="*/ 4074 h 9424512"/>
              <a:gd name="connsiteX6914" fmla="*/ 2693859 w 15162205"/>
              <a:gd name="connsiteY6914" fmla="*/ 4074 h 9424512"/>
              <a:gd name="connsiteX6915" fmla="*/ 2693859 w 15162205"/>
              <a:gd name="connsiteY6915" fmla="*/ 20206 h 9424512"/>
              <a:gd name="connsiteX6916" fmla="*/ 2677728 w 15162205"/>
              <a:gd name="connsiteY6916" fmla="*/ 4074 h 9424512"/>
              <a:gd name="connsiteX6917" fmla="*/ 2564811 w 15162205"/>
              <a:gd name="connsiteY6917" fmla="*/ 4074 h 9424512"/>
              <a:gd name="connsiteX6918" fmla="*/ 2564811 w 15162205"/>
              <a:gd name="connsiteY6918" fmla="*/ 20206 h 9424512"/>
              <a:gd name="connsiteX6919" fmla="*/ 2548682 w 15162205"/>
              <a:gd name="connsiteY6919" fmla="*/ 20206 h 9424512"/>
              <a:gd name="connsiteX6920" fmla="*/ 2564811 w 15162205"/>
              <a:gd name="connsiteY6920" fmla="*/ 4074 h 9424512"/>
              <a:gd name="connsiteX6921" fmla="*/ 1113033 w 15162205"/>
              <a:gd name="connsiteY6921" fmla="*/ 4074 h 9424512"/>
              <a:gd name="connsiteX6922" fmla="*/ 1121096 w 15162205"/>
              <a:gd name="connsiteY6922" fmla="*/ 20206 h 9424512"/>
              <a:gd name="connsiteX6923" fmla="*/ 1129162 w 15162205"/>
              <a:gd name="connsiteY6923" fmla="*/ 36336 h 9424512"/>
              <a:gd name="connsiteX6924" fmla="*/ 1129162 w 15162205"/>
              <a:gd name="connsiteY6924" fmla="*/ 20206 h 9424512"/>
              <a:gd name="connsiteX6925" fmla="*/ 3827093 w 15162205"/>
              <a:gd name="connsiteY6925" fmla="*/ 0 h 9424512"/>
              <a:gd name="connsiteX6926" fmla="*/ 3943205 w 15162205"/>
              <a:gd name="connsiteY6926" fmla="*/ 0 h 9424512"/>
              <a:gd name="connsiteX6927" fmla="*/ 3939970 w 15162205"/>
              <a:gd name="connsiteY6927" fmla="*/ 16172 h 9424512"/>
              <a:gd name="connsiteX6928" fmla="*/ 3944003 w 15162205"/>
              <a:gd name="connsiteY6928" fmla="*/ 28269 h 9424512"/>
              <a:gd name="connsiteX6929" fmla="*/ 3952068 w 15162205"/>
              <a:gd name="connsiteY6929" fmla="*/ 36336 h 9424512"/>
              <a:gd name="connsiteX6930" fmla="*/ 3968199 w 15162205"/>
              <a:gd name="connsiteY6930" fmla="*/ 68597 h 9424512"/>
              <a:gd name="connsiteX6931" fmla="*/ 3952068 w 15162205"/>
              <a:gd name="connsiteY6931" fmla="*/ 84728 h 9424512"/>
              <a:gd name="connsiteX6932" fmla="*/ 3927872 w 15162205"/>
              <a:gd name="connsiteY6932" fmla="*/ 76661 h 9424512"/>
              <a:gd name="connsiteX6933" fmla="*/ 3935937 w 15162205"/>
              <a:gd name="connsiteY6933" fmla="*/ 100860 h 9424512"/>
              <a:gd name="connsiteX6934" fmla="*/ 4000461 w 15162205"/>
              <a:gd name="connsiteY6934" fmla="*/ 100860 h 9424512"/>
              <a:gd name="connsiteX6935" fmla="*/ 4032723 w 15162205"/>
              <a:gd name="connsiteY6935" fmla="*/ 116991 h 9424512"/>
              <a:gd name="connsiteX6936" fmla="*/ 4064985 w 15162205"/>
              <a:gd name="connsiteY6936" fmla="*/ 133120 h 9424512"/>
              <a:gd name="connsiteX6937" fmla="*/ 4064985 w 15162205"/>
              <a:gd name="connsiteY6937" fmla="*/ 149252 h 9424512"/>
              <a:gd name="connsiteX6938" fmla="*/ 4032723 w 15162205"/>
              <a:gd name="connsiteY6938" fmla="*/ 149252 h 9424512"/>
              <a:gd name="connsiteX6939" fmla="*/ 4016592 w 15162205"/>
              <a:gd name="connsiteY6939" fmla="*/ 149252 h 9424512"/>
              <a:gd name="connsiteX6940" fmla="*/ 4000461 w 15162205"/>
              <a:gd name="connsiteY6940" fmla="*/ 149252 h 9424512"/>
              <a:gd name="connsiteX6941" fmla="*/ 3968199 w 15162205"/>
              <a:gd name="connsiteY6941" fmla="*/ 133120 h 9424512"/>
              <a:gd name="connsiteX6942" fmla="*/ 3952068 w 15162205"/>
              <a:gd name="connsiteY6942" fmla="*/ 181515 h 9424512"/>
              <a:gd name="connsiteX6943" fmla="*/ 3935937 w 15162205"/>
              <a:gd name="connsiteY6943" fmla="*/ 181515 h 9424512"/>
              <a:gd name="connsiteX6944" fmla="*/ 3887547 w 15162205"/>
              <a:gd name="connsiteY6944" fmla="*/ 165382 h 9424512"/>
              <a:gd name="connsiteX6945" fmla="*/ 3847216 w 15162205"/>
              <a:gd name="connsiteY6945" fmla="*/ 141187 h 9424512"/>
              <a:gd name="connsiteX6946" fmla="*/ 3839151 w 15162205"/>
              <a:gd name="connsiteY6946" fmla="*/ 116991 h 9424512"/>
              <a:gd name="connsiteX6947" fmla="*/ 3823020 w 15162205"/>
              <a:gd name="connsiteY6947" fmla="*/ 100860 h 9424512"/>
              <a:gd name="connsiteX6948" fmla="*/ 3814954 w 15162205"/>
              <a:gd name="connsiteY6948" fmla="*/ 68597 h 9424512"/>
              <a:gd name="connsiteX6949" fmla="*/ 3806892 w 15162205"/>
              <a:gd name="connsiteY6949" fmla="*/ 36336 h 9424512"/>
              <a:gd name="connsiteX6950" fmla="*/ 3806892 w 15162205"/>
              <a:gd name="connsiteY6950" fmla="*/ 20206 h 9424512"/>
              <a:gd name="connsiteX6951" fmla="*/ 3823020 w 15162205"/>
              <a:gd name="connsiteY6951" fmla="*/ 4074 h 9424512"/>
              <a:gd name="connsiteX6952" fmla="*/ 3248337 w 15162205"/>
              <a:gd name="connsiteY6952" fmla="*/ 0 h 9424512"/>
              <a:gd name="connsiteX6953" fmla="*/ 3381377 w 15162205"/>
              <a:gd name="connsiteY6953" fmla="*/ 0 h 9424512"/>
              <a:gd name="connsiteX6954" fmla="*/ 3387487 w 15162205"/>
              <a:gd name="connsiteY6954" fmla="*/ 4074 h 9424512"/>
              <a:gd name="connsiteX6955" fmla="*/ 3355225 w 15162205"/>
              <a:gd name="connsiteY6955" fmla="*/ 4074 h 9424512"/>
              <a:gd name="connsiteX6956" fmla="*/ 3306833 w 15162205"/>
              <a:gd name="connsiteY6956" fmla="*/ 4074 h 9424512"/>
              <a:gd name="connsiteX6957" fmla="*/ 3306833 w 15162205"/>
              <a:gd name="connsiteY6957" fmla="*/ 36336 h 9424512"/>
              <a:gd name="connsiteX6958" fmla="*/ 3314900 w 15162205"/>
              <a:gd name="connsiteY6958" fmla="*/ 68597 h 9424512"/>
              <a:gd name="connsiteX6959" fmla="*/ 3290701 w 15162205"/>
              <a:gd name="connsiteY6959" fmla="*/ 52465 h 9424512"/>
              <a:gd name="connsiteX6960" fmla="*/ 3258442 w 15162205"/>
              <a:gd name="connsiteY6960" fmla="*/ 36336 h 9424512"/>
              <a:gd name="connsiteX6961" fmla="*/ 3258442 w 15162205"/>
              <a:gd name="connsiteY6961" fmla="*/ 20206 h 9424512"/>
              <a:gd name="connsiteX6962" fmla="*/ 2903561 w 15162205"/>
              <a:gd name="connsiteY6962" fmla="*/ 0 h 9424512"/>
              <a:gd name="connsiteX6963" fmla="*/ 2931071 w 15162205"/>
              <a:gd name="connsiteY6963" fmla="*/ 0 h 9424512"/>
              <a:gd name="connsiteX6964" fmla="*/ 2935823 w 15162205"/>
              <a:gd name="connsiteY6964" fmla="*/ 4074 h 9424512"/>
              <a:gd name="connsiteX6965" fmla="*/ 2903561 w 15162205"/>
              <a:gd name="connsiteY6965" fmla="*/ 4074 h 9424512"/>
              <a:gd name="connsiteX6966" fmla="*/ 621022 w 15162205"/>
              <a:gd name="connsiteY6966" fmla="*/ 0 h 9424512"/>
              <a:gd name="connsiteX6967" fmla="*/ 1092827 w 15162205"/>
              <a:gd name="connsiteY6967" fmla="*/ 0 h 9424512"/>
              <a:gd name="connsiteX6968" fmla="*/ 1096900 w 15162205"/>
              <a:gd name="connsiteY6968" fmla="*/ 4074 h 9424512"/>
              <a:gd name="connsiteX6969" fmla="*/ 1093846 w 15162205"/>
              <a:gd name="connsiteY6969" fmla="*/ 0 h 9424512"/>
              <a:gd name="connsiteX6970" fmla="*/ 1754194 w 15162205"/>
              <a:gd name="connsiteY6970" fmla="*/ 0 h 9424512"/>
              <a:gd name="connsiteX6971" fmla="*/ 1758269 w 15162205"/>
              <a:gd name="connsiteY6971" fmla="*/ 4074 h 9424512"/>
              <a:gd name="connsiteX6972" fmla="*/ 1782463 w 15162205"/>
              <a:gd name="connsiteY6972" fmla="*/ 28269 h 9424512"/>
              <a:gd name="connsiteX6973" fmla="*/ 1806659 w 15162205"/>
              <a:gd name="connsiteY6973" fmla="*/ 36336 h 9424512"/>
              <a:gd name="connsiteX6974" fmla="*/ 1871183 w 15162205"/>
              <a:gd name="connsiteY6974" fmla="*/ 68597 h 9424512"/>
              <a:gd name="connsiteX6975" fmla="*/ 1887314 w 15162205"/>
              <a:gd name="connsiteY6975" fmla="*/ 68597 h 9424512"/>
              <a:gd name="connsiteX6976" fmla="*/ 1903445 w 15162205"/>
              <a:gd name="connsiteY6976" fmla="*/ 68597 h 9424512"/>
              <a:gd name="connsiteX6977" fmla="*/ 1919578 w 15162205"/>
              <a:gd name="connsiteY6977" fmla="*/ 36336 h 9424512"/>
              <a:gd name="connsiteX6978" fmla="*/ 1838923 w 15162205"/>
              <a:gd name="connsiteY6978" fmla="*/ 20206 h 9424512"/>
              <a:gd name="connsiteX6979" fmla="*/ 1774397 w 15162205"/>
              <a:gd name="connsiteY6979" fmla="*/ 4074 h 9424512"/>
              <a:gd name="connsiteX6980" fmla="*/ 1766251 w 15162205"/>
              <a:gd name="connsiteY6980" fmla="*/ 0 h 9424512"/>
              <a:gd name="connsiteX6981" fmla="*/ 2012207 w 15162205"/>
              <a:gd name="connsiteY6981" fmla="*/ 0 h 9424512"/>
              <a:gd name="connsiteX6982" fmla="*/ 2024427 w 15162205"/>
              <a:gd name="connsiteY6982" fmla="*/ 4074 h 9424512"/>
              <a:gd name="connsiteX6983" fmla="*/ 2088951 w 15162205"/>
              <a:gd name="connsiteY6983" fmla="*/ 4074 h 9424512"/>
              <a:gd name="connsiteX6984" fmla="*/ 2100152 w 15162205"/>
              <a:gd name="connsiteY6984" fmla="*/ 0 h 9424512"/>
              <a:gd name="connsiteX6985" fmla="*/ 2120112 w 15162205"/>
              <a:gd name="connsiteY6985" fmla="*/ 0 h 9424512"/>
              <a:gd name="connsiteX6986" fmla="*/ 2129278 w 15162205"/>
              <a:gd name="connsiteY6986" fmla="*/ 4074 h 9424512"/>
              <a:gd name="connsiteX6987" fmla="*/ 2133350 w 15162205"/>
              <a:gd name="connsiteY6987" fmla="*/ 0 h 9424512"/>
              <a:gd name="connsiteX6988" fmla="*/ 2215796 w 15162205"/>
              <a:gd name="connsiteY6988" fmla="*/ 0 h 9424512"/>
              <a:gd name="connsiteX6989" fmla="*/ 2234129 w 15162205"/>
              <a:gd name="connsiteY6989" fmla="*/ 4074 h 9424512"/>
              <a:gd name="connsiteX6990" fmla="*/ 2258323 w 15162205"/>
              <a:gd name="connsiteY6990" fmla="*/ 20206 h 9424512"/>
              <a:gd name="connsiteX6991" fmla="*/ 2274456 w 15162205"/>
              <a:gd name="connsiteY6991" fmla="*/ 36336 h 9424512"/>
              <a:gd name="connsiteX6992" fmla="*/ 2274456 w 15162205"/>
              <a:gd name="connsiteY6992" fmla="*/ 52465 h 9424512"/>
              <a:gd name="connsiteX6993" fmla="*/ 2258323 w 15162205"/>
              <a:gd name="connsiteY6993" fmla="*/ 68597 h 9424512"/>
              <a:gd name="connsiteX6994" fmla="*/ 2274456 w 15162205"/>
              <a:gd name="connsiteY6994" fmla="*/ 100860 h 9424512"/>
              <a:gd name="connsiteX6995" fmla="*/ 2306719 w 15162205"/>
              <a:gd name="connsiteY6995" fmla="*/ 108924 h 9424512"/>
              <a:gd name="connsiteX6996" fmla="*/ 2338980 w 15162205"/>
              <a:gd name="connsiteY6996" fmla="*/ 116991 h 9424512"/>
              <a:gd name="connsiteX6997" fmla="*/ 2363177 w 15162205"/>
              <a:gd name="connsiteY6997" fmla="*/ 125056 h 9424512"/>
              <a:gd name="connsiteX6998" fmla="*/ 2371240 w 15162205"/>
              <a:gd name="connsiteY6998" fmla="*/ 133120 h 9424512"/>
              <a:gd name="connsiteX6999" fmla="*/ 2403504 w 15162205"/>
              <a:gd name="connsiteY6999" fmla="*/ 133120 h 9424512"/>
              <a:gd name="connsiteX7000" fmla="*/ 2451897 w 15162205"/>
              <a:gd name="connsiteY7000" fmla="*/ 133120 h 9424512"/>
              <a:gd name="connsiteX7001" fmla="*/ 2500287 w 15162205"/>
              <a:gd name="connsiteY7001" fmla="*/ 116991 h 9424512"/>
              <a:gd name="connsiteX7002" fmla="*/ 2516419 w 15162205"/>
              <a:gd name="connsiteY7002" fmla="*/ 100860 h 9424512"/>
              <a:gd name="connsiteX7003" fmla="*/ 2516419 w 15162205"/>
              <a:gd name="connsiteY7003" fmla="*/ 116991 h 9424512"/>
              <a:gd name="connsiteX7004" fmla="*/ 2532549 w 15162205"/>
              <a:gd name="connsiteY7004" fmla="*/ 116991 h 9424512"/>
              <a:gd name="connsiteX7005" fmla="*/ 2532549 w 15162205"/>
              <a:gd name="connsiteY7005" fmla="*/ 84728 h 9424512"/>
              <a:gd name="connsiteX7006" fmla="*/ 2484156 w 15162205"/>
              <a:gd name="connsiteY7006" fmla="*/ 68597 h 9424512"/>
              <a:gd name="connsiteX7007" fmla="*/ 2427700 w 15162205"/>
              <a:gd name="connsiteY7007" fmla="*/ 60532 h 9424512"/>
              <a:gd name="connsiteX7008" fmla="*/ 2387374 w 15162205"/>
              <a:gd name="connsiteY7008" fmla="*/ 52465 h 9424512"/>
              <a:gd name="connsiteX7009" fmla="*/ 2363177 w 15162205"/>
              <a:gd name="connsiteY7009" fmla="*/ 44402 h 9424512"/>
              <a:gd name="connsiteX7010" fmla="*/ 2338980 w 15162205"/>
              <a:gd name="connsiteY7010" fmla="*/ 36336 h 9424512"/>
              <a:gd name="connsiteX7011" fmla="*/ 2330915 w 15162205"/>
              <a:gd name="connsiteY7011" fmla="*/ 28269 h 9424512"/>
              <a:gd name="connsiteX7012" fmla="*/ 2338980 w 15162205"/>
              <a:gd name="connsiteY7012" fmla="*/ 20206 h 9424512"/>
              <a:gd name="connsiteX7013" fmla="*/ 2355109 w 15162205"/>
              <a:gd name="connsiteY7013" fmla="*/ 20206 h 9424512"/>
              <a:gd name="connsiteX7014" fmla="*/ 2395436 w 15162205"/>
              <a:gd name="connsiteY7014" fmla="*/ 36336 h 9424512"/>
              <a:gd name="connsiteX7015" fmla="*/ 2435764 w 15162205"/>
              <a:gd name="connsiteY7015" fmla="*/ 20206 h 9424512"/>
              <a:gd name="connsiteX7016" fmla="*/ 2451897 w 15162205"/>
              <a:gd name="connsiteY7016" fmla="*/ 20206 h 9424512"/>
              <a:gd name="connsiteX7017" fmla="*/ 2451897 w 15162205"/>
              <a:gd name="connsiteY7017" fmla="*/ 36336 h 9424512"/>
              <a:gd name="connsiteX7018" fmla="*/ 2476093 w 15162205"/>
              <a:gd name="connsiteY7018" fmla="*/ 52465 h 9424512"/>
              <a:gd name="connsiteX7019" fmla="*/ 2500287 w 15162205"/>
              <a:gd name="connsiteY7019" fmla="*/ 44402 h 9424512"/>
              <a:gd name="connsiteX7020" fmla="*/ 2516419 w 15162205"/>
              <a:gd name="connsiteY7020" fmla="*/ 44402 h 9424512"/>
              <a:gd name="connsiteX7021" fmla="*/ 2516419 w 15162205"/>
              <a:gd name="connsiteY7021" fmla="*/ 52465 h 9424512"/>
              <a:gd name="connsiteX7022" fmla="*/ 2532549 w 15162205"/>
              <a:gd name="connsiteY7022" fmla="*/ 68597 h 9424512"/>
              <a:gd name="connsiteX7023" fmla="*/ 2597073 w 15162205"/>
              <a:gd name="connsiteY7023" fmla="*/ 68597 h 9424512"/>
              <a:gd name="connsiteX7024" fmla="*/ 2629337 w 15162205"/>
              <a:gd name="connsiteY7024" fmla="*/ 68597 h 9424512"/>
              <a:gd name="connsiteX7025" fmla="*/ 2677728 w 15162205"/>
              <a:gd name="connsiteY7025" fmla="*/ 84728 h 9424512"/>
              <a:gd name="connsiteX7026" fmla="*/ 2726120 w 15162205"/>
              <a:gd name="connsiteY7026" fmla="*/ 100860 h 9424512"/>
              <a:gd name="connsiteX7027" fmla="*/ 2935823 w 15162205"/>
              <a:gd name="connsiteY7027" fmla="*/ 165382 h 9424512"/>
              <a:gd name="connsiteX7028" fmla="*/ 2935823 w 15162205"/>
              <a:gd name="connsiteY7028" fmla="*/ 149252 h 9424512"/>
              <a:gd name="connsiteX7029" fmla="*/ 2919691 w 15162205"/>
              <a:gd name="connsiteY7029" fmla="*/ 116991 h 9424512"/>
              <a:gd name="connsiteX7030" fmla="*/ 3081001 w 15162205"/>
              <a:gd name="connsiteY7030" fmla="*/ 133120 h 9424512"/>
              <a:gd name="connsiteX7031" fmla="*/ 3121327 w 15162205"/>
              <a:gd name="connsiteY7031" fmla="*/ 133120 h 9424512"/>
              <a:gd name="connsiteX7032" fmla="*/ 3129392 w 15162205"/>
              <a:gd name="connsiteY7032" fmla="*/ 133120 h 9424512"/>
              <a:gd name="connsiteX7033" fmla="*/ 3129392 w 15162205"/>
              <a:gd name="connsiteY7033" fmla="*/ 149252 h 9424512"/>
              <a:gd name="connsiteX7034" fmla="*/ 3145525 w 15162205"/>
              <a:gd name="connsiteY7034" fmla="*/ 149252 h 9424512"/>
              <a:gd name="connsiteX7035" fmla="*/ 3161654 w 15162205"/>
              <a:gd name="connsiteY7035" fmla="*/ 165382 h 9424512"/>
              <a:gd name="connsiteX7036" fmla="*/ 3210047 w 15162205"/>
              <a:gd name="connsiteY7036" fmla="*/ 181515 h 9424512"/>
              <a:gd name="connsiteX7037" fmla="*/ 3258442 w 15162205"/>
              <a:gd name="connsiteY7037" fmla="*/ 213774 h 9424512"/>
              <a:gd name="connsiteX7038" fmla="*/ 3274571 w 15162205"/>
              <a:gd name="connsiteY7038" fmla="*/ 246037 h 9424512"/>
              <a:gd name="connsiteX7039" fmla="*/ 3274571 w 15162205"/>
              <a:gd name="connsiteY7039" fmla="*/ 229906 h 9424512"/>
              <a:gd name="connsiteX7040" fmla="*/ 3290701 w 15162205"/>
              <a:gd name="connsiteY7040" fmla="*/ 213774 h 9424512"/>
              <a:gd name="connsiteX7041" fmla="*/ 3306833 w 15162205"/>
              <a:gd name="connsiteY7041" fmla="*/ 213774 h 9424512"/>
              <a:gd name="connsiteX7042" fmla="*/ 3306833 w 15162205"/>
              <a:gd name="connsiteY7042" fmla="*/ 229906 h 9424512"/>
              <a:gd name="connsiteX7043" fmla="*/ 3339094 w 15162205"/>
              <a:gd name="connsiteY7043" fmla="*/ 246037 h 9424512"/>
              <a:gd name="connsiteX7044" fmla="*/ 3371356 w 15162205"/>
              <a:gd name="connsiteY7044" fmla="*/ 246037 h 9424512"/>
              <a:gd name="connsiteX7045" fmla="*/ 3371356 w 15162205"/>
              <a:gd name="connsiteY7045" fmla="*/ 254102 h 9424512"/>
              <a:gd name="connsiteX7046" fmla="*/ 3387487 w 15162205"/>
              <a:gd name="connsiteY7046" fmla="*/ 262169 h 9424512"/>
              <a:gd name="connsiteX7047" fmla="*/ 3387487 w 15162205"/>
              <a:gd name="connsiteY7047" fmla="*/ 229906 h 9424512"/>
              <a:gd name="connsiteX7048" fmla="*/ 3322963 w 15162205"/>
              <a:gd name="connsiteY7048" fmla="*/ 197645 h 9424512"/>
              <a:gd name="connsiteX7049" fmla="*/ 3290701 w 15162205"/>
              <a:gd name="connsiteY7049" fmla="*/ 173448 h 9424512"/>
              <a:gd name="connsiteX7050" fmla="*/ 3258442 w 15162205"/>
              <a:gd name="connsiteY7050" fmla="*/ 165382 h 9424512"/>
              <a:gd name="connsiteX7051" fmla="*/ 3242308 w 15162205"/>
              <a:gd name="connsiteY7051" fmla="*/ 165382 h 9424512"/>
              <a:gd name="connsiteX7052" fmla="*/ 3290701 w 15162205"/>
              <a:gd name="connsiteY7052" fmla="*/ 157319 h 9424512"/>
              <a:gd name="connsiteX7053" fmla="*/ 3363291 w 15162205"/>
              <a:gd name="connsiteY7053" fmla="*/ 173448 h 9424512"/>
              <a:gd name="connsiteX7054" fmla="*/ 3403618 w 15162205"/>
              <a:gd name="connsiteY7054" fmla="*/ 181515 h 9424512"/>
              <a:gd name="connsiteX7055" fmla="*/ 3435880 w 15162205"/>
              <a:gd name="connsiteY7055" fmla="*/ 197645 h 9424512"/>
              <a:gd name="connsiteX7056" fmla="*/ 3468142 w 15162205"/>
              <a:gd name="connsiteY7056" fmla="*/ 213774 h 9424512"/>
              <a:gd name="connsiteX7057" fmla="*/ 3597187 w 15162205"/>
              <a:gd name="connsiteY7057" fmla="*/ 213774 h 9424512"/>
              <a:gd name="connsiteX7058" fmla="*/ 3629451 w 15162205"/>
              <a:gd name="connsiteY7058" fmla="*/ 213774 h 9424512"/>
              <a:gd name="connsiteX7059" fmla="*/ 3661713 w 15162205"/>
              <a:gd name="connsiteY7059" fmla="*/ 262169 h 9424512"/>
              <a:gd name="connsiteX7060" fmla="*/ 3693973 w 15162205"/>
              <a:gd name="connsiteY7060" fmla="*/ 262169 h 9424512"/>
              <a:gd name="connsiteX7061" fmla="*/ 3718169 w 15162205"/>
              <a:gd name="connsiteY7061" fmla="*/ 262169 h 9424512"/>
              <a:gd name="connsiteX7062" fmla="*/ 3726237 w 15162205"/>
              <a:gd name="connsiteY7062" fmla="*/ 246037 h 9424512"/>
              <a:gd name="connsiteX7063" fmla="*/ 3758496 w 15162205"/>
              <a:gd name="connsiteY7063" fmla="*/ 246037 h 9424512"/>
              <a:gd name="connsiteX7064" fmla="*/ 3790760 w 15162205"/>
              <a:gd name="connsiteY7064" fmla="*/ 229906 h 9424512"/>
              <a:gd name="connsiteX7065" fmla="*/ 3758496 w 15162205"/>
              <a:gd name="connsiteY7065" fmla="*/ 229906 h 9424512"/>
              <a:gd name="connsiteX7066" fmla="*/ 3758496 w 15162205"/>
              <a:gd name="connsiteY7066" fmla="*/ 213774 h 9424512"/>
              <a:gd name="connsiteX7067" fmla="*/ 3790760 w 15162205"/>
              <a:gd name="connsiteY7067" fmla="*/ 205710 h 9424512"/>
              <a:gd name="connsiteX7068" fmla="*/ 3806892 w 15162205"/>
              <a:gd name="connsiteY7068" fmla="*/ 181515 h 9424512"/>
              <a:gd name="connsiteX7069" fmla="*/ 3814954 w 15162205"/>
              <a:gd name="connsiteY7069" fmla="*/ 165382 h 9424512"/>
              <a:gd name="connsiteX7070" fmla="*/ 3847216 w 15162205"/>
              <a:gd name="connsiteY7070" fmla="*/ 197645 h 9424512"/>
              <a:gd name="connsiteX7071" fmla="*/ 3871415 w 15162205"/>
              <a:gd name="connsiteY7071" fmla="*/ 229906 h 9424512"/>
              <a:gd name="connsiteX7072" fmla="*/ 3823020 w 15162205"/>
              <a:gd name="connsiteY7072" fmla="*/ 246037 h 9424512"/>
              <a:gd name="connsiteX7073" fmla="*/ 3806892 w 15162205"/>
              <a:gd name="connsiteY7073" fmla="*/ 254102 h 9424512"/>
              <a:gd name="connsiteX7074" fmla="*/ 3774628 w 15162205"/>
              <a:gd name="connsiteY7074" fmla="*/ 262169 h 9424512"/>
              <a:gd name="connsiteX7075" fmla="*/ 3742366 w 15162205"/>
              <a:gd name="connsiteY7075" fmla="*/ 278298 h 9424512"/>
              <a:gd name="connsiteX7076" fmla="*/ 3823020 w 15162205"/>
              <a:gd name="connsiteY7076" fmla="*/ 278298 h 9424512"/>
              <a:gd name="connsiteX7077" fmla="*/ 3849485 w 15162205"/>
              <a:gd name="connsiteY7077" fmla="*/ 269982 h 9424512"/>
              <a:gd name="connsiteX7078" fmla="*/ 3880487 w 15162205"/>
              <a:gd name="connsiteY7078" fmla="*/ 293420 h 9424512"/>
              <a:gd name="connsiteX7079" fmla="*/ 3874438 w 15162205"/>
              <a:gd name="connsiteY7079" fmla="*/ 283341 h 9424512"/>
              <a:gd name="connsiteX7080" fmla="*/ 3871415 w 15162205"/>
              <a:gd name="connsiteY7080" fmla="*/ 262169 h 9424512"/>
              <a:gd name="connsiteX7081" fmla="*/ 3895609 w 15162205"/>
              <a:gd name="connsiteY7081" fmla="*/ 254102 h 9424512"/>
              <a:gd name="connsiteX7082" fmla="*/ 3919808 w 15162205"/>
              <a:gd name="connsiteY7082" fmla="*/ 246037 h 9424512"/>
              <a:gd name="connsiteX7083" fmla="*/ 3968199 w 15162205"/>
              <a:gd name="connsiteY7083" fmla="*/ 262169 h 9424512"/>
              <a:gd name="connsiteX7084" fmla="*/ 3968199 w 15162205"/>
              <a:gd name="connsiteY7084" fmla="*/ 294429 h 9424512"/>
              <a:gd name="connsiteX7085" fmla="*/ 4000461 w 15162205"/>
              <a:gd name="connsiteY7085" fmla="*/ 358952 h 9424512"/>
              <a:gd name="connsiteX7086" fmla="*/ 4032723 w 15162205"/>
              <a:gd name="connsiteY7086" fmla="*/ 375086 h 9424512"/>
              <a:gd name="connsiteX7087" fmla="*/ 4258555 w 15162205"/>
              <a:gd name="connsiteY7087" fmla="*/ 471870 h 9424512"/>
              <a:gd name="connsiteX7088" fmla="*/ 4306948 w 15162205"/>
              <a:gd name="connsiteY7088" fmla="*/ 488000 h 9424512"/>
              <a:gd name="connsiteX7089" fmla="*/ 4331143 w 15162205"/>
              <a:gd name="connsiteY7089" fmla="*/ 496065 h 9424512"/>
              <a:gd name="connsiteX7090" fmla="*/ 4387601 w 15162205"/>
              <a:gd name="connsiteY7090" fmla="*/ 504132 h 9424512"/>
              <a:gd name="connsiteX7091" fmla="*/ 4516648 w 15162205"/>
              <a:gd name="connsiteY7091" fmla="*/ 552524 h 9424512"/>
              <a:gd name="connsiteX7092" fmla="*/ 4565041 w 15162205"/>
              <a:gd name="connsiteY7092" fmla="*/ 552524 h 9424512"/>
              <a:gd name="connsiteX7093" fmla="*/ 4613434 w 15162205"/>
              <a:gd name="connsiteY7093" fmla="*/ 568654 h 9424512"/>
              <a:gd name="connsiteX7094" fmla="*/ 4629565 w 15162205"/>
              <a:gd name="connsiteY7094" fmla="*/ 568654 h 9424512"/>
              <a:gd name="connsiteX7095" fmla="*/ 4661827 w 15162205"/>
              <a:gd name="connsiteY7095" fmla="*/ 568654 h 9424512"/>
              <a:gd name="connsiteX7096" fmla="*/ 4661827 w 15162205"/>
              <a:gd name="connsiteY7096" fmla="*/ 584787 h 9424512"/>
              <a:gd name="connsiteX7097" fmla="*/ 4710219 w 15162205"/>
              <a:gd name="connsiteY7097" fmla="*/ 617050 h 9424512"/>
              <a:gd name="connsiteX7098" fmla="*/ 4758615 w 15162205"/>
              <a:gd name="connsiteY7098" fmla="*/ 633178 h 9424512"/>
              <a:gd name="connsiteX7099" fmla="*/ 4823137 w 15162205"/>
              <a:gd name="connsiteY7099" fmla="*/ 649309 h 9424512"/>
              <a:gd name="connsiteX7100" fmla="*/ 5000574 w 15162205"/>
              <a:gd name="connsiteY7100" fmla="*/ 713833 h 9424512"/>
              <a:gd name="connsiteX7101" fmla="*/ 5057035 w 15162205"/>
              <a:gd name="connsiteY7101" fmla="*/ 721898 h 9424512"/>
              <a:gd name="connsiteX7102" fmla="*/ 5097360 w 15162205"/>
              <a:gd name="connsiteY7102" fmla="*/ 738029 h 9424512"/>
              <a:gd name="connsiteX7103" fmla="*/ 5145753 w 15162205"/>
              <a:gd name="connsiteY7103" fmla="*/ 746096 h 9424512"/>
              <a:gd name="connsiteX7104" fmla="*/ 5178015 w 15162205"/>
              <a:gd name="connsiteY7104" fmla="*/ 729963 h 9424512"/>
              <a:gd name="connsiteX7105" fmla="*/ 5210277 w 15162205"/>
              <a:gd name="connsiteY7105" fmla="*/ 738029 h 9424512"/>
              <a:gd name="connsiteX7106" fmla="*/ 5194148 w 15162205"/>
              <a:gd name="connsiteY7106" fmla="*/ 762225 h 9424512"/>
              <a:gd name="connsiteX7107" fmla="*/ 5387714 w 15162205"/>
              <a:gd name="connsiteY7107" fmla="*/ 826750 h 9424512"/>
              <a:gd name="connsiteX7108" fmla="*/ 5403847 w 15162205"/>
              <a:gd name="connsiteY7108" fmla="*/ 794487 h 9424512"/>
              <a:gd name="connsiteX7109" fmla="*/ 5387714 w 15162205"/>
              <a:gd name="connsiteY7109" fmla="*/ 810618 h 9424512"/>
              <a:gd name="connsiteX7110" fmla="*/ 5363519 w 15162205"/>
              <a:gd name="connsiteY7110" fmla="*/ 786420 h 9424512"/>
              <a:gd name="connsiteX7111" fmla="*/ 5339323 w 15162205"/>
              <a:gd name="connsiteY7111" fmla="*/ 729963 h 9424512"/>
              <a:gd name="connsiteX7112" fmla="*/ 5387714 w 15162205"/>
              <a:gd name="connsiteY7112" fmla="*/ 746096 h 9424512"/>
              <a:gd name="connsiteX7113" fmla="*/ 5419978 w 15162205"/>
              <a:gd name="connsiteY7113" fmla="*/ 746096 h 9424512"/>
              <a:gd name="connsiteX7114" fmla="*/ 5403847 w 15162205"/>
              <a:gd name="connsiteY7114" fmla="*/ 729963 h 9424512"/>
              <a:gd name="connsiteX7115" fmla="*/ 5403847 w 15162205"/>
              <a:gd name="connsiteY7115" fmla="*/ 681570 h 9424512"/>
              <a:gd name="connsiteX7116" fmla="*/ 5452240 w 15162205"/>
              <a:gd name="connsiteY7116" fmla="*/ 681570 h 9424512"/>
              <a:gd name="connsiteX7117" fmla="*/ 5516762 w 15162205"/>
              <a:gd name="connsiteY7117" fmla="*/ 681570 h 9424512"/>
              <a:gd name="connsiteX7118" fmla="*/ 5484501 w 15162205"/>
              <a:gd name="connsiteY7118" fmla="*/ 617050 h 9424512"/>
              <a:gd name="connsiteX7119" fmla="*/ 5508698 w 15162205"/>
              <a:gd name="connsiteY7119" fmla="*/ 625112 h 9424512"/>
              <a:gd name="connsiteX7120" fmla="*/ 5516762 w 15162205"/>
              <a:gd name="connsiteY7120" fmla="*/ 633178 h 9424512"/>
              <a:gd name="connsiteX7121" fmla="*/ 5549026 w 15162205"/>
              <a:gd name="connsiteY7121" fmla="*/ 649309 h 9424512"/>
              <a:gd name="connsiteX7122" fmla="*/ 5557090 w 15162205"/>
              <a:gd name="connsiteY7122" fmla="*/ 641244 h 9424512"/>
              <a:gd name="connsiteX7123" fmla="*/ 5565156 w 15162205"/>
              <a:gd name="connsiteY7123" fmla="*/ 665441 h 9424512"/>
              <a:gd name="connsiteX7124" fmla="*/ 5565156 w 15162205"/>
              <a:gd name="connsiteY7124" fmla="*/ 681570 h 9424512"/>
              <a:gd name="connsiteX7125" fmla="*/ 5581286 w 15162205"/>
              <a:gd name="connsiteY7125" fmla="*/ 665441 h 9424512"/>
              <a:gd name="connsiteX7126" fmla="*/ 5597416 w 15162205"/>
              <a:gd name="connsiteY7126" fmla="*/ 649309 h 9424512"/>
              <a:gd name="connsiteX7127" fmla="*/ 5597416 w 15162205"/>
              <a:gd name="connsiteY7127" fmla="*/ 665441 h 9424512"/>
              <a:gd name="connsiteX7128" fmla="*/ 5589352 w 15162205"/>
              <a:gd name="connsiteY7128" fmla="*/ 681570 h 9424512"/>
              <a:gd name="connsiteX7129" fmla="*/ 5581286 w 15162205"/>
              <a:gd name="connsiteY7129" fmla="*/ 697702 h 9424512"/>
              <a:gd name="connsiteX7130" fmla="*/ 5597416 w 15162205"/>
              <a:gd name="connsiteY7130" fmla="*/ 697702 h 9424512"/>
              <a:gd name="connsiteX7131" fmla="*/ 5621614 w 15162205"/>
              <a:gd name="connsiteY7131" fmla="*/ 705766 h 9424512"/>
              <a:gd name="connsiteX7132" fmla="*/ 5629681 w 15162205"/>
              <a:gd name="connsiteY7132" fmla="*/ 713833 h 9424512"/>
              <a:gd name="connsiteX7133" fmla="*/ 5661940 w 15162205"/>
              <a:gd name="connsiteY7133" fmla="*/ 665441 h 9424512"/>
              <a:gd name="connsiteX7134" fmla="*/ 5661940 w 15162205"/>
              <a:gd name="connsiteY7134" fmla="*/ 649309 h 9424512"/>
              <a:gd name="connsiteX7135" fmla="*/ 5678070 w 15162205"/>
              <a:gd name="connsiteY7135" fmla="*/ 665441 h 9424512"/>
              <a:gd name="connsiteX7136" fmla="*/ 5694202 w 15162205"/>
              <a:gd name="connsiteY7136" fmla="*/ 681570 h 9424512"/>
              <a:gd name="connsiteX7137" fmla="*/ 5710332 w 15162205"/>
              <a:gd name="connsiteY7137" fmla="*/ 681570 h 9424512"/>
              <a:gd name="connsiteX7138" fmla="*/ 5726464 w 15162205"/>
              <a:gd name="connsiteY7138" fmla="*/ 713833 h 9424512"/>
              <a:gd name="connsiteX7139" fmla="*/ 5726464 w 15162205"/>
              <a:gd name="connsiteY7139" fmla="*/ 738029 h 9424512"/>
              <a:gd name="connsiteX7140" fmla="*/ 5726464 w 15162205"/>
              <a:gd name="connsiteY7140" fmla="*/ 746096 h 9424512"/>
              <a:gd name="connsiteX7141" fmla="*/ 5710332 w 15162205"/>
              <a:gd name="connsiteY7141" fmla="*/ 746096 h 9424512"/>
              <a:gd name="connsiteX7142" fmla="*/ 5710332 w 15162205"/>
              <a:gd name="connsiteY7142" fmla="*/ 762225 h 9424512"/>
              <a:gd name="connsiteX7143" fmla="*/ 5726464 w 15162205"/>
              <a:gd name="connsiteY7143" fmla="*/ 754161 h 9424512"/>
              <a:gd name="connsiteX7144" fmla="*/ 5742595 w 15162205"/>
              <a:gd name="connsiteY7144" fmla="*/ 729963 h 9424512"/>
              <a:gd name="connsiteX7145" fmla="*/ 5790987 w 15162205"/>
              <a:gd name="connsiteY7145" fmla="*/ 713833 h 9424512"/>
              <a:gd name="connsiteX7146" fmla="*/ 5807119 w 15162205"/>
              <a:gd name="connsiteY7146" fmla="*/ 697702 h 9424512"/>
              <a:gd name="connsiteX7147" fmla="*/ 5782923 w 15162205"/>
              <a:gd name="connsiteY7147" fmla="*/ 657374 h 9424512"/>
              <a:gd name="connsiteX7148" fmla="*/ 5782923 w 15162205"/>
              <a:gd name="connsiteY7148" fmla="*/ 633178 h 9424512"/>
              <a:gd name="connsiteX7149" fmla="*/ 5823250 w 15162205"/>
              <a:gd name="connsiteY7149" fmla="*/ 641244 h 9424512"/>
              <a:gd name="connsiteX7150" fmla="*/ 5839383 w 15162205"/>
              <a:gd name="connsiteY7150" fmla="*/ 665441 h 9424512"/>
              <a:gd name="connsiteX7151" fmla="*/ 5863578 w 15162205"/>
              <a:gd name="connsiteY7151" fmla="*/ 689637 h 9424512"/>
              <a:gd name="connsiteX7152" fmla="*/ 5911970 w 15162205"/>
              <a:gd name="connsiteY7152" fmla="*/ 713833 h 9424512"/>
              <a:gd name="connsiteX7153" fmla="*/ 5920036 w 15162205"/>
              <a:gd name="connsiteY7153" fmla="*/ 729963 h 9424512"/>
              <a:gd name="connsiteX7154" fmla="*/ 5936165 w 15162205"/>
              <a:gd name="connsiteY7154" fmla="*/ 762225 h 9424512"/>
              <a:gd name="connsiteX7155" fmla="*/ 5952296 w 15162205"/>
              <a:gd name="connsiteY7155" fmla="*/ 746096 h 9424512"/>
              <a:gd name="connsiteX7156" fmla="*/ 5984558 w 15162205"/>
              <a:gd name="connsiteY7156" fmla="*/ 729963 h 9424512"/>
              <a:gd name="connsiteX7157" fmla="*/ 6016820 w 15162205"/>
              <a:gd name="connsiteY7157" fmla="*/ 738029 h 9424512"/>
              <a:gd name="connsiteX7158" fmla="*/ 6057148 w 15162205"/>
              <a:gd name="connsiteY7158" fmla="*/ 746096 h 9424512"/>
              <a:gd name="connsiteX7159" fmla="*/ 6081345 w 15162205"/>
              <a:gd name="connsiteY7159" fmla="*/ 746096 h 9424512"/>
              <a:gd name="connsiteX7160" fmla="*/ 6097474 w 15162205"/>
              <a:gd name="connsiteY7160" fmla="*/ 762225 h 9424512"/>
              <a:gd name="connsiteX7161" fmla="*/ 6097474 w 15162205"/>
              <a:gd name="connsiteY7161" fmla="*/ 778357 h 9424512"/>
              <a:gd name="connsiteX7162" fmla="*/ 6097474 w 15162205"/>
              <a:gd name="connsiteY7162" fmla="*/ 794487 h 9424512"/>
              <a:gd name="connsiteX7163" fmla="*/ 6065213 w 15162205"/>
              <a:gd name="connsiteY7163" fmla="*/ 810618 h 9424512"/>
              <a:gd name="connsiteX7164" fmla="*/ 6065213 w 15162205"/>
              <a:gd name="connsiteY7164" fmla="*/ 818683 h 9424512"/>
              <a:gd name="connsiteX7165" fmla="*/ 6057148 w 15162205"/>
              <a:gd name="connsiteY7165" fmla="*/ 834815 h 9424512"/>
              <a:gd name="connsiteX7166" fmla="*/ 6032952 w 15162205"/>
              <a:gd name="connsiteY7166" fmla="*/ 842879 h 9424512"/>
              <a:gd name="connsiteX7167" fmla="*/ 6049082 w 15162205"/>
              <a:gd name="connsiteY7167" fmla="*/ 859011 h 9424512"/>
              <a:gd name="connsiteX7168" fmla="*/ 6081345 w 15162205"/>
              <a:gd name="connsiteY7168" fmla="*/ 899338 h 9424512"/>
              <a:gd name="connsiteX7169" fmla="*/ 6145868 w 15162205"/>
              <a:gd name="connsiteY7169" fmla="*/ 931600 h 9424512"/>
              <a:gd name="connsiteX7170" fmla="*/ 6202324 w 15162205"/>
              <a:gd name="connsiteY7170" fmla="*/ 947729 h 9424512"/>
              <a:gd name="connsiteX7171" fmla="*/ 6210391 w 15162205"/>
              <a:gd name="connsiteY7171" fmla="*/ 947729 h 9424512"/>
              <a:gd name="connsiteX7172" fmla="*/ 6226523 w 15162205"/>
              <a:gd name="connsiteY7172" fmla="*/ 955796 h 9424512"/>
              <a:gd name="connsiteX7173" fmla="*/ 6242654 w 15162205"/>
              <a:gd name="connsiteY7173" fmla="*/ 963861 h 9424512"/>
              <a:gd name="connsiteX7174" fmla="*/ 6274915 w 15162205"/>
              <a:gd name="connsiteY7174" fmla="*/ 979992 h 9424512"/>
              <a:gd name="connsiteX7175" fmla="*/ 6323308 w 15162205"/>
              <a:gd name="connsiteY7175" fmla="*/ 1004188 h 9424512"/>
              <a:gd name="connsiteX7176" fmla="*/ 6355571 w 15162205"/>
              <a:gd name="connsiteY7176" fmla="*/ 988057 h 9424512"/>
              <a:gd name="connsiteX7177" fmla="*/ 6331372 w 15162205"/>
              <a:gd name="connsiteY7177" fmla="*/ 955796 h 9424512"/>
              <a:gd name="connsiteX7178" fmla="*/ 6307178 w 15162205"/>
              <a:gd name="connsiteY7178" fmla="*/ 915470 h 9424512"/>
              <a:gd name="connsiteX7179" fmla="*/ 6291046 w 15162205"/>
              <a:gd name="connsiteY7179" fmla="*/ 907404 h 9424512"/>
              <a:gd name="connsiteX7180" fmla="*/ 6274915 w 15162205"/>
              <a:gd name="connsiteY7180" fmla="*/ 891274 h 9424512"/>
              <a:gd name="connsiteX7181" fmla="*/ 6258783 w 15162205"/>
              <a:gd name="connsiteY7181" fmla="*/ 875142 h 9424512"/>
              <a:gd name="connsiteX7182" fmla="*/ 6258783 w 15162205"/>
              <a:gd name="connsiteY7182" fmla="*/ 891274 h 9424512"/>
              <a:gd name="connsiteX7183" fmla="*/ 6226523 w 15162205"/>
              <a:gd name="connsiteY7183" fmla="*/ 891274 h 9424512"/>
              <a:gd name="connsiteX7184" fmla="*/ 6194259 w 15162205"/>
              <a:gd name="connsiteY7184" fmla="*/ 859011 h 9424512"/>
              <a:gd name="connsiteX7185" fmla="*/ 6178128 w 15162205"/>
              <a:gd name="connsiteY7185" fmla="*/ 875142 h 9424512"/>
              <a:gd name="connsiteX7186" fmla="*/ 6162000 w 15162205"/>
              <a:gd name="connsiteY7186" fmla="*/ 875142 h 9424512"/>
              <a:gd name="connsiteX7187" fmla="*/ 6162000 w 15162205"/>
              <a:gd name="connsiteY7187" fmla="*/ 859011 h 9424512"/>
              <a:gd name="connsiteX7188" fmla="*/ 6162000 w 15162205"/>
              <a:gd name="connsiteY7188" fmla="*/ 850946 h 9424512"/>
              <a:gd name="connsiteX7189" fmla="*/ 6170063 w 15162205"/>
              <a:gd name="connsiteY7189" fmla="*/ 834815 h 9424512"/>
              <a:gd name="connsiteX7190" fmla="*/ 6186195 w 15162205"/>
              <a:gd name="connsiteY7190" fmla="*/ 818683 h 9424512"/>
              <a:gd name="connsiteX7191" fmla="*/ 6194259 w 15162205"/>
              <a:gd name="connsiteY7191" fmla="*/ 810618 h 9424512"/>
              <a:gd name="connsiteX7192" fmla="*/ 6210391 w 15162205"/>
              <a:gd name="connsiteY7192" fmla="*/ 826750 h 9424512"/>
              <a:gd name="connsiteX7193" fmla="*/ 6226523 w 15162205"/>
              <a:gd name="connsiteY7193" fmla="*/ 842879 h 9424512"/>
              <a:gd name="connsiteX7194" fmla="*/ 6226523 w 15162205"/>
              <a:gd name="connsiteY7194" fmla="*/ 826750 h 9424512"/>
              <a:gd name="connsiteX7195" fmla="*/ 6226523 w 15162205"/>
              <a:gd name="connsiteY7195" fmla="*/ 802553 h 9424512"/>
              <a:gd name="connsiteX7196" fmla="*/ 6226523 w 15162205"/>
              <a:gd name="connsiteY7196" fmla="*/ 786420 h 9424512"/>
              <a:gd name="connsiteX7197" fmla="*/ 6210391 w 15162205"/>
              <a:gd name="connsiteY7197" fmla="*/ 778357 h 9424512"/>
              <a:gd name="connsiteX7198" fmla="*/ 6194259 w 15162205"/>
              <a:gd name="connsiteY7198" fmla="*/ 762225 h 9424512"/>
              <a:gd name="connsiteX7199" fmla="*/ 6145868 w 15162205"/>
              <a:gd name="connsiteY7199" fmla="*/ 746096 h 9424512"/>
              <a:gd name="connsiteX7200" fmla="*/ 6162000 w 15162205"/>
              <a:gd name="connsiteY7200" fmla="*/ 738029 h 9424512"/>
              <a:gd name="connsiteX7201" fmla="*/ 6210391 w 15162205"/>
              <a:gd name="connsiteY7201" fmla="*/ 746096 h 9424512"/>
              <a:gd name="connsiteX7202" fmla="*/ 6282980 w 15162205"/>
              <a:gd name="connsiteY7202" fmla="*/ 770291 h 9424512"/>
              <a:gd name="connsiteX7203" fmla="*/ 6323308 w 15162205"/>
              <a:gd name="connsiteY7203" fmla="*/ 810618 h 9424512"/>
              <a:gd name="connsiteX7204" fmla="*/ 6355571 w 15162205"/>
              <a:gd name="connsiteY7204" fmla="*/ 794487 h 9424512"/>
              <a:gd name="connsiteX7205" fmla="*/ 6371702 w 15162205"/>
              <a:gd name="connsiteY7205" fmla="*/ 810618 h 9424512"/>
              <a:gd name="connsiteX7206" fmla="*/ 6387829 w 15162205"/>
              <a:gd name="connsiteY7206" fmla="*/ 794487 h 9424512"/>
              <a:gd name="connsiteX7207" fmla="*/ 6420092 w 15162205"/>
              <a:gd name="connsiteY7207" fmla="*/ 802553 h 9424512"/>
              <a:gd name="connsiteX7208" fmla="*/ 6420092 w 15162205"/>
              <a:gd name="connsiteY7208" fmla="*/ 818683 h 9424512"/>
              <a:gd name="connsiteX7209" fmla="*/ 6428158 w 15162205"/>
              <a:gd name="connsiteY7209" fmla="*/ 834815 h 9424512"/>
              <a:gd name="connsiteX7210" fmla="*/ 6452354 w 15162205"/>
              <a:gd name="connsiteY7210" fmla="*/ 850946 h 9424512"/>
              <a:gd name="connsiteX7211" fmla="*/ 6436224 w 15162205"/>
              <a:gd name="connsiteY7211" fmla="*/ 867075 h 9424512"/>
              <a:gd name="connsiteX7212" fmla="*/ 6403961 w 15162205"/>
              <a:gd name="connsiteY7212" fmla="*/ 859011 h 9424512"/>
              <a:gd name="connsiteX7213" fmla="*/ 6323308 w 15162205"/>
              <a:gd name="connsiteY7213" fmla="*/ 826750 h 9424512"/>
              <a:gd name="connsiteX7214" fmla="*/ 6468484 w 15162205"/>
              <a:gd name="connsiteY7214" fmla="*/ 923533 h 9424512"/>
              <a:gd name="connsiteX7215" fmla="*/ 6524945 w 15162205"/>
              <a:gd name="connsiteY7215" fmla="*/ 939666 h 9424512"/>
              <a:gd name="connsiteX7216" fmla="*/ 6581400 w 15162205"/>
              <a:gd name="connsiteY7216" fmla="*/ 939666 h 9424512"/>
              <a:gd name="connsiteX7217" fmla="*/ 6589468 w 15162205"/>
              <a:gd name="connsiteY7217" fmla="*/ 923533 h 9424512"/>
              <a:gd name="connsiteX7218" fmla="*/ 6613664 w 15162205"/>
              <a:gd name="connsiteY7218" fmla="*/ 923533 h 9424512"/>
              <a:gd name="connsiteX7219" fmla="*/ 6597532 w 15162205"/>
              <a:gd name="connsiteY7219" fmla="*/ 939666 h 9424512"/>
              <a:gd name="connsiteX7220" fmla="*/ 6597532 w 15162205"/>
              <a:gd name="connsiteY7220" fmla="*/ 955796 h 9424512"/>
              <a:gd name="connsiteX7221" fmla="*/ 6613664 w 15162205"/>
              <a:gd name="connsiteY7221" fmla="*/ 955796 h 9424512"/>
              <a:gd name="connsiteX7222" fmla="*/ 6645924 w 15162205"/>
              <a:gd name="connsiteY7222" fmla="*/ 971928 h 9424512"/>
              <a:gd name="connsiteX7223" fmla="*/ 6662055 w 15162205"/>
              <a:gd name="connsiteY7223" fmla="*/ 979992 h 9424512"/>
              <a:gd name="connsiteX7224" fmla="*/ 6694318 w 15162205"/>
              <a:gd name="connsiteY7224" fmla="*/ 988057 h 9424512"/>
              <a:gd name="connsiteX7225" fmla="*/ 6758842 w 15162205"/>
              <a:gd name="connsiteY7225" fmla="*/ 1004188 h 9424512"/>
              <a:gd name="connsiteX7226" fmla="*/ 6799168 w 15162205"/>
              <a:gd name="connsiteY7226" fmla="*/ 1012255 h 9424512"/>
              <a:gd name="connsiteX7227" fmla="*/ 6831430 w 15162205"/>
              <a:gd name="connsiteY7227" fmla="*/ 1020320 h 9424512"/>
              <a:gd name="connsiteX7228" fmla="*/ 6871758 w 15162205"/>
              <a:gd name="connsiteY7228" fmla="*/ 1020320 h 9424512"/>
              <a:gd name="connsiteX7229" fmla="*/ 6920150 w 15162205"/>
              <a:gd name="connsiteY7229" fmla="*/ 1020320 h 9424512"/>
              <a:gd name="connsiteX7230" fmla="*/ 7008868 w 15162205"/>
              <a:gd name="connsiteY7230" fmla="*/ 1036451 h 9424512"/>
              <a:gd name="connsiteX7231" fmla="*/ 7089524 w 15162205"/>
              <a:gd name="connsiteY7231" fmla="*/ 1052583 h 9424512"/>
              <a:gd name="connsiteX7232" fmla="*/ 7129852 w 15162205"/>
              <a:gd name="connsiteY7232" fmla="*/ 1052583 h 9424512"/>
              <a:gd name="connsiteX7233" fmla="*/ 7242768 w 15162205"/>
              <a:gd name="connsiteY7233" fmla="*/ 1100974 h 9424512"/>
              <a:gd name="connsiteX7234" fmla="*/ 7275031 w 15162205"/>
              <a:gd name="connsiteY7234" fmla="*/ 1100974 h 9424512"/>
              <a:gd name="connsiteX7235" fmla="*/ 7339552 w 15162205"/>
              <a:gd name="connsiteY7235" fmla="*/ 1117105 h 9424512"/>
              <a:gd name="connsiteX7236" fmla="*/ 7436338 w 15162205"/>
              <a:gd name="connsiteY7236" fmla="*/ 1100974 h 9424512"/>
              <a:gd name="connsiteX7237" fmla="*/ 7452468 w 15162205"/>
              <a:gd name="connsiteY7237" fmla="*/ 1084845 h 9424512"/>
              <a:gd name="connsiteX7238" fmla="*/ 7468601 w 15162205"/>
              <a:gd name="connsiteY7238" fmla="*/ 1100974 h 9424512"/>
              <a:gd name="connsiteX7239" fmla="*/ 7468601 w 15162205"/>
              <a:gd name="connsiteY7239" fmla="*/ 1117105 h 9424512"/>
              <a:gd name="connsiteX7240" fmla="*/ 7484732 w 15162205"/>
              <a:gd name="connsiteY7240" fmla="*/ 1133237 h 9424512"/>
              <a:gd name="connsiteX7241" fmla="*/ 7516992 w 15162205"/>
              <a:gd name="connsiteY7241" fmla="*/ 1133237 h 9424512"/>
              <a:gd name="connsiteX7242" fmla="*/ 7533123 w 15162205"/>
              <a:gd name="connsiteY7242" fmla="*/ 1133237 h 9424512"/>
              <a:gd name="connsiteX7243" fmla="*/ 7573451 w 15162205"/>
              <a:gd name="connsiteY7243" fmla="*/ 1141301 h 9424512"/>
              <a:gd name="connsiteX7244" fmla="*/ 7597647 w 15162205"/>
              <a:gd name="connsiteY7244" fmla="*/ 1149366 h 9424512"/>
              <a:gd name="connsiteX7245" fmla="*/ 7629910 w 15162205"/>
              <a:gd name="connsiteY7245" fmla="*/ 1149366 h 9424512"/>
              <a:gd name="connsiteX7246" fmla="*/ 7629910 w 15162205"/>
              <a:gd name="connsiteY7246" fmla="*/ 1125170 h 9424512"/>
              <a:gd name="connsiteX7247" fmla="*/ 7637975 w 15162205"/>
              <a:gd name="connsiteY7247" fmla="*/ 1100974 h 9424512"/>
              <a:gd name="connsiteX7248" fmla="*/ 7662170 w 15162205"/>
              <a:gd name="connsiteY7248" fmla="*/ 1117105 h 9424512"/>
              <a:gd name="connsiteX7249" fmla="*/ 7726694 w 15162205"/>
              <a:gd name="connsiteY7249" fmla="*/ 1100974 h 9424512"/>
              <a:gd name="connsiteX7250" fmla="*/ 7742824 w 15162205"/>
              <a:gd name="connsiteY7250" fmla="*/ 1100974 h 9424512"/>
              <a:gd name="connsiteX7251" fmla="*/ 7775086 w 15162205"/>
              <a:gd name="connsiteY7251" fmla="*/ 1117105 h 9424512"/>
              <a:gd name="connsiteX7252" fmla="*/ 7807349 w 15162205"/>
              <a:gd name="connsiteY7252" fmla="*/ 1133237 h 9424512"/>
              <a:gd name="connsiteX7253" fmla="*/ 7775086 w 15162205"/>
              <a:gd name="connsiteY7253" fmla="*/ 1133237 h 9424512"/>
              <a:gd name="connsiteX7254" fmla="*/ 7758956 w 15162205"/>
              <a:gd name="connsiteY7254" fmla="*/ 1149366 h 9424512"/>
              <a:gd name="connsiteX7255" fmla="*/ 7815414 w 15162205"/>
              <a:gd name="connsiteY7255" fmla="*/ 1165500 h 9424512"/>
              <a:gd name="connsiteX7256" fmla="*/ 7855741 w 15162205"/>
              <a:gd name="connsiteY7256" fmla="*/ 1181629 h 9424512"/>
              <a:gd name="connsiteX7257" fmla="*/ 7855741 w 15162205"/>
              <a:gd name="connsiteY7257" fmla="*/ 1189696 h 9424512"/>
              <a:gd name="connsiteX7258" fmla="*/ 7863806 w 15162205"/>
              <a:gd name="connsiteY7258" fmla="*/ 1189696 h 9424512"/>
              <a:gd name="connsiteX7259" fmla="*/ 7888004 w 15162205"/>
              <a:gd name="connsiteY7259" fmla="*/ 1189696 h 9424512"/>
              <a:gd name="connsiteX7260" fmla="*/ 7920264 w 15162205"/>
              <a:gd name="connsiteY7260" fmla="*/ 1197760 h 9424512"/>
              <a:gd name="connsiteX7261" fmla="*/ 7952528 w 15162205"/>
              <a:gd name="connsiteY7261" fmla="*/ 1213891 h 9424512"/>
              <a:gd name="connsiteX7262" fmla="*/ 7968658 w 15162205"/>
              <a:gd name="connsiteY7262" fmla="*/ 1197760 h 9424512"/>
              <a:gd name="connsiteX7263" fmla="*/ 7968658 w 15162205"/>
              <a:gd name="connsiteY7263" fmla="*/ 1213891 h 9424512"/>
              <a:gd name="connsiteX7264" fmla="*/ 7968658 w 15162205"/>
              <a:gd name="connsiteY7264" fmla="*/ 1230020 h 9424512"/>
              <a:gd name="connsiteX7265" fmla="*/ 7984790 w 15162205"/>
              <a:gd name="connsiteY7265" fmla="*/ 1213891 h 9424512"/>
              <a:gd name="connsiteX7266" fmla="*/ 7992854 w 15162205"/>
              <a:gd name="connsiteY7266" fmla="*/ 1205825 h 9424512"/>
              <a:gd name="connsiteX7267" fmla="*/ 8033182 w 15162205"/>
              <a:gd name="connsiteY7267" fmla="*/ 1213891 h 9424512"/>
              <a:gd name="connsiteX7268" fmla="*/ 8000919 w 15162205"/>
              <a:gd name="connsiteY7268" fmla="*/ 1230020 h 9424512"/>
              <a:gd name="connsiteX7269" fmla="*/ 8049311 w 15162205"/>
              <a:gd name="connsiteY7269" fmla="*/ 1230020 h 9424512"/>
              <a:gd name="connsiteX7270" fmla="*/ 8033182 w 15162205"/>
              <a:gd name="connsiteY7270" fmla="*/ 1213891 h 9424512"/>
              <a:gd name="connsiteX7271" fmla="*/ 8113836 w 15162205"/>
              <a:gd name="connsiteY7271" fmla="*/ 1230020 h 9424512"/>
              <a:gd name="connsiteX7272" fmla="*/ 8371928 w 15162205"/>
              <a:gd name="connsiteY7272" fmla="*/ 1262283 h 9424512"/>
              <a:gd name="connsiteX7273" fmla="*/ 8484846 w 15162205"/>
              <a:gd name="connsiteY7273" fmla="*/ 1246154 h 9424512"/>
              <a:gd name="connsiteX7274" fmla="*/ 8509042 w 15162205"/>
              <a:gd name="connsiteY7274" fmla="*/ 1270350 h 9424512"/>
              <a:gd name="connsiteX7275" fmla="*/ 8557433 w 15162205"/>
              <a:gd name="connsiteY7275" fmla="*/ 1270350 h 9424512"/>
              <a:gd name="connsiteX7276" fmla="*/ 8597763 w 15162205"/>
              <a:gd name="connsiteY7276" fmla="*/ 1278414 h 9424512"/>
              <a:gd name="connsiteX7277" fmla="*/ 8759072 w 15162205"/>
              <a:gd name="connsiteY7277" fmla="*/ 1294546 h 9424512"/>
              <a:gd name="connsiteX7278" fmla="*/ 8775204 w 15162205"/>
              <a:gd name="connsiteY7278" fmla="*/ 1278414 h 9424512"/>
              <a:gd name="connsiteX7279" fmla="*/ 8791333 w 15162205"/>
              <a:gd name="connsiteY7279" fmla="*/ 1278414 h 9424512"/>
              <a:gd name="connsiteX7280" fmla="*/ 8815529 w 15162205"/>
              <a:gd name="connsiteY7280" fmla="*/ 1286479 h 9424512"/>
              <a:gd name="connsiteX7281" fmla="*/ 8823596 w 15162205"/>
              <a:gd name="connsiteY7281" fmla="*/ 1294546 h 9424512"/>
              <a:gd name="connsiteX7282" fmla="*/ 8839725 w 15162205"/>
              <a:gd name="connsiteY7282" fmla="*/ 1310675 h 9424512"/>
              <a:gd name="connsiteX7283" fmla="*/ 8871987 w 15162205"/>
              <a:gd name="connsiteY7283" fmla="*/ 1326807 h 9424512"/>
              <a:gd name="connsiteX7284" fmla="*/ 8888118 w 15162205"/>
              <a:gd name="connsiteY7284" fmla="*/ 1326807 h 9424512"/>
              <a:gd name="connsiteX7285" fmla="*/ 8888118 w 15162205"/>
              <a:gd name="connsiteY7285" fmla="*/ 1310675 h 9424512"/>
              <a:gd name="connsiteX7286" fmla="*/ 8871987 w 15162205"/>
              <a:gd name="connsiteY7286" fmla="*/ 1310675 h 9424512"/>
              <a:gd name="connsiteX7287" fmla="*/ 8920379 w 15162205"/>
              <a:gd name="connsiteY7287" fmla="*/ 1294546 h 9424512"/>
              <a:gd name="connsiteX7288" fmla="*/ 8952642 w 15162205"/>
              <a:gd name="connsiteY7288" fmla="*/ 1310675 h 9424512"/>
              <a:gd name="connsiteX7289" fmla="*/ 8960709 w 15162205"/>
              <a:gd name="connsiteY7289" fmla="*/ 1326807 h 9424512"/>
              <a:gd name="connsiteX7290" fmla="*/ 8984904 w 15162205"/>
              <a:gd name="connsiteY7290" fmla="*/ 1326807 h 9424512"/>
              <a:gd name="connsiteX7291" fmla="*/ 8984904 w 15162205"/>
              <a:gd name="connsiteY7291" fmla="*/ 1310675 h 9424512"/>
              <a:gd name="connsiteX7292" fmla="*/ 9001033 w 15162205"/>
              <a:gd name="connsiteY7292" fmla="*/ 1310675 h 9424512"/>
              <a:gd name="connsiteX7293" fmla="*/ 8984904 w 15162205"/>
              <a:gd name="connsiteY7293" fmla="*/ 1294546 h 9424512"/>
              <a:gd name="connsiteX7294" fmla="*/ 8968772 w 15162205"/>
              <a:gd name="connsiteY7294" fmla="*/ 1278414 h 9424512"/>
              <a:gd name="connsiteX7295" fmla="*/ 9033296 w 15162205"/>
              <a:gd name="connsiteY7295" fmla="*/ 1278414 h 9424512"/>
              <a:gd name="connsiteX7296" fmla="*/ 9146213 w 15162205"/>
              <a:gd name="connsiteY7296" fmla="*/ 1294546 h 9424512"/>
              <a:gd name="connsiteX7297" fmla="*/ 9291392 w 15162205"/>
              <a:gd name="connsiteY7297" fmla="*/ 1278414 h 9424512"/>
              <a:gd name="connsiteX7298" fmla="*/ 9460764 w 15162205"/>
              <a:gd name="connsiteY7298" fmla="*/ 1278414 h 9424512"/>
              <a:gd name="connsiteX7299" fmla="*/ 9517223 w 15162205"/>
              <a:gd name="connsiteY7299" fmla="*/ 1294546 h 9424512"/>
              <a:gd name="connsiteX7300" fmla="*/ 9517223 w 15162205"/>
              <a:gd name="connsiteY7300" fmla="*/ 1310675 h 9424512"/>
              <a:gd name="connsiteX7301" fmla="*/ 9493027 w 15162205"/>
              <a:gd name="connsiteY7301" fmla="*/ 1310675 h 9424512"/>
              <a:gd name="connsiteX7302" fmla="*/ 9420438 w 15162205"/>
              <a:gd name="connsiteY7302" fmla="*/ 1294546 h 9424512"/>
              <a:gd name="connsiteX7303" fmla="*/ 9347850 w 15162205"/>
              <a:gd name="connsiteY7303" fmla="*/ 1310675 h 9424512"/>
              <a:gd name="connsiteX7304" fmla="*/ 9323651 w 15162205"/>
              <a:gd name="connsiteY7304" fmla="*/ 1318742 h 9424512"/>
              <a:gd name="connsiteX7305" fmla="*/ 9251064 w 15162205"/>
              <a:gd name="connsiteY7305" fmla="*/ 1318742 h 9424512"/>
              <a:gd name="connsiteX7306" fmla="*/ 9170409 w 15162205"/>
              <a:gd name="connsiteY7306" fmla="*/ 1318742 h 9424512"/>
              <a:gd name="connsiteX7307" fmla="*/ 9097820 w 15162205"/>
              <a:gd name="connsiteY7307" fmla="*/ 1326807 h 9424512"/>
              <a:gd name="connsiteX7308" fmla="*/ 9057492 w 15162205"/>
              <a:gd name="connsiteY7308" fmla="*/ 1342938 h 9424512"/>
              <a:gd name="connsiteX7309" fmla="*/ 9041363 w 15162205"/>
              <a:gd name="connsiteY7309" fmla="*/ 1334871 h 9424512"/>
              <a:gd name="connsiteX7310" fmla="*/ 9033296 w 15162205"/>
              <a:gd name="connsiteY7310" fmla="*/ 1326807 h 9424512"/>
              <a:gd name="connsiteX7311" fmla="*/ 9017166 w 15162205"/>
              <a:gd name="connsiteY7311" fmla="*/ 1326807 h 9424512"/>
              <a:gd name="connsiteX7312" fmla="*/ 9017166 w 15162205"/>
              <a:gd name="connsiteY7312" fmla="*/ 1342938 h 9424512"/>
              <a:gd name="connsiteX7313" fmla="*/ 9097820 w 15162205"/>
              <a:gd name="connsiteY7313" fmla="*/ 1359068 h 9424512"/>
              <a:gd name="connsiteX7314" fmla="*/ 9146213 w 15162205"/>
              <a:gd name="connsiteY7314" fmla="*/ 1359068 h 9424512"/>
              <a:gd name="connsiteX7315" fmla="*/ 9234933 w 15162205"/>
              <a:gd name="connsiteY7315" fmla="*/ 1359068 h 9424512"/>
              <a:gd name="connsiteX7316" fmla="*/ 9372046 w 15162205"/>
              <a:gd name="connsiteY7316" fmla="*/ 1359068 h 9424512"/>
              <a:gd name="connsiteX7317" fmla="*/ 9404306 w 15162205"/>
              <a:gd name="connsiteY7317" fmla="*/ 1359068 h 9424512"/>
              <a:gd name="connsiteX7318" fmla="*/ 9420438 w 15162205"/>
              <a:gd name="connsiteY7318" fmla="*/ 1359068 h 9424512"/>
              <a:gd name="connsiteX7319" fmla="*/ 9452700 w 15162205"/>
              <a:gd name="connsiteY7319" fmla="*/ 1359068 h 9424512"/>
              <a:gd name="connsiteX7320" fmla="*/ 9614009 w 15162205"/>
              <a:gd name="connsiteY7320" fmla="*/ 1359068 h 9424512"/>
              <a:gd name="connsiteX7321" fmla="*/ 9743055 w 15162205"/>
              <a:gd name="connsiteY7321" fmla="*/ 1342938 h 9424512"/>
              <a:gd name="connsiteX7322" fmla="*/ 9726925 w 15162205"/>
              <a:gd name="connsiteY7322" fmla="*/ 1342938 h 9424512"/>
              <a:gd name="connsiteX7323" fmla="*/ 9710793 w 15162205"/>
              <a:gd name="connsiteY7323" fmla="*/ 1334871 h 9424512"/>
              <a:gd name="connsiteX7324" fmla="*/ 9694664 w 15162205"/>
              <a:gd name="connsiteY7324" fmla="*/ 1326807 h 9424512"/>
              <a:gd name="connsiteX7325" fmla="*/ 9670468 w 15162205"/>
              <a:gd name="connsiteY7325" fmla="*/ 1310675 h 9424512"/>
              <a:gd name="connsiteX7326" fmla="*/ 9662401 w 15162205"/>
              <a:gd name="connsiteY7326" fmla="*/ 1294546 h 9424512"/>
              <a:gd name="connsiteX7327" fmla="*/ 9743055 w 15162205"/>
              <a:gd name="connsiteY7327" fmla="*/ 1294546 h 9424512"/>
              <a:gd name="connsiteX7328" fmla="*/ 9799514 w 15162205"/>
              <a:gd name="connsiteY7328" fmla="*/ 1286479 h 9424512"/>
              <a:gd name="connsiteX7329" fmla="*/ 9823710 w 15162205"/>
              <a:gd name="connsiteY7329" fmla="*/ 1278414 h 9424512"/>
              <a:gd name="connsiteX7330" fmla="*/ 9839840 w 15162205"/>
              <a:gd name="connsiteY7330" fmla="*/ 1278414 h 9424512"/>
              <a:gd name="connsiteX7331" fmla="*/ 9920495 w 15162205"/>
              <a:gd name="connsiteY7331" fmla="*/ 1262283 h 9424512"/>
              <a:gd name="connsiteX7332" fmla="*/ 9920495 w 15162205"/>
              <a:gd name="connsiteY7332" fmla="*/ 1254218 h 9424512"/>
              <a:gd name="connsiteX7333" fmla="*/ 9936627 w 15162205"/>
              <a:gd name="connsiteY7333" fmla="*/ 1246154 h 9424512"/>
              <a:gd name="connsiteX7334" fmla="*/ 9928560 w 15162205"/>
              <a:gd name="connsiteY7334" fmla="*/ 1230020 h 9424512"/>
              <a:gd name="connsiteX7335" fmla="*/ 9920495 w 15162205"/>
              <a:gd name="connsiteY7335" fmla="*/ 1213891 h 9424512"/>
              <a:gd name="connsiteX7336" fmla="*/ 9952756 w 15162205"/>
              <a:gd name="connsiteY7336" fmla="*/ 1213891 h 9424512"/>
              <a:gd name="connsiteX7337" fmla="*/ 9985019 w 15162205"/>
              <a:gd name="connsiteY7337" fmla="*/ 1205825 h 9424512"/>
              <a:gd name="connsiteX7338" fmla="*/ 10017281 w 15162205"/>
              <a:gd name="connsiteY7338" fmla="*/ 1197760 h 9424512"/>
              <a:gd name="connsiteX7339" fmla="*/ 10049543 w 15162205"/>
              <a:gd name="connsiteY7339" fmla="*/ 1197760 h 9424512"/>
              <a:gd name="connsiteX7340" fmla="*/ 10049543 w 15162205"/>
              <a:gd name="connsiteY7340" fmla="*/ 1213891 h 9424512"/>
              <a:gd name="connsiteX7341" fmla="*/ 10065673 w 15162205"/>
              <a:gd name="connsiteY7341" fmla="*/ 1213891 h 9424512"/>
              <a:gd name="connsiteX7342" fmla="*/ 10081804 w 15162205"/>
              <a:gd name="connsiteY7342" fmla="*/ 1221955 h 9424512"/>
              <a:gd name="connsiteX7343" fmla="*/ 10081804 w 15162205"/>
              <a:gd name="connsiteY7343" fmla="*/ 1230020 h 9424512"/>
              <a:gd name="connsiteX7344" fmla="*/ 10146326 w 15162205"/>
              <a:gd name="connsiteY7344" fmla="*/ 1278414 h 9424512"/>
              <a:gd name="connsiteX7345" fmla="*/ 10162460 w 15162205"/>
              <a:gd name="connsiteY7345" fmla="*/ 1246154 h 9424512"/>
              <a:gd name="connsiteX7346" fmla="*/ 10162460 w 15162205"/>
              <a:gd name="connsiteY7346" fmla="*/ 1230020 h 9424512"/>
              <a:gd name="connsiteX7347" fmla="*/ 10307635 w 15162205"/>
              <a:gd name="connsiteY7347" fmla="*/ 1278414 h 9424512"/>
              <a:gd name="connsiteX7348" fmla="*/ 10323765 w 15162205"/>
              <a:gd name="connsiteY7348" fmla="*/ 1294546 h 9424512"/>
              <a:gd name="connsiteX7349" fmla="*/ 10267307 w 15162205"/>
              <a:gd name="connsiteY7349" fmla="*/ 1294546 h 9424512"/>
              <a:gd name="connsiteX7350" fmla="*/ 10194719 w 15162205"/>
              <a:gd name="connsiteY7350" fmla="*/ 1310675 h 9424512"/>
              <a:gd name="connsiteX7351" fmla="*/ 10154393 w 15162205"/>
              <a:gd name="connsiteY7351" fmla="*/ 1310675 h 9424512"/>
              <a:gd name="connsiteX7352" fmla="*/ 10162460 w 15162205"/>
              <a:gd name="connsiteY7352" fmla="*/ 1326807 h 9424512"/>
              <a:gd name="connsiteX7353" fmla="*/ 10210848 w 15162205"/>
              <a:gd name="connsiteY7353" fmla="*/ 1326807 h 9424512"/>
              <a:gd name="connsiteX7354" fmla="*/ 10243111 w 15162205"/>
              <a:gd name="connsiteY7354" fmla="*/ 1326807 h 9424512"/>
              <a:gd name="connsiteX7355" fmla="*/ 10275374 w 15162205"/>
              <a:gd name="connsiteY7355" fmla="*/ 1326807 h 9424512"/>
              <a:gd name="connsiteX7356" fmla="*/ 10307635 w 15162205"/>
              <a:gd name="connsiteY7356" fmla="*/ 1326807 h 9424512"/>
              <a:gd name="connsiteX7357" fmla="*/ 10347963 w 15162205"/>
              <a:gd name="connsiteY7357" fmla="*/ 1326807 h 9424512"/>
              <a:gd name="connsiteX7358" fmla="*/ 10388291 w 15162205"/>
              <a:gd name="connsiteY7358" fmla="*/ 1326807 h 9424512"/>
              <a:gd name="connsiteX7359" fmla="*/ 10436683 w 15162205"/>
              <a:gd name="connsiteY7359" fmla="*/ 1326807 h 9424512"/>
              <a:gd name="connsiteX7360" fmla="*/ 10452815 w 15162205"/>
              <a:gd name="connsiteY7360" fmla="*/ 1342938 h 9424512"/>
              <a:gd name="connsiteX7361" fmla="*/ 10404420 w 15162205"/>
              <a:gd name="connsiteY7361" fmla="*/ 1359068 h 9424512"/>
              <a:gd name="connsiteX7362" fmla="*/ 10436683 w 15162205"/>
              <a:gd name="connsiteY7362" fmla="*/ 1375201 h 9424512"/>
              <a:gd name="connsiteX7363" fmla="*/ 10533469 w 15162205"/>
              <a:gd name="connsiteY7363" fmla="*/ 1375201 h 9424512"/>
              <a:gd name="connsiteX7364" fmla="*/ 10517337 w 15162205"/>
              <a:gd name="connsiteY7364" fmla="*/ 1407461 h 9424512"/>
              <a:gd name="connsiteX7365" fmla="*/ 10501206 w 15162205"/>
              <a:gd name="connsiteY7365" fmla="*/ 1407461 h 9424512"/>
              <a:gd name="connsiteX7366" fmla="*/ 10477011 w 15162205"/>
              <a:gd name="connsiteY7366" fmla="*/ 1407461 h 9424512"/>
              <a:gd name="connsiteX7367" fmla="*/ 10420552 w 15162205"/>
              <a:gd name="connsiteY7367" fmla="*/ 1407461 h 9424512"/>
              <a:gd name="connsiteX7368" fmla="*/ 10372160 w 15162205"/>
              <a:gd name="connsiteY7368" fmla="*/ 1407461 h 9424512"/>
              <a:gd name="connsiteX7369" fmla="*/ 10356028 w 15162205"/>
              <a:gd name="connsiteY7369" fmla="*/ 1423592 h 9424512"/>
              <a:gd name="connsiteX7370" fmla="*/ 10372160 w 15162205"/>
              <a:gd name="connsiteY7370" fmla="*/ 1399396 h 9424512"/>
              <a:gd name="connsiteX7371" fmla="*/ 10291504 w 15162205"/>
              <a:gd name="connsiteY7371" fmla="*/ 1391329 h 9424512"/>
              <a:gd name="connsiteX7372" fmla="*/ 10226982 w 15162205"/>
              <a:gd name="connsiteY7372" fmla="*/ 1407461 h 9424512"/>
              <a:gd name="connsiteX7373" fmla="*/ 10275374 w 15162205"/>
              <a:gd name="connsiteY7373" fmla="*/ 1423592 h 9424512"/>
              <a:gd name="connsiteX7374" fmla="*/ 10323765 w 15162205"/>
              <a:gd name="connsiteY7374" fmla="*/ 1439723 h 9424512"/>
              <a:gd name="connsiteX7375" fmla="*/ 10356028 w 15162205"/>
              <a:gd name="connsiteY7375" fmla="*/ 1471984 h 9424512"/>
              <a:gd name="connsiteX7376" fmla="*/ 10372160 w 15162205"/>
              <a:gd name="connsiteY7376" fmla="*/ 1471984 h 9424512"/>
              <a:gd name="connsiteX7377" fmla="*/ 10452815 w 15162205"/>
              <a:gd name="connsiteY7377" fmla="*/ 1488116 h 9424512"/>
              <a:gd name="connsiteX7378" fmla="*/ 10493141 w 15162205"/>
              <a:gd name="connsiteY7378" fmla="*/ 1488116 h 9424512"/>
              <a:gd name="connsiteX7379" fmla="*/ 10517337 w 15162205"/>
              <a:gd name="connsiteY7379" fmla="*/ 1488116 h 9424512"/>
              <a:gd name="connsiteX7380" fmla="*/ 10533469 w 15162205"/>
              <a:gd name="connsiteY7380" fmla="*/ 1488116 h 9424512"/>
              <a:gd name="connsiteX7381" fmla="*/ 10533469 w 15162205"/>
              <a:gd name="connsiteY7381" fmla="*/ 1471984 h 9424512"/>
              <a:gd name="connsiteX7382" fmla="*/ 10468944 w 15162205"/>
              <a:gd name="connsiteY7382" fmla="*/ 1455855 h 9424512"/>
              <a:gd name="connsiteX7383" fmla="*/ 10452815 w 15162205"/>
              <a:gd name="connsiteY7383" fmla="*/ 1439723 h 9424512"/>
              <a:gd name="connsiteX7384" fmla="*/ 10477011 w 15162205"/>
              <a:gd name="connsiteY7384" fmla="*/ 1439723 h 9424512"/>
              <a:gd name="connsiteX7385" fmla="*/ 10533469 w 15162205"/>
              <a:gd name="connsiteY7385" fmla="*/ 1439723 h 9424512"/>
              <a:gd name="connsiteX7386" fmla="*/ 10557665 w 15162205"/>
              <a:gd name="connsiteY7386" fmla="*/ 1431659 h 9424512"/>
              <a:gd name="connsiteX7387" fmla="*/ 10565729 w 15162205"/>
              <a:gd name="connsiteY7387" fmla="*/ 1423592 h 9424512"/>
              <a:gd name="connsiteX7388" fmla="*/ 10581861 w 15162205"/>
              <a:gd name="connsiteY7388" fmla="*/ 1407461 h 9424512"/>
              <a:gd name="connsiteX7389" fmla="*/ 10581861 w 15162205"/>
              <a:gd name="connsiteY7389" fmla="*/ 1375201 h 9424512"/>
              <a:gd name="connsiteX7390" fmla="*/ 10565729 w 15162205"/>
              <a:gd name="connsiteY7390" fmla="*/ 1342938 h 9424512"/>
              <a:gd name="connsiteX7391" fmla="*/ 10533469 w 15162205"/>
              <a:gd name="connsiteY7391" fmla="*/ 1342938 h 9424512"/>
              <a:gd name="connsiteX7392" fmla="*/ 10565729 w 15162205"/>
              <a:gd name="connsiteY7392" fmla="*/ 1326807 h 9424512"/>
              <a:gd name="connsiteX7393" fmla="*/ 10614122 w 15162205"/>
              <a:gd name="connsiteY7393" fmla="*/ 1342938 h 9424512"/>
              <a:gd name="connsiteX7394" fmla="*/ 10614122 w 15162205"/>
              <a:gd name="connsiteY7394" fmla="*/ 1359068 h 9424512"/>
              <a:gd name="connsiteX7395" fmla="*/ 10630253 w 15162205"/>
              <a:gd name="connsiteY7395" fmla="*/ 1367133 h 9424512"/>
              <a:gd name="connsiteX7396" fmla="*/ 10630253 w 15162205"/>
              <a:gd name="connsiteY7396" fmla="*/ 1391329 h 9424512"/>
              <a:gd name="connsiteX7397" fmla="*/ 10614122 w 15162205"/>
              <a:gd name="connsiteY7397" fmla="*/ 1439723 h 9424512"/>
              <a:gd name="connsiteX7398" fmla="*/ 10630253 w 15162205"/>
              <a:gd name="connsiteY7398" fmla="*/ 1471984 h 9424512"/>
              <a:gd name="connsiteX7399" fmla="*/ 10678644 w 15162205"/>
              <a:gd name="connsiteY7399" fmla="*/ 1471984 h 9424512"/>
              <a:gd name="connsiteX7400" fmla="*/ 10799628 w 15162205"/>
              <a:gd name="connsiteY7400" fmla="*/ 1455855 h 9424512"/>
              <a:gd name="connsiteX7401" fmla="*/ 10823824 w 15162205"/>
              <a:gd name="connsiteY7401" fmla="*/ 1439723 h 9424512"/>
              <a:gd name="connsiteX7402" fmla="*/ 10823824 w 15162205"/>
              <a:gd name="connsiteY7402" fmla="*/ 1407461 h 9424512"/>
              <a:gd name="connsiteX7403" fmla="*/ 10856087 w 15162205"/>
              <a:gd name="connsiteY7403" fmla="*/ 1407461 h 9424512"/>
              <a:gd name="connsiteX7404" fmla="*/ 10856087 w 15162205"/>
              <a:gd name="connsiteY7404" fmla="*/ 1423592 h 9424512"/>
              <a:gd name="connsiteX7405" fmla="*/ 10856087 w 15162205"/>
              <a:gd name="connsiteY7405" fmla="*/ 1455855 h 9424512"/>
              <a:gd name="connsiteX7406" fmla="*/ 10839953 w 15162205"/>
              <a:gd name="connsiteY7406" fmla="*/ 1463920 h 9424512"/>
              <a:gd name="connsiteX7407" fmla="*/ 10856087 w 15162205"/>
              <a:gd name="connsiteY7407" fmla="*/ 1471984 h 9424512"/>
              <a:gd name="connsiteX7408" fmla="*/ 10880283 w 15162205"/>
              <a:gd name="connsiteY7408" fmla="*/ 1488116 h 9424512"/>
              <a:gd name="connsiteX7409" fmla="*/ 10936740 w 15162205"/>
              <a:gd name="connsiteY7409" fmla="*/ 1496180 h 9424512"/>
              <a:gd name="connsiteX7410" fmla="*/ 10993198 w 15162205"/>
              <a:gd name="connsiteY7410" fmla="*/ 1480051 h 9424512"/>
              <a:gd name="connsiteX7411" fmla="*/ 11017396 w 15162205"/>
              <a:gd name="connsiteY7411" fmla="*/ 1471984 h 9424512"/>
              <a:gd name="connsiteX7412" fmla="*/ 11033525 w 15162205"/>
              <a:gd name="connsiteY7412" fmla="*/ 1471984 h 9424512"/>
              <a:gd name="connsiteX7413" fmla="*/ 11130311 w 15162205"/>
              <a:gd name="connsiteY7413" fmla="*/ 1439723 h 9424512"/>
              <a:gd name="connsiteX7414" fmla="*/ 11130311 w 15162205"/>
              <a:gd name="connsiteY7414" fmla="*/ 1407461 h 9424512"/>
              <a:gd name="connsiteX7415" fmla="*/ 11114179 w 15162205"/>
              <a:gd name="connsiteY7415" fmla="*/ 1391329 h 9424512"/>
              <a:gd name="connsiteX7416" fmla="*/ 11130311 w 15162205"/>
              <a:gd name="connsiteY7416" fmla="*/ 1391329 h 9424512"/>
              <a:gd name="connsiteX7417" fmla="*/ 11146442 w 15162205"/>
              <a:gd name="connsiteY7417" fmla="*/ 1375201 h 9424512"/>
              <a:gd name="connsiteX7418" fmla="*/ 11162571 w 15162205"/>
              <a:gd name="connsiteY7418" fmla="*/ 1359068 h 9424512"/>
              <a:gd name="connsiteX7419" fmla="*/ 11194834 w 15162205"/>
              <a:gd name="connsiteY7419" fmla="*/ 1359068 h 9424512"/>
              <a:gd name="connsiteX7420" fmla="*/ 11259357 w 15162205"/>
              <a:gd name="connsiteY7420" fmla="*/ 1359068 h 9424512"/>
              <a:gd name="connsiteX7421" fmla="*/ 11259357 w 15162205"/>
              <a:gd name="connsiteY7421" fmla="*/ 1375201 h 9424512"/>
              <a:gd name="connsiteX7422" fmla="*/ 11275488 w 15162205"/>
              <a:gd name="connsiteY7422" fmla="*/ 1375201 h 9424512"/>
              <a:gd name="connsiteX7423" fmla="*/ 11275488 w 15162205"/>
              <a:gd name="connsiteY7423" fmla="*/ 1391329 h 9424512"/>
              <a:gd name="connsiteX7424" fmla="*/ 11275488 w 15162205"/>
              <a:gd name="connsiteY7424" fmla="*/ 1407461 h 9424512"/>
              <a:gd name="connsiteX7425" fmla="*/ 11275488 w 15162205"/>
              <a:gd name="connsiteY7425" fmla="*/ 1423592 h 9424512"/>
              <a:gd name="connsiteX7426" fmla="*/ 11291620 w 15162205"/>
              <a:gd name="connsiteY7426" fmla="*/ 1407461 h 9424512"/>
              <a:gd name="connsiteX7427" fmla="*/ 11299684 w 15162205"/>
              <a:gd name="connsiteY7427" fmla="*/ 1391329 h 9424512"/>
              <a:gd name="connsiteX7428" fmla="*/ 11307749 w 15162205"/>
              <a:gd name="connsiteY7428" fmla="*/ 1415525 h 9424512"/>
              <a:gd name="connsiteX7429" fmla="*/ 11275488 w 15162205"/>
              <a:gd name="connsiteY7429" fmla="*/ 1455855 h 9424512"/>
              <a:gd name="connsiteX7430" fmla="*/ 11202899 w 15162205"/>
              <a:gd name="connsiteY7430" fmla="*/ 1447788 h 9424512"/>
              <a:gd name="connsiteX7431" fmla="*/ 11178705 w 15162205"/>
              <a:gd name="connsiteY7431" fmla="*/ 1423592 h 9424512"/>
              <a:gd name="connsiteX7432" fmla="*/ 11170638 w 15162205"/>
              <a:gd name="connsiteY7432" fmla="*/ 1407461 h 9424512"/>
              <a:gd name="connsiteX7433" fmla="*/ 11162571 w 15162205"/>
              <a:gd name="connsiteY7433" fmla="*/ 1407461 h 9424512"/>
              <a:gd name="connsiteX7434" fmla="*/ 11162571 w 15162205"/>
              <a:gd name="connsiteY7434" fmla="*/ 1415525 h 9424512"/>
              <a:gd name="connsiteX7435" fmla="*/ 11162571 w 15162205"/>
              <a:gd name="connsiteY7435" fmla="*/ 1439723 h 9424512"/>
              <a:gd name="connsiteX7436" fmla="*/ 11162571 w 15162205"/>
              <a:gd name="connsiteY7436" fmla="*/ 1471984 h 9424512"/>
              <a:gd name="connsiteX7437" fmla="*/ 11186770 w 15162205"/>
              <a:gd name="connsiteY7437" fmla="*/ 1471984 h 9424512"/>
              <a:gd name="connsiteX7438" fmla="*/ 11210966 w 15162205"/>
              <a:gd name="connsiteY7438" fmla="*/ 1471984 h 9424512"/>
              <a:gd name="connsiteX7439" fmla="*/ 11098049 w 15162205"/>
              <a:gd name="connsiteY7439" fmla="*/ 1520377 h 9424512"/>
              <a:gd name="connsiteX7440" fmla="*/ 11041590 w 15162205"/>
              <a:gd name="connsiteY7440" fmla="*/ 1520377 h 9424512"/>
              <a:gd name="connsiteX7441" fmla="*/ 11017396 w 15162205"/>
              <a:gd name="connsiteY7441" fmla="*/ 1536509 h 9424512"/>
              <a:gd name="connsiteX7442" fmla="*/ 11021426 w 15162205"/>
              <a:gd name="connsiteY7442" fmla="*/ 1536509 h 9424512"/>
              <a:gd name="connsiteX7443" fmla="*/ 11065787 w 15162205"/>
              <a:gd name="connsiteY7443" fmla="*/ 1536509 h 9424512"/>
              <a:gd name="connsiteX7444" fmla="*/ 11178705 w 15162205"/>
              <a:gd name="connsiteY7444" fmla="*/ 1528442 h 9424512"/>
              <a:gd name="connsiteX7445" fmla="*/ 11259357 w 15162205"/>
              <a:gd name="connsiteY7445" fmla="*/ 1512314 h 9424512"/>
              <a:gd name="connsiteX7446" fmla="*/ 11291620 w 15162205"/>
              <a:gd name="connsiteY7446" fmla="*/ 1504246 h 9424512"/>
              <a:gd name="connsiteX7447" fmla="*/ 11307749 w 15162205"/>
              <a:gd name="connsiteY7447" fmla="*/ 1488116 h 9424512"/>
              <a:gd name="connsiteX7448" fmla="*/ 11323880 w 15162205"/>
              <a:gd name="connsiteY7448" fmla="*/ 1488116 h 9424512"/>
              <a:gd name="connsiteX7449" fmla="*/ 11404536 w 15162205"/>
              <a:gd name="connsiteY7449" fmla="*/ 1504246 h 9424512"/>
              <a:gd name="connsiteX7450" fmla="*/ 11517451 w 15162205"/>
              <a:gd name="connsiteY7450" fmla="*/ 1471984 h 9424512"/>
              <a:gd name="connsiteX7451" fmla="*/ 11533583 w 15162205"/>
              <a:gd name="connsiteY7451" fmla="*/ 1455855 h 9424512"/>
              <a:gd name="connsiteX7452" fmla="*/ 11541647 w 15162205"/>
              <a:gd name="connsiteY7452" fmla="*/ 1439723 h 9424512"/>
              <a:gd name="connsiteX7453" fmla="*/ 11549714 w 15162205"/>
              <a:gd name="connsiteY7453" fmla="*/ 1439723 h 9424512"/>
              <a:gd name="connsiteX7454" fmla="*/ 11565845 w 15162205"/>
              <a:gd name="connsiteY7454" fmla="*/ 1439723 h 9424512"/>
              <a:gd name="connsiteX7455" fmla="*/ 11614238 w 15162205"/>
              <a:gd name="connsiteY7455" fmla="*/ 1423592 h 9424512"/>
              <a:gd name="connsiteX7456" fmla="*/ 11630367 w 15162205"/>
              <a:gd name="connsiteY7456" fmla="*/ 1391329 h 9424512"/>
              <a:gd name="connsiteX7457" fmla="*/ 11581975 w 15162205"/>
              <a:gd name="connsiteY7457" fmla="*/ 1391329 h 9424512"/>
              <a:gd name="connsiteX7458" fmla="*/ 11549714 w 15162205"/>
              <a:gd name="connsiteY7458" fmla="*/ 1375201 h 9424512"/>
              <a:gd name="connsiteX7459" fmla="*/ 11501322 w 15162205"/>
              <a:gd name="connsiteY7459" fmla="*/ 1342938 h 9424512"/>
              <a:gd name="connsiteX7460" fmla="*/ 11452929 w 15162205"/>
              <a:gd name="connsiteY7460" fmla="*/ 1342938 h 9424512"/>
              <a:gd name="connsiteX7461" fmla="*/ 11469058 w 15162205"/>
              <a:gd name="connsiteY7461" fmla="*/ 1326807 h 9424512"/>
              <a:gd name="connsiteX7462" fmla="*/ 11323880 w 15162205"/>
              <a:gd name="connsiteY7462" fmla="*/ 1246154 h 9424512"/>
              <a:gd name="connsiteX7463" fmla="*/ 11299684 w 15162205"/>
              <a:gd name="connsiteY7463" fmla="*/ 1246154 h 9424512"/>
              <a:gd name="connsiteX7464" fmla="*/ 11275488 w 15162205"/>
              <a:gd name="connsiteY7464" fmla="*/ 1230020 h 9424512"/>
              <a:gd name="connsiteX7465" fmla="*/ 11340013 w 15162205"/>
              <a:gd name="connsiteY7465" fmla="*/ 1230020 h 9424512"/>
              <a:gd name="connsiteX7466" fmla="*/ 11372275 w 15162205"/>
              <a:gd name="connsiteY7466" fmla="*/ 1230020 h 9424512"/>
              <a:gd name="connsiteX7467" fmla="*/ 11388405 w 15162205"/>
              <a:gd name="connsiteY7467" fmla="*/ 1246154 h 9424512"/>
              <a:gd name="connsiteX7468" fmla="*/ 11452929 w 15162205"/>
              <a:gd name="connsiteY7468" fmla="*/ 1262283 h 9424512"/>
              <a:gd name="connsiteX7469" fmla="*/ 11485192 w 15162205"/>
              <a:gd name="connsiteY7469" fmla="*/ 1246154 h 9424512"/>
              <a:gd name="connsiteX7470" fmla="*/ 11485192 w 15162205"/>
              <a:gd name="connsiteY7470" fmla="*/ 1230020 h 9424512"/>
              <a:gd name="connsiteX7471" fmla="*/ 11581975 w 15162205"/>
              <a:gd name="connsiteY7471" fmla="*/ 1294546 h 9424512"/>
              <a:gd name="connsiteX7472" fmla="*/ 11598106 w 15162205"/>
              <a:gd name="connsiteY7472" fmla="*/ 1310675 h 9424512"/>
              <a:gd name="connsiteX7473" fmla="*/ 11630367 w 15162205"/>
              <a:gd name="connsiteY7473" fmla="*/ 1326807 h 9424512"/>
              <a:gd name="connsiteX7474" fmla="*/ 11646501 w 15162205"/>
              <a:gd name="connsiteY7474" fmla="*/ 1342938 h 9424512"/>
              <a:gd name="connsiteX7475" fmla="*/ 11727153 w 15162205"/>
              <a:gd name="connsiteY7475" fmla="*/ 1391329 h 9424512"/>
              <a:gd name="connsiteX7476" fmla="*/ 11775547 w 15162205"/>
              <a:gd name="connsiteY7476" fmla="*/ 1375201 h 9424512"/>
              <a:gd name="connsiteX7477" fmla="*/ 11807809 w 15162205"/>
              <a:gd name="connsiteY7477" fmla="*/ 1391329 h 9424512"/>
              <a:gd name="connsiteX7478" fmla="*/ 11823939 w 15162205"/>
              <a:gd name="connsiteY7478" fmla="*/ 1415525 h 9424512"/>
              <a:gd name="connsiteX7479" fmla="*/ 11856201 w 15162205"/>
              <a:gd name="connsiteY7479" fmla="*/ 1423592 h 9424512"/>
              <a:gd name="connsiteX7480" fmla="*/ 11888462 w 15162205"/>
              <a:gd name="connsiteY7480" fmla="*/ 1407461 h 9424512"/>
              <a:gd name="connsiteX7481" fmla="*/ 11904593 w 15162205"/>
              <a:gd name="connsiteY7481" fmla="*/ 1375201 h 9424512"/>
              <a:gd name="connsiteX7482" fmla="*/ 11952985 w 15162205"/>
              <a:gd name="connsiteY7482" fmla="*/ 1391329 h 9424512"/>
              <a:gd name="connsiteX7483" fmla="*/ 11985247 w 15162205"/>
              <a:gd name="connsiteY7483" fmla="*/ 1407461 h 9424512"/>
              <a:gd name="connsiteX7484" fmla="*/ 12017510 w 15162205"/>
              <a:gd name="connsiteY7484" fmla="*/ 1439723 h 9424512"/>
              <a:gd name="connsiteX7485" fmla="*/ 12025577 w 15162205"/>
              <a:gd name="connsiteY7485" fmla="*/ 1471984 h 9424512"/>
              <a:gd name="connsiteX7486" fmla="*/ 12009443 w 15162205"/>
              <a:gd name="connsiteY7486" fmla="*/ 1488116 h 9424512"/>
              <a:gd name="connsiteX7487" fmla="*/ 12001379 w 15162205"/>
              <a:gd name="connsiteY7487" fmla="*/ 1512314 h 9424512"/>
              <a:gd name="connsiteX7488" fmla="*/ 12033641 w 15162205"/>
              <a:gd name="connsiteY7488" fmla="*/ 1520377 h 9424512"/>
              <a:gd name="connsiteX7489" fmla="*/ 12065902 w 15162205"/>
              <a:gd name="connsiteY7489" fmla="*/ 1504246 h 9424512"/>
              <a:gd name="connsiteX7490" fmla="*/ 12090098 w 15162205"/>
              <a:gd name="connsiteY7490" fmla="*/ 1504246 h 9424512"/>
              <a:gd name="connsiteX7491" fmla="*/ 12098163 w 15162205"/>
              <a:gd name="connsiteY7491" fmla="*/ 1488116 h 9424512"/>
              <a:gd name="connsiteX7492" fmla="*/ 12114294 w 15162205"/>
              <a:gd name="connsiteY7492" fmla="*/ 1488116 h 9424512"/>
              <a:gd name="connsiteX7493" fmla="*/ 12146556 w 15162205"/>
              <a:gd name="connsiteY7493" fmla="*/ 1488116 h 9424512"/>
              <a:gd name="connsiteX7494" fmla="*/ 12154622 w 15162205"/>
              <a:gd name="connsiteY7494" fmla="*/ 1520377 h 9424512"/>
              <a:gd name="connsiteX7495" fmla="*/ 12178819 w 15162205"/>
              <a:gd name="connsiteY7495" fmla="*/ 1568770 h 9424512"/>
              <a:gd name="connsiteX7496" fmla="*/ 12211080 w 15162205"/>
              <a:gd name="connsiteY7496" fmla="*/ 1552638 h 9424512"/>
              <a:gd name="connsiteX7497" fmla="*/ 12243343 w 15162205"/>
              <a:gd name="connsiteY7497" fmla="*/ 1504246 h 9424512"/>
              <a:gd name="connsiteX7498" fmla="*/ 12259472 w 15162205"/>
              <a:gd name="connsiteY7498" fmla="*/ 1504246 h 9424512"/>
              <a:gd name="connsiteX7499" fmla="*/ 12291736 w 15162205"/>
              <a:gd name="connsiteY7499" fmla="*/ 1520377 h 9424512"/>
              <a:gd name="connsiteX7500" fmla="*/ 12307865 w 15162205"/>
              <a:gd name="connsiteY7500" fmla="*/ 1552638 h 9424512"/>
              <a:gd name="connsiteX7501" fmla="*/ 12291736 w 15162205"/>
              <a:gd name="connsiteY7501" fmla="*/ 1576834 h 9424512"/>
              <a:gd name="connsiteX7502" fmla="*/ 12307865 w 15162205"/>
              <a:gd name="connsiteY7502" fmla="*/ 1584901 h 9424512"/>
              <a:gd name="connsiteX7503" fmla="*/ 12332061 w 15162205"/>
              <a:gd name="connsiteY7503" fmla="*/ 1601033 h 9424512"/>
              <a:gd name="connsiteX7504" fmla="*/ 12372389 w 15162205"/>
              <a:gd name="connsiteY7504" fmla="*/ 1592968 h 9424512"/>
              <a:gd name="connsiteX7505" fmla="*/ 12404652 w 15162205"/>
              <a:gd name="connsiteY7505" fmla="*/ 1617164 h 9424512"/>
              <a:gd name="connsiteX7506" fmla="*/ 12453043 w 15162205"/>
              <a:gd name="connsiteY7506" fmla="*/ 1617164 h 9424512"/>
              <a:gd name="connsiteX7507" fmla="*/ 12485306 w 15162205"/>
              <a:gd name="connsiteY7507" fmla="*/ 1617164 h 9424512"/>
              <a:gd name="connsiteX7508" fmla="*/ 12493370 w 15162205"/>
              <a:gd name="connsiteY7508" fmla="*/ 1641359 h 9424512"/>
              <a:gd name="connsiteX7509" fmla="*/ 12501437 w 15162205"/>
              <a:gd name="connsiteY7509" fmla="*/ 1649425 h 9424512"/>
              <a:gd name="connsiteX7510" fmla="*/ 12517567 w 15162205"/>
              <a:gd name="connsiteY7510" fmla="*/ 1681687 h 9424512"/>
              <a:gd name="connsiteX7511" fmla="*/ 12549828 w 15162205"/>
              <a:gd name="connsiteY7511" fmla="*/ 1665555 h 9424512"/>
              <a:gd name="connsiteX7512" fmla="*/ 12582090 w 15162205"/>
              <a:gd name="connsiteY7512" fmla="*/ 1665555 h 9424512"/>
              <a:gd name="connsiteX7513" fmla="*/ 12598223 w 15162205"/>
              <a:gd name="connsiteY7513" fmla="*/ 1665555 h 9424512"/>
              <a:gd name="connsiteX7514" fmla="*/ 12614352 w 15162205"/>
              <a:gd name="connsiteY7514" fmla="*/ 1665555 h 9424512"/>
              <a:gd name="connsiteX7515" fmla="*/ 12630483 w 15162205"/>
              <a:gd name="connsiteY7515" fmla="*/ 1681687 h 9424512"/>
              <a:gd name="connsiteX7516" fmla="*/ 12646615 w 15162205"/>
              <a:gd name="connsiteY7516" fmla="*/ 1697818 h 9424512"/>
              <a:gd name="connsiteX7517" fmla="*/ 12646615 w 15162205"/>
              <a:gd name="connsiteY7517" fmla="*/ 1713947 h 9424512"/>
              <a:gd name="connsiteX7518" fmla="*/ 12654682 w 15162205"/>
              <a:gd name="connsiteY7518" fmla="*/ 1697818 h 9424512"/>
              <a:gd name="connsiteX7519" fmla="*/ 12678876 w 15162205"/>
              <a:gd name="connsiteY7519" fmla="*/ 1681687 h 9424512"/>
              <a:gd name="connsiteX7520" fmla="*/ 12678876 w 15162205"/>
              <a:gd name="connsiteY7520" fmla="*/ 1697818 h 9424512"/>
              <a:gd name="connsiteX7521" fmla="*/ 12695007 w 15162205"/>
              <a:gd name="connsiteY7521" fmla="*/ 1730079 h 9424512"/>
              <a:gd name="connsiteX7522" fmla="*/ 12727269 w 15162205"/>
              <a:gd name="connsiteY7522" fmla="*/ 1746210 h 9424512"/>
              <a:gd name="connsiteX7523" fmla="*/ 12775661 w 15162205"/>
              <a:gd name="connsiteY7523" fmla="*/ 1746210 h 9424512"/>
              <a:gd name="connsiteX7524" fmla="*/ 12791790 w 15162205"/>
              <a:gd name="connsiteY7524" fmla="*/ 1746210 h 9424512"/>
              <a:gd name="connsiteX7525" fmla="*/ 12807924 w 15162205"/>
              <a:gd name="connsiteY7525" fmla="*/ 1754275 h 9424512"/>
              <a:gd name="connsiteX7526" fmla="*/ 12840185 w 15162205"/>
              <a:gd name="connsiteY7526" fmla="*/ 1762342 h 9424512"/>
              <a:gd name="connsiteX7527" fmla="*/ 12856316 w 15162205"/>
              <a:gd name="connsiteY7527" fmla="*/ 1762342 h 9424512"/>
              <a:gd name="connsiteX7528" fmla="*/ 12872446 w 15162205"/>
              <a:gd name="connsiteY7528" fmla="*/ 1762342 h 9424512"/>
              <a:gd name="connsiteX7529" fmla="*/ 12872446 w 15162205"/>
              <a:gd name="connsiteY7529" fmla="*/ 1794601 h 9424512"/>
              <a:gd name="connsiteX7530" fmla="*/ 12904707 w 15162205"/>
              <a:gd name="connsiteY7530" fmla="*/ 1778473 h 9424512"/>
              <a:gd name="connsiteX7531" fmla="*/ 12936970 w 15162205"/>
              <a:gd name="connsiteY7531" fmla="*/ 1762342 h 9424512"/>
              <a:gd name="connsiteX7532" fmla="*/ 12936970 w 15162205"/>
              <a:gd name="connsiteY7532" fmla="*/ 1778473 h 9424512"/>
              <a:gd name="connsiteX7533" fmla="*/ 12953102 w 15162205"/>
              <a:gd name="connsiteY7533" fmla="*/ 1810734 h 9424512"/>
              <a:gd name="connsiteX7534" fmla="*/ 13001494 w 15162205"/>
              <a:gd name="connsiteY7534" fmla="*/ 1826864 h 9424512"/>
              <a:gd name="connsiteX7535" fmla="*/ 13057952 w 15162205"/>
              <a:gd name="connsiteY7535" fmla="*/ 1851060 h 9424512"/>
              <a:gd name="connsiteX7536" fmla="*/ 13090212 w 15162205"/>
              <a:gd name="connsiteY7536" fmla="*/ 1859127 h 9424512"/>
              <a:gd name="connsiteX7537" fmla="*/ 13114411 w 15162205"/>
              <a:gd name="connsiteY7537" fmla="*/ 1859127 h 9424512"/>
              <a:gd name="connsiteX7538" fmla="*/ 13114411 w 15162205"/>
              <a:gd name="connsiteY7538" fmla="*/ 1875256 h 9424512"/>
              <a:gd name="connsiteX7539" fmla="*/ 13130542 w 15162205"/>
              <a:gd name="connsiteY7539" fmla="*/ 1875256 h 9424512"/>
              <a:gd name="connsiteX7540" fmla="*/ 13178933 w 15162205"/>
              <a:gd name="connsiteY7540" fmla="*/ 1891388 h 9424512"/>
              <a:gd name="connsiteX7541" fmla="*/ 13243457 w 15162205"/>
              <a:gd name="connsiteY7541" fmla="*/ 1899455 h 9424512"/>
              <a:gd name="connsiteX7542" fmla="*/ 13291849 w 15162205"/>
              <a:gd name="connsiteY7542" fmla="*/ 1907519 h 9424512"/>
              <a:gd name="connsiteX7543" fmla="*/ 13420897 w 15162205"/>
              <a:gd name="connsiteY7543" fmla="*/ 1907519 h 9424512"/>
              <a:gd name="connsiteX7544" fmla="*/ 13437029 w 15162205"/>
              <a:gd name="connsiteY7544" fmla="*/ 1923651 h 9424512"/>
              <a:gd name="connsiteX7545" fmla="*/ 13469290 w 15162205"/>
              <a:gd name="connsiteY7545" fmla="*/ 1955910 h 9424512"/>
              <a:gd name="connsiteX7546" fmla="*/ 13485420 w 15162205"/>
              <a:gd name="connsiteY7546" fmla="*/ 1972043 h 9424512"/>
              <a:gd name="connsiteX7547" fmla="*/ 13485420 w 15162205"/>
              <a:gd name="connsiteY7547" fmla="*/ 1923651 h 9424512"/>
              <a:gd name="connsiteX7548" fmla="*/ 13469290 w 15162205"/>
              <a:gd name="connsiteY7548" fmla="*/ 1891388 h 9424512"/>
              <a:gd name="connsiteX7549" fmla="*/ 13517683 w 15162205"/>
              <a:gd name="connsiteY7549" fmla="*/ 1972043 h 9424512"/>
              <a:gd name="connsiteX7550" fmla="*/ 13558010 w 15162205"/>
              <a:gd name="connsiteY7550" fmla="*/ 2012369 h 9424512"/>
              <a:gd name="connsiteX7551" fmla="*/ 13630599 w 15162205"/>
              <a:gd name="connsiteY7551" fmla="*/ 2084960 h 9424512"/>
              <a:gd name="connsiteX7552" fmla="*/ 13662861 w 15162205"/>
              <a:gd name="connsiteY7552" fmla="*/ 2117221 h 9424512"/>
              <a:gd name="connsiteX7553" fmla="*/ 13695121 w 15162205"/>
              <a:gd name="connsiteY7553" fmla="*/ 2149482 h 9424512"/>
              <a:gd name="connsiteX7554" fmla="*/ 13735449 w 15162205"/>
              <a:gd name="connsiteY7554" fmla="*/ 2197875 h 9424512"/>
              <a:gd name="connsiteX7555" fmla="*/ 13775777 w 15162205"/>
              <a:gd name="connsiteY7555" fmla="*/ 2270464 h 9424512"/>
              <a:gd name="connsiteX7556" fmla="*/ 13791909 w 15162205"/>
              <a:gd name="connsiteY7556" fmla="*/ 2343052 h 9424512"/>
              <a:gd name="connsiteX7557" fmla="*/ 13816105 w 15162205"/>
              <a:gd name="connsiteY7557" fmla="*/ 2423706 h 9424512"/>
              <a:gd name="connsiteX7558" fmla="*/ 13832233 w 15162205"/>
              <a:gd name="connsiteY7558" fmla="*/ 2455969 h 9424512"/>
              <a:gd name="connsiteX7559" fmla="*/ 13872561 w 15162205"/>
              <a:gd name="connsiteY7559" fmla="*/ 2455969 h 9424512"/>
              <a:gd name="connsiteX7560" fmla="*/ 13872561 w 15162205"/>
              <a:gd name="connsiteY7560" fmla="*/ 2439839 h 9424512"/>
              <a:gd name="connsiteX7561" fmla="*/ 13888693 w 15162205"/>
              <a:gd name="connsiteY7561" fmla="*/ 2439839 h 9424512"/>
              <a:gd name="connsiteX7562" fmla="*/ 13937085 w 15162205"/>
              <a:gd name="connsiteY7562" fmla="*/ 2407577 h 9424512"/>
              <a:gd name="connsiteX7563" fmla="*/ 13953217 w 15162205"/>
              <a:gd name="connsiteY7563" fmla="*/ 2375315 h 9424512"/>
              <a:gd name="connsiteX7564" fmla="*/ 13937085 w 15162205"/>
              <a:gd name="connsiteY7564" fmla="*/ 2294660 h 9424512"/>
              <a:gd name="connsiteX7565" fmla="*/ 13912889 w 15162205"/>
              <a:gd name="connsiteY7565" fmla="*/ 2230136 h 9424512"/>
              <a:gd name="connsiteX7566" fmla="*/ 13888693 w 15162205"/>
              <a:gd name="connsiteY7566" fmla="*/ 2197875 h 9424512"/>
              <a:gd name="connsiteX7567" fmla="*/ 13856429 w 15162205"/>
              <a:gd name="connsiteY7567" fmla="*/ 2149482 h 9424512"/>
              <a:gd name="connsiteX7568" fmla="*/ 13880625 w 15162205"/>
              <a:gd name="connsiteY7568" fmla="*/ 2149482 h 9424512"/>
              <a:gd name="connsiteX7569" fmla="*/ 13937085 w 15162205"/>
              <a:gd name="connsiteY7569" fmla="*/ 2214006 h 9424512"/>
              <a:gd name="connsiteX7570" fmla="*/ 13985481 w 15162205"/>
              <a:gd name="connsiteY7570" fmla="*/ 2302727 h 9424512"/>
              <a:gd name="connsiteX7571" fmla="*/ 14001609 w 15162205"/>
              <a:gd name="connsiteY7571" fmla="*/ 2423706 h 9424512"/>
              <a:gd name="connsiteX7572" fmla="*/ 13985481 w 15162205"/>
              <a:gd name="connsiteY7572" fmla="*/ 2504361 h 9424512"/>
              <a:gd name="connsiteX7573" fmla="*/ 13904825 w 15162205"/>
              <a:gd name="connsiteY7573" fmla="*/ 2520493 h 9424512"/>
              <a:gd name="connsiteX7574" fmla="*/ 13840301 w 15162205"/>
              <a:gd name="connsiteY7574" fmla="*/ 2536624 h 9424512"/>
              <a:gd name="connsiteX7575" fmla="*/ 13864497 w 15162205"/>
              <a:gd name="connsiteY7575" fmla="*/ 2601147 h 9424512"/>
              <a:gd name="connsiteX7576" fmla="*/ 13880625 w 15162205"/>
              <a:gd name="connsiteY7576" fmla="*/ 2649539 h 9424512"/>
              <a:gd name="connsiteX7577" fmla="*/ 13888693 w 15162205"/>
              <a:gd name="connsiteY7577" fmla="*/ 2649539 h 9424512"/>
              <a:gd name="connsiteX7578" fmla="*/ 13880625 w 15162205"/>
              <a:gd name="connsiteY7578" fmla="*/ 2633410 h 9424512"/>
              <a:gd name="connsiteX7579" fmla="*/ 13888693 w 15162205"/>
              <a:gd name="connsiteY7579" fmla="*/ 2633410 h 9424512"/>
              <a:gd name="connsiteX7580" fmla="*/ 13896757 w 15162205"/>
              <a:gd name="connsiteY7580" fmla="*/ 2633410 h 9424512"/>
              <a:gd name="connsiteX7581" fmla="*/ 13912889 w 15162205"/>
              <a:gd name="connsiteY7581" fmla="*/ 2649539 h 9424512"/>
              <a:gd name="connsiteX7582" fmla="*/ 13920957 w 15162205"/>
              <a:gd name="connsiteY7582" fmla="*/ 2657606 h 9424512"/>
              <a:gd name="connsiteX7583" fmla="*/ 13904825 w 15162205"/>
              <a:gd name="connsiteY7583" fmla="*/ 2665670 h 9424512"/>
              <a:gd name="connsiteX7584" fmla="*/ 13920957 w 15162205"/>
              <a:gd name="connsiteY7584" fmla="*/ 2697932 h 9424512"/>
              <a:gd name="connsiteX7585" fmla="*/ 13920957 w 15162205"/>
              <a:gd name="connsiteY7585" fmla="*/ 2746324 h 9424512"/>
              <a:gd name="connsiteX7586" fmla="*/ 13937085 w 15162205"/>
              <a:gd name="connsiteY7586" fmla="*/ 2762456 h 9424512"/>
              <a:gd name="connsiteX7587" fmla="*/ 13937085 w 15162205"/>
              <a:gd name="connsiteY7587" fmla="*/ 2778587 h 9424512"/>
              <a:gd name="connsiteX7588" fmla="*/ 13904825 w 15162205"/>
              <a:gd name="connsiteY7588" fmla="*/ 2714065 h 9424512"/>
              <a:gd name="connsiteX7589" fmla="*/ 13896757 w 15162205"/>
              <a:gd name="connsiteY7589" fmla="*/ 2697932 h 9424512"/>
              <a:gd name="connsiteX7590" fmla="*/ 13888693 w 15162205"/>
              <a:gd name="connsiteY7590" fmla="*/ 2681802 h 9424512"/>
              <a:gd name="connsiteX7591" fmla="*/ 13872561 w 15162205"/>
              <a:gd name="connsiteY7591" fmla="*/ 2665670 h 9424512"/>
              <a:gd name="connsiteX7592" fmla="*/ 13856429 w 15162205"/>
              <a:gd name="connsiteY7592" fmla="*/ 2697932 h 9424512"/>
              <a:gd name="connsiteX7593" fmla="*/ 13872561 w 15162205"/>
              <a:gd name="connsiteY7593" fmla="*/ 2778587 h 9424512"/>
              <a:gd name="connsiteX7594" fmla="*/ 13888693 w 15162205"/>
              <a:gd name="connsiteY7594" fmla="*/ 2810848 h 9424512"/>
              <a:gd name="connsiteX7595" fmla="*/ 13824169 w 15162205"/>
              <a:gd name="connsiteY7595" fmla="*/ 2794719 h 9424512"/>
              <a:gd name="connsiteX7596" fmla="*/ 13824169 w 15162205"/>
              <a:gd name="connsiteY7596" fmla="*/ 2859241 h 9424512"/>
              <a:gd name="connsiteX7597" fmla="*/ 13872561 w 15162205"/>
              <a:gd name="connsiteY7597" fmla="*/ 3004420 h 9424512"/>
              <a:gd name="connsiteX7598" fmla="*/ 13904825 w 15162205"/>
              <a:gd name="connsiteY7598" fmla="*/ 3020548 h 9424512"/>
              <a:gd name="connsiteX7599" fmla="*/ 13920957 w 15162205"/>
              <a:gd name="connsiteY7599" fmla="*/ 3020548 h 9424512"/>
              <a:gd name="connsiteX7600" fmla="*/ 13953217 w 15162205"/>
              <a:gd name="connsiteY7600" fmla="*/ 3036681 h 9424512"/>
              <a:gd name="connsiteX7601" fmla="*/ 13969349 w 15162205"/>
              <a:gd name="connsiteY7601" fmla="*/ 3068942 h 9424512"/>
              <a:gd name="connsiteX7602" fmla="*/ 13929021 w 15162205"/>
              <a:gd name="connsiteY7602" fmla="*/ 3117335 h 9424512"/>
              <a:gd name="connsiteX7603" fmla="*/ 13896757 w 15162205"/>
              <a:gd name="connsiteY7603" fmla="*/ 3181857 h 9424512"/>
              <a:gd name="connsiteX7604" fmla="*/ 13872561 w 15162205"/>
              <a:gd name="connsiteY7604" fmla="*/ 3294774 h 9424512"/>
              <a:gd name="connsiteX7605" fmla="*/ 13856429 w 15162205"/>
              <a:gd name="connsiteY7605" fmla="*/ 3375429 h 9424512"/>
              <a:gd name="connsiteX7606" fmla="*/ 13904825 w 15162205"/>
              <a:gd name="connsiteY7606" fmla="*/ 3375429 h 9424512"/>
              <a:gd name="connsiteX7607" fmla="*/ 13969349 w 15162205"/>
              <a:gd name="connsiteY7607" fmla="*/ 3391561 h 9424512"/>
              <a:gd name="connsiteX7608" fmla="*/ 13969349 w 15162205"/>
              <a:gd name="connsiteY7608" fmla="*/ 3407692 h 9424512"/>
              <a:gd name="connsiteX7609" fmla="*/ 13953217 w 15162205"/>
              <a:gd name="connsiteY7609" fmla="*/ 3431887 h 9424512"/>
              <a:gd name="connsiteX7610" fmla="*/ 13985481 w 15162205"/>
              <a:gd name="connsiteY7610" fmla="*/ 3439953 h 9424512"/>
              <a:gd name="connsiteX7611" fmla="*/ 13961281 w 15162205"/>
              <a:gd name="connsiteY7611" fmla="*/ 3456083 h 9424512"/>
              <a:gd name="connsiteX7612" fmla="*/ 13937085 w 15162205"/>
              <a:gd name="connsiteY7612" fmla="*/ 3488346 h 9424512"/>
              <a:gd name="connsiteX7613" fmla="*/ 13920957 w 15162205"/>
              <a:gd name="connsiteY7613" fmla="*/ 3569000 h 9424512"/>
              <a:gd name="connsiteX7614" fmla="*/ 13904825 w 15162205"/>
              <a:gd name="connsiteY7614" fmla="*/ 3585129 h 9424512"/>
              <a:gd name="connsiteX7615" fmla="*/ 13888693 w 15162205"/>
              <a:gd name="connsiteY7615" fmla="*/ 3617392 h 9424512"/>
              <a:gd name="connsiteX7616" fmla="*/ 13856429 w 15162205"/>
              <a:gd name="connsiteY7616" fmla="*/ 3681916 h 9424512"/>
              <a:gd name="connsiteX7617" fmla="*/ 13840301 w 15162205"/>
              <a:gd name="connsiteY7617" fmla="*/ 3746440 h 9424512"/>
              <a:gd name="connsiteX7618" fmla="*/ 13824169 w 15162205"/>
              <a:gd name="connsiteY7618" fmla="*/ 3827094 h 9424512"/>
              <a:gd name="connsiteX7619" fmla="*/ 13808037 w 15162205"/>
              <a:gd name="connsiteY7619" fmla="*/ 3891617 h 9424512"/>
              <a:gd name="connsiteX7620" fmla="*/ 13783841 w 15162205"/>
              <a:gd name="connsiteY7620" fmla="*/ 3940010 h 9424512"/>
              <a:gd name="connsiteX7621" fmla="*/ 13775777 w 15162205"/>
              <a:gd name="connsiteY7621" fmla="*/ 3988403 h 9424512"/>
              <a:gd name="connsiteX7622" fmla="*/ 13767713 w 15162205"/>
              <a:gd name="connsiteY7622" fmla="*/ 4028730 h 9424512"/>
              <a:gd name="connsiteX7623" fmla="*/ 13759645 w 15162205"/>
              <a:gd name="connsiteY7623" fmla="*/ 4101319 h 9424512"/>
              <a:gd name="connsiteX7624" fmla="*/ 13751581 w 15162205"/>
              <a:gd name="connsiteY7624" fmla="*/ 4157776 h 9424512"/>
              <a:gd name="connsiteX7625" fmla="*/ 13727385 w 15162205"/>
              <a:gd name="connsiteY7625" fmla="*/ 4198105 h 9424512"/>
              <a:gd name="connsiteX7626" fmla="*/ 13711253 w 15162205"/>
              <a:gd name="connsiteY7626" fmla="*/ 4246497 h 9424512"/>
              <a:gd name="connsiteX7627" fmla="*/ 13695121 w 15162205"/>
              <a:gd name="connsiteY7627" fmla="*/ 4311021 h 9424512"/>
              <a:gd name="connsiteX7628" fmla="*/ 13695121 w 15162205"/>
              <a:gd name="connsiteY7628" fmla="*/ 4375543 h 9424512"/>
              <a:gd name="connsiteX7629" fmla="*/ 13678993 w 15162205"/>
              <a:gd name="connsiteY7629" fmla="*/ 4407806 h 9424512"/>
              <a:gd name="connsiteX7630" fmla="*/ 13678993 w 15162205"/>
              <a:gd name="connsiteY7630" fmla="*/ 4440067 h 9424512"/>
              <a:gd name="connsiteX7631" fmla="*/ 13695121 w 15162205"/>
              <a:gd name="connsiteY7631" fmla="*/ 4440067 h 9424512"/>
              <a:gd name="connsiteX7632" fmla="*/ 13678993 w 15162205"/>
              <a:gd name="connsiteY7632" fmla="*/ 4456198 h 9424512"/>
              <a:gd name="connsiteX7633" fmla="*/ 13654797 w 15162205"/>
              <a:gd name="connsiteY7633" fmla="*/ 4472330 h 9424512"/>
              <a:gd name="connsiteX7634" fmla="*/ 13646729 w 15162205"/>
              <a:gd name="connsiteY7634" fmla="*/ 4488460 h 9424512"/>
              <a:gd name="connsiteX7635" fmla="*/ 13630599 w 15162205"/>
              <a:gd name="connsiteY7635" fmla="*/ 4520721 h 9424512"/>
              <a:gd name="connsiteX7636" fmla="*/ 13614467 w 15162205"/>
              <a:gd name="connsiteY7636" fmla="*/ 4552984 h 9424512"/>
              <a:gd name="connsiteX7637" fmla="*/ 13614467 w 15162205"/>
              <a:gd name="connsiteY7637" fmla="*/ 4569115 h 9424512"/>
              <a:gd name="connsiteX7638" fmla="*/ 13582205 w 15162205"/>
              <a:gd name="connsiteY7638" fmla="*/ 4617506 h 9424512"/>
              <a:gd name="connsiteX7639" fmla="*/ 13566075 w 15162205"/>
              <a:gd name="connsiteY7639" fmla="*/ 4665901 h 9424512"/>
              <a:gd name="connsiteX7640" fmla="*/ 13549944 w 15162205"/>
              <a:gd name="connsiteY7640" fmla="*/ 4682030 h 9424512"/>
              <a:gd name="connsiteX7641" fmla="*/ 13533812 w 15162205"/>
              <a:gd name="connsiteY7641" fmla="*/ 4714293 h 9424512"/>
              <a:gd name="connsiteX7642" fmla="*/ 13533812 w 15162205"/>
              <a:gd name="connsiteY7642" fmla="*/ 4746556 h 9424512"/>
              <a:gd name="connsiteX7643" fmla="*/ 13582205 w 15162205"/>
              <a:gd name="connsiteY7643" fmla="*/ 4762685 h 9424512"/>
              <a:gd name="connsiteX7644" fmla="*/ 13662861 w 15162205"/>
              <a:gd name="connsiteY7644" fmla="*/ 4778817 h 9424512"/>
              <a:gd name="connsiteX7645" fmla="*/ 13689745 w 15162205"/>
              <a:gd name="connsiteY7645" fmla="*/ 4792260 h 9424512"/>
              <a:gd name="connsiteX7646" fmla="*/ 13582205 w 15162205"/>
              <a:gd name="connsiteY7646" fmla="*/ 4778817 h 9424512"/>
              <a:gd name="connsiteX7647" fmla="*/ 13549944 w 15162205"/>
              <a:gd name="connsiteY7647" fmla="*/ 4778817 h 9424512"/>
              <a:gd name="connsiteX7648" fmla="*/ 13533812 w 15162205"/>
              <a:gd name="connsiteY7648" fmla="*/ 4778817 h 9424512"/>
              <a:gd name="connsiteX7649" fmla="*/ 13525747 w 15162205"/>
              <a:gd name="connsiteY7649" fmla="*/ 4811078 h 9424512"/>
              <a:gd name="connsiteX7650" fmla="*/ 13549944 w 15162205"/>
              <a:gd name="connsiteY7650" fmla="*/ 4827210 h 9424512"/>
              <a:gd name="connsiteX7651" fmla="*/ 13566075 w 15162205"/>
              <a:gd name="connsiteY7651" fmla="*/ 4859471 h 9424512"/>
              <a:gd name="connsiteX7652" fmla="*/ 13614467 w 15162205"/>
              <a:gd name="connsiteY7652" fmla="*/ 4891732 h 9424512"/>
              <a:gd name="connsiteX7653" fmla="*/ 13678993 w 15162205"/>
              <a:gd name="connsiteY7653" fmla="*/ 4940126 h 9424512"/>
              <a:gd name="connsiteX7654" fmla="*/ 13711253 w 15162205"/>
              <a:gd name="connsiteY7654" fmla="*/ 4956256 h 9424512"/>
              <a:gd name="connsiteX7655" fmla="*/ 13727385 w 15162205"/>
              <a:gd name="connsiteY7655" fmla="*/ 4956256 h 9424512"/>
              <a:gd name="connsiteX7656" fmla="*/ 13904825 w 15162205"/>
              <a:gd name="connsiteY7656" fmla="*/ 5036911 h 9424512"/>
              <a:gd name="connsiteX7657" fmla="*/ 13953217 w 15162205"/>
              <a:gd name="connsiteY7657" fmla="*/ 5053040 h 9424512"/>
              <a:gd name="connsiteX7658" fmla="*/ 14001609 w 15162205"/>
              <a:gd name="connsiteY7658" fmla="*/ 5069173 h 9424512"/>
              <a:gd name="connsiteX7659" fmla="*/ 14017741 w 15162205"/>
              <a:gd name="connsiteY7659" fmla="*/ 5085302 h 9424512"/>
              <a:gd name="connsiteX7660" fmla="*/ 14050001 w 15162205"/>
              <a:gd name="connsiteY7660" fmla="*/ 5085302 h 9424512"/>
              <a:gd name="connsiteX7661" fmla="*/ 14066133 w 15162205"/>
              <a:gd name="connsiteY7661" fmla="*/ 5085302 h 9424512"/>
              <a:gd name="connsiteX7662" fmla="*/ 14130657 w 15162205"/>
              <a:gd name="connsiteY7662" fmla="*/ 5101434 h 9424512"/>
              <a:gd name="connsiteX7663" fmla="*/ 14138721 w 15162205"/>
              <a:gd name="connsiteY7663" fmla="*/ 5101434 h 9424512"/>
              <a:gd name="connsiteX7664" fmla="*/ 14146789 w 15162205"/>
              <a:gd name="connsiteY7664" fmla="*/ 5117565 h 9424512"/>
              <a:gd name="connsiteX7665" fmla="*/ 14227441 w 15162205"/>
              <a:gd name="connsiteY7665" fmla="*/ 5165957 h 9424512"/>
              <a:gd name="connsiteX7666" fmla="*/ 14291965 w 15162205"/>
              <a:gd name="connsiteY7666" fmla="*/ 5198219 h 9424512"/>
              <a:gd name="connsiteX7667" fmla="*/ 14340357 w 15162205"/>
              <a:gd name="connsiteY7667" fmla="*/ 5230481 h 9424512"/>
              <a:gd name="connsiteX7668" fmla="*/ 14388753 w 15162205"/>
              <a:gd name="connsiteY7668" fmla="*/ 5262743 h 9424512"/>
              <a:gd name="connsiteX7669" fmla="*/ 14437145 w 15162205"/>
              <a:gd name="connsiteY7669" fmla="*/ 5286939 h 9424512"/>
              <a:gd name="connsiteX7670" fmla="*/ 14453273 w 15162205"/>
              <a:gd name="connsiteY7670" fmla="*/ 5295006 h 9424512"/>
              <a:gd name="connsiteX7671" fmla="*/ 14469405 w 15162205"/>
              <a:gd name="connsiteY7671" fmla="*/ 5311135 h 9424512"/>
              <a:gd name="connsiteX7672" fmla="*/ 14566189 w 15162205"/>
              <a:gd name="connsiteY7672" fmla="*/ 5359528 h 9424512"/>
              <a:gd name="connsiteX7673" fmla="*/ 14662977 w 15162205"/>
              <a:gd name="connsiteY7673" fmla="*/ 5391789 h 9424512"/>
              <a:gd name="connsiteX7674" fmla="*/ 14759761 w 15162205"/>
              <a:gd name="connsiteY7674" fmla="*/ 5440183 h 9424512"/>
              <a:gd name="connsiteX7675" fmla="*/ 14759761 w 15162205"/>
              <a:gd name="connsiteY7675" fmla="*/ 5456315 h 9424512"/>
              <a:gd name="connsiteX7676" fmla="*/ 14759761 w 15162205"/>
              <a:gd name="connsiteY7676" fmla="*/ 5504707 h 9424512"/>
              <a:gd name="connsiteX7677" fmla="*/ 14792021 w 15162205"/>
              <a:gd name="connsiteY7677" fmla="*/ 5504707 h 9424512"/>
              <a:gd name="connsiteX7678" fmla="*/ 14808153 w 15162205"/>
              <a:gd name="connsiteY7678" fmla="*/ 5520837 h 9424512"/>
              <a:gd name="connsiteX7679" fmla="*/ 14888809 w 15162205"/>
              <a:gd name="connsiteY7679" fmla="*/ 5617624 h 9424512"/>
              <a:gd name="connsiteX7680" fmla="*/ 14969461 w 15162205"/>
              <a:gd name="connsiteY7680" fmla="*/ 5657950 h 9424512"/>
              <a:gd name="connsiteX7681" fmla="*/ 15009789 w 15162205"/>
              <a:gd name="connsiteY7681" fmla="*/ 5682146 h 9424512"/>
              <a:gd name="connsiteX7682" fmla="*/ 14985593 w 15162205"/>
              <a:gd name="connsiteY7682" fmla="*/ 5682146 h 9424512"/>
              <a:gd name="connsiteX7683" fmla="*/ 14937201 w 15162205"/>
              <a:gd name="connsiteY7683" fmla="*/ 5666015 h 9424512"/>
              <a:gd name="connsiteX7684" fmla="*/ 14880741 w 15162205"/>
              <a:gd name="connsiteY7684" fmla="*/ 5649883 h 9424512"/>
              <a:gd name="connsiteX7685" fmla="*/ 14840417 w 15162205"/>
              <a:gd name="connsiteY7685" fmla="*/ 5649883 h 9424512"/>
              <a:gd name="connsiteX7686" fmla="*/ 14808153 w 15162205"/>
              <a:gd name="connsiteY7686" fmla="*/ 5649883 h 9424512"/>
              <a:gd name="connsiteX7687" fmla="*/ 14743629 w 15162205"/>
              <a:gd name="connsiteY7687" fmla="*/ 5641820 h 9424512"/>
              <a:gd name="connsiteX7688" fmla="*/ 14695237 w 15162205"/>
              <a:gd name="connsiteY7688" fmla="*/ 5649883 h 9424512"/>
              <a:gd name="connsiteX7689" fmla="*/ 14792021 w 15162205"/>
              <a:gd name="connsiteY7689" fmla="*/ 5698278 h 9424512"/>
              <a:gd name="connsiteX7690" fmla="*/ 14856545 w 15162205"/>
              <a:gd name="connsiteY7690" fmla="*/ 5730539 h 9424512"/>
              <a:gd name="connsiteX7691" fmla="*/ 14832349 w 15162205"/>
              <a:gd name="connsiteY7691" fmla="*/ 5730539 h 9424512"/>
              <a:gd name="connsiteX7692" fmla="*/ 14824285 w 15162205"/>
              <a:gd name="connsiteY7692" fmla="*/ 5730539 h 9424512"/>
              <a:gd name="connsiteX7693" fmla="*/ 14808153 w 15162205"/>
              <a:gd name="connsiteY7693" fmla="*/ 5730539 h 9424512"/>
              <a:gd name="connsiteX7694" fmla="*/ 14743629 w 15162205"/>
              <a:gd name="connsiteY7694" fmla="*/ 5706342 h 9424512"/>
              <a:gd name="connsiteX7695" fmla="*/ 14711369 w 15162205"/>
              <a:gd name="connsiteY7695" fmla="*/ 5690211 h 9424512"/>
              <a:gd name="connsiteX7696" fmla="*/ 14679105 w 15162205"/>
              <a:gd name="connsiteY7696" fmla="*/ 5682146 h 9424512"/>
              <a:gd name="connsiteX7697" fmla="*/ 14711369 w 15162205"/>
              <a:gd name="connsiteY7697" fmla="*/ 5714407 h 9424512"/>
              <a:gd name="connsiteX7698" fmla="*/ 14743629 w 15162205"/>
              <a:gd name="connsiteY7698" fmla="*/ 5746670 h 9424512"/>
              <a:gd name="connsiteX7699" fmla="*/ 14759761 w 15162205"/>
              <a:gd name="connsiteY7699" fmla="*/ 5746670 h 9424512"/>
              <a:gd name="connsiteX7700" fmla="*/ 14792021 w 15162205"/>
              <a:gd name="connsiteY7700" fmla="*/ 5746670 h 9424512"/>
              <a:gd name="connsiteX7701" fmla="*/ 14848481 w 15162205"/>
              <a:gd name="connsiteY7701" fmla="*/ 5778933 h 9424512"/>
              <a:gd name="connsiteX7702" fmla="*/ 14913005 w 15162205"/>
              <a:gd name="connsiteY7702" fmla="*/ 5803128 h 9424512"/>
              <a:gd name="connsiteX7703" fmla="*/ 14953329 w 15162205"/>
              <a:gd name="connsiteY7703" fmla="*/ 5819257 h 9424512"/>
              <a:gd name="connsiteX7704" fmla="*/ 14993657 w 15162205"/>
              <a:gd name="connsiteY7704" fmla="*/ 5827324 h 9424512"/>
              <a:gd name="connsiteX7705" fmla="*/ 15001725 w 15162205"/>
              <a:gd name="connsiteY7705" fmla="*/ 5843455 h 9424512"/>
              <a:gd name="connsiteX7706" fmla="*/ 15001725 w 15162205"/>
              <a:gd name="connsiteY7706" fmla="*/ 5875716 h 9424512"/>
              <a:gd name="connsiteX7707" fmla="*/ 15009789 w 15162205"/>
              <a:gd name="connsiteY7707" fmla="*/ 5875716 h 9424512"/>
              <a:gd name="connsiteX7708" fmla="*/ 15033985 w 15162205"/>
              <a:gd name="connsiteY7708" fmla="*/ 5875716 h 9424512"/>
              <a:gd name="connsiteX7709" fmla="*/ 15033985 w 15162205"/>
              <a:gd name="connsiteY7709" fmla="*/ 5859587 h 9424512"/>
              <a:gd name="connsiteX7710" fmla="*/ 15017853 w 15162205"/>
              <a:gd name="connsiteY7710" fmla="*/ 5843455 h 9424512"/>
              <a:gd name="connsiteX7711" fmla="*/ 15098513 w 15162205"/>
              <a:gd name="connsiteY7711" fmla="*/ 5843455 h 9424512"/>
              <a:gd name="connsiteX7712" fmla="*/ 15130769 w 15162205"/>
              <a:gd name="connsiteY7712" fmla="*/ 5835390 h 9424512"/>
              <a:gd name="connsiteX7713" fmla="*/ 15138837 w 15162205"/>
              <a:gd name="connsiteY7713" fmla="*/ 5811194 h 9424512"/>
              <a:gd name="connsiteX7714" fmla="*/ 15148919 w 15162205"/>
              <a:gd name="connsiteY7714" fmla="*/ 5815227 h 9424512"/>
              <a:gd name="connsiteX7715" fmla="*/ 15162205 w 15162205"/>
              <a:gd name="connsiteY7715" fmla="*/ 5826614 h 9424512"/>
              <a:gd name="connsiteX7716" fmla="*/ 15162205 w 15162205"/>
              <a:gd name="connsiteY7716" fmla="*/ 5963402 h 9424512"/>
              <a:gd name="connsiteX7717" fmla="*/ 15098513 w 15162205"/>
              <a:gd name="connsiteY7717" fmla="*/ 5940241 h 9424512"/>
              <a:gd name="connsiteX7718" fmla="*/ 15009789 w 15162205"/>
              <a:gd name="connsiteY7718" fmla="*/ 5924109 h 9424512"/>
              <a:gd name="connsiteX7719" fmla="*/ 14921069 w 15162205"/>
              <a:gd name="connsiteY7719" fmla="*/ 5899912 h 9424512"/>
              <a:gd name="connsiteX7720" fmla="*/ 14840417 w 15162205"/>
              <a:gd name="connsiteY7720" fmla="*/ 5875716 h 9424512"/>
              <a:gd name="connsiteX7721" fmla="*/ 14800089 w 15162205"/>
              <a:gd name="connsiteY7721" fmla="*/ 5867651 h 9424512"/>
              <a:gd name="connsiteX7722" fmla="*/ 14759761 w 15162205"/>
              <a:gd name="connsiteY7722" fmla="*/ 5859587 h 9424512"/>
              <a:gd name="connsiteX7723" fmla="*/ 14662977 w 15162205"/>
              <a:gd name="connsiteY7723" fmla="*/ 5827324 h 9424512"/>
              <a:gd name="connsiteX7724" fmla="*/ 14566189 w 15162205"/>
              <a:gd name="connsiteY7724" fmla="*/ 5811194 h 9424512"/>
              <a:gd name="connsiteX7725" fmla="*/ 14598453 w 15162205"/>
              <a:gd name="connsiteY7725" fmla="*/ 5827324 h 9424512"/>
              <a:gd name="connsiteX7726" fmla="*/ 14679105 w 15162205"/>
              <a:gd name="connsiteY7726" fmla="*/ 5875716 h 9424512"/>
              <a:gd name="connsiteX7727" fmla="*/ 14743629 w 15162205"/>
              <a:gd name="connsiteY7727" fmla="*/ 5907979 h 9424512"/>
              <a:gd name="connsiteX7728" fmla="*/ 14775889 w 15162205"/>
              <a:gd name="connsiteY7728" fmla="*/ 5924109 h 9424512"/>
              <a:gd name="connsiteX7729" fmla="*/ 14856545 w 15162205"/>
              <a:gd name="connsiteY7729" fmla="*/ 5972503 h 9424512"/>
              <a:gd name="connsiteX7730" fmla="*/ 14921069 w 15162205"/>
              <a:gd name="connsiteY7730" fmla="*/ 6012829 h 9424512"/>
              <a:gd name="connsiteX7731" fmla="*/ 14977529 w 15162205"/>
              <a:gd name="connsiteY7731" fmla="*/ 6053157 h 9424512"/>
              <a:gd name="connsiteX7732" fmla="*/ 15082377 w 15162205"/>
              <a:gd name="connsiteY7732" fmla="*/ 6133811 h 9424512"/>
              <a:gd name="connsiteX7733" fmla="*/ 15162205 w 15162205"/>
              <a:gd name="connsiteY7733" fmla="*/ 6169290 h 9424512"/>
              <a:gd name="connsiteX7734" fmla="*/ 15162205 w 15162205"/>
              <a:gd name="connsiteY7734" fmla="*/ 6230596 h 9424512"/>
              <a:gd name="connsiteX7735" fmla="*/ 15146901 w 15162205"/>
              <a:gd name="connsiteY7735" fmla="*/ 6230596 h 9424512"/>
              <a:gd name="connsiteX7736" fmla="*/ 15114637 w 15162205"/>
              <a:gd name="connsiteY7736" fmla="*/ 6230596 h 9424512"/>
              <a:gd name="connsiteX7737" fmla="*/ 15146901 w 15162205"/>
              <a:gd name="connsiteY7737" fmla="*/ 6246729 h 9424512"/>
              <a:gd name="connsiteX7738" fmla="*/ 15162205 w 15162205"/>
              <a:gd name="connsiteY7738" fmla="*/ 6277332 h 9424512"/>
              <a:gd name="connsiteX7739" fmla="*/ 15162205 w 15162205"/>
              <a:gd name="connsiteY7739" fmla="*/ 6280644 h 9424512"/>
              <a:gd name="connsiteX7740" fmla="*/ 15146901 w 15162205"/>
              <a:gd name="connsiteY7740" fmla="*/ 6311251 h 9424512"/>
              <a:gd name="connsiteX7741" fmla="*/ 15082377 w 15162205"/>
              <a:gd name="connsiteY7741" fmla="*/ 6327383 h 9424512"/>
              <a:gd name="connsiteX7742" fmla="*/ 15058185 w 15162205"/>
              <a:gd name="connsiteY7742" fmla="*/ 6319316 h 9424512"/>
              <a:gd name="connsiteX7743" fmla="*/ 15001725 w 15162205"/>
              <a:gd name="connsiteY7743" fmla="*/ 6311251 h 9424512"/>
              <a:gd name="connsiteX7744" fmla="*/ 14953329 w 15162205"/>
              <a:gd name="connsiteY7744" fmla="*/ 6295120 h 9424512"/>
              <a:gd name="connsiteX7745" fmla="*/ 15025921 w 15162205"/>
              <a:gd name="connsiteY7745" fmla="*/ 6335447 h 9424512"/>
              <a:gd name="connsiteX7746" fmla="*/ 15114637 w 15162205"/>
              <a:gd name="connsiteY7746" fmla="*/ 6359643 h 9424512"/>
              <a:gd name="connsiteX7747" fmla="*/ 15140851 w 15162205"/>
              <a:gd name="connsiteY7747" fmla="*/ 6367709 h 9424512"/>
              <a:gd name="connsiteX7748" fmla="*/ 15162205 w 15162205"/>
              <a:gd name="connsiteY7748" fmla="*/ 6378849 h 9424512"/>
              <a:gd name="connsiteX7749" fmla="*/ 15162205 w 15162205"/>
              <a:gd name="connsiteY7749" fmla="*/ 6675112 h 9424512"/>
              <a:gd name="connsiteX7750" fmla="*/ 15130769 w 15162205"/>
              <a:gd name="connsiteY7750" fmla="*/ 6666130 h 9424512"/>
              <a:gd name="connsiteX7751" fmla="*/ 15098513 w 15162205"/>
              <a:gd name="connsiteY7751" fmla="*/ 6666130 h 9424512"/>
              <a:gd name="connsiteX7752" fmla="*/ 15033985 w 15162205"/>
              <a:gd name="connsiteY7752" fmla="*/ 6650001 h 9424512"/>
              <a:gd name="connsiteX7753" fmla="*/ 14985593 w 15162205"/>
              <a:gd name="connsiteY7753" fmla="*/ 6666130 h 9424512"/>
              <a:gd name="connsiteX7754" fmla="*/ 15130769 w 15162205"/>
              <a:gd name="connsiteY7754" fmla="*/ 6730655 h 9424512"/>
              <a:gd name="connsiteX7755" fmla="*/ 15162205 w 15162205"/>
              <a:gd name="connsiteY7755" fmla="*/ 6734147 h 9424512"/>
              <a:gd name="connsiteX7756" fmla="*/ 15162205 w 15162205"/>
              <a:gd name="connsiteY7756" fmla="*/ 6827233 h 9424512"/>
              <a:gd name="connsiteX7757" fmla="*/ 15033985 w 15162205"/>
              <a:gd name="connsiteY7757" fmla="*/ 6795176 h 9424512"/>
              <a:gd name="connsiteX7758" fmla="*/ 14904937 w 15162205"/>
              <a:gd name="connsiteY7758" fmla="*/ 6762916 h 9424512"/>
              <a:gd name="connsiteX7759" fmla="*/ 14888809 w 15162205"/>
              <a:gd name="connsiteY7759" fmla="*/ 6779047 h 9424512"/>
              <a:gd name="connsiteX7760" fmla="*/ 14937201 w 15162205"/>
              <a:gd name="connsiteY7760" fmla="*/ 6811308 h 9424512"/>
              <a:gd name="connsiteX7761" fmla="*/ 14977529 w 15162205"/>
              <a:gd name="connsiteY7761" fmla="*/ 6819373 h 9424512"/>
              <a:gd name="connsiteX7762" fmla="*/ 15001725 w 15162205"/>
              <a:gd name="connsiteY7762" fmla="*/ 6827439 h 9424512"/>
              <a:gd name="connsiteX7763" fmla="*/ 15066245 w 15162205"/>
              <a:gd name="connsiteY7763" fmla="*/ 6859701 h 9424512"/>
              <a:gd name="connsiteX7764" fmla="*/ 15146901 w 15162205"/>
              <a:gd name="connsiteY7764" fmla="*/ 6891962 h 9424512"/>
              <a:gd name="connsiteX7765" fmla="*/ 15130769 w 15162205"/>
              <a:gd name="connsiteY7765" fmla="*/ 6891962 h 9424512"/>
              <a:gd name="connsiteX7766" fmla="*/ 15098513 w 15162205"/>
              <a:gd name="connsiteY7766" fmla="*/ 6883897 h 9424512"/>
              <a:gd name="connsiteX7767" fmla="*/ 15154965 w 15162205"/>
              <a:gd name="connsiteY7767" fmla="*/ 6924225 h 9424512"/>
              <a:gd name="connsiteX7768" fmla="*/ 15162205 w 15162205"/>
              <a:gd name="connsiteY7768" fmla="*/ 6928362 h 9424512"/>
              <a:gd name="connsiteX7769" fmla="*/ 15162205 w 15162205"/>
              <a:gd name="connsiteY7769" fmla="*/ 7780817 h 9424512"/>
              <a:gd name="connsiteX7770" fmla="*/ 15146901 w 15162205"/>
              <a:gd name="connsiteY7770" fmla="*/ 7811424 h 9424512"/>
              <a:gd name="connsiteX7771" fmla="*/ 15126737 w 15162205"/>
              <a:gd name="connsiteY7771" fmla="*/ 7823521 h 9424512"/>
              <a:gd name="connsiteX7772" fmla="*/ 15117325 w 15162205"/>
              <a:gd name="connsiteY7772" fmla="*/ 7824865 h 9424512"/>
              <a:gd name="connsiteX7773" fmla="*/ 15130769 w 15162205"/>
              <a:gd name="connsiteY7773" fmla="*/ 7811424 h 9424512"/>
              <a:gd name="connsiteX7774" fmla="*/ 15114637 w 15162205"/>
              <a:gd name="connsiteY7774" fmla="*/ 7811424 h 9424512"/>
              <a:gd name="connsiteX7775" fmla="*/ 15114637 w 15162205"/>
              <a:gd name="connsiteY7775" fmla="*/ 7825251 h 9424512"/>
              <a:gd name="connsiteX7776" fmla="*/ 15098513 w 15162205"/>
              <a:gd name="connsiteY7776" fmla="*/ 7827553 h 9424512"/>
              <a:gd name="connsiteX7777" fmla="*/ 15082377 w 15162205"/>
              <a:gd name="connsiteY7777" fmla="*/ 7827553 h 9424512"/>
              <a:gd name="connsiteX7778" fmla="*/ 15082377 w 15162205"/>
              <a:gd name="connsiteY7778" fmla="*/ 7811424 h 9424512"/>
              <a:gd name="connsiteX7779" fmla="*/ 15050117 w 15162205"/>
              <a:gd name="connsiteY7779" fmla="*/ 7827553 h 9424512"/>
              <a:gd name="connsiteX7780" fmla="*/ 15082377 w 15162205"/>
              <a:gd name="connsiteY7780" fmla="*/ 7843685 h 9424512"/>
              <a:gd name="connsiteX7781" fmla="*/ 15098513 w 15162205"/>
              <a:gd name="connsiteY7781" fmla="*/ 7859815 h 9424512"/>
              <a:gd name="connsiteX7782" fmla="*/ 15066245 w 15162205"/>
              <a:gd name="connsiteY7782" fmla="*/ 7859815 h 9424512"/>
              <a:gd name="connsiteX7783" fmla="*/ 14937201 w 15162205"/>
              <a:gd name="connsiteY7783" fmla="*/ 7811424 h 9424512"/>
              <a:gd name="connsiteX7784" fmla="*/ 14824285 w 15162205"/>
              <a:gd name="connsiteY7784" fmla="*/ 7827553 h 9424512"/>
              <a:gd name="connsiteX7785" fmla="*/ 14953329 w 15162205"/>
              <a:gd name="connsiteY7785" fmla="*/ 7859815 h 9424512"/>
              <a:gd name="connsiteX7786" fmla="*/ 15017853 w 15162205"/>
              <a:gd name="connsiteY7786" fmla="*/ 7875947 h 9424512"/>
              <a:gd name="connsiteX7787" fmla="*/ 15001725 w 15162205"/>
              <a:gd name="connsiteY7787" fmla="*/ 7875947 h 9424512"/>
              <a:gd name="connsiteX7788" fmla="*/ 14997689 w 15162205"/>
              <a:gd name="connsiteY7788" fmla="*/ 7896110 h 9424512"/>
              <a:gd name="connsiteX7789" fmla="*/ 14994809 w 15162205"/>
              <a:gd name="connsiteY7789" fmla="*/ 7896686 h 9424512"/>
              <a:gd name="connsiteX7790" fmla="*/ 15017853 w 15162205"/>
              <a:gd name="connsiteY7790" fmla="*/ 7908207 h 9424512"/>
              <a:gd name="connsiteX7791" fmla="*/ 15066245 w 15162205"/>
              <a:gd name="connsiteY7791" fmla="*/ 7924339 h 9424512"/>
              <a:gd name="connsiteX7792" fmla="*/ 15066245 w 15162205"/>
              <a:gd name="connsiteY7792" fmla="*/ 7956602 h 9424512"/>
              <a:gd name="connsiteX7793" fmla="*/ 15066245 w 15162205"/>
              <a:gd name="connsiteY7793" fmla="*/ 7988861 h 9424512"/>
              <a:gd name="connsiteX7794" fmla="*/ 15058185 w 15162205"/>
              <a:gd name="connsiteY7794" fmla="*/ 8013057 h 9424512"/>
              <a:gd name="connsiteX7795" fmla="*/ 15098513 w 15162205"/>
              <a:gd name="connsiteY7795" fmla="*/ 8021124 h 9424512"/>
              <a:gd name="connsiteX7796" fmla="*/ 15114637 w 15162205"/>
              <a:gd name="connsiteY7796" fmla="*/ 8021124 h 9424512"/>
              <a:gd name="connsiteX7797" fmla="*/ 15098513 w 15162205"/>
              <a:gd name="connsiteY7797" fmla="*/ 8037256 h 9424512"/>
              <a:gd name="connsiteX7798" fmla="*/ 15066245 w 15162205"/>
              <a:gd name="connsiteY7798" fmla="*/ 8053387 h 9424512"/>
              <a:gd name="connsiteX7799" fmla="*/ 15033985 w 15162205"/>
              <a:gd name="connsiteY7799" fmla="*/ 8021124 h 9424512"/>
              <a:gd name="connsiteX7800" fmla="*/ 15017853 w 15162205"/>
              <a:gd name="connsiteY7800" fmla="*/ 8021124 h 9424512"/>
              <a:gd name="connsiteX7801" fmla="*/ 15017853 w 15162205"/>
              <a:gd name="connsiteY7801" fmla="*/ 8004994 h 9424512"/>
              <a:gd name="connsiteX7802" fmla="*/ 14977529 w 15162205"/>
              <a:gd name="connsiteY7802" fmla="*/ 8021124 h 9424512"/>
              <a:gd name="connsiteX7803" fmla="*/ 14913005 w 15162205"/>
              <a:gd name="connsiteY7803" fmla="*/ 8021124 h 9424512"/>
              <a:gd name="connsiteX7804" fmla="*/ 14824285 w 15162205"/>
              <a:gd name="connsiteY7804" fmla="*/ 7988861 h 9424512"/>
              <a:gd name="connsiteX7805" fmla="*/ 14775889 w 15162205"/>
              <a:gd name="connsiteY7805" fmla="*/ 7980798 h 9424512"/>
              <a:gd name="connsiteX7806" fmla="*/ 14743629 w 15162205"/>
              <a:gd name="connsiteY7806" fmla="*/ 7972732 h 9424512"/>
              <a:gd name="connsiteX7807" fmla="*/ 14743629 w 15162205"/>
              <a:gd name="connsiteY7807" fmla="*/ 7980798 h 9424512"/>
              <a:gd name="connsiteX7808" fmla="*/ 14759761 w 15162205"/>
              <a:gd name="connsiteY7808" fmla="*/ 7988861 h 9424512"/>
              <a:gd name="connsiteX7809" fmla="*/ 14775889 w 15162205"/>
              <a:gd name="connsiteY7809" fmla="*/ 7988861 h 9424512"/>
              <a:gd name="connsiteX7810" fmla="*/ 14727497 w 15162205"/>
              <a:gd name="connsiteY7810" fmla="*/ 8004994 h 9424512"/>
              <a:gd name="connsiteX7811" fmla="*/ 14646845 w 15162205"/>
              <a:gd name="connsiteY7811" fmla="*/ 7988861 h 9424512"/>
              <a:gd name="connsiteX7812" fmla="*/ 14638777 w 15162205"/>
              <a:gd name="connsiteY7812" fmla="*/ 7996928 h 9424512"/>
              <a:gd name="connsiteX7813" fmla="*/ 14646845 w 15162205"/>
              <a:gd name="connsiteY7813" fmla="*/ 8004994 h 9424512"/>
              <a:gd name="connsiteX7814" fmla="*/ 14654909 w 15162205"/>
              <a:gd name="connsiteY7814" fmla="*/ 8013057 h 9424512"/>
              <a:gd name="connsiteX7815" fmla="*/ 14679105 w 15162205"/>
              <a:gd name="connsiteY7815" fmla="*/ 8037256 h 9424512"/>
              <a:gd name="connsiteX7816" fmla="*/ 14719433 w 15162205"/>
              <a:gd name="connsiteY7816" fmla="*/ 8053387 h 9424512"/>
              <a:gd name="connsiteX7817" fmla="*/ 14783957 w 15162205"/>
              <a:gd name="connsiteY7817" fmla="*/ 8077583 h 9424512"/>
              <a:gd name="connsiteX7818" fmla="*/ 14840417 w 15162205"/>
              <a:gd name="connsiteY7818" fmla="*/ 8101779 h 9424512"/>
              <a:gd name="connsiteX7819" fmla="*/ 14856545 w 15162205"/>
              <a:gd name="connsiteY7819" fmla="*/ 8117911 h 9424512"/>
              <a:gd name="connsiteX7820" fmla="*/ 14679105 w 15162205"/>
              <a:gd name="connsiteY7820" fmla="*/ 8069516 h 9424512"/>
              <a:gd name="connsiteX7821" fmla="*/ 14695237 w 15162205"/>
              <a:gd name="connsiteY7821" fmla="*/ 8101779 h 9424512"/>
              <a:gd name="connsiteX7822" fmla="*/ 14727497 w 15162205"/>
              <a:gd name="connsiteY7822" fmla="*/ 8109844 h 9424512"/>
              <a:gd name="connsiteX7823" fmla="*/ 14743629 w 15162205"/>
              <a:gd name="connsiteY7823" fmla="*/ 8134041 h 9424512"/>
              <a:gd name="connsiteX7824" fmla="*/ 14775889 w 15162205"/>
              <a:gd name="connsiteY7824" fmla="*/ 8166302 h 9424512"/>
              <a:gd name="connsiteX7825" fmla="*/ 14808153 w 15162205"/>
              <a:gd name="connsiteY7825" fmla="*/ 8198565 h 9424512"/>
              <a:gd name="connsiteX7826" fmla="*/ 14695237 w 15162205"/>
              <a:gd name="connsiteY7826" fmla="*/ 8166302 h 9424512"/>
              <a:gd name="connsiteX7827" fmla="*/ 14679105 w 15162205"/>
              <a:gd name="connsiteY7827" fmla="*/ 8166302 h 9424512"/>
              <a:gd name="connsiteX7828" fmla="*/ 14743629 w 15162205"/>
              <a:gd name="connsiteY7828" fmla="*/ 8214694 h 9424512"/>
              <a:gd name="connsiteX7829" fmla="*/ 14759761 w 15162205"/>
              <a:gd name="connsiteY7829" fmla="*/ 8230825 h 9424512"/>
              <a:gd name="connsiteX7830" fmla="*/ 14743629 w 15162205"/>
              <a:gd name="connsiteY7830" fmla="*/ 8230825 h 9424512"/>
              <a:gd name="connsiteX7831" fmla="*/ 14824285 w 15162205"/>
              <a:gd name="connsiteY7831" fmla="*/ 8279219 h 9424512"/>
              <a:gd name="connsiteX7832" fmla="*/ 14840417 w 15162205"/>
              <a:gd name="connsiteY7832" fmla="*/ 8279219 h 9424512"/>
              <a:gd name="connsiteX7833" fmla="*/ 14792021 w 15162205"/>
              <a:gd name="connsiteY7833" fmla="*/ 8295349 h 9424512"/>
              <a:gd name="connsiteX7834" fmla="*/ 14759761 w 15162205"/>
              <a:gd name="connsiteY7834" fmla="*/ 8311481 h 9424512"/>
              <a:gd name="connsiteX7835" fmla="*/ 14808153 w 15162205"/>
              <a:gd name="connsiteY7835" fmla="*/ 8327611 h 9424512"/>
              <a:gd name="connsiteX7836" fmla="*/ 14824285 w 15162205"/>
              <a:gd name="connsiteY7836" fmla="*/ 8343742 h 9424512"/>
              <a:gd name="connsiteX7837" fmla="*/ 14921069 w 15162205"/>
              <a:gd name="connsiteY7837" fmla="*/ 8408266 h 9424512"/>
              <a:gd name="connsiteX7838" fmla="*/ 14864613 w 15162205"/>
              <a:gd name="connsiteY7838" fmla="*/ 8400200 h 9424512"/>
              <a:gd name="connsiteX7839" fmla="*/ 14783957 w 15162205"/>
              <a:gd name="connsiteY7839" fmla="*/ 8392135 h 9424512"/>
              <a:gd name="connsiteX7840" fmla="*/ 14743629 w 15162205"/>
              <a:gd name="connsiteY7840" fmla="*/ 8392135 h 9424512"/>
              <a:gd name="connsiteX7841" fmla="*/ 14735565 w 15162205"/>
              <a:gd name="connsiteY7841" fmla="*/ 8376003 h 9424512"/>
              <a:gd name="connsiteX7842" fmla="*/ 14759761 w 15162205"/>
              <a:gd name="connsiteY7842" fmla="*/ 8376003 h 9424512"/>
              <a:gd name="connsiteX7843" fmla="*/ 14792021 w 15162205"/>
              <a:gd name="connsiteY7843" fmla="*/ 8359874 h 9424512"/>
              <a:gd name="connsiteX7844" fmla="*/ 14727497 w 15162205"/>
              <a:gd name="connsiteY7844" fmla="*/ 8343742 h 9424512"/>
              <a:gd name="connsiteX7845" fmla="*/ 14662977 w 15162205"/>
              <a:gd name="connsiteY7845" fmla="*/ 8327611 h 9424512"/>
              <a:gd name="connsiteX7846" fmla="*/ 14630713 w 15162205"/>
              <a:gd name="connsiteY7846" fmla="*/ 8327611 h 9424512"/>
              <a:gd name="connsiteX7847" fmla="*/ 14598453 w 15162205"/>
              <a:gd name="connsiteY7847" fmla="*/ 8343742 h 9424512"/>
              <a:gd name="connsiteX7848" fmla="*/ 14590385 w 15162205"/>
              <a:gd name="connsiteY7848" fmla="*/ 8343742 h 9424512"/>
              <a:gd name="connsiteX7849" fmla="*/ 14582321 w 15162205"/>
              <a:gd name="connsiteY7849" fmla="*/ 8359874 h 9424512"/>
              <a:gd name="connsiteX7850" fmla="*/ 14662977 w 15162205"/>
              <a:gd name="connsiteY7850" fmla="*/ 8392135 h 9424512"/>
              <a:gd name="connsiteX7851" fmla="*/ 14711369 w 15162205"/>
              <a:gd name="connsiteY7851" fmla="*/ 8424396 h 9424512"/>
              <a:gd name="connsiteX7852" fmla="*/ 14727497 w 15162205"/>
              <a:gd name="connsiteY7852" fmla="*/ 8440528 h 9424512"/>
              <a:gd name="connsiteX7853" fmla="*/ 14775889 w 15162205"/>
              <a:gd name="connsiteY7853" fmla="*/ 8456657 h 9424512"/>
              <a:gd name="connsiteX7854" fmla="*/ 14792021 w 15162205"/>
              <a:gd name="connsiteY7854" fmla="*/ 8472789 h 9424512"/>
              <a:gd name="connsiteX7855" fmla="*/ 14816217 w 15162205"/>
              <a:gd name="connsiteY7855" fmla="*/ 8488920 h 9424512"/>
              <a:gd name="connsiteX7856" fmla="*/ 14840417 w 15162205"/>
              <a:gd name="connsiteY7856" fmla="*/ 8505051 h 9424512"/>
              <a:gd name="connsiteX7857" fmla="*/ 14808153 w 15162205"/>
              <a:gd name="connsiteY7857" fmla="*/ 8505051 h 9424512"/>
              <a:gd name="connsiteX7858" fmla="*/ 14759761 w 15162205"/>
              <a:gd name="connsiteY7858" fmla="*/ 8505051 h 9424512"/>
              <a:gd name="connsiteX7859" fmla="*/ 14759761 w 15162205"/>
              <a:gd name="connsiteY7859" fmla="*/ 8537312 h 9424512"/>
              <a:gd name="connsiteX7860" fmla="*/ 14792021 w 15162205"/>
              <a:gd name="connsiteY7860" fmla="*/ 8553444 h 9424512"/>
              <a:gd name="connsiteX7861" fmla="*/ 14816217 w 15162205"/>
              <a:gd name="connsiteY7861" fmla="*/ 8553444 h 9424512"/>
              <a:gd name="connsiteX7862" fmla="*/ 14824285 w 15162205"/>
              <a:gd name="connsiteY7862" fmla="*/ 8569574 h 9424512"/>
              <a:gd name="connsiteX7863" fmla="*/ 14832349 w 15162205"/>
              <a:gd name="connsiteY7863" fmla="*/ 8593770 h 9424512"/>
              <a:gd name="connsiteX7864" fmla="*/ 14832349 w 15162205"/>
              <a:gd name="connsiteY7864" fmla="*/ 8609902 h 9424512"/>
              <a:gd name="connsiteX7865" fmla="*/ 14824285 w 15162205"/>
              <a:gd name="connsiteY7865" fmla="*/ 8617966 h 9424512"/>
              <a:gd name="connsiteX7866" fmla="*/ 14824285 w 15162205"/>
              <a:gd name="connsiteY7866" fmla="*/ 8634098 h 9424512"/>
              <a:gd name="connsiteX7867" fmla="*/ 14792021 w 15162205"/>
              <a:gd name="connsiteY7867" fmla="*/ 8682492 h 9424512"/>
              <a:gd name="connsiteX7868" fmla="*/ 14727497 w 15162205"/>
              <a:gd name="connsiteY7868" fmla="*/ 8698621 h 9424512"/>
              <a:gd name="connsiteX7869" fmla="*/ 14662977 w 15162205"/>
              <a:gd name="connsiteY7869" fmla="*/ 8698621 h 9424512"/>
              <a:gd name="connsiteX7870" fmla="*/ 14711369 w 15162205"/>
              <a:gd name="connsiteY7870" fmla="*/ 8747014 h 9424512"/>
              <a:gd name="connsiteX7871" fmla="*/ 14735565 w 15162205"/>
              <a:gd name="connsiteY7871" fmla="*/ 8747014 h 9424512"/>
              <a:gd name="connsiteX7872" fmla="*/ 14727497 w 15162205"/>
              <a:gd name="connsiteY7872" fmla="*/ 8763146 h 9424512"/>
              <a:gd name="connsiteX7873" fmla="*/ 14727497 w 15162205"/>
              <a:gd name="connsiteY7873" fmla="*/ 8771211 h 9424512"/>
              <a:gd name="connsiteX7874" fmla="*/ 14743629 w 15162205"/>
              <a:gd name="connsiteY7874" fmla="*/ 8795407 h 9424512"/>
              <a:gd name="connsiteX7875" fmla="*/ 14743629 w 15162205"/>
              <a:gd name="connsiteY7875" fmla="*/ 8803471 h 9424512"/>
              <a:gd name="connsiteX7876" fmla="*/ 14727497 w 15162205"/>
              <a:gd name="connsiteY7876" fmla="*/ 8811538 h 9424512"/>
              <a:gd name="connsiteX7877" fmla="*/ 14727497 w 15162205"/>
              <a:gd name="connsiteY7877" fmla="*/ 8827670 h 9424512"/>
              <a:gd name="connsiteX7878" fmla="*/ 14735565 w 15162205"/>
              <a:gd name="connsiteY7878" fmla="*/ 8851866 h 9424512"/>
              <a:gd name="connsiteX7879" fmla="*/ 14711369 w 15162205"/>
              <a:gd name="connsiteY7879" fmla="*/ 8876062 h 9424512"/>
              <a:gd name="connsiteX7880" fmla="*/ 14662977 w 15162205"/>
              <a:gd name="connsiteY7880" fmla="*/ 8884125 h 9424512"/>
              <a:gd name="connsiteX7881" fmla="*/ 14582321 w 15162205"/>
              <a:gd name="connsiteY7881" fmla="*/ 8859929 h 9424512"/>
              <a:gd name="connsiteX7882" fmla="*/ 14404881 w 15162205"/>
              <a:gd name="connsiteY7882" fmla="*/ 8795407 h 9424512"/>
              <a:gd name="connsiteX7883" fmla="*/ 14372621 w 15162205"/>
              <a:gd name="connsiteY7883" fmla="*/ 8795407 h 9424512"/>
              <a:gd name="connsiteX7884" fmla="*/ 14404881 w 15162205"/>
              <a:gd name="connsiteY7884" fmla="*/ 8811538 h 9424512"/>
              <a:gd name="connsiteX7885" fmla="*/ 14453273 w 15162205"/>
              <a:gd name="connsiteY7885" fmla="*/ 8843800 h 9424512"/>
              <a:gd name="connsiteX7886" fmla="*/ 14469405 w 15162205"/>
              <a:gd name="connsiteY7886" fmla="*/ 8876062 h 9424512"/>
              <a:gd name="connsiteX7887" fmla="*/ 14493597 w 15162205"/>
              <a:gd name="connsiteY7887" fmla="*/ 8908324 h 9424512"/>
              <a:gd name="connsiteX7888" fmla="*/ 14485537 w 15162205"/>
              <a:gd name="connsiteY7888" fmla="*/ 8908324 h 9424512"/>
              <a:gd name="connsiteX7889" fmla="*/ 14308097 w 15162205"/>
              <a:gd name="connsiteY7889" fmla="*/ 8892192 h 9424512"/>
              <a:gd name="connsiteX7890" fmla="*/ 14324225 w 15162205"/>
              <a:gd name="connsiteY7890" fmla="*/ 8924453 h 9424512"/>
              <a:gd name="connsiteX7891" fmla="*/ 14404881 w 15162205"/>
              <a:gd name="connsiteY7891" fmla="*/ 8948651 h 9424512"/>
              <a:gd name="connsiteX7892" fmla="*/ 14453273 w 15162205"/>
              <a:gd name="connsiteY7892" fmla="*/ 8964780 h 9424512"/>
              <a:gd name="connsiteX7893" fmla="*/ 14477469 w 15162205"/>
              <a:gd name="connsiteY7893" fmla="*/ 8972847 h 9424512"/>
              <a:gd name="connsiteX7894" fmla="*/ 14501669 w 15162205"/>
              <a:gd name="connsiteY7894" fmla="*/ 8988979 h 9424512"/>
              <a:gd name="connsiteX7895" fmla="*/ 14550061 w 15162205"/>
              <a:gd name="connsiteY7895" fmla="*/ 9021238 h 9424512"/>
              <a:gd name="connsiteX7896" fmla="*/ 14614581 w 15162205"/>
              <a:gd name="connsiteY7896" fmla="*/ 9037370 h 9424512"/>
              <a:gd name="connsiteX7897" fmla="*/ 14558125 w 15162205"/>
              <a:gd name="connsiteY7897" fmla="*/ 9045434 h 9424512"/>
              <a:gd name="connsiteX7898" fmla="*/ 14469405 w 15162205"/>
              <a:gd name="connsiteY7898" fmla="*/ 9005108 h 9424512"/>
              <a:gd name="connsiteX7899" fmla="*/ 14388753 w 15162205"/>
              <a:gd name="connsiteY7899" fmla="*/ 8972847 h 9424512"/>
              <a:gd name="connsiteX7900" fmla="*/ 14388753 w 15162205"/>
              <a:gd name="connsiteY7900" fmla="*/ 9021238 h 9424512"/>
              <a:gd name="connsiteX7901" fmla="*/ 14453273 w 15162205"/>
              <a:gd name="connsiteY7901" fmla="*/ 9045434 h 9424512"/>
              <a:gd name="connsiteX7902" fmla="*/ 14469405 w 15162205"/>
              <a:gd name="connsiteY7902" fmla="*/ 9061566 h 9424512"/>
              <a:gd name="connsiteX7903" fmla="*/ 14453273 w 15162205"/>
              <a:gd name="connsiteY7903" fmla="*/ 9053501 h 9424512"/>
              <a:gd name="connsiteX7904" fmla="*/ 14421013 w 15162205"/>
              <a:gd name="connsiteY7904" fmla="*/ 9053501 h 9424512"/>
              <a:gd name="connsiteX7905" fmla="*/ 14388753 w 15162205"/>
              <a:gd name="connsiteY7905" fmla="*/ 9053501 h 9424512"/>
              <a:gd name="connsiteX7906" fmla="*/ 14356489 w 15162205"/>
              <a:gd name="connsiteY7906" fmla="*/ 9053501 h 9424512"/>
              <a:gd name="connsiteX7907" fmla="*/ 14308097 w 15162205"/>
              <a:gd name="connsiteY7907" fmla="*/ 9069632 h 9424512"/>
              <a:gd name="connsiteX7908" fmla="*/ 14227441 w 15162205"/>
              <a:gd name="connsiteY7908" fmla="*/ 9069632 h 9424512"/>
              <a:gd name="connsiteX7909" fmla="*/ 14179049 w 15162205"/>
              <a:gd name="connsiteY7909" fmla="*/ 9069632 h 9424512"/>
              <a:gd name="connsiteX7910" fmla="*/ 14017741 w 15162205"/>
              <a:gd name="connsiteY7910" fmla="*/ 9021238 h 9424512"/>
              <a:gd name="connsiteX7911" fmla="*/ 13969349 w 15162205"/>
              <a:gd name="connsiteY7911" fmla="*/ 9005108 h 9424512"/>
              <a:gd name="connsiteX7912" fmla="*/ 13953217 w 15162205"/>
              <a:gd name="connsiteY7912" fmla="*/ 9005108 h 9424512"/>
              <a:gd name="connsiteX7913" fmla="*/ 14291965 w 15162205"/>
              <a:gd name="connsiteY7913" fmla="*/ 9134154 h 9424512"/>
              <a:gd name="connsiteX7914" fmla="*/ 14396817 w 15162205"/>
              <a:gd name="connsiteY7914" fmla="*/ 9174482 h 9424512"/>
              <a:gd name="connsiteX7915" fmla="*/ 14412949 w 15162205"/>
              <a:gd name="connsiteY7915" fmla="*/ 9190612 h 9424512"/>
              <a:gd name="connsiteX7916" fmla="*/ 14421013 w 15162205"/>
              <a:gd name="connsiteY7916" fmla="*/ 9206746 h 9424512"/>
              <a:gd name="connsiteX7917" fmla="*/ 14469405 w 15162205"/>
              <a:gd name="connsiteY7917" fmla="*/ 9214810 h 9424512"/>
              <a:gd name="connsiteX7918" fmla="*/ 14517797 w 15162205"/>
              <a:gd name="connsiteY7918" fmla="*/ 9230940 h 9424512"/>
              <a:gd name="connsiteX7919" fmla="*/ 14469405 w 15162205"/>
              <a:gd name="connsiteY7919" fmla="*/ 9239004 h 9424512"/>
              <a:gd name="connsiteX7920" fmla="*/ 14372621 w 15162205"/>
              <a:gd name="connsiteY7920" fmla="*/ 9198679 h 9424512"/>
              <a:gd name="connsiteX7921" fmla="*/ 14275833 w 15162205"/>
              <a:gd name="connsiteY7921" fmla="*/ 9166417 h 9424512"/>
              <a:gd name="connsiteX7922" fmla="*/ 14259701 w 15162205"/>
              <a:gd name="connsiteY7922" fmla="*/ 9166417 h 9424512"/>
              <a:gd name="connsiteX7923" fmla="*/ 14275833 w 15162205"/>
              <a:gd name="connsiteY7923" fmla="*/ 9198679 h 9424512"/>
              <a:gd name="connsiteX7924" fmla="*/ 14283901 w 15162205"/>
              <a:gd name="connsiteY7924" fmla="*/ 9206746 h 9424512"/>
              <a:gd name="connsiteX7925" fmla="*/ 14308097 w 15162205"/>
              <a:gd name="connsiteY7925" fmla="*/ 9214810 h 9424512"/>
              <a:gd name="connsiteX7926" fmla="*/ 14388753 w 15162205"/>
              <a:gd name="connsiteY7926" fmla="*/ 9247071 h 9424512"/>
              <a:gd name="connsiteX7927" fmla="*/ 14388753 w 15162205"/>
              <a:gd name="connsiteY7927" fmla="*/ 9263202 h 9424512"/>
              <a:gd name="connsiteX7928" fmla="*/ 14372621 w 15162205"/>
              <a:gd name="connsiteY7928" fmla="*/ 9263202 h 9424512"/>
              <a:gd name="connsiteX7929" fmla="*/ 14308097 w 15162205"/>
              <a:gd name="connsiteY7929" fmla="*/ 9247071 h 9424512"/>
              <a:gd name="connsiteX7930" fmla="*/ 14259701 w 15162205"/>
              <a:gd name="connsiteY7930" fmla="*/ 9247071 h 9424512"/>
              <a:gd name="connsiteX7931" fmla="*/ 14219377 w 15162205"/>
              <a:gd name="connsiteY7931" fmla="*/ 9271267 h 9424512"/>
              <a:gd name="connsiteX7932" fmla="*/ 14146789 w 15162205"/>
              <a:gd name="connsiteY7932" fmla="*/ 9271267 h 9424512"/>
              <a:gd name="connsiteX7933" fmla="*/ 14082265 w 15162205"/>
              <a:gd name="connsiteY7933" fmla="*/ 9263202 h 9424512"/>
              <a:gd name="connsiteX7934" fmla="*/ 13920957 w 15162205"/>
              <a:gd name="connsiteY7934" fmla="*/ 9214810 h 9424512"/>
              <a:gd name="connsiteX7935" fmla="*/ 13888693 w 15162205"/>
              <a:gd name="connsiteY7935" fmla="*/ 9198679 h 9424512"/>
              <a:gd name="connsiteX7936" fmla="*/ 13864497 w 15162205"/>
              <a:gd name="connsiteY7936" fmla="*/ 9198679 h 9424512"/>
              <a:gd name="connsiteX7937" fmla="*/ 13856429 w 15162205"/>
              <a:gd name="connsiteY7937" fmla="*/ 9230940 h 9424512"/>
              <a:gd name="connsiteX7938" fmla="*/ 13808037 w 15162205"/>
              <a:gd name="connsiteY7938" fmla="*/ 9230940 h 9424512"/>
              <a:gd name="connsiteX7939" fmla="*/ 13783841 w 15162205"/>
              <a:gd name="connsiteY7939" fmla="*/ 9230940 h 9424512"/>
              <a:gd name="connsiteX7940" fmla="*/ 13775777 w 15162205"/>
              <a:gd name="connsiteY7940" fmla="*/ 9214810 h 9424512"/>
              <a:gd name="connsiteX7941" fmla="*/ 13791909 w 15162205"/>
              <a:gd name="connsiteY7941" fmla="*/ 9214810 h 9424512"/>
              <a:gd name="connsiteX7942" fmla="*/ 13743513 w 15162205"/>
              <a:gd name="connsiteY7942" fmla="*/ 9198679 h 9424512"/>
              <a:gd name="connsiteX7943" fmla="*/ 13695121 w 15162205"/>
              <a:gd name="connsiteY7943" fmla="*/ 9166417 h 9424512"/>
              <a:gd name="connsiteX7944" fmla="*/ 13646729 w 15162205"/>
              <a:gd name="connsiteY7944" fmla="*/ 9150288 h 9424512"/>
              <a:gd name="connsiteX7945" fmla="*/ 13453158 w 15162205"/>
              <a:gd name="connsiteY7945" fmla="*/ 9085762 h 9424512"/>
              <a:gd name="connsiteX7946" fmla="*/ 13437029 w 15162205"/>
              <a:gd name="connsiteY7946" fmla="*/ 9083745 h 9424512"/>
              <a:gd name="connsiteX7947" fmla="*/ 13420897 w 15162205"/>
              <a:gd name="connsiteY7947" fmla="*/ 9077695 h 9424512"/>
              <a:gd name="connsiteX7948" fmla="*/ 13469290 w 15162205"/>
              <a:gd name="connsiteY7948" fmla="*/ 9101893 h 9424512"/>
              <a:gd name="connsiteX7949" fmla="*/ 13517683 w 15162205"/>
              <a:gd name="connsiteY7949" fmla="*/ 9134154 h 9424512"/>
              <a:gd name="connsiteX7950" fmla="*/ 13501551 w 15162205"/>
              <a:gd name="connsiteY7950" fmla="*/ 9150288 h 9424512"/>
              <a:gd name="connsiteX7951" fmla="*/ 13404766 w 15162205"/>
              <a:gd name="connsiteY7951" fmla="*/ 9101893 h 9424512"/>
              <a:gd name="connsiteX7952" fmla="*/ 13324112 w 15162205"/>
              <a:gd name="connsiteY7952" fmla="*/ 9069632 h 9424512"/>
              <a:gd name="connsiteX7953" fmla="*/ 13267653 w 15162205"/>
              <a:gd name="connsiteY7953" fmla="*/ 9045434 h 9424512"/>
              <a:gd name="connsiteX7954" fmla="*/ 13211196 w 15162205"/>
              <a:gd name="connsiteY7954" fmla="*/ 9037370 h 9424512"/>
              <a:gd name="connsiteX7955" fmla="*/ 13195065 w 15162205"/>
              <a:gd name="connsiteY7955" fmla="*/ 9021238 h 9424512"/>
              <a:gd name="connsiteX7956" fmla="*/ 13178933 w 15162205"/>
              <a:gd name="connsiteY7956" fmla="*/ 9021238 h 9424512"/>
              <a:gd name="connsiteX7957" fmla="*/ 13162803 w 15162205"/>
              <a:gd name="connsiteY7957" fmla="*/ 9021238 h 9424512"/>
              <a:gd name="connsiteX7958" fmla="*/ 13146671 w 15162205"/>
              <a:gd name="connsiteY7958" fmla="*/ 9005108 h 9424512"/>
              <a:gd name="connsiteX7959" fmla="*/ 13122475 w 15162205"/>
              <a:gd name="connsiteY7959" fmla="*/ 8997042 h 9424512"/>
              <a:gd name="connsiteX7960" fmla="*/ 13114411 w 15162205"/>
              <a:gd name="connsiteY7960" fmla="*/ 9005108 h 9424512"/>
              <a:gd name="connsiteX7961" fmla="*/ 13098279 w 15162205"/>
              <a:gd name="connsiteY7961" fmla="*/ 8988979 h 9424512"/>
              <a:gd name="connsiteX7962" fmla="*/ 13066016 w 15162205"/>
              <a:gd name="connsiteY7962" fmla="*/ 8972847 h 9424512"/>
              <a:gd name="connsiteX7963" fmla="*/ 13049886 w 15162205"/>
              <a:gd name="connsiteY7963" fmla="*/ 8972847 h 9424512"/>
              <a:gd name="connsiteX7964" fmla="*/ 13017624 w 15162205"/>
              <a:gd name="connsiteY7964" fmla="*/ 8940584 h 9424512"/>
              <a:gd name="connsiteX7965" fmla="*/ 12953102 w 15162205"/>
              <a:gd name="connsiteY7965" fmla="*/ 8924453 h 9424512"/>
              <a:gd name="connsiteX7966" fmla="*/ 12936970 w 15162205"/>
              <a:gd name="connsiteY7966" fmla="*/ 8924453 h 9424512"/>
              <a:gd name="connsiteX7967" fmla="*/ 12928905 w 15162205"/>
              <a:gd name="connsiteY7967" fmla="*/ 8908324 h 9424512"/>
              <a:gd name="connsiteX7968" fmla="*/ 12904707 w 15162205"/>
              <a:gd name="connsiteY7968" fmla="*/ 8908324 h 9424512"/>
              <a:gd name="connsiteX7969" fmla="*/ 12807924 w 15162205"/>
              <a:gd name="connsiteY7969" fmla="*/ 8876062 h 9424512"/>
              <a:gd name="connsiteX7970" fmla="*/ 12598223 w 15162205"/>
              <a:gd name="connsiteY7970" fmla="*/ 8795407 h 9424512"/>
              <a:gd name="connsiteX7971" fmla="*/ 12630483 w 15162205"/>
              <a:gd name="connsiteY7971" fmla="*/ 8827670 h 9424512"/>
              <a:gd name="connsiteX7972" fmla="*/ 12743398 w 15162205"/>
              <a:gd name="connsiteY7972" fmla="*/ 8892192 h 9424512"/>
              <a:gd name="connsiteX7973" fmla="*/ 12759532 w 15162205"/>
              <a:gd name="connsiteY7973" fmla="*/ 8892192 h 9424512"/>
              <a:gd name="connsiteX7974" fmla="*/ 12767596 w 15162205"/>
              <a:gd name="connsiteY7974" fmla="*/ 8892192 h 9424512"/>
              <a:gd name="connsiteX7975" fmla="*/ 12775661 w 15162205"/>
              <a:gd name="connsiteY7975" fmla="*/ 8908324 h 9424512"/>
              <a:gd name="connsiteX7976" fmla="*/ 12807924 w 15162205"/>
              <a:gd name="connsiteY7976" fmla="*/ 8924453 h 9424512"/>
              <a:gd name="connsiteX7977" fmla="*/ 12815989 w 15162205"/>
              <a:gd name="connsiteY7977" fmla="*/ 8916388 h 9424512"/>
              <a:gd name="connsiteX7978" fmla="*/ 12824054 w 15162205"/>
              <a:gd name="connsiteY7978" fmla="*/ 8924453 h 9424512"/>
              <a:gd name="connsiteX7979" fmla="*/ 12840185 w 15162205"/>
              <a:gd name="connsiteY7979" fmla="*/ 8932520 h 9424512"/>
              <a:gd name="connsiteX7980" fmla="*/ 12864382 w 15162205"/>
              <a:gd name="connsiteY7980" fmla="*/ 8940584 h 9424512"/>
              <a:gd name="connsiteX7981" fmla="*/ 12872446 w 15162205"/>
              <a:gd name="connsiteY7981" fmla="*/ 8940584 h 9424512"/>
              <a:gd name="connsiteX7982" fmla="*/ 12824054 w 15162205"/>
              <a:gd name="connsiteY7982" fmla="*/ 8940584 h 9424512"/>
              <a:gd name="connsiteX7983" fmla="*/ 12759532 w 15162205"/>
              <a:gd name="connsiteY7983" fmla="*/ 8924453 h 9424512"/>
              <a:gd name="connsiteX7984" fmla="*/ 12727269 w 15162205"/>
              <a:gd name="connsiteY7984" fmla="*/ 8892192 h 9424512"/>
              <a:gd name="connsiteX7985" fmla="*/ 12719203 w 15162205"/>
              <a:gd name="connsiteY7985" fmla="*/ 8876062 h 9424512"/>
              <a:gd name="connsiteX7986" fmla="*/ 12711137 w 15162205"/>
              <a:gd name="connsiteY7986" fmla="*/ 8892192 h 9424512"/>
              <a:gd name="connsiteX7987" fmla="*/ 12695007 w 15162205"/>
              <a:gd name="connsiteY7987" fmla="*/ 8892192 h 9424512"/>
              <a:gd name="connsiteX7988" fmla="*/ 12565961 w 15162205"/>
              <a:gd name="connsiteY7988" fmla="*/ 8843800 h 9424512"/>
              <a:gd name="connsiteX7989" fmla="*/ 12533698 w 15162205"/>
              <a:gd name="connsiteY7989" fmla="*/ 8843800 h 9424512"/>
              <a:gd name="connsiteX7990" fmla="*/ 12517567 w 15162205"/>
              <a:gd name="connsiteY7990" fmla="*/ 8843800 h 9424512"/>
              <a:gd name="connsiteX7991" fmla="*/ 12517567 w 15162205"/>
              <a:gd name="connsiteY7991" fmla="*/ 8827670 h 9424512"/>
              <a:gd name="connsiteX7992" fmla="*/ 12469174 w 15162205"/>
              <a:gd name="connsiteY7992" fmla="*/ 8819603 h 9424512"/>
              <a:gd name="connsiteX7993" fmla="*/ 12420781 w 15162205"/>
              <a:gd name="connsiteY7993" fmla="*/ 8843800 h 9424512"/>
              <a:gd name="connsiteX7994" fmla="*/ 12453043 w 15162205"/>
              <a:gd name="connsiteY7994" fmla="*/ 8876062 h 9424512"/>
              <a:gd name="connsiteX7995" fmla="*/ 12461109 w 15162205"/>
              <a:gd name="connsiteY7995" fmla="*/ 8884125 h 9424512"/>
              <a:gd name="connsiteX7996" fmla="*/ 12477239 w 15162205"/>
              <a:gd name="connsiteY7996" fmla="*/ 8892192 h 9424512"/>
              <a:gd name="connsiteX7997" fmla="*/ 12517567 w 15162205"/>
              <a:gd name="connsiteY7997" fmla="*/ 8900257 h 9424512"/>
              <a:gd name="connsiteX7998" fmla="*/ 12582090 w 15162205"/>
              <a:gd name="connsiteY7998" fmla="*/ 8924453 h 9424512"/>
              <a:gd name="connsiteX7999" fmla="*/ 12711137 w 15162205"/>
              <a:gd name="connsiteY7999" fmla="*/ 8972847 h 9424512"/>
              <a:gd name="connsiteX8000" fmla="*/ 12872446 w 15162205"/>
              <a:gd name="connsiteY8000" fmla="*/ 9037370 h 9424512"/>
              <a:gd name="connsiteX8001" fmla="*/ 12775661 w 15162205"/>
              <a:gd name="connsiteY8001" fmla="*/ 9021238 h 9424512"/>
              <a:gd name="connsiteX8002" fmla="*/ 12711137 w 15162205"/>
              <a:gd name="connsiteY8002" fmla="*/ 8988979 h 9424512"/>
              <a:gd name="connsiteX8003" fmla="*/ 12614352 w 15162205"/>
              <a:gd name="connsiteY8003" fmla="*/ 8956716 h 9424512"/>
              <a:gd name="connsiteX8004" fmla="*/ 12420781 w 15162205"/>
              <a:gd name="connsiteY8004" fmla="*/ 8892192 h 9424512"/>
              <a:gd name="connsiteX8005" fmla="*/ 12340128 w 15162205"/>
              <a:gd name="connsiteY8005" fmla="*/ 8876062 h 9424512"/>
              <a:gd name="connsiteX8006" fmla="*/ 12291736 w 15162205"/>
              <a:gd name="connsiteY8006" fmla="*/ 8859929 h 9424512"/>
              <a:gd name="connsiteX8007" fmla="*/ 12178819 w 15162205"/>
              <a:gd name="connsiteY8007" fmla="*/ 8811538 h 9424512"/>
              <a:gd name="connsiteX8008" fmla="*/ 12162688 w 15162205"/>
              <a:gd name="connsiteY8008" fmla="*/ 8787342 h 9424512"/>
              <a:gd name="connsiteX8009" fmla="*/ 12114294 w 15162205"/>
              <a:gd name="connsiteY8009" fmla="*/ 8779275 h 9424512"/>
              <a:gd name="connsiteX8010" fmla="*/ 12041706 w 15162205"/>
              <a:gd name="connsiteY8010" fmla="*/ 8738949 h 9424512"/>
              <a:gd name="connsiteX8011" fmla="*/ 11993313 w 15162205"/>
              <a:gd name="connsiteY8011" fmla="*/ 8730883 h 9424512"/>
              <a:gd name="connsiteX8012" fmla="*/ 11832004 w 15162205"/>
              <a:gd name="connsiteY8012" fmla="*/ 8690557 h 9424512"/>
              <a:gd name="connsiteX8013" fmla="*/ 11694892 w 15162205"/>
              <a:gd name="connsiteY8013" fmla="*/ 8650229 h 9424512"/>
              <a:gd name="connsiteX8014" fmla="*/ 11662630 w 15162205"/>
              <a:gd name="connsiteY8014" fmla="*/ 8634098 h 9424512"/>
              <a:gd name="connsiteX8015" fmla="*/ 11646501 w 15162205"/>
              <a:gd name="connsiteY8015" fmla="*/ 8617966 h 9424512"/>
              <a:gd name="connsiteX8016" fmla="*/ 11598106 w 15162205"/>
              <a:gd name="connsiteY8016" fmla="*/ 8617966 h 9424512"/>
              <a:gd name="connsiteX8017" fmla="*/ 11485192 w 15162205"/>
              <a:gd name="connsiteY8017" fmla="*/ 8601837 h 9424512"/>
              <a:gd name="connsiteX8018" fmla="*/ 11380338 w 15162205"/>
              <a:gd name="connsiteY8018" fmla="*/ 8561508 h 9424512"/>
              <a:gd name="connsiteX8019" fmla="*/ 11323880 w 15162205"/>
              <a:gd name="connsiteY8019" fmla="*/ 8529246 h 9424512"/>
              <a:gd name="connsiteX8020" fmla="*/ 11307749 w 15162205"/>
              <a:gd name="connsiteY8020" fmla="*/ 8521183 h 9424512"/>
              <a:gd name="connsiteX8021" fmla="*/ 11291620 w 15162205"/>
              <a:gd name="connsiteY8021" fmla="*/ 8505051 h 9424512"/>
              <a:gd name="connsiteX8022" fmla="*/ 11275488 w 15162205"/>
              <a:gd name="connsiteY8022" fmla="*/ 8505051 h 9424512"/>
              <a:gd name="connsiteX8023" fmla="*/ 11259357 w 15162205"/>
              <a:gd name="connsiteY8023" fmla="*/ 8488920 h 9424512"/>
              <a:gd name="connsiteX8024" fmla="*/ 11227096 w 15162205"/>
              <a:gd name="connsiteY8024" fmla="*/ 8472789 h 9424512"/>
              <a:gd name="connsiteX8025" fmla="*/ 11194834 w 15162205"/>
              <a:gd name="connsiteY8025" fmla="*/ 8472789 h 9424512"/>
              <a:gd name="connsiteX8026" fmla="*/ 11170638 w 15162205"/>
              <a:gd name="connsiteY8026" fmla="*/ 8472789 h 9424512"/>
              <a:gd name="connsiteX8027" fmla="*/ 11162571 w 15162205"/>
              <a:gd name="connsiteY8027" fmla="*/ 8456657 h 9424512"/>
              <a:gd name="connsiteX8028" fmla="*/ 11146442 w 15162205"/>
              <a:gd name="connsiteY8028" fmla="*/ 8440528 h 9424512"/>
              <a:gd name="connsiteX8029" fmla="*/ 11106115 w 15162205"/>
              <a:gd name="connsiteY8029" fmla="*/ 8416332 h 9424512"/>
              <a:gd name="connsiteX8030" fmla="*/ 11057721 w 15162205"/>
              <a:gd name="connsiteY8030" fmla="*/ 8400200 h 9424512"/>
              <a:gd name="connsiteX8031" fmla="*/ 11033525 w 15162205"/>
              <a:gd name="connsiteY8031" fmla="*/ 8376003 h 9424512"/>
              <a:gd name="connsiteX8032" fmla="*/ 11001262 w 15162205"/>
              <a:gd name="connsiteY8032" fmla="*/ 8367938 h 9424512"/>
              <a:gd name="connsiteX8033" fmla="*/ 10888348 w 15162205"/>
              <a:gd name="connsiteY8033" fmla="*/ 8343742 h 9424512"/>
              <a:gd name="connsiteX8034" fmla="*/ 10800929 w 15162205"/>
              <a:gd name="connsiteY8034" fmla="*/ 8318765 h 9424512"/>
              <a:gd name="connsiteX8035" fmla="*/ 10809710 w 15162205"/>
              <a:gd name="connsiteY8035" fmla="*/ 8325596 h 9424512"/>
              <a:gd name="connsiteX8036" fmla="*/ 10831889 w 15162205"/>
              <a:gd name="connsiteY8036" fmla="*/ 8335678 h 9424512"/>
              <a:gd name="connsiteX8037" fmla="*/ 10856087 w 15162205"/>
              <a:gd name="connsiteY8037" fmla="*/ 8343742 h 9424512"/>
              <a:gd name="connsiteX8038" fmla="*/ 10864151 w 15162205"/>
              <a:gd name="connsiteY8038" fmla="*/ 8351807 h 9424512"/>
              <a:gd name="connsiteX8039" fmla="*/ 10872217 w 15162205"/>
              <a:gd name="connsiteY8039" fmla="*/ 8359874 h 9424512"/>
              <a:gd name="connsiteX8040" fmla="*/ 10952870 w 15162205"/>
              <a:gd name="connsiteY8040" fmla="*/ 8376003 h 9424512"/>
              <a:gd name="connsiteX8041" fmla="*/ 10969004 w 15162205"/>
              <a:gd name="connsiteY8041" fmla="*/ 8392135 h 9424512"/>
              <a:gd name="connsiteX8042" fmla="*/ 11009329 w 15162205"/>
              <a:gd name="connsiteY8042" fmla="*/ 8408266 h 9424512"/>
              <a:gd name="connsiteX8043" fmla="*/ 11065787 w 15162205"/>
              <a:gd name="connsiteY8043" fmla="*/ 8424396 h 9424512"/>
              <a:gd name="connsiteX8044" fmla="*/ 11065787 w 15162205"/>
              <a:gd name="connsiteY8044" fmla="*/ 8440528 h 9424512"/>
              <a:gd name="connsiteX8045" fmla="*/ 10969004 w 15162205"/>
              <a:gd name="connsiteY8045" fmla="*/ 8424396 h 9424512"/>
              <a:gd name="connsiteX8046" fmla="*/ 10904479 w 15162205"/>
              <a:gd name="connsiteY8046" fmla="*/ 8416332 h 9424512"/>
              <a:gd name="connsiteX8047" fmla="*/ 10888348 w 15162205"/>
              <a:gd name="connsiteY8047" fmla="*/ 8392135 h 9424512"/>
              <a:gd name="connsiteX8048" fmla="*/ 10856087 w 15162205"/>
              <a:gd name="connsiteY8048" fmla="*/ 8376003 h 9424512"/>
              <a:gd name="connsiteX8049" fmla="*/ 10807692 w 15162205"/>
              <a:gd name="connsiteY8049" fmla="*/ 8359874 h 9424512"/>
              <a:gd name="connsiteX8050" fmla="*/ 10767366 w 15162205"/>
              <a:gd name="connsiteY8050" fmla="*/ 8335678 h 9424512"/>
              <a:gd name="connsiteX8051" fmla="*/ 10727038 w 15162205"/>
              <a:gd name="connsiteY8051" fmla="*/ 8327611 h 9424512"/>
              <a:gd name="connsiteX8052" fmla="*/ 10710909 w 15162205"/>
              <a:gd name="connsiteY8052" fmla="*/ 8303415 h 9424512"/>
              <a:gd name="connsiteX8053" fmla="*/ 10710909 w 15162205"/>
              <a:gd name="connsiteY8053" fmla="*/ 8295349 h 9424512"/>
              <a:gd name="connsiteX8054" fmla="*/ 10727038 w 15162205"/>
              <a:gd name="connsiteY8054" fmla="*/ 8279219 h 9424512"/>
              <a:gd name="connsiteX8055" fmla="*/ 10702842 w 15162205"/>
              <a:gd name="connsiteY8055" fmla="*/ 8287283 h 9424512"/>
              <a:gd name="connsiteX8056" fmla="*/ 10678644 w 15162205"/>
              <a:gd name="connsiteY8056" fmla="*/ 8287283 h 9424512"/>
              <a:gd name="connsiteX8057" fmla="*/ 10670581 w 15162205"/>
              <a:gd name="connsiteY8057" fmla="*/ 8271153 h 9424512"/>
              <a:gd name="connsiteX8058" fmla="*/ 10646383 w 15162205"/>
              <a:gd name="connsiteY8058" fmla="*/ 8246957 h 9424512"/>
              <a:gd name="connsiteX8059" fmla="*/ 10622187 w 15162205"/>
              <a:gd name="connsiteY8059" fmla="*/ 8238891 h 9424512"/>
              <a:gd name="connsiteX8060" fmla="*/ 10614122 w 15162205"/>
              <a:gd name="connsiteY8060" fmla="*/ 8230825 h 9424512"/>
              <a:gd name="connsiteX8061" fmla="*/ 10581861 w 15162205"/>
              <a:gd name="connsiteY8061" fmla="*/ 8214694 h 9424512"/>
              <a:gd name="connsiteX8062" fmla="*/ 10485074 w 15162205"/>
              <a:gd name="connsiteY8062" fmla="*/ 8182433 h 9424512"/>
              <a:gd name="connsiteX8063" fmla="*/ 10436683 w 15162205"/>
              <a:gd name="connsiteY8063" fmla="*/ 8166302 h 9424512"/>
              <a:gd name="connsiteX8064" fmla="*/ 10428616 w 15162205"/>
              <a:gd name="connsiteY8064" fmla="*/ 8166302 h 9424512"/>
              <a:gd name="connsiteX8065" fmla="*/ 10372160 w 15162205"/>
              <a:gd name="connsiteY8065" fmla="*/ 8166302 h 9424512"/>
              <a:gd name="connsiteX8066" fmla="*/ 10291504 w 15162205"/>
              <a:gd name="connsiteY8066" fmla="*/ 8134041 h 9424512"/>
              <a:gd name="connsiteX8067" fmla="*/ 10259243 w 15162205"/>
              <a:gd name="connsiteY8067" fmla="*/ 8117911 h 9424512"/>
              <a:gd name="connsiteX8068" fmla="*/ 10210848 w 15162205"/>
              <a:gd name="connsiteY8068" fmla="*/ 8101779 h 9424512"/>
              <a:gd name="connsiteX8069" fmla="*/ 10170523 w 15162205"/>
              <a:gd name="connsiteY8069" fmla="*/ 8077583 h 9424512"/>
              <a:gd name="connsiteX8070" fmla="*/ 10130197 w 15162205"/>
              <a:gd name="connsiteY8070" fmla="*/ 8069516 h 9424512"/>
              <a:gd name="connsiteX8071" fmla="*/ 9936627 w 15162205"/>
              <a:gd name="connsiteY8071" fmla="*/ 8004994 h 9424512"/>
              <a:gd name="connsiteX8072" fmla="*/ 9920495 w 15162205"/>
              <a:gd name="connsiteY8072" fmla="*/ 8004994 h 9424512"/>
              <a:gd name="connsiteX8073" fmla="*/ 9912430 w 15162205"/>
              <a:gd name="connsiteY8073" fmla="*/ 8013057 h 9424512"/>
              <a:gd name="connsiteX8074" fmla="*/ 9855973 w 15162205"/>
              <a:gd name="connsiteY8074" fmla="*/ 7996928 h 9424512"/>
              <a:gd name="connsiteX8075" fmla="*/ 9823710 w 15162205"/>
              <a:gd name="connsiteY8075" fmla="*/ 7988861 h 9424512"/>
              <a:gd name="connsiteX8076" fmla="*/ 9710793 w 15162205"/>
              <a:gd name="connsiteY8076" fmla="*/ 7940470 h 9424512"/>
              <a:gd name="connsiteX8077" fmla="*/ 9694664 w 15162205"/>
              <a:gd name="connsiteY8077" fmla="*/ 7924339 h 9424512"/>
              <a:gd name="connsiteX8078" fmla="*/ 9662401 w 15162205"/>
              <a:gd name="connsiteY8078" fmla="*/ 7924339 h 9424512"/>
              <a:gd name="connsiteX8079" fmla="*/ 9630138 w 15162205"/>
              <a:gd name="connsiteY8079" fmla="*/ 7908207 h 9424512"/>
              <a:gd name="connsiteX8080" fmla="*/ 9614009 w 15162205"/>
              <a:gd name="connsiteY8080" fmla="*/ 7892078 h 9424512"/>
              <a:gd name="connsiteX8081" fmla="*/ 9565614 w 15162205"/>
              <a:gd name="connsiteY8081" fmla="*/ 7875947 h 9424512"/>
              <a:gd name="connsiteX8082" fmla="*/ 9468831 w 15162205"/>
              <a:gd name="connsiteY8082" fmla="*/ 7843685 h 9424512"/>
              <a:gd name="connsiteX8083" fmla="*/ 9452700 w 15162205"/>
              <a:gd name="connsiteY8083" fmla="*/ 7827553 h 9424512"/>
              <a:gd name="connsiteX8084" fmla="*/ 9436568 w 15162205"/>
              <a:gd name="connsiteY8084" fmla="*/ 7827553 h 9424512"/>
              <a:gd name="connsiteX8085" fmla="*/ 9307522 w 15162205"/>
              <a:gd name="connsiteY8085" fmla="*/ 7779161 h 9424512"/>
              <a:gd name="connsiteX8086" fmla="*/ 9234933 w 15162205"/>
              <a:gd name="connsiteY8086" fmla="*/ 7754965 h 9424512"/>
              <a:gd name="connsiteX8087" fmla="*/ 9162342 w 15162205"/>
              <a:gd name="connsiteY8087" fmla="*/ 7722702 h 9424512"/>
              <a:gd name="connsiteX8088" fmla="*/ 9113951 w 15162205"/>
              <a:gd name="connsiteY8088" fmla="*/ 7698506 h 9424512"/>
              <a:gd name="connsiteX8089" fmla="*/ 9130083 w 15162205"/>
              <a:gd name="connsiteY8089" fmla="*/ 7698506 h 9424512"/>
              <a:gd name="connsiteX8090" fmla="*/ 9154279 w 15162205"/>
              <a:gd name="connsiteY8090" fmla="*/ 7690441 h 9424512"/>
              <a:gd name="connsiteX8091" fmla="*/ 9138146 w 15162205"/>
              <a:gd name="connsiteY8091" fmla="*/ 7674311 h 9424512"/>
              <a:gd name="connsiteX8092" fmla="*/ 9097820 w 15162205"/>
              <a:gd name="connsiteY8092" fmla="*/ 7658180 h 9424512"/>
              <a:gd name="connsiteX8093" fmla="*/ 9049427 w 15162205"/>
              <a:gd name="connsiteY8093" fmla="*/ 7633983 h 9424512"/>
              <a:gd name="connsiteX8094" fmla="*/ 9025231 w 15162205"/>
              <a:gd name="connsiteY8094" fmla="*/ 7625919 h 9424512"/>
              <a:gd name="connsiteX8095" fmla="*/ 8968772 w 15162205"/>
              <a:gd name="connsiteY8095" fmla="*/ 7601721 h 9424512"/>
              <a:gd name="connsiteX8096" fmla="*/ 8904250 w 15162205"/>
              <a:gd name="connsiteY8096" fmla="*/ 7569460 h 9424512"/>
              <a:gd name="connsiteX8097" fmla="*/ 8855857 w 15162205"/>
              <a:gd name="connsiteY8097" fmla="*/ 7553328 h 9424512"/>
              <a:gd name="connsiteX8098" fmla="*/ 8694549 w 15162205"/>
              <a:gd name="connsiteY8098" fmla="*/ 7504935 h 9424512"/>
              <a:gd name="connsiteX8099" fmla="*/ 8670350 w 15162205"/>
              <a:gd name="connsiteY8099" fmla="*/ 7496870 h 9424512"/>
              <a:gd name="connsiteX8100" fmla="*/ 8613892 w 15162205"/>
              <a:gd name="connsiteY8100" fmla="*/ 7488806 h 9424512"/>
              <a:gd name="connsiteX8101" fmla="*/ 8533237 w 15162205"/>
              <a:gd name="connsiteY8101" fmla="*/ 7456543 h 9424512"/>
              <a:gd name="connsiteX8102" fmla="*/ 8452583 w 15162205"/>
              <a:gd name="connsiteY8102" fmla="*/ 7456543 h 9424512"/>
              <a:gd name="connsiteX8103" fmla="*/ 8436454 w 15162205"/>
              <a:gd name="connsiteY8103" fmla="*/ 7456543 h 9424512"/>
              <a:gd name="connsiteX8104" fmla="*/ 8420323 w 15162205"/>
              <a:gd name="connsiteY8104" fmla="*/ 7440414 h 9424512"/>
              <a:gd name="connsiteX8105" fmla="*/ 8420323 w 15162205"/>
              <a:gd name="connsiteY8105" fmla="*/ 7456543 h 9424512"/>
              <a:gd name="connsiteX8106" fmla="*/ 8291274 w 15162205"/>
              <a:gd name="connsiteY8106" fmla="*/ 7408152 h 9424512"/>
              <a:gd name="connsiteX8107" fmla="*/ 8347732 w 15162205"/>
              <a:gd name="connsiteY8107" fmla="*/ 7408152 h 9424512"/>
              <a:gd name="connsiteX8108" fmla="*/ 8420323 w 15162205"/>
              <a:gd name="connsiteY8108" fmla="*/ 7424281 h 9424512"/>
              <a:gd name="connsiteX8109" fmla="*/ 8307406 w 15162205"/>
              <a:gd name="connsiteY8109" fmla="*/ 7375889 h 9424512"/>
              <a:gd name="connsiteX8110" fmla="*/ 8178358 w 15162205"/>
              <a:gd name="connsiteY8110" fmla="*/ 7327497 h 9424512"/>
              <a:gd name="connsiteX8111" fmla="*/ 8194490 w 15162205"/>
              <a:gd name="connsiteY8111" fmla="*/ 7327497 h 9424512"/>
              <a:gd name="connsiteX8112" fmla="*/ 8226752 w 15162205"/>
              <a:gd name="connsiteY8112" fmla="*/ 7327497 h 9424512"/>
              <a:gd name="connsiteX8113" fmla="*/ 8250950 w 15162205"/>
              <a:gd name="connsiteY8113" fmla="*/ 7335561 h 9424512"/>
              <a:gd name="connsiteX8114" fmla="*/ 8275145 w 15162205"/>
              <a:gd name="connsiteY8114" fmla="*/ 7343628 h 9424512"/>
              <a:gd name="connsiteX8115" fmla="*/ 8299341 w 15162205"/>
              <a:gd name="connsiteY8115" fmla="*/ 7351693 h 9424512"/>
              <a:gd name="connsiteX8116" fmla="*/ 8307406 w 15162205"/>
              <a:gd name="connsiteY8116" fmla="*/ 7359760 h 9424512"/>
              <a:gd name="connsiteX8117" fmla="*/ 8339668 w 15162205"/>
              <a:gd name="connsiteY8117" fmla="*/ 7375889 h 9424512"/>
              <a:gd name="connsiteX8118" fmla="*/ 8388060 w 15162205"/>
              <a:gd name="connsiteY8118" fmla="*/ 7375889 h 9424512"/>
              <a:gd name="connsiteX8119" fmla="*/ 8484846 w 15162205"/>
              <a:gd name="connsiteY8119" fmla="*/ 7408152 h 9424512"/>
              <a:gd name="connsiteX8120" fmla="*/ 8452583 w 15162205"/>
              <a:gd name="connsiteY8120" fmla="*/ 7392020 h 9424512"/>
              <a:gd name="connsiteX8121" fmla="*/ 8388060 w 15162205"/>
              <a:gd name="connsiteY8121" fmla="*/ 7375889 h 9424512"/>
              <a:gd name="connsiteX8122" fmla="*/ 8355800 w 15162205"/>
              <a:gd name="connsiteY8122" fmla="*/ 7359760 h 9424512"/>
              <a:gd name="connsiteX8123" fmla="*/ 8315472 w 15162205"/>
              <a:gd name="connsiteY8123" fmla="*/ 7335561 h 9424512"/>
              <a:gd name="connsiteX8124" fmla="*/ 8234817 w 15162205"/>
              <a:gd name="connsiteY8124" fmla="*/ 7311365 h 9424512"/>
              <a:gd name="connsiteX8125" fmla="*/ 8146098 w 15162205"/>
              <a:gd name="connsiteY8125" fmla="*/ 7287169 h 9424512"/>
              <a:gd name="connsiteX8126" fmla="*/ 8129966 w 15162205"/>
              <a:gd name="connsiteY8126" fmla="*/ 7295235 h 9424512"/>
              <a:gd name="connsiteX8127" fmla="*/ 8049311 w 15162205"/>
              <a:gd name="connsiteY8127" fmla="*/ 7295235 h 9424512"/>
              <a:gd name="connsiteX8128" fmla="*/ 7984790 w 15162205"/>
              <a:gd name="connsiteY8128" fmla="*/ 7279106 h 9424512"/>
              <a:gd name="connsiteX8129" fmla="*/ 7984790 w 15162205"/>
              <a:gd name="connsiteY8129" fmla="*/ 7295235 h 9424512"/>
              <a:gd name="connsiteX8130" fmla="*/ 7952528 w 15162205"/>
              <a:gd name="connsiteY8130" fmla="*/ 7279106 h 9424512"/>
              <a:gd name="connsiteX8131" fmla="*/ 7912200 w 15162205"/>
              <a:gd name="connsiteY8131" fmla="*/ 7246843 h 9424512"/>
              <a:gd name="connsiteX8132" fmla="*/ 7823478 w 15162205"/>
              <a:gd name="connsiteY8132" fmla="*/ 7214580 h 9424512"/>
              <a:gd name="connsiteX8133" fmla="*/ 7742824 w 15162205"/>
              <a:gd name="connsiteY8133" fmla="*/ 7198448 h 9424512"/>
              <a:gd name="connsiteX8134" fmla="*/ 7710566 w 15162205"/>
              <a:gd name="connsiteY8134" fmla="*/ 7182319 h 9424512"/>
              <a:gd name="connsiteX8135" fmla="*/ 7775086 w 15162205"/>
              <a:gd name="connsiteY8135" fmla="*/ 7182319 h 9424512"/>
              <a:gd name="connsiteX8136" fmla="*/ 7799284 w 15162205"/>
              <a:gd name="connsiteY8136" fmla="*/ 7198448 h 9424512"/>
              <a:gd name="connsiteX8137" fmla="*/ 7823478 w 15162205"/>
              <a:gd name="connsiteY8137" fmla="*/ 7198448 h 9424512"/>
              <a:gd name="connsiteX8138" fmla="*/ 7855741 w 15162205"/>
              <a:gd name="connsiteY8138" fmla="*/ 7214580 h 9424512"/>
              <a:gd name="connsiteX8139" fmla="*/ 7984790 w 15162205"/>
              <a:gd name="connsiteY8139" fmla="*/ 7262973 h 9424512"/>
              <a:gd name="connsiteX8140" fmla="*/ 8041246 w 15162205"/>
              <a:gd name="connsiteY8140" fmla="*/ 7271039 h 9424512"/>
              <a:gd name="connsiteX8141" fmla="*/ 8081574 w 15162205"/>
              <a:gd name="connsiteY8141" fmla="*/ 7279106 h 9424512"/>
              <a:gd name="connsiteX8142" fmla="*/ 8065444 w 15162205"/>
              <a:gd name="connsiteY8142" fmla="*/ 7262973 h 9424512"/>
              <a:gd name="connsiteX8143" fmla="*/ 8033182 w 15162205"/>
              <a:gd name="connsiteY8143" fmla="*/ 7246843 h 9424512"/>
              <a:gd name="connsiteX8144" fmla="*/ 7936396 w 15162205"/>
              <a:gd name="connsiteY8144" fmla="*/ 7214580 h 9424512"/>
              <a:gd name="connsiteX8145" fmla="*/ 7839610 w 15162205"/>
              <a:gd name="connsiteY8145" fmla="*/ 7182319 h 9424512"/>
              <a:gd name="connsiteX8146" fmla="*/ 7823478 w 15162205"/>
              <a:gd name="connsiteY8146" fmla="*/ 7166188 h 9424512"/>
              <a:gd name="connsiteX8147" fmla="*/ 7775086 w 15162205"/>
              <a:gd name="connsiteY8147" fmla="*/ 7150056 h 9424512"/>
              <a:gd name="connsiteX8148" fmla="*/ 7678302 w 15162205"/>
              <a:gd name="connsiteY8148" fmla="*/ 7101665 h 9424512"/>
              <a:gd name="connsiteX8149" fmla="*/ 7581518 w 15162205"/>
              <a:gd name="connsiteY8149" fmla="*/ 7069402 h 9424512"/>
              <a:gd name="connsiteX8150" fmla="*/ 7516992 w 15162205"/>
              <a:gd name="connsiteY8150" fmla="*/ 7053271 h 9424512"/>
              <a:gd name="connsiteX8151" fmla="*/ 7468601 w 15162205"/>
              <a:gd name="connsiteY8151" fmla="*/ 7037139 h 9424512"/>
              <a:gd name="connsiteX8152" fmla="*/ 7452468 w 15162205"/>
              <a:gd name="connsiteY8152" fmla="*/ 7037139 h 9424512"/>
              <a:gd name="connsiteX8153" fmla="*/ 7420206 w 15162205"/>
              <a:gd name="connsiteY8153" fmla="*/ 7021010 h 9424512"/>
              <a:gd name="connsiteX8154" fmla="*/ 7347618 w 15162205"/>
              <a:gd name="connsiteY8154" fmla="*/ 6980682 h 9424512"/>
              <a:gd name="connsiteX8155" fmla="*/ 7307290 w 15162205"/>
              <a:gd name="connsiteY8155" fmla="*/ 6956485 h 9424512"/>
              <a:gd name="connsiteX8156" fmla="*/ 7323422 w 15162205"/>
              <a:gd name="connsiteY8156" fmla="*/ 6956485 h 9424512"/>
              <a:gd name="connsiteX8157" fmla="*/ 7339552 w 15162205"/>
              <a:gd name="connsiteY8157" fmla="*/ 6940356 h 9424512"/>
              <a:gd name="connsiteX8158" fmla="*/ 7307290 w 15162205"/>
              <a:gd name="connsiteY8158" fmla="*/ 6924225 h 9424512"/>
              <a:gd name="connsiteX8159" fmla="*/ 7291160 w 15162205"/>
              <a:gd name="connsiteY8159" fmla="*/ 6924225 h 9424512"/>
              <a:gd name="connsiteX8160" fmla="*/ 7202443 w 15162205"/>
              <a:gd name="connsiteY8160" fmla="*/ 6875830 h 9424512"/>
              <a:gd name="connsiteX8161" fmla="*/ 7081460 w 15162205"/>
              <a:gd name="connsiteY8161" fmla="*/ 6835505 h 9424512"/>
              <a:gd name="connsiteX8162" fmla="*/ 7000805 w 15162205"/>
              <a:gd name="connsiteY8162" fmla="*/ 6811308 h 9424512"/>
              <a:gd name="connsiteX8163" fmla="*/ 6920150 w 15162205"/>
              <a:gd name="connsiteY8163" fmla="*/ 6779047 h 9424512"/>
              <a:gd name="connsiteX8164" fmla="*/ 6774972 w 15162205"/>
              <a:gd name="connsiteY8164" fmla="*/ 6714521 h 9424512"/>
              <a:gd name="connsiteX8165" fmla="*/ 6742710 w 15162205"/>
              <a:gd name="connsiteY8165" fmla="*/ 6714521 h 9424512"/>
              <a:gd name="connsiteX8166" fmla="*/ 6718514 w 15162205"/>
              <a:gd name="connsiteY8166" fmla="*/ 6706458 h 9424512"/>
              <a:gd name="connsiteX8167" fmla="*/ 6710446 w 15162205"/>
              <a:gd name="connsiteY8167" fmla="*/ 6698392 h 9424512"/>
              <a:gd name="connsiteX8168" fmla="*/ 6645924 w 15162205"/>
              <a:gd name="connsiteY8168" fmla="*/ 6666130 h 9424512"/>
              <a:gd name="connsiteX8169" fmla="*/ 6605600 w 15162205"/>
              <a:gd name="connsiteY8169" fmla="*/ 6641934 h 9424512"/>
              <a:gd name="connsiteX8170" fmla="*/ 6557204 w 15162205"/>
              <a:gd name="connsiteY8170" fmla="*/ 6625803 h 9424512"/>
              <a:gd name="connsiteX8171" fmla="*/ 6500746 w 15162205"/>
              <a:gd name="connsiteY8171" fmla="*/ 6601606 h 9424512"/>
              <a:gd name="connsiteX8172" fmla="*/ 6387829 w 15162205"/>
              <a:gd name="connsiteY8172" fmla="*/ 6553214 h 9424512"/>
              <a:gd name="connsiteX8173" fmla="*/ 6355571 w 15162205"/>
              <a:gd name="connsiteY8173" fmla="*/ 6545149 h 9424512"/>
              <a:gd name="connsiteX8174" fmla="*/ 6323308 w 15162205"/>
              <a:gd name="connsiteY8174" fmla="*/ 6537084 h 9424512"/>
              <a:gd name="connsiteX8175" fmla="*/ 6307178 w 15162205"/>
              <a:gd name="connsiteY8175" fmla="*/ 6520951 h 9424512"/>
              <a:gd name="connsiteX8176" fmla="*/ 6282980 w 15162205"/>
              <a:gd name="connsiteY8176" fmla="*/ 6512888 h 9424512"/>
              <a:gd name="connsiteX8177" fmla="*/ 6242654 w 15162205"/>
              <a:gd name="connsiteY8177" fmla="*/ 6496756 h 9424512"/>
              <a:gd name="connsiteX8178" fmla="*/ 6194259 w 15162205"/>
              <a:gd name="connsiteY8178" fmla="*/ 6488692 h 9424512"/>
              <a:gd name="connsiteX8179" fmla="*/ 6129736 w 15162205"/>
              <a:gd name="connsiteY8179" fmla="*/ 6472560 h 9424512"/>
              <a:gd name="connsiteX8180" fmla="*/ 6057148 w 15162205"/>
              <a:gd name="connsiteY8180" fmla="*/ 6448362 h 9424512"/>
              <a:gd name="connsiteX8181" fmla="*/ 5984558 w 15162205"/>
              <a:gd name="connsiteY8181" fmla="*/ 6416101 h 9424512"/>
              <a:gd name="connsiteX8182" fmla="*/ 5823250 w 15162205"/>
              <a:gd name="connsiteY8182" fmla="*/ 6359643 h 9424512"/>
              <a:gd name="connsiteX8183" fmla="*/ 5710332 w 15162205"/>
              <a:gd name="connsiteY8183" fmla="*/ 6311251 h 9424512"/>
              <a:gd name="connsiteX8184" fmla="*/ 5637745 w 15162205"/>
              <a:gd name="connsiteY8184" fmla="*/ 6295120 h 9424512"/>
              <a:gd name="connsiteX8185" fmla="*/ 5621614 w 15162205"/>
              <a:gd name="connsiteY8185" fmla="*/ 6270924 h 9424512"/>
              <a:gd name="connsiteX8186" fmla="*/ 5597416 w 15162205"/>
              <a:gd name="connsiteY8186" fmla="*/ 6246729 h 9424512"/>
              <a:gd name="connsiteX8187" fmla="*/ 5581286 w 15162205"/>
              <a:gd name="connsiteY8187" fmla="*/ 6230596 h 9424512"/>
              <a:gd name="connsiteX8188" fmla="*/ 5774858 w 15162205"/>
              <a:gd name="connsiteY8188" fmla="*/ 6295120 h 9424512"/>
              <a:gd name="connsiteX8189" fmla="*/ 5871642 w 15162205"/>
              <a:gd name="connsiteY8189" fmla="*/ 6327383 h 9424512"/>
              <a:gd name="connsiteX8190" fmla="*/ 5871642 w 15162205"/>
              <a:gd name="connsiteY8190" fmla="*/ 6319316 h 9424512"/>
              <a:gd name="connsiteX8191" fmla="*/ 5887774 w 15162205"/>
              <a:gd name="connsiteY8191" fmla="*/ 6311251 h 9424512"/>
              <a:gd name="connsiteX8192" fmla="*/ 5887774 w 15162205"/>
              <a:gd name="connsiteY8192" fmla="*/ 6327383 h 9424512"/>
              <a:gd name="connsiteX8193" fmla="*/ 5920036 w 15162205"/>
              <a:gd name="connsiteY8193" fmla="*/ 6343512 h 9424512"/>
              <a:gd name="connsiteX8194" fmla="*/ 5920036 w 15162205"/>
              <a:gd name="connsiteY8194" fmla="*/ 6327383 h 9424512"/>
              <a:gd name="connsiteX8195" fmla="*/ 5903904 w 15162205"/>
              <a:gd name="connsiteY8195" fmla="*/ 6311251 h 9424512"/>
              <a:gd name="connsiteX8196" fmla="*/ 5855510 w 15162205"/>
              <a:gd name="connsiteY8196" fmla="*/ 6295120 h 9424512"/>
              <a:gd name="connsiteX8197" fmla="*/ 5799054 w 15162205"/>
              <a:gd name="connsiteY8197" fmla="*/ 6278988 h 9424512"/>
              <a:gd name="connsiteX8198" fmla="*/ 5774858 w 15162205"/>
              <a:gd name="connsiteY8198" fmla="*/ 6262858 h 9424512"/>
              <a:gd name="connsiteX8199" fmla="*/ 5710332 w 15162205"/>
              <a:gd name="connsiteY8199" fmla="*/ 6246729 h 9424512"/>
              <a:gd name="connsiteX8200" fmla="*/ 5694202 w 15162205"/>
              <a:gd name="connsiteY8200" fmla="*/ 6214466 h 9424512"/>
              <a:gd name="connsiteX8201" fmla="*/ 5678070 w 15162205"/>
              <a:gd name="connsiteY8201" fmla="*/ 6198334 h 9424512"/>
              <a:gd name="connsiteX8202" fmla="*/ 5645810 w 15162205"/>
              <a:gd name="connsiteY8202" fmla="*/ 6198334 h 9424512"/>
              <a:gd name="connsiteX8203" fmla="*/ 5516762 w 15162205"/>
              <a:gd name="connsiteY8203" fmla="*/ 6149942 h 9424512"/>
              <a:gd name="connsiteX8204" fmla="*/ 5468369 w 15162205"/>
              <a:gd name="connsiteY8204" fmla="*/ 6117679 h 9424512"/>
              <a:gd name="connsiteX8205" fmla="*/ 5532894 w 15162205"/>
              <a:gd name="connsiteY8205" fmla="*/ 6133811 h 9424512"/>
              <a:gd name="connsiteX8206" fmla="*/ 5581286 w 15162205"/>
              <a:gd name="connsiteY8206" fmla="*/ 6149942 h 9424512"/>
              <a:gd name="connsiteX8207" fmla="*/ 5629681 w 15162205"/>
              <a:gd name="connsiteY8207" fmla="*/ 6166071 h 9424512"/>
              <a:gd name="connsiteX8208" fmla="*/ 5670006 w 15162205"/>
              <a:gd name="connsiteY8208" fmla="*/ 6190270 h 9424512"/>
              <a:gd name="connsiteX8209" fmla="*/ 5742595 w 15162205"/>
              <a:gd name="connsiteY8209" fmla="*/ 6198334 h 9424512"/>
              <a:gd name="connsiteX8210" fmla="*/ 5742595 w 15162205"/>
              <a:gd name="connsiteY8210" fmla="*/ 6182203 h 9424512"/>
              <a:gd name="connsiteX8211" fmla="*/ 5678070 w 15162205"/>
              <a:gd name="connsiteY8211" fmla="*/ 6158007 h 9424512"/>
              <a:gd name="connsiteX8212" fmla="*/ 5613549 w 15162205"/>
              <a:gd name="connsiteY8212" fmla="*/ 6133811 h 9424512"/>
              <a:gd name="connsiteX8213" fmla="*/ 5516762 w 15162205"/>
              <a:gd name="connsiteY8213" fmla="*/ 6093483 h 9424512"/>
              <a:gd name="connsiteX8214" fmla="*/ 5468369 w 15162205"/>
              <a:gd name="connsiteY8214" fmla="*/ 6069288 h 9424512"/>
              <a:gd name="connsiteX8215" fmla="*/ 5436108 w 15162205"/>
              <a:gd name="connsiteY8215" fmla="*/ 6037025 h 9424512"/>
              <a:gd name="connsiteX8216" fmla="*/ 5452240 w 15162205"/>
              <a:gd name="connsiteY8216" fmla="*/ 6037025 h 9424512"/>
              <a:gd name="connsiteX8217" fmla="*/ 5468369 w 15162205"/>
              <a:gd name="connsiteY8217" fmla="*/ 6053157 h 9424512"/>
              <a:gd name="connsiteX8218" fmla="*/ 5484501 w 15162205"/>
              <a:gd name="connsiteY8218" fmla="*/ 6053157 h 9424512"/>
              <a:gd name="connsiteX8219" fmla="*/ 5476436 w 15162205"/>
              <a:gd name="connsiteY8219" fmla="*/ 6061221 h 9424512"/>
              <a:gd name="connsiteX8220" fmla="*/ 5500632 w 15162205"/>
              <a:gd name="connsiteY8220" fmla="*/ 6069288 h 9424512"/>
              <a:gd name="connsiteX8221" fmla="*/ 5581286 w 15162205"/>
              <a:gd name="connsiteY8221" fmla="*/ 6085417 h 9424512"/>
              <a:gd name="connsiteX8222" fmla="*/ 5661940 w 15162205"/>
              <a:gd name="connsiteY8222" fmla="*/ 6101549 h 9424512"/>
              <a:gd name="connsiteX8223" fmla="*/ 5629681 w 15162205"/>
              <a:gd name="connsiteY8223" fmla="*/ 6069288 h 9424512"/>
              <a:gd name="connsiteX8224" fmla="*/ 5549026 w 15162205"/>
              <a:gd name="connsiteY8224" fmla="*/ 6037025 h 9424512"/>
              <a:gd name="connsiteX8225" fmla="*/ 5468369 w 15162205"/>
              <a:gd name="connsiteY8225" fmla="*/ 5988633 h 9424512"/>
              <a:gd name="connsiteX8226" fmla="*/ 5460306 w 15162205"/>
              <a:gd name="connsiteY8226" fmla="*/ 5972503 h 9424512"/>
              <a:gd name="connsiteX8227" fmla="*/ 5452240 w 15162205"/>
              <a:gd name="connsiteY8227" fmla="*/ 5988633 h 9424512"/>
              <a:gd name="connsiteX8228" fmla="*/ 5452240 w 15162205"/>
              <a:gd name="connsiteY8228" fmla="*/ 6004762 h 9424512"/>
              <a:gd name="connsiteX8229" fmla="*/ 5436108 w 15162205"/>
              <a:gd name="connsiteY8229" fmla="*/ 5996698 h 9424512"/>
              <a:gd name="connsiteX8230" fmla="*/ 5419978 w 15162205"/>
              <a:gd name="connsiteY8230" fmla="*/ 5988633 h 9424512"/>
              <a:gd name="connsiteX8231" fmla="*/ 5403847 w 15162205"/>
              <a:gd name="connsiteY8231" fmla="*/ 5972503 h 9424512"/>
              <a:gd name="connsiteX8232" fmla="*/ 5387714 w 15162205"/>
              <a:gd name="connsiteY8232" fmla="*/ 5956370 h 9424512"/>
              <a:gd name="connsiteX8233" fmla="*/ 5379650 w 15162205"/>
              <a:gd name="connsiteY8233" fmla="*/ 5948305 h 9424512"/>
              <a:gd name="connsiteX8234" fmla="*/ 5355454 w 15162205"/>
              <a:gd name="connsiteY8234" fmla="*/ 5940241 h 9424512"/>
              <a:gd name="connsiteX8235" fmla="*/ 5339323 w 15162205"/>
              <a:gd name="connsiteY8235" fmla="*/ 5932175 h 9424512"/>
              <a:gd name="connsiteX8236" fmla="*/ 5323192 w 15162205"/>
              <a:gd name="connsiteY8236" fmla="*/ 5924109 h 9424512"/>
              <a:gd name="connsiteX8237" fmla="*/ 5274799 w 15162205"/>
              <a:gd name="connsiteY8237" fmla="*/ 5907979 h 9424512"/>
              <a:gd name="connsiteX8238" fmla="*/ 5226408 w 15162205"/>
              <a:gd name="connsiteY8238" fmla="*/ 5875716 h 9424512"/>
              <a:gd name="connsiteX8239" fmla="*/ 5218342 w 15162205"/>
              <a:gd name="connsiteY8239" fmla="*/ 5875716 h 9424512"/>
              <a:gd name="connsiteX8240" fmla="*/ 5194148 w 15162205"/>
              <a:gd name="connsiteY8240" fmla="*/ 5859587 h 9424512"/>
              <a:gd name="connsiteX8241" fmla="*/ 5032836 w 15162205"/>
              <a:gd name="connsiteY8241" fmla="*/ 5795062 h 9424512"/>
              <a:gd name="connsiteX8242" fmla="*/ 4984443 w 15162205"/>
              <a:gd name="connsiteY8242" fmla="*/ 5786996 h 9424512"/>
              <a:gd name="connsiteX8243" fmla="*/ 4968315 w 15162205"/>
              <a:gd name="connsiteY8243" fmla="*/ 5762800 h 9424512"/>
              <a:gd name="connsiteX8244" fmla="*/ 4968315 w 15162205"/>
              <a:gd name="connsiteY8244" fmla="*/ 5746670 h 9424512"/>
              <a:gd name="connsiteX8245" fmla="*/ 5000574 w 15162205"/>
              <a:gd name="connsiteY8245" fmla="*/ 5762800 h 9424512"/>
              <a:gd name="connsiteX8246" fmla="*/ 5032836 w 15162205"/>
              <a:gd name="connsiteY8246" fmla="*/ 5762800 h 9424512"/>
              <a:gd name="connsiteX8247" fmla="*/ 5016709 w 15162205"/>
              <a:gd name="connsiteY8247" fmla="*/ 5714407 h 9424512"/>
              <a:gd name="connsiteX8248" fmla="*/ 4823137 w 15162205"/>
              <a:gd name="connsiteY8248" fmla="*/ 5649883 h 9424512"/>
              <a:gd name="connsiteX8249" fmla="*/ 4774744 w 15162205"/>
              <a:gd name="connsiteY8249" fmla="*/ 5633753 h 9424512"/>
              <a:gd name="connsiteX8250" fmla="*/ 4710219 w 15162205"/>
              <a:gd name="connsiteY8250" fmla="*/ 5601492 h 9424512"/>
              <a:gd name="connsiteX8251" fmla="*/ 4661827 w 15162205"/>
              <a:gd name="connsiteY8251" fmla="*/ 5585361 h 9424512"/>
              <a:gd name="connsiteX8252" fmla="*/ 4694089 w 15162205"/>
              <a:gd name="connsiteY8252" fmla="*/ 5585361 h 9424512"/>
              <a:gd name="connsiteX8253" fmla="*/ 4742482 w 15162205"/>
              <a:gd name="connsiteY8253" fmla="*/ 5601492 h 9424512"/>
              <a:gd name="connsiteX8254" fmla="*/ 4766678 w 15162205"/>
              <a:gd name="connsiteY8254" fmla="*/ 5601492 h 9424512"/>
              <a:gd name="connsiteX8255" fmla="*/ 4758615 w 15162205"/>
              <a:gd name="connsiteY8255" fmla="*/ 5585361 h 9424512"/>
              <a:gd name="connsiteX8256" fmla="*/ 4774744 w 15162205"/>
              <a:gd name="connsiteY8256" fmla="*/ 5585361 h 9424512"/>
              <a:gd name="connsiteX8257" fmla="*/ 4807006 w 15162205"/>
              <a:gd name="connsiteY8257" fmla="*/ 5601492 h 9424512"/>
              <a:gd name="connsiteX8258" fmla="*/ 4823137 w 15162205"/>
              <a:gd name="connsiteY8258" fmla="*/ 5601492 h 9424512"/>
              <a:gd name="connsiteX8259" fmla="*/ 4871530 w 15162205"/>
              <a:gd name="connsiteY8259" fmla="*/ 5617624 h 9424512"/>
              <a:gd name="connsiteX8260" fmla="*/ 4887660 w 15162205"/>
              <a:gd name="connsiteY8260" fmla="*/ 5633753 h 9424512"/>
              <a:gd name="connsiteX8261" fmla="*/ 4911856 w 15162205"/>
              <a:gd name="connsiteY8261" fmla="*/ 5633753 h 9424512"/>
              <a:gd name="connsiteX8262" fmla="*/ 4944116 w 15162205"/>
              <a:gd name="connsiteY8262" fmla="*/ 5641820 h 9424512"/>
              <a:gd name="connsiteX8263" fmla="*/ 4992511 w 15162205"/>
              <a:gd name="connsiteY8263" fmla="*/ 5657950 h 9424512"/>
              <a:gd name="connsiteX8264" fmla="*/ 5081231 w 15162205"/>
              <a:gd name="connsiteY8264" fmla="*/ 5698278 h 9424512"/>
              <a:gd name="connsiteX8265" fmla="*/ 5153818 w 15162205"/>
              <a:gd name="connsiteY8265" fmla="*/ 5714407 h 9424512"/>
              <a:gd name="connsiteX8266" fmla="*/ 5161884 w 15162205"/>
              <a:gd name="connsiteY8266" fmla="*/ 5714407 h 9424512"/>
              <a:gd name="connsiteX8267" fmla="*/ 5327224 w 15162205"/>
              <a:gd name="connsiteY8267" fmla="*/ 5786996 h 9424512"/>
              <a:gd name="connsiteX8268" fmla="*/ 5370182 w 15162205"/>
              <a:gd name="connsiteY8268" fmla="*/ 5802777 h 9424512"/>
              <a:gd name="connsiteX8269" fmla="*/ 5339323 w 15162205"/>
              <a:gd name="connsiteY8269" fmla="*/ 5795062 h 9424512"/>
              <a:gd name="connsiteX8270" fmla="*/ 5274799 w 15162205"/>
              <a:gd name="connsiteY8270" fmla="*/ 5795062 h 9424512"/>
              <a:gd name="connsiteX8271" fmla="*/ 5258672 w 15162205"/>
              <a:gd name="connsiteY8271" fmla="*/ 5778933 h 9424512"/>
              <a:gd name="connsiteX8272" fmla="*/ 5242539 w 15162205"/>
              <a:gd name="connsiteY8272" fmla="*/ 5778933 h 9424512"/>
              <a:gd name="connsiteX8273" fmla="*/ 5129624 w 15162205"/>
              <a:gd name="connsiteY8273" fmla="*/ 5730539 h 9424512"/>
              <a:gd name="connsiteX8274" fmla="*/ 5081231 w 15162205"/>
              <a:gd name="connsiteY8274" fmla="*/ 5730539 h 9424512"/>
              <a:gd name="connsiteX8275" fmla="*/ 5113491 w 15162205"/>
              <a:gd name="connsiteY8275" fmla="*/ 5746670 h 9424512"/>
              <a:gd name="connsiteX8276" fmla="*/ 5161884 w 15162205"/>
              <a:gd name="connsiteY8276" fmla="*/ 5762800 h 9424512"/>
              <a:gd name="connsiteX8277" fmla="*/ 5274799 w 15162205"/>
              <a:gd name="connsiteY8277" fmla="*/ 5819257 h 9424512"/>
              <a:gd name="connsiteX8278" fmla="*/ 5371586 w 15162205"/>
              <a:gd name="connsiteY8278" fmla="*/ 5859587 h 9424512"/>
              <a:gd name="connsiteX8279" fmla="*/ 5387714 w 15162205"/>
              <a:gd name="connsiteY8279" fmla="*/ 5859587 h 9424512"/>
              <a:gd name="connsiteX8280" fmla="*/ 5428042 w 15162205"/>
              <a:gd name="connsiteY8280" fmla="*/ 5883783 h 9424512"/>
              <a:gd name="connsiteX8281" fmla="*/ 5436108 w 15162205"/>
              <a:gd name="connsiteY8281" fmla="*/ 5875716 h 9424512"/>
              <a:gd name="connsiteX8282" fmla="*/ 5452240 w 15162205"/>
              <a:gd name="connsiteY8282" fmla="*/ 5859587 h 9424512"/>
              <a:gd name="connsiteX8283" fmla="*/ 5500632 w 15162205"/>
              <a:gd name="connsiteY8283" fmla="*/ 5875716 h 9424512"/>
              <a:gd name="connsiteX8284" fmla="*/ 5508698 w 15162205"/>
              <a:gd name="connsiteY8284" fmla="*/ 5875716 h 9424512"/>
              <a:gd name="connsiteX8285" fmla="*/ 5532894 w 15162205"/>
              <a:gd name="connsiteY8285" fmla="*/ 5891848 h 9424512"/>
              <a:gd name="connsiteX8286" fmla="*/ 5565156 w 15162205"/>
              <a:gd name="connsiteY8286" fmla="*/ 5907979 h 9424512"/>
              <a:gd name="connsiteX8287" fmla="*/ 5613549 w 15162205"/>
              <a:gd name="connsiteY8287" fmla="*/ 5924109 h 9424512"/>
              <a:gd name="connsiteX8288" fmla="*/ 5645810 w 15162205"/>
              <a:gd name="connsiteY8288" fmla="*/ 5932175 h 9424512"/>
              <a:gd name="connsiteX8289" fmla="*/ 5710332 w 15162205"/>
              <a:gd name="connsiteY8289" fmla="*/ 5956370 h 9424512"/>
              <a:gd name="connsiteX8290" fmla="*/ 5790987 w 15162205"/>
              <a:gd name="connsiteY8290" fmla="*/ 5972503 h 9424512"/>
              <a:gd name="connsiteX8291" fmla="*/ 5807119 w 15162205"/>
              <a:gd name="connsiteY8291" fmla="*/ 5972503 h 9424512"/>
              <a:gd name="connsiteX8292" fmla="*/ 5758727 w 15162205"/>
              <a:gd name="connsiteY8292" fmla="*/ 5956370 h 9424512"/>
              <a:gd name="connsiteX8293" fmla="*/ 5742595 w 15162205"/>
              <a:gd name="connsiteY8293" fmla="*/ 5940241 h 9424512"/>
              <a:gd name="connsiteX8294" fmla="*/ 5694202 w 15162205"/>
              <a:gd name="connsiteY8294" fmla="*/ 5907979 h 9424512"/>
              <a:gd name="connsiteX8295" fmla="*/ 5613549 w 15162205"/>
              <a:gd name="connsiteY8295" fmla="*/ 5891848 h 9424512"/>
              <a:gd name="connsiteX8296" fmla="*/ 5613549 w 15162205"/>
              <a:gd name="connsiteY8296" fmla="*/ 5875716 h 9424512"/>
              <a:gd name="connsiteX8297" fmla="*/ 5613549 w 15162205"/>
              <a:gd name="connsiteY8297" fmla="*/ 5859587 h 9424512"/>
              <a:gd name="connsiteX8298" fmla="*/ 5573220 w 15162205"/>
              <a:gd name="connsiteY8298" fmla="*/ 5843455 h 9424512"/>
              <a:gd name="connsiteX8299" fmla="*/ 5549026 w 15162205"/>
              <a:gd name="connsiteY8299" fmla="*/ 5835390 h 9424512"/>
              <a:gd name="connsiteX8300" fmla="*/ 5524829 w 15162205"/>
              <a:gd name="connsiteY8300" fmla="*/ 5827324 h 9424512"/>
              <a:gd name="connsiteX8301" fmla="*/ 5516762 w 15162205"/>
              <a:gd name="connsiteY8301" fmla="*/ 5827324 h 9424512"/>
              <a:gd name="connsiteX8302" fmla="*/ 5516762 w 15162205"/>
              <a:gd name="connsiteY8302" fmla="*/ 5859587 h 9424512"/>
              <a:gd name="connsiteX8303" fmla="*/ 5454928 w 15162205"/>
              <a:gd name="connsiteY8303" fmla="*/ 5828669 h 9424512"/>
              <a:gd name="connsiteX8304" fmla="*/ 5464337 w 15162205"/>
              <a:gd name="connsiteY8304" fmla="*/ 5829339 h 9424512"/>
              <a:gd name="connsiteX8305" fmla="*/ 5484501 w 15162205"/>
              <a:gd name="connsiteY8305" fmla="*/ 5835390 h 9424512"/>
              <a:gd name="connsiteX8306" fmla="*/ 5516762 w 15162205"/>
              <a:gd name="connsiteY8306" fmla="*/ 5811194 h 9424512"/>
              <a:gd name="connsiteX8307" fmla="*/ 5516762 w 15162205"/>
              <a:gd name="connsiteY8307" fmla="*/ 5795062 h 9424512"/>
              <a:gd name="connsiteX8308" fmla="*/ 5532894 w 15162205"/>
              <a:gd name="connsiteY8308" fmla="*/ 5795062 h 9424512"/>
              <a:gd name="connsiteX8309" fmla="*/ 5532894 w 15162205"/>
              <a:gd name="connsiteY8309" fmla="*/ 5778933 h 9424512"/>
              <a:gd name="connsiteX8310" fmla="*/ 5419978 w 15162205"/>
              <a:gd name="connsiteY8310" fmla="*/ 5714407 h 9424512"/>
              <a:gd name="connsiteX8311" fmla="*/ 5371586 w 15162205"/>
              <a:gd name="connsiteY8311" fmla="*/ 5682146 h 9424512"/>
              <a:gd name="connsiteX8312" fmla="*/ 5339323 w 15162205"/>
              <a:gd name="connsiteY8312" fmla="*/ 5682146 h 9424512"/>
              <a:gd name="connsiteX8313" fmla="*/ 5258672 w 15162205"/>
              <a:gd name="connsiteY8313" fmla="*/ 5633753 h 9424512"/>
              <a:gd name="connsiteX8314" fmla="*/ 5403847 w 15162205"/>
              <a:gd name="connsiteY8314" fmla="*/ 5666015 h 9424512"/>
              <a:gd name="connsiteX8315" fmla="*/ 5484501 w 15162205"/>
              <a:gd name="connsiteY8315" fmla="*/ 5698278 h 9424512"/>
              <a:gd name="connsiteX8316" fmla="*/ 5452240 w 15162205"/>
              <a:gd name="connsiteY8316" fmla="*/ 5674082 h 9424512"/>
              <a:gd name="connsiteX8317" fmla="*/ 5411910 w 15162205"/>
              <a:gd name="connsiteY8317" fmla="*/ 5649883 h 9424512"/>
              <a:gd name="connsiteX8318" fmla="*/ 5371586 w 15162205"/>
              <a:gd name="connsiteY8318" fmla="*/ 5633753 h 9424512"/>
              <a:gd name="connsiteX8319" fmla="*/ 5331261 w 15162205"/>
              <a:gd name="connsiteY8319" fmla="*/ 5617624 h 9424512"/>
              <a:gd name="connsiteX8320" fmla="*/ 5274799 w 15162205"/>
              <a:gd name="connsiteY8320" fmla="*/ 5593426 h 9424512"/>
              <a:gd name="connsiteX8321" fmla="*/ 5210277 w 15162205"/>
              <a:gd name="connsiteY8321" fmla="*/ 5569229 h 9424512"/>
              <a:gd name="connsiteX8322" fmla="*/ 5161884 w 15162205"/>
              <a:gd name="connsiteY8322" fmla="*/ 5553098 h 9424512"/>
              <a:gd name="connsiteX8323" fmla="*/ 5129624 w 15162205"/>
              <a:gd name="connsiteY8323" fmla="*/ 5536969 h 9424512"/>
              <a:gd name="connsiteX8324" fmla="*/ 4919923 w 15162205"/>
              <a:gd name="connsiteY8324" fmla="*/ 5472444 h 9424512"/>
              <a:gd name="connsiteX8325" fmla="*/ 4823137 w 15162205"/>
              <a:gd name="connsiteY8325" fmla="*/ 5440183 h 9424512"/>
              <a:gd name="connsiteX8326" fmla="*/ 4903789 w 15162205"/>
              <a:gd name="connsiteY8326" fmla="*/ 5456315 h 9424512"/>
              <a:gd name="connsiteX8327" fmla="*/ 4887660 w 15162205"/>
              <a:gd name="connsiteY8327" fmla="*/ 5440183 h 9424512"/>
              <a:gd name="connsiteX8328" fmla="*/ 4863464 w 15162205"/>
              <a:gd name="connsiteY8328" fmla="*/ 5415985 h 9424512"/>
              <a:gd name="connsiteX8329" fmla="*/ 4823137 w 15162205"/>
              <a:gd name="connsiteY8329" fmla="*/ 5407920 h 9424512"/>
              <a:gd name="connsiteX8330" fmla="*/ 4710219 w 15162205"/>
              <a:gd name="connsiteY8330" fmla="*/ 5359528 h 9424512"/>
              <a:gd name="connsiteX8331" fmla="*/ 4516648 w 15162205"/>
              <a:gd name="connsiteY8331" fmla="*/ 5278874 h 9424512"/>
              <a:gd name="connsiteX8332" fmla="*/ 4452125 w 15162205"/>
              <a:gd name="connsiteY8332" fmla="*/ 5262743 h 9424512"/>
              <a:gd name="connsiteX8333" fmla="*/ 4403734 w 15162205"/>
              <a:gd name="connsiteY8333" fmla="*/ 5246611 h 9424512"/>
              <a:gd name="connsiteX8334" fmla="*/ 4347273 w 15162205"/>
              <a:gd name="connsiteY8334" fmla="*/ 5222415 h 9424512"/>
              <a:gd name="connsiteX8335" fmla="*/ 4298884 w 15162205"/>
              <a:gd name="connsiteY8335" fmla="*/ 5206285 h 9424512"/>
              <a:gd name="connsiteX8336" fmla="*/ 4226293 w 15162205"/>
              <a:gd name="connsiteY8336" fmla="*/ 5198219 h 9424512"/>
              <a:gd name="connsiteX8337" fmla="*/ 4161770 w 15162205"/>
              <a:gd name="connsiteY8337" fmla="*/ 5182089 h 9424512"/>
              <a:gd name="connsiteX8338" fmla="*/ 4121443 w 15162205"/>
              <a:gd name="connsiteY8338" fmla="*/ 5174024 h 9424512"/>
              <a:gd name="connsiteX8339" fmla="*/ 4097247 w 15162205"/>
              <a:gd name="connsiteY8339" fmla="*/ 5165957 h 9424512"/>
              <a:gd name="connsiteX8340" fmla="*/ 4097247 w 15162205"/>
              <a:gd name="connsiteY8340" fmla="*/ 5149826 h 9424512"/>
              <a:gd name="connsiteX8341" fmla="*/ 4145639 w 15162205"/>
              <a:gd name="connsiteY8341" fmla="*/ 5149826 h 9424512"/>
              <a:gd name="connsiteX8342" fmla="*/ 4194029 w 15162205"/>
              <a:gd name="connsiteY8342" fmla="*/ 5149826 h 9424512"/>
              <a:gd name="connsiteX8343" fmla="*/ 4161770 w 15162205"/>
              <a:gd name="connsiteY8343" fmla="*/ 5133694 h 9424512"/>
              <a:gd name="connsiteX8344" fmla="*/ 4097247 w 15162205"/>
              <a:gd name="connsiteY8344" fmla="*/ 5101434 h 9424512"/>
              <a:gd name="connsiteX8345" fmla="*/ 4081116 w 15162205"/>
              <a:gd name="connsiteY8345" fmla="*/ 5093369 h 9424512"/>
              <a:gd name="connsiteX8346" fmla="*/ 4097247 w 15162205"/>
              <a:gd name="connsiteY8346" fmla="*/ 5077239 h 9424512"/>
              <a:gd name="connsiteX8347" fmla="*/ 4177901 w 15162205"/>
              <a:gd name="connsiteY8347" fmla="*/ 5077239 h 9424512"/>
              <a:gd name="connsiteX8348" fmla="*/ 4258555 w 15162205"/>
              <a:gd name="connsiteY8348" fmla="*/ 5085302 h 9424512"/>
              <a:gd name="connsiteX8349" fmla="*/ 4371470 w 15162205"/>
              <a:gd name="connsiteY8349" fmla="*/ 5133694 h 9424512"/>
              <a:gd name="connsiteX8350" fmla="*/ 4395669 w 15162205"/>
              <a:gd name="connsiteY8350" fmla="*/ 5125630 h 9424512"/>
              <a:gd name="connsiteX8351" fmla="*/ 4411797 w 15162205"/>
              <a:gd name="connsiteY8351" fmla="*/ 5133694 h 9424512"/>
              <a:gd name="connsiteX8352" fmla="*/ 4435994 w 15162205"/>
              <a:gd name="connsiteY8352" fmla="*/ 5149826 h 9424512"/>
              <a:gd name="connsiteX8353" fmla="*/ 4452125 w 15162205"/>
              <a:gd name="connsiteY8353" fmla="*/ 5182089 h 9424512"/>
              <a:gd name="connsiteX8354" fmla="*/ 4435994 w 15162205"/>
              <a:gd name="connsiteY8354" fmla="*/ 5165957 h 9424512"/>
              <a:gd name="connsiteX8355" fmla="*/ 4379538 w 15162205"/>
              <a:gd name="connsiteY8355" fmla="*/ 5149826 h 9424512"/>
              <a:gd name="connsiteX8356" fmla="*/ 4355342 w 15162205"/>
              <a:gd name="connsiteY8356" fmla="*/ 5133694 h 9424512"/>
              <a:gd name="connsiteX8357" fmla="*/ 4323079 w 15162205"/>
              <a:gd name="connsiteY8357" fmla="*/ 5133694 h 9424512"/>
              <a:gd name="connsiteX8358" fmla="*/ 4290817 w 15162205"/>
              <a:gd name="connsiteY8358" fmla="*/ 5133694 h 9424512"/>
              <a:gd name="connsiteX8359" fmla="*/ 4218228 w 15162205"/>
              <a:gd name="connsiteY8359" fmla="*/ 5109498 h 9424512"/>
              <a:gd name="connsiteX8360" fmla="*/ 4161770 w 15162205"/>
              <a:gd name="connsiteY8360" fmla="*/ 5101434 h 9424512"/>
              <a:gd name="connsiteX8361" fmla="*/ 4129509 w 15162205"/>
              <a:gd name="connsiteY8361" fmla="*/ 5101434 h 9424512"/>
              <a:gd name="connsiteX8362" fmla="*/ 4161770 w 15162205"/>
              <a:gd name="connsiteY8362" fmla="*/ 5109498 h 9424512"/>
              <a:gd name="connsiteX8363" fmla="*/ 4218228 w 15162205"/>
              <a:gd name="connsiteY8363" fmla="*/ 5125630 h 9424512"/>
              <a:gd name="connsiteX8364" fmla="*/ 4258555 w 15162205"/>
              <a:gd name="connsiteY8364" fmla="*/ 5133694 h 9424512"/>
              <a:gd name="connsiteX8365" fmla="*/ 4274684 w 15162205"/>
              <a:gd name="connsiteY8365" fmla="*/ 5149826 h 9424512"/>
              <a:gd name="connsiteX8366" fmla="*/ 4323079 w 15162205"/>
              <a:gd name="connsiteY8366" fmla="*/ 5165957 h 9424512"/>
              <a:gd name="connsiteX8367" fmla="*/ 4532779 w 15162205"/>
              <a:gd name="connsiteY8367" fmla="*/ 5246611 h 9424512"/>
              <a:gd name="connsiteX8368" fmla="*/ 4581172 w 15162205"/>
              <a:gd name="connsiteY8368" fmla="*/ 5270807 h 9424512"/>
              <a:gd name="connsiteX8369" fmla="*/ 4686024 w 15162205"/>
              <a:gd name="connsiteY8369" fmla="*/ 5311135 h 9424512"/>
              <a:gd name="connsiteX8370" fmla="*/ 4742482 w 15162205"/>
              <a:gd name="connsiteY8370" fmla="*/ 5327266 h 9424512"/>
              <a:gd name="connsiteX8371" fmla="*/ 4774744 w 15162205"/>
              <a:gd name="connsiteY8371" fmla="*/ 5327266 h 9424512"/>
              <a:gd name="connsiteX8372" fmla="*/ 4823137 w 15162205"/>
              <a:gd name="connsiteY8372" fmla="*/ 5343398 h 9424512"/>
              <a:gd name="connsiteX8373" fmla="*/ 4839268 w 15162205"/>
              <a:gd name="connsiteY8373" fmla="*/ 5359528 h 9424512"/>
              <a:gd name="connsiteX8374" fmla="*/ 4855398 w 15162205"/>
              <a:gd name="connsiteY8374" fmla="*/ 5359528 h 9424512"/>
              <a:gd name="connsiteX8375" fmla="*/ 4871530 w 15162205"/>
              <a:gd name="connsiteY8375" fmla="*/ 5375660 h 9424512"/>
              <a:gd name="connsiteX8376" fmla="*/ 4903789 w 15162205"/>
              <a:gd name="connsiteY8376" fmla="*/ 5391789 h 9424512"/>
              <a:gd name="connsiteX8377" fmla="*/ 4911856 w 15162205"/>
              <a:gd name="connsiteY8377" fmla="*/ 5391789 h 9424512"/>
              <a:gd name="connsiteX8378" fmla="*/ 4919923 w 15162205"/>
              <a:gd name="connsiteY8378" fmla="*/ 5375660 h 9424512"/>
              <a:gd name="connsiteX8379" fmla="*/ 4936051 w 15162205"/>
              <a:gd name="connsiteY8379" fmla="*/ 5391789 h 9424512"/>
              <a:gd name="connsiteX8380" fmla="*/ 4968315 w 15162205"/>
              <a:gd name="connsiteY8380" fmla="*/ 5407920 h 9424512"/>
              <a:gd name="connsiteX8381" fmla="*/ 4984443 w 15162205"/>
              <a:gd name="connsiteY8381" fmla="*/ 5407920 h 9424512"/>
              <a:gd name="connsiteX8382" fmla="*/ 5000574 w 15162205"/>
              <a:gd name="connsiteY8382" fmla="*/ 5424052 h 9424512"/>
              <a:gd name="connsiteX8383" fmla="*/ 5016709 w 15162205"/>
              <a:gd name="connsiteY8383" fmla="*/ 5424052 h 9424512"/>
              <a:gd name="connsiteX8384" fmla="*/ 5081231 w 15162205"/>
              <a:gd name="connsiteY8384" fmla="*/ 5456315 h 9424512"/>
              <a:gd name="connsiteX8385" fmla="*/ 5129624 w 15162205"/>
              <a:gd name="connsiteY8385" fmla="*/ 5472444 h 9424512"/>
              <a:gd name="connsiteX8386" fmla="*/ 5210277 w 15162205"/>
              <a:gd name="connsiteY8386" fmla="*/ 5504707 h 9424512"/>
              <a:gd name="connsiteX8387" fmla="*/ 5274799 w 15162205"/>
              <a:gd name="connsiteY8387" fmla="*/ 5536969 h 9424512"/>
              <a:gd name="connsiteX8388" fmla="*/ 5290931 w 15162205"/>
              <a:gd name="connsiteY8388" fmla="*/ 5536969 h 9424512"/>
              <a:gd name="connsiteX8389" fmla="*/ 5307060 w 15162205"/>
              <a:gd name="connsiteY8389" fmla="*/ 5536969 h 9424512"/>
              <a:gd name="connsiteX8390" fmla="*/ 5307060 w 15162205"/>
              <a:gd name="connsiteY8390" fmla="*/ 5553098 h 9424512"/>
              <a:gd name="connsiteX8391" fmla="*/ 5323192 w 15162205"/>
              <a:gd name="connsiteY8391" fmla="*/ 5553098 h 9424512"/>
              <a:gd name="connsiteX8392" fmla="*/ 5339323 w 15162205"/>
              <a:gd name="connsiteY8392" fmla="*/ 5553098 h 9424512"/>
              <a:gd name="connsiteX8393" fmla="*/ 5347388 w 15162205"/>
              <a:gd name="connsiteY8393" fmla="*/ 5553098 h 9424512"/>
              <a:gd name="connsiteX8394" fmla="*/ 5363519 w 15162205"/>
              <a:gd name="connsiteY8394" fmla="*/ 5569229 h 9424512"/>
              <a:gd name="connsiteX8395" fmla="*/ 5387714 w 15162205"/>
              <a:gd name="connsiteY8395" fmla="*/ 5585361 h 9424512"/>
              <a:gd name="connsiteX8396" fmla="*/ 5484501 w 15162205"/>
              <a:gd name="connsiteY8396" fmla="*/ 5601492 h 9424512"/>
              <a:gd name="connsiteX8397" fmla="*/ 5500632 w 15162205"/>
              <a:gd name="connsiteY8397" fmla="*/ 5593426 h 9424512"/>
              <a:gd name="connsiteX8398" fmla="*/ 5500632 w 15162205"/>
              <a:gd name="connsiteY8398" fmla="*/ 5585361 h 9424512"/>
              <a:gd name="connsiteX8399" fmla="*/ 5452240 w 15162205"/>
              <a:gd name="connsiteY8399" fmla="*/ 5577294 h 9424512"/>
              <a:gd name="connsiteX8400" fmla="*/ 5419978 w 15162205"/>
              <a:gd name="connsiteY8400" fmla="*/ 5569229 h 9424512"/>
              <a:gd name="connsiteX8401" fmla="*/ 5347388 w 15162205"/>
              <a:gd name="connsiteY8401" fmla="*/ 5520837 h 9424512"/>
              <a:gd name="connsiteX8402" fmla="*/ 5242539 w 15162205"/>
              <a:gd name="connsiteY8402" fmla="*/ 5488574 h 9424512"/>
              <a:gd name="connsiteX8403" fmla="*/ 5226408 w 15162205"/>
              <a:gd name="connsiteY8403" fmla="*/ 5488574 h 9424512"/>
              <a:gd name="connsiteX8404" fmla="*/ 5210277 w 15162205"/>
              <a:gd name="connsiteY8404" fmla="*/ 5488574 h 9424512"/>
              <a:gd name="connsiteX8405" fmla="*/ 5202211 w 15162205"/>
              <a:gd name="connsiteY8405" fmla="*/ 5464379 h 9424512"/>
              <a:gd name="connsiteX8406" fmla="*/ 5178015 w 15162205"/>
              <a:gd name="connsiteY8406" fmla="*/ 5456315 h 9424512"/>
              <a:gd name="connsiteX8407" fmla="*/ 5178015 w 15162205"/>
              <a:gd name="connsiteY8407" fmla="*/ 5440183 h 9424512"/>
              <a:gd name="connsiteX8408" fmla="*/ 5161884 w 15162205"/>
              <a:gd name="connsiteY8408" fmla="*/ 5440183 h 9424512"/>
              <a:gd name="connsiteX8409" fmla="*/ 5178015 w 15162205"/>
              <a:gd name="connsiteY8409" fmla="*/ 5456315 h 9424512"/>
              <a:gd name="connsiteX8410" fmla="*/ 5097360 w 15162205"/>
              <a:gd name="connsiteY8410" fmla="*/ 5440183 h 9424512"/>
              <a:gd name="connsiteX8411" fmla="*/ 5129624 w 15162205"/>
              <a:gd name="connsiteY8411" fmla="*/ 5440183 h 9424512"/>
              <a:gd name="connsiteX8412" fmla="*/ 5145753 w 15162205"/>
              <a:gd name="connsiteY8412" fmla="*/ 5424052 h 9424512"/>
              <a:gd name="connsiteX8413" fmla="*/ 5121556 w 15162205"/>
              <a:gd name="connsiteY8413" fmla="*/ 5415985 h 9424512"/>
              <a:gd name="connsiteX8414" fmla="*/ 5113491 w 15162205"/>
              <a:gd name="connsiteY8414" fmla="*/ 5407920 h 9424512"/>
              <a:gd name="connsiteX8415" fmla="*/ 5048970 w 15162205"/>
              <a:gd name="connsiteY8415" fmla="*/ 5391789 h 9424512"/>
              <a:gd name="connsiteX8416" fmla="*/ 5000574 w 15162205"/>
              <a:gd name="connsiteY8416" fmla="*/ 5375660 h 9424512"/>
              <a:gd name="connsiteX8417" fmla="*/ 4984443 w 15162205"/>
              <a:gd name="connsiteY8417" fmla="*/ 5359528 h 9424512"/>
              <a:gd name="connsiteX8418" fmla="*/ 4968315 w 15162205"/>
              <a:gd name="connsiteY8418" fmla="*/ 5343398 h 9424512"/>
              <a:gd name="connsiteX8419" fmla="*/ 4936051 w 15162205"/>
              <a:gd name="connsiteY8419" fmla="*/ 5311135 h 9424512"/>
              <a:gd name="connsiteX8420" fmla="*/ 4976381 w 15162205"/>
              <a:gd name="connsiteY8420" fmla="*/ 5311135 h 9424512"/>
              <a:gd name="connsiteX8421" fmla="*/ 5016709 w 15162205"/>
              <a:gd name="connsiteY8421" fmla="*/ 5327266 h 9424512"/>
              <a:gd name="connsiteX8422" fmla="*/ 5161884 w 15162205"/>
              <a:gd name="connsiteY8422" fmla="*/ 5391789 h 9424512"/>
              <a:gd name="connsiteX8423" fmla="*/ 5194148 w 15162205"/>
              <a:gd name="connsiteY8423" fmla="*/ 5407920 h 9424512"/>
              <a:gd name="connsiteX8424" fmla="*/ 5194148 w 15162205"/>
              <a:gd name="connsiteY8424" fmla="*/ 5391789 h 9424512"/>
              <a:gd name="connsiteX8425" fmla="*/ 5178015 w 15162205"/>
              <a:gd name="connsiteY8425" fmla="*/ 5359528 h 9424512"/>
              <a:gd name="connsiteX8426" fmla="*/ 5129624 w 15162205"/>
              <a:gd name="connsiteY8426" fmla="*/ 5327266 h 9424512"/>
              <a:gd name="connsiteX8427" fmla="*/ 5113491 w 15162205"/>
              <a:gd name="connsiteY8427" fmla="*/ 5327266 h 9424512"/>
              <a:gd name="connsiteX8428" fmla="*/ 5057035 w 15162205"/>
              <a:gd name="connsiteY8428" fmla="*/ 5311135 h 9424512"/>
              <a:gd name="connsiteX8429" fmla="*/ 5016709 w 15162205"/>
              <a:gd name="connsiteY8429" fmla="*/ 5295006 h 9424512"/>
              <a:gd name="connsiteX8430" fmla="*/ 5000574 w 15162205"/>
              <a:gd name="connsiteY8430" fmla="*/ 5295006 h 9424512"/>
              <a:gd name="connsiteX8431" fmla="*/ 4992511 w 15162205"/>
              <a:gd name="connsiteY8431" fmla="*/ 5270807 h 9424512"/>
              <a:gd name="connsiteX8432" fmla="*/ 4968315 w 15162205"/>
              <a:gd name="connsiteY8432" fmla="*/ 5262743 h 9424512"/>
              <a:gd name="connsiteX8433" fmla="*/ 4936051 w 15162205"/>
              <a:gd name="connsiteY8433" fmla="*/ 5254678 h 9424512"/>
              <a:gd name="connsiteX8434" fmla="*/ 4919923 w 15162205"/>
              <a:gd name="connsiteY8434" fmla="*/ 5246611 h 9424512"/>
              <a:gd name="connsiteX8435" fmla="*/ 4919923 w 15162205"/>
              <a:gd name="connsiteY8435" fmla="*/ 5262743 h 9424512"/>
              <a:gd name="connsiteX8436" fmla="*/ 4887660 w 15162205"/>
              <a:gd name="connsiteY8436" fmla="*/ 5278874 h 9424512"/>
              <a:gd name="connsiteX8437" fmla="*/ 4855398 w 15162205"/>
              <a:gd name="connsiteY8437" fmla="*/ 5262743 h 9424512"/>
              <a:gd name="connsiteX8438" fmla="*/ 4839268 w 15162205"/>
              <a:gd name="connsiteY8438" fmla="*/ 5262743 h 9424512"/>
              <a:gd name="connsiteX8439" fmla="*/ 4863464 w 15162205"/>
              <a:gd name="connsiteY8439" fmla="*/ 5254678 h 9424512"/>
              <a:gd name="connsiteX8440" fmla="*/ 4887660 w 15162205"/>
              <a:gd name="connsiteY8440" fmla="*/ 5246611 h 9424512"/>
              <a:gd name="connsiteX8441" fmla="*/ 4855398 w 15162205"/>
              <a:gd name="connsiteY8441" fmla="*/ 5230481 h 9424512"/>
              <a:gd name="connsiteX8442" fmla="*/ 4790875 w 15162205"/>
              <a:gd name="connsiteY8442" fmla="*/ 5214352 h 9424512"/>
              <a:gd name="connsiteX8443" fmla="*/ 4790875 w 15162205"/>
              <a:gd name="connsiteY8443" fmla="*/ 5198219 h 9424512"/>
              <a:gd name="connsiteX8444" fmla="*/ 4774744 w 15162205"/>
              <a:gd name="connsiteY8444" fmla="*/ 5198219 h 9424512"/>
              <a:gd name="connsiteX8445" fmla="*/ 4750548 w 15162205"/>
              <a:gd name="connsiteY8445" fmla="*/ 5198219 h 9424512"/>
              <a:gd name="connsiteX8446" fmla="*/ 4734414 w 15162205"/>
              <a:gd name="connsiteY8446" fmla="*/ 5206285 h 9424512"/>
              <a:gd name="connsiteX8447" fmla="*/ 4742482 w 15162205"/>
              <a:gd name="connsiteY8447" fmla="*/ 5230481 h 9424512"/>
              <a:gd name="connsiteX8448" fmla="*/ 4726351 w 15162205"/>
              <a:gd name="connsiteY8448" fmla="*/ 5230481 h 9424512"/>
              <a:gd name="connsiteX8449" fmla="*/ 4677959 w 15162205"/>
              <a:gd name="connsiteY8449" fmla="*/ 5165957 h 9424512"/>
              <a:gd name="connsiteX8450" fmla="*/ 4613434 w 15162205"/>
              <a:gd name="connsiteY8450" fmla="*/ 5133694 h 9424512"/>
              <a:gd name="connsiteX8451" fmla="*/ 4645696 w 15162205"/>
              <a:gd name="connsiteY8451" fmla="*/ 5133694 h 9424512"/>
              <a:gd name="connsiteX8452" fmla="*/ 4677959 w 15162205"/>
              <a:gd name="connsiteY8452" fmla="*/ 5133694 h 9424512"/>
              <a:gd name="connsiteX8453" fmla="*/ 4694089 w 15162205"/>
              <a:gd name="connsiteY8453" fmla="*/ 5133694 h 9424512"/>
              <a:gd name="connsiteX8454" fmla="*/ 4710219 w 15162205"/>
              <a:gd name="connsiteY8454" fmla="*/ 5133694 h 9424512"/>
              <a:gd name="connsiteX8455" fmla="*/ 4742482 w 15162205"/>
              <a:gd name="connsiteY8455" fmla="*/ 5149826 h 9424512"/>
              <a:gd name="connsiteX8456" fmla="*/ 4756596 w 15162205"/>
              <a:gd name="connsiteY8456" fmla="*/ 5151843 h 9424512"/>
              <a:gd name="connsiteX8457" fmla="*/ 4759210 w 15162205"/>
              <a:gd name="connsiteY8457" fmla="*/ 5153413 h 9424512"/>
              <a:gd name="connsiteX8458" fmla="*/ 4758615 w 15162205"/>
              <a:gd name="connsiteY8458" fmla="*/ 5149826 h 9424512"/>
              <a:gd name="connsiteX8459" fmla="*/ 4774744 w 15162205"/>
              <a:gd name="connsiteY8459" fmla="*/ 5133694 h 9424512"/>
              <a:gd name="connsiteX8460" fmla="*/ 4790875 w 15162205"/>
              <a:gd name="connsiteY8460" fmla="*/ 5141761 h 9424512"/>
              <a:gd name="connsiteX8461" fmla="*/ 4774744 w 15162205"/>
              <a:gd name="connsiteY8461" fmla="*/ 5149826 h 9424512"/>
              <a:gd name="connsiteX8462" fmla="*/ 4767686 w 15162205"/>
              <a:gd name="connsiteY8462" fmla="*/ 5155875 h 9424512"/>
              <a:gd name="connsiteX8463" fmla="*/ 4765065 w 15162205"/>
              <a:gd name="connsiteY8463" fmla="*/ 5156924 h 9424512"/>
              <a:gd name="connsiteX8464" fmla="*/ 4766678 w 15162205"/>
              <a:gd name="connsiteY8464" fmla="*/ 5157893 h 9424512"/>
              <a:gd name="connsiteX8465" fmla="*/ 4774744 w 15162205"/>
              <a:gd name="connsiteY8465" fmla="*/ 5165957 h 9424512"/>
              <a:gd name="connsiteX8466" fmla="*/ 4790875 w 15162205"/>
              <a:gd name="connsiteY8466" fmla="*/ 5182089 h 9424512"/>
              <a:gd name="connsiteX8467" fmla="*/ 4823137 w 15162205"/>
              <a:gd name="connsiteY8467" fmla="*/ 5198219 h 9424512"/>
              <a:gd name="connsiteX8468" fmla="*/ 4968315 w 15162205"/>
              <a:gd name="connsiteY8468" fmla="*/ 5246611 h 9424512"/>
              <a:gd name="connsiteX8469" fmla="*/ 5000574 w 15162205"/>
              <a:gd name="connsiteY8469" fmla="*/ 5246611 h 9424512"/>
              <a:gd name="connsiteX8470" fmla="*/ 4984443 w 15162205"/>
              <a:gd name="connsiteY8470" fmla="*/ 5230481 h 9424512"/>
              <a:gd name="connsiteX8471" fmla="*/ 4968315 w 15162205"/>
              <a:gd name="connsiteY8471" fmla="*/ 5214352 h 9424512"/>
              <a:gd name="connsiteX8472" fmla="*/ 5000574 w 15162205"/>
              <a:gd name="connsiteY8472" fmla="*/ 5230481 h 9424512"/>
              <a:gd name="connsiteX8473" fmla="*/ 5081231 w 15162205"/>
              <a:gd name="connsiteY8473" fmla="*/ 5246611 h 9424512"/>
              <a:gd name="connsiteX8474" fmla="*/ 5242539 w 15162205"/>
              <a:gd name="connsiteY8474" fmla="*/ 5295006 h 9424512"/>
              <a:gd name="connsiteX8475" fmla="*/ 5274799 w 15162205"/>
              <a:gd name="connsiteY8475" fmla="*/ 5295006 h 9424512"/>
              <a:gd name="connsiteX8476" fmla="*/ 5341050 w 15162205"/>
              <a:gd name="connsiteY8476" fmla="*/ 5308256 h 9424512"/>
              <a:gd name="connsiteX8477" fmla="*/ 5339323 w 15162205"/>
              <a:gd name="connsiteY8477" fmla="*/ 5303070 h 9424512"/>
              <a:gd name="connsiteX8478" fmla="*/ 5323192 w 15162205"/>
              <a:gd name="connsiteY8478" fmla="*/ 5295006 h 9424512"/>
              <a:gd name="connsiteX8479" fmla="*/ 5290931 w 15162205"/>
              <a:gd name="connsiteY8479" fmla="*/ 5295006 h 9424512"/>
              <a:gd name="connsiteX8480" fmla="*/ 5242539 w 15162205"/>
              <a:gd name="connsiteY8480" fmla="*/ 5246611 h 9424512"/>
              <a:gd name="connsiteX8481" fmla="*/ 5226408 w 15162205"/>
              <a:gd name="connsiteY8481" fmla="*/ 5246611 h 9424512"/>
              <a:gd name="connsiteX8482" fmla="*/ 5210277 w 15162205"/>
              <a:gd name="connsiteY8482" fmla="*/ 5238547 h 9424512"/>
              <a:gd name="connsiteX8483" fmla="*/ 5194148 w 15162205"/>
              <a:gd name="connsiteY8483" fmla="*/ 5230481 h 9424512"/>
              <a:gd name="connsiteX8484" fmla="*/ 5178015 w 15162205"/>
              <a:gd name="connsiteY8484" fmla="*/ 5246611 h 9424512"/>
              <a:gd name="connsiteX8485" fmla="*/ 5161884 w 15162205"/>
              <a:gd name="connsiteY8485" fmla="*/ 5262743 h 9424512"/>
              <a:gd name="connsiteX8486" fmla="*/ 5145753 w 15162205"/>
              <a:gd name="connsiteY8486" fmla="*/ 5230481 h 9424512"/>
              <a:gd name="connsiteX8487" fmla="*/ 5153818 w 15162205"/>
              <a:gd name="connsiteY8487" fmla="*/ 5214352 h 9424512"/>
              <a:gd name="connsiteX8488" fmla="*/ 5145753 w 15162205"/>
              <a:gd name="connsiteY8488" fmla="*/ 5198219 h 9424512"/>
              <a:gd name="connsiteX8489" fmla="*/ 5137688 w 15162205"/>
              <a:gd name="connsiteY8489" fmla="*/ 5165957 h 9424512"/>
              <a:gd name="connsiteX8490" fmla="*/ 5081231 w 15162205"/>
              <a:gd name="connsiteY8490" fmla="*/ 5149826 h 9424512"/>
              <a:gd name="connsiteX8491" fmla="*/ 4968315 w 15162205"/>
              <a:gd name="connsiteY8491" fmla="*/ 5117565 h 9424512"/>
              <a:gd name="connsiteX8492" fmla="*/ 4952182 w 15162205"/>
              <a:gd name="connsiteY8492" fmla="*/ 5133694 h 9424512"/>
              <a:gd name="connsiteX8493" fmla="*/ 5065098 w 15162205"/>
              <a:gd name="connsiteY8493" fmla="*/ 5165957 h 9424512"/>
              <a:gd name="connsiteX8494" fmla="*/ 5105428 w 15162205"/>
              <a:gd name="connsiteY8494" fmla="*/ 5186121 h 9424512"/>
              <a:gd name="connsiteX8495" fmla="*/ 5116719 w 15162205"/>
              <a:gd name="connsiteY8495" fmla="*/ 5186927 h 9424512"/>
              <a:gd name="connsiteX8496" fmla="*/ 5097360 w 15162205"/>
              <a:gd name="connsiteY8496" fmla="*/ 5186121 h 9424512"/>
              <a:gd name="connsiteX8497" fmla="*/ 5000574 w 15162205"/>
              <a:gd name="connsiteY8497" fmla="*/ 5165957 h 9424512"/>
              <a:gd name="connsiteX8498" fmla="*/ 4887660 w 15162205"/>
              <a:gd name="connsiteY8498" fmla="*/ 5125630 h 9424512"/>
              <a:gd name="connsiteX8499" fmla="*/ 4871530 w 15162205"/>
              <a:gd name="connsiteY8499" fmla="*/ 5101434 h 9424512"/>
              <a:gd name="connsiteX8500" fmla="*/ 4847333 w 15162205"/>
              <a:gd name="connsiteY8500" fmla="*/ 5085302 h 9424512"/>
              <a:gd name="connsiteX8501" fmla="*/ 4815070 w 15162205"/>
              <a:gd name="connsiteY8501" fmla="*/ 5077239 h 9424512"/>
              <a:gd name="connsiteX8502" fmla="*/ 4758615 w 15162205"/>
              <a:gd name="connsiteY8502" fmla="*/ 5053040 h 9424512"/>
              <a:gd name="connsiteX8503" fmla="*/ 4694089 w 15162205"/>
              <a:gd name="connsiteY8503" fmla="*/ 5053040 h 9424512"/>
              <a:gd name="connsiteX8504" fmla="*/ 4694089 w 15162205"/>
              <a:gd name="connsiteY8504" fmla="*/ 5069173 h 9424512"/>
              <a:gd name="connsiteX8505" fmla="*/ 4710219 w 15162205"/>
              <a:gd name="connsiteY8505" fmla="*/ 5077239 h 9424512"/>
              <a:gd name="connsiteX8506" fmla="*/ 4694089 w 15162205"/>
              <a:gd name="connsiteY8506" fmla="*/ 5085302 h 9424512"/>
              <a:gd name="connsiteX8507" fmla="*/ 4710219 w 15162205"/>
              <a:gd name="connsiteY8507" fmla="*/ 5101434 h 9424512"/>
              <a:gd name="connsiteX8508" fmla="*/ 4710219 w 15162205"/>
              <a:gd name="connsiteY8508" fmla="*/ 5117565 h 9424512"/>
              <a:gd name="connsiteX8509" fmla="*/ 4661827 w 15162205"/>
              <a:gd name="connsiteY8509" fmla="*/ 5101434 h 9424512"/>
              <a:gd name="connsiteX8510" fmla="*/ 4645696 w 15162205"/>
              <a:gd name="connsiteY8510" fmla="*/ 5069173 h 9424512"/>
              <a:gd name="connsiteX8511" fmla="*/ 4669893 w 15162205"/>
              <a:gd name="connsiteY8511" fmla="*/ 5077239 h 9424512"/>
              <a:gd name="connsiteX8512" fmla="*/ 4661827 w 15162205"/>
              <a:gd name="connsiteY8512" fmla="*/ 5069173 h 9424512"/>
              <a:gd name="connsiteX8513" fmla="*/ 4677959 w 15162205"/>
              <a:gd name="connsiteY8513" fmla="*/ 5053040 h 9424512"/>
              <a:gd name="connsiteX8514" fmla="*/ 4686024 w 15162205"/>
              <a:gd name="connsiteY8514" fmla="*/ 5053040 h 9424512"/>
              <a:gd name="connsiteX8515" fmla="*/ 4694089 w 15162205"/>
              <a:gd name="connsiteY8515" fmla="*/ 5036911 h 9424512"/>
              <a:gd name="connsiteX8516" fmla="*/ 4726351 w 15162205"/>
              <a:gd name="connsiteY8516" fmla="*/ 5036911 h 9424512"/>
              <a:gd name="connsiteX8517" fmla="*/ 4758615 w 15162205"/>
              <a:gd name="connsiteY8517" fmla="*/ 5028844 h 9424512"/>
              <a:gd name="connsiteX8518" fmla="*/ 4774744 w 15162205"/>
              <a:gd name="connsiteY8518" fmla="*/ 5020780 h 9424512"/>
              <a:gd name="connsiteX8519" fmla="*/ 4823137 w 15162205"/>
              <a:gd name="connsiteY8519" fmla="*/ 5036911 h 9424512"/>
              <a:gd name="connsiteX8520" fmla="*/ 4855398 w 15162205"/>
              <a:gd name="connsiteY8520" fmla="*/ 5036911 h 9424512"/>
              <a:gd name="connsiteX8521" fmla="*/ 4903789 w 15162205"/>
              <a:gd name="connsiteY8521" fmla="*/ 5036911 h 9424512"/>
              <a:gd name="connsiteX8522" fmla="*/ 5016709 w 15162205"/>
              <a:gd name="connsiteY8522" fmla="*/ 5069173 h 9424512"/>
              <a:gd name="connsiteX8523" fmla="*/ 5008642 w 15162205"/>
              <a:gd name="connsiteY8523" fmla="*/ 5053040 h 9424512"/>
              <a:gd name="connsiteX8524" fmla="*/ 4984443 w 15162205"/>
              <a:gd name="connsiteY8524" fmla="*/ 5036911 h 9424512"/>
              <a:gd name="connsiteX8525" fmla="*/ 4936051 w 15162205"/>
              <a:gd name="connsiteY8525" fmla="*/ 5028844 h 9424512"/>
              <a:gd name="connsiteX8526" fmla="*/ 4855398 w 15162205"/>
              <a:gd name="connsiteY8526" fmla="*/ 5004648 h 9424512"/>
              <a:gd name="connsiteX8527" fmla="*/ 4790875 w 15162205"/>
              <a:gd name="connsiteY8527" fmla="*/ 4996584 h 9424512"/>
              <a:gd name="connsiteX8528" fmla="*/ 4734414 w 15162205"/>
              <a:gd name="connsiteY8528" fmla="*/ 4972387 h 9424512"/>
              <a:gd name="connsiteX8529" fmla="*/ 4726351 w 15162205"/>
              <a:gd name="connsiteY8529" fmla="*/ 4956256 h 9424512"/>
              <a:gd name="connsiteX8530" fmla="*/ 4726351 w 15162205"/>
              <a:gd name="connsiteY8530" fmla="*/ 4940126 h 9424512"/>
              <a:gd name="connsiteX8531" fmla="*/ 4718285 w 15162205"/>
              <a:gd name="connsiteY8531" fmla="*/ 4940126 h 9424512"/>
              <a:gd name="connsiteX8532" fmla="*/ 4694089 w 15162205"/>
              <a:gd name="connsiteY8532" fmla="*/ 4956256 h 9424512"/>
              <a:gd name="connsiteX8533" fmla="*/ 4677959 w 15162205"/>
              <a:gd name="connsiteY8533" fmla="*/ 4956256 h 9424512"/>
              <a:gd name="connsiteX8534" fmla="*/ 4677959 w 15162205"/>
              <a:gd name="connsiteY8534" fmla="*/ 4940126 h 9424512"/>
              <a:gd name="connsiteX8535" fmla="*/ 4669893 w 15162205"/>
              <a:gd name="connsiteY8535" fmla="*/ 4923994 h 9424512"/>
              <a:gd name="connsiteX8536" fmla="*/ 4661827 w 15162205"/>
              <a:gd name="connsiteY8536" fmla="*/ 4923994 h 9424512"/>
              <a:gd name="connsiteX8537" fmla="*/ 4645696 w 15162205"/>
              <a:gd name="connsiteY8537" fmla="*/ 4923994 h 9424512"/>
              <a:gd name="connsiteX8538" fmla="*/ 4629565 w 15162205"/>
              <a:gd name="connsiteY8538" fmla="*/ 4923994 h 9424512"/>
              <a:gd name="connsiteX8539" fmla="*/ 4613434 w 15162205"/>
              <a:gd name="connsiteY8539" fmla="*/ 4859471 h 9424512"/>
              <a:gd name="connsiteX8540" fmla="*/ 4661827 w 15162205"/>
              <a:gd name="connsiteY8540" fmla="*/ 4891732 h 9424512"/>
              <a:gd name="connsiteX8541" fmla="*/ 4790875 w 15162205"/>
              <a:gd name="connsiteY8541" fmla="*/ 4923994 h 9424512"/>
              <a:gd name="connsiteX8542" fmla="*/ 4758615 w 15162205"/>
              <a:gd name="connsiteY8542" fmla="*/ 4907864 h 9424512"/>
              <a:gd name="connsiteX8543" fmla="*/ 4734414 w 15162205"/>
              <a:gd name="connsiteY8543" fmla="*/ 4899798 h 9424512"/>
              <a:gd name="connsiteX8544" fmla="*/ 4710219 w 15162205"/>
              <a:gd name="connsiteY8544" fmla="*/ 4891732 h 9424512"/>
              <a:gd name="connsiteX8545" fmla="*/ 4710219 w 15162205"/>
              <a:gd name="connsiteY8545" fmla="*/ 4883667 h 9424512"/>
              <a:gd name="connsiteX8546" fmla="*/ 4694089 w 15162205"/>
              <a:gd name="connsiteY8546" fmla="*/ 4891732 h 9424512"/>
              <a:gd name="connsiteX8547" fmla="*/ 4677959 w 15162205"/>
              <a:gd name="connsiteY8547" fmla="*/ 4875602 h 9424512"/>
              <a:gd name="connsiteX8548" fmla="*/ 4597306 w 15162205"/>
              <a:gd name="connsiteY8548" fmla="*/ 4843339 h 9424512"/>
              <a:gd name="connsiteX8549" fmla="*/ 4581172 w 15162205"/>
              <a:gd name="connsiteY8549" fmla="*/ 4859471 h 9424512"/>
              <a:gd name="connsiteX8550" fmla="*/ 4565041 w 15162205"/>
              <a:gd name="connsiteY8550" fmla="*/ 4859471 h 9424512"/>
              <a:gd name="connsiteX8551" fmla="*/ 4565041 w 15162205"/>
              <a:gd name="connsiteY8551" fmla="*/ 4843339 h 9424512"/>
              <a:gd name="connsiteX8552" fmla="*/ 4484389 w 15162205"/>
              <a:gd name="connsiteY8552" fmla="*/ 4811078 h 9424512"/>
              <a:gd name="connsiteX8553" fmla="*/ 4452125 w 15162205"/>
              <a:gd name="connsiteY8553" fmla="*/ 4794947 h 9424512"/>
              <a:gd name="connsiteX8554" fmla="*/ 4435994 w 15162205"/>
              <a:gd name="connsiteY8554" fmla="*/ 4786881 h 9424512"/>
              <a:gd name="connsiteX8555" fmla="*/ 4403734 w 15162205"/>
              <a:gd name="connsiteY8555" fmla="*/ 4778817 h 9424512"/>
              <a:gd name="connsiteX8556" fmla="*/ 4371470 w 15162205"/>
              <a:gd name="connsiteY8556" fmla="*/ 4762685 h 9424512"/>
              <a:gd name="connsiteX8557" fmla="*/ 4274684 w 15162205"/>
              <a:gd name="connsiteY8557" fmla="*/ 4730424 h 9424512"/>
              <a:gd name="connsiteX8558" fmla="*/ 4242426 w 15162205"/>
              <a:gd name="connsiteY8558" fmla="*/ 4714293 h 9424512"/>
              <a:gd name="connsiteX8559" fmla="*/ 4177901 w 15162205"/>
              <a:gd name="connsiteY8559" fmla="*/ 4682030 h 9424512"/>
              <a:gd name="connsiteX8560" fmla="*/ 4129509 w 15162205"/>
              <a:gd name="connsiteY8560" fmla="*/ 4682030 h 9424512"/>
              <a:gd name="connsiteX8561" fmla="*/ 4161770 w 15162205"/>
              <a:gd name="connsiteY8561" fmla="*/ 4698162 h 9424512"/>
              <a:gd name="connsiteX8562" fmla="*/ 4145639 w 15162205"/>
              <a:gd name="connsiteY8562" fmla="*/ 4746556 h 9424512"/>
              <a:gd name="connsiteX8563" fmla="*/ 4113377 w 15162205"/>
              <a:gd name="connsiteY8563" fmla="*/ 4746556 h 9424512"/>
              <a:gd name="connsiteX8564" fmla="*/ 4097247 w 15162205"/>
              <a:gd name="connsiteY8564" fmla="*/ 4730424 h 9424512"/>
              <a:gd name="connsiteX8565" fmla="*/ 4081116 w 15162205"/>
              <a:gd name="connsiteY8565" fmla="*/ 4730424 h 9424512"/>
              <a:gd name="connsiteX8566" fmla="*/ 4081116 w 15162205"/>
              <a:gd name="connsiteY8566" fmla="*/ 4714293 h 9424512"/>
              <a:gd name="connsiteX8567" fmla="*/ 4097247 w 15162205"/>
              <a:gd name="connsiteY8567" fmla="*/ 4698162 h 9424512"/>
              <a:gd name="connsiteX8568" fmla="*/ 4113377 w 15162205"/>
              <a:gd name="connsiteY8568" fmla="*/ 4698162 h 9424512"/>
              <a:gd name="connsiteX8569" fmla="*/ 4016592 w 15162205"/>
              <a:gd name="connsiteY8569" fmla="*/ 4665901 h 9424512"/>
              <a:gd name="connsiteX8570" fmla="*/ 3984330 w 15162205"/>
              <a:gd name="connsiteY8570" fmla="*/ 4649769 h 9424512"/>
              <a:gd name="connsiteX8571" fmla="*/ 3968199 w 15162205"/>
              <a:gd name="connsiteY8571" fmla="*/ 4633639 h 9424512"/>
              <a:gd name="connsiteX8572" fmla="*/ 3960133 w 15162205"/>
              <a:gd name="connsiteY8572" fmla="*/ 4649769 h 9424512"/>
              <a:gd name="connsiteX8573" fmla="*/ 3952068 w 15162205"/>
              <a:gd name="connsiteY8573" fmla="*/ 4649769 h 9424512"/>
              <a:gd name="connsiteX8574" fmla="*/ 3927872 w 15162205"/>
              <a:gd name="connsiteY8574" fmla="*/ 4641705 h 9424512"/>
              <a:gd name="connsiteX8575" fmla="*/ 3919808 w 15162205"/>
              <a:gd name="connsiteY8575" fmla="*/ 4617506 h 9424512"/>
              <a:gd name="connsiteX8576" fmla="*/ 3952068 w 15162205"/>
              <a:gd name="connsiteY8576" fmla="*/ 4617506 h 9424512"/>
              <a:gd name="connsiteX8577" fmla="*/ 4016592 w 15162205"/>
              <a:gd name="connsiteY8577" fmla="*/ 4617506 h 9424512"/>
              <a:gd name="connsiteX8578" fmla="*/ 4000461 w 15162205"/>
              <a:gd name="connsiteY8578" fmla="*/ 4633639 h 9424512"/>
              <a:gd name="connsiteX8579" fmla="*/ 4000461 w 15162205"/>
              <a:gd name="connsiteY8579" fmla="*/ 4649769 h 9424512"/>
              <a:gd name="connsiteX8580" fmla="*/ 4064985 w 15162205"/>
              <a:gd name="connsiteY8580" fmla="*/ 4633639 h 9424512"/>
              <a:gd name="connsiteX8581" fmla="*/ 4081116 w 15162205"/>
              <a:gd name="connsiteY8581" fmla="*/ 4633639 h 9424512"/>
              <a:gd name="connsiteX8582" fmla="*/ 4097247 w 15162205"/>
              <a:gd name="connsiteY8582" fmla="*/ 4633639 h 9424512"/>
              <a:gd name="connsiteX8583" fmla="*/ 4113377 w 15162205"/>
              <a:gd name="connsiteY8583" fmla="*/ 4617506 h 9424512"/>
              <a:gd name="connsiteX8584" fmla="*/ 4081116 w 15162205"/>
              <a:gd name="connsiteY8584" fmla="*/ 4601376 h 9424512"/>
              <a:gd name="connsiteX8585" fmla="*/ 3984330 w 15162205"/>
              <a:gd name="connsiteY8585" fmla="*/ 4585247 h 9424512"/>
              <a:gd name="connsiteX8586" fmla="*/ 4016592 w 15162205"/>
              <a:gd name="connsiteY8586" fmla="*/ 4569115 h 9424512"/>
              <a:gd name="connsiteX8587" fmla="*/ 4040788 w 15162205"/>
              <a:gd name="connsiteY8587" fmla="*/ 4569115 h 9424512"/>
              <a:gd name="connsiteX8588" fmla="*/ 4032723 w 15162205"/>
              <a:gd name="connsiteY8588" fmla="*/ 4552984 h 9424512"/>
              <a:gd name="connsiteX8589" fmla="*/ 4016592 w 15162205"/>
              <a:gd name="connsiteY8589" fmla="*/ 4552984 h 9424512"/>
              <a:gd name="connsiteX8590" fmla="*/ 4016592 w 15162205"/>
              <a:gd name="connsiteY8590" fmla="*/ 4536852 h 9424512"/>
              <a:gd name="connsiteX8591" fmla="*/ 4016592 w 15162205"/>
              <a:gd name="connsiteY8591" fmla="*/ 4520721 h 9424512"/>
              <a:gd name="connsiteX8592" fmla="*/ 4000461 w 15162205"/>
              <a:gd name="connsiteY8592" fmla="*/ 4536852 h 9424512"/>
              <a:gd name="connsiteX8593" fmla="*/ 3968199 w 15162205"/>
              <a:gd name="connsiteY8593" fmla="*/ 4536852 h 9424512"/>
              <a:gd name="connsiteX8594" fmla="*/ 3960133 w 15162205"/>
              <a:gd name="connsiteY8594" fmla="*/ 4528788 h 9424512"/>
              <a:gd name="connsiteX8595" fmla="*/ 3935937 w 15162205"/>
              <a:gd name="connsiteY8595" fmla="*/ 4520721 h 9424512"/>
              <a:gd name="connsiteX8596" fmla="*/ 3919808 w 15162205"/>
              <a:gd name="connsiteY8596" fmla="*/ 4504592 h 9424512"/>
              <a:gd name="connsiteX8597" fmla="*/ 3919808 w 15162205"/>
              <a:gd name="connsiteY8597" fmla="*/ 4488460 h 9424512"/>
              <a:gd name="connsiteX8598" fmla="*/ 3911743 w 15162205"/>
              <a:gd name="connsiteY8598" fmla="*/ 4480397 h 9424512"/>
              <a:gd name="connsiteX8599" fmla="*/ 3952068 w 15162205"/>
              <a:gd name="connsiteY8599" fmla="*/ 4472330 h 9424512"/>
              <a:gd name="connsiteX8600" fmla="*/ 3968199 w 15162205"/>
              <a:gd name="connsiteY8600" fmla="*/ 4472330 h 9424512"/>
              <a:gd name="connsiteX8601" fmla="*/ 4016592 w 15162205"/>
              <a:gd name="connsiteY8601" fmla="*/ 4472330 h 9424512"/>
              <a:gd name="connsiteX8602" fmla="*/ 4064985 w 15162205"/>
              <a:gd name="connsiteY8602" fmla="*/ 4472330 h 9424512"/>
              <a:gd name="connsiteX8603" fmla="*/ 4032723 w 15162205"/>
              <a:gd name="connsiteY8603" fmla="*/ 4456198 h 9424512"/>
              <a:gd name="connsiteX8604" fmla="*/ 4024657 w 15162205"/>
              <a:gd name="connsiteY8604" fmla="*/ 4456198 h 9424512"/>
              <a:gd name="connsiteX8605" fmla="*/ 4016592 w 15162205"/>
              <a:gd name="connsiteY8605" fmla="*/ 4448134 h 9424512"/>
              <a:gd name="connsiteX8606" fmla="*/ 4032723 w 15162205"/>
              <a:gd name="connsiteY8606" fmla="*/ 4440067 h 9424512"/>
              <a:gd name="connsiteX8607" fmla="*/ 4016592 w 15162205"/>
              <a:gd name="connsiteY8607" fmla="*/ 4423938 h 9424512"/>
              <a:gd name="connsiteX8608" fmla="*/ 3919808 w 15162205"/>
              <a:gd name="connsiteY8608" fmla="*/ 4375543 h 9424512"/>
              <a:gd name="connsiteX8609" fmla="*/ 3871415 w 15162205"/>
              <a:gd name="connsiteY8609" fmla="*/ 4359414 h 9424512"/>
              <a:gd name="connsiteX8610" fmla="*/ 3871415 w 15162205"/>
              <a:gd name="connsiteY8610" fmla="*/ 4375543 h 9424512"/>
              <a:gd name="connsiteX8611" fmla="*/ 3871415 w 15162205"/>
              <a:gd name="connsiteY8611" fmla="*/ 4391675 h 9424512"/>
              <a:gd name="connsiteX8612" fmla="*/ 3887547 w 15162205"/>
              <a:gd name="connsiteY8612" fmla="*/ 4423938 h 9424512"/>
              <a:gd name="connsiteX8613" fmla="*/ 3919808 w 15162205"/>
              <a:gd name="connsiteY8613" fmla="*/ 4440067 h 9424512"/>
              <a:gd name="connsiteX8614" fmla="*/ 3887547 w 15162205"/>
              <a:gd name="connsiteY8614" fmla="*/ 4456198 h 9424512"/>
              <a:gd name="connsiteX8615" fmla="*/ 3855284 w 15162205"/>
              <a:gd name="connsiteY8615" fmla="*/ 4440067 h 9424512"/>
              <a:gd name="connsiteX8616" fmla="*/ 3855284 w 15162205"/>
              <a:gd name="connsiteY8616" fmla="*/ 4423938 h 9424512"/>
              <a:gd name="connsiteX8617" fmla="*/ 3823020 w 15162205"/>
              <a:gd name="connsiteY8617" fmla="*/ 4415871 h 9424512"/>
              <a:gd name="connsiteX8618" fmla="*/ 3790760 w 15162205"/>
              <a:gd name="connsiteY8618" fmla="*/ 4407806 h 9424512"/>
              <a:gd name="connsiteX8619" fmla="*/ 3774628 w 15162205"/>
              <a:gd name="connsiteY8619" fmla="*/ 4375543 h 9424512"/>
              <a:gd name="connsiteX8620" fmla="*/ 3790760 w 15162205"/>
              <a:gd name="connsiteY8620" fmla="*/ 4359414 h 9424512"/>
              <a:gd name="connsiteX8621" fmla="*/ 3806892 w 15162205"/>
              <a:gd name="connsiteY8621" fmla="*/ 4327151 h 9424512"/>
              <a:gd name="connsiteX8622" fmla="*/ 3839151 w 15162205"/>
              <a:gd name="connsiteY8622" fmla="*/ 4327151 h 9424512"/>
              <a:gd name="connsiteX8623" fmla="*/ 3887547 w 15162205"/>
              <a:gd name="connsiteY8623" fmla="*/ 4335217 h 9424512"/>
              <a:gd name="connsiteX8624" fmla="*/ 3839151 w 15162205"/>
              <a:gd name="connsiteY8624" fmla="*/ 4302956 h 9424512"/>
              <a:gd name="connsiteX8625" fmla="*/ 3774628 w 15162205"/>
              <a:gd name="connsiteY8625" fmla="*/ 4278760 h 9424512"/>
              <a:gd name="connsiteX8626" fmla="*/ 3750433 w 15162205"/>
              <a:gd name="connsiteY8626" fmla="*/ 4262629 h 9424512"/>
              <a:gd name="connsiteX8627" fmla="*/ 3798824 w 15162205"/>
              <a:gd name="connsiteY8627" fmla="*/ 4246497 h 9424512"/>
              <a:gd name="connsiteX8628" fmla="*/ 3871415 w 15162205"/>
              <a:gd name="connsiteY8628" fmla="*/ 4254562 h 9424512"/>
              <a:gd name="connsiteX8629" fmla="*/ 3911743 w 15162205"/>
              <a:gd name="connsiteY8629" fmla="*/ 4254562 h 9424512"/>
              <a:gd name="connsiteX8630" fmla="*/ 3923472 w 15162205"/>
              <a:gd name="connsiteY8630" fmla="*/ 4253096 h 9424512"/>
              <a:gd name="connsiteX8631" fmla="*/ 3927872 w 15162205"/>
              <a:gd name="connsiteY8631" fmla="*/ 4254564 h 9424512"/>
              <a:gd name="connsiteX8632" fmla="*/ 3927872 w 15162205"/>
              <a:gd name="connsiteY8632" fmla="*/ 4262629 h 9424512"/>
              <a:gd name="connsiteX8633" fmla="*/ 3919808 w 15162205"/>
              <a:gd name="connsiteY8633" fmla="*/ 4278760 h 9424512"/>
              <a:gd name="connsiteX8634" fmla="*/ 3935937 w 15162205"/>
              <a:gd name="connsiteY8634" fmla="*/ 4278760 h 9424512"/>
              <a:gd name="connsiteX8635" fmla="*/ 3952068 w 15162205"/>
              <a:gd name="connsiteY8635" fmla="*/ 4262629 h 9424512"/>
              <a:gd name="connsiteX8636" fmla="*/ 3927872 w 15162205"/>
              <a:gd name="connsiteY8636" fmla="*/ 4254564 h 9424512"/>
              <a:gd name="connsiteX8637" fmla="*/ 3927872 w 15162205"/>
              <a:gd name="connsiteY8637" fmla="*/ 4252547 h 9424512"/>
              <a:gd name="connsiteX8638" fmla="*/ 3923472 w 15162205"/>
              <a:gd name="connsiteY8638" fmla="*/ 4253096 h 9424512"/>
              <a:gd name="connsiteX8639" fmla="*/ 3903675 w 15162205"/>
              <a:gd name="connsiteY8639" fmla="*/ 4246497 h 9424512"/>
              <a:gd name="connsiteX8640" fmla="*/ 3887547 w 15162205"/>
              <a:gd name="connsiteY8640" fmla="*/ 4230366 h 9424512"/>
              <a:gd name="connsiteX8641" fmla="*/ 3742366 w 15162205"/>
              <a:gd name="connsiteY8641" fmla="*/ 4214234 h 9424512"/>
              <a:gd name="connsiteX8642" fmla="*/ 3758496 w 15162205"/>
              <a:gd name="connsiteY8642" fmla="*/ 4198105 h 9424512"/>
              <a:gd name="connsiteX8643" fmla="*/ 3823020 w 15162205"/>
              <a:gd name="connsiteY8643" fmla="*/ 4181975 h 9424512"/>
              <a:gd name="connsiteX8644" fmla="*/ 3839151 w 15162205"/>
              <a:gd name="connsiteY8644" fmla="*/ 4181975 h 9424512"/>
              <a:gd name="connsiteX8645" fmla="*/ 3855284 w 15162205"/>
              <a:gd name="connsiteY8645" fmla="*/ 4181975 h 9424512"/>
              <a:gd name="connsiteX8646" fmla="*/ 3871415 w 15162205"/>
              <a:gd name="connsiteY8646" fmla="*/ 4181975 h 9424512"/>
              <a:gd name="connsiteX8647" fmla="*/ 3847216 w 15162205"/>
              <a:gd name="connsiteY8647" fmla="*/ 4173908 h 9424512"/>
              <a:gd name="connsiteX8648" fmla="*/ 3823020 w 15162205"/>
              <a:gd name="connsiteY8648" fmla="*/ 4165843 h 9424512"/>
              <a:gd name="connsiteX8649" fmla="*/ 3798824 w 15162205"/>
              <a:gd name="connsiteY8649" fmla="*/ 4165843 h 9424512"/>
              <a:gd name="connsiteX8650" fmla="*/ 3790760 w 15162205"/>
              <a:gd name="connsiteY8650" fmla="*/ 4149712 h 9424512"/>
              <a:gd name="connsiteX8651" fmla="*/ 3693973 w 15162205"/>
              <a:gd name="connsiteY8651" fmla="*/ 4149712 h 9424512"/>
              <a:gd name="connsiteX8652" fmla="*/ 3613321 w 15162205"/>
              <a:gd name="connsiteY8652" fmla="*/ 4149712 h 9424512"/>
              <a:gd name="connsiteX8653" fmla="*/ 3677842 w 15162205"/>
              <a:gd name="connsiteY8653" fmla="*/ 4133580 h 9424512"/>
              <a:gd name="connsiteX8654" fmla="*/ 3718169 w 15162205"/>
              <a:gd name="connsiteY8654" fmla="*/ 4133580 h 9424512"/>
              <a:gd name="connsiteX8655" fmla="*/ 3758496 w 15162205"/>
              <a:gd name="connsiteY8655" fmla="*/ 4133580 h 9424512"/>
              <a:gd name="connsiteX8656" fmla="*/ 3798824 w 15162205"/>
              <a:gd name="connsiteY8656" fmla="*/ 4141647 h 9424512"/>
              <a:gd name="connsiteX8657" fmla="*/ 3839151 w 15162205"/>
              <a:gd name="connsiteY8657" fmla="*/ 4149712 h 9424512"/>
              <a:gd name="connsiteX8658" fmla="*/ 3710106 w 15162205"/>
              <a:gd name="connsiteY8658" fmla="*/ 4101319 h 9424512"/>
              <a:gd name="connsiteX8659" fmla="*/ 3693973 w 15162205"/>
              <a:gd name="connsiteY8659" fmla="*/ 4101319 h 9424512"/>
              <a:gd name="connsiteX8660" fmla="*/ 3726237 w 15162205"/>
              <a:gd name="connsiteY8660" fmla="*/ 4085188 h 9424512"/>
              <a:gd name="connsiteX8661" fmla="*/ 3742366 w 15162205"/>
              <a:gd name="connsiteY8661" fmla="*/ 4085188 h 9424512"/>
              <a:gd name="connsiteX8662" fmla="*/ 3734302 w 15162205"/>
              <a:gd name="connsiteY8662" fmla="*/ 4060992 h 9424512"/>
              <a:gd name="connsiteX8663" fmla="*/ 3710106 w 15162205"/>
              <a:gd name="connsiteY8663" fmla="*/ 4052925 h 9424512"/>
              <a:gd name="connsiteX8664" fmla="*/ 3532666 w 15162205"/>
              <a:gd name="connsiteY8664" fmla="*/ 4004534 h 9424512"/>
              <a:gd name="connsiteX8665" fmla="*/ 3484275 w 15162205"/>
              <a:gd name="connsiteY8665" fmla="*/ 3988403 h 9424512"/>
              <a:gd name="connsiteX8666" fmla="*/ 3435880 w 15162205"/>
              <a:gd name="connsiteY8666" fmla="*/ 3988403 h 9424512"/>
              <a:gd name="connsiteX8667" fmla="*/ 3419749 w 15162205"/>
              <a:gd name="connsiteY8667" fmla="*/ 3980338 h 9424512"/>
              <a:gd name="connsiteX8668" fmla="*/ 3403618 w 15162205"/>
              <a:gd name="connsiteY8668" fmla="*/ 3972271 h 9424512"/>
              <a:gd name="connsiteX8669" fmla="*/ 3468142 w 15162205"/>
              <a:gd name="connsiteY8669" fmla="*/ 3972271 h 9424512"/>
              <a:gd name="connsiteX8670" fmla="*/ 3516532 w 15162205"/>
              <a:gd name="connsiteY8670" fmla="*/ 3972271 h 9424512"/>
              <a:gd name="connsiteX8671" fmla="*/ 3484275 w 15162205"/>
              <a:gd name="connsiteY8671" fmla="*/ 3956142 h 9424512"/>
              <a:gd name="connsiteX8672" fmla="*/ 3468142 w 15162205"/>
              <a:gd name="connsiteY8672" fmla="*/ 3923879 h 9424512"/>
              <a:gd name="connsiteX8673" fmla="*/ 3524600 w 15162205"/>
              <a:gd name="connsiteY8673" fmla="*/ 3940010 h 9424512"/>
              <a:gd name="connsiteX8674" fmla="*/ 3581058 w 15162205"/>
              <a:gd name="connsiteY8674" fmla="*/ 3972271 h 9424512"/>
              <a:gd name="connsiteX8675" fmla="*/ 3661713 w 15162205"/>
              <a:gd name="connsiteY8675" fmla="*/ 3988403 h 9424512"/>
              <a:gd name="connsiteX8676" fmla="*/ 3669778 w 15162205"/>
              <a:gd name="connsiteY8676" fmla="*/ 3964207 h 9424512"/>
              <a:gd name="connsiteX8677" fmla="*/ 3677842 w 15162205"/>
              <a:gd name="connsiteY8677" fmla="*/ 3940010 h 9424512"/>
              <a:gd name="connsiteX8678" fmla="*/ 3702041 w 15162205"/>
              <a:gd name="connsiteY8678" fmla="*/ 3915814 h 9424512"/>
              <a:gd name="connsiteX8679" fmla="*/ 3742366 w 15162205"/>
              <a:gd name="connsiteY8679" fmla="*/ 3907749 h 9424512"/>
              <a:gd name="connsiteX8680" fmla="*/ 3758496 w 15162205"/>
              <a:gd name="connsiteY8680" fmla="*/ 3891617 h 9424512"/>
              <a:gd name="connsiteX8681" fmla="*/ 3710106 w 15162205"/>
              <a:gd name="connsiteY8681" fmla="*/ 3891617 h 9424512"/>
              <a:gd name="connsiteX8682" fmla="*/ 3693973 w 15162205"/>
              <a:gd name="connsiteY8682" fmla="*/ 3875488 h 9424512"/>
              <a:gd name="connsiteX8683" fmla="*/ 3710106 w 15162205"/>
              <a:gd name="connsiteY8683" fmla="*/ 3859355 h 9424512"/>
              <a:gd name="connsiteX8684" fmla="*/ 3750433 w 15162205"/>
              <a:gd name="connsiteY8684" fmla="*/ 3875488 h 9424512"/>
              <a:gd name="connsiteX8685" fmla="*/ 3790760 w 15162205"/>
              <a:gd name="connsiteY8685" fmla="*/ 3891617 h 9424512"/>
              <a:gd name="connsiteX8686" fmla="*/ 3839151 w 15162205"/>
              <a:gd name="connsiteY8686" fmla="*/ 3907749 h 9424512"/>
              <a:gd name="connsiteX8687" fmla="*/ 3903675 w 15162205"/>
              <a:gd name="connsiteY8687" fmla="*/ 3891617 h 9424512"/>
              <a:gd name="connsiteX8688" fmla="*/ 3887547 w 15162205"/>
              <a:gd name="connsiteY8688" fmla="*/ 3883551 h 9424512"/>
              <a:gd name="connsiteX8689" fmla="*/ 3871415 w 15162205"/>
              <a:gd name="connsiteY8689" fmla="*/ 3867421 h 9424512"/>
              <a:gd name="connsiteX8690" fmla="*/ 3855284 w 15162205"/>
              <a:gd name="connsiteY8690" fmla="*/ 3859355 h 9424512"/>
              <a:gd name="connsiteX8691" fmla="*/ 3823020 w 15162205"/>
              <a:gd name="connsiteY8691" fmla="*/ 3859355 h 9424512"/>
              <a:gd name="connsiteX8692" fmla="*/ 3774628 w 15162205"/>
              <a:gd name="connsiteY8692" fmla="*/ 3859355 h 9424512"/>
              <a:gd name="connsiteX8693" fmla="*/ 3742366 w 15162205"/>
              <a:gd name="connsiteY8693" fmla="*/ 3843225 h 9424512"/>
              <a:gd name="connsiteX8694" fmla="*/ 3693973 w 15162205"/>
              <a:gd name="connsiteY8694" fmla="*/ 3827094 h 9424512"/>
              <a:gd name="connsiteX8695" fmla="*/ 3645583 w 15162205"/>
              <a:gd name="connsiteY8695" fmla="*/ 3794833 h 9424512"/>
              <a:gd name="connsiteX8696" fmla="*/ 3629451 w 15162205"/>
              <a:gd name="connsiteY8696" fmla="*/ 3778701 h 9424512"/>
              <a:gd name="connsiteX8697" fmla="*/ 3653648 w 15162205"/>
              <a:gd name="connsiteY8697" fmla="*/ 3762570 h 9424512"/>
              <a:gd name="connsiteX8698" fmla="*/ 3677842 w 15162205"/>
              <a:gd name="connsiteY8698" fmla="*/ 3754505 h 9424512"/>
              <a:gd name="connsiteX8699" fmla="*/ 3693973 w 15162205"/>
              <a:gd name="connsiteY8699" fmla="*/ 3746440 h 9424512"/>
              <a:gd name="connsiteX8700" fmla="*/ 3685909 w 15162205"/>
              <a:gd name="connsiteY8700" fmla="*/ 3730308 h 9424512"/>
              <a:gd name="connsiteX8701" fmla="*/ 3677842 w 15162205"/>
              <a:gd name="connsiteY8701" fmla="*/ 3714179 h 9424512"/>
              <a:gd name="connsiteX8702" fmla="*/ 3685909 w 15162205"/>
              <a:gd name="connsiteY8702" fmla="*/ 3698047 h 9424512"/>
              <a:gd name="connsiteX8703" fmla="*/ 3702041 w 15162205"/>
              <a:gd name="connsiteY8703" fmla="*/ 3706112 h 9424512"/>
              <a:gd name="connsiteX8704" fmla="*/ 3718169 w 15162205"/>
              <a:gd name="connsiteY8704" fmla="*/ 3706112 h 9424512"/>
              <a:gd name="connsiteX8705" fmla="*/ 3726237 w 15162205"/>
              <a:gd name="connsiteY8705" fmla="*/ 3698047 h 9424512"/>
              <a:gd name="connsiteX8706" fmla="*/ 3742366 w 15162205"/>
              <a:gd name="connsiteY8706" fmla="*/ 3698047 h 9424512"/>
              <a:gd name="connsiteX8707" fmla="*/ 3750433 w 15162205"/>
              <a:gd name="connsiteY8707" fmla="*/ 3706112 h 9424512"/>
              <a:gd name="connsiteX8708" fmla="*/ 3774628 w 15162205"/>
              <a:gd name="connsiteY8708" fmla="*/ 3681916 h 9424512"/>
              <a:gd name="connsiteX8709" fmla="*/ 3742366 w 15162205"/>
              <a:gd name="connsiteY8709" fmla="*/ 3665787 h 9424512"/>
              <a:gd name="connsiteX8710" fmla="*/ 3726237 w 15162205"/>
              <a:gd name="connsiteY8710" fmla="*/ 3649655 h 9424512"/>
              <a:gd name="connsiteX8711" fmla="*/ 3806892 w 15162205"/>
              <a:gd name="connsiteY8711" fmla="*/ 3665787 h 9424512"/>
              <a:gd name="connsiteX8712" fmla="*/ 3871415 w 15162205"/>
              <a:gd name="connsiteY8712" fmla="*/ 3681916 h 9424512"/>
              <a:gd name="connsiteX8713" fmla="*/ 3839151 w 15162205"/>
              <a:gd name="connsiteY8713" fmla="*/ 3649655 h 9424512"/>
              <a:gd name="connsiteX8714" fmla="*/ 3790760 w 15162205"/>
              <a:gd name="connsiteY8714" fmla="*/ 3633524 h 9424512"/>
              <a:gd name="connsiteX8715" fmla="*/ 3774628 w 15162205"/>
              <a:gd name="connsiteY8715" fmla="*/ 3633524 h 9424512"/>
              <a:gd name="connsiteX8716" fmla="*/ 3742366 w 15162205"/>
              <a:gd name="connsiteY8716" fmla="*/ 3633524 h 9424512"/>
              <a:gd name="connsiteX8717" fmla="*/ 3726237 w 15162205"/>
              <a:gd name="connsiteY8717" fmla="*/ 3633524 h 9424512"/>
              <a:gd name="connsiteX8718" fmla="*/ 3718169 w 15162205"/>
              <a:gd name="connsiteY8718" fmla="*/ 3665787 h 9424512"/>
              <a:gd name="connsiteX8719" fmla="*/ 3677842 w 15162205"/>
              <a:gd name="connsiteY8719" fmla="*/ 3681916 h 9424512"/>
              <a:gd name="connsiteX8720" fmla="*/ 3653648 w 15162205"/>
              <a:gd name="connsiteY8720" fmla="*/ 3681916 h 9424512"/>
              <a:gd name="connsiteX8721" fmla="*/ 3629451 w 15162205"/>
              <a:gd name="connsiteY8721" fmla="*/ 3698047 h 9424512"/>
              <a:gd name="connsiteX8722" fmla="*/ 3661713 w 15162205"/>
              <a:gd name="connsiteY8722" fmla="*/ 3665787 h 9424512"/>
              <a:gd name="connsiteX8723" fmla="*/ 3548797 w 15162205"/>
              <a:gd name="connsiteY8723" fmla="*/ 3633524 h 9424512"/>
              <a:gd name="connsiteX8724" fmla="*/ 3500404 w 15162205"/>
              <a:gd name="connsiteY8724" fmla="*/ 3617392 h 9424512"/>
              <a:gd name="connsiteX8725" fmla="*/ 3484275 w 15162205"/>
              <a:gd name="connsiteY8725" fmla="*/ 3617392 h 9424512"/>
              <a:gd name="connsiteX8726" fmla="*/ 3468142 w 15162205"/>
              <a:gd name="connsiteY8726" fmla="*/ 3601262 h 9424512"/>
              <a:gd name="connsiteX8727" fmla="*/ 3548797 w 15162205"/>
              <a:gd name="connsiteY8727" fmla="*/ 3601262 h 9424512"/>
              <a:gd name="connsiteX8728" fmla="*/ 3581058 w 15162205"/>
              <a:gd name="connsiteY8728" fmla="*/ 3601262 h 9424512"/>
              <a:gd name="connsiteX8729" fmla="*/ 3597187 w 15162205"/>
              <a:gd name="connsiteY8729" fmla="*/ 3601262 h 9424512"/>
              <a:gd name="connsiteX8730" fmla="*/ 3627434 w 15162205"/>
              <a:gd name="connsiteY8730" fmla="*/ 3611344 h 9424512"/>
              <a:gd name="connsiteX8731" fmla="*/ 3645583 w 15162205"/>
              <a:gd name="connsiteY8731" fmla="*/ 3617392 h 9424512"/>
              <a:gd name="connsiteX8732" fmla="*/ 3661713 w 15162205"/>
              <a:gd name="connsiteY8732" fmla="*/ 3617392 h 9424512"/>
              <a:gd name="connsiteX8733" fmla="*/ 3647599 w 15162205"/>
              <a:gd name="connsiteY8733" fmla="*/ 3607310 h 9424512"/>
              <a:gd name="connsiteX8734" fmla="*/ 3637517 w 15162205"/>
              <a:gd name="connsiteY8734" fmla="*/ 3609328 h 9424512"/>
              <a:gd name="connsiteX8735" fmla="*/ 3627434 w 15162205"/>
              <a:gd name="connsiteY8735" fmla="*/ 3611344 h 9424512"/>
              <a:gd name="connsiteX8736" fmla="*/ 3613321 w 15162205"/>
              <a:gd name="connsiteY8736" fmla="*/ 3601262 h 9424512"/>
              <a:gd name="connsiteX8737" fmla="*/ 3597187 w 15162205"/>
              <a:gd name="connsiteY8737" fmla="*/ 3601262 h 9424512"/>
              <a:gd name="connsiteX8738" fmla="*/ 3629451 w 15162205"/>
              <a:gd name="connsiteY8738" fmla="*/ 3585129 h 9424512"/>
              <a:gd name="connsiteX8739" fmla="*/ 3677842 w 15162205"/>
              <a:gd name="connsiteY8739" fmla="*/ 3569000 h 9424512"/>
              <a:gd name="connsiteX8740" fmla="*/ 3653648 w 15162205"/>
              <a:gd name="connsiteY8740" fmla="*/ 3552870 h 9424512"/>
              <a:gd name="connsiteX8741" fmla="*/ 3613321 w 15162205"/>
              <a:gd name="connsiteY8741" fmla="*/ 3536738 h 9424512"/>
              <a:gd name="connsiteX8742" fmla="*/ 3581058 w 15162205"/>
              <a:gd name="connsiteY8742" fmla="*/ 3536738 h 9424512"/>
              <a:gd name="connsiteX8743" fmla="*/ 3581058 w 15162205"/>
              <a:gd name="connsiteY8743" fmla="*/ 3560934 h 9424512"/>
              <a:gd name="connsiteX8744" fmla="*/ 3581058 w 15162205"/>
              <a:gd name="connsiteY8744" fmla="*/ 3569000 h 9424512"/>
              <a:gd name="connsiteX8745" fmla="*/ 3564924 w 15162205"/>
              <a:gd name="connsiteY8745" fmla="*/ 3560934 h 9424512"/>
              <a:gd name="connsiteX8746" fmla="*/ 3532666 w 15162205"/>
              <a:gd name="connsiteY8746" fmla="*/ 3552870 h 9424512"/>
              <a:gd name="connsiteX8747" fmla="*/ 3532666 w 15162205"/>
              <a:gd name="connsiteY8747" fmla="*/ 3504475 h 9424512"/>
              <a:gd name="connsiteX8748" fmla="*/ 3532666 w 15162205"/>
              <a:gd name="connsiteY8748" fmla="*/ 3488346 h 9424512"/>
              <a:gd name="connsiteX8749" fmla="*/ 3548797 w 15162205"/>
              <a:gd name="connsiteY8749" fmla="*/ 3488346 h 9424512"/>
              <a:gd name="connsiteX8750" fmla="*/ 3677842 w 15162205"/>
              <a:gd name="connsiteY8750" fmla="*/ 3552870 h 9424512"/>
              <a:gd name="connsiteX8751" fmla="*/ 3693973 w 15162205"/>
              <a:gd name="connsiteY8751" fmla="*/ 3552870 h 9424512"/>
              <a:gd name="connsiteX8752" fmla="*/ 3710106 w 15162205"/>
              <a:gd name="connsiteY8752" fmla="*/ 3552870 h 9424512"/>
              <a:gd name="connsiteX8753" fmla="*/ 3677842 w 15162205"/>
              <a:gd name="connsiteY8753" fmla="*/ 3520607 h 9424512"/>
              <a:gd name="connsiteX8754" fmla="*/ 3726237 w 15162205"/>
              <a:gd name="connsiteY8754" fmla="*/ 3520607 h 9424512"/>
              <a:gd name="connsiteX8755" fmla="*/ 3726237 w 15162205"/>
              <a:gd name="connsiteY8755" fmla="*/ 3504475 h 9424512"/>
              <a:gd name="connsiteX8756" fmla="*/ 3710106 w 15162205"/>
              <a:gd name="connsiteY8756" fmla="*/ 3504475 h 9424512"/>
              <a:gd name="connsiteX8757" fmla="*/ 3685909 w 15162205"/>
              <a:gd name="connsiteY8757" fmla="*/ 3504475 h 9424512"/>
              <a:gd name="connsiteX8758" fmla="*/ 3677842 w 15162205"/>
              <a:gd name="connsiteY8758" fmla="*/ 3504475 h 9424512"/>
              <a:gd name="connsiteX8759" fmla="*/ 3661713 w 15162205"/>
              <a:gd name="connsiteY8759" fmla="*/ 3504475 h 9424512"/>
              <a:gd name="connsiteX8760" fmla="*/ 3677842 w 15162205"/>
              <a:gd name="connsiteY8760" fmla="*/ 3520607 h 9424512"/>
              <a:gd name="connsiteX8761" fmla="*/ 3629451 w 15162205"/>
              <a:gd name="connsiteY8761" fmla="*/ 3504475 h 9424512"/>
              <a:gd name="connsiteX8762" fmla="*/ 3613321 w 15162205"/>
              <a:gd name="connsiteY8762" fmla="*/ 3488346 h 9424512"/>
              <a:gd name="connsiteX8763" fmla="*/ 3597187 w 15162205"/>
              <a:gd name="connsiteY8763" fmla="*/ 3488346 h 9424512"/>
              <a:gd name="connsiteX8764" fmla="*/ 3572992 w 15162205"/>
              <a:gd name="connsiteY8764" fmla="*/ 3472215 h 9424512"/>
              <a:gd name="connsiteX8765" fmla="*/ 3532666 w 15162205"/>
              <a:gd name="connsiteY8765" fmla="*/ 3472215 h 9424512"/>
              <a:gd name="connsiteX8766" fmla="*/ 3500404 w 15162205"/>
              <a:gd name="connsiteY8766" fmla="*/ 3472215 h 9424512"/>
              <a:gd name="connsiteX8767" fmla="*/ 3468142 w 15162205"/>
              <a:gd name="connsiteY8767" fmla="*/ 3480279 h 9424512"/>
              <a:gd name="connsiteX8768" fmla="*/ 3419749 w 15162205"/>
              <a:gd name="connsiteY8768" fmla="*/ 3480279 h 9424512"/>
              <a:gd name="connsiteX8769" fmla="*/ 3387487 w 15162205"/>
              <a:gd name="connsiteY8769" fmla="*/ 3464149 h 9424512"/>
              <a:gd name="connsiteX8770" fmla="*/ 3371356 w 15162205"/>
              <a:gd name="connsiteY8770" fmla="*/ 3456083 h 9424512"/>
              <a:gd name="connsiteX8771" fmla="*/ 3371356 w 15162205"/>
              <a:gd name="connsiteY8771" fmla="*/ 3423821 h 9424512"/>
              <a:gd name="connsiteX8772" fmla="*/ 3379421 w 15162205"/>
              <a:gd name="connsiteY8772" fmla="*/ 3423821 h 9424512"/>
              <a:gd name="connsiteX8773" fmla="*/ 3403618 w 15162205"/>
              <a:gd name="connsiteY8773" fmla="*/ 3439953 h 9424512"/>
              <a:gd name="connsiteX8774" fmla="*/ 3468142 w 15162205"/>
              <a:gd name="connsiteY8774" fmla="*/ 3439953 h 9424512"/>
              <a:gd name="connsiteX8775" fmla="*/ 3435880 w 15162205"/>
              <a:gd name="connsiteY8775" fmla="*/ 3423821 h 9424512"/>
              <a:gd name="connsiteX8776" fmla="*/ 3452011 w 15162205"/>
              <a:gd name="connsiteY8776" fmla="*/ 3407692 h 9424512"/>
              <a:gd name="connsiteX8777" fmla="*/ 3484275 w 15162205"/>
              <a:gd name="connsiteY8777" fmla="*/ 3407692 h 9424512"/>
              <a:gd name="connsiteX8778" fmla="*/ 3476207 w 15162205"/>
              <a:gd name="connsiteY8778" fmla="*/ 3383494 h 9424512"/>
              <a:gd name="connsiteX8779" fmla="*/ 3500404 w 15162205"/>
              <a:gd name="connsiteY8779" fmla="*/ 3375429 h 9424512"/>
              <a:gd name="connsiteX8780" fmla="*/ 3500404 w 15162205"/>
              <a:gd name="connsiteY8780" fmla="*/ 3407692 h 9424512"/>
              <a:gd name="connsiteX8781" fmla="*/ 3516532 w 15162205"/>
              <a:gd name="connsiteY8781" fmla="*/ 3407692 h 9424512"/>
              <a:gd name="connsiteX8782" fmla="*/ 3548797 w 15162205"/>
              <a:gd name="connsiteY8782" fmla="*/ 3359298 h 9424512"/>
              <a:gd name="connsiteX8783" fmla="*/ 3564924 w 15162205"/>
              <a:gd name="connsiteY8783" fmla="*/ 3375429 h 9424512"/>
              <a:gd name="connsiteX8784" fmla="*/ 3564924 w 15162205"/>
              <a:gd name="connsiteY8784" fmla="*/ 3391561 h 9424512"/>
              <a:gd name="connsiteX8785" fmla="*/ 3548797 w 15162205"/>
              <a:gd name="connsiteY8785" fmla="*/ 3407692 h 9424512"/>
              <a:gd name="connsiteX8786" fmla="*/ 3581058 w 15162205"/>
              <a:gd name="connsiteY8786" fmla="*/ 3423821 h 9424512"/>
              <a:gd name="connsiteX8787" fmla="*/ 3613321 w 15162205"/>
              <a:gd name="connsiteY8787" fmla="*/ 3407692 h 9424512"/>
              <a:gd name="connsiteX8788" fmla="*/ 3621383 w 15162205"/>
              <a:gd name="connsiteY8788" fmla="*/ 3383494 h 9424512"/>
              <a:gd name="connsiteX8789" fmla="*/ 3597187 w 15162205"/>
              <a:gd name="connsiteY8789" fmla="*/ 3391561 h 9424512"/>
              <a:gd name="connsiteX8790" fmla="*/ 3597187 w 15162205"/>
              <a:gd name="connsiteY8790" fmla="*/ 3375429 h 9424512"/>
              <a:gd name="connsiteX8791" fmla="*/ 3613321 w 15162205"/>
              <a:gd name="connsiteY8791" fmla="*/ 3359298 h 9424512"/>
              <a:gd name="connsiteX8792" fmla="*/ 3629451 w 15162205"/>
              <a:gd name="connsiteY8792" fmla="*/ 3343166 h 9424512"/>
              <a:gd name="connsiteX8793" fmla="*/ 3637517 w 15162205"/>
              <a:gd name="connsiteY8793" fmla="*/ 3318970 h 9424512"/>
              <a:gd name="connsiteX8794" fmla="*/ 3661713 w 15162205"/>
              <a:gd name="connsiteY8794" fmla="*/ 3310907 h 9424512"/>
              <a:gd name="connsiteX8795" fmla="*/ 3645583 w 15162205"/>
              <a:gd name="connsiteY8795" fmla="*/ 3294774 h 9424512"/>
              <a:gd name="connsiteX8796" fmla="*/ 3645583 w 15162205"/>
              <a:gd name="connsiteY8796" fmla="*/ 3278644 h 9424512"/>
              <a:gd name="connsiteX8797" fmla="*/ 3677842 w 15162205"/>
              <a:gd name="connsiteY8797" fmla="*/ 3262512 h 9424512"/>
              <a:gd name="connsiteX8798" fmla="*/ 3605255 w 15162205"/>
              <a:gd name="connsiteY8798" fmla="*/ 3238316 h 9424512"/>
              <a:gd name="connsiteX8799" fmla="*/ 3613321 w 15162205"/>
              <a:gd name="connsiteY8799" fmla="*/ 3246383 h 9424512"/>
              <a:gd name="connsiteX8800" fmla="*/ 3581058 w 15162205"/>
              <a:gd name="connsiteY8800" fmla="*/ 3246383 h 9424512"/>
              <a:gd name="connsiteX8801" fmla="*/ 3585090 w 15162205"/>
              <a:gd name="connsiteY8801" fmla="*/ 3234284 h 9424512"/>
              <a:gd name="connsiteX8802" fmla="*/ 3589124 w 15162205"/>
              <a:gd name="connsiteY8802" fmla="*/ 3232940 h 9424512"/>
              <a:gd name="connsiteX8803" fmla="*/ 3581058 w 15162205"/>
              <a:gd name="connsiteY8803" fmla="*/ 3230252 h 9424512"/>
              <a:gd name="connsiteX8804" fmla="*/ 3564924 w 15162205"/>
              <a:gd name="connsiteY8804" fmla="*/ 3230252 h 9424512"/>
              <a:gd name="connsiteX8805" fmla="*/ 3548797 w 15162205"/>
              <a:gd name="connsiteY8805" fmla="*/ 3197989 h 9424512"/>
              <a:gd name="connsiteX8806" fmla="*/ 3564924 w 15162205"/>
              <a:gd name="connsiteY8806" fmla="*/ 3181857 h 9424512"/>
              <a:gd name="connsiteX8807" fmla="*/ 3581058 w 15162205"/>
              <a:gd name="connsiteY8807" fmla="*/ 3165728 h 9424512"/>
              <a:gd name="connsiteX8808" fmla="*/ 3524600 w 15162205"/>
              <a:gd name="connsiteY8808" fmla="*/ 3149598 h 9424512"/>
              <a:gd name="connsiteX8809" fmla="*/ 3516532 w 15162205"/>
              <a:gd name="connsiteY8809" fmla="*/ 3133466 h 9424512"/>
              <a:gd name="connsiteX8810" fmla="*/ 3516532 w 15162205"/>
              <a:gd name="connsiteY8810" fmla="*/ 3117335 h 9424512"/>
              <a:gd name="connsiteX8811" fmla="*/ 3476207 w 15162205"/>
              <a:gd name="connsiteY8811" fmla="*/ 3117335 h 9424512"/>
              <a:gd name="connsiteX8812" fmla="*/ 3435880 w 15162205"/>
              <a:gd name="connsiteY8812" fmla="*/ 3117335 h 9424512"/>
              <a:gd name="connsiteX8813" fmla="*/ 3387487 w 15162205"/>
              <a:gd name="connsiteY8813" fmla="*/ 3109270 h 9424512"/>
              <a:gd name="connsiteX8814" fmla="*/ 3339094 w 15162205"/>
              <a:gd name="connsiteY8814" fmla="*/ 3101203 h 9424512"/>
              <a:gd name="connsiteX8815" fmla="*/ 3298767 w 15162205"/>
              <a:gd name="connsiteY8815" fmla="*/ 3101203 h 9424512"/>
              <a:gd name="connsiteX8816" fmla="*/ 3274571 w 15162205"/>
              <a:gd name="connsiteY8816" fmla="*/ 3085074 h 9424512"/>
              <a:gd name="connsiteX8817" fmla="*/ 3290701 w 15162205"/>
              <a:gd name="connsiteY8817" fmla="*/ 3085074 h 9424512"/>
              <a:gd name="connsiteX8818" fmla="*/ 3290701 w 15162205"/>
              <a:gd name="connsiteY8818" fmla="*/ 3077007 h 9424512"/>
              <a:gd name="connsiteX8819" fmla="*/ 3266507 w 15162205"/>
              <a:gd name="connsiteY8819" fmla="*/ 3068942 h 9424512"/>
              <a:gd name="connsiteX8820" fmla="*/ 3226178 w 15162205"/>
              <a:gd name="connsiteY8820" fmla="*/ 3052811 h 9424512"/>
              <a:gd name="connsiteX8821" fmla="*/ 3242308 w 15162205"/>
              <a:gd name="connsiteY8821" fmla="*/ 3052811 h 9424512"/>
              <a:gd name="connsiteX8822" fmla="*/ 3274571 w 15162205"/>
              <a:gd name="connsiteY8822" fmla="*/ 3052811 h 9424512"/>
              <a:gd name="connsiteX8823" fmla="*/ 3290701 w 15162205"/>
              <a:gd name="connsiteY8823" fmla="*/ 3068942 h 9424512"/>
              <a:gd name="connsiteX8824" fmla="*/ 3322963 w 15162205"/>
              <a:gd name="connsiteY8824" fmla="*/ 3077007 h 9424512"/>
              <a:gd name="connsiteX8825" fmla="*/ 3387487 w 15162205"/>
              <a:gd name="connsiteY8825" fmla="*/ 3052811 h 9424512"/>
              <a:gd name="connsiteX8826" fmla="*/ 3403618 w 15162205"/>
              <a:gd name="connsiteY8826" fmla="*/ 3068942 h 9424512"/>
              <a:gd name="connsiteX8827" fmla="*/ 3435880 w 15162205"/>
              <a:gd name="connsiteY8827" fmla="*/ 3085074 h 9424512"/>
              <a:gd name="connsiteX8828" fmla="*/ 3468142 w 15162205"/>
              <a:gd name="connsiteY8828" fmla="*/ 3085074 h 9424512"/>
              <a:gd name="connsiteX8829" fmla="*/ 3484275 w 15162205"/>
              <a:gd name="connsiteY8829" fmla="*/ 3085074 h 9424512"/>
              <a:gd name="connsiteX8830" fmla="*/ 3468142 w 15162205"/>
              <a:gd name="connsiteY8830" fmla="*/ 3052811 h 9424512"/>
              <a:gd name="connsiteX8831" fmla="*/ 3516532 w 15162205"/>
              <a:gd name="connsiteY8831" fmla="*/ 3085074 h 9424512"/>
              <a:gd name="connsiteX8832" fmla="*/ 3564924 w 15162205"/>
              <a:gd name="connsiteY8832" fmla="*/ 3101203 h 9424512"/>
              <a:gd name="connsiteX8833" fmla="*/ 3564924 w 15162205"/>
              <a:gd name="connsiteY8833" fmla="*/ 3085074 h 9424512"/>
              <a:gd name="connsiteX8834" fmla="*/ 3597187 w 15162205"/>
              <a:gd name="connsiteY8834" fmla="*/ 3101203 h 9424512"/>
              <a:gd name="connsiteX8835" fmla="*/ 3581058 w 15162205"/>
              <a:gd name="connsiteY8835" fmla="*/ 3101203 h 9424512"/>
              <a:gd name="connsiteX8836" fmla="*/ 3581058 w 15162205"/>
              <a:gd name="connsiteY8836" fmla="*/ 3117335 h 9424512"/>
              <a:gd name="connsiteX8837" fmla="*/ 3613321 w 15162205"/>
              <a:gd name="connsiteY8837" fmla="*/ 3109270 h 9424512"/>
              <a:gd name="connsiteX8838" fmla="*/ 3629451 w 15162205"/>
              <a:gd name="connsiteY8838" fmla="*/ 3109270 h 9424512"/>
              <a:gd name="connsiteX8839" fmla="*/ 3637517 w 15162205"/>
              <a:gd name="connsiteY8839" fmla="*/ 3117335 h 9424512"/>
              <a:gd name="connsiteX8840" fmla="*/ 3645583 w 15162205"/>
              <a:gd name="connsiteY8840" fmla="*/ 3101203 h 9424512"/>
              <a:gd name="connsiteX8841" fmla="*/ 3661713 w 15162205"/>
              <a:gd name="connsiteY8841" fmla="*/ 3117335 h 9424512"/>
              <a:gd name="connsiteX8842" fmla="*/ 3677842 w 15162205"/>
              <a:gd name="connsiteY8842" fmla="*/ 3101203 h 9424512"/>
              <a:gd name="connsiteX8843" fmla="*/ 3677842 w 15162205"/>
              <a:gd name="connsiteY8843" fmla="*/ 3085074 h 9424512"/>
              <a:gd name="connsiteX8844" fmla="*/ 3629451 w 15162205"/>
              <a:gd name="connsiteY8844" fmla="*/ 3068942 h 9424512"/>
              <a:gd name="connsiteX8845" fmla="*/ 3564924 w 15162205"/>
              <a:gd name="connsiteY8845" fmla="*/ 3052811 h 9424512"/>
              <a:gd name="connsiteX8846" fmla="*/ 3564924 w 15162205"/>
              <a:gd name="connsiteY8846" fmla="*/ 3068942 h 9424512"/>
              <a:gd name="connsiteX8847" fmla="*/ 3548797 w 15162205"/>
              <a:gd name="connsiteY8847" fmla="*/ 3068942 h 9424512"/>
              <a:gd name="connsiteX8848" fmla="*/ 3556862 w 15162205"/>
              <a:gd name="connsiteY8848" fmla="*/ 3044746 h 9424512"/>
              <a:gd name="connsiteX8849" fmla="*/ 3597187 w 15162205"/>
              <a:gd name="connsiteY8849" fmla="*/ 3036681 h 9424512"/>
              <a:gd name="connsiteX8850" fmla="*/ 3629451 w 15162205"/>
              <a:gd name="connsiteY8850" fmla="*/ 3020548 h 9424512"/>
              <a:gd name="connsiteX8851" fmla="*/ 3645583 w 15162205"/>
              <a:gd name="connsiteY8851" fmla="*/ 3004420 h 9424512"/>
              <a:gd name="connsiteX8852" fmla="*/ 3629451 w 15162205"/>
              <a:gd name="connsiteY8852" fmla="*/ 3004420 h 9424512"/>
              <a:gd name="connsiteX8853" fmla="*/ 3613321 w 15162205"/>
              <a:gd name="connsiteY8853" fmla="*/ 2988287 h 9424512"/>
              <a:gd name="connsiteX8854" fmla="*/ 3581058 w 15162205"/>
              <a:gd name="connsiteY8854" fmla="*/ 2972157 h 9424512"/>
              <a:gd name="connsiteX8855" fmla="*/ 3548797 w 15162205"/>
              <a:gd name="connsiteY8855" fmla="*/ 2972157 h 9424512"/>
              <a:gd name="connsiteX8856" fmla="*/ 3484275 w 15162205"/>
              <a:gd name="connsiteY8856" fmla="*/ 2956028 h 9424512"/>
              <a:gd name="connsiteX8857" fmla="*/ 3476207 w 15162205"/>
              <a:gd name="connsiteY8857" fmla="*/ 2964092 h 9424512"/>
              <a:gd name="connsiteX8858" fmla="*/ 3500404 w 15162205"/>
              <a:gd name="connsiteY8858" fmla="*/ 2972157 h 9424512"/>
              <a:gd name="connsiteX8859" fmla="*/ 3516532 w 15162205"/>
              <a:gd name="connsiteY8859" fmla="*/ 2972157 h 9424512"/>
              <a:gd name="connsiteX8860" fmla="*/ 3548797 w 15162205"/>
              <a:gd name="connsiteY8860" fmla="*/ 2988287 h 9424512"/>
              <a:gd name="connsiteX8861" fmla="*/ 3597187 w 15162205"/>
              <a:gd name="connsiteY8861" fmla="*/ 3004420 h 9424512"/>
              <a:gd name="connsiteX8862" fmla="*/ 3524600 w 15162205"/>
              <a:gd name="connsiteY8862" fmla="*/ 2996353 h 9424512"/>
              <a:gd name="connsiteX8863" fmla="*/ 3476207 w 15162205"/>
              <a:gd name="connsiteY8863" fmla="*/ 2980224 h 9424512"/>
              <a:gd name="connsiteX8864" fmla="*/ 3468142 w 15162205"/>
              <a:gd name="connsiteY8864" fmla="*/ 2972157 h 9424512"/>
              <a:gd name="connsiteX8865" fmla="*/ 3468142 w 15162205"/>
              <a:gd name="connsiteY8865" fmla="*/ 2947961 h 9424512"/>
              <a:gd name="connsiteX8866" fmla="*/ 3452011 w 15162205"/>
              <a:gd name="connsiteY8866" fmla="*/ 2939894 h 9424512"/>
              <a:gd name="connsiteX8867" fmla="*/ 3427815 w 15162205"/>
              <a:gd name="connsiteY8867" fmla="*/ 2939894 h 9424512"/>
              <a:gd name="connsiteX8868" fmla="*/ 3419749 w 15162205"/>
              <a:gd name="connsiteY8868" fmla="*/ 2956028 h 9424512"/>
              <a:gd name="connsiteX8869" fmla="*/ 3387487 w 15162205"/>
              <a:gd name="connsiteY8869" fmla="*/ 2964092 h 9424512"/>
              <a:gd name="connsiteX8870" fmla="*/ 3363291 w 15162205"/>
              <a:gd name="connsiteY8870" fmla="*/ 2964092 h 9424512"/>
              <a:gd name="connsiteX8871" fmla="*/ 3322963 w 15162205"/>
              <a:gd name="connsiteY8871" fmla="*/ 2956028 h 9424512"/>
              <a:gd name="connsiteX8872" fmla="*/ 3258442 w 15162205"/>
              <a:gd name="connsiteY8872" fmla="*/ 2907633 h 9424512"/>
              <a:gd name="connsiteX8873" fmla="*/ 3210047 w 15162205"/>
              <a:gd name="connsiteY8873" fmla="*/ 2899569 h 9424512"/>
              <a:gd name="connsiteX8874" fmla="*/ 3193915 w 15162205"/>
              <a:gd name="connsiteY8874" fmla="*/ 2883437 h 9424512"/>
              <a:gd name="connsiteX8875" fmla="*/ 3193915 w 15162205"/>
              <a:gd name="connsiteY8875" fmla="*/ 2859241 h 9424512"/>
              <a:gd name="connsiteX8876" fmla="*/ 3210047 w 15162205"/>
              <a:gd name="connsiteY8876" fmla="*/ 2859241 h 9424512"/>
              <a:gd name="connsiteX8877" fmla="*/ 3210047 w 15162205"/>
              <a:gd name="connsiteY8877" fmla="*/ 2843111 h 9424512"/>
              <a:gd name="connsiteX8878" fmla="*/ 3226178 w 15162205"/>
              <a:gd name="connsiteY8878" fmla="*/ 2843111 h 9424512"/>
              <a:gd name="connsiteX8879" fmla="*/ 3258442 w 15162205"/>
              <a:gd name="connsiteY8879" fmla="*/ 2859241 h 9424512"/>
              <a:gd name="connsiteX8880" fmla="*/ 3306833 w 15162205"/>
              <a:gd name="connsiteY8880" fmla="*/ 2875373 h 9424512"/>
              <a:gd name="connsiteX8881" fmla="*/ 3339094 w 15162205"/>
              <a:gd name="connsiteY8881" fmla="*/ 2891502 h 9424512"/>
              <a:gd name="connsiteX8882" fmla="*/ 3306833 w 15162205"/>
              <a:gd name="connsiteY8882" fmla="*/ 2891502 h 9424512"/>
              <a:gd name="connsiteX8883" fmla="*/ 3266507 w 15162205"/>
              <a:gd name="connsiteY8883" fmla="*/ 2883437 h 9424512"/>
              <a:gd name="connsiteX8884" fmla="*/ 3290701 w 15162205"/>
              <a:gd name="connsiteY8884" fmla="*/ 2907633 h 9424512"/>
              <a:gd name="connsiteX8885" fmla="*/ 3403618 w 15162205"/>
              <a:gd name="connsiteY8885" fmla="*/ 2923765 h 9424512"/>
              <a:gd name="connsiteX8886" fmla="*/ 3435880 w 15162205"/>
              <a:gd name="connsiteY8886" fmla="*/ 2923765 h 9424512"/>
              <a:gd name="connsiteX8887" fmla="*/ 3468142 w 15162205"/>
              <a:gd name="connsiteY8887" fmla="*/ 2907633 h 9424512"/>
              <a:gd name="connsiteX8888" fmla="*/ 3484275 w 15162205"/>
              <a:gd name="connsiteY8888" fmla="*/ 2907633 h 9424512"/>
              <a:gd name="connsiteX8889" fmla="*/ 3500404 w 15162205"/>
              <a:gd name="connsiteY8889" fmla="*/ 2923765 h 9424512"/>
              <a:gd name="connsiteX8890" fmla="*/ 3532666 w 15162205"/>
              <a:gd name="connsiteY8890" fmla="*/ 2939894 h 9424512"/>
              <a:gd name="connsiteX8891" fmla="*/ 3613321 w 15162205"/>
              <a:gd name="connsiteY8891" fmla="*/ 2939894 h 9424512"/>
              <a:gd name="connsiteX8892" fmla="*/ 3661713 w 15162205"/>
              <a:gd name="connsiteY8892" fmla="*/ 2947961 h 9424512"/>
              <a:gd name="connsiteX8893" fmla="*/ 3661713 w 15162205"/>
              <a:gd name="connsiteY8893" fmla="*/ 2939894 h 9424512"/>
              <a:gd name="connsiteX8894" fmla="*/ 3645583 w 15162205"/>
              <a:gd name="connsiteY8894" fmla="*/ 2931830 h 9424512"/>
              <a:gd name="connsiteX8895" fmla="*/ 3597187 w 15162205"/>
              <a:gd name="connsiteY8895" fmla="*/ 2907633 h 9424512"/>
              <a:gd name="connsiteX8896" fmla="*/ 3564924 w 15162205"/>
              <a:gd name="connsiteY8896" fmla="*/ 2891502 h 9424512"/>
              <a:gd name="connsiteX8897" fmla="*/ 3581058 w 15162205"/>
              <a:gd name="connsiteY8897" fmla="*/ 2891502 h 9424512"/>
              <a:gd name="connsiteX8898" fmla="*/ 3693973 w 15162205"/>
              <a:gd name="connsiteY8898" fmla="*/ 2907633 h 9424512"/>
              <a:gd name="connsiteX8899" fmla="*/ 3677842 w 15162205"/>
              <a:gd name="connsiteY8899" fmla="*/ 2891502 h 9424512"/>
              <a:gd name="connsiteX8900" fmla="*/ 3613321 w 15162205"/>
              <a:gd name="connsiteY8900" fmla="*/ 2859241 h 9424512"/>
              <a:gd name="connsiteX8901" fmla="*/ 3581058 w 15162205"/>
              <a:gd name="connsiteY8901" fmla="*/ 2843111 h 9424512"/>
              <a:gd name="connsiteX8902" fmla="*/ 3548797 w 15162205"/>
              <a:gd name="connsiteY8902" fmla="*/ 2826979 h 9424512"/>
              <a:gd name="connsiteX8903" fmla="*/ 3556862 w 15162205"/>
              <a:gd name="connsiteY8903" fmla="*/ 2810848 h 9424512"/>
              <a:gd name="connsiteX8904" fmla="*/ 3613321 w 15162205"/>
              <a:gd name="connsiteY8904" fmla="*/ 2835044 h 9424512"/>
              <a:gd name="connsiteX8905" fmla="*/ 3677842 w 15162205"/>
              <a:gd name="connsiteY8905" fmla="*/ 2843111 h 9424512"/>
              <a:gd name="connsiteX8906" fmla="*/ 3693973 w 15162205"/>
              <a:gd name="connsiteY8906" fmla="*/ 2826979 h 9424512"/>
              <a:gd name="connsiteX8907" fmla="*/ 3661713 w 15162205"/>
              <a:gd name="connsiteY8907" fmla="*/ 2818915 h 9424512"/>
              <a:gd name="connsiteX8908" fmla="*/ 3629451 w 15162205"/>
              <a:gd name="connsiteY8908" fmla="*/ 2818915 h 9424512"/>
              <a:gd name="connsiteX8909" fmla="*/ 3645583 w 15162205"/>
              <a:gd name="connsiteY8909" fmla="*/ 2810848 h 9424512"/>
              <a:gd name="connsiteX8910" fmla="*/ 3661713 w 15162205"/>
              <a:gd name="connsiteY8910" fmla="*/ 2794719 h 9424512"/>
              <a:gd name="connsiteX8911" fmla="*/ 3613321 w 15162205"/>
              <a:gd name="connsiteY8911" fmla="*/ 2778587 h 9424512"/>
              <a:gd name="connsiteX8912" fmla="*/ 3564924 w 15162205"/>
              <a:gd name="connsiteY8912" fmla="*/ 2746324 h 9424512"/>
              <a:gd name="connsiteX8913" fmla="*/ 3581058 w 15162205"/>
              <a:gd name="connsiteY8913" fmla="*/ 2746324 h 9424512"/>
              <a:gd name="connsiteX8914" fmla="*/ 3597187 w 15162205"/>
              <a:gd name="connsiteY8914" fmla="*/ 2722128 h 9424512"/>
              <a:gd name="connsiteX8915" fmla="*/ 3581058 w 15162205"/>
              <a:gd name="connsiteY8915" fmla="*/ 2697932 h 9424512"/>
              <a:gd name="connsiteX8916" fmla="*/ 3564924 w 15162205"/>
              <a:gd name="connsiteY8916" fmla="*/ 2714065 h 9424512"/>
              <a:gd name="connsiteX8917" fmla="*/ 3532666 w 15162205"/>
              <a:gd name="connsiteY8917" fmla="*/ 2697932 h 9424512"/>
              <a:gd name="connsiteX8918" fmla="*/ 3500404 w 15162205"/>
              <a:gd name="connsiteY8918" fmla="*/ 2681802 h 9424512"/>
              <a:gd name="connsiteX8919" fmla="*/ 3403618 w 15162205"/>
              <a:gd name="connsiteY8919" fmla="*/ 2665670 h 9424512"/>
              <a:gd name="connsiteX8920" fmla="*/ 3387487 w 15162205"/>
              <a:gd name="connsiteY8920" fmla="*/ 2633410 h 9424512"/>
              <a:gd name="connsiteX8921" fmla="*/ 3403618 w 15162205"/>
              <a:gd name="connsiteY8921" fmla="*/ 2633410 h 9424512"/>
              <a:gd name="connsiteX8922" fmla="*/ 3419749 w 15162205"/>
              <a:gd name="connsiteY8922" fmla="*/ 2649539 h 9424512"/>
              <a:gd name="connsiteX8923" fmla="*/ 3435880 w 15162205"/>
              <a:gd name="connsiteY8923" fmla="*/ 2641474 h 9424512"/>
              <a:gd name="connsiteX8924" fmla="*/ 3452011 w 15162205"/>
              <a:gd name="connsiteY8924" fmla="*/ 2641474 h 9424512"/>
              <a:gd name="connsiteX8925" fmla="*/ 3484275 w 15162205"/>
              <a:gd name="connsiteY8925" fmla="*/ 2641474 h 9424512"/>
              <a:gd name="connsiteX8926" fmla="*/ 3500404 w 15162205"/>
              <a:gd name="connsiteY8926" fmla="*/ 2625343 h 9424512"/>
              <a:gd name="connsiteX8927" fmla="*/ 3484275 w 15162205"/>
              <a:gd name="connsiteY8927" fmla="*/ 2617278 h 9424512"/>
              <a:gd name="connsiteX8928" fmla="*/ 3452011 w 15162205"/>
              <a:gd name="connsiteY8928" fmla="*/ 2585015 h 9424512"/>
              <a:gd name="connsiteX8929" fmla="*/ 3419749 w 15162205"/>
              <a:gd name="connsiteY8929" fmla="*/ 2552753 h 9424512"/>
              <a:gd name="connsiteX8930" fmla="*/ 3468142 w 15162205"/>
              <a:gd name="connsiteY8930" fmla="*/ 2552753 h 9424512"/>
              <a:gd name="connsiteX8931" fmla="*/ 3500404 w 15162205"/>
              <a:gd name="connsiteY8931" fmla="*/ 2544689 h 9424512"/>
              <a:gd name="connsiteX8932" fmla="*/ 3484275 w 15162205"/>
              <a:gd name="connsiteY8932" fmla="*/ 2536624 h 9424512"/>
              <a:gd name="connsiteX8933" fmla="*/ 3387487 w 15162205"/>
              <a:gd name="connsiteY8933" fmla="*/ 2504361 h 9424512"/>
              <a:gd name="connsiteX8934" fmla="*/ 3371356 w 15162205"/>
              <a:gd name="connsiteY8934" fmla="*/ 2488232 h 9424512"/>
              <a:gd name="connsiteX8935" fmla="*/ 3371356 w 15162205"/>
              <a:gd name="connsiteY8935" fmla="*/ 2504361 h 9424512"/>
              <a:gd name="connsiteX8936" fmla="*/ 3339094 w 15162205"/>
              <a:gd name="connsiteY8936" fmla="*/ 2504361 h 9424512"/>
              <a:gd name="connsiteX8937" fmla="*/ 3322963 w 15162205"/>
              <a:gd name="connsiteY8937" fmla="*/ 2488232 h 9424512"/>
              <a:gd name="connsiteX8938" fmla="*/ 3322963 w 15162205"/>
              <a:gd name="connsiteY8938" fmla="*/ 2472098 h 9424512"/>
              <a:gd name="connsiteX8939" fmla="*/ 3322963 w 15162205"/>
              <a:gd name="connsiteY8939" fmla="*/ 2455969 h 9424512"/>
              <a:gd name="connsiteX8940" fmla="*/ 3242308 w 15162205"/>
              <a:gd name="connsiteY8940" fmla="*/ 2455969 h 9424512"/>
              <a:gd name="connsiteX8941" fmla="*/ 3226178 w 15162205"/>
              <a:gd name="connsiteY8941" fmla="*/ 2455969 h 9424512"/>
              <a:gd name="connsiteX8942" fmla="*/ 3177787 w 15162205"/>
              <a:gd name="connsiteY8942" fmla="*/ 2439839 h 9424512"/>
              <a:gd name="connsiteX8943" fmla="*/ 3274571 w 15162205"/>
              <a:gd name="connsiteY8943" fmla="*/ 2439839 h 9424512"/>
              <a:gd name="connsiteX8944" fmla="*/ 3306833 w 15162205"/>
              <a:gd name="connsiteY8944" fmla="*/ 2439839 h 9424512"/>
              <a:gd name="connsiteX8945" fmla="*/ 3387487 w 15162205"/>
              <a:gd name="connsiteY8945" fmla="*/ 2439839 h 9424512"/>
              <a:gd name="connsiteX8946" fmla="*/ 3452011 w 15162205"/>
              <a:gd name="connsiteY8946" fmla="*/ 2431773 h 9424512"/>
              <a:gd name="connsiteX8947" fmla="*/ 3484275 w 15162205"/>
              <a:gd name="connsiteY8947" fmla="*/ 2423706 h 9424512"/>
              <a:gd name="connsiteX8948" fmla="*/ 3500404 w 15162205"/>
              <a:gd name="connsiteY8948" fmla="*/ 2423706 h 9424512"/>
              <a:gd name="connsiteX8949" fmla="*/ 3532666 w 15162205"/>
              <a:gd name="connsiteY8949" fmla="*/ 2439839 h 9424512"/>
              <a:gd name="connsiteX8950" fmla="*/ 3564924 w 15162205"/>
              <a:gd name="connsiteY8950" fmla="*/ 2439839 h 9424512"/>
              <a:gd name="connsiteX8951" fmla="*/ 3548797 w 15162205"/>
              <a:gd name="connsiteY8951" fmla="*/ 2407577 h 9424512"/>
              <a:gd name="connsiteX8952" fmla="*/ 3564924 w 15162205"/>
              <a:gd name="connsiteY8952" fmla="*/ 2391444 h 9424512"/>
              <a:gd name="connsiteX8953" fmla="*/ 3532666 w 15162205"/>
              <a:gd name="connsiteY8953" fmla="*/ 2391444 h 9424512"/>
              <a:gd name="connsiteX8954" fmla="*/ 3484275 w 15162205"/>
              <a:gd name="connsiteY8954" fmla="*/ 2391444 h 9424512"/>
              <a:gd name="connsiteX8955" fmla="*/ 3435880 w 15162205"/>
              <a:gd name="connsiteY8955" fmla="*/ 2383381 h 9424512"/>
              <a:gd name="connsiteX8956" fmla="*/ 3435880 w 15162205"/>
              <a:gd name="connsiteY8956" fmla="*/ 2407577 h 9424512"/>
              <a:gd name="connsiteX8957" fmla="*/ 3419749 w 15162205"/>
              <a:gd name="connsiteY8957" fmla="*/ 2423706 h 9424512"/>
              <a:gd name="connsiteX8958" fmla="*/ 3371356 w 15162205"/>
              <a:gd name="connsiteY8958" fmla="*/ 2407577 h 9424512"/>
              <a:gd name="connsiteX8959" fmla="*/ 3322963 w 15162205"/>
              <a:gd name="connsiteY8959" fmla="*/ 2407577 h 9424512"/>
              <a:gd name="connsiteX8960" fmla="*/ 3306833 w 15162205"/>
              <a:gd name="connsiteY8960" fmla="*/ 2391444 h 9424512"/>
              <a:gd name="connsiteX8961" fmla="*/ 3290701 w 15162205"/>
              <a:gd name="connsiteY8961" fmla="*/ 2391444 h 9424512"/>
              <a:gd name="connsiteX8962" fmla="*/ 3274571 w 15162205"/>
              <a:gd name="connsiteY8962" fmla="*/ 2391444 h 9424512"/>
              <a:gd name="connsiteX8963" fmla="*/ 3177787 w 15162205"/>
              <a:gd name="connsiteY8963" fmla="*/ 2375315 h 9424512"/>
              <a:gd name="connsiteX8964" fmla="*/ 3129392 w 15162205"/>
              <a:gd name="connsiteY8964" fmla="*/ 2359184 h 9424512"/>
              <a:gd name="connsiteX8965" fmla="*/ 3129392 w 15162205"/>
              <a:gd name="connsiteY8965" fmla="*/ 2343052 h 9424512"/>
              <a:gd name="connsiteX8966" fmla="*/ 3113261 w 15162205"/>
              <a:gd name="connsiteY8966" fmla="*/ 2343052 h 9424512"/>
              <a:gd name="connsiteX8967" fmla="*/ 3113261 w 15162205"/>
              <a:gd name="connsiteY8967" fmla="*/ 2326923 h 9424512"/>
              <a:gd name="connsiteX8968" fmla="*/ 3097132 w 15162205"/>
              <a:gd name="connsiteY8968" fmla="*/ 2343052 h 9424512"/>
              <a:gd name="connsiteX8969" fmla="*/ 3089065 w 15162205"/>
              <a:gd name="connsiteY8969" fmla="*/ 2359184 h 9424512"/>
              <a:gd name="connsiteX8970" fmla="*/ 3072936 w 15162205"/>
              <a:gd name="connsiteY8970" fmla="*/ 2367248 h 9424512"/>
              <a:gd name="connsiteX8971" fmla="*/ 3081001 w 15162205"/>
              <a:gd name="connsiteY8971" fmla="*/ 2391444 h 9424512"/>
              <a:gd name="connsiteX8972" fmla="*/ 3097132 w 15162205"/>
              <a:gd name="connsiteY8972" fmla="*/ 2423706 h 9424512"/>
              <a:gd name="connsiteX8973" fmla="*/ 3081001 w 15162205"/>
              <a:gd name="connsiteY8973" fmla="*/ 2439839 h 9424512"/>
              <a:gd name="connsiteX8974" fmla="*/ 3097132 w 15162205"/>
              <a:gd name="connsiteY8974" fmla="*/ 2447902 h 9424512"/>
              <a:gd name="connsiteX8975" fmla="*/ 3121327 w 15162205"/>
              <a:gd name="connsiteY8975" fmla="*/ 2447902 h 9424512"/>
              <a:gd name="connsiteX8976" fmla="*/ 3145525 w 15162205"/>
              <a:gd name="connsiteY8976" fmla="*/ 2439839 h 9424512"/>
              <a:gd name="connsiteX8977" fmla="*/ 3161654 w 15162205"/>
              <a:gd name="connsiteY8977" fmla="*/ 2439839 h 9424512"/>
              <a:gd name="connsiteX8978" fmla="*/ 3193915 w 15162205"/>
              <a:gd name="connsiteY8978" fmla="*/ 2472098 h 9424512"/>
              <a:gd name="connsiteX8979" fmla="*/ 3242308 w 15162205"/>
              <a:gd name="connsiteY8979" fmla="*/ 2488232 h 9424512"/>
              <a:gd name="connsiteX8980" fmla="*/ 3258442 w 15162205"/>
              <a:gd name="connsiteY8980" fmla="*/ 2504361 h 9424512"/>
              <a:gd name="connsiteX8981" fmla="*/ 3210047 w 15162205"/>
              <a:gd name="connsiteY8981" fmla="*/ 2496297 h 9424512"/>
              <a:gd name="connsiteX8982" fmla="*/ 3177787 w 15162205"/>
              <a:gd name="connsiteY8982" fmla="*/ 2488232 h 9424512"/>
              <a:gd name="connsiteX8983" fmla="*/ 3161654 w 15162205"/>
              <a:gd name="connsiteY8983" fmla="*/ 2472098 h 9424512"/>
              <a:gd name="connsiteX8984" fmla="*/ 3097132 w 15162205"/>
              <a:gd name="connsiteY8984" fmla="*/ 2472098 h 9424512"/>
              <a:gd name="connsiteX8985" fmla="*/ 3016478 w 15162205"/>
              <a:gd name="connsiteY8985" fmla="*/ 2472098 h 9424512"/>
              <a:gd name="connsiteX8986" fmla="*/ 2968082 w 15162205"/>
              <a:gd name="connsiteY8986" fmla="*/ 2472098 h 9424512"/>
              <a:gd name="connsiteX8987" fmla="*/ 2903561 w 15162205"/>
              <a:gd name="connsiteY8987" fmla="*/ 2439839 h 9424512"/>
              <a:gd name="connsiteX8988" fmla="*/ 2839037 w 15162205"/>
              <a:gd name="connsiteY8988" fmla="*/ 2407577 h 9424512"/>
              <a:gd name="connsiteX8989" fmla="*/ 2822907 w 15162205"/>
              <a:gd name="connsiteY8989" fmla="*/ 2399511 h 9424512"/>
              <a:gd name="connsiteX8990" fmla="*/ 2790645 w 15162205"/>
              <a:gd name="connsiteY8990" fmla="*/ 2383381 h 9424512"/>
              <a:gd name="connsiteX8991" fmla="*/ 2758383 w 15162205"/>
              <a:gd name="connsiteY8991" fmla="*/ 2367248 h 9424512"/>
              <a:gd name="connsiteX8992" fmla="*/ 2742252 w 15162205"/>
              <a:gd name="connsiteY8992" fmla="*/ 2359184 h 9424512"/>
              <a:gd name="connsiteX8993" fmla="*/ 2750316 w 15162205"/>
              <a:gd name="connsiteY8993" fmla="*/ 2359184 h 9424512"/>
              <a:gd name="connsiteX8994" fmla="*/ 2774514 w 15162205"/>
              <a:gd name="connsiteY8994" fmla="*/ 2359184 h 9424512"/>
              <a:gd name="connsiteX8995" fmla="*/ 2790645 w 15162205"/>
              <a:gd name="connsiteY8995" fmla="*/ 2343052 h 9424512"/>
              <a:gd name="connsiteX8996" fmla="*/ 2774514 w 15162205"/>
              <a:gd name="connsiteY8996" fmla="*/ 2326923 h 9424512"/>
              <a:gd name="connsiteX8997" fmla="*/ 2750316 w 15162205"/>
              <a:gd name="connsiteY8997" fmla="*/ 2310791 h 9424512"/>
              <a:gd name="connsiteX8998" fmla="*/ 2742252 w 15162205"/>
              <a:gd name="connsiteY8998" fmla="*/ 2326923 h 9424512"/>
              <a:gd name="connsiteX8999" fmla="*/ 2726120 w 15162205"/>
              <a:gd name="connsiteY8999" fmla="*/ 2343052 h 9424512"/>
              <a:gd name="connsiteX9000" fmla="*/ 2677728 w 15162205"/>
              <a:gd name="connsiteY9000" fmla="*/ 2310791 h 9424512"/>
              <a:gd name="connsiteX9001" fmla="*/ 2637401 w 15162205"/>
              <a:gd name="connsiteY9001" fmla="*/ 2286594 h 9424512"/>
              <a:gd name="connsiteX9002" fmla="*/ 2645465 w 15162205"/>
              <a:gd name="connsiteY9002" fmla="*/ 2246268 h 9424512"/>
              <a:gd name="connsiteX9003" fmla="*/ 2645465 w 15162205"/>
              <a:gd name="connsiteY9003" fmla="*/ 2214006 h 9424512"/>
              <a:gd name="connsiteX9004" fmla="*/ 2709990 w 15162205"/>
              <a:gd name="connsiteY9004" fmla="*/ 2230136 h 9424512"/>
              <a:gd name="connsiteX9005" fmla="*/ 2758383 w 15162205"/>
              <a:gd name="connsiteY9005" fmla="*/ 2246268 h 9424512"/>
              <a:gd name="connsiteX9006" fmla="*/ 2758383 w 15162205"/>
              <a:gd name="connsiteY9006" fmla="*/ 2230136 h 9424512"/>
              <a:gd name="connsiteX9007" fmla="*/ 2718056 w 15162205"/>
              <a:gd name="connsiteY9007" fmla="*/ 2197875 h 9424512"/>
              <a:gd name="connsiteX9008" fmla="*/ 2645465 w 15162205"/>
              <a:gd name="connsiteY9008" fmla="*/ 2165614 h 9424512"/>
              <a:gd name="connsiteX9009" fmla="*/ 2597073 w 15162205"/>
              <a:gd name="connsiteY9009" fmla="*/ 2149482 h 9424512"/>
              <a:gd name="connsiteX9010" fmla="*/ 2580942 w 15162205"/>
              <a:gd name="connsiteY9010" fmla="*/ 2149482 h 9424512"/>
              <a:gd name="connsiteX9011" fmla="*/ 2532549 w 15162205"/>
              <a:gd name="connsiteY9011" fmla="*/ 2133351 h 9424512"/>
              <a:gd name="connsiteX9012" fmla="*/ 2516419 w 15162205"/>
              <a:gd name="connsiteY9012" fmla="*/ 2133351 h 9424512"/>
              <a:gd name="connsiteX9013" fmla="*/ 2516419 w 15162205"/>
              <a:gd name="connsiteY9013" fmla="*/ 2117221 h 9424512"/>
              <a:gd name="connsiteX9014" fmla="*/ 2500287 w 15162205"/>
              <a:gd name="connsiteY9014" fmla="*/ 2109155 h 9424512"/>
              <a:gd name="connsiteX9015" fmla="*/ 2484156 w 15162205"/>
              <a:gd name="connsiteY9015" fmla="*/ 2117221 h 9424512"/>
              <a:gd name="connsiteX9016" fmla="*/ 2508353 w 15162205"/>
              <a:gd name="connsiteY9016" fmla="*/ 2149482 h 9424512"/>
              <a:gd name="connsiteX9017" fmla="*/ 2532549 w 15162205"/>
              <a:gd name="connsiteY9017" fmla="*/ 2165614 h 9424512"/>
              <a:gd name="connsiteX9018" fmla="*/ 2540615 w 15162205"/>
              <a:gd name="connsiteY9018" fmla="*/ 2173678 h 9424512"/>
              <a:gd name="connsiteX9019" fmla="*/ 2564811 w 15162205"/>
              <a:gd name="connsiteY9019" fmla="*/ 2181743 h 9424512"/>
              <a:gd name="connsiteX9020" fmla="*/ 2605138 w 15162205"/>
              <a:gd name="connsiteY9020" fmla="*/ 2205939 h 9424512"/>
              <a:gd name="connsiteX9021" fmla="*/ 2629337 w 15162205"/>
              <a:gd name="connsiteY9021" fmla="*/ 2214006 h 9424512"/>
              <a:gd name="connsiteX9022" fmla="*/ 2645465 w 15162205"/>
              <a:gd name="connsiteY9022" fmla="*/ 2214006 h 9424512"/>
              <a:gd name="connsiteX9023" fmla="*/ 2629337 w 15162205"/>
              <a:gd name="connsiteY9023" fmla="*/ 2230136 h 9424512"/>
              <a:gd name="connsiteX9024" fmla="*/ 2597073 w 15162205"/>
              <a:gd name="connsiteY9024" fmla="*/ 2230136 h 9424512"/>
              <a:gd name="connsiteX9025" fmla="*/ 2548682 w 15162205"/>
              <a:gd name="connsiteY9025" fmla="*/ 2214006 h 9424512"/>
              <a:gd name="connsiteX9026" fmla="*/ 2540615 w 15162205"/>
              <a:gd name="connsiteY9026" fmla="*/ 2205939 h 9424512"/>
              <a:gd name="connsiteX9027" fmla="*/ 2516419 w 15162205"/>
              <a:gd name="connsiteY9027" fmla="*/ 2181743 h 9424512"/>
              <a:gd name="connsiteX9028" fmla="*/ 2500287 w 15162205"/>
              <a:gd name="connsiteY9028" fmla="*/ 2165614 h 9424512"/>
              <a:gd name="connsiteX9029" fmla="*/ 2468028 w 15162205"/>
              <a:gd name="connsiteY9029" fmla="*/ 2165614 h 9424512"/>
              <a:gd name="connsiteX9030" fmla="*/ 2435764 w 15162205"/>
              <a:gd name="connsiteY9030" fmla="*/ 2165614 h 9424512"/>
              <a:gd name="connsiteX9031" fmla="*/ 2468028 w 15162205"/>
              <a:gd name="connsiteY9031" fmla="*/ 2181743 h 9424512"/>
              <a:gd name="connsiteX9032" fmla="*/ 2484156 w 15162205"/>
              <a:gd name="connsiteY9032" fmla="*/ 2230136 h 9424512"/>
              <a:gd name="connsiteX9033" fmla="*/ 2468028 w 15162205"/>
              <a:gd name="connsiteY9033" fmla="*/ 2214006 h 9424512"/>
              <a:gd name="connsiteX9034" fmla="*/ 2443831 w 15162205"/>
              <a:gd name="connsiteY9034" fmla="*/ 2205939 h 9424512"/>
              <a:gd name="connsiteX9035" fmla="*/ 2403504 w 15162205"/>
              <a:gd name="connsiteY9035" fmla="*/ 2189810 h 9424512"/>
              <a:gd name="connsiteX9036" fmla="*/ 2371240 w 15162205"/>
              <a:gd name="connsiteY9036" fmla="*/ 2181743 h 9424512"/>
              <a:gd name="connsiteX9037" fmla="*/ 2387374 w 15162205"/>
              <a:gd name="connsiteY9037" fmla="*/ 2197875 h 9424512"/>
              <a:gd name="connsiteX9038" fmla="*/ 2387374 w 15162205"/>
              <a:gd name="connsiteY9038" fmla="*/ 2214006 h 9424512"/>
              <a:gd name="connsiteX9039" fmla="*/ 2363177 w 15162205"/>
              <a:gd name="connsiteY9039" fmla="*/ 2181743 h 9424512"/>
              <a:gd name="connsiteX9040" fmla="*/ 2338980 w 15162205"/>
              <a:gd name="connsiteY9040" fmla="*/ 2149482 h 9424512"/>
              <a:gd name="connsiteX9041" fmla="*/ 2338980 w 15162205"/>
              <a:gd name="connsiteY9041" fmla="*/ 2165614 h 9424512"/>
              <a:gd name="connsiteX9042" fmla="*/ 2338980 w 15162205"/>
              <a:gd name="connsiteY9042" fmla="*/ 2181743 h 9424512"/>
              <a:gd name="connsiteX9043" fmla="*/ 2314783 w 15162205"/>
              <a:gd name="connsiteY9043" fmla="*/ 2173678 h 9424512"/>
              <a:gd name="connsiteX9044" fmla="*/ 2282522 w 15162205"/>
              <a:gd name="connsiteY9044" fmla="*/ 2157547 h 9424512"/>
              <a:gd name="connsiteX9045" fmla="*/ 2242195 w 15162205"/>
              <a:gd name="connsiteY9045" fmla="*/ 2133351 h 9424512"/>
              <a:gd name="connsiteX9046" fmla="*/ 2226064 w 15162205"/>
              <a:gd name="connsiteY9046" fmla="*/ 2125285 h 9424512"/>
              <a:gd name="connsiteX9047" fmla="*/ 2209933 w 15162205"/>
              <a:gd name="connsiteY9047" fmla="*/ 2117221 h 9424512"/>
              <a:gd name="connsiteX9048" fmla="*/ 2161540 w 15162205"/>
              <a:gd name="connsiteY9048" fmla="*/ 2117221 h 9424512"/>
              <a:gd name="connsiteX9049" fmla="*/ 2129278 w 15162205"/>
              <a:gd name="connsiteY9049" fmla="*/ 2101089 h 9424512"/>
              <a:gd name="connsiteX9050" fmla="*/ 2113147 w 15162205"/>
              <a:gd name="connsiteY9050" fmla="*/ 2117221 h 9424512"/>
              <a:gd name="connsiteX9051" fmla="*/ 2097015 w 15162205"/>
              <a:gd name="connsiteY9051" fmla="*/ 2101089 h 9424512"/>
              <a:gd name="connsiteX9052" fmla="*/ 2032492 w 15162205"/>
              <a:gd name="connsiteY9052" fmla="*/ 2052697 h 9424512"/>
              <a:gd name="connsiteX9053" fmla="*/ 1984100 w 15162205"/>
              <a:gd name="connsiteY9053" fmla="*/ 2012369 h 9424512"/>
              <a:gd name="connsiteX9054" fmla="*/ 1992165 w 15162205"/>
              <a:gd name="connsiteY9054" fmla="*/ 2012369 h 9424512"/>
              <a:gd name="connsiteX9055" fmla="*/ 2008296 w 15162205"/>
              <a:gd name="connsiteY9055" fmla="*/ 2004305 h 9424512"/>
              <a:gd name="connsiteX9056" fmla="*/ 2032492 w 15162205"/>
              <a:gd name="connsiteY9056" fmla="*/ 2004305 h 9424512"/>
              <a:gd name="connsiteX9057" fmla="*/ 2048623 w 15162205"/>
              <a:gd name="connsiteY9057" fmla="*/ 2012369 h 9424512"/>
              <a:gd name="connsiteX9058" fmla="*/ 2064755 w 15162205"/>
              <a:gd name="connsiteY9058" fmla="*/ 2004305 h 9424512"/>
              <a:gd name="connsiteX9059" fmla="*/ 2097015 w 15162205"/>
              <a:gd name="connsiteY9059" fmla="*/ 2020434 h 9424512"/>
              <a:gd name="connsiteX9060" fmla="*/ 2129278 w 15162205"/>
              <a:gd name="connsiteY9060" fmla="*/ 2036565 h 9424512"/>
              <a:gd name="connsiteX9061" fmla="*/ 2145409 w 15162205"/>
              <a:gd name="connsiteY9061" fmla="*/ 2020434 h 9424512"/>
              <a:gd name="connsiteX9062" fmla="*/ 2161540 w 15162205"/>
              <a:gd name="connsiteY9062" fmla="*/ 2036565 h 9424512"/>
              <a:gd name="connsiteX9063" fmla="*/ 2177670 w 15162205"/>
              <a:gd name="connsiteY9063" fmla="*/ 2052697 h 9424512"/>
              <a:gd name="connsiteX9064" fmla="*/ 2177670 w 15162205"/>
              <a:gd name="connsiteY9064" fmla="*/ 2060764 h 9424512"/>
              <a:gd name="connsiteX9065" fmla="*/ 2201868 w 15162205"/>
              <a:gd name="connsiteY9065" fmla="*/ 2052697 h 9424512"/>
              <a:gd name="connsiteX9066" fmla="*/ 2209933 w 15162205"/>
              <a:gd name="connsiteY9066" fmla="*/ 2036565 h 9424512"/>
              <a:gd name="connsiteX9067" fmla="*/ 2185737 w 15162205"/>
              <a:gd name="connsiteY9067" fmla="*/ 2028501 h 9424512"/>
              <a:gd name="connsiteX9068" fmla="*/ 2177670 w 15162205"/>
              <a:gd name="connsiteY9068" fmla="*/ 2020434 h 9424512"/>
              <a:gd name="connsiteX9069" fmla="*/ 2169606 w 15162205"/>
              <a:gd name="connsiteY9069" fmla="*/ 1996238 h 9424512"/>
              <a:gd name="connsiteX9070" fmla="*/ 2129278 w 15162205"/>
              <a:gd name="connsiteY9070" fmla="*/ 1972043 h 9424512"/>
              <a:gd name="connsiteX9071" fmla="*/ 2064755 w 15162205"/>
              <a:gd name="connsiteY9071" fmla="*/ 1939781 h 9424512"/>
              <a:gd name="connsiteX9072" fmla="*/ 2048623 w 15162205"/>
              <a:gd name="connsiteY9072" fmla="*/ 1923651 h 9424512"/>
              <a:gd name="connsiteX9073" fmla="*/ 2064755 w 15162205"/>
              <a:gd name="connsiteY9073" fmla="*/ 1907519 h 9424512"/>
              <a:gd name="connsiteX9074" fmla="*/ 2064755 w 15162205"/>
              <a:gd name="connsiteY9074" fmla="*/ 1891388 h 9424512"/>
              <a:gd name="connsiteX9075" fmla="*/ 2056691 w 15162205"/>
              <a:gd name="connsiteY9075" fmla="*/ 1883323 h 9424512"/>
              <a:gd name="connsiteX9076" fmla="*/ 2048623 w 15162205"/>
              <a:gd name="connsiteY9076" fmla="*/ 1891388 h 9424512"/>
              <a:gd name="connsiteX9077" fmla="*/ 2032492 w 15162205"/>
              <a:gd name="connsiteY9077" fmla="*/ 1891388 h 9424512"/>
              <a:gd name="connsiteX9078" fmla="*/ 2048623 w 15162205"/>
              <a:gd name="connsiteY9078" fmla="*/ 1875256 h 9424512"/>
              <a:gd name="connsiteX9079" fmla="*/ 2048623 w 15162205"/>
              <a:gd name="connsiteY9079" fmla="*/ 1859127 h 9424512"/>
              <a:gd name="connsiteX9080" fmla="*/ 2024427 w 15162205"/>
              <a:gd name="connsiteY9080" fmla="*/ 1859127 h 9424512"/>
              <a:gd name="connsiteX9081" fmla="*/ 2000230 w 15162205"/>
              <a:gd name="connsiteY9081" fmla="*/ 1875256 h 9424512"/>
              <a:gd name="connsiteX9082" fmla="*/ 1984100 w 15162205"/>
              <a:gd name="connsiteY9082" fmla="*/ 1875256 h 9424512"/>
              <a:gd name="connsiteX9083" fmla="*/ 1984100 w 15162205"/>
              <a:gd name="connsiteY9083" fmla="*/ 1859127 h 9424512"/>
              <a:gd name="connsiteX9084" fmla="*/ 1967968 w 15162205"/>
              <a:gd name="connsiteY9084" fmla="*/ 1842996 h 9424512"/>
              <a:gd name="connsiteX9085" fmla="*/ 1935706 w 15162205"/>
              <a:gd name="connsiteY9085" fmla="*/ 1842996 h 9424512"/>
              <a:gd name="connsiteX9086" fmla="*/ 1951838 w 15162205"/>
              <a:gd name="connsiteY9086" fmla="*/ 1859127 h 9424512"/>
              <a:gd name="connsiteX9087" fmla="*/ 1984100 w 15162205"/>
              <a:gd name="connsiteY9087" fmla="*/ 1891388 h 9424512"/>
              <a:gd name="connsiteX9088" fmla="*/ 1967968 w 15162205"/>
              <a:gd name="connsiteY9088" fmla="*/ 1891388 h 9424512"/>
              <a:gd name="connsiteX9089" fmla="*/ 1935706 w 15162205"/>
              <a:gd name="connsiteY9089" fmla="*/ 1907519 h 9424512"/>
              <a:gd name="connsiteX9090" fmla="*/ 1935706 w 15162205"/>
              <a:gd name="connsiteY9090" fmla="*/ 1915584 h 9424512"/>
              <a:gd name="connsiteX9091" fmla="*/ 1911510 w 15162205"/>
              <a:gd name="connsiteY9091" fmla="*/ 1923651 h 9424512"/>
              <a:gd name="connsiteX9092" fmla="*/ 1919578 w 15162205"/>
              <a:gd name="connsiteY9092" fmla="*/ 1955910 h 9424512"/>
              <a:gd name="connsiteX9093" fmla="*/ 1919578 w 15162205"/>
              <a:gd name="connsiteY9093" fmla="*/ 1972043 h 9424512"/>
              <a:gd name="connsiteX9094" fmla="*/ 1903445 w 15162205"/>
              <a:gd name="connsiteY9094" fmla="*/ 1955910 h 9424512"/>
              <a:gd name="connsiteX9095" fmla="*/ 1887314 w 15162205"/>
              <a:gd name="connsiteY9095" fmla="*/ 1939781 h 9424512"/>
              <a:gd name="connsiteX9096" fmla="*/ 1871183 w 15162205"/>
              <a:gd name="connsiteY9096" fmla="*/ 1939781 h 9424512"/>
              <a:gd name="connsiteX9097" fmla="*/ 1855052 w 15162205"/>
              <a:gd name="connsiteY9097" fmla="*/ 1939781 h 9424512"/>
              <a:gd name="connsiteX9098" fmla="*/ 1838923 w 15162205"/>
              <a:gd name="connsiteY9098" fmla="*/ 1939781 h 9424512"/>
              <a:gd name="connsiteX9099" fmla="*/ 1822790 w 15162205"/>
              <a:gd name="connsiteY9099" fmla="*/ 1923651 h 9424512"/>
              <a:gd name="connsiteX9100" fmla="*/ 1758269 w 15162205"/>
              <a:gd name="connsiteY9100" fmla="*/ 1875256 h 9424512"/>
              <a:gd name="connsiteX9101" fmla="*/ 1742138 w 15162205"/>
              <a:gd name="connsiteY9101" fmla="*/ 1842996 h 9424512"/>
              <a:gd name="connsiteX9102" fmla="*/ 1709876 w 15162205"/>
              <a:gd name="connsiteY9102" fmla="*/ 1842996 h 9424512"/>
              <a:gd name="connsiteX9103" fmla="*/ 1685679 w 15162205"/>
              <a:gd name="connsiteY9103" fmla="*/ 1826864 h 9424512"/>
              <a:gd name="connsiteX9104" fmla="*/ 1661482 w 15162205"/>
              <a:gd name="connsiteY9104" fmla="*/ 1826864 h 9424512"/>
              <a:gd name="connsiteX9105" fmla="*/ 1661482 w 15162205"/>
              <a:gd name="connsiteY9105" fmla="*/ 1842996 h 9424512"/>
              <a:gd name="connsiteX9106" fmla="*/ 1645352 w 15162205"/>
              <a:gd name="connsiteY9106" fmla="*/ 1834930 h 9424512"/>
              <a:gd name="connsiteX9107" fmla="*/ 1629221 w 15162205"/>
              <a:gd name="connsiteY9107" fmla="*/ 1826864 h 9424512"/>
              <a:gd name="connsiteX9108" fmla="*/ 1605024 w 15162205"/>
              <a:gd name="connsiteY9108" fmla="*/ 1802668 h 9424512"/>
              <a:gd name="connsiteX9109" fmla="*/ 1564697 w 15162205"/>
              <a:gd name="connsiteY9109" fmla="*/ 1794601 h 9424512"/>
              <a:gd name="connsiteX9110" fmla="*/ 1516305 w 15162205"/>
              <a:gd name="connsiteY9110" fmla="*/ 1762342 h 9424512"/>
              <a:gd name="connsiteX9111" fmla="*/ 1467914 w 15162205"/>
              <a:gd name="connsiteY9111" fmla="*/ 1730079 h 9424512"/>
              <a:gd name="connsiteX9112" fmla="*/ 1443715 w 15162205"/>
              <a:gd name="connsiteY9112" fmla="*/ 1705883 h 9424512"/>
              <a:gd name="connsiteX9113" fmla="*/ 1419519 w 15162205"/>
              <a:gd name="connsiteY9113" fmla="*/ 1697818 h 9424512"/>
              <a:gd name="connsiteX9114" fmla="*/ 1403388 w 15162205"/>
              <a:gd name="connsiteY9114" fmla="*/ 1697818 h 9424512"/>
              <a:gd name="connsiteX9115" fmla="*/ 1427584 w 15162205"/>
              <a:gd name="connsiteY9115" fmla="*/ 1713947 h 9424512"/>
              <a:gd name="connsiteX9116" fmla="*/ 1443715 w 15162205"/>
              <a:gd name="connsiteY9116" fmla="*/ 1738143 h 9424512"/>
              <a:gd name="connsiteX9117" fmla="*/ 1451781 w 15162205"/>
              <a:gd name="connsiteY9117" fmla="*/ 1746210 h 9424512"/>
              <a:gd name="connsiteX9118" fmla="*/ 1467914 w 15162205"/>
              <a:gd name="connsiteY9118" fmla="*/ 1762342 h 9424512"/>
              <a:gd name="connsiteX9119" fmla="*/ 1451781 w 15162205"/>
              <a:gd name="connsiteY9119" fmla="*/ 1778473 h 9424512"/>
              <a:gd name="connsiteX9120" fmla="*/ 1435650 w 15162205"/>
              <a:gd name="connsiteY9120" fmla="*/ 1762342 h 9424512"/>
              <a:gd name="connsiteX9121" fmla="*/ 1419519 w 15162205"/>
              <a:gd name="connsiteY9121" fmla="*/ 1762342 h 9424512"/>
              <a:gd name="connsiteX9122" fmla="*/ 1387259 w 15162205"/>
              <a:gd name="connsiteY9122" fmla="*/ 1730079 h 9424512"/>
              <a:gd name="connsiteX9123" fmla="*/ 1354997 w 15162205"/>
              <a:gd name="connsiteY9123" fmla="*/ 1697818 h 9424512"/>
              <a:gd name="connsiteX9124" fmla="*/ 1338864 w 15162205"/>
              <a:gd name="connsiteY9124" fmla="*/ 1713947 h 9424512"/>
              <a:gd name="connsiteX9125" fmla="*/ 1338864 w 15162205"/>
              <a:gd name="connsiteY9125" fmla="*/ 1730079 h 9424512"/>
              <a:gd name="connsiteX9126" fmla="*/ 1306604 w 15162205"/>
              <a:gd name="connsiteY9126" fmla="*/ 1730079 h 9424512"/>
              <a:gd name="connsiteX9127" fmla="*/ 1298537 w 15162205"/>
              <a:gd name="connsiteY9127" fmla="*/ 1705883 h 9424512"/>
              <a:gd name="connsiteX9128" fmla="*/ 1290473 w 15162205"/>
              <a:gd name="connsiteY9128" fmla="*/ 1689751 h 9424512"/>
              <a:gd name="connsiteX9129" fmla="*/ 1290473 w 15162205"/>
              <a:gd name="connsiteY9129" fmla="*/ 1681687 h 9424512"/>
              <a:gd name="connsiteX9130" fmla="*/ 1274342 w 15162205"/>
              <a:gd name="connsiteY9130" fmla="*/ 1681687 h 9424512"/>
              <a:gd name="connsiteX9131" fmla="*/ 1242078 w 15162205"/>
              <a:gd name="connsiteY9131" fmla="*/ 1697818 h 9424512"/>
              <a:gd name="connsiteX9132" fmla="*/ 1209817 w 15162205"/>
              <a:gd name="connsiteY9132" fmla="*/ 1681687 h 9424512"/>
              <a:gd name="connsiteX9133" fmla="*/ 1193688 w 15162205"/>
              <a:gd name="connsiteY9133" fmla="*/ 1681687 h 9424512"/>
              <a:gd name="connsiteX9134" fmla="*/ 1201751 w 15162205"/>
              <a:gd name="connsiteY9134" fmla="*/ 1657489 h 9424512"/>
              <a:gd name="connsiteX9135" fmla="*/ 1177554 w 15162205"/>
              <a:gd name="connsiteY9135" fmla="*/ 1649425 h 9424512"/>
              <a:gd name="connsiteX9136" fmla="*/ 1145296 w 15162205"/>
              <a:gd name="connsiteY9136" fmla="*/ 1657489 h 9424512"/>
              <a:gd name="connsiteX9137" fmla="*/ 1137227 w 15162205"/>
              <a:gd name="connsiteY9137" fmla="*/ 1665555 h 9424512"/>
              <a:gd name="connsiteX9138" fmla="*/ 1137227 w 15162205"/>
              <a:gd name="connsiteY9138" fmla="*/ 1649425 h 9424512"/>
              <a:gd name="connsiteX9139" fmla="*/ 1080771 w 15162205"/>
              <a:gd name="connsiteY9139" fmla="*/ 1601033 h 9424512"/>
              <a:gd name="connsiteX9140" fmla="*/ 1016245 w 15162205"/>
              <a:gd name="connsiteY9140" fmla="*/ 1568770 h 9424512"/>
              <a:gd name="connsiteX9141" fmla="*/ 1000115 w 15162205"/>
              <a:gd name="connsiteY9141" fmla="*/ 1584901 h 9424512"/>
              <a:gd name="connsiteX9142" fmla="*/ 1000115 w 15162205"/>
              <a:gd name="connsiteY9142" fmla="*/ 1601033 h 9424512"/>
              <a:gd name="connsiteX9143" fmla="*/ 1008180 w 15162205"/>
              <a:gd name="connsiteY9143" fmla="*/ 1609097 h 9424512"/>
              <a:gd name="connsiteX9144" fmla="*/ 967854 w 15162205"/>
              <a:gd name="connsiteY9144" fmla="*/ 1617164 h 9424512"/>
              <a:gd name="connsiteX9145" fmla="*/ 951721 w 15162205"/>
              <a:gd name="connsiteY9145" fmla="*/ 1633293 h 9424512"/>
              <a:gd name="connsiteX9146" fmla="*/ 935591 w 15162205"/>
              <a:gd name="connsiteY9146" fmla="*/ 1633293 h 9424512"/>
              <a:gd name="connsiteX9147" fmla="*/ 887199 w 15162205"/>
              <a:gd name="connsiteY9147" fmla="*/ 1617164 h 9424512"/>
              <a:gd name="connsiteX9148" fmla="*/ 903330 w 15162205"/>
              <a:gd name="connsiteY9148" fmla="*/ 1601033 h 9424512"/>
              <a:gd name="connsiteX9149" fmla="*/ 935591 w 15162205"/>
              <a:gd name="connsiteY9149" fmla="*/ 1592968 h 9424512"/>
              <a:gd name="connsiteX9150" fmla="*/ 951721 w 15162205"/>
              <a:gd name="connsiteY9150" fmla="*/ 1601033 h 9424512"/>
              <a:gd name="connsiteX9151" fmla="*/ 959787 w 15162205"/>
              <a:gd name="connsiteY9151" fmla="*/ 1584901 h 9424512"/>
              <a:gd name="connsiteX9152" fmla="*/ 943658 w 15162205"/>
              <a:gd name="connsiteY9152" fmla="*/ 1568770 h 9424512"/>
              <a:gd name="connsiteX9153" fmla="*/ 919462 w 15162205"/>
              <a:gd name="connsiteY9153" fmla="*/ 1552638 h 9424512"/>
              <a:gd name="connsiteX9154" fmla="*/ 895264 w 15162205"/>
              <a:gd name="connsiteY9154" fmla="*/ 1544574 h 9424512"/>
              <a:gd name="connsiteX9155" fmla="*/ 871068 w 15162205"/>
              <a:gd name="connsiteY9155" fmla="*/ 1520377 h 9424512"/>
              <a:gd name="connsiteX9156" fmla="*/ 854936 w 15162205"/>
              <a:gd name="connsiteY9156" fmla="*/ 1520377 h 9424512"/>
              <a:gd name="connsiteX9157" fmla="*/ 871068 w 15162205"/>
              <a:gd name="connsiteY9157" fmla="*/ 1536509 h 9424512"/>
              <a:gd name="connsiteX9158" fmla="*/ 903330 w 15162205"/>
              <a:gd name="connsiteY9158" fmla="*/ 1568770 h 9424512"/>
              <a:gd name="connsiteX9159" fmla="*/ 854936 w 15162205"/>
              <a:gd name="connsiteY9159" fmla="*/ 1568770 h 9424512"/>
              <a:gd name="connsiteX9160" fmla="*/ 838807 w 15162205"/>
              <a:gd name="connsiteY9160" fmla="*/ 1520377 h 9424512"/>
              <a:gd name="connsiteX9161" fmla="*/ 830742 w 15162205"/>
              <a:gd name="connsiteY9161" fmla="*/ 1488116 h 9424512"/>
              <a:gd name="connsiteX9162" fmla="*/ 782349 w 15162205"/>
              <a:gd name="connsiteY9162" fmla="*/ 1471984 h 9424512"/>
              <a:gd name="connsiteX9163" fmla="*/ 758152 w 15162205"/>
              <a:gd name="connsiteY9163" fmla="*/ 1471984 h 9424512"/>
              <a:gd name="connsiteX9164" fmla="*/ 758152 w 15162205"/>
              <a:gd name="connsiteY9164" fmla="*/ 1455855 h 9424512"/>
              <a:gd name="connsiteX9165" fmla="*/ 742021 w 15162205"/>
              <a:gd name="connsiteY9165" fmla="*/ 1455855 h 9424512"/>
              <a:gd name="connsiteX9166" fmla="*/ 742021 w 15162205"/>
              <a:gd name="connsiteY9166" fmla="*/ 1439723 h 9424512"/>
              <a:gd name="connsiteX9167" fmla="*/ 725891 w 15162205"/>
              <a:gd name="connsiteY9167" fmla="*/ 1423592 h 9424512"/>
              <a:gd name="connsiteX9168" fmla="*/ 693628 w 15162205"/>
              <a:gd name="connsiteY9168" fmla="*/ 1423592 h 9424512"/>
              <a:gd name="connsiteX9169" fmla="*/ 645236 w 15162205"/>
              <a:gd name="connsiteY9169" fmla="*/ 1399396 h 9424512"/>
              <a:gd name="connsiteX9170" fmla="*/ 612974 w 15162205"/>
              <a:gd name="connsiteY9170" fmla="*/ 1391329 h 9424512"/>
              <a:gd name="connsiteX9171" fmla="*/ 604908 w 15162205"/>
              <a:gd name="connsiteY9171" fmla="*/ 1383266 h 9424512"/>
              <a:gd name="connsiteX9172" fmla="*/ 580712 w 15162205"/>
              <a:gd name="connsiteY9172" fmla="*/ 1375201 h 9424512"/>
              <a:gd name="connsiteX9173" fmla="*/ 564581 w 15162205"/>
              <a:gd name="connsiteY9173" fmla="*/ 1375201 h 9424512"/>
              <a:gd name="connsiteX9174" fmla="*/ 580712 w 15162205"/>
              <a:gd name="connsiteY9174" fmla="*/ 1391329 h 9424512"/>
              <a:gd name="connsiteX9175" fmla="*/ 612974 w 15162205"/>
              <a:gd name="connsiteY9175" fmla="*/ 1423592 h 9424512"/>
              <a:gd name="connsiteX9176" fmla="*/ 629105 w 15162205"/>
              <a:gd name="connsiteY9176" fmla="*/ 1439723 h 9424512"/>
              <a:gd name="connsiteX9177" fmla="*/ 612974 w 15162205"/>
              <a:gd name="connsiteY9177" fmla="*/ 1455855 h 9424512"/>
              <a:gd name="connsiteX9178" fmla="*/ 612974 w 15162205"/>
              <a:gd name="connsiteY9178" fmla="*/ 1439723 h 9424512"/>
              <a:gd name="connsiteX9179" fmla="*/ 548451 w 15162205"/>
              <a:gd name="connsiteY9179" fmla="*/ 1407461 h 9424512"/>
              <a:gd name="connsiteX9180" fmla="*/ 532319 w 15162205"/>
              <a:gd name="connsiteY9180" fmla="*/ 1407461 h 9424512"/>
              <a:gd name="connsiteX9181" fmla="*/ 500058 w 15162205"/>
              <a:gd name="connsiteY9181" fmla="*/ 1407461 h 9424512"/>
              <a:gd name="connsiteX9182" fmla="*/ 483927 w 15162205"/>
              <a:gd name="connsiteY9182" fmla="*/ 1391329 h 9424512"/>
              <a:gd name="connsiteX9183" fmla="*/ 435535 w 15162205"/>
              <a:gd name="connsiteY9183" fmla="*/ 1375201 h 9424512"/>
              <a:gd name="connsiteX9184" fmla="*/ 387140 w 15162205"/>
              <a:gd name="connsiteY9184" fmla="*/ 1375201 h 9424512"/>
              <a:gd name="connsiteX9185" fmla="*/ 338749 w 15162205"/>
              <a:gd name="connsiteY9185" fmla="*/ 1375201 h 9424512"/>
              <a:gd name="connsiteX9186" fmla="*/ 322618 w 15162205"/>
              <a:gd name="connsiteY9186" fmla="*/ 1342938 h 9424512"/>
              <a:gd name="connsiteX9187" fmla="*/ 338749 w 15162205"/>
              <a:gd name="connsiteY9187" fmla="*/ 1342938 h 9424512"/>
              <a:gd name="connsiteX9188" fmla="*/ 354878 w 15162205"/>
              <a:gd name="connsiteY9188" fmla="*/ 1342938 h 9424512"/>
              <a:gd name="connsiteX9189" fmla="*/ 258094 w 15162205"/>
              <a:gd name="connsiteY9189" fmla="*/ 1294546 h 9424512"/>
              <a:gd name="connsiteX9190" fmla="*/ 225832 w 15162205"/>
              <a:gd name="connsiteY9190" fmla="*/ 1278414 h 9424512"/>
              <a:gd name="connsiteX9191" fmla="*/ 209703 w 15162205"/>
              <a:gd name="connsiteY9191" fmla="*/ 1254218 h 9424512"/>
              <a:gd name="connsiteX9192" fmla="*/ 225832 w 15162205"/>
              <a:gd name="connsiteY9192" fmla="*/ 1246154 h 9424512"/>
              <a:gd name="connsiteX9193" fmla="*/ 241965 w 15162205"/>
              <a:gd name="connsiteY9193" fmla="*/ 1230020 h 9424512"/>
              <a:gd name="connsiteX9194" fmla="*/ 258094 w 15162205"/>
              <a:gd name="connsiteY9194" fmla="*/ 1213891 h 9424512"/>
              <a:gd name="connsiteX9195" fmla="*/ 290358 w 15162205"/>
              <a:gd name="connsiteY9195" fmla="*/ 1213891 h 9424512"/>
              <a:gd name="connsiteX9196" fmla="*/ 322618 w 15162205"/>
              <a:gd name="connsiteY9196" fmla="*/ 1213891 h 9424512"/>
              <a:gd name="connsiteX9197" fmla="*/ 354878 w 15162205"/>
              <a:gd name="connsiteY9197" fmla="*/ 1230020 h 9424512"/>
              <a:gd name="connsiteX9198" fmla="*/ 354878 w 15162205"/>
              <a:gd name="connsiteY9198" fmla="*/ 1246154 h 9424512"/>
              <a:gd name="connsiteX9199" fmla="*/ 371011 w 15162205"/>
              <a:gd name="connsiteY9199" fmla="*/ 1230020 h 9424512"/>
              <a:gd name="connsiteX9200" fmla="*/ 379078 w 15162205"/>
              <a:gd name="connsiteY9200" fmla="*/ 1213891 h 9424512"/>
              <a:gd name="connsiteX9201" fmla="*/ 387140 w 15162205"/>
              <a:gd name="connsiteY9201" fmla="*/ 1213891 h 9424512"/>
              <a:gd name="connsiteX9202" fmla="*/ 443599 w 15162205"/>
              <a:gd name="connsiteY9202" fmla="*/ 1238088 h 9424512"/>
              <a:gd name="connsiteX9203" fmla="*/ 516190 w 15162205"/>
              <a:gd name="connsiteY9203" fmla="*/ 1278414 h 9424512"/>
              <a:gd name="connsiteX9204" fmla="*/ 540385 w 15162205"/>
              <a:gd name="connsiteY9204" fmla="*/ 1302610 h 9424512"/>
              <a:gd name="connsiteX9205" fmla="*/ 564581 w 15162205"/>
              <a:gd name="connsiteY9205" fmla="*/ 1294546 h 9424512"/>
              <a:gd name="connsiteX9206" fmla="*/ 532319 w 15162205"/>
              <a:gd name="connsiteY9206" fmla="*/ 1278414 h 9424512"/>
              <a:gd name="connsiteX9207" fmla="*/ 508123 w 15162205"/>
              <a:gd name="connsiteY9207" fmla="*/ 1270350 h 9424512"/>
              <a:gd name="connsiteX9208" fmla="*/ 516190 w 15162205"/>
              <a:gd name="connsiteY9208" fmla="*/ 1246154 h 9424512"/>
              <a:gd name="connsiteX9209" fmla="*/ 556516 w 15162205"/>
              <a:gd name="connsiteY9209" fmla="*/ 1246154 h 9424512"/>
              <a:gd name="connsiteX9210" fmla="*/ 548451 w 15162205"/>
              <a:gd name="connsiteY9210" fmla="*/ 1230020 h 9424512"/>
              <a:gd name="connsiteX9211" fmla="*/ 580712 w 15162205"/>
              <a:gd name="connsiteY9211" fmla="*/ 1230020 h 9424512"/>
              <a:gd name="connsiteX9212" fmla="*/ 612974 w 15162205"/>
              <a:gd name="connsiteY9212" fmla="*/ 1246154 h 9424512"/>
              <a:gd name="connsiteX9213" fmla="*/ 596844 w 15162205"/>
              <a:gd name="connsiteY9213" fmla="*/ 1197760 h 9424512"/>
              <a:gd name="connsiteX9214" fmla="*/ 564581 w 15162205"/>
              <a:gd name="connsiteY9214" fmla="*/ 1181629 h 9424512"/>
              <a:gd name="connsiteX9215" fmla="*/ 564581 w 15162205"/>
              <a:gd name="connsiteY9215" fmla="*/ 1165500 h 9424512"/>
              <a:gd name="connsiteX9216" fmla="*/ 580712 w 15162205"/>
              <a:gd name="connsiteY9216" fmla="*/ 1149366 h 9424512"/>
              <a:gd name="connsiteX9217" fmla="*/ 564581 w 15162205"/>
              <a:gd name="connsiteY9217" fmla="*/ 1149366 h 9424512"/>
              <a:gd name="connsiteX9218" fmla="*/ 483927 w 15162205"/>
              <a:gd name="connsiteY9218" fmla="*/ 1100974 h 9424512"/>
              <a:gd name="connsiteX9219" fmla="*/ 475862 w 15162205"/>
              <a:gd name="connsiteY9219" fmla="*/ 1068712 h 9424512"/>
              <a:gd name="connsiteX9220" fmla="*/ 451664 w 15162205"/>
              <a:gd name="connsiteY9220" fmla="*/ 1052583 h 9424512"/>
              <a:gd name="connsiteX9221" fmla="*/ 435535 w 15162205"/>
              <a:gd name="connsiteY9221" fmla="*/ 1052583 h 9424512"/>
              <a:gd name="connsiteX9222" fmla="*/ 419403 w 15162205"/>
              <a:gd name="connsiteY9222" fmla="*/ 1068712 h 9424512"/>
              <a:gd name="connsiteX9223" fmla="*/ 371011 w 15162205"/>
              <a:gd name="connsiteY9223" fmla="*/ 1100974 h 9424512"/>
              <a:gd name="connsiteX9224" fmla="*/ 354878 w 15162205"/>
              <a:gd name="connsiteY9224" fmla="*/ 1100974 h 9424512"/>
              <a:gd name="connsiteX9225" fmla="*/ 338749 w 15162205"/>
              <a:gd name="connsiteY9225" fmla="*/ 1084845 h 9424512"/>
              <a:gd name="connsiteX9226" fmla="*/ 322618 w 15162205"/>
              <a:gd name="connsiteY9226" fmla="*/ 1068712 h 9424512"/>
              <a:gd name="connsiteX9227" fmla="*/ 338749 w 15162205"/>
              <a:gd name="connsiteY9227" fmla="*/ 1052583 h 9424512"/>
              <a:gd name="connsiteX9228" fmla="*/ 338749 w 15162205"/>
              <a:gd name="connsiteY9228" fmla="*/ 1036451 h 9424512"/>
              <a:gd name="connsiteX9229" fmla="*/ 354878 w 15162205"/>
              <a:gd name="connsiteY9229" fmla="*/ 1036451 h 9424512"/>
              <a:gd name="connsiteX9230" fmla="*/ 387140 w 15162205"/>
              <a:gd name="connsiteY9230" fmla="*/ 1020320 h 9424512"/>
              <a:gd name="connsiteX9231" fmla="*/ 371011 w 15162205"/>
              <a:gd name="connsiteY9231" fmla="*/ 1004188 h 9424512"/>
              <a:gd name="connsiteX9232" fmla="*/ 322618 w 15162205"/>
              <a:gd name="connsiteY9232" fmla="*/ 988057 h 9424512"/>
              <a:gd name="connsiteX9233" fmla="*/ 306486 w 15162205"/>
              <a:gd name="connsiteY9233" fmla="*/ 971928 h 9424512"/>
              <a:gd name="connsiteX9234" fmla="*/ 314553 w 15162205"/>
              <a:gd name="connsiteY9234" fmla="*/ 939666 h 9424512"/>
              <a:gd name="connsiteX9235" fmla="*/ 306486 w 15162205"/>
              <a:gd name="connsiteY9235" fmla="*/ 947729 h 9424512"/>
              <a:gd name="connsiteX9236" fmla="*/ 282290 w 15162205"/>
              <a:gd name="connsiteY9236" fmla="*/ 955796 h 9424512"/>
              <a:gd name="connsiteX9237" fmla="*/ 266160 w 15162205"/>
              <a:gd name="connsiteY9237" fmla="*/ 939666 h 9424512"/>
              <a:gd name="connsiteX9238" fmla="*/ 258094 w 15162205"/>
              <a:gd name="connsiteY9238" fmla="*/ 915470 h 9424512"/>
              <a:gd name="connsiteX9239" fmla="*/ 225832 w 15162205"/>
              <a:gd name="connsiteY9239" fmla="*/ 907404 h 9424512"/>
              <a:gd name="connsiteX9240" fmla="*/ 201636 w 15162205"/>
              <a:gd name="connsiteY9240" fmla="*/ 891274 h 9424512"/>
              <a:gd name="connsiteX9241" fmla="*/ 177441 w 15162205"/>
              <a:gd name="connsiteY9241" fmla="*/ 891274 h 9424512"/>
              <a:gd name="connsiteX9242" fmla="*/ 145177 w 15162205"/>
              <a:gd name="connsiteY9242" fmla="*/ 891274 h 9424512"/>
              <a:gd name="connsiteX9243" fmla="*/ 96786 w 15162205"/>
              <a:gd name="connsiteY9243" fmla="*/ 907404 h 9424512"/>
              <a:gd name="connsiteX9244" fmla="*/ 80655 w 15162205"/>
              <a:gd name="connsiteY9244" fmla="*/ 891274 h 9424512"/>
              <a:gd name="connsiteX9245" fmla="*/ 32262 w 15162205"/>
              <a:gd name="connsiteY9245" fmla="*/ 891274 h 9424512"/>
              <a:gd name="connsiteX9246" fmla="*/ 32262 w 15162205"/>
              <a:gd name="connsiteY9246" fmla="*/ 859011 h 9424512"/>
              <a:gd name="connsiteX9247" fmla="*/ 80655 w 15162205"/>
              <a:gd name="connsiteY9247" fmla="*/ 826750 h 9424512"/>
              <a:gd name="connsiteX9248" fmla="*/ 96786 w 15162205"/>
              <a:gd name="connsiteY9248" fmla="*/ 810618 h 9424512"/>
              <a:gd name="connsiteX9249" fmla="*/ 112918 w 15162205"/>
              <a:gd name="connsiteY9249" fmla="*/ 794487 h 9424512"/>
              <a:gd name="connsiteX9250" fmla="*/ 48392 w 15162205"/>
              <a:gd name="connsiteY9250" fmla="*/ 729963 h 9424512"/>
              <a:gd name="connsiteX9251" fmla="*/ 16131 w 15162205"/>
              <a:gd name="connsiteY9251" fmla="*/ 713833 h 9424512"/>
              <a:gd name="connsiteX9252" fmla="*/ 0 w 15162205"/>
              <a:gd name="connsiteY9252" fmla="*/ 705766 h 9424512"/>
              <a:gd name="connsiteX9253" fmla="*/ 0 w 15162205"/>
              <a:gd name="connsiteY9253" fmla="*/ 681570 h 9424512"/>
              <a:gd name="connsiteX9254" fmla="*/ 16131 w 15162205"/>
              <a:gd name="connsiteY9254" fmla="*/ 665441 h 9424512"/>
              <a:gd name="connsiteX9255" fmla="*/ 48392 w 15162205"/>
              <a:gd name="connsiteY9255" fmla="*/ 681570 h 9424512"/>
              <a:gd name="connsiteX9256" fmla="*/ 48392 w 15162205"/>
              <a:gd name="connsiteY9256" fmla="*/ 617050 h 9424512"/>
              <a:gd name="connsiteX9257" fmla="*/ 72590 w 15162205"/>
              <a:gd name="connsiteY9257" fmla="*/ 592850 h 9424512"/>
              <a:gd name="connsiteX9258" fmla="*/ 80655 w 15162205"/>
              <a:gd name="connsiteY9258" fmla="*/ 536395 h 9424512"/>
              <a:gd name="connsiteX9259" fmla="*/ 80655 w 15162205"/>
              <a:gd name="connsiteY9259" fmla="*/ 520261 h 9424512"/>
              <a:gd name="connsiteX9260" fmla="*/ 96786 w 15162205"/>
              <a:gd name="connsiteY9260" fmla="*/ 504132 h 9424512"/>
              <a:gd name="connsiteX9261" fmla="*/ 129048 w 15162205"/>
              <a:gd name="connsiteY9261" fmla="*/ 520261 h 9424512"/>
              <a:gd name="connsiteX9262" fmla="*/ 161310 w 15162205"/>
              <a:gd name="connsiteY9262" fmla="*/ 520261 h 9424512"/>
              <a:gd name="connsiteX9263" fmla="*/ 145177 w 15162205"/>
              <a:gd name="connsiteY9263" fmla="*/ 488000 h 9424512"/>
              <a:gd name="connsiteX9264" fmla="*/ 161310 w 15162205"/>
              <a:gd name="connsiteY9264" fmla="*/ 391215 h 9424512"/>
              <a:gd name="connsiteX9265" fmla="*/ 161310 w 15162205"/>
              <a:gd name="connsiteY9265" fmla="*/ 375086 h 9424512"/>
              <a:gd name="connsiteX9266" fmla="*/ 193569 w 15162205"/>
              <a:gd name="connsiteY9266" fmla="*/ 358952 h 9424512"/>
              <a:gd name="connsiteX9267" fmla="*/ 193569 w 15162205"/>
              <a:gd name="connsiteY9267" fmla="*/ 391215 h 9424512"/>
              <a:gd name="connsiteX9268" fmla="*/ 209703 w 15162205"/>
              <a:gd name="connsiteY9268" fmla="*/ 375086 h 9424512"/>
              <a:gd name="connsiteX9269" fmla="*/ 258094 w 15162205"/>
              <a:gd name="connsiteY9269" fmla="*/ 358952 h 9424512"/>
              <a:gd name="connsiteX9270" fmla="*/ 266160 w 15162205"/>
              <a:gd name="connsiteY9270" fmla="*/ 383150 h 9424512"/>
              <a:gd name="connsiteX9271" fmla="*/ 266160 w 15162205"/>
              <a:gd name="connsiteY9271" fmla="*/ 399282 h 9424512"/>
              <a:gd name="connsiteX9272" fmla="*/ 274225 w 15162205"/>
              <a:gd name="connsiteY9272" fmla="*/ 391215 h 9424512"/>
              <a:gd name="connsiteX9273" fmla="*/ 274225 w 15162205"/>
              <a:gd name="connsiteY9273" fmla="*/ 358952 h 9424512"/>
              <a:gd name="connsiteX9274" fmla="*/ 290358 w 15162205"/>
              <a:gd name="connsiteY9274" fmla="*/ 310561 h 9424512"/>
              <a:gd name="connsiteX9275" fmla="*/ 322618 w 15162205"/>
              <a:gd name="connsiteY9275" fmla="*/ 278298 h 9424512"/>
              <a:gd name="connsiteX9276" fmla="*/ 338749 w 15162205"/>
              <a:gd name="connsiteY9276" fmla="*/ 246037 h 9424512"/>
              <a:gd name="connsiteX9277" fmla="*/ 338749 w 15162205"/>
              <a:gd name="connsiteY9277" fmla="*/ 213774 h 9424512"/>
              <a:gd name="connsiteX9278" fmla="*/ 354878 w 15162205"/>
              <a:gd name="connsiteY9278" fmla="*/ 246037 h 9424512"/>
              <a:gd name="connsiteX9279" fmla="*/ 354878 w 15162205"/>
              <a:gd name="connsiteY9279" fmla="*/ 262169 h 9424512"/>
              <a:gd name="connsiteX9280" fmla="*/ 371011 w 15162205"/>
              <a:gd name="connsiteY9280" fmla="*/ 246037 h 9424512"/>
              <a:gd name="connsiteX9281" fmla="*/ 371011 w 15162205"/>
              <a:gd name="connsiteY9281" fmla="*/ 197645 h 9424512"/>
              <a:gd name="connsiteX9282" fmla="*/ 371011 w 15162205"/>
              <a:gd name="connsiteY9282" fmla="*/ 165382 h 9424512"/>
              <a:gd name="connsiteX9283" fmla="*/ 387140 w 15162205"/>
              <a:gd name="connsiteY9283" fmla="*/ 133120 h 9424512"/>
              <a:gd name="connsiteX9284" fmla="*/ 371011 w 15162205"/>
              <a:gd name="connsiteY9284" fmla="*/ 133120 h 9424512"/>
              <a:gd name="connsiteX9285" fmla="*/ 387140 w 15162205"/>
              <a:gd name="connsiteY9285" fmla="*/ 116991 h 9424512"/>
              <a:gd name="connsiteX9286" fmla="*/ 403273 w 15162205"/>
              <a:gd name="connsiteY9286" fmla="*/ 149252 h 9424512"/>
              <a:gd name="connsiteX9287" fmla="*/ 451664 w 15162205"/>
              <a:gd name="connsiteY9287" fmla="*/ 197645 h 9424512"/>
              <a:gd name="connsiteX9288" fmla="*/ 459731 w 15162205"/>
              <a:gd name="connsiteY9288" fmla="*/ 173448 h 9424512"/>
              <a:gd name="connsiteX9289" fmla="*/ 459731 w 15162205"/>
              <a:gd name="connsiteY9289" fmla="*/ 149252 h 9424512"/>
              <a:gd name="connsiteX9290" fmla="*/ 467795 w 15162205"/>
              <a:gd name="connsiteY9290" fmla="*/ 125056 h 9424512"/>
              <a:gd name="connsiteX9291" fmla="*/ 483927 w 15162205"/>
              <a:gd name="connsiteY9291" fmla="*/ 84728 h 9424512"/>
              <a:gd name="connsiteX9292" fmla="*/ 500058 w 15162205"/>
              <a:gd name="connsiteY9292" fmla="*/ 52465 h 9424512"/>
              <a:gd name="connsiteX9293" fmla="*/ 516190 w 15162205"/>
              <a:gd name="connsiteY9293" fmla="*/ 52465 h 9424512"/>
              <a:gd name="connsiteX9294" fmla="*/ 516190 w 15162205"/>
              <a:gd name="connsiteY9294" fmla="*/ 36336 h 9424512"/>
              <a:gd name="connsiteX9295" fmla="*/ 516190 w 15162205"/>
              <a:gd name="connsiteY9295" fmla="*/ 20206 h 9424512"/>
              <a:gd name="connsiteX9296" fmla="*/ 532319 w 15162205"/>
              <a:gd name="connsiteY9296" fmla="*/ 4074 h 9424512"/>
              <a:gd name="connsiteX9297" fmla="*/ 532319 w 15162205"/>
              <a:gd name="connsiteY9297" fmla="*/ 20206 h 9424512"/>
              <a:gd name="connsiteX9298" fmla="*/ 540385 w 15162205"/>
              <a:gd name="connsiteY9298" fmla="*/ 52465 h 9424512"/>
              <a:gd name="connsiteX9299" fmla="*/ 540385 w 15162205"/>
              <a:gd name="connsiteY9299" fmla="*/ 76661 h 9424512"/>
              <a:gd name="connsiteX9300" fmla="*/ 532319 w 15162205"/>
              <a:gd name="connsiteY9300" fmla="*/ 100860 h 9424512"/>
              <a:gd name="connsiteX9301" fmla="*/ 540385 w 15162205"/>
              <a:gd name="connsiteY9301" fmla="*/ 116991 h 9424512"/>
              <a:gd name="connsiteX9302" fmla="*/ 548451 w 15162205"/>
              <a:gd name="connsiteY9302" fmla="*/ 100860 h 9424512"/>
              <a:gd name="connsiteX9303" fmla="*/ 596844 w 15162205"/>
              <a:gd name="connsiteY9303" fmla="*/ 100860 h 9424512"/>
              <a:gd name="connsiteX9304" fmla="*/ 612974 w 15162205"/>
              <a:gd name="connsiteY9304" fmla="*/ 116991 h 9424512"/>
              <a:gd name="connsiteX9305" fmla="*/ 629105 w 15162205"/>
              <a:gd name="connsiteY9305" fmla="*/ 20206 h 942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Lst>
            <a:rect l="l" t="t" r="r" b="b"/>
            <a:pathLst>
              <a:path w="15162205" h="9424512">
                <a:moveTo>
                  <a:pt x="13695121" y="9408380"/>
                </a:moveTo>
                <a:cubicBezTo>
                  <a:pt x="13705877" y="9408380"/>
                  <a:pt x="13716629" y="9408380"/>
                  <a:pt x="13727385" y="9408380"/>
                </a:cubicBezTo>
                <a:lnTo>
                  <a:pt x="13711253" y="9424512"/>
                </a:lnTo>
                <a:close/>
                <a:moveTo>
                  <a:pt x="13469290" y="9343858"/>
                </a:moveTo>
                <a:lnTo>
                  <a:pt x="13614467" y="9392249"/>
                </a:lnTo>
                <a:lnTo>
                  <a:pt x="13533812" y="9376119"/>
                </a:lnTo>
                <a:close/>
                <a:moveTo>
                  <a:pt x="13517683" y="9247071"/>
                </a:moveTo>
                <a:cubicBezTo>
                  <a:pt x="13528437" y="9247071"/>
                  <a:pt x="13536503" y="9249762"/>
                  <a:pt x="13541879" y="9255138"/>
                </a:cubicBezTo>
                <a:cubicBezTo>
                  <a:pt x="13547255" y="9260513"/>
                  <a:pt x="13549944" y="9263202"/>
                  <a:pt x="13549944" y="9263202"/>
                </a:cubicBezTo>
                <a:lnTo>
                  <a:pt x="13533812" y="9263202"/>
                </a:lnTo>
                <a:close/>
                <a:moveTo>
                  <a:pt x="13856429" y="9230940"/>
                </a:moveTo>
                <a:cubicBezTo>
                  <a:pt x="13867185" y="9230940"/>
                  <a:pt x="13875253" y="9233629"/>
                  <a:pt x="13880625" y="9239004"/>
                </a:cubicBezTo>
                <a:cubicBezTo>
                  <a:pt x="13886001" y="9244382"/>
                  <a:pt x="13894069" y="9247071"/>
                  <a:pt x="13904825" y="9247071"/>
                </a:cubicBezTo>
                <a:cubicBezTo>
                  <a:pt x="13915581" y="9257825"/>
                  <a:pt x="13920957" y="9268579"/>
                  <a:pt x="13920957" y="9279332"/>
                </a:cubicBezTo>
                <a:lnTo>
                  <a:pt x="13904825" y="9263202"/>
                </a:lnTo>
                <a:cubicBezTo>
                  <a:pt x="13894069" y="9263202"/>
                  <a:pt x="13886001" y="9260513"/>
                  <a:pt x="13880625" y="9255138"/>
                </a:cubicBezTo>
                <a:cubicBezTo>
                  <a:pt x="13875253" y="9249762"/>
                  <a:pt x="13867185" y="9241696"/>
                  <a:pt x="13856429" y="9230940"/>
                </a:cubicBezTo>
                <a:close/>
                <a:moveTo>
                  <a:pt x="14243573" y="9182546"/>
                </a:moveTo>
                <a:lnTo>
                  <a:pt x="14259701" y="9198679"/>
                </a:lnTo>
                <a:lnTo>
                  <a:pt x="14259701" y="9182546"/>
                </a:lnTo>
                <a:cubicBezTo>
                  <a:pt x="14259701" y="9182546"/>
                  <a:pt x="14254325" y="9182546"/>
                  <a:pt x="14243573" y="9182546"/>
                </a:cubicBezTo>
                <a:close/>
                <a:moveTo>
                  <a:pt x="13553976" y="9145244"/>
                </a:moveTo>
                <a:cubicBezTo>
                  <a:pt x="13562043" y="9143229"/>
                  <a:pt x="13582205" y="9150288"/>
                  <a:pt x="13614467" y="9166417"/>
                </a:cubicBezTo>
                <a:lnTo>
                  <a:pt x="13711253" y="9198679"/>
                </a:lnTo>
                <a:lnTo>
                  <a:pt x="13678993" y="9198679"/>
                </a:lnTo>
                <a:cubicBezTo>
                  <a:pt x="13592961" y="9177171"/>
                  <a:pt x="13549944" y="9161040"/>
                  <a:pt x="13549944" y="9150288"/>
                </a:cubicBezTo>
                <a:cubicBezTo>
                  <a:pt x="13549944" y="9147599"/>
                  <a:pt x="13551289" y="9145918"/>
                  <a:pt x="13553976" y="9145244"/>
                </a:cubicBezTo>
                <a:close/>
                <a:moveTo>
                  <a:pt x="13404766" y="9134154"/>
                </a:moveTo>
                <a:lnTo>
                  <a:pt x="13437029" y="9134154"/>
                </a:lnTo>
                <a:cubicBezTo>
                  <a:pt x="13437029" y="9144910"/>
                  <a:pt x="13437029" y="9150288"/>
                  <a:pt x="13437029" y="9150288"/>
                </a:cubicBezTo>
                <a:cubicBezTo>
                  <a:pt x="13426271" y="9150288"/>
                  <a:pt x="13420897" y="9150288"/>
                  <a:pt x="13420897" y="9150288"/>
                </a:cubicBezTo>
                <a:cubicBezTo>
                  <a:pt x="13420897" y="9150288"/>
                  <a:pt x="13415520" y="9144910"/>
                  <a:pt x="13404766" y="9134154"/>
                </a:cubicBezTo>
                <a:close/>
                <a:moveTo>
                  <a:pt x="12646615" y="9101893"/>
                </a:moveTo>
                <a:lnTo>
                  <a:pt x="12711137" y="9118025"/>
                </a:lnTo>
                <a:cubicBezTo>
                  <a:pt x="12743398" y="9128779"/>
                  <a:pt x="12764907" y="9139532"/>
                  <a:pt x="12775661" y="9150288"/>
                </a:cubicBezTo>
                <a:cubicBezTo>
                  <a:pt x="12764907" y="9150288"/>
                  <a:pt x="12751465" y="9147599"/>
                  <a:pt x="12735335" y="9142221"/>
                </a:cubicBezTo>
                <a:cubicBezTo>
                  <a:pt x="12719203" y="9136844"/>
                  <a:pt x="12700383" y="9128779"/>
                  <a:pt x="12678876" y="9118025"/>
                </a:cubicBezTo>
                <a:cubicBezTo>
                  <a:pt x="12668120" y="9118025"/>
                  <a:pt x="12657368" y="9112649"/>
                  <a:pt x="12646615" y="9101893"/>
                </a:cubicBezTo>
                <a:close/>
                <a:moveTo>
                  <a:pt x="12824054" y="9085762"/>
                </a:moveTo>
                <a:cubicBezTo>
                  <a:pt x="12824054" y="9085762"/>
                  <a:pt x="12850941" y="9093829"/>
                  <a:pt x="12904707" y="9109960"/>
                </a:cubicBezTo>
                <a:cubicBezTo>
                  <a:pt x="12958478" y="9126090"/>
                  <a:pt x="13014935" y="9144910"/>
                  <a:pt x="13074083" y="9166417"/>
                </a:cubicBezTo>
                <a:cubicBezTo>
                  <a:pt x="13133230" y="9187925"/>
                  <a:pt x="13168179" y="9204057"/>
                  <a:pt x="13178933" y="9214810"/>
                </a:cubicBezTo>
                <a:cubicBezTo>
                  <a:pt x="13221949" y="9236317"/>
                  <a:pt x="13286474" y="9263202"/>
                  <a:pt x="13372503" y="9295463"/>
                </a:cubicBezTo>
                <a:cubicBezTo>
                  <a:pt x="13404766" y="9316971"/>
                  <a:pt x="13426271" y="9333103"/>
                  <a:pt x="13437029" y="9343858"/>
                </a:cubicBezTo>
                <a:lnTo>
                  <a:pt x="13404766" y="9343858"/>
                </a:lnTo>
                <a:cubicBezTo>
                  <a:pt x="13394012" y="9333103"/>
                  <a:pt x="13380570" y="9322349"/>
                  <a:pt x="13364438" y="9311596"/>
                </a:cubicBezTo>
                <a:cubicBezTo>
                  <a:pt x="13348307" y="9300841"/>
                  <a:pt x="13334866" y="9295463"/>
                  <a:pt x="13324112" y="9295463"/>
                </a:cubicBezTo>
                <a:cubicBezTo>
                  <a:pt x="13270343" y="9284712"/>
                  <a:pt x="13243457" y="9273957"/>
                  <a:pt x="13243457" y="9263202"/>
                </a:cubicBezTo>
                <a:cubicBezTo>
                  <a:pt x="13232703" y="9252449"/>
                  <a:pt x="13211196" y="9244382"/>
                  <a:pt x="13178933" y="9239004"/>
                </a:cubicBezTo>
                <a:cubicBezTo>
                  <a:pt x="13146671" y="9233629"/>
                  <a:pt x="13130542" y="9230940"/>
                  <a:pt x="13130542" y="9230940"/>
                </a:cubicBezTo>
                <a:lnTo>
                  <a:pt x="13082148" y="9214810"/>
                </a:lnTo>
                <a:lnTo>
                  <a:pt x="13049886" y="9182546"/>
                </a:lnTo>
                <a:cubicBezTo>
                  <a:pt x="13028379" y="9161040"/>
                  <a:pt x="13006870" y="9161040"/>
                  <a:pt x="12985363" y="9182546"/>
                </a:cubicBezTo>
                <a:lnTo>
                  <a:pt x="12969233" y="9166417"/>
                </a:lnTo>
                <a:cubicBezTo>
                  <a:pt x="12969233" y="9166417"/>
                  <a:pt x="12966542" y="9163729"/>
                  <a:pt x="12961166" y="9158351"/>
                </a:cubicBezTo>
                <a:cubicBezTo>
                  <a:pt x="12955791" y="9152975"/>
                  <a:pt x="12942346" y="9144910"/>
                  <a:pt x="12920841" y="9134154"/>
                </a:cubicBezTo>
                <a:cubicBezTo>
                  <a:pt x="12877824" y="9123401"/>
                  <a:pt x="12856316" y="9118025"/>
                  <a:pt x="12856316" y="9118025"/>
                </a:cubicBezTo>
                <a:lnTo>
                  <a:pt x="12840185" y="9118025"/>
                </a:lnTo>
                <a:cubicBezTo>
                  <a:pt x="12829429" y="9096516"/>
                  <a:pt x="12824054" y="9085762"/>
                  <a:pt x="12824054" y="9085762"/>
                </a:cubicBezTo>
                <a:close/>
                <a:moveTo>
                  <a:pt x="12775661" y="9069632"/>
                </a:moveTo>
                <a:lnTo>
                  <a:pt x="12807924" y="9085762"/>
                </a:lnTo>
                <a:cubicBezTo>
                  <a:pt x="12786415" y="9096516"/>
                  <a:pt x="12775661" y="9096516"/>
                  <a:pt x="12775661" y="9085762"/>
                </a:cubicBezTo>
                <a:cubicBezTo>
                  <a:pt x="12775661" y="9075008"/>
                  <a:pt x="12775661" y="9069632"/>
                  <a:pt x="12775661" y="9069632"/>
                </a:cubicBezTo>
                <a:close/>
                <a:moveTo>
                  <a:pt x="13372503" y="9053501"/>
                </a:moveTo>
                <a:cubicBezTo>
                  <a:pt x="13372503" y="9053501"/>
                  <a:pt x="13383257" y="9058879"/>
                  <a:pt x="13404766" y="9069632"/>
                </a:cubicBezTo>
                <a:lnTo>
                  <a:pt x="13405843" y="9070170"/>
                </a:lnTo>
                <a:close/>
                <a:moveTo>
                  <a:pt x="12920841" y="9053501"/>
                </a:moveTo>
                <a:cubicBezTo>
                  <a:pt x="12931594" y="9053501"/>
                  <a:pt x="12939660" y="9053501"/>
                  <a:pt x="12945035" y="9053501"/>
                </a:cubicBezTo>
                <a:cubicBezTo>
                  <a:pt x="12950412" y="9053501"/>
                  <a:pt x="12958478" y="9053501"/>
                  <a:pt x="12969233" y="9053501"/>
                </a:cubicBezTo>
                <a:cubicBezTo>
                  <a:pt x="12990738" y="9064257"/>
                  <a:pt x="13001494" y="9069632"/>
                  <a:pt x="13001494" y="9069632"/>
                </a:cubicBezTo>
                <a:cubicBezTo>
                  <a:pt x="13087525" y="9112649"/>
                  <a:pt x="13152047" y="9134154"/>
                  <a:pt x="13195065" y="9134154"/>
                </a:cubicBezTo>
                <a:cubicBezTo>
                  <a:pt x="13205820" y="9134154"/>
                  <a:pt x="13213885" y="9136844"/>
                  <a:pt x="13219261" y="9142221"/>
                </a:cubicBezTo>
                <a:cubicBezTo>
                  <a:pt x="13224638" y="9147599"/>
                  <a:pt x="13259588" y="9161040"/>
                  <a:pt x="13324112" y="9182546"/>
                </a:cubicBezTo>
                <a:lnTo>
                  <a:pt x="13453158" y="9230940"/>
                </a:lnTo>
                <a:cubicBezTo>
                  <a:pt x="13431652" y="9230940"/>
                  <a:pt x="13415520" y="9230940"/>
                  <a:pt x="13404766" y="9230940"/>
                </a:cubicBezTo>
                <a:cubicBezTo>
                  <a:pt x="13350998" y="9209432"/>
                  <a:pt x="13313357" y="9195990"/>
                  <a:pt x="13291849" y="9190612"/>
                </a:cubicBezTo>
                <a:cubicBezTo>
                  <a:pt x="13270343" y="9185238"/>
                  <a:pt x="13243457" y="9177171"/>
                  <a:pt x="13211196" y="9166417"/>
                </a:cubicBezTo>
                <a:cubicBezTo>
                  <a:pt x="13189689" y="9166417"/>
                  <a:pt x="13168179" y="9161040"/>
                  <a:pt x="13146671" y="9150288"/>
                </a:cubicBezTo>
                <a:cubicBezTo>
                  <a:pt x="13125165" y="9139532"/>
                  <a:pt x="13109033" y="9134154"/>
                  <a:pt x="13098279" y="9134154"/>
                </a:cubicBezTo>
                <a:lnTo>
                  <a:pt x="13033757" y="9118025"/>
                </a:lnTo>
                <a:close/>
                <a:moveTo>
                  <a:pt x="12743398" y="9053501"/>
                </a:moveTo>
                <a:lnTo>
                  <a:pt x="12775661" y="9069632"/>
                </a:lnTo>
                <a:cubicBezTo>
                  <a:pt x="12775661" y="9069632"/>
                  <a:pt x="12770285" y="9069632"/>
                  <a:pt x="12759532" y="9069632"/>
                </a:cubicBezTo>
                <a:cubicBezTo>
                  <a:pt x="12748775" y="9069632"/>
                  <a:pt x="12743398" y="9064257"/>
                  <a:pt x="12743398" y="9053501"/>
                </a:cubicBezTo>
                <a:close/>
                <a:moveTo>
                  <a:pt x="12598223" y="9053501"/>
                </a:moveTo>
                <a:cubicBezTo>
                  <a:pt x="12619729" y="9064257"/>
                  <a:pt x="12630483" y="9075008"/>
                  <a:pt x="12630483" y="9085762"/>
                </a:cubicBezTo>
                <a:lnTo>
                  <a:pt x="12630483" y="9101893"/>
                </a:lnTo>
                <a:cubicBezTo>
                  <a:pt x="12619729" y="9101893"/>
                  <a:pt x="12603598" y="9091140"/>
                  <a:pt x="12582090" y="9069632"/>
                </a:cubicBezTo>
                <a:close/>
                <a:moveTo>
                  <a:pt x="12662746" y="9021238"/>
                </a:moveTo>
                <a:lnTo>
                  <a:pt x="12695007" y="9037370"/>
                </a:lnTo>
                <a:lnTo>
                  <a:pt x="12711137" y="9053501"/>
                </a:lnTo>
                <a:cubicBezTo>
                  <a:pt x="12700383" y="9053501"/>
                  <a:pt x="12689632" y="9050812"/>
                  <a:pt x="12678876" y="9045434"/>
                </a:cubicBezTo>
                <a:cubicBezTo>
                  <a:pt x="12668120" y="9040058"/>
                  <a:pt x="12662746" y="9031994"/>
                  <a:pt x="12662746" y="9021238"/>
                </a:cubicBezTo>
                <a:close/>
                <a:moveTo>
                  <a:pt x="12517567" y="9021238"/>
                </a:moveTo>
                <a:lnTo>
                  <a:pt x="12533698" y="9037370"/>
                </a:lnTo>
                <a:cubicBezTo>
                  <a:pt x="12522945" y="9037370"/>
                  <a:pt x="12517567" y="9037370"/>
                  <a:pt x="12517567" y="9037370"/>
                </a:cubicBezTo>
                <a:cubicBezTo>
                  <a:pt x="12517567" y="9026616"/>
                  <a:pt x="12517567" y="9021238"/>
                  <a:pt x="12517567" y="9021238"/>
                </a:cubicBezTo>
                <a:close/>
                <a:moveTo>
                  <a:pt x="14340357" y="8988979"/>
                </a:moveTo>
                <a:lnTo>
                  <a:pt x="14340357" y="9005108"/>
                </a:lnTo>
                <a:lnTo>
                  <a:pt x="14356489" y="8988979"/>
                </a:lnTo>
                <a:cubicBezTo>
                  <a:pt x="14345733" y="8988979"/>
                  <a:pt x="14340357" y="8988979"/>
                  <a:pt x="14340357" y="8988979"/>
                </a:cubicBezTo>
                <a:close/>
                <a:moveTo>
                  <a:pt x="12565961" y="8988979"/>
                </a:moveTo>
                <a:cubicBezTo>
                  <a:pt x="12587466" y="8988979"/>
                  <a:pt x="12598223" y="8991666"/>
                  <a:pt x="12598223" y="8997042"/>
                </a:cubicBezTo>
                <a:cubicBezTo>
                  <a:pt x="12598223" y="9002420"/>
                  <a:pt x="12603598" y="9005108"/>
                  <a:pt x="12614352" y="9005108"/>
                </a:cubicBezTo>
                <a:lnTo>
                  <a:pt x="12646615" y="9021238"/>
                </a:lnTo>
                <a:lnTo>
                  <a:pt x="12582090" y="9005108"/>
                </a:lnTo>
                <a:close/>
                <a:moveTo>
                  <a:pt x="12436914" y="8924453"/>
                </a:moveTo>
                <a:cubicBezTo>
                  <a:pt x="12479930" y="8924453"/>
                  <a:pt x="12501437" y="8935208"/>
                  <a:pt x="12501437" y="8956716"/>
                </a:cubicBezTo>
                <a:lnTo>
                  <a:pt x="12469174" y="8956716"/>
                </a:lnTo>
                <a:lnTo>
                  <a:pt x="12436914" y="8940584"/>
                </a:lnTo>
                <a:close/>
                <a:moveTo>
                  <a:pt x="12081299" y="8919323"/>
                </a:moveTo>
                <a:lnTo>
                  <a:pt x="12243343" y="8956716"/>
                </a:lnTo>
                <a:cubicBezTo>
                  <a:pt x="12297111" y="8978224"/>
                  <a:pt x="12323997" y="8994355"/>
                  <a:pt x="12323997" y="9005108"/>
                </a:cubicBezTo>
                <a:cubicBezTo>
                  <a:pt x="12323997" y="9026616"/>
                  <a:pt x="12315930" y="9031994"/>
                  <a:pt x="12299801" y="9021238"/>
                </a:cubicBezTo>
                <a:cubicBezTo>
                  <a:pt x="12283669" y="9010487"/>
                  <a:pt x="12270228" y="9005108"/>
                  <a:pt x="12259472" y="9005108"/>
                </a:cubicBezTo>
                <a:cubicBezTo>
                  <a:pt x="12248719" y="8994355"/>
                  <a:pt x="12235277" y="8983601"/>
                  <a:pt x="12219147" y="8972847"/>
                </a:cubicBezTo>
                <a:cubicBezTo>
                  <a:pt x="12203015" y="8962092"/>
                  <a:pt x="12189572" y="8956716"/>
                  <a:pt x="12178819" y="8956716"/>
                </a:cubicBezTo>
                <a:cubicBezTo>
                  <a:pt x="12168065" y="8956716"/>
                  <a:pt x="12157314" y="8954029"/>
                  <a:pt x="12146556" y="8948651"/>
                </a:cubicBezTo>
                <a:cubicBezTo>
                  <a:pt x="12135802" y="8943274"/>
                  <a:pt x="12125049" y="8937897"/>
                  <a:pt x="12114294" y="8932520"/>
                </a:cubicBezTo>
                <a:close/>
                <a:moveTo>
                  <a:pt x="12807924" y="8908324"/>
                </a:moveTo>
                <a:lnTo>
                  <a:pt x="12824054" y="8908324"/>
                </a:lnTo>
                <a:lnTo>
                  <a:pt x="12815989" y="8916388"/>
                </a:lnTo>
                <a:close/>
                <a:moveTo>
                  <a:pt x="12033641" y="8908324"/>
                </a:moveTo>
                <a:cubicBezTo>
                  <a:pt x="12044396" y="8908324"/>
                  <a:pt x="12057835" y="8911012"/>
                  <a:pt x="12073969" y="8916388"/>
                </a:cubicBezTo>
                <a:lnTo>
                  <a:pt x="12081299" y="8919323"/>
                </a:lnTo>
                <a:close/>
                <a:moveTo>
                  <a:pt x="12791790" y="8892192"/>
                </a:moveTo>
                <a:lnTo>
                  <a:pt x="12807924" y="8908324"/>
                </a:lnTo>
                <a:lnTo>
                  <a:pt x="12799857" y="8908324"/>
                </a:lnTo>
                <a:cubicBezTo>
                  <a:pt x="12794482" y="8908324"/>
                  <a:pt x="12791790" y="8902946"/>
                  <a:pt x="12791790" y="8892192"/>
                </a:cubicBezTo>
                <a:close/>
                <a:moveTo>
                  <a:pt x="12654682" y="8892192"/>
                </a:moveTo>
                <a:cubicBezTo>
                  <a:pt x="12660057" y="8892192"/>
                  <a:pt x="12662746" y="8892192"/>
                  <a:pt x="12662746" y="8892192"/>
                </a:cubicBezTo>
                <a:lnTo>
                  <a:pt x="12662746" y="8908324"/>
                </a:lnTo>
                <a:cubicBezTo>
                  <a:pt x="12662746" y="8908324"/>
                  <a:pt x="12657368" y="8908324"/>
                  <a:pt x="12646615" y="8908324"/>
                </a:cubicBezTo>
                <a:cubicBezTo>
                  <a:pt x="12646615" y="8897570"/>
                  <a:pt x="12649302" y="8892192"/>
                  <a:pt x="12654682" y="8892192"/>
                </a:cubicBezTo>
                <a:close/>
                <a:moveTo>
                  <a:pt x="12243343" y="8859929"/>
                </a:moveTo>
                <a:lnTo>
                  <a:pt x="12275602" y="8876062"/>
                </a:lnTo>
                <a:cubicBezTo>
                  <a:pt x="12264850" y="8876062"/>
                  <a:pt x="12254097" y="8873374"/>
                  <a:pt x="12243343" y="8867996"/>
                </a:cubicBezTo>
                <a:cubicBezTo>
                  <a:pt x="12232585" y="8862620"/>
                  <a:pt x="12232585" y="8859929"/>
                  <a:pt x="12243343" y="8859929"/>
                </a:cubicBezTo>
                <a:close/>
                <a:moveTo>
                  <a:pt x="11888462" y="8843800"/>
                </a:moveTo>
                <a:lnTo>
                  <a:pt x="11904593" y="8843800"/>
                </a:lnTo>
                <a:lnTo>
                  <a:pt x="12001379" y="8892192"/>
                </a:lnTo>
                <a:cubicBezTo>
                  <a:pt x="12022885" y="8902946"/>
                  <a:pt x="12033641" y="8908324"/>
                  <a:pt x="12033641" y="8908324"/>
                </a:cubicBezTo>
                <a:cubicBezTo>
                  <a:pt x="12012134" y="8908324"/>
                  <a:pt x="11990624" y="8902946"/>
                  <a:pt x="11969118" y="8892192"/>
                </a:cubicBezTo>
                <a:cubicBezTo>
                  <a:pt x="11969118" y="8881438"/>
                  <a:pt x="11963740" y="8876062"/>
                  <a:pt x="11952985" y="8876062"/>
                </a:cubicBezTo>
                <a:cubicBezTo>
                  <a:pt x="11942232" y="8876062"/>
                  <a:pt x="11931479" y="8873374"/>
                  <a:pt x="11920725" y="8867996"/>
                </a:cubicBezTo>
                <a:cubicBezTo>
                  <a:pt x="11909969" y="8862620"/>
                  <a:pt x="11901904" y="8859929"/>
                  <a:pt x="11896526" y="8859929"/>
                </a:cubicBezTo>
                <a:cubicBezTo>
                  <a:pt x="11891151" y="8859929"/>
                  <a:pt x="11888462" y="8854553"/>
                  <a:pt x="11888462" y="8843800"/>
                </a:cubicBezTo>
                <a:close/>
                <a:moveTo>
                  <a:pt x="12356257" y="8811538"/>
                </a:moveTo>
                <a:lnTo>
                  <a:pt x="12356257" y="8827670"/>
                </a:lnTo>
                <a:cubicBezTo>
                  <a:pt x="12367014" y="8838424"/>
                  <a:pt x="12377765" y="8843800"/>
                  <a:pt x="12388520" y="8843800"/>
                </a:cubicBezTo>
                <a:lnTo>
                  <a:pt x="12372389" y="8827670"/>
                </a:lnTo>
                <a:close/>
                <a:moveTo>
                  <a:pt x="12063885" y="8791374"/>
                </a:moveTo>
                <a:cubicBezTo>
                  <a:pt x="12084049" y="8791374"/>
                  <a:pt x="12122360" y="8803471"/>
                  <a:pt x="12178819" y="8827670"/>
                </a:cubicBezTo>
                <a:lnTo>
                  <a:pt x="12162688" y="8843800"/>
                </a:lnTo>
                <a:cubicBezTo>
                  <a:pt x="12151933" y="8833046"/>
                  <a:pt x="12135802" y="8827670"/>
                  <a:pt x="12114294" y="8827670"/>
                </a:cubicBezTo>
                <a:lnTo>
                  <a:pt x="12049771" y="8795407"/>
                </a:lnTo>
                <a:cubicBezTo>
                  <a:pt x="12052460" y="8792720"/>
                  <a:pt x="12057166" y="8791374"/>
                  <a:pt x="12063885" y="8791374"/>
                </a:cubicBezTo>
                <a:close/>
                <a:moveTo>
                  <a:pt x="11630367" y="8634098"/>
                </a:moveTo>
                <a:lnTo>
                  <a:pt x="11646501" y="8634098"/>
                </a:lnTo>
                <a:lnTo>
                  <a:pt x="11630367" y="8650229"/>
                </a:lnTo>
                <a:close/>
                <a:moveTo>
                  <a:pt x="11452929" y="8553444"/>
                </a:moveTo>
                <a:cubicBezTo>
                  <a:pt x="11452929" y="8564198"/>
                  <a:pt x="11455616" y="8569574"/>
                  <a:pt x="11460993" y="8569574"/>
                </a:cubicBezTo>
                <a:cubicBezTo>
                  <a:pt x="11466372" y="8569574"/>
                  <a:pt x="11474436" y="8569574"/>
                  <a:pt x="11485192" y="8569574"/>
                </a:cubicBezTo>
                <a:lnTo>
                  <a:pt x="11469058" y="8553444"/>
                </a:lnTo>
                <a:cubicBezTo>
                  <a:pt x="11469058" y="8553444"/>
                  <a:pt x="11466372" y="8553444"/>
                  <a:pt x="11460993" y="8553444"/>
                </a:cubicBezTo>
                <a:close/>
                <a:moveTo>
                  <a:pt x="11541647" y="8529246"/>
                </a:moveTo>
                <a:cubicBezTo>
                  <a:pt x="11536272" y="8529246"/>
                  <a:pt x="11533583" y="8531937"/>
                  <a:pt x="11533583" y="8537312"/>
                </a:cubicBezTo>
                <a:cubicBezTo>
                  <a:pt x="11544338" y="8548069"/>
                  <a:pt x="11592729" y="8569574"/>
                  <a:pt x="11678760" y="8601837"/>
                </a:cubicBezTo>
                <a:cubicBezTo>
                  <a:pt x="11764793" y="8634098"/>
                  <a:pt x="11813184" y="8650229"/>
                  <a:pt x="11823939" y="8650229"/>
                </a:cubicBezTo>
                <a:lnTo>
                  <a:pt x="11807809" y="8634098"/>
                </a:lnTo>
                <a:cubicBezTo>
                  <a:pt x="11797052" y="8623344"/>
                  <a:pt x="11788988" y="8617966"/>
                  <a:pt x="11783612" y="8617966"/>
                </a:cubicBezTo>
                <a:cubicBezTo>
                  <a:pt x="11778234" y="8617966"/>
                  <a:pt x="11770170" y="8617966"/>
                  <a:pt x="11759415" y="8617966"/>
                </a:cubicBezTo>
                <a:cubicBezTo>
                  <a:pt x="11748660" y="8617966"/>
                  <a:pt x="11743284" y="8612591"/>
                  <a:pt x="11743284" y="8601837"/>
                </a:cubicBezTo>
                <a:cubicBezTo>
                  <a:pt x="11743284" y="8591083"/>
                  <a:pt x="11721779" y="8580329"/>
                  <a:pt x="11678760" y="8569574"/>
                </a:cubicBezTo>
                <a:lnTo>
                  <a:pt x="11565845" y="8537312"/>
                </a:lnTo>
                <a:cubicBezTo>
                  <a:pt x="11555092" y="8531937"/>
                  <a:pt x="11547025" y="8529246"/>
                  <a:pt x="11541647" y="8529246"/>
                </a:cubicBezTo>
                <a:close/>
                <a:moveTo>
                  <a:pt x="14372621" y="8521183"/>
                </a:moveTo>
                <a:lnTo>
                  <a:pt x="14469405" y="8569574"/>
                </a:lnTo>
                <a:lnTo>
                  <a:pt x="14469405" y="8553444"/>
                </a:lnTo>
                <a:cubicBezTo>
                  <a:pt x="14469405" y="8553444"/>
                  <a:pt x="14453273" y="8548069"/>
                  <a:pt x="14421013" y="8537312"/>
                </a:cubicBezTo>
                <a:cubicBezTo>
                  <a:pt x="14388753" y="8526558"/>
                  <a:pt x="14372621" y="8521183"/>
                  <a:pt x="14372621" y="8521183"/>
                </a:cubicBezTo>
                <a:close/>
                <a:moveTo>
                  <a:pt x="14872677" y="8505051"/>
                </a:moveTo>
                <a:cubicBezTo>
                  <a:pt x="14872677" y="8505051"/>
                  <a:pt x="14878053" y="8505051"/>
                  <a:pt x="14888809" y="8505051"/>
                </a:cubicBezTo>
                <a:lnTo>
                  <a:pt x="14872677" y="8521183"/>
                </a:lnTo>
                <a:close/>
                <a:moveTo>
                  <a:pt x="11049657" y="8488920"/>
                </a:moveTo>
                <a:lnTo>
                  <a:pt x="11065787" y="8488920"/>
                </a:lnTo>
                <a:lnTo>
                  <a:pt x="11081918" y="8505051"/>
                </a:lnTo>
                <a:cubicBezTo>
                  <a:pt x="11071162" y="8505051"/>
                  <a:pt x="11063097" y="8502362"/>
                  <a:pt x="11057721" y="8496987"/>
                </a:cubicBezTo>
                <a:cubicBezTo>
                  <a:pt x="11052346" y="8491611"/>
                  <a:pt x="11049657" y="8488920"/>
                  <a:pt x="11049657" y="8488920"/>
                </a:cubicBezTo>
                <a:close/>
                <a:moveTo>
                  <a:pt x="10985133" y="8440528"/>
                </a:moveTo>
                <a:cubicBezTo>
                  <a:pt x="10985133" y="8440528"/>
                  <a:pt x="10987824" y="8440528"/>
                  <a:pt x="10993198" y="8440528"/>
                </a:cubicBezTo>
                <a:cubicBezTo>
                  <a:pt x="10998575" y="8440528"/>
                  <a:pt x="11001262" y="8445903"/>
                  <a:pt x="11001262" y="8456657"/>
                </a:cubicBezTo>
                <a:cubicBezTo>
                  <a:pt x="10990509" y="8456657"/>
                  <a:pt x="10982443" y="8453970"/>
                  <a:pt x="10977068" y="8448592"/>
                </a:cubicBezTo>
                <a:cubicBezTo>
                  <a:pt x="10971690" y="8443216"/>
                  <a:pt x="10974379" y="8440528"/>
                  <a:pt x="10985133" y="8440528"/>
                </a:cubicBezTo>
                <a:close/>
                <a:moveTo>
                  <a:pt x="10775431" y="8359874"/>
                </a:moveTo>
                <a:cubicBezTo>
                  <a:pt x="10786187" y="8359874"/>
                  <a:pt x="10791561" y="8362561"/>
                  <a:pt x="10791561" y="8367938"/>
                </a:cubicBezTo>
                <a:cubicBezTo>
                  <a:pt x="10791561" y="8373316"/>
                  <a:pt x="10791561" y="8376003"/>
                  <a:pt x="10791561" y="8376003"/>
                </a:cubicBezTo>
                <a:cubicBezTo>
                  <a:pt x="10791561" y="8376003"/>
                  <a:pt x="10786187" y="8376003"/>
                  <a:pt x="10775431" y="8376003"/>
                </a:cubicBezTo>
                <a:close/>
                <a:moveTo>
                  <a:pt x="10710909" y="8327611"/>
                </a:moveTo>
                <a:lnTo>
                  <a:pt x="10743170" y="8343742"/>
                </a:lnTo>
                <a:cubicBezTo>
                  <a:pt x="10753924" y="8343742"/>
                  <a:pt x="10753924" y="8349120"/>
                  <a:pt x="10743170" y="8359874"/>
                </a:cubicBezTo>
                <a:lnTo>
                  <a:pt x="10727038" y="8359874"/>
                </a:lnTo>
                <a:cubicBezTo>
                  <a:pt x="10727038" y="8349120"/>
                  <a:pt x="10721661" y="8338365"/>
                  <a:pt x="10710909" y="8327611"/>
                </a:cubicBezTo>
                <a:close/>
                <a:moveTo>
                  <a:pt x="10537501" y="8319546"/>
                </a:moveTo>
                <a:cubicBezTo>
                  <a:pt x="10540188" y="8319546"/>
                  <a:pt x="10544222" y="8322233"/>
                  <a:pt x="10549600" y="8327611"/>
                </a:cubicBezTo>
                <a:lnTo>
                  <a:pt x="10533469" y="8327611"/>
                </a:lnTo>
                <a:cubicBezTo>
                  <a:pt x="10533469" y="8322233"/>
                  <a:pt x="10534811" y="8319546"/>
                  <a:pt x="10537501" y="8319546"/>
                </a:cubicBezTo>
                <a:close/>
                <a:moveTo>
                  <a:pt x="10759300" y="8295349"/>
                </a:moveTo>
                <a:cubicBezTo>
                  <a:pt x="10748546" y="8295349"/>
                  <a:pt x="10743170" y="8298039"/>
                  <a:pt x="10743170" y="8303415"/>
                </a:cubicBezTo>
                <a:cubicBezTo>
                  <a:pt x="10743170" y="8308792"/>
                  <a:pt x="10748546" y="8311481"/>
                  <a:pt x="10759300" y="8311481"/>
                </a:cubicBezTo>
                <a:cubicBezTo>
                  <a:pt x="10770056" y="8311481"/>
                  <a:pt x="10775431" y="8306103"/>
                  <a:pt x="10775431" y="8295349"/>
                </a:cubicBezTo>
                <a:close/>
                <a:moveTo>
                  <a:pt x="10646383" y="8295349"/>
                </a:moveTo>
                <a:cubicBezTo>
                  <a:pt x="10657139" y="8295349"/>
                  <a:pt x="10662515" y="8300728"/>
                  <a:pt x="10662515" y="8311481"/>
                </a:cubicBezTo>
                <a:cubicBezTo>
                  <a:pt x="10662515" y="8311481"/>
                  <a:pt x="10659825" y="8314170"/>
                  <a:pt x="10654450" y="8319546"/>
                </a:cubicBezTo>
                <a:cubicBezTo>
                  <a:pt x="10649074" y="8324924"/>
                  <a:pt x="10646383" y="8327611"/>
                  <a:pt x="10646383" y="8327611"/>
                </a:cubicBezTo>
                <a:cubicBezTo>
                  <a:pt x="10635629" y="8327611"/>
                  <a:pt x="10630253" y="8322235"/>
                  <a:pt x="10630253" y="8311481"/>
                </a:cubicBezTo>
                <a:cubicBezTo>
                  <a:pt x="10630253" y="8311481"/>
                  <a:pt x="10635629" y="8306103"/>
                  <a:pt x="10646383" y="8295349"/>
                </a:cubicBezTo>
                <a:close/>
                <a:moveTo>
                  <a:pt x="14856545" y="8174369"/>
                </a:moveTo>
                <a:cubicBezTo>
                  <a:pt x="14861925" y="8174369"/>
                  <a:pt x="14867297" y="8177057"/>
                  <a:pt x="14872677" y="8182433"/>
                </a:cubicBezTo>
                <a:lnTo>
                  <a:pt x="14872677" y="8198565"/>
                </a:lnTo>
                <a:lnTo>
                  <a:pt x="14840417" y="8214694"/>
                </a:lnTo>
                <a:cubicBezTo>
                  <a:pt x="14829661" y="8203941"/>
                  <a:pt x="14829661" y="8193189"/>
                  <a:pt x="14840417" y="8182433"/>
                </a:cubicBezTo>
                <a:cubicBezTo>
                  <a:pt x="14845793" y="8177057"/>
                  <a:pt x="14851169" y="8174369"/>
                  <a:pt x="14856545" y="8174369"/>
                </a:cubicBezTo>
                <a:close/>
                <a:moveTo>
                  <a:pt x="14759761" y="8134041"/>
                </a:moveTo>
                <a:lnTo>
                  <a:pt x="14775889" y="8134041"/>
                </a:lnTo>
                <a:lnTo>
                  <a:pt x="14792021" y="8150170"/>
                </a:lnTo>
                <a:cubicBezTo>
                  <a:pt x="14781269" y="8150170"/>
                  <a:pt x="14770517" y="8144794"/>
                  <a:pt x="14759761" y="8134041"/>
                </a:cubicBezTo>
                <a:close/>
                <a:moveTo>
                  <a:pt x="14904937" y="8101779"/>
                </a:moveTo>
                <a:cubicBezTo>
                  <a:pt x="14915693" y="8101779"/>
                  <a:pt x="14926445" y="8107156"/>
                  <a:pt x="14937201" y="8117911"/>
                </a:cubicBezTo>
                <a:lnTo>
                  <a:pt x="14953329" y="8134041"/>
                </a:lnTo>
                <a:cubicBezTo>
                  <a:pt x="14942577" y="8134041"/>
                  <a:pt x="14931825" y="8128665"/>
                  <a:pt x="14921069" y="8117911"/>
                </a:cubicBezTo>
                <a:close/>
                <a:moveTo>
                  <a:pt x="9872102" y="8085648"/>
                </a:moveTo>
                <a:cubicBezTo>
                  <a:pt x="9893610" y="8096402"/>
                  <a:pt x="9917806" y="8101779"/>
                  <a:pt x="9944692" y="8101779"/>
                </a:cubicBezTo>
                <a:cubicBezTo>
                  <a:pt x="9971577" y="8101779"/>
                  <a:pt x="9995773" y="8107156"/>
                  <a:pt x="10017281" y="8117911"/>
                </a:cubicBezTo>
                <a:lnTo>
                  <a:pt x="9985019" y="8117911"/>
                </a:lnTo>
                <a:cubicBezTo>
                  <a:pt x="9974265" y="8117911"/>
                  <a:pt x="9960823" y="8117911"/>
                  <a:pt x="9944692" y="8117911"/>
                </a:cubicBezTo>
                <a:cubicBezTo>
                  <a:pt x="9928560" y="8117911"/>
                  <a:pt x="9915119" y="8112534"/>
                  <a:pt x="9904364" y="8101779"/>
                </a:cubicBezTo>
                <a:close/>
                <a:moveTo>
                  <a:pt x="10033410" y="8069516"/>
                </a:moveTo>
                <a:lnTo>
                  <a:pt x="10065673" y="8085648"/>
                </a:lnTo>
                <a:lnTo>
                  <a:pt x="10130197" y="8101779"/>
                </a:lnTo>
                <a:cubicBezTo>
                  <a:pt x="10140951" y="8101779"/>
                  <a:pt x="10151704" y="8104469"/>
                  <a:pt x="10162460" y="8109844"/>
                </a:cubicBezTo>
                <a:cubicBezTo>
                  <a:pt x="10173212" y="8115222"/>
                  <a:pt x="10178590" y="8117911"/>
                  <a:pt x="10178590" y="8117911"/>
                </a:cubicBezTo>
                <a:cubicBezTo>
                  <a:pt x="10189343" y="8117911"/>
                  <a:pt x="10205474" y="8123287"/>
                  <a:pt x="10226982" y="8134041"/>
                </a:cubicBezTo>
                <a:cubicBezTo>
                  <a:pt x="10248491" y="8144794"/>
                  <a:pt x="10296882" y="8160926"/>
                  <a:pt x="10372160" y="8182433"/>
                </a:cubicBezTo>
                <a:cubicBezTo>
                  <a:pt x="10447435" y="8203941"/>
                  <a:pt x="10487765" y="8217385"/>
                  <a:pt x="10493141" y="8222761"/>
                </a:cubicBezTo>
                <a:cubicBezTo>
                  <a:pt x="10498516" y="8228137"/>
                  <a:pt x="10511961" y="8233515"/>
                  <a:pt x="10533469" y="8238891"/>
                </a:cubicBezTo>
                <a:cubicBezTo>
                  <a:pt x="10554975" y="8244269"/>
                  <a:pt x="10573794" y="8249647"/>
                  <a:pt x="10589928" y="8255024"/>
                </a:cubicBezTo>
                <a:cubicBezTo>
                  <a:pt x="10606057" y="8260398"/>
                  <a:pt x="10616811" y="8263087"/>
                  <a:pt x="10622187" y="8263087"/>
                </a:cubicBezTo>
                <a:cubicBezTo>
                  <a:pt x="10627564" y="8263087"/>
                  <a:pt x="10635629" y="8265778"/>
                  <a:pt x="10646383" y="8271153"/>
                </a:cubicBezTo>
                <a:cubicBezTo>
                  <a:pt x="10657139" y="8276531"/>
                  <a:pt x="10643694" y="8276531"/>
                  <a:pt x="10606057" y="8271153"/>
                </a:cubicBezTo>
                <a:cubicBezTo>
                  <a:pt x="10568419" y="8265778"/>
                  <a:pt x="10549600" y="8268465"/>
                  <a:pt x="10549600" y="8279219"/>
                </a:cubicBezTo>
                <a:cubicBezTo>
                  <a:pt x="10528091" y="8289974"/>
                  <a:pt x="10517337" y="8295349"/>
                  <a:pt x="10517337" y="8295349"/>
                </a:cubicBezTo>
                <a:cubicBezTo>
                  <a:pt x="10506583" y="8273843"/>
                  <a:pt x="10495830" y="8263087"/>
                  <a:pt x="10485074" y="8263087"/>
                </a:cubicBezTo>
                <a:cubicBezTo>
                  <a:pt x="10474320" y="8263087"/>
                  <a:pt x="10460878" y="8257711"/>
                  <a:pt x="10444749" y="8246957"/>
                </a:cubicBezTo>
                <a:cubicBezTo>
                  <a:pt x="10428616" y="8236203"/>
                  <a:pt x="10404420" y="8230825"/>
                  <a:pt x="10372160" y="8230825"/>
                </a:cubicBezTo>
                <a:lnTo>
                  <a:pt x="10323765" y="8214694"/>
                </a:lnTo>
                <a:cubicBezTo>
                  <a:pt x="10313013" y="8203941"/>
                  <a:pt x="10291504" y="8193189"/>
                  <a:pt x="10259243" y="8182433"/>
                </a:cubicBezTo>
                <a:cubicBezTo>
                  <a:pt x="10183965" y="8171680"/>
                  <a:pt x="10140951" y="8160926"/>
                  <a:pt x="10130197" y="8150170"/>
                </a:cubicBezTo>
                <a:lnTo>
                  <a:pt x="10146326" y="8150170"/>
                </a:lnTo>
                <a:lnTo>
                  <a:pt x="10162460" y="8150170"/>
                </a:lnTo>
                <a:cubicBezTo>
                  <a:pt x="10162460" y="8139419"/>
                  <a:pt x="10157082" y="8134041"/>
                  <a:pt x="10146326" y="8134041"/>
                </a:cubicBezTo>
                <a:cubicBezTo>
                  <a:pt x="10135573" y="8134041"/>
                  <a:pt x="10122132" y="8128665"/>
                  <a:pt x="10106001" y="8117911"/>
                </a:cubicBezTo>
                <a:cubicBezTo>
                  <a:pt x="10089869" y="8107156"/>
                  <a:pt x="10076426" y="8101779"/>
                  <a:pt x="10065673" y="8101779"/>
                </a:cubicBezTo>
                <a:cubicBezTo>
                  <a:pt x="10054919" y="8101779"/>
                  <a:pt x="10046854" y="8101779"/>
                  <a:pt x="10041476" y="8101779"/>
                </a:cubicBezTo>
                <a:cubicBezTo>
                  <a:pt x="10036101" y="8101779"/>
                  <a:pt x="10033410" y="8096402"/>
                  <a:pt x="10033410" y="8085648"/>
                </a:cubicBezTo>
                <a:close/>
                <a:moveTo>
                  <a:pt x="14876709" y="8057419"/>
                </a:moveTo>
                <a:lnTo>
                  <a:pt x="14937201" y="8069516"/>
                </a:lnTo>
                <a:lnTo>
                  <a:pt x="14904937" y="8069516"/>
                </a:lnTo>
                <a:close/>
                <a:moveTo>
                  <a:pt x="9888234" y="8021124"/>
                </a:moveTo>
                <a:lnTo>
                  <a:pt x="9920495" y="8053387"/>
                </a:lnTo>
                <a:lnTo>
                  <a:pt x="9872102" y="8037256"/>
                </a:lnTo>
                <a:close/>
                <a:moveTo>
                  <a:pt x="9839840" y="8021124"/>
                </a:moveTo>
                <a:cubicBezTo>
                  <a:pt x="9850595" y="8021124"/>
                  <a:pt x="9855973" y="8021124"/>
                  <a:pt x="9855973" y="8021124"/>
                </a:cubicBezTo>
                <a:cubicBezTo>
                  <a:pt x="9855973" y="8031880"/>
                  <a:pt x="9853282" y="8037256"/>
                  <a:pt x="9847906" y="8037256"/>
                </a:cubicBezTo>
                <a:cubicBezTo>
                  <a:pt x="9842529" y="8037256"/>
                  <a:pt x="9839840" y="8031880"/>
                  <a:pt x="9839840" y="8021124"/>
                </a:cubicBezTo>
                <a:close/>
                <a:moveTo>
                  <a:pt x="15146901" y="8004994"/>
                </a:moveTo>
                <a:lnTo>
                  <a:pt x="15162205" y="8008055"/>
                </a:lnTo>
                <a:lnTo>
                  <a:pt x="15162205" y="8020296"/>
                </a:lnTo>
                <a:close/>
                <a:moveTo>
                  <a:pt x="14517797" y="7988861"/>
                </a:moveTo>
                <a:lnTo>
                  <a:pt x="14550061" y="8004994"/>
                </a:lnTo>
                <a:cubicBezTo>
                  <a:pt x="14560813" y="8004994"/>
                  <a:pt x="14571565" y="8004994"/>
                  <a:pt x="14582321" y="8004994"/>
                </a:cubicBezTo>
                <a:cubicBezTo>
                  <a:pt x="14571565" y="7994239"/>
                  <a:pt x="14560813" y="7988861"/>
                  <a:pt x="14550061" y="7988861"/>
                </a:cubicBezTo>
                <a:close/>
                <a:moveTo>
                  <a:pt x="9791447" y="7988861"/>
                </a:moveTo>
                <a:cubicBezTo>
                  <a:pt x="9791447" y="7988861"/>
                  <a:pt x="9796825" y="7994239"/>
                  <a:pt x="9807579" y="8004994"/>
                </a:cubicBezTo>
                <a:lnTo>
                  <a:pt x="9791447" y="8004994"/>
                </a:lnTo>
                <a:close/>
                <a:moveTo>
                  <a:pt x="9662401" y="7956602"/>
                </a:moveTo>
                <a:cubicBezTo>
                  <a:pt x="9673155" y="7956602"/>
                  <a:pt x="9689286" y="7959289"/>
                  <a:pt x="9710793" y="7964666"/>
                </a:cubicBezTo>
                <a:cubicBezTo>
                  <a:pt x="9732301" y="7970043"/>
                  <a:pt x="9748432" y="7978110"/>
                  <a:pt x="9759186" y="7988861"/>
                </a:cubicBezTo>
                <a:lnTo>
                  <a:pt x="9710793" y="7972732"/>
                </a:lnTo>
                <a:cubicBezTo>
                  <a:pt x="9689286" y="7961978"/>
                  <a:pt x="9673155" y="7956602"/>
                  <a:pt x="9662401" y="7956602"/>
                </a:cubicBezTo>
                <a:close/>
                <a:moveTo>
                  <a:pt x="9601911" y="7932403"/>
                </a:moveTo>
                <a:cubicBezTo>
                  <a:pt x="9604600" y="7932403"/>
                  <a:pt x="9608631" y="7935093"/>
                  <a:pt x="9614009" y="7940470"/>
                </a:cubicBezTo>
                <a:lnTo>
                  <a:pt x="9597877" y="7940470"/>
                </a:lnTo>
                <a:cubicBezTo>
                  <a:pt x="9597877" y="7935093"/>
                  <a:pt x="9599220" y="7932403"/>
                  <a:pt x="9601911" y="7932403"/>
                </a:cubicBezTo>
                <a:close/>
                <a:moveTo>
                  <a:pt x="9501092" y="7908207"/>
                </a:moveTo>
                <a:lnTo>
                  <a:pt x="9517223" y="7908207"/>
                </a:lnTo>
                <a:cubicBezTo>
                  <a:pt x="9538731" y="7908207"/>
                  <a:pt x="9549484" y="7913585"/>
                  <a:pt x="9549484" y="7924339"/>
                </a:cubicBezTo>
                <a:close/>
                <a:moveTo>
                  <a:pt x="8742941" y="7892078"/>
                </a:moveTo>
                <a:cubicBezTo>
                  <a:pt x="8742941" y="7892078"/>
                  <a:pt x="8756383" y="7894767"/>
                  <a:pt x="8783268" y="7900143"/>
                </a:cubicBezTo>
                <a:cubicBezTo>
                  <a:pt x="8810154" y="7905520"/>
                  <a:pt x="8823596" y="7913585"/>
                  <a:pt x="8823596" y="7924339"/>
                </a:cubicBezTo>
                <a:lnTo>
                  <a:pt x="8791333" y="7924339"/>
                </a:lnTo>
                <a:cubicBezTo>
                  <a:pt x="8791333" y="7913585"/>
                  <a:pt x="8780579" y="7908207"/>
                  <a:pt x="8759072" y="7908207"/>
                </a:cubicBezTo>
                <a:close/>
                <a:moveTo>
                  <a:pt x="15130769" y="7859815"/>
                </a:moveTo>
                <a:cubicBezTo>
                  <a:pt x="15130769" y="7859815"/>
                  <a:pt x="15133459" y="7861160"/>
                  <a:pt x="15138835" y="7863848"/>
                </a:cubicBezTo>
                <a:lnTo>
                  <a:pt x="15162205" y="7875533"/>
                </a:lnTo>
                <a:lnTo>
                  <a:pt x="15162205" y="7876775"/>
                </a:lnTo>
                <a:lnTo>
                  <a:pt x="15146901" y="7892078"/>
                </a:lnTo>
                <a:close/>
                <a:moveTo>
                  <a:pt x="15117325" y="7824865"/>
                </a:moveTo>
                <a:lnTo>
                  <a:pt x="15114637" y="7827553"/>
                </a:lnTo>
                <a:lnTo>
                  <a:pt x="15114637" y="7825251"/>
                </a:lnTo>
                <a:close/>
                <a:moveTo>
                  <a:pt x="8404191" y="7698506"/>
                </a:moveTo>
                <a:lnTo>
                  <a:pt x="8420323" y="7714637"/>
                </a:lnTo>
                <a:cubicBezTo>
                  <a:pt x="8420323" y="7714637"/>
                  <a:pt x="8414946" y="7714637"/>
                  <a:pt x="8404191" y="7714637"/>
                </a:cubicBezTo>
                <a:cubicBezTo>
                  <a:pt x="8404191" y="7714637"/>
                  <a:pt x="8404191" y="7709261"/>
                  <a:pt x="8404191" y="7698506"/>
                </a:cubicBezTo>
                <a:close/>
                <a:moveTo>
                  <a:pt x="7742824" y="7650115"/>
                </a:moveTo>
                <a:cubicBezTo>
                  <a:pt x="7753578" y="7650115"/>
                  <a:pt x="7758956" y="7655493"/>
                  <a:pt x="7758956" y="7666244"/>
                </a:cubicBezTo>
                <a:lnTo>
                  <a:pt x="7742824" y="7666244"/>
                </a:lnTo>
                <a:close/>
                <a:moveTo>
                  <a:pt x="8997002" y="7642048"/>
                </a:moveTo>
                <a:cubicBezTo>
                  <a:pt x="8998346" y="7642048"/>
                  <a:pt x="8999354" y="7642720"/>
                  <a:pt x="9000027" y="7644065"/>
                </a:cubicBezTo>
                <a:lnTo>
                  <a:pt x="9000266" y="7645505"/>
                </a:lnTo>
                <a:lnTo>
                  <a:pt x="8996124" y="7642400"/>
                </a:lnTo>
                <a:close/>
                <a:moveTo>
                  <a:pt x="8678417" y="7577526"/>
                </a:moveTo>
                <a:cubicBezTo>
                  <a:pt x="8683792" y="7577526"/>
                  <a:pt x="8689170" y="7580214"/>
                  <a:pt x="8694549" y="7585589"/>
                </a:cubicBezTo>
                <a:lnTo>
                  <a:pt x="8678417" y="7585589"/>
                </a:lnTo>
                <a:lnTo>
                  <a:pt x="8662287" y="7585589"/>
                </a:lnTo>
                <a:cubicBezTo>
                  <a:pt x="8667663" y="7580214"/>
                  <a:pt x="8673041" y="7577526"/>
                  <a:pt x="8678417" y="7577526"/>
                </a:cubicBezTo>
                <a:close/>
                <a:moveTo>
                  <a:pt x="8753695" y="7574837"/>
                </a:moveTo>
                <a:lnTo>
                  <a:pt x="8807463" y="7585589"/>
                </a:lnTo>
                <a:cubicBezTo>
                  <a:pt x="8828972" y="7596347"/>
                  <a:pt x="8845104" y="7596347"/>
                  <a:pt x="8855857" y="7585589"/>
                </a:cubicBezTo>
                <a:cubicBezTo>
                  <a:pt x="8855857" y="7585589"/>
                  <a:pt x="8861233" y="7588280"/>
                  <a:pt x="8871987" y="7593656"/>
                </a:cubicBezTo>
                <a:cubicBezTo>
                  <a:pt x="8882742" y="7599034"/>
                  <a:pt x="8888118" y="7607098"/>
                  <a:pt x="8888118" y="7617852"/>
                </a:cubicBezTo>
                <a:lnTo>
                  <a:pt x="8904250" y="7617852"/>
                </a:lnTo>
                <a:lnTo>
                  <a:pt x="8920379" y="7617852"/>
                </a:lnTo>
                <a:lnTo>
                  <a:pt x="8952642" y="7633983"/>
                </a:lnTo>
                <a:cubicBezTo>
                  <a:pt x="8952642" y="7644738"/>
                  <a:pt x="8963396" y="7644738"/>
                  <a:pt x="8984904" y="7633983"/>
                </a:cubicBezTo>
                <a:lnTo>
                  <a:pt x="8996124" y="7642400"/>
                </a:lnTo>
                <a:lnTo>
                  <a:pt x="8991960" y="7644065"/>
                </a:lnTo>
                <a:cubicBezTo>
                  <a:pt x="8989945" y="7645411"/>
                  <a:pt x="8987592" y="7647426"/>
                  <a:pt x="8984904" y="7650115"/>
                </a:cubicBezTo>
                <a:lnTo>
                  <a:pt x="9001033" y="7650115"/>
                </a:lnTo>
                <a:lnTo>
                  <a:pt x="9000266" y="7645505"/>
                </a:lnTo>
                <a:lnTo>
                  <a:pt x="9001033" y="7646083"/>
                </a:lnTo>
                <a:cubicBezTo>
                  <a:pt x="9006413" y="7648770"/>
                  <a:pt x="9011788" y="7650115"/>
                  <a:pt x="9017166" y="7650115"/>
                </a:cubicBezTo>
                <a:cubicBezTo>
                  <a:pt x="9006413" y="7671623"/>
                  <a:pt x="8990279" y="7671623"/>
                  <a:pt x="8968772" y="7650115"/>
                </a:cubicBezTo>
                <a:cubicBezTo>
                  <a:pt x="8958018" y="7639360"/>
                  <a:pt x="8944576" y="7633983"/>
                  <a:pt x="8928446" y="7633983"/>
                </a:cubicBezTo>
                <a:cubicBezTo>
                  <a:pt x="8912315" y="7633983"/>
                  <a:pt x="8896183" y="7628606"/>
                  <a:pt x="8880054" y="7617852"/>
                </a:cubicBezTo>
                <a:cubicBezTo>
                  <a:pt x="8863922" y="7607098"/>
                  <a:pt x="8850479" y="7607098"/>
                  <a:pt x="8839725" y="7617852"/>
                </a:cubicBezTo>
                <a:cubicBezTo>
                  <a:pt x="8828972" y="7607098"/>
                  <a:pt x="8823596" y="7601721"/>
                  <a:pt x="8823596" y="7601721"/>
                </a:cubicBezTo>
                <a:cubicBezTo>
                  <a:pt x="8802087" y="7590969"/>
                  <a:pt x="8780579" y="7585589"/>
                  <a:pt x="8759072" y="7585589"/>
                </a:cubicBezTo>
                <a:lnTo>
                  <a:pt x="8742941" y="7585589"/>
                </a:lnTo>
                <a:close/>
                <a:moveTo>
                  <a:pt x="8726809" y="7569460"/>
                </a:moveTo>
                <a:cubicBezTo>
                  <a:pt x="8737563" y="7569460"/>
                  <a:pt x="8748317" y="7569460"/>
                  <a:pt x="8759072" y="7569460"/>
                </a:cubicBezTo>
                <a:lnTo>
                  <a:pt x="8753695" y="7574837"/>
                </a:lnTo>
                <a:close/>
                <a:moveTo>
                  <a:pt x="8549370" y="7553328"/>
                </a:moveTo>
                <a:lnTo>
                  <a:pt x="8581632" y="7553328"/>
                </a:lnTo>
                <a:lnTo>
                  <a:pt x="8565500" y="7569460"/>
                </a:lnTo>
                <a:close/>
                <a:moveTo>
                  <a:pt x="8484846" y="7504935"/>
                </a:moveTo>
                <a:cubicBezTo>
                  <a:pt x="8484846" y="7504935"/>
                  <a:pt x="8487533" y="7504935"/>
                  <a:pt x="8492911" y="7504935"/>
                </a:cubicBezTo>
                <a:cubicBezTo>
                  <a:pt x="8498287" y="7504935"/>
                  <a:pt x="8500978" y="7510314"/>
                  <a:pt x="8500978" y="7521067"/>
                </a:cubicBezTo>
                <a:close/>
                <a:moveTo>
                  <a:pt x="8219080" y="7465004"/>
                </a:moveTo>
                <a:lnTo>
                  <a:pt x="8226752" y="7472674"/>
                </a:lnTo>
                <a:lnTo>
                  <a:pt x="8275145" y="7504935"/>
                </a:lnTo>
                <a:lnTo>
                  <a:pt x="8275145" y="7521067"/>
                </a:lnTo>
                <a:close/>
                <a:moveTo>
                  <a:pt x="8210620" y="7456543"/>
                </a:moveTo>
                <a:cubicBezTo>
                  <a:pt x="8210620" y="7456543"/>
                  <a:pt x="8211964" y="7457888"/>
                  <a:pt x="8214654" y="7460575"/>
                </a:cubicBezTo>
                <a:lnTo>
                  <a:pt x="8219080" y="7465004"/>
                </a:lnTo>
                <a:close/>
                <a:moveTo>
                  <a:pt x="7968658" y="7375889"/>
                </a:moveTo>
                <a:lnTo>
                  <a:pt x="7984790" y="7375889"/>
                </a:lnTo>
                <a:cubicBezTo>
                  <a:pt x="7984790" y="7375889"/>
                  <a:pt x="7990166" y="7378579"/>
                  <a:pt x="8000919" y="7383956"/>
                </a:cubicBezTo>
                <a:cubicBezTo>
                  <a:pt x="8011674" y="7389331"/>
                  <a:pt x="8022428" y="7392020"/>
                  <a:pt x="8033182" y="7392020"/>
                </a:cubicBezTo>
                <a:lnTo>
                  <a:pt x="8049311" y="7408152"/>
                </a:lnTo>
                <a:cubicBezTo>
                  <a:pt x="8049311" y="7408152"/>
                  <a:pt x="8043936" y="7408152"/>
                  <a:pt x="8033182" y="7408152"/>
                </a:cubicBezTo>
                <a:lnTo>
                  <a:pt x="8000919" y="7392020"/>
                </a:lnTo>
                <a:cubicBezTo>
                  <a:pt x="7990166" y="7392020"/>
                  <a:pt x="7979410" y="7386643"/>
                  <a:pt x="7968658" y="7375889"/>
                </a:cubicBezTo>
                <a:close/>
                <a:moveTo>
                  <a:pt x="8017050" y="7327497"/>
                </a:moveTo>
                <a:cubicBezTo>
                  <a:pt x="8017050" y="7327497"/>
                  <a:pt x="8030493" y="7330185"/>
                  <a:pt x="8057378" y="7335561"/>
                </a:cubicBezTo>
                <a:cubicBezTo>
                  <a:pt x="8084262" y="7340939"/>
                  <a:pt x="8103082" y="7349006"/>
                  <a:pt x="8113836" y="7359760"/>
                </a:cubicBezTo>
                <a:cubicBezTo>
                  <a:pt x="8199867" y="7370513"/>
                  <a:pt x="8248259" y="7381267"/>
                  <a:pt x="8259013" y="7392020"/>
                </a:cubicBezTo>
                <a:lnTo>
                  <a:pt x="8146098" y="7392020"/>
                </a:lnTo>
                <a:lnTo>
                  <a:pt x="8129966" y="7375889"/>
                </a:lnTo>
                <a:cubicBezTo>
                  <a:pt x="8097704" y="7365135"/>
                  <a:pt x="8076197" y="7359760"/>
                  <a:pt x="8065444" y="7359760"/>
                </a:cubicBezTo>
                <a:close/>
                <a:moveTo>
                  <a:pt x="7823478" y="7311365"/>
                </a:moveTo>
                <a:cubicBezTo>
                  <a:pt x="7823478" y="7311365"/>
                  <a:pt x="7828856" y="7316743"/>
                  <a:pt x="7839610" y="7327497"/>
                </a:cubicBezTo>
                <a:cubicBezTo>
                  <a:pt x="7839610" y="7338248"/>
                  <a:pt x="7834232" y="7343628"/>
                  <a:pt x="7823478" y="7343628"/>
                </a:cubicBezTo>
                <a:cubicBezTo>
                  <a:pt x="7823478" y="7343628"/>
                  <a:pt x="7823478" y="7338248"/>
                  <a:pt x="7823478" y="7327497"/>
                </a:cubicBezTo>
                <a:cubicBezTo>
                  <a:pt x="7812727" y="7327497"/>
                  <a:pt x="7810036" y="7324810"/>
                  <a:pt x="7815414" y="7319430"/>
                </a:cubicBezTo>
                <a:cubicBezTo>
                  <a:pt x="7820791" y="7314052"/>
                  <a:pt x="7823478" y="7311365"/>
                  <a:pt x="7823478" y="7311365"/>
                </a:cubicBezTo>
                <a:close/>
                <a:moveTo>
                  <a:pt x="8097704" y="7279106"/>
                </a:moveTo>
                <a:cubicBezTo>
                  <a:pt x="8097704" y="7289857"/>
                  <a:pt x="8100394" y="7295235"/>
                  <a:pt x="8105770" y="7295235"/>
                </a:cubicBezTo>
                <a:cubicBezTo>
                  <a:pt x="8111146" y="7295235"/>
                  <a:pt x="8113836" y="7295235"/>
                  <a:pt x="8113836" y="7295235"/>
                </a:cubicBezTo>
                <a:cubicBezTo>
                  <a:pt x="8124590" y="7295235"/>
                  <a:pt x="8124590" y="7289857"/>
                  <a:pt x="8113836" y="7279106"/>
                </a:cubicBezTo>
                <a:close/>
                <a:moveTo>
                  <a:pt x="7863806" y="7279106"/>
                </a:moveTo>
                <a:cubicBezTo>
                  <a:pt x="7879938" y="7279106"/>
                  <a:pt x="7888004" y="7284480"/>
                  <a:pt x="7888004" y="7295235"/>
                </a:cubicBezTo>
                <a:lnTo>
                  <a:pt x="7871873" y="7295235"/>
                </a:lnTo>
                <a:lnTo>
                  <a:pt x="7855741" y="7295235"/>
                </a:lnTo>
                <a:cubicBezTo>
                  <a:pt x="7866495" y="7305989"/>
                  <a:pt x="7866495" y="7311365"/>
                  <a:pt x="7855741" y="7311365"/>
                </a:cubicBezTo>
                <a:lnTo>
                  <a:pt x="7839610" y="7311365"/>
                </a:lnTo>
                <a:cubicBezTo>
                  <a:pt x="7828856" y="7300612"/>
                  <a:pt x="7826168" y="7292547"/>
                  <a:pt x="7831545" y="7287169"/>
                </a:cubicBezTo>
                <a:cubicBezTo>
                  <a:pt x="7836923" y="7281793"/>
                  <a:pt x="7847677" y="7279106"/>
                  <a:pt x="7863806" y="7279106"/>
                </a:cubicBezTo>
                <a:close/>
                <a:moveTo>
                  <a:pt x="7726694" y="7246843"/>
                </a:moveTo>
                <a:lnTo>
                  <a:pt x="7742824" y="7246843"/>
                </a:lnTo>
                <a:cubicBezTo>
                  <a:pt x="7764334" y="7257594"/>
                  <a:pt x="7780464" y="7268351"/>
                  <a:pt x="7791218" y="7279106"/>
                </a:cubicBezTo>
                <a:lnTo>
                  <a:pt x="7807349" y="7311365"/>
                </a:lnTo>
                <a:cubicBezTo>
                  <a:pt x="7796595" y="7300612"/>
                  <a:pt x="7791218" y="7300612"/>
                  <a:pt x="7791218" y="7311365"/>
                </a:cubicBezTo>
                <a:lnTo>
                  <a:pt x="7775086" y="7311365"/>
                </a:lnTo>
                <a:cubicBezTo>
                  <a:pt x="7775086" y="7311365"/>
                  <a:pt x="7764334" y="7305989"/>
                  <a:pt x="7742824" y="7295235"/>
                </a:cubicBezTo>
                <a:lnTo>
                  <a:pt x="7726694" y="7279106"/>
                </a:lnTo>
                <a:cubicBezTo>
                  <a:pt x="7737449" y="7279106"/>
                  <a:pt x="7742824" y="7279106"/>
                  <a:pt x="7742824" y="7279106"/>
                </a:cubicBezTo>
                <a:lnTo>
                  <a:pt x="7726694" y="7262973"/>
                </a:lnTo>
                <a:cubicBezTo>
                  <a:pt x="7726694" y="7262973"/>
                  <a:pt x="7726694" y="7268351"/>
                  <a:pt x="7726694" y="7279106"/>
                </a:cubicBezTo>
                <a:lnTo>
                  <a:pt x="7710566" y="7262973"/>
                </a:lnTo>
                <a:cubicBezTo>
                  <a:pt x="7721317" y="7262973"/>
                  <a:pt x="7726694" y="7257594"/>
                  <a:pt x="7726694" y="7246843"/>
                </a:cubicBezTo>
                <a:close/>
                <a:moveTo>
                  <a:pt x="7646040" y="7214580"/>
                </a:moveTo>
                <a:cubicBezTo>
                  <a:pt x="7656794" y="7225334"/>
                  <a:pt x="7662170" y="7230711"/>
                  <a:pt x="7662170" y="7230711"/>
                </a:cubicBezTo>
                <a:cubicBezTo>
                  <a:pt x="7662170" y="7241465"/>
                  <a:pt x="7654106" y="7246843"/>
                  <a:pt x="7637975" y="7246843"/>
                </a:cubicBezTo>
                <a:cubicBezTo>
                  <a:pt x="7621844" y="7246843"/>
                  <a:pt x="7611090" y="7241465"/>
                  <a:pt x="7605714" y="7230711"/>
                </a:cubicBezTo>
                <a:cubicBezTo>
                  <a:pt x="7600336" y="7219958"/>
                  <a:pt x="7603024" y="7217269"/>
                  <a:pt x="7613778" y="7222647"/>
                </a:cubicBezTo>
                <a:cubicBezTo>
                  <a:pt x="7624532" y="7228023"/>
                  <a:pt x="7627222" y="7228023"/>
                  <a:pt x="7621844" y="7222647"/>
                </a:cubicBezTo>
                <a:cubicBezTo>
                  <a:pt x="7616465" y="7217269"/>
                  <a:pt x="7624532" y="7214580"/>
                  <a:pt x="7646040" y="7214580"/>
                </a:cubicBezTo>
                <a:close/>
                <a:moveTo>
                  <a:pt x="7533123" y="7166188"/>
                </a:moveTo>
                <a:cubicBezTo>
                  <a:pt x="7554632" y="7166188"/>
                  <a:pt x="7576140" y="7171565"/>
                  <a:pt x="7597647" y="7182319"/>
                </a:cubicBezTo>
                <a:lnTo>
                  <a:pt x="7597647" y="7198448"/>
                </a:lnTo>
                <a:cubicBezTo>
                  <a:pt x="7586893" y="7209202"/>
                  <a:pt x="7581518" y="7214580"/>
                  <a:pt x="7581518" y="7214580"/>
                </a:cubicBezTo>
                <a:lnTo>
                  <a:pt x="7565386" y="7230711"/>
                </a:lnTo>
                <a:lnTo>
                  <a:pt x="7533123" y="7230711"/>
                </a:lnTo>
                <a:lnTo>
                  <a:pt x="7565386" y="7214580"/>
                </a:lnTo>
                <a:cubicBezTo>
                  <a:pt x="7586893" y="7203826"/>
                  <a:pt x="7586893" y="7198448"/>
                  <a:pt x="7565386" y="7198448"/>
                </a:cubicBezTo>
                <a:cubicBezTo>
                  <a:pt x="7565386" y="7187697"/>
                  <a:pt x="7560008" y="7182319"/>
                  <a:pt x="7549256" y="7182319"/>
                </a:cubicBezTo>
                <a:cubicBezTo>
                  <a:pt x="7538501" y="7182319"/>
                  <a:pt x="7533123" y="7176939"/>
                  <a:pt x="7533123" y="7166188"/>
                </a:cubicBezTo>
                <a:close/>
                <a:moveTo>
                  <a:pt x="7565386" y="7101665"/>
                </a:moveTo>
                <a:lnTo>
                  <a:pt x="7597647" y="7101665"/>
                </a:lnTo>
                <a:cubicBezTo>
                  <a:pt x="7619156" y="7112419"/>
                  <a:pt x="7635286" y="7123171"/>
                  <a:pt x="7646040" y="7133926"/>
                </a:cubicBezTo>
                <a:lnTo>
                  <a:pt x="7629910" y="7150056"/>
                </a:lnTo>
                <a:lnTo>
                  <a:pt x="7613778" y="7133926"/>
                </a:lnTo>
                <a:lnTo>
                  <a:pt x="7597647" y="7117794"/>
                </a:lnTo>
                <a:close/>
                <a:moveTo>
                  <a:pt x="7339552" y="7085534"/>
                </a:moveTo>
                <a:lnTo>
                  <a:pt x="7371816" y="7085534"/>
                </a:lnTo>
                <a:cubicBezTo>
                  <a:pt x="7382568" y="7096287"/>
                  <a:pt x="7379881" y="7101665"/>
                  <a:pt x="7363749" y="7101665"/>
                </a:cubicBezTo>
                <a:cubicBezTo>
                  <a:pt x="7347618" y="7101665"/>
                  <a:pt x="7339552" y="7096287"/>
                  <a:pt x="7339552" y="7085534"/>
                </a:cubicBezTo>
                <a:close/>
                <a:moveTo>
                  <a:pt x="7121786" y="7085534"/>
                </a:moveTo>
                <a:cubicBezTo>
                  <a:pt x="7127164" y="7085534"/>
                  <a:pt x="7129852" y="7090910"/>
                  <a:pt x="7129852" y="7101665"/>
                </a:cubicBezTo>
                <a:lnTo>
                  <a:pt x="7113722" y="7101665"/>
                </a:lnTo>
                <a:cubicBezTo>
                  <a:pt x="7113722" y="7090910"/>
                  <a:pt x="7116410" y="7085534"/>
                  <a:pt x="7121786" y="7085534"/>
                </a:cubicBezTo>
                <a:close/>
                <a:moveTo>
                  <a:pt x="7482714" y="7073435"/>
                </a:moveTo>
                <a:cubicBezTo>
                  <a:pt x="7484059" y="7073435"/>
                  <a:pt x="7484732" y="7074780"/>
                  <a:pt x="7484732" y="7077469"/>
                </a:cubicBezTo>
                <a:cubicBezTo>
                  <a:pt x="7484732" y="7082847"/>
                  <a:pt x="7484732" y="7085534"/>
                  <a:pt x="7484732" y="7085534"/>
                </a:cubicBezTo>
                <a:lnTo>
                  <a:pt x="7484732" y="7101665"/>
                </a:lnTo>
                <a:cubicBezTo>
                  <a:pt x="7473977" y="7101665"/>
                  <a:pt x="7468601" y="7096287"/>
                  <a:pt x="7468601" y="7085534"/>
                </a:cubicBezTo>
                <a:cubicBezTo>
                  <a:pt x="7468601" y="7085534"/>
                  <a:pt x="7471290" y="7082847"/>
                  <a:pt x="7476664" y="7077469"/>
                </a:cubicBezTo>
                <a:cubicBezTo>
                  <a:pt x="7479355" y="7074780"/>
                  <a:pt x="7481372" y="7073435"/>
                  <a:pt x="7482714" y="7073435"/>
                </a:cubicBezTo>
                <a:close/>
                <a:moveTo>
                  <a:pt x="7436338" y="7053271"/>
                </a:moveTo>
                <a:lnTo>
                  <a:pt x="7452468" y="7069402"/>
                </a:lnTo>
                <a:cubicBezTo>
                  <a:pt x="7452468" y="7080156"/>
                  <a:pt x="7444404" y="7085534"/>
                  <a:pt x="7428273" y="7085534"/>
                </a:cubicBezTo>
                <a:cubicBezTo>
                  <a:pt x="7412142" y="7085534"/>
                  <a:pt x="7404077" y="7080156"/>
                  <a:pt x="7404077" y="7069402"/>
                </a:cubicBezTo>
                <a:close/>
                <a:moveTo>
                  <a:pt x="6855626" y="7053271"/>
                </a:moveTo>
                <a:cubicBezTo>
                  <a:pt x="6855626" y="7053271"/>
                  <a:pt x="6861004" y="7053271"/>
                  <a:pt x="6871758" y="7053271"/>
                </a:cubicBezTo>
                <a:lnTo>
                  <a:pt x="6871758" y="7069402"/>
                </a:lnTo>
                <a:cubicBezTo>
                  <a:pt x="6871758" y="7069402"/>
                  <a:pt x="6866381" y="7064025"/>
                  <a:pt x="6855626" y="7053271"/>
                </a:cubicBezTo>
                <a:close/>
                <a:moveTo>
                  <a:pt x="7113722" y="7037139"/>
                </a:moveTo>
                <a:cubicBezTo>
                  <a:pt x="7124476" y="7037139"/>
                  <a:pt x="7135229" y="7042517"/>
                  <a:pt x="7145982" y="7053271"/>
                </a:cubicBezTo>
                <a:cubicBezTo>
                  <a:pt x="7156736" y="7053271"/>
                  <a:pt x="7167492" y="7053271"/>
                  <a:pt x="7178244" y="7053271"/>
                </a:cubicBezTo>
                <a:cubicBezTo>
                  <a:pt x="7188997" y="7053271"/>
                  <a:pt x="7210506" y="7064025"/>
                  <a:pt x="7242768" y="7085534"/>
                </a:cubicBezTo>
                <a:lnTo>
                  <a:pt x="7307290" y="7117794"/>
                </a:lnTo>
                <a:lnTo>
                  <a:pt x="7323422" y="7117794"/>
                </a:lnTo>
                <a:cubicBezTo>
                  <a:pt x="7334177" y="7128548"/>
                  <a:pt x="7344931" y="7133926"/>
                  <a:pt x="7355686" y="7133926"/>
                </a:cubicBezTo>
                <a:lnTo>
                  <a:pt x="7436338" y="7150056"/>
                </a:lnTo>
                <a:lnTo>
                  <a:pt x="7484732" y="7182319"/>
                </a:lnTo>
                <a:lnTo>
                  <a:pt x="7516992" y="7198448"/>
                </a:lnTo>
                <a:cubicBezTo>
                  <a:pt x="7516992" y="7198448"/>
                  <a:pt x="7506240" y="7198448"/>
                  <a:pt x="7484732" y="7198448"/>
                </a:cubicBezTo>
                <a:cubicBezTo>
                  <a:pt x="7473977" y="7198448"/>
                  <a:pt x="7465914" y="7195761"/>
                  <a:pt x="7460536" y="7190384"/>
                </a:cubicBezTo>
                <a:cubicBezTo>
                  <a:pt x="7455156" y="7185006"/>
                  <a:pt x="7447091" y="7182319"/>
                  <a:pt x="7436338" y="7182319"/>
                </a:cubicBezTo>
                <a:cubicBezTo>
                  <a:pt x="7425586" y="7182319"/>
                  <a:pt x="7412142" y="7176939"/>
                  <a:pt x="7396010" y="7166188"/>
                </a:cubicBezTo>
                <a:cubicBezTo>
                  <a:pt x="7379881" y="7155434"/>
                  <a:pt x="7361060" y="7150056"/>
                  <a:pt x="7339552" y="7150056"/>
                </a:cubicBezTo>
                <a:lnTo>
                  <a:pt x="7323422" y="7150056"/>
                </a:lnTo>
                <a:lnTo>
                  <a:pt x="7242768" y="7117794"/>
                </a:lnTo>
                <a:lnTo>
                  <a:pt x="7226636" y="7117794"/>
                </a:lnTo>
                <a:cubicBezTo>
                  <a:pt x="7237390" y="7107042"/>
                  <a:pt x="7242768" y="7101665"/>
                  <a:pt x="7242768" y="7101665"/>
                </a:cubicBezTo>
                <a:cubicBezTo>
                  <a:pt x="7242768" y="7101665"/>
                  <a:pt x="7237390" y="7101665"/>
                  <a:pt x="7226636" y="7101665"/>
                </a:cubicBezTo>
                <a:lnTo>
                  <a:pt x="7194376" y="7085534"/>
                </a:lnTo>
                <a:cubicBezTo>
                  <a:pt x="7194376" y="7085534"/>
                  <a:pt x="7188997" y="7085534"/>
                  <a:pt x="7178244" y="7085534"/>
                </a:cubicBezTo>
                <a:cubicBezTo>
                  <a:pt x="7135229" y="7085534"/>
                  <a:pt x="7108342" y="7074780"/>
                  <a:pt x="7097590" y="7053271"/>
                </a:cubicBezTo>
                <a:close/>
                <a:moveTo>
                  <a:pt x="7016936" y="7021010"/>
                </a:moveTo>
                <a:lnTo>
                  <a:pt x="7065327" y="7037139"/>
                </a:lnTo>
                <a:lnTo>
                  <a:pt x="7081460" y="7053271"/>
                </a:lnTo>
                <a:lnTo>
                  <a:pt x="7033068" y="7037139"/>
                </a:lnTo>
                <a:close/>
                <a:moveTo>
                  <a:pt x="6871758" y="7021010"/>
                </a:moveTo>
                <a:lnTo>
                  <a:pt x="6904020" y="7021010"/>
                </a:lnTo>
                <a:cubicBezTo>
                  <a:pt x="6914772" y="7021010"/>
                  <a:pt x="6925526" y="7026388"/>
                  <a:pt x="6936281" y="7037139"/>
                </a:cubicBezTo>
                <a:lnTo>
                  <a:pt x="6936281" y="7053271"/>
                </a:lnTo>
                <a:cubicBezTo>
                  <a:pt x="6925526" y="7042517"/>
                  <a:pt x="6914772" y="7037139"/>
                  <a:pt x="6904020" y="7037139"/>
                </a:cubicBezTo>
                <a:close/>
                <a:moveTo>
                  <a:pt x="6756826" y="6994798"/>
                </a:moveTo>
                <a:cubicBezTo>
                  <a:pt x="6760858" y="6993451"/>
                  <a:pt x="6764218" y="6994125"/>
                  <a:pt x="6766906" y="6996814"/>
                </a:cubicBezTo>
                <a:cubicBezTo>
                  <a:pt x="6772283" y="7002192"/>
                  <a:pt x="6769594" y="7004880"/>
                  <a:pt x="6758842" y="7004880"/>
                </a:cubicBezTo>
                <a:lnTo>
                  <a:pt x="6742710" y="7004880"/>
                </a:lnTo>
                <a:cubicBezTo>
                  <a:pt x="6748088" y="6999502"/>
                  <a:pt x="6752792" y="6996142"/>
                  <a:pt x="6756826" y="6994798"/>
                </a:cubicBezTo>
                <a:close/>
                <a:moveTo>
                  <a:pt x="6670122" y="6988747"/>
                </a:moveTo>
                <a:lnTo>
                  <a:pt x="6684236" y="6988747"/>
                </a:lnTo>
                <a:cubicBezTo>
                  <a:pt x="6690958" y="6988747"/>
                  <a:pt x="6694318" y="6988747"/>
                  <a:pt x="6694318" y="6988747"/>
                </a:cubicBezTo>
                <a:lnTo>
                  <a:pt x="6694318" y="7004880"/>
                </a:lnTo>
                <a:close/>
                <a:moveTo>
                  <a:pt x="7258898" y="6972617"/>
                </a:moveTo>
                <a:cubicBezTo>
                  <a:pt x="7269653" y="6972617"/>
                  <a:pt x="7280408" y="6977993"/>
                  <a:pt x="7291160" y="6988747"/>
                </a:cubicBezTo>
                <a:lnTo>
                  <a:pt x="7291160" y="7004880"/>
                </a:lnTo>
                <a:cubicBezTo>
                  <a:pt x="7291160" y="7004880"/>
                  <a:pt x="7280408" y="6999502"/>
                  <a:pt x="7258898" y="6988747"/>
                </a:cubicBezTo>
                <a:close/>
                <a:moveTo>
                  <a:pt x="6839496" y="6972617"/>
                </a:moveTo>
                <a:cubicBezTo>
                  <a:pt x="6839496" y="6972617"/>
                  <a:pt x="6844872" y="6972617"/>
                  <a:pt x="6855626" y="6972617"/>
                </a:cubicBezTo>
                <a:lnTo>
                  <a:pt x="6855626" y="6988747"/>
                </a:lnTo>
                <a:close/>
                <a:moveTo>
                  <a:pt x="6621730" y="6964552"/>
                </a:moveTo>
                <a:cubicBezTo>
                  <a:pt x="6627105" y="6964552"/>
                  <a:pt x="6635172" y="6967242"/>
                  <a:pt x="6645924" y="6972617"/>
                </a:cubicBezTo>
                <a:lnTo>
                  <a:pt x="6670122" y="6988747"/>
                </a:lnTo>
                <a:lnTo>
                  <a:pt x="6653992" y="6988747"/>
                </a:lnTo>
                <a:cubicBezTo>
                  <a:pt x="6627105" y="6988747"/>
                  <a:pt x="6613664" y="6983371"/>
                  <a:pt x="6613664" y="6972617"/>
                </a:cubicBezTo>
                <a:cubicBezTo>
                  <a:pt x="6613664" y="6967242"/>
                  <a:pt x="6616350" y="6964552"/>
                  <a:pt x="6621730" y="6964552"/>
                </a:cubicBezTo>
                <a:close/>
                <a:moveTo>
                  <a:pt x="7275031" y="6940356"/>
                </a:moveTo>
                <a:cubicBezTo>
                  <a:pt x="7285782" y="6940356"/>
                  <a:pt x="7291160" y="6945734"/>
                  <a:pt x="7291160" y="6956485"/>
                </a:cubicBezTo>
                <a:cubicBezTo>
                  <a:pt x="7291160" y="6956485"/>
                  <a:pt x="7285782" y="6956485"/>
                  <a:pt x="7275031" y="6956485"/>
                </a:cubicBezTo>
                <a:close/>
                <a:moveTo>
                  <a:pt x="7008868" y="6940356"/>
                </a:moveTo>
                <a:cubicBezTo>
                  <a:pt x="7014246" y="6940356"/>
                  <a:pt x="7016936" y="6940356"/>
                  <a:pt x="7016936" y="6940356"/>
                </a:cubicBezTo>
                <a:cubicBezTo>
                  <a:pt x="7016936" y="6940356"/>
                  <a:pt x="7016936" y="6945734"/>
                  <a:pt x="7016936" y="6956485"/>
                </a:cubicBezTo>
                <a:cubicBezTo>
                  <a:pt x="7016936" y="6956485"/>
                  <a:pt x="7011559" y="6956485"/>
                  <a:pt x="7000805" y="6956485"/>
                </a:cubicBezTo>
                <a:cubicBezTo>
                  <a:pt x="7000805" y="6945734"/>
                  <a:pt x="7003494" y="6940356"/>
                  <a:pt x="7008868" y="6940356"/>
                </a:cubicBezTo>
                <a:close/>
                <a:moveTo>
                  <a:pt x="6906036" y="6916160"/>
                </a:moveTo>
                <a:cubicBezTo>
                  <a:pt x="6910068" y="6916160"/>
                  <a:pt x="6914772" y="6918847"/>
                  <a:pt x="6920150" y="6924225"/>
                </a:cubicBezTo>
                <a:lnTo>
                  <a:pt x="6936281" y="6940356"/>
                </a:lnTo>
                <a:lnTo>
                  <a:pt x="6952413" y="6956485"/>
                </a:lnTo>
                <a:cubicBezTo>
                  <a:pt x="6941659" y="6956485"/>
                  <a:pt x="6928214" y="6953797"/>
                  <a:pt x="6912085" y="6948421"/>
                </a:cubicBezTo>
                <a:cubicBezTo>
                  <a:pt x="6895954" y="6943043"/>
                  <a:pt x="6890576" y="6934978"/>
                  <a:pt x="6895954" y="6924225"/>
                </a:cubicBezTo>
                <a:cubicBezTo>
                  <a:pt x="6898642" y="6918847"/>
                  <a:pt x="6902002" y="6916160"/>
                  <a:pt x="6906036" y="6916160"/>
                </a:cubicBezTo>
                <a:close/>
                <a:moveTo>
                  <a:pt x="6855626" y="6908093"/>
                </a:moveTo>
                <a:cubicBezTo>
                  <a:pt x="6866381" y="6908093"/>
                  <a:pt x="6871758" y="6913471"/>
                  <a:pt x="6871758" y="6924225"/>
                </a:cubicBezTo>
                <a:cubicBezTo>
                  <a:pt x="6871758" y="6924225"/>
                  <a:pt x="6866381" y="6924225"/>
                  <a:pt x="6855626" y="6924225"/>
                </a:cubicBezTo>
                <a:cubicBezTo>
                  <a:pt x="6844872" y="6924225"/>
                  <a:pt x="6839496" y="6924225"/>
                  <a:pt x="6839496" y="6924225"/>
                </a:cubicBezTo>
                <a:close/>
                <a:moveTo>
                  <a:pt x="6468484" y="6908093"/>
                </a:moveTo>
                <a:lnTo>
                  <a:pt x="6500746" y="6924225"/>
                </a:lnTo>
                <a:lnTo>
                  <a:pt x="6500746" y="6940356"/>
                </a:lnTo>
                <a:cubicBezTo>
                  <a:pt x="6489992" y="6929601"/>
                  <a:pt x="6473863" y="6924225"/>
                  <a:pt x="6452354" y="6924225"/>
                </a:cubicBezTo>
                <a:close/>
                <a:moveTo>
                  <a:pt x="7016936" y="6891962"/>
                </a:moveTo>
                <a:lnTo>
                  <a:pt x="7033068" y="6891962"/>
                </a:lnTo>
                <a:lnTo>
                  <a:pt x="7033068" y="6908093"/>
                </a:lnTo>
                <a:cubicBezTo>
                  <a:pt x="7022314" y="6908093"/>
                  <a:pt x="7016936" y="6902717"/>
                  <a:pt x="7016936" y="6891962"/>
                </a:cubicBezTo>
                <a:close/>
                <a:moveTo>
                  <a:pt x="6629792" y="6891962"/>
                </a:moveTo>
                <a:cubicBezTo>
                  <a:pt x="6629792" y="6891962"/>
                  <a:pt x="6635172" y="6891962"/>
                  <a:pt x="6645924" y="6891962"/>
                </a:cubicBezTo>
                <a:cubicBezTo>
                  <a:pt x="6656678" y="6891962"/>
                  <a:pt x="6662055" y="6894651"/>
                  <a:pt x="6662055" y="6900028"/>
                </a:cubicBezTo>
                <a:cubicBezTo>
                  <a:pt x="6662055" y="6905406"/>
                  <a:pt x="6656678" y="6908093"/>
                  <a:pt x="6645924" y="6908093"/>
                </a:cubicBezTo>
                <a:close/>
                <a:moveTo>
                  <a:pt x="7111704" y="6885912"/>
                </a:moveTo>
                <a:cubicBezTo>
                  <a:pt x="7121114" y="6887260"/>
                  <a:pt x="7135228" y="6891962"/>
                  <a:pt x="7154047" y="6900028"/>
                </a:cubicBezTo>
                <a:cubicBezTo>
                  <a:pt x="7191688" y="6916160"/>
                  <a:pt x="7215884" y="6924225"/>
                  <a:pt x="7226636" y="6924225"/>
                </a:cubicBezTo>
                <a:lnTo>
                  <a:pt x="7178244" y="6924225"/>
                </a:lnTo>
                <a:cubicBezTo>
                  <a:pt x="7178244" y="6924225"/>
                  <a:pt x="7170179" y="6921538"/>
                  <a:pt x="7154047" y="6916160"/>
                </a:cubicBezTo>
                <a:cubicBezTo>
                  <a:pt x="7137918" y="6910780"/>
                  <a:pt x="7129852" y="6908093"/>
                  <a:pt x="7129852" y="6908093"/>
                </a:cubicBezTo>
                <a:lnTo>
                  <a:pt x="7097590" y="6891962"/>
                </a:lnTo>
                <a:cubicBezTo>
                  <a:pt x="7097590" y="6886585"/>
                  <a:pt x="7102296" y="6884569"/>
                  <a:pt x="7111704" y="6885912"/>
                </a:cubicBezTo>
                <a:close/>
                <a:moveTo>
                  <a:pt x="6762874" y="6865748"/>
                </a:moveTo>
                <a:cubicBezTo>
                  <a:pt x="6765562" y="6864405"/>
                  <a:pt x="6769596" y="6865079"/>
                  <a:pt x="6774972" y="6867767"/>
                </a:cubicBezTo>
                <a:cubicBezTo>
                  <a:pt x="6785726" y="6873143"/>
                  <a:pt x="6796480" y="6875830"/>
                  <a:pt x="6807234" y="6875830"/>
                </a:cubicBezTo>
                <a:cubicBezTo>
                  <a:pt x="6817988" y="6875830"/>
                  <a:pt x="6817988" y="6881210"/>
                  <a:pt x="6807234" y="6891962"/>
                </a:cubicBezTo>
                <a:cubicBezTo>
                  <a:pt x="6817988" y="6891962"/>
                  <a:pt x="6823364" y="6897339"/>
                  <a:pt x="6823364" y="6908093"/>
                </a:cubicBezTo>
                <a:cubicBezTo>
                  <a:pt x="6801856" y="6908093"/>
                  <a:pt x="6785726" y="6908093"/>
                  <a:pt x="6774972" y="6908093"/>
                </a:cubicBezTo>
                <a:lnTo>
                  <a:pt x="6758842" y="6875830"/>
                </a:lnTo>
                <a:cubicBezTo>
                  <a:pt x="6758842" y="6870455"/>
                  <a:pt x="6760186" y="6867094"/>
                  <a:pt x="6762874" y="6865748"/>
                </a:cubicBezTo>
                <a:close/>
                <a:moveTo>
                  <a:pt x="6968542" y="6859701"/>
                </a:moveTo>
                <a:cubicBezTo>
                  <a:pt x="6990052" y="6870455"/>
                  <a:pt x="7000805" y="6875830"/>
                  <a:pt x="7000805" y="6875830"/>
                </a:cubicBezTo>
                <a:lnTo>
                  <a:pt x="6984672" y="6875830"/>
                </a:lnTo>
                <a:lnTo>
                  <a:pt x="6968542" y="6875830"/>
                </a:lnTo>
                <a:close/>
                <a:moveTo>
                  <a:pt x="6565272" y="6859701"/>
                </a:moveTo>
                <a:cubicBezTo>
                  <a:pt x="6565272" y="6859701"/>
                  <a:pt x="6567959" y="6862389"/>
                  <a:pt x="6573337" y="6867767"/>
                </a:cubicBezTo>
                <a:cubicBezTo>
                  <a:pt x="6578713" y="6873143"/>
                  <a:pt x="6581400" y="6875830"/>
                  <a:pt x="6581400" y="6875830"/>
                </a:cubicBezTo>
                <a:cubicBezTo>
                  <a:pt x="6581400" y="6886585"/>
                  <a:pt x="6581400" y="6891962"/>
                  <a:pt x="6581400" y="6891962"/>
                </a:cubicBezTo>
                <a:lnTo>
                  <a:pt x="6565272" y="6875830"/>
                </a:lnTo>
                <a:cubicBezTo>
                  <a:pt x="6565272" y="6865079"/>
                  <a:pt x="6565272" y="6859701"/>
                  <a:pt x="6565272" y="6859701"/>
                </a:cubicBezTo>
                <a:close/>
                <a:moveTo>
                  <a:pt x="6339438" y="6859701"/>
                </a:moveTo>
                <a:lnTo>
                  <a:pt x="6355571" y="6875830"/>
                </a:lnTo>
                <a:lnTo>
                  <a:pt x="6355571" y="6891962"/>
                </a:lnTo>
                <a:cubicBezTo>
                  <a:pt x="6355571" y="6881210"/>
                  <a:pt x="6350192" y="6875830"/>
                  <a:pt x="6339438" y="6875830"/>
                </a:cubicBezTo>
                <a:close/>
                <a:moveTo>
                  <a:pt x="6258783" y="6843571"/>
                </a:moveTo>
                <a:cubicBezTo>
                  <a:pt x="6258783" y="6843571"/>
                  <a:pt x="6264160" y="6848947"/>
                  <a:pt x="6274915" y="6859701"/>
                </a:cubicBezTo>
                <a:lnTo>
                  <a:pt x="6258783" y="6859701"/>
                </a:lnTo>
                <a:close/>
                <a:moveTo>
                  <a:pt x="6226523" y="6827439"/>
                </a:moveTo>
                <a:cubicBezTo>
                  <a:pt x="6226523" y="6827439"/>
                  <a:pt x="6231900" y="6827439"/>
                  <a:pt x="6242654" y="6827439"/>
                </a:cubicBezTo>
                <a:lnTo>
                  <a:pt x="6226523" y="6843571"/>
                </a:lnTo>
                <a:close/>
                <a:moveTo>
                  <a:pt x="6904020" y="6811308"/>
                </a:moveTo>
                <a:cubicBezTo>
                  <a:pt x="6904020" y="6811308"/>
                  <a:pt x="6930903" y="6819373"/>
                  <a:pt x="6984672" y="6835505"/>
                </a:cubicBezTo>
                <a:cubicBezTo>
                  <a:pt x="7038442" y="6851634"/>
                  <a:pt x="7070705" y="6865079"/>
                  <a:pt x="7081460" y="6875830"/>
                </a:cubicBezTo>
                <a:lnTo>
                  <a:pt x="7033068" y="6875830"/>
                </a:lnTo>
                <a:lnTo>
                  <a:pt x="7000805" y="6859701"/>
                </a:lnTo>
                <a:close/>
                <a:moveTo>
                  <a:pt x="6629792" y="6811308"/>
                </a:moveTo>
                <a:cubicBezTo>
                  <a:pt x="6629792" y="6811308"/>
                  <a:pt x="6637859" y="6813997"/>
                  <a:pt x="6653992" y="6819373"/>
                </a:cubicBezTo>
                <a:cubicBezTo>
                  <a:pt x="6670122" y="6824751"/>
                  <a:pt x="6678187" y="6827439"/>
                  <a:pt x="6678187" y="6827439"/>
                </a:cubicBezTo>
                <a:lnTo>
                  <a:pt x="6678187" y="6843571"/>
                </a:lnTo>
                <a:cubicBezTo>
                  <a:pt x="6667433" y="6843571"/>
                  <a:pt x="6656678" y="6838193"/>
                  <a:pt x="6645924" y="6827439"/>
                </a:cubicBezTo>
                <a:cubicBezTo>
                  <a:pt x="6645924" y="6827439"/>
                  <a:pt x="6643237" y="6824751"/>
                  <a:pt x="6637859" y="6819373"/>
                </a:cubicBezTo>
                <a:cubicBezTo>
                  <a:pt x="6632481" y="6813997"/>
                  <a:pt x="6629792" y="6811308"/>
                  <a:pt x="6629792" y="6811308"/>
                </a:cubicBezTo>
                <a:close/>
                <a:moveTo>
                  <a:pt x="6081345" y="6795176"/>
                </a:moveTo>
                <a:cubicBezTo>
                  <a:pt x="6092096" y="6795176"/>
                  <a:pt x="6097474" y="6797865"/>
                  <a:pt x="6097474" y="6803243"/>
                </a:cubicBezTo>
                <a:cubicBezTo>
                  <a:pt x="6097474" y="6808621"/>
                  <a:pt x="6097474" y="6811308"/>
                  <a:pt x="6097474" y="6811308"/>
                </a:cubicBezTo>
                <a:cubicBezTo>
                  <a:pt x="6086720" y="6811308"/>
                  <a:pt x="6081345" y="6811308"/>
                  <a:pt x="6081345" y="6811308"/>
                </a:cubicBezTo>
                <a:cubicBezTo>
                  <a:pt x="6081345" y="6811308"/>
                  <a:pt x="6081345" y="6805930"/>
                  <a:pt x="6081345" y="6795176"/>
                </a:cubicBezTo>
                <a:close/>
                <a:moveTo>
                  <a:pt x="6016820" y="6779047"/>
                </a:moveTo>
                <a:cubicBezTo>
                  <a:pt x="6016820" y="6779047"/>
                  <a:pt x="6019508" y="6779047"/>
                  <a:pt x="6024886" y="6779047"/>
                </a:cubicBezTo>
                <a:cubicBezTo>
                  <a:pt x="6030262" y="6779047"/>
                  <a:pt x="6032952" y="6784425"/>
                  <a:pt x="6032952" y="6795176"/>
                </a:cubicBezTo>
                <a:lnTo>
                  <a:pt x="6000690" y="6795176"/>
                </a:lnTo>
                <a:cubicBezTo>
                  <a:pt x="5989936" y="6784425"/>
                  <a:pt x="5995312" y="6779047"/>
                  <a:pt x="6016820" y="6779047"/>
                </a:cubicBezTo>
                <a:close/>
                <a:moveTo>
                  <a:pt x="6549140" y="6762916"/>
                </a:moveTo>
                <a:cubicBezTo>
                  <a:pt x="6559892" y="6762916"/>
                  <a:pt x="6565272" y="6768293"/>
                  <a:pt x="6565272" y="6779047"/>
                </a:cubicBezTo>
                <a:cubicBezTo>
                  <a:pt x="6565272" y="6789801"/>
                  <a:pt x="6562582" y="6795176"/>
                  <a:pt x="6557204" y="6795176"/>
                </a:cubicBezTo>
                <a:cubicBezTo>
                  <a:pt x="6551827" y="6795176"/>
                  <a:pt x="6549140" y="6789801"/>
                  <a:pt x="6549140" y="6779047"/>
                </a:cubicBezTo>
                <a:close/>
                <a:moveTo>
                  <a:pt x="15082377" y="6730655"/>
                </a:moveTo>
                <a:lnTo>
                  <a:pt x="15114637" y="6746784"/>
                </a:lnTo>
                <a:lnTo>
                  <a:pt x="15098513" y="6730655"/>
                </a:lnTo>
                <a:close/>
                <a:moveTo>
                  <a:pt x="6420092" y="6730655"/>
                </a:moveTo>
                <a:cubicBezTo>
                  <a:pt x="6473863" y="6730655"/>
                  <a:pt x="6500746" y="6746784"/>
                  <a:pt x="6500746" y="6779047"/>
                </a:cubicBezTo>
                <a:cubicBezTo>
                  <a:pt x="6489992" y="6779047"/>
                  <a:pt x="6468484" y="6773669"/>
                  <a:pt x="6436224" y="6762916"/>
                </a:cubicBezTo>
                <a:close/>
                <a:moveTo>
                  <a:pt x="6323308" y="6714521"/>
                </a:moveTo>
                <a:lnTo>
                  <a:pt x="6339438" y="6714521"/>
                </a:lnTo>
                <a:cubicBezTo>
                  <a:pt x="6350192" y="6714521"/>
                  <a:pt x="6355571" y="6719901"/>
                  <a:pt x="6355571" y="6730655"/>
                </a:cubicBezTo>
                <a:cubicBezTo>
                  <a:pt x="6334060" y="6730655"/>
                  <a:pt x="6323308" y="6730655"/>
                  <a:pt x="6323308" y="6730655"/>
                </a:cubicBezTo>
                <a:cubicBezTo>
                  <a:pt x="6334060" y="6730655"/>
                  <a:pt x="6334060" y="6725276"/>
                  <a:pt x="6323308" y="6714521"/>
                </a:cubicBezTo>
                <a:close/>
                <a:moveTo>
                  <a:pt x="6500746" y="6698392"/>
                </a:moveTo>
                <a:cubicBezTo>
                  <a:pt x="6500746" y="6698392"/>
                  <a:pt x="6516878" y="6703770"/>
                  <a:pt x="6549140" y="6714521"/>
                </a:cubicBezTo>
                <a:cubicBezTo>
                  <a:pt x="6581400" y="6725276"/>
                  <a:pt x="6597532" y="6730655"/>
                  <a:pt x="6597532" y="6730655"/>
                </a:cubicBezTo>
                <a:lnTo>
                  <a:pt x="6565272" y="6730655"/>
                </a:lnTo>
                <a:cubicBezTo>
                  <a:pt x="6565272" y="6719901"/>
                  <a:pt x="6559892" y="6719901"/>
                  <a:pt x="6549140" y="6730655"/>
                </a:cubicBezTo>
                <a:cubicBezTo>
                  <a:pt x="6549140" y="6730655"/>
                  <a:pt x="6543763" y="6730655"/>
                  <a:pt x="6533009" y="6730655"/>
                </a:cubicBezTo>
                <a:lnTo>
                  <a:pt x="6516878" y="6714521"/>
                </a:lnTo>
                <a:close/>
                <a:moveTo>
                  <a:pt x="6645924" y="6666130"/>
                </a:moveTo>
                <a:cubicBezTo>
                  <a:pt x="6656678" y="6666130"/>
                  <a:pt x="6662055" y="6671508"/>
                  <a:pt x="6662055" y="6682260"/>
                </a:cubicBezTo>
                <a:cubicBezTo>
                  <a:pt x="6662055" y="6693015"/>
                  <a:pt x="6656678" y="6698392"/>
                  <a:pt x="6645924" y="6698392"/>
                </a:cubicBezTo>
                <a:cubicBezTo>
                  <a:pt x="6635172" y="6698392"/>
                  <a:pt x="6629792" y="6693015"/>
                  <a:pt x="6629792" y="6682260"/>
                </a:cubicBezTo>
                <a:cubicBezTo>
                  <a:pt x="6629792" y="6682260"/>
                  <a:pt x="6632481" y="6679571"/>
                  <a:pt x="6637859" y="6674197"/>
                </a:cubicBezTo>
                <a:cubicBezTo>
                  <a:pt x="6643237" y="6668819"/>
                  <a:pt x="6645924" y="6666130"/>
                  <a:pt x="6645924" y="6666130"/>
                </a:cubicBezTo>
                <a:close/>
                <a:moveTo>
                  <a:pt x="6403961" y="6666130"/>
                </a:moveTo>
                <a:cubicBezTo>
                  <a:pt x="6403961" y="6666130"/>
                  <a:pt x="6409339" y="6666130"/>
                  <a:pt x="6420092" y="6666130"/>
                </a:cubicBezTo>
                <a:cubicBezTo>
                  <a:pt x="6430846" y="6666130"/>
                  <a:pt x="6441600" y="6671508"/>
                  <a:pt x="6452354" y="6682260"/>
                </a:cubicBezTo>
                <a:cubicBezTo>
                  <a:pt x="6441600" y="6682260"/>
                  <a:pt x="6430846" y="6682260"/>
                  <a:pt x="6420092" y="6682260"/>
                </a:cubicBezTo>
                <a:cubicBezTo>
                  <a:pt x="6409339" y="6671508"/>
                  <a:pt x="6403961" y="6666130"/>
                  <a:pt x="6403961" y="6666130"/>
                </a:cubicBezTo>
                <a:close/>
                <a:moveTo>
                  <a:pt x="5565156" y="6666130"/>
                </a:moveTo>
                <a:cubicBezTo>
                  <a:pt x="5575908" y="6666130"/>
                  <a:pt x="5586664" y="6671508"/>
                  <a:pt x="5597416" y="6682260"/>
                </a:cubicBezTo>
                <a:cubicBezTo>
                  <a:pt x="5586664" y="6693015"/>
                  <a:pt x="5581286" y="6698392"/>
                  <a:pt x="5581286" y="6698392"/>
                </a:cubicBezTo>
                <a:cubicBezTo>
                  <a:pt x="5570532" y="6698392"/>
                  <a:pt x="5565156" y="6693015"/>
                  <a:pt x="5565156" y="6682260"/>
                </a:cubicBezTo>
                <a:cubicBezTo>
                  <a:pt x="5565156" y="6682260"/>
                  <a:pt x="5565156" y="6676884"/>
                  <a:pt x="5565156" y="6666130"/>
                </a:cubicBezTo>
                <a:close/>
                <a:moveTo>
                  <a:pt x="6339438" y="6650001"/>
                </a:moveTo>
                <a:cubicBezTo>
                  <a:pt x="6350192" y="6650001"/>
                  <a:pt x="6360946" y="6655375"/>
                  <a:pt x="6371702" y="6666130"/>
                </a:cubicBezTo>
                <a:lnTo>
                  <a:pt x="6355571" y="6666130"/>
                </a:lnTo>
                <a:close/>
                <a:moveTo>
                  <a:pt x="6307178" y="6633869"/>
                </a:moveTo>
                <a:lnTo>
                  <a:pt x="6323308" y="6633869"/>
                </a:lnTo>
                <a:lnTo>
                  <a:pt x="6307178" y="6650001"/>
                </a:lnTo>
                <a:close/>
                <a:moveTo>
                  <a:pt x="6194259" y="6633869"/>
                </a:moveTo>
                <a:cubicBezTo>
                  <a:pt x="6215770" y="6633869"/>
                  <a:pt x="6231900" y="6633869"/>
                  <a:pt x="6242654" y="6633869"/>
                </a:cubicBezTo>
                <a:cubicBezTo>
                  <a:pt x="6242654" y="6633869"/>
                  <a:pt x="6245343" y="6636556"/>
                  <a:pt x="6250718" y="6641934"/>
                </a:cubicBezTo>
                <a:cubicBezTo>
                  <a:pt x="6256096" y="6647312"/>
                  <a:pt x="6261472" y="6652688"/>
                  <a:pt x="6266850" y="6658064"/>
                </a:cubicBezTo>
                <a:cubicBezTo>
                  <a:pt x="6272224" y="6663442"/>
                  <a:pt x="6274915" y="6666130"/>
                  <a:pt x="6274915" y="6666130"/>
                </a:cubicBezTo>
                <a:cubicBezTo>
                  <a:pt x="6274915" y="6666130"/>
                  <a:pt x="6280292" y="6666130"/>
                  <a:pt x="6291046" y="6666130"/>
                </a:cubicBezTo>
                <a:cubicBezTo>
                  <a:pt x="6301800" y="6666130"/>
                  <a:pt x="6301800" y="6676884"/>
                  <a:pt x="6291046" y="6698392"/>
                </a:cubicBezTo>
                <a:lnTo>
                  <a:pt x="6274915" y="6698392"/>
                </a:lnTo>
                <a:cubicBezTo>
                  <a:pt x="6274915" y="6698392"/>
                  <a:pt x="6258783" y="6693015"/>
                  <a:pt x="6226523" y="6682260"/>
                </a:cubicBezTo>
                <a:cubicBezTo>
                  <a:pt x="6151245" y="6650001"/>
                  <a:pt x="6140491" y="6633869"/>
                  <a:pt x="6194259" y="6633869"/>
                </a:cubicBezTo>
                <a:close/>
                <a:moveTo>
                  <a:pt x="6468484" y="6617738"/>
                </a:moveTo>
                <a:cubicBezTo>
                  <a:pt x="6479238" y="6617738"/>
                  <a:pt x="6489992" y="6623116"/>
                  <a:pt x="6500746" y="6633869"/>
                </a:cubicBezTo>
                <a:lnTo>
                  <a:pt x="6500746" y="6650001"/>
                </a:lnTo>
                <a:cubicBezTo>
                  <a:pt x="6500746" y="6650001"/>
                  <a:pt x="6495372" y="6644621"/>
                  <a:pt x="6484616" y="6633869"/>
                </a:cubicBezTo>
                <a:close/>
                <a:moveTo>
                  <a:pt x="5823250" y="6601606"/>
                </a:moveTo>
                <a:cubicBezTo>
                  <a:pt x="5823250" y="6601606"/>
                  <a:pt x="5828628" y="6601606"/>
                  <a:pt x="5839383" y="6601606"/>
                </a:cubicBezTo>
                <a:lnTo>
                  <a:pt x="5823250" y="6617738"/>
                </a:lnTo>
                <a:close/>
                <a:moveTo>
                  <a:pt x="5754692" y="6593542"/>
                </a:moveTo>
                <a:cubicBezTo>
                  <a:pt x="5757381" y="6593542"/>
                  <a:pt x="5758727" y="6596230"/>
                  <a:pt x="5758727" y="6601606"/>
                </a:cubicBezTo>
                <a:lnTo>
                  <a:pt x="5742595" y="6601606"/>
                </a:lnTo>
                <a:cubicBezTo>
                  <a:pt x="5747972" y="6596230"/>
                  <a:pt x="5752006" y="6593542"/>
                  <a:pt x="5754692" y="6593542"/>
                </a:cubicBezTo>
                <a:close/>
                <a:moveTo>
                  <a:pt x="6174096" y="6591525"/>
                </a:moveTo>
                <a:cubicBezTo>
                  <a:pt x="6176786" y="6592870"/>
                  <a:pt x="6178128" y="6596230"/>
                  <a:pt x="6178128" y="6601606"/>
                </a:cubicBezTo>
                <a:cubicBezTo>
                  <a:pt x="6188882" y="6623116"/>
                  <a:pt x="6183506" y="6628492"/>
                  <a:pt x="6162000" y="6617738"/>
                </a:cubicBezTo>
                <a:cubicBezTo>
                  <a:pt x="6151245" y="6617738"/>
                  <a:pt x="6140491" y="6612360"/>
                  <a:pt x="6129736" y="6601606"/>
                </a:cubicBezTo>
                <a:cubicBezTo>
                  <a:pt x="6140491" y="6601606"/>
                  <a:pt x="6151245" y="6598917"/>
                  <a:pt x="6162000" y="6593542"/>
                </a:cubicBezTo>
                <a:cubicBezTo>
                  <a:pt x="6167374" y="6590853"/>
                  <a:pt x="6171406" y="6590179"/>
                  <a:pt x="6174096" y="6591525"/>
                </a:cubicBezTo>
                <a:close/>
                <a:moveTo>
                  <a:pt x="6097474" y="6585475"/>
                </a:moveTo>
                <a:cubicBezTo>
                  <a:pt x="6108228" y="6585475"/>
                  <a:pt x="6116292" y="6585475"/>
                  <a:pt x="6121670" y="6585475"/>
                </a:cubicBezTo>
                <a:cubicBezTo>
                  <a:pt x="6127050" y="6585475"/>
                  <a:pt x="6129736" y="6590853"/>
                  <a:pt x="6129736" y="6601606"/>
                </a:cubicBezTo>
                <a:close/>
                <a:moveTo>
                  <a:pt x="6309193" y="6559264"/>
                </a:moveTo>
                <a:cubicBezTo>
                  <a:pt x="6313224" y="6560607"/>
                  <a:pt x="6317929" y="6563967"/>
                  <a:pt x="6323308" y="6569346"/>
                </a:cubicBezTo>
                <a:lnTo>
                  <a:pt x="6307178" y="6569346"/>
                </a:lnTo>
                <a:cubicBezTo>
                  <a:pt x="6296424" y="6569346"/>
                  <a:pt x="6293733" y="6566657"/>
                  <a:pt x="6299111" y="6561279"/>
                </a:cubicBezTo>
                <a:cubicBezTo>
                  <a:pt x="6301800" y="6558592"/>
                  <a:pt x="6305160" y="6557917"/>
                  <a:pt x="6309193" y="6559264"/>
                </a:cubicBezTo>
                <a:close/>
                <a:moveTo>
                  <a:pt x="6162000" y="6537084"/>
                </a:moveTo>
                <a:lnTo>
                  <a:pt x="6210391" y="6553214"/>
                </a:lnTo>
                <a:lnTo>
                  <a:pt x="6178128" y="6569346"/>
                </a:lnTo>
                <a:close/>
                <a:moveTo>
                  <a:pt x="5920036" y="6520951"/>
                </a:moveTo>
                <a:lnTo>
                  <a:pt x="5984558" y="6520951"/>
                </a:lnTo>
                <a:cubicBezTo>
                  <a:pt x="6016820" y="6542460"/>
                  <a:pt x="6035638" y="6550525"/>
                  <a:pt x="6041017" y="6545149"/>
                </a:cubicBezTo>
                <a:cubicBezTo>
                  <a:pt x="6046395" y="6539771"/>
                  <a:pt x="6054458" y="6542460"/>
                  <a:pt x="6065213" y="6553214"/>
                </a:cubicBezTo>
                <a:cubicBezTo>
                  <a:pt x="6065213" y="6585475"/>
                  <a:pt x="6059836" y="6601606"/>
                  <a:pt x="6049082" y="6601606"/>
                </a:cubicBezTo>
                <a:cubicBezTo>
                  <a:pt x="6038328" y="6601606"/>
                  <a:pt x="6022198" y="6596230"/>
                  <a:pt x="6000690" y="6585475"/>
                </a:cubicBezTo>
                <a:cubicBezTo>
                  <a:pt x="5989936" y="6585475"/>
                  <a:pt x="5981870" y="6582788"/>
                  <a:pt x="5976492" y="6577410"/>
                </a:cubicBezTo>
                <a:cubicBezTo>
                  <a:pt x="5971115" y="6572034"/>
                  <a:pt x="5968428" y="6569346"/>
                  <a:pt x="5968428" y="6569346"/>
                </a:cubicBezTo>
                <a:cubicBezTo>
                  <a:pt x="5968428" y="6569346"/>
                  <a:pt x="5963050" y="6569346"/>
                  <a:pt x="5952296" y="6569346"/>
                </a:cubicBezTo>
                <a:lnTo>
                  <a:pt x="5920036" y="6553214"/>
                </a:lnTo>
                <a:lnTo>
                  <a:pt x="5903904" y="6537084"/>
                </a:lnTo>
                <a:cubicBezTo>
                  <a:pt x="5914658" y="6537084"/>
                  <a:pt x="5920036" y="6531706"/>
                  <a:pt x="5920036" y="6520951"/>
                </a:cubicBezTo>
                <a:close/>
                <a:moveTo>
                  <a:pt x="6129736" y="6504821"/>
                </a:moveTo>
                <a:cubicBezTo>
                  <a:pt x="6129736" y="6504821"/>
                  <a:pt x="6135114" y="6504821"/>
                  <a:pt x="6145868" y="6504821"/>
                </a:cubicBezTo>
                <a:lnTo>
                  <a:pt x="6145868" y="6520951"/>
                </a:lnTo>
                <a:cubicBezTo>
                  <a:pt x="6135114" y="6520951"/>
                  <a:pt x="6129736" y="6515575"/>
                  <a:pt x="6129736" y="6504821"/>
                </a:cubicBezTo>
                <a:close/>
                <a:moveTo>
                  <a:pt x="5855510" y="6488692"/>
                </a:moveTo>
                <a:lnTo>
                  <a:pt x="5871642" y="6504821"/>
                </a:lnTo>
                <a:lnTo>
                  <a:pt x="5871642" y="6520951"/>
                </a:lnTo>
                <a:cubicBezTo>
                  <a:pt x="5882396" y="6520951"/>
                  <a:pt x="5887774" y="6526329"/>
                  <a:pt x="5887774" y="6537084"/>
                </a:cubicBezTo>
                <a:lnTo>
                  <a:pt x="5871642" y="6537084"/>
                </a:lnTo>
                <a:lnTo>
                  <a:pt x="5823250" y="6520951"/>
                </a:lnTo>
                <a:cubicBezTo>
                  <a:pt x="5812496" y="6520951"/>
                  <a:pt x="5807119" y="6518264"/>
                  <a:pt x="5807119" y="6512888"/>
                </a:cubicBezTo>
                <a:cubicBezTo>
                  <a:pt x="5807119" y="6507510"/>
                  <a:pt x="5812496" y="6504821"/>
                  <a:pt x="5823250" y="6504821"/>
                </a:cubicBezTo>
                <a:cubicBezTo>
                  <a:pt x="5834004" y="6494067"/>
                  <a:pt x="5844758" y="6488692"/>
                  <a:pt x="5855510" y="6488692"/>
                </a:cubicBezTo>
                <a:close/>
                <a:moveTo>
                  <a:pt x="5760742" y="6478610"/>
                </a:moveTo>
                <a:cubicBezTo>
                  <a:pt x="5762087" y="6477264"/>
                  <a:pt x="5764104" y="6477938"/>
                  <a:pt x="5766792" y="6480625"/>
                </a:cubicBezTo>
                <a:cubicBezTo>
                  <a:pt x="5772169" y="6486003"/>
                  <a:pt x="5774858" y="6488692"/>
                  <a:pt x="5774858" y="6488692"/>
                </a:cubicBezTo>
                <a:cubicBezTo>
                  <a:pt x="5774858" y="6488692"/>
                  <a:pt x="5769478" y="6488692"/>
                  <a:pt x="5758727" y="6488692"/>
                </a:cubicBezTo>
                <a:cubicBezTo>
                  <a:pt x="5758727" y="6483315"/>
                  <a:pt x="5759400" y="6479953"/>
                  <a:pt x="5760742" y="6478610"/>
                </a:cubicBezTo>
                <a:close/>
                <a:moveTo>
                  <a:pt x="6049082" y="6472560"/>
                </a:moveTo>
                <a:lnTo>
                  <a:pt x="6097474" y="6488692"/>
                </a:lnTo>
                <a:cubicBezTo>
                  <a:pt x="6097474" y="6488692"/>
                  <a:pt x="6092096" y="6488692"/>
                  <a:pt x="6081345" y="6488692"/>
                </a:cubicBezTo>
                <a:cubicBezTo>
                  <a:pt x="6070590" y="6488692"/>
                  <a:pt x="6059836" y="6488692"/>
                  <a:pt x="6049082" y="6488692"/>
                </a:cubicBezTo>
                <a:close/>
                <a:moveTo>
                  <a:pt x="5774858" y="6472560"/>
                </a:moveTo>
                <a:cubicBezTo>
                  <a:pt x="5774858" y="6472560"/>
                  <a:pt x="5780236" y="6472560"/>
                  <a:pt x="5790987" y="6472560"/>
                </a:cubicBezTo>
                <a:lnTo>
                  <a:pt x="5807119" y="6488692"/>
                </a:lnTo>
                <a:close/>
                <a:moveTo>
                  <a:pt x="5661940" y="6472560"/>
                </a:moveTo>
                <a:cubicBezTo>
                  <a:pt x="5661940" y="6472560"/>
                  <a:pt x="5664630" y="6475247"/>
                  <a:pt x="5670006" y="6480625"/>
                </a:cubicBezTo>
                <a:cubicBezTo>
                  <a:pt x="5675382" y="6486003"/>
                  <a:pt x="5678070" y="6488692"/>
                  <a:pt x="5678070" y="6488692"/>
                </a:cubicBezTo>
                <a:cubicBezTo>
                  <a:pt x="5667318" y="6488692"/>
                  <a:pt x="5661940" y="6488692"/>
                  <a:pt x="5661940" y="6488692"/>
                </a:cubicBezTo>
                <a:cubicBezTo>
                  <a:pt x="5661940" y="6488692"/>
                  <a:pt x="5656563" y="6488692"/>
                  <a:pt x="5645810" y="6488692"/>
                </a:cubicBezTo>
                <a:cubicBezTo>
                  <a:pt x="5645810" y="6477938"/>
                  <a:pt x="5651186" y="6472560"/>
                  <a:pt x="5661940" y="6472560"/>
                </a:cubicBezTo>
                <a:close/>
                <a:moveTo>
                  <a:pt x="5903904" y="6408037"/>
                </a:moveTo>
                <a:cubicBezTo>
                  <a:pt x="5914658" y="6408037"/>
                  <a:pt x="5922724" y="6410725"/>
                  <a:pt x="5928102" y="6416101"/>
                </a:cubicBezTo>
                <a:cubicBezTo>
                  <a:pt x="5933478" y="6421479"/>
                  <a:pt x="5941543" y="6424166"/>
                  <a:pt x="5952296" y="6424166"/>
                </a:cubicBezTo>
                <a:lnTo>
                  <a:pt x="5920036" y="6424166"/>
                </a:lnTo>
                <a:close/>
                <a:moveTo>
                  <a:pt x="5323192" y="6408037"/>
                </a:moveTo>
                <a:lnTo>
                  <a:pt x="5339323" y="6408037"/>
                </a:lnTo>
                <a:lnTo>
                  <a:pt x="5323192" y="6424166"/>
                </a:lnTo>
                <a:close/>
                <a:moveTo>
                  <a:pt x="5778888" y="6370733"/>
                </a:moveTo>
                <a:cubicBezTo>
                  <a:pt x="5786955" y="6368716"/>
                  <a:pt x="5807119" y="6375775"/>
                  <a:pt x="5839383" y="6391905"/>
                </a:cubicBezTo>
                <a:lnTo>
                  <a:pt x="5887774" y="6408037"/>
                </a:lnTo>
                <a:lnTo>
                  <a:pt x="5855510" y="6408037"/>
                </a:lnTo>
                <a:cubicBezTo>
                  <a:pt x="5834004" y="6408037"/>
                  <a:pt x="5817872" y="6408037"/>
                  <a:pt x="5807119" y="6408037"/>
                </a:cubicBezTo>
                <a:cubicBezTo>
                  <a:pt x="5807119" y="6397283"/>
                  <a:pt x="5796364" y="6391905"/>
                  <a:pt x="5774858" y="6391905"/>
                </a:cubicBezTo>
                <a:lnTo>
                  <a:pt x="5774858" y="6375775"/>
                </a:lnTo>
                <a:cubicBezTo>
                  <a:pt x="5774858" y="6373087"/>
                  <a:pt x="5776200" y="6371405"/>
                  <a:pt x="5778888" y="6370733"/>
                </a:cubicBezTo>
                <a:close/>
                <a:moveTo>
                  <a:pt x="5718399" y="6333430"/>
                </a:moveTo>
                <a:cubicBezTo>
                  <a:pt x="5723774" y="6334774"/>
                  <a:pt x="5731841" y="6338137"/>
                  <a:pt x="5742595" y="6343512"/>
                </a:cubicBezTo>
                <a:lnTo>
                  <a:pt x="5726464" y="6359643"/>
                </a:lnTo>
                <a:cubicBezTo>
                  <a:pt x="5715710" y="6348890"/>
                  <a:pt x="5710332" y="6340825"/>
                  <a:pt x="5710332" y="6335447"/>
                </a:cubicBezTo>
                <a:cubicBezTo>
                  <a:pt x="5710332" y="6332758"/>
                  <a:pt x="5713023" y="6332087"/>
                  <a:pt x="5718399" y="6333430"/>
                </a:cubicBezTo>
                <a:close/>
                <a:moveTo>
                  <a:pt x="5032836" y="6311251"/>
                </a:moveTo>
                <a:cubicBezTo>
                  <a:pt x="5043591" y="6311251"/>
                  <a:pt x="5059723" y="6313938"/>
                  <a:pt x="5081231" y="6319316"/>
                </a:cubicBezTo>
                <a:cubicBezTo>
                  <a:pt x="5102739" y="6324692"/>
                  <a:pt x="5118870" y="6332758"/>
                  <a:pt x="5129624" y="6343512"/>
                </a:cubicBezTo>
                <a:lnTo>
                  <a:pt x="5065098" y="6327383"/>
                </a:lnTo>
                <a:close/>
                <a:moveTo>
                  <a:pt x="4976381" y="6287055"/>
                </a:moveTo>
                <a:lnTo>
                  <a:pt x="5000574" y="6295120"/>
                </a:lnTo>
                <a:cubicBezTo>
                  <a:pt x="5000574" y="6295120"/>
                  <a:pt x="4997887" y="6295120"/>
                  <a:pt x="4992511" y="6295120"/>
                </a:cubicBezTo>
                <a:cubicBezTo>
                  <a:pt x="4989823" y="6295120"/>
                  <a:pt x="4987135" y="6294448"/>
                  <a:pt x="4984443" y="6293105"/>
                </a:cubicBezTo>
                <a:close/>
                <a:moveTo>
                  <a:pt x="4957021" y="6280600"/>
                </a:moveTo>
                <a:lnTo>
                  <a:pt x="4962264" y="6281005"/>
                </a:lnTo>
                <a:cubicBezTo>
                  <a:pt x="4968987" y="6282351"/>
                  <a:pt x="4973691" y="6284366"/>
                  <a:pt x="4976381" y="6287055"/>
                </a:cubicBezTo>
                <a:close/>
                <a:moveTo>
                  <a:pt x="5565156" y="6278988"/>
                </a:moveTo>
                <a:lnTo>
                  <a:pt x="5581286" y="6278988"/>
                </a:lnTo>
                <a:cubicBezTo>
                  <a:pt x="5592040" y="6289742"/>
                  <a:pt x="5600104" y="6297808"/>
                  <a:pt x="5605482" y="6303184"/>
                </a:cubicBezTo>
                <a:cubicBezTo>
                  <a:pt x="5610860" y="6308562"/>
                  <a:pt x="5613549" y="6311251"/>
                  <a:pt x="5613549" y="6311251"/>
                </a:cubicBezTo>
                <a:lnTo>
                  <a:pt x="5581286" y="6311251"/>
                </a:lnTo>
                <a:cubicBezTo>
                  <a:pt x="5570532" y="6300497"/>
                  <a:pt x="5559778" y="6295120"/>
                  <a:pt x="5549026" y="6295120"/>
                </a:cubicBezTo>
                <a:close/>
                <a:moveTo>
                  <a:pt x="5194148" y="6278988"/>
                </a:moveTo>
                <a:lnTo>
                  <a:pt x="5258672" y="6278988"/>
                </a:lnTo>
                <a:cubicBezTo>
                  <a:pt x="5290931" y="6300497"/>
                  <a:pt x="5328568" y="6311251"/>
                  <a:pt x="5371586" y="6311251"/>
                </a:cubicBezTo>
                <a:cubicBezTo>
                  <a:pt x="5382340" y="6322005"/>
                  <a:pt x="5390404" y="6327383"/>
                  <a:pt x="5395782" y="6327383"/>
                </a:cubicBezTo>
                <a:cubicBezTo>
                  <a:pt x="5401160" y="6327383"/>
                  <a:pt x="5409223" y="6327383"/>
                  <a:pt x="5419978" y="6327383"/>
                </a:cubicBezTo>
                <a:cubicBezTo>
                  <a:pt x="5430732" y="6327383"/>
                  <a:pt x="5446860" y="6338134"/>
                  <a:pt x="5468369" y="6359643"/>
                </a:cubicBezTo>
                <a:lnTo>
                  <a:pt x="5549026" y="6391905"/>
                </a:lnTo>
                <a:cubicBezTo>
                  <a:pt x="5570532" y="6391905"/>
                  <a:pt x="5594728" y="6397283"/>
                  <a:pt x="5621614" y="6408037"/>
                </a:cubicBezTo>
                <a:cubicBezTo>
                  <a:pt x="5648499" y="6418789"/>
                  <a:pt x="5670006" y="6429544"/>
                  <a:pt x="5686136" y="6440297"/>
                </a:cubicBezTo>
                <a:cubicBezTo>
                  <a:pt x="5702268" y="6451051"/>
                  <a:pt x="5715710" y="6456429"/>
                  <a:pt x="5726464" y="6456429"/>
                </a:cubicBezTo>
                <a:lnTo>
                  <a:pt x="5726464" y="6488692"/>
                </a:lnTo>
                <a:cubicBezTo>
                  <a:pt x="5715710" y="6477938"/>
                  <a:pt x="5704956" y="6469871"/>
                  <a:pt x="5694202" y="6464493"/>
                </a:cubicBezTo>
                <a:cubicBezTo>
                  <a:pt x="5683449" y="6459117"/>
                  <a:pt x="5667318" y="6453742"/>
                  <a:pt x="5645810" y="6448362"/>
                </a:cubicBezTo>
                <a:cubicBezTo>
                  <a:pt x="5624302" y="6442984"/>
                  <a:pt x="5602794" y="6434921"/>
                  <a:pt x="5581286" y="6424166"/>
                </a:cubicBezTo>
                <a:cubicBezTo>
                  <a:pt x="5559778" y="6413412"/>
                  <a:pt x="5543647" y="6408037"/>
                  <a:pt x="5532894" y="6408037"/>
                </a:cubicBezTo>
                <a:cubicBezTo>
                  <a:pt x="5532894" y="6408037"/>
                  <a:pt x="5522140" y="6402660"/>
                  <a:pt x="5500632" y="6391905"/>
                </a:cubicBezTo>
                <a:lnTo>
                  <a:pt x="5436108" y="6375775"/>
                </a:lnTo>
                <a:cubicBezTo>
                  <a:pt x="5414601" y="6365020"/>
                  <a:pt x="5403847" y="6359643"/>
                  <a:pt x="5403847" y="6359643"/>
                </a:cubicBezTo>
                <a:lnTo>
                  <a:pt x="5226408" y="6295120"/>
                </a:lnTo>
                <a:cubicBezTo>
                  <a:pt x="5226408" y="6284366"/>
                  <a:pt x="5221032" y="6281676"/>
                  <a:pt x="5210277" y="6287055"/>
                </a:cubicBezTo>
                <a:cubicBezTo>
                  <a:pt x="5199524" y="6292433"/>
                  <a:pt x="5194148" y="6289742"/>
                  <a:pt x="5194148" y="6278988"/>
                </a:cubicBezTo>
                <a:close/>
                <a:moveTo>
                  <a:pt x="5629681" y="6262858"/>
                </a:moveTo>
                <a:cubicBezTo>
                  <a:pt x="5629681" y="6273612"/>
                  <a:pt x="5635058" y="6278988"/>
                  <a:pt x="5645810" y="6278988"/>
                </a:cubicBezTo>
                <a:lnTo>
                  <a:pt x="5661940" y="6278988"/>
                </a:lnTo>
                <a:cubicBezTo>
                  <a:pt x="5651186" y="6278988"/>
                  <a:pt x="5640432" y="6273612"/>
                  <a:pt x="5629681" y="6262858"/>
                </a:cubicBezTo>
                <a:close/>
                <a:moveTo>
                  <a:pt x="4903789" y="6262858"/>
                </a:moveTo>
                <a:lnTo>
                  <a:pt x="4957021" y="6280600"/>
                </a:lnTo>
                <a:lnTo>
                  <a:pt x="4936051" y="6278988"/>
                </a:lnTo>
                <a:close/>
                <a:moveTo>
                  <a:pt x="5403847" y="6230596"/>
                </a:moveTo>
                <a:lnTo>
                  <a:pt x="5436108" y="6230596"/>
                </a:lnTo>
                <a:lnTo>
                  <a:pt x="5516762" y="6278988"/>
                </a:lnTo>
                <a:cubicBezTo>
                  <a:pt x="5495254" y="6268237"/>
                  <a:pt x="5473747" y="6257480"/>
                  <a:pt x="5452240" y="6246729"/>
                </a:cubicBezTo>
                <a:close/>
                <a:moveTo>
                  <a:pt x="5048970" y="6230596"/>
                </a:moveTo>
                <a:cubicBezTo>
                  <a:pt x="5091983" y="6230596"/>
                  <a:pt x="5113491" y="6241351"/>
                  <a:pt x="5113491" y="6262858"/>
                </a:cubicBezTo>
                <a:cubicBezTo>
                  <a:pt x="5113491" y="6262858"/>
                  <a:pt x="5102739" y="6262858"/>
                  <a:pt x="5081231" y="6262858"/>
                </a:cubicBezTo>
                <a:cubicBezTo>
                  <a:pt x="5070477" y="6252105"/>
                  <a:pt x="5062411" y="6246729"/>
                  <a:pt x="5057035" y="6246729"/>
                </a:cubicBezTo>
                <a:cubicBezTo>
                  <a:pt x="5051657" y="6246729"/>
                  <a:pt x="5048970" y="6241351"/>
                  <a:pt x="5048970" y="6230596"/>
                </a:cubicBezTo>
                <a:close/>
                <a:moveTo>
                  <a:pt x="4790875" y="6214466"/>
                </a:moveTo>
                <a:lnTo>
                  <a:pt x="4839268" y="6230596"/>
                </a:lnTo>
                <a:lnTo>
                  <a:pt x="4807006" y="6230596"/>
                </a:lnTo>
                <a:cubicBezTo>
                  <a:pt x="4796251" y="6230596"/>
                  <a:pt x="4790875" y="6225219"/>
                  <a:pt x="4790875" y="6214466"/>
                </a:cubicBezTo>
                <a:close/>
                <a:moveTo>
                  <a:pt x="5307060" y="6198334"/>
                </a:moveTo>
                <a:lnTo>
                  <a:pt x="5323192" y="6198334"/>
                </a:lnTo>
                <a:cubicBezTo>
                  <a:pt x="5344701" y="6209088"/>
                  <a:pt x="5366206" y="6219842"/>
                  <a:pt x="5387714" y="6230596"/>
                </a:cubicBezTo>
                <a:close/>
                <a:moveTo>
                  <a:pt x="5113491" y="6198334"/>
                </a:moveTo>
                <a:cubicBezTo>
                  <a:pt x="5124246" y="6198334"/>
                  <a:pt x="5132312" y="6201021"/>
                  <a:pt x="5137688" y="6206401"/>
                </a:cubicBezTo>
                <a:cubicBezTo>
                  <a:pt x="5143066" y="6211778"/>
                  <a:pt x="5145753" y="6214466"/>
                  <a:pt x="5145753" y="6214466"/>
                </a:cubicBezTo>
                <a:lnTo>
                  <a:pt x="5113491" y="6214466"/>
                </a:lnTo>
                <a:close/>
                <a:moveTo>
                  <a:pt x="5226408" y="6166071"/>
                </a:moveTo>
                <a:lnTo>
                  <a:pt x="5274799" y="6166071"/>
                </a:lnTo>
                <a:lnTo>
                  <a:pt x="5242539" y="6182203"/>
                </a:lnTo>
                <a:cubicBezTo>
                  <a:pt x="5242539" y="6182203"/>
                  <a:pt x="5237160" y="6176825"/>
                  <a:pt x="5226408" y="6166071"/>
                </a:cubicBezTo>
                <a:close/>
                <a:moveTo>
                  <a:pt x="4677959" y="6166071"/>
                </a:moveTo>
                <a:cubicBezTo>
                  <a:pt x="4710219" y="6176825"/>
                  <a:pt x="4726351" y="6187583"/>
                  <a:pt x="4726351" y="6198334"/>
                </a:cubicBezTo>
                <a:lnTo>
                  <a:pt x="4661827" y="6182203"/>
                </a:lnTo>
                <a:close/>
                <a:moveTo>
                  <a:pt x="4839268" y="6149942"/>
                </a:moveTo>
                <a:lnTo>
                  <a:pt x="4871530" y="6182203"/>
                </a:lnTo>
                <a:lnTo>
                  <a:pt x="4855398" y="6166071"/>
                </a:lnTo>
                <a:close/>
                <a:moveTo>
                  <a:pt x="4742482" y="6133811"/>
                </a:moveTo>
                <a:lnTo>
                  <a:pt x="4807006" y="6149942"/>
                </a:lnTo>
                <a:lnTo>
                  <a:pt x="4807006" y="6166071"/>
                </a:lnTo>
                <a:cubicBezTo>
                  <a:pt x="4807006" y="6166071"/>
                  <a:pt x="4796251" y="6160696"/>
                  <a:pt x="4774744" y="6149942"/>
                </a:cubicBezTo>
                <a:cubicBezTo>
                  <a:pt x="4763989" y="6149942"/>
                  <a:pt x="4755926" y="6149942"/>
                  <a:pt x="4750548" y="6149942"/>
                </a:cubicBezTo>
                <a:cubicBezTo>
                  <a:pt x="4745169" y="6149942"/>
                  <a:pt x="4742482" y="6144564"/>
                  <a:pt x="4742482" y="6133811"/>
                </a:cubicBezTo>
                <a:close/>
                <a:moveTo>
                  <a:pt x="4532779" y="6133811"/>
                </a:moveTo>
                <a:lnTo>
                  <a:pt x="4581172" y="6149942"/>
                </a:lnTo>
                <a:lnTo>
                  <a:pt x="4597306" y="6166071"/>
                </a:lnTo>
                <a:cubicBezTo>
                  <a:pt x="4586551" y="6166071"/>
                  <a:pt x="4581172" y="6163384"/>
                  <a:pt x="4581172" y="6158007"/>
                </a:cubicBezTo>
                <a:cubicBezTo>
                  <a:pt x="4581172" y="6152629"/>
                  <a:pt x="4565041" y="6149942"/>
                  <a:pt x="4532779" y="6149942"/>
                </a:cubicBezTo>
                <a:close/>
                <a:moveTo>
                  <a:pt x="4677959" y="6125746"/>
                </a:moveTo>
                <a:cubicBezTo>
                  <a:pt x="4683334" y="6125746"/>
                  <a:pt x="4688713" y="6128435"/>
                  <a:pt x="4694089" y="6133811"/>
                </a:cubicBezTo>
                <a:lnTo>
                  <a:pt x="4677959" y="6133811"/>
                </a:lnTo>
                <a:lnTo>
                  <a:pt x="4661827" y="6133811"/>
                </a:lnTo>
                <a:cubicBezTo>
                  <a:pt x="4667206" y="6128435"/>
                  <a:pt x="4672582" y="6125746"/>
                  <a:pt x="4677959" y="6125746"/>
                </a:cubicBezTo>
                <a:close/>
                <a:moveTo>
                  <a:pt x="4435994" y="6101549"/>
                </a:moveTo>
                <a:cubicBezTo>
                  <a:pt x="4457501" y="6101549"/>
                  <a:pt x="4473634" y="6106928"/>
                  <a:pt x="4484389" y="6117679"/>
                </a:cubicBezTo>
                <a:lnTo>
                  <a:pt x="4452125" y="6117679"/>
                </a:lnTo>
                <a:close/>
                <a:moveTo>
                  <a:pt x="4355342" y="6069288"/>
                </a:moveTo>
                <a:lnTo>
                  <a:pt x="4371470" y="6085417"/>
                </a:lnTo>
                <a:cubicBezTo>
                  <a:pt x="4382224" y="6096171"/>
                  <a:pt x="4382224" y="6101549"/>
                  <a:pt x="4371470" y="6101549"/>
                </a:cubicBezTo>
                <a:lnTo>
                  <a:pt x="4355342" y="6085417"/>
                </a:lnTo>
                <a:cubicBezTo>
                  <a:pt x="4344586" y="6074665"/>
                  <a:pt x="4344586" y="6069288"/>
                  <a:pt x="4355342" y="6069288"/>
                </a:cubicBezTo>
                <a:close/>
                <a:moveTo>
                  <a:pt x="4290817" y="6053157"/>
                </a:moveTo>
                <a:cubicBezTo>
                  <a:pt x="4290817" y="6053157"/>
                  <a:pt x="4293505" y="6053157"/>
                  <a:pt x="4298884" y="6053157"/>
                </a:cubicBezTo>
                <a:cubicBezTo>
                  <a:pt x="4304260" y="6053157"/>
                  <a:pt x="4306948" y="6058533"/>
                  <a:pt x="4306948" y="6069288"/>
                </a:cubicBezTo>
                <a:cubicBezTo>
                  <a:pt x="4306948" y="6069288"/>
                  <a:pt x="4301570" y="6069288"/>
                  <a:pt x="4290817" y="6069288"/>
                </a:cubicBezTo>
                <a:cubicBezTo>
                  <a:pt x="4290817" y="6058533"/>
                  <a:pt x="4290817" y="6053157"/>
                  <a:pt x="4290817" y="6053157"/>
                </a:cubicBezTo>
                <a:close/>
                <a:moveTo>
                  <a:pt x="5258672" y="6037025"/>
                </a:moveTo>
                <a:cubicBezTo>
                  <a:pt x="5269423" y="6037025"/>
                  <a:pt x="5296309" y="6047779"/>
                  <a:pt x="5339323" y="6069288"/>
                </a:cubicBezTo>
                <a:cubicBezTo>
                  <a:pt x="5382340" y="6090796"/>
                  <a:pt x="5403847" y="6101549"/>
                  <a:pt x="5403847" y="6101549"/>
                </a:cubicBezTo>
                <a:cubicBezTo>
                  <a:pt x="5382340" y="6101549"/>
                  <a:pt x="5355454" y="6090796"/>
                  <a:pt x="5323192" y="6069288"/>
                </a:cubicBezTo>
                <a:close/>
                <a:moveTo>
                  <a:pt x="4145639" y="6020896"/>
                </a:moveTo>
                <a:cubicBezTo>
                  <a:pt x="4156392" y="6020896"/>
                  <a:pt x="4167146" y="6023583"/>
                  <a:pt x="4177901" y="6028961"/>
                </a:cubicBezTo>
                <a:cubicBezTo>
                  <a:pt x="4188656" y="6034337"/>
                  <a:pt x="4199409" y="6037025"/>
                  <a:pt x="4210163" y="6037025"/>
                </a:cubicBezTo>
                <a:cubicBezTo>
                  <a:pt x="4231670" y="6047779"/>
                  <a:pt x="4242426" y="6055846"/>
                  <a:pt x="4242426" y="6061221"/>
                </a:cubicBezTo>
                <a:cubicBezTo>
                  <a:pt x="4242426" y="6066599"/>
                  <a:pt x="4220917" y="6063910"/>
                  <a:pt x="4177901" y="6053157"/>
                </a:cubicBezTo>
                <a:cubicBezTo>
                  <a:pt x="4156392" y="6042403"/>
                  <a:pt x="4140264" y="6037025"/>
                  <a:pt x="4129509" y="6037025"/>
                </a:cubicBezTo>
                <a:close/>
                <a:moveTo>
                  <a:pt x="5105428" y="5988633"/>
                </a:moveTo>
                <a:cubicBezTo>
                  <a:pt x="5110802" y="5988633"/>
                  <a:pt x="5118870" y="5994011"/>
                  <a:pt x="5129624" y="6004762"/>
                </a:cubicBezTo>
                <a:lnTo>
                  <a:pt x="5113491" y="6004762"/>
                </a:lnTo>
                <a:cubicBezTo>
                  <a:pt x="5102739" y="6004762"/>
                  <a:pt x="5097360" y="6002075"/>
                  <a:pt x="5097360" y="5996698"/>
                </a:cubicBezTo>
                <a:cubicBezTo>
                  <a:pt x="5097360" y="5991321"/>
                  <a:pt x="5100049" y="5988633"/>
                  <a:pt x="5105428" y="5988633"/>
                </a:cubicBezTo>
                <a:close/>
                <a:moveTo>
                  <a:pt x="4984443" y="5972503"/>
                </a:moveTo>
                <a:cubicBezTo>
                  <a:pt x="4995198" y="5972503"/>
                  <a:pt x="5005952" y="5972503"/>
                  <a:pt x="5016709" y="5972503"/>
                </a:cubicBezTo>
                <a:lnTo>
                  <a:pt x="5032836" y="5988633"/>
                </a:lnTo>
                <a:cubicBezTo>
                  <a:pt x="5022084" y="5988633"/>
                  <a:pt x="5005952" y="5983255"/>
                  <a:pt x="4984443" y="5972503"/>
                </a:cubicBezTo>
                <a:close/>
                <a:moveTo>
                  <a:pt x="3774628" y="5940241"/>
                </a:moveTo>
                <a:lnTo>
                  <a:pt x="3806892" y="5956370"/>
                </a:lnTo>
                <a:lnTo>
                  <a:pt x="3774628" y="5956370"/>
                </a:lnTo>
                <a:cubicBezTo>
                  <a:pt x="3763876" y="5945616"/>
                  <a:pt x="3763876" y="5940241"/>
                  <a:pt x="3774628" y="5940241"/>
                </a:cubicBezTo>
                <a:close/>
                <a:moveTo>
                  <a:pt x="4823137" y="5924109"/>
                </a:moveTo>
                <a:cubicBezTo>
                  <a:pt x="4833889" y="5934862"/>
                  <a:pt x="4844644" y="5940241"/>
                  <a:pt x="4855398" y="5940241"/>
                </a:cubicBezTo>
                <a:lnTo>
                  <a:pt x="4823137" y="5940241"/>
                </a:lnTo>
                <a:close/>
                <a:moveTo>
                  <a:pt x="4323079" y="5907979"/>
                </a:moveTo>
                <a:cubicBezTo>
                  <a:pt x="4333834" y="5907979"/>
                  <a:pt x="4339210" y="5913357"/>
                  <a:pt x="4339210" y="5924109"/>
                </a:cubicBezTo>
                <a:lnTo>
                  <a:pt x="4323079" y="5924109"/>
                </a:lnTo>
                <a:close/>
                <a:moveTo>
                  <a:pt x="5549026" y="5859587"/>
                </a:moveTo>
                <a:lnTo>
                  <a:pt x="5565156" y="5859587"/>
                </a:lnTo>
                <a:lnTo>
                  <a:pt x="5549026" y="5875716"/>
                </a:lnTo>
                <a:close/>
                <a:moveTo>
                  <a:pt x="5097360" y="5859587"/>
                </a:moveTo>
                <a:lnTo>
                  <a:pt x="5113491" y="5859587"/>
                </a:lnTo>
                <a:lnTo>
                  <a:pt x="5097360" y="5875716"/>
                </a:lnTo>
                <a:close/>
                <a:moveTo>
                  <a:pt x="4968315" y="5859587"/>
                </a:moveTo>
                <a:lnTo>
                  <a:pt x="4984443" y="5891848"/>
                </a:lnTo>
                <a:cubicBezTo>
                  <a:pt x="4995198" y="5902601"/>
                  <a:pt x="4997887" y="5907979"/>
                  <a:pt x="4992511" y="5907979"/>
                </a:cubicBezTo>
                <a:cubicBezTo>
                  <a:pt x="4987135" y="5907979"/>
                  <a:pt x="4973692" y="5907979"/>
                  <a:pt x="4952182" y="5907979"/>
                </a:cubicBezTo>
                <a:lnTo>
                  <a:pt x="4903789" y="5875716"/>
                </a:lnTo>
                <a:lnTo>
                  <a:pt x="4919923" y="5875716"/>
                </a:lnTo>
                <a:cubicBezTo>
                  <a:pt x="4952182" y="5875716"/>
                  <a:pt x="4968315" y="5870340"/>
                  <a:pt x="4968315" y="5859587"/>
                </a:cubicBezTo>
                <a:close/>
                <a:moveTo>
                  <a:pt x="4839268" y="5859587"/>
                </a:moveTo>
                <a:cubicBezTo>
                  <a:pt x="4850020" y="5859587"/>
                  <a:pt x="4860778" y="5859587"/>
                  <a:pt x="4871530" y="5859587"/>
                </a:cubicBezTo>
                <a:lnTo>
                  <a:pt x="4855398" y="5875716"/>
                </a:lnTo>
                <a:close/>
                <a:moveTo>
                  <a:pt x="4637631" y="5859587"/>
                </a:moveTo>
                <a:cubicBezTo>
                  <a:pt x="4643010" y="5859587"/>
                  <a:pt x="4645696" y="5859587"/>
                  <a:pt x="4645696" y="5859587"/>
                </a:cubicBezTo>
                <a:lnTo>
                  <a:pt x="4645696" y="5875716"/>
                </a:lnTo>
                <a:cubicBezTo>
                  <a:pt x="4634943" y="5875716"/>
                  <a:pt x="4629565" y="5873029"/>
                  <a:pt x="4629565" y="5867651"/>
                </a:cubicBezTo>
                <a:cubicBezTo>
                  <a:pt x="4629565" y="5862274"/>
                  <a:pt x="4632255" y="5859587"/>
                  <a:pt x="4637631" y="5859587"/>
                </a:cubicBezTo>
                <a:close/>
                <a:moveTo>
                  <a:pt x="14937201" y="5843455"/>
                </a:moveTo>
                <a:cubicBezTo>
                  <a:pt x="14937201" y="5854208"/>
                  <a:pt x="14942577" y="5859587"/>
                  <a:pt x="14953329" y="5859587"/>
                </a:cubicBezTo>
                <a:cubicBezTo>
                  <a:pt x="14964085" y="5859587"/>
                  <a:pt x="14969461" y="5856898"/>
                  <a:pt x="14969461" y="5851520"/>
                </a:cubicBezTo>
                <a:cubicBezTo>
                  <a:pt x="14969461" y="5846142"/>
                  <a:pt x="14958705" y="5843455"/>
                  <a:pt x="14937201" y="5843455"/>
                </a:cubicBezTo>
                <a:close/>
                <a:moveTo>
                  <a:pt x="4581172" y="5843455"/>
                </a:moveTo>
                <a:lnTo>
                  <a:pt x="4597306" y="5843455"/>
                </a:lnTo>
                <a:lnTo>
                  <a:pt x="4597306" y="5859587"/>
                </a:lnTo>
                <a:cubicBezTo>
                  <a:pt x="4597306" y="5848833"/>
                  <a:pt x="4591927" y="5843455"/>
                  <a:pt x="4581172" y="5843455"/>
                </a:cubicBezTo>
                <a:close/>
                <a:moveTo>
                  <a:pt x="3871415" y="5843455"/>
                </a:moveTo>
                <a:cubicBezTo>
                  <a:pt x="3871415" y="5843455"/>
                  <a:pt x="3879479" y="5843455"/>
                  <a:pt x="3895609" y="5843455"/>
                </a:cubicBezTo>
                <a:cubicBezTo>
                  <a:pt x="3911743" y="5843455"/>
                  <a:pt x="3930560" y="5848833"/>
                  <a:pt x="3952068" y="5859587"/>
                </a:cubicBezTo>
                <a:cubicBezTo>
                  <a:pt x="3995084" y="5859587"/>
                  <a:pt x="4032723" y="5862274"/>
                  <a:pt x="4064985" y="5867651"/>
                </a:cubicBezTo>
                <a:cubicBezTo>
                  <a:pt x="4097247" y="5873029"/>
                  <a:pt x="4113377" y="5881094"/>
                  <a:pt x="4113377" y="5891848"/>
                </a:cubicBezTo>
                <a:lnTo>
                  <a:pt x="4081116" y="5891848"/>
                </a:lnTo>
                <a:cubicBezTo>
                  <a:pt x="4070361" y="5881094"/>
                  <a:pt x="4038101" y="5875716"/>
                  <a:pt x="3984330" y="5875716"/>
                </a:cubicBezTo>
                <a:cubicBezTo>
                  <a:pt x="3909051" y="5864962"/>
                  <a:pt x="3871415" y="5854208"/>
                  <a:pt x="3871415" y="5843455"/>
                </a:cubicBezTo>
                <a:close/>
                <a:moveTo>
                  <a:pt x="5436108" y="5827324"/>
                </a:moveTo>
                <a:lnTo>
                  <a:pt x="5452240" y="5827324"/>
                </a:lnTo>
                <a:lnTo>
                  <a:pt x="5454928" y="5828669"/>
                </a:lnTo>
                <a:close/>
                <a:moveTo>
                  <a:pt x="5370182" y="5802777"/>
                </a:moveTo>
                <a:lnTo>
                  <a:pt x="5403847" y="5811194"/>
                </a:lnTo>
                <a:cubicBezTo>
                  <a:pt x="5398470" y="5811194"/>
                  <a:pt x="5389396" y="5809175"/>
                  <a:pt x="5376624" y="5805144"/>
                </a:cubicBezTo>
                <a:close/>
                <a:moveTo>
                  <a:pt x="14856545" y="5795062"/>
                </a:moveTo>
                <a:lnTo>
                  <a:pt x="14840417" y="5811194"/>
                </a:lnTo>
                <a:lnTo>
                  <a:pt x="14872677" y="5811194"/>
                </a:lnTo>
                <a:cubicBezTo>
                  <a:pt x="14872677" y="5811194"/>
                  <a:pt x="14867301" y="5805816"/>
                  <a:pt x="14856545" y="5795062"/>
                </a:cubicBezTo>
                <a:close/>
                <a:moveTo>
                  <a:pt x="15050117" y="5762800"/>
                </a:moveTo>
                <a:lnTo>
                  <a:pt x="15066245" y="5778933"/>
                </a:lnTo>
                <a:cubicBezTo>
                  <a:pt x="15066245" y="5778933"/>
                  <a:pt x="15063557" y="5778933"/>
                  <a:pt x="15058185" y="5778933"/>
                </a:cubicBezTo>
                <a:cubicBezTo>
                  <a:pt x="15052805" y="5778933"/>
                  <a:pt x="15044741" y="5778933"/>
                  <a:pt x="15033985" y="5778933"/>
                </a:cubicBezTo>
                <a:close/>
                <a:moveTo>
                  <a:pt x="4710219" y="5762800"/>
                </a:moveTo>
                <a:lnTo>
                  <a:pt x="4742482" y="5762800"/>
                </a:lnTo>
                <a:cubicBezTo>
                  <a:pt x="4742482" y="5773553"/>
                  <a:pt x="4737106" y="5778933"/>
                  <a:pt x="4726351" y="5778933"/>
                </a:cubicBezTo>
                <a:close/>
                <a:moveTo>
                  <a:pt x="14904937" y="5730539"/>
                </a:moveTo>
                <a:lnTo>
                  <a:pt x="15001725" y="5762800"/>
                </a:lnTo>
                <a:lnTo>
                  <a:pt x="14985593" y="5778933"/>
                </a:lnTo>
                <a:cubicBezTo>
                  <a:pt x="14985593" y="5768178"/>
                  <a:pt x="14969461" y="5760112"/>
                  <a:pt x="14937201" y="5754735"/>
                </a:cubicBezTo>
                <a:cubicBezTo>
                  <a:pt x="14904937" y="5749357"/>
                  <a:pt x="14888809" y="5743982"/>
                  <a:pt x="14888809" y="5738603"/>
                </a:cubicBezTo>
                <a:cubicBezTo>
                  <a:pt x="14888809" y="5733228"/>
                  <a:pt x="14894185" y="5730539"/>
                  <a:pt x="14904937" y="5730539"/>
                </a:cubicBezTo>
                <a:close/>
                <a:moveTo>
                  <a:pt x="5371586" y="5730539"/>
                </a:moveTo>
                <a:cubicBezTo>
                  <a:pt x="5371586" y="5730539"/>
                  <a:pt x="5390404" y="5738603"/>
                  <a:pt x="5428042" y="5754735"/>
                </a:cubicBezTo>
                <a:cubicBezTo>
                  <a:pt x="5465682" y="5770866"/>
                  <a:pt x="5489878" y="5784307"/>
                  <a:pt x="5500632" y="5795062"/>
                </a:cubicBezTo>
                <a:lnTo>
                  <a:pt x="5484501" y="5795062"/>
                </a:lnTo>
                <a:cubicBezTo>
                  <a:pt x="5484501" y="5784307"/>
                  <a:pt x="5479124" y="5784307"/>
                  <a:pt x="5468369" y="5795062"/>
                </a:cubicBezTo>
                <a:lnTo>
                  <a:pt x="5452240" y="5778933"/>
                </a:lnTo>
                <a:cubicBezTo>
                  <a:pt x="5452240" y="5778933"/>
                  <a:pt x="5446860" y="5778933"/>
                  <a:pt x="5436108" y="5778933"/>
                </a:cubicBezTo>
                <a:close/>
                <a:moveTo>
                  <a:pt x="15088641" y="5720671"/>
                </a:moveTo>
                <a:lnTo>
                  <a:pt x="15098513" y="5730539"/>
                </a:lnTo>
                <a:cubicBezTo>
                  <a:pt x="15098513" y="5730539"/>
                  <a:pt x="15095817" y="5727850"/>
                  <a:pt x="15090441" y="5722474"/>
                </a:cubicBezTo>
                <a:close/>
                <a:moveTo>
                  <a:pt x="15082377" y="5714407"/>
                </a:moveTo>
                <a:lnTo>
                  <a:pt x="15088641" y="5720671"/>
                </a:lnTo>
                <a:lnTo>
                  <a:pt x="15084393" y="5716424"/>
                </a:lnTo>
                <a:cubicBezTo>
                  <a:pt x="15083049" y="5715079"/>
                  <a:pt x="15082377" y="5714407"/>
                  <a:pt x="15082377" y="5714407"/>
                </a:cubicBezTo>
                <a:close/>
                <a:moveTo>
                  <a:pt x="4855398" y="5714407"/>
                </a:moveTo>
                <a:lnTo>
                  <a:pt x="4919923" y="5746670"/>
                </a:lnTo>
                <a:cubicBezTo>
                  <a:pt x="4919923" y="5746670"/>
                  <a:pt x="4909165" y="5746670"/>
                  <a:pt x="4887660" y="5746670"/>
                </a:cubicBezTo>
                <a:close/>
                <a:moveTo>
                  <a:pt x="4813459" y="5701504"/>
                </a:moveTo>
                <a:lnTo>
                  <a:pt x="4819102" y="5702310"/>
                </a:lnTo>
                <a:cubicBezTo>
                  <a:pt x="4827168" y="5705001"/>
                  <a:pt x="4833889" y="5709032"/>
                  <a:pt x="4839268" y="5714407"/>
                </a:cubicBezTo>
                <a:close/>
                <a:moveTo>
                  <a:pt x="4790875" y="5698278"/>
                </a:moveTo>
                <a:lnTo>
                  <a:pt x="4807006" y="5698278"/>
                </a:lnTo>
                <a:lnTo>
                  <a:pt x="4813459" y="5701504"/>
                </a:lnTo>
                <a:close/>
                <a:moveTo>
                  <a:pt x="4403734" y="5698278"/>
                </a:moveTo>
                <a:cubicBezTo>
                  <a:pt x="4414487" y="5698278"/>
                  <a:pt x="4419865" y="5700966"/>
                  <a:pt x="4419865" y="5706342"/>
                </a:cubicBezTo>
                <a:cubicBezTo>
                  <a:pt x="4419865" y="5711720"/>
                  <a:pt x="4417176" y="5714407"/>
                  <a:pt x="4411797" y="5714407"/>
                </a:cubicBezTo>
                <a:cubicBezTo>
                  <a:pt x="4406421" y="5714407"/>
                  <a:pt x="4403734" y="5709029"/>
                  <a:pt x="4403734" y="5698278"/>
                </a:cubicBezTo>
                <a:close/>
                <a:moveTo>
                  <a:pt x="6242654" y="5682146"/>
                </a:moveTo>
                <a:cubicBezTo>
                  <a:pt x="6242654" y="5692900"/>
                  <a:pt x="6264160" y="5703653"/>
                  <a:pt x="6307178" y="5714407"/>
                </a:cubicBezTo>
                <a:lnTo>
                  <a:pt x="6307178" y="5698278"/>
                </a:lnTo>
                <a:close/>
                <a:moveTo>
                  <a:pt x="5242539" y="5666015"/>
                </a:moveTo>
                <a:cubicBezTo>
                  <a:pt x="5253294" y="5676770"/>
                  <a:pt x="5247915" y="5682146"/>
                  <a:pt x="5226408" y="5682146"/>
                </a:cubicBezTo>
                <a:cubicBezTo>
                  <a:pt x="5215656" y="5682146"/>
                  <a:pt x="5210277" y="5682146"/>
                  <a:pt x="5210277" y="5682146"/>
                </a:cubicBezTo>
                <a:cubicBezTo>
                  <a:pt x="5221032" y="5671393"/>
                  <a:pt x="5231784" y="5666015"/>
                  <a:pt x="5242539" y="5666015"/>
                </a:cubicBezTo>
                <a:close/>
                <a:moveTo>
                  <a:pt x="4258555" y="5666015"/>
                </a:moveTo>
                <a:lnTo>
                  <a:pt x="4323079" y="5682146"/>
                </a:lnTo>
                <a:lnTo>
                  <a:pt x="4290817" y="5682146"/>
                </a:lnTo>
                <a:cubicBezTo>
                  <a:pt x="4269310" y="5671393"/>
                  <a:pt x="4258555" y="5666015"/>
                  <a:pt x="4258555" y="5666015"/>
                </a:cubicBezTo>
                <a:close/>
                <a:moveTo>
                  <a:pt x="5081231" y="5633753"/>
                </a:moveTo>
                <a:cubicBezTo>
                  <a:pt x="5081231" y="5633753"/>
                  <a:pt x="5086607" y="5636442"/>
                  <a:pt x="5097360" y="5641820"/>
                </a:cubicBezTo>
                <a:cubicBezTo>
                  <a:pt x="5108115" y="5647196"/>
                  <a:pt x="5113491" y="5649883"/>
                  <a:pt x="5113491" y="5649883"/>
                </a:cubicBezTo>
                <a:lnTo>
                  <a:pt x="5113491" y="5666015"/>
                </a:lnTo>
                <a:cubicBezTo>
                  <a:pt x="5113491" y="5666015"/>
                  <a:pt x="5108115" y="5660638"/>
                  <a:pt x="5097360" y="5649883"/>
                </a:cubicBezTo>
                <a:cubicBezTo>
                  <a:pt x="5086607" y="5649883"/>
                  <a:pt x="5081231" y="5647196"/>
                  <a:pt x="5081231" y="5641820"/>
                </a:cubicBezTo>
                <a:cubicBezTo>
                  <a:pt x="5081231" y="5636442"/>
                  <a:pt x="5081231" y="5633753"/>
                  <a:pt x="5081231" y="5633753"/>
                </a:cubicBezTo>
                <a:close/>
                <a:moveTo>
                  <a:pt x="4574257" y="5624536"/>
                </a:moveTo>
                <a:lnTo>
                  <a:pt x="4629565" y="5633753"/>
                </a:lnTo>
                <a:lnTo>
                  <a:pt x="4710219" y="5666015"/>
                </a:lnTo>
                <a:lnTo>
                  <a:pt x="4694089" y="5666015"/>
                </a:lnTo>
                <a:cubicBezTo>
                  <a:pt x="4683334" y="5676770"/>
                  <a:pt x="4677959" y="5676770"/>
                  <a:pt x="4677959" y="5666015"/>
                </a:cubicBezTo>
                <a:cubicBezTo>
                  <a:pt x="4677959" y="5655261"/>
                  <a:pt x="4656448" y="5644507"/>
                  <a:pt x="4613434" y="5633753"/>
                </a:cubicBezTo>
                <a:cubicBezTo>
                  <a:pt x="4602680" y="5631065"/>
                  <a:pt x="4592933" y="5628714"/>
                  <a:pt x="4584197" y="5626696"/>
                </a:cubicBezTo>
                <a:close/>
                <a:moveTo>
                  <a:pt x="5516762" y="5617624"/>
                </a:moveTo>
                <a:lnTo>
                  <a:pt x="5565156" y="5633753"/>
                </a:lnTo>
                <a:lnTo>
                  <a:pt x="5532894" y="5617624"/>
                </a:lnTo>
                <a:close/>
                <a:moveTo>
                  <a:pt x="4532779" y="5617624"/>
                </a:moveTo>
                <a:cubicBezTo>
                  <a:pt x="4538158" y="5617624"/>
                  <a:pt x="4547565" y="5618967"/>
                  <a:pt x="4561010" y="5621656"/>
                </a:cubicBezTo>
                <a:lnTo>
                  <a:pt x="4574257" y="5624536"/>
                </a:lnTo>
                <a:close/>
                <a:moveTo>
                  <a:pt x="5226408" y="5601492"/>
                </a:moveTo>
                <a:cubicBezTo>
                  <a:pt x="5226408" y="5601492"/>
                  <a:pt x="5229097" y="5601492"/>
                  <a:pt x="5234473" y="5601492"/>
                </a:cubicBezTo>
                <a:cubicBezTo>
                  <a:pt x="5239852" y="5601492"/>
                  <a:pt x="5242539" y="5606870"/>
                  <a:pt x="5242539" y="5617624"/>
                </a:cubicBezTo>
                <a:lnTo>
                  <a:pt x="5210277" y="5617624"/>
                </a:lnTo>
                <a:close/>
                <a:moveTo>
                  <a:pt x="4024657" y="5585361"/>
                </a:moveTo>
                <a:cubicBezTo>
                  <a:pt x="4030036" y="5585361"/>
                  <a:pt x="4032723" y="5590739"/>
                  <a:pt x="4032723" y="5601492"/>
                </a:cubicBezTo>
                <a:cubicBezTo>
                  <a:pt x="4021967" y="5601492"/>
                  <a:pt x="4016592" y="5598803"/>
                  <a:pt x="4016592" y="5593426"/>
                </a:cubicBezTo>
                <a:cubicBezTo>
                  <a:pt x="4016592" y="5588048"/>
                  <a:pt x="4019280" y="5585361"/>
                  <a:pt x="4024657" y="5585361"/>
                </a:cubicBezTo>
                <a:close/>
                <a:moveTo>
                  <a:pt x="3952068" y="5569229"/>
                </a:moveTo>
                <a:lnTo>
                  <a:pt x="3984330" y="5585361"/>
                </a:lnTo>
                <a:lnTo>
                  <a:pt x="3952068" y="5585361"/>
                </a:lnTo>
                <a:close/>
                <a:moveTo>
                  <a:pt x="4597306" y="5553098"/>
                </a:moveTo>
                <a:cubicBezTo>
                  <a:pt x="4597306" y="5553098"/>
                  <a:pt x="4597306" y="5558476"/>
                  <a:pt x="4597306" y="5569229"/>
                </a:cubicBezTo>
                <a:cubicBezTo>
                  <a:pt x="4597306" y="5579983"/>
                  <a:pt x="4597306" y="5585361"/>
                  <a:pt x="4597306" y="5585361"/>
                </a:cubicBezTo>
                <a:lnTo>
                  <a:pt x="4581172" y="5569229"/>
                </a:lnTo>
                <a:close/>
                <a:moveTo>
                  <a:pt x="4609400" y="5528902"/>
                </a:moveTo>
                <a:cubicBezTo>
                  <a:pt x="4612092" y="5528902"/>
                  <a:pt x="4613434" y="5531593"/>
                  <a:pt x="4613434" y="5536969"/>
                </a:cubicBezTo>
                <a:cubicBezTo>
                  <a:pt x="4624189" y="5536969"/>
                  <a:pt x="4632255" y="5539657"/>
                  <a:pt x="4637631" y="5545033"/>
                </a:cubicBezTo>
                <a:cubicBezTo>
                  <a:pt x="4643010" y="5550411"/>
                  <a:pt x="4651072" y="5553098"/>
                  <a:pt x="4661827" y="5553098"/>
                </a:cubicBezTo>
                <a:cubicBezTo>
                  <a:pt x="4694089" y="5553098"/>
                  <a:pt x="4715598" y="5558476"/>
                  <a:pt x="4726351" y="5569229"/>
                </a:cubicBezTo>
                <a:lnTo>
                  <a:pt x="4710219" y="5569229"/>
                </a:lnTo>
                <a:cubicBezTo>
                  <a:pt x="4688713" y="5569229"/>
                  <a:pt x="4672582" y="5569229"/>
                  <a:pt x="4661827" y="5569229"/>
                </a:cubicBezTo>
                <a:cubicBezTo>
                  <a:pt x="4640320" y="5558476"/>
                  <a:pt x="4624189" y="5553098"/>
                  <a:pt x="4613434" y="5553098"/>
                </a:cubicBezTo>
                <a:lnTo>
                  <a:pt x="4597306" y="5536969"/>
                </a:lnTo>
                <a:cubicBezTo>
                  <a:pt x="4602680" y="5531593"/>
                  <a:pt x="4606711" y="5528902"/>
                  <a:pt x="4609400" y="5528902"/>
                </a:cubicBezTo>
                <a:close/>
                <a:moveTo>
                  <a:pt x="4500518" y="5520837"/>
                </a:moveTo>
                <a:cubicBezTo>
                  <a:pt x="4500518" y="5520837"/>
                  <a:pt x="4503207" y="5520837"/>
                  <a:pt x="4508586" y="5520837"/>
                </a:cubicBezTo>
                <a:cubicBezTo>
                  <a:pt x="4513961" y="5520837"/>
                  <a:pt x="4522025" y="5526215"/>
                  <a:pt x="4532779" y="5536969"/>
                </a:cubicBezTo>
                <a:lnTo>
                  <a:pt x="4500518" y="5536969"/>
                </a:lnTo>
                <a:close/>
                <a:moveTo>
                  <a:pt x="3831088" y="5520837"/>
                </a:moveTo>
                <a:cubicBezTo>
                  <a:pt x="3836464" y="5520837"/>
                  <a:pt x="3839151" y="5526215"/>
                  <a:pt x="3839151" y="5536969"/>
                </a:cubicBezTo>
                <a:cubicBezTo>
                  <a:pt x="3828398" y="5536969"/>
                  <a:pt x="3823020" y="5534280"/>
                  <a:pt x="3823020" y="5528902"/>
                </a:cubicBezTo>
                <a:cubicBezTo>
                  <a:pt x="3823020" y="5523525"/>
                  <a:pt x="3825710" y="5520837"/>
                  <a:pt x="3831088" y="5520837"/>
                </a:cubicBezTo>
                <a:close/>
                <a:moveTo>
                  <a:pt x="5532894" y="5488574"/>
                </a:moveTo>
                <a:cubicBezTo>
                  <a:pt x="5532894" y="5499329"/>
                  <a:pt x="5538272" y="5504707"/>
                  <a:pt x="5549026" y="5504707"/>
                </a:cubicBezTo>
                <a:cubicBezTo>
                  <a:pt x="5559778" y="5504707"/>
                  <a:pt x="5565156" y="5504707"/>
                  <a:pt x="5565156" y="5504707"/>
                </a:cubicBezTo>
                <a:cubicBezTo>
                  <a:pt x="5565156" y="5504707"/>
                  <a:pt x="5559778" y="5499329"/>
                  <a:pt x="5549026" y="5488574"/>
                </a:cubicBezTo>
                <a:close/>
                <a:moveTo>
                  <a:pt x="14259701" y="5472444"/>
                </a:moveTo>
                <a:cubicBezTo>
                  <a:pt x="14259701" y="5483198"/>
                  <a:pt x="14265081" y="5488574"/>
                  <a:pt x="14275833" y="5488574"/>
                </a:cubicBezTo>
                <a:cubicBezTo>
                  <a:pt x="14286589" y="5488574"/>
                  <a:pt x="14286589" y="5483198"/>
                  <a:pt x="14275833" y="5472444"/>
                </a:cubicBezTo>
                <a:close/>
                <a:moveTo>
                  <a:pt x="4387601" y="5472444"/>
                </a:moveTo>
                <a:cubicBezTo>
                  <a:pt x="4387601" y="5472444"/>
                  <a:pt x="4392980" y="5472444"/>
                  <a:pt x="4403734" y="5472444"/>
                </a:cubicBezTo>
                <a:lnTo>
                  <a:pt x="4419865" y="5504707"/>
                </a:lnTo>
                <a:lnTo>
                  <a:pt x="4452125" y="5504707"/>
                </a:lnTo>
                <a:lnTo>
                  <a:pt x="4452125" y="5520837"/>
                </a:lnTo>
                <a:cubicBezTo>
                  <a:pt x="4441373" y="5520837"/>
                  <a:pt x="4435994" y="5520837"/>
                  <a:pt x="4435994" y="5520837"/>
                </a:cubicBezTo>
                <a:lnTo>
                  <a:pt x="4403734" y="5504707"/>
                </a:lnTo>
                <a:lnTo>
                  <a:pt x="4387601" y="5504707"/>
                </a:lnTo>
                <a:cubicBezTo>
                  <a:pt x="4398358" y="5493952"/>
                  <a:pt x="4398358" y="5488574"/>
                  <a:pt x="4387601" y="5488574"/>
                </a:cubicBezTo>
                <a:cubicBezTo>
                  <a:pt x="4387601" y="5477822"/>
                  <a:pt x="4387601" y="5472444"/>
                  <a:pt x="4387601" y="5472444"/>
                </a:cubicBezTo>
                <a:close/>
                <a:moveTo>
                  <a:pt x="4161770" y="5472444"/>
                </a:moveTo>
                <a:cubicBezTo>
                  <a:pt x="4161770" y="5472444"/>
                  <a:pt x="4191343" y="5480511"/>
                  <a:pt x="4250488" y="5496640"/>
                </a:cubicBezTo>
                <a:cubicBezTo>
                  <a:pt x="4309636" y="5512772"/>
                  <a:pt x="4366094" y="5531590"/>
                  <a:pt x="4419865" y="5553098"/>
                </a:cubicBezTo>
                <a:cubicBezTo>
                  <a:pt x="4430618" y="5563853"/>
                  <a:pt x="4446748" y="5569229"/>
                  <a:pt x="4468256" y="5569229"/>
                </a:cubicBezTo>
                <a:cubicBezTo>
                  <a:pt x="4479011" y="5579983"/>
                  <a:pt x="4487076" y="5585361"/>
                  <a:pt x="4492452" y="5585361"/>
                </a:cubicBezTo>
                <a:cubicBezTo>
                  <a:pt x="4497830" y="5585361"/>
                  <a:pt x="4500518" y="5585361"/>
                  <a:pt x="4500518" y="5585361"/>
                </a:cubicBezTo>
                <a:cubicBezTo>
                  <a:pt x="4489765" y="5606870"/>
                  <a:pt x="4479011" y="5612244"/>
                  <a:pt x="4468256" y="5601492"/>
                </a:cubicBezTo>
                <a:cubicBezTo>
                  <a:pt x="4468256" y="5590739"/>
                  <a:pt x="4438683" y="5577294"/>
                  <a:pt x="4379538" y="5561165"/>
                </a:cubicBezTo>
                <a:cubicBezTo>
                  <a:pt x="4320388" y="5545033"/>
                  <a:pt x="4285439" y="5536969"/>
                  <a:pt x="4274684" y="5536969"/>
                </a:cubicBezTo>
                <a:cubicBezTo>
                  <a:pt x="4263932" y="5547720"/>
                  <a:pt x="4258555" y="5547720"/>
                  <a:pt x="4258555" y="5536969"/>
                </a:cubicBezTo>
                <a:cubicBezTo>
                  <a:pt x="4258555" y="5526215"/>
                  <a:pt x="4242426" y="5515461"/>
                  <a:pt x="4210163" y="5504707"/>
                </a:cubicBezTo>
                <a:close/>
                <a:moveTo>
                  <a:pt x="14711369" y="5456315"/>
                </a:moveTo>
                <a:cubicBezTo>
                  <a:pt x="14711369" y="5467066"/>
                  <a:pt x="14716745" y="5472444"/>
                  <a:pt x="14727497" y="5472444"/>
                </a:cubicBezTo>
                <a:cubicBezTo>
                  <a:pt x="14727497" y="5472444"/>
                  <a:pt x="14730189" y="5472444"/>
                  <a:pt x="14735565" y="5472444"/>
                </a:cubicBezTo>
                <a:cubicBezTo>
                  <a:pt x="14740941" y="5472444"/>
                  <a:pt x="14743629" y="5467066"/>
                  <a:pt x="14743629" y="5456315"/>
                </a:cubicBezTo>
                <a:lnTo>
                  <a:pt x="14727497" y="5456315"/>
                </a:lnTo>
                <a:cubicBezTo>
                  <a:pt x="14727497" y="5456315"/>
                  <a:pt x="14722121" y="5456315"/>
                  <a:pt x="14711369" y="5456315"/>
                </a:cubicBezTo>
                <a:close/>
                <a:moveTo>
                  <a:pt x="5403847" y="5424052"/>
                </a:moveTo>
                <a:lnTo>
                  <a:pt x="5419978" y="5456315"/>
                </a:lnTo>
                <a:lnTo>
                  <a:pt x="5452240" y="5456315"/>
                </a:lnTo>
                <a:lnTo>
                  <a:pt x="5419978" y="5440183"/>
                </a:lnTo>
                <a:cubicBezTo>
                  <a:pt x="5419978" y="5429429"/>
                  <a:pt x="5414601" y="5424052"/>
                  <a:pt x="5403847" y="5424052"/>
                </a:cubicBezTo>
                <a:close/>
                <a:moveTo>
                  <a:pt x="5048970" y="5424052"/>
                </a:moveTo>
                <a:cubicBezTo>
                  <a:pt x="5048970" y="5424052"/>
                  <a:pt x="5051657" y="5426740"/>
                  <a:pt x="5057035" y="5432116"/>
                </a:cubicBezTo>
                <a:cubicBezTo>
                  <a:pt x="5062411" y="5437494"/>
                  <a:pt x="5065098" y="5440183"/>
                  <a:pt x="5065098" y="5440183"/>
                </a:cubicBezTo>
                <a:lnTo>
                  <a:pt x="5048970" y="5440183"/>
                </a:lnTo>
                <a:close/>
                <a:moveTo>
                  <a:pt x="5534910" y="5413970"/>
                </a:moveTo>
                <a:cubicBezTo>
                  <a:pt x="5533565" y="5415315"/>
                  <a:pt x="5532894" y="5418676"/>
                  <a:pt x="5532894" y="5424052"/>
                </a:cubicBezTo>
                <a:cubicBezTo>
                  <a:pt x="5532894" y="5434806"/>
                  <a:pt x="5535582" y="5440183"/>
                  <a:pt x="5540960" y="5440183"/>
                </a:cubicBezTo>
                <a:cubicBezTo>
                  <a:pt x="5546336" y="5440183"/>
                  <a:pt x="5549026" y="5437494"/>
                  <a:pt x="5549026" y="5432116"/>
                </a:cubicBezTo>
                <a:cubicBezTo>
                  <a:pt x="5549026" y="5426740"/>
                  <a:pt x="5546336" y="5421365"/>
                  <a:pt x="5540960" y="5415985"/>
                </a:cubicBezTo>
                <a:cubicBezTo>
                  <a:pt x="5538270" y="5413298"/>
                  <a:pt x="5536254" y="5412626"/>
                  <a:pt x="5534910" y="5413970"/>
                </a:cubicBezTo>
                <a:close/>
                <a:moveTo>
                  <a:pt x="5290931" y="5407920"/>
                </a:moveTo>
                <a:lnTo>
                  <a:pt x="5355454" y="5424052"/>
                </a:lnTo>
                <a:cubicBezTo>
                  <a:pt x="5344701" y="5413298"/>
                  <a:pt x="5333946" y="5407920"/>
                  <a:pt x="5323192" y="5407920"/>
                </a:cubicBezTo>
                <a:close/>
                <a:moveTo>
                  <a:pt x="5403847" y="5375660"/>
                </a:moveTo>
                <a:cubicBezTo>
                  <a:pt x="5414601" y="5407920"/>
                  <a:pt x="5441486" y="5424052"/>
                  <a:pt x="5484501" y="5424052"/>
                </a:cubicBezTo>
                <a:lnTo>
                  <a:pt x="5468369" y="5407920"/>
                </a:lnTo>
                <a:close/>
                <a:moveTo>
                  <a:pt x="5242539" y="5375660"/>
                </a:moveTo>
                <a:lnTo>
                  <a:pt x="5242539" y="5391789"/>
                </a:lnTo>
                <a:lnTo>
                  <a:pt x="5274799" y="5391789"/>
                </a:lnTo>
                <a:cubicBezTo>
                  <a:pt x="5274799" y="5381035"/>
                  <a:pt x="5272110" y="5375660"/>
                  <a:pt x="5266736" y="5375660"/>
                </a:cubicBezTo>
                <a:cubicBezTo>
                  <a:pt x="5261358" y="5375660"/>
                  <a:pt x="5253294" y="5375660"/>
                  <a:pt x="5242539" y="5375660"/>
                </a:cubicBezTo>
                <a:close/>
                <a:moveTo>
                  <a:pt x="4565041" y="5375660"/>
                </a:moveTo>
                <a:cubicBezTo>
                  <a:pt x="4575796" y="5375660"/>
                  <a:pt x="4586551" y="5381035"/>
                  <a:pt x="4597306" y="5391789"/>
                </a:cubicBezTo>
                <a:lnTo>
                  <a:pt x="4581172" y="5391789"/>
                </a:lnTo>
                <a:cubicBezTo>
                  <a:pt x="4581172" y="5391789"/>
                  <a:pt x="4575796" y="5391789"/>
                  <a:pt x="4565041" y="5391789"/>
                </a:cubicBezTo>
                <a:lnTo>
                  <a:pt x="4548910" y="5391789"/>
                </a:lnTo>
                <a:cubicBezTo>
                  <a:pt x="4548910" y="5381035"/>
                  <a:pt x="4554287" y="5375660"/>
                  <a:pt x="4565041" y="5375660"/>
                </a:cubicBezTo>
                <a:close/>
                <a:moveTo>
                  <a:pt x="5516762" y="5359528"/>
                </a:moveTo>
                <a:cubicBezTo>
                  <a:pt x="5527515" y="5370283"/>
                  <a:pt x="5538272" y="5375660"/>
                  <a:pt x="5549026" y="5375660"/>
                </a:cubicBezTo>
                <a:lnTo>
                  <a:pt x="5581286" y="5375660"/>
                </a:lnTo>
                <a:cubicBezTo>
                  <a:pt x="5581286" y="5375660"/>
                  <a:pt x="5575908" y="5372972"/>
                  <a:pt x="5565156" y="5367594"/>
                </a:cubicBezTo>
                <a:cubicBezTo>
                  <a:pt x="5554402" y="5362216"/>
                  <a:pt x="5543647" y="5359528"/>
                  <a:pt x="5532894" y="5359528"/>
                </a:cubicBezTo>
                <a:close/>
                <a:moveTo>
                  <a:pt x="4274684" y="5359528"/>
                </a:moveTo>
                <a:cubicBezTo>
                  <a:pt x="4285439" y="5359528"/>
                  <a:pt x="4293505" y="5359528"/>
                  <a:pt x="4298884" y="5359528"/>
                </a:cubicBezTo>
                <a:cubicBezTo>
                  <a:pt x="4304260" y="5359528"/>
                  <a:pt x="4306948" y="5359528"/>
                  <a:pt x="4306948" y="5359528"/>
                </a:cubicBezTo>
                <a:lnTo>
                  <a:pt x="4290817" y="5375660"/>
                </a:lnTo>
                <a:close/>
                <a:moveTo>
                  <a:pt x="5065098" y="5343398"/>
                </a:moveTo>
                <a:lnTo>
                  <a:pt x="5097360" y="5343398"/>
                </a:lnTo>
                <a:cubicBezTo>
                  <a:pt x="5097360" y="5354152"/>
                  <a:pt x="5097360" y="5359528"/>
                  <a:pt x="5097360" y="5359528"/>
                </a:cubicBezTo>
                <a:close/>
                <a:moveTo>
                  <a:pt x="4194029" y="5343398"/>
                </a:moveTo>
                <a:cubicBezTo>
                  <a:pt x="4194029" y="5343398"/>
                  <a:pt x="4199409" y="5343398"/>
                  <a:pt x="4210163" y="5343398"/>
                </a:cubicBezTo>
                <a:lnTo>
                  <a:pt x="4194029" y="5359528"/>
                </a:lnTo>
                <a:close/>
                <a:moveTo>
                  <a:pt x="5403847" y="5315167"/>
                </a:moveTo>
                <a:cubicBezTo>
                  <a:pt x="5393092" y="5312480"/>
                  <a:pt x="5382340" y="5316515"/>
                  <a:pt x="5371586" y="5327266"/>
                </a:cubicBezTo>
                <a:cubicBezTo>
                  <a:pt x="5371586" y="5338020"/>
                  <a:pt x="5376960" y="5343398"/>
                  <a:pt x="5387714" y="5343398"/>
                </a:cubicBezTo>
                <a:cubicBezTo>
                  <a:pt x="5419978" y="5343398"/>
                  <a:pt x="5436108" y="5343398"/>
                  <a:pt x="5436108" y="5343398"/>
                </a:cubicBezTo>
                <a:cubicBezTo>
                  <a:pt x="5425354" y="5327266"/>
                  <a:pt x="5414601" y="5317857"/>
                  <a:pt x="5403847" y="5315167"/>
                </a:cubicBezTo>
                <a:close/>
                <a:moveTo>
                  <a:pt x="4887660" y="5295006"/>
                </a:moveTo>
                <a:cubicBezTo>
                  <a:pt x="4898415" y="5295006"/>
                  <a:pt x="4906480" y="5295006"/>
                  <a:pt x="4911856" y="5295006"/>
                </a:cubicBezTo>
                <a:cubicBezTo>
                  <a:pt x="4917233" y="5295006"/>
                  <a:pt x="4919923" y="5295006"/>
                  <a:pt x="4919923" y="5295006"/>
                </a:cubicBezTo>
                <a:cubicBezTo>
                  <a:pt x="4919923" y="5295006"/>
                  <a:pt x="4917233" y="5300382"/>
                  <a:pt x="4911856" y="5311135"/>
                </a:cubicBezTo>
                <a:cubicBezTo>
                  <a:pt x="4906480" y="5321889"/>
                  <a:pt x="4903789" y="5327266"/>
                  <a:pt x="4903789" y="5327266"/>
                </a:cubicBezTo>
                <a:lnTo>
                  <a:pt x="4871530" y="5327266"/>
                </a:lnTo>
                <a:cubicBezTo>
                  <a:pt x="4871530" y="5316515"/>
                  <a:pt x="4876908" y="5305757"/>
                  <a:pt x="4887660" y="5295006"/>
                </a:cubicBezTo>
                <a:close/>
                <a:moveTo>
                  <a:pt x="5032836" y="5262743"/>
                </a:moveTo>
                <a:cubicBezTo>
                  <a:pt x="5011330" y="5262743"/>
                  <a:pt x="5022084" y="5273496"/>
                  <a:pt x="5065098" y="5295006"/>
                </a:cubicBezTo>
                <a:lnTo>
                  <a:pt x="5145753" y="5295006"/>
                </a:lnTo>
                <a:cubicBezTo>
                  <a:pt x="5145753" y="5295006"/>
                  <a:pt x="5135001" y="5289628"/>
                  <a:pt x="5113491" y="5278874"/>
                </a:cubicBezTo>
                <a:lnTo>
                  <a:pt x="5081231" y="5278874"/>
                </a:lnTo>
                <a:lnTo>
                  <a:pt x="5065098" y="5278874"/>
                </a:lnTo>
                <a:cubicBezTo>
                  <a:pt x="5054346" y="5268120"/>
                  <a:pt x="5043591" y="5262743"/>
                  <a:pt x="5032836" y="5262743"/>
                </a:cubicBezTo>
                <a:close/>
                <a:moveTo>
                  <a:pt x="4770710" y="5250646"/>
                </a:moveTo>
                <a:cubicBezTo>
                  <a:pt x="4784153" y="5253334"/>
                  <a:pt x="4801629" y="5262743"/>
                  <a:pt x="4823137" y="5278874"/>
                </a:cubicBezTo>
                <a:cubicBezTo>
                  <a:pt x="4823137" y="5289628"/>
                  <a:pt x="4823137" y="5295006"/>
                  <a:pt x="4823137" y="5295006"/>
                </a:cubicBezTo>
                <a:cubicBezTo>
                  <a:pt x="4823137" y="5295006"/>
                  <a:pt x="4817761" y="5295006"/>
                  <a:pt x="4807006" y="5295006"/>
                </a:cubicBezTo>
                <a:cubicBezTo>
                  <a:pt x="4796251" y="5295006"/>
                  <a:pt x="4780122" y="5289628"/>
                  <a:pt x="4758615" y="5278874"/>
                </a:cubicBezTo>
                <a:cubicBezTo>
                  <a:pt x="4758615" y="5278874"/>
                  <a:pt x="4755926" y="5276185"/>
                  <a:pt x="4750548" y="5270807"/>
                </a:cubicBezTo>
                <a:cubicBezTo>
                  <a:pt x="4745169" y="5265431"/>
                  <a:pt x="4742482" y="5262743"/>
                  <a:pt x="4742482" y="5262743"/>
                </a:cubicBezTo>
                <a:cubicBezTo>
                  <a:pt x="4747860" y="5251989"/>
                  <a:pt x="4757268" y="5247957"/>
                  <a:pt x="4770710" y="5250646"/>
                </a:cubicBezTo>
                <a:close/>
                <a:moveTo>
                  <a:pt x="4662678" y="5244914"/>
                </a:moveTo>
                <a:lnTo>
                  <a:pt x="4710219" y="5262743"/>
                </a:lnTo>
                <a:lnTo>
                  <a:pt x="4726351" y="5278874"/>
                </a:lnTo>
                <a:lnTo>
                  <a:pt x="4710219" y="5278874"/>
                </a:lnTo>
                <a:cubicBezTo>
                  <a:pt x="4688713" y="5278874"/>
                  <a:pt x="4677959" y="5273496"/>
                  <a:pt x="4677959" y="5262743"/>
                </a:cubicBezTo>
                <a:cubicBezTo>
                  <a:pt x="4677959" y="5257367"/>
                  <a:pt x="4673924" y="5251989"/>
                  <a:pt x="4665859" y="5246611"/>
                </a:cubicBezTo>
                <a:close/>
                <a:moveTo>
                  <a:pt x="5307060" y="5222417"/>
                </a:moveTo>
                <a:cubicBezTo>
                  <a:pt x="5301686" y="5222417"/>
                  <a:pt x="5296309" y="5225106"/>
                  <a:pt x="5290931" y="5230481"/>
                </a:cubicBezTo>
                <a:cubicBezTo>
                  <a:pt x="5290931" y="5241235"/>
                  <a:pt x="5296309" y="5246611"/>
                  <a:pt x="5307060" y="5246611"/>
                </a:cubicBezTo>
                <a:lnTo>
                  <a:pt x="5323192" y="5230481"/>
                </a:lnTo>
                <a:cubicBezTo>
                  <a:pt x="5317814" y="5225106"/>
                  <a:pt x="5312438" y="5222417"/>
                  <a:pt x="5307060" y="5222417"/>
                </a:cubicBezTo>
                <a:close/>
                <a:moveTo>
                  <a:pt x="5065098" y="5214352"/>
                </a:moveTo>
                <a:cubicBezTo>
                  <a:pt x="5075853" y="5214352"/>
                  <a:pt x="5081231" y="5219728"/>
                  <a:pt x="5081231" y="5230481"/>
                </a:cubicBezTo>
                <a:cubicBezTo>
                  <a:pt x="5070477" y="5230481"/>
                  <a:pt x="5065098" y="5230481"/>
                  <a:pt x="5065098" y="5230481"/>
                </a:cubicBezTo>
                <a:cubicBezTo>
                  <a:pt x="5054346" y="5219728"/>
                  <a:pt x="5054346" y="5214352"/>
                  <a:pt x="5065098" y="5214352"/>
                </a:cubicBezTo>
                <a:close/>
                <a:moveTo>
                  <a:pt x="4581172" y="5214352"/>
                </a:moveTo>
                <a:cubicBezTo>
                  <a:pt x="4581172" y="5214352"/>
                  <a:pt x="4597306" y="5219728"/>
                  <a:pt x="4629565" y="5230481"/>
                </a:cubicBezTo>
                <a:cubicBezTo>
                  <a:pt x="4637631" y="5233170"/>
                  <a:pt x="4644690" y="5235860"/>
                  <a:pt x="4650736" y="5238547"/>
                </a:cubicBezTo>
                <a:lnTo>
                  <a:pt x="4662678" y="5244914"/>
                </a:lnTo>
                <a:close/>
                <a:moveTo>
                  <a:pt x="5246572" y="5206285"/>
                </a:moveTo>
                <a:cubicBezTo>
                  <a:pt x="5243884" y="5206285"/>
                  <a:pt x="5242539" y="5208974"/>
                  <a:pt x="5242539" y="5214352"/>
                </a:cubicBezTo>
                <a:cubicBezTo>
                  <a:pt x="5264046" y="5235860"/>
                  <a:pt x="5274799" y="5241235"/>
                  <a:pt x="5274799" y="5230481"/>
                </a:cubicBezTo>
                <a:cubicBezTo>
                  <a:pt x="5274799" y="5219728"/>
                  <a:pt x="5274799" y="5214352"/>
                  <a:pt x="5274799" y="5214352"/>
                </a:cubicBezTo>
                <a:cubicBezTo>
                  <a:pt x="5274799" y="5214352"/>
                  <a:pt x="5269423" y="5214352"/>
                  <a:pt x="5258672" y="5214352"/>
                </a:cubicBezTo>
                <a:cubicBezTo>
                  <a:pt x="5253294" y="5208974"/>
                  <a:pt x="5249260" y="5206285"/>
                  <a:pt x="5246572" y="5206285"/>
                </a:cubicBezTo>
                <a:close/>
                <a:moveTo>
                  <a:pt x="4952182" y="5198219"/>
                </a:moveTo>
                <a:cubicBezTo>
                  <a:pt x="4952182" y="5198219"/>
                  <a:pt x="4957560" y="5198219"/>
                  <a:pt x="4968315" y="5198219"/>
                </a:cubicBezTo>
                <a:lnTo>
                  <a:pt x="4984443" y="5198219"/>
                </a:lnTo>
                <a:lnTo>
                  <a:pt x="4968315" y="5214352"/>
                </a:lnTo>
                <a:cubicBezTo>
                  <a:pt x="4957560" y="5203597"/>
                  <a:pt x="4952182" y="5198219"/>
                  <a:pt x="4952182" y="5198219"/>
                </a:cubicBezTo>
                <a:close/>
                <a:moveTo>
                  <a:pt x="5116719" y="5186927"/>
                </a:moveTo>
                <a:lnTo>
                  <a:pt x="5119697" y="5187053"/>
                </a:lnTo>
                <a:lnTo>
                  <a:pt x="5119542" y="5187129"/>
                </a:lnTo>
                <a:close/>
                <a:moveTo>
                  <a:pt x="5178015" y="5182089"/>
                </a:moveTo>
                <a:cubicBezTo>
                  <a:pt x="5188770" y="5192842"/>
                  <a:pt x="5194148" y="5198219"/>
                  <a:pt x="5194148" y="5198219"/>
                </a:cubicBezTo>
                <a:cubicBezTo>
                  <a:pt x="5194148" y="5208974"/>
                  <a:pt x="5194148" y="5214352"/>
                  <a:pt x="5194148" y="5214352"/>
                </a:cubicBezTo>
                <a:cubicBezTo>
                  <a:pt x="5204901" y="5214352"/>
                  <a:pt x="5210277" y="5208974"/>
                  <a:pt x="5210277" y="5198219"/>
                </a:cubicBezTo>
                <a:cubicBezTo>
                  <a:pt x="5210277" y="5187465"/>
                  <a:pt x="5204901" y="5182089"/>
                  <a:pt x="5194148" y="5182089"/>
                </a:cubicBezTo>
                <a:close/>
                <a:moveTo>
                  <a:pt x="5129624" y="5182089"/>
                </a:moveTo>
                <a:cubicBezTo>
                  <a:pt x="5129624" y="5184778"/>
                  <a:pt x="5126936" y="5186457"/>
                  <a:pt x="5121556" y="5187129"/>
                </a:cubicBezTo>
                <a:lnTo>
                  <a:pt x="5119697" y="5187053"/>
                </a:lnTo>
                <a:close/>
                <a:moveTo>
                  <a:pt x="4903789" y="5182089"/>
                </a:moveTo>
                <a:lnTo>
                  <a:pt x="4903789" y="5198219"/>
                </a:lnTo>
                <a:cubicBezTo>
                  <a:pt x="4893037" y="5198219"/>
                  <a:pt x="4887660" y="5198219"/>
                  <a:pt x="4887660" y="5198219"/>
                </a:cubicBezTo>
                <a:close/>
                <a:moveTo>
                  <a:pt x="4629565" y="5182089"/>
                </a:moveTo>
                <a:lnTo>
                  <a:pt x="4661827" y="5182089"/>
                </a:lnTo>
                <a:lnTo>
                  <a:pt x="4645696" y="5198219"/>
                </a:lnTo>
                <a:cubicBezTo>
                  <a:pt x="4634943" y="5198219"/>
                  <a:pt x="4629565" y="5192842"/>
                  <a:pt x="4629565" y="5182089"/>
                </a:cubicBezTo>
                <a:close/>
                <a:moveTo>
                  <a:pt x="4500518" y="5182089"/>
                </a:moveTo>
                <a:cubicBezTo>
                  <a:pt x="4500518" y="5182089"/>
                  <a:pt x="4505897" y="5182089"/>
                  <a:pt x="4516648" y="5182089"/>
                </a:cubicBezTo>
                <a:cubicBezTo>
                  <a:pt x="4527403" y="5182089"/>
                  <a:pt x="4532779" y="5187465"/>
                  <a:pt x="4532779" y="5198219"/>
                </a:cubicBezTo>
                <a:cubicBezTo>
                  <a:pt x="4532779" y="5198219"/>
                  <a:pt x="4527403" y="5198219"/>
                  <a:pt x="4516648" y="5198219"/>
                </a:cubicBezTo>
                <a:cubicBezTo>
                  <a:pt x="4505897" y="5198219"/>
                  <a:pt x="4500518" y="5198219"/>
                  <a:pt x="4500518" y="5198219"/>
                </a:cubicBezTo>
                <a:cubicBezTo>
                  <a:pt x="4500518" y="5187465"/>
                  <a:pt x="4500518" y="5182089"/>
                  <a:pt x="4500518" y="5182089"/>
                </a:cubicBezTo>
                <a:close/>
                <a:moveTo>
                  <a:pt x="4807006" y="5149826"/>
                </a:moveTo>
                <a:lnTo>
                  <a:pt x="4839268" y="5165957"/>
                </a:lnTo>
                <a:cubicBezTo>
                  <a:pt x="4839268" y="5176711"/>
                  <a:pt x="4828513" y="5176711"/>
                  <a:pt x="4807006" y="5165957"/>
                </a:cubicBezTo>
                <a:cubicBezTo>
                  <a:pt x="4807006" y="5155206"/>
                  <a:pt x="4807006" y="5149826"/>
                  <a:pt x="4807006" y="5149826"/>
                </a:cubicBezTo>
                <a:close/>
                <a:moveTo>
                  <a:pt x="4048854" y="5133694"/>
                </a:moveTo>
                <a:lnTo>
                  <a:pt x="4064985" y="5133694"/>
                </a:lnTo>
                <a:lnTo>
                  <a:pt x="4081116" y="5149826"/>
                </a:lnTo>
                <a:cubicBezTo>
                  <a:pt x="4070361" y="5149826"/>
                  <a:pt x="4059606" y="5144448"/>
                  <a:pt x="4048854" y="5133694"/>
                </a:cubicBezTo>
                <a:close/>
                <a:moveTo>
                  <a:pt x="4500518" y="5117565"/>
                </a:moveTo>
                <a:cubicBezTo>
                  <a:pt x="4500518" y="5117565"/>
                  <a:pt x="4500518" y="5122943"/>
                  <a:pt x="4500518" y="5133694"/>
                </a:cubicBezTo>
                <a:lnTo>
                  <a:pt x="4484389" y="5149826"/>
                </a:lnTo>
                <a:cubicBezTo>
                  <a:pt x="4484389" y="5149826"/>
                  <a:pt x="4484389" y="5144448"/>
                  <a:pt x="4484389" y="5133694"/>
                </a:cubicBezTo>
                <a:close/>
                <a:moveTo>
                  <a:pt x="4758615" y="5085302"/>
                </a:moveTo>
                <a:lnTo>
                  <a:pt x="4790875" y="5085302"/>
                </a:lnTo>
                <a:lnTo>
                  <a:pt x="4774744" y="5101434"/>
                </a:lnTo>
                <a:cubicBezTo>
                  <a:pt x="4763989" y="5101434"/>
                  <a:pt x="4758615" y="5096057"/>
                  <a:pt x="4758615" y="5085302"/>
                </a:cubicBezTo>
                <a:close/>
                <a:moveTo>
                  <a:pt x="4516648" y="5085302"/>
                </a:moveTo>
                <a:cubicBezTo>
                  <a:pt x="4548910" y="5085302"/>
                  <a:pt x="4575796" y="5096057"/>
                  <a:pt x="4597306" y="5117565"/>
                </a:cubicBezTo>
                <a:lnTo>
                  <a:pt x="4548910" y="5117565"/>
                </a:lnTo>
                <a:cubicBezTo>
                  <a:pt x="4527403" y="5106811"/>
                  <a:pt x="4516648" y="5101434"/>
                  <a:pt x="4516648" y="5101434"/>
                </a:cubicBezTo>
                <a:cubicBezTo>
                  <a:pt x="4516648" y="5090680"/>
                  <a:pt x="4516648" y="5085302"/>
                  <a:pt x="4516648" y="5085302"/>
                </a:cubicBezTo>
                <a:close/>
                <a:moveTo>
                  <a:pt x="5032836" y="5069173"/>
                </a:moveTo>
                <a:cubicBezTo>
                  <a:pt x="5032836" y="5079926"/>
                  <a:pt x="5038215" y="5085302"/>
                  <a:pt x="5048970" y="5085302"/>
                </a:cubicBezTo>
                <a:cubicBezTo>
                  <a:pt x="5059723" y="5085302"/>
                  <a:pt x="5065098" y="5085302"/>
                  <a:pt x="5065098" y="5085302"/>
                </a:cubicBezTo>
                <a:cubicBezTo>
                  <a:pt x="5065098" y="5085302"/>
                  <a:pt x="5059723" y="5079926"/>
                  <a:pt x="5048970" y="5069173"/>
                </a:cubicBezTo>
                <a:close/>
                <a:moveTo>
                  <a:pt x="4468256" y="5069173"/>
                </a:moveTo>
                <a:lnTo>
                  <a:pt x="4484389" y="5085302"/>
                </a:lnTo>
                <a:lnTo>
                  <a:pt x="4468256" y="5085302"/>
                </a:lnTo>
                <a:close/>
                <a:moveTo>
                  <a:pt x="4032723" y="5069173"/>
                </a:moveTo>
                <a:cubicBezTo>
                  <a:pt x="4043475" y="5069173"/>
                  <a:pt x="4048854" y="5071861"/>
                  <a:pt x="4048854" y="5077239"/>
                </a:cubicBezTo>
                <a:cubicBezTo>
                  <a:pt x="4048854" y="5082615"/>
                  <a:pt x="4048854" y="5085302"/>
                  <a:pt x="4048854" y="5085302"/>
                </a:cubicBezTo>
                <a:lnTo>
                  <a:pt x="4032723" y="5085302"/>
                </a:lnTo>
                <a:close/>
                <a:moveTo>
                  <a:pt x="3855284" y="5069173"/>
                </a:moveTo>
                <a:cubicBezTo>
                  <a:pt x="3855284" y="5069173"/>
                  <a:pt x="3857971" y="5071861"/>
                  <a:pt x="3863351" y="5077239"/>
                </a:cubicBezTo>
                <a:cubicBezTo>
                  <a:pt x="3868724" y="5082615"/>
                  <a:pt x="3871415" y="5085302"/>
                  <a:pt x="3871415" y="5085302"/>
                </a:cubicBezTo>
                <a:cubicBezTo>
                  <a:pt x="3871415" y="5085302"/>
                  <a:pt x="3866038" y="5085302"/>
                  <a:pt x="3855284" y="5085302"/>
                </a:cubicBezTo>
                <a:cubicBezTo>
                  <a:pt x="3855284" y="5074551"/>
                  <a:pt x="3855284" y="5069173"/>
                  <a:pt x="3855284" y="5069173"/>
                </a:cubicBezTo>
                <a:close/>
                <a:moveTo>
                  <a:pt x="3912749" y="5064130"/>
                </a:moveTo>
                <a:cubicBezTo>
                  <a:pt x="3914766" y="5064805"/>
                  <a:pt x="3917119" y="5066484"/>
                  <a:pt x="3919808" y="5069173"/>
                </a:cubicBezTo>
                <a:cubicBezTo>
                  <a:pt x="3930560" y="5069173"/>
                  <a:pt x="3946692" y="5074551"/>
                  <a:pt x="3968199" y="5085302"/>
                </a:cubicBezTo>
                <a:cubicBezTo>
                  <a:pt x="3989706" y="5106811"/>
                  <a:pt x="4005839" y="5122943"/>
                  <a:pt x="4016592" y="5133694"/>
                </a:cubicBezTo>
                <a:cubicBezTo>
                  <a:pt x="4005839" y="5133694"/>
                  <a:pt x="3997773" y="5131007"/>
                  <a:pt x="3992398" y="5125630"/>
                </a:cubicBezTo>
                <a:cubicBezTo>
                  <a:pt x="3987019" y="5120252"/>
                  <a:pt x="3978954" y="5117565"/>
                  <a:pt x="3968199" y="5117565"/>
                </a:cubicBezTo>
                <a:lnTo>
                  <a:pt x="3935937" y="5101434"/>
                </a:lnTo>
                <a:cubicBezTo>
                  <a:pt x="3935937" y="5090680"/>
                  <a:pt x="3930560" y="5085302"/>
                  <a:pt x="3919808" y="5085302"/>
                </a:cubicBezTo>
                <a:cubicBezTo>
                  <a:pt x="3909051" y="5096057"/>
                  <a:pt x="3903675" y="5096057"/>
                  <a:pt x="3903675" y="5085302"/>
                </a:cubicBezTo>
                <a:cubicBezTo>
                  <a:pt x="3903675" y="5069173"/>
                  <a:pt x="3906701" y="5062115"/>
                  <a:pt x="3912749" y="5064130"/>
                </a:cubicBezTo>
                <a:close/>
                <a:moveTo>
                  <a:pt x="4403734" y="5053040"/>
                </a:moveTo>
                <a:lnTo>
                  <a:pt x="4419865" y="5085302"/>
                </a:lnTo>
                <a:cubicBezTo>
                  <a:pt x="4409110" y="5085302"/>
                  <a:pt x="4403734" y="5079926"/>
                  <a:pt x="4403734" y="5069173"/>
                </a:cubicBezTo>
                <a:cubicBezTo>
                  <a:pt x="4392980" y="5069173"/>
                  <a:pt x="4387601" y="5066484"/>
                  <a:pt x="4387601" y="5061107"/>
                </a:cubicBezTo>
                <a:cubicBezTo>
                  <a:pt x="4387601" y="5055729"/>
                  <a:pt x="4392980" y="5053040"/>
                  <a:pt x="4403734" y="5053040"/>
                </a:cubicBezTo>
                <a:close/>
                <a:moveTo>
                  <a:pt x="3774628" y="5053040"/>
                </a:moveTo>
                <a:lnTo>
                  <a:pt x="3806892" y="5053040"/>
                </a:lnTo>
                <a:cubicBezTo>
                  <a:pt x="3828398" y="5063794"/>
                  <a:pt x="3839151" y="5069173"/>
                  <a:pt x="3839151" y="5069173"/>
                </a:cubicBezTo>
                <a:lnTo>
                  <a:pt x="3806892" y="5085302"/>
                </a:lnTo>
                <a:cubicBezTo>
                  <a:pt x="3796137" y="5085302"/>
                  <a:pt x="3790760" y="5085302"/>
                  <a:pt x="3790760" y="5085302"/>
                </a:cubicBezTo>
                <a:lnTo>
                  <a:pt x="3790760" y="5069173"/>
                </a:lnTo>
                <a:close/>
                <a:moveTo>
                  <a:pt x="3290701" y="5053040"/>
                </a:moveTo>
                <a:lnTo>
                  <a:pt x="3322963" y="5053040"/>
                </a:lnTo>
                <a:lnTo>
                  <a:pt x="3306833" y="5069173"/>
                </a:lnTo>
                <a:cubicBezTo>
                  <a:pt x="3306833" y="5069173"/>
                  <a:pt x="3301456" y="5063794"/>
                  <a:pt x="3290701" y="5053040"/>
                </a:cubicBezTo>
                <a:close/>
                <a:moveTo>
                  <a:pt x="4306948" y="5036911"/>
                </a:moveTo>
                <a:cubicBezTo>
                  <a:pt x="4306948" y="5036911"/>
                  <a:pt x="4312325" y="5036911"/>
                  <a:pt x="4323079" y="5036911"/>
                </a:cubicBezTo>
                <a:lnTo>
                  <a:pt x="4355342" y="5053040"/>
                </a:lnTo>
                <a:cubicBezTo>
                  <a:pt x="4366094" y="5053040"/>
                  <a:pt x="4371470" y="5053040"/>
                  <a:pt x="4371470" y="5053040"/>
                </a:cubicBezTo>
                <a:lnTo>
                  <a:pt x="4355342" y="5069173"/>
                </a:lnTo>
                <a:lnTo>
                  <a:pt x="4339210" y="5085302"/>
                </a:lnTo>
                <a:cubicBezTo>
                  <a:pt x="4328456" y="5074551"/>
                  <a:pt x="4309636" y="5069173"/>
                  <a:pt x="4282752" y="5069173"/>
                </a:cubicBezTo>
                <a:cubicBezTo>
                  <a:pt x="4255867" y="5069173"/>
                  <a:pt x="4242426" y="5063794"/>
                  <a:pt x="4242426" y="5053040"/>
                </a:cubicBezTo>
                <a:lnTo>
                  <a:pt x="4274684" y="5053040"/>
                </a:lnTo>
                <a:lnTo>
                  <a:pt x="4306948" y="5053040"/>
                </a:lnTo>
                <a:close/>
                <a:moveTo>
                  <a:pt x="4129509" y="5036911"/>
                </a:moveTo>
                <a:lnTo>
                  <a:pt x="4145639" y="5036911"/>
                </a:lnTo>
                <a:lnTo>
                  <a:pt x="4145639" y="5053040"/>
                </a:lnTo>
                <a:cubicBezTo>
                  <a:pt x="4134884" y="5053040"/>
                  <a:pt x="4129509" y="5047665"/>
                  <a:pt x="4129509" y="5036911"/>
                </a:cubicBezTo>
                <a:close/>
                <a:moveTo>
                  <a:pt x="3258442" y="5036911"/>
                </a:moveTo>
                <a:cubicBezTo>
                  <a:pt x="3269195" y="5036911"/>
                  <a:pt x="3274571" y="5036911"/>
                  <a:pt x="3274571" y="5036911"/>
                </a:cubicBezTo>
                <a:lnTo>
                  <a:pt x="3258442" y="5053040"/>
                </a:lnTo>
                <a:close/>
                <a:moveTo>
                  <a:pt x="4702155" y="4988519"/>
                </a:moveTo>
                <a:cubicBezTo>
                  <a:pt x="4707531" y="4988519"/>
                  <a:pt x="4710219" y="4993894"/>
                  <a:pt x="4710219" y="5004648"/>
                </a:cubicBezTo>
                <a:lnTo>
                  <a:pt x="4694089" y="5020780"/>
                </a:lnTo>
                <a:cubicBezTo>
                  <a:pt x="4694089" y="5020780"/>
                  <a:pt x="4694089" y="5015402"/>
                  <a:pt x="4694089" y="5004648"/>
                </a:cubicBezTo>
                <a:cubicBezTo>
                  <a:pt x="4694089" y="4993894"/>
                  <a:pt x="4696778" y="4988519"/>
                  <a:pt x="4702155" y="4988519"/>
                </a:cubicBezTo>
                <a:close/>
                <a:moveTo>
                  <a:pt x="3742366" y="4988519"/>
                </a:moveTo>
                <a:cubicBezTo>
                  <a:pt x="3753120" y="4988519"/>
                  <a:pt x="3761188" y="4991206"/>
                  <a:pt x="3766564" y="4996584"/>
                </a:cubicBezTo>
                <a:cubicBezTo>
                  <a:pt x="3771941" y="5001961"/>
                  <a:pt x="3769251" y="5004648"/>
                  <a:pt x="3758496" y="5004648"/>
                </a:cubicBezTo>
                <a:cubicBezTo>
                  <a:pt x="3758496" y="5004648"/>
                  <a:pt x="3755809" y="5004648"/>
                  <a:pt x="3750433" y="5004648"/>
                </a:cubicBezTo>
                <a:cubicBezTo>
                  <a:pt x="3745055" y="5004648"/>
                  <a:pt x="3742366" y="4999272"/>
                  <a:pt x="3742366" y="4988519"/>
                </a:cubicBezTo>
                <a:close/>
                <a:moveTo>
                  <a:pt x="14162917" y="4972387"/>
                </a:moveTo>
                <a:lnTo>
                  <a:pt x="14211309" y="4972387"/>
                </a:lnTo>
                <a:cubicBezTo>
                  <a:pt x="14243573" y="4983139"/>
                  <a:pt x="14259701" y="4993894"/>
                  <a:pt x="14259701" y="5004648"/>
                </a:cubicBezTo>
                <a:cubicBezTo>
                  <a:pt x="14248949" y="5004648"/>
                  <a:pt x="14243573" y="5001961"/>
                  <a:pt x="14243573" y="4996584"/>
                </a:cubicBezTo>
                <a:cubicBezTo>
                  <a:pt x="14243573" y="4991206"/>
                  <a:pt x="14238197" y="4993894"/>
                  <a:pt x="14227441" y="5004648"/>
                </a:cubicBezTo>
                <a:cubicBezTo>
                  <a:pt x="14216685" y="5004648"/>
                  <a:pt x="14205933" y="4999272"/>
                  <a:pt x="14195181" y="4988519"/>
                </a:cubicBezTo>
                <a:close/>
                <a:moveTo>
                  <a:pt x="4532779" y="4972387"/>
                </a:moveTo>
                <a:lnTo>
                  <a:pt x="4548910" y="4972387"/>
                </a:lnTo>
                <a:cubicBezTo>
                  <a:pt x="4559665" y="4983139"/>
                  <a:pt x="4570418" y="4988519"/>
                  <a:pt x="4581172" y="4988519"/>
                </a:cubicBezTo>
                <a:cubicBezTo>
                  <a:pt x="4591927" y="4988519"/>
                  <a:pt x="4602680" y="4988519"/>
                  <a:pt x="4613434" y="4988519"/>
                </a:cubicBezTo>
                <a:cubicBezTo>
                  <a:pt x="4634943" y="4988519"/>
                  <a:pt x="4645696" y="4991206"/>
                  <a:pt x="4645696" y="4996584"/>
                </a:cubicBezTo>
                <a:cubicBezTo>
                  <a:pt x="4645696" y="5001961"/>
                  <a:pt x="4648386" y="5004648"/>
                  <a:pt x="4653761" y="5004648"/>
                </a:cubicBezTo>
                <a:cubicBezTo>
                  <a:pt x="4659138" y="5004648"/>
                  <a:pt x="4667206" y="5010026"/>
                  <a:pt x="4677959" y="5020780"/>
                </a:cubicBezTo>
                <a:lnTo>
                  <a:pt x="4661827" y="5020780"/>
                </a:lnTo>
                <a:lnTo>
                  <a:pt x="4629565" y="5036911"/>
                </a:lnTo>
                <a:cubicBezTo>
                  <a:pt x="4629565" y="5036911"/>
                  <a:pt x="4624189" y="5036911"/>
                  <a:pt x="4613434" y="5036911"/>
                </a:cubicBezTo>
                <a:cubicBezTo>
                  <a:pt x="4613434" y="5026156"/>
                  <a:pt x="4616123" y="5015402"/>
                  <a:pt x="4621502" y="5004648"/>
                </a:cubicBezTo>
                <a:cubicBezTo>
                  <a:pt x="4626878" y="4993894"/>
                  <a:pt x="4624189" y="4993894"/>
                  <a:pt x="4613434" y="5004648"/>
                </a:cubicBezTo>
                <a:cubicBezTo>
                  <a:pt x="4591927" y="5004648"/>
                  <a:pt x="4575796" y="5004648"/>
                  <a:pt x="4565041" y="5004648"/>
                </a:cubicBezTo>
                <a:lnTo>
                  <a:pt x="4565041" y="4988519"/>
                </a:lnTo>
                <a:cubicBezTo>
                  <a:pt x="4543534" y="4988519"/>
                  <a:pt x="4532779" y="4983139"/>
                  <a:pt x="4532779" y="4972387"/>
                </a:cubicBezTo>
                <a:close/>
                <a:moveTo>
                  <a:pt x="4145639" y="4972387"/>
                </a:moveTo>
                <a:cubicBezTo>
                  <a:pt x="4145639" y="4972387"/>
                  <a:pt x="4151016" y="4972387"/>
                  <a:pt x="4161770" y="4972387"/>
                </a:cubicBezTo>
                <a:cubicBezTo>
                  <a:pt x="4172523" y="4972387"/>
                  <a:pt x="4177901" y="4975074"/>
                  <a:pt x="4177901" y="4980452"/>
                </a:cubicBezTo>
                <a:cubicBezTo>
                  <a:pt x="4177901" y="4985830"/>
                  <a:pt x="4172523" y="4988519"/>
                  <a:pt x="4161770" y="4988519"/>
                </a:cubicBezTo>
                <a:cubicBezTo>
                  <a:pt x="4161770" y="4988519"/>
                  <a:pt x="4159080" y="4985830"/>
                  <a:pt x="4153705" y="4980452"/>
                </a:cubicBezTo>
                <a:cubicBezTo>
                  <a:pt x="4148328" y="4975074"/>
                  <a:pt x="4145639" y="4972387"/>
                  <a:pt x="4145639" y="4972387"/>
                </a:cubicBezTo>
                <a:close/>
                <a:moveTo>
                  <a:pt x="3893593" y="4964322"/>
                </a:moveTo>
                <a:cubicBezTo>
                  <a:pt x="3894937" y="4964322"/>
                  <a:pt x="3898299" y="4967010"/>
                  <a:pt x="3903675" y="4972387"/>
                </a:cubicBezTo>
                <a:cubicBezTo>
                  <a:pt x="3914430" y="4983139"/>
                  <a:pt x="3922496" y="4985830"/>
                  <a:pt x="3927872" y="4980452"/>
                </a:cubicBezTo>
                <a:cubicBezTo>
                  <a:pt x="3933250" y="4975074"/>
                  <a:pt x="3962822" y="4977765"/>
                  <a:pt x="4016592" y="4988519"/>
                </a:cubicBezTo>
                <a:lnTo>
                  <a:pt x="3984330" y="5004648"/>
                </a:lnTo>
                <a:cubicBezTo>
                  <a:pt x="3973575" y="5004648"/>
                  <a:pt x="3962822" y="5004648"/>
                  <a:pt x="3952068" y="5004648"/>
                </a:cubicBezTo>
                <a:lnTo>
                  <a:pt x="3919808" y="4988519"/>
                </a:lnTo>
                <a:cubicBezTo>
                  <a:pt x="3909051" y="4988519"/>
                  <a:pt x="3900988" y="4983139"/>
                  <a:pt x="3895609" y="4972387"/>
                </a:cubicBezTo>
                <a:cubicBezTo>
                  <a:pt x="3892920" y="4967010"/>
                  <a:pt x="3892251" y="4964322"/>
                  <a:pt x="3893593" y="4964322"/>
                </a:cubicBezTo>
                <a:close/>
                <a:moveTo>
                  <a:pt x="4758615" y="4940126"/>
                </a:moveTo>
                <a:lnTo>
                  <a:pt x="4774744" y="4972387"/>
                </a:lnTo>
                <a:cubicBezTo>
                  <a:pt x="4817761" y="4993894"/>
                  <a:pt x="4839268" y="4993894"/>
                  <a:pt x="4839268" y="4972387"/>
                </a:cubicBezTo>
                <a:cubicBezTo>
                  <a:pt x="4839268" y="4972387"/>
                  <a:pt x="4833889" y="4969698"/>
                  <a:pt x="4823137" y="4964322"/>
                </a:cubicBezTo>
                <a:cubicBezTo>
                  <a:pt x="4812382" y="4958944"/>
                  <a:pt x="4801629" y="4956256"/>
                  <a:pt x="4790875" y="4956256"/>
                </a:cubicBezTo>
                <a:cubicBezTo>
                  <a:pt x="4780122" y="4956256"/>
                  <a:pt x="4769367" y="4950878"/>
                  <a:pt x="4758615" y="4940126"/>
                </a:cubicBezTo>
                <a:close/>
                <a:moveTo>
                  <a:pt x="4242426" y="4940126"/>
                </a:moveTo>
                <a:cubicBezTo>
                  <a:pt x="4242426" y="4940126"/>
                  <a:pt x="4242426" y="4945502"/>
                  <a:pt x="4242426" y="4956256"/>
                </a:cubicBezTo>
                <a:cubicBezTo>
                  <a:pt x="4242426" y="4956256"/>
                  <a:pt x="4247801" y="4956256"/>
                  <a:pt x="4258555" y="4956256"/>
                </a:cubicBezTo>
                <a:cubicBezTo>
                  <a:pt x="4258555" y="4956256"/>
                  <a:pt x="4258555" y="4953569"/>
                  <a:pt x="4258555" y="4948189"/>
                </a:cubicBezTo>
                <a:cubicBezTo>
                  <a:pt x="4258555" y="4942815"/>
                  <a:pt x="4253177" y="4940126"/>
                  <a:pt x="4242426" y="4940126"/>
                </a:cubicBezTo>
                <a:close/>
                <a:moveTo>
                  <a:pt x="3839151" y="4940126"/>
                </a:moveTo>
                <a:cubicBezTo>
                  <a:pt x="3849907" y="4940126"/>
                  <a:pt x="3857971" y="4942815"/>
                  <a:pt x="3863351" y="4948189"/>
                </a:cubicBezTo>
                <a:cubicBezTo>
                  <a:pt x="3868724" y="4953569"/>
                  <a:pt x="3871415" y="4956256"/>
                  <a:pt x="3871415" y="4956256"/>
                </a:cubicBezTo>
                <a:lnTo>
                  <a:pt x="3855284" y="4956256"/>
                </a:lnTo>
                <a:close/>
                <a:moveTo>
                  <a:pt x="4234360" y="4923994"/>
                </a:moveTo>
                <a:cubicBezTo>
                  <a:pt x="4239735" y="4923994"/>
                  <a:pt x="4247801" y="4929371"/>
                  <a:pt x="4258555" y="4940126"/>
                </a:cubicBezTo>
                <a:cubicBezTo>
                  <a:pt x="4269310" y="4950878"/>
                  <a:pt x="4280063" y="4956256"/>
                  <a:pt x="4290817" y="4956256"/>
                </a:cubicBezTo>
                <a:cubicBezTo>
                  <a:pt x="4301570" y="4956256"/>
                  <a:pt x="4312325" y="4961634"/>
                  <a:pt x="4323079" y="4972387"/>
                </a:cubicBezTo>
                <a:lnTo>
                  <a:pt x="4323079" y="4956256"/>
                </a:lnTo>
                <a:cubicBezTo>
                  <a:pt x="4323079" y="4934748"/>
                  <a:pt x="4317701" y="4923994"/>
                  <a:pt x="4306948" y="4923994"/>
                </a:cubicBezTo>
                <a:lnTo>
                  <a:pt x="4323079" y="4923994"/>
                </a:lnTo>
                <a:cubicBezTo>
                  <a:pt x="4366094" y="4967010"/>
                  <a:pt x="4392980" y="4977765"/>
                  <a:pt x="4403734" y="4956256"/>
                </a:cubicBezTo>
                <a:lnTo>
                  <a:pt x="4419865" y="4940126"/>
                </a:lnTo>
                <a:cubicBezTo>
                  <a:pt x="4430618" y="4950878"/>
                  <a:pt x="4430618" y="4956256"/>
                  <a:pt x="4419865" y="4956256"/>
                </a:cubicBezTo>
                <a:lnTo>
                  <a:pt x="4597306" y="5036911"/>
                </a:lnTo>
                <a:cubicBezTo>
                  <a:pt x="4597306" y="5036911"/>
                  <a:pt x="4602680" y="5042289"/>
                  <a:pt x="4613434" y="5053040"/>
                </a:cubicBezTo>
                <a:cubicBezTo>
                  <a:pt x="4624189" y="5063794"/>
                  <a:pt x="4629565" y="5074551"/>
                  <a:pt x="4629565" y="5085302"/>
                </a:cubicBezTo>
                <a:cubicBezTo>
                  <a:pt x="4608059" y="5074551"/>
                  <a:pt x="4591927" y="5069173"/>
                  <a:pt x="4581172" y="5069173"/>
                </a:cubicBezTo>
                <a:cubicBezTo>
                  <a:pt x="4570418" y="5058419"/>
                  <a:pt x="4559665" y="5058419"/>
                  <a:pt x="4548910" y="5069173"/>
                </a:cubicBezTo>
                <a:cubicBezTo>
                  <a:pt x="4548910" y="5069173"/>
                  <a:pt x="4543534" y="5069173"/>
                  <a:pt x="4532779" y="5069173"/>
                </a:cubicBezTo>
                <a:lnTo>
                  <a:pt x="4548910" y="5053040"/>
                </a:lnTo>
                <a:lnTo>
                  <a:pt x="4565041" y="5036911"/>
                </a:lnTo>
                <a:lnTo>
                  <a:pt x="4548910" y="5036911"/>
                </a:lnTo>
                <a:cubicBezTo>
                  <a:pt x="4538158" y="5036911"/>
                  <a:pt x="4530093" y="5036911"/>
                  <a:pt x="4524714" y="5036911"/>
                </a:cubicBezTo>
                <a:cubicBezTo>
                  <a:pt x="4519338" y="5036911"/>
                  <a:pt x="4511273" y="5036911"/>
                  <a:pt x="4500518" y="5036911"/>
                </a:cubicBezTo>
                <a:lnTo>
                  <a:pt x="4387601" y="5004648"/>
                </a:lnTo>
                <a:lnTo>
                  <a:pt x="4371470" y="4988519"/>
                </a:lnTo>
                <a:cubicBezTo>
                  <a:pt x="4371470" y="4999272"/>
                  <a:pt x="4371470" y="5004648"/>
                  <a:pt x="4371470" y="5004648"/>
                </a:cubicBezTo>
                <a:cubicBezTo>
                  <a:pt x="4371470" y="5004648"/>
                  <a:pt x="4366094" y="5004648"/>
                  <a:pt x="4355342" y="5004648"/>
                </a:cubicBezTo>
                <a:cubicBezTo>
                  <a:pt x="4344586" y="5004648"/>
                  <a:pt x="4339210" y="4999272"/>
                  <a:pt x="4339210" y="4988519"/>
                </a:cubicBezTo>
                <a:cubicBezTo>
                  <a:pt x="4328456" y="4988519"/>
                  <a:pt x="4317701" y="4988519"/>
                  <a:pt x="4306948" y="4988519"/>
                </a:cubicBezTo>
                <a:lnTo>
                  <a:pt x="4226293" y="4956256"/>
                </a:lnTo>
                <a:cubicBezTo>
                  <a:pt x="4226293" y="4956256"/>
                  <a:pt x="4226293" y="4950878"/>
                  <a:pt x="4226293" y="4940126"/>
                </a:cubicBezTo>
                <a:cubicBezTo>
                  <a:pt x="4226293" y="4929371"/>
                  <a:pt x="4228981" y="4923994"/>
                  <a:pt x="4234360" y="4923994"/>
                </a:cubicBezTo>
                <a:close/>
                <a:moveTo>
                  <a:pt x="4177901" y="4923994"/>
                </a:moveTo>
                <a:cubicBezTo>
                  <a:pt x="4177901" y="4923994"/>
                  <a:pt x="4177901" y="4929371"/>
                  <a:pt x="4177901" y="4940126"/>
                </a:cubicBezTo>
                <a:cubicBezTo>
                  <a:pt x="4177901" y="4940126"/>
                  <a:pt x="4177901" y="4945502"/>
                  <a:pt x="4177901" y="4956256"/>
                </a:cubicBezTo>
                <a:cubicBezTo>
                  <a:pt x="4167146" y="4956256"/>
                  <a:pt x="4161770" y="4950878"/>
                  <a:pt x="4161770" y="4940126"/>
                </a:cubicBezTo>
                <a:cubicBezTo>
                  <a:pt x="4161770" y="4929371"/>
                  <a:pt x="4167146" y="4923994"/>
                  <a:pt x="4177901" y="4923994"/>
                </a:cubicBezTo>
                <a:close/>
                <a:moveTo>
                  <a:pt x="3903675" y="4907864"/>
                </a:moveTo>
                <a:lnTo>
                  <a:pt x="3952068" y="4923994"/>
                </a:lnTo>
                <a:cubicBezTo>
                  <a:pt x="3952068" y="4923994"/>
                  <a:pt x="3941315" y="4923994"/>
                  <a:pt x="3919808" y="4923994"/>
                </a:cubicBezTo>
                <a:close/>
                <a:moveTo>
                  <a:pt x="4419865" y="4891732"/>
                </a:moveTo>
                <a:lnTo>
                  <a:pt x="4468256" y="4891732"/>
                </a:lnTo>
                <a:cubicBezTo>
                  <a:pt x="4468256" y="4902485"/>
                  <a:pt x="4473634" y="4907864"/>
                  <a:pt x="4484389" y="4907864"/>
                </a:cubicBezTo>
                <a:lnTo>
                  <a:pt x="4500518" y="4907864"/>
                </a:lnTo>
                <a:lnTo>
                  <a:pt x="4484389" y="4923994"/>
                </a:lnTo>
                <a:lnTo>
                  <a:pt x="4452125" y="4907864"/>
                </a:lnTo>
                <a:cubicBezTo>
                  <a:pt x="4430618" y="4897110"/>
                  <a:pt x="4419865" y="4891732"/>
                  <a:pt x="4419865" y="4891732"/>
                </a:cubicBezTo>
                <a:close/>
                <a:moveTo>
                  <a:pt x="3855284" y="4891732"/>
                </a:moveTo>
                <a:cubicBezTo>
                  <a:pt x="3866038" y="4891732"/>
                  <a:pt x="3871415" y="4897110"/>
                  <a:pt x="3871415" y="4907864"/>
                </a:cubicBezTo>
                <a:cubicBezTo>
                  <a:pt x="3871415" y="4918617"/>
                  <a:pt x="3871415" y="4923994"/>
                  <a:pt x="3871415" y="4923994"/>
                </a:cubicBezTo>
                <a:cubicBezTo>
                  <a:pt x="3871415" y="4923994"/>
                  <a:pt x="3866038" y="4918617"/>
                  <a:pt x="3855284" y="4907864"/>
                </a:cubicBezTo>
                <a:close/>
                <a:moveTo>
                  <a:pt x="4274684" y="4875602"/>
                </a:moveTo>
                <a:cubicBezTo>
                  <a:pt x="4274684" y="4875602"/>
                  <a:pt x="4277374" y="4878289"/>
                  <a:pt x="4282752" y="4883667"/>
                </a:cubicBezTo>
                <a:cubicBezTo>
                  <a:pt x="4288129" y="4889043"/>
                  <a:pt x="4290817" y="4891732"/>
                  <a:pt x="4290817" y="4891732"/>
                </a:cubicBezTo>
                <a:lnTo>
                  <a:pt x="4274684" y="4891732"/>
                </a:lnTo>
                <a:close/>
                <a:moveTo>
                  <a:pt x="14469405" y="4859471"/>
                </a:moveTo>
                <a:cubicBezTo>
                  <a:pt x="14490913" y="4880980"/>
                  <a:pt x="14496289" y="4891732"/>
                  <a:pt x="14485537" y="4891732"/>
                </a:cubicBezTo>
                <a:close/>
                <a:moveTo>
                  <a:pt x="13840301" y="4859471"/>
                </a:moveTo>
                <a:cubicBezTo>
                  <a:pt x="13840301" y="4859471"/>
                  <a:pt x="13842989" y="4859471"/>
                  <a:pt x="13848365" y="4859471"/>
                </a:cubicBezTo>
                <a:cubicBezTo>
                  <a:pt x="13853741" y="4859471"/>
                  <a:pt x="13861805" y="4859471"/>
                  <a:pt x="13872561" y="4859471"/>
                </a:cubicBezTo>
                <a:cubicBezTo>
                  <a:pt x="13883317" y="4859471"/>
                  <a:pt x="13899449" y="4864848"/>
                  <a:pt x="13920957" y="4875602"/>
                </a:cubicBezTo>
                <a:lnTo>
                  <a:pt x="13953217" y="4891732"/>
                </a:lnTo>
                <a:cubicBezTo>
                  <a:pt x="13942461" y="4891732"/>
                  <a:pt x="13934397" y="4891732"/>
                  <a:pt x="13929021" y="4891732"/>
                </a:cubicBezTo>
                <a:cubicBezTo>
                  <a:pt x="13923645" y="4891732"/>
                  <a:pt x="13904825" y="4886356"/>
                  <a:pt x="13872561" y="4875602"/>
                </a:cubicBezTo>
                <a:cubicBezTo>
                  <a:pt x="13840301" y="4864848"/>
                  <a:pt x="13829549" y="4859471"/>
                  <a:pt x="13840301" y="4859471"/>
                </a:cubicBezTo>
                <a:close/>
                <a:moveTo>
                  <a:pt x="3887547" y="4859471"/>
                </a:moveTo>
                <a:lnTo>
                  <a:pt x="3903675" y="4875602"/>
                </a:lnTo>
                <a:cubicBezTo>
                  <a:pt x="3882168" y="4886356"/>
                  <a:pt x="3871415" y="4886356"/>
                  <a:pt x="3871415" y="4875602"/>
                </a:cubicBezTo>
                <a:cubicBezTo>
                  <a:pt x="3871415" y="4864848"/>
                  <a:pt x="3876792" y="4859471"/>
                  <a:pt x="3887547" y="4859471"/>
                </a:cubicBezTo>
                <a:close/>
                <a:moveTo>
                  <a:pt x="3726237" y="4859471"/>
                </a:moveTo>
                <a:lnTo>
                  <a:pt x="3742366" y="4875602"/>
                </a:lnTo>
                <a:cubicBezTo>
                  <a:pt x="3742366" y="4875602"/>
                  <a:pt x="3736992" y="4875602"/>
                  <a:pt x="3726237" y="4875602"/>
                </a:cubicBezTo>
                <a:close/>
                <a:moveTo>
                  <a:pt x="3597187" y="4859471"/>
                </a:moveTo>
                <a:cubicBezTo>
                  <a:pt x="3597187" y="4859471"/>
                  <a:pt x="3599879" y="4862160"/>
                  <a:pt x="3605255" y="4867535"/>
                </a:cubicBezTo>
                <a:cubicBezTo>
                  <a:pt x="3610628" y="4872914"/>
                  <a:pt x="3613321" y="4875602"/>
                  <a:pt x="3613321" y="4875602"/>
                </a:cubicBezTo>
                <a:cubicBezTo>
                  <a:pt x="3613321" y="4886356"/>
                  <a:pt x="3613321" y="4891732"/>
                  <a:pt x="3613321" y="4891732"/>
                </a:cubicBezTo>
                <a:cubicBezTo>
                  <a:pt x="3602566" y="4891732"/>
                  <a:pt x="3597187" y="4889043"/>
                  <a:pt x="3597187" y="4883667"/>
                </a:cubicBezTo>
                <a:cubicBezTo>
                  <a:pt x="3597187" y="4878289"/>
                  <a:pt x="3597187" y="4875602"/>
                  <a:pt x="3597187" y="4875602"/>
                </a:cubicBezTo>
                <a:cubicBezTo>
                  <a:pt x="3586434" y="4864848"/>
                  <a:pt x="3586434" y="4859471"/>
                  <a:pt x="3597187" y="4859471"/>
                </a:cubicBezTo>
                <a:close/>
                <a:moveTo>
                  <a:pt x="4258555" y="4843339"/>
                </a:moveTo>
                <a:cubicBezTo>
                  <a:pt x="4258555" y="4843339"/>
                  <a:pt x="4258555" y="4848717"/>
                  <a:pt x="4258555" y="4859471"/>
                </a:cubicBezTo>
                <a:cubicBezTo>
                  <a:pt x="4247801" y="4859471"/>
                  <a:pt x="4242426" y="4859471"/>
                  <a:pt x="4242426" y="4859471"/>
                </a:cubicBezTo>
                <a:close/>
                <a:moveTo>
                  <a:pt x="4194029" y="4843339"/>
                </a:moveTo>
                <a:cubicBezTo>
                  <a:pt x="4204784" y="4843339"/>
                  <a:pt x="4215539" y="4843339"/>
                  <a:pt x="4226293" y="4843339"/>
                </a:cubicBezTo>
                <a:lnTo>
                  <a:pt x="4210163" y="4859471"/>
                </a:lnTo>
                <a:close/>
                <a:moveTo>
                  <a:pt x="4032723" y="4843339"/>
                </a:moveTo>
                <a:lnTo>
                  <a:pt x="4048854" y="4843339"/>
                </a:lnTo>
                <a:cubicBezTo>
                  <a:pt x="4059606" y="4843339"/>
                  <a:pt x="4070361" y="4843339"/>
                  <a:pt x="4081116" y="4843339"/>
                </a:cubicBezTo>
                <a:cubicBezTo>
                  <a:pt x="4091868" y="4843339"/>
                  <a:pt x="4097247" y="4848717"/>
                  <a:pt x="4097247" y="4859471"/>
                </a:cubicBezTo>
                <a:lnTo>
                  <a:pt x="4145639" y="4875602"/>
                </a:lnTo>
                <a:lnTo>
                  <a:pt x="4210163" y="4891732"/>
                </a:lnTo>
                <a:lnTo>
                  <a:pt x="4258555" y="4907864"/>
                </a:lnTo>
                <a:lnTo>
                  <a:pt x="4210163" y="4907864"/>
                </a:lnTo>
                <a:cubicBezTo>
                  <a:pt x="4188656" y="4907864"/>
                  <a:pt x="4172523" y="4905176"/>
                  <a:pt x="4161770" y="4899798"/>
                </a:cubicBezTo>
                <a:cubicBezTo>
                  <a:pt x="4151016" y="4894420"/>
                  <a:pt x="4140264" y="4891732"/>
                  <a:pt x="4129509" y="4891732"/>
                </a:cubicBezTo>
                <a:cubicBezTo>
                  <a:pt x="4108001" y="4880980"/>
                  <a:pt x="4094560" y="4878289"/>
                  <a:pt x="4089180" y="4883667"/>
                </a:cubicBezTo>
                <a:cubicBezTo>
                  <a:pt x="4083805" y="4889043"/>
                  <a:pt x="4086491" y="4899798"/>
                  <a:pt x="4097247" y="4915928"/>
                </a:cubicBezTo>
                <a:cubicBezTo>
                  <a:pt x="4108001" y="4932060"/>
                  <a:pt x="4110688" y="4942815"/>
                  <a:pt x="4105312" y="4948189"/>
                </a:cubicBezTo>
                <a:cubicBezTo>
                  <a:pt x="4099933" y="4953569"/>
                  <a:pt x="4089180" y="4956256"/>
                  <a:pt x="4073050" y="4956256"/>
                </a:cubicBezTo>
                <a:cubicBezTo>
                  <a:pt x="4056918" y="4956256"/>
                  <a:pt x="4051542" y="4950878"/>
                  <a:pt x="4056918" y="4940126"/>
                </a:cubicBezTo>
                <a:cubicBezTo>
                  <a:pt x="4062297" y="4929371"/>
                  <a:pt x="4064985" y="4923994"/>
                  <a:pt x="4064985" y="4923994"/>
                </a:cubicBezTo>
                <a:lnTo>
                  <a:pt x="4081116" y="4923994"/>
                </a:lnTo>
                <a:cubicBezTo>
                  <a:pt x="4091868" y="4923994"/>
                  <a:pt x="4097247" y="4923994"/>
                  <a:pt x="4097247" y="4923994"/>
                </a:cubicBezTo>
                <a:cubicBezTo>
                  <a:pt x="4097247" y="4913239"/>
                  <a:pt x="4086491" y="4907864"/>
                  <a:pt x="4064985" y="4907864"/>
                </a:cubicBezTo>
                <a:cubicBezTo>
                  <a:pt x="4064985" y="4918617"/>
                  <a:pt x="4062297" y="4923994"/>
                  <a:pt x="4056918" y="4923994"/>
                </a:cubicBezTo>
                <a:cubicBezTo>
                  <a:pt x="4051542" y="4923994"/>
                  <a:pt x="4043475" y="4923994"/>
                  <a:pt x="4032723" y="4923994"/>
                </a:cubicBezTo>
                <a:cubicBezTo>
                  <a:pt x="4021967" y="4923994"/>
                  <a:pt x="4013905" y="4929371"/>
                  <a:pt x="4008526" y="4940126"/>
                </a:cubicBezTo>
                <a:cubicBezTo>
                  <a:pt x="4003150" y="4950878"/>
                  <a:pt x="3997773" y="4950878"/>
                  <a:pt x="3992398" y="4940126"/>
                </a:cubicBezTo>
                <a:cubicBezTo>
                  <a:pt x="3987019" y="4929371"/>
                  <a:pt x="3989706" y="4923994"/>
                  <a:pt x="4000461" y="4923994"/>
                </a:cubicBezTo>
                <a:lnTo>
                  <a:pt x="3984330" y="4907864"/>
                </a:lnTo>
                <a:cubicBezTo>
                  <a:pt x="3973575" y="4907864"/>
                  <a:pt x="3968199" y="4910552"/>
                  <a:pt x="3968199" y="4915928"/>
                </a:cubicBezTo>
                <a:cubicBezTo>
                  <a:pt x="3968199" y="4921306"/>
                  <a:pt x="3962822" y="4918617"/>
                  <a:pt x="3952068" y="4907864"/>
                </a:cubicBezTo>
                <a:cubicBezTo>
                  <a:pt x="3941315" y="4897110"/>
                  <a:pt x="3933250" y="4891732"/>
                  <a:pt x="3927872" y="4891732"/>
                </a:cubicBezTo>
                <a:cubicBezTo>
                  <a:pt x="3922496" y="4891732"/>
                  <a:pt x="3919808" y="4886356"/>
                  <a:pt x="3919808" y="4875602"/>
                </a:cubicBezTo>
                <a:cubicBezTo>
                  <a:pt x="3919808" y="4875602"/>
                  <a:pt x="3925184" y="4875602"/>
                  <a:pt x="3935937" y="4875602"/>
                </a:cubicBezTo>
                <a:cubicBezTo>
                  <a:pt x="3978954" y="4886356"/>
                  <a:pt x="4005839" y="4891732"/>
                  <a:pt x="4016592" y="4891732"/>
                </a:cubicBezTo>
                <a:cubicBezTo>
                  <a:pt x="4048854" y="4880980"/>
                  <a:pt x="4064985" y="4875602"/>
                  <a:pt x="4064985" y="4875602"/>
                </a:cubicBezTo>
                <a:cubicBezTo>
                  <a:pt x="4054229" y="4854093"/>
                  <a:pt x="4043475" y="4843339"/>
                  <a:pt x="4032723" y="4843339"/>
                </a:cubicBezTo>
                <a:close/>
                <a:moveTo>
                  <a:pt x="3843184" y="4835275"/>
                </a:moveTo>
                <a:cubicBezTo>
                  <a:pt x="3845872" y="4835275"/>
                  <a:pt x="3849906" y="4837964"/>
                  <a:pt x="3855284" y="4843339"/>
                </a:cubicBezTo>
                <a:cubicBezTo>
                  <a:pt x="3866038" y="4854093"/>
                  <a:pt x="3868724" y="4859471"/>
                  <a:pt x="3863351" y="4859471"/>
                </a:cubicBezTo>
                <a:cubicBezTo>
                  <a:pt x="3857971" y="4859471"/>
                  <a:pt x="3855284" y="4859471"/>
                  <a:pt x="3855284" y="4859471"/>
                </a:cubicBezTo>
                <a:cubicBezTo>
                  <a:pt x="3844530" y="4859471"/>
                  <a:pt x="3839151" y="4854093"/>
                  <a:pt x="3839151" y="4843339"/>
                </a:cubicBezTo>
                <a:cubicBezTo>
                  <a:pt x="3839151" y="4837964"/>
                  <a:pt x="3840496" y="4835275"/>
                  <a:pt x="3843184" y="4835275"/>
                </a:cubicBezTo>
                <a:close/>
                <a:moveTo>
                  <a:pt x="4702155" y="4835274"/>
                </a:moveTo>
                <a:lnTo>
                  <a:pt x="4710219" y="4843339"/>
                </a:lnTo>
                <a:cubicBezTo>
                  <a:pt x="4710219" y="4854093"/>
                  <a:pt x="4715598" y="4859471"/>
                  <a:pt x="4726351" y="4859471"/>
                </a:cubicBezTo>
                <a:lnTo>
                  <a:pt x="4726351" y="4843339"/>
                </a:lnTo>
                <a:cubicBezTo>
                  <a:pt x="4720974" y="4843339"/>
                  <a:pt x="4716269" y="4842667"/>
                  <a:pt x="4712234" y="4841324"/>
                </a:cubicBezTo>
                <a:close/>
                <a:moveTo>
                  <a:pt x="4694089" y="4827210"/>
                </a:moveTo>
                <a:lnTo>
                  <a:pt x="4697204" y="4830324"/>
                </a:lnTo>
                <a:lnTo>
                  <a:pt x="4696107" y="4829225"/>
                </a:lnTo>
                <a:cubicBezTo>
                  <a:pt x="4694761" y="4827881"/>
                  <a:pt x="4694089" y="4827210"/>
                  <a:pt x="4694089" y="4827210"/>
                </a:cubicBezTo>
                <a:close/>
                <a:moveTo>
                  <a:pt x="3952068" y="4827210"/>
                </a:moveTo>
                <a:cubicBezTo>
                  <a:pt x="3962822" y="4827210"/>
                  <a:pt x="3973575" y="4827210"/>
                  <a:pt x="3984330" y="4827210"/>
                </a:cubicBezTo>
                <a:cubicBezTo>
                  <a:pt x="3995084" y="4827210"/>
                  <a:pt x="4000461" y="4827210"/>
                  <a:pt x="4000461" y="4827210"/>
                </a:cubicBezTo>
                <a:cubicBezTo>
                  <a:pt x="4000461" y="4827210"/>
                  <a:pt x="4005839" y="4832585"/>
                  <a:pt x="4016592" y="4843339"/>
                </a:cubicBezTo>
                <a:cubicBezTo>
                  <a:pt x="4016592" y="4854093"/>
                  <a:pt x="4011215" y="4856784"/>
                  <a:pt x="4000461" y="4851406"/>
                </a:cubicBezTo>
                <a:cubicBezTo>
                  <a:pt x="3989706" y="4846028"/>
                  <a:pt x="3973575" y="4837964"/>
                  <a:pt x="3952068" y="4827210"/>
                </a:cubicBezTo>
                <a:close/>
                <a:moveTo>
                  <a:pt x="3823020" y="4827210"/>
                </a:moveTo>
                <a:lnTo>
                  <a:pt x="3806892" y="4843339"/>
                </a:lnTo>
                <a:lnTo>
                  <a:pt x="3790760" y="4859471"/>
                </a:lnTo>
                <a:lnTo>
                  <a:pt x="3790760" y="4843339"/>
                </a:lnTo>
                <a:cubicBezTo>
                  <a:pt x="3801513" y="4832585"/>
                  <a:pt x="3812265" y="4827210"/>
                  <a:pt x="3823020" y="4827210"/>
                </a:cubicBezTo>
                <a:close/>
                <a:moveTo>
                  <a:pt x="3435880" y="4827210"/>
                </a:moveTo>
                <a:cubicBezTo>
                  <a:pt x="3446634" y="4827210"/>
                  <a:pt x="3452011" y="4832585"/>
                  <a:pt x="3452011" y="4843339"/>
                </a:cubicBezTo>
                <a:lnTo>
                  <a:pt x="3435880" y="4843339"/>
                </a:lnTo>
                <a:close/>
                <a:moveTo>
                  <a:pt x="4758615" y="4794947"/>
                </a:moveTo>
                <a:lnTo>
                  <a:pt x="4774744" y="4811078"/>
                </a:lnTo>
                <a:cubicBezTo>
                  <a:pt x="4774744" y="4811078"/>
                  <a:pt x="4780122" y="4805702"/>
                  <a:pt x="4790875" y="4794947"/>
                </a:cubicBezTo>
                <a:lnTo>
                  <a:pt x="4774744" y="4794947"/>
                </a:lnTo>
                <a:close/>
                <a:moveTo>
                  <a:pt x="3613321" y="4794947"/>
                </a:moveTo>
                <a:cubicBezTo>
                  <a:pt x="3624076" y="4794947"/>
                  <a:pt x="3629451" y="4800325"/>
                  <a:pt x="3629451" y="4811078"/>
                </a:cubicBezTo>
                <a:lnTo>
                  <a:pt x="3613321" y="4811078"/>
                </a:lnTo>
                <a:close/>
                <a:moveTo>
                  <a:pt x="13689745" y="4792260"/>
                </a:moveTo>
                <a:lnTo>
                  <a:pt x="13711253" y="4794947"/>
                </a:lnTo>
                <a:cubicBezTo>
                  <a:pt x="13700497" y="4794947"/>
                  <a:pt x="13695121" y="4794947"/>
                  <a:pt x="13695121" y="4794947"/>
                </a:cubicBezTo>
                <a:close/>
                <a:moveTo>
                  <a:pt x="14098393" y="4778817"/>
                </a:moveTo>
                <a:cubicBezTo>
                  <a:pt x="14130657" y="4778817"/>
                  <a:pt x="14162917" y="4800325"/>
                  <a:pt x="14195181" y="4843339"/>
                </a:cubicBezTo>
                <a:lnTo>
                  <a:pt x="14179049" y="4827210"/>
                </a:lnTo>
                <a:cubicBezTo>
                  <a:pt x="14157541" y="4816456"/>
                  <a:pt x="14146789" y="4811078"/>
                  <a:pt x="14146789" y="4811078"/>
                </a:cubicBezTo>
                <a:cubicBezTo>
                  <a:pt x="14146789" y="4811078"/>
                  <a:pt x="14136033" y="4805702"/>
                  <a:pt x="14114525" y="4794947"/>
                </a:cubicBezTo>
                <a:close/>
                <a:moveTo>
                  <a:pt x="13397707" y="4773775"/>
                </a:moveTo>
                <a:cubicBezTo>
                  <a:pt x="13394348" y="4774449"/>
                  <a:pt x="13391324" y="4776128"/>
                  <a:pt x="13388634" y="4778817"/>
                </a:cubicBezTo>
                <a:cubicBezTo>
                  <a:pt x="13377880" y="4789569"/>
                  <a:pt x="13377880" y="4800325"/>
                  <a:pt x="13388634" y="4811078"/>
                </a:cubicBezTo>
                <a:lnTo>
                  <a:pt x="13404766" y="4811078"/>
                </a:lnTo>
                <a:cubicBezTo>
                  <a:pt x="13404766" y="4800325"/>
                  <a:pt x="13407456" y="4797635"/>
                  <a:pt x="13412833" y="4803013"/>
                </a:cubicBezTo>
                <a:cubicBezTo>
                  <a:pt x="13418208" y="4808389"/>
                  <a:pt x="13426271" y="4811078"/>
                  <a:pt x="13437029" y="4811078"/>
                </a:cubicBezTo>
                <a:lnTo>
                  <a:pt x="13469290" y="4827210"/>
                </a:lnTo>
                <a:cubicBezTo>
                  <a:pt x="13458534" y="4816456"/>
                  <a:pt x="13447783" y="4805702"/>
                  <a:pt x="13437029" y="4794947"/>
                </a:cubicBezTo>
                <a:cubicBezTo>
                  <a:pt x="13420897" y="4778817"/>
                  <a:pt x="13407793" y="4771760"/>
                  <a:pt x="13397707" y="4773775"/>
                </a:cubicBezTo>
                <a:close/>
                <a:moveTo>
                  <a:pt x="13453158" y="4762685"/>
                </a:moveTo>
                <a:lnTo>
                  <a:pt x="13453158" y="4794947"/>
                </a:lnTo>
                <a:cubicBezTo>
                  <a:pt x="13463912" y="4784193"/>
                  <a:pt x="13474666" y="4784193"/>
                  <a:pt x="13485420" y="4794947"/>
                </a:cubicBezTo>
                <a:cubicBezTo>
                  <a:pt x="13496175" y="4805702"/>
                  <a:pt x="13501551" y="4800325"/>
                  <a:pt x="13501551" y="4778817"/>
                </a:cubicBezTo>
                <a:close/>
                <a:moveTo>
                  <a:pt x="3903675" y="4762685"/>
                </a:moveTo>
                <a:cubicBezTo>
                  <a:pt x="4097247" y="4784193"/>
                  <a:pt x="4204784" y="4784193"/>
                  <a:pt x="4226293" y="4762685"/>
                </a:cubicBezTo>
                <a:cubicBezTo>
                  <a:pt x="4226293" y="4762685"/>
                  <a:pt x="4226293" y="4765374"/>
                  <a:pt x="4226293" y="4770752"/>
                </a:cubicBezTo>
                <a:cubicBezTo>
                  <a:pt x="4226293" y="4776128"/>
                  <a:pt x="4228981" y="4781506"/>
                  <a:pt x="4234360" y="4786881"/>
                </a:cubicBezTo>
                <a:cubicBezTo>
                  <a:pt x="4239735" y="4792260"/>
                  <a:pt x="4247801" y="4794947"/>
                  <a:pt x="4258555" y="4794947"/>
                </a:cubicBezTo>
                <a:lnTo>
                  <a:pt x="4258555" y="4778817"/>
                </a:lnTo>
                <a:cubicBezTo>
                  <a:pt x="4247801" y="4768063"/>
                  <a:pt x="4242426" y="4762685"/>
                  <a:pt x="4242426" y="4762685"/>
                </a:cubicBezTo>
                <a:lnTo>
                  <a:pt x="4306948" y="4778817"/>
                </a:lnTo>
                <a:cubicBezTo>
                  <a:pt x="4317701" y="4789569"/>
                  <a:pt x="4328456" y="4789569"/>
                  <a:pt x="4339210" y="4778817"/>
                </a:cubicBezTo>
                <a:lnTo>
                  <a:pt x="4339210" y="4794947"/>
                </a:lnTo>
                <a:cubicBezTo>
                  <a:pt x="4328456" y="4805702"/>
                  <a:pt x="4328456" y="4811078"/>
                  <a:pt x="4339210" y="4811078"/>
                </a:cubicBezTo>
                <a:lnTo>
                  <a:pt x="4355342" y="4811078"/>
                </a:lnTo>
                <a:cubicBezTo>
                  <a:pt x="4355342" y="4811078"/>
                  <a:pt x="4366094" y="4811078"/>
                  <a:pt x="4387601" y="4811078"/>
                </a:cubicBezTo>
                <a:lnTo>
                  <a:pt x="4403734" y="4811078"/>
                </a:lnTo>
                <a:lnTo>
                  <a:pt x="4419865" y="4811078"/>
                </a:lnTo>
                <a:cubicBezTo>
                  <a:pt x="4419865" y="4821831"/>
                  <a:pt x="4427930" y="4829897"/>
                  <a:pt x="4444061" y="4835274"/>
                </a:cubicBezTo>
                <a:cubicBezTo>
                  <a:pt x="4460193" y="4840652"/>
                  <a:pt x="4479011" y="4848717"/>
                  <a:pt x="4500518" y="4859471"/>
                </a:cubicBezTo>
                <a:cubicBezTo>
                  <a:pt x="4554287" y="4870224"/>
                  <a:pt x="4575796" y="4880980"/>
                  <a:pt x="4565041" y="4891732"/>
                </a:cubicBezTo>
                <a:lnTo>
                  <a:pt x="4581172" y="4891732"/>
                </a:lnTo>
                <a:lnTo>
                  <a:pt x="4597306" y="4891732"/>
                </a:lnTo>
                <a:cubicBezTo>
                  <a:pt x="4586551" y="4902485"/>
                  <a:pt x="4586551" y="4913239"/>
                  <a:pt x="4597306" y="4923994"/>
                </a:cubicBezTo>
                <a:lnTo>
                  <a:pt x="4581172" y="4923994"/>
                </a:lnTo>
                <a:cubicBezTo>
                  <a:pt x="4570418" y="4913239"/>
                  <a:pt x="4565041" y="4913239"/>
                  <a:pt x="4565041" y="4923994"/>
                </a:cubicBezTo>
                <a:lnTo>
                  <a:pt x="4548910" y="4907864"/>
                </a:lnTo>
                <a:lnTo>
                  <a:pt x="4484389" y="4891732"/>
                </a:lnTo>
                <a:cubicBezTo>
                  <a:pt x="4473634" y="4891732"/>
                  <a:pt x="4468256" y="4886356"/>
                  <a:pt x="4468256" y="4875602"/>
                </a:cubicBezTo>
                <a:lnTo>
                  <a:pt x="4435994" y="4859471"/>
                </a:lnTo>
                <a:cubicBezTo>
                  <a:pt x="4425242" y="4859471"/>
                  <a:pt x="4419865" y="4859471"/>
                  <a:pt x="4419865" y="4859471"/>
                </a:cubicBezTo>
                <a:cubicBezTo>
                  <a:pt x="4419865" y="4870224"/>
                  <a:pt x="4414487" y="4875602"/>
                  <a:pt x="4403734" y="4875602"/>
                </a:cubicBezTo>
                <a:cubicBezTo>
                  <a:pt x="4392980" y="4875602"/>
                  <a:pt x="4387601" y="4875602"/>
                  <a:pt x="4387601" y="4875602"/>
                </a:cubicBezTo>
                <a:cubicBezTo>
                  <a:pt x="4387601" y="4875602"/>
                  <a:pt x="4392980" y="4870224"/>
                  <a:pt x="4403734" y="4859471"/>
                </a:cubicBezTo>
                <a:cubicBezTo>
                  <a:pt x="4403734" y="4848717"/>
                  <a:pt x="4395669" y="4843339"/>
                  <a:pt x="4379538" y="4843339"/>
                </a:cubicBezTo>
                <a:cubicBezTo>
                  <a:pt x="4363405" y="4843339"/>
                  <a:pt x="4344586" y="4837964"/>
                  <a:pt x="4323079" y="4827210"/>
                </a:cubicBezTo>
                <a:cubicBezTo>
                  <a:pt x="4301570" y="4816456"/>
                  <a:pt x="4288129" y="4816456"/>
                  <a:pt x="4282752" y="4827210"/>
                </a:cubicBezTo>
                <a:cubicBezTo>
                  <a:pt x="4277374" y="4837964"/>
                  <a:pt x="4263932" y="4837964"/>
                  <a:pt x="4242426" y="4827210"/>
                </a:cubicBezTo>
                <a:cubicBezTo>
                  <a:pt x="4210163" y="4816456"/>
                  <a:pt x="4145639" y="4811078"/>
                  <a:pt x="4048854" y="4811078"/>
                </a:cubicBezTo>
                <a:lnTo>
                  <a:pt x="3952068" y="4827210"/>
                </a:lnTo>
                <a:lnTo>
                  <a:pt x="3903675" y="4811078"/>
                </a:lnTo>
                <a:cubicBezTo>
                  <a:pt x="3892920" y="4800325"/>
                  <a:pt x="3884855" y="4794947"/>
                  <a:pt x="3879479" y="4794947"/>
                </a:cubicBezTo>
                <a:cubicBezTo>
                  <a:pt x="3874103" y="4794947"/>
                  <a:pt x="3868724" y="4792260"/>
                  <a:pt x="3863351" y="4786881"/>
                </a:cubicBezTo>
                <a:cubicBezTo>
                  <a:pt x="3857971" y="4781506"/>
                  <a:pt x="3849907" y="4784193"/>
                  <a:pt x="3839151" y="4794947"/>
                </a:cubicBezTo>
                <a:lnTo>
                  <a:pt x="3839151" y="4778817"/>
                </a:lnTo>
                <a:cubicBezTo>
                  <a:pt x="3849907" y="4768063"/>
                  <a:pt x="3871415" y="4762685"/>
                  <a:pt x="3903675" y="4762685"/>
                </a:cubicBezTo>
                <a:close/>
                <a:moveTo>
                  <a:pt x="3790760" y="4762685"/>
                </a:moveTo>
                <a:lnTo>
                  <a:pt x="3774628" y="4778817"/>
                </a:lnTo>
                <a:lnTo>
                  <a:pt x="3742366" y="4778817"/>
                </a:lnTo>
                <a:cubicBezTo>
                  <a:pt x="3753120" y="4768063"/>
                  <a:pt x="3769251" y="4762685"/>
                  <a:pt x="3790760" y="4762685"/>
                </a:cubicBezTo>
                <a:close/>
                <a:moveTo>
                  <a:pt x="4145639" y="4746556"/>
                </a:moveTo>
                <a:cubicBezTo>
                  <a:pt x="4156392" y="4746556"/>
                  <a:pt x="4161770" y="4751930"/>
                  <a:pt x="4161770" y="4762685"/>
                </a:cubicBezTo>
                <a:cubicBezTo>
                  <a:pt x="4161770" y="4762685"/>
                  <a:pt x="4159080" y="4762685"/>
                  <a:pt x="4153705" y="4762685"/>
                </a:cubicBezTo>
                <a:cubicBezTo>
                  <a:pt x="4148328" y="4762685"/>
                  <a:pt x="4145639" y="4762685"/>
                  <a:pt x="4145639" y="4762685"/>
                </a:cubicBezTo>
                <a:close/>
                <a:moveTo>
                  <a:pt x="3081001" y="4746556"/>
                </a:moveTo>
                <a:lnTo>
                  <a:pt x="3113261" y="4762685"/>
                </a:lnTo>
                <a:cubicBezTo>
                  <a:pt x="3113261" y="4762685"/>
                  <a:pt x="3107887" y="4762685"/>
                  <a:pt x="3097132" y="4762685"/>
                </a:cubicBezTo>
                <a:lnTo>
                  <a:pt x="3081001" y="4762685"/>
                </a:lnTo>
                <a:cubicBezTo>
                  <a:pt x="3081001" y="4751930"/>
                  <a:pt x="3081001" y="4746556"/>
                  <a:pt x="3081001" y="4746556"/>
                </a:cubicBezTo>
                <a:close/>
                <a:moveTo>
                  <a:pt x="3839151" y="4730424"/>
                </a:moveTo>
                <a:cubicBezTo>
                  <a:pt x="3839151" y="4730424"/>
                  <a:pt x="3839151" y="4735801"/>
                  <a:pt x="3839151" y="4746556"/>
                </a:cubicBezTo>
                <a:cubicBezTo>
                  <a:pt x="3839151" y="4757307"/>
                  <a:pt x="3839151" y="4762685"/>
                  <a:pt x="3839151" y="4762685"/>
                </a:cubicBezTo>
                <a:cubicBezTo>
                  <a:pt x="3828398" y="4751930"/>
                  <a:pt x="3823020" y="4746556"/>
                  <a:pt x="3823020" y="4746556"/>
                </a:cubicBezTo>
                <a:cubicBezTo>
                  <a:pt x="3823020" y="4735801"/>
                  <a:pt x="3828398" y="4730424"/>
                  <a:pt x="3839151" y="4730424"/>
                </a:cubicBezTo>
                <a:close/>
                <a:moveTo>
                  <a:pt x="3661713" y="4730424"/>
                </a:moveTo>
                <a:lnTo>
                  <a:pt x="3693973" y="4730424"/>
                </a:lnTo>
                <a:cubicBezTo>
                  <a:pt x="3715482" y="4730424"/>
                  <a:pt x="3726237" y="4735801"/>
                  <a:pt x="3726237" y="4746556"/>
                </a:cubicBezTo>
                <a:cubicBezTo>
                  <a:pt x="3736992" y="4757307"/>
                  <a:pt x="3726237" y="4757307"/>
                  <a:pt x="3693973" y="4746556"/>
                </a:cubicBezTo>
                <a:close/>
                <a:moveTo>
                  <a:pt x="4516648" y="4714293"/>
                </a:moveTo>
                <a:cubicBezTo>
                  <a:pt x="4516648" y="4714293"/>
                  <a:pt x="4516648" y="4716980"/>
                  <a:pt x="4516648" y="4722360"/>
                </a:cubicBezTo>
                <a:cubicBezTo>
                  <a:pt x="4516648" y="4727735"/>
                  <a:pt x="4522025" y="4730424"/>
                  <a:pt x="4532779" y="4730424"/>
                </a:cubicBezTo>
                <a:cubicBezTo>
                  <a:pt x="4532779" y="4741178"/>
                  <a:pt x="4532779" y="4746556"/>
                  <a:pt x="4532779" y="4746556"/>
                </a:cubicBezTo>
                <a:cubicBezTo>
                  <a:pt x="4532779" y="4746556"/>
                  <a:pt x="4532779" y="4749243"/>
                  <a:pt x="4532779" y="4754619"/>
                </a:cubicBezTo>
                <a:cubicBezTo>
                  <a:pt x="4532779" y="4759997"/>
                  <a:pt x="4538158" y="4762685"/>
                  <a:pt x="4548910" y="4762685"/>
                </a:cubicBezTo>
                <a:lnTo>
                  <a:pt x="4565041" y="4746556"/>
                </a:lnTo>
                <a:lnTo>
                  <a:pt x="4613434" y="4762685"/>
                </a:lnTo>
                <a:lnTo>
                  <a:pt x="4694089" y="4762685"/>
                </a:lnTo>
                <a:cubicBezTo>
                  <a:pt x="4683334" y="4762685"/>
                  <a:pt x="4653761" y="4754619"/>
                  <a:pt x="4605369" y="4738489"/>
                </a:cubicBezTo>
                <a:cubicBezTo>
                  <a:pt x="4556976" y="4722360"/>
                  <a:pt x="4527403" y="4714293"/>
                  <a:pt x="4516648" y="4714293"/>
                </a:cubicBezTo>
                <a:close/>
                <a:moveTo>
                  <a:pt x="4185967" y="4714293"/>
                </a:moveTo>
                <a:cubicBezTo>
                  <a:pt x="4191343" y="4714293"/>
                  <a:pt x="4194029" y="4719671"/>
                  <a:pt x="4194029" y="4730424"/>
                </a:cubicBezTo>
                <a:cubicBezTo>
                  <a:pt x="4215539" y="4741178"/>
                  <a:pt x="4226293" y="4746556"/>
                  <a:pt x="4226293" y="4746556"/>
                </a:cubicBezTo>
                <a:cubicBezTo>
                  <a:pt x="4226293" y="4746556"/>
                  <a:pt x="4215539" y="4746556"/>
                  <a:pt x="4194029" y="4746556"/>
                </a:cubicBezTo>
                <a:cubicBezTo>
                  <a:pt x="4183277" y="4746556"/>
                  <a:pt x="4177901" y="4746556"/>
                  <a:pt x="4177901" y="4746556"/>
                </a:cubicBezTo>
                <a:cubicBezTo>
                  <a:pt x="4177901" y="4746556"/>
                  <a:pt x="4177901" y="4741178"/>
                  <a:pt x="4177901" y="4730424"/>
                </a:cubicBezTo>
                <a:cubicBezTo>
                  <a:pt x="4177901" y="4719671"/>
                  <a:pt x="4180588" y="4714293"/>
                  <a:pt x="4185967" y="4714293"/>
                </a:cubicBezTo>
                <a:close/>
                <a:moveTo>
                  <a:pt x="4435994" y="4698162"/>
                </a:moveTo>
                <a:cubicBezTo>
                  <a:pt x="4435994" y="4708915"/>
                  <a:pt x="4435994" y="4714293"/>
                  <a:pt x="4435994" y="4714293"/>
                </a:cubicBezTo>
                <a:cubicBezTo>
                  <a:pt x="4446748" y="4714293"/>
                  <a:pt x="4452125" y="4714293"/>
                  <a:pt x="4452125" y="4714293"/>
                </a:cubicBezTo>
                <a:cubicBezTo>
                  <a:pt x="4452125" y="4703539"/>
                  <a:pt x="4449438" y="4698162"/>
                  <a:pt x="4444061" y="4698162"/>
                </a:cubicBezTo>
                <a:cubicBezTo>
                  <a:pt x="4438683" y="4698162"/>
                  <a:pt x="4435994" y="4698162"/>
                  <a:pt x="4435994" y="4698162"/>
                </a:cubicBezTo>
                <a:close/>
                <a:moveTo>
                  <a:pt x="3968199" y="4698162"/>
                </a:moveTo>
                <a:cubicBezTo>
                  <a:pt x="3978954" y="4698162"/>
                  <a:pt x="3995084" y="4698162"/>
                  <a:pt x="4016592" y="4698162"/>
                </a:cubicBezTo>
                <a:lnTo>
                  <a:pt x="4064985" y="4714293"/>
                </a:lnTo>
                <a:cubicBezTo>
                  <a:pt x="4064985" y="4725047"/>
                  <a:pt x="4054229" y="4730424"/>
                  <a:pt x="4032723" y="4730424"/>
                </a:cubicBezTo>
                <a:cubicBezTo>
                  <a:pt x="4021967" y="4730424"/>
                  <a:pt x="4005839" y="4725047"/>
                  <a:pt x="3984330" y="4714293"/>
                </a:cubicBezTo>
                <a:cubicBezTo>
                  <a:pt x="3984330" y="4714293"/>
                  <a:pt x="3978954" y="4714293"/>
                  <a:pt x="3968199" y="4714293"/>
                </a:cubicBezTo>
                <a:cubicBezTo>
                  <a:pt x="3946692" y="4714293"/>
                  <a:pt x="3946692" y="4708915"/>
                  <a:pt x="3968199" y="4698162"/>
                </a:cubicBezTo>
                <a:close/>
                <a:moveTo>
                  <a:pt x="4903789" y="4682030"/>
                </a:moveTo>
                <a:lnTo>
                  <a:pt x="4936051" y="4698162"/>
                </a:lnTo>
                <a:cubicBezTo>
                  <a:pt x="4936051" y="4698162"/>
                  <a:pt x="4933364" y="4695473"/>
                  <a:pt x="4927987" y="4690097"/>
                </a:cubicBezTo>
                <a:cubicBezTo>
                  <a:pt x="4922609" y="4684719"/>
                  <a:pt x="4914544" y="4682030"/>
                  <a:pt x="4903789" y="4682030"/>
                </a:cubicBezTo>
                <a:close/>
                <a:moveTo>
                  <a:pt x="4339210" y="4682030"/>
                </a:moveTo>
                <a:lnTo>
                  <a:pt x="4355342" y="4698162"/>
                </a:lnTo>
                <a:lnTo>
                  <a:pt x="4355342" y="4682030"/>
                </a:lnTo>
                <a:cubicBezTo>
                  <a:pt x="4355342" y="4682030"/>
                  <a:pt x="4349963" y="4682030"/>
                  <a:pt x="4339210" y="4682030"/>
                </a:cubicBezTo>
                <a:close/>
                <a:moveTo>
                  <a:pt x="4306948" y="4682030"/>
                </a:moveTo>
                <a:lnTo>
                  <a:pt x="4290817" y="4698162"/>
                </a:lnTo>
                <a:lnTo>
                  <a:pt x="4339210" y="4730424"/>
                </a:lnTo>
                <a:cubicBezTo>
                  <a:pt x="4392980" y="4751930"/>
                  <a:pt x="4430618" y="4765374"/>
                  <a:pt x="4452125" y="4770752"/>
                </a:cubicBezTo>
                <a:cubicBezTo>
                  <a:pt x="4473634" y="4776128"/>
                  <a:pt x="4489765" y="4778817"/>
                  <a:pt x="4500518" y="4778817"/>
                </a:cubicBezTo>
                <a:lnTo>
                  <a:pt x="4484389" y="4762685"/>
                </a:lnTo>
                <a:cubicBezTo>
                  <a:pt x="4441373" y="4751930"/>
                  <a:pt x="4414487" y="4743867"/>
                  <a:pt x="4403734" y="4738489"/>
                </a:cubicBezTo>
                <a:cubicBezTo>
                  <a:pt x="4392980" y="4733111"/>
                  <a:pt x="4376846" y="4725047"/>
                  <a:pt x="4355342" y="4714293"/>
                </a:cubicBezTo>
                <a:cubicBezTo>
                  <a:pt x="4355342" y="4703539"/>
                  <a:pt x="4349963" y="4698162"/>
                  <a:pt x="4339210" y="4698162"/>
                </a:cubicBezTo>
                <a:cubicBezTo>
                  <a:pt x="4328456" y="4698162"/>
                  <a:pt x="4317701" y="4692784"/>
                  <a:pt x="4306948" y="4682030"/>
                </a:cubicBezTo>
                <a:close/>
                <a:moveTo>
                  <a:pt x="3339094" y="4682030"/>
                </a:moveTo>
                <a:cubicBezTo>
                  <a:pt x="3339094" y="4682030"/>
                  <a:pt x="3344473" y="4682030"/>
                  <a:pt x="3355225" y="4682030"/>
                </a:cubicBezTo>
                <a:lnTo>
                  <a:pt x="3339094" y="4698162"/>
                </a:lnTo>
                <a:close/>
                <a:moveTo>
                  <a:pt x="3270538" y="4673965"/>
                </a:moveTo>
                <a:cubicBezTo>
                  <a:pt x="3273226" y="4673967"/>
                  <a:pt x="3274571" y="4676655"/>
                  <a:pt x="3274571" y="4682030"/>
                </a:cubicBezTo>
                <a:lnTo>
                  <a:pt x="3258442" y="4682030"/>
                </a:lnTo>
                <a:cubicBezTo>
                  <a:pt x="3263815" y="4676655"/>
                  <a:pt x="3267850" y="4673967"/>
                  <a:pt x="3270538" y="4673965"/>
                </a:cubicBezTo>
                <a:close/>
                <a:moveTo>
                  <a:pt x="4242426" y="4665901"/>
                </a:moveTo>
                <a:lnTo>
                  <a:pt x="4242426" y="4682030"/>
                </a:lnTo>
                <a:lnTo>
                  <a:pt x="4258555" y="4682030"/>
                </a:lnTo>
                <a:cubicBezTo>
                  <a:pt x="4247801" y="4671276"/>
                  <a:pt x="4242426" y="4665901"/>
                  <a:pt x="4242426" y="4665901"/>
                </a:cubicBezTo>
                <a:close/>
                <a:moveTo>
                  <a:pt x="3871415" y="4633639"/>
                </a:moveTo>
                <a:cubicBezTo>
                  <a:pt x="3871415" y="4633639"/>
                  <a:pt x="3876792" y="4639016"/>
                  <a:pt x="3887547" y="4649769"/>
                </a:cubicBezTo>
                <a:lnTo>
                  <a:pt x="3871415" y="4649769"/>
                </a:lnTo>
                <a:cubicBezTo>
                  <a:pt x="3871415" y="4639016"/>
                  <a:pt x="3871415" y="4633639"/>
                  <a:pt x="3871415" y="4633639"/>
                </a:cubicBezTo>
                <a:close/>
                <a:moveTo>
                  <a:pt x="3823020" y="4633639"/>
                </a:moveTo>
                <a:lnTo>
                  <a:pt x="3839151" y="4633639"/>
                </a:lnTo>
                <a:lnTo>
                  <a:pt x="3839151" y="4649769"/>
                </a:lnTo>
                <a:cubicBezTo>
                  <a:pt x="3828398" y="4649769"/>
                  <a:pt x="3823020" y="4644393"/>
                  <a:pt x="3823020" y="4633639"/>
                </a:cubicBezTo>
                <a:close/>
                <a:moveTo>
                  <a:pt x="4645696" y="4617506"/>
                </a:moveTo>
                <a:lnTo>
                  <a:pt x="4645696" y="4633639"/>
                </a:lnTo>
                <a:cubicBezTo>
                  <a:pt x="4688713" y="4655147"/>
                  <a:pt x="4710219" y="4655147"/>
                  <a:pt x="4710219" y="4633639"/>
                </a:cubicBezTo>
                <a:cubicBezTo>
                  <a:pt x="4710219" y="4633639"/>
                  <a:pt x="4702155" y="4633639"/>
                  <a:pt x="4686024" y="4633639"/>
                </a:cubicBezTo>
                <a:cubicBezTo>
                  <a:pt x="4669893" y="4633639"/>
                  <a:pt x="4656448" y="4628261"/>
                  <a:pt x="4645696" y="4617506"/>
                </a:cubicBezTo>
                <a:close/>
                <a:moveTo>
                  <a:pt x="4597306" y="4617506"/>
                </a:moveTo>
                <a:lnTo>
                  <a:pt x="4613434" y="4633639"/>
                </a:lnTo>
                <a:cubicBezTo>
                  <a:pt x="4613434" y="4622884"/>
                  <a:pt x="4613434" y="4617506"/>
                  <a:pt x="4613434" y="4617506"/>
                </a:cubicBezTo>
                <a:close/>
                <a:moveTo>
                  <a:pt x="13775777" y="4601376"/>
                </a:moveTo>
                <a:lnTo>
                  <a:pt x="13872561" y="4633639"/>
                </a:lnTo>
                <a:cubicBezTo>
                  <a:pt x="13894069" y="4644393"/>
                  <a:pt x="13904825" y="4649769"/>
                  <a:pt x="13904825" y="4649769"/>
                </a:cubicBezTo>
                <a:lnTo>
                  <a:pt x="13856429" y="4649769"/>
                </a:lnTo>
                <a:cubicBezTo>
                  <a:pt x="13856429" y="4649769"/>
                  <a:pt x="13851053" y="4649769"/>
                  <a:pt x="13840301" y="4649769"/>
                </a:cubicBezTo>
                <a:cubicBezTo>
                  <a:pt x="13840301" y="4649769"/>
                  <a:pt x="13829549" y="4644393"/>
                  <a:pt x="13808037" y="4633639"/>
                </a:cubicBezTo>
                <a:cubicBezTo>
                  <a:pt x="13786533" y="4622884"/>
                  <a:pt x="13775777" y="4612130"/>
                  <a:pt x="13775777" y="4601376"/>
                </a:cubicBezTo>
                <a:close/>
                <a:moveTo>
                  <a:pt x="4532779" y="4585247"/>
                </a:moveTo>
                <a:lnTo>
                  <a:pt x="4516648" y="4601376"/>
                </a:lnTo>
                <a:lnTo>
                  <a:pt x="4548910" y="4601376"/>
                </a:lnTo>
                <a:cubicBezTo>
                  <a:pt x="4559665" y="4601376"/>
                  <a:pt x="4562355" y="4598688"/>
                  <a:pt x="4556976" y="4593311"/>
                </a:cubicBezTo>
                <a:cubicBezTo>
                  <a:pt x="4551597" y="4587934"/>
                  <a:pt x="4543534" y="4585247"/>
                  <a:pt x="4532779" y="4585247"/>
                </a:cubicBezTo>
                <a:close/>
                <a:moveTo>
                  <a:pt x="4335179" y="4577180"/>
                </a:moveTo>
                <a:cubicBezTo>
                  <a:pt x="4332487" y="4577180"/>
                  <a:pt x="4328456" y="4579870"/>
                  <a:pt x="4323079" y="4585247"/>
                </a:cubicBezTo>
                <a:lnTo>
                  <a:pt x="4339210" y="4585247"/>
                </a:lnTo>
                <a:cubicBezTo>
                  <a:pt x="4339210" y="4579870"/>
                  <a:pt x="4337866" y="4577180"/>
                  <a:pt x="4335179" y="4577180"/>
                </a:cubicBezTo>
                <a:close/>
                <a:moveTo>
                  <a:pt x="4484389" y="4569115"/>
                </a:moveTo>
                <a:cubicBezTo>
                  <a:pt x="4484389" y="4579869"/>
                  <a:pt x="4487076" y="4585247"/>
                  <a:pt x="4492452" y="4585247"/>
                </a:cubicBezTo>
                <a:cubicBezTo>
                  <a:pt x="4497830" y="4585247"/>
                  <a:pt x="4500518" y="4582558"/>
                  <a:pt x="4500518" y="4577180"/>
                </a:cubicBezTo>
                <a:cubicBezTo>
                  <a:pt x="4500518" y="4571802"/>
                  <a:pt x="4495142" y="4569115"/>
                  <a:pt x="4484389" y="4569115"/>
                </a:cubicBezTo>
                <a:close/>
                <a:moveTo>
                  <a:pt x="4435994" y="4552984"/>
                </a:moveTo>
                <a:lnTo>
                  <a:pt x="4435994" y="4569115"/>
                </a:lnTo>
                <a:lnTo>
                  <a:pt x="4452125" y="4552984"/>
                </a:lnTo>
                <a:cubicBezTo>
                  <a:pt x="4441373" y="4552984"/>
                  <a:pt x="4435994" y="4552984"/>
                  <a:pt x="4435994" y="4552984"/>
                </a:cubicBezTo>
                <a:close/>
                <a:moveTo>
                  <a:pt x="4053334" y="4552984"/>
                </a:moveTo>
                <a:lnTo>
                  <a:pt x="4056918" y="4561051"/>
                </a:lnTo>
                <a:cubicBezTo>
                  <a:pt x="4062297" y="4577180"/>
                  <a:pt x="4083805" y="4587934"/>
                  <a:pt x="4121443" y="4593311"/>
                </a:cubicBezTo>
                <a:cubicBezTo>
                  <a:pt x="4159080" y="4598688"/>
                  <a:pt x="4180588" y="4595998"/>
                  <a:pt x="4185967" y="4585247"/>
                </a:cubicBezTo>
                <a:cubicBezTo>
                  <a:pt x="4191343" y="4574493"/>
                  <a:pt x="4194029" y="4574493"/>
                  <a:pt x="4194029" y="4585247"/>
                </a:cubicBezTo>
                <a:lnTo>
                  <a:pt x="4274684" y="4601376"/>
                </a:lnTo>
                <a:cubicBezTo>
                  <a:pt x="4274684" y="4590622"/>
                  <a:pt x="4263932" y="4582558"/>
                  <a:pt x="4242426" y="4577180"/>
                </a:cubicBezTo>
                <a:cubicBezTo>
                  <a:pt x="4220917" y="4571802"/>
                  <a:pt x="4196721" y="4566426"/>
                  <a:pt x="4169836" y="4561051"/>
                </a:cubicBezTo>
                <a:cubicBezTo>
                  <a:pt x="4142952" y="4555671"/>
                  <a:pt x="4129509" y="4552984"/>
                  <a:pt x="4129509" y="4552984"/>
                </a:cubicBezTo>
                <a:lnTo>
                  <a:pt x="4113377" y="4552984"/>
                </a:lnTo>
                <a:close/>
                <a:moveTo>
                  <a:pt x="3564924" y="4552984"/>
                </a:moveTo>
                <a:lnTo>
                  <a:pt x="3581058" y="4552984"/>
                </a:lnTo>
                <a:lnTo>
                  <a:pt x="3597187" y="4585247"/>
                </a:lnTo>
                <a:lnTo>
                  <a:pt x="3581058" y="4569115"/>
                </a:lnTo>
                <a:cubicBezTo>
                  <a:pt x="3570304" y="4569115"/>
                  <a:pt x="3564924" y="4563738"/>
                  <a:pt x="3564924" y="4552984"/>
                </a:cubicBezTo>
                <a:close/>
                <a:moveTo>
                  <a:pt x="4274684" y="4520721"/>
                </a:moveTo>
                <a:lnTo>
                  <a:pt x="4258555" y="4536852"/>
                </a:lnTo>
                <a:lnTo>
                  <a:pt x="4306948" y="4536852"/>
                </a:lnTo>
                <a:cubicBezTo>
                  <a:pt x="4306948" y="4526101"/>
                  <a:pt x="4296193" y="4520721"/>
                  <a:pt x="4274684" y="4520721"/>
                </a:cubicBezTo>
                <a:close/>
                <a:moveTo>
                  <a:pt x="3887547" y="4520721"/>
                </a:moveTo>
                <a:cubicBezTo>
                  <a:pt x="3887547" y="4520721"/>
                  <a:pt x="3892920" y="4520721"/>
                  <a:pt x="3903675" y="4520721"/>
                </a:cubicBezTo>
                <a:lnTo>
                  <a:pt x="3903675" y="4536852"/>
                </a:lnTo>
                <a:cubicBezTo>
                  <a:pt x="3903675" y="4536852"/>
                  <a:pt x="3898299" y="4536852"/>
                  <a:pt x="3887547" y="4536852"/>
                </a:cubicBezTo>
                <a:cubicBezTo>
                  <a:pt x="3887547" y="4526101"/>
                  <a:pt x="3887547" y="4520721"/>
                  <a:pt x="3887547" y="4520721"/>
                </a:cubicBezTo>
                <a:close/>
                <a:moveTo>
                  <a:pt x="4500518" y="4512656"/>
                </a:moveTo>
                <a:cubicBezTo>
                  <a:pt x="4495142" y="4512656"/>
                  <a:pt x="4489765" y="4515347"/>
                  <a:pt x="4484389" y="4520721"/>
                </a:cubicBezTo>
                <a:cubicBezTo>
                  <a:pt x="4473634" y="4531476"/>
                  <a:pt x="4479011" y="4536852"/>
                  <a:pt x="4500518" y="4536852"/>
                </a:cubicBezTo>
                <a:cubicBezTo>
                  <a:pt x="4500518" y="4547606"/>
                  <a:pt x="4511273" y="4552984"/>
                  <a:pt x="4532779" y="4552984"/>
                </a:cubicBezTo>
                <a:cubicBezTo>
                  <a:pt x="4565041" y="4563738"/>
                  <a:pt x="4583861" y="4566426"/>
                  <a:pt x="4589238" y="4561051"/>
                </a:cubicBezTo>
                <a:cubicBezTo>
                  <a:pt x="4594614" y="4555671"/>
                  <a:pt x="4594614" y="4550297"/>
                  <a:pt x="4589238" y="4544919"/>
                </a:cubicBezTo>
                <a:cubicBezTo>
                  <a:pt x="4583861" y="4539539"/>
                  <a:pt x="4573110" y="4539539"/>
                  <a:pt x="4556976" y="4544919"/>
                </a:cubicBezTo>
                <a:cubicBezTo>
                  <a:pt x="4540847" y="4550297"/>
                  <a:pt x="4532779" y="4542230"/>
                  <a:pt x="4532779" y="4520721"/>
                </a:cubicBezTo>
                <a:cubicBezTo>
                  <a:pt x="4532779" y="4531476"/>
                  <a:pt x="4530093" y="4536852"/>
                  <a:pt x="4524714" y="4536852"/>
                </a:cubicBezTo>
                <a:cubicBezTo>
                  <a:pt x="4519338" y="4536852"/>
                  <a:pt x="4516648" y="4531476"/>
                  <a:pt x="4516648" y="4520721"/>
                </a:cubicBezTo>
                <a:cubicBezTo>
                  <a:pt x="4511273" y="4515347"/>
                  <a:pt x="4505897" y="4512656"/>
                  <a:pt x="4500518" y="4512656"/>
                </a:cubicBezTo>
                <a:close/>
                <a:moveTo>
                  <a:pt x="3968199" y="4488460"/>
                </a:moveTo>
                <a:cubicBezTo>
                  <a:pt x="3968199" y="4488460"/>
                  <a:pt x="3968199" y="4493838"/>
                  <a:pt x="3968199" y="4504592"/>
                </a:cubicBezTo>
                <a:cubicBezTo>
                  <a:pt x="3978954" y="4504592"/>
                  <a:pt x="3984330" y="4504592"/>
                  <a:pt x="3984330" y="4504592"/>
                </a:cubicBezTo>
                <a:cubicBezTo>
                  <a:pt x="3984330" y="4493838"/>
                  <a:pt x="3981643" y="4488460"/>
                  <a:pt x="3976264" y="4488460"/>
                </a:cubicBezTo>
                <a:cubicBezTo>
                  <a:pt x="3970888" y="4488460"/>
                  <a:pt x="3968199" y="4488460"/>
                  <a:pt x="3968199" y="4488460"/>
                </a:cubicBezTo>
                <a:close/>
                <a:moveTo>
                  <a:pt x="4113377" y="4480397"/>
                </a:moveTo>
                <a:lnTo>
                  <a:pt x="4113377" y="4488460"/>
                </a:lnTo>
                <a:cubicBezTo>
                  <a:pt x="4113377" y="4499214"/>
                  <a:pt x="4116067" y="4504592"/>
                  <a:pt x="4121443" y="4504592"/>
                </a:cubicBezTo>
                <a:cubicBezTo>
                  <a:pt x="4126819" y="4504592"/>
                  <a:pt x="4129509" y="4499214"/>
                  <a:pt x="4129509" y="4488460"/>
                </a:cubicBezTo>
                <a:cubicBezTo>
                  <a:pt x="4118756" y="4488460"/>
                  <a:pt x="4113377" y="4485771"/>
                  <a:pt x="4113377" y="4480397"/>
                </a:cubicBezTo>
                <a:close/>
                <a:moveTo>
                  <a:pt x="4272516" y="4442454"/>
                </a:moveTo>
                <a:lnTo>
                  <a:pt x="4264605" y="4451157"/>
                </a:lnTo>
                <a:lnTo>
                  <a:pt x="4263088" y="4451266"/>
                </a:lnTo>
                <a:lnTo>
                  <a:pt x="4267629" y="4443092"/>
                </a:lnTo>
                <a:close/>
                <a:moveTo>
                  <a:pt x="4484389" y="4423938"/>
                </a:moveTo>
                <a:cubicBezTo>
                  <a:pt x="4462880" y="4423938"/>
                  <a:pt x="4457501" y="4429314"/>
                  <a:pt x="4468256" y="4440067"/>
                </a:cubicBezTo>
                <a:cubicBezTo>
                  <a:pt x="4479011" y="4450821"/>
                  <a:pt x="4484389" y="4456198"/>
                  <a:pt x="4484389" y="4456198"/>
                </a:cubicBezTo>
                <a:cubicBezTo>
                  <a:pt x="4484389" y="4466952"/>
                  <a:pt x="4489765" y="4472330"/>
                  <a:pt x="4500518" y="4472330"/>
                </a:cubicBezTo>
                <a:cubicBezTo>
                  <a:pt x="4511273" y="4472330"/>
                  <a:pt x="4516648" y="4477706"/>
                  <a:pt x="4516648" y="4488460"/>
                </a:cubicBezTo>
                <a:cubicBezTo>
                  <a:pt x="4527403" y="4477706"/>
                  <a:pt x="4538158" y="4477706"/>
                  <a:pt x="4548910" y="4488460"/>
                </a:cubicBezTo>
                <a:cubicBezTo>
                  <a:pt x="4559665" y="4499214"/>
                  <a:pt x="4575796" y="4507280"/>
                  <a:pt x="4597306" y="4512656"/>
                </a:cubicBezTo>
                <a:cubicBezTo>
                  <a:pt x="4618810" y="4518034"/>
                  <a:pt x="4634943" y="4526101"/>
                  <a:pt x="4645696" y="4536852"/>
                </a:cubicBezTo>
                <a:cubicBezTo>
                  <a:pt x="4677959" y="4558362"/>
                  <a:pt x="4704843" y="4563738"/>
                  <a:pt x="4726351" y="4552984"/>
                </a:cubicBezTo>
                <a:cubicBezTo>
                  <a:pt x="4737106" y="4552984"/>
                  <a:pt x="4742482" y="4555671"/>
                  <a:pt x="4742482" y="4561051"/>
                </a:cubicBezTo>
                <a:cubicBezTo>
                  <a:pt x="4742482" y="4566426"/>
                  <a:pt x="4745169" y="4569115"/>
                  <a:pt x="4750548" y="4569115"/>
                </a:cubicBezTo>
                <a:cubicBezTo>
                  <a:pt x="4755926" y="4569115"/>
                  <a:pt x="4761302" y="4571802"/>
                  <a:pt x="4766678" y="4577180"/>
                </a:cubicBezTo>
                <a:cubicBezTo>
                  <a:pt x="4772055" y="4582558"/>
                  <a:pt x="4777433" y="4585247"/>
                  <a:pt x="4782810" y="4585247"/>
                </a:cubicBezTo>
                <a:cubicBezTo>
                  <a:pt x="4788186" y="4585247"/>
                  <a:pt x="4790875" y="4585247"/>
                  <a:pt x="4790875" y="4585247"/>
                </a:cubicBezTo>
                <a:cubicBezTo>
                  <a:pt x="4790875" y="4585247"/>
                  <a:pt x="4793564" y="4587934"/>
                  <a:pt x="4798940" y="4593311"/>
                </a:cubicBezTo>
                <a:cubicBezTo>
                  <a:pt x="4804319" y="4598688"/>
                  <a:pt x="4812382" y="4604065"/>
                  <a:pt x="4823137" y="4609443"/>
                </a:cubicBezTo>
                <a:cubicBezTo>
                  <a:pt x="4833889" y="4614819"/>
                  <a:pt x="4844644" y="4617506"/>
                  <a:pt x="4855398" y="4617506"/>
                </a:cubicBezTo>
                <a:lnTo>
                  <a:pt x="4839268" y="4601376"/>
                </a:lnTo>
                <a:cubicBezTo>
                  <a:pt x="4839268" y="4601376"/>
                  <a:pt x="4836578" y="4598688"/>
                  <a:pt x="4831202" y="4593311"/>
                </a:cubicBezTo>
                <a:cubicBezTo>
                  <a:pt x="4825824" y="4587934"/>
                  <a:pt x="4820447" y="4582558"/>
                  <a:pt x="4815070" y="4577180"/>
                </a:cubicBezTo>
                <a:cubicBezTo>
                  <a:pt x="4809693" y="4571802"/>
                  <a:pt x="4804319" y="4566426"/>
                  <a:pt x="4798940" y="4561051"/>
                </a:cubicBezTo>
                <a:cubicBezTo>
                  <a:pt x="4793564" y="4555671"/>
                  <a:pt x="4788186" y="4552984"/>
                  <a:pt x="4782810" y="4552984"/>
                </a:cubicBezTo>
                <a:cubicBezTo>
                  <a:pt x="4777433" y="4552984"/>
                  <a:pt x="4774744" y="4552984"/>
                  <a:pt x="4774744" y="4552984"/>
                </a:cubicBezTo>
                <a:cubicBezTo>
                  <a:pt x="4774744" y="4552984"/>
                  <a:pt x="4774744" y="4547606"/>
                  <a:pt x="4774744" y="4536852"/>
                </a:cubicBezTo>
                <a:cubicBezTo>
                  <a:pt x="4774744" y="4536852"/>
                  <a:pt x="4769367" y="4536852"/>
                  <a:pt x="4758615" y="4536852"/>
                </a:cubicBezTo>
                <a:cubicBezTo>
                  <a:pt x="4715598" y="4536852"/>
                  <a:pt x="4688713" y="4520721"/>
                  <a:pt x="4677959" y="4488460"/>
                </a:cubicBezTo>
                <a:cubicBezTo>
                  <a:pt x="4667206" y="4477706"/>
                  <a:pt x="4656448" y="4475019"/>
                  <a:pt x="4645696" y="4480397"/>
                </a:cubicBezTo>
                <a:cubicBezTo>
                  <a:pt x="4634943" y="4485771"/>
                  <a:pt x="4624189" y="4493838"/>
                  <a:pt x="4613434" y="4504592"/>
                </a:cubicBezTo>
                <a:lnTo>
                  <a:pt x="4597306" y="4472330"/>
                </a:lnTo>
                <a:cubicBezTo>
                  <a:pt x="4586551" y="4472330"/>
                  <a:pt x="4581172" y="4472330"/>
                  <a:pt x="4581172" y="4472330"/>
                </a:cubicBezTo>
                <a:lnTo>
                  <a:pt x="4565041" y="4456198"/>
                </a:lnTo>
                <a:lnTo>
                  <a:pt x="4500518" y="4423938"/>
                </a:lnTo>
                <a:close/>
                <a:moveTo>
                  <a:pt x="4177901" y="4407806"/>
                </a:moveTo>
                <a:lnTo>
                  <a:pt x="4210163" y="4423938"/>
                </a:lnTo>
                <a:cubicBezTo>
                  <a:pt x="4226293" y="4440067"/>
                  <a:pt x="4239735" y="4449478"/>
                  <a:pt x="4250488" y="4452166"/>
                </a:cubicBezTo>
                <a:lnTo>
                  <a:pt x="4263088" y="4451266"/>
                </a:lnTo>
                <a:lnTo>
                  <a:pt x="4262587" y="4452166"/>
                </a:lnTo>
                <a:cubicBezTo>
                  <a:pt x="4265274" y="4460233"/>
                  <a:pt x="4280063" y="4472330"/>
                  <a:pt x="4306948" y="4488460"/>
                </a:cubicBezTo>
                <a:lnTo>
                  <a:pt x="4387601" y="4488460"/>
                </a:lnTo>
                <a:cubicBezTo>
                  <a:pt x="4387601" y="4477706"/>
                  <a:pt x="4382224" y="4472330"/>
                  <a:pt x="4371470" y="4472330"/>
                </a:cubicBezTo>
                <a:cubicBezTo>
                  <a:pt x="4360718" y="4472330"/>
                  <a:pt x="4355342" y="4469642"/>
                  <a:pt x="4355342" y="4464264"/>
                </a:cubicBezTo>
                <a:cubicBezTo>
                  <a:pt x="4355342" y="4458885"/>
                  <a:pt x="4355342" y="4456198"/>
                  <a:pt x="4355342" y="4456198"/>
                </a:cubicBezTo>
                <a:cubicBezTo>
                  <a:pt x="4355342" y="4445446"/>
                  <a:pt x="4355342" y="4440067"/>
                  <a:pt x="4355342" y="4440067"/>
                </a:cubicBezTo>
                <a:lnTo>
                  <a:pt x="4339210" y="4456198"/>
                </a:lnTo>
                <a:cubicBezTo>
                  <a:pt x="4339210" y="4466952"/>
                  <a:pt x="4333834" y="4466952"/>
                  <a:pt x="4323079" y="4456198"/>
                </a:cubicBezTo>
                <a:cubicBezTo>
                  <a:pt x="4323079" y="4445446"/>
                  <a:pt x="4323079" y="4440067"/>
                  <a:pt x="4323079" y="4440067"/>
                </a:cubicBezTo>
                <a:cubicBezTo>
                  <a:pt x="4323079" y="4429314"/>
                  <a:pt x="4323079" y="4423938"/>
                  <a:pt x="4323079" y="4423938"/>
                </a:cubicBezTo>
                <a:lnTo>
                  <a:pt x="4306948" y="4440067"/>
                </a:lnTo>
                <a:cubicBezTo>
                  <a:pt x="4306948" y="4440067"/>
                  <a:pt x="4301570" y="4440067"/>
                  <a:pt x="4290817" y="4440067"/>
                </a:cubicBezTo>
                <a:lnTo>
                  <a:pt x="4272516" y="4442454"/>
                </a:lnTo>
                <a:lnTo>
                  <a:pt x="4274684" y="4440067"/>
                </a:lnTo>
                <a:lnTo>
                  <a:pt x="4242426" y="4423938"/>
                </a:lnTo>
                <a:cubicBezTo>
                  <a:pt x="4231670" y="4423938"/>
                  <a:pt x="4220917" y="4421249"/>
                  <a:pt x="4210163" y="4415871"/>
                </a:cubicBezTo>
                <a:cubicBezTo>
                  <a:pt x="4199409" y="4410493"/>
                  <a:pt x="4188656" y="4407806"/>
                  <a:pt x="4177901" y="4407806"/>
                </a:cubicBezTo>
                <a:close/>
                <a:moveTo>
                  <a:pt x="3984330" y="4391675"/>
                </a:moveTo>
                <a:cubicBezTo>
                  <a:pt x="3995084" y="4402429"/>
                  <a:pt x="4011215" y="4407806"/>
                  <a:pt x="4032723" y="4407806"/>
                </a:cubicBezTo>
                <a:cubicBezTo>
                  <a:pt x="4032723" y="4407806"/>
                  <a:pt x="4038101" y="4413184"/>
                  <a:pt x="4048854" y="4423938"/>
                </a:cubicBezTo>
                <a:cubicBezTo>
                  <a:pt x="4048854" y="4434689"/>
                  <a:pt x="4054229" y="4437380"/>
                  <a:pt x="4064985" y="4432002"/>
                </a:cubicBezTo>
                <a:cubicBezTo>
                  <a:pt x="4075737" y="4426625"/>
                  <a:pt x="4075737" y="4418560"/>
                  <a:pt x="4064985" y="4407806"/>
                </a:cubicBezTo>
                <a:cubicBezTo>
                  <a:pt x="4064985" y="4407806"/>
                  <a:pt x="4059606" y="4405117"/>
                  <a:pt x="4048854" y="4399739"/>
                </a:cubicBezTo>
                <a:cubicBezTo>
                  <a:pt x="4038101" y="4394364"/>
                  <a:pt x="4027346" y="4391675"/>
                  <a:pt x="4016592" y="4391675"/>
                </a:cubicBezTo>
                <a:close/>
                <a:moveTo>
                  <a:pt x="4319046" y="4383610"/>
                </a:moveTo>
                <a:cubicBezTo>
                  <a:pt x="4310983" y="4383610"/>
                  <a:pt x="4306948" y="4386299"/>
                  <a:pt x="4306948" y="4391675"/>
                </a:cubicBezTo>
                <a:cubicBezTo>
                  <a:pt x="4306948" y="4402429"/>
                  <a:pt x="4312325" y="4407806"/>
                  <a:pt x="4323079" y="4407806"/>
                </a:cubicBezTo>
                <a:cubicBezTo>
                  <a:pt x="4323079" y="4407806"/>
                  <a:pt x="4325769" y="4407806"/>
                  <a:pt x="4331143" y="4407806"/>
                </a:cubicBezTo>
                <a:cubicBezTo>
                  <a:pt x="4336521" y="4407806"/>
                  <a:pt x="4344586" y="4413184"/>
                  <a:pt x="4355342" y="4423938"/>
                </a:cubicBezTo>
                <a:cubicBezTo>
                  <a:pt x="4376846" y="4434689"/>
                  <a:pt x="4403734" y="4440067"/>
                  <a:pt x="4435994" y="4440067"/>
                </a:cubicBezTo>
                <a:cubicBezTo>
                  <a:pt x="4446748" y="4440067"/>
                  <a:pt x="4452125" y="4440067"/>
                  <a:pt x="4452125" y="4440067"/>
                </a:cubicBezTo>
                <a:cubicBezTo>
                  <a:pt x="4452125" y="4418560"/>
                  <a:pt x="4419865" y="4402429"/>
                  <a:pt x="4355342" y="4391675"/>
                </a:cubicBezTo>
                <a:cubicBezTo>
                  <a:pt x="4339210" y="4386299"/>
                  <a:pt x="4327111" y="4383610"/>
                  <a:pt x="4319046" y="4383610"/>
                </a:cubicBezTo>
                <a:close/>
                <a:moveTo>
                  <a:pt x="4125474" y="4381593"/>
                </a:moveTo>
                <a:cubicBezTo>
                  <a:pt x="4122788" y="4380249"/>
                  <a:pt x="4118756" y="4380921"/>
                  <a:pt x="4113377" y="4383610"/>
                </a:cubicBezTo>
                <a:cubicBezTo>
                  <a:pt x="4102622" y="4388988"/>
                  <a:pt x="4097247" y="4394364"/>
                  <a:pt x="4097247" y="4399739"/>
                </a:cubicBezTo>
                <a:cubicBezTo>
                  <a:pt x="4097247" y="4405117"/>
                  <a:pt x="4102622" y="4407806"/>
                  <a:pt x="4113377" y="4407806"/>
                </a:cubicBezTo>
                <a:cubicBezTo>
                  <a:pt x="4124129" y="4407806"/>
                  <a:pt x="4129509" y="4402429"/>
                  <a:pt x="4129509" y="4391675"/>
                </a:cubicBezTo>
                <a:cubicBezTo>
                  <a:pt x="4129509" y="4386299"/>
                  <a:pt x="4128164" y="4382938"/>
                  <a:pt x="4125474" y="4381593"/>
                </a:cubicBezTo>
                <a:close/>
                <a:moveTo>
                  <a:pt x="4226293" y="4375543"/>
                </a:moveTo>
                <a:lnTo>
                  <a:pt x="4226293" y="4391675"/>
                </a:lnTo>
                <a:lnTo>
                  <a:pt x="4242426" y="4391675"/>
                </a:lnTo>
                <a:cubicBezTo>
                  <a:pt x="4231670" y="4380921"/>
                  <a:pt x="4226293" y="4375543"/>
                  <a:pt x="4226293" y="4375543"/>
                </a:cubicBezTo>
                <a:close/>
                <a:moveTo>
                  <a:pt x="3887547" y="4375543"/>
                </a:moveTo>
                <a:cubicBezTo>
                  <a:pt x="3898299" y="4375543"/>
                  <a:pt x="3903675" y="4375543"/>
                  <a:pt x="3903675" y="4375543"/>
                </a:cubicBezTo>
                <a:cubicBezTo>
                  <a:pt x="3903675" y="4386297"/>
                  <a:pt x="3900988" y="4391675"/>
                  <a:pt x="3895609" y="4391675"/>
                </a:cubicBezTo>
                <a:cubicBezTo>
                  <a:pt x="3890236" y="4391675"/>
                  <a:pt x="3887547" y="4386297"/>
                  <a:pt x="3887547" y="4375543"/>
                </a:cubicBezTo>
                <a:close/>
                <a:moveTo>
                  <a:pt x="4403734" y="4359414"/>
                </a:moveTo>
                <a:lnTo>
                  <a:pt x="4387601" y="4375543"/>
                </a:lnTo>
                <a:lnTo>
                  <a:pt x="4419865" y="4375543"/>
                </a:lnTo>
                <a:close/>
                <a:moveTo>
                  <a:pt x="13711253" y="4327151"/>
                </a:moveTo>
                <a:cubicBezTo>
                  <a:pt x="13711253" y="4327151"/>
                  <a:pt x="13708565" y="4329839"/>
                  <a:pt x="13703189" y="4335217"/>
                </a:cubicBezTo>
                <a:cubicBezTo>
                  <a:pt x="13697813" y="4340595"/>
                  <a:pt x="13695121" y="4343284"/>
                  <a:pt x="13695121" y="4343284"/>
                </a:cubicBezTo>
                <a:cubicBezTo>
                  <a:pt x="13695121" y="4332529"/>
                  <a:pt x="13700497" y="4327151"/>
                  <a:pt x="13711253" y="4327151"/>
                </a:cubicBezTo>
                <a:close/>
                <a:moveTo>
                  <a:pt x="4258555" y="4327151"/>
                </a:moveTo>
                <a:lnTo>
                  <a:pt x="4274684" y="4343284"/>
                </a:lnTo>
                <a:lnTo>
                  <a:pt x="4274684" y="4327151"/>
                </a:lnTo>
                <a:cubicBezTo>
                  <a:pt x="4274684" y="4327151"/>
                  <a:pt x="4269310" y="4327151"/>
                  <a:pt x="4258555" y="4327151"/>
                </a:cubicBezTo>
                <a:close/>
                <a:moveTo>
                  <a:pt x="4597306" y="4311021"/>
                </a:moveTo>
                <a:lnTo>
                  <a:pt x="4661827" y="4343284"/>
                </a:lnTo>
                <a:cubicBezTo>
                  <a:pt x="4661827" y="4343284"/>
                  <a:pt x="4672582" y="4348660"/>
                  <a:pt x="4694089" y="4359414"/>
                </a:cubicBezTo>
                <a:cubicBezTo>
                  <a:pt x="4715598" y="4380921"/>
                  <a:pt x="4726351" y="4386297"/>
                  <a:pt x="4726351" y="4375543"/>
                </a:cubicBezTo>
                <a:cubicBezTo>
                  <a:pt x="4726351" y="4364792"/>
                  <a:pt x="4720974" y="4359414"/>
                  <a:pt x="4710219" y="4359414"/>
                </a:cubicBezTo>
                <a:lnTo>
                  <a:pt x="4677959" y="4343284"/>
                </a:lnTo>
                <a:cubicBezTo>
                  <a:pt x="4667206" y="4332529"/>
                  <a:pt x="4661827" y="4329839"/>
                  <a:pt x="4661827" y="4335217"/>
                </a:cubicBezTo>
                <a:cubicBezTo>
                  <a:pt x="4661827" y="4340595"/>
                  <a:pt x="4656448" y="4337906"/>
                  <a:pt x="4645696" y="4327151"/>
                </a:cubicBezTo>
                <a:close/>
                <a:moveTo>
                  <a:pt x="4048854" y="4311021"/>
                </a:moveTo>
                <a:cubicBezTo>
                  <a:pt x="4059606" y="4311021"/>
                  <a:pt x="4067673" y="4311021"/>
                  <a:pt x="4073050" y="4311021"/>
                </a:cubicBezTo>
                <a:cubicBezTo>
                  <a:pt x="4078425" y="4311021"/>
                  <a:pt x="4078425" y="4316397"/>
                  <a:pt x="4073050" y="4327151"/>
                </a:cubicBezTo>
                <a:cubicBezTo>
                  <a:pt x="4067673" y="4337906"/>
                  <a:pt x="4059606" y="4337906"/>
                  <a:pt x="4048854" y="4327151"/>
                </a:cubicBezTo>
                <a:cubicBezTo>
                  <a:pt x="4038101" y="4327151"/>
                  <a:pt x="4038101" y="4321775"/>
                  <a:pt x="4048854" y="4311021"/>
                </a:cubicBezTo>
                <a:close/>
                <a:moveTo>
                  <a:pt x="3548797" y="4311021"/>
                </a:moveTo>
                <a:cubicBezTo>
                  <a:pt x="3559551" y="4311021"/>
                  <a:pt x="3578370" y="4313710"/>
                  <a:pt x="3605255" y="4319085"/>
                </a:cubicBezTo>
                <a:cubicBezTo>
                  <a:pt x="3632141" y="4324462"/>
                  <a:pt x="3648271" y="4329839"/>
                  <a:pt x="3653648" y="4335217"/>
                </a:cubicBezTo>
                <a:cubicBezTo>
                  <a:pt x="3659024" y="4340595"/>
                  <a:pt x="3667089" y="4337906"/>
                  <a:pt x="3677842" y="4327151"/>
                </a:cubicBezTo>
                <a:cubicBezTo>
                  <a:pt x="3688596" y="4316397"/>
                  <a:pt x="3693973" y="4316397"/>
                  <a:pt x="3693973" y="4327151"/>
                </a:cubicBezTo>
                <a:lnTo>
                  <a:pt x="3726237" y="4311021"/>
                </a:lnTo>
                <a:cubicBezTo>
                  <a:pt x="3736992" y="4311021"/>
                  <a:pt x="3747743" y="4311021"/>
                  <a:pt x="3758496" y="4311021"/>
                </a:cubicBezTo>
                <a:lnTo>
                  <a:pt x="3758496" y="4327151"/>
                </a:lnTo>
                <a:lnTo>
                  <a:pt x="3774628" y="4343284"/>
                </a:lnTo>
                <a:lnTo>
                  <a:pt x="3758496" y="4343284"/>
                </a:lnTo>
                <a:cubicBezTo>
                  <a:pt x="3758496" y="4343284"/>
                  <a:pt x="3755809" y="4343284"/>
                  <a:pt x="3750433" y="4343284"/>
                </a:cubicBezTo>
                <a:cubicBezTo>
                  <a:pt x="3745055" y="4343284"/>
                  <a:pt x="3742366" y="4337906"/>
                  <a:pt x="3742366" y="4327151"/>
                </a:cubicBezTo>
                <a:lnTo>
                  <a:pt x="3710106" y="4327151"/>
                </a:lnTo>
                <a:cubicBezTo>
                  <a:pt x="3677842" y="4337906"/>
                  <a:pt x="3667089" y="4348660"/>
                  <a:pt x="3677842" y="4359414"/>
                </a:cubicBezTo>
                <a:lnTo>
                  <a:pt x="3661713" y="4359414"/>
                </a:lnTo>
                <a:cubicBezTo>
                  <a:pt x="3650959" y="4359414"/>
                  <a:pt x="3650959" y="4354035"/>
                  <a:pt x="3661713" y="4343284"/>
                </a:cubicBezTo>
                <a:lnTo>
                  <a:pt x="3629451" y="4343284"/>
                </a:lnTo>
                <a:cubicBezTo>
                  <a:pt x="3618697" y="4343284"/>
                  <a:pt x="3597187" y="4337906"/>
                  <a:pt x="3564924" y="4327151"/>
                </a:cubicBezTo>
                <a:close/>
                <a:moveTo>
                  <a:pt x="4565041" y="4294889"/>
                </a:moveTo>
                <a:lnTo>
                  <a:pt x="4581172" y="4311021"/>
                </a:lnTo>
                <a:lnTo>
                  <a:pt x="4581172" y="4294889"/>
                </a:lnTo>
                <a:cubicBezTo>
                  <a:pt x="4581172" y="4294889"/>
                  <a:pt x="4575796" y="4294889"/>
                  <a:pt x="4565041" y="4294889"/>
                </a:cubicBezTo>
                <a:close/>
                <a:moveTo>
                  <a:pt x="3992398" y="4294889"/>
                </a:moveTo>
                <a:cubicBezTo>
                  <a:pt x="3987019" y="4294889"/>
                  <a:pt x="3984330" y="4300267"/>
                  <a:pt x="3984330" y="4311021"/>
                </a:cubicBezTo>
                <a:cubicBezTo>
                  <a:pt x="3984330" y="4321775"/>
                  <a:pt x="3987019" y="4329839"/>
                  <a:pt x="3992398" y="4335217"/>
                </a:cubicBezTo>
                <a:cubicBezTo>
                  <a:pt x="3997773" y="4340595"/>
                  <a:pt x="4005839" y="4343284"/>
                  <a:pt x="4016592" y="4343284"/>
                </a:cubicBezTo>
                <a:cubicBezTo>
                  <a:pt x="4027346" y="4343284"/>
                  <a:pt x="4038101" y="4348660"/>
                  <a:pt x="4048854" y="4359414"/>
                </a:cubicBezTo>
                <a:cubicBezTo>
                  <a:pt x="4059606" y="4370167"/>
                  <a:pt x="4067673" y="4375543"/>
                  <a:pt x="4073050" y="4375543"/>
                </a:cubicBezTo>
                <a:cubicBezTo>
                  <a:pt x="4078425" y="4375543"/>
                  <a:pt x="4081116" y="4375543"/>
                  <a:pt x="4081116" y="4375543"/>
                </a:cubicBezTo>
                <a:lnTo>
                  <a:pt x="4097247" y="4359414"/>
                </a:lnTo>
                <a:lnTo>
                  <a:pt x="4129509" y="4359414"/>
                </a:lnTo>
                <a:cubicBezTo>
                  <a:pt x="4118756" y="4348660"/>
                  <a:pt x="4116067" y="4340595"/>
                  <a:pt x="4121443" y="4335217"/>
                </a:cubicBezTo>
                <a:cubicBezTo>
                  <a:pt x="4126819" y="4329839"/>
                  <a:pt x="4134884" y="4332529"/>
                  <a:pt x="4145639" y="4343284"/>
                </a:cubicBezTo>
                <a:cubicBezTo>
                  <a:pt x="4145639" y="4354035"/>
                  <a:pt x="4156392" y="4362101"/>
                  <a:pt x="4177901" y="4367479"/>
                </a:cubicBezTo>
                <a:cubicBezTo>
                  <a:pt x="4199409" y="4372856"/>
                  <a:pt x="4210163" y="4372856"/>
                  <a:pt x="4210163" y="4367479"/>
                </a:cubicBezTo>
                <a:cubicBezTo>
                  <a:pt x="4210163" y="4362101"/>
                  <a:pt x="4226293" y="4364792"/>
                  <a:pt x="4258555" y="4375543"/>
                </a:cubicBezTo>
                <a:lnTo>
                  <a:pt x="4290817" y="4375543"/>
                </a:lnTo>
                <a:lnTo>
                  <a:pt x="4242426" y="4359414"/>
                </a:lnTo>
                <a:cubicBezTo>
                  <a:pt x="4220917" y="4348660"/>
                  <a:pt x="4204784" y="4337906"/>
                  <a:pt x="4194029" y="4327151"/>
                </a:cubicBezTo>
                <a:lnTo>
                  <a:pt x="4161770" y="4311021"/>
                </a:lnTo>
                <a:cubicBezTo>
                  <a:pt x="4151016" y="4311021"/>
                  <a:pt x="4129509" y="4305643"/>
                  <a:pt x="4097247" y="4294889"/>
                </a:cubicBezTo>
                <a:lnTo>
                  <a:pt x="4048854" y="4294889"/>
                </a:lnTo>
                <a:lnTo>
                  <a:pt x="4016592" y="4294889"/>
                </a:lnTo>
                <a:cubicBezTo>
                  <a:pt x="4005839" y="4294889"/>
                  <a:pt x="3997773" y="4294889"/>
                  <a:pt x="3992398" y="4294889"/>
                </a:cubicBezTo>
                <a:close/>
                <a:moveTo>
                  <a:pt x="3484275" y="4294889"/>
                </a:moveTo>
                <a:cubicBezTo>
                  <a:pt x="3495025" y="4294889"/>
                  <a:pt x="3500404" y="4294889"/>
                  <a:pt x="3500404" y="4294889"/>
                </a:cubicBezTo>
                <a:lnTo>
                  <a:pt x="3500404" y="4311021"/>
                </a:lnTo>
                <a:close/>
                <a:moveTo>
                  <a:pt x="3839151" y="4262629"/>
                </a:moveTo>
                <a:cubicBezTo>
                  <a:pt x="3839151" y="4262629"/>
                  <a:pt x="3839151" y="4265316"/>
                  <a:pt x="3839151" y="4270693"/>
                </a:cubicBezTo>
                <a:cubicBezTo>
                  <a:pt x="3839151" y="4276071"/>
                  <a:pt x="3844530" y="4278760"/>
                  <a:pt x="3855284" y="4278760"/>
                </a:cubicBezTo>
                <a:cubicBezTo>
                  <a:pt x="3866038" y="4278760"/>
                  <a:pt x="3871415" y="4278760"/>
                  <a:pt x="3871415" y="4278760"/>
                </a:cubicBezTo>
                <a:cubicBezTo>
                  <a:pt x="3871415" y="4268005"/>
                  <a:pt x="3866038" y="4262629"/>
                  <a:pt x="3855284" y="4262629"/>
                </a:cubicBezTo>
                <a:cubicBezTo>
                  <a:pt x="3844530" y="4262629"/>
                  <a:pt x="3839151" y="4262629"/>
                  <a:pt x="3839151" y="4262629"/>
                </a:cubicBezTo>
                <a:close/>
                <a:moveTo>
                  <a:pt x="4742482" y="4246497"/>
                </a:moveTo>
                <a:cubicBezTo>
                  <a:pt x="4753234" y="4257251"/>
                  <a:pt x="4758615" y="4262629"/>
                  <a:pt x="4758615" y="4262629"/>
                </a:cubicBezTo>
                <a:cubicBezTo>
                  <a:pt x="4758615" y="4262629"/>
                  <a:pt x="4758615" y="4257251"/>
                  <a:pt x="4758615" y="4246497"/>
                </a:cubicBezTo>
                <a:cubicBezTo>
                  <a:pt x="4747860" y="4246497"/>
                  <a:pt x="4742482" y="4246497"/>
                  <a:pt x="4742482" y="4246497"/>
                </a:cubicBezTo>
                <a:close/>
                <a:moveTo>
                  <a:pt x="4113377" y="4246497"/>
                </a:moveTo>
                <a:lnTo>
                  <a:pt x="4129509" y="4262629"/>
                </a:lnTo>
                <a:lnTo>
                  <a:pt x="4145639" y="4246497"/>
                </a:lnTo>
                <a:cubicBezTo>
                  <a:pt x="4134884" y="4246497"/>
                  <a:pt x="4124129" y="4246497"/>
                  <a:pt x="4113377" y="4246497"/>
                </a:cubicBezTo>
                <a:close/>
                <a:moveTo>
                  <a:pt x="3726237" y="4246497"/>
                </a:moveTo>
                <a:cubicBezTo>
                  <a:pt x="3736992" y="4257251"/>
                  <a:pt x="3742366" y="4262629"/>
                  <a:pt x="3742366" y="4262629"/>
                </a:cubicBezTo>
                <a:cubicBezTo>
                  <a:pt x="3742366" y="4273380"/>
                  <a:pt x="3736992" y="4278760"/>
                  <a:pt x="3726237" y="4278760"/>
                </a:cubicBezTo>
                <a:lnTo>
                  <a:pt x="3726237" y="4262629"/>
                </a:lnTo>
                <a:cubicBezTo>
                  <a:pt x="3726237" y="4251875"/>
                  <a:pt x="3726237" y="4246497"/>
                  <a:pt x="3726237" y="4246497"/>
                </a:cubicBezTo>
                <a:close/>
                <a:moveTo>
                  <a:pt x="4339210" y="4230366"/>
                </a:moveTo>
                <a:lnTo>
                  <a:pt x="4371470" y="4246497"/>
                </a:lnTo>
                <a:lnTo>
                  <a:pt x="4435994" y="4246497"/>
                </a:lnTo>
                <a:close/>
                <a:moveTo>
                  <a:pt x="3677842" y="4214234"/>
                </a:moveTo>
                <a:cubicBezTo>
                  <a:pt x="3677842" y="4214234"/>
                  <a:pt x="3677842" y="4219612"/>
                  <a:pt x="3677842" y="4230366"/>
                </a:cubicBezTo>
                <a:cubicBezTo>
                  <a:pt x="3677842" y="4241119"/>
                  <a:pt x="3672466" y="4246497"/>
                  <a:pt x="3661713" y="4246497"/>
                </a:cubicBezTo>
                <a:cubicBezTo>
                  <a:pt x="3661713" y="4246497"/>
                  <a:pt x="3661713" y="4241119"/>
                  <a:pt x="3661713" y="4230366"/>
                </a:cubicBezTo>
                <a:cubicBezTo>
                  <a:pt x="3661713" y="4230366"/>
                  <a:pt x="3664400" y="4227679"/>
                  <a:pt x="3669778" y="4222301"/>
                </a:cubicBezTo>
                <a:cubicBezTo>
                  <a:pt x="3675155" y="4216923"/>
                  <a:pt x="3677842" y="4214234"/>
                  <a:pt x="3677842" y="4214234"/>
                </a:cubicBezTo>
                <a:close/>
                <a:moveTo>
                  <a:pt x="4258555" y="4198105"/>
                </a:moveTo>
                <a:lnTo>
                  <a:pt x="4258555" y="4214234"/>
                </a:lnTo>
                <a:lnTo>
                  <a:pt x="4274684" y="4198105"/>
                </a:lnTo>
                <a:cubicBezTo>
                  <a:pt x="4274684" y="4198105"/>
                  <a:pt x="4269310" y="4198105"/>
                  <a:pt x="4258555" y="4198105"/>
                </a:cubicBezTo>
                <a:close/>
                <a:moveTo>
                  <a:pt x="3984330" y="4198105"/>
                </a:moveTo>
                <a:lnTo>
                  <a:pt x="3984330" y="4214234"/>
                </a:lnTo>
                <a:lnTo>
                  <a:pt x="4016592" y="4230366"/>
                </a:lnTo>
                <a:lnTo>
                  <a:pt x="4032723" y="4230366"/>
                </a:lnTo>
                <a:cubicBezTo>
                  <a:pt x="4032723" y="4251875"/>
                  <a:pt x="4032723" y="4262629"/>
                  <a:pt x="4032723" y="4262629"/>
                </a:cubicBezTo>
                <a:cubicBezTo>
                  <a:pt x="4043475" y="4262629"/>
                  <a:pt x="4048854" y="4259939"/>
                  <a:pt x="4048854" y="4254562"/>
                </a:cubicBezTo>
                <a:cubicBezTo>
                  <a:pt x="4048854" y="4249184"/>
                  <a:pt x="4054229" y="4246497"/>
                  <a:pt x="4064985" y="4246497"/>
                </a:cubicBezTo>
                <a:cubicBezTo>
                  <a:pt x="4075737" y="4246497"/>
                  <a:pt x="4081116" y="4246497"/>
                  <a:pt x="4081116" y="4246497"/>
                </a:cubicBezTo>
                <a:cubicBezTo>
                  <a:pt x="4091868" y="4235743"/>
                  <a:pt x="4078425" y="4224989"/>
                  <a:pt x="4040788" y="4214234"/>
                </a:cubicBezTo>
                <a:cubicBezTo>
                  <a:pt x="4003150" y="4203483"/>
                  <a:pt x="3984330" y="4198105"/>
                  <a:pt x="3984330" y="4198105"/>
                </a:cubicBezTo>
                <a:close/>
                <a:moveTo>
                  <a:pt x="4726351" y="4149712"/>
                </a:moveTo>
                <a:lnTo>
                  <a:pt x="4726351" y="4165843"/>
                </a:lnTo>
                <a:lnTo>
                  <a:pt x="4742482" y="4165843"/>
                </a:lnTo>
                <a:cubicBezTo>
                  <a:pt x="4742482" y="4155088"/>
                  <a:pt x="4739793" y="4149712"/>
                  <a:pt x="4734414" y="4149712"/>
                </a:cubicBezTo>
                <a:cubicBezTo>
                  <a:pt x="4729038" y="4149712"/>
                  <a:pt x="4726351" y="4149712"/>
                  <a:pt x="4726351" y="4149712"/>
                </a:cubicBezTo>
                <a:close/>
                <a:moveTo>
                  <a:pt x="4194029" y="4149712"/>
                </a:moveTo>
                <a:lnTo>
                  <a:pt x="4194029" y="4165843"/>
                </a:lnTo>
                <a:lnTo>
                  <a:pt x="4210163" y="4165843"/>
                </a:lnTo>
                <a:cubicBezTo>
                  <a:pt x="4210163" y="4155088"/>
                  <a:pt x="4207474" y="4149712"/>
                  <a:pt x="4202097" y="4149712"/>
                </a:cubicBezTo>
                <a:cubicBezTo>
                  <a:pt x="4196721" y="4149712"/>
                  <a:pt x="4194029" y="4149712"/>
                  <a:pt x="4194029" y="4149712"/>
                </a:cubicBezTo>
                <a:close/>
                <a:moveTo>
                  <a:pt x="3887547" y="4149712"/>
                </a:moveTo>
                <a:cubicBezTo>
                  <a:pt x="3887547" y="4160465"/>
                  <a:pt x="3887547" y="4165843"/>
                  <a:pt x="3887547" y="4165843"/>
                </a:cubicBezTo>
                <a:cubicBezTo>
                  <a:pt x="3887547" y="4165843"/>
                  <a:pt x="3892920" y="4160465"/>
                  <a:pt x="3903675" y="4149712"/>
                </a:cubicBezTo>
                <a:cubicBezTo>
                  <a:pt x="3903675" y="4149712"/>
                  <a:pt x="3898299" y="4149712"/>
                  <a:pt x="3887547" y="4149712"/>
                </a:cubicBezTo>
                <a:close/>
                <a:moveTo>
                  <a:pt x="3867382" y="4141648"/>
                </a:moveTo>
                <a:cubicBezTo>
                  <a:pt x="3864692" y="4141648"/>
                  <a:pt x="3860660" y="4144337"/>
                  <a:pt x="3855284" y="4149712"/>
                </a:cubicBezTo>
                <a:lnTo>
                  <a:pt x="3871415" y="4149712"/>
                </a:lnTo>
                <a:cubicBezTo>
                  <a:pt x="3871415" y="4144337"/>
                  <a:pt x="3870068" y="4141648"/>
                  <a:pt x="3867382" y="4141648"/>
                </a:cubicBezTo>
                <a:close/>
                <a:moveTo>
                  <a:pt x="4339210" y="4117451"/>
                </a:moveTo>
                <a:lnTo>
                  <a:pt x="4339210" y="4133580"/>
                </a:lnTo>
                <a:lnTo>
                  <a:pt x="4355342" y="4117451"/>
                </a:lnTo>
                <a:cubicBezTo>
                  <a:pt x="4355342" y="4117451"/>
                  <a:pt x="4349963" y="4117451"/>
                  <a:pt x="4339210" y="4117451"/>
                </a:cubicBezTo>
                <a:close/>
                <a:moveTo>
                  <a:pt x="4246456" y="4093253"/>
                </a:moveTo>
                <a:cubicBezTo>
                  <a:pt x="4243770" y="4093253"/>
                  <a:pt x="4242426" y="4095942"/>
                  <a:pt x="4242426" y="4101319"/>
                </a:cubicBezTo>
                <a:cubicBezTo>
                  <a:pt x="4242426" y="4112071"/>
                  <a:pt x="4245114" y="4114762"/>
                  <a:pt x="4250488" y="4109384"/>
                </a:cubicBezTo>
                <a:cubicBezTo>
                  <a:pt x="4255867" y="4104008"/>
                  <a:pt x="4258555" y="4101319"/>
                  <a:pt x="4258555" y="4101319"/>
                </a:cubicBezTo>
                <a:cubicBezTo>
                  <a:pt x="4253179" y="4095942"/>
                  <a:pt x="4249146" y="4093253"/>
                  <a:pt x="4246456" y="4093253"/>
                </a:cubicBezTo>
                <a:close/>
                <a:moveTo>
                  <a:pt x="3931906" y="4077124"/>
                </a:moveTo>
                <a:cubicBezTo>
                  <a:pt x="3929215" y="4077124"/>
                  <a:pt x="3925184" y="4079812"/>
                  <a:pt x="3919808" y="4085188"/>
                </a:cubicBezTo>
                <a:lnTo>
                  <a:pt x="3935937" y="4085188"/>
                </a:lnTo>
                <a:cubicBezTo>
                  <a:pt x="3935937" y="4079812"/>
                  <a:pt x="3934592" y="4077124"/>
                  <a:pt x="3931906" y="4077124"/>
                </a:cubicBezTo>
                <a:close/>
                <a:moveTo>
                  <a:pt x="3613321" y="4052925"/>
                </a:moveTo>
                <a:lnTo>
                  <a:pt x="3677842" y="4052925"/>
                </a:lnTo>
                <a:cubicBezTo>
                  <a:pt x="3688596" y="4063680"/>
                  <a:pt x="3699351" y="4069058"/>
                  <a:pt x="3710106" y="4069058"/>
                </a:cubicBezTo>
                <a:lnTo>
                  <a:pt x="3564924" y="4069058"/>
                </a:lnTo>
                <a:close/>
                <a:moveTo>
                  <a:pt x="3968199" y="4036796"/>
                </a:moveTo>
                <a:lnTo>
                  <a:pt x="4000461" y="4052925"/>
                </a:lnTo>
                <a:cubicBezTo>
                  <a:pt x="4011215" y="4074434"/>
                  <a:pt x="4016592" y="4090566"/>
                  <a:pt x="4016592" y="4101319"/>
                </a:cubicBezTo>
                <a:lnTo>
                  <a:pt x="4032723" y="4117451"/>
                </a:lnTo>
                <a:cubicBezTo>
                  <a:pt x="4064985" y="4117451"/>
                  <a:pt x="4081116" y="4112071"/>
                  <a:pt x="4081116" y="4101319"/>
                </a:cubicBezTo>
                <a:lnTo>
                  <a:pt x="4113377" y="4101319"/>
                </a:lnTo>
                <a:cubicBezTo>
                  <a:pt x="4113377" y="4090566"/>
                  <a:pt x="4108001" y="4085188"/>
                  <a:pt x="4097247" y="4085188"/>
                </a:cubicBezTo>
                <a:cubicBezTo>
                  <a:pt x="4086491" y="4085188"/>
                  <a:pt x="4078425" y="4082501"/>
                  <a:pt x="4073050" y="4077121"/>
                </a:cubicBezTo>
                <a:cubicBezTo>
                  <a:pt x="4067673" y="4071747"/>
                  <a:pt x="4064985" y="4069058"/>
                  <a:pt x="4064985" y="4069058"/>
                </a:cubicBezTo>
                <a:cubicBezTo>
                  <a:pt x="4064985" y="4058303"/>
                  <a:pt x="4064985" y="4052925"/>
                  <a:pt x="4064985" y="4052925"/>
                </a:cubicBezTo>
                <a:cubicBezTo>
                  <a:pt x="4064985" y="4052925"/>
                  <a:pt x="4059606" y="4052925"/>
                  <a:pt x="4048854" y="4052925"/>
                </a:cubicBezTo>
                <a:cubicBezTo>
                  <a:pt x="4048854" y="4063680"/>
                  <a:pt x="4043475" y="4063680"/>
                  <a:pt x="4032723" y="4052925"/>
                </a:cubicBezTo>
                <a:cubicBezTo>
                  <a:pt x="4032723" y="4052925"/>
                  <a:pt x="4030036" y="4050238"/>
                  <a:pt x="4024657" y="4044862"/>
                </a:cubicBezTo>
                <a:cubicBezTo>
                  <a:pt x="4019280" y="4039484"/>
                  <a:pt x="4011215" y="4036796"/>
                  <a:pt x="4000461" y="4036796"/>
                </a:cubicBezTo>
                <a:close/>
                <a:moveTo>
                  <a:pt x="4216211" y="4031753"/>
                </a:moveTo>
                <a:cubicBezTo>
                  <a:pt x="4212178" y="4032428"/>
                  <a:pt x="4210163" y="4034107"/>
                  <a:pt x="4210163" y="4036796"/>
                </a:cubicBezTo>
                <a:lnTo>
                  <a:pt x="4242426" y="4052925"/>
                </a:lnTo>
                <a:cubicBezTo>
                  <a:pt x="4296193" y="4063680"/>
                  <a:pt x="4323079" y="4074434"/>
                  <a:pt x="4323079" y="4085188"/>
                </a:cubicBezTo>
                <a:cubicBezTo>
                  <a:pt x="4323079" y="4095942"/>
                  <a:pt x="4328456" y="4098630"/>
                  <a:pt x="4339210" y="4093253"/>
                </a:cubicBezTo>
                <a:cubicBezTo>
                  <a:pt x="4349963" y="4087876"/>
                  <a:pt x="4360718" y="4085188"/>
                  <a:pt x="4371470" y="4085188"/>
                </a:cubicBezTo>
                <a:lnTo>
                  <a:pt x="4306948" y="4052925"/>
                </a:lnTo>
                <a:cubicBezTo>
                  <a:pt x="4258555" y="4036796"/>
                  <a:pt x="4228309" y="4029738"/>
                  <a:pt x="4216211" y="4031753"/>
                </a:cubicBezTo>
                <a:close/>
                <a:moveTo>
                  <a:pt x="4581172" y="4020664"/>
                </a:moveTo>
                <a:lnTo>
                  <a:pt x="4565041" y="4036796"/>
                </a:lnTo>
                <a:cubicBezTo>
                  <a:pt x="4565041" y="4047551"/>
                  <a:pt x="4565041" y="4052925"/>
                  <a:pt x="4565041" y="4052925"/>
                </a:cubicBezTo>
                <a:cubicBezTo>
                  <a:pt x="4575796" y="4052925"/>
                  <a:pt x="4581172" y="4047551"/>
                  <a:pt x="4581172" y="4036796"/>
                </a:cubicBezTo>
                <a:close/>
                <a:moveTo>
                  <a:pt x="4419865" y="4020664"/>
                </a:moveTo>
                <a:lnTo>
                  <a:pt x="4435994" y="4036796"/>
                </a:lnTo>
                <a:cubicBezTo>
                  <a:pt x="4435994" y="4036796"/>
                  <a:pt x="4435994" y="4031419"/>
                  <a:pt x="4435994" y="4020664"/>
                </a:cubicBezTo>
                <a:cubicBezTo>
                  <a:pt x="4435994" y="4020664"/>
                  <a:pt x="4430618" y="4020664"/>
                  <a:pt x="4419865" y="4020664"/>
                </a:cubicBezTo>
                <a:close/>
                <a:moveTo>
                  <a:pt x="4145639" y="4020664"/>
                </a:moveTo>
                <a:cubicBezTo>
                  <a:pt x="4134884" y="4020664"/>
                  <a:pt x="4118756" y="4026042"/>
                  <a:pt x="4097247" y="4036796"/>
                </a:cubicBezTo>
                <a:lnTo>
                  <a:pt x="4097247" y="4052925"/>
                </a:lnTo>
                <a:lnTo>
                  <a:pt x="4129509" y="4069058"/>
                </a:lnTo>
                <a:lnTo>
                  <a:pt x="4129509" y="4052925"/>
                </a:lnTo>
                <a:lnTo>
                  <a:pt x="4145639" y="4036796"/>
                </a:lnTo>
                <a:cubicBezTo>
                  <a:pt x="4156392" y="4047551"/>
                  <a:pt x="4161770" y="4052925"/>
                  <a:pt x="4161770" y="4052925"/>
                </a:cubicBezTo>
                <a:close/>
                <a:moveTo>
                  <a:pt x="3919808" y="4020664"/>
                </a:moveTo>
                <a:cubicBezTo>
                  <a:pt x="3930560" y="4031419"/>
                  <a:pt x="3941315" y="4036796"/>
                  <a:pt x="3952068" y="4036796"/>
                </a:cubicBezTo>
                <a:cubicBezTo>
                  <a:pt x="3962822" y="4036796"/>
                  <a:pt x="3962822" y="4031419"/>
                  <a:pt x="3952068" y="4020664"/>
                </a:cubicBezTo>
                <a:close/>
                <a:moveTo>
                  <a:pt x="3871415" y="4020664"/>
                </a:moveTo>
                <a:cubicBezTo>
                  <a:pt x="3860660" y="4020664"/>
                  <a:pt x="3855284" y="4026042"/>
                  <a:pt x="3855284" y="4036796"/>
                </a:cubicBezTo>
                <a:cubicBezTo>
                  <a:pt x="3844530" y="4058303"/>
                  <a:pt x="3849907" y="4063680"/>
                  <a:pt x="3871415" y="4052925"/>
                </a:cubicBezTo>
                <a:lnTo>
                  <a:pt x="3887547" y="4036796"/>
                </a:lnTo>
                <a:cubicBezTo>
                  <a:pt x="3887547" y="4026042"/>
                  <a:pt x="3882168" y="4020664"/>
                  <a:pt x="3871415" y="4020664"/>
                </a:cubicBezTo>
                <a:close/>
                <a:moveTo>
                  <a:pt x="4355342" y="4004534"/>
                </a:moveTo>
                <a:lnTo>
                  <a:pt x="4355342" y="4020664"/>
                </a:lnTo>
                <a:cubicBezTo>
                  <a:pt x="4366094" y="4020664"/>
                  <a:pt x="4376846" y="4020664"/>
                  <a:pt x="4387601" y="4020664"/>
                </a:cubicBezTo>
                <a:close/>
                <a:moveTo>
                  <a:pt x="3976264" y="3988403"/>
                </a:moveTo>
                <a:cubicBezTo>
                  <a:pt x="3970888" y="3988403"/>
                  <a:pt x="3973575" y="3993779"/>
                  <a:pt x="3984330" y="4004534"/>
                </a:cubicBezTo>
                <a:lnTo>
                  <a:pt x="4016592" y="4020664"/>
                </a:lnTo>
                <a:cubicBezTo>
                  <a:pt x="4038101" y="4031419"/>
                  <a:pt x="4054229" y="4036796"/>
                  <a:pt x="4064985" y="4036796"/>
                </a:cubicBezTo>
                <a:cubicBezTo>
                  <a:pt x="4064985" y="4036796"/>
                  <a:pt x="4064985" y="4031419"/>
                  <a:pt x="4064985" y="4020664"/>
                </a:cubicBezTo>
                <a:cubicBezTo>
                  <a:pt x="4064985" y="4020664"/>
                  <a:pt x="4059606" y="4020664"/>
                  <a:pt x="4048854" y="4020664"/>
                </a:cubicBezTo>
                <a:lnTo>
                  <a:pt x="4048854" y="4004534"/>
                </a:lnTo>
                <a:lnTo>
                  <a:pt x="4016592" y="3988403"/>
                </a:lnTo>
                <a:cubicBezTo>
                  <a:pt x="4016592" y="3999156"/>
                  <a:pt x="4013905" y="4004534"/>
                  <a:pt x="4008526" y="4004534"/>
                </a:cubicBezTo>
                <a:cubicBezTo>
                  <a:pt x="4003150" y="4004534"/>
                  <a:pt x="4000461" y="3999156"/>
                  <a:pt x="4000461" y="3988403"/>
                </a:cubicBezTo>
                <a:cubicBezTo>
                  <a:pt x="3989706" y="3988403"/>
                  <a:pt x="3981643" y="3988403"/>
                  <a:pt x="3976264" y="3988403"/>
                </a:cubicBezTo>
                <a:close/>
                <a:moveTo>
                  <a:pt x="4581172" y="3980339"/>
                </a:moveTo>
                <a:cubicBezTo>
                  <a:pt x="4575796" y="3980339"/>
                  <a:pt x="4570418" y="3983028"/>
                  <a:pt x="4565041" y="3988403"/>
                </a:cubicBezTo>
                <a:lnTo>
                  <a:pt x="4581172" y="3988403"/>
                </a:lnTo>
                <a:lnTo>
                  <a:pt x="4597306" y="3988403"/>
                </a:lnTo>
                <a:cubicBezTo>
                  <a:pt x="4591927" y="3983028"/>
                  <a:pt x="4586551" y="3980339"/>
                  <a:pt x="4581172" y="3980339"/>
                </a:cubicBezTo>
                <a:close/>
                <a:moveTo>
                  <a:pt x="4327111" y="3980339"/>
                </a:moveTo>
                <a:cubicBezTo>
                  <a:pt x="4324424" y="3980339"/>
                  <a:pt x="4323079" y="3983028"/>
                  <a:pt x="4323079" y="3988403"/>
                </a:cubicBezTo>
                <a:lnTo>
                  <a:pt x="4339210" y="3988403"/>
                </a:lnTo>
                <a:cubicBezTo>
                  <a:pt x="4333834" y="3983028"/>
                  <a:pt x="4329801" y="3980339"/>
                  <a:pt x="4327111" y="3980339"/>
                </a:cubicBezTo>
                <a:close/>
                <a:moveTo>
                  <a:pt x="3952068" y="3972271"/>
                </a:moveTo>
                <a:cubicBezTo>
                  <a:pt x="3941315" y="3972271"/>
                  <a:pt x="3935937" y="3977649"/>
                  <a:pt x="3935937" y="3988403"/>
                </a:cubicBezTo>
                <a:lnTo>
                  <a:pt x="3919808" y="3988403"/>
                </a:lnTo>
                <a:cubicBezTo>
                  <a:pt x="3919808" y="3999156"/>
                  <a:pt x="3922496" y="4004534"/>
                  <a:pt x="3927872" y="4004534"/>
                </a:cubicBezTo>
                <a:cubicBezTo>
                  <a:pt x="3933250" y="4004534"/>
                  <a:pt x="3941315" y="3999156"/>
                  <a:pt x="3952068" y="3988403"/>
                </a:cubicBezTo>
                <a:cubicBezTo>
                  <a:pt x="3952068" y="3977649"/>
                  <a:pt x="3952068" y="3972271"/>
                  <a:pt x="3952068" y="3972271"/>
                </a:cubicBezTo>
                <a:close/>
                <a:moveTo>
                  <a:pt x="4419865" y="3956142"/>
                </a:moveTo>
                <a:cubicBezTo>
                  <a:pt x="4409110" y="3956142"/>
                  <a:pt x="4403734" y="3961517"/>
                  <a:pt x="4403734" y="3972271"/>
                </a:cubicBezTo>
                <a:cubicBezTo>
                  <a:pt x="4403734" y="3983025"/>
                  <a:pt x="4406421" y="3988403"/>
                  <a:pt x="4411797" y="3988403"/>
                </a:cubicBezTo>
                <a:cubicBezTo>
                  <a:pt x="4417176" y="3988403"/>
                  <a:pt x="4422552" y="3988403"/>
                  <a:pt x="4427930" y="3988403"/>
                </a:cubicBezTo>
                <a:cubicBezTo>
                  <a:pt x="4433306" y="3988403"/>
                  <a:pt x="4435994" y="3988403"/>
                  <a:pt x="4435994" y="3988403"/>
                </a:cubicBezTo>
                <a:cubicBezTo>
                  <a:pt x="4435994" y="3977649"/>
                  <a:pt x="4435994" y="3972271"/>
                  <a:pt x="4435994" y="3972271"/>
                </a:cubicBezTo>
                <a:cubicBezTo>
                  <a:pt x="4435994" y="3972271"/>
                  <a:pt x="4430618" y="3966896"/>
                  <a:pt x="4419865" y="3956142"/>
                </a:cubicBezTo>
                <a:close/>
                <a:moveTo>
                  <a:pt x="4137573" y="3956142"/>
                </a:moveTo>
                <a:cubicBezTo>
                  <a:pt x="4132198" y="3956142"/>
                  <a:pt x="4134884" y="3961517"/>
                  <a:pt x="4145639" y="3972271"/>
                </a:cubicBezTo>
                <a:cubicBezTo>
                  <a:pt x="4156392" y="3983025"/>
                  <a:pt x="4161770" y="3988403"/>
                  <a:pt x="4161770" y="3988403"/>
                </a:cubicBezTo>
                <a:lnTo>
                  <a:pt x="4242426" y="3988403"/>
                </a:lnTo>
                <a:cubicBezTo>
                  <a:pt x="4253177" y="3999156"/>
                  <a:pt x="4261242" y="4001846"/>
                  <a:pt x="4266621" y="3996467"/>
                </a:cubicBezTo>
                <a:cubicBezTo>
                  <a:pt x="4271998" y="3991092"/>
                  <a:pt x="4271998" y="3985716"/>
                  <a:pt x="4266621" y="3980338"/>
                </a:cubicBezTo>
                <a:cubicBezTo>
                  <a:pt x="4261242" y="3974960"/>
                  <a:pt x="4239735" y="3969584"/>
                  <a:pt x="4202097" y="3964207"/>
                </a:cubicBezTo>
                <a:cubicBezTo>
                  <a:pt x="4164460" y="3958829"/>
                  <a:pt x="4142952" y="3956142"/>
                  <a:pt x="4137573" y="3956142"/>
                </a:cubicBezTo>
                <a:close/>
                <a:moveTo>
                  <a:pt x="3766564" y="3956142"/>
                </a:moveTo>
                <a:cubicBezTo>
                  <a:pt x="3761188" y="3956142"/>
                  <a:pt x="3758496" y="3961517"/>
                  <a:pt x="3758496" y="3972271"/>
                </a:cubicBezTo>
                <a:cubicBezTo>
                  <a:pt x="3747743" y="3972271"/>
                  <a:pt x="3742366" y="3972271"/>
                  <a:pt x="3742366" y="3972271"/>
                </a:cubicBezTo>
                <a:cubicBezTo>
                  <a:pt x="3720858" y="3972271"/>
                  <a:pt x="3710106" y="3977649"/>
                  <a:pt x="3710106" y="3988403"/>
                </a:cubicBezTo>
                <a:lnTo>
                  <a:pt x="3726237" y="3988403"/>
                </a:lnTo>
                <a:cubicBezTo>
                  <a:pt x="3726237" y="3988403"/>
                  <a:pt x="3726237" y="3993779"/>
                  <a:pt x="3726237" y="4004534"/>
                </a:cubicBezTo>
                <a:lnTo>
                  <a:pt x="3758496" y="4020664"/>
                </a:lnTo>
                <a:lnTo>
                  <a:pt x="3790760" y="4036796"/>
                </a:lnTo>
                <a:lnTo>
                  <a:pt x="3790760" y="4020664"/>
                </a:lnTo>
                <a:lnTo>
                  <a:pt x="3790760" y="4004534"/>
                </a:lnTo>
                <a:lnTo>
                  <a:pt x="3806892" y="4004534"/>
                </a:lnTo>
                <a:cubicBezTo>
                  <a:pt x="3806892" y="4004534"/>
                  <a:pt x="3812265" y="4004534"/>
                  <a:pt x="3823020" y="4004534"/>
                </a:cubicBezTo>
                <a:cubicBezTo>
                  <a:pt x="3833775" y="4004534"/>
                  <a:pt x="3841841" y="4004534"/>
                  <a:pt x="3847216" y="4004534"/>
                </a:cubicBezTo>
                <a:cubicBezTo>
                  <a:pt x="3852596" y="4004534"/>
                  <a:pt x="3855284" y="4004534"/>
                  <a:pt x="3855284" y="4004534"/>
                </a:cubicBezTo>
                <a:cubicBezTo>
                  <a:pt x="3844530" y="3993779"/>
                  <a:pt x="3833775" y="3988403"/>
                  <a:pt x="3823020" y="3988403"/>
                </a:cubicBezTo>
                <a:lnTo>
                  <a:pt x="3823020" y="3972271"/>
                </a:lnTo>
                <a:lnTo>
                  <a:pt x="3790760" y="3956142"/>
                </a:lnTo>
                <a:cubicBezTo>
                  <a:pt x="3780006" y="3956142"/>
                  <a:pt x="3771941" y="3956142"/>
                  <a:pt x="3766564" y="3956142"/>
                </a:cubicBezTo>
                <a:close/>
                <a:moveTo>
                  <a:pt x="4355342" y="3940010"/>
                </a:moveTo>
                <a:lnTo>
                  <a:pt x="4323079" y="3956142"/>
                </a:lnTo>
                <a:cubicBezTo>
                  <a:pt x="4312325" y="3966896"/>
                  <a:pt x="4312325" y="3972271"/>
                  <a:pt x="4323079" y="3972271"/>
                </a:cubicBezTo>
                <a:cubicBezTo>
                  <a:pt x="4333834" y="3972271"/>
                  <a:pt x="4341897" y="3972271"/>
                  <a:pt x="4347273" y="3972271"/>
                </a:cubicBezTo>
                <a:cubicBezTo>
                  <a:pt x="4352652" y="3972271"/>
                  <a:pt x="4355342" y="3972271"/>
                  <a:pt x="4355342" y="3972271"/>
                </a:cubicBezTo>
                <a:lnTo>
                  <a:pt x="4371470" y="3972271"/>
                </a:lnTo>
                <a:cubicBezTo>
                  <a:pt x="4371470" y="3961517"/>
                  <a:pt x="4366094" y="3956142"/>
                  <a:pt x="4355342" y="3956142"/>
                </a:cubicBezTo>
                <a:close/>
                <a:moveTo>
                  <a:pt x="3843184" y="3929929"/>
                </a:moveTo>
                <a:cubicBezTo>
                  <a:pt x="3840496" y="3931274"/>
                  <a:pt x="3839151" y="3934634"/>
                  <a:pt x="3839151" y="3940010"/>
                </a:cubicBezTo>
                <a:lnTo>
                  <a:pt x="3823020" y="3956142"/>
                </a:lnTo>
                <a:cubicBezTo>
                  <a:pt x="3833775" y="3956142"/>
                  <a:pt x="3839151" y="3953453"/>
                  <a:pt x="3839151" y="3948075"/>
                </a:cubicBezTo>
                <a:cubicBezTo>
                  <a:pt x="3839151" y="3942697"/>
                  <a:pt x="3841841" y="3942697"/>
                  <a:pt x="3847216" y="3948075"/>
                </a:cubicBezTo>
                <a:cubicBezTo>
                  <a:pt x="3852596" y="3953453"/>
                  <a:pt x="3860660" y="3961517"/>
                  <a:pt x="3871415" y="3972271"/>
                </a:cubicBezTo>
                <a:lnTo>
                  <a:pt x="3871415" y="3988403"/>
                </a:lnTo>
                <a:lnTo>
                  <a:pt x="3887547" y="4004534"/>
                </a:lnTo>
                <a:lnTo>
                  <a:pt x="3903675" y="3972271"/>
                </a:lnTo>
                <a:cubicBezTo>
                  <a:pt x="3892920" y="3961517"/>
                  <a:pt x="3892920" y="3950764"/>
                  <a:pt x="3903675" y="3940010"/>
                </a:cubicBezTo>
                <a:lnTo>
                  <a:pt x="3887547" y="3940010"/>
                </a:lnTo>
                <a:cubicBezTo>
                  <a:pt x="3876792" y="3940010"/>
                  <a:pt x="3866038" y="3937321"/>
                  <a:pt x="3855284" y="3931946"/>
                </a:cubicBezTo>
                <a:cubicBezTo>
                  <a:pt x="3849906" y="3929257"/>
                  <a:pt x="3845872" y="3928585"/>
                  <a:pt x="3843184" y="3929929"/>
                </a:cubicBezTo>
                <a:close/>
                <a:moveTo>
                  <a:pt x="4274684" y="3923879"/>
                </a:moveTo>
                <a:lnTo>
                  <a:pt x="4290817" y="3940010"/>
                </a:lnTo>
                <a:lnTo>
                  <a:pt x="4290817" y="3923879"/>
                </a:lnTo>
                <a:cubicBezTo>
                  <a:pt x="4290817" y="3923879"/>
                  <a:pt x="4285439" y="3923879"/>
                  <a:pt x="4274684" y="3923879"/>
                </a:cubicBezTo>
                <a:close/>
                <a:moveTo>
                  <a:pt x="3774628" y="3923879"/>
                </a:moveTo>
                <a:lnTo>
                  <a:pt x="3758496" y="3940010"/>
                </a:lnTo>
                <a:cubicBezTo>
                  <a:pt x="3769251" y="3940010"/>
                  <a:pt x="3780006" y="3940010"/>
                  <a:pt x="3790760" y="3940010"/>
                </a:cubicBezTo>
                <a:lnTo>
                  <a:pt x="3806892" y="3940010"/>
                </a:lnTo>
                <a:close/>
                <a:moveTo>
                  <a:pt x="3274571" y="3907749"/>
                </a:moveTo>
                <a:cubicBezTo>
                  <a:pt x="3285325" y="3907749"/>
                  <a:pt x="3290701" y="3913125"/>
                  <a:pt x="3290701" y="3923879"/>
                </a:cubicBezTo>
                <a:lnTo>
                  <a:pt x="3274571" y="3923879"/>
                </a:lnTo>
                <a:close/>
                <a:moveTo>
                  <a:pt x="3538714" y="3897667"/>
                </a:moveTo>
                <a:cubicBezTo>
                  <a:pt x="3542748" y="3896324"/>
                  <a:pt x="3548797" y="3896996"/>
                  <a:pt x="3556862" y="3899683"/>
                </a:cubicBezTo>
                <a:cubicBezTo>
                  <a:pt x="3572992" y="3905061"/>
                  <a:pt x="3591811" y="3907749"/>
                  <a:pt x="3613321" y="3907749"/>
                </a:cubicBezTo>
                <a:lnTo>
                  <a:pt x="3661713" y="3907749"/>
                </a:lnTo>
                <a:cubicBezTo>
                  <a:pt x="3672466" y="3918501"/>
                  <a:pt x="3672466" y="3929257"/>
                  <a:pt x="3661713" y="3940010"/>
                </a:cubicBezTo>
                <a:cubicBezTo>
                  <a:pt x="3650959" y="3950764"/>
                  <a:pt x="3640204" y="3956142"/>
                  <a:pt x="3629451" y="3956142"/>
                </a:cubicBezTo>
                <a:lnTo>
                  <a:pt x="3597187" y="3940010"/>
                </a:lnTo>
                <a:lnTo>
                  <a:pt x="3548797" y="3923879"/>
                </a:lnTo>
                <a:cubicBezTo>
                  <a:pt x="3538042" y="3923879"/>
                  <a:pt x="3532666" y="3918501"/>
                  <a:pt x="3532666" y="3907749"/>
                </a:cubicBezTo>
                <a:cubicBezTo>
                  <a:pt x="3532666" y="3902374"/>
                  <a:pt x="3534683" y="3899011"/>
                  <a:pt x="3538714" y="3897667"/>
                </a:cubicBezTo>
                <a:close/>
                <a:moveTo>
                  <a:pt x="4694089" y="3891617"/>
                </a:moveTo>
                <a:lnTo>
                  <a:pt x="4694089" y="3907749"/>
                </a:lnTo>
                <a:lnTo>
                  <a:pt x="4710219" y="3891617"/>
                </a:lnTo>
                <a:cubicBezTo>
                  <a:pt x="4699465" y="3891617"/>
                  <a:pt x="4694089" y="3891617"/>
                  <a:pt x="4694089" y="3891617"/>
                </a:cubicBezTo>
                <a:close/>
                <a:moveTo>
                  <a:pt x="3468142" y="3891617"/>
                </a:moveTo>
                <a:cubicBezTo>
                  <a:pt x="3478896" y="3891617"/>
                  <a:pt x="3486960" y="3894306"/>
                  <a:pt x="3492337" y="3899683"/>
                </a:cubicBezTo>
                <a:cubicBezTo>
                  <a:pt x="3497715" y="3905061"/>
                  <a:pt x="3500404" y="3907749"/>
                  <a:pt x="3500404" y="3907749"/>
                </a:cubicBezTo>
                <a:lnTo>
                  <a:pt x="3484275" y="3907749"/>
                </a:lnTo>
                <a:close/>
                <a:moveTo>
                  <a:pt x="3403618" y="3891617"/>
                </a:moveTo>
                <a:cubicBezTo>
                  <a:pt x="3403618" y="3891617"/>
                  <a:pt x="3408996" y="3891617"/>
                  <a:pt x="3419749" y="3891617"/>
                </a:cubicBezTo>
                <a:cubicBezTo>
                  <a:pt x="3430504" y="3891617"/>
                  <a:pt x="3435880" y="3891617"/>
                  <a:pt x="3435880" y="3891617"/>
                </a:cubicBezTo>
                <a:lnTo>
                  <a:pt x="3468142" y="3907749"/>
                </a:lnTo>
                <a:lnTo>
                  <a:pt x="3435880" y="3907749"/>
                </a:lnTo>
                <a:cubicBezTo>
                  <a:pt x="3425125" y="3907749"/>
                  <a:pt x="3419749" y="3913125"/>
                  <a:pt x="3419749" y="3923879"/>
                </a:cubicBezTo>
                <a:lnTo>
                  <a:pt x="3403618" y="3907749"/>
                </a:lnTo>
                <a:cubicBezTo>
                  <a:pt x="3392863" y="3896996"/>
                  <a:pt x="3392863" y="3891617"/>
                  <a:pt x="3403618" y="3891617"/>
                </a:cubicBezTo>
                <a:close/>
                <a:moveTo>
                  <a:pt x="4048854" y="3875488"/>
                </a:moveTo>
                <a:lnTo>
                  <a:pt x="4032723" y="3891617"/>
                </a:lnTo>
                <a:cubicBezTo>
                  <a:pt x="4064985" y="3902371"/>
                  <a:pt x="4086491" y="3907749"/>
                  <a:pt x="4097247" y="3907749"/>
                </a:cubicBezTo>
                <a:lnTo>
                  <a:pt x="4113377" y="3891617"/>
                </a:lnTo>
                <a:close/>
                <a:moveTo>
                  <a:pt x="3944003" y="3859355"/>
                </a:moveTo>
                <a:cubicBezTo>
                  <a:pt x="3938626" y="3859355"/>
                  <a:pt x="3935937" y="3864733"/>
                  <a:pt x="3935937" y="3875488"/>
                </a:cubicBezTo>
                <a:lnTo>
                  <a:pt x="3952068" y="3891617"/>
                </a:lnTo>
                <a:cubicBezTo>
                  <a:pt x="3962822" y="3891617"/>
                  <a:pt x="3965510" y="3886242"/>
                  <a:pt x="3960133" y="3875488"/>
                </a:cubicBezTo>
                <a:cubicBezTo>
                  <a:pt x="3954757" y="3864733"/>
                  <a:pt x="3949379" y="3859355"/>
                  <a:pt x="3944003" y="3859355"/>
                </a:cubicBezTo>
                <a:close/>
                <a:moveTo>
                  <a:pt x="3568959" y="3851292"/>
                </a:moveTo>
                <a:cubicBezTo>
                  <a:pt x="3577024" y="3851292"/>
                  <a:pt x="3586434" y="3853979"/>
                  <a:pt x="3597187" y="3859355"/>
                </a:cubicBezTo>
                <a:lnTo>
                  <a:pt x="3564924" y="3875488"/>
                </a:lnTo>
                <a:lnTo>
                  <a:pt x="3548797" y="3859355"/>
                </a:lnTo>
                <a:cubicBezTo>
                  <a:pt x="3554175" y="3853979"/>
                  <a:pt x="3560893" y="3851292"/>
                  <a:pt x="3568959" y="3851292"/>
                </a:cubicBezTo>
                <a:close/>
                <a:moveTo>
                  <a:pt x="4339210" y="3843225"/>
                </a:moveTo>
                <a:cubicBezTo>
                  <a:pt x="4339210" y="3843225"/>
                  <a:pt x="4344586" y="3848603"/>
                  <a:pt x="4355342" y="3859355"/>
                </a:cubicBezTo>
                <a:lnTo>
                  <a:pt x="4355342" y="3843225"/>
                </a:lnTo>
                <a:cubicBezTo>
                  <a:pt x="4344586" y="3843225"/>
                  <a:pt x="4339210" y="3843225"/>
                  <a:pt x="4339210" y="3843225"/>
                </a:cubicBezTo>
                <a:close/>
                <a:moveTo>
                  <a:pt x="3548797" y="3827094"/>
                </a:moveTo>
                <a:cubicBezTo>
                  <a:pt x="3548797" y="3827094"/>
                  <a:pt x="3548797" y="3829783"/>
                  <a:pt x="3548797" y="3835160"/>
                </a:cubicBezTo>
                <a:cubicBezTo>
                  <a:pt x="3548797" y="3840537"/>
                  <a:pt x="3546107" y="3843225"/>
                  <a:pt x="3540728" y="3843225"/>
                </a:cubicBezTo>
                <a:cubicBezTo>
                  <a:pt x="3535355" y="3843225"/>
                  <a:pt x="3532666" y="3840537"/>
                  <a:pt x="3532666" y="3835160"/>
                </a:cubicBezTo>
                <a:cubicBezTo>
                  <a:pt x="3532666" y="3829783"/>
                  <a:pt x="3538042" y="3827094"/>
                  <a:pt x="3548797" y="3827094"/>
                </a:cubicBezTo>
                <a:close/>
                <a:moveTo>
                  <a:pt x="4153705" y="3810962"/>
                </a:moveTo>
                <a:cubicBezTo>
                  <a:pt x="4148328" y="3810962"/>
                  <a:pt x="4145639" y="3816342"/>
                  <a:pt x="4145639" y="3827094"/>
                </a:cubicBezTo>
                <a:lnTo>
                  <a:pt x="4161770" y="3827094"/>
                </a:lnTo>
                <a:cubicBezTo>
                  <a:pt x="4161770" y="3827094"/>
                  <a:pt x="4167146" y="3827094"/>
                  <a:pt x="4177901" y="3827094"/>
                </a:cubicBezTo>
                <a:cubicBezTo>
                  <a:pt x="4177901" y="3816342"/>
                  <a:pt x="4175212" y="3810962"/>
                  <a:pt x="4169836" y="3810962"/>
                </a:cubicBezTo>
                <a:cubicBezTo>
                  <a:pt x="4164460" y="3810962"/>
                  <a:pt x="4161770" y="3810962"/>
                  <a:pt x="4161770" y="3810962"/>
                </a:cubicBezTo>
                <a:cubicBezTo>
                  <a:pt x="4161770" y="3810962"/>
                  <a:pt x="4159080" y="3810962"/>
                  <a:pt x="4153705" y="3810962"/>
                </a:cubicBezTo>
                <a:close/>
                <a:moveTo>
                  <a:pt x="3911743" y="3754507"/>
                </a:moveTo>
                <a:cubicBezTo>
                  <a:pt x="3906364" y="3754507"/>
                  <a:pt x="3898299" y="3757194"/>
                  <a:pt x="3887547" y="3762570"/>
                </a:cubicBezTo>
                <a:cubicBezTo>
                  <a:pt x="3887547" y="3773325"/>
                  <a:pt x="3887547" y="3778701"/>
                  <a:pt x="3887547" y="3778701"/>
                </a:cubicBezTo>
                <a:cubicBezTo>
                  <a:pt x="3887547" y="3778701"/>
                  <a:pt x="3892920" y="3778701"/>
                  <a:pt x="3903675" y="3778701"/>
                </a:cubicBezTo>
                <a:cubicBezTo>
                  <a:pt x="3914430" y="3778701"/>
                  <a:pt x="3919808" y="3773325"/>
                  <a:pt x="3919808" y="3762570"/>
                </a:cubicBezTo>
                <a:cubicBezTo>
                  <a:pt x="3919808" y="3757194"/>
                  <a:pt x="3917119" y="3754507"/>
                  <a:pt x="3911743" y="3754507"/>
                </a:cubicBezTo>
                <a:close/>
                <a:moveTo>
                  <a:pt x="3548797" y="3746440"/>
                </a:moveTo>
                <a:lnTo>
                  <a:pt x="3564924" y="3746440"/>
                </a:lnTo>
                <a:cubicBezTo>
                  <a:pt x="3564924" y="3757193"/>
                  <a:pt x="3562238" y="3762570"/>
                  <a:pt x="3556862" y="3762570"/>
                </a:cubicBezTo>
                <a:cubicBezTo>
                  <a:pt x="3551486" y="3762570"/>
                  <a:pt x="3548797" y="3757193"/>
                  <a:pt x="3548797" y="3746440"/>
                </a:cubicBezTo>
                <a:close/>
                <a:moveTo>
                  <a:pt x="3710106" y="3730308"/>
                </a:moveTo>
                <a:cubicBezTo>
                  <a:pt x="3710106" y="3741062"/>
                  <a:pt x="3712793" y="3749129"/>
                  <a:pt x="3718169" y="3754505"/>
                </a:cubicBezTo>
                <a:cubicBezTo>
                  <a:pt x="3723547" y="3759883"/>
                  <a:pt x="3726237" y="3762570"/>
                  <a:pt x="3726237" y="3762570"/>
                </a:cubicBezTo>
                <a:lnTo>
                  <a:pt x="3710106" y="3778701"/>
                </a:lnTo>
                <a:lnTo>
                  <a:pt x="3726237" y="3794833"/>
                </a:lnTo>
                <a:lnTo>
                  <a:pt x="3790760" y="3810962"/>
                </a:lnTo>
                <a:cubicBezTo>
                  <a:pt x="3790760" y="3800209"/>
                  <a:pt x="3793448" y="3794833"/>
                  <a:pt x="3798824" y="3794833"/>
                </a:cubicBezTo>
                <a:cubicBezTo>
                  <a:pt x="3804200" y="3794833"/>
                  <a:pt x="3804200" y="3800209"/>
                  <a:pt x="3798824" y="3810962"/>
                </a:cubicBezTo>
                <a:cubicBezTo>
                  <a:pt x="3793448" y="3821716"/>
                  <a:pt x="3801513" y="3827094"/>
                  <a:pt x="3823020" y="3827094"/>
                </a:cubicBezTo>
                <a:cubicBezTo>
                  <a:pt x="3844530" y="3827094"/>
                  <a:pt x="3855284" y="3819029"/>
                  <a:pt x="3855284" y="3802897"/>
                </a:cubicBezTo>
                <a:cubicBezTo>
                  <a:pt x="3855284" y="3786766"/>
                  <a:pt x="3849907" y="3781388"/>
                  <a:pt x="3839151" y="3786766"/>
                </a:cubicBezTo>
                <a:cubicBezTo>
                  <a:pt x="3828398" y="3792144"/>
                  <a:pt x="3817644" y="3792144"/>
                  <a:pt x="3806892" y="3786766"/>
                </a:cubicBezTo>
                <a:cubicBezTo>
                  <a:pt x="3796137" y="3781388"/>
                  <a:pt x="3796137" y="3773325"/>
                  <a:pt x="3806892" y="3762570"/>
                </a:cubicBezTo>
                <a:lnTo>
                  <a:pt x="3790760" y="3762570"/>
                </a:lnTo>
                <a:lnTo>
                  <a:pt x="3774628" y="3762570"/>
                </a:lnTo>
                <a:cubicBezTo>
                  <a:pt x="3774628" y="3751816"/>
                  <a:pt x="3766564" y="3746440"/>
                  <a:pt x="3750433" y="3746440"/>
                </a:cubicBezTo>
                <a:cubicBezTo>
                  <a:pt x="3734302" y="3746440"/>
                  <a:pt x="3726237" y="3741062"/>
                  <a:pt x="3726237" y="3730308"/>
                </a:cubicBezTo>
                <a:close/>
                <a:moveTo>
                  <a:pt x="4045326" y="3720731"/>
                </a:moveTo>
                <a:cubicBezTo>
                  <a:pt x="4043646" y="3720395"/>
                  <a:pt x="4042133" y="3720901"/>
                  <a:pt x="4040788" y="3722242"/>
                </a:cubicBezTo>
                <a:cubicBezTo>
                  <a:pt x="4035412" y="3727620"/>
                  <a:pt x="4038101" y="3735687"/>
                  <a:pt x="4048854" y="3746440"/>
                </a:cubicBezTo>
                <a:cubicBezTo>
                  <a:pt x="4070361" y="3757193"/>
                  <a:pt x="4075737" y="3757193"/>
                  <a:pt x="4064985" y="3746440"/>
                </a:cubicBezTo>
                <a:cubicBezTo>
                  <a:pt x="4056918" y="3730308"/>
                  <a:pt x="4050366" y="3721740"/>
                  <a:pt x="4045326" y="3720731"/>
                </a:cubicBezTo>
                <a:close/>
                <a:moveTo>
                  <a:pt x="3871415" y="3698047"/>
                </a:moveTo>
                <a:lnTo>
                  <a:pt x="3855284" y="3714179"/>
                </a:lnTo>
                <a:cubicBezTo>
                  <a:pt x="3866038" y="3714179"/>
                  <a:pt x="3871415" y="3714179"/>
                  <a:pt x="3871415" y="3714179"/>
                </a:cubicBezTo>
                <a:cubicBezTo>
                  <a:pt x="3871415" y="3714179"/>
                  <a:pt x="3871415" y="3719555"/>
                  <a:pt x="3871415" y="3730308"/>
                </a:cubicBezTo>
                <a:lnTo>
                  <a:pt x="3887547" y="3714179"/>
                </a:lnTo>
                <a:cubicBezTo>
                  <a:pt x="3887547" y="3735687"/>
                  <a:pt x="3898299" y="3746440"/>
                  <a:pt x="3919808" y="3746440"/>
                </a:cubicBezTo>
                <a:cubicBezTo>
                  <a:pt x="3941315" y="3746440"/>
                  <a:pt x="3952068" y="3743751"/>
                  <a:pt x="3952068" y="3738375"/>
                </a:cubicBezTo>
                <a:cubicBezTo>
                  <a:pt x="3952068" y="3732997"/>
                  <a:pt x="3941315" y="3730308"/>
                  <a:pt x="3919808" y="3730308"/>
                </a:cubicBezTo>
                <a:cubicBezTo>
                  <a:pt x="3919808" y="3730308"/>
                  <a:pt x="3917119" y="3727620"/>
                  <a:pt x="3911743" y="3722242"/>
                </a:cubicBezTo>
                <a:cubicBezTo>
                  <a:pt x="3906364" y="3716866"/>
                  <a:pt x="3903675" y="3714179"/>
                  <a:pt x="3903675" y="3714179"/>
                </a:cubicBezTo>
                <a:cubicBezTo>
                  <a:pt x="3903675" y="3703424"/>
                  <a:pt x="3903675" y="3698047"/>
                  <a:pt x="3903675" y="3698047"/>
                </a:cubicBezTo>
                <a:lnTo>
                  <a:pt x="3887547" y="3714179"/>
                </a:lnTo>
                <a:cubicBezTo>
                  <a:pt x="3887547" y="3703424"/>
                  <a:pt x="3882168" y="3698047"/>
                  <a:pt x="3871415" y="3698047"/>
                </a:cubicBezTo>
                <a:close/>
                <a:moveTo>
                  <a:pt x="3806892" y="3689983"/>
                </a:moveTo>
                <a:cubicBezTo>
                  <a:pt x="3801513" y="3689983"/>
                  <a:pt x="3796137" y="3692670"/>
                  <a:pt x="3790760" y="3698047"/>
                </a:cubicBezTo>
                <a:cubicBezTo>
                  <a:pt x="3790760" y="3698047"/>
                  <a:pt x="3788069" y="3700734"/>
                  <a:pt x="3782692" y="3706112"/>
                </a:cubicBezTo>
                <a:cubicBezTo>
                  <a:pt x="3777316" y="3711490"/>
                  <a:pt x="3774628" y="3714179"/>
                  <a:pt x="3774628" y="3714179"/>
                </a:cubicBezTo>
                <a:cubicBezTo>
                  <a:pt x="3774628" y="3724930"/>
                  <a:pt x="3777316" y="3730308"/>
                  <a:pt x="3782692" y="3730308"/>
                </a:cubicBezTo>
                <a:cubicBezTo>
                  <a:pt x="3788069" y="3730308"/>
                  <a:pt x="3790760" y="3727620"/>
                  <a:pt x="3790760" y="3722242"/>
                </a:cubicBezTo>
                <a:cubicBezTo>
                  <a:pt x="3790760" y="3716866"/>
                  <a:pt x="3796137" y="3714179"/>
                  <a:pt x="3806892" y="3714179"/>
                </a:cubicBezTo>
                <a:cubicBezTo>
                  <a:pt x="3806892" y="3714179"/>
                  <a:pt x="3806892" y="3719555"/>
                  <a:pt x="3806892" y="3730308"/>
                </a:cubicBezTo>
                <a:cubicBezTo>
                  <a:pt x="3806892" y="3741062"/>
                  <a:pt x="3812265" y="3751816"/>
                  <a:pt x="3823020" y="3762570"/>
                </a:cubicBezTo>
                <a:cubicBezTo>
                  <a:pt x="3833775" y="3773325"/>
                  <a:pt x="3844530" y="3773325"/>
                  <a:pt x="3855284" y="3762570"/>
                </a:cubicBezTo>
                <a:lnTo>
                  <a:pt x="3839151" y="3746440"/>
                </a:lnTo>
                <a:cubicBezTo>
                  <a:pt x="3828398" y="3735687"/>
                  <a:pt x="3823020" y="3730308"/>
                  <a:pt x="3823020" y="3730308"/>
                </a:cubicBezTo>
                <a:cubicBezTo>
                  <a:pt x="3844530" y="3719555"/>
                  <a:pt x="3844530" y="3708801"/>
                  <a:pt x="3823020" y="3698047"/>
                </a:cubicBezTo>
                <a:cubicBezTo>
                  <a:pt x="3817644" y="3692670"/>
                  <a:pt x="3812265" y="3689983"/>
                  <a:pt x="3806892" y="3689983"/>
                </a:cubicBezTo>
                <a:close/>
                <a:moveTo>
                  <a:pt x="3260456" y="3687965"/>
                </a:moveTo>
                <a:cubicBezTo>
                  <a:pt x="3261801" y="3686622"/>
                  <a:pt x="3263815" y="3687294"/>
                  <a:pt x="3266507" y="3689983"/>
                </a:cubicBezTo>
                <a:cubicBezTo>
                  <a:pt x="3271883" y="3695358"/>
                  <a:pt x="3274571" y="3703424"/>
                  <a:pt x="3274571" y="3714179"/>
                </a:cubicBezTo>
                <a:lnTo>
                  <a:pt x="3258442" y="3698047"/>
                </a:lnTo>
                <a:cubicBezTo>
                  <a:pt x="3258442" y="3692670"/>
                  <a:pt x="3259112" y="3689311"/>
                  <a:pt x="3260456" y="3687965"/>
                </a:cubicBezTo>
                <a:close/>
                <a:moveTo>
                  <a:pt x="4548910" y="3665787"/>
                </a:moveTo>
                <a:cubicBezTo>
                  <a:pt x="4527403" y="3665787"/>
                  <a:pt x="4522025" y="3671162"/>
                  <a:pt x="4532779" y="3681916"/>
                </a:cubicBezTo>
                <a:lnTo>
                  <a:pt x="4597306" y="3681916"/>
                </a:lnTo>
                <a:cubicBezTo>
                  <a:pt x="4597306" y="3681916"/>
                  <a:pt x="4594614" y="3679229"/>
                  <a:pt x="4589238" y="3673851"/>
                </a:cubicBezTo>
                <a:cubicBezTo>
                  <a:pt x="4583861" y="3668474"/>
                  <a:pt x="4581172" y="3665787"/>
                  <a:pt x="4581172" y="3665787"/>
                </a:cubicBezTo>
                <a:close/>
                <a:moveTo>
                  <a:pt x="13920957" y="3617392"/>
                </a:moveTo>
                <a:cubicBezTo>
                  <a:pt x="13920957" y="3628146"/>
                  <a:pt x="13920957" y="3638901"/>
                  <a:pt x="13920957" y="3649655"/>
                </a:cubicBezTo>
                <a:lnTo>
                  <a:pt x="13904825" y="3698047"/>
                </a:lnTo>
                <a:cubicBezTo>
                  <a:pt x="13904825" y="3698047"/>
                  <a:pt x="13904825" y="3692670"/>
                  <a:pt x="13904825" y="3681916"/>
                </a:cubicBezTo>
                <a:cubicBezTo>
                  <a:pt x="13904825" y="3671162"/>
                  <a:pt x="13907513" y="3663096"/>
                  <a:pt x="13912889" y="3657720"/>
                </a:cubicBezTo>
                <a:cubicBezTo>
                  <a:pt x="13918265" y="3652342"/>
                  <a:pt x="13918265" y="3644275"/>
                  <a:pt x="13912889" y="3633524"/>
                </a:cubicBezTo>
                <a:cubicBezTo>
                  <a:pt x="13907513" y="3622770"/>
                  <a:pt x="13910201" y="3617392"/>
                  <a:pt x="13920957" y="3617392"/>
                </a:cubicBezTo>
                <a:close/>
                <a:moveTo>
                  <a:pt x="3710106" y="3601262"/>
                </a:moveTo>
                <a:cubicBezTo>
                  <a:pt x="3710106" y="3601262"/>
                  <a:pt x="3704728" y="3606639"/>
                  <a:pt x="3693973" y="3617392"/>
                </a:cubicBezTo>
                <a:cubicBezTo>
                  <a:pt x="3704728" y="3617392"/>
                  <a:pt x="3710106" y="3617392"/>
                  <a:pt x="3710106" y="3617392"/>
                </a:cubicBezTo>
                <a:close/>
                <a:moveTo>
                  <a:pt x="3306833" y="3601262"/>
                </a:moveTo>
                <a:lnTo>
                  <a:pt x="3339094" y="3601262"/>
                </a:lnTo>
                <a:lnTo>
                  <a:pt x="3371356" y="3601262"/>
                </a:lnTo>
                <a:cubicBezTo>
                  <a:pt x="3371356" y="3612016"/>
                  <a:pt x="3365979" y="3617392"/>
                  <a:pt x="3355225" y="3617392"/>
                </a:cubicBezTo>
                <a:cubicBezTo>
                  <a:pt x="3344473" y="3617392"/>
                  <a:pt x="3328342" y="3612016"/>
                  <a:pt x="3306833" y="3601262"/>
                </a:cubicBezTo>
                <a:close/>
                <a:moveTo>
                  <a:pt x="4371470" y="3585129"/>
                </a:moveTo>
                <a:cubicBezTo>
                  <a:pt x="4360718" y="3585129"/>
                  <a:pt x="4360718" y="3590507"/>
                  <a:pt x="4371470" y="3601262"/>
                </a:cubicBezTo>
                <a:cubicBezTo>
                  <a:pt x="4371470" y="3612016"/>
                  <a:pt x="4374159" y="3617392"/>
                  <a:pt x="4379538" y="3617392"/>
                </a:cubicBezTo>
                <a:cubicBezTo>
                  <a:pt x="4384914" y="3617392"/>
                  <a:pt x="4387601" y="3612016"/>
                  <a:pt x="4387601" y="3601262"/>
                </a:cubicBezTo>
                <a:cubicBezTo>
                  <a:pt x="4387601" y="3590507"/>
                  <a:pt x="4382224" y="3585129"/>
                  <a:pt x="4371470" y="3585129"/>
                </a:cubicBezTo>
                <a:close/>
                <a:moveTo>
                  <a:pt x="4056918" y="3585129"/>
                </a:moveTo>
                <a:cubicBezTo>
                  <a:pt x="4040788" y="3585129"/>
                  <a:pt x="4032723" y="3590507"/>
                  <a:pt x="4032723" y="3601262"/>
                </a:cubicBezTo>
                <a:cubicBezTo>
                  <a:pt x="4032723" y="3612016"/>
                  <a:pt x="4038101" y="3614703"/>
                  <a:pt x="4048854" y="3609328"/>
                </a:cubicBezTo>
                <a:cubicBezTo>
                  <a:pt x="4059606" y="3603951"/>
                  <a:pt x="4064985" y="3606639"/>
                  <a:pt x="4064985" y="3617392"/>
                </a:cubicBezTo>
                <a:cubicBezTo>
                  <a:pt x="4064985" y="3628146"/>
                  <a:pt x="4067673" y="3630835"/>
                  <a:pt x="4073050" y="3625457"/>
                </a:cubicBezTo>
                <a:cubicBezTo>
                  <a:pt x="4078425" y="3620080"/>
                  <a:pt x="4081116" y="3612016"/>
                  <a:pt x="4081116" y="3601262"/>
                </a:cubicBezTo>
                <a:cubicBezTo>
                  <a:pt x="4081116" y="3590507"/>
                  <a:pt x="4073050" y="3585129"/>
                  <a:pt x="4056918" y="3585129"/>
                </a:cubicBezTo>
                <a:close/>
                <a:moveTo>
                  <a:pt x="3742366" y="3585129"/>
                </a:moveTo>
                <a:lnTo>
                  <a:pt x="3726237" y="3601262"/>
                </a:lnTo>
                <a:cubicBezTo>
                  <a:pt x="3726237" y="3612016"/>
                  <a:pt x="3731613" y="3614703"/>
                  <a:pt x="3742366" y="3609328"/>
                </a:cubicBezTo>
                <a:cubicBezTo>
                  <a:pt x="3753120" y="3603951"/>
                  <a:pt x="3758496" y="3601262"/>
                  <a:pt x="3758496" y="3601262"/>
                </a:cubicBezTo>
                <a:cubicBezTo>
                  <a:pt x="3758496" y="3601262"/>
                  <a:pt x="3755809" y="3598574"/>
                  <a:pt x="3750433" y="3593196"/>
                </a:cubicBezTo>
                <a:cubicBezTo>
                  <a:pt x="3745055" y="3587820"/>
                  <a:pt x="3742366" y="3585129"/>
                  <a:pt x="3742366" y="3585129"/>
                </a:cubicBezTo>
                <a:close/>
                <a:moveTo>
                  <a:pt x="3177787" y="3585129"/>
                </a:moveTo>
                <a:lnTo>
                  <a:pt x="3210047" y="3585129"/>
                </a:lnTo>
                <a:cubicBezTo>
                  <a:pt x="3210047" y="3595884"/>
                  <a:pt x="3215423" y="3606639"/>
                  <a:pt x="3226178" y="3617392"/>
                </a:cubicBezTo>
                <a:cubicBezTo>
                  <a:pt x="3236933" y="3628146"/>
                  <a:pt x="3253064" y="3638901"/>
                  <a:pt x="3274571" y="3649655"/>
                </a:cubicBezTo>
                <a:lnTo>
                  <a:pt x="3270538" y="3649655"/>
                </a:lnTo>
                <a:cubicBezTo>
                  <a:pt x="3262474" y="3649655"/>
                  <a:pt x="3253064" y="3649655"/>
                  <a:pt x="3242308" y="3649655"/>
                </a:cubicBezTo>
                <a:cubicBezTo>
                  <a:pt x="3231554" y="3638901"/>
                  <a:pt x="3223491" y="3630835"/>
                  <a:pt x="3218112" y="3625457"/>
                </a:cubicBezTo>
                <a:cubicBezTo>
                  <a:pt x="3212736" y="3620080"/>
                  <a:pt x="3207359" y="3617392"/>
                  <a:pt x="3201983" y="3617392"/>
                </a:cubicBezTo>
                <a:cubicBezTo>
                  <a:pt x="3196606" y="3617392"/>
                  <a:pt x="3191228" y="3614703"/>
                  <a:pt x="3185850" y="3609328"/>
                </a:cubicBezTo>
                <a:cubicBezTo>
                  <a:pt x="3180474" y="3603951"/>
                  <a:pt x="3172409" y="3601262"/>
                  <a:pt x="3161654" y="3601262"/>
                </a:cubicBezTo>
                <a:close/>
                <a:moveTo>
                  <a:pt x="3992398" y="3569000"/>
                </a:moveTo>
                <a:cubicBezTo>
                  <a:pt x="3987019" y="3569000"/>
                  <a:pt x="3978954" y="3574378"/>
                  <a:pt x="3968199" y="3585129"/>
                </a:cubicBezTo>
                <a:cubicBezTo>
                  <a:pt x="3968199" y="3585129"/>
                  <a:pt x="3970888" y="3585129"/>
                  <a:pt x="3976264" y="3585129"/>
                </a:cubicBezTo>
                <a:cubicBezTo>
                  <a:pt x="3981643" y="3585129"/>
                  <a:pt x="3984330" y="3590507"/>
                  <a:pt x="3984330" y="3601262"/>
                </a:cubicBezTo>
                <a:cubicBezTo>
                  <a:pt x="3984330" y="3601262"/>
                  <a:pt x="3987019" y="3601262"/>
                  <a:pt x="3992398" y="3601262"/>
                </a:cubicBezTo>
                <a:cubicBezTo>
                  <a:pt x="3997773" y="3601262"/>
                  <a:pt x="4000461" y="3595884"/>
                  <a:pt x="4000461" y="3585129"/>
                </a:cubicBezTo>
                <a:cubicBezTo>
                  <a:pt x="4000461" y="3574378"/>
                  <a:pt x="3997773" y="3569000"/>
                  <a:pt x="3992398" y="3569000"/>
                </a:cubicBezTo>
                <a:close/>
                <a:moveTo>
                  <a:pt x="3919808" y="3569000"/>
                </a:moveTo>
                <a:lnTo>
                  <a:pt x="3919808" y="3585129"/>
                </a:lnTo>
                <a:lnTo>
                  <a:pt x="3935937" y="3569000"/>
                </a:lnTo>
                <a:cubicBezTo>
                  <a:pt x="3925184" y="3569000"/>
                  <a:pt x="3919808" y="3569000"/>
                  <a:pt x="3919808" y="3569000"/>
                </a:cubicBezTo>
                <a:close/>
                <a:moveTo>
                  <a:pt x="3774628" y="3569000"/>
                </a:moveTo>
                <a:cubicBezTo>
                  <a:pt x="3774628" y="3579753"/>
                  <a:pt x="3777316" y="3585129"/>
                  <a:pt x="3782692" y="3585129"/>
                </a:cubicBezTo>
                <a:cubicBezTo>
                  <a:pt x="3788069" y="3585129"/>
                  <a:pt x="3790760" y="3590507"/>
                  <a:pt x="3790760" y="3601262"/>
                </a:cubicBezTo>
                <a:lnTo>
                  <a:pt x="3871415" y="3601262"/>
                </a:lnTo>
                <a:cubicBezTo>
                  <a:pt x="3871415" y="3601262"/>
                  <a:pt x="3866038" y="3598574"/>
                  <a:pt x="3855284" y="3593196"/>
                </a:cubicBezTo>
                <a:cubicBezTo>
                  <a:pt x="3844530" y="3587820"/>
                  <a:pt x="3833775" y="3579753"/>
                  <a:pt x="3823020" y="3569000"/>
                </a:cubicBezTo>
                <a:cubicBezTo>
                  <a:pt x="3790760" y="3569000"/>
                  <a:pt x="3774628" y="3569000"/>
                  <a:pt x="3774628" y="3569000"/>
                </a:cubicBezTo>
                <a:close/>
                <a:moveTo>
                  <a:pt x="3895609" y="3560935"/>
                </a:moveTo>
                <a:cubicBezTo>
                  <a:pt x="3890236" y="3560935"/>
                  <a:pt x="3882168" y="3563624"/>
                  <a:pt x="3871415" y="3569000"/>
                </a:cubicBezTo>
                <a:cubicBezTo>
                  <a:pt x="3882168" y="3569000"/>
                  <a:pt x="3890236" y="3571688"/>
                  <a:pt x="3895609" y="3577066"/>
                </a:cubicBezTo>
                <a:cubicBezTo>
                  <a:pt x="3900988" y="3582442"/>
                  <a:pt x="3903675" y="3585129"/>
                  <a:pt x="3903675" y="3585129"/>
                </a:cubicBezTo>
                <a:lnTo>
                  <a:pt x="3903675" y="3569000"/>
                </a:lnTo>
                <a:cubicBezTo>
                  <a:pt x="3903675" y="3563624"/>
                  <a:pt x="3900988" y="3560935"/>
                  <a:pt x="3895609" y="3560935"/>
                </a:cubicBezTo>
                <a:close/>
                <a:moveTo>
                  <a:pt x="3419749" y="3552870"/>
                </a:moveTo>
                <a:cubicBezTo>
                  <a:pt x="3419749" y="3552870"/>
                  <a:pt x="3422436" y="3555557"/>
                  <a:pt x="3427815" y="3560934"/>
                </a:cubicBezTo>
                <a:cubicBezTo>
                  <a:pt x="3433191" y="3566311"/>
                  <a:pt x="3430504" y="3569000"/>
                  <a:pt x="3419749" y="3569000"/>
                </a:cubicBezTo>
                <a:close/>
                <a:moveTo>
                  <a:pt x="3000346" y="3536738"/>
                </a:moveTo>
                <a:lnTo>
                  <a:pt x="3032609" y="3552870"/>
                </a:lnTo>
                <a:lnTo>
                  <a:pt x="3000346" y="3552870"/>
                </a:lnTo>
                <a:close/>
                <a:moveTo>
                  <a:pt x="4548910" y="3528674"/>
                </a:moveTo>
                <a:lnTo>
                  <a:pt x="4548910" y="3536738"/>
                </a:lnTo>
                <a:lnTo>
                  <a:pt x="4565041" y="3536738"/>
                </a:lnTo>
                <a:cubicBezTo>
                  <a:pt x="4554287" y="3536738"/>
                  <a:pt x="4548910" y="3534050"/>
                  <a:pt x="4548910" y="3528674"/>
                </a:cubicBezTo>
                <a:close/>
                <a:moveTo>
                  <a:pt x="3935937" y="3504475"/>
                </a:moveTo>
                <a:lnTo>
                  <a:pt x="3935937" y="3520607"/>
                </a:lnTo>
                <a:lnTo>
                  <a:pt x="3952068" y="3504475"/>
                </a:lnTo>
                <a:cubicBezTo>
                  <a:pt x="3952068" y="3504475"/>
                  <a:pt x="3946692" y="3504475"/>
                  <a:pt x="3935937" y="3504475"/>
                </a:cubicBezTo>
                <a:close/>
                <a:moveTo>
                  <a:pt x="3774628" y="3504475"/>
                </a:moveTo>
                <a:cubicBezTo>
                  <a:pt x="3774628" y="3515229"/>
                  <a:pt x="3774628" y="3520607"/>
                  <a:pt x="3774628" y="3520607"/>
                </a:cubicBezTo>
                <a:lnTo>
                  <a:pt x="3790760" y="3520607"/>
                </a:lnTo>
                <a:cubicBezTo>
                  <a:pt x="3790760" y="3509853"/>
                  <a:pt x="3785383" y="3504475"/>
                  <a:pt x="3774628" y="3504475"/>
                </a:cubicBezTo>
                <a:close/>
                <a:moveTo>
                  <a:pt x="3306833" y="3504475"/>
                </a:moveTo>
                <a:lnTo>
                  <a:pt x="3322963" y="3504475"/>
                </a:lnTo>
                <a:cubicBezTo>
                  <a:pt x="3344473" y="3515229"/>
                  <a:pt x="3355225" y="3525985"/>
                  <a:pt x="3355225" y="3536738"/>
                </a:cubicBezTo>
                <a:lnTo>
                  <a:pt x="3290701" y="3520607"/>
                </a:lnTo>
                <a:lnTo>
                  <a:pt x="3306833" y="3520607"/>
                </a:lnTo>
                <a:close/>
                <a:moveTo>
                  <a:pt x="10335863" y="3496411"/>
                </a:moveTo>
                <a:cubicBezTo>
                  <a:pt x="10333177" y="3496411"/>
                  <a:pt x="10329143" y="3499099"/>
                  <a:pt x="10323765" y="3504475"/>
                </a:cubicBezTo>
                <a:lnTo>
                  <a:pt x="10339898" y="3504475"/>
                </a:lnTo>
                <a:cubicBezTo>
                  <a:pt x="10339898" y="3499099"/>
                  <a:pt x="10338555" y="3496411"/>
                  <a:pt x="10335863" y="3496411"/>
                </a:cubicBezTo>
                <a:close/>
                <a:moveTo>
                  <a:pt x="4034739" y="3462133"/>
                </a:moveTo>
                <a:cubicBezTo>
                  <a:pt x="4030705" y="3460789"/>
                  <a:pt x="4027346" y="3461461"/>
                  <a:pt x="4024657" y="3464149"/>
                </a:cubicBezTo>
                <a:cubicBezTo>
                  <a:pt x="4019280" y="3469528"/>
                  <a:pt x="4021967" y="3477592"/>
                  <a:pt x="4032723" y="3488346"/>
                </a:cubicBezTo>
                <a:lnTo>
                  <a:pt x="4048854" y="3472215"/>
                </a:lnTo>
                <a:cubicBezTo>
                  <a:pt x="4043475" y="3466839"/>
                  <a:pt x="4038774" y="3463478"/>
                  <a:pt x="4034739" y="3462133"/>
                </a:cubicBezTo>
                <a:close/>
                <a:moveTo>
                  <a:pt x="3359260" y="3462133"/>
                </a:moveTo>
                <a:cubicBezTo>
                  <a:pt x="3361946" y="3460789"/>
                  <a:pt x="3365979" y="3461461"/>
                  <a:pt x="3371356" y="3464149"/>
                </a:cubicBezTo>
                <a:cubicBezTo>
                  <a:pt x="3382111" y="3469528"/>
                  <a:pt x="3387487" y="3474903"/>
                  <a:pt x="3387487" y="3480279"/>
                </a:cubicBezTo>
                <a:cubicBezTo>
                  <a:pt x="3387487" y="3485657"/>
                  <a:pt x="3382111" y="3488346"/>
                  <a:pt x="3371356" y="3488346"/>
                </a:cubicBezTo>
                <a:cubicBezTo>
                  <a:pt x="3360604" y="3477592"/>
                  <a:pt x="3355225" y="3472215"/>
                  <a:pt x="3355225" y="3472215"/>
                </a:cubicBezTo>
                <a:cubicBezTo>
                  <a:pt x="3355225" y="3466839"/>
                  <a:pt x="3356569" y="3463478"/>
                  <a:pt x="3359260" y="3462133"/>
                </a:cubicBezTo>
                <a:close/>
                <a:moveTo>
                  <a:pt x="3258442" y="3418780"/>
                </a:moveTo>
                <a:cubicBezTo>
                  <a:pt x="3274571" y="3416765"/>
                  <a:pt x="3290704" y="3423821"/>
                  <a:pt x="3306833" y="3439953"/>
                </a:cubicBezTo>
                <a:cubicBezTo>
                  <a:pt x="3328342" y="3461461"/>
                  <a:pt x="3317587" y="3461461"/>
                  <a:pt x="3274571" y="3439953"/>
                </a:cubicBezTo>
                <a:lnTo>
                  <a:pt x="3242308" y="3423821"/>
                </a:lnTo>
                <a:cubicBezTo>
                  <a:pt x="3247688" y="3421133"/>
                  <a:pt x="3253064" y="3419453"/>
                  <a:pt x="3258442" y="3418780"/>
                </a:cubicBezTo>
                <a:close/>
                <a:moveTo>
                  <a:pt x="4339210" y="3407692"/>
                </a:moveTo>
                <a:cubicBezTo>
                  <a:pt x="4339210" y="3418446"/>
                  <a:pt x="4355342" y="3423821"/>
                  <a:pt x="4387601" y="3423821"/>
                </a:cubicBezTo>
                <a:cubicBezTo>
                  <a:pt x="4376846" y="3423821"/>
                  <a:pt x="4366094" y="3418446"/>
                  <a:pt x="4355342" y="3407692"/>
                </a:cubicBezTo>
                <a:cubicBezTo>
                  <a:pt x="4344586" y="3407692"/>
                  <a:pt x="4339210" y="3407692"/>
                  <a:pt x="4339210" y="3407692"/>
                </a:cubicBezTo>
                <a:close/>
                <a:moveTo>
                  <a:pt x="3371356" y="3399628"/>
                </a:moveTo>
                <a:cubicBezTo>
                  <a:pt x="3376734" y="3399628"/>
                  <a:pt x="3382110" y="3402315"/>
                  <a:pt x="3387487" y="3407692"/>
                </a:cubicBezTo>
                <a:lnTo>
                  <a:pt x="3371356" y="3407692"/>
                </a:lnTo>
                <a:lnTo>
                  <a:pt x="3355225" y="3407692"/>
                </a:lnTo>
                <a:cubicBezTo>
                  <a:pt x="3360604" y="3402315"/>
                  <a:pt x="3365979" y="3399628"/>
                  <a:pt x="3371356" y="3399628"/>
                </a:cubicBezTo>
                <a:close/>
                <a:moveTo>
                  <a:pt x="3629451" y="3391561"/>
                </a:moveTo>
                <a:cubicBezTo>
                  <a:pt x="3629451" y="3402312"/>
                  <a:pt x="3632141" y="3407692"/>
                  <a:pt x="3637517" y="3407692"/>
                </a:cubicBezTo>
                <a:cubicBezTo>
                  <a:pt x="3642893" y="3407692"/>
                  <a:pt x="3645583" y="3407692"/>
                  <a:pt x="3645583" y="3407692"/>
                </a:cubicBezTo>
                <a:cubicBezTo>
                  <a:pt x="3656337" y="3396937"/>
                  <a:pt x="3661713" y="3391561"/>
                  <a:pt x="3661713" y="3391561"/>
                </a:cubicBezTo>
                <a:cubicBezTo>
                  <a:pt x="3650959" y="3391561"/>
                  <a:pt x="3645583" y="3391561"/>
                  <a:pt x="3645583" y="3391561"/>
                </a:cubicBezTo>
                <a:cubicBezTo>
                  <a:pt x="3634828" y="3391561"/>
                  <a:pt x="3629451" y="3391561"/>
                  <a:pt x="3629451" y="3391561"/>
                </a:cubicBezTo>
                <a:close/>
                <a:moveTo>
                  <a:pt x="3657679" y="3367365"/>
                </a:moveTo>
                <a:cubicBezTo>
                  <a:pt x="3654990" y="3367365"/>
                  <a:pt x="3650959" y="3370053"/>
                  <a:pt x="3645583" y="3375429"/>
                </a:cubicBezTo>
                <a:lnTo>
                  <a:pt x="3661713" y="3375429"/>
                </a:lnTo>
                <a:cubicBezTo>
                  <a:pt x="3661713" y="3370053"/>
                  <a:pt x="3660369" y="3367365"/>
                  <a:pt x="3657679" y="3367365"/>
                </a:cubicBezTo>
                <a:close/>
                <a:moveTo>
                  <a:pt x="3823020" y="3365347"/>
                </a:moveTo>
                <a:cubicBezTo>
                  <a:pt x="3817644" y="3364006"/>
                  <a:pt x="3812265" y="3364675"/>
                  <a:pt x="3806892" y="3367362"/>
                </a:cubicBezTo>
                <a:cubicBezTo>
                  <a:pt x="3796137" y="3372741"/>
                  <a:pt x="3793448" y="3378116"/>
                  <a:pt x="3798824" y="3383494"/>
                </a:cubicBezTo>
                <a:cubicBezTo>
                  <a:pt x="3804200" y="3388874"/>
                  <a:pt x="3812265" y="3391561"/>
                  <a:pt x="3823020" y="3391561"/>
                </a:cubicBezTo>
                <a:lnTo>
                  <a:pt x="3839151" y="3375429"/>
                </a:lnTo>
                <a:cubicBezTo>
                  <a:pt x="3833775" y="3370053"/>
                  <a:pt x="3828398" y="3366693"/>
                  <a:pt x="3823020" y="3365347"/>
                </a:cubicBezTo>
                <a:close/>
                <a:moveTo>
                  <a:pt x="3693973" y="3359298"/>
                </a:moveTo>
                <a:cubicBezTo>
                  <a:pt x="3693973" y="3359298"/>
                  <a:pt x="3693973" y="3364675"/>
                  <a:pt x="3693973" y="3375429"/>
                </a:cubicBezTo>
                <a:lnTo>
                  <a:pt x="3710106" y="3391561"/>
                </a:lnTo>
                <a:lnTo>
                  <a:pt x="3726237" y="3407692"/>
                </a:lnTo>
                <a:lnTo>
                  <a:pt x="3742366" y="3391561"/>
                </a:lnTo>
                <a:cubicBezTo>
                  <a:pt x="3742366" y="3391561"/>
                  <a:pt x="3745055" y="3388874"/>
                  <a:pt x="3750433" y="3383494"/>
                </a:cubicBezTo>
                <a:cubicBezTo>
                  <a:pt x="3755809" y="3378116"/>
                  <a:pt x="3758496" y="3375429"/>
                  <a:pt x="3758496" y="3375429"/>
                </a:cubicBezTo>
                <a:close/>
                <a:moveTo>
                  <a:pt x="10420552" y="3343166"/>
                </a:moveTo>
                <a:lnTo>
                  <a:pt x="10404420" y="3375429"/>
                </a:lnTo>
                <a:cubicBezTo>
                  <a:pt x="10415177" y="3375429"/>
                  <a:pt x="10420552" y="3372741"/>
                  <a:pt x="10420552" y="3367362"/>
                </a:cubicBezTo>
                <a:cubicBezTo>
                  <a:pt x="10420552" y="3361987"/>
                  <a:pt x="10420552" y="3353920"/>
                  <a:pt x="10420552" y="3343166"/>
                </a:cubicBezTo>
                <a:close/>
                <a:moveTo>
                  <a:pt x="3935937" y="3343166"/>
                </a:moveTo>
                <a:cubicBezTo>
                  <a:pt x="3946692" y="3353920"/>
                  <a:pt x="3962822" y="3361987"/>
                  <a:pt x="3984330" y="3367362"/>
                </a:cubicBezTo>
                <a:cubicBezTo>
                  <a:pt x="4005839" y="3372741"/>
                  <a:pt x="4019280" y="3372741"/>
                  <a:pt x="4024657" y="3367362"/>
                </a:cubicBezTo>
                <a:cubicBezTo>
                  <a:pt x="4030036" y="3361987"/>
                  <a:pt x="4038101" y="3359298"/>
                  <a:pt x="4048854" y="3359298"/>
                </a:cubicBezTo>
                <a:lnTo>
                  <a:pt x="4048854" y="3375429"/>
                </a:lnTo>
                <a:lnTo>
                  <a:pt x="4048854" y="3391561"/>
                </a:lnTo>
                <a:lnTo>
                  <a:pt x="4064985" y="3375429"/>
                </a:lnTo>
                <a:cubicBezTo>
                  <a:pt x="4075737" y="3364675"/>
                  <a:pt x="4070361" y="3353920"/>
                  <a:pt x="4048854" y="3343166"/>
                </a:cubicBezTo>
                <a:lnTo>
                  <a:pt x="4016592" y="3343166"/>
                </a:lnTo>
                <a:cubicBezTo>
                  <a:pt x="3995084" y="3343166"/>
                  <a:pt x="3978954" y="3343166"/>
                  <a:pt x="3968199" y="3343166"/>
                </a:cubicBezTo>
                <a:cubicBezTo>
                  <a:pt x="3957446" y="3343166"/>
                  <a:pt x="3946692" y="3343166"/>
                  <a:pt x="3935937" y="3343166"/>
                </a:cubicBezTo>
                <a:close/>
                <a:moveTo>
                  <a:pt x="3887547" y="3310907"/>
                </a:moveTo>
                <a:cubicBezTo>
                  <a:pt x="3887547" y="3310907"/>
                  <a:pt x="3887547" y="3316283"/>
                  <a:pt x="3887547" y="3327037"/>
                </a:cubicBezTo>
                <a:cubicBezTo>
                  <a:pt x="3887547" y="3327037"/>
                  <a:pt x="3892920" y="3327037"/>
                  <a:pt x="3903675" y="3327037"/>
                </a:cubicBezTo>
                <a:cubicBezTo>
                  <a:pt x="3903675" y="3316283"/>
                  <a:pt x="3898299" y="3310907"/>
                  <a:pt x="3887547" y="3310907"/>
                </a:cubicBezTo>
                <a:close/>
                <a:moveTo>
                  <a:pt x="3693973" y="3294774"/>
                </a:moveTo>
                <a:lnTo>
                  <a:pt x="3711572" y="3306506"/>
                </a:lnTo>
                <a:lnTo>
                  <a:pt x="3710106" y="3302841"/>
                </a:lnTo>
                <a:cubicBezTo>
                  <a:pt x="3710106" y="3297462"/>
                  <a:pt x="3704728" y="3294774"/>
                  <a:pt x="3693973" y="3294774"/>
                </a:cubicBezTo>
                <a:close/>
                <a:moveTo>
                  <a:pt x="4016592" y="3278644"/>
                </a:moveTo>
                <a:cubicBezTo>
                  <a:pt x="4016592" y="3289398"/>
                  <a:pt x="4016592" y="3294774"/>
                  <a:pt x="4016592" y="3294774"/>
                </a:cubicBezTo>
                <a:cubicBezTo>
                  <a:pt x="4027346" y="3294774"/>
                  <a:pt x="4032723" y="3294774"/>
                  <a:pt x="4032723" y="3294774"/>
                </a:cubicBezTo>
                <a:cubicBezTo>
                  <a:pt x="4032723" y="3294774"/>
                  <a:pt x="4032723" y="3292087"/>
                  <a:pt x="4032723" y="3286708"/>
                </a:cubicBezTo>
                <a:cubicBezTo>
                  <a:pt x="4032723" y="3281333"/>
                  <a:pt x="4027346" y="3278644"/>
                  <a:pt x="4016592" y="3278644"/>
                </a:cubicBezTo>
                <a:close/>
                <a:moveTo>
                  <a:pt x="3258442" y="3278644"/>
                </a:moveTo>
                <a:cubicBezTo>
                  <a:pt x="3269195" y="3289398"/>
                  <a:pt x="3279950" y="3294774"/>
                  <a:pt x="3290701" y="3294774"/>
                </a:cubicBezTo>
                <a:cubicBezTo>
                  <a:pt x="3301456" y="3294774"/>
                  <a:pt x="3306833" y="3294774"/>
                  <a:pt x="3306833" y="3294774"/>
                </a:cubicBezTo>
                <a:lnTo>
                  <a:pt x="3258442" y="3310907"/>
                </a:lnTo>
                <a:cubicBezTo>
                  <a:pt x="3236933" y="3300152"/>
                  <a:pt x="3223491" y="3292087"/>
                  <a:pt x="3218112" y="3286708"/>
                </a:cubicBezTo>
                <a:cubicBezTo>
                  <a:pt x="3212736" y="3281333"/>
                  <a:pt x="3226178" y="3278644"/>
                  <a:pt x="3258442" y="3278644"/>
                </a:cubicBezTo>
                <a:close/>
                <a:moveTo>
                  <a:pt x="3373373" y="3268562"/>
                </a:moveTo>
                <a:cubicBezTo>
                  <a:pt x="3374718" y="3267219"/>
                  <a:pt x="3376734" y="3267890"/>
                  <a:pt x="3379421" y="3270579"/>
                </a:cubicBezTo>
                <a:cubicBezTo>
                  <a:pt x="3384800" y="3275957"/>
                  <a:pt x="3398241" y="3278644"/>
                  <a:pt x="3419749" y="3278644"/>
                </a:cubicBezTo>
                <a:lnTo>
                  <a:pt x="3468142" y="3294774"/>
                </a:lnTo>
                <a:cubicBezTo>
                  <a:pt x="3478896" y="3305529"/>
                  <a:pt x="3486960" y="3305529"/>
                  <a:pt x="3492337" y="3294774"/>
                </a:cubicBezTo>
                <a:cubicBezTo>
                  <a:pt x="3497715" y="3284020"/>
                  <a:pt x="3508469" y="3284020"/>
                  <a:pt x="3524600" y="3294774"/>
                </a:cubicBezTo>
                <a:cubicBezTo>
                  <a:pt x="3540728" y="3305529"/>
                  <a:pt x="3559551" y="3310907"/>
                  <a:pt x="3581058" y="3310907"/>
                </a:cubicBezTo>
                <a:lnTo>
                  <a:pt x="3597187" y="3327037"/>
                </a:lnTo>
                <a:cubicBezTo>
                  <a:pt x="3586434" y="3327037"/>
                  <a:pt x="3575682" y="3327037"/>
                  <a:pt x="3564924" y="3327037"/>
                </a:cubicBezTo>
                <a:cubicBezTo>
                  <a:pt x="3554175" y="3327037"/>
                  <a:pt x="3548797" y="3327037"/>
                  <a:pt x="3548797" y="3327037"/>
                </a:cubicBezTo>
                <a:lnTo>
                  <a:pt x="3532666" y="3327037"/>
                </a:lnTo>
                <a:cubicBezTo>
                  <a:pt x="3521914" y="3316283"/>
                  <a:pt x="3513848" y="3313594"/>
                  <a:pt x="3508469" y="3318970"/>
                </a:cubicBezTo>
                <a:cubicBezTo>
                  <a:pt x="3503091" y="3324348"/>
                  <a:pt x="3505780" y="3332415"/>
                  <a:pt x="3516532" y="3343166"/>
                </a:cubicBezTo>
                <a:lnTo>
                  <a:pt x="3532666" y="3359298"/>
                </a:lnTo>
                <a:lnTo>
                  <a:pt x="3516532" y="3359298"/>
                </a:lnTo>
                <a:cubicBezTo>
                  <a:pt x="3505780" y="3359298"/>
                  <a:pt x="3500404" y="3359298"/>
                  <a:pt x="3500404" y="3359298"/>
                </a:cubicBezTo>
                <a:cubicBezTo>
                  <a:pt x="3500404" y="3356611"/>
                  <a:pt x="3498723" y="3354257"/>
                  <a:pt x="3495361" y="3352243"/>
                </a:cubicBezTo>
                <a:lnTo>
                  <a:pt x="3480239" y="3347201"/>
                </a:lnTo>
                <a:lnTo>
                  <a:pt x="3468142" y="3359298"/>
                </a:lnTo>
                <a:lnTo>
                  <a:pt x="3468142" y="3345748"/>
                </a:lnTo>
                <a:lnTo>
                  <a:pt x="3455037" y="3344175"/>
                </a:lnTo>
                <a:cubicBezTo>
                  <a:pt x="3444954" y="3343505"/>
                  <a:pt x="3433191" y="3343166"/>
                  <a:pt x="3419749" y="3343166"/>
                </a:cubicBezTo>
                <a:lnTo>
                  <a:pt x="3322963" y="3327037"/>
                </a:lnTo>
                <a:cubicBezTo>
                  <a:pt x="3333718" y="3316283"/>
                  <a:pt x="3333718" y="3305529"/>
                  <a:pt x="3322963" y="3294774"/>
                </a:cubicBezTo>
                <a:cubicBezTo>
                  <a:pt x="3333718" y="3294774"/>
                  <a:pt x="3341784" y="3294774"/>
                  <a:pt x="3347160" y="3294774"/>
                </a:cubicBezTo>
                <a:cubicBezTo>
                  <a:pt x="3352538" y="3294774"/>
                  <a:pt x="3355225" y="3294774"/>
                  <a:pt x="3355225" y="3294774"/>
                </a:cubicBezTo>
                <a:lnTo>
                  <a:pt x="3355225" y="3310907"/>
                </a:lnTo>
                <a:lnTo>
                  <a:pt x="3387487" y="3310907"/>
                </a:lnTo>
                <a:lnTo>
                  <a:pt x="3435880" y="3310907"/>
                </a:lnTo>
                <a:cubicBezTo>
                  <a:pt x="3435880" y="3310907"/>
                  <a:pt x="3433191" y="3308219"/>
                  <a:pt x="3427815" y="3302841"/>
                </a:cubicBezTo>
                <a:cubicBezTo>
                  <a:pt x="3422436" y="3297462"/>
                  <a:pt x="3419749" y="3294774"/>
                  <a:pt x="3419749" y="3294774"/>
                </a:cubicBezTo>
                <a:lnTo>
                  <a:pt x="3371356" y="3278644"/>
                </a:lnTo>
                <a:cubicBezTo>
                  <a:pt x="3371356" y="3273269"/>
                  <a:pt x="3372029" y="3269906"/>
                  <a:pt x="3373373" y="3268562"/>
                </a:cubicBezTo>
                <a:close/>
                <a:moveTo>
                  <a:pt x="9936627" y="3262512"/>
                </a:moveTo>
                <a:cubicBezTo>
                  <a:pt x="9936627" y="3273266"/>
                  <a:pt x="9939314" y="3278644"/>
                  <a:pt x="9944692" y="3278644"/>
                </a:cubicBezTo>
                <a:cubicBezTo>
                  <a:pt x="9950069" y="3278644"/>
                  <a:pt x="9952756" y="3278644"/>
                  <a:pt x="9952756" y="3278644"/>
                </a:cubicBezTo>
                <a:cubicBezTo>
                  <a:pt x="9952756" y="3289398"/>
                  <a:pt x="9963510" y="3294774"/>
                  <a:pt x="9985019" y="3294774"/>
                </a:cubicBezTo>
                <a:cubicBezTo>
                  <a:pt x="9985019" y="3294774"/>
                  <a:pt x="9987706" y="3292087"/>
                  <a:pt x="9993084" y="3286708"/>
                </a:cubicBezTo>
                <a:cubicBezTo>
                  <a:pt x="9998460" y="3281333"/>
                  <a:pt x="10001149" y="3278644"/>
                  <a:pt x="10001149" y="3278644"/>
                </a:cubicBezTo>
                <a:cubicBezTo>
                  <a:pt x="10001149" y="3267890"/>
                  <a:pt x="9985019" y="3262512"/>
                  <a:pt x="9952756" y="3262512"/>
                </a:cubicBezTo>
                <a:cubicBezTo>
                  <a:pt x="9942002" y="3262512"/>
                  <a:pt x="9936627" y="3262512"/>
                  <a:pt x="9936627" y="3262512"/>
                </a:cubicBezTo>
                <a:close/>
                <a:moveTo>
                  <a:pt x="3839151" y="3262512"/>
                </a:moveTo>
                <a:cubicBezTo>
                  <a:pt x="3828398" y="3262512"/>
                  <a:pt x="3820331" y="3265201"/>
                  <a:pt x="3814954" y="3270579"/>
                </a:cubicBezTo>
                <a:cubicBezTo>
                  <a:pt x="3809579" y="3275957"/>
                  <a:pt x="3806892" y="3278644"/>
                  <a:pt x="3806892" y="3278644"/>
                </a:cubicBezTo>
                <a:cubicBezTo>
                  <a:pt x="3796137" y="3289398"/>
                  <a:pt x="3796137" y="3294774"/>
                  <a:pt x="3806892" y="3294774"/>
                </a:cubicBezTo>
                <a:cubicBezTo>
                  <a:pt x="3806892" y="3294774"/>
                  <a:pt x="3812265" y="3292087"/>
                  <a:pt x="3823020" y="3286708"/>
                </a:cubicBezTo>
                <a:cubicBezTo>
                  <a:pt x="3833775" y="3281333"/>
                  <a:pt x="3839151" y="3278644"/>
                  <a:pt x="3839151" y="3278644"/>
                </a:cubicBezTo>
                <a:close/>
                <a:moveTo>
                  <a:pt x="3516532" y="3246383"/>
                </a:moveTo>
                <a:cubicBezTo>
                  <a:pt x="3527287" y="3246383"/>
                  <a:pt x="3532666" y="3251761"/>
                  <a:pt x="3532666" y="3262512"/>
                </a:cubicBezTo>
                <a:cubicBezTo>
                  <a:pt x="3532666" y="3273266"/>
                  <a:pt x="3532666" y="3278644"/>
                  <a:pt x="3532666" y="3278644"/>
                </a:cubicBezTo>
                <a:lnTo>
                  <a:pt x="3516532" y="3262512"/>
                </a:lnTo>
                <a:cubicBezTo>
                  <a:pt x="3516532" y="3262512"/>
                  <a:pt x="3516532" y="3257137"/>
                  <a:pt x="3516532" y="3246383"/>
                </a:cubicBezTo>
                <a:close/>
                <a:moveTo>
                  <a:pt x="4097247" y="3230252"/>
                </a:moveTo>
                <a:cubicBezTo>
                  <a:pt x="4097247" y="3230252"/>
                  <a:pt x="4102622" y="3235629"/>
                  <a:pt x="4113377" y="3246383"/>
                </a:cubicBezTo>
                <a:cubicBezTo>
                  <a:pt x="4134884" y="3246383"/>
                  <a:pt x="4145639" y="3246383"/>
                  <a:pt x="4145639" y="3246383"/>
                </a:cubicBezTo>
                <a:cubicBezTo>
                  <a:pt x="4145639" y="3246383"/>
                  <a:pt x="4145639" y="3243694"/>
                  <a:pt x="4145639" y="3238316"/>
                </a:cubicBezTo>
                <a:cubicBezTo>
                  <a:pt x="4145639" y="3232940"/>
                  <a:pt x="4140264" y="3230252"/>
                  <a:pt x="4129509" y="3230252"/>
                </a:cubicBezTo>
                <a:close/>
                <a:moveTo>
                  <a:pt x="3435880" y="3230252"/>
                </a:moveTo>
                <a:lnTo>
                  <a:pt x="3452011" y="3230252"/>
                </a:lnTo>
                <a:cubicBezTo>
                  <a:pt x="3473518" y="3230252"/>
                  <a:pt x="3484275" y="3230252"/>
                  <a:pt x="3484275" y="3230252"/>
                </a:cubicBezTo>
                <a:lnTo>
                  <a:pt x="3468142" y="3246383"/>
                </a:lnTo>
                <a:lnTo>
                  <a:pt x="3452011" y="3262512"/>
                </a:lnTo>
                <a:lnTo>
                  <a:pt x="3452011" y="3246383"/>
                </a:lnTo>
                <a:close/>
                <a:moveTo>
                  <a:pt x="4081116" y="3214120"/>
                </a:moveTo>
                <a:cubicBezTo>
                  <a:pt x="4070361" y="3214120"/>
                  <a:pt x="4064985" y="3219498"/>
                  <a:pt x="4064985" y="3230252"/>
                </a:cubicBezTo>
                <a:lnTo>
                  <a:pt x="4081116" y="3230252"/>
                </a:lnTo>
                <a:close/>
                <a:moveTo>
                  <a:pt x="3629451" y="3214120"/>
                </a:moveTo>
                <a:cubicBezTo>
                  <a:pt x="3629451" y="3224874"/>
                  <a:pt x="3645583" y="3235629"/>
                  <a:pt x="3677842" y="3246383"/>
                </a:cubicBezTo>
                <a:cubicBezTo>
                  <a:pt x="3677842" y="3246383"/>
                  <a:pt x="3688596" y="3241005"/>
                  <a:pt x="3710106" y="3230252"/>
                </a:cubicBezTo>
                <a:cubicBezTo>
                  <a:pt x="3710106" y="3241005"/>
                  <a:pt x="3712793" y="3246383"/>
                  <a:pt x="3718169" y="3246383"/>
                </a:cubicBezTo>
                <a:cubicBezTo>
                  <a:pt x="3723547" y="3246383"/>
                  <a:pt x="3726237" y="3241005"/>
                  <a:pt x="3726237" y="3230252"/>
                </a:cubicBezTo>
                <a:cubicBezTo>
                  <a:pt x="3726237" y="3230252"/>
                  <a:pt x="3726237" y="3227562"/>
                  <a:pt x="3726237" y="3222187"/>
                </a:cubicBezTo>
                <a:cubicBezTo>
                  <a:pt x="3726237" y="3216807"/>
                  <a:pt x="3720858" y="3214120"/>
                  <a:pt x="3710106" y="3214120"/>
                </a:cubicBezTo>
                <a:lnTo>
                  <a:pt x="3661713" y="3214120"/>
                </a:lnTo>
                <a:cubicBezTo>
                  <a:pt x="3650959" y="3214120"/>
                  <a:pt x="3640204" y="3214120"/>
                  <a:pt x="3629451" y="3214120"/>
                </a:cubicBezTo>
                <a:close/>
                <a:moveTo>
                  <a:pt x="3508469" y="3197989"/>
                </a:moveTo>
                <a:cubicBezTo>
                  <a:pt x="3513848" y="3197989"/>
                  <a:pt x="3516532" y="3203366"/>
                  <a:pt x="3516532" y="3214120"/>
                </a:cubicBezTo>
                <a:lnTo>
                  <a:pt x="3500404" y="3214120"/>
                </a:lnTo>
                <a:cubicBezTo>
                  <a:pt x="3500404" y="3203366"/>
                  <a:pt x="3503091" y="3197989"/>
                  <a:pt x="3508469" y="3197989"/>
                </a:cubicBezTo>
                <a:close/>
                <a:moveTo>
                  <a:pt x="3113261" y="3197989"/>
                </a:moveTo>
                <a:cubicBezTo>
                  <a:pt x="3124016" y="3197989"/>
                  <a:pt x="3134770" y="3203366"/>
                  <a:pt x="3145525" y="3214120"/>
                </a:cubicBezTo>
                <a:lnTo>
                  <a:pt x="3097132" y="3214120"/>
                </a:lnTo>
                <a:close/>
                <a:moveTo>
                  <a:pt x="3399587" y="3189924"/>
                </a:moveTo>
                <a:cubicBezTo>
                  <a:pt x="3402273" y="3189924"/>
                  <a:pt x="3403618" y="3192615"/>
                  <a:pt x="3403618" y="3197989"/>
                </a:cubicBezTo>
                <a:cubicBezTo>
                  <a:pt x="3414373" y="3208744"/>
                  <a:pt x="3414373" y="3214120"/>
                  <a:pt x="3403618" y="3214120"/>
                </a:cubicBezTo>
                <a:cubicBezTo>
                  <a:pt x="3392863" y="3214120"/>
                  <a:pt x="3387487" y="3214120"/>
                  <a:pt x="3387487" y="3214120"/>
                </a:cubicBezTo>
                <a:cubicBezTo>
                  <a:pt x="3387487" y="3214120"/>
                  <a:pt x="3387487" y="3208744"/>
                  <a:pt x="3387487" y="3197989"/>
                </a:cubicBezTo>
                <a:cubicBezTo>
                  <a:pt x="3392865" y="3192615"/>
                  <a:pt x="3396897" y="3189924"/>
                  <a:pt x="3399587" y="3189924"/>
                </a:cubicBezTo>
                <a:close/>
                <a:moveTo>
                  <a:pt x="9823710" y="3165728"/>
                </a:moveTo>
                <a:lnTo>
                  <a:pt x="9839840" y="3181857"/>
                </a:lnTo>
                <a:cubicBezTo>
                  <a:pt x="9839840" y="3181857"/>
                  <a:pt x="9842529" y="3179170"/>
                  <a:pt x="9847906" y="3173794"/>
                </a:cubicBezTo>
                <a:cubicBezTo>
                  <a:pt x="9853282" y="3168419"/>
                  <a:pt x="9850595" y="3165728"/>
                  <a:pt x="9839840" y="3165728"/>
                </a:cubicBezTo>
                <a:cubicBezTo>
                  <a:pt x="9839840" y="3165728"/>
                  <a:pt x="9834464" y="3165728"/>
                  <a:pt x="9823710" y="3165728"/>
                </a:cubicBezTo>
                <a:close/>
                <a:moveTo>
                  <a:pt x="3161654" y="3165728"/>
                </a:moveTo>
                <a:cubicBezTo>
                  <a:pt x="3172409" y="3165728"/>
                  <a:pt x="3177787" y="3168419"/>
                  <a:pt x="3177787" y="3173794"/>
                </a:cubicBezTo>
                <a:cubicBezTo>
                  <a:pt x="3177787" y="3179170"/>
                  <a:pt x="3172409" y="3181857"/>
                  <a:pt x="3161654" y="3181857"/>
                </a:cubicBezTo>
                <a:close/>
                <a:moveTo>
                  <a:pt x="4452125" y="3149598"/>
                </a:moveTo>
                <a:cubicBezTo>
                  <a:pt x="4452125" y="3149598"/>
                  <a:pt x="4452125" y="3154974"/>
                  <a:pt x="4452125" y="3165728"/>
                </a:cubicBezTo>
                <a:lnTo>
                  <a:pt x="4468256" y="3165728"/>
                </a:lnTo>
                <a:cubicBezTo>
                  <a:pt x="4468256" y="3165728"/>
                  <a:pt x="4465569" y="3163039"/>
                  <a:pt x="4460193" y="3157662"/>
                </a:cubicBezTo>
                <a:cubicBezTo>
                  <a:pt x="4454814" y="3152285"/>
                  <a:pt x="4452125" y="3149598"/>
                  <a:pt x="4452125" y="3149598"/>
                </a:cubicBezTo>
                <a:close/>
                <a:moveTo>
                  <a:pt x="3669778" y="3149598"/>
                </a:moveTo>
                <a:cubicBezTo>
                  <a:pt x="3664400" y="3149598"/>
                  <a:pt x="3667089" y="3154974"/>
                  <a:pt x="3677842" y="3165728"/>
                </a:cubicBezTo>
                <a:cubicBezTo>
                  <a:pt x="3677842" y="3187237"/>
                  <a:pt x="3693973" y="3187237"/>
                  <a:pt x="3726237" y="3165728"/>
                </a:cubicBezTo>
                <a:lnTo>
                  <a:pt x="3742366" y="3165728"/>
                </a:lnTo>
                <a:cubicBezTo>
                  <a:pt x="3731613" y="3165728"/>
                  <a:pt x="3715482" y="3160352"/>
                  <a:pt x="3693973" y="3149598"/>
                </a:cubicBezTo>
                <a:cubicBezTo>
                  <a:pt x="3683220" y="3149598"/>
                  <a:pt x="3675155" y="3149598"/>
                  <a:pt x="3669778" y="3149598"/>
                </a:cubicBezTo>
                <a:close/>
                <a:moveTo>
                  <a:pt x="3242308" y="3149598"/>
                </a:moveTo>
                <a:cubicBezTo>
                  <a:pt x="3242308" y="3149598"/>
                  <a:pt x="3245000" y="3149598"/>
                  <a:pt x="3250374" y="3149598"/>
                </a:cubicBezTo>
                <a:cubicBezTo>
                  <a:pt x="3255750" y="3149598"/>
                  <a:pt x="3263815" y="3149598"/>
                  <a:pt x="3274571" y="3149598"/>
                </a:cubicBezTo>
                <a:lnTo>
                  <a:pt x="3306833" y="3165728"/>
                </a:lnTo>
                <a:cubicBezTo>
                  <a:pt x="3306833" y="3176483"/>
                  <a:pt x="3296078" y="3181857"/>
                  <a:pt x="3274571" y="3181857"/>
                </a:cubicBezTo>
                <a:lnTo>
                  <a:pt x="3258442" y="3181857"/>
                </a:lnTo>
                <a:cubicBezTo>
                  <a:pt x="3258442" y="3181857"/>
                  <a:pt x="3258442" y="3184548"/>
                  <a:pt x="3258442" y="3189924"/>
                </a:cubicBezTo>
                <a:cubicBezTo>
                  <a:pt x="3258442" y="3195302"/>
                  <a:pt x="3253064" y="3197989"/>
                  <a:pt x="3242308" y="3197989"/>
                </a:cubicBezTo>
                <a:cubicBezTo>
                  <a:pt x="3231554" y="3165728"/>
                  <a:pt x="3231554" y="3149598"/>
                  <a:pt x="3242308" y="3149598"/>
                </a:cubicBezTo>
                <a:close/>
                <a:moveTo>
                  <a:pt x="3548797" y="3133466"/>
                </a:moveTo>
                <a:lnTo>
                  <a:pt x="3581058" y="3149598"/>
                </a:lnTo>
                <a:cubicBezTo>
                  <a:pt x="3613321" y="3160352"/>
                  <a:pt x="3634828" y="3165728"/>
                  <a:pt x="3645583" y="3165728"/>
                </a:cubicBezTo>
                <a:lnTo>
                  <a:pt x="3645583" y="3149598"/>
                </a:lnTo>
                <a:cubicBezTo>
                  <a:pt x="3645583" y="3138843"/>
                  <a:pt x="3637517" y="3136156"/>
                  <a:pt x="3621383" y="3141533"/>
                </a:cubicBezTo>
                <a:cubicBezTo>
                  <a:pt x="3605255" y="3146907"/>
                  <a:pt x="3597187" y="3146907"/>
                  <a:pt x="3597187" y="3141533"/>
                </a:cubicBezTo>
                <a:cubicBezTo>
                  <a:pt x="3597187" y="3136156"/>
                  <a:pt x="3589124" y="3133466"/>
                  <a:pt x="3572992" y="3133466"/>
                </a:cubicBezTo>
                <a:cubicBezTo>
                  <a:pt x="3556862" y="3133466"/>
                  <a:pt x="3548797" y="3133466"/>
                  <a:pt x="3548797" y="3133466"/>
                </a:cubicBezTo>
                <a:close/>
                <a:moveTo>
                  <a:pt x="3373373" y="3121370"/>
                </a:moveTo>
                <a:cubicBezTo>
                  <a:pt x="3374718" y="3121369"/>
                  <a:pt x="3376734" y="3122712"/>
                  <a:pt x="3379421" y="3125400"/>
                </a:cubicBezTo>
                <a:cubicBezTo>
                  <a:pt x="3384800" y="3130778"/>
                  <a:pt x="3387487" y="3133466"/>
                  <a:pt x="3387487" y="3133466"/>
                </a:cubicBezTo>
                <a:cubicBezTo>
                  <a:pt x="3376734" y="3133466"/>
                  <a:pt x="3371356" y="3130778"/>
                  <a:pt x="3371356" y="3125400"/>
                </a:cubicBezTo>
                <a:cubicBezTo>
                  <a:pt x="3371356" y="3122712"/>
                  <a:pt x="3372029" y="3121369"/>
                  <a:pt x="3373373" y="3121370"/>
                </a:cubicBezTo>
                <a:close/>
                <a:moveTo>
                  <a:pt x="4064985" y="3117335"/>
                </a:moveTo>
                <a:cubicBezTo>
                  <a:pt x="4043475" y="3117335"/>
                  <a:pt x="4038101" y="3122712"/>
                  <a:pt x="4048854" y="3133466"/>
                </a:cubicBezTo>
                <a:lnTo>
                  <a:pt x="4081116" y="3133466"/>
                </a:lnTo>
                <a:cubicBezTo>
                  <a:pt x="4081116" y="3133466"/>
                  <a:pt x="4075737" y="3128089"/>
                  <a:pt x="4064985" y="3117335"/>
                </a:cubicBezTo>
                <a:close/>
                <a:moveTo>
                  <a:pt x="4000461" y="3117335"/>
                </a:moveTo>
                <a:cubicBezTo>
                  <a:pt x="4011215" y="3138843"/>
                  <a:pt x="4016592" y="3144220"/>
                  <a:pt x="4016592" y="3133466"/>
                </a:cubicBezTo>
                <a:cubicBezTo>
                  <a:pt x="4016592" y="3122712"/>
                  <a:pt x="4011215" y="3117335"/>
                  <a:pt x="4000461" y="3117335"/>
                </a:cubicBezTo>
                <a:close/>
                <a:moveTo>
                  <a:pt x="3161654" y="3117335"/>
                </a:moveTo>
                <a:lnTo>
                  <a:pt x="3193915" y="3117335"/>
                </a:lnTo>
                <a:cubicBezTo>
                  <a:pt x="3226178" y="3117335"/>
                  <a:pt x="3245000" y="3122712"/>
                  <a:pt x="3250374" y="3133466"/>
                </a:cubicBezTo>
                <a:cubicBezTo>
                  <a:pt x="3255750" y="3144220"/>
                  <a:pt x="3250374" y="3146907"/>
                  <a:pt x="3234246" y="3141533"/>
                </a:cubicBezTo>
                <a:cubicBezTo>
                  <a:pt x="3218112" y="3136156"/>
                  <a:pt x="3215423" y="3138843"/>
                  <a:pt x="3226178" y="3149598"/>
                </a:cubicBezTo>
                <a:lnTo>
                  <a:pt x="3193915" y="3149598"/>
                </a:lnTo>
                <a:cubicBezTo>
                  <a:pt x="3183163" y="3138843"/>
                  <a:pt x="3177787" y="3130778"/>
                  <a:pt x="3177787" y="3125400"/>
                </a:cubicBezTo>
                <a:cubicBezTo>
                  <a:pt x="3177787" y="3120024"/>
                  <a:pt x="3172409" y="3117335"/>
                  <a:pt x="3161654" y="3117335"/>
                </a:cubicBezTo>
                <a:close/>
                <a:moveTo>
                  <a:pt x="10065673" y="3085074"/>
                </a:moveTo>
                <a:cubicBezTo>
                  <a:pt x="10054919" y="3085074"/>
                  <a:pt x="10049543" y="3087765"/>
                  <a:pt x="10049543" y="3093139"/>
                </a:cubicBezTo>
                <a:cubicBezTo>
                  <a:pt x="10049543" y="3098516"/>
                  <a:pt x="10049543" y="3101203"/>
                  <a:pt x="10049543" y="3101203"/>
                </a:cubicBezTo>
                <a:cubicBezTo>
                  <a:pt x="10049543" y="3101203"/>
                  <a:pt x="10052232" y="3101203"/>
                  <a:pt x="10057606" y="3101203"/>
                </a:cubicBezTo>
                <a:cubicBezTo>
                  <a:pt x="10062984" y="3101203"/>
                  <a:pt x="10071048" y="3101203"/>
                  <a:pt x="10081804" y="3101203"/>
                </a:cubicBezTo>
                <a:close/>
                <a:moveTo>
                  <a:pt x="3935937" y="3085074"/>
                </a:moveTo>
                <a:lnTo>
                  <a:pt x="3952068" y="3101203"/>
                </a:lnTo>
                <a:lnTo>
                  <a:pt x="3952068" y="3085074"/>
                </a:lnTo>
                <a:cubicBezTo>
                  <a:pt x="3952068" y="3085074"/>
                  <a:pt x="3946692" y="3085074"/>
                  <a:pt x="3935937" y="3085074"/>
                </a:cubicBezTo>
                <a:close/>
                <a:moveTo>
                  <a:pt x="3089065" y="3060878"/>
                </a:moveTo>
                <a:cubicBezTo>
                  <a:pt x="3094442" y="3060878"/>
                  <a:pt x="3102509" y="3063566"/>
                  <a:pt x="3113261" y="3068942"/>
                </a:cubicBezTo>
                <a:lnTo>
                  <a:pt x="3129392" y="3085074"/>
                </a:lnTo>
                <a:cubicBezTo>
                  <a:pt x="3118640" y="3095828"/>
                  <a:pt x="3113261" y="3095828"/>
                  <a:pt x="3113261" y="3085074"/>
                </a:cubicBezTo>
                <a:cubicBezTo>
                  <a:pt x="3113261" y="3074320"/>
                  <a:pt x="3107887" y="3068942"/>
                  <a:pt x="3097132" y="3068942"/>
                </a:cubicBezTo>
                <a:lnTo>
                  <a:pt x="3081001" y="3068942"/>
                </a:lnTo>
                <a:cubicBezTo>
                  <a:pt x="3081001" y="3063566"/>
                  <a:pt x="3083689" y="3060878"/>
                  <a:pt x="3089065" y="3060878"/>
                </a:cubicBezTo>
                <a:close/>
                <a:moveTo>
                  <a:pt x="9458109" y="3047402"/>
                </a:moveTo>
                <a:lnTo>
                  <a:pt x="9452700" y="3052811"/>
                </a:lnTo>
                <a:cubicBezTo>
                  <a:pt x="9452700" y="3052811"/>
                  <a:pt x="9453373" y="3052139"/>
                  <a:pt x="9454716" y="3050796"/>
                </a:cubicBezTo>
                <a:close/>
                <a:moveTo>
                  <a:pt x="10597991" y="3036681"/>
                </a:moveTo>
                <a:lnTo>
                  <a:pt x="10614122" y="3052811"/>
                </a:lnTo>
                <a:lnTo>
                  <a:pt x="10614122" y="3036681"/>
                </a:lnTo>
                <a:cubicBezTo>
                  <a:pt x="10603366" y="3036681"/>
                  <a:pt x="10597991" y="3036681"/>
                  <a:pt x="10597991" y="3036681"/>
                </a:cubicBezTo>
                <a:close/>
                <a:moveTo>
                  <a:pt x="3661713" y="3036681"/>
                </a:moveTo>
                <a:cubicBezTo>
                  <a:pt x="3661713" y="3047435"/>
                  <a:pt x="3667089" y="3052811"/>
                  <a:pt x="3677842" y="3052811"/>
                </a:cubicBezTo>
                <a:cubicBezTo>
                  <a:pt x="3688596" y="3052811"/>
                  <a:pt x="3699351" y="3058189"/>
                  <a:pt x="3710106" y="3068942"/>
                </a:cubicBezTo>
                <a:cubicBezTo>
                  <a:pt x="3710106" y="3068942"/>
                  <a:pt x="3712793" y="3066253"/>
                  <a:pt x="3718169" y="3060878"/>
                </a:cubicBezTo>
                <a:cubicBezTo>
                  <a:pt x="3723547" y="3055502"/>
                  <a:pt x="3726237" y="3052811"/>
                  <a:pt x="3726237" y="3052811"/>
                </a:cubicBezTo>
                <a:cubicBezTo>
                  <a:pt x="3726237" y="3042057"/>
                  <a:pt x="3720858" y="3036681"/>
                  <a:pt x="3710106" y="3036681"/>
                </a:cubicBezTo>
                <a:cubicBezTo>
                  <a:pt x="3699351" y="3036681"/>
                  <a:pt x="3688596" y="3036681"/>
                  <a:pt x="3677842" y="3036681"/>
                </a:cubicBezTo>
                <a:close/>
                <a:moveTo>
                  <a:pt x="3484275" y="3026599"/>
                </a:moveTo>
                <a:cubicBezTo>
                  <a:pt x="3489651" y="3025256"/>
                  <a:pt x="3495025" y="3025928"/>
                  <a:pt x="3500404" y="3028615"/>
                </a:cubicBezTo>
                <a:cubicBezTo>
                  <a:pt x="3511156" y="3033993"/>
                  <a:pt x="3516532" y="3036681"/>
                  <a:pt x="3516532" y="3036681"/>
                </a:cubicBezTo>
                <a:lnTo>
                  <a:pt x="3532666" y="3052811"/>
                </a:lnTo>
                <a:cubicBezTo>
                  <a:pt x="3532666" y="3063566"/>
                  <a:pt x="3527287" y="3063566"/>
                  <a:pt x="3516532" y="3052811"/>
                </a:cubicBezTo>
                <a:lnTo>
                  <a:pt x="3484275" y="3052811"/>
                </a:lnTo>
                <a:lnTo>
                  <a:pt x="3468142" y="3036681"/>
                </a:lnTo>
                <a:cubicBezTo>
                  <a:pt x="3473520" y="3031306"/>
                  <a:pt x="3478896" y="3027943"/>
                  <a:pt x="3484275" y="3026599"/>
                </a:cubicBezTo>
                <a:close/>
                <a:moveTo>
                  <a:pt x="9420438" y="3020548"/>
                </a:moveTo>
                <a:lnTo>
                  <a:pt x="9436568" y="3036681"/>
                </a:lnTo>
                <a:cubicBezTo>
                  <a:pt x="9436568" y="3036681"/>
                  <a:pt x="9436568" y="3031306"/>
                  <a:pt x="9436568" y="3020548"/>
                </a:cubicBezTo>
                <a:close/>
                <a:moveTo>
                  <a:pt x="9390192" y="3010466"/>
                </a:moveTo>
                <a:cubicBezTo>
                  <a:pt x="9386160" y="3009125"/>
                  <a:pt x="9382797" y="3009797"/>
                  <a:pt x="9380110" y="3012485"/>
                </a:cubicBezTo>
                <a:cubicBezTo>
                  <a:pt x="9374733" y="3017861"/>
                  <a:pt x="9372046" y="3025928"/>
                  <a:pt x="9372046" y="3036681"/>
                </a:cubicBezTo>
                <a:cubicBezTo>
                  <a:pt x="9372046" y="3047435"/>
                  <a:pt x="9377422" y="3052811"/>
                  <a:pt x="9388177" y="3052811"/>
                </a:cubicBezTo>
                <a:cubicBezTo>
                  <a:pt x="9398929" y="3052811"/>
                  <a:pt x="9406996" y="3050124"/>
                  <a:pt x="9412372" y="3044746"/>
                </a:cubicBezTo>
                <a:cubicBezTo>
                  <a:pt x="9417750" y="3039370"/>
                  <a:pt x="9415060" y="3031306"/>
                  <a:pt x="9404306" y="3020548"/>
                </a:cubicBezTo>
                <a:cubicBezTo>
                  <a:pt x="9398929" y="3015174"/>
                  <a:pt x="9394227" y="3011812"/>
                  <a:pt x="9390192" y="3010466"/>
                </a:cubicBezTo>
                <a:close/>
                <a:moveTo>
                  <a:pt x="10049543" y="3004420"/>
                </a:moveTo>
                <a:cubicBezTo>
                  <a:pt x="10049543" y="3004420"/>
                  <a:pt x="10044165" y="3009797"/>
                  <a:pt x="10033410" y="3020548"/>
                </a:cubicBezTo>
                <a:lnTo>
                  <a:pt x="10033410" y="3036681"/>
                </a:lnTo>
                <a:lnTo>
                  <a:pt x="10049543" y="3020548"/>
                </a:lnTo>
                <a:close/>
                <a:moveTo>
                  <a:pt x="9291392" y="3004420"/>
                </a:moveTo>
                <a:cubicBezTo>
                  <a:pt x="9291392" y="3015174"/>
                  <a:pt x="9296768" y="3020548"/>
                  <a:pt x="9307522" y="3020548"/>
                </a:cubicBezTo>
                <a:lnTo>
                  <a:pt x="9323651" y="3020548"/>
                </a:lnTo>
                <a:lnTo>
                  <a:pt x="9323651" y="3036681"/>
                </a:lnTo>
                <a:cubicBezTo>
                  <a:pt x="9323651" y="3036681"/>
                  <a:pt x="9326342" y="3033993"/>
                  <a:pt x="9331718" y="3028615"/>
                </a:cubicBezTo>
                <a:lnTo>
                  <a:pt x="9336556" y="3023774"/>
                </a:lnTo>
                <a:lnTo>
                  <a:pt x="9339783" y="3025928"/>
                </a:lnTo>
                <a:lnTo>
                  <a:pt x="9339783" y="3036681"/>
                </a:lnTo>
                <a:lnTo>
                  <a:pt x="9355914" y="3036681"/>
                </a:lnTo>
                <a:lnTo>
                  <a:pt x="9339783" y="3025928"/>
                </a:lnTo>
                <a:lnTo>
                  <a:pt x="9339783" y="3020548"/>
                </a:lnTo>
                <a:lnTo>
                  <a:pt x="9336556" y="3023774"/>
                </a:lnTo>
                <a:lnTo>
                  <a:pt x="9307522" y="3004420"/>
                </a:lnTo>
                <a:cubicBezTo>
                  <a:pt x="9296768" y="3004420"/>
                  <a:pt x="9291392" y="3004420"/>
                  <a:pt x="9291392" y="3004420"/>
                </a:cubicBezTo>
                <a:close/>
                <a:moveTo>
                  <a:pt x="9259129" y="3004420"/>
                </a:moveTo>
                <a:cubicBezTo>
                  <a:pt x="9248375" y="3004420"/>
                  <a:pt x="9245687" y="3009797"/>
                  <a:pt x="9251064" y="3020548"/>
                </a:cubicBezTo>
                <a:cubicBezTo>
                  <a:pt x="9256440" y="3031306"/>
                  <a:pt x="9264505" y="3036681"/>
                  <a:pt x="9275259" y="3036681"/>
                </a:cubicBezTo>
                <a:cubicBezTo>
                  <a:pt x="9275259" y="3036681"/>
                  <a:pt x="9275259" y="3031306"/>
                  <a:pt x="9275259" y="3020548"/>
                </a:cubicBezTo>
                <a:close/>
                <a:moveTo>
                  <a:pt x="3419749" y="3004420"/>
                </a:moveTo>
                <a:cubicBezTo>
                  <a:pt x="3452011" y="3004420"/>
                  <a:pt x="3468142" y="3004420"/>
                  <a:pt x="3468142" y="3004420"/>
                </a:cubicBezTo>
                <a:lnTo>
                  <a:pt x="3435880" y="3052811"/>
                </a:lnTo>
                <a:cubicBezTo>
                  <a:pt x="3425125" y="3052811"/>
                  <a:pt x="3417060" y="3050124"/>
                  <a:pt x="3411684" y="3044746"/>
                </a:cubicBezTo>
                <a:cubicBezTo>
                  <a:pt x="3406308" y="3039370"/>
                  <a:pt x="3403618" y="3033993"/>
                  <a:pt x="3403618" y="3028615"/>
                </a:cubicBezTo>
                <a:cubicBezTo>
                  <a:pt x="3403618" y="3023239"/>
                  <a:pt x="3398241" y="3020548"/>
                  <a:pt x="3387487" y="3020548"/>
                </a:cubicBezTo>
                <a:cubicBezTo>
                  <a:pt x="3376734" y="3020548"/>
                  <a:pt x="3371356" y="3017861"/>
                  <a:pt x="3371356" y="3012485"/>
                </a:cubicBezTo>
                <a:cubicBezTo>
                  <a:pt x="3371356" y="3007107"/>
                  <a:pt x="3387487" y="3004420"/>
                  <a:pt x="3419749" y="3004420"/>
                </a:cubicBezTo>
                <a:close/>
                <a:moveTo>
                  <a:pt x="3102173" y="2999378"/>
                </a:moveTo>
                <a:cubicBezTo>
                  <a:pt x="3120320" y="2997361"/>
                  <a:pt x="3129392" y="3004420"/>
                  <a:pt x="3129392" y="3020548"/>
                </a:cubicBezTo>
                <a:lnTo>
                  <a:pt x="3081001" y="3020548"/>
                </a:lnTo>
                <a:lnTo>
                  <a:pt x="3048740" y="3020548"/>
                </a:lnTo>
                <a:lnTo>
                  <a:pt x="3081001" y="3004420"/>
                </a:lnTo>
                <a:cubicBezTo>
                  <a:pt x="3089065" y="3001730"/>
                  <a:pt x="3096124" y="3000052"/>
                  <a:pt x="3102173" y="2999378"/>
                </a:cubicBezTo>
                <a:close/>
                <a:moveTo>
                  <a:pt x="10420552" y="2988287"/>
                </a:moveTo>
                <a:lnTo>
                  <a:pt x="10420552" y="3004420"/>
                </a:lnTo>
                <a:lnTo>
                  <a:pt x="10436683" y="2988287"/>
                </a:lnTo>
                <a:cubicBezTo>
                  <a:pt x="10425928" y="2988287"/>
                  <a:pt x="10420552" y="2988287"/>
                  <a:pt x="10420552" y="2988287"/>
                </a:cubicBezTo>
                <a:close/>
                <a:moveTo>
                  <a:pt x="10017281" y="2988287"/>
                </a:moveTo>
                <a:cubicBezTo>
                  <a:pt x="10017281" y="2988287"/>
                  <a:pt x="10017281" y="2993665"/>
                  <a:pt x="10017281" y="3004420"/>
                </a:cubicBezTo>
                <a:cubicBezTo>
                  <a:pt x="10017281" y="3004420"/>
                  <a:pt x="10022656" y="3004420"/>
                  <a:pt x="10033410" y="3004420"/>
                </a:cubicBezTo>
                <a:cubicBezTo>
                  <a:pt x="10033410" y="2993665"/>
                  <a:pt x="10028034" y="2988287"/>
                  <a:pt x="10017281" y="2988287"/>
                </a:cubicBezTo>
                <a:close/>
                <a:moveTo>
                  <a:pt x="3306833" y="2988287"/>
                </a:moveTo>
                <a:lnTo>
                  <a:pt x="3322963" y="2988287"/>
                </a:lnTo>
                <a:lnTo>
                  <a:pt x="3294736" y="2996354"/>
                </a:lnTo>
                <a:close/>
                <a:moveTo>
                  <a:pt x="3210047" y="2988287"/>
                </a:moveTo>
                <a:lnTo>
                  <a:pt x="3258442" y="2988287"/>
                </a:lnTo>
                <a:cubicBezTo>
                  <a:pt x="3269195" y="2988287"/>
                  <a:pt x="3277260" y="2988287"/>
                  <a:pt x="3282638" y="2988287"/>
                </a:cubicBezTo>
                <a:cubicBezTo>
                  <a:pt x="3288014" y="2988287"/>
                  <a:pt x="3290701" y="2988287"/>
                  <a:pt x="3290701" y="2988287"/>
                </a:cubicBezTo>
                <a:lnTo>
                  <a:pt x="3294735" y="2996354"/>
                </a:lnTo>
                <a:lnTo>
                  <a:pt x="3266507" y="3004420"/>
                </a:lnTo>
                <a:cubicBezTo>
                  <a:pt x="3239619" y="3004420"/>
                  <a:pt x="3220799" y="3001730"/>
                  <a:pt x="3210047" y="2996353"/>
                </a:cubicBezTo>
                <a:cubicBezTo>
                  <a:pt x="3199292" y="2990978"/>
                  <a:pt x="3199292" y="2988287"/>
                  <a:pt x="3210047" y="2988287"/>
                </a:cubicBezTo>
                <a:close/>
                <a:moveTo>
                  <a:pt x="10049543" y="2972157"/>
                </a:moveTo>
                <a:cubicBezTo>
                  <a:pt x="10049543" y="2982911"/>
                  <a:pt x="10054919" y="2988287"/>
                  <a:pt x="10065673" y="2988287"/>
                </a:cubicBezTo>
                <a:cubicBezTo>
                  <a:pt x="10065673" y="2988287"/>
                  <a:pt x="10068361" y="2988287"/>
                  <a:pt x="10073738" y="2988287"/>
                </a:cubicBezTo>
                <a:cubicBezTo>
                  <a:pt x="10079115" y="2988287"/>
                  <a:pt x="10081804" y="2982911"/>
                  <a:pt x="10081804" y="2972157"/>
                </a:cubicBezTo>
                <a:lnTo>
                  <a:pt x="10065673" y="2972157"/>
                </a:lnTo>
                <a:close/>
                <a:moveTo>
                  <a:pt x="9968888" y="2972157"/>
                </a:moveTo>
                <a:cubicBezTo>
                  <a:pt x="9958134" y="2972157"/>
                  <a:pt x="9950069" y="2977535"/>
                  <a:pt x="9944692" y="2988287"/>
                </a:cubicBezTo>
                <a:cubicBezTo>
                  <a:pt x="9939314" y="2999043"/>
                  <a:pt x="9947381" y="3004420"/>
                  <a:pt x="9968888" y="3004420"/>
                </a:cubicBezTo>
                <a:lnTo>
                  <a:pt x="9985019" y="2988287"/>
                </a:lnTo>
                <a:cubicBezTo>
                  <a:pt x="9985019" y="2988287"/>
                  <a:pt x="9982331" y="2985599"/>
                  <a:pt x="9976952" y="2980224"/>
                </a:cubicBezTo>
                <a:cubicBezTo>
                  <a:pt x="9971577" y="2974847"/>
                  <a:pt x="9968888" y="2972157"/>
                  <a:pt x="9968888" y="2972157"/>
                </a:cubicBezTo>
                <a:close/>
                <a:moveTo>
                  <a:pt x="9904364" y="2972157"/>
                </a:moveTo>
                <a:cubicBezTo>
                  <a:pt x="9904364" y="2982911"/>
                  <a:pt x="9904364" y="2988287"/>
                  <a:pt x="9904364" y="2988287"/>
                </a:cubicBezTo>
                <a:lnTo>
                  <a:pt x="9920495" y="2972157"/>
                </a:lnTo>
                <a:cubicBezTo>
                  <a:pt x="9920495" y="2972157"/>
                  <a:pt x="9915119" y="2972157"/>
                  <a:pt x="9904364" y="2972157"/>
                </a:cubicBezTo>
                <a:close/>
                <a:moveTo>
                  <a:pt x="2919691" y="2956028"/>
                </a:moveTo>
                <a:cubicBezTo>
                  <a:pt x="2919691" y="2956028"/>
                  <a:pt x="2925069" y="2956028"/>
                  <a:pt x="2935823" y="2956028"/>
                </a:cubicBezTo>
                <a:cubicBezTo>
                  <a:pt x="2946578" y="2956028"/>
                  <a:pt x="2957333" y="2956028"/>
                  <a:pt x="2968082" y="2956028"/>
                </a:cubicBezTo>
                <a:lnTo>
                  <a:pt x="2951954" y="2972157"/>
                </a:lnTo>
                <a:close/>
                <a:moveTo>
                  <a:pt x="9872102" y="2939894"/>
                </a:moveTo>
                <a:lnTo>
                  <a:pt x="9855973" y="2956028"/>
                </a:lnTo>
                <a:lnTo>
                  <a:pt x="9872102" y="2956028"/>
                </a:lnTo>
                <a:cubicBezTo>
                  <a:pt x="9872102" y="2945274"/>
                  <a:pt x="9872102" y="2939894"/>
                  <a:pt x="9872102" y="2939894"/>
                </a:cubicBezTo>
                <a:close/>
                <a:moveTo>
                  <a:pt x="10130197" y="2923765"/>
                </a:moveTo>
                <a:lnTo>
                  <a:pt x="10162460" y="2939894"/>
                </a:lnTo>
                <a:cubicBezTo>
                  <a:pt x="10183965" y="2950652"/>
                  <a:pt x="10197410" y="2953339"/>
                  <a:pt x="10202785" y="2947961"/>
                </a:cubicBezTo>
                <a:cubicBezTo>
                  <a:pt x="10208161" y="2942584"/>
                  <a:pt x="10210848" y="2945274"/>
                  <a:pt x="10210848" y="2956028"/>
                </a:cubicBezTo>
                <a:cubicBezTo>
                  <a:pt x="10210848" y="2966781"/>
                  <a:pt x="10216226" y="2969469"/>
                  <a:pt x="10226982" y="2964092"/>
                </a:cubicBezTo>
                <a:cubicBezTo>
                  <a:pt x="10237735" y="2958715"/>
                  <a:pt x="10240424" y="2961402"/>
                  <a:pt x="10235047" y="2972157"/>
                </a:cubicBezTo>
                <a:cubicBezTo>
                  <a:pt x="10229669" y="2982911"/>
                  <a:pt x="10232360" y="2990978"/>
                  <a:pt x="10243111" y="2996353"/>
                </a:cubicBezTo>
                <a:cubicBezTo>
                  <a:pt x="10253868" y="3001730"/>
                  <a:pt x="10259243" y="3004420"/>
                  <a:pt x="10259243" y="3004420"/>
                </a:cubicBezTo>
                <a:cubicBezTo>
                  <a:pt x="10259243" y="3004420"/>
                  <a:pt x="10259243" y="2999043"/>
                  <a:pt x="10259243" y="2988287"/>
                </a:cubicBezTo>
                <a:lnTo>
                  <a:pt x="10275374" y="2988287"/>
                </a:lnTo>
                <a:lnTo>
                  <a:pt x="10291504" y="3004420"/>
                </a:lnTo>
                <a:lnTo>
                  <a:pt x="10323765" y="3004420"/>
                </a:lnTo>
                <a:cubicBezTo>
                  <a:pt x="10345274" y="3004420"/>
                  <a:pt x="10356028" y="3001730"/>
                  <a:pt x="10356028" y="2996353"/>
                </a:cubicBezTo>
                <a:cubicBezTo>
                  <a:pt x="10356028" y="2990978"/>
                  <a:pt x="10345274" y="2988287"/>
                  <a:pt x="10323765" y="2988287"/>
                </a:cubicBezTo>
                <a:cubicBezTo>
                  <a:pt x="10302260" y="2988287"/>
                  <a:pt x="10288815" y="2980224"/>
                  <a:pt x="10283441" y="2964092"/>
                </a:cubicBezTo>
                <a:cubicBezTo>
                  <a:pt x="10278063" y="2947961"/>
                  <a:pt x="10264620" y="2934519"/>
                  <a:pt x="10243111" y="2923765"/>
                </a:cubicBezTo>
                <a:cubicBezTo>
                  <a:pt x="10232360" y="2923765"/>
                  <a:pt x="10216226" y="2923765"/>
                  <a:pt x="10194719" y="2923765"/>
                </a:cubicBezTo>
                <a:close/>
                <a:moveTo>
                  <a:pt x="9993084" y="2923765"/>
                </a:moveTo>
                <a:cubicBezTo>
                  <a:pt x="9987706" y="2923765"/>
                  <a:pt x="9982331" y="2929142"/>
                  <a:pt x="9976952" y="2939894"/>
                </a:cubicBezTo>
                <a:cubicBezTo>
                  <a:pt x="9971577" y="2950652"/>
                  <a:pt x="9976952" y="2956028"/>
                  <a:pt x="9993084" y="2956028"/>
                </a:cubicBezTo>
                <a:cubicBezTo>
                  <a:pt x="10009215" y="2956028"/>
                  <a:pt x="10014593" y="2950652"/>
                  <a:pt x="10009215" y="2939894"/>
                </a:cubicBezTo>
                <a:cubicBezTo>
                  <a:pt x="10003838" y="2929142"/>
                  <a:pt x="9998460" y="2923765"/>
                  <a:pt x="9993084" y="2923765"/>
                </a:cubicBezTo>
                <a:close/>
                <a:moveTo>
                  <a:pt x="3081001" y="2923765"/>
                </a:moveTo>
                <a:lnTo>
                  <a:pt x="3161654" y="2923765"/>
                </a:lnTo>
                <a:lnTo>
                  <a:pt x="3226178" y="2939894"/>
                </a:lnTo>
                <a:cubicBezTo>
                  <a:pt x="3215423" y="2961402"/>
                  <a:pt x="3183163" y="2961402"/>
                  <a:pt x="3129392" y="2939894"/>
                </a:cubicBezTo>
                <a:cubicBezTo>
                  <a:pt x="3097132" y="2929142"/>
                  <a:pt x="3081001" y="2923765"/>
                  <a:pt x="3081001" y="2923765"/>
                </a:cubicBezTo>
                <a:close/>
                <a:moveTo>
                  <a:pt x="9936627" y="2907633"/>
                </a:moveTo>
                <a:cubicBezTo>
                  <a:pt x="9904364" y="2918389"/>
                  <a:pt x="9888234" y="2923765"/>
                  <a:pt x="9888234" y="2923765"/>
                </a:cubicBezTo>
                <a:cubicBezTo>
                  <a:pt x="9909741" y="2934519"/>
                  <a:pt x="9931249" y="2934519"/>
                  <a:pt x="9952756" y="2923765"/>
                </a:cubicBezTo>
                <a:close/>
                <a:moveTo>
                  <a:pt x="8646155" y="2907633"/>
                </a:moveTo>
                <a:lnTo>
                  <a:pt x="8662287" y="2923765"/>
                </a:lnTo>
                <a:cubicBezTo>
                  <a:pt x="8673041" y="2934519"/>
                  <a:pt x="8683792" y="2939894"/>
                  <a:pt x="8694549" y="2939894"/>
                </a:cubicBezTo>
                <a:lnTo>
                  <a:pt x="8678417" y="2923765"/>
                </a:lnTo>
                <a:cubicBezTo>
                  <a:pt x="8667663" y="2913011"/>
                  <a:pt x="8656909" y="2907633"/>
                  <a:pt x="8646155" y="2907633"/>
                </a:cubicBezTo>
                <a:close/>
                <a:moveTo>
                  <a:pt x="8565500" y="2907633"/>
                </a:moveTo>
                <a:cubicBezTo>
                  <a:pt x="8565500" y="2907633"/>
                  <a:pt x="8565500" y="2913011"/>
                  <a:pt x="8565500" y="2923765"/>
                </a:cubicBezTo>
                <a:lnTo>
                  <a:pt x="8565500" y="2939894"/>
                </a:lnTo>
                <a:cubicBezTo>
                  <a:pt x="8576254" y="2939894"/>
                  <a:pt x="8581632" y="2934519"/>
                  <a:pt x="8581632" y="2923765"/>
                </a:cubicBezTo>
                <a:close/>
                <a:moveTo>
                  <a:pt x="3758496" y="2907633"/>
                </a:moveTo>
                <a:cubicBezTo>
                  <a:pt x="3758496" y="2907633"/>
                  <a:pt x="3758496" y="2913011"/>
                  <a:pt x="3758496" y="2923765"/>
                </a:cubicBezTo>
                <a:cubicBezTo>
                  <a:pt x="3758496" y="2934519"/>
                  <a:pt x="3763876" y="2939894"/>
                  <a:pt x="3774628" y="2939894"/>
                </a:cubicBezTo>
                <a:lnTo>
                  <a:pt x="3774628" y="2923765"/>
                </a:lnTo>
                <a:close/>
                <a:moveTo>
                  <a:pt x="9807579" y="2891502"/>
                </a:moveTo>
                <a:lnTo>
                  <a:pt x="9786334" y="2909209"/>
                </a:lnTo>
                <a:lnTo>
                  <a:pt x="9789432" y="2909651"/>
                </a:lnTo>
                <a:cubicBezTo>
                  <a:pt x="9793464" y="2910994"/>
                  <a:pt x="9796825" y="2913011"/>
                  <a:pt x="9799514" y="2915698"/>
                </a:cubicBezTo>
                <a:cubicBezTo>
                  <a:pt x="9804890" y="2921076"/>
                  <a:pt x="9807579" y="2923765"/>
                  <a:pt x="9807579" y="2923765"/>
                </a:cubicBezTo>
                <a:cubicBezTo>
                  <a:pt x="9807579" y="2945274"/>
                  <a:pt x="9810268" y="2947961"/>
                  <a:pt x="9815645" y="2931830"/>
                </a:cubicBezTo>
                <a:cubicBezTo>
                  <a:pt x="9821022" y="2915698"/>
                  <a:pt x="9829086" y="2913011"/>
                  <a:pt x="9839840" y="2923765"/>
                </a:cubicBezTo>
                <a:cubicBezTo>
                  <a:pt x="9850595" y="2934519"/>
                  <a:pt x="9855973" y="2934519"/>
                  <a:pt x="9855973" y="2923765"/>
                </a:cubicBezTo>
                <a:cubicBezTo>
                  <a:pt x="9855973" y="2913011"/>
                  <a:pt x="9853282" y="2907633"/>
                  <a:pt x="9847906" y="2907633"/>
                </a:cubicBezTo>
                <a:cubicBezTo>
                  <a:pt x="9842529" y="2907633"/>
                  <a:pt x="9837152" y="2907633"/>
                  <a:pt x="9831777" y="2907633"/>
                </a:cubicBezTo>
                <a:cubicBezTo>
                  <a:pt x="9826397" y="2907633"/>
                  <a:pt x="9821022" y="2904944"/>
                  <a:pt x="9815645" y="2899569"/>
                </a:cubicBezTo>
                <a:cubicBezTo>
                  <a:pt x="9810268" y="2894193"/>
                  <a:pt x="9807579" y="2891502"/>
                  <a:pt x="9807579" y="2891502"/>
                </a:cubicBezTo>
                <a:close/>
                <a:moveTo>
                  <a:pt x="8613892" y="2891502"/>
                </a:moveTo>
                <a:lnTo>
                  <a:pt x="8613892" y="2907633"/>
                </a:lnTo>
                <a:lnTo>
                  <a:pt x="8630024" y="2891502"/>
                </a:lnTo>
                <a:cubicBezTo>
                  <a:pt x="8619270" y="2891502"/>
                  <a:pt x="8613892" y="2891502"/>
                  <a:pt x="8613892" y="2891502"/>
                </a:cubicBezTo>
                <a:close/>
                <a:moveTo>
                  <a:pt x="10226982" y="2875373"/>
                </a:moveTo>
                <a:cubicBezTo>
                  <a:pt x="10216226" y="2886126"/>
                  <a:pt x="10216226" y="2894193"/>
                  <a:pt x="10226982" y="2899569"/>
                </a:cubicBezTo>
                <a:cubicBezTo>
                  <a:pt x="10237735" y="2904944"/>
                  <a:pt x="10248491" y="2904944"/>
                  <a:pt x="10259243" y="2899569"/>
                </a:cubicBezTo>
                <a:cubicBezTo>
                  <a:pt x="10269997" y="2894193"/>
                  <a:pt x="10269997" y="2886126"/>
                  <a:pt x="10259243" y="2875373"/>
                </a:cubicBezTo>
                <a:cubicBezTo>
                  <a:pt x="10259243" y="2875373"/>
                  <a:pt x="10256556" y="2875373"/>
                  <a:pt x="10251176" y="2875373"/>
                </a:cubicBezTo>
                <a:cubicBezTo>
                  <a:pt x="10245802" y="2875373"/>
                  <a:pt x="10237735" y="2875373"/>
                  <a:pt x="10226982" y="2875373"/>
                </a:cubicBezTo>
                <a:close/>
                <a:moveTo>
                  <a:pt x="3532666" y="2875373"/>
                </a:moveTo>
                <a:cubicBezTo>
                  <a:pt x="3543420" y="2875373"/>
                  <a:pt x="3548797" y="2880748"/>
                  <a:pt x="3548797" y="2891502"/>
                </a:cubicBezTo>
                <a:lnTo>
                  <a:pt x="3532666" y="2891502"/>
                </a:lnTo>
                <a:close/>
                <a:moveTo>
                  <a:pt x="3516532" y="2875373"/>
                </a:moveTo>
                <a:lnTo>
                  <a:pt x="3516532" y="2891502"/>
                </a:lnTo>
                <a:cubicBezTo>
                  <a:pt x="3505780" y="2891502"/>
                  <a:pt x="3500404" y="2888815"/>
                  <a:pt x="3500404" y="2883437"/>
                </a:cubicBezTo>
                <a:cubicBezTo>
                  <a:pt x="3500404" y="2878061"/>
                  <a:pt x="3505780" y="2875373"/>
                  <a:pt x="3516532" y="2875373"/>
                </a:cubicBezTo>
                <a:close/>
                <a:moveTo>
                  <a:pt x="10413494" y="2870330"/>
                </a:moveTo>
                <a:cubicBezTo>
                  <a:pt x="10410134" y="2871005"/>
                  <a:pt x="10407110" y="2872684"/>
                  <a:pt x="10404420" y="2875373"/>
                </a:cubicBezTo>
                <a:cubicBezTo>
                  <a:pt x="10415177" y="2886126"/>
                  <a:pt x="10420552" y="2886126"/>
                  <a:pt x="10420552" y="2875373"/>
                </a:cubicBezTo>
                <a:lnTo>
                  <a:pt x="10436683" y="2891502"/>
                </a:lnTo>
                <a:cubicBezTo>
                  <a:pt x="10436683" y="2902257"/>
                  <a:pt x="10431306" y="2907633"/>
                  <a:pt x="10420552" y="2907633"/>
                </a:cubicBezTo>
                <a:lnTo>
                  <a:pt x="10436683" y="2907633"/>
                </a:lnTo>
                <a:cubicBezTo>
                  <a:pt x="10447435" y="2907633"/>
                  <a:pt x="10458191" y="2907633"/>
                  <a:pt x="10468944" y="2907633"/>
                </a:cubicBezTo>
                <a:cubicBezTo>
                  <a:pt x="10479700" y="2929142"/>
                  <a:pt x="10511961" y="2939894"/>
                  <a:pt x="10565729" y="2939894"/>
                </a:cubicBezTo>
                <a:cubicBezTo>
                  <a:pt x="10608747" y="2939894"/>
                  <a:pt x="10641008" y="2950652"/>
                  <a:pt x="10662515" y="2972157"/>
                </a:cubicBezTo>
                <a:lnTo>
                  <a:pt x="10662515" y="2939894"/>
                </a:lnTo>
                <a:lnTo>
                  <a:pt x="10646383" y="2939894"/>
                </a:lnTo>
                <a:cubicBezTo>
                  <a:pt x="10635629" y="2939894"/>
                  <a:pt x="10630253" y="2939894"/>
                  <a:pt x="10630253" y="2939894"/>
                </a:cubicBezTo>
                <a:lnTo>
                  <a:pt x="10630253" y="2907633"/>
                </a:lnTo>
                <a:lnTo>
                  <a:pt x="10630253" y="2891502"/>
                </a:lnTo>
                <a:lnTo>
                  <a:pt x="10597991" y="2923765"/>
                </a:lnTo>
                <a:lnTo>
                  <a:pt x="10597991" y="2939894"/>
                </a:lnTo>
                <a:cubicBezTo>
                  <a:pt x="10597991" y="2939894"/>
                  <a:pt x="10595303" y="2931830"/>
                  <a:pt x="10589928" y="2915698"/>
                </a:cubicBezTo>
                <a:cubicBezTo>
                  <a:pt x="10584550" y="2899569"/>
                  <a:pt x="10576486" y="2891502"/>
                  <a:pt x="10565729" y="2891502"/>
                </a:cubicBezTo>
                <a:cubicBezTo>
                  <a:pt x="10554975" y="2902257"/>
                  <a:pt x="10549600" y="2907633"/>
                  <a:pt x="10549600" y="2907633"/>
                </a:cubicBezTo>
                <a:lnTo>
                  <a:pt x="10549600" y="2875373"/>
                </a:lnTo>
                <a:cubicBezTo>
                  <a:pt x="10538844" y="2875373"/>
                  <a:pt x="10522713" y="2875373"/>
                  <a:pt x="10501206" y="2875373"/>
                </a:cubicBezTo>
                <a:lnTo>
                  <a:pt x="10501206" y="2891502"/>
                </a:lnTo>
                <a:cubicBezTo>
                  <a:pt x="10501206" y="2891502"/>
                  <a:pt x="10503894" y="2894193"/>
                  <a:pt x="10509270" y="2899569"/>
                </a:cubicBezTo>
                <a:cubicBezTo>
                  <a:pt x="10514650" y="2904944"/>
                  <a:pt x="10517337" y="2907633"/>
                  <a:pt x="10517337" y="2907633"/>
                </a:cubicBezTo>
                <a:lnTo>
                  <a:pt x="10452815" y="2891502"/>
                </a:lnTo>
                <a:cubicBezTo>
                  <a:pt x="10436684" y="2875373"/>
                  <a:pt x="10423579" y="2868315"/>
                  <a:pt x="10413494" y="2870330"/>
                </a:cubicBezTo>
                <a:close/>
                <a:moveTo>
                  <a:pt x="10323765" y="2843111"/>
                </a:moveTo>
                <a:cubicBezTo>
                  <a:pt x="10323765" y="2843111"/>
                  <a:pt x="10323765" y="2848487"/>
                  <a:pt x="10323765" y="2859241"/>
                </a:cubicBezTo>
                <a:lnTo>
                  <a:pt x="10339898" y="2875373"/>
                </a:lnTo>
                <a:cubicBezTo>
                  <a:pt x="10350652" y="2875373"/>
                  <a:pt x="10356028" y="2869997"/>
                  <a:pt x="10356028" y="2859241"/>
                </a:cubicBezTo>
                <a:close/>
                <a:moveTo>
                  <a:pt x="10218915" y="2843111"/>
                </a:moveTo>
                <a:cubicBezTo>
                  <a:pt x="10202785" y="2843111"/>
                  <a:pt x="10194719" y="2848487"/>
                  <a:pt x="10194719" y="2859241"/>
                </a:cubicBezTo>
                <a:lnTo>
                  <a:pt x="10210848" y="2859241"/>
                </a:lnTo>
                <a:cubicBezTo>
                  <a:pt x="10221606" y="2859241"/>
                  <a:pt x="10229669" y="2859241"/>
                  <a:pt x="10235047" y="2859241"/>
                </a:cubicBezTo>
                <a:cubicBezTo>
                  <a:pt x="10240424" y="2859241"/>
                  <a:pt x="10243111" y="2856552"/>
                  <a:pt x="10243111" y="2851174"/>
                </a:cubicBezTo>
                <a:cubicBezTo>
                  <a:pt x="10243111" y="2845798"/>
                  <a:pt x="10235047" y="2843111"/>
                  <a:pt x="10218915" y="2843111"/>
                </a:cubicBezTo>
                <a:close/>
                <a:moveTo>
                  <a:pt x="9815645" y="2843111"/>
                </a:moveTo>
                <a:cubicBezTo>
                  <a:pt x="9810268" y="2843111"/>
                  <a:pt x="9804890" y="2848487"/>
                  <a:pt x="9799514" y="2859241"/>
                </a:cubicBezTo>
                <a:cubicBezTo>
                  <a:pt x="9794138" y="2869997"/>
                  <a:pt x="9804890" y="2875373"/>
                  <a:pt x="9831777" y="2875373"/>
                </a:cubicBezTo>
                <a:cubicBezTo>
                  <a:pt x="9858660" y="2875373"/>
                  <a:pt x="9872102" y="2869997"/>
                  <a:pt x="9872102" y="2859241"/>
                </a:cubicBezTo>
                <a:cubicBezTo>
                  <a:pt x="9872102" y="2859241"/>
                  <a:pt x="9874792" y="2861930"/>
                  <a:pt x="9880168" y="2867307"/>
                </a:cubicBezTo>
                <a:cubicBezTo>
                  <a:pt x="9885545" y="2872684"/>
                  <a:pt x="9888234" y="2875373"/>
                  <a:pt x="9888234" y="2875373"/>
                </a:cubicBezTo>
                <a:cubicBezTo>
                  <a:pt x="9898988" y="2875373"/>
                  <a:pt x="9904364" y="2875373"/>
                  <a:pt x="9904364" y="2875373"/>
                </a:cubicBezTo>
                <a:lnTo>
                  <a:pt x="9920495" y="2875373"/>
                </a:lnTo>
                <a:cubicBezTo>
                  <a:pt x="9920495" y="2875373"/>
                  <a:pt x="9915119" y="2869997"/>
                  <a:pt x="9904364" y="2859241"/>
                </a:cubicBezTo>
                <a:lnTo>
                  <a:pt x="9872102" y="2859241"/>
                </a:lnTo>
                <a:cubicBezTo>
                  <a:pt x="9872102" y="2848487"/>
                  <a:pt x="9866727" y="2845798"/>
                  <a:pt x="9855973" y="2851174"/>
                </a:cubicBezTo>
                <a:cubicBezTo>
                  <a:pt x="9845218" y="2856552"/>
                  <a:pt x="9837152" y="2856552"/>
                  <a:pt x="9831777" y="2851174"/>
                </a:cubicBezTo>
                <a:cubicBezTo>
                  <a:pt x="9826397" y="2845798"/>
                  <a:pt x="9821022" y="2843111"/>
                  <a:pt x="9815645" y="2843111"/>
                </a:cubicBezTo>
                <a:close/>
                <a:moveTo>
                  <a:pt x="3758496" y="2843111"/>
                </a:moveTo>
                <a:cubicBezTo>
                  <a:pt x="3758496" y="2853865"/>
                  <a:pt x="3763876" y="2859241"/>
                  <a:pt x="3774628" y="2859241"/>
                </a:cubicBezTo>
                <a:cubicBezTo>
                  <a:pt x="3774628" y="2859241"/>
                  <a:pt x="3774628" y="2853865"/>
                  <a:pt x="3774628" y="2843111"/>
                </a:cubicBezTo>
                <a:cubicBezTo>
                  <a:pt x="3774628" y="2843111"/>
                  <a:pt x="3769251" y="2843111"/>
                  <a:pt x="3758496" y="2843111"/>
                </a:cubicBezTo>
                <a:close/>
                <a:moveTo>
                  <a:pt x="10117292" y="2833432"/>
                </a:moveTo>
                <a:lnTo>
                  <a:pt x="10130197" y="2843111"/>
                </a:lnTo>
                <a:lnTo>
                  <a:pt x="10146326" y="2843111"/>
                </a:lnTo>
                <a:close/>
                <a:moveTo>
                  <a:pt x="10646383" y="2826979"/>
                </a:moveTo>
                <a:cubicBezTo>
                  <a:pt x="10635629" y="2826979"/>
                  <a:pt x="10635629" y="2832357"/>
                  <a:pt x="10646383" y="2843111"/>
                </a:cubicBezTo>
                <a:lnTo>
                  <a:pt x="10678644" y="2843111"/>
                </a:lnTo>
                <a:cubicBezTo>
                  <a:pt x="10667892" y="2832357"/>
                  <a:pt x="10657139" y="2826979"/>
                  <a:pt x="10646383" y="2826979"/>
                </a:cubicBezTo>
                <a:close/>
                <a:moveTo>
                  <a:pt x="9130083" y="2826979"/>
                </a:moveTo>
                <a:lnTo>
                  <a:pt x="9130083" y="2843111"/>
                </a:lnTo>
                <a:lnTo>
                  <a:pt x="9146213" y="2843111"/>
                </a:lnTo>
                <a:cubicBezTo>
                  <a:pt x="9146213" y="2832357"/>
                  <a:pt x="9140837" y="2826979"/>
                  <a:pt x="9130083" y="2826979"/>
                </a:cubicBezTo>
                <a:close/>
                <a:moveTo>
                  <a:pt x="8662287" y="2826979"/>
                </a:moveTo>
                <a:lnTo>
                  <a:pt x="8662287" y="2843111"/>
                </a:lnTo>
                <a:lnTo>
                  <a:pt x="8678417" y="2826979"/>
                </a:lnTo>
                <a:cubicBezTo>
                  <a:pt x="8678417" y="2826979"/>
                  <a:pt x="8673041" y="2826979"/>
                  <a:pt x="8662287" y="2826979"/>
                </a:cubicBezTo>
                <a:close/>
                <a:moveTo>
                  <a:pt x="8500978" y="2826979"/>
                </a:moveTo>
                <a:lnTo>
                  <a:pt x="8484846" y="2843111"/>
                </a:lnTo>
                <a:lnTo>
                  <a:pt x="8500978" y="2859241"/>
                </a:lnTo>
                <a:cubicBezTo>
                  <a:pt x="8522483" y="2859241"/>
                  <a:pt x="8533237" y="2859241"/>
                  <a:pt x="8533237" y="2859241"/>
                </a:cubicBezTo>
                <a:lnTo>
                  <a:pt x="8533237" y="2843111"/>
                </a:lnTo>
                <a:cubicBezTo>
                  <a:pt x="8533237" y="2864619"/>
                  <a:pt x="8554746" y="2869997"/>
                  <a:pt x="8597763" y="2859241"/>
                </a:cubicBezTo>
                <a:cubicBezTo>
                  <a:pt x="8608516" y="2859241"/>
                  <a:pt x="8613892" y="2856552"/>
                  <a:pt x="8613892" y="2851174"/>
                </a:cubicBezTo>
                <a:cubicBezTo>
                  <a:pt x="8613892" y="2845798"/>
                  <a:pt x="8608516" y="2843111"/>
                  <a:pt x="8597763" y="2843111"/>
                </a:cubicBezTo>
                <a:cubicBezTo>
                  <a:pt x="8587009" y="2853865"/>
                  <a:pt x="8581632" y="2853865"/>
                  <a:pt x="8581632" y="2843111"/>
                </a:cubicBezTo>
                <a:lnTo>
                  <a:pt x="8533237" y="2843111"/>
                </a:lnTo>
                <a:lnTo>
                  <a:pt x="8533237" y="2826979"/>
                </a:lnTo>
                <a:cubicBezTo>
                  <a:pt x="8522483" y="2826979"/>
                  <a:pt x="8511732" y="2826979"/>
                  <a:pt x="8500978" y="2826979"/>
                </a:cubicBezTo>
                <a:close/>
                <a:moveTo>
                  <a:pt x="3145525" y="2826979"/>
                </a:moveTo>
                <a:cubicBezTo>
                  <a:pt x="3145525" y="2826979"/>
                  <a:pt x="3150901" y="2826979"/>
                  <a:pt x="3161654" y="2826979"/>
                </a:cubicBezTo>
                <a:cubicBezTo>
                  <a:pt x="3172409" y="2826979"/>
                  <a:pt x="3177787" y="2826979"/>
                  <a:pt x="3177787" y="2826979"/>
                </a:cubicBezTo>
                <a:cubicBezTo>
                  <a:pt x="3177787" y="2837734"/>
                  <a:pt x="3172409" y="2843111"/>
                  <a:pt x="3161654" y="2843111"/>
                </a:cubicBezTo>
                <a:close/>
                <a:moveTo>
                  <a:pt x="9775318" y="2810848"/>
                </a:moveTo>
                <a:lnTo>
                  <a:pt x="9759186" y="2826979"/>
                </a:lnTo>
                <a:lnTo>
                  <a:pt x="9743055" y="2843111"/>
                </a:lnTo>
                <a:cubicBezTo>
                  <a:pt x="9753810" y="2853865"/>
                  <a:pt x="9769940" y="2848487"/>
                  <a:pt x="9791447" y="2826979"/>
                </a:cubicBezTo>
                <a:cubicBezTo>
                  <a:pt x="9802201" y="2826979"/>
                  <a:pt x="9802201" y="2821602"/>
                  <a:pt x="9791447" y="2810848"/>
                </a:cubicBezTo>
                <a:close/>
                <a:moveTo>
                  <a:pt x="8984904" y="2810848"/>
                </a:moveTo>
                <a:cubicBezTo>
                  <a:pt x="8995659" y="2821602"/>
                  <a:pt x="9001033" y="2826979"/>
                  <a:pt x="9001033" y="2826979"/>
                </a:cubicBezTo>
                <a:cubicBezTo>
                  <a:pt x="9001033" y="2826979"/>
                  <a:pt x="9001033" y="2821602"/>
                  <a:pt x="9001033" y="2810848"/>
                </a:cubicBezTo>
                <a:close/>
                <a:moveTo>
                  <a:pt x="8742941" y="2810848"/>
                </a:moveTo>
                <a:cubicBezTo>
                  <a:pt x="8742941" y="2821602"/>
                  <a:pt x="8745629" y="2826979"/>
                  <a:pt x="8751005" y="2826979"/>
                </a:cubicBezTo>
                <a:cubicBezTo>
                  <a:pt x="8756383" y="2826979"/>
                  <a:pt x="8764450" y="2826979"/>
                  <a:pt x="8775204" y="2826979"/>
                </a:cubicBezTo>
                <a:cubicBezTo>
                  <a:pt x="8785957" y="2816226"/>
                  <a:pt x="8791333" y="2818915"/>
                  <a:pt x="8791333" y="2835044"/>
                </a:cubicBezTo>
                <a:cubicBezTo>
                  <a:pt x="8791333" y="2851174"/>
                  <a:pt x="8791333" y="2859241"/>
                  <a:pt x="8791333" y="2859241"/>
                </a:cubicBezTo>
                <a:cubicBezTo>
                  <a:pt x="8780579" y="2859241"/>
                  <a:pt x="8775204" y="2859241"/>
                  <a:pt x="8775204" y="2859241"/>
                </a:cubicBezTo>
                <a:cubicBezTo>
                  <a:pt x="8775204" y="2859241"/>
                  <a:pt x="8775204" y="2853865"/>
                  <a:pt x="8775204" y="2843111"/>
                </a:cubicBezTo>
                <a:cubicBezTo>
                  <a:pt x="8775204" y="2843111"/>
                  <a:pt x="8764450" y="2843111"/>
                  <a:pt x="8742941" y="2843111"/>
                </a:cubicBezTo>
                <a:cubicBezTo>
                  <a:pt x="8732187" y="2843111"/>
                  <a:pt x="8721433" y="2843111"/>
                  <a:pt x="8710678" y="2843111"/>
                </a:cubicBezTo>
                <a:cubicBezTo>
                  <a:pt x="8699924" y="2843111"/>
                  <a:pt x="8694549" y="2843111"/>
                  <a:pt x="8694549" y="2843111"/>
                </a:cubicBezTo>
                <a:cubicBezTo>
                  <a:pt x="8694549" y="2853865"/>
                  <a:pt x="8699924" y="2859241"/>
                  <a:pt x="8710678" y="2859241"/>
                </a:cubicBezTo>
                <a:cubicBezTo>
                  <a:pt x="8721433" y="2859241"/>
                  <a:pt x="8726809" y="2864619"/>
                  <a:pt x="8726809" y="2875373"/>
                </a:cubicBezTo>
                <a:cubicBezTo>
                  <a:pt x="8726809" y="2886126"/>
                  <a:pt x="8732187" y="2886126"/>
                  <a:pt x="8742941" y="2875373"/>
                </a:cubicBezTo>
                <a:cubicBezTo>
                  <a:pt x="8742941" y="2864619"/>
                  <a:pt x="8745629" y="2859241"/>
                  <a:pt x="8751005" y="2859241"/>
                </a:cubicBezTo>
                <a:cubicBezTo>
                  <a:pt x="8756383" y="2859241"/>
                  <a:pt x="8764450" y="2864619"/>
                  <a:pt x="8775204" y="2875373"/>
                </a:cubicBezTo>
                <a:cubicBezTo>
                  <a:pt x="8785957" y="2864619"/>
                  <a:pt x="8796709" y="2859241"/>
                  <a:pt x="8807463" y="2859241"/>
                </a:cubicBezTo>
                <a:cubicBezTo>
                  <a:pt x="8796709" y="2837734"/>
                  <a:pt x="8802087" y="2832357"/>
                  <a:pt x="8823596" y="2843111"/>
                </a:cubicBezTo>
                <a:lnTo>
                  <a:pt x="8807463" y="2810848"/>
                </a:lnTo>
                <a:cubicBezTo>
                  <a:pt x="8796709" y="2810848"/>
                  <a:pt x="8785957" y="2810848"/>
                  <a:pt x="8775204" y="2810848"/>
                </a:cubicBezTo>
                <a:cubicBezTo>
                  <a:pt x="8764450" y="2810848"/>
                  <a:pt x="8753695" y="2810848"/>
                  <a:pt x="8742941" y="2810848"/>
                </a:cubicBezTo>
                <a:close/>
                <a:moveTo>
                  <a:pt x="8162228" y="2810848"/>
                </a:moveTo>
                <a:cubicBezTo>
                  <a:pt x="8162228" y="2821602"/>
                  <a:pt x="8164916" y="2826979"/>
                  <a:pt x="8170295" y="2826979"/>
                </a:cubicBezTo>
                <a:cubicBezTo>
                  <a:pt x="8175670" y="2826979"/>
                  <a:pt x="8178358" y="2826979"/>
                  <a:pt x="8178358" y="2826979"/>
                </a:cubicBezTo>
                <a:cubicBezTo>
                  <a:pt x="8178358" y="2816226"/>
                  <a:pt x="8175670" y="2810848"/>
                  <a:pt x="8170295" y="2810848"/>
                </a:cubicBezTo>
                <a:cubicBezTo>
                  <a:pt x="8164916" y="2810848"/>
                  <a:pt x="8162228" y="2810848"/>
                  <a:pt x="8162228" y="2810848"/>
                </a:cubicBezTo>
                <a:close/>
                <a:moveTo>
                  <a:pt x="3806892" y="2810848"/>
                </a:moveTo>
                <a:cubicBezTo>
                  <a:pt x="3806892" y="2821602"/>
                  <a:pt x="3806892" y="2832357"/>
                  <a:pt x="3806892" y="2843111"/>
                </a:cubicBezTo>
                <a:cubicBezTo>
                  <a:pt x="3817644" y="2843111"/>
                  <a:pt x="3823020" y="2837734"/>
                  <a:pt x="3823020" y="2826979"/>
                </a:cubicBezTo>
                <a:cubicBezTo>
                  <a:pt x="3823020" y="2816226"/>
                  <a:pt x="3817644" y="2810848"/>
                  <a:pt x="3806892" y="2810848"/>
                </a:cubicBezTo>
                <a:close/>
                <a:moveTo>
                  <a:pt x="3419749" y="2810848"/>
                </a:moveTo>
                <a:lnTo>
                  <a:pt x="3468142" y="2810848"/>
                </a:lnTo>
                <a:lnTo>
                  <a:pt x="3500404" y="2826979"/>
                </a:lnTo>
                <a:cubicBezTo>
                  <a:pt x="3500404" y="2826979"/>
                  <a:pt x="3497715" y="2826979"/>
                  <a:pt x="3492337" y="2826979"/>
                </a:cubicBezTo>
                <a:cubicBezTo>
                  <a:pt x="3486960" y="2826979"/>
                  <a:pt x="3478896" y="2826979"/>
                  <a:pt x="3468142" y="2826979"/>
                </a:cubicBezTo>
                <a:close/>
                <a:moveTo>
                  <a:pt x="10581861" y="2794719"/>
                </a:moveTo>
                <a:lnTo>
                  <a:pt x="10549600" y="2810848"/>
                </a:lnTo>
                <a:cubicBezTo>
                  <a:pt x="10549600" y="2810848"/>
                  <a:pt x="10560352" y="2810848"/>
                  <a:pt x="10581861" y="2810848"/>
                </a:cubicBezTo>
                <a:lnTo>
                  <a:pt x="10614122" y="2794719"/>
                </a:lnTo>
                <a:close/>
                <a:moveTo>
                  <a:pt x="10420552" y="2794719"/>
                </a:moveTo>
                <a:lnTo>
                  <a:pt x="10436683" y="2810848"/>
                </a:lnTo>
                <a:cubicBezTo>
                  <a:pt x="10436683" y="2810848"/>
                  <a:pt x="10442057" y="2810848"/>
                  <a:pt x="10452815" y="2810848"/>
                </a:cubicBezTo>
                <a:cubicBezTo>
                  <a:pt x="10452815" y="2800094"/>
                  <a:pt x="10450124" y="2794719"/>
                  <a:pt x="10444749" y="2794719"/>
                </a:cubicBezTo>
                <a:cubicBezTo>
                  <a:pt x="10439372" y="2794719"/>
                  <a:pt x="10431306" y="2794719"/>
                  <a:pt x="10420552" y="2794719"/>
                </a:cubicBezTo>
                <a:close/>
                <a:moveTo>
                  <a:pt x="10210848" y="2794719"/>
                </a:moveTo>
                <a:cubicBezTo>
                  <a:pt x="10221606" y="2805471"/>
                  <a:pt x="10232360" y="2810848"/>
                  <a:pt x="10243111" y="2810848"/>
                </a:cubicBezTo>
                <a:lnTo>
                  <a:pt x="10259243" y="2794719"/>
                </a:lnTo>
                <a:close/>
                <a:moveTo>
                  <a:pt x="9146213" y="2794719"/>
                </a:moveTo>
                <a:cubicBezTo>
                  <a:pt x="9156968" y="2794719"/>
                  <a:pt x="9162342" y="2797406"/>
                  <a:pt x="9162342" y="2802783"/>
                </a:cubicBezTo>
                <a:cubicBezTo>
                  <a:pt x="9162342" y="2808161"/>
                  <a:pt x="9167720" y="2810848"/>
                  <a:pt x="9178474" y="2810848"/>
                </a:cubicBezTo>
                <a:lnTo>
                  <a:pt x="9178474" y="2794719"/>
                </a:lnTo>
                <a:close/>
                <a:moveTo>
                  <a:pt x="9372046" y="2778587"/>
                </a:moveTo>
                <a:cubicBezTo>
                  <a:pt x="9361292" y="2800094"/>
                  <a:pt x="9372046" y="2810848"/>
                  <a:pt x="9404306" y="2810848"/>
                </a:cubicBezTo>
                <a:cubicBezTo>
                  <a:pt x="9404306" y="2800094"/>
                  <a:pt x="9398929" y="2794719"/>
                  <a:pt x="9388177" y="2794719"/>
                </a:cubicBezTo>
                <a:close/>
                <a:moveTo>
                  <a:pt x="8678417" y="2778587"/>
                </a:moveTo>
                <a:cubicBezTo>
                  <a:pt x="8678417" y="2789340"/>
                  <a:pt x="8681105" y="2797406"/>
                  <a:pt x="8686483" y="2802783"/>
                </a:cubicBezTo>
                <a:cubicBezTo>
                  <a:pt x="8691859" y="2808161"/>
                  <a:pt x="8699924" y="2810848"/>
                  <a:pt x="8710678" y="2810848"/>
                </a:cubicBezTo>
                <a:cubicBezTo>
                  <a:pt x="8710678" y="2800094"/>
                  <a:pt x="8705302" y="2789340"/>
                  <a:pt x="8694549" y="2778587"/>
                </a:cubicBezTo>
                <a:close/>
                <a:moveTo>
                  <a:pt x="8597763" y="2778587"/>
                </a:moveTo>
                <a:lnTo>
                  <a:pt x="8613892" y="2810848"/>
                </a:lnTo>
                <a:lnTo>
                  <a:pt x="8630024" y="2794719"/>
                </a:lnTo>
                <a:lnTo>
                  <a:pt x="8646155" y="2794719"/>
                </a:lnTo>
                <a:cubicBezTo>
                  <a:pt x="8646155" y="2783965"/>
                  <a:pt x="8640778" y="2778587"/>
                  <a:pt x="8630024" y="2778587"/>
                </a:cubicBezTo>
                <a:cubicBezTo>
                  <a:pt x="8619270" y="2778587"/>
                  <a:pt x="8608516" y="2778587"/>
                  <a:pt x="8597763" y="2778587"/>
                </a:cubicBezTo>
                <a:close/>
                <a:moveTo>
                  <a:pt x="8404191" y="2778587"/>
                </a:moveTo>
                <a:cubicBezTo>
                  <a:pt x="8393437" y="2789340"/>
                  <a:pt x="8388060" y="2794719"/>
                  <a:pt x="8388060" y="2794719"/>
                </a:cubicBezTo>
                <a:cubicBezTo>
                  <a:pt x="8388060" y="2805471"/>
                  <a:pt x="8390750" y="2810848"/>
                  <a:pt x="8396124" y="2810848"/>
                </a:cubicBezTo>
                <a:cubicBezTo>
                  <a:pt x="8401504" y="2810848"/>
                  <a:pt x="8404191" y="2805471"/>
                  <a:pt x="8404191" y="2794719"/>
                </a:cubicBezTo>
                <a:cubicBezTo>
                  <a:pt x="8404191" y="2783965"/>
                  <a:pt x="8404191" y="2778587"/>
                  <a:pt x="8404191" y="2778587"/>
                </a:cubicBezTo>
                <a:close/>
                <a:moveTo>
                  <a:pt x="3758496" y="2778587"/>
                </a:moveTo>
                <a:cubicBezTo>
                  <a:pt x="3769251" y="2789340"/>
                  <a:pt x="3774628" y="2794719"/>
                  <a:pt x="3774628" y="2794719"/>
                </a:cubicBezTo>
                <a:cubicBezTo>
                  <a:pt x="3774628" y="2794719"/>
                  <a:pt x="3780006" y="2794719"/>
                  <a:pt x="3790760" y="2794719"/>
                </a:cubicBezTo>
                <a:cubicBezTo>
                  <a:pt x="3790760" y="2794719"/>
                  <a:pt x="3790760" y="2792030"/>
                  <a:pt x="3790760" y="2786652"/>
                </a:cubicBezTo>
                <a:cubicBezTo>
                  <a:pt x="3790760" y="2781276"/>
                  <a:pt x="3785383" y="2778587"/>
                  <a:pt x="3774628" y="2778587"/>
                </a:cubicBezTo>
                <a:cubicBezTo>
                  <a:pt x="3774628" y="2778587"/>
                  <a:pt x="3769251" y="2778587"/>
                  <a:pt x="3758496" y="2778587"/>
                </a:cubicBezTo>
                <a:close/>
                <a:moveTo>
                  <a:pt x="2984216" y="2778587"/>
                </a:moveTo>
                <a:cubicBezTo>
                  <a:pt x="2984216" y="2778587"/>
                  <a:pt x="2989592" y="2778587"/>
                  <a:pt x="3000346" y="2778587"/>
                </a:cubicBezTo>
                <a:lnTo>
                  <a:pt x="3000346" y="2794719"/>
                </a:lnTo>
                <a:cubicBezTo>
                  <a:pt x="2989592" y="2794719"/>
                  <a:pt x="2984216" y="2789340"/>
                  <a:pt x="2984216" y="2778587"/>
                </a:cubicBezTo>
                <a:close/>
                <a:moveTo>
                  <a:pt x="10361070" y="2773547"/>
                </a:moveTo>
                <a:cubicBezTo>
                  <a:pt x="10355020" y="2774219"/>
                  <a:pt x="10347963" y="2775898"/>
                  <a:pt x="10339898" y="2778587"/>
                </a:cubicBezTo>
                <a:lnTo>
                  <a:pt x="10323765" y="2794719"/>
                </a:lnTo>
                <a:cubicBezTo>
                  <a:pt x="10323765" y="2805471"/>
                  <a:pt x="10323765" y="2810848"/>
                  <a:pt x="10323765" y="2810848"/>
                </a:cubicBezTo>
                <a:cubicBezTo>
                  <a:pt x="10313013" y="2810848"/>
                  <a:pt x="10307635" y="2810848"/>
                  <a:pt x="10307635" y="2810848"/>
                </a:cubicBezTo>
                <a:cubicBezTo>
                  <a:pt x="10307635" y="2810848"/>
                  <a:pt x="10302260" y="2810848"/>
                  <a:pt x="10291504" y="2810848"/>
                </a:cubicBezTo>
                <a:lnTo>
                  <a:pt x="10307635" y="2826979"/>
                </a:lnTo>
                <a:cubicBezTo>
                  <a:pt x="10318391" y="2826979"/>
                  <a:pt x="10329143" y="2826979"/>
                  <a:pt x="10339898" y="2826979"/>
                </a:cubicBezTo>
                <a:cubicBezTo>
                  <a:pt x="10350652" y="2826979"/>
                  <a:pt x="10356028" y="2821602"/>
                  <a:pt x="10356028" y="2810848"/>
                </a:cubicBezTo>
                <a:lnTo>
                  <a:pt x="10372160" y="2810848"/>
                </a:lnTo>
                <a:cubicBezTo>
                  <a:pt x="10382915" y="2810848"/>
                  <a:pt x="10388291" y="2805471"/>
                  <a:pt x="10388291" y="2794719"/>
                </a:cubicBezTo>
                <a:cubicBezTo>
                  <a:pt x="10388291" y="2778588"/>
                  <a:pt x="10379216" y="2771530"/>
                  <a:pt x="10361070" y="2773547"/>
                </a:cubicBezTo>
                <a:close/>
                <a:moveTo>
                  <a:pt x="10130197" y="2762456"/>
                </a:moveTo>
                <a:cubicBezTo>
                  <a:pt x="10119443" y="2762456"/>
                  <a:pt x="10114065" y="2767833"/>
                  <a:pt x="10114065" y="2778587"/>
                </a:cubicBezTo>
                <a:lnTo>
                  <a:pt x="10130197" y="2810848"/>
                </a:lnTo>
                <a:lnTo>
                  <a:pt x="10162460" y="2843111"/>
                </a:lnTo>
                <a:cubicBezTo>
                  <a:pt x="10162460" y="2853865"/>
                  <a:pt x="10167835" y="2864619"/>
                  <a:pt x="10178590" y="2875373"/>
                </a:cubicBezTo>
                <a:lnTo>
                  <a:pt x="10178590" y="2859241"/>
                </a:lnTo>
                <a:cubicBezTo>
                  <a:pt x="10178590" y="2848487"/>
                  <a:pt x="10183965" y="2843111"/>
                  <a:pt x="10194719" y="2843111"/>
                </a:cubicBezTo>
                <a:lnTo>
                  <a:pt x="10194719" y="2810848"/>
                </a:lnTo>
                <a:lnTo>
                  <a:pt x="10178590" y="2778587"/>
                </a:lnTo>
                <a:lnTo>
                  <a:pt x="10130197" y="2778587"/>
                </a:lnTo>
                <a:cubicBezTo>
                  <a:pt x="10130197" y="2767833"/>
                  <a:pt x="10130197" y="2762456"/>
                  <a:pt x="10130197" y="2762456"/>
                </a:cubicBezTo>
                <a:close/>
                <a:moveTo>
                  <a:pt x="8742941" y="2762456"/>
                </a:moveTo>
                <a:lnTo>
                  <a:pt x="8726809" y="2778587"/>
                </a:lnTo>
                <a:cubicBezTo>
                  <a:pt x="8737563" y="2778587"/>
                  <a:pt x="8742941" y="2778587"/>
                  <a:pt x="8742941" y="2778587"/>
                </a:cubicBezTo>
                <a:cubicBezTo>
                  <a:pt x="8742941" y="2767833"/>
                  <a:pt x="8748317" y="2762456"/>
                  <a:pt x="8759072" y="2762456"/>
                </a:cubicBezTo>
                <a:close/>
                <a:moveTo>
                  <a:pt x="8000919" y="2762456"/>
                </a:moveTo>
                <a:lnTo>
                  <a:pt x="8081574" y="2794719"/>
                </a:lnTo>
                <a:cubicBezTo>
                  <a:pt x="8124590" y="2816226"/>
                  <a:pt x="8146098" y="2821602"/>
                  <a:pt x="8146098" y="2810848"/>
                </a:cubicBezTo>
                <a:cubicBezTo>
                  <a:pt x="8146098" y="2789340"/>
                  <a:pt x="8097704" y="2773211"/>
                  <a:pt x="8000919" y="2762456"/>
                </a:cubicBezTo>
                <a:close/>
                <a:moveTo>
                  <a:pt x="8984904" y="2746324"/>
                </a:moveTo>
                <a:lnTo>
                  <a:pt x="9001033" y="2762456"/>
                </a:lnTo>
                <a:cubicBezTo>
                  <a:pt x="9001033" y="2773211"/>
                  <a:pt x="8995659" y="2778587"/>
                  <a:pt x="8984904" y="2778587"/>
                </a:cubicBezTo>
                <a:lnTo>
                  <a:pt x="8968772" y="2762456"/>
                </a:lnTo>
                <a:cubicBezTo>
                  <a:pt x="8968772" y="2762456"/>
                  <a:pt x="8974150" y="2757080"/>
                  <a:pt x="8984904" y="2746324"/>
                </a:cubicBezTo>
                <a:close/>
                <a:moveTo>
                  <a:pt x="7936396" y="2746324"/>
                </a:moveTo>
                <a:lnTo>
                  <a:pt x="7952528" y="2762456"/>
                </a:lnTo>
                <a:cubicBezTo>
                  <a:pt x="7952528" y="2762456"/>
                  <a:pt x="7952528" y="2757080"/>
                  <a:pt x="7952528" y="2746324"/>
                </a:cubicBezTo>
                <a:cubicBezTo>
                  <a:pt x="7952528" y="2746324"/>
                  <a:pt x="7947150" y="2746324"/>
                  <a:pt x="7936396" y="2746324"/>
                </a:cubicBezTo>
                <a:close/>
                <a:moveTo>
                  <a:pt x="3613321" y="2746324"/>
                </a:moveTo>
                <a:cubicBezTo>
                  <a:pt x="3624076" y="2757080"/>
                  <a:pt x="3634828" y="2762456"/>
                  <a:pt x="3645583" y="2762456"/>
                </a:cubicBezTo>
                <a:lnTo>
                  <a:pt x="3645583" y="2746324"/>
                </a:lnTo>
                <a:close/>
                <a:moveTo>
                  <a:pt x="10420552" y="2730194"/>
                </a:moveTo>
                <a:cubicBezTo>
                  <a:pt x="10409796" y="2740948"/>
                  <a:pt x="10401733" y="2746324"/>
                  <a:pt x="10396356" y="2746324"/>
                </a:cubicBezTo>
                <a:cubicBezTo>
                  <a:pt x="10390980" y="2746324"/>
                  <a:pt x="10393666" y="2751702"/>
                  <a:pt x="10404420" y="2762456"/>
                </a:cubicBezTo>
                <a:lnTo>
                  <a:pt x="10468944" y="2778587"/>
                </a:lnTo>
                <a:lnTo>
                  <a:pt x="10468944" y="2810848"/>
                </a:lnTo>
                <a:cubicBezTo>
                  <a:pt x="10468944" y="2821602"/>
                  <a:pt x="10471634" y="2824291"/>
                  <a:pt x="10477011" y="2818915"/>
                </a:cubicBezTo>
                <a:cubicBezTo>
                  <a:pt x="10482385" y="2813539"/>
                  <a:pt x="10490451" y="2810848"/>
                  <a:pt x="10501206" y="2810848"/>
                </a:cubicBezTo>
                <a:cubicBezTo>
                  <a:pt x="10511961" y="2810848"/>
                  <a:pt x="10522713" y="2810848"/>
                  <a:pt x="10533469" y="2810848"/>
                </a:cubicBezTo>
                <a:lnTo>
                  <a:pt x="10517337" y="2794719"/>
                </a:lnTo>
                <a:cubicBezTo>
                  <a:pt x="10506583" y="2783965"/>
                  <a:pt x="10498516" y="2781276"/>
                  <a:pt x="10493141" y="2786652"/>
                </a:cubicBezTo>
                <a:cubicBezTo>
                  <a:pt x="10487765" y="2792030"/>
                  <a:pt x="10485074" y="2792030"/>
                  <a:pt x="10485074" y="2786652"/>
                </a:cubicBezTo>
                <a:cubicBezTo>
                  <a:pt x="10485074" y="2781276"/>
                  <a:pt x="10479700" y="2778587"/>
                  <a:pt x="10468944" y="2778587"/>
                </a:cubicBezTo>
                <a:cubicBezTo>
                  <a:pt x="10468944" y="2767833"/>
                  <a:pt x="10468944" y="2762456"/>
                  <a:pt x="10468944" y="2762456"/>
                </a:cubicBezTo>
                <a:cubicBezTo>
                  <a:pt x="10468944" y="2762456"/>
                  <a:pt x="10474320" y="2762456"/>
                  <a:pt x="10485074" y="2762456"/>
                </a:cubicBezTo>
                <a:cubicBezTo>
                  <a:pt x="10495830" y="2751702"/>
                  <a:pt x="10501206" y="2746324"/>
                  <a:pt x="10501206" y="2746324"/>
                </a:cubicBezTo>
                <a:lnTo>
                  <a:pt x="10485074" y="2730194"/>
                </a:lnTo>
                <a:cubicBezTo>
                  <a:pt x="10463569" y="2730194"/>
                  <a:pt x="10442057" y="2730194"/>
                  <a:pt x="10420552" y="2730194"/>
                </a:cubicBezTo>
                <a:close/>
                <a:moveTo>
                  <a:pt x="10226982" y="2730194"/>
                </a:moveTo>
                <a:lnTo>
                  <a:pt x="10194719" y="2746324"/>
                </a:lnTo>
                <a:cubicBezTo>
                  <a:pt x="10205474" y="2746324"/>
                  <a:pt x="10221606" y="2746324"/>
                  <a:pt x="10243111" y="2746324"/>
                </a:cubicBezTo>
                <a:close/>
                <a:moveTo>
                  <a:pt x="10081804" y="2730194"/>
                </a:moveTo>
                <a:cubicBezTo>
                  <a:pt x="10081804" y="2730194"/>
                  <a:pt x="10081804" y="2735572"/>
                  <a:pt x="10081804" y="2746324"/>
                </a:cubicBezTo>
                <a:lnTo>
                  <a:pt x="10097934" y="2746324"/>
                </a:lnTo>
                <a:cubicBezTo>
                  <a:pt x="10097934" y="2735572"/>
                  <a:pt x="10092560" y="2730194"/>
                  <a:pt x="10081804" y="2730194"/>
                </a:cubicBezTo>
                <a:close/>
                <a:moveTo>
                  <a:pt x="9904364" y="2730194"/>
                </a:moveTo>
                <a:cubicBezTo>
                  <a:pt x="9904364" y="2730194"/>
                  <a:pt x="9904364" y="2735572"/>
                  <a:pt x="9904364" y="2746324"/>
                </a:cubicBezTo>
                <a:cubicBezTo>
                  <a:pt x="9904364" y="2746324"/>
                  <a:pt x="9907052" y="2743637"/>
                  <a:pt x="9912430" y="2738260"/>
                </a:cubicBezTo>
                <a:cubicBezTo>
                  <a:pt x="9917806" y="2732884"/>
                  <a:pt x="9920495" y="2730194"/>
                  <a:pt x="9920495" y="2730194"/>
                </a:cubicBezTo>
                <a:cubicBezTo>
                  <a:pt x="9909741" y="2730194"/>
                  <a:pt x="9904364" y="2730194"/>
                  <a:pt x="9904364" y="2730194"/>
                </a:cubicBezTo>
                <a:close/>
                <a:moveTo>
                  <a:pt x="8460650" y="2730194"/>
                </a:moveTo>
                <a:cubicBezTo>
                  <a:pt x="8444519" y="2730194"/>
                  <a:pt x="8441829" y="2735572"/>
                  <a:pt x="8452583" y="2746324"/>
                </a:cubicBezTo>
                <a:lnTo>
                  <a:pt x="8484846" y="2746324"/>
                </a:lnTo>
                <a:cubicBezTo>
                  <a:pt x="8484846" y="2735572"/>
                  <a:pt x="8476779" y="2730194"/>
                  <a:pt x="8460650" y="2730194"/>
                </a:cubicBezTo>
                <a:close/>
                <a:moveTo>
                  <a:pt x="3339094" y="2730194"/>
                </a:moveTo>
                <a:lnTo>
                  <a:pt x="3355225" y="2730194"/>
                </a:lnTo>
                <a:cubicBezTo>
                  <a:pt x="3355225" y="2730194"/>
                  <a:pt x="3355225" y="2735572"/>
                  <a:pt x="3355225" y="2746324"/>
                </a:cubicBezTo>
                <a:cubicBezTo>
                  <a:pt x="3355225" y="2757080"/>
                  <a:pt x="3352538" y="2762456"/>
                  <a:pt x="3347160" y="2762456"/>
                </a:cubicBezTo>
                <a:cubicBezTo>
                  <a:pt x="3341784" y="2762456"/>
                  <a:pt x="3339094" y="2757080"/>
                  <a:pt x="3339094" y="2746324"/>
                </a:cubicBezTo>
                <a:cubicBezTo>
                  <a:pt x="3339094" y="2735572"/>
                  <a:pt x="3339094" y="2730194"/>
                  <a:pt x="3339094" y="2730194"/>
                </a:cubicBezTo>
                <a:close/>
                <a:moveTo>
                  <a:pt x="2903561" y="2730194"/>
                </a:moveTo>
                <a:lnTo>
                  <a:pt x="2951954" y="2730194"/>
                </a:lnTo>
                <a:lnTo>
                  <a:pt x="2935823" y="2746324"/>
                </a:lnTo>
                <a:cubicBezTo>
                  <a:pt x="2925069" y="2746324"/>
                  <a:pt x="2917005" y="2743637"/>
                  <a:pt x="2911627" y="2738260"/>
                </a:cubicBezTo>
                <a:cubicBezTo>
                  <a:pt x="2906250" y="2732884"/>
                  <a:pt x="2903561" y="2730194"/>
                  <a:pt x="2903561" y="2730194"/>
                </a:cubicBezTo>
                <a:close/>
                <a:moveTo>
                  <a:pt x="8202556" y="2722128"/>
                </a:moveTo>
                <a:cubicBezTo>
                  <a:pt x="8197178" y="2722128"/>
                  <a:pt x="8194490" y="2724819"/>
                  <a:pt x="8194490" y="2730194"/>
                </a:cubicBezTo>
                <a:lnTo>
                  <a:pt x="8194490" y="2746324"/>
                </a:lnTo>
                <a:cubicBezTo>
                  <a:pt x="8215999" y="2746324"/>
                  <a:pt x="8226752" y="2749015"/>
                  <a:pt x="8226752" y="2754389"/>
                </a:cubicBezTo>
                <a:cubicBezTo>
                  <a:pt x="8226752" y="2759769"/>
                  <a:pt x="8232128" y="2762456"/>
                  <a:pt x="8242882" y="2762456"/>
                </a:cubicBezTo>
                <a:cubicBezTo>
                  <a:pt x="8253636" y="2773211"/>
                  <a:pt x="8267078" y="2781276"/>
                  <a:pt x="8283210" y="2786652"/>
                </a:cubicBezTo>
                <a:cubicBezTo>
                  <a:pt x="8299341" y="2792030"/>
                  <a:pt x="8307406" y="2789340"/>
                  <a:pt x="8307406" y="2778587"/>
                </a:cubicBezTo>
                <a:cubicBezTo>
                  <a:pt x="8318160" y="2767833"/>
                  <a:pt x="8312782" y="2762456"/>
                  <a:pt x="8291274" y="2762456"/>
                </a:cubicBezTo>
                <a:lnTo>
                  <a:pt x="8275145" y="2762456"/>
                </a:lnTo>
                <a:cubicBezTo>
                  <a:pt x="8264391" y="2751702"/>
                  <a:pt x="8248259" y="2740948"/>
                  <a:pt x="8226752" y="2730194"/>
                </a:cubicBezTo>
                <a:cubicBezTo>
                  <a:pt x="8215999" y="2724819"/>
                  <a:pt x="8207932" y="2722128"/>
                  <a:pt x="8202556" y="2722128"/>
                </a:cubicBezTo>
                <a:close/>
                <a:moveTo>
                  <a:pt x="9968888" y="2714065"/>
                </a:moveTo>
                <a:cubicBezTo>
                  <a:pt x="9958134" y="2714065"/>
                  <a:pt x="9947381" y="2722128"/>
                  <a:pt x="9936627" y="2738260"/>
                </a:cubicBezTo>
                <a:cubicBezTo>
                  <a:pt x="9925873" y="2754389"/>
                  <a:pt x="9920495" y="2762456"/>
                  <a:pt x="9920495" y="2762456"/>
                </a:cubicBezTo>
                <a:lnTo>
                  <a:pt x="9952756" y="2762456"/>
                </a:lnTo>
                <a:cubicBezTo>
                  <a:pt x="9952756" y="2751702"/>
                  <a:pt x="9963510" y="2749015"/>
                  <a:pt x="9985019" y="2754389"/>
                </a:cubicBezTo>
                <a:cubicBezTo>
                  <a:pt x="10006526" y="2759769"/>
                  <a:pt x="10017281" y="2757080"/>
                  <a:pt x="10017281" y="2746324"/>
                </a:cubicBezTo>
                <a:cubicBezTo>
                  <a:pt x="10017281" y="2735572"/>
                  <a:pt x="10006526" y="2730194"/>
                  <a:pt x="9985019" y="2730194"/>
                </a:cubicBezTo>
                <a:lnTo>
                  <a:pt x="9952756" y="2730194"/>
                </a:lnTo>
                <a:close/>
                <a:moveTo>
                  <a:pt x="9323651" y="2714065"/>
                </a:moveTo>
                <a:cubicBezTo>
                  <a:pt x="9312897" y="2714065"/>
                  <a:pt x="9307522" y="2719439"/>
                  <a:pt x="9307522" y="2730194"/>
                </a:cubicBezTo>
                <a:cubicBezTo>
                  <a:pt x="9307522" y="2740948"/>
                  <a:pt x="9307522" y="2751702"/>
                  <a:pt x="9307522" y="2762456"/>
                </a:cubicBezTo>
                <a:lnTo>
                  <a:pt x="9307522" y="2778587"/>
                </a:lnTo>
                <a:lnTo>
                  <a:pt x="9323651" y="2778587"/>
                </a:lnTo>
                <a:lnTo>
                  <a:pt x="9388177" y="2762456"/>
                </a:lnTo>
                <a:lnTo>
                  <a:pt x="9372046" y="2730194"/>
                </a:lnTo>
                <a:lnTo>
                  <a:pt x="9355914" y="2746324"/>
                </a:lnTo>
                <a:cubicBezTo>
                  <a:pt x="9355914" y="2746324"/>
                  <a:pt x="9350538" y="2746324"/>
                  <a:pt x="9339783" y="2746324"/>
                </a:cubicBezTo>
                <a:cubicBezTo>
                  <a:pt x="9339783" y="2735572"/>
                  <a:pt x="9339783" y="2730194"/>
                  <a:pt x="9339783" y="2730194"/>
                </a:cubicBezTo>
                <a:cubicBezTo>
                  <a:pt x="9339783" y="2719439"/>
                  <a:pt x="9334405" y="2714065"/>
                  <a:pt x="9323651" y="2714065"/>
                </a:cubicBezTo>
                <a:close/>
                <a:moveTo>
                  <a:pt x="8984904" y="2714065"/>
                </a:moveTo>
                <a:cubicBezTo>
                  <a:pt x="8995659" y="2714065"/>
                  <a:pt x="9001033" y="2716752"/>
                  <a:pt x="9001033" y="2722128"/>
                </a:cubicBezTo>
                <a:cubicBezTo>
                  <a:pt x="9001033" y="2727506"/>
                  <a:pt x="9001033" y="2730194"/>
                  <a:pt x="9001033" y="2730194"/>
                </a:cubicBezTo>
                <a:lnTo>
                  <a:pt x="9001033" y="2746324"/>
                </a:lnTo>
                <a:cubicBezTo>
                  <a:pt x="8990279" y="2746324"/>
                  <a:pt x="8984904" y="2740948"/>
                  <a:pt x="8984904" y="2730194"/>
                </a:cubicBezTo>
                <a:cubicBezTo>
                  <a:pt x="8984904" y="2730194"/>
                  <a:pt x="8984904" y="2724819"/>
                  <a:pt x="8984904" y="2714065"/>
                </a:cubicBezTo>
                <a:close/>
                <a:moveTo>
                  <a:pt x="8388060" y="2714065"/>
                </a:moveTo>
                <a:lnTo>
                  <a:pt x="8355800" y="2730194"/>
                </a:lnTo>
                <a:cubicBezTo>
                  <a:pt x="8366554" y="2730194"/>
                  <a:pt x="8377306" y="2730194"/>
                  <a:pt x="8388060" y="2730194"/>
                </a:cubicBezTo>
                <a:cubicBezTo>
                  <a:pt x="8398815" y="2730194"/>
                  <a:pt x="8404191" y="2727506"/>
                  <a:pt x="8404191" y="2722128"/>
                </a:cubicBezTo>
                <a:cubicBezTo>
                  <a:pt x="8404191" y="2716752"/>
                  <a:pt x="8398815" y="2714065"/>
                  <a:pt x="8388060" y="2714065"/>
                </a:cubicBezTo>
                <a:close/>
                <a:moveTo>
                  <a:pt x="8291274" y="2714065"/>
                </a:moveTo>
                <a:cubicBezTo>
                  <a:pt x="8280520" y="2714065"/>
                  <a:pt x="8280520" y="2719439"/>
                  <a:pt x="8291274" y="2730194"/>
                </a:cubicBezTo>
                <a:cubicBezTo>
                  <a:pt x="8302028" y="2740948"/>
                  <a:pt x="8307406" y="2740948"/>
                  <a:pt x="8307406" y="2730194"/>
                </a:cubicBezTo>
                <a:cubicBezTo>
                  <a:pt x="8307406" y="2719439"/>
                  <a:pt x="8302028" y="2714065"/>
                  <a:pt x="8291274" y="2714065"/>
                </a:cubicBezTo>
                <a:close/>
                <a:moveTo>
                  <a:pt x="3234246" y="2714065"/>
                </a:moveTo>
                <a:cubicBezTo>
                  <a:pt x="3239619" y="2714065"/>
                  <a:pt x="3245000" y="2716752"/>
                  <a:pt x="3250374" y="2722128"/>
                </a:cubicBezTo>
                <a:cubicBezTo>
                  <a:pt x="3255750" y="2727506"/>
                  <a:pt x="3253064" y="2730194"/>
                  <a:pt x="3242308" y="2730194"/>
                </a:cubicBezTo>
                <a:cubicBezTo>
                  <a:pt x="3231554" y="2730194"/>
                  <a:pt x="3226178" y="2727506"/>
                  <a:pt x="3226178" y="2722128"/>
                </a:cubicBezTo>
                <a:cubicBezTo>
                  <a:pt x="3226178" y="2716752"/>
                  <a:pt x="3228867" y="2714065"/>
                  <a:pt x="3234246" y="2714065"/>
                </a:cubicBezTo>
                <a:close/>
                <a:moveTo>
                  <a:pt x="3081001" y="2714065"/>
                </a:moveTo>
                <a:cubicBezTo>
                  <a:pt x="3102509" y="2724819"/>
                  <a:pt x="3113261" y="2730194"/>
                  <a:pt x="3113261" y="2730194"/>
                </a:cubicBezTo>
                <a:lnTo>
                  <a:pt x="3097132" y="2730194"/>
                </a:lnTo>
                <a:cubicBezTo>
                  <a:pt x="3097132" y="2730194"/>
                  <a:pt x="3091754" y="2724819"/>
                  <a:pt x="3081001" y="2714065"/>
                </a:cubicBezTo>
                <a:close/>
                <a:moveTo>
                  <a:pt x="8049311" y="2697932"/>
                </a:moveTo>
                <a:cubicBezTo>
                  <a:pt x="8049311" y="2708687"/>
                  <a:pt x="8060065" y="2714065"/>
                  <a:pt x="8081574" y="2714065"/>
                </a:cubicBezTo>
                <a:cubicBezTo>
                  <a:pt x="8081574" y="2714065"/>
                  <a:pt x="8086950" y="2708687"/>
                  <a:pt x="8097704" y="2697932"/>
                </a:cubicBezTo>
                <a:close/>
                <a:moveTo>
                  <a:pt x="10226982" y="2681802"/>
                </a:moveTo>
                <a:cubicBezTo>
                  <a:pt x="10216226" y="2681802"/>
                  <a:pt x="10210848" y="2687178"/>
                  <a:pt x="10210848" y="2697932"/>
                </a:cubicBezTo>
                <a:cubicBezTo>
                  <a:pt x="10221606" y="2708687"/>
                  <a:pt x="10226982" y="2714065"/>
                  <a:pt x="10226982" y="2714065"/>
                </a:cubicBezTo>
                <a:cubicBezTo>
                  <a:pt x="10226982" y="2714065"/>
                  <a:pt x="10229669" y="2714065"/>
                  <a:pt x="10235047" y="2714065"/>
                </a:cubicBezTo>
                <a:cubicBezTo>
                  <a:pt x="10240424" y="2714065"/>
                  <a:pt x="10243111" y="2708687"/>
                  <a:pt x="10243111" y="2697932"/>
                </a:cubicBezTo>
                <a:close/>
                <a:moveTo>
                  <a:pt x="9823710" y="2681802"/>
                </a:moveTo>
                <a:lnTo>
                  <a:pt x="9807579" y="2697932"/>
                </a:lnTo>
                <a:cubicBezTo>
                  <a:pt x="9807579" y="2708687"/>
                  <a:pt x="9812956" y="2714065"/>
                  <a:pt x="9823710" y="2714065"/>
                </a:cubicBezTo>
                <a:cubicBezTo>
                  <a:pt x="9823710" y="2714065"/>
                  <a:pt x="9823710" y="2708687"/>
                  <a:pt x="9823710" y="2697932"/>
                </a:cubicBezTo>
                <a:cubicBezTo>
                  <a:pt x="9823710" y="2687178"/>
                  <a:pt x="9823710" y="2681802"/>
                  <a:pt x="9823710" y="2681802"/>
                </a:cubicBezTo>
                <a:close/>
                <a:moveTo>
                  <a:pt x="12307865" y="2665670"/>
                </a:moveTo>
                <a:lnTo>
                  <a:pt x="12307865" y="2681802"/>
                </a:lnTo>
                <a:cubicBezTo>
                  <a:pt x="12318621" y="2681802"/>
                  <a:pt x="12323997" y="2679114"/>
                  <a:pt x="12323997" y="2673735"/>
                </a:cubicBezTo>
                <a:cubicBezTo>
                  <a:pt x="12323997" y="2668360"/>
                  <a:pt x="12329372" y="2665670"/>
                  <a:pt x="12340128" y="2665670"/>
                </a:cubicBezTo>
                <a:close/>
                <a:moveTo>
                  <a:pt x="10291504" y="2665670"/>
                </a:moveTo>
                <a:cubicBezTo>
                  <a:pt x="10280752" y="2665670"/>
                  <a:pt x="10280752" y="2671048"/>
                  <a:pt x="10291504" y="2681802"/>
                </a:cubicBezTo>
                <a:lnTo>
                  <a:pt x="10323765" y="2681802"/>
                </a:lnTo>
                <a:cubicBezTo>
                  <a:pt x="10313013" y="2671048"/>
                  <a:pt x="10302260" y="2665670"/>
                  <a:pt x="10291504" y="2665670"/>
                </a:cubicBezTo>
                <a:close/>
                <a:moveTo>
                  <a:pt x="8694549" y="2665670"/>
                </a:moveTo>
                <a:lnTo>
                  <a:pt x="8678417" y="2681802"/>
                </a:lnTo>
                <a:cubicBezTo>
                  <a:pt x="8678417" y="2681802"/>
                  <a:pt x="8678417" y="2687178"/>
                  <a:pt x="8678417" y="2697932"/>
                </a:cubicBezTo>
                <a:cubicBezTo>
                  <a:pt x="8667663" y="2708687"/>
                  <a:pt x="8673041" y="2719439"/>
                  <a:pt x="8694549" y="2730194"/>
                </a:cubicBezTo>
                <a:lnTo>
                  <a:pt x="8742941" y="2714065"/>
                </a:lnTo>
                <a:cubicBezTo>
                  <a:pt x="8742941" y="2724819"/>
                  <a:pt x="8764450" y="2735572"/>
                  <a:pt x="8807463" y="2746324"/>
                </a:cubicBezTo>
                <a:lnTo>
                  <a:pt x="8823596" y="2730194"/>
                </a:lnTo>
                <a:cubicBezTo>
                  <a:pt x="8812841" y="2719439"/>
                  <a:pt x="8812841" y="2714065"/>
                  <a:pt x="8823596" y="2714065"/>
                </a:cubicBezTo>
                <a:lnTo>
                  <a:pt x="8791333" y="2714065"/>
                </a:lnTo>
                <a:cubicBezTo>
                  <a:pt x="8791333" y="2714065"/>
                  <a:pt x="8785957" y="2714065"/>
                  <a:pt x="8775204" y="2714065"/>
                </a:cubicBezTo>
                <a:lnTo>
                  <a:pt x="8791333" y="2697932"/>
                </a:lnTo>
                <a:cubicBezTo>
                  <a:pt x="8780579" y="2687178"/>
                  <a:pt x="8767137" y="2681802"/>
                  <a:pt x="8751005" y="2681802"/>
                </a:cubicBezTo>
                <a:cubicBezTo>
                  <a:pt x="8734874" y="2681802"/>
                  <a:pt x="8716055" y="2676426"/>
                  <a:pt x="8694549" y="2665670"/>
                </a:cubicBezTo>
                <a:close/>
                <a:moveTo>
                  <a:pt x="9702727" y="2649539"/>
                </a:moveTo>
                <a:cubicBezTo>
                  <a:pt x="9697351" y="2649539"/>
                  <a:pt x="9694664" y="2654917"/>
                  <a:pt x="9694664" y="2665670"/>
                </a:cubicBezTo>
                <a:cubicBezTo>
                  <a:pt x="9683909" y="2676426"/>
                  <a:pt x="9678532" y="2684489"/>
                  <a:pt x="9678532" y="2689866"/>
                </a:cubicBezTo>
                <a:cubicBezTo>
                  <a:pt x="9678532" y="2695244"/>
                  <a:pt x="9683909" y="2700621"/>
                  <a:pt x="9694664" y="2705998"/>
                </a:cubicBezTo>
                <a:cubicBezTo>
                  <a:pt x="9705418" y="2711374"/>
                  <a:pt x="9721547" y="2714065"/>
                  <a:pt x="9743055" y="2714065"/>
                </a:cubicBezTo>
                <a:cubicBezTo>
                  <a:pt x="9764564" y="2714065"/>
                  <a:pt x="9775318" y="2708687"/>
                  <a:pt x="9775318" y="2697932"/>
                </a:cubicBezTo>
                <a:lnTo>
                  <a:pt x="9743055" y="2665670"/>
                </a:lnTo>
                <a:cubicBezTo>
                  <a:pt x="9721547" y="2654917"/>
                  <a:pt x="9708105" y="2649539"/>
                  <a:pt x="9702727" y="2649539"/>
                </a:cubicBezTo>
                <a:close/>
                <a:moveTo>
                  <a:pt x="9565614" y="2649539"/>
                </a:moveTo>
                <a:lnTo>
                  <a:pt x="9581747" y="2665670"/>
                </a:lnTo>
                <a:cubicBezTo>
                  <a:pt x="9581747" y="2665670"/>
                  <a:pt x="9576370" y="2665670"/>
                  <a:pt x="9565614" y="2665670"/>
                </a:cubicBezTo>
                <a:cubicBezTo>
                  <a:pt x="9565614" y="2665670"/>
                  <a:pt x="9565614" y="2660293"/>
                  <a:pt x="9565614" y="2649539"/>
                </a:cubicBezTo>
                <a:close/>
                <a:moveTo>
                  <a:pt x="9210737" y="2649539"/>
                </a:moveTo>
                <a:lnTo>
                  <a:pt x="9194605" y="2665670"/>
                </a:lnTo>
                <a:lnTo>
                  <a:pt x="9210737" y="2681802"/>
                </a:lnTo>
                <a:cubicBezTo>
                  <a:pt x="9232243" y="2692556"/>
                  <a:pt x="9237622" y="2703310"/>
                  <a:pt x="9226868" y="2714065"/>
                </a:cubicBezTo>
                <a:lnTo>
                  <a:pt x="9210737" y="2714065"/>
                </a:lnTo>
                <a:lnTo>
                  <a:pt x="9146213" y="2714065"/>
                </a:lnTo>
                <a:cubicBezTo>
                  <a:pt x="9146213" y="2714065"/>
                  <a:pt x="9140837" y="2716752"/>
                  <a:pt x="9130083" y="2722128"/>
                </a:cubicBezTo>
                <a:cubicBezTo>
                  <a:pt x="9119327" y="2727506"/>
                  <a:pt x="9113951" y="2724819"/>
                  <a:pt x="9113951" y="2714065"/>
                </a:cubicBezTo>
                <a:cubicBezTo>
                  <a:pt x="9113951" y="2703310"/>
                  <a:pt x="9108574" y="2692556"/>
                  <a:pt x="9097820" y="2681802"/>
                </a:cubicBezTo>
                <a:lnTo>
                  <a:pt x="9065559" y="2665670"/>
                </a:lnTo>
                <a:cubicBezTo>
                  <a:pt x="9054805" y="2665670"/>
                  <a:pt x="9044050" y="2665670"/>
                  <a:pt x="9033296" y="2665670"/>
                </a:cubicBezTo>
                <a:lnTo>
                  <a:pt x="9033296" y="2681802"/>
                </a:lnTo>
                <a:lnTo>
                  <a:pt x="9065559" y="2714065"/>
                </a:lnTo>
                <a:lnTo>
                  <a:pt x="9065559" y="2730194"/>
                </a:lnTo>
                <a:cubicBezTo>
                  <a:pt x="9054805" y="2730194"/>
                  <a:pt x="9049427" y="2730194"/>
                  <a:pt x="9049427" y="2730194"/>
                </a:cubicBezTo>
                <a:cubicBezTo>
                  <a:pt x="9049427" y="2730194"/>
                  <a:pt x="9049427" y="2724819"/>
                  <a:pt x="9049427" y="2714065"/>
                </a:cubicBezTo>
                <a:cubicBezTo>
                  <a:pt x="9049427" y="2714065"/>
                  <a:pt x="9027920" y="2705998"/>
                  <a:pt x="8984904" y="2689866"/>
                </a:cubicBezTo>
                <a:cubicBezTo>
                  <a:pt x="8941887" y="2673735"/>
                  <a:pt x="8915004" y="2665670"/>
                  <a:pt x="8904250" y="2665670"/>
                </a:cubicBezTo>
                <a:cubicBezTo>
                  <a:pt x="8904250" y="2665670"/>
                  <a:pt x="8904250" y="2671048"/>
                  <a:pt x="8904250" y="2681802"/>
                </a:cubicBezTo>
                <a:cubicBezTo>
                  <a:pt x="8904250" y="2681802"/>
                  <a:pt x="8909626" y="2681802"/>
                  <a:pt x="8920379" y="2681802"/>
                </a:cubicBezTo>
                <a:lnTo>
                  <a:pt x="8936511" y="2697932"/>
                </a:lnTo>
                <a:lnTo>
                  <a:pt x="8920379" y="2730194"/>
                </a:lnTo>
                <a:cubicBezTo>
                  <a:pt x="8909626" y="2730194"/>
                  <a:pt x="8904250" y="2730194"/>
                  <a:pt x="8904250" y="2730194"/>
                </a:cubicBezTo>
                <a:cubicBezTo>
                  <a:pt x="8904250" y="2730194"/>
                  <a:pt x="8904250" y="2735572"/>
                  <a:pt x="8904250" y="2746324"/>
                </a:cubicBezTo>
                <a:cubicBezTo>
                  <a:pt x="8915004" y="2746324"/>
                  <a:pt x="8917692" y="2751702"/>
                  <a:pt x="8912315" y="2762456"/>
                </a:cubicBezTo>
                <a:cubicBezTo>
                  <a:pt x="8906937" y="2773211"/>
                  <a:pt x="8915004" y="2783965"/>
                  <a:pt x="8936511" y="2794719"/>
                </a:cubicBezTo>
                <a:lnTo>
                  <a:pt x="8968772" y="2826979"/>
                </a:lnTo>
                <a:cubicBezTo>
                  <a:pt x="8968772" y="2837734"/>
                  <a:pt x="8984904" y="2848487"/>
                  <a:pt x="9017166" y="2859241"/>
                </a:cubicBezTo>
                <a:lnTo>
                  <a:pt x="9017166" y="2843111"/>
                </a:lnTo>
                <a:lnTo>
                  <a:pt x="9001033" y="2843111"/>
                </a:lnTo>
                <a:lnTo>
                  <a:pt x="8968772" y="2826979"/>
                </a:lnTo>
                <a:lnTo>
                  <a:pt x="8952642" y="2794719"/>
                </a:lnTo>
                <a:lnTo>
                  <a:pt x="8968772" y="2794719"/>
                </a:lnTo>
                <a:cubicBezTo>
                  <a:pt x="8990279" y="2794719"/>
                  <a:pt x="9006413" y="2800094"/>
                  <a:pt x="9017166" y="2810848"/>
                </a:cubicBezTo>
                <a:lnTo>
                  <a:pt x="9033296" y="2810848"/>
                </a:lnTo>
                <a:lnTo>
                  <a:pt x="9049427" y="2778587"/>
                </a:lnTo>
                <a:cubicBezTo>
                  <a:pt x="9049427" y="2789340"/>
                  <a:pt x="9060183" y="2794719"/>
                  <a:pt x="9081688" y="2794719"/>
                </a:cubicBezTo>
                <a:lnTo>
                  <a:pt x="9113951" y="2794719"/>
                </a:lnTo>
                <a:cubicBezTo>
                  <a:pt x="9113951" y="2783965"/>
                  <a:pt x="9097820" y="2778587"/>
                  <a:pt x="9065559" y="2778587"/>
                </a:cubicBezTo>
                <a:cubicBezTo>
                  <a:pt x="9065559" y="2757080"/>
                  <a:pt x="9081688" y="2746324"/>
                  <a:pt x="9113951" y="2746324"/>
                </a:cubicBezTo>
                <a:cubicBezTo>
                  <a:pt x="9124705" y="2746324"/>
                  <a:pt x="9130083" y="2743637"/>
                  <a:pt x="9130083" y="2738260"/>
                </a:cubicBezTo>
                <a:cubicBezTo>
                  <a:pt x="9130083" y="2732884"/>
                  <a:pt x="9140837" y="2730194"/>
                  <a:pt x="9162342" y="2730194"/>
                </a:cubicBezTo>
                <a:cubicBezTo>
                  <a:pt x="9183851" y="2730194"/>
                  <a:pt x="9194605" y="2730194"/>
                  <a:pt x="9194605" y="2730194"/>
                </a:cubicBezTo>
                <a:lnTo>
                  <a:pt x="9242997" y="2746324"/>
                </a:lnTo>
                <a:cubicBezTo>
                  <a:pt x="9253751" y="2735572"/>
                  <a:pt x="9261818" y="2732884"/>
                  <a:pt x="9267193" y="2738260"/>
                </a:cubicBezTo>
                <a:cubicBezTo>
                  <a:pt x="9272572" y="2743637"/>
                  <a:pt x="9280637" y="2746324"/>
                  <a:pt x="9291392" y="2746324"/>
                </a:cubicBezTo>
                <a:cubicBezTo>
                  <a:pt x="9291392" y="2735572"/>
                  <a:pt x="9291392" y="2730194"/>
                  <a:pt x="9291392" y="2730194"/>
                </a:cubicBezTo>
                <a:cubicBezTo>
                  <a:pt x="9291392" y="2730194"/>
                  <a:pt x="9286014" y="2730194"/>
                  <a:pt x="9275259" y="2730194"/>
                </a:cubicBezTo>
                <a:cubicBezTo>
                  <a:pt x="9264505" y="2719439"/>
                  <a:pt x="9259129" y="2708687"/>
                  <a:pt x="9259129" y="2697932"/>
                </a:cubicBezTo>
                <a:cubicBezTo>
                  <a:pt x="9248375" y="2676426"/>
                  <a:pt x="9232243" y="2660293"/>
                  <a:pt x="9210737" y="2649539"/>
                </a:cubicBezTo>
                <a:close/>
                <a:moveTo>
                  <a:pt x="3661713" y="2649539"/>
                </a:moveTo>
                <a:cubicBezTo>
                  <a:pt x="3661713" y="2660293"/>
                  <a:pt x="3661713" y="2665670"/>
                  <a:pt x="3661713" y="2665670"/>
                </a:cubicBezTo>
                <a:cubicBezTo>
                  <a:pt x="3661713" y="2676426"/>
                  <a:pt x="3667089" y="2681802"/>
                  <a:pt x="3677842" y="2681802"/>
                </a:cubicBezTo>
                <a:lnTo>
                  <a:pt x="3677842" y="2665670"/>
                </a:lnTo>
                <a:cubicBezTo>
                  <a:pt x="3677842" y="2665670"/>
                  <a:pt x="3677842" y="2662982"/>
                  <a:pt x="3677842" y="2657606"/>
                </a:cubicBezTo>
                <a:cubicBezTo>
                  <a:pt x="3677842" y="2652230"/>
                  <a:pt x="3672466" y="2649539"/>
                  <a:pt x="3661713" y="2649539"/>
                </a:cubicBezTo>
                <a:close/>
                <a:moveTo>
                  <a:pt x="9355914" y="2633410"/>
                </a:moveTo>
                <a:cubicBezTo>
                  <a:pt x="9345160" y="2633410"/>
                  <a:pt x="9339783" y="2638785"/>
                  <a:pt x="9339783" y="2649539"/>
                </a:cubicBezTo>
                <a:lnTo>
                  <a:pt x="9355914" y="2649539"/>
                </a:lnTo>
                <a:cubicBezTo>
                  <a:pt x="9366668" y="2649539"/>
                  <a:pt x="9372046" y="2649539"/>
                  <a:pt x="9372046" y="2649539"/>
                </a:cubicBezTo>
                <a:cubicBezTo>
                  <a:pt x="9372046" y="2638785"/>
                  <a:pt x="9366668" y="2633410"/>
                  <a:pt x="9355914" y="2633410"/>
                </a:cubicBezTo>
                <a:close/>
                <a:moveTo>
                  <a:pt x="8129966" y="2617278"/>
                </a:moveTo>
                <a:lnTo>
                  <a:pt x="8146098" y="2633410"/>
                </a:lnTo>
                <a:lnTo>
                  <a:pt x="8162228" y="2633410"/>
                </a:lnTo>
                <a:cubicBezTo>
                  <a:pt x="8162228" y="2622656"/>
                  <a:pt x="8151474" y="2617278"/>
                  <a:pt x="8129966" y="2617278"/>
                </a:cubicBezTo>
                <a:close/>
                <a:moveTo>
                  <a:pt x="3742366" y="2617278"/>
                </a:moveTo>
                <a:cubicBezTo>
                  <a:pt x="3742366" y="2617278"/>
                  <a:pt x="3742366" y="2622656"/>
                  <a:pt x="3742366" y="2633410"/>
                </a:cubicBezTo>
                <a:cubicBezTo>
                  <a:pt x="3742366" y="2644164"/>
                  <a:pt x="3742366" y="2649539"/>
                  <a:pt x="3742366" y="2649539"/>
                </a:cubicBezTo>
                <a:cubicBezTo>
                  <a:pt x="3753120" y="2649539"/>
                  <a:pt x="3758496" y="2644164"/>
                  <a:pt x="3758496" y="2633410"/>
                </a:cubicBezTo>
                <a:cubicBezTo>
                  <a:pt x="3758496" y="2633410"/>
                  <a:pt x="3755809" y="2630720"/>
                  <a:pt x="3750433" y="2625343"/>
                </a:cubicBezTo>
                <a:cubicBezTo>
                  <a:pt x="3745055" y="2619967"/>
                  <a:pt x="3742366" y="2617278"/>
                  <a:pt x="3742366" y="2617278"/>
                </a:cubicBezTo>
                <a:close/>
                <a:moveTo>
                  <a:pt x="3581058" y="2617278"/>
                </a:moveTo>
                <a:lnTo>
                  <a:pt x="3613321" y="2649539"/>
                </a:lnTo>
                <a:lnTo>
                  <a:pt x="3613321" y="2665670"/>
                </a:lnTo>
                <a:cubicBezTo>
                  <a:pt x="3613321" y="2676426"/>
                  <a:pt x="3613321" y="2681802"/>
                  <a:pt x="3613321" y="2681802"/>
                </a:cubicBezTo>
                <a:cubicBezTo>
                  <a:pt x="3624076" y="2681802"/>
                  <a:pt x="3629451" y="2676426"/>
                  <a:pt x="3629451" y="2665670"/>
                </a:cubicBezTo>
                <a:lnTo>
                  <a:pt x="3613321" y="2649539"/>
                </a:lnTo>
                <a:lnTo>
                  <a:pt x="3613321" y="2633410"/>
                </a:lnTo>
                <a:cubicBezTo>
                  <a:pt x="3602566" y="2622656"/>
                  <a:pt x="3591811" y="2617278"/>
                  <a:pt x="3581058" y="2617278"/>
                </a:cubicBezTo>
                <a:close/>
                <a:moveTo>
                  <a:pt x="3290701" y="2617278"/>
                </a:moveTo>
                <a:cubicBezTo>
                  <a:pt x="3290701" y="2617278"/>
                  <a:pt x="3301456" y="2617278"/>
                  <a:pt x="3322963" y="2617278"/>
                </a:cubicBezTo>
                <a:lnTo>
                  <a:pt x="3339094" y="2633410"/>
                </a:lnTo>
                <a:cubicBezTo>
                  <a:pt x="3339094" y="2633410"/>
                  <a:pt x="3344473" y="2638785"/>
                  <a:pt x="3355225" y="2649539"/>
                </a:cubicBezTo>
                <a:lnTo>
                  <a:pt x="3355225" y="2665670"/>
                </a:lnTo>
                <a:cubicBezTo>
                  <a:pt x="3333718" y="2654917"/>
                  <a:pt x="3317587" y="2649539"/>
                  <a:pt x="3306833" y="2649539"/>
                </a:cubicBezTo>
                <a:lnTo>
                  <a:pt x="3322963" y="2649539"/>
                </a:lnTo>
                <a:cubicBezTo>
                  <a:pt x="3322963" y="2638785"/>
                  <a:pt x="3317587" y="2633410"/>
                  <a:pt x="3306833" y="2633410"/>
                </a:cubicBezTo>
                <a:close/>
                <a:moveTo>
                  <a:pt x="2974134" y="2607196"/>
                </a:moveTo>
                <a:cubicBezTo>
                  <a:pt x="2978165" y="2605852"/>
                  <a:pt x="2984216" y="2606524"/>
                  <a:pt x="2992282" y="2609211"/>
                </a:cubicBezTo>
                <a:cubicBezTo>
                  <a:pt x="3008412" y="2614589"/>
                  <a:pt x="3016478" y="2617278"/>
                  <a:pt x="3016478" y="2617278"/>
                </a:cubicBezTo>
                <a:lnTo>
                  <a:pt x="2984216" y="2617278"/>
                </a:lnTo>
                <a:cubicBezTo>
                  <a:pt x="2973461" y="2617278"/>
                  <a:pt x="2968082" y="2617278"/>
                  <a:pt x="2968082" y="2617278"/>
                </a:cubicBezTo>
                <a:cubicBezTo>
                  <a:pt x="2968082" y="2611902"/>
                  <a:pt x="2970102" y="2608542"/>
                  <a:pt x="2974134" y="2607196"/>
                </a:cubicBezTo>
                <a:close/>
                <a:moveTo>
                  <a:pt x="9404306" y="2601147"/>
                </a:moveTo>
                <a:lnTo>
                  <a:pt x="9404306" y="2617278"/>
                </a:lnTo>
                <a:cubicBezTo>
                  <a:pt x="9415060" y="2617278"/>
                  <a:pt x="9420438" y="2617278"/>
                  <a:pt x="9420438" y="2617278"/>
                </a:cubicBezTo>
                <a:cubicBezTo>
                  <a:pt x="9420438" y="2606524"/>
                  <a:pt x="9415060" y="2601147"/>
                  <a:pt x="9404306" y="2601147"/>
                </a:cubicBezTo>
                <a:close/>
                <a:moveTo>
                  <a:pt x="9339783" y="2601147"/>
                </a:moveTo>
                <a:cubicBezTo>
                  <a:pt x="9339783" y="2601147"/>
                  <a:pt x="9339783" y="2606524"/>
                  <a:pt x="9339783" y="2617278"/>
                </a:cubicBezTo>
                <a:cubicBezTo>
                  <a:pt x="9350538" y="2617278"/>
                  <a:pt x="9355914" y="2617278"/>
                  <a:pt x="9355914" y="2617278"/>
                </a:cubicBezTo>
                <a:cubicBezTo>
                  <a:pt x="9355914" y="2606524"/>
                  <a:pt x="9350538" y="2601147"/>
                  <a:pt x="9339783" y="2601147"/>
                </a:cubicBezTo>
                <a:close/>
                <a:moveTo>
                  <a:pt x="8549370" y="2601147"/>
                </a:moveTo>
                <a:lnTo>
                  <a:pt x="8500978" y="2617278"/>
                </a:lnTo>
                <a:lnTo>
                  <a:pt x="8484846" y="2617278"/>
                </a:lnTo>
                <a:lnTo>
                  <a:pt x="8484846" y="2649539"/>
                </a:lnTo>
                <a:lnTo>
                  <a:pt x="8500978" y="2665670"/>
                </a:lnTo>
                <a:lnTo>
                  <a:pt x="8484846" y="2681802"/>
                </a:lnTo>
                <a:cubicBezTo>
                  <a:pt x="8495600" y="2681802"/>
                  <a:pt x="8511732" y="2676426"/>
                  <a:pt x="8533237" y="2665670"/>
                </a:cubicBezTo>
                <a:lnTo>
                  <a:pt x="8565500" y="2665670"/>
                </a:lnTo>
                <a:lnTo>
                  <a:pt x="8533237" y="2633410"/>
                </a:lnTo>
                <a:lnTo>
                  <a:pt x="8517108" y="2617278"/>
                </a:lnTo>
                <a:lnTo>
                  <a:pt x="8533237" y="2617278"/>
                </a:lnTo>
                <a:lnTo>
                  <a:pt x="8556013" y="2621073"/>
                </a:lnTo>
                <a:close/>
                <a:moveTo>
                  <a:pt x="9823710" y="2585015"/>
                </a:moveTo>
                <a:cubicBezTo>
                  <a:pt x="9823710" y="2595771"/>
                  <a:pt x="9829086" y="2601147"/>
                  <a:pt x="9839840" y="2601147"/>
                </a:cubicBezTo>
                <a:cubicBezTo>
                  <a:pt x="9839840" y="2601147"/>
                  <a:pt x="9839840" y="2606524"/>
                  <a:pt x="9839840" y="2617278"/>
                </a:cubicBezTo>
                <a:lnTo>
                  <a:pt x="9855973" y="2617278"/>
                </a:lnTo>
                <a:lnTo>
                  <a:pt x="9872102" y="2617278"/>
                </a:lnTo>
                <a:cubicBezTo>
                  <a:pt x="9872102" y="2617278"/>
                  <a:pt x="9872102" y="2619967"/>
                  <a:pt x="9872102" y="2625343"/>
                </a:cubicBezTo>
                <a:cubicBezTo>
                  <a:pt x="9872102" y="2630720"/>
                  <a:pt x="9866727" y="2633410"/>
                  <a:pt x="9855973" y="2633410"/>
                </a:cubicBezTo>
                <a:lnTo>
                  <a:pt x="9888234" y="2649539"/>
                </a:lnTo>
                <a:lnTo>
                  <a:pt x="9904364" y="2649539"/>
                </a:lnTo>
                <a:cubicBezTo>
                  <a:pt x="9904364" y="2638785"/>
                  <a:pt x="9909741" y="2628032"/>
                  <a:pt x="9920495" y="2617278"/>
                </a:cubicBezTo>
                <a:lnTo>
                  <a:pt x="9855973" y="2601147"/>
                </a:lnTo>
                <a:cubicBezTo>
                  <a:pt x="9845218" y="2601147"/>
                  <a:pt x="9834464" y="2595771"/>
                  <a:pt x="9823710" y="2585015"/>
                </a:cubicBezTo>
                <a:close/>
                <a:moveTo>
                  <a:pt x="8952642" y="2585015"/>
                </a:moveTo>
                <a:cubicBezTo>
                  <a:pt x="8963396" y="2595771"/>
                  <a:pt x="8968772" y="2601147"/>
                  <a:pt x="8968772" y="2601147"/>
                </a:cubicBezTo>
                <a:lnTo>
                  <a:pt x="8968772" y="2585015"/>
                </a:lnTo>
                <a:cubicBezTo>
                  <a:pt x="8968772" y="2585015"/>
                  <a:pt x="8963396" y="2585015"/>
                  <a:pt x="8952642" y="2585015"/>
                </a:cubicBezTo>
                <a:close/>
                <a:moveTo>
                  <a:pt x="8404191" y="2585015"/>
                </a:moveTo>
                <a:cubicBezTo>
                  <a:pt x="8371928" y="2585015"/>
                  <a:pt x="8366554" y="2595771"/>
                  <a:pt x="8388060" y="2617278"/>
                </a:cubicBezTo>
                <a:lnTo>
                  <a:pt x="8371928" y="2633410"/>
                </a:lnTo>
                <a:cubicBezTo>
                  <a:pt x="8361174" y="2633410"/>
                  <a:pt x="8355800" y="2622656"/>
                  <a:pt x="8355800" y="2601147"/>
                </a:cubicBezTo>
                <a:lnTo>
                  <a:pt x="8323537" y="2601147"/>
                </a:lnTo>
                <a:cubicBezTo>
                  <a:pt x="8323537" y="2611902"/>
                  <a:pt x="8328913" y="2617278"/>
                  <a:pt x="8339668" y="2617278"/>
                </a:cubicBezTo>
                <a:lnTo>
                  <a:pt x="8339668" y="2633410"/>
                </a:lnTo>
                <a:cubicBezTo>
                  <a:pt x="8328913" y="2644164"/>
                  <a:pt x="8328913" y="2649539"/>
                  <a:pt x="8339668" y="2649539"/>
                </a:cubicBezTo>
                <a:cubicBezTo>
                  <a:pt x="8339668" y="2649539"/>
                  <a:pt x="8350423" y="2646852"/>
                  <a:pt x="8371928" y="2641474"/>
                </a:cubicBezTo>
                <a:cubicBezTo>
                  <a:pt x="8393437" y="2636098"/>
                  <a:pt x="8404191" y="2644164"/>
                  <a:pt x="8404191" y="2665670"/>
                </a:cubicBezTo>
                <a:cubicBezTo>
                  <a:pt x="8425700" y="2665670"/>
                  <a:pt x="8436454" y="2665670"/>
                  <a:pt x="8436454" y="2665670"/>
                </a:cubicBezTo>
                <a:cubicBezTo>
                  <a:pt x="8447208" y="2654917"/>
                  <a:pt x="8447208" y="2638785"/>
                  <a:pt x="8436454" y="2617278"/>
                </a:cubicBezTo>
                <a:cubicBezTo>
                  <a:pt x="8425700" y="2595771"/>
                  <a:pt x="8414946" y="2585015"/>
                  <a:pt x="8404191" y="2585015"/>
                </a:cubicBezTo>
                <a:close/>
                <a:moveTo>
                  <a:pt x="8291274" y="2585015"/>
                </a:moveTo>
                <a:lnTo>
                  <a:pt x="8291274" y="2617278"/>
                </a:lnTo>
                <a:cubicBezTo>
                  <a:pt x="8302028" y="2628032"/>
                  <a:pt x="8307406" y="2622656"/>
                  <a:pt x="8307406" y="2601147"/>
                </a:cubicBezTo>
                <a:close/>
                <a:moveTo>
                  <a:pt x="3161654" y="2585015"/>
                </a:moveTo>
                <a:lnTo>
                  <a:pt x="3177787" y="2585015"/>
                </a:lnTo>
                <a:lnTo>
                  <a:pt x="3226178" y="2601147"/>
                </a:lnTo>
                <a:cubicBezTo>
                  <a:pt x="3247688" y="2601147"/>
                  <a:pt x="3261129" y="2609211"/>
                  <a:pt x="3266507" y="2625343"/>
                </a:cubicBezTo>
                <a:cubicBezTo>
                  <a:pt x="3271883" y="2641474"/>
                  <a:pt x="3269195" y="2649539"/>
                  <a:pt x="3258442" y="2649539"/>
                </a:cubicBezTo>
                <a:cubicBezTo>
                  <a:pt x="3247688" y="2649539"/>
                  <a:pt x="3236933" y="2644164"/>
                  <a:pt x="3226178" y="2633410"/>
                </a:cubicBezTo>
                <a:cubicBezTo>
                  <a:pt x="3183163" y="2622656"/>
                  <a:pt x="3161654" y="2606524"/>
                  <a:pt x="3161654" y="2585015"/>
                </a:cubicBezTo>
                <a:close/>
                <a:moveTo>
                  <a:pt x="9484960" y="2568885"/>
                </a:moveTo>
                <a:cubicBezTo>
                  <a:pt x="9474206" y="2568885"/>
                  <a:pt x="9474206" y="2574264"/>
                  <a:pt x="9484960" y="2585015"/>
                </a:cubicBezTo>
                <a:cubicBezTo>
                  <a:pt x="9495714" y="2585015"/>
                  <a:pt x="9501092" y="2587706"/>
                  <a:pt x="9501092" y="2593082"/>
                </a:cubicBezTo>
                <a:cubicBezTo>
                  <a:pt x="9501092" y="2598460"/>
                  <a:pt x="9501092" y="2601147"/>
                  <a:pt x="9501092" y="2601147"/>
                </a:cubicBezTo>
                <a:lnTo>
                  <a:pt x="9533355" y="2649539"/>
                </a:lnTo>
                <a:cubicBezTo>
                  <a:pt x="9554860" y="2671048"/>
                  <a:pt x="9560238" y="2687178"/>
                  <a:pt x="9549484" y="2697932"/>
                </a:cubicBezTo>
                <a:cubicBezTo>
                  <a:pt x="9538731" y="2708687"/>
                  <a:pt x="9565614" y="2724819"/>
                  <a:pt x="9630138" y="2746324"/>
                </a:cubicBezTo>
                <a:lnTo>
                  <a:pt x="9646270" y="2746324"/>
                </a:lnTo>
                <a:cubicBezTo>
                  <a:pt x="9646270" y="2757080"/>
                  <a:pt x="9646270" y="2762456"/>
                  <a:pt x="9646270" y="2762456"/>
                </a:cubicBezTo>
                <a:cubicBezTo>
                  <a:pt x="9657025" y="2751702"/>
                  <a:pt x="9662401" y="2751702"/>
                  <a:pt x="9662401" y="2762456"/>
                </a:cubicBezTo>
                <a:cubicBezTo>
                  <a:pt x="9662401" y="2773211"/>
                  <a:pt x="9665088" y="2778587"/>
                  <a:pt x="9670468" y="2778587"/>
                </a:cubicBezTo>
                <a:cubicBezTo>
                  <a:pt x="9675843" y="2778587"/>
                  <a:pt x="9678532" y="2773211"/>
                  <a:pt x="9678532" y="2762456"/>
                </a:cubicBezTo>
                <a:cubicBezTo>
                  <a:pt x="9678532" y="2751702"/>
                  <a:pt x="9662401" y="2740948"/>
                  <a:pt x="9630138" y="2730194"/>
                </a:cubicBezTo>
                <a:cubicBezTo>
                  <a:pt x="9608631" y="2719439"/>
                  <a:pt x="9595188" y="2711374"/>
                  <a:pt x="9589813" y="2705998"/>
                </a:cubicBezTo>
                <a:cubicBezTo>
                  <a:pt x="9584436" y="2700621"/>
                  <a:pt x="9581747" y="2697932"/>
                  <a:pt x="9581747" y="2697932"/>
                </a:cubicBezTo>
                <a:cubicBezTo>
                  <a:pt x="9581747" y="2687178"/>
                  <a:pt x="9587123" y="2684489"/>
                  <a:pt x="9597877" y="2689866"/>
                </a:cubicBezTo>
                <a:cubicBezTo>
                  <a:pt x="9608631" y="2695244"/>
                  <a:pt x="9614009" y="2692556"/>
                  <a:pt x="9614009" y="2681802"/>
                </a:cubicBezTo>
                <a:lnTo>
                  <a:pt x="9614009" y="2665670"/>
                </a:lnTo>
                <a:cubicBezTo>
                  <a:pt x="9592501" y="2654917"/>
                  <a:pt x="9587123" y="2649539"/>
                  <a:pt x="9597877" y="2649539"/>
                </a:cubicBezTo>
                <a:cubicBezTo>
                  <a:pt x="9608631" y="2638785"/>
                  <a:pt x="9614009" y="2633410"/>
                  <a:pt x="9614009" y="2633410"/>
                </a:cubicBezTo>
                <a:cubicBezTo>
                  <a:pt x="9614009" y="2633410"/>
                  <a:pt x="9608631" y="2633410"/>
                  <a:pt x="9597877" y="2633410"/>
                </a:cubicBezTo>
                <a:cubicBezTo>
                  <a:pt x="9587123" y="2622656"/>
                  <a:pt x="9581747" y="2611902"/>
                  <a:pt x="9581747" y="2601147"/>
                </a:cubicBezTo>
                <a:cubicBezTo>
                  <a:pt x="9570992" y="2579639"/>
                  <a:pt x="9538731" y="2568885"/>
                  <a:pt x="9484960" y="2568885"/>
                </a:cubicBezTo>
                <a:close/>
                <a:moveTo>
                  <a:pt x="3484275" y="2568885"/>
                </a:moveTo>
                <a:lnTo>
                  <a:pt x="3468142" y="2585015"/>
                </a:lnTo>
                <a:lnTo>
                  <a:pt x="3500404" y="2585015"/>
                </a:lnTo>
                <a:cubicBezTo>
                  <a:pt x="3500404" y="2574264"/>
                  <a:pt x="3495025" y="2568885"/>
                  <a:pt x="3484275" y="2568885"/>
                </a:cubicBezTo>
                <a:close/>
                <a:moveTo>
                  <a:pt x="3258442" y="2552756"/>
                </a:moveTo>
                <a:cubicBezTo>
                  <a:pt x="3269195" y="2552756"/>
                  <a:pt x="3285325" y="2558131"/>
                  <a:pt x="3306833" y="2568885"/>
                </a:cubicBezTo>
                <a:cubicBezTo>
                  <a:pt x="3328342" y="2568885"/>
                  <a:pt x="3339094" y="2574264"/>
                  <a:pt x="3339094" y="2585015"/>
                </a:cubicBezTo>
                <a:lnTo>
                  <a:pt x="3322963" y="2601147"/>
                </a:lnTo>
                <a:cubicBezTo>
                  <a:pt x="3312209" y="2590393"/>
                  <a:pt x="3296078" y="2585015"/>
                  <a:pt x="3274571" y="2585015"/>
                </a:cubicBezTo>
                <a:cubicBezTo>
                  <a:pt x="3253064" y="2585015"/>
                  <a:pt x="3242308" y="2585015"/>
                  <a:pt x="3242308" y="2585015"/>
                </a:cubicBezTo>
                <a:cubicBezTo>
                  <a:pt x="3242308" y="2585015"/>
                  <a:pt x="3242308" y="2579639"/>
                  <a:pt x="3242308" y="2568885"/>
                </a:cubicBezTo>
                <a:cubicBezTo>
                  <a:pt x="3242308" y="2558131"/>
                  <a:pt x="3247688" y="2552756"/>
                  <a:pt x="3258442" y="2552756"/>
                </a:cubicBezTo>
                <a:close/>
                <a:moveTo>
                  <a:pt x="8452583" y="2552753"/>
                </a:moveTo>
                <a:cubicBezTo>
                  <a:pt x="8463337" y="2552753"/>
                  <a:pt x="8468715" y="2558131"/>
                  <a:pt x="8468715" y="2568885"/>
                </a:cubicBezTo>
                <a:cubicBezTo>
                  <a:pt x="8468715" y="2579639"/>
                  <a:pt x="8463337" y="2585015"/>
                  <a:pt x="8452583" y="2585015"/>
                </a:cubicBezTo>
                <a:cubicBezTo>
                  <a:pt x="8463337" y="2574264"/>
                  <a:pt x="8463337" y="2563510"/>
                  <a:pt x="8452583" y="2552753"/>
                </a:cubicBezTo>
                <a:close/>
                <a:moveTo>
                  <a:pt x="3564924" y="2552753"/>
                </a:moveTo>
                <a:cubicBezTo>
                  <a:pt x="3564924" y="2563510"/>
                  <a:pt x="3564924" y="2568885"/>
                  <a:pt x="3564924" y="2568885"/>
                </a:cubicBezTo>
                <a:cubicBezTo>
                  <a:pt x="3575682" y="2568885"/>
                  <a:pt x="3581058" y="2568885"/>
                  <a:pt x="3581058" y="2568885"/>
                </a:cubicBezTo>
                <a:cubicBezTo>
                  <a:pt x="3581058" y="2558131"/>
                  <a:pt x="3575682" y="2552753"/>
                  <a:pt x="3564924" y="2552753"/>
                </a:cubicBezTo>
                <a:close/>
                <a:moveTo>
                  <a:pt x="3532666" y="2552753"/>
                </a:moveTo>
                <a:cubicBezTo>
                  <a:pt x="3532666" y="2552753"/>
                  <a:pt x="3532666" y="2558131"/>
                  <a:pt x="3532666" y="2568885"/>
                </a:cubicBezTo>
                <a:cubicBezTo>
                  <a:pt x="3543420" y="2579639"/>
                  <a:pt x="3548797" y="2585015"/>
                  <a:pt x="3548797" y="2585015"/>
                </a:cubicBezTo>
                <a:cubicBezTo>
                  <a:pt x="3548797" y="2585015"/>
                  <a:pt x="3548797" y="2579639"/>
                  <a:pt x="3548797" y="2568885"/>
                </a:cubicBezTo>
                <a:cubicBezTo>
                  <a:pt x="3548797" y="2568885"/>
                  <a:pt x="3546107" y="2566197"/>
                  <a:pt x="3540728" y="2560819"/>
                </a:cubicBezTo>
                <a:cubicBezTo>
                  <a:pt x="3535355" y="2555443"/>
                  <a:pt x="3532666" y="2552753"/>
                  <a:pt x="3532666" y="2552753"/>
                </a:cubicBezTo>
                <a:close/>
                <a:moveTo>
                  <a:pt x="8033182" y="2540655"/>
                </a:moveTo>
                <a:cubicBezTo>
                  <a:pt x="8030492" y="2540655"/>
                  <a:pt x="8027804" y="2542002"/>
                  <a:pt x="8025115" y="2544689"/>
                </a:cubicBezTo>
                <a:cubicBezTo>
                  <a:pt x="8019737" y="2550065"/>
                  <a:pt x="8022428" y="2552753"/>
                  <a:pt x="8033182" y="2552753"/>
                </a:cubicBezTo>
                <a:cubicBezTo>
                  <a:pt x="8043936" y="2552753"/>
                  <a:pt x="8049311" y="2552753"/>
                  <a:pt x="8049311" y="2552753"/>
                </a:cubicBezTo>
                <a:cubicBezTo>
                  <a:pt x="8049311" y="2552753"/>
                  <a:pt x="8046624" y="2550065"/>
                  <a:pt x="8041246" y="2544689"/>
                </a:cubicBezTo>
                <a:cubicBezTo>
                  <a:pt x="8038558" y="2542002"/>
                  <a:pt x="8035869" y="2540655"/>
                  <a:pt x="8033182" y="2540655"/>
                </a:cubicBezTo>
                <a:close/>
                <a:moveTo>
                  <a:pt x="3387487" y="2536624"/>
                </a:moveTo>
                <a:cubicBezTo>
                  <a:pt x="3398241" y="2536624"/>
                  <a:pt x="3403618" y="2541998"/>
                  <a:pt x="3403618" y="2552753"/>
                </a:cubicBezTo>
                <a:cubicBezTo>
                  <a:pt x="3403618" y="2563510"/>
                  <a:pt x="3403618" y="2571575"/>
                  <a:pt x="3403618" y="2576952"/>
                </a:cubicBezTo>
                <a:cubicBezTo>
                  <a:pt x="3403618" y="2582328"/>
                  <a:pt x="3408996" y="2585015"/>
                  <a:pt x="3419749" y="2585015"/>
                </a:cubicBezTo>
                <a:lnTo>
                  <a:pt x="3435880" y="2585015"/>
                </a:lnTo>
                <a:cubicBezTo>
                  <a:pt x="3446634" y="2595771"/>
                  <a:pt x="3446634" y="2606524"/>
                  <a:pt x="3435880" y="2617278"/>
                </a:cubicBezTo>
                <a:lnTo>
                  <a:pt x="3403618" y="2601147"/>
                </a:lnTo>
                <a:cubicBezTo>
                  <a:pt x="3403618" y="2590393"/>
                  <a:pt x="3398241" y="2585015"/>
                  <a:pt x="3387487" y="2585015"/>
                </a:cubicBezTo>
                <a:cubicBezTo>
                  <a:pt x="3376734" y="2585015"/>
                  <a:pt x="3371356" y="2576952"/>
                  <a:pt x="3371356" y="2560819"/>
                </a:cubicBezTo>
                <a:cubicBezTo>
                  <a:pt x="3371356" y="2544689"/>
                  <a:pt x="3376734" y="2536624"/>
                  <a:pt x="3387487" y="2536624"/>
                </a:cubicBezTo>
                <a:close/>
                <a:moveTo>
                  <a:pt x="3339094" y="2536624"/>
                </a:moveTo>
                <a:cubicBezTo>
                  <a:pt x="3339094" y="2536624"/>
                  <a:pt x="3339094" y="2541998"/>
                  <a:pt x="3339094" y="2552753"/>
                </a:cubicBezTo>
                <a:cubicBezTo>
                  <a:pt x="3339094" y="2552753"/>
                  <a:pt x="3336407" y="2552753"/>
                  <a:pt x="3331029" y="2552753"/>
                </a:cubicBezTo>
                <a:cubicBezTo>
                  <a:pt x="3325653" y="2552753"/>
                  <a:pt x="3322963" y="2550065"/>
                  <a:pt x="3322963" y="2544689"/>
                </a:cubicBezTo>
                <a:cubicBezTo>
                  <a:pt x="3322963" y="2539311"/>
                  <a:pt x="3328342" y="2536624"/>
                  <a:pt x="3339094" y="2536624"/>
                </a:cubicBezTo>
                <a:close/>
                <a:moveTo>
                  <a:pt x="3145525" y="2536624"/>
                </a:moveTo>
                <a:lnTo>
                  <a:pt x="3177787" y="2552753"/>
                </a:lnTo>
                <a:cubicBezTo>
                  <a:pt x="3167033" y="2552753"/>
                  <a:pt x="3156278" y="2552753"/>
                  <a:pt x="3145525" y="2552753"/>
                </a:cubicBezTo>
                <a:cubicBezTo>
                  <a:pt x="3134770" y="2552753"/>
                  <a:pt x="3134770" y="2547378"/>
                  <a:pt x="3145525" y="2536624"/>
                </a:cubicBezTo>
                <a:close/>
                <a:moveTo>
                  <a:pt x="3016478" y="2536624"/>
                </a:moveTo>
                <a:cubicBezTo>
                  <a:pt x="3016478" y="2536624"/>
                  <a:pt x="3016478" y="2541998"/>
                  <a:pt x="3016478" y="2552753"/>
                </a:cubicBezTo>
                <a:lnTo>
                  <a:pt x="3016478" y="2568885"/>
                </a:lnTo>
                <a:cubicBezTo>
                  <a:pt x="3005723" y="2568885"/>
                  <a:pt x="3000346" y="2566197"/>
                  <a:pt x="3000346" y="2560819"/>
                </a:cubicBezTo>
                <a:cubicBezTo>
                  <a:pt x="3000346" y="2555443"/>
                  <a:pt x="3000346" y="2552753"/>
                  <a:pt x="3000346" y="2552753"/>
                </a:cubicBezTo>
                <a:close/>
                <a:moveTo>
                  <a:pt x="9646270" y="2520493"/>
                </a:moveTo>
                <a:lnTo>
                  <a:pt x="9662401" y="2568885"/>
                </a:lnTo>
                <a:cubicBezTo>
                  <a:pt x="9673155" y="2558131"/>
                  <a:pt x="9683909" y="2558131"/>
                  <a:pt x="9694664" y="2568885"/>
                </a:cubicBezTo>
                <a:cubicBezTo>
                  <a:pt x="9694664" y="2568885"/>
                  <a:pt x="9694664" y="2574264"/>
                  <a:pt x="9694664" y="2585015"/>
                </a:cubicBezTo>
                <a:lnTo>
                  <a:pt x="9726925" y="2601147"/>
                </a:lnTo>
                <a:cubicBezTo>
                  <a:pt x="9748432" y="2611902"/>
                  <a:pt x="9764564" y="2617278"/>
                  <a:pt x="9775318" y="2617278"/>
                </a:cubicBezTo>
                <a:lnTo>
                  <a:pt x="9807579" y="2601147"/>
                </a:lnTo>
                <a:cubicBezTo>
                  <a:pt x="9807579" y="2590393"/>
                  <a:pt x="9802201" y="2579639"/>
                  <a:pt x="9791447" y="2568885"/>
                </a:cubicBezTo>
                <a:cubicBezTo>
                  <a:pt x="9780693" y="2558131"/>
                  <a:pt x="9764564" y="2550065"/>
                  <a:pt x="9743055" y="2544689"/>
                </a:cubicBezTo>
                <a:cubicBezTo>
                  <a:pt x="9721547" y="2539311"/>
                  <a:pt x="9705418" y="2536624"/>
                  <a:pt x="9694664" y="2536624"/>
                </a:cubicBezTo>
                <a:lnTo>
                  <a:pt x="9662401" y="2520493"/>
                </a:lnTo>
                <a:close/>
                <a:moveTo>
                  <a:pt x="9242997" y="2520493"/>
                </a:moveTo>
                <a:lnTo>
                  <a:pt x="9259129" y="2536624"/>
                </a:lnTo>
                <a:cubicBezTo>
                  <a:pt x="9259129" y="2525869"/>
                  <a:pt x="9256440" y="2520493"/>
                  <a:pt x="9251064" y="2520493"/>
                </a:cubicBezTo>
                <a:cubicBezTo>
                  <a:pt x="9245687" y="2520493"/>
                  <a:pt x="9242997" y="2520493"/>
                  <a:pt x="9242997" y="2520493"/>
                </a:cubicBezTo>
                <a:close/>
                <a:moveTo>
                  <a:pt x="8888118" y="2520493"/>
                </a:moveTo>
                <a:lnTo>
                  <a:pt x="8904250" y="2536624"/>
                </a:lnTo>
                <a:lnTo>
                  <a:pt x="8904250" y="2520493"/>
                </a:lnTo>
                <a:close/>
                <a:moveTo>
                  <a:pt x="7807349" y="2520493"/>
                </a:moveTo>
                <a:lnTo>
                  <a:pt x="7855741" y="2536624"/>
                </a:lnTo>
                <a:lnTo>
                  <a:pt x="7839610" y="2520493"/>
                </a:lnTo>
                <a:close/>
                <a:moveTo>
                  <a:pt x="8803432" y="2512428"/>
                </a:moveTo>
                <a:cubicBezTo>
                  <a:pt x="8800743" y="2512428"/>
                  <a:pt x="8796711" y="2515115"/>
                  <a:pt x="8791333" y="2520493"/>
                </a:cubicBezTo>
                <a:lnTo>
                  <a:pt x="8807463" y="2520493"/>
                </a:lnTo>
                <a:cubicBezTo>
                  <a:pt x="8807463" y="2515115"/>
                  <a:pt x="8806119" y="2512428"/>
                  <a:pt x="8803432" y="2512428"/>
                </a:cubicBezTo>
                <a:close/>
                <a:moveTo>
                  <a:pt x="9630138" y="2504361"/>
                </a:moveTo>
                <a:cubicBezTo>
                  <a:pt x="9619386" y="2504361"/>
                  <a:pt x="9614009" y="2509739"/>
                  <a:pt x="9614009" y="2520493"/>
                </a:cubicBezTo>
                <a:lnTo>
                  <a:pt x="9630138" y="2520493"/>
                </a:lnTo>
                <a:close/>
                <a:moveTo>
                  <a:pt x="9323651" y="2504361"/>
                </a:moveTo>
                <a:cubicBezTo>
                  <a:pt x="9334405" y="2515115"/>
                  <a:pt x="9334405" y="2520493"/>
                  <a:pt x="9323651" y="2520493"/>
                </a:cubicBezTo>
                <a:lnTo>
                  <a:pt x="9339783" y="2536624"/>
                </a:lnTo>
                <a:cubicBezTo>
                  <a:pt x="9350538" y="2536624"/>
                  <a:pt x="9358604" y="2536624"/>
                  <a:pt x="9363979" y="2536624"/>
                </a:cubicBezTo>
                <a:cubicBezTo>
                  <a:pt x="9369356" y="2536624"/>
                  <a:pt x="9377422" y="2541998"/>
                  <a:pt x="9388177" y="2552753"/>
                </a:cubicBezTo>
                <a:lnTo>
                  <a:pt x="9420438" y="2552753"/>
                </a:lnTo>
                <a:lnTo>
                  <a:pt x="9404306" y="2536624"/>
                </a:lnTo>
                <a:cubicBezTo>
                  <a:pt x="9404306" y="2525869"/>
                  <a:pt x="9398929" y="2520493"/>
                  <a:pt x="9388177" y="2520493"/>
                </a:cubicBezTo>
                <a:lnTo>
                  <a:pt x="9355914" y="2520493"/>
                </a:lnTo>
                <a:cubicBezTo>
                  <a:pt x="9355914" y="2509739"/>
                  <a:pt x="9350538" y="2504361"/>
                  <a:pt x="9339783" y="2504361"/>
                </a:cubicBezTo>
                <a:close/>
                <a:moveTo>
                  <a:pt x="3270538" y="2496297"/>
                </a:moveTo>
                <a:cubicBezTo>
                  <a:pt x="3273226" y="2496297"/>
                  <a:pt x="3274571" y="2498986"/>
                  <a:pt x="3274571" y="2504361"/>
                </a:cubicBezTo>
                <a:lnTo>
                  <a:pt x="3258442" y="2504361"/>
                </a:lnTo>
                <a:cubicBezTo>
                  <a:pt x="3263815" y="2498986"/>
                  <a:pt x="3267850" y="2496297"/>
                  <a:pt x="3270538" y="2496297"/>
                </a:cubicBezTo>
                <a:close/>
                <a:moveTo>
                  <a:pt x="9194605" y="2488232"/>
                </a:moveTo>
                <a:lnTo>
                  <a:pt x="9194605" y="2504361"/>
                </a:lnTo>
                <a:lnTo>
                  <a:pt x="9226868" y="2504361"/>
                </a:lnTo>
                <a:cubicBezTo>
                  <a:pt x="9216113" y="2493607"/>
                  <a:pt x="9205359" y="2488232"/>
                  <a:pt x="9194605" y="2488232"/>
                </a:cubicBezTo>
                <a:close/>
                <a:moveTo>
                  <a:pt x="8855857" y="2488232"/>
                </a:moveTo>
                <a:lnTo>
                  <a:pt x="8839725" y="2504361"/>
                </a:lnTo>
                <a:cubicBezTo>
                  <a:pt x="8850479" y="2515115"/>
                  <a:pt x="8850479" y="2520493"/>
                  <a:pt x="8839725" y="2520493"/>
                </a:cubicBezTo>
                <a:lnTo>
                  <a:pt x="8839725" y="2536624"/>
                </a:lnTo>
                <a:cubicBezTo>
                  <a:pt x="8850479" y="2536624"/>
                  <a:pt x="8861233" y="2531247"/>
                  <a:pt x="8871987" y="2520493"/>
                </a:cubicBezTo>
                <a:cubicBezTo>
                  <a:pt x="8871987" y="2509739"/>
                  <a:pt x="8871987" y="2501673"/>
                  <a:pt x="8871987" y="2496297"/>
                </a:cubicBezTo>
                <a:cubicBezTo>
                  <a:pt x="8871987" y="2490919"/>
                  <a:pt x="8866611" y="2488232"/>
                  <a:pt x="8855857" y="2488232"/>
                </a:cubicBezTo>
                <a:close/>
                <a:moveTo>
                  <a:pt x="8275145" y="2488232"/>
                </a:moveTo>
                <a:lnTo>
                  <a:pt x="8259013" y="2504361"/>
                </a:lnTo>
                <a:cubicBezTo>
                  <a:pt x="8259013" y="2515115"/>
                  <a:pt x="8259013" y="2520493"/>
                  <a:pt x="8259013" y="2520493"/>
                </a:cubicBezTo>
                <a:cubicBezTo>
                  <a:pt x="8259013" y="2520493"/>
                  <a:pt x="8264391" y="2515115"/>
                  <a:pt x="8275145" y="2504361"/>
                </a:cubicBezTo>
                <a:cubicBezTo>
                  <a:pt x="8275145" y="2504361"/>
                  <a:pt x="8275145" y="2498986"/>
                  <a:pt x="8275145" y="2488232"/>
                </a:cubicBezTo>
                <a:close/>
                <a:moveTo>
                  <a:pt x="8178358" y="2488232"/>
                </a:moveTo>
                <a:lnTo>
                  <a:pt x="8194490" y="2504361"/>
                </a:lnTo>
                <a:cubicBezTo>
                  <a:pt x="8183736" y="2504361"/>
                  <a:pt x="8178358" y="2507051"/>
                  <a:pt x="8178358" y="2512428"/>
                </a:cubicBezTo>
                <a:cubicBezTo>
                  <a:pt x="8178358" y="2517803"/>
                  <a:pt x="8178358" y="2525869"/>
                  <a:pt x="8178358" y="2536624"/>
                </a:cubicBezTo>
                <a:cubicBezTo>
                  <a:pt x="8178358" y="2547378"/>
                  <a:pt x="8186424" y="2552753"/>
                  <a:pt x="8202556" y="2552753"/>
                </a:cubicBezTo>
                <a:cubicBezTo>
                  <a:pt x="8218686" y="2552753"/>
                  <a:pt x="8232128" y="2558131"/>
                  <a:pt x="8242882" y="2568885"/>
                </a:cubicBezTo>
                <a:lnTo>
                  <a:pt x="8275145" y="2568885"/>
                </a:lnTo>
                <a:cubicBezTo>
                  <a:pt x="8275145" y="2558131"/>
                  <a:pt x="8280520" y="2558131"/>
                  <a:pt x="8291274" y="2568885"/>
                </a:cubicBezTo>
                <a:lnTo>
                  <a:pt x="8307406" y="2552753"/>
                </a:lnTo>
                <a:lnTo>
                  <a:pt x="8275145" y="2552753"/>
                </a:lnTo>
                <a:lnTo>
                  <a:pt x="8259013" y="2536624"/>
                </a:lnTo>
                <a:lnTo>
                  <a:pt x="8226752" y="2536624"/>
                </a:lnTo>
                <a:cubicBezTo>
                  <a:pt x="8215999" y="2547378"/>
                  <a:pt x="8213310" y="2544689"/>
                  <a:pt x="8218686" y="2528557"/>
                </a:cubicBezTo>
                <a:cubicBezTo>
                  <a:pt x="8224063" y="2512428"/>
                  <a:pt x="8215999" y="2498986"/>
                  <a:pt x="8194490" y="2488232"/>
                </a:cubicBezTo>
                <a:close/>
                <a:moveTo>
                  <a:pt x="7984790" y="2488232"/>
                </a:moveTo>
                <a:lnTo>
                  <a:pt x="7920264" y="2536624"/>
                </a:lnTo>
                <a:lnTo>
                  <a:pt x="7936396" y="2552753"/>
                </a:lnTo>
                <a:cubicBezTo>
                  <a:pt x="7936396" y="2541998"/>
                  <a:pt x="7936396" y="2536624"/>
                  <a:pt x="7936396" y="2536624"/>
                </a:cubicBezTo>
                <a:lnTo>
                  <a:pt x="7952528" y="2536624"/>
                </a:lnTo>
                <a:cubicBezTo>
                  <a:pt x="7963278" y="2547378"/>
                  <a:pt x="7979410" y="2547378"/>
                  <a:pt x="8000919" y="2536624"/>
                </a:cubicBezTo>
                <a:lnTo>
                  <a:pt x="8017050" y="2520493"/>
                </a:lnTo>
                <a:lnTo>
                  <a:pt x="8000919" y="2520493"/>
                </a:lnTo>
                <a:cubicBezTo>
                  <a:pt x="7979410" y="2531247"/>
                  <a:pt x="7968658" y="2531247"/>
                  <a:pt x="7968658" y="2520493"/>
                </a:cubicBezTo>
                <a:lnTo>
                  <a:pt x="7968658" y="2504361"/>
                </a:lnTo>
                <a:cubicBezTo>
                  <a:pt x="7979410" y="2515115"/>
                  <a:pt x="7984790" y="2515115"/>
                  <a:pt x="7984790" y="2504361"/>
                </a:cubicBezTo>
                <a:close/>
                <a:moveTo>
                  <a:pt x="8360840" y="2484200"/>
                </a:moveTo>
                <a:cubicBezTo>
                  <a:pt x="8354791" y="2484200"/>
                  <a:pt x="8347732" y="2485543"/>
                  <a:pt x="8339668" y="2488232"/>
                </a:cubicBezTo>
                <a:cubicBezTo>
                  <a:pt x="8318160" y="2488232"/>
                  <a:pt x="8312782" y="2493607"/>
                  <a:pt x="8323537" y="2504361"/>
                </a:cubicBezTo>
                <a:cubicBezTo>
                  <a:pt x="8334291" y="2515115"/>
                  <a:pt x="8334291" y="2520493"/>
                  <a:pt x="8323537" y="2520493"/>
                </a:cubicBezTo>
                <a:lnTo>
                  <a:pt x="8307406" y="2520493"/>
                </a:lnTo>
                <a:lnTo>
                  <a:pt x="8323537" y="2536624"/>
                </a:lnTo>
                <a:lnTo>
                  <a:pt x="8339668" y="2552753"/>
                </a:lnTo>
                <a:lnTo>
                  <a:pt x="8355800" y="2520493"/>
                </a:lnTo>
                <a:lnTo>
                  <a:pt x="8371928" y="2536624"/>
                </a:lnTo>
                <a:cubicBezTo>
                  <a:pt x="8371928" y="2536624"/>
                  <a:pt x="8377306" y="2541998"/>
                  <a:pt x="8388060" y="2552753"/>
                </a:cubicBezTo>
                <a:lnTo>
                  <a:pt x="8404191" y="2552753"/>
                </a:lnTo>
                <a:cubicBezTo>
                  <a:pt x="8414946" y="2552753"/>
                  <a:pt x="8420323" y="2547378"/>
                  <a:pt x="8420323" y="2536624"/>
                </a:cubicBezTo>
                <a:cubicBezTo>
                  <a:pt x="8431078" y="2558131"/>
                  <a:pt x="8441829" y="2574264"/>
                  <a:pt x="8452583" y="2585015"/>
                </a:cubicBezTo>
                <a:lnTo>
                  <a:pt x="8468715" y="2601147"/>
                </a:lnTo>
                <a:lnTo>
                  <a:pt x="8484846" y="2585015"/>
                </a:lnTo>
                <a:cubicBezTo>
                  <a:pt x="8484846" y="2585015"/>
                  <a:pt x="8484846" y="2579639"/>
                  <a:pt x="8484846" y="2568885"/>
                </a:cubicBezTo>
                <a:lnTo>
                  <a:pt x="8500978" y="2568885"/>
                </a:lnTo>
                <a:cubicBezTo>
                  <a:pt x="8511732" y="2558131"/>
                  <a:pt x="8522483" y="2555443"/>
                  <a:pt x="8533237" y="2560819"/>
                </a:cubicBezTo>
                <a:cubicBezTo>
                  <a:pt x="8543992" y="2566197"/>
                  <a:pt x="8549370" y="2568885"/>
                  <a:pt x="8549370" y="2568885"/>
                </a:cubicBezTo>
                <a:lnTo>
                  <a:pt x="8549370" y="2552753"/>
                </a:lnTo>
                <a:cubicBezTo>
                  <a:pt x="8527863" y="2541998"/>
                  <a:pt x="8514419" y="2539311"/>
                  <a:pt x="8509042" y="2544689"/>
                </a:cubicBezTo>
                <a:cubicBezTo>
                  <a:pt x="8503665" y="2550065"/>
                  <a:pt x="8500978" y="2547378"/>
                  <a:pt x="8500978" y="2536624"/>
                </a:cubicBezTo>
                <a:lnTo>
                  <a:pt x="8484846" y="2520493"/>
                </a:lnTo>
                <a:cubicBezTo>
                  <a:pt x="8484846" y="2520493"/>
                  <a:pt x="8482158" y="2520493"/>
                  <a:pt x="8476779" y="2520493"/>
                </a:cubicBezTo>
                <a:cubicBezTo>
                  <a:pt x="8471404" y="2520493"/>
                  <a:pt x="8463337" y="2520493"/>
                  <a:pt x="8452583" y="2520493"/>
                </a:cubicBezTo>
                <a:cubicBezTo>
                  <a:pt x="8441829" y="2509739"/>
                  <a:pt x="8431078" y="2515115"/>
                  <a:pt x="8420323" y="2536624"/>
                </a:cubicBezTo>
                <a:cubicBezTo>
                  <a:pt x="8420323" y="2525869"/>
                  <a:pt x="8414946" y="2520493"/>
                  <a:pt x="8404191" y="2520493"/>
                </a:cubicBezTo>
                <a:cubicBezTo>
                  <a:pt x="8393437" y="2531247"/>
                  <a:pt x="8388060" y="2531247"/>
                  <a:pt x="8388060" y="2520493"/>
                </a:cubicBezTo>
                <a:cubicBezTo>
                  <a:pt x="8388060" y="2496297"/>
                  <a:pt x="8378987" y="2484200"/>
                  <a:pt x="8360840" y="2484200"/>
                </a:cubicBezTo>
                <a:close/>
                <a:moveTo>
                  <a:pt x="8283210" y="2472098"/>
                </a:moveTo>
                <a:cubicBezTo>
                  <a:pt x="8277832" y="2472098"/>
                  <a:pt x="8277832" y="2477478"/>
                  <a:pt x="8283210" y="2488232"/>
                </a:cubicBezTo>
                <a:cubicBezTo>
                  <a:pt x="8288587" y="2498986"/>
                  <a:pt x="8293964" y="2501673"/>
                  <a:pt x="8299341" y="2496297"/>
                </a:cubicBezTo>
                <a:cubicBezTo>
                  <a:pt x="8304718" y="2490919"/>
                  <a:pt x="8304718" y="2485543"/>
                  <a:pt x="8299341" y="2480165"/>
                </a:cubicBezTo>
                <a:cubicBezTo>
                  <a:pt x="8293964" y="2474789"/>
                  <a:pt x="8288587" y="2472098"/>
                  <a:pt x="8283210" y="2472098"/>
                </a:cubicBezTo>
                <a:close/>
                <a:moveTo>
                  <a:pt x="8065444" y="2472098"/>
                </a:moveTo>
                <a:cubicBezTo>
                  <a:pt x="8054690" y="2472098"/>
                  <a:pt x="8049311" y="2474789"/>
                  <a:pt x="8049311" y="2480165"/>
                </a:cubicBezTo>
                <a:cubicBezTo>
                  <a:pt x="8049311" y="2485543"/>
                  <a:pt x="8054690" y="2488232"/>
                  <a:pt x="8065444" y="2488232"/>
                </a:cubicBezTo>
                <a:close/>
                <a:moveTo>
                  <a:pt x="7400045" y="2464036"/>
                </a:moveTo>
                <a:cubicBezTo>
                  <a:pt x="7397354" y="2464036"/>
                  <a:pt x="7393323" y="2466723"/>
                  <a:pt x="7387946" y="2472098"/>
                </a:cubicBezTo>
                <a:lnTo>
                  <a:pt x="7387946" y="2488232"/>
                </a:lnTo>
                <a:cubicBezTo>
                  <a:pt x="7398699" y="2488232"/>
                  <a:pt x="7404077" y="2482852"/>
                  <a:pt x="7404077" y="2472098"/>
                </a:cubicBezTo>
                <a:cubicBezTo>
                  <a:pt x="7404077" y="2466723"/>
                  <a:pt x="7402732" y="2464036"/>
                  <a:pt x="7400045" y="2464036"/>
                </a:cubicBezTo>
                <a:close/>
                <a:moveTo>
                  <a:pt x="9226868" y="2455969"/>
                </a:moveTo>
                <a:cubicBezTo>
                  <a:pt x="9226868" y="2455969"/>
                  <a:pt x="9226868" y="2461344"/>
                  <a:pt x="9226868" y="2472098"/>
                </a:cubicBezTo>
                <a:cubicBezTo>
                  <a:pt x="9226868" y="2482852"/>
                  <a:pt x="9232243" y="2482852"/>
                  <a:pt x="9242997" y="2472098"/>
                </a:cubicBezTo>
                <a:cubicBezTo>
                  <a:pt x="9242997" y="2461344"/>
                  <a:pt x="9242997" y="2455969"/>
                  <a:pt x="9242997" y="2455969"/>
                </a:cubicBezTo>
                <a:cubicBezTo>
                  <a:pt x="9232243" y="2455969"/>
                  <a:pt x="9226868" y="2455969"/>
                  <a:pt x="9226868" y="2455969"/>
                </a:cubicBezTo>
                <a:close/>
                <a:moveTo>
                  <a:pt x="5032836" y="2455969"/>
                </a:moveTo>
                <a:lnTo>
                  <a:pt x="5048970" y="2472098"/>
                </a:lnTo>
                <a:lnTo>
                  <a:pt x="5065098" y="2472098"/>
                </a:lnTo>
                <a:cubicBezTo>
                  <a:pt x="5054346" y="2461344"/>
                  <a:pt x="5043591" y="2455969"/>
                  <a:pt x="5032836" y="2455969"/>
                </a:cubicBezTo>
                <a:close/>
                <a:moveTo>
                  <a:pt x="3693973" y="2455969"/>
                </a:moveTo>
                <a:cubicBezTo>
                  <a:pt x="3693973" y="2455969"/>
                  <a:pt x="3693973" y="2461344"/>
                  <a:pt x="3693973" y="2472098"/>
                </a:cubicBezTo>
                <a:cubicBezTo>
                  <a:pt x="3704728" y="2472098"/>
                  <a:pt x="3710106" y="2469411"/>
                  <a:pt x="3710106" y="2464036"/>
                </a:cubicBezTo>
                <a:cubicBezTo>
                  <a:pt x="3710106" y="2458657"/>
                  <a:pt x="3710106" y="2455969"/>
                  <a:pt x="3710106" y="2455969"/>
                </a:cubicBezTo>
                <a:cubicBezTo>
                  <a:pt x="3710106" y="2455969"/>
                  <a:pt x="3704728" y="2455969"/>
                  <a:pt x="3693973" y="2455969"/>
                </a:cubicBezTo>
                <a:close/>
                <a:moveTo>
                  <a:pt x="2564811" y="2455969"/>
                </a:moveTo>
                <a:lnTo>
                  <a:pt x="2580942" y="2455969"/>
                </a:lnTo>
                <a:lnTo>
                  <a:pt x="2597073" y="2455969"/>
                </a:lnTo>
                <a:cubicBezTo>
                  <a:pt x="2607828" y="2455969"/>
                  <a:pt x="2607828" y="2458657"/>
                  <a:pt x="2597073" y="2464036"/>
                </a:cubicBezTo>
                <a:cubicBezTo>
                  <a:pt x="2586318" y="2469411"/>
                  <a:pt x="2586318" y="2477478"/>
                  <a:pt x="2597073" y="2488232"/>
                </a:cubicBezTo>
                <a:cubicBezTo>
                  <a:pt x="2597073" y="2488232"/>
                  <a:pt x="2594387" y="2488232"/>
                  <a:pt x="2589007" y="2488232"/>
                </a:cubicBezTo>
                <a:cubicBezTo>
                  <a:pt x="2583632" y="2488232"/>
                  <a:pt x="2575566" y="2482852"/>
                  <a:pt x="2564811" y="2472098"/>
                </a:cubicBezTo>
                <a:close/>
                <a:moveTo>
                  <a:pt x="9049427" y="2439839"/>
                </a:moveTo>
                <a:cubicBezTo>
                  <a:pt x="9060183" y="2439839"/>
                  <a:pt x="9065559" y="2439839"/>
                  <a:pt x="9065559" y="2439839"/>
                </a:cubicBezTo>
                <a:cubicBezTo>
                  <a:pt x="9065559" y="2439839"/>
                  <a:pt x="9065559" y="2445215"/>
                  <a:pt x="9065559" y="2455969"/>
                </a:cubicBezTo>
                <a:lnTo>
                  <a:pt x="9033296" y="2455969"/>
                </a:lnTo>
                <a:cubicBezTo>
                  <a:pt x="9033296" y="2445215"/>
                  <a:pt x="9038672" y="2439839"/>
                  <a:pt x="9049427" y="2439839"/>
                </a:cubicBezTo>
                <a:close/>
                <a:moveTo>
                  <a:pt x="7775086" y="2439839"/>
                </a:moveTo>
                <a:cubicBezTo>
                  <a:pt x="7764334" y="2439839"/>
                  <a:pt x="7764334" y="2445215"/>
                  <a:pt x="7775086" y="2455969"/>
                </a:cubicBezTo>
                <a:lnTo>
                  <a:pt x="7791218" y="2455969"/>
                </a:lnTo>
                <a:cubicBezTo>
                  <a:pt x="7791218" y="2445215"/>
                  <a:pt x="7785840" y="2439839"/>
                  <a:pt x="7775086" y="2439839"/>
                </a:cubicBezTo>
                <a:close/>
                <a:moveTo>
                  <a:pt x="3609286" y="2431773"/>
                </a:moveTo>
                <a:cubicBezTo>
                  <a:pt x="3606597" y="2431773"/>
                  <a:pt x="3602566" y="2434461"/>
                  <a:pt x="3597187" y="2439839"/>
                </a:cubicBezTo>
                <a:cubicBezTo>
                  <a:pt x="3575682" y="2450593"/>
                  <a:pt x="3581058" y="2455969"/>
                  <a:pt x="3613321" y="2455969"/>
                </a:cubicBezTo>
                <a:lnTo>
                  <a:pt x="3613321" y="2439839"/>
                </a:lnTo>
                <a:cubicBezTo>
                  <a:pt x="3613321" y="2434461"/>
                  <a:pt x="3611975" y="2431773"/>
                  <a:pt x="3609286" y="2431773"/>
                </a:cubicBezTo>
                <a:close/>
                <a:moveTo>
                  <a:pt x="9033296" y="2423706"/>
                </a:moveTo>
                <a:lnTo>
                  <a:pt x="9033296" y="2439839"/>
                </a:lnTo>
                <a:cubicBezTo>
                  <a:pt x="9022542" y="2439839"/>
                  <a:pt x="9017166" y="2439839"/>
                  <a:pt x="9017166" y="2439839"/>
                </a:cubicBezTo>
                <a:cubicBezTo>
                  <a:pt x="9017166" y="2439839"/>
                  <a:pt x="9017166" y="2445215"/>
                  <a:pt x="9017166" y="2455969"/>
                </a:cubicBezTo>
                <a:lnTo>
                  <a:pt x="9001033" y="2455969"/>
                </a:lnTo>
                <a:cubicBezTo>
                  <a:pt x="8990279" y="2455969"/>
                  <a:pt x="8984904" y="2455969"/>
                  <a:pt x="8984904" y="2455969"/>
                </a:cubicBezTo>
                <a:cubicBezTo>
                  <a:pt x="8984904" y="2455969"/>
                  <a:pt x="8984904" y="2461344"/>
                  <a:pt x="8984904" y="2472098"/>
                </a:cubicBezTo>
                <a:cubicBezTo>
                  <a:pt x="8984904" y="2472098"/>
                  <a:pt x="8990279" y="2472098"/>
                  <a:pt x="9001033" y="2472098"/>
                </a:cubicBezTo>
                <a:lnTo>
                  <a:pt x="9001033" y="2504361"/>
                </a:lnTo>
                <a:cubicBezTo>
                  <a:pt x="8990279" y="2504361"/>
                  <a:pt x="8984904" y="2504361"/>
                  <a:pt x="8984904" y="2504361"/>
                </a:cubicBezTo>
                <a:cubicBezTo>
                  <a:pt x="8974150" y="2515115"/>
                  <a:pt x="8968772" y="2515115"/>
                  <a:pt x="8968772" y="2504361"/>
                </a:cubicBezTo>
                <a:cubicBezTo>
                  <a:pt x="8968772" y="2493607"/>
                  <a:pt x="8963396" y="2488232"/>
                  <a:pt x="8952642" y="2488232"/>
                </a:cubicBezTo>
                <a:cubicBezTo>
                  <a:pt x="8941887" y="2488232"/>
                  <a:pt x="8931133" y="2482852"/>
                  <a:pt x="8920379" y="2472098"/>
                </a:cubicBezTo>
                <a:cubicBezTo>
                  <a:pt x="8920379" y="2472098"/>
                  <a:pt x="8915004" y="2472098"/>
                  <a:pt x="8904250" y="2472098"/>
                </a:cubicBezTo>
                <a:cubicBezTo>
                  <a:pt x="8893496" y="2482852"/>
                  <a:pt x="8898872" y="2490919"/>
                  <a:pt x="8920379" y="2496297"/>
                </a:cubicBezTo>
                <a:cubicBezTo>
                  <a:pt x="8941887" y="2501673"/>
                  <a:pt x="8952642" y="2509739"/>
                  <a:pt x="8952642" y="2520493"/>
                </a:cubicBezTo>
                <a:cubicBezTo>
                  <a:pt x="8963396" y="2520493"/>
                  <a:pt x="8968772" y="2520493"/>
                  <a:pt x="8968772" y="2520493"/>
                </a:cubicBezTo>
                <a:cubicBezTo>
                  <a:pt x="8990279" y="2520493"/>
                  <a:pt x="9006413" y="2523182"/>
                  <a:pt x="9017166" y="2528557"/>
                </a:cubicBezTo>
                <a:cubicBezTo>
                  <a:pt x="9027920" y="2533935"/>
                  <a:pt x="9033296" y="2541998"/>
                  <a:pt x="9033296" y="2552753"/>
                </a:cubicBezTo>
                <a:cubicBezTo>
                  <a:pt x="9033296" y="2552753"/>
                  <a:pt x="9035984" y="2555443"/>
                  <a:pt x="9041363" y="2560819"/>
                </a:cubicBezTo>
                <a:cubicBezTo>
                  <a:pt x="9046738" y="2566197"/>
                  <a:pt x="9049427" y="2568885"/>
                  <a:pt x="9049427" y="2568885"/>
                </a:cubicBezTo>
                <a:lnTo>
                  <a:pt x="9065559" y="2585015"/>
                </a:lnTo>
                <a:cubicBezTo>
                  <a:pt x="9076313" y="2595771"/>
                  <a:pt x="9087066" y="2606524"/>
                  <a:pt x="9097820" y="2617278"/>
                </a:cubicBezTo>
                <a:cubicBezTo>
                  <a:pt x="9108574" y="2617278"/>
                  <a:pt x="9116638" y="2622656"/>
                  <a:pt x="9122017" y="2633410"/>
                </a:cubicBezTo>
                <a:cubicBezTo>
                  <a:pt x="9127392" y="2644164"/>
                  <a:pt x="9135459" y="2646852"/>
                  <a:pt x="9146213" y="2641474"/>
                </a:cubicBezTo>
                <a:cubicBezTo>
                  <a:pt x="9156968" y="2636098"/>
                  <a:pt x="9167720" y="2638785"/>
                  <a:pt x="9178474" y="2649539"/>
                </a:cubicBezTo>
                <a:cubicBezTo>
                  <a:pt x="9178474" y="2660293"/>
                  <a:pt x="9183851" y="2660293"/>
                  <a:pt x="9194605" y="2649539"/>
                </a:cubicBezTo>
                <a:lnTo>
                  <a:pt x="9146213" y="2633410"/>
                </a:lnTo>
                <a:cubicBezTo>
                  <a:pt x="9146213" y="2633410"/>
                  <a:pt x="9140837" y="2628032"/>
                  <a:pt x="9130083" y="2617278"/>
                </a:cubicBezTo>
                <a:cubicBezTo>
                  <a:pt x="9119327" y="2606524"/>
                  <a:pt x="9113951" y="2598460"/>
                  <a:pt x="9113951" y="2593082"/>
                </a:cubicBezTo>
                <a:cubicBezTo>
                  <a:pt x="9113951" y="2587706"/>
                  <a:pt x="9116638" y="2587706"/>
                  <a:pt x="9122017" y="2593082"/>
                </a:cubicBezTo>
                <a:cubicBezTo>
                  <a:pt x="9127392" y="2598460"/>
                  <a:pt x="9140837" y="2601147"/>
                  <a:pt x="9162342" y="2601147"/>
                </a:cubicBezTo>
                <a:cubicBezTo>
                  <a:pt x="9183851" y="2601147"/>
                  <a:pt x="9199983" y="2606524"/>
                  <a:pt x="9210737" y="2617278"/>
                </a:cubicBezTo>
                <a:lnTo>
                  <a:pt x="9210737" y="2601147"/>
                </a:lnTo>
                <a:cubicBezTo>
                  <a:pt x="9210737" y="2579639"/>
                  <a:pt x="9199983" y="2574264"/>
                  <a:pt x="9178474" y="2585015"/>
                </a:cubicBezTo>
                <a:cubicBezTo>
                  <a:pt x="9167720" y="2585015"/>
                  <a:pt x="9162342" y="2579639"/>
                  <a:pt x="9162342" y="2568885"/>
                </a:cubicBezTo>
                <a:cubicBezTo>
                  <a:pt x="9162342" y="2558131"/>
                  <a:pt x="9162342" y="2550065"/>
                  <a:pt x="9162342" y="2544689"/>
                </a:cubicBezTo>
                <a:cubicBezTo>
                  <a:pt x="9162342" y="2539311"/>
                  <a:pt x="9156968" y="2536624"/>
                  <a:pt x="9146213" y="2536624"/>
                </a:cubicBezTo>
                <a:cubicBezTo>
                  <a:pt x="9146213" y="2525869"/>
                  <a:pt x="9146213" y="2515115"/>
                  <a:pt x="9146213" y="2504361"/>
                </a:cubicBezTo>
                <a:cubicBezTo>
                  <a:pt x="9156968" y="2504361"/>
                  <a:pt x="9165033" y="2501673"/>
                  <a:pt x="9170409" y="2496297"/>
                </a:cubicBezTo>
                <a:cubicBezTo>
                  <a:pt x="9175785" y="2490919"/>
                  <a:pt x="9173097" y="2482852"/>
                  <a:pt x="9162342" y="2472098"/>
                </a:cubicBezTo>
                <a:cubicBezTo>
                  <a:pt x="9151588" y="2461344"/>
                  <a:pt x="9140837" y="2455969"/>
                  <a:pt x="9130083" y="2455969"/>
                </a:cubicBezTo>
                <a:lnTo>
                  <a:pt x="9113951" y="2455969"/>
                </a:lnTo>
                <a:lnTo>
                  <a:pt x="9097820" y="2455969"/>
                </a:lnTo>
                <a:lnTo>
                  <a:pt x="9081688" y="2455969"/>
                </a:lnTo>
                <a:cubicBezTo>
                  <a:pt x="9092442" y="2445215"/>
                  <a:pt x="9095131" y="2439839"/>
                  <a:pt x="9089755" y="2439839"/>
                </a:cubicBezTo>
                <a:cubicBezTo>
                  <a:pt x="9084378" y="2439839"/>
                  <a:pt x="9076313" y="2434461"/>
                  <a:pt x="9065559" y="2423706"/>
                </a:cubicBezTo>
                <a:close/>
                <a:moveTo>
                  <a:pt x="8936511" y="2423706"/>
                </a:moveTo>
                <a:cubicBezTo>
                  <a:pt x="8925758" y="2423706"/>
                  <a:pt x="8920379" y="2426397"/>
                  <a:pt x="8920379" y="2431773"/>
                </a:cubicBezTo>
                <a:cubicBezTo>
                  <a:pt x="8920379" y="2437148"/>
                  <a:pt x="8925758" y="2442527"/>
                  <a:pt x="8936511" y="2447902"/>
                </a:cubicBezTo>
                <a:cubicBezTo>
                  <a:pt x="8947265" y="2453282"/>
                  <a:pt x="8958018" y="2450593"/>
                  <a:pt x="8968772" y="2439839"/>
                </a:cubicBezTo>
                <a:cubicBezTo>
                  <a:pt x="8958018" y="2429084"/>
                  <a:pt x="8947265" y="2423706"/>
                  <a:pt x="8936511" y="2423706"/>
                </a:cubicBezTo>
                <a:close/>
                <a:moveTo>
                  <a:pt x="8194490" y="2423706"/>
                </a:moveTo>
                <a:lnTo>
                  <a:pt x="8178358" y="2439839"/>
                </a:lnTo>
                <a:cubicBezTo>
                  <a:pt x="8178358" y="2450593"/>
                  <a:pt x="8183736" y="2450593"/>
                  <a:pt x="8194490" y="2439839"/>
                </a:cubicBezTo>
                <a:lnTo>
                  <a:pt x="8210620" y="2455969"/>
                </a:lnTo>
                <a:lnTo>
                  <a:pt x="8226752" y="2488232"/>
                </a:lnTo>
                <a:lnTo>
                  <a:pt x="8226752" y="2472098"/>
                </a:lnTo>
                <a:lnTo>
                  <a:pt x="8226752" y="2455969"/>
                </a:lnTo>
                <a:close/>
                <a:moveTo>
                  <a:pt x="7791218" y="2423706"/>
                </a:moveTo>
                <a:lnTo>
                  <a:pt x="7823478" y="2439839"/>
                </a:lnTo>
                <a:cubicBezTo>
                  <a:pt x="7823478" y="2439839"/>
                  <a:pt x="7823478" y="2437148"/>
                  <a:pt x="7823478" y="2431773"/>
                </a:cubicBezTo>
                <a:cubicBezTo>
                  <a:pt x="7823478" y="2426397"/>
                  <a:pt x="7818102" y="2423706"/>
                  <a:pt x="7807349" y="2423706"/>
                </a:cubicBezTo>
                <a:close/>
                <a:moveTo>
                  <a:pt x="4161770" y="2423706"/>
                </a:moveTo>
                <a:lnTo>
                  <a:pt x="4145639" y="2439839"/>
                </a:lnTo>
                <a:cubicBezTo>
                  <a:pt x="4156392" y="2450593"/>
                  <a:pt x="4164460" y="2453282"/>
                  <a:pt x="4169836" y="2447902"/>
                </a:cubicBezTo>
                <a:cubicBezTo>
                  <a:pt x="4175212" y="2442527"/>
                  <a:pt x="4172523" y="2434461"/>
                  <a:pt x="4161770" y="2423706"/>
                </a:cubicBezTo>
                <a:close/>
                <a:moveTo>
                  <a:pt x="8456618" y="2415643"/>
                </a:moveTo>
                <a:cubicBezTo>
                  <a:pt x="8453927" y="2415643"/>
                  <a:pt x="8452583" y="2418332"/>
                  <a:pt x="8452583" y="2423706"/>
                </a:cubicBezTo>
                <a:cubicBezTo>
                  <a:pt x="8441829" y="2423706"/>
                  <a:pt x="8436454" y="2423706"/>
                  <a:pt x="8436454" y="2423706"/>
                </a:cubicBezTo>
                <a:lnTo>
                  <a:pt x="8436454" y="2439839"/>
                </a:lnTo>
                <a:lnTo>
                  <a:pt x="8468715" y="2455969"/>
                </a:lnTo>
                <a:cubicBezTo>
                  <a:pt x="8468715" y="2466723"/>
                  <a:pt x="8474091" y="2466723"/>
                  <a:pt x="8484846" y="2455969"/>
                </a:cubicBezTo>
                <a:lnTo>
                  <a:pt x="8468715" y="2423706"/>
                </a:lnTo>
                <a:cubicBezTo>
                  <a:pt x="8463337" y="2418332"/>
                  <a:pt x="8459305" y="2415643"/>
                  <a:pt x="8456618" y="2415643"/>
                </a:cubicBezTo>
                <a:close/>
                <a:moveTo>
                  <a:pt x="9275259" y="2407577"/>
                </a:moveTo>
                <a:lnTo>
                  <a:pt x="9275259" y="2423706"/>
                </a:lnTo>
                <a:lnTo>
                  <a:pt x="9291392" y="2439839"/>
                </a:lnTo>
                <a:cubicBezTo>
                  <a:pt x="9291392" y="2429084"/>
                  <a:pt x="9286014" y="2418332"/>
                  <a:pt x="9275259" y="2407577"/>
                </a:cubicBezTo>
                <a:close/>
                <a:moveTo>
                  <a:pt x="9178474" y="2407577"/>
                </a:moveTo>
                <a:cubicBezTo>
                  <a:pt x="9189229" y="2418332"/>
                  <a:pt x="9199983" y="2423706"/>
                  <a:pt x="9210737" y="2423706"/>
                </a:cubicBezTo>
                <a:cubicBezTo>
                  <a:pt x="9210737" y="2423706"/>
                  <a:pt x="9205359" y="2418332"/>
                  <a:pt x="9194605" y="2407577"/>
                </a:cubicBezTo>
                <a:close/>
                <a:moveTo>
                  <a:pt x="8371928" y="2407577"/>
                </a:moveTo>
                <a:lnTo>
                  <a:pt x="8371928" y="2423706"/>
                </a:lnTo>
                <a:lnTo>
                  <a:pt x="8388060" y="2423706"/>
                </a:lnTo>
                <a:cubicBezTo>
                  <a:pt x="8388060" y="2412952"/>
                  <a:pt x="8382683" y="2407577"/>
                  <a:pt x="8371928" y="2407577"/>
                </a:cubicBezTo>
                <a:close/>
                <a:moveTo>
                  <a:pt x="8000919" y="2407577"/>
                </a:moveTo>
                <a:cubicBezTo>
                  <a:pt x="8011674" y="2407577"/>
                  <a:pt x="8017050" y="2412952"/>
                  <a:pt x="8017050" y="2423706"/>
                </a:cubicBezTo>
                <a:lnTo>
                  <a:pt x="8000919" y="2423706"/>
                </a:lnTo>
                <a:cubicBezTo>
                  <a:pt x="8000919" y="2412952"/>
                  <a:pt x="8000919" y="2407577"/>
                  <a:pt x="8000919" y="2407577"/>
                </a:cubicBezTo>
                <a:close/>
                <a:moveTo>
                  <a:pt x="7855741" y="2407577"/>
                </a:moveTo>
                <a:lnTo>
                  <a:pt x="7855741" y="2423706"/>
                </a:lnTo>
                <a:cubicBezTo>
                  <a:pt x="7855741" y="2423706"/>
                  <a:pt x="7855741" y="2429084"/>
                  <a:pt x="7855741" y="2439839"/>
                </a:cubicBezTo>
                <a:lnTo>
                  <a:pt x="7871873" y="2439839"/>
                </a:lnTo>
                <a:lnTo>
                  <a:pt x="7904136" y="2439839"/>
                </a:lnTo>
                <a:lnTo>
                  <a:pt x="7871873" y="2423706"/>
                </a:lnTo>
                <a:cubicBezTo>
                  <a:pt x="7861119" y="2412952"/>
                  <a:pt x="7855741" y="2407577"/>
                  <a:pt x="7855741" y="2407577"/>
                </a:cubicBezTo>
                <a:close/>
                <a:moveTo>
                  <a:pt x="9017166" y="2391444"/>
                </a:moveTo>
                <a:cubicBezTo>
                  <a:pt x="9017166" y="2402198"/>
                  <a:pt x="9017166" y="2407577"/>
                  <a:pt x="9017166" y="2407577"/>
                </a:cubicBezTo>
                <a:lnTo>
                  <a:pt x="9017166" y="2423706"/>
                </a:lnTo>
                <a:cubicBezTo>
                  <a:pt x="9027920" y="2423706"/>
                  <a:pt x="9033296" y="2418332"/>
                  <a:pt x="9033296" y="2407577"/>
                </a:cubicBezTo>
                <a:cubicBezTo>
                  <a:pt x="9033296" y="2396823"/>
                  <a:pt x="9027920" y="2391444"/>
                  <a:pt x="9017166" y="2391444"/>
                </a:cubicBezTo>
                <a:close/>
                <a:moveTo>
                  <a:pt x="9001033" y="2391444"/>
                </a:moveTo>
                <a:cubicBezTo>
                  <a:pt x="8990279" y="2391444"/>
                  <a:pt x="8979527" y="2396823"/>
                  <a:pt x="8968772" y="2407577"/>
                </a:cubicBezTo>
                <a:cubicBezTo>
                  <a:pt x="8968772" y="2418332"/>
                  <a:pt x="8974150" y="2423706"/>
                  <a:pt x="8984904" y="2423706"/>
                </a:cubicBezTo>
                <a:cubicBezTo>
                  <a:pt x="8984904" y="2423706"/>
                  <a:pt x="8990279" y="2418332"/>
                  <a:pt x="9001033" y="2407577"/>
                </a:cubicBezTo>
                <a:close/>
                <a:moveTo>
                  <a:pt x="8194490" y="2391444"/>
                </a:moveTo>
                <a:cubicBezTo>
                  <a:pt x="8194490" y="2402198"/>
                  <a:pt x="8194490" y="2407577"/>
                  <a:pt x="8194490" y="2407577"/>
                </a:cubicBezTo>
                <a:cubicBezTo>
                  <a:pt x="8205245" y="2407577"/>
                  <a:pt x="8210620" y="2404887"/>
                  <a:pt x="8210620" y="2399511"/>
                </a:cubicBezTo>
                <a:cubicBezTo>
                  <a:pt x="8210620" y="2394134"/>
                  <a:pt x="8210620" y="2391444"/>
                  <a:pt x="8210620" y="2391444"/>
                </a:cubicBezTo>
                <a:cubicBezTo>
                  <a:pt x="8210620" y="2391444"/>
                  <a:pt x="8205245" y="2391444"/>
                  <a:pt x="8194490" y="2391444"/>
                </a:cubicBezTo>
                <a:close/>
                <a:moveTo>
                  <a:pt x="7565386" y="2391444"/>
                </a:moveTo>
                <a:cubicBezTo>
                  <a:pt x="7576140" y="2402198"/>
                  <a:pt x="7581518" y="2407577"/>
                  <a:pt x="7581518" y="2407577"/>
                </a:cubicBezTo>
                <a:lnTo>
                  <a:pt x="7581518" y="2391444"/>
                </a:lnTo>
                <a:cubicBezTo>
                  <a:pt x="7570764" y="2391444"/>
                  <a:pt x="7565386" y="2391444"/>
                  <a:pt x="7565386" y="2391444"/>
                </a:cubicBezTo>
                <a:close/>
                <a:moveTo>
                  <a:pt x="6710446" y="2391444"/>
                </a:moveTo>
                <a:lnTo>
                  <a:pt x="6710446" y="2407577"/>
                </a:lnTo>
                <a:lnTo>
                  <a:pt x="6726579" y="2391444"/>
                </a:lnTo>
                <a:cubicBezTo>
                  <a:pt x="6726579" y="2391444"/>
                  <a:pt x="6721201" y="2391444"/>
                  <a:pt x="6710446" y="2391444"/>
                </a:cubicBezTo>
                <a:close/>
                <a:moveTo>
                  <a:pt x="4048854" y="2391444"/>
                </a:moveTo>
                <a:lnTo>
                  <a:pt x="4048854" y="2407577"/>
                </a:lnTo>
                <a:lnTo>
                  <a:pt x="4081116" y="2407577"/>
                </a:lnTo>
                <a:cubicBezTo>
                  <a:pt x="4081116" y="2407577"/>
                  <a:pt x="4078425" y="2404887"/>
                  <a:pt x="4073050" y="2399511"/>
                </a:cubicBezTo>
                <a:cubicBezTo>
                  <a:pt x="4067673" y="2394134"/>
                  <a:pt x="4059606" y="2391444"/>
                  <a:pt x="4048854" y="2391444"/>
                </a:cubicBezTo>
                <a:close/>
                <a:moveTo>
                  <a:pt x="3048740" y="2391444"/>
                </a:moveTo>
                <a:cubicBezTo>
                  <a:pt x="3037982" y="2391444"/>
                  <a:pt x="3032609" y="2396823"/>
                  <a:pt x="3032609" y="2407577"/>
                </a:cubicBezTo>
                <a:cubicBezTo>
                  <a:pt x="3021854" y="2418332"/>
                  <a:pt x="3027233" y="2423706"/>
                  <a:pt x="3048740" y="2423706"/>
                </a:cubicBezTo>
                <a:lnTo>
                  <a:pt x="3064870" y="2407577"/>
                </a:lnTo>
                <a:cubicBezTo>
                  <a:pt x="3064870" y="2396823"/>
                  <a:pt x="3059492" y="2391444"/>
                  <a:pt x="3048740" y="2391444"/>
                </a:cubicBezTo>
                <a:close/>
                <a:moveTo>
                  <a:pt x="8226752" y="2375315"/>
                </a:moveTo>
                <a:lnTo>
                  <a:pt x="8226752" y="2391444"/>
                </a:lnTo>
                <a:cubicBezTo>
                  <a:pt x="8226752" y="2412952"/>
                  <a:pt x="8226752" y="2423706"/>
                  <a:pt x="8226752" y="2423706"/>
                </a:cubicBezTo>
                <a:cubicBezTo>
                  <a:pt x="8226752" y="2423706"/>
                  <a:pt x="8237506" y="2418332"/>
                  <a:pt x="8259013" y="2407577"/>
                </a:cubicBezTo>
                <a:cubicBezTo>
                  <a:pt x="8269767" y="2407577"/>
                  <a:pt x="8275145" y="2402198"/>
                  <a:pt x="8275145" y="2391444"/>
                </a:cubicBezTo>
                <a:cubicBezTo>
                  <a:pt x="8275145" y="2380691"/>
                  <a:pt x="8269767" y="2378002"/>
                  <a:pt x="8259013" y="2383381"/>
                </a:cubicBezTo>
                <a:cubicBezTo>
                  <a:pt x="8248259" y="2388756"/>
                  <a:pt x="8237506" y="2386069"/>
                  <a:pt x="8226752" y="2375315"/>
                </a:cubicBezTo>
                <a:close/>
                <a:moveTo>
                  <a:pt x="7807349" y="2375315"/>
                </a:moveTo>
                <a:lnTo>
                  <a:pt x="7807349" y="2391444"/>
                </a:lnTo>
                <a:lnTo>
                  <a:pt x="7839610" y="2391444"/>
                </a:lnTo>
                <a:cubicBezTo>
                  <a:pt x="7839610" y="2380691"/>
                  <a:pt x="7836923" y="2375315"/>
                  <a:pt x="7831545" y="2375315"/>
                </a:cubicBezTo>
                <a:cubicBezTo>
                  <a:pt x="7826168" y="2375315"/>
                  <a:pt x="7818102" y="2375315"/>
                  <a:pt x="7807349" y="2375315"/>
                </a:cubicBezTo>
                <a:close/>
                <a:moveTo>
                  <a:pt x="7678302" y="2375315"/>
                </a:moveTo>
                <a:cubicBezTo>
                  <a:pt x="7678302" y="2386069"/>
                  <a:pt x="7680990" y="2394134"/>
                  <a:pt x="7686368" y="2399511"/>
                </a:cubicBezTo>
                <a:cubicBezTo>
                  <a:pt x="7691744" y="2404887"/>
                  <a:pt x="7689056" y="2407577"/>
                  <a:pt x="7678302" y="2407577"/>
                </a:cubicBezTo>
                <a:lnTo>
                  <a:pt x="7629910" y="2423706"/>
                </a:lnTo>
                <a:cubicBezTo>
                  <a:pt x="7629910" y="2434461"/>
                  <a:pt x="7632597" y="2437148"/>
                  <a:pt x="7637975" y="2431773"/>
                </a:cubicBezTo>
                <a:cubicBezTo>
                  <a:pt x="7643352" y="2426397"/>
                  <a:pt x="7662170" y="2434461"/>
                  <a:pt x="7694432" y="2455969"/>
                </a:cubicBezTo>
                <a:cubicBezTo>
                  <a:pt x="7726694" y="2466723"/>
                  <a:pt x="7742824" y="2466723"/>
                  <a:pt x="7742824" y="2455969"/>
                </a:cubicBezTo>
                <a:cubicBezTo>
                  <a:pt x="7742824" y="2445215"/>
                  <a:pt x="7737449" y="2439839"/>
                  <a:pt x="7726694" y="2439839"/>
                </a:cubicBezTo>
                <a:lnTo>
                  <a:pt x="7710566" y="2423706"/>
                </a:lnTo>
                <a:cubicBezTo>
                  <a:pt x="7710566" y="2412952"/>
                  <a:pt x="7710566" y="2407577"/>
                  <a:pt x="7710566" y="2407577"/>
                </a:cubicBezTo>
                <a:lnTo>
                  <a:pt x="7775086" y="2407577"/>
                </a:lnTo>
                <a:cubicBezTo>
                  <a:pt x="7775086" y="2375315"/>
                  <a:pt x="7758956" y="2369938"/>
                  <a:pt x="7726694" y="2391444"/>
                </a:cubicBezTo>
                <a:cubicBezTo>
                  <a:pt x="7726694" y="2380691"/>
                  <a:pt x="7715940" y="2375315"/>
                  <a:pt x="7694432" y="2375315"/>
                </a:cubicBezTo>
                <a:close/>
                <a:moveTo>
                  <a:pt x="6887888" y="2375315"/>
                </a:moveTo>
                <a:lnTo>
                  <a:pt x="6871758" y="2391444"/>
                </a:lnTo>
                <a:lnTo>
                  <a:pt x="6887888" y="2391444"/>
                </a:lnTo>
                <a:cubicBezTo>
                  <a:pt x="6887888" y="2380691"/>
                  <a:pt x="6887888" y="2375315"/>
                  <a:pt x="6887888" y="2375315"/>
                </a:cubicBezTo>
                <a:close/>
                <a:moveTo>
                  <a:pt x="6645924" y="2375315"/>
                </a:moveTo>
                <a:lnTo>
                  <a:pt x="6645924" y="2391444"/>
                </a:lnTo>
                <a:lnTo>
                  <a:pt x="6662055" y="2391444"/>
                </a:lnTo>
                <a:cubicBezTo>
                  <a:pt x="6662055" y="2380691"/>
                  <a:pt x="6656678" y="2375315"/>
                  <a:pt x="6645924" y="2375315"/>
                </a:cubicBezTo>
                <a:close/>
                <a:moveTo>
                  <a:pt x="8791333" y="2359184"/>
                </a:moveTo>
                <a:cubicBezTo>
                  <a:pt x="8791333" y="2359184"/>
                  <a:pt x="8791333" y="2364560"/>
                  <a:pt x="8791333" y="2375315"/>
                </a:cubicBezTo>
                <a:lnTo>
                  <a:pt x="8791333" y="2391444"/>
                </a:lnTo>
                <a:lnTo>
                  <a:pt x="8775204" y="2423706"/>
                </a:lnTo>
                <a:lnTo>
                  <a:pt x="8807463" y="2439839"/>
                </a:lnTo>
                <a:lnTo>
                  <a:pt x="8823596" y="2439839"/>
                </a:lnTo>
                <a:cubicBezTo>
                  <a:pt x="8834350" y="2429084"/>
                  <a:pt x="8842415" y="2423706"/>
                  <a:pt x="8847791" y="2423706"/>
                </a:cubicBezTo>
                <a:cubicBezTo>
                  <a:pt x="8853168" y="2423706"/>
                  <a:pt x="8855857" y="2418332"/>
                  <a:pt x="8855857" y="2407577"/>
                </a:cubicBezTo>
                <a:cubicBezTo>
                  <a:pt x="8855857" y="2396823"/>
                  <a:pt x="8845104" y="2391444"/>
                  <a:pt x="8823596" y="2391444"/>
                </a:cubicBezTo>
                <a:cubicBezTo>
                  <a:pt x="8823596" y="2391444"/>
                  <a:pt x="8818218" y="2391444"/>
                  <a:pt x="8807463" y="2391444"/>
                </a:cubicBezTo>
                <a:cubicBezTo>
                  <a:pt x="8796709" y="2391444"/>
                  <a:pt x="8791333" y="2391444"/>
                  <a:pt x="8791333" y="2391444"/>
                </a:cubicBezTo>
                <a:cubicBezTo>
                  <a:pt x="8791333" y="2391444"/>
                  <a:pt x="8796709" y="2386069"/>
                  <a:pt x="8807463" y="2375315"/>
                </a:cubicBezTo>
                <a:close/>
                <a:moveTo>
                  <a:pt x="4774744" y="2359184"/>
                </a:moveTo>
                <a:cubicBezTo>
                  <a:pt x="4774744" y="2359184"/>
                  <a:pt x="4777433" y="2361873"/>
                  <a:pt x="4782810" y="2367248"/>
                </a:cubicBezTo>
                <a:cubicBezTo>
                  <a:pt x="4788186" y="2372627"/>
                  <a:pt x="4790875" y="2375315"/>
                  <a:pt x="4790875" y="2375315"/>
                </a:cubicBezTo>
                <a:cubicBezTo>
                  <a:pt x="4790875" y="2375315"/>
                  <a:pt x="4796251" y="2375315"/>
                  <a:pt x="4807006" y="2375315"/>
                </a:cubicBezTo>
                <a:cubicBezTo>
                  <a:pt x="4807006" y="2364560"/>
                  <a:pt x="4801629" y="2359184"/>
                  <a:pt x="4790875" y="2359184"/>
                </a:cubicBezTo>
                <a:close/>
                <a:moveTo>
                  <a:pt x="7589582" y="2343052"/>
                </a:moveTo>
                <a:cubicBezTo>
                  <a:pt x="7573451" y="2343052"/>
                  <a:pt x="7568073" y="2348430"/>
                  <a:pt x="7573451" y="2359184"/>
                </a:cubicBezTo>
                <a:cubicBezTo>
                  <a:pt x="7578829" y="2369938"/>
                  <a:pt x="7586893" y="2375315"/>
                  <a:pt x="7597647" y="2375315"/>
                </a:cubicBezTo>
                <a:lnTo>
                  <a:pt x="7613778" y="2391444"/>
                </a:lnTo>
                <a:cubicBezTo>
                  <a:pt x="7603024" y="2402198"/>
                  <a:pt x="7603024" y="2407577"/>
                  <a:pt x="7613778" y="2407577"/>
                </a:cubicBezTo>
                <a:lnTo>
                  <a:pt x="7629910" y="2391444"/>
                </a:lnTo>
                <a:cubicBezTo>
                  <a:pt x="7629910" y="2380691"/>
                  <a:pt x="7635286" y="2375315"/>
                  <a:pt x="7646040" y="2375315"/>
                </a:cubicBezTo>
                <a:lnTo>
                  <a:pt x="7629910" y="2359184"/>
                </a:lnTo>
                <a:cubicBezTo>
                  <a:pt x="7619156" y="2359184"/>
                  <a:pt x="7613778" y="2356494"/>
                  <a:pt x="7613778" y="2351119"/>
                </a:cubicBezTo>
                <a:cubicBezTo>
                  <a:pt x="7613778" y="2345743"/>
                  <a:pt x="7605714" y="2343052"/>
                  <a:pt x="7589582" y="2343052"/>
                </a:cubicBezTo>
                <a:close/>
                <a:moveTo>
                  <a:pt x="6807234" y="2343052"/>
                </a:moveTo>
                <a:cubicBezTo>
                  <a:pt x="6807234" y="2353806"/>
                  <a:pt x="6807234" y="2359184"/>
                  <a:pt x="6807234" y="2359184"/>
                </a:cubicBezTo>
                <a:cubicBezTo>
                  <a:pt x="6817988" y="2359184"/>
                  <a:pt x="6823364" y="2359184"/>
                  <a:pt x="6823364" y="2359184"/>
                </a:cubicBezTo>
                <a:cubicBezTo>
                  <a:pt x="6823364" y="2359184"/>
                  <a:pt x="6817988" y="2353806"/>
                  <a:pt x="6807234" y="2343052"/>
                </a:cubicBezTo>
                <a:close/>
                <a:moveTo>
                  <a:pt x="8210620" y="2326923"/>
                </a:moveTo>
                <a:lnTo>
                  <a:pt x="8242882" y="2343052"/>
                </a:lnTo>
                <a:lnTo>
                  <a:pt x="8226752" y="2326923"/>
                </a:lnTo>
                <a:close/>
                <a:moveTo>
                  <a:pt x="7775086" y="2326923"/>
                </a:moveTo>
                <a:cubicBezTo>
                  <a:pt x="7764334" y="2326923"/>
                  <a:pt x="7758956" y="2329610"/>
                  <a:pt x="7758956" y="2334987"/>
                </a:cubicBezTo>
                <a:cubicBezTo>
                  <a:pt x="7758956" y="2340365"/>
                  <a:pt x="7758956" y="2343052"/>
                  <a:pt x="7758956" y="2343052"/>
                </a:cubicBezTo>
                <a:cubicBezTo>
                  <a:pt x="7758956" y="2353806"/>
                  <a:pt x="7761645" y="2359184"/>
                  <a:pt x="7767022" y="2359184"/>
                </a:cubicBezTo>
                <a:cubicBezTo>
                  <a:pt x="7772399" y="2359184"/>
                  <a:pt x="7777776" y="2356494"/>
                  <a:pt x="7783152" y="2351119"/>
                </a:cubicBezTo>
                <a:cubicBezTo>
                  <a:pt x="7788531" y="2345743"/>
                  <a:pt x="7791218" y="2343052"/>
                  <a:pt x="7791218" y="2343052"/>
                </a:cubicBezTo>
                <a:cubicBezTo>
                  <a:pt x="7791218" y="2343052"/>
                  <a:pt x="7785840" y="2337677"/>
                  <a:pt x="7775086" y="2326923"/>
                </a:cubicBezTo>
                <a:close/>
                <a:moveTo>
                  <a:pt x="3000346" y="2326923"/>
                </a:moveTo>
                <a:cubicBezTo>
                  <a:pt x="3000346" y="2337677"/>
                  <a:pt x="3005723" y="2343052"/>
                  <a:pt x="3016478" y="2343052"/>
                </a:cubicBezTo>
                <a:cubicBezTo>
                  <a:pt x="3016478" y="2353806"/>
                  <a:pt x="3011101" y="2359184"/>
                  <a:pt x="3000346" y="2359184"/>
                </a:cubicBezTo>
                <a:cubicBezTo>
                  <a:pt x="3000346" y="2359184"/>
                  <a:pt x="2997657" y="2356494"/>
                  <a:pt x="2992282" y="2351119"/>
                </a:cubicBezTo>
                <a:cubicBezTo>
                  <a:pt x="2986905" y="2345743"/>
                  <a:pt x="2984216" y="2343052"/>
                  <a:pt x="2984216" y="2343052"/>
                </a:cubicBezTo>
                <a:cubicBezTo>
                  <a:pt x="2984216" y="2332298"/>
                  <a:pt x="2989592" y="2326923"/>
                  <a:pt x="3000346" y="2326923"/>
                </a:cubicBezTo>
                <a:close/>
                <a:moveTo>
                  <a:pt x="8678417" y="2310791"/>
                </a:moveTo>
                <a:lnTo>
                  <a:pt x="8678417" y="2326923"/>
                </a:lnTo>
                <a:cubicBezTo>
                  <a:pt x="8699924" y="2337677"/>
                  <a:pt x="8705302" y="2332298"/>
                  <a:pt x="8694549" y="2310791"/>
                </a:cubicBezTo>
                <a:cubicBezTo>
                  <a:pt x="8683792" y="2310791"/>
                  <a:pt x="8678417" y="2310791"/>
                  <a:pt x="8678417" y="2310791"/>
                </a:cubicBezTo>
                <a:close/>
                <a:moveTo>
                  <a:pt x="7984790" y="2310791"/>
                </a:moveTo>
                <a:lnTo>
                  <a:pt x="8000919" y="2326923"/>
                </a:lnTo>
                <a:cubicBezTo>
                  <a:pt x="8000919" y="2337677"/>
                  <a:pt x="7995541" y="2343052"/>
                  <a:pt x="7984790" y="2343052"/>
                </a:cubicBezTo>
                <a:lnTo>
                  <a:pt x="7984790" y="2326923"/>
                </a:lnTo>
                <a:cubicBezTo>
                  <a:pt x="7984790" y="2326923"/>
                  <a:pt x="7984790" y="2321544"/>
                  <a:pt x="7984790" y="2310791"/>
                </a:cubicBezTo>
                <a:close/>
                <a:moveTo>
                  <a:pt x="3226178" y="2310791"/>
                </a:moveTo>
                <a:cubicBezTo>
                  <a:pt x="3226178" y="2310791"/>
                  <a:pt x="3226178" y="2313480"/>
                  <a:pt x="3226178" y="2318856"/>
                </a:cubicBezTo>
                <a:cubicBezTo>
                  <a:pt x="3226178" y="2324232"/>
                  <a:pt x="3231554" y="2326923"/>
                  <a:pt x="3242308" y="2326923"/>
                </a:cubicBezTo>
                <a:close/>
                <a:moveTo>
                  <a:pt x="2806775" y="2310791"/>
                </a:moveTo>
                <a:lnTo>
                  <a:pt x="2822907" y="2326923"/>
                </a:lnTo>
                <a:lnTo>
                  <a:pt x="2839037" y="2326923"/>
                </a:lnTo>
                <a:cubicBezTo>
                  <a:pt x="2828282" y="2316169"/>
                  <a:pt x="2817530" y="2310791"/>
                  <a:pt x="2806775" y="2310791"/>
                </a:cubicBezTo>
                <a:close/>
                <a:moveTo>
                  <a:pt x="8735883" y="2305751"/>
                </a:moveTo>
                <a:cubicBezTo>
                  <a:pt x="8729836" y="2303734"/>
                  <a:pt x="8726809" y="2310791"/>
                  <a:pt x="8726809" y="2326923"/>
                </a:cubicBezTo>
                <a:lnTo>
                  <a:pt x="8678417" y="2343052"/>
                </a:lnTo>
                <a:cubicBezTo>
                  <a:pt x="8678417" y="2343052"/>
                  <a:pt x="8675728" y="2340365"/>
                  <a:pt x="8670350" y="2334987"/>
                </a:cubicBezTo>
                <a:cubicBezTo>
                  <a:pt x="8664974" y="2329610"/>
                  <a:pt x="8656909" y="2326923"/>
                  <a:pt x="8646155" y="2326923"/>
                </a:cubicBezTo>
                <a:cubicBezTo>
                  <a:pt x="8635400" y="2326923"/>
                  <a:pt x="8627334" y="2326923"/>
                  <a:pt x="8621959" y="2326923"/>
                </a:cubicBezTo>
                <a:cubicBezTo>
                  <a:pt x="8616582" y="2326923"/>
                  <a:pt x="8613892" y="2321544"/>
                  <a:pt x="8613892" y="2310791"/>
                </a:cubicBezTo>
                <a:lnTo>
                  <a:pt x="8597763" y="2310791"/>
                </a:lnTo>
                <a:cubicBezTo>
                  <a:pt x="8597763" y="2321544"/>
                  <a:pt x="8595074" y="2326923"/>
                  <a:pt x="8589696" y="2326923"/>
                </a:cubicBezTo>
                <a:cubicBezTo>
                  <a:pt x="8584320" y="2326923"/>
                  <a:pt x="8576254" y="2321544"/>
                  <a:pt x="8565500" y="2310791"/>
                </a:cubicBezTo>
                <a:cubicBezTo>
                  <a:pt x="8543992" y="2321544"/>
                  <a:pt x="8533237" y="2332298"/>
                  <a:pt x="8533237" y="2343052"/>
                </a:cubicBezTo>
                <a:cubicBezTo>
                  <a:pt x="8543992" y="2353806"/>
                  <a:pt x="8549370" y="2348430"/>
                  <a:pt x="8549370" y="2326923"/>
                </a:cubicBezTo>
                <a:lnTo>
                  <a:pt x="8565500" y="2326923"/>
                </a:lnTo>
                <a:cubicBezTo>
                  <a:pt x="8565500" y="2337677"/>
                  <a:pt x="8565500" y="2343052"/>
                  <a:pt x="8565500" y="2343052"/>
                </a:cubicBezTo>
                <a:lnTo>
                  <a:pt x="8581632" y="2343052"/>
                </a:lnTo>
                <a:cubicBezTo>
                  <a:pt x="8581632" y="2353806"/>
                  <a:pt x="8589696" y="2364560"/>
                  <a:pt x="8605828" y="2375315"/>
                </a:cubicBezTo>
                <a:cubicBezTo>
                  <a:pt x="8621959" y="2386069"/>
                  <a:pt x="8632713" y="2388756"/>
                  <a:pt x="8638091" y="2383381"/>
                </a:cubicBezTo>
                <a:cubicBezTo>
                  <a:pt x="8643467" y="2378002"/>
                  <a:pt x="8656909" y="2378002"/>
                  <a:pt x="8678417" y="2383381"/>
                </a:cubicBezTo>
                <a:cubicBezTo>
                  <a:pt x="8699924" y="2388756"/>
                  <a:pt x="8710678" y="2396823"/>
                  <a:pt x="8710678" y="2407577"/>
                </a:cubicBezTo>
                <a:cubicBezTo>
                  <a:pt x="8710678" y="2418332"/>
                  <a:pt x="8705302" y="2426397"/>
                  <a:pt x="8694549" y="2431773"/>
                </a:cubicBezTo>
                <a:lnTo>
                  <a:pt x="8684282" y="2434705"/>
                </a:lnTo>
                <a:lnTo>
                  <a:pt x="8686483" y="2435805"/>
                </a:lnTo>
                <a:cubicBezTo>
                  <a:pt x="8697237" y="2438496"/>
                  <a:pt x="8710678" y="2439839"/>
                  <a:pt x="8726809" y="2439839"/>
                </a:cubicBezTo>
                <a:lnTo>
                  <a:pt x="8742941" y="2439839"/>
                </a:lnTo>
                <a:lnTo>
                  <a:pt x="8742941" y="2423706"/>
                </a:lnTo>
                <a:cubicBezTo>
                  <a:pt x="8742941" y="2402198"/>
                  <a:pt x="8742941" y="2386069"/>
                  <a:pt x="8742941" y="2375315"/>
                </a:cubicBezTo>
                <a:lnTo>
                  <a:pt x="8710678" y="2359184"/>
                </a:lnTo>
                <a:lnTo>
                  <a:pt x="8726809" y="2343052"/>
                </a:lnTo>
                <a:cubicBezTo>
                  <a:pt x="8737563" y="2343052"/>
                  <a:pt x="8748317" y="2343052"/>
                  <a:pt x="8759072" y="2343052"/>
                </a:cubicBezTo>
                <a:cubicBezTo>
                  <a:pt x="8769824" y="2353806"/>
                  <a:pt x="8775204" y="2353806"/>
                  <a:pt x="8775204" y="2343052"/>
                </a:cubicBezTo>
                <a:cubicBezTo>
                  <a:pt x="8775204" y="2332298"/>
                  <a:pt x="8772513" y="2324232"/>
                  <a:pt x="8767137" y="2318856"/>
                </a:cubicBezTo>
                <a:cubicBezTo>
                  <a:pt x="8761761" y="2313480"/>
                  <a:pt x="8753695" y="2310791"/>
                  <a:pt x="8742941" y="2310791"/>
                </a:cubicBezTo>
                <a:cubicBezTo>
                  <a:pt x="8740251" y="2308102"/>
                  <a:pt x="8737899" y="2306423"/>
                  <a:pt x="8735883" y="2305751"/>
                </a:cubicBezTo>
                <a:close/>
                <a:moveTo>
                  <a:pt x="8884086" y="2302727"/>
                </a:moveTo>
                <a:cubicBezTo>
                  <a:pt x="8881397" y="2302727"/>
                  <a:pt x="8877365" y="2305414"/>
                  <a:pt x="8871987" y="2310791"/>
                </a:cubicBezTo>
                <a:cubicBezTo>
                  <a:pt x="8871987" y="2310791"/>
                  <a:pt x="8877364" y="2310791"/>
                  <a:pt x="8888118" y="2310791"/>
                </a:cubicBezTo>
                <a:cubicBezTo>
                  <a:pt x="8888118" y="2305414"/>
                  <a:pt x="8886773" y="2302727"/>
                  <a:pt x="8884086" y="2302727"/>
                </a:cubicBezTo>
                <a:close/>
                <a:moveTo>
                  <a:pt x="8371928" y="2294660"/>
                </a:moveTo>
                <a:lnTo>
                  <a:pt x="8371928" y="2310791"/>
                </a:lnTo>
                <a:lnTo>
                  <a:pt x="8388060" y="2294660"/>
                </a:lnTo>
                <a:cubicBezTo>
                  <a:pt x="8377306" y="2294660"/>
                  <a:pt x="8371928" y="2294660"/>
                  <a:pt x="8371928" y="2294660"/>
                </a:cubicBezTo>
                <a:close/>
                <a:moveTo>
                  <a:pt x="8081574" y="2294660"/>
                </a:moveTo>
                <a:cubicBezTo>
                  <a:pt x="8081574" y="2305414"/>
                  <a:pt x="8086950" y="2310791"/>
                  <a:pt x="8097704" y="2310791"/>
                </a:cubicBezTo>
                <a:lnTo>
                  <a:pt x="8113836" y="2310791"/>
                </a:lnTo>
                <a:cubicBezTo>
                  <a:pt x="8113836" y="2300037"/>
                  <a:pt x="8113836" y="2294660"/>
                  <a:pt x="8113836" y="2294660"/>
                </a:cubicBezTo>
                <a:cubicBezTo>
                  <a:pt x="8113836" y="2294660"/>
                  <a:pt x="8108458" y="2294660"/>
                  <a:pt x="8097704" y="2294660"/>
                </a:cubicBezTo>
                <a:cubicBezTo>
                  <a:pt x="8086950" y="2294660"/>
                  <a:pt x="8081574" y="2294660"/>
                  <a:pt x="8081574" y="2294660"/>
                </a:cubicBezTo>
                <a:close/>
                <a:moveTo>
                  <a:pt x="2887431" y="2284578"/>
                </a:moveTo>
                <a:lnTo>
                  <a:pt x="2879365" y="2289620"/>
                </a:lnTo>
                <a:cubicBezTo>
                  <a:pt x="2887431" y="2287602"/>
                  <a:pt x="2895495" y="2294660"/>
                  <a:pt x="2903561" y="2310791"/>
                </a:cubicBezTo>
                <a:cubicBezTo>
                  <a:pt x="2903561" y="2310791"/>
                  <a:pt x="2903561" y="2313480"/>
                  <a:pt x="2903561" y="2318856"/>
                </a:cubicBezTo>
                <a:cubicBezTo>
                  <a:pt x="2903561" y="2324232"/>
                  <a:pt x="2908937" y="2332298"/>
                  <a:pt x="2919691" y="2343052"/>
                </a:cubicBezTo>
                <a:lnTo>
                  <a:pt x="2919691" y="2359184"/>
                </a:lnTo>
                <a:lnTo>
                  <a:pt x="2887431" y="2359184"/>
                </a:lnTo>
                <a:lnTo>
                  <a:pt x="2968082" y="2391444"/>
                </a:lnTo>
                <a:lnTo>
                  <a:pt x="2984216" y="2375315"/>
                </a:lnTo>
                <a:cubicBezTo>
                  <a:pt x="2973461" y="2375315"/>
                  <a:pt x="2970774" y="2372627"/>
                  <a:pt x="2976150" y="2367248"/>
                </a:cubicBezTo>
                <a:cubicBezTo>
                  <a:pt x="2981524" y="2361873"/>
                  <a:pt x="2989592" y="2359184"/>
                  <a:pt x="3000346" y="2359184"/>
                </a:cubicBezTo>
                <a:cubicBezTo>
                  <a:pt x="3011101" y="2369938"/>
                  <a:pt x="3019165" y="2375315"/>
                  <a:pt x="3024541" y="2375315"/>
                </a:cubicBezTo>
                <a:cubicBezTo>
                  <a:pt x="3029920" y="2375315"/>
                  <a:pt x="3037982" y="2369938"/>
                  <a:pt x="3048740" y="2359184"/>
                </a:cubicBezTo>
                <a:cubicBezTo>
                  <a:pt x="3037982" y="2359184"/>
                  <a:pt x="3032609" y="2348430"/>
                  <a:pt x="3032609" y="2326923"/>
                </a:cubicBezTo>
                <a:cubicBezTo>
                  <a:pt x="3021854" y="2326923"/>
                  <a:pt x="3011101" y="2321544"/>
                  <a:pt x="3000346" y="2310791"/>
                </a:cubicBezTo>
                <a:cubicBezTo>
                  <a:pt x="2989592" y="2300037"/>
                  <a:pt x="2981524" y="2297348"/>
                  <a:pt x="2976150" y="2302727"/>
                </a:cubicBezTo>
                <a:cubicBezTo>
                  <a:pt x="2970774" y="2308102"/>
                  <a:pt x="2973461" y="2316169"/>
                  <a:pt x="2984216" y="2326923"/>
                </a:cubicBezTo>
                <a:lnTo>
                  <a:pt x="2968082" y="2326923"/>
                </a:lnTo>
                <a:cubicBezTo>
                  <a:pt x="2968082" y="2326923"/>
                  <a:pt x="2960020" y="2326923"/>
                  <a:pt x="2943886" y="2326923"/>
                </a:cubicBezTo>
                <a:cubicBezTo>
                  <a:pt x="2927757" y="2326923"/>
                  <a:pt x="2919691" y="2321544"/>
                  <a:pt x="2919691" y="2310791"/>
                </a:cubicBezTo>
                <a:cubicBezTo>
                  <a:pt x="2919691" y="2300037"/>
                  <a:pt x="2914314" y="2291973"/>
                  <a:pt x="2903561" y="2286594"/>
                </a:cubicBezTo>
                <a:cubicBezTo>
                  <a:pt x="2898182" y="2283906"/>
                  <a:pt x="2892806" y="2283234"/>
                  <a:pt x="2887431" y="2284578"/>
                </a:cubicBezTo>
                <a:close/>
                <a:moveTo>
                  <a:pt x="8952642" y="2278530"/>
                </a:moveTo>
                <a:lnTo>
                  <a:pt x="8936511" y="2294660"/>
                </a:lnTo>
                <a:lnTo>
                  <a:pt x="8952642" y="2310791"/>
                </a:lnTo>
                <a:cubicBezTo>
                  <a:pt x="8952642" y="2300037"/>
                  <a:pt x="8952642" y="2289284"/>
                  <a:pt x="8952642" y="2278530"/>
                </a:cubicBezTo>
                <a:close/>
                <a:moveTo>
                  <a:pt x="6920150" y="2278530"/>
                </a:moveTo>
                <a:lnTo>
                  <a:pt x="6920150" y="2294660"/>
                </a:lnTo>
                <a:lnTo>
                  <a:pt x="6936281" y="2294660"/>
                </a:lnTo>
                <a:cubicBezTo>
                  <a:pt x="6936281" y="2283906"/>
                  <a:pt x="6930903" y="2278530"/>
                  <a:pt x="6920150" y="2278530"/>
                </a:cubicBezTo>
                <a:close/>
                <a:moveTo>
                  <a:pt x="3016478" y="2278530"/>
                </a:moveTo>
                <a:lnTo>
                  <a:pt x="3000346" y="2294660"/>
                </a:lnTo>
                <a:lnTo>
                  <a:pt x="3016478" y="2294660"/>
                </a:lnTo>
                <a:cubicBezTo>
                  <a:pt x="3016478" y="2283906"/>
                  <a:pt x="3016478" y="2278530"/>
                  <a:pt x="3016478" y="2278530"/>
                </a:cubicBezTo>
                <a:close/>
                <a:moveTo>
                  <a:pt x="8355800" y="2262398"/>
                </a:moveTo>
                <a:lnTo>
                  <a:pt x="8355800" y="2278530"/>
                </a:lnTo>
                <a:lnTo>
                  <a:pt x="8371928" y="2262398"/>
                </a:lnTo>
                <a:cubicBezTo>
                  <a:pt x="8361174" y="2262398"/>
                  <a:pt x="8355800" y="2262398"/>
                  <a:pt x="8355800" y="2262398"/>
                </a:cubicBezTo>
                <a:close/>
                <a:moveTo>
                  <a:pt x="7484732" y="2262398"/>
                </a:moveTo>
                <a:cubicBezTo>
                  <a:pt x="7463223" y="2273152"/>
                  <a:pt x="7463223" y="2283906"/>
                  <a:pt x="7484732" y="2294660"/>
                </a:cubicBezTo>
                <a:cubicBezTo>
                  <a:pt x="7484732" y="2283906"/>
                  <a:pt x="7490110" y="2278530"/>
                  <a:pt x="7500864" y="2278530"/>
                </a:cubicBezTo>
                <a:cubicBezTo>
                  <a:pt x="7500864" y="2289284"/>
                  <a:pt x="7500864" y="2294660"/>
                  <a:pt x="7500864" y="2294660"/>
                </a:cubicBezTo>
                <a:cubicBezTo>
                  <a:pt x="7500864" y="2294660"/>
                  <a:pt x="7500864" y="2300037"/>
                  <a:pt x="7500864" y="2310791"/>
                </a:cubicBezTo>
                <a:lnTo>
                  <a:pt x="7516992" y="2310791"/>
                </a:lnTo>
                <a:cubicBezTo>
                  <a:pt x="7516992" y="2300037"/>
                  <a:pt x="7514305" y="2289284"/>
                  <a:pt x="7508928" y="2278530"/>
                </a:cubicBezTo>
                <a:cubicBezTo>
                  <a:pt x="7503551" y="2267776"/>
                  <a:pt x="7495486" y="2262398"/>
                  <a:pt x="7484732" y="2262398"/>
                </a:cubicBezTo>
                <a:close/>
                <a:moveTo>
                  <a:pt x="7387946" y="2262398"/>
                </a:moveTo>
                <a:cubicBezTo>
                  <a:pt x="7387946" y="2273152"/>
                  <a:pt x="7387946" y="2278530"/>
                  <a:pt x="7387946" y="2278530"/>
                </a:cubicBezTo>
                <a:lnTo>
                  <a:pt x="7404077" y="2278530"/>
                </a:lnTo>
                <a:cubicBezTo>
                  <a:pt x="7404077" y="2267776"/>
                  <a:pt x="7398699" y="2262398"/>
                  <a:pt x="7387946" y="2262398"/>
                </a:cubicBezTo>
                <a:close/>
                <a:moveTo>
                  <a:pt x="6339438" y="2262398"/>
                </a:moveTo>
                <a:lnTo>
                  <a:pt x="6323308" y="2278530"/>
                </a:lnTo>
                <a:lnTo>
                  <a:pt x="6371702" y="2294660"/>
                </a:lnTo>
                <a:cubicBezTo>
                  <a:pt x="6393208" y="2294660"/>
                  <a:pt x="6403961" y="2297348"/>
                  <a:pt x="6403961" y="2302727"/>
                </a:cubicBezTo>
                <a:cubicBezTo>
                  <a:pt x="6403961" y="2308102"/>
                  <a:pt x="6406650" y="2310791"/>
                  <a:pt x="6412026" y="2310791"/>
                </a:cubicBezTo>
                <a:cubicBezTo>
                  <a:pt x="6417404" y="2310791"/>
                  <a:pt x="6420092" y="2308102"/>
                  <a:pt x="6420092" y="2302727"/>
                </a:cubicBezTo>
                <a:cubicBezTo>
                  <a:pt x="6420092" y="2297348"/>
                  <a:pt x="6414714" y="2291973"/>
                  <a:pt x="6403961" y="2286594"/>
                </a:cubicBezTo>
                <a:cubicBezTo>
                  <a:pt x="6393208" y="2281219"/>
                  <a:pt x="6371702" y="2273152"/>
                  <a:pt x="6339438" y="2262398"/>
                </a:cubicBezTo>
                <a:close/>
                <a:moveTo>
                  <a:pt x="4064985" y="2262398"/>
                </a:moveTo>
                <a:cubicBezTo>
                  <a:pt x="4064985" y="2262398"/>
                  <a:pt x="4066329" y="2263742"/>
                  <a:pt x="4069016" y="2266432"/>
                </a:cubicBezTo>
                <a:lnTo>
                  <a:pt x="4076697" y="2274112"/>
                </a:lnTo>
                <a:lnTo>
                  <a:pt x="4073050" y="2270464"/>
                </a:lnTo>
                <a:cubicBezTo>
                  <a:pt x="4067673" y="2265086"/>
                  <a:pt x="4064985" y="2262398"/>
                  <a:pt x="4064985" y="2262398"/>
                </a:cubicBezTo>
                <a:close/>
                <a:moveTo>
                  <a:pt x="3887547" y="2262398"/>
                </a:moveTo>
                <a:lnTo>
                  <a:pt x="3887547" y="2278530"/>
                </a:lnTo>
                <a:lnTo>
                  <a:pt x="3903675" y="2262398"/>
                </a:lnTo>
                <a:cubicBezTo>
                  <a:pt x="3892920" y="2262398"/>
                  <a:pt x="3887547" y="2262398"/>
                  <a:pt x="3887547" y="2262398"/>
                </a:cubicBezTo>
                <a:close/>
                <a:moveTo>
                  <a:pt x="2677728" y="2262398"/>
                </a:moveTo>
                <a:lnTo>
                  <a:pt x="2661597" y="2294660"/>
                </a:lnTo>
                <a:cubicBezTo>
                  <a:pt x="2672352" y="2294660"/>
                  <a:pt x="2677728" y="2289284"/>
                  <a:pt x="2677728" y="2278530"/>
                </a:cubicBezTo>
                <a:cubicBezTo>
                  <a:pt x="2677728" y="2267776"/>
                  <a:pt x="2677728" y="2262398"/>
                  <a:pt x="2677728" y="2262398"/>
                </a:cubicBezTo>
                <a:close/>
                <a:moveTo>
                  <a:pt x="8823596" y="2246268"/>
                </a:moveTo>
                <a:cubicBezTo>
                  <a:pt x="8823596" y="2246268"/>
                  <a:pt x="8823596" y="2248956"/>
                  <a:pt x="8823596" y="2254332"/>
                </a:cubicBezTo>
                <a:cubicBezTo>
                  <a:pt x="8823596" y="2259710"/>
                  <a:pt x="8826283" y="2262398"/>
                  <a:pt x="8831661" y="2262398"/>
                </a:cubicBezTo>
                <a:cubicBezTo>
                  <a:pt x="8837037" y="2262398"/>
                  <a:pt x="8842415" y="2265086"/>
                  <a:pt x="8847791" y="2270464"/>
                </a:cubicBezTo>
                <a:cubicBezTo>
                  <a:pt x="8853168" y="2275839"/>
                  <a:pt x="8861233" y="2278530"/>
                  <a:pt x="8871987" y="2278530"/>
                </a:cubicBezTo>
                <a:cubicBezTo>
                  <a:pt x="8882742" y="2278530"/>
                  <a:pt x="8890808" y="2278530"/>
                  <a:pt x="8896183" y="2278530"/>
                </a:cubicBezTo>
                <a:cubicBezTo>
                  <a:pt x="8901561" y="2278530"/>
                  <a:pt x="8904250" y="2283906"/>
                  <a:pt x="8904250" y="2294660"/>
                </a:cubicBezTo>
                <a:cubicBezTo>
                  <a:pt x="8904250" y="2294660"/>
                  <a:pt x="8909626" y="2294660"/>
                  <a:pt x="8920379" y="2294660"/>
                </a:cubicBezTo>
                <a:cubicBezTo>
                  <a:pt x="8920379" y="2294660"/>
                  <a:pt x="8920379" y="2289284"/>
                  <a:pt x="8920379" y="2278530"/>
                </a:cubicBezTo>
                <a:cubicBezTo>
                  <a:pt x="8920379" y="2278530"/>
                  <a:pt x="8906937" y="2273152"/>
                  <a:pt x="8880054" y="2262398"/>
                </a:cubicBezTo>
                <a:cubicBezTo>
                  <a:pt x="8853168" y="2251643"/>
                  <a:pt x="8834350" y="2246268"/>
                  <a:pt x="8823596" y="2246268"/>
                </a:cubicBezTo>
                <a:close/>
                <a:moveTo>
                  <a:pt x="6452354" y="2246268"/>
                </a:moveTo>
                <a:lnTo>
                  <a:pt x="6452354" y="2262398"/>
                </a:lnTo>
                <a:cubicBezTo>
                  <a:pt x="6484616" y="2273152"/>
                  <a:pt x="6500746" y="2273152"/>
                  <a:pt x="6500746" y="2262398"/>
                </a:cubicBezTo>
                <a:cubicBezTo>
                  <a:pt x="6500746" y="2251643"/>
                  <a:pt x="6500746" y="2246268"/>
                  <a:pt x="6500746" y="2246268"/>
                </a:cubicBezTo>
                <a:cubicBezTo>
                  <a:pt x="6489992" y="2246268"/>
                  <a:pt x="6473863" y="2246268"/>
                  <a:pt x="6452354" y="2246268"/>
                </a:cubicBezTo>
                <a:close/>
                <a:moveTo>
                  <a:pt x="6387829" y="2246268"/>
                </a:moveTo>
                <a:cubicBezTo>
                  <a:pt x="6387829" y="2257023"/>
                  <a:pt x="6387829" y="2262398"/>
                  <a:pt x="6387829" y="2262398"/>
                </a:cubicBezTo>
                <a:cubicBezTo>
                  <a:pt x="6398583" y="2262398"/>
                  <a:pt x="6403961" y="2257023"/>
                  <a:pt x="6403961" y="2246268"/>
                </a:cubicBezTo>
                <a:cubicBezTo>
                  <a:pt x="6403961" y="2246268"/>
                  <a:pt x="6398583" y="2246268"/>
                  <a:pt x="6387829" y="2246268"/>
                </a:cubicBezTo>
                <a:close/>
                <a:moveTo>
                  <a:pt x="2468028" y="2246268"/>
                </a:moveTo>
                <a:cubicBezTo>
                  <a:pt x="2489535" y="2246268"/>
                  <a:pt x="2521797" y="2257023"/>
                  <a:pt x="2564811" y="2278530"/>
                </a:cubicBezTo>
                <a:cubicBezTo>
                  <a:pt x="2607828" y="2300037"/>
                  <a:pt x="2629337" y="2316169"/>
                  <a:pt x="2629337" y="2326923"/>
                </a:cubicBezTo>
                <a:lnTo>
                  <a:pt x="2580942" y="2310791"/>
                </a:lnTo>
                <a:cubicBezTo>
                  <a:pt x="2559435" y="2289284"/>
                  <a:pt x="2543304" y="2283906"/>
                  <a:pt x="2532549" y="2294660"/>
                </a:cubicBezTo>
                <a:cubicBezTo>
                  <a:pt x="2532549" y="2294660"/>
                  <a:pt x="2529860" y="2294660"/>
                  <a:pt x="2524486" y="2294660"/>
                </a:cubicBezTo>
                <a:cubicBezTo>
                  <a:pt x="2519107" y="2294660"/>
                  <a:pt x="2516419" y="2289284"/>
                  <a:pt x="2516419" y="2278530"/>
                </a:cubicBezTo>
                <a:cubicBezTo>
                  <a:pt x="2516419" y="2278530"/>
                  <a:pt x="2505666" y="2273152"/>
                  <a:pt x="2484156" y="2262398"/>
                </a:cubicBezTo>
                <a:close/>
                <a:moveTo>
                  <a:pt x="2820892" y="2238202"/>
                </a:moveTo>
                <a:cubicBezTo>
                  <a:pt x="2816857" y="2238202"/>
                  <a:pt x="2812152" y="2240889"/>
                  <a:pt x="2806775" y="2246268"/>
                </a:cubicBezTo>
                <a:cubicBezTo>
                  <a:pt x="2796020" y="2246268"/>
                  <a:pt x="2796020" y="2251643"/>
                  <a:pt x="2806775" y="2262398"/>
                </a:cubicBezTo>
                <a:cubicBezTo>
                  <a:pt x="2817530" y="2273152"/>
                  <a:pt x="2825595" y="2275839"/>
                  <a:pt x="2830972" y="2270464"/>
                </a:cubicBezTo>
                <a:cubicBezTo>
                  <a:pt x="2836348" y="2265086"/>
                  <a:pt x="2836348" y="2257023"/>
                  <a:pt x="2830972" y="2246268"/>
                </a:cubicBezTo>
                <a:cubicBezTo>
                  <a:pt x="2828282" y="2240889"/>
                  <a:pt x="2824924" y="2238202"/>
                  <a:pt x="2820892" y="2238202"/>
                </a:cubicBezTo>
                <a:close/>
                <a:moveTo>
                  <a:pt x="8597763" y="2230136"/>
                </a:moveTo>
                <a:lnTo>
                  <a:pt x="8565500" y="2246268"/>
                </a:lnTo>
                <a:lnTo>
                  <a:pt x="8630024" y="2262398"/>
                </a:lnTo>
                <a:cubicBezTo>
                  <a:pt x="8630024" y="2251643"/>
                  <a:pt x="8627334" y="2246268"/>
                  <a:pt x="8621959" y="2246268"/>
                </a:cubicBezTo>
                <a:cubicBezTo>
                  <a:pt x="8616582" y="2246268"/>
                  <a:pt x="8608516" y="2240889"/>
                  <a:pt x="8597763" y="2230136"/>
                </a:cubicBezTo>
                <a:close/>
                <a:moveTo>
                  <a:pt x="8242882" y="2230136"/>
                </a:moveTo>
                <a:cubicBezTo>
                  <a:pt x="8253636" y="2240889"/>
                  <a:pt x="8259013" y="2246268"/>
                  <a:pt x="8259013" y="2246268"/>
                </a:cubicBezTo>
                <a:cubicBezTo>
                  <a:pt x="8248259" y="2257023"/>
                  <a:pt x="8248259" y="2262398"/>
                  <a:pt x="8259013" y="2262398"/>
                </a:cubicBezTo>
                <a:lnTo>
                  <a:pt x="8275145" y="2262398"/>
                </a:lnTo>
                <a:lnTo>
                  <a:pt x="8291274" y="2246268"/>
                </a:lnTo>
                <a:lnTo>
                  <a:pt x="8323537" y="2262398"/>
                </a:lnTo>
                <a:cubicBezTo>
                  <a:pt x="8323537" y="2240889"/>
                  <a:pt x="8302028" y="2230136"/>
                  <a:pt x="8259013" y="2230136"/>
                </a:cubicBezTo>
                <a:close/>
                <a:moveTo>
                  <a:pt x="6952413" y="2230136"/>
                </a:moveTo>
                <a:lnTo>
                  <a:pt x="6936281" y="2246268"/>
                </a:lnTo>
                <a:cubicBezTo>
                  <a:pt x="6968542" y="2257023"/>
                  <a:pt x="6984672" y="2257023"/>
                  <a:pt x="6984672" y="2246268"/>
                </a:cubicBezTo>
                <a:cubicBezTo>
                  <a:pt x="6984672" y="2235514"/>
                  <a:pt x="6973922" y="2230136"/>
                  <a:pt x="6952413" y="2230136"/>
                </a:cubicBezTo>
                <a:close/>
                <a:moveTo>
                  <a:pt x="3629451" y="2230136"/>
                </a:moveTo>
                <a:lnTo>
                  <a:pt x="3613321" y="2246268"/>
                </a:lnTo>
                <a:lnTo>
                  <a:pt x="3661713" y="2262398"/>
                </a:lnTo>
                <a:lnTo>
                  <a:pt x="3677842" y="2262398"/>
                </a:lnTo>
                <a:cubicBezTo>
                  <a:pt x="3667089" y="2262398"/>
                  <a:pt x="3661713" y="2257023"/>
                  <a:pt x="3661713" y="2246268"/>
                </a:cubicBezTo>
                <a:close/>
                <a:moveTo>
                  <a:pt x="8775204" y="2214006"/>
                </a:moveTo>
                <a:cubicBezTo>
                  <a:pt x="8775204" y="2214006"/>
                  <a:pt x="8775204" y="2219382"/>
                  <a:pt x="8775204" y="2230136"/>
                </a:cubicBezTo>
                <a:cubicBezTo>
                  <a:pt x="8785957" y="2230136"/>
                  <a:pt x="8791333" y="2230136"/>
                  <a:pt x="8791333" y="2230136"/>
                </a:cubicBezTo>
                <a:close/>
                <a:moveTo>
                  <a:pt x="6355571" y="2214006"/>
                </a:moveTo>
                <a:lnTo>
                  <a:pt x="6371702" y="2230136"/>
                </a:lnTo>
                <a:cubicBezTo>
                  <a:pt x="6371702" y="2230136"/>
                  <a:pt x="6371702" y="2224760"/>
                  <a:pt x="6371702" y="2214006"/>
                </a:cubicBezTo>
                <a:close/>
                <a:moveTo>
                  <a:pt x="2532549" y="2214006"/>
                </a:moveTo>
                <a:cubicBezTo>
                  <a:pt x="2532549" y="2224760"/>
                  <a:pt x="2535239" y="2230136"/>
                  <a:pt x="2540615" y="2230136"/>
                </a:cubicBezTo>
                <a:cubicBezTo>
                  <a:pt x="2545991" y="2230136"/>
                  <a:pt x="2554058" y="2230136"/>
                  <a:pt x="2564811" y="2230136"/>
                </a:cubicBezTo>
                <a:cubicBezTo>
                  <a:pt x="2586318" y="2230136"/>
                  <a:pt x="2602451" y="2235514"/>
                  <a:pt x="2613204" y="2246268"/>
                </a:cubicBezTo>
                <a:lnTo>
                  <a:pt x="2597073" y="2262398"/>
                </a:lnTo>
                <a:lnTo>
                  <a:pt x="2564811" y="2262398"/>
                </a:lnTo>
                <a:cubicBezTo>
                  <a:pt x="2554058" y="2251643"/>
                  <a:pt x="2543304" y="2246268"/>
                  <a:pt x="2532549" y="2246268"/>
                </a:cubicBezTo>
                <a:cubicBezTo>
                  <a:pt x="2521797" y="2246268"/>
                  <a:pt x="2516419" y="2240889"/>
                  <a:pt x="2516419" y="2230136"/>
                </a:cubicBezTo>
                <a:close/>
                <a:moveTo>
                  <a:pt x="2355109" y="2214006"/>
                </a:moveTo>
                <a:cubicBezTo>
                  <a:pt x="2387374" y="2214006"/>
                  <a:pt x="2403504" y="2224760"/>
                  <a:pt x="2403504" y="2246268"/>
                </a:cubicBezTo>
                <a:cubicBezTo>
                  <a:pt x="2403504" y="2257023"/>
                  <a:pt x="2392747" y="2257023"/>
                  <a:pt x="2371240" y="2246268"/>
                </a:cubicBezTo>
                <a:close/>
                <a:moveTo>
                  <a:pt x="8178358" y="2197875"/>
                </a:moveTo>
                <a:cubicBezTo>
                  <a:pt x="8167604" y="2208630"/>
                  <a:pt x="8167604" y="2214006"/>
                  <a:pt x="8178358" y="2214006"/>
                </a:cubicBezTo>
                <a:cubicBezTo>
                  <a:pt x="8178358" y="2224760"/>
                  <a:pt x="8183736" y="2230136"/>
                  <a:pt x="8194490" y="2230136"/>
                </a:cubicBezTo>
                <a:cubicBezTo>
                  <a:pt x="8205245" y="2230136"/>
                  <a:pt x="8210620" y="2224760"/>
                  <a:pt x="8210620" y="2214006"/>
                </a:cubicBezTo>
                <a:lnTo>
                  <a:pt x="8194490" y="2214006"/>
                </a:lnTo>
                <a:close/>
                <a:moveTo>
                  <a:pt x="7565386" y="2197875"/>
                </a:moveTo>
                <a:lnTo>
                  <a:pt x="7581518" y="2214006"/>
                </a:lnTo>
                <a:cubicBezTo>
                  <a:pt x="7581518" y="2203252"/>
                  <a:pt x="7581518" y="2197875"/>
                  <a:pt x="7581518" y="2197875"/>
                </a:cubicBezTo>
                <a:close/>
                <a:moveTo>
                  <a:pt x="3693973" y="2197875"/>
                </a:moveTo>
                <a:lnTo>
                  <a:pt x="3710106" y="2214006"/>
                </a:lnTo>
                <a:lnTo>
                  <a:pt x="3726237" y="2214006"/>
                </a:lnTo>
                <a:lnTo>
                  <a:pt x="3710106" y="2197875"/>
                </a:lnTo>
                <a:cubicBezTo>
                  <a:pt x="3710106" y="2197875"/>
                  <a:pt x="3704728" y="2197875"/>
                  <a:pt x="3693973" y="2197875"/>
                </a:cubicBezTo>
                <a:close/>
                <a:moveTo>
                  <a:pt x="6825380" y="2187793"/>
                </a:moveTo>
                <a:cubicBezTo>
                  <a:pt x="6824036" y="2189138"/>
                  <a:pt x="6823364" y="2192497"/>
                  <a:pt x="6823364" y="2197875"/>
                </a:cubicBezTo>
                <a:cubicBezTo>
                  <a:pt x="6823364" y="2208630"/>
                  <a:pt x="6826054" y="2214006"/>
                  <a:pt x="6831430" y="2214006"/>
                </a:cubicBezTo>
                <a:cubicBezTo>
                  <a:pt x="6836808" y="2214006"/>
                  <a:pt x="6839496" y="2211319"/>
                  <a:pt x="6839496" y="2205939"/>
                </a:cubicBezTo>
                <a:cubicBezTo>
                  <a:pt x="6839496" y="2200564"/>
                  <a:pt x="6836808" y="2195186"/>
                  <a:pt x="6831430" y="2189810"/>
                </a:cubicBezTo>
                <a:cubicBezTo>
                  <a:pt x="6828742" y="2187122"/>
                  <a:pt x="6826726" y="2186450"/>
                  <a:pt x="6825380" y="2187793"/>
                </a:cubicBezTo>
                <a:close/>
                <a:moveTo>
                  <a:pt x="7597647" y="2181743"/>
                </a:moveTo>
                <a:lnTo>
                  <a:pt x="7597647" y="2197875"/>
                </a:lnTo>
                <a:cubicBezTo>
                  <a:pt x="7608403" y="2219382"/>
                  <a:pt x="7619156" y="2230136"/>
                  <a:pt x="7629910" y="2230136"/>
                </a:cubicBezTo>
                <a:cubicBezTo>
                  <a:pt x="7640662" y="2230136"/>
                  <a:pt x="7646040" y="2230136"/>
                  <a:pt x="7646040" y="2230136"/>
                </a:cubicBezTo>
                <a:cubicBezTo>
                  <a:pt x="7646040" y="2251643"/>
                  <a:pt x="7648728" y="2262398"/>
                  <a:pt x="7654106" y="2262398"/>
                </a:cubicBezTo>
                <a:cubicBezTo>
                  <a:pt x="7659482" y="2262398"/>
                  <a:pt x="7662170" y="2257023"/>
                  <a:pt x="7662170" y="2246268"/>
                </a:cubicBezTo>
                <a:cubicBezTo>
                  <a:pt x="7662170" y="2235514"/>
                  <a:pt x="7667547" y="2235514"/>
                  <a:pt x="7678302" y="2246268"/>
                </a:cubicBezTo>
                <a:lnTo>
                  <a:pt x="7678302" y="2230136"/>
                </a:lnTo>
                <a:cubicBezTo>
                  <a:pt x="7667547" y="2230136"/>
                  <a:pt x="7659482" y="2227448"/>
                  <a:pt x="7654106" y="2222073"/>
                </a:cubicBezTo>
                <a:cubicBezTo>
                  <a:pt x="7648728" y="2216693"/>
                  <a:pt x="7646040" y="2214006"/>
                  <a:pt x="7646040" y="2214006"/>
                </a:cubicBezTo>
                <a:cubicBezTo>
                  <a:pt x="7635286" y="2214006"/>
                  <a:pt x="7627222" y="2208630"/>
                  <a:pt x="7621844" y="2197875"/>
                </a:cubicBezTo>
                <a:cubicBezTo>
                  <a:pt x="7616465" y="2187122"/>
                  <a:pt x="7608403" y="2181743"/>
                  <a:pt x="7597647" y="2181743"/>
                </a:cubicBezTo>
                <a:close/>
                <a:moveTo>
                  <a:pt x="6323308" y="2181743"/>
                </a:moveTo>
                <a:cubicBezTo>
                  <a:pt x="6334060" y="2192497"/>
                  <a:pt x="6344815" y="2197875"/>
                  <a:pt x="6355571" y="2197875"/>
                </a:cubicBezTo>
                <a:cubicBezTo>
                  <a:pt x="6355571" y="2197875"/>
                  <a:pt x="6355571" y="2192497"/>
                  <a:pt x="6355571" y="2181743"/>
                </a:cubicBezTo>
                <a:cubicBezTo>
                  <a:pt x="6355571" y="2181743"/>
                  <a:pt x="6350192" y="2181743"/>
                  <a:pt x="6339438" y="2181743"/>
                </a:cubicBezTo>
                <a:cubicBezTo>
                  <a:pt x="6339438" y="2181743"/>
                  <a:pt x="6334060" y="2181743"/>
                  <a:pt x="6323308" y="2181743"/>
                </a:cubicBezTo>
                <a:close/>
                <a:moveTo>
                  <a:pt x="3661713" y="2181743"/>
                </a:moveTo>
                <a:cubicBezTo>
                  <a:pt x="3661713" y="2192497"/>
                  <a:pt x="3667089" y="2197875"/>
                  <a:pt x="3677842" y="2197875"/>
                </a:cubicBezTo>
                <a:cubicBezTo>
                  <a:pt x="3677842" y="2197875"/>
                  <a:pt x="3677842" y="2192497"/>
                  <a:pt x="3677842" y="2181743"/>
                </a:cubicBezTo>
                <a:cubicBezTo>
                  <a:pt x="3667089" y="2181743"/>
                  <a:pt x="3661713" y="2181743"/>
                  <a:pt x="3661713" y="2181743"/>
                </a:cubicBezTo>
                <a:close/>
                <a:moveTo>
                  <a:pt x="6855626" y="2165614"/>
                </a:moveTo>
                <a:lnTo>
                  <a:pt x="6855626" y="2197875"/>
                </a:lnTo>
                <a:lnTo>
                  <a:pt x="6887888" y="2181743"/>
                </a:lnTo>
                <a:cubicBezTo>
                  <a:pt x="6877134" y="2170989"/>
                  <a:pt x="6866381" y="2165614"/>
                  <a:pt x="6855626" y="2165614"/>
                </a:cubicBezTo>
                <a:close/>
                <a:moveTo>
                  <a:pt x="3516532" y="2165614"/>
                </a:moveTo>
                <a:cubicBezTo>
                  <a:pt x="3505780" y="2165614"/>
                  <a:pt x="3500404" y="2168302"/>
                  <a:pt x="3500404" y="2173678"/>
                </a:cubicBezTo>
                <a:cubicBezTo>
                  <a:pt x="3500404" y="2179056"/>
                  <a:pt x="3505780" y="2181743"/>
                  <a:pt x="3516532" y="2181743"/>
                </a:cubicBezTo>
                <a:close/>
                <a:moveTo>
                  <a:pt x="6774972" y="2133351"/>
                </a:moveTo>
                <a:cubicBezTo>
                  <a:pt x="6764218" y="2133351"/>
                  <a:pt x="6764218" y="2138728"/>
                  <a:pt x="6774972" y="2149482"/>
                </a:cubicBezTo>
                <a:cubicBezTo>
                  <a:pt x="6785726" y="2149482"/>
                  <a:pt x="6791102" y="2149482"/>
                  <a:pt x="6791102" y="2149482"/>
                </a:cubicBezTo>
                <a:cubicBezTo>
                  <a:pt x="6791102" y="2138728"/>
                  <a:pt x="6785726" y="2133351"/>
                  <a:pt x="6774972" y="2133351"/>
                </a:cubicBezTo>
                <a:close/>
                <a:moveTo>
                  <a:pt x="6452354" y="2133351"/>
                </a:moveTo>
                <a:cubicBezTo>
                  <a:pt x="6441600" y="2133351"/>
                  <a:pt x="6436224" y="2136039"/>
                  <a:pt x="6436224" y="2141418"/>
                </a:cubicBezTo>
                <a:cubicBezTo>
                  <a:pt x="6436224" y="2146793"/>
                  <a:pt x="6436224" y="2149482"/>
                  <a:pt x="6436224" y="2149482"/>
                </a:cubicBezTo>
                <a:cubicBezTo>
                  <a:pt x="6446976" y="2149482"/>
                  <a:pt x="6452354" y="2149482"/>
                  <a:pt x="6452354" y="2149482"/>
                </a:cubicBezTo>
                <a:cubicBezTo>
                  <a:pt x="6452354" y="2138728"/>
                  <a:pt x="6452354" y="2133351"/>
                  <a:pt x="6452354" y="2133351"/>
                </a:cubicBezTo>
                <a:close/>
                <a:moveTo>
                  <a:pt x="6420092" y="2133351"/>
                </a:moveTo>
                <a:lnTo>
                  <a:pt x="6403961" y="2149482"/>
                </a:lnTo>
                <a:cubicBezTo>
                  <a:pt x="6414714" y="2149482"/>
                  <a:pt x="6420092" y="2149482"/>
                  <a:pt x="6420092" y="2149482"/>
                </a:cubicBezTo>
                <a:close/>
                <a:moveTo>
                  <a:pt x="2347045" y="2133351"/>
                </a:moveTo>
                <a:cubicBezTo>
                  <a:pt x="2341669" y="2133351"/>
                  <a:pt x="2344356" y="2138728"/>
                  <a:pt x="2355109" y="2149482"/>
                </a:cubicBezTo>
                <a:lnTo>
                  <a:pt x="2371240" y="2149482"/>
                </a:lnTo>
                <a:cubicBezTo>
                  <a:pt x="2360487" y="2138728"/>
                  <a:pt x="2352423" y="2133351"/>
                  <a:pt x="2347045" y="2133351"/>
                </a:cubicBezTo>
                <a:close/>
                <a:moveTo>
                  <a:pt x="8311438" y="2125285"/>
                </a:moveTo>
                <a:cubicBezTo>
                  <a:pt x="8308751" y="2125285"/>
                  <a:pt x="8307406" y="2127975"/>
                  <a:pt x="8307406" y="2133351"/>
                </a:cubicBezTo>
                <a:cubicBezTo>
                  <a:pt x="8307406" y="2144106"/>
                  <a:pt x="8323537" y="2157547"/>
                  <a:pt x="8355800" y="2173678"/>
                </a:cubicBezTo>
                <a:cubicBezTo>
                  <a:pt x="8388060" y="2189810"/>
                  <a:pt x="8409568" y="2197875"/>
                  <a:pt x="8420323" y="2197875"/>
                </a:cubicBezTo>
                <a:cubicBezTo>
                  <a:pt x="8431078" y="2208630"/>
                  <a:pt x="8441829" y="2216693"/>
                  <a:pt x="8452583" y="2222073"/>
                </a:cubicBezTo>
                <a:cubicBezTo>
                  <a:pt x="8463337" y="2227448"/>
                  <a:pt x="8479469" y="2230136"/>
                  <a:pt x="8500978" y="2230136"/>
                </a:cubicBezTo>
                <a:cubicBezTo>
                  <a:pt x="8543992" y="2262398"/>
                  <a:pt x="8565500" y="2273152"/>
                  <a:pt x="8565500" y="2262398"/>
                </a:cubicBezTo>
                <a:cubicBezTo>
                  <a:pt x="8565500" y="2251643"/>
                  <a:pt x="8557433" y="2238202"/>
                  <a:pt x="8541304" y="2222073"/>
                </a:cubicBezTo>
                <a:cubicBezTo>
                  <a:pt x="8525174" y="2205939"/>
                  <a:pt x="8511732" y="2197875"/>
                  <a:pt x="8500978" y="2197875"/>
                </a:cubicBezTo>
                <a:lnTo>
                  <a:pt x="8484846" y="2197875"/>
                </a:lnTo>
                <a:cubicBezTo>
                  <a:pt x="8484846" y="2197875"/>
                  <a:pt x="8479469" y="2197875"/>
                  <a:pt x="8468715" y="2197875"/>
                </a:cubicBezTo>
                <a:lnTo>
                  <a:pt x="8452583" y="2197875"/>
                </a:lnTo>
                <a:lnTo>
                  <a:pt x="8404191" y="2165614"/>
                </a:lnTo>
                <a:lnTo>
                  <a:pt x="8323537" y="2133351"/>
                </a:lnTo>
                <a:cubicBezTo>
                  <a:pt x="8318159" y="2127975"/>
                  <a:pt x="8314127" y="2125285"/>
                  <a:pt x="8311438" y="2125285"/>
                </a:cubicBezTo>
                <a:close/>
                <a:moveTo>
                  <a:pt x="8129966" y="2117221"/>
                </a:moveTo>
                <a:lnTo>
                  <a:pt x="8129966" y="2133351"/>
                </a:lnTo>
                <a:cubicBezTo>
                  <a:pt x="8129966" y="2133351"/>
                  <a:pt x="8135345" y="2138728"/>
                  <a:pt x="8146098" y="2149482"/>
                </a:cubicBezTo>
                <a:lnTo>
                  <a:pt x="8146098" y="2133351"/>
                </a:lnTo>
                <a:cubicBezTo>
                  <a:pt x="8146098" y="2122597"/>
                  <a:pt x="8140720" y="2117221"/>
                  <a:pt x="8129966" y="2117221"/>
                </a:cubicBezTo>
                <a:close/>
                <a:moveTo>
                  <a:pt x="8097704" y="2117221"/>
                </a:moveTo>
                <a:lnTo>
                  <a:pt x="8081574" y="2165614"/>
                </a:lnTo>
                <a:lnTo>
                  <a:pt x="8097704" y="2149482"/>
                </a:lnTo>
                <a:close/>
                <a:moveTo>
                  <a:pt x="8049311" y="2117221"/>
                </a:moveTo>
                <a:lnTo>
                  <a:pt x="8065444" y="2133351"/>
                </a:lnTo>
                <a:cubicBezTo>
                  <a:pt x="8065444" y="2122597"/>
                  <a:pt x="8062754" y="2117221"/>
                  <a:pt x="8057378" y="2117221"/>
                </a:cubicBezTo>
                <a:cubicBezTo>
                  <a:pt x="8052002" y="2117221"/>
                  <a:pt x="8049311" y="2117221"/>
                  <a:pt x="8049311" y="2117221"/>
                </a:cubicBezTo>
                <a:close/>
                <a:moveTo>
                  <a:pt x="7694432" y="2117221"/>
                </a:moveTo>
                <a:cubicBezTo>
                  <a:pt x="7705186" y="2117221"/>
                  <a:pt x="7710566" y="2117221"/>
                  <a:pt x="7710566" y="2117221"/>
                </a:cubicBezTo>
                <a:cubicBezTo>
                  <a:pt x="7721317" y="2117221"/>
                  <a:pt x="7726694" y="2117221"/>
                  <a:pt x="7726694" y="2117221"/>
                </a:cubicBezTo>
                <a:cubicBezTo>
                  <a:pt x="7715940" y="2127975"/>
                  <a:pt x="7710566" y="2133351"/>
                  <a:pt x="7710566" y="2133351"/>
                </a:cubicBezTo>
                <a:cubicBezTo>
                  <a:pt x="7699810" y="2133351"/>
                  <a:pt x="7694432" y="2127975"/>
                  <a:pt x="7694432" y="2117221"/>
                </a:cubicBezTo>
                <a:close/>
                <a:moveTo>
                  <a:pt x="7678302" y="2117221"/>
                </a:moveTo>
                <a:cubicBezTo>
                  <a:pt x="7689056" y="2127975"/>
                  <a:pt x="7694432" y="2133351"/>
                  <a:pt x="7694432" y="2133351"/>
                </a:cubicBezTo>
                <a:cubicBezTo>
                  <a:pt x="7694432" y="2133351"/>
                  <a:pt x="7691744" y="2133351"/>
                  <a:pt x="7686368" y="2133351"/>
                </a:cubicBezTo>
                <a:cubicBezTo>
                  <a:pt x="7680990" y="2133351"/>
                  <a:pt x="7678302" y="2127975"/>
                  <a:pt x="7678302" y="2117221"/>
                </a:cubicBezTo>
                <a:close/>
                <a:moveTo>
                  <a:pt x="7387946" y="2117221"/>
                </a:moveTo>
                <a:cubicBezTo>
                  <a:pt x="7387946" y="2117221"/>
                  <a:pt x="7387946" y="2122597"/>
                  <a:pt x="7387946" y="2133351"/>
                </a:cubicBezTo>
                <a:cubicBezTo>
                  <a:pt x="7387946" y="2144106"/>
                  <a:pt x="7393323" y="2149482"/>
                  <a:pt x="7404077" y="2149482"/>
                </a:cubicBezTo>
                <a:lnTo>
                  <a:pt x="7404077" y="2133351"/>
                </a:lnTo>
                <a:cubicBezTo>
                  <a:pt x="7404077" y="2122597"/>
                  <a:pt x="7398699" y="2117221"/>
                  <a:pt x="7387946" y="2117221"/>
                </a:cubicBezTo>
                <a:close/>
                <a:moveTo>
                  <a:pt x="6629792" y="2117221"/>
                </a:moveTo>
                <a:cubicBezTo>
                  <a:pt x="6629792" y="2127975"/>
                  <a:pt x="6632481" y="2133351"/>
                  <a:pt x="6637859" y="2133351"/>
                </a:cubicBezTo>
                <a:cubicBezTo>
                  <a:pt x="6643237" y="2133351"/>
                  <a:pt x="6645924" y="2138728"/>
                  <a:pt x="6645924" y="2149482"/>
                </a:cubicBezTo>
                <a:cubicBezTo>
                  <a:pt x="6667433" y="2149482"/>
                  <a:pt x="6683564" y="2149482"/>
                  <a:pt x="6694318" y="2149482"/>
                </a:cubicBezTo>
                <a:cubicBezTo>
                  <a:pt x="6694318" y="2138728"/>
                  <a:pt x="6683564" y="2133351"/>
                  <a:pt x="6662055" y="2133351"/>
                </a:cubicBezTo>
                <a:lnTo>
                  <a:pt x="6645924" y="2117221"/>
                </a:lnTo>
                <a:cubicBezTo>
                  <a:pt x="6635172" y="2117221"/>
                  <a:pt x="6629792" y="2117221"/>
                  <a:pt x="6629792" y="2117221"/>
                </a:cubicBezTo>
                <a:close/>
                <a:moveTo>
                  <a:pt x="2278488" y="2109155"/>
                </a:moveTo>
                <a:cubicBezTo>
                  <a:pt x="2275801" y="2109155"/>
                  <a:pt x="2274456" y="2111843"/>
                  <a:pt x="2274456" y="2117221"/>
                </a:cubicBezTo>
                <a:lnTo>
                  <a:pt x="2258323" y="2117221"/>
                </a:lnTo>
                <a:lnTo>
                  <a:pt x="2242195" y="2117221"/>
                </a:lnTo>
                <a:cubicBezTo>
                  <a:pt x="2242195" y="2127975"/>
                  <a:pt x="2244882" y="2133351"/>
                  <a:pt x="2250260" y="2133351"/>
                </a:cubicBezTo>
                <a:cubicBezTo>
                  <a:pt x="2255636" y="2133351"/>
                  <a:pt x="2263702" y="2133351"/>
                  <a:pt x="2274456" y="2133351"/>
                </a:cubicBezTo>
                <a:lnTo>
                  <a:pt x="2290585" y="2117221"/>
                </a:lnTo>
                <a:cubicBezTo>
                  <a:pt x="2285209" y="2111843"/>
                  <a:pt x="2281178" y="2109155"/>
                  <a:pt x="2278488" y="2109155"/>
                </a:cubicBezTo>
                <a:close/>
                <a:moveTo>
                  <a:pt x="6726579" y="2101089"/>
                </a:moveTo>
                <a:cubicBezTo>
                  <a:pt x="6715826" y="2111843"/>
                  <a:pt x="6715826" y="2122597"/>
                  <a:pt x="6726579" y="2133351"/>
                </a:cubicBezTo>
                <a:lnTo>
                  <a:pt x="6742710" y="2117221"/>
                </a:lnTo>
                <a:cubicBezTo>
                  <a:pt x="6742710" y="2117221"/>
                  <a:pt x="6742710" y="2111843"/>
                  <a:pt x="6742710" y="2101089"/>
                </a:cubicBezTo>
                <a:close/>
                <a:moveTo>
                  <a:pt x="5952296" y="2101089"/>
                </a:moveTo>
                <a:lnTo>
                  <a:pt x="5920036" y="2117221"/>
                </a:lnTo>
                <a:cubicBezTo>
                  <a:pt x="5920036" y="2117221"/>
                  <a:pt x="5925414" y="2117221"/>
                  <a:pt x="5936165" y="2117221"/>
                </a:cubicBezTo>
                <a:cubicBezTo>
                  <a:pt x="5946920" y="2117221"/>
                  <a:pt x="5957674" y="2117221"/>
                  <a:pt x="5968428" y="2117221"/>
                </a:cubicBezTo>
                <a:cubicBezTo>
                  <a:pt x="5979182" y="2117221"/>
                  <a:pt x="5984558" y="2119910"/>
                  <a:pt x="5984558" y="2125285"/>
                </a:cubicBezTo>
                <a:cubicBezTo>
                  <a:pt x="5984558" y="2130664"/>
                  <a:pt x="5987246" y="2130664"/>
                  <a:pt x="5992624" y="2125285"/>
                </a:cubicBezTo>
                <a:cubicBezTo>
                  <a:pt x="5998002" y="2119910"/>
                  <a:pt x="5998002" y="2114532"/>
                  <a:pt x="5992624" y="2109155"/>
                </a:cubicBezTo>
                <a:cubicBezTo>
                  <a:pt x="5987246" y="2103778"/>
                  <a:pt x="5973804" y="2101089"/>
                  <a:pt x="5952296" y="2101089"/>
                </a:cubicBezTo>
                <a:close/>
                <a:moveTo>
                  <a:pt x="6228538" y="2093024"/>
                </a:moveTo>
                <a:cubicBezTo>
                  <a:pt x="6224505" y="2093024"/>
                  <a:pt x="6221146" y="2095714"/>
                  <a:pt x="6218456" y="2101089"/>
                </a:cubicBezTo>
                <a:cubicBezTo>
                  <a:pt x="6213078" y="2111843"/>
                  <a:pt x="6215770" y="2117221"/>
                  <a:pt x="6226523" y="2117221"/>
                </a:cubicBezTo>
                <a:cubicBezTo>
                  <a:pt x="6226523" y="2117221"/>
                  <a:pt x="6229210" y="2114532"/>
                  <a:pt x="6234587" y="2109155"/>
                </a:cubicBezTo>
                <a:cubicBezTo>
                  <a:pt x="6239965" y="2103778"/>
                  <a:pt x="6242654" y="2101089"/>
                  <a:pt x="6242654" y="2101089"/>
                </a:cubicBezTo>
                <a:cubicBezTo>
                  <a:pt x="6237274" y="2095714"/>
                  <a:pt x="6232572" y="2093024"/>
                  <a:pt x="6228538" y="2093024"/>
                </a:cubicBezTo>
                <a:close/>
                <a:moveTo>
                  <a:pt x="7926038" y="2090138"/>
                </a:moveTo>
                <a:lnTo>
                  <a:pt x="7920264" y="2093024"/>
                </a:lnTo>
                <a:cubicBezTo>
                  <a:pt x="7909510" y="2098401"/>
                  <a:pt x="7904136" y="2101089"/>
                  <a:pt x="7904136" y="2101089"/>
                </a:cubicBezTo>
                <a:close/>
                <a:moveTo>
                  <a:pt x="7613778" y="2084960"/>
                </a:moveTo>
                <a:cubicBezTo>
                  <a:pt x="7624532" y="2084960"/>
                  <a:pt x="7629910" y="2090335"/>
                  <a:pt x="7629910" y="2101089"/>
                </a:cubicBezTo>
                <a:cubicBezTo>
                  <a:pt x="7629910" y="2111843"/>
                  <a:pt x="7624532" y="2117221"/>
                  <a:pt x="7613778" y="2117221"/>
                </a:cubicBezTo>
                <a:cubicBezTo>
                  <a:pt x="7603024" y="2106465"/>
                  <a:pt x="7603024" y="2101089"/>
                  <a:pt x="7613778" y="2101089"/>
                </a:cubicBezTo>
                <a:close/>
                <a:moveTo>
                  <a:pt x="7468601" y="2084960"/>
                </a:moveTo>
                <a:cubicBezTo>
                  <a:pt x="7457846" y="2084960"/>
                  <a:pt x="7457846" y="2090335"/>
                  <a:pt x="7468601" y="2101089"/>
                </a:cubicBezTo>
                <a:lnTo>
                  <a:pt x="7468601" y="2117221"/>
                </a:lnTo>
                <a:lnTo>
                  <a:pt x="7484732" y="2133351"/>
                </a:lnTo>
                <a:cubicBezTo>
                  <a:pt x="7506240" y="2144106"/>
                  <a:pt x="7522369" y="2149482"/>
                  <a:pt x="7533123" y="2149482"/>
                </a:cubicBezTo>
                <a:cubicBezTo>
                  <a:pt x="7511614" y="2138728"/>
                  <a:pt x="7500864" y="2127975"/>
                  <a:pt x="7500864" y="2117221"/>
                </a:cubicBezTo>
                <a:cubicBezTo>
                  <a:pt x="7490110" y="2117221"/>
                  <a:pt x="7484732" y="2111843"/>
                  <a:pt x="7484732" y="2101089"/>
                </a:cubicBezTo>
                <a:cubicBezTo>
                  <a:pt x="7484732" y="2090335"/>
                  <a:pt x="7479354" y="2084960"/>
                  <a:pt x="7468601" y="2084960"/>
                </a:cubicBezTo>
                <a:close/>
                <a:moveTo>
                  <a:pt x="7371816" y="2084960"/>
                </a:moveTo>
                <a:cubicBezTo>
                  <a:pt x="7371816" y="2084960"/>
                  <a:pt x="7371816" y="2090335"/>
                  <a:pt x="7371816" y="2101089"/>
                </a:cubicBezTo>
                <a:cubicBezTo>
                  <a:pt x="7371816" y="2101089"/>
                  <a:pt x="7371816" y="2106465"/>
                  <a:pt x="7371816" y="2117221"/>
                </a:cubicBezTo>
                <a:cubicBezTo>
                  <a:pt x="7382568" y="2117221"/>
                  <a:pt x="7387946" y="2111843"/>
                  <a:pt x="7387946" y="2101089"/>
                </a:cubicBezTo>
                <a:cubicBezTo>
                  <a:pt x="7387946" y="2090335"/>
                  <a:pt x="7382568" y="2084960"/>
                  <a:pt x="7371816" y="2084960"/>
                </a:cubicBezTo>
                <a:close/>
                <a:moveTo>
                  <a:pt x="6307178" y="2084960"/>
                </a:moveTo>
                <a:lnTo>
                  <a:pt x="6323308" y="2101089"/>
                </a:lnTo>
                <a:cubicBezTo>
                  <a:pt x="6334060" y="2101089"/>
                  <a:pt x="6334060" y="2095714"/>
                  <a:pt x="6323308" y="2084960"/>
                </a:cubicBezTo>
                <a:cubicBezTo>
                  <a:pt x="6323308" y="2084960"/>
                  <a:pt x="6317929" y="2084960"/>
                  <a:pt x="6307178" y="2084960"/>
                </a:cubicBezTo>
                <a:close/>
                <a:moveTo>
                  <a:pt x="2193802" y="2084960"/>
                </a:moveTo>
                <a:lnTo>
                  <a:pt x="2193802" y="2101089"/>
                </a:lnTo>
                <a:lnTo>
                  <a:pt x="2209933" y="2101089"/>
                </a:lnTo>
                <a:close/>
                <a:moveTo>
                  <a:pt x="2097015" y="2084960"/>
                </a:moveTo>
                <a:cubicBezTo>
                  <a:pt x="2097015" y="2095714"/>
                  <a:pt x="2099706" y="2101089"/>
                  <a:pt x="2105082" y="2101089"/>
                </a:cubicBezTo>
                <a:cubicBezTo>
                  <a:pt x="2110460" y="2101089"/>
                  <a:pt x="2113147" y="2101089"/>
                  <a:pt x="2113147" y="2101089"/>
                </a:cubicBezTo>
                <a:cubicBezTo>
                  <a:pt x="2113147" y="2101089"/>
                  <a:pt x="2110460" y="2098401"/>
                  <a:pt x="2105082" y="2093024"/>
                </a:cubicBezTo>
                <a:cubicBezTo>
                  <a:pt x="2099706" y="2087647"/>
                  <a:pt x="2097015" y="2084960"/>
                  <a:pt x="2097015" y="2084960"/>
                </a:cubicBezTo>
                <a:close/>
                <a:moveTo>
                  <a:pt x="2417618" y="2072861"/>
                </a:moveTo>
                <a:cubicBezTo>
                  <a:pt x="2416273" y="2072861"/>
                  <a:pt x="2414256" y="2074205"/>
                  <a:pt x="2411569" y="2076893"/>
                </a:cubicBezTo>
                <a:cubicBezTo>
                  <a:pt x="2406191" y="2082269"/>
                  <a:pt x="2403504" y="2084960"/>
                  <a:pt x="2403504" y="2084960"/>
                </a:cubicBezTo>
                <a:lnTo>
                  <a:pt x="2435764" y="2084960"/>
                </a:lnTo>
                <a:cubicBezTo>
                  <a:pt x="2425011" y="2084960"/>
                  <a:pt x="2419636" y="2082269"/>
                  <a:pt x="2419636" y="2076893"/>
                </a:cubicBezTo>
                <a:cubicBezTo>
                  <a:pt x="2419636" y="2074205"/>
                  <a:pt x="2418963" y="2072861"/>
                  <a:pt x="2417618" y="2072861"/>
                </a:cubicBezTo>
                <a:close/>
                <a:moveTo>
                  <a:pt x="6113604" y="2068827"/>
                </a:moveTo>
                <a:lnTo>
                  <a:pt x="6081345" y="2084960"/>
                </a:lnTo>
                <a:cubicBezTo>
                  <a:pt x="6092096" y="2095714"/>
                  <a:pt x="6108228" y="2101089"/>
                  <a:pt x="6129736" y="2101089"/>
                </a:cubicBezTo>
                <a:lnTo>
                  <a:pt x="6162000" y="2084960"/>
                </a:lnTo>
                <a:cubicBezTo>
                  <a:pt x="6151245" y="2084960"/>
                  <a:pt x="6135114" y="2079582"/>
                  <a:pt x="6113604" y="2068827"/>
                </a:cubicBezTo>
                <a:close/>
                <a:moveTo>
                  <a:pt x="2355109" y="2068827"/>
                </a:moveTo>
                <a:lnTo>
                  <a:pt x="2355109" y="2084960"/>
                </a:lnTo>
                <a:lnTo>
                  <a:pt x="2371240" y="2068827"/>
                </a:lnTo>
                <a:cubicBezTo>
                  <a:pt x="2371240" y="2068827"/>
                  <a:pt x="2365864" y="2068827"/>
                  <a:pt x="2355109" y="2068827"/>
                </a:cubicBezTo>
                <a:close/>
                <a:moveTo>
                  <a:pt x="8678417" y="2052697"/>
                </a:moveTo>
                <a:lnTo>
                  <a:pt x="8694549" y="2084960"/>
                </a:lnTo>
                <a:cubicBezTo>
                  <a:pt x="8716055" y="2084960"/>
                  <a:pt x="8732187" y="2084960"/>
                  <a:pt x="8742941" y="2084960"/>
                </a:cubicBezTo>
                <a:cubicBezTo>
                  <a:pt x="8753695" y="2084960"/>
                  <a:pt x="8759072" y="2090335"/>
                  <a:pt x="8759072" y="2101089"/>
                </a:cubicBezTo>
                <a:cubicBezTo>
                  <a:pt x="8769824" y="2111843"/>
                  <a:pt x="8777891" y="2114532"/>
                  <a:pt x="8783268" y="2109155"/>
                </a:cubicBezTo>
                <a:cubicBezTo>
                  <a:pt x="8788645" y="2103778"/>
                  <a:pt x="8794022" y="2101089"/>
                  <a:pt x="8799400" y="2101089"/>
                </a:cubicBezTo>
                <a:cubicBezTo>
                  <a:pt x="8804774" y="2101089"/>
                  <a:pt x="8804774" y="2098401"/>
                  <a:pt x="8799400" y="2093024"/>
                </a:cubicBezTo>
                <a:cubicBezTo>
                  <a:pt x="8794022" y="2087647"/>
                  <a:pt x="8777891" y="2082269"/>
                  <a:pt x="8751005" y="2076893"/>
                </a:cubicBezTo>
                <a:cubicBezTo>
                  <a:pt x="8724120" y="2071518"/>
                  <a:pt x="8707991" y="2066138"/>
                  <a:pt x="8702613" y="2060764"/>
                </a:cubicBezTo>
                <a:cubicBezTo>
                  <a:pt x="8697237" y="2055386"/>
                  <a:pt x="8689170" y="2052697"/>
                  <a:pt x="8678417" y="2052697"/>
                </a:cubicBezTo>
                <a:close/>
                <a:moveTo>
                  <a:pt x="7468601" y="2052697"/>
                </a:moveTo>
                <a:lnTo>
                  <a:pt x="7484732" y="2068827"/>
                </a:lnTo>
                <a:lnTo>
                  <a:pt x="7500864" y="2068827"/>
                </a:lnTo>
                <a:cubicBezTo>
                  <a:pt x="7490110" y="2058073"/>
                  <a:pt x="7479354" y="2052697"/>
                  <a:pt x="7468601" y="2052697"/>
                </a:cubicBezTo>
                <a:close/>
                <a:moveTo>
                  <a:pt x="6920150" y="2052697"/>
                </a:moveTo>
                <a:cubicBezTo>
                  <a:pt x="6920150" y="2052697"/>
                  <a:pt x="6922838" y="2055386"/>
                  <a:pt x="6928214" y="2060764"/>
                </a:cubicBezTo>
                <a:cubicBezTo>
                  <a:pt x="6933592" y="2066138"/>
                  <a:pt x="6933592" y="2071518"/>
                  <a:pt x="6928214" y="2076893"/>
                </a:cubicBezTo>
                <a:cubicBezTo>
                  <a:pt x="6922838" y="2082269"/>
                  <a:pt x="6922838" y="2087647"/>
                  <a:pt x="6928214" y="2093024"/>
                </a:cubicBezTo>
                <a:cubicBezTo>
                  <a:pt x="6933592" y="2098401"/>
                  <a:pt x="6941659" y="2106465"/>
                  <a:pt x="6952413" y="2117221"/>
                </a:cubicBezTo>
                <a:cubicBezTo>
                  <a:pt x="6973922" y="2127975"/>
                  <a:pt x="6984672" y="2136039"/>
                  <a:pt x="6984672" y="2141418"/>
                </a:cubicBezTo>
                <a:cubicBezTo>
                  <a:pt x="6984672" y="2146793"/>
                  <a:pt x="6990052" y="2154860"/>
                  <a:pt x="7000805" y="2165614"/>
                </a:cubicBezTo>
                <a:cubicBezTo>
                  <a:pt x="7011559" y="2165614"/>
                  <a:pt x="7019624" y="2165614"/>
                  <a:pt x="7025000" y="2165614"/>
                </a:cubicBezTo>
                <a:cubicBezTo>
                  <a:pt x="7030378" y="2165614"/>
                  <a:pt x="7038442" y="2165614"/>
                  <a:pt x="7049196" y="2165614"/>
                </a:cubicBezTo>
                <a:cubicBezTo>
                  <a:pt x="7070705" y="2154860"/>
                  <a:pt x="7089524" y="2146793"/>
                  <a:pt x="7105655" y="2141418"/>
                </a:cubicBezTo>
                <a:cubicBezTo>
                  <a:pt x="7121786" y="2136039"/>
                  <a:pt x="7124476" y="2133351"/>
                  <a:pt x="7113722" y="2133351"/>
                </a:cubicBezTo>
                <a:cubicBezTo>
                  <a:pt x="7102968" y="2133351"/>
                  <a:pt x="7097590" y="2133351"/>
                  <a:pt x="7097590" y="2133351"/>
                </a:cubicBezTo>
                <a:cubicBezTo>
                  <a:pt x="7076082" y="2144106"/>
                  <a:pt x="7062640" y="2146793"/>
                  <a:pt x="7057264" y="2141418"/>
                </a:cubicBezTo>
                <a:cubicBezTo>
                  <a:pt x="7051886" y="2136039"/>
                  <a:pt x="7043818" y="2133351"/>
                  <a:pt x="7033068" y="2133351"/>
                </a:cubicBezTo>
                <a:lnTo>
                  <a:pt x="7000805" y="2101089"/>
                </a:lnTo>
                <a:lnTo>
                  <a:pt x="6984672" y="2084960"/>
                </a:lnTo>
                <a:cubicBezTo>
                  <a:pt x="6984672" y="2106465"/>
                  <a:pt x="6973922" y="2101089"/>
                  <a:pt x="6952413" y="2068827"/>
                </a:cubicBezTo>
                <a:cubicBezTo>
                  <a:pt x="6941659" y="2058073"/>
                  <a:pt x="6930903" y="2052697"/>
                  <a:pt x="6920150" y="2052697"/>
                </a:cubicBezTo>
                <a:close/>
                <a:moveTo>
                  <a:pt x="6726579" y="2052697"/>
                </a:moveTo>
                <a:cubicBezTo>
                  <a:pt x="6715826" y="2052697"/>
                  <a:pt x="6705072" y="2055386"/>
                  <a:pt x="6694318" y="2060764"/>
                </a:cubicBezTo>
                <a:cubicBezTo>
                  <a:pt x="6683564" y="2066138"/>
                  <a:pt x="6683564" y="2074205"/>
                  <a:pt x="6694318" y="2084960"/>
                </a:cubicBezTo>
                <a:cubicBezTo>
                  <a:pt x="6694318" y="2095714"/>
                  <a:pt x="6705072" y="2090335"/>
                  <a:pt x="6726579" y="2068827"/>
                </a:cubicBezTo>
                <a:close/>
                <a:moveTo>
                  <a:pt x="6242654" y="2052697"/>
                </a:moveTo>
                <a:cubicBezTo>
                  <a:pt x="6242654" y="2063451"/>
                  <a:pt x="6248028" y="2068827"/>
                  <a:pt x="6258783" y="2068827"/>
                </a:cubicBezTo>
                <a:lnTo>
                  <a:pt x="6274915" y="2052697"/>
                </a:lnTo>
                <a:close/>
                <a:moveTo>
                  <a:pt x="4468256" y="2052697"/>
                </a:moveTo>
                <a:lnTo>
                  <a:pt x="4452125" y="2068827"/>
                </a:lnTo>
                <a:lnTo>
                  <a:pt x="4452125" y="2084960"/>
                </a:lnTo>
                <a:cubicBezTo>
                  <a:pt x="4462880" y="2084960"/>
                  <a:pt x="4468256" y="2090335"/>
                  <a:pt x="4468256" y="2101089"/>
                </a:cubicBezTo>
                <a:cubicBezTo>
                  <a:pt x="4468256" y="2090335"/>
                  <a:pt x="4470942" y="2084960"/>
                  <a:pt x="4476323" y="2084960"/>
                </a:cubicBezTo>
                <a:cubicBezTo>
                  <a:pt x="4481700" y="2084960"/>
                  <a:pt x="4489765" y="2084960"/>
                  <a:pt x="4500518" y="2084960"/>
                </a:cubicBezTo>
                <a:cubicBezTo>
                  <a:pt x="4511273" y="2084960"/>
                  <a:pt x="4516648" y="2082269"/>
                  <a:pt x="4516648" y="2076893"/>
                </a:cubicBezTo>
                <a:cubicBezTo>
                  <a:pt x="4516648" y="2071518"/>
                  <a:pt x="4511273" y="2068827"/>
                  <a:pt x="4500518" y="2068827"/>
                </a:cubicBezTo>
                <a:cubicBezTo>
                  <a:pt x="4489765" y="2068827"/>
                  <a:pt x="4479011" y="2068827"/>
                  <a:pt x="4468256" y="2068827"/>
                </a:cubicBezTo>
                <a:close/>
                <a:moveTo>
                  <a:pt x="7113722" y="2036565"/>
                </a:moveTo>
                <a:lnTo>
                  <a:pt x="7113722" y="2052697"/>
                </a:lnTo>
                <a:lnTo>
                  <a:pt x="7129852" y="2068827"/>
                </a:lnTo>
                <a:close/>
                <a:moveTo>
                  <a:pt x="6480582" y="2028501"/>
                </a:moveTo>
                <a:cubicBezTo>
                  <a:pt x="6477894" y="2028501"/>
                  <a:pt x="6473863" y="2031189"/>
                  <a:pt x="6468484" y="2036565"/>
                </a:cubicBezTo>
                <a:cubicBezTo>
                  <a:pt x="6457734" y="2047320"/>
                  <a:pt x="6457734" y="2058073"/>
                  <a:pt x="6468484" y="2068827"/>
                </a:cubicBezTo>
                <a:cubicBezTo>
                  <a:pt x="6479238" y="2079582"/>
                  <a:pt x="6487304" y="2084960"/>
                  <a:pt x="6492681" y="2084960"/>
                </a:cubicBezTo>
                <a:cubicBezTo>
                  <a:pt x="6498058" y="2084960"/>
                  <a:pt x="6500746" y="2084960"/>
                  <a:pt x="6500746" y="2084960"/>
                </a:cubicBezTo>
                <a:lnTo>
                  <a:pt x="6516878" y="2084960"/>
                </a:lnTo>
                <a:cubicBezTo>
                  <a:pt x="6527632" y="2095714"/>
                  <a:pt x="6535696" y="2095714"/>
                  <a:pt x="6541074" y="2084960"/>
                </a:cubicBezTo>
                <a:cubicBezTo>
                  <a:pt x="6546450" y="2074205"/>
                  <a:pt x="6549140" y="2079582"/>
                  <a:pt x="6549140" y="2101089"/>
                </a:cubicBezTo>
                <a:lnTo>
                  <a:pt x="6565272" y="2101089"/>
                </a:lnTo>
                <a:lnTo>
                  <a:pt x="6549140" y="2068827"/>
                </a:lnTo>
                <a:lnTo>
                  <a:pt x="6565272" y="2052697"/>
                </a:lnTo>
                <a:lnTo>
                  <a:pt x="6565272" y="2036565"/>
                </a:lnTo>
                <a:cubicBezTo>
                  <a:pt x="6543763" y="2036565"/>
                  <a:pt x="6533009" y="2036565"/>
                  <a:pt x="6533009" y="2036565"/>
                </a:cubicBezTo>
                <a:cubicBezTo>
                  <a:pt x="6533009" y="2036565"/>
                  <a:pt x="6527632" y="2041943"/>
                  <a:pt x="6516878" y="2052697"/>
                </a:cubicBezTo>
                <a:lnTo>
                  <a:pt x="6533009" y="2052697"/>
                </a:lnTo>
                <a:cubicBezTo>
                  <a:pt x="6522254" y="2063451"/>
                  <a:pt x="6511502" y="2066138"/>
                  <a:pt x="6500746" y="2060764"/>
                </a:cubicBezTo>
                <a:cubicBezTo>
                  <a:pt x="6489992" y="2055386"/>
                  <a:pt x="6484616" y="2047320"/>
                  <a:pt x="6484616" y="2036565"/>
                </a:cubicBezTo>
                <a:cubicBezTo>
                  <a:pt x="6484616" y="2031189"/>
                  <a:pt x="6483272" y="2028501"/>
                  <a:pt x="6480582" y="2028501"/>
                </a:cubicBezTo>
                <a:close/>
                <a:moveTo>
                  <a:pt x="7758956" y="2020434"/>
                </a:moveTo>
                <a:lnTo>
                  <a:pt x="7775086" y="2036565"/>
                </a:lnTo>
                <a:cubicBezTo>
                  <a:pt x="7785840" y="2047320"/>
                  <a:pt x="7785840" y="2058073"/>
                  <a:pt x="7775086" y="2068827"/>
                </a:cubicBezTo>
                <a:cubicBezTo>
                  <a:pt x="7775086" y="2068827"/>
                  <a:pt x="7777776" y="2071518"/>
                  <a:pt x="7783152" y="2076893"/>
                </a:cubicBezTo>
                <a:cubicBezTo>
                  <a:pt x="7788531" y="2082269"/>
                  <a:pt x="7791218" y="2084960"/>
                  <a:pt x="7791218" y="2084960"/>
                </a:cubicBezTo>
                <a:cubicBezTo>
                  <a:pt x="7801973" y="2084960"/>
                  <a:pt x="7801973" y="2079582"/>
                  <a:pt x="7791218" y="2068827"/>
                </a:cubicBezTo>
                <a:lnTo>
                  <a:pt x="7807349" y="2068827"/>
                </a:lnTo>
                <a:cubicBezTo>
                  <a:pt x="7818102" y="2079582"/>
                  <a:pt x="7826168" y="2087647"/>
                  <a:pt x="7831545" y="2093024"/>
                </a:cubicBezTo>
                <a:cubicBezTo>
                  <a:pt x="7836923" y="2098401"/>
                  <a:pt x="7839610" y="2101089"/>
                  <a:pt x="7839610" y="2101089"/>
                </a:cubicBezTo>
                <a:cubicBezTo>
                  <a:pt x="7839610" y="2111843"/>
                  <a:pt x="7844988" y="2111843"/>
                  <a:pt x="7855741" y="2101089"/>
                </a:cubicBezTo>
                <a:cubicBezTo>
                  <a:pt x="7855741" y="2101089"/>
                  <a:pt x="7858428" y="2103778"/>
                  <a:pt x="7863806" y="2109155"/>
                </a:cubicBezTo>
                <a:cubicBezTo>
                  <a:pt x="7869186" y="2114532"/>
                  <a:pt x="7871873" y="2117221"/>
                  <a:pt x="7871873" y="2117221"/>
                </a:cubicBezTo>
                <a:cubicBezTo>
                  <a:pt x="7882624" y="2127975"/>
                  <a:pt x="7893382" y="2133351"/>
                  <a:pt x="7904136" y="2133351"/>
                </a:cubicBezTo>
                <a:lnTo>
                  <a:pt x="7888004" y="2101089"/>
                </a:lnTo>
                <a:cubicBezTo>
                  <a:pt x="7877250" y="2090335"/>
                  <a:pt x="7866495" y="2082269"/>
                  <a:pt x="7855741" y="2076893"/>
                </a:cubicBezTo>
                <a:cubicBezTo>
                  <a:pt x="7844988" y="2071518"/>
                  <a:pt x="7831545" y="2066138"/>
                  <a:pt x="7815414" y="2060764"/>
                </a:cubicBezTo>
                <a:cubicBezTo>
                  <a:pt x="7799284" y="2055386"/>
                  <a:pt x="7791218" y="2052697"/>
                  <a:pt x="7791218" y="2052697"/>
                </a:cubicBezTo>
                <a:cubicBezTo>
                  <a:pt x="7791218" y="2052697"/>
                  <a:pt x="7788531" y="2050009"/>
                  <a:pt x="7783152" y="2044630"/>
                </a:cubicBezTo>
                <a:cubicBezTo>
                  <a:pt x="7777776" y="2039255"/>
                  <a:pt x="7775086" y="2033878"/>
                  <a:pt x="7775086" y="2028501"/>
                </a:cubicBezTo>
                <a:cubicBezTo>
                  <a:pt x="7775086" y="2023123"/>
                  <a:pt x="7775086" y="2020434"/>
                  <a:pt x="7775086" y="2020434"/>
                </a:cubicBezTo>
                <a:cubicBezTo>
                  <a:pt x="7775086" y="2020434"/>
                  <a:pt x="7769710" y="2020434"/>
                  <a:pt x="7758956" y="2020434"/>
                </a:cubicBezTo>
                <a:close/>
                <a:moveTo>
                  <a:pt x="7420206" y="2020434"/>
                </a:moveTo>
                <a:lnTo>
                  <a:pt x="7420206" y="2036565"/>
                </a:lnTo>
                <a:cubicBezTo>
                  <a:pt x="7430960" y="2047320"/>
                  <a:pt x="7441714" y="2052697"/>
                  <a:pt x="7452468" y="2052697"/>
                </a:cubicBezTo>
                <a:lnTo>
                  <a:pt x="7436338" y="2036565"/>
                </a:lnTo>
                <a:cubicBezTo>
                  <a:pt x="7436338" y="2036565"/>
                  <a:pt x="7433650" y="2033878"/>
                  <a:pt x="7428273" y="2028501"/>
                </a:cubicBezTo>
                <a:cubicBezTo>
                  <a:pt x="7422895" y="2023123"/>
                  <a:pt x="7420206" y="2020434"/>
                  <a:pt x="7420206" y="2020434"/>
                </a:cubicBezTo>
                <a:close/>
                <a:moveTo>
                  <a:pt x="2048623" y="2020434"/>
                </a:moveTo>
                <a:cubicBezTo>
                  <a:pt x="2037868" y="2020434"/>
                  <a:pt x="2035182" y="2025810"/>
                  <a:pt x="2040557" y="2036565"/>
                </a:cubicBezTo>
                <a:cubicBezTo>
                  <a:pt x="2045936" y="2047320"/>
                  <a:pt x="2051313" y="2052697"/>
                  <a:pt x="2056691" y="2052697"/>
                </a:cubicBezTo>
                <a:cubicBezTo>
                  <a:pt x="2062065" y="2052697"/>
                  <a:pt x="2064755" y="2050009"/>
                  <a:pt x="2064755" y="2044630"/>
                </a:cubicBezTo>
                <a:cubicBezTo>
                  <a:pt x="2064755" y="2039255"/>
                  <a:pt x="2064755" y="2036565"/>
                  <a:pt x="2064755" y="2036565"/>
                </a:cubicBezTo>
                <a:close/>
                <a:moveTo>
                  <a:pt x="8057378" y="2015395"/>
                </a:moveTo>
                <a:cubicBezTo>
                  <a:pt x="8054690" y="2016066"/>
                  <a:pt x="8052002" y="2017747"/>
                  <a:pt x="8049311" y="2020434"/>
                </a:cubicBezTo>
                <a:cubicBezTo>
                  <a:pt x="8038558" y="2031189"/>
                  <a:pt x="8033182" y="2031189"/>
                  <a:pt x="8033182" y="2020434"/>
                </a:cubicBezTo>
                <a:lnTo>
                  <a:pt x="7984790" y="2020434"/>
                </a:lnTo>
                <a:cubicBezTo>
                  <a:pt x="7974036" y="2031189"/>
                  <a:pt x="7971346" y="2039255"/>
                  <a:pt x="7976724" y="2044630"/>
                </a:cubicBezTo>
                <a:cubicBezTo>
                  <a:pt x="7982101" y="2050009"/>
                  <a:pt x="7990166" y="2052697"/>
                  <a:pt x="8000919" y="2052697"/>
                </a:cubicBezTo>
                <a:lnTo>
                  <a:pt x="8017050" y="2052697"/>
                </a:lnTo>
                <a:lnTo>
                  <a:pt x="8033182" y="2084960"/>
                </a:lnTo>
                <a:cubicBezTo>
                  <a:pt x="8054690" y="2084960"/>
                  <a:pt x="8065444" y="2084960"/>
                  <a:pt x="8065444" y="2084960"/>
                </a:cubicBezTo>
                <a:cubicBezTo>
                  <a:pt x="8065444" y="2084960"/>
                  <a:pt x="8070820" y="2084960"/>
                  <a:pt x="8081574" y="2084960"/>
                </a:cubicBezTo>
                <a:cubicBezTo>
                  <a:pt x="8070820" y="2074205"/>
                  <a:pt x="8070820" y="2068827"/>
                  <a:pt x="8081574" y="2068827"/>
                </a:cubicBezTo>
                <a:lnTo>
                  <a:pt x="8081574" y="2036565"/>
                </a:lnTo>
                <a:cubicBezTo>
                  <a:pt x="8073508" y="2020434"/>
                  <a:pt x="8065444" y="2013377"/>
                  <a:pt x="8057378" y="2015395"/>
                </a:cubicBezTo>
                <a:close/>
                <a:moveTo>
                  <a:pt x="6436224" y="2004305"/>
                </a:moveTo>
                <a:cubicBezTo>
                  <a:pt x="6425470" y="2004305"/>
                  <a:pt x="6425470" y="2009680"/>
                  <a:pt x="6436224" y="2020434"/>
                </a:cubicBezTo>
                <a:cubicBezTo>
                  <a:pt x="6446976" y="2031189"/>
                  <a:pt x="6452354" y="2031189"/>
                  <a:pt x="6452354" y="2020434"/>
                </a:cubicBezTo>
                <a:cubicBezTo>
                  <a:pt x="6452354" y="2020434"/>
                  <a:pt x="6446976" y="2015059"/>
                  <a:pt x="6436224" y="2004305"/>
                </a:cubicBezTo>
                <a:close/>
                <a:moveTo>
                  <a:pt x="4387601" y="2004305"/>
                </a:moveTo>
                <a:cubicBezTo>
                  <a:pt x="4387601" y="2015059"/>
                  <a:pt x="4392980" y="2020434"/>
                  <a:pt x="4403734" y="2020434"/>
                </a:cubicBezTo>
                <a:cubicBezTo>
                  <a:pt x="4414487" y="2020434"/>
                  <a:pt x="4419865" y="2020434"/>
                  <a:pt x="4419865" y="2020434"/>
                </a:cubicBezTo>
                <a:cubicBezTo>
                  <a:pt x="4419865" y="2020434"/>
                  <a:pt x="4419865" y="2025810"/>
                  <a:pt x="4419865" y="2036565"/>
                </a:cubicBezTo>
                <a:cubicBezTo>
                  <a:pt x="4409110" y="2047320"/>
                  <a:pt x="4409110" y="2052697"/>
                  <a:pt x="4419865" y="2052697"/>
                </a:cubicBezTo>
                <a:cubicBezTo>
                  <a:pt x="4430618" y="2041943"/>
                  <a:pt x="4435994" y="2036565"/>
                  <a:pt x="4435994" y="2036565"/>
                </a:cubicBezTo>
                <a:cubicBezTo>
                  <a:pt x="4446748" y="2036565"/>
                  <a:pt x="4446748" y="2031189"/>
                  <a:pt x="4435994" y="2020434"/>
                </a:cubicBezTo>
                <a:close/>
                <a:moveTo>
                  <a:pt x="1903445" y="2004305"/>
                </a:moveTo>
                <a:lnTo>
                  <a:pt x="1935706" y="2004305"/>
                </a:lnTo>
                <a:cubicBezTo>
                  <a:pt x="1946461" y="2015059"/>
                  <a:pt x="1957214" y="2020434"/>
                  <a:pt x="1967968" y="2020434"/>
                </a:cubicBezTo>
                <a:lnTo>
                  <a:pt x="1967968" y="2036565"/>
                </a:lnTo>
                <a:cubicBezTo>
                  <a:pt x="1957214" y="2036565"/>
                  <a:pt x="1943772" y="2031189"/>
                  <a:pt x="1927643" y="2020434"/>
                </a:cubicBezTo>
                <a:cubicBezTo>
                  <a:pt x="1911510" y="2009680"/>
                  <a:pt x="1903445" y="2004305"/>
                  <a:pt x="1903445" y="2004305"/>
                </a:cubicBezTo>
                <a:close/>
                <a:moveTo>
                  <a:pt x="6726579" y="1988173"/>
                </a:moveTo>
                <a:lnTo>
                  <a:pt x="6710446" y="2004305"/>
                </a:lnTo>
                <a:cubicBezTo>
                  <a:pt x="6710446" y="2015059"/>
                  <a:pt x="6710446" y="2020434"/>
                  <a:pt x="6710446" y="2020434"/>
                </a:cubicBezTo>
                <a:cubicBezTo>
                  <a:pt x="6721201" y="2020434"/>
                  <a:pt x="6726579" y="2017747"/>
                  <a:pt x="6726579" y="2012369"/>
                </a:cubicBezTo>
                <a:cubicBezTo>
                  <a:pt x="6726579" y="2006992"/>
                  <a:pt x="6726579" y="2004305"/>
                  <a:pt x="6726579" y="2004305"/>
                </a:cubicBezTo>
                <a:close/>
                <a:moveTo>
                  <a:pt x="6242654" y="1988173"/>
                </a:moveTo>
                <a:cubicBezTo>
                  <a:pt x="6231900" y="1988173"/>
                  <a:pt x="6229210" y="1990863"/>
                  <a:pt x="6234587" y="1996238"/>
                </a:cubicBezTo>
                <a:cubicBezTo>
                  <a:pt x="6239965" y="2001615"/>
                  <a:pt x="6242654" y="2004305"/>
                  <a:pt x="6242654" y="2004305"/>
                </a:cubicBezTo>
                <a:cubicBezTo>
                  <a:pt x="6242654" y="2004305"/>
                  <a:pt x="6248028" y="1998927"/>
                  <a:pt x="6258783" y="1988173"/>
                </a:cubicBezTo>
                <a:close/>
                <a:moveTo>
                  <a:pt x="4323079" y="1988173"/>
                </a:moveTo>
                <a:cubicBezTo>
                  <a:pt x="4323079" y="1998927"/>
                  <a:pt x="4325769" y="2004305"/>
                  <a:pt x="4331143" y="2004305"/>
                </a:cubicBezTo>
                <a:cubicBezTo>
                  <a:pt x="4336521" y="2004305"/>
                  <a:pt x="4339210" y="2004305"/>
                  <a:pt x="4339210" y="2004305"/>
                </a:cubicBezTo>
                <a:cubicBezTo>
                  <a:pt x="4339210" y="2004305"/>
                  <a:pt x="4339210" y="1998927"/>
                  <a:pt x="4339210" y="1988173"/>
                </a:cubicBezTo>
                <a:cubicBezTo>
                  <a:pt x="4339210" y="1988173"/>
                  <a:pt x="4333834" y="1988173"/>
                  <a:pt x="4323079" y="1988173"/>
                </a:cubicBezTo>
                <a:close/>
                <a:moveTo>
                  <a:pt x="6827399" y="1978091"/>
                </a:moveTo>
                <a:cubicBezTo>
                  <a:pt x="6824710" y="1979437"/>
                  <a:pt x="6823364" y="1982797"/>
                  <a:pt x="6823364" y="1988173"/>
                </a:cubicBezTo>
                <a:cubicBezTo>
                  <a:pt x="6823364" y="1988173"/>
                  <a:pt x="6831430" y="1993551"/>
                  <a:pt x="6847560" y="2004305"/>
                </a:cubicBezTo>
                <a:cubicBezTo>
                  <a:pt x="6863694" y="2015059"/>
                  <a:pt x="6877134" y="2020434"/>
                  <a:pt x="6887888" y="2020434"/>
                </a:cubicBezTo>
                <a:lnTo>
                  <a:pt x="6871758" y="2004305"/>
                </a:lnTo>
                <a:cubicBezTo>
                  <a:pt x="6871758" y="2004305"/>
                  <a:pt x="6869068" y="2001615"/>
                  <a:pt x="6863694" y="1996238"/>
                </a:cubicBezTo>
                <a:cubicBezTo>
                  <a:pt x="6858314" y="1990863"/>
                  <a:pt x="6855626" y="1988173"/>
                  <a:pt x="6855626" y="1988173"/>
                </a:cubicBezTo>
                <a:cubicBezTo>
                  <a:pt x="6855626" y="1988173"/>
                  <a:pt x="6850248" y="1985484"/>
                  <a:pt x="6839496" y="1980109"/>
                </a:cubicBezTo>
                <a:cubicBezTo>
                  <a:pt x="6834118" y="1977420"/>
                  <a:pt x="6830086" y="1976747"/>
                  <a:pt x="6827399" y="1978091"/>
                </a:cubicBezTo>
                <a:close/>
                <a:moveTo>
                  <a:pt x="6533009" y="1972043"/>
                </a:moveTo>
                <a:lnTo>
                  <a:pt x="6500746" y="1988173"/>
                </a:lnTo>
                <a:lnTo>
                  <a:pt x="6516878" y="1988173"/>
                </a:lnTo>
                <a:close/>
                <a:moveTo>
                  <a:pt x="1838923" y="1972043"/>
                </a:moveTo>
                <a:lnTo>
                  <a:pt x="1855052" y="1972043"/>
                </a:lnTo>
                <a:cubicBezTo>
                  <a:pt x="1844299" y="1982797"/>
                  <a:pt x="1838923" y="1988173"/>
                  <a:pt x="1838923" y="1988173"/>
                </a:cubicBezTo>
                <a:close/>
                <a:moveTo>
                  <a:pt x="7377864" y="1961961"/>
                </a:moveTo>
                <a:cubicBezTo>
                  <a:pt x="7373832" y="1963305"/>
                  <a:pt x="7371816" y="1966665"/>
                  <a:pt x="7371816" y="1972043"/>
                </a:cubicBezTo>
                <a:cubicBezTo>
                  <a:pt x="7371816" y="1972043"/>
                  <a:pt x="7379881" y="1980109"/>
                  <a:pt x="7396010" y="1996238"/>
                </a:cubicBezTo>
                <a:cubicBezTo>
                  <a:pt x="7412142" y="2012369"/>
                  <a:pt x="7430960" y="2023123"/>
                  <a:pt x="7452468" y="2028501"/>
                </a:cubicBezTo>
                <a:cubicBezTo>
                  <a:pt x="7473977" y="2033878"/>
                  <a:pt x="7484732" y="2036565"/>
                  <a:pt x="7484732" y="2036565"/>
                </a:cubicBezTo>
                <a:cubicBezTo>
                  <a:pt x="7484732" y="2036565"/>
                  <a:pt x="7490110" y="2036565"/>
                  <a:pt x="7500864" y="2036565"/>
                </a:cubicBezTo>
                <a:cubicBezTo>
                  <a:pt x="7511614" y="2036565"/>
                  <a:pt x="7516992" y="2041943"/>
                  <a:pt x="7516992" y="2052697"/>
                </a:cubicBezTo>
                <a:lnTo>
                  <a:pt x="7516992" y="2068827"/>
                </a:lnTo>
                <a:cubicBezTo>
                  <a:pt x="7516992" y="2068827"/>
                  <a:pt x="7522369" y="2068827"/>
                  <a:pt x="7533123" y="2068827"/>
                </a:cubicBezTo>
                <a:lnTo>
                  <a:pt x="7533123" y="2084960"/>
                </a:lnTo>
                <a:lnTo>
                  <a:pt x="7516992" y="2084960"/>
                </a:lnTo>
                <a:cubicBezTo>
                  <a:pt x="7516992" y="2095714"/>
                  <a:pt x="7519682" y="2101089"/>
                  <a:pt x="7525058" y="2101089"/>
                </a:cubicBezTo>
                <a:cubicBezTo>
                  <a:pt x="7530436" y="2101089"/>
                  <a:pt x="7535812" y="2101089"/>
                  <a:pt x="7541190" y="2101089"/>
                </a:cubicBezTo>
                <a:cubicBezTo>
                  <a:pt x="7546568" y="2101089"/>
                  <a:pt x="7554632" y="2103778"/>
                  <a:pt x="7565386" y="2109155"/>
                </a:cubicBezTo>
                <a:cubicBezTo>
                  <a:pt x="7576140" y="2114532"/>
                  <a:pt x="7589582" y="2119910"/>
                  <a:pt x="7605714" y="2125285"/>
                </a:cubicBezTo>
                <a:cubicBezTo>
                  <a:pt x="7621844" y="2130664"/>
                  <a:pt x="7629910" y="2133351"/>
                  <a:pt x="7629910" y="2133351"/>
                </a:cubicBezTo>
                <a:cubicBezTo>
                  <a:pt x="7640662" y="2133351"/>
                  <a:pt x="7672924" y="2144106"/>
                  <a:pt x="7726694" y="2165614"/>
                </a:cubicBezTo>
                <a:lnTo>
                  <a:pt x="7823478" y="2197875"/>
                </a:lnTo>
                <a:cubicBezTo>
                  <a:pt x="7823478" y="2197875"/>
                  <a:pt x="7828856" y="2200564"/>
                  <a:pt x="7839610" y="2205939"/>
                </a:cubicBezTo>
                <a:cubicBezTo>
                  <a:pt x="7850366" y="2211319"/>
                  <a:pt x="7855741" y="2214006"/>
                  <a:pt x="7855741" y="2214006"/>
                </a:cubicBezTo>
                <a:cubicBezTo>
                  <a:pt x="7855741" y="2214006"/>
                  <a:pt x="7850366" y="2205939"/>
                  <a:pt x="7839610" y="2189810"/>
                </a:cubicBezTo>
                <a:cubicBezTo>
                  <a:pt x="7828856" y="2173678"/>
                  <a:pt x="7820791" y="2168302"/>
                  <a:pt x="7815414" y="2173678"/>
                </a:cubicBezTo>
                <a:cubicBezTo>
                  <a:pt x="7810036" y="2179056"/>
                  <a:pt x="7807349" y="2176368"/>
                  <a:pt x="7807349" y="2165614"/>
                </a:cubicBezTo>
                <a:lnTo>
                  <a:pt x="7855741" y="2181743"/>
                </a:lnTo>
                <a:cubicBezTo>
                  <a:pt x="7877250" y="2203252"/>
                  <a:pt x="7888004" y="2216693"/>
                  <a:pt x="7888004" y="2222073"/>
                </a:cubicBezTo>
                <a:cubicBezTo>
                  <a:pt x="7888004" y="2227448"/>
                  <a:pt x="7896069" y="2235514"/>
                  <a:pt x="7912200" y="2246268"/>
                </a:cubicBezTo>
                <a:cubicBezTo>
                  <a:pt x="7928332" y="2257023"/>
                  <a:pt x="7939082" y="2259710"/>
                  <a:pt x="7944460" y="2254332"/>
                </a:cubicBezTo>
                <a:cubicBezTo>
                  <a:pt x="7949840" y="2248956"/>
                  <a:pt x="7952528" y="2246268"/>
                  <a:pt x="7952528" y="2246268"/>
                </a:cubicBezTo>
                <a:lnTo>
                  <a:pt x="7968658" y="2262398"/>
                </a:lnTo>
                <a:cubicBezTo>
                  <a:pt x="8000919" y="2262398"/>
                  <a:pt x="8017050" y="2273152"/>
                  <a:pt x="8017050" y="2294660"/>
                </a:cubicBezTo>
                <a:lnTo>
                  <a:pt x="7920264" y="2278530"/>
                </a:lnTo>
                <a:cubicBezTo>
                  <a:pt x="7909510" y="2267776"/>
                  <a:pt x="7877250" y="2251643"/>
                  <a:pt x="7823478" y="2230136"/>
                </a:cubicBezTo>
                <a:cubicBezTo>
                  <a:pt x="7769710" y="2208630"/>
                  <a:pt x="7737449" y="2197875"/>
                  <a:pt x="7726694" y="2197875"/>
                </a:cubicBezTo>
                <a:lnTo>
                  <a:pt x="7742824" y="2214006"/>
                </a:lnTo>
                <a:cubicBezTo>
                  <a:pt x="7753578" y="2214006"/>
                  <a:pt x="7758956" y="2214006"/>
                  <a:pt x="7758956" y="2214006"/>
                </a:cubicBezTo>
                <a:cubicBezTo>
                  <a:pt x="7758956" y="2246268"/>
                  <a:pt x="7785840" y="2262398"/>
                  <a:pt x="7839610" y="2262398"/>
                </a:cubicBezTo>
                <a:cubicBezTo>
                  <a:pt x="7839610" y="2262398"/>
                  <a:pt x="7842299" y="2265086"/>
                  <a:pt x="7847677" y="2270464"/>
                </a:cubicBezTo>
                <a:cubicBezTo>
                  <a:pt x="7853054" y="2275839"/>
                  <a:pt x="7855741" y="2278530"/>
                  <a:pt x="7855741" y="2278530"/>
                </a:cubicBezTo>
                <a:cubicBezTo>
                  <a:pt x="7855741" y="2278530"/>
                  <a:pt x="7861119" y="2283906"/>
                  <a:pt x="7871873" y="2294660"/>
                </a:cubicBezTo>
                <a:lnTo>
                  <a:pt x="7888004" y="2310791"/>
                </a:lnTo>
                <a:lnTo>
                  <a:pt x="7871873" y="2310791"/>
                </a:lnTo>
                <a:cubicBezTo>
                  <a:pt x="7861119" y="2310791"/>
                  <a:pt x="7853054" y="2308102"/>
                  <a:pt x="7847677" y="2302727"/>
                </a:cubicBezTo>
                <a:cubicBezTo>
                  <a:pt x="7842299" y="2297348"/>
                  <a:pt x="7828856" y="2289284"/>
                  <a:pt x="7807349" y="2278530"/>
                </a:cubicBezTo>
                <a:cubicBezTo>
                  <a:pt x="7796595" y="2278530"/>
                  <a:pt x="7788531" y="2278530"/>
                  <a:pt x="7783152" y="2278530"/>
                </a:cubicBezTo>
                <a:cubicBezTo>
                  <a:pt x="7777776" y="2278530"/>
                  <a:pt x="7775086" y="2283906"/>
                  <a:pt x="7775086" y="2294660"/>
                </a:cubicBezTo>
                <a:lnTo>
                  <a:pt x="7791218" y="2294660"/>
                </a:lnTo>
                <a:cubicBezTo>
                  <a:pt x="7801973" y="2294660"/>
                  <a:pt x="7812727" y="2300037"/>
                  <a:pt x="7823478" y="2310791"/>
                </a:cubicBezTo>
                <a:lnTo>
                  <a:pt x="7855741" y="2326923"/>
                </a:lnTo>
                <a:cubicBezTo>
                  <a:pt x="7866495" y="2316169"/>
                  <a:pt x="7874560" y="2316169"/>
                  <a:pt x="7879938" y="2326923"/>
                </a:cubicBezTo>
                <a:cubicBezTo>
                  <a:pt x="7885314" y="2337677"/>
                  <a:pt x="7888004" y="2343052"/>
                  <a:pt x="7888004" y="2343052"/>
                </a:cubicBezTo>
                <a:lnTo>
                  <a:pt x="7936396" y="2326923"/>
                </a:lnTo>
                <a:cubicBezTo>
                  <a:pt x="7936396" y="2337677"/>
                  <a:pt x="7936396" y="2343052"/>
                  <a:pt x="7936396" y="2343052"/>
                </a:cubicBezTo>
                <a:lnTo>
                  <a:pt x="7952528" y="2343052"/>
                </a:lnTo>
                <a:cubicBezTo>
                  <a:pt x="7941773" y="2353806"/>
                  <a:pt x="7936396" y="2359184"/>
                  <a:pt x="7936396" y="2359184"/>
                </a:cubicBezTo>
                <a:lnTo>
                  <a:pt x="7920264" y="2359184"/>
                </a:lnTo>
                <a:cubicBezTo>
                  <a:pt x="7931019" y="2359184"/>
                  <a:pt x="7936396" y="2364560"/>
                  <a:pt x="7936396" y="2375315"/>
                </a:cubicBezTo>
                <a:cubicBezTo>
                  <a:pt x="7936396" y="2386069"/>
                  <a:pt x="7931019" y="2391444"/>
                  <a:pt x="7920264" y="2391444"/>
                </a:cubicBezTo>
                <a:cubicBezTo>
                  <a:pt x="7920264" y="2391444"/>
                  <a:pt x="7917578" y="2388756"/>
                  <a:pt x="7912200" y="2383381"/>
                </a:cubicBezTo>
                <a:cubicBezTo>
                  <a:pt x="7906823" y="2378002"/>
                  <a:pt x="7904136" y="2369938"/>
                  <a:pt x="7904136" y="2359184"/>
                </a:cubicBezTo>
                <a:cubicBezTo>
                  <a:pt x="7893382" y="2380691"/>
                  <a:pt x="7904136" y="2396823"/>
                  <a:pt x="7936396" y="2407577"/>
                </a:cubicBezTo>
                <a:cubicBezTo>
                  <a:pt x="7968658" y="2429084"/>
                  <a:pt x="7984790" y="2445215"/>
                  <a:pt x="7984790" y="2455969"/>
                </a:cubicBezTo>
                <a:lnTo>
                  <a:pt x="8000919" y="2472098"/>
                </a:lnTo>
                <a:cubicBezTo>
                  <a:pt x="8000919" y="2472098"/>
                  <a:pt x="8000919" y="2466723"/>
                  <a:pt x="8000919" y="2455969"/>
                </a:cubicBezTo>
                <a:cubicBezTo>
                  <a:pt x="8000919" y="2445215"/>
                  <a:pt x="8006297" y="2439839"/>
                  <a:pt x="8017050" y="2439839"/>
                </a:cubicBezTo>
                <a:lnTo>
                  <a:pt x="8033182" y="2488232"/>
                </a:lnTo>
                <a:cubicBezTo>
                  <a:pt x="8033182" y="2488232"/>
                  <a:pt x="8033182" y="2482852"/>
                  <a:pt x="8033182" y="2472098"/>
                </a:cubicBezTo>
                <a:lnTo>
                  <a:pt x="8033182" y="2455969"/>
                </a:lnTo>
                <a:cubicBezTo>
                  <a:pt x="8043936" y="2455969"/>
                  <a:pt x="8046624" y="2450593"/>
                  <a:pt x="8041246" y="2439839"/>
                </a:cubicBezTo>
                <a:cubicBezTo>
                  <a:pt x="8035869" y="2429084"/>
                  <a:pt x="8033182" y="2418332"/>
                  <a:pt x="8033182" y="2407577"/>
                </a:cubicBezTo>
                <a:cubicBezTo>
                  <a:pt x="8022428" y="2407577"/>
                  <a:pt x="8022428" y="2402198"/>
                  <a:pt x="8033182" y="2391444"/>
                </a:cubicBezTo>
                <a:cubicBezTo>
                  <a:pt x="8033182" y="2380691"/>
                  <a:pt x="8030493" y="2375315"/>
                  <a:pt x="8025115" y="2375315"/>
                </a:cubicBezTo>
                <a:cubicBezTo>
                  <a:pt x="8019737" y="2375315"/>
                  <a:pt x="8011674" y="2375315"/>
                  <a:pt x="8000919" y="2375315"/>
                </a:cubicBezTo>
                <a:cubicBezTo>
                  <a:pt x="8000919" y="2386069"/>
                  <a:pt x="7995541" y="2391444"/>
                  <a:pt x="7984790" y="2391444"/>
                </a:cubicBezTo>
                <a:cubicBezTo>
                  <a:pt x="7974036" y="2391444"/>
                  <a:pt x="7968658" y="2391444"/>
                  <a:pt x="7968658" y="2391444"/>
                </a:cubicBezTo>
                <a:lnTo>
                  <a:pt x="7952528" y="2391444"/>
                </a:lnTo>
                <a:lnTo>
                  <a:pt x="7984790" y="2375315"/>
                </a:lnTo>
                <a:cubicBezTo>
                  <a:pt x="8006297" y="2375315"/>
                  <a:pt x="8017050" y="2369938"/>
                  <a:pt x="8017050" y="2359184"/>
                </a:cubicBezTo>
                <a:lnTo>
                  <a:pt x="8049311" y="2391444"/>
                </a:lnTo>
                <a:cubicBezTo>
                  <a:pt x="8049311" y="2412952"/>
                  <a:pt x="8054690" y="2418332"/>
                  <a:pt x="8065444" y="2407577"/>
                </a:cubicBezTo>
                <a:cubicBezTo>
                  <a:pt x="8076197" y="2396823"/>
                  <a:pt x="8081574" y="2391444"/>
                  <a:pt x="8081574" y="2391444"/>
                </a:cubicBezTo>
                <a:lnTo>
                  <a:pt x="8097704" y="2407577"/>
                </a:lnTo>
                <a:lnTo>
                  <a:pt x="8081574" y="2407577"/>
                </a:lnTo>
                <a:cubicBezTo>
                  <a:pt x="8081574" y="2418332"/>
                  <a:pt x="8086950" y="2426397"/>
                  <a:pt x="8097704" y="2431773"/>
                </a:cubicBezTo>
                <a:cubicBezTo>
                  <a:pt x="8108458" y="2437148"/>
                  <a:pt x="8113836" y="2439839"/>
                  <a:pt x="8113836" y="2439839"/>
                </a:cubicBezTo>
                <a:lnTo>
                  <a:pt x="8129966" y="2423706"/>
                </a:lnTo>
                <a:cubicBezTo>
                  <a:pt x="8129966" y="2423706"/>
                  <a:pt x="8127278" y="2418332"/>
                  <a:pt x="8121902" y="2407577"/>
                </a:cubicBezTo>
                <a:cubicBezTo>
                  <a:pt x="8116524" y="2396823"/>
                  <a:pt x="8113836" y="2391444"/>
                  <a:pt x="8113836" y="2391444"/>
                </a:cubicBezTo>
                <a:lnTo>
                  <a:pt x="8097704" y="2359184"/>
                </a:lnTo>
                <a:lnTo>
                  <a:pt x="8081574" y="2359184"/>
                </a:lnTo>
                <a:lnTo>
                  <a:pt x="8081574" y="2391444"/>
                </a:lnTo>
                <a:cubicBezTo>
                  <a:pt x="8081574" y="2391444"/>
                  <a:pt x="8076197" y="2386069"/>
                  <a:pt x="8065444" y="2375315"/>
                </a:cubicBezTo>
                <a:lnTo>
                  <a:pt x="8065444" y="2359184"/>
                </a:lnTo>
                <a:lnTo>
                  <a:pt x="8065444" y="2326923"/>
                </a:lnTo>
                <a:cubicBezTo>
                  <a:pt x="8065444" y="2326923"/>
                  <a:pt x="8060065" y="2321544"/>
                  <a:pt x="8049311" y="2310791"/>
                </a:cubicBezTo>
                <a:cubicBezTo>
                  <a:pt x="8038558" y="2310791"/>
                  <a:pt x="8030493" y="2308102"/>
                  <a:pt x="8025115" y="2302727"/>
                </a:cubicBezTo>
                <a:cubicBezTo>
                  <a:pt x="8019737" y="2297348"/>
                  <a:pt x="8017050" y="2294660"/>
                  <a:pt x="8017050" y="2294660"/>
                </a:cubicBezTo>
                <a:cubicBezTo>
                  <a:pt x="8027804" y="2294660"/>
                  <a:pt x="8038558" y="2294660"/>
                  <a:pt x="8049311" y="2294660"/>
                </a:cubicBezTo>
                <a:cubicBezTo>
                  <a:pt x="8049311" y="2283906"/>
                  <a:pt x="8043936" y="2275839"/>
                  <a:pt x="8033182" y="2270464"/>
                </a:cubicBezTo>
                <a:cubicBezTo>
                  <a:pt x="8022428" y="2265086"/>
                  <a:pt x="8017050" y="2257023"/>
                  <a:pt x="8017050" y="2246268"/>
                </a:cubicBezTo>
                <a:lnTo>
                  <a:pt x="8049311" y="2262398"/>
                </a:lnTo>
                <a:cubicBezTo>
                  <a:pt x="8060065" y="2273152"/>
                  <a:pt x="8076197" y="2278530"/>
                  <a:pt x="8097704" y="2278530"/>
                </a:cubicBezTo>
                <a:lnTo>
                  <a:pt x="8113836" y="2262398"/>
                </a:lnTo>
                <a:cubicBezTo>
                  <a:pt x="8103082" y="2262398"/>
                  <a:pt x="8097704" y="2257023"/>
                  <a:pt x="8097704" y="2246268"/>
                </a:cubicBezTo>
                <a:lnTo>
                  <a:pt x="8081574" y="2230136"/>
                </a:lnTo>
                <a:lnTo>
                  <a:pt x="8065444" y="2230136"/>
                </a:lnTo>
                <a:cubicBezTo>
                  <a:pt x="8076197" y="2197875"/>
                  <a:pt x="8017050" y="2176368"/>
                  <a:pt x="7888004" y="2165614"/>
                </a:cubicBezTo>
                <a:cubicBezTo>
                  <a:pt x="7866495" y="2165614"/>
                  <a:pt x="7855741" y="2162924"/>
                  <a:pt x="7855741" y="2157547"/>
                </a:cubicBezTo>
                <a:cubicBezTo>
                  <a:pt x="7855741" y="2152171"/>
                  <a:pt x="7850366" y="2144106"/>
                  <a:pt x="7839610" y="2133351"/>
                </a:cubicBezTo>
                <a:cubicBezTo>
                  <a:pt x="7828856" y="2122597"/>
                  <a:pt x="7812727" y="2117221"/>
                  <a:pt x="7791218" y="2117221"/>
                </a:cubicBezTo>
                <a:cubicBezTo>
                  <a:pt x="7780464" y="2117221"/>
                  <a:pt x="7769710" y="2114532"/>
                  <a:pt x="7758956" y="2109155"/>
                </a:cubicBezTo>
                <a:cubicBezTo>
                  <a:pt x="7748203" y="2103778"/>
                  <a:pt x="7737449" y="2101089"/>
                  <a:pt x="7726694" y="2101089"/>
                </a:cubicBezTo>
                <a:lnTo>
                  <a:pt x="7710566" y="2101089"/>
                </a:lnTo>
                <a:lnTo>
                  <a:pt x="7694432" y="2084960"/>
                </a:lnTo>
                <a:cubicBezTo>
                  <a:pt x="7672924" y="2063451"/>
                  <a:pt x="7629910" y="2041943"/>
                  <a:pt x="7565386" y="2020434"/>
                </a:cubicBezTo>
                <a:cubicBezTo>
                  <a:pt x="7554632" y="2020434"/>
                  <a:pt x="7543878" y="2017747"/>
                  <a:pt x="7533123" y="2012369"/>
                </a:cubicBezTo>
                <a:cubicBezTo>
                  <a:pt x="7522369" y="2006992"/>
                  <a:pt x="7506240" y="2001615"/>
                  <a:pt x="7484732" y="1996238"/>
                </a:cubicBezTo>
                <a:cubicBezTo>
                  <a:pt x="7463223" y="1990863"/>
                  <a:pt x="7447091" y="1985484"/>
                  <a:pt x="7436338" y="1980109"/>
                </a:cubicBezTo>
                <a:cubicBezTo>
                  <a:pt x="7425586" y="1974732"/>
                  <a:pt x="7412142" y="1969355"/>
                  <a:pt x="7396010" y="1963977"/>
                </a:cubicBezTo>
                <a:cubicBezTo>
                  <a:pt x="7387946" y="1961288"/>
                  <a:pt x="7381896" y="1960616"/>
                  <a:pt x="7377864" y="1961961"/>
                </a:cubicBezTo>
                <a:close/>
                <a:moveTo>
                  <a:pt x="8686483" y="1955910"/>
                </a:moveTo>
                <a:cubicBezTo>
                  <a:pt x="8670350" y="1955910"/>
                  <a:pt x="8662287" y="1961288"/>
                  <a:pt x="8662287" y="1972043"/>
                </a:cubicBezTo>
                <a:lnTo>
                  <a:pt x="8678417" y="1972043"/>
                </a:lnTo>
                <a:cubicBezTo>
                  <a:pt x="8689170" y="1972043"/>
                  <a:pt x="8694549" y="1977419"/>
                  <a:pt x="8694549" y="1988173"/>
                </a:cubicBezTo>
                <a:cubicBezTo>
                  <a:pt x="8694549" y="1998927"/>
                  <a:pt x="8689170" y="1998927"/>
                  <a:pt x="8678417" y="1988173"/>
                </a:cubicBezTo>
                <a:lnTo>
                  <a:pt x="8662287" y="2004305"/>
                </a:lnTo>
                <a:lnTo>
                  <a:pt x="8694549" y="2020434"/>
                </a:lnTo>
                <a:cubicBezTo>
                  <a:pt x="8705302" y="2031189"/>
                  <a:pt x="8710678" y="2031189"/>
                  <a:pt x="8710678" y="2020434"/>
                </a:cubicBezTo>
                <a:lnTo>
                  <a:pt x="8742941" y="2020434"/>
                </a:lnTo>
                <a:lnTo>
                  <a:pt x="8775204" y="2020434"/>
                </a:lnTo>
                <a:lnTo>
                  <a:pt x="8742941" y="2004305"/>
                </a:lnTo>
                <a:lnTo>
                  <a:pt x="8726809" y="1988173"/>
                </a:lnTo>
                <a:cubicBezTo>
                  <a:pt x="8748317" y="1977419"/>
                  <a:pt x="8759072" y="1972043"/>
                  <a:pt x="8759072" y="1972043"/>
                </a:cubicBezTo>
                <a:cubicBezTo>
                  <a:pt x="8759072" y="1982797"/>
                  <a:pt x="8761761" y="1985484"/>
                  <a:pt x="8767137" y="1980109"/>
                </a:cubicBezTo>
                <a:cubicBezTo>
                  <a:pt x="8772513" y="1974732"/>
                  <a:pt x="8775204" y="1972043"/>
                  <a:pt x="8775204" y="1972043"/>
                </a:cubicBezTo>
                <a:cubicBezTo>
                  <a:pt x="8775204" y="1961288"/>
                  <a:pt x="8764450" y="1955910"/>
                  <a:pt x="8742941" y="1955910"/>
                </a:cubicBezTo>
                <a:cubicBezTo>
                  <a:pt x="8721433" y="1955910"/>
                  <a:pt x="8702613" y="1955910"/>
                  <a:pt x="8686483" y="1955910"/>
                </a:cubicBezTo>
                <a:close/>
                <a:moveTo>
                  <a:pt x="6468484" y="1955910"/>
                </a:moveTo>
                <a:cubicBezTo>
                  <a:pt x="6457734" y="1955910"/>
                  <a:pt x="6452354" y="1961288"/>
                  <a:pt x="6452354" y="1972043"/>
                </a:cubicBezTo>
                <a:cubicBezTo>
                  <a:pt x="6463108" y="1982797"/>
                  <a:pt x="6468484" y="1988173"/>
                  <a:pt x="6468484" y="1988173"/>
                </a:cubicBezTo>
                <a:lnTo>
                  <a:pt x="6468484" y="1972043"/>
                </a:lnTo>
                <a:cubicBezTo>
                  <a:pt x="6468484" y="1961288"/>
                  <a:pt x="6468484" y="1955910"/>
                  <a:pt x="6468484" y="1955910"/>
                </a:cubicBezTo>
                <a:close/>
                <a:moveTo>
                  <a:pt x="2209933" y="1955910"/>
                </a:moveTo>
                <a:cubicBezTo>
                  <a:pt x="2199178" y="1955910"/>
                  <a:pt x="2193802" y="1966665"/>
                  <a:pt x="2193802" y="1988173"/>
                </a:cubicBezTo>
                <a:cubicBezTo>
                  <a:pt x="2204556" y="1977419"/>
                  <a:pt x="2212623" y="1969355"/>
                  <a:pt x="2217998" y="1963977"/>
                </a:cubicBezTo>
                <a:cubicBezTo>
                  <a:pt x="2223374" y="1958601"/>
                  <a:pt x="2220687" y="1955910"/>
                  <a:pt x="2209933" y="1955910"/>
                </a:cubicBezTo>
                <a:close/>
                <a:moveTo>
                  <a:pt x="1951838" y="1955910"/>
                </a:moveTo>
                <a:cubicBezTo>
                  <a:pt x="1951838" y="1966665"/>
                  <a:pt x="1951838" y="1972043"/>
                  <a:pt x="1951838" y="1972043"/>
                </a:cubicBezTo>
                <a:lnTo>
                  <a:pt x="1951838" y="1988173"/>
                </a:lnTo>
                <a:lnTo>
                  <a:pt x="1935706" y="1972043"/>
                </a:lnTo>
                <a:close/>
                <a:moveTo>
                  <a:pt x="8597763" y="1939781"/>
                </a:moveTo>
                <a:cubicBezTo>
                  <a:pt x="8587009" y="1939781"/>
                  <a:pt x="8587009" y="1945156"/>
                  <a:pt x="8597763" y="1955910"/>
                </a:cubicBezTo>
                <a:cubicBezTo>
                  <a:pt x="8597763" y="1955910"/>
                  <a:pt x="8603138" y="1955910"/>
                  <a:pt x="8613892" y="1955910"/>
                </a:cubicBezTo>
                <a:cubicBezTo>
                  <a:pt x="8624646" y="1955910"/>
                  <a:pt x="8630024" y="1955910"/>
                  <a:pt x="8630024" y="1955910"/>
                </a:cubicBezTo>
                <a:cubicBezTo>
                  <a:pt x="8619270" y="1945156"/>
                  <a:pt x="8608516" y="1939781"/>
                  <a:pt x="8597763" y="1939781"/>
                </a:cubicBezTo>
                <a:close/>
                <a:moveTo>
                  <a:pt x="8500978" y="1923651"/>
                </a:moveTo>
                <a:cubicBezTo>
                  <a:pt x="8500978" y="1934405"/>
                  <a:pt x="8500978" y="1939781"/>
                  <a:pt x="8500978" y="1939781"/>
                </a:cubicBezTo>
                <a:cubicBezTo>
                  <a:pt x="8500978" y="1939781"/>
                  <a:pt x="8495600" y="1939781"/>
                  <a:pt x="8484846" y="1939781"/>
                </a:cubicBezTo>
                <a:cubicBezTo>
                  <a:pt x="8484846" y="1939781"/>
                  <a:pt x="8484846" y="1945156"/>
                  <a:pt x="8484846" y="1955910"/>
                </a:cubicBezTo>
                <a:cubicBezTo>
                  <a:pt x="8484846" y="1966665"/>
                  <a:pt x="8482158" y="1972043"/>
                  <a:pt x="8476779" y="1972043"/>
                </a:cubicBezTo>
                <a:cubicBezTo>
                  <a:pt x="8471404" y="1972043"/>
                  <a:pt x="8468715" y="1972043"/>
                  <a:pt x="8468715" y="1972043"/>
                </a:cubicBezTo>
                <a:cubicBezTo>
                  <a:pt x="8468715" y="1982797"/>
                  <a:pt x="8474091" y="1990863"/>
                  <a:pt x="8484846" y="1996238"/>
                </a:cubicBezTo>
                <a:cubicBezTo>
                  <a:pt x="8495600" y="2001615"/>
                  <a:pt x="8506354" y="2004305"/>
                  <a:pt x="8517108" y="2004305"/>
                </a:cubicBezTo>
                <a:cubicBezTo>
                  <a:pt x="8527863" y="1993551"/>
                  <a:pt x="8533237" y="1988173"/>
                  <a:pt x="8533237" y="1988173"/>
                </a:cubicBezTo>
                <a:cubicBezTo>
                  <a:pt x="8533237" y="1977419"/>
                  <a:pt x="8533237" y="1972043"/>
                  <a:pt x="8533237" y="1972043"/>
                </a:cubicBezTo>
                <a:lnTo>
                  <a:pt x="8517108" y="1972043"/>
                </a:lnTo>
                <a:cubicBezTo>
                  <a:pt x="8517108" y="1961288"/>
                  <a:pt x="8522483" y="1955910"/>
                  <a:pt x="8533237" y="1955910"/>
                </a:cubicBezTo>
                <a:lnTo>
                  <a:pt x="8533237" y="1939781"/>
                </a:lnTo>
                <a:close/>
                <a:moveTo>
                  <a:pt x="8460650" y="1923651"/>
                </a:moveTo>
                <a:cubicBezTo>
                  <a:pt x="8455274" y="1923651"/>
                  <a:pt x="8452583" y="1929025"/>
                  <a:pt x="8452583" y="1939781"/>
                </a:cubicBezTo>
                <a:lnTo>
                  <a:pt x="8452583" y="1955910"/>
                </a:lnTo>
                <a:lnTo>
                  <a:pt x="8468715" y="1939781"/>
                </a:lnTo>
                <a:cubicBezTo>
                  <a:pt x="8468715" y="1929025"/>
                  <a:pt x="8466026" y="1923651"/>
                  <a:pt x="8460650" y="1923651"/>
                </a:cubicBezTo>
                <a:close/>
                <a:moveTo>
                  <a:pt x="6871758" y="1923651"/>
                </a:moveTo>
                <a:cubicBezTo>
                  <a:pt x="6871758" y="1934405"/>
                  <a:pt x="6877134" y="1939781"/>
                  <a:pt x="6887888" y="1939781"/>
                </a:cubicBezTo>
                <a:cubicBezTo>
                  <a:pt x="6887888" y="1939781"/>
                  <a:pt x="6887888" y="1934405"/>
                  <a:pt x="6887888" y="1923651"/>
                </a:cubicBezTo>
                <a:close/>
                <a:moveTo>
                  <a:pt x="6242654" y="1923651"/>
                </a:moveTo>
                <a:cubicBezTo>
                  <a:pt x="6242654" y="1923651"/>
                  <a:pt x="6242654" y="1929025"/>
                  <a:pt x="6242654" y="1939781"/>
                </a:cubicBezTo>
                <a:lnTo>
                  <a:pt x="6242654" y="1955910"/>
                </a:lnTo>
                <a:cubicBezTo>
                  <a:pt x="6253405" y="1955910"/>
                  <a:pt x="6258783" y="1953223"/>
                  <a:pt x="6258783" y="1947847"/>
                </a:cubicBezTo>
                <a:cubicBezTo>
                  <a:pt x="6258783" y="1942469"/>
                  <a:pt x="6258783" y="1939781"/>
                  <a:pt x="6258783" y="1939781"/>
                </a:cubicBezTo>
                <a:close/>
                <a:moveTo>
                  <a:pt x="5742595" y="1923651"/>
                </a:moveTo>
                <a:cubicBezTo>
                  <a:pt x="5742595" y="1934405"/>
                  <a:pt x="5742595" y="1939781"/>
                  <a:pt x="5742595" y="1939781"/>
                </a:cubicBezTo>
                <a:cubicBezTo>
                  <a:pt x="5742595" y="1939781"/>
                  <a:pt x="5745282" y="1939781"/>
                  <a:pt x="5750660" y="1939781"/>
                </a:cubicBezTo>
                <a:cubicBezTo>
                  <a:pt x="5756038" y="1939781"/>
                  <a:pt x="5758727" y="1934405"/>
                  <a:pt x="5758727" y="1923651"/>
                </a:cubicBezTo>
                <a:close/>
                <a:moveTo>
                  <a:pt x="1976036" y="1923651"/>
                </a:moveTo>
                <a:cubicBezTo>
                  <a:pt x="1981410" y="1923651"/>
                  <a:pt x="1989476" y="1923651"/>
                  <a:pt x="2000230" y="1923651"/>
                </a:cubicBezTo>
                <a:lnTo>
                  <a:pt x="2000230" y="1939781"/>
                </a:lnTo>
                <a:cubicBezTo>
                  <a:pt x="1989476" y="1950534"/>
                  <a:pt x="1981410" y="1955910"/>
                  <a:pt x="1976036" y="1955910"/>
                </a:cubicBezTo>
                <a:cubicBezTo>
                  <a:pt x="1970657" y="1955910"/>
                  <a:pt x="1967968" y="1950534"/>
                  <a:pt x="1967968" y="1939781"/>
                </a:cubicBezTo>
                <a:cubicBezTo>
                  <a:pt x="1967968" y="1929025"/>
                  <a:pt x="1970657" y="1923651"/>
                  <a:pt x="1976036" y="1923651"/>
                </a:cubicBezTo>
                <a:close/>
                <a:moveTo>
                  <a:pt x="7210506" y="1907519"/>
                </a:moveTo>
                <a:lnTo>
                  <a:pt x="7275031" y="1955910"/>
                </a:lnTo>
                <a:cubicBezTo>
                  <a:pt x="7296538" y="1945156"/>
                  <a:pt x="7307290" y="1945156"/>
                  <a:pt x="7307290" y="1955910"/>
                </a:cubicBezTo>
                <a:cubicBezTo>
                  <a:pt x="7307290" y="1966665"/>
                  <a:pt x="7315356" y="1972043"/>
                  <a:pt x="7331488" y="1972043"/>
                </a:cubicBezTo>
                <a:cubicBezTo>
                  <a:pt x="7347618" y="1972043"/>
                  <a:pt x="7355686" y="1972043"/>
                  <a:pt x="7355686" y="1972043"/>
                </a:cubicBezTo>
                <a:close/>
                <a:moveTo>
                  <a:pt x="7065327" y="1907519"/>
                </a:moveTo>
                <a:cubicBezTo>
                  <a:pt x="7054574" y="1907519"/>
                  <a:pt x="7054574" y="1912897"/>
                  <a:pt x="7065327" y="1923651"/>
                </a:cubicBezTo>
                <a:lnTo>
                  <a:pt x="7081460" y="1923651"/>
                </a:lnTo>
                <a:cubicBezTo>
                  <a:pt x="7081460" y="1912897"/>
                  <a:pt x="7076082" y="1907519"/>
                  <a:pt x="7065327" y="1907519"/>
                </a:cubicBezTo>
                <a:close/>
                <a:moveTo>
                  <a:pt x="6355571" y="1907519"/>
                </a:moveTo>
                <a:cubicBezTo>
                  <a:pt x="6355571" y="1907519"/>
                  <a:pt x="6355571" y="1910209"/>
                  <a:pt x="6355571" y="1915584"/>
                </a:cubicBezTo>
                <a:cubicBezTo>
                  <a:pt x="6355571" y="1920960"/>
                  <a:pt x="6360946" y="1923651"/>
                  <a:pt x="6371702" y="1923651"/>
                </a:cubicBezTo>
                <a:lnTo>
                  <a:pt x="6387829" y="1907519"/>
                </a:lnTo>
                <a:close/>
                <a:moveTo>
                  <a:pt x="5855510" y="1907519"/>
                </a:moveTo>
                <a:cubicBezTo>
                  <a:pt x="5844758" y="1918273"/>
                  <a:pt x="5839383" y="1923651"/>
                  <a:pt x="5839383" y="1923651"/>
                </a:cubicBezTo>
                <a:lnTo>
                  <a:pt x="5839383" y="1939781"/>
                </a:lnTo>
                <a:cubicBezTo>
                  <a:pt x="5839383" y="1950534"/>
                  <a:pt x="5842069" y="1955910"/>
                  <a:pt x="5847446" y="1955910"/>
                </a:cubicBezTo>
                <a:cubicBezTo>
                  <a:pt x="5852824" y="1955910"/>
                  <a:pt x="5860890" y="1955910"/>
                  <a:pt x="5871642" y="1955910"/>
                </a:cubicBezTo>
                <a:cubicBezTo>
                  <a:pt x="5871642" y="1955910"/>
                  <a:pt x="5877020" y="1961288"/>
                  <a:pt x="5887774" y="1972043"/>
                </a:cubicBezTo>
                <a:cubicBezTo>
                  <a:pt x="5887774" y="1972043"/>
                  <a:pt x="5893152" y="1974732"/>
                  <a:pt x="5903904" y="1980109"/>
                </a:cubicBezTo>
                <a:cubicBezTo>
                  <a:pt x="5914658" y="1985484"/>
                  <a:pt x="5930790" y="1988173"/>
                  <a:pt x="5952296" y="1988173"/>
                </a:cubicBezTo>
                <a:lnTo>
                  <a:pt x="5968428" y="1988173"/>
                </a:lnTo>
                <a:cubicBezTo>
                  <a:pt x="5968428" y="1988173"/>
                  <a:pt x="5965740" y="1985484"/>
                  <a:pt x="5960362" y="1980109"/>
                </a:cubicBezTo>
                <a:cubicBezTo>
                  <a:pt x="5954983" y="1974732"/>
                  <a:pt x="5952296" y="1972043"/>
                  <a:pt x="5952296" y="1972043"/>
                </a:cubicBezTo>
                <a:cubicBezTo>
                  <a:pt x="5941543" y="1972043"/>
                  <a:pt x="5936165" y="1966665"/>
                  <a:pt x="5936165" y="1955910"/>
                </a:cubicBezTo>
                <a:cubicBezTo>
                  <a:pt x="5925414" y="1955910"/>
                  <a:pt x="5920036" y="1955910"/>
                  <a:pt x="5920036" y="1955910"/>
                </a:cubicBezTo>
                <a:cubicBezTo>
                  <a:pt x="5920036" y="1955910"/>
                  <a:pt x="5914658" y="1955910"/>
                  <a:pt x="5903904" y="1955910"/>
                </a:cubicBezTo>
                <a:lnTo>
                  <a:pt x="5887774" y="1939781"/>
                </a:lnTo>
                <a:lnTo>
                  <a:pt x="5903904" y="1939781"/>
                </a:lnTo>
                <a:cubicBezTo>
                  <a:pt x="5914658" y="1939781"/>
                  <a:pt x="5920036" y="1934405"/>
                  <a:pt x="5920036" y="1923651"/>
                </a:cubicBezTo>
                <a:cubicBezTo>
                  <a:pt x="5909282" y="1923651"/>
                  <a:pt x="5898526" y="1918273"/>
                  <a:pt x="5887774" y="1907519"/>
                </a:cubicBezTo>
                <a:lnTo>
                  <a:pt x="5871642" y="1923651"/>
                </a:lnTo>
                <a:cubicBezTo>
                  <a:pt x="5871642" y="1923651"/>
                  <a:pt x="5871642" y="1929025"/>
                  <a:pt x="5871642" y="1939781"/>
                </a:cubicBezTo>
                <a:lnTo>
                  <a:pt x="5855510" y="1923651"/>
                </a:lnTo>
                <a:close/>
                <a:moveTo>
                  <a:pt x="5484501" y="1907519"/>
                </a:moveTo>
                <a:lnTo>
                  <a:pt x="5468369" y="1923651"/>
                </a:lnTo>
                <a:cubicBezTo>
                  <a:pt x="5479124" y="1923651"/>
                  <a:pt x="5495254" y="1929025"/>
                  <a:pt x="5516762" y="1939781"/>
                </a:cubicBezTo>
                <a:cubicBezTo>
                  <a:pt x="5538272" y="1950534"/>
                  <a:pt x="5559778" y="1955910"/>
                  <a:pt x="5581286" y="1955910"/>
                </a:cubicBezTo>
                <a:cubicBezTo>
                  <a:pt x="5613549" y="1955910"/>
                  <a:pt x="5635058" y="1961288"/>
                  <a:pt x="5645810" y="1972043"/>
                </a:cubicBezTo>
                <a:cubicBezTo>
                  <a:pt x="5645810" y="1982797"/>
                  <a:pt x="5651186" y="1988173"/>
                  <a:pt x="5661940" y="1988173"/>
                </a:cubicBezTo>
                <a:cubicBezTo>
                  <a:pt x="5661940" y="1988173"/>
                  <a:pt x="5667318" y="1988173"/>
                  <a:pt x="5678070" y="1988173"/>
                </a:cubicBezTo>
                <a:cubicBezTo>
                  <a:pt x="5688824" y="1988173"/>
                  <a:pt x="5699582" y="1988173"/>
                  <a:pt x="5710332" y="1988173"/>
                </a:cubicBezTo>
                <a:cubicBezTo>
                  <a:pt x="5731841" y="1998927"/>
                  <a:pt x="5758727" y="2009680"/>
                  <a:pt x="5790987" y="2020434"/>
                </a:cubicBezTo>
                <a:cubicBezTo>
                  <a:pt x="5823250" y="2031189"/>
                  <a:pt x="5844758" y="2036565"/>
                  <a:pt x="5855510" y="2036565"/>
                </a:cubicBezTo>
                <a:cubicBezTo>
                  <a:pt x="5855510" y="2036565"/>
                  <a:pt x="5860890" y="2036565"/>
                  <a:pt x="5871642" y="2036565"/>
                </a:cubicBezTo>
                <a:cubicBezTo>
                  <a:pt x="5882396" y="2036565"/>
                  <a:pt x="5893152" y="2036565"/>
                  <a:pt x="5903904" y="2036565"/>
                </a:cubicBezTo>
                <a:lnTo>
                  <a:pt x="5936165" y="2052697"/>
                </a:lnTo>
                <a:cubicBezTo>
                  <a:pt x="5936165" y="2052697"/>
                  <a:pt x="5941543" y="2052697"/>
                  <a:pt x="5952296" y="2052697"/>
                </a:cubicBezTo>
                <a:cubicBezTo>
                  <a:pt x="5973804" y="2063451"/>
                  <a:pt x="5984558" y="2063451"/>
                  <a:pt x="5984558" y="2052697"/>
                </a:cubicBezTo>
                <a:cubicBezTo>
                  <a:pt x="5984558" y="2041943"/>
                  <a:pt x="5968428" y="2036565"/>
                  <a:pt x="5936165" y="2036565"/>
                </a:cubicBezTo>
                <a:lnTo>
                  <a:pt x="5758727" y="1972043"/>
                </a:lnTo>
                <a:cubicBezTo>
                  <a:pt x="5737217" y="1950534"/>
                  <a:pt x="5694202" y="1939781"/>
                  <a:pt x="5629681" y="1939781"/>
                </a:cubicBezTo>
                <a:cubicBezTo>
                  <a:pt x="5575908" y="1929025"/>
                  <a:pt x="5540960" y="1923651"/>
                  <a:pt x="5524829" y="1923651"/>
                </a:cubicBezTo>
                <a:cubicBezTo>
                  <a:pt x="5508698" y="1923651"/>
                  <a:pt x="5495254" y="1918273"/>
                  <a:pt x="5484501" y="1907519"/>
                </a:cubicBezTo>
                <a:close/>
                <a:moveTo>
                  <a:pt x="2129278" y="1907519"/>
                </a:moveTo>
                <a:lnTo>
                  <a:pt x="2129278" y="1923651"/>
                </a:lnTo>
                <a:lnTo>
                  <a:pt x="2145409" y="1923651"/>
                </a:lnTo>
                <a:cubicBezTo>
                  <a:pt x="2145409" y="1912897"/>
                  <a:pt x="2140032" y="1907519"/>
                  <a:pt x="2129278" y="1907519"/>
                </a:cubicBezTo>
                <a:close/>
                <a:moveTo>
                  <a:pt x="2093489" y="1897941"/>
                </a:moveTo>
                <a:cubicBezTo>
                  <a:pt x="2091807" y="1897605"/>
                  <a:pt x="2090296" y="1898110"/>
                  <a:pt x="2088951" y="1899455"/>
                </a:cubicBezTo>
                <a:cubicBezTo>
                  <a:pt x="2083572" y="1904830"/>
                  <a:pt x="2086264" y="1912897"/>
                  <a:pt x="2097015" y="1923651"/>
                </a:cubicBezTo>
                <a:cubicBezTo>
                  <a:pt x="2107768" y="1934405"/>
                  <a:pt x="2118523" y="1939781"/>
                  <a:pt x="2129278" y="1939781"/>
                </a:cubicBezTo>
                <a:lnTo>
                  <a:pt x="2113147" y="1923651"/>
                </a:lnTo>
                <a:cubicBezTo>
                  <a:pt x="2105082" y="1907520"/>
                  <a:pt x="2098529" y="1898949"/>
                  <a:pt x="2093489" y="1897941"/>
                </a:cubicBezTo>
                <a:close/>
                <a:moveTo>
                  <a:pt x="1986117" y="1895420"/>
                </a:moveTo>
                <a:cubicBezTo>
                  <a:pt x="1987461" y="1895420"/>
                  <a:pt x="1989476" y="1896764"/>
                  <a:pt x="1992165" y="1899455"/>
                </a:cubicBezTo>
                <a:cubicBezTo>
                  <a:pt x="1997541" y="1904830"/>
                  <a:pt x="2000230" y="1907519"/>
                  <a:pt x="2000230" y="1907519"/>
                </a:cubicBezTo>
                <a:cubicBezTo>
                  <a:pt x="1989476" y="1907519"/>
                  <a:pt x="1984100" y="1904830"/>
                  <a:pt x="1984100" y="1899455"/>
                </a:cubicBezTo>
                <a:cubicBezTo>
                  <a:pt x="1984100" y="1896764"/>
                  <a:pt x="1984774" y="1895420"/>
                  <a:pt x="1986117" y="1895420"/>
                </a:cubicBezTo>
                <a:close/>
                <a:moveTo>
                  <a:pt x="9001033" y="1891388"/>
                </a:moveTo>
                <a:lnTo>
                  <a:pt x="9001033" y="1907519"/>
                </a:lnTo>
                <a:lnTo>
                  <a:pt x="9017166" y="1907519"/>
                </a:lnTo>
                <a:close/>
                <a:moveTo>
                  <a:pt x="5694202" y="1891388"/>
                </a:moveTo>
                <a:cubicBezTo>
                  <a:pt x="5694202" y="1891388"/>
                  <a:pt x="5691514" y="1894076"/>
                  <a:pt x="5686136" y="1899455"/>
                </a:cubicBezTo>
                <a:cubicBezTo>
                  <a:pt x="5680760" y="1904830"/>
                  <a:pt x="5678070" y="1907519"/>
                  <a:pt x="5678070" y="1907519"/>
                </a:cubicBezTo>
                <a:lnTo>
                  <a:pt x="5694202" y="1923651"/>
                </a:lnTo>
                <a:cubicBezTo>
                  <a:pt x="5694202" y="1923651"/>
                  <a:pt x="5694202" y="1918273"/>
                  <a:pt x="5694202" y="1907519"/>
                </a:cubicBezTo>
                <a:close/>
                <a:moveTo>
                  <a:pt x="8791333" y="1875256"/>
                </a:moveTo>
                <a:lnTo>
                  <a:pt x="8807463" y="1891388"/>
                </a:lnTo>
                <a:cubicBezTo>
                  <a:pt x="8807463" y="1891388"/>
                  <a:pt x="8812841" y="1891388"/>
                  <a:pt x="8823596" y="1891388"/>
                </a:cubicBezTo>
                <a:cubicBezTo>
                  <a:pt x="8812841" y="1880634"/>
                  <a:pt x="8807463" y="1875256"/>
                  <a:pt x="8807463" y="1875256"/>
                </a:cubicBezTo>
                <a:cubicBezTo>
                  <a:pt x="8807463" y="1875256"/>
                  <a:pt x="8802087" y="1875256"/>
                  <a:pt x="8791333" y="1875256"/>
                </a:cubicBezTo>
                <a:close/>
                <a:moveTo>
                  <a:pt x="5968428" y="1859127"/>
                </a:moveTo>
                <a:cubicBezTo>
                  <a:pt x="5946920" y="1859127"/>
                  <a:pt x="5946920" y="1869880"/>
                  <a:pt x="5968428" y="1891388"/>
                </a:cubicBezTo>
                <a:cubicBezTo>
                  <a:pt x="5968428" y="1891388"/>
                  <a:pt x="5971115" y="1894076"/>
                  <a:pt x="5976492" y="1899455"/>
                </a:cubicBezTo>
                <a:cubicBezTo>
                  <a:pt x="5981870" y="1904830"/>
                  <a:pt x="5987246" y="1904830"/>
                  <a:pt x="5992624" y="1899455"/>
                </a:cubicBezTo>
                <a:cubicBezTo>
                  <a:pt x="5998002" y="1894076"/>
                  <a:pt x="5998002" y="1886010"/>
                  <a:pt x="5992624" y="1875256"/>
                </a:cubicBezTo>
                <a:cubicBezTo>
                  <a:pt x="5987246" y="1864502"/>
                  <a:pt x="5979182" y="1859127"/>
                  <a:pt x="5968428" y="1859127"/>
                </a:cubicBezTo>
                <a:close/>
                <a:moveTo>
                  <a:pt x="5678070" y="1859127"/>
                </a:moveTo>
                <a:lnTo>
                  <a:pt x="5710332" y="1875256"/>
                </a:lnTo>
                <a:lnTo>
                  <a:pt x="5694202" y="1859127"/>
                </a:lnTo>
                <a:cubicBezTo>
                  <a:pt x="5683449" y="1859127"/>
                  <a:pt x="5678070" y="1859127"/>
                  <a:pt x="5678070" y="1859127"/>
                </a:cubicBezTo>
                <a:close/>
                <a:moveTo>
                  <a:pt x="1677614" y="1859127"/>
                </a:moveTo>
                <a:lnTo>
                  <a:pt x="1693742" y="1875256"/>
                </a:lnTo>
                <a:cubicBezTo>
                  <a:pt x="1704497" y="1875256"/>
                  <a:pt x="1712563" y="1877946"/>
                  <a:pt x="1717939" y="1883323"/>
                </a:cubicBezTo>
                <a:cubicBezTo>
                  <a:pt x="1723318" y="1888697"/>
                  <a:pt x="1728693" y="1891388"/>
                  <a:pt x="1734073" y="1891388"/>
                </a:cubicBezTo>
                <a:cubicBezTo>
                  <a:pt x="1739448" y="1891388"/>
                  <a:pt x="1744824" y="1891388"/>
                  <a:pt x="1750200" y="1891388"/>
                </a:cubicBezTo>
                <a:cubicBezTo>
                  <a:pt x="1755579" y="1891388"/>
                  <a:pt x="1752890" y="1896764"/>
                  <a:pt x="1742138" y="1907519"/>
                </a:cubicBezTo>
                <a:cubicBezTo>
                  <a:pt x="1742138" y="1907519"/>
                  <a:pt x="1747514" y="1907519"/>
                  <a:pt x="1758269" y="1907519"/>
                </a:cubicBezTo>
                <a:lnTo>
                  <a:pt x="1758269" y="1923651"/>
                </a:lnTo>
                <a:cubicBezTo>
                  <a:pt x="1758269" y="1945156"/>
                  <a:pt x="1742138" y="1939781"/>
                  <a:pt x="1709876" y="1907519"/>
                </a:cubicBezTo>
                <a:cubicBezTo>
                  <a:pt x="1688368" y="1886010"/>
                  <a:pt x="1677614" y="1869880"/>
                  <a:pt x="1677614" y="1859127"/>
                </a:cubicBezTo>
                <a:close/>
                <a:moveTo>
                  <a:pt x="1645352" y="1859127"/>
                </a:moveTo>
                <a:cubicBezTo>
                  <a:pt x="1656105" y="1859127"/>
                  <a:pt x="1661482" y="1864502"/>
                  <a:pt x="1661482" y="1875256"/>
                </a:cubicBezTo>
                <a:cubicBezTo>
                  <a:pt x="1661482" y="1875256"/>
                  <a:pt x="1661482" y="1880634"/>
                  <a:pt x="1661482" y="1891388"/>
                </a:cubicBezTo>
                <a:cubicBezTo>
                  <a:pt x="1650728" y="1891388"/>
                  <a:pt x="1645352" y="1886010"/>
                  <a:pt x="1645352" y="1875256"/>
                </a:cubicBezTo>
                <a:close/>
                <a:moveTo>
                  <a:pt x="5742595" y="1842996"/>
                </a:moveTo>
                <a:cubicBezTo>
                  <a:pt x="5753350" y="1864502"/>
                  <a:pt x="5774858" y="1880634"/>
                  <a:pt x="5807119" y="1891388"/>
                </a:cubicBezTo>
                <a:lnTo>
                  <a:pt x="5790987" y="1859127"/>
                </a:lnTo>
                <a:cubicBezTo>
                  <a:pt x="5769478" y="1848373"/>
                  <a:pt x="5753350" y="1842996"/>
                  <a:pt x="5742595" y="1842996"/>
                </a:cubicBezTo>
                <a:close/>
                <a:moveTo>
                  <a:pt x="1919578" y="1826864"/>
                </a:moveTo>
                <a:lnTo>
                  <a:pt x="1903445" y="1842996"/>
                </a:lnTo>
                <a:lnTo>
                  <a:pt x="1903445" y="1859127"/>
                </a:lnTo>
                <a:cubicBezTo>
                  <a:pt x="1914197" y="1859127"/>
                  <a:pt x="1922265" y="1853750"/>
                  <a:pt x="1927643" y="1842996"/>
                </a:cubicBezTo>
                <a:cubicBezTo>
                  <a:pt x="1933019" y="1832242"/>
                  <a:pt x="1930331" y="1826864"/>
                  <a:pt x="1919578" y="1826864"/>
                </a:cubicBezTo>
                <a:close/>
                <a:moveTo>
                  <a:pt x="8123918" y="1816782"/>
                </a:moveTo>
                <a:cubicBezTo>
                  <a:pt x="8119884" y="1815438"/>
                  <a:pt x="8113836" y="1816110"/>
                  <a:pt x="8105770" y="1818797"/>
                </a:cubicBezTo>
                <a:cubicBezTo>
                  <a:pt x="8089640" y="1824177"/>
                  <a:pt x="8081574" y="1826864"/>
                  <a:pt x="8081574" y="1826864"/>
                </a:cubicBezTo>
                <a:cubicBezTo>
                  <a:pt x="8081574" y="1826864"/>
                  <a:pt x="8092328" y="1826864"/>
                  <a:pt x="8113836" y="1826864"/>
                </a:cubicBezTo>
                <a:lnTo>
                  <a:pt x="8129966" y="1826864"/>
                </a:lnTo>
                <a:cubicBezTo>
                  <a:pt x="8129966" y="1821488"/>
                  <a:pt x="8127950" y="1818128"/>
                  <a:pt x="8123918" y="1816782"/>
                </a:cubicBezTo>
                <a:close/>
                <a:moveTo>
                  <a:pt x="8186424" y="1810734"/>
                </a:moveTo>
                <a:cubicBezTo>
                  <a:pt x="8181049" y="1810734"/>
                  <a:pt x="8172982" y="1816110"/>
                  <a:pt x="8162228" y="1826864"/>
                </a:cubicBezTo>
                <a:lnTo>
                  <a:pt x="8178358" y="1826864"/>
                </a:lnTo>
                <a:cubicBezTo>
                  <a:pt x="8189113" y="1816110"/>
                  <a:pt x="8191802" y="1810734"/>
                  <a:pt x="8186424" y="1810734"/>
                </a:cubicBezTo>
                <a:close/>
                <a:moveTo>
                  <a:pt x="8033182" y="1810734"/>
                </a:moveTo>
                <a:cubicBezTo>
                  <a:pt x="8033182" y="1821488"/>
                  <a:pt x="8033182" y="1826864"/>
                  <a:pt x="8033182" y="1826864"/>
                </a:cubicBezTo>
                <a:lnTo>
                  <a:pt x="8049311" y="1826864"/>
                </a:lnTo>
                <a:cubicBezTo>
                  <a:pt x="8049311" y="1816110"/>
                  <a:pt x="8043936" y="1810734"/>
                  <a:pt x="8033182" y="1810734"/>
                </a:cubicBezTo>
                <a:close/>
                <a:moveTo>
                  <a:pt x="6968542" y="1810734"/>
                </a:moveTo>
                <a:lnTo>
                  <a:pt x="6984672" y="1826864"/>
                </a:lnTo>
                <a:lnTo>
                  <a:pt x="6984672" y="1810734"/>
                </a:lnTo>
                <a:cubicBezTo>
                  <a:pt x="6984672" y="1810734"/>
                  <a:pt x="6979296" y="1810734"/>
                  <a:pt x="6968542" y="1810734"/>
                </a:cubicBezTo>
                <a:close/>
                <a:moveTo>
                  <a:pt x="5678070" y="1810734"/>
                </a:moveTo>
                <a:lnTo>
                  <a:pt x="5694202" y="1842996"/>
                </a:lnTo>
                <a:cubicBezTo>
                  <a:pt x="5704956" y="1842996"/>
                  <a:pt x="5713020" y="1848373"/>
                  <a:pt x="5718399" y="1859127"/>
                </a:cubicBezTo>
                <a:cubicBezTo>
                  <a:pt x="5723777" y="1869880"/>
                  <a:pt x="5726464" y="1875256"/>
                  <a:pt x="5726464" y="1875256"/>
                </a:cubicBezTo>
                <a:cubicBezTo>
                  <a:pt x="5726464" y="1875256"/>
                  <a:pt x="5729154" y="1877946"/>
                  <a:pt x="5734528" y="1883323"/>
                </a:cubicBezTo>
                <a:cubicBezTo>
                  <a:pt x="5739906" y="1888697"/>
                  <a:pt x="5745282" y="1891388"/>
                  <a:pt x="5750660" y="1891388"/>
                </a:cubicBezTo>
                <a:cubicBezTo>
                  <a:pt x="5756038" y="1891388"/>
                  <a:pt x="5764104" y="1896764"/>
                  <a:pt x="5774858" y="1907519"/>
                </a:cubicBezTo>
                <a:lnTo>
                  <a:pt x="5807119" y="1923651"/>
                </a:lnTo>
                <a:cubicBezTo>
                  <a:pt x="5807119" y="1923651"/>
                  <a:pt x="5804432" y="1920960"/>
                  <a:pt x="5799054" y="1915584"/>
                </a:cubicBezTo>
                <a:cubicBezTo>
                  <a:pt x="5793674" y="1910209"/>
                  <a:pt x="5788300" y="1904830"/>
                  <a:pt x="5782923" y="1899455"/>
                </a:cubicBezTo>
                <a:cubicBezTo>
                  <a:pt x="5777545" y="1894076"/>
                  <a:pt x="5772169" y="1888697"/>
                  <a:pt x="5766792" y="1883323"/>
                </a:cubicBezTo>
                <a:cubicBezTo>
                  <a:pt x="5761414" y="1877946"/>
                  <a:pt x="5758727" y="1875256"/>
                  <a:pt x="5758727" y="1875256"/>
                </a:cubicBezTo>
                <a:cubicBezTo>
                  <a:pt x="5747973" y="1875256"/>
                  <a:pt x="5737217" y="1864502"/>
                  <a:pt x="5726464" y="1842996"/>
                </a:cubicBezTo>
                <a:lnTo>
                  <a:pt x="5710332" y="1826864"/>
                </a:lnTo>
                <a:close/>
                <a:moveTo>
                  <a:pt x="1790530" y="1810734"/>
                </a:moveTo>
                <a:lnTo>
                  <a:pt x="1790530" y="1826864"/>
                </a:lnTo>
                <a:lnTo>
                  <a:pt x="1802627" y="1834930"/>
                </a:lnTo>
                <a:lnTo>
                  <a:pt x="1802628" y="1834931"/>
                </a:lnTo>
                <a:lnTo>
                  <a:pt x="1806659" y="1859127"/>
                </a:lnTo>
                <a:cubicBezTo>
                  <a:pt x="1817414" y="1880634"/>
                  <a:pt x="1830855" y="1895420"/>
                  <a:pt x="1846987" y="1903487"/>
                </a:cubicBezTo>
                <a:lnTo>
                  <a:pt x="1886075" y="1906278"/>
                </a:lnTo>
                <a:lnTo>
                  <a:pt x="1887314" y="1907519"/>
                </a:lnTo>
                <a:lnTo>
                  <a:pt x="1903445" y="1907519"/>
                </a:lnTo>
                <a:lnTo>
                  <a:pt x="1886075" y="1906278"/>
                </a:lnTo>
                <a:lnTo>
                  <a:pt x="1871183" y="1891388"/>
                </a:lnTo>
                <a:cubicBezTo>
                  <a:pt x="1860431" y="1902142"/>
                  <a:pt x="1855052" y="1902142"/>
                  <a:pt x="1855052" y="1891388"/>
                </a:cubicBezTo>
                <a:lnTo>
                  <a:pt x="1855052" y="1875256"/>
                </a:lnTo>
                <a:cubicBezTo>
                  <a:pt x="1844299" y="1875256"/>
                  <a:pt x="1836234" y="1872568"/>
                  <a:pt x="1830855" y="1867192"/>
                </a:cubicBezTo>
                <a:cubicBezTo>
                  <a:pt x="1825482" y="1861814"/>
                  <a:pt x="1817414" y="1853750"/>
                  <a:pt x="1806659" y="1842996"/>
                </a:cubicBezTo>
                <a:lnTo>
                  <a:pt x="1802628" y="1834931"/>
                </a:lnTo>
                <a:lnTo>
                  <a:pt x="1802628" y="1834930"/>
                </a:lnTo>
                <a:lnTo>
                  <a:pt x="1802627" y="1834930"/>
                </a:lnTo>
                <a:close/>
                <a:moveTo>
                  <a:pt x="5940200" y="1802668"/>
                </a:moveTo>
                <a:cubicBezTo>
                  <a:pt x="5937510" y="1802668"/>
                  <a:pt x="5936165" y="1805356"/>
                  <a:pt x="5936165" y="1810734"/>
                </a:cubicBezTo>
                <a:lnTo>
                  <a:pt x="5952296" y="1826864"/>
                </a:lnTo>
                <a:cubicBezTo>
                  <a:pt x="5963050" y="1826864"/>
                  <a:pt x="5968428" y="1824177"/>
                  <a:pt x="5968428" y="1818797"/>
                </a:cubicBezTo>
                <a:cubicBezTo>
                  <a:pt x="5968428" y="1813421"/>
                  <a:pt x="5963050" y="1810734"/>
                  <a:pt x="5952296" y="1810734"/>
                </a:cubicBezTo>
                <a:cubicBezTo>
                  <a:pt x="5946920" y="1805356"/>
                  <a:pt x="5942888" y="1802668"/>
                  <a:pt x="5940200" y="1802668"/>
                </a:cubicBezTo>
                <a:close/>
                <a:moveTo>
                  <a:pt x="8821579" y="1800652"/>
                </a:moveTo>
                <a:cubicBezTo>
                  <a:pt x="8820236" y="1799309"/>
                  <a:pt x="8818218" y="1799979"/>
                  <a:pt x="8815529" y="1802668"/>
                </a:cubicBezTo>
                <a:cubicBezTo>
                  <a:pt x="8810154" y="1808043"/>
                  <a:pt x="8807463" y="1810734"/>
                  <a:pt x="8807463" y="1810734"/>
                </a:cubicBezTo>
                <a:lnTo>
                  <a:pt x="8823596" y="1810734"/>
                </a:lnTo>
                <a:cubicBezTo>
                  <a:pt x="8823596" y="1805356"/>
                  <a:pt x="8822923" y="1801996"/>
                  <a:pt x="8821579" y="1800652"/>
                </a:cubicBezTo>
                <a:close/>
                <a:moveTo>
                  <a:pt x="6807234" y="1794601"/>
                </a:moveTo>
                <a:cubicBezTo>
                  <a:pt x="6807234" y="1805356"/>
                  <a:pt x="6812612" y="1810734"/>
                  <a:pt x="6823364" y="1810734"/>
                </a:cubicBezTo>
                <a:lnTo>
                  <a:pt x="6823364" y="1794601"/>
                </a:lnTo>
                <a:close/>
                <a:moveTo>
                  <a:pt x="6776988" y="1782506"/>
                </a:moveTo>
                <a:cubicBezTo>
                  <a:pt x="6775644" y="1782504"/>
                  <a:pt x="6774972" y="1783850"/>
                  <a:pt x="6774972" y="1786538"/>
                </a:cubicBezTo>
                <a:cubicBezTo>
                  <a:pt x="6774972" y="1791914"/>
                  <a:pt x="6780350" y="1794601"/>
                  <a:pt x="6791102" y="1794601"/>
                </a:cubicBezTo>
                <a:cubicBezTo>
                  <a:pt x="6791102" y="1794601"/>
                  <a:pt x="6788414" y="1791914"/>
                  <a:pt x="6783038" y="1786538"/>
                </a:cubicBezTo>
                <a:cubicBezTo>
                  <a:pt x="6780347" y="1783850"/>
                  <a:pt x="6778332" y="1782504"/>
                  <a:pt x="6776988" y="1782506"/>
                </a:cubicBezTo>
                <a:close/>
                <a:moveTo>
                  <a:pt x="7936396" y="1778473"/>
                </a:moveTo>
                <a:cubicBezTo>
                  <a:pt x="7936396" y="1778473"/>
                  <a:pt x="7941773" y="1783847"/>
                  <a:pt x="7952528" y="1794601"/>
                </a:cubicBezTo>
                <a:cubicBezTo>
                  <a:pt x="7963278" y="1805356"/>
                  <a:pt x="7968658" y="1805356"/>
                  <a:pt x="7968658" y="1794601"/>
                </a:cubicBezTo>
                <a:cubicBezTo>
                  <a:pt x="7968658" y="1783847"/>
                  <a:pt x="7965969" y="1778473"/>
                  <a:pt x="7960591" y="1778473"/>
                </a:cubicBezTo>
                <a:cubicBezTo>
                  <a:pt x="7955215" y="1778473"/>
                  <a:pt x="7952528" y="1778473"/>
                  <a:pt x="7952528" y="1778473"/>
                </a:cubicBezTo>
                <a:cubicBezTo>
                  <a:pt x="7941773" y="1778473"/>
                  <a:pt x="7936396" y="1778473"/>
                  <a:pt x="7936396" y="1778473"/>
                </a:cubicBezTo>
                <a:close/>
                <a:moveTo>
                  <a:pt x="3597187" y="1778473"/>
                </a:moveTo>
                <a:lnTo>
                  <a:pt x="3597187" y="1794601"/>
                </a:lnTo>
                <a:lnTo>
                  <a:pt x="3613321" y="1778473"/>
                </a:lnTo>
                <a:cubicBezTo>
                  <a:pt x="3613321" y="1778473"/>
                  <a:pt x="3607942" y="1778473"/>
                  <a:pt x="3597187" y="1778473"/>
                </a:cubicBezTo>
                <a:close/>
                <a:moveTo>
                  <a:pt x="8500978" y="1762342"/>
                </a:moveTo>
                <a:cubicBezTo>
                  <a:pt x="8490224" y="1762342"/>
                  <a:pt x="8484846" y="1767718"/>
                  <a:pt x="8484846" y="1778473"/>
                </a:cubicBezTo>
                <a:cubicBezTo>
                  <a:pt x="8484846" y="1778473"/>
                  <a:pt x="8487533" y="1781160"/>
                  <a:pt x="8492911" y="1786538"/>
                </a:cubicBezTo>
                <a:cubicBezTo>
                  <a:pt x="8498287" y="1791914"/>
                  <a:pt x="8500978" y="1794601"/>
                  <a:pt x="8500978" y="1794601"/>
                </a:cubicBezTo>
                <a:lnTo>
                  <a:pt x="8500978" y="1778473"/>
                </a:lnTo>
                <a:cubicBezTo>
                  <a:pt x="8500978" y="1767718"/>
                  <a:pt x="8500978" y="1762342"/>
                  <a:pt x="8500978" y="1762342"/>
                </a:cubicBezTo>
                <a:close/>
                <a:moveTo>
                  <a:pt x="8420323" y="1762342"/>
                </a:moveTo>
                <a:cubicBezTo>
                  <a:pt x="8420323" y="1762342"/>
                  <a:pt x="8414946" y="1767718"/>
                  <a:pt x="8404191" y="1778473"/>
                </a:cubicBezTo>
                <a:cubicBezTo>
                  <a:pt x="8404191" y="1789225"/>
                  <a:pt x="8406879" y="1797292"/>
                  <a:pt x="8412258" y="1802668"/>
                </a:cubicBezTo>
                <a:cubicBezTo>
                  <a:pt x="8417633" y="1808043"/>
                  <a:pt x="8431078" y="1810734"/>
                  <a:pt x="8452583" y="1810734"/>
                </a:cubicBezTo>
                <a:lnTo>
                  <a:pt x="8468715" y="1794601"/>
                </a:lnTo>
                <a:cubicBezTo>
                  <a:pt x="8457961" y="1794601"/>
                  <a:pt x="8452583" y="1791914"/>
                  <a:pt x="8452583" y="1786538"/>
                </a:cubicBezTo>
                <a:cubicBezTo>
                  <a:pt x="8452583" y="1781160"/>
                  <a:pt x="8457961" y="1778473"/>
                  <a:pt x="8468715" y="1778473"/>
                </a:cubicBezTo>
                <a:lnTo>
                  <a:pt x="8452583" y="1778473"/>
                </a:lnTo>
                <a:lnTo>
                  <a:pt x="8436454" y="1762342"/>
                </a:lnTo>
                <a:cubicBezTo>
                  <a:pt x="8436454" y="1762342"/>
                  <a:pt x="8431078" y="1762342"/>
                  <a:pt x="8420323" y="1762342"/>
                </a:cubicBezTo>
                <a:close/>
                <a:moveTo>
                  <a:pt x="5210277" y="1762342"/>
                </a:moveTo>
                <a:cubicBezTo>
                  <a:pt x="5210277" y="1762342"/>
                  <a:pt x="5221032" y="1767718"/>
                  <a:pt x="5242539" y="1778473"/>
                </a:cubicBezTo>
                <a:cubicBezTo>
                  <a:pt x="5264046" y="1789225"/>
                  <a:pt x="5274799" y="1794601"/>
                  <a:pt x="5274799" y="1794601"/>
                </a:cubicBezTo>
                <a:cubicBezTo>
                  <a:pt x="5274799" y="1794601"/>
                  <a:pt x="5274799" y="1789225"/>
                  <a:pt x="5274799" y="1778473"/>
                </a:cubicBezTo>
                <a:close/>
                <a:moveTo>
                  <a:pt x="2064755" y="1762342"/>
                </a:moveTo>
                <a:lnTo>
                  <a:pt x="2064755" y="1778473"/>
                </a:lnTo>
                <a:lnTo>
                  <a:pt x="2097015" y="1794601"/>
                </a:lnTo>
                <a:cubicBezTo>
                  <a:pt x="2097015" y="1783847"/>
                  <a:pt x="2102392" y="1778473"/>
                  <a:pt x="2113147" y="1778473"/>
                </a:cubicBezTo>
                <a:cubicBezTo>
                  <a:pt x="2113147" y="1778473"/>
                  <a:pt x="2110460" y="1775784"/>
                  <a:pt x="2105082" y="1770406"/>
                </a:cubicBezTo>
                <a:cubicBezTo>
                  <a:pt x="2099706" y="1765029"/>
                  <a:pt x="2091640" y="1762342"/>
                  <a:pt x="2080885" y="1762342"/>
                </a:cubicBezTo>
                <a:close/>
                <a:moveTo>
                  <a:pt x="1500173" y="1762342"/>
                </a:moveTo>
                <a:lnTo>
                  <a:pt x="1516305" y="1778473"/>
                </a:lnTo>
                <a:lnTo>
                  <a:pt x="1500173" y="1778473"/>
                </a:lnTo>
                <a:close/>
                <a:moveTo>
                  <a:pt x="8049311" y="1746210"/>
                </a:moveTo>
                <a:cubicBezTo>
                  <a:pt x="8049311" y="1746210"/>
                  <a:pt x="8049311" y="1751588"/>
                  <a:pt x="8049311" y="1762342"/>
                </a:cubicBezTo>
                <a:lnTo>
                  <a:pt x="8065444" y="1762342"/>
                </a:lnTo>
                <a:cubicBezTo>
                  <a:pt x="8065444" y="1762342"/>
                  <a:pt x="8062754" y="1759651"/>
                  <a:pt x="8057378" y="1754275"/>
                </a:cubicBezTo>
                <a:cubicBezTo>
                  <a:pt x="8052002" y="1748897"/>
                  <a:pt x="8049311" y="1746210"/>
                  <a:pt x="8049311" y="1746210"/>
                </a:cubicBezTo>
                <a:close/>
                <a:moveTo>
                  <a:pt x="6855626" y="1746210"/>
                </a:moveTo>
                <a:lnTo>
                  <a:pt x="6855626" y="1778473"/>
                </a:lnTo>
                <a:cubicBezTo>
                  <a:pt x="6866381" y="1799979"/>
                  <a:pt x="6877134" y="1805356"/>
                  <a:pt x="6887888" y="1794601"/>
                </a:cubicBezTo>
                <a:cubicBezTo>
                  <a:pt x="6898642" y="1783847"/>
                  <a:pt x="6904020" y="1778473"/>
                  <a:pt x="6904020" y="1778473"/>
                </a:cubicBezTo>
                <a:cubicBezTo>
                  <a:pt x="6904020" y="1778473"/>
                  <a:pt x="6904020" y="1773096"/>
                  <a:pt x="6904020" y="1762342"/>
                </a:cubicBezTo>
                <a:lnTo>
                  <a:pt x="6887888" y="1778473"/>
                </a:lnTo>
                <a:cubicBezTo>
                  <a:pt x="6877134" y="1789225"/>
                  <a:pt x="6871758" y="1789225"/>
                  <a:pt x="6871758" y="1778473"/>
                </a:cubicBezTo>
                <a:lnTo>
                  <a:pt x="6871758" y="1762342"/>
                </a:lnTo>
                <a:cubicBezTo>
                  <a:pt x="6871758" y="1762342"/>
                  <a:pt x="6866381" y="1756964"/>
                  <a:pt x="6855626" y="1746210"/>
                </a:cubicBezTo>
                <a:close/>
                <a:moveTo>
                  <a:pt x="5484501" y="1746210"/>
                </a:moveTo>
                <a:cubicBezTo>
                  <a:pt x="5473747" y="1746210"/>
                  <a:pt x="5468369" y="1751588"/>
                  <a:pt x="5468369" y="1762342"/>
                </a:cubicBezTo>
                <a:lnTo>
                  <a:pt x="5484501" y="1762342"/>
                </a:lnTo>
                <a:close/>
                <a:moveTo>
                  <a:pt x="5355454" y="1746210"/>
                </a:moveTo>
                <a:lnTo>
                  <a:pt x="5339323" y="1762342"/>
                </a:lnTo>
                <a:cubicBezTo>
                  <a:pt x="5339323" y="1773096"/>
                  <a:pt x="5344701" y="1778473"/>
                  <a:pt x="5355454" y="1778473"/>
                </a:cubicBezTo>
                <a:cubicBezTo>
                  <a:pt x="5355454" y="1778473"/>
                  <a:pt x="5358141" y="1775784"/>
                  <a:pt x="5363519" y="1770406"/>
                </a:cubicBezTo>
                <a:cubicBezTo>
                  <a:pt x="5368898" y="1765029"/>
                  <a:pt x="5371586" y="1762342"/>
                  <a:pt x="5371586" y="1762342"/>
                </a:cubicBezTo>
                <a:cubicBezTo>
                  <a:pt x="5371586" y="1751588"/>
                  <a:pt x="5366206" y="1746210"/>
                  <a:pt x="5355454" y="1746210"/>
                </a:cubicBezTo>
                <a:close/>
                <a:moveTo>
                  <a:pt x="1855052" y="1746210"/>
                </a:moveTo>
                <a:cubicBezTo>
                  <a:pt x="1844299" y="1756964"/>
                  <a:pt x="1844299" y="1762342"/>
                  <a:pt x="1855052" y="1762342"/>
                </a:cubicBezTo>
                <a:cubicBezTo>
                  <a:pt x="1855052" y="1773096"/>
                  <a:pt x="1855052" y="1778473"/>
                  <a:pt x="1855052" y="1778473"/>
                </a:cubicBezTo>
                <a:cubicBezTo>
                  <a:pt x="1855052" y="1778473"/>
                  <a:pt x="1855052" y="1783847"/>
                  <a:pt x="1855052" y="1794601"/>
                </a:cubicBezTo>
                <a:cubicBezTo>
                  <a:pt x="1844299" y="1794601"/>
                  <a:pt x="1844299" y="1805356"/>
                  <a:pt x="1855052" y="1826864"/>
                </a:cubicBezTo>
                <a:cubicBezTo>
                  <a:pt x="1876561" y="1848373"/>
                  <a:pt x="1887314" y="1848373"/>
                  <a:pt x="1887314" y="1826864"/>
                </a:cubicBezTo>
                <a:cubicBezTo>
                  <a:pt x="1887314" y="1816110"/>
                  <a:pt x="1887314" y="1810734"/>
                  <a:pt x="1887314" y="1810734"/>
                </a:cubicBezTo>
                <a:cubicBezTo>
                  <a:pt x="1887314" y="1810734"/>
                  <a:pt x="1884627" y="1808043"/>
                  <a:pt x="1879249" y="1802668"/>
                </a:cubicBezTo>
                <a:cubicBezTo>
                  <a:pt x="1873872" y="1797292"/>
                  <a:pt x="1876561" y="1794601"/>
                  <a:pt x="1887314" y="1794601"/>
                </a:cubicBezTo>
                <a:cubicBezTo>
                  <a:pt x="1887314" y="1783847"/>
                  <a:pt x="1892693" y="1783847"/>
                  <a:pt x="1903445" y="1794601"/>
                </a:cubicBezTo>
                <a:close/>
                <a:moveTo>
                  <a:pt x="12888577" y="1730079"/>
                </a:moveTo>
                <a:lnTo>
                  <a:pt x="12904707" y="1730079"/>
                </a:lnTo>
                <a:cubicBezTo>
                  <a:pt x="12904707" y="1740833"/>
                  <a:pt x="12904707" y="1746210"/>
                  <a:pt x="12904707" y="1746210"/>
                </a:cubicBezTo>
                <a:cubicBezTo>
                  <a:pt x="12893955" y="1746210"/>
                  <a:pt x="12888577" y="1740833"/>
                  <a:pt x="12888577" y="1730079"/>
                </a:cubicBezTo>
                <a:close/>
                <a:moveTo>
                  <a:pt x="7952528" y="1730079"/>
                </a:moveTo>
                <a:lnTo>
                  <a:pt x="7984790" y="1746210"/>
                </a:lnTo>
                <a:lnTo>
                  <a:pt x="8033182" y="1746210"/>
                </a:lnTo>
                <a:cubicBezTo>
                  <a:pt x="8022428" y="1746210"/>
                  <a:pt x="8006297" y="1740833"/>
                  <a:pt x="7984790" y="1730079"/>
                </a:cubicBezTo>
                <a:close/>
                <a:moveTo>
                  <a:pt x="7904136" y="1730079"/>
                </a:moveTo>
                <a:cubicBezTo>
                  <a:pt x="7904136" y="1730079"/>
                  <a:pt x="7904136" y="1735455"/>
                  <a:pt x="7904136" y="1746210"/>
                </a:cubicBezTo>
                <a:lnTo>
                  <a:pt x="7920264" y="1746210"/>
                </a:lnTo>
                <a:cubicBezTo>
                  <a:pt x="7909510" y="1735455"/>
                  <a:pt x="7904136" y="1730079"/>
                  <a:pt x="7904136" y="1730079"/>
                </a:cubicBezTo>
                <a:close/>
                <a:moveTo>
                  <a:pt x="5742595" y="1730079"/>
                </a:moveTo>
                <a:cubicBezTo>
                  <a:pt x="5710332" y="1730079"/>
                  <a:pt x="5715710" y="1746210"/>
                  <a:pt x="5758727" y="1778473"/>
                </a:cubicBezTo>
                <a:cubicBezTo>
                  <a:pt x="5780236" y="1789225"/>
                  <a:pt x="5790987" y="1799979"/>
                  <a:pt x="5790987" y="1810734"/>
                </a:cubicBezTo>
                <a:cubicBezTo>
                  <a:pt x="5790987" y="1810734"/>
                  <a:pt x="5796364" y="1810734"/>
                  <a:pt x="5807119" y="1810734"/>
                </a:cubicBezTo>
                <a:lnTo>
                  <a:pt x="5823250" y="1826864"/>
                </a:lnTo>
                <a:cubicBezTo>
                  <a:pt x="5823250" y="1837619"/>
                  <a:pt x="5839383" y="1842996"/>
                  <a:pt x="5871642" y="1842996"/>
                </a:cubicBezTo>
                <a:lnTo>
                  <a:pt x="5887774" y="1842996"/>
                </a:lnTo>
                <a:cubicBezTo>
                  <a:pt x="5877020" y="1832242"/>
                  <a:pt x="5868954" y="1821488"/>
                  <a:pt x="5863578" y="1810734"/>
                </a:cubicBezTo>
                <a:cubicBezTo>
                  <a:pt x="5858200" y="1799979"/>
                  <a:pt x="5850136" y="1797292"/>
                  <a:pt x="5839383" y="1802668"/>
                </a:cubicBezTo>
                <a:cubicBezTo>
                  <a:pt x="5828628" y="1808043"/>
                  <a:pt x="5823250" y="1808043"/>
                  <a:pt x="5823250" y="1802668"/>
                </a:cubicBezTo>
                <a:cubicBezTo>
                  <a:pt x="5823250" y="1797292"/>
                  <a:pt x="5828628" y="1794601"/>
                  <a:pt x="5839383" y="1794601"/>
                </a:cubicBezTo>
                <a:lnTo>
                  <a:pt x="5807119" y="1762342"/>
                </a:lnTo>
                <a:cubicBezTo>
                  <a:pt x="5774858" y="1762342"/>
                  <a:pt x="5758727" y="1756964"/>
                  <a:pt x="5758727" y="1746210"/>
                </a:cubicBezTo>
                <a:cubicBezTo>
                  <a:pt x="5758727" y="1735455"/>
                  <a:pt x="5753350" y="1730079"/>
                  <a:pt x="5742595" y="1730079"/>
                </a:cubicBezTo>
                <a:close/>
                <a:moveTo>
                  <a:pt x="5524829" y="1730079"/>
                </a:moveTo>
                <a:cubicBezTo>
                  <a:pt x="5519450" y="1730079"/>
                  <a:pt x="5522140" y="1735455"/>
                  <a:pt x="5532894" y="1746210"/>
                </a:cubicBezTo>
                <a:cubicBezTo>
                  <a:pt x="5532894" y="1756964"/>
                  <a:pt x="5538272" y="1756964"/>
                  <a:pt x="5549026" y="1746210"/>
                </a:cubicBezTo>
                <a:cubicBezTo>
                  <a:pt x="5549026" y="1746210"/>
                  <a:pt x="5551714" y="1746210"/>
                  <a:pt x="5557090" y="1746210"/>
                </a:cubicBezTo>
                <a:cubicBezTo>
                  <a:pt x="5562468" y="1746210"/>
                  <a:pt x="5570532" y="1751588"/>
                  <a:pt x="5581286" y="1762342"/>
                </a:cubicBezTo>
                <a:cubicBezTo>
                  <a:pt x="5624302" y="1783847"/>
                  <a:pt x="5645810" y="1783847"/>
                  <a:pt x="5645810" y="1762342"/>
                </a:cubicBezTo>
                <a:cubicBezTo>
                  <a:pt x="5645810" y="1762342"/>
                  <a:pt x="5635058" y="1762342"/>
                  <a:pt x="5613549" y="1762342"/>
                </a:cubicBezTo>
                <a:cubicBezTo>
                  <a:pt x="5602794" y="1762342"/>
                  <a:pt x="5594728" y="1759651"/>
                  <a:pt x="5589352" y="1754275"/>
                </a:cubicBezTo>
                <a:cubicBezTo>
                  <a:pt x="5583974" y="1748897"/>
                  <a:pt x="5581286" y="1743522"/>
                  <a:pt x="5581286" y="1738143"/>
                </a:cubicBezTo>
                <a:cubicBezTo>
                  <a:pt x="5581286" y="1732768"/>
                  <a:pt x="5575908" y="1730079"/>
                  <a:pt x="5565156" y="1730079"/>
                </a:cubicBezTo>
                <a:cubicBezTo>
                  <a:pt x="5554402" y="1730079"/>
                  <a:pt x="5549026" y="1730079"/>
                  <a:pt x="5549026" y="1730079"/>
                </a:cubicBezTo>
                <a:cubicBezTo>
                  <a:pt x="5538272" y="1730079"/>
                  <a:pt x="5530206" y="1730079"/>
                  <a:pt x="5524829" y="1730079"/>
                </a:cubicBezTo>
                <a:close/>
                <a:moveTo>
                  <a:pt x="1354997" y="1730079"/>
                </a:moveTo>
                <a:cubicBezTo>
                  <a:pt x="1354997" y="1730079"/>
                  <a:pt x="1360373" y="1730079"/>
                  <a:pt x="1371126" y="1730079"/>
                </a:cubicBezTo>
                <a:cubicBezTo>
                  <a:pt x="1371126" y="1740833"/>
                  <a:pt x="1371126" y="1746210"/>
                  <a:pt x="1371126" y="1746210"/>
                </a:cubicBezTo>
                <a:cubicBezTo>
                  <a:pt x="1360373" y="1746210"/>
                  <a:pt x="1354997" y="1740833"/>
                  <a:pt x="1354997" y="1730079"/>
                </a:cubicBezTo>
                <a:close/>
                <a:moveTo>
                  <a:pt x="12759532" y="1713947"/>
                </a:moveTo>
                <a:lnTo>
                  <a:pt x="12775661" y="1730079"/>
                </a:lnTo>
                <a:lnTo>
                  <a:pt x="12759532" y="1730079"/>
                </a:lnTo>
                <a:cubicBezTo>
                  <a:pt x="12759532" y="1730079"/>
                  <a:pt x="12759532" y="1724701"/>
                  <a:pt x="12759532" y="1713947"/>
                </a:cubicBezTo>
                <a:close/>
                <a:moveTo>
                  <a:pt x="2048623" y="1713947"/>
                </a:moveTo>
                <a:cubicBezTo>
                  <a:pt x="2048623" y="1713947"/>
                  <a:pt x="2048623" y="1719325"/>
                  <a:pt x="2048623" y="1730079"/>
                </a:cubicBezTo>
                <a:lnTo>
                  <a:pt x="2064755" y="1730079"/>
                </a:lnTo>
                <a:cubicBezTo>
                  <a:pt x="2064755" y="1719325"/>
                  <a:pt x="2059378" y="1713947"/>
                  <a:pt x="2048623" y="1713947"/>
                </a:cubicBezTo>
                <a:close/>
                <a:moveTo>
                  <a:pt x="1746169" y="1701850"/>
                </a:moveTo>
                <a:cubicBezTo>
                  <a:pt x="1732728" y="1704539"/>
                  <a:pt x="1726004" y="1713947"/>
                  <a:pt x="1726004" y="1730079"/>
                </a:cubicBezTo>
                <a:lnTo>
                  <a:pt x="1742138" y="1730079"/>
                </a:lnTo>
                <a:cubicBezTo>
                  <a:pt x="1763645" y="1719325"/>
                  <a:pt x="1774397" y="1724701"/>
                  <a:pt x="1774397" y="1746210"/>
                </a:cubicBezTo>
                <a:cubicBezTo>
                  <a:pt x="1774397" y="1751588"/>
                  <a:pt x="1774063" y="1756292"/>
                  <a:pt x="1773389" y="1760324"/>
                </a:cubicBezTo>
                <a:lnTo>
                  <a:pt x="1772095" y="1764647"/>
                </a:lnTo>
                <a:lnTo>
                  <a:pt x="1774397" y="1762342"/>
                </a:lnTo>
                <a:lnTo>
                  <a:pt x="1806659" y="1746210"/>
                </a:lnTo>
                <a:cubicBezTo>
                  <a:pt x="1806659" y="1756964"/>
                  <a:pt x="1806659" y="1762342"/>
                  <a:pt x="1806659" y="1762342"/>
                </a:cubicBezTo>
                <a:cubicBezTo>
                  <a:pt x="1795906" y="1762342"/>
                  <a:pt x="1795906" y="1773096"/>
                  <a:pt x="1806659" y="1794601"/>
                </a:cubicBezTo>
                <a:cubicBezTo>
                  <a:pt x="1806659" y="1805356"/>
                  <a:pt x="1812038" y="1810734"/>
                  <a:pt x="1822790" y="1810734"/>
                </a:cubicBezTo>
                <a:lnTo>
                  <a:pt x="1822790" y="1778473"/>
                </a:lnTo>
                <a:cubicBezTo>
                  <a:pt x="1812038" y="1778473"/>
                  <a:pt x="1812038" y="1773096"/>
                  <a:pt x="1822790" y="1762342"/>
                </a:cubicBezTo>
                <a:cubicBezTo>
                  <a:pt x="1833545" y="1751588"/>
                  <a:pt x="1828169" y="1735455"/>
                  <a:pt x="1806659" y="1713947"/>
                </a:cubicBezTo>
                <a:cubicBezTo>
                  <a:pt x="1779776" y="1703196"/>
                  <a:pt x="1759611" y="1699161"/>
                  <a:pt x="1746169" y="1701850"/>
                </a:cubicBezTo>
                <a:close/>
                <a:moveTo>
                  <a:pt x="12735335" y="1697818"/>
                </a:moveTo>
                <a:cubicBezTo>
                  <a:pt x="12740711" y="1697818"/>
                  <a:pt x="12743398" y="1703193"/>
                  <a:pt x="12743398" y="1713947"/>
                </a:cubicBezTo>
                <a:cubicBezTo>
                  <a:pt x="12743398" y="1724701"/>
                  <a:pt x="12738024" y="1730079"/>
                  <a:pt x="12727269" y="1730079"/>
                </a:cubicBezTo>
                <a:cubicBezTo>
                  <a:pt x="12727269" y="1719325"/>
                  <a:pt x="12727269" y="1713947"/>
                  <a:pt x="12727269" y="1713947"/>
                </a:cubicBezTo>
                <a:cubicBezTo>
                  <a:pt x="12727269" y="1703193"/>
                  <a:pt x="12729957" y="1697818"/>
                  <a:pt x="12735335" y="1697818"/>
                </a:cubicBezTo>
                <a:close/>
                <a:moveTo>
                  <a:pt x="1467914" y="1697818"/>
                </a:moveTo>
                <a:lnTo>
                  <a:pt x="1484042" y="1713947"/>
                </a:lnTo>
                <a:lnTo>
                  <a:pt x="1500173" y="1713947"/>
                </a:lnTo>
                <a:cubicBezTo>
                  <a:pt x="1489421" y="1703193"/>
                  <a:pt x="1478664" y="1697818"/>
                  <a:pt x="1467914" y="1697818"/>
                </a:cubicBezTo>
                <a:close/>
                <a:moveTo>
                  <a:pt x="6228538" y="1687735"/>
                </a:moveTo>
                <a:cubicBezTo>
                  <a:pt x="6227192" y="1689079"/>
                  <a:pt x="6226523" y="1692442"/>
                  <a:pt x="6226523" y="1697818"/>
                </a:cubicBezTo>
                <a:cubicBezTo>
                  <a:pt x="6237274" y="1697818"/>
                  <a:pt x="6242654" y="1697818"/>
                  <a:pt x="6242654" y="1697818"/>
                </a:cubicBezTo>
                <a:cubicBezTo>
                  <a:pt x="6242654" y="1697818"/>
                  <a:pt x="6239965" y="1695129"/>
                  <a:pt x="6234587" y="1689751"/>
                </a:cubicBezTo>
                <a:cubicBezTo>
                  <a:pt x="6231900" y="1687064"/>
                  <a:pt x="6229883" y="1686392"/>
                  <a:pt x="6228538" y="1687735"/>
                </a:cubicBezTo>
                <a:close/>
                <a:moveTo>
                  <a:pt x="8984904" y="1681687"/>
                </a:moveTo>
                <a:lnTo>
                  <a:pt x="9001033" y="1697818"/>
                </a:lnTo>
                <a:lnTo>
                  <a:pt x="9017166" y="1681687"/>
                </a:lnTo>
                <a:cubicBezTo>
                  <a:pt x="9006413" y="1681687"/>
                  <a:pt x="8995659" y="1681687"/>
                  <a:pt x="8984904" y="1681687"/>
                </a:cubicBezTo>
                <a:close/>
                <a:moveTo>
                  <a:pt x="8678417" y="1681687"/>
                </a:moveTo>
                <a:lnTo>
                  <a:pt x="8694549" y="1697818"/>
                </a:lnTo>
                <a:lnTo>
                  <a:pt x="8710678" y="1681687"/>
                </a:lnTo>
                <a:cubicBezTo>
                  <a:pt x="8710678" y="1681687"/>
                  <a:pt x="8707991" y="1681687"/>
                  <a:pt x="8702613" y="1681687"/>
                </a:cubicBezTo>
                <a:cubicBezTo>
                  <a:pt x="8697237" y="1681687"/>
                  <a:pt x="8689170" y="1681687"/>
                  <a:pt x="8678417" y="1681687"/>
                </a:cubicBezTo>
                <a:close/>
                <a:moveTo>
                  <a:pt x="6839496" y="1681687"/>
                </a:moveTo>
                <a:lnTo>
                  <a:pt x="6839496" y="1697818"/>
                </a:lnTo>
                <a:lnTo>
                  <a:pt x="6855626" y="1697818"/>
                </a:lnTo>
                <a:cubicBezTo>
                  <a:pt x="6855626" y="1687064"/>
                  <a:pt x="6850248" y="1681687"/>
                  <a:pt x="6839496" y="1681687"/>
                </a:cubicBezTo>
                <a:close/>
                <a:moveTo>
                  <a:pt x="7504896" y="1673621"/>
                </a:moveTo>
                <a:cubicBezTo>
                  <a:pt x="7496830" y="1673621"/>
                  <a:pt x="7490108" y="1676310"/>
                  <a:pt x="7484732" y="1681687"/>
                </a:cubicBezTo>
                <a:cubicBezTo>
                  <a:pt x="7484732" y="1681687"/>
                  <a:pt x="7487419" y="1681687"/>
                  <a:pt x="7492796" y="1681687"/>
                </a:cubicBezTo>
                <a:cubicBezTo>
                  <a:pt x="7498174" y="1681687"/>
                  <a:pt x="7506240" y="1687064"/>
                  <a:pt x="7516992" y="1697818"/>
                </a:cubicBezTo>
                <a:lnTo>
                  <a:pt x="7549256" y="1697818"/>
                </a:lnTo>
                <a:cubicBezTo>
                  <a:pt x="7560008" y="1697818"/>
                  <a:pt x="7565386" y="1703193"/>
                  <a:pt x="7565386" y="1713947"/>
                </a:cubicBezTo>
                <a:cubicBezTo>
                  <a:pt x="7565386" y="1735455"/>
                  <a:pt x="7576140" y="1746210"/>
                  <a:pt x="7597647" y="1746210"/>
                </a:cubicBezTo>
                <a:cubicBezTo>
                  <a:pt x="7619156" y="1746210"/>
                  <a:pt x="7629910" y="1740833"/>
                  <a:pt x="7629910" y="1730079"/>
                </a:cubicBezTo>
                <a:lnTo>
                  <a:pt x="7613778" y="1713947"/>
                </a:lnTo>
                <a:cubicBezTo>
                  <a:pt x="7592269" y="1703193"/>
                  <a:pt x="7578829" y="1697818"/>
                  <a:pt x="7573451" y="1697818"/>
                </a:cubicBezTo>
                <a:cubicBezTo>
                  <a:pt x="7568073" y="1697818"/>
                  <a:pt x="7554632" y="1692442"/>
                  <a:pt x="7533123" y="1681687"/>
                </a:cubicBezTo>
                <a:cubicBezTo>
                  <a:pt x="7522369" y="1676310"/>
                  <a:pt x="7512959" y="1673621"/>
                  <a:pt x="7504896" y="1673621"/>
                </a:cubicBezTo>
                <a:close/>
                <a:moveTo>
                  <a:pt x="6367668" y="1673621"/>
                </a:moveTo>
                <a:cubicBezTo>
                  <a:pt x="6364978" y="1673621"/>
                  <a:pt x="6360946" y="1676310"/>
                  <a:pt x="6355571" y="1681687"/>
                </a:cubicBezTo>
                <a:lnTo>
                  <a:pt x="6371702" y="1681687"/>
                </a:lnTo>
                <a:cubicBezTo>
                  <a:pt x="6371702" y="1676310"/>
                  <a:pt x="6370357" y="1673621"/>
                  <a:pt x="6367668" y="1673621"/>
                </a:cubicBezTo>
                <a:close/>
                <a:moveTo>
                  <a:pt x="8420323" y="1665555"/>
                </a:moveTo>
                <a:cubicBezTo>
                  <a:pt x="8420323" y="1676310"/>
                  <a:pt x="8428387" y="1681687"/>
                  <a:pt x="8444519" y="1681687"/>
                </a:cubicBezTo>
                <a:cubicBezTo>
                  <a:pt x="8460650" y="1681687"/>
                  <a:pt x="8474091" y="1676310"/>
                  <a:pt x="8484846" y="1665555"/>
                </a:cubicBezTo>
                <a:lnTo>
                  <a:pt x="8468715" y="1665555"/>
                </a:lnTo>
                <a:close/>
                <a:moveTo>
                  <a:pt x="8500978" y="1649425"/>
                </a:moveTo>
                <a:lnTo>
                  <a:pt x="8517108" y="1681687"/>
                </a:lnTo>
                <a:cubicBezTo>
                  <a:pt x="8527863" y="1681687"/>
                  <a:pt x="8527863" y="1676310"/>
                  <a:pt x="8517108" y="1665555"/>
                </a:cubicBezTo>
                <a:cubicBezTo>
                  <a:pt x="8517108" y="1665555"/>
                  <a:pt x="8511732" y="1660179"/>
                  <a:pt x="8500978" y="1649425"/>
                </a:cubicBezTo>
                <a:close/>
                <a:moveTo>
                  <a:pt x="8242882" y="1649425"/>
                </a:moveTo>
                <a:lnTo>
                  <a:pt x="8242882" y="1665555"/>
                </a:lnTo>
                <a:lnTo>
                  <a:pt x="8259013" y="1649425"/>
                </a:lnTo>
                <a:cubicBezTo>
                  <a:pt x="8248259" y="1649425"/>
                  <a:pt x="8242882" y="1649425"/>
                  <a:pt x="8242882" y="1649425"/>
                </a:cubicBezTo>
                <a:close/>
                <a:moveTo>
                  <a:pt x="5403847" y="1649425"/>
                </a:moveTo>
                <a:cubicBezTo>
                  <a:pt x="5393092" y="1649425"/>
                  <a:pt x="5387714" y="1654801"/>
                  <a:pt x="5387714" y="1665555"/>
                </a:cubicBezTo>
                <a:lnTo>
                  <a:pt x="5403847" y="1665555"/>
                </a:lnTo>
                <a:cubicBezTo>
                  <a:pt x="5414601" y="1665555"/>
                  <a:pt x="5419978" y="1665555"/>
                  <a:pt x="5419978" y="1665555"/>
                </a:cubicBezTo>
                <a:cubicBezTo>
                  <a:pt x="5419978" y="1654801"/>
                  <a:pt x="5414601" y="1649425"/>
                  <a:pt x="5403847" y="1649425"/>
                </a:cubicBezTo>
                <a:close/>
                <a:moveTo>
                  <a:pt x="2024427" y="1649425"/>
                </a:moveTo>
                <a:cubicBezTo>
                  <a:pt x="2019051" y="1649425"/>
                  <a:pt x="2016361" y="1654801"/>
                  <a:pt x="2016361" y="1665555"/>
                </a:cubicBezTo>
                <a:lnTo>
                  <a:pt x="2048623" y="1665555"/>
                </a:lnTo>
                <a:cubicBezTo>
                  <a:pt x="2037868" y="1654801"/>
                  <a:pt x="2029806" y="1649425"/>
                  <a:pt x="2024427" y="1649425"/>
                </a:cubicBezTo>
                <a:close/>
                <a:moveTo>
                  <a:pt x="7506910" y="1637328"/>
                </a:moveTo>
                <a:cubicBezTo>
                  <a:pt x="7502878" y="1637328"/>
                  <a:pt x="7500864" y="1638671"/>
                  <a:pt x="7500864" y="1641359"/>
                </a:cubicBezTo>
                <a:cubicBezTo>
                  <a:pt x="7500864" y="1646734"/>
                  <a:pt x="7506240" y="1649425"/>
                  <a:pt x="7516992" y="1649425"/>
                </a:cubicBezTo>
                <a:cubicBezTo>
                  <a:pt x="7527747" y="1649425"/>
                  <a:pt x="7535812" y="1652114"/>
                  <a:pt x="7541190" y="1657489"/>
                </a:cubicBezTo>
                <a:cubicBezTo>
                  <a:pt x="7546568" y="1662868"/>
                  <a:pt x="7554632" y="1665555"/>
                  <a:pt x="7565386" y="1665555"/>
                </a:cubicBezTo>
                <a:lnTo>
                  <a:pt x="7581518" y="1665555"/>
                </a:lnTo>
                <a:lnTo>
                  <a:pt x="7662170" y="1697818"/>
                </a:lnTo>
                <a:cubicBezTo>
                  <a:pt x="7662170" y="1687064"/>
                  <a:pt x="7670236" y="1687064"/>
                  <a:pt x="7686368" y="1697818"/>
                </a:cubicBezTo>
                <a:cubicBezTo>
                  <a:pt x="7702498" y="1708572"/>
                  <a:pt x="7710566" y="1713947"/>
                  <a:pt x="7710566" y="1713947"/>
                </a:cubicBezTo>
                <a:lnTo>
                  <a:pt x="7742824" y="1713947"/>
                </a:lnTo>
                <a:cubicBezTo>
                  <a:pt x="7742824" y="1681687"/>
                  <a:pt x="7710566" y="1665555"/>
                  <a:pt x="7646040" y="1665555"/>
                </a:cubicBezTo>
                <a:cubicBezTo>
                  <a:pt x="7613778" y="1665555"/>
                  <a:pt x="7592269" y="1660179"/>
                  <a:pt x="7581518" y="1649425"/>
                </a:cubicBezTo>
                <a:lnTo>
                  <a:pt x="7565386" y="1649425"/>
                </a:lnTo>
                <a:cubicBezTo>
                  <a:pt x="7554632" y="1649425"/>
                  <a:pt x="7541190" y="1646734"/>
                  <a:pt x="7525058" y="1641359"/>
                </a:cubicBezTo>
                <a:cubicBezTo>
                  <a:pt x="7516992" y="1638671"/>
                  <a:pt x="7510942" y="1637328"/>
                  <a:pt x="7506910" y="1637328"/>
                </a:cubicBezTo>
                <a:close/>
                <a:moveTo>
                  <a:pt x="10267307" y="1633293"/>
                </a:moveTo>
                <a:cubicBezTo>
                  <a:pt x="10261932" y="1633293"/>
                  <a:pt x="10256556" y="1635983"/>
                  <a:pt x="10251176" y="1641359"/>
                </a:cubicBezTo>
                <a:cubicBezTo>
                  <a:pt x="10245802" y="1646734"/>
                  <a:pt x="10243111" y="1649425"/>
                  <a:pt x="10243111" y="1649425"/>
                </a:cubicBezTo>
                <a:cubicBezTo>
                  <a:pt x="10243111" y="1649425"/>
                  <a:pt x="10253868" y="1649425"/>
                  <a:pt x="10275374" y="1649425"/>
                </a:cubicBezTo>
                <a:cubicBezTo>
                  <a:pt x="10275374" y="1649425"/>
                  <a:pt x="10278063" y="1649425"/>
                  <a:pt x="10283441" y="1649425"/>
                </a:cubicBezTo>
                <a:cubicBezTo>
                  <a:pt x="10288815" y="1649425"/>
                  <a:pt x="10291504" y="1644047"/>
                  <a:pt x="10291504" y="1633293"/>
                </a:cubicBezTo>
                <a:cubicBezTo>
                  <a:pt x="10280752" y="1633293"/>
                  <a:pt x="10272685" y="1633293"/>
                  <a:pt x="10267307" y="1633293"/>
                </a:cubicBezTo>
                <a:close/>
                <a:moveTo>
                  <a:pt x="9920495" y="1633293"/>
                </a:moveTo>
                <a:cubicBezTo>
                  <a:pt x="9920495" y="1644047"/>
                  <a:pt x="9933938" y="1649425"/>
                  <a:pt x="9960823" y="1649425"/>
                </a:cubicBezTo>
                <a:cubicBezTo>
                  <a:pt x="9987706" y="1649425"/>
                  <a:pt x="10006526" y="1649425"/>
                  <a:pt x="10017281" y="1649425"/>
                </a:cubicBezTo>
                <a:lnTo>
                  <a:pt x="9968888" y="1633293"/>
                </a:lnTo>
                <a:close/>
                <a:moveTo>
                  <a:pt x="9759186" y="1633293"/>
                </a:moveTo>
                <a:cubicBezTo>
                  <a:pt x="9737679" y="1633293"/>
                  <a:pt x="9718860" y="1635983"/>
                  <a:pt x="9702727" y="1641359"/>
                </a:cubicBezTo>
                <a:cubicBezTo>
                  <a:pt x="9686597" y="1646734"/>
                  <a:pt x="9678532" y="1649425"/>
                  <a:pt x="9678532" y="1649425"/>
                </a:cubicBezTo>
                <a:cubicBezTo>
                  <a:pt x="9678532" y="1670933"/>
                  <a:pt x="9689286" y="1676310"/>
                  <a:pt x="9710793" y="1665555"/>
                </a:cubicBezTo>
                <a:cubicBezTo>
                  <a:pt x="9721547" y="1654801"/>
                  <a:pt x="9737679" y="1649425"/>
                  <a:pt x="9759186" y="1649425"/>
                </a:cubicBezTo>
                <a:cubicBezTo>
                  <a:pt x="9780693" y="1660179"/>
                  <a:pt x="9799514" y="1662868"/>
                  <a:pt x="9815645" y="1657489"/>
                </a:cubicBezTo>
                <a:cubicBezTo>
                  <a:pt x="9831777" y="1652114"/>
                  <a:pt x="9839840" y="1644047"/>
                  <a:pt x="9839840" y="1633293"/>
                </a:cubicBezTo>
                <a:cubicBezTo>
                  <a:pt x="9839840" y="1633293"/>
                  <a:pt x="9831777" y="1633293"/>
                  <a:pt x="9815645" y="1633293"/>
                </a:cubicBezTo>
                <a:cubicBezTo>
                  <a:pt x="9799514" y="1633293"/>
                  <a:pt x="9780693" y="1633293"/>
                  <a:pt x="9759186" y="1633293"/>
                </a:cubicBezTo>
                <a:close/>
                <a:moveTo>
                  <a:pt x="9484960" y="1633293"/>
                </a:moveTo>
                <a:cubicBezTo>
                  <a:pt x="9398929" y="1644047"/>
                  <a:pt x="9326342" y="1649425"/>
                  <a:pt x="9267193" y="1649425"/>
                </a:cubicBezTo>
                <a:cubicBezTo>
                  <a:pt x="9208047" y="1649425"/>
                  <a:pt x="9175785" y="1646734"/>
                  <a:pt x="9170409" y="1641359"/>
                </a:cubicBezTo>
                <a:cubicBezTo>
                  <a:pt x="9165033" y="1635983"/>
                  <a:pt x="9148901" y="1635983"/>
                  <a:pt x="9122017" y="1641359"/>
                </a:cubicBezTo>
                <a:cubicBezTo>
                  <a:pt x="9095131" y="1646734"/>
                  <a:pt x="9081688" y="1652114"/>
                  <a:pt x="9081688" y="1657489"/>
                </a:cubicBezTo>
                <a:cubicBezTo>
                  <a:pt x="9081688" y="1662868"/>
                  <a:pt x="9087066" y="1668243"/>
                  <a:pt x="9097820" y="1673621"/>
                </a:cubicBezTo>
                <a:cubicBezTo>
                  <a:pt x="9108574" y="1678997"/>
                  <a:pt x="9140837" y="1681687"/>
                  <a:pt x="9194605" y="1681687"/>
                </a:cubicBezTo>
                <a:cubicBezTo>
                  <a:pt x="9248375" y="1681687"/>
                  <a:pt x="9280637" y="1687064"/>
                  <a:pt x="9291392" y="1697818"/>
                </a:cubicBezTo>
                <a:cubicBezTo>
                  <a:pt x="9302146" y="1697818"/>
                  <a:pt x="9320964" y="1697818"/>
                  <a:pt x="9347850" y="1697818"/>
                </a:cubicBezTo>
                <a:cubicBezTo>
                  <a:pt x="9374733" y="1697818"/>
                  <a:pt x="9393551" y="1692442"/>
                  <a:pt x="9404306" y="1681687"/>
                </a:cubicBezTo>
                <a:cubicBezTo>
                  <a:pt x="9415060" y="1670933"/>
                  <a:pt x="9420438" y="1670933"/>
                  <a:pt x="9420438" y="1681687"/>
                </a:cubicBezTo>
                <a:cubicBezTo>
                  <a:pt x="9420438" y="1692442"/>
                  <a:pt x="9428505" y="1697818"/>
                  <a:pt x="9444634" y="1697818"/>
                </a:cubicBezTo>
                <a:cubicBezTo>
                  <a:pt x="9460764" y="1697818"/>
                  <a:pt x="9468831" y="1692442"/>
                  <a:pt x="9468831" y="1681687"/>
                </a:cubicBezTo>
                <a:lnTo>
                  <a:pt x="9533355" y="1665555"/>
                </a:lnTo>
                <a:cubicBezTo>
                  <a:pt x="9565614" y="1665555"/>
                  <a:pt x="9587123" y="1660179"/>
                  <a:pt x="9597877" y="1649425"/>
                </a:cubicBezTo>
                <a:close/>
                <a:moveTo>
                  <a:pt x="6403961" y="1633293"/>
                </a:moveTo>
                <a:lnTo>
                  <a:pt x="6387829" y="1649425"/>
                </a:lnTo>
                <a:lnTo>
                  <a:pt x="6403961" y="1665555"/>
                </a:lnTo>
                <a:cubicBezTo>
                  <a:pt x="6403961" y="1665555"/>
                  <a:pt x="6409339" y="1668243"/>
                  <a:pt x="6420092" y="1673621"/>
                </a:cubicBezTo>
                <a:cubicBezTo>
                  <a:pt x="6430846" y="1678997"/>
                  <a:pt x="6436224" y="1687064"/>
                  <a:pt x="6436224" y="1697818"/>
                </a:cubicBezTo>
                <a:cubicBezTo>
                  <a:pt x="6414714" y="1719325"/>
                  <a:pt x="6420092" y="1730079"/>
                  <a:pt x="6452354" y="1730079"/>
                </a:cubicBezTo>
                <a:lnTo>
                  <a:pt x="6468484" y="1713947"/>
                </a:lnTo>
                <a:lnTo>
                  <a:pt x="6452354" y="1697818"/>
                </a:lnTo>
                <a:cubicBezTo>
                  <a:pt x="6463108" y="1697818"/>
                  <a:pt x="6471172" y="1705883"/>
                  <a:pt x="6476550" y="1722014"/>
                </a:cubicBezTo>
                <a:cubicBezTo>
                  <a:pt x="6481928" y="1738143"/>
                  <a:pt x="6487304" y="1746210"/>
                  <a:pt x="6492681" y="1746210"/>
                </a:cubicBezTo>
                <a:cubicBezTo>
                  <a:pt x="6498058" y="1746210"/>
                  <a:pt x="6500746" y="1738143"/>
                  <a:pt x="6500746" y="1722014"/>
                </a:cubicBezTo>
                <a:cubicBezTo>
                  <a:pt x="6500746" y="1705883"/>
                  <a:pt x="6506124" y="1697818"/>
                  <a:pt x="6516878" y="1697818"/>
                </a:cubicBezTo>
                <a:lnTo>
                  <a:pt x="6516878" y="1681687"/>
                </a:lnTo>
                <a:cubicBezTo>
                  <a:pt x="6495372" y="1681687"/>
                  <a:pt x="6479238" y="1678997"/>
                  <a:pt x="6468484" y="1673621"/>
                </a:cubicBezTo>
                <a:cubicBezTo>
                  <a:pt x="6457734" y="1668243"/>
                  <a:pt x="6446976" y="1662868"/>
                  <a:pt x="6436224" y="1657489"/>
                </a:cubicBezTo>
                <a:cubicBezTo>
                  <a:pt x="6425470" y="1652114"/>
                  <a:pt x="6420092" y="1644047"/>
                  <a:pt x="6420092" y="1633293"/>
                </a:cubicBezTo>
                <a:close/>
                <a:moveTo>
                  <a:pt x="5436108" y="1633293"/>
                </a:moveTo>
                <a:lnTo>
                  <a:pt x="5436108" y="1649425"/>
                </a:lnTo>
                <a:cubicBezTo>
                  <a:pt x="5436108" y="1649425"/>
                  <a:pt x="5438796" y="1649425"/>
                  <a:pt x="5444173" y="1649425"/>
                </a:cubicBezTo>
                <a:cubicBezTo>
                  <a:pt x="5449551" y="1649425"/>
                  <a:pt x="5452240" y="1644047"/>
                  <a:pt x="5452240" y="1633293"/>
                </a:cubicBezTo>
                <a:cubicBezTo>
                  <a:pt x="5452240" y="1633293"/>
                  <a:pt x="5446860" y="1633293"/>
                  <a:pt x="5436108" y="1633293"/>
                </a:cubicBezTo>
                <a:close/>
                <a:moveTo>
                  <a:pt x="6458404" y="1623211"/>
                </a:moveTo>
                <a:cubicBezTo>
                  <a:pt x="6454370" y="1624557"/>
                  <a:pt x="6452354" y="1627918"/>
                  <a:pt x="6452354" y="1633293"/>
                </a:cubicBezTo>
                <a:lnTo>
                  <a:pt x="6484616" y="1649425"/>
                </a:lnTo>
                <a:lnTo>
                  <a:pt x="6500746" y="1649425"/>
                </a:lnTo>
                <a:cubicBezTo>
                  <a:pt x="6500746" y="1638671"/>
                  <a:pt x="6492681" y="1630605"/>
                  <a:pt x="6476550" y="1625229"/>
                </a:cubicBezTo>
                <a:cubicBezTo>
                  <a:pt x="6468484" y="1622541"/>
                  <a:pt x="6462436" y="1621866"/>
                  <a:pt x="6458404" y="1623211"/>
                </a:cubicBezTo>
                <a:close/>
                <a:moveTo>
                  <a:pt x="12501437" y="1617164"/>
                </a:moveTo>
                <a:lnTo>
                  <a:pt x="12517567" y="1633293"/>
                </a:lnTo>
                <a:cubicBezTo>
                  <a:pt x="12506811" y="1633293"/>
                  <a:pt x="12501437" y="1633293"/>
                  <a:pt x="12501437" y="1633293"/>
                </a:cubicBezTo>
                <a:cubicBezTo>
                  <a:pt x="12501437" y="1622538"/>
                  <a:pt x="12501437" y="1617164"/>
                  <a:pt x="12501437" y="1617164"/>
                </a:cubicBezTo>
                <a:close/>
                <a:moveTo>
                  <a:pt x="10372160" y="1617164"/>
                </a:moveTo>
                <a:cubicBezTo>
                  <a:pt x="10382915" y="1627918"/>
                  <a:pt x="10393666" y="1633293"/>
                  <a:pt x="10404420" y="1633293"/>
                </a:cubicBezTo>
                <a:lnTo>
                  <a:pt x="10420552" y="1617164"/>
                </a:lnTo>
                <a:close/>
                <a:moveTo>
                  <a:pt x="7694432" y="1617164"/>
                </a:moveTo>
                <a:lnTo>
                  <a:pt x="7742824" y="1633293"/>
                </a:lnTo>
                <a:cubicBezTo>
                  <a:pt x="7775086" y="1644047"/>
                  <a:pt x="7801973" y="1654801"/>
                  <a:pt x="7823478" y="1665555"/>
                </a:cubicBezTo>
                <a:lnTo>
                  <a:pt x="7839610" y="1649425"/>
                </a:lnTo>
                <a:close/>
                <a:moveTo>
                  <a:pt x="1225947" y="1617164"/>
                </a:moveTo>
                <a:cubicBezTo>
                  <a:pt x="1225947" y="1617164"/>
                  <a:pt x="1225947" y="1622538"/>
                  <a:pt x="1225947" y="1633293"/>
                </a:cubicBezTo>
                <a:lnTo>
                  <a:pt x="1258209" y="1633293"/>
                </a:lnTo>
                <a:lnTo>
                  <a:pt x="1242078" y="1617164"/>
                </a:lnTo>
                <a:cubicBezTo>
                  <a:pt x="1231326" y="1617164"/>
                  <a:pt x="1225947" y="1617164"/>
                  <a:pt x="1225947" y="1617164"/>
                </a:cubicBezTo>
                <a:close/>
                <a:moveTo>
                  <a:pt x="10045509" y="1609097"/>
                </a:moveTo>
                <a:cubicBezTo>
                  <a:pt x="10042820" y="1609097"/>
                  <a:pt x="10038788" y="1611787"/>
                  <a:pt x="10033410" y="1617164"/>
                </a:cubicBezTo>
                <a:lnTo>
                  <a:pt x="10049543" y="1617164"/>
                </a:lnTo>
                <a:cubicBezTo>
                  <a:pt x="10049543" y="1611787"/>
                  <a:pt x="10048198" y="1609097"/>
                  <a:pt x="10045509" y="1609097"/>
                </a:cubicBezTo>
                <a:close/>
                <a:moveTo>
                  <a:pt x="1403388" y="1609097"/>
                </a:moveTo>
                <a:cubicBezTo>
                  <a:pt x="1398012" y="1609097"/>
                  <a:pt x="1398012" y="1611787"/>
                  <a:pt x="1403388" y="1617164"/>
                </a:cubicBezTo>
                <a:cubicBezTo>
                  <a:pt x="1414143" y="1627918"/>
                  <a:pt x="1424895" y="1633293"/>
                  <a:pt x="1435650" y="1633293"/>
                </a:cubicBezTo>
                <a:lnTo>
                  <a:pt x="1467914" y="1633293"/>
                </a:lnTo>
                <a:lnTo>
                  <a:pt x="1435650" y="1617164"/>
                </a:lnTo>
                <a:cubicBezTo>
                  <a:pt x="1419519" y="1611787"/>
                  <a:pt x="1408764" y="1609097"/>
                  <a:pt x="1403388" y="1609097"/>
                </a:cubicBezTo>
                <a:close/>
                <a:moveTo>
                  <a:pt x="10097934" y="1601033"/>
                </a:moveTo>
                <a:lnTo>
                  <a:pt x="10065673" y="1617164"/>
                </a:lnTo>
                <a:lnTo>
                  <a:pt x="10049543" y="1633293"/>
                </a:lnTo>
                <a:lnTo>
                  <a:pt x="10081804" y="1633293"/>
                </a:lnTo>
                <a:cubicBezTo>
                  <a:pt x="10124819" y="1633293"/>
                  <a:pt x="10146326" y="1633293"/>
                  <a:pt x="10146326" y="1633293"/>
                </a:cubicBezTo>
                <a:cubicBezTo>
                  <a:pt x="10146326" y="1622538"/>
                  <a:pt x="10143639" y="1614475"/>
                  <a:pt x="10138261" y="1609097"/>
                </a:cubicBezTo>
                <a:cubicBezTo>
                  <a:pt x="10132884" y="1603720"/>
                  <a:pt x="10119443" y="1601033"/>
                  <a:pt x="10097934" y="1601033"/>
                </a:cubicBezTo>
                <a:close/>
                <a:moveTo>
                  <a:pt x="9976952" y="1601033"/>
                </a:moveTo>
                <a:cubicBezTo>
                  <a:pt x="9971577" y="1601033"/>
                  <a:pt x="9968888" y="1606409"/>
                  <a:pt x="9968888" y="1617164"/>
                </a:cubicBezTo>
                <a:lnTo>
                  <a:pt x="9985019" y="1617164"/>
                </a:lnTo>
                <a:lnTo>
                  <a:pt x="10001149" y="1617164"/>
                </a:lnTo>
                <a:cubicBezTo>
                  <a:pt x="9990395" y="1606409"/>
                  <a:pt x="9982331" y="1601033"/>
                  <a:pt x="9976952" y="1601033"/>
                </a:cubicBezTo>
                <a:close/>
                <a:moveTo>
                  <a:pt x="7291160" y="1601033"/>
                </a:moveTo>
                <a:cubicBezTo>
                  <a:pt x="7291160" y="1611787"/>
                  <a:pt x="7299226" y="1619851"/>
                  <a:pt x="7315356" y="1625229"/>
                </a:cubicBezTo>
                <a:cubicBezTo>
                  <a:pt x="7331488" y="1630605"/>
                  <a:pt x="7344931" y="1638671"/>
                  <a:pt x="7355686" y="1649425"/>
                </a:cubicBezTo>
                <a:cubicBezTo>
                  <a:pt x="7377192" y="1649425"/>
                  <a:pt x="7390636" y="1654801"/>
                  <a:pt x="7396010" y="1665555"/>
                </a:cubicBezTo>
                <a:cubicBezTo>
                  <a:pt x="7401388" y="1676310"/>
                  <a:pt x="7406764" y="1678997"/>
                  <a:pt x="7412142" y="1673621"/>
                </a:cubicBezTo>
                <a:cubicBezTo>
                  <a:pt x="7417518" y="1668243"/>
                  <a:pt x="7422895" y="1670933"/>
                  <a:pt x="7428273" y="1681687"/>
                </a:cubicBezTo>
                <a:cubicBezTo>
                  <a:pt x="7433650" y="1692442"/>
                  <a:pt x="7439027" y="1697818"/>
                  <a:pt x="7444404" y="1697818"/>
                </a:cubicBezTo>
                <a:cubicBezTo>
                  <a:pt x="7449782" y="1697818"/>
                  <a:pt x="7452468" y="1692442"/>
                  <a:pt x="7452468" y="1681687"/>
                </a:cubicBezTo>
                <a:lnTo>
                  <a:pt x="7436338" y="1649425"/>
                </a:lnTo>
                <a:cubicBezTo>
                  <a:pt x="7414831" y="1638671"/>
                  <a:pt x="7398699" y="1633293"/>
                  <a:pt x="7387946" y="1633293"/>
                </a:cubicBezTo>
                <a:cubicBezTo>
                  <a:pt x="7387946" y="1633293"/>
                  <a:pt x="7385256" y="1630605"/>
                  <a:pt x="7379881" y="1625229"/>
                </a:cubicBezTo>
                <a:cubicBezTo>
                  <a:pt x="7374503" y="1619851"/>
                  <a:pt x="7366436" y="1617164"/>
                  <a:pt x="7355686" y="1617164"/>
                </a:cubicBezTo>
                <a:close/>
                <a:moveTo>
                  <a:pt x="10166490" y="1588933"/>
                </a:moveTo>
                <a:cubicBezTo>
                  <a:pt x="10158425" y="1591623"/>
                  <a:pt x="10151706" y="1601033"/>
                  <a:pt x="10146326" y="1617164"/>
                </a:cubicBezTo>
                <a:cubicBezTo>
                  <a:pt x="10146326" y="1627918"/>
                  <a:pt x="10149015" y="1633293"/>
                  <a:pt x="10154393" y="1633293"/>
                </a:cubicBezTo>
                <a:cubicBezTo>
                  <a:pt x="10159769" y="1633293"/>
                  <a:pt x="10167835" y="1633293"/>
                  <a:pt x="10178590" y="1633293"/>
                </a:cubicBezTo>
                <a:lnTo>
                  <a:pt x="10194719" y="1617164"/>
                </a:lnTo>
                <a:cubicBezTo>
                  <a:pt x="10205474" y="1617164"/>
                  <a:pt x="10205474" y="1611787"/>
                  <a:pt x="10194719" y="1601033"/>
                </a:cubicBezTo>
                <a:cubicBezTo>
                  <a:pt x="10183965" y="1590279"/>
                  <a:pt x="10174555" y="1586245"/>
                  <a:pt x="10166490" y="1588933"/>
                </a:cubicBezTo>
                <a:close/>
                <a:moveTo>
                  <a:pt x="7597647" y="1584901"/>
                </a:moveTo>
                <a:lnTo>
                  <a:pt x="7581518" y="1617164"/>
                </a:lnTo>
                <a:cubicBezTo>
                  <a:pt x="7613778" y="1617164"/>
                  <a:pt x="7629910" y="1622538"/>
                  <a:pt x="7629910" y="1633293"/>
                </a:cubicBezTo>
                <a:lnTo>
                  <a:pt x="7662170" y="1633293"/>
                </a:lnTo>
                <a:lnTo>
                  <a:pt x="7629910" y="1617164"/>
                </a:lnTo>
                <a:cubicBezTo>
                  <a:pt x="7619156" y="1606409"/>
                  <a:pt x="7619156" y="1601033"/>
                  <a:pt x="7629910" y="1601033"/>
                </a:cubicBezTo>
                <a:close/>
                <a:moveTo>
                  <a:pt x="6339438" y="1584901"/>
                </a:moveTo>
                <a:cubicBezTo>
                  <a:pt x="6339438" y="1584901"/>
                  <a:pt x="6342126" y="1590277"/>
                  <a:pt x="6347504" y="1601033"/>
                </a:cubicBezTo>
                <a:cubicBezTo>
                  <a:pt x="6352879" y="1611787"/>
                  <a:pt x="6358258" y="1617164"/>
                  <a:pt x="6363633" y="1617164"/>
                </a:cubicBezTo>
                <a:cubicBezTo>
                  <a:pt x="6369011" y="1617164"/>
                  <a:pt x="6371702" y="1611787"/>
                  <a:pt x="6371702" y="1601033"/>
                </a:cubicBezTo>
                <a:close/>
                <a:moveTo>
                  <a:pt x="1032379" y="1584901"/>
                </a:moveTo>
                <a:cubicBezTo>
                  <a:pt x="1064637" y="1606409"/>
                  <a:pt x="1080771" y="1627918"/>
                  <a:pt x="1080771" y="1649425"/>
                </a:cubicBezTo>
                <a:cubicBezTo>
                  <a:pt x="1070017" y="1649425"/>
                  <a:pt x="1064637" y="1644047"/>
                  <a:pt x="1064637" y="1633293"/>
                </a:cubicBezTo>
                <a:cubicBezTo>
                  <a:pt x="1064637" y="1633293"/>
                  <a:pt x="1059263" y="1633293"/>
                  <a:pt x="1048508" y="1633293"/>
                </a:cubicBezTo>
                <a:lnTo>
                  <a:pt x="1016245" y="1601033"/>
                </a:lnTo>
                <a:cubicBezTo>
                  <a:pt x="1016245" y="1590277"/>
                  <a:pt x="1021624" y="1584901"/>
                  <a:pt x="1032379" y="1584901"/>
                </a:cubicBezTo>
                <a:close/>
                <a:moveTo>
                  <a:pt x="9130083" y="1568770"/>
                </a:moveTo>
                <a:cubicBezTo>
                  <a:pt x="9130083" y="1579525"/>
                  <a:pt x="9135459" y="1584901"/>
                  <a:pt x="9146213" y="1584901"/>
                </a:cubicBezTo>
                <a:lnTo>
                  <a:pt x="9178474" y="1568770"/>
                </a:lnTo>
                <a:cubicBezTo>
                  <a:pt x="9167720" y="1568770"/>
                  <a:pt x="9156968" y="1568770"/>
                  <a:pt x="9146213" y="1568770"/>
                </a:cubicBezTo>
                <a:close/>
                <a:moveTo>
                  <a:pt x="6678187" y="1568770"/>
                </a:moveTo>
                <a:lnTo>
                  <a:pt x="6678187" y="1601033"/>
                </a:lnTo>
                <a:cubicBezTo>
                  <a:pt x="6688940" y="1611787"/>
                  <a:pt x="6688940" y="1617164"/>
                  <a:pt x="6678187" y="1617164"/>
                </a:cubicBezTo>
                <a:lnTo>
                  <a:pt x="6694318" y="1633293"/>
                </a:lnTo>
                <a:lnTo>
                  <a:pt x="6726579" y="1633293"/>
                </a:lnTo>
                <a:cubicBezTo>
                  <a:pt x="6705072" y="1611787"/>
                  <a:pt x="6691628" y="1595655"/>
                  <a:pt x="6686251" y="1584901"/>
                </a:cubicBezTo>
                <a:cubicBezTo>
                  <a:pt x="6680876" y="1574147"/>
                  <a:pt x="6678187" y="1568770"/>
                  <a:pt x="6678187" y="1568770"/>
                </a:cubicBezTo>
                <a:close/>
                <a:moveTo>
                  <a:pt x="5194148" y="1568770"/>
                </a:moveTo>
                <a:lnTo>
                  <a:pt x="5194148" y="1584901"/>
                </a:lnTo>
                <a:cubicBezTo>
                  <a:pt x="5204901" y="1584901"/>
                  <a:pt x="5210277" y="1582214"/>
                  <a:pt x="5210277" y="1576834"/>
                </a:cubicBezTo>
                <a:cubicBezTo>
                  <a:pt x="5210277" y="1571459"/>
                  <a:pt x="5204901" y="1568770"/>
                  <a:pt x="5194148" y="1568770"/>
                </a:cubicBezTo>
                <a:close/>
                <a:moveTo>
                  <a:pt x="10678644" y="1552638"/>
                </a:moveTo>
                <a:lnTo>
                  <a:pt x="10662515" y="1568770"/>
                </a:lnTo>
                <a:lnTo>
                  <a:pt x="10678644" y="1584901"/>
                </a:lnTo>
                <a:cubicBezTo>
                  <a:pt x="10678644" y="1584901"/>
                  <a:pt x="10678644" y="1574147"/>
                  <a:pt x="10678644" y="1552638"/>
                </a:cubicBezTo>
                <a:close/>
                <a:moveTo>
                  <a:pt x="8855857" y="1552638"/>
                </a:moveTo>
                <a:lnTo>
                  <a:pt x="8807463" y="1568770"/>
                </a:lnTo>
                <a:lnTo>
                  <a:pt x="8904250" y="1568770"/>
                </a:lnTo>
                <a:cubicBezTo>
                  <a:pt x="8904250" y="1558016"/>
                  <a:pt x="8898872" y="1552638"/>
                  <a:pt x="8888118" y="1552638"/>
                </a:cubicBezTo>
                <a:close/>
                <a:moveTo>
                  <a:pt x="7339552" y="1552638"/>
                </a:moveTo>
                <a:lnTo>
                  <a:pt x="7339552" y="1568770"/>
                </a:lnTo>
                <a:lnTo>
                  <a:pt x="7355686" y="1552638"/>
                </a:lnTo>
                <a:cubicBezTo>
                  <a:pt x="7344931" y="1552638"/>
                  <a:pt x="7339552" y="1552638"/>
                  <a:pt x="7339552" y="1552638"/>
                </a:cubicBezTo>
                <a:close/>
                <a:moveTo>
                  <a:pt x="5565156" y="1552638"/>
                </a:moveTo>
                <a:lnTo>
                  <a:pt x="5629681" y="1633293"/>
                </a:lnTo>
                <a:lnTo>
                  <a:pt x="5645810" y="1633293"/>
                </a:lnTo>
                <a:cubicBezTo>
                  <a:pt x="5645810" y="1622538"/>
                  <a:pt x="5645810" y="1617164"/>
                  <a:pt x="5645810" y="1617164"/>
                </a:cubicBezTo>
                <a:cubicBezTo>
                  <a:pt x="5656563" y="1617164"/>
                  <a:pt x="5661940" y="1619851"/>
                  <a:pt x="5661940" y="1625229"/>
                </a:cubicBezTo>
                <a:cubicBezTo>
                  <a:pt x="5661940" y="1630605"/>
                  <a:pt x="5661940" y="1633293"/>
                  <a:pt x="5661940" y="1633293"/>
                </a:cubicBezTo>
                <a:cubicBezTo>
                  <a:pt x="5661940" y="1644047"/>
                  <a:pt x="5667318" y="1646734"/>
                  <a:pt x="5678070" y="1641359"/>
                </a:cubicBezTo>
                <a:cubicBezTo>
                  <a:pt x="5688824" y="1635983"/>
                  <a:pt x="5696891" y="1638671"/>
                  <a:pt x="5702268" y="1649425"/>
                </a:cubicBezTo>
                <a:cubicBezTo>
                  <a:pt x="5707648" y="1660179"/>
                  <a:pt x="5715710" y="1665555"/>
                  <a:pt x="5726464" y="1665555"/>
                </a:cubicBezTo>
                <a:lnTo>
                  <a:pt x="5742595" y="1665555"/>
                </a:lnTo>
                <a:lnTo>
                  <a:pt x="5790987" y="1697818"/>
                </a:lnTo>
                <a:cubicBezTo>
                  <a:pt x="5801741" y="1697818"/>
                  <a:pt x="5812496" y="1705883"/>
                  <a:pt x="5823250" y="1722014"/>
                </a:cubicBezTo>
                <a:cubicBezTo>
                  <a:pt x="5834004" y="1738143"/>
                  <a:pt x="5847446" y="1751588"/>
                  <a:pt x="5863578" y="1762342"/>
                </a:cubicBezTo>
                <a:cubicBezTo>
                  <a:pt x="5879708" y="1773096"/>
                  <a:pt x="5887774" y="1783847"/>
                  <a:pt x="5887774" y="1794601"/>
                </a:cubicBezTo>
                <a:cubicBezTo>
                  <a:pt x="5909282" y="1794601"/>
                  <a:pt x="5914658" y="1789225"/>
                  <a:pt x="5903904" y="1778473"/>
                </a:cubicBezTo>
                <a:cubicBezTo>
                  <a:pt x="5903904" y="1767718"/>
                  <a:pt x="5903904" y="1762342"/>
                  <a:pt x="5903904" y="1762342"/>
                </a:cubicBezTo>
                <a:cubicBezTo>
                  <a:pt x="5903904" y="1762342"/>
                  <a:pt x="5909282" y="1762342"/>
                  <a:pt x="5920036" y="1762342"/>
                </a:cubicBezTo>
                <a:cubicBezTo>
                  <a:pt x="5930790" y="1773096"/>
                  <a:pt x="5941543" y="1778473"/>
                  <a:pt x="5952296" y="1778473"/>
                </a:cubicBezTo>
                <a:cubicBezTo>
                  <a:pt x="5963050" y="1799979"/>
                  <a:pt x="5973804" y="1810734"/>
                  <a:pt x="5984558" y="1810734"/>
                </a:cubicBezTo>
                <a:cubicBezTo>
                  <a:pt x="5995312" y="1810734"/>
                  <a:pt x="5984558" y="1794601"/>
                  <a:pt x="5952296" y="1762342"/>
                </a:cubicBezTo>
                <a:cubicBezTo>
                  <a:pt x="5941543" y="1751588"/>
                  <a:pt x="5930790" y="1743522"/>
                  <a:pt x="5920036" y="1738143"/>
                </a:cubicBezTo>
                <a:cubicBezTo>
                  <a:pt x="5909282" y="1732768"/>
                  <a:pt x="5903904" y="1730079"/>
                  <a:pt x="5903904" y="1730079"/>
                </a:cubicBezTo>
                <a:lnTo>
                  <a:pt x="5887774" y="1730079"/>
                </a:lnTo>
                <a:cubicBezTo>
                  <a:pt x="5887774" y="1719325"/>
                  <a:pt x="5879708" y="1711260"/>
                  <a:pt x="5863578" y="1705883"/>
                </a:cubicBezTo>
                <a:cubicBezTo>
                  <a:pt x="5847446" y="1700505"/>
                  <a:pt x="5834004" y="1687064"/>
                  <a:pt x="5823250" y="1665555"/>
                </a:cubicBezTo>
                <a:lnTo>
                  <a:pt x="5790987" y="1665555"/>
                </a:lnTo>
                <a:lnTo>
                  <a:pt x="5774858" y="1649425"/>
                </a:lnTo>
                <a:cubicBezTo>
                  <a:pt x="5764104" y="1638671"/>
                  <a:pt x="5747973" y="1627918"/>
                  <a:pt x="5726464" y="1617164"/>
                </a:cubicBezTo>
                <a:cubicBezTo>
                  <a:pt x="5726464" y="1617164"/>
                  <a:pt x="5721086" y="1614475"/>
                  <a:pt x="5710332" y="1609097"/>
                </a:cubicBezTo>
                <a:cubicBezTo>
                  <a:pt x="5699582" y="1603720"/>
                  <a:pt x="5688824" y="1601033"/>
                  <a:pt x="5678070" y="1601033"/>
                </a:cubicBezTo>
                <a:cubicBezTo>
                  <a:pt x="5667318" y="1590277"/>
                  <a:pt x="5656563" y="1587588"/>
                  <a:pt x="5645810" y="1592968"/>
                </a:cubicBezTo>
                <a:cubicBezTo>
                  <a:pt x="5635058" y="1598343"/>
                  <a:pt x="5626992" y="1595655"/>
                  <a:pt x="5621614" y="1584901"/>
                </a:cubicBezTo>
                <a:cubicBezTo>
                  <a:pt x="5616236" y="1574147"/>
                  <a:pt x="5608170" y="1568770"/>
                  <a:pt x="5597416" y="1568770"/>
                </a:cubicBezTo>
                <a:lnTo>
                  <a:pt x="5581286" y="1568770"/>
                </a:lnTo>
                <a:cubicBezTo>
                  <a:pt x="5581286" y="1558016"/>
                  <a:pt x="5575908" y="1552638"/>
                  <a:pt x="5565156" y="1552638"/>
                </a:cubicBezTo>
                <a:close/>
                <a:moveTo>
                  <a:pt x="1080771" y="1552638"/>
                </a:moveTo>
                <a:lnTo>
                  <a:pt x="1064637" y="1568770"/>
                </a:lnTo>
                <a:cubicBezTo>
                  <a:pt x="1075396" y="1568770"/>
                  <a:pt x="1083458" y="1568770"/>
                  <a:pt x="1088837" y="1568770"/>
                </a:cubicBezTo>
                <a:cubicBezTo>
                  <a:pt x="1094213" y="1568770"/>
                  <a:pt x="1096900" y="1568770"/>
                  <a:pt x="1096900" y="1568770"/>
                </a:cubicBezTo>
                <a:cubicBezTo>
                  <a:pt x="1096900" y="1558016"/>
                  <a:pt x="1091524" y="1552638"/>
                  <a:pt x="1080771" y="1552638"/>
                </a:cubicBezTo>
                <a:close/>
                <a:moveTo>
                  <a:pt x="983986" y="1552638"/>
                </a:moveTo>
                <a:cubicBezTo>
                  <a:pt x="983986" y="1563392"/>
                  <a:pt x="983986" y="1568770"/>
                  <a:pt x="983986" y="1568770"/>
                </a:cubicBezTo>
                <a:lnTo>
                  <a:pt x="1000115" y="1552638"/>
                </a:lnTo>
                <a:cubicBezTo>
                  <a:pt x="1000115" y="1552638"/>
                  <a:pt x="994738" y="1552638"/>
                  <a:pt x="983986" y="1552638"/>
                </a:cubicBezTo>
                <a:close/>
                <a:moveTo>
                  <a:pt x="10694778" y="1536509"/>
                </a:moveTo>
                <a:lnTo>
                  <a:pt x="10710909" y="1552638"/>
                </a:lnTo>
                <a:cubicBezTo>
                  <a:pt x="10710909" y="1552638"/>
                  <a:pt x="10710909" y="1547263"/>
                  <a:pt x="10710909" y="1536509"/>
                </a:cubicBezTo>
                <a:cubicBezTo>
                  <a:pt x="10700153" y="1536509"/>
                  <a:pt x="10694778" y="1536509"/>
                  <a:pt x="10694778" y="1536509"/>
                </a:cubicBezTo>
                <a:close/>
                <a:moveTo>
                  <a:pt x="9968888" y="1536509"/>
                </a:moveTo>
                <a:cubicBezTo>
                  <a:pt x="9968888" y="1547263"/>
                  <a:pt x="9968888" y="1552638"/>
                  <a:pt x="9968888" y="1552638"/>
                </a:cubicBezTo>
                <a:cubicBezTo>
                  <a:pt x="9979642" y="1552638"/>
                  <a:pt x="9985019" y="1552638"/>
                  <a:pt x="9985019" y="1552638"/>
                </a:cubicBezTo>
                <a:cubicBezTo>
                  <a:pt x="9985019" y="1552638"/>
                  <a:pt x="9985019" y="1547263"/>
                  <a:pt x="9985019" y="1536509"/>
                </a:cubicBezTo>
                <a:cubicBezTo>
                  <a:pt x="9985019" y="1536509"/>
                  <a:pt x="9979642" y="1536509"/>
                  <a:pt x="9968888" y="1536509"/>
                </a:cubicBezTo>
                <a:close/>
                <a:moveTo>
                  <a:pt x="9928560" y="1536509"/>
                </a:moveTo>
                <a:cubicBezTo>
                  <a:pt x="9923184" y="1536509"/>
                  <a:pt x="9920495" y="1541884"/>
                  <a:pt x="9920495" y="1552638"/>
                </a:cubicBezTo>
                <a:lnTo>
                  <a:pt x="9936627" y="1552638"/>
                </a:lnTo>
                <a:cubicBezTo>
                  <a:pt x="9936627" y="1541884"/>
                  <a:pt x="9933938" y="1536509"/>
                  <a:pt x="9928560" y="1536509"/>
                </a:cubicBezTo>
                <a:close/>
                <a:moveTo>
                  <a:pt x="9484960" y="1536509"/>
                </a:moveTo>
                <a:cubicBezTo>
                  <a:pt x="9484960" y="1547263"/>
                  <a:pt x="9506469" y="1558016"/>
                  <a:pt x="9549484" y="1568770"/>
                </a:cubicBezTo>
                <a:cubicBezTo>
                  <a:pt x="9549484" y="1568770"/>
                  <a:pt x="9554860" y="1563392"/>
                  <a:pt x="9565614" y="1552638"/>
                </a:cubicBezTo>
                <a:cubicBezTo>
                  <a:pt x="9565614" y="1541884"/>
                  <a:pt x="9560238" y="1536509"/>
                  <a:pt x="9549484" y="1536509"/>
                </a:cubicBezTo>
                <a:cubicBezTo>
                  <a:pt x="9538731" y="1536509"/>
                  <a:pt x="9522601" y="1536509"/>
                  <a:pt x="9501092" y="1536509"/>
                </a:cubicBezTo>
                <a:cubicBezTo>
                  <a:pt x="9490338" y="1536509"/>
                  <a:pt x="9484960" y="1536509"/>
                  <a:pt x="9484960" y="1536509"/>
                </a:cubicBezTo>
                <a:close/>
                <a:moveTo>
                  <a:pt x="9355914" y="1536509"/>
                </a:moveTo>
                <a:lnTo>
                  <a:pt x="9372046" y="1568770"/>
                </a:lnTo>
                <a:cubicBezTo>
                  <a:pt x="9393551" y="1568770"/>
                  <a:pt x="9412372" y="1568770"/>
                  <a:pt x="9428505" y="1568770"/>
                </a:cubicBezTo>
                <a:cubicBezTo>
                  <a:pt x="9444634" y="1568770"/>
                  <a:pt x="9452700" y="1563392"/>
                  <a:pt x="9452700" y="1552638"/>
                </a:cubicBezTo>
                <a:cubicBezTo>
                  <a:pt x="9452700" y="1541884"/>
                  <a:pt x="9447323" y="1536509"/>
                  <a:pt x="9436568" y="1536509"/>
                </a:cubicBezTo>
                <a:cubicBezTo>
                  <a:pt x="9425814" y="1536509"/>
                  <a:pt x="9415060" y="1536509"/>
                  <a:pt x="9404306" y="1536509"/>
                </a:cubicBezTo>
                <a:cubicBezTo>
                  <a:pt x="9393551" y="1536509"/>
                  <a:pt x="9377422" y="1536509"/>
                  <a:pt x="9355914" y="1536509"/>
                </a:cubicBezTo>
                <a:close/>
                <a:moveTo>
                  <a:pt x="7129852" y="1536509"/>
                </a:moveTo>
                <a:cubicBezTo>
                  <a:pt x="7129852" y="1536509"/>
                  <a:pt x="7129852" y="1539197"/>
                  <a:pt x="7129852" y="1544574"/>
                </a:cubicBezTo>
                <a:cubicBezTo>
                  <a:pt x="7129852" y="1549951"/>
                  <a:pt x="7135229" y="1552638"/>
                  <a:pt x="7145982" y="1552638"/>
                </a:cubicBezTo>
                <a:close/>
                <a:moveTo>
                  <a:pt x="6565272" y="1536509"/>
                </a:moveTo>
                <a:cubicBezTo>
                  <a:pt x="6576024" y="1547263"/>
                  <a:pt x="6576024" y="1552638"/>
                  <a:pt x="6565272" y="1552638"/>
                </a:cubicBezTo>
                <a:lnTo>
                  <a:pt x="6565272" y="1568770"/>
                </a:lnTo>
                <a:lnTo>
                  <a:pt x="6613664" y="1568770"/>
                </a:lnTo>
                <a:lnTo>
                  <a:pt x="6629792" y="1571459"/>
                </a:lnTo>
                <a:lnTo>
                  <a:pt x="6613664" y="1560705"/>
                </a:lnTo>
                <a:cubicBezTo>
                  <a:pt x="6602910" y="1555329"/>
                  <a:pt x="6592155" y="1547263"/>
                  <a:pt x="6581400" y="1536509"/>
                </a:cubicBezTo>
                <a:close/>
                <a:moveTo>
                  <a:pt x="1048508" y="1536509"/>
                </a:moveTo>
                <a:lnTo>
                  <a:pt x="1048508" y="1552638"/>
                </a:lnTo>
                <a:cubicBezTo>
                  <a:pt x="1059263" y="1552638"/>
                  <a:pt x="1064637" y="1547263"/>
                  <a:pt x="1064637" y="1536509"/>
                </a:cubicBezTo>
                <a:cubicBezTo>
                  <a:pt x="1053886" y="1536509"/>
                  <a:pt x="1048508" y="1536509"/>
                  <a:pt x="1048508" y="1536509"/>
                </a:cubicBezTo>
                <a:close/>
                <a:moveTo>
                  <a:pt x="951721" y="1536509"/>
                </a:moveTo>
                <a:lnTo>
                  <a:pt x="967854" y="1552638"/>
                </a:lnTo>
                <a:cubicBezTo>
                  <a:pt x="967854" y="1552638"/>
                  <a:pt x="967854" y="1547263"/>
                  <a:pt x="967854" y="1536509"/>
                </a:cubicBezTo>
                <a:cubicBezTo>
                  <a:pt x="957100" y="1536509"/>
                  <a:pt x="951721" y="1536509"/>
                  <a:pt x="951721" y="1536509"/>
                </a:cubicBezTo>
                <a:close/>
                <a:moveTo>
                  <a:pt x="6904020" y="1520377"/>
                </a:moveTo>
                <a:lnTo>
                  <a:pt x="6936281" y="1552638"/>
                </a:lnTo>
                <a:lnTo>
                  <a:pt x="7016936" y="1568770"/>
                </a:lnTo>
                <a:cubicBezTo>
                  <a:pt x="7016936" y="1547263"/>
                  <a:pt x="6995427" y="1536509"/>
                  <a:pt x="6952413" y="1536509"/>
                </a:cubicBezTo>
                <a:lnTo>
                  <a:pt x="6920150" y="1520377"/>
                </a:lnTo>
                <a:cubicBezTo>
                  <a:pt x="6909396" y="1520377"/>
                  <a:pt x="6904020" y="1520377"/>
                  <a:pt x="6904020" y="1520377"/>
                </a:cubicBezTo>
                <a:close/>
                <a:moveTo>
                  <a:pt x="9694664" y="1504246"/>
                </a:moveTo>
                <a:lnTo>
                  <a:pt x="9694664" y="1520377"/>
                </a:lnTo>
                <a:cubicBezTo>
                  <a:pt x="9705418" y="1509623"/>
                  <a:pt x="9710793" y="1504246"/>
                  <a:pt x="9710793" y="1504246"/>
                </a:cubicBezTo>
                <a:cubicBezTo>
                  <a:pt x="9700040" y="1504246"/>
                  <a:pt x="9694664" y="1504246"/>
                  <a:pt x="9694664" y="1504246"/>
                </a:cubicBezTo>
                <a:close/>
                <a:moveTo>
                  <a:pt x="9565614" y="1504246"/>
                </a:moveTo>
                <a:cubicBezTo>
                  <a:pt x="9565614" y="1515001"/>
                  <a:pt x="9587123" y="1520377"/>
                  <a:pt x="9630138" y="1520377"/>
                </a:cubicBezTo>
                <a:cubicBezTo>
                  <a:pt x="9651647" y="1520377"/>
                  <a:pt x="9662401" y="1515001"/>
                  <a:pt x="9662401" y="1504246"/>
                </a:cubicBezTo>
                <a:cubicBezTo>
                  <a:pt x="9662401" y="1504246"/>
                  <a:pt x="9657025" y="1504246"/>
                  <a:pt x="9646270" y="1504246"/>
                </a:cubicBezTo>
                <a:cubicBezTo>
                  <a:pt x="9646270" y="1504246"/>
                  <a:pt x="9640893" y="1504246"/>
                  <a:pt x="9630138" y="1504246"/>
                </a:cubicBezTo>
                <a:cubicBezTo>
                  <a:pt x="9619386" y="1504246"/>
                  <a:pt x="9614009" y="1504246"/>
                  <a:pt x="9614009" y="1504246"/>
                </a:cubicBezTo>
                <a:close/>
                <a:moveTo>
                  <a:pt x="7839610" y="1504246"/>
                </a:moveTo>
                <a:cubicBezTo>
                  <a:pt x="7828856" y="1504246"/>
                  <a:pt x="7823478" y="1506934"/>
                  <a:pt x="7823478" y="1512314"/>
                </a:cubicBezTo>
                <a:cubicBezTo>
                  <a:pt x="7823478" y="1517688"/>
                  <a:pt x="7828856" y="1520377"/>
                  <a:pt x="7839610" y="1520377"/>
                </a:cubicBezTo>
                <a:cubicBezTo>
                  <a:pt x="7850366" y="1520377"/>
                  <a:pt x="7855741" y="1515001"/>
                  <a:pt x="7855741" y="1504246"/>
                </a:cubicBezTo>
                <a:cubicBezTo>
                  <a:pt x="7855741" y="1504246"/>
                  <a:pt x="7850366" y="1504246"/>
                  <a:pt x="7839610" y="1504246"/>
                </a:cubicBezTo>
                <a:close/>
                <a:moveTo>
                  <a:pt x="758152" y="1504246"/>
                </a:moveTo>
                <a:cubicBezTo>
                  <a:pt x="758152" y="1504246"/>
                  <a:pt x="760841" y="1504246"/>
                  <a:pt x="766218" y="1504246"/>
                </a:cubicBezTo>
                <a:cubicBezTo>
                  <a:pt x="771595" y="1504246"/>
                  <a:pt x="774282" y="1504246"/>
                  <a:pt x="774282" y="1504246"/>
                </a:cubicBezTo>
                <a:lnTo>
                  <a:pt x="774282" y="1520377"/>
                </a:lnTo>
                <a:cubicBezTo>
                  <a:pt x="774282" y="1520377"/>
                  <a:pt x="768907" y="1515001"/>
                  <a:pt x="758152" y="1504246"/>
                </a:cubicBezTo>
                <a:close/>
                <a:moveTo>
                  <a:pt x="9432536" y="1492148"/>
                </a:moveTo>
                <a:cubicBezTo>
                  <a:pt x="9421782" y="1492148"/>
                  <a:pt x="9415060" y="1493492"/>
                  <a:pt x="9412372" y="1496180"/>
                </a:cubicBezTo>
                <a:cubicBezTo>
                  <a:pt x="9406996" y="1501559"/>
                  <a:pt x="9420438" y="1504246"/>
                  <a:pt x="9452700" y="1504246"/>
                </a:cubicBezTo>
                <a:cubicBezTo>
                  <a:pt x="9484960" y="1504246"/>
                  <a:pt x="9506469" y="1509623"/>
                  <a:pt x="9517223" y="1520377"/>
                </a:cubicBezTo>
                <a:cubicBezTo>
                  <a:pt x="9527977" y="1520377"/>
                  <a:pt x="9533355" y="1517688"/>
                  <a:pt x="9533355" y="1512314"/>
                </a:cubicBezTo>
                <a:cubicBezTo>
                  <a:pt x="9533355" y="1506934"/>
                  <a:pt x="9514534" y="1501559"/>
                  <a:pt x="9476896" y="1496180"/>
                </a:cubicBezTo>
                <a:cubicBezTo>
                  <a:pt x="9458077" y="1493492"/>
                  <a:pt x="9443291" y="1492148"/>
                  <a:pt x="9432536" y="1492148"/>
                </a:cubicBezTo>
                <a:close/>
                <a:moveTo>
                  <a:pt x="7871873" y="1488116"/>
                </a:moveTo>
                <a:cubicBezTo>
                  <a:pt x="7871873" y="1488116"/>
                  <a:pt x="7871873" y="1493492"/>
                  <a:pt x="7871873" y="1504246"/>
                </a:cubicBezTo>
                <a:cubicBezTo>
                  <a:pt x="7882624" y="1504246"/>
                  <a:pt x="7888004" y="1504246"/>
                  <a:pt x="7888004" y="1504246"/>
                </a:cubicBezTo>
                <a:cubicBezTo>
                  <a:pt x="7888004" y="1493492"/>
                  <a:pt x="7882624" y="1488116"/>
                  <a:pt x="7871873" y="1488116"/>
                </a:cubicBezTo>
                <a:close/>
                <a:moveTo>
                  <a:pt x="6162000" y="1488116"/>
                </a:moveTo>
                <a:lnTo>
                  <a:pt x="6210391" y="1520377"/>
                </a:lnTo>
                <a:cubicBezTo>
                  <a:pt x="6210391" y="1520377"/>
                  <a:pt x="6215770" y="1523066"/>
                  <a:pt x="6226523" y="1528442"/>
                </a:cubicBezTo>
                <a:cubicBezTo>
                  <a:pt x="6237274" y="1533820"/>
                  <a:pt x="6248028" y="1541884"/>
                  <a:pt x="6258783" y="1552638"/>
                </a:cubicBezTo>
                <a:lnTo>
                  <a:pt x="6291046" y="1552638"/>
                </a:lnTo>
                <a:cubicBezTo>
                  <a:pt x="6280292" y="1552638"/>
                  <a:pt x="6258783" y="1541884"/>
                  <a:pt x="6226523" y="1520377"/>
                </a:cubicBezTo>
                <a:cubicBezTo>
                  <a:pt x="6194259" y="1498870"/>
                  <a:pt x="6172752" y="1488116"/>
                  <a:pt x="6162000" y="1488116"/>
                </a:cubicBezTo>
                <a:close/>
                <a:moveTo>
                  <a:pt x="10235047" y="1480051"/>
                </a:moveTo>
                <a:cubicBezTo>
                  <a:pt x="10224293" y="1480051"/>
                  <a:pt x="10210848" y="1482738"/>
                  <a:pt x="10194719" y="1488116"/>
                </a:cubicBezTo>
                <a:lnTo>
                  <a:pt x="10210848" y="1504246"/>
                </a:lnTo>
                <a:lnTo>
                  <a:pt x="10275374" y="1504246"/>
                </a:lnTo>
                <a:lnTo>
                  <a:pt x="10259243" y="1488116"/>
                </a:lnTo>
                <a:cubicBezTo>
                  <a:pt x="10253868" y="1482738"/>
                  <a:pt x="10245802" y="1480051"/>
                  <a:pt x="10235047" y="1480051"/>
                </a:cubicBezTo>
                <a:close/>
                <a:moveTo>
                  <a:pt x="7936396" y="1471984"/>
                </a:moveTo>
                <a:lnTo>
                  <a:pt x="7936396" y="1504246"/>
                </a:lnTo>
                <a:cubicBezTo>
                  <a:pt x="7925642" y="1504246"/>
                  <a:pt x="7920264" y="1498870"/>
                  <a:pt x="7920264" y="1488116"/>
                </a:cubicBezTo>
                <a:cubicBezTo>
                  <a:pt x="7920264" y="1477363"/>
                  <a:pt x="7914887" y="1477363"/>
                  <a:pt x="7904136" y="1488116"/>
                </a:cubicBezTo>
                <a:lnTo>
                  <a:pt x="7936396" y="1520377"/>
                </a:lnTo>
                <a:lnTo>
                  <a:pt x="7968658" y="1520377"/>
                </a:lnTo>
                <a:cubicBezTo>
                  <a:pt x="7990166" y="1520377"/>
                  <a:pt x="8003608" y="1520377"/>
                  <a:pt x="8008986" y="1520377"/>
                </a:cubicBezTo>
                <a:cubicBezTo>
                  <a:pt x="8014361" y="1520377"/>
                  <a:pt x="8017050" y="1515001"/>
                  <a:pt x="8017050" y="1504246"/>
                </a:cubicBezTo>
                <a:cubicBezTo>
                  <a:pt x="8017050" y="1525755"/>
                  <a:pt x="8043936" y="1536509"/>
                  <a:pt x="8097704" y="1536509"/>
                </a:cubicBezTo>
                <a:lnTo>
                  <a:pt x="8146098" y="1536509"/>
                </a:lnTo>
                <a:lnTo>
                  <a:pt x="8129966" y="1504246"/>
                </a:lnTo>
                <a:lnTo>
                  <a:pt x="8017050" y="1504246"/>
                </a:lnTo>
                <a:cubicBezTo>
                  <a:pt x="8017050" y="1493492"/>
                  <a:pt x="8006297" y="1482738"/>
                  <a:pt x="7984790" y="1471984"/>
                </a:cubicBezTo>
                <a:close/>
                <a:moveTo>
                  <a:pt x="7613778" y="1471984"/>
                </a:moveTo>
                <a:cubicBezTo>
                  <a:pt x="7613778" y="1482738"/>
                  <a:pt x="7613778" y="1488116"/>
                  <a:pt x="7613778" y="1488116"/>
                </a:cubicBezTo>
                <a:cubicBezTo>
                  <a:pt x="7613778" y="1488116"/>
                  <a:pt x="7619156" y="1488116"/>
                  <a:pt x="7629910" y="1488116"/>
                </a:cubicBezTo>
                <a:cubicBezTo>
                  <a:pt x="7640662" y="1488116"/>
                  <a:pt x="7643352" y="1485427"/>
                  <a:pt x="7637975" y="1480051"/>
                </a:cubicBezTo>
                <a:cubicBezTo>
                  <a:pt x="7632597" y="1474674"/>
                  <a:pt x="7624532" y="1471984"/>
                  <a:pt x="7613778" y="1471984"/>
                </a:cubicBezTo>
                <a:close/>
                <a:moveTo>
                  <a:pt x="11872332" y="1455855"/>
                </a:moveTo>
                <a:cubicBezTo>
                  <a:pt x="11861576" y="1466609"/>
                  <a:pt x="11866954" y="1477363"/>
                  <a:pt x="11888462" y="1488116"/>
                </a:cubicBezTo>
                <a:cubicBezTo>
                  <a:pt x="11920725" y="1498870"/>
                  <a:pt x="11936856" y="1498870"/>
                  <a:pt x="11936856" y="1488116"/>
                </a:cubicBezTo>
                <a:close/>
                <a:moveTo>
                  <a:pt x="7565386" y="1455855"/>
                </a:moveTo>
                <a:lnTo>
                  <a:pt x="7565386" y="1471984"/>
                </a:lnTo>
                <a:cubicBezTo>
                  <a:pt x="7565386" y="1482738"/>
                  <a:pt x="7570764" y="1488116"/>
                  <a:pt x="7581518" y="1488116"/>
                </a:cubicBezTo>
                <a:cubicBezTo>
                  <a:pt x="7592269" y="1477363"/>
                  <a:pt x="7594960" y="1469296"/>
                  <a:pt x="7589582" y="1463920"/>
                </a:cubicBezTo>
                <a:cubicBezTo>
                  <a:pt x="7584204" y="1458542"/>
                  <a:pt x="7576140" y="1455855"/>
                  <a:pt x="7565386" y="1455855"/>
                </a:cubicBezTo>
                <a:close/>
                <a:moveTo>
                  <a:pt x="9545452" y="1447788"/>
                </a:moveTo>
                <a:cubicBezTo>
                  <a:pt x="9542763" y="1447788"/>
                  <a:pt x="9538731" y="1450475"/>
                  <a:pt x="9533355" y="1455855"/>
                </a:cubicBezTo>
                <a:lnTo>
                  <a:pt x="9549484" y="1455855"/>
                </a:lnTo>
                <a:cubicBezTo>
                  <a:pt x="9549484" y="1450475"/>
                  <a:pt x="9548141" y="1447788"/>
                  <a:pt x="9545452" y="1447788"/>
                </a:cubicBezTo>
                <a:close/>
                <a:moveTo>
                  <a:pt x="11952985" y="1439723"/>
                </a:moveTo>
                <a:cubicBezTo>
                  <a:pt x="11942232" y="1439723"/>
                  <a:pt x="11936856" y="1442412"/>
                  <a:pt x="11936856" y="1447788"/>
                </a:cubicBezTo>
                <a:cubicBezTo>
                  <a:pt x="11936856" y="1453166"/>
                  <a:pt x="11936856" y="1461230"/>
                  <a:pt x="11936856" y="1471984"/>
                </a:cubicBezTo>
                <a:cubicBezTo>
                  <a:pt x="11947610" y="1482738"/>
                  <a:pt x="11955675" y="1488116"/>
                  <a:pt x="11961052" y="1488116"/>
                </a:cubicBezTo>
                <a:cubicBezTo>
                  <a:pt x="11966426" y="1488116"/>
                  <a:pt x="11969118" y="1480051"/>
                  <a:pt x="11969118" y="1463920"/>
                </a:cubicBezTo>
                <a:cubicBezTo>
                  <a:pt x="11969118" y="1447788"/>
                  <a:pt x="11963740" y="1439723"/>
                  <a:pt x="11952985" y="1439723"/>
                </a:cubicBezTo>
                <a:close/>
                <a:moveTo>
                  <a:pt x="11678760" y="1439723"/>
                </a:moveTo>
                <a:lnTo>
                  <a:pt x="11694892" y="1455855"/>
                </a:lnTo>
                <a:lnTo>
                  <a:pt x="11711023" y="1439723"/>
                </a:lnTo>
                <a:cubicBezTo>
                  <a:pt x="11700267" y="1439723"/>
                  <a:pt x="11694892" y="1439723"/>
                  <a:pt x="11694892" y="1439723"/>
                </a:cubicBezTo>
                <a:cubicBezTo>
                  <a:pt x="11694892" y="1439723"/>
                  <a:pt x="11689516" y="1439723"/>
                  <a:pt x="11678760" y="1439723"/>
                </a:cubicBezTo>
                <a:close/>
                <a:moveTo>
                  <a:pt x="10969004" y="1439723"/>
                </a:moveTo>
                <a:cubicBezTo>
                  <a:pt x="10969004" y="1439723"/>
                  <a:pt x="10974379" y="1439723"/>
                  <a:pt x="10985133" y="1439723"/>
                </a:cubicBezTo>
                <a:cubicBezTo>
                  <a:pt x="10995887" y="1439723"/>
                  <a:pt x="11001262" y="1439723"/>
                  <a:pt x="11001262" y="1439723"/>
                </a:cubicBezTo>
                <a:cubicBezTo>
                  <a:pt x="11001262" y="1450475"/>
                  <a:pt x="10998575" y="1455855"/>
                  <a:pt x="10993198" y="1455855"/>
                </a:cubicBezTo>
                <a:cubicBezTo>
                  <a:pt x="10987824" y="1455855"/>
                  <a:pt x="10985133" y="1455855"/>
                  <a:pt x="10985133" y="1455855"/>
                </a:cubicBezTo>
                <a:cubicBezTo>
                  <a:pt x="10974379" y="1455855"/>
                  <a:pt x="10969004" y="1450475"/>
                  <a:pt x="10969004" y="1439723"/>
                </a:cubicBezTo>
                <a:close/>
                <a:moveTo>
                  <a:pt x="9985019" y="1439723"/>
                </a:moveTo>
                <a:cubicBezTo>
                  <a:pt x="9963510" y="1439723"/>
                  <a:pt x="9952756" y="1442412"/>
                  <a:pt x="9952756" y="1447788"/>
                </a:cubicBezTo>
                <a:cubicBezTo>
                  <a:pt x="9952756" y="1453166"/>
                  <a:pt x="9963510" y="1455855"/>
                  <a:pt x="9985019" y="1455855"/>
                </a:cubicBezTo>
                <a:lnTo>
                  <a:pt x="10017281" y="1439723"/>
                </a:lnTo>
                <a:close/>
                <a:moveTo>
                  <a:pt x="9678532" y="1439723"/>
                </a:moveTo>
                <a:cubicBezTo>
                  <a:pt x="9678532" y="1450475"/>
                  <a:pt x="9678532" y="1455855"/>
                  <a:pt x="9678532" y="1455855"/>
                </a:cubicBezTo>
                <a:cubicBezTo>
                  <a:pt x="9678532" y="1455855"/>
                  <a:pt x="9683909" y="1455855"/>
                  <a:pt x="9694664" y="1455855"/>
                </a:cubicBezTo>
                <a:cubicBezTo>
                  <a:pt x="9694664" y="1455855"/>
                  <a:pt x="9694664" y="1453166"/>
                  <a:pt x="9694664" y="1447788"/>
                </a:cubicBezTo>
                <a:cubicBezTo>
                  <a:pt x="9694664" y="1442412"/>
                  <a:pt x="9694664" y="1439723"/>
                  <a:pt x="9694664" y="1439723"/>
                </a:cubicBezTo>
                <a:close/>
                <a:moveTo>
                  <a:pt x="9565614" y="1439723"/>
                </a:moveTo>
                <a:cubicBezTo>
                  <a:pt x="9565614" y="1450475"/>
                  <a:pt x="9570992" y="1455855"/>
                  <a:pt x="9581747" y="1455855"/>
                </a:cubicBezTo>
                <a:cubicBezTo>
                  <a:pt x="9581747" y="1455855"/>
                  <a:pt x="9581747" y="1450475"/>
                  <a:pt x="9581747" y="1439723"/>
                </a:cubicBezTo>
                <a:close/>
                <a:moveTo>
                  <a:pt x="8565500" y="1439723"/>
                </a:moveTo>
                <a:cubicBezTo>
                  <a:pt x="8479469" y="1450475"/>
                  <a:pt x="8490224" y="1461230"/>
                  <a:pt x="8597763" y="1471984"/>
                </a:cubicBezTo>
                <a:lnTo>
                  <a:pt x="8775204" y="1488116"/>
                </a:lnTo>
                <a:cubicBezTo>
                  <a:pt x="8871987" y="1488116"/>
                  <a:pt x="8920379" y="1482738"/>
                  <a:pt x="8920379" y="1471984"/>
                </a:cubicBezTo>
                <a:lnTo>
                  <a:pt x="8807463" y="1471984"/>
                </a:lnTo>
                <a:cubicBezTo>
                  <a:pt x="8807463" y="1471984"/>
                  <a:pt x="8802087" y="1471984"/>
                  <a:pt x="8791333" y="1471984"/>
                </a:cubicBezTo>
                <a:cubicBezTo>
                  <a:pt x="8780579" y="1450475"/>
                  <a:pt x="8732187" y="1439723"/>
                  <a:pt x="8646155" y="1439723"/>
                </a:cubicBezTo>
                <a:cubicBezTo>
                  <a:pt x="8646155" y="1439723"/>
                  <a:pt x="8638091" y="1439723"/>
                  <a:pt x="8621959" y="1439723"/>
                </a:cubicBezTo>
                <a:cubicBezTo>
                  <a:pt x="8605828" y="1439723"/>
                  <a:pt x="8587009" y="1439723"/>
                  <a:pt x="8565500" y="1439723"/>
                </a:cubicBezTo>
                <a:close/>
                <a:moveTo>
                  <a:pt x="7936396" y="1439723"/>
                </a:moveTo>
                <a:lnTo>
                  <a:pt x="7936396" y="1455855"/>
                </a:lnTo>
                <a:cubicBezTo>
                  <a:pt x="7936396" y="1455855"/>
                  <a:pt x="7939082" y="1455855"/>
                  <a:pt x="7944460" y="1455855"/>
                </a:cubicBezTo>
                <a:cubicBezTo>
                  <a:pt x="7949840" y="1455855"/>
                  <a:pt x="7952528" y="1450475"/>
                  <a:pt x="7952528" y="1439723"/>
                </a:cubicBezTo>
                <a:cubicBezTo>
                  <a:pt x="7952528" y="1439723"/>
                  <a:pt x="7947150" y="1439723"/>
                  <a:pt x="7936396" y="1439723"/>
                </a:cubicBezTo>
                <a:close/>
                <a:moveTo>
                  <a:pt x="7629910" y="1439723"/>
                </a:moveTo>
                <a:lnTo>
                  <a:pt x="7629910" y="1455855"/>
                </a:lnTo>
                <a:lnTo>
                  <a:pt x="7646040" y="1455855"/>
                </a:lnTo>
                <a:cubicBezTo>
                  <a:pt x="7646040" y="1445100"/>
                  <a:pt x="7640662" y="1439723"/>
                  <a:pt x="7629910" y="1439723"/>
                </a:cubicBezTo>
                <a:close/>
                <a:moveTo>
                  <a:pt x="7549256" y="1439723"/>
                </a:moveTo>
                <a:cubicBezTo>
                  <a:pt x="7538501" y="1439723"/>
                  <a:pt x="7533123" y="1442412"/>
                  <a:pt x="7533123" y="1447788"/>
                </a:cubicBezTo>
                <a:cubicBezTo>
                  <a:pt x="7533123" y="1453166"/>
                  <a:pt x="7527747" y="1455855"/>
                  <a:pt x="7516992" y="1455855"/>
                </a:cubicBezTo>
                <a:cubicBezTo>
                  <a:pt x="7516992" y="1466609"/>
                  <a:pt x="7522369" y="1471984"/>
                  <a:pt x="7533123" y="1471984"/>
                </a:cubicBezTo>
                <a:cubicBezTo>
                  <a:pt x="7522369" y="1482738"/>
                  <a:pt x="7522369" y="1488116"/>
                  <a:pt x="7533123" y="1488116"/>
                </a:cubicBezTo>
                <a:cubicBezTo>
                  <a:pt x="7543878" y="1488116"/>
                  <a:pt x="7549256" y="1482738"/>
                  <a:pt x="7549256" y="1471984"/>
                </a:cubicBezTo>
                <a:close/>
                <a:moveTo>
                  <a:pt x="1500173" y="1439723"/>
                </a:moveTo>
                <a:cubicBezTo>
                  <a:pt x="1510926" y="1450475"/>
                  <a:pt x="1521681" y="1455855"/>
                  <a:pt x="1532433" y="1455855"/>
                </a:cubicBezTo>
                <a:cubicBezTo>
                  <a:pt x="1543187" y="1455855"/>
                  <a:pt x="1543187" y="1453166"/>
                  <a:pt x="1532433" y="1447788"/>
                </a:cubicBezTo>
                <a:cubicBezTo>
                  <a:pt x="1521681" y="1442412"/>
                  <a:pt x="1510926" y="1439723"/>
                  <a:pt x="1500173" y="1439723"/>
                </a:cubicBezTo>
                <a:close/>
                <a:moveTo>
                  <a:pt x="12082034" y="1433674"/>
                </a:moveTo>
                <a:cubicBezTo>
                  <a:pt x="12084721" y="1432330"/>
                  <a:pt x="12087410" y="1434346"/>
                  <a:pt x="12090098" y="1439723"/>
                </a:cubicBezTo>
                <a:cubicBezTo>
                  <a:pt x="12095474" y="1450475"/>
                  <a:pt x="12092788" y="1463920"/>
                  <a:pt x="12082034" y="1480051"/>
                </a:cubicBezTo>
                <a:cubicBezTo>
                  <a:pt x="12071278" y="1496180"/>
                  <a:pt x="12055148" y="1504246"/>
                  <a:pt x="12033641" y="1504246"/>
                </a:cubicBezTo>
                <a:lnTo>
                  <a:pt x="12017510" y="1504246"/>
                </a:lnTo>
                <a:lnTo>
                  <a:pt x="12033641" y="1488116"/>
                </a:lnTo>
                <a:cubicBezTo>
                  <a:pt x="12055148" y="1477363"/>
                  <a:pt x="12068592" y="1463920"/>
                  <a:pt x="12073969" y="1447788"/>
                </a:cubicBezTo>
                <a:cubicBezTo>
                  <a:pt x="12076656" y="1439723"/>
                  <a:pt x="12079343" y="1435019"/>
                  <a:pt x="12082034" y="1433674"/>
                </a:cubicBezTo>
                <a:close/>
                <a:moveTo>
                  <a:pt x="11436797" y="1423592"/>
                </a:moveTo>
                <a:cubicBezTo>
                  <a:pt x="11436797" y="1423592"/>
                  <a:pt x="11442172" y="1428968"/>
                  <a:pt x="11452929" y="1439723"/>
                </a:cubicBezTo>
                <a:cubicBezTo>
                  <a:pt x="11452929" y="1450475"/>
                  <a:pt x="11463683" y="1455855"/>
                  <a:pt x="11485192" y="1455855"/>
                </a:cubicBezTo>
                <a:lnTo>
                  <a:pt x="11420666" y="1455855"/>
                </a:lnTo>
                <a:cubicBezTo>
                  <a:pt x="11420666" y="1455855"/>
                  <a:pt x="11420666" y="1453166"/>
                  <a:pt x="11420666" y="1447788"/>
                </a:cubicBezTo>
                <a:cubicBezTo>
                  <a:pt x="11420666" y="1442412"/>
                  <a:pt x="11423357" y="1437034"/>
                  <a:pt x="11428733" y="1431659"/>
                </a:cubicBezTo>
                <a:cubicBezTo>
                  <a:pt x="11434108" y="1426279"/>
                  <a:pt x="11436797" y="1423592"/>
                  <a:pt x="11436797" y="1423592"/>
                </a:cubicBezTo>
                <a:close/>
                <a:moveTo>
                  <a:pt x="10130197" y="1423592"/>
                </a:moveTo>
                <a:cubicBezTo>
                  <a:pt x="10130197" y="1423592"/>
                  <a:pt x="10130197" y="1428968"/>
                  <a:pt x="10130197" y="1439723"/>
                </a:cubicBezTo>
                <a:lnTo>
                  <a:pt x="10146326" y="1439723"/>
                </a:lnTo>
                <a:cubicBezTo>
                  <a:pt x="10146326" y="1428968"/>
                  <a:pt x="10146326" y="1423592"/>
                  <a:pt x="10146326" y="1423592"/>
                </a:cubicBezTo>
                <a:cubicBezTo>
                  <a:pt x="10135573" y="1423592"/>
                  <a:pt x="10130197" y="1423592"/>
                  <a:pt x="10130197" y="1423592"/>
                </a:cubicBezTo>
                <a:close/>
                <a:moveTo>
                  <a:pt x="10097934" y="1423592"/>
                </a:moveTo>
                <a:cubicBezTo>
                  <a:pt x="10087182" y="1434346"/>
                  <a:pt x="10076426" y="1439723"/>
                  <a:pt x="10065673" y="1439723"/>
                </a:cubicBezTo>
                <a:cubicBezTo>
                  <a:pt x="10054919" y="1439723"/>
                  <a:pt x="10046854" y="1439723"/>
                  <a:pt x="10041476" y="1439723"/>
                </a:cubicBezTo>
                <a:cubicBezTo>
                  <a:pt x="10036101" y="1439723"/>
                  <a:pt x="10033410" y="1439723"/>
                  <a:pt x="10033410" y="1439723"/>
                </a:cubicBezTo>
                <a:cubicBezTo>
                  <a:pt x="10054919" y="1450475"/>
                  <a:pt x="10081804" y="1445100"/>
                  <a:pt x="10114065" y="1423592"/>
                </a:cubicBezTo>
                <a:close/>
                <a:moveTo>
                  <a:pt x="8452583" y="1423592"/>
                </a:moveTo>
                <a:cubicBezTo>
                  <a:pt x="8420323" y="1434346"/>
                  <a:pt x="8404191" y="1445100"/>
                  <a:pt x="8404191" y="1455855"/>
                </a:cubicBezTo>
                <a:lnTo>
                  <a:pt x="8500978" y="1455855"/>
                </a:lnTo>
                <a:cubicBezTo>
                  <a:pt x="8511732" y="1455855"/>
                  <a:pt x="8506354" y="1450475"/>
                  <a:pt x="8484846" y="1439723"/>
                </a:cubicBezTo>
                <a:close/>
                <a:moveTo>
                  <a:pt x="7758956" y="1423592"/>
                </a:moveTo>
                <a:lnTo>
                  <a:pt x="7758956" y="1439723"/>
                </a:lnTo>
                <a:cubicBezTo>
                  <a:pt x="7769710" y="1439723"/>
                  <a:pt x="7780464" y="1450475"/>
                  <a:pt x="7791218" y="1471984"/>
                </a:cubicBezTo>
                <a:cubicBezTo>
                  <a:pt x="7801973" y="1504246"/>
                  <a:pt x="7812727" y="1504246"/>
                  <a:pt x="7823478" y="1471984"/>
                </a:cubicBezTo>
                <a:cubicBezTo>
                  <a:pt x="7834232" y="1461230"/>
                  <a:pt x="7831545" y="1453166"/>
                  <a:pt x="7815414" y="1447788"/>
                </a:cubicBezTo>
                <a:cubicBezTo>
                  <a:pt x="7799284" y="1442412"/>
                  <a:pt x="7785840" y="1439723"/>
                  <a:pt x="7775086" y="1439723"/>
                </a:cubicBezTo>
                <a:close/>
                <a:moveTo>
                  <a:pt x="7565386" y="1423592"/>
                </a:moveTo>
                <a:cubicBezTo>
                  <a:pt x="7565386" y="1423592"/>
                  <a:pt x="7565386" y="1428968"/>
                  <a:pt x="7565386" y="1439723"/>
                </a:cubicBezTo>
                <a:lnTo>
                  <a:pt x="7581518" y="1439723"/>
                </a:lnTo>
                <a:cubicBezTo>
                  <a:pt x="7581518" y="1428968"/>
                  <a:pt x="7576140" y="1423592"/>
                  <a:pt x="7565386" y="1423592"/>
                </a:cubicBezTo>
                <a:close/>
                <a:moveTo>
                  <a:pt x="661365" y="1423592"/>
                </a:moveTo>
                <a:cubicBezTo>
                  <a:pt x="661365" y="1423592"/>
                  <a:pt x="666744" y="1428968"/>
                  <a:pt x="677499" y="1439723"/>
                </a:cubicBezTo>
                <a:lnTo>
                  <a:pt x="661365" y="1455855"/>
                </a:lnTo>
                <a:close/>
                <a:moveTo>
                  <a:pt x="11533583" y="1407461"/>
                </a:moveTo>
                <a:cubicBezTo>
                  <a:pt x="11544338" y="1407461"/>
                  <a:pt x="11549714" y="1412838"/>
                  <a:pt x="11549714" y="1423592"/>
                </a:cubicBezTo>
                <a:cubicBezTo>
                  <a:pt x="11549714" y="1434346"/>
                  <a:pt x="11549714" y="1439723"/>
                  <a:pt x="11549714" y="1439723"/>
                </a:cubicBezTo>
                <a:cubicBezTo>
                  <a:pt x="11549714" y="1439723"/>
                  <a:pt x="11544338" y="1434346"/>
                  <a:pt x="11533583" y="1423592"/>
                </a:cubicBezTo>
                <a:cubicBezTo>
                  <a:pt x="11533583" y="1412838"/>
                  <a:pt x="11533583" y="1407461"/>
                  <a:pt x="11533583" y="1407461"/>
                </a:cubicBezTo>
                <a:close/>
                <a:moveTo>
                  <a:pt x="7968658" y="1407461"/>
                </a:moveTo>
                <a:cubicBezTo>
                  <a:pt x="7968658" y="1418216"/>
                  <a:pt x="7974036" y="1423592"/>
                  <a:pt x="7984790" y="1423592"/>
                </a:cubicBezTo>
                <a:lnTo>
                  <a:pt x="7984790" y="1407461"/>
                </a:lnTo>
                <a:cubicBezTo>
                  <a:pt x="7984790" y="1407461"/>
                  <a:pt x="7979410" y="1407461"/>
                  <a:pt x="7968658" y="1407461"/>
                </a:cubicBezTo>
                <a:close/>
                <a:moveTo>
                  <a:pt x="7065327" y="1407461"/>
                </a:moveTo>
                <a:cubicBezTo>
                  <a:pt x="7054574" y="1407461"/>
                  <a:pt x="7049196" y="1412838"/>
                  <a:pt x="7049196" y="1423592"/>
                </a:cubicBezTo>
                <a:cubicBezTo>
                  <a:pt x="7049196" y="1434346"/>
                  <a:pt x="7051886" y="1439723"/>
                  <a:pt x="7057264" y="1439723"/>
                </a:cubicBezTo>
                <a:cubicBezTo>
                  <a:pt x="7062640" y="1439723"/>
                  <a:pt x="7065327" y="1434346"/>
                  <a:pt x="7065327" y="1423592"/>
                </a:cubicBezTo>
                <a:cubicBezTo>
                  <a:pt x="7065327" y="1412838"/>
                  <a:pt x="7065327" y="1407461"/>
                  <a:pt x="7065327" y="1407461"/>
                </a:cubicBezTo>
                <a:close/>
                <a:moveTo>
                  <a:pt x="11452929" y="1391329"/>
                </a:moveTo>
                <a:cubicBezTo>
                  <a:pt x="11452929" y="1391329"/>
                  <a:pt x="11463683" y="1391329"/>
                  <a:pt x="11485192" y="1391329"/>
                </a:cubicBezTo>
                <a:lnTo>
                  <a:pt x="11517451" y="1391329"/>
                </a:lnTo>
                <a:cubicBezTo>
                  <a:pt x="11506697" y="1391329"/>
                  <a:pt x="11504011" y="1396709"/>
                  <a:pt x="11509388" y="1407461"/>
                </a:cubicBezTo>
                <a:cubicBezTo>
                  <a:pt x="11514764" y="1418216"/>
                  <a:pt x="11512075" y="1423592"/>
                  <a:pt x="11501322" y="1423592"/>
                </a:cubicBezTo>
                <a:cubicBezTo>
                  <a:pt x="11479814" y="1423592"/>
                  <a:pt x="11463683" y="1418216"/>
                  <a:pt x="11452929" y="1407461"/>
                </a:cubicBezTo>
                <a:cubicBezTo>
                  <a:pt x="11431421" y="1407461"/>
                  <a:pt x="11431421" y="1402084"/>
                  <a:pt x="11452929" y="1391329"/>
                </a:cubicBezTo>
                <a:close/>
                <a:moveTo>
                  <a:pt x="11210966" y="1391329"/>
                </a:moveTo>
                <a:cubicBezTo>
                  <a:pt x="11189457" y="1402084"/>
                  <a:pt x="11184079" y="1407461"/>
                  <a:pt x="11194834" y="1407461"/>
                </a:cubicBezTo>
                <a:lnTo>
                  <a:pt x="11210966" y="1407461"/>
                </a:lnTo>
                <a:cubicBezTo>
                  <a:pt x="11210966" y="1407461"/>
                  <a:pt x="11216342" y="1407461"/>
                  <a:pt x="11227096" y="1407461"/>
                </a:cubicBezTo>
                <a:cubicBezTo>
                  <a:pt x="11237849" y="1407461"/>
                  <a:pt x="11237849" y="1402084"/>
                  <a:pt x="11227096" y="1391329"/>
                </a:cubicBezTo>
                <a:cubicBezTo>
                  <a:pt x="11216342" y="1391329"/>
                  <a:pt x="11210966" y="1391329"/>
                  <a:pt x="11210966" y="1391329"/>
                </a:cubicBezTo>
                <a:close/>
                <a:moveTo>
                  <a:pt x="9646270" y="1391329"/>
                </a:moveTo>
                <a:cubicBezTo>
                  <a:pt x="9657025" y="1391329"/>
                  <a:pt x="9667777" y="1391329"/>
                  <a:pt x="9678532" y="1391329"/>
                </a:cubicBezTo>
                <a:lnTo>
                  <a:pt x="9662401" y="1407461"/>
                </a:lnTo>
                <a:close/>
                <a:moveTo>
                  <a:pt x="9372046" y="1391329"/>
                </a:moveTo>
                <a:lnTo>
                  <a:pt x="9339783" y="1407461"/>
                </a:lnTo>
                <a:cubicBezTo>
                  <a:pt x="9339783" y="1418216"/>
                  <a:pt x="9355914" y="1418216"/>
                  <a:pt x="9388177" y="1407461"/>
                </a:cubicBezTo>
                <a:close/>
                <a:moveTo>
                  <a:pt x="7129852" y="1391329"/>
                </a:moveTo>
                <a:lnTo>
                  <a:pt x="7113722" y="1423592"/>
                </a:lnTo>
                <a:cubicBezTo>
                  <a:pt x="7124476" y="1423592"/>
                  <a:pt x="7129852" y="1426279"/>
                  <a:pt x="7129852" y="1431659"/>
                </a:cubicBezTo>
                <a:cubicBezTo>
                  <a:pt x="7129852" y="1437034"/>
                  <a:pt x="7129852" y="1442412"/>
                  <a:pt x="7129852" y="1447788"/>
                </a:cubicBezTo>
                <a:cubicBezTo>
                  <a:pt x="7129852" y="1453166"/>
                  <a:pt x="7148669" y="1455855"/>
                  <a:pt x="7186310" y="1455855"/>
                </a:cubicBezTo>
                <a:cubicBezTo>
                  <a:pt x="7223947" y="1455855"/>
                  <a:pt x="7248146" y="1450475"/>
                  <a:pt x="7258898" y="1439723"/>
                </a:cubicBezTo>
                <a:lnTo>
                  <a:pt x="7178244" y="1407461"/>
                </a:lnTo>
                <a:lnTo>
                  <a:pt x="7178244" y="1423592"/>
                </a:lnTo>
                <a:cubicBezTo>
                  <a:pt x="7178244" y="1434346"/>
                  <a:pt x="7178244" y="1439723"/>
                  <a:pt x="7178244" y="1439723"/>
                </a:cubicBezTo>
                <a:cubicBezTo>
                  <a:pt x="7178244" y="1439723"/>
                  <a:pt x="7172868" y="1439723"/>
                  <a:pt x="7162114" y="1439723"/>
                </a:cubicBezTo>
                <a:cubicBezTo>
                  <a:pt x="7162114" y="1439723"/>
                  <a:pt x="7162114" y="1434346"/>
                  <a:pt x="7162114" y="1423592"/>
                </a:cubicBezTo>
                <a:close/>
                <a:moveTo>
                  <a:pt x="6440256" y="1383266"/>
                </a:moveTo>
                <a:cubicBezTo>
                  <a:pt x="6437568" y="1383266"/>
                  <a:pt x="6436224" y="1385955"/>
                  <a:pt x="6436224" y="1391329"/>
                </a:cubicBezTo>
                <a:cubicBezTo>
                  <a:pt x="6436224" y="1402084"/>
                  <a:pt x="6430846" y="1407461"/>
                  <a:pt x="6420092" y="1407461"/>
                </a:cubicBezTo>
                <a:cubicBezTo>
                  <a:pt x="6420092" y="1418216"/>
                  <a:pt x="6414714" y="1428968"/>
                  <a:pt x="6403961" y="1439723"/>
                </a:cubicBezTo>
                <a:cubicBezTo>
                  <a:pt x="6393208" y="1450475"/>
                  <a:pt x="6398583" y="1466609"/>
                  <a:pt x="6420092" y="1488116"/>
                </a:cubicBezTo>
                <a:cubicBezTo>
                  <a:pt x="6430846" y="1488116"/>
                  <a:pt x="6446976" y="1493492"/>
                  <a:pt x="6468484" y="1504246"/>
                </a:cubicBezTo>
                <a:cubicBezTo>
                  <a:pt x="6489992" y="1504246"/>
                  <a:pt x="6500746" y="1509623"/>
                  <a:pt x="6500746" y="1520377"/>
                </a:cubicBezTo>
                <a:cubicBezTo>
                  <a:pt x="6500746" y="1531133"/>
                  <a:pt x="6511502" y="1531133"/>
                  <a:pt x="6533009" y="1520377"/>
                </a:cubicBezTo>
                <a:cubicBezTo>
                  <a:pt x="6576024" y="1498870"/>
                  <a:pt x="6576024" y="1477363"/>
                  <a:pt x="6533009" y="1455855"/>
                </a:cubicBezTo>
                <a:lnTo>
                  <a:pt x="6516878" y="1455855"/>
                </a:lnTo>
                <a:lnTo>
                  <a:pt x="6484616" y="1471984"/>
                </a:lnTo>
                <a:lnTo>
                  <a:pt x="6468484" y="1471984"/>
                </a:lnTo>
                <a:lnTo>
                  <a:pt x="6468484" y="1439723"/>
                </a:lnTo>
                <a:cubicBezTo>
                  <a:pt x="6468484" y="1439723"/>
                  <a:pt x="6468484" y="1434346"/>
                  <a:pt x="6468484" y="1423592"/>
                </a:cubicBezTo>
                <a:cubicBezTo>
                  <a:pt x="6468484" y="1412838"/>
                  <a:pt x="6465796" y="1404773"/>
                  <a:pt x="6460420" y="1399396"/>
                </a:cubicBezTo>
                <a:cubicBezTo>
                  <a:pt x="6455042" y="1394020"/>
                  <a:pt x="6452354" y="1391329"/>
                  <a:pt x="6452354" y="1391329"/>
                </a:cubicBezTo>
                <a:cubicBezTo>
                  <a:pt x="6446978" y="1385955"/>
                  <a:pt x="6442944" y="1383266"/>
                  <a:pt x="6440256" y="1383266"/>
                </a:cubicBezTo>
                <a:close/>
                <a:moveTo>
                  <a:pt x="9212754" y="1379232"/>
                </a:moveTo>
                <a:cubicBezTo>
                  <a:pt x="9208719" y="1379232"/>
                  <a:pt x="9205359" y="1380575"/>
                  <a:pt x="9202670" y="1383266"/>
                </a:cubicBezTo>
                <a:cubicBezTo>
                  <a:pt x="9197292" y="1388642"/>
                  <a:pt x="9199983" y="1396709"/>
                  <a:pt x="9210737" y="1407461"/>
                </a:cubicBezTo>
                <a:cubicBezTo>
                  <a:pt x="9232243" y="1418216"/>
                  <a:pt x="9242997" y="1418216"/>
                  <a:pt x="9242997" y="1407461"/>
                </a:cubicBezTo>
                <a:cubicBezTo>
                  <a:pt x="9242997" y="1396709"/>
                  <a:pt x="9237622" y="1388642"/>
                  <a:pt x="9226868" y="1383266"/>
                </a:cubicBezTo>
                <a:cubicBezTo>
                  <a:pt x="9221488" y="1380575"/>
                  <a:pt x="9216786" y="1379232"/>
                  <a:pt x="9212754" y="1379232"/>
                </a:cubicBezTo>
                <a:close/>
                <a:moveTo>
                  <a:pt x="10952870" y="1375201"/>
                </a:moveTo>
                <a:lnTo>
                  <a:pt x="10936740" y="1407461"/>
                </a:lnTo>
                <a:cubicBezTo>
                  <a:pt x="10925984" y="1407461"/>
                  <a:pt x="10917920" y="1410150"/>
                  <a:pt x="10912545" y="1415525"/>
                </a:cubicBezTo>
                <a:cubicBezTo>
                  <a:pt x="10907168" y="1420905"/>
                  <a:pt x="10904479" y="1418216"/>
                  <a:pt x="10904479" y="1407461"/>
                </a:cubicBezTo>
                <a:cubicBezTo>
                  <a:pt x="10882970" y="1407461"/>
                  <a:pt x="10872217" y="1402084"/>
                  <a:pt x="10872217" y="1391329"/>
                </a:cubicBezTo>
                <a:lnTo>
                  <a:pt x="10888348" y="1391329"/>
                </a:lnTo>
                <a:cubicBezTo>
                  <a:pt x="10899102" y="1402084"/>
                  <a:pt x="10909853" y="1402084"/>
                  <a:pt x="10920609" y="1391329"/>
                </a:cubicBezTo>
                <a:cubicBezTo>
                  <a:pt x="10931365" y="1380575"/>
                  <a:pt x="10942118" y="1375201"/>
                  <a:pt x="10952870" y="1375201"/>
                </a:cubicBezTo>
                <a:close/>
                <a:moveTo>
                  <a:pt x="10743170" y="1375201"/>
                </a:moveTo>
                <a:cubicBezTo>
                  <a:pt x="10753924" y="1375201"/>
                  <a:pt x="10759300" y="1377888"/>
                  <a:pt x="10759300" y="1383266"/>
                </a:cubicBezTo>
                <a:cubicBezTo>
                  <a:pt x="10759300" y="1388642"/>
                  <a:pt x="10759300" y="1396709"/>
                  <a:pt x="10759300" y="1407461"/>
                </a:cubicBezTo>
                <a:cubicBezTo>
                  <a:pt x="10759300" y="1428968"/>
                  <a:pt x="10753924" y="1439723"/>
                  <a:pt x="10743170" y="1439723"/>
                </a:cubicBezTo>
                <a:cubicBezTo>
                  <a:pt x="10732416" y="1439723"/>
                  <a:pt x="10727038" y="1445100"/>
                  <a:pt x="10727038" y="1455855"/>
                </a:cubicBezTo>
                <a:cubicBezTo>
                  <a:pt x="10727038" y="1455855"/>
                  <a:pt x="10721661" y="1455855"/>
                  <a:pt x="10710909" y="1455855"/>
                </a:cubicBezTo>
                <a:cubicBezTo>
                  <a:pt x="10700153" y="1455855"/>
                  <a:pt x="10689402" y="1455855"/>
                  <a:pt x="10678644" y="1455855"/>
                </a:cubicBezTo>
                <a:lnTo>
                  <a:pt x="10646383" y="1439723"/>
                </a:lnTo>
                <a:cubicBezTo>
                  <a:pt x="10646383" y="1439723"/>
                  <a:pt x="10651761" y="1439723"/>
                  <a:pt x="10662515" y="1439723"/>
                </a:cubicBezTo>
                <a:cubicBezTo>
                  <a:pt x="10662515" y="1439723"/>
                  <a:pt x="10662515" y="1434346"/>
                  <a:pt x="10662515" y="1423592"/>
                </a:cubicBezTo>
                <a:cubicBezTo>
                  <a:pt x="10662515" y="1423592"/>
                  <a:pt x="10667892" y="1420905"/>
                  <a:pt x="10678644" y="1415525"/>
                </a:cubicBezTo>
                <a:cubicBezTo>
                  <a:pt x="10689402" y="1410150"/>
                  <a:pt x="10705531" y="1407461"/>
                  <a:pt x="10727038" y="1407461"/>
                </a:cubicBezTo>
                <a:cubicBezTo>
                  <a:pt x="10737795" y="1407461"/>
                  <a:pt x="10743170" y="1402084"/>
                  <a:pt x="10743170" y="1391329"/>
                </a:cubicBezTo>
                <a:cubicBezTo>
                  <a:pt x="10743170" y="1380575"/>
                  <a:pt x="10743170" y="1375201"/>
                  <a:pt x="10743170" y="1375201"/>
                </a:cubicBezTo>
                <a:close/>
                <a:moveTo>
                  <a:pt x="10694778" y="1375201"/>
                </a:moveTo>
                <a:cubicBezTo>
                  <a:pt x="10705531" y="1375201"/>
                  <a:pt x="10713598" y="1375201"/>
                  <a:pt x="10718974" y="1375201"/>
                </a:cubicBezTo>
                <a:cubicBezTo>
                  <a:pt x="10724350" y="1375201"/>
                  <a:pt x="10727038" y="1375201"/>
                  <a:pt x="10727038" y="1375201"/>
                </a:cubicBezTo>
                <a:cubicBezTo>
                  <a:pt x="10727038" y="1385955"/>
                  <a:pt x="10721661" y="1391329"/>
                  <a:pt x="10710909" y="1391329"/>
                </a:cubicBezTo>
                <a:cubicBezTo>
                  <a:pt x="10700153" y="1391329"/>
                  <a:pt x="10694778" y="1391329"/>
                  <a:pt x="10694778" y="1391329"/>
                </a:cubicBezTo>
                <a:cubicBezTo>
                  <a:pt x="10694778" y="1391329"/>
                  <a:pt x="10694778" y="1385955"/>
                  <a:pt x="10694778" y="1375201"/>
                </a:cubicBezTo>
                <a:close/>
                <a:moveTo>
                  <a:pt x="10646383" y="1375201"/>
                </a:moveTo>
                <a:cubicBezTo>
                  <a:pt x="10646383" y="1375201"/>
                  <a:pt x="10651761" y="1375201"/>
                  <a:pt x="10662515" y="1375201"/>
                </a:cubicBezTo>
                <a:lnTo>
                  <a:pt x="10662515" y="1391329"/>
                </a:lnTo>
                <a:close/>
                <a:moveTo>
                  <a:pt x="9452700" y="1375201"/>
                </a:moveTo>
                <a:lnTo>
                  <a:pt x="9468831" y="1391329"/>
                </a:lnTo>
                <a:lnTo>
                  <a:pt x="9484960" y="1407461"/>
                </a:lnTo>
                <a:lnTo>
                  <a:pt x="9452700" y="1407461"/>
                </a:lnTo>
                <a:lnTo>
                  <a:pt x="9484960" y="1423592"/>
                </a:lnTo>
                <a:cubicBezTo>
                  <a:pt x="9506469" y="1423592"/>
                  <a:pt x="9533355" y="1423592"/>
                  <a:pt x="9565614" y="1423592"/>
                </a:cubicBezTo>
                <a:lnTo>
                  <a:pt x="9614009" y="1439723"/>
                </a:lnTo>
                <a:cubicBezTo>
                  <a:pt x="9603255" y="1439723"/>
                  <a:pt x="9597877" y="1445100"/>
                  <a:pt x="9597877" y="1455855"/>
                </a:cubicBezTo>
                <a:cubicBezTo>
                  <a:pt x="9597877" y="1466609"/>
                  <a:pt x="9603255" y="1466609"/>
                  <a:pt x="9614009" y="1455855"/>
                </a:cubicBezTo>
                <a:lnTo>
                  <a:pt x="9630138" y="1455855"/>
                </a:lnTo>
                <a:lnTo>
                  <a:pt x="9630138" y="1439723"/>
                </a:lnTo>
                <a:cubicBezTo>
                  <a:pt x="9619386" y="1428968"/>
                  <a:pt x="9616697" y="1420905"/>
                  <a:pt x="9622073" y="1415525"/>
                </a:cubicBezTo>
                <a:cubicBezTo>
                  <a:pt x="9627451" y="1410150"/>
                  <a:pt x="9640893" y="1407461"/>
                  <a:pt x="9662401" y="1407461"/>
                </a:cubicBezTo>
                <a:cubicBezTo>
                  <a:pt x="9694664" y="1407461"/>
                  <a:pt x="9713482" y="1404773"/>
                  <a:pt x="9718860" y="1399396"/>
                </a:cubicBezTo>
                <a:cubicBezTo>
                  <a:pt x="9724236" y="1394020"/>
                  <a:pt x="9732301" y="1396709"/>
                  <a:pt x="9743055" y="1407461"/>
                </a:cubicBezTo>
                <a:lnTo>
                  <a:pt x="9743055" y="1423592"/>
                </a:lnTo>
                <a:cubicBezTo>
                  <a:pt x="9732301" y="1423592"/>
                  <a:pt x="9726925" y="1426279"/>
                  <a:pt x="9726925" y="1431659"/>
                </a:cubicBezTo>
                <a:cubicBezTo>
                  <a:pt x="9726925" y="1437034"/>
                  <a:pt x="9732301" y="1437034"/>
                  <a:pt x="9743055" y="1431659"/>
                </a:cubicBezTo>
                <a:cubicBezTo>
                  <a:pt x="9753810" y="1426279"/>
                  <a:pt x="9759186" y="1423592"/>
                  <a:pt x="9759186" y="1423592"/>
                </a:cubicBezTo>
                <a:lnTo>
                  <a:pt x="9775318" y="1423592"/>
                </a:lnTo>
                <a:cubicBezTo>
                  <a:pt x="9786072" y="1423592"/>
                  <a:pt x="9794138" y="1423592"/>
                  <a:pt x="9799514" y="1423592"/>
                </a:cubicBezTo>
                <a:cubicBezTo>
                  <a:pt x="9804890" y="1423592"/>
                  <a:pt x="9807579" y="1418216"/>
                  <a:pt x="9807579" y="1407461"/>
                </a:cubicBezTo>
                <a:cubicBezTo>
                  <a:pt x="9818334" y="1396709"/>
                  <a:pt x="9818334" y="1391329"/>
                  <a:pt x="9807579" y="1391329"/>
                </a:cubicBezTo>
                <a:cubicBezTo>
                  <a:pt x="9796825" y="1391329"/>
                  <a:pt x="9780693" y="1391329"/>
                  <a:pt x="9759186" y="1391329"/>
                </a:cubicBezTo>
                <a:cubicBezTo>
                  <a:pt x="9716172" y="1380575"/>
                  <a:pt x="9694664" y="1380575"/>
                  <a:pt x="9694664" y="1391329"/>
                </a:cubicBezTo>
                <a:cubicBezTo>
                  <a:pt x="9683909" y="1391329"/>
                  <a:pt x="9670468" y="1388642"/>
                  <a:pt x="9654336" y="1383266"/>
                </a:cubicBezTo>
                <a:cubicBezTo>
                  <a:pt x="9638205" y="1377888"/>
                  <a:pt x="9622073" y="1375201"/>
                  <a:pt x="9605942" y="1375201"/>
                </a:cubicBezTo>
                <a:cubicBezTo>
                  <a:pt x="9589813" y="1375201"/>
                  <a:pt x="9576370" y="1375201"/>
                  <a:pt x="9565614" y="1375201"/>
                </a:cubicBezTo>
                <a:cubicBezTo>
                  <a:pt x="9554860" y="1375201"/>
                  <a:pt x="9544109" y="1375201"/>
                  <a:pt x="9533355" y="1375201"/>
                </a:cubicBezTo>
                <a:cubicBezTo>
                  <a:pt x="9522601" y="1375201"/>
                  <a:pt x="9511846" y="1375201"/>
                  <a:pt x="9501092" y="1375201"/>
                </a:cubicBezTo>
                <a:cubicBezTo>
                  <a:pt x="9479584" y="1375201"/>
                  <a:pt x="9463455" y="1375201"/>
                  <a:pt x="9452700" y="1375201"/>
                </a:cubicBezTo>
                <a:close/>
                <a:moveTo>
                  <a:pt x="9105884" y="1375201"/>
                </a:moveTo>
                <a:cubicBezTo>
                  <a:pt x="9068246" y="1375201"/>
                  <a:pt x="9049427" y="1380575"/>
                  <a:pt x="9049427" y="1391329"/>
                </a:cubicBezTo>
                <a:cubicBezTo>
                  <a:pt x="9049427" y="1402084"/>
                  <a:pt x="9065559" y="1407461"/>
                  <a:pt x="9097820" y="1407461"/>
                </a:cubicBezTo>
                <a:cubicBezTo>
                  <a:pt x="9130083" y="1407461"/>
                  <a:pt x="9156968" y="1407461"/>
                  <a:pt x="9178474" y="1407461"/>
                </a:cubicBezTo>
                <a:lnTo>
                  <a:pt x="9178474" y="1391329"/>
                </a:lnTo>
                <a:cubicBezTo>
                  <a:pt x="9167720" y="1380575"/>
                  <a:pt x="9143524" y="1375201"/>
                  <a:pt x="9105884" y="1375201"/>
                </a:cubicBezTo>
                <a:close/>
                <a:moveTo>
                  <a:pt x="8952642" y="1375201"/>
                </a:moveTo>
                <a:cubicBezTo>
                  <a:pt x="8931133" y="1375201"/>
                  <a:pt x="8925758" y="1380575"/>
                  <a:pt x="8936511" y="1391329"/>
                </a:cubicBezTo>
                <a:cubicBezTo>
                  <a:pt x="8947265" y="1402084"/>
                  <a:pt x="8958018" y="1402084"/>
                  <a:pt x="8968772" y="1391329"/>
                </a:cubicBezTo>
                <a:cubicBezTo>
                  <a:pt x="8968772" y="1391329"/>
                  <a:pt x="8966083" y="1388642"/>
                  <a:pt x="8960709" y="1383266"/>
                </a:cubicBezTo>
                <a:cubicBezTo>
                  <a:pt x="8955329" y="1377888"/>
                  <a:pt x="8952642" y="1375201"/>
                  <a:pt x="8952642" y="1375201"/>
                </a:cubicBezTo>
                <a:close/>
                <a:moveTo>
                  <a:pt x="8888118" y="1375201"/>
                </a:moveTo>
                <a:lnTo>
                  <a:pt x="8904250" y="1391329"/>
                </a:lnTo>
                <a:lnTo>
                  <a:pt x="8904250" y="1375201"/>
                </a:lnTo>
                <a:cubicBezTo>
                  <a:pt x="8893496" y="1375201"/>
                  <a:pt x="8888118" y="1375201"/>
                  <a:pt x="8888118" y="1375201"/>
                </a:cubicBezTo>
                <a:close/>
                <a:moveTo>
                  <a:pt x="6984672" y="1375201"/>
                </a:moveTo>
                <a:cubicBezTo>
                  <a:pt x="6963164" y="1375201"/>
                  <a:pt x="6957788" y="1385955"/>
                  <a:pt x="6968542" y="1407461"/>
                </a:cubicBezTo>
                <a:cubicBezTo>
                  <a:pt x="6979296" y="1418216"/>
                  <a:pt x="6984672" y="1412838"/>
                  <a:pt x="6984672" y="1391329"/>
                </a:cubicBezTo>
                <a:cubicBezTo>
                  <a:pt x="6984672" y="1380575"/>
                  <a:pt x="6984672" y="1375201"/>
                  <a:pt x="6984672" y="1375201"/>
                </a:cubicBezTo>
                <a:close/>
                <a:moveTo>
                  <a:pt x="10969004" y="1359068"/>
                </a:moveTo>
                <a:lnTo>
                  <a:pt x="11001262" y="1359068"/>
                </a:lnTo>
                <a:lnTo>
                  <a:pt x="10985133" y="1375201"/>
                </a:lnTo>
                <a:close/>
                <a:moveTo>
                  <a:pt x="10864151" y="1359068"/>
                </a:moveTo>
                <a:cubicBezTo>
                  <a:pt x="10891037" y="1359068"/>
                  <a:pt x="10904479" y="1364446"/>
                  <a:pt x="10904479" y="1375201"/>
                </a:cubicBezTo>
                <a:lnTo>
                  <a:pt x="10856087" y="1375201"/>
                </a:lnTo>
                <a:cubicBezTo>
                  <a:pt x="10834578" y="1375201"/>
                  <a:pt x="10818448" y="1375201"/>
                  <a:pt x="10807692" y="1375201"/>
                </a:cubicBezTo>
                <a:cubicBezTo>
                  <a:pt x="10818448" y="1364446"/>
                  <a:pt x="10837266" y="1359068"/>
                  <a:pt x="10864151" y="1359068"/>
                </a:cubicBezTo>
                <a:close/>
                <a:moveTo>
                  <a:pt x="7275031" y="1359068"/>
                </a:moveTo>
                <a:cubicBezTo>
                  <a:pt x="7253522" y="1359068"/>
                  <a:pt x="7242768" y="1361759"/>
                  <a:pt x="7242768" y="1367133"/>
                </a:cubicBezTo>
                <a:cubicBezTo>
                  <a:pt x="7242768" y="1372510"/>
                  <a:pt x="7253522" y="1375201"/>
                  <a:pt x="7275031" y="1375201"/>
                </a:cubicBezTo>
                <a:cubicBezTo>
                  <a:pt x="7285782" y="1385955"/>
                  <a:pt x="7293849" y="1394020"/>
                  <a:pt x="7299226" y="1399396"/>
                </a:cubicBezTo>
                <a:cubicBezTo>
                  <a:pt x="7304602" y="1404773"/>
                  <a:pt x="7307290" y="1407461"/>
                  <a:pt x="7307290" y="1407461"/>
                </a:cubicBezTo>
                <a:cubicBezTo>
                  <a:pt x="7307290" y="1407461"/>
                  <a:pt x="7312668" y="1412838"/>
                  <a:pt x="7323422" y="1423592"/>
                </a:cubicBezTo>
                <a:lnTo>
                  <a:pt x="7323422" y="1439723"/>
                </a:lnTo>
                <a:cubicBezTo>
                  <a:pt x="7323422" y="1439723"/>
                  <a:pt x="7320734" y="1439723"/>
                  <a:pt x="7315356" y="1439723"/>
                </a:cubicBezTo>
                <a:cubicBezTo>
                  <a:pt x="7309981" y="1439723"/>
                  <a:pt x="7301914" y="1439723"/>
                  <a:pt x="7291160" y="1439723"/>
                </a:cubicBezTo>
                <a:lnTo>
                  <a:pt x="7307290" y="1455855"/>
                </a:lnTo>
                <a:lnTo>
                  <a:pt x="7339552" y="1455855"/>
                </a:lnTo>
                <a:cubicBezTo>
                  <a:pt x="7361060" y="1455855"/>
                  <a:pt x="7371816" y="1461230"/>
                  <a:pt x="7371816" y="1471984"/>
                </a:cubicBezTo>
                <a:cubicBezTo>
                  <a:pt x="7393323" y="1482738"/>
                  <a:pt x="7420206" y="1477363"/>
                  <a:pt x="7452468" y="1455855"/>
                </a:cubicBezTo>
                <a:cubicBezTo>
                  <a:pt x="7452468" y="1455855"/>
                  <a:pt x="7449782" y="1450475"/>
                  <a:pt x="7444404" y="1439723"/>
                </a:cubicBezTo>
                <a:cubicBezTo>
                  <a:pt x="7439027" y="1428968"/>
                  <a:pt x="7433650" y="1426279"/>
                  <a:pt x="7428273" y="1431659"/>
                </a:cubicBezTo>
                <a:cubicBezTo>
                  <a:pt x="7422895" y="1437034"/>
                  <a:pt x="7404077" y="1434346"/>
                  <a:pt x="7371816" y="1423592"/>
                </a:cubicBezTo>
                <a:lnTo>
                  <a:pt x="7339552" y="1407461"/>
                </a:lnTo>
                <a:cubicBezTo>
                  <a:pt x="7339552" y="1396709"/>
                  <a:pt x="7318044" y="1380575"/>
                  <a:pt x="7275031" y="1359068"/>
                </a:cubicBezTo>
                <a:close/>
                <a:moveTo>
                  <a:pt x="6791102" y="1359068"/>
                </a:moveTo>
                <a:lnTo>
                  <a:pt x="6807234" y="1375201"/>
                </a:lnTo>
                <a:lnTo>
                  <a:pt x="6871758" y="1391329"/>
                </a:lnTo>
                <a:cubicBezTo>
                  <a:pt x="6893267" y="1402084"/>
                  <a:pt x="6909396" y="1407461"/>
                  <a:pt x="6920150" y="1407461"/>
                </a:cubicBezTo>
                <a:lnTo>
                  <a:pt x="6920150" y="1391329"/>
                </a:lnTo>
                <a:cubicBezTo>
                  <a:pt x="6920150" y="1391329"/>
                  <a:pt x="6917463" y="1388642"/>
                  <a:pt x="6912085" y="1383266"/>
                </a:cubicBezTo>
                <a:cubicBezTo>
                  <a:pt x="6906709" y="1377888"/>
                  <a:pt x="6898642" y="1375201"/>
                  <a:pt x="6887888" y="1375201"/>
                </a:cubicBezTo>
                <a:lnTo>
                  <a:pt x="6855626" y="1375201"/>
                </a:lnTo>
                <a:cubicBezTo>
                  <a:pt x="6855626" y="1364446"/>
                  <a:pt x="6844872" y="1359068"/>
                  <a:pt x="6823364" y="1359068"/>
                </a:cubicBezTo>
                <a:close/>
                <a:moveTo>
                  <a:pt x="7121786" y="1342938"/>
                </a:moveTo>
                <a:cubicBezTo>
                  <a:pt x="7116410" y="1342938"/>
                  <a:pt x="7113722" y="1348314"/>
                  <a:pt x="7113722" y="1359068"/>
                </a:cubicBezTo>
                <a:cubicBezTo>
                  <a:pt x="7113722" y="1369822"/>
                  <a:pt x="7116410" y="1377888"/>
                  <a:pt x="7121786" y="1383266"/>
                </a:cubicBezTo>
                <a:cubicBezTo>
                  <a:pt x="7127164" y="1388642"/>
                  <a:pt x="7132540" y="1388642"/>
                  <a:pt x="7137918" y="1383266"/>
                </a:cubicBezTo>
                <a:cubicBezTo>
                  <a:pt x="7143294" y="1377888"/>
                  <a:pt x="7140605" y="1369822"/>
                  <a:pt x="7129852" y="1359068"/>
                </a:cubicBezTo>
                <a:cubicBezTo>
                  <a:pt x="7129852" y="1348314"/>
                  <a:pt x="7127164" y="1342938"/>
                  <a:pt x="7121786" y="1342938"/>
                </a:cubicBezTo>
                <a:close/>
                <a:moveTo>
                  <a:pt x="7073392" y="1342938"/>
                </a:moveTo>
                <a:cubicBezTo>
                  <a:pt x="7068014" y="1342938"/>
                  <a:pt x="7065327" y="1348314"/>
                  <a:pt x="7065327" y="1359068"/>
                </a:cubicBezTo>
                <a:cubicBezTo>
                  <a:pt x="7076082" y="1359068"/>
                  <a:pt x="7086836" y="1359068"/>
                  <a:pt x="7097590" y="1359068"/>
                </a:cubicBezTo>
                <a:cubicBezTo>
                  <a:pt x="7108342" y="1348314"/>
                  <a:pt x="7108342" y="1342938"/>
                  <a:pt x="7097590" y="1342938"/>
                </a:cubicBezTo>
                <a:cubicBezTo>
                  <a:pt x="7086836" y="1342938"/>
                  <a:pt x="7078772" y="1342938"/>
                  <a:pt x="7073392" y="1342938"/>
                </a:cubicBezTo>
                <a:close/>
                <a:moveTo>
                  <a:pt x="6032952" y="1342938"/>
                </a:moveTo>
                <a:lnTo>
                  <a:pt x="6049082" y="1375201"/>
                </a:lnTo>
                <a:cubicBezTo>
                  <a:pt x="6092096" y="1396709"/>
                  <a:pt x="6108228" y="1402084"/>
                  <a:pt x="6097474" y="1391329"/>
                </a:cubicBezTo>
                <a:cubicBezTo>
                  <a:pt x="6097474" y="1391329"/>
                  <a:pt x="6094786" y="1388642"/>
                  <a:pt x="6089408" y="1383266"/>
                </a:cubicBezTo>
                <a:cubicBezTo>
                  <a:pt x="6084032" y="1377888"/>
                  <a:pt x="6081345" y="1375201"/>
                  <a:pt x="6081345" y="1375201"/>
                </a:cubicBezTo>
                <a:lnTo>
                  <a:pt x="6049082" y="1359068"/>
                </a:lnTo>
                <a:cubicBezTo>
                  <a:pt x="6038328" y="1348314"/>
                  <a:pt x="6032952" y="1342938"/>
                  <a:pt x="6032952" y="1342938"/>
                </a:cubicBezTo>
                <a:close/>
                <a:moveTo>
                  <a:pt x="9771283" y="1334871"/>
                </a:moveTo>
                <a:cubicBezTo>
                  <a:pt x="9768596" y="1334871"/>
                  <a:pt x="9764564" y="1337561"/>
                  <a:pt x="9759186" y="1342938"/>
                </a:cubicBezTo>
                <a:lnTo>
                  <a:pt x="9775318" y="1342938"/>
                </a:lnTo>
                <a:cubicBezTo>
                  <a:pt x="9775318" y="1337561"/>
                  <a:pt x="9773974" y="1334871"/>
                  <a:pt x="9771283" y="1334871"/>
                </a:cubicBezTo>
                <a:close/>
                <a:moveTo>
                  <a:pt x="7000805" y="1330839"/>
                </a:moveTo>
                <a:cubicBezTo>
                  <a:pt x="6998118" y="1330839"/>
                  <a:pt x="6995427" y="1332183"/>
                  <a:pt x="6992738" y="1334871"/>
                </a:cubicBezTo>
                <a:cubicBezTo>
                  <a:pt x="6987360" y="1340250"/>
                  <a:pt x="6984672" y="1342938"/>
                  <a:pt x="6984672" y="1342938"/>
                </a:cubicBezTo>
                <a:lnTo>
                  <a:pt x="7016936" y="1342938"/>
                </a:lnTo>
                <a:cubicBezTo>
                  <a:pt x="7016936" y="1342938"/>
                  <a:pt x="7014246" y="1340250"/>
                  <a:pt x="7008868" y="1334871"/>
                </a:cubicBezTo>
                <a:cubicBezTo>
                  <a:pt x="7006181" y="1332183"/>
                  <a:pt x="7003494" y="1330839"/>
                  <a:pt x="7000805" y="1330839"/>
                </a:cubicBezTo>
                <a:close/>
                <a:moveTo>
                  <a:pt x="11791676" y="1326807"/>
                </a:moveTo>
                <a:cubicBezTo>
                  <a:pt x="11802433" y="1326807"/>
                  <a:pt x="11807809" y="1329496"/>
                  <a:pt x="11807809" y="1334871"/>
                </a:cubicBezTo>
                <a:cubicBezTo>
                  <a:pt x="11807809" y="1340250"/>
                  <a:pt x="11805119" y="1342938"/>
                  <a:pt x="11799743" y="1342938"/>
                </a:cubicBezTo>
                <a:cubicBezTo>
                  <a:pt x="11794368" y="1342938"/>
                  <a:pt x="11788988" y="1340250"/>
                  <a:pt x="11783612" y="1334871"/>
                </a:cubicBezTo>
                <a:cubicBezTo>
                  <a:pt x="11778234" y="1329496"/>
                  <a:pt x="11780923" y="1326807"/>
                  <a:pt x="11791676" y="1326807"/>
                </a:cubicBezTo>
                <a:close/>
                <a:moveTo>
                  <a:pt x="6629792" y="1326807"/>
                </a:moveTo>
                <a:lnTo>
                  <a:pt x="6645924" y="1342938"/>
                </a:lnTo>
                <a:lnTo>
                  <a:pt x="6629792" y="1342938"/>
                </a:lnTo>
                <a:close/>
                <a:moveTo>
                  <a:pt x="500058" y="1326807"/>
                </a:moveTo>
                <a:cubicBezTo>
                  <a:pt x="500058" y="1359068"/>
                  <a:pt x="510812" y="1369822"/>
                  <a:pt x="532319" y="1359068"/>
                </a:cubicBezTo>
                <a:cubicBezTo>
                  <a:pt x="543074" y="1348314"/>
                  <a:pt x="553827" y="1348314"/>
                  <a:pt x="564581" y="1359068"/>
                </a:cubicBezTo>
                <a:lnTo>
                  <a:pt x="580712" y="1342938"/>
                </a:lnTo>
                <a:cubicBezTo>
                  <a:pt x="580712" y="1342938"/>
                  <a:pt x="575336" y="1340250"/>
                  <a:pt x="564581" y="1334871"/>
                </a:cubicBezTo>
                <a:cubicBezTo>
                  <a:pt x="553827" y="1329496"/>
                  <a:pt x="543074" y="1326807"/>
                  <a:pt x="532319" y="1326807"/>
                </a:cubicBezTo>
                <a:cubicBezTo>
                  <a:pt x="510812" y="1326807"/>
                  <a:pt x="500058" y="1326807"/>
                  <a:pt x="500058" y="1326807"/>
                </a:cubicBezTo>
                <a:close/>
                <a:moveTo>
                  <a:pt x="10110033" y="1318742"/>
                </a:moveTo>
                <a:cubicBezTo>
                  <a:pt x="10107346" y="1318742"/>
                  <a:pt x="10103312" y="1321429"/>
                  <a:pt x="10097934" y="1326807"/>
                </a:cubicBezTo>
                <a:lnTo>
                  <a:pt x="10097934" y="1342938"/>
                </a:lnTo>
                <a:cubicBezTo>
                  <a:pt x="10108689" y="1342938"/>
                  <a:pt x="10114065" y="1337561"/>
                  <a:pt x="10114065" y="1326807"/>
                </a:cubicBezTo>
                <a:cubicBezTo>
                  <a:pt x="10114065" y="1321429"/>
                  <a:pt x="10112720" y="1318742"/>
                  <a:pt x="10110033" y="1318742"/>
                </a:cubicBezTo>
                <a:close/>
                <a:moveTo>
                  <a:pt x="8771169" y="1316725"/>
                </a:moveTo>
                <a:cubicBezTo>
                  <a:pt x="8763105" y="1315382"/>
                  <a:pt x="8753695" y="1316055"/>
                  <a:pt x="8742941" y="1318742"/>
                </a:cubicBezTo>
                <a:cubicBezTo>
                  <a:pt x="8721433" y="1324118"/>
                  <a:pt x="8710678" y="1332183"/>
                  <a:pt x="8710678" y="1342938"/>
                </a:cubicBezTo>
                <a:cubicBezTo>
                  <a:pt x="8710678" y="1353692"/>
                  <a:pt x="8707991" y="1359068"/>
                  <a:pt x="8702613" y="1359068"/>
                </a:cubicBezTo>
                <a:cubicBezTo>
                  <a:pt x="8697237" y="1359068"/>
                  <a:pt x="8694549" y="1356379"/>
                  <a:pt x="8694549" y="1351004"/>
                </a:cubicBezTo>
                <a:cubicBezTo>
                  <a:pt x="8694549" y="1345625"/>
                  <a:pt x="8681105" y="1345625"/>
                  <a:pt x="8654220" y="1351004"/>
                </a:cubicBezTo>
                <a:cubicBezTo>
                  <a:pt x="8627334" y="1356379"/>
                  <a:pt x="8581632" y="1359068"/>
                  <a:pt x="8517108" y="1359068"/>
                </a:cubicBezTo>
                <a:lnTo>
                  <a:pt x="8436454" y="1359068"/>
                </a:lnTo>
                <a:lnTo>
                  <a:pt x="8468715" y="1375201"/>
                </a:lnTo>
                <a:cubicBezTo>
                  <a:pt x="8479469" y="1375201"/>
                  <a:pt x="8514419" y="1377888"/>
                  <a:pt x="8573565" y="1383266"/>
                </a:cubicBezTo>
                <a:cubicBezTo>
                  <a:pt x="8632713" y="1388642"/>
                  <a:pt x="8705302" y="1396709"/>
                  <a:pt x="8791333" y="1407461"/>
                </a:cubicBezTo>
                <a:lnTo>
                  <a:pt x="8807463" y="1407461"/>
                </a:lnTo>
                <a:lnTo>
                  <a:pt x="8823596" y="1407461"/>
                </a:lnTo>
                <a:lnTo>
                  <a:pt x="8839725" y="1391329"/>
                </a:lnTo>
                <a:cubicBezTo>
                  <a:pt x="8871987" y="1380575"/>
                  <a:pt x="8882742" y="1372510"/>
                  <a:pt x="8871987" y="1367133"/>
                </a:cubicBezTo>
                <a:cubicBezTo>
                  <a:pt x="8861233" y="1361759"/>
                  <a:pt x="8839725" y="1359068"/>
                  <a:pt x="8807463" y="1359068"/>
                </a:cubicBezTo>
                <a:lnTo>
                  <a:pt x="8791333" y="1342938"/>
                </a:lnTo>
                <a:lnTo>
                  <a:pt x="8791333" y="1326807"/>
                </a:lnTo>
                <a:cubicBezTo>
                  <a:pt x="8785955" y="1321429"/>
                  <a:pt x="8779236" y="1318069"/>
                  <a:pt x="8771169" y="1316725"/>
                </a:cubicBezTo>
                <a:close/>
                <a:moveTo>
                  <a:pt x="9436568" y="1310675"/>
                </a:moveTo>
                <a:lnTo>
                  <a:pt x="9468831" y="1326807"/>
                </a:lnTo>
                <a:lnTo>
                  <a:pt x="9420438" y="1326807"/>
                </a:lnTo>
                <a:close/>
                <a:moveTo>
                  <a:pt x="6533009" y="1294546"/>
                </a:moveTo>
                <a:lnTo>
                  <a:pt x="6565272" y="1294546"/>
                </a:lnTo>
                <a:lnTo>
                  <a:pt x="6597532" y="1310675"/>
                </a:lnTo>
                <a:cubicBezTo>
                  <a:pt x="6586778" y="1310675"/>
                  <a:pt x="6576024" y="1310675"/>
                  <a:pt x="6565272" y="1310675"/>
                </a:cubicBezTo>
                <a:cubicBezTo>
                  <a:pt x="6554518" y="1310675"/>
                  <a:pt x="6543763" y="1305300"/>
                  <a:pt x="6533009" y="1294546"/>
                </a:cubicBezTo>
                <a:close/>
                <a:moveTo>
                  <a:pt x="9583763" y="1289503"/>
                </a:moveTo>
                <a:cubicBezTo>
                  <a:pt x="9587795" y="1290178"/>
                  <a:pt x="9592501" y="1291855"/>
                  <a:pt x="9597877" y="1294546"/>
                </a:cubicBezTo>
                <a:cubicBezTo>
                  <a:pt x="9608631" y="1305300"/>
                  <a:pt x="9614009" y="1313365"/>
                  <a:pt x="9614009" y="1318742"/>
                </a:cubicBezTo>
                <a:cubicBezTo>
                  <a:pt x="9614009" y="1324118"/>
                  <a:pt x="9603255" y="1326807"/>
                  <a:pt x="9581747" y="1326807"/>
                </a:cubicBezTo>
                <a:lnTo>
                  <a:pt x="9565614" y="1310675"/>
                </a:lnTo>
                <a:cubicBezTo>
                  <a:pt x="9565614" y="1294546"/>
                  <a:pt x="9571665" y="1287487"/>
                  <a:pt x="9583763" y="1289503"/>
                </a:cubicBezTo>
                <a:close/>
                <a:moveTo>
                  <a:pt x="10597991" y="1278414"/>
                </a:moveTo>
                <a:cubicBezTo>
                  <a:pt x="10608747" y="1278414"/>
                  <a:pt x="10614122" y="1283792"/>
                  <a:pt x="10614122" y="1294546"/>
                </a:cubicBezTo>
                <a:cubicBezTo>
                  <a:pt x="10603366" y="1294546"/>
                  <a:pt x="10597991" y="1294546"/>
                  <a:pt x="10597991" y="1294546"/>
                </a:cubicBezTo>
                <a:cubicBezTo>
                  <a:pt x="10597991" y="1294546"/>
                  <a:pt x="10597991" y="1289168"/>
                  <a:pt x="10597991" y="1278414"/>
                </a:cubicBezTo>
                <a:close/>
                <a:moveTo>
                  <a:pt x="7629910" y="1278414"/>
                </a:moveTo>
                <a:cubicBezTo>
                  <a:pt x="7619156" y="1278414"/>
                  <a:pt x="7619156" y="1283792"/>
                  <a:pt x="7629910" y="1294546"/>
                </a:cubicBezTo>
                <a:cubicBezTo>
                  <a:pt x="7640662" y="1305300"/>
                  <a:pt x="7646040" y="1310675"/>
                  <a:pt x="7646040" y="1310675"/>
                </a:cubicBezTo>
                <a:cubicBezTo>
                  <a:pt x="7656794" y="1310675"/>
                  <a:pt x="7662170" y="1305300"/>
                  <a:pt x="7662170" y="1294546"/>
                </a:cubicBezTo>
                <a:close/>
                <a:moveTo>
                  <a:pt x="6758842" y="1278414"/>
                </a:moveTo>
                <a:cubicBezTo>
                  <a:pt x="6758842" y="1289168"/>
                  <a:pt x="6758842" y="1294546"/>
                  <a:pt x="6758842" y="1294546"/>
                </a:cubicBezTo>
                <a:cubicBezTo>
                  <a:pt x="6758842" y="1305300"/>
                  <a:pt x="6764218" y="1310675"/>
                  <a:pt x="6774972" y="1310675"/>
                </a:cubicBezTo>
                <a:cubicBezTo>
                  <a:pt x="6774972" y="1310675"/>
                  <a:pt x="6774972" y="1305300"/>
                  <a:pt x="6774972" y="1294546"/>
                </a:cubicBezTo>
                <a:cubicBezTo>
                  <a:pt x="6774972" y="1283792"/>
                  <a:pt x="6769594" y="1278414"/>
                  <a:pt x="6758842" y="1278414"/>
                </a:cubicBezTo>
                <a:close/>
                <a:moveTo>
                  <a:pt x="8855857" y="1262283"/>
                </a:moveTo>
                <a:lnTo>
                  <a:pt x="8871987" y="1262283"/>
                </a:lnTo>
                <a:lnTo>
                  <a:pt x="8871987" y="1278414"/>
                </a:lnTo>
                <a:cubicBezTo>
                  <a:pt x="8871987" y="1278414"/>
                  <a:pt x="8866611" y="1273037"/>
                  <a:pt x="8855857" y="1262283"/>
                </a:cubicBezTo>
                <a:close/>
                <a:moveTo>
                  <a:pt x="7484732" y="1262283"/>
                </a:moveTo>
                <a:cubicBezTo>
                  <a:pt x="7484732" y="1273037"/>
                  <a:pt x="7490110" y="1281104"/>
                  <a:pt x="7500864" y="1286479"/>
                </a:cubicBezTo>
                <a:cubicBezTo>
                  <a:pt x="7511614" y="1291855"/>
                  <a:pt x="7522369" y="1294546"/>
                  <a:pt x="7533123" y="1294546"/>
                </a:cubicBezTo>
                <a:cubicBezTo>
                  <a:pt x="7543878" y="1294546"/>
                  <a:pt x="7549256" y="1297234"/>
                  <a:pt x="7549256" y="1302610"/>
                </a:cubicBezTo>
                <a:cubicBezTo>
                  <a:pt x="7549256" y="1307987"/>
                  <a:pt x="7549256" y="1310675"/>
                  <a:pt x="7549256" y="1310675"/>
                </a:cubicBezTo>
                <a:lnTo>
                  <a:pt x="7565386" y="1294546"/>
                </a:lnTo>
                <a:cubicBezTo>
                  <a:pt x="7576140" y="1294546"/>
                  <a:pt x="7581518" y="1291855"/>
                  <a:pt x="7581518" y="1286479"/>
                </a:cubicBezTo>
                <a:cubicBezTo>
                  <a:pt x="7581518" y="1281104"/>
                  <a:pt x="7576140" y="1278414"/>
                  <a:pt x="7565386" y="1278414"/>
                </a:cubicBezTo>
                <a:cubicBezTo>
                  <a:pt x="7565386" y="1267660"/>
                  <a:pt x="7560008" y="1264971"/>
                  <a:pt x="7549256" y="1270350"/>
                </a:cubicBezTo>
                <a:cubicBezTo>
                  <a:pt x="7538501" y="1275725"/>
                  <a:pt x="7533123" y="1273037"/>
                  <a:pt x="7533123" y="1262283"/>
                </a:cubicBezTo>
                <a:close/>
                <a:moveTo>
                  <a:pt x="7404077" y="1262283"/>
                </a:moveTo>
                <a:lnTo>
                  <a:pt x="7404077" y="1278414"/>
                </a:lnTo>
                <a:lnTo>
                  <a:pt x="7420206" y="1278414"/>
                </a:lnTo>
                <a:close/>
                <a:moveTo>
                  <a:pt x="7972690" y="1254218"/>
                </a:moveTo>
                <a:cubicBezTo>
                  <a:pt x="7964624" y="1254218"/>
                  <a:pt x="7957904" y="1256907"/>
                  <a:pt x="7952528" y="1262283"/>
                </a:cubicBezTo>
                <a:cubicBezTo>
                  <a:pt x="7941773" y="1273037"/>
                  <a:pt x="7931019" y="1275725"/>
                  <a:pt x="7920264" y="1270350"/>
                </a:cubicBezTo>
                <a:cubicBezTo>
                  <a:pt x="7909510" y="1264971"/>
                  <a:pt x="7904136" y="1267660"/>
                  <a:pt x="7904136" y="1278414"/>
                </a:cubicBezTo>
                <a:cubicBezTo>
                  <a:pt x="7904136" y="1278414"/>
                  <a:pt x="7909510" y="1283792"/>
                  <a:pt x="7920264" y="1294546"/>
                </a:cubicBezTo>
                <a:cubicBezTo>
                  <a:pt x="7931019" y="1305300"/>
                  <a:pt x="7947150" y="1310675"/>
                  <a:pt x="7968658" y="1310675"/>
                </a:cubicBezTo>
                <a:cubicBezTo>
                  <a:pt x="8000919" y="1310675"/>
                  <a:pt x="8017050" y="1310675"/>
                  <a:pt x="8017050" y="1310675"/>
                </a:cubicBezTo>
                <a:lnTo>
                  <a:pt x="8033182" y="1310675"/>
                </a:lnTo>
                <a:cubicBezTo>
                  <a:pt x="8043936" y="1299921"/>
                  <a:pt x="8049311" y="1294546"/>
                  <a:pt x="8049311" y="1294546"/>
                </a:cubicBezTo>
                <a:lnTo>
                  <a:pt x="8000919" y="1262283"/>
                </a:lnTo>
                <a:cubicBezTo>
                  <a:pt x="7990166" y="1256907"/>
                  <a:pt x="7980755" y="1254218"/>
                  <a:pt x="7972690" y="1254218"/>
                </a:cubicBezTo>
                <a:close/>
                <a:moveTo>
                  <a:pt x="6557204" y="1254218"/>
                </a:moveTo>
                <a:lnTo>
                  <a:pt x="6549140" y="1255114"/>
                </a:lnTo>
                <a:lnTo>
                  <a:pt x="6549140" y="1262283"/>
                </a:lnTo>
                <a:lnTo>
                  <a:pt x="6549140" y="1278414"/>
                </a:lnTo>
                <a:cubicBezTo>
                  <a:pt x="6538386" y="1278414"/>
                  <a:pt x="6533009" y="1273037"/>
                  <a:pt x="6533009" y="1262283"/>
                </a:cubicBezTo>
                <a:lnTo>
                  <a:pt x="6539059" y="1256233"/>
                </a:lnTo>
                <a:cubicBezTo>
                  <a:pt x="6532336" y="1257578"/>
                  <a:pt x="6524942" y="1259596"/>
                  <a:pt x="6516878" y="1262283"/>
                </a:cubicBezTo>
                <a:cubicBezTo>
                  <a:pt x="6516878" y="1273037"/>
                  <a:pt x="6516878" y="1278414"/>
                  <a:pt x="6516878" y="1278414"/>
                </a:cubicBezTo>
                <a:lnTo>
                  <a:pt x="6468484" y="1278414"/>
                </a:lnTo>
                <a:lnTo>
                  <a:pt x="6436224" y="1278414"/>
                </a:lnTo>
                <a:cubicBezTo>
                  <a:pt x="6468484" y="1310675"/>
                  <a:pt x="6522254" y="1332183"/>
                  <a:pt x="6597532" y="1342938"/>
                </a:cubicBezTo>
                <a:cubicBezTo>
                  <a:pt x="6629792" y="1353692"/>
                  <a:pt x="6645924" y="1359068"/>
                  <a:pt x="6645924" y="1359068"/>
                </a:cubicBezTo>
                <a:lnTo>
                  <a:pt x="6662055" y="1342938"/>
                </a:lnTo>
                <a:cubicBezTo>
                  <a:pt x="6672809" y="1332183"/>
                  <a:pt x="6664742" y="1321429"/>
                  <a:pt x="6637859" y="1310675"/>
                </a:cubicBezTo>
                <a:cubicBezTo>
                  <a:pt x="6610974" y="1299921"/>
                  <a:pt x="6597532" y="1289168"/>
                  <a:pt x="6597532" y="1278414"/>
                </a:cubicBezTo>
                <a:cubicBezTo>
                  <a:pt x="6597532" y="1267660"/>
                  <a:pt x="6597532" y="1262283"/>
                  <a:pt x="6597532" y="1262283"/>
                </a:cubicBezTo>
                <a:cubicBezTo>
                  <a:pt x="6586778" y="1273037"/>
                  <a:pt x="6581400" y="1273037"/>
                  <a:pt x="6581400" y="1262283"/>
                </a:cubicBezTo>
                <a:cubicBezTo>
                  <a:pt x="6576024" y="1256907"/>
                  <a:pt x="6567959" y="1254218"/>
                  <a:pt x="6557204" y="1254218"/>
                </a:cubicBezTo>
                <a:close/>
                <a:moveTo>
                  <a:pt x="6226523" y="1246154"/>
                </a:moveTo>
                <a:lnTo>
                  <a:pt x="6242654" y="1262283"/>
                </a:lnTo>
                <a:lnTo>
                  <a:pt x="6258783" y="1262283"/>
                </a:lnTo>
                <a:cubicBezTo>
                  <a:pt x="6248028" y="1251529"/>
                  <a:pt x="6237274" y="1246154"/>
                  <a:pt x="6226523" y="1246154"/>
                </a:cubicBezTo>
                <a:close/>
                <a:moveTo>
                  <a:pt x="7379881" y="1234055"/>
                </a:moveTo>
                <a:cubicBezTo>
                  <a:pt x="7374503" y="1231365"/>
                  <a:pt x="7366438" y="1235400"/>
                  <a:pt x="7355686" y="1246154"/>
                </a:cubicBezTo>
                <a:cubicBezTo>
                  <a:pt x="7344931" y="1246154"/>
                  <a:pt x="7344931" y="1251529"/>
                  <a:pt x="7355686" y="1262283"/>
                </a:cubicBezTo>
                <a:cubicBezTo>
                  <a:pt x="7366436" y="1273037"/>
                  <a:pt x="7374503" y="1278414"/>
                  <a:pt x="7379881" y="1278414"/>
                </a:cubicBezTo>
                <a:cubicBezTo>
                  <a:pt x="7385256" y="1278414"/>
                  <a:pt x="7387946" y="1273037"/>
                  <a:pt x="7387946" y="1262283"/>
                </a:cubicBezTo>
                <a:cubicBezTo>
                  <a:pt x="7387946" y="1246154"/>
                  <a:pt x="7385256" y="1236743"/>
                  <a:pt x="7379881" y="1234055"/>
                </a:cubicBezTo>
                <a:close/>
                <a:moveTo>
                  <a:pt x="7275031" y="1230020"/>
                </a:moveTo>
                <a:lnTo>
                  <a:pt x="7291160" y="1246154"/>
                </a:lnTo>
                <a:lnTo>
                  <a:pt x="7323422" y="1246154"/>
                </a:lnTo>
                <a:cubicBezTo>
                  <a:pt x="7323422" y="1235400"/>
                  <a:pt x="7328800" y="1230020"/>
                  <a:pt x="7339552" y="1230020"/>
                </a:cubicBezTo>
                <a:lnTo>
                  <a:pt x="7323422" y="1230020"/>
                </a:lnTo>
                <a:cubicBezTo>
                  <a:pt x="7312668" y="1230020"/>
                  <a:pt x="7301914" y="1230020"/>
                  <a:pt x="7291160" y="1230020"/>
                </a:cubicBezTo>
                <a:close/>
                <a:moveTo>
                  <a:pt x="7242768" y="1230020"/>
                </a:moveTo>
                <a:lnTo>
                  <a:pt x="7242768" y="1246154"/>
                </a:lnTo>
                <a:cubicBezTo>
                  <a:pt x="7253522" y="1246154"/>
                  <a:pt x="7258898" y="1246154"/>
                  <a:pt x="7258898" y="1246154"/>
                </a:cubicBezTo>
                <a:cubicBezTo>
                  <a:pt x="7258898" y="1246154"/>
                  <a:pt x="7253522" y="1240775"/>
                  <a:pt x="7242768" y="1230020"/>
                </a:cubicBezTo>
                <a:close/>
                <a:moveTo>
                  <a:pt x="6129736" y="1230020"/>
                </a:moveTo>
                <a:cubicBezTo>
                  <a:pt x="6129736" y="1230020"/>
                  <a:pt x="6137802" y="1235400"/>
                  <a:pt x="6153932" y="1246154"/>
                </a:cubicBezTo>
                <a:cubicBezTo>
                  <a:pt x="6170063" y="1256907"/>
                  <a:pt x="6183506" y="1262283"/>
                  <a:pt x="6194259" y="1262283"/>
                </a:cubicBezTo>
                <a:lnTo>
                  <a:pt x="6194259" y="1246154"/>
                </a:lnTo>
                <a:cubicBezTo>
                  <a:pt x="6183506" y="1246154"/>
                  <a:pt x="6172752" y="1240775"/>
                  <a:pt x="6162000" y="1230020"/>
                </a:cubicBezTo>
                <a:close/>
                <a:moveTo>
                  <a:pt x="7690400" y="1221955"/>
                </a:moveTo>
                <a:cubicBezTo>
                  <a:pt x="7676958" y="1221955"/>
                  <a:pt x="7667547" y="1224646"/>
                  <a:pt x="7662170" y="1230020"/>
                </a:cubicBezTo>
                <a:cubicBezTo>
                  <a:pt x="7662170" y="1240775"/>
                  <a:pt x="7664858" y="1246154"/>
                  <a:pt x="7670236" y="1246154"/>
                </a:cubicBezTo>
                <a:cubicBezTo>
                  <a:pt x="7675614" y="1246154"/>
                  <a:pt x="7678302" y="1246154"/>
                  <a:pt x="7678302" y="1246154"/>
                </a:cubicBezTo>
                <a:cubicBezTo>
                  <a:pt x="7699810" y="1235400"/>
                  <a:pt x="7710566" y="1235400"/>
                  <a:pt x="7710566" y="1246154"/>
                </a:cubicBezTo>
                <a:cubicBezTo>
                  <a:pt x="7710566" y="1256907"/>
                  <a:pt x="7705186" y="1262283"/>
                  <a:pt x="7694432" y="1262283"/>
                </a:cubicBezTo>
                <a:lnTo>
                  <a:pt x="7726694" y="1262283"/>
                </a:lnTo>
                <a:lnTo>
                  <a:pt x="7775086" y="1278414"/>
                </a:lnTo>
                <a:cubicBezTo>
                  <a:pt x="7775086" y="1278414"/>
                  <a:pt x="7777776" y="1278414"/>
                  <a:pt x="7783152" y="1278414"/>
                </a:cubicBezTo>
                <a:cubicBezTo>
                  <a:pt x="7788531" y="1278414"/>
                  <a:pt x="7796595" y="1278414"/>
                  <a:pt x="7807349" y="1278414"/>
                </a:cubicBezTo>
                <a:cubicBezTo>
                  <a:pt x="7828856" y="1278414"/>
                  <a:pt x="7839610" y="1278414"/>
                  <a:pt x="7839610" y="1278414"/>
                </a:cubicBezTo>
                <a:cubicBezTo>
                  <a:pt x="7850366" y="1299921"/>
                  <a:pt x="7861119" y="1299921"/>
                  <a:pt x="7871873" y="1278414"/>
                </a:cubicBezTo>
                <a:cubicBezTo>
                  <a:pt x="7882624" y="1256907"/>
                  <a:pt x="7871873" y="1246154"/>
                  <a:pt x="7839610" y="1246154"/>
                </a:cubicBezTo>
                <a:cubicBezTo>
                  <a:pt x="7828856" y="1246154"/>
                  <a:pt x="7820791" y="1240775"/>
                  <a:pt x="7815414" y="1230020"/>
                </a:cubicBezTo>
                <a:cubicBezTo>
                  <a:pt x="7812725" y="1224643"/>
                  <a:pt x="7809365" y="1221955"/>
                  <a:pt x="7805332" y="1221955"/>
                </a:cubicBezTo>
                <a:cubicBezTo>
                  <a:pt x="7801300" y="1221955"/>
                  <a:pt x="7796595" y="1224643"/>
                  <a:pt x="7791218" y="1230020"/>
                </a:cubicBezTo>
                <a:cubicBezTo>
                  <a:pt x="7791218" y="1230020"/>
                  <a:pt x="7785840" y="1230020"/>
                  <a:pt x="7775086" y="1230020"/>
                </a:cubicBezTo>
                <a:cubicBezTo>
                  <a:pt x="7764334" y="1230020"/>
                  <a:pt x="7753578" y="1230020"/>
                  <a:pt x="7742824" y="1230020"/>
                </a:cubicBezTo>
                <a:cubicBezTo>
                  <a:pt x="7721318" y="1224646"/>
                  <a:pt x="7703842" y="1221955"/>
                  <a:pt x="7690400" y="1221955"/>
                </a:cubicBezTo>
                <a:close/>
                <a:moveTo>
                  <a:pt x="5809136" y="1217924"/>
                </a:moveTo>
                <a:cubicBezTo>
                  <a:pt x="5805104" y="1217924"/>
                  <a:pt x="5801741" y="1219266"/>
                  <a:pt x="5799054" y="1221955"/>
                </a:cubicBezTo>
                <a:cubicBezTo>
                  <a:pt x="5793674" y="1227333"/>
                  <a:pt x="5796364" y="1235400"/>
                  <a:pt x="5807119" y="1246154"/>
                </a:cubicBezTo>
                <a:cubicBezTo>
                  <a:pt x="5807119" y="1256907"/>
                  <a:pt x="5812496" y="1256907"/>
                  <a:pt x="5823250" y="1246154"/>
                </a:cubicBezTo>
                <a:cubicBezTo>
                  <a:pt x="5834004" y="1235400"/>
                  <a:pt x="5834004" y="1227333"/>
                  <a:pt x="5823250" y="1221955"/>
                </a:cubicBezTo>
                <a:cubicBezTo>
                  <a:pt x="5817873" y="1219266"/>
                  <a:pt x="5813169" y="1217924"/>
                  <a:pt x="5809136" y="1217924"/>
                </a:cubicBezTo>
                <a:close/>
                <a:moveTo>
                  <a:pt x="10017281" y="1213891"/>
                </a:moveTo>
                <a:lnTo>
                  <a:pt x="10001149" y="1230020"/>
                </a:lnTo>
                <a:lnTo>
                  <a:pt x="10001149" y="1246154"/>
                </a:lnTo>
                <a:cubicBezTo>
                  <a:pt x="10001149" y="1246154"/>
                  <a:pt x="10006526" y="1240775"/>
                  <a:pt x="10017281" y="1230020"/>
                </a:cubicBezTo>
                <a:close/>
                <a:moveTo>
                  <a:pt x="6621730" y="1213891"/>
                </a:moveTo>
                <a:cubicBezTo>
                  <a:pt x="6616350" y="1213891"/>
                  <a:pt x="6616350" y="1219266"/>
                  <a:pt x="6621730" y="1230020"/>
                </a:cubicBezTo>
                <a:cubicBezTo>
                  <a:pt x="6627105" y="1240775"/>
                  <a:pt x="6635172" y="1243464"/>
                  <a:pt x="6645924" y="1238088"/>
                </a:cubicBezTo>
                <a:cubicBezTo>
                  <a:pt x="6656678" y="1232709"/>
                  <a:pt x="6656678" y="1227333"/>
                  <a:pt x="6645924" y="1221955"/>
                </a:cubicBezTo>
                <a:cubicBezTo>
                  <a:pt x="6635172" y="1216579"/>
                  <a:pt x="6627105" y="1213891"/>
                  <a:pt x="6621730" y="1213891"/>
                </a:cubicBezTo>
                <a:close/>
                <a:moveTo>
                  <a:pt x="6371702" y="1213891"/>
                </a:moveTo>
                <a:lnTo>
                  <a:pt x="6387829" y="1230020"/>
                </a:lnTo>
                <a:cubicBezTo>
                  <a:pt x="6387829" y="1219266"/>
                  <a:pt x="6387829" y="1213891"/>
                  <a:pt x="6387829" y="1213891"/>
                </a:cubicBezTo>
                <a:cubicBezTo>
                  <a:pt x="6387829" y="1213891"/>
                  <a:pt x="6382454" y="1213891"/>
                  <a:pt x="6371702" y="1213891"/>
                </a:cubicBezTo>
                <a:close/>
                <a:moveTo>
                  <a:pt x="451664" y="1213891"/>
                </a:moveTo>
                <a:cubicBezTo>
                  <a:pt x="451664" y="1213891"/>
                  <a:pt x="454353" y="1213891"/>
                  <a:pt x="459731" y="1213891"/>
                </a:cubicBezTo>
                <a:cubicBezTo>
                  <a:pt x="465109" y="1213891"/>
                  <a:pt x="467795" y="1213891"/>
                  <a:pt x="467795" y="1213891"/>
                </a:cubicBezTo>
                <a:cubicBezTo>
                  <a:pt x="467795" y="1224646"/>
                  <a:pt x="462419" y="1230020"/>
                  <a:pt x="451664" y="1230020"/>
                </a:cubicBezTo>
                <a:cubicBezTo>
                  <a:pt x="451664" y="1230020"/>
                  <a:pt x="451664" y="1224646"/>
                  <a:pt x="451664" y="1213891"/>
                </a:cubicBezTo>
                <a:close/>
                <a:moveTo>
                  <a:pt x="9876137" y="1205825"/>
                </a:moveTo>
                <a:cubicBezTo>
                  <a:pt x="9878824" y="1205825"/>
                  <a:pt x="9882856" y="1208514"/>
                  <a:pt x="9888234" y="1213891"/>
                </a:cubicBezTo>
                <a:lnTo>
                  <a:pt x="9872102" y="1213891"/>
                </a:lnTo>
                <a:cubicBezTo>
                  <a:pt x="9872102" y="1208514"/>
                  <a:pt x="9873446" y="1205825"/>
                  <a:pt x="9876137" y="1205825"/>
                </a:cubicBezTo>
                <a:close/>
                <a:moveTo>
                  <a:pt x="11420666" y="1181629"/>
                </a:moveTo>
                <a:cubicBezTo>
                  <a:pt x="11431421" y="1181629"/>
                  <a:pt x="11442172" y="1187005"/>
                  <a:pt x="11452929" y="1197760"/>
                </a:cubicBezTo>
                <a:cubicBezTo>
                  <a:pt x="11463683" y="1208514"/>
                  <a:pt x="11469058" y="1213891"/>
                  <a:pt x="11469058" y="1213891"/>
                </a:cubicBezTo>
                <a:cubicBezTo>
                  <a:pt x="11458305" y="1224646"/>
                  <a:pt x="11436797" y="1224646"/>
                  <a:pt x="11404536" y="1213891"/>
                </a:cubicBezTo>
                <a:close/>
                <a:moveTo>
                  <a:pt x="7210506" y="1181629"/>
                </a:moveTo>
                <a:cubicBezTo>
                  <a:pt x="7199754" y="1181629"/>
                  <a:pt x="7197064" y="1187005"/>
                  <a:pt x="7202443" y="1197760"/>
                </a:cubicBezTo>
                <a:cubicBezTo>
                  <a:pt x="7207818" y="1208514"/>
                  <a:pt x="7215884" y="1213891"/>
                  <a:pt x="7226636" y="1213891"/>
                </a:cubicBezTo>
                <a:cubicBezTo>
                  <a:pt x="7226636" y="1213891"/>
                  <a:pt x="7226636" y="1208514"/>
                  <a:pt x="7226636" y="1197760"/>
                </a:cubicBezTo>
                <a:close/>
                <a:moveTo>
                  <a:pt x="7162114" y="1181629"/>
                </a:moveTo>
                <a:cubicBezTo>
                  <a:pt x="7172868" y="1203137"/>
                  <a:pt x="7178244" y="1203137"/>
                  <a:pt x="7178244" y="1181629"/>
                </a:cubicBezTo>
                <a:cubicBezTo>
                  <a:pt x="7178244" y="1181629"/>
                  <a:pt x="7172868" y="1181629"/>
                  <a:pt x="7162114" y="1181629"/>
                </a:cubicBezTo>
                <a:close/>
                <a:moveTo>
                  <a:pt x="5355454" y="1181629"/>
                </a:moveTo>
                <a:lnTo>
                  <a:pt x="5371586" y="1197760"/>
                </a:lnTo>
                <a:cubicBezTo>
                  <a:pt x="5371586" y="1187005"/>
                  <a:pt x="5368898" y="1181629"/>
                  <a:pt x="5363519" y="1181629"/>
                </a:cubicBezTo>
                <a:cubicBezTo>
                  <a:pt x="5358141" y="1181629"/>
                  <a:pt x="5355454" y="1181629"/>
                  <a:pt x="5355454" y="1181629"/>
                </a:cubicBezTo>
                <a:close/>
                <a:moveTo>
                  <a:pt x="8375964" y="1171547"/>
                </a:moveTo>
                <a:cubicBezTo>
                  <a:pt x="8377306" y="1171547"/>
                  <a:pt x="8378651" y="1172219"/>
                  <a:pt x="8379996" y="1173564"/>
                </a:cubicBezTo>
                <a:cubicBezTo>
                  <a:pt x="8385372" y="1178942"/>
                  <a:pt x="8388060" y="1187005"/>
                  <a:pt x="8388060" y="1197760"/>
                </a:cubicBezTo>
                <a:lnTo>
                  <a:pt x="8404191" y="1213891"/>
                </a:lnTo>
                <a:cubicBezTo>
                  <a:pt x="8522483" y="1203137"/>
                  <a:pt x="8581632" y="1203137"/>
                  <a:pt x="8581632" y="1213891"/>
                </a:cubicBezTo>
                <a:cubicBezTo>
                  <a:pt x="8581632" y="1224646"/>
                  <a:pt x="8576254" y="1230020"/>
                  <a:pt x="8565500" y="1230020"/>
                </a:cubicBezTo>
                <a:cubicBezTo>
                  <a:pt x="8554746" y="1230020"/>
                  <a:pt x="8546681" y="1230020"/>
                  <a:pt x="8541304" y="1230020"/>
                </a:cubicBezTo>
                <a:cubicBezTo>
                  <a:pt x="8535928" y="1230020"/>
                  <a:pt x="8533237" y="1235400"/>
                  <a:pt x="8533237" y="1246154"/>
                </a:cubicBezTo>
                <a:cubicBezTo>
                  <a:pt x="8522483" y="1246154"/>
                  <a:pt x="8517108" y="1246154"/>
                  <a:pt x="8517108" y="1246154"/>
                </a:cubicBezTo>
                <a:lnTo>
                  <a:pt x="8484846" y="1246154"/>
                </a:lnTo>
                <a:cubicBezTo>
                  <a:pt x="8484846" y="1235400"/>
                  <a:pt x="8479469" y="1230020"/>
                  <a:pt x="8468715" y="1230020"/>
                </a:cubicBezTo>
                <a:cubicBezTo>
                  <a:pt x="8468715" y="1230020"/>
                  <a:pt x="8457961" y="1230020"/>
                  <a:pt x="8436454" y="1230020"/>
                </a:cubicBezTo>
                <a:cubicBezTo>
                  <a:pt x="8404191" y="1230020"/>
                  <a:pt x="8382683" y="1227333"/>
                  <a:pt x="8371928" y="1221955"/>
                </a:cubicBezTo>
                <a:cubicBezTo>
                  <a:pt x="8361174" y="1216579"/>
                  <a:pt x="8358487" y="1205825"/>
                  <a:pt x="8363865" y="1189696"/>
                </a:cubicBezTo>
                <a:cubicBezTo>
                  <a:pt x="8367896" y="1177597"/>
                  <a:pt x="8371928" y="1171547"/>
                  <a:pt x="8375964" y="1171547"/>
                </a:cubicBezTo>
                <a:close/>
                <a:moveTo>
                  <a:pt x="6887888" y="1165500"/>
                </a:moveTo>
                <a:cubicBezTo>
                  <a:pt x="6887888" y="1165500"/>
                  <a:pt x="6895954" y="1168187"/>
                  <a:pt x="6912085" y="1173564"/>
                </a:cubicBezTo>
                <a:cubicBezTo>
                  <a:pt x="6928214" y="1178942"/>
                  <a:pt x="6930903" y="1187005"/>
                  <a:pt x="6920150" y="1197760"/>
                </a:cubicBezTo>
                <a:lnTo>
                  <a:pt x="6920150" y="1213891"/>
                </a:lnTo>
                <a:cubicBezTo>
                  <a:pt x="6941659" y="1213891"/>
                  <a:pt x="6957788" y="1213891"/>
                  <a:pt x="6968542" y="1213891"/>
                </a:cubicBezTo>
                <a:cubicBezTo>
                  <a:pt x="6968542" y="1224646"/>
                  <a:pt x="6979296" y="1230020"/>
                  <a:pt x="7000805" y="1230020"/>
                </a:cubicBezTo>
                <a:cubicBezTo>
                  <a:pt x="7022314" y="1230020"/>
                  <a:pt x="7033068" y="1224646"/>
                  <a:pt x="7033068" y="1213891"/>
                </a:cubicBezTo>
                <a:cubicBezTo>
                  <a:pt x="7033068" y="1213891"/>
                  <a:pt x="7025000" y="1211201"/>
                  <a:pt x="7008868" y="1205825"/>
                </a:cubicBezTo>
                <a:cubicBezTo>
                  <a:pt x="6992738" y="1200450"/>
                  <a:pt x="6979296" y="1192383"/>
                  <a:pt x="6968542" y="1181629"/>
                </a:cubicBezTo>
                <a:close/>
                <a:moveTo>
                  <a:pt x="5242539" y="1165500"/>
                </a:moveTo>
                <a:cubicBezTo>
                  <a:pt x="5274799" y="1197760"/>
                  <a:pt x="5312438" y="1219266"/>
                  <a:pt x="5355454" y="1230020"/>
                </a:cubicBezTo>
                <a:lnTo>
                  <a:pt x="5355454" y="1213891"/>
                </a:lnTo>
                <a:cubicBezTo>
                  <a:pt x="5344701" y="1213891"/>
                  <a:pt x="5336636" y="1211201"/>
                  <a:pt x="5331261" y="1205825"/>
                </a:cubicBezTo>
                <a:cubicBezTo>
                  <a:pt x="5325882" y="1200450"/>
                  <a:pt x="5317814" y="1192383"/>
                  <a:pt x="5307060" y="1181629"/>
                </a:cubicBezTo>
                <a:close/>
                <a:moveTo>
                  <a:pt x="10001149" y="1149366"/>
                </a:moveTo>
                <a:cubicBezTo>
                  <a:pt x="10022656" y="1149366"/>
                  <a:pt x="10033410" y="1154746"/>
                  <a:pt x="10033410" y="1165500"/>
                </a:cubicBezTo>
                <a:lnTo>
                  <a:pt x="10001149" y="1165500"/>
                </a:lnTo>
                <a:close/>
                <a:moveTo>
                  <a:pt x="7904136" y="1149366"/>
                </a:moveTo>
                <a:cubicBezTo>
                  <a:pt x="7914887" y="1149366"/>
                  <a:pt x="7925642" y="1149366"/>
                  <a:pt x="7936396" y="1149366"/>
                </a:cubicBezTo>
                <a:lnTo>
                  <a:pt x="7920264" y="1165500"/>
                </a:lnTo>
                <a:close/>
                <a:moveTo>
                  <a:pt x="225832" y="1149366"/>
                </a:moveTo>
                <a:cubicBezTo>
                  <a:pt x="236586" y="1149366"/>
                  <a:pt x="241965" y="1154746"/>
                  <a:pt x="241965" y="1165500"/>
                </a:cubicBezTo>
                <a:cubicBezTo>
                  <a:pt x="241965" y="1176253"/>
                  <a:pt x="241965" y="1181629"/>
                  <a:pt x="241965" y="1181629"/>
                </a:cubicBezTo>
                <a:cubicBezTo>
                  <a:pt x="241965" y="1181629"/>
                  <a:pt x="236586" y="1176253"/>
                  <a:pt x="225832" y="1165500"/>
                </a:cubicBezTo>
                <a:close/>
                <a:moveTo>
                  <a:pt x="5210277" y="1133237"/>
                </a:moveTo>
                <a:lnTo>
                  <a:pt x="5210277" y="1149366"/>
                </a:lnTo>
                <a:cubicBezTo>
                  <a:pt x="5210277" y="1160120"/>
                  <a:pt x="5221032" y="1160120"/>
                  <a:pt x="5242539" y="1149366"/>
                </a:cubicBezTo>
                <a:lnTo>
                  <a:pt x="5226408" y="1133237"/>
                </a:lnTo>
                <a:cubicBezTo>
                  <a:pt x="5215656" y="1133237"/>
                  <a:pt x="5210277" y="1133237"/>
                  <a:pt x="5210277" y="1133237"/>
                </a:cubicBezTo>
                <a:close/>
                <a:moveTo>
                  <a:pt x="9964855" y="1123155"/>
                </a:moveTo>
                <a:cubicBezTo>
                  <a:pt x="9967545" y="1124498"/>
                  <a:pt x="9968888" y="1127859"/>
                  <a:pt x="9968888" y="1133237"/>
                </a:cubicBezTo>
                <a:lnTo>
                  <a:pt x="9952756" y="1149366"/>
                </a:lnTo>
                <a:cubicBezTo>
                  <a:pt x="9942002" y="1149366"/>
                  <a:pt x="9936627" y="1146679"/>
                  <a:pt x="9936627" y="1141301"/>
                </a:cubicBezTo>
                <a:cubicBezTo>
                  <a:pt x="9936627" y="1135924"/>
                  <a:pt x="9942002" y="1130547"/>
                  <a:pt x="9952756" y="1125170"/>
                </a:cubicBezTo>
                <a:cubicBezTo>
                  <a:pt x="9958134" y="1122483"/>
                  <a:pt x="9962166" y="1121811"/>
                  <a:pt x="9964855" y="1123155"/>
                </a:cubicBezTo>
                <a:close/>
                <a:moveTo>
                  <a:pt x="6533009" y="1117105"/>
                </a:moveTo>
                <a:lnTo>
                  <a:pt x="6549140" y="1133237"/>
                </a:lnTo>
                <a:cubicBezTo>
                  <a:pt x="6549140" y="1143991"/>
                  <a:pt x="6554518" y="1146679"/>
                  <a:pt x="6565272" y="1141301"/>
                </a:cubicBezTo>
                <a:cubicBezTo>
                  <a:pt x="6576024" y="1135924"/>
                  <a:pt x="6581400" y="1138614"/>
                  <a:pt x="6581400" y="1149366"/>
                </a:cubicBezTo>
                <a:lnTo>
                  <a:pt x="6613664" y="1149366"/>
                </a:lnTo>
                <a:cubicBezTo>
                  <a:pt x="6613664" y="1138614"/>
                  <a:pt x="6592155" y="1127859"/>
                  <a:pt x="6549140" y="1117105"/>
                </a:cubicBezTo>
                <a:close/>
                <a:moveTo>
                  <a:pt x="6049082" y="1117105"/>
                </a:moveTo>
                <a:lnTo>
                  <a:pt x="6065213" y="1149366"/>
                </a:lnTo>
                <a:cubicBezTo>
                  <a:pt x="6075966" y="1149366"/>
                  <a:pt x="6084032" y="1149366"/>
                  <a:pt x="6089408" y="1149366"/>
                </a:cubicBezTo>
                <a:cubicBezTo>
                  <a:pt x="6094786" y="1149366"/>
                  <a:pt x="6092096" y="1143991"/>
                  <a:pt x="6081345" y="1133237"/>
                </a:cubicBezTo>
                <a:close/>
                <a:moveTo>
                  <a:pt x="213734" y="1109041"/>
                </a:moveTo>
                <a:cubicBezTo>
                  <a:pt x="216422" y="1109041"/>
                  <a:pt x="220455" y="1111729"/>
                  <a:pt x="225832" y="1117105"/>
                </a:cubicBezTo>
                <a:cubicBezTo>
                  <a:pt x="225832" y="1127859"/>
                  <a:pt x="228521" y="1133237"/>
                  <a:pt x="233898" y="1133237"/>
                </a:cubicBezTo>
                <a:cubicBezTo>
                  <a:pt x="239276" y="1133237"/>
                  <a:pt x="241965" y="1135924"/>
                  <a:pt x="241965" y="1141301"/>
                </a:cubicBezTo>
                <a:cubicBezTo>
                  <a:pt x="241965" y="1146679"/>
                  <a:pt x="236586" y="1149366"/>
                  <a:pt x="225832" y="1149366"/>
                </a:cubicBezTo>
                <a:cubicBezTo>
                  <a:pt x="215077" y="1149366"/>
                  <a:pt x="209703" y="1146679"/>
                  <a:pt x="209703" y="1141301"/>
                </a:cubicBezTo>
                <a:cubicBezTo>
                  <a:pt x="209703" y="1135924"/>
                  <a:pt x="209703" y="1127859"/>
                  <a:pt x="209703" y="1117105"/>
                </a:cubicBezTo>
                <a:cubicBezTo>
                  <a:pt x="209703" y="1111729"/>
                  <a:pt x="211045" y="1109041"/>
                  <a:pt x="213734" y="1109041"/>
                </a:cubicBezTo>
                <a:close/>
                <a:moveTo>
                  <a:pt x="8936511" y="1100974"/>
                </a:moveTo>
                <a:cubicBezTo>
                  <a:pt x="8958018" y="1111729"/>
                  <a:pt x="8968772" y="1111729"/>
                  <a:pt x="8968772" y="1100974"/>
                </a:cubicBezTo>
                <a:lnTo>
                  <a:pt x="9065559" y="1100974"/>
                </a:lnTo>
                <a:cubicBezTo>
                  <a:pt x="9065559" y="1111729"/>
                  <a:pt x="9081688" y="1117105"/>
                  <a:pt x="9113951" y="1117105"/>
                </a:cubicBezTo>
                <a:cubicBezTo>
                  <a:pt x="9113951" y="1117105"/>
                  <a:pt x="9119327" y="1117105"/>
                  <a:pt x="9130083" y="1117105"/>
                </a:cubicBezTo>
                <a:cubicBezTo>
                  <a:pt x="9140837" y="1117105"/>
                  <a:pt x="9146213" y="1117105"/>
                  <a:pt x="9146213" y="1117105"/>
                </a:cubicBezTo>
                <a:cubicBezTo>
                  <a:pt x="9146213" y="1117105"/>
                  <a:pt x="9140837" y="1119796"/>
                  <a:pt x="9130083" y="1125170"/>
                </a:cubicBezTo>
                <a:cubicBezTo>
                  <a:pt x="9119327" y="1130547"/>
                  <a:pt x="9108574" y="1133237"/>
                  <a:pt x="9097820" y="1133237"/>
                </a:cubicBezTo>
                <a:cubicBezTo>
                  <a:pt x="9076313" y="1122483"/>
                  <a:pt x="9054805" y="1122483"/>
                  <a:pt x="9033296" y="1133237"/>
                </a:cubicBezTo>
                <a:cubicBezTo>
                  <a:pt x="9011788" y="1133237"/>
                  <a:pt x="8990279" y="1133237"/>
                  <a:pt x="8968772" y="1133237"/>
                </a:cubicBezTo>
                <a:cubicBezTo>
                  <a:pt x="8958018" y="1133237"/>
                  <a:pt x="8944576" y="1133237"/>
                  <a:pt x="8928446" y="1133237"/>
                </a:cubicBezTo>
                <a:cubicBezTo>
                  <a:pt x="8912315" y="1133237"/>
                  <a:pt x="8896183" y="1133237"/>
                  <a:pt x="8880054" y="1133237"/>
                </a:cubicBezTo>
                <a:cubicBezTo>
                  <a:pt x="8863922" y="1133237"/>
                  <a:pt x="8850479" y="1130547"/>
                  <a:pt x="8839725" y="1125170"/>
                </a:cubicBezTo>
                <a:cubicBezTo>
                  <a:pt x="8828972" y="1119796"/>
                  <a:pt x="8823596" y="1117105"/>
                  <a:pt x="8823596" y="1117105"/>
                </a:cubicBezTo>
                <a:cubicBezTo>
                  <a:pt x="8823596" y="1106351"/>
                  <a:pt x="8861233" y="1100974"/>
                  <a:pt x="8936511" y="1100974"/>
                </a:cubicBezTo>
                <a:close/>
                <a:moveTo>
                  <a:pt x="8291274" y="1100974"/>
                </a:moveTo>
                <a:cubicBezTo>
                  <a:pt x="8291274" y="1100974"/>
                  <a:pt x="8291274" y="1106351"/>
                  <a:pt x="8291274" y="1117105"/>
                </a:cubicBezTo>
                <a:cubicBezTo>
                  <a:pt x="8291274" y="1117105"/>
                  <a:pt x="8296654" y="1117105"/>
                  <a:pt x="8307406" y="1117105"/>
                </a:cubicBezTo>
                <a:cubicBezTo>
                  <a:pt x="8307406" y="1106351"/>
                  <a:pt x="8307406" y="1100974"/>
                  <a:pt x="8307406" y="1100974"/>
                </a:cubicBezTo>
                <a:cubicBezTo>
                  <a:pt x="8307406" y="1100974"/>
                  <a:pt x="8302028" y="1100974"/>
                  <a:pt x="8291274" y="1100974"/>
                </a:cubicBezTo>
                <a:close/>
                <a:moveTo>
                  <a:pt x="7737449" y="1090220"/>
                </a:moveTo>
                <a:lnTo>
                  <a:pt x="7758956" y="1100974"/>
                </a:lnTo>
                <a:lnTo>
                  <a:pt x="7742824" y="1100974"/>
                </a:lnTo>
                <a:close/>
                <a:moveTo>
                  <a:pt x="9936627" y="1084845"/>
                </a:moveTo>
                <a:cubicBezTo>
                  <a:pt x="9936627" y="1095598"/>
                  <a:pt x="9936627" y="1100974"/>
                  <a:pt x="9936627" y="1100974"/>
                </a:cubicBezTo>
                <a:cubicBezTo>
                  <a:pt x="9936627" y="1111729"/>
                  <a:pt x="9936627" y="1117105"/>
                  <a:pt x="9936627" y="1117105"/>
                </a:cubicBezTo>
                <a:lnTo>
                  <a:pt x="9920495" y="1100974"/>
                </a:lnTo>
                <a:cubicBezTo>
                  <a:pt x="9920495" y="1090220"/>
                  <a:pt x="9925873" y="1084845"/>
                  <a:pt x="9936627" y="1084845"/>
                </a:cubicBezTo>
                <a:close/>
                <a:moveTo>
                  <a:pt x="9097820" y="1084845"/>
                </a:moveTo>
                <a:cubicBezTo>
                  <a:pt x="9108574" y="1084845"/>
                  <a:pt x="9113951" y="1084845"/>
                  <a:pt x="9113951" y="1084845"/>
                </a:cubicBezTo>
                <a:lnTo>
                  <a:pt x="9113951" y="1100974"/>
                </a:lnTo>
                <a:close/>
                <a:moveTo>
                  <a:pt x="7823478" y="1084845"/>
                </a:moveTo>
                <a:lnTo>
                  <a:pt x="7855741" y="1100974"/>
                </a:lnTo>
                <a:cubicBezTo>
                  <a:pt x="7888004" y="1100974"/>
                  <a:pt x="7920264" y="1100974"/>
                  <a:pt x="7952528" y="1100974"/>
                </a:cubicBezTo>
                <a:cubicBezTo>
                  <a:pt x="7963278" y="1100974"/>
                  <a:pt x="7974036" y="1100974"/>
                  <a:pt x="7984790" y="1100974"/>
                </a:cubicBezTo>
                <a:cubicBezTo>
                  <a:pt x="7995541" y="1100974"/>
                  <a:pt x="8000919" y="1106351"/>
                  <a:pt x="8000919" y="1117105"/>
                </a:cubicBezTo>
                <a:cubicBezTo>
                  <a:pt x="8000919" y="1127859"/>
                  <a:pt x="7963278" y="1133237"/>
                  <a:pt x="7888004" y="1133237"/>
                </a:cubicBezTo>
                <a:cubicBezTo>
                  <a:pt x="7855741" y="1133237"/>
                  <a:pt x="7834232" y="1127859"/>
                  <a:pt x="7823478" y="1117105"/>
                </a:cubicBezTo>
                <a:close/>
                <a:moveTo>
                  <a:pt x="129048" y="1084845"/>
                </a:moveTo>
                <a:cubicBezTo>
                  <a:pt x="150555" y="1095598"/>
                  <a:pt x="155931" y="1106351"/>
                  <a:pt x="145177" y="1117105"/>
                </a:cubicBezTo>
                <a:lnTo>
                  <a:pt x="112918" y="1100974"/>
                </a:lnTo>
                <a:close/>
                <a:moveTo>
                  <a:pt x="8742941" y="1068712"/>
                </a:moveTo>
                <a:lnTo>
                  <a:pt x="8759072" y="1068712"/>
                </a:lnTo>
                <a:lnTo>
                  <a:pt x="8775204" y="1084845"/>
                </a:lnTo>
                <a:cubicBezTo>
                  <a:pt x="8775204" y="1074088"/>
                  <a:pt x="8785957" y="1071401"/>
                  <a:pt x="8807463" y="1076779"/>
                </a:cubicBezTo>
                <a:cubicBezTo>
                  <a:pt x="8828972" y="1082155"/>
                  <a:pt x="8834350" y="1090220"/>
                  <a:pt x="8823596" y="1100974"/>
                </a:cubicBezTo>
                <a:lnTo>
                  <a:pt x="8807463" y="1117105"/>
                </a:lnTo>
                <a:cubicBezTo>
                  <a:pt x="8807463" y="1106351"/>
                  <a:pt x="8799400" y="1103662"/>
                  <a:pt x="8783268" y="1109041"/>
                </a:cubicBezTo>
                <a:cubicBezTo>
                  <a:pt x="8767137" y="1114416"/>
                  <a:pt x="8759072" y="1111729"/>
                  <a:pt x="8759072" y="1100974"/>
                </a:cubicBezTo>
                <a:cubicBezTo>
                  <a:pt x="8748317" y="1100974"/>
                  <a:pt x="8742941" y="1100974"/>
                  <a:pt x="8742941" y="1100974"/>
                </a:cubicBezTo>
                <a:lnTo>
                  <a:pt x="8726809" y="1084845"/>
                </a:lnTo>
                <a:cubicBezTo>
                  <a:pt x="8726809" y="1084845"/>
                  <a:pt x="8729500" y="1082155"/>
                  <a:pt x="8734874" y="1076779"/>
                </a:cubicBezTo>
                <a:cubicBezTo>
                  <a:pt x="8740251" y="1071401"/>
                  <a:pt x="8742941" y="1068712"/>
                  <a:pt x="8742941" y="1068712"/>
                </a:cubicBezTo>
                <a:close/>
                <a:moveTo>
                  <a:pt x="6339438" y="1068712"/>
                </a:moveTo>
                <a:lnTo>
                  <a:pt x="6339438" y="1084845"/>
                </a:lnTo>
                <a:cubicBezTo>
                  <a:pt x="6350192" y="1084845"/>
                  <a:pt x="6358258" y="1084845"/>
                  <a:pt x="6363633" y="1084845"/>
                </a:cubicBezTo>
                <a:cubicBezTo>
                  <a:pt x="6369011" y="1084845"/>
                  <a:pt x="6371702" y="1084845"/>
                  <a:pt x="6371702" y="1084845"/>
                </a:cubicBezTo>
                <a:cubicBezTo>
                  <a:pt x="6360946" y="1074088"/>
                  <a:pt x="6350192" y="1068712"/>
                  <a:pt x="6339438" y="1068712"/>
                </a:cubicBezTo>
                <a:close/>
                <a:moveTo>
                  <a:pt x="9775318" y="1052583"/>
                </a:moveTo>
                <a:cubicBezTo>
                  <a:pt x="9786072" y="1052583"/>
                  <a:pt x="9791447" y="1052583"/>
                  <a:pt x="9791447" y="1052583"/>
                </a:cubicBezTo>
                <a:lnTo>
                  <a:pt x="9775318" y="1068712"/>
                </a:lnTo>
                <a:close/>
                <a:moveTo>
                  <a:pt x="6129736" y="1052583"/>
                </a:moveTo>
                <a:lnTo>
                  <a:pt x="6162000" y="1068712"/>
                </a:lnTo>
                <a:cubicBezTo>
                  <a:pt x="6162000" y="1057959"/>
                  <a:pt x="6156620" y="1052583"/>
                  <a:pt x="6145868" y="1052583"/>
                </a:cubicBezTo>
                <a:close/>
                <a:moveTo>
                  <a:pt x="5419978" y="1052583"/>
                </a:moveTo>
                <a:cubicBezTo>
                  <a:pt x="5419978" y="1052583"/>
                  <a:pt x="5414601" y="1057959"/>
                  <a:pt x="5403847" y="1068712"/>
                </a:cubicBezTo>
                <a:cubicBezTo>
                  <a:pt x="5403847" y="1079466"/>
                  <a:pt x="5409223" y="1084845"/>
                  <a:pt x="5419978" y="1084845"/>
                </a:cubicBezTo>
                <a:cubicBezTo>
                  <a:pt x="5419978" y="1084845"/>
                  <a:pt x="5419978" y="1079466"/>
                  <a:pt x="5419978" y="1068712"/>
                </a:cubicBezTo>
                <a:close/>
                <a:moveTo>
                  <a:pt x="68558" y="1042501"/>
                </a:moveTo>
                <a:cubicBezTo>
                  <a:pt x="71245" y="1041156"/>
                  <a:pt x="75277" y="1041828"/>
                  <a:pt x="80655" y="1044516"/>
                </a:cubicBezTo>
                <a:cubicBezTo>
                  <a:pt x="91409" y="1049892"/>
                  <a:pt x="94098" y="1055270"/>
                  <a:pt x="88719" y="1060647"/>
                </a:cubicBezTo>
                <a:cubicBezTo>
                  <a:pt x="83345" y="1066024"/>
                  <a:pt x="80655" y="1068712"/>
                  <a:pt x="80655" y="1068712"/>
                </a:cubicBezTo>
                <a:lnTo>
                  <a:pt x="80655" y="1084845"/>
                </a:lnTo>
                <a:lnTo>
                  <a:pt x="64523" y="1052583"/>
                </a:lnTo>
                <a:cubicBezTo>
                  <a:pt x="64523" y="1047205"/>
                  <a:pt x="65867" y="1043844"/>
                  <a:pt x="68558" y="1042501"/>
                </a:cubicBezTo>
                <a:close/>
                <a:moveTo>
                  <a:pt x="8855857" y="1036451"/>
                </a:moveTo>
                <a:cubicBezTo>
                  <a:pt x="8866611" y="1036451"/>
                  <a:pt x="8871987" y="1036451"/>
                  <a:pt x="8871987" y="1036451"/>
                </a:cubicBezTo>
                <a:lnTo>
                  <a:pt x="8855857" y="1052583"/>
                </a:lnTo>
                <a:close/>
                <a:moveTo>
                  <a:pt x="7565386" y="1036451"/>
                </a:moveTo>
                <a:cubicBezTo>
                  <a:pt x="7565386" y="1036451"/>
                  <a:pt x="7570764" y="1036451"/>
                  <a:pt x="7581518" y="1036451"/>
                </a:cubicBezTo>
                <a:cubicBezTo>
                  <a:pt x="7592269" y="1047205"/>
                  <a:pt x="7603024" y="1052583"/>
                  <a:pt x="7613778" y="1052583"/>
                </a:cubicBezTo>
                <a:cubicBezTo>
                  <a:pt x="7635286" y="1041828"/>
                  <a:pt x="7656794" y="1041828"/>
                  <a:pt x="7678302" y="1052583"/>
                </a:cubicBezTo>
                <a:lnTo>
                  <a:pt x="7710566" y="1052583"/>
                </a:lnTo>
                <a:cubicBezTo>
                  <a:pt x="7710566" y="1063337"/>
                  <a:pt x="7715940" y="1068712"/>
                  <a:pt x="7726694" y="1068712"/>
                </a:cubicBezTo>
                <a:lnTo>
                  <a:pt x="7737449" y="1090220"/>
                </a:lnTo>
                <a:lnTo>
                  <a:pt x="7726694" y="1084845"/>
                </a:lnTo>
                <a:cubicBezTo>
                  <a:pt x="7715940" y="1063337"/>
                  <a:pt x="7702498" y="1057959"/>
                  <a:pt x="7686368" y="1068712"/>
                </a:cubicBezTo>
                <a:cubicBezTo>
                  <a:pt x="7670236" y="1079466"/>
                  <a:pt x="7659482" y="1082155"/>
                  <a:pt x="7654106" y="1076779"/>
                </a:cubicBezTo>
                <a:cubicBezTo>
                  <a:pt x="7648728" y="1071401"/>
                  <a:pt x="7629910" y="1068712"/>
                  <a:pt x="7597647" y="1068712"/>
                </a:cubicBezTo>
                <a:lnTo>
                  <a:pt x="7565386" y="1052583"/>
                </a:lnTo>
                <a:cubicBezTo>
                  <a:pt x="7565386" y="1041828"/>
                  <a:pt x="7565386" y="1036451"/>
                  <a:pt x="7565386" y="1036451"/>
                </a:cubicBezTo>
                <a:close/>
                <a:moveTo>
                  <a:pt x="5048970" y="1036451"/>
                </a:moveTo>
                <a:lnTo>
                  <a:pt x="5048970" y="1052583"/>
                </a:lnTo>
                <a:lnTo>
                  <a:pt x="4984443" y="1052583"/>
                </a:lnTo>
                <a:cubicBezTo>
                  <a:pt x="4984443" y="1041828"/>
                  <a:pt x="4979066" y="1041828"/>
                  <a:pt x="4968315" y="1052583"/>
                </a:cubicBezTo>
                <a:cubicBezTo>
                  <a:pt x="4968315" y="1063337"/>
                  <a:pt x="4968315" y="1068712"/>
                  <a:pt x="4968315" y="1068712"/>
                </a:cubicBezTo>
                <a:lnTo>
                  <a:pt x="5032836" y="1084845"/>
                </a:lnTo>
                <a:cubicBezTo>
                  <a:pt x="5065098" y="1106351"/>
                  <a:pt x="5083919" y="1111729"/>
                  <a:pt x="5089295" y="1100974"/>
                </a:cubicBezTo>
                <a:cubicBezTo>
                  <a:pt x="5094674" y="1090220"/>
                  <a:pt x="5102739" y="1090220"/>
                  <a:pt x="5113491" y="1100974"/>
                </a:cubicBezTo>
                <a:lnTo>
                  <a:pt x="5113491" y="1084845"/>
                </a:lnTo>
                <a:cubicBezTo>
                  <a:pt x="5113491" y="1084845"/>
                  <a:pt x="5110802" y="1084845"/>
                  <a:pt x="5105428" y="1084845"/>
                </a:cubicBezTo>
                <a:cubicBezTo>
                  <a:pt x="5100049" y="1084845"/>
                  <a:pt x="5097360" y="1079466"/>
                  <a:pt x="5097360" y="1068712"/>
                </a:cubicBezTo>
                <a:cubicBezTo>
                  <a:pt x="5108115" y="1057959"/>
                  <a:pt x="5097360" y="1047205"/>
                  <a:pt x="5065098" y="1036451"/>
                </a:cubicBezTo>
                <a:close/>
                <a:moveTo>
                  <a:pt x="306486" y="1036451"/>
                </a:moveTo>
                <a:cubicBezTo>
                  <a:pt x="317240" y="1036451"/>
                  <a:pt x="322618" y="1036451"/>
                  <a:pt x="322618" y="1036451"/>
                </a:cubicBezTo>
                <a:cubicBezTo>
                  <a:pt x="322618" y="1036451"/>
                  <a:pt x="322618" y="1041828"/>
                  <a:pt x="322618" y="1052583"/>
                </a:cubicBezTo>
                <a:lnTo>
                  <a:pt x="306486" y="1052583"/>
                </a:lnTo>
                <a:cubicBezTo>
                  <a:pt x="306486" y="1041828"/>
                  <a:pt x="306486" y="1036451"/>
                  <a:pt x="306486" y="1036451"/>
                </a:cubicBezTo>
                <a:close/>
                <a:moveTo>
                  <a:pt x="7355686" y="1020320"/>
                </a:moveTo>
                <a:lnTo>
                  <a:pt x="7371816" y="1020320"/>
                </a:lnTo>
                <a:lnTo>
                  <a:pt x="7355686" y="1036451"/>
                </a:lnTo>
                <a:close/>
                <a:moveTo>
                  <a:pt x="5532894" y="1020320"/>
                </a:moveTo>
                <a:cubicBezTo>
                  <a:pt x="5532894" y="1020320"/>
                  <a:pt x="5538272" y="1025696"/>
                  <a:pt x="5549026" y="1036451"/>
                </a:cubicBezTo>
                <a:lnTo>
                  <a:pt x="5581286" y="1036451"/>
                </a:lnTo>
                <a:cubicBezTo>
                  <a:pt x="5570532" y="1036451"/>
                  <a:pt x="5565156" y="1033762"/>
                  <a:pt x="5565156" y="1028384"/>
                </a:cubicBezTo>
                <a:cubicBezTo>
                  <a:pt x="5565156" y="1023009"/>
                  <a:pt x="5559778" y="1020320"/>
                  <a:pt x="5549026" y="1020320"/>
                </a:cubicBezTo>
                <a:cubicBezTo>
                  <a:pt x="5538272" y="1020320"/>
                  <a:pt x="5532894" y="1020320"/>
                  <a:pt x="5532894" y="1020320"/>
                </a:cubicBezTo>
                <a:close/>
                <a:moveTo>
                  <a:pt x="161310" y="1020320"/>
                </a:moveTo>
                <a:cubicBezTo>
                  <a:pt x="172063" y="1020320"/>
                  <a:pt x="177441" y="1025696"/>
                  <a:pt x="177441" y="1036451"/>
                </a:cubicBezTo>
                <a:cubicBezTo>
                  <a:pt x="177441" y="1047205"/>
                  <a:pt x="174751" y="1052583"/>
                  <a:pt x="169373" y="1052583"/>
                </a:cubicBezTo>
                <a:cubicBezTo>
                  <a:pt x="163997" y="1052583"/>
                  <a:pt x="161310" y="1052583"/>
                  <a:pt x="161310" y="1052583"/>
                </a:cubicBezTo>
                <a:cubicBezTo>
                  <a:pt x="161310" y="1052583"/>
                  <a:pt x="161310" y="1047205"/>
                  <a:pt x="161310" y="1036451"/>
                </a:cubicBezTo>
                <a:close/>
                <a:moveTo>
                  <a:pt x="5415946" y="1012255"/>
                </a:moveTo>
                <a:cubicBezTo>
                  <a:pt x="5413255" y="1012255"/>
                  <a:pt x="5409223" y="1014942"/>
                  <a:pt x="5403847" y="1020320"/>
                </a:cubicBezTo>
                <a:lnTo>
                  <a:pt x="5419978" y="1020320"/>
                </a:lnTo>
                <a:cubicBezTo>
                  <a:pt x="5419978" y="1014942"/>
                  <a:pt x="5418633" y="1012255"/>
                  <a:pt x="5415946" y="1012255"/>
                </a:cubicBezTo>
                <a:close/>
                <a:moveTo>
                  <a:pt x="6535024" y="1010238"/>
                </a:moveTo>
                <a:cubicBezTo>
                  <a:pt x="6536368" y="1008894"/>
                  <a:pt x="6538385" y="1009566"/>
                  <a:pt x="6541074" y="1012255"/>
                </a:cubicBezTo>
                <a:cubicBezTo>
                  <a:pt x="6546450" y="1017629"/>
                  <a:pt x="6549140" y="1025696"/>
                  <a:pt x="6549140" y="1036451"/>
                </a:cubicBezTo>
                <a:cubicBezTo>
                  <a:pt x="6538386" y="1036451"/>
                  <a:pt x="6533009" y="1031074"/>
                  <a:pt x="6533009" y="1020320"/>
                </a:cubicBezTo>
                <a:cubicBezTo>
                  <a:pt x="6533009" y="1014942"/>
                  <a:pt x="6533681" y="1011582"/>
                  <a:pt x="6535024" y="1010238"/>
                </a:cubicBezTo>
                <a:close/>
                <a:moveTo>
                  <a:pt x="10985133" y="1004188"/>
                </a:moveTo>
                <a:cubicBezTo>
                  <a:pt x="10995887" y="1004188"/>
                  <a:pt x="11017396" y="1012255"/>
                  <a:pt x="11049657" y="1028384"/>
                </a:cubicBezTo>
                <a:cubicBezTo>
                  <a:pt x="11081918" y="1044516"/>
                  <a:pt x="11098049" y="1052583"/>
                  <a:pt x="11098049" y="1052583"/>
                </a:cubicBezTo>
                <a:lnTo>
                  <a:pt x="11130311" y="1068712"/>
                </a:lnTo>
                <a:cubicBezTo>
                  <a:pt x="11151818" y="1079466"/>
                  <a:pt x="11184079" y="1084845"/>
                  <a:pt x="11227096" y="1084845"/>
                </a:cubicBezTo>
                <a:cubicBezTo>
                  <a:pt x="11227096" y="1084845"/>
                  <a:pt x="11227096" y="1090220"/>
                  <a:pt x="11227096" y="1100974"/>
                </a:cubicBezTo>
                <a:cubicBezTo>
                  <a:pt x="11227096" y="1111729"/>
                  <a:pt x="11232471" y="1127859"/>
                  <a:pt x="11243227" y="1149366"/>
                </a:cubicBezTo>
                <a:cubicBezTo>
                  <a:pt x="11253983" y="1170875"/>
                  <a:pt x="11264734" y="1181629"/>
                  <a:pt x="11275488" y="1181629"/>
                </a:cubicBezTo>
                <a:cubicBezTo>
                  <a:pt x="11275488" y="1192383"/>
                  <a:pt x="11272799" y="1197760"/>
                  <a:pt x="11267424" y="1197760"/>
                </a:cubicBezTo>
                <a:cubicBezTo>
                  <a:pt x="11262046" y="1197760"/>
                  <a:pt x="11256669" y="1192383"/>
                  <a:pt x="11251292" y="1181629"/>
                </a:cubicBezTo>
                <a:cubicBezTo>
                  <a:pt x="11245916" y="1170875"/>
                  <a:pt x="11237849" y="1165500"/>
                  <a:pt x="11227096" y="1165500"/>
                </a:cubicBezTo>
                <a:cubicBezTo>
                  <a:pt x="11227096" y="1165500"/>
                  <a:pt x="11221720" y="1165500"/>
                  <a:pt x="11210966" y="1165500"/>
                </a:cubicBezTo>
                <a:cubicBezTo>
                  <a:pt x="11200210" y="1154746"/>
                  <a:pt x="11189457" y="1149366"/>
                  <a:pt x="11178705" y="1149366"/>
                </a:cubicBezTo>
                <a:cubicBezTo>
                  <a:pt x="11167949" y="1149366"/>
                  <a:pt x="11157196" y="1143991"/>
                  <a:pt x="11146442" y="1133237"/>
                </a:cubicBezTo>
                <a:cubicBezTo>
                  <a:pt x="11135688" y="1122483"/>
                  <a:pt x="11124935" y="1117105"/>
                  <a:pt x="11114179" y="1117105"/>
                </a:cubicBezTo>
                <a:cubicBezTo>
                  <a:pt x="11103427" y="1117105"/>
                  <a:pt x="11098049" y="1111729"/>
                  <a:pt x="11098049" y="1100974"/>
                </a:cubicBezTo>
                <a:cubicBezTo>
                  <a:pt x="11098049" y="1090220"/>
                  <a:pt x="11087293" y="1082155"/>
                  <a:pt x="11065787" y="1076779"/>
                </a:cubicBezTo>
                <a:cubicBezTo>
                  <a:pt x="11044279" y="1071401"/>
                  <a:pt x="11028148" y="1063337"/>
                  <a:pt x="11017396" y="1052583"/>
                </a:cubicBezTo>
                <a:lnTo>
                  <a:pt x="10969004" y="1036451"/>
                </a:lnTo>
                <a:close/>
                <a:moveTo>
                  <a:pt x="9726925" y="1004188"/>
                </a:moveTo>
                <a:cubicBezTo>
                  <a:pt x="9726925" y="1004188"/>
                  <a:pt x="9729614" y="1006878"/>
                  <a:pt x="9734990" y="1012255"/>
                </a:cubicBezTo>
                <a:cubicBezTo>
                  <a:pt x="9740368" y="1017629"/>
                  <a:pt x="9740368" y="1023009"/>
                  <a:pt x="9734990" y="1028384"/>
                </a:cubicBezTo>
                <a:cubicBezTo>
                  <a:pt x="9729614" y="1033762"/>
                  <a:pt x="9726925" y="1031074"/>
                  <a:pt x="9726925" y="1020320"/>
                </a:cubicBezTo>
                <a:close/>
                <a:moveTo>
                  <a:pt x="7742824" y="1004188"/>
                </a:moveTo>
                <a:cubicBezTo>
                  <a:pt x="7753578" y="1004188"/>
                  <a:pt x="7758956" y="1004188"/>
                  <a:pt x="7758956" y="1004188"/>
                </a:cubicBezTo>
                <a:cubicBezTo>
                  <a:pt x="7758956" y="1004188"/>
                  <a:pt x="7758956" y="1009566"/>
                  <a:pt x="7758956" y="1020320"/>
                </a:cubicBezTo>
                <a:cubicBezTo>
                  <a:pt x="7758956" y="1020320"/>
                  <a:pt x="7756268" y="1020320"/>
                  <a:pt x="7750890" y="1020320"/>
                </a:cubicBezTo>
                <a:cubicBezTo>
                  <a:pt x="7745514" y="1020320"/>
                  <a:pt x="7742824" y="1020320"/>
                  <a:pt x="7742824" y="1020320"/>
                </a:cubicBezTo>
                <a:cubicBezTo>
                  <a:pt x="7742824" y="1009566"/>
                  <a:pt x="7742824" y="1004188"/>
                  <a:pt x="7742824" y="1004188"/>
                </a:cubicBezTo>
                <a:close/>
                <a:moveTo>
                  <a:pt x="7710566" y="1004188"/>
                </a:moveTo>
                <a:cubicBezTo>
                  <a:pt x="7721317" y="1004188"/>
                  <a:pt x="7726694" y="1006878"/>
                  <a:pt x="7726694" y="1012255"/>
                </a:cubicBezTo>
                <a:cubicBezTo>
                  <a:pt x="7726694" y="1017629"/>
                  <a:pt x="7724006" y="1020320"/>
                  <a:pt x="7718628" y="1020320"/>
                </a:cubicBezTo>
                <a:cubicBezTo>
                  <a:pt x="7713252" y="1020320"/>
                  <a:pt x="7710566" y="1014942"/>
                  <a:pt x="7710566" y="1004188"/>
                </a:cubicBezTo>
                <a:close/>
                <a:moveTo>
                  <a:pt x="7444404" y="1004188"/>
                </a:moveTo>
                <a:cubicBezTo>
                  <a:pt x="7460536" y="1004188"/>
                  <a:pt x="7468601" y="1006878"/>
                  <a:pt x="7468601" y="1012255"/>
                </a:cubicBezTo>
                <a:cubicBezTo>
                  <a:pt x="7468601" y="1017629"/>
                  <a:pt x="7479354" y="1025696"/>
                  <a:pt x="7500864" y="1036451"/>
                </a:cubicBezTo>
                <a:cubicBezTo>
                  <a:pt x="7511614" y="1036451"/>
                  <a:pt x="7519682" y="1036451"/>
                  <a:pt x="7525058" y="1036451"/>
                </a:cubicBezTo>
                <a:cubicBezTo>
                  <a:pt x="7530436" y="1036451"/>
                  <a:pt x="7533123" y="1041828"/>
                  <a:pt x="7533123" y="1052583"/>
                </a:cubicBezTo>
                <a:lnTo>
                  <a:pt x="7549256" y="1052583"/>
                </a:lnTo>
                <a:lnTo>
                  <a:pt x="7549256" y="1068712"/>
                </a:lnTo>
                <a:lnTo>
                  <a:pt x="7565386" y="1084845"/>
                </a:lnTo>
                <a:cubicBezTo>
                  <a:pt x="7576140" y="1084845"/>
                  <a:pt x="7586893" y="1090220"/>
                  <a:pt x="7597647" y="1100974"/>
                </a:cubicBezTo>
                <a:lnTo>
                  <a:pt x="7597647" y="1117105"/>
                </a:lnTo>
                <a:lnTo>
                  <a:pt x="7581518" y="1117105"/>
                </a:lnTo>
                <a:cubicBezTo>
                  <a:pt x="7581518" y="1106351"/>
                  <a:pt x="7576140" y="1100974"/>
                  <a:pt x="7565386" y="1100974"/>
                </a:cubicBezTo>
                <a:cubicBezTo>
                  <a:pt x="7554632" y="1100974"/>
                  <a:pt x="7546568" y="1100974"/>
                  <a:pt x="7541190" y="1100974"/>
                </a:cubicBezTo>
                <a:cubicBezTo>
                  <a:pt x="7535812" y="1100974"/>
                  <a:pt x="7527747" y="1095598"/>
                  <a:pt x="7516992" y="1084845"/>
                </a:cubicBezTo>
                <a:cubicBezTo>
                  <a:pt x="7506240" y="1063337"/>
                  <a:pt x="7495486" y="1047205"/>
                  <a:pt x="7484732" y="1036451"/>
                </a:cubicBezTo>
                <a:cubicBezTo>
                  <a:pt x="7473977" y="1036451"/>
                  <a:pt x="7460536" y="1036451"/>
                  <a:pt x="7444404" y="1036451"/>
                </a:cubicBezTo>
                <a:cubicBezTo>
                  <a:pt x="7428273" y="1036451"/>
                  <a:pt x="7414831" y="1041828"/>
                  <a:pt x="7404077" y="1052583"/>
                </a:cubicBezTo>
                <a:cubicBezTo>
                  <a:pt x="7393323" y="1052583"/>
                  <a:pt x="7393323" y="1041828"/>
                  <a:pt x="7404077" y="1020320"/>
                </a:cubicBezTo>
                <a:cubicBezTo>
                  <a:pt x="7414831" y="1009566"/>
                  <a:pt x="7428273" y="1004188"/>
                  <a:pt x="7444404" y="1004188"/>
                </a:cubicBezTo>
                <a:close/>
                <a:moveTo>
                  <a:pt x="7016936" y="1004188"/>
                </a:moveTo>
                <a:cubicBezTo>
                  <a:pt x="7016936" y="1004188"/>
                  <a:pt x="7019624" y="1004188"/>
                  <a:pt x="7025000" y="1004188"/>
                </a:cubicBezTo>
                <a:cubicBezTo>
                  <a:pt x="7030378" y="1004188"/>
                  <a:pt x="7033068" y="1009566"/>
                  <a:pt x="7033068" y="1020320"/>
                </a:cubicBezTo>
                <a:cubicBezTo>
                  <a:pt x="7022314" y="1020320"/>
                  <a:pt x="7016936" y="1020320"/>
                  <a:pt x="7016936" y="1020320"/>
                </a:cubicBezTo>
                <a:close/>
                <a:moveTo>
                  <a:pt x="5887774" y="1004188"/>
                </a:moveTo>
                <a:cubicBezTo>
                  <a:pt x="5887774" y="1014942"/>
                  <a:pt x="5893152" y="1020320"/>
                  <a:pt x="5903904" y="1020320"/>
                </a:cubicBezTo>
                <a:cubicBezTo>
                  <a:pt x="5914658" y="1020320"/>
                  <a:pt x="5914658" y="1014942"/>
                  <a:pt x="5903904" y="1004188"/>
                </a:cubicBezTo>
                <a:close/>
                <a:moveTo>
                  <a:pt x="233898" y="992091"/>
                </a:moveTo>
                <a:cubicBezTo>
                  <a:pt x="244653" y="994780"/>
                  <a:pt x="252718" y="1004188"/>
                  <a:pt x="258094" y="1020320"/>
                </a:cubicBezTo>
                <a:lnTo>
                  <a:pt x="241965" y="1036451"/>
                </a:lnTo>
                <a:cubicBezTo>
                  <a:pt x="241965" y="1025696"/>
                  <a:pt x="236586" y="1020320"/>
                  <a:pt x="225832" y="1020320"/>
                </a:cubicBezTo>
                <a:lnTo>
                  <a:pt x="193569" y="1004188"/>
                </a:lnTo>
                <a:cubicBezTo>
                  <a:pt x="209703" y="993437"/>
                  <a:pt x="223144" y="989402"/>
                  <a:pt x="233898" y="992091"/>
                </a:cubicBezTo>
                <a:close/>
                <a:moveTo>
                  <a:pt x="8581632" y="988057"/>
                </a:moveTo>
                <a:cubicBezTo>
                  <a:pt x="8592387" y="988057"/>
                  <a:pt x="8603138" y="990746"/>
                  <a:pt x="8613892" y="996124"/>
                </a:cubicBezTo>
                <a:cubicBezTo>
                  <a:pt x="8624646" y="1001500"/>
                  <a:pt x="8624646" y="1004188"/>
                  <a:pt x="8613892" y="1004188"/>
                </a:cubicBezTo>
                <a:cubicBezTo>
                  <a:pt x="8613892" y="1014942"/>
                  <a:pt x="8613892" y="1020320"/>
                  <a:pt x="8613892" y="1020320"/>
                </a:cubicBezTo>
                <a:cubicBezTo>
                  <a:pt x="8613892" y="1020320"/>
                  <a:pt x="8619270" y="1020320"/>
                  <a:pt x="8630024" y="1020320"/>
                </a:cubicBezTo>
                <a:cubicBezTo>
                  <a:pt x="8640778" y="1020320"/>
                  <a:pt x="8648845" y="1020320"/>
                  <a:pt x="8654220" y="1020320"/>
                </a:cubicBezTo>
                <a:cubicBezTo>
                  <a:pt x="8659596" y="1020320"/>
                  <a:pt x="8662287" y="1014942"/>
                  <a:pt x="8662287" y="1004188"/>
                </a:cubicBezTo>
                <a:cubicBezTo>
                  <a:pt x="8662287" y="993434"/>
                  <a:pt x="8670350" y="990746"/>
                  <a:pt x="8686483" y="996124"/>
                </a:cubicBezTo>
                <a:cubicBezTo>
                  <a:pt x="8702613" y="1001500"/>
                  <a:pt x="8710678" y="1006878"/>
                  <a:pt x="8710678" y="1012255"/>
                </a:cubicBezTo>
                <a:cubicBezTo>
                  <a:pt x="8710678" y="1017629"/>
                  <a:pt x="8699924" y="1031074"/>
                  <a:pt x="8678417" y="1052583"/>
                </a:cubicBezTo>
                <a:cubicBezTo>
                  <a:pt x="8656909" y="1095598"/>
                  <a:pt x="8651532" y="1117105"/>
                  <a:pt x="8662287" y="1117105"/>
                </a:cubicBezTo>
                <a:lnTo>
                  <a:pt x="8678417" y="1133237"/>
                </a:lnTo>
                <a:lnTo>
                  <a:pt x="8694549" y="1149366"/>
                </a:lnTo>
                <a:cubicBezTo>
                  <a:pt x="8705302" y="1138614"/>
                  <a:pt x="8721433" y="1133237"/>
                  <a:pt x="8742941" y="1133237"/>
                </a:cubicBezTo>
                <a:cubicBezTo>
                  <a:pt x="8753695" y="1133237"/>
                  <a:pt x="8764450" y="1135924"/>
                  <a:pt x="8775204" y="1141301"/>
                </a:cubicBezTo>
                <a:cubicBezTo>
                  <a:pt x="8785957" y="1146679"/>
                  <a:pt x="8791333" y="1149366"/>
                  <a:pt x="8791333" y="1149366"/>
                </a:cubicBezTo>
                <a:cubicBezTo>
                  <a:pt x="8802087" y="1149366"/>
                  <a:pt x="8812841" y="1154746"/>
                  <a:pt x="8823596" y="1165500"/>
                </a:cubicBezTo>
                <a:cubicBezTo>
                  <a:pt x="8834350" y="1165500"/>
                  <a:pt x="8842415" y="1165500"/>
                  <a:pt x="8847791" y="1165500"/>
                </a:cubicBezTo>
                <a:cubicBezTo>
                  <a:pt x="8853168" y="1165500"/>
                  <a:pt x="8861233" y="1165500"/>
                  <a:pt x="8871987" y="1165500"/>
                </a:cubicBezTo>
                <a:cubicBezTo>
                  <a:pt x="8893496" y="1154746"/>
                  <a:pt x="8906937" y="1157433"/>
                  <a:pt x="8912315" y="1173564"/>
                </a:cubicBezTo>
                <a:cubicBezTo>
                  <a:pt x="8917692" y="1189696"/>
                  <a:pt x="8923070" y="1192383"/>
                  <a:pt x="8928446" y="1181629"/>
                </a:cubicBezTo>
                <a:cubicBezTo>
                  <a:pt x="8933822" y="1170875"/>
                  <a:pt x="8968772" y="1168187"/>
                  <a:pt x="9033296" y="1173564"/>
                </a:cubicBezTo>
                <a:cubicBezTo>
                  <a:pt x="9097820" y="1178942"/>
                  <a:pt x="9146213" y="1181629"/>
                  <a:pt x="9178474" y="1181629"/>
                </a:cubicBezTo>
                <a:cubicBezTo>
                  <a:pt x="9189229" y="1181629"/>
                  <a:pt x="9199983" y="1181629"/>
                  <a:pt x="9210737" y="1181629"/>
                </a:cubicBezTo>
                <a:cubicBezTo>
                  <a:pt x="9221491" y="1181629"/>
                  <a:pt x="9226868" y="1181629"/>
                  <a:pt x="9226868" y="1181629"/>
                </a:cubicBezTo>
                <a:cubicBezTo>
                  <a:pt x="9226868" y="1192383"/>
                  <a:pt x="9221491" y="1197760"/>
                  <a:pt x="9210737" y="1197760"/>
                </a:cubicBezTo>
                <a:cubicBezTo>
                  <a:pt x="9103196" y="1208514"/>
                  <a:pt x="9033296" y="1208514"/>
                  <a:pt x="9001033" y="1197760"/>
                </a:cubicBezTo>
                <a:cubicBezTo>
                  <a:pt x="8968772" y="1187005"/>
                  <a:pt x="8952642" y="1187005"/>
                  <a:pt x="8952642" y="1197760"/>
                </a:cubicBezTo>
                <a:lnTo>
                  <a:pt x="8839725" y="1197760"/>
                </a:lnTo>
                <a:cubicBezTo>
                  <a:pt x="8828972" y="1197760"/>
                  <a:pt x="8823596" y="1197760"/>
                  <a:pt x="8823596" y="1197760"/>
                </a:cubicBezTo>
                <a:cubicBezTo>
                  <a:pt x="8823596" y="1219266"/>
                  <a:pt x="8823596" y="1230020"/>
                  <a:pt x="8823596" y="1230020"/>
                </a:cubicBezTo>
                <a:lnTo>
                  <a:pt x="8839725" y="1246154"/>
                </a:lnTo>
                <a:lnTo>
                  <a:pt x="8839725" y="1262283"/>
                </a:lnTo>
                <a:cubicBezTo>
                  <a:pt x="8828972" y="1273037"/>
                  <a:pt x="8823596" y="1278414"/>
                  <a:pt x="8823596" y="1278414"/>
                </a:cubicBezTo>
                <a:lnTo>
                  <a:pt x="8807463" y="1278414"/>
                </a:lnTo>
                <a:cubicBezTo>
                  <a:pt x="8807463" y="1267660"/>
                  <a:pt x="8794022" y="1259596"/>
                  <a:pt x="8767137" y="1254218"/>
                </a:cubicBezTo>
                <a:cubicBezTo>
                  <a:pt x="8740251" y="1248842"/>
                  <a:pt x="8716055" y="1246154"/>
                  <a:pt x="8694549" y="1246154"/>
                </a:cubicBezTo>
                <a:cubicBezTo>
                  <a:pt x="8630024" y="1235400"/>
                  <a:pt x="8603138" y="1224646"/>
                  <a:pt x="8613892" y="1213891"/>
                </a:cubicBezTo>
                <a:lnTo>
                  <a:pt x="8662287" y="1213891"/>
                </a:lnTo>
                <a:cubicBezTo>
                  <a:pt x="8683792" y="1213891"/>
                  <a:pt x="8716055" y="1213891"/>
                  <a:pt x="8759072" y="1213891"/>
                </a:cubicBezTo>
                <a:cubicBezTo>
                  <a:pt x="8780579" y="1213891"/>
                  <a:pt x="8796709" y="1208514"/>
                  <a:pt x="8807463" y="1197760"/>
                </a:cubicBezTo>
                <a:lnTo>
                  <a:pt x="8678417" y="1181629"/>
                </a:lnTo>
                <a:cubicBezTo>
                  <a:pt x="8592387" y="1181629"/>
                  <a:pt x="8522483" y="1176253"/>
                  <a:pt x="8468715" y="1165500"/>
                </a:cubicBezTo>
                <a:cubicBezTo>
                  <a:pt x="8414946" y="1154746"/>
                  <a:pt x="8388060" y="1143991"/>
                  <a:pt x="8388060" y="1133237"/>
                </a:cubicBezTo>
                <a:cubicBezTo>
                  <a:pt x="8377306" y="1111729"/>
                  <a:pt x="8398815" y="1111729"/>
                  <a:pt x="8452583" y="1133237"/>
                </a:cubicBezTo>
                <a:cubicBezTo>
                  <a:pt x="8517108" y="1143991"/>
                  <a:pt x="8549370" y="1138614"/>
                  <a:pt x="8549370" y="1117105"/>
                </a:cubicBezTo>
                <a:cubicBezTo>
                  <a:pt x="8549370" y="1117105"/>
                  <a:pt x="8554746" y="1117105"/>
                  <a:pt x="8565500" y="1117105"/>
                </a:cubicBezTo>
                <a:lnTo>
                  <a:pt x="8565500" y="1084845"/>
                </a:lnTo>
                <a:cubicBezTo>
                  <a:pt x="8436454" y="1084845"/>
                  <a:pt x="8361174" y="1084845"/>
                  <a:pt x="8339668" y="1084845"/>
                </a:cubicBezTo>
                <a:cubicBezTo>
                  <a:pt x="8328913" y="1084845"/>
                  <a:pt x="8323537" y="1090220"/>
                  <a:pt x="8323537" y="1100974"/>
                </a:cubicBezTo>
                <a:cubicBezTo>
                  <a:pt x="8323537" y="1111729"/>
                  <a:pt x="8328913" y="1117105"/>
                  <a:pt x="8339668" y="1117105"/>
                </a:cubicBezTo>
                <a:cubicBezTo>
                  <a:pt x="8339668" y="1117105"/>
                  <a:pt x="8342356" y="1117105"/>
                  <a:pt x="8347732" y="1117105"/>
                </a:cubicBezTo>
                <a:cubicBezTo>
                  <a:pt x="8353110" y="1117105"/>
                  <a:pt x="8355800" y="1122483"/>
                  <a:pt x="8355800" y="1133237"/>
                </a:cubicBezTo>
                <a:cubicBezTo>
                  <a:pt x="8355800" y="1133237"/>
                  <a:pt x="8339668" y="1133237"/>
                  <a:pt x="8307406" y="1133237"/>
                </a:cubicBezTo>
                <a:cubicBezTo>
                  <a:pt x="8275145" y="1133237"/>
                  <a:pt x="8242882" y="1135924"/>
                  <a:pt x="8210620" y="1141301"/>
                </a:cubicBezTo>
                <a:cubicBezTo>
                  <a:pt x="8178358" y="1146679"/>
                  <a:pt x="8159540" y="1152055"/>
                  <a:pt x="8154162" y="1157433"/>
                </a:cubicBezTo>
                <a:cubicBezTo>
                  <a:pt x="8148786" y="1162809"/>
                  <a:pt x="8135345" y="1160120"/>
                  <a:pt x="8113836" y="1149366"/>
                </a:cubicBezTo>
                <a:cubicBezTo>
                  <a:pt x="8113836" y="1149366"/>
                  <a:pt x="8108458" y="1146679"/>
                  <a:pt x="8097704" y="1141301"/>
                </a:cubicBezTo>
                <a:cubicBezTo>
                  <a:pt x="8086950" y="1135924"/>
                  <a:pt x="8076197" y="1133237"/>
                  <a:pt x="8065444" y="1133237"/>
                </a:cubicBezTo>
                <a:lnTo>
                  <a:pt x="8033182" y="1117105"/>
                </a:lnTo>
                <a:cubicBezTo>
                  <a:pt x="8033182" y="1106351"/>
                  <a:pt x="8049311" y="1106351"/>
                  <a:pt x="8081574" y="1117105"/>
                </a:cubicBezTo>
                <a:lnTo>
                  <a:pt x="8097704" y="1100974"/>
                </a:lnTo>
                <a:lnTo>
                  <a:pt x="8113836" y="1084845"/>
                </a:lnTo>
                <a:lnTo>
                  <a:pt x="8178358" y="1084845"/>
                </a:lnTo>
                <a:cubicBezTo>
                  <a:pt x="8189113" y="1074088"/>
                  <a:pt x="8194490" y="1079466"/>
                  <a:pt x="8194490" y="1100974"/>
                </a:cubicBezTo>
                <a:cubicBezTo>
                  <a:pt x="8205245" y="1100974"/>
                  <a:pt x="8210620" y="1095598"/>
                  <a:pt x="8210620" y="1084845"/>
                </a:cubicBezTo>
                <a:cubicBezTo>
                  <a:pt x="8210620" y="1074088"/>
                  <a:pt x="8210620" y="1068712"/>
                  <a:pt x="8210620" y="1068712"/>
                </a:cubicBezTo>
                <a:cubicBezTo>
                  <a:pt x="8253636" y="1090220"/>
                  <a:pt x="8275145" y="1090220"/>
                  <a:pt x="8275145" y="1068712"/>
                </a:cubicBezTo>
                <a:lnTo>
                  <a:pt x="8291274" y="1052583"/>
                </a:lnTo>
                <a:lnTo>
                  <a:pt x="8420323" y="1052583"/>
                </a:lnTo>
                <a:lnTo>
                  <a:pt x="8468715" y="1052583"/>
                </a:lnTo>
                <a:cubicBezTo>
                  <a:pt x="8479469" y="1052583"/>
                  <a:pt x="8492911" y="1052583"/>
                  <a:pt x="8509042" y="1052583"/>
                </a:cubicBezTo>
                <a:cubicBezTo>
                  <a:pt x="8525174" y="1052583"/>
                  <a:pt x="8538615" y="1055270"/>
                  <a:pt x="8549370" y="1060647"/>
                </a:cubicBezTo>
                <a:cubicBezTo>
                  <a:pt x="8560124" y="1066024"/>
                  <a:pt x="8576254" y="1063337"/>
                  <a:pt x="8597763" y="1052583"/>
                </a:cubicBezTo>
                <a:lnTo>
                  <a:pt x="8630024" y="1052583"/>
                </a:lnTo>
                <a:lnTo>
                  <a:pt x="8613892" y="1036451"/>
                </a:lnTo>
                <a:cubicBezTo>
                  <a:pt x="8570878" y="1025696"/>
                  <a:pt x="8560124" y="1009566"/>
                  <a:pt x="8581632" y="988057"/>
                </a:cubicBezTo>
                <a:close/>
                <a:moveTo>
                  <a:pt x="7936396" y="988057"/>
                </a:moveTo>
                <a:lnTo>
                  <a:pt x="8017050" y="1020320"/>
                </a:lnTo>
                <a:cubicBezTo>
                  <a:pt x="7995541" y="1020320"/>
                  <a:pt x="7976724" y="1020320"/>
                  <a:pt x="7960591" y="1020320"/>
                </a:cubicBezTo>
                <a:cubicBezTo>
                  <a:pt x="7944460" y="1020320"/>
                  <a:pt x="7931019" y="1020320"/>
                  <a:pt x="7920264" y="1020320"/>
                </a:cubicBezTo>
                <a:close/>
                <a:moveTo>
                  <a:pt x="7839610" y="988057"/>
                </a:moveTo>
                <a:lnTo>
                  <a:pt x="7888004" y="988057"/>
                </a:lnTo>
                <a:cubicBezTo>
                  <a:pt x="7888004" y="998811"/>
                  <a:pt x="7882624" y="1004188"/>
                  <a:pt x="7871873" y="1004188"/>
                </a:cubicBezTo>
                <a:cubicBezTo>
                  <a:pt x="7850366" y="1004188"/>
                  <a:pt x="7839610" y="998811"/>
                  <a:pt x="7839610" y="988057"/>
                </a:cubicBezTo>
                <a:close/>
                <a:moveTo>
                  <a:pt x="6904020" y="988057"/>
                </a:moveTo>
                <a:cubicBezTo>
                  <a:pt x="6904020" y="988057"/>
                  <a:pt x="6909396" y="988057"/>
                  <a:pt x="6920150" y="988057"/>
                </a:cubicBezTo>
                <a:lnTo>
                  <a:pt x="6936281" y="1004188"/>
                </a:lnTo>
                <a:cubicBezTo>
                  <a:pt x="6936281" y="1004188"/>
                  <a:pt x="6930903" y="1004188"/>
                  <a:pt x="6920150" y="1004188"/>
                </a:cubicBezTo>
                <a:cubicBezTo>
                  <a:pt x="6920150" y="1004188"/>
                  <a:pt x="6917463" y="1004188"/>
                  <a:pt x="6912085" y="1004188"/>
                </a:cubicBezTo>
                <a:cubicBezTo>
                  <a:pt x="6906709" y="1004188"/>
                  <a:pt x="6904020" y="998811"/>
                  <a:pt x="6904020" y="988057"/>
                </a:cubicBezTo>
                <a:close/>
                <a:moveTo>
                  <a:pt x="6581400" y="988057"/>
                </a:moveTo>
                <a:cubicBezTo>
                  <a:pt x="6581400" y="998811"/>
                  <a:pt x="6581400" y="1012255"/>
                  <a:pt x="6581400" y="1028384"/>
                </a:cubicBezTo>
                <a:cubicBezTo>
                  <a:pt x="6581400" y="1044516"/>
                  <a:pt x="6586778" y="1044516"/>
                  <a:pt x="6597532" y="1028384"/>
                </a:cubicBezTo>
                <a:cubicBezTo>
                  <a:pt x="6608286" y="1012255"/>
                  <a:pt x="6610974" y="1001500"/>
                  <a:pt x="6605600" y="996124"/>
                </a:cubicBezTo>
                <a:cubicBezTo>
                  <a:pt x="6600222" y="990746"/>
                  <a:pt x="6592155" y="988057"/>
                  <a:pt x="6581400" y="988057"/>
                </a:cubicBezTo>
                <a:close/>
                <a:moveTo>
                  <a:pt x="6500746" y="988057"/>
                </a:moveTo>
                <a:cubicBezTo>
                  <a:pt x="6489992" y="998811"/>
                  <a:pt x="6484616" y="1004188"/>
                  <a:pt x="6484616" y="1004188"/>
                </a:cubicBezTo>
                <a:lnTo>
                  <a:pt x="6484616" y="1020320"/>
                </a:lnTo>
                <a:cubicBezTo>
                  <a:pt x="6484616" y="1020320"/>
                  <a:pt x="6489992" y="1020320"/>
                  <a:pt x="6500746" y="1020320"/>
                </a:cubicBezTo>
                <a:cubicBezTo>
                  <a:pt x="6500746" y="1020320"/>
                  <a:pt x="6503434" y="1023009"/>
                  <a:pt x="6508813" y="1028384"/>
                </a:cubicBezTo>
                <a:cubicBezTo>
                  <a:pt x="6514191" y="1033762"/>
                  <a:pt x="6516878" y="1036451"/>
                  <a:pt x="6516878" y="1036451"/>
                </a:cubicBezTo>
                <a:lnTo>
                  <a:pt x="6516878" y="1052583"/>
                </a:lnTo>
                <a:cubicBezTo>
                  <a:pt x="6506124" y="1052583"/>
                  <a:pt x="6495372" y="1055270"/>
                  <a:pt x="6484616" y="1060647"/>
                </a:cubicBezTo>
                <a:cubicBezTo>
                  <a:pt x="6473863" y="1066024"/>
                  <a:pt x="6468484" y="1063337"/>
                  <a:pt x="6468484" y="1052583"/>
                </a:cubicBezTo>
                <a:lnTo>
                  <a:pt x="6468484" y="1084845"/>
                </a:lnTo>
                <a:cubicBezTo>
                  <a:pt x="6479238" y="1074088"/>
                  <a:pt x="6484616" y="1074088"/>
                  <a:pt x="6484616" y="1084845"/>
                </a:cubicBezTo>
                <a:lnTo>
                  <a:pt x="6549140" y="1084845"/>
                </a:lnTo>
                <a:cubicBezTo>
                  <a:pt x="6559892" y="1084845"/>
                  <a:pt x="6565272" y="1079466"/>
                  <a:pt x="6565272" y="1068712"/>
                </a:cubicBezTo>
                <a:cubicBezTo>
                  <a:pt x="6565272" y="1057959"/>
                  <a:pt x="6565272" y="1047205"/>
                  <a:pt x="6565272" y="1036451"/>
                </a:cubicBezTo>
                <a:cubicBezTo>
                  <a:pt x="6565272" y="1025696"/>
                  <a:pt x="6562582" y="1017629"/>
                  <a:pt x="6557204" y="1012255"/>
                </a:cubicBezTo>
                <a:cubicBezTo>
                  <a:pt x="6551827" y="1006878"/>
                  <a:pt x="6543763" y="1004188"/>
                  <a:pt x="6533009" y="1004188"/>
                </a:cubicBezTo>
                <a:lnTo>
                  <a:pt x="6516878" y="1004188"/>
                </a:lnTo>
                <a:close/>
                <a:moveTo>
                  <a:pt x="4863464" y="988057"/>
                </a:moveTo>
                <a:cubicBezTo>
                  <a:pt x="4858087" y="988057"/>
                  <a:pt x="4855398" y="993434"/>
                  <a:pt x="4855398" y="1004188"/>
                </a:cubicBezTo>
                <a:cubicBezTo>
                  <a:pt x="4866151" y="1004188"/>
                  <a:pt x="4871530" y="1004188"/>
                  <a:pt x="4871530" y="1004188"/>
                </a:cubicBezTo>
                <a:cubicBezTo>
                  <a:pt x="4893037" y="1004188"/>
                  <a:pt x="4898415" y="998811"/>
                  <a:pt x="4887660" y="988057"/>
                </a:cubicBezTo>
                <a:cubicBezTo>
                  <a:pt x="4876908" y="988057"/>
                  <a:pt x="4868840" y="988057"/>
                  <a:pt x="4863464" y="988057"/>
                </a:cubicBezTo>
                <a:close/>
                <a:moveTo>
                  <a:pt x="7186310" y="979992"/>
                </a:moveTo>
                <a:cubicBezTo>
                  <a:pt x="7191688" y="979992"/>
                  <a:pt x="7194376" y="982682"/>
                  <a:pt x="7194376" y="988057"/>
                </a:cubicBezTo>
                <a:cubicBezTo>
                  <a:pt x="7194376" y="988057"/>
                  <a:pt x="7191688" y="990746"/>
                  <a:pt x="7186310" y="996124"/>
                </a:cubicBezTo>
                <a:cubicBezTo>
                  <a:pt x="7180932" y="1001500"/>
                  <a:pt x="7178244" y="1004188"/>
                  <a:pt x="7178244" y="1004188"/>
                </a:cubicBezTo>
                <a:lnTo>
                  <a:pt x="7162114" y="988057"/>
                </a:lnTo>
                <a:cubicBezTo>
                  <a:pt x="7172868" y="982682"/>
                  <a:pt x="7180933" y="979992"/>
                  <a:pt x="7186310" y="979992"/>
                </a:cubicBezTo>
                <a:close/>
                <a:moveTo>
                  <a:pt x="6968542" y="971928"/>
                </a:moveTo>
                <a:cubicBezTo>
                  <a:pt x="6979296" y="971928"/>
                  <a:pt x="6979296" y="977305"/>
                  <a:pt x="6968542" y="988057"/>
                </a:cubicBezTo>
                <a:cubicBezTo>
                  <a:pt x="6957788" y="988057"/>
                  <a:pt x="6952413" y="988057"/>
                  <a:pt x="6952413" y="988057"/>
                </a:cubicBezTo>
                <a:cubicBezTo>
                  <a:pt x="6952413" y="977305"/>
                  <a:pt x="6957788" y="971928"/>
                  <a:pt x="6968542" y="971928"/>
                </a:cubicBezTo>
                <a:close/>
                <a:moveTo>
                  <a:pt x="5484501" y="971928"/>
                </a:moveTo>
                <a:cubicBezTo>
                  <a:pt x="5484501" y="982682"/>
                  <a:pt x="5473747" y="988057"/>
                  <a:pt x="5452240" y="988057"/>
                </a:cubicBezTo>
                <a:lnTo>
                  <a:pt x="5500632" y="1004188"/>
                </a:lnTo>
                <a:cubicBezTo>
                  <a:pt x="5500632" y="1004188"/>
                  <a:pt x="5500632" y="998811"/>
                  <a:pt x="5500632" y="988057"/>
                </a:cubicBezTo>
                <a:close/>
                <a:moveTo>
                  <a:pt x="1451781" y="971928"/>
                </a:moveTo>
                <a:lnTo>
                  <a:pt x="1484042" y="1004188"/>
                </a:lnTo>
                <a:lnTo>
                  <a:pt x="1484042" y="988057"/>
                </a:lnTo>
                <a:cubicBezTo>
                  <a:pt x="1462536" y="977305"/>
                  <a:pt x="1451781" y="971928"/>
                  <a:pt x="1451781" y="971928"/>
                </a:cubicBezTo>
                <a:close/>
                <a:moveTo>
                  <a:pt x="371011" y="971928"/>
                </a:moveTo>
                <a:lnTo>
                  <a:pt x="371011" y="988057"/>
                </a:lnTo>
                <a:cubicBezTo>
                  <a:pt x="381764" y="977305"/>
                  <a:pt x="387140" y="971928"/>
                  <a:pt x="387140" y="971928"/>
                </a:cubicBezTo>
                <a:cubicBezTo>
                  <a:pt x="387140" y="971928"/>
                  <a:pt x="381764" y="971928"/>
                  <a:pt x="371011" y="971928"/>
                </a:cubicBezTo>
                <a:close/>
                <a:moveTo>
                  <a:pt x="10872217" y="955796"/>
                </a:moveTo>
                <a:cubicBezTo>
                  <a:pt x="10882970" y="955796"/>
                  <a:pt x="10893724" y="961174"/>
                  <a:pt x="10904479" y="971928"/>
                </a:cubicBezTo>
                <a:lnTo>
                  <a:pt x="10888348" y="988057"/>
                </a:lnTo>
                <a:close/>
                <a:moveTo>
                  <a:pt x="9242997" y="955796"/>
                </a:moveTo>
                <a:lnTo>
                  <a:pt x="9259129" y="971928"/>
                </a:lnTo>
                <a:cubicBezTo>
                  <a:pt x="9259129" y="982682"/>
                  <a:pt x="9253751" y="988057"/>
                  <a:pt x="9242997" y="988057"/>
                </a:cubicBezTo>
                <a:cubicBezTo>
                  <a:pt x="9242997" y="988057"/>
                  <a:pt x="9242997" y="982682"/>
                  <a:pt x="9242997" y="971928"/>
                </a:cubicBezTo>
                <a:cubicBezTo>
                  <a:pt x="9242997" y="971928"/>
                  <a:pt x="9242997" y="966550"/>
                  <a:pt x="9242997" y="955796"/>
                </a:cubicBezTo>
                <a:close/>
                <a:moveTo>
                  <a:pt x="9210737" y="955796"/>
                </a:moveTo>
                <a:cubicBezTo>
                  <a:pt x="9210737" y="966550"/>
                  <a:pt x="9210737" y="971928"/>
                  <a:pt x="9210737" y="971928"/>
                </a:cubicBezTo>
                <a:cubicBezTo>
                  <a:pt x="9210737" y="982682"/>
                  <a:pt x="9210737" y="988057"/>
                  <a:pt x="9210737" y="988057"/>
                </a:cubicBezTo>
                <a:cubicBezTo>
                  <a:pt x="9210737" y="988057"/>
                  <a:pt x="9208047" y="982682"/>
                  <a:pt x="9202670" y="971928"/>
                </a:cubicBezTo>
                <a:cubicBezTo>
                  <a:pt x="9197292" y="961174"/>
                  <a:pt x="9199983" y="955796"/>
                  <a:pt x="9210737" y="955796"/>
                </a:cubicBezTo>
                <a:close/>
                <a:moveTo>
                  <a:pt x="7420206" y="955796"/>
                </a:moveTo>
                <a:lnTo>
                  <a:pt x="7452468" y="971928"/>
                </a:lnTo>
                <a:lnTo>
                  <a:pt x="7404077" y="971928"/>
                </a:lnTo>
                <a:close/>
                <a:moveTo>
                  <a:pt x="6516878" y="955796"/>
                </a:moveTo>
                <a:cubicBezTo>
                  <a:pt x="6506124" y="955796"/>
                  <a:pt x="6503434" y="961174"/>
                  <a:pt x="6508813" y="971928"/>
                </a:cubicBezTo>
                <a:cubicBezTo>
                  <a:pt x="6514191" y="982682"/>
                  <a:pt x="6522254" y="982682"/>
                  <a:pt x="6533009" y="971928"/>
                </a:cubicBezTo>
                <a:cubicBezTo>
                  <a:pt x="6522254" y="961174"/>
                  <a:pt x="6516878" y="955796"/>
                  <a:pt x="6516878" y="955796"/>
                </a:cubicBezTo>
                <a:close/>
                <a:moveTo>
                  <a:pt x="6129736" y="955796"/>
                </a:moveTo>
                <a:lnTo>
                  <a:pt x="6113604" y="971928"/>
                </a:lnTo>
                <a:lnTo>
                  <a:pt x="6145868" y="971928"/>
                </a:lnTo>
                <a:cubicBezTo>
                  <a:pt x="6145868" y="971928"/>
                  <a:pt x="6140491" y="966550"/>
                  <a:pt x="6129736" y="955796"/>
                </a:cubicBezTo>
                <a:close/>
                <a:moveTo>
                  <a:pt x="5839383" y="955796"/>
                </a:moveTo>
                <a:cubicBezTo>
                  <a:pt x="5828628" y="955796"/>
                  <a:pt x="5823250" y="958483"/>
                  <a:pt x="5823250" y="963861"/>
                </a:cubicBezTo>
                <a:cubicBezTo>
                  <a:pt x="5823250" y="969238"/>
                  <a:pt x="5823250" y="971928"/>
                  <a:pt x="5823250" y="971928"/>
                </a:cubicBezTo>
                <a:cubicBezTo>
                  <a:pt x="5823250" y="982682"/>
                  <a:pt x="5828628" y="988057"/>
                  <a:pt x="5839383" y="988057"/>
                </a:cubicBezTo>
                <a:lnTo>
                  <a:pt x="5855510" y="971928"/>
                </a:lnTo>
                <a:cubicBezTo>
                  <a:pt x="5844758" y="961174"/>
                  <a:pt x="5839383" y="955796"/>
                  <a:pt x="5839383" y="955796"/>
                </a:cubicBezTo>
                <a:close/>
                <a:moveTo>
                  <a:pt x="209703" y="955796"/>
                </a:moveTo>
                <a:cubicBezTo>
                  <a:pt x="220455" y="955796"/>
                  <a:pt x="225832" y="958483"/>
                  <a:pt x="225832" y="963861"/>
                </a:cubicBezTo>
                <a:cubicBezTo>
                  <a:pt x="225832" y="969238"/>
                  <a:pt x="225832" y="971928"/>
                  <a:pt x="225832" y="971928"/>
                </a:cubicBezTo>
                <a:cubicBezTo>
                  <a:pt x="225832" y="982682"/>
                  <a:pt x="225832" y="988057"/>
                  <a:pt x="225832" y="988057"/>
                </a:cubicBezTo>
                <a:lnTo>
                  <a:pt x="209703" y="971928"/>
                </a:lnTo>
                <a:close/>
                <a:moveTo>
                  <a:pt x="145177" y="955796"/>
                </a:moveTo>
                <a:cubicBezTo>
                  <a:pt x="145177" y="955796"/>
                  <a:pt x="145177" y="961174"/>
                  <a:pt x="145177" y="971928"/>
                </a:cubicBezTo>
                <a:lnTo>
                  <a:pt x="145177" y="988057"/>
                </a:lnTo>
                <a:cubicBezTo>
                  <a:pt x="134424" y="988057"/>
                  <a:pt x="129048" y="982682"/>
                  <a:pt x="129048" y="971928"/>
                </a:cubicBezTo>
                <a:cubicBezTo>
                  <a:pt x="129048" y="971928"/>
                  <a:pt x="134424" y="966550"/>
                  <a:pt x="145177" y="955796"/>
                </a:cubicBezTo>
                <a:close/>
                <a:moveTo>
                  <a:pt x="9630138" y="939666"/>
                </a:moveTo>
                <a:cubicBezTo>
                  <a:pt x="9640893" y="939666"/>
                  <a:pt x="9646270" y="939666"/>
                  <a:pt x="9646270" y="939666"/>
                </a:cubicBezTo>
                <a:cubicBezTo>
                  <a:pt x="9646270" y="939666"/>
                  <a:pt x="9646270" y="945042"/>
                  <a:pt x="9646270" y="955796"/>
                </a:cubicBezTo>
                <a:cubicBezTo>
                  <a:pt x="9646270" y="998811"/>
                  <a:pt x="9630138" y="1004188"/>
                  <a:pt x="9597877" y="971928"/>
                </a:cubicBezTo>
                <a:lnTo>
                  <a:pt x="9597877" y="955796"/>
                </a:lnTo>
                <a:cubicBezTo>
                  <a:pt x="9597877" y="955796"/>
                  <a:pt x="9603255" y="953107"/>
                  <a:pt x="9614009" y="947729"/>
                </a:cubicBezTo>
                <a:cubicBezTo>
                  <a:pt x="9624764" y="942354"/>
                  <a:pt x="9630138" y="939666"/>
                  <a:pt x="9630138" y="939666"/>
                </a:cubicBezTo>
                <a:close/>
                <a:moveTo>
                  <a:pt x="7694432" y="939666"/>
                </a:moveTo>
                <a:cubicBezTo>
                  <a:pt x="7705186" y="950420"/>
                  <a:pt x="7721317" y="955796"/>
                  <a:pt x="7742824" y="955796"/>
                </a:cubicBezTo>
                <a:cubicBezTo>
                  <a:pt x="7807349" y="966550"/>
                  <a:pt x="7839610" y="977305"/>
                  <a:pt x="7839610" y="988057"/>
                </a:cubicBezTo>
                <a:cubicBezTo>
                  <a:pt x="7839610" y="988057"/>
                  <a:pt x="7812727" y="982682"/>
                  <a:pt x="7758956" y="971928"/>
                </a:cubicBezTo>
                <a:cubicBezTo>
                  <a:pt x="7715940" y="971928"/>
                  <a:pt x="7694432" y="966550"/>
                  <a:pt x="7694432" y="955796"/>
                </a:cubicBezTo>
                <a:close/>
                <a:moveTo>
                  <a:pt x="7662170" y="939666"/>
                </a:moveTo>
                <a:cubicBezTo>
                  <a:pt x="7662170" y="939666"/>
                  <a:pt x="7667547" y="939666"/>
                  <a:pt x="7678302" y="939666"/>
                </a:cubicBezTo>
                <a:cubicBezTo>
                  <a:pt x="7689056" y="950420"/>
                  <a:pt x="7683680" y="955796"/>
                  <a:pt x="7662170" y="955796"/>
                </a:cubicBezTo>
                <a:cubicBezTo>
                  <a:pt x="7662170" y="955796"/>
                  <a:pt x="7662170" y="953107"/>
                  <a:pt x="7662170" y="947729"/>
                </a:cubicBezTo>
                <a:cubicBezTo>
                  <a:pt x="7662170" y="942354"/>
                  <a:pt x="7662170" y="939666"/>
                  <a:pt x="7662170" y="939666"/>
                </a:cubicBezTo>
                <a:close/>
                <a:moveTo>
                  <a:pt x="7323422" y="939666"/>
                </a:moveTo>
                <a:cubicBezTo>
                  <a:pt x="7323422" y="939666"/>
                  <a:pt x="7323422" y="945042"/>
                  <a:pt x="7323422" y="955796"/>
                </a:cubicBezTo>
                <a:cubicBezTo>
                  <a:pt x="7312668" y="955796"/>
                  <a:pt x="7307290" y="953107"/>
                  <a:pt x="7307290" y="947729"/>
                </a:cubicBezTo>
                <a:cubicBezTo>
                  <a:pt x="7307290" y="942354"/>
                  <a:pt x="7312668" y="939666"/>
                  <a:pt x="7323422" y="939666"/>
                </a:cubicBezTo>
                <a:close/>
                <a:moveTo>
                  <a:pt x="7629910" y="931600"/>
                </a:moveTo>
                <a:cubicBezTo>
                  <a:pt x="7640662" y="947729"/>
                  <a:pt x="7646040" y="955796"/>
                  <a:pt x="7646040" y="955796"/>
                </a:cubicBezTo>
                <a:lnTo>
                  <a:pt x="7629910" y="939666"/>
                </a:lnTo>
                <a:close/>
                <a:moveTo>
                  <a:pt x="4940084" y="929584"/>
                </a:moveTo>
                <a:cubicBezTo>
                  <a:pt x="4937396" y="930928"/>
                  <a:pt x="4936051" y="934288"/>
                  <a:pt x="4936051" y="939666"/>
                </a:cubicBezTo>
                <a:cubicBezTo>
                  <a:pt x="4946805" y="939666"/>
                  <a:pt x="4949494" y="945042"/>
                  <a:pt x="4944116" y="955796"/>
                </a:cubicBezTo>
                <a:cubicBezTo>
                  <a:pt x="4938740" y="966550"/>
                  <a:pt x="4941430" y="969238"/>
                  <a:pt x="4952182" y="963861"/>
                </a:cubicBezTo>
                <a:cubicBezTo>
                  <a:pt x="4962936" y="958483"/>
                  <a:pt x="4968315" y="953107"/>
                  <a:pt x="4968315" y="947729"/>
                </a:cubicBezTo>
                <a:cubicBezTo>
                  <a:pt x="4968315" y="942354"/>
                  <a:pt x="4962936" y="936975"/>
                  <a:pt x="4952182" y="931600"/>
                </a:cubicBezTo>
                <a:cubicBezTo>
                  <a:pt x="4946805" y="928911"/>
                  <a:pt x="4942774" y="928239"/>
                  <a:pt x="4940084" y="929584"/>
                </a:cubicBezTo>
                <a:close/>
                <a:moveTo>
                  <a:pt x="10807692" y="923533"/>
                </a:moveTo>
                <a:lnTo>
                  <a:pt x="10856087" y="939666"/>
                </a:lnTo>
                <a:cubicBezTo>
                  <a:pt x="10834578" y="939666"/>
                  <a:pt x="10818448" y="939666"/>
                  <a:pt x="10807692" y="939666"/>
                </a:cubicBezTo>
                <a:cubicBezTo>
                  <a:pt x="10796938" y="928911"/>
                  <a:pt x="10796938" y="923533"/>
                  <a:pt x="10807692" y="923533"/>
                </a:cubicBezTo>
                <a:close/>
                <a:moveTo>
                  <a:pt x="5968428" y="923533"/>
                </a:moveTo>
                <a:lnTo>
                  <a:pt x="5984558" y="955796"/>
                </a:lnTo>
                <a:cubicBezTo>
                  <a:pt x="6006068" y="955796"/>
                  <a:pt x="6022198" y="950420"/>
                  <a:pt x="6032952" y="939666"/>
                </a:cubicBezTo>
                <a:lnTo>
                  <a:pt x="6081345" y="988057"/>
                </a:lnTo>
                <a:cubicBezTo>
                  <a:pt x="6092096" y="988057"/>
                  <a:pt x="6094786" y="979992"/>
                  <a:pt x="6089408" y="963861"/>
                </a:cubicBezTo>
                <a:cubicBezTo>
                  <a:pt x="6084032" y="947729"/>
                  <a:pt x="6070590" y="934288"/>
                  <a:pt x="6049082" y="923533"/>
                </a:cubicBezTo>
                <a:lnTo>
                  <a:pt x="6032952" y="939666"/>
                </a:lnTo>
                <a:lnTo>
                  <a:pt x="6016820" y="939666"/>
                </a:lnTo>
                <a:cubicBezTo>
                  <a:pt x="5995312" y="950420"/>
                  <a:pt x="5984558" y="950420"/>
                  <a:pt x="5984558" y="939666"/>
                </a:cubicBezTo>
                <a:cubicBezTo>
                  <a:pt x="5984558" y="939666"/>
                  <a:pt x="5979182" y="934288"/>
                  <a:pt x="5968428" y="923533"/>
                </a:cubicBezTo>
                <a:close/>
                <a:moveTo>
                  <a:pt x="5145753" y="923533"/>
                </a:moveTo>
                <a:cubicBezTo>
                  <a:pt x="5145753" y="923533"/>
                  <a:pt x="5145753" y="928911"/>
                  <a:pt x="5145753" y="939666"/>
                </a:cubicBezTo>
                <a:cubicBezTo>
                  <a:pt x="5145753" y="950420"/>
                  <a:pt x="5151132" y="955796"/>
                  <a:pt x="5161884" y="955796"/>
                </a:cubicBezTo>
                <a:cubicBezTo>
                  <a:pt x="5172638" y="955796"/>
                  <a:pt x="5172638" y="950420"/>
                  <a:pt x="5161884" y="939666"/>
                </a:cubicBezTo>
                <a:cubicBezTo>
                  <a:pt x="5161884" y="939666"/>
                  <a:pt x="5161884" y="936975"/>
                  <a:pt x="5161884" y="931600"/>
                </a:cubicBezTo>
                <a:cubicBezTo>
                  <a:pt x="5161884" y="926224"/>
                  <a:pt x="5156508" y="923533"/>
                  <a:pt x="5145753" y="923533"/>
                </a:cubicBezTo>
                <a:close/>
                <a:moveTo>
                  <a:pt x="1371126" y="923533"/>
                </a:moveTo>
                <a:lnTo>
                  <a:pt x="1371126" y="955796"/>
                </a:lnTo>
                <a:cubicBezTo>
                  <a:pt x="1392633" y="955796"/>
                  <a:pt x="1408764" y="955796"/>
                  <a:pt x="1419519" y="955796"/>
                </a:cubicBezTo>
                <a:lnTo>
                  <a:pt x="1435650" y="971928"/>
                </a:lnTo>
                <a:cubicBezTo>
                  <a:pt x="1435650" y="971928"/>
                  <a:pt x="1435650" y="966550"/>
                  <a:pt x="1435650" y="955796"/>
                </a:cubicBezTo>
                <a:lnTo>
                  <a:pt x="1419519" y="955796"/>
                </a:lnTo>
                <a:cubicBezTo>
                  <a:pt x="1408764" y="945042"/>
                  <a:pt x="1398012" y="939666"/>
                  <a:pt x="1387259" y="939666"/>
                </a:cubicBezTo>
                <a:cubicBezTo>
                  <a:pt x="1387259" y="928911"/>
                  <a:pt x="1387259" y="923533"/>
                  <a:pt x="1387259" y="923533"/>
                </a:cubicBezTo>
                <a:cubicBezTo>
                  <a:pt x="1387259" y="923533"/>
                  <a:pt x="1381881" y="923533"/>
                  <a:pt x="1371126" y="923533"/>
                </a:cubicBezTo>
                <a:close/>
                <a:moveTo>
                  <a:pt x="10782362" y="916604"/>
                </a:moveTo>
                <a:lnTo>
                  <a:pt x="10777448" y="921518"/>
                </a:lnTo>
                <a:cubicBezTo>
                  <a:pt x="10776103" y="922861"/>
                  <a:pt x="10775431" y="923533"/>
                  <a:pt x="10775431" y="923533"/>
                </a:cubicBezTo>
                <a:close/>
                <a:moveTo>
                  <a:pt x="10791561" y="907404"/>
                </a:moveTo>
                <a:cubicBezTo>
                  <a:pt x="10791561" y="907404"/>
                  <a:pt x="10788873" y="910092"/>
                  <a:pt x="10783496" y="915470"/>
                </a:cubicBezTo>
                <a:lnTo>
                  <a:pt x="10782362" y="916604"/>
                </a:lnTo>
                <a:close/>
                <a:moveTo>
                  <a:pt x="5903904" y="907404"/>
                </a:moveTo>
                <a:cubicBezTo>
                  <a:pt x="5893152" y="907404"/>
                  <a:pt x="5887774" y="912779"/>
                  <a:pt x="5887774" y="923533"/>
                </a:cubicBezTo>
                <a:cubicBezTo>
                  <a:pt x="5898526" y="923533"/>
                  <a:pt x="5903904" y="923533"/>
                  <a:pt x="5903904" y="923533"/>
                </a:cubicBezTo>
                <a:lnTo>
                  <a:pt x="5920036" y="923533"/>
                </a:lnTo>
                <a:close/>
                <a:moveTo>
                  <a:pt x="4887660" y="907404"/>
                </a:moveTo>
                <a:lnTo>
                  <a:pt x="4871530" y="923533"/>
                </a:lnTo>
                <a:lnTo>
                  <a:pt x="4855398" y="939666"/>
                </a:lnTo>
                <a:lnTo>
                  <a:pt x="4887660" y="955796"/>
                </a:lnTo>
                <a:cubicBezTo>
                  <a:pt x="4887660" y="945042"/>
                  <a:pt x="4893037" y="939666"/>
                  <a:pt x="4903789" y="939666"/>
                </a:cubicBezTo>
                <a:lnTo>
                  <a:pt x="4903789" y="923533"/>
                </a:lnTo>
                <a:cubicBezTo>
                  <a:pt x="4903789" y="912779"/>
                  <a:pt x="4903789" y="907404"/>
                  <a:pt x="4903789" y="907404"/>
                </a:cubicBezTo>
                <a:cubicBezTo>
                  <a:pt x="4903789" y="907404"/>
                  <a:pt x="4898415" y="907404"/>
                  <a:pt x="4887660" y="907404"/>
                </a:cubicBezTo>
                <a:close/>
                <a:moveTo>
                  <a:pt x="1322733" y="907404"/>
                </a:moveTo>
                <a:cubicBezTo>
                  <a:pt x="1311980" y="907404"/>
                  <a:pt x="1306604" y="910092"/>
                  <a:pt x="1306604" y="915470"/>
                </a:cubicBezTo>
                <a:cubicBezTo>
                  <a:pt x="1306604" y="920846"/>
                  <a:pt x="1311980" y="923533"/>
                  <a:pt x="1322733" y="923533"/>
                </a:cubicBezTo>
                <a:cubicBezTo>
                  <a:pt x="1322733" y="923533"/>
                  <a:pt x="1322733" y="920846"/>
                  <a:pt x="1322733" y="915470"/>
                </a:cubicBezTo>
                <a:cubicBezTo>
                  <a:pt x="1322733" y="910092"/>
                  <a:pt x="1322733" y="907404"/>
                  <a:pt x="1322733" y="907404"/>
                </a:cubicBezTo>
                <a:close/>
                <a:moveTo>
                  <a:pt x="209703" y="907404"/>
                </a:moveTo>
                <a:cubicBezTo>
                  <a:pt x="220455" y="907404"/>
                  <a:pt x="231209" y="915470"/>
                  <a:pt x="241965" y="931600"/>
                </a:cubicBezTo>
                <a:lnTo>
                  <a:pt x="241965" y="947729"/>
                </a:lnTo>
                <a:cubicBezTo>
                  <a:pt x="241965" y="942354"/>
                  <a:pt x="239276" y="939666"/>
                  <a:pt x="233898" y="939666"/>
                </a:cubicBezTo>
                <a:cubicBezTo>
                  <a:pt x="228521" y="939666"/>
                  <a:pt x="220455" y="939666"/>
                  <a:pt x="209703" y="939666"/>
                </a:cubicBezTo>
                <a:close/>
                <a:moveTo>
                  <a:pt x="9460764" y="891274"/>
                </a:moveTo>
                <a:cubicBezTo>
                  <a:pt x="9466142" y="891274"/>
                  <a:pt x="9468831" y="891274"/>
                  <a:pt x="9468831" y="891274"/>
                </a:cubicBezTo>
                <a:cubicBezTo>
                  <a:pt x="9479584" y="902028"/>
                  <a:pt x="9482273" y="910092"/>
                  <a:pt x="9476896" y="915470"/>
                </a:cubicBezTo>
                <a:cubicBezTo>
                  <a:pt x="9471518" y="920846"/>
                  <a:pt x="9463455" y="923533"/>
                  <a:pt x="9452700" y="923533"/>
                </a:cubicBezTo>
                <a:cubicBezTo>
                  <a:pt x="9452700" y="912779"/>
                  <a:pt x="9452700" y="907404"/>
                  <a:pt x="9452700" y="907404"/>
                </a:cubicBezTo>
                <a:cubicBezTo>
                  <a:pt x="9452700" y="896650"/>
                  <a:pt x="9455388" y="891274"/>
                  <a:pt x="9460764" y="891274"/>
                </a:cubicBezTo>
                <a:close/>
                <a:moveTo>
                  <a:pt x="7678302" y="891274"/>
                </a:moveTo>
                <a:cubicBezTo>
                  <a:pt x="7689056" y="891274"/>
                  <a:pt x="7697120" y="891274"/>
                  <a:pt x="7702498" y="891274"/>
                </a:cubicBezTo>
                <a:cubicBezTo>
                  <a:pt x="7707876" y="891274"/>
                  <a:pt x="7710566" y="891274"/>
                  <a:pt x="7710566" y="891274"/>
                </a:cubicBezTo>
                <a:lnTo>
                  <a:pt x="7694432" y="907404"/>
                </a:lnTo>
                <a:close/>
                <a:moveTo>
                  <a:pt x="5258672" y="891274"/>
                </a:moveTo>
                <a:lnTo>
                  <a:pt x="5258672" y="907404"/>
                </a:lnTo>
                <a:cubicBezTo>
                  <a:pt x="5269423" y="918157"/>
                  <a:pt x="5274799" y="926224"/>
                  <a:pt x="5274799" y="931600"/>
                </a:cubicBezTo>
                <a:cubicBezTo>
                  <a:pt x="5274799" y="936975"/>
                  <a:pt x="5264046" y="939666"/>
                  <a:pt x="5242539" y="939666"/>
                </a:cubicBezTo>
                <a:cubicBezTo>
                  <a:pt x="5253294" y="939666"/>
                  <a:pt x="5269423" y="945042"/>
                  <a:pt x="5290931" y="955796"/>
                </a:cubicBezTo>
                <a:lnTo>
                  <a:pt x="5355454" y="988057"/>
                </a:lnTo>
                <a:cubicBezTo>
                  <a:pt x="5355454" y="988057"/>
                  <a:pt x="5350077" y="988057"/>
                  <a:pt x="5339323" y="988057"/>
                </a:cubicBezTo>
                <a:cubicBezTo>
                  <a:pt x="5328568" y="988057"/>
                  <a:pt x="5315127" y="985370"/>
                  <a:pt x="5298996" y="979992"/>
                </a:cubicBezTo>
                <a:lnTo>
                  <a:pt x="5258672" y="963861"/>
                </a:lnTo>
                <a:lnTo>
                  <a:pt x="5307060" y="988057"/>
                </a:lnTo>
                <a:lnTo>
                  <a:pt x="5371586" y="1004188"/>
                </a:lnTo>
                <a:cubicBezTo>
                  <a:pt x="5371586" y="1004188"/>
                  <a:pt x="5371586" y="1001500"/>
                  <a:pt x="5371586" y="996124"/>
                </a:cubicBezTo>
                <a:cubicBezTo>
                  <a:pt x="5371586" y="990746"/>
                  <a:pt x="5371586" y="982682"/>
                  <a:pt x="5371586" y="971928"/>
                </a:cubicBezTo>
                <a:cubicBezTo>
                  <a:pt x="5360832" y="961174"/>
                  <a:pt x="5350077" y="950420"/>
                  <a:pt x="5339323" y="939666"/>
                </a:cubicBezTo>
                <a:cubicBezTo>
                  <a:pt x="5328568" y="950420"/>
                  <a:pt x="5323192" y="950420"/>
                  <a:pt x="5323192" y="939666"/>
                </a:cubicBezTo>
                <a:cubicBezTo>
                  <a:pt x="5323192" y="907404"/>
                  <a:pt x="5301682" y="891274"/>
                  <a:pt x="5258672" y="891274"/>
                </a:cubicBezTo>
                <a:close/>
                <a:moveTo>
                  <a:pt x="467795" y="891274"/>
                </a:moveTo>
                <a:cubicBezTo>
                  <a:pt x="489304" y="923533"/>
                  <a:pt x="510812" y="945042"/>
                  <a:pt x="532319" y="955796"/>
                </a:cubicBezTo>
                <a:cubicBezTo>
                  <a:pt x="532319" y="955796"/>
                  <a:pt x="532319" y="950420"/>
                  <a:pt x="532319" y="939666"/>
                </a:cubicBezTo>
                <a:cubicBezTo>
                  <a:pt x="532319" y="907404"/>
                  <a:pt x="510812" y="891274"/>
                  <a:pt x="467795" y="891274"/>
                </a:cubicBezTo>
                <a:close/>
                <a:moveTo>
                  <a:pt x="411336" y="891274"/>
                </a:moveTo>
                <a:cubicBezTo>
                  <a:pt x="405961" y="891274"/>
                  <a:pt x="408649" y="896650"/>
                  <a:pt x="419403" y="907404"/>
                </a:cubicBezTo>
                <a:cubicBezTo>
                  <a:pt x="430158" y="918157"/>
                  <a:pt x="435535" y="918157"/>
                  <a:pt x="435535" y="907404"/>
                </a:cubicBezTo>
                <a:cubicBezTo>
                  <a:pt x="424781" y="896650"/>
                  <a:pt x="416714" y="891274"/>
                  <a:pt x="411336" y="891274"/>
                </a:cubicBezTo>
                <a:close/>
                <a:moveTo>
                  <a:pt x="7629910" y="875142"/>
                </a:moveTo>
                <a:cubicBezTo>
                  <a:pt x="7651418" y="875142"/>
                  <a:pt x="7651418" y="885896"/>
                  <a:pt x="7629910" y="907404"/>
                </a:cubicBezTo>
                <a:lnTo>
                  <a:pt x="7629910" y="931600"/>
                </a:lnTo>
                <a:cubicBezTo>
                  <a:pt x="7619156" y="915470"/>
                  <a:pt x="7613778" y="902028"/>
                  <a:pt x="7613778" y="891274"/>
                </a:cubicBezTo>
                <a:cubicBezTo>
                  <a:pt x="7613778" y="880518"/>
                  <a:pt x="7619156" y="875142"/>
                  <a:pt x="7629910" y="875142"/>
                </a:cubicBezTo>
                <a:close/>
                <a:moveTo>
                  <a:pt x="6500746" y="875142"/>
                </a:moveTo>
                <a:cubicBezTo>
                  <a:pt x="6511502" y="875142"/>
                  <a:pt x="6519566" y="875142"/>
                  <a:pt x="6524945" y="875142"/>
                </a:cubicBezTo>
                <a:cubicBezTo>
                  <a:pt x="6530320" y="875142"/>
                  <a:pt x="6533009" y="875142"/>
                  <a:pt x="6533009" y="875142"/>
                </a:cubicBezTo>
                <a:lnTo>
                  <a:pt x="6549140" y="891274"/>
                </a:lnTo>
                <a:cubicBezTo>
                  <a:pt x="6516878" y="891274"/>
                  <a:pt x="6500746" y="891274"/>
                  <a:pt x="6500746" y="891274"/>
                </a:cubicBezTo>
                <a:cubicBezTo>
                  <a:pt x="6489992" y="891274"/>
                  <a:pt x="6487304" y="888583"/>
                  <a:pt x="6492681" y="883207"/>
                </a:cubicBezTo>
                <a:cubicBezTo>
                  <a:pt x="6498058" y="877832"/>
                  <a:pt x="6500746" y="875142"/>
                  <a:pt x="6500746" y="875142"/>
                </a:cubicBezTo>
                <a:close/>
                <a:moveTo>
                  <a:pt x="6000690" y="875142"/>
                </a:moveTo>
                <a:lnTo>
                  <a:pt x="6016820" y="891274"/>
                </a:lnTo>
                <a:lnTo>
                  <a:pt x="6049082" y="891274"/>
                </a:lnTo>
                <a:lnTo>
                  <a:pt x="6016820" y="875142"/>
                </a:lnTo>
                <a:close/>
                <a:moveTo>
                  <a:pt x="5581286" y="875142"/>
                </a:moveTo>
                <a:lnTo>
                  <a:pt x="5597416" y="891274"/>
                </a:lnTo>
                <a:lnTo>
                  <a:pt x="5597416" y="875142"/>
                </a:lnTo>
                <a:close/>
                <a:moveTo>
                  <a:pt x="5015699" y="865564"/>
                </a:moveTo>
                <a:cubicBezTo>
                  <a:pt x="5012338" y="865228"/>
                  <a:pt x="5009984" y="865733"/>
                  <a:pt x="5008642" y="867075"/>
                </a:cubicBezTo>
                <a:cubicBezTo>
                  <a:pt x="5003264" y="872451"/>
                  <a:pt x="5003264" y="880518"/>
                  <a:pt x="5008642" y="891274"/>
                </a:cubicBezTo>
                <a:cubicBezTo>
                  <a:pt x="5014019" y="902028"/>
                  <a:pt x="5022084" y="907404"/>
                  <a:pt x="5032836" y="907404"/>
                </a:cubicBezTo>
                <a:cubicBezTo>
                  <a:pt x="5032836" y="907404"/>
                  <a:pt x="5038215" y="907404"/>
                  <a:pt x="5048970" y="907404"/>
                </a:cubicBezTo>
                <a:cubicBezTo>
                  <a:pt x="5059723" y="907404"/>
                  <a:pt x="5065098" y="912779"/>
                  <a:pt x="5065098" y="923533"/>
                </a:cubicBezTo>
                <a:cubicBezTo>
                  <a:pt x="5108115" y="945042"/>
                  <a:pt x="5129624" y="945042"/>
                  <a:pt x="5129624" y="923533"/>
                </a:cubicBezTo>
                <a:cubicBezTo>
                  <a:pt x="5129624" y="923533"/>
                  <a:pt x="5110802" y="912779"/>
                  <a:pt x="5073166" y="891274"/>
                </a:cubicBezTo>
                <a:cubicBezTo>
                  <a:pt x="5044935" y="875143"/>
                  <a:pt x="5025780" y="866572"/>
                  <a:pt x="5015699" y="865564"/>
                </a:cubicBezTo>
                <a:close/>
                <a:moveTo>
                  <a:pt x="201636" y="859011"/>
                </a:moveTo>
                <a:cubicBezTo>
                  <a:pt x="196260" y="859011"/>
                  <a:pt x="193569" y="864387"/>
                  <a:pt x="193569" y="875142"/>
                </a:cubicBezTo>
                <a:lnTo>
                  <a:pt x="225832" y="875142"/>
                </a:lnTo>
                <a:cubicBezTo>
                  <a:pt x="215077" y="864387"/>
                  <a:pt x="207014" y="859011"/>
                  <a:pt x="201636" y="859011"/>
                </a:cubicBezTo>
                <a:close/>
                <a:moveTo>
                  <a:pt x="6662055" y="842879"/>
                </a:moveTo>
                <a:lnTo>
                  <a:pt x="6678187" y="842879"/>
                </a:lnTo>
                <a:cubicBezTo>
                  <a:pt x="6688940" y="842879"/>
                  <a:pt x="6694318" y="848255"/>
                  <a:pt x="6694318" y="859011"/>
                </a:cubicBezTo>
                <a:cubicBezTo>
                  <a:pt x="6683564" y="859011"/>
                  <a:pt x="6675500" y="864387"/>
                  <a:pt x="6670122" y="875142"/>
                </a:cubicBezTo>
                <a:cubicBezTo>
                  <a:pt x="6664742" y="885896"/>
                  <a:pt x="6659368" y="891274"/>
                  <a:pt x="6653992" y="891274"/>
                </a:cubicBezTo>
                <a:cubicBezTo>
                  <a:pt x="6648614" y="891274"/>
                  <a:pt x="6643237" y="888583"/>
                  <a:pt x="6637859" y="883207"/>
                </a:cubicBezTo>
                <a:cubicBezTo>
                  <a:pt x="6632481" y="877832"/>
                  <a:pt x="6635172" y="872451"/>
                  <a:pt x="6645924" y="867075"/>
                </a:cubicBezTo>
                <a:cubicBezTo>
                  <a:pt x="6656678" y="861700"/>
                  <a:pt x="6662055" y="853636"/>
                  <a:pt x="6662055" y="842879"/>
                </a:cubicBezTo>
                <a:close/>
                <a:moveTo>
                  <a:pt x="5968428" y="842879"/>
                </a:moveTo>
                <a:lnTo>
                  <a:pt x="5968428" y="859011"/>
                </a:lnTo>
                <a:lnTo>
                  <a:pt x="5984558" y="859011"/>
                </a:lnTo>
                <a:cubicBezTo>
                  <a:pt x="5973804" y="848255"/>
                  <a:pt x="5968428" y="842879"/>
                  <a:pt x="5968428" y="842879"/>
                </a:cubicBezTo>
                <a:close/>
                <a:moveTo>
                  <a:pt x="5452240" y="842879"/>
                </a:moveTo>
                <a:lnTo>
                  <a:pt x="5500632" y="875142"/>
                </a:lnTo>
                <a:lnTo>
                  <a:pt x="5500632" y="859011"/>
                </a:lnTo>
                <a:close/>
                <a:moveTo>
                  <a:pt x="4903789" y="842879"/>
                </a:moveTo>
                <a:cubicBezTo>
                  <a:pt x="4903789" y="842879"/>
                  <a:pt x="4903789" y="848255"/>
                  <a:pt x="4903789" y="859011"/>
                </a:cubicBezTo>
                <a:lnTo>
                  <a:pt x="4952182" y="859011"/>
                </a:lnTo>
                <a:cubicBezTo>
                  <a:pt x="4952182" y="848255"/>
                  <a:pt x="4941430" y="842879"/>
                  <a:pt x="4919923" y="842879"/>
                </a:cubicBezTo>
                <a:cubicBezTo>
                  <a:pt x="4909165" y="842879"/>
                  <a:pt x="4903789" y="842879"/>
                  <a:pt x="4903789" y="842879"/>
                </a:cubicBezTo>
                <a:close/>
                <a:moveTo>
                  <a:pt x="6597532" y="826750"/>
                </a:moveTo>
                <a:cubicBezTo>
                  <a:pt x="6608286" y="826750"/>
                  <a:pt x="6613664" y="826750"/>
                  <a:pt x="6613664" y="826750"/>
                </a:cubicBezTo>
                <a:lnTo>
                  <a:pt x="6597532" y="842879"/>
                </a:lnTo>
                <a:close/>
                <a:moveTo>
                  <a:pt x="4871530" y="826750"/>
                </a:moveTo>
                <a:cubicBezTo>
                  <a:pt x="4871530" y="826750"/>
                  <a:pt x="4871530" y="832125"/>
                  <a:pt x="4871530" y="842879"/>
                </a:cubicBezTo>
                <a:cubicBezTo>
                  <a:pt x="4882281" y="853636"/>
                  <a:pt x="4887660" y="859011"/>
                  <a:pt x="4887660" y="859011"/>
                </a:cubicBezTo>
                <a:cubicBezTo>
                  <a:pt x="4887660" y="859011"/>
                  <a:pt x="4887660" y="853636"/>
                  <a:pt x="4887660" y="842879"/>
                </a:cubicBezTo>
                <a:cubicBezTo>
                  <a:pt x="4887660" y="832125"/>
                  <a:pt x="4884971" y="826750"/>
                  <a:pt x="4879594" y="826750"/>
                </a:cubicBezTo>
                <a:cubicBezTo>
                  <a:pt x="4874216" y="826750"/>
                  <a:pt x="4871530" y="826750"/>
                  <a:pt x="4871530" y="826750"/>
                </a:cubicBezTo>
                <a:close/>
                <a:moveTo>
                  <a:pt x="10420552" y="810618"/>
                </a:moveTo>
                <a:lnTo>
                  <a:pt x="10485074" y="826750"/>
                </a:lnTo>
                <a:lnTo>
                  <a:pt x="10452815" y="826750"/>
                </a:lnTo>
                <a:close/>
                <a:moveTo>
                  <a:pt x="5081231" y="810618"/>
                </a:moveTo>
                <a:lnTo>
                  <a:pt x="5161884" y="859011"/>
                </a:lnTo>
                <a:cubicBezTo>
                  <a:pt x="5161884" y="848255"/>
                  <a:pt x="5151132" y="837503"/>
                  <a:pt x="5129624" y="826750"/>
                </a:cubicBezTo>
                <a:cubicBezTo>
                  <a:pt x="5108115" y="815996"/>
                  <a:pt x="5091983" y="810618"/>
                  <a:pt x="5081231" y="810618"/>
                </a:cubicBezTo>
                <a:close/>
                <a:moveTo>
                  <a:pt x="32262" y="810618"/>
                </a:moveTo>
                <a:cubicBezTo>
                  <a:pt x="43018" y="810618"/>
                  <a:pt x="51081" y="810618"/>
                  <a:pt x="56459" y="810618"/>
                </a:cubicBezTo>
                <a:cubicBezTo>
                  <a:pt x="61835" y="810618"/>
                  <a:pt x="64523" y="815996"/>
                  <a:pt x="64523" y="826750"/>
                </a:cubicBezTo>
                <a:cubicBezTo>
                  <a:pt x="64523" y="826750"/>
                  <a:pt x="53769" y="826750"/>
                  <a:pt x="32262" y="826750"/>
                </a:cubicBezTo>
                <a:cubicBezTo>
                  <a:pt x="21509" y="826750"/>
                  <a:pt x="16131" y="826750"/>
                  <a:pt x="16131" y="826750"/>
                </a:cubicBezTo>
                <a:cubicBezTo>
                  <a:pt x="16131" y="815996"/>
                  <a:pt x="21509" y="810618"/>
                  <a:pt x="32262" y="810618"/>
                </a:cubicBezTo>
                <a:close/>
                <a:moveTo>
                  <a:pt x="10549600" y="794487"/>
                </a:moveTo>
                <a:cubicBezTo>
                  <a:pt x="10549600" y="794487"/>
                  <a:pt x="10554975" y="794487"/>
                  <a:pt x="10565729" y="794487"/>
                </a:cubicBezTo>
                <a:cubicBezTo>
                  <a:pt x="10587237" y="794487"/>
                  <a:pt x="10597991" y="799864"/>
                  <a:pt x="10597991" y="810618"/>
                </a:cubicBezTo>
                <a:lnTo>
                  <a:pt x="10614122" y="826750"/>
                </a:lnTo>
                <a:lnTo>
                  <a:pt x="10630253" y="842879"/>
                </a:lnTo>
                <a:lnTo>
                  <a:pt x="10614122" y="859011"/>
                </a:lnTo>
                <a:cubicBezTo>
                  <a:pt x="10603366" y="859011"/>
                  <a:pt x="10595303" y="864387"/>
                  <a:pt x="10589928" y="875142"/>
                </a:cubicBezTo>
                <a:cubicBezTo>
                  <a:pt x="10584550" y="885896"/>
                  <a:pt x="10576486" y="880518"/>
                  <a:pt x="10565729" y="859011"/>
                </a:cubicBezTo>
                <a:cubicBezTo>
                  <a:pt x="10554975" y="848255"/>
                  <a:pt x="10549600" y="842879"/>
                  <a:pt x="10549600" y="842879"/>
                </a:cubicBezTo>
                <a:cubicBezTo>
                  <a:pt x="10549600" y="842879"/>
                  <a:pt x="10554975" y="837503"/>
                  <a:pt x="10565729" y="826750"/>
                </a:cubicBezTo>
                <a:lnTo>
                  <a:pt x="10565729" y="810618"/>
                </a:lnTo>
                <a:cubicBezTo>
                  <a:pt x="10554975" y="799864"/>
                  <a:pt x="10549600" y="794487"/>
                  <a:pt x="10549600" y="794487"/>
                </a:cubicBezTo>
                <a:close/>
                <a:moveTo>
                  <a:pt x="7387946" y="794487"/>
                </a:moveTo>
                <a:lnTo>
                  <a:pt x="7404077" y="810618"/>
                </a:lnTo>
                <a:cubicBezTo>
                  <a:pt x="7404077" y="810618"/>
                  <a:pt x="7409455" y="810618"/>
                  <a:pt x="7420206" y="810618"/>
                </a:cubicBezTo>
                <a:cubicBezTo>
                  <a:pt x="7420206" y="832125"/>
                  <a:pt x="7425586" y="837503"/>
                  <a:pt x="7436338" y="826750"/>
                </a:cubicBezTo>
                <a:cubicBezTo>
                  <a:pt x="7447091" y="815996"/>
                  <a:pt x="7465914" y="813307"/>
                  <a:pt x="7492796" y="818683"/>
                </a:cubicBezTo>
                <a:cubicBezTo>
                  <a:pt x="7519682" y="824059"/>
                  <a:pt x="7538501" y="826750"/>
                  <a:pt x="7549256" y="826750"/>
                </a:cubicBezTo>
                <a:cubicBezTo>
                  <a:pt x="7560008" y="826750"/>
                  <a:pt x="7568073" y="826750"/>
                  <a:pt x="7573451" y="826750"/>
                </a:cubicBezTo>
                <a:cubicBezTo>
                  <a:pt x="7578829" y="826750"/>
                  <a:pt x="7581518" y="826750"/>
                  <a:pt x="7581518" y="826750"/>
                </a:cubicBezTo>
                <a:lnTo>
                  <a:pt x="7581518" y="842879"/>
                </a:lnTo>
                <a:cubicBezTo>
                  <a:pt x="7570764" y="832125"/>
                  <a:pt x="7565386" y="837503"/>
                  <a:pt x="7565386" y="859011"/>
                </a:cubicBezTo>
                <a:cubicBezTo>
                  <a:pt x="7565386" y="880518"/>
                  <a:pt x="7554632" y="885896"/>
                  <a:pt x="7533123" y="875142"/>
                </a:cubicBezTo>
                <a:lnTo>
                  <a:pt x="7500864" y="875142"/>
                </a:lnTo>
                <a:cubicBezTo>
                  <a:pt x="7500864" y="864387"/>
                  <a:pt x="7490110" y="859011"/>
                  <a:pt x="7468601" y="859011"/>
                </a:cubicBezTo>
                <a:lnTo>
                  <a:pt x="7436338" y="875142"/>
                </a:lnTo>
                <a:lnTo>
                  <a:pt x="7452468" y="891274"/>
                </a:lnTo>
                <a:lnTo>
                  <a:pt x="7420206" y="891274"/>
                </a:lnTo>
                <a:cubicBezTo>
                  <a:pt x="7409455" y="880518"/>
                  <a:pt x="7406764" y="872451"/>
                  <a:pt x="7412142" y="867075"/>
                </a:cubicBezTo>
                <a:cubicBezTo>
                  <a:pt x="7417518" y="861700"/>
                  <a:pt x="7404077" y="853636"/>
                  <a:pt x="7371816" y="842879"/>
                </a:cubicBezTo>
                <a:cubicBezTo>
                  <a:pt x="7264276" y="832125"/>
                  <a:pt x="7205129" y="821374"/>
                  <a:pt x="7194376" y="810618"/>
                </a:cubicBezTo>
                <a:lnTo>
                  <a:pt x="7339552" y="810618"/>
                </a:lnTo>
                <a:close/>
                <a:moveTo>
                  <a:pt x="6242654" y="794487"/>
                </a:moveTo>
                <a:lnTo>
                  <a:pt x="6258783" y="810618"/>
                </a:lnTo>
                <a:cubicBezTo>
                  <a:pt x="6280292" y="810618"/>
                  <a:pt x="6296424" y="810618"/>
                  <a:pt x="6307178" y="810618"/>
                </a:cubicBezTo>
                <a:cubicBezTo>
                  <a:pt x="6296424" y="799864"/>
                  <a:pt x="6280292" y="794487"/>
                  <a:pt x="6258783" y="794487"/>
                </a:cubicBezTo>
                <a:close/>
                <a:moveTo>
                  <a:pt x="5774858" y="794487"/>
                </a:moveTo>
                <a:lnTo>
                  <a:pt x="5790987" y="826750"/>
                </a:lnTo>
                <a:lnTo>
                  <a:pt x="5790987" y="842879"/>
                </a:lnTo>
                <a:cubicBezTo>
                  <a:pt x="5780236" y="832125"/>
                  <a:pt x="5774858" y="832125"/>
                  <a:pt x="5774858" y="842879"/>
                </a:cubicBezTo>
                <a:cubicBezTo>
                  <a:pt x="5774858" y="842879"/>
                  <a:pt x="5777545" y="845569"/>
                  <a:pt x="5782923" y="850946"/>
                </a:cubicBezTo>
                <a:cubicBezTo>
                  <a:pt x="5788300" y="856321"/>
                  <a:pt x="5790987" y="859011"/>
                  <a:pt x="5790987" y="859011"/>
                </a:cubicBezTo>
                <a:lnTo>
                  <a:pt x="5774858" y="891274"/>
                </a:lnTo>
                <a:cubicBezTo>
                  <a:pt x="5721086" y="891274"/>
                  <a:pt x="5721086" y="902028"/>
                  <a:pt x="5774858" y="923533"/>
                </a:cubicBezTo>
                <a:cubicBezTo>
                  <a:pt x="5807119" y="923533"/>
                  <a:pt x="5823250" y="923533"/>
                  <a:pt x="5823250" y="923533"/>
                </a:cubicBezTo>
                <a:cubicBezTo>
                  <a:pt x="5812496" y="912779"/>
                  <a:pt x="5812496" y="902028"/>
                  <a:pt x="5823250" y="891274"/>
                </a:cubicBezTo>
                <a:cubicBezTo>
                  <a:pt x="5834004" y="880518"/>
                  <a:pt x="5844758" y="880518"/>
                  <a:pt x="5855510" y="891274"/>
                </a:cubicBezTo>
                <a:cubicBezTo>
                  <a:pt x="5866265" y="902028"/>
                  <a:pt x="5871642" y="902028"/>
                  <a:pt x="5871642" y="891274"/>
                </a:cubicBezTo>
                <a:cubicBezTo>
                  <a:pt x="5871642" y="880518"/>
                  <a:pt x="5877020" y="880518"/>
                  <a:pt x="5887774" y="891274"/>
                </a:cubicBezTo>
                <a:lnTo>
                  <a:pt x="5903904" y="875142"/>
                </a:lnTo>
                <a:lnTo>
                  <a:pt x="5871642" y="842879"/>
                </a:lnTo>
                <a:cubicBezTo>
                  <a:pt x="5850136" y="832125"/>
                  <a:pt x="5839383" y="832125"/>
                  <a:pt x="5839383" y="842879"/>
                </a:cubicBezTo>
                <a:lnTo>
                  <a:pt x="5823250" y="826750"/>
                </a:lnTo>
                <a:cubicBezTo>
                  <a:pt x="5823250" y="815996"/>
                  <a:pt x="5817872" y="810618"/>
                  <a:pt x="5807119" y="810618"/>
                </a:cubicBezTo>
                <a:lnTo>
                  <a:pt x="5790987" y="810618"/>
                </a:lnTo>
                <a:cubicBezTo>
                  <a:pt x="5790987" y="799864"/>
                  <a:pt x="5785610" y="794487"/>
                  <a:pt x="5774858" y="794487"/>
                </a:cubicBezTo>
                <a:close/>
                <a:moveTo>
                  <a:pt x="5726464" y="794487"/>
                </a:moveTo>
                <a:cubicBezTo>
                  <a:pt x="5726464" y="794487"/>
                  <a:pt x="5729154" y="797178"/>
                  <a:pt x="5734528" y="802553"/>
                </a:cubicBezTo>
                <a:cubicBezTo>
                  <a:pt x="5739906" y="807929"/>
                  <a:pt x="5742595" y="810618"/>
                  <a:pt x="5742595" y="810618"/>
                </a:cubicBezTo>
                <a:cubicBezTo>
                  <a:pt x="5753350" y="810618"/>
                  <a:pt x="5758727" y="805241"/>
                  <a:pt x="5758727" y="794487"/>
                </a:cubicBezTo>
                <a:close/>
                <a:moveTo>
                  <a:pt x="177441" y="794487"/>
                </a:moveTo>
                <a:lnTo>
                  <a:pt x="193569" y="826750"/>
                </a:lnTo>
                <a:lnTo>
                  <a:pt x="193569" y="794487"/>
                </a:lnTo>
                <a:close/>
                <a:moveTo>
                  <a:pt x="7323422" y="778357"/>
                </a:moveTo>
                <a:cubicBezTo>
                  <a:pt x="7334177" y="778357"/>
                  <a:pt x="7339552" y="778357"/>
                  <a:pt x="7339552" y="778357"/>
                </a:cubicBezTo>
                <a:cubicBezTo>
                  <a:pt x="7339552" y="778357"/>
                  <a:pt x="7339552" y="783733"/>
                  <a:pt x="7339552" y="794487"/>
                </a:cubicBezTo>
                <a:close/>
                <a:moveTo>
                  <a:pt x="6887888" y="778357"/>
                </a:moveTo>
                <a:cubicBezTo>
                  <a:pt x="6930903" y="789111"/>
                  <a:pt x="6952413" y="805241"/>
                  <a:pt x="6952413" y="826750"/>
                </a:cubicBezTo>
                <a:cubicBezTo>
                  <a:pt x="6941659" y="815996"/>
                  <a:pt x="6930903" y="810618"/>
                  <a:pt x="6920150" y="810618"/>
                </a:cubicBezTo>
                <a:cubicBezTo>
                  <a:pt x="6909396" y="810618"/>
                  <a:pt x="6898642" y="807929"/>
                  <a:pt x="6887888" y="802553"/>
                </a:cubicBezTo>
                <a:cubicBezTo>
                  <a:pt x="6877134" y="797178"/>
                  <a:pt x="6871758" y="794487"/>
                  <a:pt x="6871758" y="794487"/>
                </a:cubicBezTo>
                <a:close/>
                <a:moveTo>
                  <a:pt x="6839496" y="778357"/>
                </a:moveTo>
                <a:cubicBezTo>
                  <a:pt x="6850248" y="778357"/>
                  <a:pt x="6855626" y="783733"/>
                  <a:pt x="6855626" y="794487"/>
                </a:cubicBezTo>
                <a:lnTo>
                  <a:pt x="6839496" y="794487"/>
                </a:lnTo>
                <a:close/>
                <a:moveTo>
                  <a:pt x="6403961" y="762225"/>
                </a:moveTo>
                <a:lnTo>
                  <a:pt x="6436224" y="778357"/>
                </a:lnTo>
                <a:lnTo>
                  <a:pt x="6452354" y="794487"/>
                </a:lnTo>
                <a:cubicBezTo>
                  <a:pt x="6452354" y="794487"/>
                  <a:pt x="6449666" y="794487"/>
                  <a:pt x="6444288" y="794487"/>
                </a:cubicBezTo>
                <a:cubicBezTo>
                  <a:pt x="6438913" y="794487"/>
                  <a:pt x="6430846" y="794487"/>
                  <a:pt x="6420092" y="794487"/>
                </a:cubicBezTo>
                <a:cubicBezTo>
                  <a:pt x="6409339" y="783733"/>
                  <a:pt x="6403961" y="772982"/>
                  <a:pt x="6403961" y="762225"/>
                </a:cubicBezTo>
                <a:close/>
                <a:moveTo>
                  <a:pt x="5742595" y="762225"/>
                </a:moveTo>
                <a:lnTo>
                  <a:pt x="5758727" y="778357"/>
                </a:lnTo>
                <a:lnTo>
                  <a:pt x="5758727" y="762225"/>
                </a:lnTo>
                <a:cubicBezTo>
                  <a:pt x="5747973" y="762225"/>
                  <a:pt x="5742595" y="762225"/>
                  <a:pt x="5742595" y="762225"/>
                </a:cubicBezTo>
                <a:close/>
                <a:moveTo>
                  <a:pt x="4952182" y="762225"/>
                </a:moveTo>
                <a:lnTo>
                  <a:pt x="4984443" y="794487"/>
                </a:lnTo>
                <a:cubicBezTo>
                  <a:pt x="5027460" y="815996"/>
                  <a:pt x="5054346" y="821374"/>
                  <a:pt x="5065098" y="810618"/>
                </a:cubicBezTo>
                <a:lnTo>
                  <a:pt x="5048970" y="794487"/>
                </a:lnTo>
                <a:cubicBezTo>
                  <a:pt x="5048970" y="794487"/>
                  <a:pt x="5035528" y="789111"/>
                  <a:pt x="5008642" y="778357"/>
                </a:cubicBezTo>
                <a:cubicBezTo>
                  <a:pt x="4981757" y="767601"/>
                  <a:pt x="4962936" y="762225"/>
                  <a:pt x="4952182" y="762225"/>
                </a:cubicBezTo>
                <a:close/>
                <a:moveTo>
                  <a:pt x="4726351" y="762225"/>
                </a:moveTo>
                <a:cubicBezTo>
                  <a:pt x="4726351" y="772982"/>
                  <a:pt x="4726351" y="778357"/>
                  <a:pt x="4726351" y="778357"/>
                </a:cubicBezTo>
                <a:cubicBezTo>
                  <a:pt x="4726351" y="789111"/>
                  <a:pt x="4726351" y="794487"/>
                  <a:pt x="4726351" y="794487"/>
                </a:cubicBezTo>
                <a:lnTo>
                  <a:pt x="4742482" y="778357"/>
                </a:lnTo>
                <a:cubicBezTo>
                  <a:pt x="4742482" y="767601"/>
                  <a:pt x="4737106" y="762225"/>
                  <a:pt x="4726351" y="762225"/>
                </a:cubicBezTo>
                <a:close/>
                <a:moveTo>
                  <a:pt x="129048" y="762225"/>
                </a:moveTo>
                <a:cubicBezTo>
                  <a:pt x="129048" y="772982"/>
                  <a:pt x="126359" y="783733"/>
                  <a:pt x="120981" y="794487"/>
                </a:cubicBezTo>
                <a:cubicBezTo>
                  <a:pt x="115605" y="805241"/>
                  <a:pt x="107540" y="815996"/>
                  <a:pt x="96786" y="826750"/>
                </a:cubicBezTo>
                <a:lnTo>
                  <a:pt x="80655" y="875142"/>
                </a:lnTo>
                <a:lnTo>
                  <a:pt x="96786" y="875142"/>
                </a:lnTo>
                <a:cubicBezTo>
                  <a:pt x="118294" y="864387"/>
                  <a:pt x="139801" y="859011"/>
                  <a:pt x="161310" y="859011"/>
                </a:cubicBezTo>
                <a:lnTo>
                  <a:pt x="177441" y="842879"/>
                </a:lnTo>
                <a:cubicBezTo>
                  <a:pt x="177441" y="832125"/>
                  <a:pt x="172063" y="832125"/>
                  <a:pt x="161310" y="842879"/>
                </a:cubicBezTo>
                <a:cubicBezTo>
                  <a:pt x="150555" y="842879"/>
                  <a:pt x="145177" y="840192"/>
                  <a:pt x="145177" y="834815"/>
                </a:cubicBezTo>
                <a:cubicBezTo>
                  <a:pt x="145177" y="829439"/>
                  <a:pt x="145177" y="821374"/>
                  <a:pt x="145177" y="810618"/>
                </a:cubicBezTo>
                <a:lnTo>
                  <a:pt x="145177" y="794487"/>
                </a:lnTo>
                <a:lnTo>
                  <a:pt x="145177" y="778357"/>
                </a:lnTo>
                <a:close/>
                <a:moveTo>
                  <a:pt x="7033068" y="746096"/>
                </a:moveTo>
                <a:cubicBezTo>
                  <a:pt x="7033068" y="746096"/>
                  <a:pt x="7033068" y="751470"/>
                  <a:pt x="7033068" y="762225"/>
                </a:cubicBezTo>
                <a:cubicBezTo>
                  <a:pt x="7033068" y="762225"/>
                  <a:pt x="7033068" y="764915"/>
                  <a:pt x="7033068" y="770291"/>
                </a:cubicBezTo>
                <a:cubicBezTo>
                  <a:pt x="7033068" y="775668"/>
                  <a:pt x="7030378" y="778357"/>
                  <a:pt x="7025000" y="778357"/>
                </a:cubicBezTo>
                <a:cubicBezTo>
                  <a:pt x="7019624" y="778357"/>
                  <a:pt x="7016936" y="772982"/>
                  <a:pt x="7016936" y="762225"/>
                </a:cubicBezTo>
                <a:cubicBezTo>
                  <a:pt x="7016936" y="751470"/>
                  <a:pt x="7022314" y="746096"/>
                  <a:pt x="7033068" y="746096"/>
                </a:cubicBezTo>
                <a:close/>
                <a:moveTo>
                  <a:pt x="7000805" y="746096"/>
                </a:moveTo>
                <a:cubicBezTo>
                  <a:pt x="7011559" y="746096"/>
                  <a:pt x="7016936" y="751470"/>
                  <a:pt x="7016936" y="762225"/>
                </a:cubicBezTo>
                <a:lnTo>
                  <a:pt x="7000805" y="762225"/>
                </a:lnTo>
                <a:lnTo>
                  <a:pt x="6984672" y="762225"/>
                </a:lnTo>
                <a:cubicBezTo>
                  <a:pt x="6995427" y="751470"/>
                  <a:pt x="7000805" y="746096"/>
                  <a:pt x="7000805" y="746096"/>
                </a:cubicBezTo>
                <a:close/>
                <a:moveTo>
                  <a:pt x="6662055" y="746096"/>
                </a:moveTo>
                <a:lnTo>
                  <a:pt x="6726579" y="746096"/>
                </a:lnTo>
                <a:lnTo>
                  <a:pt x="6742710" y="762225"/>
                </a:lnTo>
                <a:cubicBezTo>
                  <a:pt x="6721201" y="762225"/>
                  <a:pt x="6705072" y="759537"/>
                  <a:pt x="6694318" y="754161"/>
                </a:cubicBezTo>
                <a:cubicBezTo>
                  <a:pt x="6683564" y="748783"/>
                  <a:pt x="6672809" y="746096"/>
                  <a:pt x="6662055" y="746096"/>
                </a:cubicBezTo>
                <a:close/>
                <a:moveTo>
                  <a:pt x="5807119" y="746096"/>
                </a:moveTo>
                <a:cubicBezTo>
                  <a:pt x="5796364" y="746096"/>
                  <a:pt x="5790987" y="754161"/>
                  <a:pt x="5790987" y="770291"/>
                </a:cubicBezTo>
                <a:cubicBezTo>
                  <a:pt x="5790987" y="786420"/>
                  <a:pt x="5799054" y="794487"/>
                  <a:pt x="5815182" y="794487"/>
                </a:cubicBezTo>
                <a:cubicBezTo>
                  <a:pt x="5831315" y="794487"/>
                  <a:pt x="5844758" y="799864"/>
                  <a:pt x="5855510" y="810618"/>
                </a:cubicBezTo>
                <a:cubicBezTo>
                  <a:pt x="5866265" y="821374"/>
                  <a:pt x="5871642" y="826750"/>
                  <a:pt x="5871642" y="826750"/>
                </a:cubicBezTo>
                <a:lnTo>
                  <a:pt x="5871642" y="810618"/>
                </a:lnTo>
                <a:cubicBezTo>
                  <a:pt x="5860890" y="799864"/>
                  <a:pt x="5855510" y="789111"/>
                  <a:pt x="5855510" y="778357"/>
                </a:cubicBezTo>
                <a:cubicBezTo>
                  <a:pt x="5855510" y="767601"/>
                  <a:pt x="5839383" y="756850"/>
                  <a:pt x="5807119" y="746096"/>
                </a:cubicBezTo>
                <a:close/>
                <a:moveTo>
                  <a:pt x="154251" y="736518"/>
                </a:moveTo>
                <a:cubicBezTo>
                  <a:pt x="148205" y="737526"/>
                  <a:pt x="145177" y="746096"/>
                  <a:pt x="145177" y="762225"/>
                </a:cubicBezTo>
                <a:cubicBezTo>
                  <a:pt x="145177" y="772982"/>
                  <a:pt x="147868" y="778357"/>
                  <a:pt x="153244" y="778357"/>
                </a:cubicBezTo>
                <a:cubicBezTo>
                  <a:pt x="158619" y="778357"/>
                  <a:pt x="166686" y="772982"/>
                  <a:pt x="177441" y="762225"/>
                </a:cubicBezTo>
                <a:cubicBezTo>
                  <a:pt x="177441" y="751470"/>
                  <a:pt x="172063" y="743405"/>
                  <a:pt x="161310" y="738029"/>
                </a:cubicBezTo>
                <a:cubicBezTo>
                  <a:pt x="158619" y="736684"/>
                  <a:pt x="156268" y="736182"/>
                  <a:pt x="154251" y="736518"/>
                </a:cubicBezTo>
                <a:close/>
                <a:moveTo>
                  <a:pt x="4905806" y="733997"/>
                </a:moveTo>
                <a:cubicBezTo>
                  <a:pt x="4907150" y="733997"/>
                  <a:pt x="4909165" y="735341"/>
                  <a:pt x="4911856" y="738029"/>
                </a:cubicBezTo>
                <a:cubicBezTo>
                  <a:pt x="4917233" y="743405"/>
                  <a:pt x="4919923" y="746096"/>
                  <a:pt x="4919923" y="746096"/>
                </a:cubicBezTo>
                <a:cubicBezTo>
                  <a:pt x="4909165" y="746096"/>
                  <a:pt x="4903789" y="743405"/>
                  <a:pt x="4903789" y="738029"/>
                </a:cubicBezTo>
                <a:cubicBezTo>
                  <a:pt x="4903789" y="735341"/>
                  <a:pt x="4904461" y="733997"/>
                  <a:pt x="4905806" y="733997"/>
                </a:cubicBezTo>
                <a:close/>
                <a:moveTo>
                  <a:pt x="5532894" y="729963"/>
                </a:moveTo>
                <a:lnTo>
                  <a:pt x="5532894" y="746096"/>
                </a:lnTo>
                <a:lnTo>
                  <a:pt x="5516762" y="762225"/>
                </a:lnTo>
                <a:lnTo>
                  <a:pt x="5484501" y="762225"/>
                </a:lnTo>
                <a:cubicBezTo>
                  <a:pt x="5484501" y="772982"/>
                  <a:pt x="5489878" y="778357"/>
                  <a:pt x="5500632" y="778357"/>
                </a:cubicBezTo>
                <a:lnTo>
                  <a:pt x="5516762" y="794487"/>
                </a:lnTo>
                <a:lnTo>
                  <a:pt x="5565156" y="810618"/>
                </a:lnTo>
                <a:cubicBezTo>
                  <a:pt x="5586664" y="821374"/>
                  <a:pt x="5597416" y="832125"/>
                  <a:pt x="5597416" y="842879"/>
                </a:cubicBezTo>
                <a:cubicBezTo>
                  <a:pt x="5597416" y="864387"/>
                  <a:pt x="5602794" y="864387"/>
                  <a:pt x="5613549" y="842879"/>
                </a:cubicBezTo>
                <a:cubicBezTo>
                  <a:pt x="5624302" y="842879"/>
                  <a:pt x="5635058" y="842879"/>
                  <a:pt x="5645810" y="842879"/>
                </a:cubicBezTo>
                <a:lnTo>
                  <a:pt x="5661940" y="859011"/>
                </a:lnTo>
                <a:lnTo>
                  <a:pt x="5678070" y="859011"/>
                </a:lnTo>
                <a:cubicBezTo>
                  <a:pt x="5688824" y="869765"/>
                  <a:pt x="5699582" y="872451"/>
                  <a:pt x="5710332" y="867075"/>
                </a:cubicBezTo>
                <a:cubicBezTo>
                  <a:pt x="5721086" y="861700"/>
                  <a:pt x="5726464" y="864387"/>
                  <a:pt x="5726464" y="875142"/>
                </a:cubicBezTo>
                <a:cubicBezTo>
                  <a:pt x="5737217" y="864387"/>
                  <a:pt x="5734528" y="856321"/>
                  <a:pt x="5718399" y="850946"/>
                </a:cubicBezTo>
                <a:cubicBezTo>
                  <a:pt x="5702268" y="845569"/>
                  <a:pt x="5688824" y="842879"/>
                  <a:pt x="5678070" y="842879"/>
                </a:cubicBezTo>
                <a:lnTo>
                  <a:pt x="5661940" y="826750"/>
                </a:lnTo>
                <a:lnTo>
                  <a:pt x="5597416" y="762225"/>
                </a:lnTo>
                <a:cubicBezTo>
                  <a:pt x="5597416" y="762225"/>
                  <a:pt x="5592040" y="767601"/>
                  <a:pt x="5581286" y="778357"/>
                </a:cubicBezTo>
                <a:cubicBezTo>
                  <a:pt x="5559778" y="778357"/>
                  <a:pt x="5549026" y="772982"/>
                  <a:pt x="5549026" y="762225"/>
                </a:cubicBezTo>
                <a:cubicBezTo>
                  <a:pt x="5549026" y="751470"/>
                  <a:pt x="5543647" y="740719"/>
                  <a:pt x="5532894" y="729963"/>
                </a:cubicBezTo>
                <a:close/>
                <a:moveTo>
                  <a:pt x="4855398" y="729963"/>
                </a:moveTo>
                <a:lnTo>
                  <a:pt x="4855398" y="762225"/>
                </a:lnTo>
                <a:cubicBezTo>
                  <a:pt x="4855398" y="772982"/>
                  <a:pt x="4860778" y="783733"/>
                  <a:pt x="4871530" y="794487"/>
                </a:cubicBezTo>
                <a:cubicBezTo>
                  <a:pt x="4871530" y="794487"/>
                  <a:pt x="4866151" y="794487"/>
                  <a:pt x="4855398" y="794487"/>
                </a:cubicBezTo>
                <a:cubicBezTo>
                  <a:pt x="4844644" y="794487"/>
                  <a:pt x="4839268" y="791797"/>
                  <a:pt x="4839268" y="786420"/>
                </a:cubicBezTo>
                <a:cubicBezTo>
                  <a:pt x="4839268" y="781046"/>
                  <a:pt x="4839268" y="772982"/>
                  <a:pt x="4839268" y="762225"/>
                </a:cubicBezTo>
                <a:close/>
                <a:moveTo>
                  <a:pt x="290358" y="729963"/>
                </a:moveTo>
                <a:cubicBezTo>
                  <a:pt x="290358" y="740719"/>
                  <a:pt x="290358" y="746096"/>
                  <a:pt x="290358" y="746096"/>
                </a:cubicBezTo>
                <a:cubicBezTo>
                  <a:pt x="290358" y="746096"/>
                  <a:pt x="295732" y="746096"/>
                  <a:pt x="306486" y="746096"/>
                </a:cubicBezTo>
                <a:close/>
                <a:moveTo>
                  <a:pt x="6565272" y="713833"/>
                </a:moveTo>
                <a:cubicBezTo>
                  <a:pt x="6597532" y="713833"/>
                  <a:pt x="6619041" y="719209"/>
                  <a:pt x="6629792" y="729963"/>
                </a:cubicBezTo>
                <a:lnTo>
                  <a:pt x="6629792" y="746096"/>
                </a:lnTo>
                <a:cubicBezTo>
                  <a:pt x="6608286" y="735341"/>
                  <a:pt x="6592155" y="729963"/>
                  <a:pt x="6581400" y="729963"/>
                </a:cubicBezTo>
                <a:close/>
                <a:moveTo>
                  <a:pt x="5676056" y="701737"/>
                </a:moveTo>
                <a:cubicBezTo>
                  <a:pt x="5674710" y="701737"/>
                  <a:pt x="5672695" y="703079"/>
                  <a:pt x="5670006" y="705766"/>
                </a:cubicBezTo>
                <a:cubicBezTo>
                  <a:pt x="5664630" y="711142"/>
                  <a:pt x="5661940" y="713833"/>
                  <a:pt x="5661940" y="713833"/>
                </a:cubicBezTo>
                <a:lnTo>
                  <a:pt x="5694202" y="713833"/>
                </a:lnTo>
                <a:cubicBezTo>
                  <a:pt x="5683449" y="713833"/>
                  <a:pt x="5678070" y="711142"/>
                  <a:pt x="5678070" y="705766"/>
                </a:cubicBezTo>
                <a:cubicBezTo>
                  <a:pt x="5678070" y="703079"/>
                  <a:pt x="5677400" y="701737"/>
                  <a:pt x="5676056" y="701737"/>
                </a:cubicBezTo>
                <a:close/>
                <a:moveTo>
                  <a:pt x="87712" y="692660"/>
                </a:moveTo>
                <a:cubicBezTo>
                  <a:pt x="85695" y="693333"/>
                  <a:pt x="83345" y="695015"/>
                  <a:pt x="80655" y="697702"/>
                </a:cubicBezTo>
                <a:lnTo>
                  <a:pt x="80655" y="713833"/>
                </a:lnTo>
                <a:cubicBezTo>
                  <a:pt x="91409" y="713833"/>
                  <a:pt x="96786" y="713833"/>
                  <a:pt x="96786" y="713833"/>
                </a:cubicBezTo>
                <a:cubicBezTo>
                  <a:pt x="96786" y="697702"/>
                  <a:pt x="93762" y="690645"/>
                  <a:pt x="87712" y="692660"/>
                </a:cubicBezTo>
                <a:close/>
                <a:moveTo>
                  <a:pt x="6420092" y="681570"/>
                </a:moveTo>
                <a:cubicBezTo>
                  <a:pt x="6420092" y="681570"/>
                  <a:pt x="6425470" y="681570"/>
                  <a:pt x="6436224" y="681570"/>
                </a:cubicBezTo>
                <a:cubicBezTo>
                  <a:pt x="6436224" y="692327"/>
                  <a:pt x="6436224" y="697702"/>
                  <a:pt x="6436224" y="697702"/>
                </a:cubicBezTo>
                <a:cubicBezTo>
                  <a:pt x="6436224" y="697702"/>
                  <a:pt x="6430846" y="692327"/>
                  <a:pt x="6420092" y="681570"/>
                </a:cubicBezTo>
                <a:close/>
                <a:moveTo>
                  <a:pt x="5936165" y="681570"/>
                </a:moveTo>
                <a:cubicBezTo>
                  <a:pt x="5957674" y="692327"/>
                  <a:pt x="5957674" y="697702"/>
                  <a:pt x="5936165" y="697702"/>
                </a:cubicBezTo>
                <a:cubicBezTo>
                  <a:pt x="5925414" y="697702"/>
                  <a:pt x="5925414" y="692327"/>
                  <a:pt x="5936165" y="681570"/>
                </a:cubicBezTo>
                <a:close/>
                <a:moveTo>
                  <a:pt x="5996658" y="673506"/>
                </a:moveTo>
                <a:cubicBezTo>
                  <a:pt x="6004722" y="673506"/>
                  <a:pt x="6011445" y="676195"/>
                  <a:pt x="6016820" y="681570"/>
                </a:cubicBezTo>
                <a:cubicBezTo>
                  <a:pt x="6070590" y="703079"/>
                  <a:pt x="6086720" y="719209"/>
                  <a:pt x="6065213" y="729963"/>
                </a:cubicBezTo>
                <a:cubicBezTo>
                  <a:pt x="6065213" y="729963"/>
                  <a:pt x="6054458" y="729963"/>
                  <a:pt x="6032952" y="729963"/>
                </a:cubicBezTo>
                <a:lnTo>
                  <a:pt x="6000690" y="713833"/>
                </a:lnTo>
                <a:cubicBezTo>
                  <a:pt x="5989936" y="703079"/>
                  <a:pt x="5979182" y="703079"/>
                  <a:pt x="5968428" y="713833"/>
                </a:cubicBezTo>
                <a:lnTo>
                  <a:pt x="5968428" y="681570"/>
                </a:lnTo>
                <a:cubicBezTo>
                  <a:pt x="5979182" y="676195"/>
                  <a:pt x="5988594" y="673506"/>
                  <a:pt x="5996658" y="673506"/>
                </a:cubicBezTo>
                <a:close/>
                <a:moveTo>
                  <a:pt x="173408" y="673506"/>
                </a:moveTo>
                <a:cubicBezTo>
                  <a:pt x="170717" y="673506"/>
                  <a:pt x="166686" y="676195"/>
                  <a:pt x="161310" y="681570"/>
                </a:cubicBezTo>
                <a:cubicBezTo>
                  <a:pt x="161310" y="692327"/>
                  <a:pt x="163997" y="697702"/>
                  <a:pt x="169373" y="697702"/>
                </a:cubicBezTo>
                <a:cubicBezTo>
                  <a:pt x="174751" y="697702"/>
                  <a:pt x="180127" y="695013"/>
                  <a:pt x="185505" y="689637"/>
                </a:cubicBezTo>
                <a:cubicBezTo>
                  <a:pt x="190881" y="684261"/>
                  <a:pt x="193569" y="681570"/>
                  <a:pt x="193569" y="681570"/>
                </a:cubicBezTo>
                <a:cubicBezTo>
                  <a:pt x="193569" y="681570"/>
                  <a:pt x="188194" y="681570"/>
                  <a:pt x="177441" y="681570"/>
                </a:cubicBezTo>
                <a:cubicBezTo>
                  <a:pt x="177441" y="676195"/>
                  <a:pt x="176095" y="673506"/>
                  <a:pt x="173408" y="673506"/>
                </a:cubicBezTo>
                <a:close/>
                <a:moveTo>
                  <a:pt x="4597306" y="665441"/>
                </a:moveTo>
                <a:cubicBezTo>
                  <a:pt x="4586551" y="665441"/>
                  <a:pt x="4583861" y="668128"/>
                  <a:pt x="4589238" y="673506"/>
                </a:cubicBezTo>
                <a:cubicBezTo>
                  <a:pt x="4594614" y="678883"/>
                  <a:pt x="4597306" y="684261"/>
                  <a:pt x="4597306" y="689637"/>
                </a:cubicBezTo>
                <a:cubicBezTo>
                  <a:pt x="4597306" y="695013"/>
                  <a:pt x="4597306" y="700391"/>
                  <a:pt x="4597306" y="705766"/>
                </a:cubicBezTo>
                <a:cubicBezTo>
                  <a:pt x="4597306" y="711142"/>
                  <a:pt x="4597306" y="716523"/>
                  <a:pt x="4597306" y="721898"/>
                </a:cubicBezTo>
                <a:cubicBezTo>
                  <a:pt x="4597306" y="727274"/>
                  <a:pt x="4597306" y="735341"/>
                  <a:pt x="4597306" y="746096"/>
                </a:cubicBezTo>
                <a:cubicBezTo>
                  <a:pt x="4608059" y="756850"/>
                  <a:pt x="4618810" y="759537"/>
                  <a:pt x="4629565" y="754161"/>
                </a:cubicBezTo>
                <a:cubicBezTo>
                  <a:pt x="4640320" y="748783"/>
                  <a:pt x="4645696" y="740719"/>
                  <a:pt x="4645696" y="729963"/>
                </a:cubicBezTo>
                <a:cubicBezTo>
                  <a:pt x="4656448" y="697702"/>
                  <a:pt x="4645696" y="681570"/>
                  <a:pt x="4613434" y="681570"/>
                </a:cubicBezTo>
                <a:cubicBezTo>
                  <a:pt x="4602680" y="681570"/>
                  <a:pt x="4597306" y="676195"/>
                  <a:pt x="4597306" y="665441"/>
                </a:cubicBezTo>
                <a:close/>
                <a:moveTo>
                  <a:pt x="4306948" y="665441"/>
                </a:moveTo>
                <a:lnTo>
                  <a:pt x="4323079" y="665441"/>
                </a:lnTo>
                <a:lnTo>
                  <a:pt x="4306948" y="681570"/>
                </a:lnTo>
                <a:close/>
                <a:moveTo>
                  <a:pt x="5290931" y="649309"/>
                </a:moveTo>
                <a:cubicBezTo>
                  <a:pt x="5301682" y="649309"/>
                  <a:pt x="5312438" y="649309"/>
                  <a:pt x="5323192" y="649309"/>
                </a:cubicBezTo>
                <a:lnTo>
                  <a:pt x="5307060" y="665441"/>
                </a:lnTo>
                <a:close/>
                <a:moveTo>
                  <a:pt x="4113377" y="649309"/>
                </a:moveTo>
                <a:cubicBezTo>
                  <a:pt x="4113377" y="670816"/>
                  <a:pt x="4129509" y="681570"/>
                  <a:pt x="4161770" y="681570"/>
                </a:cubicBezTo>
                <a:lnTo>
                  <a:pt x="4161770" y="665441"/>
                </a:lnTo>
                <a:cubicBezTo>
                  <a:pt x="4140264" y="654684"/>
                  <a:pt x="4124129" y="649309"/>
                  <a:pt x="4113377" y="649309"/>
                </a:cubicBezTo>
                <a:close/>
                <a:moveTo>
                  <a:pt x="110900" y="628138"/>
                </a:moveTo>
                <a:cubicBezTo>
                  <a:pt x="106867" y="628809"/>
                  <a:pt x="102162" y="630491"/>
                  <a:pt x="96786" y="633178"/>
                </a:cubicBezTo>
                <a:cubicBezTo>
                  <a:pt x="107540" y="643933"/>
                  <a:pt x="107540" y="651999"/>
                  <a:pt x="96786" y="657374"/>
                </a:cubicBezTo>
                <a:cubicBezTo>
                  <a:pt x="86031" y="662751"/>
                  <a:pt x="80655" y="670816"/>
                  <a:pt x="80655" y="681570"/>
                </a:cubicBezTo>
                <a:lnTo>
                  <a:pt x="112918" y="681570"/>
                </a:lnTo>
                <a:cubicBezTo>
                  <a:pt x="123669" y="681570"/>
                  <a:pt x="129048" y="681570"/>
                  <a:pt x="129048" y="681570"/>
                </a:cubicBezTo>
                <a:lnTo>
                  <a:pt x="129048" y="665441"/>
                </a:lnTo>
                <a:cubicBezTo>
                  <a:pt x="139801" y="665441"/>
                  <a:pt x="145177" y="660065"/>
                  <a:pt x="145177" y="649309"/>
                </a:cubicBezTo>
                <a:lnTo>
                  <a:pt x="129048" y="649309"/>
                </a:lnTo>
                <a:cubicBezTo>
                  <a:pt x="129048" y="633182"/>
                  <a:pt x="122996" y="626120"/>
                  <a:pt x="110900" y="628138"/>
                </a:cubicBezTo>
                <a:close/>
                <a:moveTo>
                  <a:pt x="5234473" y="625112"/>
                </a:moveTo>
                <a:cubicBezTo>
                  <a:pt x="5239849" y="625112"/>
                  <a:pt x="5247915" y="627800"/>
                  <a:pt x="5258672" y="633178"/>
                </a:cubicBezTo>
                <a:cubicBezTo>
                  <a:pt x="5269423" y="633178"/>
                  <a:pt x="5274799" y="635869"/>
                  <a:pt x="5274799" y="641244"/>
                </a:cubicBezTo>
                <a:cubicBezTo>
                  <a:pt x="5274799" y="646620"/>
                  <a:pt x="5269423" y="649309"/>
                  <a:pt x="5258672" y="649309"/>
                </a:cubicBezTo>
                <a:lnTo>
                  <a:pt x="5226408" y="633178"/>
                </a:lnTo>
                <a:cubicBezTo>
                  <a:pt x="5226408" y="627800"/>
                  <a:pt x="5229100" y="625112"/>
                  <a:pt x="5234473" y="625112"/>
                </a:cubicBezTo>
                <a:close/>
                <a:moveTo>
                  <a:pt x="177441" y="625112"/>
                </a:moveTo>
                <a:cubicBezTo>
                  <a:pt x="172063" y="625112"/>
                  <a:pt x="166686" y="627800"/>
                  <a:pt x="161310" y="633178"/>
                </a:cubicBezTo>
                <a:lnTo>
                  <a:pt x="161310" y="665441"/>
                </a:lnTo>
                <a:cubicBezTo>
                  <a:pt x="172063" y="654684"/>
                  <a:pt x="182818" y="649309"/>
                  <a:pt x="193569" y="649309"/>
                </a:cubicBezTo>
                <a:cubicBezTo>
                  <a:pt x="193569" y="649309"/>
                  <a:pt x="193569" y="643933"/>
                  <a:pt x="193569" y="633178"/>
                </a:cubicBezTo>
                <a:cubicBezTo>
                  <a:pt x="188194" y="627800"/>
                  <a:pt x="182818" y="625112"/>
                  <a:pt x="177441" y="625112"/>
                </a:cubicBezTo>
                <a:close/>
                <a:moveTo>
                  <a:pt x="6226523" y="617050"/>
                </a:moveTo>
                <a:lnTo>
                  <a:pt x="6226523" y="633178"/>
                </a:lnTo>
                <a:cubicBezTo>
                  <a:pt x="6226523" y="633178"/>
                  <a:pt x="6223832" y="630488"/>
                  <a:pt x="6218456" y="625112"/>
                </a:cubicBezTo>
                <a:cubicBezTo>
                  <a:pt x="6213078" y="619737"/>
                  <a:pt x="6215770" y="617050"/>
                  <a:pt x="6226523" y="617050"/>
                </a:cubicBezTo>
                <a:close/>
                <a:moveTo>
                  <a:pt x="4528748" y="608983"/>
                </a:moveTo>
                <a:cubicBezTo>
                  <a:pt x="4520683" y="608983"/>
                  <a:pt x="4516648" y="611670"/>
                  <a:pt x="4516648" y="617050"/>
                </a:cubicBezTo>
                <a:cubicBezTo>
                  <a:pt x="4516648" y="649309"/>
                  <a:pt x="4543534" y="660065"/>
                  <a:pt x="4597306" y="649309"/>
                </a:cubicBezTo>
                <a:cubicBezTo>
                  <a:pt x="4618810" y="649309"/>
                  <a:pt x="4629565" y="649309"/>
                  <a:pt x="4629565" y="649309"/>
                </a:cubicBezTo>
                <a:cubicBezTo>
                  <a:pt x="4629565" y="649309"/>
                  <a:pt x="4629565" y="651999"/>
                  <a:pt x="4629565" y="657374"/>
                </a:cubicBezTo>
                <a:cubicBezTo>
                  <a:pt x="4629565" y="662751"/>
                  <a:pt x="4629565" y="670816"/>
                  <a:pt x="4629565" y="681570"/>
                </a:cubicBezTo>
                <a:lnTo>
                  <a:pt x="4645696" y="665441"/>
                </a:lnTo>
                <a:cubicBezTo>
                  <a:pt x="4656448" y="654684"/>
                  <a:pt x="4667206" y="651999"/>
                  <a:pt x="4677959" y="657374"/>
                </a:cubicBezTo>
                <a:cubicBezTo>
                  <a:pt x="4688713" y="662751"/>
                  <a:pt x="4688713" y="668128"/>
                  <a:pt x="4677959" y="673506"/>
                </a:cubicBezTo>
                <a:cubicBezTo>
                  <a:pt x="4667206" y="678883"/>
                  <a:pt x="4661827" y="686946"/>
                  <a:pt x="4661827" y="697702"/>
                </a:cubicBezTo>
                <a:lnTo>
                  <a:pt x="4694089" y="729963"/>
                </a:lnTo>
                <a:cubicBezTo>
                  <a:pt x="4704843" y="729963"/>
                  <a:pt x="4712910" y="732652"/>
                  <a:pt x="4718285" y="738029"/>
                </a:cubicBezTo>
                <a:cubicBezTo>
                  <a:pt x="4723665" y="743405"/>
                  <a:pt x="4726351" y="746096"/>
                  <a:pt x="4726351" y="746096"/>
                </a:cubicBezTo>
                <a:cubicBezTo>
                  <a:pt x="4737106" y="756850"/>
                  <a:pt x="4747860" y="756850"/>
                  <a:pt x="4758615" y="746096"/>
                </a:cubicBezTo>
                <a:cubicBezTo>
                  <a:pt x="4769367" y="724587"/>
                  <a:pt x="4780122" y="729963"/>
                  <a:pt x="4790875" y="762225"/>
                </a:cubicBezTo>
                <a:lnTo>
                  <a:pt x="4807006" y="778357"/>
                </a:lnTo>
                <a:lnTo>
                  <a:pt x="4807006" y="810618"/>
                </a:lnTo>
                <a:lnTo>
                  <a:pt x="4823137" y="826750"/>
                </a:lnTo>
                <a:lnTo>
                  <a:pt x="4839268" y="810618"/>
                </a:lnTo>
                <a:lnTo>
                  <a:pt x="4839268" y="826750"/>
                </a:lnTo>
                <a:cubicBezTo>
                  <a:pt x="4850020" y="815996"/>
                  <a:pt x="4860778" y="805241"/>
                  <a:pt x="4871530" y="794487"/>
                </a:cubicBezTo>
                <a:cubicBezTo>
                  <a:pt x="4882281" y="805241"/>
                  <a:pt x="4893037" y="810618"/>
                  <a:pt x="4903789" y="810618"/>
                </a:cubicBezTo>
                <a:lnTo>
                  <a:pt x="4936051" y="810618"/>
                </a:lnTo>
                <a:lnTo>
                  <a:pt x="4968315" y="842879"/>
                </a:lnTo>
                <a:cubicBezTo>
                  <a:pt x="4979066" y="875142"/>
                  <a:pt x="4989823" y="883207"/>
                  <a:pt x="5000574" y="867075"/>
                </a:cubicBezTo>
                <a:cubicBezTo>
                  <a:pt x="5011330" y="850946"/>
                  <a:pt x="5000574" y="837503"/>
                  <a:pt x="4968315" y="826750"/>
                </a:cubicBezTo>
                <a:lnTo>
                  <a:pt x="4936051" y="810618"/>
                </a:lnTo>
                <a:lnTo>
                  <a:pt x="4903789" y="794487"/>
                </a:lnTo>
                <a:lnTo>
                  <a:pt x="4903789" y="778357"/>
                </a:lnTo>
                <a:cubicBezTo>
                  <a:pt x="4914544" y="778357"/>
                  <a:pt x="4925298" y="767601"/>
                  <a:pt x="4936051" y="746096"/>
                </a:cubicBezTo>
                <a:cubicBezTo>
                  <a:pt x="4925298" y="735341"/>
                  <a:pt x="4914544" y="724587"/>
                  <a:pt x="4903789" y="713833"/>
                </a:cubicBezTo>
                <a:cubicBezTo>
                  <a:pt x="4893037" y="724587"/>
                  <a:pt x="4882281" y="729963"/>
                  <a:pt x="4871530" y="729963"/>
                </a:cubicBezTo>
                <a:cubicBezTo>
                  <a:pt x="4860778" y="729963"/>
                  <a:pt x="4855398" y="729963"/>
                  <a:pt x="4855398" y="729963"/>
                </a:cubicBezTo>
                <a:lnTo>
                  <a:pt x="4855398" y="713833"/>
                </a:lnTo>
                <a:cubicBezTo>
                  <a:pt x="4866151" y="713833"/>
                  <a:pt x="4871530" y="711142"/>
                  <a:pt x="4871530" y="705766"/>
                </a:cubicBezTo>
                <a:cubicBezTo>
                  <a:pt x="4871530" y="700391"/>
                  <a:pt x="4871530" y="697702"/>
                  <a:pt x="4871530" y="697702"/>
                </a:cubicBezTo>
                <a:cubicBezTo>
                  <a:pt x="4871530" y="686946"/>
                  <a:pt x="4866151" y="681570"/>
                  <a:pt x="4855398" y="681570"/>
                </a:cubicBezTo>
                <a:cubicBezTo>
                  <a:pt x="4844644" y="681570"/>
                  <a:pt x="4828513" y="676195"/>
                  <a:pt x="4807006" y="665441"/>
                </a:cubicBezTo>
                <a:cubicBezTo>
                  <a:pt x="4785498" y="654684"/>
                  <a:pt x="4774744" y="654684"/>
                  <a:pt x="4774744" y="665441"/>
                </a:cubicBezTo>
                <a:lnTo>
                  <a:pt x="4758615" y="665441"/>
                </a:lnTo>
                <a:cubicBezTo>
                  <a:pt x="4747860" y="665441"/>
                  <a:pt x="4739793" y="665441"/>
                  <a:pt x="4734414" y="665441"/>
                </a:cubicBezTo>
                <a:cubicBezTo>
                  <a:pt x="4729038" y="665441"/>
                  <a:pt x="4720974" y="660065"/>
                  <a:pt x="4710219" y="649309"/>
                </a:cubicBezTo>
                <a:cubicBezTo>
                  <a:pt x="4688713" y="638555"/>
                  <a:pt x="4664516" y="630488"/>
                  <a:pt x="4637631" y="625112"/>
                </a:cubicBezTo>
                <a:cubicBezTo>
                  <a:pt x="4610748" y="619737"/>
                  <a:pt x="4586551" y="617050"/>
                  <a:pt x="4565041" y="617050"/>
                </a:cubicBezTo>
                <a:cubicBezTo>
                  <a:pt x="4548910" y="611670"/>
                  <a:pt x="4536811" y="608983"/>
                  <a:pt x="4528748" y="608983"/>
                </a:cubicBezTo>
                <a:close/>
                <a:moveTo>
                  <a:pt x="4133540" y="608983"/>
                </a:moveTo>
                <a:cubicBezTo>
                  <a:pt x="4130853" y="608983"/>
                  <a:pt x="4129509" y="611670"/>
                  <a:pt x="4129509" y="617050"/>
                </a:cubicBezTo>
                <a:lnTo>
                  <a:pt x="4145639" y="617050"/>
                </a:lnTo>
                <a:cubicBezTo>
                  <a:pt x="4140264" y="611670"/>
                  <a:pt x="4136229" y="608983"/>
                  <a:pt x="4133540" y="608983"/>
                </a:cubicBezTo>
                <a:close/>
                <a:moveTo>
                  <a:pt x="5323192" y="584787"/>
                </a:moveTo>
                <a:cubicBezTo>
                  <a:pt x="5344701" y="584787"/>
                  <a:pt x="5355454" y="587474"/>
                  <a:pt x="5355454" y="592850"/>
                </a:cubicBezTo>
                <a:cubicBezTo>
                  <a:pt x="5355454" y="598228"/>
                  <a:pt x="5355454" y="600916"/>
                  <a:pt x="5355454" y="600916"/>
                </a:cubicBezTo>
                <a:cubicBezTo>
                  <a:pt x="5366206" y="600916"/>
                  <a:pt x="5374273" y="600916"/>
                  <a:pt x="5379650" y="600916"/>
                </a:cubicBezTo>
                <a:cubicBezTo>
                  <a:pt x="5385029" y="600916"/>
                  <a:pt x="5387714" y="600916"/>
                  <a:pt x="5387714" y="600916"/>
                </a:cubicBezTo>
                <a:lnTo>
                  <a:pt x="5387714" y="617050"/>
                </a:lnTo>
                <a:cubicBezTo>
                  <a:pt x="5366206" y="627802"/>
                  <a:pt x="5344701" y="627802"/>
                  <a:pt x="5323192" y="617050"/>
                </a:cubicBezTo>
                <a:cubicBezTo>
                  <a:pt x="5301682" y="617050"/>
                  <a:pt x="5290931" y="611673"/>
                  <a:pt x="5290931" y="600916"/>
                </a:cubicBezTo>
                <a:cubicBezTo>
                  <a:pt x="5290931" y="590161"/>
                  <a:pt x="5301682" y="584787"/>
                  <a:pt x="5323192" y="584787"/>
                </a:cubicBezTo>
                <a:close/>
                <a:moveTo>
                  <a:pt x="5145753" y="584787"/>
                </a:moveTo>
                <a:cubicBezTo>
                  <a:pt x="5167262" y="595541"/>
                  <a:pt x="5178015" y="600916"/>
                  <a:pt x="5178015" y="600916"/>
                </a:cubicBezTo>
                <a:lnTo>
                  <a:pt x="5129624" y="600916"/>
                </a:lnTo>
                <a:close/>
                <a:moveTo>
                  <a:pt x="5081231" y="568654"/>
                </a:moveTo>
                <a:cubicBezTo>
                  <a:pt x="5091983" y="579410"/>
                  <a:pt x="5097360" y="584787"/>
                  <a:pt x="5097360" y="584787"/>
                </a:cubicBezTo>
                <a:lnTo>
                  <a:pt x="5081231" y="584787"/>
                </a:lnTo>
                <a:close/>
                <a:moveTo>
                  <a:pt x="500058" y="536395"/>
                </a:moveTo>
                <a:lnTo>
                  <a:pt x="483927" y="552524"/>
                </a:lnTo>
                <a:lnTo>
                  <a:pt x="500058" y="552524"/>
                </a:lnTo>
                <a:cubicBezTo>
                  <a:pt x="510812" y="541770"/>
                  <a:pt x="510812" y="536395"/>
                  <a:pt x="500058" y="536395"/>
                </a:cubicBezTo>
                <a:close/>
                <a:moveTo>
                  <a:pt x="4839268" y="471870"/>
                </a:moveTo>
                <a:cubicBezTo>
                  <a:pt x="4839268" y="471870"/>
                  <a:pt x="4847333" y="474560"/>
                  <a:pt x="4863464" y="479936"/>
                </a:cubicBezTo>
                <a:cubicBezTo>
                  <a:pt x="4879594" y="485311"/>
                  <a:pt x="4898415" y="493375"/>
                  <a:pt x="4919923" y="504132"/>
                </a:cubicBezTo>
                <a:cubicBezTo>
                  <a:pt x="4941430" y="514886"/>
                  <a:pt x="4954874" y="522952"/>
                  <a:pt x="4960247" y="528328"/>
                </a:cubicBezTo>
                <a:cubicBezTo>
                  <a:pt x="4965626" y="533704"/>
                  <a:pt x="4981757" y="539082"/>
                  <a:pt x="5008642" y="544457"/>
                </a:cubicBezTo>
                <a:cubicBezTo>
                  <a:pt x="5035528" y="549833"/>
                  <a:pt x="5048970" y="557900"/>
                  <a:pt x="5048970" y="568654"/>
                </a:cubicBezTo>
                <a:cubicBezTo>
                  <a:pt x="5038215" y="568654"/>
                  <a:pt x="5022084" y="563278"/>
                  <a:pt x="5000574" y="552524"/>
                </a:cubicBezTo>
                <a:lnTo>
                  <a:pt x="4903789" y="520261"/>
                </a:lnTo>
                <a:close/>
                <a:moveTo>
                  <a:pt x="4790875" y="455741"/>
                </a:moveTo>
                <a:cubicBezTo>
                  <a:pt x="4801629" y="455741"/>
                  <a:pt x="4812382" y="461115"/>
                  <a:pt x="4823137" y="471870"/>
                </a:cubicBezTo>
                <a:lnTo>
                  <a:pt x="4790875" y="471870"/>
                </a:lnTo>
                <a:cubicBezTo>
                  <a:pt x="4780122" y="461115"/>
                  <a:pt x="4780122" y="455741"/>
                  <a:pt x="4790875" y="455741"/>
                </a:cubicBezTo>
                <a:close/>
                <a:moveTo>
                  <a:pt x="4677959" y="423478"/>
                </a:moveTo>
                <a:cubicBezTo>
                  <a:pt x="4720974" y="423478"/>
                  <a:pt x="4742482" y="434232"/>
                  <a:pt x="4742482" y="455741"/>
                </a:cubicBezTo>
                <a:lnTo>
                  <a:pt x="4694089" y="439607"/>
                </a:lnTo>
                <a:close/>
                <a:moveTo>
                  <a:pt x="4024657" y="423478"/>
                </a:moveTo>
                <a:cubicBezTo>
                  <a:pt x="4013905" y="423478"/>
                  <a:pt x="4005839" y="428853"/>
                  <a:pt x="4000461" y="439607"/>
                </a:cubicBezTo>
                <a:cubicBezTo>
                  <a:pt x="3989706" y="493375"/>
                  <a:pt x="4005839" y="525638"/>
                  <a:pt x="4048854" y="536395"/>
                </a:cubicBezTo>
                <a:cubicBezTo>
                  <a:pt x="4059606" y="536395"/>
                  <a:pt x="4064985" y="539082"/>
                  <a:pt x="4064985" y="544457"/>
                </a:cubicBezTo>
                <a:cubicBezTo>
                  <a:pt x="4064985" y="549833"/>
                  <a:pt x="4070361" y="552524"/>
                  <a:pt x="4081116" y="552524"/>
                </a:cubicBezTo>
                <a:cubicBezTo>
                  <a:pt x="4091868" y="552524"/>
                  <a:pt x="4102622" y="557900"/>
                  <a:pt x="4113377" y="568654"/>
                </a:cubicBezTo>
                <a:lnTo>
                  <a:pt x="4161770" y="552524"/>
                </a:lnTo>
                <a:lnTo>
                  <a:pt x="4177901" y="568654"/>
                </a:lnTo>
                <a:cubicBezTo>
                  <a:pt x="4177901" y="579410"/>
                  <a:pt x="4183277" y="582096"/>
                  <a:pt x="4194029" y="576720"/>
                </a:cubicBezTo>
                <a:cubicBezTo>
                  <a:pt x="4204784" y="571345"/>
                  <a:pt x="4204784" y="574029"/>
                  <a:pt x="4194029" y="584787"/>
                </a:cubicBezTo>
                <a:cubicBezTo>
                  <a:pt x="4194029" y="584787"/>
                  <a:pt x="4196721" y="587474"/>
                  <a:pt x="4202097" y="592850"/>
                </a:cubicBezTo>
                <a:cubicBezTo>
                  <a:pt x="4207474" y="598228"/>
                  <a:pt x="4215539" y="606292"/>
                  <a:pt x="4226293" y="617050"/>
                </a:cubicBezTo>
                <a:cubicBezTo>
                  <a:pt x="4237046" y="627802"/>
                  <a:pt x="4242426" y="633178"/>
                  <a:pt x="4242426" y="633178"/>
                </a:cubicBezTo>
                <a:lnTo>
                  <a:pt x="4258555" y="649309"/>
                </a:lnTo>
                <a:lnTo>
                  <a:pt x="4242426" y="649309"/>
                </a:lnTo>
                <a:lnTo>
                  <a:pt x="4226293" y="665441"/>
                </a:lnTo>
                <a:lnTo>
                  <a:pt x="4242426" y="681570"/>
                </a:lnTo>
                <a:cubicBezTo>
                  <a:pt x="4253177" y="692327"/>
                  <a:pt x="4263932" y="697702"/>
                  <a:pt x="4274684" y="697702"/>
                </a:cubicBezTo>
                <a:cubicBezTo>
                  <a:pt x="4285439" y="697702"/>
                  <a:pt x="4312325" y="703079"/>
                  <a:pt x="4355342" y="713833"/>
                </a:cubicBezTo>
                <a:lnTo>
                  <a:pt x="4371470" y="713833"/>
                </a:lnTo>
                <a:lnTo>
                  <a:pt x="4387601" y="681570"/>
                </a:lnTo>
                <a:cubicBezTo>
                  <a:pt x="4398358" y="692327"/>
                  <a:pt x="4406421" y="697702"/>
                  <a:pt x="4411797" y="697702"/>
                </a:cubicBezTo>
                <a:cubicBezTo>
                  <a:pt x="4417176" y="697702"/>
                  <a:pt x="4419865" y="692327"/>
                  <a:pt x="4419865" y="681570"/>
                </a:cubicBezTo>
                <a:cubicBezTo>
                  <a:pt x="4409110" y="681570"/>
                  <a:pt x="4403734" y="676195"/>
                  <a:pt x="4403734" y="665441"/>
                </a:cubicBezTo>
                <a:lnTo>
                  <a:pt x="4484389" y="713833"/>
                </a:lnTo>
                <a:cubicBezTo>
                  <a:pt x="4505897" y="724587"/>
                  <a:pt x="4524714" y="729963"/>
                  <a:pt x="4540847" y="729963"/>
                </a:cubicBezTo>
                <a:cubicBezTo>
                  <a:pt x="4556976" y="729963"/>
                  <a:pt x="4565041" y="724587"/>
                  <a:pt x="4565041" y="713833"/>
                </a:cubicBezTo>
                <a:cubicBezTo>
                  <a:pt x="4565041" y="703079"/>
                  <a:pt x="4562355" y="689637"/>
                  <a:pt x="4556976" y="673506"/>
                </a:cubicBezTo>
                <a:cubicBezTo>
                  <a:pt x="4551597" y="657374"/>
                  <a:pt x="4543534" y="651999"/>
                  <a:pt x="4532779" y="657374"/>
                </a:cubicBezTo>
                <a:cubicBezTo>
                  <a:pt x="4522025" y="662751"/>
                  <a:pt x="4516648" y="660065"/>
                  <a:pt x="4516648" y="649309"/>
                </a:cubicBezTo>
                <a:cubicBezTo>
                  <a:pt x="4516648" y="649309"/>
                  <a:pt x="4508586" y="646620"/>
                  <a:pt x="4492452" y="641244"/>
                </a:cubicBezTo>
                <a:cubicBezTo>
                  <a:pt x="4476323" y="635869"/>
                  <a:pt x="4457501" y="633178"/>
                  <a:pt x="4435994" y="633178"/>
                </a:cubicBezTo>
                <a:cubicBezTo>
                  <a:pt x="4392980" y="622424"/>
                  <a:pt x="4358029" y="608983"/>
                  <a:pt x="4331143" y="592850"/>
                </a:cubicBezTo>
                <a:cubicBezTo>
                  <a:pt x="4304260" y="576720"/>
                  <a:pt x="4282752" y="568654"/>
                  <a:pt x="4266621" y="568654"/>
                </a:cubicBezTo>
                <a:cubicBezTo>
                  <a:pt x="4250488" y="568654"/>
                  <a:pt x="4237046" y="563278"/>
                  <a:pt x="4226293" y="552524"/>
                </a:cubicBezTo>
                <a:lnTo>
                  <a:pt x="4242426" y="536395"/>
                </a:lnTo>
                <a:lnTo>
                  <a:pt x="4274684" y="536395"/>
                </a:lnTo>
                <a:lnTo>
                  <a:pt x="4242426" y="520261"/>
                </a:lnTo>
                <a:cubicBezTo>
                  <a:pt x="4177901" y="488000"/>
                  <a:pt x="4134884" y="466493"/>
                  <a:pt x="4113377" y="455741"/>
                </a:cubicBezTo>
                <a:cubicBezTo>
                  <a:pt x="4102622" y="455741"/>
                  <a:pt x="4086491" y="450361"/>
                  <a:pt x="4064985" y="439607"/>
                </a:cubicBezTo>
                <a:cubicBezTo>
                  <a:pt x="4048854" y="428853"/>
                  <a:pt x="4035412" y="423478"/>
                  <a:pt x="4024657" y="423478"/>
                </a:cubicBezTo>
                <a:close/>
                <a:moveTo>
                  <a:pt x="3903675" y="423478"/>
                </a:moveTo>
                <a:cubicBezTo>
                  <a:pt x="3903675" y="434232"/>
                  <a:pt x="3903675" y="439607"/>
                  <a:pt x="3903675" y="439607"/>
                </a:cubicBezTo>
                <a:cubicBezTo>
                  <a:pt x="3914430" y="439607"/>
                  <a:pt x="3919808" y="439607"/>
                  <a:pt x="3919808" y="439607"/>
                </a:cubicBezTo>
                <a:cubicBezTo>
                  <a:pt x="3919808" y="428853"/>
                  <a:pt x="3914430" y="423478"/>
                  <a:pt x="3903675" y="423478"/>
                </a:cubicBezTo>
                <a:close/>
                <a:moveTo>
                  <a:pt x="96786" y="423478"/>
                </a:moveTo>
                <a:lnTo>
                  <a:pt x="112918" y="423478"/>
                </a:lnTo>
                <a:cubicBezTo>
                  <a:pt x="112918" y="434232"/>
                  <a:pt x="112918" y="439607"/>
                  <a:pt x="112918" y="439607"/>
                </a:cubicBezTo>
                <a:cubicBezTo>
                  <a:pt x="112918" y="450361"/>
                  <a:pt x="110227" y="453050"/>
                  <a:pt x="104851" y="447674"/>
                </a:cubicBezTo>
                <a:cubicBezTo>
                  <a:pt x="99473" y="442297"/>
                  <a:pt x="96786" y="439607"/>
                  <a:pt x="96786" y="439607"/>
                </a:cubicBezTo>
                <a:close/>
                <a:moveTo>
                  <a:pt x="209703" y="407346"/>
                </a:moveTo>
                <a:cubicBezTo>
                  <a:pt x="209703" y="418101"/>
                  <a:pt x="209703" y="431542"/>
                  <a:pt x="209703" y="447674"/>
                </a:cubicBezTo>
                <a:cubicBezTo>
                  <a:pt x="209703" y="463804"/>
                  <a:pt x="212390" y="471870"/>
                  <a:pt x="217768" y="471870"/>
                </a:cubicBezTo>
                <a:cubicBezTo>
                  <a:pt x="223144" y="471870"/>
                  <a:pt x="225832" y="461115"/>
                  <a:pt x="225832" y="439607"/>
                </a:cubicBezTo>
                <a:cubicBezTo>
                  <a:pt x="225832" y="418101"/>
                  <a:pt x="220455" y="407346"/>
                  <a:pt x="209703" y="407346"/>
                </a:cubicBezTo>
                <a:close/>
                <a:moveTo>
                  <a:pt x="613981" y="402305"/>
                </a:moveTo>
                <a:cubicBezTo>
                  <a:pt x="615998" y="400289"/>
                  <a:pt x="621040" y="407347"/>
                  <a:pt x="629105" y="423478"/>
                </a:cubicBezTo>
                <a:cubicBezTo>
                  <a:pt x="629105" y="434232"/>
                  <a:pt x="629105" y="439607"/>
                  <a:pt x="629105" y="439607"/>
                </a:cubicBezTo>
                <a:cubicBezTo>
                  <a:pt x="629105" y="439607"/>
                  <a:pt x="623727" y="439607"/>
                  <a:pt x="612974" y="439607"/>
                </a:cubicBezTo>
                <a:lnTo>
                  <a:pt x="612974" y="407346"/>
                </a:lnTo>
                <a:cubicBezTo>
                  <a:pt x="612974" y="404657"/>
                  <a:pt x="613310" y="402978"/>
                  <a:pt x="613981" y="402305"/>
                </a:cubicBezTo>
                <a:close/>
                <a:moveTo>
                  <a:pt x="560546" y="395250"/>
                </a:moveTo>
                <a:cubicBezTo>
                  <a:pt x="557859" y="395250"/>
                  <a:pt x="553827" y="396593"/>
                  <a:pt x="548451" y="399282"/>
                </a:cubicBezTo>
                <a:cubicBezTo>
                  <a:pt x="537695" y="404657"/>
                  <a:pt x="532319" y="412720"/>
                  <a:pt x="532319" y="423478"/>
                </a:cubicBezTo>
                <a:lnTo>
                  <a:pt x="548451" y="423478"/>
                </a:lnTo>
                <a:cubicBezTo>
                  <a:pt x="559203" y="412720"/>
                  <a:pt x="564581" y="404657"/>
                  <a:pt x="564581" y="399282"/>
                </a:cubicBezTo>
                <a:cubicBezTo>
                  <a:pt x="564581" y="396593"/>
                  <a:pt x="563237" y="395250"/>
                  <a:pt x="560546" y="395250"/>
                </a:cubicBezTo>
                <a:close/>
                <a:moveTo>
                  <a:pt x="633137" y="367019"/>
                </a:moveTo>
                <a:cubicBezTo>
                  <a:pt x="630450" y="367019"/>
                  <a:pt x="629105" y="369707"/>
                  <a:pt x="629105" y="375086"/>
                </a:cubicBezTo>
                <a:cubicBezTo>
                  <a:pt x="629105" y="385840"/>
                  <a:pt x="623727" y="385840"/>
                  <a:pt x="612974" y="375086"/>
                </a:cubicBezTo>
                <a:cubicBezTo>
                  <a:pt x="602219" y="396591"/>
                  <a:pt x="596844" y="412720"/>
                  <a:pt x="596844" y="423478"/>
                </a:cubicBezTo>
                <a:cubicBezTo>
                  <a:pt x="596844" y="434232"/>
                  <a:pt x="596844" y="439607"/>
                  <a:pt x="596844" y="439607"/>
                </a:cubicBezTo>
                <a:cubicBezTo>
                  <a:pt x="596844" y="439607"/>
                  <a:pt x="586090" y="439607"/>
                  <a:pt x="564581" y="439607"/>
                </a:cubicBezTo>
                <a:cubicBezTo>
                  <a:pt x="553827" y="439607"/>
                  <a:pt x="545760" y="439607"/>
                  <a:pt x="540385" y="439607"/>
                </a:cubicBezTo>
                <a:cubicBezTo>
                  <a:pt x="535008" y="439607"/>
                  <a:pt x="532319" y="444983"/>
                  <a:pt x="532319" y="455741"/>
                </a:cubicBezTo>
                <a:lnTo>
                  <a:pt x="548451" y="455741"/>
                </a:lnTo>
                <a:cubicBezTo>
                  <a:pt x="559203" y="455741"/>
                  <a:pt x="567269" y="455741"/>
                  <a:pt x="572645" y="455741"/>
                </a:cubicBezTo>
                <a:cubicBezTo>
                  <a:pt x="578023" y="455741"/>
                  <a:pt x="586090" y="455741"/>
                  <a:pt x="596844" y="455741"/>
                </a:cubicBezTo>
                <a:cubicBezTo>
                  <a:pt x="618349" y="477246"/>
                  <a:pt x="634482" y="477246"/>
                  <a:pt x="645236" y="455741"/>
                </a:cubicBezTo>
                <a:cubicBezTo>
                  <a:pt x="655991" y="444983"/>
                  <a:pt x="666744" y="439607"/>
                  <a:pt x="677499" y="439607"/>
                </a:cubicBezTo>
                <a:lnTo>
                  <a:pt x="677499" y="423478"/>
                </a:lnTo>
                <a:lnTo>
                  <a:pt x="661365" y="391215"/>
                </a:lnTo>
                <a:lnTo>
                  <a:pt x="645236" y="375086"/>
                </a:lnTo>
                <a:cubicBezTo>
                  <a:pt x="639858" y="369707"/>
                  <a:pt x="635826" y="367019"/>
                  <a:pt x="633137" y="367019"/>
                </a:cubicBezTo>
                <a:close/>
                <a:moveTo>
                  <a:pt x="4032723" y="310561"/>
                </a:moveTo>
                <a:lnTo>
                  <a:pt x="4081116" y="326691"/>
                </a:lnTo>
                <a:cubicBezTo>
                  <a:pt x="4081116" y="326691"/>
                  <a:pt x="4078425" y="326691"/>
                  <a:pt x="4073050" y="326691"/>
                </a:cubicBezTo>
                <a:cubicBezTo>
                  <a:pt x="4067673" y="326691"/>
                  <a:pt x="4059606" y="326691"/>
                  <a:pt x="4048854" y="326691"/>
                </a:cubicBezTo>
                <a:close/>
                <a:moveTo>
                  <a:pt x="3884353" y="298966"/>
                </a:moveTo>
                <a:lnTo>
                  <a:pt x="3903675" y="326691"/>
                </a:lnTo>
                <a:cubicBezTo>
                  <a:pt x="3914430" y="337447"/>
                  <a:pt x="3922496" y="337447"/>
                  <a:pt x="3927872" y="326691"/>
                </a:cubicBezTo>
                <a:cubicBezTo>
                  <a:pt x="3933250" y="315937"/>
                  <a:pt x="3930560" y="310561"/>
                  <a:pt x="3919808" y="310561"/>
                </a:cubicBezTo>
                <a:cubicBezTo>
                  <a:pt x="3911743" y="310561"/>
                  <a:pt x="3904683" y="309552"/>
                  <a:pt x="3898635" y="307537"/>
                </a:cubicBezTo>
                <a:close/>
                <a:moveTo>
                  <a:pt x="169373" y="294429"/>
                </a:moveTo>
                <a:cubicBezTo>
                  <a:pt x="174751" y="294429"/>
                  <a:pt x="180127" y="299806"/>
                  <a:pt x="185505" y="310561"/>
                </a:cubicBezTo>
                <a:cubicBezTo>
                  <a:pt x="190881" y="321315"/>
                  <a:pt x="193569" y="326691"/>
                  <a:pt x="193569" y="326691"/>
                </a:cubicBezTo>
                <a:cubicBezTo>
                  <a:pt x="193569" y="326691"/>
                  <a:pt x="188194" y="321315"/>
                  <a:pt x="177441" y="310561"/>
                </a:cubicBezTo>
                <a:cubicBezTo>
                  <a:pt x="166686" y="299806"/>
                  <a:pt x="163997" y="294429"/>
                  <a:pt x="169373" y="294429"/>
                </a:cubicBezTo>
                <a:close/>
                <a:moveTo>
                  <a:pt x="387140" y="246037"/>
                </a:moveTo>
                <a:cubicBezTo>
                  <a:pt x="387140" y="246037"/>
                  <a:pt x="387140" y="251413"/>
                  <a:pt x="387140" y="262169"/>
                </a:cubicBezTo>
                <a:lnTo>
                  <a:pt x="403273" y="262169"/>
                </a:lnTo>
                <a:cubicBezTo>
                  <a:pt x="403273" y="251413"/>
                  <a:pt x="400585" y="246037"/>
                  <a:pt x="395207" y="246037"/>
                </a:cubicBezTo>
                <a:cubicBezTo>
                  <a:pt x="389831" y="246037"/>
                  <a:pt x="387140" y="246037"/>
                  <a:pt x="387140" y="246037"/>
                </a:cubicBezTo>
                <a:close/>
                <a:moveTo>
                  <a:pt x="3177787" y="229906"/>
                </a:moveTo>
                <a:lnTo>
                  <a:pt x="3193915" y="246037"/>
                </a:lnTo>
                <a:lnTo>
                  <a:pt x="3210047" y="246037"/>
                </a:lnTo>
                <a:cubicBezTo>
                  <a:pt x="3199292" y="235283"/>
                  <a:pt x="3188542" y="229906"/>
                  <a:pt x="3177787" y="229906"/>
                </a:cubicBezTo>
                <a:close/>
                <a:moveTo>
                  <a:pt x="2919691" y="213774"/>
                </a:moveTo>
                <a:cubicBezTo>
                  <a:pt x="2919691" y="235283"/>
                  <a:pt x="2935823" y="246037"/>
                  <a:pt x="2968082" y="246037"/>
                </a:cubicBezTo>
                <a:cubicBezTo>
                  <a:pt x="2968082" y="246037"/>
                  <a:pt x="2968082" y="240661"/>
                  <a:pt x="2968082" y="229906"/>
                </a:cubicBezTo>
                <a:close/>
                <a:moveTo>
                  <a:pt x="750087" y="213774"/>
                </a:moveTo>
                <a:cubicBezTo>
                  <a:pt x="744708" y="213774"/>
                  <a:pt x="742021" y="219152"/>
                  <a:pt x="742021" y="229906"/>
                </a:cubicBezTo>
                <a:cubicBezTo>
                  <a:pt x="742021" y="240661"/>
                  <a:pt x="747399" y="251413"/>
                  <a:pt x="758152" y="262169"/>
                </a:cubicBezTo>
                <a:lnTo>
                  <a:pt x="774282" y="246037"/>
                </a:lnTo>
                <a:lnTo>
                  <a:pt x="790413" y="278298"/>
                </a:lnTo>
                <a:cubicBezTo>
                  <a:pt x="822675" y="310561"/>
                  <a:pt x="838807" y="315937"/>
                  <a:pt x="838807" y="294429"/>
                </a:cubicBezTo>
                <a:cubicBezTo>
                  <a:pt x="849562" y="305186"/>
                  <a:pt x="860314" y="310561"/>
                  <a:pt x="871068" y="310561"/>
                </a:cubicBezTo>
                <a:lnTo>
                  <a:pt x="887199" y="310561"/>
                </a:lnTo>
                <a:cubicBezTo>
                  <a:pt x="887199" y="299806"/>
                  <a:pt x="892577" y="289052"/>
                  <a:pt x="903330" y="278298"/>
                </a:cubicBezTo>
                <a:lnTo>
                  <a:pt x="887199" y="246037"/>
                </a:lnTo>
                <a:cubicBezTo>
                  <a:pt x="887199" y="246037"/>
                  <a:pt x="887199" y="251413"/>
                  <a:pt x="887199" y="262169"/>
                </a:cubicBezTo>
                <a:cubicBezTo>
                  <a:pt x="876445" y="262169"/>
                  <a:pt x="871068" y="259478"/>
                  <a:pt x="871068" y="254102"/>
                </a:cubicBezTo>
                <a:cubicBezTo>
                  <a:pt x="871068" y="248727"/>
                  <a:pt x="865691" y="243348"/>
                  <a:pt x="854936" y="237973"/>
                </a:cubicBezTo>
                <a:cubicBezTo>
                  <a:pt x="844182" y="232595"/>
                  <a:pt x="836118" y="232595"/>
                  <a:pt x="830742" y="237973"/>
                </a:cubicBezTo>
                <a:cubicBezTo>
                  <a:pt x="825363" y="243348"/>
                  <a:pt x="819987" y="248727"/>
                  <a:pt x="814611" y="254102"/>
                </a:cubicBezTo>
                <a:cubicBezTo>
                  <a:pt x="809232" y="259478"/>
                  <a:pt x="806545" y="251413"/>
                  <a:pt x="806545" y="229906"/>
                </a:cubicBezTo>
                <a:cubicBezTo>
                  <a:pt x="806545" y="229906"/>
                  <a:pt x="806545" y="224531"/>
                  <a:pt x="806545" y="213774"/>
                </a:cubicBezTo>
                <a:cubicBezTo>
                  <a:pt x="806545" y="213774"/>
                  <a:pt x="801168" y="219152"/>
                  <a:pt x="790413" y="229906"/>
                </a:cubicBezTo>
                <a:lnTo>
                  <a:pt x="774282" y="229906"/>
                </a:lnTo>
                <a:cubicBezTo>
                  <a:pt x="763528" y="219152"/>
                  <a:pt x="755463" y="213774"/>
                  <a:pt x="750087" y="213774"/>
                </a:cubicBezTo>
                <a:close/>
                <a:moveTo>
                  <a:pt x="2903561" y="197645"/>
                </a:moveTo>
                <a:cubicBezTo>
                  <a:pt x="2892806" y="197645"/>
                  <a:pt x="2884741" y="200334"/>
                  <a:pt x="2879365" y="205710"/>
                </a:cubicBezTo>
                <a:cubicBezTo>
                  <a:pt x="2873988" y="211087"/>
                  <a:pt x="2871299" y="213774"/>
                  <a:pt x="2871299" y="213774"/>
                </a:cubicBezTo>
                <a:lnTo>
                  <a:pt x="2903561" y="213774"/>
                </a:lnTo>
                <a:cubicBezTo>
                  <a:pt x="2903561" y="203020"/>
                  <a:pt x="2903561" y="197645"/>
                  <a:pt x="2903561" y="197645"/>
                </a:cubicBezTo>
                <a:close/>
                <a:moveTo>
                  <a:pt x="580712" y="197645"/>
                </a:moveTo>
                <a:cubicBezTo>
                  <a:pt x="580712" y="197645"/>
                  <a:pt x="580712" y="203020"/>
                  <a:pt x="580712" y="213774"/>
                </a:cubicBezTo>
                <a:cubicBezTo>
                  <a:pt x="580712" y="224531"/>
                  <a:pt x="580712" y="229906"/>
                  <a:pt x="580712" y="229906"/>
                </a:cubicBezTo>
                <a:lnTo>
                  <a:pt x="596844" y="213774"/>
                </a:lnTo>
                <a:cubicBezTo>
                  <a:pt x="596844" y="213774"/>
                  <a:pt x="591467" y="208398"/>
                  <a:pt x="580712" y="197645"/>
                </a:cubicBezTo>
                <a:close/>
                <a:moveTo>
                  <a:pt x="2822907" y="181515"/>
                </a:moveTo>
                <a:lnTo>
                  <a:pt x="2790645" y="197645"/>
                </a:lnTo>
                <a:cubicBezTo>
                  <a:pt x="2790645" y="208398"/>
                  <a:pt x="2798710" y="216465"/>
                  <a:pt x="2814841" y="221841"/>
                </a:cubicBezTo>
                <a:cubicBezTo>
                  <a:pt x="2830972" y="227216"/>
                  <a:pt x="2839037" y="229906"/>
                  <a:pt x="2839037" y="229906"/>
                </a:cubicBezTo>
                <a:lnTo>
                  <a:pt x="2839037" y="197645"/>
                </a:lnTo>
                <a:lnTo>
                  <a:pt x="2839037" y="181515"/>
                </a:lnTo>
                <a:cubicBezTo>
                  <a:pt x="2828282" y="192269"/>
                  <a:pt x="2822907" y="192269"/>
                  <a:pt x="2822907" y="181515"/>
                </a:cubicBezTo>
                <a:close/>
                <a:moveTo>
                  <a:pt x="1032379" y="181515"/>
                </a:moveTo>
                <a:lnTo>
                  <a:pt x="1032379" y="197645"/>
                </a:lnTo>
                <a:lnTo>
                  <a:pt x="1048508" y="213774"/>
                </a:lnTo>
                <a:cubicBezTo>
                  <a:pt x="1048508" y="203020"/>
                  <a:pt x="1043131" y="192269"/>
                  <a:pt x="1032379" y="181515"/>
                </a:cubicBezTo>
                <a:close/>
                <a:moveTo>
                  <a:pt x="854936" y="181515"/>
                </a:moveTo>
                <a:cubicBezTo>
                  <a:pt x="833428" y="192269"/>
                  <a:pt x="822675" y="197645"/>
                  <a:pt x="822675" y="197645"/>
                </a:cubicBezTo>
                <a:cubicBezTo>
                  <a:pt x="833428" y="208398"/>
                  <a:pt x="838807" y="208398"/>
                  <a:pt x="838807" y="197645"/>
                </a:cubicBezTo>
                <a:lnTo>
                  <a:pt x="854936" y="197645"/>
                </a:lnTo>
                <a:lnTo>
                  <a:pt x="871068" y="213774"/>
                </a:lnTo>
                <a:cubicBezTo>
                  <a:pt x="871068" y="203020"/>
                  <a:pt x="873757" y="197645"/>
                  <a:pt x="879133" y="197645"/>
                </a:cubicBezTo>
                <a:cubicBezTo>
                  <a:pt x="884510" y="197645"/>
                  <a:pt x="892577" y="203020"/>
                  <a:pt x="903330" y="213774"/>
                </a:cubicBezTo>
                <a:lnTo>
                  <a:pt x="935591" y="213774"/>
                </a:lnTo>
                <a:cubicBezTo>
                  <a:pt x="924837" y="192269"/>
                  <a:pt x="897953" y="181515"/>
                  <a:pt x="854936" y="181515"/>
                </a:cubicBezTo>
                <a:close/>
                <a:moveTo>
                  <a:pt x="4129509" y="165382"/>
                </a:moveTo>
                <a:cubicBezTo>
                  <a:pt x="4129509" y="165382"/>
                  <a:pt x="4134884" y="165382"/>
                  <a:pt x="4145639" y="165382"/>
                </a:cubicBezTo>
                <a:lnTo>
                  <a:pt x="4129509" y="181515"/>
                </a:lnTo>
                <a:close/>
                <a:moveTo>
                  <a:pt x="3161654" y="116991"/>
                </a:moveTo>
                <a:cubicBezTo>
                  <a:pt x="3172409" y="116991"/>
                  <a:pt x="3177787" y="122366"/>
                  <a:pt x="3177787" y="133120"/>
                </a:cubicBezTo>
                <a:cubicBezTo>
                  <a:pt x="3177787" y="133120"/>
                  <a:pt x="3172409" y="133120"/>
                  <a:pt x="3161654" y="133120"/>
                </a:cubicBezTo>
                <a:cubicBezTo>
                  <a:pt x="3161654" y="133120"/>
                  <a:pt x="3161654" y="130432"/>
                  <a:pt x="3161654" y="125056"/>
                </a:cubicBezTo>
                <a:cubicBezTo>
                  <a:pt x="3161654" y="119680"/>
                  <a:pt x="3161654" y="116991"/>
                  <a:pt x="3161654" y="116991"/>
                </a:cubicBezTo>
                <a:close/>
                <a:moveTo>
                  <a:pt x="2258323" y="116991"/>
                </a:moveTo>
                <a:lnTo>
                  <a:pt x="2274456" y="133120"/>
                </a:lnTo>
                <a:lnTo>
                  <a:pt x="2290585" y="116991"/>
                </a:lnTo>
                <a:cubicBezTo>
                  <a:pt x="2279833" y="116991"/>
                  <a:pt x="2269078" y="116991"/>
                  <a:pt x="2258323" y="116991"/>
                </a:cubicBezTo>
                <a:close/>
                <a:moveTo>
                  <a:pt x="2580942" y="100860"/>
                </a:moveTo>
                <a:cubicBezTo>
                  <a:pt x="2570190" y="100860"/>
                  <a:pt x="2564811" y="111614"/>
                  <a:pt x="2564811" y="133120"/>
                </a:cubicBezTo>
                <a:lnTo>
                  <a:pt x="2597073" y="149252"/>
                </a:lnTo>
                <a:cubicBezTo>
                  <a:pt x="2618582" y="160006"/>
                  <a:pt x="2632024" y="165382"/>
                  <a:pt x="2637401" y="165382"/>
                </a:cubicBezTo>
                <a:cubicBezTo>
                  <a:pt x="2642777" y="165382"/>
                  <a:pt x="2656218" y="170759"/>
                  <a:pt x="2677728" y="181515"/>
                </a:cubicBezTo>
                <a:lnTo>
                  <a:pt x="2693859" y="181515"/>
                </a:lnTo>
                <a:cubicBezTo>
                  <a:pt x="2683107" y="149252"/>
                  <a:pt x="2656218" y="138496"/>
                  <a:pt x="2613204" y="149252"/>
                </a:cubicBezTo>
                <a:cubicBezTo>
                  <a:pt x="2613204" y="149252"/>
                  <a:pt x="2613204" y="143877"/>
                  <a:pt x="2613204" y="133120"/>
                </a:cubicBezTo>
                <a:lnTo>
                  <a:pt x="2597073" y="133120"/>
                </a:lnTo>
                <a:cubicBezTo>
                  <a:pt x="2586318" y="133120"/>
                  <a:pt x="2580942" y="133120"/>
                  <a:pt x="2580942" y="133120"/>
                </a:cubicBezTo>
                <a:cubicBezTo>
                  <a:pt x="2580942" y="133120"/>
                  <a:pt x="2580942" y="127743"/>
                  <a:pt x="2580942" y="116991"/>
                </a:cubicBezTo>
                <a:close/>
                <a:moveTo>
                  <a:pt x="2484156" y="100860"/>
                </a:moveTo>
                <a:cubicBezTo>
                  <a:pt x="2484156" y="100860"/>
                  <a:pt x="2484156" y="106236"/>
                  <a:pt x="2484156" y="116991"/>
                </a:cubicBezTo>
                <a:cubicBezTo>
                  <a:pt x="2484156" y="127743"/>
                  <a:pt x="2484156" y="133120"/>
                  <a:pt x="2484156" y="133120"/>
                </a:cubicBezTo>
                <a:lnTo>
                  <a:pt x="2468028" y="116991"/>
                </a:lnTo>
                <a:cubicBezTo>
                  <a:pt x="2468028" y="106236"/>
                  <a:pt x="2473404" y="100860"/>
                  <a:pt x="2484156" y="100860"/>
                </a:cubicBezTo>
                <a:close/>
                <a:moveTo>
                  <a:pt x="790413" y="100860"/>
                </a:moveTo>
                <a:cubicBezTo>
                  <a:pt x="790413" y="100860"/>
                  <a:pt x="787725" y="103548"/>
                  <a:pt x="782349" y="108924"/>
                </a:cubicBezTo>
                <a:cubicBezTo>
                  <a:pt x="776971" y="114300"/>
                  <a:pt x="774282" y="116991"/>
                  <a:pt x="774282" y="116991"/>
                </a:cubicBezTo>
                <a:cubicBezTo>
                  <a:pt x="774282" y="127743"/>
                  <a:pt x="782349" y="133120"/>
                  <a:pt x="798478" y="133120"/>
                </a:cubicBezTo>
                <a:cubicBezTo>
                  <a:pt x="814611" y="133120"/>
                  <a:pt x="822675" y="130432"/>
                  <a:pt x="822675" y="125056"/>
                </a:cubicBezTo>
                <a:cubicBezTo>
                  <a:pt x="822675" y="119680"/>
                  <a:pt x="819987" y="114300"/>
                  <a:pt x="814611" y="108924"/>
                </a:cubicBezTo>
                <a:cubicBezTo>
                  <a:pt x="809232" y="103548"/>
                  <a:pt x="801168" y="100860"/>
                  <a:pt x="790413" y="100860"/>
                </a:cubicBezTo>
                <a:close/>
                <a:moveTo>
                  <a:pt x="2822907" y="68597"/>
                </a:moveTo>
                <a:lnTo>
                  <a:pt x="2887431" y="68597"/>
                </a:lnTo>
                <a:cubicBezTo>
                  <a:pt x="2876675" y="79352"/>
                  <a:pt x="2868610" y="84728"/>
                  <a:pt x="2863233" y="84728"/>
                </a:cubicBezTo>
                <a:cubicBezTo>
                  <a:pt x="2857855" y="84728"/>
                  <a:pt x="2852479" y="82041"/>
                  <a:pt x="2847103" y="76661"/>
                </a:cubicBezTo>
                <a:cubicBezTo>
                  <a:pt x="2841724" y="71286"/>
                  <a:pt x="2833659" y="68597"/>
                  <a:pt x="2822907" y="68597"/>
                </a:cubicBezTo>
                <a:close/>
                <a:moveTo>
                  <a:pt x="2274456" y="68597"/>
                </a:moveTo>
                <a:lnTo>
                  <a:pt x="2306719" y="84728"/>
                </a:lnTo>
                <a:cubicBezTo>
                  <a:pt x="2317473" y="84728"/>
                  <a:pt x="2328228" y="84728"/>
                  <a:pt x="2338980" y="84728"/>
                </a:cubicBezTo>
                <a:cubicBezTo>
                  <a:pt x="2338980" y="84728"/>
                  <a:pt x="2338980" y="90104"/>
                  <a:pt x="2338980" y="100860"/>
                </a:cubicBezTo>
                <a:cubicBezTo>
                  <a:pt x="2338980" y="111614"/>
                  <a:pt x="2322849" y="106236"/>
                  <a:pt x="2290585" y="84728"/>
                </a:cubicBezTo>
                <a:close/>
                <a:moveTo>
                  <a:pt x="2161540" y="52465"/>
                </a:moveTo>
                <a:cubicBezTo>
                  <a:pt x="2150787" y="63223"/>
                  <a:pt x="2148098" y="71286"/>
                  <a:pt x="2153474" y="76661"/>
                </a:cubicBezTo>
                <a:cubicBezTo>
                  <a:pt x="2158851" y="82041"/>
                  <a:pt x="2166915" y="90104"/>
                  <a:pt x="2177670" y="100860"/>
                </a:cubicBezTo>
                <a:cubicBezTo>
                  <a:pt x="2199178" y="90104"/>
                  <a:pt x="2209933" y="84728"/>
                  <a:pt x="2209933" y="84728"/>
                </a:cubicBezTo>
                <a:lnTo>
                  <a:pt x="2226064" y="84728"/>
                </a:lnTo>
                <a:cubicBezTo>
                  <a:pt x="2226064" y="84728"/>
                  <a:pt x="2226064" y="79352"/>
                  <a:pt x="2226064" y="68597"/>
                </a:cubicBezTo>
                <a:cubicBezTo>
                  <a:pt x="2226064" y="68597"/>
                  <a:pt x="2226064" y="63223"/>
                  <a:pt x="2226064" y="52465"/>
                </a:cubicBezTo>
                <a:cubicBezTo>
                  <a:pt x="2215311" y="52465"/>
                  <a:pt x="2209933" y="55156"/>
                  <a:pt x="2209933" y="60532"/>
                </a:cubicBezTo>
                <a:cubicBezTo>
                  <a:pt x="2209933" y="65907"/>
                  <a:pt x="2204556" y="68597"/>
                  <a:pt x="2193802" y="68597"/>
                </a:cubicBezTo>
                <a:cubicBezTo>
                  <a:pt x="2183047" y="68597"/>
                  <a:pt x="2177670" y="68597"/>
                  <a:pt x="2177670" y="68597"/>
                </a:cubicBezTo>
                <a:cubicBezTo>
                  <a:pt x="2177670" y="57842"/>
                  <a:pt x="2172294" y="52465"/>
                  <a:pt x="2161540" y="52465"/>
                </a:cubicBezTo>
                <a:close/>
                <a:moveTo>
                  <a:pt x="2302684" y="42386"/>
                </a:moveTo>
                <a:cubicBezTo>
                  <a:pt x="2305374" y="41042"/>
                  <a:pt x="2306719" y="41714"/>
                  <a:pt x="2306719" y="44402"/>
                </a:cubicBezTo>
                <a:cubicBezTo>
                  <a:pt x="2306719" y="49778"/>
                  <a:pt x="2301340" y="52465"/>
                  <a:pt x="2290585" y="52465"/>
                </a:cubicBezTo>
                <a:cubicBezTo>
                  <a:pt x="2295964" y="47089"/>
                  <a:pt x="2299997" y="43729"/>
                  <a:pt x="2302684" y="42386"/>
                </a:cubicBezTo>
                <a:close/>
                <a:moveTo>
                  <a:pt x="2709990" y="36336"/>
                </a:moveTo>
                <a:lnTo>
                  <a:pt x="2790645" y="52465"/>
                </a:lnTo>
                <a:lnTo>
                  <a:pt x="2742252" y="52465"/>
                </a:lnTo>
                <a:cubicBezTo>
                  <a:pt x="2720745" y="41711"/>
                  <a:pt x="2709990" y="36336"/>
                  <a:pt x="2709990" y="36336"/>
                </a:cubicBezTo>
                <a:close/>
                <a:moveTo>
                  <a:pt x="1855052" y="36336"/>
                </a:moveTo>
                <a:lnTo>
                  <a:pt x="1871183" y="52465"/>
                </a:lnTo>
                <a:cubicBezTo>
                  <a:pt x="1871183" y="52465"/>
                  <a:pt x="1865806" y="52465"/>
                  <a:pt x="1855052" y="52465"/>
                </a:cubicBezTo>
                <a:lnTo>
                  <a:pt x="1838923" y="52465"/>
                </a:lnTo>
                <a:cubicBezTo>
                  <a:pt x="1838923" y="41711"/>
                  <a:pt x="1844299" y="36336"/>
                  <a:pt x="1855052" y="36336"/>
                </a:cubicBezTo>
                <a:close/>
                <a:moveTo>
                  <a:pt x="1000115" y="36336"/>
                </a:moveTo>
                <a:lnTo>
                  <a:pt x="983986" y="68597"/>
                </a:lnTo>
                <a:cubicBezTo>
                  <a:pt x="994738" y="57842"/>
                  <a:pt x="1002804" y="52465"/>
                  <a:pt x="1008180" y="52465"/>
                </a:cubicBezTo>
                <a:cubicBezTo>
                  <a:pt x="1013558" y="52465"/>
                  <a:pt x="1016245" y="52465"/>
                  <a:pt x="1016245" y="52465"/>
                </a:cubicBezTo>
                <a:close/>
                <a:moveTo>
                  <a:pt x="822675" y="36336"/>
                </a:moveTo>
                <a:lnTo>
                  <a:pt x="838807" y="52465"/>
                </a:lnTo>
                <a:lnTo>
                  <a:pt x="854936" y="68597"/>
                </a:lnTo>
                <a:lnTo>
                  <a:pt x="871068" y="84728"/>
                </a:lnTo>
                <a:cubicBezTo>
                  <a:pt x="871068" y="84728"/>
                  <a:pt x="876445" y="90104"/>
                  <a:pt x="887199" y="100860"/>
                </a:cubicBezTo>
                <a:cubicBezTo>
                  <a:pt x="897953" y="111614"/>
                  <a:pt x="908708" y="111614"/>
                  <a:pt x="919462" y="100860"/>
                </a:cubicBezTo>
                <a:lnTo>
                  <a:pt x="935591" y="100860"/>
                </a:lnTo>
                <a:cubicBezTo>
                  <a:pt x="946345" y="111614"/>
                  <a:pt x="951721" y="111614"/>
                  <a:pt x="951721" y="100860"/>
                </a:cubicBezTo>
                <a:cubicBezTo>
                  <a:pt x="951721" y="90104"/>
                  <a:pt x="946345" y="82041"/>
                  <a:pt x="935591" y="76661"/>
                </a:cubicBezTo>
                <a:cubicBezTo>
                  <a:pt x="924837" y="71286"/>
                  <a:pt x="908708" y="68597"/>
                  <a:pt x="887199" y="68597"/>
                </a:cubicBezTo>
                <a:lnTo>
                  <a:pt x="854936" y="52465"/>
                </a:lnTo>
                <a:close/>
                <a:moveTo>
                  <a:pt x="403273" y="36336"/>
                </a:moveTo>
                <a:lnTo>
                  <a:pt x="435535" y="52465"/>
                </a:lnTo>
                <a:cubicBezTo>
                  <a:pt x="435535" y="52465"/>
                  <a:pt x="438223" y="55156"/>
                  <a:pt x="443599" y="60532"/>
                </a:cubicBezTo>
                <a:cubicBezTo>
                  <a:pt x="448978" y="65907"/>
                  <a:pt x="457044" y="68597"/>
                  <a:pt x="467795" y="68597"/>
                </a:cubicBezTo>
                <a:cubicBezTo>
                  <a:pt x="467795" y="79352"/>
                  <a:pt x="467795" y="84728"/>
                  <a:pt x="467795" y="84728"/>
                </a:cubicBezTo>
                <a:cubicBezTo>
                  <a:pt x="446286" y="73974"/>
                  <a:pt x="435535" y="68597"/>
                  <a:pt x="435535" y="68597"/>
                </a:cubicBezTo>
                <a:cubicBezTo>
                  <a:pt x="414027" y="57842"/>
                  <a:pt x="403273" y="47089"/>
                  <a:pt x="403273" y="36336"/>
                </a:cubicBezTo>
                <a:close/>
                <a:moveTo>
                  <a:pt x="3905692" y="16171"/>
                </a:moveTo>
                <a:cubicBezTo>
                  <a:pt x="3893593" y="16171"/>
                  <a:pt x="3887547" y="28269"/>
                  <a:pt x="3887547" y="52465"/>
                </a:cubicBezTo>
                <a:cubicBezTo>
                  <a:pt x="3887547" y="63223"/>
                  <a:pt x="3887547" y="71286"/>
                  <a:pt x="3887547" y="76661"/>
                </a:cubicBezTo>
                <a:cubicBezTo>
                  <a:pt x="3887547" y="82041"/>
                  <a:pt x="3892920" y="84728"/>
                  <a:pt x="3903675" y="84728"/>
                </a:cubicBezTo>
                <a:lnTo>
                  <a:pt x="3903675" y="68597"/>
                </a:lnTo>
                <a:cubicBezTo>
                  <a:pt x="3892920" y="68597"/>
                  <a:pt x="3892920" y="63223"/>
                  <a:pt x="3903675" y="52465"/>
                </a:cubicBezTo>
                <a:cubicBezTo>
                  <a:pt x="3903675" y="52465"/>
                  <a:pt x="3906364" y="49778"/>
                  <a:pt x="3911743" y="44402"/>
                </a:cubicBezTo>
                <a:cubicBezTo>
                  <a:pt x="3917119" y="39027"/>
                  <a:pt x="3919808" y="36336"/>
                  <a:pt x="3919808" y="36336"/>
                </a:cubicBezTo>
                <a:lnTo>
                  <a:pt x="3919808" y="20206"/>
                </a:lnTo>
                <a:cubicBezTo>
                  <a:pt x="3914430" y="17518"/>
                  <a:pt x="3909724" y="16171"/>
                  <a:pt x="3905692" y="16171"/>
                </a:cubicBezTo>
                <a:close/>
                <a:moveTo>
                  <a:pt x="3742366" y="4074"/>
                </a:moveTo>
                <a:lnTo>
                  <a:pt x="3774628" y="4074"/>
                </a:lnTo>
                <a:cubicBezTo>
                  <a:pt x="3763876" y="14828"/>
                  <a:pt x="3758496" y="20206"/>
                  <a:pt x="3758496" y="20206"/>
                </a:cubicBezTo>
                <a:cubicBezTo>
                  <a:pt x="3747743" y="20206"/>
                  <a:pt x="3742366" y="14828"/>
                  <a:pt x="3742366" y="4074"/>
                </a:cubicBezTo>
                <a:close/>
                <a:moveTo>
                  <a:pt x="3210047" y="4074"/>
                </a:moveTo>
                <a:lnTo>
                  <a:pt x="3210047" y="20206"/>
                </a:lnTo>
                <a:lnTo>
                  <a:pt x="3193915" y="20206"/>
                </a:lnTo>
                <a:cubicBezTo>
                  <a:pt x="3193915" y="9450"/>
                  <a:pt x="3199292" y="4074"/>
                  <a:pt x="3210047" y="4074"/>
                </a:cubicBezTo>
                <a:close/>
                <a:moveTo>
                  <a:pt x="2677728" y="4074"/>
                </a:moveTo>
                <a:cubicBezTo>
                  <a:pt x="2688483" y="4074"/>
                  <a:pt x="2693859" y="4074"/>
                  <a:pt x="2693859" y="4074"/>
                </a:cubicBezTo>
                <a:lnTo>
                  <a:pt x="2693859" y="20206"/>
                </a:lnTo>
                <a:cubicBezTo>
                  <a:pt x="2693859" y="20206"/>
                  <a:pt x="2688483" y="14828"/>
                  <a:pt x="2677728" y="4074"/>
                </a:cubicBezTo>
                <a:close/>
                <a:moveTo>
                  <a:pt x="2564811" y="4074"/>
                </a:moveTo>
                <a:cubicBezTo>
                  <a:pt x="2575566" y="14828"/>
                  <a:pt x="2575566" y="20206"/>
                  <a:pt x="2564811" y="20206"/>
                </a:cubicBezTo>
                <a:cubicBezTo>
                  <a:pt x="2554058" y="20206"/>
                  <a:pt x="2548682" y="20206"/>
                  <a:pt x="2548682" y="20206"/>
                </a:cubicBezTo>
                <a:cubicBezTo>
                  <a:pt x="2548682" y="9450"/>
                  <a:pt x="2554058" y="4074"/>
                  <a:pt x="2564811" y="4074"/>
                </a:cubicBezTo>
                <a:close/>
                <a:moveTo>
                  <a:pt x="1113033" y="4074"/>
                </a:moveTo>
                <a:cubicBezTo>
                  <a:pt x="1113033" y="4074"/>
                  <a:pt x="1115722" y="9450"/>
                  <a:pt x="1121096" y="20206"/>
                </a:cubicBezTo>
                <a:cubicBezTo>
                  <a:pt x="1126474" y="30960"/>
                  <a:pt x="1129162" y="36336"/>
                  <a:pt x="1129162" y="36336"/>
                </a:cubicBezTo>
                <a:cubicBezTo>
                  <a:pt x="1129162" y="36336"/>
                  <a:pt x="1129162" y="30960"/>
                  <a:pt x="1129162" y="20206"/>
                </a:cubicBezTo>
                <a:close/>
                <a:moveTo>
                  <a:pt x="3827093" y="0"/>
                </a:moveTo>
                <a:lnTo>
                  <a:pt x="3943205" y="0"/>
                </a:lnTo>
                <a:lnTo>
                  <a:pt x="3939970" y="16172"/>
                </a:lnTo>
                <a:cubicBezTo>
                  <a:pt x="3939970" y="21549"/>
                  <a:pt x="3941315" y="25581"/>
                  <a:pt x="3944003" y="28269"/>
                </a:cubicBezTo>
                <a:cubicBezTo>
                  <a:pt x="3949379" y="33646"/>
                  <a:pt x="3952068" y="36336"/>
                  <a:pt x="3952068" y="36336"/>
                </a:cubicBezTo>
                <a:cubicBezTo>
                  <a:pt x="3952068" y="36336"/>
                  <a:pt x="3957446" y="47089"/>
                  <a:pt x="3968199" y="68597"/>
                </a:cubicBezTo>
                <a:lnTo>
                  <a:pt x="3952068" y="84728"/>
                </a:lnTo>
                <a:cubicBezTo>
                  <a:pt x="3941315" y="73974"/>
                  <a:pt x="3933250" y="71286"/>
                  <a:pt x="3927872" y="76661"/>
                </a:cubicBezTo>
                <a:cubicBezTo>
                  <a:pt x="3922496" y="82041"/>
                  <a:pt x="3925184" y="90104"/>
                  <a:pt x="3935937" y="100860"/>
                </a:cubicBezTo>
                <a:lnTo>
                  <a:pt x="4000461" y="100860"/>
                </a:lnTo>
                <a:lnTo>
                  <a:pt x="4032723" y="116991"/>
                </a:lnTo>
                <a:lnTo>
                  <a:pt x="4064985" y="133120"/>
                </a:lnTo>
                <a:cubicBezTo>
                  <a:pt x="4054229" y="143877"/>
                  <a:pt x="4054229" y="149252"/>
                  <a:pt x="4064985" y="149252"/>
                </a:cubicBezTo>
                <a:lnTo>
                  <a:pt x="4032723" y="149252"/>
                </a:lnTo>
                <a:cubicBezTo>
                  <a:pt x="4032723" y="149252"/>
                  <a:pt x="4027346" y="149252"/>
                  <a:pt x="4016592" y="149252"/>
                </a:cubicBezTo>
                <a:cubicBezTo>
                  <a:pt x="4005839" y="149252"/>
                  <a:pt x="4000461" y="149252"/>
                  <a:pt x="4000461" y="149252"/>
                </a:cubicBezTo>
                <a:cubicBezTo>
                  <a:pt x="3989706" y="138496"/>
                  <a:pt x="3978954" y="133120"/>
                  <a:pt x="3968199" y="133120"/>
                </a:cubicBezTo>
                <a:cubicBezTo>
                  <a:pt x="3957446" y="143877"/>
                  <a:pt x="3952068" y="160006"/>
                  <a:pt x="3952068" y="181515"/>
                </a:cubicBezTo>
                <a:cubicBezTo>
                  <a:pt x="3952068" y="192269"/>
                  <a:pt x="3946692" y="192269"/>
                  <a:pt x="3935937" y="181515"/>
                </a:cubicBezTo>
                <a:cubicBezTo>
                  <a:pt x="3914430" y="181515"/>
                  <a:pt x="3898299" y="176138"/>
                  <a:pt x="3887547" y="165382"/>
                </a:cubicBezTo>
                <a:cubicBezTo>
                  <a:pt x="3866038" y="154628"/>
                  <a:pt x="3852596" y="146561"/>
                  <a:pt x="3847216" y="141187"/>
                </a:cubicBezTo>
                <a:cubicBezTo>
                  <a:pt x="3841841" y="135810"/>
                  <a:pt x="3839151" y="127743"/>
                  <a:pt x="3839151" y="116991"/>
                </a:cubicBezTo>
                <a:cubicBezTo>
                  <a:pt x="3839151" y="106236"/>
                  <a:pt x="3833775" y="100860"/>
                  <a:pt x="3823020" y="100860"/>
                </a:cubicBezTo>
                <a:cubicBezTo>
                  <a:pt x="3812265" y="100860"/>
                  <a:pt x="3809579" y="90104"/>
                  <a:pt x="3814954" y="68597"/>
                </a:cubicBezTo>
                <a:cubicBezTo>
                  <a:pt x="3820331" y="47089"/>
                  <a:pt x="3817644" y="36336"/>
                  <a:pt x="3806892" y="36336"/>
                </a:cubicBezTo>
                <a:cubicBezTo>
                  <a:pt x="3806892" y="25582"/>
                  <a:pt x="3806892" y="20206"/>
                  <a:pt x="3806892" y="20206"/>
                </a:cubicBezTo>
                <a:cubicBezTo>
                  <a:pt x="3806892" y="20206"/>
                  <a:pt x="3812265" y="14828"/>
                  <a:pt x="3823020" y="4074"/>
                </a:cubicBezTo>
                <a:close/>
                <a:moveTo>
                  <a:pt x="3248337" y="0"/>
                </a:moveTo>
                <a:lnTo>
                  <a:pt x="3381377" y="0"/>
                </a:lnTo>
                <a:lnTo>
                  <a:pt x="3387487" y="4074"/>
                </a:lnTo>
                <a:cubicBezTo>
                  <a:pt x="3387487" y="14828"/>
                  <a:pt x="3376734" y="14828"/>
                  <a:pt x="3355225" y="4074"/>
                </a:cubicBezTo>
                <a:lnTo>
                  <a:pt x="3306833" y="4074"/>
                </a:lnTo>
                <a:lnTo>
                  <a:pt x="3306833" y="36336"/>
                </a:lnTo>
                <a:cubicBezTo>
                  <a:pt x="3317587" y="57842"/>
                  <a:pt x="3320274" y="68597"/>
                  <a:pt x="3314900" y="68597"/>
                </a:cubicBezTo>
                <a:cubicBezTo>
                  <a:pt x="3309522" y="68597"/>
                  <a:pt x="3301456" y="63223"/>
                  <a:pt x="3290701" y="52465"/>
                </a:cubicBezTo>
                <a:cubicBezTo>
                  <a:pt x="3279950" y="41711"/>
                  <a:pt x="3269195" y="36336"/>
                  <a:pt x="3258442" y="36336"/>
                </a:cubicBezTo>
                <a:lnTo>
                  <a:pt x="3258442" y="20206"/>
                </a:lnTo>
                <a:close/>
                <a:moveTo>
                  <a:pt x="2903561" y="0"/>
                </a:moveTo>
                <a:lnTo>
                  <a:pt x="2931071" y="0"/>
                </a:lnTo>
                <a:lnTo>
                  <a:pt x="2935823" y="4074"/>
                </a:lnTo>
                <a:lnTo>
                  <a:pt x="2903561" y="4074"/>
                </a:lnTo>
                <a:close/>
                <a:moveTo>
                  <a:pt x="621022" y="0"/>
                </a:moveTo>
                <a:lnTo>
                  <a:pt x="1092827" y="0"/>
                </a:lnTo>
                <a:lnTo>
                  <a:pt x="1096900" y="4074"/>
                </a:lnTo>
                <a:lnTo>
                  <a:pt x="1093846" y="0"/>
                </a:lnTo>
                <a:lnTo>
                  <a:pt x="1754194" y="0"/>
                </a:lnTo>
                <a:lnTo>
                  <a:pt x="1758269" y="4074"/>
                </a:lnTo>
                <a:cubicBezTo>
                  <a:pt x="1769023" y="25582"/>
                  <a:pt x="1777087" y="33646"/>
                  <a:pt x="1782463" y="28269"/>
                </a:cubicBezTo>
                <a:cubicBezTo>
                  <a:pt x="1787839" y="22893"/>
                  <a:pt x="1795906" y="25582"/>
                  <a:pt x="1806659" y="36336"/>
                </a:cubicBezTo>
                <a:cubicBezTo>
                  <a:pt x="1828169" y="68597"/>
                  <a:pt x="1849676" y="79352"/>
                  <a:pt x="1871183" y="68597"/>
                </a:cubicBezTo>
                <a:cubicBezTo>
                  <a:pt x="1881938" y="57842"/>
                  <a:pt x="1887314" y="57842"/>
                  <a:pt x="1887314" y="68597"/>
                </a:cubicBezTo>
                <a:cubicBezTo>
                  <a:pt x="1887314" y="79352"/>
                  <a:pt x="1892693" y="79352"/>
                  <a:pt x="1903445" y="68597"/>
                </a:cubicBezTo>
                <a:lnTo>
                  <a:pt x="1919578" y="36336"/>
                </a:lnTo>
                <a:lnTo>
                  <a:pt x="1838923" y="20206"/>
                </a:lnTo>
                <a:cubicBezTo>
                  <a:pt x="1812037" y="14828"/>
                  <a:pt x="1790528" y="9451"/>
                  <a:pt x="1774397" y="4074"/>
                </a:cubicBezTo>
                <a:lnTo>
                  <a:pt x="1766251" y="0"/>
                </a:lnTo>
                <a:lnTo>
                  <a:pt x="2012207" y="0"/>
                </a:lnTo>
                <a:lnTo>
                  <a:pt x="2024427" y="4074"/>
                </a:lnTo>
                <a:cubicBezTo>
                  <a:pt x="2051313" y="14828"/>
                  <a:pt x="2072819" y="14828"/>
                  <a:pt x="2088951" y="4074"/>
                </a:cubicBezTo>
                <a:lnTo>
                  <a:pt x="2100152" y="0"/>
                </a:lnTo>
                <a:lnTo>
                  <a:pt x="2120112" y="0"/>
                </a:lnTo>
                <a:lnTo>
                  <a:pt x="2129278" y="4074"/>
                </a:lnTo>
                <a:lnTo>
                  <a:pt x="2133350" y="0"/>
                </a:lnTo>
                <a:lnTo>
                  <a:pt x="2215796" y="0"/>
                </a:lnTo>
                <a:lnTo>
                  <a:pt x="2234129" y="4074"/>
                </a:lnTo>
                <a:cubicBezTo>
                  <a:pt x="2250259" y="9451"/>
                  <a:pt x="2258323" y="14828"/>
                  <a:pt x="2258323" y="20206"/>
                </a:cubicBezTo>
                <a:lnTo>
                  <a:pt x="2274456" y="36336"/>
                </a:lnTo>
                <a:lnTo>
                  <a:pt x="2274456" y="52465"/>
                </a:lnTo>
                <a:cubicBezTo>
                  <a:pt x="2274456" y="63223"/>
                  <a:pt x="2269078" y="68597"/>
                  <a:pt x="2258323" y="68597"/>
                </a:cubicBezTo>
                <a:lnTo>
                  <a:pt x="2274456" y="100860"/>
                </a:lnTo>
                <a:cubicBezTo>
                  <a:pt x="2285209" y="100860"/>
                  <a:pt x="2295964" y="103548"/>
                  <a:pt x="2306719" y="108924"/>
                </a:cubicBezTo>
                <a:cubicBezTo>
                  <a:pt x="2317473" y="114300"/>
                  <a:pt x="2328228" y="116991"/>
                  <a:pt x="2338980" y="116991"/>
                </a:cubicBezTo>
                <a:cubicBezTo>
                  <a:pt x="2349732" y="116991"/>
                  <a:pt x="2357800" y="119680"/>
                  <a:pt x="2363177" y="125056"/>
                </a:cubicBezTo>
                <a:cubicBezTo>
                  <a:pt x="2368552" y="130432"/>
                  <a:pt x="2371240" y="133120"/>
                  <a:pt x="2371240" y="133120"/>
                </a:cubicBezTo>
                <a:lnTo>
                  <a:pt x="2403504" y="133120"/>
                </a:lnTo>
                <a:lnTo>
                  <a:pt x="2451897" y="133120"/>
                </a:lnTo>
                <a:cubicBezTo>
                  <a:pt x="2484156" y="143877"/>
                  <a:pt x="2500287" y="138496"/>
                  <a:pt x="2500287" y="116991"/>
                </a:cubicBezTo>
                <a:cubicBezTo>
                  <a:pt x="2500287" y="106236"/>
                  <a:pt x="2505666" y="100860"/>
                  <a:pt x="2516419" y="100860"/>
                </a:cubicBezTo>
                <a:cubicBezTo>
                  <a:pt x="2516419" y="100860"/>
                  <a:pt x="2516419" y="106236"/>
                  <a:pt x="2516419" y="116991"/>
                </a:cubicBezTo>
                <a:lnTo>
                  <a:pt x="2532549" y="116991"/>
                </a:lnTo>
                <a:cubicBezTo>
                  <a:pt x="2543304" y="106236"/>
                  <a:pt x="2543304" y="95484"/>
                  <a:pt x="2532549" y="84728"/>
                </a:cubicBezTo>
                <a:cubicBezTo>
                  <a:pt x="2532549" y="84728"/>
                  <a:pt x="2516419" y="79352"/>
                  <a:pt x="2484156" y="68597"/>
                </a:cubicBezTo>
                <a:cubicBezTo>
                  <a:pt x="2462649" y="57842"/>
                  <a:pt x="2443831" y="55156"/>
                  <a:pt x="2427700" y="60532"/>
                </a:cubicBezTo>
                <a:cubicBezTo>
                  <a:pt x="2411569" y="65907"/>
                  <a:pt x="2398128" y="63223"/>
                  <a:pt x="2387374" y="52465"/>
                </a:cubicBezTo>
                <a:cubicBezTo>
                  <a:pt x="2376619" y="52465"/>
                  <a:pt x="2368552" y="49778"/>
                  <a:pt x="2363177" y="44402"/>
                </a:cubicBezTo>
                <a:cubicBezTo>
                  <a:pt x="2357800" y="39027"/>
                  <a:pt x="2349732" y="36336"/>
                  <a:pt x="2338980" y="36336"/>
                </a:cubicBezTo>
                <a:cubicBezTo>
                  <a:pt x="2338980" y="36336"/>
                  <a:pt x="2336291" y="33646"/>
                  <a:pt x="2330915" y="28269"/>
                </a:cubicBezTo>
                <a:cubicBezTo>
                  <a:pt x="2325536" y="22893"/>
                  <a:pt x="2328228" y="20206"/>
                  <a:pt x="2338980" y="20206"/>
                </a:cubicBezTo>
                <a:cubicBezTo>
                  <a:pt x="2349732" y="9450"/>
                  <a:pt x="2355109" y="9450"/>
                  <a:pt x="2355109" y="20206"/>
                </a:cubicBezTo>
                <a:cubicBezTo>
                  <a:pt x="2355109" y="30960"/>
                  <a:pt x="2368552" y="36336"/>
                  <a:pt x="2395436" y="36336"/>
                </a:cubicBezTo>
                <a:cubicBezTo>
                  <a:pt x="2422324" y="36336"/>
                  <a:pt x="2435764" y="30960"/>
                  <a:pt x="2435764" y="20206"/>
                </a:cubicBezTo>
                <a:cubicBezTo>
                  <a:pt x="2446519" y="20206"/>
                  <a:pt x="2451897" y="20206"/>
                  <a:pt x="2451897" y="20206"/>
                </a:cubicBezTo>
                <a:cubicBezTo>
                  <a:pt x="2451897" y="20206"/>
                  <a:pt x="2451897" y="25582"/>
                  <a:pt x="2451897" y="36336"/>
                </a:cubicBezTo>
                <a:cubicBezTo>
                  <a:pt x="2451897" y="47089"/>
                  <a:pt x="2459960" y="52465"/>
                  <a:pt x="2476093" y="52465"/>
                </a:cubicBezTo>
                <a:cubicBezTo>
                  <a:pt x="2492224" y="52465"/>
                  <a:pt x="2500287" y="49778"/>
                  <a:pt x="2500287" y="44402"/>
                </a:cubicBezTo>
                <a:cubicBezTo>
                  <a:pt x="2500287" y="39027"/>
                  <a:pt x="2505666" y="39027"/>
                  <a:pt x="2516419" y="44402"/>
                </a:cubicBezTo>
                <a:cubicBezTo>
                  <a:pt x="2527173" y="49778"/>
                  <a:pt x="2527173" y="52465"/>
                  <a:pt x="2516419" y="52465"/>
                </a:cubicBezTo>
                <a:lnTo>
                  <a:pt x="2532549" y="68597"/>
                </a:lnTo>
                <a:lnTo>
                  <a:pt x="2597073" y="68597"/>
                </a:lnTo>
                <a:lnTo>
                  <a:pt x="2629337" y="68597"/>
                </a:lnTo>
                <a:cubicBezTo>
                  <a:pt x="2629337" y="79352"/>
                  <a:pt x="2645465" y="84728"/>
                  <a:pt x="2677728" y="84728"/>
                </a:cubicBezTo>
                <a:lnTo>
                  <a:pt x="2726120" y="100860"/>
                </a:lnTo>
                <a:cubicBezTo>
                  <a:pt x="2833659" y="143877"/>
                  <a:pt x="2903561" y="165382"/>
                  <a:pt x="2935823" y="165382"/>
                </a:cubicBezTo>
                <a:cubicBezTo>
                  <a:pt x="2935823" y="154628"/>
                  <a:pt x="2935823" y="149252"/>
                  <a:pt x="2935823" y="149252"/>
                </a:cubicBezTo>
                <a:lnTo>
                  <a:pt x="2919691" y="116991"/>
                </a:lnTo>
                <a:lnTo>
                  <a:pt x="3081001" y="133120"/>
                </a:lnTo>
                <a:cubicBezTo>
                  <a:pt x="3102509" y="143877"/>
                  <a:pt x="3115950" y="143877"/>
                  <a:pt x="3121327" y="133120"/>
                </a:cubicBezTo>
                <a:cubicBezTo>
                  <a:pt x="3126704" y="122366"/>
                  <a:pt x="3129392" y="122366"/>
                  <a:pt x="3129392" y="133120"/>
                </a:cubicBezTo>
                <a:cubicBezTo>
                  <a:pt x="3129392" y="143877"/>
                  <a:pt x="3129392" y="149252"/>
                  <a:pt x="3129392" y="149252"/>
                </a:cubicBezTo>
                <a:cubicBezTo>
                  <a:pt x="3129392" y="149252"/>
                  <a:pt x="3134770" y="149252"/>
                  <a:pt x="3145525" y="149252"/>
                </a:cubicBezTo>
                <a:cubicBezTo>
                  <a:pt x="3156278" y="149252"/>
                  <a:pt x="3161654" y="154628"/>
                  <a:pt x="3161654" y="165382"/>
                </a:cubicBezTo>
                <a:lnTo>
                  <a:pt x="3210047" y="181515"/>
                </a:lnTo>
                <a:cubicBezTo>
                  <a:pt x="3242308" y="181515"/>
                  <a:pt x="3258442" y="192269"/>
                  <a:pt x="3258442" y="213774"/>
                </a:cubicBezTo>
                <a:cubicBezTo>
                  <a:pt x="3258442" y="235283"/>
                  <a:pt x="3263815" y="246037"/>
                  <a:pt x="3274571" y="246037"/>
                </a:cubicBezTo>
                <a:cubicBezTo>
                  <a:pt x="3285325" y="246037"/>
                  <a:pt x="3285325" y="240661"/>
                  <a:pt x="3274571" y="229906"/>
                </a:cubicBezTo>
                <a:lnTo>
                  <a:pt x="3290701" y="213774"/>
                </a:lnTo>
                <a:cubicBezTo>
                  <a:pt x="3301456" y="213774"/>
                  <a:pt x="3306833" y="213774"/>
                  <a:pt x="3306833" y="213774"/>
                </a:cubicBezTo>
                <a:cubicBezTo>
                  <a:pt x="3306833" y="224531"/>
                  <a:pt x="3306833" y="229906"/>
                  <a:pt x="3306833" y="229906"/>
                </a:cubicBezTo>
                <a:cubicBezTo>
                  <a:pt x="3317587" y="240661"/>
                  <a:pt x="3328342" y="246037"/>
                  <a:pt x="3339094" y="246037"/>
                </a:cubicBezTo>
                <a:lnTo>
                  <a:pt x="3371356" y="246037"/>
                </a:lnTo>
                <a:cubicBezTo>
                  <a:pt x="3371356" y="246037"/>
                  <a:pt x="3371356" y="248727"/>
                  <a:pt x="3371356" y="254102"/>
                </a:cubicBezTo>
                <a:cubicBezTo>
                  <a:pt x="3371356" y="259478"/>
                  <a:pt x="3376734" y="262169"/>
                  <a:pt x="3387487" y="262169"/>
                </a:cubicBezTo>
                <a:lnTo>
                  <a:pt x="3387487" y="229906"/>
                </a:lnTo>
                <a:cubicBezTo>
                  <a:pt x="3376734" y="229906"/>
                  <a:pt x="3355225" y="219152"/>
                  <a:pt x="3322963" y="197645"/>
                </a:cubicBezTo>
                <a:cubicBezTo>
                  <a:pt x="3312209" y="186891"/>
                  <a:pt x="3301456" y="178824"/>
                  <a:pt x="3290701" y="173448"/>
                </a:cubicBezTo>
                <a:cubicBezTo>
                  <a:pt x="3279950" y="168073"/>
                  <a:pt x="3269195" y="165382"/>
                  <a:pt x="3258442" y="165382"/>
                </a:cubicBezTo>
                <a:cubicBezTo>
                  <a:pt x="3247688" y="165382"/>
                  <a:pt x="3242308" y="165382"/>
                  <a:pt x="3242308" y="165382"/>
                </a:cubicBezTo>
                <a:cubicBezTo>
                  <a:pt x="3253064" y="154628"/>
                  <a:pt x="3269195" y="151941"/>
                  <a:pt x="3290701" y="157319"/>
                </a:cubicBezTo>
                <a:cubicBezTo>
                  <a:pt x="3312209" y="162693"/>
                  <a:pt x="3336407" y="168073"/>
                  <a:pt x="3363291" y="173448"/>
                </a:cubicBezTo>
                <a:cubicBezTo>
                  <a:pt x="3390174" y="178824"/>
                  <a:pt x="3403618" y="181515"/>
                  <a:pt x="3403618" y="181515"/>
                </a:cubicBezTo>
                <a:cubicBezTo>
                  <a:pt x="3414373" y="192269"/>
                  <a:pt x="3425125" y="197645"/>
                  <a:pt x="3435880" y="197645"/>
                </a:cubicBezTo>
                <a:cubicBezTo>
                  <a:pt x="3446634" y="197645"/>
                  <a:pt x="3457387" y="203020"/>
                  <a:pt x="3468142" y="213774"/>
                </a:cubicBezTo>
                <a:lnTo>
                  <a:pt x="3597187" y="213774"/>
                </a:lnTo>
                <a:lnTo>
                  <a:pt x="3629451" y="213774"/>
                </a:lnTo>
                <a:cubicBezTo>
                  <a:pt x="3661713" y="203020"/>
                  <a:pt x="3672466" y="219152"/>
                  <a:pt x="3661713" y="262169"/>
                </a:cubicBezTo>
                <a:lnTo>
                  <a:pt x="3693973" y="262169"/>
                </a:lnTo>
                <a:cubicBezTo>
                  <a:pt x="3704728" y="262169"/>
                  <a:pt x="3712793" y="262169"/>
                  <a:pt x="3718169" y="262169"/>
                </a:cubicBezTo>
                <a:cubicBezTo>
                  <a:pt x="3723547" y="262169"/>
                  <a:pt x="3726237" y="256793"/>
                  <a:pt x="3726237" y="246037"/>
                </a:cubicBezTo>
                <a:cubicBezTo>
                  <a:pt x="3726237" y="235283"/>
                  <a:pt x="3736992" y="235283"/>
                  <a:pt x="3758496" y="246037"/>
                </a:cubicBezTo>
                <a:lnTo>
                  <a:pt x="3790760" y="229906"/>
                </a:lnTo>
                <a:cubicBezTo>
                  <a:pt x="3780006" y="229906"/>
                  <a:pt x="3769251" y="229906"/>
                  <a:pt x="3758496" y="229906"/>
                </a:cubicBezTo>
                <a:cubicBezTo>
                  <a:pt x="3758496" y="229906"/>
                  <a:pt x="3758496" y="224531"/>
                  <a:pt x="3758496" y="213774"/>
                </a:cubicBezTo>
                <a:cubicBezTo>
                  <a:pt x="3769251" y="213774"/>
                  <a:pt x="3780006" y="211087"/>
                  <a:pt x="3790760" y="205710"/>
                </a:cubicBezTo>
                <a:cubicBezTo>
                  <a:pt x="3801513" y="200334"/>
                  <a:pt x="3806892" y="192269"/>
                  <a:pt x="3806892" y="181515"/>
                </a:cubicBezTo>
                <a:cubicBezTo>
                  <a:pt x="3806892" y="170759"/>
                  <a:pt x="3809579" y="165382"/>
                  <a:pt x="3814954" y="165382"/>
                </a:cubicBezTo>
                <a:cubicBezTo>
                  <a:pt x="3820331" y="165382"/>
                  <a:pt x="3831088" y="176138"/>
                  <a:pt x="3847216" y="197645"/>
                </a:cubicBezTo>
                <a:cubicBezTo>
                  <a:pt x="3863351" y="219152"/>
                  <a:pt x="3871415" y="229906"/>
                  <a:pt x="3871415" y="229906"/>
                </a:cubicBezTo>
                <a:cubicBezTo>
                  <a:pt x="3871415" y="251413"/>
                  <a:pt x="3855284" y="256793"/>
                  <a:pt x="3823020" y="246037"/>
                </a:cubicBezTo>
                <a:cubicBezTo>
                  <a:pt x="3823020" y="246037"/>
                  <a:pt x="3817644" y="248727"/>
                  <a:pt x="3806892" y="254102"/>
                </a:cubicBezTo>
                <a:cubicBezTo>
                  <a:pt x="3796137" y="259478"/>
                  <a:pt x="3785383" y="262169"/>
                  <a:pt x="3774628" y="262169"/>
                </a:cubicBezTo>
                <a:lnTo>
                  <a:pt x="3742366" y="278298"/>
                </a:lnTo>
                <a:cubicBezTo>
                  <a:pt x="3785383" y="289052"/>
                  <a:pt x="3812265" y="289052"/>
                  <a:pt x="3823020" y="278298"/>
                </a:cubicBezTo>
                <a:cubicBezTo>
                  <a:pt x="3831085" y="270234"/>
                  <a:pt x="3839908" y="267461"/>
                  <a:pt x="3849485" y="269982"/>
                </a:cubicBezTo>
                <a:lnTo>
                  <a:pt x="3880487" y="293420"/>
                </a:lnTo>
                <a:lnTo>
                  <a:pt x="3874438" y="283341"/>
                </a:lnTo>
                <a:cubicBezTo>
                  <a:pt x="3872421" y="277291"/>
                  <a:pt x="3871415" y="270233"/>
                  <a:pt x="3871415" y="262169"/>
                </a:cubicBezTo>
                <a:cubicBezTo>
                  <a:pt x="3871415" y="251413"/>
                  <a:pt x="3879479" y="248727"/>
                  <a:pt x="3895609" y="254102"/>
                </a:cubicBezTo>
                <a:cubicBezTo>
                  <a:pt x="3911743" y="259478"/>
                  <a:pt x="3919808" y="256793"/>
                  <a:pt x="3919808" y="246037"/>
                </a:cubicBezTo>
                <a:lnTo>
                  <a:pt x="3968199" y="262169"/>
                </a:lnTo>
                <a:lnTo>
                  <a:pt x="3968199" y="294429"/>
                </a:lnTo>
                <a:cubicBezTo>
                  <a:pt x="3946692" y="315937"/>
                  <a:pt x="3957446" y="337447"/>
                  <a:pt x="4000461" y="358952"/>
                </a:cubicBezTo>
                <a:cubicBezTo>
                  <a:pt x="4021967" y="369707"/>
                  <a:pt x="4032723" y="375086"/>
                  <a:pt x="4032723" y="375086"/>
                </a:cubicBezTo>
                <a:cubicBezTo>
                  <a:pt x="4140264" y="407346"/>
                  <a:pt x="4215539" y="439607"/>
                  <a:pt x="4258555" y="471870"/>
                </a:cubicBezTo>
                <a:cubicBezTo>
                  <a:pt x="4280063" y="482624"/>
                  <a:pt x="4296193" y="488000"/>
                  <a:pt x="4306948" y="488000"/>
                </a:cubicBezTo>
                <a:cubicBezTo>
                  <a:pt x="4306948" y="488000"/>
                  <a:pt x="4315014" y="490689"/>
                  <a:pt x="4331143" y="496065"/>
                </a:cubicBezTo>
                <a:cubicBezTo>
                  <a:pt x="4347273" y="501442"/>
                  <a:pt x="4366094" y="504132"/>
                  <a:pt x="4387601" y="504132"/>
                </a:cubicBezTo>
                <a:cubicBezTo>
                  <a:pt x="4452125" y="525638"/>
                  <a:pt x="4495142" y="541770"/>
                  <a:pt x="4516648" y="552524"/>
                </a:cubicBezTo>
                <a:lnTo>
                  <a:pt x="4565041" y="552524"/>
                </a:lnTo>
                <a:lnTo>
                  <a:pt x="4613434" y="568654"/>
                </a:lnTo>
                <a:lnTo>
                  <a:pt x="4629565" y="568654"/>
                </a:lnTo>
                <a:cubicBezTo>
                  <a:pt x="4640320" y="568654"/>
                  <a:pt x="4651072" y="568654"/>
                  <a:pt x="4661827" y="568654"/>
                </a:cubicBezTo>
                <a:lnTo>
                  <a:pt x="4661827" y="584787"/>
                </a:lnTo>
                <a:cubicBezTo>
                  <a:pt x="4661827" y="595541"/>
                  <a:pt x="4677959" y="606292"/>
                  <a:pt x="4710219" y="617050"/>
                </a:cubicBezTo>
                <a:lnTo>
                  <a:pt x="4758615" y="633178"/>
                </a:lnTo>
                <a:cubicBezTo>
                  <a:pt x="4769367" y="643933"/>
                  <a:pt x="4790875" y="649309"/>
                  <a:pt x="4823137" y="649309"/>
                </a:cubicBezTo>
                <a:cubicBezTo>
                  <a:pt x="4930675" y="670816"/>
                  <a:pt x="4989823" y="692327"/>
                  <a:pt x="5000574" y="713833"/>
                </a:cubicBezTo>
                <a:cubicBezTo>
                  <a:pt x="5022084" y="713833"/>
                  <a:pt x="5040902" y="716523"/>
                  <a:pt x="5057035" y="721898"/>
                </a:cubicBezTo>
                <a:cubicBezTo>
                  <a:pt x="5073166" y="727274"/>
                  <a:pt x="5086607" y="732652"/>
                  <a:pt x="5097360" y="738029"/>
                </a:cubicBezTo>
                <a:cubicBezTo>
                  <a:pt x="5108115" y="743405"/>
                  <a:pt x="5124246" y="746096"/>
                  <a:pt x="5145753" y="746096"/>
                </a:cubicBezTo>
                <a:lnTo>
                  <a:pt x="5178015" y="729963"/>
                </a:lnTo>
                <a:cubicBezTo>
                  <a:pt x="5199524" y="729963"/>
                  <a:pt x="5210277" y="732652"/>
                  <a:pt x="5210277" y="738029"/>
                </a:cubicBezTo>
                <a:cubicBezTo>
                  <a:pt x="5210277" y="743405"/>
                  <a:pt x="5204901" y="751470"/>
                  <a:pt x="5194148" y="762225"/>
                </a:cubicBezTo>
                <a:lnTo>
                  <a:pt x="5387714" y="826750"/>
                </a:lnTo>
                <a:cubicBezTo>
                  <a:pt x="5409223" y="815996"/>
                  <a:pt x="5414601" y="805241"/>
                  <a:pt x="5403847" y="794487"/>
                </a:cubicBezTo>
                <a:cubicBezTo>
                  <a:pt x="5403847" y="805241"/>
                  <a:pt x="5398470" y="810618"/>
                  <a:pt x="5387714" y="810618"/>
                </a:cubicBezTo>
                <a:cubicBezTo>
                  <a:pt x="5376960" y="810618"/>
                  <a:pt x="5368898" y="802553"/>
                  <a:pt x="5363519" y="786420"/>
                </a:cubicBezTo>
                <a:cubicBezTo>
                  <a:pt x="5358141" y="770291"/>
                  <a:pt x="5350077" y="751470"/>
                  <a:pt x="5339323" y="729963"/>
                </a:cubicBezTo>
                <a:lnTo>
                  <a:pt x="5387714" y="746096"/>
                </a:lnTo>
                <a:lnTo>
                  <a:pt x="5419978" y="746096"/>
                </a:lnTo>
                <a:lnTo>
                  <a:pt x="5403847" y="729963"/>
                </a:lnTo>
                <a:cubicBezTo>
                  <a:pt x="5382340" y="697702"/>
                  <a:pt x="5382340" y="681570"/>
                  <a:pt x="5403847" y="681570"/>
                </a:cubicBezTo>
                <a:cubicBezTo>
                  <a:pt x="5414601" y="681570"/>
                  <a:pt x="5430732" y="681570"/>
                  <a:pt x="5452240" y="681570"/>
                </a:cubicBezTo>
                <a:cubicBezTo>
                  <a:pt x="5495254" y="692327"/>
                  <a:pt x="5516762" y="692327"/>
                  <a:pt x="5516762" y="681570"/>
                </a:cubicBezTo>
                <a:cubicBezTo>
                  <a:pt x="5462993" y="660065"/>
                  <a:pt x="5452240" y="638555"/>
                  <a:pt x="5484501" y="617050"/>
                </a:cubicBezTo>
                <a:cubicBezTo>
                  <a:pt x="5495254" y="617050"/>
                  <a:pt x="5503319" y="619737"/>
                  <a:pt x="5508698" y="625112"/>
                </a:cubicBezTo>
                <a:cubicBezTo>
                  <a:pt x="5514074" y="630488"/>
                  <a:pt x="5516762" y="633178"/>
                  <a:pt x="5516762" y="633178"/>
                </a:cubicBezTo>
                <a:cubicBezTo>
                  <a:pt x="5527515" y="643933"/>
                  <a:pt x="5538272" y="649309"/>
                  <a:pt x="5549026" y="649309"/>
                </a:cubicBezTo>
                <a:cubicBezTo>
                  <a:pt x="5549026" y="638555"/>
                  <a:pt x="5551714" y="635869"/>
                  <a:pt x="5557090" y="641244"/>
                </a:cubicBezTo>
                <a:cubicBezTo>
                  <a:pt x="5562468" y="646620"/>
                  <a:pt x="5565156" y="654684"/>
                  <a:pt x="5565156" y="665441"/>
                </a:cubicBezTo>
                <a:cubicBezTo>
                  <a:pt x="5565156" y="665441"/>
                  <a:pt x="5565156" y="670816"/>
                  <a:pt x="5565156" y="681570"/>
                </a:cubicBezTo>
                <a:lnTo>
                  <a:pt x="5581286" y="665441"/>
                </a:lnTo>
                <a:lnTo>
                  <a:pt x="5597416" y="649309"/>
                </a:lnTo>
                <a:cubicBezTo>
                  <a:pt x="5597416" y="649309"/>
                  <a:pt x="5597416" y="654684"/>
                  <a:pt x="5597416" y="665441"/>
                </a:cubicBezTo>
                <a:cubicBezTo>
                  <a:pt x="5597416" y="676195"/>
                  <a:pt x="5594728" y="681570"/>
                  <a:pt x="5589352" y="681570"/>
                </a:cubicBezTo>
                <a:cubicBezTo>
                  <a:pt x="5583974" y="681570"/>
                  <a:pt x="5581286" y="686946"/>
                  <a:pt x="5581286" y="697702"/>
                </a:cubicBezTo>
                <a:lnTo>
                  <a:pt x="5597416" y="697702"/>
                </a:lnTo>
                <a:cubicBezTo>
                  <a:pt x="5608170" y="697702"/>
                  <a:pt x="5616236" y="700391"/>
                  <a:pt x="5621614" y="705766"/>
                </a:cubicBezTo>
                <a:cubicBezTo>
                  <a:pt x="5626992" y="711142"/>
                  <a:pt x="5629681" y="713833"/>
                  <a:pt x="5629681" y="713833"/>
                </a:cubicBezTo>
                <a:lnTo>
                  <a:pt x="5661940" y="665441"/>
                </a:lnTo>
                <a:cubicBezTo>
                  <a:pt x="5661940" y="665441"/>
                  <a:pt x="5661940" y="660065"/>
                  <a:pt x="5661940" y="649309"/>
                </a:cubicBezTo>
                <a:lnTo>
                  <a:pt x="5678070" y="665441"/>
                </a:lnTo>
                <a:cubicBezTo>
                  <a:pt x="5688824" y="676195"/>
                  <a:pt x="5694202" y="681570"/>
                  <a:pt x="5694202" y="681570"/>
                </a:cubicBezTo>
                <a:lnTo>
                  <a:pt x="5710332" y="681570"/>
                </a:lnTo>
                <a:cubicBezTo>
                  <a:pt x="5731841" y="692327"/>
                  <a:pt x="5737217" y="703079"/>
                  <a:pt x="5726464" y="713833"/>
                </a:cubicBezTo>
                <a:cubicBezTo>
                  <a:pt x="5726464" y="724587"/>
                  <a:pt x="5726464" y="732652"/>
                  <a:pt x="5726464" y="738029"/>
                </a:cubicBezTo>
                <a:cubicBezTo>
                  <a:pt x="5726464" y="743405"/>
                  <a:pt x="5726464" y="746096"/>
                  <a:pt x="5726464" y="746096"/>
                </a:cubicBezTo>
                <a:cubicBezTo>
                  <a:pt x="5726464" y="746096"/>
                  <a:pt x="5721086" y="746096"/>
                  <a:pt x="5710332" y="746096"/>
                </a:cubicBezTo>
                <a:lnTo>
                  <a:pt x="5710332" y="762225"/>
                </a:lnTo>
                <a:cubicBezTo>
                  <a:pt x="5710332" y="762225"/>
                  <a:pt x="5715710" y="759537"/>
                  <a:pt x="5726464" y="754161"/>
                </a:cubicBezTo>
                <a:cubicBezTo>
                  <a:pt x="5737217" y="748783"/>
                  <a:pt x="5742595" y="740719"/>
                  <a:pt x="5742595" y="729963"/>
                </a:cubicBezTo>
                <a:lnTo>
                  <a:pt x="5790987" y="713833"/>
                </a:lnTo>
                <a:lnTo>
                  <a:pt x="5807119" y="697702"/>
                </a:lnTo>
                <a:cubicBezTo>
                  <a:pt x="5796364" y="686946"/>
                  <a:pt x="5788300" y="673506"/>
                  <a:pt x="5782923" y="657374"/>
                </a:cubicBezTo>
                <a:cubicBezTo>
                  <a:pt x="5777545" y="641244"/>
                  <a:pt x="5777545" y="633178"/>
                  <a:pt x="5782923" y="633178"/>
                </a:cubicBezTo>
                <a:cubicBezTo>
                  <a:pt x="5788300" y="633178"/>
                  <a:pt x="5801741" y="635869"/>
                  <a:pt x="5823250" y="641244"/>
                </a:cubicBezTo>
                <a:cubicBezTo>
                  <a:pt x="5844758" y="646620"/>
                  <a:pt x="5850136" y="654684"/>
                  <a:pt x="5839383" y="665441"/>
                </a:cubicBezTo>
                <a:cubicBezTo>
                  <a:pt x="5828628" y="676195"/>
                  <a:pt x="5836692" y="684261"/>
                  <a:pt x="5863578" y="689637"/>
                </a:cubicBezTo>
                <a:cubicBezTo>
                  <a:pt x="5890461" y="695013"/>
                  <a:pt x="5906592" y="703079"/>
                  <a:pt x="5911970" y="713833"/>
                </a:cubicBezTo>
                <a:cubicBezTo>
                  <a:pt x="5917347" y="724587"/>
                  <a:pt x="5920036" y="729963"/>
                  <a:pt x="5920036" y="729963"/>
                </a:cubicBezTo>
                <a:cubicBezTo>
                  <a:pt x="5920036" y="740719"/>
                  <a:pt x="5925414" y="751470"/>
                  <a:pt x="5936165" y="762225"/>
                </a:cubicBezTo>
                <a:lnTo>
                  <a:pt x="5952296" y="746096"/>
                </a:lnTo>
                <a:cubicBezTo>
                  <a:pt x="5941543" y="735341"/>
                  <a:pt x="5952296" y="729963"/>
                  <a:pt x="5984558" y="729963"/>
                </a:cubicBezTo>
                <a:cubicBezTo>
                  <a:pt x="5995312" y="729963"/>
                  <a:pt x="6006068" y="732652"/>
                  <a:pt x="6016820" y="738029"/>
                </a:cubicBezTo>
                <a:cubicBezTo>
                  <a:pt x="6027574" y="743405"/>
                  <a:pt x="6041017" y="746096"/>
                  <a:pt x="6057148" y="746096"/>
                </a:cubicBezTo>
                <a:cubicBezTo>
                  <a:pt x="6073278" y="746096"/>
                  <a:pt x="6081345" y="746096"/>
                  <a:pt x="6081345" y="746096"/>
                </a:cubicBezTo>
                <a:cubicBezTo>
                  <a:pt x="6092096" y="746096"/>
                  <a:pt x="6097474" y="751470"/>
                  <a:pt x="6097474" y="762225"/>
                </a:cubicBezTo>
                <a:lnTo>
                  <a:pt x="6097474" y="778357"/>
                </a:lnTo>
                <a:lnTo>
                  <a:pt x="6097474" y="794487"/>
                </a:lnTo>
                <a:cubicBezTo>
                  <a:pt x="6086720" y="805241"/>
                  <a:pt x="6075966" y="810618"/>
                  <a:pt x="6065213" y="810618"/>
                </a:cubicBezTo>
                <a:cubicBezTo>
                  <a:pt x="6065213" y="810618"/>
                  <a:pt x="6065213" y="813307"/>
                  <a:pt x="6065213" y="818683"/>
                </a:cubicBezTo>
                <a:cubicBezTo>
                  <a:pt x="6065213" y="824059"/>
                  <a:pt x="6062524" y="829439"/>
                  <a:pt x="6057148" y="834815"/>
                </a:cubicBezTo>
                <a:cubicBezTo>
                  <a:pt x="6051770" y="840192"/>
                  <a:pt x="6043704" y="842879"/>
                  <a:pt x="6032952" y="842879"/>
                </a:cubicBezTo>
                <a:lnTo>
                  <a:pt x="6049082" y="859011"/>
                </a:lnTo>
                <a:cubicBezTo>
                  <a:pt x="6059836" y="880518"/>
                  <a:pt x="6070590" y="893961"/>
                  <a:pt x="6081345" y="899338"/>
                </a:cubicBezTo>
                <a:cubicBezTo>
                  <a:pt x="6092096" y="904715"/>
                  <a:pt x="6113604" y="915470"/>
                  <a:pt x="6145868" y="931600"/>
                </a:cubicBezTo>
                <a:cubicBezTo>
                  <a:pt x="6178128" y="947729"/>
                  <a:pt x="6196950" y="953107"/>
                  <a:pt x="6202324" y="947729"/>
                </a:cubicBezTo>
                <a:cubicBezTo>
                  <a:pt x="6207704" y="942354"/>
                  <a:pt x="6210391" y="942354"/>
                  <a:pt x="6210391" y="947729"/>
                </a:cubicBezTo>
                <a:cubicBezTo>
                  <a:pt x="6210391" y="953107"/>
                  <a:pt x="6215770" y="955796"/>
                  <a:pt x="6226523" y="955796"/>
                </a:cubicBezTo>
                <a:cubicBezTo>
                  <a:pt x="6237274" y="955796"/>
                  <a:pt x="6242654" y="958483"/>
                  <a:pt x="6242654" y="963861"/>
                </a:cubicBezTo>
                <a:cubicBezTo>
                  <a:pt x="6242654" y="969238"/>
                  <a:pt x="6253405" y="974616"/>
                  <a:pt x="6274915" y="979992"/>
                </a:cubicBezTo>
                <a:cubicBezTo>
                  <a:pt x="6296424" y="985370"/>
                  <a:pt x="6312554" y="993434"/>
                  <a:pt x="6323308" y="1004188"/>
                </a:cubicBezTo>
                <a:cubicBezTo>
                  <a:pt x="6334060" y="1014942"/>
                  <a:pt x="6344815" y="1009566"/>
                  <a:pt x="6355571" y="988057"/>
                </a:cubicBezTo>
                <a:cubicBezTo>
                  <a:pt x="6355571" y="988057"/>
                  <a:pt x="6347504" y="977305"/>
                  <a:pt x="6331372" y="955796"/>
                </a:cubicBezTo>
                <a:cubicBezTo>
                  <a:pt x="6315242" y="934288"/>
                  <a:pt x="6307178" y="920846"/>
                  <a:pt x="6307178" y="915470"/>
                </a:cubicBezTo>
                <a:cubicBezTo>
                  <a:pt x="6307178" y="910092"/>
                  <a:pt x="6301800" y="907404"/>
                  <a:pt x="6291046" y="907404"/>
                </a:cubicBezTo>
                <a:cubicBezTo>
                  <a:pt x="6280292" y="907404"/>
                  <a:pt x="6274915" y="902028"/>
                  <a:pt x="6274915" y="891274"/>
                </a:cubicBezTo>
                <a:cubicBezTo>
                  <a:pt x="6274915" y="880518"/>
                  <a:pt x="6269537" y="875142"/>
                  <a:pt x="6258783" y="875142"/>
                </a:cubicBezTo>
                <a:cubicBezTo>
                  <a:pt x="6248028" y="875142"/>
                  <a:pt x="6248028" y="880518"/>
                  <a:pt x="6258783" y="891274"/>
                </a:cubicBezTo>
                <a:lnTo>
                  <a:pt x="6226523" y="891274"/>
                </a:lnTo>
                <a:lnTo>
                  <a:pt x="6194259" y="859011"/>
                </a:lnTo>
                <a:cubicBezTo>
                  <a:pt x="6194259" y="848255"/>
                  <a:pt x="6188882" y="853636"/>
                  <a:pt x="6178128" y="875142"/>
                </a:cubicBezTo>
                <a:lnTo>
                  <a:pt x="6162000" y="875142"/>
                </a:lnTo>
                <a:lnTo>
                  <a:pt x="6162000" y="859011"/>
                </a:lnTo>
                <a:cubicBezTo>
                  <a:pt x="6162000" y="859011"/>
                  <a:pt x="6162000" y="856321"/>
                  <a:pt x="6162000" y="850946"/>
                </a:cubicBezTo>
                <a:cubicBezTo>
                  <a:pt x="6162000" y="845569"/>
                  <a:pt x="6164687" y="840192"/>
                  <a:pt x="6170063" y="834815"/>
                </a:cubicBezTo>
                <a:cubicBezTo>
                  <a:pt x="6175441" y="829439"/>
                  <a:pt x="6180818" y="824059"/>
                  <a:pt x="6186195" y="818683"/>
                </a:cubicBezTo>
                <a:cubicBezTo>
                  <a:pt x="6191570" y="813307"/>
                  <a:pt x="6194259" y="810618"/>
                  <a:pt x="6194259" y="810618"/>
                </a:cubicBezTo>
                <a:lnTo>
                  <a:pt x="6210391" y="826750"/>
                </a:lnTo>
                <a:lnTo>
                  <a:pt x="6226523" y="842879"/>
                </a:lnTo>
                <a:lnTo>
                  <a:pt x="6226523" y="826750"/>
                </a:lnTo>
                <a:cubicBezTo>
                  <a:pt x="6226523" y="815996"/>
                  <a:pt x="6226523" y="807929"/>
                  <a:pt x="6226523" y="802553"/>
                </a:cubicBezTo>
                <a:cubicBezTo>
                  <a:pt x="6226523" y="797178"/>
                  <a:pt x="6226523" y="791797"/>
                  <a:pt x="6226523" y="786420"/>
                </a:cubicBezTo>
                <a:cubicBezTo>
                  <a:pt x="6226523" y="781046"/>
                  <a:pt x="6221146" y="778357"/>
                  <a:pt x="6210391" y="778357"/>
                </a:cubicBezTo>
                <a:cubicBezTo>
                  <a:pt x="6199637" y="778357"/>
                  <a:pt x="6194259" y="772982"/>
                  <a:pt x="6194259" y="762225"/>
                </a:cubicBezTo>
                <a:lnTo>
                  <a:pt x="6145868" y="746096"/>
                </a:lnTo>
                <a:cubicBezTo>
                  <a:pt x="6145868" y="735341"/>
                  <a:pt x="6151245" y="732652"/>
                  <a:pt x="6162000" y="738029"/>
                </a:cubicBezTo>
                <a:cubicBezTo>
                  <a:pt x="6172752" y="743405"/>
                  <a:pt x="6188882" y="746096"/>
                  <a:pt x="6210391" y="746096"/>
                </a:cubicBezTo>
                <a:cubicBezTo>
                  <a:pt x="6231900" y="746096"/>
                  <a:pt x="6256096" y="754161"/>
                  <a:pt x="6282980" y="770291"/>
                </a:cubicBezTo>
                <a:cubicBezTo>
                  <a:pt x="6309864" y="786420"/>
                  <a:pt x="6323308" y="799864"/>
                  <a:pt x="6323308" y="810618"/>
                </a:cubicBezTo>
                <a:cubicBezTo>
                  <a:pt x="6344815" y="799864"/>
                  <a:pt x="6355571" y="794487"/>
                  <a:pt x="6355571" y="794487"/>
                </a:cubicBezTo>
                <a:cubicBezTo>
                  <a:pt x="6366322" y="805241"/>
                  <a:pt x="6371702" y="810618"/>
                  <a:pt x="6371702" y="810618"/>
                </a:cubicBezTo>
                <a:cubicBezTo>
                  <a:pt x="6371702" y="810618"/>
                  <a:pt x="6377078" y="805241"/>
                  <a:pt x="6387829" y="794487"/>
                </a:cubicBezTo>
                <a:cubicBezTo>
                  <a:pt x="6398583" y="794487"/>
                  <a:pt x="6409339" y="797178"/>
                  <a:pt x="6420092" y="802553"/>
                </a:cubicBezTo>
                <a:cubicBezTo>
                  <a:pt x="6430846" y="807929"/>
                  <a:pt x="6430846" y="813307"/>
                  <a:pt x="6420092" y="818683"/>
                </a:cubicBezTo>
                <a:cubicBezTo>
                  <a:pt x="6409339" y="824059"/>
                  <a:pt x="6412026" y="829439"/>
                  <a:pt x="6428158" y="834815"/>
                </a:cubicBezTo>
                <a:cubicBezTo>
                  <a:pt x="6444288" y="840192"/>
                  <a:pt x="6452354" y="845569"/>
                  <a:pt x="6452354" y="850946"/>
                </a:cubicBezTo>
                <a:cubicBezTo>
                  <a:pt x="6452354" y="856321"/>
                  <a:pt x="6446976" y="861700"/>
                  <a:pt x="6436224" y="867075"/>
                </a:cubicBezTo>
                <a:cubicBezTo>
                  <a:pt x="6425470" y="872451"/>
                  <a:pt x="6414714" y="869765"/>
                  <a:pt x="6403961" y="859011"/>
                </a:cubicBezTo>
                <a:cubicBezTo>
                  <a:pt x="6360946" y="837503"/>
                  <a:pt x="6334060" y="826750"/>
                  <a:pt x="6323308" y="826750"/>
                </a:cubicBezTo>
                <a:lnTo>
                  <a:pt x="6468484" y="923533"/>
                </a:lnTo>
                <a:cubicBezTo>
                  <a:pt x="6489992" y="923533"/>
                  <a:pt x="6508813" y="928911"/>
                  <a:pt x="6524945" y="939666"/>
                </a:cubicBezTo>
                <a:cubicBezTo>
                  <a:pt x="6541074" y="950420"/>
                  <a:pt x="6559892" y="950420"/>
                  <a:pt x="6581400" y="939666"/>
                </a:cubicBezTo>
                <a:cubicBezTo>
                  <a:pt x="6581400" y="928911"/>
                  <a:pt x="6584090" y="923533"/>
                  <a:pt x="6589468" y="923533"/>
                </a:cubicBezTo>
                <a:cubicBezTo>
                  <a:pt x="6594846" y="923533"/>
                  <a:pt x="6602910" y="923533"/>
                  <a:pt x="6613664" y="923533"/>
                </a:cubicBezTo>
                <a:cubicBezTo>
                  <a:pt x="6613664" y="934288"/>
                  <a:pt x="6608286" y="939666"/>
                  <a:pt x="6597532" y="939666"/>
                </a:cubicBezTo>
                <a:lnTo>
                  <a:pt x="6597532" y="955796"/>
                </a:lnTo>
                <a:cubicBezTo>
                  <a:pt x="6597532" y="955796"/>
                  <a:pt x="6602910" y="955796"/>
                  <a:pt x="6613664" y="955796"/>
                </a:cubicBezTo>
                <a:cubicBezTo>
                  <a:pt x="6624418" y="955796"/>
                  <a:pt x="6635172" y="961174"/>
                  <a:pt x="6645924" y="971928"/>
                </a:cubicBezTo>
                <a:cubicBezTo>
                  <a:pt x="6645924" y="971928"/>
                  <a:pt x="6651304" y="974616"/>
                  <a:pt x="6662055" y="979992"/>
                </a:cubicBezTo>
                <a:cubicBezTo>
                  <a:pt x="6672809" y="985370"/>
                  <a:pt x="6683564" y="988057"/>
                  <a:pt x="6694318" y="988057"/>
                </a:cubicBezTo>
                <a:lnTo>
                  <a:pt x="6758842" y="1004188"/>
                </a:lnTo>
                <a:cubicBezTo>
                  <a:pt x="6780350" y="1014942"/>
                  <a:pt x="6793792" y="1017629"/>
                  <a:pt x="6799168" y="1012255"/>
                </a:cubicBezTo>
                <a:cubicBezTo>
                  <a:pt x="6804546" y="1006878"/>
                  <a:pt x="6815300" y="1009566"/>
                  <a:pt x="6831430" y="1020320"/>
                </a:cubicBezTo>
                <a:cubicBezTo>
                  <a:pt x="6847560" y="1031074"/>
                  <a:pt x="6861004" y="1031074"/>
                  <a:pt x="6871758" y="1020320"/>
                </a:cubicBezTo>
                <a:lnTo>
                  <a:pt x="6920150" y="1020320"/>
                </a:lnTo>
                <a:cubicBezTo>
                  <a:pt x="6941659" y="1031074"/>
                  <a:pt x="6971231" y="1036451"/>
                  <a:pt x="7008868" y="1036451"/>
                </a:cubicBezTo>
                <a:cubicBezTo>
                  <a:pt x="7046509" y="1036451"/>
                  <a:pt x="7073392" y="1041828"/>
                  <a:pt x="7089524" y="1052583"/>
                </a:cubicBezTo>
                <a:cubicBezTo>
                  <a:pt x="7105655" y="1063337"/>
                  <a:pt x="7119097" y="1063337"/>
                  <a:pt x="7129852" y="1052583"/>
                </a:cubicBezTo>
                <a:lnTo>
                  <a:pt x="7242768" y="1100974"/>
                </a:lnTo>
                <a:cubicBezTo>
                  <a:pt x="7253522" y="1111729"/>
                  <a:pt x="7264276" y="1111729"/>
                  <a:pt x="7275031" y="1100974"/>
                </a:cubicBezTo>
                <a:lnTo>
                  <a:pt x="7339552" y="1117105"/>
                </a:lnTo>
                <a:cubicBezTo>
                  <a:pt x="7393323" y="1127859"/>
                  <a:pt x="7425586" y="1122483"/>
                  <a:pt x="7436338" y="1100974"/>
                </a:cubicBezTo>
                <a:lnTo>
                  <a:pt x="7452468" y="1084845"/>
                </a:lnTo>
                <a:cubicBezTo>
                  <a:pt x="7452468" y="1106351"/>
                  <a:pt x="7457846" y="1111729"/>
                  <a:pt x="7468601" y="1100974"/>
                </a:cubicBezTo>
                <a:lnTo>
                  <a:pt x="7468601" y="1117105"/>
                </a:lnTo>
                <a:cubicBezTo>
                  <a:pt x="7457846" y="1127859"/>
                  <a:pt x="7463223" y="1133237"/>
                  <a:pt x="7484732" y="1133237"/>
                </a:cubicBezTo>
                <a:cubicBezTo>
                  <a:pt x="7484732" y="1133237"/>
                  <a:pt x="7495486" y="1133237"/>
                  <a:pt x="7516992" y="1133237"/>
                </a:cubicBezTo>
                <a:lnTo>
                  <a:pt x="7533123" y="1133237"/>
                </a:lnTo>
                <a:cubicBezTo>
                  <a:pt x="7543878" y="1133237"/>
                  <a:pt x="7557319" y="1135924"/>
                  <a:pt x="7573451" y="1141301"/>
                </a:cubicBezTo>
                <a:cubicBezTo>
                  <a:pt x="7589582" y="1146679"/>
                  <a:pt x="7597647" y="1149366"/>
                  <a:pt x="7597647" y="1149366"/>
                </a:cubicBezTo>
                <a:cubicBezTo>
                  <a:pt x="7608403" y="1149366"/>
                  <a:pt x="7619156" y="1149366"/>
                  <a:pt x="7629910" y="1149366"/>
                </a:cubicBezTo>
                <a:cubicBezTo>
                  <a:pt x="7640662" y="1149366"/>
                  <a:pt x="7640662" y="1141301"/>
                  <a:pt x="7629910" y="1125170"/>
                </a:cubicBezTo>
                <a:cubicBezTo>
                  <a:pt x="7619156" y="1109041"/>
                  <a:pt x="7621844" y="1100974"/>
                  <a:pt x="7637975" y="1100974"/>
                </a:cubicBezTo>
                <a:cubicBezTo>
                  <a:pt x="7654106" y="1100974"/>
                  <a:pt x="7662170" y="1106351"/>
                  <a:pt x="7662170" y="1117105"/>
                </a:cubicBezTo>
                <a:lnTo>
                  <a:pt x="7726694" y="1100974"/>
                </a:lnTo>
                <a:lnTo>
                  <a:pt x="7742824" y="1100974"/>
                </a:lnTo>
                <a:lnTo>
                  <a:pt x="7775086" y="1117105"/>
                </a:lnTo>
                <a:cubicBezTo>
                  <a:pt x="7796595" y="1117105"/>
                  <a:pt x="7807349" y="1122483"/>
                  <a:pt x="7807349" y="1133237"/>
                </a:cubicBezTo>
                <a:cubicBezTo>
                  <a:pt x="7807349" y="1143991"/>
                  <a:pt x="7796595" y="1143991"/>
                  <a:pt x="7775086" y="1133237"/>
                </a:cubicBezTo>
                <a:lnTo>
                  <a:pt x="7758956" y="1149366"/>
                </a:lnTo>
                <a:cubicBezTo>
                  <a:pt x="7769710" y="1160120"/>
                  <a:pt x="7788531" y="1165500"/>
                  <a:pt x="7815414" y="1165500"/>
                </a:cubicBezTo>
                <a:cubicBezTo>
                  <a:pt x="7842299" y="1165500"/>
                  <a:pt x="7855741" y="1170875"/>
                  <a:pt x="7855741" y="1181629"/>
                </a:cubicBezTo>
                <a:cubicBezTo>
                  <a:pt x="7855741" y="1181629"/>
                  <a:pt x="7855741" y="1184316"/>
                  <a:pt x="7855741" y="1189696"/>
                </a:cubicBezTo>
                <a:cubicBezTo>
                  <a:pt x="7855741" y="1195070"/>
                  <a:pt x="7858428" y="1195070"/>
                  <a:pt x="7863806" y="1189696"/>
                </a:cubicBezTo>
                <a:cubicBezTo>
                  <a:pt x="7869186" y="1184316"/>
                  <a:pt x="7877250" y="1184316"/>
                  <a:pt x="7888004" y="1189696"/>
                </a:cubicBezTo>
                <a:cubicBezTo>
                  <a:pt x="7898756" y="1195070"/>
                  <a:pt x="7909510" y="1197760"/>
                  <a:pt x="7920264" y="1197760"/>
                </a:cubicBezTo>
                <a:lnTo>
                  <a:pt x="7952528" y="1213891"/>
                </a:lnTo>
                <a:cubicBezTo>
                  <a:pt x="7952528" y="1203137"/>
                  <a:pt x="7957904" y="1197760"/>
                  <a:pt x="7968658" y="1197760"/>
                </a:cubicBezTo>
                <a:cubicBezTo>
                  <a:pt x="7979410" y="1197760"/>
                  <a:pt x="7979410" y="1203137"/>
                  <a:pt x="7968658" y="1213891"/>
                </a:cubicBezTo>
                <a:cubicBezTo>
                  <a:pt x="7968658" y="1224646"/>
                  <a:pt x="7968658" y="1230020"/>
                  <a:pt x="7968658" y="1230020"/>
                </a:cubicBezTo>
                <a:cubicBezTo>
                  <a:pt x="7979410" y="1230020"/>
                  <a:pt x="7984790" y="1224646"/>
                  <a:pt x="7984790" y="1213891"/>
                </a:cubicBezTo>
                <a:cubicBezTo>
                  <a:pt x="7984790" y="1213891"/>
                  <a:pt x="7987478" y="1211201"/>
                  <a:pt x="7992854" y="1205825"/>
                </a:cubicBezTo>
                <a:cubicBezTo>
                  <a:pt x="7998232" y="1200450"/>
                  <a:pt x="8011674" y="1203137"/>
                  <a:pt x="8033182" y="1213891"/>
                </a:cubicBezTo>
                <a:lnTo>
                  <a:pt x="8000919" y="1230020"/>
                </a:lnTo>
                <a:lnTo>
                  <a:pt x="8049311" y="1230020"/>
                </a:lnTo>
                <a:lnTo>
                  <a:pt x="8033182" y="1213891"/>
                </a:lnTo>
                <a:cubicBezTo>
                  <a:pt x="8076197" y="1213891"/>
                  <a:pt x="8103082" y="1219266"/>
                  <a:pt x="8113836" y="1230020"/>
                </a:cubicBezTo>
                <a:cubicBezTo>
                  <a:pt x="8135345" y="1240775"/>
                  <a:pt x="8221374" y="1251529"/>
                  <a:pt x="8371928" y="1262283"/>
                </a:cubicBezTo>
                <a:lnTo>
                  <a:pt x="8484846" y="1246154"/>
                </a:lnTo>
                <a:cubicBezTo>
                  <a:pt x="8484846" y="1256907"/>
                  <a:pt x="8492911" y="1264971"/>
                  <a:pt x="8509042" y="1270350"/>
                </a:cubicBezTo>
                <a:cubicBezTo>
                  <a:pt x="8525174" y="1275725"/>
                  <a:pt x="8541304" y="1275725"/>
                  <a:pt x="8557433" y="1270350"/>
                </a:cubicBezTo>
                <a:cubicBezTo>
                  <a:pt x="8573565" y="1264971"/>
                  <a:pt x="8587009" y="1267660"/>
                  <a:pt x="8597763" y="1278414"/>
                </a:cubicBezTo>
                <a:lnTo>
                  <a:pt x="8759072" y="1294546"/>
                </a:lnTo>
                <a:lnTo>
                  <a:pt x="8775204" y="1278414"/>
                </a:lnTo>
                <a:lnTo>
                  <a:pt x="8791333" y="1278414"/>
                </a:lnTo>
                <a:cubicBezTo>
                  <a:pt x="8802087" y="1278414"/>
                  <a:pt x="8810154" y="1281104"/>
                  <a:pt x="8815529" y="1286479"/>
                </a:cubicBezTo>
                <a:cubicBezTo>
                  <a:pt x="8820905" y="1291855"/>
                  <a:pt x="8823596" y="1294546"/>
                  <a:pt x="8823596" y="1294546"/>
                </a:cubicBezTo>
                <a:cubicBezTo>
                  <a:pt x="8823596" y="1305300"/>
                  <a:pt x="8828972" y="1310675"/>
                  <a:pt x="8839725" y="1310675"/>
                </a:cubicBezTo>
                <a:cubicBezTo>
                  <a:pt x="8850479" y="1310675"/>
                  <a:pt x="8861233" y="1316055"/>
                  <a:pt x="8871987" y="1326807"/>
                </a:cubicBezTo>
                <a:cubicBezTo>
                  <a:pt x="8882742" y="1326807"/>
                  <a:pt x="8888118" y="1326807"/>
                  <a:pt x="8888118" y="1326807"/>
                </a:cubicBezTo>
                <a:cubicBezTo>
                  <a:pt x="8888118" y="1316055"/>
                  <a:pt x="8888118" y="1310675"/>
                  <a:pt x="8888118" y="1310675"/>
                </a:cubicBezTo>
                <a:cubicBezTo>
                  <a:pt x="8877364" y="1310675"/>
                  <a:pt x="8871987" y="1310675"/>
                  <a:pt x="8871987" y="1310675"/>
                </a:cubicBezTo>
                <a:cubicBezTo>
                  <a:pt x="8871987" y="1299921"/>
                  <a:pt x="8888118" y="1294546"/>
                  <a:pt x="8920379" y="1294546"/>
                </a:cubicBezTo>
                <a:cubicBezTo>
                  <a:pt x="8941887" y="1305300"/>
                  <a:pt x="8952642" y="1310675"/>
                  <a:pt x="8952642" y="1310675"/>
                </a:cubicBezTo>
                <a:cubicBezTo>
                  <a:pt x="8941887" y="1321429"/>
                  <a:pt x="8944576" y="1326807"/>
                  <a:pt x="8960709" y="1326807"/>
                </a:cubicBezTo>
                <a:cubicBezTo>
                  <a:pt x="8976838" y="1326807"/>
                  <a:pt x="8984904" y="1326807"/>
                  <a:pt x="8984904" y="1326807"/>
                </a:cubicBezTo>
                <a:cubicBezTo>
                  <a:pt x="8984904" y="1316055"/>
                  <a:pt x="8984904" y="1310675"/>
                  <a:pt x="8984904" y="1310675"/>
                </a:cubicBezTo>
                <a:cubicBezTo>
                  <a:pt x="8984904" y="1310675"/>
                  <a:pt x="8990279" y="1310675"/>
                  <a:pt x="9001033" y="1310675"/>
                </a:cubicBezTo>
                <a:lnTo>
                  <a:pt x="8984904" y="1294546"/>
                </a:lnTo>
                <a:lnTo>
                  <a:pt x="8968772" y="1278414"/>
                </a:lnTo>
                <a:cubicBezTo>
                  <a:pt x="9011788" y="1278414"/>
                  <a:pt x="9033296" y="1278414"/>
                  <a:pt x="9033296" y="1278414"/>
                </a:cubicBezTo>
                <a:cubicBezTo>
                  <a:pt x="9033296" y="1299921"/>
                  <a:pt x="9070934" y="1305300"/>
                  <a:pt x="9146213" y="1294546"/>
                </a:cubicBezTo>
                <a:cubicBezTo>
                  <a:pt x="9178474" y="1283792"/>
                  <a:pt x="9226868" y="1278414"/>
                  <a:pt x="9291392" y="1278414"/>
                </a:cubicBezTo>
                <a:cubicBezTo>
                  <a:pt x="9355914" y="1278414"/>
                  <a:pt x="9412372" y="1278414"/>
                  <a:pt x="9460764" y="1278414"/>
                </a:cubicBezTo>
                <a:cubicBezTo>
                  <a:pt x="9509159" y="1278414"/>
                  <a:pt x="9527977" y="1283792"/>
                  <a:pt x="9517223" y="1294546"/>
                </a:cubicBezTo>
                <a:cubicBezTo>
                  <a:pt x="9517223" y="1305300"/>
                  <a:pt x="9517223" y="1310675"/>
                  <a:pt x="9517223" y="1310675"/>
                </a:cubicBezTo>
                <a:cubicBezTo>
                  <a:pt x="9506469" y="1321429"/>
                  <a:pt x="9498405" y="1321429"/>
                  <a:pt x="9493027" y="1310675"/>
                </a:cubicBezTo>
                <a:cubicBezTo>
                  <a:pt x="9487651" y="1299921"/>
                  <a:pt x="9463455" y="1294546"/>
                  <a:pt x="9420438" y="1294546"/>
                </a:cubicBezTo>
                <a:cubicBezTo>
                  <a:pt x="9377422" y="1294546"/>
                  <a:pt x="9353226" y="1299921"/>
                  <a:pt x="9347850" y="1310675"/>
                </a:cubicBezTo>
                <a:cubicBezTo>
                  <a:pt x="9342472" y="1321429"/>
                  <a:pt x="9334405" y="1324118"/>
                  <a:pt x="9323651" y="1318742"/>
                </a:cubicBezTo>
                <a:cubicBezTo>
                  <a:pt x="9312897" y="1313365"/>
                  <a:pt x="9288701" y="1313365"/>
                  <a:pt x="9251064" y="1318742"/>
                </a:cubicBezTo>
                <a:cubicBezTo>
                  <a:pt x="9213425" y="1324118"/>
                  <a:pt x="9186538" y="1324118"/>
                  <a:pt x="9170409" y="1318742"/>
                </a:cubicBezTo>
                <a:cubicBezTo>
                  <a:pt x="9154279" y="1313365"/>
                  <a:pt x="9130083" y="1316055"/>
                  <a:pt x="9097820" y="1326807"/>
                </a:cubicBezTo>
                <a:cubicBezTo>
                  <a:pt x="9076313" y="1337561"/>
                  <a:pt x="9062870" y="1342938"/>
                  <a:pt x="9057492" y="1342938"/>
                </a:cubicBezTo>
                <a:cubicBezTo>
                  <a:pt x="9052116" y="1342938"/>
                  <a:pt x="9046738" y="1340250"/>
                  <a:pt x="9041363" y="1334871"/>
                </a:cubicBezTo>
                <a:cubicBezTo>
                  <a:pt x="9035984" y="1329496"/>
                  <a:pt x="9033296" y="1326807"/>
                  <a:pt x="9033296" y="1326807"/>
                </a:cubicBezTo>
                <a:cubicBezTo>
                  <a:pt x="9033296" y="1326807"/>
                  <a:pt x="9027920" y="1326807"/>
                  <a:pt x="9017166" y="1326807"/>
                </a:cubicBezTo>
                <a:lnTo>
                  <a:pt x="9017166" y="1342938"/>
                </a:lnTo>
                <a:lnTo>
                  <a:pt x="9097820" y="1359068"/>
                </a:lnTo>
                <a:cubicBezTo>
                  <a:pt x="9130083" y="1359068"/>
                  <a:pt x="9146213" y="1359068"/>
                  <a:pt x="9146213" y="1359068"/>
                </a:cubicBezTo>
                <a:cubicBezTo>
                  <a:pt x="9146213" y="1359068"/>
                  <a:pt x="9175785" y="1359068"/>
                  <a:pt x="9234933" y="1359068"/>
                </a:cubicBezTo>
                <a:cubicBezTo>
                  <a:pt x="9294079" y="1359068"/>
                  <a:pt x="9339783" y="1359068"/>
                  <a:pt x="9372046" y="1359068"/>
                </a:cubicBezTo>
                <a:cubicBezTo>
                  <a:pt x="9382800" y="1359068"/>
                  <a:pt x="9393551" y="1359068"/>
                  <a:pt x="9404306" y="1359068"/>
                </a:cubicBezTo>
                <a:cubicBezTo>
                  <a:pt x="9415060" y="1359068"/>
                  <a:pt x="9420438" y="1359068"/>
                  <a:pt x="9420438" y="1359068"/>
                </a:cubicBezTo>
                <a:cubicBezTo>
                  <a:pt x="9420438" y="1369822"/>
                  <a:pt x="9431192" y="1369822"/>
                  <a:pt x="9452700" y="1359068"/>
                </a:cubicBezTo>
                <a:lnTo>
                  <a:pt x="9614009" y="1359068"/>
                </a:lnTo>
                <a:cubicBezTo>
                  <a:pt x="9689286" y="1359068"/>
                  <a:pt x="9732301" y="1353692"/>
                  <a:pt x="9743055" y="1342938"/>
                </a:cubicBezTo>
                <a:lnTo>
                  <a:pt x="9726925" y="1342938"/>
                </a:lnTo>
                <a:cubicBezTo>
                  <a:pt x="9716172" y="1342938"/>
                  <a:pt x="9710793" y="1340250"/>
                  <a:pt x="9710793" y="1334871"/>
                </a:cubicBezTo>
                <a:cubicBezTo>
                  <a:pt x="9710793" y="1329496"/>
                  <a:pt x="9705418" y="1326807"/>
                  <a:pt x="9694664" y="1326807"/>
                </a:cubicBezTo>
                <a:cubicBezTo>
                  <a:pt x="9694664" y="1316055"/>
                  <a:pt x="9686597" y="1310675"/>
                  <a:pt x="9670468" y="1310675"/>
                </a:cubicBezTo>
                <a:cubicBezTo>
                  <a:pt x="9654336" y="1310675"/>
                  <a:pt x="9651647" y="1305300"/>
                  <a:pt x="9662401" y="1294546"/>
                </a:cubicBezTo>
                <a:lnTo>
                  <a:pt x="9743055" y="1294546"/>
                </a:lnTo>
                <a:cubicBezTo>
                  <a:pt x="9764564" y="1294546"/>
                  <a:pt x="9783382" y="1291855"/>
                  <a:pt x="9799514" y="1286479"/>
                </a:cubicBezTo>
                <a:cubicBezTo>
                  <a:pt x="9815645" y="1281104"/>
                  <a:pt x="9823710" y="1278414"/>
                  <a:pt x="9823710" y="1278414"/>
                </a:cubicBezTo>
                <a:cubicBezTo>
                  <a:pt x="9823710" y="1278414"/>
                  <a:pt x="9829086" y="1278414"/>
                  <a:pt x="9839840" y="1278414"/>
                </a:cubicBezTo>
                <a:lnTo>
                  <a:pt x="9920495" y="1262283"/>
                </a:lnTo>
                <a:cubicBezTo>
                  <a:pt x="9920495" y="1262283"/>
                  <a:pt x="9920495" y="1259596"/>
                  <a:pt x="9920495" y="1254218"/>
                </a:cubicBezTo>
                <a:cubicBezTo>
                  <a:pt x="9920495" y="1248842"/>
                  <a:pt x="9925873" y="1246154"/>
                  <a:pt x="9936627" y="1246154"/>
                </a:cubicBezTo>
                <a:cubicBezTo>
                  <a:pt x="9936627" y="1246154"/>
                  <a:pt x="9933938" y="1240775"/>
                  <a:pt x="9928560" y="1230020"/>
                </a:cubicBezTo>
                <a:cubicBezTo>
                  <a:pt x="9923184" y="1219266"/>
                  <a:pt x="9920495" y="1213891"/>
                  <a:pt x="9920495" y="1213891"/>
                </a:cubicBezTo>
                <a:cubicBezTo>
                  <a:pt x="9920495" y="1213891"/>
                  <a:pt x="9931249" y="1213891"/>
                  <a:pt x="9952756" y="1213891"/>
                </a:cubicBezTo>
                <a:cubicBezTo>
                  <a:pt x="9974265" y="1213891"/>
                  <a:pt x="9985019" y="1211201"/>
                  <a:pt x="9985019" y="1205825"/>
                </a:cubicBezTo>
                <a:cubicBezTo>
                  <a:pt x="9985019" y="1200450"/>
                  <a:pt x="9995773" y="1197760"/>
                  <a:pt x="10017281" y="1197760"/>
                </a:cubicBezTo>
                <a:cubicBezTo>
                  <a:pt x="10038788" y="1187005"/>
                  <a:pt x="10049543" y="1187005"/>
                  <a:pt x="10049543" y="1197760"/>
                </a:cubicBezTo>
                <a:cubicBezTo>
                  <a:pt x="10049543" y="1208514"/>
                  <a:pt x="10049543" y="1213891"/>
                  <a:pt x="10049543" y="1213891"/>
                </a:cubicBezTo>
                <a:cubicBezTo>
                  <a:pt x="10049543" y="1213891"/>
                  <a:pt x="10054919" y="1213891"/>
                  <a:pt x="10065673" y="1213891"/>
                </a:cubicBezTo>
                <a:cubicBezTo>
                  <a:pt x="10076426" y="1213891"/>
                  <a:pt x="10081804" y="1216579"/>
                  <a:pt x="10081804" y="1221955"/>
                </a:cubicBezTo>
                <a:cubicBezTo>
                  <a:pt x="10081804" y="1227333"/>
                  <a:pt x="10081804" y="1230020"/>
                  <a:pt x="10081804" y="1230020"/>
                </a:cubicBezTo>
                <a:lnTo>
                  <a:pt x="10146326" y="1278414"/>
                </a:lnTo>
                <a:lnTo>
                  <a:pt x="10162460" y="1246154"/>
                </a:lnTo>
                <a:lnTo>
                  <a:pt x="10162460" y="1230020"/>
                </a:lnTo>
                <a:cubicBezTo>
                  <a:pt x="10162460" y="1251529"/>
                  <a:pt x="10210848" y="1267660"/>
                  <a:pt x="10307635" y="1278414"/>
                </a:cubicBezTo>
                <a:lnTo>
                  <a:pt x="10323765" y="1294546"/>
                </a:lnTo>
                <a:cubicBezTo>
                  <a:pt x="10302260" y="1294546"/>
                  <a:pt x="10283441" y="1294546"/>
                  <a:pt x="10267307" y="1294546"/>
                </a:cubicBezTo>
                <a:cubicBezTo>
                  <a:pt x="10251176" y="1294546"/>
                  <a:pt x="10226982" y="1299921"/>
                  <a:pt x="10194719" y="1310675"/>
                </a:cubicBezTo>
                <a:cubicBezTo>
                  <a:pt x="10173212" y="1310675"/>
                  <a:pt x="10159769" y="1310675"/>
                  <a:pt x="10154393" y="1310675"/>
                </a:cubicBezTo>
                <a:cubicBezTo>
                  <a:pt x="10149015" y="1310675"/>
                  <a:pt x="10151704" y="1316055"/>
                  <a:pt x="10162460" y="1326807"/>
                </a:cubicBezTo>
                <a:cubicBezTo>
                  <a:pt x="10183965" y="1348314"/>
                  <a:pt x="10200097" y="1348314"/>
                  <a:pt x="10210848" y="1326807"/>
                </a:cubicBezTo>
                <a:cubicBezTo>
                  <a:pt x="10210848" y="1316055"/>
                  <a:pt x="10221606" y="1316055"/>
                  <a:pt x="10243111" y="1326807"/>
                </a:cubicBezTo>
                <a:cubicBezTo>
                  <a:pt x="10253868" y="1326807"/>
                  <a:pt x="10264620" y="1326807"/>
                  <a:pt x="10275374" y="1326807"/>
                </a:cubicBezTo>
                <a:cubicBezTo>
                  <a:pt x="10286128" y="1326807"/>
                  <a:pt x="10296882" y="1326807"/>
                  <a:pt x="10307635" y="1326807"/>
                </a:cubicBezTo>
                <a:cubicBezTo>
                  <a:pt x="10318391" y="1326807"/>
                  <a:pt x="10331832" y="1326807"/>
                  <a:pt x="10347963" y="1326807"/>
                </a:cubicBezTo>
                <a:cubicBezTo>
                  <a:pt x="10364093" y="1326807"/>
                  <a:pt x="10377535" y="1326807"/>
                  <a:pt x="10388291" y="1326807"/>
                </a:cubicBezTo>
                <a:cubicBezTo>
                  <a:pt x="10409796" y="1326807"/>
                  <a:pt x="10425928" y="1326807"/>
                  <a:pt x="10436683" y="1326807"/>
                </a:cubicBezTo>
                <a:cubicBezTo>
                  <a:pt x="10447435" y="1326807"/>
                  <a:pt x="10452815" y="1332183"/>
                  <a:pt x="10452815" y="1342938"/>
                </a:cubicBezTo>
                <a:cubicBezTo>
                  <a:pt x="10452815" y="1353692"/>
                  <a:pt x="10436683" y="1359068"/>
                  <a:pt x="10404420" y="1359068"/>
                </a:cubicBezTo>
                <a:lnTo>
                  <a:pt x="10436683" y="1375201"/>
                </a:lnTo>
                <a:lnTo>
                  <a:pt x="10533469" y="1375201"/>
                </a:lnTo>
                <a:lnTo>
                  <a:pt x="10517337" y="1407461"/>
                </a:lnTo>
                <a:lnTo>
                  <a:pt x="10501206" y="1407461"/>
                </a:lnTo>
                <a:cubicBezTo>
                  <a:pt x="10501206" y="1407461"/>
                  <a:pt x="10493141" y="1407461"/>
                  <a:pt x="10477011" y="1407461"/>
                </a:cubicBezTo>
                <a:cubicBezTo>
                  <a:pt x="10460878" y="1407461"/>
                  <a:pt x="10442057" y="1407461"/>
                  <a:pt x="10420552" y="1407461"/>
                </a:cubicBezTo>
                <a:cubicBezTo>
                  <a:pt x="10399044" y="1407461"/>
                  <a:pt x="10382915" y="1407461"/>
                  <a:pt x="10372160" y="1407461"/>
                </a:cubicBezTo>
                <a:lnTo>
                  <a:pt x="10356028" y="1423592"/>
                </a:lnTo>
                <a:cubicBezTo>
                  <a:pt x="10366782" y="1412838"/>
                  <a:pt x="10372160" y="1404773"/>
                  <a:pt x="10372160" y="1399396"/>
                </a:cubicBezTo>
                <a:cubicBezTo>
                  <a:pt x="10372160" y="1394020"/>
                  <a:pt x="10345274" y="1391329"/>
                  <a:pt x="10291504" y="1391329"/>
                </a:cubicBezTo>
                <a:lnTo>
                  <a:pt x="10226982" y="1407461"/>
                </a:lnTo>
                <a:lnTo>
                  <a:pt x="10275374" y="1423592"/>
                </a:lnTo>
                <a:cubicBezTo>
                  <a:pt x="10296882" y="1423592"/>
                  <a:pt x="10313013" y="1428968"/>
                  <a:pt x="10323765" y="1439723"/>
                </a:cubicBezTo>
                <a:lnTo>
                  <a:pt x="10356028" y="1471984"/>
                </a:lnTo>
                <a:cubicBezTo>
                  <a:pt x="10366782" y="1471984"/>
                  <a:pt x="10372160" y="1471984"/>
                  <a:pt x="10372160" y="1471984"/>
                </a:cubicBezTo>
                <a:lnTo>
                  <a:pt x="10452815" y="1488116"/>
                </a:lnTo>
                <a:cubicBezTo>
                  <a:pt x="10463569" y="1488116"/>
                  <a:pt x="10477011" y="1488116"/>
                  <a:pt x="10493141" y="1488116"/>
                </a:cubicBezTo>
                <a:cubicBezTo>
                  <a:pt x="10509270" y="1488116"/>
                  <a:pt x="10517337" y="1488116"/>
                  <a:pt x="10517337" y="1488116"/>
                </a:cubicBezTo>
                <a:cubicBezTo>
                  <a:pt x="10528091" y="1488116"/>
                  <a:pt x="10533469" y="1488116"/>
                  <a:pt x="10533469" y="1488116"/>
                </a:cubicBezTo>
                <a:lnTo>
                  <a:pt x="10533469" y="1471984"/>
                </a:lnTo>
                <a:cubicBezTo>
                  <a:pt x="10511961" y="1471984"/>
                  <a:pt x="10490451" y="1466609"/>
                  <a:pt x="10468944" y="1455855"/>
                </a:cubicBezTo>
                <a:lnTo>
                  <a:pt x="10452815" y="1439723"/>
                </a:lnTo>
                <a:cubicBezTo>
                  <a:pt x="10463569" y="1439723"/>
                  <a:pt x="10471634" y="1439723"/>
                  <a:pt x="10477011" y="1439723"/>
                </a:cubicBezTo>
                <a:cubicBezTo>
                  <a:pt x="10482385" y="1439723"/>
                  <a:pt x="10501206" y="1439723"/>
                  <a:pt x="10533469" y="1439723"/>
                </a:cubicBezTo>
                <a:cubicBezTo>
                  <a:pt x="10544222" y="1439723"/>
                  <a:pt x="10552289" y="1437034"/>
                  <a:pt x="10557665" y="1431659"/>
                </a:cubicBezTo>
                <a:cubicBezTo>
                  <a:pt x="10563041" y="1426279"/>
                  <a:pt x="10565729" y="1423592"/>
                  <a:pt x="10565729" y="1423592"/>
                </a:cubicBezTo>
                <a:lnTo>
                  <a:pt x="10581861" y="1407461"/>
                </a:lnTo>
                <a:lnTo>
                  <a:pt x="10581861" y="1375201"/>
                </a:lnTo>
                <a:cubicBezTo>
                  <a:pt x="10581861" y="1353692"/>
                  <a:pt x="10576486" y="1342938"/>
                  <a:pt x="10565729" y="1342938"/>
                </a:cubicBezTo>
                <a:lnTo>
                  <a:pt x="10533469" y="1342938"/>
                </a:lnTo>
                <a:lnTo>
                  <a:pt x="10565729" y="1326807"/>
                </a:lnTo>
                <a:lnTo>
                  <a:pt x="10614122" y="1342938"/>
                </a:lnTo>
                <a:cubicBezTo>
                  <a:pt x="10603366" y="1342938"/>
                  <a:pt x="10603366" y="1348314"/>
                  <a:pt x="10614122" y="1359068"/>
                </a:cubicBezTo>
                <a:cubicBezTo>
                  <a:pt x="10624878" y="1359068"/>
                  <a:pt x="10630253" y="1361759"/>
                  <a:pt x="10630253" y="1367133"/>
                </a:cubicBezTo>
                <a:cubicBezTo>
                  <a:pt x="10630253" y="1372510"/>
                  <a:pt x="10630253" y="1380575"/>
                  <a:pt x="10630253" y="1391329"/>
                </a:cubicBezTo>
                <a:lnTo>
                  <a:pt x="10614122" y="1439723"/>
                </a:lnTo>
                <a:lnTo>
                  <a:pt x="10630253" y="1471984"/>
                </a:lnTo>
                <a:lnTo>
                  <a:pt x="10678644" y="1471984"/>
                </a:lnTo>
                <a:cubicBezTo>
                  <a:pt x="10743170" y="1461230"/>
                  <a:pt x="10783496" y="1455855"/>
                  <a:pt x="10799628" y="1455855"/>
                </a:cubicBezTo>
                <a:cubicBezTo>
                  <a:pt x="10815759" y="1455855"/>
                  <a:pt x="10823824" y="1450475"/>
                  <a:pt x="10823824" y="1439723"/>
                </a:cubicBezTo>
                <a:cubicBezTo>
                  <a:pt x="10834578" y="1418216"/>
                  <a:pt x="10834578" y="1407461"/>
                  <a:pt x="10823824" y="1407461"/>
                </a:cubicBezTo>
                <a:cubicBezTo>
                  <a:pt x="10845331" y="1407461"/>
                  <a:pt x="10856087" y="1407461"/>
                  <a:pt x="10856087" y="1407461"/>
                </a:cubicBezTo>
                <a:lnTo>
                  <a:pt x="10856087" y="1423592"/>
                </a:lnTo>
                <a:cubicBezTo>
                  <a:pt x="10845331" y="1434346"/>
                  <a:pt x="10845331" y="1445100"/>
                  <a:pt x="10856087" y="1455855"/>
                </a:cubicBezTo>
                <a:cubicBezTo>
                  <a:pt x="10845331" y="1455855"/>
                  <a:pt x="10839953" y="1458542"/>
                  <a:pt x="10839953" y="1463920"/>
                </a:cubicBezTo>
                <a:cubicBezTo>
                  <a:pt x="10839953" y="1469296"/>
                  <a:pt x="10845331" y="1471984"/>
                  <a:pt x="10856087" y="1471984"/>
                </a:cubicBezTo>
                <a:cubicBezTo>
                  <a:pt x="10866840" y="1471984"/>
                  <a:pt x="10874906" y="1477363"/>
                  <a:pt x="10880283" y="1488116"/>
                </a:cubicBezTo>
                <a:cubicBezTo>
                  <a:pt x="10885659" y="1498870"/>
                  <a:pt x="10904479" y="1501559"/>
                  <a:pt x="10936740" y="1496180"/>
                </a:cubicBezTo>
                <a:cubicBezTo>
                  <a:pt x="10969004" y="1490805"/>
                  <a:pt x="10987824" y="1485427"/>
                  <a:pt x="10993198" y="1480051"/>
                </a:cubicBezTo>
                <a:cubicBezTo>
                  <a:pt x="10998575" y="1474674"/>
                  <a:pt x="11006640" y="1471984"/>
                  <a:pt x="11017396" y="1471984"/>
                </a:cubicBezTo>
                <a:cubicBezTo>
                  <a:pt x="11028148" y="1471984"/>
                  <a:pt x="11033525" y="1471984"/>
                  <a:pt x="11033525" y="1471984"/>
                </a:cubicBezTo>
                <a:cubicBezTo>
                  <a:pt x="11033525" y="1450475"/>
                  <a:pt x="11065787" y="1439723"/>
                  <a:pt x="11130311" y="1439723"/>
                </a:cubicBezTo>
                <a:lnTo>
                  <a:pt x="11130311" y="1407461"/>
                </a:lnTo>
                <a:cubicBezTo>
                  <a:pt x="11119556" y="1407461"/>
                  <a:pt x="11114179" y="1402084"/>
                  <a:pt x="11114179" y="1391329"/>
                </a:cubicBezTo>
                <a:cubicBezTo>
                  <a:pt x="11114179" y="1380575"/>
                  <a:pt x="11119556" y="1380575"/>
                  <a:pt x="11130311" y="1391329"/>
                </a:cubicBezTo>
                <a:lnTo>
                  <a:pt x="11146442" y="1375201"/>
                </a:lnTo>
                <a:lnTo>
                  <a:pt x="11162571" y="1359068"/>
                </a:lnTo>
                <a:cubicBezTo>
                  <a:pt x="11162571" y="1369822"/>
                  <a:pt x="11173327" y="1369822"/>
                  <a:pt x="11194834" y="1359068"/>
                </a:cubicBezTo>
                <a:lnTo>
                  <a:pt x="11259357" y="1359068"/>
                </a:lnTo>
                <a:cubicBezTo>
                  <a:pt x="11259357" y="1369822"/>
                  <a:pt x="11259357" y="1375201"/>
                  <a:pt x="11259357" y="1375201"/>
                </a:cubicBezTo>
                <a:cubicBezTo>
                  <a:pt x="11259357" y="1375201"/>
                  <a:pt x="11264734" y="1375201"/>
                  <a:pt x="11275488" y="1375201"/>
                </a:cubicBezTo>
                <a:cubicBezTo>
                  <a:pt x="11275488" y="1375201"/>
                  <a:pt x="11275488" y="1380575"/>
                  <a:pt x="11275488" y="1391329"/>
                </a:cubicBezTo>
                <a:cubicBezTo>
                  <a:pt x="11275488" y="1402084"/>
                  <a:pt x="11275488" y="1407461"/>
                  <a:pt x="11275488" y="1407461"/>
                </a:cubicBezTo>
                <a:cubicBezTo>
                  <a:pt x="11275488" y="1407461"/>
                  <a:pt x="11275488" y="1412838"/>
                  <a:pt x="11275488" y="1423592"/>
                </a:cubicBezTo>
                <a:cubicBezTo>
                  <a:pt x="11286244" y="1423592"/>
                  <a:pt x="11291620" y="1418216"/>
                  <a:pt x="11291620" y="1407461"/>
                </a:cubicBezTo>
                <a:cubicBezTo>
                  <a:pt x="11291620" y="1396709"/>
                  <a:pt x="11294308" y="1391329"/>
                  <a:pt x="11299684" y="1391329"/>
                </a:cubicBezTo>
                <a:cubicBezTo>
                  <a:pt x="11305060" y="1391329"/>
                  <a:pt x="11307749" y="1399396"/>
                  <a:pt x="11307749" y="1415525"/>
                </a:cubicBezTo>
                <a:cubicBezTo>
                  <a:pt x="11307749" y="1431659"/>
                  <a:pt x="11296997" y="1445100"/>
                  <a:pt x="11275488" y="1455855"/>
                </a:cubicBezTo>
                <a:cubicBezTo>
                  <a:pt x="11243227" y="1455855"/>
                  <a:pt x="11219030" y="1453166"/>
                  <a:pt x="11202899" y="1447788"/>
                </a:cubicBezTo>
                <a:cubicBezTo>
                  <a:pt x="11186770" y="1442412"/>
                  <a:pt x="11178705" y="1434346"/>
                  <a:pt x="11178705" y="1423592"/>
                </a:cubicBezTo>
                <a:cubicBezTo>
                  <a:pt x="11178705" y="1412838"/>
                  <a:pt x="11176013" y="1407461"/>
                  <a:pt x="11170638" y="1407461"/>
                </a:cubicBezTo>
                <a:cubicBezTo>
                  <a:pt x="11165261" y="1407461"/>
                  <a:pt x="11162571" y="1407461"/>
                  <a:pt x="11162571" y="1407461"/>
                </a:cubicBezTo>
                <a:cubicBezTo>
                  <a:pt x="11162571" y="1407461"/>
                  <a:pt x="11162571" y="1410150"/>
                  <a:pt x="11162571" y="1415525"/>
                </a:cubicBezTo>
                <a:cubicBezTo>
                  <a:pt x="11162571" y="1420905"/>
                  <a:pt x="11162571" y="1428968"/>
                  <a:pt x="11162571" y="1439723"/>
                </a:cubicBezTo>
                <a:lnTo>
                  <a:pt x="11162571" y="1471984"/>
                </a:lnTo>
                <a:cubicBezTo>
                  <a:pt x="11173327" y="1471984"/>
                  <a:pt x="11181392" y="1471984"/>
                  <a:pt x="11186770" y="1471984"/>
                </a:cubicBezTo>
                <a:cubicBezTo>
                  <a:pt x="11192146" y="1471984"/>
                  <a:pt x="11200210" y="1471984"/>
                  <a:pt x="11210966" y="1471984"/>
                </a:cubicBezTo>
                <a:lnTo>
                  <a:pt x="11098049" y="1520377"/>
                </a:lnTo>
                <a:cubicBezTo>
                  <a:pt x="11076540" y="1520377"/>
                  <a:pt x="11057721" y="1520377"/>
                  <a:pt x="11041590" y="1520377"/>
                </a:cubicBezTo>
                <a:cubicBezTo>
                  <a:pt x="11025459" y="1520377"/>
                  <a:pt x="11017396" y="1525755"/>
                  <a:pt x="11017396" y="1536509"/>
                </a:cubicBezTo>
                <a:lnTo>
                  <a:pt x="11021426" y="1536509"/>
                </a:lnTo>
                <a:cubicBezTo>
                  <a:pt x="11029490" y="1536509"/>
                  <a:pt x="11044279" y="1536509"/>
                  <a:pt x="11065787" y="1536509"/>
                </a:cubicBezTo>
                <a:cubicBezTo>
                  <a:pt x="11108804" y="1536509"/>
                  <a:pt x="11146442" y="1533820"/>
                  <a:pt x="11178705" y="1528442"/>
                </a:cubicBezTo>
                <a:cubicBezTo>
                  <a:pt x="11210966" y="1523066"/>
                  <a:pt x="11237849" y="1517688"/>
                  <a:pt x="11259357" y="1512314"/>
                </a:cubicBezTo>
                <a:cubicBezTo>
                  <a:pt x="11280864" y="1506934"/>
                  <a:pt x="11291620" y="1504246"/>
                  <a:pt x="11291620" y="1504246"/>
                </a:cubicBezTo>
                <a:lnTo>
                  <a:pt x="11307749" y="1488116"/>
                </a:lnTo>
                <a:lnTo>
                  <a:pt x="11323880" y="1488116"/>
                </a:lnTo>
                <a:cubicBezTo>
                  <a:pt x="11323880" y="1509623"/>
                  <a:pt x="11350766" y="1515001"/>
                  <a:pt x="11404536" y="1504246"/>
                </a:cubicBezTo>
                <a:lnTo>
                  <a:pt x="11517451" y="1471984"/>
                </a:lnTo>
                <a:cubicBezTo>
                  <a:pt x="11528207" y="1471984"/>
                  <a:pt x="11533583" y="1466609"/>
                  <a:pt x="11533583" y="1455855"/>
                </a:cubicBezTo>
                <a:cubicBezTo>
                  <a:pt x="11533583" y="1445100"/>
                  <a:pt x="11536272" y="1439723"/>
                  <a:pt x="11541647" y="1439723"/>
                </a:cubicBezTo>
                <a:lnTo>
                  <a:pt x="11549714" y="1439723"/>
                </a:lnTo>
                <a:lnTo>
                  <a:pt x="11565845" y="1439723"/>
                </a:lnTo>
                <a:cubicBezTo>
                  <a:pt x="11576600" y="1439723"/>
                  <a:pt x="11592729" y="1434346"/>
                  <a:pt x="11614238" y="1423592"/>
                </a:cubicBezTo>
                <a:lnTo>
                  <a:pt x="11630367" y="1391329"/>
                </a:lnTo>
                <a:lnTo>
                  <a:pt x="11581975" y="1391329"/>
                </a:lnTo>
                <a:cubicBezTo>
                  <a:pt x="11560467" y="1391329"/>
                  <a:pt x="11549714" y="1385955"/>
                  <a:pt x="11549714" y="1375201"/>
                </a:cubicBezTo>
                <a:lnTo>
                  <a:pt x="11501322" y="1342938"/>
                </a:lnTo>
                <a:lnTo>
                  <a:pt x="11452929" y="1342938"/>
                </a:lnTo>
                <a:cubicBezTo>
                  <a:pt x="11463683" y="1342938"/>
                  <a:pt x="11469058" y="1337561"/>
                  <a:pt x="11469058" y="1326807"/>
                </a:cubicBezTo>
                <a:lnTo>
                  <a:pt x="11323880" y="1246154"/>
                </a:lnTo>
                <a:cubicBezTo>
                  <a:pt x="11313127" y="1246154"/>
                  <a:pt x="11305060" y="1246154"/>
                  <a:pt x="11299684" y="1246154"/>
                </a:cubicBezTo>
                <a:cubicBezTo>
                  <a:pt x="11294308" y="1246154"/>
                  <a:pt x="11286244" y="1240775"/>
                  <a:pt x="11275488" y="1230020"/>
                </a:cubicBezTo>
                <a:lnTo>
                  <a:pt x="11340013" y="1230020"/>
                </a:lnTo>
                <a:cubicBezTo>
                  <a:pt x="11350766" y="1240775"/>
                  <a:pt x="11361519" y="1240775"/>
                  <a:pt x="11372275" y="1230020"/>
                </a:cubicBezTo>
                <a:lnTo>
                  <a:pt x="11388405" y="1246154"/>
                </a:lnTo>
                <a:cubicBezTo>
                  <a:pt x="11399158" y="1256907"/>
                  <a:pt x="11420666" y="1262283"/>
                  <a:pt x="11452929" y="1262283"/>
                </a:cubicBezTo>
                <a:cubicBezTo>
                  <a:pt x="11463683" y="1251529"/>
                  <a:pt x="11474436" y="1246154"/>
                  <a:pt x="11485192" y="1246154"/>
                </a:cubicBezTo>
                <a:lnTo>
                  <a:pt x="11485192" y="1230020"/>
                </a:lnTo>
                <a:cubicBezTo>
                  <a:pt x="11538958" y="1230020"/>
                  <a:pt x="11571223" y="1251529"/>
                  <a:pt x="11581975" y="1294546"/>
                </a:cubicBezTo>
                <a:lnTo>
                  <a:pt x="11598106" y="1310675"/>
                </a:lnTo>
                <a:lnTo>
                  <a:pt x="11630367" y="1326807"/>
                </a:lnTo>
                <a:cubicBezTo>
                  <a:pt x="11641124" y="1326807"/>
                  <a:pt x="11646501" y="1332183"/>
                  <a:pt x="11646501" y="1342938"/>
                </a:cubicBezTo>
                <a:lnTo>
                  <a:pt x="11727153" y="1391329"/>
                </a:lnTo>
                <a:cubicBezTo>
                  <a:pt x="11748660" y="1391329"/>
                  <a:pt x="11764793" y="1385955"/>
                  <a:pt x="11775547" y="1375201"/>
                </a:cubicBezTo>
                <a:lnTo>
                  <a:pt x="11807809" y="1391329"/>
                </a:lnTo>
                <a:cubicBezTo>
                  <a:pt x="11807809" y="1402084"/>
                  <a:pt x="11813184" y="1410150"/>
                  <a:pt x="11823939" y="1415525"/>
                </a:cubicBezTo>
                <a:cubicBezTo>
                  <a:pt x="11834693" y="1420905"/>
                  <a:pt x="11845447" y="1423592"/>
                  <a:pt x="11856201" y="1423592"/>
                </a:cubicBezTo>
                <a:cubicBezTo>
                  <a:pt x="11888462" y="1423592"/>
                  <a:pt x="11899218" y="1418216"/>
                  <a:pt x="11888462" y="1407461"/>
                </a:cubicBezTo>
                <a:cubicBezTo>
                  <a:pt x="11888462" y="1385955"/>
                  <a:pt x="11893839" y="1375201"/>
                  <a:pt x="11904593" y="1375201"/>
                </a:cubicBezTo>
                <a:cubicBezTo>
                  <a:pt x="11926101" y="1364446"/>
                  <a:pt x="11942232" y="1369822"/>
                  <a:pt x="11952985" y="1391329"/>
                </a:cubicBezTo>
                <a:lnTo>
                  <a:pt x="11985247" y="1407461"/>
                </a:lnTo>
                <a:cubicBezTo>
                  <a:pt x="11996002" y="1407461"/>
                  <a:pt x="12006756" y="1418216"/>
                  <a:pt x="12017510" y="1439723"/>
                </a:cubicBezTo>
                <a:cubicBezTo>
                  <a:pt x="12028263" y="1461230"/>
                  <a:pt x="12030952" y="1471984"/>
                  <a:pt x="12025577" y="1471984"/>
                </a:cubicBezTo>
                <a:cubicBezTo>
                  <a:pt x="12020199" y="1471984"/>
                  <a:pt x="12014820" y="1477363"/>
                  <a:pt x="12009443" y="1488116"/>
                </a:cubicBezTo>
                <a:cubicBezTo>
                  <a:pt x="12004068" y="1498870"/>
                  <a:pt x="12001379" y="1506934"/>
                  <a:pt x="12001379" y="1512314"/>
                </a:cubicBezTo>
                <a:cubicBezTo>
                  <a:pt x="12001379" y="1517688"/>
                  <a:pt x="12012134" y="1520377"/>
                  <a:pt x="12033641" y="1520377"/>
                </a:cubicBezTo>
                <a:lnTo>
                  <a:pt x="12065902" y="1504246"/>
                </a:lnTo>
                <a:cubicBezTo>
                  <a:pt x="12076656" y="1504246"/>
                  <a:pt x="12084721" y="1504246"/>
                  <a:pt x="12090098" y="1504246"/>
                </a:cubicBezTo>
                <a:cubicBezTo>
                  <a:pt x="12095474" y="1504246"/>
                  <a:pt x="12098163" y="1498870"/>
                  <a:pt x="12098163" y="1488116"/>
                </a:cubicBezTo>
                <a:cubicBezTo>
                  <a:pt x="12098163" y="1477363"/>
                  <a:pt x="12103541" y="1477363"/>
                  <a:pt x="12114294" y="1488116"/>
                </a:cubicBezTo>
                <a:cubicBezTo>
                  <a:pt x="12125049" y="1488116"/>
                  <a:pt x="12135802" y="1488116"/>
                  <a:pt x="12146556" y="1488116"/>
                </a:cubicBezTo>
                <a:cubicBezTo>
                  <a:pt x="12157314" y="1488116"/>
                  <a:pt x="12159999" y="1498870"/>
                  <a:pt x="12154622" y="1520377"/>
                </a:cubicBezTo>
                <a:cubicBezTo>
                  <a:pt x="12149247" y="1541884"/>
                  <a:pt x="12157314" y="1558016"/>
                  <a:pt x="12178819" y="1568770"/>
                </a:cubicBezTo>
                <a:cubicBezTo>
                  <a:pt x="12200327" y="1558016"/>
                  <a:pt x="12211080" y="1552638"/>
                  <a:pt x="12211080" y="1552638"/>
                </a:cubicBezTo>
                <a:cubicBezTo>
                  <a:pt x="12200327" y="1520377"/>
                  <a:pt x="12211080" y="1504246"/>
                  <a:pt x="12243343" y="1504246"/>
                </a:cubicBezTo>
                <a:cubicBezTo>
                  <a:pt x="12243343" y="1504246"/>
                  <a:pt x="12248719" y="1504246"/>
                  <a:pt x="12259472" y="1504246"/>
                </a:cubicBezTo>
                <a:lnTo>
                  <a:pt x="12291736" y="1520377"/>
                </a:lnTo>
                <a:cubicBezTo>
                  <a:pt x="12302489" y="1541884"/>
                  <a:pt x="12307865" y="1552638"/>
                  <a:pt x="12307865" y="1552638"/>
                </a:cubicBezTo>
                <a:cubicBezTo>
                  <a:pt x="12297111" y="1563392"/>
                  <a:pt x="12291736" y="1571459"/>
                  <a:pt x="12291736" y="1576834"/>
                </a:cubicBezTo>
                <a:cubicBezTo>
                  <a:pt x="12291736" y="1582214"/>
                  <a:pt x="12297111" y="1584901"/>
                  <a:pt x="12307865" y="1584901"/>
                </a:cubicBezTo>
                <a:cubicBezTo>
                  <a:pt x="12307865" y="1606409"/>
                  <a:pt x="12315930" y="1611787"/>
                  <a:pt x="12332061" y="1601033"/>
                </a:cubicBezTo>
                <a:cubicBezTo>
                  <a:pt x="12348193" y="1590277"/>
                  <a:pt x="12361636" y="1587588"/>
                  <a:pt x="12372389" y="1592968"/>
                </a:cubicBezTo>
                <a:cubicBezTo>
                  <a:pt x="12383143" y="1598343"/>
                  <a:pt x="12393894" y="1606409"/>
                  <a:pt x="12404652" y="1617164"/>
                </a:cubicBezTo>
                <a:cubicBezTo>
                  <a:pt x="12415406" y="1649425"/>
                  <a:pt x="12431536" y="1649425"/>
                  <a:pt x="12453043" y="1617164"/>
                </a:cubicBezTo>
                <a:lnTo>
                  <a:pt x="12485306" y="1617164"/>
                </a:lnTo>
                <a:cubicBezTo>
                  <a:pt x="12485306" y="1627918"/>
                  <a:pt x="12487993" y="1635983"/>
                  <a:pt x="12493370" y="1641359"/>
                </a:cubicBezTo>
                <a:cubicBezTo>
                  <a:pt x="12498748" y="1646734"/>
                  <a:pt x="12501437" y="1649425"/>
                  <a:pt x="12501437" y="1649425"/>
                </a:cubicBezTo>
                <a:lnTo>
                  <a:pt x="12517567" y="1681687"/>
                </a:lnTo>
                <a:cubicBezTo>
                  <a:pt x="12528323" y="1681687"/>
                  <a:pt x="12539074" y="1676310"/>
                  <a:pt x="12549828" y="1665555"/>
                </a:cubicBezTo>
                <a:cubicBezTo>
                  <a:pt x="12549828" y="1654801"/>
                  <a:pt x="12560584" y="1654801"/>
                  <a:pt x="12582090" y="1665555"/>
                </a:cubicBezTo>
                <a:cubicBezTo>
                  <a:pt x="12592845" y="1665555"/>
                  <a:pt x="12598223" y="1665555"/>
                  <a:pt x="12598223" y="1665555"/>
                </a:cubicBezTo>
                <a:lnTo>
                  <a:pt x="12614352" y="1665555"/>
                </a:lnTo>
                <a:cubicBezTo>
                  <a:pt x="12625106" y="1676310"/>
                  <a:pt x="12630483" y="1681687"/>
                  <a:pt x="12630483" y="1681687"/>
                </a:cubicBezTo>
                <a:lnTo>
                  <a:pt x="12646615" y="1697818"/>
                </a:lnTo>
                <a:lnTo>
                  <a:pt x="12646615" y="1713947"/>
                </a:lnTo>
                <a:cubicBezTo>
                  <a:pt x="12646615" y="1703193"/>
                  <a:pt x="12649302" y="1697818"/>
                  <a:pt x="12654682" y="1697818"/>
                </a:cubicBezTo>
                <a:cubicBezTo>
                  <a:pt x="12660057" y="1697818"/>
                  <a:pt x="12668120" y="1692442"/>
                  <a:pt x="12678876" y="1681687"/>
                </a:cubicBezTo>
                <a:lnTo>
                  <a:pt x="12678876" y="1697818"/>
                </a:lnTo>
                <a:cubicBezTo>
                  <a:pt x="12668120" y="1708572"/>
                  <a:pt x="12673501" y="1719325"/>
                  <a:pt x="12695007" y="1730079"/>
                </a:cubicBezTo>
                <a:cubicBezTo>
                  <a:pt x="12705761" y="1740833"/>
                  <a:pt x="12716515" y="1746210"/>
                  <a:pt x="12727269" y="1746210"/>
                </a:cubicBezTo>
                <a:cubicBezTo>
                  <a:pt x="12748775" y="1756964"/>
                  <a:pt x="12764907" y="1756964"/>
                  <a:pt x="12775661" y="1746210"/>
                </a:cubicBezTo>
                <a:lnTo>
                  <a:pt x="12791790" y="1746210"/>
                </a:lnTo>
                <a:cubicBezTo>
                  <a:pt x="12791790" y="1756964"/>
                  <a:pt x="12797170" y="1759651"/>
                  <a:pt x="12807924" y="1754275"/>
                </a:cubicBezTo>
                <a:cubicBezTo>
                  <a:pt x="12818676" y="1748897"/>
                  <a:pt x="12829429" y="1751588"/>
                  <a:pt x="12840185" y="1762342"/>
                </a:cubicBezTo>
                <a:cubicBezTo>
                  <a:pt x="12850941" y="1762342"/>
                  <a:pt x="12856316" y="1762342"/>
                  <a:pt x="12856316" y="1762342"/>
                </a:cubicBezTo>
                <a:lnTo>
                  <a:pt x="12872446" y="1762342"/>
                </a:lnTo>
                <a:cubicBezTo>
                  <a:pt x="12861692" y="1783847"/>
                  <a:pt x="12861692" y="1794601"/>
                  <a:pt x="12872446" y="1794601"/>
                </a:cubicBezTo>
                <a:cubicBezTo>
                  <a:pt x="12883202" y="1794601"/>
                  <a:pt x="12893955" y="1789225"/>
                  <a:pt x="12904707" y="1778473"/>
                </a:cubicBezTo>
                <a:cubicBezTo>
                  <a:pt x="12915463" y="1767718"/>
                  <a:pt x="12926216" y="1762342"/>
                  <a:pt x="12936970" y="1762342"/>
                </a:cubicBezTo>
                <a:lnTo>
                  <a:pt x="12936970" y="1778473"/>
                </a:lnTo>
                <a:cubicBezTo>
                  <a:pt x="12947724" y="1789225"/>
                  <a:pt x="12953102" y="1799979"/>
                  <a:pt x="12953102" y="1810734"/>
                </a:cubicBezTo>
                <a:lnTo>
                  <a:pt x="13001494" y="1826864"/>
                </a:lnTo>
                <a:cubicBezTo>
                  <a:pt x="13022999" y="1837619"/>
                  <a:pt x="13041820" y="1845684"/>
                  <a:pt x="13057952" y="1851060"/>
                </a:cubicBezTo>
                <a:cubicBezTo>
                  <a:pt x="13074083" y="1856438"/>
                  <a:pt x="13084837" y="1859127"/>
                  <a:pt x="13090212" y="1859127"/>
                </a:cubicBezTo>
                <a:cubicBezTo>
                  <a:pt x="13095591" y="1859127"/>
                  <a:pt x="13103655" y="1859127"/>
                  <a:pt x="13114411" y="1859127"/>
                </a:cubicBezTo>
                <a:lnTo>
                  <a:pt x="13114411" y="1875256"/>
                </a:lnTo>
                <a:cubicBezTo>
                  <a:pt x="13114411" y="1864502"/>
                  <a:pt x="13119787" y="1864502"/>
                  <a:pt x="13130542" y="1875256"/>
                </a:cubicBezTo>
                <a:cubicBezTo>
                  <a:pt x="13141294" y="1886010"/>
                  <a:pt x="13157426" y="1891388"/>
                  <a:pt x="13178933" y="1891388"/>
                </a:cubicBezTo>
                <a:cubicBezTo>
                  <a:pt x="13200442" y="1891388"/>
                  <a:pt x="13221949" y="1894076"/>
                  <a:pt x="13243457" y="1899455"/>
                </a:cubicBezTo>
                <a:cubicBezTo>
                  <a:pt x="13264964" y="1904830"/>
                  <a:pt x="13281096" y="1907519"/>
                  <a:pt x="13291849" y="1907519"/>
                </a:cubicBezTo>
                <a:cubicBezTo>
                  <a:pt x="13367128" y="1918273"/>
                  <a:pt x="13410142" y="1918273"/>
                  <a:pt x="13420897" y="1907519"/>
                </a:cubicBezTo>
                <a:lnTo>
                  <a:pt x="13437029" y="1923651"/>
                </a:lnTo>
                <a:cubicBezTo>
                  <a:pt x="13426271" y="1945156"/>
                  <a:pt x="13437029" y="1955910"/>
                  <a:pt x="13469290" y="1955910"/>
                </a:cubicBezTo>
                <a:lnTo>
                  <a:pt x="13485420" y="1972043"/>
                </a:lnTo>
                <a:lnTo>
                  <a:pt x="13485420" y="1923651"/>
                </a:lnTo>
                <a:lnTo>
                  <a:pt x="13469290" y="1891388"/>
                </a:lnTo>
                <a:cubicBezTo>
                  <a:pt x="13501551" y="1891388"/>
                  <a:pt x="13517683" y="1918273"/>
                  <a:pt x="13517683" y="1972043"/>
                </a:cubicBezTo>
                <a:cubicBezTo>
                  <a:pt x="13517683" y="1982797"/>
                  <a:pt x="13531125" y="1996238"/>
                  <a:pt x="13558010" y="2012369"/>
                </a:cubicBezTo>
                <a:cubicBezTo>
                  <a:pt x="13584894" y="2028501"/>
                  <a:pt x="13609092" y="2052697"/>
                  <a:pt x="13630599" y="2084960"/>
                </a:cubicBezTo>
                <a:cubicBezTo>
                  <a:pt x="13641353" y="2095714"/>
                  <a:pt x="13652105" y="2106465"/>
                  <a:pt x="13662861" y="2117221"/>
                </a:cubicBezTo>
                <a:cubicBezTo>
                  <a:pt x="13673617" y="2127975"/>
                  <a:pt x="13684369" y="2138728"/>
                  <a:pt x="13695121" y="2149482"/>
                </a:cubicBezTo>
                <a:cubicBezTo>
                  <a:pt x="13705877" y="2160235"/>
                  <a:pt x="13719317" y="2176368"/>
                  <a:pt x="13735449" y="2197875"/>
                </a:cubicBezTo>
                <a:cubicBezTo>
                  <a:pt x="13751581" y="2219382"/>
                  <a:pt x="13765021" y="2243578"/>
                  <a:pt x="13775777" y="2270464"/>
                </a:cubicBezTo>
                <a:cubicBezTo>
                  <a:pt x="13786533" y="2297348"/>
                  <a:pt x="13791909" y="2321544"/>
                  <a:pt x="13791909" y="2343052"/>
                </a:cubicBezTo>
                <a:cubicBezTo>
                  <a:pt x="13802661" y="2375315"/>
                  <a:pt x="13810729" y="2402198"/>
                  <a:pt x="13816105" y="2423706"/>
                </a:cubicBezTo>
                <a:cubicBezTo>
                  <a:pt x="13821481" y="2445215"/>
                  <a:pt x="13826857" y="2455969"/>
                  <a:pt x="13832233" y="2455969"/>
                </a:cubicBezTo>
                <a:cubicBezTo>
                  <a:pt x="13837609" y="2455969"/>
                  <a:pt x="13851053" y="2455969"/>
                  <a:pt x="13872561" y="2455969"/>
                </a:cubicBezTo>
                <a:lnTo>
                  <a:pt x="13872561" y="2439839"/>
                </a:lnTo>
                <a:lnTo>
                  <a:pt x="13888693" y="2439839"/>
                </a:lnTo>
                <a:lnTo>
                  <a:pt x="13937085" y="2407577"/>
                </a:lnTo>
                <a:lnTo>
                  <a:pt x="13953217" y="2375315"/>
                </a:lnTo>
                <a:lnTo>
                  <a:pt x="13937085" y="2294660"/>
                </a:lnTo>
                <a:cubicBezTo>
                  <a:pt x="13926329" y="2262398"/>
                  <a:pt x="13918265" y="2240889"/>
                  <a:pt x="13912889" y="2230136"/>
                </a:cubicBezTo>
                <a:cubicBezTo>
                  <a:pt x="13907513" y="2219382"/>
                  <a:pt x="13899449" y="2208630"/>
                  <a:pt x="13888693" y="2197875"/>
                </a:cubicBezTo>
                <a:cubicBezTo>
                  <a:pt x="13845677" y="2165614"/>
                  <a:pt x="13834925" y="2149482"/>
                  <a:pt x="13856429" y="2149482"/>
                </a:cubicBezTo>
                <a:cubicBezTo>
                  <a:pt x="13856429" y="2138728"/>
                  <a:pt x="13864497" y="2138728"/>
                  <a:pt x="13880625" y="2149482"/>
                </a:cubicBezTo>
                <a:cubicBezTo>
                  <a:pt x="13896757" y="2160235"/>
                  <a:pt x="13915581" y="2181743"/>
                  <a:pt x="13937085" y="2214006"/>
                </a:cubicBezTo>
                <a:cubicBezTo>
                  <a:pt x="13958593" y="2246268"/>
                  <a:pt x="13974725" y="2275839"/>
                  <a:pt x="13985481" y="2302727"/>
                </a:cubicBezTo>
                <a:cubicBezTo>
                  <a:pt x="13996233" y="2329610"/>
                  <a:pt x="14001609" y="2369938"/>
                  <a:pt x="14001609" y="2423706"/>
                </a:cubicBezTo>
                <a:cubicBezTo>
                  <a:pt x="14001609" y="2466723"/>
                  <a:pt x="13996233" y="2493607"/>
                  <a:pt x="13985481" y="2504361"/>
                </a:cubicBezTo>
                <a:cubicBezTo>
                  <a:pt x="13974725" y="2515115"/>
                  <a:pt x="13947841" y="2520493"/>
                  <a:pt x="13904825" y="2520493"/>
                </a:cubicBezTo>
                <a:lnTo>
                  <a:pt x="13840301" y="2536624"/>
                </a:lnTo>
                <a:cubicBezTo>
                  <a:pt x="13851053" y="2547378"/>
                  <a:pt x="13859121" y="2568885"/>
                  <a:pt x="13864497" y="2601147"/>
                </a:cubicBezTo>
                <a:cubicBezTo>
                  <a:pt x="13869873" y="2633410"/>
                  <a:pt x="13875253" y="2649539"/>
                  <a:pt x="13880625" y="2649539"/>
                </a:cubicBezTo>
                <a:cubicBezTo>
                  <a:pt x="13886001" y="2649539"/>
                  <a:pt x="13888693" y="2649539"/>
                  <a:pt x="13888693" y="2649539"/>
                </a:cubicBezTo>
                <a:cubicBezTo>
                  <a:pt x="13877937" y="2638785"/>
                  <a:pt x="13875253" y="2633410"/>
                  <a:pt x="13880625" y="2633410"/>
                </a:cubicBezTo>
                <a:cubicBezTo>
                  <a:pt x="13886001" y="2633410"/>
                  <a:pt x="13888693" y="2633410"/>
                  <a:pt x="13888693" y="2633410"/>
                </a:cubicBezTo>
                <a:cubicBezTo>
                  <a:pt x="13888693" y="2622656"/>
                  <a:pt x="13891385" y="2622656"/>
                  <a:pt x="13896757" y="2633410"/>
                </a:cubicBezTo>
                <a:cubicBezTo>
                  <a:pt x="13902133" y="2644164"/>
                  <a:pt x="13907513" y="2649539"/>
                  <a:pt x="13912889" y="2649539"/>
                </a:cubicBezTo>
                <a:cubicBezTo>
                  <a:pt x="13918265" y="2649539"/>
                  <a:pt x="13920957" y="2652230"/>
                  <a:pt x="13920957" y="2657606"/>
                </a:cubicBezTo>
                <a:cubicBezTo>
                  <a:pt x="13920957" y="2662982"/>
                  <a:pt x="13915581" y="2665670"/>
                  <a:pt x="13904825" y="2665670"/>
                </a:cubicBezTo>
                <a:lnTo>
                  <a:pt x="13920957" y="2697932"/>
                </a:lnTo>
                <a:cubicBezTo>
                  <a:pt x="13920957" y="2719439"/>
                  <a:pt x="13920957" y="2735572"/>
                  <a:pt x="13920957" y="2746324"/>
                </a:cubicBezTo>
                <a:cubicBezTo>
                  <a:pt x="13920957" y="2746324"/>
                  <a:pt x="13926329" y="2751702"/>
                  <a:pt x="13937085" y="2762456"/>
                </a:cubicBezTo>
                <a:cubicBezTo>
                  <a:pt x="13947841" y="2762456"/>
                  <a:pt x="13947841" y="2767833"/>
                  <a:pt x="13937085" y="2778587"/>
                </a:cubicBezTo>
                <a:lnTo>
                  <a:pt x="13904825" y="2714065"/>
                </a:lnTo>
                <a:cubicBezTo>
                  <a:pt x="13904825" y="2703310"/>
                  <a:pt x="13902133" y="2697932"/>
                  <a:pt x="13896757" y="2697932"/>
                </a:cubicBezTo>
                <a:cubicBezTo>
                  <a:pt x="13891385" y="2697932"/>
                  <a:pt x="13888693" y="2692556"/>
                  <a:pt x="13888693" y="2681802"/>
                </a:cubicBezTo>
                <a:cubicBezTo>
                  <a:pt x="13888693" y="2671048"/>
                  <a:pt x="13883317" y="2665670"/>
                  <a:pt x="13872561" y="2665670"/>
                </a:cubicBezTo>
                <a:cubicBezTo>
                  <a:pt x="13861805" y="2665670"/>
                  <a:pt x="13856429" y="2676426"/>
                  <a:pt x="13856429" y="2697932"/>
                </a:cubicBezTo>
                <a:cubicBezTo>
                  <a:pt x="13856429" y="2719439"/>
                  <a:pt x="13861805" y="2746324"/>
                  <a:pt x="13872561" y="2778587"/>
                </a:cubicBezTo>
                <a:cubicBezTo>
                  <a:pt x="13883317" y="2800094"/>
                  <a:pt x="13888693" y="2810848"/>
                  <a:pt x="13888693" y="2810848"/>
                </a:cubicBezTo>
                <a:cubicBezTo>
                  <a:pt x="13856429" y="2821602"/>
                  <a:pt x="13834925" y="2816226"/>
                  <a:pt x="13824169" y="2794719"/>
                </a:cubicBezTo>
                <a:lnTo>
                  <a:pt x="13824169" y="2859241"/>
                </a:lnTo>
                <a:cubicBezTo>
                  <a:pt x="13824169" y="2956028"/>
                  <a:pt x="13840301" y="3004420"/>
                  <a:pt x="13872561" y="3004420"/>
                </a:cubicBezTo>
                <a:cubicBezTo>
                  <a:pt x="13894069" y="3004420"/>
                  <a:pt x="13904825" y="3009797"/>
                  <a:pt x="13904825" y="3020548"/>
                </a:cubicBezTo>
                <a:cubicBezTo>
                  <a:pt x="13904825" y="3020548"/>
                  <a:pt x="13910201" y="3020548"/>
                  <a:pt x="13920957" y="3020548"/>
                </a:cubicBezTo>
                <a:lnTo>
                  <a:pt x="13953217" y="3036681"/>
                </a:lnTo>
                <a:cubicBezTo>
                  <a:pt x="13920957" y="3058189"/>
                  <a:pt x="13926329" y="3068942"/>
                  <a:pt x="13969349" y="3068942"/>
                </a:cubicBezTo>
                <a:cubicBezTo>
                  <a:pt x="13958593" y="3079697"/>
                  <a:pt x="13945153" y="3095828"/>
                  <a:pt x="13929021" y="3117335"/>
                </a:cubicBezTo>
                <a:cubicBezTo>
                  <a:pt x="13912889" y="3138843"/>
                  <a:pt x="13902133" y="3160352"/>
                  <a:pt x="13896757" y="3181857"/>
                </a:cubicBezTo>
                <a:cubicBezTo>
                  <a:pt x="13891385" y="3203366"/>
                  <a:pt x="13883317" y="3241005"/>
                  <a:pt x="13872561" y="3294774"/>
                </a:cubicBezTo>
                <a:cubicBezTo>
                  <a:pt x="13861805" y="3348544"/>
                  <a:pt x="13856429" y="3375429"/>
                  <a:pt x="13856429" y="3375429"/>
                </a:cubicBezTo>
                <a:cubicBezTo>
                  <a:pt x="13856429" y="3375429"/>
                  <a:pt x="13872561" y="3375429"/>
                  <a:pt x="13904825" y="3375429"/>
                </a:cubicBezTo>
                <a:lnTo>
                  <a:pt x="13969349" y="3391561"/>
                </a:lnTo>
                <a:lnTo>
                  <a:pt x="13969349" y="3407692"/>
                </a:lnTo>
                <a:cubicBezTo>
                  <a:pt x="13958593" y="3418446"/>
                  <a:pt x="13953217" y="3426510"/>
                  <a:pt x="13953217" y="3431887"/>
                </a:cubicBezTo>
                <a:cubicBezTo>
                  <a:pt x="13953217" y="3437265"/>
                  <a:pt x="13963973" y="3439953"/>
                  <a:pt x="13985481" y="3439953"/>
                </a:cubicBezTo>
                <a:cubicBezTo>
                  <a:pt x="13974725" y="3439953"/>
                  <a:pt x="13966657" y="3445329"/>
                  <a:pt x="13961281" y="3456083"/>
                </a:cubicBezTo>
                <a:cubicBezTo>
                  <a:pt x="13955905" y="3466838"/>
                  <a:pt x="13947841" y="3477592"/>
                  <a:pt x="13937085" y="3488346"/>
                </a:cubicBezTo>
                <a:cubicBezTo>
                  <a:pt x="13915581" y="3520607"/>
                  <a:pt x="13910201" y="3547492"/>
                  <a:pt x="13920957" y="3569000"/>
                </a:cubicBezTo>
                <a:lnTo>
                  <a:pt x="13904825" y="3585129"/>
                </a:lnTo>
                <a:lnTo>
                  <a:pt x="13888693" y="3617392"/>
                </a:lnTo>
                <a:cubicBezTo>
                  <a:pt x="13867185" y="3638901"/>
                  <a:pt x="13856429" y="3660408"/>
                  <a:pt x="13856429" y="3681916"/>
                </a:cubicBezTo>
                <a:lnTo>
                  <a:pt x="13840301" y="3746440"/>
                </a:lnTo>
                <a:lnTo>
                  <a:pt x="13824169" y="3827094"/>
                </a:lnTo>
                <a:lnTo>
                  <a:pt x="13808037" y="3891617"/>
                </a:lnTo>
                <a:cubicBezTo>
                  <a:pt x="13797285" y="3902371"/>
                  <a:pt x="13789221" y="3918501"/>
                  <a:pt x="13783841" y="3940010"/>
                </a:cubicBezTo>
                <a:cubicBezTo>
                  <a:pt x="13778465" y="3961517"/>
                  <a:pt x="13775777" y="3977649"/>
                  <a:pt x="13775777" y="3988403"/>
                </a:cubicBezTo>
                <a:cubicBezTo>
                  <a:pt x="13775777" y="3999156"/>
                  <a:pt x="13773089" y="4012601"/>
                  <a:pt x="13767713" y="4028730"/>
                </a:cubicBezTo>
                <a:cubicBezTo>
                  <a:pt x="13762333" y="4044862"/>
                  <a:pt x="13759645" y="4069058"/>
                  <a:pt x="13759645" y="4101319"/>
                </a:cubicBezTo>
                <a:cubicBezTo>
                  <a:pt x="13759645" y="4122829"/>
                  <a:pt x="13756957" y="4141647"/>
                  <a:pt x="13751581" y="4157776"/>
                </a:cubicBezTo>
                <a:cubicBezTo>
                  <a:pt x="13746205" y="4173908"/>
                  <a:pt x="13738137" y="4187351"/>
                  <a:pt x="13727385" y="4198105"/>
                </a:cubicBezTo>
                <a:cubicBezTo>
                  <a:pt x="13727385" y="4198105"/>
                  <a:pt x="13722009" y="4214234"/>
                  <a:pt x="13711253" y="4246497"/>
                </a:cubicBezTo>
                <a:cubicBezTo>
                  <a:pt x="13700497" y="4278760"/>
                  <a:pt x="13695121" y="4300267"/>
                  <a:pt x="13695121" y="4311021"/>
                </a:cubicBezTo>
                <a:cubicBezTo>
                  <a:pt x="13673617" y="4343284"/>
                  <a:pt x="13673617" y="4364792"/>
                  <a:pt x="13695121" y="4375543"/>
                </a:cubicBezTo>
                <a:cubicBezTo>
                  <a:pt x="13695121" y="4375543"/>
                  <a:pt x="13689745" y="4386297"/>
                  <a:pt x="13678993" y="4407806"/>
                </a:cubicBezTo>
                <a:lnTo>
                  <a:pt x="13678993" y="4440067"/>
                </a:lnTo>
                <a:lnTo>
                  <a:pt x="13695121" y="4440067"/>
                </a:lnTo>
                <a:cubicBezTo>
                  <a:pt x="13695121" y="4450821"/>
                  <a:pt x="13689745" y="4456198"/>
                  <a:pt x="13678993" y="4456198"/>
                </a:cubicBezTo>
                <a:cubicBezTo>
                  <a:pt x="13668237" y="4466952"/>
                  <a:pt x="13660173" y="4472330"/>
                  <a:pt x="13654797" y="4472330"/>
                </a:cubicBezTo>
                <a:cubicBezTo>
                  <a:pt x="13649420" y="4472330"/>
                  <a:pt x="13646729" y="4477706"/>
                  <a:pt x="13646729" y="4488460"/>
                </a:cubicBezTo>
                <a:cubicBezTo>
                  <a:pt x="13646729" y="4509969"/>
                  <a:pt x="13641353" y="4520721"/>
                  <a:pt x="13630599" y="4520721"/>
                </a:cubicBezTo>
                <a:lnTo>
                  <a:pt x="13614467" y="4552984"/>
                </a:lnTo>
                <a:lnTo>
                  <a:pt x="13614467" y="4569115"/>
                </a:lnTo>
                <a:cubicBezTo>
                  <a:pt x="13603712" y="4579869"/>
                  <a:pt x="13592961" y="4595998"/>
                  <a:pt x="13582205" y="4617506"/>
                </a:cubicBezTo>
                <a:cubicBezTo>
                  <a:pt x="13571451" y="4639016"/>
                  <a:pt x="13566075" y="4655147"/>
                  <a:pt x="13566075" y="4665901"/>
                </a:cubicBezTo>
                <a:cubicBezTo>
                  <a:pt x="13555321" y="4665901"/>
                  <a:pt x="13549944" y="4671276"/>
                  <a:pt x="13549944" y="4682030"/>
                </a:cubicBezTo>
                <a:cubicBezTo>
                  <a:pt x="13549944" y="4692784"/>
                  <a:pt x="13544566" y="4703539"/>
                  <a:pt x="13533812" y="4714293"/>
                </a:cubicBezTo>
                <a:cubicBezTo>
                  <a:pt x="13501551" y="4725047"/>
                  <a:pt x="13501551" y="4735801"/>
                  <a:pt x="13533812" y="4746556"/>
                </a:cubicBezTo>
                <a:cubicBezTo>
                  <a:pt x="13544566" y="4746556"/>
                  <a:pt x="13560698" y="4751930"/>
                  <a:pt x="13582205" y="4762685"/>
                </a:cubicBezTo>
                <a:cubicBezTo>
                  <a:pt x="13614467" y="4773439"/>
                  <a:pt x="13641353" y="4778817"/>
                  <a:pt x="13662861" y="4778817"/>
                </a:cubicBezTo>
                <a:lnTo>
                  <a:pt x="13689745" y="4792260"/>
                </a:lnTo>
                <a:lnTo>
                  <a:pt x="13582205" y="4778817"/>
                </a:lnTo>
                <a:cubicBezTo>
                  <a:pt x="13571451" y="4778817"/>
                  <a:pt x="13560698" y="4778817"/>
                  <a:pt x="13549944" y="4778817"/>
                </a:cubicBezTo>
                <a:cubicBezTo>
                  <a:pt x="13539188" y="4778817"/>
                  <a:pt x="13533812" y="4778817"/>
                  <a:pt x="13533812" y="4778817"/>
                </a:cubicBezTo>
                <a:cubicBezTo>
                  <a:pt x="13523058" y="4789569"/>
                  <a:pt x="13520370" y="4800325"/>
                  <a:pt x="13525747" y="4811078"/>
                </a:cubicBezTo>
                <a:cubicBezTo>
                  <a:pt x="13531125" y="4821831"/>
                  <a:pt x="13539188" y="4827210"/>
                  <a:pt x="13549944" y="4827210"/>
                </a:cubicBezTo>
                <a:lnTo>
                  <a:pt x="13566075" y="4859471"/>
                </a:lnTo>
                <a:lnTo>
                  <a:pt x="13614467" y="4891732"/>
                </a:lnTo>
                <a:lnTo>
                  <a:pt x="13678993" y="4940126"/>
                </a:lnTo>
                <a:cubicBezTo>
                  <a:pt x="13689745" y="4950878"/>
                  <a:pt x="13700497" y="4956256"/>
                  <a:pt x="13711253" y="4956256"/>
                </a:cubicBezTo>
                <a:cubicBezTo>
                  <a:pt x="13722009" y="4956256"/>
                  <a:pt x="13727385" y="4956256"/>
                  <a:pt x="13727385" y="4956256"/>
                </a:cubicBezTo>
                <a:cubicBezTo>
                  <a:pt x="13727385" y="4967010"/>
                  <a:pt x="13786533" y="4993894"/>
                  <a:pt x="13904825" y="5036911"/>
                </a:cubicBezTo>
                <a:cubicBezTo>
                  <a:pt x="13926329" y="5047665"/>
                  <a:pt x="13942461" y="5053040"/>
                  <a:pt x="13953217" y="5053040"/>
                </a:cubicBezTo>
                <a:lnTo>
                  <a:pt x="14001609" y="5069173"/>
                </a:lnTo>
                <a:lnTo>
                  <a:pt x="14017741" y="5085302"/>
                </a:lnTo>
                <a:lnTo>
                  <a:pt x="14050001" y="5085302"/>
                </a:lnTo>
                <a:cubicBezTo>
                  <a:pt x="14060757" y="5074551"/>
                  <a:pt x="14066133" y="5074551"/>
                  <a:pt x="14066133" y="5085302"/>
                </a:cubicBezTo>
                <a:cubicBezTo>
                  <a:pt x="14076889" y="5106811"/>
                  <a:pt x="14098393" y="5112187"/>
                  <a:pt x="14130657" y="5101434"/>
                </a:cubicBezTo>
                <a:cubicBezTo>
                  <a:pt x="14130657" y="5101434"/>
                  <a:pt x="14133345" y="5101434"/>
                  <a:pt x="14138721" y="5101434"/>
                </a:cubicBezTo>
                <a:cubicBezTo>
                  <a:pt x="14144097" y="5101434"/>
                  <a:pt x="14146789" y="5106811"/>
                  <a:pt x="14146789" y="5117565"/>
                </a:cubicBezTo>
                <a:lnTo>
                  <a:pt x="14227441" y="5165957"/>
                </a:lnTo>
                <a:cubicBezTo>
                  <a:pt x="14227441" y="5165957"/>
                  <a:pt x="14248949" y="5176711"/>
                  <a:pt x="14291965" y="5198219"/>
                </a:cubicBezTo>
                <a:cubicBezTo>
                  <a:pt x="14302721" y="5208974"/>
                  <a:pt x="14318853" y="5219728"/>
                  <a:pt x="14340357" y="5230481"/>
                </a:cubicBezTo>
                <a:cubicBezTo>
                  <a:pt x="14361865" y="5241235"/>
                  <a:pt x="14377993" y="5251989"/>
                  <a:pt x="14388753" y="5262743"/>
                </a:cubicBezTo>
                <a:cubicBezTo>
                  <a:pt x="14421013" y="5273496"/>
                  <a:pt x="14437145" y="5281561"/>
                  <a:pt x="14437145" y="5286939"/>
                </a:cubicBezTo>
                <a:cubicBezTo>
                  <a:pt x="14437145" y="5292316"/>
                  <a:pt x="14442521" y="5295006"/>
                  <a:pt x="14453273" y="5295006"/>
                </a:cubicBezTo>
                <a:lnTo>
                  <a:pt x="14469405" y="5311135"/>
                </a:lnTo>
                <a:cubicBezTo>
                  <a:pt x="14490913" y="5311135"/>
                  <a:pt x="14523173" y="5327266"/>
                  <a:pt x="14566189" y="5359528"/>
                </a:cubicBezTo>
                <a:lnTo>
                  <a:pt x="14662977" y="5391789"/>
                </a:lnTo>
                <a:cubicBezTo>
                  <a:pt x="14716745" y="5413298"/>
                  <a:pt x="14749005" y="5429429"/>
                  <a:pt x="14759761" y="5440183"/>
                </a:cubicBezTo>
                <a:cubicBezTo>
                  <a:pt x="14770517" y="5450937"/>
                  <a:pt x="14770517" y="5456315"/>
                  <a:pt x="14759761" y="5456315"/>
                </a:cubicBezTo>
                <a:cubicBezTo>
                  <a:pt x="14759761" y="5477822"/>
                  <a:pt x="14759761" y="5493952"/>
                  <a:pt x="14759761" y="5504707"/>
                </a:cubicBezTo>
                <a:cubicBezTo>
                  <a:pt x="14770517" y="5515461"/>
                  <a:pt x="14781269" y="5515461"/>
                  <a:pt x="14792021" y="5504707"/>
                </a:cubicBezTo>
                <a:lnTo>
                  <a:pt x="14808153" y="5520837"/>
                </a:lnTo>
                <a:cubicBezTo>
                  <a:pt x="14818909" y="5553098"/>
                  <a:pt x="14845793" y="5585361"/>
                  <a:pt x="14888809" y="5617624"/>
                </a:cubicBezTo>
                <a:cubicBezTo>
                  <a:pt x="14921069" y="5628375"/>
                  <a:pt x="14947953" y="5641820"/>
                  <a:pt x="14969461" y="5657950"/>
                </a:cubicBezTo>
                <a:cubicBezTo>
                  <a:pt x="14990969" y="5674082"/>
                  <a:pt x="15004413" y="5682146"/>
                  <a:pt x="15009789" y="5682146"/>
                </a:cubicBezTo>
                <a:lnTo>
                  <a:pt x="14985593" y="5682146"/>
                </a:lnTo>
                <a:cubicBezTo>
                  <a:pt x="14964085" y="5671393"/>
                  <a:pt x="14947953" y="5666015"/>
                  <a:pt x="14937201" y="5666015"/>
                </a:cubicBezTo>
                <a:cubicBezTo>
                  <a:pt x="14926445" y="5666015"/>
                  <a:pt x="14907625" y="5660638"/>
                  <a:pt x="14880741" y="5649883"/>
                </a:cubicBezTo>
                <a:cubicBezTo>
                  <a:pt x="14853857" y="5639131"/>
                  <a:pt x="14840417" y="5639131"/>
                  <a:pt x="14840417" y="5649883"/>
                </a:cubicBezTo>
                <a:cubicBezTo>
                  <a:pt x="14840417" y="5660638"/>
                  <a:pt x="14829661" y="5660638"/>
                  <a:pt x="14808153" y="5649883"/>
                </a:cubicBezTo>
                <a:cubicBezTo>
                  <a:pt x="14797397" y="5639131"/>
                  <a:pt x="14775889" y="5636442"/>
                  <a:pt x="14743629" y="5641820"/>
                </a:cubicBezTo>
                <a:cubicBezTo>
                  <a:pt x="14711369" y="5647196"/>
                  <a:pt x="14695237" y="5649883"/>
                  <a:pt x="14695237" y="5649883"/>
                </a:cubicBezTo>
                <a:cubicBezTo>
                  <a:pt x="14695237" y="5671393"/>
                  <a:pt x="14727497" y="5687524"/>
                  <a:pt x="14792021" y="5698278"/>
                </a:cubicBezTo>
                <a:cubicBezTo>
                  <a:pt x="14824285" y="5709029"/>
                  <a:pt x="14845793" y="5719785"/>
                  <a:pt x="14856545" y="5730539"/>
                </a:cubicBezTo>
                <a:cubicBezTo>
                  <a:pt x="14845793" y="5730539"/>
                  <a:pt x="14837725" y="5730539"/>
                  <a:pt x="14832349" y="5730539"/>
                </a:cubicBezTo>
                <a:cubicBezTo>
                  <a:pt x="14826973" y="5730539"/>
                  <a:pt x="14824285" y="5730539"/>
                  <a:pt x="14824285" y="5730539"/>
                </a:cubicBezTo>
                <a:lnTo>
                  <a:pt x="14808153" y="5730539"/>
                </a:lnTo>
                <a:cubicBezTo>
                  <a:pt x="14786645" y="5719785"/>
                  <a:pt x="14765137" y="5711720"/>
                  <a:pt x="14743629" y="5706342"/>
                </a:cubicBezTo>
                <a:cubicBezTo>
                  <a:pt x="14722121" y="5700966"/>
                  <a:pt x="14711369" y="5695589"/>
                  <a:pt x="14711369" y="5690211"/>
                </a:cubicBezTo>
                <a:cubicBezTo>
                  <a:pt x="14711369" y="5684833"/>
                  <a:pt x="14700613" y="5682146"/>
                  <a:pt x="14679105" y="5682146"/>
                </a:cubicBezTo>
                <a:lnTo>
                  <a:pt x="14711369" y="5714407"/>
                </a:lnTo>
                <a:lnTo>
                  <a:pt x="14743629" y="5746670"/>
                </a:lnTo>
                <a:lnTo>
                  <a:pt x="14759761" y="5746670"/>
                </a:lnTo>
                <a:lnTo>
                  <a:pt x="14792021" y="5746670"/>
                </a:lnTo>
                <a:cubicBezTo>
                  <a:pt x="14802777" y="5757424"/>
                  <a:pt x="14821593" y="5768178"/>
                  <a:pt x="14848481" y="5778933"/>
                </a:cubicBezTo>
                <a:cubicBezTo>
                  <a:pt x="14875365" y="5789684"/>
                  <a:pt x="14896873" y="5797751"/>
                  <a:pt x="14913005" y="5803128"/>
                </a:cubicBezTo>
                <a:cubicBezTo>
                  <a:pt x="14929133" y="5808505"/>
                  <a:pt x="14942577" y="5813883"/>
                  <a:pt x="14953329" y="5819257"/>
                </a:cubicBezTo>
                <a:cubicBezTo>
                  <a:pt x="14964085" y="5824637"/>
                  <a:pt x="14977529" y="5827324"/>
                  <a:pt x="14993657" y="5827324"/>
                </a:cubicBezTo>
                <a:cubicBezTo>
                  <a:pt x="15009789" y="5827324"/>
                  <a:pt x="15012477" y="5832702"/>
                  <a:pt x="15001725" y="5843455"/>
                </a:cubicBezTo>
                <a:cubicBezTo>
                  <a:pt x="14990969" y="5854208"/>
                  <a:pt x="14990969" y="5864962"/>
                  <a:pt x="15001725" y="5875716"/>
                </a:cubicBezTo>
                <a:cubicBezTo>
                  <a:pt x="15001725" y="5875716"/>
                  <a:pt x="15004413" y="5875716"/>
                  <a:pt x="15009789" y="5875716"/>
                </a:cubicBezTo>
                <a:cubicBezTo>
                  <a:pt x="15015165" y="5875716"/>
                  <a:pt x="15023229" y="5875716"/>
                  <a:pt x="15033985" y="5875716"/>
                </a:cubicBezTo>
                <a:lnTo>
                  <a:pt x="15033985" y="5859587"/>
                </a:lnTo>
                <a:cubicBezTo>
                  <a:pt x="15023229" y="5859587"/>
                  <a:pt x="15017853" y="5854208"/>
                  <a:pt x="15017853" y="5843455"/>
                </a:cubicBezTo>
                <a:cubicBezTo>
                  <a:pt x="15028609" y="5832702"/>
                  <a:pt x="15055493" y="5832702"/>
                  <a:pt x="15098513" y="5843455"/>
                </a:cubicBezTo>
                <a:cubicBezTo>
                  <a:pt x="15120017" y="5854208"/>
                  <a:pt x="15130769" y="5851520"/>
                  <a:pt x="15130769" y="5835390"/>
                </a:cubicBezTo>
                <a:cubicBezTo>
                  <a:pt x="15130769" y="5819257"/>
                  <a:pt x="15133457" y="5811194"/>
                  <a:pt x="15138837" y="5811194"/>
                </a:cubicBezTo>
                <a:cubicBezTo>
                  <a:pt x="15141525" y="5811194"/>
                  <a:pt x="15144887" y="5812538"/>
                  <a:pt x="15148919" y="5815227"/>
                </a:cubicBezTo>
                <a:lnTo>
                  <a:pt x="15162205" y="5826614"/>
                </a:lnTo>
                <a:lnTo>
                  <a:pt x="15162205" y="5963402"/>
                </a:lnTo>
                <a:lnTo>
                  <a:pt x="15098513" y="5940241"/>
                </a:lnTo>
                <a:cubicBezTo>
                  <a:pt x="15077001" y="5940241"/>
                  <a:pt x="15047425" y="5934862"/>
                  <a:pt x="15009789" y="5924109"/>
                </a:cubicBezTo>
                <a:cubicBezTo>
                  <a:pt x="14972149" y="5913357"/>
                  <a:pt x="14942577" y="5905291"/>
                  <a:pt x="14921069" y="5899912"/>
                </a:cubicBezTo>
                <a:cubicBezTo>
                  <a:pt x="14899561" y="5894537"/>
                  <a:pt x="14872677" y="5886470"/>
                  <a:pt x="14840417" y="5875716"/>
                </a:cubicBezTo>
                <a:cubicBezTo>
                  <a:pt x="14829661" y="5875716"/>
                  <a:pt x="14816217" y="5873029"/>
                  <a:pt x="14800089" y="5867651"/>
                </a:cubicBezTo>
                <a:cubicBezTo>
                  <a:pt x="14783957" y="5862274"/>
                  <a:pt x="14770517" y="5859587"/>
                  <a:pt x="14759761" y="5859587"/>
                </a:cubicBezTo>
                <a:lnTo>
                  <a:pt x="14662977" y="5827324"/>
                </a:lnTo>
                <a:cubicBezTo>
                  <a:pt x="14598453" y="5805816"/>
                  <a:pt x="14566189" y="5800440"/>
                  <a:pt x="14566189" y="5811194"/>
                </a:cubicBezTo>
                <a:cubicBezTo>
                  <a:pt x="14566189" y="5821946"/>
                  <a:pt x="14576945" y="5827324"/>
                  <a:pt x="14598453" y="5827324"/>
                </a:cubicBezTo>
                <a:lnTo>
                  <a:pt x="14679105" y="5875716"/>
                </a:lnTo>
                <a:cubicBezTo>
                  <a:pt x="14722121" y="5897224"/>
                  <a:pt x="14743629" y="5907979"/>
                  <a:pt x="14743629" y="5907979"/>
                </a:cubicBezTo>
                <a:cubicBezTo>
                  <a:pt x="14743629" y="5907979"/>
                  <a:pt x="14754385" y="5913357"/>
                  <a:pt x="14775889" y="5924109"/>
                </a:cubicBezTo>
                <a:lnTo>
                  <a:pt x="14856545" y="5972503"/>
                </a:lnTo>
                <a:cubicBezTo>
                  <a:pt x="14899561" y="5994011"/>
                  <a:pt x="14921069" y="6007451"/>
                  <a:pt x="14921069" y="6012829"/>
                </a:cubicBezTo>
                <a:cubicBezTo>
                  <a:pt x="14921069" y="6018207"/>
                  <a:pt x="14939889" y="6031649"/>
                  <a:pt x="14977529" y="6053157"/>
                </a:cubicBezTo>
                <a:cubicBezTo>
                  <a:pt x="15015165" y="6074665"/>
                  <a:pt x="15050117" y="6101549"/>
                  <a:pt x="15082377" y="6133811"/>
                </a:cubicBezTo>
                <a:lnTo>
                  <a:pt x="15162205" y="6169290"/>
                </a:lnTo>
                <a:lnTo>
                  <a:pt x="15162205" y="6230596"/>
                </a:lnTo>
                <a:lnTo>
                  <a:pt x="15146901" y="6230596"/>
                </a:lnTo>
                <a:lnTo>
                  <a:pt x="15114637" y="6230596"/>
                </a:lnTo>
                <a:lnTo>
                  <a:pt x="15146901" y="6246729"/>
                </a:lnTo>
                <a:lnTo>
                  <a:pt x="15162205" y="6277332"/>
                </a:lnTo>
                <a:lnTo>
                  <a:pt x="15162205" y="6280644"/>
                </a:lnTo>
                <a:lnTo>
                  <a:pt x="15146901" y="6311251"/>
                </a:lnTo>
                <a:cubicBezTo>
                  <a:pt x="15125393" y="6332758"/>
                  <a:pt x="15103885" y="6338134"/>
                  <a:pt x="15082377" y="6327383"/>
                </a:cubicBezTo>
                <a:cubicBezTo>
                  <a:pt x="15082377" y="6316629"/>
                  <a:pt x="15074313" y="6313938"/>
                  <a:pt x="15058185" y="6319316"/>
                </a:cubicBezTo>
                <a:cubicBezTo>
                  <a:pt x="15042049" y="6324692"/>
                  <a:pt x="15023229" y="6322005"/>
                  <a:pt x="15001725" y="6311251"/>
                </a:cubicBezTo>
                <a:cubicBezTo>
                  <a:pt x="14969461" y="6300497"/>
                  <a:pt x="14953329" y="6295120"/>
                  <a:pt x="14953329" y="6295120"/>
                </a:cubicBezTo>
                <a:cubicBezTo>
                  <a:pt x="14953329" y="6305873"/>
                  <a:pt x="14977529" y="6319316"/>
                  <a:pt x="15025921" y="6335447"/>
                </a:cubicBezTo>
                <a:cubicBezTo>
                  <a:pt x="15074313" y="6351579"/>
                  <a:pt x="15103885" y="6359643"/>
                  <a:pt x="15114637" y="6359643"/>
                </a:cubicBezTo>
                <a:cubicBezTo>
                  <a:pt x="15120015" y="6359643"/>
                  <a:pt x="15128753" y="6362332"/>
                  <a:pt x="15140851" y="6367709"/>
                </a:cubicBezTo>
                <a:lnTo>
                  <a:pt x="15162205" y="6378849"/>
                </a:lnTo>
                <a:lnTo>
                  <a:pt x="15162205" y="6675112"/>
                </a:lnTo>
                <a:lnTo>
                  <a:pt x="15130769" y="6666130"/>
                </a:lnTo>
                <a:cubicBezTo>
                  <a:pt x="15130769" y="6666130"/>
                  <a:pt x="15120017" y="6666130"/>
                  <a:pt x="15098513" y="6666130"/>
                </a:cubicBezTo>
                <a:cubicBezTo>
                  <a:pt x="15077001" y="6666130"/>
                  <a:pt x="15055493" y="6660752"/>
                  <a:pt x="15033985" y="6650001"/>
                </a:cubicBezTo>
                <a:lnTo>
                  <a:pt x="14985593" y="6666130"/>
                </a:lnTo>
                <a:cubicBezTo>
                  <a:pt x="14985593" y="6676884"/>
                  <a:pt x="15033985" y="6698392"/>
                  <a:pt x="15130769" y="6730655"/>
                </a:cubicBezTo>
                <a:lnTo>
                  <a:pt x="15162205" y="6734147"/>
                </a:lnTo>
                <a:lnTo>
                  <a:pt x="15162205" y="6827233"/>
                </a:lnTo>
                <a:lnTo>
                  <a:pt x="15033985" y="6795176"/>
                </a:lnTo>
                <a:cubicBezTo>
                  <a:pt x="14980217" y="6784425"/>
                  <a:pt x="14937201" y="6773669"/>
                  <a:pt x="14904937" y="6762916"/>
                </a:cubicBezTo>
                <a:lnTo>
                  <a:pt x="14888809" y="6779047"/>
                </a:lnTo>
                <a:cubicBezTo>
                  <a:pt x="14899561" y="6789801"/>
                  <a:pt x="14915693" y="6800555"/>
                  <a:pt x="14937201" y="6811308"/>
                </a:cubicBezTo>
                <a:cubicBezTo>
                  <a:pt x="14947953" y="6811308"/>
                  <a:pt x="14961397" y="6813997"/>
                  <a:pt x="14977529" y="6819373"/>
                </a:cubicBezTo>
                <a:cubicBezTo>
                  <a:pt x="14993657" y="6824751"/>
                  <a:pt x="15001725" y="6827439"/>
                  <a:pt x="15001725" y="6827439"/>
                </a:cubicBezTo>
                <a:cubicBezTo>
                  <a:pt x="15023229" y="6838193"/>
                  <a:pt x="15044741" y="6848947"/>
                  <a:pt x="15066245" y="6859701"/>
                </a:cubicBezTo>
                <a:lnTo>
                  <a:pt x="15146901" y="6891962"/>
                </a:lnTo>
                <a:lnTo>
                  <a:pt x="15130769" y="6891962"/>
                </a:lnTo>
                <a:cubicBezTo>
                  <a:pt x="15109261" y="6881210"/>
                  <a:pt x="15098513" y="6878519"/>
                  <a:pt x="15098513" y="6883897"/>
                </a:cubicBezTo>
                <a:cubicBezTo>
                  <a:pt x="15098513" y="6889275"/>
                  <a:pt x="15117329" y="6902717"/>
                  <a:pt x="15154965" y="6924225"/>
                </a:cubicBezTo>
                <a:lnTo>
                  <a:pt x="15162205" y="6928362"/>
                </a:lnTo>
                <a:lnTo>
                  <a:pt x="15162205" y="7780817"/>
                </a:lnTo>
                <a:lnTo>
                  <a:pt x="15146901" y="7811424"/>
                </a:lnTo>
                <a:cubicBezTo>
                  <a:pt x="15141525" y="7816801"/>
                  <a:pt x="15134801" y="7820833"/>
                  <a:pt x="15126737" y="7823521"/>
                </a:cubicBezTo>
                <a:lnTo>
                  <a:pt x="15117325" y="7824865"/>
                </a:lnTo>
                <a:lnTo>
                  <a:pt x="15130769" y="7811424"/>
                </a:lnTo>
                <a:cubicBezTo>
                  <a:pt x="15120017" y="7811424"/>
                  <a:pt x="15114637" y="7811424"/>
                  <a:pt x="15114637" y="7811424"/>
                </a:cubicBezTo>
                <a:lnTo>
                  <a:pt x="15114637" y="7825251"/>
                </a:lnTo>
                <a:lnTo>
                  <a:pt x="15098513" y="7827553"/>
                </a:lnTo>
                <a:cubicBezTo>
                  <a:pt x="15087753" y="7827553"/>
                  <a:pt x="15082377" y="7827553"/>
                  <a:pt x="15082377" y="7827553"/>
                </a:cubicBezTo>
                <a:cubicBezTo>
                  <a:pt x="15093133" y="7816801"/>
                  <a:pt x="15093133" y="7811424"/>
                  <a:pt x="15082377" y="7811424"/>
                </a:cubicBezTo>
                <a:lnTo>
                  <a:pt x="15050117" y="7827553"/>
                </a:lnTo>
                <a:lnTo>
                  <a:pt x="15082377" y="7843685"/>
                </a:lnTo>
                <a:lnTo>
                  <a:pt x="15098513" y="7859815"/>
                </a:lnTo>
                <a:cubicBezTo>
                  <a:pt x="15077001" y="7859815"/>
                  <a:pt x="15066245" y="7859815"/>
                  <a:pt x="15066245" y="7859815"/>
                </a:cubicBezTo>
                <a:cubicBezTo>
                  <a:pt x="15033985" y="7827553"/>
                  <a:pt x="14990969" y="7811424"/>
                  <a:pt x="14937201" y="7811424"/>
                </a:cubicBezTo>
                <a:lnTo>
                  <a:pt x="14824285" y="7827553"/>
                </a:lnTo>
                <a:lnTo>
                  <a:pt x="14953329" y="7859815"/>
                </a:lnTo>
                <a:lnTo>
                  <a:pt x="15017853" y="7875947"/>
                </a:lnTo>
                <a:lnTo>
                  <a:pt x="15001725" y="7875947"/>
                </a:lnTo>
                <a:cubicBezTo>
                  <a:pt x="15001725" y="7886698"/>
                  <a:pt x="15000377" y="7893421"/>
                  <a:pt x="14997689" y="7896110"/>
                </a:cubicBezTo>
                <a:lnTo>
                  <a:pt x="14994809" y="7896686"/>
                </a:lnTo>
                <a:lnTo>
                  <a:pt x="15017853" y="7908207"/>
                </a:lnTo>
                <a:lnTo>
                  <a:pt x="15066245" y="7924339"/>
                </a:lnTo>
                <a:lnTo>
                  <a:pt x="15066245" y="7956602"/>
                </a:lnTo>
                <a:lnTo>
                  <a:pt x="15066245" y="7988861"/>
                </a:lnTo>
                <a:cubicBezTo>
                  <a:pt x="15055493" y="7999617"/>
                  <a:pt x="15052805" y="8007682"/>
                  <a:pt x="15058185" y="8013057"/>
                </a:cubicBezTo>
                <a:cubicBezTo>
                  <a:pt x="15063557" y="8018437"/>
                  <a:pt x="15077001" y="8021124"/>
                  <a:pt x="15098513" y="8021124"/>
                </a:cubicBezTo>
                <a:lnTo>
                  <a:pt x="15114637" y="8021124"/>
                </a:lnTo>
                <a:lnTo>
                  <a:pt x="15098513" y="8037256"/>
                </a:lnTo>
                <a:cubicBezTo>
                  <a:pt x="15087753" y="8058765"/>
                  <a:pt x="15077001" y="8064139"/>
                  <a:pt x="15066245" y="8053387"/>
                </a:cubicBezTo>
                <a:lnTo>
                  <a:pt x="15033985" y="8021124"/>
                </a:lnTo>
                <a:lnTo>
                  <a:pt x="15017853" y="8021124"/>
                </a:lnTo>
                <a:cubicBezTo>
                  <a:pt x="15028609" y="8010370"/>
                  <a:pt x="15028609" y="8004994"/>
                  <a:pt x="15017853" y="8004994"/>
                </a:cubicBezTo>
                <a:cubicBezTo>
                  <a:pt x="15007101" y="8004994"/>
                  <a:pt x="14993657" y="8010370"/>
                  <a:pt x="14977529" y="8021124"/>
                </a:cubicBezTo>
                <a:cubicBezTo>
                  <a:pt x="14961397" y="8031880"/>
                  <a:pt x="14939889" y="8031880"/>
                  <a:pt x="14913005" y="8021124"/>
                </a:cubicBezTo>
                <a:cubicBezTo>
                  <a:pt x="14886117" y="8010370"/>
                  <a:pt x="14856545" y="7999617"/>
                  <a:pt x="14824285" y="7988861"/>
                </a:cubicBezTo>
                <a:cubicBezTo>
                  <a:pt x="14802777" y="7988861"/>
                  <a:pt x="14786645" y="7986174"/>
                  <a:pt x="14775889" y="7980798"/>
                </a:cubicBezTo>
                <a:cubicBezTo>
                  <a:pt x="14765137" y="7975421"/>
                  <a:pt x="14754385" y="7972732"/>
                  <a:pt x="14743629" y="7972732"/>
                </a:cubicBezTo>
                <a:cubicBezTo>
                  <a:pt x="14743629" y="7972732"/>
                  <a:pt x="14743629" y="7975421"/>
                  <a:pt x="14743629" y="7980798"/>
                </a:cubicBezTo>
                <a:cubicBezTo>
                  <a:pt x="14743629" y="7986174"/>
                  <a:pt x="14749005" y="7988861"/>
                  <a:pt x="14759761" y="7988861"/>
                </a:cubicBezTo>
                <a:lnTo>
                  <a:pt x="14775889" y="7988861"/>
                </a:lnTo>
                <a:lnTo>
                  <a:pt x="14727497" y="8004994"/>
                </a:lnTo>
                <a:lnTo>
                  <a:pt x="14646845" y="7988861"/>
                </a:lnTo>
                <a:cubicBezTo>
                  <a:pt x="14646845" y="7988861"/>
                  <a:pt x="14644157" y="7991552"/>
                  <a:pt x="14638777" y="7996928"/>
                </a:cubicBezTo>
                <a:cubicBezTo>
                  <a:pt x="14633401" y="8002306"/>
                  <a:pt x="14636089" y="8004994"/>
                  <a:pt x="14646845" y="8004994"/>
                </a:cubicBezTo>
                <a:cubicBezTo>
                  <a:pt x="14646845" y="8004994"/>
                  <a:pt x="14649533" y="8007682"/>
                  <a:pt x="14654909" y="8013057"/>
                </a:cubicBezTo>
                <a:cubicBezTo>
                  <a:pt x="14660285" y="8018437"/>
                  <a:pt x="14668353" y="8026502"/>
                  <a:pt x="14679105" y="8037256"/>
                </a:cubicBezTo>
                <a:cubicBezTo>
                  <a:pt x="14689861" y="8048010"/>
                  <a:pt x="14703301" y="8053387"/>
                  <a:pt x="14719433" y="8053387"/>
                </a:cubicBezTo>
                <a:cubicBezTo>
                  <a:pt x="14735565" y="8053387"/>
                  <a:pt x="14757069" y="8061452"/>
                  <a:pt x="14783957" y="8077583"/>
                </a:cubicBezTo>
                <a:cubicBezTo>
                  <a:pt x="14810841" y="8093715"/>
                  <a:pt x="14829661" y="8101779"/>
                  <a:pt x="14840417" y="8101779"/>
                </a:cubicBezTo>
                <a:lnTo>
                  <a:pt x="14856545" y="8117911"/>
                </a:lnTo>
                <a:cubicBezTo>
                  <a:pt x="14759761" y="8085648"/>
                  <a:pt x="14700613" y="8069516"/>
                  <a:pt x="14679105" y="8069516"/>
                </a:cubicBezTo>
                <a:lnTo>
                  <a:pt x="14695237" y="8101779"/>
                </a:lnTo>
                <a:cubicBezTo>
                  <a:pt x="14705993" y="8101779"/>
                  <a:pt x="14716745" y="8104469"/>
                  <a:pt x="14727497" y="8109844"/>
                </a:cubicBezTo>
                <a:cubicBezTo>
                  <a:pt x="14738253" y="8115222"/>
                  <a:pt x="14743629" y="8123287"/>
                  <a:pt x="14743629" y="8134041"/>
                </a:cubicBezTo>
                <a:lnTo>
                  <a:pt x="14775889" y="8166302"/>
                </a:lnTo>
                <a:cubicBezTo>
                  <a:pt x="14786645" y="8177057"/>
                  <a:pt x="14797397" y="8187811"/>
                  <a:pt x="14808153" y="8198565"/>
                </a:cubicBezTo>
                <a:lnTo>
                  <a:pt x="14695237" y="8166302"/>
                </a:lnTo>
                <a:lnTo>
                  <a:pt x="14679105" y="8166302"/>
                </a:lnTo>
                <a:cubicBezTo>
                  <a:pt x="14689861" y="8187811"/>
                  <a:pt x="14711369" y="8203941"/>
                  <a:pt x="14743629" y="8214694"/>
                </a:cubicBezTo>
                <a:lnTo>
                  <a:pt x="14759761" y="8230825"/>
                </a:lnTo>
                <a:cubicBezTo>
                  <a:pt x="14759761" y="8230825"/>
                  <a:pt x="14754385" y="8230825"/>
                  <a:pt x="14743629" y="8230825"/>
                </a:cubicBezTo>
                <a:lnTo>
                  <a:pt x="14824285" y="8279219"/>
                </a:lnTo>
                <a:lnTo>
                  <a:pt x="14840417" y="8279219"/>
                </a:lnTo>
                <a:cubicBezTo>
                  <a:pt x="14840417" y="8289974"/>
                  <a:pt x="14824285" y="8295349"/>
                  <a:pt x="14792021" y="8295349"/>
                </a:cubicBezTo>
                <a:lnTo>
                  <a:pt x="14759761" y="8311481"/>
                </a:lnTo>
                <a:cubicBezTo>
                  <a:pt x="14781269" y="8322235"/>
                  <a:pt x="14797397" y="8327611"/>
                  <a:pt x="14808153" y="8327611"/>
                </a:cubicBezTo>
                <a:lnTo>
                  <a:pt x="14824285" y="8343742"/>
                </a:lnTo>
                <a:lnTo>
                  <a:pt x="14921069" y="8408266"/>
                </a:lnTo>
                <a:cubicBezTo>
                  <a:pt x="14921069" y="8408266"/>
                  <a:pt x="14902249" y="8405578"/>
                  <a:pt x="14864613" y="8400200"/>
                </a:cubicBezTo>
                <a:cubicBezTo>
                  <a:pt x="14826973" y="8394824"/>
                  <a:pt x="14800089" y="8392135"/>
                  <a:pt x="14783957" y="8392135"/>
                </a:cubicBezTo>
                <a:cubicBezTo>
                  <a:pt x="14767825" y="8392135"/>
                  <a:pt x="14754385" y="8392135"/>
                  <a:pt x="14743629" y="8392135"/>
                </a:cubicBezTo>
                <a:cubicBezTo>
                  <a:pt x="14743629" y="8381382"/>
                  <a:pt x="14740941" y="8376003"/>
                  <a:pt x="14735565" y="8376003"/>
                </a:cubicBezTo>
                <a:lnTo>
                  <a:pt x="14759761" y="8376003"/>
                </a:lnTo>
                <a:lnTo>
                  <a:pt x="14792021" y="8359874"/>
                </a:lnTo>
                <a:lnTo>
                  <a:pt x="14727497" y="8343742"/>
                </a:lnTo>
                <a:lnTo>
                  <a:pt x="14662977" y="8327611"/>
                </a:lnTo>
                <a:lnTo>
                  <a:pt x="14630713" y="8327611"/>
                </a:lnTo>
                <a:cubicBezTo>
                  <a:pt x="14630713" y="8338365"/>
                  <a:pt x="14619957" y="8343742"/>
                  <a:pt x="14598453" y="8343742"/>
                </a:cubicBezTo>
                <a:cubicBezTo>
                  <a:pt x="14598453" y="8343742"/>
                  <a:pt x="14595761" y="8343742"/>
                  <a:pt x="14590385" y="8343742"/>
                </a:cubicBezTo>
                <a:cubicBezTo>
                  <a:pt x="14585009" y="8343742"/>
                  <a:pt x="14582321" y="8349120"/>
                  <a:pt x="14582321" y="8359874"/>
                </a:cubicBezTo>
                <a:cubicBezTo>
                  <a:pt x="14582321" y="8370628"/>
                  <a:pt x="14609205" y="8381382"/>
                  <a:pt x="14662977" y="8392135"/>
                </a:cubicBezTo>
                <a:lnTo>
                  <a:pt x="14711369" y="8424396"/>
                </a:lnTo>
                <a:lnTo>
                  <a:pt x="14727497" y="8440528"/>
                </a:lnTo>
                <a:cubicBezTo>
                  <a:pt x="14749005" y="8451283"/>
                  <a:pt x="14765137" y="8456657"/>
                  <a:pt x="14775889" y="8456657"/>
                </a:cubicBezTo>
                <a:lnTo>
                  <a:pt x="14792021" y="8472789"/>
                </a:lnTo>
                <a:cubicBezTo>
                  <a:pt x="14802777" y="8472789"/>
                  <a:pt x="14810841" y="8478166"/>
                  <a:pt x="14816217" y="8488920"/>
                </a:cubicBezTo>
                <a:cubicBezTo>
                  <a:pt x="14821593" y="8499674"/>
                  <a:pt x="14829661" y="8505051"/>
                  <a:pt x="14840417" y="8505051"/>
                </a:cubicBezTo>
                <a:lnTo>
                  <a:pt x="14808153" y="8505051"/>
                </a:lnTo>
                <a:cubicBezTo>
                  <a:pt x="14786645" y="8505051"/>
                  <a:pt x="14770517" y="8505051"/>
                  <a:pt x="14759761" y="8505051"/>
                </a:cubicBezTo>
                <a:cubicBezTo>
                  <a:pt x="14749005" y="8515806"/>
                  <a:pt x="14749005" y="8526558"/>
                  <a:pt x="14759761" y="8537312"/>
                </a:cubicBezTo>
                <a:lnTo>
                  <a:pt x="14792021" y="8553444"/>
                </a:lnTo>
                <a:cubicBezTo>
                  <a:pt x="14802777" y="8553444"/>
                  <a:pt x="14810841" y="8553444"/>
                  <a:pt x="14816217" y="8553444"/>
                </a:cubicBezTo>
                <a:cubicBezTo>
                  <a:pt x="14821593" y="8553444"/>
                  <a:pt x="14824285" y="8558820"/>
                  <a:pt x="14824285" y="8569574"/>
                </a:cubicBezTo>
                <a:cubicBezTo>
                  <a:pt x="14824285" y="8580329"/>
                  <a:pt x="14826973" y="8588394"/>
                  <a:pt x="14832349" y="8593770"/>
                </a:cubicBezTo>
                <a:cubicBezTo>
                  <a:pt x="14837725" y="8599148"/>
                  <a:pt x="14837725" y="8604525"/>
                  <a:pt x="14832349" y="8609902"/>
                </a:cubicBezTo>
                <a:cubicBezTo>
                  <a:pt x="14826973" y="8615279"/>
                  <a:pt x="14824285" y="8617966"/>
                  <a:pt x="14824285" y="8617966"/>
                </a:cubicBezTo>
                <a:lnTo>
                  <a:pt x="14824285" y="8634098"/>
                </a:lnTo>
                <a:cubicBezTo>
                  <a:pt x="14845793" y="8655607"/>
                  <a:pt x="14835037" y="8671737"/>
                  <a:pt x="14792021" y="8682492"/>
                </a:cubicBezTo>
                <a:lnTo>
                  <a:pt x="14727497" y="8698621"/>
                </a:lnTo>
                <a:cubicBezTo>
                  <a:pt x="14695237" y="8698621"/>
                  <a:pt x="14673729" y="8698621"/>
                  <a:pt x="14662977" y="8698621"/>
                </a:cubicBezTo>
                <a:cubicBezTo>
                  <a:pt x="14673729" y="8720129"/>
                  <a:pt x="14689861" y="8736261"/>
                  <a:pt x="14711369" y="8747014"/>
                </a:cubicBezTo>
                <a:cubicBezTo>
                  <a:pt x="14722121" y="8747014"/>
                  <a:pt x="14730189" y="8747014"/>
                  <a:pt x="14735565" y="8747014"/>
                </a:cubicBezTo>
                <a:cubicBezTo>
                  <a:pt x="14740941" y="8747014"/>
                  <a:pt x="14738253" y="8752392"/>
                  <a:pt x="14727497" y="8763146"/>
                </a:cubicBezTo>
                <a:cubicBezTo>
                  <a:pt x="14727497" y="8763146"/>
                  <a:pt x="14727497" y="8765835"/>
                  <a:pt x="14727497" y="8771211"/>
                </a:cubicBezTo>
                <a:cubicBezTo>
                  <a:pt x="14727497" y="8776588"/>
                  <a:pt x="14732873" y="8784653"/>
                  <a:pt x="14743629" y="8795407"/>
                </a:cubicBezTo>
                <a:cubicBezTo>
                  <a:pt x="14743629" y="8795407"/>
                  <a:pt x="14743629" y="8798096"/>
                  <a:pt x="14743629" y="8803471"/>
                </a:cubicBezTo>
                <a:cubicBezTo>
                  <a:pt x="14743629" y="8808849"/>
                  <a:pt x="14738253" y="8811538"/>
                  <a:pt x="14727497" y="8811538"/>
                </a:cubicBezTo>
                <a:cubicBezTo>
                  <a:pt x="14727497" y="8822292"/>
                  <a:pt x="14727497" y="8827670"/>
                  <a:pt x="14727497" y="8827670"/>
                </a:cubicBezTo>
                <a:cubicBezTo>
                  <a:pt x="14738253" y="8838424"/>
                  <a:pt x="14740941" y="8846489"/>
                  <a:pt x="14735565" y="8851866"/>
                </a:cubicBezTo>
                <a:cubicBezTo>
                  <a:pt x="14730189" y="8857242"/>
                  <a:pt x="14722121" y="8865307"/>
                  <a:pt x="14711369" y="8876062"/>
                </a:cubicBezTo>
                <a:cubicBezTo>
                  <a:pt x="14689861" y="8886816"/>
                  <a:pt x="14673729" y="8889503"/>
                  <a:pt x="14662977" y="8884125"/>
                </a:cubicBezTo>
                <a:cubicBezTo>
                  <a:pt x="14652221" y="8878751"/>
                  <a:pt x="14625337" y="8870685"/>
                  <a:pt x="14582321" y="8859929"/>
                </a:cubicBezTo>
                <a:cubicBezTo>
                  <a:pt x="14496289" y="8827670"/>
                  <a:pt x="14437145" y="8806161"/>
                  <a:pt x="14404881" y="8795407"/>
                </a:cubicBezTo>
                <a:lnTo>
                  <a:pt x="14372621" y="8795407"/>
                </a:lnTo>
                <a:lnTo>
                  <a:pt x="14404881" y="8811538"/>
                </a:lnTo>
                <a:cubicBezTo>
                  <a:pt x="14426389" y="8833046"/>
                  <a:pt x="14442521" y="8843800"/>
                  <a:pt x="14453273" y="8843800"/>
                </a:cubicBezTo>
                <a:lnTo>
                  <a:pt x="14469405" y="8876062"/>
                </a:lnTo>
                <a:cubicBezTo>
                  <a:pt x="14490913" y="8886816"/>
                  <a:pt x="14498977" y="8897570"/>
                  <a:pt x="14493597" y="8908324"/>
                </a:cubicBezTo>
                <a:cubicBezTo>
                  <a:pt x="14488225" y="8919079"/>
                  <a:pt x="14485537" y="8919079"/>
                  <a:pt x="14485537" y="8908324"/>
                </a:cubicBezTo>
                <a:cubicBezTo>
                  <a:pt x="14474781" y="8886816"/>
                  <a:pt x="14415633" y="8881438"/>
                  <a:pt x="14308097" y="8892192"/>
                </a:cubicBezTo>
                <a:cubicBezTo>
                  <a:pt x="14265081" y="8892192"/>
                  <a:pt x="14270457" y="8902946"/>
                  <a:pt x="14324225" y="8924453"/>
                </a:cubicBezTo>
                <a:cubicBezTo>
                  <a:pt x="14345733" y="8935208"/>
                  <a:pt x="14372621" y="8943274"/>
                  <a:pt x="14404881" y="8948651"/>
                </a:cubicBezTo>
                <a:cubicBezTo>
                  <a:pt x="14437145" y="8954029"/>
                  <a:pt x="14453273" y="8959403"/>
                  <a:pt x="14453273" y="8964780"/>
                </a:cubicBezTo>
                <a:cubicBezTo>
                  <a:pt x="14453273" y="8970158"/>
                  <a:pt x="14461341" y="8972847"/>
                  <a:pt x="14477469" y="8972847"/>
                </a:cubicBezTo>
                <a:cubicBezTo>
                  <a:pt x="14493597" y="8972847"/>
                  <a:pt x="14501669" y="8978224"/>
                  <a:pt x="14501669" y="8988979"/>
                </a:cubicBezTo>
                <a:cubicBezTo>
                  <a:pt x="14490913" y="9010487"/>
                  <a:pt x="14507045" y="9021238"/>
                  <a:pt x="14550061" y="9021238"/>
                </a:cubicBezTo>
                <a:lnTo>
                  <a:pt x="14614581" y="9037370"/>
                </a:lnTo>
                <a:cubicBezTo>
                  <a:pt x="14603829" y="9048125"/>
                  <a:pt x="14585009" y="9050812"/>
                  <a:pt x="14558125" y="9045434"/>
                </a:cubicBezTo>
                <a:cubicBezTo>
                  <a:pt x="14531241" y="9040058"/>
                  <a:pt x="14501669" y="9026616"/>
                  <a:pt x="14469405" y="9005108"/>
                </a:cubicBezTo>
                <a:cubicBezTo>
                  <a:pt x="14426389" y="8983601"/>
                  <a:pt x="14399505" y="8972847"/>
                  <a:pt x="14388753" y="8972847"/>
                </a:cubicBezTo>
                <a:cubicBezTo>
                  <a:pt x="14388753" y="8994355"/>
                  <a:pt x="14388753" y="9010487"/>
                  <a:pt x="14388753" y="9021238"/>
                </a:cubicBezTo>
                <a:cubicBezTo>
                  <a:pt x="14421013" y="9031994"/>
                  <a:pt x="14442521" y="9040058"/>
                  <a:pt x="14453273" y="9045434"/>
                </a:cubicBezTo>
                <a:cubicBezTo>
                  <a:pt x="14464025" y="9050812"/>
                  <a:pt x="14469405" y="9056190"/>
                  <a:pt x="14469405" y="9061566"/>
                </a:cubicBezTo>
                <a:cubicBezTo>
                  <a:pt x="14469405" y="9066944"/>
                  <a:pt x="14464025" y="9064257"/>
                  <a:pt x="14453273" y="9053501"/>
                </a:cubicBezTo>
                <a:cubicBezTo>
                  <a:pt x="14442521" y="9053501"/>
                  <a:pt x="14431769" y="9053501"/>
                  <a:pt x="14421013" y="9053501"/>
                </a:cubicBezTo>
                <a:cubicBezTo>
                  <a:pt x="14410257" y="9053501"/>
                  <a:pt x="14399505" y="9053501"/>
                  <a:pt x="14388753" y="9053501"/>
                </a:cubicBezTo>
                <a:lnTo>
                  <a:pt x="14356489" y="9053501"/>
                </a:lnTo>
                <a:cubicBezTo>
                  <a:pt x="14356489" y="9075008"/>
                  <a:pt x="14340357" y="9080387"/>
                  <a:pt x="14308097" y="9069632"/>
                </a:cubicBezTo>
                <a:lnTo>
                  <a:pt x="14227441" y="9069632"/>
                </a:lnTo>
                <a:cubicBezTo>
                  <a:pt x="14216685" y="9080387"/>
                  <a:pt x="14200557" y="9080387"/>
                  <a:pt x="14179049" y="9069632"/>
                </a:cubicBezTo>
                <a:cubicBezTo>
                  <a:pt x="14114525" y="9037370"/>
                  <a:pt x="14060757" y="9021238"/>
                  <a:pt x="14017741" y="9021238"/>
                </a:cubicBezTo>
                <a:cubicBezTo>
                  <a:pt x="13996233" y="9010487"/>
                  <a:pt x="13980101" y="9005108"/>
                  <a:pt x="13969349" y="9005108"/>
                </a:cubicBezTo>
                <a:cubicBezTo>
                  <a:pt x="13958593" y="9005108"/>
                  <a:pt x="13953217" y="9005108"/>
                  <a:pt x="13953217" y="9005108"/>
                </a:cubicBezTo>
                <a:lnTo>
                  <a:pt x="14291965" y="9134154"/>
                </a:lnTo>
                <a:cubicBezTo>
                  <a:pt x="14345733" y="9155662"/>
                  <a:pt x="14380685" y="9169107"/>
                  <a:pt x="14396817" y="9174482"/>
                </a:cubicBezTo>
                <a:cubicBezTo>
                  <a:pt x="14412949" y="9179860"/>
                  <a:pt x="14418325" y="9185238"/>
                  <a:pt x="14412949" y="9190612"/>
                </a:cubicBezTo>
                <a:cubicBezTo>
                  <a:pt x="14407573" y="9195990"/>
                  <a:pt x="14410257" y="9201367"/>
                  <a:pt x="14421013" y="9206746"/>
                </a:cubicBezTo>
                <a:cubicBezTo>
                  <a:pt x="14431769" y="9212121"/>
                  <a:pt x="14447897" y="9214810"/>
                  <a:pt x="14469405" y="9214810"/>
                </a:cubicBezTo>
                <a:lnTo>
                  <a:pt x="14517797" y="9230940"/>
                </a:lnTo>
                <a:cubicBezTo>
                  <a:pt x="14517797" y="9241696"/>
                  <a:pt x="14501669" y="9244382"/>
                  <a:pt x="14469405" y="9239004"/>
                </a:cubicBezTo>
                <a:cubicBezTo>
                  <a:pt x="14437145" y="9233629"/>
                  <a:pt x="14404881" y="9220188"/>
                  <a:pt x="14372621" y="9198679"/>
                </a:cubicBezTo>
                <a:cubicBezTo>
                  <a:pt x="14318853" y="9177171"/>
                  <a:pt x="14286589" y="9166417"/>
                  <a:pt x="14275833" y="9166417"/>
                </a:cubicBezTo>
                <a:lnTo>
                  <a:pt x="14259701" y="9166417"/>
                </a:lnTo>
                <a:cubicBezTo>
                  <a:pt x="14270457" y="9177171"/>
                  <a:pt x="14275833" y="9187925"/>
                  <a:pt x="14275833" y="9198679"/>
                </a:cubicBezTo>
                <a:cubicBezTo>
                  <a:pt x="14275833" y="9198679"/>
                  <a:pt x="14278521" y="9201367"/>
                  <a:pt x="14283901" y="9206746"/>
                </a:cubicBezTo>
                <a:cubicBezTo>
                  <a:pt x="14289277" y="9212121"/>
                  <a:pt x="14297341" y="9214810"/>
                  <a:pt x="14308097" y="9214810"/>
                </a:cubicBezTo>
                <a:lnTo>
                  <a:pt x="14388753" y="9247071"/>
                </a:lnTo>
                <a:cubicBezTo>
                  <a:pt x="14388753" y="9257825"/>
                  <a:pt x="14388753" y="9263202"/>
                  <a:pt x="14388753" y="9263202"/>
                </a:cubicBezTo>
                <a:cubicBezTo>
                  <a:pt x="14388753" y="9263202"/>
                  <a:pt x="14383377" y="9263202"/>
                  <a:pt x="14372621" y="9263202"/>
                </a:cubicBezTo>
                <a:cubicBezTo>
                  <a:pt x="14361865" y="9252449"/>
                  <a:pt x="14340357" y="9247071"/>
                  <a:pt x="14308097" y="9247071"/>
                </a:cubicBezTo>
                <a:lnTo>
                  <a:pt x="14259701" y="9247071"/>
                </a:lnTo>
                <a:cubicBezTo>
                  <a:pt x="14270457" y="9268579"/>
                  <a:pt x="14257017" y="9276646"/>
                  <a:pt x="14219377" y="9271267"/>
                </a:cubicBezTo>
                <a:cubicBezTo>
                  <a:pt x="14181737" y="9265891"/>
                  <a:pt x="14157541" y="9265891"/>
                  <a:pt x="14146789" y="9271267"/>
                </a:cubicBezTo>
                <a:cubicBezTo>
                  <a:pt x="14136033" y="9276646"/>
                  <a:pt x="14114525" y="9273957"/>
                  <a:pt x="14082265" y="9263202"/>
                </a:cubicBezTo>
                <a:cubicBezTo>
                  <a:pt x="14017741" y="9230940"/>
                  <a:pt x="13963973" y="9214810"/>
                  <a:pt x="13920957" y="9214810"/>
                </a:cubicBezTo>
                <a:cubicBezTo>
                  <a:pt x="13899449" y="9204057"/>
                  <a:pt x="13888693" y="9198679"/>
                  <a:pt x="13888693" y="9198679"/>
                </a:cubicBezTo>
                <a:cubicBezTo>
                  <a:pt x="13888693" y="9198679"/>
                  <a:pt x="13880625" y="9198679"/>
                  <a:pt x="13864497" y="9198679"/>
                </a:cubicBezTo>
                <a:cubicBezTo>
                  <a:pt x="13848365" y="9198679"/>
                  <a:pt x="13845677" y="9209432"/>
                  <a:pt x="13856429" y="9230940"/>
                </a:cubicBezTo>
                <a:cubicBezTo>
                  <a:pt x="13845677" y="9220188"/>
                  <a:pt x="13829549" y="9220188"/>
                  <a:pt x="13808037" y="9230940"/>
                </a:cubicBezTo>
                <a:cubicBezTo>
                  <a:pt x="13797285" y="9230940"/>
                  <a:pt x="13789221" y="9230940"/>
                  <a:pt x="13783841" y="9230940"/>
                </a:cubicBezTo>
                <a:cubicBezTo>
                  <a:pt x="13778465" y="9230940"/>
                  <a:pt x="13775777" y="9225566"/>
                  <a:pt x="13775777" y="9214810"/>
                </a:cubicBezTo>
                <a:lnTo>
                  <a:pt x="13791909" y="9214810"/>
                </a:lnTo>
                <a:lnTo>
                  <a:pt x="13743513" y="9198679"/>
                </a:lnTo>
                <a:cubicBezTo>
                  <a:pt x="13732761" y="9187925"/>
                  <a:pt x="13716629" y="9177171"/>
                  <a:pt x="13695121" y="9166417"/>
                </a:cubicBezTo>
                <a:cubicBezTo>
                  <a:pt x="13673617" y="9155662"/>
                  <a:pt x="13657485" y="9150288"/>
                  <a:pt x="13646729" y="9150288"/>
                </a:cubicBezTo>
                <a:cubicBezTo>
                  <a:pt x="13571451" y="9118025"/>
                  <a:pt x="13506926" y="9096516"/>
                  <a:pt x="13453158" y="9085762"/>
                </a:cubicBezTo>
                <a:cubicBezTo>
                  <a:pt x="13447780" y="9085762"/>
                  <a:pt x="13442405" y="9085090"/>
                  <a:pt x="13437029" y="9083745"/>
                </a:cubicBezTo>
                <a:lnTo>
                  <a:pt x="13420897" y="9077695"/>
                </a:lnTo>
                <a:lnTo>
                  <a:pt x="13469290" y="9101893"/>
                </a:lnTo>
                <a:cubicBezTo>
                  <a:pt x="13501551" y="9112649"/>
                  <a:pt x="13517683" y="9123401"/>
                  <a:pt x="13517683" y="9134154"/>
                </a:cubicBezTo>
                <a:lnTo>
                  <a:pt x="13501551" y="9150288"/>
                </a:lnTo>
                <a:cubicBezTo>
                  <a:pt x="13469290" y="9128779"/>
                  <a:pt x="13437029" y="9112649"/>
                  <a:pt x="13404766" y="9101893"/>
                </a:cubicBezTo>
                <a:cubicBezTo>
                  <a:pt x="13361751" y="9091140"/>
                  <a:pt x="13334866" y="9080387"/>
                  <a:pt x="13324112" y="9069632"/>
                </a:cubicBezTo>
                <a:cubicBezTo>
                  <a:pt x="13313357" y="9058879"/>
                  <a:pt x="13294539" y="9050812"/>
                  <a:pt x="13267653" y="9045434"/>
                </a:cubicBezTo>
                <a:cubicBezTo>
                  <a:pt x="13240767" y="9040058"/>
                  <a:pt x="13221949" y="9037370"/>
                  <a:pt x="13211196" y="9037370"/>
                </a:cubicBezTo>
                <a:cubicBezTo>
                  <a:pt x="13211196" y="9026616"/>
                  <a:pt x="13205820" y="9021238"/>
                  <a:pt x="13195065" y="9021238"/>
                </a:cubicBezTo>
                <a:cubicBezTo>
                  <a:pt x="13195065" y="9021238"/>
                  <a:pt x="13189689" y="9021238"/>
                  <a:pt x="13178933" y="9021238"/>
                </a:cubicBezTo>
                <a:cubicBezTo>
                  <a:pt x="13178933" y="9021238"/>
                  <a:pt x="13173557" y="9021238"/>
                  <a:pt x="13162803" y="9021238"/>
                </a:cubicBezTo>
                <a:cubicBezTo>
                  <a:pt x="13152047" y="9021238"/>
                  <a:pt x="13146671" y="9015862"/>
                  <a:pt x="13146671" y="9005108"/>
                </a:cubicBezTo>
                <a:cubicBezTo>
                  <a:pt x="13135916" y="9005108"/>
                  <a:pt x="13127851" y="9002420"/>
                  <a:pt x="13122475" y="8997042"/>
                </a:cubicBezTo>
                <a:cubicBezTo>
                  <a:pt x="13117098" y="8991666"/>
                  <a:pt x="13114411" y="8994355"/>
                  <a:pt x="13114411" y="9005108"/>
                </a:cubicBezTo>
                <a:lnTo>
                  <a:pt x="13098279" y="8988979"/>
                </a:lnTo>
                <a:cubicBezTo>
                  <a:pt x="13087525" y="8988979"/>
                  <a:pt x="13076773" y="8983601"/>
                  <a:pt x="13066016" y="8972847"/>
                </a:cubicBezTo>
                <a:lnTo>
                  <a:pt x="13049886" y="8972847"/>
                </a:lnTo>
                <a:lnTo>
                  <a:pt x="13017624" y="8940584"/>
                </a:lnTo>
                <a:cubicBezTo>
                  <a:pt x="12974607" y="8929833"/>
                  <a:pt x="12953102" y="8924453"/>
                  <a:pt x="12953102" y="8924453"/>
                </a:cubicBezTo>
                <a:lnTo>
                  <a:pt x="12936970" y="8924453"/>
                </a:lnTo>
                <a:cubicBezTo>
                  <a:pt x="12936970" y="8913701"/>
                  <a:pt x="12934279" y="8908324"/>
                  <a:pt x="12928905" y="8908324"/>
                </a:cubicBezTo>
                <a:cubicBezTo>
                  <a:pt x="12923527" y="8908324"/>
                  <a:pt x="12915463" y="8908324"/>
                  <a:pt x="12904707" y="8908324"/>
                </a:cubicBezTo>
                <a:lnTo>
                  <a:pt x="12807924" y="8876062"/>
                </a:lnTo>
                <a:cubicBezTo>
                  <a:pt x="12764907" y="8854553"/>
                  <a:pt x="12695007" y="8827670"/>
                  <a:pt x="12598223" y="8795407"/>
                </a:cubicBezTo>
                <a:lnTo>
                  <a:pt x="12630483" y="8827670"/>
                </a:lnTo>
                <a:cubicBezTo>
                  <a:pt x="12705761" y="8859929"/>
                  <a:pt x="12743398" y="8881438"/>
                  <a:pt x="12743398" y="8892192"/>
                </a:cubicBezTo>
                <a:cubicBezTo>
                  <a:pt x="12743398" y="8902946"/>
                  <a:pt x="12748775" y="8902946"/>
                  <a:pt x="12759532" y="8892192"/>
                </a:cubicBezTo>
                <a:cubicBezTo>
                  <a:pt x="12759532" y="8892192"/>
                  <a:pt x="12762219" y="8892192"/>
                  <a:pt x="12767596" y="8892192"/>
                </a:cubicBezTo>
                <a:cubicBezTo>
                  <a:pt x="12772971" y="8892192"/>
                  <a:pt x="12775661" y="8897570"/>
                  <a:pt x="12775661" y="8908324"/>
                </a:cubicBezTo>
                <a:cubicBezTo>
                  <a:pt x="12775661" y="8908324"/>
                  <a:pt x="12786415" y="8913701"/>
                  <a:pt x="12807924" y="8924453"/>
                </a:cubicBezTo>
                <a:lnTo>
                  <a:pt x="12815989" y="8916388"/>
                </a:lnTo>
                <a:lnTo>
                  <a:pt x="12824054" y="8924453"/>
                </a:lnTo>
                <a:cubicBezTo>
                  <a:pt x="12824054" y="8924453"/>
                  <a:pt x="12829429" y="8927144"/>
                  <a:pt x="12840185" y="8932520"/>
                </a:cubicBezTo>
                <a:cubicBezTo>
                  <a:pt x="12850941" y="8937897"/>
                  <a:pt x="12859006" y="8940584"/>
                  <a:pt x="12864382" y="8940584"/>
                </a:cubicBezTo>
                <a:cubicBezTo>
                  <a:pt x="12869757" y="8940584"/>
                  <a:pt x="12872446" y="8940584"/>
                  <a:pt x="12872446" y="8940584"/>
                </a:cubicBezTo>
                <a:cubicBezTo>
                  <a:pt x="12872446" y="8962092"/>
                  <a:pt x="12856316" y="8962092"/>
                  <a:pt x="12824054" y="8940584"/>
                </a:cubicBezTo>
                <a:cubicBezTo>
                  <a:pt x="12813299" y="8940584"/>
                  <a:pt x="12791790" y="8935208"/>
                  <a:pt x="12759532" y="8924453"/>
                </a:cubicBezTo>
                <a:lnTo>
                  <a:pt x="12727269" y="8892192"/>
                </a:lnTo>
                <a:cubicBezTo>
                  <a:pt x="12727269" y="8881438"/>
                  <a:pt x="12724579" y="8876062"/>
                  <a:pt x="12719203" y="8876062"/>
                </a:cubicBezTo>
                <a:cubicBezTo>
                  <a:pt x="12713826" y="8876062"/>
                  <a:pt x="12711137" y="8881438"/>
                  <a:pt x="12711137" y="8892192"/>
                </a:cubicBezTo>
                <a:lnTo>
                  <a:pt x="12695007" y="8892192"/>
                </a:lnTo>
                <a:cubicBezTo>
                  <a:pt x="12662746" y="8870685"/>
                  <a:pt x="12619729" y="8854553"/>
                  <a:pt x="12565961" y="8843800"/>
                </a:cubicBezTo>
                <a:cubicBezTo>
                  <a:pt x="12544452" y="8843800"/>
                  <a:pt x="12533698" y="8843800"/>
                  <a:pt x="12533698" y="8843800"/>
                </a:cubicBezTo>
                <a:lnTo>
                  <a:pt x="12517567" y="8843800"/>
                </a:lnTo>
                <a:cubicBezTo>
                  <a:pt x="12517567" y="8833046"/>
                  <a:pt x="12517567" y="8827670"/>
                  <a:pt x="12517567" y="8827670"/>
                </a:cubicBezTo>
                <a:cubicBezTo>
                  <a:pt x="12517567" y="8827670"/>
                  <a:pt x="12501437" y="8824979"/>
                  <a:pt x="12469174" y="8819603"/>
                </a:cubicBezTo>
                <a:cubicBezTo>
                  <a:pt x="12436914" y="8814228"/>
                  <a:pt x="12420781" y="8822292"/>
                  <a:pt x="12420781" y="8843800"/>
                </a:cubicBezTo>
                <a:lnTo>
                  <a:pt x="12453043" y="8876062"/>
                </a:lnTo>
                <a:cubicBezTo>
                  <a:pt x="12453043" y="8876062"/>
                  <a:pt x="12455734" y="8878751"/>
                  <a:pt x="12461109" y="8884125"/>
                </a:cubicBezTo>
                <a:cubicBezTo>
                  <a:pt x="12466487" y="8889503"/>
                  <a:pt x="12471864" y="8892192"/>
                  <a:pt x="12477239" y="8892192"/>
                </a:cubicBezTo>
                <a:cubicBezTo>
                  <a:pt x="12482616" y="8892192"/>
                  <a:pt x="12496060" y="8894883"/>
                  <a:pt x="12517567" y="8900257"/>
                </a:cubicBezTo>
                <a:cubicBezTo>
                  <a:pt x="12539074" y="8905634"/>
                  <a:pt x="12560584" y="8913701"/>
                  <a:pt x="12582090" y="8924453"/>
                </a:cubicBezTo>
                <a:cubicBezTo>
                  <a:pt x="12646615" y="8945962"/>
                  <a:pt x="12689632" y="8962092"/>
                  <a:pt x="12711137" y="8972847"/>
                </a:cubicBezTo>
                <a:cubicBezTo>
                  <a:pt x="12797170" y="8994355"/>
                  <a:pt x="12850941" y="9015862"/>
                  <a:pt x="12872446" y="9037370"/>
                </a:cubicBezTo>
                <a:lnTo>
                  <a:pt x="12775661" y="9021238"/>
                </a:lnTo>
                <a:cubicBezTo>
                  <a:pt x="12764907" y="9010487"/>
                  <a:pt x="12743398" y="8999733"/>
                  <a:pt x="12711137" y="8988979"/>
                </a:cubicBezTo>
                <a:lnTo>
                  <a:pt x="12614352" y="8956716"/>
                </a:lnTo>
                <a:cubicBezTo>
                  <a:pt x="12549828" y="8924453"/>
                  <a:pt x="12485306" y="8902946"/>
                  <a:pt x="12420781" y="8892192"/>
                </a:cubicBezTo>
                <a:lnTo>
                  <a:pt x="12340128" y="8876062"/>
                </a:lnTo>
                <a:cubicBezTo>
                  <a:pt x="12318621" y="8865307"/>
                  <a:pt x="12302489" y="8859929"/>
                  <a:pt x="12291736" y="8859929"/>
                </a:cubicBezTo>
                <a:cubicBezTo>
                  <a:pt x="12248719" y="8849178"/>
                  <a:pt x="12211080" y="8833046"/>
                  <a:pt x="12178819" y="8811538"/>
                </a:cubicBezTo>
                <a:cubicBezTo>
                  <a:pt x="12178819" y="8800784"/>
                  <a:pt x="12173443" y="8792720"/>
                  <a:pt x="12162688" y="8787342"/>
                </a:cubicBezTo>
                <a:cubicBezTo>
                  <a:pt x="12151933" y="8781966"/>
                  <a:pt x="12135802" y="8779275"/>
                  <a:pt x="12114294" y="8779275"/>
                </a:cubicBezTo>
                <a:cubicBezTo>
                  <a:pt x="12071278" y="8757770"/>
                  <a:pt x="12047082" y="8744325"/>
                  <a:pt x="12041706" y="8738949"/>
                </a:cubicBezTo>
                <a:cubicBezTo>
                  <a:pt x="12036330" y="8733574"/>
                  <a:pt x="12020199" y="8730883"/>
                  <a:pt x="11993313" y="8730883"/>
                </a:cubicBezTo>
                <a:cubicBezTo>
                  <a:pt x="11966426" y="8730883"/>
                  <a:pt x="11912660" y="8717442"/>
                  <a:pt x="11832004" y="8690557"/>
                </a:cubicBezTo>
                <a:cubicBezTo>
                  <a:pt x="11751351" y="8663671"/>
                  <a:pt x="11705647" y="8650229"/>
                  <a:pt x="11694892" y="8650229"/>
                </a:cubicBezTo>
                <a:cubicBezTo>
                  <a:pt x="11684138" y="8650229"/>
                  <a:pt x="11673384" y="8644853"/>
                  <a:pt x="11662630" y="8634098"/>
                </a:cubicBezTo>
                <a:cubicBezTo>
                  <a:pt x="11662630" y="8623344"/>
                  <a:pt x="11657253" y="8617966"/>
                  <a:pt x="11646501" y="8617966"/>
                </a:cubicBezTo>
                <a:cubicBezTo>
                  <a:pt x="11635745" y="8617966"/>
                  <a:pt x="11619614" y="8617966"/>
                  <a:pt x="11598106" y="8617966"/>
                </a:cubicBezTo>
                <a:cubicBezTo>
                  <a:pt x="11555089" y="8617966"/>
                  <a:pt x="11517451" y="8612591"/>
                  <a:pt x="11485192" y="8601837"/>
                </a:cubicBezTo>
                <a:cubicBezTo>
                  <a:pt x="11452929" y="8591083"/>
                  <a:pt x="11417977" y="8577640"/>
                  <a:pt x="11380338" y="8561508"/>
                </a:cubicBezTo>
                <a:cubicBezTo>
                  <a:pt x="11342702" y="8545379"/>
                  <a:pt x="11323880" y="8534624"/>
                  <a:pt x="11323880" y="8529246"/>
                </a:cubicBezTo>
                <a:cubicBezTo>
                  <a:pt x="11323880" y="8523870"/>
                  <a:pt x="11318505" y="8521183"/>
                  <a:pt x="11307749" y="8521183"/>
                </a:cubicBezTo>
                <a:lnTo>
                  <a:pt x="11291620" y="8505051"/>
                </a:lnTo>
                <a:lnTo>
                  <a:pt x="11275488" y="8505051"/>
                </a:lnTo>
                <a:lnTo>
                  <a:pt x="11259357" y="8488920"/>
                </a:lnTo>
                <a:lnTo>
                  <a:pt x="11227096" y="8472789"/>
                </a:lnTo>
                <a:cubicBezTo>
                  <a:pt x="11216342" y="8472789"/>
                  <a:pt x="11205591" y="8472789"/>
                  <a:pt x="11194834" y="8472789"/>
                </a:cubicBezTo>
                <a:cubicBezTo>
                  <a:pt x="11184079" y="8472789"/>
                  <a:pt x="11176013" y="8472789"/>
                  <a:pt x="11170638" y="8472789"/>
                </a:cubicBezTo>
                <a:cubicBezTo>
                  <a:pt x="11165261" y="8472789"/>
                  <a:pt x="11162571" y="8467412"/>
                  <a:pt x="11162571" y="8456657"/>
                </a:cubicBezTo>
                <a:cubicBezTo>
                  <a:pt x="11162571" y="8456657"/>
                  <a:pt x="11157196" y="8451283"/>
                  <a:pt x="11146442" y="8440528"/>
                </a:cubicBezTo>
                <a:cubicBezTo>
                  <a:pt x="11135688" y="8429774"/>
                  <a:pt x="11122246" y="8421707"/>
                  <a:pt x="11106115" y="8416332"/>
                </a:cubicBezTo>
                <a:cubicBezTo>
                  <a:pt x="11089983" y="8410956"/>
                  <a:pt x="11073854" y="8405578"/>
                  <a:pt x="11057721" y="8400200"/>
                </a:cubicBezTo>
                <a:cubicBezTo>
                  <a:pt x="11041590" y="8394824"/>
                  <a:pt x="11033525" y="8386757"/>
                  <a:pt x="11033525" y="8376003"/>
                </a:cubicBezTo>
                <a:cubicBezTo>
                  <a:pt x="11033525" y="8376003"/>
                  <a:pt x="11022771" y="8373316"/>
                  <a:pt x="11001262" y="8367938"/>
                </a:cubicBezTo>
                <a:cubicBezTo>
                  <a:pt x="10979757" y="8362561"/>
                  <a:pt x="10942118" y="8354498"/>
                  <a:pt x="10888348" y="8343742"/>
                </a:cubicBezTo>
                <a:lnTo>
                  <a:pt x="10800929" y="8318765"/>
                </a:lnTo>
                <a:lnTo>
                  <a:pt x="10809710" y="8325596"/>
                </a:lnTo>
                <a:cubicBezTo>
                  <a:pt x="10816431" y="8329628"/>
                  <a:pt x="10823824" y="8332989"/>
                  <a:pt x="10831889" y="8335678"/>
                </a:cubicBezTo>
                <a:cubicBezTo>
                  <a:pt x="10848020" y="8341053"/>
                  <a:pt x="10856087" y="8343742"/>
                  <a:pt x="10856087" y="8343742"/>
                </a:cubicBezTo>
                <a:cubicBezTo>
                  <a:pt x="10856087" y="8343742"/>
                  <a:pt x="10858774" y="8346431"/>
                  <a:pt x="10864151" y="8351807"/>
                </a:cubicBezTo>
                <a:cubicBezTo>
                  <a:pt x="10869525" y="8357185"/>
                  <a:pt x="10872217" y="8359874"/>
                  <a:pt x="10872217" y="8359874"/>
                </a:cubicBezTo>
                <a:cubicBezTo>
                  <a:pt x="10904479" y="8370628"/>
                  <a:pt x="10931365" y="8376003"/>
                  <a:pt x="10952870" y="8376003"/>
                </a:cubicBezTo>
                <a:lnTo>
                  <a:pt x="10969004" y="8392135"/>
                </a:lnTo>
                <a:cubicBezTo>
                  <a:pt x="10979757" y="8402889"/>
                  <a:pt x="10993198" y="8408266"/>
                  <a:pt x="11009329" y="8408266"/>
                </a:cubicBezTo>
                <a:cubicBezTo>
                  <a:pt x="11025459" y="8408266"/>
                  <a:pt x="11044279" y="8413644"/>
                  <a:pt x="11065787" y="8424396"/>
                </a:cubicBezTo>
                <a:lnTo>
                  <a:pt x="11065787" y="8440528"/>
                </a:lnTo>
                <a:cubicBezTo>
                  <a:pt x="11055033" y="8429774"/>
                  <a:pt x="11022771" y="8424396"/>
                  <a:pt x="10969004" y="8424396"/>
                </a:cubicBezTo>
                <a:cubicBezTo>
                  <a:pt x="10936740" y="8424396"/>
                  <a:pt x="10915233" y="8421707"/>
                  <a:pt x="10904479" y="8416332"/>
                </a:cubicBezTo>
                <a:cubicBezTo>
                  <a:pt x="10893724" y="8410956"/>
                  <a:pt x="10888348" y="8402889"/>
                  <a:pt x="10888348" y="8392135"/>
                </a:cubicBezTo>
                <a:cubicBezTo>
                  <a:pt x="10877592" y="8381382"/>
                  <a:pt x="10866840" y="8376003"/>
                  <a:pt x="10856087" y="8376003"/>
                </a:cubicBezTo>
                <a:cubicBezTo>
                  <a:pt x="10845331" y="8376003"/>
                  <a:pt x="10829201" y="8370628"/>
                  <a:pt x="10807692" y="8359874"/>
                </a:cubicBezTo>
                <a:cubicBezTo>
                  <a:pt x="10796938" y="8349120"/>
                  <a:pt x="10783496" y="8341053"/>
                  <a:pt x="10767366" y="8335678"/>
                </a:cubicBezTo>
                <a:cubicBezTo>
                  <a:pt x="10751237" y="8330302"/>
                  <a:pt x="10737795" y="8327611"/>
                  <a:pt x="10727038" y="8327611"/>
                </a:cubicBezTo>
                <a:cubicBezTo>
                  <a:pt x="10716283" y="8316857"/>
                  <a:pt x="10710909" y="8308792"/>
                  <a:pt x="10710909" y="8303415"/>
                </a:cubicBezTo>
                <a:cubicBezTo>
                  <a:pt x="10710909" y="8298039"/>
                  <a:pt x="10710909" y="8295349"/>
                  <a:pt x="10710909" y="8295349"/>
                </a:cubicBezTo>
                <a:lnTo>
                  <a:pt x="10727038" y="8279219"/>
                </a:lnTo>
                <a:cubicBezTo>
                  <a:pt x="10716283" y="8279219"/>
                  <a:pt x="10708217" y="8281907"/>
                  <a:pt x="10702842" y="8287283"/>
                </a:cubicBezTo>
                <a:cubicBezTo>
                  <a:pt x="10697465" y="8292661"/>
                  <a:pt x="10689402" y="8292661"/>
                  <a:pt x="10678644" y="8287283"/>
                </a:cubicBezTo>
                <a:cubicBezTo>
                  <a:pt x="10667892" y="8281907"/>
                  <a:pt x="10665203" y="8276531"/>
                  <a:pt x="10670581" y="8271153"/>
                </a:cubicBezTo>
                <a:cubicBezTo>
                  <a:pt x="10675959" y="8265778"/>
                  <a:pt x="10667892" y="8257711"/>
                  <a:pt x="10646383" y="8246957"/>
                </a:cubicBezTo>
                <a:cubicBezTo>
                  <a:pt x="10635629" y="8246957"/>
                  <a:pt x="10627564" y="8244269"/>
                  <a:pt x="10622187" y="8238891"/>
                </a:cubicBezTo>
                <a:cubicBezTo>
                  <a:pt x="10616811" y="8233515"/>
                  <a:pt x="10614122" y="8230825"/>
                  <a:pt x="10614122" y="8230825"/>
                </a:cubicBezTo>
                <a:lnTo>
                  <a:pt x="10581861" y="8214694"/>
                </a:lnTo>
                <a:cubicBezTo>
                  <a:pt x="10560352" y="8214694"/>
                  <a:pt x="10528091" y="8203941"/>
                  <a:pt x="10485074" y="8182433"/>
                </a:cubicBezTo>
                <a:lnTo>
                  <a:pt x="10436683" y="8166302"/>
                </a:lnTo>
                <a:lnTo>
                  <a:pt x="10428616" y="8166302"/>
                </a:lnTo>
                <a:lnTo>
                  <a:pt x="10372160" y="8166302"/>
                </a:lnTo>
                <a:cubicBezTo>
                  <a:pt x="10372160" y="8166302"/>
                  <a:pt x="10345274" y="8155548"/>
                  <a:pt x="10291504" y="8134041"/>
                </a:cubicBezTo>
                <a:cubicBezTo>
                  <a:pt x="10280752" y="8123287"/>
                  <a:pt x="10269997" y="8117911"/>
                  <a:pt x="10259243" y="8117911"/>
                </a:cubicBezTo>
                <a:cubicBezTo>
                  <a:pt x="10248491" y="8117911"/>
                  <a:pt x="10232360" y="8112534"/>
                  <a:pt x="10210848" y="8101779"/>
                </a:cubicBezTo>
                <a:cubicBezTo>
                  <a:pt x="10200097" y="8091024"/>
                  <a:pt x="10186654" y="8082961"/>
                  <a:pt x="10170523" y="8077583"/>
                </a:cubicBezTo>
                <a:cubicBezTo>
                  <a:pt x="10154393" y="8072206"/>
                  <a:pt x="10140951" y="8069516"/>
                  <a:pt x="10130197" y="8069516"/>
                </a:cubicBezTo>
                <a:cubicBezTo>
                  <a:pt x="10011902" y="8037256"/>
                  <a:pt x="9947381" y="8015748"/>
                  <a:pt x="9936627" y="8004994"/>
                </a:cubicBezTo>
                <a:lnTo>
                  <a:pt x="9920495" y="8004994"/>
                </a:lnTo>
                <a:cubicBezTo>
                  <a:pt x="9931249" y="8015748"/>
                  <a:pt x="9928560" y="8018437"/>
                  <a:pt x="9912430" y="8013057"/>
                </a:cubicBezTo>
                <a:cubicBezTo>
                  <a:pt x="9896297" y="8007682"/>
                  <a:pt x="9877480" y="8002306"/>
                  <a:pt x="9855973" y="7996928"/>
                </a:cubicBezTo>
                <a:cubicBezTo>
                  <a:pt x="9834464" y="7991552"/>
                  <a:pt x="9823710" y="7988861"/>
                  <a:pt x="9823710" y="7988861"/>
                </a:cubicBezTo>
                <a:cubicBezTo>
                  <a:pt x="9812956" y="7956602"/>
                  <a:pt x="9775318" y="7940470"/>
                  <a:pt x="9710793" y="7940470"/>
                </a:cubicBezTo>
                <a:lnTo>
                  <a:pt x="9694664" y="7924339"/>
                </a:lnTo>
                <a:cubicBezTo>
                  <a:pt x="9694664" y="7924339"/>
                  <a:pt x="9683909" y="7924339"/>
                  <a:pt x="9662401" y="7924339"/>
                </a:cubicBezTo>
                <a:lnTo>
                  <a:pt x="9630138" y="7908207"/>
                </a:lnTo>
                <a:lnTo>
                  <a:pt x="9614009" y="7892078"/>
                </a:lnTo>
                <a:lnTo>
                  <a:pt x="9565614" y="7875947"/>
                </a:lnTo>
                <a:cubicBezTo>
                  <a:pt x="9533355" y="7854439"/>
                  <a:pt x="9501092" y="7843685"/>
                  <a:pt x="9468831" y="7843685"/>
                </a:cubicBezTo>
                <a:cubicBezTo>
                  <a:pt x="9447323" y="7843685"/>
                  <a:pt x="9441946" y="7838310"/>
                  <a:pt x="9452700" y="7827553"/>
                </a:cubicBezTo>
                <a:cubicBezTo>
                  <a:pt x="9441946" y="7838310"/>
                  <a:pt x="9436568" y="7838310"/>
                  <a:pt x="9436568" y="7827553"/>
                </a:cubicBezTo>
                <a:cubicBezTo>
                  <a:pt x="9415060" y="7806047"/>
                  <a:pt x="9372046" y="7789915"/>
                  <a:pt x="9307522" y="7779161"/>
                </a:cubicBezTo>
                <a:cubicBezTo>
                  <a:pt x="9286014" y="7779161"/>
                  <a:pt x="9261818" y="7771094"/>
                  <a:pt x="9234933" y="7754965"/>
                </a:cubicBezTo>
                <a:cubicBezTo>
                  <a:pt x="9208047" y="7738834"/>
                  <a:pt x="9183851" y="7728080"/>
                  <a:pt x="9162342" y="7722702"/>
                </a:cubicBezTo>
                <a:cubicBezTo>
                  <a:pt x="9140837" y="7717326"/>
                  <a:pt x="9124705" y="7709261"/>
                  <a:pt x="9113951" y="7698506"/>
                </a:cubicBezTo>
                <a:lnTo>
                  <a:pt x="9130083" y="7698506"/>
                </a:lnTo>
                <a:cubicBezTo>
                  <a:pt x="9151588" y="7709261"/>
                  <a:pt x="9159655" y="7706573"/>
                  <a:pt x="9154279" y="7690441"/>
                </a:cubicBezTo>
                <a:cubicBezTo>
                  <a:pt x="9148901" y="7674311"/>
                  <a:pt x="9143524" y="7668934"/>
                  <a:pt x="9138146" y="7674311"/>
                </a:cubicBezTo>
                <a:cubicBezTo>
                  <a:pt x="9132770" y="7679688"/>
                  <a:pt x="9119327" y="7674311"/>
                  <a:pt x="9097820" y="7658180"/>
                </a:cubicBezTo>
                <a:cubicBezTo>
                  <a:pt x="9076313" y="7642048"/>
                  <a:pt x="9060183" y="7633983"/>
                  <a:pt x="9049427" y="7633983"/>
                </a:cubicBezTo>
                <a:cubicBezTo>
                  <a:pt x="9049427" y="7633983"/>
                  <a:pt x="9041363" y="7631294"/>
                  <a:pt x="9025231" y="7625919"/>
                </a:cubicBezTo>
                <a:cubicBezTo>
                  <a:pt x="9009100" y="7620542"/>
                  <a:pt x="8990279" y="7612476"/>
                  <a:pt x="8968772" y="7601721"/>
                </a:cubicBezTo>
                <a:cubicBezTo>
                  <a:pt x="8947265" y="7590969"/>
                  <a:pt x="8925758" y="7580214"/>
                  <a:pt x="8904250" y="7569460"/>
                </a:cubicBezTo>
                <a:cubicBezTo>
                  <a:pt x="8882742" y="7558706"/>
                  <a:pt x="8866611" y="7553328"/>
                  <a:pt x="8855857" y="7553328"/>
                </a:cubicBezTo>
                <a:lnTo>
                  <a:pt x="8694549" y="7504935"/>
                </a:lnTo>
                <a:cubicBezTo>
                  <a:pt x="8694549" y="7504935"/>
                  <a:pt x="8686483" y="7502247"/>
                  <a:pt x="8670350" y="7496870"/>
                </a:cubicBezTo>
                <a:cubicBezTo>
                  <a:pt x="8654220" y="7491493"/>
                  <a:pt x="8635400" y="7488806"/>
                  <a:pt x="8613892" y="7488806"/>
                </a:cubicBezTo>
                <a:lnTo>
                  <a:pt x="8533237" y="7456543"/>
                </a:lnTo>
                <a:cubicBezTo>
                  <a:pt x="8479469" y="7435035"/>
                  <a:pt x="8452583" y="7435035"/>
                  <a:pt x="8452583" y="7456543"/>
                </a:cubicBezTo>
                <a:lnTo>
                  <a:pt x="8436454" y="7456543"/>
                </a:lnTo>
                <a:lnTo>
                  <a:pt x="8420323" y="7440414"/>
                </a:lnTo>
                <a:lnTo>
                  <a:pt x="8420323" y="7456543"/>
                </a:lnTo>
                <a:lnTo>
                  <a:pt x="8291274" y="7408152"/>
                </a:lnTo>
                <a:cubicBezTo>
                  <a:pt x="8302028" y="7397397"/>
                  <a:pt x="8320850" y="7397397"/>
                  <a:pt x="8347732" y="7408152"/>
                </a:cubicBezTo>
                <a:cubicBezTo>
                  <a:pt x="8374619" y="7418906"/>
                  <a:pt x="8398815" y="7424281"/>
                  <a:pt x="8420323" y="7424281"/>
                </a:cubicBezTo>
                <a:lnTo>
                  <a:pt x="8307406" y="7375889"/>
                </a:lnTo>
                <a:cubicBezTo>
                  <a:pt x="8232128" y="7354380"/>
                  <a:pt x="8189113" y="7338248"/>
                  <a:pt x="8178358" y="7327497"/>
                </a:cubicBezTo>
                <a:lnTo>
                  <a:pt x="8194490" y="7327497"/>
                </a:lnTo>
                <a:cubicBezTo>
                  <a:pt x="8205245" y="7327497"/>
                  <a:pt x="8215999" y="7327497"/>
                  <a:pt x="8226752" y="7327497"/>
                </a:cubicBezTo>
                <a:cubicBezTo>
                  <a:pt x="8237506" y="7327497"/>
                  <a:pt x="8245570" y="7330185"/>
                  <a:pt x="8250950" y="7335561"/>
                </a:cubicBezTo>
                <a:cubicBezTo>
                  <a:pt x="8256324" y="7340939"/>
                  <a:pt x="8264391" y="7343628"/>
                  <a:pt x="8275145" y="7343628"/>
                </a:cubicBezTo>
                <a:cubicBezTo>
                  <a:pt x="8285900" y="7343628"/>
                  <a:pt x="8293964" y="7346317"/>
                  <a:pt x="8299341" y="7351693"/>
                </a:cubicBezTo>
                <a:cubicBezTo>
                  <a:pt x="8304718" y="7357069"/>
                  <a:pt x="8307406" y="7359760"/>
                  <a:pt x="8307406" y="7359760"/>
                </a:cubicBezTo>
                <a:cubicBezTo>
                  <a:pt x="8307406" y="7359760"/>
                  <a:pt x="8318160" y="7365135"/>
                  <a:pt x="8339668" y="7375889"/>
                </a:cubicBezTo>
                <a:lnTo>
                  <a:pt x="8388060" y="7375889"/>
                </a:lnTo>
                <a:lnTo>
                  <a:pt x="8484846" y="7408152"/>
                </a:lnTo>
                <a:lnTo>
                  <a:pt x="8452583" y="7392020"/>
                </a:lnTo>
                <a:cubicBezTo>
                  <a:pt x="8420323" y="7381267"/>
                  <a:pt x="8398815" y="7375889"/>
                  <a:pt x="8388060" y="7375889"/>
                </a:cubicBezTo>
                <a:lnTo>
                  <a:pt x="8355800" y="7359760"/>
                </a:lnTo>
                <a:cubicBezTo>
                  <a:pt x="8334291" y="7349006"/>
                  <a:pt x="8320850" y="7340939"/>
                  <a:pt x="8315472" y="7335561"/>
                </a:cubicBezTo>
                <a:cubicBezTo>
                  <a:pt x="8310095" y="7330185"/>
                  <a:pt x="8283210" y="7322119"/>
                  <a:pt x="8234817" y="7311365"/>
                </a:cubicBezTo>
                <a:cubicBezTo>
                  <a:pt x="8186424" y="7300612"/>
                  <a:pt x="8156852" y="7292547"/>
                  <a:pt x="8146098" y="7287169"/>
                </a:cubicBezTo>
                <a:cubicBezTo>
                  <a:pt x="8135345" y="7281793"/>
                  <a:pt x="8129966" y="7284480"/>
                  <a:pt x="8129966" y="7295235"/>
                </a:cubicBezTo>
                <a:cubicBezTo>
                  <a:pt x="8140720" y="7316743"/>
                  <a:pt x="8113836" y="7316743"/>
                  <a:pt x="8049311" y="7295235"/>
                </a:cubicBezTo>
                <a:lnTo>
                  <a:pt x="7984790" y="7279106"/>
                </a:lnTo>
                <a:cubicBezTo>
                  <a:pt x="7995541" y="7289857"/>
                  <a:pt x="7995541" y="7295235"/>
                  <a:pt x="7984790" y="7295235"/>
                </a:cubicBezTo>
                <a:lnTo>
                  <a:pt x="7952528" y="7279106"/>
                </a:lnTo>
                <a:cubicBezTo>
                  <a:pt x="7952528" y="7268351"/>
                  <a:pt x="7939082" y="7257594"/>
                  <a:pt x="7912200" y="7246843"/>
                </a:cubicBezTo>
                <a:cubicBezTo>
                  <a:pt x="7885314" y="7236089"/>
                  <a:pt x="7855741" y="7225334"/>
                  <a:pt x="7823478" y="7214580"/>
                </a:cubicBezTo>
                <a:cubicBezTo>
                  <a:pt x="7791218" y="7203826"/>
                  <a:pt x="7764334" y="7198448"/>
                  <a:pt x="7742824" y="7198448"/>
                </a:cubicBezTo>
                <a:cubicBezTo>
                  <a:pt x="7721317" y="7187697"/>
                  <a:pt x="7710566" y="7182319"/>
                  <a:pt x="7710566" y="7182319"/>
                </a:cubicBezTo>
                <a:lnTo>
                  <a:pt x="7775086" y="7182319"/>
                </a:lnTo>
                <a:cubicBezTo>
                  <a:pt x="7785840" y="7193073"/>
                  <a:pt x="7793906" y="7198448"/>
                  <a:pt x="7799284" y="7198448"/>
                </a:cubicBezTo>
                <a:cubicBezTo>
                  <a:pt x="7804660" y="7198448"/>
                  <a:pt x="7812727" y="7198448"/>
                  <a:pt x="7823478" y="7198448"/>
                </a:cubicBezTo>
                <a:cubicBezTo>
                  <a:pt x="7823478" y="7198448"/>
                  <a:pt x="7834232" y="7203826"/>
                  <a:pt x="7855741" y="7214580"/>
                </a:cubicBezTo>
                <a:cubicBezTo>
                  <a:pt x="7909510" y="7236089"/>
                  <a:pt x="7952528" y="7252219"/>
                  <a:pt x="7984790" y="7262973"/>
                </a:cubicBezTo>
                <a:cubicBezTo>
                  <a:pt x="7995541" y="7262973"/>
                  <a:pt x="8014361" y="7265661"/>
                  <a:pt x="8041246" y="7271039"/>
                </a:cubicBezTo>
                <a:cubicBezTo>
                  <a:pt x="8068132" y="7276415"/>
                  <a:pt x="8081574" y="7279106"/>
                  <a:pt x="8081574" y="7279106"/>
                </a:cubicBezTo>
                <a:lnTo>
                  <a:pt x="8065444" y="7262973"/>
                </a:lnTo>
                <a:lnTo>
                  <a:pt x="8033182" y="7246843"/>
                </a:lnTo>
                <a:cubicBezTo>
                  <a:pt x="8022428" y="7246843"/>
                  <a:pt x="7990166" y="7236089"/>
                  <a:pt x="7936396" y="7214580"/>
                </a:cubicBezTo>
                <a:cubicBezTo>
                  <a:pt x="7882624" y="7193073"/>
                  <a:pt x="7850366" y="7182319"/>
                  <a:pt x="7839610" y="7182319"/>
                </a:cubicBezTo>
                <a:cubicBezTo>
                  <a:pt x="7839610" y="7171565"/>
                  <a:pt x="7834232" y="7166188"/>
                  <a:pt x="7823478" y="7166188"/>
                </a:cubicBezTo>
                <a:lnTo>
                  <a:pt x="7775086" y="7150056"/>
                </a:lnTo>
                <a:cubicBezTo>
                  <a:pt x="7753578" y="7128548"/>
                  <a:pt x="7721317" y="7112419"/>
                  <a:pt x="7678302" y="7101665"/>
                </a:cubicBezTo>
                <a:lnTo>
                  <a:pt x="7581518" y="7069402"/>
                </a:lnTo>
                <a:cubicBezTo>
                  <a:pt x="7560008" y="7058648"/>
                  <a:pt x="7538501" y="7053271"/>
                  <a:pt x="7516992" y="7053271"/>
                </a:cubicBezTo>
                <a:cubicBezTo>
                  <a:pt x="7495486" y="7053271"/>
                  <a:pt x="7479354" y="7047893"/>
                  <a:pt x="7468601" y="7037139"/>
                </a:cubicBezTo>
                <a:lnTo>
                  <a:pt x="7452468" y="7037139"/>
                </a:lnTo>
                <a:lnTo>
                  <a:pt x="7420206" y="7021010"/>
                </a:lnTo>
                <a:cubicBezTo>
                  <a:pt x="7398699" y="6999502"/>
                  <a:pt x="7374503" y="6986060"/>
                  <a:pt x="7347618" y="6980682"/>
                </a:cubicBezTo>
                <a:cubicBezTo>
                  <a:pt x="7320734" y="6975306"/>
                  <a:pt x="7307290" y="6967239"/>
                  <a:pt x="7307290" y="6956485"/>
                </a:cubicBezTo>
                <a:lnTo>
                  <a:pt x="7323422" y="6956485"/>
                </a:lnTo>
                <a:lnTo>
                  <a:pt x="7339552" y="6940356"/>
                </a:lnTo>
                <a:cubicBezTo>
                  <a:pt x="7328800" y="6929601"/>
                  <a:pt x="7318044" y="6924225"/>
                  <a:pt x="7307290" y="6924225"/>
                </a:cubicBezTo>
                <a:lnTo>
                  <a:pt x="7291160" y="6924225"/>
                </a:lnTo>
                <a:cubicBezTo>
                  <a:pt x="7291160" y="6913471"/>
                  <a:pt x="7261586" y="6897339"/>
                  <a:pt x="7202443" y="6875830"/>
                </a:cubicBezTo>
                <a:cubicBezTo>
                  <a:pt x="7143294" y="6854323"/>
                  <a:pt x="7102968" y="6840880"/>
                  <a:pt x="7081460" y="6835505"/>
                </a:cubicBezTo>
                <a:cubicBezTo>
                  <a:pt x="7059951" y="6830126"/>
                  <a:pt x="7033068" y="6822061"/>
                  <a:pt x="7000805" y="6811308"/>
                </a:cubicBezTo>
                <a:cubicBezTo>
                  <a:pt x="6957788" y="6789801"/>
                  <a:pt x="6930903" y="6779047"/>
                  <a:pt x="6920150" y="6779047"/>
                </a:cubicBezTo>
                <a:cubicBezTo>
                  <a:pt x="6887888" y="6746784"/>
                  <a:pt x="6839496" y="6725276"/>
                  <a:pt x="6774972" y="6714521"/>
                </a:cubicBezTo>
                <a:cubicBezTo>
                  <a:pt x="6764218" y="6714521"/>
                  <a:pt x="6753464" y="6714521"/>
                  <a:pt x="6742710" y="6714521"/>
                </a:cubicBezTo>
                <a:cubicBezTo>
                  <a:pt x="6731958" y="6714521"/>
                  <a:pt x="6723893" y="6711834"/>
                  <a:pt x="6718514" y="6706458"/>
                </a:cubicBezTo>
                <a:cubicBezTo>
                  <a:pt x="6713137" y="6701080"/>
                  <a:pt x="6710446" y="6698392"/>
                  <a:pt x="6710446" y="6698392"/>
                </a:cubicBezTo>
                <a:cubicBezTo>
                  <a:pt x="6710446" y="6687638"/>
                  <a:pt x="6688940" y="6676884"/>
                  <a:pt x="6645924" y="6666130"/>
                </a:cubicBezTo>
                <a:cubicBezTo>
                  <a:pt x="6635172" y="6655375"/>
                  <a:pt x="6621730" y="6647312"/>
                  <a:pt x="6605600" y="6641934"/>
                </a:cubicBezTo>
                <a:cubicBezTo>
                  <a:pt x="6589468" y="6636556"/>
                  <a:pt x="6573337" y="6631180"/>
                  <a:pt x="6557204" y="6625803"/>
                </a:cubicBezTo>
                <a:cubicBezTo>
                  <a:pt x="6541074" y="6620425"/>
                  <a:pt x="6522254" y="6612360"/>
                  <a:pt x="6500746" y="6601606"/>
                </a:cubicBezTo>
                <a:cubicBezTo>
                  <a:pt x="6446976" y="6580097"/>
                  <a:pt x="6409339" y="6563967"/>
                  <a:pt x="6387829" y="6553214"/>
                </a:cubicBezTo>
                <a:cubicBezTo>
                  <a:pt x="6377078" y="6553214"/>
                  <a:pt x="6366322" y="6550525"/>
                  <a:pt x="6355571" y="6545149"/>
                </a:cubicBezTo>
                <a:cubicBezTo>
                  <a:pt x="6344815" y="6539771"/>
                  <a:pt x="6334060" y="6537084"/>
                  <a:pt x="6323308" y="6537084"/>
                </a:cubicBezTo>
                <a:cubicBezTo>
                  <a:pt x="6323308" y="6526329"/>
                  <a:pt x="6317929" y="6520951"/>
                  <a:pt x="6307178" y="6520951"/>
                </a:cubicBezTo>
                <a:cubicBezTo>
                  <a:pt x="6296424" y="6520951"/>
                  <a:pt x="6288356" y="6518264"/>
                  <a:pt x="6282980" y="6512888"/>
                </a:cubicBezTo>
                <a:cubicBezTo>
                  <a:pt x="6277604" y="6507510"/>
                  <a:pt x="6264160" y="6502133"/>
                  <a:pt x="6242654" y="6496756"/>
                </a:cubicBezTo>
                <a:cubicBezTo>
                  <a:pt x="6221146" y="6491379"/>
                  <a:pt x="6205013" y="6488692"/>
                  <a:pt x="6194259" y="6488692"/>
                </a:cubicBezTo>
                <a:lnTo>
                  <a:pt x="6129736" y="6472560"/>
                </a:lnTo>
                <a:cubicBezTo>
                  <a:pt x="6086720" y="6461805"/>
                  <a:pt x="6062524" y="6453742"/>
                  <a:pt x="6057148" y="6448362"/>
                </a:cubicBezTo>
                <a:cubicBezTo>
                  <a:pt x="6051770" y="6442984"/>
                  <a:pt x="6027574" y="6432233"/>
                  <a:pt x="5984558" y="6416101"/>
                </a:cubicBezTo>
                <a:cubicBezTo>
                  <a:pt x="5941543" y="6399971"/>
                  <a:pt x="5887774" y="6381151"/>
                  <a:pt x="5823250" y="6359643"/>
                </a:cubicBezTo>
                <a:lnTo>
                  <a:pt x="5710332" y="6311251"/>
                </a:lnTo>
                <a:cubicBezTo>
                  <a:pt x="5678070" y="6311251"/>
                  <a:pt x="5653874" y="6305873"/>
                  <a:pt x="5637745" y="6295120"/>
                </a:cubicBezTo>
                <a:cubicBezTo>
                  <a:pt x="5621614" y="6284366"/>
                  <a:pt x="5616236" y="6276301"/>
                  <a:pt x="5621614" y="6270924"/>
                </a:cubicBezTo>
                <a:cubicBezTo>
                  <a:pt x="5626992" y="6265547"/>
                  <a:pt x="5618927" y="6257480"/>
                  <a:pt x="5597416" y="6246729"/>
                </a:cubicBezTo>
                <a:cubicBezTo>
                  <a:pt x="5597416" y="6246729"/>
                  <a:pt x="5592040" y="6241351"/>
                  <a:pt x="5581286" y="6230596"/>
                </a:cubicBezTo>
                <a:cubicBezTo>
                  <a:pt x="5592040" y="6219842"/>
                  <a:pt x="5656563" y="6241351"/>
                  <a:pt x="5774858" y="6295120"/>
                </a:cubicBezTo>
                <a:lnTo>
                  <a:pt x="5871642" y="6327383"/>
                </a:lnTo>
                <a:cubicBezTo>
                  <a:pt x="5871642" y="6327383"/>
                  <a:pt x="5871642" y="6324692"/>
                  <a:pt x="5871642" y="6319316"/>
                </a:cubicBezTo>
                <a:cubicBezTo>
                  <a:pt x="5871642" y="6313938"/>
                  <a:pt x="5877020" y="6311251"/>
                  <a:pt x="5887774" y="6311251"/>
                </a:cubicBezTo>
                <a:cubicBezTo>
                  <a:pt x="5887774" y="6322005"/>
                  <a:pt x="5887774" y="6327383"/>
                  <a:pt x="5887774" y="6327383"/>
                </a:cubicBezTo>
                <a:cubicBezTo>
                  <a:pt x="5898526" y="6338134"/>
                  <a:pt x="5909282" y="6343512"/>
                  <a:pt x="5920036" y="6343512"/>
                </a:cubicBezTo>
                <a:cubicBezTo>
                  <a:pt x="5920036" y="6343512"/>
                  <a:pt x="5920036" y="6338134"/>
                  <a:pt x="5920036" y="6327383"/>
                </a:cubicBezTo>
                <a:lnTo>
                  <a:pt x="5903904" y="6311251"/>
                </a:lnTo>
                <a:cubicBezTo>
                  <a:pt x="5903904" y="6300497"/>
                  <a:pt x="5887774" y="6295120"/>
                  <a:pt x="5855510" y="6295120"/>
                </a:cubicBezTo>
                <a:cubicBezTo>
                  <a:pt x="5823250" y="6295120"/>
                  <a:pt x="5804432" y="6289742"/>
                  <a:pt x="5799054" y="6278988"/>
                </a:cubicBezTo>
                <a:cubicBezTo>
                  <a:pt x="5793674" y="6268237"/>
                  <a:pt x="5785610" y="6262858"/>
                  <a:pt x="5774858" y="6262858"/>
                </a:cubicBezTo>
                <a:cubicBezTo>
                  <a:pt x="5753350" y="6262858"/>
                  <a:pt x="5731841" y="6257480"/>
                  <a:pt x="5710332" y="6246729"/>
                </a:cubicBezTo>
                <a:cubicBezTo>
                  <a:pt x="5688824" y="6235974"/>
                  <a:pt x="5683449" y="6225219"/>
                  <a:pt x="5694202" y="6214466"/>
                </a:cubicBezTo>
                <a:lnTo>
                  <a:pt x="5678070" y="6198334"/>
                </a:lnTo>
                <a:cubicBezTo>
                  <a:pt x="5656563" y="6198334"/>
                  <a:pt x="5645810" y="6198334"/>
                  <a:pt x="5645810" y="6198334"/>
                </a:cubicBezTo>
                <a:lnTo>
                  <a:pt x="5516762" y="6149942"/>
                </a:lnTo>
                <a:cubicBezTo>
                  <a:pt x="5473747" y="6128434"/>
                  <a:pt x="5457618" y="6117679"/>
                  <a:pt x="5468369" y="6117679"/>
                </a:cubicBezTo>
                <a:lnTo>
                  <a:pt x="5532894" y="6133811"/>
                </a:lnTo>
                <a:cubicBezTo>
                  <a:pt x="5554402" y="6144564"/>
                  <a:pt x="5570532" y="6149942"/>
                  <a:pt x="5581286" y="6149942"/>
                </a:cubicBezTo>
                <a:lnTo>
                  <a:pt x="5629681" y="6166071"/>
                </a:lnTo>
                <a:cubicBezTo>
                  <a:pt x="5640432" y="6176825"/>
                  <a:pt x="5653874" y="6184892"/>
                  <a:pt x="5670006" y="6190270"/>
                </a:cubicBezTo>
                <a:cubicBezTo>
                  <a:pt x="5686136" y="6195646"/>
                  <a:pt x="5710332" y="6198334"/>
                  <a:pt x="5742595" y="6198334"/>
                </a:cubicBezTo>
                <a:lnTo>
                  <a:pt x="5742595" y="6182203"/>
                </a:lnTo>
                <a:cubicBezTo>
                  <a:pt x="5721086" y="6171450"/>
                  <a:pt x="5699582" y="6163384"/>
                  <a:pt x="5678070" y="6158007"/>
                </a:cubicBezTo>
                <a:cubicBezTo>
                  <a:pt x="5656563" y="6152629"/>
                  <a:pt x="5635058" y="6144564"/>
                  <a:pt x="5613549" y="6133811"/>
                </a:cubicBezTo>
                <a:cubicBezTo>
                  <a:pt x="5559778" y="6112303"/>
                  <a:pt x="5527515" y="6098861"/>
                  <a:pt x="5516762" y="6093483"/>
                </a:cubicBezTo>
                <a:cubicBezTo>
                  <a:pt x="5506010" y="6088106"/>
                  <a:pt x="5489878" y="6080042"/>
                  <a:pt x="5468369" y="6069288"/>
                </a:cubicBezTo>
                <a:cubicBezTo>
                  <a:pt x="5446860" y="6058533"/>
                  <a:pt x="5436108" y="6047779"/>
                  <a:pt x="5436108" y="6037025"/>
                </a:cubicBezTo>
                <a:lnTo>
                  <a:pt x="5452240" y="6037025"/>
                </a:lnTo>
                <a:cubicBezTo>
                  <a:pt x="5462993" y="6047779"/>
                  <a:pt x="5468369" y="6053157"/>
                  <a:pt x="5468369" y="6053157"/>
                </a:cubicBezTo>
                <a:lnTo>
                  <a:pt x="5484501" y="6053157"/>
                </a:lnTo>
                <a:cubicBezTo>
                  <a:pt x="5473747" y="6053157"/>
                  <a:pt x="5471058" y="6055846"/>
                  <a:pt x="5476436" y="6061221"/>
                </a:cubicBezTo>
                <a:cubicBezTo>
                  <a:pt x="5481814" y="6066599"/>
                  <a:pt x="5489878" y="6069288"/>
                  <a:pt x="5500632" y="6069288"/>
                </a:cubicBezTo>
                <a:lnTo>
                  <a:pt x="5581286" y="6085417"/>
                </a:lnTo>
                <a:cubicBezTo>
                  <a:pt x="5635058" y="6106928"/>
                  <a:pt x="5661940" y="6112303"/>
                  <a:pt x="5661940" y="6101549"/>
                </a:cubicBezTo>
                <a:cubicBezTo>
                  <a:pt x="5661940" y="6101549"/>
                  <a:pt x="5651186" y="6090796"/>
                  <a:pt x="5629681" y="6069288"/>
                </a:cubicBezTo>
                <a:lnTo>
                  <a:pt x="5549026" y="6037025"/>
                </a:lnTo>
                <a:cubicBezTo>
                  <a:pt x="5495254" y="6026271"/>
                  <a:pt x="5468369" y="6010142"/>
                  <a:pt x="5468369" y="5988633"/>
                </a:cubicBezTo>
                <a:cubicBezTo>
                  <a:pt x="5468369" y="5977879"/>
                  <a:pt x="5465682" y="5972503"/>
                  <a:pt x="5460306" y="5972503"/>
                </a:cubicBezTo>
                <a:cubicBezTo>
                  <a:pt x="5454928" y="5972503"/>
                  <a:pt x="5452240" y="5977879"/>
                  <a:pt x="5452240" y="5988633"/>
                </a:cubicBezTo>
                <a:cubicBezTo>
                  <a:pt x="5452240" y="5999387"/>
                  <a:pt x="5452240" y="6004762"/>
                  <a:pt x="5452240" y="6004762"/>
                </a:cubicBezTo>
                <a:cubicBezTo>
                  <a:pt x="5441486" y="6004762"/>
                  <a:pt x="5436108" y="6002075"/>
                  <a:pt x="5436108" y="5996698"/>
                </a:cubicBezTo>
                <a:cubicBezTo>
                  <a:pt x="5436108" y="5991321"/>
                  <a:pt x="5430732" y="5988633"/>
                  <a:pt x="5419978" y="5988633"/>
                </a:cubicBezTo>
                <a:lnTo>
                  <a:pt x="5403847" y="5972503"/>
                </a:lnTo>
                <a:cubicBezTo>
                  <a:pt x="5403847" y="5972503"/>
                  <a:pt x="5398470" y="5967125"/>
                  <a:pt x="5387714" y="5956370"/>
                </a:cubicBezTo>
                <a:cubicBezTo>
                  <a:pt x="5387714" y="5956370"/>
                  <a:pt x="5385029" y="5953683"/>
                  <a:pt x="5379650" y="5948305"/>
                </a:cubicBezTo>
                <a:cubicBezTo>
                  <a:pt x="5374273" y="5942929"/>
                  <a:pt x="5366206" y="5940241"/>
                  <a:pt x="5355454" y="5940241"/>
                </a:cubicBezTo>
                <a:cubicBezTo>
                  <a:pt x="5344701" y="5940241"/>
                  <a:pt x="5339323" y="5937552"/>
                  <a:pt x="5339323" y="5932175"/>
                </a:cubicBezTo>
                <a:cubicBezTo>
                  <a:pt x="5339323" y="5926797"/>
                  <a:pt x="5333946" y="5924109"/>
                  <a:pt x="5323192" y="5924109"/>
                </a:cubicBezTo>
                <a:lnTo>
                  <a:pt x="5274799" y="5907979"/>
                </a:lnTo>
                <a:cubicBezTo>
                  <a:pt x="5253294" y="5886470"/>
                  <a:pt x="5237160" y="5875716"/>
                  <a:pt x="5226408" y="5875716"/>
                </a:cubicBezTo>
                <a:cubicBezTo>
                  <a:pt x="5226408" y="5875716"/>
                  <a:pt x="5223719" y="5875716"/>
                  <a:pt x="5218342" y="5875716"/>
                </a:cubicBezTo>
                <a:cubicBezTo>
                  <a:pt x="5212965" y="5875716"/>
                  <a:pt x="5204901" y="5870340"/>
                  <a:pt x="5194148" y="5859587"/>
                </a:cubicBezTo>
                <a:lnTo>
                  <a:pt x="5032836" y="5795062"/>
                </a:lnTo>
                <a:cubicBezTo>
                  <a:pt x="5011330" y="5795062"/>
                  <a:pt x="4995198" y="5792374"/>
                  <a:pt x="4984443" y="5786996"/>
                </a:cubicBezTo>
                <a:cubicBezTo>
                  <a:pt x="4973692" y="5781620"/>
                  <a:pt x="4968315" y="5773553"/>
                  <a:pt x="4968315" y="5762800"/>
                </a:cubicBezTo>
                <a:lnTo>
                  <a:pt x="4968315" y="5746670"/>
                </a:lnTo>
                <a:cubicBezTo>
                  <a:pt x="4979066" y="5757424"/>
                  <a:pt x="4989823" y="5762800"/>
                  <a:pt x="5000574" y="5762800"/>
                </a:cubicBezTo>
                <a:cubicBezTo>
                  <a:pt x="5011330" y="5762800"/>
                  <a:pt x="5022084" y="5762800"/>
                  <a:pt x="5032836" y="5762800"/>
                </a:cubicBezTo>
                <a:cubicBezTo>
                  <a:pt x="5011330" y="5741292"/>
                  <a:pt x="5005952" y="5725161"/>
                  <a:pt x="5016709" y="5714407"/>
                </a:cubicBezTo>
                <a:lnTo>
                  <a:pt x="4823137" y="5649883"/>
                </a:lnTo>
                <a:cubicBezTo>
                  <a:pt x="4801629" y="5649883"/>
                  <a:pt x="4785498" y="5644507"/>
                  <a:pt x="4774744" y="5633753"/>
                </a:cubicBezTo>
                <a:lnTo>
                  <a:pt x="4710219" y="5601492"/>
                </a:lnTo>
                <a:lnTo>
                  <a:pt x="4661827" y="5585361"/>
                </a:lnTo>
                <a:cubicBezTo>
                  <a:pt x="4672582" y="5585361"/>
                  <a:pt x="4683334" y="5585361"/>
                  <a:pt x="4694089" y="5585361"/>
                </a:cubicBezTo>
                <a:lnTo>
                  <a:pt x="4742482" y="5601492"/>
                </a:lnTo>
                <a:cubicBezTo>
                  <a:pt x="4753234" y="5601492"/>
                  <a:pt x="4761302" y="5601492"/>
                  <a:pt x="4766678" y="5601492"/>
                </a:cubicBezTo>
                <a:cubicBezTo>
                  <a:pt x="4772055" y="5601492"/>
                  <a:pt x="4769367" y="5596115"/>
                  <a:pt x="4758615" y="5585361"/>
                </a:cubicBezTo>
                <a:cubicBezTo>
                  <a:pt x="4758615" y="5574607"/>
                  <a:pt x="4763989" y="5574607"/>
                  <a:pt x="4774744" y="5585361"/>
                </a:cubicBezTo>
                <a:cubicBezTo>
                  <a:pt x="4785498" y="5596115"/>
                  <a:pt x="4796251" y="5601492"/>
                  <a:pt x="4807006" y="5601492"/>
                </a:cubicBezTo>
                <a:cubicBezTo>
                  <a:pt x="4817761" y="5601492"/>
                  <a:pt x="4823137" y="5601492"/>
                  <a:pt x="4823137" y="5601492"/>
                </a:cubicBezTo>
                <a:cubicBezTo>
                  <a:pt x="4855398" y="5601492"/>
                  <a:pt x="4871530" y="5606870"/>
                  <a:pt x="4871530" y="5617624"/>
                </a:cubicBezTo>
                <a:cubicBezTo>
                  <a:pt x="4871530" y="5628375"/>
                  <a:pt x="4876908" y="5633753"/>
                  <a:pt x="4887660" y="5633753"/>
                </a:cubicBezTo>
                <a:cubicBezTo>
                  <a:pt x="4898415" y="5633753"/>
                  <a:pt x="4906480" y="5633753"/>
                  <a:pt x="4911856" y="5633753"/>
                </a:cubicBezTo>
                <a:cubicBezTo>
                  <a:pt x="4917233" y="5633753"/>
                  <a:pt x="4927987" y="5636442"/>
                  <a:pt x="4944116" y="5641820"/>
                </a:cubicBezTo>
                <a:cubicBezTo>
                  <a:pt x="4960247" y="5647196"/>
                  <a:pt x="4976381" y="5652574"/>
                  <a:pt x="4992511" y="5657950"/>
                </a:cubicBezTo>
                <a:cubicBezTo>
                  <a:pt x="5008642" y="5663328"/>
                  <a:pt x="5038215" y="5676770"/>
                  <a:pt x="5081231" y="5698278"/>
                </a:cubicBezTo>
                <a:cubicBezTo>
                  <a:pt x="5124246" y="5709029"/>
                  <a:pt x="5148443" y="5714407"/>
                  <a:pt x="5153818" y="5714407"/>
                </a:cubicBezTo>
                <a:cubicBezTo>
                  <a:pt x="5159197" y="5714407"/>
                  <a:pt x="5161884" y="5714407"/>
                  <a:pt x="5161884" y="5714407"/>
                </a:cubicBezTo>
                <a:cubicBezTo>
                  <a:pt x="5231784" y="5746670"/>
                  <a:pt x="5286900" y="5770866"/>
                  <a:pt x="5327224" y="5786996"/>
                </a:cubicBezTo>
                <a:lnTo>
                  <a:pt x="5370182" y="5802777"/>
                </a:lnTo>
                <a:lnTo>
                  <a:pt x="5339323" y="5795062"/>
                </a:lnTo>
                <a:cubicBezTo>
                  <a:pt x="5296309" y="5784307"/>
                  <a:pt x="5274799" y="5784307"/>
                  <a:pt x="5274799" y="5795062"/>
                </a:cubicBezTo>
                <a:cubicBezTo>
                  <a:pt x="5264046" y="5795062"/>
                  <a:pt x="5258672" y="5789684"/>
                  <a:pt x="5258672" y="5778933"/>
                </a:cubicBezTo>
                <a:cubicBezTo>
                  <a:pt x="5247915" y="5778933"/>
                  <a:pt x="5242539" y="5778933"/>
                  <a:pt x="5242539" y="5778933"/>
                </a:cubicBezTo>
                <a:cubicBezTo>
                  <a:pt x="5221032" y="5778933"/>
                  <a:pt x="5183393" y="5762800"/>
                  <a:pt x="5129624" y="5730539"/>
                </a:cubicBezTo>
                <a:cubicBezTo>
                  <a:pt x="5118870" y="5730539"/>
                  <a:pt x="5102739" y="5730539"/>
                  <a:pt x="5081231" y="5730539"/>
                </a:cubicBezTo>
                <a:lnTo>
                  <a:pt x="5113491" y="5746670"/>
                </a:lnTo>
                <a:lnTo>
                  <a:pt x="5161884" y="5762800"/>
                </a:lnTo>
                <a:cubicBezTo>
                  <a:pt x="5172638" y="5773553"/>
                  <a:pt x="5210277" y="5792374"/>
                  <a:pt x="5274799" y="5819257"/>
                </a:cubicBezTo>
                <a:cubicBezTo>
                  <a:pt x="5339323" y="5846142"/>
                  <a:pt x="5371586" y="5859587"/>
                  <a:pt x="5371586" y="5859587"/>
                </a:cubicBezTo>
                <a:cubicBezTo>
                  <a:pt x="5371586" y="5859587"/>
                  <a:pt x="5376960" y="5859587"/>
                  <a:pt x="5387714" y="5859587"/>
                </a:cubicBezTo>
                <a:cubicBezTo>
                  <a:pt x="5398470" y="5870340"/>
                  <a:pt x="5411910" y="5878405"/>
                  <a:pt x="5428042" y="5883783"/>
                </a:cubicBezTo>
                <a:cubicBezTo>
                  <a:pt x="5444173" y="5889161"/>
                  <a:pt x="5446860" y="5886470"/>
                  <a:pt x="5436108" y="5875716"/>
                </a:cubicBezTo>
                <a:lnTo>
                  <a:pt x="5452240" y="5859587"/>
                </a:lnTo>
                <a:cubicBezTo>
                  <a:pt x="5473747" y="5891848"/>
                  <a:pt x="5489878" y="5897224"/>
                  <a:pt x="5500632" y="5875716"/>
                </a:cubicBezTo>
                <a:cubicBezTo>
                  <a:pt x="5500632" y="5875716"/>
                  <a:pt x="5503319" y="5875716"/>
                  <a:pt x="5508698" y="5875716"/>
                </a:cubicBezTo>
                <a:cubicBezTo>
                  <a:pt x="5514074" y="5875716"/>
                  <a:pt x="5522140" y="5881094"/>
                  <a:pt x="5532894" y="5891848"/>
                </a:cubicBezTo>
                <a:lnTo>
                  <a:pt x="5565156" y="5907979"/>
                </a:lnTo>
                <a:lnTo>
                  <a:pt x="5613549" y="5924109"/>
                </a:lnTo>
                <a:cubicBezTo>
                  <a:pt x="5613549" y="5924109"/>
                  <a:pt x="5624302" y="5926797"/>
                  <a:pt x="5645810" y="5932175"/>
                </a:cubicBezTo>
                <a:cubicBezTo>
                  <a:pt x="5667318" y="5937552"/>
                  <a:pt x="5688824" y="5945616"/>
                  <a:pt x="5710332" y="5956370"/>
                </a:cubicBezTo>
                <a:cubicBezTo>
                  <a:pt x="5731841" y="5956370"/>
                  <a:pt x="5758727" y="5961748"/>
                  <a:pt x="5790987" y="5972503"/>
                </a:cubicBezTo>
                <a:lnTo>
                  <a:pt x="5807119" y="5972503"/>
                </a:lnTo>
                <a:cubicBezTo>
                  <a:pt x="5785610" y="5950994"/>
                  <a:pt x="5769478" y="5945616"/>
                  <a:pt x="5758727" y="5956370"/>
                </a:cubicBezTo>
                <a:cubicBezTo>
                  <a:pt x="5747973" y="5956370"/>
                  <a:pt x="5742595" y="5950994"/>
                  <a:pt x="5742595" y="5940241"/>
                </a:cubicBezTo>
                <a:cubicBezTo>
                  <a:pt x="5742595" y="5929487"/>
                  <a:pt x="5726464" y="5918733"/>
                  <a:pt x="5694202" y="5907979"/>
                </a:cubicBezTo>
                <a:cubicBezTo>
                  <a:pt x="5661940" y="5897224"/>
                  <a:pt x="5635058" y="5891848"/>
                  <a:pt x="5613549" y="5891848"/>
                </a:cubicBezTo>
                <a:lnTo>
                  <a:pt x="5613549" y="5875716"/>
                </a:lnTo>
                <a:cubicBezTo>
                  <a:pt x="5613549" y="5864962"/>
                  <a:pt x="5613549" y="5859587"/>
                  <a:pt x="5613549" y="5859587"/>
                </a:cubicBezTo>
                <a:cubicBezTo>
                  <a:pt x="5592040" y="5859587"/>
                  <a:pt x="5578598" y="5854208"/>
                  <a:pt x="5573220" y="5843455"/>
                </a:cubicBezTo>
                <a:cubicBezTo>
                  <a:pt x="5567844" y="5832702"/>
                  <a:pt x="5559778" y="5830012"/>
                  <a:pt x="5549026" y="5835390"/>
                </a:cubicBezTo>
                <a:cubicBezTo>
                  <a:pt x="5538272" y="5840766"/>
                  <a:pt x="5530206" y="5838079"/>
                  <a:pt x="5524829" y="5827324"/>
                </a:cubicBezTo>
                <a:cubicBezTo>
                  <a:pt x="5519450" y="5816570"/>
                  <a:pt x="5516762" y="5816570"/>
                  <a:pt x="5516762" y="5827324"/>
                </a:cubicBezTo>
                <a:cubicBezTo>
                  <a:pt x="5516762" y="5838079"/>
                  <a:pt x="5516762" y="5848833"/>
                  <a:pt x="5516762" y="5859587"/>
                </a:cubicBezTo>
                <a:lnTo>
                  <a:pt x="5454928" y="5828669"/>
                </a:lnTo>
                <a:lnTo>
                  <a:pt x="5464337" y="5829339"/>
                </a:lnTo>
                <a:cubicBezTo>
                  <a:pt x="5472404" y="5830684"/>
                  <a:pt x="5479124" y="5832702"/>
                  <a:pt x="5484501" y="5835390"/>
                </a:cubicBezTo>
                <a:cubicBezTo>
                  <a:pt x="5495254" y="5840766"/>
                  <a:pt x="5506010" y="5832702"/>
                  <a:pt x="5516762" y="5811194"/>
                </a:cubicBezTo>
                <a:cubicBezTo>
                  <a:pt x="5516762" y="5800440"/>
                  <a:pt x="5516762" y="5795062"/>
                  <a:pt x="5516762" y="5795062"/>
                </a:cubicBezTo>
                <a:cubicBezTo>
                  <a:pt x="5516762" y="5795062"/>
                  <a:pt x="5522140" y="5795062"/>
                  <a:pt x="5532894" y="5795062"/>
                </a:cubicBezTo>
                <a:lnTo>
                  <a:pt x="5532894" y="5778933"/>
                </a:lnTo>
                <a:lnTo>
                  <a:pt x="5419978" y="5714407"/>
                </a:lnTo>
                <a:cubicBezTo>
                  <a:pt x="5398470" y="5703653"/>
                  <a:pt x="5382340" y="5692900"/>
                  <a:pt x="5371586" y="5682146"/>
                </a:cubicBezTo>
                <a:cubicBezTo>
                  <a:pt x="5360832" y="5671393"/>
                  <a:pt x="5350077" y="5671393"/>
                  <a:pt x="5339323" y="5682146"/>
                </a:cubicBezTo>
                <a:lnTo>
                  <a:pt x="5258672" y="5633753"/>
                </a:lnTo>
                <a:lnTo>
                  <a:pt x="5403847" y="5666015"/>
                </a:lnTo>
                <a:cubicBezTo>
                  <a:pt x="5457618" y="5687524"/>
                  <a:pt x="5484501" y="5698278"/>
                  <a:pt x="5484501" y="5698278"/>
                </a:cubicBezTo>
                <a:cubicBezTo>
                  <a:pt x="5484501" y="5698278"/>
                  <a:pt x="5473747" y="5690211"/>
                  <a:pt x="5452240" y="5674082"/>
                </a:cubicBezTo>
                <a:cubicBezTo>
                  <a:pt x="5430732" y="5657950"/>
                  <a:pt x="5417290" y="5649883"/>
                  <a:pt x="5411910" y="5649883"/>
                </a:cubicBezTo>
                <a:cubicBezTo>
                  <a:pt x="5406536" y="5649883"/>
                  <a:pt x="5393092" y="5644507"/>
                  <a:pt x="5371586" y="5633753"/>
                </a:cubicBezTo>
                <a:cubicBezTo>
                  <a:pt x="5360832" y="5633753"/>
                  <a:pt x="5347388" y="5628375"/>
                  <a:pt x="5331261" y="5617624"/>
                </a:cubicBezTo>
                <a:cubicBezTo>
                  <a:pt x="5315127" y="5606870"/>
                  <a:pt x="5296309" y="5598803"/>
                  <a:pt x="5274799" y="5593426"/>
                </a:cubicBezTo>
                <a:cubicBezTo>
                  <a:pt x="5253294" y="5588048"/>
                  <a:pt x="5231784" y="5579983"/>
                  <a:pt x="5210277" y="5569229"/>
                </a:cubicBezTo>
                <a:cubicBezTo>
                  <a:pt x="5188770" y="5558476"/>
                  <a:pt x="5172638" y="5553098"/>
                  <a:pt x="5161884" y="5553098"/>
                </a:cubicBezTo>
                <a:cubicBezTo>
                  <a:pt x="5140374" y="5542344"/>
                  <a:pt x="5129624" y="5536969"/>
                  <a:pt x="5129624" y="5536969"/>
                </a:cubicBezTo>
                <a:cubicBezTo>
                  <a:pt x="5075853" y="5493952"/>
                  <a:pt x="5005952" y="5472444"/>
                  <a:pt x="4919923" y="5472444"/>
                </a:cubicBezTo>
                <a:cubicBezTo>
                  <a:pt x="4855398" y="5472444"/>
                  <a:pt x="4823137" y="5461690"/>
                  <a:pt x="4823137" y="5440183"/>
                </a:cubicBezTo>
                <a:cubicBezTo>
                  <a:pt x="4823137" y="5429429"/>
                  <a:pt x="4850020" y="5434806"/>
                  <a:pt x="4903789" y="5456315"/>
                </a:cubicBezTo>
                <a:lnTo>
                  <a:pt x="4887660" y="5440183"/>
                </a:lnTo>
                <a:cubicBezTo>
                  <a:pt x="4887660" y="5429429"/>
                  <a:pt x="4879594" y="5421365"/>
                  <a:pt x="4863464" y="5415985"/>
                </a:cubicBezTo>
                <a:cubicBezTo>
                  <a:pt x="4847333" y="5410607"/>
                  <a:pt x="4833889" y="5407920"/>
                  <a:pt x="4823137" y="5407920"/>
                </a:cubicBezTo>
                <a:lnTo>
                  <a:pt x="4710219" y="5359528"/>
                </a:lnTo>
                <a:cubicBezTo>
                  <a:pt x="4710219" y="5348774"/>
                  <a:pt x="4645696" y="5321889"/>
                  <a:pt x="4516648" y="5278874"/>
                </a:cubicBezTo>
                <a:cubicBezTo>
                  <a:pt x="4495142" y="5278874"/>
                  <a:pt x="4473634" y="5273496"/>
                  <a:pt x="4452125" y="5262743"/>
                </a:cubicBezTo>
                <a:cubicBezTo>
                  <a:pt x="4430618" y="5251989"/>
                  <a:pt x="4414487" y="5246611"/>
                  <a:pt x="4403734" y="5246611"/>
                </a:cubicBezTo>
                <a:cubicBezTo>
                  <a:pt x="4382224" y="5235860"/>
                  <a:pt x="4363405" y="5227793"/>
                  <a:pt x="4347273" y="5222415"/>
                </a:cubicBezTo>
                <a:cubicBezTo>
                  <a:pt x="4331143" y="5217039"/>
                  <a:pt x="4315014" y="5211661"/>
                  <a:pt x="4298884" y="5206285"/>
                </a:cubicBezTo>
                <a:cubicBezTo>
                  <a:pt x="4282752" y="5200907"/>
                  <a:pt x="4258555" y="5198219"/>
                  <a:pt x="4226293" y="5198219"/>
                </a:cubicBezTo>
                <a:lnTo>
                  <a:pt x="4161770" y="5182089"/>
                </a:lnTo>
                <a:cubicBezTo>
                  <a:pt x="4140264" y="5171335"/>
                  <a:pt x="4126819" y="5168644"/>
                  <a:pt x="4121443" y="5174024"/>
                </a:cubicBezTo>
                <a:cubicBezTo>
                  <a:pt x="4116067" y="5179402"/>
                  <a:pt x="4108001" y="5176711"/>
                  <a:pt x="4097247" y="5165957"/>
                </a:cubicBezTo>
                <a:cubicBezTo>
                  <a:pt x="4097247" y="5155206"/>
                  <a:pt x="4097247" y="5149826"/>
                  <a:pt x="4097247" y="5149826"/>
                </a:cubicBezTo>
                <a:cubicBezTo>
                  <a:pt x="4108001" y="5149826"/>
                  <a:pt x="4124129" y="5149826"/>
                  <a:pt x="4145639" y="5149826"/>
                </a:cubicBezTo>
                <a:lnTo>
                  <a:pt x="4194029" y="5149826"/>
                </a:lnTo>
                <a:lnTo>
                  <a:pt x="4161770" y="5133694"/>
                </a:lnTo>
                <a:lnTo>
                  <a:pt x="4097247" y="5101434"/>
                </a:lnTo>
                <a:cubicBezTo>
                  <a:pt x="4086491" y="5101434"/>
                  <a:pt x="4081116" y="5098747"/>
                  <a:pt x="4081116" y="5093369"/>
                </a:cubicBezTo>
                <a:cubicBezTo>
                  <a:pt x="4081116" y="5087991"/>
                  <a:pt x="4086491" y="5082615"/>
                  <a:pt x="4097247" y="5077239"/>
                </a:cubicBezTo>
                <a:cubicBezTo>
                  <a:pt x="4108001" y="5071861"/>
                  <a:pt x="4134884" y="5071861"/>
                  <a:pt x="4177901" y="5077239"/>
                </a:cubicBezTo>
                <a:cubicBezTo>
                  <a:pt x="4220917" y="5082615"/>
                  <a:pt x="4247801" y="5085302"/>
                  <a:pt x="4258555" y="5085302"/>
                </a:cubicBezTo>
                <a:cubicBezTo>
                  <a:pt x="4323079" y="5106811"/>
                  <a:pt x="4360718" y="5122943"/>
                  <a:pt x="4371470" y="5133694"/>
                </a:cubicBezTo>
                <a:cubicBezTo>
                  <a:pt x="4382224" y="5133694"/>
                  <a:pt x="4390293" y="5131007"/>
                  <a:pt x="4395669" y="5125630"/>
                </a:cubicBezTo>
                <a:cubicBezTo>
                  <a:pt x="4401042" y="5120252"/>
                  <a:pt x="4406421" y="5122943"/>
                  <a:pt x="4411797" y="5133694"/>
                </a:cubicBezTo>
                <a:cubicBezTo>
                  <a:pt x="4417176" y="5144448"/>
                  <a:pt x="4425242" y="5149826"/>
                  <a:pt x="4435994" y="5149826"/>
                </a:cubicBezTo>
                <a:cubicBezTo>
                  <a:pt x="4468256" y="5149826"/>
                  <a:pt x="4473634" y="5160580"/>
                  <a:pt x="4452125" y="5182089"/>
                </a:cubicBezTo>
                <a:cubicBezTo>
                  <a:pt x="4452125" y="5182089"/>
                  <a:pt x="4446748" y="5176711"/>
                  <a:pt x="4435994" y="5165957"/>
                </a:cubicBezTo>
                <a:cubicBezTo>
                  <a:pt x="4403734" y="5155206"/>
                  <a:pt x="4384914" y="5149826"/>
                  <a:pt x="4379538" y="5149826"/>
                </a:cubicBezTo>
                <a:cubicBezTo>
                  <a:pt x="4374159" y="5149826"/>
                  <a:pt x="4366094" y="5144448"/>
                  <a:pt x="4355342" y="5133694"/>
                </a:cubicBezTo>
                <a:cubicBezTo>
                  <a:pt x="4344586" y="5133694"/>
                  <a:pt x="4333834" y="5133694"/>
                  <a:pt x="4323079" y="5133694"/>
                </a:cubicBezTo>
                <a:cubicBezTo>
                  <a:pt x="4312325" y="5133694"/>
                  <a:pt x="4301570" y="5133694"/>
                  <a:pt x="4290817" y="5133694"/>
                </a:cubicBezTo>
                <a:cubicBezTo>
                  <a:pt x="4258555" y="5122943"/>
                  <a:pt x="4234360" y="5114876"/>
                  <a:pt x="4218228" y="5109498"/>
                </a:cubicBezTo>
                <a:cubicBezTo>
                  <a:pt x="4202097" y="5104123"/>
                  <a:pt x="4183277" y="5101434"/>
                  <a:pt x="4161770" y="5101434"/>
                </a:cubicBezTo>
                <a:lnTo>
                  <a:pt x="4129509" y="5101434"/>
                </a:lnTo>
                <a:cubicBezTo>
                  <a:pt x="4129509" y="5101434"/>
                  <a:pt x="4140264" y="5104123"/>
                  <a:pt x="4161770" y="5109498"/>
                </a:cubicBezTo>
                <a:cubicBezTo>
                  <a:pt x="4183277" y="5114876"/>
                  <a:pt x="4202097" y="5120252"/>
                  <a:pt x="4218228" y="5125630"/>
                </a:cubicBezTo>
                <a:cubicBezTo>
                  <a:pt x="4234360" y="5131007"/>
                  <a:pt x="4247801" y="5133694"/>
                  <a:pt x="4258555" y="5133694"/>
                </a:cubicBezTo>
                <a:lnTo>
                  <a:pt x="4274684" y="5149826"/>
                </a:lnTo>
                <a:cubicBezTo>
                  <a:pt x="4274684" y="5149826"/>
                  <a:pt x="4290817" y="5155206"/>
                  <a:pt x="4323079" y="5165957"/>
                </a:cubicBezTo>
                <a:cubicBezTo>
                  <a:pt x="4441373" y="5198219"/>
                  <a:pt x="4511273" y="5225103"/>
                  <a:pt x="4532779" y="5246611"/>
                </a:cubicBezTo>
                <a:cubicBezTo>
                  <a:pt x="4532779" y="5246611"/>
                  <a:pt x="4548910" y="5254678"/>
                  <a:pt x="4581172" y="5270807"/>
                </a:cubicBezTo>
                <a:cubicBezTo>
                  <a:pt x="4613434" y="5286939"/>
                  <a:pt x="4648386" y="5300382"/>
                  <a:pt x="4686024" y="5311135"/>
                </a:cubicBezTo>
                <a:cubicBezTo>
                  <a:pt x="4723665" y="5321889"/>
                  <a:pt x="4742482" y="5327266"/>
                  <a:pt x="4742482" y="5327266"/>
                </a:cubicBezTo>
                <a:lnTo>
                  <a:pt x="4774744" y="5327266"/>
                </a:lnTo>
                <a:cubicBezTo>
                  <a:pt x="4774744" y="5338020"/>
                  <a:pt x="4790875" y="5343398"/>
                  <a:pt x="4823137" y="5343398"/>
                </a:cubicBezTo>
                <a:lnTo>
                  <a:pt x="4839268" y="5359528"/>
                </a:lnTo>
                <a:cubicBezTo>
                  <a:pt x="4850020" y="5359528"/>
                  <a:pt x="4855398" y="5359528"/>
                  <a:pt x="4855398" y="5359528"/>
                </a:cubicBezTo>
                <a:cubicBezTo>
                  <a:pt x="4866151" y="5359528"/>
                  <a:pt x="4871530" y="5364906"/>
                  <a:pt x="4871530" y="5375660"/>
                </a:cubicBezTo>
                <a:cubicBezTo>
                  <a:pt x="4871530" y="5386412"/>
                  <a:pt x="4882281" y="5391789"/>
                  <a:pt x="4903789" y="5391789"/>
                </a:cubicBezTo>
                <a:cubicBezTo>
                  <a:pt x="4903789" y="5391789"/>
                  <a:pt x="4906480" y="5391789"/>
                  <a:pt x="4911856" y="5391789"/>
                </a:cubicBezTo>
                <a:cubicBezTo>
                  <a:pt x="4917233" y="5391789"/>
                  <a:pt x="4919923" y="5386412"/>
                  <a:pt x="4919923" y="5375660"/>
                </a:cubicBezTo>
                <a:lnTo>
                  <a:pt x="4936051" y="5391789"/>
                </a:lnTo>
                <a:cubicBezTo>
                  <a:pt x="4946805" y="5413298"/>
                  <a:pt x="4957560" y="5418674"/>
                  <a:pt x="4968315" y="5407920"/>
                </a:cubicBezTo>
                <a:lnTo>
                  <a:pt x="4984443" y="5407920"/>
                </a:lnTo>
                <a:lnTo>
                  <a:pt x="5000574" y="5424052"/>
                </a:lnTo>
                <a:cubicBezTo>
                  <a:pt x="5011330" y="5424052"/>
                  <a:pt x="5016709" y="5424052"/>
                  <a:pt x="5016709" y="5424052"/>
                </a:cubicBezTo>
                <a:cubicBezTo>
                  <a:pt x="5016709" y="5456315"/>
                  <a:pt x="5038215" y="5467066"/>
                  <a:pt x="5081231" y="5456315"/>
                </a:cubicBezTo>
                <a:cubicBezTo>
                  <a:pt x="5102739" y="5456315"/>
                  <a:pt x="5118870" y="5461690"/>
                  <a:pt x="5129624" y="5472444"/>
                </a:cubicBezTo>
                <a:cubicBezTo>
                  <a:pt x="5140374" y="5483198"/>
                  <a:pt x="5167262" y="5493952"/>
                  <a:pt x="5210277" y="5504707"/>
                </a:cubicBezTo>
                <a:lnTo>
                  <a:pt x="5274799" y="5536969"/>
                </a:lnTo>
                <a:cubicBezTo>
                  <a:pt x="5274799" y="5547720"/>
                  <a:pt x="5280177" y="5547720"/>
                  <a:pt x="5290931" y="5536969"/>
                </a:cubicBezTo>
                <a:lnTo>
                  <a:pt x="5307060" y="5536969"/>
                </a:lnTo>
                <a:cubicBezTo>
                  <a:pt x="5307060" y="5547720"/>
                  <a:pt x="5307060" y="5553098"/>
                  <a:pt x="5307060" y="5553098"/>
                </a:cubicBezTo>
                <a:cubicBezTo>
                  <a:pt x="5317814" y="5553098"/>
                  <a:pt x="5323192" y="5553098"/>
                  <a:pt x="5323192" y="5553098"/>
                </a:cubicBezTo>
                <a:lnTo>
                  <a:pt x="5339323" y="5553098"/>
                </a:lnTo>
                <a:cubicBezTo>
                  <a:pt x="5339323" y="5542344"/>
                  <a:pt x="5342010" y="5542344"/>
                  <a:pt x="5347388" y="5553098"/>
                </a:cubicBezTo>
                <a:cubicBezTo>
                  <a:pt x="5352764" y="5563853"/>
                  <a:pt x="5358141" y="5569229"/>
                  <a:pt x="5363519" y="5569229"/>
                </a:cubicBezTo>
                <a:cubicBezTo>
                  <a:pt x="5368898" y="5569229"/>
                  <a:pt x="5376960" y="5574607"/>
                  <a:pt x="5387714" y="5585361"/>
                </a:cubicBezTo>
                <a:cubicBezTo>
                  <a:pt x="5452240" y="5617624"/>
                  <a:pt x="5484501" y="5622999"/>
                  <a:pt x="5484501" y="5601492"/>
                </a:cubicBezTo>
                <a:cubicBezTo>
                  <a:pt x="5484501" y="5590739"/>
                  <a:pt x="5489878" y="5588048"/>
                  <a:pt x="5500632" y="5593426"/>
                </a:cubicBezTo>
                <a:cubicBezTo>
                  <a:pt x="5511386" y="5598803"/>
                  <a:pt x="5511386" y="5596115"/>
                  <a:pt x="5500632" y="5585361"/>
                </a:cubicBezTo>
                <a:cubicBezTo>
                  <a:pt x="5489878" y="5574607"/>
                  <a:pt x="5473747" y="5571916"/>
                  <a:pt x="5452240" y="5577294"/>
                </a:cubicBezTo>
                <a:cubicBezTo>
                  <a:pt x="5430732" y="5582674"/>
                  <a:pt x="5419978" y="5579983"/>
                  <a:pt x="5419978" y="5569229"/>
                </a:cubicBezTo>
                <a:cubicBezTo>
                  <a:pt x="5419978" y="5558476"/>
                  <a:pt x="5395782" y="5542344"/>
                  <a:pt x="5347388" y="5520837"/>
                </a:cubicBezTo>
                <a:cubicBezTo>
                  <a:pt x="5298996" y="5499329"/>
                  <a:pt x="5264046" y="5488574"/>
                  <a:pt x="5242539" y="5488574"/>
                </a:cubicBezTo>
                <a:cubicBezTo>
                  <a:pt x="5242539" y="5488574"/>
                  <a:pt x="5237160" y="5488574"/>
                  <a:pt x="5226408" y="5488574"/>
                </a:cubicBezTo>
                <a:lnTo>
                  <a:pt x="5210277" y="5488574"/>
                </a:lnTo>
                <a:cubicBezTo>
                  <a:pt x="5210277" y="5477822"/>
                  <a:pt x="5207588" y="5469757"/>
                  <a:pt x="5202211" y="5464379"/>
                </a:cubicBezTo>
                <a:cubicBezTo>
                  <a:pt x="5196834" y="5459002"/>
                  <a:pt x="5188770" y="5456315"/>
                  <a:pt x="5178015" y="5456315"/>
                </a:cubicBezTo>
                <a:lnTo>
                  <a:pt x="5178015" y="5440183"/>
                </a:lnTo>
                <a:cubicBezTo>
                  <a:pt x="5178015" y="5440183"/>
                  <a:pt x="5172638" y="5440183"/>
                  <a:pt x="5161884" y="5440183"/>
                </a:cubicBezTo>
                <a:lnTo>
                  <a:pt x="5178015" y="5456315"/>
                </a:lnTo>
                <a:cubicBezTo>
                  <a:pt x="5145753" y="5467066"/>
                  <a:pt x="5118870" y="5461690"/>
                  <a:pt x="5097360" y="5440183"/>
                </a:cubicBezTo>
                <a:lnTo>
                  <a:pt x="5129624" y="5440183"/>
                </a:lnTo>
                <a:lnTo>
                  <a:pt x="5145753" y="5424052"/>
                </a:lnTo>
                <a:cubicBezTo>
                  <a:pt x="5135001" y="5424052"/>
                  <a:pt x="5126936" y="5421365"/>
                  <a:pt x="5121556" y="5415985"/>
                </a:cubicBezTo>
                <a:cubicBezTo>
                  <a:pt x="5116181" y="5410607"/>
                  <a:pt x="5113491" y="5407920"/>
                  <a:pt x="5113491" y="5407920"/>
                </a:cubicBezTo>
                <a:lnTo>
                  <a:pt x="5048970" y="5391789"/>
                </a:lnTo>
                <a:cubicBezTo>
                  <a:pt x="5016709" y="5370283"/>
                  <a:pt x="5000574" y="5364906"/>
                  <a:pt x="5000574" y="5375660"/>
                </a:cubicBezTo>
                <a:lnTo>
                  <a:pt x="4984443" y="5359528"/>
                </a:lnTo>
                <a:cubicBezTo>
                  <a:pt x="4984443" y="5348774"/>
                  <a:pt x="4979066" y="5343398"/>
                  <a:pt x="4968315" y="5343398"/>
                </a:cubicBezTo>
                <a:cubicBezTo>
                  <a:pt x="4957560" y="5332644"/>
                  <a:pt x="4946805" y="5321889"/>
                  <a:pt x="4936051" y="5311135"/>
                </a:cubicBezTo>
                <a:cubicBezTo>
                  <a:pt x="4936051" y="5300382"/>
                  <a:pt x="4949494" y="5300382"/>
                  <a:pt x="4976381" y="5311135"/>
                </a:cubicBezTo>
                <a:cubicBezTo>
                  <a:pt x="5003264" y="5321889"/>
                  <a:pt x="5016709" y="5327266"/>
                  <a:pt x="5016709" y="5327266"/>
                </a:cubicBezTo>
                <a:cubicBezTo>
                  <a:pt x="5016709" y="5348774"/>
                  <a:pt x="5065098" y="5370283"/>
                  <a:pt x="5161884" y="5391789"/>
                </a:cubicBezTo>
                <a:cubicBezTo>
                  <a:pt x="5172638" y="5391789"/>
                  <a:pt x="5183393" y="5397167"/>
                  <a:pt x="5194148" y="5407920"/>
                </a:cubicBezTo>
                <a:lnTo>
                  <a:pt x="5194148" y="5391789"/>
                </a:lnTo>
                <a:cubicBezTo>
                  <a:pt x="5183393" y="5381035"/>
                  <a:pt x="5178015" y="5370283"/>
                  <a:pt x="5178015" y="5359528"/>
                </a:cubicBezTo>
                <a:lnTo>
                  <a:pt x="5129624" y="5327266"/>
                </a:lnTo>
                <a:lnTo>
                  <a:pt x="5113491" y="5327266"/>
                </a:lnTo>
                <a:cubicBezTo>
                  <a:pt x="5091983" y="5327266"/>
                  <a:pt x="5073166" y="5321889"/>
                  <a:pt x="5057035" y="5311135"/>
                </a:cubicBezTo>
                <a:cubicBezTo>
                  <a:pt x="5040902" y="5300382"/>
                  <a:pt x="5027460" y="5295006"/>
                  <a:pt x="5016709" y="5295006"/>
                </a:cubicBezTo>
                <a:lnTo>
                  <a:pt x="5000574" y="5295006"/>
                </a:lnTo>
                <a:cubicBezTo>
                  <a:pt x="5000574" y="5284252"/>
                  <a:pt x="4997887" y="5276185"/>
                  <a:pt x="4992511" y="5270807"/>
                </a:cubicBezTo>
                <a:cubicBezTo>
                  <a:pt x="4987135" y="5265431"/>
                  <a:pt x="4979066" y="5262743"/>
                  <a:pt x="4968315" y="5262743"/>
                </a:cubicBezTo>
                <a:cubicBezTo>
                  <a:pt x="4957560" y="5262743"/>
                  <a:pt x="4946805" y="5260056"/>
                  <a:pt x="4936051" y="5254678"/>
                </a:cubicBezTo>
                <a:cubicBezTo>
                  <a:pt x="4925298" y="5249299"/>
                  <a:pt x="4919923" y="5246611"/>
                  <a:pt x="4919923" y="5246611"/>
                </a:cubicBezTo>
                <a:lnTo>
                  <a:pt x="4919923" y="5262743"/>
                </a:lnTo>
                <a:cubicBezTo>
                  <a:pt x="4909165" y="5273496"/>
                  <a:pt x="4898415" y="5278874"/>
                  <a:pt x="4887660" y="5278874"/>
                </a:cubicBezTo>
                <a:cubicBezTo>
                  <a:pt x="4876908" y="5278874"/>
                  <a:pt x="4866151" y="5273496"/>
                  <a:pt x="4855398" y="5262743"/>
                </a:cubicBezTo>
                <a:cubicBezTo>
                  <a:pt x="4855398" y="5262743"/>
                  <a:pt x="4850020" y="5262743"/>
                  <a:pt x="4839268" y="5262743"/>
                </a:cubicBezTo>
                <a:cubicBezTo>
                  <a:pt x="4839268" y="5251989"/>
                  <a:pt x="4847333" y="5249299"/>
                  <a:pt x="4863464" y="5254678"/>
                </a:cubicBezTo>
                <a:cubicBezTo>
                  <a:pt x="4879594" y="5260056"/>
                  <a:pt x="4887660" y="5257365"/>
                  <a:pt x="4887660" y="5246611"/>
                </a:cubicBezTo>
                <a:lnTo>
                  <a:pt x="4855398" y="5230481"/>
                </a:lnTo>
                <a:cubicBezTo>
                  <a:pt x="4823137" y="5219728"/>
                  <a:pt x="4801629" y="5214352"/>
                  <a:pt x="4790875" y="5214352"/>
                </a:cubicBezTo>
                <a:cubicBezTo>
                  <a:pt x="4790875" y="5203597"/>
                  <a:pt x="4790875" y="5198219"/>
                  <a:pt x="4790875" y="5198219"/>
                </a:cubicBezTo>
                <a:cubicBezTo>
                  <a:pt x="4790875" y="5198219"/>
                  <a:pt x="4785498" y="5198219"/>
                  <a:pt x="4774744" y="5198219"/>
                </a:cubicBezTo>
                <a:cubicBezTo>
                  <a:pt x="4774744" y="5208974"/>
                  <a:pt x="4766678" y="5208974"/>
                  <a:pt x="4750548" y="5198219"/>
                </a:cubicBezTo>
                <a:cubicBezTo>
                  <a:pt x="4734414" y="5187465"/>
                  <a:pt x="4729038" y="5190153"/>
                  <a:pt x="4734414" y="5206285"/>
                </a:cubicBezTo>
                <a:cubicBezTo>
                  <a:pt x="4739793" y="5222415"/>
                  <a:pt x="4742482" y="5230481"/>
                  <a:pt x="4742482" y="5230481"/>
                </a:cubicBezTo>
                <a:lnTo>
                  <a:pt x="4726351" y="5230481"/>
                </a:lnTo>
                <a:cubicBezTo>
                  <a:pt x="4726351" y="5198219"/>
                  <a:pt x="4710219" y="5176711"/>
                  <a:pt x="4677959" y="5165957"/>
                </a:cubicBezTo>
                <a:cubicBezTo>
                  <a:pt x="4634943" y="5144448"/>
                  <a:pt x="4613434" y="5133694"/>
                  <a:pt x="4613434" y="5133694"/>
                </a:cubicBezTo>
                <a:lnTo>
                  <a:pt x="4645696" y="5133694"/>
                </a:lnTo>
                <a:cubicBezTo>
                  <a:pt x="4656448" y="5133694"/>
                  <a:pt x="4667206" y="5133694"/>
                  <a:pt x="4677959" y="5133694"/>
                </a:cubicBezTo>
                <a:lnTo>
                  <a:pt x="4694089" y="5133694"/>
                </a:lnTo>
                <a:lnTo>
                  <a:pt x="4710219" y="5133694"/>
                </a:lnTo>
                <a:lnTo>
                  <a:pt x="4742482" y="5149826"/>
                </a:lnTo>
                <a:cubicBezTo>
                  <a:pt x="4747860" y="5149826"/>
                  <a:pt x="4752565" y="5150498"/>
                  <a:pt x="4756596" y="5151843"/>
                </a:cubicBezTo>
                <a:lnTo>
                  <a:pt x="4759210" y="5153413"/>
                </a:lnTo>
                <a:lnTo>
                  <a:pt x="4758615" y="5149826"/>
                </a:lnTo>
                <a:cubicBezTo>
                  <a:pt x="4758615" y="5139074"/>
                  <a:pt x="4763989" y="5133694"/>
                  <a:pt x="4774744" y="5133694"/>
                </a:cubicBezTo>
                <a:cubicBezTo>
                  <a:pt x="4785498" y="5133694"/>
                  <a:pt x="4790875" y="5136385"/>
                  <a:pt x="4790875" y="5141761"/>
                </a:cubicBezTo>
                <a:cubicBezTo>
                  <a:pt x="4790875" y="5147139"/>
                  <a:pt x="4785498" y="5149826"/>
                  <a:pt x="4774744" y="5149826"/>
                </a:cubicBezTo>
                <a:cubicBezTo>
                  <a:pt x="4772055" y="5152515"/>
                  <a:pt x="4769703" y="5154530"/>
                  <a:pt x="4767686" y="5155875"/>
                </a:cubicBezTo>
                <a:lnTo>
                  <a:pt x="4765065" y="5156924"/>
                </a:lnTo>
                <a:lnTo>
                  <a:pt x="4766678" y="5157893"/>
                </a:lnTo>
                <a:cubicBezTo>
                  <a:pt x="4772055" y="5163269"/>
                  <a:pt x="4774744" y="5165957"/>
                  <a:pt x="4774744" y="5165957"/>
                </a:cubicBezTo>
                <a:cubicBezTo>
                  <a:pt x="4785498" y="5165957"/>
                  <a:pt x="4790875" y="5171335"/>
                  <a:pt x="4790875" y="5182089"/>
                </a:cubicBezTo>
                <a:cubicBezTo>
                  <a:pt x="4801629" y="5192842"/>
                  <a:pt x="4812382" y="5198219"/>
                  <a:pt x="4823137" y="5198219"/>
                </a:cubicBezTo>
                <a:cubicBezTo>
                  <a:pt x="4887660" y="5208974"/>
                  <a:pt x="4936051" y="5225103"/>
                  <a:pt x="4968315" y="5246611"/>
                </a:cubicBezTo>
                <a:lnTo>
                  <a:pt x="5000574" y="5246611"/>
                </a:lnTo>
                <a:cubicBezTo>
                  <a:pt x="5000574" y="5246611"/>
                  <a:pt x="4995198" y="5241235"/>
                  <a:pt x="4984443" y="5230481"/>
                </a:cubicBezTo>
                <a:lnTo>
                  <a:pt x="4968315" y="5214352"/>
                </a:lnTo>
                <a:lnTo>
                  <a:pt x="5000574" y="5230481"/>
                </a:lnTo>
                <a:cubicBezTo>
                  <a:pt x="5022084" y="5230481"/>
                  <a:pt x="5048970" y="5235860"/>
                  <a:pt x="5081231" y="5246611"/>
                </a:cubicBezTo>
                <a:cubicBezTo>
                  <a:pt x="5188770" y="5289628"/>
                  <a:pt x="5242539" y="5305757"/>
                  <a:pt x="5242539" y="5295006"/>
                </a:cubicBezTo>
                <a:lnTo>
                  <a:pt x="5274799" y="5295006"/>
                </a:lnTo>
                <a:lnTo>
                  <a:pt x="5341050" y="5308256"/>
                </a:lnTo>
                <a:lnTo>
                  <a:pt x="5339323" y="5303070"/>
                </a:lnTo>
                <a:cubicBezTo>
                  <a:pt x="5339323" y="5297693"/>
                  <a:pt x="5333946" y="5295006"/>
                  <a:pt x="5323192" y="5295006"/>
                </a:cubicBezTo>
                <a:cubicBezTo>
                  <a:pt x="5312438" y="5284252"/>
                  <a:pt x="5301682" y="5284252"/>
                  <a:pt x="5290931" y="5295006"/>
                </a:cubicBezTo>
                <a:lnTo>
                  <a:pt x="5242539" y="5246611"/>
                </a:lnTo>
                <a:lnTo>
                  <a:pt x="5226408" y="5246611"/>
                </a:lnTo>
                <a:cubicBezTo>
                  <a:pt x="5215656" y="5246611"/>
                  <a:pt x="5210277" y="5243924"/>
                  <a:pt x="5210277" y="5238547"/>
                </a:cubicBezTo>
                <a:cubicBezTo>
                  <a:pt x="5210277" y="5233170"/>
                  <a:pt x="5204901" y="5230481"/>
                  <a:pt x="5194148" y="5230481"/>
                </a:cubicBezTo>
                <a:lnTo>
                  <a:pt x="5178015" y="5246611"/>
                </a:lnTo>
                <a:cubicBezTo>
                  <a:pt x="5178015" y="5257365"/>
                  <a:pt x="5172638" y="5262743"/>
                  <a:pt x="5161884" y="5262743"/>
                </a:cubicBezTo>
                <a:lnTo>
                  <a:pt x="5145753" y="5230481"/>
                </a:lnTo>
                <a:cubicBezTo>
                  <a:pt x="5156508" y="5230481"/>
                  <a:pt x="5159197" y="5225103"/>
                  <a:pt x="5153818" y="5214352"/>
                </a:cubicBezTo>
                <a:cubicBezTo>
                  <a:pt x="5148443" y="5203597"/>
                  <a:pt x="5145753" y="5198219"/>
                  <a:pt x="5145753" y="5198219"/>
                </a:cubicBezTo>
                <a:cubicBezTo>
                  <a:pt x="5156508" y="5187465"/>
                  <a:pt x="5153818" y="5176711"/>
                  <a:pt x="5137688" y="5165957"/>
                </a:cubicBezTo>
                <a:cubicBezTo>
                  <a:pt x="5121556" y="5155206"/>
                  <a:pt x="5102739" y="5149826"/>
                  <a:pt x="5081231" y="5149826"/>
                </a:cubicBezTo>
                <a:lnTo>
                  <a:pt x="4968315" y="5117565"/>
                </a:lnTo>
                <a:lnTo>
                  <a:pt x="4952182" y="5133694"/>
                </a:lnTo>
                <a:lnTo>
                  <a:pt x="5065098" y="5165957"/>
                </a:lnTo>
                <a:cubicBezTo>
                  <a:pt x="5081231" y="5176713"/>
                  <a:pt x="5094674" y="5183433"/>
                  <a:pt x="5105428" y="5186121"/>
                </a:cubicBezTo>
                <a:lnTo>
                  <a:pt x="5116719" y="5186927"/>
                </a:lnTo>
                <a:lnTo>
                  <a:pt x="5097360" y="5186121"/>
                </a:lnTo>
                <a:cubicBezTo>
                  <a:pt x="5075853" y="5183433"/>
                  <a:pt x="5043591" y="5176713"/>
                  <a:pt x="5000574" y="5165957"/>
                </a:cubicBezTo>
                <a:cubicBezTo>
                  <a:pt x="4936051" y="5144448"/>
                  <a:pt x="4898415" y="5131007"/>
                  <a:pt x="4887660" y="5125630"/>
                </a:cubicBezTo>
                <a:cubicBezTo>
                  <a:pt x="4876908" y="5120252"/>
                  <a:pt x="4871530" y="5112187"/>
                  <a:pt x="4871530" y="5101434"/>
                </a:cubicBezTo>
                <a:cubicBezTo>
                  <a:pt x="4871530" y="5090680"/>
                  <a:pt x="4863464" y="5085302"/>
                  <a:pt x="4847333" y="5085302"/>
                </a:cubicBezTo>
                <a:cubicBezTo>
                  <a:pt x="4831202" y="5085302"/>
                  <a:pt x="4820447" y="5082615"/>
                  <a:pt x="4815070" y="5077239"/>
                </a:cubicBezTo>
                <a:cubicBezTo>
                  <a:pt x="4809693" y="5071861"/>
                  <a:pt x="4790875" y="5063794"/>
                  <a:pt x="4758615" y="5053040"/>
                </a:cubicBezTo>
                <a:lnTo>
                  <a:pt x="4694089" y="5053040"/>
                </a:lnTo>
                <a:lnTo>
                  <a:pt x="4694089" y="5069173"/>
                </a:lnTo>
                <a:cubicBezTo>
                  <a:pt x="4704843" y="5069173"/>
                  <a:pt x="4710219" y="5071861"/>
                  <a:pt x="4710219" y="5077239"/>
                </a:cubicBezTo>
                <a:cubicBezTo>
                  <a:pt x="4710219" y="5082615"/>
                  <a:pt x="4704843" y="5085302"/>
                  <a:pt x="4694089" y="5085302"/>
                </a:cubicBezTo>
                <a:lnTo>
                  <a:pt x="4710219" y="5101434"/>
                </a:lnTo>
                <a:lnTo>
                  <a:pt x="4710219" y="5117565"/>
                </a:lnTo>
                <a:cubicBezTo>
                  <a:pt x="4699465" y="5117565"/>
                  <a:pt x="4683334" y="5112187"/>
                  <a:pt x="4661827" y="5101434"/>
                </a:cubicBezTo>
                <a:lnTo>
                  <a:pt x="4645696" y="5069173"/>
                </a:lnTo>
                <a:cubicBezTo>
                  <a:pt x="4656448" y="5079926"/>
                  <a:pt x="4664516" y="5082615"/>
                  <a:pt x="4669893" y="5077239"/>
                </a:cubicBezTo>
                <a:cubicBezTo>
                  <a:pt x="4675268" y="5071861"/>
                  <a:pt x="4672582" y="5069173"/>
                  <a:pt x="4661827" y="5069173"/>
                </a:cubicBezTo>
                <a:cubicBezTo>
                  <a:pt x="4661827" y="5058419"/>
                  <a:pt x="4667206" y="5053040"/>
                  <a:pt x="4677959" y="5053040"/>
                </a:cubicBezTo>
                <a:cubicBezTo>
                  <a:pt x="4677959" y="5053040"/>
                  <a:pt x="4680648" y="5053040"/>
                  <a:pt x="4686024" y="5053040"/>
                </a:cubicBezTo>
                <a:cubicBezTo>
                  <a:pt x="4691402" y="5053040"/>
                  <a:pt x="4694089" y="5047665"/>
                  <a:pt x="4694089" y="5036911"/>
                </a:cubicBezTo>
                <a:lnTo>
                  <a:pt x="4726351" y="5036911"/>
                </a:lnTo>
                <a:cubicBezTo>
                  <a:pt x="4737106" y="5036911"/>
                  <a:pt x="4747860" y="5034222"/>
                  <a:pt x="4758615" y="5028844"/>
                </a:cubicBezTo>
                <a:cubicBezTo>
                  <a:pt x="4769367" y="5023469"/>
                  <a:pt x="4774744" y="5020780"/>
                  <a:pt x="4774744" y="5020780"/>
                </a:cubicBezTo>
                <a:cubicBezTo>
                  <a:pt x="4785498" y="5020780"/>
                  <a:pt x="4801629" y="5026156"/>
                  <a:pt x="4823137" y="5036911"/>
                </a:cubicBezTo>
                <a:cubicBezTo>
                  <a:pt x="4844644" y="5047665"/>
                  <a:pt x="4855398" y="5047665"/>
                  <a:pt x="4855398" y="5036911"/>
                </a:cubicBezTo>
                <a:lnTo>
                  <a:pt x="4903789" y="5036911"/>
                </a:lnTo>
                <a:cubicBezTo>
                  <a:pt x="4979066" y="5069173"/>
                  <a:pt x="5016709" y="5079926"/>
                  <a:pt x="5016709" y="5069173"/>
                </a:cubicBezTo>
                <a:cubicBezTo>
                  <a:pt x="5016709" y="5058419"/>
                  <a:pt x="5014019" y="5053040"/>
                  <a:pt x="5008642" y="5053040"/>
                </a:cubicBezTo>
                <a:cubicBezTo>
                  <a:pt x="5003264" y="5053040"/>
                  <a:pt x="4995198" y="5047665"/>
                  <a:pt x="4984443" y="5036911"/>
                </a:cubicBezTo>
                <a:cubicBezTo>
                  <a:pt x="4962936" y="5036911"/>
                  <a:pt x="4946805" y="5034222"/>
                  <a:pt x="4936051" y="5028844"/>
                </a:cubicBezTo>
                <a:cubicBezTo>
                  <a:pt x="4925298" y="5023469"/>
                  <a:pt x="4898415" y="5015402"/>
                  <a:pt x="4855398" y="5004648"/>
                </a:cubicBezTo>
                <a:cubicBezTo>
                  <a:pt x="4833889" y="5004648"/>
                  <a:pt x="4812382" y="5001961"/>
                  <a:pt x="4790875" y="4996584"/>
                </a:cubicBezTo>
                <a:cubicBezTo>
                  <a:pt x="4769367" y="4991206"/>
                  <a:pt x="4750548" y="4983139"/>
                  <a:pt x="4734414" y="4972387"/>
                </a:cubicBezTo>
                <a:cubicBezTo>
                  <a:pt x="4718285" y="4961634"/>
                  <a:pt x="4715598" y="4956256"/>
                  <a:pt x="4726351" y="4956256"/>
                </a:cubicBezTo>
                <a:cubicBezTo>
                  <a:pt x="4726351" y="4945502"/>
                  <a:pt x="4726351" y="4940126"/>
                  <a:pt x="4726351" y="4940126"/>
                </a:cubicBezTo>
                <a:cubicBezTo>
                  <a:pt x="4726351" y="4940126"/>
                  <a:pt x="4723665" y="4940126"/>
                  <a:pt x="4718285" y="4940126"/>
                </a:cubicBezTo>
                <a:cubicBezTo>
                  <a:pt x="4712910" y="4940126"/>
                  <a:pt x="4704843" y="4945502"/>
                  <a:pt x="4694089" y="4956256"/>
                </a:cubicBezTo>
                <a:lnTo>
                  <a:pt x="4677959" y="4956256"/>
                </a:lnTo>
                <a:cubicBezTo>
                  <a:pt x="4667206" y="4956256"/>
                  <a:pt x="4667206" y="4950878"/>
                  <a:pt x="4677959" y="4940126"/>
                </a:cubicBezTo>
                <a:cubicBezTo>
                  <a:pt x="4677959" y="4929371"/>
                  <a:pt x="4675268" y="4923994"/>
                  <a:pt x="4669893" y="4923994"/>
                </a:cubicBezTo>
                <a:cubicBezTo>
                  <a:pt x="4664516" y="4923994"/>
                  <a:pt x="4661827" y="4923994"/>
                  <a:pt x="4661827" y="4923994"/>
                </a:cubicBezTo>
                <a:cubicBezTo>
                  <a:pt x="4651072" y="4923994"/>
                  <a:pt x="4645696" y="4923994"/>
                  <a:pt x="4645696" y="4923994"/>
                </a:cubicBezTo>
                <a:lnTo>
                  <a:pt x="4629565" y="4923994"/>
                </a:lnTo>
                <a:lnTo>
                  <a:pt x="4613434" y="4859471"/>
                </a:lnTo>
                <a:lnTo>
                  <a:pt x="4661827" y="4891732"/>
                </a:lnTo>
                <a:lnTo>
                  <a:pt x="4790875" y="4923994"/>
                </a:lnTo>
                <a:cubicBezTo>
                  <a:pt x="4780122" y="4913239"/>
                  <a:pt x="4769367" y="4907864"/>
                  <a:pt x="4758615" y="4907864"/>
                </a:cubicBezTo>
                <a:cubicBezTo>
                  <a:pt x="4747860" y="4907864"/>
                  <a:pt x="4739793" y="4905176"/>
                  <a:pt x="4734414" y="4899798"/>
                </a:cubicBezTo>
                <a:cubicBezTo>
                  <a:pt x="4729038" y="4894420"/>
                  <a:pt x="4720974" y="4891732"/>
                  <a:pt x="4710219" y="4891732"/>
                </a:cubicBezTo>
                <a:cubicBezTo>
                  <a:pt x="4710219" y="4891732"/>
                  <a:pt x="4710219" y="4889043"/>
                  <a:pt x="4710219" y="4883667"/>
                </a:cubicBezTo>
                <a:cubicBezTo>
                  <a:pt x="4710219" y="4878289"/>
                  <a:pt x="4704843" y="4880980"/>
                  <a:pt x="4694089" y="4891732"/>
                </a:cubicBezTo>
                <a:cubicBezTo>
                  <a:pt x="4683334" y="4891732"/>
                  <a:pt x="4677959" y="4886356"/>
                  <a:pt x="4677959" y="4875602"/>
                </a:cubicBezTo>
                <a:cubicBezTo>
                  <a:pt x="4677959" y="4854093"/>
                  <a:pt x="4651072" y="4843339"/>
                  <a:pt x="4597306" y="4843339"/>
                </a:cubicBezTo>
                <a:lnTo>
                  <a:pt x="4581172" y="4859471"/>
                </a:lnTo>
                <a:lnTo>
                  <a:pt x="4565041" y="4859471"/>
                </a:lnTo>
                <a:cubicBezTo>
                  <a:pt x="4565041" y="4848717"/>
                  <a:pt x="4565041" y="4843339"/>
                  <a:pt x="4565041" y="4843339"/>
                </a:cubicBezTo>
                <a:lnTo>
                  <a:pt x="4484389" y="4811078"/>
                </a:lnTo>
                <a:lnTo>
                  <a:pt x="4452125" y="4794947"/>
                </a:lnTo>
                <a:cubicBezTo>
                  <a:pt x="4452125" y="4794947"/>
                  <a:pt x="4446748" y="4792260"/>
                  <a:pt x="4435994" y="4786881"/>
                </a:cubicBezTo>
                <a:cubicBezTo>
                  <a:pt x="4425242" y="4781506"/>
                  <a:pt x="4414487" y="4778817"/>
                  <a:pt x="4403734" y="4778817"/>
                </a:cubicBezTo>
                <a:lnTo>
                  <a:pt x="4371470" y="4762685"/>
                </a:lnTo>
                <a:lnTo>
                  <a:pt x="4274684" y="4730424"/>
                </a:lnTo>
                <a:cubicBezTo>
                  <a:pt x="4263932" y="4730424"/>
                  <a:pt x="4253177" y="4725047"/>
                  <a:pt x="4242426" y="4714293"/>
                </a:cubicBezTo>
                <a:lnTo>
                  <a:pt x="4177901" y="4682030"/>
                </a:lnTo>
                <a:cubicBezTo>
                  <a:pt x="4145639" y="4682030"/>
                  <a:pt x="4129509" y="4682030"/>
                  <a:pt x="4129509" y="4682030"/>
                </a:cubicBezTo>
                <a:cubicBezTo>
                  <a:pt x="4140264" y="4692784"/>
                  <a:pt x="4151016" y="4698162"/>
                  <a:pt x="4161770" y="4698162"/>
                </a:cubicBezTo>
                <a:cubicBezTo>
                  <a:pt x="4194029" y="4698162"/>
                  <a:pt x="4188656" y="4714293"/>
                  <a:pt x="4145639" y="4746556"/>
                </a:cubicBezTo>
                <a:cubicBezTo>
                  <a:pt x="4124129" y="4757307"/>
                  <a:pt x="4113377" y="4757307"/>
                  <a:pt x="4113377" y="4746556"/>
                </a:cubicBezTo>
                <a:cubicBezTo>
                  <a:pt x="4102622" y="4735801"/>
                  <a:pt x="4097247" y="4730424"/>
                  <a:pt x="4097247" y="4730424"/>
                </a:cubicBezTo>
                <a:cubicBezTo>
                  <a:pt x="4097247" y="4730424"/>
                  <a:pt x="4091868" y="4730424"/>
                  <a:pt x="4081116" y="4730424"/>
                </a:cubicBezTo>
                <a:lnTo>
                  <a:pt x="4081116" y="4714293"/>
                </a:lnTo>
                <a:cubicBezTo>
                  <a:pt x="4081116" y="4703539"/>
                  <a:pt x="4086491" y="4698162"/>
                  <a:pt x="4097247" y="4698162"/>
                </a:cubicBezTo>
                <a:lnTo>
                  <a:pt x="4113377" y="4698162"/>
                </a:lnTo>
                <a:cubicBezTo>
                  <a:pt x="4091868" y="4687408"/>
                  <a:pt x="4059606" y="4676652"/>
                  <a:pt x="4016592" y="4665901"/>
                </a:cubicBezTo>
                <a:cubicBezTo>
                  <a:pt x="4005839" y="4665901"/>
                  <a:pt x="3995084" y="4660523"/>
                  <a:pt x="3984330" y="4649769"/>
                </a:cubicBezTo>
                <a:lnTo>
                  <a:pt x="3968199" y="4633639"/>
                </a:lnTo>
                <a:cubicBezTo>
                  <a:pt x="3968199" y="4644393"/>
                  <a:pt x="3965510" y="4649769"/>
                  <a:pt x="3960133" y="4649769"/>
                </a:cubicBezTo>
                <a:cubicBezTo>
                  <a:pt x="3954757" y="4649769"/>
                  <a:pt x="3952068" y="4649769"/>
                  <a:pt x="3952068" y="4649769"/>
                </a:cubicBezTo>
                <a:cubicBezTo>
                  <a:pt x="3930560" y="4649769"/>
                  <a:pt x="3922496" y="4647080"/>
                  <a:pt x="3927872" y="4641705"/>
                </a:cubicBezTo>
                <a:cubicBezTo>
                  <a:pt x="3933250" y="4636326"/>
                  <a:pt x="3930560" y="4628261"/>
                  <a:pt x="3919808" y="4617506"/>
                </a:cubicBezTo>
                <a:cubicBezTo>
                  <a:pt x="3941315" y="4628261"/>
                  <a:pt x="3952068" y="4628261"/>
                  <a:pt x="3952068" y="4617506"/>
                </a:cubicBezTo>
                <a:lnTo>
                  <a:pt x="4016592" y="4617506"/>
                </a:lnTo>
                <a:cubicBezTo>
                  <a:pt x="4016592" y="4628261"/>
                  <a:pt x="4011215" y="4633639"/>
                  <a:pt x="4000461" y="4633639"/>
                </a:cubicBezTo>
                <a:lnTo>
                  <a:pt x="4000461" y="4649769"/>
                </a:lnTo>
                <a:lnTo>
                  <a:pt x="4064985" y="4633639"/>
                </a:lnTo>
                <a:lnTo>
                  <a:pt x="4081116" y="4633639"/>
                </a:lnTo>
                <a:cubicBezTo>
                  <a:pt x="4081116" y="4633639"/>
                  <a:pt x="4086491" y="4633639"/>
                  <a:pt x="4097247" y="4633639"/>
                </a:cubicBezTo>
                <a:lnTo>
                  <a:pt x="4113377" y="4617506"/>
                </a:lnTo>
                <a:cubicBezTo>
                  <a:pt x="4091868" y="4606755"/>
                  <a:pt x="4081116" y="4601376"/>
                  <a:pt x="4081116" y="4601376"/>
                </a:cubicBezTo>
                <a:lnTo>
                  <a:pt x="3984330" y="4585247"/>
                </a:lnTo>
                <a:lnTo>
                  <a:pt x="4016592" y="4569115"/>
                </a:lnTo>
                <a:cubicBezTo>
                  <a:pt x="4027346" y="4569115"/>
                  <a:pt x="4035412" y="4569115"/>
                  <a:pt x="4040788" y="4569115"/>
                </a:cubicBezTo>
                <a:cubicBezTo>
                  <a:pt x="4046166" y="4569115"/>
                  <a:pt x="4043475" y="4563738"/>
                  <a:pt x="4032723" y="4552984"/>
                </a:cubicBezTo>
                <a:cubicBezTo>
                  <a:pt x="4021967" y="4552984"/>
                  <a:pt x="4016592" y="4552984"/>
                  <a:pt x="4016592" y="4552984"/>
                </a:cubicBezTo>
                <a:cubicBezTo>
                  <a:pt x="4016592" y="4552984"/>
                  <a:pt x="4016592" y="4547606"/>
                  <a:pt x="4016592" y="4536852"/>
                </a:cubicBezTo>
                <a:lnTo>
                  <a:pt x="4016592" y="4520721"/>
                </a:lnTo>
                <a:cubicBezTo>
                  <a:pt x="4005839" y="4520721"/>
                  <a:pt x="4000461" y="4526101"/>
                  <a:pt x="4000461" y="4536852"/>
                </a:cubicBezTo>
                <a:cubicBezTo>
                  <a:pt x="3989706" y="4536852"/>
                  <a:pt x="3978954" y="4536852"/>
                  <a:pt x="3968199" y="4536852"/>
                </a:cubicBezTo>
                <a:cubicBezTo>
                  <a:pt x="3968199" y="4536852"/>
                  <a:pt x="3965510" y="4534165"/>
                  <a:pt x="3960133" y="4528788"/>
                </a:cubicBezTo>
                <a:cubicBezTo>
                  <a:pt x="3954757" y="4523410"/>
                  <a:pt x="3946692" y="4520721"/>
                  <a:pt x="3935937" y="4520721"/>
                </a:cubicBezTo>
                <a:lnTo>
                  <a:pt x="3919808" y="4504592"/>
                </a:lnTo>
                <a:lnTo>
                  <a:pt x="3919808" y="4488460"/>
                </a:lnTo>
                <a:cubicBezTo>
                  <a:pt x="3909051" y="4488460"/>
                  <a:pt x="3906364" y="4485771"/>
                  <a:pt x="3911743" y="4480397"/>
                </a:cubicBezTo>
                <a:cubicBezTo>
                  <a:pt x="3917119" y="4475019"/>
                  <a:pt x="3930560" y="4472330"/>
                  <a:pt x="3952068" y="4472330"/>
                </a:cubicBezTo>
                <a:lnTo>
                  <a:pt x="3968199" y="4472330"/>
                </a:lnTo>
                <a:lnTo>
                  <a:pt x="4016592" y="4472330"/>
                </a:lnTo>
                <a:cubicBezTo>
                  <a:pt x="4048854" y="4483084"/>
                  <a:pt x="4064985" y="4483084"/>
                  <a:pt x="4064985" y="4472330"/>
                </a:cubicBezTo>
                <a:lnTo>
                  <a:pt x="4032723" y="4456198"/>
                </a:lnTo>
                <a:cubicBezTo>
                  <a:pt x="4032723" y="4456198"/>
                  <a:pt x="4030036" y="4456198"/>
                  <a:pt x="4024657" y="4456198"/>
                </a:cubicBezTo>
                <a:cubicBezTo>
                  <a:pt x="4019280" y="4456198"/>
                  <a:pt x="4016592" y="4453510"/>
                  <a:pt x="4016592" y="4448134"/>
                </a:cubicBezTo>
                <a:cubicBezTo>
                  <a:pt x="4016592" y="4442756"/>
                  <a:pt x="4021967" y="4440067"/>
                  <a:pt x="4032723" y="4440067"/>
                </a:cubicBezTo>
                <a:lnTo>
                  <a:pt x="4016592" y="4423938"/>
                </a:lnTo>
                <a:lnTo>
                  <a:pt x="3919808" y="4375543"/>
                </a:lnTo>
                <a:lnTo>
                  <a:pt x="3871415" y="4359414"/>
                </a:lnTo>
                <a:cubicBezTo>
                  <a:pt x="3871415" y="4370167"/>
                  <a:pt x="3871415" y="4375543"/>
                  <a:pt x="3871415" y="4375543"/>
                </a:cubicBezTo>
                <a:lnTo>
                  <a:pt x="3871415" y="4391675"/>
                </a:lnTo>
                <a:cubicBezTo>
                  <a:pt x="3871415" y="4402429"/>
                  <a:pt x="3876792" y="4413184"/>
                  <a:pt x="3887547" y="4423938"/>
                </a:cubicBezTo>
                <a:cubicBezTo>
                  <a:pt x="3898299" y="4434689"/>
                  <a:pt x="3909051" y="4440067"/>
                  <a:pt x="3919808" y="4440067"/>
                </a:cubicBezTo>
                <a:lnTo>
                  <a:pt x="3887547" y="4456198"/>
                </a:lnTo>
                <a:lnTo>
                  <a:pt x="3855284" y="4440067"/>
                </a:lnTo>
                <a:cubicBezTo>
                  <a:pt x="3866038" y="4440067"/>
                  <a:pt x="3866038" y="4434689"/>
                  <a:pt x="3855284" y="4423938"/>
                </a:cubicBezTo>
                <a:cubicBezTo>
                  <a:pt x="3844530" y="4423938"/>
                  <a:pt x="3833775" y="4421249"/>
                  <a:pt x="3823020" y="4415871"/>
                </a:cubicBezTo>
                <a:cubicBezTo>
                  <a:pt x="3812265" y="4410493"/>
                  <a:pt x="3801513" y="4407806"/>
                  <a:pt x="3790760" y="4407806"/>
                </a:cubicBezTo>
                <a:lnTo>
                  <a:pt x="3774628" y="4375543"/>
                </a:lnTo>
                <a:lnTo>
                  <a:pt x="3790760" y="4359414"/>
                </a:lnTo>
                <a:cubicBezTo>
                  <a:pt x="3780006" y="4348660"/>
                  <a:pt x="3785383" y="4337906"/>
                  <a:pt x="3806892" y="4327151"/>
                </a:cubicBezTo>
                <a:cubicBezTo>
                  <a:pt x="3817644" y="4327151"/>
                  <a:pt x="3828398" y="4327151"/>
                  <a:pt x="3839151" y="4327151"/>
                </a:cubicBezTo>
                <a:cubicBezTo>
                  <a:pt x="3871415" y="4337906"/>
                  <a:pt x="3887547" y="4340595"/>
                  <a:pt x="3887547" y="4335217"/>
                </a:cubicBezTo>
                <a:cubicBezTo>
                  <a:pt x="3887547" y="4329839"/>
                  <a:pt x="3871415" y="4319085"/>
                  <a:pt x="3839151" y="4302956"/>
                </a:cubicBezTo>
                <a:cubicBezTo>
                  <a:pt x="3806892" y="4286825"/>
                  <a:pt x="3785383" y="4278760"/>
                  <a:pt x="3774628" y="4278760"/>
                </a:cubicBezTo>
                <a:cubicBezTo>
                  <a:pt x="3763876" y="4278760"/>
                  <a:pt x="3755809" y="4273380"/>
                  <a:pt x="3750433" y="4262629"/>
                </a:cubicBezTo>
                <a:cubicBezTo>
                  <a:pt x="3745055" y="4251875"/>
                  <a:pt x="3761188" y="4246497"/>
                  <a:pt x="3798824" y="4246497"/>
                </a:cubicBezTo>
                <a:cubicBezTo>
                  <a:pt x="3836464" y="4246497"/>
                  <a:pt x="3860660" y="4249184"/>
                  <a:pt x="3871415" y="4254562"/>
                </a:cubicBezTo>
                <a:cubicBezTo>
                  <a:pt x="3882168" y="4259939"/>
                  <a:pt x="3895609" y="4259939"/>
                  <a:pt x="3911743" y="4254562"/>
                </a:cubicBezTo>
                <a:lnTo>
                  <a:pt x="3923472" y="4253096"/>
                </a:lnTo>
                <a:lnTo>
                  <a:pt x="3927872" y="4254564"/>
                </a:lnTo>
                <a:lnTo>
                  <a:pt x="3927872" y="4262629"/>
                </a:lnTo>
                <a:cubicBezTo>
                  <a:pt x="3922496" y="4273380"/>
                  <a:pt x="3919808" y="4278760"/>
                  <a:pt x="3919808" y="4278760"/>
                </a:cubicBezTo>
                <a:cubicBezTo>
                  <a:pt x="3930560" y="4278760"/>
                  <a:pt x="3935937" y="4278760"/>
                  <a:pt x="3935937" y="4278760"/>
                </a:cubicBezTo>
                <a:cubicBezTo>
                  <a:pt x="3935937" y="4268005"/>
                  <a:pt x="3941315" y="4262629"/>
                  <a:pt x="3952068" y="4262629"/>
                </a:cubicBezTo>
                <a:lnTo>
                  <a:pt x="3927872" y="4254564"/>
                </a:lnTo>
                <a:lnTo>
                  <a:pt x="3927872" y="4252547"/>
                </a:lnTo>
                <a:lnTo>
                  <a:pt x="3923472" y="4253096"/>
                </a:lnTo>
                <a:lnTo>
                  <a:pt x="3903675" y="4246497"/>
                </a:lnTo>
                <a:cubicBezTo>
                  <a:pt x="3892920" y="4246497"/>
                  <a:pt x="3887547" y="4241119"/>
                  <a:pt x="3887547" y="4230366"/>
                </a:cubicBezTo>
                <a:cubicBezTo>
                  <a:pt x="3887547" y="4219612"/>
                  <a:pt x="3839151" y="4214234"/>
                  <a:pt x="3742366" y="4214234"/>
                </a:cubicBezTo>
                <a:lnTo>
                  <a:pt x="3758496" y="4198105"/>
                </a:lnTo>
                <a:cubicBezTo>
                  <a:pt x="3780006" y="4187351"/>
                  <a:pt x="3801513" y="4181975"/>
                  <a:pt x="3823020" y="4181975"/>
                </a:cubicBezTo>
                <a:lnTo>
                  <a:pt x="3839151" y="4181975"/>
                </a:lnTo>
                <a:cubicBezTo>
                  <a:pt x="3839151" y="4181975"/>
                  <a:pt x="3844530" y="4181975"/>
                  <a:pt x="3855284" y="4181975"/>
                </a:cubicBezTo>
                <a:lnTo>
                  <a:pt x="3871415" y="4181975"/>
                </a:lnTo>
                <a:cubicBezTo>
                  <a:pt x="3860660" y="4181975"/>
                  <a:pt x="3852596" y="4179284"/>
                  <a:pt x="3847216" y="4173908"/>
                </a:cubicBezTo>
                <a:cubicBezTo>
                  <a:pt x="3841841" y="4168530"/>
                  <a:pt x="3833775" y="4165843"/>
                  <a:pt x="3823020" y="4165843"/>
                </a:cubicBezTo>
                <a:cubicBezTo>
                  <a:pt x="3812265" y="4165843"/>
                  <a:pt x="3804200" y="4165843"/>
                  <a:pt x="3798824" y="4165843"/>
                </a:cubicBezTo>
                <a:cubicBezTo>
                  <a:pt x="3793448" y="4165843"/>
                  <a:pt x="3790760" y="4160465"/>
                  <a:pt x="3790760" y="4149712"/>
                </a:cubicBezTo>
                <a:cubicBezTo>
                  <a:pt x="3790760" y="4149712"/>
                  <a:pt x="3758496" y="4149712"/>
                  <a:pt x="3693973" y="4149712"/>
                </a:cubicBezTo>
                <a:lnTo>
                  <a:pt x="3613321" y="4149712"/>
                </a:lnTo>
                <a:cubicBezTo>
                  <a:pt x="3613321" y="4138958"/>
                  <a:pt x="3634828" y="4133580"/>
                  <a:pt x="3677842" y="4133580"/>
                </a:cubicBezTo>
                <a:cubicBezTo>
                  <a:pt x="3688596" y="4133580"/>
                  <a:pt x="3702041" y="4133580"/>
                  <a:pt x="3718169" y="4133580"/>
                </a:cubicBezTo>
                <a:cubicBezTo>
                  <a:pt x="3734302" y="4133580"/>
                  <a:pt x="3747743" y="4133580"/>
                  <a:pt x="3758496" y="4133580"/>
                </a:cubicBezTo>
                <a:cubicBezTo>
                  <a:pt x="3769251" y="4133580"/>
                  <a:pt x="3782692" y="4136269"/>
                  <a:pt x="3798824" y="4141647"/>
                </a:cubicBezTo>
                <a:cubicBezTo>
                  <a:pt x="3814954" y="4147025"/>
                  <a:pt x="3828398" y="4149712"/>
                  <a:pt x="3839151" y="4149712"/>
                </a:cubicBezTo>
                <a:lnTo>
                  <a:pt x="3710106" y="4101319"/>
                </a:lnTo>
                <a:lnTo>
                  <a:pt x="3693973" y="4101319"/>
                </a:lnTo>
                <a:cubicBezTo>
                  <a:pt x="3693973" y="4090566"/>
                  <a:pt x="3704728" y="4085188"/>
                  <a:pt x="3726237" y="4085188"/>
                </a:cubicBezTo>
                <a:lnTo>
                  <a:pt x="3742366" y="4085188"/>
                </a:lnTo>
                <a:cubicBezTo>
                  <a:pt x="3731613" y="4074434"/>
                  <a:pt x="3728924" y="4066370"/>
                  <a:pt x="3734302" y="4060992"/>
                </a:cubicBezTo>
                <a:cubicBezTo>
                  <a:pt x="3739679" y="4055614"/>
                  <a:pt x="3731613" y="4052925"/>
                  <a:pt x="3710106" y="4052925"/>
                </a:cubicBezTo>
                <a:cubicBezTo>
                  <a:pt x="3645583" y="4020664"/>
                  <a:pt x="3586434" y="4004534"/>
                  <a:pt x="3532666" y="4004534"/>
                </a:cubicBezTo>
                <a:lnTo>
                  <a:pt x="3484275" y="3988403"/>
                </a:lnTo>
                <a:lnTo>
                  <a:pt x="3435880" y="3988403"/>
                </a:lnTo>
                <a:cubicBezTo>
                  <a:pt x="3425125" y="3988403"/>
                  <a:pt x="3419749" y="3985716"/>
                  <a:pt x="3419749" y="3980338"/>
                </a:cubicBezTo>
                <a:cubicBezTo>
                  <a:pt x="3419749" y="3974960"/>
                  <a:pt x="3414373" y="3972271"/>
                  <a:pt x="3403618" y="3972271"/>
                </a:cubicBezTo>
                <a:lnTo>
                  <a:pt x="3468142" y="3972271"/>
                </a:lnTo>
                <a:lnTo>
                  <a:pt x="3516532" y="3972271"/>
                </a:lnTo>
                <a:lnTo>
                  <a:pt x="3484275" y="3956142"/>
                </a:lnTo>
                <a:lnTo>
                  <a:pt x="3468142" y="3923879"/>
                </a:lnTo>
                <a:cubicBezTo>
                  <a:pt x="3478896" y="3923879"/>
                  <a:pt x="3497715" y="3929257"/>
                  <a:pt x="3524600" y="3940010"/>
                </a:cubicBezTo>
                <a:cubicBezTo>
                  <a:pt x="3551486" y="3950764"/>
                  <a:pt x="3570304" y="3961517"/>
                  <a:pt x="3581058" y="3972271"/>
                </a:cubicBezTo>
                <a:lnTo>
                  <a:pt x="3661713" y="3988403"/>
                </a:lnTo>
                <a:cubicBezTo>
                  <a:pt x="3661713" y="3977649"/>
                  <a:pt x="3664400" y="3969584"/>
                  <a:pt x="3669778" y="3964207"/>
                </a:cubicBezTo>
                <a:cubicBezTo>
                  <a:pt x="3675155" y="3958829"/>
                  <a:pt x="3677842" y="3950764"/>
                  <a:pt x="3677842" y="3940010"/>
                </a:cubicBezTo>
                <a:cubicBezTo>
                  <a:pt x="3688596" y="3929257"/>
                  <a:pt x="3696662" y="3921192"/>
                  <a:pt x="3702041" y="3915814"/>
                </a:cubicBezTo>
                <a:cubicBezTo>
                  <a:pt x="3707417" y="3910438"/>
                  <a:pt x="3720858" y="3907749"/>
                  <a:pt x="3742366" y="3907749"/>
                </a:cubicBezTo>
                <a:lnTo>
                  <a:pt x="3758496" y="3891617"/>
                </a:lnTo>
                <a:cubicBezTo>
                  <a:pt x="3747743" y="3891617"/>
                  <a:pt x="3731613" y="3891617"/>
                  <a:pt x="3710106" y="3891617"/>
                </a:cubicBezTo>
                <a:cubicBezTo>
                  <a:pt x="3710106" y="3891617"/>
                  <a:pt x="3704728" y="3886242"/>
                  <a:pt x="3693973" y="3875488"/>
                </a:cubicBezTo>
                <a:lnTo>
                  <a:pt x="3710106" y="3859355"/>
                </a:lnTo>
                <a:cubicBezTo>
                  <a:pt x="3731613" y="3859355"/>
                  <a:pt x="3745055" y="3864733"/>
                  <a:pt x="3750433" y="3875488"/>
                </a:cubicBezTo>
                <a:cubicBezTo>
                  <a:pt x="3755809" y="3886242"/>
                  <a:pt x="3769251" y="3891617"/>
                  <a:pt x="3790760" y="3891617"/>
                </a:cubicBezTo>
                <a:lnTo>
                  <a:pt x="3839151" y="3907749"/>
                </a:lnTo>
                <a:lnTo>
                  <a:pt x="3903675" y="3891617"/>
                </a:lnTo>
                <a:cubicBezTo>
                  <a:pt x="3903675" y="3891617"/>
                  <a:pt x="3898299" y="3888929"/>
                  <a:pt x="3887547" y="3883551"/>
                </a:cubicBezTo>
                <a:cubicBezTo>
                  <a:pt x="3876792" y="3878175"/>
                  <a:pt x="3871415" y="3872799"/>
                  <a:pt x="3871415" y="3867421"/>
                </a:cubicBezTo>
                <a:cubicBezTo>
                  <a:pt x="3871415" y="3862043"/>
                  <a:pt x="3866038" y="3859355"/>
                  <a:pt x="3855284" y="3859355"/>
                </a:cubicBezTo>
                <a:cubicBezTo>
                  <a:pt x="3844530" y="3859355"/>
                  <a:pt x="3833775" y="3859355"/>
                  <a:pt x="3823020" y="3859355"/>
                </a:cubicBezTo>
                <a:cubicBezTo>
                  <a:pt x="3790760" y="3859355"/>
                  <a:pt x="3774628" y="3859355"/>
                  <a:pt x="3774628" y="3859355"/>
                </a:cubicBezTo>
                <a:lnTo>
                  <a:pt x="3742366" y="3843225"/>
                </a:lnTo>
                <a:cubicBezTo>
                  <a:pt x="3720858" y="3843225"/>
                  <a:pt x="3704728" y="3837847"/>
                  <a:pt x="3693973" y="3827094"/>
                </a:cubicBezTo>
                <a:lnTo>
                  <a:pt x="3645583" y="3794833"/>
                </a:lnTo>
                <a:lnTo>
                  <a:pt x="3629451" y="3778701"/>
                </a:lnTo>
                <a:cubicBezTo>
                  <a:pt x="3640204" y="3778701"/>
                  <a:pt x="3648271" y="3773325"/>
                  <a:pt x="3653648" y="3762570"/>
                </a:cubicBezTo>
                <a:cubicBezTo>
                  <a:pt x="3659024" y="3751816"/>
                  <a:pt x="3667089" y="3749129"/>
                  <a:pt x="3677842" y="3754505"/>
                </a:cubicBezTo>
                <a:cubicBezTo>
                  <a:pt x="3688596" y="3759883"/>
                  <a:pt x="3693973" y="3757193"/>
                  <a:pt x="3693973" y="3746440"/>
                </a:cubicBezTo>
                <a:cubicBezTo>
                  <a:pt x="3693973" y="3735687"/>
                  <a:pt x="3691285" y="3730308"/>
                  <a:pt x="3685909" y="3730308"/>
                </a:cubicBezTo>
                <a:cubicBezTo>
                  <a:pt x="3680533" y="3730308"/>
                  <a:pt x="3677842" y="3724930"/>
                  <a:pt x="3677842" y="3714179"/>
                </a:cubicBezTo>
                <a:cubicBezTo>
                  <a:pt x="3677842" y="3703424"/>
                  <a:pt x="3680533" y="3698047"/>
                  <a:pt x="3685909" y="3698047"/>
                </a:cubicBezTo>
                <a:cubicBezTo>
                  <a:pt x="3691285" y="3698047"/>
                  <a:pt x="3696662" y="3700734"/>
                  <a:pt x="3702041" y="3706112"/>
                </a:cubicBezTo>
                <a:cubicBezTo>
                  <a:pt x="3707417" y="3711490"/>
                  <a:pt x="3712793" y="3711490"/>
                  <a:pt x="3718169" y="3706112"/>
                </a:cubicBezTo>
                <a:cubicBezTo>
                  <a:pt x="3723547" y="3700734"/>
                  <a:pt x="3726237" y="3698047"/>
                  <a:pt x="3726237" y="3698047"/>
                </a:cubicBezTo>
                <a:cubicBezTo>
                  <a:pt x="3736992" y="3687294"/>
                  <a:pt x="3742366" y="3687294"/>
                  <a:pt x="3742366" y="3698047"/>
                </a:cubicBezTo>
                <a:lnTo>
                  <a:pt x="3750433" y="3706112"/>
                </a:lnTo>
                <a:lnTo>
                  <a:pt x="3774628" y="3681916"/>
                </a:lnTo>
                <a:lnTo>
                  <a:pt x="3742366" y="3665787"/>
                </a:lnTo>
                <a:lnTo>
                  <a:pt x="3726237" y="3649655"/>
                </a:lnTo>
                <a:cubicBezTo>
                  <a:pt x="3736992" y="3649655"/>
                  <a:pt x="3763876" y="3655033"/>
                  <a:pt x="3806892" y="3665787"/>
                </a:cubicBezTo>
                <a:lnTo>
                  <a:pt x="3871415" y="3681916"/>
                </a:lnTo>
                <a:lnTo>
                  <a:pt x="3839151" y="3649655"/>
                </a:lnTo>
                <a:cubicBezTo>
                  <a:pt x="3817644" y="3649655"/>
                  <a:pt x="3801513" y="3644275"/>
                  <a:pt x="3790760" y="3633524"/>
                </a:cubicBezTo>
                <a:lnTo>
                  <a:pt x="3774628" y="3633524"/>
                </a:lnTo>
                <a:cubicBezTo>
                  <a:pt x="3763876" y="3633524"/>
                  <a:pt x="3753120" y="3633524"/>
                  <a:pt x="3742366" y="3633524"/>
                </a:cubicBezTo>
                <a:cubicBezTo>
                  <a:pt x="3731613" y="3633524"/>
                  <a:pt x="3726237" y="3633524"/>
                  <a:pt x="3726237" y="3633524"/>
                </a:cubicBezTo>
                <a:cubicBezTo>
                  <a:pt x="3715482" y="3633524"/>
                  <a:pt x="3712793" y="3644275"/>
                  <a:pt x="3718169" y="3665787"/>
                </a:cubicBezTo>
                <a:cubicBezTo>
                  <a:pt x="3723547" y="3687294"/>
                  <a:pt x="3710106" y="3692670"/>
                  <a:pt x="3677842" y="3681916"/>
                </a:cubicBezTo>
                <a:cubicBezTo>
                  <a:pt x="3667089" y="3681916"/>
                  <a:pt x="3659024" y="3681916"/>
                  <a:pt x="3653648" y="3681916"/>
                </a:cubicBezTo>
                <a:cubicBezTo>
                  <a:pt x="3648271" y="3681916"/>
                  <a:pt x="3640204" y="3687294"/>
                  <a:pt x="3629451" y="3698047"/>
                </a:cubicBezTo>
                <a:cubicBezTo>
                  <a:pt x="3640204" y="3676538"/>
                  <a:pt x="3650959" y="3665787"/>
                  <a:pt x="3661713" y="3665787"/>
                </a:cubicBezTo>
                <a:cubicBezTo>
                  <a:pt x="3661713" y="3644275"/>
                  <a:pt x="3624076" y="3633524"/>
                  <a:pt x="3548797" y="3633524"/>
                </a:cubicBezTo>
                <a:lnTo>
                  <a:pt x="3500404" y="3617392"/>
                </a:lnTo>
                <a:lnTo>
                  <a:pt x="3484275" y="3617392"/>
                </a:lnTo>
                <a:lnTo>
                  <a:pt x="3468142" y="3601262"/>
                </a:lnTo>
                <a:cubicBezTo>
                  <a:pt x="3489651" y="3601262"/>
                  <a:pt x="3516532" y="3601262"/>
                  <a:pt x="3548797" y="3601262"/>
                </a:cubicBezTo>
                <a:cubicBezTo>
                  <a:pt x="3559551" y="3601262"/>
                  <a:pt x="3570304" y="3601262"/>
                  <a:pt x="3581058" y="3601262"/>
                </a:cubicBezTo>
                <a:cubicBezTo>
                  <a:pt x="3591811" y="3601262"/>
                  <a:pt x="3597187" y="3601262"/>
                  <a:pt x="3597187" y="3601262"/>
                </a:cubicBezTo>
                <a:lnTo>
                  <a:pt x="3627434" y="3611344"/>
                </a:lnTo>
                <a:lnTo>
                  <a:pt x="3645583" y="3617392"/>
                </a:lnTo>
                <a:lnTo>
                  <a:pt x="3661713" y="3617392"/>
                </a:lnTo>
                <a:cubicBezTo>
                  <a:pt x="3656334" y="3612016"/>
                  <a:pt x="3651630" y="3608656"/>
                  <a:pt x="3647599" y="3607310"/>
                </a:cubicBezTo>
                <a:cubicBezTo>
                  <a:pt x="3643565" y="3605969"/>
                  <a:pt x="3640204" y="3606639"/>
                  <a:pt x="3637517" y="3609328"/>
                </a:cubicBezTo>
                <a:lnTo>
                  <a:pt x="3627434" y="3611344"/>
                </a:lnTo>
                <a:lnTo>
                  <a:pt x="3613321" y="3601262"/>
                </a:lnTo>
                <a:cubicBezTo>
                  <a:pt x="3613321" y="3601262"/>
                  <a:pt x="3607942" y="3601262"/>
                  <a:pt x="3597187" y="3601262"/>
                </a:cubicBezTo>
                <a:cubicBezTo>
                  <a:pt x="3607942" y="3590507"/>
                  <a:pt x="3618697" y="3585129"/>
                  <a:pt x="3629451" y="3585129"/>
                </a:cubicBezTo>
                <a:cubicBezTo>
                  <a:pt x="3661713" y="3595884"/>
                  <a:pt x="3677842" y="3590507"/>
                  <a:pt x="3677842" y="3569000"/>
                </a:cubicBezTo>
                <a:cubicBezTo>
                  <a:pt x="3677842" y="3558246"/>
                  <a:pt x="3669778" y="3552870"/>
                  <a:pt x="3653648" y="3552870"/>
                </a:cubicBezTo>
                <a:cubicBezTo>
                  <a:pt x="3637517" y="3552870"/>
                  <a:pt x="3624076" y="3547492"/>
                  <a:pt x="3613321" y="3536738"/>
                </a:cubicBezTo>
                <a:lnTo>
                  <a:pt x="3581058" y="3536738"/>
                </a:lnTo>
                <a:cubicBezTo>
                  <a:pt x="3581058" y="3547492"/>
                  <a:pt x="3581058" y="3555557"/>
                  <a:pt x="3581058" y="3560934"/>
                </a:cubicBezTo>
                <a:cubicBezTo>
                  <a:pt x="3581058" y="3566311"/>
                  <a:pt x="3581058" y="3569000"/>
                  <a:pt x="3581058" y="3569000"/>
                </a:cubicBezTo>
                <a:cubicBezTo>
                  <a:pt x="3570304" y="3569000"/>
                  <a:pt x="3564924" y="3566311"/>
                  <a:pt x="3564924" y="3560934"/>
                </a:cubicBezTo>
                <a:cubicBezTo>
                  <a:pt x="3564924" y="3555557"/>
                  <a:pt x="3554175" y="3552870"/>
                  <a:pt x="3532666" y="3552870"/>
                </a:cubicBezTo>
                <a:cubicBezTo>
                  <a:pt x="3564924" y="3531361"/>
                  <a:pt x="3564924" y="3515229"/>
                  <a:pt x="3532666" y="3504475"/>
                </a:cubicBezTo>
                <a:lnTo>
                  <a:pt x="3532666" y="3488346"/>
                </a:lnTo>
                <a:cubicBezTo>
                  <a:pt x="3532666" y="3488346"/>
                  <a:pt x="3538042" y="3488346"/>
                  <a:pt x="3548797" y="3488346"/>
                </a:cubicBezTo>
                <a:cubicBezTo>
                  <a:pt x="3613321" y="3531361"/>
                  <a:pt x="3656337" y="3552870"/>
                  <a:pt x="3677842" y="3552870"/>
                </a:cubicBezTo>
                <a:lnTo>
                  <a:pt x="3693973" y="3552870"/>
                </a:lnTo>
                <a:lnTo>
                  <a:pt x="3710106" y="3552870"/>
                </a:lnTo>
                <a:cubicBezTo>
                  <a:pt x="3710106" y="3542116"/>
                  <a:pt x="3699351" y="3531361"/>
                  <a:pt x="3677842" y="3520607"/>
                </a:cubicBezTo>
                <a:cubicBezTo>
                  <a:pt x="3699351" y="3531361"/>
                  <a:pt x="3715482" y="3531361"/>
                  <a:pt x="3726237" y="3520607"/>
                </a:cubicBezTo>
                <a:cubicBezTo>
                  <a:pt x="3736992" y="3509853"/>
                  <a:pt x="3736992" y="3504475"/>
                  <a:pt x="3726237" y="3504475"/>
                </a:cubicBezTo>
                <a:cubicBezTo>
                  <a:pt x="3726237" y="3504475"/>
                  <a:pt x="3720858" y="3504475"/>
                  <a:pt x="3710106" y="3504475"/>
                </a:cubicBezTo>
                <a:cubicBezTo>
                  <a:pt x="3699351" y="3504475"/>
                  <a:pt x="3691285" y="3504475"/>
                  <a:pt x="3685909" y="3504475"/>
                </a:cubicBezTo>
                <a:cubicBezTo>
                  <a:pt x="3680533" y="3504475"/>
                  <a:pt x="3677842" y="3504475"/>
                  <a:pt x="3677842" y="3504475"/>
                </a:cubicBezTo>
                <a:cubicBezTo>
                  <a:pt x="3677842" y="3504475"/>
                  <a:pt x="3672466" y="3504475"/>
                  <a:pt x="3661713" y="3504475"/>
                </a:cubicBezTo>
                <a:lnTo>
                  <a:pt x="3677842" y="3520607"/>
                </a:lnTo>
                <a:lnTo>
                  <a:pt x="3629451" y="3504475"/>
                </a:lnTo>
                <a:cubicBezTo>
                  <a:pt x="3629451" y="3493724"/>
                  <a:pt x="3624076" y="3488346"/>
                  <a:pt x="3613321" y="3488346"/>
                </a:cubicBezTo>
                <a:lnTo>
                  <a:pt x="3597187" y="3488346"/>
                </a:lnTo>
                <a:cubicBezTo>
                  <a:pt x="3586434" y="3477592"/>
                  <a:pt x="3578370" y="3472215"/>
                  <a:pt x="3572992" y="3472215"/>
                </a:cubicBezTo>
                <a:cubicBezTo>
                  <a:pt x="3567615" y="3472215"/>
                  <a:pt x="3554175" y="3472215"/>
                  <a:pt x="3532666" y="3472215"/>
                </a:cubicBezTo>
                <a:cubicBezTo>
                  <a:pt x="3511156" y="3461461"/>
                  <a:pt x="3500404" y="3461461"/>
                  <a:pt x="3500404" y="3472215"/>
                </a:cubicBezTo>
                <a:cubicBezTo>
                  <a:pt x="3500404" y="3482967"/>
                  <a:pt x="3489651" y="3485657"/>
                  <a:pt x="3468142" y="3480279"/>
                </a:cubicBezTo>
                <a:cubicBezTo>
                  <a:pt x="3446634" y="3474903"/>
                  <a:pt x="3430504" y="3474903"/>
                  <a:pt x="3419749" y="3480279"/>
                </a:cubicBezTo>
                <a:cubicBezTo>
                  <a:pt x="3408996" y="3485657"/>
                  <a:pt x="3398241" y="3480279"/>
                  <a:pt x="3387487" y="3464149"/>
                </a:cubicBezTo>
                <a:cubicBezTo>
                  <a:pt x="3376734" y="3448020"/>
                  <a:pt x="3371356" y="3445329"/>
                  <a:pt x="3371356" y="3456083"/>
                </a:cubicBezTo>
                <a:lnTo>
                  <a:pt x="3371356" y="3423821"/>
                </a:lnTo>
                <a:cubicBezTo>
                  <a:pt x="3371356" y="3423821"/>
                  <a:pt x="3374046" y="3423821"/>
                  <a:pt x="3379421" y="3423821"/>
                </a:cubicBezTo>
                <a:cubicBezTo>
                  <a:pt x="3384800" y="3423821"/>
                  <a:pt x="3392863" y="3429198"/>
                  <a:pt x="3403618" y="3439953"/>
                </a:cubicBezTo>
                <a:cubicBezTo>
                  <a:pt x="3435880" y="3461461"/>
                  <a:pt x="3457387" y="3461461"/>
                  <a:pt x="3468142" y="3439953"/>
                </a:cubicBezTo>
                <a:lnTo>
                  <a:pt x="3435880" y="3423821"/>
                </a:lnTo>
                <a:lnTo>
                  <a:pt x="3452011" y="3407692"/>
                </a:lnTo>
                <a:lnTo>
                  <a:pt x="3484275" y="3407692"/>
                </a:lnTo>
                <a:cubicBezTo>
                  <a:pt x="3473518" y="3396937"/>
                  <a:pt x="3470829" y="3388874"/>
                  <a:pt x="3476207" y="3383494"/>
                </a:cubicBezTo>
                <a:cubicBezTo>
                  <a:pt x="3481583" y="3378116"/>
                  <a:pt x="3489651" y="3375429"/>
                  <a:pt x="3500404" y="3375429"/>
                </a:cubicBezTo>
                <a:lnTo>
                  <a:pt x="3500404" y="3407692"/>
                </a:lnTo>
                <a:lnTo>
                  <a:pt x="3516532" y="3407692"/>
                </a:lnTo>
                <a:cubicBezTo>
                  <a:pt x="3527287" y="3396937"/>
                  <a:pt x="3538042" y="3380807"/>
                  <a:pt x="3548797" y="3359298"/>
                </a:cubicBezTo>
                <a:lnTo>
                  <a:pt x="3564924" y="3375429"/>
                </a:lnTo>
                <a:cubicBezTo>
                  <a:pt x="3564924" y="3386183"/>
                  <a:pt x="3564924" y="3391561"/>
                  <a:pt x="3564924" y="3391561"/>
                </a:cubicBezTo>
                <a:lnTo>
                  <a:pt x="3548797" y="3407692"/>
                </a:lnTo>
                <a:lnTo>
                  <a:pt x="3581058" y="3423821"/>
                </a:lnTo>
                <a:lnTo>
                  <a:pt x="3613321" y="3407692"/>
                </a:lnTo>
                <a:cubicBezTo>
                  <a:pt x="3624076" y="3396937"/>
                  <a:pt x="3626762" y="3388874"/>
                  <a:pt x="3621383" y="3383494"/>
                </a:cubicBezTo>
                <a:cubicBezTo>
                  <a:pt x="3616007" y="3378116"/>
                  <a:pt x="3607942" y="3380807"/>
                  <a:pt x="3597187" y="3391561"/>
                </a:cubicBezTo>
                <a:lnTo>
                  <a:pt x="3597187" y="3375429"/>
                </a:lnTo>
                <a:cubicBezTo>
                  <a:pt x="3597187" y="3364675"/>
                  <a:pt x="3602566" y="3359298"/>
                  <a:pt x="3613321" y="3359298"/>
                </a:cubicBezTo>
                <a:lnTo>
                  <a:pt x="3629451" y="3343166"/>
                </a:lnTo>
                <a:cubicBezTo>
                  <a:pt x="3629451" y="3332415"/>
                  <a:pt x="3632141" y="3324348"/>
                  <a:pt x="3637517" y="3318970"/>
                </a:cubicBezTo>
                <a:cubicBezTo>
                  <a:pt x="3642893" y="3313594"/>
                  <a:pt x="3650959" y="3310907"/>
                  <a:pt x="3661713" y="3310907"/>
                </a:cubicBezTo>
                <a:lnTo>
                  <a:pt x="3645583" y="3294774"/>
                </a:lnTo>
                <a:lnTo>
                  <a:pt x="3645583" y="3278644"/>
                </a:lnTo>
                <a:cubicBezTo>
                  <a:pt x="3667089" y="3267890"/>
                  <a:pt x="3677842" y="3262512"/>
                  <a:pt x="3677842" y="3262512"/>
                </a:cubicBezTo>
                <a:lnTo>
                  <a:pt x="3605255" y="3238316"/>
                </a:lnTo>
                <a:cubicBezTo>
                  <a:pt x="3610628" y="3243694"/>
                  <a:pt x="3613321" y="3246383"/>
                  <a:pt x="3613321" y="3246383"/>
                </a:cubicBezTo>
                <a:cubicBezTo>
                  <a:pt x="3613321" y="3257137"/>
                  <a:pt x="3602566" y="3257137"/>
                  <a:pt x="3581058" y="3246383"/>
                </a:cubicBezTo>
                <a:cubicBezTo>
                  <a:pt x="3581058" y="3241007"/>
                  <a:pt x="3582401" y="3236974"/>
                  <a:pt x="3585090" y="3234284"/>
                </a:cubicBezTo>
                <a:lnTo>
                  <a:pt x="3589124" y="3232940"/>
                </a:lnTo>
                <a:lnTo>
                  <a:pt x="3581058" y="3230252"/>
                </a:lnTo>
                <a:cubicBezTo>
                  <a:pt x="3570304" y="3230252"/>
                  <a:pt x="3564924" y="3230252"/>
                  <a:pt x="3564924" y="3230252"/>
                </a:cubicBezTo>
                <a:cubicBezTo>
                  <a:pt x="3564924" y="3219498"/>
                  <a:pt x="3559551" y="3208744"/>
                  <a:pt x="3548797" y="3197989"/>
                </a:cubicBezTo>
                <a:lnTo>
                  <a:pt x="3564924" y="3181857"/>
                </a:lnTo>
                <a:lnTo>
                  <a:pt x="3581058" y="3165728"/>
                </a:lnTo>
                <a:cubicBezTo>
                  <a:pt x="3559551" y="3165728"/>
                  <a:pt x="3540728" y="3160352"/>
                  <a:pt x="3524600" y="3149598"/>
                </a:cubicBezTo>
                <a:cubicBezTo>
                  <a:pt x="3508469" y="3138843"/>
                  <a:pt x="3505780" y="3133466"/>
                  <a:pt x="3516532" y="3133466"/>
                </a:cubicBezTo>
                <a:lnTo>
                  <a:pt x="3516532" y="3117335"/>
                </a:lnTo>
                <a:cubicBezTo>
                  <a:pt x="3505780" y="3117335"/>
                  <a:pt x="3492337" y="3117335"/>
                  <a:pt x="3476207" y="3117335"/>
                </a:cubicBezTo>
                <a:cubicBezTo>
                  <a:pt x="3460076" y="3117335"/>
                  <a:pt x="3446634" y="3117335"/>
                  <a:pt x="3435880" y="3117335"/>
                </a:cubicBezTo>
                <a:cubicBezTo>
                  <a:pt x="3425125" y="3117335"/>
                  <a:pt x="3408996" y="3114648"/>
                  <a:pt x="3387487" y="3109270"/>
                </a:cubicBezTo>
                <a:cubicBezTo>
                  <a:pt x="3365979" y="3103894"/>
                  <a:pt x="3349849" y="3101203"/>
                  <a:pt x="3339094" y="3101203"/>
                </a:cubicBezTo>
                <a:cubicBezTo>
                  <a:pt x="3328342" y="3101203"/>
                  <a:pt x="3314900" y="3101203"/>
                  <a:pt x="3298767" y="3101203"/>
                </a:cubicBezTo>
                <a:cubicBezTo>
                  <a:pt x="3282638" y="3101203"/>
                  <a:pt x="3274571" y="3095828"/>
                  <a:pt x="3274571" y="3085074"/>
                </a:cubicBezTo>
                <a:lnTo>
                  <a:pt x="3290701" y="3085074"/>
                </a:lnTo>
                <a:cubicBezTo>
                  <a:pt x="3290701" y="3085074"/>
                  <a:pt x="3290701" y="3082385"/>
                  <a:pt x="3290701" y="3077007"/>
                </a:cubicBezTo>
                <a:cubicBezTo>
                  <a:pt x="3290701" y="3071632"/>
                  <a:pt x="3282638" y="3068942"/>
                  <a:pt x="3266507" y="3068942"/>
                </a:cubicBezTo>
                <a:cubicBezTo>
                  <a:pt x="3250374" y="3068942"/>
                  <a:pt x="3236933" y="3063566"/>
                  <a:pt x="3226178" y="3052811"/>
                </a:cubicBezTo>
                <a:lnTo>
                  <a:pt x="3242308" y="3052811"/>
                </a:lnTo>
                <a:cubicBezTo>
                  <a:pt x="3253064" y="3052811"/>
                  <a:pt x="3263815" y="3052811"/>
                  <a:pt x="3274571" y="3052811"/>
                </a:cubicBezTo>
                <a:cubicBezTo>
                  <a:pt x="3285325" y="3052811"/>
                  <a:pt x="3290701" y="3058189"/>
                  <a:pt x="3290701" y="3068942"/>
                </a:cubicBezTo>
                <a:cubicBezTo>
                  <a:pt x="3301456" y="3079697"/>
                  <a:pt x="3312209" y="3082385"/>
                  <a:pt x="3322963" y="3077007"/>
                </a:cubicBezTo>
                <a:cubicBezTo>
                  <a:pt x="3333718" y="3071632"/>
                  <a:pt x="3355225" y="3063566"/>
                  <a:pt x="3387487" y="3052811"/>
                </a:cubicBezTo>
                <a:lnTo>
                  <a:pt x="3403618" y="3068942"/>
                </a:lnTo>
                <a:cubicBezTo>
                  <a:pt x="3414373" y="3079697"/>
                  <a:pt x="3425125" y="3085074"/>
                  <a:pt x="3435880" y="3085074"/>
                </a:cubicBezTo>
                <a:cubicBezTo>
                  <a:pt x="3446634" y="3085074"/>
                  <a:pt x="3457387" y="3085074"/>
                  <a:pt x="3468142" y="3085074"/>
                </a:cubicBezTo>
                <a:lnTo>
                  <a:pt x="3484275" y="3085074"/>
                </a:lnTo>
                <a:lnTo>
                  <a:pt x="3468142" y="3052811"/>
                </a:lnTo>
                <a:lnTo>
                  <a:pt x="3516532" y="3085074"/>
                </a:lnTo>
                <a:cubicBezTo>
                  <a:pt x="3538042" y="3095828"/>
                  <a:pt x="3554175" y="3101203"/>
                  <a:pt x="3564924" y="3101203"/>
                </a:cubicBezTo>
                <a:lnTo>
                  <a:pt x="3564924" y="3085074"/>
                </a:lnTo>
                <a:lnTo>
                  <a:pt x="3597187" y="3101203"/>
                </a:lnTo>
                <a:cubicBezTo>
                  <a:pt x="3586434" y="3101203"/>
                  <a:pt x="3581058" y="3101203"/>
                  <a:pt x="3581058" y="3101203"/>
                </a:cubicBezTo>
                <a:cubicBezTo>
                  <a:pt x="3581058" y="3101203"/>
                  <a:pt x="3581058" y="3106582"/>
                  <a:pt x="3581058" y="3117335"/>
                </a:cubicBezTo>
                <a:cubicBezTo>
                  <a:pt x="3591811" y="3117335"/>
                  <a:pt x="3602566" y="3114648"/>
                  <a:pt x="3613321" y="3109270"/>
                </a:cubicBezTo>
                <a:cubicBezTo>
                  <a:pt x="3624076" y="3103894"/>
                  <a:pt x="3629451" y="3103894"/>
                  <a:pt x="3629451" y="3109270"/>
                </a:cubicBezTo>
                <a:cubicBezTo>
                  <a:pt x="3629451" y="3114648"/>
                  <a:pt x="3632141" y="3117335"/>
                  <a:pt x="3637517" y="3117335"/>
                </a:cubicBezTo>
                <a:cubicBezTo>
                  <a:pt x="3642893" y="3117335"/>
                  <a:pt x="3645583" y="3111960"/>
                  <a:pt x="3645583" y="3101203"/>
                </a:cubicBezTo>
                <a:lnTo>
                  <a:pt x="3661713" y="3117335"/>
                </a:lnTo>
                <a:cubicBezTo>
                  <a:pt x="3672466" y="3128089"/>
                  <a:pt x="3677842" y="3122712"/>
                  <a:pt x="3677842" y="3101203"/>
                </a:cubicBezTo>
                <a:lnTo>
                  <a:pt x="3677842" y="3085074"/>
                </a:lnTo>
                <a:cubicBezTo>
                  <a:pt x="3667089" y="3095828"/>
                  <a:pt x="3650959" y="3090452"/>
                  <a:pt x="3629451" y="3068942"/>
                </a:cubicBezTo>
                <a:lnTo>
                  <a:pt x="3564924" y="3052811"/>
                </a:lnTo>
                <a:cubicBezTo>
                  <a:pt x="3564924" y="3063566"/>
                  <a:pt x="3564924" y="3068942"/>
                  <a:pt x="3564924" y="3068942"/>
                </a:cubicBezTo>
                <a:cubicBezTo>
                  <a:pt x="3564924" y="3068942"/>
                  <a:pt x="3559551" y="3068942"/>
                  <a:pt x="3548797" y="3068942"/>
                </a:cubicBezTo>
                <a:cubicBezTo>
                  <a:pt x="3548797" y="3058189"/>
                  <a:pt x="3551486" y="3050124"/>
                  <a:pt x="3556862" y="3044746"/>
                </a:cubicBezTo>
                <a:cubicBezTo>
                  <a:pt x="3562238" y="3039370"/>
                  <a:pt x="3575682" y="3036681"/>
                  <a:pt x="3597187" y="3036681"/>
                </a:cubicBezTo>
                <a:lnTo>
                  <a:pt x="3629451" y="3020548"/>
                </a:lnTo>
                <a:cubicBezTo>
                  <a:pt x="3629451" y="3009797"/>
                  <a:pt x="3634828" y="3004420"/>
                  <a:pt x="3645583" y="3004420"/>
                </a:cubicBezTo>
                <a:lnTo>
                  <a:pt x="3629451" y="3004420"/>
                </a:lnTo>
                <a:lnTo>
                  <a:pt x="3613321" y="2988287"/>
                </a:lnTo>
                <a:lnTo>
                  <a:pt x="3581058" y="2972157"/>
                </a:lnTo>
                <a:cubicBezTo>
                  <a:pt x="3559551" y="2972157"/>
                  <a:pt x="3548797" y="2972157"/>
                  <a:pt x="3548797" y="2972157"/>
                </a:cubicBezTo>
                <a:cubicBezTo>
                  <a:pt x="3548797" y="2961402"/>
                  <a:pt x="3527287" y="2956028"/>
                  <a:pt x="3484275" y="2956028"/>
                </a:cubicBezTo>
                <a:cubicBezTo>
                  <a:pt x="3473518" y="2956028"/>
                  <a:pt x="3470829" y="2958715"/>
                  <a:pt x="3476207" y="2964092"/>
                </a:cubicBezTo>
                <a:cubicBezTo>
                  <a:pt x="3481583" y="2969469"/>
                  <a:pt x="3489651" y="2972157"/>
                  <a:pt x="3500404" y="2972157"/>
                </a:cubicBezTo>
                <a:cubicBezTo>
                  <a:pt x="3511156" y="2972157"/>
                  <a:pt x="3516532" y="2972157"/>
                  <a:pt x="3516532" y="2972157"/>
                </a:cubicBezTo>
                <a:cubicBezTo>
                  <a:pt x="3516532" y="2982911"/>
                  <a:pt x="3527287" y="2988287"/>
                  <a:pt x="3548797" y="2988287"/>
                </a:cubicBezTo>
                <a:lnTo>
                  <a:pt x="3597187" y="3004420"/>
                </a:lnTo>
                <a:cubicBezTo>
                  <a:pt x="3575682" y="3004420"/>
                  <a:pt x="3551486" y="3001730"/>
                  <a:pt x="3524600" y="2996353"/>
                </a:cubicBezTo>
                <a:cubicBezTo>
                  <a:pt x="3497715" y="2990978"/>
                  <a:pt x="3481583" y="2985599"/>
                  <a:pt x="3476207" y="2980224"/>
                </a:cubicBezTo>
                <a:cubicBezTo>
                  <a:pt x="3470829" y="2974847"/>
                  <a:pt x="3468142" y="2972157"/>
                  <a:pt x="3468142" y="2972157"/>
                </a:cubicBezTo>
                <a:cubicBezTo>
                  <a:pt x="3468142" y="2961402"/>
                  <a:pt x="3468142" y="2953339"/>
                  <a:pt x="3468142" y="2947961"/>
                </a:cubicBezTo>
                <a:cubicBezTo>
                  <a:pt x="3468142" y="2942584"/>
                  <a:pt x="3462766" y="2939894"/>
                  <a:pt x="3452011" y="2939894"/>
                </a:cubicBezTo>
                <a:cubicBezTo>
                  <a:pt x="3441259" y="2939894"/>
                  <a:pt x="3433191" y="2939894"/>
                  <a:pt x="3427815" y="2939894"/>
                </a:cubicBezTo>
                <a:cubicBezTo>
                  <a:pt x="3422436" y="2939894"/>
                  <a:pt x="3419749" y="2945274"/>
                  <a:pt x="3419749" y="2956028"/>
                </a:cubicBezTo>
                <a:cubicBezTo>
                  <a:pt x="3408996" y="2956028"/>
                  <a:pt x="3398241" y="2958715"/>
                  <a:pt x="3387487" y="2964092"/>
                </a:cubicBezTo>
                <a:cubicBezTo>
                  <a:pt x="3376734" y="2969469"/>
                  <a:pt x="3368667" y="2969469"/>
                  <a:pt x="3363291" y="2964092"/>
                </a:cubicBezTo>
                <a:cubicBezTo>
                  <a:pt x="3357915" y="2958715"/>
                  <a:pt x="3344473" y="2956028"/>
                  <a:pt x="3322963" y="2956028"/>
                </a:cubicBezTo>
                <a:cubicBezTo>
                  <a:pt x="3301456" y="2956028"/>
                  <a:pt x="3279950" y="2939894"/>
                  <a:pt x="3258442" y="2907633"/>
                </a:cubicBezTo>
                <a:cubicBezTo>
                  <a:pt x="3247688" y="2896880"/>
                  <a:pt x="3231554" y="2894193"/>
                  <a:pt x="3210047" y="2899569"/>
                </a:cubicBezTo>
                <a:cubicBezTo>
                  <a:pt x="3188542" y="2904944"/>
                  <a:pt x="3183163" y="2899569"/>
                  <a:pt x="3193915" y="2883437"/>
                </a:cubicBezTo>
                <a:cubicBezTo>
                  <a:pt x="3204670" y="2867307"/>
                  <a:pt x="3204670" y="2859241"/>
                  <a:pt x="3193915" y="2859241"/>
                </a:cubicBezTo>
                <a:lnTo>
                  <a:pt x="3210047" y="2859241"/>
                </a:lnTo>
                <a:cubicBezTo>
                  <a:pt x="3210047" y="2859241"/>
                  <a:pt x="3210047" y="2853865"/>
                  <a:pt x="3210047" y="2843111"/>
                </a:cubicBezTo>
                <a:cubicBezTo>
                  <a:pt x="3210047" y="2832357"/>
                  <a:pt x="3215423" y="2832357"/>
                  <a:pt x="3226178" y="2843111"/>
                </a:cubicBezTo>
                <a:lnTo>
                  <a:pt x="3258442" y="2859241"/>
                </a:lnTo>
                <a:lnTo>
                  <a:pt x="3306833" y="2875373"/>
                </a:lnTo>
                <a:lnTo>
                  <a:pt x="3339094" y="2891502"/>
                </a:lnTo>
                <a:lnTo>
                  <a:pt x="3306833" y="2891502"/>
                </a:lnTo>
                <a:cubicBezTo>
                  <a:pt x="3285325" y="2880748"/>
                  <a:pt x="3271883" y="2878061"/>
                  <a:pt x="3266507" y="2883437"/>
                </a:cubicBezTo>
                <a:cubicBezTo>
                  <a:pt x="3261129" y="2888815"/>
                  <a:pt x="3269195" y="2896880"/>
                  <a:pt x="3290701" y="2907633"/>
                </a:cubicBezTo>
                <a:lnTo>
                  <a:pt x="3403618" y="2923765"/>
                </a:lnTo>
                <a:lnTo>
                  <a:pt x="3435880" y="2923765"/>
                </a:lnTo>
                <a:lnTo>
                  <a:pt x="3468142" y="2907633"/>
                </a:lnTo>
                <a:lnTo>
                  <a:pt x="3484275" y="2907633"/>
                </a:lnTo>
                <a:lnTo>
                  <a:pt x="3500404" y="2923765"/>
                </a:lnTo>
                <a:cubicBezTo>
                  <a:pt x="3500404" y="2934519"/>
                  <a:pt x="3511156" y="2939894"/>
                  <a:pt x="3532666" y="2939894"/>
                </a:cubicBezTo>
                <a:lnTo>
                  <a:pt x="3613321" y="2939894"/>
                </a:lnTo>
                <a:cubicBezTo>
                  <a:pt x="3645583" y="2950652"/>
                  <a:pt x="3661713" y="2953339"/>
                  <a:pt x="3661713" y="2947961"/>
                </a:cubicBezTo>
                <a:cubicBezTo>
                  <a:pt x="3661713" y="2942584"/>
                  <a:pt x="3661713" y="2939894"/>
                  <a:pt x="3661713" y="2939894"/>
                </a:cubicBezTo>
                <a:cubicBezTo>
                  <a:pt x="3661713" y="2939894"/>
                  <a:pt x="3656337" y="2937207"/>
                  <a:pt x="3645583" y="2931830"/>
                </a:cubicBezTo>
                <a:cubicBezTo>
                  <a:pt x="3634828" y="2926453"/>
                  <a:pt x="3618697" y="2918389"/>
                  <a:pt x="3597187" y="2907633"/>
                </a:cubicBezTo>
                <a:lnTo>
                  <a:pt x="3564924" y="2891502"/>
                </a:lnTo>
                <a:lnTo>
                  <a:pt x="3581058" y="2891502"/>
                </a:lnTo>
                <a:cubicBezTo>
                  <a:pt x="3667089" y="2913011"/>
                  <a:pt x="3704728" y="2918389"/>
                  <a:pt x="3693973" y="2907633"/>
                </a:cubicBezTo>
                <a:cubicBezTo>
                  <a:pt x="3693973" y="2896880"/>
                  <a:pt x="3688596" y="2891502"/>
                  <a:pt x="3677842" y="2891502"/>
                </a:cubicBezTo>
                <a:cubicBezTo>
                  <a:pt x="3677842" y="2869997"/>
                  <a:pt x="3656337" y="2859241"/>
                  <a:pt x="3613321" y="2859241"/>
                </a:cubicBezTo>
                <a:lnTo>
                  <a:pt x="3581058" y="2843111"/>
                </a:lnTo>
                <a:cubicBezTo>
                  <a:pt x="3559551" y="2832357"/>
                  <a:pt x="3548797" y="2826979"/>
                  <a:pt x="3548797" y="2826979"/>
                </a:cubicBezTo>
                <a:cubicBezTo>
                  <a:pt x="3548797" y="2805471"/>
                  <a:pt x="3551486" y="2800094"/>
                  <a:pt x="3556862" y="2810848"/>
                </a:cubicBezTo>
                <a:cubicBezTo>
                  <a:pt x="3562238" y="2821602"/>
                  <a:pt x="3581058" y="2829669"/>
                  <a:pt x="3613321" y="2835044"/>
                </a:cubicBezTo>
                <a:cubicBezTo>
                  <a:pt x="3645583" y="2840423"/>
                  <a:pt x="3667089" y="2843111"/>
                  <a:pt x="3677842" y="2843111"/>
                </a:cubicBezTo>
                <a:cubicBezTo>
                  <a:pt x="3688596" y="2843111"/>
                  <a:pt x="3693973" y="2837734"/>
                  <a:pt x="3693973" y="2826979"/>
                </a:cubicBezTo>
                <a:cubicBezTo>
                  <a:pt x="3693973" y="2816226"/>
                  <a:pt x="3683220" y="2813539"/>
                  <a:pt x="3661713" y="2818915"/>
                </a:cubicBezTo>
                <a:cubicBezTo>
                  <a:pt x="3640204" y="2824291"/>
                  <a:pt x="3629451" y="2824291"/>
                  <a:pt x="3629451" y="2818915"/>
                </a:cubicBezTo>
                <a:cubicBezTo>
                  <a:pt x="3629451" y="2813539"/>
                  <a:pt x="3634828" y="2810848"/>
                  <a:pt x="3645583" y="2810848"/>
                </a:cubicBezTo>
                <a:lnTo>
                  <a:pt x="3661713" y="2794719"/>
                </a:lnTo>
                <a:cubicBezTo>
                  <a:pt x="3650959" y="2783965"/>
                  <a:pt x="3634828" y="2778587"/>
                  <a:pt x="3613321" y="2778587"/>
                </a:cubicBezTo>
                <a:cubicBezTo>
                  <a:pt x="3591811" y="2767833"/>
                  <a:pt x="3575682" y="2757080"/>
                  <a:pt x="3564924" y="2746324"/>
                </a:cubicBezTo>
                <a:lnTo>
                  <a:pt x="3581058" y="2746324"/>
                </a:lnTo>
                <a:cubicBezTo>
                  <a:pt x="3591811" y="2746324"/>
                  <a:pt x="3597187" y="2738260"/>
                  <a:pt x="3597187" y="2722128"/>
                </a:cubicBezTo>
                <a:cubicBezTo>
                  <a:pt x="3597187" y="2705998"/>
                  <a:pt x="3591811" y="2697932"/>
                  <a:pt x="3581058" y="2697932"/>
                </a:cubicBezTo>
                <a:cubicBezTo>
                  <a:pt x="3570304" y="2697932"/>
                  <a:pt x="3564924" y="2703310"/>
                  <a:pt x="3564924" y="2714065"/>
                </a:cubicBezTo>
                <a:lnTo>
                  <a:pt x="3532666" y="2697932"/>
                </a:lnTo>
                <a:cubicBezTo>
                  <a:pt x="3511156" y="2687178"/>
                  <a:pt x="3500404" y="2681802"/>
                  <a:pt x="3500404" y="2681802"/>
                </a:cubicBezTo>
                <a:cubicBezTo>
                  <a:pt x="3457387" y="2681802"/>
                  <a:pt x="3425125" y="2676426"/>
                  <a:pt x="3403618" y="2665670"/>
                </a:cubicBezTo>
                <a:cubicBezTo>
                  <a:pt x="3392863" y="2654917"/>
                  <a:pt x="3387487" y="2644164"/>
                  <a:pt x="3387487" y="2633410"/>
                </a:cubicBezTo>
                <a:cubicBezTo>
                  <a:pt x="3398241" y="2633410"/>
                  <a:pt x="3403618" y="2633410"/>
                  <a:pt x="3403618" y="2633410"/>
                </a:cubicBezTo>
                <a:cubicBezTo>
                  <a:pt x="3403618" y="2633410"/>
                  <a:pt x="3408996" y="2638785"/>
                  <a:pt x="3419749" y="2649539"/>
                </a:cubicBezTo>
                <a:cubicBezTo>
                  <a:pt x="3430504" y="2649539"/>
                  <a:pt x="3435880" y="2646852"/>
                  <a:pt x="3435880" y="2641474"/>
                </a:cubicBezTo>
                <a:cubicBezTo>
                  <a:pt x="3435880" y="2636098"/>
                  <a:pt x="3441259" y="2636098"/>
                  <a:pt x="3452011" y="2641474"/>
                </a:cubicBezTo>
                <a:cubicBezTo>
                  <a:pt x="3462766" y="2646852"/>
                  <a:pt x="3473518" y="2646852"/>
                  <a:pt x="3484275" y="2641474"/>
                </a:cubicBezTo>
                <a:cubicBezTo>
                  <a:pt x="3495025" y="2636098"/>
                  <a:pt x="3500404" y="2630720"/>
                  <a:pt x="3500404" y="2625343"/>
                </a:cubicBezTo>
                <a:cubicBezTo>
                  <a:pt x="3500404" y="2619967"/>
                  <a:pt x="3495025" y="2617278"/>
                  <a:pt x="3484275" y="2617278"/>
                </a:cubicBezTo>
                <a:cubicBezTo>
                  <a:pt x="3473518" y="2617278"/>
                  <a:pt x="3462766" y="2606524"/>
                  <a:pt x="3452011" y="2585015"/>
                </a:cubicBezTo>
                <a:lnTo>
                  <a:pt x="3419749" y="2552753"/>
                </a:lnTo>
                <a:lnTo>
                  <a:pt x="3468142" y="2552753"/>
                </a:lnTo>
                <a:cubicBezTo>
                  <a:pt x="3489651" y="2552753"/>
                  <a:pt x="3500404" y="2550065"/>
                  <a:pt x="3500404" y="2544689"/>
                </a:cubicBezTo>
                <a:cubicBezTo>
                  <a:pt x="3500404" y="2539311"/>
                  <a:pt x="3495025" y="2536624"/>
                  <a:pt x="3484275" y="2536624"/>
                </a:cubicBezTo>
                <a:cubicBezTo>
                  <a:pt x="3441259" y="2547378"/>
                  <a:pt x="3408996" y="2536624"/>
                  <a:pt x="3387487" y="2504361"/>
                </a:cubicBezTo>
                <a:lnTo>
                  <a:pt x="3371356" y="2488232"/>
                </a:lnTo>
                <a:lnTo>
                  <a:pt x="3371356" y="2504361"/>
                </a:lnTo>
                <a:cubicBezTo>
                  <a:pt x="3360604" y="2504361"/>
                  <a:pt x="3349849" y="2504361"/>
                  <a:pt x="3339094" y="2504361"/>
                </a:cubicBezTo>
                <a:lnTo>
                  <a:pt x="3322963" y="2488232"/>
                </a:lnTo>
                <a:lnTo>
                  <a:pt x="3322963" y="2472098"/>
                </a:lnTo>
                <a:cubicBezTo>
                  <a:pt x="3322963" y="2461344"/>
                  <a:pt x="3322963" y="2455969"/>
                  <a:pt x="3322963" y="2455969"/>
                </a:cubicBezTo>
                <a:lnTo>
                  <a:pt x="3242308" y="2455969"/>
                </a:lnTo>
                <a:cubicBezTo>
                  <a:pt x="3242308" y="2445215"/>
                  <a:pt x="3236933" y="2445215"/>
                  <a:pt x="3226178" y="2455969"/>
                </a:cubicBezTo>
                <a:lnTo>
                  <a:pt x="3177787" y="2439839"/>
                </a:lnTo>
                <a:lnTo>
                  <a:pt x="3274571" y="2439839"/>
                </a:lnTo>
                <a:lnTo>
                  <a:pt x="3306833" y="2439839"/>
                </a:lnTo>
                <a:cubicBezTo>
                  <a:pt x="3306833" y="2439839"/>
                  <a:pt x="3333718" y="2439839"/>
                  <a:pt x="3387487" y="2439839"/>
                </a:cubicBezTo>
                <a:cubicBezTo>
                  <a:pt x="3408996" y="2439839"/>
                  <a:pt x="3430504" y="2437148"/>
                  <a:pt x="3452011" y="2431773"/>
                </a:cubicBezTo>
                <a:cubicBezTo>
                  <a:pt x="3473518" y="2426397"/>
                  <a:pt x="3484275" y="2423706"/>
                  <a:pt x="3484275" y="2423706"/>
                </a:cubicBezTo>
                <a:lnTo>
                  <a:pt x="3500404" y="2423706"/>
                </a:lnTo>
                <a:cubicBezTo>
                  <a:pt x="3521914" y="2412952"/>
                  <a:pt x="3532666" y="2418332"/>
                  <a:pt x="3532666" y="2439839"/>
                </a:cubicBezTo>
                <a:lnTo>
                  <a:pt x="3564924" y="2439839"/>
                </a:lnTo>
                <a:lnTo>
                  <a:pt x="3548797" y="2407577"/>
                </a:lnTo>
                <a:cubicBezTo>
                  <a:pt x="3548797" y="2396823"/>
                  <a:pt x="3554175" y="2391444"/>
                  <a:pt x="3564924" y="2391444"/>
                </a:cubicBezTo>
                <a:cubicBezTo>
                  <a:pt x="3554175" y="2380691"/>
                  <a:pt x="3543420" y="2380691"/>
                  <a:pt x="3532666" y="2391444"/>
                </a:cubicBezTo>
                <a:cubicBezTo>
                  <a:pt x="3521914" y="2402198"/>
                  <a:pt x="3505780" y="2402198"/>
                  <a:pt x="3484275" y="2391444"/>
                </a:cubicBezTo>
                <a:cubicBezTo>
                  <a:pt x="3462766" y="2380691"/>
                  <a:pt x="3446634" y="2378002"/>
                  <a:pt x="3435880" y="2383381"/>
                </a:cubicBezTo>
                <a:cubicBezTo>
                  <a:pt x="3425125" y="2388756"/>
                  <a:pt x="3425125" y="2396823"/>
                  <a:pt x="3435880" y="2407577"/>
                </a:cubicBezTo>
                <a:lnTo>
                  <a:pt x="3419749" y="2423706"/>
                </a:lnTo>
                <a:cubicBezTo>
                  <a:pt x="3408996" y="2412952"/>
                  <a:pt x="3392863" y="2407577"/>
                  <a:pt x="3371356" y="2407577"/>
                </a:cubicBezTo>
                <a:lnTo>
                  <a:pt x="3322963" y="2407577"/>
                </a:lnTo>
                <a:cubicBezTo>
                  <a:pt x="3322963" y="2396823"/>
                  <a:pt x="3317587" y="2391444"/>
                  <a:pt x="3306833" y="2391444"/>
                </a:cubicBezTo>
                <a:cubicBezTo>
                  <a:pt x="3296078" y="2391444"/>
                  <a:pt x="3290701" y="2391444"/>
                  <a:pt x="3290701" y="2391444"/>
                </a:cubicBezTo>
                <a:lnTo>
                  <a:pt x="3274571" y="2391444"/>
                </a:lnTo>
                <a:cubicBezTo>
                  <a:pt x="3253064" y="2380691"/>
                  <a:pt x="3220799" y="2375315"/>
                  <a:pt x="3177787" y="2375315"/>
                </a:cubicBezTo>
                <a:cubicBezTo>
                  <a:pt x="3145525" y="2364560"/>
                  <a:pt x="3129392" y="2359184"/>
                  <a:pt x="3129392" y="2359184"/>
                </a:cubicBezTo>
                <a:cubicBezTo>
                  <a:pt x="3140147" y="2348430"/>
                  <a:pt x="3140147" y="2343052"/>
                  <a:pt x="3129392" y="2343052"/>
                </a:cubicBezTo>
                <a:lnTo>
                  <a:pt x="3113261" y="2343052"/>
                </a:lnTo>
                <a:lnTo>
                  <a:pt x="3113261" y="2326923"/>
                </a:lnTo>
                <a:lnTo>
                  <a:pt x="3097132" y="2343052"/>
                </a:lnTo>
                <a:cubicBezTo>
                  <a:pt x="3097132" y="2353806"/>
                  <a:pt x="3094442" y="2359184"/>
                  <a:pt x="3089065" y="2359184"/>
                </a:cubicBezTo>
                <a:cubicBezTo>
                  <a:pt x="3083689" y="2359184"/>
                  <a:pt x="3078312" y="2361873"/>
                  <a:pt x="3072936" y="2367248"/>
                </a:cubicBezTo>
                <a:cubicBezTo>
                  <a:pt x="3067557" y="2372627"/>
                  <a:pt x="3070247" y="2380691"/>
                  <a:pt x="3081001" y="2391444"/>
                </a:cubicBezTo>
                <a:lnTo>
                  <a:pt x="3097132" y="2423706"/>
                </a:lnTo>
                <a:lnTo>
                  <a:pt x="3081001" y="2439839"/>
                </a:lnTo>
                <a:cubicBezTo>
                  <a:pt x="3081001" y="2450593"/>
                  <a:pt x="3086378" y="2453282"/>
                  <a:pt x="3097132" y="2447902"/>
                </a:cubicBezTo>
                <a:cubicBezTo>
                  <a:pt x="3107887" y="2442527"/>
                  <a:pt x="3115950" y="2442527"/>
                  <a:pt x="3121327" y="2447902"/>
                </a:cubicBezTo>
                <a:cubicBezTo>
                  <a:pt x="3126704" y="2453282"/>
                  <a:pt x="3134770" y="2450593"/>
                  <a:pt x="3145525" y="2439839"/>
                </a:cubicBezTo>
                <a:lnTo>
                  <a:pt x="3161654" y="2439839"/>
                </a:lnTo>
                <a:cubicBezTo>
                  <a:pt x="3161654" y="2450593"/>
                  <a:pt x="3172409" y="2461344"/>
                  <a:pt x="3193915" y="2472098"/>
                </a:cubicBezTo>
                <a:cubicBezTo>
                  <a:pt x="3226178" y="2482852"/>
                  <a:pt x="3242308" y="2488232"/>
                  <a:pt x="3242308" y="2488232"/>
                </a:cubicBezTo>
                <a:lnTo>
                  <a:pt x="3258442" y="2504361"/>
                </a:lnTo>
                <a:cubicBezTo>
                  <a:pt x="3236933" y="2504361"/>
                  <a:pt x="3220799" y="2501673"/>
                  <a:pt x="3210047" y="2496297"/>
                </a:cubicBezTo>
                <a:cubicBezTo>
                  <a:pt x="3199292" y="2490919"/>
                  <a:pt x="3188542" y="2488232"/>
                  <a:pt x="3177787" y="2488232"/>
                </a:cubicBezTo>
                <a:lnTo>
                  <a:pt x="3161654" y="2472098"/>
                </a:lnTo>
                <a:lnTo>
                  <a:pt x="3097132" y="2472098"/>
                </a:lnTo>
                <a:lnTo>
                  <a:pt x="3016478" y="2472098"/>
                </a:lnTo>
                <a:cubicBezTo>
                  <a:pt x="3005723" y="2472098"/>
                  <a:pt x="2989592" y="2472098"/>
                  <a:pt x="2968082" y="2472098"/>
                </a:cubicBezTo>
                <a:cubicBezTo>
                  <a:pt x="2957333" y="2461344"/>
                  <a:pt x="2935823" y="2450593"/>
                  <a:pt x="2903561" y="2439839"/>
                </a:cubicBezTo>
                <a:lnTo>
                  <a:pt x="2839037" y="2407577"/>
                </a:lnTo>
                <a:cubicBezTo>
                  <a:pt x="2839037" y="2407577"/>
                  <a:pt x="2833659" y="2404887"/>
                  <a:pt x="2822907" y="2399511"/>
                </a:cubicBezTo>
                <a:cubicBezTo>
                  <a:pt x="2812152" y="2394134"/>
                  <a:pt x="2801399" y="2388756"/>
                  <a:pt x="2790645" y="2383381"/>
                </a:cubicBezTo>
                <a:cubicBezTo>
                  <a:pt x="2779892" y="2378002"/>
                  <a:pt x="2769137" y="2372627"/>
                  <a:pt x="2758383" y="2367248"/>
                </a:cubicBezTo>
                <a:cubicBezTo>
                  <a:pt x="2747628" y="2361873"/>
                  <a:pt x="2742252" y="2359184"/>
                  <a:pt x="2742252" y="2359184"/>
                </a:cubicBezTo>
                <a:cubicBezTo>
                  <a:pt x="2742252" y="2359184"/>
                  <a:pt x="2744941" y="2359184"/>
                  <a:pt x="2750316" y="2359184"/>
                </a:cubicBezTo>
                <a:cubicBezTo>
                  <a:pt x="2755696" y="2359184"/>
                  <a:pt x="2763758" y="2359184"/>
                  <a:pt x="2774514" y="2359184"/>
                </a:cubicBezTo>
                <a:lnTo>
                  <a:pt x="2790645" y="2343052"/>
                </a:lnTo>
                <a:lnTo>
                  <a:pt x="2774514" y="2326923"/>
                </a:lnTo>
                <a:cubicBezTo>
                  <a:pt x="2763758" y="2316169"/>
                  <a:pt x="2755696" y="2310791"/>
                  <a:pt x="2750316" y="2310791"/>
                </a:cubicBezTo>
                <a:cubicBezTo>
                  <a:pt x="2744941" y="2310791"/>
                  <a:pt x="2742252" y="2316169"/>
                  <a:pt x="2742252" y="2326923"/>
                </a:cubicBezTo>
                <a:lnTo>
                  <a:pt x="2726120" y="2343052"/>
                </a:lnTo>
                <a:lnTo>
                  <a:pt x="2677728" y="2310791"/>
                </a:lnTo>
                <a:cubicBezTo>
                  <a:pt x="2656218" y="2310791"/>
                  <a:pt x="2642777" y="2302727"/>
                  <a:pt x="2637401" y="2286594"/>
                </a:cubicBezTo>
                <a:cubicBezTo>
                  <a:pt x="2632024" y="2270464"/>
                  <a:pt x="2634711" y="2257023"/>
                  <a:pt x="2645465" y="2246268"/>
                </a:cubicBezTo>
                <a:lnTo>
                  <a:pt x="2645465" y="2214006"/>
                </a:lnTo>
                <a:lnTo>
                  <a:pt x="2709990" y="2230136"/>
                </a:lnTo>
                <a:cubicBezTo>
                  <a:pt x="2731497" y="2240889"/>
                  <a:pt x="2747628" y="2246268"/>
                  <a:pt x="2758383" y="2246268"/>
                </a:cubicBezTo>
                <a:cubicBezTo>
                  <a:pt x="2769137" y="2246268"/>
                  <a:pt x="2769137" y="2240889"/>
                  <a:pt x="2758383" y="2230136"/>
                </a:cubicBezTo>
                <a:cubicBezTo>
                  <a:pt x="2758383" y="2219382"/>
                  <a:pt x="2744941" y="2208630"/>
                  <a:pt x="2718056" y="2197875"/>
                </a:cubicBezTo>
                <a:cubicBezTo>
                  <a:pt x="2691169" y="2187122"/>
                  <a:pt x="2666973" y="2176368"/>
                  <a:pt x="2645465" y="2165614"/>
                </a:cubicBezTo>
                <a:cubicBezTo>
                  <a:pt x="2623961" y="2154860"/>
                  <a:pt x="2607828" y="2149482"/>
                  <a:pt x="2597073" y="2149482"/>
                </a:cubicBezTo>
                <a:cubicBezTo>
                  <a:pt x="2597073" y="2149482"/>
                  <a:pt x="2591697" y="2149482"/>
                  <a:pt x="2580942" y="2149482"/>
                </a:cubicBezTo>
                <a:lnTo>
                  <a:pt x="2532549" y="2133351"/>
                </a:lnTo>
                <a:lnTo>
                  <a:pt x="2516419" y="2133351"/>
                </a:lnTo>
                <a:lnTo>
                  <a:pt x="2516419" y="2117221"/>
                </a:lnTo>
                <a:cubicBezTo>
                  <a:pt x="2505666" y="2117221"/>
                  <a:pt x="2500287" y="2114532"/>
                  <a:pt x="2500287" y="2109155"/>
                </a:cubicBezTo>
                <a:cubicBezTo>
                  <a:pt x="2500287" y="2103778"/>
                  <a:pt x="2494911" y="2106465"/>
                  <a:pt x="2484156" y="2117221"/>
                </a:cubicBezTo>
                <a:cubicBezTo>
                  <a:pt x="2494911" y="2117221"/>
                  <a:pt x="2502977" y="2127975"/>
                  <a:pt x="2508353" y="2149482"/>
                </a:cubicBezTo>
                <a:cubicBezTo>
                  <a:pt x="2513732" y="2170989"/>
                  <a:pt x="2521797" y="2176368"/>
                  <a:pt x="2532549" y="2165614"/>
                </a:cubicBezTo>
                <a:cubicBezTo>
                  <a:pt x="2532549" y="2165614"/>
                  <a:pt x="2535239" y="2168302"/>
                  <a:pt x="2540615" y="2173678"/>
                </a:cubicBezTo>
                <a:cubicBezTo>
                  <a:pt x="2545991" y="2179056"/>
                  <a:pt x="2554058" y="2181743"/>
                  <a:pt x="2564811" y="2181743"/>
                </a:cubicBezTo>
                <a:cubicBezTo>
                  <a:pt x="2575566" y="2192497"/>
                  <a:pt x="2589007" y="2200564"/>
                  <a:pt x="2605138" y="2205939"/>
                </a:cubicBezTo>
                <a:cubicBezTo>
                  <a:pt x="2621269" y="2211319"/>
                  <a:pt x="2629337" y="2214006"/>
                  <a:pt x="2629337" y="2214006"/>
                </a:cubicBezTo>
                <a:lnTo>
                  <a:pt x="2645465" y="2214006"/>
                </a:lnTo>
                <a:lnTo>
                  <a:pt x="2629337" y="2230136"/>
                </a:lnTo>
                <a:lnTo>
                  <a:pt x="2597073" y="2230136"/>
                </a:lnTo>
                <a:cubicBezTo>
                  <a:pt x="2586318" y="2219382"/>
                  <a:pt x="2570190" y="2214006"/>
                  <a:pt x="2548682" y="2214006"/>
                </a:cubicBezTo>
                <a:cubicBezTo>
                  <a:pt x="2548682" y="2214006"/>
                  <a:pt x="2545991" y="2211319"/>
                  <a:pt x="2540615" y="2205939"/>
                </a:cubicBezTo>
                <a:cubicBezTo>
                  <a:pt x="2535239" y="2200564"/>
                  <a:pt x="2527173" y="2192497"/>
                  <a:pt x="2516419" y="2181743"/>
                </a:cubicBezTo>
                <a:lnTo>
                  <a:pt x="2500287" y="2165614"/>
                </a:lnTo>
                <a:lnTo>
                  <a:pt x="2468028" y="2165614"/>
                </a:lnTo>
                <a:lnTo>
                  <a:pt x="2435764" y="2165614"/>
                </a:lnTo>
                <a:lnTo>
                  <a:pt x="2468028" y="2181743"/>
                </a:lnTo>
                <a:cubicBezTo>
                  <a:pt x="2478781" y="2192497"/>
                  <a:pt x="2484156" y="2208630"/>
                  <a:pt x="2484156" y="2230136"/>
                </a:cubicBezTo>
                <a:cubicBezTo>
                  <a:pt x="2473404" y="2230136"/>
                  <a:pt x="2468028" y="2224760"/>
                  <a:pt x="2468028" y="2214006"/>
                </a:cubicBezTo>
                <a:cubicBezTo>
                  <a:pt x="2457273" y="2203252"/>
                  <a:pt x="2449207" y="2200564"/>
                  <a:pt x="2443831" y="2205939"/>
                </a:cubicBezTo>
                <a:cubicBezTo>
                  <a:pt x="2438453" y="2211319"/>
                  <a:pt x="2425011" y="2205939"/>
                  <a:pt x="2403504" y="2189810"/>
                </a:cubicBezTo>
                <a:cubicBezTo>
                  <a:pt x="2381994" y="2173678"/>
                  <a:pt x="2371240" y="2170989"/>
                  <a:pt x="2371240" y="2181743"/>
                </a:cubicBezTo>
                <a:cubicBezTo>
                  <a:pt x="2371240" y="2192497"/>
                  <a:pt x="2376619" y="2197875"/>
                  <a:pt x="2387374" y="2197875"/>
                </a:cubicBezTo>
                <a:lnTo>
                  <a:pt x="2387374" y="2214006"/>
                </a:lnTo>
                <a:cubicBezTo>
                  <a:pt x="2376619" y="2203252"/>
                  <a:pt x="2368552" y="2192497"/>
                  <a:pt x="2363177" y="2181743"/>
                </a:cubicBezTo>
                <a:cubicBezTo>
                  <a:pt x="2357800" y="2170989"/>
                  <a:pt x="2349732" y="2160235"/>
                  <a:pt x="2338980" y="2149482"/>
                </a:cubicBezTo>
                <a:lnTo>
                  <a:pt x="2338980" y="2165614"/>
                </a:lnTo>
                <a:lnTo>
                  <a:pt x="2338980" y="2181743"/>
                </a:lnTo>
                <a:cubicBezTo>
                  <a:pt x="2328228" y="2181743"/>
                  <a:pt x="2320160" y="2179056"/>
                  <a:pt x="2314783" y="2173678"/>
                </a:cubicBezTo>
                <a:cubicBezTo>
                  <a:pt x="2309407" y="2168302"/>
                  <a:pt x="2298652" y="2162924"/>
                  <a:pt x="2282522" y="2157547"/>
                </a:cubicBezTo>
                <a:cubicBezTo>
                  <a:pt x="2266390" y="2152171"/>
                  <a:pt x="2252947" y="2144106"/>
                  <a:pt x="2242195" y="2133351"/>
                </a:cubicBezTo>
                <a:cubicBezTo>
                  <a:pt x="2242195" y="2133351"/>
                  <a:pt x="2236818" y="2130664"/>
                  <a:pt x="2226064" y="2125285"/>
                </a:cubicBezTo>
                <a:cubicBezTo>
                  <a:pt x="2215311" y="2119910"/>
                  <a:pt x="2209933" y="2117221"/>
                  <a:pt x="2209933" y="2117221"/>
                </a:cubicBezTo>
                <a:lnTo>
                  <a:pt x="2161540" y="2117221"/>
                </a:lnTo>
                <a:lnTo>
                  <a:pt x="2129278" y="2101089"/>
                </a:lnTo>
                <a:lnTo>
                  <a:pt x="2113147" y="2117221"/>
                </a:lnTo>
                <a:lnTo>
                  <a:pt x="2097015" y="2101089"/>
                </a:lnTo>
                <a:lnTo>
                  <a:pt x="2032492" y="2052697"/>
                </a:lnTo>
                <a:cubicBezTo>
                  <a:pt x="2000230" y="2031189"/>
                  <a:pt x="1984100" y="2017747"/>
                  <a:pt x="1984100" y="2012369"/>
                </a:cubicBezTo>
                <a:cubicBezTo>
                  <a:pt x="1984100" y="2006992"/>
                  <a:pt x="1986788" y="2006992"/>
                  <a:pt x="1992165" y="2012369"/>
                </a:cubicBezTo>
                <a:cubicBezTo>
                  <a:pt x="1997541" y="2017747"/>
                  <a:pt x="2002919" y="2015059"/>
                  <a:pt x="2008296" y="2004305"/>
                </a:cubicBezTo>
                <a:cubicBezTo>
                  <a:pt x="2013672" y="1993551"/>
                  <a:pt x="2021737" y="1993551"/>
                  <a:pt x="2032492" y="2004305"/>
                </a:cubicBezTo>
                <a:cubicBezTo>
                  <a:pt x="2043247" y="2004305"/>
                  <a:pt x="2048623" y="2006992"/>
                  <a:pt x="2048623" y="2012369"/>
                </a:cubicBezTo>
                <a:cubicBezTo>
                  <a:pt x="2048623" y="2017747"/>
                  <a:pt x="2054002" y="2015059"/>
                  <a:pt x="2064755" y="2004305"/>
                </a:cubicBezTo>
                <a:cubicBezTo>
                  <a:pt x="2064755" y="2004305"/>
                  <a:pt x="2075509" y="2009680"/>
                  <a:pt x="2097015" y="2020434"/>
                </a:cubicBezTo>
                <a:cubicBezTo>
                  <a:pt x="2118523" y="2031189"/>
                  <a:pt x="2129278" y="2036565"/>
                  <a:pt x="2129278" y="2036565"/>
                </a:cubicBezTo>
                <a:cubicBezTo>
                  <a:pt x="2140032" y="2036565"/>
                  <a:pt x="2145409" y="2031189"/>
                  <a:pt x="2145409" y="2020434"/>
                </a:cubicBezTo>
                <a:lnTo>
                  <a:pt x="2161540" y="2036565"/>
                </a:lnTo>
                <a:lnTo>
                  <a:pt x="2177670" y="2052697"/>
                </a:lnTo>
                <a:cubicBezTo>
                  <a:pt x="2166915" y="2052697"/>
                  <a:pt x="2166915" y="2055386"/>
                  <a:pt x="2177670" y="2060764"/>
                </a:cubicBezTo>
                <a:cubicBezTo>
                  <a:pt x="2188423" y="2066138"/>
                  <a:pt x="2196491" y="2063451"/>
                  <a:pt x="2201868" y="2052697"/>
                </a:cubicBezTo>
                <a:cubicBezTo>
                  <a:pt x="2207243" y="2041943"/>
                  <a:pt x="2209933" y="2036565"/>
                  <a:pt x="2209933" y="2036565"/>
                </a:cubicBezTo>
                <a:cubicBezTo>
                  <a:pt x="2199178" y="2036565"/>
                  <a:pt x="2191115" y="2033878"/>
                  <a:pt x="2185737" y="2028501"/>
                </a:cubicBezTo>
                <a:cubicBezTo>
                  <a:pt x="2180360" y="2023123"/>
                  <a:pt x="2177670" y="2020434"/>
                  <a:pt x="2177670" y="2020434"/>
                </a:cubicBezTo>
                <a:cubicBezTo>
                  <a:pt x="2177670" y="2009680"/>
                  <a:pt x="2174982" y="2001615"/>
                  <a:pt x="2169606" y="1996238"/>
                </a:cubicBezTo>
                <a:cubicBezTo>
                  <a:pt x="2164227" y="1990863"/>
                  <a:pt x="2150787" y="1982797"/>
                  <a:pt x="2129278" y="1972043"/>
                </a:cubicBezTo>
                <a:lnTo>
                  <a:pt x="2064755" y="1939781"/>
                </a:lnTo>
                <a:lnTo>
                  <a:pt x="2048623" y="1923651"/>
                </a:lnTo>
                <a:cubicBezTo>
                  <a:pt x="2059378" y="1923651"/>
                  <a:pt x="2064755" y="1918273"/>
                  <a:pt x="2064755" y="1907519"/>
                </a:cubicBezTo>
                <a:cubicBezTo>
                  <a:pt x="2064755" y="1896764"/>
                  <a:pt x="2064755" y="1891388"/>
                  <a:pt x="2064755" y="1891388"/>
                </a:cubicBezTo>
                <a:cubicBezTo>
                  <a:pt x="2064755" y="1880634"/>
                  <a:pt x="2062065" y="1877946"/>
                  <a:pt x="2056691" y="1883323"/>
                </a:cubicBezTo>
                <a:cubicBezTo>
                  <a:pt x="2051313" y="1888697"/>
                  <a:pt x="2048623" y="1891388"/>
                  <a:pt x="2048623" y="1891388"/>
                </a:cubicBezTo>
                <a:lnTo>
                  <a:pt x="2032492" y="1891388"/>
                </a:lnTo>
                <a:cubicBezTo>
                  <a:pt x="2032492" y="1880634"/>
                  <a:pt x="2037868" y="1875256"/>
                  <a:pt x="2048623" y="1875256"/>
                </a:cubicBezTo>
                <a:cubicBezTo>
                  <a:pt x="2048623" y="1875256"/>
                  <a:pt x="2048623" y="1869880"/>
                  <a:pt x="2048623" y="1859127"/>
                </a:cubicBezTo>
                <a:cubicBezTo>
                  <a:pt x="2048623" y="1859127"/>
                  <a:pt x="2040557" y="1859127"/>
                  <a:pt x="2024427" y="1859127"/>
                </a:cubicBezTo>
                <a:cubicBezTo>
                  <a:pt x="2008296" y="1859127"/>
                  <a:pt x="2000230" y="1864502"/>
                  <a:pt x="2000230" y="1875256"/>
                </a:cubicBezTo>
                <a:cubicBezTo>
                  <a:pt x="2000230" y="1875256"/>
                  <a:pt x="1994854" y="1875256"/>
                  <a:pt x="1984100" y="1875256"/>
                </a:cubicBezTo>
                <a:lnTo>
                  <a:pt x="1984100" y="1859127"/>
                </a:lnTo>
                <a:lnTo>
                  <a:pt x="1967968" y="1842996"/>
                </a:lnTo>
                <a:lnTo>
                  <a:pt x="1935706" y="1842996"/>
                </a:lnTo>
                <a:lnTo>
                  <a:pt x="1951838" y="1859127"/>
                </a:lnTo>
                <a:cubicBezTo>
                  <a:pt x="1973347" y="1869880"/>
                  <a:pt x="1984100" y="1880634"/>
                  <a:pt x="1984100" y="1891388"/>
                </a:cubicBezTo>
                <a:lnTo>
                  <a:pt x="1967968" y="1891388"/>
                </a:lnTo>
                <a:lnTo>
                  <a:pt x="1935706" y="1907519"/>
                </a:lnTo>
                <a:cubicBezTo>
                  <a:pt x="1946461" y="1918273"/>
                  <a:pt x="1946461" y="1920960"/>
                  <a:pt x="1935706" y="1915584"/>
                </a:cubicBezTo>
                <a:cubicBezTo>
                  <a:pt x="1924951" y="1910209"/>
                  <a:pt x="1916889" y="1912897"/>
                  <a:pt x="1911510" y="1923651"/>
                </a:cubicBezTo>
                <a:cubicBezTo>
                  <a:pt x="1906134" y="1934405"/>
                  <a:pt x="1908823" y="1945156"/>
                  <a:pt x="1919578" y="1955910"/>
                </a:cubicBezTo>
                <a:lnTo>
                  <a:pt x="1919578" y="1972043"/>
                </a:lnTo>
                <a:cubicBezTo>
                  <a:pt x="1908823" y="1972043"/>
                  <a:pt x="1903445" y="1966665"/>
                  <a:pt x="1903445" y="1955910"/>
                </a:cubicBezTo>
                <a:lnTo>
                  <a:pt x="1887314" y="1939781"/>
                </a:lnTo>
                <a:cubicBezTo>
                  <a:pt x="1887314" y="1950534"/>
                  <a:pt x="1881938" y="1950534"/>
                  <a:pt x="1871183" y="1939781"/>
                </a:cubicBezTo>
                <a:cubicBezTo>
                  <a:pt x="1860431" y="1929025"/>
                  <a:pt x="1855052" y="1929025"/>
                  <a:pt x="1855052" y="1939781"/>
                </a:cubicBezTo>
                <a:lnTo>
                  <a:pt x="1838923" y="1939781"/>
                </a:lnTo>
                <a:cubicBezTo>
                  <a:pt x="1838923" y="1929025"/>
                  <a:pt x="1833545" y="1923651"/>
                  <a:pt x="1822790" y="1923651"/>
                </a:cubicBezTo>
                <a:lnTo>
                  <a:pt x="1758269" y="1875256"/>
                </a:lnTo>
                <a:lnTo>
                  <a:pt x="1742138" y="1842996"/>
                </a:lnTo>
                <a:lnTo>
                  <a:pt x="1709876" y="1842996"/>
                </a:lnTo>
                <a:cubicBezTo>
                  <a:pt x="1699122" y="1832242"/>
                  <a:pt x="1691055" y="1826864"/>
                  <a:pt x="1685679" y="1826864"/>
                </a:cubicBezTo>
                <a:cubicBezTo>
                  <a:pt x="1680301" y="1826864"/>
                  <a:pt x="1672235" y="1826864"/>
                  <a:pt x="1661482" y="1826864"/>
                </a:cubicBezTo>
                <a:lnTo>
                  <a:pt x="1661482" y="1842996"/>
                </a:lnTo>
                <a:cubicBezTo>
                  <a:pt x="1661482" y="1832242"/>
                  <a:pt x="1656105" y="1829555"/>
                  <a:pt x="1645352" y="1834930"/>
                </a:cubicBezTo>
                <a:cubicBezTo>
                  <a:pt x="1634597" y="1840306"/>
                  <a:pt x="1629221" y="1837619"/>
                  <a:pt x="1629221" y="1826864"/>
                </a:cubicBezTo>
                <a:cubicBezTo>
                  <a:pt x="1629221" y="1816110"/>
                  <a:pt x="1621156" y="1808043"/>
                  <a:pt x="1605024" y="1802668"/>
                </a:cubicBezTo>
                <a:cubicBezTo>
                  <a:pt x="1588893" y="1797292"/>
                  <a:pt x="1575450" y="1794601"/>
                  <a:pt x="1564697" y="1794601"/>
                </a:cubicBezTo>
                <a:cubicBezTo>
                  <a:pt x="1564697" y="1783847"/>
                  <a:pt x="1548563" y="1773096"/>
                  <a:pt x="1516305" y="1762342"/>
                </a:cubicBezTo>
                <a:lnTo>
                  <a:pt x="1467914" y="1730079"/>
                </a:lnTo>
                <a:cubicBezTo>
                  <a:pt x="1457159" y="1719325"/>
                  <a:pt x="1449091" y="1711260"/>
                  <a:pt x="1443715" y="1705883"/>
                </a:cubicBezTo>
                <a:cubicBezTo>
                  <a:pt x="1438338" y="1700505"/>
                  <a:pt x="1430271" y="1697818"/>
                  <a:pt x="1419519" y="1697818"/>
                </a:cubicBezTo>
                <a:lnTo>
                  <a:pt x="1403388" y="1697818"/>
                </a:lnTo>
                <a:cubicBezTo>
                  <a:pt x="1403388" y="1697818"/>
                  <a:pt x="1411454" y="1703193"/>
                  <a:pt x="1427584" y="1713947"/>
                </a:cubicBezTo>
                <a:cubicBezTo>
                  <a:pt x="1443715" y="1724701"/>
                  <a:pt x="1449091" y="1732768"/>
                  <a:pt x="1443715" y="1738143"/>
                </a:cubicBezTo>
                <a:cubicBezTo>
                  <a:pt x="1438338" y="1743522"/>
                  <a:pt x="1441026" y="1746210"/>
                  <a:pt x="1451781" y="1746210"/>
                </a:cubicBezTo>
                <a:cubicBezTo>
                  <a:pt x="1462536" y="1746210"/>
                  <a:pt x="1467914" y="1751588"/>
                  <a:pt x="1467914" y="1762342"/>
                </a:cubicBezTo>
                <a:lnTo>
                  <a:pt x="1451781" y="1778473"/>
                </a:lnTo>
                <a:cubicBezTo>
                  <a:pt x="1441026" y="1767718"/>
                  <a:pt x="1435650" y="1762342"/>
                  <a:pt x="1435650" y="1762342"/>
                </a:cubicBezTo>
                <a:cubicBezTo>
                  <a:pt x="1424895" y="1762342"/>
                  <a:pt x="1419519" y="1762342"/>
                  <a:pt x="1419519" y="1762342"/>
                </a:cubicBezTo>
                <a:cubicBezTo>
                  <a:pt x="1419519" y="1751588"/>
                  <a:pt x="1408764" y="1740833"/>
                  <a:pt x="1387259" y="1730079"/>
                </a:cubicBezTo>
                <a:cubicBezTo>
                  <a:pt x="1365750" y="1719325"/>
                  <a:pt x="1354997" y="1708572"/>
                  <a:pt x="1354997" y="1697818"/>
                </a:cubicBezTo>
                <a:cubicBezTo>
                  <a:pt x="1344242" y="1697818"/>
                  <a:pt x="1338864" y="1703193"/>
                  <a:pt x="1338864" y="1713947"/>
                </a:cubicBezTo>
                <a:cubicBezTo>
                  <a:pt x="1338864" y="1724701"/>
                  <a:pt x="1338864" y="1730079"/>
                  <a:pt x="1338864" y="1730079"/>
                </a:cubicBezTo>
                <a:cubicBezTo>
                  <a:pt x="1338864" y="1730079"/>
                  <a:pt x="1328112" y="1730079"/>
                  <a:pt x="1306604" y="1730079"/>
                </a:cubicBezTo>
                <a:cubicBezTo>
                  <a:pt x="1306604" y="1719325"/>
                  <a:pt x="1303913" y="1711260"/>
                  <a:pt x="1298537" y="1705883"/>
                </a:cubicBezTo>
                <a:cubicBezTo>
                  <a:pt x="1293160" y="1700505"/>
                  <a:pt x="1290473" y="1695129"/>
                  <a:pt x="1290473" y="1689751"/>
                </a:cubicBezTo>
                <a:cubicBezTo>
                  <a:pt x="1290473" y="1684375"/>
                  <a:pt x="1290473" y="1681687"/>
                  <a:pt x="1290473" y="1681687"/>
                </a:cubicBezTo>
                <a:cubicBezTo>
                  <a:pt x="1290473" y="1681687"/>
                  <a:pt x="1285095" y="1681687"/>
                  <a:pt x="1274342" y="1681687"/>
                </a:cubicBezTo>
                <a:lnTo>
                  <a:pt x="1242078" y="1697818"/>
                </a:lnTo>
                <a:cubicBezTo>
                  <a:pt x="1220571" y="1687064"/>
                  <a:pt x="1209817" y="1681687"/>
                  <a:pt x="1209817" y="1681687"/>
                </a:cubicBezTo>
                <a:lnTo>
                  <a:pt x="1193688" y="1681687"/>
                </a:lnTo>
                <a:cubicBezTo>
                  <a:pt x="1204441" y="1670933"/>
                  <a:pt x="1207129" y="1662868"/>
                  <a:pt x="1201751" y="1657489"/>
                </a:cubicBezTo>
                <a:cubicBezTo>
                  <a:pt x="1196374" y="1652114"/>
                  <a:pt x="1188309" y="1649425"/>
                  <a:pt x="1177554" y="1649425"/>
                </a:cubicBezTo>
                <a:cubicBezTo>
                  <a:pt x="1156046" y="1649425"/>
                  <a:pt x="1145296" y="1652114"/>
                  <a:pt x="1145296" y="1657489"/>
                </a:cubicBezTo>
                <a:cubicBezTo>
                  <a:pt x="1145296" y="1662868"/>
                  <a:pt x="1142605" y="1665555"/>
                  <a:pt x="1137227" y="1665555"/>
                </a:cubicBezTo>
                <a:cubicBezTo>
                  <a:pt x="1131851" y="1665555"/>
                  <a:pt x="1131851" y="1660179"/>
                  <a:pt x="1137227" y="1649425"/>
                </a:cubicBezTo>
                <a:cubicBezTo>
                  <a:pt x="1142605" y="1638671"/>
                  <a:pt x="1123786" y="1622538"/>
                  <a:pt x="1080771" y="1601033"/>
                </a:cubicBezTo>
                <a:lnTo>
                  <a:pt x="1016245" y="1568770"/>
                </a:lnTo>
                <a:lnTo>
                  <a:pt x="1000115" y="1584901"/>
                </a:lnTo>
                <a:lnTo>
                  <a:pt x="1000115" y="1601033"/>
                </a:lnTo>
                <a:cubicBezTo>
                  <a:pt x="1010869" y="1601033"/>
                  <a:pt x="1013558" y="1603720"/>
                  <a:pt x="1008180" y="1609097"/>
                </a:cubicBezTo>
                <a:cubicBezTo>
                  <a:pt x="1002804" y="1614475"/>
                  <a:pt x="989362" y="1617164"/>
                  <a:pt x="967854" y="1617164"/>
                </a:cubicBezTo>
                <a:lnTo>
                  <a:pt x="951721" y="1633293"/>
                </a:lnTo>
                <a:lnTo>
                  <a:pt x="935591" y="1633293"/>
                </a:lnTo>
                <a:cubicBezTo>
                  <a:pt x="924837" y="1622538"/>
                  <a:pt x="908708" y="1617164"/>
                  <a:pt x="887199" y="1617164"/>
                </a:cubicBezTo>
                <a:lnTo>
                  <a:pt x="903330" y="1601033"/>
                </a:lnTo>
                <a:cubicBezTo>
                  <a:pt x="924837" y="1590277"/>
                  <a:pt x="935591" y="1587588"/>
                  <a:pt x="935591" y="1592968"/>
                </a:cubicBezTo>
                <a:cubicBezTo>
                  <a:pt x="935591" y="1598343"/>
                  <a:pt x="940969" y="1601033"/>
                  <a:pt x="951721" y="1601033"/>
                </a:cubicBezTo>
                <a:cubicBezTo>
                  <a:pt x="962477" y="1601033"/>
                  <a:pt x="965166" y="1595655"/>
                  <a:pt x="959787" y="1584901"/>
                </a:cubicBezTo>
                <a:cubicBezTo>
                  <a:pt x="954412" y="1574147"/>
                  <a:pt x="949036" y="1568770"/>
                  <a:pt x="943658" y="1568770"/>
                </a:cubicBezTo>
                <a:cubicBezTo>
                  <a:pt x="938280" y="1568770"/>
                  <a:pt x="930214" y="1563392"/>
                  <a:pt x="919462" y="1552638"/>
                </a:cubicBezTo>
                <a:cubicBezTo>
                  <a:pt x="908708" y="1552638"/>
                  <a:pt x="900641" y="1549951"/>
                  <a:pt x="895264" y="1544574"/>
                </a:cubicBezTo>
                <a:cubicBezTo>
                  <a:pt x="889886" y="1539197"/>
                  <a:pt x="881821" y="1531133"/>
                  <a:pt x="871068" y="1520377"/>
                </a:cubicBezTo>
                <a:lnTo>
                  <a:pt x="854936" y="1520377"/>
                </a:lnTo>
                <a:lnTo>
                  <a:pt x="871068" y="1536509"/>
                </a:lnTo>
                <a:lnTo>
                  <a:pt x="903330" y="1568770"/>
                </a:lnTo>
                <a:lnTo>
                  <a:pt x="854936" y="1568770"/>
                </a:lnTo>
                <a:cubicBezTo>
                  <a:pt x="833428" y="1547263"/>
                  <a:pt x="828053" y="1531133"/>
                  <a:pt x="838807" y="1520377"/>
                </a:cubicBezTo>
                <a:cubicBezTo>
                  <a:pt x="849562" y="1509623"/>
                  <a:pt x="846871" y="1498870"/>
                  <a:pt x="830742" y="1488116"/>
                </a:cubicBezTo>
                <a:cubicBezTo>
                  <a:pt x="814611" y="1477363"/>
                  <a:pt x="798478" y="1471984"/>
                  <a:pt x="782349" y="1471984"/>
                </a:cubicBezTo>
                <a:cubicBezTo>
                  <a:pt x="766218" y="1471984"/>
                  <a:pt x="758152" y="1471984"/>
                  <a:pt x="758152" y="1471984"/>
                </a:cubicBezTo>
                <a:cubicBezTo>
                  <a:pt x="758152" y="1461230"/>
                  <a:pt x="758152" y="1455855"/>
                  <a:pt x="758152" y="1455855"/>
                </a:cubicBezTo>
                <a:cubicBezTo>
                  <a:pt x="758152" y="1455855"/>
                  <a:pt x="752775" y="1455855"/>
                  <a:pt x="742021" y="1455855"/>
                </a:cubicBezTo>
                <a:cubicBezTo>
                  <a:pt x="742021" y="1455855"/>
                  <a:pt x="742021" y="1450475"/>
                  <a:pt x="742021" y="1439723"/>
                </a:cubicBezTo>
                <a:lnTo>
                  <a:pt x="725891" y="1423592"/>
                </a:lnTo>
                <a:lnTo>
                  <a:pt x="693628" y="1423592"/>
                </a:lnTo>
                <a:cubicBezTo>
                  <a:pt x="672119" y="1402084"/>
                  <a:pt x="655991" y="1394020"/>
                  <a:pt x="645236" y="1399396"/>
                </a:cubicBezTo>
                <a:cubicBezTo>
                  <a:pt x="634482" y="1404773"/>
                  <a:pt x="623727" y="1402084"/>
                  <a:pt x="612974" y="1391329"/>
                </a:cubicBezTo>
                <a:cubicBezTo>
                  <a:pt x="612974" y="1391329"/>
                  <a:pt x="610286" y="1388642"/>
                  <a:pt x="604908" y="1383266"/>
                </a:cubicBezTo>
                <a:cubicBezTo>
                  <a:pt x="599531" y="1377888"/>
                  <a:pt x="591467" y="1375201"/>
                  <a:pt x="580712" y="1375201"/>
                </a:cubicBezTo>
                <a:lnTo>
                  <a:pt x="564581" y="1375201"/>
                </a:lnTo>
                <a:lnTo>
                  <a:pt x="580712" y="1391329"/>
                </a:lnTo>
                <a:lnTo>
                  <a:pt x="612974" y="1423592"/>
                </a:lnTo>
                <a:cubicBezTo>
                  <a:pt x="623727" y="1423592"/>
                  <a:pt x="629105" y="1428968"/>
                  <a:pt x="629105" y="1439723"/>
                </a:cubicBezTo>
                <a:lnTo>
                  <a:pt x="612974" y="1455855"/>
                </a:lnTo>
                <a:cubicBezTo>
                  <a:pt x="612974" y="1445100"/>
                  <a:pt x="612974" y="1439723"/>
                  <a:pt x="612974" y="1439723"/>
                </a:cubicBezTo>
                <a:cubicBezTo>
                  <a:pt x="591467" y="1450475"/>
                  <a:pt x="569958" y="1439723"/>
                  <a:pt x="548451" y="1407461"/>
                </a:cubicBezTo>
                <a:cubicBezTo>
                  <a:pt x="548451" y="1407461"/>
                  <a:pt x="543074" y="1407461"/>
                  <a:pt x="532319" y="1407461"/>
                </a:cubicBezTo>
                <a:lnTo>
                  <a:pt x="500058" y="1407461"/>
                </a:lnTo>
                <a:lnTo>
                  <a:pt x="483927" y="1391329"/>
                </a:lnTo>
                <a:lnTo>
                  <a:pt x="435535" y="1375201"/>
                </a:lnTo>
                <a:lnTo>
                  <a:pt x="387140" y="1375201"/>
                </a:lnTo>
                <a:lnTo>
                  <a:pt x="338749" y="1375201"/>
                </a:lnTo>
                <a:cubicBezTo>
                  <a:pt x="327994" y="1364446"/>
                  <a:pt x="322618" y="1353692"/>
                  <a:pt x="322618" y="1342938"/>
                </a:cubicBezTo>
                <a:lnTo>
                  <a:pt x="338749" y="1342938"/>
                </a:lnTo>
                <a:lnTo>
                  <a:pt x="354878" y="1342938"/>
                </a:lnTo>
                <a:cubicBezTo>
                  <a:pt x="333372" y="1310675"/>
                  <a:pt x="301110" y="1294546"/>
                  <a:pt x="258094" y="1294546"/>
                </a:cubicBezTo>
                <a:cubicBezTo>
                  <a:pt x="247340" y="1294546"/>
                  <a:pt x="236586" y="1289168"/>
                  <a:pt x="225832" y="1278414"/>
                </a:cubicBezTo>
                <a:cubicBezTo>
                  <a:pt x="215077" y="1267660"/>
                  <a:pt x="209703" y="1259596"/>
                  <a:pt x="209703" y="1254218"/>
                </a:cubicBezTo>
                <a:cubicBezTo>
                  <a:pt x="209703" y="1248842"/>
                  <a:pt x="215077" y="1246154"/>
                  <a:pt x="225832" y="1246154"/>
                </a:cubicBezTo>
                <a:lnTo>
                  <a:pt x="241965" y="1230020"/>
                </a:lnTo>
                <a:cubicBezTo>
                  <a:pt x="241965" y="1208514"/>
                  <a:pt x="247340" y="1203137"/>
                  <a:pt x="258094" y="1213891"/>
                </a:cubicBezTo>
                <a:lnTo>
                  <a:pt x="290358" y="1213891"/>
                </a:lnTo>
                <a:cubicBezTo>
                  <a:pt x="290358" y="1213891"/>
                  <a:pt x="301110" y="1213891"/>
                  <a:pt x="322618" y="1213891"/>
                </a:cubicBezTo>
                <a:lnTo>
                  <a:pt x="354878" y="1230020"/>
                </a:lnTo>
                <a:lnTo>
                  <a:pt x="354878" y="1246154"/>
                </a:lnTo>
                <a:cubicBezTo>
                  <a:pt x="365635" y="1246154"/>
                  <a:pt x="371011" y="1240775"/>
                  <a:pt x="371011" y="1230020"/>
                </a:cubicBezTo>
                <a:cubicBezTo>
                  <a:pt x="371011" y="1219266"/>
                  <a:pt x="373699" y="1213891"/>
                  <a:pt x="379078" y="1213891"/>
                </a:cubicBezTo>
                <a:cubicBezTo>
                  <a:pt x="384454" y="1213891"/>
                  <a:pt x="387140" y="1213891"/>
                  <a:pt x="387140" y="1213891"/>
                </a:cubicBezTo>
                <a:cubicBezTo>
                  <a:pt x="397895" y="1224646"/>
                  <a:pt x="416714" y="1232709"/>
                  <a:pt x="443599" y="1238088"/>
                </a:cubicBezTo>
                <a:cubicBezTo>
                  <a:pt x="470485" y="1243464"/>
                  <a:pt x="494681" y="1256907"/>
                  <a:pt x="516190" y="1278414"/>
                </a:cubicBezTo>
                <a:cubicBezTo>
                  <a:pt x="526941" y="1289168"/>
                  <a:pt x="535008" y="1297234"/>
                  <a:pt x="540385" y="1302610"/>
                </a:cubicBezTo>
                <a:cubicBezTo>
                  <a:pt x="545760" y="1307987"/>
                  <a:pt x="553827" y="1305300"/>
                  <a:pt x="564581" y="1294546"/>
                </a:cubicBezTo>
                <a:lnTo>
                  <a:pt x="532319" y="1278414"/>
                </a:lnTo>
                <a:cubicBezTo>
                  <a:pt x="521565" y="1278414"/>
                  <a:pt x="513499" y="1275725"/>
                  <a:pt x="508123" y="1270350"/>
                </a:cubicBezTo>
                <a:cubicBezTo>
                  <a:pt x="502745" y="1264971"/>
                  <a:pt x="505435" y="1256907"/>
                  <a:pt x="516190" y="1246154"/>
                </a:cubicBezTo>
                <a:lnTo>
                  <a:pt x="556516" y="1246154"/>
                </a:lnTo>
                <a:cubicBezTo>
                  <a:pt x="551140" y="1246154"/>
                  <a:pt x="548451" y="1240775"/>
                  <a:pt x="548451" y="1230020"/>
                </a:cubicBezTo>
                <a:lnTo>
                  <a:pt x="580712" y="1230020"/>
                </a:lnTo>
                <a:cubicBezTo>
                  <a:pt x="602219" y="1251529"/>
                  <a:pt x="612974" y="1256907"/>
                  <a:pt x="612974" y="1246154"/>
                </a:cubicBezTo>
                <a:cubicBezTo>
                  <a:pt x="634482" y="1213891"/>
                  <a:pt x="629105" y="1197760"/>
                  <a:pt x="596844" y="1197760"/>
                </a:cubicBezTo>
                <a:cubicBezTo>
                  <a:pt x="586090" y="1197760"/>
                  <a:pt x="575336" y="1192383"/>
                  <a:pt x="564581" y="1181629"/>
                </a:cubicBezTo>
                <a:cubicBezTo>
                  <a:pt x="564581" y="1170875"/>
                  <a:pt x="564581" y="1165500"/>
                  <a:pt x="564581" y="1165500"/>
                </a:cubicBezTo>
                <a:cubicBezTo>
                  <a:pt x="564581" y="1165500"/>
                  <a:pt x="569958" y="1160120"/>
                  <a:pt x="580712" y="1149366"/>
                </a:cubicBezTo>
                <a:lnTo>
                  <a:pt x="564581" y="1149366"/>
                </a:lnTo>
                <a:cubicBezTo>
                  <a:pt x="510812" y="1149366"/>
                  <a:pt x="483927" y="1133237"/>
                  <a:pt x="483927" y="1100974"/>
                </a:cubicBezTo>
                <a:cubicBezTo>
                  <a:pt x="483927" y="1079466"/>
                  <a:pt x="481236" y="1068712"/>
                  <a:pt x="475862" y="1068712"/>
                </a:cubicBezTo>
                <a:cubicBezTo>
                  <a:pt x="470485" y="1068712"/>
                  <a:pt x="462419" y="1063337"/>
                  <a:pt x="451664" y="1052583"/>
                </a:cubicBezTo>
                <a:lnTo>
                  <a:pt x="435535" y="1052583"/>
                </a:lnTo>
                <a:lnTo>
                  <a:pt x="419403" y="1068712"/>
                </a:lnTo>
                <a:cubicBezTo>
                  <a:pt x="387140" y="1057959"/>
                  <a:pt x="371011" y="1068712"/>
                  <a:pt x="371011" y="1100974"/>
                </a:cubicBezTo>
                <a:lnTo>
                  <a:pt x="354878" y="1100974"/>
                </a:lnTo>
                <a:cubicBezTo>
                  <a:pt x="354878" y="1090220"/>
                  <a:pt x="349503" y="1084845"/>
                  <a:pt x="338749" y="1084845"/>
                </a:cubicBezTo>
                <a:cubicBezTo>
                  <a:pt x="327994" y="1084845"/>
                  <a:pt x="322618" y="1079466"/>
                  <a:pt x="322618" y="1068712"/>
                </a:cubicBezTo>
                <a:lnTo>
                  <a:pt x="338749" y="1052583"/>
                </a:lnTo>
                <a:lnTo>
                  <a:pt x="338749" y="1036451"/>
                </a:lnTo>
                <a:lnTo>
                  <a:pt x="354878" y="1036451"/>
                </a:lnTo>
                <a:lnTo>
                  <a:pt x="387140" y="1020320"/>
                </a:lnTo>
                <a:cubicBezTo>
                  <a:pt x="397895" y="1009566"/>
                  <a:pt x="392518" y="1004188"/>
                  <a:pt x="371011" y="1004188"/>
                </a:cubicBezTo>
                <a:cubicBezTo>
                  <a:pt x="349503" y="1004188"/>
                  <a:pt x="333372" y="998811"/>
                  <a:pt x="322618" y="988057"/>
                </a:cubicBezTo>
                <a:lnTo>
                  <a:pt x="306486" y="971928"/>
                </a:lnTo>
                <a:cubicBezTo>
                  <a:pt x="317240" y="950420"/>
                  <a:pt x="319928" y="939666"/>
                  <a:pt x="314553" y="939666"/>
                </a:cubicBezTo>
                <a:cubicBezTo>
                  <a:pt x="309176" y="939666"/>
                  <a:pt x="306486" y="942354"/>
                  <a:pt x="306486" y="947729"/>
                </a:cubicBezTo>
                <a:cubicBezTo>
                  <a:pt x="306486" y="953107"/>
                  <a:pt x="298422" y="955796"/>
                  <a:pt x="282290" y="955796"/>
                </a:cubicBezTo>
                <a:cubicBezTo>
                  <a:pt x="266160" y="955796"/>
                  <a:pt x="260782" y="950420"/>
                  <a:pt x="266160" y="939666"/>
                </a:cubicBezTo>
                <a:cubicBezTo>
                  <a:pt x="271536" y="928911"/>
                  <a:pt x="268848" y="920846"/>
                  <a:pt x="258094" y="915470"/>
                </a:cubicBezTo>
                <a:cubicBezTo>
                  <a:pt x="247340" y="910092"/>
                  <a:pt x="236586" y="907404"/>
                  <a:pt x="225832" y="907404"/>
                </a:cubicBezTo>
                <a:cubicBezTo>
                  <a:pt x="215077" y="896650"/>
                  <a:pt x="207014" y="891274"/>
                  <a:pt x="201636" y="891274"/>
                </a:cubicBezTo>
                <a:cubicBezTo>
                  <a:pt x="196260" y="891274"/>
                  <a:pt x="188194" y="891274"/>
                  <a:pt x="177441" y="891274"/>
                </a:cubicBezTo>
                <a:cubicBezTo>
                  <a:pt x="166686" y="880518"/>
                  <a:pt x="155931" y="880518"/>
                  <a:pt x="145177" y="891274"/>
                </a:cubicBezTo>
                <a:lnTo>
                  <a:pt x="96786" y="907404"/>
                </a:lnTo>
                <a:cubicBezTo>
                  <a:pt x="96786" y="896650"/>
                  <a:pt x="91409" y="891274"/>
                  <a:pt x="80655" y="891274"/>
                </a:cubicBezTo>
                <a:cubicBezTo>
                  <a:pt x="69901" y="891274"/>
                  <a:pt x="53769" y="891274"/>
                  <a:pt x="32262" y="891274"/>
                </a:cubicBezTo>
                <a:lnTo>
                  <a:pt x="32262" y="859011"/>
                </a:lnTo>
                <a:lnTo>
                  <a:pt x="80655" y="826750"/>
                </a:lnTo>
                <a:lnTo>
                  <a:pt x="96786" y="810618"/>
                </a:lnTo>
                <a:lnTo>
                  <a:pt x="112918" y="794487"/>
                </a:lnTo>
                <a:cubicBezTo>
                  <a:pt x="134424" y="794487"/>
                  <a:pt x="112918" y="772982"/>
                  <a:pt x="48392" y="729963"/>
                </a:cubicBezTo>
                <a:cubicBezTo>
                  <a:pt x="37639" y="719209"/>
                  <a:pt x="26885" y="713833"/>
                  <a:pt x="16131" y="713833"/>
                </a:cubicBezTo>
                <a:cubicBezTo>
                  <a:pt x="5377" y="713833"/>
                  <a:pt x="0" y="711142"/>
                  <a:pt x="0" y="705766"/>
                </a:cubicBezTo>
                <a:cubicBezTo>
                  <a:pt x="0" y="700391"/>
                  <a:pt x="0" y="692327"/>
                  <a:pt x="0" y="681570"/>
                </a:cubicBezTo>
                <a:lnTo>
                  <a:pt x="16131" y="665441"/>
                </a:lnTo>
                <a:cubicBezTo>
                  <a:pt x="16131" y="665441"/>
                  <a:pt x="26885" y="670816"/>
                  <a:pt x="48392" y="681570"/>
                </a:cubicBezTo>
                <a:cubicBezTo>
                  <a:pt x="37639" y="638555"/>
                  <a:pt x="37639" y="617050"/>
                  <a:pt x="48392" y="617050"/>
                </a:cubicBezTo>
                <a:cubicBezTo>
                  <a:pt x="59146" y="627802"/>
                  <a:pt x="67210" y="619737"/>
                  <a:pt x="72590" y="592850"/>
                </a:cubicBezTo>
                <a:cubicBezTo>
                  <a:pt x="77964" y="565966"/>
                  <a:pt x="80655" y="547148"/>
                  <a:pt x="80655" y="536395"/>
                </a:cubicBezTo>
                <a:lnTo>
                  <a:pt x="80655" y="520261"/>
                </a:lnTo>
                <a:cubicBezTo>
                  <a:pt x="91409" y="509507"/>
                  <a:pt x="96786" y="504132"/>
                  <a:pt x="96786" y="504132"/>
                </a:cubicBezTo>
                <a:cubicBezTo>
                  <a:pt x="107540" y="461115"/>
                  <a:pt x="118294" y="466493"/>
                  <a:pt x="129048" y="520261"/>
                </a:cubicBezTo>
                <a:lnTo>
                  <a:pt x="161310" y="520261"/>
                </a:lnTo>
                <a:cubicBezTo>
                  <a:pt x="161310" y="498756"/>
                  <a:pt x="155931" y="488000"/>
                  <a:pt x="145177" y="488000"/>
                </a:cubicBezTo>
                <a:lnTo>
                  <a:pt x="161310" y="391215"/>
                </a:lnTo>
                <a:cubicBezTo>
                  <a:pt x="161310" y="380461"/>
                  <a:pt x="161310" y="375086"/>
                  <a:pt x="161310" y="375086"/>
                </a:cubicBezTo>
                <a:lnTo>
                  <a:pt x="193569" y="358952"/>
                </a:lnTo>
                <a:cubicBezTo>
                  <a:pt x="193569" y="369707"/>
                  <a:pt x="193569" y="380461"/>
                  <a:pt x="193569" y="391215"/>
                </a:cubicBezTo>
                <a:lnTo>
                  <a:pt x="209703" y="375086"/>
                </a:lnTo>
                <a:lnTo>
                  <a:pt x="258094" y="358952"/>
                </a:lnTo>
                <a:cubicBezTo>
                  <a:pt x="258094" y="369707"/>
                  <a:pt x="260782" y="377774"/>
                  <a:pt x="266160" y="383150"/>
                </a:cubicBezTo>
                <a:cubicBezTo>
                  <a:pt x="271536" y="388525"/>
                  <a:pt x="271536" y="393906"/>
                  <a:pt x="266160" y="399282"/>
                </a:cubicBezTo>
                <a:lnTo>
                  <a:pt x="274225" y="391215"/>
                </a:lnTo>
                <a:cubicBezTo>
                  <a:pt x="274225" y="380461"/>
                  <a:pt x="274225" y="369707"/>
                  <a:pt x="274225" y="358952"/>
                </a:cubicBezTo>
                <a:cubicBezTo>
                  <a:pt x="274225" y="326691"/>
                  <a:pt x="279601" y="310561"/>
                  <a:pt x="290358" y="310561"/>
                </a:cubicBezTo>
                <a:cubicBezTo>
                  <a:pt x="322618" y="310561"/>
                  <a:pt x="333372" y="299806"/>
                  <a:pt x="322618" y="278298"/>
                </a:cubicBezTo>
                <a:cubicBezTo>
                  <a:pt x="322618" y="267545"/>
                  <a:pt x="327994" y="256793"/>
                  <a:pt x="338749" y="246037"/>
                </a:cubicBezTo>
                <a:lnTo>
                  <a:pt x="338749" y="213774"/>
                </a:lnTo>
                <a:lnTo>
                  <a:pt x="354878" y="246037"/>
                </a:lnTo>
                <a:lnTo>
                  <a:pt x="354878" y="262169"/>
                </a:lnTo>
                <a:cubicBezTo>
                  <a:pt x="354878" y="262169"/>
                  <a:pt x="360257" y="256793"/>
                  <a:pt x="371011" y="246037"/>
                </a:cubicBezTo>
                <a:lnTo>
                  <a:pt x="371011" y="197645"/>
                </a:lnTo>
                <a:lnTo>
                  <a:pt x="371011" y="165382"/>
                </a:lnTo>
                <a:lnTo>
                  <a:pt x="387140" y="133120"/>
                </a:lnTo>
                <a:cubicBezTo>
                  <a:pt x="376386" y="133120"/>
                  <a:pt x="371011" y="133120"/>
                  <a:pt x="371011" y="133120"/>
                </a:cubicBezTo>
                <a:lnTo>
                  <a:pt x="387140" y="116991"/>
                </a:lnTo>
                <a:cubicBezTo>
                  <a:pt x="397895" y="116991"/>
                  <a:pt x="403273" y="127743"/>
                  <a:pt x="403273" y="149252"/>
                </a:cubicBezTo>
                <a:cubicBezTo>
                  <a:pt x="403273" y="213774"/>
                  <a:pt x="419403" y="229906"/>
                  <a:pt x="451664" y="197645"/>
                </a:cubicBezTo>
                <a:cubicBezTo>
                  <a:pt x="462419" y="186891"/>
                  <a:pt x="465109" y="178824"/>
                  <a:pt x="459731" y="173448"/>
                </a:cubicBezTo>
                <a:cubicBezTo>
                  <a:pt x="454353" y="168073"/>
                  <a:pt x="454353" y="160006"/>
                  <a:pt x="459731" y="149252"/>
                </a:cubicBezTo>
                <a:cubicBezTo>
                  <a:pt x="465109" y="138496"/>
                  <a:pt x="467795" y="130432"/>
                  <a:pt x="467795" y="125056"/>
                </a:cubicBezTo>
                <a:cubicBezTo>
                  <a:pt x="467795" y="119680"/>
                  <a:pt x="473173" y="106236"/>
                  <a:pt x="483927" y="84728"/>
                </a:cubicBezTo>
                <a:lnTo>
                  <a:pt x="500058" y="52465"/>
                </a:lnTo>
                <a:cubicBezTo>
                  <a:pt x="500058" y="41711"/>
                  <a:pt x="505435" y="41711"/>
                  <a:pt x="516190" y="52465"/>
                </a:cubicBezTo>
                <a:lnTo>
                  <a:pt x="516190" y="36336"/>
                </a:lnTo>
                <a:cubicBezTo>
                  <a:pt x="516190" y="25582"/>
                  <a:pt x="516190" y="20206"/>
                  <a:pt x="516190" y="20206"/>
                </a:cubicBezTo>
                <a:cubicBezTo>
                  <a:pt x="516190" y="20206"/>
                  <a:pt x="521565" y="14828"/>
                  <a:pt x="532319" y="4074"/>
                </a:cubicBezTo>
                <a:lnTo>
                  <a:pt x="532319" y="20206"/>
                </a:lnTo>
                <a:cubicBezTo>
                  <a:pt x="532319" y="30960"/>
                  <a:pt x="535008" y="41711"/>
                  <a:pt x="540385" y="52465"/>
                </a:cubicBezTo>
                <a:cubicBezTo>
                  <a:pt x="545760" y="63223"/>
                  <a:pt x="545760" y="71286"/>
                  <a:pt x="540385" y="76661"/>
                </a:cubicBezTo>
                <a:cubicBezTo>
                  <a:pt x="535008" y="82041"/>
                  <a:pt x="532319" y="90104"/>
                  <a:pt x="532319" y="100860"/>
                </a:cubicBezTo>
                <a:cubicBezTo>
                  <a:pt x="532319" y="111614"/>
                  <a:pt x="535008" y="116991"/>
                  <a:pt x="540385" y="116991"/>
                </a:cubicBezTo>
                <a:cubicBezTo>
                  <a:pt x="545760" y="116991"/>
                  <a:pt x="548451" y="111614"/>
                  <a:pt x="548451" y="100860"/>
                </a:cubicBezTo>
                <a:cubicBezTo>
                  <a:pt x="548451" y="57842"/>
                  <a:pt x="564581" y="57842"/>
                  <a:pt x="596844" y="100860"/>
                </a:cubicBezTo>
                <a:cubicBezTo>
                  <a:pt x="607598" y="111614"/>
                  <a:pt x="612974" y="116991"/>
                  <a:pt x="612974" y="116991"/>
                </a:cubicBezTo>
                <a:lnTo>
                  <a:pt x="629105" y="20206"/>
                </a:lnTo>
                <a:close/>
              </a:path>
            </a:pathLst>
          </a:custGeom>
          <a:solidFill>
            <a:schemeClr val="tx1">
              <a:lumMod val="40000"/>
              <a:lumOff val="60000"/>
            </a:schemeClr>
          </a:solidFill>
        </p:spPr>
        <p:txBody>
          <a:bodyPr wrap="square">
            <a:noAutofit/>
          </a:bodyPr>
          <a:lstStyle>
            <a:lvl1pPr>
              <a:defRPr/>
            </a:lvl1pPr>
          </a:lstStyle>
          <a:p>
            <a:r>
              <a:rPr kumimoji="1" lang="en-US" altLang="ja-JP" dirty="0"/>
              <a:t>Click icon to add picture</a:t>
            </a:r>
            <a:endParaRPr kumimoji="1" lang="ja-JP" altLang="en-US" dirty="0"/>
          </a:p>
        </p:txBody>
      </p:sp>
      <p:sp>
        <p:nvSpPr>
          <p:cNvPr id="10" name="Title 1"/>
          <p:cNvSpPr>
            <a:spLocks noGrp="1"/>
          </p:cNvSpPr>
          <p:nvPr>
            <p:ph type="title" hasCustomPrompt="1"/>
          </p:nvPr>
        </p:nvSpPr>
        <p:spPr>
          <a:xfrm>
            <a:off x="1058445" y="4277096"/>
            <a:ext cx="7431676" cy="3118156"/>
          </a:xfrm>
        </p:spPr>
        <p:txBody>
          <a:bodyPr/>
          <a:lstStyle>
            <a:lvl1pPr algn="l">
              <a:lnSpc>
                <a:spcPct val="80000"/>
              </a:lnSpc>
              <a:defRPr sz="9600" baseline="0">
                <a:solidFill>
                  <a:schemeClr val="tx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cxnSp>
        <p:nvCxnSpPr>
          <p:cNvPr id="11" name="Straight Connector 10"/>
          <p:cNvCxnSpPr/>
          <p:nvPr userDrawn="1"/>
        </p:nvCxnSpPr>
        <p:spPr>
          <a:xfrm>
            <a:off x="1172733" y="7402302"/>
            <a:ext cx="2482635"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2" name="Text Placeholder 3"/>
          <p:cNvSpPr>
            <a:spLocks noGrp="1"/>
          </p:cNvSpPr>
          <p:nvPr>
            <p:ph type="body" sz="quarter" idx="14" hasCustomPrompt="1"/>
          </p:nvPr>
        </p:nvSpPr>
        <p:spPr>
          <a:xfrm>
            <a:off x="1068323" y="7605947"/>
            <a:ext cx="9936457" cy="1636461"/>
          </a:xfrm>
        </p:spPr>
        <p:txBody>
          <a:bodyPr anchor="t">
            <a:normAutofit/>
          </a:bodyPr>
          <a:lstStyle>
            <a:lvl1pPr>
              <a:defRPr sz="180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720363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par>
                                <p:cTn id="8" presetID="22" presetClass="entr" presetSubtype="8"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par>
                          <p:cTn id="11" fill="hold">
                            <p:stCondLst>
                              <p:cond delay="750"/>
                            </p:stCondLst>
                            <p:childTnLst>
                              <p:par>
                                <p:cTn id="12" presetID="2" presetClass="entr" presetSubtype="4" decel="100000" fill="hold" grpId="0" nodeType="afterEffect">
                                  <p:stCondLst>
                                    <p:cond delay="250"/>
                                  </p:stCondLst>
                                  <p:iterate type="wd">
                                    <p:tmPct val="10000"/>
                                  </p:iterate>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750" fill="hold"/>
                                        <p:tgtEl>
                                          <p:spTgt spid="10"/>
                                        </p:tgtEl>
                                        <p:attrNameLst>
                                          <p:attrName>ppt_x</p:attrName>
                                        </p:attrNameLst>
                                      </p:cBhvr>
                                      <p:tavLst>
                                        <p:tav tm="0">
                                          <p:val>
                                            <p:strVal val="#ppt_x"/>
                                          </p:val>
                                        </p:tav>
                                        <p:tav tm="100000">
                                          <p:val>
                                            <p:strVal val="#ppt_x"/>
                                          </p:val>
                                        </p:tav>
                                      </p:tavLst>
                                    </p:anim>
                                    <p:anim calcmode="lin" valueType="num">
                                      <p:cBhvr additive="base">
                                        <p:cTn id="15" dur="750" fill="hold"/>
                                        <p:tgtEl>
                                          <p:spTgt spid="10"/>
                                        </p:tgtEl>
                                        <p:attrNameLst>
                                          <p:attrName>ppt_y</p:attrName>
                                        </p:attrNameLst>
                                      </p:cBhvr>
                                      <p:tavLst>
                                        <p:tav tm="0">
                                          <p:val>
                                            <p:strVal val="1+#ppt_h/2"/>
                                          </p:val>
                                        </p:tav>
                                        <p:tav tm="100000">
                                          <p:val>
                                            <p:strVal val="#ppt_y"/>
                                          </p:val>
                                        </p:tav>
                                      </p:tavLst>
                                    </p:anim>
                                  </p:childTnLst>
                                </p:cTn>
                              </p:par>
                            </p:childTnLst>
                          </p:cTn>
                        </p:par>
                        <p:par>
                          <p:cTn id="16" fill="hold">
                            <p:stCondLst>
                              <p:cond delay="1975"/>
                            </p:stCondLst>
                            <p:childTnLst>
                              <p:par>
                                <p:cTn id="17" presetID="2" presetClass="entr" presetSubtype="4" decel="100000"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ppt_x"/>
                                          </p:val>
                                        </p:tav>
                                        <p:tav tm="100000">
                                          <p:val>
                                            <p:strVal val="#ppt_x"/>
                                          </p:val>
                                        </p:tav>
                                      </p:tavLst>
                                    </p:anim>
                                    <p:anim calcmode="lin" valueType="num">
                                      <p:cBhvr additive="base">
                                        <p:cTn id="20" dur="750" fill="hold"/>
                                        <p:tgtEl>
                                          <p:spTgt spid="11"/>
                                        </p:tgtEl>
                                        <p:attrNameLst>
                                          <p:attrName>ppt_y</p:attrName>
                                        </p:attrNameLst>
                                      </p:cBhvr>
                                      <p:tavLst>
                                        <p:tav tm="0">
                                          <p:val>
                                            <p:strVal val="1+#ppt_h/2"/>
                                          </p:val>
                                        </p:tav>
                                        <p:tav tm="100000">
                                          <p:val>
                                            <p:strVal val="#ppt_y"/>
                                          </p:val>
                                        </p:tav>
                                      </p:tavLst>
                                    </p:anim>
                                  </p:childTnLst>
                                </p:cTn>
                              </p:par>
                            </p:childTnLst>
                          </p:cTn>
                        </p:par>
                        <p:par>
                          <p:cTn id="21" fill="hold">
                            <p:stCondLst>
                              <p:cond delay="2725"/>
                            </p:stCondLst>
                            <p:childTnLst>
                              <p:par>
                                <p:cTn id="22" presetID="10" presetClass="entr" presetSubtype="0" fill="hold" grpId="0" nodeType="afterEffect">
                                  <p:stCondLst>
                                    <p:cond delay="0"/>
                                  </p:stCondLst>
                                  <p:childTnLst>
                                    <p:set>
                                      <p:cBhvr>
                                        <p:cTn id="23" dur="1" fill="hold">
                                          <p:stCondLst>
                                            <p:cond delay="0"/>
                                          </p:stCondLst>
                                        </p:cTn>
                                        <p:tgtEl>
                                          <p:spTgt spid="12">
                                            <p:txEl>
                                              <p:pRg st="0" end="0"/>
                                            </p:txEl>
                                          </p:spTgt>
                                        </p:tgtEl>
                                        <p:attrNameLst>
                                          <p:attrName>style.visibility</p:attrName>
                                        </p:attrNameLst>
                                      </p:cBhvr>
                                      <p:to>
                                        <p:strVal val="visible"/>
                                      </p:to>
                                    </p:set>
                                    <p:animEffect transition="in" filter="fade">
                                      <p:cBhvr>
                                        <p:cTn id="24"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6" grpId="0" animBg="1"/>
      <p:bldP spid="10"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Image and text 6">
    <p:spTree>
      <p:nvGrpSpPr>
        <p:cNvPr id="1" name=""/>
        <p:cNvGrpSpPr/>
        <p:nvPr/>
      </p:nvGrpSpPr>
      <p:grpSpPr>
        <a:xfrm>
          <a:off x="0" y="0"/>
          <a:ext cx="0" cy="0"/>
          <a:chOff x="0" y="0"/>
          <a:chExt cx="0" cy="0"/>
        </a:xfrm>
      </p:grpSpPr>
      <p:sp>
        <p:nvSpPr>
          <p:cNvPr id="21" name="Freeform: Shape 20"/>
          <p:cNvSpPr/>
          <p:nvPr userDrawn="1"/>
        </p:nvSpPr>
        <p:spPr>
          <a:xfrm>
            <a:off x="598372" y="1"/>
            <a:ext cx="9636827" cy="10296924"/>
          </a:xfrm>
          <a:custGeom>
            <a:avLst/>
            <a:gdLst>
              <a:gd name="connsiteX0" fmla="*/ 5937757 w 9637663"/>
              <a:gd name="connsiteY0" fmla="*/ 10289755 h 10295335"/>
              <a:gd name="connsiteX1" fmla="*/ 5952675 w 9637663"/>
              <a:gd name="connsiteY1" fmla="*/ 10289755 h 10295335"/>
              <a:gd name="connsiteX2" fmla="*/ 5954535 w 9637663"/>
              <a:gd name="connsiteY2" fmla="*/ 10295335 h 10295335"/>
              <a:gd name="connsiteX3" fmla="*/ 5943337 w 9637663"/>
              <a:gd name="connsiteY3" fmla="*/ 10295335 h 10295335"/>
              <a:gd name="connsiteX4" fmla="*/ 7041761 w 9637663"/>
              <a:gd name="connsiteY4" fmla="*/ 10274837 h 10295335"/>
              <a:gd name="connsiteX5" fmla="*/ 7034301 w 9637663"/>
              <a:gd name="connsiteY5" fmla="*/ 10289755 h 10295335"/>
              <a:gd name="connsiteX6" fmla="*/ 7026841 w 9637663"/>
              <a:gd name="connsiteY6" fmla="*/ 10282295 h 10295335"/>
              <a:gd name="connsiteX7" fmla="*/ 7041761 w 9637663"/>
              <a:gd name="connsiteY7" fmla="*/ 10274837 h 10295335"/>
              <a:gd name="connsiteX8" fmla="*/ 5564782 w 9637663"/>
              <a:gd name="connsiteY8" fmla="*/ 10274837 h 10295335"/>
              <a:gd name="connsiteX9" fmla="*/ 5579701 w 9637663"/>
              <a:gd name="connsiteY9" fmla="*/ 10274837 h 10295335"/>
              <a:gd name="connsiteX10" fmla="*/ 5594621 w 9637663"/>
              <a:gd name="connsiteY10" fmla="*/ 10289755 h 10295335"/>
              <a:gd name="connsiteX11" fmla="*/ 5594621 w 9637663"/>
              <a:gd name="connsiteY11" fmla="*/ 10295335 h 10295335"/>
              <a:gd name="connsiteX12" fmla="*/ 5578448 w 9637663"/>
              <a:gd name="connsiteY12" fmla="*/ 10295335 h 10295335"/>
              <a:gd name="connsiteX13" fmla="*/ 4692020 w 9637663"/>
              <a:gd name="connsiteY13" fmla="*/ 10274837 h 10295335"/>
              <a:gd name="connsiteX14" fmla="*/ 4699481 w 9637663"/>
              <a:gd name="connsiteY14" fmla="*/ 10274837 h 10295335"/>
              <a:gd name="connsiteX15" fmla="*/ 4684563 w 9637663"/>
              <a:gd name="connsiteY15" fmla="*/ 10289755 h 10295335"/>
              <a:gd name="connsiteX16" fmla="*/ 4692020 w 9637663"/>
              <a:gd name="connsiteY16" fmla="*/ 10274837 h 10295335"/>
              <a:gd name="connsiteX17" fmla="*/ 3435097 w 9637663"/>
              <a:gd name="connsiteY17" fmla="*/ 10250592 h 10295335"/>
              <a:gd name="connsiteX18" fmla="*/ 3446286 w 9637663"/>
              <a:gd name="connsiteY18" fmla="*/ 10259917 h 10295335"/>
              <a:gd name="connsiteX19" fmla="*/ 3431368 w 9637663"/>
              <a:gd name="connsiteY19" fmla="*/ 10259917 h 10295335"/>
              <a:gd name="connsiteX20" fmla="*/ 3431368 w 9637663"/>
              <a:gd name="connsiteY20" fmla="*/ 10252459 h 10295335"/>
              <a:gd name="connsiteX21" fmla="*/ 3435097 w 9637663"/>
              <a:gd name="connsiteY21" fmla="*/ 10250592 h 10295335"/>
              <a:gd name="connsiteX22" fmla="*/ 6922410 w 9637663"/>
              <a:gd name="connsiteY22" fmla="*/ 10244999 h 10295335"/>
              <a:gd name="connsiteX23" fmla="*/ 6937328 w 9637663"/>
              <a:gd name="connsiteY23" fmla="*/ 10267377 h 10295335"/>
              <a:gd name="connsiteX24" fmla="*/ 6952248 w 9637663"/>
              <a:gd name="connsiteY24" fmla="*/ 10274837 h 10295335"/>
              <a:gd name="connsiteX25" fmla="*/ 6952248 w 9637663"/>
              <a:gd name="connsiteY25" fmla="*/ 10259917 h 10295335"/>
              <a:gd name="connsiteX26" fmla="*/ 5713973 w 9637663"/>
              <a:gd name="connsiteY26" fmla="*/ 10244999 h 10295335"/>
              <a:gd name="connsiteX27" fmla="*/ 5713973 w 9637663"/>
              <a:gd name="connsiteY27" fmla="*/ 10259917 h 10295335"/>
              <a:gd name="connsiteX28" fmla="*/ 5728891 w 9637663"/>
              <a:gd name="connsiteY28" fmla="*/ 10274837 h 10295335"/>
              <a:gd name="connsiteX29" fmla="*/ 5728891 w 9637663"/>
              <a:gd name="connsiteY29" fmla="*/ 10259917 h 10295335"/>
              <a:gd name="connsiteX30" fmla="*/ 5721433 w 9637663"/>
              <a:gd name="connsiteY30" fmla="*/ 10252459 h 10295335"/>
              <a:gd name="connsiteX31" fmla="*/ 5713973 w 9637663"/>
              <a:gd name="connsiteY31" fmla="*/ 10244999 h 10295335"/>
              <a:gd name="connsiteX32" fmla="*/ 5326078 w 9637663"/>
              <a:gd name="connsiteY32" fmla="*/ 10244999 h 10295335"/>
              <a:gd name="connsiteX33" fmla="*/ 5340998 w 9637663"/>
              <a:gd name="connsiteY33" fmla="*/ 10274837 h 10295335"/>
              <a:gd name="connsiteX34" fmla="*/ 5349783 w 9637663"/>
              <a:gd name="connsiteY34" fmla="*/ 10295335 h 10295335"/>
              <a:gd name="connsiteX35" fmla="*/ 5346578 w 9637663"/>
              <a:gd name="connsiteY35" fmla="*/ 10295335 h 10295335"/>
              <a:gd name="connsiteX36" fmla="*/ 5340998 w 9637663"/>
              <a:gd name="connsiteY36" fmla="*/ 10289755 h 10295335"/>
              <a:gd name="connsiteX37" fmla="*/ 5326078 w 9637663"/>
              <a:gd name="connsiteY37" fmla="*/ 10289755 h 10295335"/>
              <a:gd name="connsiteX38" fmla="*/ 5329798 w 9637663"/>
              <a:gd name="connsiteY38" fmla="*/ 10295335 h 10295335"/>
              <a:gd name="connsiteX39" fmla="*/ 5315829 w 9637663"/>
              <a:gd name="connsiteY39" fmla="*/ 10295335 h 10295335"/>
              <a:gd name="connsiteX40" fmla="*/ 5326078 w 9637663"/>
              <a:gd name="connsiteY40" fmla="*/ 10274837 h 10295335"/>
              <a:gd name="connsiteX41" fmla="*/ 5833323 w 9637663"/>
              <a:gd name="connsiteY41" fmla="*/ 10230078 h 10295335"/>
              <a:gd name="connsiteX42" fmla="*/ 5833323 w 9637663"/>
              <a:gd name="connsiteY42" fmla="*/ 10244999 h 10295335"/>
              <a:gd name="connsiteX43" fmla="*/ 5848242 w 9637663"/>
              <a:gd name="connsiteY43" fmla="*/ 10244999 h 10295335"/>
              <a:gd name="connsiteX44" fmla="*/ 5848242 w 9637663"/>
              <a:gd name="connsiteY44" fmla="*/ 10230078 h 10295335"/>
              <a:gd name="connsiteX45" fmla="*/ 5833323 w 9637663"/>
              <a:gd name="connsiteY45" fmla="*/ 10230078 h 10295335"/>
              <a:gd name="connsiteX46" fmla="*/ 5370834 w 9637663"/>
              <a:gd name="connsiteY46" fmla="*/ 10230078 h 10295335"/>
              <a:gd name="connsiteX47" fmla="*/ 5370834 w 9637663"/>
              <a:gd name="connsiteY47" fmla="*/ 10244999 h 10295335"/>
              <a:gd name="connsiteX48" fmla="*/ 5385754 w 9637663"/>
              <a:gd name="connsiteY48" fmla="*/ 10259917 h 10295335"/>
              <a:gd name="connsiteX49" fmla="*/ 5385754 w 9637663"/>
              <a:gd name="connsiteY49" fmla="*/ 10244999 h 10295335"/>
              <a:gd name="connsiteX50" fmla="*/ 5370834 w 9637663"/>
              <a:gd name="connsiteY50" fmla="*/ 10230078 h 10295335"/>
              <a:gd name="connsiteX51" fmla="*/ 5236565 w 9637663"/>
              <a:gd name="connsiteY51" fmla="*/ 10230078 h 10295335"/>
              <a:gd name="connsiteX52" fmla="*/ 5236565 w 9637663"/>
              <a:gd name="connsiteY52" fmla="*/ 10244999 h 10295335"/>
              <a:gd name="connsiteX53" fmla="*/ 5244023 w 9637663"/>
              <a:gd name="connsiteY53" fmla="*/ 10252459 h 10295335"/>
              <a:gd name="connsiteX54" fmla="*/ 5251483 w 9637663"/>
              <a:gd name="connsiteY54" fmla="*/ 10259917 h 10295335"/>
              <a:gd name="connsiteX55" fmla="*/ 5251483 w 9637663"/>
              <a:gd name="connsiteY55" fmla="*/ 10244999 h 10295335"/>
              <a:gd name="connsiteX56" fmla="*/ 5236565 w 9637663"/>
              <a:gd name="connsiteY56" fmla="*/ 10230078 h 10295335"/>
              <a:gd name="connsiteX57" fmla="*/ 5952675 w 9637663"/>
              <a:gd name="connsiteY57" fmla="*/ 10215160 h 10295335"/>
              <a:gd name="connsiteX58" fmla="*/ 5967595 w 9637663"/>
              <a:gd name="connsiteY58" fmla="*/ 10230078 h 10295335"/>
              <a:gd name="connsiteX59" fmla="*/ 5967595 w 9637663"/>
              <a:gd name="connsiteY59" fmla="*/ 10215160 h 10295335"/>
              <a:gd name="connsiteX60" fmla="*/ 5311159 w 9637663"/>
              <a:gd name="connsiteY60" fmla="*/ 10215160 h 10295335"/>
              <a:gd name="connsiteX61" fmla="*/ 5326078 w 9637663"/>
              <a:gd name="connsiteY61" fmla="*/ 10230078 h 10295335"/>
              <a:gd name="connsiteX62" fmla="*/ 5311159 w 9637663"/>
              <a:gd name="connsiteY62" fmla="*/ 10230078 h 10295335"/>
              <a:gd name="connsiteX63" fmla="*/ 4401101 w 9637663"/>
              <a:gd name="connsiteY63" fmla="*/ 10215160 h 10295335"/>
              <a:gd name="connsiteX64" fmla="*/ 4416019 w 9637663"/>
              <a:gd name="connsiteY64" fmla="*/ 10230078 h 10295335"/>
              <a:gd name="connsiteX65" fmla="*/ 4430940 w 9637663"/>
              <a:gd name="connsiteY65" fmla="*/ 10267377 h 10295335"/>
              <a:gd name="connsiteX66" fmla="*/ 4438397 w 9637663"/>
              <a:gd name="connsiteY66" fmla="*/ 10274837 h 10295335"/>
              <a:gd name="connsiteX67" fmla="*/ 4430940 w 9637663"/>
              <a:gd name="connsiteY67" fmla="*/ 10244999 h 10295335"/>
              <a:gd name="connsiteX68" fmla="*/ 4401101 w 9637663"/>
              <a:gd name="connsiteY68" fmla="*/ 10215160 h 10295335"/>
              <a:gd name="connsiteX69" fmla="*/ 5143320 w 9637663"/>
              <a:gd name="connsiteY69" fmla="*/ 10207700 h 10295335"/>
              <a:gd name="connsiteX70" fmla="*/ 5132131 w 9637663"/>
              <a:gd name="connsiteY70" fmla="*/ 10215160 h 10295335"/>
              <a:gd name="connsiteX71" fmla="*/ 5147050 w 9637663"/>
              <a:gd name="connsiteY71" fmla="*/ 10215160 h 10295335"/>
              <a:gd name="connsiteX72" fmla="*/ 5143320 w 9637663"/>
              <a:gd name="connsiteY72" fmla="*/ 10207700 h 10295335"/>
              <a:gd name="connsiteX73" fmla="*/ 5818405 w 9637663"/>
              <a:gd name="connsiteY73" fmla="*/ 10200242 h 10295335"/>
              <a:gd name="connsiteX74" fmla="*/ 5803485 w 9637663"/>
              <a:gd name="connsiteY74" fmla="*/ 10215160 h 10295335"/>
              <a:gd name="connsiteX75" fmla="*/ 5803485 w 9637663"/>
              <a:gd name="connsiteY75" fmla="*/ 10230078 h 10295335"/>
              <a:gd name="connsiteX76" fmla="*/ 4923265 w 9637663"/>
              <a:gd name="connsiteY76" fmla="*/ 10200242 h 10295335"/>
              <a:gd name="connsiteX77" fmla="*/ 4923265 w 9637663"/>
              <a:gd name="connsiteY77" fmla="*/ 10215160 h 10295335"/>
              <a:gd name="connsiteX78" fmla="*/ 4938186 w 9637663"/>
              <a:gd name="connsiteY78" fmla="*/ 10215160 h 10295335"/>
              <a:gd name="connsiteX79" fmla="*/ 4923265 w 9637663"/>
              <a:gd name="connsiteY79" fmla="*/ 10200242 h 10295335"/>
              <a:gd name="connsiteX80" fmla="*/ 4639804 w 9637663"/>
              <a:gd name="connsiteY80" fmla="*/ 10185322 h 10295335"/>
              <a:gd name="connsiteX81" fmla="*/ 4654724 w 9637663"/>
              <a:gd name="connsiteY81" fmla="*/ 10185322 h 10295335"/>
              <a:gd name="connsiteX82" fmla="*/ 4654724 w 9637663"/>
              <a:gd name="connsiteY82" fmla="*/ 10200242 h 10295335"/>
              <a:gd name="connsiteX83" fmla="*/ 4654724 w 9637663"/>
              <a:gd name="connsiteY83" fmla="*/ 10215160 h 10295335"/>
              <a:gd name="connsiteX84" fmla="*/ 4639804 w 9637663"/>
              <a:gd name="connsiteY84" fmla="*/ 10200242 h 10295335"/>
              <a:gd name="connsiteX85" fmla="*/ 4639804 w 9637663"/>
              <a:gd name="connsiteY85" fmla="*/ 10185322 h 10295335"/>
              <a:gd name="connsiteX86" fmla="*/ 3550719 w 9637663"/>
              <a:gd name="connsiteY86" fmla="*/ 10185322 h 10295335"/>
              <a:gd name="connsiteX87" fmla="*/ 3565637 w 9637663"/>
              <a:gd name="connsiteY87" fmla="*/ 10200242 h 10295335"/>
              <a:gd name="connsiteX88" fmla="*/ 3565637 w 9637663"/>
              <a:gd name="connsiteY88" fmla="*/ 10185322 h 10295335"/>
              <a:gd name="connsiteX89" fmla="*/ 3341853 w 9637663"/>
              <a:gd name="connsiteY89" fmla="*/ 10170404 h 10295335"/>
              <a:gd name="connsiteX90" fmla="*/ 3356771 w 9637663"/>
              <a:gd name="connsiteY90" fmla="*/ 10170404 h 10295335"/>
              <a:gd name="connsiteX91" fmla="*/ 3341853 w 9637663"/>
              <a:gd name="connsiteY91" fmla="*/ 10185322 h 10295335"/>
              <a:gd name="connsiteX92" fmla="*/ 4624886 w 9637663"/>
              <a:gd name="connsiteY92" fmla="*/ 10155483 h 10295335"/>
              <a:gd name="connsiteX93" fmla="*/ 4639804 w 9637663"/>
              <a:gd name="connsiteY93" fmla="*/ 10170404 h 10295335"/>
              <a:gd name="connsiteX94" fmla="*/ 4624886 w 9637663"/>
              <a:gd name="connsiteY94" fmla="*/ 10170404 h 10295335"/>
              <a:gd name="connsiteX95" fmla="*/ 3194528 w 9637663"/>
              <a:gd name="connsiteY95" fmla="*/ 10146161 h 10295335"/>
              <a:gd name="connsiteX96" fmla="*/ 3200123 w 9637663"/>
              <a:gd name="connsiteY96" fmla="*/ 10148025 h 10295335"/>
              <a:gd name="connsiteX97" fmla="*/ 3207581 w 9637663"/>
              <a:gd name="connsiteY97" fmla="*/ 10155483 h 10295335"/>
              <a:gd name="connsiteX98" fmla="*/ 3192663 w 9637663"/>
              <a:gd name="connsiteY98" fmla="*/ 10155483 h 10295335"/>
              <a:gd name="connsiteX99" fmla="*/ 3194528 w 9637663"/>
              <a:gd name="connsiteY99" fmla="*/ 10146161 h 10295335"/>
              <a:gd name="connsiteX100" fmla="*/ 5773647 w 9637663"/>
              <a:gd name="connsiteY100" fmla="*/ 10140565 h 10295335"/>
              <a:gd name="connsiteX101" fmla="*/ 5773647 w 9637663"/>
              <a:gd name="connsiteY101" fmla="*/ 10155483 h 10295335"/>
              <a:gd name="connsiteX102" fmla="*/ 5803485 w 9637663"/>
              <a:gd name="connsiteY102" fmla="*/ 10170404 h 10295335"/>
              <a:gd name="connsiteX103" fmla="*/ 5773647 w 9637663"/>
              <a:gd name="connsiteY103" fmla="*/ 10140565 h 10295335"/>
              <a:gd name="connsiteX104" fmla="*/ 3461204 w 9637663"/>
              <a:gd name="connsiteY104" fmla="*/ 10140565 h 10295335"/>
              <a:gd name="connsiteX105" fmla="*/ 3476124 w 9637663"/>
              <a:gd name="connsiteY105" fmla="*/ 10155483 h 10295335"/>
              <a:gd name="connsiteX106" fmla="*/ 3476124 w 9637663"/>
              <a:gd name="connsiteY106" fmla="*/ 10140565 h 10295335"/>
              <a:gd name="connsiteX107" fmla="*/ 3461204 w 9637663"/>
              <a:gd name="connsiteY107" fmla="*/ 10140565 h 10295335"/>
              <a:gd name="connsiteX108" fmla="*/ 5176888 w 9637663"/>
              <a:gd name="connsiteY108" fmla="*/ 10125647 h 10295335"/>
              <a:gd name="connsiteX109" fmla="*/ 5176888 w 9637663"/>
              <a:gd name="connsiteY109" fmla="*/ 10140565 h 10295335"/>
              <a:gd name="connsiteX110" fmla="*/ 5191806 w 9637663"/>
              <a:gd name="connsiteY110" fmla="*/ 10125647 h 10295335"/>
              <a:gd name="connsiteX111" fmla="*/ 4609967 w 9637663"/>
              <a:gd name="connsiteY111" fmla="*/ 10110727 h 10295335"/>
              <a:gd name="connsiteX112" fmla="*/ 4624886 w 9637663"/>
              <a:gd name="connsiteY112" fmla="*/ 10140565 h 10295335"/>
              <a:gd name="connsiteX113" fmla="*/ 4595047 w 9637663"/>
              <a:gd name="connsiteY113" fmla="*/ 10125647 h 10295335"/>
              <a:gd name="connsiteX114" fmla="*/ 5639378 w 9637663"/>
              <a:gd name="connsiteY114" fmla="*/ 10095809 h 10295335"/>
              <a:gd name="connsiteX115" fmla="*/ 5654296 w 9637663"/>
              <a:gd name="connsiteY115" fmla="*/ 10140565 h 10295335"/>
              <a:gd name="connsiteX116" fmla="*/ 5654296 w 9637663"/>
              <a:gd name="connsiteY116" fmla="*/ 10170404 h 10295335"/>
              <a:gd name="connsiteX117" fmla="*/ 5669216 w 9637663"/>
              <a:gd name="connsiteY117" fmla="*/ 10185322 h 10295335"/>
              <a:gd name="connsiteX118" fmla="*/ 5684134 w 9637663"/>
              <a:gd name="connsiteY118" fmla="*/ 10200242 h 10295335"/>
              <a:gd name="connsiteX119" fmla="*/ 5684134 w 9637663"/>
              <a:gd name="connsiteY119" fmla="*/ 10185322 h 10295335"/>
              <a:gd name="connsiteX120" fmla="*/ 5684134 w 9637663"/>
              <a:gd name="connsiteY120" fmla="*/ 10170404 h 10295335"/>
              <a:gd name="connsiteX121" fmla="*/ 5669216 w 9637663"/>
              <a:gd name="connsiteY121" fmla="*/ 10133105 h 10295335"/>
              <a:gd name="connsiteX122" fmla="*/ 5654296 w 9637663"/>
              <a:gd name="connsiteY122" fmla="*/ 10103267 h 10295335"/>
              <a:gd name="connsiteX123" fmla="*/ 5639378 w 9637663"/>
              <a:gd name="connsiteY123" fmla="*/ 10095809 h 10295335"/>
              <a:gd name="connsiteX124" fmla="*/ 4655871 w 9637663"/>
              <a:gd name="connsiteY124" fmla="*/ 10082035 h 10295335"/>
              <a:gd name="connsiteX125" fmla="*/ 4656588 w 9637663"/>
              <a:gd name="connsiteY125" fmla="*/ 10083687 h 10295335"/>
              <a:gd name="connsiteX126" fmla="*/ 4669642 w 9637663"/>
              <a:gd name="connsiteY126" fmla="*/ 10110727 h 10295335"/>
              <a:gd name="connsiteX127" fmla="*/ 4706941 w 9637663"/>
              <a:gd name="connsiteY127" fmla="*/ 10170404 h 10295335"/>
              <a:gd name="connsiteX128" fmla="*/ 4714399 w 9637663"/>
              <a:gd name="connsiteY128" fmla="*/ 10155483 h 10295335"/>
              <a:gd name="connsiteX129" fmla="*/ 4706941 w 9637663"/>
              <a:gd name="connsiteY129" fmla="*/ 10140565 h 10295335"/>
              <a:gd name="connsiteX130" fmla="*/ 4684563 w 9637663"/>
              <a:gd name="connsiteY130" fmla="*/ 10110727 h 10295335"/>
              <a:gd name="connsiteX131" fmla="*/ 5147050 w 9637663"/>
              <a:gd name="connsiteY131" fmla="*/ 10080889 h 10295335"/>
              <a:gd name="connsiteX132" fmla="*/ 5161970 w 9637663"/>
              <a:gd name="connsiteY132" fmla="*/ 10095809 h 10295335"/>
              <a:gd name="connsiteX133" fmla="*/ 5161970 w 9637663"/>
              <a:gd name="connsiteY133" fmla="*/ 10080889 h 10295335"/>
              <a:gd name="connsiteX134" fmla="*/ 4746104 w 9637663"/>
              <a:gd name="connsiteY134" fmla="*/ 10073431 h 10295335"/>
              <a:gd name="connsiteX135" fmla="*/ 4736779 w 9637663"/>
              <a:gd name="connsiteY135" fmla="*/ 10080889 h 10295335"/>
              <a:gd name="connsiteX136" fmla="*/ 4736779 w 9637663"/>
              <a:gd name="connsiteY136" fmla="*/ 10110727 h 10295335"/>
              <a:gd name="connsiteX137" fmla="*/ 4751697 w 9637663"/>
              <a:gd name="connsiteY137" fmla="*/ 10133105 h 10295335"/>
              <a:gd name="connsiteX138" fmla="*/ 4766616 w 9637663"/>
              <a:gd name="connsiteY138" fmla="*/ 10140565 h 10295335"/>
              <a:gd name="connsiteX139" fmla="*/ 4759158 w 9637663"/>
              <a:gd name="connsiteY139" fmla="*/ 10125647 h 10295335"/>
              <a:gd name="connsiteX140" fmla="*/ 4759158 w 9637663"/>
              <a:gd name="connsiteY140" fmla="*/ 10103267 h 10295335"/>
              <a:gd name="connsiteX141" fmla="*/ 4759158 w 9637663"/>
              <a:gd name="connsiteY141" fmla="*/ 10080889 h 10295335"/>
              <a:gd name="connsiteX142" fmla="*/ 4746104 w 9637663"/>
              <a:gd name="connsiteY142" fmla="*/ 10073431 h 10295335"/>
              <a:gd name="connsiteX143" fmla="*/ 4430940 w 9637663"/>
              <a:gd name="connsiteY143" fmla="*/ 10065970 h 10295335"/>
              <a:gd name="connsiteX144" fmla="*/ 4445858 w 9637663"/>
              <a:gd name="connsiteY144" fmla="*/ 10110727 h 10295335"/>
              <a:gd name="connsiteX145" fmla="*/ 4445858 w 9637663"/>
              <a:gd name="connsiteY145" fmla="*/ 10095809 h 10295335"/>
              <a:gd name="connsiteX146" fmla="*/ 4430940 w 9637663"/>
              <a:gd name="connsiteY146" fmla="*/ 10065970 h 10295335"/>
              <a:gd name="connsiteX147" fmla="*/ 7026841 w 9637663"/>
              <a:gd name="connsiteY147" fmla="*/ 10051052 h 10295335"/>
              <a:gd name="connsiteX148" fmla="*/ 7041761 w 9637663"/>
              <a:gd name="connsiteY148" fmla="*/ 10080889 h 10295335"/>
              <a:gd name="connsiteX149" fmla="*/ 7026841 w 9637663"/>
              <a:gd name="connsiteY149" fmla="*/ 10051052 h 10295335"/>
              <a:gd name="connsiteX150" fmla="*/ 7071598 w 9637663"/>
              <a:gd name="connsiteY150" fmla="*/ 10036132 h 10295335"/>
              <a:gd name="connsiteX151" fmla="*/ 7086518 w 9637663"/>
              <a:gd name="connsiteY151" fmla="*/ 10036132 h 10295335"/>
              <a:gd name="connsiteX152" fmla="*/ 7071598 w 9637663"/>
              <a:gd name="connsiteY152" fmla="*/ 10051052 h 10295335"/>
              <a:gd name="connsiteX153" fmla="*/ 7071598 w 9637663"/>
              <a:gd name="connsiteY153" fmla="*/ 10036132 h 10295335"/>
              <a:gd name="connsiteX154" fmla="*/ 5594621 w 9637663"/>
              <a:gd name="connsiteY154" fmla="*/ 10036132 h 10295335"/>
              <a:gd name="connsiteX155" fmla="*/ 5609539 w 9637663"/>
              <a:gd name="connsiteY155" fmla="*/ 10051052 h 10295335"/>
              <a:gd name="connsiteX156" fmla="*/ 5609539 w 9637663"/>
              <a:gd name="connsiteY156" fmla="*/ 10036132 h 10295335"/>
              <a:gd name="connsiteX157" fmla="*/ 5475268 w 9637663"/>
              <a:gd name="connsiteY157" fmla="*/ 10036132 h 10295335"/>
              <a:gd name="connsiteX158" fmla="*/ 5490187 w 9637663"/>
              <a:gd name="connsiteY158" fmla="*/ 10095809 h 10295335"/>
              <a:gd name="connsiteX159" fmla="*/ 5505106 w 9637663"/>
              <a:gd name="connsiteY159" fmla="*/ 10095809 h 10295335"/>
              <a:gd name="connsiteX160" fmla="*/ 5490187 w 9637663"/>
              <a:gd name="connsiteY160" fmla="*/ 10065970 h 10295335"/>
              <a:gd name="connsiteX161" fmla="*/ 5490187 w 9637663"/>
              <a:gd name="connsiteY161" fmla="*/ 10051052 h 10295335"/>
              <a:gd name="connsiteX162" fmla="*/ 5475268 w 9637663"/>
              <a:gd name="connsiteY162" fmla="*/ 10036132 h 10295335"/>
              <a:gd name="connsiteX163" fmla="*/ 4639804 w 9637663"/>
              <a:gd name="connsiteY163" fmla="*/ 10036132 h 10295335"/>
              <a:gd name="connsiteX164" fmla="*/ 4647264 w 9637663"/>
              <a:gd name="connsiteY164" fmla="*/ 10062241 h 10295335"/>
              <a:gd name="connsiteX165" fmla="*/ 4654724 w 9637663"/>
              <a:gd name="connsiteY165" fmla="*/ 10079399 h 10295335"/>
              <a:gd name="connsiteX166" fmla="*/ 4654724 w 9637663"/>
              <a:gd name="connsiteY166" fmla="*/ 10051052 h 10295335"/>
              <a:gd name="connsiteX167" fmla="*/ 4639804 w 9637663"/>
              <a:gd name="connsiteY167" fmla="*/ 10036132 h 10295335"/>
              <a:gd name="connsiteX168" fmla="*/ 6908446 w 9637663"/>
              <a:gd name="connsiteY168" fmla="*/ 10022361 h 10295335"/>
              <a:gd name="connsiteX169" fmla="*/ 6916814 w 9637663"/>
              <a:gd name="connsiteY169" fmla="*/ 10032403 h 10295335"/>
              <a:gd name="connsiteX170" fmla="*/ 6914950 w 9637663"/>
              <a:gd name="connsiteY170" fmla="*/ 10036132 h 10295335"/>
              <a:gd name="connsiteX171" fmla="*/ 6909354 w 9637663"/>
              <a:gd name="connsiteY171" fmla="*/ 10030539 h 10295335"/>
              <a:gd name="connsiteX172" fmla="*/ 6908236 w 9637663"/>
              <a:gd name="connsiteY172" fmla="*/ 10020468 h 10295335"/>
              <a:gd name="connsiteX173" fmla="*/ 6908446 w 9637663"/>
              <a:gd name="connsiteY173" fmla="*/ 10022361 h 10295335"/>
              <a:gd name="connsiteX174" fmla="*/ 6907490 w 9637663"/>
              <a:gd name="connsiteY174" fmla="*/ 10021214 h 10295335"/>
              <a:gd name="connsiteX175" fmla="*/ 5594621 w 9637663"/>
              <a:gd name="connsiteY175" fmla="*/ 10006294 h 10295335"/>
              <a:gd name="connsiteX176" fmla="*/ 5594621 w 9637663"/>
              <a:gd name="connsiteY176" fmla="*/ 10021214 h 10295335"/>
              <a:gd name="connsiteX177" fmla="*/ 5609539 w 9637663"/>
              <a:gd name="connsiteY177" fmla="*/ 10021214 h 10295335"/>
              <a:gd name="connsiteX178" fmla="*/ 5609539 w 9637663"/>
              <a:gd name="connsiteY178" fmla="*/ 10006294 h 10295335"/>
              <a:gd name="connsiteX179" fmla="*/ 5594621 w 9637663"/>
              <a:gd name="connsiteY179" fmla="*/ 10006294 h 10295335"/>
              <a:gd name="connsiteX180" fmla="*/ 3326934 w 9637663"/>
              <a:gd name="connsiteY180" fmla="*/ 10006294 h 10295335"/>
              <a:gd name="connsiteX181" fmla="*/ 3356771 w 9637663"/>
              <a:gd name="connsiteY181" fmla="*/ 10036132 h 10295335"/>
              <a:gd name="connsiteX182" fmla="*/ 3356771 w 9637663"/>
              <a:gd name="connsiteY182" fmla="*/ 10051052 h 10295335"/>
              <a:gd name="connsiteX183" fmla="*/ 3356771 w 9637663"/>
              <a:gd name="connsiteY183" fmla="*/ 10065970 h 10295335"/>
              <a:gd name="connsiteX184" fmla="*/ 3356771 w 9637663"/>
              <a:gd name="connsiteY184" fmla="*/ 10095809 h 10295335"/>
              <a:gd name="connsiteX185" fmla="*/ 3371691 w 9637663"/>
              <a:gd name="connsiteY185" fmla="*/ 10110727 h 10295335"/>
              <a:gd name="connsiteX186" fmla="*/ 3371691 w 9637663"/>
              <a:gd name="connsiteY186" fmla="*/ 10125647 h 10295335"/>
              <a:gd name="connsiteX187" fmla="*/ 3379151 w 9637663"/>
              <a:gd name="connsiteY187" fmla="*/ 10133105 h 10295335"/>
              <a:gd name="connsiteX188" fmla="*/ 3394069 w 9637663"/>
              <a:gd name="connsiteY188" fmla="*/ 10140565 h 10295335"/>
              <a:gd name="connsiteX189" fmla="*/ 3401530 w 9637663"/>
              <a:gd name="connsiteY189" fmla="*/ 10155483 h 10295335"/>
              <a:gd name="connsiteX190" fmla="*/ 3416448 w 9637663"/>
              <a:gd name="connsiteY190" fmla="*/ 10155483 h 10295335"/>
              <a:gd name="connsiteX191" fmla="*/ 3401530 w 9637663"/>
              <a:gd name="connsiteY191" fmla="*/ 10170404 h 10295335"/>
              <a:gd name="connsiteX192" fmla="*/ 3371691 w 9637663"/>
              <a:gd name="connsiteY192" fmla="*/ 10140565 h 10295335"/>
              <a:gd name="connsiteX193" fmla="*/ 3356771 w 9637663"/>
              <a:gd name="connsiteY193" fmla="*/ 10110727 h 10295335"/>
              <a:gd name="connsiteX194" fmla="*/ 3349313 w 9637663"/>
              <a:gd name="connsiteY194" fmla="*/ 10095809 h 10295335"/>
              <a:gd name="connsiteX195" fmla="*/ 3341853 w 9637663"/>
              <a:gd name="connsiteY195" fmla="*/ 10080889 h 10295335"/>
              <a:gd name="connsiteX196" fmla="*/ 3341853 w 9637663"/>
              <a:gd name="connsiteY196" fmla="*/ 10065970 h 10295335"/>
              <a:gd name="connsiteX197" fmla="*/ 3326934 w 9637663"/>
              <a:gd name="connsiteY197" fmla="*/ 10021214 h 10295335"/>
              <a:gd name="connsiteX198" fmla="*/ 3326934 w 9637663"/>
              <a:gd name="connsiteY198" fmla="*/ 10006294 h 10295335"/>
              <a:gd name="connsiteX199" fmla="*/ 7086518 w 9637663"/>
              <a:gd name="connsiteY199" fmla="*/ 9991376 h 10295335"/>
              <a:gd name="connsiteX200" fmla="*/ 7101436 w 9637663"/>
              <a:gd name="connsiteY200" fmla="*/ 10006294 h 10295335"/>
              <a:gd name="connsiteX201" fmla="*/ 7086518 w 9637663"/>
              <a:gd name="connsiteY201" fmla="*/ 10006294 h 10295335"/>
              <a:gd name="connsiteX202" fmla="*/ 7086518 w 9637663"/>
              <a:gd name="connsiteY202" fmla="*/ 9991376 h 10295335"/>
              <a:gd name="connsiteX203" fmla="*/ 7041761 w 9637663"/>
              <a:gd name="connsiteY203" fmla="*/ 9991376 h 10295335"/>
              <a:gd name="connsiteX204" fmla="*/ 7056680 w 9637663"/>
              <a:gd name="connsiteY204" fmla="*/ 9991376 h 10295335"/>
              <a:gd name="connsiteX205" fmla="*/ 7056680 w 9637663"/>
              <a:gd name="connsiteY205" fmla="*/ 10006294 h 10295335"/>
              <a:gd name="connsiteX206" fmla="*/ 7041761 w 9637663"/>
              <a:gd name="connsiteY206" fmla="*/ 10006294 h 10295335"/>
              <a:gd name="connsiteX207" fmla="*/ 7041761 w 9637663"/>
              <a:gd name="connsiteY207" fmla="*/ 9991376 h 10295335"/>
              <a:gd name="connsiteX208" fmla="*/ 4684563 w 9637663"/>
              <a:gd name="connsiteY208" fmla="*/ 9976457 h 10295335"/>
              <a:gd name="connsiteX209" fmla="*/ 4684563 w 9637663"/>
              <a:gd name="connsiteY209" fmla="*/ 9991376 h 10295335"/>
              <a:gd name="connsiteX210" fmla="*/ 4699481 w 9637663"/>
              <a:gd name="connsiteY210" fmla="*/ 9991376 h 10295335"/>
              <a:gd name="connsiteX211" fmla="*/ 4699481 w 9637663"/>
              <a:gd name="connsiteY211" fmla="*/ 9976457 h 10295335"/>
              <a:gd name="connsiteX212" fmla="*/ 4684563 w 9637663"/>
              <a:gd name="connsiteY212" fmla="*/ 9976457 h 10295335"/>
              <a:gd name="connsiteX213" fmla="*/ 3371691 w 9637663"/>
              <a:gd name="connsiteY213" fmla="*/ 9976457 h 10295335"/>
              <a:gd name="connsiteX214" fmla="*/ 3401530 w 9637663"/>
              <a:gd name="connsiteY214" fmla="*/ 10021214 h 10295335"/>
              <a:gd name="connsiteX215" fmla="*/ 3401530 w 9637663"/>
              <a:gd name="connsiteY215" fmla="*/ 10006294 h 10295335"/>
              <a:gd name="connsiteX216" fmla="*/ 4416019 w 9637663"/>
              <a:gd name="connsiteY216" fmla="*/ 9886942 h 10295335"/>
              <a:gd name="connsiteX217" fmla="*/ 4445858 w 9637663"/>
              <a:gd name="connsiteY217" fmla="*/ 9916781 h 10295335"/>
              <a:gd name="connsiteX218" fmla="*/ 4475696 w 9637663"/>
              <a:gd name="connsiteY218" fmla="*/ 9961537 h 10295335"/>
              <a:gd name="connsiteX219" fmla="*/ 4475696 w 9637663"/>
              <a:gd name="connsiteY219" fmla="*/ 9976457 h 10295335"/>
              <a:gd name="connsiteX220" fmla="*/ 4468236 w 9637663"/>
              <a:gd name="connsiteY220" fmla="*/ 9968997 h 10295335"/>
              <a:gd name="connsiteX221" fmla="*/ 4445858 w 9637663"/>
              <a:gd name="connsiteY221" fmla="*/ 9931699 h 10295335"/>
              <a:gd name="connsiteX222" fmla="*/ 4356344 w 9637663"/>
              <a:gd name="connsiteY222" fmla="*/ 9886942 h 10295335"/>
              <a:gd name="connsiteX223" fmla="*/ 4363803 w 9637663"/>
              <a:gd name="connsiteY223" fmla="*/ 9886942 h 10295335"/>
              <a:gd name="connsiteX224" fmla="*/ 4371263 w 9637663"/>
              <a:gd name="connsiteY224" fmla="*/ 9901861 h 10295335"/>
              <a:gd name="connsiteX225" fmla="*/ 4356344 w 9637663"/>
              <a:gd name="connsiteY225" fmla="*/ 9894402 h 10295335"/>
              <a:gd name="connsiteX226" fmla="*/ 4356344 w 9637663"/>
              <a:gd name="connsiteY226" fmla="*/ 9886942 h 10295335"/>
              <a:gd name="connsiteX227" fmla="*/ 3267258 w 9637663"/>
              <a:gd name="connsiteY227" fmla="*/ 9886942 h 10295335"/>
              <a:gd name="connsiteX228" fmla="*/ 3274718 w 9637663"/>
              <a:gd name="connsiteY228" fmla="*/ 9894402 h 10295335"/>
              <a:gd name="connsiteX229" fmla="*/ 3282176 w 9637663"/>
              <a:gd name="connsiteY229" fmla="*/ 9901861 h 10295335"/>
              <a:gd name="connsiteX230" fmla="*/ 3252340 w 9637663"/>
              <a:gd name="connsiteY230" fmla="*/ 9901861 h 10295335"/>
              <a:gd name="connsiteX231" fmla="*/ 7015652 w 9637663"/>
              <a:gd name="connsiteY231" fmla="*/ 9879482 h 10295335"/>
              <a:gd name="connsiteX232" fmla="*/ 7026841 w 9637663"/>
              <a:gd name="connsiteY232" fmla="*/ 9886942 h 10295335"/>
              <a:gd name="connsiteX233" fmla="*/ 7026841 w 9637663"/>
              <a:gd name="connsiteY233" fmla="*/ 9901861 h 10295335"/>
              <a:gd name="connsiteX234" fmla="*/ 7019383 w 9637663"/>
              <a:gd name="connsiteY234" fmla="*/ 9901861 h 10295335"/>
              <a:gd name="connsiteX235" fmla="*/ 7011923 w 9637663"/>
              <a:gd name="connsiteY235" fmla="*/ 9886942 h 10295335"/>
              <a:gd name="connsiteX236" fmla="*/ 7015652 w 9637663"/>
              <a:gd name="connsiteY236" fmla="*/ 9879482 h 10295335"/>
              <a:gd name="connsiteX237" fmla="*/ 4460778 w 9637663"/>
              <a:gd name="connsiteY237" fmla="*/ 9872024 h 10295335"/>
              <a:gd name="connsiteX238" fmla="*/ 4475696 w 9637663"/>
              <a:gd name="connsiteY238" fmla="*/ 9894402 h 10295335"/>
              <a:gd name="connsiteX239" fmla="*/ 4475696 w 9637663"/>
              <a:gd name="connsiteY239" fmla="*/ 9916781 h 10295335"/>
              <a:gd name="connsiteX240" fmla="*/ 4505535 w 9637663"/>
              <a:gd name="connsiteY240" fmla="*/ 9946619 h 10295335"/>
              <a:gd name="connsiteX241" fmla="*/ 4475696 w 9637663"/>
              <a:gd name="connsiteY241" fmla="*/ 9931699 h 10295335"/>
              <a:gd name="connsiteX242" fmla="*/ 4460778 w 9637663"/>
              <a:gd name="connsiteY242" fmla="*/ 9901861 h 10295335"/>
              <a:gd name="connsiteX243" fmla="*/ 4453318 w 9637663"/>
              <a:gd name="connsiteY243" fmla="*/ 9879482 h 10295335"/>
              <a:gd name="connsiteX244" fmla="*/ 4460778 w 9637663"/>
              <a:gd name="connsiteY244" fmla="*/ 9872024 h 10295335"/>
              <a:gd name="connsiteX245" fmla="*/ 6967166 w 9637663"/>
              <a:gd name="connsiteY245" fmla="*/ 9857104 h 10295335"/>
              <a:gd name="connsiteX246" fmla="*/ 6982085 w 9637663"/>
              <a:gd name="connsiteY246" fmla="*/ 9872024 h 10295335"/>
              <a:gd name="connsiteX247" fmla="*/ 6967166 w 9637663"/>
              <a:gd name="connsiteY247" fmla="*/ 9872024 h 10295335"/>
              <a:gd name="connsiteX248" fmla="*/ 6624031 w 9637663"/>
              <a:gd name="connsiteY248" fmla="*/ 9857104 h 10295335"/>
              <a:gd name="connsiteX249" fmla="*/ 6609110 w 9637663"/>
              <a:gd name="connsiteY249" fmla="*/ 9872024 h 10295335"/>
              <a:gd name="connsiteX250" fmla="*/ 6624031 w 9637663"/>
              <a:gd name="connsiteY250" fmla="*/ 9872024 h 10295335"/>
              <a:gd name="connsiteX251" fmla="*/ 6624031 w 9637663"/>
              <a:gd name="connsiteY251" fmla="*/ 9857104 h 10295335"/>
              <a:gd name="connsiteX252" fmla="*/ 7011923 w 9637663"/>
              <a:gd name="connsiteY252" fmla="*/ 9842186 h 10295335"/>
              <a:gd name="connsiteX253" fmla="*/ 7041761 w 9637663"/>
              <a:gd name="connsiteY253" fmla="*/ 9886942 h 10295335"/>
              <a:gd name="connsiteX254" fmla="*/ 7026841 w 9637663"/>
              <a:gd name="connsiteY254" fmla="*/ 9872024 h 10295335"/>
              <a:gd name="connsiteX255" fmla="*/ 6803057 w 9637663"/>
              <a:gd name="connsiteY255" fmla="*/ 9842186 h 10295335"/>
              <a:gd name="connsiteX256" fmla="*/ 6817977 w 9637663"/>
              <a:gd name="connsiteY256" fmla="*/ 9857104 h 10295335"/>
              <a:gd name="connsiteX257" fmla="*/ 6817977 w 9637663"/>
              <a:gd name="connsiteY257" fmla="*/ 9872024 h 10295335"/>
              <a:gd name="connsiteX258" fmla="*/ 6847815 w 9637663"/>
              <a:gd name="connsiteY258" fmla="*/ 9901861 h 10295335"/>
              <a:gd name="connsiteX259" fmla="*/ 6855273 w 9637663"/>
              <a:gd name="connsiteY259" fmla="*/ 9924241 h 10295335"/>
              <a:gd name="connsiteX260" fmla="*/ 6862733 w 9637663"/>
              <a:gd name="connsiteY260" fmla="*/ 9931699 h 10295335"/>
              <a:gd name="connsiteX261" fmla="*/ 6877651 w 9637663"/>
              <a:gd name="connsiteY261" fmla="*/ 9961537 h 10295335"/>
              <a:gd name="connsiteX262" fmla="*/ 6862733 w 9637663"/>
              <a:gd name="connsiteY262" fmla="*/ 9946619 h 10295335"/>
              <a:gd name="connsiteX263" fmla="*/ 6847815 w 9637663"/>
              <a:gd name="connsiteY263" fmla="*/ 9931699 h 10295335"/>
              <a:gd name="connsiteX264" fmla="*/ 6847815 w 9637663"/>
              <a:gd name="connsiteY264" fmla="*/ 9946619 h 10295335"/>
              <a:gd name="connsiteX265" fmla="*/ 6855273 w 9637663"/>
              <a:gd name="connsiteY265" fmla="*/ 9976457 h 10295335"/>
              <a:gd name="connsiteX266" fmla="*/ 6877651 w 9637663"/>
              <a:gd name="connsiteY266" fmla="*/ 10006294 h 10295335"/>
              <a:gd name="connsiteX267" fmla="*/ 6892572 w 9637663"/>
              <a:gd name="connsiteY267" fmla="*/ 10065970 h 10295335"/>
              <a:gd name="connsiteX268" fmla="*/ 6907490 w 9637663"/>
              <a:gd name="connsiteY268" fmla="*/ 10088349 h 10295335"/>
              <a:gd name="connsiteX269" fmla="*/ 6922410 w 9637663"/>
              <a:gd name="connsiteY269" fmla="*/ 10095809 h 10295335"/>
              <a:gd name="connsiteX270" fmla="*/ 6922410 w 9637663"/>
              <a:gd name="connsiteY270" fmla="*/ 10110727 h 10295335"/>
              <a:gd name="connsiteX271" fmla="*/ 6937328 w 9637663"/>
              <a:gd name="connsiteY271" fmla="*/ 10103267 h 10295335"/>
              <a:gd name="connsiteX272" fmla="*/ 6922410 w 9637663"/>
              <a:gd name="connsiteY272" fmla="*/ 10080889 h 10295335"/>
              <a:gd name="connsiteX273" fmla="*/ 6907490 w 9637663"/>
              <a:gd name="connsiteY273" fmla="*/ 10080889 h 10295335"/>
              <a:gd name="connsiteX274" fmla="*/ 6907490 w 9637663"/>
              <a:gd name="connsiteY274" fmla="*/ 10065970 h 10295335"/>
              <a:gd name="connsiteX275" fmla="*/ 6922410 w 9637663"/>
              <a:gd name="connsiteY275" fmla="*/ 10051052 h 10295335"/>
              <a:gd name="connsiteX276" fmla="*/ 6937328 w 9637663"/>
              <a:gd name="connsiteY276" fmla="*/ 10065970 h 10295335"/>
              <a:gd name="connsiteX277" fmla="*/ 6937328 w 9637663"/>
              <a:gd name="connsiteY277" fmla="*/ 10088349 h 10295335"/>
              <a:gd name="connsiteX278" fmla="*/ 6952248 w 9637663"/>
              <a:gd name="connsiteY278" fmla="*/ 10125647 h 10295335"/>
              <a:gd name="connsiteX279" fmla="*/ 6967166 w 9637663"/>
              <a:gd name="connsiteY279" fmla="*/ 10133105 h 10295335"/>
              <a:gd name="connsiteX280" fmla="*/ 6967166 w 9637663"/>
              <a:gd name="connsiteY280" fmla="*/ 10155483 h 10295335"/>
              <a:gd name="connsiteX281" fmla="*/ 6952248 w 9637663"/>
              <a:gd name="connsiteY281" fmla="*/ 10170404 h 10295335"/>
              <a:gd name="connsiteX282" fmla="*/ 6967166 w 9637663"/>
              <a:gd name="connsiteY282" fmla="*/ 10185322 h 10295335"/>
              <a:gd name="connsiteX283" fmla="*/ 6967166 w 9637663"/>
              <a:gd name="connsiteY283" fmla="*/ 10170404 h 10295335"/>
              <a:gd name="connsiteX284" fmla="*/ 6967166 w 9637663"/>
              <a:gd name="connsiteY284" fmla="*/ 10155483 h 10295335"/>
              <a:gd name="connsiteX285" fmla="*/ 6982085 w 9637663"/>
              <a:gd name="connsiteY285" fmla="*/ 10155483 h 10295335"/>
              <a:gd name="connsiteX286" fmla="*/ 6937328 w 9637663"/>
              <a:gd name="connsiteY286" fmla="*/ 10051052 h 10295335"/>
              <a:gd name="connsiteX287" fmla="*/ 6922410 w 9637663"/>
              <a:gd name="connsiteY287" fmla="*/ 10021214 h 10295335"/>
              <a:gd name="connsiteX288" fmla="*/ 6922410 w 9637663"/>
              <a:gd name="connsiteY288" fmla="*/ 10006294 h 10295335"/>
              <a:gd name="connsiteX289" fmla="*/ 6908236 w 9637663"/>
              <a:gd name="connsiteY289" fmla="*/ 10020468 h 10295335"/>
              <a:gd name="connsiteX290" fmla="*/ 6907490 w 9637663"/>
              <a:gd name="connsiteY290" fmla="*/ 10013754 h 10295335"/>
              <a:gd name="connsiteX291" fmla="*/ 6892572 w 9637663"/>
              <a:gd name="connsiteY291" fmla="*/ 9991376 h 10295335"/>
              <a:gd name="connsiteX292" fmla="*/ 6892572 w 9637663"/>
              <a:gd name="connsiteY292" fmla="*/ 9976457 h 10295335"/>
              <a:gd name="connsiteX293" fmla="*/ 6877651 w 9637663"/>
              <a:gd name="connsiteY293" fmla="*/ 9961537 h 10295335"/>
              <a:gd name="connsiteX294" fmla="*/ 6877651 w 9637663"/>
              <a:gd name="connsiteY294" fmla="*/ 9946619 h 10295335"/>
              <a:gd name="connsiteX295" fmla="*/ 6847815 w 9637663"/>
              <a:gd name="connsiteY295" fmla="*/ 9872024 h 10295335"/>
              <a:gd name="connsiteX296" fmla="*/ 6817977 w 9637663"/>
              <a:gd name="connsiteY296" fmla="*/ 9842186 h 10295335"/>
              <a:gd name="connsiteX297" fmla="*/ 6803057 w 9637663"/>
              <a:gd name="connsiteY297" fmla="*/ 9842186 h 10295335"/>
              <a:gd name="connsiteX298" fmla="*/ 4445858 w 9637663"/>
              <a:gd name="connsiteY298" fmla="*/ 9842186 h 10295335"/>
              <a:gd name="connsiteX299" fmla="*/ 4445858 w 9637663"/>
              <a:gd name="connsiteY299" fmla="*/ 9857104 h 10295335"/>
              <a:gd name="connsiteX300" fmla="*/ 4430940 w 9637663"/>
              <a:gd name="connsiteY300" fmla="*/ 9857104 h 10295335"/>
              <a:gd name="connsiteX301" fmla="*/ 4445858 w 9637663"/>
              <a:gd name="connsiteY301" fmla="*/ 9842186 h 10295335"/>
              <a:gd name="connsiteX302" fmla="*/ 6980220 w 9637663"/>
              <a:gd name="connsiteY302" fmla="*/ 9817943 h 10295335"/>
              <a:gd name="connsiteX303" fmla="*/ 6982085 w 9637663"/>
              <a:gd name="connsiteY303" fmla="*/ 9827266 h 10295335"/>
              <a:gd name="connsiteX304" fmla="*/ 6974625 w 9637663"/>
              <a:gd name="connsiteY304" fmla="*/ 9819808 h 10295335"/>
              <a:gd name="connsiteX305" fmla="*/ 6980220 w 9637663"/>
              <a:gd name="connsiteY305" fmla="*/ 9817943 h 10295335"/>
              <a:gd name="connsiteX306" fmla="*/ 4609967 w 9637663"/>
              <a:gd name="connsiteY306" fmla="*/ 9812348 h 10295335"/>
              <a:gd name="connsiteX307" fmla="*/ 4609967 w 9637663"/>
              <a:gd name="connsiteY307" fmla="*/ 9827266 h 10295335"/>
              <a:gd name="connsiteX308" fmla="*/ 4617425 w 9637663"/>
              <a:gd name="connsiteY308" fmla="*/ 9842186 h 10295335"/>
              <a:gd name="connsiteX309" fmla="*/ 4632346 w 9637663"/>
              <a:gd name="connsiteY309" fmla="*/ 9864564 h 10295335"/>
              <a:gd name="connsiteX310" fmla="*/ 4639804 w 9637663"/>
              <a:gd name="connsiteY310" fmla="*/ 9901861 h 10295335"/>
              <a:gd name="connsiteX311" fmla="*/ 4654724 w 9637663"/>
              <a:gd name="connsiteY311" fmla="*/ 9916781 h 10295335"/>
              <a:gd name="connsiteX312" fmla="*/ 4669642 w 9637663"/>
              <a:gd name="connsiteY312" fmla="*/ 9916781 h 10295335"/>
              <a:gd name="connsiteX313" fmla="*/ 4669642 w 9637663"/>
              <a:gd name="connsiteY313" fmla="*/ 9901861 h 10295335"/>
              <a:gd name="connsiteX314" fmla="*/ 4654724 w 9637663"/>
              <a:gd name="connsiteY314" fmla="*/ 9901861 h 10295335"/>
              <a:gd name="connsiteX315" fmla="*/ 4654724 w 9637663"/>
              <a:gd name="connsiteY315" fmla="*/ 9886942 h 10295335"/>
              <a:gd name="connsiteX316" fmla="*/ 4639804 w 9637663"/>
              <a:gd name="connsiteY316" fmla="*/ 9857104 h 10295335"/>
              <a:gd name="connsiteX317" fmla="*/ 4624886 w 9637663"/>
              <a:gd name="connsiteY317" fmla="*/ 9827266 h 10295335"/>
              <a:gd name="connsiteX318" fmla="*/ 6803057 w 9637663"/>
              <a:gd name="connsiteY318" fmla="*/ 9797429 h 10295335"/>
              <a:gd name="connsiteX319" fmla="*/ 6832895 w 9637663"/>
              <a:gd name="connsiteY319" fmla="*/ 9827266 h 10295335"/>
              <a:gd name="connsiteX320" fmla="*/ 6817977 w 9637663"/>
              <a:gd name="connsiteY320" fmla="*/ 9812348 h 10295335"/>
              <a:gd name="connsiteX321" fmla="*/ 6758300 w 9637663"/>
              <a:gd name="connsiteY321" fmla="*/ 9767591 h 10295335"/>
              <a:gd name="connsiteX322" fmla="*/ 6773220 w 9637663"/>
              <a:gd name="connsiteY322" fmla="*/ 9782509 h 10295335"/>
              <a:gd name="connsiteX323" fmla="*/ 6788138 w 9637663"/>
              <a:gd name="connsiteY323" fmla="*/ 9782509 h 10295335"/>
              <a:gd name="connsiteX324" fmla="*/ 4300399 w 9637663"/>
              <a:gd name="connsiteY324" fmla="*/ 9743348 h 10295335"/>
              <a:gd name="connsiteX325" fmla="*/ 4296668 w 9637663"/>
              <a:gd name="connsiteY325" fmla="*/ 9745213 h 10295335"/>
              <a:gd name="connsiteX326" fmla="*/ 4296668 w 9637663"/>
              <a:gd name="connsiteY326" fmla="*/ 9752671 h 10295335"/>
              <a:gd name="connsiteX327" fmla="*/ 4296668 w 9637663"/>
              <a:gd name="connsiteY327" fmla="*/ 9767591 h 10295335"/>
              <a:gd name="connsiteX328" fmla="*/ 4296668 w 9637663"/>
              <a:gd name="connsiteY328" fmla="*/ 9782509 h 10295335"/>
              <a:gd name="connsiteX329" fmla="*/ 4304128 w 9637663"/>
              <a:gd name="connsiteY329" fmla="*/ 9789969 h 10295335"/>
              <a:gd name="connsiteX330" fmla="*/ 4311586 w 9637663"/>
              <a:gd name="connsiteY330" fmla="*/ 9797429 h 10295335"/>
              <a:gd name="connsiteX331" fmla="*/ 4304128 w 9637663"/>
              <a:gd name="connsiteY331" fmla="*/ 9804887 h 10295335"/>
              <a:gd name="connsiteX332" fmla="*/ 4304128 w 9637663"/>
              <a:gd name="connsiteY332" fmla="*/ 9819808 h 10295335"/>
              <a:gd name="connsiteX333" fmla="*/ 4311586 w 9637663"/>
              <a:gd name="connsiteY333" fmla="*/ 9842186 h 10295335"/>
              <a:gd name="connsiteX334" fmla="*/ 4311586 w 9637663"/>
              <a:gd name="connsiteY334" fmla="*/ 9857104 h 10295335"/>
              <a:gd name="connsiteX335" fmla="*/ 4319046 w 9637663"/>
              <a:gd name="connsiteY335" fmla="*/ 9842186 h 10295335"/>
              <a:gd name="connsiteX336" fmla="*/ 4333966 w 9637663"/>
              <a:gd name="connsiteY336" fmla="*/ 9857104 h 10295335"/>
              <a:gd name="connsiteX337" fmla="*/ 4341424 w 9637663"/>
              <a:gd name="connsiteY337" fmla="*/ 9886942 h 10295335"/>
              <a:gd name="connsiteX338" fmla="*/ 4326506 w 9637663"/>
              <a:gd name="connsiteY338" fmla="*/ 9886942 h 10295335"/>
              <a:gd name="connsiteX339" fmla="*/ 4341424 w 9637663"/>
              <a:gd name="connsiteY339" fmla="*/ 9916781 h 10295335"/>
              <a:gd name="connsiteX340" fmla="*/ 4363803 w 9637663"/>
              <a:gd name="connsiteY340" fmla="*/ 9939159 h 10295335"/>
              <a:gd name="connsiteX341" fmla="*/ 4371263 w 9637663"/>
              <a:gd name="connsiteY341" fmla="*/ 9946619 h 10295335"/>
              <a:gd name="connsiteX342" fmla="*/ 4393641 w 9637663"/>
              <a:gd name="connsiteY342" fmla="*/ 9998836 h 10295335"/>
              <a:gd name="connsiteX343" fmla="*/ 4416019 w 9637663"/>
              <a:gd name="connsiteY343" fmla="*/ 10036132 h 10295335"/>
              <a:gd name="connsiteX344" fmla="*/ 4430940 w 9637663"/>
              <a:gd name="connsiteY344" fmla="*/ 10051052 h 10295335"/>
              <a:gd name="connsiteX345" fmla="*/ 4430940 w 9637663"/>
              <a:gd name="connsiteY345" fmla="*/ 10006294 h 10295335"/>
              <a:gd name="connsiteX346" fmla="*/ 4371263 w 9637663"/>
              <a:gd name="connsiteY346" fmla="*/ 9886942 h 10295335"/>
              <a:gd name="connsiteX347" fmla="*/ 4363803 w 9637663"/>
              <a:gd name="connsiteY347" fmla="*/ 9872024 h 10295335"/>
              <a:gd name="connsiteX348" fmla="*/ 4356344 w 9637663"/>
              <a:gd name="connsiteY348" fmla="*/ 9842186 h 10295335"/>
              <a:gd name="connsiteX349" fmla="*/ 4319046 w 9637663"/>
              <a:gd name="connsiteY349" fmla="*/ 9789969 h 10295335"/>
              <a:gd name="connsiteX350" fmla="*/ 4311586 w 9637663"/>
              <a:gd name="connsiteY350" fmla="*/ 9767591 h 10295335"/>
              <a:gd name="connsiteX351" fmla="*/ 4311586 w 9637663"/>
              <a:gd name="connsiteY351" fmla="*/ 9752671 h 10295335"/>
              <a:gd name="connsiteX352" fmla="*/ 4300399 w 9637663"/>
              <a:gd name="connsiteY352" fmla="*/ 9743348 h 10295335"/>
              <a:gd name="connsiteX353" fmla="*/ 4266830 w 9637663"/>
              <a:gd name="connsiteY353" fmla="*/ 9737753 h 10295335"/>
              <a:gd name="connsiteX354" fmla="*/ 4274290 w 9637663"/>
              <a:gd name="connsiteY354" fmla="*/ 9752671 h 10295335"/>
              <a:gd name="connsiteX355" fmla="*/ 4281750 w 9637663"/>
              <a:gd name="connsiteY355" fmla="*/ 9767591 h 10295335"/>
              <a:gd name="connsiteX356" fmla="*/ 4281750 w 9637663"/>
              <a:gd name="connsiteY356" fmla="*/ 9752671 h 10295335"/>
              <a:gd name="connsiteX357" fmla="*/ 4266830 w 9637663"/>
              <a:gd name="connsiteY357" fmla="*/ 9737753 h 10295335"/>
              <a:gd name="connsiteX358" fmla="*/ 6832895 w 9637663"/>
              <a:gd name="connsiteY358" fmla="*/ 9722834 h 10295335"/>
              <a:gd name="connsiteX359" fmla="*/ 6847815 w 9637663"/>
              <a:gd name="connsiteY359" fmla="*/ 9752671 h 10295335"/>
              <a:gd name="connsiteX360" fmla="*/ 6847815 w 9637663"/>
              <a:gd name="connsiteY360" fmla="*/ 9737753 h 10295335"/>
              <a:gd name="connsiteX361" fmla="*/ 6840355 w 9637663"/>
              <a:gd name="connsiteY361" fmla="*/ 9722834 h 10295335"/>
              <a:gd name="connsiteX362" fmla="*/ 6832895 w 9637663"/>
              <a:gd name="connsiteY362" fmla="*/ 9722834 h 10295335"/>
              <a:gd name="connsiteX363" fmla="*/ 3058392 w 9637663"/>
              <a:gd name="connsiteY363" fmla="*/ 9678076 h 10295335"/>
              <a:gd name="connsiteX364" fmla="*/ 3088230 w 9637663"/>
              <a:gd name="connsiteY364" fmla="*/ 9722834 h 10295335"/>
              <a:gd name="connsiteX365" fmla="*/ 3095690 w 9637663"/>
              <a:gd name="connsiteY365" fmla="*/ 9782509 h 10295335"/>
              <a:gd name="connsiteX366" fmla="*/ 3103150 w 9637663"/>
              <a:gd name="connsiteY366" fmla="*/ 9834726 h 10295335"/>
              <a:gd name="connsiteX367" fmla="*/ 3103150 w 9637663"/>
              <a:gd name="connsiteY367" fmla="*/ 9857104 h 10295335"/>
              <a:gd name="connsiteX368" fmla="*/ 3073312 w 9637663"/>
              <a:gd name="connsiteY368" fmla="*/ 9782509 h 10295335"/>
              <a:gd name="connsiteX369" fmla="*/ 3058392 w 9637663"/>
              <a:gd name="connsiteY369" fmla="*/ 9692996 h 10295335"/>
              <a:gd name="connsiteX370" fmla="*/ 4349817 w 9637663"/>
              <a:gd name="connsiteY370" fmla="*/ 9643576 h 10295335"/>
              <a:gd name="connsiteX371" fmla="*/ 4356344 w 9637663"/>
              <a:gd name="connsiteY371" fmla="*/ 9648240 h 10295335"/>
              <a:gd name="connsiteX372" fmla="*/ 4356344 w 9637663"/>
              <a:gd name="connsiteY372" fmla="*/ 9663158 h 10295335"/>
              <a:gd name="connsiteX373" fmla="*/ 4341424 w 9637663"/>
              <a:gd name="connsiteY373" fmla="*/ 9663158 h 10295335"/>
              <a:gd name="connsiteX374" fmla="*/ 4349817 w 9637663"/>
              <a:gd name="connsiteY374" fmla="*/ 9643576 h 10295335"/>
              <a:gd name="connsiteX375" fmla="*/ 6683705 w 9637663"/>
              <a:gd name="connsiteY375" fmla="*/ 9618401 h 10295335"/>
              <a:gd name="connsiteX376" fmla="*/ 6698625 w 9637663"/>
              <a:gd name="connsiteY376" fmla="*/ 9633319 h 10295335"/>
              <a:gd name="connsiteX377" fmla="*/ 6698625 w 9637663"/>
              <a:gd name="connsiteY377" fmla="*/ 9618401 h 10295335"/>
              <a:gd name="connsiteX378" fmla="*/ 6698625 w 9637663"/>
              <a:gd name="connsiteY378" fmla="*/ 9573645 h 10295335"/>
              <a:gd name="connsiteX379" fmla="*/ 6713544 w 9637663"/>
              <a:gd name="connsiteY379" fmla="*/ 9588563 h 10295335"/>
              <a:gd name="connsiteX380" fmla="*/ 6713544 w 9637663"/>
              <a:gd name="connsiteY380" fmla="*/ 9573645 h 10295335"/>
              <a:gd name="connsiteX381" fmla="*/ 6780678 w 9637663"/>
              <a:gd name="connsiteY381" fmla="*/ 9568981 h 10295335"/>
              <a:gd name="connsiteX382" fmla="*/ 6773220 w 9637663"/>
              <a:gd name="connsiteY382" fmla="*/ 9573645 h 10295335"/>
              <a:gd name="connsiteX383" fmla="*/ 6780678 w 9637663"/>
              <a:gd name="connsiteY383" fmla="*/ 9581103 h 10295335"/>
              <a:gd name="connsiteX384" fmla="*/ 6788138 w 9637663"/>
              <a:gd name="connsiteY384" fmla="*/ 9588563 h 10295335"/>
              <a:gd name="connsiteX385" fmla="*/ 6803057 w 9637663"/>
              <a:gd name="connsiteY385" fmla="*/ 9588563 h 10295335"/>
              <a:gd name="connsiteX386" fmla="*/ 6780678 w 9637663"/>
              <a:gd name="connsiteY386" fmla="*/ 9568981 h 10295335"/>
              <a:gd name="connsiteX387" fmla="*/ 6683705 w 9637663"/>
              <a:gd name="connsiteY387" fmla="*/ 9543806 h 10295335"/>
              <a:gd name="connsiteX388" fmla="*/ 6698625 w 9637663"/>
              <a:gd name="connsiteY388" fmla="*/ 9558725 h 10295335"/>
              <a:gd name="connsiteX389" fmla="*/ 6698625 w 9637663"/>
              <a:gd name="connsiteY389" fmla="*/ 9543806 h 10295335"/>
              <a:gd name="connsiteX390" fmla="*/ 6653867 w 9637663"/>
              <a:gd name="connsiteY390" fmla="*/ 9499050 h 10295335"/>
              <a:gd name="connsiteX391" fmla="*/ 6653867 w 9637663"/>
              <a:gd name="connsiteY391" fmla="*/ 9528886 h 10295335"/>
              <a:gd name="connsiteX392" fmla="*/ 6668787 w 9637663"/>
              <a:gd name="connsiteY392" fmla="*/ 9528886 h 10295335"/>
              <a:gd name="connsiteX393" fmla="*/ 6668787 w 9637663"/>
              <a:gd name="connsiteY393" fmla="*/ 9513968 h 10295335"/>
              <a:gd name="connsiteX394" fmla="*/ 6653867 w 9637663"/>
              <a:gd name="connsiteY394" fmla="*/ 9499050 h 10295335"/>
              <a:gd name="connsiteX395" fmla="*/ 2998717 w 9637663"/>
              <a:gd name="connsiteY395" fmla="*/ 9469212 h 10295335"/>
              <a:gd name="connsiteX396" fmla="*/ 3013635 w 9637663"/>
              <a:gd name="connsiteY396" fmla="*/ 9484130 h 10295335"/>
              <a:gd name="connsiteX397" fmla="*/ 3028555 w 9637663"/>
              <a:gd name="connsiteY397" fmla="*/ 9499050 h 10295335"/>
              <a:gd name="connsiteX398" fmla="*/ 3043473 w 9637663"/>
              <a:gd name="connsiteY398" fmla="*/ 9536346 h 10295335"/>
              <a:gd name="connsiteX399" fmla="*/ 3043473 w 9637663"/>
              <a:gd name="connsiteY399" fmla="*/ 9558725 h 10295335"/>
              <a:gd name="connsiteX400" fmla="*/ 3058392 w 9637663"/>
              <a:gd name="connsiteY400" fmla="*/ 9573645 h 10295335"/>
              <a:gd name="connsiteX401" fmla="*/ 3058392 w 9637663"/>
              <a:gd name="connsiteY401" fmla="*/ 9618401 h 10295335"/>
              <a:gd name="connsiteX402" fmla="*/ 3043473 w 9637663"/>
              <a:gd name="connsiteY402" fmla="*/ 9648240 h 10295335"/>
              <a:gd name="connsiteX403" fmla="*/ 3050934 w 9637663"/>
              <a:gd name="connsiteY403" fmla="*/ 9610941 h 10295335"/>
              <a:gd name="connsiteX404" fmla="*/ 3028555 w 9637663"/>
              <a:gd name="connsiteY404" fmla="*/ 9573645 h 10295335"/>
              <a:gd name="connsiteX405" fmla="*/ 3013635 w 9637663"/>
              <a:gd name="connsiteY405" fmla="*/ 9543806 h 10295335"/>
              <a:gd name="connsiteX406" fmla="*/ 2998717 w 9637663"/>
              <a:gd name="connsiteY406" fmla="*/ 9513968 h 10295335"/>
              <a:gd name="connsiteX407" fmla="*/ 2998717 w 9637663"/>
              <a:gd name="connsiteY407" fmla="*/ 9499050 h 10295335"/>
              <a:gd name="connsiteX408" fmla="*/ 2998717 w 9637663"/>
              <a:gd name="connsiteY408" fmla="*/ 9484130 h 10295335"/>
              <a:gd name="connsiteX409" fmla="*/ 2970743 w 9637663"/>
              <a:gd name="connsiteY409" fmla="*/ 9459887 h 10295335"/>
              <a:gd name="connsiteX410" fmla="*/ 2983797 w 9637663"/>
              <a:gd name="connsiteY410" fmla="*/ 9469212 h 10295335"/>
              <a:gd name="connsiteX411" fmla="*/ 2968879 w 9637663"/>
              <a:gd name="connsiteY411" fmla="*/ 9469212 h 10295335"/>
              <a:gd name="connsiteX412" fmla="*/ 2961418 w 9637663"/>
              <a:gd name="connsiteY412" fmla="*/ 9461751 h 10295335"/>
              <a:gd name="connsiteX413" fmla="*/ 2970743 w 9637663"/>
              <a:gd name="connsiteY413" fmla="*/ 9459887 h 10295335"/>
              <a:gd name="connsiteX414" fmla="*/ 6609110 w 9637663"/>
              <a:gd name="connsiteY414" fmla="*/ 9439373 h 10295335"/>
              <a:gd name="connsiteX415" fmla="*/ 6609110 w 9637663"/>
              <a:gd name="connsiteY415" fmla="*/ 9454291 h 10295335"/>
              <a:gd name="connsiteX416" fmla="*/ 6638949 w 9637663"/>
              <a:gd name="connsiteY416" fmla="*/ 9469212 h 10295335"/>
              <a:gd name="connsiteX417" fmla="*/ 6638949 w 9637663"/>
              <a:gd name="connsiteY417" fmla="*/ 9454291 h 10295335"/>
              <a:gd name="connsiteX418" fmla="*/ 6653867 w 9637663"/>
              <a:gd name="connsiteY418" fmla="*/ 9454291 h 10295335"/>
              <a:gd name="connsiteX419" fmla="*/ 6638949 w 9637663"/>
              <a:gd name="connsiteY419" fmla="*/ 9439373 h 10295335"/>
              <a:gd name="connsiteX420" fmla="*/ 6609110 w 9637663"/>
              <a:gd name="connsiteY420" fmla="*/ 9439373 h 10295335"/>
              <a:gd name="connsiteX421" fmla="*/ 4266830 w 9637663"/>
              <a:gd name="connsiteY421" fmla="*/ 9409535 h 10295335"/>
              <a:gd name="connsiteX422" fmla="*/ 4266830 w 9637663"/>
              <a:gd name="connsiteY422" fmla="*/ 9454291 h 10295335"/>
              <a:gd name="connsiteX423" fmla="*/ 4289208 w 9637663"/>
              <a:gd name="connsiteY423" fmla="*/ 9506508 h 10295335"/>
              <a:gd name="connsiteX424" fmla="*/ 4311586 w 9637663"/>
              <a:gd name="connsiteY424" fmla="*/ 9528886 h 10295335"/>
              <a:gd name="connsiteX425" fmla="*/ 4311586 w 9637663"/>
              <a:gd name="connsiteY425" fmla="*/ 9506508 h 10295335"/>
              <a:gd name="connsiteX426" fmla="*/ 4311586 w 9637663"/>
              <a:gd name="connsiteY426" fmla="*/ 9499050 h 10295335"/>
              <a:gd name="connsiteX427" fmla="*/ 4296668 w 9637663"/>
              <a:gd name="connsiteY427" fmla="*/ 9469212 h 10295335"/>
              <a:gd name="connsiteX428" fmla="*/ 4274290 w 9637663"/>
              <a:gd name="connsiteY428" fmla="*/ 9439373 h 10295335"/>
              <a:gd name="connsiteX429" fmla="*/ 4266830 w 9637663"/>
              <a:gd name="connsiteY429" fmla="*/ 9424453 h 10295335"/>
              <a:gd name="connsiteX430" fmla="*/ 6758300 w 9637663"/>
              <a:gd name="connsiteY430" fmla="*/ 9379697 h 10295335"/>
              <a:gd name="connsiteX431" fmla="*/ 6743382 w 9637663"/>
              <a:gd name="connsiteY431" fmla="*/ 9394617 h 10295335"/>
              <a:gd name="connsiteX432" fmla="*/ 6758300 w 9637663"/>
              <a:gd name="connsiteY432" fmla="*/ 9402075 h 10295335"/>
              <a:gd name="connsiteX433" fmla="*/ 6743382 w 9637663"/>
              <a:gd name="connsiteY433" fmla="*/ 9409535 h 10295335"/>
              <a:gd name="connsiteX434" fmla="*/ 6758300 w 9637663"/>
              <a:gd name="connsiteY434" fmla="*/ 9413264 h 10295335"/>
              <a:gd name="connsiteX435" fmla="*/ 6771975 w 9637663"/>
              <a:gd name="connsiteY435" fmla="*/ 9423521 h 10295335"/>
              <a:gd name="connsiteX436" fmla="*/ 6769489 w 9637663"/>
              <a:gd name="connsiteY436" fmla="*/ 9414198 h 10295335"/>
              <a:gd name="connsiteX437" fmla="*/ 6773220 w 9637663"/>
              <a:gd name="connsiteY437" fmla="*/ 9394617 h 10295335"/>
              <a:gd name="connsiteX438" fmla="*/ 2983797 w 9637663"/>
              <a:gd name="connsiteY438" fmla="*/ 9334940 h 10295335"/>
              <a:gd name="connsiteX439" fmla="*/ 2976339 w 9637663"/>
              <a:gd name="connsiteY439" fmla="*/ 9342400 h 10295335"/>
              <a:gd name="connsiteX440" fmla="*/ 2968879 w 9637663"/>
              <a:gd name="connsiteY440" fmla="*/ 9349858 h 10295335"/>
              <a:gd name="connsiteX441" fmla="*/ 2983797 w 9637663"/>
              <a:gd name="connsiteY441" fmla="*/ 9349858 h 10295335"/>
              <a:gd name="connsiteX442" fmla="*/ 6728462 w 9637663"/>
              <a:gd name="connsiteY442" fmla="*/ 9320022 h 10295335"/>
              <a:gd name="connsiteX443" fmla="*/ 6743382 w 9637663"/>
              <a:gd name="connsiteY443" fmla="*/ 9327480 h 10295335"/>
              <a:gd name="connsiteX444" fmla="*/ 6758300 w 9637663"/>
              <a:gd name="connsiteY444" fmla="*/ 9334940 h 10295335"/>
              <a:gd name="connsiteX445" fmla="*/ 6743382 w 9637663"/>
              <a:gd name="connsiteY445" fmla="*/ 9334940 h 10295335"/>
              <a:gd name="connsiteX446" fmla="*/ 6728462 w 9637663"/>
              <a:gd name="connsiteY446" fmla="*/ 9320022 h 10295335"/>
              <a:gd name="connsiteX447" fmla="*/ 6678733 w 9637663"/>
              <a:gd name="connsiteY447" fmla="*/ 9306760 h 10295335"/>
              <a:gd name="connsiteX448" fmla="*/ 6681841 w 9637663"/>
              <a:gd name="connsiteY448" fmla="*/ 9308833 h 10295335"/>
              <a:gd name="connsiteX449" fmla="*/ 6682558 w 9637663"/>
              <a:gd name="connsiteY449" fmla="*/ 9313135 h 10295335"/>
              <a:gd name="connsiteX450" fmla="*/ 4177316 w 9637663"/>
              <a:gd name="connsiteY450" fmla="*/ 9305102 h 10295335"/>
              <a:gd name="connsiteX451" fmla="*/ 4207155 w 9637663"/>
              <a:gd name="connsiteY451" fmla="*/ 9409535 h 10295335"/>
              <a:gd name="connsiteX452" fmla="*/ 4222073 w 9637663"/>
              <a:gd name="connsiteY452" fmla="*/ 9454291 h 10295335"/>
              <a:gd name="connsiteX453" fmla="*/ 4222073 w 9637663"/>
              <a:gd name="connsiteY453" fmla="*/ 9469212 h 10295335"/>
              <a:gd name="connsiteX454" fmla="*/ 4229533 w 9637663"/>
              <a:gd name="connsiteY454" fmla="*/ 9491590 h 10295335"/>
              <a:gd name="connsiteX455" fmla="*/ 4244452 w 9637663"/>
              <a:gd name="connsiteY455" fmla="*/ 9499050 h 10295335"/>
              <a:gd name="connsiteX456" fmla="*/ 4236991 w 9637663"/>
              <a:gd name="connsiteY456" fmla="*/ 9469212 h 10295335"/>
              <a:gd name="connsiteX457" fmla="*/ 4236991 w 9637663"/>
              <a:gd name="connsiteY457" fmla="*/ 9454291 h 10295335"/>
              <a:gd name="connsiteX458" fmla="*/ 4222073 w 9637663"/>
              <a:gd name="connsiteY458" fmla="*/ 9424453 h 10295335"/>
              <a:gd name="connsiteX459" fmla="*/ 4177316 w 9637663"/>
              <a:gd name="connsiteY459" fmla="*/ 9305102 h 10295335"/>
              <a:gd name="connsiteX460" fmla="*/ 6549436 w 9637663"/>
              <a:gd name="connsiteY460" fmla="*/ 9275263 h 10295335"/>
              <a:gd name="connsiteX461" fmla="*/ 6534516 w 9637663"/>
              <a:gd name="connsiteY461" fmla="*/ 9290183 h 10295335"/>
              <a:gd name="connsiteX462" fmla="*/ 6549436 w 9637663"/>
              <a:gd name="connsiteY462" fmla="*/ 9290183 h 10295335"/>
              <a:gd name="connsiteX463" fmla="*/ 6549436 w 9637663"/>
              <a:gd name="connsiteY463" fmla="*/ 9275263 h 10295335"/>
              <a:gd name="connsiteX464" fmla="*/ 4162396 w 9637663"/>
              <a:gd name="connsiteY464" fmla="*/ 9230507 h 10295335"/>
              <a:gd name="connsiteX465" fmla="*/ 4162396 w 9637663"/>
              <a:gd name="connsiteY465" fmla="*/ 9245427 h 10295335"/>
              <a:gd name="connsiteX466" fmla="*/ 4169856 w 9637663"/>
              <a:gd name="connsiteY466" fmla="*/ 9260345 h 10295335"/>
              <a:gd name="connsiteX467" fmla="*/ 4177316 w 9637663"/>
              <a:gd name="connsiteY467" fmla="*/ 9260345 h 10295335"/>
              <a:gd name="connsiteX468" fmla="*/ 2625743 w 9637663"/>
              <a:gd name="connsiteY468" fmla="*/ 9200668 h 10295335"/>
              <a:gd name="connsiteX469" fmla="*/ 2655579 w 9637663"/>
              <a:gd name="connsiteY469" fmla="*/ 9275263 h 10295335"/>
              <a:gd name="connsiteX470" fmla="*/ 2640661 w 9637663"/>
              <a:gd name="connsiteY470" fmla="*/ 9260345 h 10295335"/>
              <a:gd name="connsiteX471" fmla="*/ 2536228 w 9637663"/>
              <a:gd name="connsiteY471" fmla="*/ 8827694 h 10295335"/>
              <a:gd name="connsiteX472" fmla="*/ 2551148 w 9637663"/>
              <a:gd name="connsiteY472" fmla="*/ 8827694 h 10295335"/>
              <a:gd name="connsiteX473" fmla="*/ 2551148 w 9637663"/>
              <a:gd name="connsiteY473" fmla="*/ 8842614 h 10295335"/>
              <a:gd name="connsiteX474" fmla="*/ 6430082 w 9637663"/>
              <a:gd name="connsiteY474" fmla="*/ 8708343 h 10295335"/>
              <a:gd name="connsiteX475" fmla="*/ 6415164 w 9637663"/>
              <a:gd name="connsiteY475" fmla="*/ 8723261 h 10295335"/>
              <a:gd name="connsiteX476" fmla="*/ 6415164 w 9637663"/>
              <a:gd name="connsiteY476" fmla="*/ 8738181 h 10295335"/>
              <a:gd name="connsiteX477" fmla="*/ 6415164 w 9637663"/>
              <a:gd name="connsiteY477" fmla="*/ 8753099 h 10295335"/>
              <a:gd name="connsiteX478" fmla="*/ 6430082 w 9637663"/>
              <a:gd name="connsiteY478" fmla="*/ 8738181 h 10295335"/>
              <a:gd name="connsiteX479" fmla="*/ 6430082 w 9637663"/>
              <a:gd name="connsiteY479" fmla="*/ 8723261 h 10295335"/>
              <a:gd name="connsiteX480" fmla="*/ 6430082 w 9637663"/>
              <a:gd name="connsiteY480" fmla="*/ 8708343 h 10295335"/>
              <a:gd name="connsiteX481" fmla="*/ 6385326 w 9637663"/>
              <a:gd name="connsiteY481" fmla="*/ 8708343 h 10295335"/>
              <a:gd name="connsiteX482" fmla="*/ 6392786 w 9637663"/>
              <a:gd name="connsiteY482" fmla="*/ 8723261 h 10295335"/>
              <a:gd name="connsiteX483" fmla="*/ 6400244 w 9637663"/>
              <a:gd name="connsiteY483" fmla="*/ 8708343 h 10295335"/>
              <a:gd name="connsiteX484" fmla="*/ 6385326 w 9637663"/>
              <a:gd name="connsiteY484" fmla="*/ 8708343 h 10295335"/>
              <a:gd name="connsiteX485" fmla="*/ 2446715 w 9637663"/>
              <a:gd name="connsiteY485" fmla="*/ 8499476 h 10295335"/>
              <a:gd name="connsiteX486" fmla="*/ 2446715 w 9637663"/>
              <a:gd name="connsiteY486" fmla="*/ 8514397 h 10295335"/>
              <a:gd name="connsiteX487" fmla="*/ 2461633 w 9637663"/>
              <a:gd name="connsiteY487" fmla="*/ 8529315 h 10295335"/>
              <a:gd name="connsiteX488" fmla="*/ 6400244 w 9637663"/>
              <a:gd name="connsiteY488" fmla="*/ 8454720 h 10295335"/>
              <a:gd name="connsiteX489" fmla="*/ 6400244 w 9637663"/>
              <a:gd name="connsiteY489" fmla="*/ 8484558 h 10295335"/>
              <a:gd name="connsiteX490" fmla="*/ 6385326 w 9637663"/>
              <a:gd name="connsiteY490" fmla="*/ 8469638 h 10295335"/>
              <a:gd name="connsiteX491" fmla="*/ 6430082 w 9637663"/>
              <a:gd name="connsiteY491" fmla="*/ 8365207 h 10295335"/>
              <a:gd name="connsiteX492" fmla="*/ 6415164 w 9637663"/>
              <a:gd name="connsiteY492" fmla="*/ 8380125 h 10295335"/>
              <a:gd name="connsiteX493" fmla="*/ 6415164 w 9637663"/>
              <a:gd name="connsiteY493" fmla="*/ 8372665 h 10295335"/>
              <a:gd name="connsiteX494" fmla="*/ 6430082 w 9637663"/>
              <a:gd name="connsiteY494" fmla="*/ 8365207 h 10295335"/>
              <a:gd name="connsiteX495" fmla="*/ 7429654 w 9637663"/>
              <a:gd name="connsiteY495" fmla="*/ 8245853 h 10295335"/>
              <a:gd name="connsiteX496" fmla="*/ 7437114 w 9637663"/>
              <a:gd name="connsiteY496" fmla="*/ 8253313 h 10295335"/>
              <a:gd name="connsiteX497" fmla="*/ 7444574 w 9637663"/>
              <a:gd name="connsiteY497" fmla="*/ 8260774 h 10295335"/>
              <a:gd name="connsiteX498" fmla="*/ 7414736 w 9637663"/>
              <a:gd name="connsiteY498" fmla="*/ 8260774 h 10295335"/>
              <a:gd name="connsiteX499" fmla="*/ 7414736 w 9637663"/>
              <a:gd name="connsiteY499" fmla="*/ 8253313 h 10295335"/>
              <a:gd name="connsiteX500" fmla="*/ 7429654 w 9637663"/>
              <a:gd name="connsiteY500" fmla="*/ 8245853 h 10295335"/>
              <a:gd name="connsiteX501" fmla="*/ 7679548 w 9637663"/>
              <a:gd name="connsiteY501" fmla="*/ 8238395 h 10295335"/>
              <a:gd name="connsiteX502" fmla="*/ 7683277 w 9637663"/>
              <a:gd name="connsiteY502" fmla="*/ 8245853 h 10295335"/>
              <a:gd name="connsiteX503" fmla="*/ 7683277 w 9637663"/>
              <a:gd name="connsiteY503" fmla="*/ 8260774 h 10295335"/>
              <a:gd name="connsiteX504" fmla="*/ 7698197 w 9637663"/>
              <a:gd name="connsiteY504" fmla="*/ 8253313 h 10295335"/>
              <a:gd name="connsiteX505" fmla="*/ 7720575 w 9637663"/>
              <a:gd name="connsiteY505" fmla="*/ 8253313 h 10295335"/>
              <a:gd name="connsiteX506" fmla="*/ 7728033 w 9637663"/>
              <a:gd name="connsiteY506" fmla="*/ 8275692 h 10295335"/>
              <a:gd name="connsiteX507" fmla="*/ 7713115 w 9637663"/>
              <a:gd name="connsiteY507" fmla="*/ 8275692 h 10295335"/>
              <a:gd name="connsiteX508" fmla="*/ 7668359 w 9637663"/>
              <a:gd name="connsiteY508" fmla="*/ 8245853 h 10295335"/>
              <a:gd name="connsiteX509" fmla="*/ 7679548 w 9637663"/>
              <a:gd name="connsiteY509" fmla="*/ 8238395 h 10295335"/>
              <a:gd name="connsiteX510" fmla="*/ 7519169 w 9637663"/>
              <a:gd name="connsiteY510" fmla="*/ 8230935 h 10295335"/>
              <a:gd name="connsiteX511" fmla="*/ 7534087 w 9637663"/>
              <a:gd name="connsiteY511" fmla="*/ 8245853 h 10295335"/>
              <a:gd name="connsiteX512" fmla="*/ 7504249 w 9637663"/>
              <a:gd name="connsiteY512" fmla="*/ 8245853 h 10295335"/>
              <a:gd name="connsiteX513" fmla="*/ 7519169 w 9637663"/>
              <a:gd name="connsiteY513" fmla="*/ 8230935 h 10295335"/>
              <a:gd name="connsiteX514" fmla="*/ 7720575 w 9637663"/>
              <a:gd name="connsiteY514" fmla="*/ 8216017 h 10295335"/>
              <a:gd name="connsiteX515" fmla="*/ 7728033 w 9637663"/>
              <a:gd name="connsiteY515" fmla="*/ 8230935 h 10295335"/>
              <a:gd name="connsiteX516" fmla="*/ 7728033 w 9637663"/>
              <a:gd name="connsiteY516" fmla="*/ 8223475 h 10295335"/>
              <a:gd name="connsiteX517" fmla="*/ 7720575 w 9637663"/>
              <a:gd name="connsiteY517" fmla="*/ 8216017 h 10295335"/>
              <a:gd name="connsiteX518" fmla="*/ 7668359 w 9637663"/>
              <a:gd name="connsiteY518" fmla="*/ 8216017 h 10295335"/>
              <a:gd name="connsiteX519" fmla="*/ 7683277 w 9637663"/>
              <a:gd name="connsiteY519" fmla="*/ 8216017 h 10295335"/>
              <a:gd name="connsiteX520" fmla="*/ 7668359 w 9637663"/>
              <a:gd name="connsiteY520" fmla="*/ 8223475 h 10295335"/>
              <a:gd name="connsiteX521" fmla="*/ 7653438 w 9637663"/>
              <a:gd name="connsiteY521" fmla="*/ 8223475 h 10295335"/>
              <a:gd name="connsiteX522" fmla="*/ 7668359 w 9637663"/>
              <a:gd name="connsiteY522" fmla="*/ 8216017 h 10295335"/>
              <a:gd name="connsiteX523" fmla="*/ 7504249 w 9637663"/>
              <a:gd name="connsiteY523" fmla="*/ 8216017 h 10295335"/>
              <a:gd name="connsiteX524" fmla="*/ 7504249 w 9637663"/>
              <a:gd name="connsiteY524" fmla="*/ 8230935 h 10295335"/>
              <a:gd name="connsiteX525" fmla="*/ 7489331 w 9637663"/>
              <a:gd name="connsiteY525" fmla="*/ 8245853 h 10295335"/>
              <a:gd name="connsiteX526" fmla="*/ 7474410 w 9637663"/>
              <a:gd name="connsiteY526" fmla="*/ 8260774 h 10295335"/>
              <a:gd name="connsiteX527" fmla="*/ 7459492 w 9637663"/>
              <a:gd name="connsiteY527" fmla="*/ 8260774 h 10295335"/>
              <a:gd name="connsiteX528" fmla="*/ 7474410 w 9637663"/>
              <a:gd name="connsiteY528" fmla="*/ 8230935 h 10295335"/>
              <a:gd name="connsiteX529" fmla="*/ 7504249 w 9637663"/>
              <a:gd name="connsiteY529" fmla="*/ 8216017 h 10295335"/>
              <a:gd name="connsiteX530" fmla="*/ 2178171 w 9637663"/>
              <a:gd name="connsiteY530" fmla="*/ 8204828 h 10295335"/>
              <a:gd name="connsiteX531" fmla="*/ 2185632 w 9637663"/>
              <a:gd name="connsiteY531" fmla="*/ 8208557 h 10295335"/>
              <a:gd name="connsiteX532" fmla="*/ 2193092 w 9637663"/>
              <a:gd name="connsiteY532" fmla="*/ 8230935 h 10295335"/>
              <a:gd name="connsiteX533" fmla="*/ 2208010 w 9637663"/>
              <a:gd name="connsiteY533" fmla="*/ 8260774 h 10295335"/>
              <a:gd name="connsiteX534" fmla="*/ 2208010 w 9637663"/>
              <a:gd name="connsiteY534" fmla="*/ 8290612 h 10295335"/>
              <a:gd name="connsiteX535" fmla="*/ 2200552 w 9637663"/>
              <a:gd name="connsiteY535" fmla="*/ 8283152 h 10295335"/>
              <a:gd name="connsiteX536" fmla="*/ 2178171 w 9637663"/>
              <a:gd name="connsiteY536" fmla="*/ 8245853 h 10295335"/>
              <a:gd name="connsiteX537" fmla="*/ 2170713 w 9637663"/>
              <a:gd name="connsiteY537" fmla="*/ 8208557 h 10295335"/>
              <a:gd name="connsiteX538" fmla="*/ 2178171 w 9637663"/>
              <a:gd name="connsiteY538" fmla="*/ 8204828 h 10295335"/>
              <a:gd name="connsiteX539" fmla="*/ 6265974 w 9637663"/>
              <a:gd name="connsiteY539" fmla="*/ 8201097 h 10295335"/>
              <a:gd name="connsiteX540" fmla="*/ 6273435 w 9637663"/>
              <a:gd name="connsiteY540" fmla="*/ 8212286 h 10295335"/>
              <a:gd name="connsiteX541" fmla="*/ 6272368 w 9637663"/>
              <a:gd name="connsiteY541" fmla="*/ 8213886 h 10295335"/>
              <a:gd name="connsiteX542" fmla="*/ 7504249 w 9637663"/>
              <a:gd name="connsiteY542" fmla="*/ 8171259 h 10295335"/>
              <a:gd name="connsiteX543" fmla="*/ 7504249 w 9637663"/>
              <a:gd name="connsiteY543" fmla="*/ 8186179 h 10295335"/>
              <a:gd name="connsiteX544" fmla="*/ 7519169 w 9637663"/>
              <a:gd name="connsiteY544" fmla="*/ 8186179 h 10295335"/>
              <a:gd name="connsiteX545" fmla="*/ 7519169 w 9637663"/>
              <a:gd name="connsiteY545" fmla="*/ 8178719 h 10295335"/>
              <a:gd name="connsiteX546" fmla="*/ 7504249 w 9637663"/>
              <a:gd name="connsiteY546" fmla="*/ 8171259 h 10295335"/>
              <a:gd name="connsiteX547" fmla="*/ 7190951 w 9637663"/>
              <a:gd name="connsiteY547" fmla="*/ 8141422 h 10295335"/>
              <a:gd name="connsiteX548" fmla="*/ 7176031 w 9637663"/>
              <a:gd name="connsiteY548" fmla="*/ 8156340 h 10295335"/>
              <a:gd name="connsiteX549" fmla="*/ 7161113 w 9637663"/>
              <a:gd name="connsiteY549" fmla="*/ 8156340 h 10295335"/>
              <a:gd name="connsiteX550" fmla="*/ 7190951 w 9637663"/>
              <a:gd name="connsiteY550" fmla="*/ 8141422 h 10295335"/>
              <a:gd name="connsiteX551" fmla="*/ 7131274 w 9637663"/>
              <a:gd name="connsiteY551" fmla="*/ 8141422 h 10295335"/>
              <a:gd name="connsiteX552" fmla="*/ 7146195 w 9637663"/>
              <a:gd name="connsiteY552" fmla="*/ 8156340 h 10295335"/>
              <a:gd name="connsiteX553" fmla="*/ 7116356 w 9637663"/>
              <a:gd name="connsiteY553" fmla="*/ 8156340 h 10295335"/>
              <a:gd name="connsiteX554" fmla="*/ 6251054 w 9637663"/>
              <a:gd name="connsiteY554" fmla="*/ 8141422 h 10295335"/>
              <a:gd name="connsiteX555" fmla="*/ 6258514 w 9637663"/>
              <a:gd name="connsiteY555" fmla="*/ 8156340 h 10295335"/>
              <a:gd name="connsiteX556" fmla="*/ 6251054 w 9637663"/>
              <a:gd name="connsiteY556" fmla="*/ 8171259 h 10295335"/>
              <a:gd name="connsiteX557" fmla="*/ 6251054 w 9637663"/>
              <a:gd name="connsiteY557" fmla="*/ 8156340 h 10295335"/>
              <a:gd name="connsiteX558" fmla="*/ 6377866 w 9637663"/>
              <a:gd name="connsiteY558" fmla="*/ 8126502 h 10295335"/>
              <a:gd name="connsiteX559" fmla="*/ 6377866 w 9637663"/>
              <a:gd name="connsiteY559" fmla="*/ 8133962 h 10295335"/>
              <a:gd name="connsiteX560" fmla="*/ 6370408 w 9637663"/>
              <a:gd name="connsiteY560" fmla="*/ 8141422 h 10295335"/>
              <a:gd name="connsiteX561" fmla="*/ 6377866 w 9637663"/>
              <a:gd name="connsiteY561" fmla="*/ 8126502 h 10295335"/>
              <a:gd name="connsiteX562" fmla="*/ 7131274 w 9637663"/>
              <a:gd name="connsiteY562" fmla="*/ 8111584 h 10295335"/>
              <a:gd name="connsiteX563" fmla="*/ 7138734 w 9637663"/>
              <a:gd name="connsiteY563" fmla="*/ 8111584 h 10295335"/>
              <a:gd name="connsiteX564" fmla="*/ 7146195 w 9637663"/>
              <a:gd name="connsiteY564" fmla="*/ 8126502 h 10295335"/>
              <a:gd name="connsiteX565" fmla="*/ 7131274 w 9637663"/>
              <a:gd name="connsiteY565" fmla="*/ 8126502 h 10295335"/>
              <a:gd name="connsiteX566" fmla="*/ 7116356 w 9637663"/>
              <a:gd name="connsiteY566" fmla="*/ 8126502 h 10295335"/>
              <a:gd name="connsiteX567" fmla="*/ 7131274 w 9637663"/>
              <a:gd name="connsiteY567" fmla="*/ 8111584 h 10295335"/>
              <a:gd name="connsiteX568" fmla="*/ 6847815 w 9637663"/>
              <a:gd name="connsiteY568" fmla="*/ 8111584 h 10295335"/>
              <a:gd name="connsiteX569" fmla="*/ 6862733 w 9637663"/>
              <a:gd name="connsiteY569" fmla="*/ 8111584 h 10295335"/>
              <a:gd name="connsiteX570" fmla="*/ 6862733 w 9637663"/>
              <a:gd name="connsiteY570" fmla="*/ 8126502 h 10295335"/>
              <a:gd name="connsiteX571" fmla="*/ 7011923 w 9637663"/>
              <a:gd name="connsiteY571" fmla="*/ 8096664 h 10295335"/>
              <a:gd name="connsiteX572" fmla="*/ 7026841 w 9637663"/>
              <a:gd name="connsiteY572" fmla="*/ 8096664 h 10295335"/>
              <a:gd name="connsiteX573" fmla="*/ 7026841 w 9637663"/>
              <a:gd name="connsiteY573" fmla="*/ 8111584 h 10295335"/>
              <a:gd name="connsiteX574" fmla="*/ 6997003 w 9637663"/>
              <a:gd name="connsiteY574" fmla="*/ 8081746 h 10295335"/>
              <a:gd name="connsiteX575" fmla="*/ 7011923 w 9637663"/>
              <a:gd name="connsiteY575" fmla="*/ 8081746 h 10295335"/>
              <a:gd name="connsiteX576" fmla="*/ 6997003 w 9637663"/>
              <a:gd name="connsiteY576" fmla="*/ 8096664 h 10295335"/>
              <a:gd name="connsiteX577" fmla="*/ 6997003 w 9637663"/>
              <a:gd name="connsiteY577" fmla="*/ 8081746 h 10295335"/>
              <a:gd name="connsiteX578" fmla="*/ 7101436 w 9637663"/>
              <a:gd name="connsiteY578" fmla="*/ 8066827 h 10295335"/>
              <a:gd name="connsiteX579" fmla="*/ 7146195 w 9637663"/>
              <a:gd name="connsiteY579" fmla="*/ 8066827 h 10295335"/>
              <a:gd name="connsiteX580" fmla="*/ 7101436 w 9637663"/>
              <a:gd name="connsiteY580" fmla="*/ 8096664 h 10295335"/>
              <a:gd name="connsiteX581" fmla="*/ 7086518 w 9637663"/>
              <a:gd name="connsiteY581" fmla="*/ 8096664 h 10295335"/>
              <a:gd name="connsiteX582" fmla="*/ 7086518 w 9637663"/>
              <a:gd name="connsiteY582" fmla="*/ 8081746 h 10295335"/>
              <a:gd name="connsiteX583" fmla="*/ 7101436 w 9637663"/>
              <a:gd name="connsiteY583" fmla="*/ 8066827 h 10295335"/>
              <a:gd name="connsiteX584" fmla="*/ 6877651 w 9637663"/>
              <a:gd name="connsiteY584" fmla="*/ 8066827 h 10295335"/>
              <a:gd name="connsiteX585" fmla="*/ 6862733 w 9637663"/>
              <a:gd name="connsiteY585" fmla="*/ 8081746 h 10295335"/>
              <a:gd name="connsiteX586" fmla="*/ 6847815 w 9637663"/>
              <a:gd name="connsiteY586" fmla="*/ 8096664 h 10295335"/>
              <a:gd name="connsiteX587" fmla="*/ 6847815 w 9637663"/>
              <a:gd name="connsiteY587" fmla="*/ 8081746 h 10295335"/>
              <a:gd name="connsiteX588" fmla="*/ 6877651 w 9637663"/>
              <a:gd name="connsiteY588" fmla="*/ 8066827 h 10295335"/>
              <a:gd name="connsiteX589" fmla="*/ 6206298 w 9637663"/>
              <a:gd name="connsiteY589" fmla="*/ 8066827 h 10295335"/>
              <a:gd name="connsiteX590" fmla="*/ 6206298 w 9637663"/>
              <a:gd name="connsiteY590" fmla="*/ 8081746 h 10295335"/>
              <a:gd name="connsiteX591" fmla="*/ 6221218 w 9637663"/>
              <a:gd name="connsiteY591" fmla="*/ 8111584 h 10295335"/>
              <a:gd name="connsiteX592" fmla="*/ 6221218 w 9637663"/>
              <a:gd name="connsiteY592" fmla="*/ 8081746 h 10295335"/>
              <a:gd name="connsiteX593" fmla="*/ 6206298 w 9637663"/>
              <a:gd name="connsiteY593" fmla="*/ 8066827 h 10295335"/>
              <a:gd name="connsiteX594" fmla="*/ 7235708 w 9637663"/>
              <a:gd name="connsiteY594" fmla="*/ 8051907 h 10295335"/>
              <a:gd name="connsiteX595" fmla="*/ 7220789 w 9637663"/>
              <a:gd name="connsiteY595" fmla="*/ 8066827 h 10295335"/>
              <a:gd name="connsiteX596" fmla="*/ 7235708 w 9637663"/>
              <a:gd name="connsiteY596" fmla="*/ 8066827 h 10295335"/>
              <a:gd name="connsiteX597" fmla="*/ 7235708 w 9637663"/>
              <a:gd name="connsiteY597" fmla="*/ 8051907 h 10295335"/>
              <a:gd name="connsiteX598" fmla="*/ 6803057 w 9637663"/>
              <a:gd name="connsiteY598" fmla="*/ 8051907 h 10295335"/>
              <a:gd name="connsiteX599" fmla="*/ 6817977 w 9637663"/>
              <a:gd name="connsiteY599" fmla="*/ 8066827 h 10295335"/>
              <a:gd name="connsiteX600" fmla="*/ 6788138 w 9637663"/>
              <a:gd name="connsiteY600" fmla="*/ 8066827 h 10295335"/>
              <a:gd name="connsiteX601" fmla="*/ 6803057 w 9637663"/>
              <a:gd name="connsiteY601" fmla="*/ 8051907 h 10295335"/>
              <a:gd name="connsiteX602" fmla="*/ 7295384 w 9637663"/>
              <a:gd name="connsiteY602" fmla="*/ 8007151 h 10295335"/>
              <a:gd name="connsiteX603" fmla="*/ 7280464 w 9637663"/>
              <a:gd name="connsiteY603" fmla="*/ 8022069 h 10295335"/>
              <a:gd name="connsiteX604" fmla="*/ 7280464 w 9637663"/>
              <a:gd name="connsiteY604" fmla="*/ 8036989 h 10295335"/>
              <a:gd name="connsiteX605" fmla="*/ 7295384 w 9637663"/>
              <a:gd name="connsiteY605" fmla="*/ 8022069 h 10295335"/>
              <a:gd name="connsiteX606" fmla="*/ 7295384 w 9637663"/>
              <a:gd name="connsiteY606" fmla="*/ 8007151 h 10295335"/>
              <a:gd name="connsiteX607" fmla="*/ 7340141 w 9637663"/>
              <a:gd name="connsiteY607" fmla="*/ 7992230 h 10295335"/>
              <a:gd name="connsiteX608" fmla="*/ 7369979 w 9637663"/>
              <a:gd name="connsiteY608" fmla="*/ 8007151 h 10295335"/>
              <a:gd name="connsiteX609" fmla="*/ 7369979 w 9637663"/>
              <a:gd name="connsiteY609" fmla="*/ 7992230 h 10295335"/>
              <a:gd name="connsiteX610" fmla="*/ 7355059 w 9637663"/>
              <a:gd name="connsiteY610" fmla="*/ 7992230 h 10295335"/>
              <a:gd name="connsiteX611" fmla="*/ 7340141 w 9637663"/>
              <a:gd name="connsiteY611" fmla="*/ 7992230 h 10295335"/>
              <a:gd name="connsiteX612" fmla="*/ 6982085 w 9637663"/>
              <a:gd name="connsiteY612" fmla="*/ 7962394 h 10295335"/>
              <a:gd name="connsiteX613" fmla="*/ 6982085 w 9637663"/>
              <a:gd name="connsiteY613" fmla="*/ 7977312 h 10295335"/>
              <a:gd name="connsiteX614" fmla="*/ 6967166 w 9637663"/>
              <a:gd name="connsiteY614" fmla="*/ 7977312 h 10295335"/>
              <a:gd name="connsiteX615" fmla="*/ 6773220 w 9637663"/>
              <a:gd name="connsiteY615" fmla="*/ 7947474 h 10295335"/>
              <a:gd name="connsiteX616" fmla="*/ 6780678 w 9637663"/>
              <a:gd name="connsiteY616" fmla="*/ 7947474 h 10295335"/>
              <a:gd name="connsiteX617" fmla="*/ 6788138 w 9637663"/>
              <a:gd name="connsiteY617" fmla="*/ 7962394 h 10295335"/>
              <a:gd name="connsiteX618" fmla="*/ 6780678 w 9637663"/>
              <a:gd name="connsiteY618" fmla="*/ 7954934 h 10295335"/>
              <a:gd name="connsiteX619" fmla="*/ 6773220 w 9637663"/>
              <a:gd name="connsiteY619" fmla="*/ 7947474 h 10295335"/>
              <a:gd name="connsiteX620" fmla="*/ 6982085 w 9637663"/>
              <a:gd name="connsiteY620" fmla="*/ 7932556 h 10295335"/>
              <a:gd name="connsiteX621" fmla="*/ 6982085 w 9637663"/>
              <a:gd name="connsiteY621" fmla="*/ 7947474 h 10295335"/>
              <a:gd name="connsiteX622" fmla="*/ 6967166 w 9637663"/>
              <a:gd name="connsiteY622" fmla="*/ 7947474 h 10295335"/>
              <a:gd name="connsiteX623" fmla="*/ 7056680 w 9637663"/>
              <a:gd name="connsiteY623" fmla="*/ 7917636 h 10295335"/>
              <a:gd name="connsiteX624" fmla="*/ 7041761 w 9637663"/>
              <a:gd name="connsiteY624" fmla="*/ 7932556 h 10295335"/>
              <a:gd name="connsiteX625" fmla="*/ 7041761 w 9637663"/>
              <a:gd name="connsiteY625" fmla="*/ 7947474 h 10295335"/>
              <a:gd name="connsiteX626" fmla="*/ 7056680 w 9637663"/>
              <a:gd name="connsiteY626" fmla="*/ 7947474 h 10295335"/>
              <a:gd name="connsiteX627" fmla="*/ 7056680 w 9637663"/>
              <a:gd name="connsiteY627" fmla="*/ 7932556 h 10295335"/>
              <a:gd name="connsiteX628" fmla="*/ 7056680 w 9637663"/>
              <a:gd name="connsiteY628" fmla="*/ 7917636 h 10295335"/>
              <a:gd name="connsiteX629" fmla="*/ 2058820 w 9637663"/>
              <a:gd name="connsiteY629" fmla="*/ 7887799 h 10295335"/>
              <a:gd name="connsiteX630" fmla="*/ 2073740 w 9637663"/>
              <a:gd name="connsiteY630" fmla="*/ 7887799 h 10295335"/>
              <a:gd name="connsiteX631" fmla="*/ 2073740 w 9637663"/>
              <a:gd name="connsiteY631" fmla="*/ 7902717 h 10295335"/>
              <a:gd name="connsiteX632" fmla="*/ 6862733 w 9637663"/>
              <a:gd name="connsiteY632" fmla="*/ 7872879 h 10295335"/>
              <a:gd name="connsiteX633" fmla="*/ 6862733 w 9637663"/>
              <a:gd name="connsiteY633" fmla="*/ 7880339 h 10295335"/>
              <a:gd name="connsiteX634" fmla="*/ 6877651 w 9637663"/>
              <a:gd name="connsiteY634" fmla="*/ 7887799 h 10295335"/>
              <a:gd name="connsiteX635" fmla="*/ 6892572 w 9637663"/>
              <a:gd name="connsiteY635" fmla="*/ 7872879 h 10295335"/>
              <a:gd name="connsiteX636" fmla="*/ 6877651 w 9637663"/>
              <a:gd name="connsiteY636" fmla="*/ 7872879 h 10295335"/>
              <a:gd name="connsiteX637" fmla="*/ 6862733 w 9637663"/>
              <a:gd name="connsiteY637" fmla="*/ 7872879 h 10295335"/>
              <a:gd name="connsiteX638" fmla="*/ 2028982 w 9637663"/>
              <a:gd name="connsiteY638" fmla="*/ 7753528 h 10295335"/>
              <a:gd name="connsiteX639" fmla="*/ 2043902 w 9637663"/>
              <a:gd name="connsiteY639" fmla="*/ 7753528 h 10295335"/>
              <a:gd name="connsiteX640" fmla="*/ 2043902 w 9637663"/>
              <a:gd name="connsiteY640" fmla="*/ 7768446 h 10295335"/>
              <a:gd name="connsiteX641" fmla="*/ 6773220 w 9637663"/>
              <a:gd name="connsiteY641" fmla="*/ 7693851 h 10295335"/>
              <a:gd name="connsiteX642" fmla="*/ 6758300 w 9637663"/>
              <a:gd name="connsiteY642" fmla="*/ 7708771 h 10295335"/>
              <a:gd name="connsiteX643" fmla="*/ 6773220 w 9637663"/>
              <a:gd name="connsiteY643" fmla="*/ 7708771 h 10295335"/>
              <a:gd name="connsiteX644" fmla="*/ 6773220 w 9637663"/>
              <a:gd name="connsiteY644" fmla="*/ 7693851 h 10295335"/>
              <a:gd name="connsiteX645" fmla="*/ 6788138 w 9637663"/>
              <a:gd name="connsiteY645" fmla="*/ 7678933 h 10295335"/>
              <a:gd name="connsiteX646" fmla="*/ 6788138 w 9637663"/>
              <a:gd name="connsiteY646" fmla="*/ 7693851 h 10295335"/>
              <a:gd name="connsiteX647" fmla="*/ 6803057 w 9637663"/>
              <a:gd name="connsiteY647" fmla="*/ 7693851 h 10295335"/>
              <a:gd name="connsiteX648" fmla="*/ 6803057 w 9637663"/>
              <a:gd name="connsiteY648" fmla="*/ 7678933 h 10295335"/>
              <a:gd name="connsiteX649" fmla="*/ 8414307 w 9637663"/>
              <a:gd name="connsiteY649" fmla="*/ 7455148 h 10295335"/>
              <a:gd name="connsiteX650" fmla="*/ 8429225 w 9637663"/>
              <a:gd name="connsiteY650" fmla="*/ 7470066 h 10295335"/>
              <a:gd name="connsiteX651" fmla="*/ 8414307 w 9637663"/>
              <a:gd name="connsiteY651" fmla="*/ 7470066 h 10295335"/>
              <a:gd name="connsiteX652" fmla="*/ 8414307 w 9637663"/>
              <a:gd name="connsiteY652" fmla="*/ 7455148 h 10295335"/>
              <a:gd name="connsiteX653" fmla="*/ 8682848 w 9637663"/>
              <a:gd name="connsiteY653" fmla="*/ 7440228 h 10295335"/>
              <a:gd name="connsiteX654" fmla="*/ 8682848 w 9637663"/>
              <a:gd name="connsiteY654" fmla="*/ 7455148 h 10295335"/>
              <a:gd name="connsiteX655" fmla="*/ 8675390 w 9637663"/>
              <a:gd name="connsiteY655" fmla="*/ 7462608 h 10295335"/>
              <a:gd name="connsiteX656" fmla="*/ 8690308 w 9637663"/>
              <a:gd name="connsiteY656" fmla="*/ 7462608 h 10295335"/>
              <a:gd name="connsiteX657" fmla="*/ 8712686 w 9637663"/>
              <a:gd name="connsiteY657" fmla="*/ 7462608 h 10295335"/>
              <a:gd name="connsiteX658" fmla="*/ 8712686 w 9637663"/>
              <a:gd name="connsiteY658" fmla="*/ 7484987 h 10295335"/>
              <a:gd name="connsiteX659" fmla="*/ 8697768 w 9637663"/>
              <a:gd name="connsiteY659" fmla="*/ 7484987 h 10295335"/>
              <a:gd name="connsiteX660" fmla="*/ 8682848 w 9637663"/>
              <a:gd name="connsiteY660" fmla="*/ 7477527 h 10295335"/>
              <a:gd name="connsiteX661" fmla="*/ 8667930 w 9637663"/>
              <a:gd name="connsiteY661" fmla="*/ 7455148 h 10295335"/>
              <a:gd name="connsiteX662" fmla="*/ 8682848 w 9637663"/>
              <a:gd name="connsiteY662" fmla="*/ 7440228 h 10295335"/>
              <a:gd name="connsiteX663" fmla="*/ 8511280 w 9637663"/>
              <a:gd name="connsiteY663" fmla="*/ 7440228 h 10295335"/>
              <a:gd name="connsiteX664" fmla="*/ 8533658 w 9637663"/>
              <a:gd name="connsiteY664" fmla="*/ 7440228 h 10295335"/>
              <a:gd name="connsiteX665" fmla="*/ 8518740 w 9637663"/>
              <a:gd name="connsiteY665" fmla="*/ 7455148 h 10295335"/>
              <a:gd name="connsiteX666" fmla="*/ 8503820 w 9637663"/>
              <a:gd name="connsiteY666" fmla="*/ 7447688 h 10295335"/>
              <a:gd name="connsiteX667" fmla="*/ 8511280 w 9637663"/>
              <a:gd name="connsiteY667" fmla="*/ 7440228 h 10295335"/>
              <a:gd name="connsiteX668" fmla="*/ 8653012 w 9637663"/>
              <a:gd name="connsiteY668" fmla="*/ 7425310 h 10295335"/>
              <a:gd name="connsiteX669" fmla="*/ 8667930 w 9637663"/>
              <a:gd name="connsiteY669" fmla="*/ 7425310 h 10295335"/>
              <a:gd name="connsiteX670" fmla="*/ 8660470 w 9637663"/>
              <a:gd name="connsiteY670" fmla="*/ 7432770 h 10295335"/>
              <a:gd name="connsiteX671" fmla="*/ 8653012 w 9637663"/>
              <a:gd name="connsiteY671" fmla="*/ 7425310 h 10295335"/>
              <a:gd name="connsiteX672" fmla="*/ 8488902 w 9637663"/>
              <a:gd name="connsiteY672" fmla="*/ 7425310 h 10295335"/>
              <a:gd name="connsiteX673" fmla="*/ 8488902 w 9637663"/>
              <a:gd name="connsiteY673" fmla="*/ 7440228 h 10295335"/>
              <a:gd name="connsiteX674" fmla="*/ 8488902 w 9637663"/>
              <a:gd name="connsiteY674" fmla="*/ 7455148 h 10295335"/>
              <a:gd name="connsiteX675" fmla="*/ 8459063 w 9637663"/>
              <a:gd name="connsiteY675" fmla="*/ 7470066 h 10295335"/>
              <a:gd name="connsiteX676" fmla="*/ 8488902 w 9637663"/>
              <a:gd name="connsiteY676" fmla="*/ 7425310 h 10295335"/>
              <a:gd name="connsiteX677" fmla="*/ 8496362 w 9637663"/>
              <a:gd name="connsiteY677" fmla="*/ 7380553 h 10295335"/>
              <a:gd name="connsiteX678" fmla="*/ 8503820 w 9637663"/>
              <a:gd name="connsiteY678" fmla="*/ 7395472 h 10295335"/>
              <a:gd name="connsiteX679" fmla="*/ 8518740 w 9637663"/>
              <a:gd name="connsiteY679" fmla="*/ 7395472 h 10295335"/>
              <a:gd name="connsiteX680" fmla="*/ 8503820 w 9637663"/>
              <a:gd name="connsiteY680" fmla="*/ 7380553 h 10295335"/>
              <a:gd name="connsiteX681" fmla="*/ 8496362 w 9637663"/>
              <a:gd name="connsiteY681" fmla="*/ 7380553 h 10295335"/>
              <a:gd name="connsiteX682" fmla="*/ 8865387 w 9637663"/>
              <a:gd name="connsiteY682" fmla="*/ 7338429 h 10295335"/>
              <a:gd name="connsiteX683" fmla="*/ 8861876 w 9637663"/>
              <a:gd name="connsiteY683" fmla="*/ 7350715 h 10295335"/>
              <a:gd name="connsiteX684" fmla="*/ 8863741 w 9637663"/>
              <a:gd name="connsiteY684" fmla="*/ 7339526 h 10295335"/>
              <a:gd name="connsiteX685" fmla="*/ 8175604 w 9637663"/>
              <a:gd name="connsiteY685" fmla="*/ 7335797 h 10295335"/>
              <a:gd name="connsiteX686" fmla="*/ 8190522 w 9637663"/>
              <a:gd name="connsiteY686" fmla="*/ 7350715 h 10295335"/>
              <a:gd name="connsiteX687" fmla="*/ 8205440 w 9637663"/>
              <a:gd name="connsiteY687" fmla="*/ 7335797 h 10295335"/>
              <a:gd name="connsiteX688" fmla="*/ 8875351 w 9637663"/>
              <a:gd name="connsiteY688" fmla="*/ 7329540 h 10295335"/>
              <a:gd name="connsiteX689" fmla="*/ 8874930 w 9637663"/>
              <a:gd name="connsiteY689" fmla="*/ 7332066 h 10295335"/>
              <a:gd name="connsiteX690" fmla="*/ 8869336 w 9637663"/>
              <a:gd name="connsiteY690" fmla="*/ 7335797 h 10295335"/>
              <a:gd name="connsiteX691" fmla="*/ 8865387 w 9637663"/>
              <a:gd name="connsiteY691" fmla="*/ 7338429 h 10295335"/>
              <a:gd name="connsiteX692" fmla="*/ 8865607 w 9637663"/>
              <a:gd name="connsiteY692" fmla="*/ 7337661 h 10295335"/>
              <a:gd name="connsiteX693" fmla="*/ 9249771 w 9637663"/>
              <a:gd name="connsiteY693" fmla="*/ 7305959 h 10295335"/>
              <a:gd name="connsiteX694" fmla="*/ 9264689 w 9637663"/>
              <a:gd name="connsiteY694" fmla="*/ 7320877 h 10295335"/>
              <a:gd name="connsiteX695" fmla="*/ 9249771 w 9637663"/>
              <a:gd name="connsiteY695" fmla="*/ 7320877 h 10295335"/>
              <a:gd name="connsiteX696" fmla="*/ 9249771 w 9637663"/>
              <a:gd name="connsiteY696" fmla="*/ 7305959 h 10295335"/>
              <a:gd name="connsiteX697" fmla="*/ 8845093 w 9637663"/>
              <a:gd name="connsiteY697" fmla="*/ 7296634 h 10295335"/>
              <a:gd name="connsiteX698" fmla="*/ 8839498 w 9637663"/>
              <a:gd name="connsiteY698" fmla="*/ 7298498 h 10295335"/>
              <a:gd name="connsiteX699" fmla="*/ 8832038 w 9637663"/>
              <a:gd name="connsiteY699" fmla="*/ 7313417 h 10295335"/>
              <a:gd name="connsiteX700" fmla="*/ 8846958 w 9637663"/>
              <a:gd name="connsiteY700" fmla="*/ 7305959 h 10295335"/>
              <a:gd name="connsiteX701" fmla="*/ 8845093 w 9637663"/>
              <a:gd name="connsiteY701" fmla="*/ 7296634 h 10295335"/>
              <a:gd name="connsiteX702" fmla="*/ 1685846 w 9637663"/>
              <a:gd name="connsiteY702" fmla="*/ 7082174 h 10295335"/>
              <a:gd name="connsiteX703" fmla="*/ 1685846 w 9637663"/>
              <a:gd name="connsiteY703" fmla="*/ 7097092 h 10295335"/>
              <a:gd name="connsiteX704" fmla="*/ 1700766 w 9637663"/>
              <a:gd name="connsiteY704" fmla="*/ 7082174 h 10295335"/>
              <a:gd name="connsiteX705" fmla="*/ 1685846 w 9637663"/>
              <a:gd name="connsiteY705" fmla="*/ 7082174 h 10295335"/>
              <a:gd name="connsiteX706" fmla="*/ 1089087 w 9637663"/>
              <a:gd name="connsiteY706" fmla="*/ 6739036 h 10295335"/>
              <a:gd name="connsiteX707" fmla="*/ 1111465 w 9637663"/>
              <a:gd name="connsiteY707" fmla="*/ 6768874 h 10295335"/>
              <a:gd name="connsiteX708" fmla="*/ 1126383 w 9637663"/>
              <a:gd name="connsiteY708" fmla="*/ 6806173 h 10295335"/>
              <a:gd name="connsiteX709" fmla="*/ 1133843 w 9637663"/>
              <a:gd name="connsiteY709" fmla="*/ 6821091 h 10295335"/>
              <a:gd name="connsiteX710" fmla="*/ 1126383 w 9637663"/>
              <a:gd name="connsiteY710" fmla="*/ 6821091 h 10295335"/>
              <a:gd name="connsiteX711" fmla="*/ 1118925 w 9637663"/>
              <a:gd name="connsiteY711" fmla="*/ 6813631 h 10295335"/>
              <a:gd name="connsiteX712" fmla="*/ 1104005 w 9637663"/>
              <a:gd name="connsiteY712" fmla="*/ 6768874 h 10295335"/>
              <a:gd name="connsiteX713" fmla="*/ 1089087 w 9637663"/>
              <a:gd name="connsiteY713" fmla="*/ 6753956 h 10295335"/>
              <a:gd name="connsiteX714" fmla="*/ 969735 w 9637663"/>
              <a:gd name="connsiteY714" fmla="*/ 6269089 h 10295335"/>
              <a:gd name="connsiteX715" fmla="*/ 977196 w 9637663"/>
              <a:gd name="connsiteY715" fmla="*/ 6321305 h 10295335"/>
              <a:gd name="connsiteX716" fmla="*/ 977196 w 9637663"/>
              <a:gd name="connsiteY716" fmla="*/ 6380982 h 10295335"/>
              <a:gd name="connsiteX717" fmla="*/ 969735 w 9637663"/>
              <a:gd name="connsiteY717" fmla="*/ 6366062 h 10295335"/>
              <a:gd name="connsiteX718" fmla="*/ 969735 w 9637663"/>
              <a:gd name="connsiteY718" fmla="*/ 6336224 h 10295335"/>
              <a:gd name="connsiteX719" fmla="*/ 969735 w 9637663"/>
              <a:gd name="connsiteY719" fmla="*/ 6269089 h 10295335"/>
              <a:gd name="connsiteX720" fmla="*/ 954815 w 9637663"/>
              <a:gd name="connsiteY720" fmla="*/ 6037844 h 10295335"/>
              <a:gd name="connsiteX721" fmla="*/ 954815 w 9637663"/>
              <a:gd name="connsiteY721" fmla="*/ 6052764 h 10295335"/>
              <a:gd name="connsiteX722" fmla="*/ 969735 w 9637663"/>
              <a:gd name="connsiteY722" fmla="*/ 6067682 h 10295335"/>
              <a:gd name="connsiteX723" fmla="*/ 954815 w 9637663"/>
              <a:gd name="connsiteY723" fmla="*/ 6037844 h 10295335"/>
              <a:gd name="connsiteX724" fmla="*/ 641518 w 9637663"/>
              <a:gd name="connsiteY724" fmla="*/ 5485842 h 10295335"/>
              <a:gd name="connsiteX725" fmla="*/ 641518 w 9637663"/>
              <a:gd name="connsiteY725" fmla="*/ 5500762 h 10295335"/>
              <a:gd name="connsiteX726" fmla="*/ 626598 w 9637663"/>
              <a:gd name="connsiteY726" fmla="*/ 5500762 h 10295335"/>
              <a:gd name="connsiteX727" fmla="*/ 402813 w 9637663"/>
              <a:gd name="connsiteY727" fmla="*/ 4844326 h 10295335"/>
              <a:gd name="connsiteX728" fmla="*/ 417733 w 9637663"/>
              <a:gd name="connsiteY728" fmla="*/ 4859244 h 10295335"/>
              <a:gd name="connsiteX729" fmla="*/ 417733 w 9637663"/>
              <a:gd name="connsiteY729" fmla="*/ 4874165 h 10295335"/>
              <a:gd name="connsiteX730" fmla="*/ 402813 w 9637663"/>
              <a:gd name="connsiteY730" fmla="*/ 4859244 h 10295335"/>
              <a:gd name="connsiteX731" fmla="*/ 372975 w 9637663"/>
              <a:gd name="connsiteY731" fmla="*/ 4799570 h 10295335"/>
              <a:gd name="connsiteX732" fmla="*/ 387895 w 9637663"/>
              <a:gd name="connsiteY732" fmla="*/ 4829408 h 10295335"/>
              <a:gd name="connsiteX733" fmla="*/ 372975 w 9637663"/>
              <a:gd name="connsiteY733" fmla="*/ 4814488 h 10295335"/>
              <a:gd name="connsiteX734" fmla="*/ 372975 w 9637663"/>
              <a:gd name="connsiteY734" fmla="*/ 4799570 h 10295335"/>
              <a:gd name="connsiteX735" fmla="*/ 9577988 w 9637663"/>
              <a:gd name="connsiteY735" fmla="*/ 3919350 h 10295335"/>
              <a:gd name="connsiteX736" fmla="*/ 9592906 w 9637663"/>
              <a:gd name="connsiteY736" fmla="*/ 3919350 h 10295335"/>
              <a:gd name="connsiteX737" fmla="*/ 9577988 w 9637663"/>
              <a:gd name="connsiteY737" fmla="*/ 3934268 h 10295335"/>
              <a:gd name="connsiteX738" fmla="*/ 9577988 w 9637663"/>
              <a:gd name="connsiteY738" fmla="*/ 3919350 h 10295335"/>
              <a:gd name="connsiteX739" fmla="*/ 149190 w 9637663"/>
              <a:gd name="connsiteY739" fmla="*/ 3441942 h 10295335"/>
              <a:gd name="connsiteX740" fmla="*/ 149190 w 9637663"/>
              <a:gd name="connsiteY740" fmla="*/ 3456860 h 10295335"/>
              <a:gd name="connsiteX741" fmla="*/ 134272 w 9637663"/>
              <a:gd name="connsiteY741" fmla="*/ 3456860 h 10295335"/>
              <a:gd name="connsiteX742" fmla="*/ 104434 w 9637663"/>
              <a:gd name="connsiteY742" fmla="*/ 3337509 h 10295335"/>
              <a:gd name="connsiteX743" fmla="*/ 119354 w 9637663"/>
              <a:gd name="connsiteY743" fmla="*/ 3352427 h 10295335"/>
              <a:gd name="connsiteX744" fmla="*/ 104434 w 9637663"/>
              <a:gd name="connsiteY744" fmla="*/ 3352427 h 10295335"/>
              <a:gd name="connsiteX745" fmla="*/ 104434 w 9637663"/>
              <a:gd name="connsiteY745" fmla="*/ 3337509 h 10295335"/>
              <a:gd name="connsiteX746" fmla="*/ 89515 w 9637663"/>
              <a:gd name="connsiteY746" fmla="*/ 3277832 h 10295335"/>
              <a:gd name="connsiteX747" fmla="*/ 104434 w 9637663"/>
              <a:gd name="connsiteY747" fmla="*/ 3285292 h 10295335"/>
              <a:gd name="connsiteX748" fmla="*/ 104434 w 9637663"/>
              <a:gd name="connsiteY748" fmla="*/ 3307671 h 10295335"/>
              <a:gd name="connsiteX749" fmla="*/ 89515 w 9637663"/>
              <a:gd name="connsiteY749" fmla="*/ 3292752 h 10295335"/>
              <a:gd name="connsiteX750" fmla="*/ 89515 w 9637663"/>
              <a:gd name="connsiteY750" fmla="*/ 3285292 h 10295335"/>
              <a:gd name="connsiteX751" fmla="*/ 9637663 w 9637663"/>
              <a:gd name="connsiteY751" fmla="*/ 3068966 h 10295335"/>
              <a:gd name="connsiteX752" fmla="*/ 9622745 w 9637663"/>
              <a:gd name="connsiteY752" fmla="*/ 3143561 h 10295335"/>
              <a:gd name="connsiteX753" fmla="*/ 9622745 w 9637663"/>
              <a:gd name="connsiteY753" fmla="*/ 3098804 h 10295335"/>
              <a:gd name="connsiteX754" fmla="*/ 9547787 w 9637663"/>
              <a:gd name="connsiteY754" fmla="*/ 2636680 h 10295335"/>
              <a:gd name="connsiteX755" fmla="*/ 9547683 w 9637663"/>
              <a:gd name="connsiteY755" fmla="*/ 2640978 h 10295335"/>
              <a:gd name="connsiteX756" fmla="*/ 9540690 w 9637663"/>
              <a:gd name="connsiteY756" fmla="*/ 2666153 h 10295335"/>
              <a:gd name="connsiteX757" fmla="*/ 9533232 w 9637663"/>
              <a:gd name="connsiteY757" fmla="*/ 2651235 h 10295335"/>
              <a:gd name="connsiteX758" fmla="*/ 9547827 w 9637663"/>
              <a:gd name="connsiteY758" fmla="*/ 2634929 h 10295335"/>
              <a:gd name="connsiteX759" fmla="*/ 9548150 w 9637663"/>
              <a:gd name="connsiteY759" fmla="*/ 2636317 h 10295335"/>
              <a:gd name="connsiteX760" fmla="*/ 9547787 w 9637663"/>
              <a:gd name="connsiteY760" fmla="*/ 2636680 h 10295335"/>
              <a:gd name="connsiteX761" fmla="*/ 9540690 w 9637663"/>
              <a:gd name="connsiteY761" fmla="*/ 2576640 h 10295335"/>
              <a:gd name="connsiteX762" fmla="*/ 9548150 w 9637663"/>
              <a:gd name="connsiteY762" fmla="*/ 2621397 h 10295335"/>
              <a:gd name="connsiteX763" fmla="*/ 9547827 w 9637663"/>
              <a:gd name="connsiteY763" fmla="*/ 2634929 h 10295335"/>
              <a:gd name="connsiteX764" fmla="*/ 9542089 w 9637663"/>
              <a:gd name="connsiteY764" fmla="*/ 2610207 h 10295335"/>
              <a:gd name="connsiteX765" fmla="*/ 9540690 w 9637663"/>
              <a:gd name="connsiteY765" fmla="*/ 2576640 h 10295335"/>
              <a:gd name="connsiteX766" fmla="*/ 5057537 w 9637663"/>
              <a:gd name="connsiteY766" fmla="*/ 1606905 h 10295335"/>
              <a:gd name="connsiteX767" fmla="*/ 5027699 w 9637663"/>
              <a:gd name="connsiteY767" fmla="*/ 1681502 h 10295335"/>
              <a:gd name="connsiteX768" fmla="*/ 5057537 w 9637663"/>
              <a:gd name="connsiteY768" fmla="*/ 1621825 h 10295335"/>
              <a:gd name="connsiteX769" fmla="*/ 5057537 w 9637663"/>
              <a:gd name="connsiteY769" fmla="*/ 1606905 h 10295335"/>
              <a:gd name="connsiteX770" fmla="*/ 5085508 w 9637663"/>
              <a:gd name="connsiteY770" fmla="*/ 1582662 h 10295335"/>
              <a:gd name="connsiteX771" fmla="*/ 5079915 w 9637663"/>
              <a:gd name="connsiteY771" fmla="*/ 1584526 h 10295335"/>
              <a:gd name="connsiteX772" fmla="*/ 5087375 w 9637663"/>
              <a:gd name="connsiteY772" fmla="*/ 1606905 h 10295335"/>
              <a:gd name="connsiteX773" fmla="*/ 5102293 w 9637663"/>
              <a:gd name="connsiteY773" fmla="*/ 1621825 h 10295335"/>
              <a:gd name="connsiteX774" fmla="*/ 5102293 w 9637663"/>
              <a:gd name="connsiteY774" fmla="*/ 1606905 h 10295335"/>
              <a:gd name="connsiteX775" fmla="*/ 5087375 w 9637663"/>
              <a:gd name="connsiteY775" fmla="*/ 1591987 h 10295335"/>
              <a:gd name="connsiteX776" fmla="*/ 5085508 w 9637663"/>
              <a:gd name="connsiteY776" fmla="*/ 1582662 h 10295335"/>
              <a:gd name="connsiteX777" fmla="*/ 9577988 w 9637663"/>
              <a:gd name="connsiteY777" fmla="*/ 1547230 h 10295335"/>
              <a:gd name="connsiteX778" fmla="*/ 9592906 w 9637663"/>
              <a:gd name="connsiteY778" fmla="*/ 1636743 h 10295335"/>
              <a:gd name="connsiteX779" fmla="*/ 9577988 w 9637663"/>
              <a:gd name="connsiteY779" fmla="*/ 1621825 h 10295335"/>
              <a:gd name="connsiteX780" fmla="*/ 5161970 w 9637663"/>
              <a:gd name="connsiteY780" fmla="*/ 1487553 h 10295335"/>
              <a:gd name="connsiteX781" fmla="*/ 5161970 w 9637663"/>
              <a:gd name="connsiteY781" fmla="*/ 1502474 h 10295335"/>
              <a:gd name="connsiteX782" fmla="*/ 5147050 w 9637663"/>
              <a:gd name="connsiteY782" fmla="*/ 1495013 h 10295335"/>
              <a:gd name="connsiteX783" fmla="*/ 5161970 w 9637663"/>
              <a:gd name="connsiteY783" fmla="*/ 1487553 h 10295335"/>
              <a:gd name="connsiteX784" fmla="*/ 9592906 w 9637663"/>
              <a:gd name="connsiteY784" fmla="*/ 1457715 h 10295335"/>
              <a:gd name="connsiteX785" fmla="*/ 9592906 w 9637663"/>
              <a:gd name="connsiteY785" fmla="*/ 1472635 h 10295335"/>
              <a:gd name="connsiteX786" fmla="*/ 9577988 w 9637663"/>
              <a:gd name="connsiteY786" fmla="*/ 1472635 h 10295335"/>
              <a:gd name="connsiteX787" fmla="*/ 5184348 w 9637663"/>
              <a:gd name="connsiteY787" fmla="*/ 1442797 h 10295335"/>
              <a:gd name="connsiteX788" fmla="*/ 5191806 w 9637663"/>
              <a:gd name="connsiteY788" fmla="*/ 1450257 h 10295335"/>
              <a:gd name="connsiteX789" fmla="*/ 5184348 w 9637663"/>
              <a:gd name="connsiteY789" fmla="*/ 1457715 h 10295335"/>
              <a:gd name="connsiteX790" fmla="*/ 5176888 w 9637663"/>
              <a:gd name="connsiteY790" fmla="*/ 1450257 h 10295335"/>
              <a:gd name="connsiteX791" fmla="*/ 5184348 w 9637663"/>
              <a:gd name="connsiteY791" fmla="*/ 1442797 h 10295335"/>
              <a:gd name="connsiteX792" fmla="*/ 9563068 w 9637663"/>
              <a:gd name="connsiteY792" fmla="*/ 1219012 h 10295335"/>
              <a:gd name="connsiteX793" fmla="*/ 9577988 w 9637663"/>
              <a:gd name="connsiteY793" fmla="*/ 1219012 h 10295335"/>
              <a:gd name="connsiteX794" fmla="*/ 9577988 w 9637663"/>
              <a:gd name="connsiteY794" fmla="*/ 1233930 h 10295335"/>
              <a:gd name="connsiteX795" fmla="*/ 9563068 w 9637663"/>
              <a:gd name="connsiteY795" fmla="*/ 1233930 h 10295335"/>
              <a:gd name="connsiteX796" fmla="*/ 9563068 w 9637663"/>
              <a:gd name="connsiteY796" fmla="*/ 1219012 h 10295335"/>
              <a:gd name="connsiteX797" fmla="*/ 5326078 w 9637663"/>
              <a:gd name="connsiteY797" fmla="*/ 1159336 h 10295335"/>
              <a:gd name="connsiteX798" fmla="*/ 5340998 w 9637663"/>
              <a:gd name="connsiteY798" fmla="*/ 1174256 h 10295335"/>
              <a:gd name="connsiteX799" fmla="*/ 5340998 w 9637663"/>
              <a:gd name="connsiteY799" fmla="*/ 1159336 h 10295335"/>
              <a:gd name="connsiteX800" fmla="*/ 9566799 w 9637663"/>
              <a:gd name="connsiteY800" fmla="*/ 1150011 h 10295335"/>
              <a:gd name="connsiteX801" fmla="*/ 9577988 w 9637663"/>
              <a:gd name="connsiteY801" fmla="*/ 1159336 h 10295335"/>
              <a:gd name="connsiteX802" fmla="*/ 9563068 w 9637663"/>
              <a:gd name="connsiteY802" fmla="*/ 1151878 h 10295335"/>
              <a:gd name="connsiteX803" fmla="*/ 9566799 w 9637663"/>
              <a:gd name="connsiteY803" fmla="*/ 1150011 h 10295335"/>
              <a:gd name="connsiteX804" fmla="*/ 5281321 w 9637663"/>
              <a:gd name="connsiteY804" fmla="*/ 1129497 h 10295335"/>
              <a:gd name="connsiteX805" fmla="*/ 5288781 w 9637663"/>
              <a:gd name="connsiteY805" fmla="*/ 1144417 h 10295335"/>
              <a:gd name="connsiteX806" fmla="*/ 5288781 w 9637663"/>
              <a:gd name="connsiteY806" fmla="*/ 1136957 h 10295335"/>
              <a:gd name="connsiteX807" fmla="*/ 5281321 w 9637663"/>
              <a:gd name="connsiteY807" fmla="*/ 1129497 h 10295335"/>
              <a:gd name="connsiteX808" fmla="*/ 5057537 w 9637663"/>
              <a:gd name="connsiteY808" fmla="*/ 1099661 h 10295335"/>
              <a:gd name="connsiteX809" fmla="*/ 5057537 w 9637663"/>
              <a:gd name="connsiteY809" fmla="*/ 1129497 h 10295335"/>
              <a:gd name="connsiteX810" fmla="*/ 5064997 w 9637663"/>
              <a:gd name="connsiteY810" fmla="*/ 1144417 h 10295335"/>
              <a:gd name="connsiteX811" fmla="*/ 5072455 w 9637663"/>
              <a:gd name="connsiteY811" fmla="*/ 1174256 h 10295335"/>
              <a:gd name="connsiteX812" fmla="*/ 5087375 w 9637663"/>
              <a:gd name="connsiteY812" fmla="*/ 1211552 h 10295335"/>
              <a:gd name="connsiteX813" fmla="*/ 5087375 w 9637663"/>
              <a:gd name="connsiteY813" fmla="*/ 1263769 h 10295335"/>
              <a:gd name="connsiteX814" fmla="*/ 5087375 w 9637663"/>
              <a:gd name="connsiteY814" fmla="*/ 1308526 h 10295335"/>
              <a:gd name="connsiteX815" fmla="*/ 5102293 w 9637663"/>
              <a:gd name="connsiteY815" fmla="*/ 1323446 h 10295335"/>
              <a:gd name="connsiteX816" fmla="*/ 5102293 w 9637663"/>
              <a:gd name="connsiteY816" fmla="*/ 1338364 h 10295335"/>
              <a:gd name="connsiteX817" fmla="*/ 5072455 w 9637663"/>
              <a:gd name="connsiteY817" fmla="*/ 1338364 h 10295335"/>
              <a:gd name="connsiteX818" fmla="*/ 5072455 w 9637663"/>
              <a:gd name="connsiteY818" fmla="*/ 1315985 h 10295335"/>
              <a:gd name="connsiteX819" fmla="*/ 5072455 w 9637663"/>
              <a:gd name="connsiteY819" fmla="*/ 1308526 h 10295335"/>
              <a:gd name="connsiteX820" fmla="*/ 5079915 w 9637663"/>
              <a:gd name="connsiteY820" fmla="*/ 1293607 h 10295335"/>
              <a:gd name="connsiteX821" fmla="*/ 5072455 w 9637663"/>
              <a:gd name="connsiteY821" fmla="*/ 1248851 h 10295335"/>
              <a:gd name="connsiteX822" fmla="*/ 5027699 w 9637663"/>
              <a:gd name="connsiteY822" fmla="*/ 1159336 h 10295335"/>
              <a:gd name="connsiteX823" fmla="*/ 5042616 w 9637663"/>
              <a:gd name="connsiteY823" fmla="*/ 1136957 h 10295335"/>
              <a:gd name="connsiteX824" fmla="*/ 5042616 w 9637663"/>
              <a:gd name="connsiteY824" fmla="*/ 1114579 h 10295335"/>
              <a:gd name="connsiteX825" fmla="*/ 5372701 w 9637663"/>
              <a:gd name="connsiteY825" fmla="*/ 1095930 h 10295335"/>
              <a:gd name="connsiteX826" fmla="*/ 5355916 w 9637663"/>
              <a:gd name="connsiteY826" fmla="*/ 1129497 h 10295335"/>
              <a:gd name="connsiteX827" fmla="*/ 5355916 w 9637663"/>
              <a:gd name="connsiteY827" fmla="*/ 1189174 h 10295335"/>
              <a:gd name="connsiteX828" fmla="*/ 5355916 w 9637663"/>
              <a:gd name="connsiteY828" fmla="*/ 1204094 h 10295335"/>
              <a:gd name="connsiteX829" fmla="*/ 5370834 w 9637663"/>
              <a:gd name="connsiteY829" fmla="*/ 1189174 h 10295335"/>
              <a:gd name="connsiteX830" fmla="*/ 5370834 w 9637663"/>
              <a:gd name="connsiteY830" fmla="*/ 1204094 h 10295335"/>
              <a:gd name="connsiteX831" fmla="*/ 5400673 w 9637663"/>
              <a:gd name="connsiteY831" fmla="*/ 1219012 h 10295335"/>
              <a:gd name="connsiteX832" fmla="*/ 5415593 w 9637663"/>
              <a:gd name="connsiteY832" fmla="*/ 1144417 h 10295335"/>
              <a:gd name="connsiteX833" fmla="*/ 5385754 w 9637663"/>
              <a:gd name="connsiteY833" fmla="*/ 1099661 h 10295335"/>
              <a:gd name="connsiteX834" fmla="*/ 5372701 w 9637663"/>
              <a:gd name="connsiteY834" fmla="*/ 1095930 h 10295335"/>
              <a:gd name="connsiteX835" fmla="*/ 5072455 w 9637663"/>
              <a:gd name="connsiteY835" fmla="*/ 1054903 h 10295335"/>
              <a:gd name="connsiteX836" fmla="*/ 5094833 w 9637663"/>
              <a:gd name="connsiteY836" fmla="*/ 1069823 h 10295335"/>
              <a:gd name="connsiteX837" fmla="*/ 5117211 w 9637663"/>
              <a:gd name="connsiteY837" fmla="*/ 1099661 h 10295335"/>
              <a:gd name="connsiteX838" fmla="*/ 5102293 w 9637663"/>
              <a:gd name="connsiteY838" fmla="*/ 1084741 h 10295335"/>
              <a:gd name="connsiteX839" fmla="*/ 969735 w 9637663"/>
              <a:gd name="connsiteY839" fmla="*/ 1025066 h 10295335"/>
              <a:gd name="connsiteX840" fmla="*/ 954815 w 9637663"/>
              <a:gd name="connsiteY840" fmla="*/ 1039984 h 10295335"/>
              <a:gd name="connsiteX841" fmla="*/ 932437 w 9637663"/>
              <a:gd name="connsiteY841" fmla="*/ 1054903 h 10295335"/>
              <a:gd name="connsiteX842" fmla="*/ 924977 w 9637663"/>
              <a:gd name="connsiteY842" fmla="*/ 1084741 h 10295335"/>
              <a:gd name="connsiteX843" fmla="*/ 924977 w 9637663"/>
              <a:gd name="connsiteY843" fmla="*/ 1099661 h 10295335"/>
              <a:gd name="connsiteX844" fmla="*/ 939897 w 9637663"/>
              <a:gd name="connsiteY844" fmla="*/ 1084741 h 10295335"/>
              <a:gd name="connsiteX845" fmla="*/ 969735 w 9637663"/>
              <a:gd name="connsiteY845" fmla="*/ 1054903 h 10295335"/>
              <a:gd name="connsiteX846" fmla="*/ 1432223 w 9637663"/>
              <a:gd name="connsiteY846" fmla="*/ 1010146 h 10295335"/>
              <a:gd name="connsiteX847" fmla="*/ 1447141 w 9637663"/>
              <a:gd name="connsiteY847" fmla="*/ 1039984 h 10295335"/>
              <a:gd name="connsiteX848" fmla="*/ 1447141 w 9637663"/>
              <a:gd name="connsiteY848" fmla="*/ 1054903 h 10295335"/>
              <a:gd name="connsiteX849" fmla="*/ 1432223 w 9637663"/>
              <a:gd name="connsiteY849" fmla="*/ 1039984 h 10295335"/>
              <a:gd name="connsiteX850" fmla="*/ 1432223 w 9637663"/>
              <a:gd name="connsiteY850" fmla="*/ 1017606 h 10295335"/>
              <a:gd name="connsiteX851" fmla="*/ 1432223 w 9637663"/>
              <a:gd name="connsiteY851" fmla="*/ 1010146 h 10295335"/>
              <a:gd name="connsiteX852" fmla="*/ 5057537 w 9637663"/>
              <a:gd name="connsiteY852" fmla="*/ 995228 h 10295335"/>
              <a:gd name="connsiteX853" fmla="*/ 5057537 w 9637663"/>
              <a:gd name="connsiteY853" fmla="*/ 1017606 h 10295335"/>
              <a:gd name="connsiteX854" fmla="*/ 5057537 w 9637663"/>
              <a:gd name="connsiteY854" fmla="*/ 1025066 h 10295335"/>
              <a:gd name="connsiteX855" fmla="*/ 5042616 w 9637663"/>
              <a:gd name="connsiteY855" fmla="*/ 1025066 h 10295335"/>
              <a:gd name="connsiteX856" fmla="*/ 5355916 w 9637663"/>
              <a:gd name="connsiteY856" fmla="*/ 965389 h 10295335"/>
              <a:gd name="connsiteX857" fmla="*/ 5355916 w 9637663"/>
              <a:gd name="connsiteY857" fmla="*/ 980308 h 10295335"/>
              <a:gd name="connsiteX858" fmla="*/ 5355916 w 9637663"/>
              <a:gd name="connsiteY858" fmla="*/ 995228 h 10295335"/>
              <a:gd name="connsiteX859" fmla="*/ 5370834 w 9637663"/>
              <a:gd name="connsiteY859" fmla="*/ 980308 h 10295335"/>
              <a:gd name="connsiteX860" fmla="*/ 5378294 w 9637663"/>
              <a:gd name="connsiteY860" fmla="*/ 995228 h 10295335"/>
              <a:gd name="connsiteX861" fmla="*/ 5385754 w 9637663"/>
              <a:gd name="connsiteY861" fmla="*/ 980308 h 10295335"/>
              <a:gd name="connsiteX862" fmla="*/ 5385754 w 9637663"/>
              <a:gd name="connsiteY862" fmla="*/ 965389 h 10295335"/>
              <a:gd name="connsiteX863" fmla="*/ 5370834 w 9637663"/>
              <a:gd name="connsiteY863" fmla="*/ 980308 h 10295335"/>
              <a:gd name="connsiteX864" fmla="*/ 5370834 w 9637663"/>
              <a:gd name="connsiteY864" fmla="*/ 965389 h 10295335"/>
              <a:gd name="connsiteX865" fmla="*/ 5355916 w 9637663"/>
              <a:gd name="connsiteY865" fmla="*/ 965389 h 10295335"/>
              <a:gd name="connsiteX866" fmla="*/ 1521738 w 9637663"/>
              <a:gd name="connsiteY866" fmla="*/ 935551 h 10295335"/>
              <a:gd name="connsiteX867" fmla="*/ 1536656 w 9637663"/>
              <a:gd name="connsiteY867" fmla="*/ 935551 h 10295335"/>
              <a:gd name="connsiteX868" fmla="*/ 1536656 w 9637663"/>
              <a:gd name="connsiteY868" fmla="*/ 950471 h 10295335"/>
              <a:gd name="connsiteX869" fmla="*/ 1521738 w 9637663"/>
              <a:gd name="connsiteY869" fmla="*/ 950471 h 10295335"/>
              <a:gd name="connsiteX870" fmla="*/ 1521738 w 9637663"/>
              <a:gd name="connsiteY870" fmla="*/ 935551 h 10295335"/>
              <a:gd name="connsiteX871" fmla="*/ 1715684 w 9637663"/>
              <a:gd name="connsiteY871" fmla="*/ 890794 h 10295335"/>
              <a:gd name="connsiteX872" fmla="*/ 1670928 w 9637663"/>
              <a:gd name="connsiteY872" fmla="*/ 935551 h 10295335"/>
              <a:gd name="connsiteX873" fmla="*/ 1700766 w 9637663"/>
              <a:gd name="connsiteY873" fmla="*/ 935551 h 10295335"/>
              <a:gd name="connsiteX874" fmla="*/ 1715684 w 9637663"/>
              <a:gd name="connsiteY874" fmla="*/ 890794 h 10295335"/>
              <a:gd name="connsiteX875" fmla="*/ 5057537 w 9637663"/>
              <a:gd name="connsiteY875" fmla="*/ 860956 h 10295335"/>
              <a:gd name="connsiteX876" fmla="*/ 5064997 w 9637663"/>
              <a:gd name="connsiteY876" fmla="*/ 875876 h 10295335"/>
              <a:gd name="connsiteX877" fmla="*/ 5064997 w 9637663"/>
              <a:gd name="connsiteY877" fmla="*/ 890794 h 10295335"/>
              <a:gd name="connsiteX878" fmla="*/ 5057537 w 9637663"/>
              <a:gd name="connsiteY878" fmla="*/ 875876 h 10295335"/>
              <a:gd name="connsiteX879" fmla="*/ 5057537 w 9637663"/>
              <a:gd name="connsiteY879" fmla="*/ 860956 h 10295335"/>
              <a:gd name="connsiteX880" fmla="*/ 5258943 w 9637663"/>
              <a:gd name="connsiteY880" fmla="*/ 607335 h 10295335"/>
              <a:gd name="connsiteX881" fmla="*/ 5273861 w 9637663"/>
              <a:gd name="connsiteY881" fmla="*/ 622253 h 10295335"/>
              <a:gd name="connsiteX882" fmla="*/ 5273861 w 9637663"/>
              <a:gd name="connsiteY882" fmla="*/ 637171 h 10295335"/>
              <a:gd name="connsiteX883" fmla="*/ 5258943 w 9637663"/>
              <a:gd name="connsiteY883" fmla="*/ 622253 h 10295335"/>
              <a:gd name="connsiteX884" fmla="*/ 5258943 w 9637663"/>
              <a:gd name="connsiteY884" fmla="*/ 607335 h 10295335"/>
              <a:gd name="connsiteX885" fmla="*/ 5266401 w 9637663"/>
              <a:gd name="connsiteY885" fmla="*/ 562577 h 10295335"/>
              <a:gd name="connsiteX886" fmla="*/ 5281321 w 9637663"/>
              <a:gd name="connsiteY886" fmla="*/ 577495 h 10295335"/>
              <a:gd name="connsiteX887" fmla="*/ 5281321 w 9637663"/>
              <a:gd name="connsiteY887" fmla="*/ 592415 h 10295335"/>
              <a:gd name="connsiteX888" fmla="*/ 5266401 w 9637663"/>
              <a:gd name="connsiteY888" fmla="*/ 577495 h 10295335"/>
              <a:gd name="connsiteX889" fmla="*/ 5251483 w 9637663"/>
              <a:gd name="connsiteY889" fmla="*/ 473064 h 10295335"/>
              <a:gd name="connsiteX890" fmla="*/ 5266401 w 9637663"/>
              <a:gd name="connsiteY890" fmla="*/ 480522 h 10295335"/>
              <a:gd name="connsiteX891" fmla="*/ 5258943 w 9637663"/>
              <a:gd name="connsiteY891" fmla="*/ 487982 h 10295335"/>
              <a:gd name="connsiteX892" fmla="*/ 5251483 w 9637663"/>
              <a:gd name="connsiteY892" fmla="*/ 473064 h 10295335"/>
              <a:gd name="connsiteX893" fmla="*/ 5385754 w 9637663"/>
              <a:gd name="connsiteY893" fmla="*/ 458144 h 10295335"/>
              <a:gd name="connsiteX894" fmla="*/ 5385754 w 9637663"/>
              <a:gd name="connsiteY894" fmla="*/ 473064 h 10295335"/>
              <a:gd name="connsiteX895" fmla="*/ 5400673 w 9637663"/>
              <a:gd name="connsiteY895" fmla="*/ 465604 h 10295335"/>
              <a:gd name="connsiteX896" fmla="*/ 5385754 w 9637663"/>
              <a:gd name="connsiteY896" fmla="*/ 458144 h 10295335"/>
              <a:gd name="connsiteX897" fmla="*/ 5318618 w 9637663"/>
              <a:gd name="connsiteY897" fmla="*/ 323874 h 10295335"/>
              <a:gd name="connsiteX898" fmla="*/ 5311159 w 9637663"/>
              <a:gd name="connsiteY898" fmla="*/ 338792 h 10295335"/>
              <a:gd name="connsiteX899" fmla="*/ 5326078 w 9637663"/>
              <a:gd name="connsiteY899" fmla="*/ 331332 h 10295335"/>
              <a:gd name="connsiteX900" fmla="*/ 5318618 w 9637663"/>
              <a:gd name="connsiteY900" fmla="*/ 323874 h 10295335"/>
              <a:gd name="connsiteX901" fmla="*/ 5340998 w 9637663"/>
              <a:gd name="connsiteY901" fmla="*/ 294036 h 10295335"/>
              <a:gd name="connsiteX902" fmla="*/ 5333538 w 9637663"/>
              <a:gd name="connsiteY902" fmla="*/ 308954 h 10295335"/>
              <a:gd name="connsiteX903" fmla="*/ 5340998 w 9637663"/>
              <a:gd name="connsiteY903" fmla="*/ 323874 h 10295335"/>
              <a:gd name="connsiteX904" fmla="*/ 5348456 w 9637663"/>
              <a:gd name="connsiteY904" fmla="*/ 338792 h 10295335"/>
              <a:gd name="connsiteX905" fmla="*/ 5355916 w 9637663"/>
              <a:gd name="connsiteY905" fmla="*/ 368630 h 10295335"/>
              <a:gd name="connsiteX906" fmla="*/ 5385754 w 9637663"/>
              <a:gd name="connsiteY906" fmla="*/ 398469 h 10295335"/>
              <a:gd name="connsiteX907" fmla="*/ 5370834 w 9637663"/>
              <a:gd name="connsiteY907" fmla="*/ 368630 h 10295335"/>
              <a:gd name="connsiteX908" fmla="*/ 5206727 w 9637663"/>
              <a:gd name="connsiteY908" fmla="*/ 234359 h 10295335"/>
              <a:gd name="connsiteX909" fmla="*/ 5206727 w 9637663"/>
              <a:gd name="connsiteY909" fmla="*/ 249279 h 10295335"/>
              <a:gd name="connsiteX910" fmla="*/ 5221645 w 9637663"/>
              <a:gd name="connsiteY910" fmla="*/ 264197 h 10295335"/>
              <a:gd name="connsiteX911" fmla="*/ 5221645 w 9637663"/>
              <a:gd name="connsiteY911" fmla="*/ 234359 h 10295335"/>
              <a:gd name="connsiteX912" fmla="*/ 5206727 w 9637663"/>
              <a:gd name="connsiteY912" fmla="*/ 234359 h 10295335"/>
              <a:gd name="connsiteX913" fmla="*/ 5296239 w 9637663"/>
              <a:gd name="connsiteY913" fmla="*/ 189602 h 10295335"/>
              <a:gd name="connsiteX914" fmla="*/ 5281321 w 9637663"/>
              <a:gd name="connsiteY914" fmla="*/ 197062 h 10295335"/>
              <a:gd name="connsiteX915" fmla="*/ 5288781 w 9637663"/>
              <a:gd name="connsiteY915" fmla="*/ 204521 h 10295335"/>
              <a:gd name="connsiteX916" fmla="*/ 5296239 w 9637663"/>
              <a:gd name="connsiteY916" fmla="*/ 189602 h 10295335"/>
              <a:gd name="connsiteX917" fmla="*/ 5236565 w 9637663"/>
              <a:gd name="connsiteY917" fmla="*/ 182142 h 10295335"/>
              <a:gd name="connsiteX918" fmla="*/ 5221645 w 9637663"/>
              <a:gd name="connsiteY918" fmla="*/ 189602 h 10295335"/>
              <a:gd name="connsiteX919" fmla="*/ 5221645 w 9637663"/>
              <a:gd name="connsiteY919" fmla="*/ 204521 h 10295335"/>
              <a:gd name="connsiteX920" fmla="*/ 5236565 w 9637663"/>
              <a:gd name="connsiteY920" fmla="*/ 204521 h 10295335"/>
              <a:gd name="connsiteX921" fmla="*/ 5251483 w 9637663"/>
              <a:gd name="connsiteY921" fmla="*/ 189602 h 10295335"/>
              <a:gd name="connsiteX922" fmla="*/ 5236565 w 9637663"/>
              <a:gd name="connsiteY922" fmla="*/ 182142 h 10295335"/>
              <a:gd name="connsiteX923" fmla="*/ 5206727 w 9637663"/>
              <a:gd name="connsiteY923" fmla="*/ 174682 h 10295335"/>
              <a:gd name="connsiteX924" fmla="*/ 5202464 w 9637663"/>
              <a:gd name="connsiteY924" fmla="*/ 187471 h 10295335"/>
              <a:gd name="connsiteX925" fmla="*/ 5199267 w 9637663"/>
              <a:gd name="connsiteY925" fmla="*/ 189602 h 10295335"/>
              <a:gd name="connsiteX926" fmla="*/ 5206727 w 9637663"/>
              <a:gd name="connsiteY926" fmla="*/ 174682 h 10295335"/>
              <a:gd name="connsiteX927" fmla="*/ 5355916 w 9637663"/>
              <a:gd name="connsiteY927" fmla="*/ 129926 h 10295335"/>
              <a:gd name="connsiteX928" fmla="*/ 5370834 w 9637663"/>
              <a:gd name="connsiteY928" fmla="*/ 129926 h 10295335"/>
              <a:gd name="connsiteX929" fmla="*/ 5370834 w 9637663"/>
              <a:gd name="connsiteY929" fmla="*/ 144846 h 10295335"/>
              <a:gd name="connsiteX930" fmla="*/ 5355916 w 9637663"/>
              <a:gd name="connsiteY930" fmla="*/ 144846 h 10295335"/>
              <a:gd name="connsiteX931" fmla="*/ 5355916 w 9637663"/>
              <a:gd name="connsiteY931" fmla="*/ 129926 h 10295335"/>
              <a:gd name="connsiteX932" fmla="*/ 5296239 w 9637663"/>
              <a:gd name="connsiteY932" fmla="*/ 100087 h 10295335"/>
              <a:gd name="connsiteX933" fmla="*/ 5311159 w 9637663"/>
              <a:gd name="connsiteY933" fmla="*/ 100087 h 10295335"/>
              <a:gd name="connsiteX934" fmla="*/ 5311159 w 9637663"/>
              <a:gd name="connsiteY934" fmla="*/ 129926 h 10295335"/>
              <a:gd name="connsiteX935" fmla="*/ 5296239 w 9637663"/>
              <a:gd name="connsiteY935" fmla="*/ 129926 h 10295335"/>
              <a:gd name="connsiteX936" fmla="*/ 5296239 w 9637663"/>
              <a:gd name="connsiteY936" fmla="*/ 115007 h 10295335"/>
              <a:gd name="connsiteX937" fmla="*/ 5296239 w 9637663"/>
              <a:gd name="connsiteY937" fmla="*/ 100087 h 10295335"/>
              <a:gd name="connsiteX938" fmla="*/ 5355916 w 9637663"/>
              <a:gd name="connsiteY938" fmla="*/ 85169 h 10295335"/>
              <a:gd name="connsiteX939" fmla="*/ 5370834 w 9637663"/>
              <a:gd name="connsiteY939" fmla="*/ 92629 h 10295335"/>
              <a:gd name="connsiteX940" fmla="*/ 5370834 w 9637663"/>
              <a:gd name="connsiteY940" fmla="*/ 100087 h 10295335"/>
              <a:gd name="connsiteX941" fmla="*/ 5378294 w 9637663"/>
              <a:gd name="connsiteY941" fmla="*/ 100087 h 10295335"/>
              <a:gd name="connsiteX942" fmla="*/ 5400673 w 9637663"/>
              <a:gd name="connsiteY942" fmla="*/ 115007 h 10295335"/>
              <a:gd name="connsiteX943" fmla="*/ 5370834 w 9637663"/>
              <a:gd name="connsiteY943" fmla="*/ 115007 h 10295335"/>
              <a:gd name="connsiteX944" fmla="*/ 5380467 w 9637663"/>
              <a:gd name="connsiteY944" fmla="*/ 0 h 10295335"/>
              <a:gd name="connsiteX945" fmla="*/ 8439800 w 9637663"/>
              <a:gd name="connsiteY945" fmla="*/ 0 h 10295335"/>
              <a:gd name="connsiteX946" fmla="*/ 8429225 w 9637663"/>
              <a:gd name="connsiteY946" fmla="*/ 10574 h 10295335"/>
              <a:gd name="connsiteX947" fmla="*/ 8444145 w 9637663"/>
              <a:gd name="connsiteY947" fmla="*/ 25493 h 10295335"/>
              <a:gd name="connsiteX948" fmla="*/ 8444145 w 9637663"/>
              <a:gd name="connsiteY948" fmla="*/ 0 h 10295335"/>
              <a:gd name="connsiteX949" fmla="*/ 8636770 w 9637663"/>
              <a:gd name="connsiteY949" fmla="*/ 0 h 10295335"/>
              <a:gd name="connsiteX950" fmla="*/ 8667930 w 9637663"/>
              <a:gd name="connsiteY950" fmla="*/ 249279 h 10295335"/>
              <a:gd name="connsiteX951" fmla="*/ 8677517 w 9637663"/>
              <a:gd name="connsiteY951" fmla="*/ 0 h 10295335"/>
              <a:gd name="connsiteX952" fmla="*/ 8727607 w 9637663"/>
              <a:gd name="connsiteY952" fmla="*/ 0 h 10295335"/>
              <a:gd name="connsiteX953" fmla="*/ 8727607 w 9637663"/>
              <a:gd name="connsiteY953" fmla="*/ 10574 h 10295335"/>
              <a:gd name="connsiteX954" fmla="*/ 8727607 w 9637663"/>
              <a:gd name="connsiteY954" fmla="*/ 85169 h 10295335"/>
              <a:gd name="connsiteX955" fmla="*/ 8738796 w 9637663"/>
              <a:gd name="connsiteY955" fmla="*/ 16169 h 10295335"/>
              <a:gd name="connsiteX956" fmla="*/ 8739475 w 9637663"/>
              <a:gd name="connsiteY956" fmla="*/ 0 h 10295335"/>
              <a:gd name="connsiteX957" fmla="*/ 9443717 w 9637663"/>
              <a:gd name="connsiteY957" fmla="*/ 0 h 10295335"/>
              <a:gd name="connsiteX958" fmla="*/ 9443717 w 9637663"/>
              <a:gd name="connsiteY958" fmla="*/ 115007 h 10295335"/>
              <a:gd name="connsiteX959" fmla="*/ 9443717 w 9637663"/>
              <a:gd name="connsiteY959" fmla="*/ 129926 h 10295335"/>
              <a:gd name="connsiteX960" fmla="*/ 9473555 w 9637663"/>
              <a:gd name="connsiteY960" fmla="*/ 637171 h 10295335"/>
              <a:gd name="connsiteX961" fmla="*/ 9473555 w 9637663"/>
              <a:gd name="connsiteY961" fmla="*/ 681930 h 10295335"/>
              <a:gd name="connsiteX962" fmla="*/ 9503393 w 9637663"/>
              <a:gd name="connsiteY962" fmla="*/ 875876 h 10295335"/>
              <a:gd name="connsiteX963" fmla="*/ 9518312 w 9637663"/>
              <a:gd name="connsiteY963" fmla="*/ 1144417 h 10295335"/>
              <a:gd name="connsiteX964" fmla="*/ 9518312 w 9637663"/>
              <a:gd name="connsiteY964" fmla="*/ 1338364 h 10295335"/>
              <a:gd name="connsiteX965" fmla="*/ 9518312 w 9637663"/>
              <a:gd name="connsiteY965" fmla="*/ 1442797 h 10295335"/>
              <a:gd name="connsiteX966" fmla="*/ 9518312 w 9637663"/>
              <a:gd name="connsiteY966" fmla="*/ 1950043 h 10295335"/>
              <a:gd name="connsiteX967" fmla="*/ 9518312 w 9637663"/>
              <a:gd name="connsiteY967" fmla="*/ 2061936 h 10295335"/>
              <a:gd name="connsiteX968" fmla="*/ 9503393 w 9637663"/>
              <a:gd name="connsiteY968" fmla="*/ 2143989 h 10295335"/>
              <a:gd name="connsiteX969" fmla="*/ 9510852 w 9637663"/>
              <a:gd name="connsiteY969" fmla="*/ 2218584 h 10295335"/>
              <a:gd name="connsiteX970" fmla="*/ 9503393 w 9637663"/>
              <a:gd name="connsiteY970" fmla="*/ 2248422 h 10295335"/>
              <a:gd name="connsiteX971" fmla="*/ 9495933 w 9637663"/>
              <a:gd name="connsiteY971" fmla="*/ 2278261 h 10295335"/>
              <a:gd name="connsiteX972" fmla="*/ 9495933 w 9637663"/>
              <a:gd name="connsiteY972" fmla="*/ 2300639 h 10295335"/>
              <a:gd name="connsiteX973" fmla="*/ 9503393 w 9637663"/>
              <a:gd name="connsiteY973" fmla="*/ 2352855 h 10295335"/>
              <a:gd name="connsiteX974" fmla="*/ 9503393 w 9637663"/>
              <a:gd name="connsiteY974" fmla="*/ 2457289 h 10295335"/>
              <a:gd name="connsiteX975" fmla="*/ 9510852 w 9637663"/>
              <a:gd name="connsiteY975" fmla="*/ 2643777 h 10295335"/>
              <a:gd name="connsiteX976" fmla="*/ 9518312 w 9637663"/>
              <a:gd name="connsiteY976" fmla="*/ 2695991 h 10295335"/>
              <a:gd name="connsiteX977" fmla="*/ 9533232 w 9637663"/>
              <a:gd name="connsiteY977" fmla="*/ 2695991 h 10295335"/>
              <a:gd name="connsiteX978" fmla="*/ 9533232 w 9637663"/>
              <a:gd name="connsiteY978" fmla="*/ 2681073 h 10295335"/>
              <a:gd name="connsiteX979" fmla="*/ 9548150 w 9637663"/>
              <a:gd name="connsiteY979" fmla="*/ 2666153 h 10295335"/>
              <a:gd name="connsiteX980" fmla="*/ 9563068 w 9637663"/>
              <a:gd name="connsiteY980" fmla="*/ 2785506 h 10295335"/>
              <a:gd name="connsiteX981" fmla="*/ 9563068 w 9637663"/>
              <a:gd name="connsiteY981" fmla="*/ 2889940 h 10295335"/>
              <a:gd name="connsiteX982" fmla="*/ 9577988 w 9637663"/>
              <a:gd name="connsiteY982" fmla="*/ 3009291 h 10295335"/>
              <a:gd name="connsiteX983" fmla="*/ 9570528 w 9637663"/>
              <a:gd name="connsiteY983" fmla="*/ 3307671 h 10295335"/>
              <a:gd name="connsiteX984" fmla="*/ 9577988 w 9637663"/>
              <a:gd name="connsiteY984" fmla="*/ 3486699 h 10295335"/>
              <a:gd name="connsiteX985" fmla="*/ 9592906 w 9637663"/>
              <a:gd name="connsiteY985" fmla="*/ 3486699 h 10295335"/>
              <a:gd name="connsiteX986" fmla="*/ 9592906 w 9637663"/>
              <a:gd name="connsiteY986" fmla="*/ 3471778 h 10295335"/>
              <a:gd name="connsiteX987" fmla="*/ 9607827 w 9637663"/>
              <a:gd name="connsiteY987" fmla="*/ 3456860 h 10295335"/>
              <a:gd name="connsiteX988" fmla="*/ 9607827 w 9637663"/>
              <a:gd name="connsiteY988" fmla="*/ 3501617 h 10295335"/>
              <a:gd name="connsiteX989" fmla="*/ 9607827 w 9637663"/>
              <a:gd name="connsiteY989" fmla="*/ 3568754 h 10295335"/>
              <a:gd name="connsiteX990" fmla="*/ 9607827 w 9637663"/>
              <a:gd name="connsiteY990" fmla="*/ 3598590 h 10295335"/>
              <a:gd name="connsiteX991" fmla="*/ 9592906 w 9637663"/>
              <a:gd name="connsiteY991" fmla="*/ 3606050 h 10295335"/>
              <a:gd name="connsiteX992" fmla="*/ 9592906 w 9637663"/>
              <a:gd name="connsiteY992" fmla="*/ 3620968 h 10295335"/>
              <a:gd name="connsiteX993" fmla="*/ 9577988 w 9637663"/>
              <a:gd name="connsiteY993" fmla="*/ 3650808 h 10295335"/>
              <a:gd name="connsiteX994" fmla="*/ 9570528 w 9637663"/>
              <a:gd name="connsiteY994" fmla="*/ 3658267 h 10295335"/>
              <a:gd name="connsiteX995" fmla="*/ 9563068 w 9637663"/>
              <a:gd name="connsiteY995" fmla="*/ 3665727 h 10295335"/>
              <a:gd name="connsiteX996" fmla="*/ 9563068 w 9637663"/>
              <a:gd name="connsiteY996" fmla="*/ 3673185 h 10295335"/>
              <a:gd name="connsiteX997" fmla="*/ 9548150 w 9637663"/>
              <a:gd name="connsiteY997" fmla="*/ 3680645 h 10295335"/>
              <a:gd name="connsiteX998" fmla="*/ 9533232 w 9637663"/>
              <a:gd name="connsiteY998" fmla="*/ 3717943 h 10295335"/>
              <a:gd name="connsiteX999" fmla="*/ 9518312 w 9637663"/>
              <a:gd name="connsiteY999" fmla="*/ 3755240 h 10295335"/>
              <a:gd name="connsiteX1000" fmla="*/ 9503393 w 9637663"/>
              <a:gd name="connsiteY1000" fmla="*/ 3770160 h 10295335"/>
              <a:gd name="connsiteX1001" fmla="*/ 9488473 w 9637663"/>
              <a:gd name="connsiteY1001" fmla="*/ 3799996 h 10295335"/>
              <a:gd name="connsiteX1002" fmla="*/ 9488473 w 9637663"/>
              <a:gd name="connsiteY1002" fmla="*/ 3844755 h 10295335"/>
              <a:gd name="connsiteX1003" fmla="*/ 9503393 w 9637663"/>
              <a:gd name="connsiteY1003" fmla="*/ 3964106 h 10295335"/>
              <a:gd name="connsiteX1004" fmla="*/ 9525772 w 9637663"/>
              <a:gd name="connsiteY1004" fmla="*/ 4090918 h 10295335"/>
              <a:gd name="connsiteX1005" fmla="*/ 9533232 w 9637663"/>
              <a:gd name="connsiteY1005" fmla="*/ 4202809 h 10295335"/>
              <a:gd name="connsiteX1006" fmla="*/ 9533232 w 9637663"/>
              <a:gd name="connsiteY1006" fmla="*/ 4255026 h 10295335"/>
              <a:gd name="connsiteX1007" fmla="*/ 9533232 w 9637663"/>
              <a:gd name="connsiteY1007" fmla="*/ 4389298 h 10295335"/>
              <a:gd name="connsiteX1008" fmla="*/ 9548150 w 9637663"/>
              <a:gd name="connsiteY1008" fmla="*/ 4650378 h 10295335"/>
              <a:gd name="connsiteX1009" fmla="*/ 9548150 w 9637663"/>
              <a:gd name="connsiteY1009" fmla="*/ 4814488 h 10295335"/>
              <a:gd name="connsiteX1010" fmla="*/ 9548150 w 9637663"/>
              <a:gd name="connsiteY1010" fmla="*/ 4926380 h 10295335"/>
              <a:gd name="connsiteX1011" fmla="*/ 9548150 w 9637663"/>
              <a:gd name="connsiteY1011" fmla="*/ 5053191 h 10295335"/>
              <a:gd name="connsiteX1012" fmla="*/ 9577988 w 9637663"/>
              <a:gd name="connsiteY1012" fmla="*/ 5038273 h 10295335"/>
              <a:gd name="connsiteX1013" fmla="*/ 9577988 w 9637663"/>
              <a:gd name="connsiteY1013" fmla="*/ 5008435 h 10295335"/>
              <a:gd name="connsiteX1014" fmla="*/ 9592906 w 9637663"/>
              <a:gd name="connsiteY1014" fmla="*/ 5053191 h 10295335"/>
              <a:gd name="connsiteX1015" fmla="*/ 9563068 w 9637663"/>
              <a:gd name="connsiteY1015" fmla="*/ 5157624 h 10295335"/>
              <a:gd name="connsiteX1016" fmla="*/ 9563068 w 9637663"/>
              <a:gd name="connsiteY1016" fmla="*/ 5172544 h 10295335"/>
              <a:gd name="connsiteX1017" fmla="*/ 9533232 w 9637663"/>
              <a:gd name="connsiteY1017" fmla="*/ 5217301 h 10295335"/>
              <a:gd name="connsiteX1018" fmla="*/ 9488473 w 9637663"/>
              <a:gd name="connsiteY1018" fmla="*/ 5306814 h 10295335"/>
              <a:gd name="connsiteX1019" fmla="*/ 9481015 w 9637663"/>
              <a:gd name="connsiteY1019" fmla="*/ 5321734 h 10295335"/>
              <a:gd name="connsiteX1020" fmla="*/ 9473555 w 9637663"/>
              <a:gd name="connsiteY1020" fmla="*/ 5306814 h 10295335"/>
              <a:gd name="connsiteX1021" fmla="*/ 9473555 w 9637663"/>
              <a:gd name="connsiteY1021" fmla="*/ 5321734 h 10295335"/>
              <a:gd name="connsiteX1022" fmla="*/ 9458635 w 9637663"/>
              <a:gd name="connsiteY1022" fmla="*/ 5411247 h 10295335"/>
              <a:gd name="connsiteX1023" fmla="*/ 9443717 w 9637663"/>
              <a:gd name="connsiteY1023" fmla="*/ 5456003 h 10295335"/>
              <a:gd name="connsiteX1024" fmla="*/ 9436257 w 9637663"/>
              <a:gd name="connsiteY1024" fmla="*/ 5500762 h 10295335"/>
              <a:gd name="connsiteX1025" fmla="*/ 9428799 w 9637663"/>
              <a:gd name="connsiteY1025" fmla="*/ 5530598 h 10295335"/>
              <a:gd name="connsiteX1026" fmla="*/ 9413878 w 9637663"/>
              <a:gd name="connsiteY1026" fmla="*/ 5620113 h 10295335"/>
              <a:gd name="connsiteX1027" fmla="*/ 9413878 w 9637663"/>
              <a:gd name="connsiteY1027" fmla="*/ 5679790 h 10295335"/>
              <a:gd name="connsiteX1028" fmla="*/ 9428799 w 9637663"/>
              <a:gd name="connsiteY1028" fmla="*/ 5664870 h 10295335"/>
              <a:gd name="connsiteX1029" fmla="*/ 9443717 w 9637663"/>
              <a:gd name="connsiteY1029" fmla="*/ 5679790 h 10295335"/>
              <a:gd name="connsiteX1030" fmla="*/ 9443717 w 9637663"/>
              <a:gd name="connsiteY1030" fmla="*/ 5694708 h 10295335"/>
              <a:gd name="connsiteX1031" fmla="*/ 9428799 w 9637663"/>
              <a:gd name="connsiteY1031" fmla="*/ 5709626 h 10295335"/>
              <a:gd name="connsiteX1032" fmla="*/ 9428799 w 9637663"/>
              <a:gd name="connsiteY1032" fmla="*/ 5739465 h 10295335"/>
              <a:gd name="connsiteX1033" fmla="*/ 9413878 w 9637663"/>
              <a:gd name="connsiteY1033" fmla="*/ 5754385 h 10295335"/>
              <a:gd name="connsiteX1034" fmla="*/ 9413878 w 9637663"/>
              <a:gd name="connsiteY1034" fmla="*/ 5769303 h 10295335"/>
              <a:gd name="connsiteX1035" fmla="*/ 9428799 w 9637663"/>
              <a:gd name="connsiteY1035" fmla="*/ 5769303 h 10295335"/>
              <a:gd name="connsiteX1036" fmla="*/ 9428799 w 9637663"/>
              <a:gd name="connsiteY1036" fmla="*/ 5784221 h 10295335"/>
              <a:gd name="connsiteX1037" fmla="*/ 9413878 w 9637663"/>
              <a:gd name="connsiteY1037" fmla="*/ 5799141 h 10295335"/>
              <a:gd name="connsiteX1038" fmla="*/ 9413878 w 9637663"/>
              <a:gd name="connsiteY1038" fmla="*/ 5814060 h 10295335"/>
              <a:gd name="connsiteX1039" fmla="*/ 9391500 w 9637663"/>
              <a:gd name="connsiteY1039" fmla="*/ 5851358 h 10295335"/>
              <a:gd name="connsiteX1040" fmla="*/ 9391500 w 9637663"/>
              <a:gd name="connsiteY1040" fmla="*/ 5903575 h 10295335"/>
              <a:gd name="connsiteX1041" fmla="*/ 9398960 w 9637663"/>
              <a:gd name="connsiteY1041" fmla="*/ 5933411 h 10295335"/>
              <a:gd name="connsiteX1042" fmla="*/ 9398960 w 9637663"/>
              <a:gd name="connsiteY1042" fmla="*/ 5948331 h 10295335"/>
              <a:gd name="connsiteX1043" fmla="*/ 9384040 w 9637663"/>
              <a:gd name="connsiteY1043" fmla="*/ 5978169 h 10295335"/>
              <a:gd name="connsiteX1044" fmla="*/ 9369122 w 9637663"/>
              <a:gd name="connsiteY1044" fmla="*/ 6037844 h 10295335"/>
              <a:gd name="connsiteX1045" fmla="*/ 9384040 w 9637663"/>
              <a:gd name="connsiteY1045" fmla="*/ 6052764 h 10295335"/>
              <a:gd name="connsiteX1046" fmla="*/ 9384040 w 9637663"/>
              <a:gd name="connsiteY1046" fmla="*/ 6127359 h 10295335"/>
              <a:gd name="connsiteX1047" fmla="*/ 9384040 w 9637663"/>
              <a:gd name="connsiteY1047" fmla="*/ 6231792 h 10295335"/>
              <a:gd name="connsiteX1048" fmla="*/ 9398960 w 9637663"/>
              <a:gd name="connsiteY1048" fmla="*/ 6261629 h 10295335"/>
              <a:gd name="connsiteX1049" fmla="*/ 9398960 w 9637663"/>
              <a:gd name="connsiteY1049" fmla="*/ 6276549 h 10295335"/>
              <a:gd name="connsiteX1050" fmla="*/ 9398960 w 9637663"/>
              <a:gd name="connsiteY1050" fmla="*/ 6291467 h 10295335"/>
              <a:gd name="connsiteX1051" fmla="*/ 9376582 w 9637663"/>
              <a:gd name="connsiteY1051" fmla="*/ 6298927 h 10295335"/>
              <a:gd name="connsiteX1052" fmla="*/ 9369122 w 9637663"/>
              <a:gd name="connsiteY1052" fmla="*/ 6321305 h 10295335"/>
              <a:gd name="connsiteX1053" fmla="*/ 9384040 w 9637663"/>
              <a:gd name="connsiteY1053" fmla="*/ 6351144 h 10295335"/>
              <a:gd name="connsiteX1054" fmla="*/ 9384040 w 9637663"/>
              <a:gd name="connsiteY1054" fmla="*/ 6366062 h 10295335"/>
              <a:gd name="connsiteX1055" fmla="*/ 9369122 w 9637663"/>
              <a:gd name="connsiteY1055" fmla="*/ 6410818 h 10295335"/>
              <a:gd name="connsiteX1056" fmla="*/ 9354204 w 9637663"/>
              <a:gd name="connsiteY1056" fmla="*/ 6485413 h 10295335"/>
              <a:gd name="connsiteX1057" fmla="*/ 9346744 w 9637663"/>
              <a:gd name="connsiteY1057" fmla="*/ 6500333 h 10295335"/>
              <a:gd name="connsiteX1058" fmla="*/ 9354204 w 9637663"/>
              <a:gd name="connsiteY1058" fmla="*/ 6507793 h 10295335"/>
              <a:gd name="connsiteX1059" fmla="*/ 9339284 w 9637663"/>
              <a:gd name="connsiteY1059" fmla="*/ 6530172 h 10295335"/>
              <a:gd name="connsiteX1060" fmla="*/ 9339284 w 9637663"/>
              <a:gd name="connsiteY1060" fmla="*/ 6604766 h 10295335"/>
              <a:gd name="connsiteX1061" fmla="*/ 9369122 w 9637663"/>
              <a:gd name="connsiteY1061" fmla="*/ 6619685 h 10295335"/>
              <a:gd name="connsiteX1062" fmla="*/ 9369122 w 9637663"/>
              <a:gd name="connsiteY1062" fmla="*/ 6634605 h 10295335"/>
              <a:gd name="connsiteX1063" fmla="*/ 9354204 w 9637663"/>
              <a:gd name="connsiteY1063" fmla="*/ 6664441 h 10295335"/>
              <a:gd name="connsiteX1064" fmla="*/ 9354204 w 9637663"/>
              <a:gd name="connsiteY1064" fmla="*/ 6679361 h 10295335"/>
              <a:gd name="connsiteX1065" fmla="*/ 9339284 w 9637663"/>
              <a:gd name="connsiteY1065" fmla="*/ 6694279 h 10295335"/>
              <a:gd name="connsiteX1066" fmla="*/ 9339284 w 9637663"/>
              <a:gd name="connsiteY1066" fmla="*/ 6724118 h 10295335"/>
              <a:gd name="connsiteX1067" fmla="*/ 9339284 w 9637663"/>
              <a:gd name="connsiteY1067" fmla="*/ 6739036 h 10295335"/>
              <a:gd name="connsiteX1068" fmla="*/ 9339284 w 9637663"/>
              <a:gd name="connsiteY1068" fmla="*/ 6753956 h 10295335"/>
              <a:gd name="connsiteX1069" fmla="*/ 9339284 w 9637663"/>
              <a:gd name="connsiteY1069" fmla="*/ 6768874 h 10295335"/>
              <a:gd name="connsiteX1070" fmla="*/ 9331825 w 9637663"/>
              <a:gd name="connsiteY1070" fmla="*/ 6776334 h 10295335"/>
              <a:gd name="connsiteX1071" fmla="*/ 9324365 w 9637663"/>
              <a:gd name="connsiteY1071" fmla="*/ 6798713 h 10295335"/>
              <a:gd name="connsiteX1072" fmla="*/ 9324365 w 9637663"/>
              <a:gd name="connsiteY1072" fmla="*/ 6821091 h 10295335"/>
              <a:gd name="connsiteX1073" fmla="*/ 9324365 w 9637663"/>
              <a:gd name="connsiteY1073" fmla="*/ 6836009 h 10295335"/>
              <a:gd name="connsiteX1074" fmla="*/ 9309445 w 9637663"/>
              <a:gd name="connsiteY1074" fmla="*/ 6843469 h 10295335"/>
              <a:gd name="connsiteX1075" fmla="*/ 9309445 w 9637663"/>
              <a:gd name="connsiteY1075" fmla="*/ 6888226 h 10295335"/>
              <a:gd name="connsiteX1076" fmla="*/ 9294527 w 9637663"/>
              <a:gd name="connsiteY1076" fmla="*/ 6932984 h 10295335"/>
              <a:gd name="connsiteX1077" fmla="*/ 9279609 w 9637663"/>
              <a:gd name="connsiteY1077" fmla="*/ 6947902 h 10295335"/>
              <a:gd name="connsiteX1078" fmla="*/ 9287067 w 9637663"/>
              <a:gd name="connsiteY1078" fmla="*/ 6977741 h 10295335"/>
              <a:gd name="connsiteX1079" fmla="*/ 9324365 w 9637663"/>
              <a:gd name="connsiteY1079" fmla="*/ 6992659 h 10295335"/>
              <a:gd name="connsiteX1080" fmla="*/ 9324365 w 9637663"/>
              <a:gd name="connsiteY1080" fmla="*/ 7007579 h 10295335"/>
              <a:gd name="connsiteX1081" fmla="*/ 9324365 w 9637663"/>
              <a:gd name="connsiteY1081" fmla="*/ 7022497 h 10295335"/>
              <a:gd name="connsiteX1082" fmla="*/ 9294527 w 9637663"/>
              <a:gd name="connsiteY1082" fmla="*/ 7037415 h 10295335"/>
              <a:gd name="connsiteX1083" fmla="*/ 9294527 w 9637663"/>
              <a:gd name="connsiteY1083" fmla="*/ 7067254 h 10295335"/>
              <a:gd name="connsiteX1084" fmla="*/ 9309445 w 9637663"/>
              <a:gd name="connsiteY1084" fmla="*/ 7067254 h 10295335"/>
              <a:gd name="connsiteX1085" fmla="*/ 9301987 w 9637663"/>
              <a:gd name="connsiteY1085" fmla="*/ 7089632 h 10295335"/>
              <a:gd name="connsiteX1086" fmla="*/ 9294527 w 9637663"/>
              <a:gd name="connsiteY1086" fmla="*/ 7097092 h 10295335"/>
              <a:gd name="connsiteX1087" fmla="*/ 9309445 w 9637663"/>
              <a:gd name="connsiteY1087" fmla="*/ 7097092 h 10295335"/>
              <a:gd name="connsiteX1088" fmla="*/ 9309445 w 9637663"/>
              <a:gd name="connsiteY1088" fmla="*/ 7112012 h 10295335"/>
              <a:gd name="connsiteX1089" fmla="*/ 9294527 w 9637663"/>
              <a:gd name="connsiteY1089" fmla="*/ 7112012 h 10295335"/>
              <a:gd name="connsiteX1090" fmla="*/ 9294527 w 9637663"/>
              <a:gd name="connsiteY1090" fmla="*/ 7141849 h 10295335"/>
              <a:gd name="connsiteX1091" fmla="*/ 9309445 w 9637663"/>
              <a:gd name="connsiteY1091" fmla="*/ 7141849 h 10295335"/>
              <a:gd name="connsiteX1092" fmla="*/ 9294527 w 9637663"/>
              <a:gd name="connsiteY1092" fmla="*/ 7156769 h 10295335"/>
              <a:gd name="connsiteX1093" fmla="*/ 9279609 w 9637663"/>
              <a:gd name="connsiteY1093" fmla="*/ 7186607 h 10295335"/>
              <a:gd name="connsiteX1094" fmla="*/ 9264689 w 9637663"/>
              <a:gd name="connsiteY1094" fmla="*/ 7231364 h 10295335"/>
              <a:gd name="connsiteX1095" fmla="*/ 9264689 w 9637663"/>
              <a:gd name="connsiteY1095" fmla="*/ 7246282 h 10295335"/>
              <a:gd name="connsiteX1096" fmla="*/ 9279609 w 9637663"/>
              <a:gd name="connsiteY1096" fmla="*/ 7261202 h 10295335"/>
              <a:gd name="connsiteX1097" fmla="*/ 9264689 w 9637663"/>
              <a:gd name="connsiteY1097" fmla="*/ 7276120 h 10295335"/>
              <a:gd name="connsiteX1098" fmla="*/ 9234850 w 9637663"/>
              <a:gd name="connsiteY1098" fmla="*/ 7298498 h 10295335"/>
              <a:gd name="connsiteX1099" fmla="*/ 9219932 w 9637663"/>
              <a:gd name="connsiteY1099" fmla="*/ 7320877 h 10295335"/>
              <a:gd name="connsiteX1100" fmla="*/ 9205014 w 9637663"/>
              <a:gd name="connsiteY1100" fmla="*/ 7335797 h 10295335"/>
              <a:gd name="connsiteX1101" fmla="*/ 9205014 w 9637663"/>
              <a:gd name="connsiteY1101" fmla="*/ 7350715 h 10295335"/>
              <a:gd name="connsiteX1102" fmla="*/ 9190094 w 9637663"/>
              <a:gd name="connsiteY1102" fmla="*/ 7380553 h 10295335"/>
              <a:gd name="connsiteX1103" fmla="*/ 9160256 w 9637663"/>
              <a:gd name="connsiteY1103" fmla="*/ 7380553 h 10295335"/>
              <a:gd name="connsiteX1104" fmla="*/ 9160256 w 9637663"/>
              <a:gd name="connsiteY1104" fmla="*/ 7395472 h 10295335"/>
              <a:gd name="connsiteX1105" fmla="*/ 9160256 w 9637663"/>
              <a:gd name="connsiteY1105" fmla="*/ 7410392 h 10295335"/>
              <a:gd name="connsiteX1106" fmla="*/ 9175176 w 9637663"/>
              <a:gd name="connsiteY1106" fmla="*/ 7455148 h 10295335"/>
              <a:gd name="connsiteX1107" fmla="*/ 9160256 w 9637663"/>
              <a:gd name="connsiteY1107" fmla="*/ 7470066 h 10295335"/>
              <a:gd name="connsiteX1108" fmla="*/ 9145337 w 9637663"/>
              <a:gd name="connsiteY1108" fmla="*/ 7484987 h 10295335"/>
              <a:gd name="connsiteX1109" fmla="*/ 9070742 w 9637663"/>
              <a:gd name="connsiteY1109" fmla="*/ 7440228 h 10295335"/>
              <a:gd name="connsiteX1110" fmla="*/ 8921553 w 9637663"/>
              <a:gd name="connsiteY1110" fmla="*/ 7335797 h 10295335"/>
              <a:gd name="connsiteX1111" fmla="*/ 8906633 w 9637663"/>
              <a:gd name="connsiteY1111" fmla="*/ 7335797 h 10295335"/>
              <a:gd name="connsiteX1112" fmla="*/ 8906633 w 9637663"/>
              <a:gd name="connsiteY1112" fmla="*/ 7320877 h 10295335"/>
              <a:gd name="connsiteX1113" fmla="*/ 8891714 w 9637663"/>
              <a:gd name="connsiteY1113" fmla="*/ 7335797 h 10295335"/>
              <a:gd name="connsiteX1114" fmla="*/ 8876796 w 9637663"/>
              <a:gd name="connsiteY1114" fmla="*/ 7328337 h 10295335"/>
              <a:gd name="connsiteX1115" fmla="*/ 8875351 w 9637663"/>
              <a:gd name="connsiteY1115" fmla="*/ 7329540 h 10295335"/>
              <a:gd name="connsiteX1116" fmla="*/ 8876796 w 9637663"/>
              <a:gd name="connsiteY1116" fmla="*/ 7320877 h 10295335"/>
              <a:gd name="connsiteX1117" fmla="*/ 8861876 w 9637663"/>
              <a:gd name="connsiteY1117" fmla="*/ 7335797 h 10295335"/>
              <a:gd name="connsiteX1118" fmla="*/ 8832038 w 9637663"/>
              <a:gd name="connsiteY1118" fmla="*/ 7335797 h 10295335"/>
              <a:gd name="connsiteX1119" fmla="*/ 8832038 w 9637663"/>
              <a:gd name="connsiteY1119" fmla="*/ 7350715 h 10295335"/>
              <a:gd name="connsiteX1120" fmla="*/ 8832038 w 9637663"/>
              <a:gd name="connsiteY1120" fmla="*/ 7365633 h 10295335"/>
              <a:gd name="connsiteX1121" fmla="*/ 8817120 w 9637663"/>
              <a:gd name="connsiteY1121" fmla="*/ 7350715 h 10295335"/>
              <a:gd name="connsiteX1122" fmla="*/ 8787281 w 9637663"/>
              <a:gd name="connsiteY1122" fmla="*/ 7365633 h 10295335"/>
              <a:gd name="connsiteX1123" fmla="*/ 8757443 w 9637663"/>
              <a:gd name="connsiteY1123" fmla="*/ 7395472 h 10295335"/>
              <a:gd name="connsiteX1124" fmla="*/ 8742525 w 9637663"/>
              <a:gd name="connsiteY1124" fmla="*/ 7410392 h 10295335"/>
              <a:gd name="connsiteX1125" fmla="*/ 8712686 w 9637663"/>
              <a:gd name="connsiteY1125" fmla="*/ 7402932 h 10295335"/>
              <a:gd name="connsiteX1126" fmla="*/ 8727607 w 9637663"/>
              <a:gd name="connsiteY1126" fmla="*/ 7425310 h 10295335"/>
              <a:gd name="connsiteX1127" fmla="*/ 8727607 w 9637663"/>
              <a:gd name="connsiteY1127" fmla="*/ 7440228 h 10295335"/>
              <a:gd name="connsiteX1128" fmla="*/ 8712686 w 9637663"/>
              <a:gd name="connsiteY1128" fmla="*/ 7425310 h 10295335"/>
              <a:gd name="connsiteX1129" fmla="*/ 8720146 w 9637663"/>
              <a:gd name="connsiteY1129" fmla="*/ 7432770 h 10295335"/>
              <a:gd name="connsiteX1130" fmla="*/ 8727607 w 9637663"/>
              <a:gd name="connsiteY1130" fmla="*/ 7440228 h 10295335"/>
              <a:gd name="connsiteX1131" fmla="*/ 8697768 w 9637663"/>
              <a:gd name="connsiteY1131" fmla="*/ 7440228 h 10295335"/>
              <a:gd name="connsiteX1132" fmla="*/ 8697768 w 9637663"/>
              <a:gd name="connsiteY1132" fmla="*/ 7425310 h 10295335"/>
              <a:gd name="connsiteX1133" fmla="*/ 8667930 w 9637663"/>
              <a:gd name="connsiteY1133" fmla="*/ 7410392 h 10295335"/>
              <a:gd name="connsiteX1134" fmla="*/ 8638091 w 9637663"/>
              <a:gd name="connsiteY1134" fmla="*/ 7425310 h 10295335"/>
              <a:gd name="connsiteX1135" fmla="*/ 8593335 w 9637663"/>
              <a:gd name="connsiteY1135" fmla="*/ 7425310 h 10295335"/>
              <a:gd name="connsiteX1136" fmla="*/ 8608253 w 9637663"/>
              <a:gd name="connsiteY1136" fmla="*/ 7417850 h 10295335"/>
              <a:gd name="connsiteX1137" fmla="*/ 8593335 w 9637663"/>
              <a:gd name="connsiteY1137" fmla="*/ 7410392 h 10295335"/>
              <a:gd name="connsiteX1138" fmla="*/ 8548578 w 9637663"/>
              <a:gd name="connsiteY1138" fmla="*/ 7410392 h 10295335"/>
              <a:gd name="connsiteX1139" fmla="*/ 8533658 w 9637663"/>
              <a:gd name="connsiteY1139" fmla="*/ 7425310 h 10295335"/>
              <a:gd name="connsiteX1140" fmla="*/ 8503820 w 9637663"/>
              <a:gd name="connsiteY1140" fmla="*/ 7425310 h 10295335"/>
              <a:gd name="connsiteX1141" fmla="*/ 8481442 w 9637663"/>
              <a:gd name="connsiteY1141" fmla="*/ 7417850 h 10295335"/>
              <a:gd name="connsiteX1142" fmla="*/ 8459063 w 9637663"/>
              <a:gd name="connsiteY1142" fmla="*/ 7425310 h 10295335"/>
              <a:gd name="connsiteX1143" fmla="*/ 8444145 w 9637663"/>
              <a:gd name="connsiteY1143" fmla="*/ 7410392 h 10295335"/>
              <a:gd name="connsiteX1144" fmla="*/ 8444145 w 9637663"/>
              <a:gd name="connsiteY1144" fmla="*/ 7395472 h 10295335"/>
              <a:gd name="connsiteX1145" fmla="*/ 8429225 w 9637663"/>
              <a:gd name="connsiteY1145" fmla="*/ 7410392 h 10295335"/>
              <a:gd name="connsiteX1146" fmla="*/ 8429225 w 9637663"/>
              <a:gd name="connsiteY1146" fmla="*/ 7425310 h 10295335"/>
              <a:gd name="connsiteX1147" fmla="*/ 8459063 w 9637663"/>
              <a:gd name="connsiteY1147" fmla="*/ 7425310 h 10295335"/>
              <a:gd name="connsiteX1148" fmla="*/ 8459063 w 9637663"/>
              <a:gd name="connsiteY1148" fmla="*/ 7440228 h 10295335"/>
              <a:gd name="connsiteX1149" fmla="*/ 8414307 w 9637663"/>
              <a:gd name="connsiteY1149" fmla="*/ 7440228 h 10295335"/>
              <a:gd name="connsiteX1150" fmla="*/ 8399389 w 9637663"/>
              <a:gd name="connsiteY1150" fmla="*/ 7455148 h 10295335"/>
              <a:gd name="connsiteX1151" fmla="*/ 8384468 w 9637663"/>
              <a:gd name="connsiteY1151" fmla="*/ 7470066 h 10295335"/>
              <a:gd name="connsiteX1152" fmla="*/ 8384468 w 9637663"/>
              <a:gd name="connsiteY1152" fmla="*/ 7455148 h 10295335"/>
              <a:gd name="connsiteX1153" fmla="*/ 8391929 w 9637663"/>
              <a:gd name="connsiteY1153" fmla="*/ 7447688 h 10295335"/>
              <a:gd name="connsiteX1154" fmla="*/ 8384468 w 9637663"/>
              <a:gd name="connsiteY1154" fmla="*/ 7440228 h 10295335"/>
              <a:gd name="connsiteX1155" fmla="*/ 8369550 w 9637663"/>
              <a:gd name="connsiteY1155" fmla="*/ 7440228 h 10295335"/>
              <a:gd name="connsiteX1156" fmla="*/ 8369550 w 9637663"/>
              <a:gd name="connsiteY1156" fmla="*/ 7455148 h 10295335"/>
              <a:gd name="connsiteX1157" fmla="*/ 8369550 w 9637663"/>
              <a:gd name="connsiteY1157" fmla="*/ 7470066 h 10295335"/>
              <a:gd name="connsiteX1158" fmla="*/ 8354630 w 9637663"/>
              <a:gd name="connsiteY1158" fmla="*/ 7499905 h 10295335"/>
              <a:gd name="connsiteX1159" fmla="*/ 8339712 w 9637663"/>
              <a:gd name="connsiteY1159" fmla="*/ 7514823 h 10295335"/>
              <a:gd name="connsiteX1160" fmla="*/ 8339712 w 9637663"/>
              <a:gd name="connsiteY1160" fmla="*/ 7499905 h 10295335"/>
              <a:gd name="connsiteX1161" fmla="*/ 8339712 w 9637663"/>
              <a:gd name="connsiteY1161" fmla="*/ 7484987 h 10295335"/>
              <a:gd name="connsiteX1162" fmla="*/ 8324794 w 9637663"/>
              <a:gd name="connsiteY1162" fmla="*/ 7484987 h 10295335"/>
              <a:gd name="connsiteX1163" fmla="*/ 8354630 w 9637663"/>
              <a:gd name="connsiteY1163" fmla="*/ 7440228 h 10295335"/>
              <a:gd name="connsiteX1164" fmla="*/ 8324794 w 9637663"/>
              <a:gd name="connsiteY1164" fmla="*/ 7440228 h 10295335"/>
              <a:gd name="connsiteX1165" fmla="*/ 8250199 w 9637663"/>
              <a:gd name="connsiteY1165" fmla="*/ 7410392 h 10295335"/>
              <a:gd name="connsiteX1166" fmla="*/ 8235279 w 9637663"/>
              <a:gd name="connsiteY1166" fmla="*/ 7365633 h 10295335"/>
              <a:gd name="connsiteX1167" fmla="*/ 8227819 w 9637663"/>
              <a:gd name="connsiteY1167" fmla="*/ 7365633 h 10295335"/>
              <a:gd name="connsiteX1168" fmla="*/ 8212900 w 9637663"/>
              <a:gd name="connsiteY1168" fmla="*/ 7365633 h 10295335"/>
              <a:gd name="connsiteX1169" fmla="*/ 8197982 w 9637663"/>
              <a:gd name="connsiteY1169" fmla="*/ 7365633 h 10295335"/>
              <a:gd name="connsiteX1170" fmla="*/ 8190522 w 9637663"/>
              <a:gd name="connsiteY1170" fmla="*/ 7380553 h 10295335"/>
              <a:gd name="connsiteX1171" fmla="*/ 8160684 w 9637663"/>
              <a:gd name="connsiteY1171" fmla="*/ 7380553 h 10295335"/>
              <a:gd name="connsiteX1172" fmla="*/ 8153224 w 9637663"/>
              <a:gd name="connsiteY1172" fmla="*/ 7395472 h 10295335"/>
              <a:gd name="connsiteX1173" fmla="*/ 8145766 w 9637663"/>
              <a:gd name="connsiteY1173" fmla="*/ 7380553 h 10295335"/>
              <a:gd name="connsiteX1174" fmla="*/ 8115928 w 9637663"/>
              <a:gd name="connsiteY1174" fmla="*/ 7395472 h 10295335"/>
              <a:gd name="connsiteX1175" fmla="*/ 8160684 w 9637663"/>
              <a:gd name="connsiteY1175" fmla="*/ 7410392 h 10295335"/>
              <a:gd name="connsiteX1176" fmla="*/ 8175604 w 9637663"/>
              <a:gd name="connsiteY1176" fmla="*/ 7410392 h 10295335"/>
              <a:gd name="connsiteX1177" fmla="*/ 8160684 w 9637663"/>
              <a:gd name="connsiteY1177" fmla="*/ 7425310 h 10295335"/>
              <a:gd name="connsiteX1178" fmla="*/ 8160684 w 9637663"/>
              <a:gd name="connsiteY1178" fmla="*/ 7440228 h 10295335"/>
              <a:gd name="connsiteX1179" fmla="*/ 8130846 w 9637663"/>
              <a:gd name="connsiteY1179" fmla="*/ 7455148 h 10295335"/>
              <a:gd name="connsiteX1180" fmla="*/ 8130846 w 9637663"/>
              <a:gd name="connsiteY1180" fmla="*/ 7484987 h 10295335"/>
              <a:gd name="connsiteX1181" fmla="*/ 8145766 w 9637663"/>
              <a:gd name="connsiteY1181" fmla="*/ 7484987 h 10295335"/>
              <a:gd name="connsiteX1182" fmla="*/ 8115928 w 9637663"/>
              <a:gd name="connsiteY1182" fmla="*/ 7514823 h 10295335"/>
              <a:gd name="connsiteX1183" fmla="*/ 8115928 w 9637663"/>
              <a:gd name="connsiteY1183" fmla="*/ 7544661 h 10295335"/>
              <a:gd name="connsiteX1184" fmla="*/ 8071171 w 9637663"/>
              <a:gd name="connsiteY1184" fmla="*/ 7559581 h 10295335"/>
              <a:gd name="connsiteX1185" fmla="*/ 8130846 w 9637663"/>
              <a:gd name="connsiteY1185" fmla="*/ 7559581 h 10295335"/>
              <a:gd name="connsiteX1186" fmla="*/ 8115928 w 9637663"/>
              <a:gd name="connsiteY1186" fmla="*/ 7574500 h 10295335"/>
              <a:gd name="connsiteX1187" fmla="*/ 8071171 w 9637663"/>
              <a:gd name="connsiteY1187" fmla="*/ 7589420 h 10295335"/>
              <a:gd name="connsiteX1188" fmla="*/ 8041332 w 9637663"/>
              <a:gd name="connsiteY1188" fmla="*/ 7604338 h 10295335"/>
              <a:gd name="connsiteX1189" fmla="*/ 8071171 w 9637663"/>
              <a:gd name="connsiteY1189" fmla="*/ 7619256 h 10295335"/>
              <a:gd name="connsiteX1190" fmla="*/ 8086089 w 9637663"/>
              <a:gd name="connsiteY1190" fmla="*/ 7619256 h 10295335"/>
              <a:gd name="connsiteX1191" fmla="*/ 8071171 w 9637663"/>
              <a:gd name="connsiteY1191" fmla="*/ 7634176 h 10295335"/>
              <a:gd name="connsiteX1192" fmla="*/ 8056251 w 9637663"/>
              <a:gd name="connsiteY1192" fmla="*/ 7634176 h 10295335"/>
              <a:gd name="connsiteX1193" fmla="*/ 8018954 w 9637663"/>
              <a:gd name="connsiteY1193" fmla="*/ 7656555 h 10295335"/>
              <a:gd name="connsiteX1194" fmla="*/ 8004034 w 9637663"/>
              <a:gd name="connsiteY1194" fmla="*/ 7693851 h 10295335"/>
              <a:gd name="connsiteX1195" fmla="*/ 7996576 w 9637663"/>
              <a:gd name="connsiteY1195" fmla="*/ 7708771 h 10295335"/>
              <a:gd name="connsiteX1196" fmla="*/ 7981656 w 9637663"/>
              <a:gd name="connsiteY1196" fmla="*/ 7723689 h 10295335"/>
              <a:gd name="connsiteX1197" fmla="*/ 7951818 w 9637663"/>
              <a:gd name="connsiteY1197" fmla="*/ 7708771 h 10295335"/>
              <a:gd name="connsiteX1198" fmla="*/ 7951818 w 9637663"/>
              <a:gd name="connsiteY1198" fmla="*/ 7723689 h 10295335"/>
              <a:gd name="connsiteX1199" fmla="*/ 7966738 w 9637663"/>
              <a:gd name="connsiteY1199" fmla="*/ 7753528 h 10295335"/>
              <a:gd name="connsiteX1200" fmla="*/ 7966738 w 9637663"/>
              <a:gd name="connsiteY1200" fmla="*/ 7738610 h 10295335"/>
              <a:gd name="connsiteX1201" fmla="*/ 7951818 w 9637663"/>
              <a:gd name="connsiteY1201" fmla="*/ 7738610 h 10295335"/>
              <a:gd name="connsiteX1202" fmla="*/ 7966738 w 9637663"/>
              <a:gd name="connsiteY1202" fmla="*/ 7753528 h 10295335"/>
              <a:gd name="connsiteX1203" fmla="*/ 7936900 w 9637663"/>
              <a:gd name="connsiteY1203" fmla="*/ 7753528 h 10295335"/>
              <a:gd name="connsiteX1204" fmla="*/ 7936900 w 9637663"/>
              <a:gd name="connsiteY1204" fmla="*/ 7768446 h 10295335"/>
              <a:gd name="connsiteX1205" fmla="*/ 7959278 w 9637663"/>
              <a:gd name="connsiteY1205" fmla="*/ 7775906 h 10295335"/>
              <a:gd name="connsiteX1206" fmla="*/ 7951818 w 9637663"/>
              <a:gd name="connsiteY1206" fmla="*/ 7783366 h 10295335"/>
              <a:gd name="connsiteX1207" fmla="*/ 7951818 w 9637663"/>
              <a:gd name="connsiteY1207" fmla="*/ 7798284 h 10295335"/>
              <a:gd name="connsiteX1208" fmla="*/ 7944360 w 9637663"/>
              <a:gd name="connsiteY1208" fmla="*/ 7783366 h 10295335"/>
              <a:gd name="connsiteX1209" fmla="*/ 7921981 w 9637663"/>
              <a:gd name="connsiteY1209" fmla="*/ 7783366 h 10295335"/>
              <a:gd name="connsiteX1210" fmla="*/ 7907061 w 9637663"/>
              <a:gd name="connsiteY1210" fmla="*/ 7783366 h 10295335"/>
              <a:gd name="connsiteX1211" fmla="*/ 7907061 w 9637663"/>
              <a:gd name="connsiteY1211" fmla="*/ 7805744 h 10295335"/>
              <a:gd name="connsiteX1212" fmla="*/ 7907061 w 9637663"/>
              <a:gd name="connsiteY1212" fmla="*/ 7813204 h 10295335"/>
              <a:gd name="connsiteX1213" fmla="*/ 7892143 w 9637663"/>
              <a:gd name="connsiteY1213" fmla="*/ 7850501 h 10295335"/>
              <a:gd name="connsiteX1214" fmla="*/ 7877222 w 9637663"/>
              <a:gd name="connsiteY1214" fmla="*/ 7857961 h 10295335"/>
              <a:gd name="connsiteX1215" fmla="*/ 7892143 w 9637663"/>
              <a:gd name="connsiteY1215" fmla="*/ 7887799 h 10295335"/>
              <a:gd name="connsiteX1216" fmla="*/ 7921981 w 9637663"/>
              <a:gd name="connsiteY1216" fmla="*/ 7902717 h 10295335"/>
              <a:gd name="connsiteX1217" fmla="*/ 7936900 w 9637663"/>
              <a:gd name="connsiteY1217" fmla="*/ 7902717 h 10295335"/>
              <a:gd name="connsiteX1218" fmla="*/ 7921981 w 9637663"/>
              <a:gd name="connsiteY1218" fmla="*/ 7917636 h 10295335"/>
              <a:gd name="connsiteX1219" fmla="*/ 7907061 w 9637663"/>
              <a:gd name="connsiteY1219" fmla="*/ 7947474 h 10295335"/>
              <a:gd name="connsiteX1220" fmla="*/ 7892143 w 9637663"/>
              <a:gd name="connsiteY1220" fmla="*/ 7977312 h 10295335"/>
              <a:gd name="connsiteX1221" fmla="*/ 7907061 w 9637663"/>
              <a:gd name="connsiteY1221" fmla="*/ 7977312 h 10295335"/>
              <a:gd name="connsiteX1222" fmla="*/ 7877222 w 9637663"/>
              <a:gd name="connsiteY1222" fmla="*/ 8007151 h 10295335"/>
              <a:gd name="connsiteX1223" fmla="*/ 7892143 w 9637663"/>
              <a:gd name="connsiteY1223" fmla="*/ 8007151 h 10295335"/>
              <a:gd name="connsiteX1224" fmla="*/ 7877222 w 9637663"/>
              <a:gd name="connsiteY1224" fmla="*/ 8022069 h 10295335"/>
              <a:gd name="connsiteX1225" fmla="*/ 7832466 w 9637663"/>
              <a:gd name="connsiteY1225" fmla="*/ 8036989 h 10295335"/>
              <a:gd name="connsiteX1226" fmla="*/ 7817548 w 9637663"/>
              <a:gd name="connsiteY1226" fmla="*/ 8051907 h 10295335"/>
              <a:gd name="connsiteX1227" fmla="*/ 7892143 w 9637663"/>
              <a:gd name="connsiteY1227" fmla="*/ 8051907 h 10295335"/>
              <a:gd name="connsiteX1228" fmla="*/ 7847386 w 9637663"/>
              <a:gd name="connsiteY1228" fmla="*/ 8081746 h 10295335"/>
              <a:gd name="connsiteX1229" fmla="*/ 7832466 w 9637663"/>
              <a:gd name="connsiteY1229" fmla="*/ 8081746 h 10295335"/>
              <a:gd name="connsiteX1230" fmla="*/ 7802628 w 9637663"/>
              <a:gd name="connsiteY1230" fmla="*/ 8096664 h 10295335"/>
              <a:gd name="connsiteX1231" fmla="*/ 7832466 w 9637663"/>
              <a:gd name="connsiteY1231" fmla="*/ 8096664 h 10295335"/>
              <a:gd name="connsiteX1232" fmla="*/ 7877222 w 9637663"/>
              <a:gd name="connsiteY1232" fmla="*/ 8111584 h 10295335"/>
              <a:gd name="connsiteX1233" fmla="*/ 7847386 w 9637663"/>
              <a:gd name="connsiteY1233" fmla="*/ 8111584 h 10295335"/>
              <a:gd name="connsiteX1234" fmla="*/ 7832466 w 9637663"/>
              <a:gd name="connsiteY1234" fmla="*/ 8126502 h 10295335"/>
              <a:gd name="connsiteX1235" fmla="*/ 7817548 w 9637663"/>
              <a:gd name="connsiteY1235" fmla="*/ 8126502 h 10295335"/>
              <a:gd name="connsiteX1236" fmla="*/ 7787710 w 9637663"/>
              <a:gd name="connsiteY1236" fmla="*/ 8148880 h 10295335"/>
              <a:gd name="connsiteX1237" fmla="*/ 7772792 w 9637663"/>
              <a:gd name="connsiteY1237" fmla="*/ 8186179 h 10295335"/>
              <a:gd name="connsiteX1238" fmla="*/ 7757872 w 9637663"/>
              <a:gd name="connsiteY1238" fmla="*/ 8186179 h 10295335"/>
              <a:gd name="connsiteX1239" fmla="*/ 7757872 w 9637663"/>
              <a:gd name="connsiteY1239" fmla="*/ 8201097 h 10295335"/>
              <a:gd name="connsiteX1240" fmla="*/ 7742953 w 9637663"/>
              <a:gd name="connsiteY1240" fmla="*/ 8201097 h 10295335"/>
              <a:gd name="connsiteX1241" fmla="*/ 7713115 w 9637663"/>
              <a:gd name="connsiteY1241" fmla="*/ 8186179 h 10295335"/>
              <a:gd name="connsiteX1242" fmla="*/ 7713115 w 9637663"/>
              <a:gd name="connsiteY1242" fmla="*/ 8201097 h 10295335"/>
              <a:gd name="connsiteX1243" fmla="*/ 7728033 w 9637663"/>
              <a:gd name="connsiteY1243" fmla="*/ 8245853 h 10295335"/>
              <a:gd name="connsiteX1244" fmla="*/ 7713115 w 9637663"/>
              <a:gd name="connsiteY1244" fmla="*/ 8245853 h 10295335"/>
              <a:gd name="connsiteX1245" fmla="*/ 7698197 w 9637663"/>
              <a:gd name="connsiteY1245" fmla="*/ 8216017 h 10295335"/>
              <a:gd name="connsiteX1246" fmla="*/ 7683277 w 9637663"/>
              <a:gd name="connsiteY1246" fmla="*/ 8201097 h 10295335"/>
              <a:gd name="connsiteX1247" fmla="*/ 7638520 w 9637663"/>
              <a:gd name="connsiteY1247" fmla="*/ 8216017 h 10295335"/>
              <a:gd name="connsiteX1248" fmla="*/ 7608682 w 9637663"/>
              <a:gd name="connsiteY1248" fmla="*/ 8216017 h 10295335"/>
              <a:gd name="connsiteX1249" fmla="*/ 7623602 w 9637663"/>
              <a:gd name="connsiteY1249" fmla="*/ 8208557 h 10295335"/>
              <a:gd name="connsiteX1250" fmla="*/ 7608682 w 9637663"/>
              <a:gd name="connsiteY1250" fmla="*/ 8201097 h 10295335"/>
              <a:gd name="connsiteX1251" fmla="*/ 7563925 w 9637663"/>
              <a:gd name="connsiteY1251" fmla="*/ 8201097 h 10295335"/>
              <a:gd name="connsiteX1252" fmla="*/ 7549005 w 9637663"/>
              <a:gd name="connsiteY1252" fmla="*/ 8216017 h 10295335"/>
              <a:gd name="connsiteX1253" fmla="*/ 7504249 w 9637663"/>
              <a:gd name="connsiteY1253" fmla="*/ 8216017 h 10295335"/>
              <a:gd name="connsiteX1254" fmla="*/ 7489331 w 9637663"/>
              <a:gd name="connsiteY1254" fmla="*/ 8208557 h 10295335"/>
              <a:gd name="connsiteX1255" fmla="*/ 7474410 w 9637663"/>
              <a:gd name="connsiteY1255" fmla="*/ 8216017 h 10295335"/>
              <a:gd name="connsiteX1256" fmla="*/ 7459492 w 9637663"/>
              <a:gd name="connsiteY1256" fmla="*/ 8201097 h 10295335"/>
              <a:gd name="connsiteX1257" fmla="*/ 7452032 w 9637663"/>
              <a:gd name="connsiteY1257" fmla="*/ 8186179 h 10295335"/>
              <a:gd name="connsiteX1258" fmla="*/ 7444574 w 9637663"/>
              <a:gd name="connsiteY1258" fmla="*/ 8201097 h 10295335"/>
              <a:gd name="connsiteX1259" fmla="*/ 7444574 w 9637663"/>
              <a:gd name="connsiteY1259" fmla="*/ 8216017 h 10295335"/>
              <a:gd name="connsiteX1260" fmla="*/ 7474410 w 9637663"/>
              <a:gd name="connsiteY1260" fmla="*/ 8216017 h 10295335"/>
              <a:gd name="connsiteX1261" fmla="*/ 7459492 w 9637663"/>
              <a:gd name="connsiteY1261" fmla="*/ 8230935 h 10295335"/>
              <a:gd name="connsiteX1262" fmla="*/ 7429654 w 9637663"/>
              <a:gd name="connsiteY1262" fmla="*/ 8230935 h 10295335"/>
              <a:gd name="connsiteX1263" fmla="*/ 7414736 w 9637663"/>
              <a:gd name="connsiteY1263" fmla="*/ 8245853 h 10295335"/>
              <a:gd name="connsiteX1264" fmla="*/ 7399815 w 9637663"/>
              <a:gd name="connsiteY1264" fmla="*/ 8253313 h 10295335"/>
              <a:gd name="connsiteX1265" fmla="*/ 7384897 w 9637663"/>
              <a:gd name="connsiteY1265" fmla="*/ 8260774 h 10295335"/>
              <a:gd name="connsiteX1266" fmla="*/ 7384897 w 9637663"/>
              <a:gd name="connsiteY1266" fmla="*/ 8245853 h 10295335"/>
              <a:gd name="connsiteX1267" fmla="*/ 7369979 w 9637663"/>
              <a:gd name="connsiteY1267" fmla="*/ 8260774 h 10295335"/>
              <a:gd name="connsiteX1268" fmla="*/ 7362519 w 9637663"/>
              <a:gd name="connsiteY1268" fmla="*/ 8290612 h 10295335"/>
              <a:gd name="connsiteX1269" fmla="*/ 7340141 w 9637663"/>
              <a:gd name="connsiteY1269" fmla="*/ 8305530 h 10295335"/>
              <a:gd name="connsiteX1270" fmla="*/ 7340141 w 9637663"/>
              <a:gd name="connsiteY1270" fmla="*/ 8290612 h 10295335"/>
              <a:gd name="connsiteX1271" fmla="*/ 7340141 w 9637663"/>
              <a:gd name="connsiteY1271" fmla="*/ 8275692 h 10295335"/>
              <a:gd name="connsiteX1272" fmla="*/ 7325221 w 9637663"/>
              <a:gd name="connsiteY1272" fmla="*/ 8275692 h 10295335"/>
              <a:gd name="connsiteX1273" fmla="*/ 7355059 w 9637663"/>
              <a:gd name="connsiteY1273" fmla="*/ 8230935 h 10295335"/>
              <a:gd name="connsiteX1274" fmla="*/ 7325221 w 9637663"/>
              <a:gd name="connsiteY1274" fmla="*/ 8230935 h 10295335"/>
              <a:gd name="connsiteX1275" fmla="*/ 7265546 w 9637663"/>
              <a:gd name="connsiteY1275" fmla="*/ 8201097 h 10295335"/>
              <a:gd name="connsiteX1276" fmla="*/ 7235708 w 9637663"/>
              <a:gd name="connsiteY1276" fmla="*/ 8156340 h 10295335"/>
              <a:gd name="connsiteX1277" fmla="*/ 7220789 w 9637663"/>
              <a:gd name="connsiteY1277" fmla="*/ 8156340 h 10295335"/>
              <a:gd name="connsiteX1278" fmla="*/ 7205869 w 9637663"/>
              <a:gd name="connsiteY1278" fmla="*/ 8141422 h 10295335"/>
              <a:gd name="connsiteX1279" fmla="*/ 7220789 w 9637663"/>
              <a:gd name="connsiteY1279" fmla="*/ 8126502 h 10295335"/>
              <a:gd name="connsiteX1280" fmla="*/ 7235708 w 9637663"/>
              <a:gd name="connsiteY1280" fmla="*/ 8096664 h 10295335"/>
              <a:gd name="connsiteX1281" fmla="*/ 7220789 w 9637663"/>
              <a:gd name="connsiteY1281" fmla="*/ 8096664 h 10295335"/>
              <a:gd name="connsiteX1282" fmla="*/ 7205869 w 9637663"/>
              <a:gd name="connsiteY1282" fmla="*/ 8096664 h 10295335"/>
              <a:gd name="connsiteX1283" fmla="*/ 7205869 w 9637663"/>
              <a:gd name="connsiteY1283" fmla="*/ 8111584 h 10295335"/>
              <a:gd name="connsiteX1284" fmla="*/ 7146195 w 9637663"/>
              <a:gd name="connsiteY1284" fmla="*/ 8126502 h 10295335"/>
              <a:gd name="connsiteX1285" fmla="*/ 7161113 w 9637663"/>
              <a:gd name="connsiteY1285" fmla="*/ 8111584 h 10295335"/>
              <a:gd name="connsiteX1286" fmla="*/ 7176031 w 9637663"/>
              <a:gd name="connsiteY1286" fmla="*/ 8096664 h 10295335"/>
              <a:gd name="connsiteX1287" fmla="*/ 7183491 w 9637663"/>
              <a:gd name="connsiteY1287" fmla="*/ 8074285 h 10295335"/>
              <a:gd name="connsiteX1288" fmla="*/ 7146195 w 9637663"/>
              <a:gd name="connsiteY1288" fmla="*/ 8066827 h 10295335"/>
              <a:gd name="connsiteX1289" fmla="*/ 7176031 w 9637663"/>
              <a:gd name="connsiteY1289" fmla="*/ 8051907 h 10295335"/>
              <a:gd name="connsiteX1290" fmla="*/ 7086518 w 9637663"/>
              <a:gd name="connsiteY1290" fmla="*/ 8007151 h 10295335"/>
              <a:gd name="connsiteX1291" fmla="*/ 7071598 w 9637663"/>
              <a:gd name="connsiteY1291" fmla="*/ 7992230 h 10295335"/>
              <a:gd name="connsiteX1292" fmla="*/ 7071598 w 9637663"/>
              <a:gd name="connsiteY1292" fmla="*/ 7977312 h 10295335"/>
              <a:gd name="connsiteX1293" fmla="*/ 7041761 w 9637663"/>
              <a:gd name="connsiteY1293" fmla="*/ 7977312 h 10295335"/>
              <a:gd name="connsiteX1294" fmla="*/ 7026841 w 9637663"/>
              <a:gd name="connsiteY1294" fmla="*/ 7992230 h 10295335"/>
              <a:gd name="connsiteX1295" fmla="*/ 7011923 w 9637663"/>
              <a:gd name="connsiteY1295" fmla="*/ 7977312 h 10295335"/>
              <a:gd name="connsiteX1296" fmla="*/ 7026841 w 9637663"/>
              <a:gd name="connsiteY1296" fmla="*/ 7962394 h 10295335"/>
              <a:gd name="connsiteX1297" fmla="*/ 7011923 w 9637663"/>
              <a:gd name="connsiteY1297" fmla="*/ 7947474 h 10295335"/>
              <a:gd name="connsiteX1298" fmla="*/ 6997003 w 9637663"/>
              <a:gd name="connsiteY1298" fmla="*/ 7947474 h 10295335"/>
              <a:gd name="connsiteX1299" fmla="*/ 7004463 w 9637663"/>
              <a:gd name="connsiteY1299" fmla="*/ 7932556 h 10295335"/>
              <a:gd name="connsiteX1300" fmla="*/ 7011923 w 9637663"/>
              <a:gd name="connsiteY1300" fmla="*/ 7917636 h 10295335"/>
              <a:gd name="connsiteX1301" fmla="*/ 6982085 w 9637663"/>
              <a:gd name="connsiteY1301" fmla="*/ 7917636 h 10295335"/>
              <a:gd name="connsiteX1302" fmla="*/ 6967166 w 9637663"/>
              <a:gd name="connsiteY1302" fmla="*/ 7917636 h 10295335"/>
              <a:gd name="connsiteX1303" fmla="*/ 6967166 w 9637663"/>
              <a:gd name="connsiteY1303" fmla="*/ 7902717 h 10295335"/>
              <a:gd name="connsiteX1304" fmla="*/ 6952248 w 9637663"/>
              <a:gd name="connsiteY1304" fmla="*/ 7902717 h 10295335"/>
              <a:gd name="connsiteX1305" fmla="*/ 6967166 w 9637663"/>
              <a:gd name="connsiteY1305" fmla="*/ 7917636 h 10295335"/>
              <a:gd name="connsiteX1306" fmla="*/ 6937328 w 9637663"/>
              <a:gd name="connsiteY1306" fmla="*/ 7917636 h 10295335"/>
              <a:gd name="connsiteX1307" fmla="*/ 6892572 w 9637663"/>
              <a:gd name="connsiteY1307" fmla="*/ 7932556 h 10295335"/>
              <a:gd name="connsiteX1308" fmla="*/ 6877651 w 9637663"/>
              <a:gd name="connsiteY1308" fmla="*/ 7947474 h 10295335"/>
              <a:gd name="connsiteX1309" fmla="*/ 6877651 w 9637663"/>
              <a:gd name="connsiteY1309" fmla="*/ 7932556 h 10295335"/>
              <a:gd name="connsiteX1310" fmla="*/ 6862733 w 9637663"/>
              <a:gd name="connsiteY1310" fmla="*/ 7932556 h 10295335"/>
              <a:gd name="connsiteX1311" fmla="*/ 6847815 w 9637663"/>
              <a:gd name="connsiteY1311" fmla="*/ 7932556 h 10295335"/>
              <a:gd name="connsiteX1312" fmla="*/ 6817977 w 9637663"/>
              <a:gd name="connsiteY1312" fmla="*/ 7962394 h 10295335"/>
              <a:gd name="connsiteX1313" fmla="*/ 6840355 w 9637663"/>
              <a:gd name="connsiteY1313" fmla="*/ 7932556 h 10295335"/>
              <a:gd name="connsiteX1314" fmla="*/ 6847815 w 9637663"/>
              <a:gd name="connsiteY1314" fmla="*/ 7910178 h 10295335"/>
              <a:gd name="connsiteX1315" fmla="*/ 6817977 w 9637663"/>
              <a:gd name="connsiteY1315" fmla="*/ 7910178 h 10295335"/>
              <a:gd name="connsiteX1316" fmla="*/ 6803057 w 9637663"/>
              <a:gd name="connsiteY1316" fmla="*/ 7902717 h 10295335"/>
              <a:gd name="connsiteX1317" fmla="*/ 6803057 w 9637663"/>
              <a:gd name="connsiteY1317" fmla="*/ 7887799 h 10295335"/>
              <a:gd name="connsiteX1318" fmla="*/ 6795599 w 9637663"/>
              <a:gd name="connsiteY1318" fmla="*/ 7902717 h 10295335"/>
              <a:gd name="connsiteX1319" fmla="*/ 6803057 w 9637663"/>
              <a:gd name="connsiteY1319" fmla="*/ 7925096 h 10295335"/>
              <a:gd name="connsiteX1320" fmla="*/ 6832895 w 9637663"/>
              <a:gd name="connsiteY1320" fmla="*/ 7917636 h 10295335"/>
              <a:gd name="connsiteX1321" fmla="*/ 6817977 w 9637663"/>
              <a:gd name="connsiteY1321" fmla="*/ 7932556 h 10295335"/>
              <a:gd name="connsiteX1322" fmla="*/ 6773220 w 9637663"/>
              <a:gd name="connsiteY1322" fmla="*/ 7932556 h 10295335"/>
              <a:gd name="connsiteX1323" fmla="*/ 6773220 w 9637663"/>
              <a:gd name="connsiteY1323" fmla="*/ 7947474 h 10295335"/>
              <a:gd name="connsiteX1324" fmla="*/ 6743382 w 9637663"/>
              <a:gd name="connsiteY1324" fmla="*/ 7962394 h 10295335"/>
              <a:gd name="connsiteX1325" fmla="*/ 6743382 w 9637663"/>
              <a:gd name="connsiteY1325" fmla="*/ 7947474 h 10295335"/>
              <a:gd name="connsiteX1326" fmla="*/ 6743382 w 9637663"/>
              <a:gd name="connsiteY1326" fmla="*/ 7932556 h 10295335"/>
              <a:gd name="connsiteX1327" fmla="*/ 6728462 w 9637663"/>
              <a:gd name="connsiteY1327" fmla="*/ 7962394 h 10295335"/>
              <a:gd name="connsiteX1328" fmla="*/ 6713544 w 9637663"/>
              <a:gd name="connsiteY1328" fmla="*/ 7992230 h 10295335"/>
              <a:gd name="connsiteX1329" fmla="*/ 6698625 w 9637663"/>
              <a:gd name="connsiteY1329" fmla="*/ 8007151 h 10295335"/>
              <a:gd name="connsiteX1330" fmla="*/ 6698625 w 9637663"/>
              <a:gd name="connsiteY1330" fmla="*/ 7992230 h 10295335"/>
              <a:gd name="connsiteX1331" fmla="*/ 6698625 w 9637663"/>
              <a:gd name="connsiteY1331" fmla="*/ 7977312 h 10295335"/>
              <a:gd name="connsiteX1332" fmla="*/ 6683705 w 9637663"/>
              <a:gd name="connsiteY1332" fmla="*/ 7969852 h 10295335"/>
              <a:gd name="connsiteX1333" fmla="*/ 6698625 w 9637663"/>
              <a:gd name="connsiteY1333" fmla="*/ 7947474 h 10295335"/>
              <a:gd name="connsiteX1334" fmla="*/ 6713544 w 9637663"/>
              <a:gd name="connsiteY1334" fmla="*/ 7932556 h 10295335"/>
              <a:gd name="connsiteX1335" fmla="*/ 6683705 w 9637663"/>
              <a:gd name="connsiteY1335" fmla="*/ 7917636 h 10295335"/>
              <a:gd name="connsiteX1336" fmla="*/ 6609110 w 9637663"/>
              <a:gd name="connsiteY1336" fmla="*/ 7887799 h 10295335"/>
              <a:gd name="connsiteX1337" fmla="*/ 6594192 w 9637663"/>
              <a:gd name="connsiteY1337" fmla="*/ 7872879 h 10295335"/>
              <a:gd name="connsiteX1338" fmla="*/ 6579272 w 9637663"/>
              <a:gd name="connsiteY1338" fmla="*/ 7857961 h 10295335"/>
              <a:gd name="connsiteX1339" fmla="*/ 6564354 w 9637663"/>
              <a:gd name="connsiteY1339" fmla="*/ 7843041 h 10295335"/>
              <a:gd name="connsiteX1340" fmla="*/ 6549436 w 9637663"/>
              <a:gd name="connsiteY1340" fmla="*/ 7843041 h 10295335"/>
              <a:gd name="connsiteX1341" fmla="*/ 6534516 w 9637663"/>
              <a:gd name="connsiteY1341" fmla="*/ 7828123 h 10295335"/>
              <a:gd name="connsiteX1342" fmla="*/ 6534516 w 9637663"/>
              <a:gd name="connsiteY1342" fmla="*/ 7843041 h 10295335"/>
              <a:gd name="connsiteX1343" fmla="*/ 6512137 w 9637663"/>
              <a:gd name="connsiteY1343" fmla="*/ 7857961 h 10295335"/>
              <a:gd name="connsiteX1344" fmla="*/ 6504677 w 9637663"/>
              <a:gd name="connsiteY1344" fmla="*/ 7857961 h 10295335"/>
              <a:gd name="connsiteX1345" fmla="*/ 6474841 w 9637663"/>
              <a:gd name="connsiteY1345" fmla="*/ 7872879 h 10295335"/>
              <a:gd name="connsiteX1346" fmla="*/ 6467381 w 9637663"/>
              <a:gd name="connsiteY1346" fmla="*/ 7865421 h 10295335"/>
              <a:gd name="connsiteX1347" fmla="*/ 6459921 w 9637663"/>
              <a:gd name="connsiteY1347" fmla="*/ 7857961 h 10295335"/>
              <a:gd name="connsiteX1348" fmla="*/ 6452461 w 9637663"/>
              <a:gd name="connsiteY1348" fmla="*/ 7857961 h 10295335"/>
              <a:gd name="connsiteX1349" fmla="*/ 6430082 w 9637663"/>
              <a:gd name="connsiteY1349" fmla="*/ 7872879 h 10295335"/>
              <a:gd name="connsiteX1350" fmla="*/ 6415164 w 9637663"/>
              <a:gd name="connsiteY1350" fmla="*/ 7887799 h 10295335"/>
              <a:gd name="connsiteX1351" fmla="*/ 6400244 w 9637663"/>
              <a:gd name="connsiteY1351" fmla="*/ 7887799 h 10295335"/>
              <a:gd name="connsiteX1352" fmla="*/ 6385326 w 9637663"/>
              <a:gd name="connsiteY1352" fmla="*/ 7887799 h 10295335"/>
              <a:gd name="connsiteX1353" fmla="*/ 6370408 w 9637663"/>
              <a:gd name="connsiteY1353" fmla="*/ 7887799 h 10295335"/>
              <a:gd name="connsiteX1354" fmla="*/ 6370408 w 9637663"/>
              <a:gd name="connsiteY1354" fmla="*/ 7872879 h 10295335"/>
              <a:gd name="connsiteX1355" fmla="*/ 6355488 w 9637663"/>
              <a:gd name="connsiteY1355" fmla="*/ 7865421 h 10295335"/>
              <a:gd name="connsiteX1356" fmla="*/ 6340569 w 9637663"/>
              <a:gd name="connsiteY1356" fmla="*/ 7857961 h 10295335"/>
              <a:gd name="connsiteX1357" fmla="*/ 6325649 w 9637663"/>
              <a:gd name="connsiteY1357" fmla="*/ 7857961 h 10295335"/>
              <a:gd name="connsiteX1358" fmla="*/ 6280893 w 9637663"/>
              <a:gd name="connsiteY1358" fmla="*/ 7843041 h 10295335"/>
              <a:gd name="connsiteX1359" fmla="*/ 6273435 w 9637663"/>
              <a:gd name="connsiteY1359" fmla="*/ 7828123 h 10295335"/>
              <a:gd name="connsiteX1360" fmla="*/ 6258514 w 9637663"/>
              <a:gd name="connsiteY1360" fmla="*/ 7828123 h 10295335"/>
              <a:gd name="connsiteX1361" fmla="*/ 6243596 w 9637663"/>
              <a:gd name="connsiteY1361" fmla="*/ 7828123 h 10295335"/>
              <a:gd name="connsiteX1362" fmla="*/ 6236136 w 9637663"/>
              <a:gd name="connsiteY1362" fmla="*/ 7843041 h 10295335"/>
              <a:gd name="connsiteX1363" fmla="*/ 6236136 w 9637663"/>
              <a:gd name="connsiteY1363" fmla="*/ 7872879 h 10295335"/>
              <a:gd name="connsiteX1364" fmla="*/ 6221218 w 9637663"/>
              <a:gd name="connsiteY1364" fmla="*/ 7857961 h 10295335"/>
              <a:gd name="connsiteX1365" fmla="*/ 6221218 w 9637663"/>
              <a:gd name="connsiteY1365" fmla="*/ 7843041 h 10295335"/>
              <a:gd name="connsiteX1366" fmla="*/ 6206298 w 9637663"/>
              <a:gd name="connsiteY1366" fmla="*/ 7843041 h 10295335"/>
              <a:gd name="connsiteX1367" fmla="*/ 6191380 w 9637663"/>
              <a:gd name="connsiteY1367" fmla="*/ 7865421 h 10295335"/>
              <a:gd name="connsiteX1368" fmla="*/ 6206298 w 9637663"/>
              <a:gd name="connsiteY1368" fmla="*/ 7902717 h 10295335"/>
              <a:gd name="connsiteX1369" fmla="*/ 6176460 w 9637663"/>
              <a:gd name="connsiteY1369" fmla="*/ 7887799 h 10295335"/>
              <a:gd name="connsiteX1370" fmla="*/ 6154082 w 9637663"/>
              <a:gd name="connsiteY1370" fmla="*/ 7835583 h 10295335"/>
              <a:gd name="connsiteX1371" fmla="*/ 6131703 w 9637663"/>
              <a:gd name="connsiteY1371" fmla="*/ 7813204 h 10295335"/>
              <a:gd name="connsiteX1372" fmla="*/ 6139163 w 9637663"/>
              <a:gd name="connsiteY1372" fmla="*/ 7865421 h 10295335"/>
              <a:gd name="connsiteX1373" fmla="*/ 6169002 w 9637663"/>
              <a:gd name="connsiteY1373" fmla="*/ 7940016 h 10295335"/>
              <a:gd name="connsiteX1374" fmla="*/ 6176460 w 9637663"/>
              <a:gd name="connsiteY1374" fmla="*/ 7992230 h 10295335"/>
              <a:gd name="connsiteX1375" fmla="*/ 6176460 w 9637663"/>
              <a:gd name="connsiteY1375" fmla="*/ 8007151 h 10295335"/>
              <a:gd name="connsiteX1376" fmla="*/ 6198840 w 9637663"/>
              <a:gd name="connsiteY1376" fmla="*/ 8029529 h 10295335"/>
              <a:gd name="connsiteX1377" fmla="*/ 6228676 w 9637663"/>
              <a:gd name="connsiteY1377" fmla="*/ 8089206 h 10295335"/>
              <a:gd name="connsiteX1378" fmla="*/ 6236136 w 9637663"/>
              <a:gd name="connsiteY1378" fmla="*/ 8126502 h 10295335"/>
              <a:gd name="connsiteX1379" fmla="*/ 6221218 w 9637663"/>
              <a:gd name="connsiteY1379" fmla="*/ 8126502 h 10295335"/>
              <a:gd name="connsiteX1380" fmla="*/ 6236136 w 9637663"/>
              <a:gd name="connsiteY1380" fmla="*/ 8156340 h 10295335"/>
              <a:gd name="connsiteX1381" fmla="*/ 6221218 w 9637663"/>
              <a:gd name="connsiteY1381" fmla="*/ 8171259 h 10295335"/>
              <a:gd name="connsiteX1382" fmla="*/ 6236136 w 9637663"/>
              <a:gd name="connsiteY1382" fmla="*/ 8186179 h 10295335"/>
              <a:gd name="connsiteX1383" fmla="*/ 6221218 w 9637663"/>
              <a:gd name="connsiteY1383" fmla="*/ 8216017 h 10295335"/>
              <a:gd name="connsiteX1384" fmla="*/ 6221218 w 9637663"/>
              <a:gd name="connsiteY1384" fmla="*/ 8230935 h 10295335"/>
              <a:gd name="connsiteX1385" fmla="*/ 6221218 w 9637663"/>
              <a:gd name="connsiteY1385" fmla="*/ 8245853 h 10295335"/>
              <a:gd name="connsiteX1386" fmla="*/ 6236136 w 9637663"/>
              <a:gd name="connsiteY1386" fmla="*/ 8230935 h 10295335"/>
              <a:gd name="connsiteX1387" fmla="*/ 6265974 w 9637663"/>
              <a:gd name="connsiteY1387" fmla="*/ 8216017 h 10295335"/>
              <a:gd name="connsiteX1388" fmla="*/ 6271568 w 9637663"/>
              <a:gd name="connsiteY1388" fmla="*/ 8215083 h 10295335"/>
              <a:gd name="connsiteX1389" fmla="*/ 6272368 w 9637663"/>
              <a:gd name="connsiteY1389" fmla="*/ 8213886 h 10295335"/>
              <a:gd name="connsiteX1390" fmla="*/ 6280893 w 9637663"/>
              <a:gd name="connsiteY1390" fmla="*/ 8230935 h 10295335"/>
              <a:gd name="connsiteX1391" fmla="*/ 6295813 w 9637663"/>
              <a:gd name="connsiteY1391" fmla="*/ 8245853 h 10295335"/>
              <a:gd name="connsiteX1392" fmla="*/ 6280893 w 9637663"/>
              <a:gd name="connsiteY1392" fmla="*/ 8245853 h 10295335"/>
              <a:gd name="connsiteX1393" fmla="*/ 6288353 w 9637663"/>
              <a:gd name="connsiteY1393" fmla="*/ 8260774 h 10295335"/>
              <a:gd name="connsiteX1394" fmla="*/ 6295813 w 9637663"/>
              <a:gd name="connsiteY1394" fmla="*/ 8260774 h 10295335"/>
              <a:gd name="connsiteX1395" fmla="*/ 6310731 w 9637663"/>
              <a:gd name="connsiteY1395" fmla="*/ 8275692 h 10295335"/>
              <a:gd name="connsiteX1396" fmla="*/ 6280893 w 9637663"/>
              <a:gd name="connsiteY1396" fmla="*/ 8260774 h 10295335"/>
              <a:gd name="connsiteX1397" fmla="*/ 6251054 w 9637663"/>
              <a:gd name="connsiteY1397" fmla="*/ 8230935 h 10295335"/>
              <a:gd name="connsiteX1398" fmla="*/ 6265974 w 9637663"/>
              <a:gd name="connsiteY1398" fmla="*/ 8275692 h 10295335"/>
              <a:gd name="connsiteX1399" fmla="*/ 6280893 w 9637663"/>
              <a:gd name="connsiteY1399" fmla="*/ 8305530 h 10295335"/>
              <a:gd name="connsiteX1400" fmla="*/ 6280893 w 9637663"/>
              <a:gd name="connsiteY1400" fmla="*/ 8320448 h 10295335"/>
              <a:gd name="connsiteX1401" fmla="*/ 6265974 w 9637663"/>
              <a:gd name="connsiteY1401" fmla="*/ 8335368 h 10295335"/>
              <a:gd name="connsiteX1402" fmla="*/ 6280893 w 9637663"/>
              <a:gd name="connsiteY1402" fmla="*/ 8350287 h 10295335"/>
              <a:gd name="connsiteX1403" fmla="*/ 6295813 w 9637663"/>
              <a:gd name="connsiteY1403" fmla="*/ 8365207 h 10295335"/>
              <a:gd name="connsiteX1404" fmla="*/ 6310731 w 9637663"/>
              <a:gd name="connsiteY1404" fmla="*/ 8380125 h 10295335"/>
              <a:gd name="connsiteX1405" fmla="*/ 6325649 w 9637663"/>
              <a:gd name="connsiteY1405" fmla="*/ 8409963 h 10295335"/>
              <a:gd name="connsiteX1406" fmla="*/ 6325649 w 9637663"/>
              <a:gd name="connsiteY1406" fmla="*/ 8424881 h 10295335"/>
              <a:gd name="connsiteX1407" fmla="*/ 6333109 w 9637663"/>
              <a:gd name="connsiteY1407" fmla="*/ 8432342 h 10295335"/>
              <a:gd name="connsiteX1408" fmla="*/ 6318191 w 9637663"/>
              <a:gd name="connsiteY1408" fmla="*/ 8447260 h 10295335"/>
              <a:gd name="connsiteX1409" fmla="*/ 6318191 w 9637663"/>
              <a:gd name="connsiteY1409" fmla="*/ 8462180 h 10295335"/>
              <a:gd name="connsiteX1410" fmla="*/ 6340569 w 9637663"/>
              <a:gd name="connsiteY1410" fmla="*/ 8454720 h 10295335"/>
              <a:gd name="connsiteX1411" fmla="*/ 6355488 w 9637663"/>
              <a:gd name="connsiteY1411" fmla="*/ 8514397 h 10295335"/>
              <a:gd name="connsiteX1412" fmla="*/ 6357352 w 9637663"/>
              <a:gd name="connsiteY1412" fmla="*/ 8519990 h 10295335"/>
              <a:gd name="connsiteX1413" fmla="*/ 6359632 w 9637663"/>
              <a:gd name="connsiteY1413" fmla="*/ 8526829 h 10295335"/>
              <a:gd name="connsiteX1414" fmla="*/ 6362948 w 9637663"/>
              <a:gd name="connsiteY1414" fmla="*/ 8521855 h 10295335"/>
              <a:gd name="connsiteX1415" fmla="*/ 6370408 w 9637663"/>
              <a:gd name="connsiteY1415" fmla="*/ 8514397 h 10295335"/>
              <a:gd name="connsiteX1416" fmla="*/ 6362948 w 9637663"/>
              <a:gd name="connsiteY1416" fmla="*/ 8529315 h 10295335"/>
              <a:gd name="connsiteX1417" fmla="*/ 6359964 w 9637663"/>
              <a:gd name="connsiteY1417" fmla="*/ 8527823 h 10295335"/>
              <a:gd name="connsiteX1418" fmla="*/ 6362948 w 9637663"/>
              <a:gd name="connsiteY1418" fmla="*/ 8536775 h 10295335"/>
              <a:gd name="connsiteX1419" fmla="*/ 6385326 w 9637663"/>
              <a:gd name="connsiteY1419" fmla="*/ 8559153 h 10295335"/>
              <a:gd name="connsiteX1420" fmla="*/ 6400244 w 9637663"/>
              <a:gd name="connsiteY1420" fmla="*/ 8574071 h 10295335"/>
              <a:gd name="connsiteX1421" fmla="*/ 6400244 w 9637663"/>
              <a:gd name="connsiteY1421" fmla="*/ 8596449 h 10295335"/>
              <a:gd name="connsiteX1422" fmla="*/ 6400244 w 9637663"/>
              <a:gd name="connsiteY1422" fmla="*/ 8603910 h 10295335"/>
              <a:gd name="connsiteX1423" fmla="*/ 6415164 w 9637663"/>
              <a:gd name="connsiteY1423" fmla="*/ 8618830 h 10295335"/>
              <a:gd name="connsiteX1424" fmla="*/ 6407705 w 9637663"/>
              <a:gd name="connsiteY1424" fmla="*/ 8633748 h 10295335"/>
              <a:gd name="connsiteX1425" fmla="*/ 6430082 w 9637663"/>
              <a:gd name="connsiteY1425" fmla="*/ 8648666 h 10295335"/>
              <a:gd name="connsiteX1426" fmla="*/ 6430082 w 9637663"/>
              <a:gd name="connsiteY1426" fmla="*/ 8663586 h 10295335"/>
              <a:gd name="connsiteX1427" fmla="*/ 6430082 w 9637663"/>
              <a:gd name="connsiteY1427" fmla="*/ 8693425 h 10295335"/>
              <a:gd name="connsiteX1428" fmla="*/ 6452461 w 9637663"/>
              <a:gd name="connsiteY1428" fmla="*/ 8723261 h 10295335"/>
              <a:gd name="connsiteX1429" fmla="*/ 6474841 w 9637663"/>
              <a:gd name="connsiteY1429" fmla="*/ 8753099 h 10295335"/>
              <a:gd name="connsiteX1430" fmla="*/ 6474841 w 9637663"/>
              <a:gd name="connsiteY1430" fmla="*/ 8768019 h 10295335"/>
              <a:gd name="connsiteX1431" fmla="*/ 6489759 w 9637663"/>
              <a:gd name="connsiteY1431" fmla="*/ 8782938 h 10295335"/>
              <a:gd name="connsiteX1432" fmla="*/ 6489759 w 9637663"/>
              <a:gd name="connsiteY1432" fmla="*/ 8812776 h 10295335"/>
              <a:gd name="connsiteX1433" fmla="*/ 6459921 w 9637663"/>
              <a:gd name="connsiteY1433" fmla="*/ 8753099 h 10295335"/>
              <a:gd name="connsiteX1434" fmla="*/ 6445002 w 9637663"/>
              <a:gd name="connsiteY1434" fmla="*/ 8745639 h 10295335"/>
              <a:gd name="connsiteX1435" fmla="*/ 6437542 w 9637663"/>
              <a:gd name="connsiteY1435" fmla="*/ 8768019 h 10295335"/>
              <a:gd name="connsiteX1436" fmla="*/ 6474841 w 9637663"/>
              <a:gd name="connsiteY1436" fmla="*/ 8827694 h 10295335"/>
              <a:gd name="connsiteX1437" fmla="*/ 6504677 w 9637663"/>
              <a:gd name="connsiteY1437" fmla="*/ 8887371 h 10295335"/>
              <a:gd name="connsiteX1438" fmla="*/ 6519597 w 9637663"/>
              <a:gd name="connsiteY1438" fmla="*/ 8902289 h 10295335"/>
              <a:gd name="connsiteX1439" fmla="*/ 6534516 w 9637663"/>
              <a:gd name="connsiteY1439" fmla="*/ 8902289 h 10295335"/>
              <a:gd name="connsiteX1440" fmla="*/ 6534516 w 9637663"/>
              <a:gd name="connsiteY1440" fmla="*/ 8932127 h 10295335"/>
              <a:gd name="connsiteX1441" fmla="*/ 6549436 w 9637663"/>
              <a:gd name="connsiteY1441" fmla="*/ 8947046 h 10295335"/>
              <a:gd name="connsiteX1442" fmla="*/ 6564354 w 9637663"/>
              <a:gd name="connsiteY1442" fmla="*/ 8976884 h 10295335"/>
              <a:gd name="connsiteX1443" fmla="*/ 6564354 w 9637663"/>
              <a:gd name="connsiteY1443" fmla="*/ 8991804 h 10295335"/>
              <a:gd name="connsiteX1444" fmla="*/ 6579272 w 9637663"/>
              <a:gd name="connsiteY1444" fmla="*/ 9021642 h 10295335"/>
              <a:gd name="connsiteX1445" fmla="*/ 6601650 w 9637663"/>
              <a:gd name="connsiteY1445" fmla="*/ 9051479 h 10295335"/>
              <a:gd name="connsiteX1446" fmla="*/ 6624031 w 9637663"/>
              <a:gd name="connsiteY1446" fmla="*/ 9081317 h 10295335"/>
              <a:gd name="connsiteX1447" fmla="*/ 6653867 w 9637663"/>
              <a:gd name="connsiteY1447" fmla="*/ 9126074 h 10295335"/>
              <a:gd name="connsiteX1448" fmla="*/ 6653867 w 9637663"/>
              <a:gd name="connsiteY1448" fmla="*/ 9140994 h 10295335"/>
              <a:gd name="connsiteX1449" fmla="*/ 6683705 w 9637663"/>
              <a:gd name="connsiteY1449" fmla="*/ 9185750 h 10295335"/>
              <a:gd name="connsiteX1450" fmla="*/ 6698625 w 9637663"/>
              <a:gd name="connsiteY1450" fmla="*/ 9230507 h 10295335"/>
              <a:gd name="connsiteX1451" fmla="*/ 6698625 w 9637663"/>
              <a:gd name="connsiteY1451" fmla="*/ 9245427 h 10295335"/>
              <a:gd name="connsiteX1452" fmla="*/ 6713544 w 9637663"/>
              <a:gd name="connsiteY1452" fmla="*/ 9245427 h 10295335"/>
              <a:gd name="connsiteX1453" fmla="*/ 6728462 w 9637663"/>
              <a:gd name="connsiteY1453" fmla="*/ 9275263 h 10295335"/>
              <a:gd name="connsiteX1454" fmla="*/ 6728462 w 9637663"/>
              <a:gd name="connsiteY1454" fmla="*/ 9290183 h 10295335"/>
              <a:gd name="connsiteX1455" fmla="*/ 6728462 w 9637663"/>
              <a:gd name="connsiteY1455" fmla="*/ 9305102 h 10295335"/>
              <a:gd name="connsiteX1456" fmla="*/ 6728462 w 9637663"/>
              <a:gd name="connsiteY1456" fmla="*/ 9320022 h 10295335"/>
              <a:gd name="connsiteX1457" fmla="*/ 6706083 w 9637663"/>
              <a:gd name="connsiteY1457" fmla="*/ 9297644 h 10295335"/>
              <a:gd name="connsiteX1458" fmla="*/ 6676247 w 9637663"/>
              <a:gd name="connsiteY1458" fmla="*/ 9252885 h 10295335"/>
              <a:gd name="connsiteX1459" fmla="*/ 6653867 w 9637663"/>
              <a:gd name="connsiteY1459" fmla="*/ 9230507 h 10295335"/>
              <a:gd name="connsiteX1460" fmla="*/ 6638949 w 9637663"/>
              <a:gd name="connsiteY1460" fmla="*/ 9215589 h 10295335"/>
              <a:gd name="connsiteX1461" fmla="*/ 6609110 w 9637663"/>
              <a:gd name="connsiteY1461" fmla="*/ 9170832 h 10295335"/>
              <a:gd name="connsiteX1462" fmla="*/ 6624031 w 9637663"/>
              <a:gd name="connsiteY1462" fmla="*/ 9200668 h 10295335"/>
              <a:gd name="connsiteX1463" fmla="*/ 6631489 w 9637663"/>
              <a:gd name="connsiteY1463" fmla="*/ 9230507 h 10295335"/>
              <a:gd name="connsiteX1464" fmla="*/ 6653867 w 9637663"/>
              <a:gd name="connsiteY1464" fmla="*/ 9260345 h 10295335"/>
              <a:gd name="connsiteX1465" fmla="*/ 6668787 w 9637663"/>
              <a:gd name="connsiteY1465" fmla="*/ 9290183 h 10295335"/>
              <a:gd name="connsiteX1466" fmla="*/ 6678733 w 9637663"/>
              <a:gd name="connsiteY1466" fmla="*/ 9306760 h 10295335"/>
              <a:gd name="connsiteX1467" fmla="*/ 6676247 w 9637663"/>
              <a:gd name="connsiteY1467" fmla="*/ 9305102 h 10295335"/>
              <a:gd name="connsiteX1468" fmla="*/ 6676247 w 9637663"/>
              <a:gd name="connsiteY1468" fmla="*/ 9312562 h 10295335"/>
              <a:gd name="connsiteX1469" fmla="*/ 6683705 w 9637663"/>
              <a:gd name="connsiteY1469" fmla="*/ 9320022 h 10295335"/>
              <a:gd name="connsiteX1470" fmla="*/ 6682558 w 9637663"/>
              <a:gd name="connsiteY1470" fmla="*/ 9313135 h 10295335"/>
              <a:gd name="connsiteX1471" fmla="*/ 6713544 w 9637663"/>
              <a:gd name="connsiteY1471" fmla="*/ 9364778 h 10295335"/>
              <a:gd name="connsiteX1472" fmla="*/ 6728462 w 9637663"/>
              <a:gd name="connsiteY1472" fmla="*/ 9364778 h 10295335"/>
              <a:gd name="connsiteX1473" fmla="*/ 6743382 w 9637663"/>
              <a:gd name="connsiteY1473" fmla="*/ 9372238 h 10295335"/>
              <a:gd name="connsiteX1474" fmla="*/ 6765760 w 9637663"/>
              <a:gd name="connsiteY1474" fmla="*/ 9372238 h 10295335"/>
              <a:gd name="connsiteX1475" fmla="*/ 6773220 w 9637663"/>
              <a:gd name="connsiteY1475" fmla="*/ 9364778 h 10295335"/>
              <a:gd name="connsiteX1476" fmla="*/ 6788138 w 9637663"/>
              <a:gd name="connsiteY1476" fmla="*/ 9364778 h 10295335"/>
              <a:gd name="connsiteX1477" fmla="*/ 6803057 w 9637663"/>
              <a:gd name="connsiteY1477" fmla="*/ 9379697 h 10295335"/>
              <a:gd name="connsiteX1478" fmla="*/ 6803057 w 9637663"/>
              <a:gd name="connsiteY1478" fmla="*/ 9409535 h 10295335"/>
              <a:gd name="connsiteX1479" fmla="*/ 6803057 w 9637663"/>
              <a:gd name="connsiteY1479" fmla="*/ 9439373 h 10295335"/>
              <a:gd name="connsiteX1480" fmla="*/ 6773220 w 9637663"/>
              <a:gd name="connsiteY1480" fmla="*/ 9428184 h 10295335"/>
              <a:gd name="connsiteX1481" fmla="*/ 6772224 w 9637663"/>
              <a:gd name="connsiteY1481" fmla="*/ 9424453 h 10295335"/>
              <a:gd name="connsiteX1482" fmla="*/ 6758300 w 9637663"/>
              <a:gd name="connsiteY1482" fmla="*/ 9424453 h 10295335"/>
              <a:gd name="connsiteX1483" fmla="*/ 6773220 w 9637663"/>
              <a:gd name="connsiteY1483" fmla="*/ 9454291 h 10295335"/>
              <a:gd name="connsiteX1484" fmla="*/ 6780678 w 9637663"/>
              <a:gd name="connsiteY1484" fmla="*/ 9476670 h 10295335"/>
              <a:gd name="connsiteX1485" fmla="*/ 6788138 w 9637663"/>
              <a:gd name="connsiteY1485" fmla="*/ 9484130 h 10295335"/>
              <a:gd name="connsiteX1486" fmla="*/ 6803057 w 9637663"/>
              <a:gd name="connsiteY1486" fmla="*/ 9499050 h 10295335"/>
              <a:gd name="connsiteX1487" fmla="*/ 6803057 w 9637663"/>
              <a:gd name="connsiteY1487" fmla="*/ 9513968 h 10295335"/>
              <a:gd name="connsiteX1488" fmla="*/ 6817977 w 9637663"/>
              <a:gd name="connsiteY1488" fmla="*/ 9506508 h 10295335"/>
              <a:gd name="connsiteX1489" fmla="*/ 6832895 w 9637663"/>
              <a:gd name="connsiteY1489" fmla="*/ 9513968 h 10295335"/>
              <a:gd name="connsiteX1490" fmla="*/ 6825437 w 9637663"/>
              <a:gd name="connsiteY1490" fmla="*/ 9551264 h 10295335"/>
              <a:gd name="connsiteX1491" fmla="*/ 6862733 w 9637663"/>
              <a:gd name="connsiteY1491" fmla="*/ 9588563 h 10295335"/>
              <a:gd name="connsiteX1492" fmla="*/ 6870193 w 9637663"/>
              <a:gd name="connsiteY1492" fmla="*/ 9596023 h 10295335"/>
              <a:gd name="connsiteX1493" fmla="*/ 6877651 w 9637663"/>
              <a:gd name="connsiteY1493" fmla="*/ 9618401 h 10295335"/>
              <a:gd name="connsiteX1494" fmla="*/ 6922410 w 9637663"/>
              <a:gd name="connsiteY1494" fmla="*/ 9692996 h 10295335"/>
              <a:gd name="connsiteX1495" fmla="*/ 6937328 w 9637663"/>
              <a:gd name="connsiteY1495" fmla="*/ 9722834 h 10295335"/>
              <a:gd name="connsiteX1496" fmla="*/ 6937328 w 9637663"/>
              <a:gd name="connsiteY1496" fmla="*/ 9737753 h 10295335"/>
              <a:gd name="connsiteX1497" fmla="*/ 6967166 w 9637663"/>
              <a:gd name="connsiteY1497" fmla="*/ 9767591 h 10295335"/>
              <a:gd name="connsiteX1498" fmla="*/ 6952248 w 9637663"/>
              <a:gd name="connsiteY1498" fmla="*/ 9767591 h 10295335"/>
              <a:gd name="connsiteX1499" fmla="*/ 6982085 w 9637663"/>
              <a:gd name="connsiteY1499" fmla="*/ 9797429 h 10295335"/>
              <a:gd name="connsiteX1500" fmla="*/ 6997003 w 9637663"/>
              <a:gd name="connsiteY1500" fmla="*/ 9797429 h 10295335"/>
              <a:gd name="connsiteX1501" fmla="*/ 6982085 w 9637663"/>
              <a:gd name="connsiteY1501" fmla="*/ 9812348 h 10295335"/>
              <a:gd name="connsiteX1502" fmla="*/ 6974625 w 9637663"/>
              <a:gd name="connsiteY1502" fmla="*/ 9797429 h 10295335"/>
              <a:gd name="connsiteX1503" fmla="*/ 6967166 w 9637663"/>
              <a:gd name="connsiteY1503" fmla="*/ 9797429 h 10295335"/>
              <a:gd name="connsiteX1504" fmla="*/ 6937328 w 9637663"/>
              <a:gd name="connsiteY1504" fmla="*/ 9782509 h 10295335"/>
              <a:gd name="connsiteX1505" fmla="*/ 6892572 w 9637663"/>
              <a:gd name="connsiteY1505" fmla="*/ 9722834 h 10295335"/>
              <a:gd name="connsiteX1506" fmla="*/ 6877651 w 9637663"/>
              <a:gd name="connsiteY1506" fmla="*/ 9707914 h 10295335"/>
              <a:gd name="connsiteX1507" fmla="*/ 6832895 w 9637663"/>
              <a:gd name="connsiteY1507" fmla="*/ 9663158 h 10295335"/>
              <a:gd name="connsiteX1508" fmla="*/ 6847815 w 9637663"/>
              <a:gd name="connsiteY1508" fmla="*/ 9692996 h 10295335"/>
              <a:gd name="connsiteX1509" fmla="*/ 6862733 w 9637663"/>
              <a:gd name="connsiteY1509" fmla="*/ 9707914 h 10295335"/>
              <a:gd name="connsiteX1510" fmla="*/ 6862733 w 9637663"/>
              <a:gd name="connsiteY1510" fmla="*/ 9737753 h 10295335"/>
              <a:gd name="connsiteX1511" fmla="*/ 6877651 w 9637663"/>
              <a:gd name="connsiteY1511" fmla="*/ 9730293 h 10295335"/>
              <a:gd name="connsiteX1512" fmla="*/ 6892572 w 9637663"/>
              <a:gd name="connsiteY1512" fmla="*/ 9745213 h 10295335"/>
              <a:gd name="connsiteX1513" fmla="*/ 6877651 w 9637663"/>
              <a:gd name="connsiteY1513" fmla="*/ 9752671 h 10295335"/>
              <a:gd name="connsiteX1514" fmla="*/ 6877651 w 9637663"/>
              <a:gd name="connsiteY1514" fmla="*/ 9782509 h 10295335"/>
              <a:gd name="connsiteX1515" fmla="*/ 6900032 w 9637663"/>
              <a:gd name="connsiteY1515" fmla="*/ 9812348 h 10295335"/>
              <a:gd name="connsiteX1516" fmla="*/ 6922410 w 9637663"/>
              <a:gd name="connsiteY1516" fmla="*/ 9857104 h 10295335"/>
              <a:gd name="connsiteX1517" fmla="*/ 6967166 w 9637663"/>
              <a:gd name="connsiteY1517" fmla="*/ 9931699 h 10295335"/>
              <a:gd name="connsiteX1518" fmla="*/ 6967166 w 9637663"/>
              <a:gd name="connsiteY1518" fmla="*/ 9946619 h 10295335"/>
              <a:gd name="connsiteX1519" fmla="*/ 6997003 w 9637663"/>
              <a:gd name="connsiteY1519" fmla="*/ 9991376 h 10295335"/>
              <a:gd name="connsiteX1520" fmla="*/ 6982085 w 9637663"/>
              <a:gd name="connsiteY1520" fmla="*/ 10021214 h 10295335"/>
              <a:gd name="connsiteX1521" fmla="*/ 6967166 w 9637663"/>
              <a:gd name="connsiteY1521" fmla="*/ 10006294 h 10295335"/>
              <a:gd name="connsiteX1522" fmla="*/ 6982085 w 9637663"/>
              <a:gd name="connsiteY1522" fmla="*/ 10036132 h 10295335"/>
              <a:gd name="connsiteX1523" fmla="*/ 7011923 w 9637663"/>
              <a:gd name="connsiteY1523" fmla="*/ 10065970 h 10295335"/>
              <a:gd name="connsiteX1524" fmla="*/ 7011923 w 9637663"/>
              <a:gd name="connsiteY1524" fmla="*/ 10080889 h 10295335"/>
              <a:gd name="connsiteX1525" fmla="*/ 7056680 w 9637663"/>
              <a:gd name="connsiteY1525" fmla="*/ 10155483 h 10295335"/>
              <a:gd name="connsiteX1526" fmla="*/ 7131274 w 9637663"/>
              <a:gd name="connsiteY1526" fmla="*/ 10274837 h 10295335"/>
              <a:gd name="connsiteX1527" fmla="*/ 7139474 w 9637663"/>
              <a:gd name="connsiteY1527" fmla="*/ 10295335 h 10295335"/>
              <a:gd name="connsiteX1528" fmla="*/ 7063200 w 9637663"/>
              <a:gd name="connsiteY1528" fmla="*/ 10295335 h 10295335"/>
              <a:gd name="connsiteX1529" fmla="*/ 7056680 w 9637663"/>
              <a:gd name="connsiteY1529" fmla="*/ 10282295 h 10295335"/>
              <a:gd name="connsiteX1530" fmla="*/ 7041761 w 9637663"/>
              <a:gd name="connsiteY1530" fmla="*/ 10259917 h 10295335"/>
              <a:gd name="connsiteX1531" fmla="*/ 7011923 w 9637663"/>
              <a:gd name="connsiteY1531" fmla="*/ 10244999 h 10295335"/>
              <a:gd name="connsiteX1532" fmla="*/ 6997003 w 9637663"/>
              <a:gd name="connsiteY1532" fmla="*/ 10230078 h 10295335"/>
              <a:gd name="connsiteX1533" fmla="*/ 7011923 w 9637663"/>
              <a:gd name="connsiteY1533" fmla="*/ 10200242 h 10295335"/>
              <a:gd name="connsiteX1534" fmla="*/ 6997003 w 9637663"/>
              <a:gd name="connsiteY1534" fmla="*/ 10170404 h 10295335"/>
              <a:gd name="connsiteX1535" fmla="*/ 6982085 w 9637663"/>
              <a:gd name="connsiteY1535" fmla="*/ 10185322 h 10295335"/>
              <a:gd name="connsiteX1536" fmla="*/ 6952248 w 9637663"/>
              <a:gd name="connsiteY1536" fmla="*/ 10185322 h 10295335"/>
              <a:gd name="connsiteX1537" fmla="*/ 6952248 w 9637663"/>
              <a:gd name="connsiteY1537" fmla="*/ 10200242 h 10295335"/>
              <a:gd name="connsiteX1538" fmla="*/ 6959706 w 9637663"/>
              <a:gd name="connsiteY1538" fmla="*/ 10207700 h 10295335"/>
              <a:gd name="connsiteX1539" fmla="*/ 6967166 w 9637663"/>
              <a:gd name="connsiteY1539" fmla="*/ 10215160 h 10295335"/>
              <a:gd name="connsiteX1540" fmla="*/ 6982085 w 9637663"/>
              <a:gd name="connsiteY1540" fmla="*/ 10230078 h 10295335"/>
              <a:gd name="connsiteX1541" fmla="*/ 6997003 w 9637663"/>
              <a:gd name="connsiteY1541" fmla="*/ 10259917 h 10295335"/>
              <a:gd name="connsiteX1542" fmla="*/ 6997003 w 9637663"/>
              <a:gd name="connsiteY1542" fmla="*/ 10274837 h 10295335"/>
              <a:gd name="connsiteX1543" fmla="*/ 7006794 w 9637663"/>
              <a:gd name="connsiteY1543" fmla="*/ 10280431 h 10295335"/>
              <a:gd name="connsiteX1544" fmla="*/ 7019629 w 9637663"/>
              <a:gd name="connsiteY1544" fmla="*/ 10295335 h 10295335"/>
              <a:gd name="connsiteX1545" fmla="*/ 7002583 w 9637663"/>
              <a:gd name="connsiteY1545" fmla="*/ 10295335 h 10295335"/>
              <a:gd name="connsiteX1546" fmla="*/ 6997003 w 9637663"/>
              <a:gd name="connsiteY1546" fmla="*/ 10289755 h 10295335"/>
              <a:gd name="connsiteX1547" fmla="*/ 6997003 w 9637663"/>
              <a:gd name="connsiteY1547" fmla="*/ 10295335 h 10295335"/>
              <a:gd name="connsiteX1548" fmla="*/ 6753631 w 9637663"/>
              <a:gd name="connsiteY1548" fmla="*/ 10295335 h 10295335"/>
              <a:gd name="connsiteX1549" fmla="*/ 6743382 w 9637663"/>
              <a:gd name="connsiteY1549" fmla="*/ 10274837 h 10295335"/>
              <a:gd name="connsiteX1550" fmla="*/ 6713544 w 9637663"/>
              <a:gd name="connsiteY1550" fmla="*/ 10244999 h 10295335"/>
              <a:gd name="connsiteX1551" fmla="*/ 6743745 w 9637663"/>
              <a:gd name="connsiteY1551" fmla="*/ 10295335 h 10295335"/>
              <a:gd name="connsiteX1552" fmla="*/ 6704205 w 9637663"/>
              <a:gd name="connsiteY1552" fmla="*/ 10295335 h 10295335"/>
              <a:gd name="connsiteX1553" fmla="*/ 6698625 w 9637663"/>
              <a:gd name="connsiteY1553" fmla="*/ 10289755 h 10295335"/>
              <a:gd name="connsiteX1554" fmla="*/ 6700219 w 9637663"/>
              <a:gd name="connsiteY1554" fmla="*/ 10295335 h 10295335"/>
              <a:gd name="connsiteX1555" fmla="*/ 6071144 w 9637663"/>
              <a:gd name="connsiteY1555" fmla="*/ 10295335 h 10295335"/>
              <a:gd name="connsiteX1556" fmla="*/ 6057109 w 9637663"/>
              <a:gd name="connsiteY1556" fmla="*/ 10265512 h 10295335"/>
              <a:gd name="connsiteX1557" fmla="*/ 6042190 w 9637663"/>
              <a:gd name="connsiteY1557" fmla="*/ 10244999 h 10295335"/>
              <a:gd name="connsiteX1558" fmla="*/ 5997433 w 9637663"/>
              <a:gd name="connsiteY1558" fmla="*/ 10215160 h 10295335"/>
              <a:gd name="connsiteX1559" fmla="*/ 6012351 w 9637663"/>
              <a:gd name="connsiteY1559" fmla="*/ 10289755 h 10295335"/>
              <a:gd name="connsiteX1560" fmla="*/ 6015141 w 9637663"/>
              <a:gd name="connsiteY1560" fmla="*/ 10295335 h 10295335"/>
              <a:gd name="connsiteX1561" fmla="*/ 6003013 w 9637663"/>
              <a:gd name="connsiteY1561" fmla="*/ 10295335 h 10295335"/>
              <a:gd name="connsiteX1562" fmla="*/ 5997433 w 9637663"/>
              <a:gd name="connsiteY1562" fmla="*/ 10289755 h 10295335"/>
              <a:gd name="connsiteX1563" fmla="*/ 5997433 w 9637663"/>
              <a:gd name="connsiteY1563" fmla="*/ 10295335 h 10295335"/>
              <a:gd name="connsiteX1564" fmla="*/ 5976380 w 9637663"/>
              <a:gd name="connsiteY1564" fmla="*/ 10295335 h 10295335"/>
              <a:gd name="connsiteX1565" fmla="*/ 5967595 w 9637663"/>
              <a:gd name="connsiteY1565" fmla="*/ 10274837 h 10295335"/>
              <a:gd name="connsiteX1566" fmla="*/ 5952675 w 9637663"/>
              <a:gd name="connsiteY1566" fmla="*/ 10259917 h 10295335"/>
              <a:gd name="connsiteX1567" fmla="*/ 5937757 w 9637663"/>
              <a:gd name="connsiteY1567" fmla="*/ 10244999 h 10295335"/>
              <a:gd name="connsiteX1568" fmla="*/ 5922837 w 9637663"/>
              <a:gd name="connsiteY1568" fmla="*/ 10230078 h 10295335"/>
              <a:gd name="connsiteX1569" fmla="*/ 5915379 w 9637663"/>
              <a:gd name="connsiteY1569" fmla="*/ 10207700 h 10295335"/>
              <a:gd name="connsiteX1570" fmla="*/ 5907919 w 9637663"/>
              <a:gd name="connsiteY1570" fmla="*/ 10185322 h 10295335"/>
              <a:gd name="connsiteX1571" fmla="*/ 5907919 w 9637663"/>
              <a:gd name="connsiteY1571" fmla="*/ 10170404 h 10295335"/>
              <a:gd name="connsiteX1572" fmla="*/ 5893001 w 9637663"/>
              <a:gd name="connsiteY1572" fmla="*/ 10170404 h 10295335"/>
              <a:gd name="connsiteX1573" fmla="*/ 5893001 w 9637663"/>
              <a:gd name="connsiteY1573" fmla="*/ 10155483 h 10295335"/>
              <a:gd name="connsiteX1574" fmla="*/ 5885540 w 9637663"/>
              <a:gd name="connsiteY1574" fmla="*/ 10140565 h 10295335"/>
              <a:gd name="connsiteX1575" fmla="*/ 5863162 w 9637663"/>
              <a:gd name="connsiteY1575" fmla="*/ 10125647 h 10295335"/>
              <a:gd name="connsiteX1576" fmla="*/ 5833323 w 9637663"/>
              <a:gd name="connsiteY1576" fmla="*/ 10110727 h 10295335"/>
              <a:gd name="connsiteX1577" fmla="*/ 5833323 w 9637663"/>
              <a:gd name="connsiteY1577" fmla="*/ 10095809 h 10295335"/>
              <a:gd name="connsiteX1578" fmla="*/ 5803485 w 9637663"/>
              <a:gd name="connsiteY1578" fmla="*/ 10095809 h 10295335"/>
              <a:gd name="connsiteX1579" fmla="*/ 5833323 w 9637663"/>
              <a:gd name="connsiteY1579" fmla="*/ 10110727 h 10295335"/>
              <a:gd name="connsiteX1580" fmla="*/ 5848242 w 9637663"/>
              <a:gd name="connsiteY1580" fmla="*/ 10125647 h 10295335"/>
              <a:gd name="connsiteX1581" fmla="*/ 5833323 w 9637663"/>
              <a:gd name="connsiteY1581" fmla="*/ 10140565 h 10295335"/>
              <a:gd name="connsiteX1582" fmla="*/ 5825863 w 9637663"/>
              <a:gd name="connsiteY1582" fmla="*/ 10133105 h 10295335"/>
              <a:gd name="connsiteX1583" fmla="*/ 5818405 w 9637663"/>
              <a:gd name="connsiteY1583" fmla="*/ 10125647 h 10295335"/>
              <a:gd name="connsiteX1584" fmla="*/ 5803485 w 9637663"/>
              <a:gd name="connsiteY1584" fmla="*/ 10125647 h 10295335"/>
              <a:gd name="connsiteX1585" fmla="*/ 5803485 w 9637663"/>
              <a:gd name="connsiteY1585" fmla="*/ 10140565 h 10295335"/>
              <a:gd name="connsiteX1586" fmla="*/ 5818405 w 9637663"/>
              <a:gd name="connsiteY1586" fmla="*/ 10155483 h 10295335"/>
              <a:gd name="connsiteX1587" fmla="*/ 5833323 w 9637663"/>
              <a:gd name="connsiteY1587" fmla="*/ 10185322 h 10295335"/>
              <a:gd name="connsiteX1588" fmla="*/ 5833323 w 9637663"/>
              <a:gd name="connsiteY1588" fmla="*/ 10170404 h 10295335"/>
              <a:gd name="connsiteX1589" fmla="*/ 5878080 w 9637663"/>
              <a:gd name="connsiteY1589" fmla="*/ 10185322 h 10295335"/>
              <a:gd name="connsiteX1590" fmla="*/ 5863162 w 9637663"/>
              <a:gd name="connsiteY1590" fmla="*/ 10185322 h 10295335"/>
              <a:gd name="connsiteX1591" fmla="*/ 5848242 w 9637663"/>
              <a:gd name="connsiteY1591" fmla="*/ 10185322 h 10295335"/>
              <a:gd name="connsiteX1592" fmla="*/ 5863162 w 9637663"/>
              <a:gd name="connsiteY1592" fmla="*/ 10230078 h 10295335"/>
              <a:gd name="connsiteX1593" fmla="*/ 5893001 w 9637663"/>
              <a:gd name="connsiteY1593" fmla="*/ 10244999 h 10295335"/>
              <a:gd name="connsiteX1594" fmla="*/ 5893001 w 9637663"/>
              <a:gd name="connsiteY1594" fmla="*/ 10259917 h 10295335"/>
              <a:gd name="connsiteX1595" fmla="*/ 5907919 w 9637663"/>
              <a:gd name="connsiteY1595" fmla="*/ 10274837 h 10295335"/>
              <a:gd name="connsiteX1596" fmla="*/ 5917243 w 9637663"/>
              <a:gd name="connsiteY1596" fmla="*/ 10287891 h 10295335"/>
              <a:gd name="connsiteX1597" fmla="*/ 5915754 w 9637663"/>
              <a:gd name="connsiteY1597" fmla="*/ 10295335 h 10295335"/>
              <a:gd name="connsiteX1598" fmla="*/ 5909034 w 9637663"/>
              <a:gd name="connsiteY1598" fmla="*/ 10295335 h 10295335"/>
              <a:gd name="connsiteX1599" fmla="*/ 5907919 w 9637663"/>
              <a:gd name="connsiteY1599" fmla="*/ 10289755 h 10295335"/>
              <a:gd name="connsiteX1600" fmla="*/ 5907919 w 9637663"/>
              <a:gd name="connsiteY1600" fmla="*/ 10295335 h 10295335"/>
              <a:gd name="connsiteX1601" fmla="*/ 5621295 w 9637663"/>
              <a:gd name="connsiteY1601" fmla="*/ 10295335 h 10295335"/>
              <a:gd name="connsiteX1602" fmla="*/ 5616999 w 9637663"/>
              <a:gd name="connsiteY1602" fmla="*/ 10286026 h 10295335"/>
              <a:gd name="connsiteX1603" fmla="*/ 5609539 w 9637663"/>
              <a:gd name="connsiteY1603" fmla="*/ 10259917 h 10295335"/>
              <a:gd name="connsiteX1604" fmla="*/ 5579701 w 9637663"/>
              <a:gd name="connsiteY1604" fmla="*/ 10207700 h 10295335"/>
              <a:gd name="connsiteX1605" fmla="*/ 5549862 w 9637663"/>
              <a:gd name="connsiteY1605" fmla="*/ 10148025 h 10295335"/>
              <a:gd name="connsiteX1606" fmla="*/ 5534944 w 9637663"/>
              <a:gd name="connsiteY1606" fmla="*/ 10140565 h 10295335"/>
              <a:gd name="connsiteX1607" fmla="*/ 5534944 w 9637663"/>
              <a:gd name="connsiteY1607" fmla="*/ 10125647 h 10295335"/>
              <a:gd name="connsiteX1608" fmla="*/ 5520024 w 9637663"/>
              <a:gd name="connsiteY1608" fmla="*/ 10125647 h 10295335"/>
              <a:gd name="connsiteX1609" fmla="*/ 5520024 w 9637663"/>
              <a:gd name="connsiteY1609" fmla="*/ 10140565 h 10295335"/>
              <a:gd name="connsiteX1610" fmla="*/ 5520024 w 9637663"/>
              <a:gd name="connsiteY1610" fmla="*/ 10155483 h 10295335"/>
              <a:gd name="connsiteX1611" fmla="*/ 5549862 w 9637663"/>
              <a:gd name="connsiteY1611" fmla="*/ 10192782 h 10295335"/>
              <a:gd name="connsiteX1612" fmla="*/ 5572240 w 9637663"/>
              <a:gd name="connsiteY1612" fmla="*/ 10222620 h 10295335"/>
              <a:gd name="connsiteX1613" fmla="*/ 5557322 w 9637663"/>
              <a:gd name="connsiteY1613" fmla="*/ 10215160 h 10295335"/>
              <a:gd name="connsiteX1614" fmla="*/ 5549862 w 9637663"/>
              <a:gd name="connsiteY1614" fmla="*/ 10215160 h 10295335"/>
              <a:gd name="connsiteX1615" fmla="*/ 5534944 w 9637663"/>
              <a:gd name="connsiteY1615" fmla="*/ 10215160 h 10295335"/>
              <a:gd name="connsiteX1616" fmla="*/ 5527484 w 9637663"/>
              <a:gd name="connsiteY1616" fmla="*/ 10192782 h 10295335"/>
              <a:gd name="connsiteX1617" fmla="*/ 5512566 w 9637663"/>
              <a:gd name="connsiteY1617" fmla="*/ 10177862 h 10295335"/>
              <a:gd name="connsiteX1618" fmla="*/ 5497646 w 9637663"/>
              <a:gd name="connsiteY1618" fmla="*/ 10155483 h 10295335"/>
              <a:gd name="connsiteX1619" fmla="*/ 5490187 w 9637663"/>
              <a:gd name="connsiteY1619" fmla="*/ 10125647 h 10295335"/>
              <a:gd name="connsiteX1620" fmla="*/ 5475268 w 9637663"/>
              <a:gd name="connsiteY1620" fmla="*/ 10125647 h 10295335"/>
              <a:gd name="connsiteX1621" fmla="*/ 5497646 w 9637663"/>
              <a:gd name="connsiteY1621" fmla="*/ 10170404 h 10295335"/>
              <a:gd name="connsiteX1622" fmla="*/ 5527484 w 9637663"/>
              <a:gd name="connsiteY1622" fmla="*/ 10222620 h 10295335"/>
              <a:gd name="connsiteX1623" fmla="*/ 5534944 w 9637663"/>
              <a:gd name="connsiteY1623" fmla="*/ 10230078 h 10295335"/>
              <a:gd name="connsiteX1624" fmla="*/ 5505106 w 9637663"/>
              <a:gd name="connsiteY1624" fmla="*/ 10215160 h 10295335"/>
              <a:gd name="connsiteX1625" fmla="*/ 5490187 w 9637663"/>
              <a:gd name="connsiteY1625" fmla="*/ 10192782 h 10295335"/>
              <a:gd name="connsiteX1626" fmla="*/ 5475268 w 9637663"/>
              <a:gd name="connsiteY1626" fmla="*/ 10170404 h 10295335"/>
              <a:gd name="connsiteX1627" fmla="*/ 5475268 w 9637663"/>
              <a:gd name="connsiteY1627" fmla="*/ 10185322 h 10295335"/>
              <a:gd name="connsiteX1628" fmla="*/ 5475268 w 9637663"/>
              <a:gd name="connsiteY1628" fmla="*/ 10230078 h 10295335"/>
              <a:gd name="connsiteX1629" fmla="*/ 5445429 w 9637663"/>
              <a:gd name="connsiteY1629" fmla="*/ 10230078 h 10295335"/>
              <a:gd name="connsiteX1630" fmla="*/ 5355916 w 9637663"/>
              <a:gd name="connsiteY1630" fmla="*/ 10140565 h 10295335"/>
              <a:gd name="connsiteX1631" fmla="*/ 5340998 w 9637663"/>
              <a:gd name="connsiteY1631" fmla="*/ 10155483 h 10295335"/>
              <a:gd name="connsiteX1632" fmla="*/ 5400673 w 9637663"/>
              <a:gd name="connsiteY1632" fmla="*/ 10259917 h 10295335"/>
              <a:gd name="connsiteX1633" fmla="*/ 5415593 w 9637663"/>
              <a:gd name="connsiteY1633" fmla="*/ 10274837 h 10295335"/>
              <a:gd name="connsiteX1634" fmla="*/ 5415593 w 9637663"/>
              <a:gd name="connsiteY1634" fmla="*/ 10259917 h 10295335"/>
              <a:gd name="connsiteX1635" fmla="*/ 5415593 w 9637663"/>
              <a:gd name="connsiteY1635" fmla="*/ 10244999 h 10295335"/>
              <a:gd name="connsiteX1636" fmla="*/ 5430511 w 9637663"/>
              <a:gd name="connsiteY1636" fmla="*/ 10274837 h 10295335"/>
              <a:gd name="connsiteX1637" fmla="*/ 5437344 w 9637663"/>
              <a:gd name="connsiteY1637" fmla="*/ 10295335 h 10295335"/>
              <a:gd name="connsiteX1638" fmla="*/ 5373625 w 9637663"/>
              <a:gd name="connsiteY1638" fmla="*/ 10295335 h 10295335"/>
              <a:gd name="connsiteX1639" fmla="*/ 5311159 w 9637663"/>
              <a:gd name="connsiteY1639" fmla="*/ 10170404 h 10295335"/>
              <a:gd name="connsiteX1640" fmla="*/ 5296239 w 9637663"/>
              <a:gd name="connsiteY1640" fmla="*/ 10170404 h 10295335"/>
              <a:gd name="connsiteX1641" fmla="*/ 5281321 w 9637663"/>
              <a:gd name="connsiteY1641" fmla="*/ 10155483 h 10295335"/>
              <a:gd name="connsiteX1642" fmla="*/ 5281321 w 9637663"/>
              <a:gd name="connsiteY1642" fmla="*/ 10185322 h 10295335"/>
              <a:gd name="connsiteX1643" fmla="*/ 5281321 w 9637663"/>
              <a:gd name="connsiteY1643" fmla="*/ 10200242 h 10295335"/>
              <a:gd name="connsiteX1644" fmla="*/ 5281321 w 9637663"/>
              <a:gd name="connsiteY1644" fmla="*/ 10230078 h 10295335"/>
              <a:gd name="connsiteX1645" fmla="*/ 5296239 w 9637663"/>
              <a:gd name="connsiteY1645" fmla="*/ 10244999 h 10295335"/>
              <a:gd name="connsiteX1646" fmla="*/ 5311159 w 9637663"/>
              <a:gd name="connsiteY1646" fmla="*/ 10274837 h 10295335"/>
              <a:gd name="connsiteX1647" fmla="*/ 5311159 w 9637663"/>
              <a:gd name="connsiteY1647" fmla="*/ 10295335 h 10295335"/>
              <a:gd name="connsiteX1648" fmla="*/ 4847418 w 9637663"/>
              <a:gd name="connsiteY1648" fmla="*/ 10295335 h 10295335"/>
              <a:gd name="connsiteX1649" fmla="*/ 4833752 w 9637663"/>
              <a:gd name="connsiteY1649" fmla="*/ 10274837 h 10295335"/>
              <a:gd name="connsiteX1650" fmla="*/ 4833752 w 9637663"/>
              <a:gd name="connsiteY1650" fmla="*/ 10295335 h 10295335"/>
              <a:gd name="connsiteX1651" fmla="*/ 4776865 w 9637663"/>
              <a:gd name="connsiteY1651" fmla="*/ 10295335 h 10295335"/>
              <a:gd name="connsiteX1652" fmla="*/ 4774076 w 9637663"/>
              <a:gd name="connsiteY1652" fmla="*/ 10289755 h 10295335"/>
              <a:gd name="connsiteX1653" fmla="*/ 4744237 w 9637663"/>
              <a:gd name="connsiteY1653" fmla="*/ 10230078 h 10295335"/>
              <a:gd name="connsiteX1654" fmla="*/ 4736779 w 9637663"/>
              <a:gd name="connsiteY1654" fmla="*/ 10215160 h 10295335"/>
              <a:gd name="connsiteX1655" fmla="*/ 4729319 w 9637663"/>
              <a:gd name="connsiteY1655" fmla="*/ 10200242 h 10295335"/>
              <a:gd name="connsiteX1656" fmla="*/ 4729319 w 9637663"/>
              <a:gd name="connsiteY1656" fmla="*/ 10192782 h 10295335"/>
              <a:gd name="connsiteX1657" fmla="*/ 4714399 w 9637663"/>
              <a:gd name="connsiteY1657" fmla="*/ 10185322 h 10295335"/>
              <a:gd name="connsiteX1658" fmla="*/ 4714399 w 9637663"/>
              <a:gd name="connsiteY1658" fmla="*/ 10192782 h 10295335"/>
              <a:gd name="connsiteX1659" fmla="*/ 4721859 w 9637663"/>
              <a:gd name="connsiteY1659" fmla="*/ 10215160 h 10295335"/>
              <a:gd name="connsiteX1660" fmla="*/ 4736779 w 9637663"/>
              <a:gd name="connsiteY1660" fmla="*/ 10252459 h 10295335"/>
              <a:gd name="connsiteX1661" fmla="*/ 4749832 w 9637663"/>
              <a:gd name="connsiteY1661" fmla="*/ 10280431 h 10295335"/>
              <a:gd name="connsiteX1662" fmla="*/ 4759059 w 9637663"/>
              <a:gd name="connsiteY1662" fmla="*/ 10295335 h 10295335"/>
              <a:gd name="connsiteX1663" fmla="*/ 4735839 w 9637663"/>
              <a:gd name="connsiteY1663" fmla="*/ 10295335 h 10295335"/>
              <a:gd name="connsiteX1664" fmla="*/ 4699481 w 9637663"/>
              <a:gd name="connsiteY1664" fmla="*/ 10222620 h 10295335"/>
              <a:gd name="connsiteX1665" fmla="*/ 4677102 w 9637663"/>
              <a:gd name="connsiteY1665" fmla="*/ 10162944 h 10295335"/>
              <a:gd name="connsiteX1666" fmla="*/ 4669642 w 9637663"/>
              <a:gd name="connsiteY1666" fmla="*/ 10140565 h 10295335"/>
              <a:gd name="connsiteX1667" fmla="*/ 4662184 w 9637663"/>
              <a:gd name="connsiteY1667" fmla="*/ 10110727 h 10295335"/>
              <a:gd name="connsiteX1668" fmla="*/ 4639804 w 9637663"/>
              <a:gd name="connsiteY1668" fmla="*/ 10080889 h 10295335"/>
              <a:gd name="connsiteX1669" fmla="*/ 4617425 w 9637663"/>
              <a:gd name="connsiteY1669" fmla="*/ 10058510 h 10295335"/>
              <a:gd name="connsiteX1670" fmla="*/ 4609967 w 9637663"/>
              <a:gd name="connsiteY1670" fmla="*/ 10051052 h 10295335"/>
              <a:gd name="connsiteX1671" fmla="*/ 4595047 w 9637663"/>
              <a:gd name="connsiteY1671" fmla="*/ 10021214 h 10295335"/>
              <a:gd name="connsiteX1672" fmla="*/ 4587589 w 9637663"/>
              <a:gd name="connsiteY1672" fmla="*/ 9998836 h 10295335"/>
              <a:gd name="connsiteX1673" fmla="*/ 4580129 w 9637663"/>
              <a:gd name="connsiteY1673" fmla="*/ 9968997 h 10295335"/>
              <a:gd name="connsiteX1674" fmla="*/ 4580129 w 9637663"/>
              <a:gd name="connsiteY1674" fmla="*/ 9961537 h 10295335"/>
              <a:gd name="connsiteX1675" fmla="*/ 4565209 w 9637663"/>
              <a:gd name="connsiteY1675" fmla="*/ 10006294 h 10295335"/>
              <a:gd name="connsiteX1676" fmla="*/ 4572669 w 9637663"/>
              <a:gd name="connsiteY1676" fmla="*/ 10028672 h 10295335"/>
              <a:gd name="connsiteX1677" fmla="*/ 4595047 w 9637663"/>
              <a:gd name="connsiteY1677" fmla="*/ 10036132 h 10295335"/>
              <a:gd name="connsiteX1678" fmla="*/ 4580129 w 9637663"/>
              <a:gd name="connsiteY1678" fmla="*/ 10036132 h 10295335"/>
              <a:gd name="connsiteX1679" fmla="*/ 4609967 w 9637663"/>
              <a:gd name="connsiteY1679" fmla="*/ 10065970 h 10295335"/>
              <a:gd name="connsiteX1680" fmla="*/ 4595047 w 9637663"/>
              <a:gd name="connsiteY1680" fmla="*/ 10095809 h 10295335"/>
              <a:gd name="connsiteX1681" fmla="*/ 4595047 w 9637663"/>
              <a:gd name="connsiteY1681" fmla="*/ 10080889 h 10295335"/>
              <a:gd name="connsiteX1682" fmla="*/ 4580129 w 9637663"/>
              <a:gd name="connsiteY1682" fmla="*/ 10065970 h 10295335"/>
              <a:gd name="connsiteX1683" fmla="*/ 4580129 w 9637663"/>
              <a:gd name="connsiteY1683" fmla="*/ 10095809 h 10295335"/>
              <a:gd name="connsiteX1684" fmla="*/ 4580129 w 9637663"/>
              <a:gd name="connsiteY1684" fmla="*/ 10110727 h 10295335"/>
              <a:gd name="connsiteX1685" fmla="*/ 4535372 w 9637663"/>
              <a:gd name="connsiteY1685" fmla="*/ 10021214 h 10295335"/>
              <a:gd name="connsiteX1686" fmla="*/ 4490614 w 9637663"/>
              <a:gd name="connsiteY1686" fmla="*/ 9886942 h 10295335"/>
              <a:gd name="connsiteX1687" fmla="*/ 4483156 w 9637663"/>
              <a:gd name="connsiteY1687" fmla="*/ 9872024 h 10295335"/>
              <a:gd name="connsiteX1688" fmla="*/ 4475696 w 9637663"/>
              <a:gd name="connsiteY1688" fmla="*/ 9857104 h 10295335"/>
              <a:gd name="connsiteX1689" fmla="*/ 4460778 w 9637663"/>
              <a:gd name="connsiteY1689" fmla="*/ 9827266 h 10295335"/>
              <a:gd name="connsiteX1690" fmla="*/ 4460778 w 9637663"/>
              <a:gd name="connsiteY1690" fmla="*/ 9812348 h 10295335"/>
              <a:gd name="connsiteX1691" fmla="*/ 4475696 w 9637663"/>
              <a:gd name="connsiteY1691" fmla="*/ 9812348 h 10295335"/>
              <a:gd name="connsiteX1692" fmla="*/ 4460778 w 9637663"/>
              <a:gd name="connsiteY1692" fmla="*/ 9797429 h 10295335"/>
              <a:gd name="connsiteX1693" fmla="*/ 4453318 w 9637663"/>
              <a:gd name="connsiteY1693" fmla="*/ 9775051 h 10295335"/>
              <a:gd name="connsiteX1694" fmla="*/ 4445858 w 9637663"/>
              <a:gd name="connsiteY1694" fmla="*/ 9767591 h 10295335"/>
              <a:gd name="connsiteX1695" fmla="*/ 4416019 w 9637663"/>
              <a:gd name="connsiteY1695" fmla="*/ 9737753 h 10295335"/>
              <a:gd name="connsiteX1696" fmla="*/ 4430940 w 9637663"/>
              <a:gd name="connsiteY1696" fmla="*/ 9737753 h 10295335"/>
              <a:gd name="connsiteX1697" fmla="*/ 4430940 w 9637663"/>
              <a:gd name="connsiteY1697" fmla="*/ 9745213 h 10295335"/>
              <a:gd name="connsiteX1698" fmla="*/ 4445858 w 9637663"/>
              <a:gd name="connsiteY1698" fmla="*/ 9752671 h 10295335"/>
              <a:gd name="connsiteX1699" fmla="*/ 4445858 w 9637663"/>
              <a:gd name="connsiteY1699" fmla="*/ 9737753 h 10295335"/>
              <a:gd name="connsiteX1700" fmla="*/ 4430940 w 9637663"/>
              <a:gd name="connsiteY1700" fmla="*/ 9707914 h 10295335"/>
              <a:gd name="connsiteX1701" fmla="*/ 4416019 w 9637663"/>
              <a:gd name="connsiteY1701" fmla="*/ 9722834 h 10295335"/>
              <a:gd name="connsiteX1702" fmla="*/ 4401101 w 9637663"/>
              <a:gd name="connsiteY1702" fmla="*/ 9707914 h 10295335"/>
              <a:gd name="connsiteX1703" fmla="*/ 4386183 w 9637663"/>
              <a:gd name="connsiteY1703" fmla="*/ 9678076 h 10295335"/>
              <a:gd name="connsiteX1704" fmla="*/ 4401101 w 9637663"/>
              <a:gd name="connsiteY1704" fmla="*/ 9678076 h 10295335"/>
              <a:gd name="connsiteX1705" fmla="*/ 4393641 w 9637663"/>
              <a:gd name="connsiteY1705" fmla="*/ 9648240 h 10295335"/>
              <a:gd name="connsiteX1706" fmla="*/ 4371263 w 9637663"/>
              <a:gd name="connsiteY1706" fmla="*/ 9648240 h 10295335"/>
              <a:gd name="connsiteX1707" fmla="*/ 4341424 w 9637663"/>
              <a:gd name="connsiteY1707" fmla="*/ 9618401 h 10295335"/>
              <a:gd name="connsiteX1708" fmla="*/ 4356344 w 9637663"/>
              <a:gd name="connsiteY1708" fmla="*/ 9603481 h 10295335"/>
              <a:gd name="connsiteX1709" fmla="*/ 4386183 w 9637663"/>
              <a:gd name="connsiteY1709" fmla="*/ 9618401 h 10295335"/>
              <a:gd name="connsiteX1710" fmla="*/ 4371263 w 9637663"/>
              <a:gd name="connsiteY1710" fmla="*/ 9596023 h 10295335"/>
              <a:gd name="connsiteX1711" fmla="*/ 4356344 w 9637663"/>
              <a:gd name="connsiteY1711" fmla="*/ 9588563 h 10295335"/>
              <a:gd name="connsiteX1712" fmla="*/ 4341424 w 9637663"/>
              <a:gd name="connsiteY1712" fmla="*/ 9588563 h 10295335"/>
              <a:gd name="connsiteX1713" fmla="*/ 4348884 w 9637663"/>
              <a:gd name="connsiteY1713" fmla="*/ 9581103 h 10295335"/>
              <a:gd name="connsiteX1714" fmla="*/ 4341424 w 9637663"/>
              <a:gd name="connsiteY1714" fmla="*/ 9573645 h 10295335"/>
              <a:gd name="connsiteX1715" fmla="*/ 4326506 w 9637663"/>
              <a:gd name="connsiteY1715" fmla="*/ 9558725 h 10295335"/>
              <a:gd name="connsiteX1716" fmla="*/ 4296668 w 9637663"/>
              <a:gd name="connsiteY1716" fmla="*/ 9558725 h 10295335"/>
              <a:gd name="connsiteX1717" fmla="*/ 4326506 w 9637663"/>
              <a:gd name="connsiteY1717" fmla="*/ 9678076 h 10295335"/>
              <a:gd name="connsiteX1718" fmla="*/ 4356344 w 9637663"/>
              <a:gd name="connsiteY1718" fmla="*/ 9707914 h 10295335"/>
              <a:gd name="connsiteX1719" fmla="*/ 4371263 w 9637663"/>
              <a:gd name="connsiteY1719" fmla="*/ 9737753 h 10295335"/>
              <a:gd name="connsiteX1720" fmla="*/ 4378723 w 9637663"/>
              <a:gd name="connsiteY1720" fmla="*/ 9760131 h 10295335"/>
              <a:gd name="connsiteX1721" fmla="*/ 4386183 w 9637663"/>
              <a:gd name="connsiteY1721" fmla="*/ 9767591 h 10295335"/>
              <a:gd name="connsiteX1722" fmla="*/ 4401101 w 9637663"/>
              <a:gd name="connsiteY1722" fmla="*/ 9827266 h 10295335"/>
              <a:gd name="connsiteX1723" fmla="*/ 4401101 w 9637663"/>
              <a:gd name="connsiteY1723" fmla="*/ 9812348 h 10295335"/>
              <a:gd name="connsiteX1724" fmla="*/ 4393641 w 9637663"/>
              <a:gd name="connsiteY1724" fmla="*/ 9827266 h 10295335"/>
              <a:gd name="connsiteX1725" fmla="*/ 4401101 w 9637663"/>
              <a:gd name="connsiteY1725" fmla="*/ 9872024 h 10295335"/>
              <a:gd name="connsiteX1726" fmla="*/ 4445858 w 9637663"/>
              <a:gd name="connsiteY1726" fmla="*/ 9946619 h 10295335"/>
              <a:gd name="connsiteX1727" fmla="*/ 4430940 w 9637663"/>
              <a:gd name="connsiteY1727" fmla="*/ 9976457 h 10295335"/>
              <a:gd name="connsiteX1728" fmla="*/ 4430940 w 9637663"/>
              <a:gd name="connsiteY1728" fmla="*/ 9991376 h 10295335"/>
              <a:gd name="connsiteX1729" fmla="*/ 4475696 w 9637663"/>
              <a:gd name="connsiteY1729" fmla="*/ 10125647 h 10295335"/>
              <a:gd name="connsiteX1730" fmla="*/ 4483156 w 9637663"/>
              <a:gd name="connsiteY1730" fmla="*/ 10140565 h 10295335"/>
              <a:gd name="connsiteX1731" fmla="*/ 4490614 w 9637663"/>
              <a:gd name="connsiteY1731" fmla="*/ 10200242 h 10295335"/>
              <a:gd name="connsiteX1732" fmla="*/ 4498075 w 9637663"/>
              <a:gd name="connsiteY1732" fmla="*/ 10230078 h 10295335"/>
              <a:gd name="connsiteX1733" fmla="*/ 4520453 w 9637663"/>
              <a:gd name="connsiteY1733" fmla="*/ 10244999 h 10295335"/>
              <a:gd name="connsiteX1734" fmla="*/ 4520453 w 9637663"/>
              <a:gd name="connsiteY1734" fmla="*/ 10259917 h 10295335"/>
              <a:gd name="connsiteX1735" fmla="*/ 4522317 w 9637663"/>
              <a:gd name="connsiteY1735" fmla="*/ 10279498 h 10295335"/>
              <a:gd name="connsiteX1736" fmla="*/ 4529731 w 9637663"/>
              <a:gd name="connsiteY1736" fmla="*/ 10295335 h 10295335"/>
              <a:gd name="connsiteX1737" fmla="*/ 4460778 w 9637663"/>
              <a:gd name="connsiteY1737" fmla="*/ 10295335 h 10295335"/>
              <a:gd name="connsiteX1738" fmla="*/ 4460778 w 9637663"/>
              <a:gd name="connsiteY1738" fmla="*/ 10289755 h 10295335"/>
              <a:gd name="connsiteX1739" fmla="*/ 4457988 w 9637663"/>
              <a:gd name="connsiteY1739" fmla="*/ 10295335 h 10295335"/>
              <a:gd name="connsiteX1740" fmla="*/ 4454228 w 9637663"/>
              <a:gd name="connsiteY1740" fmla="*/ 10295335 h 10295335"/>
              <a:gd name="connsiteX1741" fmla="*/ 4445858 w 9637663"/>
              <a:gd name="connsiteY1741" fmla="*/ 10289755 h 10295335"/>
              <a:gd name="connsiteX1742" fmla="*/ 4434668 w 9637663"/>
              <a:gd name="connsiteY1742" fmla="*/ 10286026 h 10295335"/>
              <a:gd name="connsiteX1743" fmla="*/ 4431871 w 9637663"/>
              <a:gd name="connsiteY1743" fmla="*/ 10294418 h 10295335"/>
              <a:gd name="connsiteX1744" fmla="*/ 4432381 w 9637663"/>
              <a:gd name="connsiteY1744" fmla="*/ 10295335 h 10295335"/>
              <a:gd name="connsiteX1745" fmla="*/ 3565637 w 9637663"/>
              <a:gd name="connsiteY1745" fmla="*/ 10295335 h 10295335"/>
              <a:gd name="connsiteX1746" fmla="*/ 3565637 w 9637663"/>
              <a:gd name="connsiteY1746" fmla="*/ 10271107 h 10295335"/>
              <a:gd name="connsiteX1747" fmla="*/ 3535799 w 9637663"/>
              <a:gd name="connsiteY1747" fmla="*/ 10259917 h 10295335"/>
              <a:gd name="connsiteX1748" fmla="*/ 3535799 w 9637663"/>
              <a:gd name="connsiteY1748" fmla="*/ 10244999 h 10295335"/>
              <a:gd name="connsiteX1749" fmla="*/ 3520881 w 9637663"/>
              <a:gd name="connsiteY1749" fmla="*/ 10244999 h 10295335"/>
              <a:gd name="connsiteX1750" fmla="*/ 3535799 w 9637663"/>
              <a:gd name="connsiteY1750" fmla="*/ 10259917 h 10295335"/>
              <a:gd name="connsiteX1751" fmla="*/ 3535799 w 9637663"/>
              <a:gd name="connsiteY1751" fmla="*/ 10289755 h 10295335"/>
              <a:gd name="connsiteX1752" fmla="*/ 3538589 w 9637663"/>
              <a:gd name="connsiteY1752" fmla="*/ 10295335 h 10295335"/>
              <a:gd name="connsiteX1753" fmla="*/ 3518819 w 9637663"/>
              <a:gd name="connsiteY1753" fmla="*/ 10295335 h 10295335"/>
              <a:gd name="connsiteX1754" fmla="*/ 3509691 w 9637663"/>
              <a:gd name="connsiteY1754" fmla="*/ 10282295 h 10295335"/>
              <a:gd name="connsiteX1755" fmla="*/ 3491043 w 9637663"/>
              <a:gd name="connsiteY1755" fmla="*/ 10259917 h 10295335"/>
              <a:gd name="connsiteX1756" fmla="*/ 3505963 w 9637663"/>
              <a:gd name="connsiteY1756" fmla="*/ 10259917 h 10295335"/>
              <a:gd name="connsiteX1757" fmla="*/ 3505963 w 9637663"/>
              <a:gd name="connsiteY1757" fmla="*/ 10244999 h 10295335"/>
              <a:gd name="connsiteX1758" fmla="*/ 3491043 w 9637663"/>
              <a:gd name="connsiteY1758" fmla="*/ 10259917 h 10295335"/>
              <a:gd name="connsiteX1759" fmla="*/ 3476124 w 9637663"/>
              <a:gd name="connsiteY1759" fmla="*/ 10230078 h 10295335"/>
              <a:gd name="connsiteX1760" fmla="*/ 3476124 w 9637663"/>
              <a:gd name="connsiteY1760" fmla="*/ 10215160 h 10295335"/>
              <a:gd name="connsiteX1761" fmla="*/ 3468664 w 9637663"/>
              <a:gd name="connsiteY1761" fmla="*/ 10207700 h 10295335"/>
              <a:gd name="connsiteX1762" fmla="*/ 3461204 w 9637663"/>
              <a:gd name="connsiteY1762" fmla="*/ 10200242 h 10295335"/>
              <a:gd name="connsiteX1763" fmla="*/ 3431368 w 9637663"/>
              <a:gd name="connsiteY1763" fmla="*/ 10215160 h 10295335"/>
              <a:gd name="connsiteX1764" fmla="*/ 3408988 w 9637663"/>
              <a:gd name="connsiteY1764" fmla="*/ 10215160 h 10295335"/>
              <a:gd name="connsiteX1765" fmla="*/ 3401530 w 9637663"/>
              <a:gd name="connsiteY1765" fmla="*/ 10215160 h 10295335"/>
              <a:gd name="connsiteX1766" fmla="*/ 3401530 w 9637663"/>
              <a:gd name="connsiteY1766" fmla="*/ 10200242 h 10295335"/>
              <a:gd name="connsiteX1767" fmla="*/ 3386609 w 9637663"/>
              <a:gd name="connsiteY1767" fmla="*/ 10185322 h 10295335"/>
              <a:gd name="connsiteX1768" fmla="*/ 3416448 w 9637663"/>
              <a:gd name="connsiteY1768" fmla="*/ 10185322 h 10295335"/>
              <a:gd name="connsiteX1769" fmla="*/ 3431368 w 9637663"/>
              <a:gd name="connsiteY1769" fmla="*/ 10185322 h 10295335"/>
              <a:gd name="connsiteX1770" fmla="*/ 3431368 w 9637663"/>
              <a:gd name="connsiteY1770" fmla="*/ 10177862 h 10295335"/>
              <a:gd name="connsiteX1771" fmla="*/ 3431368 w 9637663"/>
              <a:gd name="connsiteY1771" fmla="*/ 10170404 h 10295335"/>
              <a:gd name="connsiteX1772" fmla="*/ 3416448 w 9637663"/>
              <a:gd name="connsiteY1772" fmla="*/ 10155483 h 10295335"/>
              <a:gd name="connsiteX1773" fmla="*/ 3401530 w 9637663"/>
              <a:gd name="connsiteY1773" fmla="*/ 10110727 h 10295335"/>
              <a:gd name="connsiteX1774" fmla="*/ 3371691 w 9637663"/>
              <a:gd name="connsiteY1774" fmla="*/ 10080889 h 10295335"/>
              <a:gd name="connsiteX1775" fmla="*/ 3379151 w 9637663"/>
              <a:gd name="connsiteY1775" fmla="*/ 10058510 h 10295335"/>
              <a:gd name="connsiteX1776" fmla="*/ 3356771 w 9637663"/>
              <a:gd name="connsiteY1776" fmla="*/ 10021214 h 10295335"/>
              <a:gd name="connsiteX1777" fmla="*/ 3326934 w 9637663"/>
              <a:gd name="connsiteY1777" fmla="*/ 9976457 h 10295335"/>
              <a:gd name="connsiteX1778" fmla="*/ 3312015 w 9637663"/>
              <a:gd name="connsiteY1778" fmla="*/ 9983916 h 10295335"/>
              <a:gd name="connsiteX1779" fmla="*/ 3297096 w 9637663"/>
              <a:gd name="connsiteY1779" fmla="*/ 9976457 h 10295335"/>
              <a:gd name="connsiteX1780" fmla="*/ 3282176 w 9637663"/>
              <a:gd name="connsiteY1780" fmla="*/ 9961537 h 10295335"/>
              <a:gd name="connsiteX1781" fmla="*/ 3282176 w 9637663"/>
              <a:gd name="connsiteY1781" fmla="*/ 9946619 h 10295335"/>
              <a:gd name="connsiteX1782" fmla="*/ 3267258 w 9637663"/>
              <a:gd name="connsiteY1782" fmla="*/ 9939159 h 10295335"/>
              <a:gd name="connsiteX1783" fmla="*/ 3267258 w 9637663"/>
              <a:gd name="connsiteY1783" fmla="*/ 9931699 h 10295335"/>
              <a:gd name="connsiteX1784" fmla="*/ 3282176 w 9637663"/>
              <a:gd name="connsiteY1784" fmla="*/ 9916781 h 10295335"/>
              <a:gd name="connsiteX1785" fmla="*/ 3282176 w 9637663"/>
              <a:gd name="connsiteY1785" fmla="*/ 9931699 h 10295335"/>
              <a:gd name="connsiteX1786" fmla="*/ 3312015 w 9637663"/>
              <a:gd name="connsiteY1786" fmla="*/ 9976457 h 10295335"/>
              <a:gd name="connsiteX1787" fmla="*/ 3312015 w 9637663"/>
              <a:gd name="connsiteY1787" fmla="*/ 9961537 h 10295335"/>
              <a:gd name="connsiteX1788" fmla="*/ 3312015 w 9637663"/>
              <a:gd name="connsiteY1788" fmla="*/ 9946619 h 10295335"/>
              <a:gd name="connsiteX1789" fmla="*/ 3312015 w 9637663"/>
              <a:gd name="connsiteY1789" fmla="*/ 9916781 h 10295335"/>
              <a:gd name="connsiteX1790" fmla="*/ 3297096 w 9637663"/>
              <a:gd name="connsiteY1790" fmla="*/ 9886942 h 10295335"/>
              <a:gd name="connsiteX1791" fmla="*/ 3267258 w 9637663"/>
              <a:gd name="connsiteY1791" fmla="*/ 9857104 h 10295335"/>
              <a:gd name="connsiteX1792" fmla="*/ 3252340 w 9637663"/>
              <a:gd name="connsiteY1792" fmla="*/ 9857104 h 10295335"/>
              <a:gd name="connsiteX1793" fmla="*/ 3237420 w 9637663"/>
              <a:gd name="connsiteY1793" fmla="*/ 9931699 h 10295335"/>
              <a:gd name="connsiteX1794" fmla="*/ 3229962 w 9637663"/>
              <a:gd name="connsiteY1794" fmla="*/ 9998836 h 10295335"/>
              <a:gd name="connsiteX1795" fmla="*/ 3215041 w 9637663"/>
              <a:gd name="connsiteY1795" fmla="*/ 9991376 h 10295335"/>
              <a:gd name="connsiteX1796" fmla="*/ 3200123 w 9637663"/>
              <a:gd name="connsiteY1796" fmla="*/ 9961537 h 10295335"/>
              <a:gd name="connsiteX1797" fmla="*/ 3200123 w 9637663"/>
              <a:gd name="connsiteY1797" fmla="*/ 9939159 h 10295335"/>
              <a:gd name="connsiteX1798" fmla="*/ 3200123 w 9637663"/>
              <a:gd name="connsiteY1798" fmla="*/ 9901861 h 10295335"/>
              <a:gd name="connsiteX1799" fmla="*/ 3192663 w 9637663"/>
              <a:gd name="connsiteY1799" fmla="*/ 9857104 h 10295335"/>
              <a:gd name="connsiteX1800" fmla="*/ 3177745 w 9637663"/>
              <a:gd name="connsiteY1800" fmla="*/ 9842186 h 10295335"/>
              <a:gd name="connsiteX1801" fmla="*/ 3147907 w 9637663"/>
              <a:gd name="connsiteY1801" fmla="*/ 9767591 h 10295335"/>
              <a:gd name="connsiteX1802" fmla="*/ 3118068 w 9637663"/>
              <a:gd name="connsiteY1802" fmla="*/ 9685536 h 10295335"/>
              <a:gd name="connsiteX1803" fmla="*/ 3110608 w 9637663"/>
              <a:gd name="connsiteY1803" fmla="*/ 9625859 h 10295335"/>
              <a:gd name="connsiteX1804" fmla="*/ 3103150 w 9637663"/>
              <a:gd name="connsiteY1804" fmla="*/ 9588563 h 10295335"/>
              <a:gd name="connsiteX1805" fmla="*/ 3095690 w 9637663"/>
              <a:gd name="connsiteY1805" fmla="*/ 9581103 h 10295335"/>
              <a:gd name="connsiteX1806" fmla="*/ 3088230 w 9637663"/>
              <a:gd name="connsiteY1806" fmla="*/ 9558725 h 10295335"/>
              <a:gd name="connsiteX1807" fmla="*/ 3073312 w 9637663"/>
              <a:gd name="connsiteY1807" fmla="*/ 9528886 h 10295335"/>
              <a:gd name="connsiteX1808" fmla="*/ 3073312 w 9637663"/>
              <a:gd name="connsiteY1808" fmla="*/ 9513968 h 10295335"/>
              <a:gd name="connsiteX1809" fmla="*/ 3043473 w 9637663"/>
              <a:gd name="connsiteY1809" fmla="*/ 9469212 h 10295335"/>
              <a:gd name="connsiteX1810" fmla="*/ 3013635 w 9637663"/>
              <a:gd name="connsiteY1810" fmla="*/ 9454291 h 10295335"/>
              <a:gd name="connsiteX1811" fmla="*/ 2953960 w 9637663"/>
              <a:gd name="connsiteY1811" fmla="*/ 9334940 h 10295335"/>
              <a:gd name="connsiteX1812" fmla="*/ 2946500 w 9637663"/>
              <a:gd name="connsiteY1812" fmla="*/ 9312562 h 10295335"/>
              <a:gd name="connsiteX1813" fmla="*/ 2924122 w 9637663"/>
              <a:gd name="connsiteY1813" fmla="*/ 9290183 h 10295335"/>
              <a:gd name="connsiteX1814" fmla="*/ 2894284 w 9637663"/>
              <a:gd name="connsiteY1814" fmla="*/ 9305102 h 10295335"/>
              <a:gd name="connsiteX1815" fmla="*/ 2879364 w 9637663"/>
              <a:gd name="connsiteY1815" fmla="*/ 9305102 h 10295335"/>
              <a:gd name="connsiteX1816" fmla="*/ 2864445 w 9637663"/>
              <a:gd name="connsiteY1816" fmla="*/ 9320022 h 10295335"/>
              <a:gd name="connsiteX1817" fmla="*/ 2849527 w 9637663"/>
              <a:gd name="connsiteY1817" fmla="*/ 9334940 h 10295335"/>
              <a:gd name="connsiteX1818" fmla="*/ 2864445 w 9637663"/>
              <a:gd name="connsiteY1818" fmla="*/ 9424453 h 10295335"/>
              <a:gd name="connsiteX1819" fmla="*/ 2894284 w 9637663"/>
              <a:gd name="connsiteY1819" fmla="*/ 9528886 h 10295335"/>
              <a:gd name="connsiteX1820" fmla="*/ 2894284 w 9637663"/>
              <a:gd name="connsiteY1820" fmla="*/ 9551264 h 10295335"/>
              <a:gd name="connsiteX1821" fmla="*/ 2894284 w 9637663"/>
              <a:gd name="connsiteY1821" fmla="*/ 9558725 h 10295335"/>
              <a:gd name="connsiteX1822" fmla="*/ 2834607 w 9637663"/>
              <a:gd name="connsiteY1822" fmla="*/ 9424453 h 10295335"/>
              <a:gd name="connsiteX1823" fmla="*/ 2774932 w 9637663"/>
              <a:gd name="connsiteY1823" fmla="*/ 9305102 h 10295335"/>
              <a:gd name="connsiteX1824" fmla="*/ 2804769 w 9637663"/>
              <a:gd name="connsiteY1824" fmla="*/ 9499050 h 10295335"/>
              <a:gd name="connsiteX1825" fmla="*/ 2849527 w 9637663"/>
              <a:gd name="connsiteY1825" fmla="*/ 9678076 h 10295335"/>
              <a:gd name="connsiteX1826" fmla="*/ 2834607 w 9637663"/>
              <a:gd name="connsiteY1826" fmla="*/ 9692996 h 10295335"/>
              <a:gd name="connsiteX1827" fmla="*/ 2834607 w 9637663"/>
              <a:gd name="connsiteY1827" fmla="*/ 9648240 h 10295335"/>
              <a:gd name="connsiteX1828" fmla="*/ 2760012 w 9637663"/>
              <a:gd name="connsiteY1828" fmla="*/ 9379697 h 10295335"/>
              <a:gd name="connsiteX1829" fmla="*/ 2730174 w 9637663"/>
              <a:gd name="connsiteY1829" fmla="*/ 9245427 h 10295335"/>
              <a:gd name="connsiteX1830" fmla="*/ 2700337 w 9637663"/>
              <a:gd name="connsiteY1830" fmla="*/ 9163372 h 10295335"/>
              <a:gd name="connsiteX1831" fmla="*/ 2670499 w 9637663"/>
              <a:gd name="connsiteY1831" fmla="*/ 9103695 h 10295335"/>
              <a:gd name="connsiteX1832" fmla="*/ 2640661 w 9637663"/>
              <a:gd name="connsiteY1832" fmla="*/ 9081317 h 10295335"/>
              <a:gd name="connsiteX1833" fmla="*/ 2618283 w 9637663"/>
              <a:gd name="connsiteY1833" fmla="*/ 9058939 h 10295335"/>
              <a:gd name="connsiteX1834" fmla="*/ 2625743 w 9637663"/>
              <a:gd name="connsiteY1834" fmla="*/ 9021642 h 10295335"/>
              <a:gd name="connsiteX1835" fmla="*/ 2595904 w 9637663"/>
              <a:gd name="connsiteY1835" fmla="*/ 8932127 h 10295335"/>
              <a:gd name="connsiteX1836" fmla="*/ 2536228 w 9637663"/>
              <a:gd name="connsiteY1836" fmla="*/ 8693425 h 10295335"/>
              <a:gd name="connsiteX1837" fmla="*/ 2476553 w 9637663"/>
              <a:gd name="connsiteY1837" fmla="*/ 8424881 h 10295335"/>
              <a:gd name="connsiteX1838" fmla="*/ 2461633 w 9637663"/>
              <a:gd name="connsiteY1838" fmla="*/ 8395043 h 10295335"/>
              <a:gd name="connsiteX1839" fmla="*/ 2416876 w 9637663"/>
              <a:gd name="connsiteY1839" fmla="*/ 8335368 h 10295335"/>
              <a:gd name="connsiteX1840" fmla="*/ 2424336 w 9637663"/>
              <a:gd name="connsiteY1840" fmla="*/ 8357747 h 10295335"/>
              <a:gd name="connsiteX1841" fmla="*/ 2431794 w 9637663"/>
              <a:gd name="connsiteY1841" fmla="*/ 8395043 h 10295335"/>
              <a:gd name="connsiteX1842" fmla="*/ 2424336 w 9637663"/>
              <a:gd name="connsiteY1842" fmla="*/ 8387585 h 10295335"/>
              <a:gd name="connsiteX1843" fmla="*/ 2431794 w 9637663"/>
              <a:gd name="connsiteY1843" fmla="*/ 8409963 h 10295335"/>
              <a:gd name="connsiteX1844" fmla="*/ 2431794 w 9637663"/>
              <a:gd name="connsiteY1844" fmla="*/ 8439802 h 10295335"/>
              <a:gd name="connsiteX1845" fmla="*/ 2446715 w 9637663"/>
              <a:gd name="connsiteY1845" fmla="*/ 8484558 h 10295335"/>
              <a:gd name="connsiteX1846" fmla="*/ 2476553 w 9637663"/>
              <a:gd name="connsiteY1846" fmla="*/ 8514397 h 10295335"/>
              <a:gd name="connsiteX1847" fmla="*/ 2476553 w 9637663"/>
              <a:gd name="connsiteY1847" fmla="*/ 8536775 h 10295335"/>
              <a:gd name="connsiteX1848" fmla="*/ 2484011 w 9637663"/>
              <a:gd name="connsiteY1848" fmla="*/ 8536775 h 10295335"/>
              <a:gd name="connsiteX1849" fmla="*/ 2491471 w 9637663"/>
              <a:gd name="connsiteY1849" fmla="*/ 8536775 h 10295335"/>
              <a:gd name="connsiteX1850" fmla="*/ 2491471 w 9637663"/>
              <a:gd name="connsiteY1850" fmla="*/ 8544235 h 10295335"/>
              <a:gd name="connsiteX1851" fmla="*/ 2476553 w 9637663"/>
              <a:gd name="connsiteY1851" fmla="*/ 8559153 h 10295335"/>
              <a:gd name="connsiteX1852" fmla="*/ 2446715 w 9637663"/>
              <a:gd name="connsiteY1852" fmla="*/ 8559153 h 10295335"/>
              <a:gd name="connsiteX1853" fmla="*/ 2461633 w 9637663"/>
              <a:gd name="connsiteY1853" fmla="*/ 8618830 h 10295335"/>
              <a:gd name="connsiteX1854" fmla="*/ 2461633 w 9637663"/>
              <a:gd name="connsiteY1854" fmla="*/ 8633748 h 10295335"/>
              <a:gd name="connsiteX1855" fmla="*/ 2476553 w 9637663"/>
              <a:gd name="connsiteY1855" fmla="*/ 8693425 h 10295335"/>
              <a:gd name="connsiteX1856" fmla="*/ 2431794 w 9637663"/>
              <a:gd name="connsiteY1856" fmla="*/ 8588991 h 10295335"/>
              <a:gd name="connsiteX1857" fmla="*/ 2409416 w 9637663"/>
              <a:gd name="connsiteY1857" fmla="*/ 8544235 h 10295335"/>
              <a:gd name="connsiteX1858" fmla="*/ 2401956 w 9637663"/>
              <a:gd name="connsiteY1858" fmla="*/ 8499476 h 10295335"/>
              <a:gd name="connsiteX1859" fmla="*/ 2342281 w 9637663"/>
              <a:gd name="connsiteY1859" fmla="*/ 8320448 h 10295335"/>
              <a:gd name="connsiteX1860" fmla="*/ 2334821 w 9637663"/>
              <a:gd name="connsiteY1860" fmla="*/ 8312990 h 10295335"/>
              <a:gd name="connsiteX1861" fmla="*/ 2372120 w 9637663"/>
              <a:gd name="connsiteY1861" fmla="*/ 8514397 h 10295335"/>
              <a:gd name="connsiteX1862" fmla="*/ 2394498 w 9637663"/>
              <a:gd name="connsiteY1862" fmla="*/ 8656126 h 10295335"/>
              <a:gd name="connsiteX1863" fmla="*/ 2416876 w 9637663"/>
              <a:gd name="connsiteY1863" fmla="*/ 8782938 h 10295335"/>
              <a:gd name="connsiteX1864" fmla="*/ 2416876 w 9637663"/>
              <a:gd name="connsiteY1864" fmla="*/ 8812776 h 10295335"/>
              <a:gd name="connsiteX1865" fmla="*/ 2401956 w 9637663"/>
              <a:gd name="connsiteY1865" fmla="*/ 8797856 h 10295335"/>
              <a:gd name="connsiteX1866" fmla="*/ 2379578 w 9637663"/>
              <a:gd name="connsiteY1866" fmla="*/ 8633748 h 10295335"/>
              <a:gd name="connsiteX1867" fmla="*/ 2312443 w 9637663"/>
              <a:gd name="connsiteY1867" fmla="*/ 8365207 h 10295335"/>
              <a:gd name="connsiteX1868" fmla="*/ 2282605 w 9637663"/>
              <a:gd name="connsiteY1868" fmla="*/ 8253313 h 10295335"/>
              <a:gd name="connsiteX1869" fmla="*/ 2252766 w 9637663"/>
              <a:gd name="connsiteY1869" fmla="*/ 8186179 h 10295335"/>
              <a:gd name="connsiteX1870" fmla="*/ 2230388 w 9637663"/>
              <a:gd name="connsiteY1870" fmla="*/ 8119042 h 10295335"/>
              <a:gd name="connsiteX1871" fmla="*/ 2208010 w 9637663"/>
              <a:gd name="connsiteY1871" fmla="*/ 8096664 h 10295335"/>
              <a:gd name="connsiteX1872" fmla="*/ 2178171 w 9637663"/>
              <a:gd name="connsiteY1872" fmla="*/ 8022069 h 10295335"/>
              <a:gd name="connsiteX1873" fmla="*/ 2178171 w 9637663"/>
              <a:gd name="connsiteY1873" fmla="*/ 8007151 h 10295335"/>
              <a:gd name="connsiteX1874" fmla="*/ 2163253 w 9637663"/>
              <a:gd name="connsiteY1874" fmla="*/ 7992230 h 10295335"/>
              <a:gd name="connsiteX1875" fmla="*/ 2155793 w 9637663"/>
              <a:gd name="connsiteY1875" fmla="*/ 7932556 h 10295335"/>
              <a:gd name="connsiteX1876" fmla="*/ 2125955 w 9637663"/>
              <a:gd name="connsiteY1876" fmla="*/ 7865421 h 10295335"/>
              <a:gd name="connsiteX1877" fmla="*/ 2103577 w 9637663"/>
              <a:gd name="connsiteY1877" fmla="*/ 7813204 h 10295335"/>
              <a:gd name="connsiteX1878" fmla="*/ 2088658 w 9637663"/>
              <a:gd name="connsiteY1878" fmla="*/ 7798284 h 10295335"/>
              <a:gd name="connsiteX1879" fmla="*/ 2081198 w 9637663"/>
              <a:gd name="connsiteY1879" fmla="*/ 7760988 h 10295335"/>
              <a:gd name="connsiteX1880" fmla="*/ 2058820 w 9637663"/>
              <a:gd name="connsiteY1880" fmla="*/ 7723689 h 10295335"/>
              <a:gd name="connsiteX1881" fmla="*/ 2043902 w 9637663"/>
              <a:gd name="connsiteY1881" fmla="*/ 7708771 h 10295335"/>
              <a:gd name="connsiteX1882" fmla="*/ 2028982 w 9637663"/>
              <a:gd name="connsiteY1882" fmla="*/ 7708771 h 10295335"/>
              <a:gd name="connsiteX1883" fmla="*/ 2014064 w 9637663"/>
              <a:gd name="connsiteY1883" fmla="*/ 7686393 h 10295335"/>
              <a:gd name="connsiteX1884" fmla="*/ 2014064 w 9637663"/>
              <a:gd name="connsiteY1884" fmla="*/ 7678933 h 10295335"/>
              <a:gd name="connsiteX1885" fmla="*/ 1984225 w 9637663"/>
              <a:gd name="connsiteY1885" fmla="*/ 7634176 h 10295335"/>
              <a:gd name="connsiteX1886" fmla="*/ 1976765 w 9637663"/>
              <a:gd name="connsiteY1886" fmla="*/ 7589420 h 10295335"/>
              <a:gd name="connsiteX1887" fmla="*/ 1984225 w 9637663"/>
              <a:gd name="connsiteY1887" fmla="*/ 7693851 h 10295335"/>
              <a:gd name="connsiteX1888" fmla="*/ 1999145 w 9637663"/>
              <a:gd name="connsiteY1888" fmla="*/ 7813204 h 10295335"/>
              <a:gd name="connsiteX1889" fmla="*/ 1991685 w 9637663"/>
              <a:gd name="connsiteY1889" fmla="*/ 7798284 h 10295335"/>
              <a:gd name="connsiteX1890" fmla="*/ 1984225 w 9637663"/>
              <a:gd name="connsiteY1890" fmla="*/ 7768446 h 10295335"/>
              <a:gd name="connsiteX1891" fmla="*/ 1969307 w 9637663"/>
              <a:gd name="connsiteY1891" fmla="*/ 7693851 h 10295335"/>
              <a:gd name="connsiteX1892" fmla="*/ 1954387 w 9637663"/>
              <a:gd name="connsiteY1892" fmla="*/ 7604338 h 10295335"/>
              <a:gd name="connsiteX1893" fmla="*/ 1946929 w 9637663"/>
              <a:gd name="connsiteY1893" fmla="*/ 7567040 h 10295335"/>
              <a:gd name="connsiteX1894" fmla="*/ 1939469 w 9637663"/>
              <a:gd name="connsiteY1894" fmla="*/ 7529743 h 10295335"/>
              <a:gd name="connsiteX1895" fmla="*/ 1924548 w 9637663"/>
              <a:gd name="connsiteY1895" fmla="*/ 7514823 h 10295335"/>
              <a:gd name="connsiteX1896" fmla="*/ 1924548 w 9637663"/>
              <a:gd name="connsiteY1896" fmla="*/ 7544661 h 10295335"/>
              <a:gd name="connsiteX1897" fmla="*/ 1939469 w 9637663"/>
              <a:gd name="connsiteY1897" fmla="*/ 7559581 h 10295335"/>
              <a:gd name="connsiteX1898" fmla="*/ 1924548 w 9637663"/>
              <a:gd name="connsiteY1898" fmla="*/ 7559581 h 10295335"/>
              <a:gd name="connsiteX1899" fmla="*/ 1924548 w 9637663"/>
              <a:gd name="connsiteY1899" fmla="*/ 7574500 h 10295335"/>
              <a:gd name="connsiteX1900" fmla="*/ 1894712 w 9637663"/>
              <a:gd name="connsiteY1900" fmla="*/ 7470066 h 10295335"/>
              <a:gd name="connsiteX1901" fmla="*/ 1864874 w 9637663"/>
              <a:gd name="connsiteY1901" fmla="*/ 7410392 h 10295335"/>
              <a:gd name="connsiteX1902" fmla="*/ 1835035 w 9637663"/>
              <a:gd name="connsiteY1902" fmla="*/ 7373093 h 10295335"/>
              <a:gd name="connsiteX1903" fmla="*/ 1820117 w 9637663"/>
              <a:gd name="connsiteY1903" fmla="*/ 7365633 h 10295335"/>
              <a:gd name="connsiteX1904" fmla="*/ 1820117 w 9637663"/>
              <a:gd name="connsiteY1904" fmla="*/ 7350715 h 10295335"/>
              <a:gd name="connsiteX1905" fmla="*/ 1849956 w 9637663"/>
              <a:gd name="connsiteY1905" fmla="*/ 7365633 h 10295335"/>
              <a:gd name="connsiteX1906" fmla="*/ 1864874 w 9637663"/>
              <a:gd name="connsiteY1906" fmla="*/ 7395472 h 10295335"/>
              <a:gd name="connsiteX1907" fmla="*/ 1864874 w 9637663"/>
              <a:gd name="connsiteY1907" fmla="*/ 7365633 h 10295335"/>
              <a:gd name="connsiteX1908" fmla="*/ 1835035 w 9637663"/>
              <a:gd name="connsiteY1908" fmla="*/ 7328337 h 10295335"/>
              <a:gd name="connsiteX1909" fmla="*/ 1805199 w 9637663"/>
              <a:gd name="connsiteY1909" fmla="*/ 7305959 h 10295335"/>
              <a:gd name="connsiteX1910" fmla="*/ 1820117 w 9637663"/>
              <a:gd name="connsiteY1910" fmla="*/ 7320877 h 10295335"/>
              <a:gd name="connsiteX1911" fmla="*/ 1820117 w 9637663"/>
              <a:gd name="connsiteY1911" fmla="*/ 7350715 h 10295335"/>
              <a:gd name="connsiteX1912" fmla="*/ 1805199 w 9637663"/>
              <a:gd name="connsiteY1912" fmla="*/ 7335797 h 10295335"/>
              <a:gd name="connsiteX1913" fmla="*/ 1745522 w 9637663"/>
              <a:gd name="connsiteY1913" fmla="*/ 7261202 h 10295335"/>
              <a:gd name="connsiteX1914" fmla="*/ 1730602 w 9637663"/>
              <a:gd name="connsiteY1914" fmla="*/ 7246282 h 10295335"/>
              <a:gd name="connsiteX1915" fmla="*/ 1715684 w 9637663"/>
              <a:gd name="connsiteY1915" fmla="*/ 7201525 h 10295335"/>
              <a:gd name="connsiteX1916" fmla="*/ 1670928 w 9637663"/>
              <a:gd name="connsiteY1916" fmla="*/ 7149309 h 10295335"/>
              <a:gd name="connsiteX1917" fmla="*/ 1656009 w 9637663"/>
              <a:gd name="connsiteY1917" fmla="*/ 7126930 h 10295335"/>
              <a:gd name="connsiteX1918" fmla="*/ 1626169 w 9637663"/>
              <a:gd name="connsiteY1918" fmla="*/ 7097092 h 10295335"/>
              <a:gd name="connsiteX1919" fmla="*/ 1641089 w 9637663"/>
              <a:gd name="connsiteY1919" fmla="*/ 7126930 h 10295335"/>
              <a:gd name="connsiteX1920" fmla="*/ 1656009 w 9637663"/>
              <a:gd name="connsiteY1920" fmla="*/ 7156769 h 10295335"/>
              <a:gd name="connsiteX1921" fmla="*/ 1641089 w 9637663"/>
              <a:gd name="connsiteY1921" fmla="*/ 7156769 h 10295335"/>
              <a:gd name="connsiteX1922" fmla="*/ 1670928 w 9637663"/>
              <a:gd name="connsiteY1922" fmla="*/ 7283580 h 10295335"/>
              <a:gd name="connsiteX1923" fmla="*/ 1700766 w 9637663"/>
              <a:gd name="connsiteY1923" fmla="*/ 7440228 h 10295335"/>
              <a:gd name="connsiteX1924" fmla="*/ 1670928 w 9637663"/>
              <a:gd name="connsiteY1924" fmla="*/ 7335797 h 10295335"/>
              <a:gd name="connsiteX1925" fmla="*/ 1641089 w 9637663"/>
              <a:gd name="connsiteY1925" fmla="*/ 7253742 h 10295335"/>
              <a:gd name="connsiteX1926" fmla="*/ 1626169 w 9637663"/>
              <a:gd name="connsiteY1926" fmla="*/ 7201525 h 10295335"/>
              <a:gd name="connsiteX1927" fmla="*/ 1611251 w 9637663"/>
              <a:gd name="connsiteY1927" fmla="*/ 7082174 h 10295335"/>
              <a:gd name="connsiteX1928" fmla="*/ 1596333 w 9637663"/>
              <a:gd name="connsiteY1928" fmla="*/ 7082174 h 10295335"/>
              <a:gd name="connsiteX1929" fmla="*/ 1611251 w 9637663"/>
              <a:gd name="connsiteY1929" fmla="*/ 7126930 h 10295335"/>
              <a:gd name="connsiteX1930" fmla="*/ 1596333 w 9637663"/>
              <a:gd name="connsiteY1930" fmla="*/ 7126930 h 10295335"/>
              <a:gd name="connsiteX1931" fmla="*/ 1581413 w 9637663"/>
              <a:gd name="connsiteY1931" fmla="*/ 7097092 h 10295335"/>
              <a:gd name="connsiteX1932" fmla="*/ 1521738 w 9637663"/>
              <a:gd name="connsiteY1932" fmla="*/ 6992659 h 10295335"/>
              <a:gd name="connsiteX1933" fmla="*/ 1506818 w 9637663"/>
              <a:gd name="connsiteY1933" fmla="*/ 6977741 h 10295335"/>
              <a:gd name="connsiteX1934" fmla="*/ 1506818 w 9637663"/>
              <a:gd name="connsiteY1934" fmla="*/ 6992659 h 10295335"/>
              <a:gd name="connsiteX1935" fmla="*/ 1491900 w 9637663"/>
              <a:gd name="connsiteY1935" fmla="*/ 6947902 h 10295335"/>
              <a:gd name="connsiteX1936" fmla="*/ 1469521 w 9637663"/>
              <a:gd name="connsiteY1936" fmla="*/ 6918064 h 10295335"/>
              <a:gd name="connsiteX1937" fmla="*/ 1462061 w 9637663"/>
              <a:gd name="connsiteY1937" fmla="*/ 6888226 h 10295335"/>
              <a:gd name="connsiteX1938" fmla="*/ 1447141 w 9637663"/>
              <a:gd name="connsiteY1938" fmla="*/ 6873308 h 10295335"/>
              <a:gd name="connsiteX1939" fmla="*/ 1432223 w 9637663"/>
              <a:gd name="connsiteY1939" fmla="*/ 6858389 h 10295335"/>
              <a:gd name="connsiteX1940" fmla="*/ 1424765 w 9637663"/>
              <a:gd name="connsiteY1940" fmla="*/ 6858389 h 10295335"/>
              <a:gd name="connsiteX1941" fmla="*/ 1417305 w 9637663"/>
              <a:gd name="connsiteY1941" fmla="*/ 6873308 h 10295335"/>
              <a:gd name="connsiteX1942" fmla="*/ 1409845 w 9637663"/>
              <a:gd name="connsiteY1942" fmla="*/ 6828551 h 10295335"/>
              <a:gd name="connsiteX1943" fmla="*/ 1387466 w 9637663"/>
              <a:gd name="connsiteY1943" fmla="*/ 6813631 h 10295335"/>
              <a:gd name="connsiteX1944" fmla="*/ 1365088 w 9637663"/>
              <a:gd name="connsiteY1944" fmla="*/ 6828551 h 10295335"/>
              <a:gd name="connsiteX1945" fmla="*/ 1342710 w 9637663"/>
              <a:gd name="connsiteY1945" fmla="*/ 6858389 h 10295335"/>
              <a:gd name="connsiteX1946" fmla="*/ 1327790 w 9637663"/>
              <a:gd name="connsiteY1946" fmla="*/ 6888226 h 10295335"/>
              <a:gd name="connsiteX1947" fmla="*/ 1342710 w 9637663"/>
              <a:gd name="connsiteY1947" fmla="*/ 6947902 h 10295335"/>
              <a:gd name="connsiteX1948" fmla="*/ 1350168 w 9637663"/>
              <a:gd name="connsiteY1948" fmla="*/ 6992659 h 10295335"/>
              <a:gd name="connsiteX1949" fmla="*/ 1372548 w 9637663"/>
              <a:gd name="connsiteY1949" fmla="*/ 7052336 h 10295335"/>
              <a:gd name="connsiteX1950" fmla="*/ 1372548 w 9637663"/>
              <a:gd name="connsiteY1950" fmla="*/ 7097092 h 10295335"/>
              <a:gd name="connsiteX1951" fmla="*/ 1357628 w 9637663"/>
              <a:gd name="connsiteY1951" fmla="*/ 7082174 h 10295335"/>
              <a:gd name="connsiteX1952" fmla="*/ 1312871 w 9637663"/>
              <a:gd name="connsiteY1952" fmla="*/ 6962821 h 10295335"/>
              <a:gd name="connsiteX1953" fmla="*/ 1283033 w 9637663"/>
              <a:gd name="connsiteY1953" fmla="*/ 6880768 h 10295335"/>
              <a:gd name="connsiteX1954" fmla="*/ 1268115 w 9637663"/>
              <a:gd name="connsiteY1954" fmla="*/ 6843469 h 10295335"/>
              <a:gd name="connsiteX1955" fmla="*/ 1268115 w 9637663"/>
              <a:gd name="connsiteY1955" fmla="*/ 6932984 h 10295335"/>
              <a:gd name="connsiteX1956" fmla="*/ 1297953 w 9637663"/>
              <a:gd name="connsiteY1956" fmla="*/ 7052336 h 10295335"/>
              <a:gd name="connsiteX1957" fmla="*/ 1342710 w 9637663"/>
              <a:gd name="connsiteY1957" fmla="*/ 7320877 h 10295335"/>
              <a:gd name="connsiteX1958" fmla="*/ 1342710 w 9637663"/>
              <a:gd name="connsiteY1958" fmla="*/ 7343255 h 10295335"/>
              <a:gd name="connsiteX1959" fmla="*/ 1327790 w 9637663"/>
              <a:gd name="connsiteY1959" fmla="*/ 7350715 h 10295335"/>
              <a:gd name="connsiteX1960" fmla="*/ 1327790 w 9637663"/>
              <a:gd name="connsiteY1960" fmla="*/ 7335797 h 10295335"/>
              <a:gd name="connsiteX1961" fmla="*/ 1305411 w 9637663"/>
              <a:gd name="connsiteY1961" fmla="*/ 7171687 h 10295335"/>
              <a:gd name="connsiteX1962" fmla="*/ 1238276 w 9637663"/>
              <a:gd name="connsiteY1962" fmla="*/ 6903146 h 10295335"/>
              <a:gd name="connsiteX1963" fmla="*/ 1208438 w 9637663"/>
              <a:gd name="connsiteY1963" fmla="*/ 6783794 h 10295335"/>
              <a:gd name="connsiteX1964" fmla="*/ 1186060 w 9637663"/>
              <a:gd name="connsiteY1964" fmla="*/ 6716658 h 10295335"/>
              <a:gd name="connsiteX1965" fmla="*/ 1171142 w 9637663"/>
              <a:gd name="connsiteY1965" fmla="*/ 6671901 h 10295335"/>
              <a:gd name="connsiteX1966" fmla="*/ 1148762 w 9637663"/>
              <a:gd name="connsiteY1966" fmla="*/ 6642063 h 10295335"/>
              <a:gd name="connsiteX1967" fmla="*/ 1118925 w 9637663"/>
              <a:gd name="connsiteY1967" fmla="*/ 6619685 h 10295335"/>
              <a:gd name="connsiteX1968" fmla="*/ 1104005 w 9637663"/>
              <a:gd name="connsiteY1968" fmla="*/ 6560008 h 10295335"/>
              <a:gd name="connsiteX1969" fmla="*/ 1104005 w 9637663"/>
              <a:gd name="connsiteY1969" fmla="*/ 6530172 h 10295335"/>
              <a:gd name="connsiteX1970" fmla="*/ 1089087 w 9637663"/>
              <a:gd name="connsiteY1970" fmla="*/ 6500333 h 10295335"/>
              <a:gd name="connsiteX1971" fmla="*/ 1089087 w 9637663"/>
              <a:gd name="connsiteY1971" fmla="*/ 6485413 h 10295335"/>
              <a:gd name="connsiteX1972" fmla="*/ 1074169 w 9637663"/>
              <a:gd name="connsiteY1972" fmla="*/ 6470495 h 10295335"/>
              <a:gd name="connsiteX1973" fmla="*/ 1074169 w 9637663"/>
              <a:gd name="connsiteY1973" fmla="*/ 6455577 h 10295335"/>
              <a:gd name="connsiteX1974" fmla="*/ 1074169 w 9637663"/>
              <a:gd name="connsiteY1974" fmla="*/ 6589846 h 10295335"/>
              <a:gd name="connsiteX1975" fmla="*/ 1059249 w 9637663"/>
              <a:gd name="connsiteY1975" fmla="*/ 6694279 h 10295335"/>
              <a:gd name="connsiteX1976" fmla="*/ 1044330 w 9637663"/>
              <a:gd name="connsiteY1976" fmla="*/ 6530172 h 10295335"/>
              <a:gd name="connsiteX1977" fmla="*/ 1014492 w 9637663"/>
              <a:gd name="connsiteY1977" fmla="*/ 6306387 h 10295335"/>
              <a:gd name="connsiteX1978" fmla="*/ 999572 w 9637663"/>
              <a:gd name="connsiteY1978" fmla="*/ 6291467 h 10295335"/>
              <a:gd name="connsiteX1979" fmla="*/ 999572 w 9637663"/>
              <a:gd name="connsiteY1979" fmla="*/ 6261629 h 10295335"/>
              <a:gd name="connsiteX1980" fmla="*/ 969735 w 9637663"/>
              <a:gd name="connsiteY1980" fmla="*/ 6246711 h 10295335"/>
              <a:gd name="connsiteX1981" fmla="*/ 969735 w 9637663"/>
              <a:gd name="connsiteY1981" fmla="*/ 6239250 h 10295335"/>
              <a:gd name="connsiteX1982" fmla="*/ 984653 w 9637663"/>
              <a:gd name="connsiteY1982" fmla="*/ 6231792 h 10295335"/>
              <a:gd name="connsiteX1983" fmla="*/ 984653 w 9637663"/>
              <a:gd name="connsiteY1983" fmla="*/ 6216872 h 10295335"/>
              <a:gd name="connsiteX1984" fmla="*/ 969735 w 9637663"/>
              <a:gd name="connsiteY1984" fmla="*/ 6157197 h 10295335"/>
              <a:gd name="connsiteX1985" fmla="*/ 962275 w 9637663"/>
              <a:gd name="connsiteY1985" fmla="*/ 6119899 h 10295335"/>
              <a:gd name="connsiteX1986" fmla="*/ 939897 w 9637663"/>
              <a:gd name="connsiteY1986" fmla="*/ 6082601 h 10295335"/>
              <a:gd name="connsiteX1987" fmla="*/ 910059 w 9637663"/>
              <a:gd name="connsiteY1987" fmla="*/ 6060222 h 10295335"/>
              <a:gd name="connsiteX1988" fmla="*/ 895141 w 9637663"/>
              <a:gd name="connsiteY1988" fmla="*/ 6052764 h 10295335"/>
              <a:gd name="connsiteX1989" fmla="*/ 880220 w 9637663"/>
              <a:gd name="connsiteY1989" fmla="*/ 6037844 h 10295335"/>
              <a:gd name="connsiteX1990" fmla="*/ 865302 w 9637663"/>
              <a:gd name="connsiteY1990" fmla="*/ 6022926 h 10295335"/>
              <a:gd name="connsiteX1991" fmla="*/ 850384 w 9637663"/>
              <a:gd name="connsiteY1991" fmla="*/ 6008006 h 10295335"/>
              <a:gd name="connsiteX1992" fmla="*/ 842924 w 9637663"/>
              <a:gd name="connsiteY1992" fmla="*/ 6075143 h 10295335"/>
              <a:gd name="connsiteX1993" fmla="*/ 835464 w 9637663"/>
              <a:gd name="connsiteY1993" fmla="*/ 6172116 h 10295335"/>
              <a:gd name="connsiteX1994" fmla="*/ 835464 w 9637663"/>
              <a:gd name="connsiteY1994" fmla="*/ 6231792 h 10295335"/>
              <a:gd name="connsiteX1995" fmla="*/ 820546 w 9637663"/>
              <a:gd name="connsiteY1995" fmla="*/ 6216872 h 10295335"/>
              <a:gd name="connsiteX1996" fmla="*/ 805626 w 9637663"/>
              <a:gd name="connsiteY1996" fmla="*/ 6112439 h 10295335"/>
              <a:gd name="connsiteX1997" fmla="*/ 783247 w 9637663"/>
              <a:gd name="connsiteY1997" fmla="*/ 5978169 h 10295335"/>
              <a:gd name="connsiteX1998" fmla="*/ 760869 w 9637663"/>
              <a:gd name="connsiteY1998" fmla="*/ 6157197 h 10295335"/>
              <a:gd name="connsiteX1999" fmla="*/ 731031 w 9637663"/>
              <a:gd name="connsiteY1999" fmla="*/ 6470495 h 10295335"/>
              <a:gd name="connsiteX2000" fmla="*/ 731031 w 9637663"/>
              <a:gd name="connsiteY2000" fmla="*/ 6455577 h 10295335"/>
              <a:gd name="connsiteX2001" fmla="*/ 738491 w 9637663"/>
              <a:gd name="connsiteY2001" fmla="*/ 6284007 h 10295335"/>
              <a:gd name="connsiteX2002" fmla="*/ 745951 w 9637663"/>
              <a:gd name="connsiteY2002" fmla="*/ 6022926 h 10295335"/>
              <a:gd name="connsiteX2003" fmla="*/ 716112 w 9637663"/>
              <a:gd name="connsiteY2003" fmla="*/ 5724546 h 10295335"/>
              <a:gd name="connsiteX2004" fmla="*/ 693734 w 9637663"/>
              <a:gd name="connsiteY2004" fmla="*/ 5687248 h 10295335"/>
              <a:gd name="connsiteX2005" fmla="*/ 701192 w 9637663"/>
              <a:gd name="connsiteY2005" fmla="*/ 5664870 h 10295335"/>
              <a:gd name="connsiteX2006" fmla="*/ 701192 w 9637663"/>
              <a:gd name="connsiteY2006" fmla="*/ 5635031 h 10295335"/>
              <a:gd name="connsiteX2007" fmla="*/ 686274 w 9637663"/>
              <a:gd name="connsiteY2007" fmla="*/ 5620113 h 10295335"/>
              <a:gd name="connsiteX2008" fmla="*/ 701192 w 9637663"/>
              <a:gd name="connsiteY2008" fmla="*/ 5620113 h 10295335"/>
              <a:gd name="connsiteX2009" fmla="*/ 701192 w 9637663"/>
              <a:gd name="connsiteY2009" fmla="*/ 5582815 h 10295335"/>
              <a:gd name="connsiteX2010" fmla="*/ 693734 w 9637663"/>
              <a:gd name="connsiteY2010" fmla="*/ 5515680 h 10295335"/>
              <a:gd name="connsiteX2011" fmla="*/ 678814 w 9637663"/>
              <a:gd name="connsiteY2011" fmla="*/ 5456003 h 10295335"/>
              <a:gd name="connsiteX2012" fmla="*/ 671356 w 9637663"/>
              <a:gd name="connsiteY2012" fmla="*/ 5426167 h 10295335"/>
              <a:gd name="connsiteX2013" fmla="*/ 641518 w 9637663"/>
              <a:gd name="connsiteY2013" fmla="*/ 5351572 h 10295335"/>
              <a:gd name="connsiteX2014" fmla="*/ 641518 w 9637663"/>
              <a:gd name="connsiteY2014" fmla="*/ 5321734 h 10295335"/>
              <a:gd name="connsiteX2015" fmla="*/ 626598 w 9637663"/>
              <a:gd name="connsiteY2015" fmla="*/ 5291895 h 10295335"/>
              <a:gd name="connsiteX2016" fmla="*/ 611679 w 9637663"/>
              <a:gd name="connsiteY2016" fmla="*/ 5247139 h 10295335"/>
              <a:gd name="connsiteX2017" fmla="*/ 581841 w 9637663"/>
              <a:gd name="connsiteY2017" fmla="*/ 5142706 h 10295335"/>
              <a:gd name="connsiteX2018" fmla="*/ 552003 w 9637663"/>
              <a:gd name="connsiteY2018" fmla="*/ 5053191 h 10295335"/>
              <a:gd name="connsiteX2019" fmla="*/ 522164 w 9637663"/>
              <a:gd name="connsiteY2019" fmla="*/ 4948760 h 10295335"/>
              <a:gd name="connsiteX2020" fmla="*/ 507246 w 9637663"/>
              <a:gd name="connsiteY2020" fmla="*/ 4904001 h 10295335"/>
              <a:gd name="connsiteX2021" fmla="*/ 447571 w 9637663"/>
              <a:gd name="connsiteY2021" fmla="*/ 4635460 h 10295335"/>
              <a:gd name="connsiteX2022" fmla="*/ 425191 w 9637663"/>
              <a:gd name="connsiteY2022" fmla="*/ 4583244 h 10295335"/>
              <a:gd name="connsiteX2023" fmla="*/ 417733 w 9637663"/>
              <a:gd name="connsiteY2023" fmla="*/ 4545947 h 10295335"/>
              <a:gd name="connsiteX2024" fmla="*/ 343136 w 9637663"/>
              <a:gd name="connsiteY2024" fmla="*/ 4277404 h 10295335"/>
              <a:gd name="connsiteX2025" fmla="*/ 343136 w 9637663"/>
              <a:gd name="connsiteY2025" fmla="*/ 4255026 h 10295335"/>
              <a:gd name="connsiteX2026" fmla="*/ 343136 w 9637663"/>
              <a:gd name="connsiteY2026" fmla="*/ 4247567 h 10295335"/>
              <a:gd name="connsiteX2027" fmla="*/ 328218 w 9637663"/>
              <a:gd name="connsiteY2027" fmla="*/ 4202809 h 10295335"/>
              <a:gd name="connsiteX2028" fmla="*/ 268543 w 9637663"/>
              <a:gd name="connsiteY2028" fmla="*/ 4038701 h 10295335"/>
              <a:gd name="connsiteX2029" fmla="*/ 231245 w 9637663"/>
              <a:gd name="connsiteY2029" fmla="*/ 3926808 h 10295335"/>
              <a:gd name="connsiteX2030" fmla="*/ 193948 w 9637663"/>
              <a:gd name="connsiteY2030" fmla="*/ 3785078 h 10295335"/>
              <a:gd name="connsiteX2031" fmla="*/ 186488 w 9637663"/>
              <a:gd name="connsiteY2031" fmla="*/ 3717943 h 10295335"/>
              <a:gd name="connsiteX2032" fmla="*/ 179028 w 9637663"/>
              <a:gd name="connsiteY2032" fmla="*/ 3650808 h 10295335"/>
              <a:gd name="connsiteX2033" fmla="*/ 171570 w 9637663"/>
              <a:gd name="connsiteY2033" fmla="*/ 3591132 h 10295335"/>
              <a:gd name="connsiteX2034" fmla="*/ 164110 w 9637663"/>
              <a:gd name="connsiteY2034" fmla="*/ 3576212 h 10295335"/>
              <a:gd name="connsiteX2035" fmla="*/ 156650 w 9637663"/>
              <a:gd name="connsiteY2035" fmla="*/ 3568754 h 10295335"/>
              <a:gd name="connsiteX2036" fmla="*/ 149190 w 9637663"/>
              <a:gd name="connsiteY2036" fmla="*/ 3561293 h 10295335"/>
              <a:gd name="connsiteX2037" fmla="*/ 164110 w 9637663"/>
              <a:gd name="connsiteY2037" fmla="*/ 3561293 h 10295335"/>
              <a:gd name="connsiteX2038" fmla="*/ 164110 w 9637663"/>
              <a:gd name="connsiteY2038" fmla="*/ 3531455 h 10295335"/>
              <a:gd name="connsiteX2039" fmla="*/ 179028 w 9637663"/>
              <a:gd name="connsiteY2039" fmla="*/ 3546373 h 10295335"/>
              <a:gd name="connsiteX2040" fmla="*/ 179028 w 9637663"/>
              <a:gd name="connsiteY2040" fmla="*/ 3561293 h 10295335"/>
              <a:gd name="connsiteX2041" fmla="*/ 193948 w 9637663"/>
              <a:gd name="connsiteY2041" fmla="*/ 3546373 h 10295335"/>
              <a:gd name="connsiteX2042" fmla="*/ 193948 w 9637663"/>
              <a:gd name="connsiteY2042" fmla="*/ 3523995 h 10295335"/>
              <a:gd name="connsiteX2043" fmla="*/ 193948 w 9637663"/>
              <a:gd name="connsiteY2043" fmla="*/ 3471778 h 10295335"/>
              <a:gd name="connsiteX2044" fmla="*/ 164110 w 9637663"/>
              <a:gd name="connsiteY2044" fmla="*/ 3307671 h 10295335"/>
              <a:gd name="connsiteX2045" fmla="*/ 104434 w 9637663"/>
              <a:gd name="connsiteY2045" fmla="*/ 3098804 h 10295335"/>
              <a:gd name="connsiteX2046" fmla="*/ 82055 w 9637663"/>
              <a:gd name="connsiteY2046" fmla="*/ 2979453 h 10295335"/>
              <a:gd name="connsiteX2047" fmla="*/ 52217 w 9637663"/>
              <a:gd name="connsiteY2047" fmla="*/ 2889940 h 10295335"/>
              <a:gd name="connsiteX2048" fmla="*/ 44757 w 9637663"/>
              <a:gd name="connsiteY2048" fmla="*/ 2904858 h 10295335"/>
              <a:gd name="connsiteX2049" fmla="*/ 14920 w 9637663"/>
              <a:gd name="connsiteY2049" fmla="*/ 2904858 h 10295335"/>
              <a:gd name="connsiteX2050" fmla="*/ 14920 w 9637663"/>
              <a:gd name="connsiteY2050" fmla="*/ 2875020 h 10295335"/>
              <a:gd name="connsiteX2051" fmla="*/ 14920 w 9637663"/>
              <a:gd name="connsiteY2051" fmla="*/ 2785506 h 10295335"/>
              <a:gd name="connsiteX2052" fmla="*/ 14920 w 9637663"/>
              <a:gd name="connsiteY2052" fmla="*/ 2755668 h 10295335"/>
              <a:gd name="connsiteX2053" fmla="*/ 0 w 9637663"/>
              <a:gd name="connsiteY2053" fmla="*/ 2748208 h 10295335"/>
              <a:gd name="connsiteX2054" fmla="*/ 14920 w 9637663"/>
              <a:gd name="connsiteY2054" fmla="*/ 2725830 h 10295335"/>
              <a:gd name="connsiteX2055" fmla="*/ 29839 w 9637663"/>
              <a:gd name="connsiteY2055" fmla="*/ 2710912 h 10295335"/>
              <a:gd name="connsiteX2056" fmla="*/ 44757 w 9637663"/>
              <a:gd name="connsiteY2056" fmla="*/ 2710912 h 10295335"/>
              <a:gd name="connsiteX2057" fmla="*/ 44757 w 9637663"/>
              <a:gd name="connsiteY2057" fmla="*/ 2695991 h 10295335"/>
              <a:gd name="connsiteX2058" fmla="*/ 52217 w 9637663"/>
              <a:gd name="connsiteY2058" fmla="*/ 2643777 h 10295335"/>
              <a:gd name="connsiteX2059" fmla="*/ 59677 w 9637663"/>
              <a:gd name="connsiteY2059" fmla="*/ 2606478 h 10295335"/>
              <a:gd name="connsiteX2060" fmla="*/ 59677 w 9637663"/>
              <a:gd name="connsiteY2060" fmla="*/ 2561722 h 10295335"/>
              <a:gd name="connsiteX2061" fmla="*/ 59677 w 9637663"/>
              <a:gd name="connsiteY2061" fmla="*/ 2516963 h 10295335"/>
              <a:gd name="connsiteX2062" fmla="*/ 74595 w 9637663"/>
              <a:gd name="connsiteY2062" fmla="*/ 2487127 h 10295335"/>
              <a:gd name="connsiteX2063" fmla="*/ 67137 w 9637663"/>
              <a:gd name="connsiteY2063" fmla="*/ 2442371 h 10295335"/>
              <a:gd name="connsiteX2064" fmla="*/ 74595 w 9637663"/>
              <a:gd name="connsiteY2064" fmla="*/ 2412532 h 10295335"/>
              <a:gd name="connsiteX2065" fmla="*/ 74595 w 9637663"/>
              <a:gd name="connsiteY2065" fmla="*/ 2390152 h 10295335"/>
              <a:gd name="connsiteX2066" fmla="*/ 74595 w 9637663"/>
              <a:gd name="connsiteY2066" fmla="*/ 2382694 h 10295335"/>
              <a:gd name="connsiteX2067" fmla="*/ 104434 w 9637663"/>
              <a:gd name="connsiteY2067" fmla="*/ 2143989 h 10295335"/>
              <a:gd name="connsiteX2068" fmla="*/ 111894 w 9637663"/>
              <a:gd name="connsiteY2068" fmla="*/ 2039556 h 10295335"/>
              <a:gd name="connsiteX2069" fmla="*/ 149190 w 9637663"/>
              <a:gd name="connsiteY2069" fmla="*/ 2009720 h 10295335"/>
              <a:gd name="connsiteX2070" fmla="*/ 156650 w 9637663"/>
              <a:gd name="connsiteY2070" fmla="*/ 2024638 h 10295335"/>
              <a:gd name="connsiteX2071" fmla="*/ 141732 w 9637663"/>
              <a:gd name="connsiteY2071" fmla="*/ 2039556 h 10295335"/>
              <a:gd name="connsiteX2072" fmla="*/ 126812 w 9637663"/>
              <a:gd name="connsiteY2072" fmla="*/ 2061936 h 10295335"/>
              <a:gd name="connsiteX2073" fmla="*/ 119354 w 9637663"/>
              <a:gd name="connsiteY2073" fmla="*/ 2099233 h 10295335"/>
              <a:gd name="connsiteX2074" fmla="*/ 179028 w 9637663"/>
              <a:gd name="connsiteY2074" fmla="*/ 2039556 h 10295335"/>
              <a:gd name="connsiteX2075" fmla="*/ 193948 w 9637663"/>
              <a:gd name="connsiteY2075" fmla="*/ 2039556 h 10295335"/>
              <a:gd name="connsiteX2076" fmla="*/ 208867 w 9637663"/>
              <a:gd name="connsiteY2076" fmla="*/ 2054476 h 10295335"/>
              <a:gd name="connsiteX2077" fmla="*/ 223787 w 9637663"/>
              <a:gd name="connsiteY2077" fmla="*/ 2024638 h 10295335"/>
              <a:gd name="connsiteX2078" fmla="*/ 268543 w 9637663"/>
              <a:gd name="connsiteY2078" fmla="*/ 2024638 h 10295335"/>
              <a:gd name="connsiteX2079" fmla="*/ 298380 w 9637663"/>
              <a:gd name="connsiteY2079" fmla="*/ 2054476 h 10295335"/>
              <a:gd name="connsiteX2080" fmla="*/ 328218 w 9637663"/>
              <a:gd name="connsiteY2080" fmla="*/ 2054476 h 10295335"/>
              <a:gd name="connsiteX2081" fmla="*/ 372975 w 9637663"/>
              <a:gd name="connsiteY2081" fmla="*/ 2069394 h 10295335"/>
              <a:gd name="connsiteX2082" fmla="*/ 402813 w 9637663"/>
              <a:gd name="connsiteY2082" fmla="*/ 2039556 h 10295335"/>
              <a:gd name="connsiteX2083" fmla="*/ 432651 w 9637663"/>
              <a:gd name="connsiteY2083" fmla="*/ 2017177 h 10295335"/>
              <a:gd name="connsiteX2084" fmla="*/ 477408 w 9637663"/>
              <a:gd name="connsiteY2084" fmla="*/ 2009720 h 10295335"/>
              <a:gd name="connsiteX2085" fmla="*/ 507246 w 9637663"/>
              <a:gd name="connsiteY2085" fmla="*/ 1994799 h 10295335"/>
              <a:gd name="connsiteX2086" fmla="*/ 537085 w 9637663"/>
              <a:gd name="connsiteY2086" fmla="*/ 2009720 h 10295335"/>
              <a:gd name="connsiteX2087" fmla="*/ 559463 w 9637663"/>
              <a:gd name="connsiteY2087" fmla="*/ 2017177 h 10295335"/>
              <a:gd name="connsiteX2088" fmla="*/ 581841 w 9637663"/>
              <a:gd name="connsiteY2088" fmla="*/ 2009720 h 10295335"/>
              <a:gd name="connsiteX2089" fmla="*/ 596761 w 9637663"/>
              <a:gd name="connsiteY2089" fmla="*/ 2024638 h 10295335"/>
              <a:gd name="connsiteX2090" fmla="*/ 641518 w 9637663"/>
              <a:gd name="connsiteY2090" fmla="*/ 2039556 h 10295335"/>
              <a:gd name="connsiteX2091" fmla="*/ 641518 w 9637663"/>
              <a:gd name="connsiteY2091" fmla="*/ 1935125 h 10295335"/>
              <a:gd name="connsiteX2092" fmla="*/ 634058 w 9637663"/>
              <a:gd name="connsiteY2092" fmla="*/ 1830692 h 10295335"/>
              <a:gd name="connsiteX2093" fmla="*/ 626598 w 9637663"/>
              <a:gd name="connsiteY2093" fmla="*/ 1845610 h 10295335"/>
              <a:gd name="connsiteX2094" fmla="*/ 611679 w 9637663"/>
              <a:gd name="connsiteY2094" fmla="*/ 1867988 h 10295335"/>
              <a:gd name="connsiteX2095" fmla="*/ 611679 w 9637663"/>
              <a:gd name="connsiteY2095" fmla="*/ 1882906 h 10295335"/>
              <a:gd name="connsiteX2096" fmla="*/ 611679 w 9637663"/>
              <a:gd name="connsiteY2096" fmla="*/ 1890366 h 10295335"/>
              <a:gd name="connsiteX2097" fmla="*/ 626598 w 9637663"/>
              <a:gd name="connsiteY2097" fmla="*/ 1905286 h 10295335"/>
              <a:gd name="connsiteX2098" fmla="*/ 611679 w 9637663"/>
              <a:gd name="connsiteY2098" fmla="*/ 1912747 h 10295335"/>
              <a:gd name="connsiteX2099" fmla="*/ 611679 w 9637663"/>
              <a:gd name="connsiteY2099" fmla="*/ 1860528 h 10295335"/>
              <a:gd name="connsiteX2100" fmla="*/ 611679 w 9637663"/>
              <a:gd name="connsiteY2100" fmla="*/ 1800853 h 10295335"/>
              <a:gd name="connsiteX2101" fmla="*/ 596761 w 9637663"/>
              <a:gd name="connsiteY2101" fmla="*/ 1793393 h 10295335"/>
              <a:gd name="connsiteX2102" fmla="*/ 611679 w 9637663"/>
              <a:gd name="connsiteY2102" fmla="*/ 1771015 h 10295335"/>
              <a:gd name="connsiteX2103" fmla="*/ 611679 w 9637663"/>
              <a:gd name="connsiteY2103" fmla="*/ 1733716 h 10295335"/>
              <a:gd name="connsiteX2104" fmla="*/ 626598 w 9637663"/>
              <a:gd name="connsiteY2104" fmla="*/ 1711338 h 10295335"/>
              <a:gd name="connsiteX2105" fmla="*/ 641518 w 9637663"/>
              <a:gd name="connsiteY2105" fmla="*/ 1711338 h 10295335"/>
              <a:gd name="connsiteX2106" fmla="*/ 641518 w 9637663"/>
              <a:gd name="connsiteY2106" fmla="*/ 1696420 h 10295335"/>
              <a:gd name="connsiteX2107" fmla="*/ 626598 w 9637663"/>
              <a:gd name="connsiteY2107" fmla="*/ 1666581 h 10295335"/>
              <a:gd name="connsiteX2108" fmla="*/ 641518 w 9637663"/>
              <a:gd name="connsiteY2108" fmla="*/ 1666581 h 10295335"/>
              <a:gd name="connsiteX2109" fmla="*/ 656436 w 9637663"/>
              <a:gd name="connsiteY2109" fmla="*/ 1666581 h 10295335"/>
              <a:gd name="connsiteX2110" fmla="*/ 671356 w 9637663"/>
              <a:gd name="connsiteY2110" fmla="*/ 1651663 h 10295335"/>
              <a:gd name="connsiteX2111" fmla="*/ 701192 w 9637663"/>
              <a:gd name="connsiteY2111" fmla="*/ 1591987 h 10295335"/>
              <a:gd name="connsiteX2112" fmla="*/ 708652 w 9637663"/>
              <a:gd name="connsiteY2112" fmla="*/ 1569608 h 10295335"/>
              <a:gd name="connsiteX2113" fmla="*/ 731031 w 9637663"/>
              <a:gd name="connsiteY2113" fmla="*/ 1562148 h 10295335"/>
              <a:gd name="connsiteX2114" fmla="*/ 731031 w 9637663"/>
              <a:gd name="connsiteY2114" fmla="*/ 1532310 h 10295335"/>
              <a:gd name="connsiteX2115" fmla="*/ 745951 w 9637663"/>
              <a:gd name="connsiteY2115" fmla="*/ 1472635 h 10295335"/>
              <a:gd name="connsiteX2116" fmla="*/ 760869 w 9637663"/>
              <a:gd name="connsiteY2116" fmla="*/ 1465175 h 10295335"/>
              <a:gd name="connsiteX2117" fmla="*/ 760869 w 9637663"/>
              <a:gd name="connsiteY2117" fmla="*/ 1442797 h 10295335"/>
              <a:gd name="connsiteX2118" fmla="*/ 775787 w 9637663"/>
              <a:gd name="connsiteY2118" fmla="*/ 1420419 h 10295335"/>
              <a:gd name="connsiteX2119" fmla="*/ 790708 w 9637663"/>
              <a:gd name="connsiteY2119" fmla="*/ 1383120 h 10295335"/>
              <a:gd name="connsiteX2120" fmla="*/ 805626 w 9637663"/>
              <a:gd name="connsiteY2120" fmla="*/ 1353284 h 10295335"/>
              <a:gd name="connsiteX2121" fmla="*/ 813086 w 9637663"/>
              <a:gd name="connsiteY2121" fmla="*/ 1330904 h 10295335"/>
              <a:gd name="connsiteX2122" fmla="*/ 820546 w 9637663"/>
              <a:gd name="connsiteY2122" fmla="*/ 1308526 h 10295335"/>
              <a:gd name="connsiteX2123" fmla="*/ 828004 w 9637663"/>
              <a:gd name="connsiteY2123" fmla="*/ 1278689 h 10295335"/>
              <a:gd name="connsiteX2124" fmla="*/ 850384 w 9637663"/>
              <a:gd name="connsiteY2124" fmla="*/ 1219012 h 10295335"/>
              <a:gd name="connsiteX2125" fmla="*/ 910059 w 9637663"/>
              <a:gd name="connsiteY2125" fmla="*/ 1039984 h 10295335"/>
              <a:gd name="connsiteX2126" fmla="*/ 954815 w 9637663"/>
              <a:gd name="connsiteY2126" fmla="*/ 1010146 h 10295335"/>
              <a:gd name="connsiteX2127" fmla="*/ 999572 w 9637663"/>
              <a:gd name="connsiteY2127" fmla="*/ 1039984 h 10295335"/>
              <a:gd name="connsiteX2128" fmla="*/ 1029410 w 9637663"/>
              <a:gd name="connsiteY2128" fmla="*/ 1039984 h 10295335"/>
              <a:gd name="connsiteX2129" fmla="*/ 1074169 w 9637663"/>
              <a:gd name="connsiteY2129" fmla="*/ 1069823 h 10295335"/>
              <a:gd name="connsiteX2130" fmla="*/ 1089087 w 9637663"/>
              <a:gd name="connsiteY2130" fmla="*/ 1077283 h 10295335"/>
              <a:gd name="connsiteX2131" fmla="*/ 1104005 w 9637663"/>
              <a:gd name="connsiteY2131" fmla="*/ 1084741 h 10295335"/>
              <a:gd name="connsiteX2132" fmla="*/ 1118925 w 9637663"/>
              <a:gd name="connsiteY2132" fmla="*/ 1114579 h 10295335"/>
              <a:gd name="connsiteX2133" fmla="*/ 1163682 w 9637663"/>
              <a:gd name="connsiteY2133" fmla="*/ 1114579 h 10295335"/>
              <a:gd name="connsiteX2134" fmla="*/ 1178602 w 9637663"/>
              <a:gd name="connsiteY2134" fmla="*/ 1129497 h 10295335"/>
              <a:gd name="connsiteX2135" fmla="*/ 1208438 w 9637663"/>
              <a:gd name="connsiteY2135" fmla="*/ 1114579 h 10295335"/>
              <a:gd name="connsiteX2136" fmla="*/ 1245737 w 9637663"/>
              <a:gd name="connsiteY2136" fmla="*/ 1084741 h 10295335"/>
              <a:gd name="connsiteX2137" fmla="*/ 1283033 w 9637663"/>
              <a:gd name="connsiteY2137" fmla="*/ 1092201 h 10295335"/>
              <a:gd name="connsiteX2138" fmla="*/ 1312871 w 9637663"/>
              <a:gd name="connsiteY2138" fmla="*/ 1099661 h 10295335"/>
              <a:gd name="connsiteX2139" fmla="*/ 1342710 w 9637663"/>
              <a:gd name="connsiteY2139" fmla="*/ 1114579 h 10295335"/>
              <a:gd name="connsiteX2140" fmla="*/ 1372548 w 9637663"/>
              <a:gd name="connsiteY2140" fmla="*/ 1129497 h 10295335"/>
              <a:gd name="connsiteX2141" fmla="*/ 1402386 w 9637663"/>
              <a:gd name="connsiteY2141" fmla="*/ 1174256 h 10295335"/>
              <a:gd name="connsiteX2142" fmla="*/ 1424765 w 9637663"/>
              <a:gd name="connsiteY2142" fmla="*/ 1181714 h 10295335"/>
              <a:gd name="connsiteX2143" fmla="*/ 1447141 w 9637663"/>
              <a:gd name="connsiteY2143" fmla="*/ 1159336 h 10295335"/>
              <a:gd name="connsiteX2144" fmla="*/ 1462061 w 9637663"/>
              <a:gd name="connsiteY2144" fmla="*/ 1159336 h 10295335"/>
              <a:gd name="connsiteX2145" fmla="*/ 1476981 w 9637663"/>
              <a:gd name="connsiteY2145" fmla="*/ 1204094 h 10295335"/>
              <a:gd name="connsiteX2146" fmla="*/ 1499360 w 9637663"/>
              <a:gd name="connsiteY2146" fmla="*/ 1226473 h 10295335"/>
              <a:gd name="connsiteX2147" fmla="*/ 1521738 w 9637663"/>
              <a:gd name="connsiteY2147" fmla="*/ 1204094 h 10295335"/>
              <a:gd name="connsiteX2148" fmla="*/ 1529196 w 9637663"/>
              <a:gd name="connsiteY2148" fmla="*/ 1181714 h 10295335"/>
              <a:gd name="connsiteX2149" fmla="*/ 1536656 w 9637663"/>
              <a:gd name="connsiteY2149" fmla="*/ 1174256 h 10295335"/>
              <a:gd name="connsiteX2150" fmla="*/ 1551574 w 9637663"/>
              <a:gd name="connsiteY2150" fmla="*/ 1159336 h 10295335"/>
              <a:gd name="connsiteX2151" fmla="*/ 1566494 w 9637663"/>
              <a:gd name="connsiteY2151" fmla="*/ 1159336 h 10295335"/>
              <a:gd name="connsiteX2152" fmla="*/ 1596333 w 9637663"/>
              <a:gd name="connsiteY2152" fmla="*/ 1114579 h 10295335"/>
              <a:gd name="connsiteX2153" fmla="*/ 1656009 w 9637663"/>
              <a:gd name="connsiteY2153" fmla="*/ 950471 h 10295335"/>
              <a:gd name="connsiteX2154" fmla="*/ 1715684 w 9637663"/>
              <a:gd name="connsiteY2154" fmla="*/ 860956 h 10295335"/>
              <a:gd name="connsiteX2155" fmla="*/ 1760441 w 9637663"/>
              <a:gd name="connsiteY2155" fmla="*/ 890794 h 10295335"/>
              <a:gd name="connsiteX2156" fmla="*/ 1767901 w 9637663"/>
              <a:gd name="connsiteY2156" fmla="*/ 913173 h 10295335"/>
              <a:gd name="connsiteX2157" fmla="*/ 1790279 w 9637663"/>
              <a:gd name="connsiteY2157" fmla="*/ 898255 h 10295335"/>
              <a:gd name="connsiteX2158" fmla="*/ 1820117 w 9637663"/>
              <a:gd name="connsiteY2158" fmla="*/ 890794 h 10295335"/>
              <a:gd name="connsiteX2159" fmla="*/ 1835035 w 9637663"/>
              <a:gd name="connsiteY2159" fmla="*/ 920633 h 10295335"/>
              <a:gd name="connsiteX2160" fmla="*/ 1849956 w 9637663"/>
              <a:gd name="connsiteY2160" fmla="*/ 935551 h 10295335"/>
              <a:gd name="connsiteX2161" fmla="*/ 1857416 w 9637663"/>
              <a:gd name="connsiteY2161" fmla="*/ 935551 h 10295335"/>
              <a:gd name="connsiteX2162" fmla="*/ 1872334 w 9637663"/>
              <a:gd name="connsiteY2162" fmla="*/ 943011 h 10295335"/>
              <a:gd name="connsiteX2163" fmla="*/ 1879792 w 9637663"/>
              <a:gd name="connsiteY2163" fmla="*/ 965389 h 10295335"/>
              <a:gd name="connsiteX2164" fmla="*/ 1924548 w 9637663"/>
              <a:gd name="connsiteY2164" fmla="*/ 935551 h 10295335"/>
              <a:gd name="connsiteX2165" fmla="*/ 1984225 w 9637663"/>
              <a:gd name="connsiteY2165" fmla="*/ 846038 h 10295335"/>
              <a:gd name="connsiteX2166" fmla="*/ 2028982 w 9637663"/>
              <a:gd name="connsiteY2166" fmla="*/ 801281 h 10295335"/>
              <a:gd name="connsiteX2167" fmla="*/ 2043902 w 9637663"/>
              <a:gd name="connsiteY2167" fmla="*/ 786361 h 10295335"/>
              <a:gd name="connsiteX2168" fmla="*/ 2088658 w 9637663"/>
              <a:gd name="connsiteY2168" fmla="*/ 801281 h 10295335"/>
              <a:gd name="connsiteX2169" fmla="*/ 2148335 w 9637663"/>
              <a:gd name="connsiteY2169" fmla="*/ 875876 h 10295335"/>
              <a:gd name="connsiteX2170" fmla="*/ 2170713 w 9637663"/>
              <a:gd name="connsiteY2170" fmla="*/ 898255 h 10295335"/>
              <a:gd name="connsiteX2171" fmla="*/ 2178171 w 9637663"/>
              <a:gd name="connsiteY2171" fmla="*/ 905715 h 10295335"/>
              <a:gd name="connsiteX2172" fmla="*/ 2178171 w 9637663"/>
              <a:gd name="connsiteY2172" fmla="*/ 846038 h 10295335"/>
              <a:gd name="connsiteX2173" fmla="*/ 2155793 w 9637663"/>
              <a:gd name="connsiteY2173" fmla="*/ 846038 h 10295335"/>
              <a:gd name="connsiteX2174" fmla="*/ 2148335 w 9637663"/>
              <a:gd name="connsiteY2174" fmla="*/ 846038 h 10295335"/>
              <a:gd name="connsiteX2175" fmla="*/ 2148335 w 9637663"/>
              <a:gd name="connsiteY2175" fmla="*/ 831120 h 10295335"/>
              <a:gd name="connsiteX2176" fmla="*/ 2163253 w 9637663"/>
              <a:gd name="connsiteY2176" fmla="*/ 823660 h 10295335"/>
              <a:gd name="connsiteX2177" fmla="*/ 2178171 w 9637663"/>
              <a:gd name="connsiteY2177" fmla="*/ 816200 h 10295335"/>
              <a:gd name="connsiteX2178" fmla="*/ 2193092 w 9637663"/>
              <a:gd name="connsiteY2178" fmla="*/ 801281 h 10295335"/>
              <a:gd name="connsiteX2179" fmla="*/ 2222930 w 9637663"/>
              <a:gd name="connsiteY2179" fmla="*/ 786361 h 10295335"/>
              <a:gd name="connsiteX2180" fmla="*/ 2222930 w 9637663"/>
              <a:gd name="connsiteY2180" fmla="*/ 756525 h 10295335"/>
              <a:gd name="connsiteX2181" fmla="*/ 2357200 w 9637663"/>
              <a:gd name="connsiteY2181" fmla="*/ 756525 h 10295335"/>
              <a:gd name="connsiteX2182" fmla="*/ 2625743 w 9637663"/>
              <a:gd name="connsiteY2182" fmla="*/ 756525 h 10295335"/>
              <a:gd name="connsiteX2183" fmla="*/ 2767472 w 9637663"/>
              <a:gd name="connsiteY2183" fmla="*/ 749065 h 10295335"/>
              <a:gd name="connsiteX2184" fmla="*/ 2909202 w 9637663"/>
              <a:gd name="connsiteY2184" fmla="*/ 726687 h 10295335"/>
              <a:gd name="connsiteX2185" fmla="*/ 2924122 w 9637663"/>
              <a:gd name="connsiteY2185" fmla="*/ 711766 h 10295335"/>
              <a:gd name="connsiteX2186" fmla="*/ 2909202 w 9637663"/>
              <a:gd name="connsiteY2186" fmla="*/ 711766 h 10295335"/>
              <a:gd name="connsiteX2187" fmla="*/ 2909202 w 9637663"/>
              <a:gd name="connsiteY2187" fmla="*/ 696848 h 10295335"/>
              <a:gd name="connsiteX2188" fmla="*/ 2909202 w 9637663"/>
              <a:gd name="connsiteY2188" fmla="*/ 681930 h 10295335"/>
              <a:gd name="connsiteX2189" fmla="*/ 2924122 w 9637663"/>
              <a:gd name="connsiteY2189" fmla="*/ 681930 h 10295335"/>
              <a:gd name="connsiteX2190" fmla="*/ 2953960 w 9637663"/>
              <a:gd name="connsiteY2190" fmla="*/ 659550 h 10295335"/>
              <a:gd name="connsiteX2191" fmla="*/ 2983797 w 9637663"/>
              <a:gd name="connsiteY2191" fmla="*/ 667010 h 10295335"/>
              <a:gd name="connsiteX2192" fmla="*/ 2983797 w 9637663"/>
              <a:gd name="connsiteY2192" fmla="*/ 652090 h 10295335"/>
              <a:gd name="connsiteX2193" fmla="*/ 2998717 w 9637663"/>
              <a:gd name="connsiteY2193" fmla="*/ 652090 h 10295335"/>
              <a:gd name="connsiteX2194" fmla="*/ 3013635 w 9637663"/>
              <a:gd name="connsiteY2194" fmla="*/ 637171 h 10295335"/>
              <a:gd name="connsiteX2195" fmla="*/ 2998717 w 9637663"/>
              <a:gd name="connsiteY2195" fmla="*/ 637171 h 10295335"/>
              <a:gd name="connsiteX2196" fmla="*/ 2983797 w 9637663"/>
              <a:gd name="connsiteY2196" fmla="*/ 629712 h 10295335"/>
              <a:gd name="connsiteX2197" fmla="*/ 3043473 w 9637663"/>
              <a:gd name="connsiteY2197" fmla="*/ 622253 h 10295335"/>
              <a:gd name="connsiteX2198" fmla="*/ 3103150 w 9637663"/>
              <a:gd name="connsiteY2198" fmla="*/ 614793 h 10295335"/>
              <a:gd name="connsiteX2199" fmla="*/ 3125528 w 9637663"/>
              <a:gd name="connsiteY2199" fmla="*/ 607335 h 10295335"/>
              <a:gd name="connsiteX2200" fmla="*/ 3147907 w 9637663"/>
              <a:gd name="connsiteY2200" fmla="*/ 607335 h 10295335"/>
              <a:gd name="connsiteX2201" fmla="*/ 3349313 w 9637663"/>
              <a:gd name="connsiteY2201" fmla="*/ 607335 h 10295335"/>
              <a:gd name="connsiteX2202" fmla="*/ 3580558 w 9637663"/>
              <a:gd name="connsiteY2202" fmla="*/ 607335 h 10295335"/>
              <a:gd name="connsiteX2203" fmla="*/ 3893855 w 9637663"/>
              <a:gd name="connsiteY2203" fmla="*/ 458144 h 10295335"/>
              <a:gd name="connsiteX2204" fmla="*/ 3908775 w 9637663"/>
              <a:gd name="connsiteY2204" fmla="*/ 458144 h 10295335"/>
              <a:gd name="connsiteX2205" fmla="*/ 3893855 w 9637663"/>
              <a:gd name="connsiteY2205" fmla="*/ 502900 h 10295335"/>
              <a:gd name="connsiteX2206" fmla="*/ 3878937 w 9637663"/>
              <a:gd name="connsiteY2206" fmla="*/ 577495 h 10295335"/>
              <a:gd name="connsiteX2207" fmla="*/ 3878937 w 9637663"/>
              <a:gd name="connsiteY2207" fmla="*/ 614793 h 10295335"/>
              <a:gd name="connsiteX2208" fmla="*/ 3893855 w 9637663"/>
              <a:gd name="connsiteY2208" fmla="*/ 607335 h 10295335"/>
              <a:gd name="connsiteX2209" fmla="*/ 3938611 w 9637663"/>
              <a:gd name="connsiteY2209" fmla="*/ 607335 h 10295335"/>
              <a:gd name="connsiteX2210" fmla="*/ 3968450 w 9637663"/>
              <a:gd name="connsiteY2210" fmla="*/ 607335 h 10295335"/>
              <a:gd name="connsiteX2211" fmla="*/ 3968450 w 9637663"/>
              <a:gd name="connsiteY2211" fmla="*/ 637171 h 10295335"/>
              <a:gd name="connsiteX2212" fmla="*/ 3983371 w 9637663"/>
              <a:gd name="connsiteY2212" fmla="*/ 681930 h 10295335"/>
              <a:gd name="connsiteX2213" fmla="*/ 4013207 w 9637663"/>
              <a:gd name="connsiteY2213" fmla="*/ 726687 h 10295335"/>
              <a:gd name="connsiteX2214" fmla="*/ 4013207 w 9637663"/>
              <a:gd name="connsiteY2214" fmla="*/ 741605 h 10295335"/>
              <a:gd name="connsiteX2215" fmla="*/ 4057966 w 9637663"/>
              <a:gd name="connsiteY2215" fmla="*/ 741605 h 10295335"/>
              <a:gd name="connsiteX2216" fmla="*/ 4125100 w 9637663"/>
              <a:gd name="connsiteY2216" fmla="*/ 711766 h 10295335"/>
              <a:gd name="connsiteX2217" fmla="*/ 4177316 w 9637663"/>
              <a:gd name="connsiteY2217" fmla="*/ 652090 h 10295335"/>
              <a:gd name="connsiteX2218" fmla="*/ 4192235 w 9637663"/>
              <a:gd name="connsiteY2218" fmla="*/ 637171 h 10295335"/>
              <a:gd name="connsiteX2219" fmla="*/ 4177316 w 9637663"/>
              <a:gd name="connsiteY2219" fmla="*/ 681930 h 10295335"/>
              <a:gd name="connsiteX2220" fmla="*/ 4169856 w 9637663"/>
              <a:gd name="connsiteY2220" fmla="*/ 719226 h 10295335"/>
              <a:gd name="connsiteX2221" fmla="*/ 4162396 w 9637663"/>
              <a:gd name="connsiteY2221" fmla="*/ 756525 h 10295335"/>
              <a:gd name="connsiteX2222" fmla="*/ 4169856 w 9637663"/>
              <a:gd name="connsiteY2222" fmla="*/ 793821 h 10295335"/>
              <a:gd name="connsiteX2223" fmla="*/ 4192235 w 9637663"/>
              <a:gd name="connsiteY2223" fmla="*/ 786361 h 10295335"/>
              <a:gd name="connsiteX2224" fmla="*/ 4222073 w 9637663"/>
              <a:gd name="connsiteY2224" fmla="*/ 778901 h 10295335"/>
              <a:gd name="connsiteX2225" fmla="*/ 4251912 w 9637663"/>
              <a:gd name="connsiteY2225" fmla="*/ 786361 h 10295335"/>
              <a:gd name="connsiteX2226" fmla="*/ 4259372 w 9637663"/>
              <a:gd name="connsiteY2226" fmla="*/ 823660 h 10295335"/>
              <a:gd name="connsiteX2227" fmla="*/ 4266830 w 9637663"/>
              <a:gd name="connsiteY2227" fmla="*/ 860956 h 10295335"/>
              <a:gd name="connsiteX2228" fmla="*/ 4281750 w 9637663"/>
              <a:gd name="connsiteY2228" fmla="*/ 875876 h 10295335"/>
              <a:gd name="connsiteX2229" fmla="*/ 4296668 w 9637663"/>
              <a:gd name="connsiteY2229" fmla="*/ 890794 h 10295335"/>
              <a:gd name="connsiteX2230" fmla="*/ 4296668 w 9637663"/>
              <a:gd name="connsiteY2230" fmla="*/ 935551 h 10295335"/>
              <a:gd name="connsiteX2231" fmla="*/ 4326506 w 9637663"/>
              <a:gd name="connsiteY2231" fmla="*/ 935551 h 10295335"/>
              <a:gd name="connsiteX2232" fmla="*/ 4356344 w 9637663"/>
              <a:gd name="connsiteY2232" fmla="*/ 928091 h 10295335"/>
              <a:gd name="connsiteX2233" fmla="*/ 4371263 w 9637663"/>
              <a:gd name="connsiteY2233" fmla="*/ 950471 h 10295335"/>
              <a:gd name="connsiteX2234" fmla="*/ 4341424 w 9637663"/>
              <a:gd name="connsiteY2234" fmla="*/ 965389 h 10295335"/>
              <a:gd name="connsiteX2235" fmla="*/ 4311586 w 9637663"/>
              <a:gd name="connsiteY2235" fmla="*/ 965389 h 10295335"/>
              <a:gd name="connsiteX2236" fmla="*/ 4326506 w 9637663"/>
              <a:gd name="connsiteY2236" fmla="*/ 1025066 h 10295335"/>
              <a:gd name="connsiteX2237" fmla="*/ 4356344 w 9637663"/>
              <a:gd name="connsiteY2237" fmla="*/ 1099661 h 10295335"/>
              <a:gd name="connsiteX2238" fmla="*/ 4371263 w 9637663"/>
              <a:gd name="connsiteY2238" fmla="*/ 1144417 h 10295335"/>
              <a:gd name="connsiteX2239" fmla="*/ 4416019 w 9637663"/>
              <a:gd name="connsiteY2239" fmla="*/ 1204094 h 10295335"/>
              <a:gd name="connsiteX2240" fmla="*/ 4430940 w 9637663"/>
              <a:gd name="connsiteY2240" fmla="*/ 1233930 h 10295335"/>
              <a:gd name="connsiteX2241" fmla="*/ 4438397 w 9637663"/>
              <a:gd name="connsiteY2241" fmla="*/ 1315985 h 10295335"/>
              <a:gd name="connsiteX2242" fmla="*/ 4460778 w 9637663"/>
              <a:gd name="connsiteY2242" fmla="*/ 1323446 h 10295335"/>
              <a:gd name="connsiteX2243" fmla="*/ 4565209 w 9637663"/>
              <a:gd name="connsiteY2243" fmla="*/ 1308526 h 10295335"/>
              <a:gd name="connsiteX2244" fmla="*/ 4595047 w 9637663"/>
              <a:gd name="connsiteY2244" fmla="*/ 1293607 h 10295335"/>
              <a:gd name="connsiteX2245" fmla="*/ 4639804 w 9637663"/>
              <a:gd name="connsiteY2245" fmla="*/ 1233930 h 10295335"/>
              <a:gd name="connsiteX2246" fmla="*/ 4647264 w 9637663"/>
              <a:gd name="connsiteY2246" fmla="*/ 1211552 h 10295335"/>
              <a:gd name="connsiteX2247" fmla="*/ 4654724 w 9637663"/>
              <a:gd name="connsiteY2247" fmla="*/ 1204094 h 10295335"/>
              <a:gd name="connsiteX2248" fmla="*/ 4654724 w 9637663"/>
              <a:gd name="connsiteY2248" fmla="*/ 1233930 h 10295335"/>
              <a:gd name="connsiteX2249" fmla="*/ 4639804 w 9637663"/>
              <a:gd name="connsiteY2249" fmla="*/ 1293607 h 10295335"/>
              <a:gd name="connsiteX2250" fmla="*/ 4639804 w 9637663"/>
              <a:gd name="connsiteY2250" fmla="*/ 1338364 h 10295335"/>
              <a:gd name="connsiteX2251" fmla="*/ 4684563 w 9637663"/>
              <a:gd name="connsiteY2251" fmla="*/ 1353284 h 10295335"/>
              <a:gd name="connsiteX2252" fmla="*/ 4729319 w 9637663"/>
              <a:gd name="connsiteY2252" fmla="*/ 1368202 h 10295335"/>
              <a:gd name="connsiteX2253" fmla="*/ 4729319 w 9637663"/>
              <a:gd name="connsiteY2253" fmla="*/ 1398040 h 10295335"/>
              <a:gd name="connsiteX2254" fmla="*/ 4729319 w 9637663"/>
              <a:gd name="connsiteY2254" fmla="*/ 1420419 h 10295335"/>
              <a:gd name="connsiteX2255" fmla="*/ 4744237 w 9637663"/>
              <a:gd name="connsiteY2255" fmla="*/ 1442797 h 10295335"/>
              <a:gd name="connsiteX2256" fmla="*/ 4759158 w 9637663"/>
              <a:gd name="connsiteY2256" fmla="*/ 1472635 h 10295335"/>
              <a:gd name="connsiteX2257" fmla="*/ 4766616 w 9637663"/>
              <a:gd name="connsiteY2257" fmla="*/ 1509932 h 10295335"/>
              <a:gd name="connsiteX2258" fmla="*/ 4796453 w 9637663"/>
              <a:gd name="connsiteY2258" fmla="*/ 1502474 h 10295335"/>
              <a:gd name="connsiteX2259" fmla="*/ 4818832 w 9637663"/>
              <a:gd name="connsiteY2259" fmla="*/ 1502474 h 10295335"/>
              <a:gd name="connsiteX2260" fmla="*/ 4863590 w 9637663"/>
              <a:gd name="connsiteY2260" fmla="*/ 1472635 h 10295335"/>
              <a:gd name="connsiteX2261" fmla="*/ 4893427 w 9637663"/>
              <a:gd name="connsiteY2261" fmla="*/ 1457715 h 10295335"/>
              <a:gd name="connsiteX2262" fmla="*/ 4885969 w 9637663"/>
              <a:gd name="connsiteY2262" fmla="*/ 1472635 h 10295335"/>
              <a:gd name="connsiteX2263" fmla="*/ 4878508 w 9637663"/>
              <a:gd name="connsiteY2263" fmla="*/ 1487553 h 10295335"/>
              <a:gd name="connsiteX2264" fmla="*/ 4878508 w 9637663"/>
              <a:gd name="connsiteY2264" fmla="*/ 1591987 h 10295335"/>
              <a:gd name="connsiteX2265" fmla="*/ 4885969 w 9637663"/>
              <a:gd name="connsiteY2265" fmla="*/ 1591987 h 10295335"/>
              <a:gd name="connsiteX2266" fmla="*/ 4908347 w 9637663"/>
              <a:gd name="connsiteY2266" fmla="*/ 1591987 h 10295335"/>
              <a:gd name="connsiteX2267" fmla="*/ 4968022 w 9637663"/>
              <a:gd name="connsiteY2267" fmla="*/ 1621825 h 10295335"/>
              <a:gd name="connsiteX2268" fmla="*/ 4968022 w 9637663"/>
              <a:gd name="connsiteY2268" fmla="*/ 1651663 h 10295335"/>
              <a:gd name="connsiteX2269" fmla="*/ 5012780 w 9637663"/>
              <a:gd name="connsiteY2269" fmla="*/ 1636743 h 10295335"/>
              <a:gd name="connsiteX2270" fmla="*/ 5027699 w 9637663"/>
              <a:gd name="connsiteY2270" fmla="*/ 1606905 h 10295335"/>
              <a:gd name="connsiteX2271" fmla="*/ 5057537 w 9637663"/>
              <a:gd name="connsiteY2271" fmla="*/ 1591987 h 10295335"/>
              <a:gd name="connsiteX2272" fmla="*/ 5072455 w 9637663"/>
              <a:gd name="connsiteY2272" fmla="*/ 1517392 h 10295335"/>
              <a:gd name="connsiteX2273" fmla="*/ 5087375 w 9637663"/>
              <a:gd name="connsiteY2273" fmla="*/ 1517392 h 10295335"/>
              <a:gd name="connsiteX2274" fmla="*/ 5087375 w 9637663"/>
              <a:gd name="connsiteY2274" fmla="*/ 1532310 h 10295335"/>
              <a:gd name="connsiteX2275" fmla="*/ 5102293 w 9637663"/>
              <a:gd name="connsiteY2275" fmla="*/ 1547230 h 10295335"/>
              <a:gd name="connsiteX2276" fmla="*/ 5087375 w 9637663"/>
              <a:gd name="connsiteY2276" fmla="*/ 1547230 h 10295335"/>
              <a:gd name="connsiteX2277" fmla="*/ 5087375 w 9637663"/>
              <a:gd name="connsiteY2277" fmla="*/ 1562148 h 10295335"/>
              <a:gd name="connsiteX2278" fmla="*/ 5087375 w 9637663"/>
              <a:gd name="connsiteY2278" fmla="*/ 1569608 h 10295335"/>
              <a:gd name="connsiteX2279" fmla="*/ 5102293 w 9637663"/>
              <a:gd name="connsiteY2279" fmla="*/ 1591987 h 10295335"/>
              <a:gd name="connsiteX2280" fmla="*/ 5132131 w 9637663"/>
              <a:gd name="connsiteY2280" fmla="*/ 1606905 h 10295335"/>
              <a:gd name="connsiteX2281" fmla="*/ 5147050 w 9637663"/>
              <a:gd name="connsiteY2281" fmla="*/ 1621825 h 10295335"/>
              <a:gd name="connsiteX2282" fmla="*/ 5132131 w 9637663"/>
              <a:gd name="connsiteY2282" fmla="*/ 1636743 h 10295335"/>
              <a:gd name="connsiteX2283" fmla="*/ 5161970 w 9637663"/>
              <a:gd name="connsiteY2283" fmla="*/ 1621825 h 10295335"/>
              <a:gd name="connsiteX2284" fmla="*/ 5176888 w 9637663"/>
              <a:gd name="connsiteY2284" fmla="*/ 1591987 h 10295335"/>
              <a:gd name="connsiteX2285" fmla="*/ 5191806 w 9637663"/>
              <a:gd name="connsiteY2285" fmla="*/ 1577069 h 10295335"/>
              <a:gd name="connsiteX2286" fmla="*/ 5221645 w 9637663"/>
              <a:gd name="connsiteY2286" fmla="*/ 1591987 h 10295335"/>
              <a:gd name="connsiteX2287" fmla="*/ 5206727 w 9637663"/>
              <a:gd name="connsiteY2287" fmla="*/ 1547230 h 10295335"/>
              <a:gd name="connsiteX2288" fmla="*/ 5191806 w 9637663"/>
              <a:gd name="connsiteY2288" fmla="*/ 1532310 h 10295335"/>
              <a:gd name="connsiteX2289" fmla="*/ 5221645 w 9637663"/>
              <a:gd name="connsiteY2289" fmla="*/ 1547230 h 10295335"/>
              <a:gd name="connsiteX2290" fmla="*/ 5221645 w 9637663"/>
              <a:gd name="connsiteY2290" fmla="*/ 1502474 h 10295335"/>
              <a:gd name="connsiteX2291" fmla="*/ 5221645 w 9637663"/>
              <a:gd name="connsiteY2291" fmla="*/ 1487553 h 10295335"/>
              <a:gd name="connsiteX2292" fmla="*/ 5221645 w 9637663"/>
              <a:gd name="connsiteY2292" fmla="*/ 1457715 h 10295335"/>
              <a:gd name="connsiteX2293" fmla="*/ 5221645 w 9637663"/>
              <a:gd name="connsiteY2293" fmla="*/ 1442797 h 10295335"/>
              <a:gd name="connsiteX2294" fmla="*/ 5221645 w 9637663"/>
              <a:gd name="connsiteY2294" fmla="*/ 1427879 h 10295335"/>
              <a:gd name="connsiteX2295" fmla="*/ 5206727 w 9637663"/>
              <a:gd name="connsiteY2295" fmla="*/ 1398040 h 10295335"/>
              <a:gd name="connsiteX2296" fmla="*/ 5221645 w 9637663"/>
              <a:gd name="connsiteY2296" fmla="*/ 1405499 h 10295335"/>
              <a:gd name="connsiteX2297" fmla="*/ 5236565 w 9637663"/>
              <a:gd name="connsiteY2297" fmla="*/ 1412958 h 10295335"/>
              <a:gd name="connsiteX2298" fmla="*/ 5236565 w 9637663"/>
              <a:gd name="connsiteY2298" fmla="*/ 1398040 h 10295335"/>
              <a:gd name="connsiteX2299" fmla="*/ 5221645 w 9637663"/>
              <a:gd name="connsiteY2299" fmla="*/ 1383120 h 10295335"/>
              <a:gd name="connsiteX2300" fmla="*/ 5221645 w 9637663"/>
              <a:gd name="connsiteY2300" fmla="*/ 1368202 h 10295335"/>
              <a:gd name="connsiteX2301" fmla="*/ 5206727 w 9637663"/>
              <a:gd name="connsiteY2301" fmla="*/ 1368202 h 10295335"/>
              <a:gd name="connsiteX2302" fmla="*/ 5176888 w 9637663"/>
              <a:gd name="connsiteY2302" fmla="*/ 1368202 h 10295335"/>
              <a:gd name="connsiteX2303" fmla="*/ 5184348 w 9637663"/>
              <a:gd name="connsiteY2303" fmla="*/ 1353284 h 10295335"/>
              <a:gd name="connsiteX2304" fmla="*/ 5206727 w 9637663"/>
              <a:gd name="connsiteY2304" fmla="*/ 1353284 h 10295335"/>
              <a:gd name="connsiteX2305" fmla="*/ 5229105 w 9637663"/>
              <a:gd name="connsiteY2305" fmla="*/ 1360742 h 10295335"/>
              <a:gd name="connsiteX2306" fmla="*/ 5236565 w 9637663"/>
              <a:gd name="connsiteY2306" fmla="*/ 1368202 h 10295335"/>
              <a:gd name="connsiteX2307" fmla="*/ 5236565 w 9637663"/>
              <a:gd name="connsiteY2307" fmla="*/ 1353284 h 10295335"/>
              <a:gd name="connsiteX2308" fmla="*/ 5236565 w 9637663"/>
              <a:gd name="connsiteY2308" fmla="*/ 1338364 h 10295335"/>
              <a:gd name="connsiteX2309" fmla="*/ 5236565 w 9637663"/>
              <a:gd name="connsiteY2309" fmla="*/ 1323446 h 10295335"/>
              <a:gd name="connsiteX2310" fmla="*/ 5221645 w 9637663"/>
              <a:gd name="connsiteY2310" fmla="*/ 1293607 h 10295335"/>
              <a:gd name="connsiteX2311" fmla="*/ 5206727 w 9637663"/>
              <a:gd name="connsiteY2311" fmla="*/ 1278689 h 10295335"/>
              <a:gd name="connsiteX2312" fmla="*/ 5206727 w 9637663"/>
              <a:gd name="connsiteY2312" fmla="*/ 1248851 h 10295335"/>
              <a:gd name="connsiteX2313" fmla="*/ 5206727 w 9637663"/>
              <a:gd name="connsiteY2313" fmla="*/ 1233930 h 10295335"/>
              <a:gd name="connsiteX2314" fmla="*/ 5191806 w 9637663"/>
              <a:gd name="connsiteY2314" fmla="*/ 1233930 h 10295335"/>
              <a:gd name="connsiteX2315" fmla="*/ 5191806 w 9637663"/>
              <a:gd name="connsiteY2315" fmla="*/ 1219012 h 10295335"/>
              <a:gd name="connsiteX2316" fmla="*/ 5176888 w 9637663"/>
              <a:gd name="connsiteY2316" fmla="*/ 1204094 h 10295335"/>
              <a:gd name="connsiteX2317" fmla="*/ 5191806 w 9637663"/>
              <a:gd name="connsiteY2317" fmla="*/ 1174256 h 10295335"/>
              <a:gd name="connsiteX2318" fmla="*/ 5191806 w 9637663"/>
              <a:gd name="connsiteY2318" fmla="*/ 1099661 h 10295335"/>
              <a:gd name="connsiteX2319" fmla="*/ 5206727 w 9637663"/>
              <a:gd name="connsiteY2319" fmla="*/ 1099661 h 10295335"/>
              <a:gd name="connsiteX2320" fmla="*/ 5191806 w 9637663"/>
              <a:gd name="connsiteY2320" fmla="*/ 1054903 h 10295335"/>
              <a:gd name="connsiteX2321" fmla="*/ 5184348 w 9637663"/>
              <a:gd name="connsiteY2321" fmla="*/ 1032524 h 10295335"/>
              <a:gd name="connsiteX2322" fmla="*/ 5191806 w 9637663"/>
              <a:gd name="connsiteY2322" fmla="*/ 1017606 h 10295335"/>
              <a:gd name="connsiteX2323" fmla="*/ 5191806 w 9637663"/>
              <a:gd name="connsiteY2323" fmla="*/ 995228 h 10295335"/>
              <a:gd name="connsiteX2324" fmla="*/ 5191806 w 9637663"/>
              <a:gd name="connsiteY2324" fmla="*/ 950471 h 10295335"/>
              <a:gd name="connsiteX2325" fmla="*/ 5206727 w 9637663"/>
              <a:gd name="connsiteY2325" fmla="*/ 875876 h 10295335"/>
              <a:gd name="connsiteX2326" fmla="*/ 5206727 w 9637663"/>
              <a:gd name="connsiteY2326" fmla="*/ 808739 h 10295335"/>
              <a:gd name="connsiteX2327" fmla="*/ 5214187 w 9637663"/>
              <a:gd name="connsiteY2327" fmla="*/ 741605 h 10295335"/>
              <a:gd name="connsiteX2328" fmla="*/ 5221645 w 9637663"/>
              <a:gd name="connsiteY2328" fmla="*/ 696848 h 10295335"/>
              <a:gd name="connsiteX2329" fmla="*/ 5236565 w 9637663"/>
              <a:gd name="connsiteY2329" fmla="*/ 681930 h 10295335"/>
              <a:gd name="connsiteX2330" fmla="*/ 5258943 w 9637663"/>
              <a:gd name="connsiteY2330" fmla="*/ 689388 h 10295335"/>
              <a:gd name="connsiteX2331" fmla="*/ 5266401 w 9637663"/>
              <a:gd name="connsiteY2331" fmla="*/ 681930 h 10295335"/>
              <a:gd name="connsiteX2332" fmla="*/ 5251483 w 9637663"/>
              <a:gd name="connsiteY2332" fmla="*/ 681930 h 10295335"/>
              <a:gd name="connsiteX2333" fmla="*/ 5236565 w 9637663"/>
              <a:gd name="connsiteY2333" fmla="*/ 652090 h 10295335"/>
              <a:gd name="connsiteX2334" fmla="*/ 5236565 w 9637663"/>
              <a:gd name="connsiteY2334" fmla="*/ 637171 h 10295335"/>
              <a:gd name="connsiteX2335" fmla="*/ 5236565 w 9637663"/>
              <a:gd name="connsiteY2335" fmla="*/ 622253 h 10295335"/>
              <a:gd name="connsiteX2336" fmla="*/ 5251483 w 9637663"/>
              <a:gd name="connsiteY2336" fmla="*/ 622253 h 10295335"/>
              <a:gd name="connsiteX2337" fmla="*/ 5251483 w 9637663"/>
              <a:gd name="connsiteY2337" fmla="*/ 629712 h 10295335"/>
              <a:gd name="connsiteX2338" fmla="*/ 5251483 w 9637663"/>
              <a:gd name="connsiteY2338" fmla="*/ 652090 h 10295335"/>
              <a:gd name="connsiteX2339" fmla="*/ 5281321 w 9637663"/>
              <a:gd name="connsiteY2339" fmla="*/ 667010 h 10295335"/>
              <a:gd name="connsiteX2340" fmla="*/ 5326078 w 9637663"/>
              <a:gd name="connsiteY2340" fmla="*/ 681930 h 10295335"/>
              <a:gd name="connsiteX2341" fmla="*/ 5333538 w 9637663"/>
              <a:gd name="connsiteY2341" fmla="*/ 667010 h 10295335"/>
              <a:gd name="connsiteX2342" fmla="*/ 5326078 w 9637663"/>
              <a:gd name="connsiteY2342" fmla="*/ 637171 h 10295335"/>
              <a:gd name="connsiteX2343" fmla="*/ 5355916 w 9637663"/>
              <a:gd name="connsiteY2343" fmla="*/ 667010 h 10295335"/>
              <a:gd name="connsiteX2344" fmla="*/ 5355916 w 9637663"/>
              <a:gd name="connsiteY2344" fmla="*/ 681930 h 10295335"/>
              <a:gd name="connsiteX2345" fmla="*/ 5370834 w 9637663"/>
              <a:gd name="connsiteY2345" fmla="*/ 667010 h 10295335"/>
              <a:gd name="connsiteX2346" fmla="*/ 5370834 w 9637663"/>
              <a:gd name="connsiteY2346" fmla="*/ 652090 h 10295335"/>
              <a:gd name="connsiteX2347" fmla="*/ 5370834 w 9637663"/>
              <a:gd name="connsiteY2347" fmla="*/ 637171 h 10295335"/>
              <a:gd name="connsiteX2348" fmla="*/ 5378294 w 9637663"/>
              <a:gd name="connsiteY2348" fmla="*/ 644632 h 10295335"/>
              <a:gd name="connsiteX2349" fmla="*/ 5385754 w 9637663"/>
              <a:gd name="connsiteY2349" fmla="*/ 637171 h 10295335"/>
              <a:gd name="connsiteX2350" fmla="*/ 5400673 w 9637663"/>
              <a:gd name="connsiteY2350" fmla="*/ 614793 h 10295335"/>
              <a:gd name="connsiteX2351" fmla="*/ 5423051 w 9637663"/>
              <a:gd name="connsiteY2351" fmla="*/ 592415 h 10295335"/>
              <a:gd name="connsiteX2352" fmla="*/ 5415593 w 9637663"/>
              <a:gd name="connsiteY2352" fmla="*/ 577495 h 10295335"/>
              <a:gd name="connsiteX2353" fmla="*/ 5400673 w 9637663"/>
              <a:gd name="connsiteY2353" fmla="*/ 562577 h 10295335"/>
              <a:gd name="connsiteX2354" fmla="*/ 5385754 w 9637663"/>
              <a:gd name="connsiteY2354" fmla="*/ 547658 h 10295335"/>
              <a:gd name="connsiteX2355" fmla="*/ 5385754 w 9637663"/>
              <a:gd name="connsiteY2355" fmla="*/ 532739 h 10295335"/>
              <a:gd name="connsiteX2356" fmla="*/ 5385754 w 9637663"/>
              <a:gd name="connsiteY2356" fmla="*/ 517820 h 10295335"/>
              <a:gd name="connsiteX2357" fmla="*/ 5378294 w 9637663"/>
              <a:gd name="connsiteY2357" fmla="*/ 502900 h 10295335"/>
              <a:gd name="connsiteX2358" fmla="*/ 5370834 w 9637663"/>
              <a:gd name="connsiteY2358" fmla="*/ 487982 h 10295335"/>
              <a:gd name="connsiteX2359" fmla="*/ 5385754 w 9637663"/>
              <a:gd name="connsiteY2359" fmla="*/ 443225 h 10295335"/>
              <a:gd name="connsiteX2360" fmla="*/ 5370834 w 9637663"/>
              <a:gd name="connsiteY2360" fmla="*/ 443225 h 10295335"/>
              <a:gd name="connsiteX2361" fmla="*/ 5370834 w 9637663"/>
              <a:gd name="connsiteY2361" fmla="*/ 428305 h 10295335"/>
              <a:gd name="connsiteX2362" fmla="*/ 5355916 w 9637663"/>
              <a:gd name="connsiteY2362" fmla="*/ 443225 h 10295335"/>
              <a:gd name="connsiteX2363" fmla="*/ 5355916 w 9637663"/>
              <a:gd name="connsiteY2363" fmla="*/ 428305 h 10295335"/>
              <a:gd name="connsiteX2364" fmla="*/ 5326078 w 9637663"/>
              <a:gd name="connsiteY2364" fmla="*/ 413387 h 10295335"/>
              <a:gd name="connsiteX2365" fmla="*/ 5303699 w 9637663"/>
              <a:gd name="connsiteY2365" fmla="*/ 420847 h 10295335"/>
              <a:gd name="connsiteX2366" fmla="*/ 5281321 w 9637663"/>
              <a:gd name="connsiteY2366" fmla="*/ 428305 h 10295335"/>
              <a:gd name="connsiteX2367" fmla="*/ 5266401 w 9637663"/>
              <a:gd name="connsiteY2367" fmla="*/ 458144 h 10295335"/>
              <a:gd name="connsiteX2368" fmla="*/ 5266401 w 9637663"/>
              <a:gd name="connsiteY2368" fmla="*/ 443225 h 10295335"/>
              <a:gd name="connsiteX2369" fmla="*/ 5258943 w 9637663"/>
              <a:gd name="connsiteY2369" fmla="*/ 405927 h 10295335"/>
              <a:gd name="connsiteX2370" fmla="*/ 5251483 w 9637663"/>
              <a:gd name="connsiteY2370" fmla="*/ 383549 h 10295335"/>
              <a:gd name="connsiteX2371" fmla="*/ 5266401 w 9637663"/>
              <a:gd name="connsiteY2371" fmla="*/ 368630 h 10295335"/>
              <a:gd name="connsiteX2372" fmla="*/ 5236565 w 9637663"/>
              <a:gd name="connsiteY2372" fmla="*/ 383549 h 10295335"/>
              <a:gd name="connsiteX2373" fmla="*/ 5236565 w 9637663"/>
              <a:gd name="connsiteY2373" fmla="*/ 398469 h 10295335"/>
              <a:gd name="connsiteX2374" fmla="*/ 5206727 w 9637663"/>
              <a:gd name="connsiteY2374" fmla="*/ 398469 h 10295335"/>
              <a:gd name="connsiteX2375" fmla="*/ 5206727 w 9637663"/>
              <a:gd name="connsiteY2375" fmla="*/ 391009 h 10295335"/>
              <a:gd name="connsiteX2376" fmla="*/ 5221645 w 9637663"/>
              <a:gd name="connsiteY2376" fmla="*/ 368630 h 10295335"/>
              <a:gd name="connsiteX2377" fmla="*/ 5221645 w 9637663"/>
              <a:gd name="connsiteY2377" fmla="*/ 353710 h 10295335"/>
              <a:gd name="connsiteX2378" fmla="*/ 5221645 w 9637663"/>
              <a:gd name="connsiteY2378" fmla="*/ 338792 h 10295335"/>
              <a:gd name="connsiteX2379" fmla="*/ 5206727 w 9637663"/>
              <a:gd name="connsiteY2379" fmla="*/ 323874 h 10295335"/>
              <a:gd name="connsiteX2380" fmla="*/ 5199267 w 9637663"/>
              <a:gd name="connsiteY2380" fmla="*/ 301494 h 10295335"/>
              <a:gd name="connsiteX2381" fmla="*/ 5191806 w 9637663"/>
              <a:gd name="connsiteY2381" fmla="*/ 294036 h 10295335"/>
              <a:gd name="connsiteX2382" fmla="*/ 5184348 w 9637663"/>
              <a:gd name="connsiteY2382" fmla="*/ 279116 h 10295335"/>
              <a:gd name="connsiteX2383" fmla="*/ 5191806 w 9637663"/>
              <a:gd name="connsiteY2383" fmla="*/ 219441 h 10295335"/>
              <a:gd name="connsiteX2384" fmla="*/ 5202464 w 9637663"/>
              <a:gd name="connsiteY2384" fmla="*/ 187471 h 10295335"/>
              <a:gd name="connsiteX2385" fmla="*/ 5204862 w 9637663"/>
              <a:gd name="connsiteY2385" fmla="*/ 185874 h 10295335"/>
              <a:gd name="connsiteX2386" fmla="*/ 5206727 w 9637663"/>
              <a:gd name="connsiteY2386" fmla="*/ 174682 h 10295335"/>
              <a:gd name="connsiteX2387" fmla="*/ 5229105 w 9637663"/>
              <a:gd name="connsiteY2387" fmla="*/ 159764 h 10295335"/>
              <a:gd name="connsiteX2388" fmla="*/ 5244023 w 9637663"/>
              <a:gd name="connsiteY2388" fmla="*/ 152304 h 10295335"/>
              <a:gd name="connsiteX2389" fmla="*/ 5251483 w 9637663"/>
              <a:gd name="connsiteY2389" fmla="*/ 159764 h 10295335"/>
              <a:gd name="connsiteX2390" fmla="*/ 5355916 w 9637663"/>
              <a:gd name="connsiteY2390" fmla="*/ 159764 h 10295335"/>
              <a:gd name="connsiteX2391" fmla="*/ 5370834 w 9637663"/>
              <a:gd name="connsiteY2391" fmla="*/ 159764 h 10295335"/>
              <a:gd name="connsiteX2392" fmla="*/ 5385754 w 9637663"/>
              <a:gd name="connsiteY2392" fmla="*/ 159764 h 10295335"/>
              <a:gd name="connsiteX2393" fmla="*/ 5400673 w 9637663"/>
              <a:gd name="connsiteY2393" fmla="*/ 174682 h 10295335"/>
              <a:gd name="connsiteX2394" fmla="*/ 5385754 w 9637663"/>
              <a:gd name="connsiteY2394" fmla="*/ 189602 h 10295335"/>
              <a:gd name="connsiteX2395" fmla="*/ 5385754 w 9637663"/>
              <a:gd name="connsiteY2395" fmla="*/ 174682 h 10295335"/>
              <a:gd name="connsiteX2396" fmla="*/ 5370834 w 9637663"/>
              <a:gd name="connsiteY2396" fmla="*/ 182142 h 10295335"/>
              <a:gd name="connsiteX2397" fmla="*/ 5370834 w 9637663"/>
              <a:gd name="connsiteY2397" fmla="*/ 219441 h 10295335"/>
              <a:gd name="connsiteX2398" fmla="*/ 5378294 w 9637663"/>
              <a:gd name="connsiteY2398" fmla="*/ 249279 h 10295335"/>
              <a:gd name="connsiteX2399" fmla="*/ 5385754 w 9637663"/>
              <a:gd name="connsiteY2399" fmla="*/ 264197 h 10295335"/>
              <a:gd name="connsiteX2400" fmla="*/ 5385754 w 9637663"/>
              <a:gd name="connsiteY2400" fmla="*/ 279116 h 10295335"/>
              <a:gd name="connsiteX2401" fmla="*/ 5400673 w 9637663"/>
              <a:gd name="connsiteY2401" fmla="*/ 308954 h 10295335"/>
              <a:gd name="connsiteX2402" fmla="*/ 5400673 w 9637663"/>
              <a:gd name="connsiteY2402" fmla="*/ 338792 h 10295335"/>
              <a:gd name="connsiteX2403" fmla="*/ 5385754 w 9637663"/>
              <a:gd name="connsiteY2403" fmla="*/ 368630 h 10295335"/>
              <a:gd name="connsiteX2404" fmla="*/ 5415593 w 9637663"/>
              <a:gd name="connsiteY2404" fmla="*/ 383549 h 10295335"/>
              <a:gd name="connsiteX2405" fmla="*/ 5430511 w 9637663"/>
              <a:gd name="connsiteY2405" fmla="*/ 368630 h 10295335"/>
              <a:gd name="connsiteX2406" fmla="*/ 5430511 w 9637663"/>
              <a:gd name="connsiteY2406" fmla="*/ 353710 h 10295335"/>
              <a:gd name="connsiteX2407" fmla="*/ 5423051 w 9637663"/>
              <a:gd name="connsiteY2407" fmla="*/ 316414 h 10295335"/>
              <a:gd name="connsiteX2408" fmla="*/ 5408133 w 9637663"/>
              <a:gd name="connsiteY2408" fmla="*/ 279116 h 10295335"/>
              <a:gd name="connsiteX2409" fmla="*/ 5408133 w 9637663"/>
              <a:gd name="connsiteY2409" fmla="*/ 271657 h 10295335"/>
              <a:gd name="connsiteX2410" fmla="*/ 5430511 w 9637663"/>
              <a:gd name="connsiteY2410" fmla="*/ 279116 h 10295335"/>
              <a:gd name="connsiteX2411" fmla="*/ 5445429 w 9637663"/>
              <a:gd name="connsiteY2411" fmla="*/ 249279 h 10295335"/>
              <a:gd name="connsiteX2412" fmla="*/ 5437971 w 9637663"/>
              <a:gd name="connsiteY2412" fmla="*/ 204521 h 10295335"/>
              <a:gd name="connsiteX2413" fmla="*/ 5415593 w 9637663"/>
              <a:gd name="connsiteY2413" fmla="*/ 189602 h 10295335"/>
              <a:gd name="connsiteX2414" fmla="*/ 5400673 w 9637663"/>
              <a:gd name="connsiteY2414" fmla="*/ 174682 h 10295335"/>
              <a:gd name="connsiteX2415" fmla="*/ 5415593 w 9637663"/>
              <a:gd name="connsiteY2415" fmla="*/ 174682 h 10295335"/>
              <a:gd name="connsiteX2416" fmla="*/ 5430511 w 9637663"/>
              <a:gd name="connsiteY2416" fmla="*/ 144846 h 10295335"/>
              <a:gd name="connsiteX2417" fmla="*/ 5415593 w 9637663"/>
              <a:gd name="connsiteY2417" fmla="*/ 144846 h 10295335"/>
              <a:gd name="connsiteX2418" fmla="*/ 5408133 w 9637663"/>
              <a:gd name="connsiteY2418" fmla="*/ 122468 h 10295335"/>
              <a:gd name="connsiteX2419" fmla="*/ 5400673 w 9637663"/>
              <a:gd name="connsiteY2419" fmla="*/ 85169 h 10295335"/>
              <a:gd name="connsiteX2420" fmla="*/ 5400673 w 9637663"/>
              <a:gd name="connsiteY2420" fmla="*/ 70251 h 10295335"/>
              <a:gd name="connsiteX2421" fmla="*/ 5415593 w 9637663"/>
              <a:gd name="connsiteY2421" fmla="*/ 55331 h 10295335"/>
              <a:gd name="connsiteX2422" fmla="*/ 5415593 w 9637663"/>
              <a:gd name="connsiteY2422" fmla="*/ 40413 h 10295335"/>
              <a:gd name="connsiteX2423" fmla="*/ 5430511 w 9637663"/>
              <a:gd name="connsiteY2423" fmla="*/ 25493 h 10295335"/>
              <a:gd name="connsiteX2424" fmla="*/ 5445429 w 9637663"/>
              <a:gd name="connsiteY2424" fmla="*/ 25493 h 10295335"/>
              <a:gd name="connsiteX2425" fmla="*/ 5415593 w 9637663"/>
              <a:gd name="connsiteY2425" fmla="*/ 10574 h 10295335"/>
              <a:gd name="connsiteX2426" fmla="*/ 5382024 w 9637663"/>
              <a:gd name="connsiteY2426" fmla="*/ 3115 h 1029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Lst>
            <a:rect l="l" t="t" r="r" b="b"/>
            <a:pathLst>
              <a:path w="9637663" h="10295335">
                <a:moveTo>
                  <a:pt x="5937757" y="10289755"/>
                </a:moveTo>
                <a:lnTo>
                  <a:pt x="5952675" y="10289755"/>
                </a:lnTo>
                <a:lnTo>
                  <a:pt x="5954535" y="10295335"/>
                </a:lnTo>
                <a:lnTo>
                  <a:pt x="5943337" y="10295335"/>
                </a:lnTo>
                <a:close/>
                <a:moveTo>
                  <a:pt x="7041761" y="10274837"/>
                </a:moveTo>
                <a:cubicBezTo>
                  <a:pt x="7041761" y="10284783"/>
                  <a:pt x="7039275" y="10289755"/>
                  <a:pt x="7034301" y="10289755"/>
                </a:cubicBezTo>
                <a:cubicBezTo>
                  <a:pt x="7029329" y="10289755"/>
                  <a:pt x="7026841" y="10287269"/>
                  <a:pt x="7026841" y="10282295"/>
                </a:cubicBezTo>
                <a:cubicBezTo>
                  <a:pt x="7026841" y="10277323"/>
                  <a:pt x="7031815" y="10274837"/>
                  <a:pt x="7041761" y="10274837"/>
                </a:cubicBezTo>
                <a:close/>
                <a:moveTo>
                  <a:pt x="5564782" y="10274837"/>
                </a:moveTo>
                <a:lnTo>
                  <a:pt x="5579701" y="10274837"/>
                </a:lnTo>
                <a:lnTo>
                  <a:pt x="5594621" y="10289755"/>
                </a:lnTo>
                <a:lnTo>
                  <a:pt x="5594621" y="10295335"/>
                </a:lnTo>
                <a:lnTo>
                  <a:pt x="5578448" y="10295335"/>
                </a:lnTo>
                <a:close/>
                <a:moveTo>
                  <a:pt x="4692020" y="10274837"/>
                </a:moveTo>
                <a:cubicBezTo>
                  <a:pt x="4696995" y="10274837"/>
                  <a:pt x="4699481" y="10274837"/>
                  <a:pt x="4699481" y="10274837"/>
                </a:cubicBezTo>
                <a:lnTo>
                  <a:pt x="4684563" y="10289755"/>
                </a:lnTo>
                <a:cubicBezTo>
                  <a:pt x="4684563" y="10279809"/>
                  <a:pt x="4687049" y="10274837"/>
                  <a:pt x="4692020" y="10274837"/>
                </a:cubicBezTo>
                <a:close/>
                <a:moveTo>
                  <a:pt x="3435097" y="10250592"/>
                </a:moveTo>
                <a:cubicBezTo>
                  <a:pt x="3437583" y="10251837"/>
                  <a:pt x="3441314" y="10254945"/>
                  <a:pt x="3446286" y="10259917"/>
                </a:cubicBezTo>
                <a:lnTo>
                  <a:pt x="3431368" y="10259917"/>
                </a:lnTo>
                <a:cubicBezTo>
                  <a:pt x="3431368" y="10259917"/>
                  <a:pt x="3431368" y="10257431"/>
                  <a:pt x="3431368" y="10252459"/>
                </a:cubicBezTo>
                <a:cubicBezTo>
                  <a:pt x="3431368" y="10249971"/>
                  <a:pt x="3432611" y="10249351"/>
                  <a:pt x="3435097" y="10250592"/>
                </a:cubicBezTo>
                <a:close/>
                <a:moveTo>
                  <a:pt x="6922410" y="10244999"/>
                </a:moveTo>
                <a:cubicBezTo>
                  <a:pt x="6922410" y="10254945"/>
                  <a:pt x="6927382" y="10262403"/>
                  <a:pt x="6937328" y="10267377"/>
                </a:cubicBezTo>
                <a:cubicBezTo>
                  <a:pt x="6947274" y="10272351"/>
                  <a:pt x="6952248" y="10274837"/>
                  <a:pt x="6952248" y="10274837"/>
                </a:cubicBezTo>
                <a:lnTo>
                  <a:pt x="6952248" y="10259917"/>
                </a:lnTo>
                <a:close/>
                <a:moveTo>
                  <a:pt x="5713973" y="10244999"/>
                </a:moveTo>
                <a:cubicBezTo>
                  <a:pt x="5713973" y="10254945"/>
                  <a:pt x="5713973" y="10259917"/>
                  <a:pt x="5713973" y="10259917"/>
                </a:cubicBezTo>
                <a:lnTo>
                  <a:pt x="5728891" y="10274837"/>
                </a:lnTo>
                <a:lnTo>
                  <a:pt x="5728891" y="10259917"/>
                </a:lnTo>
                <a:cubicBezTo>
                  <a:pt x="5728891" y="10259917"/>
                  <a:pt x="5726405" y="10257431"/>
                  <a:pt x="5721433" y="10252459"/>
                </a:cubicBezTo>
                <a:cubicBezTo>
                  <a:pt x="5716459" y="10247485"/>
                  <a:pt x="5713973" y="10244999"/>
                  <a:pt x="5713973" y="10244999"/>
                </a:cubicBezTo>
                <a:close/>
                <a:moveTo>
                  <a:pt x="5326078" y="10244999"/>
                </a:moveTo>
                <a:lnTo>
                  <a:pt x="5340998" y="10274837"/>
                </a:lnTo>
                <a:lnTo>
                  <a:pt x="5349783" y="10295335"/>
                </a:lnTo>
                <a:lnTo>
                  <a:pt x="5346578" y="10295335"/>
                </a:lnTo>
                <a:lnTo>
                  <a:pt x="5340998" y="10289755"/>
                </a:lnTo>
                <a:cubicBezTo>
                  <a:pt x="5331050" y="10289755"/>
                  <a:pt x="5326078" y="10289755"/>
                  <a:pt x="5326078" y="10289755"/>
                </a:cubicBezTo>
                <a:lnTo>
                  <a:pt x="5329798" y="10295335"/>
                </a:lnTo>
                <a:lnTo>
                  <a:pt x="5315829" y="10295335"/>
                </a:lnTo>
                <a:lnTo>
                  <a:pt x="5326078" y="10274837"/>
                </a:lnTo>
                <a:close/>
                <a:moveTo>
                  <a:pt x="5833323" y="10230078"/>
                </a:moveTo>
                <a:cubicBezTo>
                  <a:pt x="5833323" y="10230078"/>
                  <a:pt x="5833323" y="10235052"/>
                  <a:pt x="5833323" y="10244999"/>
                </a:cubicBezTo>
                <a:lnTo>
                  <a:pt x="5848242" y="10244999"/>
                </a:lnTo>
                <a:cubicBezTo>
                  <a:pt x="5848242" y="10235052"/>
                  <a:pt x="5848242" y="10230078"/>
                  <a:pt x="5848242" y="10230078"/>
                </a:cubicBezTo>
                <a:cubicBezTo>
                  <a:pt x="5848242" y="10230078"/>
                  <a:pt x="5843270" y="10230078"/>
                  <a:pt x="5833323" y="10230078"/>
                </a:cubicBezTo>
                <a:close/>
                <a:moveTo>
                  <a:pt x="5370834" y="10230078"/>
                </a:moveTo>
                <a:lnTo>
                  <a:pt x="5370834" y="10244999"/>
                </a:lnTo>
                <a:cubicBezTo>
                  <a:pt x="5380780" y="10254945"/>
                  <a:pt x="5385754" y="10259917"/>
                  <a:pt x="5385754" y="10259917"/>
                </a:cubicBezTo>
                <a:lnTo>
                  <a:pt x="5385754" y="10244999"/>
                </a:lnTo>
                <a:cubicBezTo>
                  <a:pt x="5375808" y="10235052"/>
                  <a:pt x="5370834" y="10230078"/>
                  <a:pt x="5370834" y="10230078"/>
                </a:cubicBezTo>
                <a:close/>
                <a:moveTo>
                  <a:pt x="5236565" y="10230078"/>
                </a:moveTo>
                <a:lnTo>
                  <a:pt x="5236565" y="10244999"/>
                </a:lnTo>
                <a:cubicBezTo>
                  <a:pt x="5236565" y="10244999"/>
                  <a:pt x="5239051" y="10247485"/>
                  <a:pt x="5244023" y="10252459"/>
                </a:cubicBezTo>
                <a:cubicBezTo>
                  <a:pt x="5248997" y="10257431"/>
                  <a:pt x="5251483" y="10259917"/>
                  <a:pt x="5251483" y="10259917"/>
                </a:cubicBezTo>
                <a:lnTo>
                  <a:pt x="5251483" y="10244999"/>
                </a:lnTo>
                <a:cubicBezTo>
                  <a:pt x="5241537" y="10235052"/>
                  <a:pt x="5236565" y="10230078"/>
                  <a:pt x="5236565" y="10230078"/>
                </a:cubicBezTo>
                <a:close/>
                <a:moveTo>
                  <a:pt x="5952675" y="10215160"/>
                </a:moveTo>
                <a:lnTo>
                  <a:pt x="5967595" y="10230078"/>
                </a:lnTo>
                <a:lnTo>
                  <a:pt x="5967595" y="10215160"/>
                </a:lnTo>
                <a:close/>
                <a:moveTo>
                  <a:pt x="5311159" y="10215160"/>
                </a:moveTo>
                <a:cubicBezTo>
                  <a:pt x="5321106" y="10215160"/>
                  <a:pt x="5326078" y="10220134"/>
                  <a:pt x="5326078" y="10230078"/>
                </a:cubicBezTo>
                <a:lnTo>
                  <a:pt x="5311159" y="10230078"/>
                </a:lnTo>
                <a:close/>
                <a:moveTo>
                  <a:pt x="4401101" y="10215160"/>
                </a:moveTo>
                <a:lnTo>
                  <a:pt x="4416019" y="10230078"/>
                </a:lnTo>
                <a:cubicBezTo>
                  <a:pt x="4425965" y="10249971"/>
                  <a:pt x="4430940" y="10262403"/>
                  <a:pt x="4430940" y="10267377"/>
                </a:cubicBezTo>
                <a:cubicBezTo>
                  <a:pt x="4430940" y="10272351"/>
                  <a:pt x="4433425" y="10274837"/>
                  <a:pt x="4438397" y="10274837"/>
                </a:cubicBezTo>
                <a:cubicBezTo>
                  <a:pt x="4443372" y="10274837"/>
                  <a:pt x="4440883" y="10264891"/>
                  <a:pt x="4430940" y="10244999"/>
                </a:cubicBezTo>
                <a:cubicBezTo>
                  <a:pt x="4420993" y="10225106"/>
                  <a:pt x="4411047" y="10215160"/>
                  <a:pt x="4401101" y="10215160"/>
                </a:cubicBezTo>
                <a:close/>
                <a:moveTo>
                  <a:pt x="5143320" y="10207700"/>
                </a:moveTo>
                <a:cubicBezTo>
                  <a:pt x="5140834" y="10207700"/>
                  <a:pt x="5137106" y="10210188"/>
                  <a:pt x="5132131" y="10215160"/>
                </a:cubicBezTo>
                <a:lnTo>
                  <a:pt x="5147050" y="10215160"/>
                </a:lnTo>
                <a:cubicBezTo>
                  <a:pt x="5147050" y="10210188"/>
                  <a:pt x="5145807" y="10207700"/>
                  <a:pt x="5143320" y="10207700"/>
                </a:cubicBezTo>
                <a:close/>
                <a:moveTo>
                  <a:pt x="5818405" y="10200242"/>
                </a:moveTo>
                <a:lnTo>
                  <a:pt x="5803485" y="10215160"/>
                </a:lnTo>
                <a:lnTo>
                  <a:pt x="5803485" y="10230078"/>
                </a:lnTo>
                <a:close/>
                <a:moveTo>
                  <a:pt x="4923265" y="10200242"/>
                </a:moveTo>
                <a:lnTo>
                  <a:pt x="4923265" y="10215160"/>
                </a:lnTo>
                <a:lnTo>
                  <a:pt x="4938186" y="10215160"/>
                </a:lnTo>
                <a:cubicBezTo>
                  <a:pt x="4938186" y="10205214"/>
                  <a:pt x="4933211" y="10200242"/>
                  <a:pt x="4923265" y="10200242"/>
                </a:cubicBezTo>
                <a:close/>
                <a:moveTo>
                  <a:pt x="4639804" y="10185322"/>
                </a:moveTo>
                <a:lnTo>
                  <a:pt x="4654724" y="10185322"/>
                </a:lnTo>
                <a:cubicBezTo>
                  <a:pt x="4654724" y="10185322"/>
                  <a:pt x="4654724" y="10190296"/>
                  <a:pt x="4654724" y="10200242"/>
                </a:cubicBezTo>
                <a:cubicBezTo>
                  <a:pt x="4654724" y="10210186"/>
                  <a:pt x="4654724" y="10215160"/>
                  <a:pt x="4654724" y="10215160"/>
                </a:cubicBezTo>
                <a:lnTo>
                  <a:pt x="4639804" y="10200242"/>
                </a:lnTo>
                <a:cubicBezTo>
                  <a:pt x="4639804" y="10190296"/>
                  <a:pt x="4639804" y="10185322"/>
                  <a:pt x="4639804" y="10185322"/>
                </a:cubicBezTo>
                <a:close/>
                <a:moveTo>
                  <a:pt x="3550719" y="10185322"/>
                </a:moveTo>
                <a:cubicBezTo>
                  <a:pt x="3550719" y="10205214"/>
                  <a:pt x="3555691" y="10210186"/>
                  <a:pt x="3565637" y="10200242"/>
                </a:cubicBezTo>
                <a:lnTo>
                  <a:pt x="3565637" y="10185322"/>
                </a:lnTo>
                <a:close/>
                <a:moveTo>
                  <a:pt x="3341853" y="10170404"/>
                </a:moveTo>
                <a:lnTo>
                  <a:pt x="3356771" y="10170404"/>
                </a:lnTo>
                <a:lnTo>
                  <a:pt x="3341853" y="10185322"/>
                </a:lnTo>
                <a:close/>
                <a:moveTo>
                  <a:pt x="4624886" y="10155483"/>
                </a:moveTo>
                <a:cubicBezTo>
                  <a:pt x="4624886" y="10155483"/>
                  <a:pt x="4629860" y="10160458"/>
                  <a:pt x="4639804" y="10170404"/>
                </a:cubicBezTo>
                <a:cubicBezTo>
                  <a:pt x="4639804" y="10170404"/>
                  <a:pt x="4634832" y="10170404"/>
                  <a:pt x="4624886" y="10170404"/>
                </a:cubicBezTo>
                <a:close/>
                <a:moveTo>
                  <a:pt x="3194528" y="10146161"/>
                </a:moveTo>
                <a:cubicBezTo>
                  <a:pt x="3195771" y="10144916"/>
                  <a:pt x="3197635" y="10145539"/>
                  <a:pt x="3200123" y="10148025"/>
                </a:cubicBezTo>
                <a:cubicBezTo>
                  <a:pt x="3205095" y="10152997"/>
                  <a:pt x="3207581" y="10155483"/>
                  <a:pt x="3207581" y="10155483"/>
                </a:cubicBezTo>
                <a:cubicBezTo>
                  <a:pt x="3207581" y="10155483"/>
                  <a:pt x="3202609" y="10155483"/>
                  <a:pt x="3192663" y="10155483"/>
                </a:cubicBezTo>
                <a:cubicBezTo>
                  <a:pt x="3192663" y="10150511"/>
                  <a:pt x="3193285" y="10147404"/>
                  <a:pt x="3194528" y="10146161"/>
                </a:cubicBezTo>
                <a:close/>
                <a:moveTo>
                  <a:pt x="5773647" y="10140565"/>
                </a:moveTo>
                <a:cubicBezTo>
                  <a:pt x="5763701" y="10140565"/>
                  <a:pt x="5763701" y="10145539"/>
                  <a:pt x="5773647" y="10155483"/>
                </a:cubicBezTo>
                <a:lnTo>
                  <a:pt x="5803485" y="10170404"/>
                </a:lnTo>
                <a:cubicBezTo>
                  <a:pt x="5803485" y="10150511"/>
                  <a:pt x="5793539" y="10140565"/>
                  <a:pt x="5773647" y="10140565"/>
                </a:cubicBezTo>
                <a:close/>
                <a:moveTo>
                  <a:pt x="3461204" y="10140565"/>
                </a:moveTo>
                <a:lnTo>
                  <a:pt x="3476124" y="10155483"/>
                </a:lnTo>
                <a:cubicBezTo>
                  <a:pt x="3476124" y="10155483"/>
                  <a:pt x="3476124" y="10150511"/>
                  <a:pt x="3476124" y="10140565"/>
                </a:cubicBezTo>
                <a:cubicBezTo>
                  <a:pt x="3466178" y="10140565"/>
                  <a:pt x="3461204" y="10140565"/>
                  <a:pt x="3461204" y="10140565"/>
                </a:cubicBezTo>
                <a:close/>
                <a:moveTo>
                  <a:pt x="5176888" y="10125647"/>
                </a:moveTo>
                <a:lnTo>
                  <a:pt x="5176888" y="10140565"/>
                </a:lnTo>
                <a:lnTo>
                  <a:pt x="5191806" y="10125647"/>
                </a:lnTo>
                <a:close/>
                <a:moveTo>
                  <a:pt x="4609967" y="10110727"/>
                </a:moveTo>
                <a:lnTo>
                  <a:pt x="4624886" y="10140565"/>
                </a:lnTo>
                <a:cubicBezTo>
                  <a:pt x="4614939" y="10140565"/>
                  <a:pt x="4604993" y="10135591"/>
                  <a:pt x="4595047" y="10125647"/>
                </a:cubicBezTo>
                <a:close/>
                <a:moveTo>
                  <a:pt x="5639378" y="10095809"/>
                </a:moveTo>
                <a:cubicBezTo>
                  <a:pt x="5629431" y="10095809"/>
                  <a:pt x="5634403" y="10110727"/>
                  <a:pt x="5654296" y="10140565"/>
                </a:cubicBezTo>
                <a:cubicBezTo>
                  <a:pt x="5664242" y="10150511"/>
                  <a:pt x="5664242" y="10160458"/>
                  <a:pt x="5654296" y="10170404"/>
                </a:cubicBezTo>
                <a:lnTo>
                  <a:pt x="5669216" y="10185322"/>
                </a:lnTo>
                <a:lnTo>
                  <a:pt x="5684134" y="10200242"/>
                </a:lnTo>
                <a:lnTo>
                  <a:pt x="5684134" y="10185322"/>
                </a:lnTo>
                <a:cubicBezTo>
                  <a:pt x="5684134" y="10185322"/>
                  <a:pt x="5684134" y="10180350"/>
                  <a:pt x="5684134" y="10170404"/>
                </a:cubicBezTo>
                <a:cubicBezTo>
                  <a:pt x="5684134" y="10160458"/>
                  <a:pt x="5679162" y="10148025"/>
                  <a:pt x="5669216" y="10133105"/>
                </a:cubicBezTo>
                <a:cubicBezTo>
                  <a:pt x="5659270" y="10118187"/>
                  <a:pt x="5654296" y="10108241"/>
                  <a:pt x="5654296" y="10103267"/>
                </a:cubicBezTo>
                <a:cubicBezTo>
                  <a:pt x="5654296" y="10098295"/>
                  <a:pt x="5649324" y="10095809"/>
                  <a:pt x="5639378" y="10095809"/>
                </a:cubicBezTo>
                <a:close/>
                <a:moveTo>
                  <a:pt x="4655871" y="10082035"/>
                </a:moveTo>
                <a:lnTo>
                  <a:pt x="4656588" y="10083687"/>
                </a:lnTo>
                <a:cubicBezTo>
                  <a:pt x="4660318" y="10091769"/>
                  <a:pt x="4664670" y="10100781"/>
                  <a:pt x="4669642" y="10110727"/>
                </a:cubicBezTo>
                <a:cubicBezTo>
                  <a:pt x="4689535" y="10150511"/>
                  <a:pt x="4701967" y="10170404"/>
                  <a:pt x="4706941" y="10170404"/>
                </a:cubicBezTo>
                <a:cubicBezTo>
                  <a:pt x="4711913" y="10170404"/>
                  <a:pt x="4714399" y="10165430"/>
                  <a:pt x="4714399" y="10155483"/>
                </a:cubicBezTo>
                <a:cubicBezTo>
                  <a:pt x="4714399" y="10145539"/>
                  <a:pt x="4711913" y="10140565"/>
                  <a:pt x="4706941" y="10140565"/>
                </a:cubicBezTo>
                <a:cubicBezTo>
                  <a:pt x="4701967" y="10140565"/>
                  <a:pt x="4694506" y="10130619"/>
                  <a:pt x="4684563" y="10110727"/>
                </a:cubicBezTo>
                <a:close/>
                <a:moveTo>
                  <a:pt x="5147050" y="10080889"/>
                </a:moveTo>
                <a:lnTo>
                  <a:pt x="5161970" y="10095809"/>
                </a:lnTo>
                <a:cubicBezTo>
                  <a:pt x="5161970" y="10085863"/>
                  <a:pt x="5161970" y="10080889"/>
                  <a:pt x="5161970" y="10080889"/>
                </a:cubicBezTo>
                <a:close/>
                <a:moveTo>
                  <a:pt x="4746104" y="10073431"/>
                </a:moveTo>
                <a:cubicBezTo>
                  <a:pt x="4742372" y="10073431"/>
                  <a:pt x="4739265" y="10075917"/>
                  <a:pt x="4736779" y="10080889"/>
                </a:cubicBezTo>
                <a:cubicBezTo>
                  <a:pt x="4731805" y="10090835"/>
                  <a:pt x="4731805" y="10100781"/>
                  <a:pt x="4736779" y="10110727"/>
                </a:cubicBezTo>
                <a:cubicBezTo>
                  <a:pt x="4741751" y="10120673"/>
                  <a:pt x="4746723" y="10128133"/>
                  <a:pt x="4751697" y="10133105"/>
                </a:cubicBezTo>
                <a:cubicBezTo>
                  <a:pt x="4756672" y="10138079"/>
                  <a:pt x="4761644" y="10140565"/>
                  <a:pt x="4766616" y="10140565"/>
                </a:cubicBezTo>
                <a:cubicBezTo>
                  <a:pt x="4771590" y="10140565"/>
                  <a:pt x="4769102" y="10135591"/>
                  <a:pt x="4759158" y="10125647"/>
                </a:cubicBezTo>
                <a:cubicBezTo>
                  <a:pt x="4759158" y="10115701"/>
                  <a:pt x="4759158" y="10108241"/>
                  <a:pt x="4759158" y="10103267"/>
                </a:cubicBezTo>
                <a:cubicBezTo>
                  <a:pt x="4759158" y="10098295"/>
                  <a:pt x="4759158" y="10090835"/>
                  <a:pt x="4759158" y="10080889"/>
                </a:cubicBezTo>
                <a:cubicBezTo>
                  <a:pt x="4754184" y="10075917"/>
                  <a:pt x="4749832" y="10073431"/>
                  <a:pt x="4746104" y="10073431"/>
                </a:cubicBezTo>
                <a:close/>
                <a:moveTo>
                  <a:pt x="4430940" y="10065970"/>
                </a:moveTo>
                <a:cubicBezTo>
                  <a:pt x="4420993" y="10065970"/>
                  <a:pt x="4425965" y="10080889"/>
                  <a:pt x="4445858" y="10110727"/>
                </a:cubicBezTo>
                <a:lnTo>
                  <a:pt x="4445858" y="10095809"/>
                </a:lnTo>
                <a:cubicBezTo>
                  <a:pt x="4445858" y="10075917"/>
                  <a:pt x="4440883" y="10065970"/>
                  <a:pt x="4430940" y="10065970"/>
                </a:cubicBezTo>
                <a:close/>
                <a:moveTo>
                  <a:pt x="7026841" y="10051052"/>
                </a:moveTo>
                <a:lnTo>
                  <a:pt x="7041761" y="10080889"/>
                </a:lnTo>
                <a:cubicBezTo>
                  <a:pt x="7021869" y="10070945"/>
                  <a:pt x="7016897" y="10060996"/>
                  <a:pt x="7026841" y="10051052"/>
                </a:cubicBezTo>
                <a:close/>
                <a:moveTo>
                  <a:pt x="7071598" y="10036132"/>
                </a:moveTo>
                <a:lnTo>
                  <a:pt x="7086518" y="10036132"/>
                </a:lnTo>
                <a:lnTo>
                  <a:pt x="7071598" y="10051052"/>
                </a:lnTo>
                <a:cubicBezTo>
                  <a:pt x="7071598" y="10051052"/>
                  <a:pt x="7071598" y="10046078"/>
                  <a:pt x="7071598" y="10036132"/>
                </a:cubicBezTo>
                <a:close/>
                <a:moveTo>
                  <a:pt x="5594621" y="10036132"/>
                </a:moveTo>
                <a:lnTo>
                  <a:pt x="5609539" y="10051052"/>
                </a:lnTo>
                <a:lnTo>
                  <a:pt x="5609539" y="10036132"/>
                </a:lnTo>
                <a:close/>
                <a:moveTo>
                  <a:pt x="5475268" y="10036132"/>
                </a:moveTo>
                <a:lnTo>
                  <a:pt x="5490187" y="10095809"/>
                </a:lnTo>
                <a:lnTo>
                  <a:pt x="5505106" y="10095809"/>
                </a:lnTo>
                <a:cubicBezTo>
                  <a:pt x="5505106" y="10085863"/>
                  <a:pt x="5500134" y="10075917"/>
                  <a:pt x="5490187" y="10065970"/>
                </a:cubicBezTo>
                <a:cubicBezTo>
                  <a:pt x="5490187" y="10065970"/>
                  <a:pt x="5490187" y="10060996"/>
                  <a:pt x="5490187" y="10051052"/>
                </a:cubicBezTo>
                <a:cubicBezTo>
                  <a:pt x="5490187" y="10051052"/>
                  <a:pt x="5485214" y="10046078"/>
                  <a:pt x="5475268" y="10036132"/>
                </a:cubicBezTo>
                <a:close/>
                <a:moveTo>
                  <a:pt x="4639804" y="10036132"/>
                </a:moveTo>
                <a:cubicBezTo>
                  <a:pt x="4639804" y="10041106"/>
                  <a:pt x="4642292" y="10049809"/>
                  <a:pt x="4647264" y="10062241"/>
                </a:cubicBezTo>
                <a:lnTo>
                  <a:pt x="4654724" y="10079399"/>
                </a:lnTo>
                <a:lnTo>
                  <a:pt x="4654724" y="10051052"/>
                </a:lnTo>
                <a:cubicBezTo>
                  <a:pt x="4654724" y="10051052"/>
                  <a:pt x="4649750" y="10046078"/>
                  <a:pt x="4639804" y="10036132"/>
                </a:cubicBezTo>
                <a:close/>
                <a:moveTo>
                  <a:pt x="6908446" y="10022361"/>
                </a:moveTo>
                <a:lnTo>
                  <a:pt x="6916814" y="10032403"/>
                </a:lnTo>
                <a:cubicBezTo>
                  <a:pt x="6918057" y="10034889"/>
                  <a:pt x="6917436" y="10036132"/>
                  <a:pt x="6914950" y="10036132"/>
                </a:cubicBezTo>
                <a:cubicBezTo>
                  <a:pt x="6912464" y="10036132"/>
                  <a:pt x="6910599" y="10034268"/>
                  <a:pt x="6909354" y="10030539"/>
                </a:cubicBezTo>
                <a:close/>
                <a:moveTo>
                  <a:pt x="6908236" y="10020468"/>
                </a:moveTo>
                <a:lnTo>
                  <a:pt x="6908446" y="10022361"/>
                </a:lnTo>
                <a:lnTo>
                  <a:pt x="6907490" y="10021214"/>
                </a:lnTo>
                <a:close/>
                <a:moveTo>
                  <a:pt x="5594621" y="10006294"/>
                </a:moveTo>
                <a:cubicBezTo>
                  <a:pt x="5594621" y="10016242"/>
                  <a:pt x="5594621" y="10021214"/>
                  <a:pt x="5594621" y="10021214"/>
                </a:cubicBezTo>
                <a:cubicBezTo>
                  <a:pt x="5604567" y="10021214"/>
                  <a:pt x="5609539" y="10021214"/>
                  <a:pt x="5609539" y="10021214"/>
                </a:cubicBezTo>
                <a:cubicBezTo>
                  <a:pt x="5609539" y="10021214"/>
                  <a:pt x="5609539" y="10016242"/>
                  <a:pt x="5609539" y="10006294"/>
                </a:cubicBezTo>
                <a:cubicBezTo>
                  <a:pt x="5609539" y="10006294"/>
                  <a:pt x="5604567" y="10006294"/>
                  <a:pt x="5594621" y="10006294"/>
                </a:cubicBezTo>
                <a:close/>
                <a:moveTo>
                  <a:pt x="3326934" y="10006294"/>
                </a:moveTo>
                <a:lnTo>
                  <a:pt x="3356771" y="10036132"/>
                </a:lnTo>
                <a:lnTo>
                  <a:pt x="3356771" y="10051052"/>
                </a:lnTo>
                <a:cubicBezTo>
                  <a:pt x="3366717" y="10051052"/>
                  <a:pt x="3366717" y="10056024"/>
                  <a:pt x="3356771" y="10065970"/>
                </a:cubicBezTo>
                <a:cubicBezTo>
                  <a:pt x="3346827" y="10075917"/>
                  <a:pt x="3346827" y="10085863"/>
                  <a:pt x="3356771" y="10095809"/>
                </a:cubicBezTo>
                <a:cubicBezTo>
                  <a:pt x="3356771" y="10105755"/>
                  <a:pt x="3361745" y="10110727"/>
                  <a:pt x="3371691" y="10110727"/>
                </a:cubicBezTo>
                <a:cubicBezTo>
                  <a:pt x="3371691" y="10120673"/>
                  <a:pt x="3371691" y="10125647"/>
                  <a:pt x="3371691" y="10125647"/>
                </a:cubicBezTo>
                <a:cubicBezTo>
                  <a:pt x="3371691" y="10125647"/>
                  <a:pt x="3374177" y="10128133"/>
                  <a:pt x="3379151" y="10133105"/>
                </a:cubicBezTo>
                <a:cubicBezTo>
                  <a:pt x="3384123" y="10138079"/>
                  <a:pt x="3389095" y="10140565"/>
                  <a:pt x="3394069" y="10140565"/>
                </a:cubicBezTo>
                <a:cubicBezTo>
                  <a:pt x="3399044" y="10140565"/>
                  <a:pt x="3401530" y="10145539"/>
                  <a:pt x="3401530" y="10155483"/>
                </a:cubicBezTo>
                <a:lnTo>
                  <a:pt x="3416448" y="10155483"/>
                </a:lnTo>
                <a:cubicBezTo>
                  <a:pt x="3416448" y="10165430"/>
                  <a:pt x="3411474" y="10170404"/>
                  <a:pt x="3401530" y="10170404"/>
                </a:cubicBezTo>
                <a:cubicBezTo>
                  <a:pt x="3391583" y="10170404"/>
                  <a:pt x="3381637" y="10160458"/>
                  <a:pt x="3371691" y="10140565"/>
                </a:cubicBezTo>
                <a:lnTo>
                  <a:pt x="3356771" y="10110727"/>
                </a:lnTo>
                <a:cubicBezTo>
                  <a:pt x="3356771" y="10100781"/>
                  <a:pt x="3354285" y="10095809"/>
                  <a:pt x="3349313" y="10095809"/>
                </a:cubicBezTo>
                <a:cubicBezTo>
                  <a:pt x="3344339" y="10095809"/>
                  <a:pt x="3341853" y="10090835"/>
                  <a:pt x="3341853" y="10080889"/>
                </a:cubicBezTo>
                <a:lnTo>
                  <a:pt x="3341853" y="10065970"/>
                </a:lnTo>
                <a:lnTo>
                  <a:pt x="3326934" y="10021214"/>
                </a:lnTo>
                <a:cubicBezTo>
                  <a:pt x="3326934" y="10011268"/>
                  <a:pt x="3326934" y="10006294"/>
                  <a:pt x="3326934" y="10006294"/>
                </a:cubicBezTo>
                <a:close/>
                <a:moveTo>
                  <a:pt x="7086518" y="9991376"/>
                </a:moveTo>
                <a:cubicBezTo>
                  <a:pt x="7096464" y="10001322"/>
                  <a:pt x="7101436" y="10006294"/>
                  <a:pt x="7101436" y="10006294"/>
                </a:cubicBezTo>
                <a:lnTo>
                  <a:pt x="7086518" y="10006294"/>
                </a:lnTo>
                <a:cubicBezTo>
                  <a:pt x="7086518" y="10006294"/>
                  <a:pt x="7086518" y="10001322"/>
                  <a:pt x="7086518" y="9991376"/>
                </a:cubicBezTo>
                <a:close/>
                <a:moveTo>
                  <a:pt x="7041761" y="9991376"/>
                </a:moveTo>
                <a:lnTo>
                  <a:pt x="7056680" y="9991376"/>
                </a:lnTo>
                <a:cubicBezTo>
                  <a:pt x="7056680" y="10001322"/>
                  <a:pt x="7056680" y="10006294"/>
                  <a:pt x="7056680" y="10006294"/>
                </a:cubicBezTo>
                <a:lnTo>
                  <a:pt x="7041761" y="10006294"/>
                </a:lnTo>
                <a:cubicBezTo>
                  <a:pt x="7041761" y="9996350"/>
                  <a:pt x="7041761" y="9991376"/>
                  <a:pt x="7041761" y="9991376"/>
                </a:cubicBezTo>
                <a:close/>
                <a:moveTo>
                  <a:pt x="4684563" y="9976457"/>
                </a:moveTo>
                <a:lnTo>
                  <a:pt x="4684563" y="9991376"/>
                </a:lnTo>
                <a:lnTo>
                  <a:pt x="4699481" y="9991376"/>
                </a:lnTo>
                <a:lnTo>
                  <a:pt x="4699481" y="9976457"/>
                </a:lnTo>
                <a:cubicBezTo>
                  <a:pt x="4699481" y="9976457"/>
                  <a:pt x="4694506" y="9976457"/>
                  <a:pt x="4684563" y="9976457"/>
                </a:cubicBezTo>
                <a:close/>
                <a:moveTo>
                  <a:pt x="3371691" y="9976457"/>
                </a:moveTo>
                <a:lnTo>
                  <a:pt x="3401530" y="10021214"/>
                </a:lnTo>
                <a:lnTo>
                  <a:pt x="3401530" y="10006294"/>
                </a:lnTo>
                <a:close/>
                <a:moveTo>
                  <a:pt x="4416019" y="9886942"/>
                </a:moveTo>
                <a:cubicBezTo>
                  <a:pt x="4425965" y="9886942"/>
                  <a:pt x="4435911" y="9896889"/>
                  <a:pt x="4445858" y="9916781"/>
                </a:cubicBezTo>
                <a:cubicBezTo>
                  <a:pt x="4455804" y="9936673"/>
                  <a:pt x="4465750" y="9951591"/>
                  <a:pt x="4475696" y="9961537"/>
                </a:cubicBezTo>
                <a:lnTo>
                  <a:pt x="4475696" y="9976457"/>
                </a:lnTo>
                <a:cubicBezTo>
                  <a:pt x="4475696" y="9976457"/>
                  <a:pt x="4473210" y="9973969"/>
                  <a:pt x="4468236" y="9968997"/>
                </a:cubicBezTo>
                <a:cubicBezTo>
                  <a:pt x="4463264" y="9964025"/>
                  <a:pt x="4455804" y="9951591"/>
                  <a:pt x="4445858" y="9931699"/>
                </a:cubicBezTo>
                <a:close/>
                <a:moveTo>
                  <a:pt x="4356344" y="9886942"/>
                </a:moveTo>
                <a:cubicBezTo>
                  <a:pt x="4356344" y="9886942"/>
                  <a:pt x="4358830" y="9886942"/>
                  <a:pt x="4363803" y="9886942"/>
                </a:cubicBezTo>
                <a:cubicBezTo>
                  <a:pt x="4368777" y="9886942"/>
                  <a:pt x="4371263" y="9891916"/>
                  <a:pt x="4371263" y="9901861"/>
                </a:cubicBezTo>
                <a:cubicBezTo>
                  <a:pt x="4361316" y="9901861"/>
                  <a:pt x="4356344" y="9899375"/>
                  <a:pt x="4356344" y="9894402"/>
                </a:cubicBezTo>
                <a:cubicBezTo>
                  <a:pt x="4356344" y="9889430"/>
                  <a:pt x="4356344" y="9886942"/>
                  <a:pt x="4356344" y="9886942"/>
                </a:cubicBezTo>
                <a:close/>
                <a:moveTo>
                  <a:pt x="3267258" y="9886942"/>
                </a:moveTo>
                <a:cubicBezTo>
                  <a:pt x="3267258" y="9886942"/>
                  <a:pt x="3269744" y="9889430"/>
                  <a:pt x="3274718" y="9894402"/>
                </a:cubicBezTo>
                <a:cubicBezTo>
                  <a:pt x="3279690" y="9899375"/>
                  <a:pt x="3282176" y="9901861"/>
                  <a:pt x="3282176" y="9901861"/>
                </a:cubicBezTo>
                <a:lnTo>
                  <a:pt x="3252340" y="9901861"/>
                </a:lnTo>
                <a:close/>
                <a:moveTo>
                  <a:pt x="7015652" y="9879482"/>
                </a:moveTo>
                <a:cubicBezTo>
                  <a:pt x="7018138" y="9879482"/>
                  <a:pt x="7021869" y="9881970"/>
                  <a:pt x="7026841" y="9886942"/>
                </a:cubicBezTo>
                <a:cubicBezTo>
                  <a:pt x="7026841" y="9886942"/>
                  <a:pt x="7026841" y="9891916"/>
                  <a:pt x="7026841" y="9901861"/>
                </a:cubicBezTo>
                <a:cubicBezTo>
                  <a:pt x="7026841" y="9901861"/>
                  <a:pt x="7024355" y="9901861"/>
                  <a:pt x="7019383" y="9901861"/>
                </a:cubicBezTo>
                <a:cubicBezTo>
                  <a:pt x="7014409" y="9901861"/>
                  <a:pt x="7011923" y="9896889"/>
                  <a:pt x="7011923" y="9886942"/>
                </a:cubicBezTo>
                <a:cubicBezTo>
                  <a:pt x="7011923" y="9881970"/>
                  <a:pt x="7013166" y="9879482"/>
                  <a:pt x="7015652" y="9879482"/>
                </a:cubicBezTo>
                <a:close/>
                <a:moveTo>
                  <a:pt x="4460778" y="9872024"/>
                </a:moveTo>
                <a:cubicBezTo>
                  <a:pt x="4470722" y="9872024"/>
                  <a:pt x="4475696" y="9879482"/>
                  <a:pt x="4475696" y="9894402"/>
                </a:cubicBezTo>
                <a:cubicBezTo>
                  <a:pt x="4475696" y="9909321"/>
                  <a:pt x="4475696" y="9916781"/>
                  <a:pt x="4475696" y="9916781"/>
                </a:cubicBezTo>
                <a:lnTo>
                  <a:pt x="4505535" y="9946619"/>
                </a:lnTo>
                <a:lnTo>
                  <a:pt x="4475696" y="9931699"/>
                </a:lnTo>
                <a:lnTo>
                  <a:pt x="4460778" y="9901861"/>
                </a:lnTo>
                <a:cubicBezTo>
                  <a:pt x="4460778" y="9891916"/>
                  <a:pt x="4458292" y="9884456"/>
                  <a:pt x="4453318" y="9879482"/>
                </a:cubicBezTo>
                <a:cubicBezTo>
                  <a:pt x="4448344" y="9874510"/>
                  <a:pt x="4450832" y="9872024"/>
                  <a:pt x="4460778" y="9872024"/>
                </a:cubicBezTo>
                <a:close/>
                <a:moveTo>
                  <a:pt x="6967166" y="9857104"/>
                </a:moveTo>
                <a:lnTo>
                  <a:pt x="6982085" y="9872024"/>
                </a:lnTo>
                <a:lnTo>
                  <a:pt x="6967166" y="9872024"/>
                </a:lnTo>
                <a:close/>
                <a:moveTo>
                  <a:pt x="6624031" y="9857104"/>
                </a:moveTo>
                <a:lnTo>
                  <a:pt x="6609110" y="9872024"/>
                </a:lnTo>
                <a:cubicBezTo>
                  <a:pt x="6609110" y="9872024"/>
                  <a:pt x="6614084" y="9872024"/>
                  <a:pt x="6624031" y="9872024"/>
                </a:cubicBezTo>
                <a:cubicBezTo>
                  <a:pt x="6624031" y="9872024"/>
                  <a:pt x="6624031" y="9867052"/>
                  <a:pt x="6624031" y="9857104"/>
                </a:cubicBezTo>
                <a:close/>
                <a:moveTo>
                  <a:pt x="7011923" y="9842186"/>
                </a:moveTo>
                <a:lnTo>
                  <a:pt x="7041761" y="9886942"/>
                </a:lnTo>
                <a:cubicBezTo>
                  <a:pt x="7041761" y="9886942"/>
                  <a:pt x="7036789" y="9881970"/>
                  <a:pt x="7026841" y="9872024"/>
                </a:cubicBezTo>
                <a:close/>
                <a:moveTo>
                  <a:pt x="6803057" y="9842186"/>
                </a:moveTo>
                <a:lnTo>
                  <a:pt x="6817977" y="9857104"/>
                </a:lnTo>
                <a:cubicBezTo>
                  <a:pt x="6817977" y="9867052"/>
                  <a:pt x="6817977" y="9872024"/>
                  <a:pt x="6817977" y="9872024"/>
                </a:cubicBezTo>
                <a:cubicBezTo>
                  <a:pt x="6817977" y="9872024"/>
                  <a:pt x="6827923" y="9881970"/>
                  <a:pt x="6847815" y="9901861"/>
                </a:cubicBezTo>
                <a:cubicBezTo>
                  <a:pt x="6847815" y="9911807"/>
                  <a:pt x="6850301" y="9919269"/>
                  <a:pt x="6855273" y="9924241"/>
                </a:cubicBezTo>
                <a:cubicBezTo>
                  <a:pt x="6860247" y="9929213"/>
                  <a:pt x="6862733" y="9931699"/>
                  <a:pt x="6862733" y="9931699"/>
                </a:cubicBezTo>
                <a:cubicBezTo>
                  <a:pt x="6862733" y="9941645"/>
                  <a:pt x="6867705" y="9951591"/>
                  <a:pt x="6877651" y="9961537"/>
                </a:cubicBezTo>
                <a:lnTo>
                  <a:pt x="6862733" y="9946619"/>
                </a:lnTo>
                <a:lnTo>
                  <a:pt x="6847815" y="9931699"/>
                </a:lnTo>
                <a:lnTo>
                  <a:pt x="6847815" y="9946619"/>
                </a:lnTo>
                <a:cubicBezTo>
                  <a:pt x="6847815" y="9956565"/>
                  <a:pt x="6850301" y="9966511"/>
                  <a:pt x="6855273" y="9976457"/>
                </a:cubicBezTo>
                <a:cubicBezTo>
                  <a:pt x="6860247" y="9986404"/>
                  <a:pt x="6867705" y="9996350"/>
                  <a:pt x="6877651" y="10006294"/>
                </a:cubicBezTo>
                <a:lnTo>
                  <a:pt x="6892572" y="10065970"/>
                </a:lnTo>
                <a:cubicBezTo>
                  <a:pt x="6892572" y="10075917"/>
                  <a:pt x="6897544" y="10083377"/>
                  <a:pt x="6907490" y="10088349"/>
                </a:cubicBezTo>
                <a:cubicBezTo>
                  <a:pt x="6917436" y="10093323"/>
                  <a:pt x="6922410" y="10095809"/>
                  <a:pt x="6922410" y="10095809"/>
                </a:cubicBezTo>
                <a:lnTo>
                  <a:pt x="6922410" y="10110727"/>
                </a:lnTo>
                <a:cubicBezTo>
                  <a:pt x="6932356" y="10110727"/>
                  <a:pt x="6937328" y="10108241"/>
                  <a:pt x="6937328" y="10103267"/>
                </a:cubicBezTo>
                <a:cubicBezTo>
                  <a:pt x="6937328" y="10098295"/>
                  <a:pt x="6932356" y="10090835"/>
                  <a:pt x="6922410" y="10080889"/>
                </a:cubicBezTo>
                <a:cubicBezTo>
                  <a:pt x="6912464" y="10070945"/>
                  <a:pt x="6907490" y="10070945"/>
                  <a:pt x="6907490" y="10080889"/>
                </a:cubicBezTo>
                <a:lnTo>
                  <a:pt x="6907490" y="10065970"/>
                </a:lnTo>
                <a:cubicBezTo>
                  <a:pt x="6917436" y="10056024"/>
                  <a:pt x="6922410" y="10051052"/>
                  <a:pt x="6922410" y="10051052"/>
                </a:cubicBezTo>
                <a:cubicBezTo>
                  <a:pt x="6922410" y="10051052"/>
                  <a:pt x="6927382" y="10056024"/>
                  <a:pt x="6937328" y="10065970"/>
                </a:cubicBezTo>
                <a:cubicBezTo>
                  <a:pt x="6937328" y="10075917"/>
                  <a:pt x="6937328" y="10083377"/>
                  <a:pt x="6937328" y="10088349"/>
                </a:cubicBezTo>
                <a:cubicBezTo>
                  <a:pt x="6937328" y="10093323"/>
                  <a:pt x="6942300" y="10105755"/>
                  <a:pt x="6952248" y="10125647"/>
                </a:cubicBezTo>
                <a:cubicBezTo>
                  <a:pt x="6962194" y="10125647"/>
                  <a:pt x="6967166" y="10128133"/>
                  <a:pt x="6967166" y="10133105"/>
                </a:cubicBezTo>
                <a:cubicBezTo>
                  <a:pt x="6967166" y="10138079"/>
                  <a:pt x="6967166" y="10145539"/>
                  <a:pt x="6967166" y="10155483"/>
                </a:cubicBezTo>
                <a:cubicBezTo>
                  <a:pt x="6957220" y="10155483"/>
                  <a:pt x="6952248" y="10160458"/>
                  <a:pt x="6952248" y="10170404"/>
                </a:cubicBezTo>
                <a:cubicBezTo>
                  <a:pt x="6952248" y="10180350"/>
                  <a:pt x="6957220" y="10185322"/>
                  <a:pt x="6967166" y="10185322"/>
                </a:cubicBezTo>
                <a:cubicBezTo>
                  <a:pt x="6977113" y="10185322"/>
                  <a:pt x="6977113" y="10180350"/>
                  <a:pt x="6967166" y="10170404"/>
                </a:cubicBezTo>
                <a:cubicBezTo>
                  <a:pt x="6967166" y="10160458"/>
                  <a:pt x="6967166" y="10155483"/>
                  <a:pt x="6967166" y="10155483"/>
                </a:cubicBezTo>
                <a:cubicBezTo>
                  <a:pt x="6967166" y="10155483"/>
                  <a:pt x="6972139" y="10155483"/>
                  <a:pt x="6982085" y="10155483"/>
                </a:cubicBezTo>
                <a:lnTo>
                  <a:pt x="6937328" y="10051052"/>
                </a:lnTo>
                <a:cubicBezTo>
                  <a:pt x="6927382" y="10031160"/>
                  <a:pt x="6922410" y="10021214"/>
                  <a:pt x="6922410" y="10021214"/>
                </a:cubicBezTo>
                <a:cubicBezTo>
                  <a:pt x="6922410" y="10021214"/>
                  <a:pt x="6922410" y="10016242"/>
                  <a:pt x="6922410" y="10006294"/>
                </a:cubicBezTo>
                <a:lnTo>
                  <a:pt x="6908236" y="10020468"/>
                </a:lnTo>
                <a:lnTo>
                  <a:pt x="6907490" y="10013754"/>
                </a:lnTo>
                <a:cubicBezTo>
                  <a:pt x="6907490" y="9998836"/>
                  <a:pt x="6902518" y="9991376"/>
                  <a:pt x="6892572" y="9991376"/>
                </a:cubicBezTo>
                <a:cubicBezTo>
                  <a:pt x="6882626" y="9991376"/>
                  <a:pt x="6882626" y="9986404"/>
                  <a:pt x="6892572" y="9976457"/>
                </a:cubicBezTo>
                <a:cubicBezTo>
                  <a:pt x="6892572" y="9966511"/>
                  <a:pt x="6887600" y="9961537"/>
                  <a:pt x="6877651" y="9961537"/>
                </a:cubicBezTo>
                <a:lnTo>
                  <a:pt x="6877651" y="9946619"/>
                </a:lnTo>
                <a:lnTo>
                  <a:pt x="6847815" y="9872024"/>
                </a:lnTo>
                <a:cubicBezTo>
                  <a:pt x="6827923" y="9852132"/>
                  <a:pt x="6817977" y="9842186"/>
                  <a:pt x="6817977" y="9842186"/>
                </a:cubicBezTo>
                <a:cubicBezTo>
                  <a:pt x="6817977" y="9842186"/>
                  <a:pt x="6813003" y="9842186"/>
                  <a:pt x="6803057" y="9842186"/>
                </a:cubicBezTo>
                <a:close/>
                <a:moveTo>
                  <a:pt x="4445858" y="9842186"/>
                </a:moveTo>
                <a:cubicBezTo>
                  <a:pt x="4445858" y="9842186"/>
                  <a:pt x="4445858" y="9847160"/>
                  <a:pt x="4445858" y="9857104"/>
                </a:cubicBezTo>
                <a:lnTo>
                  <a:pt x="4430940" y="9857104"/>
                </a:lnTo>
                <a:cubicBezTo>
                  <a:pt x="4440883" y="9847160"/>
                  <a:pt x="4445858" y="9842186"/>
                  <a:pt x="4445858" y="9842186"/>
                </a:cubicBezTo>
                <a:close/>
                <a:moveTo>
                  <a:pt x="6980220" y="9817943"/>
                </a:moveTo>
                <a:cubicBezTo>
                  <a:pt x="6981463" y="9819186"/>
                  <a:pt x="6982085" y="9822294"/>
                  <a:pt x="6982085" y="9827266"/>
                </a:cubicBezTo>
                <a:cubicBezTo>
                  <a:pt x="6972139" y="9827266"/>
                  <a:pt x="6969653" y="9824780"/>
                  <a:pt x="6974625" y="9819808"/>
                </a:cubicBezTo>
                <a:cubicBezTo>
                  <a:pt x="6977111" y="9817322"/>
                  <a:pt x="6978977" y="9816698"/>
                  <a:pt x="6980220" y="9817943"/>
                </a:cubicBezTo>
                <a:close/>
                <a:moveTo>
                  <a:pt x="4609967" y="9812348"/>
                </a:moveTo>
                <a:cubicBezTo>
                  <a:pt x="4609967" y="9812348"/>
                  <a:pt x="4609967" y="9817322"/>
                  <a:pt x="4609967" y="9827266"/>
                </a:cubicBezTo>
                <a:cubicBezTo>
                  <a:pt x="4609967" y="9837214"/>
                  <a:pt x="4612453" y="9842186"/>
                  <a:pt x="4617425" y="9842186"/>
                </a:cubicBezTo>
                <a:cubicBezTo>
                  <a:pt x="4622399" y="9842186"/>
                  <a:pt x="4627372" y="9849646"/>
                  <a:pt x="4632346" y="9864564"/>
                </a:cubicBezTo>
                <a:cubicBezTo>
                  <a:pt x="4637318" y="9879482"/>
                  <a:pt x="4639804" y="9891916"/>
                  <a:pt x="4639804" y="9901861"/>
                </a:cubicBezTo>
                <a:cubicBezTo>
                  <a:pt x="4649750" y="9901861"/>
                  <a:pt x="4654724" y="9906835"/>
                  <a:pt x="4654724" y="9916781"/>
                </a:cubicBezTo>
                <a:cubicBezTo>
                  <a:pt x="4654724" y="9916781"/>
                  <a:pt x="4659698" y="9916781"/>
                  <a:pt x="4669642" y="9916781"/>
                </a:cubicBezTo>
                <a:cubicBezTo>
                  <a:pt x="4669642" y="9916781"/>
                  <a:pt x="4669642" y="9911807"/>
                  <a:pt x="4669642" y="9901861"/>
                </a:cubicBezTo>
                <a:cubicBezTo>
                  <a:pt x="4659698" y="9901861"/>
                  <a:pt x="4654724" y="9901861"/>
                  <a:pt x="4654724" y="9901861"/>
                </a:cubicBezTo>
                <a:cubicBezTo>
                  <a:pt x="4654724" y="9901861"/>
                  <a:pt x="4654724" y="9896889"/>
                  <a:pt x="4654724" y="9886942"/>
                </a:cubicBezTo>
                <a:cubicBezTo>
                  <a:pt x="4654724" y="9876996"/>
                  <a:pt x="4649750" y="9867052"/>
                  <a:pt x="4639804" y="9857104"/>
                </a:cubicBezTo>
                <a:lnTo>
                  <a:pt x="4624886" y="9827266"/>
                </a:lnTo>
                <a:close/>
                <a:moveTo>
                  <a:pt x="6803057" y="9797429"/>
                </a:moveTo>
                <a:cubicBezTo>
                  <a:pt x="6803057" y="9817322"/>
                  <a:pt x="6813003" y="9827266"/>
                  <a:pt x="6832895" y="9827266"/>
                </a:cubicBezTo>
                <a:lnTo>
                  <a:pt x="6817977" y="9812348"/>
                </a:lnTo>
                <a:close/>
                <a:moveTo>
                  <a:pt x="6758300" y="9767591"/>
                </a:moveTo>
                <a:lnTo>
                  <a:pt x="6773220" y="9782509"/>
                </a:lnTo>
                <a:lnTo>
                  <a:pt x="6788138" y="9782509"/>
                </a:lnTo>
                <a:close/>
                <a:moveTo>
                  <a:pt x="4300399" y="9743348"/>
                </a:moveTo>
                <a:cubicBezTo>
                  <a:pt x="4297911" y="9742103"/>
                  <a:pt x="4296668" y="9742727"/>
                  <a:pt x="4296668" y="9745213"/>
                </a:cubicBezTo>
                <a:cubicBezTo>
                  <a:pt x="4296668" y="9750185"/>
                  <a:pt x="4296668" y="9752671"/>
                  <a:pt x="4296668" y="9752671"/>
                </a:cubicBezTo>
                <a:lnTo>
                  <a:pt x="4296668" y="9767591"/>
                </a:lnTo>
                <a:lnTo>
                  <a:pt x="4296668" y="9782509"/>
                </a:lnTo>
                <a:cubicBezTo>
                  <a:pt x="4296668" y="9792457"/>
                  <a:pt x="4299154" y="9794943"/>
                  <a:pt x="4304128" y="9789969"/>
                </a:cubicBezTo>
                <a:cubicBezTo>
                  <a:pt x="4309100" y="9784997"/>
                  <a:pt x="4311586" y="9787483"/>
                  <a:pt x="4311586" y="9797429"/>
                </a:cubicBezTo>
                <a:cubicBezTo>
                  <a:pt x="4311586" y="9797429"/>
                  <a:pt x="4309100" y="9799915"/>
                  <a:pt x="4304128" y="9804887"/>
                </a:cubicBezTo>
                <a:cubicBezTo>
                  <a:pt x="4299154" y="9809861"/>
                  <a:pt x="4299154" y="9814836"/>
                  <a:pt x="4304128" y="9819808"/>
                </a:cubicBezTo>
                <a:cubicBezTo>
                  <a:pt x="4309100" y="9824780"/>
                  <a:pt x="4311586" y="9832240"/>
                  <a:pt x="4311586" y="9842186"/>
                </a:cubicBezTo>
                <a:lnTo>
                  <a:pt x="4311586" y="9857104"/>
                </a:lnTo>
                <a:cubicBezTo>
                  <a:pt x="4311586" y="9847160"/>
                  <a:pt x="4314074" y="9842186"/>
                  <a:pt x="4319046" y="9842186"/>
                </a:cubicBezTo>
                <a:cubicBezTo>
                  <a:pt x="4324020" y="9842186"/>
                  <a:pt x="4328992" y="9847160"/>
                  <a:pt x="4333966" y="9857104"/>
                </a:cubicBezTo>
                <a:cubicBezTo>
                  <a:pt x="4338938" y="9867052"/>
                  <a:pt x="4341424" y="9876996"/>
                  <a:pt x="4341424" y="9886942"/>
                </a:cubicBezTo>
                <a:lnTo>
                  <a:pt x="4326506" y="9886942"/>
                </a:lnTo>
                <a:lnTo>
                  <a:pt x="4341424" y="9916781"/>
                </a:lnTo>
                <a:cubicBezTo>
                  <a:pt x="4351370" y="9926727"/>
                  <a:pt x="4358830" y="9934187"/>
                  <a:pt x="4363803" y="9939159"/>
                </a:cubicBezTo>
                <a:cubicBezTo>
                  <a:pt x="4368777" y="9944133"/>
                  <a:pt x="4371263" y="9946619"/>
                  <a:pt x="4371263" y="9946619"/>
                </a:cubicBezTo>
                <a:cubicBezTo>
                  <a:pt x="4371263" y="9956565"/>
                  <a:pt x="4378723" y="9973969"/>
                  <a:pt x="4393641" y="9998836"/>
                </a:cubicBezTo>
                <a:cubicBezTo>
                  <a:pt x="4408561" y="10023700"/>
                  <a:pt x="4416019" y="10036132"/>
                  <a:pt x="4416019" y="10036132"/>
                </a:cubicBezTo>
                <a:lnTo>
                  <a:pt x="4430940" y="10051052"/>
                </a:lnTo>
                <a:cubicBezTo>
                  <a:pt x="4430940" y="10041106"/>
                  <a:pt x="4430940" y="10026186"/>
                  <a:pt x="4430940" y="10006294"/>
                </a:cubicBezTo>
                <a:cubicBezTo>
                  <a:pt x="4401101" y="9916781"/>
                  <a:pt x="4381209" y="9876996"/>
                  <a:pt x="4371263" y="9886942"/>
                </a:cubicBezTo>
                <a:cubicBezTo>
                  <a:pt x="4371263" y="9886942"/>
                  <a:pt x="4368777" y="9881970"/>
                  <a:pt x="4363803" y="9872024"/>
                </a:cubicBezTo>
                <a:cubicBezTo>
                  <a:pt x="4358830" y="9862078"/>
                  <a:pt x="4356344" y="9852132"/>
                  <a:pt x="4356344" y="9842186"/>
                </a:cubicBezTo>
                <a:cubicBezTo>
                  <a:pt x="4336452" y="9812348"/>
                  <a:pt x="4324020" y="9794943"/>
                  <a:pt x="4319046" y="9789969"/>
                </a:cubicBezTo>
                <a:cubicBezTo>
                  <a:pt x="4314074" y="9784997"/>
                  <a:pt x="4311586" y="9777537"/>
                  <a:pt x="4311586" y="9767591"/>
                </a:cubicBezTo>
                <a:lnTo>
                  <a:pt x="4311586" y="9752671"/>
                </a:lnTo>
                <a:cubicBezTo>
                  <a:pt x="4306614" y="9747699"/>
                  <a:pt x="4302885" y="9744591"/>
                  <a:pt x="4300399" y="9743348"/>
                </a:cubicBezTo>
                <a:close/>
                <a:moveTo>
                  <a:pt x="4266830" y="9737753"/>
                </a:moveTo>
                <a:cubicBezTo>
                  <a:pt x="4266830" y="9737753"/>
                  <a:pt x="4269316" y="9742727"/>
                  <a:pt x="4274290" y="9752671"/>
                </a:cubicBezTo>
                <a:cubicBezTo>
                  <a:pt x="4279264" y="9762619"/>
                  <a:pt x="4281750" y="9767591"/>
                  <a:pt x="4281750" y="9767591"/>
                </a:cubicBezTo>
                <a:cubicBezTo>
                  <a:pt x="4281750" y="9767591"/>
                  <a:pt x="4281750" y="9762619"/>
                  <a:pt x="4281750" y="9752671"/>
                </a:cubicBezTo>
                <a:cubicBezTo>
                  <a:pt x="4281750" y="9742727"/>
                  <a:pt x="4276776" y="9737753"/>
                  <a:pt x="4266830" y="9737753"/>
                </a:cubicBezTo>
                <a:close/>
                <a:moveTo>
                  <a:pt x="6832895" y="9722834"/>
                </a:moveTo>
                <a:lnTo>
                  <a:pt x="6847815" y="9752671"/>
                </a:lnTo>
                <a:lnTo>
                  <a:pt x="6847815" y="9737753"/>
                </a:lnTo>
                <a:cubicBezTo>
                  <a:pt x="6847815" y="9727807"/>
                  <a:pt x="6845327" y="9722834"/>
                  <a:pt x="6840355" y="9722834"/>
                </a:cubicBezTo>
                <a:cubicBezTo>
                  <a:pt x="6835383" y="9722834"/>
                  <a:pt x="6832895" y="9722834"/>
                  <a:pt x="6832895" y="9722834"/>
                </a:cubicBezTo>
                <a:close/>
                <a:moveTo>
                  <a:pt x="3058392" y="9678076"/>
                </a:moveTo>
                <a:lnTo>
                  <a:pt x="3088230" y="9722834"/>
                </a:lnTo>
                <a:cubicBezTo>
                  <a:pt x="3088230" y="9742727"/>
                  <a:pt x="3090716" y="9762619"/>
                  <a:pt x="3095690" y="9782509"/>
                </a:cubicBezTo>
                <a:cubicBezTo>
                  <a:pt x="3100664" y="9802401"/>
                  <a:pt x="3103150" y="9819808"/>
                  <a:pt x="3103150" y="9834726"/>
                </a:cubicBezTo>
                <a:cubicBezTo>
                  <a:pt x="3103150" y="9849646"/>
                  <a:pt x="3103150" y="9857104"/>
                  <a:pt x="3103150" y="9857104"/>
                </a:cubicBezTo>
                <a:lnTo>
                  <a:pt x="3073312" y="9782509"/>
                </a:lnTo>
                <a:lnTo>
                  <a:pt x="3058392" y="9692996"/>
                </a:lnTo>
                <a:close/>
                <a:moveTo>
                  <a:pt x="4349817" y="9643576"/>
                </a:moveTo>
                <a:cubicBezTo>
                  <a:pt x="4351684" y="9644198"/>
                  <a:pt x="4353858" y="9645754"/>
                  <a:pt x="4356344" y="9648240"/>
                </a:cubicBezTo>
                <a:lnTo>
                  <a:pt x="4356344" y="9663158"/>
                </a:lnTo>
                <a:cubicBezTo>
                  <a:pt x="4346398" y="9663158"/>
                  <a:pt x="4341424" y="9663158"/>
                  <a:pt x="4341424" y="9663158"/>
                </a:cubicBezTo>
                <a:cubicBezTo>
                  <a:pt x="4341424" y="9648240"/>
                  <a:pt x="4344224" y="9641712"/>
                  <a:pt x="4349817" y="9643576"/>
                </a:cubicBezTo>
                <a:close/>
                <a:moveTo>
                  <a:pt x="6683705" y="9618401"/>
                </a:moveTo>
                <a:cubicBezTo>
                  <a:pt x="6683705" y="9638294"/>
                  <a:pt x="6688679" y="9643266"/>
                  <a:pt x="6698625" y="9633319"/>
                </a:cubicBezTo>
                <a:lnTo>
                  <a:pt x="6698625" y="9618401"/>
                </a:lnTo>
                <a:close/>
                <a:moveTo>
                  <a:pt x="6698625" y="9573645"/>
                </a:moveTo>
                <a:cubicBezTo>
                  <a:pt x="6698625" y="9593537"/>
                  <a:pt x="6703597" y="9598509"/>
                  <a:pt x="6713544" y="9588563"/>
                </a:cubicBezTo>
                <a:lnTo>
                  <a:pt x="6713544" y="9573645"/>
                </a:lnTo>
                <a:close/>
                <a:moveTo>
                  <a:pt x="6780678" y="9568981"/>
                </a:moveTo>
                <a:cubicBezTo>
                  <a:pt x="6778192" y="9569605"/>
                  <a:pt x="6775706" y="9571157"/>
                  <a:pt x="6773220" y="9573645"/>
                </a:cubicBezTo>
                <a:cubicBezTo>
                  <a:pt x="6773220" y="9573645"/>
                  <a:pt x="6775706" y="9576131"/>
                  <a:pt x="6780678" y="9581103"/>
                </a:cubicBezTo>
                <a:cubicBezTo>
                  <a:pt x="6785652" y="9586077"/>
                  <a:pt x="6788138" y="9588563"/>
                  <a:pt x="6788138" y="9588563"/>
                </a:cubicBezTo>
                <a:lnTo>
                  <a:pt x="6803057" y="9588563"/>
                </a:lnTo>
                <a:cubicBezTo>
                  <a:pt x="6795599" y="9573645"/>
                  <a:pt x="6788138" y="9567117"/>
                  <a:pt x="6780678" y="9568981"/>
                </a:cubicBezTo>
                <a:close/>
                <a:moveTo>
                  <a:pt x="6683705" y="9543806"/>
                </a:moveTo>
                <a:lnTo>
                  <a:pt x="6698625" y="9558725"/>
                </a:lnTo>
                <a:cubicBezTo>
                  <a:pt x="6698625" y="9548778"/>
                  <a:pt x="6698625" y="9543806"/>
                  <a:pt x="6698625" y="9543806"/>
                </a:cubicBezTo>
                <a:close/>
                <a:moveTo>
                  <a:pt x="6653867" y="9499050"/>
                </a:moveTo>
                <a:lnTo>
                  <a:pt x="6653867" y="9528886"/>
                </a:lnTo>
                <a:cubicBezTo>
                  <a:pt x="6653867" y="9528886"/>
                  <a:pt x="6658841" y="9528886"/>
                  <a:pt x="6668787" y="9528886"/>
                </a:cubicBezTo>
                <a:lnTo>
                  <a:pt x="6668787" y="9513968"/>
                </a:lnTo>
                <a:cubicBezTo>
                  <a:pt x="6658841" y="9504022"/>
                  <a:pt x="6653867" y="9499050"/>
                  <a:pt x="6653867" y="9499050"/>
                </a:cubicBezTo>
                <a:close/>
                <a:moveTo>
                  <a:pt x="2998717" y="9469212"/>
                </a:moveTo>
                <a:lnTo>
                  <a:pt x="3013635" y="9484130"/>
                </a:lnTo>
                <a:lnTo>
                  <a:pt x="3028555" y="9499050"/>
                </a:lnTo>
                <a:cubicBezTo>
                  <a:pt x="3038499" y="9518942"/>
                  <a:pt x="3043473" y="9531374"/>
                  <a:pt x="3043473" y="9536346"/>
                </a:cubicBezTo>
                <a:cubicBezTo>
                  <a:pt x="3043473" y="9541320"/>
                  <a:pt x="3043473" y="9548778"/>
                  <a:pt x="3043473" y="9558725"/>
                </a:cubicBezTo>
                <a:cubicBezTo>
                  <a:pt x="3053420" y="9558725"/>
                  <a:pt x="3058392" y="9563699"/>
                  <a:pt x="3058392" y="9573645"/>
                </a:cubicBezTo>
                <a:lnTo>
                  <a:pt x="3058392" y="9618401"/>
                </a:lnTo>
                <a:lnTo>
                  <a:pt x="3043473" y="9648240"/>
                </a:lnTo>
                <a:cubicBezTo>
                  <a:pt x="3043473" y="9638294"/>
                  <a:pt x="3045959" y="9625859"/>
                  <a:pt x="3050934" y="9610941"/>
                </a:cubicBezTo>
                <a:cubicBezTo>
                  <a:pt x="3055906" y="9596023"/>
                  <a:pt x="3048447" y="9583591"/>
                  <a:pt x="3028555" y="9573645"/>
                </a:cubicBezTo>
                <a:lnTo>
                  <a:pt x="3013635" y="9543806"/>
                </a:lnTo>
                <a:lnTo>
                  <a:pt x="2998717" y="9513968"/>
                </a:lnTo>
                <a:cubicBezTo>
                  <a:pt x="2998717" y="9513968"/>
                  <a:pt x="2998717" y="9508996"/>
                  <a:pt x="2998717" y="9499050"/>
                </a:cubicBezTo>
                <a:cubicBezTo>
                  <a:pt x="2998717" y="9499050"/>
                  <a:pt x="2998717" y="9494076"/>
                  <a:pt x="2998717" y="9484130"/>
                </a:cubicBezTo>
                <a:close/>
                <a:moveTo>
                  <a:pt x="2970743" y="9459887"/>
                </a:moveTo>
                <a:cubicBezTo>
                  <a:pt x="2974474" y="9461130"/>
                  <a:pt x="2978825" y="9464237"/>
                  <a:pt x="2983797" y="9469212"/>
                </a:cubicBezTo>
                <a:lnTo>
                  <a:pt x="2968879" y="9469212"/>
                </a:lnTo>
                <a:cubicBezTo>
                  <a:pt x="2958932" y="9469212"/>
                  <a:pt x="2956446" y="9466726"/>
                  <a:pt x="2961418" y="9461751"/>
                </a:cubicBezTo>
                <a:cubicBezTo>
                  <a:pt x="2963907" y="9459265"/>
                  <a:pt x="2967014" y="9458644"/>
                  <a:pt x="2970743" y="9459887"/>
                </a:cubicBezTo>
                <a:close/>
                <a:moveTo>
                  <a:pt x="6609110" y="9439373"/>
                </a:moveTo>
                <a:lnTo>
                  <a:pt x="6609110" y="9454291"/>
                </a:lnTo>
                <a:lnTo>
                  <a:pt x="6638949" y="9469212"/>
                </a:lnTo>
                <a:cubicBezTo>
                  <a:pt x="6638949" y="9459265"/>
                  <a:pt x="6638949" y="9454291"/>
                  <a:pt x="6638949" y="9454291"/>
                </a:cubicBezTo>
                <a:cubicBezTo>
                  <a:pt x="6648895" y="9454291"/>
                  <a:pt x="6653867" y="9454291"/>
                  <a:pt x="6653867" y="9454291"/>
                </a:cubicBezTo>
                <a:lnTo>
                  <a:pt x="6638949" y="9439373"/>
                </a:lnTo>
                <a:cubicBezTo>
                  <a:pt x="6638949" y="9439373"/>
                  <a:pt x="6629003" y="9439373"/>
                  <a:pt x="6609110" y="9439373"/>
                </a:cubicBezTo>
                <a:close/>
                <a:moveTo>
                  <a:pt x="4266830" y="9409535"/>
                </a:moveTo>
                <a:cubicBezTo>
                  <a:pt x="4256886" y="9409535"/>
                  <a:pt x="4256886" y="9424453"/>
                  <a:pt x="4266830" y="9454291"/>
                </a:cubicBezTo>
                <a:cubicBezTo>
                  <a:pt x="4276776" y="9484130"/>
                  <a:pt x="4284236" y="9501536"/>
                  <a:pt x="4289208" y="9506508"/>
                </a:cubicBezTo>
                <a:cubicBezTo>
                  <a:pt x="4294182" y="9511482"/>
                  <a:pt x="4301642" y="9518942"/>
                  <a:pt x="4311586" y="9528886"/>
                </a:cubicBezTo>
                <a:cubicBezTo>
                  <a:pt x="4311586" y="9518942"/>
                  <a:pt x="4311586" y="9511482"/>
                  <a:pt x="4311586" y="9506508"/>
                </a:cubicBezTo>
                <a:cubicBezTo>
                  <a:pt x="4311586" y="9501536"/>
                  <a:pt x="4311586" y="9499050"/>
                  <a:pt x="4311586" y="9499050"/>
                </a:cubicBezTo>
                <a:cubicBezTo>
                  <a:pt x="4311586" y="9499050"/>
                  <a:pt x="4306614" y="9489104"/>
                  <a:pt x="4296668" y="9469212"/>
                </a:cubicBezTo>
                <a:cubicBezTo>
                  <a:pt x="4286722" y="9459265"/>
                  <a:pt x="4279264" y="9449319"/>
                  <a:pt x="4274290" y="9439373"/>
                </a:cubicBezTo>
                <a:cubicBezTo>
                  <a:pt x="4269316" y="9429427"/>
                  <a:pt x="4266830" y="9424453"/>
                  <a:pt x="4266830" y="9424453"/>
                </a:cubicBezTo>
                <a:close/>
                <a:moveTo>
                  <a:pt x="6758300" y="9379697"/>
                </a:moveTo>
                <a:lnTo>
                  <a:pt x="6743382" y="9394617"/>
                </a:lnTo>
                <a:cubicBezTo>
                  <a:pt x="6753328" y="9394617"/>
                  <a:pt x="6758300" y="9397103"/>
                  <a:pt x="6758300" y="9402075"/>
                </a:cubicBezTo>
                <a:cubicBezTo>
                  <a:pt x="6758300" y="9407049"/>
                  <a:pt x="6753328" y="9409535"/>
                  <a:pt x="6743382" y="9409535"/>
                </a:cubicBezTo>
                <a:cubicBezTo>
                  <a:pt x="6748354" y="9409535"/>
                  <a:pt x="6753328" y="9410778"/>
                  <a:pt x="6758300" y="9413264"/>
                </a:cubicBezTo>
                <a:lnTo>
                  <a:pt x="6771975" y="9423521"/>
                </a:lnTo>
                <a:lnTo>
                  <a:pt x="6769489" y="9414198"/>
                </a:lnTo>
                <a:cubicBezTo>
                  <a:pt x="6769489" y="9408603"/>
                  <a:pt x="6770732" y="9402075"/>
                  <a:pt x="6773220" y="9394617"/>
                </a:cubicBezTo>
                <a:close/>
                <a:moveTo>
                  <a:pt x="2983797" y="9334940"/>
                </a:moveTo>
                <a:cubicBezTo>
                  <a:pt x="2983797" y="9334940"/>
                  <a:pt x="2981311" y="9337428"/>
                  <a:pt x="2976339" y="9342400"/>
                </a:cubicBezTo>
                <a:cubicBezTo>
                  <a:pt x="2971365" y="9347372"/>
                  <a:pt x="2968879" y="9349858"/>
                  <a:pt x="2968879" y="9349858"/>
                </a:cubicBezTo>
                <a:cubicBezTo>
                  <a:pt x="2968879" y="9349858"/>
                  <a:pt x="2973853" y="9349858"/>
                  <a:pt x="2983797" y="9349858"/>
                </a:cubicBezTo>
                <a:close/>
                <a:moveTo>
                  <a:pt x="6728462" y="9320022"/>
                </a:moveTo>
                <a:cubicBezTo>
                  <a:pt x="6738408" y="9320022"/>
                  <a:pt x="6743382" y="9322508"/>
                  <a:pt x="6743382" y="9327480"/>
                </a:cubicBezTo>
                <a:cubicBezTo>
                  <a:pt x="6743382" y="9332454"/>
                  <a:pt x="6748354" y="9334940"/>
                  <a:pt x="6758300" y="9334940"/>
                </a:cubicBezTo>
                <a:lnTo>
                  <a:pt x="6743382" y="9334940"/>
                </a:lnTo>
                <a:cubicBezTo>
                  <a:pt x="6733436" y="9334940"/>
                  <a:pt x="6728462" y="9329968"/>
                  <a:pt x="6728462" y="9320022"/>
                </a:cubicBezTo>
                <a:close/>
                <a:moveTo>
                  <a:pt x="6678733" y="9306760"/>
                </a:moveTo>
                <a:lnTo>
                  <a:pt x="6681841" y="9308833"/>
                </a:lnTo>
                <a:lnTo>
                  <a:pt x="6682558" y="9313135"/>
                </a:lnTo>
                <a:close/>
                <a:moveTo>
                  <a:pt x="4177316" y="9305102"/>
                </a:moveTo>
                <a:lnTo>
                  <a:pt x="4207155" y="9409535"/>
                </a:lnTo>
                <a:lnTo>
                  <a:pt x="4222073" y="9454291"/>
                </a:lnTo>
                <a:lnTo>
                  <a:pt x="4222073" y="9469212"/>
                </a:lnTo>
                <a:cubicBezTo>
                  <a:pt x="4222073" y="9479158"/>
                  <a:pt x="4224559" y="9486618"/>
                  <a:pt x="4229533" y="9491590"/>
                </a:cubicBezTo>
                <a:cubicBezTo>
                  <a:pt x="4234505" y="9496562"/>
                  <a:pt x="4239480" y="9499050"/>
                  <a:pt x="4244452" y="9499050"/>
                </a:cubicBezTo>
                <a:cubicBezTo>
                  <a:pt x="4249426" y="9499050"/>
                  <a:pt x="4246938" y="9489104"/>
                  <a:pt x="4236991" y="9469212"/>
                </a:cubicBezTo>
                <a:cubicBezTo>
                  <a:pt x="4236991" y="9469212"/>
                  <a:pt x="4236991" y="9464239"/>
                  <a:pt x="4236991" y="9454291"/>
                </a:cubicBezTo>
                <a:cubicBezTo>
                  <a:pt x="4236991" y="9444347"/>
                  <a:pt x="4232019" y="9434401"/>
                  <a:pt x="4222073" y="9424453"/>
                </a:cubicBezTo>
                <a:cubicBezTo>
                  <a:pt x="4212127" y="9344886"/>
                  <a:pt x="4197209" y="9305102"/>
                  <a:pt x="4177316" y="9305102"/>
                </a:cubicBezTo>
                <a:close/>
                <a:moveTo>
                  <a:pt x="6549436" y="9275263"/>
                </a:moveTo>
                <a:lnTo>
                  <a:pt x="6534516" y="9290183"/>
                </a:lnTo>
                <a:lnTo>
                  <a:pt x="6549436" y="9290183"/>
                </a:lnTo>
                <a:cubicBezTo>
                  <a:pt x="6549436" y="9290183"/>
                  <a:pt x="6549436" y="9285211"/>
                  <a:pt x="6549436" y="9275263"/>
                </a:cubicBezTo>
                <a:close/>
                <a:moveTo>
                  <a:pt x="4162396" y="9230507"/>
                </a:moveTo>
                <a:lnTo>
                  <a:pt x="4162396" y="9245427"/>
                </a:lnTo>
                <a:cubicBezTo>
                  <a:pt x="4162396" y="9255373"/>
                  <a:pt x="4164882" y="9260345"/>
                  <a:pt x="4169856" y="9260345"/>
                </a:cubicBezTo>
                <a:cubicBezTo>
                  <a:pt x="4174830" y="9260345"/>
                  <a:pt x="4177316" y="9260345"/>
                  <a:pt x="4177316" y="9260345"/>
                </a:cubicBezTo>
                <a:close/>
                <a:moveTo>
                  <a:pt x="2625743" y="9200668"/>
                </a:moveTo>
                <a:lnTo>
                  <a:pt x="2655579" y="9275263"/>
                </a:lnTo>
                <a:cubicBezTo>
                  <a:pt x="2645635" y="9275263"/>
                  <a:pt x="2640661" y="9270291"/>
                  <a:pt x="2640661" y="9260345"/>
                </a:cubicBezTo>
                <a:close/>
                <a:moveTo>
                  <a:pt x="2536228" y="8827694"/>
                </a:moveTo>
                <a:lnTo>
                  <a:pt x="2551148" y="8827694"/>
                </a:lnTo>
                <a:cubicBezTo>
                  <a:pt x="2551148" y="8827694"/>
                  <a:pt x="2551148" y="8832668"/>
                  <a:pt x="2551148" y="8842614"/>
                </a:cubicBezTo>
                <a:close/>
                <a:moveTo>
                  <a:pt x="6430082" y="8708343"/>
                </a:moveTo>
                <a:cubicBezTo>
                  <a:pt x="6420136" y="8718289"/>
                  <a:pt x="6415164" y="8723261"/>
                  <a:pt x="6415164" y="8723261"/>
                </a:cubicBezTo>
                <a:cubicBezTo>
                  <a:pt x="6425110" y="8733209"/>
                  <a:pt x="6425110" y="8738181"/>
                  <a:pt x="6415164" y="8738181"/>
                </a:cubicBezTo>
                <a:cubicBezTo>
                  <a:pt x="6405219" y="8738181"/>
                  <a:pt x="6405219" y="8743153"/>
                  <a:pt x="6415164" y="8753099"/>
                </a:cubicBezTo>
                <a:cubicBezTo>
                  <a:pt x="6425110" y="8743153"/>
                  <a:pt x="6430082" y="8738181"/>
                  <a:pt x="6430082" y="8738181"/>
                </a:cubicBezTo>
                <a:cubicBezTo>
                  <a:pt x="6430082" y="8728235"/>
                  <a:pt x="6430082" y="8723261"/>
                  <a:pt x="6430082" y="8723261"/>
                </a:cubicBezTo>
                <a:cubicBezTo>
                  <a:pt x="6430082" y="8723261"/>
                  <a:pt x="6430082" y="8718289"/>
                  <a:pt x="6430082" y="8708343"/>
                </a:cubicBezTo>
                <a:close/>
                <a:moveTo>
                  <a:pt x="6385326" y="8708343"/>
                </a:moveTo>
                <a:cubicBezTo>
                  <a:pt x="6385326" y="8718289"/>
                  <a:pt x="6387812" y="8723261"/>
                  <a:pt x="6392786" y="8723261"/>
                </a:cubicBezTo>
                <a:cubicBezTo>
                  <a:pt x="6397758" y="8723261"/>
                  <a:pt x="6400244" y="8718289"/>
                  <a:pt x="6400244" y="8708343"/>
                </a:cubicBezTo>
                <a:cubicBezTo>
                  <a:pt x="6400244" y="8708343"/>
                  <a:pt x="6395272" y="8708343"/>
                  <a:pt x="6385326" y="8708343"/>
                </a:cubicBezTo>
                <a:close/>
                <a:moveTo>
                  <a:pt x="2446715" y="8499476"/>
                </a:moveTo>
                <a:lnTo>
                  <a:pt x="2446715" y="8514397"/>
                </a:lnTo>
                <a:lnTo>
                  <a:pt x="2461633" y="8529315"/>
                </a:lnTo>
                <a:close/>
                <a:moveTo>
                  <a:pt x="6400244" y="8454720"/>
                </a:moveTo>
                <a:cubicBezTo>
                  <a:pt x="6400244" y="8464666"/>
                  <a:pt x="6400244" y="8474612"/>
                  <a:pt x="6400244" y="8484558"/>
                </a:cubicBezTo>
                <a:lnTo>
                  <a:pt x="6385326" y="8469638"/>
                </a:lnTo>
                <a:close/>
                <a:moveTo>
                  <a:pt x="6430082" y="8365207"/>
                </a:moveTo>
                <a:cubicBezTo>
                  <a:pt x="6420136" y="8375153"/>
                  <a:pt x="6415164" y="8380125"/>
                  <a:pt x="6415164" y="8380125"/>
                </a:cubicBezTo>
                <a:cubicBezTo>
                  <a:pt x="6415164" y="8380125"/>
                  <a:pt x="6415164" y="8377639"/>
                  <a:pt x="6415164" y="8372665"/>
                </a:cubicBezTo>
                <a:cubicBezTo>
                  <a:pt x="6415164" y="8367693"/>
                  <a:pt x="6420136" y="8365207"/>
                  <a:pt x="6430082" y="8365207"/>
                </a:cubicBezTo>
                <a:close/>
                <a:moveTo>
                  <a:pt x="7429654" y="8245853"/>
                </a:moveTo>
                <a:cubicBezTo>
                  <a:pt x="7429654" y="8245853"/>
                  <a:pt x="7432142" y="8248341"/>
                  <a:pt x="7437114" y="8253313"/>
                </a:cubicBezTo>
                <a:cubicBezTo>
                  <a:pt x="7442086" y="8258288"/>
                  <a:pt x="7444574" y="8260774"/>
                  <a:pt x="7444574" y="8260774"/>
                </a:cubicBezTo>
                <a:lnTo>
                  <a:pt x="7414736" y="8260774"/>
                </a:lnTo>
                <a:cubicBezTo>
                  <a:pt x="7414736" y="8260774"/>
                  <a:pt x="7414736" y="8258288"/>
                  <a:pt x="7414736" y="8253313"/>
                </a:cubicBezTo>
                <a:cubicBezTo>
                  <a:pt x="7414736" y="8248341"/>
                  <a:pt x="7419708" y="8245853"/>
                  <a:pt x="7429654" y="8245853"/>
                </a:cubicBezTo>
                <a:close/>
                <a:moveTo>
                  <a:pt x="7679548" y="8238395"/>
                </a:moveTo>
                <a:cubicBezTo>
                  <a:pt x="7682034" y="8238395"/>
                  <a:pt x="7683277" y="8240881"/>
                  <a:pt x="7683277" y="8245853"/>
                </a:cubicBezTo>
                <a:cubicBezTo>
                  <a:pt x="7683277" y="8245853"/>
                  <a:pt x="7683277" y="8250827"/>
                  <a:pt x="7683277" y="8260774"/>
                </a:cubicBezTo>
                <a:cubicBezTo>
                  <a:pt x="7683277" y="8260774"/>
                  <a:pt x="7688249" y="8258288"/>
                  <a:pt x="7698197" y="8253313"/>
                </a:cubicBezTo>
                <a:cubicBezTo>
                  <a:pt x="7708143" y="8248341"/>
                  <a:pt x="7715603" y="8248341"/>
                  <a:pt x="7720575" y="8253313"/>
                </a:cubicBezTo>
                <a:cubicBezTo>
                  <a:pt x="7725547" y="8258288"/>
                  <a:pt x="7728033" y="8265746"/>
                  <a:pt x="7728033" y="8275692"/>
                </a:cubicBezTo>
                <a:lnTo>
                  <a:pt x="7713115" y="8275692"/>
                </a:lnTo>
                <a:cubicBezTo>
                  <a:pt x="7683277" y="8285640"/>
                  <a:pt x="7668359" y="8275692"/>
                  <a:pt x="7668359" y="8245853"/>
                </a:cubicBezTo>
                <a:cubicBezTo>
                  <a:pt x="7673331" y="8240881"/>
                  <a:pt x="7677062" y="8238395"/>
                  <a:pt x="7679548" y="8238395"/>
                </a:cubicBezTo>
                <a:close/>
                <a:moveTo>
                  <a:pt x="7519169" y="8230935"/>
                </a:moveTo>
                <a:cubicBezTo>
                  <a:pt x="7529115" y="8230935"/>
                  <a:pt x="7534087" y="8235909"/>
                  <a:pt x="7534087" y="8245853"/>
                </a:cubicBezTo>
                <a:lnTo>
                  <a:pt x="7504249" y="8245853"/>
                </a:lnTo>
                <a:cubicBezTo>
                  <a:pt x="7504249" y="8235909"/>
                  <a:pt x="7509221" y="8230935"/>
                  <a:pt x="7519169" y="8230935"/>
                </a:cubicBezTo>
                <a:close/>
                <a:moveTo>
                  <a:pt x="7720575" y="8216017"/>
                </a:moveTo>
                <a:cubicBezTo>
                  <a:pt x="7715603" y="8216017"/>
                  <a:pt x="7718087" y="8220989"/>
                  <a:pt x="7728033" y="8230935"/>
                </a:cubicBezTo>
                <a:cubicBezTo>
                  <a:pt x="7728033" y="8230935"/>
                  <a:pt x="7728033" y="8228449"/>
                  <a:pt x="7728033" y="8223475"/>
                </a:cubicBezTo>
                <a:cubicBezTo>
                  <a:pt x="7728033" y="8218503"/>
                  <a:pt x="7725547" y="8216017"/>
                  <a:pt x="7720575" y="8216017"/>
                </a:cubicBezTo>
                <a:close/>
                <a:moveTo>
                  <a:pt x="7668359" y="8216017"/>
                </a:moveTo>
                <a:cubicBezTo>
                  <a:pt x="7668359" y="8216017"/>
                  <a:pt x="7673331" y="8216017"/>
                  <a:pt x="7683277" y="8216017"/>
                </a:cubicBezTo>
                <a:cubicBezTo>
                  <a:pt x="7683277" y="8216017"/>
                  <a:pt x="7678305" y="8218503"/>
                  <a:pt x="7668359" y="8223475"/>
                </a:cubicBezTo>
                <a:cubicBezTo>
                  <a:pt x="7658410" y="8228449"/>
                  <a:pt x="7653438" y="8228449"/>
                  <a:pt x="7653438" y="8223475"/>
                </a:cubicBezTo>
                <a:cubicBezTo>
                  <a:pt x="7653438" y="8218503"/>
                  <a:pt x="7658410" y="8216017"/>
                  <a:pt x="7668359" y="8216017"/>
                </a:cubicBezTo>
                <a:close/>
                <a:moveTo>
                  <a:pt x="7504249" y="8216017"/>
                </a:moveTo>
                <a:cubicBezTo>
                  <a:pt x="7504249" y="8216017"/>
                  <a:pt x="7504249" y="8220989"/>
                  <a:pt x="7504249" y="8230935"/>
                </a:cubicBezTo>
                <a:lnTo>
                  <a:pt x="7489331" y="8245853"/>
                </a:lnTo>
                <a:lnTo>
                  <a:pt x="7474410" y="8260774"/>
                </a:lnTo>
                <a:lnTo>
                  <a:pt x="7459492" y="8260774"/>
                </a:lnTo>
                <a:cubicBezTo>
                  <a:pt x="7459492" y="8250827"/>
                  <a:pt x="7464464" y="8240881"/>
                  <a:pt x="7474410" y="8230935"/>
                </a:cubicBezTo>
                <a:cubicBezTo>
                  <a:pt x="7484358" y="8220989"/>
                  <a:pt x="7494303" y="8216017"/>
                  <a:pt x="7504249" y="8216017"/>
                </a:cubicBezTo>
                <a:close/>
                <a:moveTo>
                  <a:pt x="2178171" y="8204828"/>
                </a:moveTo>
                <a:cubicBezTo>
                  <a:pt x="2180659" y="8204828"/>
                  <a:pt x="2183146" y="8206071"/>
                  <a:pt x="2185632" y="8208557"/>
                </a:cubicBezTo>
                <a:cubicBezTo>
                  <a:pt x="2190604" y="8213531"/>
                  <a:pt x="2193092" y="8220989"/>
                  <a:pt x="2193092" y="8230935"/>
                </a:cubicBezTo>
                <a:cubicBezTo>
                  <a:pt x="2193092" y="8240881"/>
                  <a:pt x="2198064" y="8250827"/>
                  <a:pt x="2208010" y="8260774"/>
                </a:cubicBezTo>
                <a:lnTo>
                  <a:pt x="2208010" y="8290612"/>
                </a:lnTo>
                <a:cubicBezTo>
                  <a:pt x="2208010" y="8290612"/>
                  <a:pt x="2205524" y="8288126"/>
                  <a:pt x="2200552" y="8283152"/>
                </a:cubicBezTo>
                <a:cubicBezTo>
                  <a:pt x="2195578" y="8278180"/>
                  <a:pt x="2188118" y="8265746"/>
                  <a:pt x="2178171" y="8245853"/>
                </a:cubicBezTo>
                <a:cubicBezTo>
                  <a:pt x="2168227" y="8225963"/>
                  <a:pt x="2165739" y="8213531"/>
                  <a:pt x="2170713" y="8208557"/>
                </a:cubicBezTo>
                <a:cubicBezTo>
                  <a:pt x="2173199" y="8206071"/>
                  <a:pt x="2175685" y="8204828"/>
                  <a:pt x="2178171" y="8204828"/>
                </a:cubicBezTo>
                <a:close/>
                <a:moveTo>
                  <a:pt x="6265974" y="8201097"/>
                </a:moveTo>
                <a:cubicBezTo>
                  <a:pt x="6270946" y="8206071"/>
                  <a:pt x="6273435" y="8209800"/>
                  <a:pt x="6273435" y="8212286"/>
                </a:cubicBezTo>
                <a:lnTo>
                  <a:pt x="6272368" y="8213886"/>
                </a:lnTo>
                <a:close/>
                <a:moveTo>
                  <a:pt x="7504249" y="8171259"/>
                </a:moveTo>
                <a:cubicBezTo>
                  <a:pt x="7504249" y="8171259"/>
                  <a:pt x="7504249" y="8176233"/>
                  <a:pt x="7504249" y="8186179"/>
                </a:cubicBezTo>
                <a:cubicBezTo>
                  <a:pt x="7514197" y="8186179"/>
                  <a:pt x="7519169" y="8186179"/>
                  <a:pt x="7519169" y="8186179"/>
                </a:cubicBezTo>
                <a:cubicBezTo>
                  <a:pt x="7529115" y="8186179"/>
                  <a:pt x="7529115" y="8183693"/>
                  <a:pt x="7519169" y="8178719"/>
                </a:cubicBezTo>
                <a:cubicBezTo>
                  <a:pt x="7509221" y="8173747"/>
                  <a:pt x="7504249" y="8171259"/>
                  <a:pt x="7504249" y="8171259"/>
                </a:cubicBezTo>
                <a:close/>
                <a:moveTo>
                  <a:pt x="7190951" y="8141422"/>
                </a:moveTo>
                <a:lnTo>
                  <a:pt x="7176031" y="8156340"/>
                </a:lnTo>
                <a:lnTo>
                  <a:pt x="7161113" y="8156340"/>
                </a:lnTo>
                <a:cubicBezTo>
                  <a:pt x="7171059" y="8146394"/>
                  <a:pt x="7181003" y="8141422"/>
                  <a:pt x="7190951" y="8141422"/>
                </a:cubicBezTo>
                <a:close/>
                <a:moveTo>
                  <a:pt x="7131274" y="8141422"/>
                </a:moveTo>
                <a:lnTo>
                  <a:pt x="7146195" y="8156340"/>
                </a:lnTo>
                <a:cubicBezTo>
                  <a:pt x="7136248" y="8166286"/>
                  <a:pt x="7126302" y="8166286"/>
                  <a:pt x="7116356" y="8156340"/>
                </a:cubicBezTo>
                <a:close/>
                <a:moveTo>
                  <a:pt x="6251054" y="8141422"/>
                </a:moveTo>
                <a:cubicBezTo>
                  <a:pt x="6251054" y="8141422"/>
                  <a:pt x="6253542" y="8146394"/>
                  <a:pt x="6258514" y="8156340"/>
                </a:cubicBezTo>
                <a:cubicBezTo>
                  <a:pt x="6263488" y="8166286"/>
                  <a:pt x="6261000" y="8171259"/>
                  <a:pt x="6251054" y="8171259"/>
                </a:cubicBezTo>
                <a:lnTo>
                  <a:pt x="6251054" y="8156340"/>
                </a:lnTo>
                <a:close/>
                <a:moveTo>
                  <a:pt x="6377866" y="8126502"/>
                </a:moveTo>
                <a:cubicBezTo>
                  <a:pt x="6382840" y="8126502"/>
                  <a:pt x="6382840" y="8128990"/>
                  <a:pt x="6377866" y="8133962"/>
                </a:cubicBezTo>
                <a:cubicBezTo>
                  <a:pt x="6372894" y="8138934"/>
                  <a:pt x="6370408" y="8141422"/>
                  <a:pt x="6370408" y="8141422"/>
                </a:cubicBezTo>
                <a:cubicBezTo>
                  <a:pt x="6370408" y="8131476"/>
                  <a:pt x="6372894" y="8126502"/>
                  <a:pt x="6377866" y="8126502"/>
                </a:cubicBezTo>
                <a:close/>
                <a:moveTo>
                  <a:pt x="7131274" y="8111584"/>
                </a:moveTo>
                <a:cubicBezTo>
                  <a:pt x="7131274" y="8111584"/>
                  <a:pt x="7133762" y="8111584"/>
                  <a:pt x="7138734" y="8111584"/>
                </a:cubicBezTo>
                <a:cubicBezTo>
                  <a:pt x="7143707" y="8111584"/>
                  <a:pt x="7146195" y="8116556"/>
                  <a:pt x="7146195" y="8126502"/>
                </a:cubicBezTo>
                <a:cubicBezTo>
                  <a:pt x="7146195" y="8126502"/>
                  <a:pt x="7141220" y="8126502"/>
                  <a:pt x="7131274" y="8126502"/>
                </a:cubicBezTo>
                <a:cubicBezTo>
                  <a:pt x="7121328" y="8126502"/>
                  <a:pt x="7116356" y="8126502"/>
                  <a:pt x="7116356" y="8126502"/>
                </a:cubicBezTo>
                <a:cubicBezTo>
                  <a:pt x="7116356" y="8116556"/>
                  <a:pt x="7121328" y="8111584"/>
                  <a:pt x="7131274" y="8111584"/>
                </a:cubicBezTo>
                <a:close/>
                <a:moveTo>
                  <a:pt x="6847815" y="8111584"/>
                </a:moveTo>
                <a:lnTo>
                  <a:pt x="6862733" y="8111584"/>
                </a:lnTo>
                <a:lnTo>
                  <a:pt x="6862733" y="8126502"/>
                </a:lnTo>
                <a:close/>
                <a:moveTo>
                  <a:pt x="7011923" y="8096664"/>
                </a:moveTo>
                <a:lnTo>
                  <a:pt x="7026841" y="8096664"/>
                </a:lnTo>
                <a:lnTo>
                  <a:pt x="7026841" y="8111584"/>
                </a:lnTo>
                <a:close/>
                <a:moveTo>
                  <a:pt x="6997003" y="8081746"/>
                </a:moveTo>
                <a:cubicBezTo>
                  <a:pt x="6997003" y="8081746"/>
                  <a:pt x="7001977" y="8081746"/>
                  <a:pt x="7011923" y="8081746"/>
                </a:cubicBezTo>
                <a:lnTo>
                  <a:pt x="6997003" y="8096664"/>
                </a:lnTo>
                <a:cubicBezTo>
                  <a:pt x="6997003" y="8096664"/>
                  <a:pt x="6997003" y="8091692"/>
                  <a:pt x="6997003" y="8081746"/>
                </a:cubicBezTo>
                <a:close/>
                <a:moveTo>
                  <a:pt x="7101436" y="8066827"/>
                </a:moveTo>
                <a:cubicBezTo>
                  <a:pt x="7101436" y="8066827"/>
                  <a:pt x="7116356" y="8066827"/>
                  <a:pt x="7146195" y="8066827"/>
                </a:cubicBezTo>
                <a:cubicBezTo>
                  <a:pt x="7116356" y="8066827"/>
                  <a:pt x="7101436" y="8076771"/>
                  <a:pt x="7101436" y="8096664"/>
                </a:cubicBezTo>
                <a:lnTo>
                  <a:pt x="7086518" y="8096664"/>
                </a:lnTo>
                <a:lnTo>
                  <a:pt x="7086518" y="8081746"/>
                </a:lnTo>
                <a:cubicBezTo>
                  <a:pt x="7096464" y="8071799"/>
                  <a:pt x="7101436" y="8066827"/>
                  <a:pt x="7101436" y="8066827"/>
                </a:cubicBezTo>
                <a:close/>
                <a:moveTo>
                  <a:pt x="6877651" y="8066827"/>
                </a:moveTo>
                <a:lnTo>
                  <a:pt x="6862733" y="8081746"/>
                </a:lnTo>
                <a:cubicBezTo>
                  <a:pt x="6852787" y="8091692"/>
                  <a:pt x="6847815" y="8096664"/>
                  <a:pt x="6847815" y="8096664"/>
                </a:cubicBezTo>
                <a:lnTo>
                  <a:pt x="6847815" y="8081746"/>
                </a:lnTo>
                <a:cubicBezTo>
                  <a:pt x="6857761" y="8071799"/>
                  <a:pt x="6867705" y="8066827"/>
                  <a:pt x="6877651" y="8066827"/>
                </a:cubicBezTo>
                <a:close/>
                <a:moveTo>
                  <a:pt x="6206298" y="8066827"/>
                </a:moveTo>
                <a:lnTo>
                  <a:pt x="6206298" y="8081746"/>
                </a:lnTo>
                <a:lnTo>
                  <a:pt x="6221218" y="8111584"/>
                </a:lnTo>
                <a:lnTo>
                  <a:pt x="6221218" y="8081746"/>
                </a:lnTo>
                <a:cubicBezTo>
                  <a:pt x="6211272" y="8071799"/>
                  <a:pt x="6206298" y="8066827"/>
                  <a:pt x="6206298" y="8066827"/>
                </a:cubicBezTo>
                <a:close/>
                <a:moveTo>
                  <a:pt x="7235708" y="8051907"/>
                </a:moveTo>
                <a:lnTo>
                  <a:pt x="7220789" y="8066827"/>
                </a:lnTo>
                <a:cubicBezTo>
                  <a:pt x="7220789" y="8066827"/>
                  <a:pt x="7225761" y="8066827"/>
                  <a:pt x="7235708" y="8066827"/>
                </a:cubicBezTo>
                <a:cubicBezTo>
                  <a:pt x="7235708" y="8056881"/>
                  <a:pt x="7235708" y="8051907"/>
                  <a:pt x="7235708" y="8051907"/>
                </a:cubicBezTo>
                <a:close/>
                <a:moveTo>
                  <a:pt x="6803057" y="8051907"/>
                </a:moveTo>
                <a:lnTo>
                  <a:pt x="6817977" y="8066827"/>
                </a:lnTo>
                <a:lnTo>
                  <a:pt x="6788138" y="8066827"/>
                </a:lnTo>
                <a:cubicBezTo>
                  <a:pt x="6788138" y="8066827"/>
                  <a:pt x="6793110" y="8061853"/>
                  <a:pt x="6803057" y="8051907"/>
                </a:cubicBezTo>
                <a:close/>
                <a:moveTo>
                  <a:pt x="7295384" y="8007151"/>
                </a:moveTo>
                <a:cubicBezTo>
                  <a:pt x="7295384" y="8007151"/>
                  <a:pt x="7290410" y="8012125"/>
                  <a:pt x="7280464" y="8022069"/>
                </a:cubicBezTo>
                <a:lnTo>
                  <a:pt x="7280464" y="8036989"/>
                </a:lnTo>
                <a:cubicBezTo>
                  <a:pt x="7290410" y="8036989"/>
                  <a:pt x="7295384" y="8032015"/>
                  <a:pt x="7295384" y="8022069"/>
                </a:cubicBezTo>
                <a:cubicBezTo>
                  <a:pt x="7295384" y="8012125"/>
                  <a:pt x="7295384" y="8007151"/>
                  <a:pt x="7295384" y="8007151"/>
                </a:cubicBezTo>
                <a:close/>
                <a:moveTo>
                  <a:pt x="7340141" y="7992230"/>
                </a:moveTo>
                <a:lnTo>
                  <a:pt x="7369979" y="8007151"/>
                </a:lnTo>
                <a:lnTo>
                  <a:pt x="7369979" y="7992230"/>
                </a:lnTo>
                <a:cubicBezTo>
                  <a:pt x="7360031" y="7992230"/>
                  <a:pt x="7355059" y="7992230"/>
                  <a:pt x="7355059" y="7992230"/>
                </a:cubicBezTo>
                <a:cubicBezTo>
                  <a:pt x="7355059" y="7992230"/>
                  <a:pt x="7350087" y="7992230"/>
                  <a:pt x="7340141" y="7992230"/>
                </a:cubicBezTo>
                <a:close/>
                <a:moveTo>
                  <a:pt x="6982085" y="7962394"/>
                </a:moveTo>
                <a:lnTo>
                  <a:pt x="6982085" y="7977312"/>
                </a:lnTo>
                <a:cubicBezTo>
                  <a:pt x="6982085" y="7977312"/>
                  <a:pt x="6977113" y="7977312"/>
                  <a:pt x="6967166" y="7977312"/>
                </a:cubicBezTo>
                <a:close/>
                <a:moveTo>
                  <a:pt x="6773220" y="7947474"/>
                </a:moveTo>
                <a:cubicBezTo>
                  <a:pt x="6773220" y="7947474"/>
                  <a:pt x="6775706" y="7947474"/>
                  <a:pt x="6780678" y="7947474"/>
                </a:cubicBezTo>
                <a:cubicBezTo>
                  <a:pt x="6785652" y="7947474"/>
                  <a:pt x="6788138" y="7952448"/>
                  <a:pt x="6788138" y="7962394"/>
                </a:cubicBezTo>
                <a:cubicBezTo>
                  <a:pt x="6788138" y="7962394"/>
                  <a:pt x="6785652" y="7959908"/>
                  <a:pt x="6780678" y="7954934"/>
                </a:cubicBezTo>
                <a:cubicBezTo>
                  <a:pt x="6775706" y="7949960"/>
                  <a:pt x="6773220" y="7947474"/>
                  <a:pt x="6773220" y="7947474"/>
                </a:cubicBezTo>
                <a:close/>
                <a:moveTo>
                  <a:pt x="6982085" y="7932556"/>
                </a:moveTo>
                <a:cubicBezTo>
                  <a:pt x="6982085" y="7942502"/>
                  <a:pt x="6982085" y="7947474"/>
                  <a:pt x="6982085" y="7947474"/>
                </a:cubicBezTo>
                <a:lnTo>
                  <a:pt x="6967166" y="7947474"/>
                </a:lnTo>
                <a:close/>
                <a:moveTo>
                  <a:pt x="7056680" y="7917636"/>
                </a:moveTo>
                <a:cubicBezTo>
                  <a:pt x="7036789" y="7917636"/>
                  <a:pt x="7031815" y="7922610"/>
                  <a:pt x="7041761" y="7932556"/>
                </a:cubicBezTo>
                <a:cubicBezTo>
                  <a:pt x="7051707" y="7942502"/>
                  <a:pt x="7051707" y="7947474"/>
                  <a:pt x="7041761" y="7947474"/>
                </a:cubicBezTo>
                <a:cubicBezTo>
                  <a:pt x="7041761" y="7957420"/>
                  <a:pt x="7046733" y="7957420"/>
                  <a:pt x="7056680" y="7947474"/>
                </a:cubicBezTo>
                <a:lnTo>
                  <a:pt x="7056680" y="7932556"/>
                </a:lnTo>
                <a:cubicBezTo>
                  <a:pt x="7046733" y="7922610"/>
                  <a:pt x="7046733" y="7917636"/>
                  <a:pt x="7056680" y="7917636"/>
                </a:cubicBezTo>
                <a:close/>
                <a:moveTo>
                  <a:pt x="2058820" y="7887799"/>
                </a:moveTo>
                <a:lnTo>
                  <a:pt x="2073740" y="7887799"/>
                </a:lnTo>
                <a:lnTo>
                  <a:pt x="2073740" y="7902717"/>
                </a:lnTo>
                <a:close/>
                <a:moveTo>
                  <a:pt x="6862733" y="7872879"/>
                </a:moveTo>
                <a:cubicBezTo>
                  <a:pt x="6862733" y="7872879"/>
                  <a:pt x="6862733" y="7875365"/>
                  <a:pt x="6862733" y="7880339"/>
                </a:cubicBezTo>
                <a:cubicBezTo>
                  <a:pt x="6862733" y="7885313"/>
                  <a:pt x="6867705" y="7887799"/>
                  <a:pt x="6877651" y="7887799"/>
                </a:cubicBezTo>
                <a:cubicBezTo>
                  <a:pt x="6887600" y="7877853"/>
                  <a:pt x="6892572" y="7872879"/>
                  <a:pt x="6892572" y="7872879"/>
                </a:cubicBezTo>
                <a:lnTo>
                  <a:pt x="6877651" y="7872879"/>
                </a:lnTo>
                <a:cubicBezTo>
                  <a:pt x="6867705" y="7872879"/>
                  <a:pt x="6862733" y="7872879"/>
                  <a:pt x="6862733" y="7872879"/>
                </a:cubicBezTo>
                <a:close/>
                <a:moveTo>
                  <a:pt x="2028982" y="7753528"/>
                </a:moveTo>
                <a:lnTo>
                  <a:pt x="2043902" y="7753528"/>
                </a:lnTo>
                <a:cubicBezTo>
                  <a:pt x="2043902" y="7753528"/>
                  <a:pt x="2043902" y="7758502"/>
                  <a:pt x="2043902" y="7768446"/>
                </a:cubicBezTo>
                <a:close/>
                <a:moveTo>
                  <a:pt x="6773220" y="7693851"/>
                </a:moveTo>
                <a:lnTo>
                  <a:pt x="6758300" y="7708771"/>
                </a:lnTo>
                <a:lnTo>
                  <a:pt x="6773220" y="7708771"/>
                </a:lnTo>
                <a:cubicBezTo>
                  <a:pt x="6773220" y="7698825"/>
                  <a:pt x="6773220" y="7693851"/>
                  <a:pt x="6773220" y="7693851"/>
                </a:cubicBezTo>
                <a:close/>
                <a:moveTo>
                  <a:pt x="6788138" y="7678933"/>
                </a:moveTo>
                <a:cubicBezTo>
                  <a:pt x="6788138" y="7678933"/>
                  <a:pt x="6788138" y="7683907"/>
                  <a:pt x="6788138" y="7693851"/>
                </a:cubicBezTo>
                <a:cubicBezTo>
                  <a:pt x="6788138" y="7703797"/>
                  <a:pt x="6793110" y="7703797"/>
                  <a:pt x="6803057" y="7693851"/>
                </a:cubicBezTo>
                <a:lnTo>
                  <a:pt x="6803057" y="7678933"/>
                </a:lnTo>
                <a:close/>
                <a:moveTo>
                  <a:pt x="8414307" y="7455148"/>
                </a:moveTo>
                <a:cubicBezTo>
                  <a:pt x="8424253" y="7465094"/>
                  <a:pt x="8429225" y="7470066"/>
                  <a:pt x="8429225" y="7470066"/>
                </a:cubicBezTo>
                <a:lnTo>
                  <a:pt x="8414307" y="7470066"/>
                </a:lnTo>
                <a:cubicBezTo>
                  <a:pt x="8404361" y="7470066"/>
                  <a:pt x="8404361" y="7465094"/>
                  <a:pt x="8414307" y="7455148"/>
                </a:cubicBezTo>
                <a:close/>
                <a:moveTo>
                  <a:pt x="8682848" y="7440228"/>
                </a:moveTo>
                <a:lnTo>
                  <a:pt x="8682848" y="7455148"/>
                </a:lnTo>
                <a:cubicBezTo>
                  <a:pt x="8672902" y="7455148"/>
                  <a:pt x="8670418" y="7457634"/>
                  <a:pt x="8675390" y="7462608"/>
                </a:cubicBezTo>
                <a:cubicBezTo>
                  <a:pt x="8680362" y="7467580"/>
                  <a:pt x="8685336" y="7467580"/>
                  <a:pt x="8690308" y="7462608"/>
                </a:cubicBezTo>
                <a:cubicBezTo>
                  <a:pt x="8695280" y="7457634"/>
                  <a:pt x="8702740" y="7457634"/>
                  <a:pt x="8712686" y="7462608"/>
                </a:cubicBezTo>
                <a:cubicBezTo>
                  <a:pt x="8722632" y="7467580"/>
                  <a:pt x="8722632" y="7475040"/>
                  <a:pt x="8712686" y="7484987"/>
                </a:cubicBezTo>
                <a:cubicBezTo>
                  <a:pt x="8702740" y="7484987"/>
                  <a:pt x="8697768" y="7484987"/>
                  <a:pt x="8697768" y="7484987"/>
                </a:cubicBezTo>
                <a:cubicBezTo>
                  <a:pt x="8697768" y="7484987"/>
                  <a:pt x="8692796" y="7482501"/>
                  <a:pt x="8682848" y="7477527"/>
                </a:cubicBezTo>
                <a:cubicBezTo>
                  <a:pt x="8672902" y="7472552"/>
                  <a:pt x="8667930" y="7465094"/>
                  <a:pt x="8667930" y="7455148"/>
                </a:cubicBezTo>
                <a:cubicBezTo>
                  <a:pt x="8667930" y="7445202"/>
                  <a:pt x="8672902" y="7440228"/>
                  <a:pt x="8682848" y="7440228"/>
                </a:cubicBezTo>
                <a:close/>
                <a:moveTo>
                  <a:pt x="8511280" y="7440228"/>
                </a:moveTo>
                <a:cubicBezTo>
                  <a:pt x="8516252" y="7440228"/>
                  <a:pt x="8523712" y="7440228"/>
                  <a:pt x="8533658" y="7440228"/>
                </a:cubicBezTo>
                <a:lnTo>
                  <a:pt x="8518740" y="7455148"/>
                </a:lnTo>
                <a:cubicBezTo>
                  <a:pt x="8508794" y="7455148"/>
                  <a:pt x="8503820" y="7452662"/>
                  <a:pt x="8503820" y="7447688"/>
                </a:cubicBezTo>
                <a:cubicBezTo>
                  <a:pt x="8503820" y="7442714"/>
                  <a:pt x="8506308" y="7440228"/>
                  <a:pt x="8511280" y="7440228"/>
                </a:cubicBezTo>
                <a:close/>
                <a:moveTo>
                  <a:pt x="8653012" y="7425310"/>
                </a:moveTo>
                <a:cubicBezTo>
                  <a:pt x="8662958" y="7425310"/>
                  <a:pt x="8667930" y="7425310"/>
                  <a:pt x="8667930" y="7425310"/>
                </a:cubicBezTo>
                <a:cubicBezTo>
                  <a:pt x="8667930" y="7425310"/>
                  <a:pt x="8665442" y="7427796"/>
                  <a:pt x="8660470" y="7432770"/>
                </a:cubicBezTo>
                <a:cubicBezTo>
                  <a:pt x="8655498" y="7437742"/>
                  <a:pt x="8653012" y="7435256"/>
                  <a:pt x="8653012" y="7425310"/>
                </a:cubicBezTo>
                <a:close/>
                <a:moveTo>
                  <a:pt x="8488902" y="7425310"/>
                </a:moveTo>
                <a:cubicBezTo>
                  <a:pt x="8498848" y="7425310"/>
                  <a:pt x="8498848" y="7430284"/>
                  <a:pt x="8488902" y="7440228"/>
                </a:cubicBezTo>
                <a:lnTo>
                  <a:pt x="8488902" y="7455148"/>
                </a:lnTo>
                <a:lnTo>
                  <a:pt x="8459063" y="7470066"/>
                </a:lnTo>
                <a:cubicBezTo>
                  <a:pt x="8459063" y="7440228"/>
                  <a:pt x="8469012" y="7425310"/>
                  <a:pt x="8488902" y="7425310"/>
                </a:cubicBezTo>
                <a:close/>
                <a:moveTo>
                  <a:pt x="8496362" y="7380553"/>
                </a:moveTo>
                <a:cubicBezTo>
                  <a:pt x="8491390" y="7380553"/>
                  <a:pt x="8493874" y="7385525"/>
                  <a:pt x="8503820" y="7395472"/>
                </a:cubicBezTo>
                <a:cubicBezTo>
                  <a:pt x="8503820" y="7395472"/>
                  <a:pt x="8508794" y="7395472"/>
                  <a:pt x="8518740" y="7395472"/>
                </a:cubicBezTo>
                <a:lnTo>
                  <a:pt x="8503820" y="7380553"/>
                </a:lnTo>
                <a:cubicBezTo>
                  <a:pt x="8503820" y="7380553"/>
                  <a:pt x="8501334" y="7380553"/>
                  <a:pt x="8496362" y="7380553"/>
                </a:cubicBezTo>
                <a:close/>
                <a:moveTo>
                  <a:pt x="8865387" y="7338429"/>
                </a:moveTo>
                <a:lnTo>
                  <a:pt x="8861876" y="7350715"/>
                </a:lnTo>
                <a:cubicBezTo>
                  <a:pt x="8861876" y="7345743"/>
                  <a:pt x="8862498" y="7342014"/>
                  <a:pt x="8863741" y="7339526"/>
                </a:cubicBezTo>
                <a:close/>
                <a:moveTo>
                  <a:pt x="8175604" y="7335797"/>
                </a:moveTo>
                <a:lnTo>
                  <a:pt x="8190522" y="7350715"/>
                </a:lnTo>
                <a:lnTo>
                  <a:pt x="8205440" y="7335797"/>
                </a:lnTo>
                <a:close/>
                <a:moveTo>
                  <a:pt x="8875351" y="7329540"/>
                </a:moveTo>
                <a:lnTo>
                  <a:pt x="8874930" y="7332066"/>
                </a:lnTo>
                <a:cubicBezTo>
                  <a:pt x="8873687" y="7334552"/>
                  <a:pt x="8871822" y="7335797"/>
                  <a:pt x="8869336" y="7335797"/>
                </a:cubicBezTo>
                <a:lnTo>
                  <a:pt x="8865387" y="7338429"/>
                </a:lnTo>
                <a:lnTo>
                  <a:pt x="8865607" y="7337661"/>
                </a:lnTo>
                <a:close/>
                <a:moveTo>
                  <a:pt x="9249771" y="7305959"/>
                </a:moveTo>
                <a:cubicBezTo>
                  <a:pt x="9249771" y="7305959"/>
                  <a:pt x="9254743" y="7310931"/>
                  <a:pt x="9264689" y="7320877"/>
                </a:cubicBezTo>
                <a:cubicBezTo>
                  <a:pt x="9264689" y="7320877"/>
                  <a:pt x="9259717" y="7320877"/>
                  <a:pt x="9249771" y="7320877"/>
                </a:cubicBezTo>
                <a:cubicBezTo>
                  <a:pt x="9249771" y="7310931"/>
                  <a:pt x="9249771" y="7305959"/>
                  <a:pt x="9249771" y="7305959"/>
                </a:cubicBezTo>
                <a:close/>
                <a:moveTo>
                  <a:pt x="8845093" y="7296634"/>
                </a:moveTo>
                <a:cubicBezTo>
                  <a:pt x="8843848" y="7295391"/>
                  <a:pt x="8841984" y="7296012"/>
                  <a:pt x="8839498" y="7298498"/>
                </a:cubicBezTo>
                <a:cubicBezTo>
                  <a:pt x="8834526" y="7303472"/>
                  <a:pt x="8832038" y="7308445"/>
                  <a:pt x="8832038" y="7313417"/>
                </a:cubicBezTo>
                <a:cubicBezTo>
                  <a:pt x="8832038" y="7318391"/>
                  <a:pt x="8837012" y="7315905"/>
                  <a:pt x="8846958" y="7305959"/>
                </a:cubicBezTo>
                <a:cubicBezTo>
                  <a:pt x="8846958" y="7300986"/>
                  <a:pt x="8846336" y="7297877"/>
                  <a:pt x="8845093" y="7296634"/>
                </a:cubicBezTo>
                <a:close/>
                <a:moveTo>
                  <a:pt x="1685846" y="7082174"/>
                </a:moveTo>
                <a:cubicBezTo>
                  <a:pt x="1675900" y="7082174"/>
                  <a:pt x="1675900" y="7087146"/>
                  <a:pt x="1685846" y="7097092"/>
                </a:cubicBezTo>
                <a:lnTo>
                  <a:pt x="1700766" y="7082174"/>
                </a:lnTo>
                <a:cubicBezTo>
                  <a:pt x="1700766" y="7082174"/>
                  <a:pt x="1695792" y="7082174"/>
                  <a:pt x="1685846" y="7082174"/>
                </a:cubicBezTo>
                <a:close/>
                <a:moveTo>
                  <a:pt x="1089087" y="6739036"/>
                </a:moveTo>
                <a:cubicBezTo>
                  <a:pt x="1099033" y="6739036"/>
                  <a:pt x="1106493" y="6748982"/>
                  <a:pt x="1111465" y="6768874"/>
                </a:cubicBezTo>
                <a:cubicBezTo>
                  <a:pt x="1116439" y="6788767"/>
                  <a:pt x="1121411" y="6801199"/>
                  <a:pt x="1126383" y="6806173"/>
                </a:cubicBezTo>
                <a:cubicBezTo>
                  <a:pt x="1131357" y="6811145"/>
                  <a:pt x="1133843" y="6816117"/>
                  <a:pt x="1133843" y="6821091"/>
                </a:cubicBezTo>
                <a:cubicBezTo>
                  <a:pt x="1133843" y="6826065"/>
                  <a:pt x="1131357" y="6826065"/>
                  <a:pt x="1126383" y="6821091"/>
                </a:cubicBezTo>
                <a:cubicBezTo>
                  <a:pt x="1121411" y="6816117"/>
                  <a:pt x="1118925" y="6813631"/>
                  <a:pt x="1118925" y="6813631"/>
                </a:cubicBezTo>
                <a:lnTo>
                  <a:pt x="1104005" y="6768874"/>
                </a:lnTo>
                <a:cubicBezTo>
                  <a:pt x="1104005" y="6758928"/>
                  <a:pt x="1099033" y="6753956"/>
                  <a:pt x="1089087" y="6753956"/>
                </a:cubicBezTo>
                <a:close/>
                <a:moveTo>
                  <a:pt x="969735" y="6269089"/>
                </a:moveTo>
                <a:cubicBezTo>
                  <a:pt x="969735" y="6274063"/>
                  <a:pt x="972221" y="6291467"/>
                  <a:pt x="977196" y="6321305"/>
                </a:cubicBezTo>
                <a:cubicBezTo>
                  <a:pt x="982167" y="6351144"/>
                  <a:pt x="982167" y="6371036"/>
                  <a:pt x="977196" y="6380982"/>
                </a:cubicBezTo>
                <a:cubicBezTo>
                  <a:pt x="972221" y="6390926"/>
                  <a:pt x="969735" y="6385954"/>
                  <a:pt x="969735" y="6366062"/>
                </a:cubicBezTo>
                <a:cubicBezTo>
                  <a:pt x="969735" y="6366062"/>
                  <a:pt x="969735" y="6356116"/>
                  <a:pt x="969735" y="6336224"/>
                </a:cubicBezTo>
                <a:cubicBezTo>
                  <a:pt x="969735" y="6286495"/>
                  <a:pt x="969735" y="6264115"/>
                  <a:pt x="969735" y="6269089"/>
                </a:cubicBezTo>
                <a:close/>
                <a:moveTo>
                  <a:pt x="954815" y="6037844"/>
                </a:moveTo>
                <a:lnTo>
                  <a:pt x="954815" y="6052764"/>
                </a:lnTo>
                <a:lnTo>
                  <a:pt x="969735" y="6067682"/>
                </a:lnTo>
                <a:cubicBezTo>
                  <a:pt x="969735" y="6057736"/>
                  <a:pt x="964761" y="6047790"/>
                  <a:pt x="954815" y="6037844"/>
                </a:cubicBezTo>
                <a:close/>
                <a:moveTo>
                  <a:pt x="641518" y="5485842"/>
                </a:moveTo>
                <a:cubicBezTo>
                  <a:pt x="641518" y="5495788"/>
                  <a:pt x="641518" y="5500762"/>
                  <a:pt x="641518" y="5500762"/>
                </a:cubicBezTo>
                <a:lnTo>
                  <a:pt x="626598" y="5500762"/>
                </a:lnTo>
                <a:close/>
                <a:moveTo>
                  <a:pt x="402813" y="4844326"/>
                </a:moveTo>
                <a:cubicBezTo>
                  <a:pt x="412759" y="4844326"/>
                  <a:pt x="417733" y="4849299"/>
                  <a:pt x="417733" y="4859244"/>
                </a:cubicBezTo>
                <a:lnTo>
                  <a:pt x="417733" y="4874165"/>
                </a:lnTo>
                <a:cubicBezTo>
                  <a:pt x="407785" y="4864219"/>
                  <a:pt x="402813" y="4859244"/>
                  <a:pt x="402813" y="4859244"/>
                </a:cubicBezTo>
                <a:close/>
                <a:moveTo>
                  <a:pt x="372975" y="4799570"/>
                </a:moveTo>
                <a:cubicBezTo>
                  <a:pt x="382923" y="4809514"/>
                  <a:pt x="387895" y="4819462"/>
                  <a:pt x="387895" y="4829408"/>
                </a:cubicBezTo>
                <a:lnTo>
                  <a:pt x="372975" y="4814488"/>
                </a:lnTo>
                <a:cubicBezTo>
                  <a:pt x="372975" y="4814488"/>
                  <a:pt x="372975" y="4809514"/>
                  <a:pt x="372975" y="4799570"/>
                </a:cubicBezTo>
                <a:close/>
                <a:moveTo>
                  <a:pt x="9577988" y="3919350"/>
                </a:moveTo>
                <a:cubicBezTo>
                  <a:pt x="9587934" y="3919350"/>
                  <a:pt x="9592906" y="3919350"/>
                  <a:pt x="9592906" y="3919350"/>
                </a:cubicBezTo>
                <a:cubicBezTo>
                  <a:pt x="9592906" y="3929296"/>
                  <a:pt x="9587934" y="3934268"/>
                  <a:pt x="9577988" y="3934268"/>
                </a:cubicBezTo>
                <a:cubicBezTo>
                  <a:pt x="9577988" y="3934268"/>
                  <a:pt x="9577988" y="3929296"/>
                  <a:pt x="9577988" y="3919350"/>
                </a:cubicBezTo>
                <a:close/>
                <a:moveTo>
                  <a:pt x="149190" y="3441942"/>
                </a:moveTo>
                <a:cubicBezTo>
                  <a:pt x="149190" y="3451888"/>
                  <a:pt x="149190" y="3456860"/>
                  <a:pt x="149190" y="3456860"/>
                </a:cubicBezTo>
                <a:lnTo>
                  <a:pt x="134272" y="3456860"/>
                </a:lnTo>
                <a:close/>
                <a:moveTo>
                  <a:pt x="104434" y="3337509"/>
                </a:moveTo>
                <a:lnTo>
                  <a:pt x="119354" y="3352427"/>
                </a:lnTo>
                <a:lnTo>
                  <a:pt x="104434" y="3352427"/>
                </a:lnTo>
                <a:cubicBezTo>
                  <a:pt x="104434" y="3342481"/>
                  <a:pt x="104434" y="3337509"/>
                  <a:pt x="104434" y="3337509"/>
                </a:cubicBezTo>
                <a:close/>
                <a:moveTo>
                  <a:pt x="89515" y="3277832"/>
                </a:moveTo>
                <a:cubicBezTo>
                  <a:pt x="99461" y="3277832"/>
                  <a:pt x="104434" y="3280318"/>
                  <a:pt x="104434" y="3285292"/>
                </a:cubicBezTo>
                <a:cubicBezTo>
                  <a:pt x="104434" y="3290264"/>
                  <a:pt x="104434" y="3297724"/>
                  <a:pt x="104434" y="3307671"/>
                </a:cubicBezTo>
                <a:lnTo>
                  <a:pt x="89515" y="3292752"/>
                </a:lnTo>
                <a:cubicBezTo>
                  <a:pt x="89515" y="3292752"/>
                  <a:pt x="89515" y="3290264"/>
                  <a:pt x="89515" y="3285292"/>
                </a:cubicBezTo>
                <a:close/>
                <a:moveTo>
                  <a:pt x="9637663" y="3068966"/>
                </a:moveTo>
                <a:lnTo>
                  <a:pt x="9622745" y="3143561"/>
                </a:lnTo>
                <a:lnTo>
                  <a:pt x="9622745" y="3098804"/>
                </a:lnTo>
                <a:close/>
                <a:moveTo>
                  <a:pt x="9547787" y="2636680"/>
                </a:moveTo>
                <a:lnTo>
                  <a:pt x="9547683" y="2640978"/>
                </a:lnTo>
                <a:cubicBezTo>
                  <a:pt x="9546751" y="2657763"/>
                  <a:pt x="9544421" y="2666153"/>
                  <a:pt x="9540690" y="2666153"/>
                </a:cubicBezTo>
                <a:cubicBezTo>
                  <a:pt x="9535718" y="2666153"/>
                  <a:pt x="9533232" y="2661181"/>
                  <a:pt x="9533232" y="2651235"/>
                </a:cubicBezTo>
                <a:close/>
                <a:moveTo>
                  <a:pt x="9547827" y="2634929"/>
                </a:moveTo>
                <a:lnTo>
                  <a:pt x="9548150" y="2636317"/>
                </a:lnTo>
                <a:lnTo>
                  <a:pt x="9547787" y="2636680"/>
                </a:lnTo>
                <a:close/>
                <a:moveTo>
                  <a:pt x="9540690" y="2576640"/>
                </a:moveTo>
                <a:cubicBezTo>
                  <a:pt x="9545662" y="2576640"/>
                  <a:pt x="9548150" y="2591558"/>
                  <a:pt x="9548150" y="2621397"/>
                </a:cubicBezTo>
                <a:lnTo>
                  <a:pt x="9547827" y="2634929"/>
                </a:lnTo>
                <a:lnTo>
                  <a:pt x="9542089" y="2610207"/>
                </a:lnTo>
                <a:cubicBezTo>
                  <a:pt x="9537426" y="2587829"/>
                  <a:pt x="9536961" y="2576640"/>
                  <a:pt x="9540690" y="2576640"/>
                </a:cubicBezTo>
                <a:close/>
                <a:moveTo>
                  <a:pt x="5057537" y="1606905"/>
                </a:moveTo>
                <a:lnTo>
                  <a:pt x="5027699" y="1681502"/>
                </a:lnTo>
                <a:lnTo>
                  <a:pt x="5057537" y="1621825"/>
                </a:lnTo>
                <a:cubicBezTo>
                  <a:pt x="5057537" y="1621825"/>
                  <a:pt x="5057537" y="1616853"/>
                  <a:pt x="5057537" y="1606905"/>
                </a:cubicBezTo>
                <a:close/>
                <a:moveTo>
                  <a:pt x="5085508" y="1582662"/>
                </a:moveTo>
                <a:cubicBezTo>
                  <a:pt x="5084266" y="1581419"/>
                  <a:pt x="5082401" y="1582040"/>
                  <a:pt x="5079915" y="1584526"/>
                </a:cubicBezTo>
                <a:cubicBezTo>
                  <a:pt x="5074943" y="1589501"/>
                  <a:pt x="5077429" y="1596959"/>
                  <a:pt x="5087375" y="1606905"/>
                </a:cubicBezTo>
                <a:cubicBezTo>
                  <a:pt x="5097321" y="1616853"/>
                  <a:pt x="5102293" y="1621825"/>
                  <a:pt x="5102293" y="1621825"/>
                </a:cubicBezTo>
                <a:lnTo>
                  <a:pt x="5102293" y="1606905"/>
                </a:lnTo>
                <a:cubicBezTo>
                  <a:pt x="5092347" y="1606905"/>
                  <a:pt x="5087375" y="1601933"/>
                  <a:pt x="5087375" y="1591987"/>
                </a:cubicBezTo>
                <a:cubicBezTo>
                  <a:pt x="5087375" y="1587012"/>
                  <a:pt x="5086752" y="1583907"/>
                  <a:pt x="5085508" y="1582662"/>
                </a:cubicBezTo>
                <a:close/>
                <a:moveTo>
                  <a:pt x="9577988" y="1547230"/>
                </a:moveTo>
                <a:lnTo>
                  <a:pt x="9592906" y="1636743"/>
                </a:lnTo>
                <a:cubicBezTo>
                  <a:pt x="9592906" y="1636743"/>
                  <a:pt x="9587934" y="1631771"/>
                  <a:pt x="9577988" y="1621825"/>
                </a:cubicBezTo>
                <a:close/>
                <a:moveTo>
                  <a:pt x="5161970" y="1487553"/>
                </a:moveTo>
                <a:cubicBezTo>
                  <a:pt x="5161970" y="1497502"/>
                  <a:pt x="5161970" y="1502474"/>
                  <a:pt x="5161970" y="1502474"/>
                </a:cubicBezTo>
                <a:cubicBezTo>
                  <a:pt x="5152024" y="1502474"/>
                  <a:pt x="5147050" y="1499985"/>
                  <a:pt x="5147050" y="1495013"/>
                </a:cubicBezTo>
                <a:cubicBezTo>
                  <a:pt x="5147050" y="1490042"/>
                  <a:pt x="5152024" y="1487553"/>
                  <a:pt x="5161970" y="1487553"/>
                </a:cubicBezTo>
                <a:close/>
                <a:moveTo>
                  <a:pt x="9592906" y="1457715"/>
                </a:moveTo>
                <a:cubicBezTo>
                  <a:pt x="9592906" y="1467663"/>
                  <a:pt x="9592906" y="1472635"/>
                  <a:pt x="9592906" y="1472635"/>
                </a:cubicBezTo>
                <a:lnTo>
                  <a:pt x="9577988" y="1472635"/>
                </a:lnTo>
                <a:close/>
                <a:moveTo>
                  <a:pt x="5184348" y="1442797"/>
                </a:moveTo>
                <a:cubicBezTo>
                  <a:pt x="5189320" y="1442797"/>
                  <a:pt x="5191806" y="1445285"/>
                  <a:pt x="5191806" y="1450257"/>
                </a:cubicBezTo>
                <a:cubicBezTo>
                  <a:pt x="5191806" y="1455229"/>
                  <a:pt x="5189320" y="1457715"/>
                  <a:pt x="5184348" y="1457715"/>
                </a:cubicBezTo>
                <a:cubicBezTo>
                  <a:pt x="5179374" y="1457715"/>
                  <a:pt x="5176888" y="1455229"/>
                  <a:pt x="5176888" y="1450257"/>
                </a:cubicBezTo>
                <a:cubicBezTo>
                  <a:pt x="5176888" y="1445285"/>
                  <a:pt x="5179374" y="1442797"/>
                  <a:pt x="5184348" y="1442797"/>
                </a:cubicBezTo>
                <a:close/>
                <a:moveTo>
                  <a:pt x="9563068" y="1219012"/>
                </a:moveTo>
                <a:cubicBezTo>
                  <a:pt x="9563068" y="1219012"/>
                  <a:pt x="9568040" y="1219012"/>
                  <a:pt x="9577988" y="1219012"/>
                </a:cubicBezTo>
                <a:cubicBezTo>
                  <a:pt x="9577988" y="1219012"/>
                  <a:pt x="9577988" y="1223985"/>
                  <a:pt x="9577988" y="1233930"/>
                </a:cubicBezTo>
                <a:cubicBezTo>
                  <a:pt x="9568040" y="1233930"/>
                  <a:pt x="9563068" y="1233930"/>
                  <a:pt x="9563068" y="1233930"/>
                </a:cubicBezTo>
                <a:cubicBezTo>
                  <a:pt x="9563068" y="1223985"/>
                  <a:pt x="9563068" y="1219012"/>
                  <a:pt x="9563068" y="1219012"/>
                </a:cubicBezTo>
                <a:close/>
                <a:moveTo>
                  <a:pt x="5326078" y="1159336"/>
                </a:moveTo>
                <a:lnTo>
                  <a:pt x="5340998" y="1174256"/>
                </a:lnTo>
                <a:cubicBezTo>
                  <a:pt x="5340998" y="1174256"/>
                  <a:pt x="5340998" y="1169284"/>
                  <a:pt x="5340998" y="1159336"/>
                </a:cubicBezTo>
                <a:close/>
                <a:moveTo>
                  <a:pt x="9566799" y="1150011"/>
                </a:moveTo>
                <a:cubicBezTo>
                  <a:pt x="9569285" y="1151256"/>
                  <a:pt x="9573014" y="1154364"/>
                  <a:pt x="9577988" y="1159336"/>
                </a:cubicBezTo>
                <a:cubicBezTo>
                  <a:pt x="9568040" y="1159336"/>
                  <a:pt x="9563068" y="1156850"/>
                  <a:pt x="9563068" y="1151878"/>
                </a:cubicBezTo>
                <a:cubicBezTo>
                  <a:pt x="9563068" y="1149392"/>
                  <a:pt x="9564313" y="1148770"/>
                  <a:pt x="9566799" y="1150011"/>
                </a:cubicBezTo>
                <a:close/>
                <a:moveTo>
                  <a:pt x="5281321" y="1129497"/>
                </a:moveTo>
                <a:cubicBezTo>
                  <a:pt x="5281321" y="1139446"/>
                  <a:pt x="5283807" y="1144417"/>
                  <a:pt x="5288781" y="1144417"/>
                </a:cubicBezTo>
                <a:cubicBezTo>
                  <a:pt x="5293753" y="1144417"/>
                  <a:pt x="5293753" y="1141930"/>
                  <a:pt x="5288781" y="1136957"/>
                </a:cubicBezTo>
                <a:cubicBezTo>
                  <a:pt x="5283807" y="1131985"/>
                  <a:pt x="5281321" y="1129497"/>
                  <a:pt x="5281321" y="1129497"/>
                </a:cubicBezTo>
                <a:close/>
                <a:moveTo>
                  <a:pt x="5057537" y="1099661"/>
                </a:moveTo>
                <a:cubicBezTo>
                  <a:pt x="5057537" y="1109607"/>
                  <a:pt x="5057537" y="1119551"/>
                  <a:pt x="5057537" y="1129497"/>
                </a:cubicBezTo>
                <a:cubicBezTo>
                  <a:pt x="5057537" y="1139446"/>
                  <a:pt x="5060023" y="1144417"/>
                  <a:pt x="5064997" y="1144417"/>
                </a:cubicBezTo>
                <a:cubicBezTo>
                  <a:pt x="5069969" y="1144417"/>
                  <a:pt x="5072455" y="1154364"/>
                  <a:pt x="5072455" y="1174256"/>
                </a:cubicBezTo>
                <a:cubicBezTo>
                  <a:pt x="5082401" y="1184202"/>
                  <a:pt x="5087375" y="1196634"/>
                  <a:pt x="5087375" y="1211552"/>
                </a:cubicBezTo>
                <a:cubicBezTo>
                  <a:pt x="5087375" y="1226473"/>
                  <a:pt x="5087375" y="1243879"/>
                  <a:pt x="5087375" y="1263769"/>
                </a:cubicBezTo>
                <a:cubicBezTo>
                  <a:pt x="5087375" y="1293607"/>
                  <a:pt x="5087375" y="1308526"/>
                  <a:pt x="5087375" y="1308526"/>
                </a:cubicBezTo>
                <a:lnTo>
                  <a:pt x="5102293" y="1323446"/>
                </a:lnTo>
                <a:lnTo>
                  <a:pt x="5102293" y="1338364"/>
                </a:lnTo>
                <a:lnTo>
                  <a:pt x="5072455" y="1338364"/>
                </a:lnTo>
                <a:cubicBezTo>
                  <a:pt x="5072455" y="1328417"/>
                  <a:pt x="5072455" y="1320958"/>
                  <a:pt x="5072455" y="1315985"/>
                </a:cubicBezTo>
                <a:cubicBezTo>
                  <a:pt x="5072455" y="1311014"/>
                  <a:pt x="5072455" y="1308526"/>
                  <a:pt x="5072455" y="1308526"/>
                </a:cubicBezTo>
                <a:cubicBezTo>
                  <a:pt x="5082401" y="1298579"/>
                  <a:pt x="5084887" y="1293607"/>
                  <a:pt x="5079915" y="1293607"/>
                </a:cubicBezTo>
                <a:cubicBezTo>
                  <a:pt x="5074943" y="1293607"/>
                  <a:pt x="5072455" y="1278689"/>
                  <a:pt x="5072455" y="1248851"/>
                </a:cubicBezTo>
                <a:cubicBezTo>
                  <a:pt x="5072455" y="1189174"/>
                  <a:pt x="5057537" y="1159336"/>
                  <a:pt x="5027699" y="1159336"/>
                </a:cubicBezTo>
                <a:cubicBezTo>
                  <a:pt x="5037644" y="1149389"/>
                  <a:pt x="5042616" y="1141930"/>
                  <a:pt x="5042616" y="1136957"/>
                </a:cubicBezTo>
                <a:cubicBezTo>
                  <a:pt x="5042616" y="1131985"/>
                  <a:pt x="5042616" y="1124525"/>
                  <a:pt x="5042616" y="1114579"/>
                </a:cubicBezTo>
                <a:close/>
                <a:moveTo>
                  <a:pt x="5372701" y="1095930"/>
                </a:moveTo>
                <a:cubicBezTo>
                  <a:pt x="5361510" y="1095930"/>
                  <a:pt x="5355916" y="1107119"/>
                  <a:pt x="5355916" y="1129497"/>
                </a:cubicBezTo>
                <a:cubicBezTo>
                  <a:pt x="5355916" y="1139446"/>
                  <a:pt x="5355916" y="1159336"/>
                  <a:pt x="5355916" y="1189174"/>
                </a:cubicBezTo>
                <a:lnTo>
                  <a:pt x="5355916" y="1204094"/>
                </a:lnTo>
                <a:cubicBezTo>
                  <a:pt x="5365862" y="1194146"/>
                  <a:pt x="5370834" y="1189174"/>
                  <a:pt x="5370834" y="1189174"/>
                </a:cubicBezTo>
                <a:cubicBezTo>
                  <a:pt x="5370834" y="1189174"/>
                  <a:pt x="5370834" y="1194146"/>
                  <a:pt x="5370834" y="1204094"/>
                </a:cubicBezTo>
                <a:lnTo>
                  <a:pt x="5400673" y="1219012"/>
                </a:lnTo>
                <a:cubicBezTo>
                  <a:pt x="5410619" y="1199120"/>
                  <a:pt x="5415593" y="1174256"/>
                  <a:pt x="5415593" y="1144417"/>
                </a:cubicBezTo>
                <a:cubicBezTo>
                  <a:pt x="5415593" y="1114579"/>
                  <a:pt x="5405647" y="1099661"/>
                  <a:pt x="5385754" y="1099661"/>
                </a:cubicBezTo>
                <a:cubicBezTo>
                  <a:pt x="5380780" y="1097175"/>
                  <a:pt x="5376430" y="1095930"/>
                  <a:pt x="5372701" y="1095930"/>
                </a:cubicBezTo>
                <a:close/>
                <a:moveTo>
                  <a:pt x="5072455" y="1054903"/>
                </a:moveTo>
                <a:cubicBezTo>
                  <a:pt x="5072455" y="1054903"/>
                  <a:pt x="5079915" y="1059876"/>
                  <a:pt x="5094833" y="1069823"/>
                </a:cubicBezTo>
                <a:cubicBezTo>
                  <a:pt x="5109753" y="1079769"/>
                  <a:pt x="5117211" y="1089713"/>
                  <a:pt x="5117211" y="1099661"/>
                </a:cubicBezTo>
                <a:lnTo>
                  <a:pt x="5102293" y="1084741"/>
                </a:lnTo>
                <a:close/>
                <a:moveTo>
                  <a:pt x="969735" y="1025066"/>
                </a:moveTo>
                <a:cubicBezTo>
                  <a:pt x="969735" y="1035012"/>
                  <a:pt x="964761" y="1039984"/>
                  <a:pt x="954815" y="1039984"/>
                </a:cubicBezTo>
                <a:cubicBezTo>
                  <a:pt x="944869" y="1039984"/>
                  <a:pt x="937411" y="1044956"/>
                  <a:pt x="932437" y="1054903"/>
                </a:cubicBezTo>
                <a:cubicBezTo>
                  <a:pt x="927465" y="1064851"/>
                  <a:pt x="924977" y="1074795"/>
                  <a:pt x="924977" y="1084741"/>
                </a:cubicBezTo>
                <a:cubicBezTo>
                  <a:pt x="924977" y="1094689"/>
                  <a:pt x="924977" y="1099661"/>
                  <a:pt x="924977" y="1099661"/>
                </a:cubicBezTo>
                <a:cubicBezTo>
                  <a:pt x="924977" y="1099661"/>
                  <a:pt x="929951" y="1094689"/>
                  <a:pt x="939897" y="1084741"/>
                </a:cubicBezTo>
                <a:lnTo>
                  <a:pt x="969735" y="1054903"/>
                </a:lnTo>
                <a:close/>
                <a:moveTo>
                  <a:pt x="1432223" y="1010146"/>
                </a:moveTo>
                <a:lnTo>
                  <a:pt x="1447141" y="1039984"/>
                </a:lnTo>
                <a:lnTo>
                  <a:pt x="1447141" y="1054903"/>
                </a:lnTo>
                <a:lnTo>
                  <a:pt x="1432223" y="1039984"/>
                </a:lnTo>
                <a:cubicBezTo>
                  <a:pt x="1432223" y="1030038"/>
                  <a:pt x="1432223" y="1022578"/>
                  <a:pt x="1432223" y="1017606"/>
                </a:cubicBezTo>
                <a:cubicBezTo>
                  <a:pt x="1432223" y="1012634"/>
                  <a:pt x="1432223" y="1010146"/>
                  <a:pt x="1432223" y="1010146"/>
                </a:cubicBezTo>
                <a:close/>
                <a:moveTo>
                  <a:pt x="5057537" y="995228"/>
                </a:moveTo>
                <a:cubicBezTo>
                  <a:pt x="5057537" y="1005174"/>
                  <a:pt x="5057537" y="1012634"/>
                  <a:pt x="5057537" y="1017606"/>
                </a:cubicBezTo>
                <a:cubicBezTo>
                  <a:pt x="5057537" y="1022578"/>
                  <a:pt x="5057537" y="1025066"/>
                  <a:pt x="5057537" y="1025066"/>
                </a:cubicBezTo>
                <a:cubicBezTo>
                  <a:pt x="5057537" y="1025066"/>
                  <a:pt x="5052562" y="1025066"/>
                  <a:pt x="5042616" y="1025066"/>
                </a:cubicBezTo>
                <a:close/>
                <a:moveTo>
                  <a:pt x="5355916" y="965389"/>
                </a:moveTo>
                <a:cubicBezTo>
                  <a:pt x="5355916" y="965389"/>
                  <a:pt x="5355916" y="970362"/>
                  <a:pt x="5355916" y="980308"/>
                </a:cubicBezTo>
                <a:cubicBezTo>
                  <a:pt x="5355916" y="980308"/>
                  <a:pt x="5355916" y="985280"/>
                  <a:pt x="5355916" y="995228"/>
                </a:cubicBezTo>
                <a:lnTo>
                  <a:pt x="5370834" y="980308"/>
                </a:lnTo>
                <a:cubicBezTo>
                  <a:pt x="5370834" y="990256"/>
                  <a:pt x="5373322" y="995228"/>
                  <a:pt x="5378294" y="995228"/>
                </a:cubicBezTo>
                <a:cubicBezTo>
                  <a:pt x="5383266" y="995228"/>
                  <a:pt x="5385754" y="990256"/>
                  <a:pt x="5385754" y="980308"/>
                </a:cubicBezTo>
                <a:lnTo>
                  <a:pt x="5385754" y="965389"/>
                </a:lnTo>
                <a:cubicBezTo>
                  <a:pt x="5385754" y="965389"/>
                  <a:pt x="5380780" y="970362"/>
                  <a:pt x="5370834" y="980308"/>
                </a:cubicBezTo>
                <a:cubicBezTo>
                  <a:pt x="5370834" y="970362"/>
                  <a:pt x="5370834" y="965389"/>
                  <a:pt x="5370834" y="965389"/>
                </a:cubicBezTo>
                <a:cubicBezTo>
                  <a:pt x="5370834" y="965389"/>
                  <a:pt x="5365862" y="965389"/>
                  <a:pt x="5355916" y="965389"/>
                </a:cubicBezTo>
                <a:close/>
                <a:moveTo>
                  <a:pt x="1521738" y="935551"/>
                </a:moveTo>
                <a:lnTo>
                  <a:pt x="1536656" y="935551"/>
                </a:lnTo>
                <a:cubicBezTo>
                  <a:pt x="1536656" y="945499"/>
                  <a:pt x="1536656" y="950471"/>
                  <a:pt x="1536656" y="950471"/>
                </a:cubicBezTo>
                <a:lnTo>
                  <a:pt x="1521738" y="950471"/>
                </a:lnTo>
                <a:cubicBezTo>
                  <a:pt x="1521738" y="950471"/>
                  <a:pt x="1521738" y="945499"/>
                  <a:pt x="1521738" y="935551"/>
                </a:cubicBezTo>
                <a:close/>
                <a:moveTo>
                  <a:pt x="1715684" y="890794"/>
                </a:moveTo>
                <a:cubicBezTo>
                  <a:pt x="1685846" y="890794"/>
                  <a:pt x="1670928" y="905715"/>
                  <a:pt x="1670928" y="935551"/>
                </a:cubicBezTo>
                <a:lnTo>
                  <a:pt x="1700766" y="935551"/>
                </a:lnTo>
                <a:cubicBezTo>
                  <a:pt x="1710712" y="925605"/>
                  <a:pt x="1715684" y="910685"/>
                  <a:pt x="1715684" y="890794"/>
                </a:cubicBezTo>
                <a:close/>
                <a:moveTo>
                  <a:pt x="5057537" y="860956"/>
                </a:moveTo>
                <a:cubicBezTo>
                  <a:pt x="5057537" y="860956"/>
                  <a:pt x="5060023" y="865928"/>
                  <a:pt x="5064997" y="875876"/>
                </a:cubicBezTo>
                <a:cubicBezTo>
                  <a:pt x="5069969" y="885822"/>
                  <a:pt x="5069969" y="890794"/>
                  <a:pt x="5064997" y="890794"/>
                </a:cubicBezTo>
                <a:cubicBezTo>
                  <a:pt x="5060023" y="890794"/>
                  <a:pt x="5057537" y="885822"/>
                  <a:pt x="5057537" y="875876"/>
                </a:cubicBezTo>
                <a:cubicBezTo>
                  <a:pt x="5057537" y="865928"/>
                  <a:pt x="5057537" y="860956"/>
                  <a:pt x="5057537" y="860956"/>
                </a:cubicBezTo>
                <a:close/>
                <a:moveTo>
                  <a:pt x="5258943" y="607335"/>
                </a:moveTo>
                <a:cubicBezTo>
                  <a:pt x="5263915" y="607335"/>
                  <a:pt x="5268889" y="612305"/>
                  <a:pt x="5273861" y="622253"/>
                </a:cubicBezTo>
                <a:cubicBezTo>
                  <a:pt x="5278835" y="632199"/>
                  <a:pt x="5278835" y="637171"/>
                  <a:pt x="5273861" y="637171"/>
                </a:cubicBezTo>
                <a:cubicBezTo>
                  <a:pt x="5268889" y="637171"/>
                  <a:pt x="5263915" y="632199"/>
                  <a:pt x="5258943" y="622253"/>
                </a:cubicBezTo>
                <a:cubicBezTo>
                  <a:pt x="5253969" y="612305"/>
                  <a:pt x="5253969" y="607335"/>
                  <a:pt x="5258943" y="607335"/>
                </a:cubicBezTo>
                <a:close/>
                <a:moveTo>
                  <a:pt x="5266401" y="562577"/>
                </a:moveTo>
                <a:lnTo>
                  <a:pt x="5281321" y="577495"/>
                </a:lnTo>
                <a:lnTo>
                  <a:pt x="5281321" y="592415"/>
                </a:lnTo>
                <a:cubicBezTo>
                  <a:pt x="5271375" y="582469"/>
                  <a:pt x="5266401" y="577495"/>
                  <a:pt x="5266401" y="577495"/>
                </a:cubicBezTo>
                <a:close/>
                <a:moveTo>
                  <a:pt x="5251483" y="473064"/>
                </a:moveTo>
                <a:cubicBezTo>
                  <a:pt x="5261429" y="473064"/>
                  <a:pt x="5266401" y="475550"/>
                  <a:pt x="5266401" y="480522"/>
                </a:cubicBezTo>
                <a:cubicBezTo>
                  <a:pt x="5266401" y="485494"/>
                  <a:pt x="5263915" y="487982"/>
                  <a:pt x="5258943" y="487982"/>
                </a:cubicBezTo>
                <a:cubicBezTo>
                  <a:pt x="5253969" y="487982"/>
                  <a:pt x="5251483" y="483010"/>
                  <a:pt x="5251483" y="473064"/>
                </a:cubicBezTo>
                <a:close/>
                <a:moveTo>
                  <a:pt x="5385754" y="458144"/>
                </a:moveTo>
                <a:cubicBezTo>
                  <a:pt x="5385754" y="458144"/>
                  <a:pt x="5385754" y="463116"/>
                  <a:pt x="5385754" y="473064"/>
                </a:cubicBezTo>
                <a:cubicBezTo>
                  <a:pt x="5395701" y="473064"/>
                  <a:pt x="5400673" y="470576"/>
                  <a:pt x="5400673" y="465604"/>
                </a:cubicBezTo>
                <a:cubicBezTo>
                  <a:pt x="5400673" y="460631"/>
                  <a:pt x="5395701" y="458144"/>
                  <a:pt x="5385754" y="458144"/>
                </a:cubicBezTo>
                <a:close/>
                <a:moveTo>
                  <a:pt x="5318618" y="323874"/>
                </a:moveTo>
                <a:cubicBezTo>
                  <a:pt x="5313645" y="323874"/>
                  <a:pt x="5311159" y="328846"/>
                  <a:pt x="5311159" y="338792"/>
                </a:cubicBezTo>
                <a:cubicBezTo>
                  <a:pt x="5321106" y="338792"/>
                  <a:pt x="5326078" y="336304"/>
                  <a:pt x="5326078" y="331332"/>
                </a:cubicBezTo>
                <a:cubicBezTo>
                  <a:pt x="5326078" y="326360"/>
                  <a:pt x="5323592" y="323874"/>
                  <a:pt x="5318618" y="323874"/>
                </a:cubicBezTo>
                <a:close/>
                <a:moveTo>
                  <a:pt x="5340998" y="294036"/>
                </a:moveTo>
                <a:cubicBezTo>
                  <a:pt x="5331050" y="303982"/>
                  <a:pt x="5328564" y="308954"/>
                  <a:pt x="5333538" y="308954"/>
                </a:cubicBezTo>
                <a:cubicBezTo>
                  <a:pt x="5338510" y="308954"/>
                  <a:pt x="5340998" y="313926"/>
                  <a:pt x="5340998" y="323874"/>
                </a:cubicBezTo>
                <a:cubicBezTo>
                  <a:pt x="5340998" y="333820"/>
                  <a:pt x="5343484" y="338792"/>
                  <a:pt x="5348456" y="338792"/>
                </a:cubicBezTo>
                <a:cubicBezTo>
                  <a:pt x="5353430" y="338792"/>
                  <a:pt x="5355916" y="348738"/>
                  <a:pt x="5355916" y="368630"/>
                </a:cubicBezTo>
                <a:cubicBezTo>
                  <a:pt x="5355916" y="388521"/>
                  <a:pt x="5365862" y="398469"/>
                  <a:pt x="5385754" y="398469"/>
                </a:cubicBezTo>
                <a:cubicBezTo>
                  <a:pt x="5375808" y="388521"/>
                  <a:pt x="5370834" y="378577"/>
                  <a:pt x="5370834" y="368630"/>
                </a:cubicBezTo>
                <a:close/>
                <a:moveTo>
                  <a:pt x="5206727" y="234359"/>
                </a:moveTo>
                <a:lnTo>
                  <a:pt x="5206727" y="249279"/>
                </a:lnTo>
                <a:lnTo>
                  <a:pt x="5221645" y="264197"/>
                </a:lnTo>
                <a:cubicBezTo>
                  <a:pt x="5221645" y="254251"/>
                  <a:pt x="5221645" y="244305"/>
                  <a:pt x="5221645" y="234359"/>
                </a:cubicBezTo>
                <a:cubicBezTo>
                  <a:pt x="5221645" y="244305"/>
                  <a:pt x="5216673" y="244305"/>
                  <a:pt x="5206727" y="234359"/>
                </a:cubicBezTo>
                <a:close/>
                <a:moveTo>
                  <a:pt x="5296239" y="189602"/>
                </a:moveTo>
                <a:cubicBezTo>
                  <a:pt x="5286294" y="189602"/>
                  <a:pt x="5281321" y="192090"/>
                  <a:pt x="5281321" y="197062"/>
                </a:cubicBezTo>
                <a:cubicBezTo>
                  <a:pt x="5281321" y="202034"/>
                  <a:pt x="5283807" y="204521"/>
                  <a:pt x="5288781" y="204521"/>
                </a:cubicBezTo>
                <a:cubicBezTo>
                  <a:pt x="5293753" y="204521"/>
                  <a:pt x="5296239" y="199548"/>
                  <a:pt x="5296239" y="189602"/>
                </a:cubicBezTo>
                <a:close/>
                <a:moveTo>
                  <a:pt x="5236565" y="182142"/>
                </a:moveTo>
                <a:cubicBezTo>
                  <a:pt x="5231591" y="182142"/>
                  <a:pt x="5226619" y="184629"/>
                  <a:pt x="5221645" y="189602"/>
                </a:cubicBezTo>
                <a:lnTo>
                  <a:pt x="5221645" y="204521"/>
                </a:lnTo>
                <a:cubicBezTo>
                  <a:pt x="5221645" y="204521"/>
                  <a:pt x="5226619" y="204521"/>
                  <a:pt x="5236565" y="204521"/>
                </a:cubicBezTo>
                <a:lnTo>
                  <a:pt x="5251483" y="189602"/>
                </a:lnTo>
                <a:cubicBezTo>
                  <a:pt x="5246509" y="184629"/>
                  <a:pt x="5241537" y="182142"/>
                  <a:pt x="5236565" y="182142"/>
                </a:cubicBezTo>
                <a:close/>
                <a:moveTo>
                  <a:pt x="5206727" y="174682"/>
                </a:moveTo>
                <a:lnTo>
                  <a:pt x="5202464" y="187471"/>
                </a:lnTo>
                <a:lnTo>
                  <a:pt x="5199267" y="189602"/>
                </a:lnTo>
                <a:cubicBezTo>
                  <a:pt x="5194295" y="189602"/>
                  <a:pt x="5196781" y="184630"/>
                  <a:pt x="5206727" y="174682"/>
                </a:cubicBezTo>
                <a:close/>
                <a:moveTo>
                  <a:pt x="5355916" y="129926"/>
                </a:moveTo>
                <a:lnTo>
                  <a:pt x="5370834" y="129926"/>
                </a:lnTo>
                <a:cubicBezTo>
                  <a:pt x="5370834" y="139874"/>
                  <a:pt x="5370834" y="144846"/>
                  <a:pt x="5370834" y="144846"/>
                </a:cubicBezTo>
                <a:cubicBezTo>
                  <a:pt x="5370834" y="144846"/>
                  <a:pt x="5365862" y="144846"/>
                  <a:pt x="5355916" y="144846"/>
                </a:cubicBezTo>
                <a:cubicBezTo>
                  <a:pt x="5355916" y="144846"/>
                  <a:pt x="5355916" y="139874"/>
                  <a:pt x="5355916" y="129926"/>
                </a:cubicBezTo>
                <a:close/>
                <a:moveTo>
                  <a:pt x="5296239" y="100087"/>
                </a:moveTo>
                <a:lnTo>
                  <a:pt x="5311159" y="100087"/>
                </a:lnTo>
                <a:cubicBezTo>
                  <a:pt x="5321106" y="110035"/>
                  <a:pt x="5321106" y="119980"/>
                  <a:pt x="5311159" y="129926"/>
                </a:cubicBezTo>
                <a:lnTo>
                  <a:pt x="5296239" y="129926"/>
                </a:lnTo>
                <a:lnTo>
                  <a:pt x="5296239" y="115007"/>
                </a:lnTo>
                <a:cubicBezTo>
                  <a:pt x="5296239" y="115007"/>
                  <a:pt x="5296239" y="110035"/>
                  <a:pt x="5296239" y="100087"/>
                </a:cubicBezTo>
                <a:close/>
                <a:moveTo>
                  <a:pt x="5355916" y="85169"/>
                </a:moveTo>
                <a:cubicBezTo>
                  <a:pt x="5365862" y="85169"/>
                  <a:pt x="5370834" y="87657"/>
                  <a:pt x="5370834" y="92629"/>
                </a:cubicBezTo>
                <a:cubicBezTo>
                  <a:pt x="5370834" y="97601"/>
                  <a:pt x="5370834" y="100087"/>
                  <a:pt x="5370834" y="100087"/>
                </a:cubicBezTo>
                <a:cubicBezTo>
                  <a:pt x="5370834" y="100087"/>
                  <a:pt x="5373322" y="100087"/>
                  <a:pt x="5378294" y="100087"/>
                </a:cubicBezTo>
                <a:cubicBezTo>
                  <a:pt x="5383266" y="100087"/>
                  <a:pt x="5390726" y="105061"/>
                  <a:pt x="5400673" y="115007"/>
                </a:cubicBezTo>
                <a:lnTo>
                  <a:pt x="5370834" y="115007"/>
                </a:lnTo>
                <a:close/>
                <a:moveTo>
                  <a:pt x="5380467" y="0"/>
                </a:moveTo>
                <a:lnTo>
                  <a:pt x="8439800" y="0"/>
                </a:lnTo>
                <a:lnTo>
                  <a:pt x="8429225" y="10574"/>
                </a:lnTo>
                <a:lnTo>
                  <a:pt x="8444145" y="25493"/>
                </a:lnTo>
                <a:lnTo>
                  <a:pt x="8444145" y="0"/>
                </a:lnTo>
                <a:lnTo>
                  <a:pt x="8636770" y="0"/>
                </a:lnTo>
                <a:lnTo>
                  <a:pt x="8667930" y="249279"/>
                </a:lnTo>
                <a:lnTo>
                  <a:pt x="8677517" y="0"/>
                </a:lnTo>
                <a:lnTo>
                  <a:pt x="8727607" y="0"/>
                </a:lnTo>
                <a:lnTo>
                  <a:pt x="8727607" y="10574"/>
                </a:lnTo>
                <a:lnTo>
                  <a:pt x="8727607" y="85169"/>
                </a:lnTo>
                <a:cubicBezTo>
                  <a:pt x="8732580" y="85169"/>
                  <a:pt x="8736309" y="62169"/>
                  <a:pt x="8738796" y="16169"/>
                </a:cubicBezTo>
                <a:lnTo>
                  <a:pt x="8739475" y="0"/>
                </a:lnTo>
                <a:lnTo>
                  <a:pt x="9443717" y="0"/>
                </a:lnTo>
                <a:lnTo>
                  <a:pt x="9443717" y="115007"/>
                </a:lnTo>
                <a:lnTo>
                  <a:pt x="9443717" y="129926"/>
                </a:lnTo>
                <a:cubicBezTo>
                  <a:pt x="9453663" y="438253"/>
                  <a:pt x="9463609" y="607335"/>
                  <a:pt x="9473555" y="637171"/>
                </a:cubicBezTo>
                <a:cubicBezTo>
                  <a:pt x="9473555" y="637171"/>
                  <a:pt x="9473555" y="652090"/>
                  <a:pt x="9473555" y="681930"/>
                </a:cubicBezTo>
                <a:cubicBezTo>
                  <a:pt x="9463609" y="781389"/>
                  <a:pt x="9473555" y="846038"/>
                  <a:pt x="9503393" y="875876"/>
                </a:cubicBezTo>
                <a:cubicBezTo>
                  <a:pt x="9503393" y="875876"/>
                  <a:pt x="9508366" y="965389"/>
                  <a:pt x="9518312" y="1144417"/>
                </a:cubicBezTo>
                <a:cubicBezTo>
                  <a:pt x="9518312" y="1214040"/>
                  <a:pt x="9518312" y="1278689"/>
                  <a:pt x="9518312" y="1338364"/>
                </a:cubicBezTo>
                <a:cubicBezTo>
                  <a:pt x="9518312" y="1398040"/>
                  <a:pt x="9518312" y="1432851"/>
                  <a:pt x="9518312" y="1442797"/>
                </a:cubicBezTo>
                <a:cubicBezTo>
                  <a:pt x="9528258" y="1542258"/>
                  <a:pt x="9528258" y="1711338"/>
                  <a:pt x="9518312" y="1950043"/>
                </a:cubicBezTo>
                <a:cubicBezTo>
                  <a:pt x="9518312" y="1989827"/>
                  <a:pt x="9518312" y="2027126"/>
                  <a:pt x="9518312" y="2061936"/>
                </a:cubicBezTo>
                <a:cubicBezTo>
                  <a:pt x="9518312" y="2096747"/>
                  <a:pt x="9513340" y="2124099"/>
                  <a:pt x="9503393" y="2143989"/>
                </a:cubicBezTo>
                <a:cubicBezTo>
                  <a:pt x="9503393" y="2193720"/>
                  <a:pt x="9505879" y="2218584"/>
                  <a:pt x="9510852" y="2218584"/>
                </a:cubicBezTo>
                <a:cubicBezTo>
                  <a:pt x="9515824" y="2218584"/>
                  <a:pt x="9513340" y="2228530"/>
                  <a:pt x="9503393" y="2248422"/>
                </a:cubicBezTo>
                <a:cubicBezTo>
                  <a:pt x="9503393" y="2258370"/>
                  <a:pt x="9500905" y="2268314"/>
                  <a:pt x="9495933" y="2278261"/>
                </a:cubicBezTo>
                <a:cubicBezTo>
                  <a:pt x="9490961" y="2288207"/>
                  <a:pt x="9490961" y="2295665"/>
                  <a:pt x="9495933" y="2300639"/>
                </a:cubicBezTo>
                <a:cubicBezTo>
                  <a:pt x="9500905" y="2305611"/>
                  <a:pt x="9503393" y="2323017"/>
                  <a:pt x="9503393" y="2352855"/>
                </a:cubicBezTo>
                <a:cubicBezTo>
                  <a:pt x="9503393" y="2382694"/>
                  <a:pt x="9503393" y="2417504"/>
                  <a:pt x="9503393" y="2457289"/>
                </a:cubicBezTo>
                <a:cubicBezTo>
                  <a:pt x="9503393" y="2546802"/>
                  <a:pt x="9505879" y="2608964"/>
                  <a:pt x="9510852" y="2643777"/>
                </a:cubicBezTo>
                <a:cubicBezTo>
                  <a:pt x="9515824" y="2678587"/>
                  <a:pt x="9518312" y="2695991"/>
                  <a:pt x="9518312" y="2695991"/>
                </a:cubicBezTo>
                <a:cubicBezTo>
                  <a:pt x="9528258" y="2695991"/>
                  <a:pt x="9533232" y="2695991"/>
                  <a:pt x="9533232" y="2695991"/>
                </a:cubicBezTo>
                <a:cubicBezTo>
                  <a:pt x="9533232" y="2695991"/>
                  <a:pt x="9533232" y="2691019"/>
                  <a:pt x="9533232" y="2681073"/>
                </a:cubicBezTo>
                <a:lnTo>
                  <a:pt x="9548150" y="2666153"/>
                </a:lnTo>
                <a:lnTo>
                  <a:pt x="9563068" y="2785506"/>
                </a:lnTo>
                <a:cubicBezTo>
                  <a:pt x="9563068" y="2815345"/>
                  <a:pt x="9563068" y="2850155"/>
                  <a:pt x="9563068" y="2889940"/>
                </a:cubicBezTo>
                <a:cubicBezTo>
                  <a:pt x="9563068" y="2929724"/>
                  <a:pt x="9568040" y="2969507"/>
                  <a:pt x="9577988" y="3009291"/>
                </a:cubicBezTo>
                <a:cubicBezTo>
                  <a:pt x="9577988" y="3088858"/>
                  <a:pt x="9575500" y="3188319"/>
                  <a:pt x="9570528" y="3307671"/>
                </a:cubicBezTo>
                <a:cubicBezTo>
                  <a:pt x="9565556" y="3427022"/>
                  <a:pt x="9568040" y="3486699"/>
                  <a:pt x="9577988" y="3486699"/>
                </a:cubicBezTo>
                <a:cubicBezTo>
                  <a:pt x="9587934" y="3486699"/>
                  <a:pt x="9592906" y="3486699"/>
                  <a:pt x="9592906" y="3486699"/>
                </a:cubicBezTo>
                <a:cubicBezTo>
                  <a:pt x="9592906" y="3486699"/>
                  <a:pt x="9592906" y="3481725"/>
                  <a:pt x="9592906" y="3471778"/>
                </a:cubicBezTo>
                <a:cubicBezTo>
                  <a:pt x="9592906" y="3471778"/>
                  <a:pt x="9597879" y="3466806"/>
                  <a:pt x="9607827" y="3456860"/>
                </a:cubicBezTo>
                <a:lnTo>
                  <a:pt x="9607827" y="3501617"/>
                </a:lnTo>
                <a:cubicBezTo>
                  <a:pt x="9607827" y="3531455"/>
                  <a:pt x="9607827" y="3553833"/>
                  <a:pt x="9607827" y="3568754"/>
                </a:cubicBezTo>
                <a:cubicBezTo>
                  <a:pt x="9607827" y="3583672"/>
                  <a:pt x="9607827" y="3593618"/>
                  <a:pt x="9607827" y="3598590"/>
                </a:cubicBezTo>
                <a:cubicBezTo>
                  <a:pt x="9607827" y="3603564"/>
                  <a:pt x="9602853" y="3606050"/>
                  <a:pt x="9592906" y="3606050"/>
                </a:cubicBezTo>
                <a:lnTo>
                  <a:pt x="9592906" y="3620968"/>
                </a:lnTo>
                <a:cubicBezTo>
                  <a:pt x="9592906" y="3630914"/>
                  <a:pt x="9587934" y="3640860"/>
                  <a:pt x="9577988" y="3650808"/>
                </a:cubicBezTo>
                <a:cubicBezTo>
                  <a:pt x="9577988" y="3650808"/>
                  <a:pt x="9575500" y="3653295"/>
                  <a:pt x="9570528" y="3658267"/>
                </a:cubicBezTo>
                <a:cubicBezTo>
                  <a:pt x="9565556" y="3663239"/>
                  <a:pt x="9563068" y="3665727"/>
                  <a:pt x="9563068" y="3665727"/>
                </a:cubicBezTo>
                <a:cubicBezTo>
                  <a:pt x="9563068" y="3665727"/>
                  <a:pt x="9563068" y="3668213"/>
                  <a:pt x="9563068" y="3673185"/>
                </a:cubicBezTo>
                <a:cubicBezTo>
                  <a:pt x="9563068" y="3678159"/>
                  <a:pt x="9558096" y="3680645"/>
                  <a:pt x="9548150" y="3680645"/>
                </a:cubicBezTo>
                <a:cubicBezTo>
                  <a:pt x="9548150" y="3680645"/>
                  <a:pt x="9543178" y="3693077"/>
                  <a:pt x="9533232" y="3717943"/>
                </a:cubicBezTo>
                <a:cubicBezTo>
                  <a:pt x="9523284" y="3742808"/>
                  <a:pt x="9518312" y="3755240"/>
                  <a:pt x="9518312" y="3755240"/>
                </a:cubicBezTo>
                <a:cubicBezTo>
                  <a:pt x="9508366" y="3765186"/>
                  <a:pt x="9503393" y="3770160"/>
                  <a:pt x="9503393" y="3770160"/>
                </a:cubicBezTo>
                <a:cubicBezTo>
                  <a:pt x="9483501" y="3770160"/>
                  <a:pt x="9478527" y="3780106"/>
                  <a:pt x="9488473" y="3799996"/>
                </a:cubicBezTo>
                <a:cubicBezTo>
                  <a:pt x="9498421" y="3809944"/>
                  <a:pt x="9498421" y="3824863"/>
                  <a:pt x="9488473" y="3844755"/>
                </a:cubicBezTo>
                <a:cubicBezTo>
                  <a:pt x="9478527" y="3874591"/>
                  <a:pt x="9483501" y="3914376"/>
                  <a:pt x="9503393" y="3964106"/>
                </a:cubicBezTo>
                <a:cubicBezTo>
                  <a:pt x="9513340" y="4003891"/>
                  <a:pt x="9520800" y="4046161"/>
                  <a:pt x="9525772" y="4090918"/>
                </a:cubicBezTo>
                <a:cubicBezTo>
                  <a:pt x="9530744" y="4135674"/>
                  <a:pt x="9533232" y="4172971"/>
                  <a:pt x="9533232" y="4202809"/>
                </a:cubicBezTo>
                <a:cubicBezTo>
                  <a:pt x="9533232" y="4232648"/>
                  <a:pt x="9533232" y="4250053"/>
                  <a:pt x="9533232" y="4255026"/>
                </a:cubicBezTo>
                <a:cubicBezTo>
                  <a:pt x="9533232" y="4260000"/>
                  <a:pt x="9533232" y="4304757"/>
                  <a:pt x="9533232" y="4389298"/>
                </a:cubicBezTo>
                <a:cubicBezTo>
                  <a:pt x="9533232" y="4473839"/>
                  <a:pt x="9538204" y="4560867"/>
                  <a:pt x="9548150" y="4650378"/>
                </a:cubicBezTo>
                <a:cubicBezTo>
                  <a:pt x="9558096" y="4739894"/>
                  <a:pt x="9558096" y="4794596"/>
                  <a:pt x="9548150" y="4814488"/>
                </a:cubicBezTo>
                <a:cubicBezTo>
                  <a:pt x="9548150" y="4824435"/>
                  <a:pt x="9548150" y="4861731"/>
                  <a:pt x="9548150" y="4926380"/>
                </a:cubicBezTo>
                <a:cubicBezTo>
                  <a:pt x="9548150" y="4991030"/>
                  <a:pt x="9548150" y="5033299"/>
                  <a:pt x="9548150" y="5053191"/>
                </a:cubicBezTo>
                <a:lnTo>
                  <a:pt x="9577988" y="5038273"/>
                </a:lnTo>
                <a:cubicBezTo>
                  <a:pt x="9577988" y="5028326"/>
                  <a:pt x="9577988" y="5018381"/>
                  <a:pt x="9577988" y="5008435"/>
                </a:cubicBezTo>
                <a:lnTo>
                  <a:pt x="9592906" y="5053191"/>
                </a:lnTo>
                <a:cubicBezTo>
                  <a:pt x="9592906" y="5132760"/>
                  <a:pt x="9582960" y="5167570"/>
                  <a:pt x="9563068" y="5157624"/>
                </a:cubicBezTo>
                <a:lnTo>
                  <a:pt x="9563068" y="5172544"/>
                </a:lnTo>
                <a:lnTo>
                  <a:pt x="9533232" y="5217301"/>
                </a:lnTo>
                <a:cubicBezTo>
                  <a:pt x="9503393" y="5247139"/>
                  <a:pt x="9488473" y="5276977"/>
                  <a:pt x="9488473" y="5306814"/>
                </a:cubicBezTo>
                <a:cubicBezTo>
                  <a:pt x="9488473" y="5316760"/>
                  <a:pt x="9485987" y="5321734"/>
                  <a:pt x="9481015" y="5321734"/>
                </a:cubicBezTo>
                <a:cubicBezTo>
                  <a:pt x="9476043" y="5321734"/>
                  <a:pt x="9473555" y="5316760"/>
                  <a:pt x="9473555" y="5306814"/>
                </a:cubicBezTo>
                <a:lnTo>
                  <a:pt x="9473555" y="5321734"/>
                </a:lnTo>
                <a:lnTo>
                  <a:pt x="9458635" y="5411247"/>
                </a:lnTo>
                <a:lnTo>
                  <a:pt x="9443717" y="5456003"/>
                </a:lnTo>
                <a:cubicBezTo>
                  <a:pt x="9443717" y="5465949"/>
                  <a:pt x="9441229" y="5480870"/>
                  <a:pt x="9436257" y="5500762"/>
                </a:cubicBezTo>
                <a:cubicBezTo>
                  <a:pt x="9431285" y="5520654"/>
                  <a:pt x="9428799" y="5530598"/>
                  <a:pt x="9428799" y="5530598"/>
                </a:cubicBezTo>
                <a:cubicBezTo>
                  <a:pt x="9428799" y="5530598"/>
                  <a:pt x="9423827" y="5560437"/>
                  <a:pt x="9413878" y="5620113"/>
                </a:cubicBezTo>
                <a:lnTo>
                  <a:pt x="9413878" y="5679790"/>
                </a:lnTo>
                <a:lnTo>
                  <a:pt x="9428799" y="5664870"/>
                </a:lnTo>
                <a:lnTo>
                  <a:pt x="9443717" y="5679790"/>
                </a:lnTo>
                <a:cubicBezTo>
                  <a:pt x="9433771" y="5689734"/>
                  <a:pt x="9433771" y="5694708"/>
                  <a:pt x="9443717" y="5694708"/>
                </a:cubicBezTo>
                <a:lnTo>
                  <a:pt x="9428799" y="5709626"/>
                </a:lnTo>
                <a:lnTo>
                  <a:pt x="9428799" y="5739465"/>
                </a:lnTo>
                <a:lnTo>
                  <a:pt x="9413878" y="5754385"/>
                </a:lnTo>
                <a:lnTo>
                  <a:pt x="9413878" y="5769303"/>
                </a:lnTo>
                <a:cubicBezTo>
                  <a:pt x="9423827" y="5769303"/>
                  <a:pt x="9428799" y="5769303"/>
                  <a:pt x="9428799" y="5769303"/>
                </a:cubicBezTo>
                <a:cubicBezTo>
                  <a:pt x="9428799" y="5769303"/>
                  <a:pt x="9428799" y="5774277"/>
                  <a:pt x="9428799" y="5784221"/>
                </a:cubicBezTo>
                <a:lnTo>
                  <a:pt x="9413878" y="5799141"/>
                </a:lnTo>
                <a:lnTo>
                  <a:pt x="9413878" y="5814060"/>
                </a:lnTo>
                <a:cubicBezTo>
                  <a:pt x="9393988" y="5824006"/>
                  <a:pt x="9386528" y="5836438"/>
                  <a:pt x="9391500" y="5851358"/>
                </a:cubicBezTo>
                <a:cubicBezTo>
                  <a:pt x="9396472" y="5866276"/>
                  <a:pt x="9396472" y="5883682"/>
                  <a:pt x="9391500" y="5903575"/>
                </a:cubicBezTo>
                <a:cubicBezTo>
                  <a:pt x="9386528" y="5923467"/>
                  <a:pt x="9389014" y="5933411"/>
                  <a:pt x="9398960" y="5933411"/>
                </a:cubicBezTo>
                <a:lnTo>
                  <a:pt x="9398960" y="5948331"/>
                </a:lnTo>
                <a:cubicBezTo>
                  <a:pt x="9389014" y="5948331"/>
                  <a:pt x="9384040" y="5958277"/>
                  <a:pt x="9384040" y="5978169"/>
                </a:cubicBezTo>
                <a:cubicBezTo>
                  <a:pt x="9384040" y="5998062"/>
                  <a:pt x="9379068" y="6017952"/>
                  <a:pt x="9369122" y="6037844"/>
                </a:cubicBezTo>
                <a:lnTo>
                  <a:pt x="9384040" y="6052764"/>
                </a:lnTo>
                <a:lnTo>
                  <a:pt x="9384040" y="6127359"/>
                </a:lnTo>
                <a:cubicBezTo>
                  <a:pt x="9384040" y="6177090"/>
                  <a:pt x="9384040" y="6211898"/>
                  <a:pt x="9384040" y="6231792"/>
                </a:cubicBezTo>
                <a:cubicBezTo>
                  <a:pt x="9384040" y="6251685"/>
                  <a:pt x="9389014" y="6261629"/>
                  <a:pt x="9398960" y="6261629"/>
                </a:cubicBezTo>
                <a:lnTo>
                  <a:pt x="9398960" y="6276549"/>
                </a:lnTo>
                <a:cubicBezTo>
                  <a:pt x="9398960" y="6286495"/>
                  <a:pt x="9398960" y="6291467"/>
                  <a:pt x="9398960" y="6291467"/>
                </a:cubicBezTo>
                <a:cubicBezTo>
                  <a:pt x="9389014" y="6291467"/>
                  <a:pt x="9381554" y="6293953"/>
                  <a:pt x="9376582" y="6298927"/>
                </a:cubicBezTo>
                <a:cubicBezTo>
                  <a:pt x="9371610" y="6303901"/>
                  <a:pt x="9369122" y="6311359"/>
                  <a:pt x="9369122" y="6321305"/>
                </a:cubicBezTo>
                <a:cubicBezTo>
                  <a:pt x="9369122" y="6341198"/>
                  <a:pt x="9374094" y="6351144"/>
                  <a:pt x="9384040" y="6351144"/>
                </a:cubicBezTo>
                <a:lnTo>
                  <a:pt x="9384040" y="6366062"/>
                </a:lnTo>
                <a:cubicBezTo>
                  <a:pt x="9374094" y="6366062"/>
                  <a:pt x="9369122" y="6380982"/>
                  <a:pt x="9369122" y="6410818"/>
                </a:cubicBezTo>
                <a:lnTo>
                  <a:pt x="9354204" y="6485413"/>
                </a:lnTo>
                <a:cubicBezTo>
                  <a:pt x="9344256" y="6495359"/>
                  <a:pt x="9341772" y="6500333"/>
                  <a:pt x="9346744" y="6500333"/>
                </a:cubicBezTo>
                <a:cubicBezTo>
                  <a:pt x="9351716" y="6500333"/>
                  <a:pt x="9354204" y="6502819"/>
                  <a:pt x="9354204" y="6507793"/>
                </a:cubicBezTo>
                <a:cubicBezTo>
                  <a:pt x="9354204" y="6512765"/>
                  <a:pt x="9349232" y="6520225"/>
                  <a:pt x="9339284" y="6530172"/>
                </a:cubicBezTo>
                <a:cubicBezTo>
                  <a:pt x="9329337" y="6560008"/>
                  <a:pt x="9329337" y="6584874"/>
                  <a:pt x="9339284" y="6604766"/>
                </a:cubicBezTo>
                <a:cubicBezTo>
                  <a:pt x="9349232" y="6614711"/>
                  <a:pt x="9359176" y="6619685"/>
                  <a:pt x="9369122" y="6619685"/>
                </a:cubicBezTo>
                <a:cubicBezTo>
                  <a:pt x="9369122" y="6629631"/>
                  <a:pt x="9369122" y="6634605"/>
                  <a:pt x="9369122" y="6634605"/>
                </a:cubicBezTo>
                <a:lnTo>
                  <a:pt x="9354204" y="6664441"/>
                </a:lnTo>
                <a:lnTo>
                  <a:pt x="9354204" y="6679361"/>
                </a:lnTo>
                <a:lnTo>
                  <a:pt x="9339284" y="6694279"/>
                </a:lnTo>
                <a:lnTo>
                  <a:pt x="9339284" y="6724118"/>
                </a:lnTo>
                <a:lnTo>
                  <a:pt x="9339284" y="6739036"/>
                </a:lnTo>
                <a:lnTo>
                  <a:pt x="9339284" y="6753956"/>
                </a:lnTo>
                <a:lnTo>
                  <a:pt x="9339284" y="6768874"/>
                </a:lnTo>
                <a:cubicBezTo>
                  <a:pt x="9339284" y="6768874"/>
                  <a:pt x="9336798" y="6771360"/>
                  <a:pt x="9331825" y="6776334"/>
                </a:cubicBezTo>
                <a:cubicBezTo>
                  <a:pt x="9326851" y="6781308"/>
                  <a:pt x="9324365" y="6788767"/>
                  <a:pt x="9324365" y="6798713"/>
                </a:cubicBezTo>
                <a:cubicBezTo>
                  <a:pt x="9324365" y="6808659"/>
                  <a:pt x="9324365" y="6816117"/>
                  <a:pt x="9324365" y="6821091"/>
                </a:cubicBezTo>
                <a:cubicBezTo>
                  <a:pt x="9324365" y="6826065"/>
                  <a:pt x="9324365" y="6831037"/>
                  <a:pt x="9324365" y="6836009"/>
                </a:cubicBezTo>
                <a:cubicBezTo>
                  <a:pt x="9324365" y="6840983"/>
                  <a:pt x="9319393" y="6843469"/>
                  <a:pt x="9309445" y="6843469"/>
                </a:cubicBezTo>
                <a:cubicBezTo>
                  <a:pt x="9309445" y="6873308"/>
                  <a:pt x="9309445" y="6888226"/>
                  <a:pt x="9309445" y="6888226"/>
                </a:cubicBezTo>
                <a:lnTo>
                  <a:pt x="9294527" y="6932984"/>
                </a:lnTo>
                <a:lnTo>
                  <a:pt x="9279609" y="6947902"/>
                </a:lnTo>
                <a:cubicBezTo>
                  <a:pt x="9279609" y="6957848"/>
                  <a:pt x="9282095" y="6967795"/>
                  <a:pt x="9287067" y="6977741"/>
                </a:cubicBezTo>
                <a:cubicBezTo>
                  <a:pt x="9292039" y="6987687"/>
                  <a:pt x="9304473" y="6992659"/>
                  <a:pt x="9324365" y="6992659"/>
                </a:cubicBezTo>
                <a:lnTo>
                  <a:pt x="9324365" y="7007579"/>
                </a:lnTo>
                <a:cubicBezTo>
                  <a:pt x="9314419" y="7017523"/>
                  <a:pt x="9314419" y="7022497"/>
                  <a:pt x="9324365" y="7022497"/>
                </a:cubicBezTo>
                <a:lnTo>
                  <a:pt x="9294527" y="7037415"/>
                </a:lnTo>
                <a:lnTo>
                  <a:pt x="9294527" y="7067254"/>
                </a:lnTo>
                <a:cubicBezTo>
                  <a:pt x="9314419" y="7057310"/>
                  <a:pt x="9319393" y="7057310"/>
                  <a:pt x="9309445" y="7067254"/>
                </a:cubicBezTo>
                <a:cubicBezTo>
                  <a:pt x="9309445" y="7077200"/>
                  <a:pt x="9306959" y="7084660"/>
                  <a:pt x="9301987" y="7089632"/>
                </a:cubicBezTo>
                <a:cubicBezTo>
                  <a:pt x="9297015" y="7094606"/>
                  <a:pt x="9294527" y="7097092"/>
                  <a:pt x="9294527" y="7097092"/>
                </a:cubicBezTo>
                <a:lnTo>
                  <a:pt x="9309445" y="7097092"/>
                </a:lnTo>
                <a:cubicBezTo>
                  <a:pt x="9309445" y="7107038"/>
                  <a:pt x="9309445" y="7112012"/>
                  <a:pt x="9309445" y="7112012"/>
                </a:cubicBezTo>
                <a:cubicBezTo>
                  <a:pt x="9309445" y="7112012"/>
                  <a:pt x="9304473" y="7112012"/>
                  <a:pt x="9294527" y="7112012"/>
                </a:cubicBezTo>
                <a:lnTo>
                  <a:pt x="9294527" y="7141849"/>
                </a:lnTo>
                <a:lnTo>
                  <a:pt x="9309445" y="7141849"/>
                </a:lnTo>
                <a:cubicBezTo>
                  <a:pt x="9299499" y="7141849"/>
                  <a:pt x="9294527" y="7146823"/>
                  <a:pt x="9294527" y="7156769"/>
                </a:cubicBezTo>
                <a:cubicBezTo>
                  <a:pt x="9294527" y="7166713"/>
                  <a:pt x="9289555" y="7176661"/>
                  <a:pt x="9279609" y="7186607"/>
                </a:cubicBezTo>
                <a:lnTo>
                  <a:pt x="9264689" y="7231364"/>
                </a:lnTo>
                <a:cubicBezTo>
                  <a:pt x="9264689" y="7231364"/>
                  <a:pt x="9264689" y="7236336"/>
                  <a:pt x="9264689" y="7246282"/>
                </a:cubicBezTo>
                <a:lnTo>
                  <a:pt x="9279609" y="7261202"/>
                </a:lnTo>
                <a:lnTo>
                  <a:pt x="9264689" y="7276120"/>
                </a:lnTo>
                <a:cubicBezTo>
                  <a:pt x="9254743" y="7276120"/>
                  <a:pt x="9244798" y="7283580"/>
                  <a:pt x="9234850" y="7298498"/>
                </a:cubicBezTo>
                <a:cubicBezTo>
                  <a:pt x="9224904" y="7313417"/>
                  <a:pt x="9219932" y="7320877"/>
                  <a:pt x="9219932" y="7320877"/>
                </a:cubicBezTo>
                <a:lnTo>
                  <a:pt x="9205014" y="7335797"/>
                </a:lnTo>
                <a:lnTo>
                  <a:pt x="9205014" y="7350715"/>
                </a:lnTo>
                <a:cubicBezTo>
                  <a:pt x="9195066" y="7360661"/>
                  <a:pt x="9190094" y="7370607"/>
                  <a:pt x="9190094" y="7380553"/>
                </a:cubicBezTo>
                <a:lnTo>
                  <a:pt x="9160256" y="7380553"/>
                </a:lnTo>
                <a:lnTo>
                  <a:pt x="9160256" y="7395472"/>
                </a:lnTo>
                <a:cubicBezTo>
                  <a:pt x="9160256" y="7405418"/>
                  <a:pt x="9160256" y="7410392"/>
                  <a:pt x="9160256" y="7410392"/>
                </a:cubicBezTo>
                <a:cubicBezTo>
                  <a:pt x="9170204" y="7420336"/>
                  <a:pt x="9175176" y="7435256"/>
                  <a:pt x="9175176" y="7455148"/>
                </a:cubicBezTo>
                <a:lnTo>
                  <a:pt x="9160256" y="7470066"/>
                </a:lnTo>
                <a:cubicBezTo>
                  <a:pt x="9150309" y="7470066"/>
                  <a:pt x="9145337" y="7475040"/>
                  <a:pt x="9145337" y="7484987"/>
                </a:cubicBezTo>
                <a:cubicBezTo>
                  <a:pt x="9135391" y="7484987"/>
                  <a:pt x="9110527" y="7470066"/>
                  <a:pt x="9070742" y="7440228"/>
                </a:cubicBezTo>
                <a:cubicBezTo>
                  <a:pt x="9001120" y="7370607"/>
                  <a:pt x="8951391" y="7335797"/>
                  <a:pt x="8921553" y="7335797"/>
                </a:cubicBezTo>
                <a:lnTo>
                  <a:pt x="8906633" y="7335797"/>
                </a:lnTo>
                <a:cubicBezTo>
                  <a:pt x="8906633" y="7325851"/>
                  <a:pt x="8906633" y="7320877"/>
                  <a:pt x="8906633" y="7320877"/>
                </a:cubicBezTo>
                <a:cubicBezTo>
                  <a:pt x="8896686" y="7320877"/>
                  <a:pt x="8891714" y="7325851"/>
                  <a:pt x="8891714" y="7335797"/>
                </a:cubicBezTo>
                <a:cubicBezTo>
                  <a:pt x="8891714" y="7325851"/>
                  <a:pt x="8886742" y="7323363"/>
                  <a:pt x="8876796" y="7328337"/>
                </a:cubicBezTo>
                <a:lnTo>
                  <a:pt x="8875351" y="7329540"/>
                </a:lnTo>
                <a:lnTo>
                  <a:pt x="8876796" y="7320877"/>
                </a:lnTo>
                <a:lnTo>
                  <a:pt x="8861876" y="7335797"/>
                </a:lnTo>
                <a:cubicBezTo>
                  <a:pt x="8841986" y="7345741"/>
                  <a:pt x="8832038" y="7345741"/>
                  <a:pt x="8832038" y="7335797"/>
                </a:cubicBezTo>
                <a:lnTo>
                  <a:pt x="8832038" y="7350715"/>
                </a:lnTo>
                <a:lnTo>
                  <a:pt x="8832038" y="7365633"/>
                </a:lnTo>
                <a:cubicBezTo>
                  <a:pt x="8822092" y="7355689"/>
                  <a:pt x="8817120" y="7350715"/>
                  <a:pt x="8817120" y="7350715"/>
                </a:cubicBezTo>
                <a:lnTo>
                  <a:pt x="8787281" y="7365633"/>
                </a:lnTo>
                <a:cubicBezTo>
                  <a:pt x="8767391" y="7375579"/>
                  <a:pt x="8757443" y="7385525"/>
                  <a:pt x="8757443" y="7395472"/>
                </a:cubicBezTo>
                <a:cubicBezTo>
                  <a:pt x="8747497" y="7395472"/>
                  <a:pt x="8742525" y="7400446"/>
                  <a:pt x="8742525" y="7410392"/>
                </a:cubicBezTo>
                <a:cubicBezTo>
                  <a:pt x="8722632" y="7400446"/>
                  <a:pt x="8712686" y="7397958"/>
                  <a:pt x="8712686" y="7402932"/>
                </a:cubicBezTo>
                <a:cubicBezTo>
                  <a:pt x="8712686" y="7407906"/>
                  <a:pt x="8717658" y="7415364"/>
                  <a:pt x="8727607" y="7425310"/>
                </a:cubicBezTo>
                <a:cubicBezTo>
                  <a:pt x="8727607" y="7435256"/>
                  <a:pt x="8727607" y="7440228"/>
                  <a:pt x="8727607" y="7440228"/>
                </a:cubicBezTo>
                <a:cubicBezTo>
                  <a:pt x="8727607" y="7430284"/>
                  <a:pt x="8722632" y="7425310"/>
                  <a:pt x="8712686" y="7425310"/>
                </a:cubicBezTo>
                <a:cubicBezTo>
                  <a:pt x="8712686" y="7425310"/>
                  <a:pt x="8715174" y="7427796"/>
                  <a:pt x="8720146" y="7432770"/>
                </a:cubicBezTo>
                <a:cubicBezTo>
                  <a:pt x="8725118" y="7437742"/>
                  <a:pt x="8727607" y="7440228"/>
                  <a:pt x="8727607" y="7440228"/>
                </a:cubicBezTo>
                <a:cubicBezTo>
                  <a:pt x="8727607" y="7460122"/>
                  <a:pt x="8717658" y="7460122"/>
                  <a:pt x="8697768" y="7440228"/>
                </a:cubicBezTo>
                <a:lnTo>
                  <a:pt x="8697768" y="7425310"/>
                </a:lnTo>
                <a:lnTo>
                  <a:pt x="8667930" y="7410392"/>
                </a:lnTo>
                <a:cubicBezTo>
                  <a:pt x="8657984" y="7410392"/>
                  <a:pt x="8648038" y="7415364"/>
                  <a:pt x="8638091" y="7425310"/>
                </a:cubicBezTo>
                <a:lnTo>
                  <a:pt x="8593335" y="7425310"/>
                </a:lnTo>
                <a:cubicBezTo>
                  <a:pt x="8603281" y="7425310"/>
                  <a:pt x="8608253" y="7422824"/>
                  <a:pt x="8608253" y="7417850"/>
                </a:cubicBezTo>
                <a:cubicBezTo>
                  <a:pt x="8608253" y="7412878"/>
                  <a:pt x="8603281" y="7410392"/>
                  <a:pt x="8593335" y="7410392"/>
                </a:cubicBezTo>
                <a:lnTo>
                  <a:pt x="8548578" y="7410392"/>
                </a:lnTo>
                <a:lnTo>
                  <a:pt x="8533658" y="7425310"/>
                </a:lnTo>
                <a:cubicBezTo>
                  <a:pt x="8523712" y="7425310"/>
                  <a:pt x="8513768" y="7425310"/>
                  <a:pt x="8503820" y="7425310"/>
                </a:cubicBezTo>
                <a:cubicBezTo>
                  <a:pt x="8493874" y="7425310"/>
                  <a:pt x="8486414" y="7422824"/>
                  <a:pt x="8481442" y="7417850"/>
                </a:cubicBezTo>
                <a:cubicBezTo>
                  <a:pt x="8476470" y="7412878"/>
                  <a:pt x="8469012" y="7415364"/>
                  <a:pt x="8459063" y="7425310"/>
                </a:cubicBezTo>
                <a:cubicBezTo>
                  <a:pt x="8449117" y="7425310"/>
                  <a:pt x="8444145" y="7420336"/>
                  <a:pt x="8444145" y="7410392"/>
                </a:cubicBezTo>
                <a:cubicBezTo>
                  <a:pt x="8444145" y="7400446"/>
                  <a:pt x="8444145" y="7395472"/>
                  <a:pt x="8444145" y="7395472"/>
                </a:cubicBezTo>
                <a:lnTo>
                  <a:pt x="8429225" y="7410392"/>
                </a:lnTo>
                <a:lnTo>
                  <a:pt x="8429225" y="7425310"/>
                </a:lnTo>
                <a:cubicBezTo>
                  <a:pt x="8439173" y="7435256"/>
                  <a:pt x="8449117" y="7435256"/>
                  <a:pt x="8459063" y="7425310"/>
                </a:cubicBezTo>
                <a:lnTo>
                  <a:pt x="8459063" y="7440228"/>
                </a:lnTo>
                <a:lnTo>
                  <a:pt x="8414307" y="7440228"/>
                </a:lnTo>
                <a:lnTo>
                  <a:pt x="8399389" y="7455148"/>
                </a:lnTo>
                <a:cubicBezTo>
                  <a:pt x="8389441" y="7465094"/>
                  <a:pt x="8384468" y="7470066"/>
                  <a:pt x="8384468" y="7470066"/>
                </a:cubicBezTo>
                <a:lnTo>
                  <a:pt x="8384468" y="7455148"/>
                </a:lnTo>
                <a:cubicBezTo>
                  <a:pt x="8394417" y="7455148"/>
                  <a:pt x="8396901" y="7452662"/>
                  <a:pt x="8391929" y="7447688"/>
                </a:cubicBezTo>
                <a:cubicBezTo>
                  <a:pt x="8386956" y="7442714"/>
                  <a:pt x="8384468" y="7440228"/>
                  <a:pt x="8384468" y="7440228"/>
                </a:cubicBezTo>
                <a:cubicBezTo>
                  <a:pt x="8374522" y="7440228"/>
                  <a:pt x="8369550" y="7440228"/>
                  <a:pt x="8369550" y="7440228"/>
                </a:cubicBezTo>
                <a:cubicBezTo>
                  <a:pt x="8369550" y="7440228"/>
                  <a:pt x="8369550" y="7445202"/>
                  <a:pt x="8369550" y="7455148"/>
                </a:cubicBezTo>
                <a:cubicBezTo>
                  <a:pt x="8379496" y="7455148"/>
                  <a:pt x="8379496" y="7460122"/>
                  <a:pt x="8369550" y="7470066"/>
                </a:cubicBezTo>
                <a:cubicBezTo>
                  <a:pt x="8359604" y="7480013"/>
                  <a:pt x="8354630" y="7489959"/>
                  <a:pt x="8354630" y="7499905"/>
                </a:cubicBezTo>
                <a:cubicBezTo>
                  <a:pt x="8354630" y="7509851"/>
                  <a:pt x="8349658" y="7514823"/>
                  <a:pt x="8339712" y="7514823"/>
                </a:cubicBezTo>
                <a:lnTo>
                  <a:pt x="8339712" y="7499905"/>
                </a:lnTo>
                <a:lnTo>
                  <a:pt x="8339712" y="7484987"/>
                </a:lnTo>
                <a:lnTo>
                  <a:pt x="8324794" y="7484987"/>
                </a:lnTo>
                <a:lnTo>
                  <a:pt x="8354630" y="7440228"/>
                </a:lnTo>
                <a:cubicBezTo>
                  <a:pt x="8344684" y="7440228"/>
                  <a:pt x="8334740" y="7440228"/>
                  <a:pt x="8324794" y="7440228"/>
                </a:cubicBezTo>
                <a:cubicBezTo>
                  <a:pt x="8294956" y="7430284"/>
                  <a:pt x="8270089" y="7420336"/>
                  <a:pt x="8250199" y="7410392"/>
                </a:cubicBezTo>
                <a:cubicBezTo>
                  <a:pt x="8230307" y="7400446"/>
                  <a:pt x="8225332" y="7385525"/>
                  <a:pt x="8235279" y="7365633"/>
                </a:cubicBezTo>
                <a:cubicBezTo>
                  <a:pt x="8235279" y="7365633"/>
                  <a:pt x="8232793" y="7365633"/>
                  <a:pt x="8227819" y="7365633"/>
                </a:cubicBezTo>
                <a:cubicBezTo>
                  <a:pt x="8222846" y="7365633"/>
                  <a:pt x="8217872" y="7365633"/>
                  <a:pt x="8212900" y="7365633"/>
                </a:cubicBezTo>
                <a:cubicBezTo>
                  <a:pt x="8207928" y="7365633"/>
                  <a:pt x="8202954" y="7365633"/>
                  <a:pt x="8197982" y="7365633"/>
                </a:cubicBezTo>
                <a:cubicBezTo>
                  <a:pt x="8193010" y="7365633"/>
                  <a:pt x="8190522" y="7370607"/>
                  <a:pt x="8190522" y="7380553"/>
                </a:cubicBezTo>
                <a:lnTo>
                  <a:pt x="8160684" y="7380553"/>
                </a:lnTo>
                <a:cubicBezTo>
                  <a:pt x="8160684" y="7390500"/>
                  <a:pt x="8158198" y="7395472"/>
                  <a:pt x="8153224" y="7395472"/>
                </a:cubicBezTo>
                <a:cubicBezTo>
                  <a:pt x="8148252" y="7395472"/>
                  <a:pt x="8145766" y="7390500"/>
                  <a:pt x="8145766" y="7380553"/>
                </a:cubicBezTo>
                <a:lnTo>
                  <a:pt x="8115928" y="7395472"/>
                </a:lnTo>
                <a:lnTo>
                  <a:pt x="8160684" y="7410392"/>
                </a:lnTo>
                <a:cubicBezTo>
                  <a:pt x="8160684" y="7400446"/>
                  <a:pt x="8165656" y="7400446"/>
                  <a:pt x="8175604" y="7410392"/>
                </a:cubicBezTo>
                <a:cubicBezTo>
                  <a:pt x="8175604" y="7410392"/>
                  <a:pt x="8170630" y="7415364"/>
                  <a:pt x="8160684" y="7425310"/>
                </a:cubicBezTo>
                <a:cubicBezTo>
                  <a:pt x="8150738" y="7435256"/>
                  <a:pt x="8150738" y="7440228"/>
                  <a:pt x="8160684" y="7440228"/>
                </a:cubicBezTo>
                <a:lnTo>
                  <a:pt x="8130846" y="7455148"/>
                </a:lnTo>
                <a:lnTo>
                  <a:pt x="8130846" y="7484987"/>
                </a:lnTo>
                <a:lnTo>
                  <a:pt x="8145766" y="7484987"/>
                </a:lnTo>
                <a:cubicBezTo>
                  <a:pt x="8125874" y="7494931"/>
                  <a:pt x="8115928" y="7504879"/>
                  <a:pt x="8115928" y="7514823"/>
                </a:cubicBezTo>
                <a:lnTo>
                  <a:pt x="8115928" y="7544661"/>
                </a:lnTo>
                <a:cubicBezTo>
                  <a:pt x="8096035" y="7544661"/>
                  <a:pt x="8081117" y="7549635"/>
                  <a:pt x="8071171" y="7559581"/>
                </a:cubicBezTo>
                <a:lnTo>
                  <a:pt x="8130846" y="7559581"/>
                </a:lnTo>
                <a:lnTo>
                  <a:pt x="8115928" y="7574500"/>
                </a:lnTo>
                <a:cubicBezTo>
                  <a:pt x="8096035" y="7584446"/>
                  <a:pt x="8081117" y="7589420"/>
                  <a:pt x="8071171" y="7589420"/>
                </a:cubicBezTo>
                <a:lnTo>
                  <a:pt x="8041332" y="7604338"/>
                </a:lnTo>
                <a:lnTo>
                  <a:pt x="8071171" y="7619256"/>
                </a:lnTo>
                <a:lnTo>
                  <a:pt x="8086089" y="7619256"/>
                </a:lnTo>
                <a:cubicBezTo>
                  <a:pt x="8076143" y="7619256"/>
                  <a:pt x="8071171" y="7624230"/>
                  <a:pt x="8071171" y="7634176"/>
                </a:cubicBezTo>
                <a:cubicBezTo>
                  <a:pt x="8071171" y="7634176"/>
                  <a:pt x="8066199" y="7634176"/>
                  <a:pt x="8056251" y="7634176"/>
                </a:cubicBezTo>
                <a:cubicBezTo>
                  <a:pt x="8046304" y="7634176"/>
                  <a:pt x="8033872" y="7641634"/>
                  <a:pt x="8018954" y="7656555"/>
                </a:cubicBezTo>
                <a:cubicBezTo>
                  <a:pt x="8004034" y="7671473"/>
                  <a:pt x="7999062" y="7683907"/>
                  <a:pt x="8004034" y="7693851"/>
                </a:cubicBezTo>
                <a:cubicBezTo>
                  <a:pt x="8009006" y="7703797"/>
                  <a:pt x="8006522" y="7708771"/>
                  <a:pt x="7996576" y="7708771"/>
                </a:cubicBezTo>
                <a:cubicBezTo>
                  <a:pt x="7986628" y="7708771"/>
                  <a:pt x="7981656" y="7713743"/>
                  <a:pt x="7981656" y="7723689"/>
                </a:cubicBezTo>
                <a:cubicBezTo>
                  <a:pt x="7971710" y="7713743"/>
                  <a:pt x="7961766" y="7708771"/>
                  <a:pt x="7951818" y="7708771"/>
                </a:cubicBezTo>
                <a:lnTo>
                  <a:pt x="7951818" y="7723689"/>
                </a:lnTo>
                <a:cubicBezTo>
                  <a:pt x="7971710" y="7733635"/>
                  <a:pt x="7976684" y="7743582"/>
                  <a:pt x="7966738" y="7753528"/>
                </a:cubicBezTo>
                <a:cubicBezTo>
                  <a:pt x="7966738" y="7743582"/>
                  <a:pt x="7966738" y="7738610"/>
                  <a:pt x="7966738" y="7738610"/>
                </a:cubicBezTo>
                <a:cubicBezTo>
                  <a:pt x="7966738" y="7738610"/>
                  <a:pt x="7961766" y="7738610"/>
                  <a:pt x="7951818" y="7738610"/>
                </a:cubicBezTo>
                <a:cubicBezTo>
                  <a:pt x="7961766" y="7748554"/>
                  <a:pt x="7966738" y="7753528"/>
                  <a:pt x="7966738" y="7753528"/>
                </a:cubicBezTo>
                <a:lnTo>
                  <a:pt x="7936900" y="7753528"/>
                </a:lnTo>
                <a:lnTo>
                  <a:pt x="7936900" y="7768446"/>
                </a:lnTo>
                <a:cubicBezTo>
                  <a:pt x="7946846" y="7768446"/>
                  <a:pt x="7954306" y="7770932"/>
                  <a:pt x="7959278" y="7775906"/>
                </a:cubicBezTo>
                <a:cubicBezTo>
                  <a:pt x="7964250" y="7780880"/>
                  <a:pt x="7961766" y="7783366"/>
                  <a:pt x="7951818" y="7783366"/>
                </a:cubicBezTo>
                <a:lnTo>
                  <a:pt x="7951818" y="7798284"/>
                </a:lnTo>
                <a:cubicBezTo>
                  <a:pt x="7951818" y="7788338"/>
                  <a:pt x="7949332" y="7783366"/>
                  <a:pt x="7944360" y="7783366"/>
                </a:cubicBezTo>
                <a:cubicBezTo>
                  <a:pt x="7939388" y="7783366"/>
                  <a:pt x="7931928" y="7783366"/>
                  <a:pt x="7921981" y="7783366"/>
                </a:cubicBezTo>
                <a:lnTo>
                  <a:pt x="7907061" y="7783366"/>
                </a:lnTo>
                <a:cubicBezTo>
                  <a:pt x="7907061" y="7793312"/>
                  <a:pt x="7907061" y="7800770"/>
                  <a:pt x="7907061" y="7805744"/>
                </a:cubicBezTo>
                <a:cubicBezTo>
                  <a:pt x="7907061" y="7810718"/>
                  <a:pt x="7907061" y="7813204"/>
                  <a:pt x="7907061" y="7813204"/>
                </a:cubicBezTo>
                <a:cubicBezTo>
                  <a:pt x="7897115" y="7833097"/>
                  <a:pt x="7892143" y="7845527"/>
                  <a:pt x="7892143" y="7850501"/>
                </a:cubicBezTo>
                <a:cubicBezTo>
                  <a:pt x="7892143" y="7855475"/>
                  <a:pt x="7887171" y="7857961"/>
                  <a:pt x="7877222" y="7857961"/>
                </a:cubicBezTo>
                <a:lnTo>
                  <a:pt x="7892143" y="7887799"/>
                </a:lnTo>
                <a:cubicBezTo>
                  <a:pt x="7892143" y="7897743"/>
                  <a:pt x="7902089" y="7902717"/>
                  <a:pt x="7921981" y="7902717"/>
                </a:cubicBezTo>
                <a:lnTo>
                  <a:pt x="7936900" y="7902717"/>
                </a:lnTo>
                <a:cubicBezTo>
                  <a:pt x="7926954" y="7912664"/>
                  <a:pt x="7921981" y="7917636"/>
                  <a:pt x="7921981" y="7917636"/>
                </a:cubicBezTo>
                <a:lnTo>
                  <a:pt x="7907061" y="7947474"/>
                </a:lnTo>
                <a:lnTo>
                  <a:pt x="7892143" y="7977312"/>
                </a:lnTo>
                <a:lnTo>
                  <a:pt x="7907061" y="7977312"/>
                </a:lnTo>
                <a:cubicBezTo>
                  <a:pt x="7897115" y="7987258"/>
                  <a:pt x="7887171" y="7997205"/>
                  <a:pt x="7877222" y="8007151"/>
                </a:cubicBezTo>
                <a:lnTo>
                  <a:pt x="7892143" y="8007151"/>
                </a:lnTo>
                <a:lnTo>
                  <a:pt x="7877222" y="8022069"/>
                </a:lnTo>
                <a:cubicBezTo>
                  <a:pt x="7857332" y="8032015"/>
                  <a:pt x="7842414" y="8036989"/>
                  <a:pt x="7832466" y="8036989"/>
                </a:cubicBezTo>
                <a:lnTo>
                  <a:pt x="7817548" y="8051907"/>
                </a:lnTo>
                <a:lnTo>
                  <a:pt x="7892143" y="8051907"/>
                </a:lnTo>
                <a:lnTo>
                  <a:pt x="7847386" y="8081746"/>
                </a:lnTo>
                <a:cubicBezTo>
                  <a:pt x="7847386" y="8081746"/>
                  <a:pt x="7842414" y="8081746"/>
                  <a:pt x="7832466" y="8081746"/>
                </a:cubicBezTo>
                <a:cubicBezTo>
                  <a:pt x="7822520" y="8081746"/>
                  <a:pt x="7812576" y="8086720"/>
                  <a:pt x="7802628" y="8096664"/>
                </a:cubicBezTo>
                <a:lnTo>
                  <a:pt x="7832466" y="8096664"/>
                </a:lnTo>
                <a:lnTo>
                  <a:pt x="7877222" y="8111584"/>
                </a:lnTo>
                <a:cubicBezTo>
                  <a:pt x="7877222" y="8111584"/>
                  <a:pt x="7867276" y="8111584"/>
                  <a:pt x="7847386" y="8111584"/>
                </a:cubicBezTo>
                <a:cubicBezTo>
                  <a:pt x="7837438" y="8111584"/>
                  <a:pt x="7832466" y="8116556"/>
                  <a:pt x="7832466" y="8126502"/>
                </a:cubicBezTo>
                <a:cubicBezTo>
                  <a:pt x="7832466" y="8126502"/>
                  <a:pt x="7827494" y="8126502"/>
                  <a:pt x="7817548" y="8126502"/>
                </a:cubicBezTo>
                <a:cubicBezTo>
                  <a:pt x="7807600" y="8126502"/>
                  <a:pt x="7797656" y="8133962"/>
                  <a:pt x="7787710" y="8148880"/>
                </a:cubicBezTo>
                <a:cubicBezTo>
                  <a:pt x="7777764" y="8163800"/>
                  <a:pt x="7772792" y="8176233"/>
                  <a:pt x="7772792" y="8186179"/>
                </a:cubicBezTo>
                <a:lnTo>
                  <a:pt x="7757872" y="8186179"/>
                </a:lnTo>
                <a:lnTo>
                  <a:pt x="7757872" y="8201097"/>
                </a:lnTo>
                <a:lnTo>
                  <a:pt x="7742953" y="8201097"/>
                </a:lnTo>
                <a:cubicBezTo>
                  <a:pt x="7733005" y="8191151"/>
                  <a:pt x="7723061" y="8186179"/>
                  <a:pt x="7713115" y="8186179"/>
                </a:cubicBezTo>
                <a:lnTo>
                  <a:pt x="7713115" y="8201097"/>
                </a:lnTo>
                <a:cubicBezTo>
                  <a:pt x="7733005" y="8211043"/>
                  <a:pt x="7737981" y="8225963"/>
                  <a:pt x="7728033" y="8245853"/>
                </a:cubicBezTo>
                <a:cubicBezTo>
                  <a:pt x="7728033" y="8255802"/>
                  <a:pt x="7723061" y="8255802"/>
                  <a:pt x="7713115" y="8245853"/>
                </a:cubicBezTo>
                <a:lnTo>
                  <a:pt x="7698197" y="8216017"/>
                </a:lnTo>
                <a:lnTo>
                  <a:pt x="7683277" y="8201097"/>
                </a:lnTo>
                <a:cubicBezTo>
                  <a:pt x="7673331" y="8201097"/>
                  <a:pt x="7658410" y="8206071"/>
                  <a:pt x="7638520" y="8216017"/>
                </a:cubicBezTo>
                <a:lnTo>
                  <a:pt x="7608682" y="8216017"/>
                </a:lnTo>
                <a:cubicBezTo>
                  <a:pt x="7618628" y="8216017"/>
                  <a:pt x="7623602" y="8213531"/>
                  <a:pt x="7623602" y="8208557"/>
                </a:cubicBezTo>
                <a:cubicBezTo>
                  <a:pt x="7623602" y="8203585"/>
                  <a:pt x="7618628" y="8201097"/>
                  <a:pt x="7608682" y="8201097"/>
                </a:cubicBezTo>
                <a:lnTo>
                  <a:pt x="7563925" y="8201097"/>
                </a:lnTo>
                <a:lnTo>
                  <a:pt x="7549005" y="8216017"/>
                </a:lnTo>
                <a:cubicBezTo>
                  <a:pt x="7529115" y="8216017"/>
                  <a:pt x="7514197" y="8216017"/>
                  <a:pt x="7504249" y="8216017"/>
                </a:cubicBezTo>
                <a:cubicBezTo>
                  <a:pt x="7504249" y="8216017"/>
                  <a:pt x="7499277" y="8213531"/>
                  <a:pt x="7489331" y="8208557"/>
                </a:cubicBezTo>
                <a:cubicBezTo>
                  <a:pt x="7479384" y="8203585"/>
                  <a:pt x="7474410" y="8206071"/>
                  <a:pt x="7474410" y="8216017"/>
                </a:cubicBezTo>
                <a:lnTo>
                  <a:pt x="7459492" y="8201097"/>
                </a:lnTo>
                <a:cubicBezTo>
                  <a:pt x="7459492" y="8191151"/>
                  <a:pt x="7457004" y="8186179"/>
                  <a:pt x="7452032" y="8186179"/>
                </a:cubicBezTo>
                <a:cubicBezTo>
                  <a:pt x="7447060" y="8186179"/>
                  <a:pt x="7444574" y="8191151"/>
                  <a:pt x="7444574" y="8201097"/>
                </a:cubicBezTo>
                <a:lnTo>
                  <a:pt x="7444574" y="8216017"/>
                </a:lnTo>
                <a:cubicBezTo>
                  <a:pt x="7454520" y="8225963"/>
                  <a:pt x="7464464" y="8225963"/>
                  <a:pt x="7474410" y="8216017"/>
                </a:cubicBezTo>
                <a:lnTo>
                  <a:pt x="7459492" y="8230935"/>
                </a:lnTo>
                <a:lnTo>
                  <a:pt x="7429654" y="8230935"/>
                </a:lnTo>
                <a:lnTo>
                  <a:pt x="7414736" y="8245853"/>
                </a:lnTo>
                <a:cubicBezTo>
                  <a:pt x="7404790" y="8245853"/>
                  <a:pt x="7399815" y="8248341"/>
                  <a:pt x="7399815" y="8253313"/>
                </a:cubicBezTo>
                <a:cubicBezTo>
                  <a:pt x="7399815" y="8258288"/>
                  <a:pt x="7394843" y="8260774"/>
                  <a:pt x="7384897" y="8260774"/>
                </a:cubicBezTo>
                <a:lnTo>
                  <a:pt x="7384897" y="8245853"/>
                </a:lnTo>
                <a:lnTo>
                  <a:pt x="7369979" y="8260774"/>
                </a:lnTo>
                <a:cubicBezTo>
                  <a:pt x="7369979" y="8270720"/>
                  <a:pt x="7367491" y="8280666"/>
                  <a:pt x="7362519" y="8290612"/>
                </a:cubicBezTo>
                <a:cubicBezTo>
                  <a:pt x="7357547" y="8300558"/>
                  <a:pt x="7350087" y="8305530"/>
                  <a:pt x="7340141" y="8305530"/>
                </a:cubicBezTo>
                <a:lnTo>
                  <a:pt x="7340141" y="8290612"/>
                </a:lnTo>
                <a:lnTo>
                  <a:pt x="7340141" y="8275692"/>
                </a:lnTo>
                <a:lnTo>
                  <a:pt x="7325221" y="8275692"/>
                </a:lnTo>
                <a:lnTo>
                  <a:pt x="7355059" y="8230935"/>
                </a:lnTo>
                <a:lnTo>
                  <a:pt x="7325221" y="8230935"/>
                </a:lnTo>
                <a:cubicBezTo>
                  <a:pt x="7305330" y="8220989"/>
                  <a:pt x="7285436" y="8211043"/>
                  <a:pt x="7265546" y="8201097"/>
                </a:cubicBezTo>
                <a:cubicBezTo>
                  <a:pt x="7245654" y="8191151"/>
                  <a:pt x="7235708" y="8176233"/>
                  <a:pt x="7235708" y="8156340"/>
                </a:cubicBezTo>
                <a:cubicBezTo>
                  <a:pt x="7225761" y="8156340"/>
                  <a:pt x="7220789" y="8156340"/>
                  <a:pt x="7220789" y="8156340"/>
                </a:cubicBezTo>
                <a:lnTo>
                  <a:pt x="7205869" y="8141422"/>
                </a:lnTo>
                <a:cubicBezTo>
                  <a:pt x="7215815" y="8141422"/>
                  <a:pt x="7220789" y="8136448"/>
                  <a:pt x="7220789" y="8126502"/>
                </a:cubicBezTo>
                <a:cubicBezTo>
                  <a:pt x="7220789" y="8116556"/>
                  <a:pt x="7225761" y="8106610"/>
                  <a:pt x="7235708" y="8096664"/>
                </a:cubicBezTo>
                <a:lnTo>
                  <a:pt x="7220789" y="8096664"/>
                </a:lnTo>
                <a:lnTo>
                  <a:pt x="7205869" y="8096664"/>
                </a:lnTo>
                <a:cubicBezTo>
                  <a:pt x="7215815" y="8096664"/>
                  <a:pt x="7215815" y="8101638"/>
                  <a:pt x="7205869" y="8111584"/>
                </a:cubicBezTo>
                <a:lnTo>
                  <a:pt x="7146195" y="8126502"/>
                </a:lnTo>
                <a:cubicBezTo>
                  <a:pt x="7146195" y="8116556"/>
                  <a:pt x="7151167" y="8111584"/>
                  <a:pt x="7161113" y="8111584"/>
                </a:cubicBezTo>
                <a:cubicBezTo>
                  <a:pt x="7171059" y="8111584"/>
                  <a:pt x="7176031" y="8106610"/>
                  <a:pt x="7176031" y="8096664"/>
                </a:cubicBezTo>
                <a:cubicBezTo>
                  <a:pt x="7176031" y="8086720"/>
                  <a:pt x="7178519" y="8079259"/>
                  <a:pt x="7183491" y="8074285"/>
                </a:cubicBezTo>
                <a:cubicBezTo>
                  <a:pt x="7188463" y="8069313"/>
                  <a:pt x="7176031" y="8066827"/>
                  <a:pt x="7146195" y="8066827"/>
                </a:cubicBezTo>
                <a:lnTo>
                  <a:pt x="7176031" y="8051907"/>
                </a:lnTo>
                <a:lnTo>
                  <a:pt x="7086518" y="8007151"/>
                </a:lnTo>
                <a:cubicBezTo>
                  <a:pt x="7086518" y="7997205"/>
                  <a:pt x="7081546" y="7992230"/>
                  <a:pt x="7071598" y="7992230"/>
                </a:cubicBezTo>
                <a:cubicBezTo>
                  <a:pt x="7081546" y="7982286"/>
                  <a:pt x="7081546" y="7977312"/>
                  <a:pt x="7071598" y="7977312"/>
                </a:cubicBezTo>
                <a:lnTo>
                  <a:pt x="7041761" y="7977312"/>
                </a:lnTo>
                <a:lnTo>
                  <a:pt x="7026841" y="7992230"/>
                </a:lnTo>
                <a:cubicBezTo>
                  <a:pt x="7026841" y="7982286"/>
                  <a:pt x="7021869" y="7977312"/>
                  <a:pt x="7011923" y="7977312"/>
                </a:cubicBezTo>
                <a:lnTo>
                  <a:pt x="7026841" y="7962394"/>
                </a:lnTo>
                <a:lnTo>
                  <a:pt x="7011923" y="7947474"/>
                </a:lnTo>
                <a:lnTo>
                  <a:pt x="6997003" y="7947474"/>
                </a:lnTo>
                <a:cubicBezTo>
                  <a:pt x="6997003" y="7937530"/>
                  <a:pt x="6999491" y="7932556"/>
                  <a:pt x="7004463" y="7932556"/>
                </a:cubicBezTo>
                <a:cubicBezTo>
                  <a:pt x="7009437" y="7932556"/>
                  <a:pt x="7011923" y="7927582"/>
                  <a:pt x="7011923" y="7917636"/>
                </a:cubicBezTo>
                <a:cubicBezTo>
                  <a:pt x="7011923" y="7907691"/>
                  <a:pt x="7001977" y="7907691"/>
                  <a:pt x="6982085" y="7917636"/>
                </a:cubicBezTo>
                <a:lnTo>
                  <a:pt x="6967166" y="7917636"/>
                </a:lnTo>
                <a:lnTo>
                  <a:pt x="6967166" y="7902717"/>
                </a:lnTo>
                <a:cubicBezTo>
                  <a:pt x="6957220" y="7902717"/>
                  <a:pt x="6952248" y="7902717"/>
                  <a:pt x="6952248" y="7902717"/>
                </a:cubicBezTo>
                <a:lnTo>
                  <a:pt x="6967166" y="7917636"/>
                </a:lnTo>
                <a:lnTo>
                  <a:pt x="6937328" y="7917636"/>
                </a:lnTo>
                <a:cubicBezTo>
                  <a:pt x="6917436" y="7917636"/>
                  <a:pt x="6902518" y="7922610"/>
                  <a:pt x="6892572" y="7932556"/>
                </a:cubicBezTo>
                <a:lnTo>
                  <a:pt x="6877651" y="7947474"/>
                </a:lnTo>
                <a:lnTo>
                  <a:pt x="6877651" y="7932556"/>
                </a:lnTo>
                <a:lnTo>
                  <a:pt x="6862733" y="7932556"/>
                </a:lnTo>
                <a:cubicBezTo>
                  <a:pt x="6852787" y="7942502"/>
                  <a:pt x="6847815" y="7942502"/>
                  <a:pt x="6847815" y="7932556"/>
                </a:cubicBezTo>
                <a:lnTo>
                  <a:pt x="6817977" y="7962394"/>
                </a:lnTo>
                <a:cubicBezTo>
                  <a:pt x="6817977" y="7952448"/>
                  <a:pt x="6825437" y="7942502"/>
                  <a:pt x="6840355" y="7932556"/>
                </a:cubicBezTo>
                <a:cubicBezTo>
                  <a:pt x="6855273" y="7922610"/>
                  <a:pt x="6857761" y="7915150"/>
                  <a:pt x="6847815" y="7910178"/>
                </a:cubicBezTo>
                <a:cubicBezTo>
                  <a:pt x="6837869" y="7905203"/>
                  <a:pt x="6827923" y="7905203"/>
                  <a:pt x="6817977" y="7910178"/>
                </a:cubicBezTo>
                <a:cubicBezTo>
                  <a:pt x="6808031" y="7915150"/>
                  <a:pt x="6803057" y="7912664"/>
                  <a:pt x="6803057" y="7902717"/>
                </a:cubicBezTo>
                <a:cubicBezTo>
                  <a:pt x="6803057" y="7902717"/>
                  <a:pt x="6803057" y="7897743"/>
                  <a:pt x="6803057" y="7887799"/>
                </a:cubicBezTo>
                <a:cubicBezTo>
                  <a:pt x="6803057" y="7887799"/>
                  <a:pt x="6800571" y="7892771"/>
                  <a:pt x="6795599" y="7902717"/>
                </a:cubicBezTo>
                <a:cubicBezTo>
                  <a:pt x="6790624" y="7912664"/>
                  <a:pt x="6793110" y="7920122"/>
                  <a:pt x="6803057" y="7925096"/>
                </a:cubicBezTo>
                <a:cubicBezTo>
                  <a:pt x="6813003" y="7930070"/>
                  <a:pt x="6822949" y="7927582"/>
                  <a:pt x="6832895" y="7917636"/>
                </a:cubicBezTo>
                <a:lnTo>
                  <a:pt x="6817977" y="7932556"/>
                </a:lnTo>
                <a:lnTo>
                  <a:pt x="6773220" y="7932556"/>
                </a:lnTo>
                <a:lnTo>
                  <a:pt x="6773220" y="7947474"/>
                </a:lnTo>
                <a:cubicBezTo>
                  <a:pt x="6763274" y="7957420"/>
                  <a:pt x="6753328" y="7962394"/>
                  <a:pt x="6743382" y="7962394"/>
                </a:cubicBezTo>
                <a:lnTo>
                  <a:pt x="6743382" y="7947474"/>
                </a:lnTo>
                <a:cubicBezTo>
                  <a:pt x="6763274" y="7937530"/>
                  <a:pt x="6763274" y="7932556"/>
                  <a:pt x="6743382" y="7932556"/>
                </a:cubicBezTo>
                <a:lnTo>
                  <a:pt x="6728462" y="7962394"/>
                </a:lnTo>
                <a:cubicBezTo>
                  <a:pt x="6718516" y="7972338"/>
                  <a:pt x="6713544" y="7982286"/>
                  <a:pt x="6713544" y="7992230"/>
                </a:cubicBezTo>
                <a:cubicBezTo>
                  <a:pt x="6713544" y="8002177"/>
                  <a:pt x="6708572" y="8007151"/>
                  <a:pt x="6698625" y="8007151"/>
                </a:cubicBezTo>
                <a:lnTo>
                  <a:pt x="6698625" y="7992230"/>
                </a:lnTo>
                <a:cubicBezTo>
                  <a:pt x="6698625" y="7992230"/>
                  <a:pt x="6698625" y="7987258"/>
                  <a:pt x="6698625" y="7977312"/>
                </a:cubicBezTo>
                <a:cubicBezTo>
                  <a:pt x="6688679" y="7977312"/>
                  <a:pt x="6683705" y="7974826"/>
                  <a:pt x="6683705" y="7969852"/>
                </a:cubicBezTo>
                <a:cubicBezTo>
                  <a:pt x="6683705" y="7964880"/>
                  <a:pt x="6688679" y="7957420"/>
                  <a:pt x="6698625" y="7947474"/>
                </a:cubicBezTo>
                <a:lnTo>
                  <a:pt x="6713544" y="7932556"/>
                </a:lnTo>
                <a:lnTo>
                  <a:pt x="6683705" y="7917636"/>
                </a:lnTo>
                <a:lnTo>
                  <a:pt x="6609110" y="7887799"/>
                </a:lnTo>
                <a:cubicBezTo>
                  <a:pt x="6599164" y="7877853"/>
                  <a:pt x="6594192" y="7872879"/>
                  <a:pt x="6594192" y="7872879"/>
                </a:cubicBezTo>
                <a:lnTo>
                  <a:pt x="6579272" y="7857961"/>
                </a:lnTo>
                <a:cubicBezTo>
                  <a:pt x="6579272" y="7848015"/>
                  <a:pt x="6574300" y="7843041"/>
                  <a:pt x="6564354" y="7843041"/>
                </a:cubicBezTo>
                <a:lnTo>
                  <a:pt x="6549436" y="7843041"/>
                </a:lnTo>
                <a:cubicBezTo>
                  <a:pt x="6549436" y="7833097"/>
                  <a:pt x="6544462" y="7828123"/>
                  <a:pt x="6534516" y="7828123"/>
                </a:cubicBezTo>
                <a:lnTo>
                  <a:pt x="6534516" y="7843041"/>
                </a:lnTo>
                <a:cubicBezTo>
                  <a:pt x="6524569" y="7843041"/>
                  <a:pt x="6517109" y="7848015"/>
                  <a:pt x="6512137" y="7857961"/>
                </a:cubicBezTo>
                <a:cubicBezTo>
                  <a:pt x="6507165" y="7867907"/>
                  <a:pt x="6504677" y="7867907"/>
                  <a:pt x="6504677" y="7857961"/>
                </a:cubicBezTo>
                <a:lnTo>
                  <a:pt x="6474841" y="7872879"/>
                </a:lnTo>
                <a:cubicBezTo>
                  <a:pt x="6474841" y="7872879"/>
                  <a:pt x="6472353" y="7870393"/>
                  <a:pt x="6467381" y="7865421"/>
                </a:cubicBezTo>
                <a:cubicBezTo>
                  <a:pt x="6462407" y="7860447"/>
                  <a:pt x="6459921" y="7857961"/>
                  <a:pt x="6459921" y="7857961"/>
                </a:cubicBezTo>
                <a:cubicBezTo>
                  <a:pt x="6459921" y="7857961"/>
                  <a:pt x="6457435" y="7857961"/>
                  <a:pt x="6452461" y="7857961"/>
                </a:cubicBezTo>
                <a:cubicBezTo>
                  <a:pt x="6447489" y="7857961"/>
                  <a:pt x="6440028" y="7862933"/>
                  <a:pt x="6430082" y="7872879"/>
                </a:cubicBezTo>
                <a:lnTo>
                  <a:pt x="6415164" y="7887799"/>
                </a:lnTo>
                <a:cubicBezTo>
                  <a:pt x="6415164" y="7887799"/>
                  <a:pt x="6410193" y="7887799"/>
                  <a:pt x="6400244" y="7887799"/>
                </a:cubicBezTo>
                <a:cubicBezTo>
                  <a:pt x="6390298" y="7887799"/>
                  <a:pt x="6385326" y="7887799"/>
                  <a:pt x="6385326" y="7887799"/>
                </a:cubicBezTo>
                <a:lnTo>
                  <a:pt x="6370408" y="7887799"/>
                </a:lnTo>
                <a:cubicBezTo>
                  <a:pt x="6370408" y="7877853"/>
                  <a:pt x="6370408" y="7872879"/>
                  <a:pt x="6370408" y="7872879"/>
                </a:cubicBezTo>
                <a:cubicBezTo>
                  <a:pt x="6360462" y="7872879"/>
                  <a:pt x="6355488" y="7870393"/>
                  <a:pt x="6355488" y="7865421"/>
                </a:cubicBezTo>
                <a:cubicBezTo>
                  <a:pt x="6355488" y="7860447"/>
                  <a:pt x="6350516" y="7857961"/>
                  <a:pt x="6340569" y="7857961"/>
                </a:cubicBezTo>
                <a:lnTo>
                  <a:pt x="6325649" y="7857961"/>
                </a:lnTo>
                <a:cubicBezTo>
                  <a:pt x="6305759" y="7877853"/>
                  <a:pt x="6290839" y="7872879"/>
                  <a:pt x="6280893" y="7843041"/>
                </a:cubicBezTo>
                <a:cubicBezTo>
                  <a:pt x="6280893" y="7833097"/>
                  <a:pt x="6278407" y="7828123"/>
                  <a:pt x="6273435" y="7828123"/>
                </a:cubicBezTo>
                <a:cubicBezTo>
                  <a:pt x="6268460" y="7828123"/>
                  <a:pt x="6263488" y="7828123"/>
                  <a:pt x="6258514" y="7828123"/>
                </a:cubicBezTo>
                <a:cubicBezTo>
                  <a:pt x="6253542" y="7828123"/>
                  <a:pt x="6248568" y="7828123"/>
                  <a:pt x="6243596" y="7828123"/>
                </a:cubicBezTo>
                <a:cubicBezTo>
                  <a:pt x="6238623" y="7828123"/>
                  <a:pt x="6236136" y="7833097"/>
                  <a:pt x="6236136" y="7843041"/>
                </a:cubicBezTo>
                <a:cubicBezTo>
                  <a:pt x="6236136" y="7852987"/>
                  <a:pt x="6236136" y="7862933"/>
                  <a:pt x="6236136" y="7872879"/>
                </a:cubicBezTo>
                <a:lnTo>
                  <a:pt x="6221218" y="7857961"/>
                </a:lnTo>
                <a:cubicBezTo>
                  <a:pt x="6211272" y="7848015"/>
                  <a:pt x="6211272" y="7843041"/>
                  <a:pt x="6221218" y="7843041"/>
                </a:cubicBezTo>
                <a:lnTo>
                  <a:pt x="6206298" y="7843041"/>
                </a:lnTo>
                <a:cubicBezTo>
                  <a:pt x="6196352" y="7852987"/>
                  <a:pt x="6191380" y="7860447"/>
                  <a:pt x="6191380" y="7865421"/>
                </a:cubicBezTo>
                <a:cubicBezTo>
                  <a:pt x="6191380" y="7870393"/>
                  <a:pt x="6196352" y="7882825"/>
                  <a:pt x="6206298" y="7902717"/>
                </a:cubicBezTo>
                <a:lnTo>
                  <a:pt x="6176460" y="7887799"/>
                </a:lnTo>
                <a:cubicBezTo>
                  <a:pt x="6166514" y="7857961"/>
                  <a:pt x="6159056" y="7840555"/>
                  <a:pt x="6154082" y="7835583"/>
                </a:cubicBezTo>
                <a:cubicBezTo>
                  <a:pt x="6149110" y="7830609"/>
                  <a:pt x="6141649" y="7823149"/>
                  <a:pt x="6131703" y="7813204"/>
                </a:cubicBezTo>
                <a:cubicBezTo>
                  <a:pt x="6131703" y="7833097"/>
                  <a:pt x="6134191" y="7850501"/>
                  <a:pt x="6139163" y="7865421"/>
                </a:cubicBezTo>
                <a:cubicBezTo>
                  <a:pt x="6144135" y="7880339"/>
                  <a:pt x="6154082" y="7905203"/>
                  <a:pt x="6169002" y="7940016"/>
                </a:cubicBezTo>
                <a:cubicBezTo>
                  <a:pt x="6183920" y="7974826"/>
                  <a:pt x="6186406" y="7992230"/>
                  <a:pt x="6176460" y="7992230"/>
                </a:cubicBezTo>
                <a:lnTo>
                  <a:pt x="6176460" y="8007151"/>
                </a:lnTo>
                <a:cubicBezTo>
                  <a:pt x="6186406" y="8007151"/>
                  <a:pt x="6193866" y="8014611"/>
                  <a:pt x="6198840" y="8029529"/>
                </a:cubicBezTo>
                <a:cubicBezTo>
                  <a:pt x="6203812" y="8044447"/>
                  <a:pt x="6213758" y="8064339"/>
                  <a:pt x="6228676" y="8089206"/>
                </a:cubicBezTo>
                <a:cubicBezTo>
                  <a:pt x="6243596" y="8114070"/>
                  <a:pt x="6246082" y="8126502"/>
                  <a:pt x="6236136" y="8126502"/>
                </a:cubicBezTo>
                <a:cubicBezTo>
                  <a:pt x="6236136" y="8126502"/>
                  <a:pt x="6231164" y="8126502"/>
                  <a:pt x="6221218" y="8126502"/>
                </a:cubicBezTo>
                <a:lnTo>
                  <a:pt x="6236136" y="8156340"/>
                </a:lnTo>
                <a:lnTo>
                  <a:pt x="6221218" y="8171259"/>
                </a:lnTo>
                <a:lnTo>
                  <a:pt x="6236136" y="8186179"/>
                </a:lnTo>
                <a:lnTo>
                  <a:pt x="6221218" y="8216017"/>
                </a:lnTo>
                <a:cubicBezTo>
                  <a:pt x="6211272" y="8216017"/>
                  <a:pt x="6211272" y="8220989"/>
                  <a:pt x="6221218" y="8230935"/>
                </a:cubicBezTo>
                <a:cubicBezTo>
                  <a:pt x="6221218" y="8240881"/>
                  <a:pt x="6221218" y="8245853"/>
                  <a:pt x="6221218" y="8245853"/>
                </a:cubicBezTo>
                <a:lnTo>
                  <a:pt x="6236136" y="8230935"/>
                </a:lnTo>
                <a:cubicBezTo>
                  <a:pt x="6246082" y="8220989"/>
                  <a:pt x="6256028" y="8216017"/>
                  <a:pt x="6265974" y="8216017"/>
                </a:cubicBezTo>
                <a:cubicBezTo>
                  <a:pt x="6268460" y="8216017"/>
                  <a:pt x="6270325" y="8215704"/>
                  <a:pt x="6271568" y="8215083"/>
                </a:cubicBezTo>
                <a:lnTo>
                  <a:pt x="6272368" y="8213886"/>
                </a:lnTo>
                <a:lnTo>
                  <a:pt x="6280893" y="8230935"/>
                </a:lnTo>
                <a:lnTo>
                  <a:pt x="6295813" y="8245853"/>
                </a:lnTo>
                <a:cubicBezTo>
                  <a:pt x="6285867" y="8245853"/>
                  <a:pt x="6280893" y="8245853"/>
                  <a:pt x="6280893" y="8245853"/>
                </a:cubicBezTo>
                <a:cubicBezTo>
                  <a:pt x="6280893" y="8255802"/>
                  <a:pt x="6283381" y="8260774"/>
                  <a:pt x="6288353" y="8260774"/>
                </a:cubicBezTo>
                <a:cubicBezTo>
                  <a:pt x="6293325" y="8260774"/>
                  <a:pt x="6295813" y="8260774"/>
                  <a:pt x="6295813" y="8260774"/>
                </a:cubicBezTo>
                <a:cubicBezTo>
                  <a:pt x="6305759" y="8270720"/>
                  <a:pt x="6310731" y="8275692"/>
                  <a:pt x="6310731" y="8275692"/>
                </a:cubicBezTo>
                <a:lnTo>
                  <a:pt x="6280893" y="8260774"/>
                </a:lnTo>
                <a:cubicBezTo>
                  <a:pt x="6270946" y="8240881"/>
                  <a:pt x="6261000" y="8230935"/>
                  <a:pt x="6251054" y="8230935"/>
                </a:cubicBezTo>
                <a:lnTo>
                  <a:pt x="6265974" y="8275692"/>
                </a:lnTo>
                <a:cubicBezTo>
                  <a:pt x="6275921" y="8275692"/>
                  <a:pt x="6280893" y="8285640"/>
                  <a:pt x="6280893" y="8305530"/>
                </a:cubicBezTo>
                <a:lnTo>
                  <a:pt x="6280893" y="8320448"/>
                </a:lnTo>
                <a:cubicBezTo>
                  <a:pt x="6270946" y="8320448"/>
                  <a:pt x="6265974" y="8325422"/>
                  <a:pt x="6265974" y="8335368"/>
                </a:cubicBezTo>
                <a:lnTo>
                  <a:pt x="6280893" y="8350287"/>
                </a:lnTo>
                <a:lnTo>
                  <a:pt x="6295813" y="8365207"/>
                </a:lnTo>
                <a:cubicBezTo>
                  <a:pt x="6305759" y="8365207"/>
                  <a:pt x="6310731" y="8370179"/>
                  <a:pt x="6310731" y="8380125"/>
                </a:cubicBezTo>
                <a:lnTo>
                  <a:pt x="6325649" y="8409963"/>
                </a:lnTo>
                <a:lnTo>
                  <a:pt x="6325649" y="8424881"/>
                </a:lnTo>
                <a:cubicBezTo>
                  <a:pt x="6325649" y="8424881"/>
                  <a:pt x="6328137" y="8427370"/>
                  <a:pt x="6333109" y="8432342"/>
                </a:cubicBezTo>
                <a:cubicBezTo>
                  <a:pt x="6338083" y="8437316"/>
                  <a:pt x="6333109" y="8442288"/>
                  <a:pt x="6318191" y="8447260"/>
                </a:cubicBezTo>
                <a:cubicBezTo>
                  <a:pt x="6303271" y="8452234"/>
                  <a:pt x="6303271" y="8457208"/>
                  <a:pt x="6318191" y="8462180"/>
                </a:cubicBezTo>
                <a:cubicBezTo>
                  <a:pt x="6333109" y="8467152"/>
                  <a:pt x="6340569" y="8464666"/>
                  <a:pt x="6340569" y="8454720"/>
                </a:cubicBezTo>
                <a:lnTo>
                  <a:pt x="6355488" y="8514397"/>
                </a:lnTo>
                <a:cubicBezTo>
                  <a:pt x="6355488" y="8514397"/>
                  <a:pt x="6356109" y="8516261"/>
                  <a:pt x="6357352" y="8519990"/>
                </a:cubicBezTo>
                <a:lnTo>
                  <a:pt x="6359632" y="8526829"/>
                </a:lnTo>
                <a:lnTo>
                  <a:pt x="6362948" y="8521855"/>
                </a:lnTo>
                <a:cubicBezTo>
                  <a:pt x="6367920" y="8516883"/>
                  <a:pt x="6370408" y="8514397"/>
                  <a:pt x="6370408" y="8514397"/>
                </a:cubicBezTo>
                <a:cubicBezTo>
                  <a:pt x="6370408" y="8524343"/>
                  <a:pt x="6367920" y="8529315"/>
                  <a:pt x="6362948" y="8529315"/>
                </a:cubicBezTo>
                <a:lnTo>
                  <a:pt x="6359964" y="8527823"/>
                </a:lnTo>
                <a:lnTo>
                  <a:pt x="6362948" y="8536775"/>
                </a:lnTo>
                <a:cubicBezTo>
                  <a:pt x="6367920" y="8551693"/>
                  <a:pt x="6375380" y="8559153"/>
                  <a:pt x="6385326" y="8559153"/>
                </a:cubicBezTo>
                <a:cubicBezTo>
                  <a:pt x="6395272" y="8559153"/>
                  <a:pt x="6400244" y="8564127"/>
                  <a:pt x="6400244" y="8574071"/>
                </a:cubicBezTo>
                <a:cubicBezTo>
                  <a:pt x="6400244" y="8584019"/>
                  <a:pt x="6400244" y="8591477"/>
                  <a:pt x="6400244" y="8596449"/>
                </a:cubicBezTo>
                <a:cubicBezTo>
                  <a:pt x="6400244" y="8601424"/>
                  <a:pt x="6400244" y="8603910"/>
                  <a:pt x="6400244" y="8603910"/>
                </a:cubicBezTo>
                <a:lnTo>
                  <a:pt x="6415164" y="8618830"/>
                </a:lnTo>
                <a:cubicBezTo>
                  <a:pt x="6405219" y="8618830"/>
                  <a:pt x="6402732" y="8623802"/>
                  <a:pt x="6407705" y="8633748"/>
                </a:cubicBezTo>
                <a:cubicBezTo>
                  <a:pt x="6412678" y="8643694"/>
                  <a:pt x="6420136" y="8648666"/>
                  <a:pt x="6430082" y="8648666"/>
                </a:cubicBezTo>
                <a:lnTo>
                  <a:pt x="6430082" y="8663586"/>
                </a:lnTo>
                <a:lnTo>
                  <a:pt x="6430082" y="8693425"/>
                </a:lnTo>
                <a:cubicBezTo>
                  <a:pt x="6440028" y="8693425"/>
                  <a:pt x="6447489" y="8703371"/>
                  <a:pt x="6452461" y="8723261"/>
                </a:cubicBezTo>
                <a:cubicBezTo>
                  <a:pt x="6457435" y="8743153"/>
                  <a:pt x="6464893" y="8753099"/>
                  <a:pt x="6474841" y="8753099"/>
                </a:cubicBezTo>
                <a:cubicBezTo>
                  <a:pt x="6474841" y="8763047"/>
                  <a:pt x="6474841" y="8768019"/>
                  <a:pt x="6474841" y="8768019"/>
                </a:cubicBezTo>
                <a:lnTo>
                  <a:pt x="6489759" y="8782938"/>
                </a:lnTo>
                <a:cubicBezTo>
                  <a:pt x="6499705" y="8792884"/>
                  <a:pt x="6499705" y="8802830"/>
                  <a:pt x="6489759" y="8812776"/>
                </a:cubicBezTo>
                <a:lnTo>
                  <a:pt x="6459921" y="8753099"/>
                </a:lnTo>
                <a:cubicBezTo>
                  <a:pt x="6459921" y="8743153"/>
                  <a:pt x="6454949" y="8740667"/>
                  <a:pt x="6445002" y="8745639"/>
                </a:cubicBezTo>
                <a:cubicBezTo>
                  <a:pt x="6435056" y="8750613"/>
                  <a:pt x="6432570" y="8758073"/>
                  <a:pt x="6437542" y="8768019"/>
                </a:cubicBezTo>
                <a:cubicBezTo>
                  <a:pt x="6442514" y="8777966"/>
                  <a:pt x="6454949" y="8797856"/>
                  <a:pt x="6474841" y="8827694"/>
                </a:cubicBezTo>
                <a:cubicBezTo>
                  <a:pt x="6484787" y="8857532"/>
                  <a:pt x="6494731" y="8877425"/>
                  <a:pt x="6504677" y="8887371"/>
                </a:cubicBezTo>
                <a:lnTo>
                  <a:pt x="6519597" y="8902289"/>
                </a:lnTo>
                <a:lnTo>
                  <a:pt x="6534516" y="8902289"/>
                </a:lnTo>
                <a:cubicBezTo>
                  <a:pt x="6544462" y="8912237"/>
                  <a:pt x="6544462" y="8922181"/>
                  <a:pt x="6534516" y="8932127"/>
                </a:cubicBezTo>
                <a:cubicBezTo>
                  <a:pt x="6534516" y="8942073"/>
                  <a:pt x="6539490" y="8947046"/>
                  <a:pt x="6549436" y="8947046"/>
                </a:cubicBezTo>
                <a:cubicBezTo>
                  <a:pt x="6559382" y="8966940"/>
                  <a:pt x="6564354" y="8976884"/>
                  <a:pt x="6564354" y="8976884"/>
                </a:cubicBezTo>
                <a:lnTo>
                  <a:pt x="6564354" y="8991804"/>
                </a:lnTo>
                <a:lnTo>
                  <a:pt x="6579272" y="9021642"/>
                </a:lnTo>
                <a:cubicBezTo>
                  <a:pt x="6589218" y="9031588"/>
                  <a:pt x="6596678" y="9041535"/>
                  <a:pt x="6601650" y="9051479"/>
                </a:cubicBezTo>
                <a:cubicBezTo>
                  <a:pt x="6606624" y="9061427"/>
                  <a:pt x="6614084" y="9071371"/>
                  <a:pt x="6624031" y="9081317"/>
                </a:cubicBezTo>
                <a:lnTo>
                  <a:pt x="6653867" y="9126074"/>
                </a:lnTo>
                <a:cubicBezTo>
                  <a:pt x="6653867" y="9126074"/>
                  <a:pt x="6653867" y="9131048"/>
                  <a:pt x="6653867" y="9140994"/>
                </a:cubicBezTo>
                <a:lnTo>
                  <a:pt x="6683705" y="9185750"/>
                </a:lnTo>
                <a:cubicBezTo>
                  <a:pt x="6693651" y="9205643"/>
                  <a:pt x="6698625" y="9220561"/>
                  <a:pt x="6698625" y="9230507"/>
                </a:cubicBezTo>
                <a:lnTo>
                  <a:pt x="6698625" y="9245427"/>
                </a:lnTo>
                <a:lnTo>
                  <a:pt x="6713544" y="9245427"/>
                </a:lnTo>
                <a:lnTo>
                  <a:pt x="6728462" y="9275263"/>
                </a:lnTo>
                <a:lnTo>
                  <a:pt x="6728462" y="9290183"/>
                </a:lnTo>
                <a:cubicBezTo>
                  <a:pt x="6728462" y="9300130"/>
                  <a:pt x="6728462" y="9305102"/>
                  <a:pt x="6728462" y="9305102"/>
                </a:cubicBezTo>
                <a:cubicBezTo>
                  <a:pt x="6738408" y="9315050"/>
                  <a:pt x="6738408" y="9320022"/>
                  <a:pt x="6728462" y="9320022"/>
                </a:cubicBezTo>
                <a:cubicBezTo>
                  <a:pt x="6718516" y="9320022"/>
                  <a:pt x="6711058" y="9312562"/>
                  <a:pt x="6706083" y="9297644"/>
                </a:cubicBezTo>
                <a:cubicBezTo>
                  <a:pt x="6701111" y="9282723"/>
                  <a:pt x="6691165" y="9267805"/>
                  <a:pt x="6676247" y="9252885"/>
                </a:cubicBezTo>
                <a:cubicBezTo>
                  <a:pt x="6661327" y="9237967"/>
                  <a:pt x="6653867" y="9230507"/>
                  <a:pt x="6653867" y="9230507"/>
                </a:cubicBezTo>
                <a:cubicBezTo>
                  <a:pt x="6643921" y="9220561"/>
                  <a:pt x="6638949" y="9215589"/>
                  <a:pt x="6638949" y="9215589"/>
                </a:cubicBezTo>
                <a:lnTo>
                  <a:pt x="6609110" y="9170832"/>
                </a:lnTo>
                <a:cubicBezTo>
                  <a:pt x="6609110" y="9180778"/>
                  <a:pt x="6614084" y="9190724"/>
                  <a:pt x="6624031" y="9200668"/>
                </a:cubicBezTo>
                <a:cubicBezTo>
                  <a:pt x="6624031" y="9210617"/>
                  <a:pt x="6626517" y="9220561"/>
                  <a:pt x="6631489" y="9230507"/>
                </a:cubicBezTo>
                <a:cubicBezTo>
                  <a:pt x="6636463" y="9240455"/>
                  <a:pt x="6643921" y="9250399"/>
                  <a:pt x="6653867" y="9260345"/>
                </a:cubicBezTo>
                <a:lnTo>
                  <a:pt x="6668787" y="9290183"/>
                </a:lnTo>
                <a:lnTo>
                  <a:pt x="6678733" y="9306760"/>
                </a:lnTo>
                <a:lnTo>
                  <a:pt x="6676247" y="9305102"/>
                </a:lnTo>
                <a:cubicBezTo>
                  <a:pt x="6671273" y="9305102"/>
                  <a:pt x="6671273" y="9307590"/>
                  <a:pt x="6676247" y="9312562"/>
                </a:cubicBezTo>
                <a:cubicBezTo>
                  <a:pt x="6681219" y="9317536"/>
                  <a:pt x="6683705" y="9320022"/>
                  <a:pt x="6683705" y="9320022"/>
                </a:cubicBezTo>
                <a:lnTo>
                  <a:pt x="6682558" y="9313135"/>
                </a:lnTo>
                <a:lnTo>
                  <a:pt x="6713544" y="9364778"/>
                </a:lnTo>
                <a:lnTo>
                  <a:pt x="6728462" y="9364778"/>
                </a:lnTo>
                <a:cubicBezTo>
                  <a:pt x="6728462" y="9364778"/>
                  <a:pt x="6733436" y="9367264"/>
                  <a:pt x="6743382" y="9372238"/>
                </a:cubicBezTo>
                <a:cubicBezTo>
                  <a:pt x="6753328" y="9377210"/>
                  <a:pt x="6760788" y="9377210"/>
                  <a:pt x="6765760" y="9372238"/>
                </a:cubicBezTo>
                <a:cubicBezTo>
                  <a:pt x="6770732" y="9367264"/>
                  <a:pt x="6773220" y="9364778"/>
                  <a:pt x="6773220" y="9364778"/>
                </a:cubicBezTo>
                <a:lnTo>
                  <a:pt x="6788138" y="9364778"/>
                </a:lnTo>
                <a:lnTo>
                  <a:pt x="6803057" y="9379697"/>
                </a:lnTo>
                <a:lnTo>
                  <a:pt x="6803057" y="9409535"/>
                </a:lnTo>
                <a:lnTo>
                  <a:pt x="6803057" y="9439373"/>
                </a:lnTo>
                <a:cubicBezTo>
                  <a:pt x="6788138" y="9439373"/>
                  <a:pt x="6778192" y="9435644"/>
                  <a:pt x="6773220" y="9428184"/>
                </a:cubicBezTo>
                <a:lnTo>
                  <a:pt x="6772224" y="9424453"/>
                </a:lnTo>
                <a:lnTo>
                  <a:pt x="6758300" y="9424453"/>
                </a:lnTo>
                <a:lnTo>
                  <a:pt x="6773220" y="9454291"/>
                </a:lnTo>
                <a:cubicBezTo>
                  <a:pt x="6773220" y="9464239"/>
                  <a:pt x="6775706" y="9471698"/>
                  <a:pt x="6780678" y="9476670"/>
                </a:cubicBezTo>
                <a:cubicBezTo>
                  <a:pt x="6785652" y="9481644"/>
                  <a:pt x="6788138" y="9484130"/>
                  <a:pt x="6788138" y="9484130"/>
                </a:cubicBezTo>
                <a:cubicBezTo>
                  <a:pt x="6788138" y="9484130"/>
                  <a:pt x="6793110" y="9489104"/>
                  <a:pt x="6803057" y="9499050"/>
                </a:cubicBezTo>
                <a:lnTo>
                  <a:pt x="6803057" y="9513968"/>
                </a:lnTo>
                <a:cubicBezTo>
                  <a:pt x="6803057" y="9504022"/>
                  <a:pt x="6808031" y="9501536"/>
                  <a:pt x="6817977" y="9506508"/>
                </a:cubicBezTo>
                <a:cubicBezTo>
                  <a:pt x="6827923" y="9511482"/>
                  <a:pt x="6832895" y="9513968"/>
                  <a:pt x="6832895" y="9513968"/>
                </a:cubicBezTo>
                <a:cubicBezTo>
                  <a:pt x="6822949" y="9523914"/>
                  <a:pt x="6820463" y="9536346"/>
                  <a:pt x="6825437" y="9551264"/>
                </a:cubicBezTo>
                <a:cubicBezTo>
                  <a:pt x="6830409" y="9566185"/>
                  <a:pt x="6842841" y="9578617"/>
                  <a:pt x="6862733" y="9588563"/>
                </a:cubicBezTo>
                <a:cubicBezTo>
                  <a:pt x="6862733" y="9588563"/>
                  <a:pt x="6865219" y="9591051"/>
                  <a:pt x="6870193" y="9596023"/>
                </a:cubicBezTo>
                <a:cubicBezTo>
                  <a:pt x="6875165" y="9600995"/>
                  <a:pt x="6877651" y="9608455"/>
                  <a:pt x="6877651" y="9618401"/>
                </a:cubicBezTo>
                <a:cubicBezTo>
                  <a:pt x="6887600" y="9648240"/>
                  <a:pt x="6902518" y="9673104"/>
                  <a:pt x="6922410" y="9692996"/>
                </a:cubicBezTo>
                <a:cubicBezTo>
                  <a:pt x="6932356" y="9692996"/>
                  <a:pt x="6937328" y="9702942"/>
                  <a:pt x="6937328" y="9722834"/>
                </a:cubicBezTo>
                <a:cubicBezTo>
                  <a:pt x="6927382" y="9722834"/>
                  <a:pt x="6927382" y="9727807"/>
                  <a:pt x="6937328" y="9737753"/>
                </a:cubicBezTo>
                <a:cubicBezTo>
                  <a:pt x="6947274" y="9747699"/>
                  <a:pt x="6957220" y="9757645"/>
                  <a:pt x="6967166" y="9767591"/>
                </a:cubicBezTo>
                <a:lnTo>
                  <a:pt x="6952248" y="9767591"/>
                </a:lnTo>
                <a:cubicBezTo>
                  <a:pt x="6952248" y="9787483"/>
                  <a:pt x="6962194" y="9797429"/>
                  <a:pt x="6982085" y="9797429"/>
                </a:cubicBezTo>
                <a:cubicBezTo>
                  <a:pt x="6982085" y="9787483"/>
                  <a:pt x="6987059" y="9787483"/>
                  <a:pt x="6997003" y="9797429"/>
                </a:cubicBezTo>
                <a:lnTo>
                  <a:pt x="6982085" y="9812348"/>
                </a:lnTo>
                <a:cubicBezTo>
                  <a:pt x="6982085" y="9802401"/>
                  <a:pt x="6979599" y="9797429"/>
                  <a:pt x="6974625" y="9797429"/>
                </a:cubicBezTo>
                <a:cubicBezTo>
                  <a:pt x="6969653" y="9797429"/>
                  <a:pt x="6967166" y="9797429"/>
                  <a:pt x="6967166" y="9797429"/>
                </a:cubicBezTo>
                <a:cubicBezTo>
                  <a:pt x="6957220" y="9797429"/>
                  <a:pt x="6947274" y="9792457"/>
                  <a:pt x="6937328" y="9782509"/>
                </a:cubicBezTo>
                <a:cubicBezTo>
                  <a:pt x="6927382" y="9742727"/>
                  <a:pt x="6912464" y="9722834"/>
                  <a:pt x="6892572" y="9722834"/>
                </a:cubicBezTo>
                <a:cubicBezTo>
                  <a:pt x="6882626" y="9722834"/>
                  <a:pt x="6877651" y="9717862"/>
                  <a:pt x="6877651" y="9707914"/>
                </a:cubicBezTo>
                <a:cubicBezTo>
                  <a:pt x="6877651" y="9678076"/>
                  <a:pt x="6862733" y="9663158"/>
                  <a:pt x="6832895" y="9663158"/>
                </a:cubicBezTo>
                <a:lnTo>
                  <a:pt x="6847815" y="9692996"/>
                </a:lnTo>
                <a:lnTo>
                  <a:pt x="6862733" y="9707914"/>
                </a:lnTo>
                <a:lnTo>
                  <a:pt x="6862733" y="9737753"/>
                </a:lnTo>
                <a:cubicBezTo>
                  <a:pt x="6862733" y="9727807"/>
                  <a:pt x="6867705" y="9725321"/>
                  <a:pt x="6877651" y="9730293"/>
                </a:cubicBezTo>
                <a:cubicBezTo>
                  <a:pt x="6887600" y="9735267"/>
                  <a:pt x="6892572" y="9740239"/>
                  <a:pt x="6892572" y="9745213"/>
                </a:cubicBezTo>
                <a:cubicBezTo>
                  <a:pt x="6892572" y="9750185"/>
                  <a:pt x="6887600" y="9752671"/>
                  <a:pt x="6877651" y="9752671"/>
                </a:cubicBezTo>
                <a:lnTo>
                  <a:pt x="6877651" y="9782509"/>
                </a:lnTo>
                <a:cubicBezTo>
                  <a:pt x="6887600" y="9782509"/>
                  <a:pt x="6895058" y="9792457"/>
                  <a:pt x="6900032" y="9812348"/>
                </a:cubicBezTo>
                <a:cubicBezTo>
                  <a:pt x="6905004" y="9832240"/>
                  <a:pt x="6912464" y="9847160"/>
                  <a:pt x="6922410" y="9857104"/>
                </a:cubicBezTo>
                <a:cubicBezTo>
                  <a:pt x="6942300" y="9906835"/>
                  <a:pt x="6957220" y="9931699"/>
                  <a:pt x="6967166" y="9931699"/>
                </a:cubicBezTo>
                <a:cubicBezTo>
                  <a:pt x="6967166" y="9931699"/>
                  <a:pt x="6967166" y="9936673"/>
                  <a:pt x="6967166" y="9946619"/>
                </a:cubicBezTo>
                <a:cubicBezTo>
                  <a:pt x="6967166" y="9956565"/>
                  <a:pt x="6977113" y="9971483"/>
                  <a:pt x="6997003" y="9991376"/>
                </a:cubicBezTo>
                <a:cubicBezTo>
                  <a:pt x="6997003" y="10011268"/>
                  <a:pt x="6992031" y="10021214"/>
                  <a:pt x="6982085" y="10021214"/>
                </a:cubicBezTo>
                <a:lnTo>
                  <a:pt x="6967166" y="10006294"/>
                </a:lnTo>
                <a:lnTo>
                  <a:pt x="6982085" y="10036132"/>
                </a:lnTo>
                <a:lnTo>
                  <a:pt x="7011923" y="10065970"/>
                </a:lnTo>
                <a:lnTo>
                  <a:pt x="7011923" y="10080889"/>
                </a:lnTo>
                <a:cubicBezTo>
                  <a:pt x="7021869" y="10090835"/>
                  <a:pt x="7036789" y="10115701"/>
                  <a:pt x="7056680" y="10155483"/>
                </a:cubicBezTo>
                <a:cubicBezTo>
                  <a:pt x="7076572" y="10195268"/>
                  <a:pt x="7101436" y="10235052"/>
                  <a:pt x="7131274" y="10274837"/>
                </a:cubicBezTo>
                <a:lnTo>
                  <a:pt x="7139474" y="10295335"/>
                </a:lnTo>
                <a:lnTo>
                  <a:pt x="7063200" y="10295335"/>
                </a:lnTo>
                <a:lnTo>
                  <a:pt x="7056680" y="10282295"/>
                </a:lnTo>
                <a:cubicBezTo>
                  <a:pt x="7056680" y="10277323"/>
                  <a:pt x="7051707" y="10269863"/>
                  <a:pt x="7041761" y="10259917"/>
                </a:cubicBezTo>
                <a:cubicBezTo>
                  <a:pt x="7031815" y="10249971"/>
                  <a:pt x="7021869" y="10244999"/>
                  <a:pt x="7011923" y="10244999"/>
                </a:cubicBezTo>
                <a:lnTo>
                  <a:pt x="6997003" y="10230078"/>
                </a:lnTo>
                <a:lnTo>
                  <a:pt x="7011923" y="10200242"/>
                </a:lnTo>
                <a:cubicBezTo>
                  <a:pt x="7001977" y="10180350"/>
                  <a:pt x="6997003" y="10170404"/>
                  <a:pt x="6997003" y="10170404"/>
                </a:cubicBezTo>
                <a:cubicBezTo>
                  <a:pt x="6997003" y="10170404"/>
                  <a:pt x="6992031" y="10175376"/>
                  <a:pt x="6982085" y="10185322"/>
                </a:cubicBezTo>
                <a:cubicBezTo>
                  <a:pt x="6972139" y="10205214"/>
                  <a:pt x="6962194" y="10205214"/>
                  <a:pt x="6952248" y="10185322"/>
                </a:cubicBezTo>
                <a:lnTo>
                  <a:pt x="6952248" y="10200242"/>
                </a:lnTo>
                <a:cubicBezTo>
                  <a:pt x="6952248" y="10200242"/>
                  <a:pt x="6954734" y="10202728"/>
                  <a:pt x="6959706" y="10207700"/>
                </a:cubicBezTo>
                <a:cubicBezTo>
                  <a:pt x="6964680" y="10212674"/>
                  <a:pt x="6967166" y="10215160"/>
                  <a:pt x="6967166" y="10215160"/>
                </a:cubicBezTo>
                <a:cubicBezTo>
                  <a:pt x="6967166" y="10215160"/>
                  <a:pt x="6972139" y="10220134"/>
                  <a:pt x="6982085" y="10230078"/>
                </a:cubicBezTo>
                <a:cubicBezTo>
                  <a:pt x="6992031" y="10240024"/>
                  <a:pt x="6997003" y="10249971"/>
                  <a:pt x="6997003" y="10259917"/>
                </a:cubicBezTo>
                <a:cubicBezTo>
                  <a:pt x="6997003" y="10269863"/>
                  <a:pt x="6997003" y="10274837"/>
                  <a:pt x="6997003" y="10274837"/>
                </a:cubicBezTo>
                <a:cubicBezTo>
                  <a:pt x="6999490" y="10274837"/>
                  <a:pt x="7002754" y="10276702"/>
                  <a:pt x="7006794" y="10280431"/>
                </a:cubicBezTo>
                <a:lnTo>
                  <a:pt x="7019629" y="10295335"/>
                </a:lnTo>
                <a:lnTo>
                  <a:pt x="7002583" y="10295335"/>
                </a:lnTo>
                <a:lnTo>
                  <a:pt x="6997003" y="10289755"/>
                </a:lnTo>
                <a:lnTo>
                  <a:pt x="6997003" y="10295335"/>
                </a:lnTo>
                <a:lnTo>
                  <a:pt x="6753631" y="10295335"/>
                </a:lnTo>
                <a:lnTo>
                  <a:pt x="6743382" y="10274837"/>
                </a:lnTo>
                <a:lnTo>
                  <a:pt x="6713544" y="10244999"/>
                </a:lnTo>
                <a:lnTo>
                  <a:pt x="6743745" y="10295335"/>
                </a:lnTo>
                <a:lnTo>
                  <a:pt x="6704205" y="10295335"/>
                </a:lnTo>
                <a:lnTo>
                  <a:pt x="6698625" y="10289755"/>
                </a:lnTo>
                <a:lnTo>
                  <a:pt x="6700219" y="10295335"/>
                </a:lnTo>
                <a:lnTo>
                  <a:pt x="6071144" y="10295335"/>
                </a:lnTo>
                <a:lnTo>
                  <a:pt x="6057109" y="10265512"/>
                </a:lnTo>
                <a:cubicBezTo>
                  <a:pt x="6052136" y="10256810"/>
                  <a:pt x="6047163" y="10249972"/>
                  <a:pt x="6042190" y="10244999"/>
                </a:cubicBezTo>
                <a:cubicBezTo>
                  <a:pt x="6022298" y="10225106"/>
                  <a:pt x="6007379" y="10215160"/>
                  <a:pt x="5997433" y="10215160"/>
                </a:cubicBezTo>
                <a:cubicBezTo>
                  <a:pt x="5987486" y="10225106"/>
                  <a:pt x="5992459" y="10249971"/>
                  <a:pt x="6012351" y="10289755"/>
                </a:cubicBezTo>
                <a:lnTo>
                  <a:pt x="6015141" y="10295335"/>
                </a:lnTo>
                <a:lnTo>
                  <a:pt x="6003013" y="10295335"/>
                </a:lnTo>
                <a:lnTo>
                  <a:pt x="5997433" y="10289755"/>
                </a:lnTo>
                <a:lnTo>
                  <a:pt x="5997433" y="10295335"/>
                </a:lnTo>
                <a:lnTo>
                  <a:pt x="5976380" y="10295335"/>
                </a:lnTo>
                <a:lnTo>
                  <a:pt x="5967595" y="10274837"/>
                </a:lnTo>
                <a:cubicBezTo>
                  <a:pt x="5957649" y="10274837"/>
                  <a:pt x="5952675" y="10269863"/>
                  <a:pt x="5952675" y="10259917"/>
                </a:cubicBezTo>
                <a:lnTo>
                  <a:pt x="5937757" y="10244999"/>
                </a:lnTo>
                <a:lnTo>
                  <a:pt x="5922837" y="10230078"/>
                </a:lnTo>
                <a:cubicBezTo>
                  <a:pt x="5922837" y="10220134"/>
                  <a:pt x="5920351" y="10212674"/>
                  <a:pt x="5915379" y="10207700"/>
                </a:cubicBezTo>
                <a:cubicBezTo>
                  <a:pt x="5910405" y="10202728"/>
                  <a:pt x="5907919" y="10195268"/>
                  <a:pt x="5907919" y="10185322"/>
                </a:cubicBezTo>
                <a:cubicBezTo>
                  <a:pt x="5897973" y="10175376"/>
                  <a:pt x="5897973" y="10170404"/>
                  <a:pt x="5907919" y="10170404"/>
                </a:cubicBezTo>
                <a:cubicBezTo>
                  <a:pt x="5907919" y="10160458"/>
                  <a:pt x="5902947" y="10160458"/>
                  <a:pt x="5893001" y="10170404"/>
                </a:cubicBezTo>
                <a:cubicBezTo>
                  <a:pt x="5893001" y="10160458"/>
                  <a:pt x="5893001" y="10155483"/>
                  <a:pt x="5893001" y="10155483"/>
                </a:cubicBezTo>
                <a:cubicBezTo>
                  <a:pt x="5893001" y="10145539"/>
                  <a:pt x="5890512" y="10140565"/>
                  <a:pt x="5885540" y="10140565"/>
                </a:cubicBezTo>
                <a:cubicBezTo>
                  <a:pt x="5880568" y="10140565"/>
                  <a:pt x="5873108" y="10135591"/>
                  <a:pt x="5863162" y="10125647"/>
                </a:cubicBezTo>
                <a:lnTo>
                  <a:pt x="5833323" y="10110727"/>
                </a:lnTo>
                <a:cubicBezTo>
                  <a:pt x="5833323" y="10110727"/>
                  <a:pt x="5833323" y="10105755"/>
                  <a:pt x="5833323" y="10095809"/>
                </a:cubicBezTo>
                <a:cubicBezTo>
                  <a:pt x="5823377" y="10095809"/>
                  <a:pt x="5813431" y="10095809"/>
                  <a:pt x="5803485" y="10095809"/>
                </a:cubicBezTo>
                <a:lnTo>
                  <a:pt x="5833323" y="10110727"/>
                </a:lnTo>
                <a:lnTo>
                  <a:pt x="5848242" y="10125647"/>
                </a:lnTo>
                <a:cubicBezTo>
                  <a:pt x="5848242" y="10145539"/>
                  <a:pt x="5843270" y="10150511"/>
                  <a:pt x="5833323" y="10140565"/>
                </a:cubicBezTo>
                <a:cubicBezTo>
                  <a:pt x="5833323" y="10140565"/>
                  <a:pt x="5830837" y="10138079"/>
                  <a:pt x="5825863" y="10133105"/>
                </a:cubicBezTo>
                <a:cubicBezTo>
                  <a:pt x="5820891" y="10128133"/>
                  <a:pt x="5818405" y="10125647"/>
                  <a:pt x="5818405" y="10125647"/>
                </a:cubicBezTo>
                <a:cubicBezTo>
                  <a:pt x="5818405" y="10125647"/>
                  <a:pt x="5813431" y="10125647"/>
                  <a:pt x="5803485" y="10125647"/>
                </a:cubicBezTo>
                <a:lnTo>
                  <a:pt x="5803485" y="10140565"/>
                </a:lnTo>
                <a:cubicBezTo>
                  <a:pt x="5803485" y="10140565"/>
                  <a:pt x="5808459" y="10145539"/>
                  <a:pt x="5818405" y="10155483"/>
                </a:cubicBezTo>
                <a:lnTo>
                  <a:pt x="5833323" y="10185322"/>
                </a:lnTo>
                <a:lnTo>
                  <a:pt x="5833323" y="10170404"/>
                </a:lnTo>
                <a:cubicBezTo>
                  <a:pt x="5863162" y="10150511"/>
                  <a:pt x="5878080" y="10155483"/>
                  <a:pt x="5878080" y="10185322"/>
                </a:cubicBezTo>
                <a:lnTo>
                  <a:pt x="5863162" y="10185322"/>
                </a:lnTo>
                <a:cubicBezTo>
                  <a:pt x="5853216" y="10185322"/>
                  <a:pt x="5848242" y="10185322"/>
                  <a:pt x="5848242" y="10185322"/>
                </a:cubicBezTo>
                <a:cubicBezTo>
                  <a:pt x="5848242" y="10195268"/>
                  <a:pt x="5853216" y="10210186"/>
                  <a:pt x="5863162" y="10230078"/>
                </a:cubicBezTo>
                <a:lnTo>
                  <a:pt x="5893001" y="10244999"/>
                </a:lnTo>
                <a:cubicBezTo>
                  <a:pt x="5902947" y="10244999"/>
                  <a:pt x="5902947" y="10249971"/>
                  <a:pt x="5893001" y="10259917"/>
                </a:cubicBezTo>
                <a:cubicBezTo>
                  <a:pt x="5883054" y="10269863"/>
                  <a:pt x="5888026" y="10274837"/>
                  <a:pt x="5907919" y="10274837"/>
                </a:cubicBezTo>
                <a:cubicBezTo>
                  <a:pt x="5912892" y="10279810"/>
                  <a:pt x="5916000" y="10284161"/>
                  <a:pt x="5917243" y="10287891"/>
                </a:cubicBezTo>
                <a:lnTo>
                  <a:pt x="5915754" y="10295335"/>
                </a:lnTo>
                <a:lnTo>
                  <a:pt x="5909034" y="10295335"/>
                </a:lnTo>
                <a:lnTo>
                  <a:pt x="5907919" y="10289755"/>
                </a:lnTo>
                <a:lnTo>
                  <a:pt x="5907919" y="10295335"/>
                </a:lnTo>
                <a:lnTo>
                  <a:pt x="5621295" y="10295335"/>
                </a:lnTo>
                <a:lnTo>
                  <a:pt x="5616999" y="10286026"/>
                </a:lnTo>
                <a:cubicBezTo>
                  <a:pt x="5612025" y="10273593"/>
                  <a:pt x="5609539" y="10264890"/>
                  <a:pt x="5609539" y="10259917"/>
                </a:cubicBezTo>
                <a:cubicBezTo>
                  <a:pt x="5609539" y="10259917"/>
                  <a:pt x="5599593" y="10242513"/>
                  <a:pt x="5579701" y="10207700"/>
                </a:cubicBezTo>
                <a:cubicBezTo>
                  <a:pt x="5559808" y="10172890"/>
                  <a:pt x="5549862" y="10152997"/>
                  <a:pt x="5549862" y="10148025"/>
                </a:cubicBezTo>
                <a:cubicBezTo>
                  <a:pt x="5549862" y="10143051"/>
                  <a:pt x="5544890" y="10140565"/>
                  <a:pt x="5534944" y="10140565"/>
                </a:cubicBezTo>
                <a:lnTo>
                  <a:pt x="5534944" y="10125647"/>
                </a:lnTo>
                <a:lnTo>
                  <a:pt x="5520024" y="10125647"/>
                </a:lnTo>
                <a:cubicBezTo>
                  <a:pt x="5520024" y="10135591"/>
                  <a:pt x="5520024" y="10140565"/>
                  <a:pt x="5520024" y="10140565"/>
                </a:cubicBezTo>
                <a:cubicBezTo>
                  <a:pt x="5520024" y="10140565"/>
                  <a:pt x="5520024" y="10145539"/>
                  <a:pt x="5520024" y="10155483"/>
                </a:cubicBezTo>
                <a:cubicBezTo>
                  <a:pt x="5520024" y="10165430"/>
                  <a:pt x="5529970" y="10177862"/>
                  <a:pt x="5549862" y="10192782"/>
                </a:cubicBezTo>
                <a:cubicBezTo>
                  <a:pt x="5569754" y="10207700"/>
                  <a:pt x="5577214" y="10217648"/>
                  <a:pt x="5572240" y="10222620"/>
                </a:cubicBezTo>
                <a:cubicBezTo>
                  <a:pt x="5567268" y="10227592"/>
                  <a:pt x="5562294" y="10225106"/>
                  <a:pt x="5557322" y="10215160"/>
                </a:cubicBezTo>
                <a:cubicBezTo>
                  <a:pt x="5552350" y="10205214"/>
                  <a:pt x="5549862" y="10205214"/>
                  <a:pt x="5549862" y="10215160"/>
                </a:cubicBezTo>
                <a:lnTo>
                  <a:pt x="5534944" y="10215160"/>
                </a:lnTo>
                <a:cubicBezTo>
                  <a:pt x="5534944" y="10205214"/>
                  <a:pt x="5532456" y="10197756"/>
                  <a:pt x="5527484" y="10192782"/>
                </a:cubicBezTo>
                <a:cubicBezTo>
                  <a:pt x="5522512" y="10187808"/>
                  <a:pt x="5517538" y="10182836"/>
                  <a:pt x="5512566" y="10177862"/>
                </a:cubicBezTo>
                <a:cubicBezTo>
                  <a:pt x="5507592" y="10172890"/>
                  <a:pt x="5502620" y="10165430"/>
                  <a:pt x="5497646" y="10155483"/>
                </a:cubicBezTo>
                <a:cubicBezTo>
                  <a:pt x="5492674" y="10145539"/>
                  <a:pt x="5490187" y="10135591"/>
                  <a:pt x="5490187" y="10125647"/>
                </a:cubicBezTo>
                <a:lnTo>
                  <a:pt x="5475268" y="10125647"/>
                </a:lnTo>
                <a:cubicBezTo>
                  <a:pt x="5475268" y="10125647"/>
                  <a:pt x="5482727" y="10140565"/>
                  <a:pt x="5497646" y="10170404"/>
                </a:cubicBezTo>
                <a:cubicBezTo>
                  <a:pt x="5512566" y="10200242"/>
                  <a:pt x="5522512" y="10217648"/>
                  <a:pt x="5527484" y="10222620"/>
                </a:cubicBezTo>
                <a:cubicBezTo>
                  <a:pt x="5532456" y="10227592"/>
                  <a:pt x="5534944" y="10230078"/>
                  <a:pt x="5534944" y="10230078"/>
                </a:cubicBezTo>
                <a:lnTo>
                  <a:pt x="5505106" y="10215160"/>
                </a:lnTo>
                <a:cubicBezTo>
                  <a:pt x="5495160" y="10205214"/>
                  <a:pt x="5490187" y="10197756"/>
                  <a:pt x="5490187" y="10192782"/>
                </a:cubicBezTo>
                <a:cubicBezTo>
                  <a:pt x="5490187" y="10187808"/>
                  <a:pt x="5485214" y="10180350"/>
                  <a:pt x="5475268" y="10170404"/>
                </a:cubicBezTo>
                <a:lnTo>
                  <a:pt x="5475268" y="10185322"/>
                </a:lnTo>
                <a:cubicBezTo>
                  <a:pt x="5475268" y="10215160"/>
                  <a:pt x="5475268" y="10230078"/>
                  <a:pt x="5475268" y="10230078"/>
                </a:cubicBezTo>
                <a:cubicBezTo>
                  <a:pt x="5485214" y="10240024"/>
                  <a:pt x="5475268" y="10240024"/>
                  <a:pt x="5445429" y="10230078"/>
                </a:cubicBezTo>
                <a:cubicBezTo>
                  <a:pt x="5415593" y="10220134"/>
                  <a:pt x="5385754" y="10190296"/>
                  <a:pt x="5355916" y="10140565"/>
                </a:cubicBezTo>
                <a:lnTo>
                  <a:pt x="5340998" y="10155483"/>
                </a:lnTo>
                <a:lnTo>
                  <a:pt x="5400673" y="10259917"/>
                </a:lnTo>
                <a:lnTo>
                  <a:pt x="5415593" y="10274837"/>
                </a:lnTo>
                <a:lnTo>
                  <a:pt x="5415593" y="10259917"/>
                </a:lnTo>
                <a:cubicBezTo>
                  <a:pt x="5405647" y="10249971"/>
                  <a:pt x="5405647" y="10244999"/>
                  <a:pt x="5415593" y="10244999"/>
                </a:cubicBezTo>
                <a:lnTo>
                  <a:pt x="5430511" y="10274837"/>
                </a:lnTo>
                <a:lnTo>
                  <a:pt x="5437344" y="10295335"/>
                </a:lnTo>
                <a:lnTo>
                  <a:pt x="5373625" y="10295335"/>
                </a:lnTo>
                <a:lnTo>
                  <a:pt x="5311159" y="10170404"/>
                </a:lnTo>
                <a:lnTo>
                  <a:pt x="5296239" y="10170404"/>
                </a:lnTo>
                <a:cubicBezTo>
                  <a:pt x="5286294" y="10160458"/>
                  <a:pt x="5281321" y="10155483"/>
                  <a:pt x="5281321" y="10155483"/>
                </a:cubicBezTo>
                <a:cubicBezTo>
                  <a:pt x="5281321" y="10165430"/>
                  <a:pt x="5281321" y="10175376"/>
                  <a:pt x="5281321" y="10185322"/>
                </a:cubicBezTo>
                <a:cubicBezTo>
                  <a:pt x="5281321" y="10195268"/>
                  <a:pt x="5281321" y="10200242"/>
                  <a:pt x="5281321" y="10200242"/>
                </a:cubicBezTo>
                <a:cubicBezTo>
                  <a:pt x="5281321" y="10210186"/>
                  <a:pt x="5281321" y="10220134"/>
                  <a:pt x="5281321" y="10230078"/>
                </a:cubicBezTo>
                <a:cubicBezTo>
                  <a:pt x="5281321" y="10240024"/>
                  <a:pt x="5286294" y="10244999"/>
                  <a:pt x="5296239" y="10244999"/>
                </a:cubicBezTo>
                <a:lnTo>
                  <a:pt x="5311159" y="10274837"/>
                </a:lnTo>
                <a:lnTo>
                  <a:pt x="5311159" y="10295335"/>
                </a:lnTo>
                <a:lnTo>
                  <a:pt x="4847418" y="10295335"/>
                </a:lnTo>
                <a:lnTo>
                  <a:pt x="4833752" y="10274837"/>
                </a:lnTo>
                <a:lnTo>
                  <a:pt x="4833752" y="10295335"/>
                </a:lnTo>
                <a:lnTo>
                  <a:pt x="4776865" y="10295335"/>
                </a:lnTo>
                <a:lnTo>
                  <a:pt x="4774076" y="10289755"/>
                </a:lnTo>
                <a:cubicBezTo>
                  <a:pt x="4754184" y="10269863"/>
                  <a:pt x="4744237" y="10249971"/>
                  <a:pt x="4744237" y="10230078"/>
                </a:cubicBezTo>
                <a:cubicBezTo>
                  <a:pt x="4744237" y="10230078"/>
                  <a:pt x="4741751" y="10225106"/>
                  <a:pt x="4736779" y="10215160"/>
                </a:cubicBezTo>
                <a:cubicBezTo>
                  <a:pt x="4731805" y="10205214"/>
                  <a:pt x="4729319" y="10200242"/>
                  <a:pt x="4729319" y="10200242"/>
                </a:cubicBezTo>
                <a:cubicBezTo>
                  <a:pt x="4729319" y="10200242"/>
                  <a:pt x="4729319" y="10197756"/>
                  <a:pt x="4729319" y="10192782"/>
                </a:cubicBezTo>
                <a:cubicBezTo>
                  <a:pt x="4729319" y="10187808"/>
                  <a:pt x="4724345" y="10185322"/>
                  <a:pt x="4714399" y="10185322"/>
                </a:cubicBezTo>
                <a:cubicBezTo>
                  <a:pt x="4714399" y="10185322"/>
                  <a:pt x="4714399" y="10187808"/>
                  <a:pt x="4714399" y="10192782"/>
                </a:cubicBezTo>
                <a:cubicBezTo>
                  <a:pt x="4714399" y="10197756"/>
                  <a:pt x="4716887" y="10205214"/>
                  <a:pt x="4721859" y="10215160"/>
                </a:cubicBezTo>
                <a:cubicBezTo>
                  <a:pt x="4726833" y="10225106"/>
                  <a:pt x="4731805" y="10237538"/>
                  <a:pt x="4736779" y="10252459"/>
                </a:cubicBezTo>
                <a:cubicBezTo>
                  <a:pt x="4739265" y="10259918"/>
                  <a:pt x="4743616" y="10269242"/>
                  <a:pt x="4749832" y="10280431"/>
                </a:cubicBezTo>
                <a:lnTo>
                  <a:pt x="4759059" y="10295335"/>
                </a:lnTo>
                <a:lnTo>
                  <a:pt x="4735839" y="10295335"/>
                </a:lnTo>
                <a:lnTo>
                  <a:pt x="4699481" y="10222620"/>
                </a:lnTo>
                <a:cubicBezTo>
                  <a:pt x="4689535" y="10197756"/>
                  <a:pt x="4682077" y="10177862"/>
                  <a:pt x="4677102" y="10162944"/>
                </a:cubicBezTo>
                <a:cubicBezTo>
                  <a:pt x="4672128" y="10148025"/>
                  <a:pt x="4669642" y="10140565"/>
                  <a:pt x="4669642" y="10140565"/>
                </a:cubicBezTo>
                <a:cubicBezTo>
                  <a:pt x="4669642" y="10120673"/>
                  <a:pt x="4667156" y="10110727"/>
                  <a:pt x="4662184" y="10110727"/>
                </a:cubicBezTo>
                <a:cubicBezTo>
                  <a:pt x="4657210" y="10110727"/>
                  <a:pt x="4649750" y="10100781"/>
                  <a:pt x="4639804" y="10080889"/>
                </a:cubicBezTo>
                <a:cubicBezTo>
                  <a:pt x="4629860" y="10070945"/>
                  <a:pt x="4622399" y="10063484"/>
                  <a:pt x="4617425" y="10058510"/>
                </a:cubicBezTo>
                <a:cubicBezTo>
                  <a:pt x="4612453" y="10053538"/>
                  <a:pt x="4609967" y="10051052"/>
                  <a:pt x="4609967" y="10051052"/>
                </a:cubicBezTo>
                <a:lnTo>
                  <a:pt x="4595047" y="10021214"/>
                </a:lnTo>
                <a:cubicBezTo>
                  <a:pt x="4595047" y="10021214"/>
                  <a:pt x="4592561" y="10013754"/>
                  <a:pt x="4587589" y="9998836"/>
                </a:cubicBezTo>
                <a:cubicBezTo>
                  <a:pt x="4582615" y="9983916"/>
                  <a:pt x="4580129" y="9973969"/>
                  <a:pt x="4580129" y="9968997"/>
                </a:cubicBezTo>
                <a:cubicBezTo>
                  <a:pt x="4580129" y="9964025"/>
                  <a:pt x="4580129" y="9961537"/>
                  <a:pt x="4580129" y="9961537"/>
                </a:cubicBezTo>
                <a:lnTo>
                  <a:pt x="4565209" y="10006294"/>
                </a:lnTo>
                <a:cubicBezTo>
                  <a:pt x="4565209" y="10016242"/>
                  <a:pt x="4567695" y="10023700"/>
                  <a:pt x="4572669" y="10028672"/>
                </a:cubicBezTo>
                <a:cubicBezTo>
                  <a:pt x="4577643" y="10033646"/>
                  <a:pt x="4585101" y="10036132"/>
                  <a:pt x="4595047" y="10036132"/>
                </a:cubicBezTo>
                <a:lnTo>
                  <a:pt x="4580129" y="10036132"/>
                </a:lnTo>
                <a:lnTo>
                  <a:pt x="4609967" y="10065970"/>
                </a:lnTo>
                <a:lnTo>
                  <a:pt x="4595047" y="10095809"/>
                </a:lnTo>
                <a:lnTo>
                  <a:pt x="4595047" y="10080889"/>
                </a:lnTo>
                <a:lnTo>
                  <a:pt x="4580129" y="10065970"/>
                </a:lnTo>
                <a:cubicBezTo>
                  <a:pt x="4570183" y="10065970"/>
                  <a:pt x="4570183" y="10075917"/>
                  <a:pt x="4580129" y="10095809"/>
                </a:cubicBezTo>
                <a:lnTo>
                  <a:pt x="4580129" y="10110727"/>
                </a:lnTo>
                <a:cubicBezTo>
                  <a:pt x="4570183" y="10110727"/>
                  <a:pt x="4555265" y="10080889"/>
                  <a:pt x="4535372" y="10021214"/>
                </a:cubicBezTo>
                <a:cubicBezTo>
                  <a:pt x="4515481" y="9961537"/>
                  <a:pt x="4500561" y="9916781"/>
                  <a:pt x="4490614" y="9886942"/>
                </a:cubicBezTo>
                <a:cubicBezTo>
                  <a:pt x="4490614" y="9886942"/>
                  <a:pt x="4488128" y="9881970"/>
                  <a:pt x="4483156" y="9872024"/>
                </a:cubicBezTo>
                <a:cubicBezTo>
                  <a:pt x="4478182" y="9862078"/>
                  <a:pt x="4475696" y="9857104"/>
                  <a:pt x="4475696" y="9857104"/>
                </a:cubicBezTo>
                <a:cubicBezTo>
                  <a:pt x="4475696" y="9847160"/>
                  <a:pt x="4470722" y="9837214"/>
                  <a:pt x="4460778" y="9827266"/>
                </a:cubicBezTo>
                <a:lnTo>
                  <a:pt x="4460778" y="9812348"/>
                </a:lnTo>
                <a:lnTo>
                  <a:pt x="4475696" y="9812348"/>
                </a:lnTo>
                <a:lnTo>
                  <a:pt x="4460778" y="9797429"/>
                </a:lnTo>
                <a:cubicBezTo>
                  <a:pt x="4460778" y="9787483"/>
                  <a:pt x="4458292" y="9780023"/>
                  <a:pt x="4453318" y="9775051"/>
                </a:cubicBezTo>
                <a:cubicBezTo>
                  <a:pt x="4448344" y="9770077"/>
                  <a:pt x="4445858" y="9767591"/>
                  <a:pt x="4445858" y="9767591"/>
                </a:cubicBezTo>
                <a:cubicBezTo>
                  <a:pt x="4425965" y="9767591"/>
                  <a:pt x="4416019" y="9757645"/>
                  <a:pt x="4416019" y="9737753"/>
                </a:cubicBezTo>
                <a:lnTo>
                  <a:pt x="4430940" y="9737753"/>
                </a:lnTo>
                <a:cubicBezTo>
                  <a:pt x="4430940" y="9737753"/>
                  <a:pt x="4430940" y="9740239"/>
                  <a:pt x="4430940" y="9745213"/>
                </a:cubicBezTo>
                <a:cubicBezTo>
                  <a:pt x="4430940" y="9750185"/>
                  <a:pt x="4435911" y="9752671"/>
                  <a:pt x="4445858" y="9752671"/>
                </a:cubicBezTo>
                <a:lnTo>
                  <a:pt x="4445858" y="9737753"/>
                </a:lnTo>
                <a:lnTo>
                  <a:pt x="4430940" y="9707914"/>
                </a:lnTo>
                <a:lnTo>
                  <a:pt x="4416019" y="9722834"/>
                </a:lnTo>
                <a:lnTo>
                  <a:pt x="4401101" y="9707914"/>
                </a:lnTo>
                <a:cubicBezTo>
                  <a:pt x="4391155" y="9697968"/>
                  <a:pt x="4386183" y="9688024"/>
                  <a:pt x="4386183" y="9678076"/>
                </a:cubicBezTo>
                <a:lnTo>
                  <a:pt x="4401101" y="9678076"/>
                </a:lnTo>
                <a:cubicBezTo>
                  <a:pt x="4401101" y="9668132"/>
                  <a:pt x="4398615" y="9658186"/>
                  <a:pt x="4393641" y="9648240"/>
                </a:cubicBezTo>
                <a:cubicBezTo>
                  <a:pt x="4388669" y="9638294"/>
                  <a:pt x="4381209" y="9638294"/>
                  <a:pt x="4371263" y="9648240"/>
                </a:cubicBezTo>
                <a:lnTo>
                  <a:pt x="4341424" y="9618401"/>
                </a:lnTo>
                <a:lnTo>
                  <a:pt x="4356344" y="9603481"/>
                </a:lnTo>
                <a:cubicBezTo>
                  <a:pt x="4376237" y="9623373"/>
                  <a:pt x="4386183" y="9628347"/>
                  <a:pt x="4386183" y="9618401"/>
                </a:cubicBezTo>
                <a:cubicBezTo>
                  <a:pt x="4386183" y="9608455"/>
                  <a:pt x="4381209" y="9600995"/>
                  <a:pt x="4371263" y="9596023"/>
                </a:cubicBezTo>
                <a:cubicBezTo>
                  <a:pt x="4361316" y="9591051"/>
                  <a:pt x="4356344" y="9588563"/>
                  <a:pt x="4356344" y="9588563"/>
                </a:cubicBezTo>
                <a:lnTo>
                  <a:pt x="4341424" y="9588563"/>
                </a:lnTo>
                <a:cubicBezTo>
                  <a:pt x="4351370" y="9588563"/>
                  <a:pt x="4353858" y="9586077"/>
                  <a:pt x="4348884" y="9581103"/>
                </a:cubicBezTo>
                <a:cubicBezTo>
                  <a:pt x="4343910" y="9576131"/>
                  <a:pt x="4341424" y="9573645"/>
                  <a:pt x="4341424" y="9573645"/>
                </a:cubicBezTo>
                <a:cubicBezTo>
                  <a:pt x="4341424" y="9563699"/>
                  <a:pt x="4336452" y="9558725"/>
                  <a:pt x="4326506" y="9558725"/>
                </a:cubicBezTo>
                <a:cubicBezTo>
                  <a:pt x="4316560" y="9558725"/>
                  <a:pt x="4306614" y="9558725"/>
                  <a:pt x="4296668" y="9558725"/>
                </a:cubicBezTo>
                <a:cubicBezTo>
                  <a:pt x="4306614" y="9578617"/>
                  <a:pt x="4316560" y="9618401"/>
                  <a:pt x="4326506" y="9678076"/>
                </a:cubicBezTo>
                <a:cubicBezTo>
                  <a:pt x="4336452" y="9688024"/>
                  <a:pt x="4346398" y="9697968"/>
                  <a:pt x="4356344" y="9707914"/>
                </a:cubicBezTo>
                <a:cubicBezTo>
                  <a:pt x="4366289" y="9717862"/>
                  <a:pt x="4371263" y="9727807"/>
                  <a:pt x="4371263" y="9737753"/>
                </a:cubicBezTo>
                <a:cubicBezTo>
                  <a:pt x="4371263" y="9747699"/>
                  <a:pt x="4373749" y="9755159"/>
                  <a:pt x="4378723" y="9760131"/>
                </a:cubicBezTo>
                <a:cubicBezTo>
                  <a:pt x="4383695" y="9765105"/>
                  <a:pt x="4386183" y="9767591"/>
                  <a:pt x="4386183" y="9767591"/>
                </a:cubicBezTo>
                <a:cubicBezTo>
                  <a:pt x="4416019" y="9807373"/>
                  <a:pt x="4420993" y="9827266"/>
                  <a:pt x="4401101" y="9827266"/>
                </a:cubicBezTo>
                <a:lnTo>
                  <a:pt x="4401101" y="9812348"/>
                </a:lnTo>
                <a:cubicBezTo>
                  <a:pt x="4391155" y="9812348"/>
                  <a:pt x="4388669" y="9817322"/>
                  <a:pt x="4393641" y="9827266"/>
                </a:cubicBezTo>
                <a:cubicBezTo>
                  <a:pt x="4398615" y="9837214"/>
                  <a:pt x="4401101" y="9852132"/>
                  <a:pt x="4401101" y="9872024"/>
                </a:cubicBezTo>
                <a:cubicBezTo>
                  <a:pt x="4411047" y="9891916"/>
                  <a:pt x="4425965" y="9916781"/>
                  <a:pt x="4445858" y="9946619"/>
                </a:cubicBezTo>
                <a:lnTo>
                  <a:pt x="4430940" y="9976457"/>
                </a:lnTo>
                <a:lnTo>
                  <a:pt x="4430940" y="9991376"/>
                </a:lnTo>
                <a:cubicBezTo>
                  <a:pt x="4450832" y="10070945"/>
                  <a:pt x="4465750" y="10115701"/>
                  <a:pt x="4475696" y="10125647"/>
                </a:cubicBezTo>
                <a:cubicBezTo>
                  <a:pt x="4475696" y="10125647"/>
                  <a:pt x="4478182" y="10130619"/>
                  <a:pt x="4483156" y="10140565"/>
                </a:cubicBezTo>
                <a:cubicBezTo>
                  <a:pt x="4488128" y="10150511"/>
                  <a:pt x="4490614" y="10170404"/>
                  <a:pt x="4490614" y="10200242"/>
                </a:cubicBezTo>
                <a:cubicBezTo>
                  <a:pt x="4490614" y="10210186"/>
                  <a:pt x="4493100" y="10220134"/>
                  <a:pt x="4498075" y="10230078"/>
                </a:cubicBezTo>
                <a:cubicBezTo>
                  <a:pt x="4503049" y="10240024"/>
                  <a:pt x="4510507" y="10244999"/>
                  <a:pt x="4520453" y="10244999"/>
                </a:cubicBezTo>
                <a:cubicBezTo>
                  <a:pt x="4520453" y="10254945"/>
                  <a:pt x="4520453" y="10259917"/>
                  <a:pt x="4520453" y="10259917"/>
                </a:cubicBezTo>
                <a:cubicBezTo>
                  <a:pt x="4517966" y="10262404"/>
                  <a:pt x="4518588" y="10268931"/>
                  <a:pt x="4522317" y="10279498"/>
                </a:cubicBezTo>
                <a:lnTo>
                  <a:pt x="4529731" y="10295335"/>
                </a:lnTo>
                <a:lnTo>
                  <a:pt x="4460778" y="10295335"/>
                </a:lnTo>
                <a:lnTo>
                  <a:pt x="4460778" y="10289755"/>
                </a:lnTo>
                <a:lnTo>
                  <a:pt x="4457988" y="10295335"/>
                </a:lnTo>
                <a:lnTo>
                  <a:pt x="4454228" y="10295335"/>
                </a:lnTo>
                <a:lnTo>
                  <a:pt x="4445858" y="10289755"/>
                </a:lnTo>
                <a:cubicBezTo>
                  <a:pt x="4440886" y="10287269"/>
                  <a:pt x="4437154" y="10286026"/>
                  <a:pt x="4434668" y="10286026"/>
                </a:cubicBezTo>
                <a:cubicBezTo>
                  <a:pt x="4430938" y="10286026"/>
                  <a:pt x="4430006" y="10288823"/>
                  <a:pt x="4431871" y="10294418"/>
                </a:cubicBezTo>
                <a:lnTo>
                  <a:pt x="4432381" y="10295335"/>
                </a:lnTo>
                <a:lnTo>
                  <a:pt x="3565637" y="10295335"/>
                </a:lnTo>
                <a:lnTo>
                  <a:pt x="3565637" y="10271107"/>
                </a:lnTo>
                <a:cubicBezTo>
                  <a:pt x="3560664" y="10263647"/>
                  <a:pt x="3550718" y="10259917"/>
                  <a:pt x="3535799" y="10259917"/>
                </a:cubicBezTo>
                <a:cubicBezTo>
                  <a:pt x="3535799" y="10259917"/>
                  <a:pt x="3535799" y="10254945"/>
                  <a:pt x="3535799" y="10244999"/>
                </a:cubicBezTo>
                <a:cubicBezTo>
                  <a:pt x="3525855" y="10244999"/>
                  <a:pt x="3520881" y="10244999"/>
                  <a:pt x="3520881" y="10244999"/>
                </a:cubicBezTo>
                <a:cubicBezTo>
                  <a:pt x="3520881" y="10254945"/>
                  <a:pt x="3525855" y="10259917"/>
                  <a:pt x="3535799" y="10259917"/>
                </a:cubicBezTo>
                <a:lnTo>
                  <a:pt x="3535799" y="10289755"/>
                </a:lnTo>
                <a:lnTo>
                  <a:pt x="3538589" y="10295335"/>
                </a:lnTo>
                <a:lnTo>
                  <a:pt x="3518819" y="10295335"/>
                </a:lnTo>
                <a:lnTo>
                  <a:pt x="3509691" y="10282295"/>
                </a:lnTo>
                <a:cubicBezTo>
                  <a:pt x="3502232" y="10272350"/>
                  <a:pt x="3496016" y="10264890"/>
                  <a:pt x="3491043" y="10259917"/>
                </a:cubicBezTo>
                <a:cubicBezTo>
                  <a:pt x="3500989" y="10259917"/>
                  <a:pt x="3505963" y="10259917"/>
                  <a:pt x="3505963" y="10259917"/>
                </a:cubicBezTo>
                <a:cubicBezTo>
                  <a:pt x="3505963" y="10259917"/>
                  <a:pt x="3505963" y="10254945"/>
                  <a:pt x="3505963" y="10244999"/>
                </a:cubicBezTo>
                <a:lnTo>
                  <a:pt x="3491043" y="10259917"/>
                </a:lnTo>
                <a:lnTo>
                  <a:pt x="3476124" y="10230078"/>
                </a:lnTo>
                <a:lnTo>
                  <a:pt x="3476124" y="10215160"/>
                </a:lnTo>
                <a:cubicBezTo>
                  <a:pt x="3476124" y="10215160"/>
                  <a:pt x="3473638" y="10212674"/>
                  <a:pt x="3468664" y="10207700"/>
                </a:cubicBezTo>
                <a:cubicBezTo>
                  <a:pt x="3463690" y="10202728"/>
                  <a:pt x="3461204" y="10200242"/>
                  <a:pt x="3461204" y="10200242"/>
                </a:cubicBezTo>
                <a:cubicBezTo>
                  <a:pt x="3441312" y="10190296"/>
                  <a:pt x="3431368" y="10195268"/>
                  <a:pt x="3431368" y="10215160"/>
                </a:cubicBezTo>
                <a:cubicBezTo>
                  <a:pt x="3421422" y="10215160"/>
                  <a:pt x="3413962" y="10215160"/>
                  <a:pt x="3408988" y="10215160"/>
                </a:cubicBezTo>
                <a:cubicBezTo>
                  <a:pt x="3404016" y="10215160"/>
                  <a:pt x="3401530" y="10215160"/>
                  <a:pt x="3401530" y="10215160"/>
                </a:cubicBezTo>
                <a:cubicBezTo>
                  <a:pt x="3401530" y="10215160"/>
                  <a:pt x="3401530" y="10210186"/>
                  <a:pt x="3401530" y="10200242"/>
                </a:cubicBezTo>
                <a:cubicBezTo>
                  <a:pt x="3401530" y="10190296"/>
                  <a:pt x="3396555" y="10185322"/>
                  <a:pt x="3386609" y="10185322"/>
                </a:cubicBezTo>
                <a:lnTo>
                  <a:pt x="3416448" y="10185322"/>
                </a:lnTo>
                <a:cubicBezTo>
                  <a:pt x="3416448" y="10185322"/>
                  <a:pt x="3421422" y="10185322"/>
                  <a:pt x="3431368" y="10185322"/>
                </a:cubicBezTo>
                <a:cubicBezTo>
                  <a:pt x="3431368" y="10180350"/>
                  <a:pt x="3431368" y="10177862"/>
                  <a:pt x="3431368" y="10177862"/>
                </a:cubicBezTo>
                <a:lnTo>
                  <a:pt x="3431368" y="10170404"/>
                </a:lnTo>
                <a:lnTo>
                  <a:pt x="3416448" y="10155483"/>
                </a:lnTo>
                <a:cubicBezTo>
                  <a:pt x="3416448" y="10145539"/>
                  <a:pt x="3411474" y="10130619"/>
                  <a:pt x="3401530" y="10110727"/>
                </a:cubicBezTo>
                <a:cubicBezTo>
                  <a:pt x="3391583" y="10090835"/>
                  <a:pt x="3381637" y="10080889"/>
                  <a:pt x="3371691" y="10080889"/>
                </a:cubicBezTo>
                <a:cubicBezTo>
                  <a:pt x="3381637" y="10070945"/>
                  <a:pt x="3384123" y="10063484"/>
                  <a:pt x="3379151" y="10058510"/>
                </a:cubicBezTo>
                <a:cubicBezTo>
                  <a:pt x="3374177" y="10053538"/>
                  <a:pt x="3366717" y="10041106"/>
                  <a:pt x="3356771" y="10021214"/>
                </a:cubicBezTo>
                <a:cubicBezTo>
                  <a:pt x="3346827" y="9991376"/>
                  <a:pt x="3336879" y="9976457"/>
                  <a:pt x="3326934" y="9976457"/>
                </a:cubicBezTo>
                <a:cubicBezTo>
                  <a:pt x="3316989" y="9976457"/>
                  <a:pt x="3312015" y="9978943"/>
                  <a:pt x="3312015" y="9983916"/>
                </a:cubicBezTo>
                <a:cubicBezTo>
                  <a:pt x="3312015" y="9988890"/>
                  <a:pt x="3307042" y="9986404"/>
                  <a:pt x="3297096" y="9976457"/>
                </a:cubicBezTo>
                <a:lnTo>
                  <a:pt x="3282176" y="9961537"/>
                </a:lnTo>
                <a:cubicBezTo>
                  <a:pt x="3282176" y="9961537"/>
                  <a:pt x="3282176" y="9956565"/>
                  <a:pt x="3282176" y="9946619"/>
                </a:cubicBezTo>
                <a:cubicBezTo>
                  <a:pt x="3272232" y="9946619"/>
                  <a:pt x="3267258" y="9944133"/>
                  <a:pt x="3267258" y="9939159"/>
                </a:cubicBezTo>
                <a:cubicBezTo>
                  <a:pt x="3267258" y="9934187"/>
                  <a:pt x="3267258" y="9931699"/>
                  <a:pt x="3267258" y="9931699"/>
                </a:cubicBezTo>
                <a:cubicBezTo>
                  <a:pt x="3267258" y="9921755"/>
                  <a:pt x="3272232" y="9916781"/>
                  <a:pt x="3282176" y="9916781"/>
                </a:cubicBezTo>
                <a:cubicBezTo>
                  <a:pt x="3292122" y="9916781"/>
                  <a:pt x="3292122" y="9921755"/>
                  <a:pt x="3282176" y="9931699"/>
                </a:cubicBezTo>
                <a:lnTo>
                  <a:pt x="3312015" y="9976457"/>
                </a:lnTo>
                <a:cubicBezTo>
                  <a:pt x="3321961" y="9976457"/>
                  <a:pt x="3321961" y="9971483"/>
                  <a:pt x="3312015" y="9961537"/>
                </a:cubicBezTo>
                <a:cubicBezTo>
                  <a:pt x="3312015" y="9961537"/>
                  <a:pt x="3312015" y="9956565"/>
                  <a:pt x="3312015" y="9946619"/>
                </a:cubicBezTo>
                <a:cubicBezTo>
                  <a:pt x="3312015" y="9936673"/>
                  <a:pt x="3312015" y="9926727"/>
                  <a:pt x="3312015" y="9916781"/>
                </a:cubicBezTo>
                <a:lnTo>
                  <a:pt x="3297096" y="9886942"/>
                </a:lnTo>
                <a:cubicBezTo>
                  <a:pt x="3277204" y="9896889"/>
                  <a:pt x="3267258" y="9886942"/>
                  <a:pt x="3267258" y="9857104"/>
                </a:cubicBezTo>
                <a:lnTo>
                  <a:pt x="3252340" y="9857104"/>
                </a:lnTo>
                <a:cubicBezTo>
                  <a:pt x="3242394" y="9867052"/>
                  <a:pt x="3237420" y="9891916"/>
                  <a:pt x="3237420" y="9931699"/>
                </a:cubicBezTo>
                <a:cubicBezTo>
                  <a:pt x="3237420" y="9971483"/>
                  <a:pt x="3234934" y="9993864"/>
                  <a:pt x="3229962" y="9998836"/>
                </a:cubicBezTo>
                <a:cubicBezTo>
                  <a:pt x="3224988" y="10003808"/>
                  <a:pt x="3220015" y="10001322"/>
                  <a:pt x="3215041" y="9991376"/>
                </a:cubicBezTo>
                <a:cubicBezTo>
                  <a:pt x="3210067" y="9981429"/>
                  <a:pt x="3205095" y="9971483"/>
                  <a:pt x="3200123" y="9961537"/>
                </a:cubicBezTo>
                <a:cubicBezTo>
                  <a:pt x="3195149" y="9951591"/>
                  <a:pt x="3195149" y="9944133"/>
                  <a:pt x="3200123" y="9939159"/>
                </a:cubicBezTo>
                <a:cubicBezTo>
                  <a:pt x="3205095" y="9934187"/>
                  <a:pt x="3205095" y="9921755"/>
                  <a:pt x="3200123" y="9901861"/>
                </a:cubicBezTo>
                <a:cubicBezTo>
                  <a:pt x="3195149" y="9881970"/>
                  <a:pt x="3192663" y="9867052"/>
                  <a:pt x="3192663" y="9857104"/>
                </a:cubicBezTo>
                <a:lnTo>
                  <a:pt x="3177745" y="9842186"/>
                </a:lnTo>
                <a:lnTo>
                  <a:pt x="3147907" y="9767591"/>
                </a:lnTo>
                <a:cubicBezTo>
                  <a:pt x="3137961" y="9737753"/>
                  <a:pt x="3128014" y="9710400"/>
                  <a:pt x="3118068" y="9685536"/>
                </a:cubicBezTo>
                <a:cubicBezTo>
                  <a:pt x="3108122" y="9660672"/>
                  <a:pt x="3105636" y="9640780"/>
                  <a:pt x="3110608" y="9625859"/>
                </a:cubicBezTo>
                <a:cubicBezTo>
                  <a:pt x="3115582" y="9610941"/>
                  <a:pt x="3113094" y="9598509"/>
                  <a:pt x="3103150" y="9588563"/>
                </a:cubicBezTo>
                <a:cubicBezTo>
                  <a:pt x="3103150" y="9588563"/>
                  <a:pt x="3100664" y="9586077"/>
                  <a:pt x="3095690" y="9581103"/>
                </a:cubicBezTo>
                <a:cubicBezTo>
                  <a:pt x="3090716" y="9576131"/>
                  <a:pt x="3088230" y="9568671"/>
                  <a:pt x="3088230" y="9558725"/>
                </a:cubicBezTo>
                <a:lnTo>
                  <a:pt x="3073312" y="9528886"/>
                </a:lnTo>
                <a:lnTo>
                  <a:pt x="3073312" y="9513968"/>
                </a:lnTo>
                <a:cubicBezTo>
                  <a:pt x="3083258" y="9513968"/>
                  <a:pt x="3073312" y="9499050"/>
                  <a:pt x="3043473" y="9469212"/>
                </a:cubicBezTo>
                <a:cubicBezTo>
                  <a:pt x="3023581" y="9449319"/>
                  <a:pt x="3013635" y="9444347"/>
                  <a:pt x="3013635" y="9454291"/>
                </a:cubicBezTo>
                <a:cubicBezTo>
                  <a:pt x="2973853" y="9384671"/>
                  <a:pt x="2953960" y="9344886"/>
                  <a:pt x="2953960" y="9334940"/>
                </a:cubicBezTo>
                <a:cubicBezTo>
                  <a:pt x="2953960" y="9324994"/>
                  <a:pt x="2951472" y="9317536"/>
                  <a:pt x="2946500" y="9312562"/>
                </a:cubicBezTo>
                <a:cubicBezTo>
                  <a:pt x="2941526" y="9307590"/>
                  <a:pt x="2934066" y="9300130"/>
                  <a:pt x="2924122" y="9290183"/>
                </a:cubicBezTo>
                <a:cubicBezTo>
                  <a:pt x="2914176" y="9290183"/>
                  <a:pt x="2904230" y="9295156"/>
                  <a:pt x="2894284" y="9305102"/>
                </a:cubicBezTo>
                <a:lnTo>
                  <a:pt x="2879364" y="9305102"/>
                </a:lnTo>
                <a:lnTo>
                  <a:pt x="2864445" y="9320022"/>
                </a:lnTo>
                <a:lnTo>
                  <a:pt x="2849527" y="9334940"/>
                </a:lnTo>
                <a:lnTo>
                  <a:pt x="2864445" y="9424453"/>
                </a:lnTo>
                <a:cubicBezTo>
                  <a:pt x="2874391" y="9484130"/>
                  <a:pt x="2884338" y="9518942"/>
                  <a:pt x="2894284" y="9528886"/>
                </a:cubicBezTo>
                <a:cubicBezTo>
                  <a:pt x="2894284" y="9538832"/>
                  <a:pt x="2894284" y="9546292"/>
                  <a:pt x="2894284" y="9551264"/>
                </a:cubicBezTo>
                <a:cubicBezTo>
                  <a:pt x="2894284" y="9556239"/>
                  <a:pt x="2894284" y="9558725"/>
                  <a:pt x="2894284" y="9558725"/>
                </a:cubicBezTo>
                <a:lnTo>
                  <a:pt x="2834607" y="9424453"/>
                </a:lnTo>
                <a:lnTo>
                  <a:pt x="2774932" y="9305102"/>
                </a:lnTo>
                <a:cubicBezTo>
                  <a:pt x="2764986" y="9305102"/>
                  <a:pt x="2774932" y="9369752"/>
                  <a:pt x="2804769" y="9499050"/>
                </a:cubicBezTo>
                <a:cubicBezTo>
                  <a:pt x="2824663" y="9588563"/>
                  <a:pt x="2839581" y="9648240"/>
                  <a:pt x="2849527" y="9678076"/>
                </a:cubicBezTo>
                <a:cubicBezTo>
                  <a:pt x="2849527" y="9707914"/>
                  <a:pt x="2844553" y="9712888"/>
                  <a:pt x="2834607" y="9692996"/>
                </a:cubicBezTo>
                <a:lnTo>
                  <a:pt x="2834607" y="9648240"/>
                </a:lnTo>
                <a:cubicBezTo>
                  <a:pt x="2814715" y="9558725"/>
                  <a:pt x="2789851" y="9469212"/>
                  <a:pt x="2760012" y="9379697"/>
                </a:cubicBezTo>
                <a:lnTo>
                  <a:pt x="2730174" y="9245427"/>
                </a:lnTo>
                <a:cubicBezTo>
                  <a:pt x="2720230" y="9215589"/>
                  <a:pt x="2710282" y="9188238"/>
                  <a:pt x="2700337" y="9163372"/>
                </a:cubicBezTo>
                <a:cubicBezTo>
                  <a:pt x="2690391" y="9138508"/>
                  <a:pt x="2680445" y="9118615"/>
                  <a:pt x="2670499" y="9103695"/>
                </a:cubicBezTo>
                <a:cubicBezTo>
                  <a:pt x="2660553" y="9088777"/>
                  <a:pt x="2650607" y="9081317"/>
                  <a:pt x="2640661" y="9081317"/>
                </a:cubicBezTo>
                <a:cubicBezTo>
                  <a:pt x="2630715" y="9081317"/>
                  <a:pt x="2623257" y="9073857"/>
                  <a:pt x="2618283" y="9058939"/>
                </a:cubicBezTo>
                <a:cubicBezTo>
                  <a:pt x="2613308" y="9044021"/>
                  <a:pt x="2615796" y="9031588"/>
                  <a:pt x="2625743" y="9021642"/>
                </a:cubicBezTo>
                <a:cubicBezTo>
                  <a:pt x="2635686" y="9011696"/>
                  <a:pt x="2625743" y="8981858"/>
                  <a:pt x="2595904" y="8932127"/>
                </a:cubicBezTo>
                <a:cubicBezTo>
                  <a:pt x="2566066" y="8872451"/>
                  <a:pt x="2546174" y="8792884"/>
                  <a:pt x="2536228" y="8693425"/>
                </a:cubicBezTo>
                <a:cubicBezTo>
                  <a:pt x="2526281" y="8593963"/>
                  <a:pt x="2506389" y="8504450"/>
                  <a:pt x="2476553" y="8424881"/>
                </a:cubicBezTo>
                <a:cubicBezTo>
                  <a:pt x="2466607" y="8414937"/>
                  <a:pt x="2461633" y="8404991"/>
                  <a:pt x="2461633" y="8395043"/>
                </a:cubicBezTo>
                <a:lnTo>
                  <a:pt x="2416876" y="8335368"/>
                </a:lnTo>
                <a:cubicBezTo>
                  <a:pt x="2416876" y="8335368"/>
                  <a:pt x="2419362" y="8342829"/>
                  <a:pt x="2424336" y="8357747"/>
                </a:cubicBezTo>
                <a:cubicBezTo>
                  <a:pt x="2429308" y="8372665"/>
                  <a:pt x="2431794" y="8385099"/>
                  <a:pt x="2431794" y="8395043"/>
                </a:cubicBezTo>
                <a:lnTo>
                  <a:pt x="2424336" y="8387585"/>
                </a:lnTo>
                <a:lnTo>
                  <a:pt x="2431794" y="8409963"/>
                </a:lnTo>
                <a:lnTo>
                  <a:pt x="2431794" y="8439802"/>
                </a:lnTo>
                <a:cubicBezTo>
                  <a:pt x="2431794" y="8459694"/>
                  <a:pt x="2436768" y="8474612"/>
                  <a:pt x="2446715" y="8484558"/>
                </a:cubicBezTo>
                <a:cubicBezTo>
                  <a:pt x="2456659" y="8494504"/>
                  <a:pt x="2466607" y="8504450"/>
                  <a:pt x="2476553" y="8514397"/>
                </a:cubicBezTo>
                <a:cubicBezTo>
                  <a:pt x="2476553" y="8524343"/>
                  <a:pt x="2476553" y="8531803"/>
                  <a:pt x="2476553" y="8536775"/>
                </a:cubicBezTo>
                <a:cubicBezTo>
                  <a:pt x="2476553" y="8541747"/>
                  <a:pt x="2479039" y="8541747"/>
                  <a:pt x="2484011" y="8536775"/>
                </a:cubicBezTo>
                <a:cubicBezTo>
                  <a:pt x="2488985" y="8531803"/>
                  <a:pt x="2491471" y="8531803"/>
                  <a:pt x="2491471" y="8536775"/>
                </a:cubicBezTo>
                <a:cubicBezTo>
                  <a:pt x="2491471" y="8541747"/>
                  <a:pt x="2491471" y="8544235"/>
                  <a:pt x="2491471" y="8544235"/>
                </a:cubicBezTo>
                <a:lnTo>
                  <a:pt x="2476553" y="8559153"/>
                </a:lnTo>
                <a:cubicBezTo>
                  <a:pt x="2466607" y="8569099"/>
                  <a:pt x="2456659" y="8569099"/>
                  <a:pt x="2446715" y="8559153"/>
                </a:cubicBezTo>
                <a:lnTo>
                  <a:pt x="2461633" y="8618830"/>
                </a:lnTo>
                <a:lnTo>
                  <a:pt x="2461633" y="8633748"/>
                </a:lnTo>
                <a:cubicBezTo>
                  <a:pt x="2471579" y="8663586"/>
                  <a:pt x="2476553" y="8683478"/>
                  <a:pt x="2476553" y="8693425"/>
                </a:cubicBezTo>
                <a:lnTo>
                  <a:pt x="2431794" y="8588991"/>
                </a:lnTo>
                <a:cubicBezTo>
                  <a:pt x="2421850" y="8559153"/>
                  <a:pt x="2414390" y="8544235"/>
                  <a:pt x="2409416" y="8544235"/>
                </a:cubicBezTo>
                <a:cubicBezTo>
                  <a:pt x="2404444" y="8544235"/>
                  <a:pt x="2401956" y="8529315"/>
                  <a:pt x="2401956" y="8499476"/>
                </a:cubicBezTo>
                <a:cubicBezTo>
                  <a:pt x="2382064" y="8400017"/>
                  <a:pt x="2362174" y="8340340"/>
                  <a:pt x="2342281" y="8320448"/>
                </a:cubicBezTo>
                <a:cubicBezTo>
                  <a:pt x="2342281" y="8310504"/>
                  <a:pt x="2339795" y="8308018"/>
                  <a:pt x="2334821" y="8312990"/>
                </a:cubicBezTo>
                <a:cubicBezTo>
                  <a:pt x="2329849" y="8317962"/>
                  <a:pt x="2342281" y="8385099"/>
                  <a:pt x="2372120" y="8514397"/>
                </a:cubicBezTo>
                <a:cubicBezTo>
                  <a:pt x="2372120" y="8554181"/>
                  <a:pt x="2379578" y="8601424"/>
                  <a:pt x="2394498" y="8656126"/>
                </a:cubicBezTo>
                <a:cubicBezTo>
                  <a:pt x="2409416" y="8710831"/>
                  <a:pt x="2416876" y="8753099"/>
                  <a:pt x="2416876" y="8782938"/>
                </a:cubicBezTo>
                <a:lnTo>
                  <a:pt x="2416876" y="8812776"/>
                </a:lnTo>
                <a:lnTo>
                  <a:pt x="2401956" y="8797856"/>
                </a:lnTo>
                <a:cubicBezTo>
                  <a:pt x="2401956" y="8768019"/>
                  <a:pt x="2394498" y="8713317"/>
                  <a:pt x="2379578" y="8633748"/>
                </a:cubicBezTo>
                <a:cubicBezTo>
                  <a:pt x="2364660" y="8554181"/>
                  <a:pt x="2342281" y="8464666"/>
                  <a:pt x="2312443" y="8365207"/>
                </a:cubicBezTo>
                <a:cubicBezTo>
                  <a:pt x="2302497" y="8325422"/>
                  <a:pt x="2292551" y="8288126"/>
                  <a:pt x="2282605" y="8253313"/>
                </a:cubicBezTo>
                <a:cubicBezTo>
                  <a:pt x="2272661" y="8218503"/>
                  <a:pt x="2262712" y="8196125"/>
                  <a:pt x="2252766" y="8186179"/>
                </a:cubicBezTo>
                <a:cubicBezTo>
                  <a:pt x="2242820" y="8146394"/>
                  <a:pt x="2235362" y="8124016"/>
                  <a:pt x="2230388" y="8119042"/>
                </a:cubicBezTo>
                <a:cubicBezTo>
                  <a:pt x="2225416" y="8114070"/>
                  <a:pt x="2217956" y="8106610"/>
                  <a:pt x="2208010" y="8096664"/>
                </a:cubicBezTo>
                <a:cubicBezTo>
                  <a:pt x="2178171" y="8086720"/>
                  <a:pt x="2168227" y="8061853"/>
                  <a:pt x="2178171" y="8022069"/>
                </a:cubicBezTo>
                <a:lnTo>
                  <a:pt x="2178171" y="8007151"/>
                </a:lnTo>
                <a:lnTo>
                  <a:pt x="2163253" y="7992230"/>
                </a:lnTo>
                <a:cubicBezTo>
                  <a:pt x="2173199" y="7982286"/>
                  <a:pt x="2170713" y="7962394"/>
                  <a:pt x="2155793" y="7932556"/>
                </a:cubicBezTo>
                <a:cubicBezTo>
                  <a:pt x="2140875" y="7902717"/>
                  <a:pt x="2130929" y="7880339"/>
                  <a:pt x="2125955" y="7865421"/>
                </a:cubicBezTo>
                <a:cubicBezTo>
                  <a:pt x="2120983" y="7850501"/>
                  <a:pt x="2113523" y="7833097"/>
                  <a:pt x="2103577" y="7813204"/>
                </a:cubicBezTo>
                <a:cubicBezTo>
                  <a:pt x="2103577" y="7813204"/>
                  <a:pt x="2098605" y="7808230"/>
                  <a:pt x="2088658" y="7798284"/>
                </a:cubicBezTo>
                <a:cubicBezTo>
                  <a:pt x="2098605" y="7788338"/>
                  <a:pt x="2096118" y="7775906"/>
                  <a:pt x="2081198" y="7760988"/>
                </a:cubicBezTo>
                <a:cubicBezTo>
                  <a:pt x="2066280" y="7746068"/>
                  <a:pt x="2058820" y="7733635"/>
                  <a:pt x="2058820" y="7723689"/>
                </a:cubicBezTo>
                <a:cubicBezTo>
                  <a:pt x="2058820" y="7723689"/>
                  <a:pt x="2053848" y="7718717"/>
                  <a:pt x="2043902" y="7708771"/>
                </a:cubicBezTo>
                <a:lnTo>
                  <a:pt x="2028982" y="7708771"/>
                </a:lnTo>
                <a:cubicBezTo>
                  <a:pt x="2019038" y="7698825"/>
                  <a:pt x="2014064" y="7691365"/>
                  <a:pt x="2014064" y="7686393"/>
                </a:cubicBezTo>
                <a:cubicBezTo>
                  <a:pt x="2014064" y="7681419"/>
                  <a:pt x="2014064" y="7678933"/>
                  <a:pt x="2014064" y="7678933"/>
                </a:cubicBezTo>
                <a:lnTo>
                  <a:pt x="1984225" y="7634176"/>
                </a:lnTo>
                <a:cubicBezTo>
                  <a:pt x="1984225" y="7604338"/>
                  <a:pt x="1981739" y="7589420"/>
                  <a:pt x="1976765" y="7589420"/>
                </a:cubicBezTo>
                <a:cubicBezTo>
                  <a:pt x="1971793" y="7589420"/>
                  <a:pt x="1974279" y="7624230"/>
                  <a:pt x="1984225" y="7693851"/>
                </a:cubicBezTo>
                <a:lnTo>
                  <a:pt x="1999145" y="7813204"/>
                </a:lnTo>
                <a:cubicBezTo>
                  <a:pt x="1999145" y="7813204"/>
                  <a:pt x="1996657" y="7808230"/>
                  <a:pt x="1991685" y="7798284"/>
                </a:cubicBezTo>
                <a:cubicBezTo>
                  <a:pt x="1986711" y="7788338"/>
                  <a:pt x="1984225" y="7778392"/>
                  <a:pt x="1984225" y="7768446"/>
                </a:cubicBezTo>
                <a:cubicBezTo>
                  <a:pt x="1984225" y="7748554"/>
                  <a:pt x="1979253" y="7723689"/>
                  <a:pt x="1969307" y="7693851"/>
                </a:cubicBezTo>
                <a:lnTo>
                  <a:pt x="1954387" y="7604338"/>
                </a:lnTo>
                <a:cubicBezTo>
                  <a:pt x="1954387" y="7594392"/>
                  <a:pt x="1951901" y="7581960"/>
                  <a:pt x="1946929" y="7567040"/>
                </a:cubicBezTo>
                <a:cubicBezTo>
                  <a:pt x="1941955" y="7552121"/>
                  <a:pt x="1939469" y="7539689"/>
                  <a:pt x="1939469" y="7529743"/>
                </a:cubicBezTo>
                <a:lnTo>
                  <a:pt x="1924548" y="7514823"/>
                </a:lnTo>
                <a:lnTo>
                  <a:pt x="1924548" y="7544661"/>
                </a:lnTo>
                <a:cubicBezTo>
                  <a:pt x="1934495" y="7554607"/>
                  <a:pt x="1939469" y="7559581"/>
                  <a:pt x="1939469" y="7559581"/>
                </a:cubicBezTo>
                <a:cubicBezTo>
                  <a:pt x="1939469" y="7559581"/>
                  <a:pt x="1934495" y="7559581"/>
                  <a:pt x="1924548" y="7559581"/>
                </a:cubicBezTo>
                <a:cubicBezTo>
                  <a:pt x="1924548" y="7559581"/>
                  <a:pt x="1924548" y="7564554"/>
                  <a:pt x="1924548" y="7574500"/>
                </a:cubicBezTo>
                <a:lnTo>
                  <a:pt x="1894712" y="7470066"/>
                </a:lnTo>
                <a:cubicBezTo>
                  <a:pt x="1894712" y="7450174"/>
                  <a:pt x="1884766" y="7430284"/>
                  <a:pt x="1864874" y="7410392"/>
                </a:cubicBezTo>
                <a:cubicBezTo>
                  <a:pt x="1844982" y="7390500"/>
                  <a:pt x="1835035" y="7378067"/>
                  <a:pt x="1835035" y="7373093"/>
                </a:cubicBezTo>
                <a:cubicBezTo>
                  <a:pt x="1835035" y="7368119"/>
                  <a:pt x="1830063" y="7365633"/>
                  <a:pt x="1820117" y="7365633"/>
                </a:cubicBezTo>
                <a:lnTo>
                  <a:pt x="1820117" y="7350715"/>
                </a:lnTo>
                <a:cubicBezTo>
                  <a:pt x="1830063" y="7350715"/>
                  <a:pt x="1840010" y="7355689"/>
                  <a:pt x="1849956" y="7365633"/>
                </a:cubicBezTo>
                <a:lnTo>
                  <a:pt x="1864874" y="7395472"/>
                </a:lnTo>
                <a:lnTo>
                  <a:pt x="1864874" y="7365633"/>
                </a:lnTo>
                <a:cubicBezTo>
                  <a:pt x="1854928" y="7355689"/>
                  <a:pt x="1844982" y="7343255"/>
                  <a:pt x="1835035" y="7328337"/>
                </a:cubicBezTo>
                <a:cubicBezTo>
                  <a:pt x="1825089" y="7313417"/>
                  <a:pt x="1815145" y="7305959"/>
                  <a:pt x="1805199" y="7305959"/>
                </a:cubicBezTo>
                <a:lnTo>
                  <a:pt x="1820117" y="7320877"/>
                </a:lnTo>
                <a:cubicBezTo>
                  <a:pt x="1820117" y="7330823"/>
                  <a:pt x="1820117" y="7340769"/>
                  <a:pt x="1820117" y="7350715"/>
                </a:cubicBezTo>
                <a:lnTo>
                  <a:pt x="1805199" y="7335797"/>
                </a:lnTo>
                <a:lnTo>
                  <a:pt x="1745522" y="7261202"/>
                </a:lnTo>
                <a:cubicBezTo>
                  <a:pt x="1745522" y="7261202"/>
                  <a:pt x="1740548" y="7256228"/>
                  <a:pt x="1730602" y="7246282"/>
                </a:cubicBezTo>
                <a:cubicBezTo>
                  <a:pt x="1720658" y="7236336"/>
                  <a:pt x="1715684" y="7221418"/>
                  <a:pt x="1715684" y="7201525"/>
                </a:cubicBezTo>
                <a:cubicBezTo>
                  <a:pt x="1685846" y="7171687"/>
                  <a:pt x="1670928" y="7154283"/>
                  <a:pt x="1670928" y="7149309"/>
                </a:cubicBezTo>
                <a:cubicBezTo>
                  <a:pt x="1670928" y="7144335"/>
                  <a:pt x="1665953" y="7136877"/>
                  <a:pt x="1656009" y="7126930"/>
                </a:cubicBezTo>
                <a:lnTo>
                  <a:pt x="1626169" y="7097092"/>
                </a:lnTo>
                <a:cubicBezTo>
                  <a:pt x="1626169" y="7107038"/>
                  <a:pt x="1631143" y="7116984"/>
                  <a:pt x="1641089" y="7126930"/>
                </a:cubicBezTo>
                <a:cubicBezTo>
                  <a:pt x="1651035" y="7136877"/>
                  <a:pt x="1656009" y="7146823"/>
                  <a:pt x="1656009" y="7156769"/>
                </a:cubicBezTo>
                <a:lnTo>
                  <a:pt x="1641089" y="7156769"/>
                </a:lnTo>
                <a:cubicBezTo>
                  <a:pt x="1641089" y="7156769"/>
                  <a:pt x="1651035" y="7199039"/>
                  <a:pt x="1670928" y="7283580"/>
                </a:cubicBezTo>
                <a:cubicBezTo>
                  <a:pt x="1690820" y="7368119"/>
                  <a:pt x="1700766" y="7420336"/>
                  <a:pt x="1700766" y="7440228"/>
                </a:cubicBezTo>
                <a:lnTo>
                  <a:pt x="1670928" y="7335797"/>
                </a:lnTo>
                <a:cubicBezTo>
                  <a:pt x="1660981" y="7305959"/>
                  <a:pt x="1651035" y="7278606"/>
                  <a:pt x="1641089" y="7253742"/>
                </a:cubicBezTo>
                <a:cubicBezTo>
                  <a:pt x="1631143" y="7228878"/>
                  <a:pt x="1626169" y="7211471"/>
                  <a:pt x="1626169" y="7201525"/>
                </a:cubicBezTo>
                <a:cubicBezTo>
                  <a:pt x="1616223" y="7171687"/>
                  <a:pt x="1611251" y="7131905"/>
                  <a:pt x="1611251" y="7082174"/>
                </a:cubicBezTo>
                <a:cubicBezTo>
                  <a:pt x="1611251" y="7082174"/>
                  <a:pt x="1606279" y="7082174"/>
                  <a:pt x="1596333" y="7082174"/>
                </a:cubicBezTo>
                <a:cubicBezTo>
                  <a:pt x="1586387" y="7082174"/>
                  <a:pt x="1591359" y="7097092"/>
                  <a:pt x="1611251" y="7126930"/>
                </a:cubicBezTo>
                <a:lnTo>
                  <a:pt x="1596333" y="7126930"/>
                </a:lnTo>
                <a:cubicBezTo>
                  <a:pt x="1586387" y="7116984"/>
                  <a:pt x="1581413" y="7107038"/>
                  <a:pt x="1581413" y="7097092"/>
                </a:cubicBezTo>
                <a:cubicBezTo>
                  <a:pt x="1571466" y="7047362"/>
                  <a:pt x="1551574" y="7012551"/>
                  <a:pt x="1521738" y="6992659"/>
                </a:cubicBezTo>
                <a:lnTo>
                  <a:pt x="1506818" y="6977741"/>
                </a:lnTo>
                <a:lnTo>
                  <a:pt x="1506818" y="6992659"/>
                </a:lnTo>
                <a:lnTo>
                  <a:pt x="1491900" y="6947902"/>
                </a:lnTo>
                <a:cubicBezTo>
                  <a:pt x="1481953" y="6937956"/>
                  <a:pt x="1474493" y="6928010"/>
                  <a:pt x="1469521" y="6918064"/>
                </a:cubicBezTo>
                <a:cubicBezTo>
                  <a:pt x="1464547" y="6908118"/>
                  <a:pt x="1462061" y="6898172"/>
                  <a:pt x="1462061" y="6888226"/>
                </a:cubicBezTo>
                <a:cubicBezTo>
                  <a:pt x="1452115" y="6878282"/>
                  <a:pt x="1447141" y="6873308"/>
                  <a:pt x="1447141" y="6873308"/>
                </a:cubicBezTo>
                <a:cubicBezTo>
                  <a:pt x="1447141" y="6873308"/>
                  <a:pt x="1442169" y="6868333"/>
                  <a:pt x="1432223" y="6858389"/>
                </a:cubicBezTo>
                <a:cubicBezTo>
                  <a:pt x="1432223" y="6858389"/>
                  <a:pt x="1429737" y="6858389"/>
                  <a:pt x="1424765" y="6858389"/>
                </a:cubicBezTo>
                <a:cubicBezTo>
                  <a:pt x="1419791" y="6858389"/>
                  <a:pt x="1417305" y="6863361"/>
                  <a:pt x="1417305" y="6873308"/>
                </a:cubicBezTo>
                <a:cubicBezTo>
                  <a:pt x="1417305" y="6853415"/>
                  <a:pt x="1414818" y="6838497"/>
                  <a:pt x="1409845" y="6828551"/>
                </a:cubicBezTo>
                <a:cubicBezTo>
                  <a:pt x="1404870" y="6818605"/>
                  <a:pt x="1397412" y="6813631"/>
                  <a:pt x="1387466" y="6813631"/>
                </a:cubicBezTo>
                <a:cubicBezTo>
                  <a:pt x="1377520" y="6813631"/>
                  <a:pt x="1370060" y="6818605"/>
                  <a:pt x="1365088" y="6828551"/>
                </a:cubicBezTo>
                <a:cubicBezTo>
                  <a:pt x="1360114" y="6838497"/>
                  <a:pt x="1352656" y="6848443"/>
                  <a:pt x="1342710" y="6858389"/>
                </a:cubicBezTo>
                <a:lnTo>
                  <a:pt x="1327790" y="6888226"/>
                </a:lnTo>
                <a:lnTo>
                  <a:pt x="1342710" y="6947902"/>
                </a:lnTo>
                <a:cubicBezTo>
                  <a:pt x="1342710" y="6957848"/>
                  <a:pt x="1345196" y="6972767"/>
                  <a:pt x="1350168" y="6992659"/>
                </a:cubicBezTo>
                <a:cubicBezTo>
                  <a:pt x="1355142" y="7012551"/>
                  <a:pt x="1362602" y="7032443"/>
                  <a:pt x="1372548" y="7052336"/>
                </a:cubicBezTo>
                <a:cubicBezTo>
                  <a:pt x="1382492" y="7082174"/>
                  <a:pt x="1382492" y="7097092"/>
                  <a:pt x="1372548" y="7097092"/>
                </a:cubicBezTo>
                <a:cubicBezTo>
                  <a:pt x="1362602" y="7097092"/>
                  <a:pt x="1357628" y="7092118"/>
                  <a:pt x="1357628" y="7082174"/>
                </a:cubicBezTo>
                <a:cubicBezTo>
                  <a:pt x="1347684" y="7082174"/>
                  <a:pt x="1332764" y="7042389"/>
                  <a:pt x="1312871" y="6962821"/>
                </a:cubicBezTo>
                <a:cubicBezTo>
                  <a:pt x="1302925" y="6932984"/>
                  <a:pt x="1292979" y="6905632"/>
                  <a:pt x="1283033" y="6880768"/>
                </a:cubicBezTo>
                <a:cubicBezTo>
                  <a:pt x="1273087" y="6855903"/>
                  <a:pt x="1268115" y="6843469"/>
                  <a:pt x="1268115" y="6843469"/>
                </a:cubicBezTo>
                <a:lnTo>
                  <a:pt x="1268115" y="6932984"/>
                </a:lnTo>
                <a:cubicBezTo>
                  <a:pt x="1268115" y="6972767"/>
                  <a:pt x="1278061" y="7012551"/>
                  <a:pt x="1297953" y="7052336"/>
                </a:cubicBezTo>
                <a:cubicBezTo>
                  <a:pt x="1317845" y="7151795"/>
                  <a:pt x="1332764" y="7241310"/>
                  <a:pt x="1342710" y="7320877"/>
                </a:cubicBezTo>
                <a:cubicBezTo>
                  <a:pt x="1342710" y="7330823"/>
                  <a:pt x="1342710" y="7338283"/>
                  <a:pt x="1342710" y="7343255"/>
                </a:cubicBezTo>
                <a:cubicBezTo>
                  <a:pt x="1342710" y="7348229"/>
                  <a:pt x="1337736" y="7350715"/>
                  <a:pt x="1327790" y="7350715"/>
                </a:cubicBezTo>
                <a:lnTo>
                  <a:pt x="1327790" y="7335797"/>
                </a:lnTo>
                <a:cubicBezTo>
                  <a:pt x="1327790" y="7305959"/>
                  <a:pt x="1320332" y="7251256"/>
                  <a:pt x="1305411" y="7171687"/>
                </a:cubicBezTo>
                <a:cubicBezTo>
                  <a:pt x="1290493" y="7092118"/>
                  <a:pt x="1268115" y="7002605"/>
                  <a:pt x="1238276" y="6903146"/>
                </a:cubicBezTo>
                <a:cubicBezTo>
                  <a:pt x="1228330" y="6863361"/>
                  <a:pt x="1218384" y="6823577"/>
                  <a:pt x="1208438" y="6783794"/>
                </a:cubicBezTo>
                <a:cubicBezTo>
                  <a:pt x="1198492" y="6753956"/>
                  <a:pt x="1191032" y="6731578"/>
                  <a:pt x="1186060" y="6716658"/>
                </a:cubicBezTo>
                <a:cubicBezTo>
                  <a:pt x="1181086" y="6701740"/>
                  <a:pt x="1176114" y="6686819"/>
                  <a:pt x="1171142" y="6671901"/>
                </a:cubicBezTo>
                <a:cubicBezTo>
                  <a:pt x="1166168" y="6656983"/>
                  <a:pt x="1158710" y="6647037"/>
                  <a:pt x="1148762" y="6642063"/>
                </a:cubicBezTo>
                <a:cubicBezTo>
                  <a:pt x="1138817" y="6637091"/>
                  <a:pt x="1128871" y="6629631"/>
                  <a:pt x="1118925" y="6619685"/>
                </a:cubicBezTo>
                <a:cubicBezTo>
                  <a:pt x="1089087" y="6609738"/>
                  <a:pt x="1084115" y="6589846"/>
                  <a:pt x="1104005" y="6560008"/>
                </a:cubicBezTo>
                <a:cubicBezTo>
                  <a:pt x="1113951" y="6550064"/>
                  <a:pt x="1113951" y="6540116"/>
                  <a:pt x="1104005" y="6530172"/>
                </a:cubicBezTo>
                <a:cubicBezTo>
                  <a:pt x="1094059" y="6520225"/>
                  <a:pt x="1089087" y="6510279"/>
                  <a:pt x="1089087" y="6500333"/>
                </a:cubicBezTo>
                <a:lnTo>
                  <a:pt x="1089087" y="6485413"/>
                </a:lnTo>
                <a:cubicBezTo>
                  <a:pt x="1079141" y="6485413"/>
                  <a:pt x="1074169" y="6480441"/>
                  <a:pt x="1074169" y="6470495"/>
                </a:cubicBezTo>
                <a:cubicBezTo>
                  <a:pt x="1074169" y="6460549"/>
                  <a:pt x="1074169" y="6455577"/>
                  <a:pt x="1074169" y="6455577"/>
                </a:cubicBezTo>
                <a:cubicBezTo>
                  <a:pt x="1064223" y="6455577"/>
                  <a:pt x="1064223" y="6500333"/>
                  <a:pt x="1074169" y="6589846"/>
                </a:cubicBezTo>
                <a:lnTo>
                  <a:pt x="1059249" y="6694279"/>
                </a:lnTo>
                <a:cubicBezTo>
                  <a:pt x="1049303" y="6674387"/>
                  <a:pt x="1044330" y="6619685"/>
                  <a:pt x="1044330" y="6530172"/>
                </a:cubicBezTo>
                <a:cubicBezTo>
                  <a:pt x="1044330" y="6380982"/>
                  <a:pt x="1034384" y="6306387"/>
                  <a:pt x="1014492" y="6306387"/>
                </a:cubicBezTo>
                <a:lnTo>
                  <a:pt x="999572" y="6291467"/>
                </a:lnTo>
                <a:cubicBezTo>
                  <a:pt x="1009520" y="6281521"/>
                  <a:pt x="1009520" y="6271575"/>
                  <a:pt x="999572" y="6261629"/>
                </a:cubicBezTo>
                <a:cubicBezTo>
                  <a:pt x="989626" y="6251685"/>
                  <a:pt x="979681" y="6246711"/>
                  <a:pt x="969735" y="6246711"/>
                </a:cubicBezTo>
                <a:cubicBezTo>
                  <a:pt x="969735" y="6246711"/>
                  <a:pt x="969735" y="6244224"/>
                  <a:pt x="969735" y="6239250"/>
                </a:cubicBezTo>
                <a:cubicBezTo>
                  <a:pt x="969735" y="6234278"/>
                  <a:pt x="974707" y="6231792"/>
                  <a:pt x="984653" y="6231792"/>
                </a:cubicBezTo>
                <a:lnTo>
                  <a:pt x="984653" y="6216872"/>
                </a:lnTo>
                <a:cubicBezTo>
                  <a:pt x="974707" y="6206926"/>
                  <a:pt x="969735" y="6187034"/>
                  <a:pt x="969735" y="6157197"/>
                </a:cubicBezTo>
                <a:cubicBezTo>
                  <a:pt x="969735" y="6137303"/>
                  <a:pt x="967247" y="6124873"/>
                  <a:pt x="962275" y="6119899"/>
                </a:cubicBezTo>
                <a:cubicBezTo>
                  <a:pt x="957303" y="6114925"/>
                  <a:pt x="949843" y="6102495"/>
                  <a:pt x="939897" y="6082601"/>
                </a:cubicBezTo>
                <a:cubicBezTo>
                  <a:pt x="920005" y="6062708"/>
                  <a:pt x="910059" y="6055250"/>
                  <a:pt x="910059" y="6060222"/>
                </a:cubicBezTo>
                <a:cubicBezTo>
                  <a:pt x="910059" y="6065196"/>
                  <a:pt x="905087" y="6062708"/>
                  <a:pt x="895141" y="6052764"/>
                </a:cubicBezTo>
                <a:cubicBezTo>
                  <a:pt x="885195" y="6042818"/>
                  <a:pt x="880220" y="6037844"/>
                  <a:pt x="880220" y="6037844"/>
                </a:cubicBezTo>
                <a:cubicBezTo>
                  <a:pt x="880220" y="6037844"/>
                  <a:pt x="875248" y="6032872"/>
                  <a:pt x="865302" y="6022926"/>
                </a:cubicBezTo>
                <a:cubicBezTo>
                  <a:pt x="865302" y="6012980"/>
                  <a:pt x="860330" y="6008006"/>
                  <a:pt x="850384" y="6008006"/>
                </a:cubicBezTo>
                <a:cubicBezTo>
                  <a:pt x="850384" y="6017952"/>
                  <a:pt x="847896" y="6040330"/>
                  <a:pt x="842924" y="6075143"/>
                </a:cubicBezTo>
                <a:cubicBezTo>
                  <a:pt x="837950" y="6109953"/>
                  <a:pt x="835464" y="6142277"/>
                  <a:pt x="835464" y="6172116"/>
                </a:cubicBezTo>
                <a:cubicBezTo>
                  <a:pt x="835464" y="6201954"/>
                  <a:pt x="835464" y="6221846"/>
                  <a:pt x="835464" y="6231792"/>
                </a:cubicBezTo>
                <a:lnTo>
                  <a:pt x="820546" y="6216872"/>
                </a:lnTo>
                <a:cubicBezTo>
                  <a:pt x="810598" y="6206926"/>
                  <a:pt x="805626" y="6172116"/>
                  <a:pt x="805626" y="6112439"/>
                </a:cubicBezTo>
                <a:cubicBezTo>
                  <a:pt x="805626" y="6022926"/>
                  <a:pt x="798168" y="5978169"/>
                  <a:pt x="783247" y="5978169"/>
                </a:cubicBezTo>
                <a:cubicBezTo>
                  <a:pt x="768329" y="5978169"/>
                  <a:pt x="760869" y="6037844"/>
                  <a:pt x="760869" y="6157197"/>
                </a:cubicBezTo>
                <a:cubicBezTo>
                  <a:pt x="750923" y="6356116"/>
                  <a:pt x="740977" y="6460549"/>
                  <a:pt x="731031" y="6470495"/>
                </a:cubicBezTo>
                <a:lnTo>
                  <a:pt x="731031" y="6455577"/>
                </a:lnTo>
                <a:cubicBezTo>
                  <a:pt x="731031" y="6415792"/>
                  <a:pt x="733517" y="6358602"/>
                  <a:pt x="738491" y="6284007"/>
                </a:cubicBezTo>
                <a:cubicBezTo>
                  <a:pt x="743463" y="6209412"/>
                  <a:pt x="745951" y="6122385"/>
                  <a:pt x="745951" y="6022926"/>
                </a:cubicBezTo>
                <a:cubicBezTo>
                  <a:pt x="745951" y="5843898"/>
                  <a:pt x="736005" y="5744439"/>
                  <a:pt x="716112" y="5724546"/>
                </a:cubicBezTo>
                <a:cubicBezTo>
                  <a:pt x="706166" y="5714600"/>
                  <a:pt x="698706" y="5702168"/>
                  <a:pt x="693734" y="5687248"/>
                </a:cubicBezTo>
                <a:cubicBezTo>
                  <a:pt x="688760" y="5672330"/>
                  <a:pt x="691246" y="5664870"/>
                  <a:pt x="701192" y="5664870"/>
                </a:cubicBezTo>
                <a:cubicBezTo>
                  <a:pt x="721084" y="5644978"/>
                  <a:pt x="721084" y="5635031"/>
                  <a:pt x="701192" y="5635031"/>
                </a:cubicBezTo>
                <a:cubicBezTo>
                  <a:pt x="691246" y="5635031"/>
                  <a:pt x="686274" y="5630059"/>
                  <a:pt x="686274" y="5620113"/>
                </a:cubicBezTo>
                <a:cubicBezTo>
                  <a:pt x="686274" y="5620113"/>
                  <a:pt x="691246" y="5620113"/>
                  <a:pt x="701192" y="5620113"/>
                </a:cubicBezTo>
                <a:cubicBezTo>
                  <a:pt x="701192" y="5610167"/>
                  <a:pt x="701192" y="5597735"/>
                  <a:pt x="701192" y="5582815"/>
                </a:cubicBezTo>
                <a:cubicBezTo>
                  <a:pt x="701192" y="5567897"/>
                  <a:pt x="698706" y="5545518"/>
                  <a:pt x="693734" y="5515680"/>
                </a:cubicBezTo>
                <a:cubicBezTo>
                  <a:pt x="688760" y="5485842"/>
                  <a:pt x="683788" y="5465949"/>
                  <a:pt x="678814" y="5456003"/>
                </a:cubicBezTo>
                <a:cubicBezTo>
                  <a:pt x="673842" y="5446059"/>
                  <a:pt x="671356" y="5436111"/>
                  <a:pt x="671356" y="5426167"/>
                </a:cubicBezTo>
                <a:cubicBezTo>
                  <a:pt x="671356" y="5376436"/>
                  <a:pt x="661410" y="5351572"/>
                  <a:pt x="641518" y="5351572"/>
                </a:cubicBezTo>
                <a:lnTo>
                  <a:pt x="641518" y="5321734"/>
                </a:lnTo>
                <a:cubicBezTo>
                  <a:pt x="631572" y="5311788"/>
                  <a:pt x="626598" y="5301842"/>
                  <a:pt x="626598" y="5291895"/>
                </a:cubicBezTo>
                <a:cubicBezTo>
                  <a:pt x="626598" y="5281949"/>
                  <a:pt x="621626" y="5267031"/>
                  <a:pt x="611679" y="5247139"/>
                </a:cubicBezTo>
                <a:cubicBezTo>
                  <a:pt x="601733" y="5227247"/>
                  <a:pt x="591787" y="5192436"/>
                  <a:pt x="581841" y="5142706"/>
                </a:cubicBezTo>
                <a:lnTo>
                  <a:pt x="552003" y="5053191"/>
                </a:lnTo>
                <a:cubicBezTo>
                  <a:pt x="542057" y="5013408"/>
                  <a:pt x="532113" y="4978596"/>
                  <a:pt x="522164" y="4948760"/>
                </a:cubicBezTo>
                <a:cubicBezTo>
                  <a:pt x="522164" y="4948760"/>
                  <a:pt x="517192" y="4933840"/>
                  <a:pt x="507246" y="4904001"/>
                </a:cubicBezTo>
                <a:cubicBezTo>
                  <a:pt x="477408" y="4794596"/>
                  <a:pt x="457516" y="4705081"/>
                  <a:pt x="447571" y="4635460"/>
                </a:cubicBezTo>
                <a:cubicBezTo>
                  <a:pt x="437625" y="4615568"/>
                  <a:pt x="430165" y="4598163"/>
                  <a:pt x="425191" y="4583244"/>
                </a:cubicBezTo>
                <a:cubicBezTo>
                  <a:pt x="420219" y="4568326"/>
                  <a:pt x="417733" y="4555893"/>
                  <a:pt x="417733" y="4545947"/>
                </a:cubicBezTo>
                <a:cubicBezTo>
                  <a:pt x="377949" y="4446486"/>
                  <a:pt x="353084" y="4356973"/>
                  <a:pt x="343136" y="4277404"/>
                </a:cubicBezTo>
                <a:cubicBezTo>
                  <a:pt x="343136" y="4267460"/>
                  <a:pt x="343136" y="4260000"/>
                  <a:pt x="343136" y="4255026"/>
                </a:cubicBezTo>
                <a:cubicBezTo>
                  <a:pt x="343136" y="4250053"/>
                  <a:pt x="343136" y="4247567"/>
                  <a:pt x="343136" y="4247567"/>
                </a:cubicBezTo>
                <a:cubicBezTo>
                  <a:pt x="343136" y="4247567"/>
                  <a:pt x="338164" y="4232648"/>
                  <a:pt x="328218" y="4202809"/>
                </a:cubicBezTo>
                <a:cubicBezTo>
                  <a:pt x="308326" y="4153080"/>
                  <a:pt x="288433" y="4098376"/>
                  <a:pt x="268543" y="4038701"/>
                </a:cubicBezTo>
                <a:cubicBezTo>
                  <a:pt x="258597" y="4018809"/>
                  <a:pt x="246163" y="3981512"/>
                  <a:pt x="231245" y="3926808"/>
                </a:cubicBezTo>
                <a:cubicBezTo>
                  <a:pt x="216327" y="3872105"/>
                  <a:pt x="203895" y="3824863"/>
                  <a:pt x="193948" y="3785078"/>
                </a:cubicBezTo>
                <a:cubicBezTo>
                  <a:pt x="193948" y="3765186"/>
                  <a:pt x="191460" y="3742808"/>
                  <a:pt x="186488" y="3717943"/>
                </a:cubicBezTo>
                <a:cubicBezTo>
                  <a:pt x="181516" y="3693077"/>
                  <a:pt x="179028" y="3670699"/>
                  <a:pt x="179028" y="3650808"/>
                </a:cubicBezTo>
                <a:cubicBezTo>
                  <a:pt x="179028" y="3620968"/>
                  <a:pt x="176542" y="3601078"/>
                  <a:pt x="171570" y="3591132"/>
                </a:cubicBezTo>
                <a:cubicBezTo>
                  <a:pt x="166596" y="3581186"/>
                  <a:pt x="164110" y="3576212"/>
                  <a:pt x="164110" y="3576212"/>
                </a:cubicBezTo>
                <a:cubicBezTo>
                  <a:pt x="164110" y="3576212"/>
                  <a:pt x="161622" y="3573726"/>
                  <a:pt x="156650" y="3568754"/>
                </a:cubicBezTo>
                <a:cubicBezTo>
                  <a:pt x="151678" y="3563779"/>
                  <a:pt x="149190" y="3561293"/>
                  <a:pt x="149190" y="3561293"/>
                </a:cubicBezTo>
                <a:lnTo>
                  <a:pt x="164110" y="3561293"/>
                </a:lnTo>
                <a:lnTo>
                  <a:pt x="164110" y="3531455"/>
                </a:lnTo>
                <a:lnTo>
                  <a:pt x="179028" y="3546373"/>
                </a:lnTo>
                <a:cubicBezTo>
                  <a:pt x="179028" y="3556319"/>
                  <a:pt x="179028" y="3561293"/>
                  <a:pt x="179028" y="3561293"/>
                </a:cubicBezTo>
                <a:cubicBezTo>
                  <a:pt x="179028" y="3561293"/>
                  <a:pt x="184002" y="3556319"/>
                  <a:pt x="193948" y="3546373"/>
                </a:cubicBezTo>
                <a:cubicBezTo>
                  <a:pt x="193948" y="3546373"/>
                  <a:pt x="193948" y="3538915"/>
                  <a:pt x="193948" y="3523995"/>
                </a:cubicBezTo>
                <a:cubicBezTo>
                  <a:pt x="193948" y="3509077"/>
                  <a:pt x="193948" y="3491671"/>
                  <a:pt x="193948" y="3471778"/>
                </a:cubicBezTo>
                <a:cubicBezTo>
                  <a:pt x="193948" y="3431996"/>
                  <a:pt x="184002" y="3377293"/>
                  <a:pt x="164110" y="3307671"/>
                </a:cubicBezTo>
                <a:cubicBezTo>
                  <a:pt x="124326" y="3188319"/>
                  <a:pt x="104434" y="3118696"/>
                  <a:pt x="104434" y="3098804"/>
                </a:cubicBezTo>
                <a:cubicBezTo>
                  <a:pt x="104434" y="3078912"/>
                  <a:pt x="96973" y="3039129"/>
                  <a:pt x="82055" y="2979453"/>
                </a:cubicBezTo>
                <a:cubicBezTo>
                  <a:pt x="67137" y="2919776"/>
                  <a:pt x="57191" y="2889940"/>
                  <a:pt x="52217" y="2889940"/>
                </a:cubicBezTo>
                <a:cubicBezTo>
                  <a:pt x="47245" y="2889940"/>
                  <a:pt x="44757" y="2894912"/>
                  <a:pt x="44757" y="2904858"/>
                </a:cubicBezTo>
                <a:lnTo>
                  <a:pt x="14920" y="2904858"/>
                </a:lnTo>
                <a:cubicBezTo>
                  <a:pt x="14920" y="2884966"/>
                  <a:pt x="14920" y="2875020"/>
                  <a:pt x="14920" y="2875020"/>
                </a:cubicBezTo>
                <a:lnTo>
                  <a:pt x="14920" y="2785506"/>
                </a:lnTo>
                <a:lnTo>
                  <a:pt x="14920" y="2755668"/>
                </a:lnTo>
                <a:cubicBezTo>
                  <a:pt x="4974" y="2755668"/>
                  <a:pt x="0" y="2753182"/>
                  <a:pt x="0" y="2748208"/>
                </a:cubicBezTo>
                <a:cubicBezTo>
                  <a:pt x="0" y="2743236"/>
                  <a:pt x="4974" y="2735776"/>
                  <a:pt x="14920" y="2725830"/>
                </a:cubicBezTo>
                <a:cubicBezTo>
                  <a:pt x="24866" y="2715884"/>
                  <a:pt x="29839" y="2710912"/>
                  <a:pt x="29839" y="2710912"/>
                </a:cubicBezTo>
                <a:cubicBezTo>
                  <a:pt x="39785" y="2710912"/>
                  <a:pt x="44757" y="2710912"/>
                  <a:pt x="44757" y="2710912"/>
                </a:cubicBezTo>
                <a:cubicBezTo>
                  <a:pt x="44757" y="2710912"/>
                  <a:pt x="44757" y="2705938"/>
                  <a:pt x="44757" y="2695991"/>
                </a:cubicBezTo>
                <a:cubicBezTo>
                  <a:pt x="44757" y="2686045"/>
                  <a:pt x="47245" y="2668641"/>
                  <a:pt x="52217" y="2643777"/>
                </a:cubicBezTo>
                <a:cubicBezTo>
                  <a:pt x="57191" y="2618911"/>
                  <a:pt x="59677" y="2606478"/>
                  <a:pt x="59677" y="2606478"/>
                </a:cubicBezTo>
                <a:lnTo>
                  <a:pt x="59677" y="2561722"/>
                </a:lnTo>
                <a:lnTo>
                  <a:pt x="59677" y="2516963"/>
                </a:lnTo>
                <a:cubicBezTo>
                  <a:pt x="79569" y="2516963"/>
                  <a:pt x="84541" y="2507017"/>
                  <a:pt x="74595" y="2487127"/>
                </a:cubicBezTo>
                <a:cubicBezTo>
                  <a:pt x="64649" y="2477181"/>
                  <a:pt x="62163" y="2462261"/>
                  <a:pt x="67137" y="2442371"/>
                </a:cubicBezTo>
                <a:cubicBezTo>
                  <a:pt x="72109" y="2422478"/>
                  <a:pt x="74595" y="2412532"/>
                  <a:pt x="74595" y="2412532"/>
                </a:cubicBezTo>
                <a:cubicBezTo>
                  <a:pt x="74595" y="2402586"/>
                  <a:pt x="74595" y="2395126"/>
                  <a:pt x="74595" y="2390152"/>
                </a:cubicBezTo>
                <a:cubicBezTo>
                  <a:pt x="74595" y="2385180"/>
                  <a:pt x="74595" y="2382694"/>
                  <a:pt x="74595" y="2382694"/>
                </a:cubicBezTo>
                <a:cubicBezTo>
                  <a:pt x="94487" y="2362802"/>
                  <a:pt x="104434" y="2283233"/>
                  <a:pt x="104434" y="2143989"/>
                </a:cubicBezTo>
                <a:cubicBezTo>
                  <a:pt x="104434" y="2094261"/>
                  <a:pt x="106920" y="2059448"/>
                  <a:pt x="111894" y="2039556"/>
                </a:cubicBezTo>
                <a:cubicBezTo>
                  <a:pt x="116866" y="2019666"/>
                  <a:pt x="129300" y="2009720"/>
                  <a:pt x="149190" y="2009720"/>
                </a:cubicBezTo>
                <a:cubicBezTo>
                  <a:pt x="159136" y="2009720"/>
                  <a:pt x="161622" y="2014692"/>
                  <a:pt x="156650" y="2024638"/>
                </a:cubicBezTo>
                <a:cubicBezTo>
                  <a:pt x="151678" y="2034584"/>
                  <a:pt x="146704" y="2039556"/>
                  <a:pt x="141732" y="2039556"/>
                </a:cubicBezTo>
                <a:cubicBezTo>
                  <a:pt x="136758" y="2039556"/>
                  <a:pt x="131786" y="2047016"/>
                  <a:pt x="126812" y="2061936"/>
                </a:cubicBezTo>
                <a:cubicBezTo>
                  <a:pt x="121840" y="2076854"/>
                  <a:pt x="119354" y="2089286"/>
                  <a:pt x="119354" y="2099233"/>
                </a:cubicBezTo>
                <a:cubicBezTo>
                  <a:pt x="139244" y="2099233"/>
                  <a:pt x="159136" y="2079340"/>
                  <a:pt x="179028" y="2039556"/>
                </a:cubicBezTo>
                <a:cubicBezTo>
                  <a:pt x="169082" y="2019666"/>
                  <a:pt x="174056" y="2019666"/>
                  <a:pt x="193948" y="2039556"/>
                </a:cubicBezTo>
                <a:lnTo>
                  <a:pt x="208867" y="2054476"/>
                </a:lnTo>
                <a:lnTo>
                  <a:pt x="223787" y="2024638"/>
                </a:lnTo>
                <a:cubicBezTo>
                  <a:pt x="233731" y="1994799"/>
                  <a:pt x="248651" y="1994799"/>
                  <a:pt x="268543" y="2024638"/>
                </a:cubicBezTo>
                <a:cubicBezTo>
                  <a:pt x="278489" y="2044530"/>
                  <a:pt x="288433" y="2054476"/>
                  <a:pt x="298380" y="2054476"/>
                </a:cubicBezTo>
                <a:lnTo>
                  <a:pt x="328218" y="2054476"/>
                </a:lnTo>
                <a:cubicBezTo>
                  <a:pt x="338164" y="2064422"/>
                  <a:pt x="353084" y="2069394"/>
                  <a:pt x="372975" y="2069394"/>
                </a:cubicBezTo>
                <a:lnTo>
                  <a:pt x="402813" y="2039556"/>
                </a:lnTo>
                <a:cubicBezTo>
                  <a:pt x="412759" y="2029610"/>
                  <a:pt x="422705" y="2022150"/>
                  <a:pt x="432651" y="2017177"/>
                </a:cubicBezTo>
                <a:cubicBezTo>
                  <a:pt x="442597" y="2012206"/>
                  <a:pt x="457516" y="2009720"/>
                  <a:pt x="477408" y="2009720"/>
                </a:cubicBezTo>
                <a:lnTo>
                  <a:pt x="507246" y="1994799"/>
                </a:lnTo>
                <a:lnTo>
                  <a:pt x="537085" y="2009720"/>
                </a:lnTo>
                <a:cubicBezTo>
                  <a:pt x="547031" y="2009720"/>
                  <a:pt x="554491" y="2012206"/>
                  <a:pt x="559463" y="2017177"/>
                </a:cubicBezTo>
                <a:cubicBezTo>
                  <a:pt x="564435" y="2022150"/>
                  <a:pt x="571895" y="2019666"/>
                  <a:pt x="581841" y="2009720"/>
                </a:cubicBezTo>
                <a:cubicBezTo>
                  <a:pt x="591787" y="2009720"/>
                  <a:pt x="596761" y="2014692"/>
                  <a:pt x="596761" y="2024638"/>
                </a:cubicBezTo>
                <a:cubicBezTo>
                  <a:pt x="616651" y="2054476"/>
                  <a:pt x="631572" y="2059448"/>
                  <a:pt x="641518" y="2039556"/>
                </a:cubicBezTo>
                <a:cubicBezTo>
                  <a:pt x="641518" y="2039556"/>
                  <a:pt x="641518" y="2004745"/>
                  <a:pt x="641518" y="1935125"/>
                </a:cubicBezTo>
                <a:cubicBezTo>
                  <a:pt x="641518" y="1865500"/>
                  <a:pt x="639032" y="1830692"/>
                  <a:pt x="634058" y="1830692"/>
                </a:cubicBezTo>
                <a:cubicBezTo>
                  <a:pt x="629086" y="1830692"/>
                  <a:pt x="626598" y="1835663"/>
                  <a:pt x="626598" y="1845610"/>
                </a:cubicBezTo>
                <a:cubicBezTo>
                  <a:pt x="616651" y="1855556"/>
                  <a:pt x="611679" y="1863016"/>
                  <a:pt x="611679" y="1867988"/>
                </a:cubicBezTo>
                <a:cubicBezTo>
                  <a:pt x="611679" y="1872960"/>
                  <a:pt x="611679" y="1877934"/>
                  <a:pt x="611679" y="1882906"/>
                </a:cubicBezTo>
                <a:cubicBezTo>
                  <a:pt x="611679" y="1887880"/>
                  <a:pt x="611679" y="1890366"/>
                  <a:pt x="611679" y="1890366"/>
                </a:cubicBezTo>
                <a:cubicBezTo>
                  <a:pt x="611679" y="1890366"/>
                  <a:pt x="616651" y="1895338"/>
                  <a:pt x="626598" y="1905286"/>
                </a:cubicBezTo>
                <a:cubicBezTo>
                  <a:pt x="626598" y="1915233"/>
                  <a:pt x="621626" y="1917717"/>
                  <a:pt x="611679" y="1912747"/>
                </a:cubicBezTo>
                <a:cubicBezTo>
                  <a:pt x="601733" y="1907772"/>
                  <a:pt x="601733" y="1890366"/>
                  <a:pt x="611679" y="1860528"/>
                </a:cubicBezTo>
                <a:lnTo>
                  <a:pt x="611679" y="1800853"/>
                </a:lnTo>
                <a:cubicBezTo>
                  <a:pt x="601733" y="1800853"/>
                  <a:pt x="596761" y="1798365"/>
                  <a:pt x="596761" y="1793393"/>
                </a:cubicBezTo>
                <a:cubicBezTo>
                  <a:pt x="596761" y="1788421"/>
                  <a:pt x="601733" y="1780961"/>
                  <a:pt x="611679" y="1771015"/>
                </a:cubicBezTo>
                <a:cubicBezTo>
                  <a:pt x="611679" y="1761069"/>
                  <a:pt x="611679" y="1748637"/>
                  <a:pt x="611679" y="1733716"/>
                </a:cubicBezTo>
                <a:cubicBezTo>
                  <a:pt x="611679" y="1718798"/>
                  <a:pt x="616651" y="1711338"/>
                  <a:pt x="626598" y="1711338"/>
                </a:cubicBezTo>
                <a:cubicBezTo>
                  <a:pt x="626598" y="1711338"/>
                  <a:pt x="631572" y="1711338"/>
                  <a:pt x="641518" y="1711338"/>
                </a:cubicBezTo>
                <a:lnTo>
                  <a:pt x="641518" y="1696420"/>
                </a:lnTo>
                <a:lnTo>
                  <a:pt x="626598" y="1666581"/>
                </a:lnTo>
                <a:lnTo>
                  <a:pt x="641518" y="1666581"/>
                </a:lnTo>
                <a:lnTo>
                  <a:pt x="656436" y="1666581"/>
                </a:lnTo>
                <a:cubicBezTo>
                  <a:pt x="656436" y="1666581"/>
                  <a:pt x="661410" y="1661610"/>
                  <a:pt x="671356" y="1651663"/>
                </a:cubicBezTo>
                <a:lnTo>
                  <a:pt x="701192" y="1591987"/>
                </a:lnTo>
                <a:cubicBezTo>
                  <a:pt x="701192" y="1582040"/>
                  <a:pt x="703680" y="1574580"/>
                  <a:pt x="708652" y="1569608"/>
                </a:cubicBezTo>
                <a:cubicBezTo>
                  <a:pt x="713624" y="1564636"/>
                  <a:pt x="721084" y="1562148"/>
                  <a:pt x="731031" y="1562148"/>
                </a:cubicBezTo>
                <a:cubicBezTo>
                  <a:pt x="740977" y="1572097"/>
                  <a:pt x="740977" y="1562148"/>
                  <a:pt x="731031" y="1532310"/>
                </a:cubicBezTo>
                <a:cubicBezTo>
                  <a:pt x="721084" y="1492526"/>
                  <a:pt x="726059" y="1472635"/>
                  <a:pt x="745951" y="1472635"/>
                </a:cubicBezTo>
                <a:cubicBezTo>
                  <a:pt x="755897" y="1472635"/>
                  <a:pt x="760869" y="1470147"/>
                  <a:pt x="760869" y="1465175"/>
                </a:cubicBezTo>
                <a:cubicBezTo>
                  <a:pt x="760869" y="1460203"/>
                  <a:pt x="760869" y="1452743"/>
                  <a:pt x="760869" y="1442797"/>
                </a:cubicBezTo>
                <a:cubicBezTo>
                  <a:pt x="760869" y="1442797"/>
                  <a:pt x="765843" y="1435337"/>
                  <a:pt x="775787" y="1420419"/>
                </a:cubicBezTo>
                <a:cubicBezTo>
                  <a:pt x="785733" y="1405499"/>
                  <a:pt x="790708" y="1393068"/>
                  <a:pt x="790708" y="1383120"/>
                </a:cubicBezTo>
                <a:cubicBezTo>
                  <a:pt x="790708" y="1373174"/>
                  <a:pt x="795680" y="1363230"/>
                  <a:pt x="805626" y="1353284"/>
                </a:cubicBezTo>
                <a:cubicBezTo>
                  <a:pt x="805626" y="1343336"/>
                  <a:pt x="808114" y="1335878"/>
                  <a:pt x="813086" y="1330904"/>
                </a:cubicBezTo>
                <a:cubicBezTo>
                  <a:pt x="818058" y="1325931"/>
                  <a:pt x="820546" y="1318474"/>
                  <a:pt x="820546" y="1308526"/>
                </a:cubicBezTo>
                <a:cubicBezTo>
                  <a:pt x="820546" y="1288635"/>
                  <a:pt x="823032" y="1278689"/>
                  <a:pt x="828004" y="1278689"/>
                </a:cubicBezTo>
                <a:cubicBezTo>
                  <a:pt x="832978" y="1278689"/>
                  <a:pt x="840436" y="1258797"/>
                  <a:pt x="850384" y="1219012"/>
                </a:cubicBezTo>
                <a:cubicBezTo>
                  <a:pt x="880220" y="1119551"/>
                  <a:pt x="900113" y="1059876"/>
                  <a:pt x="910059" y="1039984"/>
                </a:cubicBezTo>
                <a:cubicBezTo>
                  <a:pt x="920005" y="1020094"/>
                  <a:pt x="934923" y="1010146"/>
                  <a:pt x="954815" y="1010146"/>
                </a:cubicBezTo>
                <a:lnTo>
                  <a:pt x="999572" y="1039984"/>
                </a:lnTo>
                <a:cubicBezTo>
                  <a:pt x="1009520" y="1059876"/>
                  <a:pt x="1019464" y="1059876"/>
                  <a:pt x="1029410" y="1039984"/>
                </a:cubicBezTo>
                <a:cubicBezTo>
                  <a:pt x="1049303" y="1020094"/>
                  <a:pt x="1064223" y="1030038"/>
                  <a:pt x="1074169" y="1069823"/>
                </a:cubicBezTo>
                <a:cubicBezTo>
                  <a:pt x="1084115" y="1069823"/>
                  <a:pt x="1089087" y="1072309"/>
                  <a:pt x="1089087" y="1077283"/>
                </a:cubicBezTo>
                <a:cubicBezTo>
                  <a:pt x="1089087" y="1082255"/>
                  <a:pt x="1094059" y="1084741"/>
                  <a:pt x="1104005" y="1084741"/>
                </a:cubicBezTo>
                <a:cubicBezTo>
                  <a:pt x="1113951" y="1084741"/>
                  <a:pt x="1118925" y="1094689"/>
                  <a:pt x="1118925" y="1114579"/>
                </a:cubicBezTo>
                <a:cubicBezTo>
                  <a:pt x="1128871" y="1134471"/>
                  <a:pt x="1143789" y="1134471"/>
                  <a:pt x="1163682" y="1114579"/>
                </a:cubicBezTo>
                <a:lnTo>
                  <a:pt x="1178602" y="1129497"/>
                </a:lnTo>
                <a:cubicBezTo>
                  <a:pt x="1178602" y="1139446"/>
                  <a:pt x="1188546" y="1134471"/>
                  <a:pt x="1208438" y="1114579"/>
                </a:cubicBezTo>
                <a:cubicBezTo>
                  <a:pt x="1218384" y="1094689"/>
                  <a:pt x="1230816" y="1084741"/>
                  <a:pt x="1245737" y="1084741"/>
                </a:cubicBezTo>
                <a:cubicBezTo>
                  <a:pt x="1260655" y="1084741"/>
                  <a:pt x="1273087" y="1087229"/>
                  <a:pt x="1283033" y="1092201"/>
                </a:cubicBezTo>
                <a:cubicBezTo>
                  <a:pt x="1292979" y="1097173"/>
                  <a:pt x="1302925" y="1099661"/>
                  <a:pt x="1312871" y="1099661"/>
                </a:cubicBezTo>
                <a:lnTo>
                  <a:pt x="1342710" y="1114579"/>
                </a:lnTo>
                <a:cubicBezTo>
                  <a:pt x="1352656" y="1124525"/>
                  <a:pt x="1362602" y="1129497"/>
                  <a:pt x="1372548" y="1129497"/>
                </a:cubicBezTo>
                <a:cubicBezTo>
                  <a:pt x="1382492" y="1129497"/>
                  <a:pt x="1392440" y="1144417"/>
                  <a:pt x="1402386" y="1174256"/>
                </a:cubicBezTo>
                <a:cubicBezTo>
                  <a:pt x="1402386" y="1174256"/>
                  <a:pt x="1409845" y="1176742"/>
                  <a:pt x="1424765" y="1181714"/>
                </a:cubicBezTo>
                <a:cubicBezTo>
                  <a:pt x="1439683" y="1186686"/>
                  <a:pt x="1447141" y="1179228"/>
                  <a:pt x="1447141" y="1159336"/>
                </a:cubicBezTo>
                <a:lnTo>
                  <a:pt x="1462061" y="1159336"/>
                </a:lnTo>
                <a:cubicBezTo>
                  <a:pt x="1462061" y="1169284"/>
                  <a:pt x="1467035" y="1184202"/>
                  <a:pt x="1476981" y="1204094"/>
                </a:cubicBezTo>
                <a:cubicBezTo>
                  <a:pt x="1486928" y="1223985"/>
                  <a:pt x="1494386" y="1231444"/>
                  <a:pt x="1499360" y="1226473"/>
                </a:cubicBezTo>
                <a:cubicBezTo>
                  <a:pt x="1504332" y="1221501"/>
                  <a:pt x="1511792" y="1214040"/>
                  <a:pt x="1521738" y="1204094"/>
                </a:cubicBezTo>
                <a:cubicBezTo>
                  <a:pt x="1521738" y="1194146"/>
                  <a:pt x="1524224" y="1186686"/>
                  <a:pt x="1529196" y="1181714"/>
                </a:cubicBezTo>
                <a:cubicBezTo>
                  <a:pt x="1534170" y="1176742"/>
                  <a:pt x="1536656" y="1174256"/>
                  <a:pt x="1536656" y="1174256"/>
                </a:cubicBezTo>
                <a:cubicBezTo>
                  <a:pt x="1546602" y="1184202"/>
                  <a:pt x="1551574" y="1179228"/>
                  <a:pt x="1551574" y="1159336"/>
                </a:cubicBezTo>
                <a:lnTo>
                  <a:pt x="1566494" y="1159336"/>
                </a:lnTo>
                <a:lnTo>
                  <a:pt x="1596333" y="1114579"/>
                </a:lnTo>
                <a:cubicBezTo>
                  <a:pt x="1606279" y="1084741"/>
                  <a:pt x="1626169" y="1030038"/>
                  <a:pt x="1656009" y="950471"/>
                </a:cubicBezTo>
                <a:cubicBezTo>
                  <a:pt x="1675900" y="900741"/>
                  <a:pt x="1695792" y="870904"/>
                  <a:pt x="1715684" y="860956"/>
                </a:cubicBezTo>
                <a:cubicBezTo>
                  <a:pt x="1745522" y="860956"/>
                  <a:pt x="1760441" y="870904"/>
                  <a:pt x="1760441" y="890794"/>
                </a:cubicBezTo>
                <a:cubicBezTo>
                  <a:pt x="1760441" y="900741"/>
                  <a:pt x="1762927" y="908201"/>
                  <a:pt x="1767901" y="913173"/>
                </a:cubicBezTo>
                <a:cubicBezTo>
                  <a:pt x="1772873" y="918145"/>
                  <a:pt x="1780333" y="913173"/>
                  <a:pt x="1790279" y="898255"/>
                </a:cubicBezTo>
                <a:cubicBezTo>
                  <a:pt x="1800225" y="883335"/>
                  <a:pt x="1810171" y="880848"/>
                  <a:pt x="1820117" y="890794"/>
                </a:cubicBezTo>
                <a:cubicBezTo>
                  <a:pt x="1830063" y="900741"/>
                  <a:pt x="1835035" y="910685"/>
                  <a:pt x="1835035" y="920633"/>
                </a:cubicBezTo>
                <a:cubicBezTo>
                  <a:pt x="1844982" y="930579"/>
                  <a:pt x="1849956" y="935551"/>
                  <a:pt x="1849956" y="935551"/>
                </a:cubicBezTo>
                <a:cubicBezTo>
                  <a:pt x="1849956" y="935551"/>
                  <a:pt x="1852442" y="935551"/>
                  <a:pt x="1857416" y="935551"/>
                </a:cubicBezTo>
                <a:cubicBezTo>
                  <a:pt x="1862388" y="935551"/>
                  <a:pt x="1867360" y="938039"/>
                  <a:pt x="1872334" y="943011"/>
                </a:cubicBezTo>
                <a:cubicBezTo>
                  <a:pt x="1877306" y="947983"/>
                  <a:pt x="1879792" y="955443"/>
                  <a:pt x="1879792" y="965389"/>
                </a:cubicBezTo>
                <a:cubicBezTo>
                  <a:pt x="1909630" y="1005174"/>
                  <a:pt x="1924548" y="995228"/>
                  <a:pt x="1924548" y="935551"/>
                </a:cubicBezTo>
                <a:lnTo>
                  <a:pt x="1984225" y="846038"/>
                </a:lnTo>
                <a:cubicBezTo>
                  <a:pt x="1994171" y="836090"/>
                  <a:pt x="2009091" y="821172"/>
                  <a:pt x="2028982" y="801281"/>
                </a:cubicBezTo>
                <a:lnTo>
                  <a:pt x="2043902" y="786361"/>
                </a:lnTo>
                <a:lnTo>
                  <a:pt x="2088658" y="801281"/>
                </a:lnTo>
                <a:cubicBezTo>
                  <a:pt x="2108551" y="821172"/>
                  <a:pt x="2128443" y="846038"/>
                  <a:pt x="2148335" y="875876"/>
                </a:cubicBezTo>
                <a:cubicBezTo>
                  <a:pt x="2158281" y="885822"/>
                  <a:pt x="2165739" y="893283"/>
                  <a:pt x="2170713" y="898255"/>
                </a:cubicBezTo>
                <a:cubicBezTo>
                  <a:pt x="2175685" y="903227"/>
                  <a:pt x="2178171" y="905715"/>
                  <a:pt x="2178171" y="905715"/>
                </a:cubicBezTo>
                <a:lnTo>
                  <a:pt x="2178171" y="846038"/>
                </a:lnTo>
                <a:cubicBezTo>
                  <a:pt x="2168227" y="846038"/>
                  <a:pt x="2160767" y="846038"/>
                  <a:pt x="2155793" y="846038"/>
                </a:cubicBezTo>
                <a:cubicBezTo>
                  <a:pt x="2150821" y="846038"/>
                  <a:pt x="2148335" y="846038"/>
                  <a:pt x="2148335" y="846038"/>
                </a:cubicBezTo>
                <a:lnTo>
                  <a:pt x="2148335" y="831120"/>
                </a:lnTo>
                <a:cubicBezTo>
                  <a:pt x="2158281" y="831120"/>
                  <a:pt x="2163253" y="828632"/>
                  <a:pt x="2163253" y="823660"/>
                </a:cubicBezTo>
                <a:cubicBezTo>
                  <a:pt x="2163253" y="818688"/>
                  <a:pt x="2168227" y="816200"/>
                  <a:pt x="2178171" y="816200"/>
                </a:cubicBezTo>
                <a:lnTo>
                  <a:pt x="2193092" y="801281"/>
                </a:lnTo>
                <a:cubicBezTo>
                  <a:pt x="2212984" y="801281"/>
                  <a:pt x="2222930" y="796310"/>
                  <a:pt x="2222930" y="786361"/>
                </a:cubicBezTo>
                <a:lnTo>
                  <a:pt x="2222930" y="756525"/>
                </a:lnTo>
                <a:lnTo>
                  <a:pt x="2357200" y="756525"/>
                </a:lnTo>
                <a:cubicBezTo>
                  <a:pt x="2446715" y="756525"/>
                  <a:pt x="2536228" y="756525"/>
                  <a:pt x="2625743" y="756525"/>
                </a:cubicBezTo>
                <a:cubicBezTo>
                  <a:pt x="2695363" y="756525"/>
                  <a:pt x="2742608" y="754037"/>
                  <a:pt x="2767472" y="749065"/>
                </a:cubicBezTo>
                <a:cubicBezTo>
                  <a:pt x="2792337" y="744093"/>
                  <a:pt x="2839581" y="736633"/>
                  <a:pt x="2909202" y="726687"/>
                </a:cubicBezTo>
                <a:lnTo>
                  <a:pt x="2924122" y="711766"/>
                </a:lnTo>
                <a:cubicBezTo>
                  <a:pt x="2914176" y="711766"/>
                  <a:pt x="2909202" y="711766"/>
                  <a:pt x="2909202" y="711766"/>
                </a:cubicBezTo>
                <a:cubicBezTo>
                  <a:pt x="2909202" y="701820"/>
                  <a:pt x="2909202" y="696848"/>
                  <a:pt x="2909202" y="696848"/>
                </a:cubicBezTo>
                <a:cubicBezTo>
                  <a:pt x="2909202" y="686900"/>
                  <a:pt x="2909202" y="681930"/>
                  <a:pt x="2909202" y="681930"/>
                </a:cubicBezTo>
                <a:cubicBezTo>
                  <a:pt x="2919148" y="681930"/>
                  <a:pt x="2924122" y="681930"/>
                  <a:pt x="2924122" y="681930"/>
                </a:cubicBezTo>
                <a:cubicBezTo>
                  <a:pt x="2934066" y="671982"/>
                  <a:pt x="2944014" y="664522"/>
                  <a:pt x="2953960" y="659550"/>
                </a:cubicBezTo>
                <a:cubicBezTo>
                  <a:pt x="2963905" y="654578"/>
                  <a:pt x="2973853" y="657064"/>
                  <a:pt x="2983797" y="667010"/>
                </a:cubicBezTo>
                <a:cubicBezTo>
                  <a:pt x="2983797" y="667010"/>
                  <a:pt x="2983797" y="662038"/>
                  <a:pt x="2983797" y="652090"/>
                </a:cubicBezTo>
                <a:cubicBezTo>
                  <a:pt x="2983797" y="652090"/>
                  <a:pt x="2988771" y="652090"/>
                  <a:pt x="2998717" y="652090"/>
                </a:cubicBezTo>
                <a:lnTo>
                  <a:pt x="3013635" y="637171"/>
                </a:lnTo>
                <a:lnTo>
                  <a:pt x="2998717" y="637171"/>
                </a:lnTo>
                <a:cubicBezTo>
                  <a:pt x="2988771" y="637171"/>
                  <a:pt x="2983797" y="634684"/>
                  <a:pt x="2983797" y="629712"/>
                </a:cubicBezTo>
                <a:cubicBezTo>
                  <a:pt x="2983797" y="624739"/>
                  <a:pt x="3003689" y="622253"/>
                  <a:pt x="3043473" y="622253"/>
                </a:cubicBezTo>
                <a:cubicBezTo>
                  <a:pt x="3073312" y="622253"/>
                  <a:pt x="3093204" y="619766"/>
                  <a:pt x="3103150" y="614793"/>
                </a:cubicBezTo>
                <a:cubicBezTo>
                  <a:pt x="3113094" y="609821"/>
                  <a:pt x="3120554" y="607335"/>
                  <a:pt x="3125528" y="607335"/>
                </a:cubicBezTo>
                <a:cubicBezTo>
                  <a:pt x="3130500" y="607335"/>
                  <a:pt x="3137961" y="607335"/>
                  <a:pt x="3147907" y="607335"/>
                </a:cubicBezTo>
                <a:cubicBezTo>
                  <a:pt x="3157853" y="607335"/>
                  <a:pt x="3224988" y="607335"/>
                  <a:pt x="3349313" y="607335"/>
                </a:cubicBezTo>
                <a:cubicBezTo>
                  <a:pt x="3473638" y="607335"/>
                  <a:pt x="3550719" y="607335"/>
                  <a:pt x="3580558" y="607335"/>
                </a:cubicBezTo>
                <a:cubicBezTo>
                  <a:pt x="3769530" y="567549"/>
                  <a:pt x="3873963" y="517820"/>
                  <a:pt x="3893855" y="458144"/>
                </a:cubicBezTo>
                <a:cubicBezTo>
                  <a:pt x="3893855" y="448198"/>
                  <a:pt x="3898829" y="448198"/>
                  <a:pt x="3908775" y="458144"/>
                </a:cubicBezTo>
                <a:lnTo>
                  <a:pt x="3893855" y="502900"/>
                </a:lnTo>
                <a:cubicBezTo>
                  <a:pt x="3883909" y="522792"/>
                  <a:pt x="3878937" y="547658"/>
                  <a:pt x="3878937" y="577495"/>
                </a:cubicBezTo>
                <a:cubicBezTo>
                  <a:pt x="3878937" y="597387"/>
                  <a:pt x="3878937" y="609821"/>
                  <a:pt x="3878937" y="614793"/>
                </a:cubicBezTo>
                <a:cubicBezTo>
                  <a:pt x="3878937" y="619766"/>
                  <a:pt x="3883909" y="617281"/>
                  <a:pt x="3893855" y="607335"/>
                </a:cubicBezTo>
                <a:lnTo>
                  <a:pt x="3938611" y="607335"/>
                </a:lnTo>
                <a:cubicBezTo>
                  <a:pt x="3948558" y="597387"/>
                  <a:pt x="3958504" y="597387"/>
                  <a:pt x="3968450" y="607335"/>
                </a:cubicBezTo>
                <a:cubicBezTo>
                  <a:pt x="3978396" y="617281"/>
                  <a:pt x="3978396" y="627225"/>
                  <a:pt x="3968450" y="637171"/>
                </a:cubicBezTo>
                <a:cubicBezTo>
                  <a:pt x="3978396" y="667010"/>
                  <a:pt x="3983371" y="681930"/>
                  <a:pt x="3983371" y="681930"/>
                </a:cubicBezTo>
                <a:cubicBezTo>
                  <a:pt x="4003263" y="691876"/>
                  <a:pt x="4013207" y="706794"/>
                  <a:pt x="4013207" y="726687"/>
                </a:cubicBezTo>
                <a:cubicBezTo>
                  <a:pt x="4013207" y="736633"/>
                  <a:pt x="4013207" y="741605"/>
                  <a:pt x="4013207" y="741605"/>
                </a:cubicBezTo>
                <a:lnTo>
                  <a:pt x="4057966" y="741605"/>
                </a:lnTo>
                <a:cubicBezTo>
                  <a:pt x="4077857" y="741605"/>
                  <a:pt x="4100235" y="731659"/>
                  <a:pt x="4125100" y="711766"/>
                </a:cubicBezTo>
                <a:cubicBezTo>
                  <a:pt x="4149964" y="691876"/>
                  <a:pt x="4167370" y="671982"/>
                  <a:pt x="4177316" y="652090"/>
                </a:cubicBezTo>
                <a:lnTo>
                  <a:pt x="4192235" y="637171"/>
                </a:lnTo>
                <a:cubicBezTo>
                  <a:pt x="4192235" y="647118"/>
                  <a:pt x="4187263" y="662038"/>
                  <a:pt x="4177316" y="681930"/>
                </a:cubicBezTo>
                <a:cubicBezTo>
                  <a:pt x="4177316" y="691876"/>
                  <a:pt x="4174830" y="704307"/>
                  <a:pt x="4169856" y="719226"/>
                </a:cubicBezTo>
                <a:cubicBezTo>
                  <a:pt x="4164882" y="734145"/>
                  <a:pt x="4162396" y="746577"/>
                  <a:pt x="4162396" y="756525"/>
                </a:cubicBezTo>
                <a:cubicBezTo>
                  <a:pt x="4162396" y="776415"/>
                  <a:pt x="4164882" y="788849"/>
                  <a:pt x="4169856" y="793821"/>
                </a:cubicBezTo>
                <a:cubicBezTo>
                  <a:pt x="4174830" y="798794"/>
                  <a:pt x="4182291" y="796310"/>
                  <a:pt x="4192235" y="786361"/>
                </a:cubicBezTo>
                <a:cubicBezTo>
                  <a:pt x="4202181" y="786361"/>
                  <a:pt x="4212127" y="783875"/>
                  <a:pt x="4222073" y="778901"/>
                </a:cubicBezTo>
                <a:cubicBezTo>
                  <a:pt x="4232019" y="773929"/>
                  <a:pt x="4241966" y="776415"/>
                  <a:pt x="4251912" y="786361"/>
                </a:cubicBezTo>
                <a:cubicBezTo>
                  <a:pt x="4261858" y="796310"/>
                  <a:pt x="4264344" y="808739"/>
                  <a:pt x="4259372" y="823660"/>
                </a:cubicBezTo>
                <a:cubicBezTo>
                  <a:pt x="4254398" y="838578"/>
                  <a:pt x="4256886" y="851010"/>
                  <a:pt x="4266830" y="860956"/>
                </a:cubicBezTo>
                <a:cubicBezTo>
                  <a:pt x="4276776" y="870904"/>
                  <a:pt x="4281750" y="875876"/>
                  <a:pt x="4281750" y="875876"/>
                </a:cubicBezTo>
                <a:lnTo>
                  <a:pt x="4296668" y="890794"/>
                </a:lnTo>
                <a:lnTo>
                  <a:pt x="4296668" y="935551"/>
                </a:lnTo>
                <a:cubicBezTo>
                  <a:pt x="4296668" y="945499"/>
                  <a:pt x="4306614" y="945499"/>
                  <a:pt x="4326506" y="935551"/>
                </a:cubicBezTo>
                <a:cubicBezTo>
                  <a:pt x="4336452" y="925605"/>
                  <a:pt x="4346398" y="923119"/>
                  <a:pt x="4356344" y="928091"/>
                </a:cubicBezTo>
                <a:cubicBezTo>
                  <a:pt x="4366289" y="933065"/>
                  <a:pt x="4371263" y="940523"/>
                  <a:pt x="4371263" y="950471"/>
                </a:cubicBezTo>
                <a:cubicBezTo>
                  <a:pt x="4371263" y="960417"/>
                  <a:pt x="4361316" y="965389"/>
                  <a:pt x="4341424" y="965389"/>
                </a:cubicBezTo>
                <a:cubicBezTo>
                  <a:pt x="4321533" y="955443"/>
                  <a:pt x="4311586" y="955443"/>
                  <a:pt x="4311586" y="965389"/>
                </a:cubicBezTo>
                <a:cubicBezTo>
                  <a:pt x="4311586" y="975335"/>
                  <a:pt x="4316560" y="995228"/>
                  <a:pt x="4326506" y="1025066"/>
                </a:cubicBezTo>
                <a:lnTo>
                  <a:pt x="4356344" y="1099661"/>
                </a:lnTo>
                <a:cubicBezTo>
                  <a:pt x="4366289" y="1119551"/>
                  <a:pt x="4371263" y="1134471"/>
                  <a:pt x="4371263" y="1144417"/>
                </a:cubicBezTo>
                <a:cubicBezTo>
                  <a:pt x="4371263" y="1174256"/>
                  <a:pt x="4386183" y="1194146"/>
                  <a:pt x="4416019" y="1204094"/>
                </a:cubicBezTo>
                <a:cubicBezTo>
                  <a:pt x="4416019" y="1204094"/>
                  <a:pt x="4420993" y="1214040"/>
                  <a:pt x="4430940" y="1233930"/>
                </a:cubicBezTo>
                <a:cubicBezTo>
                  <a:pt x="4430940" y="1283661"/>
                  <a:pt x="4433425" y="1311014"/>
                  <a:pt x="4438397" y="1315985"/>
                </a:cubicBezTo>
                <a:cubicBezTo>
                  <a:pt x="4443372" y="1320958"/>
                  <a:pt x="4450832" y="1323446"/>
                  <a:pt x="4460778" y="1323446"/>
                </a:cubicBezTo>
                <a:cubicBezTo>
                  <a:pt x="4510507" y="1323446"/>
                  <a:pt x="4545317" y="1318474"/>
                  <a:pt x="4565209" y="1308526"/>
                </a:cubicBezTo>
                <a:lnTo>
                  <a:pt x="4595047" y="1293607"/>
                </a:lnTo>
                <a:lnTo>
                  <a:pt x="4639804" y="1233930"/>
                </a:lnTo>
                <a:cubicBezTo>
                  <a:pt x="4639804" y="1223985"/>
                  <a:pt x="4642290" y="1216524"/>
                  <a:pt x="4647264" y="1211552"/>
                </a:cubicBezTo>
                <a:cubicBezTo>
                  <a:pt x="4652238" y="1206580"/>
                  <a:pt x="4654724" y="1204094"/>
                  <a:pt x="4654724" y="1204094"/>
                </a:cubicBezTo>
                <a:lnTo>
                  <a:pt x="4654724" y="1233930"/>
                </a:lnTo>
                <a:cubicBezTo>
                  <a:pt x="4644778" y="1253823"/>
                  <a:pt x="4639804" y="1273715"/>
                  <a:pt x="4639804" y="1293607"/>
                </a:cubicBezTo>
                <a:cubicBezTo>
                  <a:pt x="4639804" y="1313498"/>
                  <a:pt x="4639804" y="1328417"/>
                  <a:pt x="4639804" y="1338364"/>
                </a:cubicBezTo>
                <a:cubicBezTo>
                  <a:pt x="4639804" y="1358256"/>
                  <a:pt x="4654724" y="1363230"/>
                  <a:pt x="4684563" y="1353284"/>
                </a:cubicBezTo>
                <a:cubicBezTo>
                  <a:pt x="4704455" y="1343336"/>
                  <a:pt x="4719373" y="1348310"/>
                  <a:pt x="4729319" y="1368202"/>
                </a:cubicBezTo>
                <a:cubicBezTo>
                  <a:pt x="4729319" y="1378150"/>
                  <a:pt x="4729319" y="1388092"/>
                  <a:pt x="4729319" y="1398040"/>
                </a:cubicBezTo>
                <a:cubicBezTo>
                  <a:pt x="4729319" y="1407987"/>
                  <a:pt x="4729319" y="1415447"/>
                  <a:pt x="4729319" y="1420419"/>
                </a:cubicBezTo>
                <a:cubicBezTo>
                  <a:pt x="4729319" y="1425391"/>
                  <a:pt x="4734293" y="1432851"/>
                  <a:pt x="4744237" y="1442797"/>
                </a:cubicBezTo>
                <a:cubicBezTo>
                  <a:pt x="4754184" y="1442797"/>
                  <a:pt x="4759158" y="1452743"/>
                  <a:pt x="4759158" y="1472635"/>
                </a:cubicBezTo>
                <a:cubicBezTo>
                  <a:pt x="4759158" y="1492526"/>
                  <a:pt x="4761644" y="1504960"/>
                  <a:pt x="4766616" y="1509932"/>
                </a:cubicBezTo>
                <a:cubicBezTo>
                  <a:pt x="4771590" y="1514906"/>
                  <a:pt x="4781535" y="1512420"/>
                  <a:pt x="4796453" y="1502474"/>
                </a:cubicBezTo>
                <a:cubicBezTo>
                  <a:pt x="4811374" y="1492526"/>
                  <a:pt x="4818832" y="1492526"/>
                  <a:pt x="4818832" y="1502474"/>
                </a:cubicBezTo>
                <a:cubicBezTo>
                  <a:pt x="4838724" y="1512420"/>
                  <a:pt x="4853644" y="1502474"/>
                  <a:pt x="4863590" y="1472635"/>
                </a:cubicBezTo>
                <a:lnTo>
                  <a:pt x="4893427" y="1457715"/>
                </a:lnTo>
                <a:cubicBezTo>
                  <a:pt x="4893427" y="1457715"/>
                  <a:pt x="4890941" y="1462687"/>
                  <a:pt x="4885969" y="1472635"/>
                </a:cubicBezTo>
                <a:cubicBezTo>
                  <a:pt x="4880994" y="1482581"/>
                  <a:pt x="4878508" y="1487553"/>
                  <a:pt x="4878508" y="1487553"/>
                </a:cubicBezTo>
                <a:lnTo>
                  <a:pt x="4878508" y="1591987"/>
                </a:lnTo>
                <a:cubicBezTo>
                  <a:pt x="4878508" y="1591987"/>
                  <a:pt x="4880994" y="1591987"/>
                  <a:pt x="4885969" y="1591987"/>
                </a:cubicBezTo>
                <a:cubicBezTo>
                  <a:pt x="4890941" y="1591987"/>
                  <a:pt x="4898401" y="1591987"/>
                  <a:pt x="4908347" y="1591987"/>
                </a:cubicBezTo>
                <a:cubicBezTo>
                  <a:pt x="4938186" y="1601933"/>
                  <a:pt x="4958078" y="1611879"/>
                  <a:pt x="4968022" y="1621825"/>
                </a:cubicBezTo>
                <a:cubicBezTo>
                  <a:pt x="4958078" y="1641715"/>
                  <a:pt x="4958078" y="1651663"/>
                  <a:pt x="4968022" y="1651663"/>
                </a:cubicBezTo>
                <a:cubicBezTo>
                  <a:pt x="4987914" y="1671553"/>
                  <a:pt x="5002834" y="1666581"/>
                  <a:pt x="5012780" y="1636743"/>
                </a:cubicBezTo>
                <a:cubicBezTo>
                  <a:pt x="5012780" y="1626797"/>
                  <a:pt x="5017753" y="1616853"/>
                  <a:pt x="5027699" y="1606905"/>
                </a:cubicBezTo>
                <a:cubicBezTo>
                  <a:pt x="5037644" y="1596959"/>
                  <a:pt x="5047590" y="1591987"/>
                  <a:pt x="5057537" y="1591987"/>
                </a:cubicBezTo>
                <a:lnTo>
                  <a:pt x="5072455" y="1517392"/>
                </a:lnTo>
                <a:lnTo>
                  <a:pt x="5087375" y="1517392"/>
                </a:lnTo>
                <a:lnTo>
                  <a:pt x="5087375" y="1532310"/>
                </a:lnTo>
                <a:cubicBezTo>
                  <a:pt x="5097321" y="1532310"/>
                  <a:pt x="5102293" y="1537284"/>
                  <a:pt x="5102293" y="1547230"/>
                </a:cubicBezTo>
                <a:lnTo>
                  <a:pt x="5087375" y="1547230"/>
                </a:lnTo>
                <a:lnTo>
                  <a:pt x="5087375" y="1562148"/>
                </a:lnTo>
                <a:cubicBezTo>
                  <a:pt x="5087375" y="1562148"/>
                  <a:pt x="5087375" y="1564636"/>
                  <a:pt x="5087375" y="1569608"/>
                </a:cubicBezTo>
                <a:cubicBezTo>
                  <a:pt x="5087375" y="1574580"/>
                  <a:pt x="5092347" y="1582040"/>
                  <a:pt x="5102293" y="1591987"/>
                </a:cubicBezTo>
                <a:lnTo>
                  <a:pt x="5132131" y="1606905"/>
                </a:lnTo>
                <a:lnTo>
                  <a:pt x="5147050" y="1621825"/>
                </a:lnTo>
                <a:lnTo>
                  <a:pt x="5132131" y="1636743"/>
                </a:lnTo>
                <a:cubicBezTo>
                  <a:pt x="5142078" y="1656635"/>
                  <a:pt x="5152024" y="1651663"/>
                  <a:pt x="5161970" y="1621825"/>
                </a:cubicBezTo>
                <a:cubicBezTo>
                  <a:pt x="5171916" y="1611879"/>
                  <a:pt x="5176888" y="1601933"/>
                  <a:pt x="5176888" y="1591987"/>
                </a:cubicBezTo>
                <a:lnTo>
                  <a:pt x="5191806" y="1577069"/>
                </a:lnTo>
                <a:lnTo>
                  <a:pt x="5221645" y="1591987"/>
                </a:lnTo>
                <a:lnTo>
                  <a:pt x="5206727" y="1547230"/>
                </a:lnTo>
                <a:cubicBezTo>
                  <a:pt x="5196781" y="1547230"/>
                  <a:pt x="5191806" y="1542258"/>
                  <a:pt x="5191806" y="1532310"/>
                </a:cubicBezTo>
                <a:lnTo>
                  <a:pt x="5221645" y="1547230"/>
                </a:lnTo>
                <a:lnTo>
                  <a:pt x="5221645" y="1502474"/>
                </a:lnTo>
                <a:cubicBezTo>
                  <a:pt x="5231591" y="1492526"/>
                  <a:pt x="5231591" y="1487553"/>
                  <a:pt x="5221645" y="1487553"/>
                </a:cubicBezTo>
                <a:lnTo>
                  <a:pt x="5221645" y="1457715"/>
                </a:lnTo>
                <a:lnTo>
                  <a:pt x="5221645" y="1442797"/>
                </a:lnTo>
                <a:lnTo>
                  <a:pt x="5221645" y="1427879"/>
                </a:lnTo>
                <a:lnTo>
                  <a:pt x="5206727" y="1398040"/>
                </a:lnTo>
                <a:cubicBezTo>
                  <a:pt x="5216673" y="1398040"/>
                  <a:pt x="5221645" y="1400526"/>
                  <a:pt x="5221645" y="1405499"/>
                </a:cubicBezTo>
                <a:cubicBezTo>
                  <a:pt x="5221645" y="1410472"/>
                  <a:pt x="5226619" y="1412958"/>
                  <a:pt x="5236565" y="1412958"/>
                </a:cubicBezTo>
                <a:lnTo>
                  <a:pt x="5236565" y="1398040"/>
                </a:lnTo>
                <a:cubicBezTo>
                  <a:pt x="5236565" y="1388092"/>
                  <a:pt x="5231591" y="1383120"/>
                  <a:pt x="5221645" y="1383120"/>
                </a:cubicBezTo>
                <a:cubicBezTo>
                  <a:pt x="5211699" y="1383120"/>
                  <a:pt x="5211699" y="1378150"/>
                  <a:pt x="5221645" y="1368202"/>
                </a:cubicBezTo>
                <a:lnTo>
                  <a:pt x="5206727" y="1368202"/>
                </a:lnTo>
                <a:cubicBezTo>
                  <a:pt x="5186834" y="1368202"/>
                  <a:pt x="5176888" y="1368202"/>
                  <a:pt x="5176888" y="1368202"/>
                </a:cubicBezTo>
                <a:cubicBezTo>
                  <a:pt x="5176888" y="1358256"/>
                  <a:pt x="5179374" y="1353284"/>
                  <a:pt x="5184348" y="1353284"/>
                </a:cubicBezTo>
                <a:cubicBezTo>
                  <a:pt x="5189320" y="1353284"/>
                  <a:pt x="5196781" y="1353284"/>
                  <a:pt x="5206727" y="1353284"/>
                </a:cubicBezTo>
                <a:cubicBezTo>
                  <a:pt x="5226619" y="1353284"/>
                  <a:pt x="5234077" y="1355770"/>
                  <a:pt x="5229105" y="1360742"/>
                </a:cubicBezTo>
                <a:cubicBezTo>
                  <a:pt x="5224132" y="1365716"/>
                  <a:pt x="5226619" y="1368202"/>
                  <a:pt x="5236565" y="1368202"/>
                </a:cubicBezTo>
                <a:cubicBezTo>
                  <a:pt x="5246511" y="1368202"/>
                  <a:pt x="5246511" y="1363230"/>
                  <a:pt x="5236565" y="1353284"/>
                </a:cubicBezTo>
                <a:cubicBezTo>
                  <a:pt x="5236565" y="1343336"/>
                  <a:pt x="5236565" y="1338364"/>
                  <a:pt x="5236565" y="1338364"/>
                </a:cubicBezTo>
                <a:cubicBezTo>
                  <a:pt x="5236565" y="1338364"/>
                  <a:pt x="5236565" y="1333392"/>
                  <a:pt x="5236565" y="1323446"/>
                </a:cubicBezTo>
                <a:cubicBezTo>
                  <a:pt x="5226619" y="1313498"/>
                  <a:pt x="5221645" y="1303555"/>
                  <a:pt x="5221645" y="1293607"/>
                </a:cubicBezTo>
                <a:cubicBezTo>
                  <a:pt x="5221645" y="1283661"/>
                  <a:pt x="5216673" y="1278689"/>
                  <a:pt x="5206727" y="1278689"/>
                </a:cubicBezTo>
                <a:cubicBezTo>
                  <a:pt x="5216673" y="1268741"/>
                  <a:pt x="5216673" y="1258797"/>
                  <a:pt x="5206727" y="1248851"/>
                </a:cubicBezTo>
                <a:lnTo>
                  <a:pt x="5206727" y="1233930"/>
                </a:lnTo>
                <a:cubicBezTo>
                  <a:pt x="5196781" y="1243879"/>
                  <a:pt x="5191806" y="1243879"/>
                  <a:pt x="5191806" y="1233930"/>
                </a:cubicBezTo>
                <a:lnTo>
                  <a:pt x="5191806" y="1219012"/>
                </a:lnTo>
                <a:cubicBezTo>
                  <a:pt x="5191806" y="1209066"/>
                  <a:pt x="5186834" y="1204094"/>
                  <a:pt x="5176888" y="1204094"/>
                </a:cubicBezTo>
                <a:cubicBezTo>
                  <a:pt x="5196781" y="1194146"/>
                  <a:pt x="5201753" y="1184202"/>
                  <a:pt x="5191806" y="1174256"/>
                </a:cubicBezTo>
                <a:lnTo>
                  <a:pt x="5191806" y="1099661"/>
                </a:lnTo>
                <a:cubicBezTo>
                  <a:pt x="5201753" y="1099661"/>
                  <a:pt x="5206727" y="1099661"/>
                  <a:pt x="5206727" y="1099661"/>
                </a:cubicBezTo>
                <a:lnTo>
                  <a:pt x="5191806" y="1054903"/>
                </a:lnTo>
                <a:cubicBezTo>
                  <a:pt x="5191806" y="1044956"/>
                  <a:pt x="5189320" y="1037496"/>
                  <a:pt x="5184348" y="1032524"/>
                </a:cubicBezTo>
                <a:cubicBezTo>
                  <a:pt x="5179374" y="1027552"/>
                  <a:pt x="5181860" y="1022578"/>
                  <a:pt x="5191806" y="1017606"/>
                </a:cubicBezTo>
                <a:cubicBezTo>
                  <a:pt x="5201753" y="1012634"/>
                  <a:pt x="5201753" y="1005174"/>
                  <a:pt x="5191806" y="995228"/>
                </a:cubicBezTo>
                <a:cubicBezTo>
                  <a:pt x="5191806" y="985280"/>
                  <a:pt x="5191806" y="970362"/>
                  <a:pt x="5191806" y="950471"/>
                </a:cubicBezTo>
                <a:cubicBezTo>
                  <a:pt x="5191806" y="930579"/>
                  <a:pt x="5196781" y="905715"/>
                  <a:pt x="5206727" y="875876"/>
                </a:cubicBezTo>
                <a:cubicBezTo>
                  <a:pt x="5206727" y="855984"/>
                  <a:pt x="5206727" y="833606"/>
                  <a:pt x="5206727" y="808739"/>
                </a:cubicBezTo>
                <a:cubicBezTo>
                  <a:pt x="5206727" y="783875"/>
                  <a:pt x="5209213" y="761495"/>
                  <a:pt x="5214187" y="741605"/>
                </a:cubicBezTo>
                <a:cubicBezTo>
                  <a:pt x="5219159" y="721715"/>
                  <a:pt x="5221645" y="706794"/>
                  <a:pt x="5221645" y="696848"/>
                </a:cubicBezTo>
                <a:cubicBezTo>
                  <a:pt x="5221645" y="686900"/>
                  <a:pt x="5226619" y="681930"/>
                  <a:pt x="5236565" y="681930"/>
                </a:cubicBezTo>
                <a:cubicBezTo>
                  <a:pt x="5246511" y="681930"/>
                  <a:pt x="5253969" y="684416"/>
                  <a:pt x="5258943" y="689388"/>
                </a:cubicBezTo>
                <a:cubicBezTo>
                  <a:pt x="5263915" y="694360"/>
                  <a:pt x="5266401" y="691876"/>
                  <a:pt x="5266401" y="681930"/>
                </a:cubicBezTo>
                <a:cubicBezTo>
                  <a:pt x="5266401" y="671982"/>
                  <a:pt x="5261429" y="671982"/>
                  <a:pt x="5251483" y="681930"/>
                </a:cubicBezTo>
                <a:lnTo>
                  <a:pt x="5236565" y="652090"/>
                </a:lnTo>
                <a:cubicBezTo>
                  <a:pt x="5246511" y="652090"/>
                  <a:pt x="5246511" y="647118"/>
                  <a:pt x="5236565" y="637171"/>
                </a:cubicBezTo>
                <a:lnTo>
                  <a:pt x="5236565" y="622253"/>
                </a:lnTo>
                <a:lnTo>
                  <a:pt x="5251483" y="622253"/>
                </a:lnTo>
                <a:cubicBezTo>
                  <a:pt x="5251483" y="622253"/>
                  <a:pt x="5251483" y="624739"/>
                  <a:pt x="5251483" y="629712"/>
                </a:cubicBezTo>
                <a:cubicBezTo>
                  <a:pt x="5251483" y="634684"/>
                  <a:pt x="5251483" y="642144"/>
                  <a:pt x="5251483" y="652090"/>
                </a:cubicBezTo>
                <a:cubicBezTo>
                  <a:pt x="5271375" y="662038"/>
                  <a:pt x="5281321" y="667010"/>
                  <a:pt x="5281321" y="667010"/>
                </a:cubicBezTo>
                <a:cubicBezTo>
                  <a:pt x="5291267" y="686900"/>
                  <a:pt x="5306185" y="691876"/>
                  <a:pt x="5326078" y="681930"/>
                </a:cubicBezTo>
                <a:cubicBezTo>
                  <a:pt x="5336024" y="681930"/>
                  <a:pt x="5338510" y="676956"/>
                  <a:pt x="5333538" y="667010"/>
                </a:cubicBezTo>
                <a:cubicBezTo>
                  <a:pt x="5328564" y="657064"/>
                  <a:pt x="5326078" y="647118"/>
                  <a:pt x="5326078" y="637171"/>
                </a:cubicBezTo>
                <a:cubicBezTo>
                  <a:pt x="5336024" y="627225"/>
                  <a:pt x="5345970" y="637171"/>
                  <a:pt x="5355916" y="667010"/>
                </a:cubicBezTo>
                <a:cubicBezTo>
                  <a:pt x="5355916" y="676956"/>
                  <a:pt x="5355916" y="681930"/>
                  <a:pt x="5355916" y="681930"/>
                </a:cubicBezTo>
                <a:cubicBezTo>
                  <a:pt x="5355916" y="681930"/>
                  <a:pt x="5360888" y="676956"/>
                  <a:pt x="5370834" y="667010"/>
                </a:cubicBezTo>
                <a:cubicBezTo>
                  <a:pt x="5380780" y="667010"/>
                  <a:pt x="5380780" y="662038"/>
                  <a:pt x="5370834" y="652090"/>
                </a:cubicBezTo>
                <a:lnTo>
                  <a:pt x="5370834" y="637171"/>
                </a:lnTo>
                <a:cubicBezTo>
                  <a:pt x="5370834" y="647118"/>
                  <a:pt x="5373322" y="649604"/>
                  <a:pt x="5378294" y="644632"/>
                </a:cubicBezTo>
                <a:cubicBezTo>
                  <a:pt x="5383266" y="639660"/>
                  <a:pt x="5385754" y="637171"/>
                  <a:pt x="5385754" y="637171"/>
                </a:cubicBezTo>
                <a:cubicBezTo>
                  <a:pt x="5385754" y="627225"/>
                  <a:pt x="5390726" y="619766"/>
                  <a:pt x="5400673" y="614793"/>
                </a:cubicBezTo>
                <a:cubicBezTo>
                  <a:pt x="5410619" y="609821"/>
                  <a:pt x="5418079" y="602361"/>
                  <a:pt x="5423051" y="592415"/>
                </a:cubicBezTo>
                <a:cubicBezTo>
                  <a:pt x="5428025" y="582469"/>
                  <a:pt x="5425539" y="577495"/>
                  <a:pt x="5415593" y="577495"/>
                </a:cubicBezTo>
                <a:lnTo>
                  <a:pt x="5400673" y="562577"/>
                </a:lnTo>
                <a:lnTo>
                  <a:pt x="5385754" y="547658"/>
                </a:lnTo>
                <a:lnTo>
                  <a:pt x="5385754" y="532739"/>
                </a:lnTo>
                <a:cubicBezTo>
                  <a:pt x="5395701" y="522792"/>
                  <a:pt x="5395701" y="517820"/>
                  <a:pt x="5385754" y="517820"/>
                </a:cubicBezTo>
                <a:cubicBezTo>
                  <a:pt x="5375808" y="517820"/>
                  <a:pt x="5373322" y="512848"/>
                  <a:pt x="5378294" y="502900"/>
                </a:cubicBezTo>
                <a:cubicBezTo>
                  <a:pt x="5383266" y="492954"/>
                  <a:pt x="5380780" y="487982"/>
                  <a:pt x="5370834" y="487982"/>
                </a:cubicBezTo>
                <a:cubicBezTo>
                  <a:pt x="5380780" y="468092"/>
                  <a:pt x="5385754" y="453171"/>
                  <a:pt x="5385754" y="443225"/>
                </a:cubicBezTo>
                <a:lnTo>
                  <a:pt x="5370834" y="443225"/>
                </a:lnTo>
                <a:lnTo>
                  <a:pt x="5370834" y="428305"/>
                </a:lnTo>
                <a:cubicBezTo>
                  <a:pt x="5370834" y="428305"/>
                  <a:pt x="5365862" y="433279"/>
                  <a:pt x="5355916" y="443225"/>
                </a:cubicBezTo>
                <a:lnTo>
                  <a:pt x="5355916" y="428305"/>
                </a:lnTo>
                <a:lnTo>
                  <a:pt x="5326078" y="413387"/>
                </a:lnTo>
                <a:cubicBezTo>
                  <a:pt x="5326078" y="423333"/>
                  <a:pt x="5318618" y="425819"/>
                  <a:pt x="5303699" y="420847"/>
                </a:cubicBezTo>
                <a:cubicBezTo>
                  <a:pt x="5288781" y="415875"/>
                  <a:pt x="5281321" y="418359"/>
                  <a:pt x="5281321" y="428305"/>
                </a:cubicBezTo>
                <a:lnTo>
                  <a:pt x="5266401" y="458144"/>
                </a:lnTo>
                <a:cubicBezTo>
                  <a:pt x="5266401" y="458144"/>
                  <a:pt x="5266401" y="453171"/>
                  <a:pt x="5266401" y="443225"/>
                </a:cubicBezTo>
                <a:cubicBezTo>
                  <a:pt x="5256455" y="433279"/>
                  <a:pt x="5253969" y="420847"/>
                  <a:pt x="5258943" y="405927"/>
                </a:cubicBezTo>
                <a:cubicBezTo>
                  <a:pt x="5263915" y="391009"/>
                  <a:pt x="5261429" y="383549"/>
                  <a:pt x="5251483" y="383549"/>
                </a:cubicBezTo>
                <a:lnTo>
                  <a:pt x="5266401" y="368630"/>
                </a:lnTo>
                <a:cubicBezTo>
                  <a:pt x="5246511" y="368630"/>
                  <a:pt x="5236565" y="373603"/>
                  <a:pt x="5236565" y="383549"/>
                </a:cubicBezTo>
                <a:lnTo>
                  <a:pt x="5236565" y="398469"/>
                </a:lnTo>
                <a:lnTo>
                  <a:pt x="5206727" y="398469"/>
                </a:lnTo>
                <a:cubicBezTo>
                  <a:pt x="5206727" y="398469"/>
                  <a:pt x="5206727" y="395981"/>
                  <a:pt x="5206727" y="391009"/>
                </a:cubicBezTo>
                <a:cubicBezTo>
                  <a:pt x="5206727" y="386037"/>
                  <a:pt x="5211699" y="378577"/>
                  <a:pt x="5221645" y="368630"/>
                </a:cubicBezTo>
                <a:lnTo>
                  <a:pt x="5221645" y="353710"/>
                </a:lnTo>
                <a:lnTo>
                  <a:pt x="5221645" y="338792"/>
                </a:lnTo>
                <a:cubicBezTo>
                  <a:pt x="5221645" y="338792"/>
                  <a:pt x="5216673" y="333820"/>
                  <a:pt x="5206727" y="323874"/>
                </a:cubicBezTo>
                <a:cubicBezTo>
                  <a:pt x="5196781" y="313926"/>
                  <a:pt x="5194295" y="306468"/>
                  <a:pt x="5199267" y="301494"/>
                </a:cubicBezTo>
                <a:cubicBezTo>
                  <a:pt x="5204241" y="296522"/>
                  <a:pt x="5201753" y="294036"/>
                  <a:pt x="5191806" y="294036"/>
                </a:cubicBezTo>
                <a:cubicBezTo>
                  <a:pt x="5181860" y="294036"/>
                  <a:pt x="5179374" y="289063"/>
                  <a:pt x="5184348" y="279116"/>
                </a:cubicBezTo>
                <a:cubicBezTo>
                  <a:pt x="5189320" y="269169"/>
                  <a:pt x="5191806" y="249279"/>
                  <a:pt x="5191806" y="219441"/>
                </a:cubicBezTo>
                <a:lnTo>
                  <a:pt x="5202464" y="187471"/>
                </a:lnTo>
                <a:lnTo>
                  <a:pt x="5204862" y="185874"/>
                </a:lnTo>
                <a:cubicBezTo>
                  <a:pt x="5206105" y="183385"/>
                  <a:pt x="5206727" y="179656"/>
                  <a:pt x="5206727" y="174682"/>
                </a:cubicBezTo>
                <a:cubicBezTo>
                  <a:pt x="5216673" y="174682"/>
                  <a:pt x="5224132" y="169710"/>
                  <a:pt x="5229105" y="159764"/>
                </a:cubicBezTo>
                <a:cubicBezTo>
                  <a:pt x="5234077" y="149818"/>
                  <a:pt x="5239051" y="147334"/>
                  <a:pt x="5244023" y="152304"/>
                </a:cubicBezTo>
                <a:cubicBezTo>
                  <a:pt x="5248997" y="157276"/>
                  <a:pt x="5251483" y="159764"/>
                  <a:pt x="5251483" y="159764"/>
                </a:cubicBezTo>
                <a:lnTo>
                  <a:pt x="5355916" y="159764"/>
                </a:lnTo>
                <a:lnTo>
                  <a:pt x="5370834" y="159764"/>
                </a:lnTo>
                <a:cubicBezTo>
                  <a:pt x="5370834" y="159764"/>
                  <a:pt x="5375808" y="159764"/>
                  <a:pt x="5385754" y="159764"/>
                </a:cubicBezTo>
                <a:cubicBezTo>
                  <a:pt x="5395701" y="159764"/>
                  <a:pt x="5400673" y="164736"/>
                  <a:pt x="5400673" y="174682"/>
                </a:cubicBezTo>
                <a:cubicBezTo>
                  <a:pt x="5400673" y="184630"/>
                  <a:pt x="5395701" y="189602"/>
                  <a:pt x="5385754" y="189602"/>
                </a:cubicBezTo>
                <a:lnTo>
                  <a:pt x="5385754" y="174682"/>
                </a:lnTo>
                <a:cubicBezTo>
                  <a:pt x="5375808" y="174682"/>
                  <a:pt x="5370834" y="177170"/>
                  <a:pt x="5370834" y="182142"/>
                </a:cubicBezTo>
                <a:cubicBezTo>
                  <a:pt x="5370834" y="187114"/>
                  <a:pt x="5370834" y="199548"/>
                  <a:pt x="5370834" y="219441"/>
                </a:cubicBezTo>
                <a:cubicBezTo>
                  <a:pt x="5370834" y="229387"/>
                  <a:pt x="5373322" y="239331"/>
                  <a:pt x="5378294" y="249279"/>
                </a:cubicBezTo>
                <a:cubicBezTo>
                  <a:pt x="5383266" y="259225"/>
                  <a:pt x="5385754" y="264197"/>
                  <a:pt x="5385754" y="264197"/>
                </a:cubicBezTo>
                <a:cubicBezTo>
                  <a:pt x="5385754" y="274143"/>
                  <a:pt x="5385754" y="279116"/>
                  <a:pt x="5385754" y="279116"/>
                </a:cubicBezTo>
                <a:cubicBezTo>
                  <a:pt x="5385754" y="279116"/>
                  <a:pt x="5390726" y="289063"/>
                  <a:pt x="5400673" y="308954"/>
                </a:cubicBezTo>
                <a:lnTo>
                  <a:pt x="5400673" y="338792"/>
                </a:lnTo>
                <a:cubicBezTo>
                  <a:pt x="5380780" y="338792"/>
                  <a:pt x="5375808" y="348738"/>
                  <a:pt x="5385754" y="368630"/>
                </a:cubicBezTo>
                <a:cubicBezTo>
                  <a:pt x="5395701" y="388521"/>
                  <a:pt x="5405647" y="393495"/>
                  <a:pt x="5415593" y="383549"/>
                </a:cubicBezTo>
                <a:lnTo>
                  <a:pt x="5430511" y="368630"/>
                </a:lnTo>
                <a:lnTo>
                  <a:pt x="5430511" y="353710"/>
                </a:lnTo>
                <a:cubicBezTo>
                  <a:pt x="5430511" y="353710"/>
                  <a:pt x="5428025" y="341280"/>
                  <a:pt x="5423051" y="316414"/>
                </a:cubicBezTo>
                <a:cubicBezTo>
                  <a:pt x="5418079" y="291548"/>
                  <a:pt x="5413105" y="279116"/>
                  <a:pt x="5408133" y="279116"/>
                </a:cubicBezTo>
                <a:cubicBezTo>
                  <a:pt x="5403159" y="279116"/>
                  <a:pt x="5403159" y="276630"/>
                  <a:pt x="5408133" y="271657"/>
                </a:cubicBezTo>
                <a:cubicBezTo>
                  <a:pt x="5413105" y="266685"/>
                  <a:pt x="5420565" y="269169"/>
                  <a:pt x="5430511" y="279116"/>
                </a:cubicBezTo>
                <a:lnTo>
                  <a:pt x="5445429" y="249279"/>
                </a:lnTo>
                <a:cubicBezTo>
                  <a:pt x="5445429" y="229387"/>
                  <a:pt x="5442943" y="214469"/>
                  <a:pt x="5437971" y="204521"/>
                </a:cubicBezTo>
                <a:cubicBezTo>
                  <a:pt x="5432997" y="194575"/>
                  <a:pt x="5425539" y="189602"/>
                  <a:pt x="5415593" y="189602"/>
                </a:cubicBezTo>
                <a:lnTo>
                  <a:pt x="5400673" y="174682"/>
                </a:lnTo>
                <a:lnTo>
                  <a:pt x="5415593" y="174682"/>
                </a:lnTo>
                <a:cubicBezTo>
                  <a:pt x="5435483" y="164736"/>
                  <a:pt x="5440457" y="154792"/>
                  <a:pt x="5430511" y="144846"/>
                </a:cubicBezTo>
                <a:cubicBezTo>
                  <a:pt x="5420565" y="144846"/>
                  <a:pt x="5415593" y="144846"/>
                  <a:pt x="5415593" y="144846"/>
                </a:cubicBezTo>
                <a:cubicBezTo>
                  <a:pt x="5405647" y="144846"/>
                  <a:pt x="5403159" y="137386"/>
                  <a:pt x="5408133" y="122468"/>
                </a:cubicBezTo>
                <a:cubicBezTo>
                  <a:pt x="5413105" y="107548"/>
                  <a:pt x="5410619" y="95115"/>
                  <a:pt x="5400673" y="85169"/>
                </a:cubicBezTo>
                <a:lnTo>
                  <a:pt x="5400673" y="70251"/>
                </a:lnTo>
                <a:cubicBezTo>
                  <a:pt x="5410619" y="70251"/>
                  <a:pt x="5415593" y="65279"/>
                  <a:pt x="5415593" y="55331"/>
                </a:cubicBezTo>
                <a:lnTo>
                  <a:pt x="5415593" y="40413"/>
                </a:lnTo>
                <a:cubicBezTo>
                  <a:pt x="5415593" y="30465"/>
                  <a:pt x="5420565" y="25493"/>
                  <a:pt x="5430511" y="25493"/>
                </a:cubicBezTo>
                <a:lnTo>
                  <a:pt x="5445429" y="25493"/>
                </a:lnTo>
                <a:lnTo>
                  <a:pt x="5415593" y="10574"/>
                </a:lnTo>
                <a:cubicBezTo>
                  <a:pt x="5400674" y="10574"/>
                  <a:pt x="5389484" y="8088"/>
                  <a:pt x="5382024" y="311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a:p>
        </p:txBody>
      </p:sp>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10" name="Picture Placeholder 9"/>
          <p:cNvSpPr>
            <a:spLocks noGrp="1"/>
          </p:cNvSpPr>
          <p:nvPr>
            <p:ph type="pic" sz="quarter" idx="12"/>
          </p:nvPr>
        </p:nvSpPr>
        <p:spPr>
          <a:xfrm>
            <a:off x="1132016" y="2"/>
            <a:ext cx="7496403" cy="10287000"/>
          </a:xfrm>
          <a:custGeom>
            <a:avLst/>
            <a:gdLst>
              <a:gd name="connsiteX0" fmla="*/ 5663409 w 7497054"/>
              <a:gd name="connsiteY0" fmla="*/ 10282115 h 10285413"/>
              <a:gd name="connsiteX1" fmla="*/ 5663409 w 7497054"/>
              <a:gd name="connsiteY1" fmla="*/ 10285413 h 10285413"/>
              <a:gd name="connsiteX2" fmla="*/ 5656222 w 7497054"/>
              <a:gd name="connsiteY2" fmla="*/ 10285413 h 10285413"/>
              <a:gd name="connsiteX3" fmla="*/ 5656156 w 7497054"/>
              <a:gd name="connsiteY3" fmla="*/ 10285016 h 10285413"/>
              <a:gd name="connsiteX4" fmla="*/ 5663409 w 7497054"/>
              <a:gd name="connsiteY4" fmla="*/ 10282115 h 10285413"/>
              <a:gd name="connsiteX5" fmla="*/ 5616990 w 7497054"/>
              <a:gd name="connsiteY5" fmla="*/ 10282115 h 10285413"/>
              <a:gd name="connsiteX6" fmla="*/ 5621937 w 7497054"/>
              <a:gd name="connsiteY6" fmla="*/ 10285413 h 10285413"/>
              <a:gd name="connsiteX7" fmla="*/ 5620288 w 7497054"/>
              <a:gd name="connsiteY7" fmla="*/ 10285413 h 10285413"/>
              <a:gd name="connsiteX8" fmla="*/ 5558963 w 7497054"/>
              <a:gd name="connsiteY8" fmla="*/ 10282115 h 10285413"/>
              <a:gd name="connsiteX9" fmla="*/ 5564765 w 7497054"/>
              <a:gd name="connsiteY9" fmla="*/ 10282115 h 10285413"/>
              <a:gd name="connsiteX10" fmla="*/ 5566415 w 7497054"/>
              <a:gd name="connsiteY10" fmla="*/ 10285413 h 10285413"/>
              <a:gd name="connsiteX11" fmla="*/ 5558963 w 7497054"/>
              <a:gd name="connsiteY11" fmla="*/ 10285413 h 10285413"/>
              <a:gd name="connsiteX12" fmla="*/ 4003845 w 7497054"/>
              <a:gd name="connsiteY12" fmla="*/ 10282115 h 10285413"/>
              <a:gd name="connsiteX13" fmla="*/ 4015451 w 7497054"/>
              <a:gd name="connsiteY13" fmla="*/ 10282115 h 10285413"/>
              <a:gd name="connsiteX14" fmla="*/ 4017650 w 7497054"/>
              <a:gd name="connsiteY14" fmla="*/ 10285413 h 10285413"/>
              <a:gd name="connsiteX15" fmla="*/ 4007144 w 7497054"/>
              <a:gd name="connsiteY15" fmla="*/ 10285413 h 10285413"/>
              <a:gd name="connsiteX16" fmla="*/ 3748528 w 7497054"/>
              <a:gd name="connsiteY16" fmla="*/ 10270509 h 10285413"/>
              <a:gd name="connsiteX17" fmla="*/ 3755981 w 7497054"/>
              <a:gd name="connsiteY17" fmla="*/ 10285413 h 10285413"/>
              <a:gd name="connsiteX18" fmla="*/ 3751825 w 7497054"/>
              <a:gd name="connsiteY18" fmla="*/ 10285413 h 10285413"/>
              <a:gd name="connsiteX19" fmla="*/ 3748528 w 7497054"/>
              <a:gd name="connsiteY19" fmla="*/ 10282115 h 10285413"/>
              <a:gd name="connsiteX20" fmla="*/ 3748528 w 7497054"/>
              <a:gd name="connsiteY20" fmla="*/ 10270509 h 10285413"/>
              <a:gd name="connsiteX21" fmla="*/ 5500935 w 7497054"/>
              <a:gd name="connsiteY21" fmla="*/ 10258904 h 10285413"/>
              <a:gd name="connsiteX22" fmla="*/ 5512541 w 7497054"/>
              <a:gd name="connsiteY22" fmla="*/ 10258904 h 10285413"/>
              <a:gd name="connsiteX23" fmla="*/ 5512541 w 7497054"/>
              <a:gd name="connsiteY23" fmla="*/ 10270509 h 10285413"/>
              <a:gd name="connsiteX24" fmla="*/ 5524145 w 7497054"/>
              <a:gd name="connsiteY24" fmla="*/ 10282115 h 10285413"/>
              <a:gd name="connsiteX25" fmla="*/ 5520847 w 7497054"/>
              <a:gd name="connsiteY25" fmla="*/ 10285413 h 10285413"/>
              <a:gd name="connsiteX26" fmla="*/ 5504234 w 7497054"/>
              <a:gd name="connsiteY26" fmla="*/ 10285413 h 10285413"/>
              <a:gd name="connsiteX27" fmla="*/ 5500935 w 7497054"/>
              <a:gd name="connsiteY27" fmla="*/ 10282115 h 10285413"/>
              <a:gd name="connsiteX28" fmla="*/ 5506738 w 7497054"/>
              <a:gd name="connsiteY28" fmla="*/ 10270509 h 10285413"/>
              <a:gd name="connsiteX29" fmla="*/ 5500935 w 7497054"/>
              <a:gd name="connsiteY29" fmla="*/ 10258904 h 10285413"/>
              <a:gd name="connsiteX30" fmla="*/ 3551237 w 7497054"/>
              <a:gd name="connsiteY30" fmla="*/ 10258904 h 10285413"/>
              <a:gd name="connsiteX31" fmla="*/ 3562844 w 7497054"/>
              <a:gd name="connsiteY31" fmla="*/ 10270509 h 10285413"/>
              <a:gd name="connsiteX32" fmla="*/ 3565327 w 7497054"/>
              <a:gd name="connsiteY32" fmla="*/ 10285413 h 10285413"/>
              <a:gd name="connsiteX33" fmla="*/ 3554064 w 7497054"/>
              <a:gd name="connsiteY33" fmla="*/ 10285413 h 10285413"/>
              <a:gd name="connsiteX34" fmla="*/ 3551237 w 7497054"/>
              <a:gd name="connsiteY34" fmla="*/ 10282115 h 10285413"/>
              <a:gd name="connsiteX35" fmla="*/ 5941939 w 7497054"/>
              <a:gd name="connsiteY35" fmla="*/ 10247298 h 10285413"/>
              <a:gd name="connsiteX36" fmla="*/ 5953543 w 7497054"/>
              <a:gd name="connsiteY36" fmla="*/ 10247298 h 10285413"/>
              <a:gd name="connsiteX37" fmla="*/ 5953543 w 7497054"/>
              <a:gd name="connsiteY37" fmla="*/ 10258904 h 10285413"/>
              <a:gd name="connsiteX38" fmla="*/ 5524145 w 7497054"/>
              <a:gd name="connsiteY38" fmla="*/ 10247298 h 10285413"/>
              <a:gd name="connsiteX39" fmla="*/ 5529948 w 7497054"/>
              <a:gd name="connsiteY39" fmla="*/ 10247298 h 10285413"/>
              <a:gd name="connsiteX40" fmla="*/ 5541553 w 7497054"/>
              <a:gd name="connsiteY40" fmla="*/ 10253101 h 10285413"/>
              <a:gd name="connsiteX41" fmla="*/ 5547356 w 7497054"/>
              <a:gd name="connsiteY41" fmla="*/ 10270509 h 10285413"/>
              <a:gd name="connsiteX42" fmla="*/ 5535751 w 7497054"/>
              <a:gd name="connsiteY42" fmla="*/ 10258904 h 10285413"/>
              <a:gd name="connsiteX43" fmla="*/ 5524145 w 7497054"/>
              <a:gd name="connsiteY43" fmla="*/ 10247298 h 10285413"/>
              <a:gd name="connsiteX44" fmla="*/ 4584114 w 7497054"/>
              <a:gd name="connsiteY44" fmla="*/ 10247298 h 10285413"/>
              <a:gd name="connsiteX45" fmla="*/ 4595720 w 7497054"/>
              <a:gd name="connsiteY45" fmla="*/ 10258904 h 10285413"/>
              <a:gd name="connsiteX46" fmla="*/ 4595720 w 7497054"/>
              <a:gd name="connsiteY46" fmla="*/ 10282115 h 10285413"/>
              <a:gd name="connsiteX47" fmla="*/ 4589915 w 7497054"/>
              <a:gd name="connsiteY47" fmla="*/ 10276312 h 10285413"/>
              <a:gd name="connsiteX48" fmla="*/ 4584114 w 7497054"/>
              <a:gd name="connsiteY48" fmla="*/ 10258904 h 10285413"/>
              <a:gd name="connsiteX49" fmla="*/ 3815097 w 7497054"/>
              <a:gd name="connsiteY49" fmla="*/ 10244234 h 10285413"/>
              <a:gd name="connsiteX50" fmla="*/ 3817215 w 7497054"/>
              <a:gd name="connsiteY50" fmla="*/ 10246353 h 10285413"/>
              <a:gd name="connsiteX51" fmla="*/ 3816710 w 7497054"/>
              <a:gd name="connsiteY51" fmla="*/ 10245847 h 10285413"/>
              <a:gd name="connsiteX52" fmla="*/ 5663409 w 7497054"/>
              <a:gd name="connsiteY52" fmla="*/ 10235692 h 10285413"/>
              <a:gd name="connsiteX53" fmla="*/ 5669212 w 7497054"/>
              <a:gd name="connsiteY53" fmla="*/ 10247298 h 10285413"/>
              <a:gd name="connsiteX54" fmla="*/ 5675017 w 7497054"/>
              <a:gd name="connsiteY54" fmla="*/ 10258904 h 10285413"/>
              <a:gd name="connsiteX55" fmla="*/ 5663409 w 7497054"/>
              <a:gd name="connsiteY55" fmla="*/ 10247298 h 10285413"/>
              <a:gd name="connsiteX56" fmla="*/ 5036723 w 7497054"/>
              <a:gd name="connsiteY56" fmla="*/ 10235692 h 10285413"/>
              <a:gd name="connsiteX57" fmla="*/ 5048328 w 7497054"/>
              <a:gd name="connsiteY57" fmla="*/ 10247298 h 10285413"/>
              <a:gd name="connsiteX58" fmla="*/ 5048328 w 7497054"/>
              <a:gd name="connsiteY58" fmla="*/ 10258904 h 10285413"/>
              <a:gd name="connsiteX59" fmla="*/ 5059932 w 7497054"/>
              <a:gd name="connsiteY59" fmla="*/ 10282115 h 10285413"/>
              <a:gd name="connsiteX60" fmla="*/ 5048328 w 7497054"/>
              <a:gd name="connsiteY60" fmla="*/ 10270509 h 10285413"/>
              <a:gd name="connsiteX61" fmla="*/ 5042525 w 7497054"/>
              <a:gd name="connsiteY61" fmla="*/ 10258904 h 10285413"/>
              <a:gd name="connsiteX62" fmla="*/ 5036723 w 7497054"/>
              <a:gd name="connsiteY62" fmla="*/ 10247298 h 10285413"/>
              <a:gd name="connsiteX63" fmla="*/ 5686621 w 7497054"/>
              <a:gd name="connsiteY63" fmla="*/ 10224088 h 10285413"/>
              <a:gd name="connsiteX64" fmla="*/ 5709832 w 7497054"/>
              <a:gd name="connsiteY64" fmla="*/ 10247298 h 10285413"/>
              <a:gd name="connsiteX65" fmla="*/ 5715635 w 7497054"/>
              <a:gd name="connsiteY65" fmla="*/ 10258904 h 10285413"/>
              <a:gd name="connsiteX66" fmla="*/ 5733042 w 7497054"/>
              <a:gd name="connsiteY66" fmla="*/ 10276312 h 10285413"/>
              <a:gd name="connsiteX67" fmla="*/ 5736683 w 7497054"/>
              <a:gd name="connsiteY67" fmla="*/ 10285413 h 10285413"/>
              <a:gd name="connsiteX68" fmla="*/ 5721436 w 7497054"/>
              <a:gd name="connsiteY68" fmla="*/ 10285413 h 10285413"/>
              <a:gd name="connsiteX69" fmla="*/ 5721436 w 7497054"/>
              <a:gd name="connsiteY69" fmla="*/ 10276312 h 10285413"/>
              <a:gd name="connsiteX70" fmla="*/ 5709832 w 7497054"/>
              <a:gd name="connsiteY70" fmla="*/ 10258904 h 10285413"/>
              <a:gd name="connsiteX71" fmla="*/ 5686621 w 7497054"/>
              <a:gd name="connsiteY71" fmla="*/ 10224088 h 10285413"/>
              <a:gd name="connsiteX72" fmla="*/ 3887791 w 7497054"/>
              <a:gd name="connsiteY72" fmla="*/ 10224088 h 10285413"/>
              <a:gd name="connsiteX73" fmla="*/ 3887791 w 7497054"/>
              <a:gd name="connsiteY73" fmla="*/ 10229889 h 10285413"/>
              <a:gd name="connsiteX74" fmla="*/ 3893594 w 7497054"/>
              <a:gd name="connsiteY74" fmla="*/ 10235692 h 10285413"/>
              <a:gd name="connsiteX75" fmla="*/ 3899399 w 7497054"/>
              <a:gd name="connsiteY75" fmla="*/ 10235692 h 10285413"/>
              <a:gd name="connsiteX76" fmla="*/ 3899399 w 7497054"/>
              <a:gd name="connsiteY76" fmla="*/ 10229889 h 10285413"/>
              <a:gd name="connsiteX77" fmla="*/ 3887791 w 7497054"/>
              <a:gd name="connsiteY77" fmla="*/ 10224088 h 10285413"/>
              <a:gd name="connsiteX78" fmla="*/ 3702106 w 7497054"/>
              <a:gd name="connsiteY78" fmla="*/ 10224088 h 10285413"/>
              <a:gd name="connsiteX79" fmla="*/ 3711537 w 7497054"/>
              <a:gd name="connsiteY79" fmla="*/ 10234242 h 10285413"/>
              <a:gd name="connsiteX80" fmla="*/ 3714767 w 7497054"/>
              <a:gd name="connsiteY80" fmla="*/ 10238859 h 10285413"/>
              <a:gd name="connsiteX81" fmla="*/ 3713713 w 7497054"/>
              <a:gd name="connsiteY81" fmla="*/ 10235692 h 10285413"/>
              <a:gd name="connsiteX82" fmla="*/ 3702106 w 7497054"/>
              <a:gd name="connsiteY82" fmla="*/ 10224088 h 10285413"/>
              <a:gd name="connsiteX83" fmla="*/ 5651805 w 7497054"/>
              <a:gd name="connsiteY83" fmla="*/ 10212482 h 10285413"/>
              <a:gd name="connsiteX84" fmla="*/ 5651805 w 7497054"/>
              <a:gd name="connsiteY84" fmla="*/ 10224088 h 10285413"/>
              <a:gd name="connsiteX85" fmla="*/ 5646002 w 7497054"/>
              <a:gd name="connsiteY85" fmla="*/ 10218285 h 10285413"/>
              <a:gd name="connsiteX86" fmla="*/ 5651805 w 7497054"/>
              <a:gd name="connsiteY86" fmla="*/ 10212482 h 10285413"/>
              <a:gd name="connsiteX87" fmla="*/ 5059932 w 7497054"/>
              <a:gd name="connsiteY87" fmla="*/ 10212482 h 10285413"/>
              <a:gd name="connsiteX88" fmla="*/ 5059932 w 7497054"/>
              <a:gd name="connsiteY88" fmla="*/ 10224088 h 10285413"/>
              <a:gd name="connsiteX89" fmla="*/ 5054131 w 7497054"/>
              <a:gd name="connsiteY89" fmla="*/ 10218285 h 10285413"/>
              <a:gd name="connsiteX90" fmla="*/ 5059932 w 7497054"/>
              <a:gd name="connsiteY90" fmla="*/ 10212482 h 10285413"/>
              <a:gd name="connsiteX91" fmla="*/ 4386822 w 7497054"/>
              <a:gd name="connsiteY91" fmla="*/ 10212482 h 10285413"/>
              <a:gd name="connsiteX92" fmla="*/ 4398427 w 7497054"/>
              <a:gd name="connsiteY92" fmla="*/ 10212482 h 10285413"/>
              <a:gd name="connsiteX93" fmla="*/ 4398427 w 7497054"/>
              <a:gd name="connsiteY93" fmla="*/ 10218285 h 10285413"/>
              <a:gd name="connsiteX94" fmla="*/ 4386822 w 7497054"/>
              <a:gd name="connsiteY94" fmla="*/ 10212482 h 10285413"/>
              <a:gd name="connsiteX95" fmla="*/ 5570568 w 7497054"/>
              <a:gd name="connsiteY95" fmla="*/ 10200877 h 10285413"/>
              <a:gd name="connsiteX96" fmla="*/ 5582172 w 7497054"/>
              <a:gd name="connsiteY96" fmla="*/ 10200877 h 10285413"/>
              <a:gd name="connsiteX97" fmla="*/ 5605383 w 7497054"/>
              <a:gd name="connsiteY97" fmla="*/ 10212482 h 10285413"/>
              <a:gd name="connsiteX98" fmla="*/ 5605383 w 7497054"/>
              <a:gd name="connsiteY98" fmla="*/ 10224088 h 10285413"/>
              <a:gd name="connsiteX99" fmla="*/ 5616990 w 7497054"/>
              <a:gd name="connsiteY99" fmla="*/ 10235692 h 10285413"/>
              <a:gd name="connsiteX100" fmla="*/ 5628594 w 7497054"/>
              <a:gd name="connsiteY100" fmla="*/ 10247298 h 10285413"/>
              <a:gd name="connsiteX101" fmla="*/ 5628594 w 7497054"/>
              <a:gd name="connsiteY101" fmla="*/ 10270509 h 10285413"/>
              <a:gd name="connsiteX102" fmla="*/ 5622791 w 7497054"/>
              <a:gd name="connsiteY102" fmla="*/ 10258904 h 10285413"/>
              <a:gd name="connsiteX103" fmla="*/ 5605383 w 7497054"/>
              <a:gd name="connsiteY103" fmla="*/ 10258904 h 10285413"/>
              <a:gd name="connsiteX104" fmla="*/ 5593778 w 7497054"/>
              <a:gd name="connsiteY104" fmla="*/ 10247298 h 10285413"/>
              <a:gd name="connsiteX105" fmla="*/ 5593778 w 7497054"/>
              <a:gd name="connsiteY105" fmla="*/ 10229889 h 10285413"/>
              <a:gd name="connsiteX106" fmla="*/ 5582172 w 7497054"/>
              <a:gd name="connsiteY106" fmla="*/ 10224088 h 10285413"/>
              <a:gd name="connsiteX107" fmla="*/ 5576371 w 7497054"/>
              <a:gd name="connsiteY107" fmla="*/ 10212482 h 10285413"/>
              <a:gd name="connsiteX108" fmla="*/ 5570568 w 7497054"/>
              <a:gd name="connsiteY108" fmla="*/ 10200877 h 10285413"/>
              <a:gd name="connsiteX109" fmla="*/ 5466118 w 7497054"/>
              <a:gd name="connsiteY109" fmla="*/ 10200877 h 10285413"/>
              <a:gd name="connsiteX110" fmla="*/ 5489330 w 7497054"/>
              <a:gd name="connsiteY110" fmla="*/ 10212482 h 10285413"/>
              <a:gd name="connsiteX111" fmla="*/ 5500935 w 7497054"/>
              <a:gd name="connsiteY111" fmla="*/ 10247298 h 10285413"/>
              <a:gd name="connsiteX112" fmla="*/ 5477724 w 7497054"/>
              <a:gd name="connsiteY112" fmla="*/ 10229889 h 10285413"/>
              <a:gd name="connsiteX113" fmla="*/ 5466118 w 7497054"/>
              <a:gd name="connsiteY113" fmla="*/ 10200877 h 10285413"/>
              <a:gd name="connsiteX114" fmla="*/ 5094749 w 7497054"/>
              <a:gd name="connsiteY114" fmla="*/ 10200877 h 10285413"/>
              <a:gd name="connsiteX115" fmla="*/ 5106354 w 7497054"/>
              <a:gd name="connsiteY115" fmla="*/ 10200877 h 10285413"/>
              <a:gd name="connsiteX116" fmla="*/ 5106354 w 7497054"/>
              <a:gd name="connsiteY116" fmla="*/ 10224088 h 10285413"/>
              <a:gd name="connsiteX117" fmla="*/ 5094749 w 7497054"/>
              <a:gd name="connsiteY117" fmla="*/ 10200877 h 10285413"/>
              <a:gd name="connsiteX118" fmla="*/ 3957424 w 7497054"/>
              <a:gd name="connsiteY118" fmla="*/ 10200877 h 10285413"/>
              <a:gd name="connsiteX119" fmla="*/ 3969030 w 7497054"/>
              <a:gd name="connsiteY119" fmla="*/ 10206680 h 10285413"/>
              <a:gd name="connsiteX120" fmla="*/ 3957424 w 7497054"/>
              <a:gd name="connsiteY120" fmla="*/ 10212482 h 10285413"/>
              <a:gd name="connsiteX121" fmla="*/ 3537310 w 7497054"/>
              <a:gd name="connsiteY121" fmla="*/ 10193914 h 10285413"/>
              <a:gd name="connsiteX122" fmla="*/ 3551237 w 7497054"/>
              <a:gd name="connsiteY122" fmla="*/ 10200877 h 10285413"/>
              <a:gd name="connsiteX123" fmla="*/ 3539632 w 7497054"/>
              <a:gd name="connsiteY123" fmla="*/ 10196524 h 10285413"/>
              <a:gd name="connsiteX124" fmla="*/ 4549297 w 7497054"/>
              <a:gd name="connsiteY124" fmla="*/ 10189271 h 10285413"/>
              <a:gd name="connsiteX125" fmla="*/ 4560903 w 7497054"/>
              <a:gd name="connsiteY125" fmla="*/ 10200877 h 10285413"/>
              <a:gd name="connsiteX126" fmla="*/ 4572508 w 7497054"/>
              <a:gd name="connsiteY126" fmla="*/ 10218285 h 10285413"/>
              <a:gd name="connsiteX127" fmla="*/ 4572508 w 7497054"/>
              <a:gd name="connsiteY127" fmla="*/ 10224088 h 10285413"/>
              <a:gd name="connsiteX128" fmla="*/ 4549297 w 7497054"/>
              <a:gd name="connsiteY128" fmla="*/ 10212482 h 10285413"/>
              <a:gd name="connsiteX129" fmla="*/ 3876187 w 7497054"/>
              <a:gd name="connsiteY129" fmla="*/ 10189271 h 10285413"/>
              <a:gd name="connsiteX130" fmla="*/ 3887791 w 7497054"/>
              <a:gd name="connsiteY130" fmla="*/ 10212482 h 10285413"/>
              <a:gd name="connsiteX131" fmla="*/ 3922608 w 7497054"/>
              <a:gd name="connsiteY131" fmla="*/ 10247298 h 10285413"/>
              <a:gd name="connsiteX132" fmla="*/ 3922608 w 7497054"/>
              <a:gd name="connsiteY132" fmla="*/ 10258904 h 10285413"/>
              <a:gd name="connsiteX133" fmla="*/ 3911003 w 7497054"/>
              <a:gd name="connsiteY133" fmla="*/ 10270509 h 10285413"/>
              <a:gd name="connsiteX134" fmla="*/ 3922608 w 7497054"/>
              <a:gd name="connsiteY134" fmla="*/ 10270509 h 10285413"/>
              <a:gd name="connsiteX135" fmla="*/ 3934213 w 7497054"/>
              <a:gd name="connsiteY135" fmla="*/ 10270509 h 10285413"/>
              <a:gd name="connsiteX136" fmla="*/ 3945818 w 7497054"/>
              <a:gd name="connsiteY136" fmla="*/ 10270509 h 10285413"/>
              <a:gd name="connsiteX137" fmla="*/ 3934213 w 7497054"/>
              <a:gd name="connsiteY137" fmla="*/ 10258904 h 10285413"/>
              <a:gd name="connsiteX138" fmla="*/ 3911003 w 7497054"/>
              <a:gd name="connsiteY138" fmla="*/ 10224088 h 10285413"/>
              <a:gd name="connsiteX139" fmla="*/ 3899399 w 7497054"/>
              <a:gd name="connsiteY139" fmla="*/ 10212482 h 10285413"/>
              <a:gd name="connsiteX140" fmla="*/ 3887791 w 7497054"/>
              <a:gd name="connsiteY140" fmla="*/ 10200877 h 10285413"/>
              <a:gd name="connsiteX141" fmla="*/ 5918727 w 7497054"/>
              <a:gd name="connsiteY141" fmla="*/ 10177666 h 10285413"/>
              <a:gd name="connsiteX142" fmla="*/ 5907123 w 7497054"/>
              <a:gd name="connsiteY142" fmla="*/ 10189271 h 10285413"/>
              <a:gd name="connsiteX143" fmla="*/ 5918727 w 7497054"/>
              <a:gd name="connsiteY143" fmla="*/ 10177666 h 10285413"/>
              <a:gd name="connsiteX144" fmla="*/ 3713713 w 7497054"/>
              <a:gd name="connsiteY144" fmla="*/ 10177666 h 10285413"/>
              <a:gd name="connsiteX145" fmla="*/ 3707908 w 7497054"/>
              <a:gd name="connsiteY145" fmla="*/ 10195074 h 10285413"/>
              <a:gd name="connsiteX146" fmla="*/ 3725318 w 7497054"/>
              <a:gd name="connsiteY146" fmla="*/ 10224088 h 10285413"/>
              <a:gd name="connsiteX147" fmla="*/ 3748528 w 7497054"/>
              <a:gd name="connsiteY147" fmla="*/ 10224088 h 10285413"/>
              <a:gd name="connsiteX148" fmla="*/ 3742726 w 7497054"/>
              <a:gd name="connsiteY148" fmla="*/ 10224088 h 10285413"/>
              <a:gd name="connsiteX149" fmla="*/ 3731120 w 7497054"/>
              <a:gd name="connsiteY149" fmla="*/ 10212482 h 10285413"/>
              <a:gd name="connsiteX150" fmla="*/ 3725318 w 7497054"/>
              <a:gd name="connsiteY150" fmla="*/ 10200877 h 10285413"/>
              <a:gd name="connsiteX151" fmla="*/ 3713713 w 7497054"/>
              <a:gd name="connsiteY151" fmla="*/ 10189271 h 10285413"/>
              <a:gd name="connsiteX152" fmla="*/ 3713713 w 7497054"/>
              <a:gd name="connsiteY152" fmla="*/ 10177666 h 10285413"/>
              <a:gd name="connsiteX153" fmla="*/ 3458395 w 7497054"/>
              <a:gd name="connsiteY153" fmla="*/ 10177666 h 10285413"/>
              <a:gd name="connsiteX154" fmla="*/ 3470002 w 7497054"/>
              <a:gd name="connsiteY154" fmla="*/ 10183469 h 10285413"/>
              <a:gd name="connsiteX155" fmla="*/ 3470002 w 7497054"/>
              <a:gd name="connsiteY155" fmla="*/ 10189271 h 10285413"/>
              <a:gd name="connsiteX156" fmla="*/ 3464198 w 7497054"/>
              <a:gd name="connsiteY156" fmla="*/ 10183469 h 10285413"/>
              <a:gd name="connsiteX157" fmla="*/ 3458395 w 7497054"/>
              <a:gd name="connsiteY157" fmla="*/ 10177666 h 10285413"/>
              <a:gd name="connsiteX158" fmla="*/ 5651805 w 7497054"/>
              <a:gd name="connsiteY158" fmla="*/ 10154455 h 10285413"/>
              <a:gd name="connsiteX159" fmla="*/ 5663409 w 7497054"/>
              <a:gd name="connsiteY159" fmla="*/ 10160258 h 10285413"/>
              <a:gd name="connsiteX160" fmla="*/ 5657606 w 7497054"/>
              <a:gd name="connsiteY160" fmla="*/ 10166062 h 10285413"/>
              <a:gd name="connsiteX161" fmla="*/ 5651805 w 7497054"/>
              <a:gd name="connsiteY161" fmla="*/ 10154455 h 10285413"/>
              <a:gd name="connsiteX162" fmla="*/ 3748528 w 7497054"/>
              <a:gd name="connsiteY162" fmla="*/ 10154455 h 10285413"/>
              <a:gd name="connsiteX163" fmla="*/ 3760135 w 7497054"/>
              <a:gd name="connsiteY163" fmla="*/ 10177666 h 10285413"/>
              <a:gd name="connsiteX164" fmla="*/ 3771740 w 7497054"/>
              <a:gd name="connsiteY164" fmla="*/ 10189271 h 10285413"/>
              <a:gd name="connsiteX165" fmla="*/ 3783346 w 7497054"/>
              <a:gd name="connsiteY165" fmla="*/ 10200877 h 10285413"/>
              <a:gd name="connsiteX166" fmla="*/ 3794950 w 7497054"/>
              <a:gd name="connsiteY166" fmla="*/ 10200877 h 10285413"/>
              <a:gd name="connsiteX167" fmla="*/ 3771740 w 7497054"/>
              <a:gd name="connsiteY167" fmla="*/ 10177666 h 10285413"/>
              <a:gd name="connsiteX168" fmla="*/ 5071538 w 7497054"/>
              <a:gd name="connsiteY168" fmla="*/ 10154454 h 10285413"/>
              <a:gd name="connsiteX169" fmla="*/ 5083143 w 7497054"/>
              <a:gd name="connsiteY169" fmla="*/ 10177666 h 10285413"/>
              <a:gd name="connsiteX170" fmla="*/ 5071538 w 7497054"/>
              <a:gd name="connsiteY170" fmla="*/ 10154455 h 10285413"/>
              <a:gd name="connsiteX171" fmla="*/ 3699206 w 7497054"/>
              <a:gd name="connsiteY171" fmla="*/ 10148654 h 10285413"/>
              <a:gd name="connsiteX172" fmla="*/ 3690501 w 7497054"/>
              <a:gd name="connsiteY172" fmla="*/ 10154455 h 10285413"/>
              <a:gd name="connsiteX173" fmla="*/ 3690501 w 7497054"/>
              <a:gd name="connsiteY173" fmla="*/ 10166062 h 10285413"/>
              <a:gd name="connsiteX174" fmla="*/ 3702106 w 7497054"/>
              <a:gd name="connsiteY174" fmla="*/ 10154455 h 10285413"/>
              <a:gd name="connsiteX175" fmla="*/ 3699206 w 7497054"/>
              <a:gd name="connsiteY175" fmla="*/ 10148654 h 10285413"/>
              <a:gd name="connsiteX176" fmla="*/ 5965149 w 7497054"/>
              <a:gd name="connsiteY176" fmla="*/ 10142851 h 10285413"/>
              <a:gd name="connsiteX177" fmla="*/ 5976754 w 7497054"/>
              <a:gd name="connsiteY177" fmla="*/ 10142851 h 10285413"/>
              <a:gd name="connsiteX178" fmla="*/ 5970951 w 7497054"/>
              <a:gd name="connsiteY178" fmla="*/ 10154455 h 10285413"/>
              <a:gd name="connsiteX179" fmla="*/ 5965149 w 7497054"/>
              <a:gd name="connsiteY179" fmla="*/ 10142851 h 10285413"/>
              <a:gd name="connsiteX180" fmla="*/ 5500935 w 7497054"/>
              <a:gd name="connsiteY180" fmla="*/ 10142851 h 10285413"/>
              <a:gd name="connsiteX181" fmla="*/ 5506738 w 7497054"/>
              <a:gd name="connsiteY181" fmla="*/ 10154455 h 10285413"/>
              <a:gd name="connsiteX182" fmla="*/ 5518344 w 7497054"/>
              <a:gd name="connsiteY182" fmla="*/ 10166062 h 10285413"/>
              <a:gd name="connsiteX183" fmla="*/ 5512541 w 7497054"/>
              <a:gd name="connsiteY183" fmla="*/ 10154455 h 10285413"/>
              <a:gd name="connsiteX184" fmla="*/ 5506738 w 7497054"/>
              <a:gd name="connsiteY184" fmla="*/ 10142851 h 10285413"/>
              <a:gd name="connsiteX185" fmla="*/ 5500935 w 7497054"/>
              <a:gd name="connsiteY185" fmla="*/ 10142851 h 10285413"/>
              <a:gd name="connsiteX186" fmla="*/ 4352007 w 7497054"/>
              <a:gd name="connsiteY186" fmla="*/ 10142851 h 10285413"/>
              <a:gd name="connsiteX187" fmla="*/ 4363612 w 7497054"/>
              <a:gd name="connsiteY187" fmla="*/ 10142851 h 10285413"/>
              <a:gd name="connsiteX188" fmla="*/ 4363612 w 7497054"/>
              <a:gd name="connsiteY188" fmla="*/ 10154455 h 10285413"/>
              <a:gd name="connsiteX189" fmla="*/ 4357809 w 7497054"/>
              <a:gd name="connsiteY189" fmla="*/ 10148654 h 10285413"/>
              <a:gd name="connsiteX190" fmla="*/ 4352007 w 7497054"/>
              <a:gd name="connsiteY190" fmla="*/ 10142851 h 10285413"/>
              <a:gd name="connsiteX191" fmla="*/ 3655686 w 7497054"/>
              <a:gd name="connsiteY191" fmla="*/ 10142851 h 10285413"/>
              <a:gd name="connsiteX192" fmla="*/ 3655686 w 7497054"/>
              <a:gd name="connsiteY192" fmla="*/ 10154455 h 10285413"/>
              <a:gd name="connsiteX193" fmla="*/ 3667291 w 7497054"/>
              <a:gd name="connsiteY193" fmla="*/ 10166062 h 10285413"/>
              <a:gd name="connsiteX194" fmla="*/ 3899399 w 7497054"/>
              <a:gd name="connsiteY194" fmla="*/ 10140531 h 10285413"/>
              <a:gd name="connsiteX195" fmla="*/ 3900849 w 7497054"/>
              <a:gd name="connsiteY195" fmla="*/ 10141399 h 10285413"/>
              <a:gd name="connsiteX196" fmla="*/ 3911003 w 7497054"/>
              <a:gd name="connsiteY196" fmla="*/ 10142851 h 10285413"/>
              <a:gd name="connsiteX197" fmla="*/ 3899399 w 7497054"/>
              <a:gd name="connsiteY197" fmla="*/ 10142851 h 10285413"/>
              <a:gd name="connsiteX198" fmla="*/ 3678896 w 7497054"/>
              <a:gd name="connsiteY198" fmla="*/ 10131246 h 10285413"/>
              <a:gd name="connsiteX199" fmla="*/ 3678896 w 7497054"/>
              <a:gd name="connsiteY199" fmla="*/ 10142851 h 10285413"/>
              <a:gd name="connsiteX200" fmla="*/ 3684699 w 7497054"/>
              <a:gd name="connsiteY200" fmla="*/ 10154455 h 10285413"/>
              <a:gd name="connsiteX201" fmla="*/ 3690501 w 7497054"/>
              <a:gd name="connsiteY201" fmla="*/ 10142851 h 10285413"/>
              <a:gd name="connsiteX202" fmla="*/ 3678896 w 7497054"/>
              <a:gd name="connsiteY202" fmla="*/ 10131246 h 10285413"/>
              <a:gd name="connsiteX203" fmla="*/ 5580722 w 7497054"/>
              <a:gd name="connsiteY203" fmla="*/ 10122540 h 10285413"/>
              <a:gd name="connsiteX204" fmla="*/ 5582172 w 7497054"/>
              <a:gd name="connsiteY204" fmla="*/ 10125442 h 10285413"/>
              <a:gd name="connsiteX205" fmla="*/ 5576371 w 7497054"/>
              <a:gd name="connsiteY205" fmla="*/ 10137048 h 10285413"/>
              <a:gd name="connsiteX206" fmla="*/ 5570568 w 7497054"/>
              <a:gd name="connsiteY206" fmla="*/ 10137048 h 10285413"/>
              <a:gd name="connsiteX207" fmla="*/ 5576371 w 7497054"/>
              <a:gd name="connsiteY207" fmla="*/ 10125442 h 10285413"/>
              <a:gd name="connsiteX208" fmla="*/ 5580722 w 7497054"/>
              <a:gd name="connsiteY208" fmla="*/ 10122540 h 10285413"/>
              <a:gd name="connsiteX209" fmla="*/ 4967089 w 7497054"/>
              <a:gd name="connsiteY209" fmla="*/ 10119639 h 10285413"/>
              <a:gd name="connsiteX210" fmla="*/ 4984498 w 7497054"/>
              <a:gd name="connsiteY210" fmla="*/ 10119639 h 10285413"/>
              <a:gd name="connsiteX211" fmla="*/ 4990301 w 7497054"/>
              <a:gd name="connsiteY211" fmla="*/ 10131246 h 10285413"/>
              <a:gd name="connsiteX212" fmla="*/ 4990301 w 7497054"/>
              <a:gd name="connsiteY212" fmla="*/ 10142851 h 10285413"/>
              <a:gd name="connsiteX213" fmla="*/ 5001905 w 7497054"/>
              <a:gd name="connsiteY213" fmla="*/ 10142851 h 10285413"/>
              <a:gd name="connsiteX214" fmla="*/ 5001905 w 7497054"/>
              <a:gd name="connsiteY214" fmla="*/ 10154455 h 10285413"/>
              <a:gd name="connsiteX215" fmla="*/ 4990301 w 7497054"/>
              <a:gd name="connsiteY215" fmla="*/ 10154455 h 10285413"/>
              <a:gd name="connsiteX216" fmla="*/ 4978694 w 7497054"/>
              <a:gd name="connsiteY216" fmla="*/ 10142851 h 10285413"/>
              <a:gd name="connsiteX217" fmla="*/ 4967089 w 7497054"/>
              <a:gd name="connsiteY217" fmla="*/ 10119639 h 10285413"/>
              <a:gd name="connsiteX218" fmla="*/ 4920668 w 7497054"/>
              <a:gd name="connsiteY218" fmla="*/ 10119639 h 10285413"/>
              <a:gd name="connsiteX219" fmla="*/ 4932274 w 7497054"/>
              <a:gd name="connsiteY219" fmla="*/ 10119639 h 10285413"/>
              <a:gd name="connsiteX220" fmla="*/ 4932274 w 7497054"/>
              <a:gd name="connsiteY220" fmla="*/ 10131246 h 10285413"/>
              <a:gd name="connsiteX221" fmla="*/ 3934213 w 7497054"/>
              <a:gd name="connsiteY221" fmla="*/ 10119639 h 10285413"/>
              <a:gd name="connsiteX222" fmla="*/ 3945818 w 7497054"/>
              <a:gd name="connsiteY222" fmla="*/ 10119639 h 10285413"/>
              <a:gd name="connsiteX223" fmla="*/ 3945818 w 7497054"/>
              <a:gd name="connsiteY223" fmla="*/ 10142851 h 10285413"/>
              <a:gd name="connsiteX224" fmla="*/ 3725318 w 7497054"/>
              <a:gd name="connsiteY224" fmla="*/ 10119639 h 10285413"/>
              <a:gd name="connsiteX225" fmla="*/ 3736923 w 7497054"/>
              <a:gd name="connsiteY225" fmla="*/ 10131246 h 10285413"/>
              <a:gd name="connsiteX226" fmla="*/ 3736923 w 7497054"/>
              <a:gd name="connsiteY226" fmla="*/ 10119639 h 10285413"/>
              <a:gd name="connsiteX227" fmla="*/ 5860700 w 7497054"/>
              <a:gd name="connsiteY227" fmla="*/ 10108036 h 10285413"/>
              <a:gd name="connsiteX228" fmla="*/ 5872306 w 7497054"/>
              <a:gd name="connsiteY228" fmla="*/ 10119639 h 10285413"/>
              <a:gd name="connsiteX229" fmla="*/ 5860700 w 7497054"/>
              <a:gd name="connsiteY229" fmla="*/ 10119639 h 10285413"/>
              <a:gd name="connsiteX230" fmla="*/ 3388763 w 7497054"/>
              <a:gd name="connsiteY230" fmla="*/ 10108036 h 10285413"/>
              <a:gd name="connsiteX231" fmla="*/ 3400368 w 7497054"/>
              <a:gd name="connsiteY231" fmla="*/ 10108036 h 10285413"/>
              <a:gd name="connsiteX232" fmla="*/ 3400368 w 7497054"/>
              <a:gd name="connsiteY232" fmla="*/ 10119639 h 10285413"/>
              <a:gd name="connsiteX233" fmla="*/ 3388763 w 7497054"/>
              <a:gd name="connsiteY233" fmla="*/ 10108036 h 10285413"/>
              <a:gd name="connsiteX234" fmla="*/ 3635560 w 7497054"/>
              <a:gd name="connsiteY234" fmla="*/ 10102600 h 10285413"/>
              <a:gd name="connsiteX235" fmla="*/ 3638276 w 7497054"/>
              <a:gd name="connsiteY235" fmla="*/ 10108036 h 10285413"/>
              <a:gd name="connsiteX236" fmla="*/ 3644081 w 7497054"/>
              <a:gd name="connsiteY236" fmla="*/ 10119639 h 10285413"/>
              <a:gd name="connsiteX237" fmla="*/ 3880056 w 7497054"/>
              <a:gd name="connsiteY237" fmla="*/ 10100298 h 10285413"/>
              <a:gd name="connsiteX238" fmla="*/ 3881988 w 7497054"/>
              <a:gd name="connsiteY238" fmla="*/ 10102233 h 10285413"/>
              <a:gd name="connsiteX239" fmla="*/ 3887791 w 7497054"/>
              <a:gd name="connsiteY239" fmla="*/ 10108036 h 10285413"/>
              <a:gd name="connsiteX240" fmla="*/ 3899399 w 7497054"/>
              <a:gd name="connsiteY240" fmla="*/ 10119639 h 10285413"/>
              <a:gd name="connsiteX241" fmla="*/ 3899399 w 7497054"/>
              <a:gd name="connsiteY241" fmla="*/ 10125442 h 10285413"/>
              <a:gd name="connsiteX242" fmla="*/ 3899399 w 7497054"/>
              <a:gd name="connsiteY242" fmla="*/ 10140531 h 10285413"/>
              <a:gd name="connsiteX243" fmla="*/ 3893594 w 7497054"/>
              <a:gd name="connsiteY243" fmla="*/ 10137048 h 10285413"/>
              <a:gd name="connsiteX244" fmla="*/ 3887791 w 7497054"/>
              <a:gd name="connsiteY244" fmla="*/ 10137048 h 10285413"/>
              <a:gd name="connsiteX245" fmla="*/ 3876187 w 7497054"/>
              <a:gd name="connsiteY245" fmla="*/ 10142851 h 10285413"/>
              <a:gd name="connsiteX246" fmla="*/ 3876187 w 7497054"/>
              <a:gd name="connsiteY246" fmla="*/ 10131246 h 10285413"/>
              <a:gd name="connsiteX247" fmla="*/ 3887791 w 7497054"/>
              <a:gd name="connsiteY247" fmla="*/ 10131246 h 10285413"/>
              <a:gd name="connsiteX248" fmla="*/ 5605383 w 7497054"/>
              <a:gd name="connsiteY248" fmla="*/ 10096428 h 10285413"/>
              <a:gd name="connsiteX249" fmla="*/ 5616990 w 7497054"/>
              <a:gd name="connsiteY249" fmla="*/ 10102233 h 10285413"/>
              <a:gd name="connsiteX250" fmla="*/ 5605383 w 7497054"/>
              <a:gd name="connsiteY250" fmla="*/ 10108036 h 10285413"/>
              <a:gd name="connsiteX251" fmla="*/ 5605383 w 7497054"/>
              <a:gd name="connsiteY251" fmla="*/ 10096428 h 10285413"/>
              <a:gd name="connsiteX252" fmla="*/ 4967089 w 7497054"/>
              <a:gd name="connsiteY252" fmla="*/ 10096428 h 10285413"/>
              <a:gd name="connsiteX253" fmla="*/ 4961286 w 7497054"/>
              <a:gd name="connsiteY253" fmla="*/ 10102233 h 10285413"/>
              <a:gd name="connsiteX254" fmla="*/ 4955484 w 7497054"/>
              <a:gd name="connsiteY254" fmla="*/ 10102233 h 10285413"/>
              <a:gd name="connsiteX255" fmla="*/ 4967089 w 7497054"/>
              <a:gd name="connsiteY255" fmla="*/ 10096428 h 10285413"/>
              <a:gd name="connsiteX256" fmla="*/ 4607324 w 7497054"/>
              <a:gd name="connsiteY256" fmla="*/ 10096428 h 10285413"/>
              <a:gd name="connsiteX257" fmla="*/ 4618929 w 7497054"/>
              <a:gd name="connsiteY257" fmla="*/ 10108036 h 10285413"/>
              <a:gd name="connsiteX258" fmla="*/ 4618929 w 7497054"/>
              <a:gd name="connsiteY258" fmla="*/ 10119639 h 10285413"/>
              <a:gd name="connsiteX259" fmla="*/ 4584114 w 7497054"/>
              <a:gd name="connsiteY259" fmla="*/ 10096428 h 10285413"/>
              <a:gd name="connsiteX260" fmla="*/ 4607324 w 7497054"/>
              <a:gd name="connsiteY260" fmla="*/ 10131246 h 10285413"/>
              <a:gd name="connsiteX261" fmla="*/ 4618929 w 7497054"/>
              <a:gd name="connsiteY261" fmla="*/ 10166062 h 10285413"/>
              <a:gd name="connsiteX262" fmla="*/ 4607324 w 7497054"/>
              <a:gd name="connsiteY262" fmla="*/ 10142851 h 10285413"/>
              <a:gd name="connsiteX263" fmla="*/ 4584114 w 7497054"/>
              <a:gd name="connsiteY263" fmla="*/ 10119639 h 10285413"/>
              <a:gd name="connsiteX264" fmla="*/ 4584114 w 7497054"/>
              <a:gd name="connsiteY264" fmla="*/ 10113836 h 10285413"/>
              <a:gd name="connsiteX265" fmla="*/ 4584114 w 7497054"/>
              <a:gd name="connsiteY265" fmla="*/ 10096428 h 10285413"/>
              <a:gd name="connsiteX266" fmla="*/ 3411975 w 7497054"/>
              <a:gd name="connsiteY266" fmla="*/ 10096428 h 10285413"/>
              <a:gd name="connsiteX267" fmla="*/ 3423578 w 7497054"/>
              <a:gd name="connsiteY267" fmla="*/ 10096428 h 10285413"/>
              <a:gd name="connsiteX268" fmla="*/ 3423578 w 7497054"/>
              <a:gd name="connsiteY268" fmla="*/ 10119639 h 10285413"/>
              <a:gd name="connsiteX269" fmla="*/ 3411975 w 7497054"/>
              <a:gd name="connsiteY269" fmla="*/ 10108036 h 10285413"/>
              <a:gd name="connsiteX270" fmla="*/ 3411975 w 7497054"/>
              <a:gd name="connsiteY270" fmla="*/ 10096428 h 10285413"/>
              <a:gd name="connsiteX271" fmla="*/ 5384883 w 7497054"/>
              <a:gd name="connsiteY271" fmla="*/ 10084824 h 10285413"/>
              <a:gd name="connsiteX272" fmla="*/ 5396487 w 7497054"/>
              <a:gd name="connsiteY272" fmla="*/ 10084824 h 10285413"/>
              <a:gd name="connsiteX273" fmla="*/ 5413895 w 7497054"/>
              <a:gd name="connsiteY273" fmla="*/ 10084824 h 10285413"/>
              <a:gd name="connsiteX274" fmla="*/ 5431304 w 7497054"/>
              <a:gd name="connsiteY274" fmla="*/ 10096428 h 10285413"/>
              <a:gd name="connsiteX275" fmla="*/ 5442908 w 7497054"/>
              <a:gd name="connsiteY275" fmla="*/ 10108036 h 10285413"/>
              <a:gd name="connsiteX276" fmla="*/ 5442908 w 7497054"/>
              <a:gd name="connsiteY276" fmla="*/ 10119639 h 10285413"/>
              <a:gd name="connsiteX277" fmla="*/ 5454514 w 7497054"/>
              <a:gd name="connsiteY277" fmla="*/ 10131246 h 10285413"/>
              <a:gd name="connsiteX278" fmla="*/ 5454514 w 7497054"/>
              <a:gd name="connsiteY278" fmla="*/ 10142851 h 10285413"/>
              <a:gd name="connsiteX279" fmla="*/ 5442908 w 7497054"/>
              <a:gd name="connsiteY279" fmla="*/ 10142851 h 10285413"/>
              <a:gd name="connsiteX280" fmla="*/ 5442908 w 7497054"/>
              <a:gd name="connsiteY280" fmla="*/ 10131246 h 10285413"/>
              <a:gd name="connsiteX281" fmla="*/ 5408093 w 7497054"/>
              <a:gd name="connsiteY281" fmla="*/ 10108036 h 10285413"/>
              <a:gd name="connsiteX282" fmla="*/ 5350065 w 7497054"/>
              <a:gd name="connsiteY282" fmla="*/ 10084824 h 10285413"/>
              <a:gd name="connsiteX283" fmla="*/ 5361672 w 7497054"/>
              <a:gd name="connsiteY283" fmla="*/ 10084824 h 10285413"/>
              <a:gd name="connsiteX284" fmla="*/ 5361672 w 7497054"/>
              <a:gd name="connsiteY284" fmla="*/ 10096428 h 10285413"/>
              <a:gd name="connsiteX285" fmla="*/ 5350065 w 7497054"/>
              <a:gd name="connsiteY285" fmla="*/ 10084824 h 10285413"/>
              <a:gd name="connsiteX286" fmla="*/ 5001905 w 7497054"/>
              <a:gd name="connsiteY286" fmla="*/ 10084824 h 10285413"/>
              <a:gd name="connsiteX287" fmla="*/ 5013511 w 7497054"/>
              <a:gd name="connsiteY287" fmla="*/ 10096428 h 10285413"/>
              <a:gd name="connsiteX288" fmla="*/ 5013511 w 7497054"/>
              <a:gd name="connsiteY288" fmla="*/ 10084824 h 10285413"/>
              <a:gd name="connsiteX289" fmla="*/ 4502876 w 7497054"/>
              <a:gd name="connsiteY289" fmla="*/ 10084824 h 10285413"/>
              <a:gd name="connsiteX290" fmla="*/ 4514480 w 7497054"/>
              <a:gd name="connsiteY290" fmla="*/ 10096428 h 10285413"/>
              <a:gd name="connsiteX291" fmla="*/ 4526087 w 7497054"/>
              <a:gd name="connsiteY291" fmla="*/ 10108036 h 10285413"/>
              <a:gd name="connsiteX292" fmla="*/ 3911003 w 7497054"/>
              <a:gd name="connsiteY292" fmla="*/ 10084824 h 10285413"/>
              <a:gd name="connsiteX293" fmla="*/ 3922608 w 7497054"/>
              <a:gd name="connsiteY293" fmla="*/ 10084824 h 10285413"/>
              <a:gd name="connsiteX294" fmla="*/ 3911003 w 7497054"/>
              <a:gd name="connsiteY294" fmla="*/ 10096428 h 10285413"/>
              <a:gd name="connsiteX295" fmla="*/ 3911003 w 7497054"/>
              <a:gd name="connsiteY295" fmla="*/ 10084824 h 10285413"/>
              <a:gd name="connsiteX296" fmla="*/ 3876187 w 7497054"/>
              <a:gd name="connsiteY296" fmla="*/ 10084824 h 10285413"/>
              <a:gd name="connsiteX297" fmla="*/ 3880056 w 7497054"/>
              <a:gd name="connsiteY297" fmla="*/ 10100298 h 10285413"/>
              <a:gd name="connsiteX298" fmla="*/ 3877637 w 7497054"/>
              <a:gd name="connsiteY298" fmla="*/ 10097878 h 10285413"/>
              <a:gd name="connsiteX299" fmla="*/ 3876187 w 7497054"/>
              <a:gd name="connsiteY299" fmla="*/ 10096428 h 10285413"/>
              <a:gd name="connsiteX300" fmla="*/ 3876187 w 7497054"/>
              <a:gd name="connsiteY300" fmla="*/ 10084824 h 10285413"/>
              <a:gd name="connsiteX301" fmla="*/ 3472902 w 7497054"/>
              <a:gd name="connsiteY301" fmla="*/ 10079021 h 10285413"/>
              <a:gd name="connsiteX302" fmla="*/ 3481605 w 7497054"/>
              <a:gd name="connsiteY302" fmla="*/ 10096428 h 10285413"/>
              <a:gd name="connsiteX303" fmla="*/ 3481605 w 7497054"/>
              <a:gd name="connsiteY303" fmla="*/ 10084824 h 10285413"/>
              <a:gd name="connsiteX304" fmla="*/ 5059932 w 7497054"/>
              <a:gd name="connsiteY304" fmla="*/ 10073219 h 10285413"/>
              <a:gd name="connsiteX305" fmla="*/ 5071538 w 7497054"/>
              <a:gd name="connsiteY305" fmla="*/ 10084824 h 10285413"/>
              <a:gd name="connsiteX306" fmla="*/ 5071538 w 7497054"/>
              <a:gd name="connsiteY306" fmla="*/ 10096428 h 10285413"/>
              <a:gd name="connsiteX307" fmla="*/ 5059932 w 7497054"/>
              <a:gd name="connsiteY307" fmla="*/ 10096428 h 10285413"/>
              <a:gd name="connsiteX308" fmla="*/ 5059932 w 7497054"/>
              <a:gd name="connsiteY308" fmla="*/ 10073219 h 10285413"/>
              <a:gd name="connsiteX309" fmla="*/ 4305585 w 7497054"/>
              <a:gd name="connsiteY309" fmla="*/ 10073219 h 10285413"/>
              <a:gd name="connsiteX310" fmla="*/ 4317190 w 7497054"/>
              <a:gd name="connsiteY310" fmla="*/ 10084824 h 10285413"/>
              <a:gd name="connsiteX311" fmla="*/ 4305585 w 7497054"/>
              <a:gd name="connsiteY311" fmla="*/ 10084824 h 10285413"/>
              <a:gd name="connsiteX312" fmla="*/ 4953913 w 7497054"/>
              <a:gd name="connsiteY312" fmla="*/ 10071722 h 10285413"/>
              <a:gd name="connsiteX313" fmla="*/ 4955484 w 7497054"/>
              <a:gd name="connsiteY313" fmla="*/ 10073219 h 10285413"/>
              <a:gd name="connsiteX314" fmla="*/ 4955484 w 7497054"/>
              <a:gd name="connsiteY314" fmla="*/ 10084824 h 10285413"/>
              <a:gd name="connsiteX315" fmla="*/ 5791069 w 7497054"/>
              <a:gd name="connsiteY315" fmla="*/ 10061612 h 10285413"/>
              <a:gd name="connsiteX316" fmla="*/ 5802673 w 7497054"/>
              <a:gd name="connsiteY316" fmla="*/ 10061612 h 10285413"/>
              <a:gd name="connsiteX317" fmla="*/ 5802673 w 7497054"/>
              <a:gd name="connsiteY317" fmla="*/ 10073219 h 10285413"/>
              <a:gd name="connsiteX318" fmla="*/ 5814279 w 7497054"/>
              <a:gd name="connsiteY318" fmla="*/ 10084824 h 10285413"/>
              <a:gd name="connsiteX319" fmla="*/ 5814279 w 7497054"/>
              <a:gd name="connsiteY319" fmla="*/ 10096428 h 10285413"/>
              <a:gd name="connsiteX320" fmla="*/ 5802673 w 7497054"/>
              <a:gd name="connsiteY320" fmla="*/ 10084824 h 10285413"/>
              <a:gd name="connsiteX321" fmla="*/ 5796870 w 7497054"/>
              <a:gd name="connsiteY321" fmla="*/ 10073219 h 10285413"/>
              <a:gd name="connsiteX322" fmla="*/ 5791069 w 7497054"/>
              <a:gd name="connsiteY322" fmla="*/ 10073219 h 10285413"/>
              <a:gd name="connsiteX323" fmla="*/ 5791069 w 7497054"/>
              <a:gd name="connsiteY323" fmla="*/ 10061612 h 10285413"/>
              <a:gd name="connsiteX324" fmla="*/ 5582172 w 7497054"/>
              <a:gd name="connsiteY324" fmla="*/ 10061612 h 10285413"/>
              <a:gd name="connsiteX325" fmla="*/ 5605383 w 7497054"/>
              <a:gd name="connsiteY325" fmla="*/ 10084824 h 10285413"/>
              <a:gd name="connsiteX326" fmla="*/ 5582172 w 7497054"/>
              <a:gd name="connsiteY326" fmla="*/ 10073219 h 10285413"/>
              <a:gd name="connsiteX327" fmla="*/ 4479665 w 7497054"/>
              <a:gd name="connsiteY327" fmla="*/ 10061612 h 10285413"/>
              <a:gd name="connsiteX328" fmla="*/ 4502876 w 7497054"/>
              <a:gd name="connsiteY328" fmla="*/ 10073219 h 10285413"/>
              <a:gd name="connsiteX329" fmla="*/ 4502876 w 7497054"/>
              <a:gd name="connsiteY329" fmla="*/ 10084824 h 10285413"/>
              <a:gd name="connsiteX330" fmla="*/ 4502876 w 7497054"/>
              <a:gd name="connsiteY330" fmla="*/ 10096428 h 10285413"/>
              <a:gd name="connsiteX331" fmla="*/ 4479665 w 7497054"/>
              <a:gd name="connsiteY331" fmla="*/ 10084824 h 10285413"/>
              <a:gd name="connsiteX332" fmla="*/ 4479665 w 7497054"/>
              <a:gd name="connsiteY332" fmla="*/ 10061612 h 10285413"/>
              <a:gd name="connsiteX333" fmla="*/ 4433243 w 7497054"/>
              <a:gd name="connsiteY333" fmla="*/ 10061612 h 10285413"/>
              <a:gd name="connsiteX334" fmla="*/ 4444849 w 7497054"/>
              <a:gd name="connsiteY334" fmla="*/ 10073219 h 10285413"/>
              <a:gd name="connsiteX335" fmla="*/ 4444849 w 7497054"/>
              <a:gd name="connsiteY335" fmla="*/ 10084824 h 10285413"/>
              <a:gd name="connsiteX336" fmla="*/ 4433243 w 7497054"/>
              <a:gd name="connsiteY336" fmla="*/ 10073219 h 10285413"/>
              <a:gd name="connsiteX337" fmla="*/ 4433243 w 7497054"/>
              <a:gd name="connsiteY337" fmla="*/ 10061612 h 10285413"/>
              <a:gd name="connsiteX338" fmla="*/ 3388763 w 7497054"/>
              <a:gd name="connsiteY338" fmla="*/ 10061612 h 10285413"/>
              <a:gd name="connsiteX339" fmla="*/ 3394565 w 7497054"/>
              <a:gd name="connsiteY339" fmla="*/ 10067416 h 10285413"/>
              <a:gd name="connsiteX340" fmla="*/ 3400368 w 7497054"/>
              <a:gd name="connsiteY340" fmla="*/ 10073219 h 10285413"/>
              <a:gd name="connsiteX341" fmla="*/ 3394565 w 7497054"/>
              <a:gd name="connsiteY341" fmla="*/ 10073219 h 10285413"/>
              <a:gd name="connsiteX342" fmla="*/ 3388763 w 7497054"/>
              <a:gd name="connsiteY342" fmla="*/ 10061612 h 10285413"/>
              <a:gd name="connsiteX343" fmla="*/ 5157749 w 7497054"/>
              <a:gd name="connsiteY343" fmla="*/ 10048350 h 10285413"/>
              <a:gd name="connsiteX344" fmla="*/ 5161480 w 7497054"/>
              <a:gd name="connsiteY344" fmla="*/ 10051457 h 10285413"/>
              <a:gd name="connsiteX345" fmla="*/ 5164380 w 7497054"/>
              <a:gd name="connsiteY345" fmla="*/ 10061612 h 10285413"/>
              <a:gd name="connsiteX346" fmla="*/ 5477724 w 7497054"/>
              <a:gd name="connsiteY346" fmla="*/ 10038401 h 10285413"/>
              <a:gd name="connsiteX347" fmla="*/ 5477724 w 7497054"/>
              <a:gd name="connsiteY347" fmla="*/ 10050009 h 10285413"/>
              <a:gd name="connsiteX348" fmla="*/ 5489330 w 7497054"/>
              <a:gd name="connsiteY348" fmla="*/ 10061612 h 10285413"/>
              <a:gd name="connsiteX349" fmla="*/ 5489330 w 7497054"/>
              <a:gd name="connsiteY349" fmla="*/ 10050009 h 10285413"/>
              <a:gd name="connsiteX350" fmla="*/ 5477724 w 7497054"/>
              <a:gd name="connsiteY350" fmla="*/ 10038401 h 10285413"/>
              <a:gd name="connsiteX351" fmla="*/ 5152775 w 7497054"/>
              <a:gd name="connsiteY351" fmla="*/ 10038401 h 10285413"/>
              <a:gd name="connsiteX352" fmla="*/ 5157749 w 7497054"/>
              <a:gd name="connsiteY352" fmla="*/ 10048350 h 10285413"/>
              <a:gd name="connsiteX353" fmla="*/ 5152775 w 7497054"/>
              <a:gd name="connsiteY353" fmla="*/ 10044206 h 10285413"/>
              <a:gd name="connsiteX354" fmla="*/ 5152775 w 7497054"/>
              <a:gd name="connsiteY354" fmla="*/ 10038401 h 10285413"/>
              <a:gd name="connsiteX355" fmla="*/ 4479665 w 7497054"/>
              <a:gd name="connsiteY355" fmla="*/ 10038401 h 10285413"/>
              <a:gd name="connsiteX356" fmla="*/ 4479665 w 7497054"/>
              <a:gd name="connsiteY356" fmla="*/ 10050009 h 10285413"/>
              <a:gd name="connsiteX357" fmla="*/ 4468061 w 7497054"/>
              <a:gd name="connsiteY357" fmla="*/ 10044206 h 10285413"/>
              <a:gd name="connsiteX358" fmla="*/ 4479665 w 7497054"/>
              <a:gd name="connsiteY358" fmla="*/ 10038401 h 10285413"/>
              <a:gd name="connsiteX359" fmla="*/ 4540592 w 7497054"/>
              <a:gd name="connsiteY359" fmla="*/ 10032600 h 10285413"/>
              <a:gd name="connsiteX360" fmla="*/ 4537693 w 7497054"/>
              <a:gd name="connsiteY360" fmla="*/ 10038401 h 10285413"/>
              <a:gd name="connsiteX361" fmla="*/ 4543496 w 7497054"/>
              <a:gd name="connsiteY361" fmla="*/ 10050009 h 10285413"/>
              <a:gd name="connsiteX362" fmla="*/ 4549297 w 7497054"/>
              <a:gd name="connsiteY362" fmla="*/ 10038401 h 10285413"/>
              <a:gd name="connsiteX363" fmla="*/ 4540592 w 7497054"/>
              <a:gd name="connsiteY363" fmla="*/ 10032600 h 10285413"/>
              <a:gd name="connsiteX364" fmla="*/ 5338460 w 7497054"/>
              <a:gd name="connsiteY364" fmla="*/ 10026797 h 10285413"/>
              <a:gd name="connsiteX365" fmla="*/ 5338460 w 7497054"/>
              <a:gd name="connsiteY365" fmla="*/ 10038401 h 10285413"/>
              <a:gd name="connsiteX366" fmla="*/ 5326856 w 7497054"/>
              <a:gd name="connsiteY366" fmla="*/ 10050009 h 10285413"/>
              <a:gd name="connsiteX367" fmla="*/ 5326856 w 7497054"/>
              <a:gd name="connsiteY367" fmla="*/ 10038401 h 10285413"/>
              <a:gd name="connsiteX368" fmla="*/ 5036723 w 7497054"/>
              <a:gd name="connsiteY368" fmla="*/ 10026797 h 10285413"/>
              <a:gd name="connsiteX369" fmla="*/ 5042525 w 7497054"/>
              <a:gd name="connsiteY369" fmla="*/ 10032600 h 10285413"/>
              <a:gd name="connsiteX370" fmla="*/ 5048328 w 7497054"/>
              <a:gd name="connsiteY370" fmla="*/ 10038401 h 10285413"/>
              <a:gd name="connsiteX371" fmla="*/ 5036723 w 7497054"/>
              <a:gd name="connsiteY371" fmla="*/ 10038401 h 10285413"/>
              <a:gd name="connsiteX372" fmla="*/ 4572508 w 7497054"/>
              <a:gd name="connsiteY372" fmla="*/ 10026797 h 10285413"/>
              <a:gd name="connsiteX373" fmla="*/ 4584114 w 7497054"/>
              <a:gd name="connsiteY373" fmla="*/ 10032600 h 10285413"/>
              <a:gd name="connsiteX374" fmla="*/ 4572508 w 7497054"/>
              <a:gd name="connsiteY374" fmla="*/ 10038401 h 10285413"/>
              <a:gd name="connsiteX375" fmla="*/ 4514480 w 7497054"/>
              <a:gd name="connsiteY375" fmla="*/ 10026797 h 10285413"/>
              <a:gd name="connsiteX376" fmla="*/ 4520283 w 7497054"/>
              <a:gd name="connsiteY376" fmla="*/ 10038401 h 10285413"/>
              <a:gd name="connsiteX377" fmla="*/ 4526087 w 7497054"/>
              <a:gd name="connsiteY377" fmla="*/ 10032600 h 10285413"/>
              <a:gd name="connsiteX378" fmla="*/ 4514480 w 7497054"/>
              <a:gd name="connsiteY378" fmla="*/ 10026797 h 10285413"/>
              <a:gd name="connsiteX379" fmla="*/ 4247558 w 7497054"/>
              <a:gd name="connsiteY379" fmla="*/ 10026797 h 10285413"/>
              <a:gd name="connsiteX380" fmla="*/ 4259163 w 7497054"/>
              <a:gd name="connsiteY380" fmla="*/ 10050009 h 10285413"/>
              <a:gd name="connsiteX381" fmla="*/ 4259163 w 7497054"/>
              <a:gd name="connsiteY381" fmla="*/ 10061612 h 10285413"/>
              <a:gd name="connsiteX382" fmla="*/ 4247558 w 7497054"/>
              <a:gd name="connsiteY382" fmla="*/ 10050009 h 10285413"/>
              <a:gd name="connsiteX383" fmla="*/ 4247558 w 7497054"/>
              <a:gd name="connsiteY383" fmla="*/ 10038401 h 10285413"/>
              <a:gd name="connsiteX384" fmla="*/ 4235952 w 7497054"/>
              <a:gd name="connsiteY384" fmla="*/ 10032600 h 10285413"/>
              <a:gd name="connsiteX385" fmla="*/ 4247558 w 7497054"/>
              <a:gd name="connsiteY385" fmla="*/ 10026797 h 10285413"/>
              <a:gd name="connsiteX386" fmla="*/ 3841372 w 7497054"/>
              <a:gd name="connsiteY386" fmla="*/ 10026797 h 10285413"/>
              <a:gd name="connsiteX387" fmla="*/ 3847173 w 7497054"/>
              <a:gd name="connsiteY387" fmla="*/ 10038401 h 10285413"/>
              <a:gd name="connsiteX388" fmla="*/ 3852976 w 7497054"/>
              <a:gd name="connsiteY388" fmla="*/ 10050009 h 10285413"/>
              <a:gd name="connsiteX389" fmla="*/ 3841372 w 7497054"/>
              <a:gd name="connsiteY389" fmla="*/ 10038401 h 10285413"/>
              <a:gd name="connsiteX390" fmla="*/ 3794950 w 7497054"/>
              <a:gd name="connsiteY390" fmla="*/ 10026797 h 10285413"/>
              <a:gd name="connsiteX391" fmla="*/ 3783346 w 7497054"/>
              <a:gd name="connsiteY391" fmla="*/ 10038401 h 10285413"/>
              <a:gd name="connsiteX392" fmla="*/ 3794950 w 7497054"/>
              <a:gd name="connsiteY392" fmla="*/ 10038401 h 10285413"/>
              <a:gd name="connsiteX393" fmla="*/ 3806555 w 7497054"/>
              <a:gd name="connsiteY393" fmla="*/ 10032600 h 10285413"/>
              <a:gd name="connsiteX394" fmla="*/ 3794950 w 7497054"/>
              <a:gd name="connsiteY394" fmla="*/ 10026797 h 10285413"/>
              <a:gd name="connsiteX395" fmla="*/ 3330736 w 7497054"/>
              <a:gd name="connsiteY395" fmla="*/ 10015191 h 10285413"/>
              <a:gd name="connsiteX396" fmla="*/ 3342343 w 7497054"/>
              <a:gd name="connsiteY396" fmla="*/ 10015191 h 10285413"/>
              <a:gd name="connsiteX397" fmla="*/ 3353945 w 7497054"/>
              <a:gd name="connsiteY397" fmla="*/ 10038401 h 10285413"/>
              <a:gd name="connsiteX398" fmla="*/ 3365551 w 7497054"/>
              <a:gd name="connsiteY398" fmla="*/ 10061612 h 10285413"/>
              <a:gd name="connsiteX399" fmla="*/ 3342343 w 7497054"/>
              <a:gd name="connsiteY399" fmla="*/ 10038401 h 10285413"/>
              <a:gd name="connsiteX400" fmla="*/ 3330736 w 7497054"/>
              <a:gd name="connsiteY400" fmla="*/ 10026797 h 10285413"/>
              <a:gd name="connsiteX401" fmla="*/ 3330736 w 7497054"/>
              <a:gd name="connsiteY401" fmla="*/ 10015191 h 10285413"/>
              <a:gd name="connsiteX402" fmla="*/ 5587975 w 7497054"/>
              <a:gd name="connsiteY402" fmla="*/ 10003585 h 10285413"/>
              <a:gd name="connsiteX403" fmla="*/ 5605383 w 7497054"/>
              <a:gd name="connsiteY403" fmla="*/ 10038401 h 10285413"/>
              <a:gd name="connsiteX404" fmla="*/ 5622791 w 7497054"/>
              <a:gd name="connsiteY404" fmla="*/ 10061612 h 10285413"/>
              <a:gd name="connsiteX405" fmla="*/ 5628594 w 7497054"/>
              <a:gd name="connsiteY405" fmla="*/ 10073219 h 10285413"/>
              <a:gd name="connsiteX406" fmla="*/ 5628594 w 7497054"/>
              <a:gd name="connsiteY406" fmla="*/ 10084824 h 10285413"/>
              <a:gd name="connsiteX407" fmla="*/ 5616990 w 7497054"/>
              <a:gd name="connsiteY407" fmla="*/ 10084824 h 10285413"/>
              <a:gd name="connsiteX408" fmla="*/ 5605383 w 7497054"/>
              <a:gd name="connsiteY408" fmla="*/ 10055809 h 10285413"/>
              <a:gd name="connsiteX409" fmla="*/ 5593778 w 7497054"/>
              <a:gd name="connsiteY409" fmla="*/ 10038401 h 10285413"/>
              <a:gd name="connsiteX410" fmla="*/ 5582172 w 7497054"/>
              <a:gd name="connsiteY410" fmla="*/ 10015191 h 10285413"/>
              <a:gd name="connsiteX411" fmla="*/ 5576371 w 7497054"/>
              <a:gd name="connsiteY411" fmla="*/ 10009389 h 10285413"/>
              <a:gd name="connsiteX412" fmla="*/ 5587975 w 7497054"/>
              <a:gd name="connsiteY412" fmla="*/ 10003585 h 10285413"/>
              <a:gd name="connsiteX413" fmla="*/ 5384883 w 7497054"/>
              <a:gd name="connsiteY413" fmla="*/ 10003585 h 10285413"/>
              <a:gd name="connsiteX414" fmla="*/ 5384883 w 7497054"/>
              <a:gd name="connsiteY414" fmla="*/ 10015191 h 10285413"/>
              <a:gd name="connsiteX415" fmla="*/ 5408093 w 7497054"/>
              <a:gd name="connsiteY415" fmla="*/ 10026797 h 10285413"/>
              <a:gd name="connsiteX416" fmla="*/ 5396487 w 7497054"/>
              <a:gd name="connsiteY416" fmla="*/ 10015191 h 10285413"/>
              <a:gd name="connsiteX417" fmla="*/ 5390684 w 7497054"/>
              <a:gd name="connsiteY417" fmla="*/ 10009389 h 10285413"/>
              <a:gd name="connsiteX418" fmla="*/ 5384883 w 7497054"/>
              <a:gd name="connsiteY418" fmla="*/ 10003585 h 10285413"/>
              <a:gd name="connsiteX419" fmla="*/ 4259163 w 7497054"/>
              <a:gd name="connsiteY419" fmla="*/ 10003585 h 10285413"/>
              <a:gd name="connsiteX420" fmla="*/ 4270769 w 7497054"/>
              <a:gd name="connsiteY420" fmla="*/ 10009389 h 10285413"/>
              <a:gd name="connsiteX421" fmla="*/ 4264966 w 7497054"/>
              <a:gd name="connsiteY421" fmla="*/ 10015191 h 10285413"/>
              <a:gd name="connsiteX422" fmla="*/ 4259163 w 7497054"/>
              <a:gd name="connsiteY422" fmla="*/ 10003585 h 10285413"/>
              <a:gd name="connsiteX423" fmla="*/ 3365551 w 7497054"/>
              <a:gd name="connsiteY423" fmla="*/ 10003585 h 10285413"/>
              <a:gd name="connsiteX424" fmla="*/ 3377158 w 7497054"/>
              <a:gd name="connsiteY424" fmla="*/ 10003585 h 10285413"/>
              <a:gd name="connsiteX425" fmla="*/ 3388763 w 7497054"/>
              <a:gd name="connsiteY425" fmla="*/ 10015191 h 10285413"/>
              <a:gd name="connsiteX426" fmla="*/ 3382960 w 7497054"/>
              <a:gd name="connsiteY426" fmla="*/ 10026797 h 10285413"/>
              <a:gd name="connsiteX427" fmla="*/ 3365551 w 7497054"/>
              <a:gd name="connsiteY427" fmla="*/ 10015191 h 10285413"/>
              <a:gd name="connsiteX428" fmla="*/ 3501914 w 7497054"/>
              <a:gd name="connsiteY428" fmla="*/ 9997782 h 10285413"/>
              <a:gd name="connsiteX429" fmla="*/ 3504817 w 7497054"/>
              <a:gd name="connsiteY429" fmla="*/ 10003585 h 10285413"/>
              <a:gd name="connsiteX430" fmla="*/ 3528029 w 7497054"/>
              <a:gd name="connsiteY430" fmla="*/ 10050009 h 10285413"/>
              <a:gd name="connsiteX431" fmla="*/ 3562844 w 7497054"/>
              <a:gd name="connsiteY431" fmla="*/ 10108036 h 10285413"/>
              <a:gd name="connsiteX432" fmla="*/ 3562844 w 7497054"/>
              <a:gd name="connsiteY432" fmla="*/ 10096428 h 10285413"/>
              <a:gd name="connsiteX433" fmla="*/ 3557040 w 7497054"/>
              <a:gd name="connsiteY433" fmla="*/ 10084824 h 10285413"/>
              <a:gd name="connsiteX434" fmla="*/ 3539632 w 7497054"/>
              <a:gd name="connsiteY434" fmla="*/ 10061612 h 10285413"/>
              <a:gd name="connsiteX435" fmla="*/ 3533829 w 7497054"/>
              <a:gd name="connsiteY435" fmla="*/ 10032600 h 10285413"/>
              <a:gd name="connsiteX436" fmla="*/ 3516420 w 7497054"/>
              <a:gd name="connsiteY436" fmla="*/ 10003585 h 10285413"/>
              <a:gd name="connsiteX437" fmla="*/ 3501914 w 7497054"/>
              <a:gd name="connsiteY437" fmla="*/ 9997782 h 10285413"/>
              <a:gd name="connsiteX438" fmla="*/ 5303645 w 7497054"/>
              <a:gd name="connsiteY438" fmla="*/ 9991982 h 10285413"/>
              <a:gd name="connsiteX439" fmla="*/ 5315250 w 7497054"/>
              <a:gd name="connsiteY439" fmla="*/ 9991982 h 10285413"/>
              <a:gd name="connsiteX440" fmla="*/ 5315250 w 7497054"/>
              <a:gd name="connsiteY440" fmla="*/ 10003585 h 10285413"/>
              <a:gd name="connsiteX441" fmla="*/ 5303645 w 7497054"/>
              <a:gd name="connsiteY441" fmla="*/ 9991982 h 10285413"/>
              <a:gd name="connsiteX442" fmla="*/ 4851037 w 7497054"/>
              <a:gd name="connsiteY442" fmla="*/ 9991982 h 10285413"/>
              <a:gd name="connsiteX443" fmla="*/ 4862641 w 7497054"/>
              <a:gd name="connsiteY443" fmla="*/ 9991982 h 10285413"/>
              <a:gd name="connsiteX444" fmla="*/ 4862641 w 7497054"/>
              <a:gd name="connsiteY444" fmla="*/ 10003585 h 10285413"/>
              <a:gd name="connsiteX445" fmla="*/ 4851037 w 7497054"/>
              <a:gd name="connsiteY445" fmla="*/ 9991982 h 10285413"/>
              <a:gd name="connsiteX446" fmla="*/ 4549297 w 7497054"/>
              <a:gd name="connsiteY446" fmla="*/ 9991982 h 10285413"/>
              <a:gd name="connsiteX447" fmla="*/ 4560903 w 7497054"/>
              <a:gd name="connsiteY447" fmla="*/ 9991982 h 10285413"/>
              <a:gd name="connsiteX448" fmla="*/ 4560903 w 7497054"/>
              <a:gd name="connsiteY448" fmla="*/ 10003585 h 10285413"/>
              <a:gd name="connsiteX449" fmla="*/ 4555100 w 7497054"/>
              <a:gd name="connsiteY449" fmla="*/ 9997782 h 10285413"/>
              <a:gd name="connsiteX450" fmla="*/ 4549297 w 7497054"/>
              <a:gd name="connsiteY450" fmla="*/ 9991982 h 10285413"/>
              <a:gd name="connsiteX451" fmla="*/ 4293979 w 7497054"/>
              <a:gd name="connsiteY451" fmla="*/ 9991982 h 10285413"/>
              <a:gd name="connsiteX452" fmla="*/ 4305585 w 7497054"/>
              <a:gd name="connsiteY452" fmla="*/ 9991982 h 10285413"/>
              <a:gd name="connsiteX453" fmla="*/ 4305585 w 7497054"/>
              <a:gd name="connsiteY453" fmla="*/ 10003585 h 10285413"/>
              <a:gd name="connsiteX454" fmla="*/ 4293979 w 7497054"/>
              <a:gd name="connsiteY454" fmla="*/ 9991982 h 10285413"/>
              <a:gd name="connsiteX455" fmla="*/ 3317679 w 7497054"/>
              <a:gd name="connsiteY455" fmla="*/ 9983278 h 10285413"/>
              <a:gd name="connsiteX456" fmla="*/ 3324933 w 7497054"/>
              <a:gd name="connsiteY456" fmla="*/ 9986179 h 10285413"/>
              <a:gd name="connsiteX457" fmla="*/ 3319131 w 7497054"/>
              <a:gd name="connsiteY457" fmla="*/ 9991982 h 10285413"/>
              <a:gd name="connsiteX458" fmla="*/ 3295919 w 7497054"/>
              <a:gd name="connsiteY458" fmla="*/ 9991982 h 10285413"/>
              <a:gd name="connsiteX459" fmla="*/ 3307524 w 7497054"/>
              <a:gd name="connsiteY459" fmla="*/ 9986179 h 10285413"/>
              <a:gd name="connsiteX460" fmla="*/ 3317679 w 7497054"/>
              <a:gd name="connsiteY460" fmla="*/ 9983278 h 10285413"/>
              <a:gd name="connsiteX461" fmla="*/ 5767858 w 7497054"/>
              <a:gd name="connsiteY461" fmla="*/ 9980376 h 10285413"/>
              <a:gd name="connsiteX462" fmla="*/ 5773661 w 7497054"/>
              <a:gd name="connsiteY462" fmla="*/ 9986179 h 10285413"/>
              <a:gd name="connsiteX463" fmla="*/ 5779463 w 7497054"/>
              <a:gd name="connsiteY463" fmla="*/ 9991982 h 10285413"/>
              <a:gd name="connsiteX464" fmla="*/ 5767858 w 7497054"/>
              <a:gd name="connsiteY464" fmla="*/ 9991982 h 10285413"/>
              <a:gd name="connsiteX465" fmla="*/ 4665352 w 7497054"/>
              <a:gd name="connsiteY465" fmla="*/ 9980376 h 10285413"/>
              <a:gd name="connsiteX466" fmla="*/ 4688561 w 7497054"/>
              <a:gd name="connsiteY466" fmla="*/ 10026797 h 10285413"/>
              <a:gd name="connsiteX467" fmla="*/ 4676956 w 7497054"/>
              <a:gd name="connsiteY467" fmla="*/ 10026797 h 10285413"/>
              <a:gd name="connsiteX468" fmla="*/ 4665352 w 7497054"/>
              <a:gd name="connsiteY468" fmla="*/ 10015191 h 10285413"/>
              <a:gd name="connsiteX469" fmla="*/ 4665352 w 7497054"/>
              <a:gd name="connsiteY469" fmla="*/ 9991982 h 10285413"/>
              <a:gd name="connsiteX470" fmla="*/ 5476273 w 7497054"/>
              <a:gd name="connsiteY470" fmla="*/ 9961517 h 10285413"/>
              <a:gd name="connsiteX471" fmla="*/ 5471921 w 7497054"/>
              <a:gd name="connsiteY471" fmla="*/ 9962967 h 10285413"/>
              <a:gd name="connsiteX472" fmla="*/ 5466118 w 7497054"/>
              <a:gd name="connsiteY472" fmla="*/ 9968770 h 10285413"/>
              <a:gd name="connsiteX473" fmla="*/ 5477724 w 7497054"/>
              <a:gd name="connsiteY473" fmla="*/ 9968770 h 10285413"/>
              <a:gd name="connsiteX474" fmla="*/ 5476273 w 7497054"/>
              <a:gd name="connsiteY474" fmla="*/ 9961517 h 10285413"/>
              <a:gd name="connsiteX475" fmla="*/ 3854426 w 7497054"/>
              <a:gd name="connsiteY475" fmla="*/ 9961517 h 10285413"/>
              <a:gd name="connsiteX476" fmla="*/ 3864582 w 7497054"/>
              <a:gd name="connsiteY476" fmla="*/ 9968770 h 10285413"/>
              <a:gd name="connsiteX477" fmla="*/ 3876187 w 7497054"/>
              <a:gd name="connsiteY477" fmla="*/ 9991982 h 10285413"/>
              <a:gd name="connsiteX478" fmla="*/ 3887791 w 7497054"/>
              <a:gd name="connsiteY478" fmla="*/ 10026797 h 10285413"/>
              <a:gd name="connsiteX479" fmla="*/ 3899399 w 7497054"/>
              <a:gd name="connsiteY479" fmla="*/ 10061612 h 10285413"/>
              <a:gd name="connsiteX480" fmla="*/ 3881988 w 7497054"/>
              <a:gd name="connsiteY480" fmla="*/ 10050009 h 10285413"/>
              <a:gd name="connsiteX481" fmla="*/ 3876187 w 7497054"/>
              <a:gd name="connsiteY481" fmla="*/ 10038401 h 10285413"/>
              <a:gd name="connsiteX482" fmla="*/ 3876187 w 7497054"/>
              <a:gd name="connsiteY482" fmla="*/ 10026797 h 10285413"/>
              <a:gd name="connsiteX483" fmla="*/ 3864582 w 7497054"/>
              <a:gd name="connsiteY483" fmla="*/ 10026797 h 10285413"/>
              <a:gd name="connsiteX484" fmla="*/ 3864582 w 7497054"/>
              <a:gd name="connsiteY484" fmla="*/ 10015191 h 10285413"/>
              <a:gd name="connsiteX485" fmla="*/ 3852976 w 7497054"/>
              <a:gd name="connsiteY485" fmla="*/ 9991982 h 10285413"/>
              <a:gd name="connsiteX486" fmla="*/ 3847173 w 7497054"/>
              <a:gd name="connsiteY486" fmla="*/ 9962967 h 10285413"/>
              <a:gd name="connsiteX487" fmla="*/ 3854426 w 7497054"/>
              <a:gd name="connsiteY487" fmla="*/ 9961517 h 10285413"/>
              <a:gd name="connsiteX488" fmla="*/ 4549297 w 7497054"/>
              <a:gd name="connsiteY488" fmla="*/ 9957164 h 10285413"/>
              <a:gd name="connsiteX489" fmla="*/ 4549297 w 7497054"/>
              <a:gd name="connsiteY489" fmla="*/ 9968770 h 10285413"/>
              <a:gd name="connsiteX490" fmla="*/ 4537693 w 7497054"/>
              <a:gd name="connsiteY490" fmla="*/ 9968770 h 10285413"/>
              <a:gd name="connsiteX491" fmla="*/ 4549297 w 7497054"/>
              <a:gd name="connsiteY491" fmla="*/ 9957164 h 10285413"/>
              <a:gd name="connsiteX492" fmla="*/ 3411975 w 7497054"/>
              <a:gd name="connsiteY492" fmla="*/ 9957164 h 10285413"/>
              <a:gd name="connsiteX493" fmla="*/ 3423578 w 7497054"/>
              <a:gd name="connsiteY493" fmla="*/ 9980376 h 10285413"/>
              <a:gd name="connsiteX494" fmla="*/ 3446790 w 7497054"/>
              <a:gd name="connsiteY494" fmla="*/ 10038401 h 10285413"/>
              <a:gd name="connsiteX495" fmla="*/ 3470002 w 7497054"/>
              <a:gd name="connsiteY495" fmla="*/ 10073219 h 10285413"/>
              <a:gd name="connsiteX496" fmla="*/ 3472902 w 7497054"/>
              <a:gd name="connsiteY496" fmla="*/ 10079019 h 10285413"/>
              <a:gd name="connsiteX497" fmla="*/ 3470002 w 7497054"/>
              <a:gd name="connsiteY497" fmla="*/ 10061612 h 10285413"/>
              <a:gd name="connsiteX498" fmla="*/ 3446790 w 7497054"/>
              <a:gd name="connsiteY498" fmla="*/ 10026797 h 10285413"/>
              <a:gd name="connsiteX499" fmla="*/ 3446790 w 7497054"/>
              <a:gd name="connsiteY499" fmla="*/ 10015191 h 10285413"/>
              <a:gd name="connsiteX500" fmla="*/ 3446790 w 7497054"/>
              <a:gd name="connsiteY500" fmla="*/ 10009389 h 10285413"/>
              <a:gd name="connsiteX501" fmla="*/ 3440987 w 7497054"/>
              <a:gd name="connsiteY501" fmla="*/ 9997782 h 10285413"/>
              <a:gd name="connsiteX502" fmla="*/ 3435183 w 7497054"/>
              <a:gd name="connsiteY502" fmla="*/ 9991982 h 10285413"/>
              <a:gd name="connsiteX503" fmla="*/ 3423578 w 7497054"/>
              <a:gd name="connsiteY503" fmla="*/ 9968770 h 10285413"/>
              <a:gd name="connsiteX504" fmla="*/ 3307524 w 7497054"/>
              <a:gd name="connsiteY504" fmla="*/ 9957164 h 10285413"/>
              <a:gd name="connsiteX505" fmla="*/ 3319131 w 7497054"/>
              <a:gd name="connsiteY505" fmla="*/ 9968770 h 10285413"/>
              <a:gd name="connsiteX506" fmla="*/ 3307524 w 7497054"/>
              <a:gd name="connsiteY506" fmla="*/ 9968770 h 10285413"/>
              <a:gd name="connsiteX507" fmla="*/ 5292038 w 7497054"/>
              <a:gd name="connsiteY507" fmla="*/ 9945560 h 10285413"/>
              <a:gd name="connsiteX508" fmla="*/ 5303645 w 7497054"/>
              <a:gd name="connsiteY508" fmla="*/ 9951363 h 10285413"/>
              <a:gd name="connsiteX509" fmla="*/ 5303645 w 7497054"/>
              <a:gd name="connsiteY509" fmla="*/ 9957164 h 10285413"/>
              <a:gd name="connsiteX510" fmla="*/ 5280434 w 7497054"/>
              <a:gd name="connsiteY510" fmla="*/ 9957164 h 10285413"/>
              <a:gd name="connsiteX511" fmla="*/ 5280434 w 7497054"/>
              <a:gd name="connsiteY511" fmla="*/ 9951363 h 10285413"/>
              <a:gd name="connsiteX512" fmla="*/ 5292038 w 7497054"/>
              <a:gd name="connsiteY512" fmla="*/ 9945560 h 10285413"/>
              <a:gd name="connsiteX513" fmla="*/ 5245619 w 7497054"/>
              <a:gd name="connsiteY513" fmla="*/ 9945560 h 10285413"/>
              <a:gd name="connsiteX514" fmla="*/ 5257223 w 7497054"/>
              <a:gd name="connsiteY514" fmla="*/ 9945560 h 10285413"/>
              <a:gd name="connsiteX515" fmla="*/ 5257223 w 7497054"/>
              <a:gd name="connsiteY515" fmla="*/ 9957164 h 10285413"/>
              <a:gd name="connsiteX516" fmla="*/ 5245619 w 7497054"/>
              <a:gd name="connsiteY516" fmla="*/ 9945560 h 10285413"/>
              <a:gd name="connsiteX517" fmla="*/ 5025116 w 7497054"/>
              <a:gd name="connsiteY517" fmla="*/ 9945560 h 10285413"/>
              <a:gd name="connsiteX518" fmla="*/ 5025116 w 7497054"/>
              <a:gd name="connsiteY518" fmla="*/ 9957164 h 10285413"/>
              <a:gd name="connsiteX519" fmla="*/ 5013511 w 7497054"/>
              <a:gd name="connsiteY519" fmla="*/ 9957164 h 10285413"/>
              <a:gd name="connsiteX520" fmla="*/ 5025116 w 7497054"/>
              <a:gd name="connsiteY520" fmla="*/ 9945560 h 10285413"/>
              <a:gd name="connsiteX521" fmla="*/ 5735944 w 7497054"/>
              <a:gd name="connsiteY521" fmla="*/ 9938307 h 10285413"/>
              <a:gd name="connsiteX522" fmla="*/ 5744648 w 7497054"/>
              <a:gd name="connsiteY522" fmla="*/ 9939755 h 10285413"/>
              <a:gd name="connsiteX523" fmla="*/ 5744648 w 7497054"/>
              <a:gd name="connsiteY523" fmla="*/ 9945560 h 10285413"/>
              <a:gd name="connsiteX524" fmla="*/ 5756253 w 7497054"/>
              <a:gd name="connsiteY524" fmla="*/ 9957164 h 10285413"/>
              <a:gd name="connsiteX525" fmla="*/ 5756253 w 7497054"/>
              <a:gd name="connsiteY525" fmla="*/ 9968770 h 10285413"/>
              <a:gd name="connsiteX526" fmla="*/ 5756253 w 7497054"/>
              <a:gd name="connsiteY526" fmla="*/ 9980376 h 10285413"/>
              <a:gd name="connsiteX527" fmla="*/ 5733042 w 7497054"/>
              <a:gd name="connsiteY527" fmla="*/ 9968770 h 10285413"/>
              <a:gd name="connsiteX528" fmla="*/ 5733042 w 7497054"/>
              <a:gd name="connsiteY528" fmla="*/ 9945560 h 10285413"/>
              <a:gd name="connsiteX529" fmla="*/ 5735944 w 7497054"/>
              <a:gd name="connsiteY529" fmla="*/ 9938307 h 10285413"/>
              <a:gd name="connsiteX530" fmla="*/ 5837490 w 7497054"/>
              <a:gd name="connsiteY530" fmla="*/ 9933955 h 10285413"/>
              <a:gd name="connsiteX531" fmla="*/ 5849096 w 7497054"/>
              <a:gd name="connsiteY531" fmla="*/ 9945560 h 10285413"/>
              <a:gd name="connsiteX532" fmla="*/ 5872306 w 7497054"/>
              <a:gd name="connsiteY532" fmla="*/ 9991982 h 10285413"/>
              <a:gd name="connsiteX533" fmla="*/ 5860700 w 7497054"/>
              <a:gd name="connsiteY533" fmla="*/ 9991982 h 10285413"/>
              <a:gd name="connsiteX534" fmla="*/ 5843293 w 7497054"/>
              <a:gd name="connsiteY534" fmla="*/ 9957164 h 10285413"/>
              <a:gd name="connsiteX535" fmla="*/ 5837490 w 7497054"/>
              <a:gd name="connsiteY535" fmla="*/ 9933955 h 10285413"/>
              <a:gd name="connsiteX536" fmla="*/ 5106354 w 7497054"/>
              <a:gd name="connsiteY536" fmla="*/ 9933955 h 10285413"/>
              <a:gd name="connsiteX537" fmla="*/ 5141169 w 7497054"/>
              <a:gd name="connsiteY537" fmla="*/ 10003585 h 10285413"/>
              <a:gd name="connsiteX538" fmla="*/ 5129565 w 7497054"/>
              <a:gd name="connsiteY538" fmla="*/ 9991982 h 10285413"/>
              <a:gd name="connsiteX539" fmla="*/ 5106354 w 7497054"/>
              <a:gd name="connsiteY539" fmla="*/ 9968770 h 10285413"/>
              <a:gd name="connsiteX540" fmla="*/ 5106354 w 7497054"/>
              <a:gd name="connsiteY540" fmla="*/ 9945560 h 10285413"/>
              <a:gd name="connsiteX541" fmla="*/ 4978694 w 7497054"/>
              <a:gd name="connsiteY541" fmla="*/ 9922349 h 10285413"/>
              <a:gd name="connsiteX542" fmla="*/ 4996104 w 7497054"/>
              <a:gd name="connsiteY542" fmla="*/ 9939755 h 10285413"/>
              <a:gd name="connsiteX543" fmla="*/ 4990301 w 7497054"/>
              <a:gd name="connsiteY543" fmla="*/ 9945560 h 10285413"/>
              <a:gd name="connsiteX544" fmla="*/ 4978694 w 7497054"/>
              <a:gd name="connsiteY544" fmla="*/ 9933955 h 10285413"/>
              <a:gd name="connsiteX545" fmla="*/ 4978694 w 7497054"/>
              <a:gd name="connsiteY545" fmla="*/ 9922349 h 10285413"/>
              <a:gd name="connsiteX546" fmla="*/ 4363612 w 7497054"/>
              <a:gd name="connsiteY546" fmla="*/ 9922349 h 10285413"/>
              <a:gd name="connsiteX547" fmla="*/ 4375217 w 7497054"/>
              <a:gd name="connsiteY547" fmla="*/ 9933955 h 10285413"/>
              <a:gd name="connsiteX548" fmla="*/ 4363612 w 7497054"/>
              <a:gd name="connsiteY548" fmla="*/ 9933955 h 10285413"/>
              <a:gd name="connsiteX549" fmla="*/ 3284316 w 7497054"/>
              <a:gd name="connsiteY549" fmla="*/ 9922349 h 10285413"/>
              <a:gd name="connsiteX550" fmla="*/ 3295919 w 7497054"/>
              <a:gd name="connsiteY550" fmla="*/ 9922349 h 10285413"/>
              <a:gd name="connsiteX551" fmla="*/ 3295919 w 7497054"/>
              <a:gd name="connsiteY551" fmla="*/ 9933955 h 10285413"/>
              <a:gd name="connsiteX552" fmla="*/ 3284316 w 7497054"/>
              <a:gd name="connsiteY552" fmla="*/ 9922349 h 10285413"/>
              <a:gd name="connsiteX553" fmla="*/ 3321065 w 7497054"/>
              <a:gd name="connsiteY553" fmla="*/ 9917513 h 10285413"/>
              <a:gd name="connsiteX554" fmla="*/ 3330736 w 7497054"/>
              <a:gd name="connsiteY554" fmla="*/ 9922349 h 10285413"/>
              <a:gd name="connsiteX555" fmla="*/ 3342343 w 7497054"/>
              <a:gd name="connsiteY555" fmla="*/ 9957164 h 10285413"/>
              <a:gd name="connsiteX556" fmla="*/ 3330736 w 7497054"/>
              <a:gd name="connsiteY556" fmla="*/ 9945560 h 10285413"/>
              <a:gd name="connsiteX557" fmla="*/ 3324933 w 7497054"/>
              <a:gd name="connsiteY557" fmla="*/ 9922349 h 10285413"/>
              <a:gd name="connsiteX558" fmla="*/ 3319131 w 7497054"/>
              <a:gd name="connsiteY558" fmla="*/ 9915095 h 10285413"/>
              <a:gd name="connsiteX559" fmla="*/ 3321065 w 7497054"/>
              <a:gd name="connsiteY559" fmla="*/ 9917513 h 10285413"/>
              <a:gd name="connsiteX560" fmla="*/ 3317196 w 7497054"/>
              <a:gd name="connsiteY560" fmla="*/ 9915580 h 10285413"/>
              <a:gd name="connsiteX561" fmla="*/ 5796870 w 7497054"/>
              <a:gd name="connsiteY561" fmla="*/ 9910743 h 10285413"/>
              <a:gd name="connsiteX562" fmla="*/ 5791069 w 7497054"/>
              <a:gd name="connsiteY562" fmla="*/ 9922349 h 10285413"/>
              <a:gd name="connsiteX563" fmla="*/ 5796870 w 7497054"/>
              <a:gd name="connsiteY563" fmla="*/ 9916546 h 10285413"/>
              <a:gd name="connsiteX564" fmla="*/ 5796870 w 7497054"/>
              <a:gd name="connsiteY564" fmla="*/ 9910743 h 10285413"/>
              <a:gd name="connsiteX565" fmla="*/ 5721436 w 7497054"/>
              <a:gd name="connsiteY565" fmla="*/ 9910743 h 10285413"/>
              <a:gd name="connsiteX566" fmla="*/ 5733042 w 7497054"/>
              <a:gd name="connsiteY566" fmla="*/ 9910743 h 10285413"/>
              <a:gd name="connsiteX567" fmla="*/ 5721436 w 7497054"/>
              <a:gd name="connsiteY567" fmla="*/ 9922349 h 10285413"/>
              <a:gd name="connsiteX568" fmla="*/ 5721436 w 7497054"/>
              <a:gd name="connsiteY568" fmla="*/ 9910743 h 10285413"/>
              <a:gd name="connsiteX569" fmla="*/ 5338460 w 7497054"/>
              <a:gd name="connsiteY569" fmla="*/ 9910743 h 10285413"/>
              <a:gd name="connsiteX570" fmla="*/ 5350065 w 7497054"/>
              <a:gd name="connsiteY570" fmla="*/ 9945560 h 10285413"/>
              <a:gd name="connsiteX571" fmla="*/ 5361672 w 7497054"/>
              <a:gd name="connsiteY571" fmla="*/ 9974573 h 10285413"/>
              <a:gd name="connsiteX572" fmla="*/ 5373277 w 7497054"/>
              <a:gd name="connsiteY572" fmla="*/ 9980376 h 10285413"/>
              <a:gd name="connsiteX573" fmla="*/ 5373277 w 7497054"/>
              <a:gd name="connsiteY573" fmla="*/ 9968770 h 10285413"/>
              <a:gd name="connsiteX574" fmla="*/ 5367475 w 7497054"/>
              <a:gd name="connsiteY574" fmla="*/ 9957164 h 10285413"/>
              <a:gd name="connsiteX575" fmla="*/ 5361672 w 7497054"/>
              <a:gd name="connsiteY575" fmla="*/ 9933955 h 10285413"/>
              <a:gd name="connsiteX576" fmla="*/ 5268829 w 7497054"/>
              <a:gd name="connsiteY576" fmla="*/ 9910743 h 10285413"/>
              <a:gd name="connsiteX577" fmla="*/ 5280434 w 7497054"/>
              <a:gd name="connsiteY577" fmla="*/ 9916546 h 10285413"/>
              <a:gd name="connsiteX578" fmla="*/ 5274631 w 7497054"/>
              <a:gd name="connsiteY578" fmla="*/ 9922349 h 10285413"/>
              <a:gd name="connsiteX579" fmla="*/ 5268829 w 7497054"/>
              <a:gd name="connsiteY579" fmla="*/ 9910743 h 10285413"/>
              <a:gd name="connsiteX580" fmla="*/ 3470002 w 7497054"/>
              <a:gd name="connsiteY580" fmla="*/ 9910743 h 10285413"/>
              <a:gd name="connsiteX581" fmla="*/ 3470002 w 7497054"/>
              <a:gd name="connsiteY581" fmla="*/ 9939755 h 10285413"/>
              <a:gd name="connsiteX582" fmla="*/ 3487408 w 7497054"/>
              <a:gd name="connsiteY582" fmla="*/ 9957164 h 10285413"/>
              <a:gd name="connsiteX583" fmla="*/ 3481605 w 7497054"/>
              <a:gd name="connsiteY583" fmla="*/ 9933955 h 10285413"/>
              <a:gd name="connsiteX584" fmla="*/ 3388763 w 7497054"/>
              <a:gd name="connsiteY584" fmla="*/ 9910743 h 10285413"/>
              <a:gd name="connsiteX585" fmla="*/ 3394565 w 7497054"/>
              <a:gd name="connsiteY585" fmla="*/ 9916546 h 10285413"/>
              <a:gd name="connsiteX586" fmla="*/ 3400368 w 7497054"/>
              <a:gd name="connsiteY586" fmla="*/ 9910743 h 10285413"/>
              <a:gd name="connsiteX587" fmla="*/ 3307524 w 7497054"/>
              <a:gd name="connsiteY587" fmla="*/ 9910743 h 10285413"/>
              <a:gd name="connsiteX588" fmla="*/ 3317196 w 7497054"/>
              <a:gd name="connsiteY588" fmla="*/ 9915580 h 10285413"/>
              <a:gd name="connsiteX589" fmla="*/ 3313329 w 7497054"/>
              <a:gd name="connsiteY589" fmla="*/ 9916546 h 10285413"/>
              <a:gd name="connsiteX590" fmla="*/ 3307524 w 7497054"/>
              <a:gd name="connsiteY590" fmla="*/ 9910743 h 10285413"/>
              <a:gd name="connsiteX591" fmla="*/ 3226289 w 7497054"/>
              <a:gd name="connsiteY591" fmla="*/ 9910743 h 10285413"/>
              <a:gd name="connsiteX592" fmla="*/ 3237892 w 7497054"/>
              <a:gd name="connsiteY592" fmla="*/ 9922349 h 10285413"/>
              <a:gd name="connsiteX593" fmla="*/ 3226289 w 7497054"/>
              <a:gd name="connsiteY593" fmla="*/ 9922349 h 10285413"/>
              <a:gd name="connsiteX594" fmla="*/ 5509639 w 7497054"/>
              <a:gd name="connsiteY594" fmla="*/ 9904940 h 10285413"/>
              <a:gd name="connsiteX595" fmla="*/ 5512541 w 7497054"/>
              <a:gd name="connsiteY595" fmla="*/ 9910743 h 10285413"/>
              <a:gd name="connsiteX596" fmla="*/ 5500935 w 7497054"/>
              <a:gd name="connsiteY596" fmla="*/ 9910743 h 10285413"/>
              <a:gd name="connsiteX597" fmla="*/ 5509639 w 7497054"/>
              <a:gd name="connsiteY597" fmla="*/ 9904940 h 10285413"/>
              <a:gd name="connsiteX598" fmla="*/ 4192433 w 7497054"/>
              <a:gd name="connsiteY598" fmla="*/ 9904940 h 10285413"/>
              <a:gd name="connsiteX599" fmla="*/ 4189531 w 7497054"/>
              <a:gd name="connsiteY599" fmla="*/ 9910743 h 10285413"/>
              <a:gd name="connsiteX600" fmla="*/ 4189531 w 7497054"/>
              <a:gd name="connsiteY600" fmla="*/ 9922349 h 10285413"/>
              <a:gd name="connsiteX601" fmla="*/ 4201136 w 7497054"/>
              <a:gd name="connsiteY601" fmla="*/ 9922349 h 10285413"/>
              <a:gd name="connsiteX602" fmla="*/ 4201136 w 7497054"/>
              <a:gd name="connsiteY602" fmla="*/ 9933955 h 10285413"/>
              <a:gd name="connsiteX603" fmla="*/ 4201136 w 7497054"/>
              <a:gd name="connsiteY603" fmla="*/ 9945560 h 10285413"/>
              <a:gd name="connsiteX604" fmla="*/ 4177925 w 7497054"/>
              <a:gd name="connsiteY604" fmla="*/ 9933955 h 10285413"/>
              <a:gd name="connsiteX605" fmla="*/ 4166321 w 7497054"/>
              <a:gd name="connsiteY605" fmla="*/ 9910743 h 10285413"/>
              <a:gd name="connsiteX606" fmla="*/ 4177925 w 7497054"/>
              <a:gd name="connsiteY606" fmla="*/ 9910743 h 10285413"/>
              <a:gd name="connsiteX607" fmla="*/ 4192433 w 7497054"/>
              <a:gd name="connsiteY607" fmla="*/ 9904940 h 10285413"/>
              <a:gd name="connsiteX608" fmla="*/ 5223858 w 7497054"/>
              <a:gd name="connsiteY608" fmla="*/ 9902040 h 10285413"/>
              <a:gd name="connsiteX609" fmla="*/ 5228211 w 7497054"/>
              <a:gd name="connsiteY609" fmla="*/ 9904940 h 10285413"/>
              <a:gd name="connsiteX610" fmla="*/ 5234013 w 7497054"/>
              <a:gd name="connsiteY610" fmla="*/ 9910743 h 10285413"/>
              <a:gd name="connsiteX611" fmla="*/ 5222407 w 7497054"/>
              <a:gd name="connsiteY611" fmla="*/ 9904940 h 10285413"/>
              <a:gd name="connsiteX612" fmla="*/ 5223858 w 7497054"/>
              <a:gd name="connsiteY612" fmla="*/ 9902040 h 10285413"/>
              <a:gd name="connsiteX613" fmla="*/ 5814279 w 7497054"/>
              <a:gd name="connsiteY613" fmla="*/ 9899137 h 10285413"/>
              <a:gd name="connsiteX614" fmla="*/ 5825885 w 7497054"/>
              <a:gd name="connsiteY614" fmla="*/ 9899137 h 10285413"/>
              <a:gd name="connsiteX615" fmla="*/ 5825885 w 7497054"/>
              <a:gd name="connsiteY615" fmla="*/ 9910743 h 10285413"/>
              <a:gd name="connsiteX616" fmla="*/ 5814279 w 7497054"/>
              <a:gd name="connsiteY616" fmla="*/ 9899137 h 10285413"/>
              <a:gd name="connsiteX617" fmla="*/ 3295919 w 7497054"/>
              <a:gd name="connsiteY617" fmla="*/ 9899137 h 10285413"/>
              <a:gd name="connsiteX618" fmla="*/ 3295919 w 7497054"/>
              <a:gd name="connsiteY618" fmla="*/ 9910743 h 10285413"/>
              <a:gd name="connsiteX619" fmla="*/ 3284316 w 7497054"/>
              <a:gd name="connsiteY619" fmla="*/ 9910743 h 10285413"/>
              <a:gd name="connsiteX620" fmla="*/ 4909062 w 7497054"/>
              <a:gd name="connsiteY620" fmla="*/ 9887533 h 10285413"/>
              <a:gd name="connsiteX621" fmla="*/ 4920668 w 7497054"/>
              <a:gd name="connsiteY621" fmla="*/ 9899137 h 10285413"/>
              <a:gd name="connsiteX622" fmla="*/ 4804615 w 7497054"/>
              <a:gd name="connsiteY622" fmla="*/ 9887533 h 10285413"/>
              <a:gd name="connsiteX623" fmla="*/ 4816221 w 7497054"/>
              <a:gd name="connsiteY623" fmla="*/ 9899137 h 10285413"/>
              <a:gd name="connsiteX624" fmla="*/ 4804615 w 7497054"/>
              <a:gd name="connsiteY624" fmla="*/ 9899137 h 10285413"/>
              <a:gd name="connsiteX625" fmla="*/ 5524145 w 7497054"/>
              <a:gd name="connsiteY625" fmla="*/ 9875928 h 10285413"/>
              <a:gd name="connsiteX626" fmla="*/ 5541553 w 7497054"/>
              <a:gd name="connsiteY626" fmla="*/ 9899137 h 10285413"/>
              <a:gd name="connsiteX627" fmla="*/ 5570568 w 7497054"/>
              <a:gd name="connsiteY627" fmla="*/ 9951363 h 10285413"/>
              <a:gd name="connsiteX628" fmla="*/ 5582172 w 7497054"/>
              <a:gd name="connsiteY628" fmla="*/ 9980376 h 10285413"/>
              <a:gd name="connsiteX629" fmla="*/ 5570568 w 7497054"/>
              <a:gd name="connsiteY629" fmla="*/ 9968770 h 10285413"/>
              <a:gd name="connsiteX630" fmla="*/ 5558963 w 7497054"/>
              <a:gd name="connsiteY630" fmla="*/ 9968770 h 10285413"/>
              <a:gd name="connsiteX631" fmla="*/ 5547356 w 7497054"/>
              <a:gd name="connsiteY631" fmla="*/ 9968770 h 10285413"/>
              <a:gd name="connsiteX632" fmla="*/ 5512541 w 7497054"/>
              <a:gd name="connsiteY632" fmla="*/ 9933955 h 10285413"/>
              <a:gd name="connsiteX633" fmla="*/ 5524145 w 7497054"/>
              <a:gd name="connsiteY633" fmla="*/ 9922349 h 10285413"/>
              <a:gd name="connsiteX634" fmla="*/ 5524145 w 7497054"/>
              <a:gd name="connsiteY634" fmla="*/ 9910743 h 10285413"/>
              <a:gd name="connsiteX635" fmla="*/ 5280434 w 7497054"/>
              <a:gd name="connsiteY635" fmla="*/ 9875928 h 10285413"/>
              <a:gd name="connsiteX636" fmla="*/ 5292038 w 7497054"/>
              <a:gd name="connsiteY636" fmla="*/ 9887533 h 10285413"/>
              <a:gd name="connsiteX637" fmla="*/ 5280434 w 7497054"/>
              <a:gd name="connsiteY637" fmla="*/ 9887533 h 10285413"/>
              <a:gd name="connsiteX638" fmla="*/ 5280434 w 7497054"/>
              <a:gd name="connsiteY638" fmla="*/ 9875928 h 10285413"/>
              <a:gd name="connsiteX639" fmla="*/ 4955484 w 7497054"/>
              <a:gd name="connsiteY639" fmla="*/ 9875928 h 10285413"/>
              <a:gd name="connsiteX640" fmla="*/ 4967089 w 7497054"/>
              <a:gd name="connsiteY640" fmla="*/ 9887533 h 10285413"/>
              <a:gd name="connsiteX641" fmla="*/ 4967089 w 7497054"/>
              <a:gd name="connsiteY641" fmla="*/ 9899137 h 10285413"/>
              <a:gd name="connsiteX642" fmla="*/ 4955484 w 7497054"/>
              <a:gd name="connsiteY642" fmla="*/ 9875928 h 10285413"/>
              <a:gd name="connsiteX643" fmla="*/ 4618929 w 7497054"/>
              <a:gd name="connsiteY643" fmla="*/ 9875928 h 10285413"/>
              <a:gd name="connsiteX644" fmla="*/ 4636337 w 7497054"/>
              <a:gd name="connsiteY644" fmla="*/ 9916546 h 10285413"/>
              <a:gd name="connsiteX645" fmla="*/ 4653744 w 7497054"/>
              <a:gd name="connsiteY645" fmla="*/ 9957164 h 10285413"/>
              <a:gd name="connsiteX646" fmla="*/ 4630535 w 7497054"/>
              <a:gd name="connsiteY646" fmla="*/ 9933955 h 10285413"/>
              <a:gd name="connsiteX647" fmla="*/ 4618929 w 7497054"/>
              <a:gd name="connsiteY647" fmla="*/ 9910743 h 10285413"/>
              <a:gd name="connsiteX648" fmla="*/ 4607324 w 7497054"/>
              <a:gd name="connsiteY648" fmla="*/ 9899137 h 10285413"/>
              <a:gd name="connsiteX649" fmla="*/ 4618929 w 7497054"/>
              <a:gd name="connsiteY649" fmla="*/ 9881730 h 10285413"/>
              <a:gd name="connsiteX650" fmla="*/ 4618929 w 7497054"/>
              <a:gd name="connsiteY650" fmla="*/ 9875928 h 10285413"/>
              <a:gd name="connsiteX651" fmla="*/ 4235952 w 7497054"/>
              <a:gd name="connsiteY651" fmla="*/ 9875928 h 10285413"/>
              <a:gd name="connsiteX652" fmla="*/ 4235952 w 7497054"/>
              <a:gd name="connsiteY652" fmla="*/ 9881730 h 10285413"/>
              <a:gd name="connsiteX653" fmla="*/ 4235952 w 7497054"/>
              <a:gd name="connsiteY653" fmla="*/ 9887533 h 10285413"/>
              <a:gd name="connsiteX654" fmla="*/ 4247558 w 7497054"/>
              <a:gd name="connsiteY654" fmla="*/ 9875928 h 10285413"/>
              <a:gd name="connsiteX655" fmla="*/ 4235952 w 7497054"/>
              <a:gd name="connsiteY655" fmla="*/ 9875928 h 10285413"/>
              <a:gd name="connsiteX656" fmla="*/ 4172124 w 7497054"/>
              <a:gd name="connsiteY656" fmla="*/ 9875928 h 10285413"/>
              <a:gd name="connsiteX657" fmla="*/ 4177925 w 7497054"/>
              <a:gd name="connsiteY657" fmla="*/ 9875928 h 10285413"/>
              <a:gd name="connsiteX658" fmla="*/ 4177925 w 7497054"/>
              <a:gd name="connsiteY658" fmla="*/ 9881730 h 10285413"/>
              <a:gd name="connsiteX659" fmla="*/ 4166321 w 7497054"/>
              <a:gd name="connsiteY659" fmla="*/ 9887533 h 10285413"/>
              <a:gd name="connsiteX660" fmla="*/ 4172124 w 7497054"/>
              <a:gd name="connsiteY660" fmla="*/ 9875928 h 10285413"/>
              <a:gd name="connsiteX661" fmla="*/ 5802673 w 7497054"/>
              <a:gd name="connsiteY661" fmla="*/ 9866643 h 10285413"/>
              <a:gd name="connsiteX662" fmla="*/ 5808478 w 7497054"/>
              <a:gd name="connsiteY662" fmla="*/ 9870125 h 10285413"/>
              <a:gd name="connsiteX663" fmla="*/ 5814279 w 7497054"/>
              <a:gd name="connsiteY663" fmla="*/ 9875928 h 10285413"/>
              <a:gd name="connsiteX664" fmla="*/ 5802673 w 7497054"/>
              <a:gd name="connsiteY664" fmla="*/ 9870125 h 10285413"/>
              <a:gd name="connsiteX665" fmla="*/ 5210802 w 7497054"/>
              <a:gd name="connsiteY665" fmla="*/ 9864322 h 10285413"/>
              <a:gd name="connsiteX666" fmla="*/ 5222407 w 7497054"/>
              <a:gd name="connsiteY666" fmla="*/ 9864322 h 10285413"/>
              <a:gd name="connsiteX667" fmla="*/ 5222407 w 7497054"/>
              <a:gd name="connsiteY667" fmla="*/ 9875928 h 10285413"/>
              <a:gd name="connsiteX668" fmla="*/ 5210802 w 7497054"/>
              <a:gd name="connsiteY668" fmla="*/ 9875928 h 10285413"/>
              <a:gd name="connsiteX669" fmla="*/ 5210802 w 7497054"/>
              <a:gd name="connsiteY669" fmla="*/ 9864322 h 10285413"/>
              <a:gd name="connsiteX670" fmla="*/ 4491270 w 7497054"/>
              <a:gd name="connsiteY670" fmla="*/ 9864322 h 10285413"/>
              <a:gd name="connsiteX671" fmla="*/ 4508679 w 7497054"/>
              <a:gd name="connsiteY671" fmla="*/ 9881730 h 10285413"/>
              <a:gd name="connsiteX672" fmla="*/ 4502876 w 7497054"/>
              <a:gd name="connsiteY672" fmla="*/ 9887533 h 10285413"/>
              <a:gd name="connsiteX673" fmla="*/ 4491270 w 7497054"/>
              <a:gd name="connsiteY673" fmla="*/ 9875928 h 10285413"/>
              <a:gd name="connsiteX674" fmla="*/ 4270769 w 7497054"/>
              <a:gd name="connsiteY674" fmla="*/ 9864322 h 10285413"/>
              <a:gd name="connsiteX675" fmla="*/ 4270769 w 7497054"/>
              <a:gd name="connsiteY675" fmla="*/ 9875928 h 10285413"/>
              <a:gd name="connsiteX676" fmla="*/ 4264966 w 7497054"/>
              <a:gd name="connsiteY676" fmla="*/ 9875928 h 10285413"/>
              <a:gd name="connsiteX677" fmla="*/ 4270769 w 7497054"/>
              <a:gd name="connsiteY677" fmla="*/ 9864322 h 10285413"/>
              <a:gd name="connsiteX678" fmla="*/ 4201136 w 7497054"/>
              <a:gd name="connsiteY678" fmla="*/ 9864322 h 10285413"/>
              <a:gd name="connsiteX679" fmla="*/ 4212743 w 7497054"/>
              <a:gd name="connsiteY679" fmla="*/ 9875928 h 10285413"/>
              <a:gd name="connsiteX680" fmla="*/ 4212743 w 7497054"/>
              <a:gd name="connsiteY680" fmla="*/ 9864322 h 10285413"/>
              <a:gd name="connsiteX681" fmla="*/ 5907123 w 7497054"/>
              <a:gd name="connsiteY681" fmla="*/ 9852717 h 10285413"/>
              <a:gd name="connsiteX682" fmla="*/ 5930334 w 7497054"/>
              <a:gd name="connsiteY682" fmla="*/ 9887533 h 10285413"/>
              <a:gd name="connsiteX683" fmla="*/ 5930334 w 7497054"/>
              <a:gd name="connsiteY683" fmla="*/ 9910743 h 10285413"/>
              <a:gd name="connsiteX684" fmla="*/ 5918727 w 7497054"/>
              <a:gd name="connsiteY684" fmla="*/ 9881730 h 10285413"/>
              <a:gd name="connsiteX685" fmla="*/ 5912924 w 7497054"/>
              <a:gd name="connsiteY685" fmla="*/ 9870125 h 10285413"/>
              <a:gd name="connsiteX686" fmla="*/ 5907123 w 7497054"/>
              <a:gd name="connsiteY686" fmla="*/ 9852717 h 10285413"/>
              <a:gd name="connsiteX687" fmla="*/ 4978694 w 7497054"/>
              <a:gd name="connsiteY687" fmla="*/ 9852717 h 10285413"/>
              <a:gd name="connsiteX688" fmla="*/ 4990301 w 7497054"/>
              <a:gd name="connsiteY688" fmla="*/ 9852717 h 10285413"/>
              <a:gd name="connsiteX689" fmla="*/ 4990301 w 7497054"/>
              <a:gd name="connsiteY689" fmla="*/ 9864322 h 10285413"/>
              <a:gd name="connsiteX690" fmla="*/ 4978694 w 7497054"/>
              <a:gd name="connsiteY690" fmla="*/ 9864322 h 10285413"/>
              <a:gd name="connsiteX691" fmla="*/ 4978694 w 7497054"/>
              <a:gd name="connsiteY691" fmla="*/ 9852717 h 10285413"/>
              <a:gd name="connsiteX692" fmla="*/ 3353945 w 7497054"/>
              <a:gd name="connsiteY692" fmla="*/ 9846914 h 10285413"/>
              <a:gd name="connsiteX693" fmla="*/ 3353945 w 7497054"/>
              <a:gd name="connsiteY693" fmla="*/ 9864322 h 10285413"/>
              <a:gd name="connsiteX694" fmla="*/ 3365551 w 7497054"/>
              <a:gd name="connsiteY694" fmla="*/ 9887533 h 10285413"/>
              <a:gd name="connsiteX695" fmla="*/ 3377158 w 7497054"/>
              <a:gd name="connsiteY695" fmla="*/ 9899137 h 10285413"/>
              <a:gd name="connsiteX696" fmla="*/ 3365551 w 7497054"/>
              <a:gd name="connsiteY696" fmla="*/ 9875928 h 10285413"/>
              <a:gd name="connsiteX697" fmla="*/ 3359748 w 7497054"/>
              <a:gd name="connsiteY697" fmla="*/ 9864322 h 10285413"/>
              <a:gd name="connsiteX698" fmla="*/ 3353945 w 7497054"/>
              <a:gd name="connsiteY698" fmla="*/ 9846914 h 10285413"/>
              <a:gd name="connsiteX699" fmla="*/ 5802673 w 7497054"/>
              <a:gd name="connsiteY699" fmla="*/ 9841111 h 10285413"/>
              <a:gd name="connsiteX700" fmla="*/ 5802673 w 7497054"/>
              <a:gd name="connsiteY700" fmla="*/ 9858519 h 10285413"/>
              <a:gd name="connsiteX701" fmla="*/ 5802673 w 7497054"/>
              <a:gd name="connsiteY701" fmla="*/ 9866643 h 10285413"/>
              <a:gd name="connsiteX702" fmla="*/ 5801223 w 7497054"/>
              <a:gd name="connsiteY702" fmla="*/ 9865772 h 10285413"/>
              <a:gd name="connsiteX703" fmla="*/ 5791069 w 7497054"/>
              <a:gd name="connsiteY703" fmla="*/ 9864322 h 10285413"/>
              <a:gd name="connsiteX704" fmla="*/ 5744648 w 7497054"/>
              <a:gd name="connsiteY704" fmla="*/ 9841111 h 10285413"/>
              <a:gd name="connsiteX705" fmla="*/ 5744648 w 7497054"/>
              <a:gd name="connsiteY705" fmla="*/ 9852717 h 10285413"/>
              <a:gd name="connsiteX706" fmla="*/ 5756253 w 7497054"/>
              <a:gd name="connsiteY706" fmla="*/ 9846914 h 10285413"/>
              <a:gd name="connsiteX707" fmla="*/ 5744648 w 7497054"/>
              <a:gd name="connsiteY707" fmla="*/ 9841111 h 10285413"/>
              <a:gd name="connsiteX708" fmla="*/ 5303645 w 7497054"/>
              <a:gd name="connsiteY708" fmla="*/ 9841111 h 10285413"/>
              <a:gd name="connsiteX709" fmla="*/ 5315250 w 7497054"/>
              <a:gd name="connsiteY709" fmla="*/ 9875928 h 10285413"/>
              <a:gd name="connsiteX710" fmla="*/ 5326856 w 7497054"/>
              <a:gd name="connsiteY710" fmla="*/ 9899137 h 10285413"/>
              <a:gd name="connsiteX711" fmla="*/ 5326856 w 7497054"/>
              <a:gd name="connsiteY711" fmla="*/ 9875928 h 10285413"/>
              <a:gd name="connsiteX712" fmla="*/ 3191474 w 7497054"/>
              <a:gd name="connsiteY712" fmla="*/ 9841111 h 10285413"/>
              <a:gd name="connsiteX713" fmla="*/ 3203077 w 7497054"/>
              <a:gd name="connsiteY713" fmla="*/ 9852717 h 10285413"/>
              <a:gd name="connsiteX714" fmla="*/ 3203077 w 7497054"/>
              <a:gd name="connsiteY714" fmla="*/ 9864322 h 10285413"/>
              <a:gd name="connsiteX715" fmla="*/ 3214684 w 7497054"/>
              <a:gd name="connsiteY715" fmla="*/ 9887533 h 10285413"/>
              <a:gd name="connsiteX716" fmla="*/ 3203077 w 7497054"/>
              <a:gd name="connsiteY716" fmla="*/ 9875928 h 10285413"/>
              <a:gd name="connsiteX717" fmla="*/ 3191474 w 7497054"/>
              <a:gd name="connsiteY717" fmla="*/ 9864322 h 10285413"/>
              <a:gd name="connsiteX718" fmla="*/ 3191474 w 7497054"/>
              <a:gd name="connsiteY718" fmla="*/ 9852717 h 10285413"/>
              <a:gd name="connsiteX719" fmla="*/ 3191474 w 7497054"/>
              <a:gd name="connsiteY719" fmla="*/ 9841111 h 10285413"/>
              <a:gd name="connsiteX720" fmla="*/ 4584114 w 7497054"/>
              <a:gd name="connsiteY720" fmla="*/ 9829506 h 10285413"/>
              <a:gd name="connsiteX721" fmla="*/ 4595720 w 7497054"/>
              <a:gd name="connsiteY721" fmla="*/ 9841111 h 10285413"/>
              <a:gd name="connsiteX722" fmla="*/ 4584114 w 7497054"/>
              <a:gd name="connsiteY722" fmla="*/ 9841111 h 10285413"/>
              <a:gd name="connsiteX723" fmla="*/ 4584114 w 7497054"/>
              <a:gd name="connsiteY723" fmla="*/ 9829506 h 10285413"/>
              <a:gd name="connsiteX724" fmla="*/ 5553160 w 7497054"/>
              <a:gd name="connsiteY724" fmla="*/ 9817902 h 10285413"/>
              <a:gd name="connsiteX725" fmla="*/ 5570568 w 7497054"/>
              <a:gd name="connsiteY725" fmla="*/ 9852717 h 10285413"/>
              <a:gd name="connsiteX726" fmla="*/ 5593778 w 7497054"/>
              <a:gd name="connsiteY726" fmla="*/ 9910743 h 10285413"/>
              <a:gd name="connsiteX727" fmla="*/ 5582172 w 7497054"/>
              <a:gd name="connsiteY727" fmla="*/ 9899137 h 10285413"/>
              <a:gd name="connsiteX728" fmla="*/ 5570568 w 7497054"/>
              <a:gd name="connsiteY728" fmla="*/ 9881730 h 10285413"/>
              <a:gd name="connsiteX729" fmla="*/ 5570568 w 7497054"/>
              <a:gd name="connsiteY729" fmla="*/ 9875928 h 10285413"/>
              <a:gd name="connsiteX730" fmla="*/ 5564765 w 7497054"/>
              <a:gd name="connsiteY730" fmla="*/ 9870125 h 10285413"/>
              <a:gd name="connsiteX731" fmla="*/ 5553160 w 7497054"/>
              <a:gd name="connsiteY731" fmla="*/ 9858519 h 10285413"/>
              <a:gd name="connsiteX732" fmla="*/ 5547356 w 7497054"/>
              <a:gd name="connsiteY732" fmla="*/ 9846914 h 10285413"/>
              <a:gd name="connsiteX733" fmla="*/ 5547356 w 7497054"/>
              <a:gd name="connsiteY733" fmla="*/ 9835309 h 10285413"/>
              <a:gd name="connsiteX734" fmla="*/ 5547356 w 7497054"/>
              <a:gd name="connsiteY734" fmla="*/ 9829506 h 10285413"/>
              <a:gd name="connsiteX735" fmla="*/ 5541553 w 7497054"/>
              <a:gd name="connsiteY735" fmla="*/ 9823703 h 10285413"/>
              <a:gd name="connsiteX736" fmla="*/ 5553160 w 7497054"/>
              <a:gd name="connsiteY736" fmla="*/ 9817902 h 10285413"/>
              <a:gd name="connsiteX737" fmla="*/ 5297842 w 7497054"/>
              <a:gd name="connsiteY737" fmla="*/ 9817902 h 10285413"/>
              <a:gd name="connsiteX738" fmla="*/ 5292038 w 7497054"/>
              <a:gd name="connsiteY738" fmla="*/ 9829506 h 10285413"/>
              <a:gd name="connsiteX739" fmla="*/ 5292038 w 7497054"/>
              <a:gd name="connsiteY739" fmla="*/ 9841111 h 10285413"/>
              <a:gd name="connsiteX740" fmla="*/ 5303645 w 7497054"/>
              <a:gd name="connsiteY740" fmla="*/ 9829506 h 10285413"/>
              <a:gd name="connsiteX741" fmla="*/ 5297842 w 7497054"/>
              <a:gd name="connsiteY741" fmla="*/ 9817902 h 10285413"/>
              <a:gd name="connsiteX742" fmla="*/ 5036723 w 7497054"/>
              <a:gd name="connsiteY742" fmla="*/ 9817902 h 10285413"/>
              <a:gd name="connsiteX743" fmla="*/ 5036723 w 7497054"/>
              <a:gd name="connsiteY743" fmla="*/ 9829506 h 10285413"/>
              <a:gd name="connsiteX744" fmla="*/ 5025116 w 7497054"/>
              <a:gd name="connsiteY744" fmla="*/ 9829506 h 10285413"/>
              <a:gd name="connsiteX745" fmla="*/ 4769798 w 7497054"/>
              <a:gd name="connsiteY745" fmla="*/ 9817902 h 10285413"/>
              <a:gd name="connsiteX746" fmla="*/ 4781404 w 7497054"/>
              <a:gd name="connsiteY746" fmla="*/ 9829506 h 10285413"/>
              <a:gd name="connsiteX747" fmla="*/ 4781404 w 7497054"/>
              <a:gd name="connsiteY747" fmla="*/ 9841111 h 10285413"/>
              <a:gd name="connsiteX748" fmla="*/ 4793010 w 7497054"/>
              <a:gd name="connsiteY748" fmla="*/ 9852717 h 10285413"/>
              <a:gd name="connsiteX749" fmla="*/ 4793010 w 7497054"/>
              <a:gd name="connsiteY749" fmla="*/ 9864322 h 10285413"/>
              <a:gd name="connsiteX750" fmla="*/ 4781404 w 7497054"/>
              <a:gd name="connsiteY750" fmla="*/ 9852717 h 10285413"/>
              <a:gd name="connsiteX751" fmla="*/ 4769798 w 7497054"/>
              <a:gd name="connsiteY751" fmla="*/ 9829506 h 10285413"/>
              <a:gd name="connsiteX752" fmla="*/ 3214684 w 7497054"/>
              <a:gd name="connsiteY752" fmla="*/ 9817902 h 10285413"/>
              <a:gd name="connsiteX753" fmla="*/ 3214684 w 7497054"/>
              <a:gd name="connsiteY753" fmla="*/ 9829506 h 10285413"/>
              <a:gd name="connsiteX754" fmla="*/ 3208880 w 7497054"/>
              <a:gd name="connsiteY754" fmla="*/ 9823703 h 10285413"/>
              <a:gd name="connsiteX755" fmla="*/ 3214684 w 7497054"/>
              <a:gd name="connsiteY755" fmla="*/ 9817902 h 10285413"/>
              <a:gd name="connsiteX756" fmla="*/ 5616990 w 7497054"/>
              <a:gd name="connsiteY756" fmla="*/ 9806296 h 10285413"/>
              <a:gd name="connsiteX757" fmla="*/ 5628594 w 7497054"/>
              <a:gd name="connsiteY757" fmla="*/ 9812099 h 10285413"/>
              <a:gd name="connsiteX758" fmla="*/ 5622791 w 7497054"/>
              <a:gd name="connsiteY758" fmla="*/ 9817902 h 10285413"/>
              <a:gd name="connsiteX759" fmla="*/ 5616990 w 7497054"/>
              <a:gd name="connsiteY759" fmla="*/ 9806296 h 10285413"/>
              <a:gd name="connsiteX760" fmla="*/ 4572508 w 7497054"/>
              <a:gd name="connsiteY760" fmla="*/ 9806296 h 10285413"/>
              <a:gd name="connsiteX761" fmla="*/ 4584114 w 7497054"/>
              <a:gd name="connsiteY761" fmla="*/ 9812099 h 10285413"/>
              <a:gd name="connsiteX762" fmla="*/ 4578311 w 7497054"/>
              <a:gd name="connsiteY762" fmla="*/ 9817902 h 10285413"/>
              <a:gd name="connsiteX763" fmla="*/ 4572508 w 7497054"/>
              <a:gd name="connsiteY763" fmla="*/ 9806296 h 10285413"/>
              <a:gd name="connsiteX764" fmla="*/ 4456454 w 7497054"/>
              <a:gd name="connsiteY764" fmla="*/ 9806296 h 10285413"/>
              <a:gd name="connsiteX765" fmla="*/ 4468061 w 7497054"/>
              <a:gd name="connsiteY765" fmla="*/ 9817902 h 10285413"/>
              <a:gd name="connsiteX766" fmla="*/ 4479665 w 7497054"/>
              <a:gd name="connsiteY766" fmla="*/ 9841111 h 10285413"/>
              <a:gd name="connsiteX767" fmla="*/ 4235952 w 7497054"/>
              <a:gd name="connsiteY767" fmla="*/ 9806296 h 10285413"/>
              <a:gd name="connsiteX768" fmla="*/ 4241755 w 7497054"/>
              <a:gd name="connsiteY768" fmla="*/ 9806296 h 10285413"/>
              <a:gd name="connsiteX769" fmla="*/ 4247558 w 7497054"/>
              <a:gd name="connsiteY769" fmla="*/ 9817902 h 10285413"/>
              <a:gd name="connsiteX770" fmla="*/ 4235952 w 7497054"/>
              <a:gd name="connsiteY770" fmla="*/ 9817902 h 10285413"/>
              <a:gd name="connsiteX771" fmla="*/ 4235952 w 7497054"/>
              <a:gd name="connsiteY771" fmla="*/ 9806296 h 10285413"/>
              <a:gd name="connsiteX772" fmla="*/ 3852976 w 7497054"/>
              <a:gd name="connsiteY772" fmla="*/ 9806296 h 10285413"/>
              <a:gd name="connsiteX773" fmla="*/ 3876187 w 7497054"/>
              <a:gd name="connsiteY773" fmla="*/ 9841111 h 10285413"/>
              <a:gd name="connsiteX774" fmla="*/ 3887791 w 7497054"/>
              <a:gd name="connsiteY774" fmla="*/ 9864322 h 10285413"/>
              <a:gd name="connsiteX775" fmla="*/ 3870384 w 7497054"/>
              <a:gd name="connsiteY775" fmla="*/ 9841111 h 10285413"/>
              <a:gd name="connsiteX776" fmla="*/ 3864582 w 7497054"/>
              <a:gd name="connsiteY776" fmla="*/ 9835309 h 10285413"/>
              <a:gd name="connsiteX777" fmla="*/ 3858779 w 7497054"/>
              <a:gd name="connsiteY777" fmla="*/ 9817902 h 10285413"/>
              <a:gd name="connsiteX778" fmla="*/ 3852976 w 7497054"/>
              <a:gd name="connsiteY778" fmla="*/ 9806296 h 10285413"/>
              <a:gd name="connsiteX779" fmla="*/ 4491270 w 7497054"/>
              <a:gd name="connsiteY779" fmla="*/ 9794690 h 10285413"/>
              <a:gd name="connsiteX780" fmla="*/ 4497073 w 7497054"/>
              <a:gd name="connsiteY780" fmla="*/ 9794690 h 10285413"/>
              <a:gd name="connsiteX781" fmla="*/ 4491270 w 7497054"/>
              <a:gd name="connsiteY781" fmla="*/ 9806296 h 10285413"/>
              <a:gd name="connsiteX782" fmla="*/ 3330736 w 7497054"/>
              <a:gd name="connsiteY782" fmla="*/ 9794690 h 10285413"/>
              <a:gd name="connsiteX783" fmla="*/ 3319131 w 7497054"/>
              <a:gd name="connsiteY783" fmla="*/ 9806296 h 10285413"/>
              <a:gd name="connsiteX784" fmla="*/ 3330736 w 7497054"/>
              <a:gd name="connsiteY784" fmla="*/ 9806296 h 10285413"/>
              <a:gd name="connsiteX785" fmla="*/ 3330736 w 7497054"/>
              <a:gd name="connsiteY785" fmla="*/ 9794690 h 10285413"/>
              <a:gd name="connsiteX786" fmla="*/ 5812828 w 7497054"/>
              <a:gd name="connsiteY786" fmla="*/ 9787437 h 10285413"/>
              <a:gd name="connsiteX787" fmla="*/ 5814279 w 7497054"/>
              <a:gd name="connsiteY787" fmla="*/ 9794690 h 10285413"/>
              <a:gd name="connsiteX788" fmla="*/ 5814279 w 7497054"/>
              <a:gd name="connsiteY788" fmla="*/ 9806296 h 10285413"/>
              <a:gd name="connsiteX789" fmla="*/ 5802673 w 7497054"/>
              <a:gd name="connsiteY789" fmla="*/ 9800493 h 10285413"/>
              <a:gd name="connsiteX790" fmla="*/ 5808478 w 7497054"/>
              <a:gd name="connsiteY790" fmla="*/ 9788887 h 10285413"/>
              <a:gd name="connsiteX791" fmla="*/ 5812828 w 7497054"/>
              <a:gd name="connsiteY791" fmla="*/ 9787437 h 10285413"/>
              <a:gd name="connsiteX792" fmla="*/ 5268829 w 7497054"/>
              <a:gd name="connsiteY792" fmla="*/ 9783084 h 10285413"/>
              <a:gd name="connsiteX793" fmla="*/ 5268829 w 7497054"/>
              <a:gd name="connsiteY793" fmla="*/ 9794690 h 10285413"/>
              <a:gd name="connsiteX794" fmla="*/ 5280434 w 7497054"/>
              <a:gd name="connsiteY794" fmla="*/ 9794690 h 10285413"/>
              <a:gd name="connsiteX795" fmla="*/ 5199196 w 7497054"/>
              <a:gd name="connsiteY795" fmla="*/ 9783084 h 10285413"/>
              <a:gd name="connsiteX796" fmla="*/ 5210802 w 7497054"/>
              <a:gd name="connsiteY796" fmla="*/ 9788887 h 10285413"/>
              <a:gd name="connsiteX797" fmla="*/ 5210802 w 7497054"/>
              <a:gd name="connsiteY797" fmla="*/ 9794690 h 10285413"/>
              <a:gd name="connsiteX798" fmla="*/ 5222407 w 7497054"/>
              <a:gd name="connsiteY798" fmla="*/ 9806296 h 10285413"/>
              <a:gd name="connsiteX799" fmla="*/ 5234013 w 7497054"/>
              <a:gd name="connsiteY799" fmla="*/ 9829506 h 10285413"/>
              <a:gd name="connsiteX800" fmla="*/ 5245619 w 7497054"/>
              <a:gd name="connsiteY800" fmla="*/ 9841111 h 10285413"/>
              <a:gd name="connsiteX801" fmla="*/ 5268829 w 7497054"/>
              <a:gd name="connsiteY801" fmla="*/ 9864322 h 10285413"/>
              <a:gd name="connsiteX802" fmla="*/ 5257223 w 7497054"/>
              <a:gd name="connsiteY802" fmla="*/ 9875928 h 10285413"/>
              <a:gd name="connsiteX803" fmla="*/ 5245619 w 7497054"/>
              <a:gd name="connsiteY803" fmla="*/ 9875928 h 10285413"/>
              <a:gd name="connsiteX804" fmla="*/ 5199196 w 7497054"/>
              <a:gd name="connsiteY804" fmla="*/ 9783084 h 10285413"/>
              <a:gd name="connsiteX805" fmla="*/ 4746588 w 7497054"/>
              <a:gd name="connsiteY805" fmla="*/ 9783084 h 10285413"/>
              <a:gd name="connsiteX806" fmla="*/ 4758194 w 7497054"/>
              <a:gd name="connsiteY806" fmla="*/ 9794690 h 10285413"/>
              <a:gd name="connsiteX807" fmla="*/ 4746588 w 7497054"/>
              <a:gd name="connsiteY807" fmla="*/ 9794690 h 10285413"/>
              <a:gd name="connsiteX808" fmla="*/ 5663409 w 7497054"/>
              <a:gd name="connsiteY808" fmla="*/ 9771479 h 10285413"/>
              <a:gd name="connsiteX809" fmla="*/ 5675017 w 7497054"/>
              <a:gd name="connsiteY809" fmla="*/ 9817902 h 10285413"/>
              <a:gd name="connsiteX810" fmla="*/ 5698226 w 7497054"/>
              <a:gd name="connsiteY810" fmla="*/ 9852717 h 10285413"/>
              <a:gd name="connsiteX811" fmla="*/ 5721436 w 7497054"/>
              <a:gd name="connsiteY811" fmla="*/ 9887533 h 10285413"/>
              <a:gd name="connsiteX812" fmla="*/ 5733042 w 7497054"/>
              <a:gd name="connsiteY812" fmla="*/ 9887533 h 10285413"/>
              <a:gd name="connsiteX813" fmla="*/ 5698226 w 7497054"/>
              <a:gd name="connsiteY813" fmla="*/ 9829506 h 10285413"/>
              <a:gd name="connsiteX814" fmla="*/ 5692424 w 7497054"/>
              <a:gd name="connsiteY814" fmla="*/ 9806296 h 10285413"/>
              <a:gd name="connsiteX815" fmla="*/ 5680818 w 7497054"/>
              <a:gd name="connsiteY815" fmla="*/ 9788887 h 10285413"/>
              <a:gd name="connsiteX816" fmla="*/ 5675017 w 7497054"/>
              <a:gd name="connsiteY816" fmla="*/ 9771479 h 10285413"/>
              <a:gd name="connsiteX817" fmla="*/ 4909062 w 7497054"/>
              <a:gd name="connsiteY817" fmla="*/ 9771479 h 10285413"/>
              <a:gd name="connsiteX818" fmla="*/ 4932274 w 7497054"/>
              <a:gd name="connsiteY818" fmla="*/ 9806296 h 10285413"/>
              <a:gd name="connsiteX819" fmla="*/ 4932274 w 7497054"/>
              <a:gd name="connsiteY819" fmla="*/ 9841111 h 10285413"/>
              <a:gd name="connsiteX820" fmla="*/ 4061872 w 7497054"/>
              <a:gd name="connsiteY820" fmla="*/ 9771479 h 10285413"/>
              <a:gd name="connsiteX821" fmla="*/ 4073478 w 7497054"/>
              <a:gd name="connsiteY821" fmla="*/ 9771479 h 10285413"/>
              <a:gd name="connsiteX822" fmla="*/ 4073478 w 7497054"/>
              <a:gd name="connsiteY822" fmla="*/ 9783084 h 10285413"/>
              <a:gd name="connsiteX823" fmla="*/ 4061872 w 7497054"/>
              <a:gd name="connsiteY823" fmla="*/ 9771479 h 10285413"/>
              <a:gd name="connsiteX824" fmla="*/ 5791069 w 7497054"/>
              <a:gd name="connsiteY824" fmla="*/ 9759875 h 10285413"/>
              <a:gd name="connsiteX825" fmla="*/ 5802673 w 7497054"/>
              <a:gd name="connsiteY825" fmla="*/ 9771479 h 10285413"/>
              <a:gd name="connsiteX826" fmla="*/ 5791069 w 7497054"/>
              <a:gd name="connsiteY826" fmla="*/ 9771479 h 10285413"/>
              <a:gd name="connsiteX827" fmla="*/ 5779463 w 7497054"/>
              <a:gd name="connsiteY827" fmla="*/ 9771479 h 10285413"/>
              <a:gd name="connsiteX828" fmla="*/ 5791069 w 7497054"/>
              <a:gd name="connsiteY828" fmla="*/ 9759875 h 10285413"/>
              <a:gd name="connsiteX829" fmla="*/ 4549297 w 7497054"/>
              <a:gd name="connsiteY829" fmla="*/ 9759875 h 10285413"/>
              <a:gd name="connsiteX830" fmla="*/ 4560903 w 7497054"/>
              <a:gd name="connsiteY830" fmla="*/ 9771479 h 10285413"/>
              <a:gd name="connsiteX831" fmla="*/ 4549297 w 7497054"/>
              <a:gd name="connsiteY831" fmla="*/ 9771479 h 10285413"/>
              <a:gd name="connsiteX832" fmla="*/ 4433243 w 7497054"/>
              <a:gd name="connsiteY832" fmla="*/ 9759875 h 10285413"/>
              <a:gd name="connsiteX833" fmla="*/ 4444849 w 7497054"/>
              <a:gd name="connsiteY833" fmla="*/ 9759875 h 10285413"/>
              <a:gd name="connsiteX834" fmla="*/ 4450652 w 7497054"/>
              <a:gd name="connsiteY834" fmla="*/ 9783084 h 10285413"/>
              <a:gd name="connsiteX835" fmla="*/ 4433243 w 7497054"/>
              <a:gd name="connsiteY835" fmla="*/ 9759875 h 10285413"/>
              <a:gd name="connsiteX836" fmla="*/ 4282375 w 7497054"/>
              <a:gd name="connsiteY836" fmla="*/ 9759875 h 10285413"/>
              <a:gd name="connsiteX837" fmla="*/ 4293979 w 7497054"/>
              <a:gd name="connsiteY837" fmla="*/ 9771479 h 10285413"/>
              <a:gd name="connsiteX838" fmla="*/ 4305585 w 7497054"/>
              <a:gd name="connsiteY838" fmla="*/ 9794690 h 10285413"/>
              <a:gd name="connsiteX839" fmla="*/ 4305585 w 7497054"/>
              <a:gd name="connsiteY839" fmla="*/ 9806296 h 10285413"/>
              <a:gd name="connsiteX840" fmla="*/ 4293979 w 7497054"/>
              <a:gd name="connsiteY840" fmla="*/ 9806296 h 10285413"/>
              <a:gd name="connsiteX841" fmla="*/ 4293979 w 7497054"/>
              <a:gd name="connsiteY841" fmla="*/ 9794690 h 10285413"/>
              <a:gd name="connsiteX842" fmla="*/ 4282375 w 7497054"/>
              <a:gd name="connsiteY842" fmla="*/ 9783084 h 10285413"/>
              <a:gd name="connsiteX843" fmla="*/ 3736923 w 7497054"/>
              <a:gd name="connsiteY843" fmla="*/ 9759875 h 10285413"/>
              <a:gd name="connsiteX844" fmla="*/ 3736923 w 7497054"/>
              <a:gd name="connsiteY844" fmla="*/ 9771479 h 10285413"/>
              <a:gd name="connsiteX845" fmla="*/ 3748528 w 7497054"/>
              <a:gd name="connsiteY845" fmla="*/ 9771479 h 10285413"/>
              <a:gd name="connsiteX846" fmla="*/ 3736923 w 7497054"/>
              <a:gd name="connsiteY846" fmla="*/ 9759875 h 10285413"/>
              <a:gd name="connsiteX847" fmla="*/ 3713713 w 7497054"/>
              <a:gd name="connsiteY847" fmla="*/ 9759875 h 10285413"/>
              <a:gd name="connsiteX848" fmla="*/ 3748528 w 7497054"/>
              <a:gd name="connsiteY848" fmla="*/ 9841111 h 10285413"/>
              <a:gd name="connsiteX849" fmla="*/ 3771740 w 7497054"/>
              <a:gd name="connsiteY849" fmla="*/ 9887533 h 10285413"/>
              <a:gd name="connsiteX850" fmla="*/ 3783346 w 7497054"/>
              <a:gd name="connsiteY850" fmla="*/ 9910743 h 10285413"/>
              <a:gd name="connsiteX851" fmla="*/ 3794950 w 7497054"/>
              <a:gd name="connsiteY851" fmla="*/ 9922349 h 10285413"/>
              <a:gd name="connsiteX852" fmla="*/ 3794950 w 7497054"/>
              <a:gd name="connsiteY852" fmla="*/ 9899137 h 10285413"/>
              <a:gd name="connsiteX853" fmla="*/ 3794950 w 7497054"/>
              <a:gd name="connsiteY853" fmla="*/ 9875928 h 10285413"/>
              <a:gd name="connsiteX854" fmla="*/ 3806555 w 7497054"/>
              <a:gd name="connsiteY854" fmla="*/ 9887533 h 10285413"/>
              <a:gd name="connsiteX855" fmla="*/ 3783346 w 7497054"/>
              <a:gd name="connsiteY855" fmla="*/ 9864322 h 10285413"/>
              <a:gd name="connsiteX856" fmla="*/ 3771740 w 7497054"/>
              <a:gd name="connsiteY856" fmla="*/ 9852717 h 10285413"/>
              <a:gd name="connsiteX857" fmla="*/ 3771740 w 7497054"/>
              <a:gd name="connsiteY857" fmla="*/ 9841111 h 10285413"/>
              <a:gd name="connsiteX858" fmla="*/ 3760135 w 7497054"/>
              <a:gd name="connsiteY858" fmla="*/ 9829506 h 10285413"/>
              <a:gd name="connsiteX859" fmla="*/ 3748528 w 7497054"/>
              <a:gd name="connsiteY859" fmla="*/ 9817902 h 10285413"/>
              <a:gd name="connsiteX860" fmla="*/ 3742726 w 7497054"/>
              <a:gd name="connsiteY860" fmla="*/ 9812099 h 10285413"/>
              <a:gd name="connsiteX861" fmla="*/ 3736923 w 7497054"/>
              <a:gd name="connsiteY861" fmla="*/ 9794690 h 10285413"/>
              <a:gd name="connsiteX862" fmla="*/ 3725318 w 7497054"/>
              <a:gd name="connsiteY862" fmla="*/ 9783084 h 10285413"/>
              <a:gd name="connsiteX863" fmla="*/ 3156657 w 7497054"/>
              <a:gd name="connsiteY863" fmla="*/ 9759875 h 10285413"/>
              <a:gd name="connsiteX864" fmla="*/ 3168260 w 7497054"/>
              <a:gd name="connsiteY864" fmla="*/ 9759875 h 10285413"/>
              <a:gd name="connsiteX865" fmla="*/ 3168260 w 7497054"/>
              <a:gd name="connsiteY865" fmla="*/ 9771479 h 10285413"/>
              <a:gd name="connsiteX866" fmla="*/ 5860700 w 7497054"/>
              <a:gd name="connsiteY866" fmla="*/ 9748269 h 10285413"/>
              <a:gd name="connsiteX867" fmla="*/ 5872306 w 7497054"/>
              <a:gd name="connsiteY867" fmla="*/ 9771479 h 10285413"/>
              <a:gd name="connsiteX868" fmla="*/ 5895517 w 7497054"/>
              <a:gd name="connsiteY868" fmla="*/ 9817902 h 10285413"/>
              <a:gd name="connsiteX869" fmla="*/ 5883912 w 7497054"/>
              <a:gd name="connsiteY869" fmla="*/ 9806296 h 10285413"/>
              <a:gd name="connsiteX870" fmla="*/ 5860700 w 7497054"/>
              <a:gd name="connsiteY870" fmla="*/ 9783084 h 10285413"/>
              <a:gd name="connsiteX871" fmla="*/ 5860700 w 7497054"/>
              <a:gd name="connsiteY871" fmla="*/ 9771479 h 10285413"/>
              <a:gd name="connsiteX872" fmla="*/ 5860700 w 7497054"/>
              <a:gd name="connsiteY872" fmla="*/ 9754072 h 10285413"/>
              <a:gd name="connsiteX873" fmla="*/ 5860700 w 7497054"/>
              <a:gd name="connsiteY873" fmla="*/ 9748269 h 10285413"/>
              <a:gd name="connsiteX874" fmla="*/ 3294471 w 7497054"/>
              <a:gd name="connsiteY874" fmla="*/ 9741014 h 10285413"/>
              <a:gd name="connsiteX875" fmla="*/ 3290118 w 7497054"/>
              <a:gd name="connsiteY875" fmla="*/ 9742466 h 10285413"/>
              <a:gd name="connsiteX876" fmla="*/ 3295919 w 7497054"/>
              <a:gd name="connsiteY876" fmla="*/ 9759875 h 10285413"/>
              <a:gd name="connsiteX877" fmla="*/ 3295919 w 7497054"/>
              <a:gd name="connsiteY877" fmla="*/ 9748269 h 10285413"/>
              <a:gd name="connsiteX878" fmla="*/ 3294471 w 7497054"/>
              <a:gd name="connsiteY878" fmla="*/ 9741014 h 10285413"/>
              <a:gd name="connsiteX879" fmla="*/ 5756253 w 7497054"/>
              <a:gd name="connsiteY879" fmla="*/ 9736663 h 10285413"/>
              <a:gd name="connsiteX880" fmla="*/ 5767858 w 7497054"/>
              <a:gd name="connsiteY880" fmla="*/ 9736663 h 10285413"/>
              <a:gd name="connsiteX881" fmla="*/ 5779463 w 7497054"/>
              <a:gd name="connsiteY881" fmla="*/ 9736663 h 10285413"/>
              <a:gd name="connsiteX882" fmla="*/ 5779463 w 7497054"/>
              <a:gd name="connsiteY882" fmla="*/ 9748269 h 10285413"/>
              <a:gd name="connsiteX883" fmla="*/ 5767858 w 7497054"/>
              <a:gd name="connsiteY883" fmla="*/ 9748269 h 10285413"/>
              <a:gd name="connsiteX884" fmla="*/ 5175986 w 7497054"/>
              <a:gd name="connsiteY884" fmla="*/ 9736663 h 10285413"/>
              <a:gd name="connsiteX885" fmla="*/ 5199196 w 7497054"/>
              <a:gd name="connsiteY885" fmla="*/ 9759875 h 10285413"/>
              <a:gd name="connsiteX886" fmla="*/ 5175986 w 7497054"/>
              <a:gd name="connsiteY886" fmla="*/ 9759875 h 10285413"/>
              <a:gd name="connsiteX887" fmla="*/ 4225798 w 7497054"/>
              <a:gd name="connsiteY887" fmla="*/ 9729410 h 10285413"/>
              <a:gd name="connsiteX888" fmla="*/ 4230151 w 7497054"/>
              <a:gd name="connsiteY888" fmla="*/ 9730860 h 10285413"/>
              <a:gd name="connsiteX889" fmla="*/ 4224348 w 7497054"/>
              <a:gd name="connsiteY889" fmla="*/ 9736663 h 10285413"/>
              <a:gd name="connsiteX890" fmla="*/ 4225798 w 7497054"/>
              <a:gd name="connsiteY890" fmla="*/ 9729410 h 10285413"/>
              <a:gd name="connsiteX891" fmla="*/ 4259163 w 7497054"/>
              <a:gd name="connsiteY891" fmla="*/ 9725057 h 10285413"/>
              <a:gd name="connsiteX892" fmla="*/ 4270769 w 7497054"/>
              <a:gd name="connsiteY892" fmla="*/ 9748269 h 10285413"/>
              <a:gd name="connsiteX893" fmla="*/ 4259163 w 7497054"/>
              <a:gd name="connsiteY893" fmla="*/ 9736663 h 10285413"/>
              <a:gd name="connsiteX894" fmla="*/ 4259163 w 7497054"/>
              <a:gd name="connsiteY894" fmla="*/ 9725057 h 10285413"/>
              <a:gd name="connsiteX895" fmla="*/ 3121838 w 7497054"/>
              <a:gd name="connsiteY895" fmla="*/ 9725057 h 10285413"/>
              <a:gd name="connsiteX896" fmla="*/ 3145050 w 7497054"/>
              <a:gd name="connsiteY896" fmla="*/ 9736663 h 10285413"/>
              <a:gd name="connsiteX897" fmla="*/ 3145050 w 7497054"/>
              <a:gd name="connsiteY897" fmla="*/ 9748269 h 10285413"/>
              <a:gd name="connsiteX898" fmla="*/ 3156657 w 7497054"/>
              <a:gd name="connsiteY898" fmla="*/ 9748269 h 10285413"/>
              <a:gd name="connsiteX899" fmla="*/ 3145050 w 7497054"/>
              <a:gd name="connsiteY899" fmla="*/ 9759875 h 10285413"/>
              <a:gd name="connsiteX900" fmla="*/ 3133447 w 7497054"/>
              <a:gd name="connsiteY900" fmla="*/ 9748269 h 10285413"/>
              <a:gd name="connsiteX901" fmla="*/ 3075420 w 7497054"/>
              <a:gd name="connsiteY901" fmla="*/ 9725057 h 10285413"/>
              <a:gd name="connsiteX902" fmla="*/ 3087023 w 7497054"/>
              <a:gd name="connsiteY902" fmla="*/ 9725057 h 10285413"/>
              <a:gd name="connsiteX903" fmla="*/ 3087023 w 7497054"/>
              <a:gd name="connsiteY903" fmla="*/ 9736663 h 10285413"/>
              <a:gd name="connsiteX904" fmla="*/ 3075420 w 7497054"/>
              <a:gd name="connsiteY904" fmla="*/ 9725057 h 10285413"/>
              <a:gd name="connsiteX905" fmla="*/ 5396487 w 7497054"/>
              <a:gd name="connsiteY905" fmla="*/ 9713452 h 10285413"/>
              <a:gd name="connsiteX906" fmla="*/ 5396487 w 7497054"/>
              <a:gd name="connsiteY906" fmla="*/ 9730860 h 10285413"/>
              <a:gd name="connsiteX907" fmla="*/ 5384883 w 7497054"/>
              <a:gd name="connsiteY907" fmla="*/ 9736663 h 10285413"/>
              <a:gd name="connsiteX908" fmla="*/ 5396487 w 7497054"/>
              <a:gd name="connsiteY908" fmla="*/ 9771479 h 10285413"/>
              <a:gd name="connsiteX909" fmla="*/ 5402290 w 7497054"/>
              <a:gd name="connsiteY909" fmla="*/ 9788887 h 10285413"/>
              <a:gd name="connsiteX910" fmla="*/ 5408093 w 7497054"/>
              <a:gd name="connsiteY910" fmla="*/ 9794690 h 10285413"/>
              <a:gd name="connsiteX911" fmla="*/ 5413895 w 7497054"/>
              <a:gd name="connsiteY911" fmla="*/ 9806296 h 10285413"/>
              <a:gd name="connsiteX912" fmla="*/ 5413895 w 7497054"/>
              <a:gd name="connsiteY912" fmla="*/ 9788887 h 10285413"/>
              <a:gd name="connsiteX913" fmla="*/ 5396487 w 7497054"/>
              <a:gd name="connsiteY913" fmla="*/ 9759875 h 10285413"/>
              <a:gd name="connsiteX914" fmla="*/ 5396487 w 7497054"/>
              <a:gd name="connsiteY914" fmla="*/ 9736663 h 10285413"/>
              <a:gd name="connsiteX915" fmla="*/ 5408093 w 7497054"/>
              <a:gd name="connsiteY915" fmla="*/ 9736663 h 10285413"/>
              <a:gd name="connsiteX916" fmla="*/ 3295919 w 7497054"/>
              <a:gd name="connsiteY916" fmla="*/ 9713452 h 10285413"/>
              <a:gd name="connsiteX917" fmla="*/ 3295919 w 7497054"/>
              <a:gd name="connsiteY917" fmla="*/ 9725057 h 10285413"/>
              <a:gd name="connsiteX918" fmla="*/ 3295919 w 7497054"/>
              <a:gd name="connsiteY918" fmla="*/ 9736663 h 10285413"/>
              <a:gd name="connsiteX919" fmla="*/ 3307524 w 7497054"/>
              <a:gd name="connsiteY919" fmla="*/ 9725057 h 10285413"/>
              <a:gd name="connsiteX920" fmla="*/ 3295919 w 7497054"/>
              <a:gd name="connsiteY920" fmla="*/ 9713452 h 10285413"/>
              <a:gd name="connsiteX921" fmla="*/ 5664861 w 7497054"/>
              <a:gd name="connsiteY921" fmla="*/ 9704748 h 10285413"/>
              <a:gd name="connsiteX922" fmla="*/ 5663409 w 7497054"/>
              <a:gd name="connsiteY922" fmla="*/ 9707649 h 10285413"/>
              <a:gd name="connsiteX923" fmla="*/ 5663409 w 7497054"/>
              <a:gd name="connsiteY923" fmla="*/ 9713452 h 10285413"/>
              <a:gd name="connsiteX924" fmla="*/ 5675017 w 7497054"/>
              <a:gd name="connsiteY924" fmla="*/ 9713452 h 10285413"/>
              <a:gd name="connsiteX925" fmla="*/ 5669212 w 7497054"/>
              <a:gd name="connsiteY925" fmla="*/ 9707649 h 10285413"/>
              <a:gd name="connsiteX926" fmla="*/ 5664861 w 7497054"/>
              <a:gd name="connsiteY926" fmla="*/ 9704748 h 10285413"/>
              <a:gd name="connsiteX927" fmla="*/ 5825885 w 7497054"/>
              <a:gd name="connsiteY927" fmla="*/ 9701848 h 10285413"/>
              <a:gd name="connsiteX928" fmla="*/ 5837490 w 7497054"/>
              <a:gd name="connsiteY928" fmla="*/ 9701848 h 10285413"/>
              <a:gd name="connsiteX929" fmla="*/ 5837490 w 7497054"/>
              <a:gd name="connsiteY929" fmla="*/ 9713452 h 10285413"/>
              <a:gd name="connsiteX930" fmla="*/ 5831688 w 7497054"/>
              <a:gd name="connsiteY930" fmla="*/ 9707649 h 10285413"/>
              <a:gd name="connsiteX931" fmla="*/ 5825885 w 7497054"/>
              <a:gd name="connsiteY931" fmla="*/ 9701848 h 10285413"/>
              <a:gd name="connsiteX932" fmla="*/ 5756253 w 7497054"/>
              <a:gd name="connsiteY932" fmla="*/ 9701848 h 10285413"/>
              <a:gd name="connsiteX933" fmla="*/ 5767858 w 7497054"/>
              <a:gd name="connsiteY933" fmla="*/ 9713452 h 10285413"/>
              <a:gd name="connsiteX934" fmla="*/ 5756253 w 7497054"/>
              <a:gd name="connsiteY934" fmla="*/ 9713452 h 10285413"/>
              <a:gd name="connsiteX935" fmla="*/ 5466118 w 7497054"/>
              <a:gd name="connsiteY935" fmla="*/ 9701848 h 10285413"/>
              <a:gd name="connsiteX936" fmla="*/ 5466118 w 7497054"/>
              <a:gd name="connsiteY936" fmla="*/ 9713452 h 10285413"/>
              <a:gd name="connsiteX937" fmla="*/ 5454514 w 7497054"/>
              <a:gd name="connsiteY937" fmla="*/ 9713452 h 10285413"/>
              <a:gd name="connsiteX938" fmla="*/ 4514480 w 7497054"/>
              <a:gd name="connsiteY938" fmla="*/ 9701848 h 10285413"/>
              <a:gd name="connsiteX939" fmla="*/ 4526087 w 7497054"/>
              <a:gd name="connsiteY939" fmla="*/ 9713452 h 10285413"/>
              <a:gd name="connsiteX940" fmla="*/ 4514480 w 7497054"/>
              <a:gd name="connsiteY940" fmla="*/ 9713452 h 10285413"/>
              <a:gd name="connsiteX941" fmla="*/ 4514480 w 7497054"/>
              <a:gd name="connsiteY941" fmla="*/ 9701848 h 10285413"/>
              <a:gd name="connsiteX942" fmla="*/ 3181318 w 7497054"/>
              <a:gd name="connsiteY942" fmla="*/ 9694594 h 10285413"/>
              <a:gd name="connsiteX943" fmla="*/ 3179865 w 7497054"/>
              <a:gd name="connsiteY943" fmla="*/ 9701848 h 10285413"/>
              <a:gd name="connsiteX944" fmla="*/ 3185668 w 7497054"/>
              <a:gd name="connsiteY944" fmla="*/ 9713452 h 10285413"/>
              <a:gd name="connsiteX945" fmla="*/ 3191474 w 7497054"/>
              <a:gd name="connsiteY945" fmla="*/ 9707649 h 10285413"/>
              <a:gd name="connsiteX946" fmla="*/ 3185668 w 7497054"/>
              <a:gd name="connsiteY946" fmla="*/ 9696045 h 10285413"/>
              <a:gd name="connsiteX947" fmla="*/ 3181318 w 7497054"/>
              <a:gd name="connsiteY947" fmla="*/ 9694594 h 10285413"/>
              <a:gd name="connsiteX948" fmla="*/ 5628594 w 7497054"/>
              <a:gd name="connsiteY948" fmla="*/ 9690242 h 10285413"/>
              <a:gd name="connsiteX949" fmla="*/ 5634397 w 7497054"/>
              <a:gd name="connsiteY949" fmla="*/ 9713452 h 10285413"/>
              <a:gd name="connsiteX950" fmla="*/ 5640199 w 7497054"/>
              <a:gd name="connsiteY950" fmla="*/ 9725057 h 10285413"/>
              <a:gd name="connsiteX951" fmla="*/ 5651805 w 7497054"/>
              <a:gd name="connsiteY951" fmla="*/ 9748269 h 10285413"/>
              <a:gd name="connsiteX952" fmla="*/ 5651805 w 7497054"/>
              <a:gd name="connsiteY952" fmla="*/ 9736663 h 10285413"/>
              <a:gd name="connsiteX953" fmla="*/ 5651805 w 7497054"/>
              <a:gd name="connsiteY953" fmla="*/ 9707649 h 10285413"/>
              <a:gd name="connsiteX954" fmla="*/ 5628594 w 7497054"/>
              <a:gd name="connsiteY954" fmla="*/ 9690242 h 10285413"/>
              <a:gd name="connsiteX955" fmla="*/ 5489330 w 7497054"/>
              <a:gd name="connsiteY955" fmla="*/ 9690242 h 10285413"/>
              <a:gd name="connsiteX956" fmla="*/ 5500935 w 7497054"/>
              <a:gd name="connsiteY956" fmla="*/ 9707649 h 10285413"/>
              <a:gd name="connsiteX957" fmla="*/ 5512541 w 7497054"/>
              <a:gd name="connsiteY957" fmla="*/ 9736663 h 10285413"/>
              <a:gd name="connsiteX958" fmla="*/ 5547356 w 7497054"/>
              <a:gd name="connsiteY958" fmla="*/ 9794690 h 10285413"/>
              <a:gd name="connsiteX959" fmla="*/ 5535751 w 7497054"/>
              <a:gd name="connsiteY959" fmla="*/ 9794690 h 10285413"/>
              <a:gd name="connsiteX960" fmla="*/ 5518344 w 7497054"/>
              <a:gd name="connsiteY960" fmla="*/ 9788887 h 10285413"/>
              <a:gd name="connsiteX961" fmla="*/ 5500935 w 7497054"/>
              <a:gd name="connsiteY961" fmla="*/ 9794690 h 10285413"/>
              <a:gd name="connsiteX962" fmla="*/ 5500935 w 7497054"/>
              <a:gd name="connsiteY962" fmla="*/ 9783084 h 10285413"/>
              <a:gd name="connsiteX963" fmla="*/ 5500935 w 7497054"/>
              <a:gd name="connsiteY963" fmla="*/ 9759875 h 10285413"/>
              <a:gd name="connsiteX964" fmla="*/ 5489330 w 7497054"/>
              <a:gd name="connsiteY964" fmla="*/ 9754072 h 10285413"/>
              <a:gd name="connsiteX965" fmla="*/ 5489330 w 7497054"/>
              <a:gd name="connsiteY965" fmla="*/ 9736663 h 10285413"/>
              <a:gd name="connsiteX966" fmla="*/ 5489330 w 7497054"/>
              <a:gd name="connsiteY966" fmla="*/ 9713452 h 10285413"/>
              <a:gd name="connsiteX967" fmla="*/ 5489330 w 7497054"/>
              <a:gd name="connsiteY967" fmla="*/ 9690242 h 10285413"/>
              <a:gd name="connsiteX968" fmla="*/ 3121838 w 7497054"/>
              <a:gd name="connsiteY968" fmla="*/ 9690242 h 10285413"/>
              <a:gd name="connsiteX969" fmla="*/ 3121838 w 7497054"/>
              <a:gd name="connsiteY969" fmla="*/ 9701848 h 10285413"/>
              <a:gd name="connsiteX970" fmla="*/ 3110235 w 7497054"/>
              <a:gd name="connsiteY970" fmla="*/ 9701848 h 10285413"/>
              <a:gd name="connsiteX971" fmla="*/ 3121838 w 7497054"/>
              <a:gd name="connsiteY971" fmla="*/ 9690242 h 10285413"/>
              <a:gd name="connsiteX972" fmla="*/ 5350065 w 7497054"/>
              <a:gd name="connsiteY972" fmla="*/ 9678636 h 10285413"/>
              <a:gd name="connsiteX973" fmla="*/ 5355868 w 7497054"/>
              <a:gd name="connsiteY973" fmla="*/ 9696045 h 10285413"/>
              <a:gd name="connsiteX974" fmla="*/ 5361672 w 7497054"/>
              <a:gd name="connsiteY974" fmla="*/ 9701848 h 10285413"/>
              <a:gd name="connsiteX975" fmla="*/ 5361672 w 7497054"/>
              <a:gd name="connsiteY975" fmla="*/ 9690242 h 10285413"/>
              <a:gd name="connsiteX976" fmla="*/ 5106354 w 7497054"/>
              <a:gd name="connsiteY976" fmla="*/ 9678636 h 10285413"/>
              <a:gd name="connsiteX977" fmla="*/ 5100550 w 7497054"/>
              <a:gd name="connsiteY977" fmla="*/ 9690242 h 10285413"/>
              <a:gd name="connsiteX978" fmla="*/ 5094749 w 7497054"/>
              <a:gd name="connsiteY978" fmla="*/ 9684439 h 10285413"/>
              <a:gd name="connsiteX979" fmla="*/ 5106354 w 7497054"/>
              <a:gd name="connsiteY979" fmla="*/ 9678636 h 10285413"/>
              <a:gd name="connsiteX980" fmla="*/ 3156657 w 7497054"/>
              <a:gd name="connsiteY980" fmla="*/ 9678636 h 10285413"/>
              <a:gd name="connsiteX981" fmla="*/ 3168260 w 7497054"/>
              <a:gd name="connsiteY981" fmla="*/ 9690242 h 10285413"/>
              <a:gd name="connsiteX982" fmla="*/ 3168260 w 7497054"/>
              <a:gd name="connsiteY982" fmla="*/ 9678636 h 10285413"/>
              <a:gd name="connsiteX983" fmla="*/ 4009648 w 7497054"/>
              <a:gd name="connsiteY983" fmla="*/ 9672836 h 10285413"/>
              <a:gd name="connsiteX984" fmla="*/ 4015451 w 7497054"/>
              <a:gd name="connsiteY984" fmla="*/ 9678636 h 10285413"/>
              <a:gd name="connsiteX985" fmla="*/ 4015451 w 7497054"/>
              <a:gd name="connsiteY985" fmla="*/ 9684439 h 10285413"/>
              <a:gd name="connsiteX986" fmla="*/ 5222407 w 7497054"/>
              <a:gd name="connsiteY986" fmla="*/ 9667030 h 10285413"/>
              <a:gd name="connsiteX987" fmla="*/ 5210802 w 7497054"/>
              <a:gd name="connsiteY987" fmla="*/ 9678636 h 10285413"/>
              <a:gd name="connsiteX988" fmla="*/ 5222407 w 7497054"/>
              <a:gd name="connsiteY988" fmla="*/ 9678636 h 10285413"/>
              <a:gd name="connsiteX989" fmla="*/ 5222407 w 7497054"/>
              <a:gd name="connsiteY989" fmla="*/ 9667030 h 10285413"/>
              <a:gd name="connsiteX990" fmla="*/ 4880050 w 7497054"/>
              <a:gd name="connsiteY990" fmla="*/ 9667030 h 10285413"/>
              <a:gd name="connsiteX991" fmla="*/ 4885852 w 7497054"/>
              <a:gd name="connsiteY991" fmla="*/ 9678636 h 10285413"/>
              <a:gd name="connsiteX992" fmla="*/ 4874247 w 7497054"/>
              <a:gd name="connsiteY992" fmla="*/ 9678636 h 10285413"/>
              <a:gd name="connsiteX993" fmla="*/ 4874247 w 7497054"/>
              <a:gd name="connsiteY993" fmla="*/ 9672833 h 10285413"/>
              <a:gd name="connsiteX994" fmla="*/ 4880050 w 7497054"/>
              <a:gd name="connsiteY994" fmla="*/ 9667030 h 10285413"/>
              <a:gd name="connsiteX995" fmla="*/ 4688561 w 7497054"/>
              <a:gd name="connsiteY995" fmla="*/ 9667030 h 10285413"/>
              <a:gd name="connsiteX996" fmla="*/ 4711771 w 7497054"/>
              <a:gd name="connsiteY996" fmla="*/ 9713452 h 10285413"/>
              <a:gd name="connsiteX997" fmla="*/ 4688561 w 7497054"/>
              <a:gd name="connsiteY997" fmla="*/ 9701848 h 10285413"/>
              <a:gd name="connsiteX998" fmla="*/ 4688561 w 7497054"/>
              <a:gd name="connsiteY998" fmla="*/ 9667030 h 10285413"/>
              <a:gd name="connsiteX999" fmla="*/ 4386822 w 7497054"/>
              <a:gd name="connsiteY999" fmla="*/ 9667030 h 10285413"/>
              <a:gd name="connsiteX1000" fmla="*/ 4398427 w 7497054"/>
              <a:gd name="connsiteY1000" fmla="*/ 9678636 h 10285413"/>
              <a:gd name="connsiteX1001" fmla="*/ 4398427 w 7497054"/>
              <a:gd name="connsiteY1001" fmla="*/ 9690242 h 10285413"/>
              <a:gd name="connsiteX1002" fmla="*/ 4386822 w 7497054"/>
              <a:gd name="connsiteY1002" fmla="*/ 9678636 h 10285413"/>
              <a:gd name="connsiteX1003" fmla="*/ 4386822 w 7497054"/>
              <a:gd name="connsiteY1003" fmla="*/ 9667030 h 10285413"/>
              <a:gd name="connsiteX1004" fmla="*/ 4108295 w 7497054"/>
              <a:gd name="connsiteY1004" fmla="*/ 9667030 h 10285413"/>
              <a:gd name="connsiteX1005" fmla="*/ 4119898 w 7497054"/>
              <a:gd name="connsiteY1005" fmla="*/ 9678636 h 10285413"/>
              <a:gd name="connsiteX1006" fmla="*/ 4119898 w 7497054"/>
              <a:gd name="connsiteY1006" fmla="*/ 9667030 h 10285413"/>
              <a:gd name="connsiteX1007" fmla="*/ 4003845 w 7497054"/>
              <a:gd name="connsiteY1007" fmla="*/ 9667030 h 10285413"/>
              <a:gd name="connsiteX1008" fmla="*/ 4009648 w 7497054"/>
              <a:gd name="connsiteY1008" fmla="*/ 9672833 h 10285413"/>
              <a:gd name="connsiteX1009" fmla="*/ 4009648 w 7497054"/>
              <a:gd name="connsiteY1009" fmla="*/ 9672836 h 10285413"/>
              <a:gd name="connsiteX1010" fmla="*/ 5466118 w 7497054"/>
              <a:gd name="connsiteY1010" fmla="*/ 9655426 h 10285413"/>
              <a:gd name="connsiteX1011" fmla="*/ 5483526 w 7497054"/>
              <a:gd name="connsiteY1011" fmla="*/ 9667030 h 10285413"/>
              <a:gd name="connsiteX1012" fmla="*/ 5489330 w 7497054"/>
              <a:gd name="connsiteY1012" fmla="*/ 9678636 h 10285413"/>
              <a:gd name="connsiteX1013" fmla="*/ 5466118 w 7497054"/>
              <a:gd name="connsiteY1013" fmla="*/ 9678636 h 10285413"/>
              <a:gd name="connsiteX1014" fmla="*/ 5466118 w 7497054"/>
              <a:gd name="connsiteY1014" fmla="*/ 9667030 h 10285413"/>
              <a:gd name="connsiteX1015" fmla="*/ 5466118 w 7497054"/>
              <a:gd name="connsiteY1015" fmla="*/ 9655426 h 10285413"/>
              <a:gd name="connsiteX1016" fmla="*/ 5338460 w 7497054"/>
              <a:gd name="connsiteY1016" fmla="*/ 9655426 h 10285413"/>
              <a:gd name="connsiteX1017" fmla="*/ 5350065 w 7497054"/>
              <a:gd name="connsiteY1017" fmla="*/ 9667030 h 10285413"/>
              <a:gd name="connsiteX1018" fmla="*/ 5350065 w 7497054"/>
              <a:gd name="connsiteY1018" fmla="*/ 9655426 h 10285413"/>
              <a:gd name="connsiteX1019" fmla="*/ 5338460 w 7497054"/>
              <a:gd name="connsiteY1019" fmla="*/ 9655426 h 10285413"/>
              <a:gd name="connsiteX1020" fmla="*/ 4154716 w 7497054"/>
              <a:gd name="connsiteY1020" fmla="*/ 9655426 h 10285413"/>
              <a:gd name="connsiteX1021" fmla="*/ 4177925 w 7497054"/>
              <a:gd name="connsiteY1021" fmla="*/ 9690242 h 10285413"/>
              <a:gd name="connsiteX1022" fmla="*/ 4195333 w 7497054"/>
              <a:gd name="connsiteY1022" fmla="*/ 9713452 h 10285413"/>
              <a:gd name="connsiteX1023" fmla="*/ 4201136 w 7497054"/>
              <a:gd name="connsiteY1023" fmla="*/ 9713452 h 10285413"/>
              <a:gd name="connsiteX1024" fmla="*/ 4201136 w 7497054"/>
              <a:gd name="connsiteY1024" fmla="*/ 9725057 h 10285413"/>
              <a:gd name="connsiteX1025" fmla="*/ 4189531 w 7497054"/>
              <a:gd name="connsiteY1025" fmla="*/ 9725057 h 10285413"/>
              <a:gd name="connsiteX1026" fmla="*/ 4177925 w 7497054"/>
              <a:gd name="connsiteY1026" fmla="*/ 9713452 h 10285413"/>
              <a:gd name="connsiteX1027" fmla="*/ 4166321 w 7497054"/>
              <a:gd name="connsiteY1027" fmla="*/ 9678636 h 10285413"/>
              <a:gd name="connsiteX1028" fmla="*/ 4154716 w 7497054"/>
              <a:gd name="connsiteY1028" fmla="*/ 9655426 h 10285413"/>
              <a:gd name="connsiteX1029" fmla="*/ 3249501 w 7497054"/>
              <a:gd name="connsiteY1029" fmla="*/ 9655426 h 10285413"/>
              <a:gd name="connsiteX1030" fmla="*/ 3249501 w 7497054"/>
              <a:gd name="connsiteY1030" fmla="*/ 9667030 h 10285413"/>
              <a:gd name="connsiteX1031" fmla="*/ 3261104 w 7497054"/>
              <a:gd name="connsiteY1031" fmla="*/ 9655426 h 10285413"/>
              <a:gd name="connsiteX1032" fmla="*/ 3249501 w 7497054"/>
              <a:gd name="connsiteY1032" fmla="*/ 9655426 h 10285413"/>
              <a:gd name="connsiteX1033" fmla="*/ 5715635 w 7497054"/>
              <a:gd name="connsiteY1033" fmla="*/ 9643820 h 10285413"/>
              <a:gd name="connsiteX1034" fmla="*/ 5721436 w 7497054"/>
              <a:gd name="connsiteY1034" fmla="*/ 9643820 h 10285413"/>
              <a:gd name="connsiteX1035" fmla="*/ 5733042 w 7497054"/>
              <a:gd name="connsiteY1035" fmla="*/ 9655426 h 10285413"/>
              <a:gd name="connsiteX1036" fmla="*/ 5721436 w 7497054"/>
              <a:gd name="connsiteY1036" fmla="*/ 9655426 h 10285413"/>
              <a:gd name="connsiteX1037" fmla="*/ 5715635 w 7497054"/>
              <a:gd name="connsiteY1037" fmla="*/ 9643820 h 10285413"/>
              <a:gd name="connsiteX1038" fmla="*/ 5524145 w 7497054"/>
              <a:gd name="connsiteY1038" fmla="*/ 9643820 h 10285413"/>
              <a:gd name="connsiteX1039" fmla="*/ 5535751 w 7497054"/>
              <a:gd name="connsiteY1039" fmla="*/ 9655426 h 10285413"/>
              <a:gd name="connsiteX1040" fmla="*/ 5547356 w 7497054"/>
              <a:gd name="connsiteY1040" fmla="*/ 9667030 h 10285413"/>
              <a:gd name="connsiteX1041" fmla="*/ 5547356 w 7497054"/>
              <a:gd name="connsiteY1041" fmla="*/ 9678636 h 10285413"/>
              <a:gd name="connsiteX1042" fmla="*/ 5524145 w 7497054"/>
              <a:gd name="connsiteY1042" fmla="*/ 9655426 h 10285413"/>
              <a:gd name="connsiteX1043" fmla="*/ 5454514 w 7497054"/>
              <a:gd name="connsiteY1043" fmla="*/ 9643820 h 10285413"/>
              <a:gd name="connsiteX1044" fmla="*/ 5466118 w 7497054"/>
              <a:gd name="connsiteY1044" fmla="*/ 9655426 h 10285413"/>
              <a:gd name="connsiteX1045" fmla="*/ 5454514 w 7497054"/>
              <a:gd name="connsiteY1045" fmla="*/ 9655426 h 10285413"/>
              <a:gd name="connsiteX1046" fmla="*/ 5454514 w 7497054"/>
              <a:gd name="connsiteY1046" fmla="*/ 9643820 h 10285413"/>
              <a:gd name="connsiteX1047" fmla="*/ 3179865 w 7497054"/>
              <a:gd name="connsiteY1047" fmla="*/ 9643820 h 10285413"/>
              <a:gd name="connsiteX1048" fmla="*/ 3203077 w 7497054"/>
              <a:gd name="connsiteY1048" fmla="*/ 9667030 h 10285413"/>
              <a:gd name="connsiteX1049" fmla="*/ 3191474 w 7497054"/>
              <a:gd name="connsiteY1049" fmla="*/ 9655426 h 10285413"/>
              <a:gd name="connsiteX1050" fmla="*/ 4827825 w 7497054"/>
              <a:gd name="connsiteY1050" fmla="*/ 9632215 h 10285413"/>
              <a:gd name="connsiteX1051" fmla="*/ 4839431 w 7497054"/>
              <a:gd name="connsiteY1051" fmla="*/ 9643820 h 10285413"/>
              <a:gd name="connsiteX1052" fmla="*/ 4851037 w 7497054"/>
              <a:gd name="connsiteY1052" fmla="*/ 9667030 h 10285413"/>
              <a:gd name="connsiteX1053" fmla="*/ 4885852 w 7497054"/>
              <a:gd name="connsiteY1053" fmla="*/ 9748269 h 10285413"/>
              <a:gd name="connsiteX1054" fmla="*/ 4874247 w 7497054"/>
              <a:gd name="connsiteY1054" fmla="*/ 9725057 h 10285413"/>
              <a:gd name="connsiteX1055" fmla="*/ 4874247 w 7497054"/>
              <a:gd name="connsiteY1055" fmla="*/ 9713452 h 10285413"/>
              <a:gd name="connsiteX1056" fmla="*/ 4862641 w 7497054"/>
              <a:gd name="connsiteY1056" fmla="*/ 9701848 h 10285413"/>
              <a:gd name="connsiteX1057" fmla="*/ 4827825 w 7497054"/>
              <a:gd name="connsiteY1057" fmla="*/ 9655426 h 10285413"/>
              <a:gd name="connsiteX1058" fmla="*/ 4827825 w 7497054"/>
              <a:gd name="connsiteY1058" fmla="*/ 9632215 h 10285413"/>
              <a:gd name="connsiteX1059" fmla="*/ 4665352 w 7497054"/>
              <a:gd name="connsiteY1059" fmla="*/ 9632215 h 10285413"/>
              <a:gd name="connsiteX1060" fmla="*/ 4676956 w 7497054"/>
              <a:gd name="connsiteY1060" fmla="*/ 9643820 h 10285413"/>
              <a:gd name="connsiteX1061" fmla="*/ 4665352 w 7497054"/>
              <a:gd name="connsiteY1061" fmla="*/ 9643820 h 10285413"/>
              <a:gd name="connsiteX1062" fmla="*/ 4154716 w 7497054"/>
              <a:gd name="connsiteY1062" fmla="*/ 9632215 h 10285413"/>
              <a:gd name="connsiteX1063" fmla="*/ 4154716 w 7497054"/>
              <a:gd name="connsiteY1063" fmla="*/ 9643820 h 10285413"/>
              <a:gd name="connsiteX1064" fmla="*/ 4143110 w 7497054"/>
              <a:gd name="connsiteY1064" fmla="*/ 9643820 h 10285413"/>
              <a:gd name="connsiteX1065" fmla="*/ 4154716 w 7497054"/>
              <a:gd name="connsiteY1065" fmla="*/ 9632215 h 10285413"/>
              <a:gd name="connsiteX1066" fmla="*/ 5582172 w 7497054"/>
              <a:gd name="connsiteY1066" fmla="*/ 9620609 h 10285413"/>
              <a:gd name="connsiteX1067" fmla="*/ 5582172 w 7497054"/>
              <a:gd name="connsiteY1067" fmla="*/ 9632215 h 10285413"/>
              <a:gd name="connsiteX1068" fmla="*/ 5593778 w 7497054"/>
              <a:gd name="connsiteY1068" fmla="*/ 9638018 h 10285413"/>
              <a:gd name="connsiteX1069" fmla="*/ 5593778 w 7497054"/>
              <a:gd name="connsiteY1069" fmla="*/ 9643820 h 10285413"/>
              <a:gd name="connsiteX1070" fmla="*/ 5605383 w 7497054"/>
              <a:gd name="connsiteY1070" fmla="*/ 9667030 h 10285413"/>
              <a:gd name="connsiteX1071" fmla="*/ 5616990 w 7497054"/>
              <a:gd name="connsiteY1071" fmla="*/ 9655426 h 10285413"/>
              <a:gd name="connsiteX1072" fmla="*/ 5605383 w 7497054"/>
              <a:gd name="connsiteY1072" fmla="*/ 9643820 h 10285413"/>
              <a:gd name="connsiteX1073" fmla="*/ 5593778 w 7497054"/>
              <a:gd name="connsiteY1073" fmla="*/ 9626412 h 10285413"/>
              <a:gd name="connsiteX1074" fmla="*/ 5582172 w 7497054"/>
              <a:gd name="connsiteY1074" fmla="*/ 9620609 h 10285413"/>
              <a:gd name="connsiteX1075" fmla="*/ 3133447 w 7497054"/>
              <a:gd name="connsiteY1075" fmla="*/ 9620609 h 10285413"/>
              <a:gd name="connsiteX1076" fmla="*/ 3133447 w 7497054"/>
              <a:gd name="connsiteY1076" fmla="*/ 9632215 h 10285413"/>
              <a:gd name="connsiteX1077" fmla="*/ 3145050 w 7497054"/>
              <a:gd name="connsiteY1077" fmla="*/ 9632215 h 10285413"/>
              <a:gd name="connsiteX1078" fmla="*/ 5315250 w 7497054"/>
              <a:gd name="connsiteY1078" fmla="*/ 9609003 h 10285413"/>
              <a:gd name="connsiteX1079" fmla="*/ 5338460 w 7497054"/>
              <a:gd name="connsiteY1079" fmla="*/ 9643820 h 10285413"/>
              <a:gd name="connsiteX1080" fmla="*/ 5326856 w 7497054"/>
              <a:gd name="connsiteY1080" fmla="*/ 9620609 h 10285413"/>
              <a:gd name="connsiteX1081" fmla="*/ 4920668 w 7497054"/>
              <a:gd name="connsiteY1081" fmla="*/ 9609003 h 10285413"/>
              <a:gd name="connsiteX1082" fmla="*/ 4943879 w 7497054"/>
              <a:gd name="connsiteY1082" fmla="*/ 9632215 h 10285413"/>
              <a:gd name="connsiteX1083" fmla="*/ 4967089 w 7497054"/>
              <a:gd name="connsiteY1083" fmla="*/ 9678636 h 10285413"/>
              <a:gd name="connsiteX1084" fmla="*/ 4978694 w 7497054"/>
              <a:gd name="connsiteY1084" fmla="*/ 9701848 h 10285413"/>
              <a:gd name="connsiteX1085" fmla="*/ 4984498 w 7497054"/>
              <a:gd name="connsiteY1085" fmla="*/ 9707649 h 10285413"/>
              <a:gd name="connsiteX1086" fmla="*/ 4990301 w 7497054"/>
              <a:gd name="connsiteY1086" fmla="*/ 9725057 h 10285413"/>
              <a:gd name="connsiteX1087" fmla="*/ 4978694 w 7497054"/>
              <a:gd name="connsiteY1087" fmla="*/ 9725057 h 10285413"/>
              <a:gd name="connsiteX1088" fmla="*/ 4972892 w 7497054"/>
              <a:gd name="connsiteY1088" fmla="*/ 9707649 h 10285413"/>
              <a:gd name="connsiteX1089" fmla="*/ 4967089 w 7497054"/>
              <a:gd name="connsiteY1089" fmla="*/ 9696045 h 10285413"/>
              <a:gd name="connsiteX1090" fmla="*/ 4949682 w 7497054"/>
              <a:gd name="connsiteY1090" fmla="*/ 9672833 h 10285413"/>
              <a:gd name="connsiteX1091" fmla="*/ 4943879 w 7497054"/>
              <a:gd name="connsiteY1091" fmla="*/ 9655426 h 10285413"/>
              <a:gd name="connsiteX1092" fmla="*/ 4938077 w 7497054"/>
              <a:gd name="connsiteY1092" fmla="*/ 9638018 h 10285413"/>
              <a:gd name="connsiteX1093" fmla="*/ 4920668 w 7497054"/>
              <a:gd name="connsiteY1093" fmla="*/ 9632215 h 10285413"/>
              <a:gd name="connsiteX1094" fmla="*/ 4920668 w 7497054"/>
              <a:gd name="connsiteY1094" fmla="*/ 9620609 h 10285413"/>
              <a:gd name="connsiteX1095" fmla="*/ 4723379 w 7497054"/>
              <a:gd name="connsiteY1095" fmla="*/ 9609003 h 10285413"/>
              <a:gd name="connsiteX1096" fmla="*/ 4723379 w 7497054"/>
              <a:gd name="connsiteY1096" fmla="*/ 9620609 h 10285413"/>
              <a:gd name="connsiteX1097" fmla="*/ 4746588 w 7497054"/>
              <a:gd name="connsiteY1097" fmla="*/ 9678636 h 10285413"/>
              <a:gd name="connsiteX1098" fmla="*/ 4793010 w 7497054"/>
              <a:gd name="connsiteY1098" fmla="*/ 9748269 h 10285413"/>
              <a:gd name="connsiteX1099" fmla="*/ 4793010 w 7497054"/>
              <a:gd name="connsiteY1099" fmla="*/ 9713452 h 10285413"/>
              <a:gd name="connsiteX1100" fmla="*/ 4775601 w 7497054"/>
              <a:gd name="connsiteY1100" fmla="*/ 9696045 h 10285413"/>
              <a:gd name="connsiteX1101" fmla="*/ 4769798 w 7497054"/>
              <a:gd name="connsiteY1101" fmla="*/ 9667030 h 10285413"/>
              <a:gd name="connsiteX1102" fmla="*/ 4758194 w 7497054"/>
              <a:gd name="connsiteY1102" fmla="*/ 9667030 h 10285413"/>
              <a:gd name="connsiteX1103" fmla="*/ 4746588 w 7497054"/>
              <a:gd name="connsiteY1103" fmla="*/ 9655426 h 10285413"/>
              <a:gd name="connsiteX1104" fmla="*/ 4746588 w 7497054"/>
              <a:gd name="connsiteY1104" fmla="*/ 9643820 h 10285413"/>
              <a:gd name="connsiteX1105" fmla="*/ 4734983 w 7497054"/>
              <a:gd name="connsiteY1105" fmla="*/ 9632215 h 10285413"/>
              <a:gd name="connsiteX1106" fmla="*/ 4734983 w 7497054"/>
              <a:gd name="connsiteY1106" fmla="*/ 9620609 h 10285413"/>
              <a:gd name="connsiteX1107" fmla="*/ 4386822 w 7497054"/>
              <a:gd name="connsiteY1107" fmla="*/ 9609003 h 10285413"/>
              <a:gd name="connsiteX1108" fmla="*/ 4410034 w 7497054"/>
              <a:gd name="connsiteY1108" fmla="*/ 9632215 h 10285413"/>
              <a:gd name="connsiteX1109" fmla="*/ 4386822 w 7497054"/>
              <a:gd name="connsiteY1109" fmla="*/ 9632215 h 10285413"/>
              <a:gd name="connsiteX1110" fmla="*/ 4212743 w 7497054"/>
              <a:gd name="connsiteY1110" fmla="*/ 9609003 h 10285413"/>
              <a:gd name="connsiteX1111" fmla="*/ 4224348 w 7497054"/>
              <a:gd name="connsiteY1111" fmla="*/ 9609003 h 10285413"/>
              <a:gd name="connsiteX1112" fmla="*/ 4224348 w 7497054"/>
              <a:gd name="connsiteY1112" fmla="*/ 9620609 h 10285413"/>
              <a:gd name="connsiteX1113" fmla="*/ 4212743 w 7497054"/>
              <a:gd name="connsiteY1113" fmla="*/ 9609003 h 10285413"/>
              <a:gd name="connsiteX1114" fmla="*/ 4189531 w 7497054"/>
              <a:gd name="connsiteY1114" fmla="*/ 9609003 h 10285413"/>
              <a:gd name="connsiteX1115" fmla="*/ 4195333 w 7497054"/>
              <a:gd name="connsiteY1115" fmla="*/ 9614806 h 10285413"/>
              <a:gd name="connsiteX1116" fmla="*/ 4212743 w 7497054"/>
              <a:gd name="connsiteY1116" fmla="*/ 9632215 h 10285413"/>
              <a:gd name="connsiteX1117" fmla="*/ 4224348 w 7497054"/>
              <a:gd name="connsiteY1117" fmla="*/ 9667030 h 10285413"/>
              <a:gd name="connsiteX1118" fmla="*/ 4212743 w 7497054"/>
              <a:gd name="connsiteY1118" fmla="*/ 9655426 h 10285413"/>
              <a:gd name="connsiteX1119" fmla="*/ 4201136 w 7497054"/>
              <a:gd name="connsiteY1119" fmla="*/ 9643820 h 10285413"/>
              <a:gd name="connsiteX1120" fmla="*/ 4177925 w 7497054"/>
              <a:gd name="connsiteY1120" fmla="*/ 9632215 h 10285413"/>
              <a:gd name="connsiteX1121" fmla="*/ 4189531 w 7497054"/>
              <a:gd name="connsiteY1121" fmla="*/ 9632215 h 10285413"/>
              <a:gd name="connsiteX1122" fmla="*/ 4189531 w 7497054"/>
              <a:gd name="connsiteY1122" fmla="*/ 9609003 h 10285413"/>
              <a:gd name="connsiteX1123" fmla="*/ 3969030 w 7497054"/>
              <a:gd name="connsiteY1123" fmla="*/ 9609003 h 10285413"/>
              <a:gd name="connsiteX1124" fmla="*/ 3980635 w 7497054"/>
              <a:gd name="connsiteY1124" fmla="*/ 9614806 h 10285413"/>
              <a:gd name="connsiteX1125" fmla="*/ 3992241 w 7497054"/>
              <a:gd name="connsiteY1125" fmla="*/ 9632215 h 10285413"/>
              <a:gd name="connsiteX1126" fmla="*/ 3992241 w 7497054"/>
              <a:gd name="connsiteY1126" fmla="*/ 9643820 h 10285413"/>
              <a:gd name="connsiteX1127" fmla="*/ 3969030 w 7497054"/>
              <a:gd name="connsiteY1127" fmla="*/ 9609003 h 10285413"/>
              <a:gd name="connsiteX1128" fmla="*/ 3771740 w 7497054"/>
              <a:gd name="connsiteY1128" fmla="*/ 9609003 h 10285413"/>
              <a:gd name="connsiteX1129" fmla="*/ 3800752 w 7497054"/>
              <a:gd name="connsiteY1129" fmla="*/ 9667030 h 10285413"/>
              <a:gd name="connsiteX1130" fmla="*/ 3806555 w 7497054"/>
              <a:gd name="connsiteY1130" fmla="*/ 9701848 h 10285413"/>
              <a:gd name="connsiteX1131" fmla="*/ 3818161 w 7497054"/>
              <a:gd name="connsiteY1131" fmla="*/ 9713452 h 10285413"/>
              <a:gd name="connsiteX1132" fmla="*/ 3852976 w 7497054"/>
              <a:gd name="connsiteY1132" fmla="*/ 9783084 h 10285413"/>
              <a:gd name="connsiteX1133" fmla="*/ 3841372 w 7497054"/>
              <a:gd name="connsiteY1133" fmla="*/ 9783084 h 10285413"/>
              <a:gd name="connsiteX1134" fmla="*/ 3829765 w 7497054"/>
              <a:gd name="connsiteY1134" fmla="*/ 9765676 h 10285413"/>
              <a:gd name="connsiteX1135" fmla="*/ 3818161 w 7497054"/>
              <a:gd name="connsiteY1135" fmla="*/ 9748269 h 10285413"/>
              <a:gd name="connsiteX1136" fmla="*/ 3818161 w 7497054"/>
              <a:gd name="connsiteY1136" fmla="*/ 9736663 h 10285413"/>
              <a:gd name="connsiteX1137" fmla="*/ 3818161 w 7497054"/>
              <a:gd name="connsiteY1137" fmla="*/ 9725057 h 10285413"/>
              <a:gd name="connsiteX1138" fmla="*/ 3806555 w 7497054"/>
              <a:gd name="connsiteY1138" fmla="*/ 9725057 h 10285413"/>
              <a:gd name="connsiteX1139" fmla="*/ 3806555 w 7497054"/>
              <a:gd name="connsiteY1139" fmla="*/ 9713452 h 10285413"/>
              <a:gd name="connsiteX1140" fmla="*/ 3794950 w 7497054"/>
              <a:gd name="connsiteY1140" fmla="*/ 9707649 h 10285413"/>
              <a:gd name="connsiteX1141" fmla="*/ 3783346 w 7497054"/>
              <a:gd name="connsiteY1141" fmla="*/ 9678636 h 10285413"/>
              <a:gd name="connsiteX1142" fmla="*/ 3771740 w 7497054"/>
              <a:gd name="connsiteY1142" fmla="*/ 9643820 h 10285413"/>
              <a:gd name="connsiteX1143" fmla="*/ 3760135 w 7497054"/>
              <a:gd name="connsiteY1143" fmla="*/ 9632215 h 10285413"/>
              <a:gd name="connsiteX1144" fmla="*/ 3760135 w 7497054"/>
              <a:gd name="connsiteY1144" fmla="*/ 9620609 h 10285413"/>
              <a:gd name="connsiteX1145" fmla="*/ 3771740 w 7497054"/>
              <a:gd name="connsiteY1145" fmla="*/ 9609003 h 10285413"/>
              <a:gd name="connsiteX1146" fmla="*/ 5094749 w 7497054"/>
              <a:gd name="connsiteY1146" fmla="*/ 9597400 h 10285413"/>
              <a:gd name="connsiteX1147" fmla="*/ 5106354 w 7497054"/>
              <a:gd name="connsiteY1147" fmla="*/ 9603203 h 10285413"/>
              <a:gd name="connsiteX1148" fmla="*/ 5106354 w 7497054"/>
              <a:gd name="connsiteY1148" fmla="*/ 9609003 h 10285413"/>
              <a:gd name="connsiteX1149" fmla="*/ 5094749 w 7497054"/>
              <a:gd name="connsiteY1149" fmla="*/ 9609003 h 10285413"/>
              <a:gd name="connsiteX1150" fmla="*/ 5094749 w 7497054"/>
              <a:gd name="connsiteY1150" fmla="*/ 9597400 h 10285413"/>
              <a:gd name="connsiteX1151" fmla="*/ 3156657 w 7497054"/>
              <a:gd name="connsiteY1151" fmla="*/ 9597400 h 10285413"/>
              <a:gd name="connsiteX1152" fmla="*/ 3156657 w 7497054"/>
              <a:gd name="connsiteY1152" fmla="*/ 9609003 h 10285413"/>
              <a:gd name="connsiteX1153" fmla="*/ 3156657 w 7497054"/>
              <a:gd name="connsiteY1153" fmla="*/ 9620609 h 10285413"/>
              <a:gd name="connsiteX1154" fmla="*/ 3168260 w 7497054"/>
              <a:gd name="connsiteY1154" fmla="*/ 9620609 h 10285413"/>
              <a:gd name="connsiteX1155" fmla="*/ 3179865 w 7497054"/>
              <a:gd name="connsiteY1155" fmla="*/ 9620609 h 10285413"/>
              <a:gd name="connsiteX1156" fmla="*/ 3168260 w 7497054"/>
              <a:gd name="connsiteY1156" fmla="*/ 9609003 h 10285413"/>
              <a:gd name="connsiteX1157" fmla="*/ 3179865 w 7497054"/>
              <a:gd name="connsiteY1157" fmla="*/ 9597400 h 10285413"/>
              <a:gd name="connsiteX1158" fmla="*/ 3168260 w 7497054"/>
              <a:gd name="connsiteY1158" fmla="*/ 9597400 h 10285413"/>
              <a:gd name="connsiteX1159" fmla="*/ 5663409 w 7497054"/>
              <a:gd name="connsiteY1159" fmla="*/ 9585793 h 10285413"/>
              <a:gd name="connsiteX1160" fmla="*/ 5667074 w 7497054"/>
              <a:gd name="connsiteY1160" fmla="*/ 9596789 h 10285413"/>
              <a:gd name="connsiteX1161" fmla="*/ 5667762 w 7497054"/>
              <a:gd name="connsiteY1161" fmla="*/ 9596675 h 10285413"/>
              <a:gd name="connsiteX1162" fmla="*/ 5663409 w 7497054"/>
              <a:gd name="connsiteY1162" fmla="*/ 9585793 h 10285413"/>
              <a:gd name="connsiteX1163" fmla="*/ 5419698 w 7497054"/>
              <a:gd name="connsiteY1163" fmla="*/ 9585793 h 10285413"/>
              <a:gd name="connsiteX1164" fmla="*/ 5442908 w 7497054"/>
              <a:gd name="connsiteY1164" fmla="*/ 9597400 h 10285413"/>
              <a:gd name="connsiteX1165" fmla="*/ 5454514 w 7497054"/>
              <a:gd name="connsiteY1165" fmla="*/ 9632215 h 10285413"/>
              <a:gd name="connsiteX1166" fmla="*/ 5431304 w 7497054"/>
              <a:gd name="connsiteY1166" fmla="*/ 9620609 h 10285413"/>
              <a:gd name="connsiteX1167" fmla="*/ 5419698 w 7497054"/>
              <a:gd name="connsiteY1167" fmla="*/ 9585793 h 10285413"/>
              <a:gd name="connsiteX1168" fmla="*/ 3005785 w 7497054"/>
              <a:gd name="connsiteY1168" fmla="*/ 9585793 h 10285413"/>
              <a:gd name="connsiteX1169" fmla="*/ 3017392 w 7497054"/>
              <a:gd name="connsiteY1169" fmla="*/ 9597400 h 10285413"/>
              <a:gd name="connsiteX1170" fmla="*/ 3005785 w 7497054"/>
              <a:gd name="connsiteY1170" fmla="*/ 9597400 h 10285413"/>
              <a:gd name="connsiteX1171" fmla="*/ 4340400 w 7497054"/>
              <a:gd name="connsiteY1171" fmla="*/ 9574188 h 10285413"/>
              <a:gd name="connsiteX1172" fmla="*/ 4352007 w 7497054"/>
              <a:gd name="connsiteY1172" fmla="*/ 9597400 h 10285413"/>
              <a:gd name="connsiteX1173" fmla="*/ 4363612 w 7497054"/>
              <a:gd name="connsiteY1173" fmla="*/ 9614806 h 10285413"/>
              <a:gd name="connsiteX1174" fmla="*/ 4375217 w 7497054"/>
              <a:gd name="connsiteY1174" fmla="*/ 9626412 h 10285413"/>
              <a:gd name="connsiteX1175" fmla="*/ 4386822 w 7497054"/>
              <a:gd name="connsiteY1175" fmla="*/ 9643820 h 10285413"/>
              <a:gd name="connsiteX1176" fmla="*/ 4386822 w 7497054"/>
              <a:gd name="connsiteY1176" fmla="*/ 9655426 h 10285413"/>
              <a:gd name="connsiteX1177" fmla="*/ 4363612 w 7497054"/>
              <a:gd name="connsiteY1177" fmla="*/ 9643820 h 10285413"/>
              <a:gd name="connsiteX1178" fmla="*/ 4340400 w 7497054"/>
              <a:gd name="connsiteY1178" fmla="*/ 9597400 h 10285413"/>
              <a:gd name="connsiteX1179" fmla="*/ 4177925 w 7497054"/>
              <a:gd name="connsiteY1179" fmla="*/ 9574188 h 10285413"/>
              <a:gd name="connsiteX1180" fmla="*/ 4183728 w 7497054"/>
              <a:gd name="connsiteY1180" fmla="*/ 9585793 h 10285413"/>
              <a:gd name="connsiteX1181" fmla="*/ 4183728 w 7497054"/>
              <a:gd name="connsiteY1181" fmla="*/ 9597400 h 10285413"/>
              <a:gd name="connsiteX1182" fmla="*/ 4177925 w 7497054"/>
              <a:gd name="connsiteY1182" fmla="*/ 9585793 h 10285413"/>
              <a:gd name="connsiteX1183" fmla="*/ 4177925 w 7497054"/>
              <a:gd name="connsiteY1183" fmla="*/ 9574188 h 10285413"/>
              <a:gd name="connsiteX1184" fmla="*/ 5422599 w 7497054"/>
              <a:gd name="connsiteY1184" fmla="*/ 9566934 h 10285413"/>
              <a:gd name="connsiteX1185" fmla="*/ 5431304 w 7497054"/>
              <a:gd name="connsiteY1185" fmla="*/ 9574188 h 10285413"/>
              <a:gd name="connsiteX1186" fmla="*/ 5431304 w 7497054"/>
              <a:gd name="connsiteY1186" fmla="*/ 9585793 h 10285413"/>
              <a:gd name="connsiteX1187" fmla="*/ 5419698 w 7497054"/>
              <a:gd name="connsiteY1187" fmla="*/ 9585793 h 10285413"/>
              <a:gd name="connsiteX1188" fmla="*/ 5419698 w 7497054"/>
              <a:gd name="connsiteY1188" fmla="*/ 9568385 h 10285413"/>
              <a:gd name="connsiteX1189" fmla="*/ 5422599 w 7497054"/>
              <a:gd name="connsiteY1189" fmla="*/ 9566934 h 10285413"/>
              <a:gd name="connsiteX1190" fmla="*/ 5651805 w 7497054"/>
              <a:gd name="connsiteY1190" fmla="*/ 9562584 h 10285413"/>
              <a:gd name="connsiteX1191" fmla="*/ 5646002 w 7497054"/>
              <a:gd name="connsiteY1191" fmla="*/ 9568385 h 10285413"/>
              <a:gd name="connsiteX1192" fmla="*/ 5640199 w 7497054"/>
              <a:gd name="connsiteY1192" fmla="*/ 9574188 h 10285413"/>
              <a:gd name="connsiteX1193" fmla="*/ 5651805 w 7497054"/>
              <a:gd name="connsiteY1193" fmla="*/ 9574188 h 10285413"/>
              <a:gd name="connsiteX1194" fmla="*/ 5663409 w 7497054"/>
              <a:gd name="connsiteY1194" fmla="*/ 9562584 h 10285413"/>
              <a:gd name="connsiteX1195" fmla="*/ 5651805 w 7497054"/>
              <a:gd name="connsiteY1195" fmla="*/ 9562584 h 10285413"/>
              <a:gd name="connsiteX1196" fmla="*/ 4897458 w 7497054"/>
              <a:gd name="connsiteY1196" fmla="*/ 9562584 h 10285413"/>
              <a:gd name="connsiteX1197" fmla="*/ 4920668 w 7497054"/>
              <a:gd name="connsiteY1197" fmla="*/ 9597400 h 10285413"/>
              <a:gd name="connsiteX1198" fmla="*/ 4897458 w 7497054"/>
              <a:gd name="connsiteY1198" fmla="*/ 9585793 h 10285413"/>
              <a:gd name="connsiteX1199" fmla="*/ 4897458 w 7497054"/>
              <a:gd name="connsiteY1199" fmla="*/ 9574188 h 10285413"/>
              <a:gd name="connsiteX1200" fmla="*/ 4897458 w 7497054"/>
              <a:gd name="connsiteY1200" fmla="*/ 9562584 h 10285413"/>
              <a:gd name="connsiteX1201" fmla="*/ 3609264 w 7497054"/>
              <a:gd name="connsiteY1201" fmla="*/ 9562584 h 10285413"/>
              <a:gd name="connsiteX1202" fmla="*/ 3620869 w 7497054"/>
              <a:gd name="connsiteY1202" fmla="*/ 9574188 h 10285413"/>
              <a:gd name="connsiteX1203" fmla="*/ 3620869 w 7497054"/>
              <a:gd name="connsiteY1203" fmla="*/ 9562584 h 10285413"/>
              <a:gd name="connsiteX1204" fmla="*/ 3609264 w 7497054"/>
              <a:gd name="connsiteY1204" fmla="*/ 9562584 h 10285413"/>
              <a:gd name="connsiteX1205" fmla="*/ 3145050 w 7497054"/>
              <a:gd name="connsiteY1205" fmla="*/ 9562584 h 10285413"/>
              <a:gd name="connsiteX1206" fmla="*/ 3145050 w 7497054"/>
              <a:gd name="connsiteY1206" fmla="*/ 9579991 h 10285413"/>
              <a:gd name="connsiteX1207" fmla="*/ 3162457 w 7497054"/>
              <a:gd name="connsiteY1207" fmla="*/ 9585793 h 10285413"/>
              <a:gd name="connsiteX1208" fmla="*/ 3168260 w 7497054"/>
              <a:gd name="connsiteY1208" fmla="*/ 9585793 h 10285413"/>
              <a:gd name="connsiteX1209" fmla="*/ 5547356 w 7497054"/>
              <a:gd name="connsiteY1209" fmla="*/ 9550977 h 10285413"/>
              <a:gd name="connsiteX1210" fmla="*/ 5547356 w 7497054"/>
              <a:gd name="connsiteY1210" fmla="*/ 9562584 h 10285413"/>
              <a:gd name="connsiteX1211" fmla="*/ 5558963 w 7497054"/>
              <a:gd name="connsiteY1211" fmla="*/ 9550977 h 10285413"/>
              <a:gd name="connsiteX1212" fmla="*/ 5547356 w 7497054"/>
              <a:gd name="connsiteY1212" fmla="*/ 9550977 h 10285413"/>
              <a:gd name="connsiteX1213" fmla="*/ 5500935 w 7497054"/>
              <a:gd name="connsiteY1213" fmla="*/ 9550977 h 10285413"/>
              <a:gd name="connsiteX1214" fmla="*/ 5512541 w 7497054"/>
              <a:gd name="connsiteY1214" fmla="*/ 9574188 h 10285413"/>
              <a:gd name="connsiteX1215" fmla="*/ 5500935 w 7497054"/>
              <a:gd name="connsiteY1215" fmla="*/ 9562584 h 10285413"/>
              <a:gd name="connsiteX1216" fmla="*/ 4433243 w 7497054"/>
              <a:gd name="connsiteY1216" fmla="*/ 9550977 h 10285413"/>
              <a:gd name="connsiteX1217" fmla="*/ 4479665 w 7497054"/>
              <a:gd name="connsiteY1217" fmla="*/ 9620609 h 10285413"/>
              <a:gd name="connsiteX1218" fmla="*/ 4502876 w 7497054"/>
              <a:gd name="connsiteY1218" fmla="*/ 9667030 h 10285413"/>
              <a:gd name="connsiteX1219" fmla="*/ 4479665 w 7497054"/>
              <a:gd name="connsiteY1219" fmla="*/ 9667030 h 10285413"/>
              <a:gd name="connsiteX1220" fmla="*/ 4479665 w 7497054"/>
              <a:gd name="connsiteY1220" fmla="*/ 9643820 h 10285413"/>
              <a:gd name="connsiteX1221" fmla="*/ 4468061 w 7497054"/>
              <a:gd name="connsiteY1221" fmla="*/ 9632215 h 10285413"/>
              <a:gd name="connsiteX1222" fmla="*/ 4456454 w 7497054"/>
              <a:gd name="connsiteY1222" fmla="*/ 9609003 h 10285413"/>
              <a:gd name="connsiteX1223" fmla="*/ 4444849 w 7497054"/>
              <a:gd name="connsiteY1223" fmla="*/ 9597400 h 10285413"/>
              <a:gd name="connsiteX1224" fmla="*/ 4444849 w 7497054"/>
              <a:gd name="connsiteY1224" fmla="*/ 9574188 h 10285413"/>
              <a:gd name="connsiteX1225" fmla="*/ 4439046 w 7497054"/>
              <a:gd name="connsiteY1225" fmla="*/ 9568385 h 10285413"/>
              <a:gd name="connsiteX1226" fmla="*/ 4433243 w 7497054"/>
              <a:gd name="connsiteY1226" fmla="*/ 9550977 h 10285413"/>
              <a:gd name="connsiteX1227" fmla="*/ 4227248 w 7497054"/>
              <a:gd name="connsiteY1227" fmla="*/ 9543724 h 10285413"/>
              <a:gd name="connsiteX1228" fmla="*/ 4224348 w 7497054"/>
              <a:gd name="connsiteY1228" fmla="*/ 9550977 h 10285413"/>
              <a:gd name="connsiteX1229" fmla="*/ 4230151 w 7497054"/>
              <a:gd name="connsiteY1229" fmla="*/ 9568385 h 10285413"/>
              <a:gd name="connsiteX1230" fmla="*/ 4247558 w 7497054"/>
              <a:gd name="connsiteY1230" fmla="*/ 9597400 h 10285413"/>
              <a:gd name="connsiteX1231" fmla="*/ 4270769 w 7497054"/>
              <a:gd name="connsiteY1231" fmla="*/ 9632215 h 10285413"/>
              <a:gd name="connsiteX1232" fmla="*/ 4305585 w 7497054"/>
              <a:gd name="connsiteY1232" fmla="*/ 9690242 h 10285413"/>
              <a:gd name="connsiteX1233" fmla="*/ 4305585 w 7497054"/>
              <a:gd name="connsiteY1233" fmla="*/ 9678636 h 10285413"/>
              <a:gd name="connsiteX1234" fmla="*/ 4305585 w 7497054"/>
              <a:gd name="connsiteY1234" fmla="*/ 9655426 h 10285413"/>
              <a:gd name="connsiteX1235" fmla="*/ 4293979 w 7497054"/>
              <a:gd name="connsiteY1235" fmla="*/ 9632215 h 10285413"/>
              <a:gd name="connsiteX1236" fmla="*/ 4282375 w 7497054"/>
              <a:gd name="connsiteY1236" fmla="*/ 9626412 h 10285413"/>
              <a:gd name="connsiteX1237" fmla="*/ 4270769 w 7497054"/>
              <a:gd name="connsiteY1237" fmla="*/ 9609003 h 10285413"/>
              <a:gd name="connsiteX1238" fmla="*/ 4259163 w 7497054"/>
              <a:gd name="connsiteY1238" fmla="*/ 9597400 h 10285413"/>
              <a:gd name="connsiteX1239" fmla="*/ 4259163 w 7497054"/>
              <a:gd name="connsiteY1239" fmla="*/ 9585793 h 10285413"/>
              <a:gd name="connsiteX1240" fmla="*/ 4253360 w 7497054"/>
              <a:gd name="connsiteY1240" fmla="*/ 9574188 h 10285413"/>
              <a:gd name="connsiteX1241" fmla="*/ 4247558 w 7497054"/>
              <a:gd name="connsiteY1241" fmla="*/ 9562584 h 10285413"/>
              <a:gd name="connsiteX1242" fmla="*/ 4235952 w 7497054"/>
              <a:gd name="connsiteY1242" fmla="*/ 9545176 h 10285413"/>
              <a:gd name="connsiteX1243" fmla="*/ 4227248 w 7497054"/>
              <a:gd name="connsiteY1243" fmla="*/ 9543724 h 10285413"/>
              <a:gd name="connsiteX1244" fmla="*/ 5352242 w 7497054"/>
              <a:gd name="connsiteY1244" fmla="*/ 9539373 h 10285413"/>
              <a:gd name="connsiteX1245" fmla="*/ 5350065 w 7497054"/>
              <a:gd name="connsiteY1245" fmla="*/ 9550977 h 10285413"/>
              <a:gd name="connsiteX1246" fmla="*/ 5373277 w 7497054"/>
              <a:gd name="connsiteY1246" fmla="*/ 9579991 h 10285413"/>
              <a:gd name="connsiteX1247" fmla="*/ 5396487 w 7497054"/>
              <a:gd name="connsiteY1247" fmla="*/ 9609003 h 10285413"/>
              <a:gd name="connsiteX1248" fmla="*/ 5384883 w 7497054"/>
              <a:gd name="connsiteY1248" fmla="*/ 9574188 h 10285413"/>
              <a:gd name="connsiteX1249" fmla="*/ 5352242 w 7497054"/>
              <a:gd name="connsiteY1249" fmla="*/ 9539373 h 10285413"/>
              <a:gd name="connsiteX1250" fmla="*/ 5315250 w 7497054"/>
              <a:gd name="connsiteY1250" fmla="*/ 9539373 h 10285413"/>
              <a:gd name="connsiteX1251" fmla="*/ 5303645 w 7497054"/>
              <a:gd name="connsiteY1251" fmla="*/ 9550977 h 10285413"/>
              <a:gd name="connsiteX1252" fmla="*/ 5309448 w 7497054"/>
              <a:gd name="connsiteY1252" fmla="*/ 9562584 h 10285413"/>
              <a:gd name="connsiteX1253" fmla="*/ 5315250 w 7497054"/>
              <a:gd name="connsiteY1253" fmla="*/ 9574188 h 10285413"/>
              <a:gd name="connsiteX1254" fmla="*/ 5350065 w 7497054"/>
              <a:gd name="connsiteY1254" fmla="*/ 9620609 h 10285413"/>
              <a:gd name="connsiteX1255" fmla="*/ 5396487 w 7497054"/>
              <a:gd name="connsiteY1255" fmla="*/ 9690242 h 10285413"/>
              <a:gd name="connsiteX1256" fmla="*/ 5419698 w 7497054"/>
              <a:gd name="connsiteY1256" fmla="*/ 9690242 h 10285413"/>
              <a:gd name="connsiteX1257" fmla="*/ 5396487 w 7497054"/>
              <a:gd name="connsiteY1257" fmla="*/ 9678636 h 10285413"/>
              <a:gd name="connsiteX1258" fmla="*/ 5384883 w 7497054"/>
              <a:gd name="connsiteY1258" fmla="*/ 9655426 h 10285413"/>
              <a:gd name="connsiteX1259" fmla="*/ 5373277 w 7497054"/>
              <a:gd name="connsiteY1259" fmla="*/ 9643820 h 10285413"/>
              <a:gd name="connsiteX1260" fmla="*/ 5361672 w 7497054"/>
              <a:gd name="connsiteY1260" fmla="*/ 9632215 h 10285413"/>
              <a:gd name="connsiteX1261" fmla="*/ 5350065 w 7497054"/>
              <a:gd name="connsiteY1261" fmla="*/ 9620609 h 10285413"/>
              <a:gd name="connsiteX1262" fmla="*/ 5344263 w 7497054"/>
              <a:gd name="connsiteY1262" fmla="*/ 9597400 h 10285413"/>
              <a:gd name="connsiteX1263" fmla="*/ 5350065 w 7497054"/>
              <a:gd name="connsiteY1263" fmla="*/ 9585793 h 10285413"/>
              <a:gd name="connsiteX1264" fmla="*/ 5350065 w 7497054"/>
              <a:gd name="connsiteY1264" fmla="*/ 9574188 h 10285413"/>
              <a:gd name="connsiteX1265" fmla="*/ 5332657 w 7497054"/>
              <a:gd name="connsiteY1265" fmla="*/ 9574188 h 10285413"/>
              <a:gd name="connsiteX1266" fmla="*/ 5326856 w 7497054"/>
              <a:gd name="connsiteY1266" fmla="*/ 9562584 h 10285413"/>
              <a:gd name="connsiteX1267" fmla="*/ 5326856 w 7497054"/>
              <a:gd name="connsiteY1267" fmla="*/ 9556779 h 10285413"/>
              <a:gd name="connsiteX1268" fmla="*/ 5315250 w 7497054"/>
              <a:gd name="connsiteY1268" fmla="*/ 9539373 h 10285413"/>
              <a:gd name="connsiteX1269" fmla="*/ 4096689 w 7497054"/>
              <a:gd name="connsiteY1269" fmla="*/ 9539373 h 10285413"/>
              <a:gd name="connsiteX1270" fmla="*/ 4108295 w 7497054"/>
              <a:gd name="connsiteY1270" fmla="*/ 9539373 h 10285413"/>
              <a:gd name="connsiteX1271" fmla="*/ 4108295 w 7497054"/>
              <a:gd name="connsiteY1271" fmla="*/ 9550977 h 10285413"/>
              <a:gd name="connsiteX1272" fmla="*/ 4108295 w 7497054"/>
              <a:gd name="connsiteY1272" fmla="*/ 9562584 h 10285413"/>
              <a:gd name="connsiteX1273" fmla="*/ 4119898 w 7497054"/>
              <a:gd name="connsiteY1273" fmla="*/ 9574188 h 10285413"/>
              <a:gd name="connsiteX1274" fmla="*/ 4131504 w 7497054"/>
              <a:gd name="connsiteY1274" fmla="*/ 9597400 h 10285413"/>
              <a:gd name="connsiteX1275" fmla="*/ 4143110 w 7497054"/>
              <a:gd name="connsiteY1275" fmla="*/ 9609003 h 10285413"/>
              <a:gd name="connsiteX1276" fmla="*/ 4143110 w 7497054"/>
              <a:gd name="connsiteY1276" fmla="*/ 9620609 h 10285413"/>
              <a:gd name="connsiteX1277" fmla="*/ 4131504 w 7497054"/>
              <a:gd name="connsiteY1277" fmla="*/ 9609003 h 10285413"/>
              <a:gd name="connsiteX1278" fmla="*/ 4119898 w 7497054"/>
              <a:gd name="connsiteY1278" fmla="*/ 9579991 h 10285413"/>
              <a:gd name="connsiteX1279" fmla="*/ 4096689 w 7497054"/>
              <a:gd name="connsiteY1279" fmla="*/ 9550977 h 10285413"/>
              <a:gd name="connsiteX1280" fmla="*/ 5280434 w 7497054"/>
              <a:gd name="connsiteY1280" fmla="*/ 9527766 h 10285413"/>
              <a:gd name="connsiteX1281" fmla="*/ 5268829 w 7497054"/>
              <a:gd name="connsiteY1281" fmla="*/ 9539373 h 10285413"/>
              <a:gd name="connsiteX1282" fmla="*/ 5280434 w 7497054"/>
              <a:gd name="connsiteY1282" fmla="*/ 9539373 h 10285413"/>
              <a:gd name="connsiteX1283" fmla="*/ 5280434 w 7497054"/>
              <a:gd name="connsiteY1283" fmla="*/ 9527766 h 10285413"/>
              <a:gd name="connsiteX1284" fmla="*/ 4804615 w 7497054"/>
              <a:gd name="connsiteY1284" fmla="*/ 9527766 h 10285413"/>
              <a:gd name="connsiteX1285" fmla="*/ 4816221 w 7497054"/>
              <a:gd name="connsiteY1285" fmla="*/ 9539373 h 10285413"/>
              <a:gd name="connsiteX1286" fmla="*/ 4816221 w 7497054"/>
              <a:gd name="connsiteY1286" fmla="*/ 9550977 h 10285413"/>
              <a:gd name="connsiteX1287" fmla="*/ 4665352 w 7497054"/>
              <a:gd name="connsiteY1287" fmla="*/ 9527766 h 10285413"/>
              <a:gd name="connsiteX1288" fmla="*/ 4665352 w 7497054"/>
              <a:gd name="connsiteY1288" fmla="*/ 9533570 h 10285413"/>
              <a:gd name="connsiteX1289" fmla="*/ 4676956 w 7497054"/>
              <a:gd name="connsiteY1289" fmla="*/ 9539373 h 10285413"/>
              <a:gd name="connsiteX1290" fmla="*/ 4676956 w 7497054"/>
              <a:gd name="connsiteY1290" fmla="*/ 9533570 h 10285413"/>
              <a:gd name="connsiteX1291" fmla="*/ 4665352 w 7497054"/>
              <a:gd name="connsiteY1291" fmla="*/ 9527766 h 10285413"/>
              <a:gd name="connsiteX1292" fmla="*/ 5747548 w 7497054"/>
              <a:gd name="connsiteY1292" fmla="*/ 9520514 h 10285413"/>
              <a:gd name="connsiteX1293" fmla="*/ 5744648 w 7497054"/>
              <a:gd name="connsiteY1293" fmla="*/ 9521965 h 10285413"/>
              <a:gd name="connsiteX1294" fmla="*/ 5744648 w 7497054"/>
              <a:gd name="connsiteY1294" fmla="*/ 9539373 h 10285413"/>
              <a:gd name="connsiteX1295" fmla="*/ 5756253 w 7497054"/>
              <a:gd name="connsiteY1295" fmla="*/ 9527766 h 10285413"/>
              <a:gd name="connsiteX1296" fmla="*/ 5747548 w 7497054"/>
              <a:gd name="connsiteY1296" fmla="*/ 9520514 h 10285413"/>
              <a:gd name="connsiteX1297" fmla="*/ 5535751 w 7497054"/>
              <a:gd name="connsiteY1297" fmla="*/ 9516162 h 10285413"/>
              <a:gd name="connsiteX1298" fmla="*/ 5524145 w 7497054"/>
              <a:gd name="connsiteY1298" fmla="*/ 9527766 h 10285413"/>
              <a:gd name="connsiteX1299" fmla="*/ 5535751 w 7497054"/>
              <a:gd name="connsiteY1299" fmla="*/ 9539373 h 10285413"/>
              <a:gd name="connsiteX1300" fmla="*/ 5338460 w 7497054"/>
              <a:gd name="connsiteY1300" fmla="*/ 9516162 h 10285413"/>
              <a:gd name="connsiteX1301" fmla="*/ 5361672 w 7497054"/>
              <a:gd name="connsiteY1301" fmla="*/ 9527766 h 10285413"/>
              <a:gd name="connsiteX1302" fmla="*/ 5344263 w 7497054"/>
              <a:gd name="connsiteY1302" fmla="*/ 9516162 h 10285413"/>
              <a:gd name="connsiteX1303" fmla="*/ 5338460 w 7497054"/>
              <a:gd name="connsiteY1303" fmla="*/ 9516162 h 10285413"/>
              <a:gd name="connsiteX1304" fmla="*/ 5001905 w 7497054"/>
              <a:gd name="connsiteY1304" fmla="*/ 9516162 h 10285413"/>
              <a:gd name="connsiteX1305" fmla="*/ 5013511 w 7497054"/>
              <a:gd name="connsiteY1305" fmla="*/ 9516162 h 10285413"/>
              <a:gd name="connsiteX1306" fmla="*/ 5013511 w 7497054"/>
              <a:gd name="connsiteY1306" fmla="*/ 9527766 h 10285413"/>
              <a:gd name="connsiteX1307" fmla="*/ 5013511 w 7497054"/>
              <a:gd name="connsiteY1307" fmla="*/ 9539373 h 10285413"/>
              <a:gd name="connsiteX1308" fmla="*/ 5025116 w 7497054"/>
              <a:gd name="connsiteY1308" fmla="*/ 9562584 h 10285413"/>
              <a:gd name="connsiteX1309" fmla="*/ 5001905 w 7497054"/>
              <a:gd name="connsiteY1309" fmla="*/ 9539373 h 10285413"/>
              <a:gd name="connsiteX1310" fmla="*/ 5001905 w 7497054"/>
              <a:gd name="connsiteY1310" fmla="*/ 9516162 h 10285413"/>
              <a:gd name="connsiteX1311" fmla="*/ 4746588 w 7497054"/>
              <a:gd name="connsiteY1311" fmla="*/ 9516162 h 10285413"/>
              <a:gd name="connsiteX1312" fmla="*/ 4746588 w 7497054"/>
              <a:gd name="connsiteY1312" fmla="*/ 9527766 h 10285413"/>
              <a:gd name="connsiteX1313" fmla="*/ 4758194 w 7497054"/>
              <a:gd name="connsiteY1313" fmla="*/ 9527766 h 10285413"/>
              <a:gd name="connsiteX1314" fmla="*/ 4746588 w 7497054"/>
              <a:gd name="connsiteY1314" fmla="*/ 9516162 h 10285413"/>
              <a:gd name="connsiteX1315" fmla="*/ 2982574 w 7497054"/>
              <a:gd name="connsiteY1315" fmla="*/ 9516162 h 10285413"/>
              <a:gd name="connsiteX1316" fmla="*/ 2982574 w 7497054"/>
              <a:gd name="connsiteY1316" fmla="*/ 9527766 h 10285413"/>
              <a:gd name="connsiteX1317" fmla="*/ 2970970 w 7497054"/>
              <a:gd name="connsiteY1317" fmla="*/ 9527766 h 10285413"/>
              <a:gd name="connsiteX1318" fmla="*/ 5640199 w 7497054"/>
              <a:gd name="connsiteY1318" fmla="*/ 9504557 h 10285413"/>
              <a:gd name="connsiteX1319" fmla="*/ 5640199 w 7497054"/>
              <a:gd name="connsiteY1319" fmla="*/ 9516162 h 10285413"/>
              <a:gd name="connsiteX1320" fmla="*/ 5640199 w 7497054"/>
              <a:gd name="connsiteY1320" fmla="*/ 9539373 h 10285413"/>
              <a:gd name="connsiteX1321" fmla="*/ 5640199 w 7497054"/>
              <a:gd name="connsiteY1321" fmla="*/ 9550977 h 10285413"/>
              <a:gd name="connsiteX1322" fmla="*/ 5663409 w 7497054"/>
              <a:gd name="connsiteY1322" fmla="*/ 9550977 h 10285413"/>
              <a:gd name="connsiteX1323" fmla="*/ 4572508 w 7497054"/>
              <a:gd name="connsiteY1323" fmla="*/ 9492950 h 10285413"/>
              <a:gd name="connsiteX1324" fmla="*/ 4584114 w 7497054"/>
              <a:gd name="connsiteY1324" fmla="*/ 9504557 h 10285413"/>
              <a:gd name="connsiteX1325" fmla="*/ 4601523 w 7497054"/>
              <a:gd name="connsiteY1325" fmla="*/ 9533570 h 10285413"/>
              <a:gd name="connsiteX1326" fmla="*/ 4607324 w 7497054"/>
              <a:gd name="connsiteY1326" fmla="*/ 9539373 h 10285413"/>
              <a:gd name="connsiteX1327" fmla="*/ 4624732 w 7497054"/>
              <a:gd name="connsiteY1327" fmla="*/ 9550977 h 10285413"/>
              <a:gd name="connsiteX1328" fmla="*/ 4630535 w 7497054"/>
              <a:gd name="connsiteY1328" fmla="*/ 9574188 h 10285413"/>
              <a:gd name="connsiteX1329" fmla="*/ 4642140 w 7497054"/>
              <a:gd name="connsiteY1329" fmla="*/ 9603203 h 10285413"/>
              <a:gd name="connsiteX1330" fmla="*/ 4653744 w 7497054"/>
              <a:gd name="connsiteY1330" fmla="*/ 9620609 h 10285413"/>
              <a:gd name="connsiteX1331" fmla="*/ 4630535 w 7497054"/>
              <a:gd name="connsiteY1331" fmla="*/ 9609003 h 10285413"/>
              <a:gd name="connsiteX1332" fmla="*/ 4624732 w 7497054"/>
              <a:gd name="connsiteY1332" fmla="*/ 9585793 h 10285413"/>
              <a:gd name="connsiteX1333" fmla="*/ 4618929 w 7497054"/>
              <a:gd name="connsiteY1333" fmla="*/ 9574188 h 10285413"/>
              <a:gd name="connsiteX1334" fmla="*/ 3690501 w 7497054"/>
              <a:gd name="connsiteY1334" fmla="*/ 9492950 h 10285413"/>
              <a:gd name="connsiteX1335" fmla="*/ 3702106 w 7497054"/>
              <a:gd name="connsiteY1335" fmla="*/ 9504557 h 10285413"/>
              <a:gd name="connsiteX1336" fmla="*/ 3713713 w 7497054"/>
              <a:gd name="connsiteY1336" fmla="*/ 9516162 h 10285413"/>
              <a:gd name="connsiteX1337" fmla="*/ 5280434 w 7497054"/>
              <a:gd name="connsiteY1337" fmla="*/ 9487147 h 10285413"/>
              <a:gd name="connsiteX1338" fmla="*/ 5280434 w 7497054"/>
              <a:gd name="connsiteY1338" fmla="*/ 9492950 h 10285413"/>
              <a:gd name="connsiteX1339" fmla="*/ 5292038 w 7497054"/>
              <a:gd name="connsiteY1339" fmla="*/ 9516162 h 10285413"/>
              <a:gd name="connsiteX1340" fmla="*/ 5303645 w 7497054"/>
              <a:gd name="connsiteY1340" fmla="*/ 9527766 h 10285413"/>
              <a:gd name="connsiteX1341" fmla="*/ 5292038 w 7497054"/>
              <a:gd name="connsiteY1341" fmla="*/ 9504557 h 10285413"/>
              <a:gd name="connsiteX1342" fmla="*/ 5442908 w 7497054"/>
              <a:gd name="connsiteY1342" fmla="*/ 9481347 h 10285413"/>
              <a:gd name="connsiteX1343" fmla="*/ 5448711 w 7497054"/>
              <a:gd name="connsiteY1343" fmla="*/ 9487147 h 10285413"/>
              <a:gd name="connsiteX1344" fmla="*/ 5454514 w 7497054"/>
              <a:gd name="connsiteY1344" fmla="*/ 9504557 h 10285413"/>
              <a:gd name="connsiteX1345" fmla="*/ 5454514 w 7497054"/>
              <a:gd name="connsiteY1345" fmla="*/ 9516162 h 10285413"/>
              <a:gd name="connsiteX1346" fmla="*/ 5442908 w 7497054"/>
              <a:gd name="connsiteY1346" fmla="*/ 9481347 h 10285413"/>
              <a:gd name="connsiteX1347" fmla="*/ 5326856 w 7497054"/>
              <a:gd name="connsiteY1347" fmla="*/ 9481347 h 10285413"/>
              <a:gd name="connsiteX1348" fmla="*/ 5315250 w 7497054"/>
              <a:gd name="connsiteY1348" fmla="*/ 9492950 h 10285413"/>
              <a:gd name="connsiteX1349" fmla="*/ 5326856 w 7497054"/>
              <a:gd name="connsiteY1349" fmla="*/ 9492950 h 10285413"/>
              <a:gd name="connsiteX1350" fmla="*/ 5338460 w 7497054"/>
              <a:gd name="connsiteY1350" fmla="*/ 9492950 h 10285413"/>
              <a:gd name="connsiteX1351" fmla="*/ 5332657 w 7497054"/>
              <a:gd name="connsiteY1351" fmla="*/ 9487147 h 10285413"/>
              <a:gd name="connsiteX1352" fmla="*/ 5326856 w 7497054"/>
              <a:gd name="connsiteY1352" fmla="*/ 9481347 h 10285413"/>
              <a:gd name="connsiteX1353" fmla="*/ 4781404 w 7497054"/>
              <a:gd name="connsiteY1353" fmla="*/ 9481347 h 10285413"/>
              <a:gd name="connsiteX1354" fmla="*/ 4781404 w 7497054"/>
              <a:gd name="connsiteY1354" fmla="*/ 9492950 h 10285413"/>
              <a:gd name="connsiteX1355" fmla="*/ 4769798 w 7497054"/>
              <a:gd name="connsiteY1355" fmla="*/ 9492950 h 10285413"/>
              <a:gd name="connsiteX1356" fmla="*/ 4317190 w 7497054"/>
              <a:gd name="connsiteY1356" fmla="*/ 9481347 h 10285413"/>
              <a:gd name="connsiteX1357" fmla="*/ 4328796 w 7497054"/>
              <a:gd name="connsiteY1357" fmla="*/ 9492950 h 10285413"/>
              <a:gd name="connsiteX1358" fmla="*/ 4322993 w 7497054"/>
              <a:gd name="connsiteY1358" fmla="*/ 9492950 h 10285413"/>
              <a:gd name="connsiteX1359" fmla="*/ 4317190 w 7497054"/>
              <a:gd name="connsiteY1359" fmla="*/ 9481347 h 10285413"/>
              <a:gd name="connsiteX1360" fmla="*/ 2959365 w 7497054"/>
              <a:gd name="connsiteY1360" fmla="*/ 9481347 h 10285413"/>
              <a:gd name="connsiteX1361" fmla="*/ 2970970 w 7497054"/>
              <a:gd name="connsiteY1361" fmla="*/ 9492950 h 10285413"/>
              <a:gd name="connsiteX1362" fmla="*/ 2970970 w 7497054"/>
              <a:gd name="connsiteY1362" fmla="*/ 9510359 h 10285413"/>
              <a:gd name="connsiteX1363" fmla="*/ 2970970 w 7497054"/>
              <a:gd name="connsiteY1363" fmla="*/ 9516162 h 10285413"/>
              <a:gd name="connsiteX1364" fmla="*/ 2965167 w 7497054"/>
              <a:gd name="connsiteY1364" fmla="*/ 9510359 h 10285413"/>
              <a:gd name="connsiteX1365" fmla="*/ 2959365 w 7497054"/>
              <a:gd name="connsiteY1365" fmla="*/ 9492950 h 10285413"/>
              <a:gd name="connsiteX1366" fmla="*/ 4517383 w 7497054"/>
              <a:gd name="connsiteY1366" fmla="*/ 9474092 h 10285413"/>
              <a:gd name="connsiteX1367" fmla="*/ 4526087 w 7497054"/>
              <a:gd name="connsiteY1367" fmla="*/ 9481347 h 10285413"/>
              <a:gd name="connsiteX1368" fmla="*/ 4514480 w 7497054"/>
              <a:gd name="connsiteY1368" fmla="*/ 9481347 h 10285413"/>
              <a:gd name="connsiteX1369" fmla="*/ 4514480 w 7497054"/>
              <a:gd name="connsiteY1369" fmla="*/ 9475544 h 10285413"/>
              <a:gd name="connsiteX1370" fmla="*/ 4517383 w 7497054"/>
              <a:gd name="connsiteY1370" fmla="*/ 9474092 h 10285413"/>
              <a:gd name="connsiteX1371" fmla="*/ 5268829 w 7497054"/>
              <a:gd name="connsiteY1371" fmla="*/ 9469741 h 10285413"/>
              <a:gd name="connsiteX1372" fmla="*/ 5271730 w 7497054"/>
              <a:gd name="connsiteY1372" fmla="*/ 9478444 h 10285413"/>
              <a:gd name="connsiteX1373" fmla="*/ 5275460 w 7497054"/>
              <a:gd name="connsiteY1373" fmla="*/ 9479688 h 10285413"/>
              <a:gd name="connsiteX1374" fmla="*/ 4967089 w 7497054"/>
              <a:gd name="connsiteY1374" fmla="*/ 9469741 h 10285413"/>
              <a:gd name="connsiteX1375" fmla="*/ 4978694 w 7497054"/>
              <a:gd name="connsiteY1375" fmla="*/ 9481347 h 10285413"/>
              <a:gd name="connsiteX1376" fmla="*/ 4967089 w 7497054"/>
              <a:gd name="connsiteY1376" fmla="*/ 9492950 h 10285413"/>
              <a:gd name="connsiteX1377" fmla="*/ 3017392 w 7497054"/>
              <a:gd name="connsiteY1377" fmla="*/ 9469741 h 10285413"/>
              <a:gd name="connsiteX1378" fmla="*/ 3028997 w 7497054"/>
              <a:gd name="connsiteY1378" fmla="*/ 9492950 h 10285413"/>
              <a:gd name="connsiteX1379" fmla="*/ 3040602 w 7497054"/>
              <a:gd name="connsiteY1379" fmla="*/ 9516162 h 10285413"/>
              <a:gd name="connsiteX1380" fmla="*/ 3040602 w 7497054"/>
              <a:gd name="connsiteY1380" fmla="*/ 9527766 h 10285413"/>
              <a:gd name="connsiteX1381" fmla="*/ 3052207 w 7497054"/>
              <a:gd name="connsiteY1381" fmla="*/ 9533570 h 10285413"/>
              <a:gd name="connsiteX1382" fmla="*/ 3058010 w 7497054"/>
              <a:gd name="connsiteY1382" fmla="*/ 9539373 h 10285413"/>
              <a:gd name="connsiteX1383" fmla="*/ 3052207 w 7497054"/>
              <a:gd name="connsiteY1383" fmla="*/ 9521965 h 10285413"/>
              <a:gd name="connsiteX1384" fmla="*/ 3040602 w 7497054"/>
              <a:gd name="connsiteY1384" fmla="*/ 9492950 h 10285413"/>
              <a:gd name="connsiteX1385" fmla="*/ 3017392 w 7497054"/>
              <a:gd name="connsiteY1385" fmla="*/ 9469741 h 10285413"/>
              <a:gd name="connsiteX1386" fmla="*/ 5025116 w 7497054"/>
              <a:gd name="connsiteY1386" fmla="*/ 9458135 h 10285413"/>
              <a:gd name="connsiteX1387" fmla="*/ 5030919 w 7497054"/>
              <a:gd name="connsiteY1387" fmla="*/ 9469741 h 10285413"/>
              <a:gd name="connsiteX1388" fmla="*/ 5036723 w 7497054"/>
              <a:gd name="connsiteY1388" fmla="*/ 9492950 h 10285413"/>
              <a:gd name="connsiteX1389" fmla="*/ 5059932 w 7497054"/>
              <a:gd name="connsiteY1389" fmla="*/ 9481347 h 10285413"/>
              <a:gd name="connsiteX1390" fmla="*/ 5048328 w 7497054"/>
              <a:gd name="connsiteY1390" fmla="*/ 9469741 h 10285413"/>
              <a:gd name="connsiteX1391" fmla="*/ 5036723 w 7497054"/>
              <a:gd name="connsiteY1391" fmla="*/ 9458135 h 10285413"/>
              <a:gd name="connsiteX1392" fmla="*/ 4247558 w 7497054"/>
              <a:gd name="connsiteY1392" fmla="*/ 9458135 h 10285413"/>
              <a:gd name="connsiteX1393" fmla="*/ 4270769 w 7497054"/>
              <a:gd name="connsiteY1393" fmla="*/ 9469741 h 10285413"/>
              <a:gd name="connsiteX1394" fmla="*/ 4259163 w 7497054"/>
              <a:gd name="connsiteY1394" fmla="*/ 9458135 h 10285413"/>
              <a:gd name="connsiteX1395" fmla="*/ 5431304 w 7497054"/>
              <a:gd name="connsiteY1395" fmla="*/ 9446530 h 10285413"/>
              <a:gd name="connsiteX1396" fmla="*/ 5431304 w 7497054"/>
              <a:gd name="connsiteY1396" fmla="*/ 9458135 h 10285413"/>
              <a:gd name="connsiteX1397" fmla="*/ 5431304 w 7497054"/>
              <a:gd name="connsiteY1397" fmla="*/ 9469741 h 10285413"/>
              <a:gd name="connsiteX1398" fmla="*/ 5419698 w 7497054"/>
              <a:gd name="connsiteY1398" fmla="*/ 9458135 h 10285413"/>
              <a:gd name="connsiteX1399" fmla="*/ 5431304 w 7497054"/>
              <a:gd name="connsiteY1399" fmla="*/ 9446530 h 10285413"/>
              <a:gd name="connsiteX1400" fmla="*/ 3887791 w 7497054"/>
              <a:gd name="connsiteY1400" fmla="*/ 9446530 h 10285413"/>
              <a:gd name="connsiteX1401" fmla="*/ 3911003 w 7497054"/>
              <a:gd name="connsiteY1401" fmla="*/ 9492950 h 10285413"/>
              <a:gd name="connsiteX1402" fmla="*/ 3899399 w 7497054"/>
              <a:gd name="connsiteY1402" fmla="*/ 9481347 h 10285413"/>
              <a:gd name="connsiteX1403" fmla="*/ 5640199 w 7497054"/>
              <a:gd name="connsiteY1403" fmla="*/ 9434923 h 10285413"/>
              <a:gd name="connsiteX1404" fmla="*/ 5640199 w 7497054"/>
              <a:gd name="connsiteY1404" fmla="*/ 9446530 h 10285413"/>
              <a:gd name="connsiteX1405" fmla="*/ 5634397 w 7497054"/>
              <a:gd name="connsiteY1405" fmla="*/ 9440727 h 10285413"/>
              <a:gd name="connsiteX1406" fmla="*/ 5640199 w 7497054"/>
              <a:gd name="connsiteY1406" fmla="*/ 9434923 h 10285413"/>
              <a:gd name="connsiteX1407" fmla="*/ 5558963 w 7497054"/>
              <a:gd name="connsiteY1407" fmla="*/ 9434923 h 10285413"/>
              <a:gd name="connsiteX1408" fmla="*/ 5570568 w 7497054"/>
              <a:gd name="connsiteY1408" fmla="*/ 9446530 h 10285413"/>
              <a:gd name="connsiteX1409" fmla="*/ 5570568 w 7497054"/>
              <a:gd name="connsiteY1409" fmla="*/ 9434923 h 10285413"/>
              <a:gd name="connsiteX1410" fmla="*/ 4949682 w 7497054"/>
              <a:gd name="connsiteY1410" fmla="*/ 9434923 h 10285413"/>
              <a:gd name="connsiteX1411" fmla="*/ 4955484 w 7497054"/>
              <a:gd name="connsiteY1411" fmla="*/ 9440727 h 10285413"/>
              <a:gd name="connsiteX1412" fmla="*/ 4955484 w 7497054"/>
              <a:gd name="connsiteY1412" fmla="*/ 9446530 h 10285413"/>
              <a:gd name="connsiteX1413" fmla="*/ 4967089 w 7497054"/>
              <a:gd name="connsiteY1413" fmla="*/ 9458135 h 10285413"/>
              <a:gd name="connsiteX1414" fmla="*/ 4943879 w 7497054"/>
              <a:gd name="connsiteY1414" fmla="*/ 9446530 h 10285413"/>
              <a:gd name="connsiteX1415" fmla="*/ 4949682 w 7497054"/>
              <a:gd name="connsiteY1415" fmla="*/ 9434923 h 10285413"/>
              <a:gd name="connsiteX1416" fmla="*/ 2997082 w 7497054"/>
              <a:gd name="connsiteY1416" fmla="*/ 9429123 h 10285413"/>
              <a:gd name="connsiteX1417" fmla="*/ 2994180 w 7497054"/>
              <a:gd name="connsiteY1417" fmla="*/ 9434923 h 10285413"/>
              <a:gd name="connsiteX1418" fmla="*/ 3005785 w 7497054"/>
              <a:gd name="connsiteY1418" fmla="*/ 9446530 h 10285413"/>
              <a:gd name="connsiteX1419" fmla="*/ 3005785 w 7497054"/>
              <a:gd name="connsiteY1419" fmla="*/ 9434923 h 10285413"/>
              <a:gd name="connsiteX1420" fmla="*/ 2997082 w 7497054"/>
              <a:gd name="connsiteY1420" fmla="*/ 9429123 h 10285413"/>
              <a:gd name="connsiteX1421" fmla="*/ 4740786 w 7497054"/>
              <a:gd name="connsiteY1421" fmla="*/ 9423320 h 10285413"/>
              <a:gd name="connsiteX1422" fmla="*/ 4758194 w 7497054"/>
              <a:gd name="connsiteY1422" fmla="*/ 9434923 h 10285413"/>
              <a:gd name="connsiteX1423" fmla="*/ 4746588 w 7497054"/>
              <a:gd name="connsiteY1423" fmla="*/ 9434923 h 10285413"/>
              <a:gd name="connsiteX1424" fmla="*/ 4740786 w 7497054"/>
              <a:gd name="connsiteY1424" fmla="*/ 9423320 h 10285413"/>
              <a:gd name="connsiteX1425" fmla="*/ 3864582 w 7497054"/>
              <a:gd name="connsiteY1425" fmla="*/ 9423320 h 10285413"/>
              <a:gd name="connsiteX1426" fmla="*/ 3876187 w 7497054"/>
              <a:gd name="connsiteY1426" fmla="*/ 9423320 h 10285413"/>
              <a:gd name="connsiteX1427" fmla="*/ 3876187 w 7497054"/>
              <a:gd name="connsiteY1427" fmla="*/ 9434923 h 10285413"/>
              <a:gd name="connsiteX1428" fmla="*/ 2924547 w 7497054"/>
              <a:gd name="connsiteY1428" fmla="*/ 9423320 h 10285413"/>
              <a:gd name="connsiteX1429" fmla="*/ 2930350 w 7497054"/>
              <a:gd name="connsiteY1429" fmla="*/ 9434923 h 10285413"/>
              <a:gd name="connsiteX1430" fmla="*/ 2941958 w 7497054"/>
              <a:gd name="connsiteY1430" fmla="*/ 9452333 h 10285413"/>
              <a:gd name="connsiteX1431" fmla="*/ 2947759 w 7497054"/>
              <a:gd name="connsiteY1431" fmla="*/ 9469741 h 10285413"/>
              <a:gd name="connsiteX1432" fmla="*/ 2936153 w 7497054"/>
              <a:gd name="connsiteY1432" fmla="*/ 9452333 h 10285413"/>
              <a:gd name="connsiteX1433" fmla="*/ 2936153 w 7497054"/>
              <a:gd name="connsiteY1433" fmla="*/ 9446530 h 10285413"/>
              <a:gd name="connsiteX1434" fmla="*/ 2930350 w 7497054"/>
              <a:gd name="connsiteY1434" fmla="*/ 9446530 h 10285413"/>
              <a:gd name="connsiteX1435" fmla="*/ 2924547 w 7497054"/>
              <a:gd name="connsiteY1435" fmla="*/ 9434923 h 10285413"/>
              <a:gd name="connsiteX1436" fmla="*/ 4270769 w 7497054"/>
              <a:gd name="connsiteY1436" fmla="*/ 9411714 h 10285413"/>
              <a:gd name="connsiteX1437" fmla="*/ 4293979 w 7497054"/>
              <a:gd name="connsiteY1437" fmla="*/ 9423320 h 10285413"/>
              <a:gd name="connsiteX1438" fmla="*/ 4293979 w 7497054"/>
              <a:gd name="connsiteY1438" fmla="*/ 9434923 h 10285413"/>
              <a:gd name="connsiteX1439" fmla="*/ 4282375 w 7497054"/>
              <a:gd name="connsiteY1439" fmla="*/ 9423320 h 10285413"/>
              <a:gd name="connsiteX1440" fmla="*/ 4607324 w 7497054"/>
              <a:gd name="connsiteY1440" fmla="*/ 9400108 h 10285413"/>
              <a:gd name="connsiteX1441" fmla="*/ 4595720 w 7497054"/>
              <a:gd name="connsiteY1441" fmla="*/ 9411714 h 10285413"/>
              <a:gd name="connsiteX1442" fmla="*/ 4618929 w 7497054"/>
              <a:gd name="connsiteY1442" fmla="*/ 9446530 h 10285413"/>
              <a:gd name="connsiteX1443" fmla="*/ 4636337 w 7497054"/>
              <a:gd name="connsiteY1443" fmla="*/ 9463938 h 10285413"/>
              <a:gd name="connsiteX1444" fmla="*/ 4642140 w 7497054"/>
              <a:gd name="connsiteY1444" fmla="*/ 9469741 h 10285413"/>
              <a:gd name="connsiteX1445" fmla="*/ 4630535 w 7497054"/>
              <a:gd name="connsiteY1445" fmla="*/ 9446530 h 10285413"/>
              <a:gd name="connsiteX1446" fmla="*/ 4618929 w 7497054"/>
              <a:gd name="connsiteY1446" fmla="*/ 9429123 h 10285413"/>
              <a:gd name="connsiteX1447" fmla="*/ 4607324 w 7497054"/>
              <a:gd name="connsiteY1447" fmla="*/ 9400108 h 10285413"/>
              <a:gd name="connsiteX1448" fmla="*/ 3922608 w 7497054"/>
              <a:gd name="connsiteY1448" fmla="*/ 9388503 h 10285413"/>
              <a:gd name="connsiteX1449" fmla="*/ 3934213 w 7497054"/>
              <a:gd name="connsiteY1449" fmla="*/ 9411714 h 10285413"/>
              <a:gd name="connsiteX1450" fmla="*/ 3945818 w 7497054"/>
              <a:gd name="connsiteY1450" fmla="*/ 9434923 h 10285413"/>
              <a:gd name="connsiteX1451" fmla="*/ 3957424 w 7497054"/>
              <a:gd name="connsiteY1451" fmla="*/ 9481347 h 10285413"/>
              <a:gd name="connsiteX1452" fmla="*/ 4003845 w 7497054"/>
              <a:gd name="connsiteY1452" fmla="*/ 9527766 h 10285413"/>
              <a:gd name="connsiteX1453" fmla="*/ 3992241 w 7497054"/>
              <a:gd name="connsiteY1453" fmla="*/ 9504557 h 10285413"/>
              <a:gd name="connsiteX1454" fmla="*/ 3980635 w 7497054"/>
              <a:gd name="connsiteY1454" fmla="*/ 9475544 h 10285413"/>
              <a:gd name="connsiteX1455" fmla="*/ 3969030 w 7497054"/>
              <a:gd name="connsiteY1455" fmla="*/ 9458135 h 10285413"/>
              <a:gd name="connsiteX1456" fmla="*/ 3969030 w 7497054"/>
              <a:gd name="connsiteY1456" fmla="*/ 9446530 h 10285413"/>
              <a:gd name="connsiteX1457" fmla="*/ 3957424 w 7497054"/>
              <a:gd name="connsiteY1457" fmla="*/ 9446530 h 10285413"/>
              <a:gd name="connsiteX1458" fmla="*/ 3957424 w 7497054"/>
              <a:gd name="connsiteY1458" fmla="*/ 9434923 h 10285413"/>
              <a:gd name="connsiteX1459" fmla="*/ 3957424 w 7497054"/>
              <a:gd name="connsiteY1459" fmla="*/ 9423320 h 10285413"/>
              <a:gd name="connsiteX1460" fmla="*/ 3945818 w 7497054"/>
              <a:gd name="connsiteY1460" fmla="*/ 9411714 h 10285413"/>
              <a:gd name="connsiteX1461" fmla="*/ 3937116 w 7497054"/>
              <a:gd name="connsiteY1461" fmla="*/ 9411714 h 10285413"/>
              <a:gd name="connsiteX1462" fmla="*/ 3934213 w 7497054"/>
              <a:gd name="connsiteY1462" fmla="*/ 9411714 h 10285413"/>
              <a:gd name="connsiteX1463" fmla="*/ 3932763 w 7497054"/>
              <a:gd name="connsiteY1463" fmla="*/ 9401559 h 10285413"/>
              <a:gd name="connsiteX1464" fmla="*/ 3928411 w 7497054"/>
              <a:gd name="connsiteY1464" fmla="*/ 9394305 h 10285413"/>
              <a:gd name="connsiteX1465" fmla="*/ 3922608 w 7497054"/>
              <a:gd name="connsiteY1465" fmla="*/ 9388503 h 10285413"/>
              <a:gd name="connsiteX1466" fmla="*/ 3667291 w 7497054"/>
              <a:gd name="connsiteY1466" fmla="*/ 9388503 h 10285413"/>
              <a:gd name="connsiteX1467" fmla="*/ 3678896 w 7497054"/>
              <a:gd name="connsiteY1467" fmla="*/ 9400108 h 10285413"/>
              <a:gd name="connsiteX1468" fmla="*/ 3678896 w 7497054"/>
              <a:gd name="connsiteY1468" fmla="*/ 9411714 h 10285413"/>
              <a:gd name="connsiteX1469" fmla="*/ 3667291 w 7497054"/>
              <a:gd name="connsiteY1469" fmla="*/ 9400108 h 10285413"/>
              <a:gd name="connsiteX1470" fmla="*/ 4920668 w 7497054"/>
              <a:gd name="connsiteY1470" fmla="*/ 9376897 h 10285413"/>
              <a:gd name="connsiteX1471" fmla="*/ 4932274 w 7497054"/>
              <a:gd name="connsiteY1471" fmla="*/ 9376897 h 10285413"/>
              <a:gd name="connsiteX1472" fmla="*/ 4932274 w 7497054"/>
              <a:gd name="connsiteY1472" fmla="*/ 9388503 h 10285413"/>
              <a:gd name="connsiteX1473" fmla="*/ 4955484 w 7497054"/>
              <a:gd name="connsiteY1473" fmla="*/ 9411714 h 10285413"/>
              <a:gd name="connsiteX1474" fmla="*/ 4932274 w 7497054"/>
              <a:gd name="connsiteY1474" fmla="*/ 9411714 h 10285413"/>
              <a:gd name="connsiteX1475" fmla="*/ 4926471 w 7497054"/>
              <a:gd name="connsiteY1475" fmla="*/ 9405911 h 10285413"/>
              <a:gd name="connsiteX1476" fmla="*/ 4920668 w 7497054"/>
              <a:gd name="connsiteY1476" fmla="*/ 9400108 h 10285413"/>
              <a:gd name="connsiteX1477" fmla="*/ 4909062 w 7497054"/>
              <a:gd name="connsiteY1477" fmla="*/ 9388503 h 10285413"/>
              <a:gd name="connsiteX1478" fmla="*/ 4920668 w 7497054"/>
              <a:gd name="connsiteY1478" fmla="*/ 9388503 h 10285413"/>
              <a:gd name="connsiteX1479" fmla="*/ 4920668 w 7497054"/>
              <a:gd name="connsiteY1479" fmla="*/ 9376897 h 10285413"/>
              <a:gd name="connsiteX1480" fmla="*/ 2901338 w 7497054"/>
              <a:gd name="connsiteY1480" fmla="*/ 9376897 h 10285413"/>
              <a:gd name="connsiteX1481" fmla="*/ 2912943 w 7497054"/>
              <a:gd name="connsiteY1481" fmla="*/ 9388503 h 10285413"/>
              <a:gd name="connsiteX1482" fmla="*/ 2901338 w 7497054"/>
              <a:gd name="connsiteY1482" fmla="*/ 9400108 h 10285413"/>
              <a:gd name="connsiteX1483" fmla="*/ 2901338 w 7497054"/>
              <a:gd name="connsiteY1483" fmla="*/ 9376897 h 10285413"/>
              <a:gd name="connsiteX1484" fmla="*/ 4259163 w 7497054"/>
              <a:gd name="connsiteY1484" fmla="*/ 9365293 h 10285413"/>
              <a:gd name="connsiteX1485" fmla="*/ 4247558 w 7497054"/>
              <a:gd name="connsiteY1485" fmla="*/ 9376897 h 10285413"/>
              <a:gd name="connsiteX1486" fmla="*/ 4247558 w 7497054"/>
              <a:gd name="connsiteY1486" fmla="*/ 9371096 h 10285413"/>
              <a:gd name="connsiteX1487" fmla="*/ 4259163 w 7497054"/>
              <a:gd name="connsiteY1487" fmla="*/ 9365293 h 10285413"/>
              <a:gd name="connsiteX1488" fmla="*/ 5222407 w 7497054"/>
              <a:gd name="connsiteY1488" fmla="*/ 9353687 h 10285413"/>
              <a:gd name="connsiteX1489" fmla="*/ 5210802 w 7497054"/>
              <a:gd name="connsiteY1489" fmla="*/ 9376897 h 10285413"/>
              <a:gd name="connsiteX1490" fmla="*/ 5210802 w 7497054"/>
              <a:gd name="connsiteY1490" fmla="*/ 9423320 h 10285413"/>
              <a:gd name="connsiteX1491" fmla="*/ 5222407 w 7497054"/>
              <a:gd name="connsiteY1491" fmla="*/ 9446530 h 10285413"/>
              <a:gd name="connsiteX1492" fmla="*/ 5222407 w 7497054"/>
              <a:gd name="connsiteY1492" fmla="*/ 9423320 h 10285413"/>
              <a:gd name="connsiteX1493" fmla="*/ 5222407 w 7497054"/>
              <a:gd name="connsiteY1493" fmla="*/ 9400108 h 10285413"/>
              <a:gd name="connsiteX1494" fmla="*/ 5234013 w 7497054"/>
              <a:gd name="connsiteY1494" fmla="*/ 9411714 h 10285413"/>
              <a:gd name="connsiteX1495" fmla="*/ 5245619 w 7497054"/>
              <a:gd name="connsiteY1495" fmla="*/ 9423320 h 10285413"/>
              <a:gd name="connsiteX1496" fmla="*/ 5257223 w 7497054"/>
              <a:gd name="connsiteY1496" fmla="*/ 9446530 h 10285413"/>
              <a:gd name="connsiteX1497" fmla="*/ 5257223 w 7497054"/>
              <a:gd name="connsiteY1497" fmla="*/ 9434923 h 10285413"/>
              <a:gd name="connsiteX1498" fmla="*/ 5239816 w 7497054"/>
              <a:gd name="connsiteY1498" fmla="*/ 9411714 h 10285413"/>
              <a:gd name="connsiteX1499" fmla="*/ 5234013 w 7497054"/>
              <a:gd name="connsiteY1499" fmla="*/ 9388503 h 10285413"/>
              <a:gd name="connsiteX1500" fmla="*/ 5228211 w 7497054"/>
              <a:gd name="connsiteY1500" fmla="*/ 9382700 h 10285413"/>
              <a:gd name="connsiteX1501" fmla="*/ 5222407 w 7497054"/>
              <a:gd name="connsiteY1501" fmla="*/ 9365293 h 10285413"/>
              <a:gd name="connsiteX1502" fmla="*/ 5326391 w 7497054"/>
              <a:gd name="connsiteY1502" fmla="*/ 9347188 h 10285413"/>
              <a:gd name="connsiteX1503" fmla="*/ 5326856 w 7497054"/>
              <a:gd name="connsiteY1503" fmla="*/ 9347884 h 10285413"/>
              <a:gd name="connsiteX1504" fmla="*/ 5326723 w 7497054"/>
              <a:gd name="connsiteY1504" fmla="*/ 9348279 h 10285413"/>
              <a:gd name="connsiteX1505" fmla="*/ 4885852 w 7497054"/>
              <a:gd name="connsiteY1505" fmla="*/ 9342081 h 10285413"/>
              <a:gd name="connsiteX1506" fmla="*/ 4909062 w 7497054"/>
              <a:gd name="connsiteY1506" fmla="*/ 9342081 h 10285413"/>
              <a:gd name="connsiteX1507" fmla="*/ 4920668 w 7497054"/>
              <a:gd name="connsiteY1507" fmla="*/ 9359490 h 10285413"/>
              <a:gd name="connsiteX1508" fmla="*/ 4909062 w 7497054"/>
              <a:gd name="connsiteY1508" fmla="*/ 9365293 h 10285413"/>
              <a:gd name="connsiteX1509" fmla="*/ 4897458 w 7497054"/>
              <a:gd name="connsiteY1509" fmla="*/ 9353687 h 10285413"/>
              <a:gd name="connsiteX1510" fmla="*/ 4885852 w 7497054"/>
              <a:gd name="connsiteY1510" fmla="*/ 9342081 h 10285413"/>
              <a:gd name="connsiteX1511" fmla="*/ 2878128 w 7497054"/>
              <a:gd name="connsiteY1511" fmla="*/ 9342081 h 10285413"/>
              <a:gd name="connsiteX1512" fmla="*/ 2889732 w 7497054"/>
              <a:gd name="connsiteY1512" fmla="*/ 9353687 h 10285413"/>
              <a:gd name="connsiteX1513" fmla="*/ 2878128 w 7497054"/>
              <a:gd name="connsiteY1513" fmla="*/ 9353687 h 10285413"/>
              <a:gd name="connsiteX1514" fmla="*/ 4108295 w 7497054"/>
              <a:gd name="connsiteY1514" fmla="*/ 9330477 h 10285413"/>
              <a:gd name="connsiteX1515" fmla="*/ 4119898 w 7497054"/>
              <a:gd name="connsiteY1515" fmla="*/ 9353687 h 10285413"/>
              <a:gd name="connsiteX1516" fmla="*/ 4148913 w 7497054"/>
              <a:gd name="connsiteY1516" fmla="*/ 9405911 h 10285413"/>
              <a:gd name="connsiteX1517" fmla="*/ 4148913 w 7497054"/>
              <a:gd name="connsiteY1517" fmla="*/ 9394305 h 10285413"/>
              <a:gd name="connsiteX1518" fmla="*/ 4131504 w 7497054"/>
              <a:gd name="connsiteY1518" fmla="*/ 9376897 h 10285413"/>
              <a:gd name="connsiteX1519" fmla="*/ 4108295 w 7497054"/>
              <a:gd name="connsiteY1519" fmla="*/ 9330477 h 10285413"/>
              <a:gd name="connsiteX1520" fmla="*/ 5558963 w 7497054"/>
              <a:gd name="connsiteY1520" fmla="*/ 9318871 h 10285413"/>
              <a:gd name="connsiteX1521" fmla="*/ 5570568 w 7497054"/>
              <a:gd name="connsiteY1521" fmla="*/ 9318871 h 10285413"/>
              <a:gd name="connsiteX1522" fmla="*/ 5582172 w 7497054"/>
              <a:gd name="connsiteY1522" fmla="*/ 9330477 h 10285413"/>
              <a:gd name="connsiteX1523" fmla="*/ 5570568 w 7497054"/>
              <a:gd name="connsiteY1523" fmla="*/ 9330477 h 10285413"/>
              <a:gd name="connsiteX1524" fmla="*/ 5558963 w 7497054"/>
              <a:gd name="connsiteY1524" fmla="*/ 9318871 h 10285413"/>
              <a:gd name="connsiteX1525" fmla="*/ 5181789 w 7497054"/>
              <a:gd name="connsiteY1525" fmla="*/ 9318871 h 10285413"/>
              <a:gd name="connsiteX1526" fmla="*/ 5181789 w 7497054"/>
              <a:gd name="connsiteY1526" fmla="*/ 9330477 h 10285413"/>
              <a:gd name="connsiteX1527" fmla="*/ 5199196 w 7497054"/>
              <a:gd name="connsiteY1527" fmla="*/ 9342081 h 10285413"/>
              <a:gd name="connsiteX1528" fmla="*/ 5193395 w 7497054"/>
              <a:gd name="connsiteY1528" fmla="*/ 9324674 h 10285413"/>
              <a:gd name="connsiteX1529" fmla="*/ 5181789 w 7497054"/>
              <a:gd name="connsiteY1529" fmla="*/ 9318871 h 10285413"/>
              <a:gd name="connsiteX1530" fmla="*/ 4665352 w 7497054"/>
              <a:gd name="connsiteY1530" fmla="*/ 9318871 h 10285413"/>
              <a:gd name="connsiteX1531" fmla="*/ 4665352 w 7497054"/>
              <a:gd name="connsiteY1531" fmla="*/ 9330477 h 10285413"/>
              <a:gd name="connsiteX1532" fmla="*/ 4676956 w 7497054"/>
              <a:gd name="connsiteY1532" fmla="*/ 9330477 h 10285413"/>
              <a:gd name="connsiteX1533" fmla="*/ 4665352 w 7497054"/>
              <a:gd name="connsiteY1533" fmla="*/ 9318871 h 10285413"/>
              <a:gd name="connsiteX1534" fmla="*/ 4549297 w 7497054"/>
              <a:gd name="connsiteY1534" fmla="*/ 9318871 h 10285413"/>
              <a:gd name="connsiteX1535" fmla="*/ 4549297 w 7497054"/>
              <a:gd name="connsiteY1535" fmla="*/ 9330477 h 10285413"/>
              <a:gd name="connsiteX1536" fmla="*/ 4560903 w 7497054"/>
              <a:gd name="connsiteY1536" fmla="*/ 9342081 h 10285413"/>
              <a:gd name="connsiteX1537" fmla="*/ 4584114 w 7497054"/>
              <a:gd name="connsiteY1537" fmla="*/ 9353687 h 10285413"/>
              <a:gd name="connsiteX1538" fmla="*/ 4726279 w 7497054"/>
              <a:gd name="connsiteY1538" fmla="*/ 9313069 h 10285413"/>
              <a:gd name="connsiteX1539" fmla="*/ 4734983 w 7497054"/>
              <a:gd name="connsiteY1539" fmla="*/ 9318871 h 10285413"/>
              <a:gd name="connsiteX1540" fmla="*/ 4729180 w 7497054"/>
              <a:gd name="connsiteY1540" fmla="*/ 9318871 h 10285413"/>
              <a:gd name="connsiteX1541" fmla="*/ 4723379 w 7497054"/>
              <a:gd name="connsiteY1541" fmla="*/ 9318871 h 10285413"/>
              <a:gd name="connsiteX1542" fmla="*/ 4726279 w 7497054"/>
              <a:gd name="connsiteY1542" fmla="*/ 9313069 h 10285413"/>
              <a:gd name="connsiteX1543" fmla="*/ 3876187 w 7497054"/>
              <a:gd name="connsiteY1543" fmla="*/ 9307266 h 10285413"/>
              <a:gd name="connsiteX1544" fmla="*/ 3870384 w 7497054"/>
              <a:gd name="connsiteY1544" fmla="*/ 9313069 h 10285413"/>
              <a:gd name="connsiteX1545" fmla="*/ 3876187 w 7497054"/>
              <a:gd name="connsiteY1545" fmla="*/ 9318871 h 10285413"/>
              <a:gd name="connsiteX1546" fmla="*/ 3876187 w 7497054"/>
              <a:gd name="connsiteY1546" fmla="*/ 9307266 h 10285413"/>
              <a:gd name="connsiteX1547" fmla="*/ 2831706 w 7497054"/>
              <a:gd name="connsiteY1547" fmla="*/ 9307266 h 10285413"/>
              <a:gd name="connsiteX1548" fmla="*/ 2831706 w 7497054"/>
              <a:gd name="connsiteY1548" fmla="*/ 9318871 h 10285413"/>
              <a:gd name="connsiteX1549" fmla="*/ 2820101 w 7497054"/>
              <a:gd name="connsiteY1549" fmla="*/ 9318871 h 10285413"/>
              <a:gd name="connsiteX1550" fmla="*/ 2831706 w 7497054"/>
              <a:gd name="connsiteY1550" fmla="*/ 9307266 h 10285413"/>
              <a:gd name="connsiteX1551" fmla="*/ 2881028 w 7497054"/>
              <a:gd name="connsiteY1551" fmla="*/ 9300012 h 10285413"/>
              <a:gd name="connsiteX1552" fmla="*/ 2889732 w 7497054"/>
              <a:gd name="connsiteY1552" fmla="*/ 9307266 h 10285413"/>
              <a:gd name="connsiteX1553" fmla="*/ 2878128 w 7497054"/>
              <a:gd name="connsiteY1553" fmla="*/ 9301463 h 10285413"/>
              <a:gd name="connsiteX1554" fmla="*/ 2881028 w 7497054"/>
              <a:gd name="connsiteY1554" fmla="*/ 9300012 h 10285413"/>
              <a:gd name="connsiteX1555" fmla="*/ 5321053 w 7497054"/>
              <a:gd name="connsiteY1555" fmla="*/ 9295660 h 10285413"/>
              <a:gd name="connsiteX1556" fmla="*/ 5326856 w 7497054"/>
              <a:gd name="connsiteY1556" fmla="*/ 9307266 h 10285413"/>
              <a:gd name="connsiteX1557" fmla="*/ 5315250 w 7497054"/>
              <a:gd name="connsiteY1557" fmla="*/ 9301463 h 10285413"/>
              <a:gd name="connsiteX1558" fmla="*/ 5321053 w 7497054"/>
              <a:gd name="connsiteY1558" fmla="*/ 9295660 h 10285413"/>
              <a:gd name="connsiteX1559" fmla="*/ 4700167 w 7497054"/>
              <a:gd name="connsiteY1559" fmla="*/ 9295660 h 10285413"/>
              <a:gd name="connsiteX1560" fmla="*/ 4711771 w 7497054"/>
              <a:gd name="connsiteY1560" fmla="*/ 9318871 h 10285413"/>
              <a:gd name="connsiteX1561" fmla="*/ 4700167 w 7497054"/>
              <a:gd name="connsiteY1561" fmla="*/ 9313069 h 10285413"/>
              <a:gd name="connsiteX1562" fmla="*/ 4700167 w 7497054"/>
              <a:gd name="connsiteY1562" fmla="*/ 9295660 h 10285413"/>
              <a:gd name="connsiteX1563" fmla="*/ 5558963 w 7497054"/>
              <a:gd name="connsiteY1563" fmla="*/ 9284054 h 10285413"/>
              <a:gd name="connsiteX1564" fmla="*/ 5564765 w 7497054"/>
              <a:gd name="connsiteY1564" fmla="*/ 9289857 h 10285413"/>
              <a:gd name="connsiteX1565" fmla="*/ 5570568 w 7497054"/>
              <a:gd name="connsiteY1565" fmla="*/ 9307266 h 10285413"/>
              <a:gd name="connsiteX1566" fmla="*/ 5558963 w 7497054"/>
              <a:gd name="connsiteY1566" fmla="*/ 9295660 h 10285413"/>
              <a:gd name="connsiteX1567" fmla="*/ 5524145 w 7497054"/>
              <a:gd name="connsiteY1567" fmla="*/ 9284054 h 10285413"/>
              <a:gd name="connsiteX1568" fmla="*/ 5535751 w 7497054"/>
              <a:gd name="connsiteY1568" fmla="*/ 9295660 h 10285413"/>
              <a:gd name="connsiteX1569" fmla="*/ 5547356 w 7497054"/>
              <a:gd name="connsiteY1569" fmla="*/ 9307266 h 10285413"/>
              <a:gd name="connsiteX1570" fmla="*/ 5558963 w 7497054"/>
              <a:gd name="connsiteY1570" fmla="*/ 9342081 h 10285413"/>
              <a:gd name="connsiteX1571" fmla="*/ 5576371 w 7497054"/>
              <a:gd name="connsiteY1571" fmla="*/ 9353687 h 10285413"/>
              <a:gd name="connsiteX1572" fmla="*/ 5593778 w 7497054"/>
              <a:gd name="connsiteY1572" fmla="*/ 9365293 h 10285413"/>
              <a:gd name="connsiteX1573" fmla="*/ 5593778 w 7497054"/>
              <a:gd name="connsiteY1573" fmla="*/ 9376897 h 10285413"/>
              <a:gd name="connsiteX1574" fmla="*/ 5593778 w 7497054"/>
              <a:gd name="connsiteY1574" fmla="*/ 9388503 h 10285413"/>
              <a:gd name="connsiteX1575" fmla="*/ 5570568 w 7497054"/>
              <a:gd name="connsiteY1575" fmla="*/ 9388503 h 10285413"/>
              <a:gd name="connsiteX1576" fmla="*/ 5558963 w 7497054"/>
              <a:gd name="connsiteY1576" fmla="*/ 9388503 h 10285413"/>
              <a:gd name="connsiteX1577" fmla="*/ 5547356 w 7497054"/>
              <a:gd name="connsiteY1577" fmla="*/ 9342081 h 10285413"/>
              <a:gd name="connsiteX1578" fmla="*/ 5274631 w 7497054"/>
              <a:gd name="connsiteY1578" fmla="*/ 9272451 h 10285413"/>
              <a:gd name="connsiteX1579" fmla="*/ 5268829 w 7497054"/>
              <a:gd name="connsiteY1579" fmla="*/ 9284054 h 10285413"/>
              <a:gd name="connsiteX1580" fmla="*/ 5268829 w 7497054"/>
              <a:gd name="connsiteY1580" fmla="*/ 9295660 h 10285413"/>
              <a:gd name="connsiteX1581" fmla="*/ 5274631 w 7497054"/>
              <a:gd name="connsiteY1581" fmla="*/ 9284054 h 10285413"/>
              <a:gd name="connsiteX1582" fmla="*/ 5274631 w 7497054"/>
              <a:gd name="connsiteY1582" fmla="*/ 9272451 h 10285413"/>
              <a:gd name="connsiteX1583" fmla="*/ 3783346 w 7497054"/>
              <a:gd name="connsiteY1583" fmla="*/ 9272451 h 10285413"/>
              <a:gd name="connsiteX1584" fmla="*/ 3794950 w 7497054"/>
              <a:gd name="connsiteY1584" fmla="*/ 9284054 h 10285413"/>
              <a:gd name="connsiteX1585" fmla="*/ 3806555 w 7497054"/>
              <a:gd name="connsiteY1585" fmla="*/ 9313069 h 10285413"/>
              <a:gd name="connsiteX1586" fmla="*/ 3812358 w 7497054"/>
              <a:gd name="connsiteY1586" fmla="*/ 9318871 h 10285413"/>
              <a:gd name="connsiteX1587" fmla="*/ 3823962 w 7497054"/>
              <a:gd name="connsiteY1587" fmla="*/ 9330477 h 10285413"/>
              <a:gd name="connsiteX1588" fmla="*/ 3841372 w 7497054"/>
              <a:gd name="connsiteY1588" fmla="*/ 9365293 h 10285413"/>
              <a:gd name="connsiteX1589" fmla="*/ 3847173 w 7497054"/>
              <a:gd name="connsiteY1589" fmla="*/ 9388503 h 10285413"/>
              <a:gd name="connsiteX1590" fmla="*/ 3852976 w 7497054"/>
              <a:gd name="connsiteY1590" fmla="*/ 9400108 h 10285413"/>
              <a:gd name="connsiteX1591" fmla="*/ 3841372 w 7497054"/>
              <a:gd name="connsiteY1591" fmla="*/ 9388503 h 10285413"/>
              <a:gd name="connsiteX1592" fmla="*/ 3818161 w 7497054"/>
              <a:gd name="connsiteY1592" fmla="*/ 9353687 h 10285413"/>
              <a:gd name="connsiteX1593" fmla="*/ 5605383 w 7497054"/>
              <a:gd name="connsiteY1593" fmla="*/ 9260844 h 10285413"/>
              <a:gd name="connsiteX1594" fmla="*/ 5605383 w 7497054"/>
              <a:gd name="connsiteY1594" fmla="*/ 9284054 h 10285413"/>
              <a:gd name="connsiteX1595" fmla="*/ 5663409 w 7497054"/>
              <a:gd name="connsiteY1595" fmla="*/ 9376897 h 10285413"/>
              <a:gd name="connsiteX1596" fmla="*/ 5675017 w 7497054"/>
              <a:gd name="connsiteY1596" fmla="*/ 9388503 h 10285413"/>
              <a:gd name="connsiteX1597" fmla="*/ 5675017 w 7497054"/>
              <a:gd name="connsiteY1597" fmla="*/ 9400108 h 10285413"/>
              <a:gd name="connsiteX1598" fmla="*/ 5686621 w 7497054"/>
              <a:gd name="connsiteY1598" fmla="*/ 9388503 h 10285413"/>
              <a:gd name="connsiteX1599" fmla="*/ 5663409 w 7497054"/>
              <a:gd name="connsiteY1599" fmla="*/ 9353687 h 10285413"/>
              <a:gd name="connsiteX1600" fmla="*/ 5628594 w 7497054"/>
              <a:gd name="connsiteY1600" fmla="*/ 9307266 h 10285413"/>
              <a:gd name="connsiteX1601" fmla="*/ 5605383 w 7497054"/>
              <a:gd name="connsiteY1601" fmla="*/ 9260844 h 10285413"/>
              <a:gd name="connsiteX1602" fmla="*/ 5152775 w 7497054"/>
              <a:gd name="connsiteY1602" fmla="*/ 9260844 h 10285413"/>
              <a:gd name="connsiteX1603" fmla="*/ 5158577 w 7497054"/>
              <a:gd name="connsiteY1603" fmla="*/ 9272451 h 10285413"/>
              <a:gd name="connsiteX1604" fmla="*/ 5164380 w 7497054"/>
              <a:gd name="connsiteY1604" fmla="*/ 9266647 h 10285413"/>
              <a:gd name="connsiteX1605" fmla="*/ 5152775 w 7497054"/>
              <a:gd name="connsiteY1605" fmla="*/ 9260844 h 10285413"/>
              <a:gd name="connsiteX1606" fmla="*/ 4618929 w 7497054"/>
              <a:gd name="connsiteY1606" fmla="*/ 9260844 h 10285413"/>
              <a:gd name="connsiteX1607" fmla="*/ 4653744 w 7497054"/>
              <a:gd name="connsiteY1607" fmla="*/ 9284054 h 10285413"/>
              <a:gd name="connsiteX1608" fmla="*/ 4642140 w 7497054"/>
              <a:gd name="connsiteY1608" fmla="*/ 9260844 h 10285413"/>
              <a:gd name="connsiteX1609" fmla="*/ 4166321 w 7497054"/>
              <a:gd name="connsiteY1609" fmla="*/ 9260844 h 10285413"/>
              <a:gd name="connsiteX1610" fmla="*/ 4177925 w 7497054"/>
              <a:gd name="connsiteY1610" fmla="*/ 9272451 h 10285413"/>
              <a:gd name="connsiteX1611" fmla="*/ 4177925 w 7497054"/>
              <a:gd name="connsiteY1611" fmla="*/ 9260844 h 10285413"/>
              <a:gd name="connsiteX1612" fmla="*/ 4061872 w 7497054"/>
              <a:gd name="connsiteY1612" fmla="*/ 9260844 h 10285413"/>
              <a:gd name="connsiteX1613" fmla="*/ 4085083 w 7497054"/>
              <a:gd name="connsiteY1613" fmla="*/ 9295660 h 10285413"/>
              <a:gd name="connsiteX1614" fmla="*/ 4085083 w 7497054"/>
              <a:gd name="connsiteY1614" fmla="*/ 9284054 h 10285413"/>
              <a:gd name="connsiteX1615" fmla="*/ 3719516 w 7497054"/>
              <a:gd name="connsiteY1615" fmla="*/ 9260844 h 10285413"/>
              <a:gd name="connsiteX1616" fmla="*/ 3725318 w 7497054"/>
              <a:gd name="connsiteY1616" fmla="*/ 9260844 h 10285413"/>
              <a:gd name="connsiteX1617" fmla="*/ 3725318 w 7497054"/>
              <a:gd name="connsiteY1617" fmla="*/ 9272451 h 10285413"/>
              <a:gd name="connsiteX1618" fmla="*/ 3719516 w 7497054"/>
              <a:gd name="connsiteY1618" fmla="*/ 9260844 h 10285413"/>
              <a:gd name="connsiteX1619" fmla="*/ 2831706 w 7497054"/>
              <a:gd name="connsiteY1619" fmla="*/ 9260844 h 10285413"/>
              <a:gd name="connsiteX1620" fmla="*/ 2854916 w 7497054"/>
              <a:gd name="connsiteY1620" fmla="*/ 9284054 h 10285413"/>
              <a:gd name="connsiteX1621" fmla="*/ 2866521 w 7497054"/>
              <a:gd name="connsiteY1621" fmla="*/ 9318871 h 10285413"/>
              <a:gd name="connsiteX1622" fmla="*/ 2854916 w 7497054"/>
              <a:gd name="connsiteY1622" fmla="*/ 9307266 h 10285413"/>
              <a:gd name="connsiteX1623" fmla="*/ 5374934 w 7497054"/>
              <a:gd name="connsiteY1623" fmla="*/ 9249239 h 10285413"/>
              <a:gd name="connsiteX1624" fmla="*/ 5376178 w 7497054"/>
              <a:gd name="connsiteY1624" fmla="*/ 9252139 h 10285413"/>
              <a:gd name="connsiteX1625" fmla="*/ 5384883 w 7497054"/>
              <a:gd name="connsiteY1625" fmla="*/ 9249239 h 10285413"/>
              <a:gd name="connsiteX1626" fmla="*/ 4410034 w 7497054"/>
              <a:gd name="connsiteY1626" fmla="*/ 9249239 h 10285413"/>
              <a:gd name="connsiteX1627" fmla="*/ 4410034 w 7497054"/>
              <a:gd name="connsiteY1627" fmla="*/ 9260844 h 10285413"/>
              <a:gd name="connsiteX1628" fmla="*/ 4410034 w 7497054"/>
              <a:gd name="connsiteY1628" fmla="*/ 9272451 h 10285413"/>
              <a:gd name="connsiteX1629" fmla="*/ 4398427 w 7497054"/>
              <a:gd name="connsiteY1629" fmla="*/ 9260844 h 10285413"/>
              <a:gd name="connsiteX1630" fmla="*/ 4410034 w 7497054"/>
              <a:gd name="connsiteY1630" fmla="*/ 9249239 h 10285413"/>
              <a:gd name="connsiteX1631" fmla="*/ 3586054 w 7497054"/>
              <a:gd name="connsiteY1631" fmla="*/ 9249239 h 10285413"/>
              <a:gd name="connsiteX1632" fmla="*/ 3586054 w 7497054"/>
              <a:gd name="connsiteY1632" fmla="*/ 9272451 h 10285413"/>
              <a:gd name="connsiteX1633" fmla="*/ 3603461 w 7497054"/>
              <a:gd name="connsiteY1633" fmla="*/ 9295660 h 10285413"/>
              <a:gd name="connsiteX1634" fmla="*/ 3609264 w 7497054"/>
              <a:gd name="connsiteY1634" fmla="*/ 9301463 h 10285413"/>
              <a:gd name="connsiteX1635" fmla="*/ 3609264 w 7497054"/>
              <a:gd name="connsiteY1635" fmla="*/ 9295660 h 10285413"/>
              <a:gd name="connsiteX1636" fmla="*/ 3609264 w 7497054"/>
              <a:gd name="connsiteY1636" fmla="*/ 9284054 h 10285413"/>
              <a:gd name="connsiteX1637" fmla="*/ 3591856 w 7497054"/>
              <a:gd name="connsiteY1637" fmla="*/ 9260844 h 10285413"/>
              <a:gd name="connsiteX1638" fmla="*/ 3586054 w 7497054"/>
              <a:gd name="connsiteY1638" fmla="*/ 9249239 h 10285413"/>
              <a:gd name="connsiteX1639" fmla="*/ 2796889 w 7497054"/>
              <a:gd name="connsiteY1639" fmla="*/ 9249239 h 10285413"/>
              <a:gd name="connsiteX1640" fmla="*/ 2808494 w 7497054"/>
              <a:gd name="connsiteY1640" fmla="*/ 9249239 h 10285413"/>
              <a:gd name="connsiteX1641" fmla="*/ 2796889 w 7497054"/>
              <a:gd name="connsiteY1641" fmla="*/ 9260844 h 10285413"/>
              <a:gd name="connsiteX1642" fmla="*/ 2796889 w 7497054"/>
              <a:gd name="connsiteY1642" fmla="*/ 9249239 h 10285413"/>
              <a:gd name="connsiteX1643" fmla="*/ 5523795 w 7497054"/>
              <a:gd name="connsiteY1643" fmla="*/ 9242910 h 10285413"/>
              <a:gd name="connsiteX1644" fmla="*/ 5524145 w 7497054"/>
              <a:gd name="connsiteY1644" fmla="*/ 9243436 h 10285413"/>
              <a:gd name="connsiteX1645" fmla="*/ 5524145 w 7497054"/>
              <a:gd name="connsiteY1645" fmla="*/ 9249239 h 10285413"/>
              <a:gd name="connsiteX1646" fmla="*/ 4201136 w 7497054"/>
              <a:gd name="connsiteY1646" fmla="*/ 9237633 h 10285413"/>
              <a:gd name="connsiteX1647" fmla="*/ 4212743 w 7497054"/>
              <a:gd name="connsiteY1647" fmla="*/ 9249239 h 10285413"/>
              <a:gd name="connsiteX1648" fmla="*/ 4212743 w 7497054"/>
              <a:gd name="connsiteY1648" fmla="*/ 9260844 h 10285413"/>
              <a:gd name="connsiteX1649" fmla="*/ 4201136 w 7497054"/>
              <a:gd name="connsiteY1649" fmla="*/ 9237633 h 10285413"/>
              <a:gd name="connsiteX1650" fmla="*/ 3969030 w 7497054"/>
              <a:gd name="connsiteY1650" fmla="*/ 9237633 h 10285413"/>
              <a:gd name="connsiteX1651" fmla="*/ 3980635 w 7497054"/>
              <a:gd name="connsiteY1651" fmla="*/ 9260844 h 10285413"/>
              <a:gd name="connsiteX1652" fmla="*/ 3980635 w 7497054"/>
              <a:gd name="connsiteY1652" fmla="*/ 9249239 h 10285413"/>
              <a:gd name="connsiteX1653" fmla="*/ 3969030 w 7497054"/>
              <a:gd name="connsiteY1653" fmla="*/ 9237633 h 10285413"/>
              <a:gd name="connsiteX1654" fmla="*/ 3934213 w 7497054"/>
              <a:gd name="connsiteY1654" fmla="*/ 9237633 h 10285413"/>
              <a:gd name="connsiteX1655" fmla="*/ 3940017 w 7497054"/>
              <a:gd name="connsiteY1655" fmla="*/ 9249239 h 10285413"/>
              <a:gd name="connsiteX1656" fmla="*/ 3945818 w 7497054"/>
              <a:gd name="connsiteY1656" fmla="*/ 9243436 h 10285413"/>
              <a:gd name="connsiteX1657" fmla="*/ 3934213 w 7497054"/>
              <a:gd name="connsiteY1657" fmla="*/ 9237633 h 10285413"/>
              <a:gd name="connsiteX1658" fmla="*/ 2820101 w 7497054"/>
              <a:gd name="connsiteY1658" fmla="*/ 9237633 h 10285413"/>
              <a:gd name="connsiteX1659" fmla="*/ 2831706 w 7497054"/>
              <a:gd name="connsiteY1659" fmla="*/ 9249239 h 10285413"/>
              <a:gd name="connsiteX1660" fmla="*/ 2820101 w 7497054"/>
              <a:gd name="connsiteY1660" fmla="*/ 9249239 h 10285413"/>
              <a:gd name="connsiteX1661" fmla="*/ 4676956 w 7497054"/>
              <a:gd name="connsiteY1661" fmla="*/ 9214424 h 10285413"/>
              <a:gd name="connsiteX1662" fmla="*/ 4688561 w 7497054"/>
              <a:gd name="connsiteY1662" fmla="*/ 9226027 h 10285413"/>
              <a:gd name="connsiteX1663" fmla="*/ 4700167 w 7497054"/>
              <a:gd name="connsiteY1663" fmla="*/ 9243436 h 10285413"/>
              <a:gd name="connsiteX1664" fmla="*/ 4700167 w 7497054"/>
              <a:gd name="connsiteY1664" fmla="*/ 9249239 h 10285413"/>
              <a:gd name="connsiteX1665" fmla="*/ 4688561 w 7497054"/>
              <a:gd name="connsiteY1665" fmla="*/ 9237633 h 10285413"/>
              <a:gd name="connsiteX1666" fmla="*/ 4671153 w 7497054"/>
              <a:gd name="connsiteY1666" fmla="*/ 9191213 h 10285413"/>
              <a:gd name="connsiteX1667" fmla="*/ 4676956 w 7497054"/>
              <a:gd name="connsiteY1667" fmla="*/ 9202817 h 10285413"/>
              <a:gd name="connsiteX1668" fmla="*/ 4676956 w 7497054"/>
              <a:gd name="connsiteY1668" fmla="*/ 9214424 h 10285413"/>
              <a:gd name="connsiteX1669" fmla="*/ 4671153 w 7497054"/>
              <a:gd name="connsiteY1669" fmla="*/ 9202817 h 10285413"/>
              <a:gd name="connsiteX1670" fmla="*/ 4671153 w 7497054"/>
              <a:gd name="connsiteY1670" fmla="*/ 9191213 h 10285413"/>
              <a:gd name="connsiteX1671" fmla="*/ 4584114 w 7497054"/>
              <a:gd name="connsiteY1671" fmla="*/ 9191213 h 10285413"/>
              <a:gd name="connsiteX1672" fmla="*/ 4595720 w 7497054"/>
              <a:gd name="connsiteY1672" fmla="*/ 9197015 h 10285413"/>
              <a:gd name="connsiteX1673" fmla="*/ 4595720 w 7497054"/>
              <a:gd name="connsiteY1673" fmla="*/ 9191213 h 10285413"/>
              <a:gd name="connsiteX1674" fmla="*/ 4375217 w 7497054"/>
              <a:gd name="connsiteY1674" fmla="*/ 9191213 h 10285413"/>
              <a:gd name="connsiteX1675" fmla="*/ 4386822 w 7497054"/>
              <a:gd name="connsiteY1675" fmla="*/ 9191213 h 10285413"/>
              <a:gd name="connsiteX1676" fmla="*/ 4386822 w 7497054"/>
              <a:gd name="connsiteY1676" fmla="*/ 9202817 h 10285413"/>
              <a:gd name="connsiteX1677" fmla="*/ 4386822 w 7497054"/>
              <a:gd name="connsiteY1677" fmla="*/ 9214424 h 10285413"/>
              <a:gd name="connsiteX1678" fmla="*/ 4375217 w 7497054"/>
              <a:gd name="connsiteY1678" fmla="*/ 9202817 h 10285413"/>
              <a:gd name="connsiteX1679" fmla="*/ 4375217 w 7497054"/>
              <a:gd name="connsiteY1679" fmla="*/ 9191213 h 10285413"/>
              <a:gd name="connsiteX1680" fmla="*/ 4143110 w 7497054"/>
              <a:gd name="connsiteY1680" fmla="*/ 9191213 h 10285413"/>
              <a:gd name="connsiteX1681" fmla="*/ 4143110 w 7497054"/>
              <a:gd name="connsiteY1681" fmla="*/ 9214424 h 10285413"/>
              <a:gd name="connsiteX1682" fmla="*/ 4166321 w 7497054"/>
              <a:gd name="connsiteY1682" fmla="*/ 9226027 h 10285413"/>
              <a:gd name="connsiteX1683" fmla="*/ 4143110 w 7497054"/>
              <a:gd name="connsiteY1683" fmla="*/ 9191213 h 10285413"/>
              <a:gd name="connsiteX1684" fmla="*/ 3980635 w 7497054"/>
              <a:gd name="connsiteY1684" fmla="*/ 9191213 h 10285413"/>
              <a:gd name="connsiteX1685" fmla="*/ 4050268 w 7497054"/>
              <a:gd name="connsiteY1685" fmla="*/ 9353687 h 10285413"/>
              <a:gd name="connsiteX1686" fmla="*/ 4073478 w 7497054"/>
              <a:gd name="connsiteY1686" fmla="*/ 9388503 h 10285413"/>
              <a:gd name="connsiteX1687" fmla="*/ 4073478 w 7497054"/>
              <a:gd name="connsiteY1687" fmla="*/ 9365293 h 10285413"/>
              <a:gd name="connsiteX1688" fmla="*/ 4073478 w 7497054"/>
              <a:gd name="connsiteY1688" fmla="*/ 9353687 h 10285413"/>
              <a:gd name="connsiteX1689" fmla="*/ 4073478 w 7497054"/>
              <a:gd name="connsiteY1689" fmla="*/ 9342081 h 10285413"/>
              <a:gd name="connsiteX1690" fmla="*/ 4061872 w 7497054"/>
              <a:gd name="connsiteY1690" fmla="*/ 9330477 h 10285413"/>
              <a:gd name="connsiteX1691" fmla="*/ 4050268 w 7497054"/>
              <a:gd name="connsiteY1691" fmla="*/ 9318871 h 10285413"/>
              <a:gd name="connsiteX1692" fmla="*/ 4044465 w 7497054"/>
              <a:gd name="connsiteY1692" fmla="*/ 9313069 h 10285413"/>
              <a:gd name="connsiteX1693" fmla="*/ 4032860 w 7497054"/>
              <a:gd name="connsiteY1693" fmla="*/ 9301463 h 10285413"/>
              <a:gd name="connsiteX1694" fmla="*/ 4027057 w 7497054"/>
              <a:gd name="connsiteY1694" fmla="*/ 9289857 h 10285413"/>
              <a:gd name="connsiteX1695" fmla="*/ 4027057 w 7497054"/>
              <a:gd name="connsiteY1695" fmla="*/ 9284054 h 10285413"/>
              <a:gd name="connsiteX1696" fmla="*/ 4015451 w 7497054"/>
              <a:gd name="connsiteY1696" fmla="*/ 9260844 h 10285413"/>
              <a:gd name="connsiteX1697" fmla="*/ 4003845 w 7497054"/>
              <a:gd name="connsiteY1697" fmla="*/ 9243436 h 10285413"/>
              <a:gd name="connsiteX1698" fmla="*/ 4003845 w 7497054"/>
              <a:gd name="connsiteY1698" fmla="*/ 9226027 h 10285413"/>
              <a:gd name="connsiteX1699" fmla="*/ 2854916 w 7497054"/>
              <a:gd name="connsiteY1699" fmla="*/ 9191213 h 10285413"/>
              <a:gd name="connsiteX1700" fmla="*/ 2866521 w 7497054"/>
              <a:gd name="connsiteY1700" fmla="*/ 9214424 h 10285413"/>
              <a:gd name="connsiteX1701" fmla="*/ 2878128 w 7497054"/>
              <a:gd name="connsiteY1701" fmla="*/ 9231830 h 10285413"/>
              <a:gd name="connsiteX1702" fmla="*/ 2889732 w 7497054"/>
              <a:gd name="connsiteY1702" fmla="*/ 9260844 h 10285413"/>
              <a:gd name="connsiteX1703" fmla="*/ 2912943 w 7497054"/>
              <a:gd name="connsiteY1703" fmla="*/ 9284054 h 10285413"/>
              <a:gd name="connsiteX1704" fmla="*/ 2924547 w 7497054"/>
              <a:gd name="connsiteY1704" fmla="*/ 9307263 h 10285413"/>
              <a:gd name="connsiteX1705" fmla="*/ 2924547 w 7497054"/>
              <a:gd name="connsiteY1705" fmla="*/ 9307266 h 10285413"/>
              <a:gd name="connsiteX1706" fmla="*/ 2924549 w 7497054"/>
              <a:gd name="connsiteY1706" fmla="*/ 9307266 h 10285413"/>
              <a:gd name="connsiteX1707" fmla="*/ 2930350 w 7497054"/>
              <a:gd name="connsiteY1707" fmla="*/ 9318871 h 10285413"/>
              <a:gd name="connsiteX1708" fmla="*/ 2947759 w 7497054"/>
              <a:gd name="connsiteY1708" fmla="*/ 9336278 h 10285413"/>
              <a:gd name="connsiteX1709" fmla="*/ 2941958 w 7497054"/>
              <a:gd name="connsiteY1709" fmla="*/ 9324674 h 10285413"/>
              <a:gd name="connsiteX1710" fmla="*/ 2936153 w 7497054"/>
              <a:gd name="connsiteY1710" fmla="*/ 9307266 h 10285413"/>
              <a:gd name="connsiteX1711" fmla="*/ 2924549 w 7497054"/>
              <a:gd name="connsiteY1711" fmla="*/ 9307266 h 10285413"/>
              <a:gd name="connsiteX1712" fmla="*/ 2924547 w 7497054"/>
              <a:gd name="connsiteY1712" fmla="*/ 9307263 h 10285413"/>
              <a:gd name="connsiteX1713" fmla="*/ 2924547 w 7497054"/>
              <a:gd name="connsiteY1713" fmla="*/ 9295660 h 10285413"/>
              <a:gd name="connsiteX1714" fmla="*/ 2901338 w 7497054"/>
              <a:gd name="connsiteY1714" fmla="*/ 9237633 h 10285413"/>
              <a:gd name="connsiteX1715" fmla="*/ 2889732 w 7497054"/>
              <a:gd name="connsiteY1715" fmla="*/ 9237633 h 10285413"/>
              <a:gd name="connsiteX1716" fmla="*/ 2889732 w 7497054"/>
              <a:gd name="connsiteY1716" fmla="*/ 9226027 h 10285413"/>
              <a:gd name="connsiteX1717" fmla="*/ 2878128 w 7497054"/>
              <a:gd name="connsiteY1717" fmla="*/ 9202817 h 10285413"/>
              <a:gd name="connsiteX1718" fmla="*/ 4714675 w 7497054"/>
              <a:gd name="connsiteY1718" fmla="*/ 9185410 h 10285413"/>
              <a:gd name="connsiteX1719" fmla="*/ 4711771 w 7497054"/>
              <a:gd name="connsiteY1719" fmla="*/ 9191213 h 10285413"/>
              <a:gd name="connsiteX1720" fmla="*/ 4723379 w 7497054"/>
              <a:gd name="connsiteY1720" fmla="*/ 9202817 h 10285413"/>
              <a:gd name="connsiteX1721" fmla="*/ 4734983 w 7497054"/>
              <a:gd name="connsiteY1721" fmla="*/ 9226027 h 10285413"/>
              <a:gd name="connsiteX1722" fmla="*/ 4740786 w 7497054"/>
              <a:gd name="connsiteY1722" fmla="*/ 9243436 h 10285413"/>
              <a:gd name="connsiteX1723" fmla="*/ 4758194 w 7497054"/>
              <a:gd name="connsiteY1723" fmla="*/ 9249239 h 10285413"/>
              <a:gd name="connsiteX1724" fmla="*/ 4746588 w 7497054"/>
              <a:gd name="connsiteY1724" fmla="*/ 9226027 h 10285413"/>
              <a:gd name="connsiteX1725" fmla="*/ 4723379 w 7497054"/>
              <a:gd name="connsiteY1725" fmla="*/ 9191213 h 10285413"/>
              <a:gd name="connsiteX1726" fmla="*/ 4714675 w 7497054"/>
              <a:gd name="connsiteY1726" fmla="*/ 9185410 h 10285413"/>
              <a:gd name="connsiteX1727" fmla="*/ 5280434 w 7497054"/>
              <a:gd name="connsiteY1727" fmla="*/ 9179607 h 10285413"/>
              <a:gd name="connsiteX1728" fmla="*/ 5315250 w 7497054"/>
              <a:gd name="connsiteY1728" fmla="*/ 9249239 h 10285413"/>
              <a:gd name="connsiteX1729" fmla="*/ 5315250 w 7497054"/>
              <a:gd name="connsiteY1729" fmla="*/ 9237633 h 10285413"/>
              <a:gd name="connsiteX1730" fmla="*/ 5315250 w 7497054"/>
              <a:gd name="connsiteY1730" fmla="*/ 9214424 h 10285413"/>
              <a:gd name="connsiteX1731" fmla="*/ 5315250 w 7497054"/>
              <a:gd name="connsiteY1731" fmla="*/ 9202817 h 10285413"/>
              <a:gd name="connsiteX1732" fmla="*/ 5303645 w 7497054"/>
              <a:gd name="connsiteY1732" fmla="*/ 9202817 h 10285413"/>
              <a:gd name="connsiteX1733" fmla="*/ 3806555 w 7497054"/>
              <a:gd name="connsiteY1733" fmla="*/ 9179607 h 10285413"/>
              <a:gd name="connsiteX1734" fmla="*/ 3806555 w 7497054"/>
              <a:gd name="connsiteY1734" fmla="*/ 9191213 h 10285413"/>
              <a:gd name="connsiteX1735" fmla="*/ 3812358 w 7497054"/>
              <a:gd name="connsiteY1735" fmla="*/ 9208620 h 10285413"/>
              <a:gd name="connsiteX1736" fmla="*/ 3818161 w 7497054"/>
              <a:gd name="connsiteY1736" fmla="*/ 9226027 h 10285413"/>
              <a:gd name="connsiteX1737" fmla="*/ 3841372 w 7497054"/>
              <a:gd name="connsiteY1737" fmla="*/ 9249239 h 10285413"/>
              <a:gd name="connsiteX1738" fmla="*/ 3841372 w 7497054"/>
              <a:gd name="connsiteY1738" fmla="*/ 9237633 h 10285413"/>
              <a:gd name="connsiteX1739" fmla="*/ 3829765 w 7497054"/>
              <a:gd name="connsiteY1739" fmla="*/ 9220225 h 10285413"/>
              <a:gd name="connsiteX1740" fmla="*/ 3806555 w 7497054"/>
              <a:gd name="connsiteY1740" fmla="*/ 9179607 h 10285413"/>
              <a:gd name="connsiteX1741" fmla="*/ 4363612 w 7497054"/>
              <a:gd name="connsiteY1741" fmla="*/ 9168002 h 10285413"/>
              <a:gd name="connsiteX1742" fmla="*/ 4375217 w 7497054"/>
              <a:gd name="connsiteY1742" fmla="*/ 9168002 h 10285413"/>
              <a:gd name="connsiteX1743" fmla="*/ 4375217 w 7497054"/>
              <a:gd name="connsiteY1743" fmla="*/ 9179607 h 10285413"/>
              <a:gd name="connsiteX1744" fmla="*/ 4363612 w 7497054"/>
              <a:gd name="connsiteY1744" fmla="*/ 9168002 h 10285413"/>
              <a:gd name="connsiteX1745" fmla="*/ 4201136 w 7497054"/>
              <a:gd name="connsiteY1745" fmla="*/ 9168002 h 10285413"/>
              <a:gd name="connsiteX1746" fmla="*/ 4212743 w 7497054"/>
              <a:gd name="connsiteY1746" fmla="*/ 9191213 h 10285413"/>
              <a:gd name="connsiteX1747" fmla="*/ 4201136 w 7497054"/>
              <a:gd name="connsiteY1747" fmla="*/ 9179607 h 10285413"/>
              <a:gd name="connsiteX1748" fmla="*/ 3887791 w 7497054"/>
              <a:gd name="connsiteY1748" fmla="*/ 9168002 h 10285413"/>
              <a:gd name="connsiteX1749" fmla="*/ 3893594 w 7497054"/>
              <a:gd name="connsiteY1749" fmla="*/ 9179607 h 10285413"/>
              <a:gd name="connsiteX1750" fmla="*/ 3899399 w 7497054"/>
              <a:gd name="connsiteY1750" fmla="*/ 9168002 h 10285413"/>
              <a:gd name="connsiteX1751" fmla="*/ 4488368 w 7497054"/>
              <a:gd name="connsiteY1751" fmla="*/ 9162199 h 10285413"/>
              <a:gd name="connsiteX1752" fmla="*/ 4479665 w 7497054"/>
              <a:gd name="connsiteY1752" fmla="*/ 9168002 h 10285413"/>
              <a:gd name="connsiteX1753" fmla="*/ 4491270 w 7497054"/>
              <a:gd name="connsiteY1753" fmla="*/ 9202817 h 10285413"/>
              <a:gd name="connsiteX1754" fmla="*/ 4502876 w 7497054"/>
              <a:gd name="connsiteY1754" fmla="*/ 9208620 h 10285413"/>
              <a:gd name="connsiteX1755" fmla="*/ 4502876 w 7497054"/>
              <a:gd name="connsiteY1755" fmla="*/ 9191213 h 10285413"/>
              <a:gd name="connsiteX1756" fmla="*/ 4491270 w 7497054"/>
              <a:gd name="connsiteY1756" fmla="*/ 9168002 h 10285413"/>
              <a:gd name="connsiteX1757" fmla="*/ 4488368 w 7497054"/>
              <a:gd name="connsiteY1757" fmla="*/ 9162199 h 10285413"/>
              <a:gd name="connsiteX1758" fmla="*/ 4375217 w 7497054"/>
              <a:gd name="connsiteY1758" fmla="*/ 9156398 h 10285413"/>
              <a:gd name="connsiteX1759" fmla="*/ 4386822 w 7497054"/>
              <a:gd name="connsiteY1759" fmla="*/ 9156398 h 10285413"/>
              <a:gd name="connsiteX1760" fmla="*/ 4386822 w 7497054"/>
              <a:gd name="connsiteY1760" fmla="*/ 9168002 h 10285413"/>
              <a:gd name="connsiteX1761" fmla="*/ 4375217 w 7497054"/>
              <a:gd name="connsiteY1761" fmla="*/ 9156398 h 10285413"/>
              <a:gd name="connsiteX1762" fmla="*/ 3957424 w 7497054"/>
              <a:gd name="connsiteY1762" fmla="*/ 9156398 h 10285413"/>
              <a:gd name="connsiteX1763" fmla="*/ 3957424 w 7497054"/>
              <a:gd name="connsiteY1763" fmla="*/ 9168002 h 10285413"/>
              <a:gd name="connsiteX1764" fmla="*/ 3969030 w 7497054"/>
              <a:gd name="connsiteY1764" fmla="*/ 9168002 h 10285413"/>
              <a:gd name="connsiteX1765" fmla="*/ 3957424 w 7497054"/>
              <a:gd name="connsiteY1765" fmla="*/ 9156398 h 10285413"/>
              <a:gd name="connsiteX1766" fmla="*/ 5268829 w 7497054"/>
              <a:gd name="connsiteY1766" fmla="*/ 9144790 h 10285413"/>
              <a:gd name="connsiteX1767" fmla="*/ 5268829 w 7497054"/>
              <a:gd name="connsiteY1767" fmla="*/ 9156398 h 10285413"/>
              <a:gd name="connsiteX1768" fmla="*/ 5280434 w 7497054"/>
              <a:gd name="connsiteY1768" fmla="*/ 9156398 h 10285413"/>
              <a:gd name="connsiteX1769" fmla="*/ 5489330 w 7497054"/>
              <a:gd name="connsiteY1769" fmla="*/ 9133186 h 10285413"/>
              <a:gd name="connsiteX1770" fmla="*/ 5500935 w 7497054"/>
              <a:gd name="connsiteY1770" fmla="*/ 9156398 h 10285413"/>
              <a:gd name="connsiteX1771" fmla="*/ 5489330 w 7497054"/>
              <a:gd name="connsiteY1771" fmla="*/ 9144790 h 10285413"/>
              <a:gd name="connsiteX1772" fmla="*/ 5489330 w 7497054"/>
              <a:gd name="connsiteY1772" fmla="*/ 9133186 h 10285413"/>
              <a:gd name="connsiteX1773" fmla="*/ 4410034 w 7497054"/>
              <a:gd name="connsiteY1773" fmla="*/ 9133186 h 10285413"/>
              <a:gd name="connsiteX1774" fmla="*/ 4421639 w 7497054"/>
              <a:gd name="connsiteY1774" fmla="*/ 9179607 h 10285413"/>
              <a:gd name="connsiteX1775" fmla="*/ 4456454 w 7497054"/>
              <a:gd name="connsiteY1775" fmla="*/ 9237633 h 10285413"/>
              <a:gd name="connsiteX1776" fmla="*/ 4468061 w 7497054"/>
              <a:gd name="connsiteY1776" fmla="*/ 9249239 h 10285413"/>
              <a:gd name="connsiteX1777" fmla="*/ 4456454 w 7497054"/>
              <a:gd name="connsiteY1777" fmla="*/ 9214424 h 10285413"/>
              <a:gd name="connsiteX1778" fmla="*/ 4433243 w 7497054"/>
              <a:gd name="connsiteY1778" fmla="*/ 9191213 h 10285413"/>
              <a:gd name="connsiteX1779" fmla="*/ 4421639 w 7497054"/>
              <a:gd name="connsiteY1779" fmla="*/ 9156398 h 10285413"/>
              <a:gd name="connsiteX1780" fmla="*/ 4177925 w 7497054"/>
              <a:gd name="connsiteY1780" fmla="*/ 9133186 h 10285413"/>
              <a:gd name="connsiteX1781" fmla="*/ 4189531 w 7497054"/>
              <a:gd name="connsiteY1781" fmla="*/ 9144790 h 10285413"/>
              <a:gd name="connsiteX1782" fmla="*/ 4177925 w 7497054"/>
              <a:gd name="connsiteY1782" fmla="*/ 9144790 h 10285413"/>
              <a:gd name="connsiteX1783" fmla="*/ 4177925 w 7497054"/>
              <a:gd name="connsiteY1783" fmla="*/ 9138989 h 10285413"/>
              <a:gd name="connsiteX1784" fmla="*/ 4177925 w 7497054"/>
              <a:gd name="connsiteY1784" fmla="*/ 9133186 h 10285413"/>
              <a:gd name="connsiteX1785" fmla="*/ 4560903 w 7497054"/>
              <a:gd name="connsiteY1785" fmla="*/ 9121580 h 10285413"/>
              <a:gd name="connsiteX1786" fmla="*/ 4560903 w 7497054"/>
              <a:gd name="connsiteY1786" fmla="*/ 9133186 h 10285413"/>
              <a:gd name="connsiteX1787" fmla="*/ 4572508 w 7497054"/>
              <a:gd name="connsiteY1787" fmla="*/ 9144790 h 10285413"/>
              <a:gd name="connsiteX1788" fmla="*/ 4572508 w 7497054"/>
              <a:gd name="connsiteY1788" fmla="*/ 9133186 h 10285413"/>
              <a:gd name="connsiteX1789" fmla="*/ 4572508 w 7497054"/>
              <a:gd name="connsiteY1789" fmla="*/ 9121580 h 10285413"/>
              <a:gd name="connsiteX1790" fmla="*/ 4163420 w 7497054"/>
              <a:gd name="connsiteY1790" fmla="*/ 9118680 h 10285413"/>
              <a:gd name="connsiteX1791" fmla="*/ 4166321 w 7497054"/>
              <a:gd name="connsiteY1791" fmla="*/ 9121580 h 10285413"/>
              <a:gd name="connsiteX1792" fmla="*/ 4166321 w 7497054"/>
              <a:gd name="connsiteY1792" fmla="*/ 9133186 h 10285413"/>
              <a:gd name="connsiteX1793" fmla="*/ 5442908 w 7497054"/>
              <a:gd name="connsiteY1793" fmla="*/ 9109975 h 10285413"/>
              <a:gd name="connsiteX1794" fmla="*/ 5442908 w 7497054"/>
              <a:gd name="connsiteY1794" fmla="*/ 9121580 h 10285413"/>
              <a:gd name="connsiteX1795" fmla="*/ 5466118 w 7497054"/>
              <a:gd name="connsiteY1795" fmla="*/ 9144790 h 10285413"/>
              <a:gd name="connsiteX1796" fmla="*/ 5466118 w 7497054"/>
              <a:gd name="connsiteY1796" fmla="*/ 9133186 h 10285413"/>
              <a:gd name="connsiteX1797" fmla="*/ 5454514 w 7497054"/>
              <a:gd name="connsiteY1797" fmla="*/ 9121580 h 10285413"/>
              <a:gd name="connsiteX1798" fmla="*/ 5448711 w 7497054"/>
              <a:gd name="connsiteY1798" fmla="*/ 9115778 h 10285413"/>
              <a:gd name="connsiteX1799" fmla="*/ 5442908 w 7497054"/>
              <a:gd name="connsiteY1799" fmla="*/ 9109975 h 10285413"/>
              <a:gd name="connsiteX1800" fmla="*/ 5210802 w 7497054"/>
              <a:gd name="connsiteY1800" fmla="*/ 9109975 h 10285413"/>
              <a:gd name="connsiteX1801" fmla="*/ 5234013 w 7497054"/>
              <a:gd name="connsiteY1801" fmla="*/ 9168002 h 10285413"/>
              <a:gd name="connsiteX1802" fmla="*/ 5257223 w 7497054"/>
              <a:gd name="connsiteY1802" fmla="*/ 9214424 h 10285413"/>
              <a:gd name="connsiteX1803" fmla="*/ 5268829 w 7497054"/>
              <a:gd name="connsiteY1803" fmla="*/ 9237633 h 10285413"/>
              <a:gd name="connsiteX1804" fmla="*/ 5280434 w 7497054"/>
              <a:gd name="connsiteY1804" fmla="*/ 9237633 h 10285413"/>
              <a:gd name="connsiteX1805" fmla="*/ 5280434 w 7497054"/>
              <a:gd name="connsiteY1805" fmla="*/ 9226027 h 10285413"/>
              <a:gd name="connsiteX1806" fmla="*/ 5257223 w 7497054"/>
              <a:gd name="connsiteY1806" fmla="*/ 9202817 h 10285413"/>
              <a:gd name="connsiteX1807" fmla="*/ 5257223 w 7497054"/>
              <a:gd name="connsiteY1807" fmla="*/ 9191213 h 10285413"/>
              <a:gd name="connsiteX1808" fmla="*/ 5257223 w 7497054"/>
              <a:gd name="connsiteY1808" fmla="*/ 9179607 h 10285413"/>
              <a:gd name="connsiteX1809" fmla="*/ 5245619 w 7497054"/>
              <a:gd name="connsiteY1809" fmla="*/ 9168002 h 10285413"/>
              <a:gd name="connsiteX1810" fmla="*/ 5234013 w 7497054"/>
              <a:gd name="connsiteY1810" fmla="*/ 9144790 h 10285413"/>
              <a:gd name="connsiteX1811" fmla="*/ 5222407 w 7497054"/>
              <a:gd name="connsiteY1811" fmla="*/ 9121580 h 10285413"/>
              <a:gd name="connsiteX1812" fmla="*/ 4665352 w 7497054"/>
              <a:gd name="connsiteY1812" fmla="*/ 9109975 h 10285413"/>
              <a:gd name="connsiteX1813" fmla="*/ 4665352 w 7497054"/>
              <a:gd name="connsiteY1813" fmla="*/ 9121580 h 10285413"/>
              <a:gd name="connsiteX1814" fmla="*/ 4676956 w 7497054"/>
              <a:gd name="connsiteY1814" fmla="*/ 9133186 h 10285413"/>
              <a:gd name="connsiteX1815" fmla="*/ 4676956 w 7497054"/>
              <a:gd name="connsiteY1815" fmla="*/ 9121580 h 10285413"/>
              <a:gd name="connsiteX1816" fmla="*/ 4665352 w 7497054"/>
              <a:gd name="connsiteY1816" fmla="*/ 9109975 h 10285413"/>
              <a:gd name="connsiteX1817" fmla="*/ 4618929 w 7497054"/>
              <a:gd name="connsiteY1817" fmla="*/ 9109975 h 10285413"/>
              <a:gd name="connsiteX1818" fmla="*/ 4630535 w 7497054"/>
              <a:gd name="connsiteY1818" fmla="*/ 9109975 h 10285413"/>
              <a:gd name="connsiteX1819" fmla="*/ 4653744 w 7497054"/>
              <a:gd name="connsiteY1819" fmla="*/ 9179607 h 10285413"/>
              <a:gd name="connsiteX1820" fmla="*/ 4642140 w 7497054"/>
              <a:gd name="connsiteY1820" fmla="*/ 9168002 h 10285413"/>
              <a:gd name="connsiteX1821" fmla="*/ 4630535 w 7497054"/>
              <a:gd name="connsiteY1821" fmla="*/ 9168002 h 10285413"/>
              <a:gd name="connsiteX1822" fmla="*/ 4630535 w 7497054"/>
              <a:gd name="connsiteY1822" fmla="*/ 9156398 h 10285413"/>
              <a:gd name="connsiteX1823" fmla="*/ 4636337 w 7497054"/>
              <a:gd name="connsiteY1823" fmla="*/ 9156398 h 10285413"/>
              <a:gd name="connsiteX1824" fmla="*/ 4630535 w 7497054"/>
              <a:gd name="connsiteY1824" fmla="*/ 9144790 h 10285413"/>
              <a:gd name="connsiteX1825" fmla="*/ 4630535 w 7497054"/>
              <a:gd name="connsiteY1825" fmla="*/ 9121580 h 10285413"/>
              <a:gd name="connsiteX1826" fmla="*/ 3449691 w 7497054"/>
              <a:gd name="connsiteY1826" fmla="*/ 9107074 h 10285413"/>
              <a:gd name="connsiteX1827" fmla="*/ 3458395 w 7497054"/>
              <a:gd name="connsiteY1827" fmla="*/ 9133186 h 10285413"/>
              <a:gd name="connsiteX1828" fmla="*/ 3470002 w 7497054"/>
              <a:gd name="connsiteY1828" fmla="*/ 9156398 h 10285413"/>
              <a:gd name="connsiteX1829" fmla="*/ 3475802 w 7497054"/>
              <a:gd name="connsiteY1829" fmla="*/ 9138989 h 10285413"/>
              <a:gd name="connsiteX1830" fmla="*/ 3470002 w 7497054"/>
              <a:gd name="connsiteY1830" fmla="*/ 9121580 h 10285413"/>
              <a:gd name="connsiteX1831" fmla="*/ 3470002 w 7497054"/>
              <a:gd name="connsiteY1831" fmla="*/ 9109975 h 10285413"/>
              <a:gd name="connsiteX1832" fmla="*/ 3458395 w 7497054"/>
              <a:gd name="connsiteY1832" fmla="*/ 9109975 h 10285413"/>
              <a:gd name="connsiteX1833" fmla="*/ 3449691 w 7497054"/>
              <a:gd name="connsiteY1833" fmla="*/ 9107074 h 10285413"/>
              <a:gd name="connsiteX1834" fmla="*/ 5477724 w 7497054"/>
              <a:gd name="connsiteY1834" fmla="*/ 9098371 h 10285413"/>
              <a:gd name="connsiteX1835" fmla="*/ 5471921 w 7497054"/>
              <a:gd name="connsiteY1835" fmla="*/ 9109975 h 10285413"/>
              <a:gd name="connsiteX1836" fmla="*/ 5466118 w 7497054"/>
              <a:gd name="connsiteY1836" fmla="*/ 9104172 h 10285413"/>
              <a:gd name="connsiteX1837" fmla="*/ 5477724 w 7497054"/>
              <a:gd name="connsiteY1837" fmla="*/ 9098371 h 10285413"/>
              <a:gd name="connsiteX1838" fmla="*/ 4328796 w 7497054"/>
              <a:gd name="connsiteY1838" fmla="*/ 9098371 h 10285413"/>
              <a:gd name="connsiteX1839" fmla="*/ 4340400 w 7497054"/>
              <a:gd name="connsiteY1839" fmla="*/ 9098371 h 10285413"/>
              <a:gd name="connsiteX1840" fmla="*/ 4352007 w 7497054"/>
              <a:gd name="connsiteY1840" fmla="*/ 9109975 h 10285413"/>
              <a:gd name="connsiteX1841" fmla="*/ 4352007 w 7497054"/>
              <a:gd name="connsiteY1841" fmla="*/ 9121580 h 10285413"/>
              <a:gd name="connsiteX1842" fmla="*/ 4363612 w 7497054"/>
              <a:gd name="connsiteY1842" fmla="*/ 9121580 h 10285413"/>
              <a:gd name="connsiteX1843" fmla="*/ 4352007 w 7497054"/>
              <a:gd name="connsiteY1843" fmla="*/ 9133186 h 10285413"/>
              <a:gd name="connsiteX1844" fmla="*/ 4328796 w 7497054"/>
              <a:gd name="connsiteY1844" fmla="*/ 9098371 h 10285413"/>
              <a:gd name="connsiteX1845" fmla="*/ 3760135 w 7497054"/>
              <a:gd name="connsiteY1845" fmla="*/ 9098371 h 10285413"/>
              <a:gd name="connsiteX1846" fmla="*/ 3760135 w 7497054"/>
              <a:gd name="connsiteY1846" fmla="*/ 9121580 h 10285413"/>
              <a:gd name="connsiteX1847" fmla="*/ 3783346 w 7497054"/>
              <a:gd name="connsiteY1847" fmla="*/ 9133186 h 10285413"/>
              <a:gd name="connsiteX1848" fmla="*/ 3649882 w 7497054"/>
              <a:gd name="connsiteY1848" fmla="*/ 9098371 h 10285413"/>
              <a:gd name="connsiteX1849" fmla="*/ 3655686 w 7497054"/>
              <a:gd name="connsiteY1849" fmla="*/ 9098371 h 10285413"/>
              <a:gd name="connsiteX1850" fmla="*/ 3644081 w 7497054"/>
              <a:gd name="connsiteY1850" fmla="*/ 9109975 h 10285413"/>
              <a:gd name="connsiteX1851" fmla="*/ 3649882 w 7497054"/>
              <a:gd name="connsiteY1851" fmla="*/ 9098371 h 10285413"/>
              <a:gd name="connsiteX1852" fmla="*/ 2672133 w 7497054"/>
              <a:gd name="connsiteY1852" fmla="*/ 9079510 h 10285413"/>
              <a:gd name="connsiteX1853" fmla="*/ 2680836 w 7497054"/>
              <a:gd name="connsiteY1853" fmla="*/ 9086765 h 10285413"/>
              <a:gd name="connsiteX1854" fmla="*/ 2669231 w 7497054"/>
              <a:gd name="connsiteY1854" fmla="*/ 9086765 h 10285413"/>
              <a:gd name="connsiteX1855" fmla="*/ 2669231 w 7497054"/>
              <a:gd name="connsiteY1855" fmla="*/ 9080963 h 10285413"/>
              <a:gd name="connsiteX1856" fmla="*/ 2672133 w 7497054"/>
              <a:gd name="connsiteY1856" fmla="*/ 9079510 h 10285413"/>
              <a:gd name="connsiteX1857" fmla="*/ 5384883 w 7497054"/>
              <a:gd name="connsiteY1857" fmla="*/ 9075159 h 10285413"/>
              <a:gd name="connsiteX1858" fmla="*/ 5396487 w 7497054"/>
              <a:gd name="connsiteY1858" fmla="*/ 9092568 h 10285413"/>
              <a:gd name="connsiteX1859" fmla="*/ 5408093 w 7497054"/>
              <a:gd name="connsiteY1859" fmla="*/ 9098371 h 10285413"/>
              <a:gd name="connsiteX1860" fmla="*/ 5408093 w 7497054"/>
              <a:gd name="connsiteY1860" fmla="*/ 9086765 h 10285413"/>
              <a:gd name="connsiteX1861" fmla="*/ 5222407 w 7497054"/>
              <a:gd name="connsiteY1861" fmla="*/ 9075159 h 10285413"/>
              <a:gd name="connsiteX1862" fmla="*/ 5257223 w 7497054"/>
              <a:gd name="connsiteY1862" fmla="*/ 9133186 h 10285413"/>
              <a:gd name="connsiteX1863" fmla="*/ 5257223 w 7497054"/>
              <a:gd name="connsiteY1863" fmla="*/ 9121580 h 10285413"/>
              <a:gd name="connsiteX1864" fmla="*/ 5245619 w 7497054"/>
              <a:gd name="connsiteY1864" fmla="*/ 9098371 h 10285413"/>
              <a:gd name="connsiteX1865" fmla="*/ 4444849 w 7497054"/>
              <a:gd name="connsiteY1865" fmla="*/ 9075159 h 10285413"/>
              <a:gd name="connsiteX1866" fmla="*/ 4444849 w 7497054"/>
              <a:gd name="connsiteY1866" fmla="*/ 9086765 h 10285413"/>
              <a:gd name="connsiteX1867" fmla="*/ 4456454 w 7497054"/>
              <a:gd name="connsiteY1867" fmla="*/ 9098371 h 10285413"/>
              <a:gd name="connsiteX1868" fmla="*/ 4456454 w 7497054"/>
              <a:gd name="connsiteY1868" fmla="*/ 9086765 h 10285413"/>
              <a:gd name="connsiteX1869" fmla="*/ 4450652 w 7497054"/>
              <a:gd name="connsiteY1869" fmla="*/ 9080963 h 10285413"/>
              <a:gd name="connsiteX1870" fmla="*/ 4444849 w 7497054"/>
              <a:gd name="connsiteY1870" fmla="*/ 9075159 h 10285413"/>
              <a:gd name="connsiteX1871" fmla="*/ 2738862 w 7497054"/>
              <a:gd name="connsiteY1871" fmla="*/ 9075159 h 10285413"/>
              <a:gd name="connsiteX1872" fmla="*/ 2750467 w 7497054"/>
              <a:gd name="connsiteY1872" fmla="*/ 9086765 h 10285413"/>
              <a:gd name="connsiteX1873" fmla="*/ 2750467 w 7497054"/>
              <a:gd name="connsiteY1873" fmla="*/ 9109975 h 10285413"/>
              <a:gd name="connsiteX1874" fmla="*/ 2762074 w 7497054"/>
              <a:gd name="connsiteY1874" fmla="*/ 9133186 h 10285413"/>
              <a:gd name="connsiteX1875" fmla="*/ 2773679 w 7497054"/>
              <a:gd name="connsiteY1875" fmla="*/ 9121580 h 10285413"/>
              <a:gd name="connsiteX1876" fmla="*/ 2750467 w 7497054"/>
              <a:gd name="connsiteY1876" fmla="*/ 9086765 h 10285413"/>
              <a:gd name="connsiteX1877" fmla="*/ 2750467 w 7497054"/>
              <a:gd name="connsiteY1877" fmla="*/ 9075159 h 10285413"/>
              <a:gd name="connsiteX1878" fmla="*/ 2738862 w 7497054"/>
              <a:gd name="connsiteY1878" fmla="*/ 9075159 h 10285413"/>
              <a:gd name="connsiteX1879" fmla="*/ 4537693 w 7497054"/>
              <a:gd name="connsiteY1879" fmla="*/ 9063553 h 10285413"/>
              <a:gd name="connsiteX1880" fmla="*/ 4537693 w 7497054"/>
              <a:gd name="connsiteY1880" fmla="*/ 9075159 h 10285413"/>
              <a:gd name="connsiteX1881" fmla="*/ 4549297 w 7497054"/>
              <a:gd name="connsiteY1881" fmla="*/ 9075159 h 10285413"/>
              <a:gd name="connsiteX1882" fmla="*/ 4549297 w 7497054"/>
              <a:gd name="connsiteY1882" fmla="*/ 9063553 h 10285413"/>
              <a:gd name="connsiteX1883" fmla="*/ 4537693 w 7497054"/>
              <a:gd name="connsiteY1883" fmla="*/ 9063553 h 10285413"/>
              <a:gd name="connsiteX1884" fmla="*/ 4177925 w 7497054"/>
              <a:gd name="connsiteY1884" fmla="*/ 9063553 h 10285413"/>
              <a:gd name="connsiteX1885" fmla="*/ 4177925 w 7497054"/>
              <a:gd name="connsiteY1885" fmla="*/ 9075159 h 10285413"/>
              <a:gd name="connsiteX1886" fmla="*/ 4189531 w 7497054"/>
              <a:gd name="connsiteY1886" fmla="*/ 9086765 h 10285413"/>
              <a:gd name="connsiteX1887" fmla="*/ 4189531 w 7497054"/>
              <a:gd name="connsiteY1887" fmla="*/ 9075159 h 10285413"/>
              <a:gd name="connsiteX1888" fmla="*/ 4177925 w 7497054"/>
              <a:gd name="connsiteY1888" fmla="*/ 9063553 h 10285413"/>
              <a:gd name="connsiteX1889" fmla="*/ 4073478 w 7497054"/>
              <a:gd name="connsiteY1889" fmla="*/ 9063553 h 10285413"/>
              <a:gd name="connsiteX1890" fmla="*/ 4073478 w 7497054"/>
              <a:gd name="connsiteY1890" fmla="*/ 9075159 h 10285413"/>
              <a:gd name="connsiteX1891" fmla="*/ 4079280 w 7497054"/>
              <a:gd name="connsiteY1891" fmla="*/ 9080963 h 10285413"/>
              <a:gd name="connsiteX1892" fmla="*/ 4085083 w 7497054"/>
              <a:gd name="connsiteY1892" fmla="*/ 9086765 h 10285413"/>
              <a:gd name="connsiteX1893" fmla="*/ 4085083 w 7497054"/>
              <a:gd name="connsiteY1893" fmla="*/ 9075159 h 10285413"/>
              <a:gd name="connsiteX1894" fmla="*/ 4073478 w 7497054"/>
              <a:gd name="connsiteY1894" fmla="*/ 9063553 h 10285413"/>
              <a:gd name="connsiteX1895" fmla="*/ 4665352 w 7497054"/>
              <a:gd name="connsiteY1895" fmla="*/ 9051948 h 10285413"/>
              <a:gd name="connsiteX1896" fmla="*/ 4676956 w 7497054"/>
              <a:gd name="connsiteY1896" fmla="*/ 9109975 h 10285413"/>
              <a:gd name="connsiteX1897" fmla="*/ 4694364 w 7497054"/>
              <a:gd name="connsiteY1897" fmla="*/ 9144790 h 10285413"/>
              <a:gd name="connsiteX1898" fmla="*/ 4700167 w 7497054"/>
              <a:gd name="connsiteY1898" fmla="*/ 9156398 h 10285413"/>
              <a:gd name="connsiteX1899" fmla="*/ 4700167 w 7497054"/>
              <a:gd name="connsiteY1899" fmla="*/ 9144790 h 10285413"/>
              <a:gd name="connsiteX1900" fmla="*/ 4700167 w 7497054"/>
              <a:gd name="connsiteY1900" fmla="*/ 9133186 h 10285413"/>
              <a:gd name="connsiteX1901" fmla="*/ 4723379 w 7497054"/>
              <a:gd name="connsiteY1901" fmla="*/ 9179607 h 10285413"/>
              <a:gd name="connsiteX1902" fmla="*/ 4758194 w 7497054"/>
              <a:gd name="connsiteY1902" fmla="*/ 9226027 h 10285413"/>
              <a:gd name="connsiteX1903" fmla="*/ 4746588 w 7497054"/>
              <a:gd name="connsiteY1903" fmla="*/ 9191213 h 10285413"/>
              <a:gd name="connsiteX1904" fmla="*/ 4700167 w 7497054"/>
              <a:gd name="connsiteY1904" fmla="*/ 9075159 h 10285413"/>
              <a:gd name="connsiteX1905" fmla="*/ 4665352 w 7497054"/>
              <a:gd name="connsiteY1905" fmla="*/ 9051948 h 10285413"/>
              <a:gd name="connsiteX1906" fmla="*/ 4630535 w 7497054"/>
              <a:gd name="connsiteY1906" fmla="*/ 9051948 h 10285413"/>
              <a:gd name="connsiteX1907" fmla="*/ 4642140 w 7497054"/>
              <a:gd name="connsiteY1907" fmla="*/ 9063553 h 10285413"/>
              <a:gd name="connsiteX1908" fmla="*/ 4642140 w 7497054"/>
              <a:gd name="connsiteY1908" fmla="*/ 9051948 h 10285413"/>
              <a:gd name="connsiteX1909" fmla="*/ 4131504 w 7497054"/>
              <a:gd name="connsiteY1909" fmla="*/ 9051948 h 10285413"/>
              <a:gd name="connsiteX1910" fmla="*/ 4143110 w 7497054"/>
              <a:gd name="connsiteY1910" fmla="*/ 9063553 h 10285413"/>
              <a:gd name="connsiteX1911" fmla="*/ 4131504 w 7497054"/>
              <a:gd name="connsiteY1911" fmla="*/ 9063553 h 10285413"/>
              <a:gd name="connsiteX1912" fmla="*/ 3423578 w 7497054"/>
              <a:gd name="connsiteY1912" fmla="*/ 9051948 h 10285413"/>
              <a:gd name="connsiteX1913" fmla="*/ 3435183 w 7497054"/>
              <a:gd name="connsiteY1913" fmla="*/ 9063553 h 10285413"/>
              <a:gd name="connsiteX1914" fmla="*/ 3446790 w 7497054"/>
              <a:gd name="connsiteY1914" fmla="*/ 9092568 h 10285413"/>
              <a:gd name="connsiteX1915" fmla="*/ 3452590 w 7497054"/>
              <a:gd name="connsiteY1915" fmla="*/ 9098371 h 10285413"/>
              <a:gd name="connsiteX1916" fmla="*/ 3446790 w 7497054"/>
              <a:gd name="connsiteY1916" fmla="*/ 9075159 h 10285413"/>
              <a:gd name="connsiteX1917" fmla="*/ 3423578 w 7497054"/>
              <a:gd name="connsiteY1917" fmla="*/ 9051948 h 10285413"/>
              <a:gd name="connsiteX1918" fmla="*/ 4000946 w 7497054"/>
              <a:gd name="connsiteY1918" fmla="*/ 9046145 h 10285413"/>
              <a:gd name="connsiteX1919" fmla="*/ 3992241 w 7497054"/>
              <a:gd name="connsiteY1919" fmla="*/ 9051948 h 10285413"/>
              <a:gd name="connsiteX1920" fmla="*/ 4003845 w 7497054"/>
              <a:gd name="connsiteY1920" fmla="*/ 9051948 h 10285413"/>
              <a:gd name="connsiteX1921" fmla="*/ 4000946 w 7497054"/>
              <a:gd name="connsiteY1921" fmla="*/ 9046145 h 10285413"/>
              <a:gd name="connsiteX1922" fmla="*/ 4526087 w 7497054"/>
              <a:gd name="connsiteY1922" fmla="*/ 9040344 h 10285413"/>
              <a:gd name="connsiteX1923" fmla="*/ 4514480 w 7497054"/>
              <a:gd name="connsiteY1923" fmla="*/ 9051948 h 10285413"/>
              <a:gd name="connsiteX1924" fmla="*/ 4514480 w 7497054"/>
              <a:gd name="connsiteY1924" fmla="*/ 9063553 h 10285413"/>
              <a:gd name="connsiteX1925" fmla="*/ 3829765 w 7497054"/>
              <a:gd name="connsiteY1925" fmla="*/ 9040344 h 10285413"/>
              <a:gd name="connsiteX1926" fmla="*/ 3829765 w 7497054"/>
              <a:gd name="connsiteY1926" fmla="*/ 9051948 h 10285413"/>
              <a:gd name="connsiteX1927" fmla="*/ 3841372 w 7497054"/>
              <a:gd name="connsiteY1927" fmla="*/ 9051948 h 10285413"/>
              <a:gd name="connsiteX1928" fmla="*/ 3829765 w 7497054"/>
              <a:gd name="connsiteY1928" fmla="*/ 9040344 h 10285413"/>
              <a:gd name="connsiteX1929" fmla="*/ 3667291 w 7497054"/>
              <a:gd name="connsiteY1929" fmla="*/ 9028738 h 10285413"/>
              <a:gd name="connsiteX1930" fmla="*/ 3667291 w 7497054"/>
              <a:gd name="connsiteY1930" fmla="*/ 9034541 h 10285413"/>
              <a:gd name="connsiteX1931" fmla="*/ 3673093 w 7497054"/>
              <a:gd name="connsiteY1931" fmla="*/ 9051948 h 10285413"/>
              <a:gd name="connsiteX1932" fmla="*/ 3684699 w 7497054"/>
              <a:gd name="connsiteY1932" fmla="*/ 9080963 h 10285413"/>
              <a:gd name="connsiteX1933" fmla="*/ 3713713 w 7497054"/>
              <a:gd name="connsiteY1933" fmla="*/ 9133186 h 10285413"/>
              <a:gd name="connsiteX1934" fmla="*/ 3760135 w 7497054"/>
              <a:gd name="connsiteY1934" fmla="*/ 9214424 h 10285413"/>
              <a:gd name="connsiteX1935" fmla="*/ 3763418 w 7497054"/>
              <a:gd name="connsiteY1935" fmla="*/ 9219678 h 10285413"/>
              <a:gd name="connsiteX1936" fmla="*/ 3762311 w 7497054"/>
              <a:gd name="connsiteY1936" fmla="*/ 9216599 h 10285413"/>
              <a:gd name="connsiteX1937" fmla="*/ 3760135 w 7497054"/>
              <a:gd name="connsiteY1937" fmla="*/ 9191213 h 10285413"/>
              <a:gd name="connsiteX1938" fmla="*/ 3771740 w 7497054"/>
              <a:gd name="connsiteY1938" fmla="*/ 9191213 h 10285413"/>
              <a:gd name="connsiteX1939" fmla="*/ 3760135 w 7497054"/>
              <a:gd name="connsiteY1939" fmla="*/ 9179607 h 10285413"/>
              <a:gd name="connsiteX1940" fmla="*/ 3748528 w 7497054"/>
              <a:gd name="connsiteY1940" fmla="*/ 9168002 h 10285413"/>
              <a:gd name="connsiteX1941" fmla="*/ 3736923 w 7497054"/>
              <a:gd name="connsiteY1941" fmla="*/ 9150595 h 10285413"/>
              <a:gd name="connsiteX1942" fmla="*/ 3731120 w 7497054"/>
              <a:gd name="connsiteY1942" fmla="*/ 9144790 h 10285413"/>
              <a:gd name="connsiteX1943" fmla="*/ 3725318 w 7497054"/>
              <a:gd name="connsiteY1943" fmla="*/ 9133186 h 10285413"/>
              <a:gd name="connsiteX1944" fmla="*/ 3713713 w 7497054"/>
              <a:gd name="connsiteY1944" fmla="*/ 9109975 h 10285413"/>
              <a:gd name="connsiteX1945" fmla="*/ 3690501 w 7497054"/>
              <a:gd name="connsiteY1945" fmla="*/ 9063553 h 10285413"/>
              <a:gd name="connsiteX1946" fmla="*/ 3684699 w 7497054"/>
              <a:gd name="connsiteY1946" fmla="*/ 9051948 h 10285413"/>
              <a:gd name="connsiteX1947" fmla="*/ 3678896 w 7497054"/>
              <a:gd name="connsiteY1947" fmla="*/ 9040344 h 10285413"/>
              <a:gd name="connsiteX1948" fmla="*/ 3678896 w 7497054"/>
              <a:gd name="connsiteY1948" fmla="*/ 9034541 h 10285413"/>
              <a:gd name="connsiteX1949" fmla="*/ 3667291 w 7497054"/>
              <a:gd name="connsiteY1949" fmla="*/ 9028738 h 10285413"/>
              <a:gd name="connsiteX1950" fmla="*/ 3609264 w 7497054"/>
              <a:gd name="connsiteY1950" fmla="*/ 9028738 h 10285413"/>
              <a:gd name="connsiteX1951" fmla="*/ 3620869 w 7497054"/>
              <a:gd name="connsiteY1951" fmla="*/ 9028738 h 10285413"/>
              <a:gd name="connsiteX1952" fmla="*/ 3620869 w 7497054"/>
              <a:gd name="connsiteY1952" fmla="*/ 9040344 h 10285413"/>
              <a:gd name="connsiteX1953" fmla="*/ 3620869 w 7497054"/>
              <a:gd name="connsiteY1953" fmla="*/ 9051948 h 10285413"/>
              <a:gd name="connsiteX1954" fmla="*/ 3609264 w 7497054"/>
              <a:gd name="connsiteY1954" fmla="*/ 9040344 h 10285413"/>
              <a:gd name="connsiteX1955" fmla="*/ 3609264 w 7497054"/>
              <a:gd name="connsiteY1955" fmla="*/ 9028738 h 10285413"/>
              <a:gd name="connsiteX1956" fmla="*/ 2762074 w 7497054"/>
              <a:gd name="connsiteY1956" fmla="*/ 9028738 h 10285413"/>
              <a:gd name="connsiteX1957" fmla="*/ 2773679 w 7497054"/>
              <a:gd name="connsiteY1957" fmla="*/ 9040344 h 10285413"/>
              <a:gd name="connsiteX1958" fmla="*/ 2773679 w 7497054"/>
              <a:gd name="connsiteY1958" fmla="*/ 9028738 h 10285413"/>
              <a:gd name="connsiteX1959" fmla="*/ 2599598 w 7497054"/>
              <a:gd name="connsiteY1959" fmla="*/ 9017132 h 10285413"/>
              <a:gd name="connsiteX1960" fmla="*/ 2611203 w 7497054"/>
              <a:gd name="connsiteY1960" fmla="*/ 9017132 h 10285413"/>
              <a:gd name="connsiteX1961" fmla="*/ 2599598 w 7497054"/>
              <a:gd name="connsiteY1961" fmla="*/ 9028738 h 10285413"/>
              <a:gd name="connsiteX1962" fmla="*/ 3597659 w 7497054"/>
              <a:gd name="connsiteY1962" fmla="*/ 9005526 h 10285413"/>
              <a:gd name="connsiteX1963" fmla="*/ 3609264 w 7497054"/>
              <a:gd name="connsiteY1963" fmla="*/ 9017132 h 10285413"/>
              <a:gd name="connsiteX1964" fmla="*/ 3597659 w 7497054"/>
              <a:gd name="connsiteY1964" fmla="*/ 9017132 h 10285413"/>
              <a:gd name="connsiteX1965" fmla="*/ 2484996 w 7497054"/>
              <a:gd name="connsiteY1965" fmla="*/ 8998275 h 10285413"/>
              <a:gd name="connsiteX1966" fmla="*/ 2489349 w 7497054"/>
              <a:gd name="connsiteY1966" fmla="*/ 8999725 h 10285413"/>
              <a:gd name="connsiteX1967" fmla="*/ 2495151 w 7497054"/>
              <a:gd name="connsiteY1967" fmla="*/ 9005526 h 10285413"/>
              <a:gd name="connsiteX1968" fmla="*/ 2483545 w 7497054"/>
              <a:gd name="connsiteY1968" fmla="*/ 9005526 h 10285413"/>
              <a:gd name="connsiteX1969" fmla="*/ 2484996 w 7497054"/>
              <a:gd name="connsiteY1969" fmla="*/ 8998275 h 10285413"/>
              <a:gd name="connsiteX1970" fmla="*/ 4491270 w 7497054"/>
              <a:gd name="connsiteY1970" fmla="*/ 8993922 h 10285413"/>
              <a:gd name="connsiteX1971" fmla="*/ 4491270 w 7497054"/>
              <a:gd name="connsiteY1971" fmla="*/ 9005526 h 10285413"/>
              <a:gd name="connsiteX1972" fmla="*/ 4514480 w 7497054"/>
              <a:gd name="connsiteY1972" fmla="*/ 9017132 h 10285413"/>
              <a:gd name="connsiteX1973" fmla="*/ 4491270 w 7497054"/>
              <a:gd name="connsiteY1973" fmla="*/ 8993922 h 10285413"/>
              <a:gd name="connsiteX1974" fmla="*/ 2692442 w 7497054"/>
              <a:gd name="connsiteY1974" fmla="*/ 8993922 h 10285413"/>
              <a:gd name="connsiteX1975" fmla="*/ 2704047 w 7497054"/>
              <a:gd name="connsiteY1975" fmla="*/ 9005526 h 10285413"/>
              <a:gd name="connsiteX1976" fmla="*/ 2704047 w 7497054"/>
              <a:gd name="connsiteY1976" fmla="*/ 8993922 h 10285413"/>
              <a:gd name="connsiteX1977" fmla="*/ 2692442 w 7497054"/>
              <a:gd name="connsiteY1977" fmla="*/ 8993922 h 10285413"/>
              <a:gd name="connsiteX1978" fmla="*/ 4027057 w 7497054"/>
              <a:gd name="connsiteY1978" fmla="*/ 8982317 h 10285413"/>
              <a:gd name="connsiteX1979" fmla="*/ 4027057 w 7497054"/>
              <a:gd name="connsiteY1979" fmla="*/ 8993922 h 10285413"/>
              <a:gd name="connsiteX1980" fmla="*/ 4038662 w 7497054"/>
              <a:gd name="connsiteY1980" fmla="*/ 8982317 h 10285413"/>
              <a:gd name="connsiteX1981" fmla="*/ 3586054 w 7497054"/>
              <a:gd name="connsiteY1981" fmla="*/ 8970711 h 10285413"/>
              <a:gd name="connsiteX1982" fmla="*/ 3597659 w 7497054"/>
              <a:gd name="connsiteY1982" fmla="*/ 8993922 h 10285413"/>
              <a:gd name="connsiteX1983" fmla="*/ 3574447 w 7497054"/>
              <a:gd name="connsiteY1983" fmla="*/ 8982317 h 10285413"/>
              <a:gd name="connsiteX1984" fmla="*/ 4386822 w 7497054"/>
              <a:gd name="connsiteY1984" fmla="*/ 8959107 h 10285413"/>
              <a:gd name="connsiteX1985" fmla="*/ 4398427 w 7497054"/>
              <a:gd name="connsiteY1985" fmla="*/ 8993922 h 10285413"/>
              <a:gd name="connsiteX1986" fmla="*/ 4398427 w 7497054"/>
              <a:gd name="connsiteY1986" fmla="*/ 9017132 h 10285413"/>
              <a:gd name="connsiteX1987" fmla="*/ 4410034 w 7497054"/>
              <a:gd name="connsiteY1987" fmla="*/ 9028738 h 10285413"/>
              <a:gd name="connsiteX1988" fmla="*/ 4421639 w 7497054"/>
              <a:gd name="connsiteY1988" fmla="*/ 9040344 h 10285413"/>
              <a:gd name="connsiteX1989" fmla="*/ 4421639 w 7497054"/>
              <a:gd name="connsiteY1989" fmla="*/ 9028738 h 10285413"/>
              <a:gd name="connsiteX1990" fmla="*/ 4421639 w 7497054"/>
              <a:gd name="connsiteY1990" fmla="*/ 9017132 h 10285413"/>
              <a:gd name="connsiteX1991" fmla="*/ 4410034 w 7497054"/>
              <a:gd name="connsiteY1991" fmla="*/ 8988119 h 10285413"/>
              <a:gd name="connsiteX1992" fmla="*/ 4398427 w 7497054"/>
              <a:gd name="connsiteY1992" fmla="*/ 8964908 h 10285413"/>
              <a:gd name="connsiteX1993" fmla="*/ 4386822 w 7497054"/>
              <a:gd name="connsiteY1993" fmla="*/ 8959107 h 10285413"/>
              <a:gd name="connsiteX1994" fmla="*/ 3621762 w 7497054"/>
              <a:gd name="connsiteY1994" fmla="*/ 8948392 h 10285413"/>
              <a:gd name="connsiteX1995" fmla="*/ 3622319 w 7497054"/>
              <a:gd name="connsiteY1995" fmla="*/ 8949677 h 10285413"/>
              <a:gd name="connsiteX1996" fmla="*/ 3632474 w 7497054"/>
              <a:gd name="connsiteY1996" fmla="*/ 8970711 h 10285413"/>
              <a:gd name="connsiteX1997" fmla="*/ 3661488 w 7497054"/>
              <a:gd name="connsiteY1997" fmla="*/ 9017132 h 10285413"/>
              <a:gd name="connsiteX1998" fmla="*/ 3667291 w 7497054"/>
              <a:gd name="connsiteY1998" fmla="*/ 9005526 h 10285413"/>
              <a:gd name="connsiteX1999" fmla="*/ 3661488 w 7497054"/>
              <a:gd name="connsiteY1999" fmla="*/ 8993922 h 10285413"/>
              <a:gd name="connsiteX2000" fmla="*/ 3644081 w 7497054"/>
              <a:gd name="connsiteY2000" fmla="*/ 8970711 h 10285413"/>
              <a:gd name="connsiteX2001" fmla="*/ 4003845 w 7497054"/>
              <a:gd name="connsiteY2001" fmla="*/ 8947499 h 10285413"/>
              <a:gd name="connsiteX2002" fmla="*/ 4015451 w 7497054"/>
              <a:gd name="connsiteY2002" fmla="*/ 8959107 h 10285413"/>
              <a:gd name="connsiteX2003" fmla="*/ 4015451 w 7497054"/>
              <a:gd name="connsiteY2003" fmla="*/ 8947499 h 10285413"/>
              <a:gd name="connsiteX2004" fmla="*/ 3691954 w 7497054"/>
              <a:gd name="connsiteY2004" fmla="*/ 8941698 h 10285413"/>
              <a:gd name="connsiteX2005" fmla="*/ 3684699 w 7497054"/>
              <a:gd name="connsiteY2005" fmla="*/ 8947499 h 10285413"/>
              <a:gd name="connsiteX2006" fmla="*/ 3684699 w 7497054"/>
              <a:gd name="connsiteY2006" fmla="*/ 8970711 h 10285413"/>
              <a:gd name="connsiteX2007" fmla="*/ 3696303 w 7497054"/>
              <a:gd name="connsiteY2007" fmla="*/ 8988119 h 10285413"/>
              <a:gd name="connsiteX2008" fmla="*/ 3707908 w 7497054"/>
              <a:gd name="connsiteY2008" fmla="*/ 8993922 h 10285413"/>
              <a:gd name="connsiteX2009" fmla="*/ 3702106 w 7497054"/>
              <a:gd name="connsiteY2009" fmla="*/ 8982317 h 10285413"/>
              <a:gd name="connsiteX2010" fmla="*/ 3702106 w 7497054"/>
              <a:gd name="connsiteY2010" fmla="*/ 8964908 h 10285413"/>
              <a:gd name="connsiteX2011" fmla="*/ 3702106 w 7497054"/>
              <a:gd name="connsiteY2011" fmla="*/ 8947499 h 10285413"/>
              <a:gd name="connsiteX2012" fmla="*/ 3691954 w 7497054"/>
              <a:gd name="connsiteY2012" fmla="*/ 8941698 h 10285413"/>
              <a:gd name="connsiteX2013" fmla="*/ 3446790 w 7497054"/>
              <a:gd name="connsiteY2013" fmla="*/ 8935895 h 10285413"/>
              <a:gd name="connsiteX2014" fmla="*/ 3458395 w 7497054"/>
              <a:gd name="connsiteY2014" fmla="*/ 8970711 h 10285413"/>
              <a:gd name="connsiteX2015" fmla="*/ 3458395 w 7497054"/>
              <a:gd name="connsiteY2015" fmla="*/ 8959107 h 10285413"/>
              <a:gd name="connsiteX2016" fmla="*/ 3446790 w 7497054"/>
              <a:gd name="connsiteY2016" fmla="*/ 8935895 h 10285413"/>
              <a:gd name="connsiteX2017" fmla="*/ 5466118 w 7497054"/>
              <a:gd name="connsiteY2017" fmla="*/ 8924290 h 10285413"/>
              <a:gd name="connsiteX2018" fmla="*/ 5477724 w 7497054"/>
              <a:gd name="connsiteY2018" fmla="*/ 8947499 h 10285413"/>
              <a:gd name="connsiteX2019" fmla="*/ 5466118 w 7497054"/>
              <a:gd name="connsiteY2019" fmla="*/ 8924290 h 10285413"/>
              <a:gd name="connsiteX2020" fmla="*/ 5500935 w 7497054"/>
              <a:gd name="connsiteY2020" fmla="*/ 8912684 h 10285413"/>
              <a:gd name="connsiteX2021" fmla="*/ 5512541 w 7497054"/>
              <a:gd name="connsiteY2021" fmla="*/ 8912684 h 10285413"/>
              <a:gd name="connsiteX2022" fmla="*/ 5500935 w 7497054"/>
              <a:gd name="connsiteY2022" fmla="*/ 8924290 h 10285413"/>
              <a:gd name="connsiteX2023" fmla="*/ 5500935 w 7497054"/>
              <a:gd name="connsiteY2023" fmla="*/ 8912684 h 10285413"/>
              <a:gd name="connsiteX2024" fmla="*/ 4352007 w 7497054"/>
              <a:gd name="connsiteY2024" fmla="*/ 8912684 h 10285413"/>
              <a:gd name="connsiteX2025" fmla="*/ 4363612 w 7497054"/>
              <a:gd name="connsiteY2025" fmla="*/ 8924290 h 10285413"/>
              <a:gd name="connsiteX2026" fmla="*/ 4363612 w 7497054"/>
              <a:gd name="connsiteY2026" fmla="*/ 8912684 h 10285413"/>
              <a:gd name="connsiteX2027" fmla="*/ 4259163 w 7497054"/>
              <a:gd name="connsiteY2027" fmla="*/ 8912684 h 10285413"/>
              <a:gd name="connsiteX2028" fmla="*/ 4270769 w 7497054"/>
              <a:gd name="connsiteY2028" fmla="*/ 8959107 h 10285413"/>
              <a:gd name="connsiteX2029" fmla="*/ 4282375 w 7497054"/>
              <a:gd name="connsiteY2029" fmla="*/ 8959107 h 10285413"/>
              <a:gd name="connsiteX2030" fmla="*/ 4270769 w 7497054"/>
              <a:gd name="connsiteY2030" fmla="*/ 8935895 h 10285413"/>
              <a:gd name="connsiteX2031" fmla="*/ 4270769 w 7497054"/>
              <a:gd name="connsiteY2031" fmla="*/ 8924290 h 10285413"/>
              <a:gd name="connsiteX2032" fmla="*/ 4259163 w 7497054"/>
              <a:gd name="connsiteY2032" fmla="*/ 8912684 h 10285413"/>
              <a:gd name="connsiteX2033" fmla="*/ 3609264 w 7497054"/>
              <a:gd name="connsiteY2033" fmla="*/ 8912684 h 10285413"/>
              <a:gd name="connsiteX2034" fmla="*/ 3615066 w 7497054"/>
              <a:gd name="connsiteY2034" fmla="*/ 8932995 h 10285413"/>
              <a:gd name="connsiteX2035" fmla="*/ 3620869 w 7497054"/>
              <a:gd name="connsiteY2035" fmla="*/ 8946341 h 10285413"/>
              <a:gd name="connsiteX2036" fmla="*/ 3620869 w 7497054"/>
              <a:gd name="connsiteY2036" fmla="*/ 8924290 h 10285413"/>
              <a:gd name="connsiteX2037" fmla="*/ 3609264 w 7497054"/>
              <a:gd name="connsiteY2037" fmla="*/ 8912684 h 10285413"/>
              <a:gd name="connsiteX2038" fmla="*/ 5374021 w 7497054"/>
              <a:gd name="connsiteY2038" fmla="*/ 8901971 h 10285413"/>
              <a:gd name="connsiteX2039" fmla="*/ 5380530 w 7497054"/>
              <a:gd name="connsiteY2039" fmla="*/ 8909783 h 10285413"/>
              <a:gd name="connsiteX2040" fmla="*/ 5379080 w 7497054"/>
              <a:gd name="connsiteY2040" fmla="*/ 8912684 h 10285413"/>
              <a:gd name="connsiteX2041" fmla="*/ 5374727 w 7497054"/>
              <a:gd name="connsiteY2041" fmla="*/ 8908333 h 10285413"/>
              <a:gd name="connsiteX2042" fmla="*/ 5373857 w 7497054"/>
              <a:gd name="connsiteY2042" fmla="*/ 8900500 h 10285413"/>
              <a:gd name="connsiteX2043" fmla="*/ 5374021 w 7497054"/>
              <a:gd name="connsiteY2043" fmla="*/ 8901971 h 10285413"/>
              <a:gd name="connsiteX2044" fmla="*/ 5373277 w 7497054"/>
              <a:gd name="connsiteY2044" fmla="*/ 8901080 h 10285413"/>
              <a:gd name="connsiteX2045" fmla="*/ 4352007 w 7497054"/>
              <a:gd name="connsiteY2045" fmla="*/ 8889473 h 10285413"/>
              <a:gd name="connsiteX2046" fmla="*/ 4352007 w 7497054"/>
              <a:gd name="connsiteY2046" fmla="*/ 8901080 h 10285413"/>
              <a:gd name="connsiteX2047" fmla="*/ 4363612 w 7497054"/>
              <a:gd name="connsiteY2047" fmla="*/ 8901080 h 10285413"/>
              <a:gd name="connsiteX2048" fmla="*/ 4363612 w 7497054"/>
              <a:gd name="connsiteY2048" fmla="*/ 8889473 h 10285413"/>
              <a:gd name="connsiteX2049" fmla="*/ 4352007 w 7497054"/>
              <a:gd name="connsiteY2049" fmla="*/ 8889473 h 10285413"/>
              <a:gd name="connsiteX2050" fmla="*/ 2587994 w 7497054"/>
              <a:gd name="connsiteY2050" fmla="*/ 8889473 h 10285413"/>
              <a:gd name="connsiteX2051" fmla="*/ 2611203 w 7497054"/>
              <a:gd name="connsiteY2051" fmla="*/ 8912684 h 10285413"/>
              <a:gd name="connsiteX2052" fmla="*/ 2611203 w 7497054"/>
              <a:gd name="connsiteY2052" fmla="*/ 8924290 h 10285413"/>
              <a:gd name="connsiteX2053" fmla="*/ 2611203 w 7497054"/>
              <a:gd name="connsiteY2053" fmla="*/ 8935895 h 10285413"/>
              <a:gd name="connsiteX2054" fmla="*/ 2611203 w 7497054"/>
              <a:gd name="connsiteY2054" fmla="*/ 8959107 h 10285413"/>
              <a:gd name="connsiteX2055" fmla="*/ 2622810 w 7497054"/>
              <a:gd name="connsiteY2055" fmla="*/ 8970711 h 10285413"/>
              <a:gd name="connsiteX2056" fmla="*/ 2622810 w 7497054"/>
              <a:gd name="connsiteY2056" fmla="*/ 8982317 h 10285413"/>
              <a:gd name="connsiteX2057" fmla="*/ 2628613 w 7497054"/>
              <a:gd name="connsiteY2057" fmla="*/ 8988119 h 10285413"/>
              <a:gd name="connsiteX2058" fmla="*/ 2640218 w 7497054"/>
              <a:gd name="connsiteY2058" fmla="*/ 8993922 h 10285413"/>
              <a:gd name="connsiteX2059" fmla="*/ 2646021 w 7497054"/>
              <a:gd name="connsiteY2059" fmla="*/ 9005526 h 10285413"/>
              <a:gd name="connsiteX2060" fmla="*/ 2657625 w 7497054"/>
              <a:gd name="connsiteY2060" fmla="*/ 9005526 h 10285413"/>
              <a:gd name="connsiteX2061" fmla="*/ 2646021 w 7497054"/>
              <a:gd name="connsiteY2061" fmla="*/ 9017132 h 10285413"/>
              <a:gd name="connsiteX2062" fmla="*/ 2622810 w 7497054"/>
              <a:gd name="connsiteY2062" fmla="*/ 8993922 h 10285413"/>
              <a:gd name="connsiteX2063" fmla="*/ 2611203 w 7497054"/>
              <a:gd name="connsiteY2063" fmla="*/ 8970711 h 10285413"/>
              <a:gd name="connsiteX2064" fmla="*/ 2605401 w 7497054"/>
              <a:gd name="connsiteY2064" fmla="*/ 8959107 h 10285413"/>
              <a:gd name="connsiteX2065" fmla="*/ 2599598 w 7497054"/>
              <a:gd name="connsiteY2065" fmla="*/ 8947499 h 10285413"/>
              <a:gd name="connsiteX2066" fmla="*/ 2599598 w 7497054"/>
              <a:gd name="connsiteY2066" fmla="*/ 8935895 h 10285413"/>
              <a:gd name="connsiteX2067" fmla="*/ 2587994 w 7497054"/>
              <a:gd name="connsiteY2067" fmla="*/ 8901080 h 10285413"/>
              <a:gd name="connsiteX2068" fmla="*/ 2587994 w 7497054"/>
              <a:gd name="connsiteY2068" fmla="*/ 8889473 h 10285413"/>
              <a:gd name="connsiteX2069" fmla="*/ 5512541 w 7497054"/>
              <a:gd name="connsiteY2069" fmla="*/ 8877868 h 10285413"/>
              <a:gd name="connsiteX2070" fmla="*/ 5524145 w 7497054"/>
              <a:gd name="connsiteY2070" fmla="*/ 8889473 h 10285413"/>
              <a:gd name="connsiteX2071" fmla="*/ 5512541 w 7497054"/>
              <a:gd name="connsiteY2071" fmla="*/ 8889473 h 10285413"/>
              <a:gd name="connsiteX2072" fmla="*/ 5512541 w 7497054"/>
              <a:gd name="connsiteY2072" fmla="*/ 8877868 h 10285413"/>
              <a:gd name="connsiteX2073" fmla="*/ 5477724 w 7497054"/>
              <a:gd name="connsiteY2073" fmla="*/ 8877868 h 10285413"/>
              <a:gd name="connsiteX2074" fmla="*/ 5489330 w 7497054"/>
              <a:gd name="connsiteY2074" fmla="*/ 8877868 h 10285413"/>
              <a:gd name="connsiteX2075" fmla="*/ 5489330 w 7497054"/>
              <a:gd name="connsiteY2075" fmla="*/ 8889473 h 10285413"/>
              <a:gd name="connsiteX2076" fmla="*/ 5477724 w 7497054"/>
              <a:gd name="connsiteY2076" fmla="*/ 8889473 h 10285413"/>
              <a:gd name="connsiteX2077" fmla="*/ 5477724 w 7497054"/>
              <a:gd name="connsiteY2077" fmla="*/ 8877868 h 10285413"/>
              <a:gd name="connsiteX2078" fmla="*/ 3644081 w 7497054"/>
              <a:gd name="connsiteY2078" fmla="*/ 8866263 h 10285413"/>
              <a:gd name="connsiteX2079" fmla="*/ 3644081 w 7497054"/>
              <a:gd name="connsiteY2079" fmla="*/ 8877868 h 10285413"/>
              <a:gd name="connsiteX2080" fmla="*/ 3655686 w 7497054"/>
              <a:gd name="connsiteY2080" fmla="*/ 8877868 h 10285413"/>
              <a:gd name="connsiteX2081" fmla="*/ 3655686 w 7497054"/>
              <a:gd name="connsiteY2081" fmla="*/ 8866263 h 10285413"/>
              <a:gd name="connsiteX2082" fmla="*/ 3644081 w 7497054"/>
              <a:gd name="connsiteY2082" fmla="*/ 8866263 h 10285413"/>
              <a:gd name="connsiteX2083" fmla="*/ 2622810 w 7497054"/>
              <a:gd name="connsiteY2083" fmla="*/ 8866263 h 10285413"/>
              <a:gd name="connsiteX2084" fmla="*/ 2646021 w 7497054"/>
              <a:gd name="connsiteY2084" fmla="*/ 8901080 h 10285413"/>
              <a:gd name="connsiteX2085" fmla="*/ 2646021 w 7497054"/>
              <a:gd name="connsiteY2085" fmla="*/ 8889473 h 10285413"/>
              <a:gd name="connsiteX2086" fmla="*/ 3435183 w 7497054"/>
              <a:gd name="connsiteY2086" fmla="*/ 8796631 h 10285413"/>
              <a:gd name="connsiteX2087" fmla="*/ 3458395 w 7497054"/>
              <a:gd name="connsiteY2087" fmla="*/ 8819841 h 10285413"/>
              <a:gd name="connsiteX2088" fmla="*/ 3481605 w 7497054"/>
              <a:gd name="connsiteY2088" fmla="*/ 8854658 h 10285413"/>
              <a:gd name="connsiteX2089" fmla="*/ 3481605 w 7497054"/>
              <a:gd name="connsiteY2089" fmla="*/ 8866263 h 10285413"/>
              <a:gd name="connsiteX2090" fmla="*/ 3475802 w 7497054"/>
              <a:gd name="connsiteY2090" fmla="*/ 8860461 h 10285413"/>
              <a:gd name="connsiteX2091" fmla="*/ 3458395 w 7497054"/>
              <a:gd name="connsiteY2091" fmla="*/ 8831446 h 10285413"/>
              <a:gd name="connsiteX2092" fmla="*/ 3388763 w 7497054"/>
              <a:gd name="connsiteY2092" fmla="*/ 8796631 h 10285413"/>
              <a:gd name="connsiteX2093" fmla="*/ 3394565 w 7497054"/>
              <a:gd name="connsiteY2093" fmla="*/ 8796631 h 10285413"/>
              <a:gd name="connsiteX2094" fmla="*/ 3400368 w 7497054"/>
              <a:gd name="connsiteY2094" fmla="*/ 8808235 h 10285413"/>
              <a:gd name="connsiteX2095" fmla="*/ 3388763 w 7497054"/>
              <a:gd name="connsiteY2095" fmla="*/ 8802434 h 10285413"/>
              <a:gd name="connsiteX2096" fmla="*/ 3388763 w 7497054"/>
              <a:gd name="connsiteY2096" fmla="*/ 8796631 h 10285413"/>
              <a:gd name="connsiteX2097" fmla="*/ 2541572 w 7497054"/>
              <a:gd name="connsiteY2097" fmla="*/ 8796631 h 10285413"/>
              <a:gd name="connsiteX2098" fmla="*/ 2547375 w 7497054"/>
              <a:gd name="connsiteY2098" fmla="*/ 8802434 h 10285413"/>
              <a:gd name="connsiteX2099" fmla="*/ 2553176 w 7497054"/>
              <a:gd name="connsiteY2099" fmla="*/ 8808235 h 10285413"/>
              <a:gd name="connsiteX2100" fmla="*/ 2529967 w 7497054"/>
              <a:gd name="connsiteY2100" fmla="*/ 8808235 h 10285413"/>
              <a:gd name="connsiteX2101" fmla="*/ 5457415 w 7497054"/>
              <a:gd name="connsiteY2101" fmla="*/ 8790828 h 10285413"/>
              <a:gd name="connsiteX2102" fmla="*/ 5466118 w 7497054"/>
              <a:gd name="connsiteY2102" fmla="*/ 8796631 h 10285413"/>
              <a:gd name="connsiteX2103" fmla="*/ 5466118 w 7497054"/>
              <a:gd name="connsiteY2103" fmla="*/ 8808235 h 10285413"/>
              <a:gd name="connsiteX2104" fmla="*/ 5460317 w 7497054"/>
              <a:gd name="connsiteY2104" fmla="*/ 8808235 h 10285413"/>
              <a:gd name="connsiteX2105" fmla="*/ 5454514 w 7497054"/>
              <a:gd name="connsiteY2105" fmla="*/ 8796631 h 10285413"/>
              <a:gd name="connsiteX2106" fmla="*/ 5457415 w 7497054"/>
              <a:gd name="connsiteY2106" fmla="*/ 8790828 h 10285413"/>
              <a:gd name="connsiteX2107" fmla="*/ 3470002 w 7497054"/>
              <a:gd name="connsiteY2107" fmla="*/ 8785026 h 10285413"/>
              <a:gd name="connsiteX2108" fmla="*/ 3481605 w 7497054"/>
              <a:gd name="connsiteY2108" fmla="*/ 8802434 h 10285413"/>
              <a:gd name="connsiteX2109" fmla="*/ 3481605 w 7497054"/>
              <a:gd name="connsiteY2109" fmla="*/ 8819841 h 10285413"/>
              <a:gd name="connsiteX2110" fmla="*/ 3504817 w 7497054"/>
              <a:gd name="connsiteY2110" fmla="*/ 8843053 h 10285413"/>
              <a:gd name="connsiteX2111" fmla="*/ 3481605 w 7497054"/>
              <a:gd name="connsiteY2111" fmla="*/ 8831446 h 10285413"/>
              <a:gd name="connsiteX2112" fmla="*/ 3470002 w 7497054"/>
              <a:gd name="connsiteY2112" fmla="*/ 8808235 h 10285413"/>
              <a:gd name="connsiteX2113" fmla="*/ 3464198 w 7497054"/>
              <a:gd name="connsiteY2113" fmla="*/ 8790828 h 10285413"/>
              <a:gd name="connsiteX2114" fmla="*/ 3470002 w 7497054"/>
              <a:gd name="connsiteY2114" fmla="*/ 8785026 h 10285413"/>
              <a:gd name="connsiteX2115" fmla="*/ 5419698 w 7497054"/>
              <a:gd name="connsiteY2115" fmla="*/ 8773420 h 10285413"/>
              <a:gd name="connsiteX2116" fmla="*/ 5431304 w 7497054"/>
              <a:gd name="connsiteY2116" fmla="*/ 8785026 h 10285413"/>
              <a:gd name="connsiteX2117" fmla="*/ 5419698 w 7497054"/>
              <a:gd name="connsiteY2117" fmla="*/ 8785026 h 10285413"/>
              <a:gd name="connsiteX2118" fmla="*/ 5152775 w 7497054"/>
              <a:gd name="connsiteY2118" fmla="*/ 8773420 h 10285413"/>
              <a:gd name="connsiteX2119" fmla="*/ 5141169 w 7497054"/>
              <a:gd name="connsiteY2119" fmla="*/ 8785026 h 10285413"/>
              <a:gd name="connsiteX2120" fmla="*/ 5152775 w 7497054"/>
              <a:gd name="connsiteY2120" fmla="*/ 8785026 h 10285413"/>
              <a:gd name="connsiteX2121" fmla="*/ 5152775 w 7497054"/>
              <a:gd name="connsiteY2121" fmla="*/ 8773420 h 10285413"/>
              <a:gd name="connsiteX2122" fmla="*/ 5454514 w 7497054"/>
              <a:gd name="connsiteY2122" fmla="*/ 8761814 h 10285413"/>
              <a:gd name="connsiteX2123" fmla="*/ 5477724 w 7497054"/>
              <a:gd name="connsiteY2123" fmla="*/ 8796631 h 10285413"/>
              <a:gd name="connsiteX2124" fmla="*/ 5466118 w 7497054"/>
              <a:gd name="connsiteY2124" fmla="*/ 8785026 h 10285413"/>
              <a:gd name="connsiteX2125" fmla="*/ 5292038 w 7497054"/>
              <a:gd name="connsiteY2125" fmla="*/ 8761814 h 10285413"/>
              <a:gd name="connsiteX2126" fmla="*/ 5303645 w 7497054"/>
              <a:gd name="connsiteY2126" fmla="*/ 8773420 h 10285413"/>
              <a:gd name="connsiteX2127" fmla="*/ 5303645 w 7497054"/>
              <a:gd name="connsiteY2127" fmla="*/ 8785026 h 10285413"/>
              <a:gd name="connsiteX2128" fmla="*/ 5326856 w 7497054"/>
              <a:gd name="connsiteY2128" fmla="*/ 8808235 h 10285413"/>
              <a:gd name="connsiteX2129" fmla="*/ 5332657 w 7497054"/>
              <a:gd name="connsiteY2129" fmla="*/ 8825644 h 10285413"/>
              <a:gd name="connsiteX2130" fmla="*/ 5338460 w 7497054"/>
              <a:gd name="connsiteY2130" fmla="*/ 8831446 h 10285413"/>
              <a:gd name="connsiteX2131" fmla="*/ 5350065 w 7497054"/>
              <a:gd name="connsiteY2131" fmla="*/ 8854658 h 10285413"/>
              <a:gd name="connsiteX2132" fmla="*/ 5338460 w 7497054"/>
              <a:gd name="connsiteY2132" fmla="*/ 8843053 h 10285413"/>
              <a:gd name="connsiteX2133" fmla="*/ 5326856 w 7497054"/>
              <a:gd name="connsiteY2133" fmla="*/ 8831446 h 10285413"/>
              <a:gd name="connsiteX2134" fmla="*/ 5326856 w 7497054"/>
              <a:gd name="connsiteY2134" fmla="*/ 8843053 h 10285413"/>
              <a:gd name="connsiteX2135" fmla="*/ 5332657 w 7497054"/>
              <a:gd name="connsiteY2135" fmla="*/ 8866263 h 10285413"/>
              <a:gd name="connsiteX2136" fmla="*/ 5350065 w 7497054"/>
              <a:gd name="connsiteY2136" fmla="*/ 8889473 h 10285413"/>
              <a:gd name="connsiteX2137" fmla="*/ 5361672 w 7497054"/>
              <a:gd name="connsiteY2137" fmla="*/ 8935895 h 10285413"/>
              <a:gd name="connsiteX2138" fmla="*/ 5373277 w 7497054"/>
              <a:gd name="connsiteY2138" fmla="*/ 8953302 h 10285413"/>
              <a:gd name="connsiteX2139" fmla="*/ 5384883 w 7497054"/>
              <a:gd name="connsiteY2139" fmla="*/ 8959107 h 10285413"/>
              <a:gd name="connsiteX2140" fmla="*/ 5384883 w 7497054"/>
              <a:gd name="connsiteY2140" fmla="*/ 8970711 h 10285413"/>
              <a:gd name="connsiteX2141" fmla="*/ 5396487 w 7497054"/>
              <a:gd name="connsiteY2141" fmla="*/ 8964908 h 10285413"/>
              <a:gd name="connsiteX2142" fmla="*/ 5384883 w 7497054"/>
              <a:gd name="connsiteY2142" fmla="*/ 8947499 h 10285413"/>
              <a:gd name="connsiteX2143" fmla="*/ 5373277 w 7497054"/>
              <a:gd name="connsiteY2143" fmla="*/ 8947499 h 10285413"/>
              <a:gd name="connsiteX2144" fmla="*/ 5373277 w 7497054"/>
              <a:gd name="connsiteY2144" fmla="*/ 8935895 h 10285413"/>
              <a:gd name="connsiteX2145" fmla="*/ 5384883 w 7497054"/>
              <a:gd name="connsiteY2145" fmla="*/ 8924290 h 10285413"/>
              <a:gd name="connsiteX2146" fmla="*/ 5396487 w 7497054"/>
              <a:gd name="connsiteY2146" fmla="*/ 8935895 h 10285413"/>
              <a:gd name="connsiteX2147" fmla="*/ 5396487 w 7497054"/>
              <a:gd name="connsiteY2147" fmla="*/ 8953302 h 10285413"/>
              <a:gd name="connsiteX2148" fmla="*/ 5408093 w 7497054"/>
              <a:gd name="connsiteY2148" fmla="*/ 8982317 h 10285413"/>
              <a:gd name="connsiteX2149" fmla="*/ 5419698 w 7497054"/>
              <a:gd name="connsiteY2149" fmla="*/ 8988119 h 10285413"/>
              <a:gd name="connsiteX2150" fmla="*/ 5419698 w 7497054"/>
              <a:gd name="connsiteY2150" fmla="*/ 9005526 h 10285413"/>
              <a:gd name="connsiteX2151" fmla="*/ 5408093 w 7497054"/>
              <a:gd name="connsiteY2151" fmla="*/ 9017132 h 10285413"/>
              <a:gd name="connsiteX2152" fmla="*/ 5419698 w 7497054"/>
              <a:gd name="connsiteY2152" fmla="*/ 9028738 h 10285413"/>
              <a:gd name="connsiteX2153" fmla="*/ 5419698 w 7497054"/>
              <a:gd name="connsiteY2153" fmla="*/ 9017132 h 10285413"/>
              <a:gd name="connsiteX2154" fmla="*/ 5419698 w 7497054"/>
              <a:gd name="connsiteY2154" fmla="*/ 9005526 h 10285413"/>
              <a:gd name="connsiteX2155" fmla="*/ 5431304 w 7497054"/>
              <a:gd name="connsiteY2155" fmla="*/ 9005526 h 10285413"/>
              <a:gd name="connsiteX2156" fmla="*/ 5396487 w 7497054"/>
              <a:gd name="connsiteY2156" fmla="*/ 8924290 h 10285413"/>
              <a:gd name="connsiteX2157" fmla="*/ 5384883 w 7497054"/>
              <a:gd name="connsiteY2157" fmla="*/ 8901080 h 10285413"/>
              <a:gd name="connsiteX2158" fmla="*/ 5384883 w 7497054"/>
              <a:gd name="connsiteY2158" fmla="*/ 8889473 h 10285413"/>
              <a:gd name="connsiteX2159" fmla="*/ 5373857 w 7497054"/>
              <a:gd name="connsiteY2159" fmla="*/ 8900500 h 10285413"/>
              <a:gd name="connsiteX2160" fmla="*/ 5373277 w 7497054"/>
              <a:gd name="connsiteY2160" fmla="*/ 8895277 h 10285413"/>
              <a:gd name="connsiteX2161" fmla="*/ 5361672 w 7497054"/>
              <a:gd name="connsiteY2161" fmla="*/ 8877868 h 10285413"/>
              <a:gd name="connsiteX2162" fmla="*/ 5361672 w 7497054"/>
              <a:gd name="connsiteY2162" fmla="*/ 8866263 h 10285413"/>
              <a:gd name="connsiteX2163" fmla="*/ 5350065 w 7497054"/>
              <a:gd name="connsiteY2163" fmla="*/ 8854658 h 10285413"/>
              <a:gd name="connsiteX2164" fmla="*/ 5350065 w 7497054"/>
              <a:gd name="connsiteY2164" fmla="*/ 8843053 h 10285413"/>
              <a:gd name="connsiteX2165" fmla="*/ 5326856 w 7497054"/>
              <a:gd name="connsiteY2165" fmla="*/ 8785026 h 10285413"/>
              <a:gd name="connsiteX2166" fmla="*/ 5303645 w 7497054"/>
              <a:gd name="connsiteY2166" fmla="*/ 8761814 h 10285413"/>
              <a:gd name="connsiteX2167" fmla="*/ 5292038 w 7497054"/>
              <a:gd name="connsiteY2167" fmla="*/ 8761814 h 10285413"/>
              <a:gd name="connsiteX2168" fmla="*/ 3458395 w 7497054"/>
              <a:gd name="connsiteY2168" fmla="*/ 8761814 h 10285413"/>
              <a:gd name="connsiteX2169" fmla="*/ 3458395 w 7497054"/>
              <a:gd name="connsiteY2169" fmla="*/ 8773420 h 10285413"/>
              <a:gd name="connsiteX2170" fmla="*/ 3446790 w 7497054"/>
              <a:gd name="connsiteY2170" fmla="*/ 8773420 h 10285413"/>
              <a:gd name="connsiteX2171" fmla="*/ 3458395 w 7497054"/>
              <a:gd name="connsiteY2171" fmla="*/ 8761814 h 10285413"/>
              <a:gd name="connsiteX2172" fmla="*/ 5429852 w 7497054"/>
              <a:gd name="connsiteY2172" fmla="*/ 8742957 h 10285413"/>
              <a:gd name="connsiteX2173" fmla="*/ 5431304 w 7497054"/>
              <a:gd name="connsiteY2173" fmla="*/ 8750208 h 10285413"/>
              <a:gd name="connsiteX2174" fmla="*/ 5425501 w 7497054"/>
              <a:gd name="connsiteY2174" fmla="*/ 8744407 h 10285413"/>
              <a:gd name="connsiteX2175" fmla="*/ 5429852 w 7497054"/>
              <a:gd name="connsiteY2175" fmla="*/ 8742957 h 10285413"/>
              <a:gd name="connsiteX2176" fmla="*/ 3586054 w 7497054"/>
              <a:gd name="connsiteY2176" fmla="*/ 8738604 h 10285413"/>
              <a:gd name="connsiteX2177" fmla="*/ 3586054 w 7497054"/>
              <a:gd name="connsiteY2177" fmla="*/ 8750208 h 10285413"/>
              <a:gd name="connsiteX2178" fmla="*/ 3591856 w 7497054"/>
              <a:gd name="connsiteY2178" fmla="*/ 8761814 h 10285413"/>
              <a:gd name="connsiteX2179" fmla="*/ 3603461 w 7497054"/>
              <a:gd name="connsiteY2179" fmla="*/ 8779223 h 10285413"/>
              <a:gd name="connsiteX2180" fmla="*/ 3609264 w 7497054"/>
              <a:gd name="connsiteY2180" fmla="*/ 8808235 h 10285413"/>
              <a:gd name="connsiteX2181" fmla="*/ 3620869 w 7497054"/>
              <a:gd name="connsiteY2181" fmla="*/ 8819841 h 10285413"/>
              <a:gd name="connsiteX2182" fmla="*/ 3632474 w 7497054"/>
              <a:gd name="connsiteY2182" fmla="*/ 8819841 h 10285413"/>
              <a:gd name="connsiteX2183" fmla="*/ 3632474 w 7497054"/>
              <a:gd name="connsiteY2183" fmla="*/ 8808235 h 10285413"/>
              <a:gd name="connsiteX2184" fmla="*/ 3620869 w 7497054"/>
              <a:gd name="connsiteY2184" fmla="*/ 8808235 h 10285413"/>
              <a:gd name="connsiteX2185" fmla="*/ 3620869 w 7497054"/>
              <a:gd name="connsiteY2185" fmla="*/ 8796631 h 10285413"/>
              <a:gd name="connsiteX2186" fmla="*/ 3609264 w 7497054"/>
              <a:gd name="connsiteY2186" fmla="*/ 8773420 h 10285413"/>
              <a:gd name="connsiteX2187" fmla="*/ 3597659 w 7497054"/>
              <a:gd name="connsiteY2187" fmla="*/ 8750208 h 10285413"/>
              <a:gd name="connsiteX2188" fmla="*/ 5292038 w 7497054"/>
              <a:gd name="connsiteY2188" fmla="*/ 8726999 h 10285413"/>
              <a:gd name="connsiteX2189" fmla="*/ 5315250 w 7497054"/>
              <a:gd name="connsiteY2189" fmla="*/ 8750208 h 10285413"/>
              <a:gd name="connsiteX2190" fmla="*/ 5303645 w 7497054"/>
              <a:gd name="connsiteY2190" fmla="*/ 8738604 h 10285413"/>
              <a:gd name="connsiteX2191" fmla="*/ 5257223 w 7497054"/>
              <a:gd name="connsiteY2191" fmla="*/ 8703789 h 10285413"/>
              <a:gd name="connsiteX2192" fmla="*/ 5268829 w 7497054"/>
              <a:gd name="connsiteY2192" fmla="*/ 8715393 h 10285413"/>
              <a:gd name="connsiteX2193" fmla="*/ 5280434 w 7497054"/>
              <a:gd name="connsiteY2193" fmla="*/ 8715393 h 10285413"/>
              <a:gd name="connsiteX2194" fmla="*/ 3345243 w 7497054"/>
              <a:gd name="connsiteY2194" fmla="*/ 8684930 h 10285413"/>
              <a:gd name="connsiteX2195" fmla="*/ 3342343 w 7497054"/>
              <a:gd name="connsiteY2195" fmla="*/ 8686380 h 10285413"/>
              <a:gd name="connsiteX2196" fmla="*/ 3342343 w 7497054"/>
              <a:gd name="connsiteY2196" fmla="*/ 8692182 h 10285413"/>
              <a:gd name="connsiteX2197" fmla="*/ 3342343 w 7497054"/>
              <a:gd name="connsiteY2197" fmla="*/ 8703789 h 10285413"/>
              <a:gd name="connsiteX2198" fmla="*/ 3342343 w 7497054"/>
              <a:gd name="connsiteY2198" fmla="*/ 8715393 h 10285413"/>
              <a:gd name="connsiteX2199" fmla="*/ 3348144 w 7497054"/>
              <a:gd name="connsiteY2199" fmla="*/ 8721196 h 10285413"/>
              <a:gd name="connsiteX2200" fmla="*/ 3353945 w 7497054"/>
              <a:gd name="connsiteY2200" fmla="*/ 8726999 h 10285413"/>
              <a:gd name="connsiteX2201" fmla="*/ 3348144 w 7497054"/>
              <a:gd name="connsiteY2201" fmla="*/ 8732801 h 10285413"/>
              <a:gd name="connsiteX2202" fmla="*/ 3348144 w 7497054"/>
              <a:gd name="connsiteY2202" fmla="*/ 8744407 h 10285413"/>
              <a:gd name="connsiteX2203" fmla="*/ 3353945 w 7497054"/>
              <a:gd name="connsiteY2203" fmla="*/ 8761814 h 10285413"/>
              <a:gd name="connsiteX2204" fmla="*/ 3353945 w 7497054"/>
              <a:gd name="connsiteY2204" fmla="*/ 8773420 h 10285413"/>
              <a:gd name="connsiteX2205" fmla="*/ 3359748 w 7497054"/>
              <a:gd name="connsiteY2205" fmla="*/ 8761814 h 10285413"/>
              <a:gd name="connsiteX2206" fmla="*/ 3371356 w 7497054"/>
              <a:gd name="connsiteY2206" fmla="*/ 8773420 h 10285413"/>
              <a:gd name="connsiteX2207" fmla="*/ 3377158 w 7497054"/>
              <a:gd name="connsiteY2207" fmla="*/ 8796631 h 10285413"/>
              <a:gd name="connsiteX2208" fmla="*/ 3365551 w 7497054"/>
              <a:gd name="connsiteY2208" fmla="*/ 8796631 h 10285413"/>
              <a:gd name="connsiteX2209" fmla="*/ 3377158 w 7497054"/>
              <a:gd name="connsiteY2209" fmla="*/ 8819841 h 10285413"/>
              <a:gd name="connsiteX2210" fmla="*/ 3394565 w 7497054"/>
              <a:gd name="connsiteY2210" fmla="*/ 8837250 h 10285413"/>
              <a:gd name="connsiteX2211" fmla="*/ 3400368 w 7497054"/>
              <a:gd name="connsiteY2211" fmla="*/ 8843053 h 10285413"/>
              <a:gd name="connsiteX2212" fmla="*/ 3417775 w 7497054"/>
              <a:gd name="connsiteY2212" fmla="*/ 8883671 h 10285413"/>
              <a:gd name="connsiteX2213" fmla="*/ 3435183 w 7497054"/>
              <a:gd name="connsiteY2213" fmla="*/ 8912684 h 10285413"/>
              <a:gd name="connsiteX2214" fmla="*/ 3446790 w 7497054"/>
              <a:gd name="connsiteY2214" fmla="*/ 8924290 h 10285413"/>
              <a:gd name="connsiteX2215" fmla="*/ 3446790 w 7497054"/>
              <a:gd name="connsiteY2215" fmla="*/ 8889473 h 10285413"/>
              <a:gd name="connsiteX2216" fmla="*/ 3400368 w 7497054"/>
              <a:gd name="connsiteY2216" fmla="*/ 8796631 h 10285413"/>
              <a:gd name="connsiteX2217" fmla="*/ 3394565 w 7497054"/>
              <a:gd name="connsiteY2217" fmla="*/ 8785026 h 10285413"/>
              <a:gd name="connsiteX2218" fmla="*/ 3388763 w 7497054"/>
              <a:gd name="connsiteY2218" fmla="*/ 8761814 h 10285413"/>
              <a:gd name="connsiteX2219" fmla="*/ 3359748 w 7497054"/>
              <a:gd name="connsiteY2219" fmla="*/ 8721196 h 10285413"/>
              <a:gd name="connsiteX2220" fmla="*/ 3353945 w 7497054"/>
              <a:gd name="connsiteY2220" fmla="*/ 8703789 h 10285413"/>
              <a:gd name="connsiteX2221" fmla="*/ 3353945 w 7497054"/>
              <a:gd name="connsiteY2221" fmla="*/ 8692182 h 10285413"/>
              <a:gd name="connsiteX2222" fmla="*/ 3345243 w 7497054"/>
              <a:gd name="connsiteY2222" fmla="*/ 8684930 h 10285413"/>
              <a:gd name="connsiteX2223" fmla="*/ 3319131 w 7497054"/>
              <a:gd name="connsiteY2223" fmla="*/ 8680577 h 10285413"/>
              <a:gd name="connsiteX2224" fmla="*/ 3324933 w 7497054"/>
              <a:gd name="connsiteY2224" fmla="*/ 8692182 h 10285413"/>
              <a:gd name="connsiteX2225" fmla="*/ 3330736 w 7497054"/>
              <a:gd name="connsiteY2225" fmla="*/ 8703789 h 10285413"/>
              <a:gd name="connsiteX2226" fmla="*/ 3330736 w 7497054"/>
              <a:gd name="connsiteY2226" fmla="*/ 8692182 h 10285413"/>
              <a:gd name="connsiteX2227" fmla="*/ 3319131 w 7497054"/>
              <a:gd name="connsiteY2227" fmla="*/ 8680577 h 10285413"/>
              <a:gd name="connsiteX2228" fmla="*/ 5315250 w 7497054"/>
              <a:gd name="connsiteY2228" fmla="*/ 8668973 h 10285413"/>
              <a:gd name="connsiteX2229" fmla="*/ 5326856 w 7497054"/>
              <a:gd name="connsiteY2229" fmla="*/ 8692182 h 10285413"/>
              <a:gd name="connsiteX2230" fmla="*/ 5326856 w 7497054"/>
              <a:gd name="connsiteY2230" fmla="*/ 8680577 h 10285413"/>
              <a:gd name="connsiteX2231" fmla="*/ 5321053 w 7497054"/>
              <a:gd name="connsiteY2231" fmla="*/ 8668973 h 10285413"/>
              <a:gd name="connsiteX2232" fmla="*/ 5315250 w 7497054"/>
              <a:gd name="connsiteY2232" fmla="*/ 8668973 h 10285413"/>
              <a:gd name="connsiteX2233" fmla="*/ 2379097 w 7497054"/>
              <a:gd name="connsiteY2233" fmla="*/ 8634155 h 10285413"/>
              <a:gd name="connsiteX2234" fmla="*/ 2402307 w 7497054"/>
              <a:gd name="connsiteY2234" fmla="*/ 8668973 h 10285413"/>
              <a:gd name="connsiteX2235" fmla="*/ 2408110 w 7497054"/>
              <a:gd name="connsiteY2235" fmla="*/ 8715393 h 10285413"/>
              <a:gd name="connsiteX2236" fmla="*/ 2413913 w 7497054"/>
              <a:gd name="connsiteY2236" fmla="*/ 8756011 h 10285413"/>
              <a:gd name="connsiteX2237" fmla="*/ 2413913 w 7497054"/>
              <a:gd name="connsiteY2237" fmla="*/ 8773420 h 10285413"/>
              <a:gd name="connsiteX2238" fmla="*/ 2390703 w 7497054"/>
              <a:gd name="connsiteY2238" fmla="*/ 8715393 h 10285413"/>
              <a:gd name="connsiteX2239" fmla="*/ 2379097 w 7497054"/>
              <a:gd name="connsiteY2239" fmla="*/ 8645762 h 10285413"/>
              <a:gd name="connsiteX2240" fmla="*/ 3383684 w 7497054"/>
              <a:gd name="connsiteY2240" fmla="*/ 8607319 h 10285413"/>
              <a:gd name="connsiteX2241" fmla="*/ 3388763 w 7497054"/>
              <a:gd name="connsiteY2241" fmla="*/ 8610946 h 10285413"/>
              <a:gd name="connsiteX2242" fmla="*/ 3388763 w 7497054"/>
              <a:gd name="connsiteY2242" fmla="*/ 8622550 h 10285413"/>
              <a:gd name="connsiteX2243" fmla="*/ 3377158 w 7497054"/>
              <a:gd name="connsiteY2243" fmla="*/ 8622550 h 10285413"/>
              <a:gd name="connsiteX2244" fmla="*/ 3383684 w 7497054"/>
              <a:gd name="connsiteY2244" fmla="*/ 8607319 h 10285413"/>
              <a:gd name="connsiteX2245" fmla="*/ 5199196 w 7497054"/>
              <a:gd name="connsiteY2245" fmla="*/ 8587735 h 10285413"/>
              <a:gd name="connsiteX2246" fmla="*/ 5210802 w 7497054"/>
              <a:gd name="connsiteY2246" fmla="*/ 8599340 h 10285413"/>
              <a:gd name="connsiteX2247" fmla="*/ 5210802 w 7497054"/>
              <a:gd name="connsiteY2247" fmla="*/ 8587735 h 10285413"/>
              <a:gd name="connsiteX2248" fmla="*/ 5210802 w 7497054"/>
              <a:gd name="connsiteY2248" fmla="*/ 8552919 h 10285413"/>
              <a:gd name="connsiteX2249" fmla="*/ 5222407 w 7497054"/>
              <a:gd name="connsiteY2249" fmla="*/ 8564523 h 10285413"/>
              <a:gd name="connsiteX2250" fmla="*/ 5222407 w 7497054"/>
              <a:gd name="connsiteY2250" fmla="*/ 8552919 h 10285413"/>
              <a:gd name="connsiteX2251" fmla="*/ 5274631 w 7497054"/>
              <a:gd name="connsiteY2251" fmla="*/ 8549292 h 10285413"/>
              <a:gd name="connsiteX2252" fmla="*/ 5268829 w 7497054"/>
              <a:gd name="connsiteY2252" fmla="*/ 8552919 h 10285413"/>
              <a:gd name="connsiteX2253" fmla="*/ 5274631 w 7497054"/>
              <a:gd name="connsiteY2253" fmla="*/ 8558721 h 10285413"/>
              <a:gd name="connsiteX2254" fmla="*/ 5280434 w 7497054"/>
              <a:gd name="connsiteY2254" fmla="*/ 8564523 h 10285413"/>
              <a:gd name="connsiteX2255" fmla="*/ 5292038 w 7497054"/>
              <a:gd name="connsiteY2255" fmla="*/ 8564523 h 10285413"/>
              <a:gd name="connsiteX2256" fmla="*/ 5274631 w 7497054"/>
              <a:gd name="connsiteY2256" fmla="*/ 8549292 h 10285413"/>
              <a:gd name="connsiteX2257" fmla="*/ 5199196 w 7497054"/>
              <a:gd name="connsiteY2257" fmla="*/ 8529709 h 10285413"/>
              <a:gd name="connsiteX2258" fmla="*/ 5210802 w 7497054"/>
              <a:gd name="connsiteY2258" fmla="*/ 8541313 h 10285413"/>
              <a:gd name="connsiteX2259" fmla="*/ 5210802 w 7497054"/>
              <a:gd name="connsiteY2259" fmla="*/ 8529709 h 10285413"/>
              <a:gd name="connsiteX2260" fmla="*/ 5175986 w 7497054"/>
              <a:gd name="connsiteY2260" fmla="*/ 8494892 h 10285413"/>
              <a:gd name="connsiteX2261" fmla="*/ 5175986 w 7497054"/>
              <a:gd name="connsiteY2261" fmla="*/ 8518103 h 10285413"/>
              <a:gd name="connsiteX2262" fmla="*/ 5187592 w 7497054"/>
              <a:gd name="connsiteY2262" fmla="*/ 8518103 h 10285413"/>
              <a:gd name="connsiteX2263" fmla="*/ 5187592 w 7497054"/>
              <a:gd name="connsiteY2263" fmla="*/ 8506497 h 10285413"/>
              <a:gd name="connsiteX2264" fmla="*/ 5175986 w 7497054"/>
              <a:gd name="connsiteY2264" fmla="*/ 8494892 h 10285413"/>
              <a:gd name="connsiteX2265" fmla="*/ 2332676 w 7497054"/>
              <a:gd name="connsiteY2265" fmla="*/ 8471682 h 10285413"/>
              <a:gd name="connsiteX2266" fmla="*/ 2344280 w 7497054"/>
              <a:gd name="connsiteY2266" fmla="*/ 8483286 h 10285413"/>
              <a:gd name="connsiteX2267" fmla="*/ 2355887 w 7497054"/>
              <a:gd name="connsiteY2267" fmla="*/ 8494892 h 10285413"/>
              <a:gd name="connsiteX2268" fmla="*/ 2367493 w 7497054"/>
              <a:gd name="connsiteY2268" fmla="*/ 8523906 h 10285413"/>
              <a:gd name="connsiteX2269" fmla="*/ 2367493 w 7497054"/>
              <a:gd name="connsiteY2269" fmla="*/ 8541313 h 10285413"/>
              <a:gd name="connsiteX2270" fmla="*/ 2379097 w 7497054"/>
              <a:gd name="connsiteY2270" fmla="*/ 8552919 h 10285413"/>
              <a:gd name="connsiteX2271" fmla="*/ 2379097 w 7497054"/>
              <a:gd name="connsiteY2271" fmla="*/ 8587735 h 10285413"/>
              <a:gd name="connsiteX2272" fmla="*/ 2367493 w 7497054"/>
              <a:gd name="connsiteY2272" fmla="*/ 8610946 h 10285413"/>
              <a:gd name="connsiteX2273" fmla="*/ 2373295 w 7497054"/>
              <a:gd name="connsiteY2273" fmla="*/ 8581932 h 10285413"/>
              <a:gd name="connsiteX2274" fmla="*/ 2355887 w 7497054"/>
              <a:gd name="connsiteY2274" fmla="*/ 8552919 h 10285413"/>
              <a:gd name="connsiteX2275" fmla="*/ 2344280 w 7497054"/>
              <a:gd name="connsiteY2275" fmla="*/ 8529709 h 10285413"/>
              <a:gd name="connsiteX2276" fmla="*/ 2332676 w 7497054"/>
              <a:gd name="connsiteY2276" fmla="*/ 8506497 h 10285413"/>
              <a:gd name="connsiteX2277" fmla="*/ 2332676 w 7497054"/>
              <a:gd name="connsiteY2277" fmla="*/ 8494892 h 10285413"/>
              <a:gd name="connsiteX2278" fmla="*/ 2332676 w 7497054"/>
              <a:gd name="connsiteY2278" fmla="*/ 8483286 h 10285413"/>
              <a:gd name="connsiteX2279" fmla="*/ 2310916 w 7497054"/>
              <a:gd name="connsiteY2279" fmla="*/ 8464427 h 10285413"/>
              <a:gd name="connsiteX2280" fmla="*/ 2321070 w 7497054"/>
              <a:gd name="connsiteY2280" fmla="*/ 8471682 h 10285413"/>
              <a:gd name="connsiteX2281" fmla="*/ 2309465 w 7497054"/>
              <a:gd name="connsiteY2281" fmla="*/ 8471682 h 10285413"/>
              <a:gd name="connsiteX2282" fmla="*/ 2303663 w 7497054"/>
              <a:gd name="connsiteY2282" fmla="*/ 8465879 h 10285413"/>
              <a:gd name="connsiteX2283" fmla="*/ 2310916 w 7497054"/>
              <a:gd name="connsiteY2283" fmla="*/ 8464427 h 10285413"/>
              <a:gd name="connsiteX2284" fmla="*/ 5141169 w 7497054"/>
              <a:gd name="connsiteY2284" fmla="*/ 8448470 h 10285413"/>
              <a:gd name="connsiteX2285" fmla="*/ 5141169 w 7497054"/>
              <a:gd name="connsiteY2285" fmla="*/ 8460076 h 10285413"/>
              <a:gd name="connsiteX2286" fmla="*/ 5164380 w 7497054"/>
              <a:gd name="connsiteY2286" fmla="*/ 8471682 h 10285413"/>
              <a:gd name="connsiteX2287" fmla="*/ 5164380 w 7497054"/>
              <a:gd name="connsiteY2287" fmla="*/ 8460076 h 10285413"/>
              <a:gd name="connsiteX2288" fmla="*/ 5175986 w 7497054"/>
              <a:gd name="connsiteY2288" fmla="*/ 8460076 h 10285413"/>
              <a:gd name="connsiteX2289" fmla="*/ 5164380 w 7497054"/>
              <a:gd name="connsiteY2289" fmla="*/ 8448470 h 10285413"/>
              <a:gd name="connsiteX2290" fmla="*/ 5141169 w 7497054"/>
              <a:gd name="connsiteY2290" fmla="*/ 8448470 h 10285413"/>
              <a:gd name="connsiteX2291" fmla="*/ 3319131 w 7497054"/>
              <a:gd name="connsiteY2291" fmla="*/ 8425259 h 10285413"/>
              <a:gd name="connsiteX2292" fmla="*/ 3319131 w 7497054"/>
              <a:gd name="connsiteY2292" fmla="*/ 8460076 h 10285413"/>
              <a:gd name="connsiteX2293" fmla="*/ 3336539 w 7497054"/>
              <a:gd name="connsiteY2293" fmla="*/ 8500694 h 10285413"/>
              <a:gd name="connsiteX2294" fmla="*/ 3353945 w 7497054"/>
              <a:gd name="connsiteY2294" fmla="*/ 8518103 h 10285413"/>
              <a:gd name="connsiteX2295" fmla="*/ 3353945 w 7497054"/>
              <a:gd name="connsiteY2295" fmla="*/ 8500694 h 10285413"/>
              <a:gd name="connsiteX2296" fmla="*/ 3353945 w 7497054"/>
              <a:gd name="connsiteY2296" fmla="*/ 8494892 h 10285413"/>
              <a:gd name="connsiteX2297" fmla="*/ 3342343 w 7497054"/>
              <a:gd name="connsiteY2297" fmla="*/ 8471682 h 10285413"/>
              <a:gd name="connsiteX2298" fmla="*/ 3324933 w 7497054"/>
              <a:gd name="connsiteY2298" fmla="*/ 8448470 h 10285413"/>
              <a:gd name="connsiteX2299" fmla="*/ 3319131 w 7497054"/>
              <a:gd name="connsiteY2299" fmla="*/ 8436864 h 10285413"/>
              <a:gd name="connsiteX2300" fmla="*/ 5257223 w 7497054"/>
              <a:gd name="connsiteY2300" fmla="*/ 8402049 h 10285413"/>
              <a:gd name="connsiteX2301" fmla="*/ 5245619 w 7497054"/>
              <a:gd name="connsiteY2301" fmla="*/ 8413655 h 10285413"/>
              <a:gd name="connsiteX2302" fmla="*/ 5257223 w 7497054"/>
              <a:gd name="connsiteY2302" fmla="*/ 8419456 h 10285413"/>
              <a:gd name="connsiteX2303" fmla="*/ 5245619 w 7497054"/>
              <a:gd name="connsiteY2303" fmla="*/ 8425259 h 10285413"/>
              <a:gd name="connsiteX2304" fmla="*/ 5257223 w 7497054"/>
              <a:gd name="connsiteY2304" fmla="*/ 8428161 h 10285413"/>
              <a:gd name="connsiteX2305" fmla="*/ 5267861 w 7497054"/>
              <a:gd name="connsiteY2305" fmla="*/ 8436140 h 10285413"/>
              <a:gd name="connsiteX2306" fmla="*/ 5265928 w 7497054"/>
              <a:gd name="connsiteY2306" fmla="*/ 8428887 h 10285413"/>
              <a:gd name="connsiteX2307" fmla="*/ 5268829 w 7497054"/>
              <a:gd name="connsiteY2307" fmla="*/ 8413655 h 10285413"/>
              <a:gd name="connsiteX2308" fmla="*/ 2321070 w 7497054"/>
              <a:gd name="connsiteY2308" fmla="*/ 8367233 h 10285413"/>
              <a:gd name="connsiteX2309" fmla="*/ 2315269 w 7497054"/>
              <a:gd name="connsiteY2309" fmla="*/ 8373036 h 10285413"/>
              <a:gd name="connsiteX2310" fmla="*/ 2309465 w 7497054"/>
              <a:gd name="connsiteY2310" fmla="*/ 8378837 h 10285413"/>
              <a:gd name="connsiteX2311" fmla="*/ 2321070 w 7497054"/>
              <a:gd name="connsiteY2311" fmla="*/ 8378837 h 10285413"/>
              <a:gd name="connsiteX2312" fmla="*/ 5234013 w 7497054"/>
              <a:gd name="connsiteY2312" fmla="*/ 8355628 h 10285413"/>
              <a:gd name="connsiteX2313" fmla="*/ 5245619 w 7497054"/>
              <a:gd name="connsiteY2313" fmla="*/ 8361430 h 10285413"/>
              <a:gd name="connsiteX2314" fmla="*/ 5257223 w 7497054"/>
              <a:gd name="connsiteY2314" fmla="*/ 8367233 h 10285413"/>
              <a:gd name="connsiteX2315" fmla="*/ 5245619 w 7497054"/>
              <a:gd name="connsiteY2315" fmla="*/ 8367233 h 10285413"/>
              <a:gd name="connsiteX2316" fmla="*/ 5234013 w 7497054"/>
              <a:gd name="connsiteY2316" fmla="*/ 8355628 h 10285413"/>
              <a:gd name="connsiteX2317" fmla="*/ 5195328 w 7497054"/>
              <a:gd name="connsiteY2317" fmla="*/ 8345311 h 10285413"/>
              <a:gd name="connsiteX2318" fmla="*/ 5197746 w 7497054"/>
              <a:gd name="connsiteY2318" fmla="*/ 8346924 h 10285413"/>
              <a:gd name="connsiteX2319" fmla="*/ 5198304 w 7497054"/>
              <a:gd name="connsiteY2319" fmla="*/ 8350271 h 10285413"/>
              <a:gd name="connsiteX2320" fmla="*/ 3249501 w 7497054"/>
              <a:gd name="connsiteY2320" fmla="*/ 8344022 h 10285413"/>
              <a:gd name="connsiteX2321" fmla="*/ 3272709 w 7497054"/>
              <a:gd name="connsiteY2321" fmla="*/ 8425259 h 10285413"/>
              <a:gd name="connsiteX2322" fmla="*/ 3284316 w 7497054"/>
              <a:gd name="connsiteY2322" fmla="*/ 8460076 h 10285413"/>
              <a:gd name="connsiteX2323" fmla="*/ 3284316 w 7497054"/>
              <a:gd name="connsiteY2323" fmla="*/ 8471682 h 10285413"/>
              <a:gd name="connsiteX2324" fmla="*/ 3290118 w 7497054"/>
              <a:gd name="connsiteY2324" fmla="*/ 8489089 h 10285413"/>
              <a:gd name="connsiteX2325" fmla="*/ 3301721 w 7497054"/>
              <a:gd name="connsiteY2325" fmla="*/ 8494892 h 10285413"/>
              <a:gd name="connsiteX2326" fmla="*/ 3295919 w 7497054"/>
              <a:gd name="connsiteY2326" fmla="*/ 8471682 h 10285413"/>
              <a:gd name="connsiteX2327" fmla="*/ 3295919 w 7497054"/>
              <a:gd name="connsiteY2327" fmla="*/ 8460076 h 10285413"/>
              <a:gd name="connsiteX2328" fmla="*/ 3284316 w 7497054"/>
              <a:gd name="connsiteY2328" fmla="*/ 8436864 h 10285413"/>
              <a:gd name="connsiteX2329" fmla="*/ 3249501 w 7497054"/>
              <a:gd name="connsiteY2329" fmla="*/ 8344022 h 10285413"/>
              <a:gd name="connsiteX2330" fmla="*/ 5094749 w 7497054"/>
              <a:gd name="connsiteY2330" fmla="*/ 8320810 h 10285413"/>
              <a:gd name="connsiteX2331" fmla="*/ 5083143 w 7497054"/>
              <a:gd name="connsiteY2331" fmla="*/ 8332418 h 10285413"/>
              <a:gd name="connsiteX2332" fmla="*/ 5094749 w 7497054"/>
              <a:gd name="connsiteY2332" fmla="*/ 8332418 h 10285413"/>
              <a:gd name="connsiteX2333" fmla="*/ 5094749 w 7497054"/>
              <a:gd name="connsiteY2333" fmla="*/ 8320810 h 10285413"/>
              <a:gd name="connsiteX2334" fmla="*/ 3237892 w 7497054"/>
              <a:gd name="connsiteY2334" fmla="*/ 8285995 h 10285413"/>
              <a:gd name="connsiteX2335" fmla="*/ 3237892 w 7497054"/>
              <a:gd name="connsiteY2335" fmla="*/ 8297601 h 10285413"/>
              <a:gd name="connsiteX2336" fmla="*/ 3243695 w 7497054"/>
              <a:gd name="connsiteY2336" fmla="*/ 8309206 h 10285413"/>
              <a:gd name="connsiteX2337" fmla="*/ 3249501 w 7497054"/>
              <a:gd name="connsiteY2337" fmla="*/ 8309206 h 10285413"/>
              <a:gd name="connsiteX2338" fmla="*/ 2042542 w 7497054"/>
              <a:gd name="connsiteY2338" fmla="*/ 8262784 h 10285413"/>
              <a:gd name="connsiteX2339" fmla="*/ 2065752 w 7497054"/>
              <a:gd name="connsiteY2339" fmla="*/ 8320810 h 10285413"/>
              <a:gd name="connsiteX2340" fmla="*/ 2054148 w 7497054"/>
              <a:gd name="connsiteY2340" fmla="*/ 8309206 h 10285413"/>
              <a:gd name="connsiteX2341" fmla="*/ 1972909 w 7497054"/>
              <a:gd name="connsiteY2341" fmla="*/ 7972651 h 10285413"/>
              <a:gd name="connsiteX2342" fmla="*/ 1984515 w 7497054"/>
              <a:gd name="connsiteY2342" fmla="*/ 7972651 h 10285413"/>
              <a:gd name="connsiteX2343" fmla="*/ 1984515 w 7497054"/>
              <a:gd name="connsiteY2343" fmla="*/ 7984257 h 10285413"/>
              <a:gd name="connsiteX2344" fmla="*/ 5001905 w 7497054"/>
              <a:gd name="connsiteY2344" fmla="*/ 7879808 h 10285413"/>
              <a:gd name="connsiteX2345" fmla="*/ 4990301 w 7497054"/>
              <a:gd name="connsiteY2345" fmla="*/ 7891414 h 10285413"/>
              <a:gd name="connsiteX2346" fmla="*/ 4990301 w 7497054"/>
              <a:gd name="connsiteY2346" fmla="*/ 7903020 h 10285413"/>
              <a:gd name="connsiteX2347" fmla="*/ 4990301 w 7497054"/>
              <a:gd name="connsiteY2347" fmla="*/ 7914624 h 10285413"/>
              <a:gd name="connsiteX2348" fmla="*/ 5001905 w 7497054"/>
              <a:gd name="connsiteY2348" fmla="*/ 7903020 h 10285413"/>
              <a:gd name="connsiteX2349" fmla="*/ 5001905 w 7497054"/>
              <a:gd name="connsiteY2349" fmla="*/ 7891414 h 10285413"/>
              <a:gd name="connsiteX2350" fmla="*/ 5001905 w 7497054"/>
              <a:gd name="connsiteY2350" fmla="*/ 7879808 h 10285413"/>
              <a:gd name="connsiteX2351" fmla="*/ 4967089 w 7497054"/>
              <a:gd name="connsiteY2351" fmla="*/ 7879808 h 10285413"/>
              <a:gd name="connsiteX2352" fmla="*/ 4972892 w 7497054"/>
              <a:gd name="connsiteY2352" fmla="*/ 7891414 h 10285413"/>
              <a:gd name="connsiteX2353" fmla="*/ 4978694 w 7497054"/>
              <a:gd name="connsiteY2353" fmla="*/ 7879808 h 10285413"/>
              <a:gd name="connsiteX2354" fmla="*/ 4967089 w 7497054"/>
              <a:gd name="connsiteY2354" fmla="*/ 7879808 h 10285413"/>
              <a:gd name="connsiteX2355" fmla="*/ 1903278 w 7497054"/>
              <a:gd name="connsiteY2355" fmla="*/ 7717333 h 10285413"/>
              <a:gd name="connsiteX2356" fmla="*/ 1903278 w 7497054"/>
              <a:gd name="connsiteY2356" fmla="*/ 7728939 h 10285413"/>
              <a:gd name="connsiteX2357" fmla="*/ 1914882 w 7497054"/>
              <a:gd name="connsiteY2357" fmla="*/ 7740544 h 10285413"/>
              <a:gd name="connsiteX2358" fmla="*/ 4978694 w 7497054"/>
              <a:gd name="connsiteY2358" fmla="*/ 7682517 h 10285413"/>
              <a:gd name="connsiteX2359" fmla="*/ 4978694 w 7497054"/>
              <a:gd name="connsiteY2359" fmla="*/ 7705729 h 10285413"/>
              <a:gd name="connsiteX2360" fmla="*/ 4967089 w 7497054"/>
              <a:gd name="connsiteY2360" fmla="*/ 7694123 h 10285413"/>
              <a:gd name="connsiteX2361" fmla="*/ 5001905 w 7497054"/>
              <a:gd name="connsiteY2361" fmla="*/ 7612886 h 10285413"/>
              <a:gd name="connsiteX2362" fmla="*/ 4990301 w 7497054"/>
              <a:gd name="connsiteY2362" fmla="*/ 7624490 h 10285413"/>
              <a:gd name="connsiteX2363" fmla="*/ 4990301 w 7497054"/>
              <a:gd name="connsiteY2363" fmla="*/ 7618687 h 10285413"/>
              <a:gd name="connsiteX2364" fmla="*/ 5001905 w 7497054"/>
              <a:gd name="connsiteY2364" fmla="*/ 7612886 h 10285413"/>
              <a:gd name="connsiteX2365" fmla="*/ 5779463 w 7497054"/>
              <a:gd name="connsiteY2365" fmla="*/ 7520042 h 10285413"/>
              <a:gd name="connsiteX2366" fmla="*/ 5785266 w 7497054"/>
              <a:gd name="connsiteY2366" fmla="*/ 7525845 h 10285413"/>
              <a:gd name="connsiteX2367" fmla="*/ 5791069 w 7497054"/>
              <a:gd name="connsiteY2367" fmla="*/ 7531648 h 10285413"/>
              <a:gd name="connsiteX2368" fmla="*/ 5767858 w 7497054"/>
              <a:gd name="connsiteY2368" fmla="*/ 7531648 h 10285413"/>
              <a:gd name="connsiteX2369" fmla="*/ 5767858 w 7497054"/>
              <a:gd name="connsiteY2369" fmla="*/ 7525845 h 10285413"/>
              <a:gd name="connsiteX2370" fmla="*/ 5779463 w 7497054"/>
              <a:gd name="connsiteY2370" fmla="*/ 7520042 h 10285413"/>
              <a:gd name="connsiteX2371" fmla="*/ 5973854 w 7497054"/>
              <a:gd name="connsiteY2371" fmla="*/ 7514241 h 10285413"/>
              <a:gd name="connsiteX2372" fmla="*/ 5976754 w 7497054"/>
              <a:gd name="connsiteY2372" fmla="*/ 7520042 h 10285413"/>
              <a:gd name="connsiteX2373" fmla="*/ 5976754 w 7497054"/>
              <a:gd name="connsiteY2373" fmla="*/ 7531648 h 10285413"/>
              <a:gd name="connsiteX2374" fmla="*/ 5988361 w 7497054"/>
              <a:gd name="connsiteY2374" fmla="*/ 7525845 h 10285413"/>
              <a:gd name="connsiteX2375" fmla="*/ 6005769 w 7497054"/>
              <a:gd name="connsiteY2375" fmla="*/ 7525845 h 10285413"/>
              <a:gd name="connsiteX2376" fmla="*/ 6011570 w 7497054"/>
              <a:gd name="connsiteY2376" fmla="*/ 7543253 h 10285413"/>
              <a:gd name="connsiteX2377" fmla="*/ 5999966 w 7497054"/>
              <a:gd name="connsiteY2377" fmla="*/ 7543253 h 10285413"/>
              <a:gd name="connsiteX2378" fmla="*/ 5965149 w 7497054"/>
              <a:gd name="connsiteY2378" fmla="*/ 7520042 h 10285413"/>
              <a:gd name="connsiteX2379" fmla="*/ 5973854 w 7497054"/>
              <a:gd name="connsiteY2379" fmla="*/ 7514241 h 10285413"/>
              <a:gd name="connsiteX2380" fmla="*/ 5849096 w 7497054"/>
              <a:gd name="connsiteY2380" fmla="*/ 7508438 h 10285413"/>
              <a:gd name="connsiteX2381" fmla="*/ 5860700 w 7497054"/>
              <a:gd name="connsiteY2381" fmla="*/ 7520042 h 10285413"/>
              <a:gd name="connsiteX2382" fmla="*/ 5837490 w 7497054"/>
              <a:gd name="connsiteY2382" fmla="*/ 7520042 h 10285413"/>
              <a:gd name="connsiteX2383" fmla="*/ 5849096 w 7497054"/>
              <a:gd name="connsiteY2383" fmla="*/ 7508438 h 10285413"/>
              <a:gd name="connsiteX2384" fmla="*/ 6005769 w 7497054"/>
              <a:gd name="connsiteY2384" fmla="*/ 7496833 h 10285413"/>
              <a:gd name="connsiteX2385" fmla="*/ 6011570 w 7497054"/>
              <a:gd name="connsiteY2385" fmla="*/ 7508438 h 10285413"/>
              <a:gd name="connsiteX2386" fmla="*/ 6011570 w 7497054"/>
              <a:gd name="connsiteY2386" fmla="*/ 7502635 h 10285413"/>
              <a:gd name="connsiteX2387" fmla="*/ 6005769 w 7497054"/>
              <a:gd name="connsiteY2387" fmla="*/ 7496833 h 10285413"/>
              <a:gd name="connsiteX2388" fmla="*/ 5965149 w 7497054"/>
              <a:gd name="connsiteY2388" fmla="*/ 7496833 h 10285413"/>
              <a:gd name="connsiteX2389" fmla="*/ 5976754 w 7497054"/>
              <a:gd name="connsiteY2389" fmla="*/ 7496833 h 10285413"/>
              <a:gd name="connsiteX2390" fmla="*/ 5965149 w 7497054"/>
              <a:gd name="connsiteY2390" fmla="*/ 7502635 h 10285413"/>
              <a:gd name="connsiteX2391" fmla="*/ 5953543 w 7497054"/>
              <a:gd name="connsiteY2391" fmla="*/ 7502635 h 10285413"/>
              <a:gd name="connsiteX2392" fmla="*/ 5965149 w 7497054"/>
              <a:gd name="connsiteY2392" fmla="*/ 7496833 h 10285413"/>
              <a:gd name="connsiteX2393" fmla="*/ 5837490 w 7497054"/>
              <a:gd name="connsiteY2393" fmla="*/ 7496833 h 10285413"/>
              <a:gd name="connsiteX2394" fmla="*/ 5837490 w 7497054"/>
              <a:gd name="connsiteY2394" fmla="*/ 7508438 h 10285413"/>
              <a:gd name="connsiteX2395" fmla="*/ 5825885 w 7497054"/>
              <a:gd name="connsiteY2395" fmla="*/ 7520042 h 10285413"/>
              <a:gd name="connsiteX2396" fmla="*/ 5814279 w 7497054"/>
              <a:gd name="connsiteY2396" fmla="*/ 7531648 h 10285413"/>
              <a:gd name="connsiteX2397" fmla="*/ 5802673 w 7497054"/>
              <a:gd name="connsiteY2397" fmla="*/ 7531648 h 10285413"/>
              <a:gd name="connsiteX2398" fmla="*/ 5814279 w 7497054"/>
              <a:gd name="connsiteY2398" fmla="*/ 7508438 h 10285413"/>
              <a:gd name="connsiteX2399" fmla="*/ 5837490 w 7497054"/>
              <a:gd name="connsiteY2399" fmla="*/ 7496833 h 10285413"/>
              <a:gd name="connsiteX2400" fmla="*/ 1694381 w 7497054"/>
              <a:gd name="connsiteY2400" fmla="*/ 7488129 h 10285413"/>
              <a:gd name="connsiteX2401" fmla="*/ 1700184 w 7497054"/>
              <a:gd name="connsiteY2401" fmla="*/ 7491029 h 10285413"/>
              <a:gd name="connsiteX2402" fmla="*/ 1705987 w 7497054"/>
              <a:gd name="connsiteY2402" fmla="*/ 7508438 h 10285413"/>
              <a:gd name="connsiteX2403" fmla="*/ 1717592 w 7497054"/>
              <a:gd name="connsiteY2403" fmla="*/ 7531648 h 10285413"/>
              <a:gd name="connsiteX2404" fmla="*/ 1717592 w 7497054"/>
              <a:gd name="connsiteY2404" fmla="*/ 7554859 h 10285413"/>
              <a:gd name="connsiteX2405" fmla="*/ 1711790 w 7497054"/>
              <a:gd name="connsiteY2405" fmla="*/ 7549056 h 10285413"/>
              <a:gd name="connsiteX2406" fmla="*/ 1694381 w 7497054"/>
              <a:gd name="connsiteY2406" fmla="*/ 7520042 h 10285413"/>
              <a:gd name="connsiteX2407" fmla="*/ 1688580 w 7497054"/>
              <a:gd name="connsiteY2407" fmla="*/ 7491029 h 10285413"/>
              <a:gd name="connsiteX2408" fmla="*/ 1694381 w 7497054"/>
              <a:gd name="connsiteY2408" fmla="*/ 7488129 h 10285413"/>
              <a:gd name="connsiteX2409" fmla="*/ 4874247 w 7497054"/>
              <a:gd name="connsiteY2409" fmla="*/ 7485226 h 10285413"/>
              <a:gd name="connsiteX2410" fmla="*/ 4880050 w 7497054"/>
              <a:gd name="connsiteY2410" fmla="*/ 7493931 h 10285413"/>
              <a:gd name="connsiteX2411" fmla="*/ 4879221 w 7497054"/>
              <a:gd name="connsiteY2411" fmla="*/ 7495175 h 10285413"/>
              <a:gd name="connsiteX2412" fmla="*/ 5837490 w 7497054"/>
              <a:gd name="connsiteY2412" fmla="*/ 7462016 h 10285413"/>
              <a:gd name="connsiteX2413" fmla="*/ 5837490 w 7497054"/>
              <a:gd name="connsiteY2413" fmla="*/ 7473622 h 10285413"/>
              <a:gd name="connsiteX2414" fmla="*/ 5849096 w 7497054"/>
              <a:gd name="connsiteY2414" fmla="*/ 7473622 h 10285413"/>
              <a:gd name="connsiteX2415" fmla="*/ 5849096 w 7497054"/>
              <a:gd name="connsiteY2415" fmla="*/ 7467819 h 10285413"/>
              <a:gd name="connsiteX2416" fmla="*/ 5837490 w 7497054"/>
              <a:gd name="connsiteY2416" fmla="*/ 7462016 h 10285413"/>
              <a:gd name="connsiteX2417" fmla="*/ 5593778 w 7497054"/>
              <a:gd name="connsiteY2417" fmla="*/ 7438807 h 10285413"/>
              <a:gd name="connsiteX2418" fmla="*/ 5582172 w 7497054"/>
              <a:gd name="connsiteY2418" fmla="*/ 7450411 h 10285413"/>
              <a:gd name="connsiteX2419" fmla="*/ 5570568 w 7497054"/>
              <a:gd name="connsiteY2419" fmla="*/ 7450411 h 10285413"/>
              <a:gd name="connsiteX2420" fmla="*/ 5593778 w 7497054"/>
              <a:gd name="connsiteY2420" fmla="*/ 7438807 h 10285413"/>
              <a:gd name="connsiteX2421" fmla="*/ 5547356 w 7497054"/>
              <a:gd name="connsiteY2421" fmla="*/ 7438807 h 10285413"/>
              <a:gd name="connsiteX2422" fmla="*/ 5558963 w 7497054"/>
              <a:gd name="connsiteY2422" fmla="*/ 7450411 h 10285413"/>
              <a:gd name="connsiteX2423" fmla="*/ 5535751 w 7497054"/>
              <a:gd name="connsiteY2423" fmla="*/ 7450411 h 10285413"/>
              <a:gd name="connsiteX2424" fmla="*/ 4862641 w 7497054"/>
              <a:gd name="connsiteY2424" fmla="*/ 7438807 h 10285413"/>
              <a:gd name="connsiteX2425" fmla="*/ 4868444 w 7497054"/>
              <a:gd name="connsiteY2425" fmla="*/ 7450411 h 10285413"/>
              <a:gd name="connsiteX2426" fmla="*/ 4862641 w 7497054"/>
              <a:gd name="connsiteY2426" fmla="*/ 7462016 h 10285413"/>
              <a:gd name="connsiteX2427" fmla="*/ 4862641 w 7497054"/>
              <a:gd name="connsiteY2427" fmla="*/ 7450411 h 10285413"/>
              <a:gd name="connsiteX2428" fmla="*/ 4961286 w 7497054"/>
              <a:gd name="connsiteY2428" fmla="*/ 7427199 h 10285413"/>
              <a:gd name="connsiteX2429" fmla="*/ 4961286 w 7497054"/>
              <a:gd name="connsiteY2429" fmla="*/ 7433002 h 10285413"/>
              <a:gd name="connsiteX2430" fmla="*/ 4955484 w 7497054"/>
              <a:gd name="connsiteY2430" fmla="*/ 7438807 h 10285413"/>
              <a:gd name="connsiteX2431" fmla="*/ 4961286 w 7497054"/>
              <a:gd name="connsiteY2431" fmla="*/ 7427199 h 10285413"/>
              <a:gd name="connsiteX2432" fmla="*/ 5547356 w 7497054"/>
              <a:gd name="connsiteY2432" fmla="*/ 7415595 h 10285413"/>
              <a:gd name="connsiteX2433" fmla="*/ 5553160 w 7497054"/>
              <a:gd name="connsiteY2433" fmla="*/ 7415595 h 10285413"/>
              <a:gd name="connsiteX2434" fmla="*/ 5558963 w 7497054"/>
              <a:gd name="connsiteY2434" fmla="*/ 7427199 h 10285413"/>
              <a:gd name="connsiteX2435" fmla="*/ 5547356 w 7497054"/>
              <a:gd name="connsiteY2435" fmla="*/ 7427199 h 10285413"/>
              <a:gd name="connsiteX2436" fmla="*/ 5535751 w 7497054"/>
              <a:gd name="connsiteY2436" fmla="*/ 7427199 h 10285413"/>
              <a:gd name="connsiteX2437" fmla="*/ 5547356 w 7497054"/>
              <a:gd name="connsiteY2437" fmla="*/ 7415595 h 10285413"/>
              <a:gd name="connsiteX2438" fmla="*/ 5326856 w 7497054"/>
              <a:gd name="connsiteY2438" fmla="*/ 7415595 h 10285413"/>
              <a:gd name="connsiteX2439" fmla="*/ 5338460 w 7497054"/>
              <a:gd name="connsiteY2439" fmla="*/ 7415595 h 10285413"/>
              <a:gd name="connsiteX2440" fmla="*/ 5338460 w 7497054"/>
              <a:gd name="connsiteY2440" fmla="*/ 7427199 h 10285413"/>
              <a:gd name="connsiteX2441" fmla="*/ 5454514 w 7497054"/>
              <a:gd name="connsiteY2441" fmla="*/ 7403989 h 10285413"/>
              <a:gd name="connsiteX2442" fmla="*/ 5466118 w 7497054"/>
              <a:gd name="connsiteY2442" fmla="*/ 7403989 h 10285413"/>
              <a:gd name="connsiteX2443" fmla="*/ 5466118 w 7497054"/>
              <a:gd name="connsiteY2443" fmla="*/ 7415595 h 10285413"/>
              <a:gd name="connsiteX2444" fmla="*/ 5442908 w 7497054"/>
              <a:gd name="connsiteY2444" fmla="*/ 7392384 h 10285413"/>
              <a:gd name="connsiteX2445" fmla="*/ 5454514 w 7497054"/>
              <a:gd name="connsiteY2445" fmla="*/ 7392384 h 10285413"/>
              <a:gd name="connsiteX2446" fmla="*/ 5442908 w 7497054"/>
              <a:gd name="connsiteY2446" fmla="*/ 7403989 h 10285413"/>
              <a:gd name="connsiteX2447" fmla="*/ 5442908 w 7497054"/>
              <a:gd name="connsiteY2447" fmla="*/ 7392384 h 10285413"/>
              <a:gd name="connsiteX2448" fmla="*/ 5524145 w 7497054"/>
              <a:gd name="connsiteY2448" fmla="*/ 7380780 h 10285413"/>
              <a:gd name="connsiteX2449" fmla="*/ 5558963 w 7497054"/>
              <a:gd name="connsiteY2449" fmla="*/ 7380780 h 10285413"/>
              <a:gd name="connsiteX2450" fmla="*/ 5524145 w 7497054"/>
              <a:gd name="connsiteY2450" fmla="*/ 7403989 h 10285413"/>
              <a:gd name="connsiteX2451" fmla="*/ 5512541 w 7497054"/>
              <a:gd name="connsiteY2451" fmla="*/ 7403989 h 10285413"/>
              <a:gd name="connsiteX2452" fmla="*/ 5512541 w 7497054"/>
              <a:gd name="connsiteY2452" fmla="*/ 7392384 h 10285413"/>
              <a:gd name="connsiteX2453" fmla="*/ 5524145 w 7497054"/>
              <a:gd name="connsiteY2453" fmla="*/ 7380780 h 10285413"/>
              <a:gd name="connsiteX2454" fmla="*/ 5350065 w 7497054"/>
              <a:gd name="connsiteY2454" fmla="*/ 7380780 h 10285413"/>
              <a:gd name="connsiteX2455" fmla="*/ 5338460 w 7497054"/>
              <a:gd name="connsiteY2455" fmla="*/ 7392384 h 10285413"/>
              <a:gd name="connsiteX2456" fmla="*/ 5326856 w 7497054"/>
              <a:gd name="connsiteY2456" fmla="*/ 7403989 h 10285413"/>
              <a:gd name="connsiteX2457" fmla="*/ 5326856 w 7497054"/>
              <a:gd name="connsiteY2457" fmla="*/ 7392384 h 10285413"/>
              <a:gd name="connsiteX2458" fmla="*/ 5350065 w 7497054"/>
              <a:gd name="connsiteY2458" fmla="*/ 7380780 h 10285413"/>
              <a:gd name="connsiteX2459" fmla="*/ 4827825 w 7497054"/>
              <a:gd name="connsiteY2459" fmla="*/ 7380780 h 10285413"/>
              <a:gd name="connsiteX2460" fmla="*/ 4827825 w 7497054"/>
              <a:gd name="connsiteY2460" fmla="*/ 7392384 h 10285413"/>
              <a:gd name="connsiteX2461" fmla="*/ 4839431 w 7497054"/>
              <a:gd name="connsiteY2461" fmla="*/ 7415595 h 10285413"/>
              <a:gd name="connsiteX2462" fmla="*/ 4839431 w 7497054"/>
              <a:gd name="connsiteY2462" fmla="*/ 7392384 h 10285413"/>
              <a:gd name="connsiteX2463" fmla="*/ 4827825 w 7497054"/>
              <a:gd name="connsiteY2463" fmla="*/ 7380780 h 10285413"/>
              <a:gd name="connsiteX2464" fmla="*/ 5628594 w 7497054"/>
              <a:gd name="connsiteY2464" fmla="*/ 7369172 h 10285413"/>
              <a:gd name="connsiteX2465" fmla="*/ 5616990 w 7497054"/>
              <a:gd name="connsiteY2465" fmla="*/ 7380780 h 10285413"/>
              <a:gd name="connsiteX2466" fmla="*/ 5628594 w 7497054"/>
              <a:gd name="connsiteY2466" fmla="*/ 7380780 h 10285413"/>
              <a:gd name="connsiteX2467" fmla="*/ 5628594 w 7497054"/>
              <a:gd name="connsiteY2467" fmla="*/ 7369172 h 10285413"/>
              <a:gd name="connsiteX2468" fmla="*/ 5292038 w 7497054"/>
              <a:gd name="connsiteY2468" fmla="*/ 7369172 h 10285413"/>
              <a:gd name="connsiteX2469" fmla="*/ 5303645 w 7497054"/>
              <a:gd name="connsiteY2469" fmla="*/ 7380780 h 10285413"/>
              <a:gd name="connsiteX2470" fmla="*/ 5280434 w 7497054"/>
              <a:gd name="connsiteY2470" fmla="*/ 7380780 h 10285413"/>
              <a:gd name="connsiteX2471" fmla="*/ 5292038 w 7497054"/>
              <a:gd name="connsiteY2471" fmla="*/ 7369172 h 10285413"/>
              <a:gd name="connsiteX2472" fmla="*/ 5675017 w 7497054"/>
              <a:gd name="connsiteY2472" fmla="*/ 7334358 h 10285413"/>
              <a:gd name="connsiteX2473" fmla="*/ 5663409 w 7497054"/>
              <a:gd name="connsiteY2473" fmla="*/ 7345962 h 10285413"/>
              <a:gd name="connsiteX2474" fmla="*/ 5663409 w 7497054"/>
              <a:gd name="connsiteY2474" fmla="*/ 7357568 h 10285413"/>
              <a:gd name="connsiteX2475" fmla="*/ 5675017 w 7497054"/>
              <a:gd name="connsiteY2475" fmla="*/ 7345962 h 10285413"/>
              <a:gd name="connsiteX2476" fmla="*/ 5675017 w 7497054"/>
              <a:gd name="connsiteY2476" fmla="*/ 7334358 h 10285413"/>
              <a:gd name="connsiteX2477" fmla="*/ 5709832 w 7497054"/>
              <a:gd name="connsiteY2477" fmla="*/ 7322752 h 10285413"/>
              <a:gd name="connsiteX2478" fmla="*/ 5733042 w 7497054"/>
              <a:gd name="connsiteY2478" fmla="*/ 7334358 h 10285413"/>
              <a:gd name="connsiteX2479" fmla="*/ 5733042 w 7497054"/>
              <a:gd name="connsiteY2479" fmla="*/ 7322752 h 10285413"/>
              <a:gd name="connsiteX2480" fmla="*/ 5721436 w 7497054"/>
              <a:gd name="connsiteY2480" fmla="*/ 7322752 h 10285413"/>
              <a:gd name="connsiteX2481" fmla="*/ 5709832 w 7497054"/>
              <a:gd name="connsiteY2481" fmla="*/ 7322752 h 10285413"/>
              <a:gd name="connsiteX2482" fmla="*/ 5431304 w 7497054"/>
              <a:gd name="connsiteY2482" fmla="*/ 7299541 h 10285413"/>
              <a:gd name="connsiteX2483" fmla="*/ 5431304 w 7497054"/>
              <a:gd name="connsiteY2483" fmla="*/ 7311147 h 10285413"/>
              <a:gd name="connsiteX2484" fmla="*/ 5419698 w 7497054"/>
              <a:gd name="connsiteY2484" fmla="*/ 7311147 h 10285413"/>
              <a:gd name="connsiteX2485" fmla="*/ 5268829 w 7497054"/>
              <a:gd name="connsiteY2485" fmla="*/ 7287935 h 10285413"/>
              <a:gd name="connsiteX2486" fmla="*/ 5274631 w 7497054"/>
              <a:gd name="connsiteY2486" fmla="*/ 7287935 h 10285413"/>
              <a:gd name="connsiteX2487" fmla="*/ 5280434 w 7497054"/>
              <a:gd name="connsiteY2487" fmla="*/ 7299541 h 10285413"/>
              <a:gd name="connsiteX2488" fmla="*/ 5274631 w 7497054"/>
              <a:gd name="connsiteY2488" fmla="*/ 7293738 h 10285413"/>
              <a:gd name="connsiteX2489" fmla="*/ 5268829 w 7497054"/>
              <a:gd name="connsiteY2489" fmla="*/ 7287935 h 10285413"/>
              <a:gd name="connsiteX2490" fmla="*/ 5431304 w 7497054"/>
              <a:gd name="connsiteY2490" fmla="*/ 7276331 h 10285413"/>
              <a:gd name="connsiteX2491" fmla="*/ 5431304 w 7497054"/>
              <a:gd name="connsiteY2491" fmla="*/ 7287935 h 10285413"/>
              <a:gd name="connsiteX2492" fmla="*/ 5419698 w 7497054"/>
              <a:gd name="connsiteY2492" fmla="*/ 7287935 h 10285413"/>
              <a:gd name="connsiteX2493" fmla="*/ 5489330 w 7497054"/>
              <a:gd name="connsiteY2493" fmla="*/ 7264725 h 10285413"/>
              <a:gd name="connsiteX2494" fmla="*/ 5477724 w 7497054"/>
              <a:gd name="connsiteY2494" fmla="*/ 7276331 h 10285413"/>
              <a:gd name="connsiteX2495" fmla="*/ 5477724 w 7497054"/>
              <a:gd name="connsiteY2495" fmla="*/ 7287935 h 10285413"/>
              <a:gd name="connsiteX2496" fmla="*/ 5489330 w 7497054"/>
              <a:gd name="connsiteY2496" fmla="*/ 7287935 h 10285413"/>
              <a:gd name="connsiteX2497" fmla="*/ 5489330 w 7497054"/>
              <a:gd name="connsiteY2497" fmla="*/ 7276331 h 10285413"/>
              <a:gd name="connsiteX2498" fmla="*/ 5489330 w 7497054"/>
              <a:gd name="connsiteY2498" fmla="*/ 7264725 h 10285413"/>
              <a:gd name="connsiteX2499" fmla="*/ 1601539 w 7497054"/>
              <a:gd name="connsiteY2499" fmla="*/ 7241514 h 10285413"/>
              <a:gd name="connsiteX2500" fmla="*/ 1613145 w 7497054"/>
              <a:gd name="connsiteY2500" fmla="*/ 7241514 h 10285413"/>
              <a:gd name="connsiteX2501" fmla="*/ 1613145 w 7497054"/>
              <a:gd name="connsiteY2501" fmla="*/ 7253120 h 10285413"/>
              <a:gd name="connsiteX2502" fmla="*/ 5338460 w 7497054"/>
              <a:gd name="connsiteY2502" fmla="*/ 7229908 h 10285413"/>
              <a:gd name="connsiteX2503" fmla="*/ 5338460 w 7497054"/>
              <a:gd name="connsiteY2503" fmla="*/ 7235711 h 10285413"/>
              <a:gd name="connsiteX2504" fmla="*/ 5350065 w 7497054"/>
              <a:gd name="connsiteY2504" fmla="*/ 7241514 h 10285413"/>
              <a:gd name="connsiteX2505" fmla="*/ 5361672 w 7497054"/>
              <a:gd name="connsiteY2505" fmla="*/ 7229908 h 10285413"/>
              <a:gd name="connsiteX2506" fmla="*/ 5350065 w 7497054"/>
              <a:gd name="connsiteY2506" fmla="*/ 7229908 h 10285413"/>
              <a:gd name="connsiteX2507" fmla="*/ 5338460 w 7497054"/>
              <a:gd name="connsiteY2507" fmla="*/ 7229908 h 10285413"/>
              <a:gd name="connsiteX2508" fmla="*/ 1578327 w 7497054"/>
              <a:gd name="connsiteY2508" fmla="*/ 7137067 h 10285413"/>
              <a:gd name="connsiteX2509" fmla="*/ 1589933 w 7497054"/>
              <a:gd name="connsiteY2509" fmla="*/ 7137067 h 10285413"/>
              <a:gd name="connsiteX2510" fmla="*/ 1589933 w 7497054"/>
              <a:gd name="connsiteY2510" fmla="*/ 7148671 h 10285413"/>
              <a:gd name="connsiteX2511" fmla="*/ 5268829 w 7497054"/>
              <a:gd name="connsiteY2511" fmla="*/ 7090644 h 10285413"/>
              <a:gd name="connsiteX2512" fmla="*/ 5257223 w 7497054"/>
              <a:gd name="connsiteY2512" fmla="*/ 7102250 h 10285413"/>
              <a:gd name="connsiteX2513" fmla="*/ 5268829 w 7497054"/>
              <a:gd name="connsiteY2513" fmla="*/ 7102250 h 10285413"/>
              <a:gd name="connsiteX2514" fmla="*/ 5268829 w 7497054"/>
              <a:gd name="connsiteY2514" fmla="*/ 7090644 h 10285413"/>
              <a:gd name="connsiteX2515" fmla="*/ 5280434 w 7497054"/>
              <a:gd name="connsiteY2515" fmla="*/ 7079040 h 10285413"/>
              <a:gd name="connsiteX2516" fmla="*/ 5280434 w 7497054"/>
              <a:gd name="connsiteY2516" fmla="*/ 7090644 h 10285413"/>
              <a:gd name="connsiteX2517" fmla="*/ 5292038 w 7497054"/>
              <a:gd name="connsiteY2517" fmla="*/ 7090644 h 10285413"/>
              <a:gd name="connsiteX2518" fmla="*/ 5292038 w 7497054"/>
              <a:gd name="connsiteY2518" fmla="*/ 7079040 h 10285413"/>
              <a:gd name="connsiteX2519" fmla="*/ 6545416 w 7497054"/>
              <a:gd name="connsiteY2519" fmla="*/ 6904959 h 10285413"/>
              <a:gd name="connsiteX2520" fmla="*/ 6557021 w 7497054"/>
              <a:gd name="connsiteY2520" fmla="*/ 6916564 h 10285413"/>
              <a:gd name="connsiteX2521" fmla="*/ 6545416 w 7497054"/>
              <a:gd name="connsiteY2521" fmla="*/ 6916564 h 10285413"/>
              <a:gd name="connsiteX2522" fmla="*/ 6545416 w 7497054"/>
              <a:gd name="connsiteY2522" fmla="*/ 6904959 h 10285413"/>
              <a:gd name="connsiteX2523" fmla="*/ 6754313 w 7497054"/>
              <a:gd name="connsiteY2523" fmla="*/ 6893353 h 10285413"/>
              <a:gd name="connsiteX2524" fmla="*/ 6754313 w 7497054"/>
              <a:gd name="connsiteY2524" fmla="*/ 6904959 h 10285413"/>
              <a:gd name="connsiteX2525" fmla="*/ 6748511 w 7497054"/>
              <a:gd name="connsiteY2525" fmla="*/ 6910762 h 10285413"/>
              <a:gd name="connsiteX2526" fmla="*/ 6760116 w 7497054"/>
              <a:gd name="connsiteY2526" fmla="*/ 6910762 h 10285413"/>
              <a:gd name="connsiteX2527" fmla="*/ 6777523 w 7497054"/>
              <a:gd name="connsiteY2527" fmla="*/ 6910762 h 10285413"/>
              <a:gd name="connsiteX2528" fmla="*/ 6777523 w 7497054"/>
              <a:gd name="connsiteY2528" fmla="*/ 6928171 h 10285413"/>
              <a:gd name="connsiteX2529" fmla="*/ 6765919 w 7497054"/>
              <a:gd name="connsiteY2529" fmla="*/ 6928171 h 10285413"/>
              <a:gd name="connsiteX2530" fmla="*/ 6754313 w 7497054"/>
              <a:gd name="connsiteY2530" fmla="*/ 6922367 h 10285413"/>
              <a:gd name="connsiteX2531" fmla="*/ 6742707 w 7497054"/>
              <a:gd name="connsiteY2531" fmla="*/ 6904959 h 10285413"/>
              <a:gd name="connsiteX2532" fmla="*/ 6754313 w 7497054"/>
              <a:gd name="connsiteY2532" fmla="*/ 6893353 h 10285413"/>
              <a:gd name="connsiteX2533" fmla="*/ 6620850 w 7497054"/>
              <a:gd name="connsiteY2533" fmla="*/ 6893353 h 10285413"/>
              <a:gd name="connsiteX2534" fmla="*/ 6638259 w 7497054"/>
              <a:gd name="connsiteY2534" fmla="*/ 6893353 h 10285413"/>
              <a:gd name="connsiteX2535" fmla="*/ 6626655 w 7497054"/>
              <a:gd name="connsiteY2535" fmla="*/ 6904959 h 10285413"/>
              <a:gd name="connsiteX2536" fmla="*/ 6615047 w 7497054"/>
              <a:gd name="connsiteY2536" fmla="*/ 6899156 h 10285413"/>
              <a:gd name="connsiteX2537" fmla="*/ 6620850 w 7497054"/>
              <a:gd name="connsiteY2537" fmla="*/ 6893353 h 10285413"/>
              <a:gd name="connsiteX2538" fmla="*/ 6731103 w 7497054"/>
              <a:gd name="connsiteY2538" fmla="*/ 6881749 h 10285413"/>
              <a:gd name="connsiteX2539" fmla="*/ 6742707 w 7497054"/>
              <a:gd name="connsiteY2539" fmla="*/ 6881749 h 10285413"/>
              <a:gd name="connsiteX2540" fmla="*/ 6736904 w 7497054"/>
              <a:gd name="connsiteY2540" fmla="*/ 6887552 h 10285413"/>
              <a:gd name="connsiteX2541" fmla="*/ 6731103 w 7497054"/>
              <a:gd name="connsiteY2541" fmla="*/ 6881749 h 10285413"/>
              <a:gd name="connsiteX2542" fmla="*/ 6603443 w 7497054"/>
              <a:gd name="connsiteY2542" fmla="*/ 6881749 h 10285413"/>
              <a:gd name="connsiteX2543" fmla="*/ 6603443 w 7497054"/>
              <a:gd name="connsiteY2543" fmla="*/ 6893353 h 10285413"/>
              <a:gd name="connsiteX2544" fmla="*/ 6603443 w 7497054"/>
              <a:gd name="connsiteY2544" fmla="*/ 6904959 h 10285413"/>
              <a:gd name="connsiteX2545" fmla="*/ 6580233 w 7497054"/>
              <a:gd name="connsiteY2545" fmla="*/ 6916564 h 10285413"/>
              <a:gd name="connsiteX2546" fmla="*/ 6603443 w 7497054"/>
              <a:gd name="connsiteY2546" fmla="*/ 6881749 h 10285413"/>
              <a:gd name="connsiteX2547" fmla="*/ 6609246 w 7497054"/>
              <a:gd name="connsiteY2547" fmla="*/ 6846933 h 10285413"/>
              <a:gd name="connsiteX2548" fmla="*/ 6615047 w 7497054"/>
              <a:gd name="connsiteY2548" fmla="*/ 6858537 h 10285413"/>
              <a:gd name="connsiteX2549" fmla="*/ 6626655 w 7497054"/>
              <a:gd name="connsiteY2549" fmla="*/ 6858537 h 10285413"/>
              <a:gd name="connsiteX2550" fmla="*/ 6615047 w 7497054"/>
              <a:gd name="connsiteY2550" fmla="*/ 6846933 h 10285413"/>
              <a:gd name="connsiteX2551" fmla="*/ 6609246 w 7497054"/>
              <a:gd name="connsiteY2551" fmla="*/ 6846933 h 10285413"/>
              <a:gd name="connsiteX2552" fmla="*/ 6896308 w 7497054"/>
              <a:gd name="connsiteY2552" fmla="*/ 6814164 h 10285413"/>
              <a:gd name="connsiteX2553" fmla="*/ 6893577 w 7497054"/>
              <a:gd name="connsiteY2553" fmla="*/ 6823722 h 10285413"/>
              <a:gd name="connsiteX2554" fmla="*/ 6895027 w 7497054"/>
              <a:gd name="connsiteY2554" fmla="*/ 6815018 h 10285413"/>
              <a:gd name="connsiteX2555" fmla="*/ 6359731 w 7497054"/>
              <a:gd name="connsiteY2555" fmla="*/ 6812118 h 10285413"/>
              <a:gd name="connsiteX2556" fmla="*/ 6371337 w 7497054"/>
              <a:gd name="connsiteY2556" fmla="*/ 6823722 h 10285413"/>
              <a:gd name="connsiteX2557" fmla="*/ 6382942 w 7497054"/>
              <a:gd name="connsiteY2557" fmla="*/ 6812118 h 10285413"/>
              <a:gd name="connsiteX2558" fmla="*/ 6904058 w 7497054"/>
              <a:gd name="connsiteY2558" fmla="*/ 6807249 h 10285413"/>
              <a:gd name="connsiteX2559" fmla="*/ 6903732 w 7497054"/>
              <a:gd name="connsiteY2559" fmla="*/ 6809215 h 10285413"/>
              <a:gd name="connsiteX2560" fmla="*/ 6899380 w 7497054"/>
              <a:gd name="connsiteY2560" fmla="*/ 6812118 h 10285413"/>
              <a:gd name="connsiteX2561" fmla="*/ 6896308 w 7497054"/>
              <a:gd name="connsiteY2561" fmla="*/ 6814164 h 10285413"/>
              <a:gd name="connsiteX2562" fmla="*/ 6896479 w 7497054"/>
              <a:gd name="connsiteY2562" fmla="*/ 6813568 h 10285413"/>
              <a:gd name="connsiteX2563" fmla="*/ 7195317 w 7497054"/>
              <a:gd name="connsiteY2563" fmla="*/ 6788906 h 10285413"/>
              <a:gd name="connsiteX2564" fmla="*/ 7206922 w 7497054"/>
              <a:gd name="connsiteY2564" fmla="*/ 6800510 h 10285413"/>
              <a:gd name="connsiteX2565" fmla="*/ 7195317 w 7497054"/>
              <a:gd name="connsiteY2565" fmla="*/ 6800510 h 10285413"/>
              <a:gd name="connsiteX2566" fmla="*/ 7195317 w 7497054"/>
              <a:gd name="connsiteY2566" fmla="*/ 6788906 h 10285413"/>
              <a:gd name="connsiteX2567" fmla="*/ 6880521 w 7497054"/>
              <a:gd name="connsiteY2567" fmla="*/ 6781653 h 10285413"/>
              <a:gd name="connsiteX2568" fmla="*/ 6876168 w 7497054"/>
              <a:gd name="connsiteY2568" fmla="*/ 6783103 h 10285413"/>
              <a:gd name="connsiteX2569" fmla="*/ 6870365 w 7497054"/>
              <a:gd name="connsiteY2569" fmla="*/ 6794707 h 10285413"/>
              <a:gd name="connsiteX2570" fmla="*/ 6881973 w 7497054"/>
              <a:gd name="connsiteY2570" fmla="*/ 6788906 h 10285413"/>
              <a:gd name="connsiteX2571" fmla="*/ 6880521 w 7497054"/>
              <a:gd name="connsiteY2571" fmla="*/ 6781653 h 10285413"/>
              <a:gd name="connsiteX2572" fmla="*/ 1311405 w 7497054"/>
              <a:gd name="connsiteY2572" fmla="*/ 6614827 h 10285413"/>
              <a:gd name="connsiteX2573" fmla="*/ 1311405 w 7497054"/>
              <a:gd name="connsiteY2573" fmla="*/ 6626431 h 10285413"/>
              <a:gd name="connsiteX2574" fmla="*/ 1323011 w 7497054"/>
              <a:gd name="connsiteY2574" fmla="*/ 6614827 h 10285413"/>
              <a:gd name="connsiteX2575" fmla="*/ 1311405 w 7497054"/>
              <a:gd name="connsiteY2575" fmla="*/ 6614827 h 10285413"/>
              <a:gd name="connsiteX2576" fmla="*/ 847192 w 7497054"/>
              <a:gd name="connsiteY2576" fmla="*/ 6347902 h 10285413"/>
              <a:gd name="connsiteX2577" fmla="*/ 864600 w 7497054"/>
              <a:gd name="connsiteY2577" fmla="*/ 6371114 h 10285413"/>
              <a:gd name="connsiteX2578" fmla="*/ 876204 w 7497054"/>
              <a:gd name="connsiteY2578" fmla="*/ 6400127 h 10285413"/>
              <a:gd name="connsiteX2579" fmla="*/ 882007 w 7497054"/>
              <a:gd name="connsiteY2579" fmla="*/ 6411731 h 10285413"/>
              <a:gd name="connsiteX2580" fmla="*/ 876204 w 7497054"/>
              <a:gd name="connsiteY2580" fmla="*/ 6411731 h 10285413"/>
              <a:gd name="connsiteX2581" fmla="*/ 870403 w 7497054"/>
              <a:gd name="connsiteY2581" fmla="*/ 6405929 h 10285413"/>
              <a:gd name="connsiteX2582" fmla="*/ 858797 w 7497054"/>
              <a:gd name="connsiteY2582" fmla="*/ 6371114 h 10285413"/>
              <a:gd name="connsiteX2583" fmla="*/ 847192 w 7497054"/>
              <a:gd name="connsiteY2583" fmla="*/ 6359509 h 10285413"/>
              <a:gd name="connsiteX2584" fmla="*/ 754349 w 7497054"/>
              <a:gd name="connsiteY2584" fmla="*/ 5982336 h 10285413"/>
              <a:gd name="connsiteX2585" fmla="*/ 760152 w 7497054"/>
              <a:gd name="connsiteY2585" fmla="*/ 6022953 h 10285413"/>
              <a:gd name="connsiteX2586" fmla="*/ 760152 w 7497054"/>
              <a:gd name="connsiteY2586" fmla="*/ 6069375 h 10285413"/>
              <a:gd name="connsiteX2587" fmla="*/ 754349 w 7497054"/>
              <a:gd name="connsiteY2587" fmla="*/ 6057770 h 10285413"/>
              <a:gd name="connsiteX2588" fmla="*/ 754349 w 7497054"/>
              <a:gd name="connsiteY2588" fmla="*/ 6034558 h 10285413"/>
              <a:gd name="connsiteX2589" fmla="*/ 754349 w 7497054"/>
              <a:gd name="connsiteY2589" fmla="*/ 5982336 h 10285413"/>
              <a:gd name="connsiteX2590" fmla="*/ 742743 w 7497054"/>
              <a:gd name="connsiteY2590" fmla="*/ 5802452 h 10285413"/>
              <a:gd name="connsiteX2591" fmla="*/ 742743 w 7497054"/>
              <a:gd name="connsiteY2591" fmla="*/ 5814057 h 10285413"/>
              <a:gd name="connsiteX2592" fmla="*/ 754349 w 7497054"/>
              <a:gd name="connsiteY2592" fmla="*/ 5825662 h 10285413"/>
              <a:gd name="connsiteX2593" fmla="*/ 742743 w 7497054"/>
              <a:gd name="connsiteY2593" fmla="*/ 5802452 h 10285413"/>
              <a:gd name="connsiteX2594" fmla="*/ 499031 w 7497054"/>
              <a:gd name="connsiteY2594" fmla="*/ 5373054 h 10285413"/>
              <a:gd name="connsiteX2595" fmla="*/ 499031 w 7497054"/>
              <a:gd name="connsiteY2595" fmla="*/ 5384659 h 10285413"/>
              <a:gd name="connsiteX2596" fmla="*/ 487425 w 7497054"/>
              <a:gd name="connsiteY2596" fmla="*/ 5384659 h 10285413"/>
              <a:gd name="connsiteX2597" fmla="*/ 313345 w 7497054"/>
              <a:gd name="connsiteY2597" fmla="*/ 4874024 h 10285413"/>
              <a:gd name="connsiteX2598" fmla="*/ 324951 w 7497054"/>
              <a:gd name="connsiteY2598" fmla="*/ 4885628 h 10285413"/>
              <a:gd name="connsiteX2599" fmla="*/ 324951 w 7497054"/>
              <a:gd name="connsiteY2599" fmla="*/ 4897235 h 10285413"/>
              <a:gd name="connsiteX2600" fmla="*/ 313345 w 7497054"/>
              <a:gd name="connsiteY2600" fmla="*/ 4885628 h 10285413"/>
              <a:gd name="connsiteX2601" fmla="*/ 290134 w 7497054"/>
              <a:gd name="connsiteY2601" fmla="*/ 4839207 h 10285413"/>
              <a:gd name="connsiteX2602" fmla="*/ 301740 w 7497054"/>
              <a:gd name="connsiteY2602" fmla="*/ 4862419 h 10285413"/>
              <a:gd name="connsiteX2603" fmla="*/ 290134 w 7497054"/>
              <a:gd name="connsiteY2603" fmla="*/ 4850813 h 10285413"/>
              <a:gd name="connsiteX2604" fmla="*/ 290134 w 7497054"/>
              <a:gd name="connsiteY2604" fmla="*/ 4839207 h 10285413"/>
              <a:gd name="connsiteX2605" fmla="*/ 7450634 w 7497054"/>
              <a:gd name="connsiteY2605" fmla="*/ 4154493 h 10285413"/>
              <a:gd name="connsiteX2606" fmla="*/ 7462239 w 7497054"/>
              <a:gd name="connsiteY2606" fmla="*/ 4154493 h 10285413"/>
              <a:gd name="connsiteX2607" fmla="*/ 7450634 w 7497054"/>
              <a:gd name="connsiteY2607" fmla="*/ 4166097 h 10285413"/>
              <a:gd name="connsiteX2608" fmla="*/ 7450634 w 7497054"/>
              <a:gd name="connsiteY2608" fmla="*/ 4154493 h 10285413"/>
              <a:gd name="connsiteX2609" fmla="*/ 116054 w 7497054"/>
              <a:gd name="connsiteY2609" fmla="*/ 3783122 h 10285413"/>
              <a:gd name="connsiteX2610" fmla="*/ 116054 w 7497054"/>
              <a:gd name="connsiteY2610" fmla="*/ 3794726 h 10285413"/>
              <a:gd name="connsiteX2611" fmla="*/ 104449 w 7497054"/>
              <a:gd name="connsiteY2611" fmla="*/ 3794726 h 10285413"/>
              <a:gd name="connsiteX2612" fmla="*/ 81238 w 7497054"/>
              <a:gd name="connsiteY2612" fmla="*/ 3701883 h 10285413"/>
              <a:gd name="connsiteX2613" fmla="*/ 92845 w 7497054"/>
              <a:gd name="connsiteY2613" fmla="*/ 3713489 h 10285413"/>
              <a:gd name="connsiteX2614" fmla="*/ 81238 w 7497054"/>
              <a:gd name="connsiteY2614" fmla="*/ 3713489 h 10285413"/>
              <a:gd name="connsiteX2615" fmla="*/ 81238 w 7497054"/>
              <a:gd name="connsiteY2615" fmla="*/ 3701883 h 10285413"/>
              <a:gd name="connsiteX2616" fmla="*/ 69633 w 7497054"/>
              <a:gd name="connsiteY2616" fmla="*/ 3655462 h 10285413"/>
              <a:gd name="connsiteX2617" fmla="*/ 81238 w 7497054"/>
              <a:gd name="connsiteY2617" fmla="*/ 3661265 h 10285413"/>
              <a:gd name="connsiteX2618" fmla="*/ 81238 w 7497054"/>
              <a:gd name="connsiteY2618" fmla="*/ 3678673 h 10285413"/>
              <a:gd name="connsiteX2619" fmla="*/ 69633 w 7497054"/>
              <a:gd name="connsiteY2619" fmla="*/ 3667068 h 10285413"/>
              <a:gd name="connsiteX2620" fmla="*/ 69633 w 7497054"/>
              <a:gd name="connsiteY2620" fmla="*/ 3661265 h 10285413"/>
              <a:gd name="connsiteX2621" fmla="*/ 7497054 w 7497054"/>
              <a:gd name="connsiteY2621" fmla="*/ 3492986 h 10285413"/>
              <a:gd name="connsiteX2622" fmla="*/ 7485450 w 7497054"/>
              <a:gd name="connsiteY2622" fmla="*/ 3551013 h 10285413"/>
              <a:gd name="connsiteX2623" fmla="*/ 7485450 w 7497054"/>
              <a:gd name="connsiteY2623" fmla="*/ 3516198 h 10285413"/>
              <a:gd name="connsiteX2624" fmla="*/ 7427141 w 7497054"/>
              <a:gd name="connsiteY2624" fmla="*/ 3156714 h 10285413"/>
              <a:gd name="connsiteX2625" fmla="*/ 7427060 w 7497054"/>
              <a:gd name="connsiteY2625" fmla="*/ 3160058 h 10285413"/>
              <a:gd name="connsiteX2626" fmla="*/ 7421620 w 7497054"/>
              <a:gd name="connsiteY2626" fmla="*/ 3179642 h 10285413"/>
              <a:gd name="connsiteX2627" fmla="*/ 7415818 w 7497054"/>
              <a:gd name="connsiteY2627" fmla="*/ 3168037 h 10285413"/>
              <a:gd name="connsiteX2628" fmla="*/ 7427172 w 7497054"/>
              <a:gd name="connsiteY2628" fmla="*/ 3155354 h 10285413"/>
              <a:gd name="connsiteX2629" fmla="*/ 7427422 w 7497054"/>
              <a:gd name="connsiteY2629" fmla="*/ 3156433 h 10285413"/>
              <a:gd name="connsiteX2630" fmla="*/ 7427141 w 7497054"/>
              <a:gd name="connsiteY2630" fmla="*/ 3156714 h 10285413"/>
              <a:gd name="connsiteX2631" fmla="*/ 7421620 w 7497054"/>
              <a:gd name="connsiteY2631" fmla="*/ 3110010 h 10285413"/>
              <a:gd name="connsiteX2632" fmla="*/ 7427422 w 7497054"/>
              <a:gd name="connsiteY2632" fmla="*/ 3144826 h 10285413"/>
              <a:gd name="connsiteX2633" fmla="*/ 7427172 w 7497054"/>
              <a:gd name="connsiteY2633" fmla="*/ 3155354 h 10285413"/>
              <a:gd name="connsiteX2634" fmla="*/ 7422708 w 7497054"/>
              <a:gd name="connsiteY2634" fmla="*/ 3136122 h 10285413"/>
              <a:gd name="connsiteX2635" fmla="*/ 7421620 w 7497054"/>
              <a:gd name="connsiteY2635" fmla="*/ 3110010 h 10285413"/>
              <a:gd name="connsiteX2636" fmla="*/ 3934213 w 7497054"/>
              <a:gd name="connsiteY2636" fmla="*/ 2355662 h 10285413"/>
              <a:gd name="connsiteX2637" fmla="*/ 3911003 w 7497054"/>
              <a:gd name="connsiteY2637" fmla="*/ 2413690 h 10285413"/>
              <a:gd name="connsiteX2638" fmla="*/ 3934213 w 7497054"/>
              <a:gd name="connsiteY2638" fmla="*/ 2367268 h 10285413"/>
              <a:gd name="connsiteX2639" fmla="*/ 3934213 w 7497054"/>
              <a:gd name="connsiteY2639" fmla="*/ 2355662 h 10285413"/>
              <a:gd name="connsiteX2640" fmla="*/ 3955973 w 7497054"/>
              <a:gd name="connsiteY2640" fmla="*/ 2336804 h 10285413"/>
              <a:gd name="connsiteX2641" fmla="*/ 3951621 w 7497054"/>
              <a:gd name="connsiteY2641" fmla="*/ 2338254 h 10285413"/>
              <a:gd name="connsiteX2642" fmla="*/ 3957424 w 7497054"/>
              <a:gd name="connsiteY2642" fmla="*/ 2355662 h 10285413"/>
              <a:gd name="connsiteX2643" fmla="*/ 3969030 w 7497054"/>
              <a:gd name="connsiteY2643" fmla="*/ 2367268 h 10285413"/>
              <a:gd name="connsiteX2644" fmla="*/ 3969030 w 7497054"/>
              <a:gd name="connsiteY2644" fmla="*/ 2355662 h 10285413"/>
              <a:gd name="connsiteX2645" fmla="*/ 3957424 w 7497054"/>
              <a:gd name="connsiteY2645" fmla="*/ 2344057 h 10285413"/>
              <a:gd name="connsiteX2646" fmla="*/ 3955973 w 7497054"/>
              <a:gd name="connsiteY2646" fmla="*/ 2336804 h 10285413"/>
              <a:gd name="connsiteX2647" fmla="*/ 7450634 w 7497054"/>
              <a:gd name="connsiteY2647" fmla="*/ 2309242 h 10285413"/>
              <a:gd name="connsiteX2648" fmla="*/ 7462239 w 7497054"/>
              <a:gd name="connsiteY2648" fmla="*/ 2378874 h 10285413"/>
              <a:gd name="connsiteX2649" fmla="*/ 7450634 w 7497054"/>
              <a:gd name="connsiteY2649" fmla="*/ 2367268 h 10285413"/>
              <a:gd name="connsiteX2650" fmla="*/ 4015451 w 7497054"/>
              <a:gd name="connsiteY2650" fmla="*/ 2262820 h 10285413"/>
              <a:gd name="connsiteX2651" fmla="*/ 4015451 w 7497054"/>
              <a:gd name="connsiteY2651" fmla="*/ 2274426 h 10285413"/>
              <a:gd name="connsiteX2652" fmla="*/ 4003845 w 7497054"/>
              <a:gd name="connsiteY2652" fmla="*/ 2268623 h 10285413"/>
              <a:gd name="connsiteX2653" fmla="*/ 4015451 w 7497054"/>
              <a:gd name="connsiteY2653" fmla="*/ 2262820 h 10285413"/>
              <a:gd name="connsiteX2654" fmla="*/ 7462239 w 7497054"/>
              <a:gd name="connsiteY2654" fmla="*/ 2239608 h 10285413"/>
              <a:gd name="connsiteX2655" fmla="*/ 7462239 w 7497054"/>
              <a:gd name="connsiteY2655" fmla="*/ 2251215 h 10285413"/>
              <a:gd name="connsiteX2656" fmla="*/ 7450634 w 7497054"/>
              <a:gd name="connsiteY2656" fmla="*/ 2251215 h 10285413"/>
              <a:gd name="connsiteX2657" fmla="*/ 4032860 w 7497054"/>
              <a:gd name="connsiteY2657" fmla="*/ 2228004 h 10285413"/>
              <a:gd name="connsiteX2658" fmla="*/ 4038662 w 7497054"/>
              <a:gd name="connsiteY2658" fmla="*/ 2233807 h 10285413"/>
              <a:gd name="connsiteX2659" fmla="*/ 4032860 w 7497054"/>
              <a:gd name="connsiteY2659" fmla="*/ 2239608 h 10285413"/>
              <a:gd name="connsiteX2660" fmla="*/ 4027057 w 7497054"/>
              <a:gd name="connsiteY2660" fmla="*/ 2233807 h 10285413"/>
              <a:gd name="connsiteX2661" fmla="*/ 4032860 w 7497054"/>
              <a:gd name="connsiteY2661" fmla="*/ 2228004 h 10285413"/>
              <a:gd name="connsiteX2662" fmla="*/ 7439027 w 7497054"/>
              <a:gd name="connsiteY2662" fmla="*/ 2053925 h 10285413"/>
              <a:gd name="connsiteX2663" fmla="*/ 7450634 w 7497054"/>
              <a:gd name="connsiteY2663" fmla="*/ 2053925 h 10285413"/>
              <a:gd name="connsiteX2664" fmla="*/ 7450634 w 7497054"/>
              <a:gd name="connsiteY2664" fmla="*/ 2065529 h 10285413"/>
              <a:gd name="connsiteX2665" fmla="*/ 7439027 w 7497054"/>
              <a:gd name="connsiteY2665" fmla="*/ 2065529 h 10285413"/>
              <a:gd name="connsiteX2666" fmla="*/ 7439027 w 7497054"/>
              <a:gd name="connsiteY2666" fmla="*/ 2053925 h 10285413"/>
              <a:gd name="connsiteX2667" fmla="*/ 4143110 w 7497054"/>
              <a:gd name="connsiteY2667" fmla="*/ 2007502 h 10285413"/>
              <a:gd name="connsiteX2668" fmla="*/ 4154716 w 7497054"/>
              <a:gd name="connsiteY2668" fmla="*/ 2019108 h 10285413"/>
              <a:gd name="connsiteX2669" fmla="*/ 4154716 w 7497054"/>
              <a:gd name="connsiteY2669" fmla="*/ 2007502 h 10285413"/>
              <a:gd name="connsiteX2670" fmla="*/ 7441930 w 7497054"/>
              <a:gd name="connsiteY2670" fmla="*/ 2000248 h 10285413"/>
              <a:gd name="connsiteX2671" fmla="*/ 7450634 w 7497054"/>
              <a:gd name="connsiteY2671" fmla="*/ 2007502 h 10285413"/>
              <a:gd name="connsiteX2672" fmla="*/ 7439027 w 7497054"/>
              <a:gd name="connsiteY2672" fmla="*/ 2001700 h 10285413"/>
              <a:gd name="connsiteX2673" fmla="*/ 7441930 w 7497054"/>
              <a:gd name="connsiteY2673" fmla="*/ 2000248 h 10285413"/>
              <a:gd name="connsiteX2674" fmla="*/ 4108295 w 7497054"/>
              <a:gd name="connsiteY2674" fmla="*/ 1984290 h 10285413"/>
              <a:gd name="connsiteX2675" fmla="*/ 4114097 w 7497054"/>
              <a:gd name="connsiteY2675" fmla="*/ 1995898 h 10285413"/>
              <a:gd name="connsiteX2676" fmla="*/ 4114097 w 7497054"/>
              <a:gd name="connsiteY2676" fmla="*/ 1990095 h 10285413"/>
              <a:gd name="connsiteX2677" fmla="*/ 4108295 w 7497054"/>
              <a:gd name="connsiteY2677" fmla="*/ 1984290 h 10285413"/>
              <a:gd name="connsiteX2678" fmla="*/ 3934213 w 7497054"/>
              <a:gd name="connsiteY2678" fmla="*/ 1961081 h 10285413"/>
              <a:gd name="connsiteX2679" fmla="*/ 3934213 w 7497054"/>
              <a:gd name="connsiteY2679" fmla="*/ 1984290 h 10285413"/>
              <a:gd name="connsiteX2680" fmla="*/ 3940017 w 7497054"/>
              <a:gd name="connsiteY2680" fmla="*/ 1995898 h 10285413"/>
              <a:gd name="connsiteX2681" fmla="*/ 3945818 w 7497054"/>
              <a:gd name="connsiteY2681" fmla="*/ 2019108 h 10285413"/>
              <a:gd name="connsiteX2682" fmla="*/ 3957424 w 7497054"/>
              <a:gd name="connsiteY2682" fmla="*/ 2048121 h 10285413"/>
              <a:gd name="connsiteX2683" fmla="*/ 3957424 w 7497054"/>
              <a:gd name="connsiteY2683" fmla="*/ 2088739 h 10285413"/>
              <a:gd name="connsiteX2684" fmla="*/ 3957424 w 7497054"/>
              <a:gd name="connsiteY2684" fmla="*/ 2123556 h 10285413"/>
              <a:gd name="connsiteX2685" fmla="*/ 3969030 w 7497054"/>
              <a:gd name="connsiteY2685" fmla="*/ 2135162 h 10285413"/>
              <a:gd name="connsiteX2686" fmla="*/ 3969030 w 7497054"/>
              <a:gd name="connsiteY2686" fmla="*/ 2146766 h 10285413"/>
              <a:gd name="connsiteX2687" fmla="*/ 3945818 w 7497054"/>
              <a:gd name="connsiteY2687" fmla="*/ 2146766 h 10285413"/>
              <a:gd name="connsiteX2688" fmla="*/ 3945818 w 7497054"/>
              <a:gd name="connsiteY2688" fmla="*/ 2129359 h 10285413"/>
              <a:gd name="connsiteX2689" fmla="*/ 3945818 w 7497054"/>
              <a:gd name="connsiteY2689" fmla="*/ 2123556 h 10285413"/>
              <a:gd name="connsiteX2690" fmla="*/ 3951621 w 7497054"/>
              <a:gd name="connsiteY2690" fmla="*/ 2111950 h 10285413"/>
              <a:gd name="connsiteX2691" fmla="*/ 3945818 w 7497054"/>
              <a:gd name="connsiteY2691" fmla="*/ 2077135 h 10285413"/>
              <a:gd name="connsiteX2692" fmla="*/ 3911003 w 7497054"/>
              <a:gd name="connsiteY2692" fmla="*/ 2007502 h 10285413"/>
              <a:gd name="connsiteX2693" fmla="*/ 3922608 w 7497054"/>
              <a:gd name="connsiteY2693" fmla="*/ 1990095 h 10285413"/>
              <a:gd name="connsiteX2694" fmla="*/ 3922608 w 7497054"/>
              <a:gd name="connsiteY2694" fmla="*/ 1972686 h 10285413"/>
              <a:gd name="connsiteX2695" fmla="*/ 4179377 w 7497054"/>
              <a:gd name="connsiteY2695" fmla="*/ 1958178 h 10285413"/>
              <a:gd name="connsiteX2696" fmla="*/ 4166321 w 7497054"/>
              <a:gd name="connsiteY2696" fmla="*/ 1984290 h 10285413"/>
              <a:gd name="connsiteX2697" fmla="*/ 4166321 w 7497054"/>
              <a:gd name="connsiteY2697" fmla="*/ 2030713 h 10285413"/>
              <a:gd name="connsiteX2698" fmla="*/ 4166321 w 7497054"/>
              <a:gd name="connsiteY2698" fmla="*/ 2042320 h 10285413"/>
              <a:gd name="connsiteX2699" fmla="*/ 4177925 w 7497054"/>
              <a:gd name="connsiteY2699" fmla="*/ 2030713 h 10285413"/>
              <a:gd name="connsiteX2700" fmla="*/ 4177925 w 7497054"/>
              <a:gd name="connsiteY2700" fmla="*/ 2042320 h 10285413"/>
              <a:gd name="connsiteX2701" fmla="*/ 4201136 w 7497054"/>
              <a:gd name="connsiteY2701" fmla="*/ 2053925 h 10285413"/>
              <a:gd name="connsiteX2702" fmla="*/ 4212743 w 7497054"/>
              <a:gd name="connsiteY2702" fmla="*/ 1995898 h 10285413"/>
              <a:gd name="connsiteX2703" fmla="*/ 4189531 w 7497054"/>
              <a:gd name="connsiteY2703" fmla="*/ 1961081 h 10285413"/>
              <a:gd name="connsiteX2704" fmla="*/ 4179377 w 7497054"/>
              <a:gd name="connsiteY2704" fmla="*/ 1958178 h 10285413"/>
              <a:gd name="connsiteX2705" fmla="*/ 3945818 w 7497054"/>
              <a:gd name="connsiteY2705" fmla="*/ 1926263 h 10285413"/>
              <a:gd name="connsiteX2706" fmla="*/ 3963227 w 7497054"/>
              <a:gd name="connsiteY2706" fmla="*/ 1937871 h 10285413"/>
              <a:gd name="connsiteX2707" fmla="*/ 3980635 w 7497054"/>
              <a:gd name="connsiteY2707" fmla="*/ 1961081 h 10285413"/>
              <a:gd name="connsiteX2708" fmla="*/ 3969030 w 7497054"/>
              <a:gd name="connsiteY2708" fmla="*/ 1949475 h 10285413"/>
              <a:gd name="connsiteX2709" fmla="*/ 754349 w 7497054"/>
              <a:gd name="connsiteY2709" fmla="*/ 1903054 h 10285413"/>
              <a:gd name="connsiteX2710" fmla="*/ 742743 w 7497054"/>
              <a:gd name="connsiteY2710" fmla="*/ 1914659 h 10285413"/>
              <a:gd name="connsiteX2711" fmla="*/ 725335 w 7497054"/>
              <a:gd name="connsiteY2711" fmla="*/ 1926263 h 10285413"/>
              <a:gd name="connsiteX2712" fmla="*/ 719532 w 7497054"/>
              <a:gd name="connsiteY2712" fmla="*/ 1949475 h 10285413"/>
              <a:gd name="connsiteX2713" fmla="*/ 719532 w 7497054"/>
              <a:gd name="connsiteY2713" fmla="*/ 1961081 h 10285413"/>
              <a:gd name="connsiteX2714" fmla="*/ 731138 w 7497054"/>
              <a:gd name="connsiteY2714" fmla="*/ 1949475 h 10285413"/>
              <a:gd name="connsiteX2715" fmla="*/ 754349 w 7497054"/>
              <a:gd name="connsiteY2715" fmla="*/ 1926263 h 10285413"/>
              <a:gd name="connsiteX2716" fmla="*/ 1114114 w 7497054"/>
              <a:gd name="connsiteY2716" fmla="*/ 1891448 h 10285413"/>
              <a:gd name="connsiteX2717" fmla="*/ 1125719 w 7497054"/>
              <a:gd name="connsiteY2717" fmla="*/ 1914659 h 10285413"/>
              <a:gd name="connsiteX2718" fmla="*/ 1125719 w 7497054"/>
              <a:gd name="connsiteY2718" fmla="*/ 1926263 h 10285413"/>
              <a:gd name="connsiteX2719" fmla="*/ 1114114 w 7497054"/>
              <a:gd name="connsiteY2719" fmla="*/ 1914659 h 10285413"/>
              <a:gd name="connsiteX2720" fmla="*/ 1114114 w 7497054"/>
              <a:gd name="connsiteY2720" fmla="*/ 1897252 h 10285413"/>
              <a:gd name="connsiteX2721" fmla="*/ 1114114 w 7497054"/>
              <a:gd name="connsiteY2721" fmla="*/ 1891448 h 10285413"/>
              <a:gd name="connsiteX2722" fmla="*/ 3934213 w 7497054"/>
              <a:gd name="connsiteY2722" fmla="*/ 1879844 h 10285413"/>
              <a:gd name="connsiteX2723" fmla="*/ 3934213 w 7497054"/>
              <a:gd name="connsiteY2723" fmla="*/ 1897252 h 10285413"/>
              <a:gd name="connsiteX2724" fmla="*/ 3934213 w 7497054"/>
              <a:gd name="connsiteY2724" fmla="*/ 1903054 h 10285413"/>
              <a:gd name="connsiteX2725" fmla="*/ 3922608 w 7497054"/>
              <a:gd name="connsiteY2725" fmla="*/ 1903054 h 10285413"/>
              <a:gd name="connsiteX2726" fmla="*/ 4166321 w 7497054"/>
              <a:gd name="connsiteY2726" fmla="*/ 1856634 h 10285413"/>
              <a:gd name="connsiteX2727" fmla="*/ 4166321 w 7497054"/>
              <a:gd name="connsiteY2727" fmla="*/ 1868238 h 10285413"/>
              <a:gd name="connsiteX2728" fmla="*/ 4166321 w 7497054"/>
              <a:gd name="connsiteY2728" fmla="*/ 1879844 h 10285413"/>
              <a:gd name="connsiteX2729" fmla="*/ 4177925 w 7497054"/>
              <a:gd name="connsiteY2729" fmla="*/ 1868238 h 10285413"/>
              <a:gd name="connsiteX2730" fmla="*/ 4183728 w 7497054"/>
              <a:gd name="connsiteY2730" fmla="*/ 1879844 h 10285413"/>
              <a:gd name="connsiteX2731" fmla="*/ 4189531 w 7497054"/>
              <a:gd name="connsiteY2731" fmla="*/ 1868238 h 10285413"/>
              <a:gd name="connsiteX2732" fmla="*/ 4189531 w 7497054"/>
              <a:gd name="connsiteY2732" fmla="*/ 1856634 h 10285413"/>
              <a:gd name="connsiteX2733" fmla="*/ 4177925 w 7497054"/>
              <a:gd name="connsiteY2733" fmla="*/ 1868238 h 10285413"/>
              <a:gd name="connsiteX2734" fmla="*/ 4177925 w 7497054"/>
              <a:gd name="connsiteY2734" fmla="*/ 1856634 h 10285413"/>
              <a:gd name="connsiteX2735" fmla="*/ 4166321 w 7497054"/>
              <a:gd name="connsiteY2735" fmla="*/ 1856634 h 10285413"/>
              <a:gd name="connsiteX2736" fmla="*/ 1183747 w 7497054"/>
              <a:gd name="connsiteY2736" fmla="*/ 1833422 h 10285413"/>
              <a:gd name="connsiteX2737" fmla="*/ 1195352 w 7497054"/>
              <a:gd name="connsiteY2737" fmla="*/ 1833422 h 10285413"/>
              <a:gd name="connsiteX2738" fmla="*/ 1195352 w 7497054"/>
              <a:gd name="connsiteY2738" fmla="*/ 1845028 h 10285413"/>
              <a:gd name="connsiteX2739" fmla="*/ 1183747 w 7497054"/>
              <a:gd name="connsiteY2739" fmla="*/ 1845028 h 10285413"/>
              <a:gd name="connsiteX2740" fmla="*/ 1183747 w 7497054"/>
              <a:gd name="connsiteY2740" fmla="*/ 1833422 h 10285413"/>
              <a:gd name="connsiteX2741" fmla="*/ 1334616 w 7497054"/>
              <a:gd name="connsiteY2741" fmla="*/ 1798605 h 10285413"/>
              <a:gd name="connsiteX2742" fmla="*/ 1299801 w 7497054"/>
              <a:gd name="connsiteY2742" fmla="*/ 1833422 h 10285413"/>
              <a:gd name="connsiteX2743" fmla="*/ 1323011 w 7497054"/>
              <a:gd name="connsiteY2743" fmla="*/ 1833422 h 10285413"/>
              <a:gd name="connsiteX2744" fmla="*/ 1334616 w 7497054"/>
              <a:gd name="connsiteY2744" fmla="*/ 1798605 h 10285413"/>
              <a:gd name="connsiteX2745" fmla="*/ 3934213 w 7497054"/>
              <a:gd name="connsiteY2745" fmla="*/ 1775395 h 10285413"/>
              <a:gd name="connsiteX2746" fmla="*/ 3940017 w 7497054"/>
              <a:gd name="connsiteY2746" fmla="*/ 1787001 h 10285413"/>
              <a:gd name="connsiteX2747" fmla="*/ 3940017 w 7497054"/>
              <a:gd name="connsiteY2747" fmla="*/ 1798605 h 10285413"/>
              <a:gd name="connsiteX2748" fmla="*/ 3934213 w 7497054"/>
              <a:gd name="connsiteY2748" fmla="*/ 1787001 h 10285413"/>
              <a:gd name="connsiteX2749" fmla="*/ 3934213 w 7497054"/>
              <a:gd name="connsiteY2749" fmla="*/ 1775395 h 10285413"/>
              <a:gd name="connsiteX2750" fmla="*/ 4090886 w 7497054"/>
              <a:gd name="connsiteY2750" fmla="*/ 1578105 h 10285413"/>
              <a:gd name="connsiteX2751" fmla="*/ 4102492 w 7497054"/>
              <a:gd name="connsiteY2751" fmla="*/ 1589710 h 10285413"/>
              <a:gd name="connsiteX2752" fmla="*/ 4102492 w 7497054"/>
              <a:gd name="connsiteY2752" fmla="*/ 1601315 h 10285413"/>
              <a:gd name="connsiteX2753" fmla="*/ 4090886 w 7497054"/>
              <a:gd name="connsiteY2753" fmla="*/ 1589710 h 10285413"/>
              <a:gd name="connsiteX2754" fmla="*/ 4090886 w 7497054"/>
              <a:gd name="connsiteY2754" fmla="*/ 1578105 h 10285413"/>
              <a:gd name="connsiteX2755" fmla="*/ 4096689 w 7497054"/>
              <a:gd name="connsiteY2755" fmla="*/ 1543288 h 10285413"/>
              <a:gd name="connsiteX2756" fmla="*/ 4108295 w 7497054"/>
              <a:gd name="connsiteY2756" fmla="*/ 1554894 h 10285413"/>
              <a:gd name="connsiteX2757" fmla="*/ 4108295 w 7497054"/>
              <a:gd name="connsiteY2757" fmla="*/ 1566499 h 10285413"/>
              <a:gd name="connsiteX2758" fmla="*/ 4096689 w 7497054"/>
              <a:gd name="connsiteY2758" fmla="*/ 1554894 h 10285413"/>
              <a:gd name="connsiteX2759" fmla="*/ 4085083 w 7497054"/>
              <a:gd name="connsiteY2759" fmla="*/ 1473658 h 10285413"/>
              <a:gd name="connsiteX2760" fmla="*/ 4096689 w 7497054"/>
              <a:gd name="connsiteY2760" fmla="*/ 1479458 h 10285413"/>
              <a:gd name="connsiteX2761" fmla="*/ 4090886 w 7497054"/>
              <a:gd name="connsiteY2761" fmla="*/ 1485262 h 10285413"/>
              <a:gd name="connsiteX2762" fmla="*/ 4085083 w 7497054"/>
              <a:gd name="connsiteY2762" fmla="*/ 1473658 h 10285413"/>
              <a:gd name="connsiteX2763" fmla="*/ 4189531 w 7497054"/>
              <a:gd name="connsiteY2763" fmla="*/ 1462050 h 10285413"/>
              <a:gd name="connsiteX2764" fmla="*/ 4189531 w 7497054"/>
              <a:gd name="connsiteY2764" fmla="*/ 1473658 h 10285413"/>
              <a:gd name="connsiteX2765" fmla="*/ 4201136 w 7497054"/>
              <a:gd name="connsiteY2765" fmla="*/ 1467853 h 10285413"/>
              <a:gd name="connsiteX2766" fmla="*/ 4189531 w 7497054"/>
              <a:gd name="connsiteY2766" fmla="*/ 1462050 h 10285413"/>
              <a:gd name="connsiteX2767" fmla="*/ 4137307 w 7497054"/>
              <a:gd name="connsiteY2767" fmla="*/ 1357604 h 10285413"/>
              <a:gd name="connsiteX2768" fmla="*/ 4131504 w 7497054"/>
              <a:gd name="connsiteY2768" fmla="*/ 1369209 h 10285413"/>
              <a:gd name="connsiteX2769" fmla="*/ 4143110 w 7497054"/>
              <a:gd name="connsiteY2769" fmla="*/ 1363406 h 10285413"/>
              <a:gd name="connsiteX2770" fmla="*/ 4137307 w 7497054"/>
              <a:gd name="connsiteY2770" fmla="*/ 1357604 h 10285413"/>
              <a:gd name="connsiteX2771" fmla="*/ 4154716 w 7497054"/>
              <a:gd name="connsiteY2771" fmla="*/ 1334392 h 10285413"/>
              <a:gd name="connsiteX2772" fmla="*/ 4148913 w 7497054"/>
              <a:gd name="connsiteY2772" fmla="*/ 1345997 h 10285413"/>
              <a:gd name="connsiteX2773" fmla="*/ 4154716 w 7497054"/>
              <a:gd name="connsiteY2773" fmla="*/ 1357604 h 10285413"/>
              <a:gd name="connsiteX2774" fmla="*/ 4160518 w 7497054"/>
              <a:gd name="connsiteY2774" fmla="*/ 1369209 h 10285413"/>
              <a:gd name="connsiteX2775" fmla="*/ 4166321 w 7497054"/>
              <a:gd name="connsiteY2775" fmla="*/ 1392419 h 10285413"/>
              <a:gd name="connsiteX2776" fmla="*/ 4189531 w 7497054"/>
              <a:gd name="connsiteY2776" fmla="*/ 1415630 h 10285413"/>
              <a:gd name="connsiteX2777" fmla="*/ 4177925 w 7497054"/>
              <a:gd name="connsiteY2777" fmla="*/ 1392419 h 10285413"/>
              <a:gd name="connsiteX2778" fmla="*/ 4050268 w 7497054"/>
              <a:gd name="connsiteY2778" fmla="*/ 1287971 h 10285413"/>
              <a:gd name="connsiteX2779" fmla="*/ 4050268 w 7497054"/>
              <a:gd name="connsiteY2779" fmla="*/ 1299577 h 10285413"/>
              <a:gd name="connsiteX2780" fmla="*/ 4061872 w 7497054"/>
              <a:gd name="connsiteY2780" fmla="*/ 1311182 h 10285413"/>
              <a:gd name="connsiteX2781" fmla="*/ 4061872 w 7497054"/>
              <a:gd name="connsiteY2781" fmla="*/ 1287971 h 10285413"/>
              <a:gd name="connsiteX2782" fmla="*/ 4050268 w 7497054"/>
              <a:gd name="connsiteY2782" fmla="*/ 1287971 h 10285413"/>
              <a:gd name="connsiteX2783" fmla="*/ 4119898 w 7497054"/>
              <a:gd name="connsiteY2783" fmla="*/ 1253155 h 10285413"/>
              <a:gd name="connsiteX2784" fmla="*/ 4108295 w 7497054"/>
              <a:gd name="connsiteY2784" fmla="*/ 1258958 h 10285413"/>
              <a:gd name="connsiteX2785" fmla="*/ 4114097 w 7497054"/>
              <a:gd name="connsiteY2785" fmla="*/ 1264759 h 10285413"/>
              <a:gd name="connsiteX2786" fmla="*/ 4119898 w 7497054"/>
              <a:gd name="connsiteY2786" fmla="*/ 1253155 h 10285413"/>
              <a:gd name="connsiteX2787" fmla="*/ 4073478 w 7497054"/>
              <a:gd name="connsiteY2787" fmla="*/ 1247352 h 10285413"/>
              <a:gd name="connsiteX2788" fmla="*/ 4061872 w 7497054"/>
              <a:gd name="connsiteY2788" fmla="*/ 1253155 h 10285413"/>
              <a:gd name="connsiteX2789" fmla="*/ 4061872 w 7497054"/>
              <a:gd name="connsiteY2789" fmla="*/ 1264759 h 10285413"/>
              <a:gd name="connsiteX2790" fmla="*/ 4073478 w 7497054"/>
              <a:gd name="connsiteY2790" fmla="*/ 1264759 h 10285413"/>
              <a:gd name="connsiteX2791" fmla="*/ 4085083 w 7497054"/>
              <a:gd name="connsiteY2791" fmla="*/ 1253155 h 10285413"/>
              <a:gd name="connsiteX2792" fmla="*/ 4073478 w 7497054"/>
              <a:gd name="connsiteY2792" fmla="*/ 1247352 h 10285413"/>
              <a:gd name="connsiteX2793" fmla="*/ 4050268 w 7497054"/>
              <a:gd name="connsiteY2793" fmla="*/ 1241549 h 10285413"/>
              <a:gd name="connsiteX2794" fmla="*/ 4046951 w 7497054"/>
              <a:gd name="connsiteY2794" fmla="*/ 1251498 h 10285413"/>
              <a:gd name="connsiteX2795" fmla="*/ 4044465 w 7497054"/>
              <a:gd name="connsiteY2795" fmla="*/ 1253155 h 10285413"/>
              <a:gd name="connsiteX2796" fmla="*/ 4050268 w 7497054"/>
              <a:gd name="connsiteY2796" fmla="*/ 1241549 h 10285413"/>
              <a:gd name="connsiteX2797" fmla="*/ 4166321 w 7497054"/>
              <a:gd name="connsiteY2797" fmla="*/ 1206733 h 10285413"/>
              <a:gd name="connsiteX2798" fmla="*/ 4177925 w 7497054"/>
              <a:gd name="connsiteY2798" fmla="*/ 1206733 h 10285413"/>
              <a:gd name="connsiteX2799" fmla="*/ 4177925 w 7497054"/>
              <a:gd name="connsiteY2799" fmla="*/ 1218339 h 10285413"/>
              <a:gd name="connsiteX2800" fmla="*/ 4166321 w 7497054"/>
              <a:gd name="connsiteY2800" fmla="*/ 1218339 h 10285413"/>
              <a:gd name="connsiteX2801" fmla="*/ 4166321 w 7497054"/>
              <a:gd name="connsiteY2801" fmla="*/ 1206733 h 10285413"/>
              <a:gd name="connsiteX2802" fmla="*/ 4119898 w 7497054"/>
              <a:gd name="connsiteY2802" fmla="*/ 1183522 h 10285413"/>
              <a:gd name="connsiteX2803" fmla="*/ 4131504 w 7497054"/>
              <a:gd name="connsiteY2803" fmla="*/ 1183522 h 10285413"/>
              <a:gd name="connsiteX2804" fmla="*/ 4131504 w 7497054"/>
              <a:gd name="connsiteY2804" fmla="*/ 1206733 h 10285413"/>
              <a:gd name="connsiteX2805" fmla="*/ 4119898 w 7497054"/>
              <a:gd name="connsiteY2805" fmla="*/ 1206733 h 10285413"/>
              <a:gd name="connsiteX2806" fmla="*/ 4119898 w 7497054"/>
              <a:gd name="connsiteY2806" fmla="*/ 1195128 h 10285413"/>
              <a:gd name="connsiteX2807" fmla="*/ 4119898 w 7497054"/>
              <a:gd name="connsiteY2807" fmla="*/ 1183522 h 10285413"/>
              <a:gd name="connsiteX2808" fmla="*/ 4166321 w 7497054"/>
              <a:gd name="connsiteY2808" fmla="*/ 1171918 h 10285413"/>
              <a:gd name="connsiteX2809" fmla="*/ 4177925 w 7497054"/>
              <a:gd name="connsiteY2809" fmla="*/ 1177721 h 10285413"/>
              <a:gd name="connsiteX2810" fmla="*/ 4177925 w 7497054"/>
              <a:gd name="connsiteY2810" fmla="*/ 1183522 h 10285413"/>
              <a:gd name="connsiteX2811" fmla="*/ 4183728 w 7497054"/>
              <a:gd name="connsiteY2811" fmla="*/ 1183522 h 10285413"/>
              <a:gd name="connsiteX2812" fmla="*/ 4201136 w 7497054"/>
              <a:gd name="connsiteY2812" fmla="*/ 1195128 h 10285413"/>
              <a:gd name="connsiteX2813" fmla="*/ 4177925 w 7497054"/>
              <a:gd name="connsiteY2813" fmla="*/ 1195128 h 10285413"/>
              <a:gd name="connsiteX2814" fmla="*/ 6568628 w 7497054"/>
              <a:gd name="connsiteY2814" fmla="*/ 1102286 h 10285413"/>
              <a:gd name="connsiteX2815" fmla="*/ 6557021 w 7497054"/>
              <a:gd name="connsiteY2815" fmla="*/ 1113891 h 10285413"/>
              <a:gd name="connsiteX2816" fmla="*/ 6568628 w 7497054"/>
              <a:gd name="connsiteY2816" fmla="*/ 1125495 h 10285413"/>
              <a:gd name="connsiteX2817" fmla="*/ 4189531 w 7497054"/>
              <a:gd name="connsiteY2817" fmla="*/ 1055864 h 10285413"/>
              <a:gd name="connsiteX2818" fmla="*/ 4189531 w 7497054"/>
              <a:gd name="connsiteY2818" fmla="*/ 1067469 h 10285413"/>
              <a:gd name="connsiteX2819" fmla="*/ 4201136 w 7497054"/>
              <a:gd name="connsiteY2819" fmla="*/ 1067469 h 10285413"/>
              <a:gd name="connsiteX2820" fmla="*/ 4189531 w 7497054"/>
              <a:gd name="connsiteY2820" fmla="*/ 1055864 h 10285413"/>
              <a:gd name="connsiteX2821" fmla="*/ 4143110 w 7497054"/>
              <a:gd name="connsiteY2821" fmla="*/ 893388 h 10285413"/>
              <a:gd name="connsiteX2822" fmla="*/ 4143110 w 7497054"/>
              <a:gd name="connsiteY2822" fmla="*/ 916600 h 10285413"/>
              <a:gd name="connsiteX2823" fmla="*/ 4131504 w 7497054"/>
              <a:gd name="connsiteY2823" fmla="*/ 904995 h 10285413"/>
              <a:gd name="connsiteX2824" fmla="*/ 4166321 w 7497054"/>
              <a:gd name="connsiteY2824" fmla="*/ 870178 h 10285413"/>
              <a:gd name="connsiteX2825" fmla="*/ 4177925 w 7497054"/>
              <a:gd name="connsiteY2825" fmla="*/ 870178 h 10285413"/>
              <a:gd name="connsiteX2826" fmla="*/ 4166321 w 7497054"/>
              <a:gd name="connsiteY2826" fmla="*/ 881784 h 10285413"/>
              <a:gd name="connsiteX2827" fmla="*/ 4166321 w 7497054"/>
              <a:gd name="connsiteY2827" fmla="*/ 870178 h 10285413"/>
              <a:gd name="connsiteX2828" fmla="*/ 7381000 w 7497054"/>
              <a:gd name="connsiteY2828" fmla="*/ 649676 h 10285413"/>
              <a:gd name="connsiteX2829" fmla="*/ 7392608 w 7497054"/>
              <a:gd name="connsiteY2829" fmla="*/ 684493 h 10285413"/>
              <a:gd name="connsiteX2830" fmla="*/ 7381000 w 7497054"/>
              <a:gd name="connsiteY2830" fmla="*/ 707703 h 10285413"/>
              <a:gd name="connsiteX2831" fmla="*/ 7381000 w 7497054"/>
              <a:gd name="connsiteY2831" fmla="*/ 672888 h 10285413"/>
              <a:gd name="connsiteX2832" fmla="*/ 4143110 w 7497054"/>
              <a:gd name="connsiteY2832" fmla="*/ 440780 h 10285413"/>
              <a:gd name="connsiteX2833" fmla="*/ 4148913 w 7497054"/>
              <a:gd name="connsiteY2833" fmla="*/ 446582 h 10285413"/>
              <a:gd name="connsiteX2834" fmla="*/ 4154716 w 7497054"/>
              <a:gd name="connsiteY2834" fmla="*/ 452385 h 10285413"/>
              <a:gd name="connsiteX2835" fmla="*/ 4143110 w 7497054"/>
              <a:gd name="connsiteY2835" fmla="*/ 463991 h 10285413"/>
              <a:gd name="connsiteX2836" fmla="*/ 4143110 w 7497054"/>
              <a:gd name="connsiteY2836" fmla="*/ 452385 h 10285413"/>
              <a:gd name="connsiteX2837" fmla="*/ 4143110 w 7497054"/>
              <a:gd name="connsiteY2837" fmla="*/ 440780 h 10285413"/>
              <a:gd name="connsiteX2838" fmla="*/ 6742707 w 7497054"/>
              <a:gd name="connsiteY2838" fmla="*/ 417571 h 10285413"/>
              <a:gd name="connsiteX2839" fmla="*/ 6742707 w 7497054"/>
              <a:gd name="connsiteY2839" fmla="*/ 419746 h 10285413"/>
              <a:gd name="connsiteX2840" fmla="*/ 6742707 w 7497054"/>
              <a:gd name="connsiteY2840" fmla="*/ 429175 h 10285413"/>
              <a:gd name="connsiteX2841" fmla="*/ 6742707 w 7497054"/>
              <a:gd name="connsiteY2841" fmla="*/ 452385 h 10285413"/>
              <a:gd name="connsiteX2842" fmla="*/ 6754313 w 7497054"/>
              <a:gd name="connsiteY2842" fmla="*/ 533624 h 10285413"/>
              <a:gd name="connsiteX2843" fmla="*/ 6777523 w 7497054"/>
              <a:gd name="connsiteY2843" fmla="*/ 661281 h 10285413"/>
              <a:gd name="connsiteX2844" fmla="*/ 6777523 w 7497054"/>
              <a:gd name="connsiteY2844" fmla="*/ 742520 h 10285413"/>
              <a:gd name="connsiteX2845" fmla="*/ 6765919 w 7497054"/>
              <a:gd name="connsiteY2845" fmla="*/ 719309 h 10285413"/>
              <a:gd name="connsiteX2846" fmla="*/ 6760116 w 7497054"/>
              <a:gd name="connsiteY2846" fmla="*/ 690296 h 10285413"/>
              <a:gd name="connsiteX2847" fmla="*/ 6754313 w 7497054"/>
              <a:gd name="connsiteY2847" fmla="*/ 649676 h 10285413"/>
              <a:gd name="connsiteX2848" fmla="*/ 6754313 w 7497054"/>
              <a:gd name="connsiteY2848" fmla="*/ 620663 h 10285413"/>
              <a:gd name="connsiteX2849" fmla="*/ 6754313 w 7497054"/>
              <a:gd name="connsiteY2849" fmla="*/ 591651 h 10285413"/>
              <a:gd name="connsiteX2850" fmla="*/ 6736904 w 7497054"/>
              <a:gd name="connsiteY2850" fmla="*/ 510412 h 10285413"/>
              <a:gd name="connsiteX2851" fmla="*/ 6742707 w 7497054"/>
              <a:gd name="connsiteY2851" fmla="*/ 417571 h 10285413"/>
              <a:gd name="connsiteX2852" fmla="*/ 6847156 w 7497054"/>
              <a:gd name="connsiteY2852" fmla="*/ 371148 h 10285413"/>
              <a:gd name="connsiteX2853" fmla="*/ 6847156 w 7497054"/>
              <a:gd name="connsiteY2853" fmla="*/ 394359 h 10285413"/>
              <a:gd name="connsiteX2854" fmla="*/ 6835550 w 7497054"/>
              <a:gd name="connsiteY2854" fmla="*/ 394359 h 10285413"/>
              <a:gd name="connsiteX2855" fmla="*/ 6847156 w 7497054"/>
              <a:gd name="connsiteY2855" fmla="*/ 371148 h 10285413"/>
              <a:gd name="connsiteX2856" fmla="*/ 6731103 w 7497054"/>
              <a:gd name="connsiteY2856" fmla="*/ 347938 h 10285413"/>
              <a:gd name="connsiteX2857" fmla="*/ 6742707 w 7497054"/>
              <a:gd name="connsiteY2857" fmla="*/ 347938 h 10285413"/>
              <a:gd name="connsiteX2858" fmla="*/ 6742707 w 7497054"/>
              <a:gd name="connsiteY2858" fmla="*/ 359544 h 10285413"/>
              <a:gd name="connsiteX2859" fmla="*/ 7067656 w 7497054"/>
              <a:gd name="connsiteY2859" fmla="*/ 336332 h 10285413"/>
              <a:gd name="connsiteX2860" fmla="*/ 7067656 w 7497054"/>
              <a:gd name="connsiteY2860" fmla="*/ 359544 h 10285413"/>
              <a:gd name="connsiteX2861" fmla="*/ 7079263 w 7497054"/>
              <a:gd name="connsiteY2861" fmla="*/ 382753 h 10285413"/>
              <a:gd name="connsiteX2862" fmla="*/ 7079263 w 7497054"/>
              <a:gd name="connsiteY2862" fmla="*/ 359544 h 10285413"/>
              <a:gd name="connsiteX2863" fmla="*/ 6742707 w 7497054"/>
              <a:gd name="connsiteY2863" fmla="*/ 255095 h 10285413"/>
              <a:gd name="connsiteX2864" fmla="*/ 6742707 w 7497054"/>
              <a:gd name="connsiteY2864" fmla="*/ 272502 h 10285413"/>
              <a:gd name="connsiteX2865" fmla="*/ 6742707 w 7497054"/>
              <a:gd name="connsiteY2865" fmla="*/ 278306 h 10285413"/>
              <a:gd name="connsiteX2866" fmla="*/ 6731103 w 7497054"/>
              <a:gd name="connsiteY2866" fmla="*/ 266699 h 10285413"/>
              <a:gd name="connsiteX2867" fmla="*/ 7322975 w 7497054"/>
              <a:gd name="connsiteY2867" fmla="*/ 208672 h 10285413"/>
              <a:gd name="connsiteX2868" fmla="*/ 7322975 w 7497054"/>
              <a:gd name="connsiteY2868" fmla="*/ 243490 h 10285413"/>
              <a:gd name="connsiteX2869" fmla="*/ 7311369 w 7497054"/>
              <a:gd name="connsiteY2869" fmla="*/ 266699 h 10285413"/>
              <a:gd name="connsiteX2870" fmla="*/ 7311369 w 7497054"/>
              <a:gd name="connsiteY2870" fmla="*/ 243490 h 10285413"/>
              <a:gd name="connsiteX2871" fmla="*/ 7137290 w 7497054"/>
              <a:gd name="connsiteY2871" fmla="*/ 197068 h 10285413"/>
              <a:gd name="connsiteX2872" fmla="*/ 7143092 w 7497054"/>
              <a:gd name="connsiteY2872" fmla="*/ 208672 h 10285413"/>
              <a:gd name="connsiteX2873" fmla="*/ 7137290 w 7497054"/>
              <a:gd name="connsiteY2873" fmla="*/ 208672 h 10285413"/>
              <a:gd name="connsiteX2874" fmla="*/ 7322975 w 7497054"/>
              <a:gd name="connsiteY2874" fmla="*/ 173857 h 10285413"/>
              <a:gd name="connsiteX2875" fmla="*/ 7334581 w 7497054"/>
              <a:gd name="connsiteY2875" fmla="*/ 173857 h 10285413"/>
              <a:gd name="connsiteX2876" fmla="*/ 7322975 w 7497054"/>
              <a:gd name="connsiteY2876" fmla="*/ 185463 h 10285413"/>
              <a:gd name="connsiteX2877" fmla="*/ 7346186 w 7497054"/>
              <a:gd name="connsiteY2877" fmla="*/ 115831 h 10285413"/>
              <a:gd name="connsiteX2878" fmla="*/ 7340382 w 7497054"/>
              <a:gd name="connsiteY2878" fmla="*/ 133238 h 10285413"/>
              <a:gd name="connsiteX2879" fmla="*/ 7334581 w 7497054"/>
              <a:gd name="connsiteY2879" fmla="*/ 139041 h 10285413"/>
              <a:gd name="connsiteX2880" fmla="*/ 7334581 w 7497054"/>
              <a:gd name="connsiteY2880" fmla="*/ 127436 h 10285413"/>
              <a:gd name="connsiteX2881" fmla="*/ 4131504 w 7497054"/>
              <a:gd name="connsiteY2881" fmla="*/ 115831 h 10285413"/>
              <a:gd name="connsiteX2882" fmla="*/ 4131504 w 7497054"/>
              <a:gd name="connsiteY2882" fmla="*/ 139041 h 10285413"/>
              <a:gd name="connsiteX2883" fmla="*/ 4119898 w 7497054"/>
              <a:gd name="connsiteY2883" fmla="*/ 133238 h 10285413"/>
              <a:gd name="connsiteX2884" fmla="*/ 4119898 w 7497054"/>
              <a:gd name="connsiteY2884" fmla="*/ 127436 h 10285413"/>
              <a:gd name="connsiteX2885" fmla="*/ 4322993 w 7497054"/>
              <a:gd name="connsiteY2885" fmla="*/ 69410 h 10285413"/>
              <a:gd name="connsiteX2886" fmla="*/ 4317190 w 7497054"/>
              <a:gd name="connsiteY2886" fmla="*/ 81014 h 10285413"/>
              <a:gd name="connsiteX2887" fmla="*/ 4328796 w 7497054"/>
              <a:gd name="connsiteY2887" fmla="*/ 69410 h 10285413"/>
              <a:gd name="connsiteX2888" fmla="*/ 4322993 w 7497054"/>
              <a:gd name="connsiteY2888" fmla="*/ 69410 h 10285413"/>
              <a:gd name="connsiteX2889" fmla="*/ 6150834 w 7497054"/>
              <a:gd name="connsiteY2889" fmla="*/ 11383 h 10285413"/>
              <a:gd name="connsiteX2890" fmla="*/ 6150834 w 7497054"/>
              <a:gd name="connsiteY2890" fmla="*/ 22987 h 10285413"/>
              <a:gd name="connsiteX2891" fmla="*/ 6139230 w 7497054"/>
              <a:gd name="connsiteY2891" fmla="*/ 34593 h 10285413"/>
              <a:gd name="connsiteX2892" fmla="*/ 6150834 w 7497054"/>
              <a:gd name="connsiteY2892" fmla="*/ 11383 h 10285413"/>
              <a:gd name="connsiteX2893" fmla="*/ 4148801 w 7497054"/>
              <a:gd name="connsiteY2893" fmla="*/ 0 h 10285413"/>
              <a:gd name="connsiteX2894" fmla="*/ 4317190 w 7497054"/>
              <a:gd name="connsiteY2894" fmla="*/ 0 h 10285413"/>
              <a:gd name="connsiteX2895" fmla="*/ 4317190 w 7497054"/>
              <a:gd name="connsiteY2895" fmla="*/ 11383 h 10285413"/>
              <a:gd name="connsiteX2896" fmla="*/ 4305585 w 7497054"/>
              <a:gd name="connsiteY2896" fmla="*/ 34593 h 10285413"/>
              <a:gd name="connsiteX2897" fmla="*/ 4305585 w 7497054"/>
              <a:gd name="connsiteY2897" fmla="*/ 57804 h 10285413"/>
              <a:gd name="connsiteX2898" fmla="*/ 4317190 w 7497054"/>
              <a:gd name="connsiteY2898" fmla="*/ 46199 h 10285413"/>
              <a:gd name="connsiteX2899" fmla="*/ 4328796 w 7497054"/>
              <a:gd name="connsiteY2899" fmla="*/ 46199 h 10285413"/>
              <a:gd name="connsiteX2900" fmla="*/ 4340400 w 7497054"/>
              <a:gd name="connsiteY2900" fmla="*/ 57804 h 10285413"/>
              <a:gd name="connsiteX2901" fmla="*/ 4328796 w 7497054"/>
              <a:gd name="connsiteY2901" fmla="*/ 46199 h 10285413"/>
              <a:gd name="connsiteX2902" fmla="*/ 4317190 w 7497054"/>
              <a:gd name="connsiteY2902" fmla="*/ 34593 h 10285413"/>
              <a:gd name="connsiteX2903" fmla="*/ 4328796 w 7497054"/>
              <a:gd name="connsiteY2903" fmla="*/ 22987 h 10285413"/>
              <a:gd name="connsiteX2904" fmla="*/ 4352007 w 7497054"/>
              <a:gd name="connsiteY2904" fmla="*/ 11383 h 10285413"/>
              <a:gd name="connsiteX2905" fmla="*/ 4329242 w 7497054"/>
              <a:gd name="connsiteY2905" fmla="*/ 0 h 10285413"/>
              <a:gd name="connsiteX2906" fmla="*/ 4386599 w 7497054"/>
              <a:gd name="connsiteY2906" fmla="*/ 0 h 10285413"/>
              <a:gd name="connsiteX2907" fmla="*/ 4375217 w 7497054"/>
              <a:gd name="connsiteY2907" fmla="*/ 11383 h 10285413"/>
              <a:gd name="connsiteX2908" fmla="*/ 4352007 w 7497054"/>
              <a:gd name="connsiteY2908" fmla="*/ 115831 h 10285413"/>
              <a:gd name="connsiteX2909" fmla="*/ 4375217 w 7497054"/>
              <a:gd name="connsiteY2909" fmla="*/ 104226 h 10285413"/>
              <a:gd name="connsiteX2910" fmla="*/ 4386822 w 7497054"/>
              <a:gd name="connsiteY2910" fmla="*/ 86818 h 10285413"/>
              <a:gd name="connsiteX2911" fmla="*/ 4386822 w 7497054"/>
              <a:gd name="connsiteY2911" fmla="*/ 75211 h 10285413"/>
              <a:gd name="connsiteX2912" fmla="*/ 4386822 w 7497054"/>
              <a:gd name="connsiteY2912" fmla="*/ 63607 h 10285413"/>
              <a:gd name="connsiteX2913" fmla="*/ 4386822 w 7497054"/>
              <a:gd name="connsiteY2913" fmla="*/ 57804 h 10285413"/>
              <a:gd name="connsiteX2914" fmla="*/ 4398427 w 7497054"/>
              <a:gd name="connsiteY2914" fmla="*/ 81014 h 10285413"/>
              <a:gd name="connsiteX2915" fmla="*/ 4410034 w 7497054"/>
              <a:gd name="connsiteY2915" fmla="*/ 52001 h 10285413"/>
              <a:gd name="connsiteX2916" fmla="*/ 4398427 w 7497054"/>
              <a:gd name="connsiteY2916" fmla="*/ 22987 h 10285413"/>
              <a:gd name="connsiteX2917" fmla="*/ 4398427 w 7497054"/>
              <a:gd name="connsiteY2917" fmla="*/ 11383 h 10285413"/>
              <a:gd name="connsiteX2918" fmla="*/ 4387046 w 7497054"/>
              <a:gd name="connsiteY2918" fmla="*/ 0 h 10285413"/>
              <a:gd name="connsiteX2919" fmla="*/ 4425470 w 7497054"/>
              <a:gd name="connsiteY2919" fmla="*/ 0 h 10285413"/>
              <a:gd name="connsiteX2920" fmla="*/ 4421639 w 7497054"/>
              <a:gd name="connsiteY2920" fmla="*/ 22987 h 10285413"/>
              <a:gd name="connsiteX2921" fmla="*/ 4421639 w 7497054"/>
              <a:gd name="connsiteY2921" fmla="*/ 92620 h 10285413"/>
              <a:gd name="connsiteX2922" fmla="*/ 4456454 w 7497054"/>
              <a:gd name="connsiteY2922" fmla="*/ 104226 h 10285413"/>
              <a:gd name="connsiteX2923" fmla="*/ 4491270 w 7497054"/>
              <a:gd name="connsiteY2923" fmla="*/ 81014 h 10285413"/>
              <a:gd name="connsiteX2924" fmla="*/ 4485469 w 7497054"/>
              <a:gd name="connsiteY2924" fmla="*/ 46199 h 10285413"/>
              <a:gd name="connsiteX2925" fmla="*/ 4489819 w 7497054"/>
              <a:gd name="connsiteY2925" fmla="*/ 17185 h 10285413"/>
              <a:gd name="connsiteX2926" fmla="*/ 4491251 w 7497054"/>
              <a:gd name="connsiteY2926" fmla="*/ 0 h 10285413"/>
              <a:gd name="connsiteX2927" fmla="*/ 4509170 w 7497054"/>
              <a:gd name="connsiteY2927" fmla="*/ 0 h 10285413"/>
              <a:gd name="connsiteX2928" fmla="*/ 4524636 w 7497054"/>
              <a:gd name="connsiteY2928" fmla="*/ 7031 h 10285413"/>
              <a:gd name="connsiteX2929" fmla="*/ 4537693 w 7497054"/>
              <a:gd name="connsiteY2929" fmla="*/ 5580 h 10285413"/>
              <a:gd name="connsiteX2930" fmla="*/ 4571168 w 7497054"/>
              <a:gd name="connsiteY2930" fmla="*/ 0 h 10285413"/>
              <a:gd name="connsiteX2931" fmla="*/ 5652028 w 7497054"/>
              <a:gd name="connsiteY2931" fmla="*/ 0 h 10285413"/>
              <a:gd name="connsiteX2932" fmla="*/ 5675017 w 7497054"/>
              <a:gd name="connsiteY2932" fmla="*/ 22987 h 10285413"/>
              <a:gd name="connsiteX2933" fmla="*/ 5686621 w 7497054"/>
              <a:gd name="connsiteY2933" fmla="*/ 34593 h 10285413"/>
              <a:gd name="connsiteX2934" fmla="*/ 5692424 w 7497054"/>
              <a:gd name="connsiteY2934" fmla="*/ 52001 h 10285413"/>
              <a:gd name="connsiteX2935" fmla="*/ 5698226 w 7497054"/>
              <a:gd name="connsiteY2935" fmla="*/ 69410 h 10285413"/>
              <a:gd name="connsiteX2936" fmla="*/ 5709832 w 7497054"/>
              <a:gd name="connsiteY2936" fmla="*/ 81014 h 10285413"/>
              <a:gd name="connsiteX2937" fmla="*/ 5727239 w 7497054"/>
              <a:gd name="connsiteY2937" fmla="*/ 81014 h 10285413"/>
              <a:gd name="connsiteX2938" fmla="*/ 5744648 w 7497054"/>
              <a:gd name="connsiteY2938" fmla="*/ 81014 h 10285413"/>
              <a:gd name="connsiteX2939" fmla="*/ 5802673 w 7497054"/>
              <a:gd name="connsiteY2939" fmla="*/ 115831 h 10285413"/>
              <a:gd name="connsiteX2940" fmla="*/ 5814279 w 7497054"/>
              <a:gd name="connsiteY2940" fmla="*/ 150645 h 10285413"/>
              <a:gd name="connsiteX2941" fmla="*/ 5849096 w 7497054"/>
              <a:gd name="connsiteY2941" fmla="*/ 173857 h 10285413"/>
              <a:gd name="connsiteX2942" fmla="*/ 5866505 w 7497054"/>
              <a:gd name="connsiteY2942" fmla="*/ 168056 h 10285413"/>
              <a:gd name="connsiteX2943" fmla="*/ 5872306 w 7497054"/>
              <a:gd name="connsiteY2943" fmla="*/ 139041 h 10285413"/>
              <a:gd name="connsiteX2944" fmla="*/ 5878109 w 7497054"/>
              <a:gd name="connsiteY2944" fmla="*/ 127436 h 10285413"/>
              <a:gd name="connsiteX2945" fmla="*/ 5895517 w 7497054"/>
              <a:gd name="connsiteY2945" fmla="*/ 139041 h 10285413"/>
              <a:gd name="connsiteX2946" fmla="*/ 5912924 w 7497054"/>
              <a:gd name="connsiteY2946" fmla="*/ 150645 h 10285413"/>
              <a:gd name="connsiteX2947" fmla="*/ 5924531 w 7497054"/>
              <a:gd name="connsiteY2947" fmla="*/ 168056 h 10285413"/>
              <a:gd name="connsiteX2948" fmla="*/ 5953543 w 7497054"/>
              <a:gd name="connsiteY2948" fmla="*/ 173857 h 10285413"/>
              <a:gd name="connsiteX2949" fmla="*/ 5965149 w 7497054"/>
              <a:gd name="connsiteY2949" fmla="*/ 168056 h 10285413"/>
              <a:gd name="connsiteX2950" fmla="*/ 5965149 w 7497054"/>
              <a:gd name="connsiteY2950" fmla="*/ 139041 h 10285413"/>
              <a:gd name="connsiteX2951" fmla="*/ 5982557 w 7497054"/>
              <a:gd name="connsiteY2951" fmla="*/ 81014 h 10285413"/>
              <a:gd name="connsiteX2952" fmla="*/ 5988361 w 7497054"/>
              <a:gd name="connsiteY2952" fmla="*/ 34593 h 10285413"/>
              <a:gd name="connsiteX2953" fmla="*/ 5999966 w 7497054"/>
              <a:gd name="connsiteY2953" fmla="*/ 11383 h 10285413"/>
              <a:gd name="connsiteX2954" fmla="*/ 6005769 w 7497054"/>
              <a:gd name="connsiteY2954" fmla="*/ 22987 h 10285413"/>
              <a:gd name="connsiteX2955" fmla="*/ 6023176 w 7497054"/>
              <a:gd name="connsiteY2955" fmla="*/ 46199 h 10285413"/>
              <a:gd name="connsiteX2956" fmla="*/ 6057993 w 7497054"/>
              <a:gd name="connsiteY2956" fmla="*/ 104226 h 10285413"/>
              <a:gd name="connsiteX2957" fmla="*/ 6081203 w 7497054"/>
              <a:gd name="connsiteY2957" fmla="*/ 139041 h 10285413"/>
              <a:gd name="connsiteX2958" fmla="*/ 6139230 w 7497054"/>
              <a:gd name="connsiteY2958" fmla="*/ 104226 h 10285413"/>
              <a:gd name="connsiteX2959" fmla="*/ 6139230 w 7497054"/>
              <a:gd name="connsiteY2959" fmla="*/ 81014 h 10285413"/>
              <a:gd name="connsiteX2960" fmla="*/ 6150834 w 7497054"/>
              <a:gd name="connsiteY2960" fmla="*/ 69410 h 10285413"/>
              <a:gd name="connsiteX2961" fmla="*/ 6150834 w 7497054"/>
              <a:gd name="connsiteY2961" fmla="*/ 81014 h 10285413"/>
              <a:gd name="connsiteX2962" fmla="*/ 6174045 w 7497054"/>
              <a:gd name="connsiteY2962" fmla="*/ 150645 h 10285413"/>
              <a:gd name="connsiteX2963" fmla="*/ 6185651 w 7497054"/>
              <a:gd name="connsiteY2963" fmla="*/ 156450 h 10285413"/>
              <a:gd name="connsiteX2964" fmla="*/ 6185651 w 7497054"/>
              <a:gd name="connsiteY2964" fmla="*/ 185463 h 10285413"/>
              <a:gd name="connsiteX2965" fmla="*/ 6208861 w 7497054"/>
              <a:gd name="connsiteY2965" fmla="*/ 243490 h 10285413"/>
              <a:gd name="connsiteX2966" fmla="*/ 6232072 w 7497054"/>
              <a:gd name="connsiteY2966" fmla="*/ 197068 h 10285413"/>
              <a:gd name="connsiteX2967" fmla="*/ 6232072 w 7497054"/>
              <a:gd name="connsiteY2967" fmla="*/ 162253 h 10285413"/>
              <a:gd name="connsiteX2968" fmla="*/ 6237875 w 7497054"/>
              <a:gd name="connsiteY2968" fmla="*/ 168056 h 10285413"/>
              <a:gd name="connsiteX2969" fmla="*/ 6243678 w 7497054"/>
              <a:gd name="connsiteY2969" fmla="*/ 185463 h 10285413"/>
              <a:gd name="connsiteX2970" fmla="*/ 6266888 w 7497054"/>
              <a:gd name="connsiteY2970" fmla="*/ 208672 h 10285413"/>
              <a:gd name="connsiteX2971" fmla="*/ 6278494 w 7497054"/>
              <a:gd name="connsiteY2971" fmla="*/ 115831 h 10285413"/>
              <a:gd name="connsiteX2972" fmla="*/ 6290098 w 7497054"/>
              <a:gd name="connsiteY2972" fmla="*/ 34593 h 10285413"/>
              <a:gd name="connsiteX2973" fmla="*/ 6303071 w 7497054"/>
              <a:gd name="connsiteY2973" fmla="*/ 0 h 10285413"/>
              <a:gd name="connsiteX2974" fmla="*/ 6353195 w 7497054"/>
              <a:gd name="connsiteY2974" fmla="*/ 0 h 10285413"/>
              <a:gd name="connsiteX2975" fmla="*/ 6356830 w 7497054"/>
              <a:gd name="connsiteY2975" fmla="*/ 8481 h 10285413"/>
              <a:gd name="connsiteX2976" fmla="*/ 6359731 w 7497054"/>
              <a:gd name="connsiteY2976" fmla="*/ 46199 h 10285413"/>
              <a:gd name="connsiteX2977" fmla="*/ 6406152 w 7497054"/>
              <a:gd name="connsiteY2977" fmla="*/ 278306 h 10285413"/>
              <a:gd name="connsiteX2978" fmla="*/ 6440968 w 7497054"/>
              <a:gd name="connsiteY2978" fmla="*/ 231884 h 10285413"/>
              <a:gd name="connsiteX2979" fmla="*/ 6464179 w 7497054"/>
              <a:gd name="connsiteY2979" fmla="*/ 231884 h 10285413"/>
              <a:gd name="connsiteX2980" fmla="*/ 6469982 w 7497054"/>
              <a:gd name="connsiteY2980" fmla="*/ 255095 h 10285413"/>
              <a:gd name="connsiteX2981" fmla="*/ 6487389 w 7497054"/>
              <a:gd name="connsiteY2981" fmla="*/ 266699 h 10285413"/>
              <a:gd name="connsiteX2982" fmla="*/ 6498995 w 7497054"/>
              <a:gd name="connsiteY2982" fmla="*/ 295714 h 10285413"/>
              <a:gd name="connsiteX2983" fmla="*/ 6510601 w 7497054"/>
              <a:gd name="connsiteY2983" fmla="*/ 359544 h 10285413"/>
              <a:gd name="connsiteX2984" fmla="*/ 6522206 w 7497054"/>
              <a:gd name="connsiteY2984" fmla="*/ 463991 h 10285413"/>
              <a:gd name="connsiteX2985" fmla="*/ 6522206 w 7497054"/>
              <a:gd name="connsiteY2985" fmla="*/ 504609 h 10285413"/>
              <a:gd name="connsiteX2986" fmla="*/ 6522206 w 7497054"/>
              <a:gd name="connsiteY2986" fmla="*/ 545229 h 10285413"/>
              <a:gd name="connsiteX2987" fmla="*/ 6545416 w 7497054"/>
              <a:gd name="connsiteY2987" fmla="*/ 580044 h 10285413"/>
              <a:gd name="connsiteX2988" fmla="*/ 6557021 w 7497054"/>
              <a:gd name="connsiteY2988" fmla="*/ 568439 h 10285413"/>
              <a:gd name="connsiteX2989" fmla="*/ 6580233 w 7497054"/>
              <a:gd name="connsiteY2989" fmla="*/ 556835 h 10285413"/>
              <a:gd name="connsiteX2990" fmla="*/ 6591838 w 7497054"/>
              <a:gd name="connsiteY2990" fmla="*/ 568439 h 10285413"/>
              <a:gd name="connsiteX2991" fmla="*/ 6615047 w 7497054"/>
              <a:gd name="connsiteY2991" fmla="*/ 498806 h 10285413"/>
              <a:gd name="connsiteX2992" fmla="*/ 6638259 w 7497054"/>
              <a:gd name="connsiteY2992" fmla="*/ 405965 h 10285413"/>
              <a:gd name="connsiteX2993" fmla="*/ 6649865 w 7497054"/>
              <a:gd name="connsiteY2993" fmla="*/ 359544 h 10285413"/>
              <a:gd name="connsiteX2994" fmla="*/ 6649865 w 7497054"/>
              <a:gd name="connsiteY2994" fmla="*/ 313121 h 10285413"/>
              <a:gd name="connsiteX2995" fmla="*/ 6661470 w 7497054"/>
              <a:gd name="connsiteY2995" fmla="*/ 382753 h 10285413"/>
              <a:gd name="connsiteX2996" fmla="*/ 6661470 w 7497054"/>
              <a:gd name="connsiteY2996" fmla="*/ 469794 h 10285413"/>
              <a:gd name="connsiteX2997" fmla="*/ 6667273 w 7497054"/>
              <a:gd name="connsiteY2997" fmla="*/ 516215 h 10285413"/>
              <a:gd name="connsiteX2998" fmla="*/ 6684682 w 7497054"/>
              <a:gd name="connsiteY2998" fmla="*/ 649676 h 10285413"/>
              <a:gd name="connsiteX2999" fmla="*/ 6684682 w 7497054"/>
              <a:gd name="connsiteY2999" fmla="*/ 725112 h 10285413"/>
              <a:gd name="connsiteX3000" fmla="*/ 6690485 w 7497054"/>
              <a:gd name="connsiteY3000" fmla="*/ 794743 h 10285413"/>
              <a:gd name="connsiteX3001" fmla="*/ 6696286 w 7497054"/>
              <a:gd name="connsiteY3001" fmla="*/ 881784 h 10285413"/>
              <a:gd name="connsiteX3002" fmla="*/ 6707892 w 7497054"/>
              <a:gd name="connsiteY3002" fmla="*/ 1021048 h 10285413"/>
              <a:gd name="connsiteX3003" fmla="*/ 6742707 w 7497054"/>
              <a:gd name="connsiteY3003" fmla="*/ 1299577 h 10285413"/>
              <a:gd name="connsiteX3004" fmla="*/ 6754313 w 7497054"/>
              <a:gd name="connsiteY3004" fmla="*/ 997837 h 10285413"/>
              <a:gd name="connsiteX3005" fmla="*/ 6760116 w 7497054"/>
              <a:gd name="connsiteY3005" fmla="*/ 754124 h 10285413"/>
              <a:gd name="connsiteX3006" fmla="*/ 6765919 w 7497054"/>
              <a:gd name="connsiteY3006" fmla="*/ 812151 h 10285413"/>
              <a:gd name="connsiteX3007" fmla="*/ 6777523 w 7497054"/>
              <a:gd name="connsiteY3007" fmla="*/ 846967 h 10285413"/>
              <a:gd name="connsiteX3008" fmla="*/ 6777523 w 7497054"/>
              <a:gd name="connsiteY3008" fmla="*/ 904995 h 10285413"/>
              <a:gd name="connsiteX3009" fmla="*/ 6783326 w 7497054"/>
              <a:gd name="connsiteY3009" fmla="*/ 951415 h 10285413"/>
              <a:gd name="connsiteX3010" fmla="*/ 6789129 w 7497054"/>
              <a:gd name="connsiteY3010" fmla="*/ 992034 h 10285413"/>
              <a:gd name="connsiteX3011" fmla="*/ 6789129 w 7497054"/>
              <a:gd name="connsiteY3011" fmla="*/ 1009442 h 10285413"/>
              <a:gd name="connsiteX3012" fmla="*/ 6789129 w 7497054"/>
              <a:gd name="connsiteY3012" fmla="*/ 1050061 h 10285413"/>
              <a:gd name="connsiteX3013" fmla="*/ 6789129 w 7497054"/>
              <a:gd name="connsiteY3013" fmla="*/ 1113891 h 10285413"/>
              <a:gd name="connsiteX3014" fmla="*/ 6789129 w 7497054"/>
              <a:gd name="connsiteY3014" fmla="*/ 1171918 h 10285413"/>
              <a:gd name="connsiteX3015" fmla="*/ 6800734 w 7497054"/>
              <a:gd name="connsiteY3015" fmla="*/ 957218 h 10285413"/>
              <a:gd name="connsiteX3016" fmla="*/ 6800734 w 7497054"/>
              <a:gd name="connsiteY3016" fmla="*/ 684493 h 10285413"/>
              <a:gd name="connsiteX3017" fmla="*/ 6812338 w 7497054"/>
              <a:gd name="connsiteY3017" fmla="*/ 696097 h 10285413"/>
              <a:gd name="connsiteX3018" fmla="*/ 6823946 w 7497054"/>
              <a:gd name="connsiteY3018" fmla="*/ 568439 h 10285413"/>
              <a:gd name="connsiteX3019" fmla="*/ 6823946 w 7497054"/>
              <a:gd name="connsiteY3019" fmla="*/ 481399 h 10285413"/>
              <a:gd name="connsiteX3020" fmla="*/ 6835550 w 7497054"/>
              <a:gd name="connsiteY3020" fmla="*/ 452385 h 10285413"/>
              <a:gd name="connsiteX3021" fmla="*/ 6847156 w 7497054"/>
              <a:gd name="connsiteY3021" fmla="*/ 417571 h 10285413"/>
              <a:gd name="connsiteX3022" fmla="*/ 6852958 w 7497054"/>
              <a:gd name="connsiteY3022" fmla="*/ 411768 h 10285413"/>
              <a:gd name="connsiteX3023" fmla="*/ 6858761 w 7497054"/>
              <a:gd name="connsiteY3023" fmla="*/ 394359 h 10285413"/>
              <a:gd name="connsiteX3024" fmla="*/ 6870365 w 7497054"/>
              <a:gd name="connsiteY3024" fmla="*/ 353741 h 10285413"/>
              <a:gd name="connsiteX3025" fmla="*/ 6858761 w 7497054"/>
              <a:gd name="connsiteY3025" fmla="*/ 313121 h 10285413"/>
              <a:gd name="connsiteX3026" fmla="*/ 6858761 w 7497054"/>
              <a:gd name="connsiteY3026" fmla="*/ 289911 h 10285413"/>
              <a:gd name="connsiteX3027" fmla="*/ 6858761 w 7497054"/>
              <a:gd name="connsiteY3027" fmla="*/ 150645 h 10285413"/>
              <a:gd name="connsiteX3028" fmla="*/ 6847156 w 7497054"/>
              <a:gd name="connsiteY3028" fmla="*/ 81014 h 10285413"/>
              <a:gd name="connsiteX3029" fmla="*/ 6858761 w 7497054"/>
              <a:gd name="connsiteY3029" fmla="*/ 57804 h 10285413"/>
              <a:gd name="connsiteX3030" fmla="*/ 6870365 w 7497054"/>
              <a:gd name="connsiteY3030" fmla="*/ 46199 h 10285413"/>
              <a:gd name="connsiteX3031" fmla="*/ 6870365 w 7497054"/>
              <a:gd name="connsiteY3031" fmla="*/ 81014 h 10285413"/>
              <a:gd name="connsiteX3032" fmla="*/ 6893577 w 7497054"/>
              <a:gd name="connsiteY3032" fmla="*/ 173857 h 10285413"/>
              <a:gd name="connsiteX3033" fmla="*/ 6905183 w 7497054"/>
              <a:gd name="connsiteY3033" fmla="*/ 185463 h 10285413"/>
              <a:gd name="connsiteX3034" fmla="*/ 6928392 w 7497054"/>
              <a:gd name="connsiteY3034" fmla="*/ 243490 h 10285413"/>
              <a:gd name="connsiteX3035" fmla="*/ 6928392 w 7497054"/>
              <a:gd name="connsiteY3035" fmla="*/ 301517 h 10285413"/>
              <a:gd name="connsiteX3036" fmla="*/ 6928392 w 7497054"/>
              <a:gd name="connsiteY3036" fmla="*/ 353741 h 10285413"/>
              <a:gd name="connsiteX3037" fmla="*/ 6951604 w 7497054"/>
              <a:gd name="connsiteY3037" fmla="*/ 394359 h 10285413"/>
              <a:gd name="connsiteX3038" fmla="*/ 6986419 w 7497054"/>
              <a:gd name="connsiteY3038" fmla="*/ 394359 h 10285413"/>
              <a:gd name="connsiteX3039" fmla="*/ 6998025 w 7497054"/>
              <a:gd name="connsiteY3039" fmla="*/ 394359 h 10285413"/>
              <a:gd name="connsiteX3040" fmla="*/ 7032841 w 7497054"/>
              <a:gd name="connsiteY3040" fmla="*/ 382753 h 10285413"/>
              <a:gd name="connsiteX3041" fmla="*/ 7056052 w 7497054"/>
              <a:gd name="connsiteY3041" fmla="*/ 371148 h 10285413"/>
              <a:gd name="connsiteX3042" fmla="*/ 7056052 w 7497054"/>
              <a:gd name="connsiteY3042" fmla="*/ 313121 h 10285413"/>
              <a:gd name="connsiteX3043" fmla="*/ 7056052 w 7497054"/>
              <a:gd name="connsiteY3043" fmla="*/ 220280 h 10285413"/>
              <a:gd name="connsiteX3044" fmla="*/ 7056052 w 7497054"/>
              <a:gd name="connsiteY3044" fmla="*/ 121633 h 10285413"/>
              <a:gd name="connsiteX3045" fmla="*/ 7061855 w 7497054"/>
              <a:gd name="connsiteY3045" fmla="*/ 63607 h 10285413"/>
              <a:gd name="connsiteX3046" fmla="*/ 7067656 w 7497054"/>
              <a:gd name="connsiteY3046" fmla="*/ 185463 h 10285413"/>
              <a:gd name="connsiteX3047" fmla="*/ 7073460 w 7497054"/>
              <a:gd name="connsiteY3047" fmla="*/ 272502 h 10285413"/>
              <a:gd name="connsiteX3048" fmla="*/ 7079263 w 7497054"/>
              <a:gd name="connsiteY3048" fmla="*/ 313121 h 10285413"/>
              <a:gd name="connsiteX3049" fmla="*/ 7090868 w 7497054"/>
              <a:gd name="connsiteY3049" fmla="*/ 382753 h 10285413"/>
              <a:gd name="connsiteX3050" fmla="*/ 7125683 w 7497054"/>
              <a:gd name="connsiteY3050" fmla="*/ 463991 h 10285413"/>
              <a:gd name="connsiteX3051" fmla="*/ 7137290 w 7497054"/>
              <a:gd name="connsiteY3051" fmla="*/ 498806 h 10285413"/>
              <a:gd name="connsiteX3052" fmla="*/ 7143092 w 7497054"/>
              <a:gd name="connsiteY3052" fmla="*/ 545229 h 10285413"/>
              <a:gd name="connsiteX3053" fmla="*/ 7160501 w 7497054"/>
              <a:gd name="connsiteY3053" fmla="*/ 568439 h 10285413"/>
              <a:gd name="connsiteX3054" fmla="*/ 7160501 w 7497054"/>
              <a:gd name="connsiteY3054" fmla="*/ 574242 h 10285413"/>
              <a:gd name="connsiteX3055" fmla="*/ 7172105 w 7497054"/>
              <a:gd name="connsiteY3055" fmla="*/ 591651 h 10285413"/>
              <a:gd name="connsiteX3056" fmla="*/ 7189513 w 7497054"/>
              <a:gd name="connsiteY3056" fmla="*/ 597453 h 10285413"/>
              <a:gd name="connsiteX3057" fmla="*/ 7224329 w 7497054"/>
              <a:gd name="connsiteY3057" fmla="*/ 580044 h 10285413"/>
              <a:gd name="connsiteX3058" fmla="*/ 7241737 w 7497054"/>
              <a:gd name="connsiteY3058" fmla="*/ 475597 h 10285413"/>
              <a:gd name="connsiteX3059" fmla="*/ 7241737 w 7497054"/>
              <a:gd name="connsiteY3059" fmla="*/ 382753 h 10285413"/>
              <a:gd name="connsiteX3060" fmla="*/ 7253342 w 7497054"/>
              <a:gd name="connsiteY3060" fmla="*/ 405965 h 10285413"/>
              <a:gd name="connsiteX3061" fmla="*/ 7259146 w 7497054"/>
              <a:gd name="connsiteY3061" fmla="*/ 429175 h 10285413"/>
              <a:gd name="connsiteX3062" fmla="*/ 7264948 w 7497054"/>
              <a:gd name="connsiteY3062" fmla="*/ 463991 h 10285413"/>
              <a:gd name="connsiteX3063" fmla="*/ 7264948 w 7497054"/>
              <a:gd name="connsiteY3063" fmla="*/ 510412 h 10285413"/>
              <a:gd name="connsiteX3064" fmla="*/ 7288158 w 7497054"/>
              <a:gd name="connsiteY3064" fmla="*/ 603255 h 10285413"/>
              <a:gd name="connsiteX3065" fmla="*/ 7299763 w 7497054"/>
              <a:gd name="connsiteY3065" fmla="*/ 463991 h 10285413"/>
              <a:gd name="connsiteX3066" fmla="*/ 7311369 w 7497054"/>
              <a:gd name="connsiteY3066" fmla="*/ 301517 h 10285413"/>
              <a:gd name="connsiteX3067" fmla="*/ 7311369 w 7497054"/>
              <a:gd name="connsiteY3067" fmla="*/ 382753 h 10285413"/>
              <a:gd name="connsiteX3068" fmla="*/ 7322975 w 7497054"/>
              <a:gd name="connsiteY3068" fmla="*/ 777335 h 10285413"/>
              <a:gd name="connsiteX3069" fmla="*/ 7346186 w 7497054"/>
              <a:gd name="connsiteY3069" fmla="*/ 794743 h 10285413"/>
              <a:gd name="connsiteX3070" fmla="*/ 7357790 w 7497054"/>
              <a:gd name="connsiteY3070" fmla="*/ 823757 h 10285413"/>
              <a:gd name="connsiteX3071" fmla="*/ 7351988 w 7497054"/>
              <a:gd name="connsiteY3071" fmla="*/ 846967 h 10285413"/>
              <a:gd name="connsiteX3072" fmla="*/ 7334581 w 7497054"/>
              <a:gd name="connsiteY3072" fmla="*/ 881784 h 10285413"/>
              <a:gd name="connsiteX3073" fmla="*/ 7346186 w 7497054"/>
              <a:gd name="connsiteY3073" fmla="*/ 916600 h 10285413"/>
              <a:gd name="connsiteX3074" fmla="*/ 7346186 w 7497054"/>
              <a:gd name="connsiteY3074" fmla="*/ 1195128 h 10285413"/>
              <a:gd name="connsiteX3075" fmla="*/ 7346186 w 7497054"/>
              <a:gd name="connsiteY3075" fmla="*/ 1206733 h 10285413"/>
              <a:gd name="connsiteX3076" fmla="*/ 7369396 w 7497054"/>
              <a:gd name="connsiteY3076" fmla="*/ 1601315 h 10285413"/>
              <a:gd name="connsiteX3077" fmla="*/ 7369396 w 7497054"/>
              <a:gd name="connsiteY3077" fmla="*/ 1636132 h 10285413"/>
              <a:gd name="connsiteX3078" fmla="*/ 7392608 w 7497054"/>
              <a:gd name="connsiteY3078" fmla="*/ 1787001 h 10285413"/>
              <a:gd name="connsiteX3079" fmla="*/ 7404212 w 7497054"/>
              <a:gd name="connsiteY3079" fmla="*/ 1995898 h 10285413"/>
              <a:gd name="connsiteX3080" fmla="*/ 7404212 w 7497054"/>
              <a:gd name="connsiteY3080" fmla="*/ 2146766 h 10285413"/>
              <a:gd name="connsiteX3081" fmla="*/ 7404212 w 7497054"/>
              <a:gd name="connsiteY3081" fmla="*/ 2228004 h 10285413"/>
              <a:gd name="connsiteX3082" fmla="*/ 7404212 w 7497054"/>
              <a:gd name="connsiteY3082" fmla="*/ 2622587 h 10285413"/>
              <a:gd name="connsiteX3083" fmla="*/ 7404212 w 7497054"/>
              <a:gd name="connsiteY3083" fmla="*/ 2709627 h 10285413"/>
              <a:gd name="connsiteX3084" fmla="*/ 7392608 w 7497054"/>
              <a:gd name="connsiteY3084" fmla="*/ 2773455 h 10285413"/>
              <a:gd name="connsiteX3085" fmla="*/ 7398410 w 7497054"/>
              <a:gd name="connsiteY3085" fmla="*/ 2831482 h 10285413"/>
              <a:gd name="connsiteX3086" fmla="*/ 7392608 w 7497054"/>
              <a:gd name="connsiteY3086" fmla="*/ 2854693 h 10285413"/>
              <a:gd name="connsiteX3087" fmla="*/ 7386804 w 7497054"/>
              <a:gd name="connsiteY3087" fmla="*/ 2877904 h 10285413"/>
              <a:gd name="connsiteX3088" fmla="*/ 7386804 w 7497054"/>
              <a:gd name="connsiteY3088" fmla="*/ 2895312 h 10285413"/>
              <a:gd name="connsiteX3089" fmla="*/ 7392608 w 7497054"/>
              <a:gd name="connsiteY3089" fmla="*/ 2935931 h 10285413"/>
              <a:gd name="connsiteX3090" fmla="*/ 7392608 w 7497054"/>
              <a:gd name="connsiteY3090" fmla="*/ 3017169 h 10285413"/>
              <a:gd name="connsiteX3091" fmla="*/ 7398410 w 7497054"/>
              <a:gd name="connsiteY3091" fmla="*/ 3162236 h 10285413"/>
              <a:gd name="connsiteX3092" fmla="*/ 7404212 w 7497054"/>
              <a:gd name="connsiteY3092" fmla="*/ 3202854 h 10285413"/>
              <a:gd name="connsiteX3093" fmla="*/ 7415818 w 7497054"/>
              <a:gd name="connsiteY3093" fmla="*/ 3202854 h 10285413"/>
              <a:gd name="connsiteX3094" fmla="*/ 7415818 w 7497054"/>
              <a:gd name="connsiteY3094" fmla="*/ 3191249 h 10285413"/>
              <a:gd name="connsiteX3095" fmla="*/ 7427422 w 7497054"/>
              <a:gd name="connsiteY3095" fmla="*/ 3179642 h 10285413"/>
              <a:gd name="connsiteX3096" fmla="*/ 7439027 w 7497054"/>
              <a:gd name="connsiteY3096" fmla="*/ 3272486 h 10285413"/>
              <a:gd name="connsiteX3097" fmla="*/ 7439027 w 7497054"/>
              <a:gd name="connsiteY3097" fmla="*/ 3353724 h 10285413"/>
              <a:gd name="connsiteX3098" fmla="*/ 7450634 w 7497054"/>
              <a:gd name="connsiteY3098" fmla="*/ 3446565 h 10285413"/>
              <a:gd name="connsiteX3099" fmla="*/ 7444830 w 7497054"/>
              <a:gd name="connsiteY3099" fmla="*/ 3678673 h 10285413"/>
              <a:gd name="connsiteX3100" fmla="*/ 7450634 w 7497054"/>
              <a:gd name="connsiteY3100" fmla="*/ 3817937 h 10285413"/>
              <a:gd name="connsiteX3101" fmla="*/ 7462239 w 7497054"/>
              <a:gd name="connsiteY3101" fmla="*/ 3817937 h 10285413"/>
              <a:gd name="connsiteX3102" fmla="*/ 7462239 w 7497054"/>
              <a:gd name="connsiteY3102" fmla="*/ 3806331 h 10285413"/>
              <a:gd name="connsiteX3103" fmla="*/ 7473845 w 7497054"/>
              <a:gd name="connsiteY3103" fmla="*/ 3794726 h 10285413"/>
              <a:gd name="connsiteX3104" fmla="*/ 7473845 w 7497054"/>
              <a:gd name="connsiteY3104" fmla="*/ 3829541 h 10285413"/>
              <a:gd name="connsiteX3105" fmla="*/ 7473845 w 7497054"/>
              <a:gd name="connsiteY3105" fmla="*/ 3881766 h 10285413"/>
              <a:gd name="connsiteX3106" fmla="*/ 7473845 w 7497054"/>
              <a:gd name="connsiteY3106" fmla="*/ 3904977 h 10285413"/>
              <a:gd name="connsiteX3107" fmla="*/ 7462239 w 7497054"/>
              <a:gd name="connsiteY3107" fmla="*/ 3910780 h 10285413"/>
              <a:gd name="connsiteX3108" fmla="*/ 7462239 w 7497054"/>
              <a:gd name="connsiteY3108" fmla="*/ 3922384 h 10285413"/>
              <a:gd name="connsiteX3109" fmla="*/ 7450634 w 7497054"/>
              <a:gd name="connsiteY3109" fmla="*/ 3945596 h 10285413"/>
              <a:gd name="connsiteX3110" fmla="*/ 7444830 w 7497054"/>
              <a:gd name="connsiteY3110" fmla="*/ 3951398 h 10285413"/>
              <a:gd name="connsiteX3111" fmla="*/ 7439027 w 7497054"/>
              <a:gd name="connsiteY3111" fmla="*/ 3957202 h 10285413"/>
              <a:gd name="connsiteX3112" fmla="*/ 7439027 w 7497054"/>
              <a:gd name="connsiteY3112" fmla="*/ 3963004 h 10285413"/>
              <a:gd name="connsiteX3113" fmla="*/ 7427422 w 7497054"/>
              <a:gd name="connsiteY3113" fmla="*/ 3968807 h 10285413"/>
              <a:gd name="connsiteX3114" fmla="*/ 7415818 w 7497054"/>
              <a:gd name="connsiteY3114" fmla="*/ 3997820 h 10285413"/>
              <a:gd name="connsiteX3115" fmla="*/ 7404212 w 7497054"/>
              <a:gd name="connsiteY3115" fmla="*/ 4026833 h 10285413"/>
              <a:gd name="connsiteX3116" fmla="*/ 7392608 w 7497054"/>
              <a:gd name="connsiteY3116" fmla="*/ 4038439 h 10285413"/>
              <a:gd name="connsiteX3117" fmla="*/ 7381000 w 7497054"/>
              <a:gd name="connsiteY3117" fmla="*/ 4061648 h 10285413"/>
              <a:gd name="connsiteX3118" fmla="*/ 7381000 w 7497054"/>
              <a:gd name="connsiteY3118" fmla="*/ 4096466 h 10285413"/>
              <a:gd name="connsiteX3119" fmla="*/ 7392608 w 7497054"/>
              <a:gd name="connsiteY3119" fmla="*/ 4189308 h 10285413"/>
              <a:gd name="connsiteX3120" fmla="*/ 7410015 w 7497054"/>
              <a:gd name="connsiteY3120" fmla="*/ 4287954 h 10285413"/>
              <a:gd name="connsiteX3121" fmla="*/ 7415818 w 7497054"/>
              <a:gd name="connsiteY3121" fmla="*/ 4374993 h 10285413"/>
              <a:gd name="connsiteX3122" fmla="*/ 7415818 w 7497054"/>
              <a:gd name="connsiteY3122" fmla="*/ 4415612 h 10285413"/>
              <a:gd name="connsiteX3123" fmla="*/ 7415818 w 7497054"/>
              <a:gd name="connsiteY3123" fmla="*/ 4520060 h 10285413"/>
              <a:gd name="connsiteX3124" fmla="*/ 7427422 w 7497054"/>
              <a:gd name="connsiteY3124" fmla="*/ 4723155 h 10285413"/>
              <a:gd name="connsiteX3125" fmla="*/ 7427422 w 7497054"/>
              <a:gd name="connsiteY3125" fmla="*/ 4850813 h 10285413"/>
              <a:gd name="connsiteX3126" fmla="*/ 7427422 w 7497054"/>
              <a:gd name="connsiteY3126" fmla="*/ 4937852 h 10285413"/>
              <a:gd name="connsiteX3127" fmla="*/ 7427422 w 7497054"/>
              <a:gd name="connsiteY3127" fmla="*/ 5036497 h 10285413"/>
              <a:gd name="connsiteX3128" fmla="*/ 7450634 w 7497054"/>
              <a:gd name="connsiteY3128" fmla="*/ 5024892 h 10285413"/>
              <a:gd name="connsiteX3129" fmla="*/ 7450634 w 7497054"/>
              <a:gd name="connsiteY3129" fmla="*/ 5001682 h 10285413"/>
              <a:gd name="connsiteX3130" fmla="*/ 7462239 w 7497054"/>
              <a:gd name="connsiteY3130" fmla="*/ 5036497 h 10285413"/>
              <a:gd name="connsiteX3131" fmla="*/ 7439027 w 7497054"/>
              <a:gd name="connsiteY3131" fmla="*/ 5117735 h 10285413"/>
              <a:gd name="connsiteX3132" fmla="*/ 7439027 w 7497054"/>
              <a:gd name="connsiteY3132" fmla="*/ 5129341 h 10285413"/>
              <a:gd name="connsiteX3133" fmla="*/ 7415818 w 7497054"/>
              <a:gd name="connsiteY3133" fmla="*/ 5164158 h 10285413"/>
              <a:gd name="connsiteX3134" fmla="*/ 7381000 w 7497054"/>
              <a:gd name="connsiteY3134" fmla="*/ 5233789 h 10285413"/>
              <a:gd name="connsiteX3135" fmla="*/ 7375199 w 7497054"/>
              <a:gd name="connsiteY3135" fmla="*/ 5245395 h 10285413"/>
              <a:gd name="connsiteX3136" fmla="*/ 7369396 w 7497054"/>
              <a:gd name="connsiteY3136" fmla="*/ 5233789 h 10285413"/>
              <a:gd name="connsiteX3137" fmla="*/ 7369396 w 7497054"/>
              <a:gd name="connsiteY3137" fmla="*/ 5245395 h 10285413"/>
              <a:gd name="connsiteX3138" fmla="*/ 7357790 w 7497054"/>
              <a:gd name="connsiteY3138" fmla="*/ 5315026 h 10285413"/>
              <a:gd name="connsiteX3139" fmla="*/ 7346186 w 7497054"/>
              <a:gd name="connsiteY3139" fmla="*/ 5349841 h 10285413"/>
              <a:gd name="connsiteX3140" fmla="*/ 7340382 w 7497054"/>
              <a:gd name="connsiteY3140" fmla="*/ 5384659 h 10285413"/>
              <a:gd name="connsiteX3141" fmla="*/ 7334581 w 7497054"/>
              <a:gd name="connsiteY3141" fmla="*/ 5407868 h 10285413"/>
              <a:gd name="connsiteX3142" fmla="*/ 7322975 w 7497054"/>
              <a:gd name="connsiteY3142" fmla="*/ 5477502 h 10285413"/>
              <a:gd name="connsiteX3143" fmla="*/ 7322975 w 7497054"/>
              <a:gd name="connsiteY3143" fmla="*/ 5523923 h 10285413"/>
              <a:gd name="connsiteX3144" fmla="*/ 7334581 w 7497054"/>
              <a:gd name="connsiteY3144" fmla="*/ 5512317 h 10285413"/>
              <a:gd name="connsiteX3145" fmla="*/ 7346186 w 7497054"/>
              <a:gd name="connsiteY3145" fmla="*/ 5523923 h 10285413"/>
              <a:gd name="connsiteX3146" fmla="*/ 7346186 w 7497054"/>
              <a:gd name="connsiteY3146" fmla="*/ 5535529 h 10285413"/>
              <a:gd name="connsiteX3147" fmla="*/ 7334581 w 7497054"/>
              <a:gd name="connsiteY3147" fmla="*/ 5547134 h 10285413"/>
              <a:gd name="connsiteX3148" fmla="*/ 7334581 w 7497054"/>
              <a:gd name="connsiteY3148" fmla="*/ 5570344 h 10285413"/>
              <a:gd name="connsiteX3149" fmla="*/ 7322975 w 7497054"/>
              <a:gd name="connsiteY3149" fmla="*/ 5581950 h 10285413"/>
              <a:gd name="connsiteX3150" fmla="*/ 7322975 w 7497054"/>
              <a:gd name="connsiteY3150" fmla="*/ 5593555 h 10285413"/>
              <a:gd name="connsiteX3151" fmla="*/ 7334581 w 7497054"/>
              <a:gd name="connsiteY3151" fmla="*/ 5593555 h 10285413"/>
              <a:gd name="connsiteX3152" fmla="*/ 7334581 w 7497054"/>
              <a:gd name="connsiteY3152" fmla="*/ 5605160 h 10285413"/>
              <a:gd name="connsiteX3153" fmla="*/ 7322975 w 7497054"/>
              <a:gd name="connsiteY3153" fmla="*/ 5616766 h 10285413"/>
              <a:gd name="connsiteX3154" fmla="*/ 7322975 w 7497054"/>
              <a:gd name="connsiteY3154" fmla="*/ 5628372 h 10285413"/>
              <a:gd name="connsiteX3155" fmla="*/ 7305566 w 7497054"/>
              <a:gd name="connsiteY3155" fmla="*/ 5657385 h 10285413"/>
              <a:gd name="connsiteX3156" fmla="*/ 7305566 w 7497054"/>
              <a:gd name="connsiteY3156" fmla="*/ 5698005 h 10285413"/>
              <a:gd name="connsiteX3157" fmla="*/ 7311369 w 7497054"/>
              <a:gd name="connsiteY3157" fmla="*/ 5721213 h 10285413"/>
              <a:gd name="connsiteX3158" fmla="*/ 7311369 w 7497054"/>
              <a:gd name="connsiteY3158" fmla="*/ 5732820 h 10285413"/>
              <a:gd name="connsiteX3159" fmla="*/ 7299763 w 7497054"/>
              <a:gd name="connsiteY3159" fmla="*/ 5756031 h 10285413"/>
              <a:gd name="connsiteX3160" fmla="*/ 7288158 w 7497054"/>
              <a:gd name="connsiteY3160" fmla="*/ 5802452 h 10285413"/>
              <a:gd name="connsiteX3161" fmla="*/ 7299763 w 7497054"/>
              <a:gd name="connsiteY3161" fmla="*/ 5814057 h 10285413"/>
              <a:gd name="connsiteX3162" fmla="*/ 7299763 w 7497054"/>
              <a:gd name="connsiteY3162" fmla="*/ 5872085 h 10285413"/>
              <a:gd name="connsiteX3163" fmla="*/ 7299763 w 7497054"/>
              <a:gd name="connsiteY3163" fmla="*/ 5953321 h 10285413"/>
              <a:gd name="connsiteX3164" fmla="*/ 7311369 w 7497054"/>
              <a:gd name="connsiteY3164" fmla="*/ 5976530 h 10285413"/>
              <a:gd name="connsiteX3165" fmla="*/ 7311369 w 7497054"/>
              <a:gd name="connsiteY3165" fmla="*/ 5988138 h 10285413"/>
              <a:gd name="connsiteX3166" fmla="*/ 7311369 w 7497054"/>
              <a:gd name="connsiteY3166" fmla="*/ 5999742 h 10285413"/>
              <a:gd name="connsiteX3167" fmla="*/ 7293962 w 7497054"/>
              <a:gd name="connsiteY3167" fmla="*/ 6005545 h 10285413"/>
              <a:gd name="connsiteX3168" fmla="*/ 7288158 w 7497054"/>
              <a:gd name="connsiteY3168" fmla="*/ 6022953 h 10285413"/>
              <a:gd name="connsiteX3169" fmla="*/ 7299763 w 7497054"/>
              <a:gd name="connsiteY3169" fmla="*/ 6046164 h 10285413"/>
              <a:gd name="connsiteX3170" fmla="*/ 7299763 w 7497054"/>
              <a:gd name="connsiteY3170" fmla="*/ 6057770 h 10285413"/>
              <a:gd name="connsiteX3171" fmla="*/ 7288158 w 7497054"/>
              <a:gd name="connsiteY3171" fmla="*/ 6092584 h 10285413"/>
              <a:gd name="connsiteX3172" fmla="*/ 7276554 w 7497054"/>
              <a:gd name="connsiteY3172" fmla="*/ 6150611 h 10285413"/>
              <a:gd name="connsiteX3173" fmla="*/ 7270751 w 7497054"/>
              <a:gd name="connsiteY3173" fmla="*/ 6162217 h 10285413"/>
              <a:gd name="connsiteX3174" fmla="*/ 7276554 w 7497054"/>
              <a:gd name="connsiteY3174" fmla="*/ 6168021 h 10285413"/>
              <a:gd name="connsiteX3175" fmla="*/ 7264948 w 7497054"/>
              <a:gd name="connsiteY3175" fmla="*/ 6185429 h 10285413"/>
              <a:gd name="connsiteX3176" fmla="*/ 7264948 w 7497054"/>
              <a:gd name="connsiteY3176" fmla="*/ 6243455 h 10285413"/>
              <a:gd name="connsiteX3177" fmla="*/ 7288158 w 7497054"/>
              <a:gd name="connsiteY3177" fmla="*/ 6255060 h 10285413"/>
              <a:gd name="connsiteX3178" fmla="*/ 7288158 w 7497054"/>
              <a:gd name="connsiteY3178" fmla="*/ 6266666 h 10285413"/>
              <a:gd name="connsiteX3179" fmla="*/ 7276554 w 7497054"/>
              <a:gd name="connsiteY3179" fmla="*/ 6289875 h 10285413"/>
              <a:gd name="connsiteX3180" fmla="*/ 7276554 w 7497054"/>
              <a:gd name="connsiteY3180" fmla="*/ 6301482 h 10285413"/>
              <a:gd name="connsiteX3181" fmla="*/ 7264948 w 7497054"/>
              <a:gd name="connsiteY3181" fmla="*/ 6313087 h 10285413"/>
              <a:gd name="connsiteX3182" fmla="*/ 7264948 w 7497054"/>
              <a:gd name="connsiteY3182" fmla="*/ 6336297 h 10285413"/>
              <a:gd name="connsiteX3183" fmla="*/ 7264948 w 7497054"/>
              <a:gd name="connsiteY3183" fmla="*/ 6347902 h 10285413"/>
              <a:gd name="connsiteX3184" fmla="*/ 7264948 w 7497054"/>
              <a:gd name="connsiteY3184" fmla="*/ 6359509 h 10285413"/>
              <a:gd name="connsiteX3185" fmla="*/ 7264948 w 7497054"/>
              <a:gd name="connsiteY3185" fmla="*/ 6371114 h 10285413"/>
              <a:gd name="connsiteX3186" fmla="*/ 7259146 w 7497054"/>
              <a:gd name="connsiteY3186" fmla="*/ 6376916 h 10285413"/>
              <a:gd name="connsiteX3187" fmla="*/ 7253342 w 7497054"/>
              <a:gd name="connsiteY3187" fmla="*/ 6394324 h 10285413"/>
              <a:gd name="connsiteX3188" fmla="*/ 7253342 w 7497054"/>
              <a:gd name="connsiteY3188" fmla="*/ 6411731 h 10285413"/>
              <a:gd name="connsiteX3189" fmla="*/ 7253342 w 7497054"/>
              <a:gd name="connsiteY3189" fmla="*/ 6423336 h 10285413"/>
              <a:gd name="connsiteX3190" fmla="*/ 7241737 w 7497054"/>
              <a:gd name="connsiteY3190" fmla="*/ 6429140 h 10285413"/>
              <a:gd name="connsiteX3191" fmla="*/ 7241737 w 7497054"/>
              <a:gd name="connsiteY3191" fmla="*/ 6463955 h 10285413"/>
              <a:gd name="connsiteX3192" fmla="*/ 7230132 w 7497054"/>
              <a:gd name="connsiteY3192" fmla="*/ 6498773 h 10285413"/>
              <a:gd name="connsiteX3193" fmla="*/ 7218527 w 7497054"/>
              <a:gd name="connsiteY3193" fmla="*/ 6510378 h 10285413"/>
              <a:gd name="connsiteX3194" fmla="*/ 7224329 w 7497054"/>
              <a:gd name="connsiteY3194" fmla="*/ 6533588 h 10285413"/>
              <a:gd name="connsiteX3195" fmla="*/ 7253342 w 7497054"/>
              <a:gd name="connsiteY3195" fmla="*/ 6545193 h 10285413"/>
              <a:gd name="connsiteX3196" fmla="*/ 7253342 w 7497054"/>
              <a:gd name="connsiteY3196" fmla="*/ 6556800 h 10285413"/>
              <a:gd name="connsiteX3197" fmla="*/ 7253342 w 7497054"/>
              <a:gd name="connsiteY3197" fmla="*/ 6568404 h 10285413"/>
              <a:gd name="connsiteX3198" fmla="*/ 7230132 w 7497054"/>
              <a:gd name="connsiteY3198" fmla="*/ 6580009 h 10285413"/>
              <a:gd name="connsiteX3199" fmla="*/ 7230132 w 7497054"/>
              <a:gd name="connsiteY3199" fmla="*/ 6603219 h 10285413"/>
              <a:gd name="connsiteX3200" fmla="*/ 7241737 w 7497054"/>
              <a:gd name="connsiteY3200" fmla="*/ 6603219 h 10285413"/>
              <a:gd name="connsiteX3201" fmla="*/ 7235935 w 7497054"/>
              <a:gd name="connsiteY3201" fmla="*/ 6620628 h 10285413"/>
              <a:gd name="connsiteX3202" fmla="*/ 7230132 w 7497054"/>
              <a:gd name="connsiteY3202" fmla="*/ 6626431 h 10285413"/>
              <a:gd name="connsiteX3203" fmla="*/ 7241737 w 7497054"/>
              <a:gd name="connsiteY3203" fmla="*/ 6626431 h 10285413"/>
              <a:gd name="connsiteX3204" fmla="*/ 7241737 w 7497054"/>
              <a:gd name="connsiteY3204" fmla="*/ 6638037 h 10285413"/>
              <a:gd name="connsiteX3205" fmla="*/ 7230132 w 7497054"/>
              <a:gd name="connsiteY3205" fmla="*/ 6638037 h 10285413"/>
              <a:gd name="connsiteX3206" fmla="*/ 7230132 w 7497054"/>
              <a:gd name="connsiteY3206" fmla="*/ 6661246 h 10285413"/>
              <a:gd name="connsiteX3207" fmla="*/ 7241737 w 7497054"/>
              <a:gd name="connsiteY3207" fmla="*/ 6661246 h 10285413"/>
              <a:gd name="connsiteX3208" fmla="*/ 7230132 w 7497054"/>
              <a:gd name="connsiteY3208" fmla="*/ 6672852 h 10285413"/>
              <a:gd name="connsiteX3209" fmla="*/ 7218527 w 7497054"/>
              <a:gd name="connsiteY3209" fmla="*/ 6696064 h 10285413"/>
              <a:gd name="connsiteX3210" fmla="*/ 7206922 w 7497054"/>
              <a:gd name="connsiteY3210" fmla="*/ 6730879 h 10285413"/>
              <a:gd name="connsiteX3211" fmla="*/ 7206922 w 7497054"/>
              <a:gd name="connsiteY3211" fmla="*/ 6742485 h 10285413"/>
              <a:gd name="connsiteX3212" fmla="*/ 7218527 w 7497054"/>
              <a:gd name="connsiteY3212" fmla="*/ 6754091 h 10285413"/>
              <a:gd name="connsiteX3213" fmla="*/ 7206922 w 7497054"/>
              <a:gd name="connsiteY3213" fmla="*/ 6765695 h 10285413"/>
              <a:gd name="connsiteX3214" fmla="*/ 7183710 w 7497054"/>
              <a:gd name="connsiteY3214" fmla="*/ 6783103 h 10285413"/>
              <a:gd name="connsiteX3215" fmla="*/ 7172105 w 7497054"/>
              <a:gd name="connsiteY3215" fmla="*/ 6800510 h 10285413"/>
              <a:gd name="connsiteX3216" fmla="*/ 7160501 w 7497054"/>
              <a:gd name="connsiteY3216" fmla="*/ 6812118 h 10285413"/>
              <a:gd name="connsiteX3217" fmla="*/ 7160501 w 7497054"/>
              <a:gd name="connsiteY3217" fmla="*/ 6823722 h 10285413"/>
              <a:gd name="connsiteX3218" fmla="*/ 7148895 w 7497054"/>
              <a:gd name="connsiteY3218" fmla="*/ 6846933 h 10285413"/>
              <a:gd name="connsiteX3219" fmla="*/ 7125683 w 7497054"/>
              <a:gd name="connsiteY3219" fmla="*/ 6846933 h 10285413"/>
              <a:gd name="connsiteX3220" fmla="*/ 7125683 w 7497054"/>
              <a:gd name="connsiteY3220" fmla="*/ 6858537 h 10285413"/>
              <a:gd name="connsiteX3221" fmla="*/ 7125683 w 7497054"/>
              <a:gd name="connsiteY3221" fmla="*/ 6870144 h 10285413"/>
              <a:gd name="connsiteX3222" fmla="*/ 7137290 w 7497054"/>
              <a:gd name="connsiteY3222" fmla="*/ 6904959 h 10285413"/>
              <a:gd name="connsiteX3223" fmla="*/ 7125683 w 7497054"/>
              <a:gd name="connsiteY3223" fmla="*/ 6916564 h 10285413"/>
              <a:gd name="connsiteX3224" fmla="*/ 7114078 w 7497054"/>
              <a:gd name="connsiteY3224" fmla="*/ 6928171 h 10285413"/>
              <a:gd name="connsiteX3225" fmla="*/ 7056052 w 7497054"/>
              <a:gd name="connsiteY3225" fmla="*/ 6893353 h 10285413"/>
              <a:gd name="connsiteX3226" fmla="*/ 6939999 w 7497054"/>
              <a:gd name="connsiteY3226" fmla="*/ 6812118 h 10285413"/>
              <a:gd name="connsiteX3227" fmla="*/ 6928392 w 7497054"/>
              <a:gd name="connsiteY3227" fmla="*/ 6812118 h 10285413"/>
              <a:gd name="connsiteX3228" fmla="*/ 6928392 w 7497054"/>
              <a:gd name="connsiteY3228" fmla="*/ 6800510 h 10285413"/>
              <a:gd name="connsiteX3229" fmla="*/ 6916787 w 7497054"/>
              <a:gd name="connsiteY3229" fmla="*/ 6812118 h 10285413"/>
              <a:gd name="connsiteX3230" fmla="*/ 6905183 w 7497054"/>
              <a:gd name="connsiteY3230" fmla="*/ 6806315 h 10285413"/>
              <a:gd name="connsiteX3231" fmla="*/ 6904058 w 7497054"/>
              <a:gd name="connsiteY3231" fmla="*/ 6807249 h 10285413"/>
              <a:gd name="connsiteX3232" fmla="*/ 6905183 w 7497054"/>
              <a:gd name="connsiteY3232" fmla="*/ 6800510 h 10285413"/>
              <a:gd name="connsiteX3233" fmla="*/ 6893577 w 7497054"/>
              <a:gd name="connsiteY3233" fmla="*/ 6812118 h 10285413"/>
              <a:gd name="connsiteX3234" fmla="*/ 6870365 w 7497054"/>
              <a:gd name="connsiteY3234" fmla="*/ 6812118 h 10285413"/>
              <a:gd name="connsiteX3235" fmla="*/ 6870365 w 7497054"/>
              <a:gd name="connsiteY3235" fmla="*/ 6823722 h 10285413"/>
              <a:gd name="connsiteX3236" fmla="*/ 6870365 w 7497054"/>
              <a:gd name="connsiteY3236" fmla="*/ 6835327 h 10285413"/>
              <a:gd name="connsiteX3237" fmla="*/ 6858761 w 7497054"/>
              <a:gd name="connsiteY3237" fmla="*/ 6823722 h 10285413"/>
              <a:gd name="connsiteX3238" fmla="*/ 6835550 w 7497054"/>
              <a:gd name="connsiteY3238" fmla="*/ 6835327 h 10285413"/>
              <a:gd name="connsiteX3239" fmla="*/ 6812338 w 7497054"/>
              <a:gd name="connsiteY3239" fmla="*/ 6858537 h 10285413"/>
              <a:gd name="connsiteX3240" fmla="*/ 6800734 w 7497054"/>
              <a:gd name="connsiteY3240" fmla="*/ 6870144 h 10285413"/>
              <a:gd name="connsiteX3241" fmla="*/ 6777523 w 7497054"/>
              <a:gd name="connsiteY3241" fmla="*/ 6864340 h 10285413"/>
              <a:gd name="connsiteX3242" fmla="*/ 6789129 w 7497054"/>
              <a:gd name="connsiteY3242" fmla="*/ 6881749 h 10285413"/>
              <a:gd name="connsiteX3243" fmla="*/ 6789129 w 7497054"/>
              <a:gd name="connsiteY3243" fmla="*/ 6893353 h 10285413"/>
              <a:gd name="connsiteX3244" fmla="*/ 6777523 w 7497054"/>
              <a:gd name="connsiteY3244" fmla="*/ 6881749 h 10285413"/>
              <a:gd name="connsiteX3245" fmla="*/ 6783326 w 7497054"/>
              <a:gd name="connsiteY3245" fmla="*/ 6887552 h 10285413"/>
              <a:gd name="connsiteX3246" fmla="*/ 6789129 w 7497054"/>
              <a:gd name="connsiteY3246" fmla="*/ 6893353 h 10285413"/>
              <a:gd name="connsiteX3247" fmla="*/ 6765919 w 7497054"/>
              <a:gd name="connsiteY3247" fmla="*/ 6893353 h 10285413"/>
              <a:gd name="connsiteX3248" fmla="*/ 6765919 w 7497054"/>
              <a:gd name="connsiteY3248" fmla="*/ 6881749 h 10285413"/>
              <a:gd name="connsiteX3249" fmla="*/ 6742707 w 7497054"/>
              <a:gd name="connsiteY3249" fmla="*/ 6870144 h 10285413"/>
              <a:gd name="connsiteX3250" fmla="*/ 6719497 w 7497054"/>
              <a:gd name="connsiteY3250" fmla="*/ 6881749 h 10285413"/>
              <a:gd name="connsiteX3251" fmla="*/ 6684682 w 7497054"/>
              <a:gd name="connsiteY3251" fmla="*/ 6881749 h 10285413"/>
              <a:gd name="connsiteX3252" fmla="*/ 6696286 w 7497054"/>
              <a:gd name="connsiteY3252" fmla="*/ 6875946 h 10285413"/>
              <a:gd name="connsiteX3253" fmla="*/ 6684682 w 7497054"/>
              <a:gd name="connsiteY3253" fmla="*/ 6870144 h 10285413"/>
              <a:gd name="connsiteX3254" fmla="*/ 6649865 w 7497054"/>
              <a:gd name="connsiteY3254" fmla="*/ 6870144 h 10285413"/>
              <a:gd name="connsiteX3255" fmla="*/ 6638259 w 7497054"/>
              <a:gd name="connsiteY3255" fmla="*/ 6881749 h 10285413"/>
              <a:gd name="connsiteX3256" fmla="*/ 6615047 w 7497054"/>
              <a:gd name="connsiteY3256" fmla="*/ 6881749 h 10285413"/>
              <a:gd name="connsiteX3257" fmla="*/ 6597640 w 7497054"/>
              <a:gd name="connsiteY3257" fmla="*/ 6875946 h 10285413"/>
              <a:gd name="connsiteX3258" fmla="*/ 6580233 w 7497054"/>
              <a:gd name="connsiteY3258" fmla="*/ 6881749 h 10285413"/>
              <a:gd name="connsiteX3259" fmla="*/ 6568628 w 7497054"/>
              <a:gd name="connsiteY3259" fmla="*/ 6870144 h 10285413"/>
              <a:gd name="connsiteX3260" fmla="*/ 6568628 w 7497054"/>
              <a:gd name="connsiteY3260" fmla="*/ 6858537 h 10285413"/>
              <a:gd name="connsiteX3261" fmla="*/ 6557021 w 7497054"/>
              <a:gd name="connsiteY3261" fmla="*/ 6870144 h 10285413"/>
              <a:gd name="connsiteX3262" fmla="*/ 6557021 w 7497054"/>
              <a:gd name="connsiteY3262" fmla="*/ 6881749 h 10285413"/>
              <a:gd name="connsiteX3263" fmla="*/ 6580233 w 7497054"/>
              <a:gd name="connsiteY3263" fmla="*/ 6881749 h 10285413"/>
              <a:gd name="connsiteX3264" fmla="*/ 6580233 w 7497054"/>
              <a:gd name="connsiteY3264" fmla="*/ 6893353 h 10285413"/>
              <a:gd name="connsiteX3265" fmla="*/ 6545416 w 7497054"/>
              <a:gd name="connsiteY3265" fmla="*/ 6893353 h 10285413"/>
              <a:gd name="connsiteX3266" fmla="*/ 6533812 w 7497054"/>
              <a:gd name="connsiteY3266" fmla="*/ 6904959 h 10285413"/>
              <a:gd name="connsiteX3267" fmla="*/ 6522206 w 7497054"/>
              <a:gd name="connsiteY3267" fmla="*/ 6916564 h 10285413"/>
              <a:gd name="connsiteX3268" fmla="*/ 6522206 w 7497054"/>
              <a:gd name="connsiteY3268" fmla="*/ 6904959 h 10285413"/>
              <a:gd name="connsiteX3269" fmla="*/ 6528009 w 7497054"/>
              <a:gd name="connsiteY3269" fmla="*/ 6899156 h 10285413"/>
              <a:gd name="connsiteX3270" fmla="*/ 6522206 w 7497054"/>
              <a:gd name="connsiteY3270" fmla="*/ 6893353 h 10285413"/>
              <a:gd name="connsiteX3271" fmla="*/ 6510601 w 7497054"/>
              <a:gd name="connsiteY3271" fmla="*/ 6893353 h 10285413"/>
              <a:gd name="connsiteX3272" fmla="*/ 6510601 w 7497054"/>
              <a:gd name="connsiteY3272" fmla="*/ 6904959 h 10285413"/>
              <a:gd name="connsiteX3273" fmla="*/ 6510601 w 7497054"/>
              <a:gd name="connsiteY3273" fmla="*/ 6916564 h 10285413"/>
              <a:gd name="connsiteX3274" fmla="*/ 6498995 w 7497054"/>
              <a:gd name="connsiteY3274" fmla="*/ 6939776 h 10285413"/>
              <a:gd name="connsiteX3275" fmla="*/ 6487389 w 7497054"/>
              <a:gd name="connsiteY3275" fmla="*/ 6951380 h 10285413"/>
              <a:gd name="connsiteX3276" fmla="*/ 6487389 w 7497054"/>
              <a:gd name="connsiteY3276" fmla="*/ 6939776 h 10285413"/>
              <a:gd name="connsiteX3277" fmla="*/ 6487389 w 7497054"/>
              <a:gd name="connsiteY3277" fmla="*/ 6928171 h 10285413"/>
              <a:gd name="connsiteX3278" fmla="*/ 6475785 w 7497054"/>
              <a:gd name="connsiteY3278" fmla="*/ 6928171 h 10285413"/>
              <a:gd name="connsiteX3279" fmla="*/ 6498995 w 7497054"/>
              <a:gd name="connsiteY3279" fmla="*/ 6893353 h 10285413"/>
              <a:gd name="connsiteX3280" fmla="*/ 6475785 w 7497054"/>
              <a:gd name="connsiteY3280" fmla="*/ 6893353 h 10285413"/>
              <a:gd name="connsiteX3281" fmla="*/ 6417758 w 7497054"/>
              <a:gd name="connsiteY3281" fmla="*/ 6870144 h 10285413"/>
              <a:gd name="connsiteX3282" fmla="*/ 6406152 w 7497054"/>
              <a:gd name="connsiteY3282" fmla="*/ 6835327 h 10285413"/>
              <a:gd name="connsiteX3283" fmla="*/ 6400349 w 7497054"/>
              <a:gd name="connsiteY3283" fmla="*/ 6835327 h 10285413"/>
              <a:gd name="connsiteX3284" fmla="*/ 6388745 w 7497054"/>
              <a:gd name="connsiteY3284" fmla="*/ 6835327 h 10285413"/>
              <a:gd name="connsiteX3285" fmla="*/ 6377140 w 7497054"/>
              <a:gd name="connsiteY3285" fmla="*/ 6835327 h 10285413"/>
              <a:gd name="connsiteX3286" fmla="*/ 6371337 w 7497054"/>
              <a:gd name="connsiteY3286" fmla="*/ 6846933 h 10285413"/>
              <a:gd name="connsiteX3287" fmla="*/ 6348125 w 7497054"/>
              <a:gd name="connsiteY3287" fmla="*/ 6846933 h 10285413"/>
              <a:gd name="connsiteX3288" fmla="*/ 6342322 w 7497054"/>
              <a:gd name="connsiteY3288" fmla="*/ 6858537 h 10285413"/>
              <a:gd name="connsiteX3289" fmla="*/ 6336521 w 7497054"/>
              <a:gd name="connsiteY3289" fmla="*/ 6846933 h 10285413"/>
              <a:gd name="connsiteX3290" fmla="*/ 6313310 w 7497054"/>
              <a:gd name="connsiteY3290" fmla="*/ 6858537 h 10285413"/>
              <a:gd name="connsiteX3291" fmla="*/ 6348125 w 7497054"/>
              <a:gd name="connsiteY3291" fmla="*/ 6870144 h 10285413"/>
              <a:gd name="connsiteX3292" fmla="*/ 6359731 w 7497054"/>
              <a:gd name="connsiteY3292" fmla="*/ 6870144 h 10285413"/>
              <a:gd name="connsiteX3293" fmla="*/ 6348125 w 7497054"/>
              <a:gd name="connsiteY3293" fmla="*/ 6881749 h 10285413"/>
              <a:gd name="connsiteX3294" fmla="*/ 6348125 w 7497054"/>
              <a:gd name="connsiteY3294" fmla="*/ 6893353 h 10285413"/>
              <a:gd name="connsiteX3295" fmla="*/ 6324915 w 7497054"/>
              <a:gd name="connsiteY3295" fmla="*/ 6904959 h 10285413"/>
              <a:gd name="connsiteX3296" fmla="*/ 6324915 w 7497054"/>
              <a:gd name="connsiteY3296" fmla="*/ 6928171 h 10285413"/>
              <a:gd name="connsiteX3297" fmla="*/ 6336521 w 7497054"/>
              <a:gd name="connsiteY3297" fmla="*/ 6928171 h 10285413"/>
              <a:gd name="connsiteX3298" fmla="*/ 6313310 w 7497054"/>
              <a:gd name="connsiteY3298" fmla="*/ 6951380 h 10285413"/>
              <a:gd name="connsiteX3299" fmla="*/ 6313310 w 7497054"/>
              <a:gd name="connsiteY3299" fmla="*/ 6974591 h 10285413"/>
              <a:gd name="connsiteX3300" fmla="*/ 6278494 w 7497054"/>
              <a:gd name="connsiteY3300" fmla="*/ 6986197 h 10285413"/>
              <a:gd name="connsiteX3301" fmla="*/ 6324915 w 7497054"/>
              <a:gd name="connsiteY3301" fmla="*/ 6986197 h 10285413"/>
              <a:gd name="connsiteX3302" fmla="*/ 6313310 w 7497054"/>
              <a:gd name="connsiteY3302" fmla="*/ 6997803 h 10285413"/>
              <a:gd name="connsiteX3303" fmla="*/ 6278494 w 7497054"/>
              <a:gd name="connsiteY3303" fmla="*/ 7009408 h 10285413"/>
              <a:gd name="connsiteX3304" fmla="*/ 6255283 w 7497054"/>
              <a:gd name="connsiteY3304" fmla="*/ 7021013 h 10285413"/>
              <a:gd name="connsiteX3305" fmla="*/ 6278494 w 7497054"/>
              <a:gd name="connsiteY3305" fmla="*/ 7032618 h 10285413"/>
              <a:gd name="connsiteX3306" fmla="*/ 6290098 w 7497054"/>
              <a:gd name="connsiteY3306" fmla="*/ 7032618 h 10285413"/>
              <a:gd name="connsiteX3307" fmla="*/ 6278494 w 7497054"/>
              <a:gd name="connsiteY3307" fmla="*/ 7044223 h 10285413"/>
              <a:gd name="connsiteX3308" fmla="*/ 6266888 w 7497054"/>
              <a:gd name="connsiteY3308" fmla="*/ 7044223 h 10285413"/>
              <a:gd name="connsiteX3309" fmla="*/ 6237875 w 7497054"/>
              <a:gd name="connsiteY3309" fmla="*/ 7061632 h 10285413"/>
              <a:gd name="connsiteX3310" fmla="*/ 6226269 w 7497054"/>
              <a:gd name="connsiteY3310" fmla="*/ 7090644 h 10285413"/>
              <a:gd name="connsiteX3311" fmla="*/ 6220467 w 7497054"/>
              <a:gd name="connsiteY3311" fmla="*/ 7102250 h 10285413"/>
              <a:gd name="connsiteX3312" fmla="*/ 6208861 w 7497054"/>
              <a:gd name="connsiteY3312" fmla="*/ 7113855 h 10285413"/>
              <a:gd name="connsiteX3313" fmla="*/ 6185651 w 7497054"/>
              <a:gd name="connsiteY3313" fmla="*/ 7102250 h 10285413"/>
              <a:gd name="connsiteX3314" fmla="*/ 6185651 w 7497054"/>
              <a:gd name="connsiteY3314" fmla="*/ 7113855 h 10285413"/>
              <a:gd name="connsiteX3315" fmla="*/ 6197257 w 7497054"/>
              <a:gd name="connsiteY3315" fmla="*/ 7137067 h 10285413"/>
              <a:gd name="connsiteX3316" fmla="*/ 6197257 w 7497054"/>
              <a:gd name="connsiteY3316" fmla="*/ 7125462 h 10285413"/>
              <a:gd name="connsiteX3317" fmla="*/ 6185651 w 7497054"/>
              <a:gd name="connsiteY3317" fmla="*/ 7125462 h 10285413"/>
              <a:gd name="connsiteX3318" fmla="*/ 6197257 w 7497054"/>
              <a:gd name="connsiteY3318" fmla="*/ 7137067 h 10285413"/>
              <a:gd name="connsiteX3319" fmla="*/ 6174045 w 7497054"/>
              <a:gd name="connsiteY3319" fmla="*/ 7137067 h 10285413"/>
              <a:gd name="connsiteX3320" fmla="*/ 6174045 w 7497054"/>
              <a:gd name="connsiteY3320" fmla="*/ 7148671 h 10285413"/>
              <a:gd name="connsiteX3321" fmla="*/ 6191454 w 7497054"/>
              <a:gd name="connsiteY3321" fmla="*/ 7154474 h 10285413"/>
              <a:gd name="connsiteX3322" fmla="*/ 6185651 w 7497054"/>
              <a:gd name="connsiteY3322" fmla="*/ 7160277 h 10285413"/>
              <a:gd name="connsiteX3323" fmla="*/ 6185651 w 7497054"/>
              <a:gd name="connsiteY3323" fmla="*/ 7171882 h 10285413"/>
              <a:gd name="connsiteX3324" fmla="*/ 6179849 w 7497054"/>
              <a:gd name="connsiteY3324" fmla="*/ 7160277 h 10285413"/>
              <a:gd name="connsiteX3325" fmla="*/ 6162440 w 7497054"/>
              <a:gd name="connsiteY3325" fmla="*/ 7160277 h 10285413"/>
              <a:gd name="connsiteX3326" fmla="*/ 6150834 w 7497054"/>
              <a:gd name="connsiteY3326" fmla="*/ 7160277 h 10285413"/>
              <a:gd name="connsiteX3327" fmla="*/ 6150834 w 7497054"/>
              <a:gd name="connsiteY3327" fmla="*/ 7177685 h 10285413"/>
              <a:gd name="connsiteX3328" fmla="*/ 6150834 w 7497054"/>
              <a:gd name="connsiteY3328" fmla="*/ 7183489 h 10285413"/>
              <a:gd name="connsiteX3329" fmla="*/ 6139230 w 7497054"/>
              <a:gd name="connsiteY3329" fmla="*/ 7212501 h 10285413"/>
              <a:gd name="connsiteX3330" fmla="*/ 6127624 w 7497054"/>
              <a:gd name="connsiteY3330" fmla="*/ 7218304 h 10285413"/>
              <a:gd name="connsiteX3331" fmla="*/ 6139230 w 7497054"/>
              <a:gd name="connsiteY3331" fmla="*/ 7241514 h 10285413"/>
              <a:gd name="connsiteX3332" fmla="*/ 6162440 w 7497054"/>
              <a:gd name="connsiteY3332" fmla="*/ 7253120 h 10285413"/>
              <a:gd name="connsiteX3333" fmla="*/ 6174045 w 7497054"/>
              <a:gd name="connsiteY3333" fmla="*/ 7253120 h 10285413"/>
              <a:gd name="connsiteX3334" fmla="*/ 6162440 w 7497054"/>
              <a:gd name="connsiteY3334" fmla="*/ 7264725 h 10285413"/>
              <a:gd name="connsiteX3335" fmla="*/ 6150834 w 7497054"/>
              <a:gd name="connsiteY3335" fmla="*/ 7287935 h 10285413"/>
              <a:gd name="connsiteX3336" fmla="*/ 6139230 w 7497054"/>
              <a:gd name="connsiteY3336" fmla="*/ 7311147 h 10285413"/>
              <a:gd name="connsiteX3337" fmla="*/ 6150834 w 7497054"/>
              <a:gd name="connsiteY3337" fmla="*/ 7311147 h 10285413"/>
              <a:gd name="connsiteX3338" fmla="*/ 6127624 w 7497054"/>
              <a:gd name="connsiteY3338" fmla="*/ 7334358 h 10285413"/>
              <a:gd name="connsiteX3339" fmla="*/ 6139230 w 7497054"/>
              <a:gd name="connsiteY3339" fmla="*/ 7334358 h 10285413"/>
              <a:gd name="connsiteX3340" fmla="*/ 6127624 w 7497054"/>
              <a:gd name="connsiteY3340" fmla="*/ 7345962 h 10285413"/>
              <a:gd name="connsiteX3341" fmla="*/ 6092808 w 7497054"/>
              <a:gd name="connsiteY3341" fmla="*/ 7357568 h 10285413"/>
              <a:gd name="connsiteX3342" fmla="*/ 6081203 w 7497054"/>
              <a:gd name="connsiteY3342" fmla="*/ 7369172 h 10285413"/>
              <a:gd name="connsiteX3343" fmla="*/ 6139230 w 7497054"/>
              <a:gd name="connsiteY3343" fmla="*/ 7369172 h 10285413"/>
              <a:gd name="connsiteX3344" fmla="*/ 6104413 w 7497054"/>
              <a:gd name="connsiteY3344" fmla="*/ 7392384 h 10285413"/>
              <a:gd name="connsiteX3345" fmla="*/ 6092808 w 7497054"/>
              <a:gd name="connsiteY3345" fmla="*/ 7392384 h 10285413"/>
              <a:gd name="connsiteX3346" fmla="*/ 6069597 w 7497054"/>
              <a:gd name="connsiteY3346" fmla="*/ 7403989 h 10285413"/>
              <a:gd name="connsiteX3347" fmla="*/ 6092808 w 7497054"/>
              <a:gd name="connsiteY3347" fmla="*/ 7403989 h 10285413"/>
              <a:gd name="connsiteX3348" fmla="*/ 6127624 w 7497054"/>
              <a:gd name="connsiteY3348" fmla="*/ 7415595 h 10285413"/>
              <a:gd name="connsiteX3349" fmla="*/ 6104413 w 7497054"/>
              <a:gd name="connsiteY3349" fmla="*/ 7415595 h 10285413"/>
              <a:gd name="connsiteX3350" fmla="*/ 6092808 w 7497054"/>
              <a:gd name="connsiteY3350" fmla="*/ 7427199 h 10285413"/>
              <a:gd name="connsiteX3351" fmla="*/ 6081203 w 7497054"/>
              <a:gd name="connsiteY3351" fmla="*/ 7427199 h 10285413"/>
              <a:gd name="connsiteX3352" fmla="*/ 6057993 w 7497054"/>
              <a:gd name="connsiteY3352" fmla="*/ 7444608 h 10285413"/>
              <a:gd name="connsiteX3353" fmla="*/ 6046387 w 7497054"/>
              <a:gd name="connsiteY3353" fmla="*/ 7473622 h 10285413"/>
              <a:gd name="connsiteX3354" fmla="*/ 6034781 w 7497054"/>
              <a:gd name="connsiteY3354" fmla="*/ 7473622 h 10285413"/>
              <a:gd name="connsiteX3355" fmla="*/ 6034781 w 7497054"/>
              <a:gd name="connsiteY3355" fmla="*/ 7485226 h 10285413"/>
              <a:gd name="connsiteX3356" fmla="*/ 6023176 w 7497054"/>
              <a:gd name="connsiteY3356" fmla="*/ 7485226 h 10285413"/>
              <a:gd name="connsiteX3357" fmla="*/ 5999966 w 7497054"/>
              <a:gd name="connsiteY3357" fmla="*/ 7473622 h 10285413"/>
              <a:gd name="connsiteX3358" fmla="*/ 5999966 w 7497054"/>
              <a:gd name="connsiteY3358" fmla="*/ 7485226 h 10285413"/>
              <a:gd name="connsiteX3359" fmla="*/ 6011570 w 7497054"/>
              <a:gd name="connsiteY3359" fmla="*/ 7520042 h 10285413"/>
              <a:gd name="connsiteX3360" fmla="*/ 5999966 w 7497054"/>
              <a:gd name="connsiteY3360" fmla="*/ 7520042 h 10285413"/>
              <a:gd name="connsiteX3361" fmla="*/ 5988361 w 7497054"/>
              <a:gd name="connsiteY3361" fmla="*/ 7496833 h 10285413"/>
              <a:gd name="connsiteX3362" fmla="*/ 5976754 w 7497054"/>
              <a:gd name="connsiteY3362" fmla="*/ 7485226 h 10285413"/>
              <a:gd name="connsiteX3363" fmla="*/ 5941939 w 7497054"/>
              <a:gd name="connsiteY3363" fmla="*/ 7496833 h 10285413"/>
              <a:gd name="connsiteX3364" fmla="*/ 5918727 w 7497054"/>
              <a:gd name="connsiteY3364" fmla="*/ 7496833 h 10285413"/>
              <a:gd name="connsiteX3365" fmla="*/ 5930334 w 7497054"/>
              <a:gd name="connsiteY3365" fmla="*/ 7491029 h 10285413"/>
              <a:gd name="connsiteX3366" fmla="*/ 5918727 w 7497054"/>
              <a:gd name="connsiteY3366" fmla="*/ 7485226 h 10285413"/>
              <a:gd name="connsiteX3367" fmla="*/ 5883912 w 7497054"/>
              <a:gd name="connsiteY3367" fmla="*/ 7485226 h 10285413"/>
              <a:gd name="connsiteX3368" fmla="*/ 5872306 w 7497054"/>
              <a:gd name="connsiteY3368" fmla="*/ 7496833 h 10285413"/>
              <a:gd name="connsiteX3369" fmla="*/ 5837490 w 7497054"/>
              <a:gd name="connsiteY3369" fmla="*/ 7496833 h 10285413"/>
              <a:gd name="connsiteX3370" fmla="*/ 5825885 w 7497054"/>
              <a:gd name="connsiteY3370" fmla="*/ 7491029 h 10285413"/>
              <a:gd name="connsiteX3371" fmla="*/ 5814279 w 7497054"/>
              <a:gd name="connsiteY3371" fmla="*/ 7496833 h 10285413"/>
              <a:gd name="connsiteX3372" fmla="*/ 5802673 w 7497054"/>
              <a:gd name="connsiteY3372" fmla="*/ 7485226 h 10285413"/>
              <a:gd name="connsiteX3373" fmla="*/ 5796870 w 7497054"/>
              <a:gd name="connsiteY3373" fmla="*/ 7473622 h 10285413"/>
              <a:gd name="connsiteX3374" fmla="*/ 5791069 w 7497054"/>
              <a:gd name="connsiteY3374" fmla="*/ 7485226 h 10285413"/>
              <a:gd name="connsiteX3375" fmla="*/ 5791069 w 7497054"/>
              <a:gd name="connsiteY3375" fmla="*/ 7496833 h 10285413"/>
              <a:gd name="connsiteX3376" fmla="*/ 5814279 w 7497054"/>
              <a:gd name="connsiteY3376" fmla="*/ 7496833 h 10285413"/>
              <a:gd name="connsiteX3377" fmla="*/ 5802673 w 7497054"/>
              <a:gd name="connsiteY3377" fmla="*/ 7508438 h 10285413"/>
              <a:gd name="connsiteX3378" fmla="*/ 5779463 w 7497054"/>
              <a:gd name="connsiteY3378" fmla="*/ 7508438 h 10285413"/>
              <a:gd name="connsiteX3379" fmla="*/ 5767858 w 7497054"/>
              <a:gd name="connsiteY3379" fmla="*/ 7520042 h 10285413"/>
              <a:gd name="connsiteX3380" fmla="*/ 5756253 w 7497054"/>
              <a:gd name="connsiteY3380" fmla="*/ 7525845 h 10285413"/>
              <a:gd name="connsiteX3381" fmla="*/ 5744648 w 7497054"/>
              <a:gd name="connsiteY3381" fmla="*/ 7531648 h 10285413"/>
              <a:gd name="connsiteX3382" fmla="*/ 5744648 w 7497054"/>
              <a:gd name="connsiteY3382" fmla="*/ 7520042 h 10285413"/>
              <a:gd name="connsiteX3383" fmla="*/ 5733042 w 7497054"/>
              <a:gd name="connsiteY3383" fmla="*/ 7531648 h 10285413"/>
              <a:gd name="connsiteX3384" fmla="*/ 5727239 w 7497054"/>
              <a:gd name="connsiteY3384" fmla="*/ 7554859 h 10285413"/>
              <a:gd name="connsiteX3385" fmla="*/ 5709832 w 7497054"/>
              <a:gd name="connsiteY3385" fmla="*/ 7566465 h 10285413"/>
              <a:gd name="connsiteX3386" fmla="*/ 5709832 w 7497054"/>
              <a:gd name="connsiteY3386" fmla="*/ 7554859 h 10285413"/>
              <a:gd name="connsiteX3387" fmla="*/ 5709832 w 7497054"/>
              <a:gd name="connsiteY3387" fmla="*/ 7543253 h 10285413"/>
              <a:gd name="connsiteX3388" fmla="*/ 5698226 w 7497054"/>
              <a:gd name="connsiteY3388" fmla="*/ 7543253 h 10285413"/>
              <a:gd name="connsiteX3389" fmla="*/ 5721436 w 7497054"/>
              <a:gd name="connsiteY3389" fmla="*/ 7508438 h 10285413"/>
              <a:gd name="connsiteX3390" fmla="*/ 5698226 w 7497054"/>
              <a:gd name="connsiteY3390" fmla="*/ 7508438 h 10285413"/>
              <a:gd name="connsiteX3391" fmla="*/ 5651805 w 7497054"/>
              <a:gd name="connsiteY3391" fmla="*/ 7485226 h 10285413"/>
              <a:gd name="connsiteX3392" fmla="*/ 5628594 w 7497054"/>
              <a:gd name="connsiteY3392" fmla="*/ 7450411 h 10285413"/>
              <a:gd name="connsiteX3393" fmla="*/ 5616990 w 7497054"/>
              <a:gd name="connsiteY3393" fmla="*/ 7450411 h 10285413"/>
              <a:gd name="connsiteX3394" fmla="*/ 5605383 w 7497054"/>
              <a:gd name="connsiteY3394" fmla="*/ 7438807 h 10285413"/>
              <a:gd name="connsiteX3395" fmla="*/ 5616990 w 7497054"/>
              <a:gd name="connsiteY3395" fmla="*/ 7427199 h 10285413"/>
              <a:gd name="connsiteX3396" fmla="*/ 5628594 w 7497054"/>
              <a:gd name="connsiteY3396" fmla="*/ 7403989 h 10285413"/>
              <a:gd name="connsiteX3397" fmla="*/ 5616990 w 7497054"/>
              <a:gd name="connsiteY3397" fmla="*/ 7403989 h 10285413"/>
              <a:gd name="connsiteX3398" fmla="*/ 5605383 w 7497054"/>
              <a:gd name="connsiteY3398" fmla="*/ 7403989 h 10285413"/>
              <a:gd name="connsiteX3399" fmla="*/ 5605383 w 7497054"/>
              <a:gd name="connsiteY3399" fmla="*/ 7415595 h 10285413"/>
              <a:gd name="connsiteX3400" fmla="*/ 5558963 w 7497054"/>
              <a:gd name="connsiteY3400" fmla="*/ 7427199 h 10285413"/>
              <a:gd name="connsiteX3401" fmla="*/ 5570568 w 7497054"/>
              <a:gd name="connsiteY3401" fmla="*/ 7415595 h 10285413"/>
              <a:gd name="connsiteX3402" fmla="*/ 5582172 w 7497054"/>
              <a:gd name="connsiteY3402" fmla="*/ 7403989 h 10285413"/>
              <a:gd name="connsiteX3403" fmla="*/ 5587975 w 7497054"/>
              <a:gd name="connsiteY3403" fmla="*/ 7386581 h 10285413"/>
              <a:gd name="connsiteX3404" fmla="*/ 5558963 w 7497054"/>
              <a:gd name="connsiteY3404" fmla="*/ 7380780 h 10285413"/>
              <a:gd name="connsiteX3405" fmla="*/ 5582172 w 7497054"/>
              <a:gd name="connsiteY3405" fmla="*/ 7369172 h 10285413"/>
              <a:gd name="connsiteX3406" fmla="*/ 5512541 w 7497054"/>
              <a:gd name="connsiteY3406" fmla="*/ 7334358 h 10285413"/>
              <a:gd name="connsiteX3407" fmla="*/ 5500935 w 7497054"/>
              <a:gd name="connsiteY3407" fmla="*/ 7322752 h 10285413"/>
              <a:gd name="connsiteX3408" fmla="*/ 5500935 w 7497054"/>
              <a:gd name="connsiteY3408" fmla="*/ 7311147 h 10285413"/>
              <a:gd name="connsiteX3409" fmla="*/ 5477724 w 7497054"/>
              <a:gd name="connsiteY3409" fmla="*/ 7311147 h 10285413"/>
              <a:gd name="connsiteX3410" fmla="*/ 5466118 w 7497054"/>
              <a:gd name="connsiteY3410" fmla="*/ 7322752 h 10285413"/>
              <a:gd name="connsiteX3411" fmla="*/ 5454514 w 7497054"/>
              <a:gd name="connsiteY3411" fmla="*/ 7311147 h 10285413"/>
              <a:gd name="connsiteX3412" fmla="*/ 5466118 w 7497054"/>
              <a:gd name="connsiteY3412" fmla="*/ 7299541 h 10285413"/>
              <a:gd name="connsiteX3413" fmla="*/ 5454514 w 7497054"/>
              <a:gd name="connsiteY3413" fmla="*/ 7287935 h 10285413"/>
              <a:gd name="connsiteX3414" fmla="*/ 5442908 w 7497054"/>
              <a:gd name="connsiteY3414" fmla="*/ 7287935 h 10285413"/>
              <a:gd name="connsiteX3415" fmla="*/ 5448711 w 7497054"/>
              <a:gd name="connsiteY3415" fmla="*/ 7276331 h 10285413"/>
              <a:gd name="connsiteX3416" fmla="*/ 5454514 w 7497054"/>
              <a:gd name="connsiteY3416" fmla="*/ 7264725 h 10285413"/>
              <a:gd name="connsiteX3417" fmla="*/ 5431304 w 7497054"/>
              <a:gd name="connsiteY3417" fmla="*/ 7264725 h 10285413"/>
              <a:gd name="connsiteX3418" fmla="*/ 5419698 w 7497054"/>
              <a:gd name="connsiteY3418" fmla="*/ 7264725 h 10285413"/>
              <a:gd name="connsiteX3419" fmla="*/ 5419698 w 7497054"/>
              <a:gd name="connsiteY3419" fmla="*/ 7253120 h 10285413"/>
              <a:gd name="connsiteX3420" fmla="*/ 5408093 w 7497054"/>
              <a:gd name="connsiteY3420" fmla="*/ 7253120 h 10285413"/>
              <a:gd name="connsiteX3421" fmla="*/ 5419698 w 7497054"/>
              <a:gd name="connsiteY3421" fmla="*/ 7264725 h 10285413"/>
              <a:gd name="connsiteX3422" fmla="*/ 5396487 w 7497054"/>
              <a:gd name="connsiteY3422" fmla="*/ 7264725 h 10285413"/>
              <a:gd name="connsiteX3423" fmla="*/ 5361672 w 7497054"/>
              <a:gd name="connsiteY3423" fmla="*/ 7276331 h 10285413"/>
              <a:gd name="connsiteX3424" fmla="*/ 5350065 w 7497054"/>
              <a:gd name="connsiteY3424" fmla="*/ 7287935 h 10285413"/>
              <a:gd name="connsiteX3425" fmla="*/ 5350065 w 7497054"/>
              <a:gd name="connsiteY3425" fmla="*/ 7276331 h 10285413"/>
              <a:gd name="connsiteX3426" fmla="*/ 5338460 w 7497054"/>
              <a:gd name="connsiteY3426" fmla="*/ 7276331 h 10285413"/>
              <a:gd name="connsiteX3427" fmla="*/ 5326856 w 7497054"/>
              <a:gd name="connsiteY3427" fmla="*/ 7276331 h 10285413"/>
              <a:gd name="connsiteX3428" fmla="*/ 5303645 w 7497054"/>
              <a:gd name="connsiteY3428" fmla="*/ 7299541 h 10285413"/>
              <a:gd name="connsiteX3429" fmla="*/ 5321053 w 7497054"/>
              <a:gd name="connsiteY3429" fmla="*/ 7276331 h 10285413"/>
              <a:gd name="connsiteX3430" fmla="*/ 5326856 w 7497054"/>
              <a:gd name="connsiteY3430" fmla="*/ 7258923 h 10285413"/>
              <a:gd name="connsiteX3431" fmla="*/ 5303645 w 7497054"/>
              <a:gd name="connsiteY3431" fmla="*/ 7258923 h 10285413"/>
              <a:gd name="connsiteX3432" fmla="*/ 5292038 w 7497054"/>
              <a:gd name="connsiteY3432" fmla="*/ 7253120 h 10285413"/>
              <a:gd name="connsiteX3433" fmla="*/ 5292038 w 7497054"/>
              <a:gd name="connsiteY3433" fmla="*/ 7241514 h 10285413"/>
              <a:gd name="connsiteX3434" fmla="*/ 5286236 w 7497054"/>
              <a:gd name="connsiteY3434" fmla="*/ 7253120 h 10285413"/>
              <a:gd name="connsiteX3435" fmla="*/ 5292038 w 7497054"/>
              <a:gd name="connsiteY3435" fmla="*/ 7270528 h 10285413"/>
              <a:gd name="connsiteX3436" fmla="*/ 5315250 w 7497054"/>
              <a:gd name="connsiteY3436" fmla="*/ 7264725 h 10285413"/>
              <a:gd name="connsiteX3437" fmla="*/ 5303645 w 7497054"/>
              <a:gd name="connsiteY3437" fmla="*/ 7276331 h 10285413"/>
              <a:gd name="connsiteX3438" fmla="*/ 5268829 w 7497054"/>
              <a:gd name="connsiteY3438" fmla="*/ 7276331 h 10285413"/>
              <a:gd name="connsiteX3439" fmla="*/ 5268829 w 7497054"/>
              <a:gd name="connsiteY3439" fmla="*/ 7287935 h 10285413"/>
              <a:gd name="connsiteX3440" fmla="*/ 5245619 w 7497054"/>
              <a:gd name="connsiteY3440" fmla="*/ 7299541 h 10285413"/>
              <a:gd name="connsiteX3441" fmla="*/ 5245619 w 7497054"/>
              <a:gd name="connsiteY3441" fmla="*/ 7287935 h 10285413"/>
              <a:gd name="connsiteX3442" fmla="*/ 5245619 w 7497054"/>
              <a:gd name="connsiteY3442" fmla="*/ 7276331 h 10285413"/>
              <a:gd name="connsiteX3443" fmla="*/ 5234013 w 7497054"/>
              <a:gd name="connsiteY3443" fmla="*/ 7299541 h 10285413"/>
              <a:gd name="connsiteX3444" fmla="*/ 5222407 w 7497054"/>
              <a:gd name="connsiteY3444" fmla="*/ 7322752 h 10285413"/>
              <a:gd name="connsiteX3445" fmla="*/ 5210802 w 7497054"/>
              <a:gd name="connsiteY3445" fmla="*/ 7334358 h 10285413"/>
              <a:gd name="connsiteX3446" fmla="*/ 5210802 w 7497054"/>
              <a:gd name="connsiteY3446" fmla="*/ 7322752 h 10285413"/>
              <a:gd name="connsiteX3447" fmla="*/ 5210802 w 7497054"/>
              <a:gd name="connsiteY3447" fmla="*/ 7311147 h 10285413"/>
              <a:gd name="connsiteX3448" fmla="*/ 5199196 w 7497054"/>
              <a:gd name="connsiteY3448" fmla="*/ 7305343 h 10285413"/>
              <a:gd name="connsiteX3449" fmla="*/ 5210802 w 7497054"/>
              <a:gd name="connsiteY3449" fmla="*/ 7287935 h 10285413"/>
              <a:gd name="connsiteX3450" fmla="*/ 5222407 w 7497054"/>
              <a:gd name="connsiteY3450" fmla="*/ 7276331 h 10285413"/>
              <a:gd name="connsiteX3451" fmla="*/ 5199196 w 7497054"/>
              <a:gd name="connsiteY3451" fmla="*/ 7264725 h 10285413"/>
              <a:gd name="connsiteX3452" fmla="*/ 5141169 w 7497054"/>
              <a:gd name="connsiteY3452" fmla="*/ 7241514 h 10285413"/>
              <a:gd name="connsiteX3453" fmla="*/ 5129565 w 7497054"/>
              <a:gd name="connsiteY3453" fmla="*/ 7229908 h 10285413"/>
              <a:gd name="connsiteX3454" fmla="*/ 5117959 w 7497054"/>
              <a:gd name="connsiteY3454" fmla="*/ 7218304 h 10285413"/>
              <a:gd name="connsiteX3455" fmla="*/ 5106354 w 7497054"/>
              <a:gd name="connsiteY3455" fmla="*/ 7206698 h 10285413"/>
              <a:gd name="connsiteX3456" fmla="*/ 5094749 w 7497054"/>
              <a:gd name="connsiteY3456" fmla="*/ 7206698 h 10285413"/>
              <a:gd name="connsiteX3457" fmla="*/ 5083143 w 7497054"/>
              <a:gd name="connsiteY3457" fmla="*/ 7195093 h 10285413"/>
              <a:gd name="connsiteX3458" fmla="*/ 5083143 w 7497054"/>
              <a:gd name="connsiteY3458" fmla="*/ 7206698 h 10285413"/>
              <a:gd name="connsiteX3459" fmla="*/ 5065735 w 7497054"/>
              <a:gd name="connsiteY3459" fmla="*/ 7218304 h 10285413"/>
              <a:gd name="connsiteX3460" fmla="*/ 5059932 w 7497054"/>
              <a:gd name="connsiteY3460" fmla="*/ 7218304 h 10285413"/>
              <a:gd name="connsiteX3461" fmla="*/ 5036723 w 7497054"/>
              <a:gd name="connsiteY3461" fmla="*/ 7229908 h 10285413"/>
              <a:gd name="connsiteX3462" fmla="*/ 5030919 w 7497054"/>
              <a:gd name="connsiteY3462" fmla="*/ 7224107 h 10285413"/>
              <a:gd name="connsiteX3463" fmla="*/ 5025116 w 7497054"/>
              <a:gd name="connsiteY3463" fmla="*/ 7218304 h 10285413"/>
              <a:gd name="connsiteX3464" fmla="*/ 5019313 w 7497054"/>
              <a:gd name="connsiteY3464" fmla="*/ 7218304 h 10285413"/>
              <a:gd name="connsiteX3465" fmla="*/ 5001905 w 7497054"/>
              <a:gd name="connsiteY3465" fmla="*/ 7229908 h 10285413"/>
              <a:gd name="connsiteX3466" fmla="*/ 4990301 w 7497054"/>
              <a:gd name="connsiteY3466" fmla="*/ 7241514 h 10285413"/>
              <a:gd name="connsiteX3467" fmla="*/ 4978694 w 7497054"/>
              <a:gd name="connsiteY3467" fmla="*/ 7241514 h 10285413"/>
              <a:gd name="connsiteX3468" fmla="*/ 4967089 w 7497054"/>
              <a:gd name="connsiteY3468" fmla="*/ 7241514 h 10285413"/>
              <a:gd name="connsiteX3469" fmla="*/ 4955484 w 7497054"/>
              <a:gd name="connsiteY3469" fmla="*/ 7241514 h 10285413"/>
              <a:gd name="connsiteX3470" fmla="*/ 4955484 w 7497054"/>
              <a:gd name="connsiteY3470" fmla="*/ 7229908 h 10285413"/>
              <a:gd name="connsiteX3471" fmla="*/ 4943879 w 7497054"/>
              <a:gd name="connsiteY3471" fmla="*/ 7224107 h 10285413"/>
              <a:gd name="connsiteX3472" fmla="*/ 4932274 w 7497054"/>
              <a:gd name="connsiteY3472" fmla="*/ 7218304 h 10285413"/>
              <a:gd name="connsiteX3473" fmla="*/ 4920668 w 7497054"/>
              <a:gd name="connsiteY3473" fmla="*/ 7218304 h 10285413"/>
              <a:gd name="connsiteX3474" fmla="*/ 4885852 w 7497054"/>
              <a:gd name="connsiteY3474" fmla="*/ 7206698 h 10285413"/>
              <a:gd name="connsiteX3475" fmla="*/ 4880050 w 7497054"/>
              <a:gd name="connsiteY3475" fmla="*/ 7195093 h 10285413"/>
              <a:gd name="connsiteX3476" fmla="*/ 4868444 w 7497054"/>
              <a:gd name="connsiteY3476" fmla="*/ 7195093 h 10285413"/>
              <a:gd name="connsiteX3477" fmla="*/ 4856840 w 7497054"/>
              <a:gd name="connsiteY3477" fmla="*/ 7195093 h 10285413"/>
              <a:gd name="connsiteX3478" fmla="*/ 4851037 w 7497054"/>
              <a:gd name="connsiteY3478" fmla="*/ 7206698 h 10285413"/>
              <a:gd name="connsiteX3479" fmla="*/ 4851037 w 7497054"/>
              <a:gd name="connsiteY3479" fmla="*/ 7229908 h 10285413"/>
              <a:gd name="connsiteX3480" fmla="*/ 4839431 w 7497054"/>
              <a:gd name="connsiteY3480" fmla="*/ 7218304 h 10285413"/>
              <a:gd name="connsiteX3481" fmla="*/ 4839431 w 7497054"/>
              <a:gd name="connsiteY3481" fmla="*/ 7206698 h 10285413"/>
              <a:gd name="connsiteX3482" fmla="*/ 4827825 w 7497054"/>
              <a:gd name="connsiteY3482" fmla="*/ 7206698 h 10285413"/>
              <a:gd name="connsiteX3483" fmla="*/ 4816221 w 7497054"/>
              <a:gd name="connsiteY3483" fmla="*/ 7224107 h 10285413"/>
              <a:gd name="connsiteX3484" fmla="*/ 4827825 w 7497054"/>
              <a:gd name="connsiteY3484" fmla="*/ 7253120 h 10285413"/>
              <a:gd name="connsiteX3485" fmla="*/ 4804615 w 7497054"/>
              <a:gd name="connsiteY3485" fmla="*/ 7241514 h 10285413"/>
              <a:gd name="connsiteX3486" fmla="*/ 4787206 w 7497054"/>
              <a:gd name="connsiteY3486" fmla="*/ 7200896 h 10285413"/>
              <a:gd name="connsiteX3487" fmla="*/ 4769798 w 7497054"/>
              <a:gd name="connsiteY3487" fmla="*/ 7183489 h 10285413"/>
              <a:gd name="connsiteX3488" fmla="*/ 4775601 w 7497054"/>
              <a:gd name="connsiteY3488" fmla="*/ 7224107 h 10285413"/>
              <a:gd name="connsiteX3489" fmla="*/ 4798813 w 7497054"/>
              <a:gd name="connsiteY3489" fmla="*/ 7282134 h 10285413"/>
              <a:gd name="connsiteX3490" fmla="*/ 4804615 w 7497054"/>
              <a:gd name="connsiteY3490" fmla="*/ 7322752 h 10285413"/>
              <a:gd name="connsiteX3491" fmla="*/ 4804615 w 7497054"/>
              <a:gd name="connsiteY3491" fmla="*/ 7334358 h 10285413"/>
              <a:gd name="connsiteX3492" fmla="*/ 4822023 w 7497054"/>
              <a:gd name="connsiteY3492" fmla="*/ 7351765 h 10285413"/>
              <a:gd name="connsiteX3493" fmla="*/ 4845232 w 7497054"/>
              <a:gd name="connsiteY3493" fmla="*/ 7398187 h 10285413"/>
              <a:gd name="connsiteX3494" fmla="*/ 4851037 w 7497054"/>
              <a:gd name="connsiteY3494" fmla="*/ 7427199 h 10285413"/>
              <a:gd name="connsiteX3495" fmla="*/ 4839431 w 7497054"/>
              <a:gd name="connsiteY3495" fmla="*/ 7427199 h 10285413"/>
              <a:gd name="connsiteX3496" fmla="*/ 4851037 w 7497054"/>
              <a:gd name="connsiteY3496" fmla="*/ 7450411 h 10285413"/>
              <a:gd name="connsiteX3497" fmla="*/ 4839431 w 7497054"/>
              <a:gd name="connsiteY3497" fmla="*/ 7462016 h 10285413"/>
              <a:gd name="connsiteX3498" fmla="*/ 4851037 w 7497054"/>
              <a:gd name="connsiteY3498" fmla="*/ 7473622 h 10285413"/>
              <a:gd name="connsiteX3499" fmla="*/ 4839431 w 7497054"/>
              <a:gd name="connsiteY3499" fmla="*/ 7496833 h 10285413"/>
              <a:gd name="connsiteX3500" fmla="*/ 4839431 w 7497054"/>
              <a:gd name="connsiteY3500" fmla="*/ 7508438 h 10285413"/>
              <a:gd name="connsiteX3501" fmla="*/ 4839431 w 7497054"/>
              <a:gd name="connsiteY3501" fmla="*/ 7520042 h 10285413"/>
              <a:gd name="connsiteX3502" fmla="*/ 4851037 w 7497054"/>
              <a:gd name="connsiteY3502" fmla="*/ 7508438 h 10285413"/>
              <a:gd name="connsiteX3503" fmla="*/ 4874247 w 7497054"/>
              <a:gd name="connsiteY3503" fmla="*/ 7496833 h 10285413"/>
              <a:gd name="connsiteX3504" fmla="*/ 4878599 w 7497054"/>
              <a:gd name="connsiteY3504" fmla="*/ 7496106 h 10285413"/>
              <a:gd name="connsiteX3505" fmla="*/ 4879221 w 7497054"/>
              <a:gd name="connsiteY3505" fmla="*/ 7495175 h 10285413"/>
              <a:gd name="connsiteX3506" fmla="*/ 4885852 w 7497054"/>
              <a:gd name="connsiteY3506" fmla="*/ 7508438 h 10285413"/>
              <a:gd name="connsiteX3507" fmla="*/ 4897458 w 7497054"/>
              <a:gd name="connsiteY3507" fmla="*/ 7520042 h 10285413"/>
              <a:gd name="connsiteX3508" fmla="*/ 4885852 w 7497054"/>
              <a:gd name="connsiteY3508" fmla="*/ 7520042 h 10285413"/>
              <a:gd name="connsiteX3509" fmla="*/ 4891655 w 7497054"/>
              <a:gd name="connsiteY3509" fmla="*/ 7531648 h 10285413"/>
              <a:gd name="connsiteX3510" fmla="*/ 4897458 w 7497054"/>
              <a:gd name="connsiteY3510" fmla="*/ 7531648 h 10285413"/>
              <a:gd name="connsiteX3511" fmla="*/ 4909062 w 7497054"/>
              <a:gd name="connsiteY3511" fmla="*/ 7543253 h 10285413"/>
              <a:gd name="connsiteX3512" fmla="*/ 4885852 w 7497054"/>
              <a:gd name="connsiteY3512" fmla="*/ 7531648 h 10285413"/>
              <a:gd name="connsiteX3513" fmla="*/ 4862641 w 7497054"/>
              <a:gd name="connsiteY3513" fmla="*/ 7508438 h 10285413"/>
              <a:gd name="connsiteX3514" fmla="*/ 4874247 w 7497054"/>
              <a:gd name="connsiteY3514" fmla="*/ 7543253 h 10285413"/>
              <a:gd name="connsiteX3515" fmla="*/ 4885852 w 7497054"/>
              <a:gd name="connsiteY3515" fmla="*/ 7566465 h 10285413"/>
              <a:gd name="connsiteX3516" fmla="*/ 4885852 w 7497054"/>
              <a:gd name="connsiteY3516" fmla="*/ 7578069 h 10285413"/>
              <a:gd name="connsiteX3517" fmla="*/ 4874247 w 7497054"/>
              <a:gd name="connsiteY3517" fmla="*/ 7589675 h 10285413"/>
              <a:gd name="connsiteX3518" fmla="*/ 4885852 w 7497054"/>
              <a:gd name="connsiteY3518" fmla="*/ 7601280 h 10285413"/>
              <a:gd name="connsiteX3519" fmla="*/ 4897458 w 7497054"/>
              <a:gd name="connsiteY3519" fmla="*/ 7612886 h 10285413"/>
              <a:gd name="connsiteX3520" fmla="*/ 4909062 w 7497054"/>
              <a:gd name="connsiteY3520" fmla="*/ 7624490 h 10285413"/>
              <a:gd name="connsiteX3521" fmla="*/ 4920668 w 7497054"/>
              <a:gd name="connsiteY3521" fmla="*/ 7647702 h 10285413"/>
              <a:gd name="connsiteX3522" fmla="*/ 4920668 w 7497054"/>
              <a:gd name="connsiteY3522" fmla="*/ 7659307 h 10285413"/>
              <a:gd name="connsiteX3523" fmla="*/ 4926471 w 7497054"/>
              <a:gd name="connsiteY3523" fmla="*/ 7665110 h 10285413"/>
              <a:gd name="connsiteX3524" fmla="*/ 4914867 w 7497054"/>
              <a:gd name="connsiteY3524" fmla="*/ 7676714 h 10285413"/>
              <a:gd name="connsiteX3525" fmla="*/ 4914867 w 7497054"/>
              <a:gd name="connsiteY3525" fmla="*/ 7688321 h 10285413"/>
              <a:gd name="connsiteX3526" fmla="*/ 4932274 w 7497054"/>
              <a:gd name="connsiteY3526" fmla="*/ 7682517 h 10285413"/>
              <a:gd name="connsiteX3527" fmla="*/ 4943879 w 7497054"/>
              <a:gd name="connsiteY3527" fmla="*/ 7728939 h 10285413"/>
              <a:gd name="connsiteX3528" fmla="*/ 4945329 w 7497054"/>
              <a:gd name="connsiteY3528" fmla="*/ 7733291 h 10285413"/>
              <a:gd name="connsiteX3529" fmla="*/ 4947102 w 7497054"/>
              <a:gd name="connsiteY3529" fmla="*/ 7738610 h 10285413"/>
              <a:gd name="connsiteX3530" fmla="*/ 4949682 w 7497054"/>
              <a:gd name="connsiteY3530" fmla="*/ 7734741 h 10285413"/>
              <a:gd name="connsiteX3531" fmla="*/ 4955484 w 7497054"/>
              <a:gd name="connsiteY3531" fmla="*/ 7728939 h 10285413"/>
              <a:gd name="connsiteX3532" fmla="*/ 4949682 w 7497054"/>
              <a:gd name="connsiteY3532" fmla="*/ 7740544 h 10285413"/>
              <a:gd name="connsiteX3533" fmla="*/ 4947361 w 7497054"/>
              <a:gd name="connsiteY3533" fmla="*/ 7739384 h 10285413"/>
              <a:gd name="connsiteX3534" fmla="*/ 4949682 w 7497054"/>
              <a:gd name="connsiteY3534" fmla="*/ 7746347 h 10285413"/>
              <a:gd name="connsiteX3535" fmla="*/ 4967089 w 7497054"/>
              <a:gd name="connsiteY3535" fmla="*/ 7763756 h 10285413"/>
              <a:gd name="connsiteX3536" fmla="*/ 4978694 w 7497054"/>
              <a:gd name="connsiteY3536" fmla="*/ 7775360 h 10285413"/>
              <a:gd name="connsiteX3537" fmla="*/ 4978694 w 7497054"/>
              <a:gd name="connsiteY3537" fmla="*/ 7792768 h 10285413"/>
              <a:gd name="connsiteX3538" fmla="*/ 4978694 w 7497054"/>
              <a:gd name="connsiteY3538" fmla="*/ 7798571 h 10285413"/>
              <a:gd name="connsiteX3539" fmla="*/ 4990301 w 7497054"/>
              <a:gd name="connsiteY3539" fmla="*/ 7810177 h 10285413"/>
              <a:gd name="connsiteX3540" fmla="*/ 4984498 w 7497054"/>
              <a:gd name="connsiteY3540" fmla="*/ 7821782 h 10285413"/>
              <a:gd name="connsiteX3541" fmla="*/ 5001905 w 7497054"/>
              <a:gd name="connsiteY3541" fmla="*/ 7833387 h 10285413"/>
              <a:gd name="connsiteX3542" fmla="*/ 5001905 w 7497054"/>
              <a:gd name="connsiteY3542" fmla="*/ 7844993 h 10285413"/>
              <a:gd name="connsiteX3543" fmla="*/ 5001905 w 7497054"/>
              <a:gd name="connsiteY3543" fmla="*/ 7868203 h 10285413"/>
              <a:gd name="connsiteX3544" fmla="*/ 5019313 w 7497054"/>
              <a:gd name="connsiteY3544" fmla="*/ 7891414 h 10285413"/>
              <a:gd name="connsiteX3545" fmla="*/ 5036723 w 7497054"/>
              <a:gd name="connsiteY3545" fmla="*/ 7914624 h 10285413"/>
              <a:gd name="connsiteX3546" fmla="*/ 5036723 w 7497054"/>
              <a:gd name="connsiteY3546" fmla="*/ 7926230 h 10285413"/>
              <a:gd name="connsiteX3547" fmla="*/ 5048328 w 7497054"/>
              <a:gd name="connsiteY3547" fmla="*/ 7937835 h 10285413"/>
              <a:gd name="connsiteX3548" fmla="*/ 5048328 w 7497054"/>
              <a:gd name="connsiteY3548" fmla="*/ 7961046 h 10285413"/>
              <a:gd name="connsiteX3549" fmla="*/ 5025116 w 7497054"/>
              <a:gd name="connsiteY3549" fmla="*/ 7914624 h 10285413"/>
              <a:gd name="connsiteX3550" fmla="*/ 5013511 w 7497054"/>
              <a:gd name="connsiteY3550" fmla="*/ 7908821 h 10285413"/>
              <a:gd name="connsiteX3551" fmla="*/ 5007708 w 7497054"/>
              <a:gd name="connsiteY3551" fmla="*/ 7926230 h 10285413"/>
              <a:gd name="connsiteX3552" fmla="*/ 5036723 w 7497054"/>
              <a:gd name="connsiteY3552" fmla="*/ 7972651 h 10285413"/>
              <a:gd name="connsiteX3553" fmla="*/ 5059932 w 7497054"/>
              <a:gd name="connsiteY3553" fmla="*/ 8019073 h 10285413"/>
              <a:gd name="connsiteX3554" fmla="*/ 5071538 w 7497054"/>
              <a:gd name="connsiteY3554" fmla="*/ 8030678 h 10285413"/>
              <a:gd name="connsiteX3555" fmla="*/ 5083143 w 7497054"/>
              <a:gd name="connsiteY3555" fmla="*/ 8030678 h 10285413"/>
              <a:gd name="connsiteX3556" fmla="*/ 5083143 w 7497054"/>
              <a:gd name="connsiteY3556" fmla="*/ 8053888 h 10285413"/>
              <a:gd name="connsiteX3557" fmla="*/ 5094749 w 7497054"/>
              <a:gd name="connsiteY3557" fmla="*/ 8065493 h 10285413"/>
              <a:gd name="connsiteX3558" fmla="*/ 5106354 w 7497054"/>
              <a:gd name="connsiteY3558" fmla="*/ 8088704 h 10285413"/>
              <a:gd name="connsiteX3559" fmla="*/ 5106354 w 7497054"/>
              <a:gd name="connsiteY3559" fmla="*/ 8100310 h 10285413"/>
              <a:gd name="connsiteX3560" fmla="*/ 5117959 w 7497054"/>
              <a:gd name="connsiteY3560" fmla="*/ 8123521 h 10285413"/>
              <a:gd name="connsiteX3561" fmla="*/ 5135366 w 7497054"/>
              <a:gd name="connsiteY3561" fmla="*/ 8146731 h 10285413"/>
              <a:gd name="connsiteX3562" fmla="*/ 5152775 w 7497054"/>
              <a:gd name="connsiteY3562" fmla="*/ 8169942 h 10285413"/>
              <a:gd name="connsiteX3563" fmla="*/ 5175986 w 7497054"/>
              <a:gd name="connsiteY3563" fmla="*/ 8204758 h 10285413"/>
              <a:gd name="connsiteX3564" fmla="*/ 5175986 w 7497054"/>
              <a:gd name="connsiteY3564" fmla="*/ 8216364 h 10285413"/>
              <a:gd name="connsiteX3565" fmla="*/ 5199196 w 7497054"/>
              <a:gd name="connsiteY3565" fmla="*/ 8251179 h 10285413"/>
              <a:gd name="connsiteX3566" fmla="*/ 5210802 w 7497054"/>
              <a:gd name="connsiteY3566" fmla="*/ 8285995 h 10285413"/>
              <a:gd name="connsiteX3567" fmla="*/ 5210802 w 7497054"/>
              <a:gd name="connsiteY3567" fmla="*/ 8297601 h 10285413"/>
              <a:gd name="connsiteX3568" fmla="*/ 5222407 w 7497054"/>
              <a:gd name="connsiteY3568" fmla="*/ 8297601 h 10285413"/>
              <a:gd name="connsiteX3569" fmla="*/ 5234013 w 7497054"/>
              <a:gd name="connsiteY3569" fmla="*/ 8320810 h 10285413"/>
              <a:gd name="connsiteX3570" fmla="*/ 5234013 w 7497054"/>
              <a:gd name="connsiteY3570" fmla="*/ 8332418 h 10285413"/>
              <a:gd name="connsiteX3571" fmla="*/ 5234013 w 7497054"/>
              <a:gd name="connsiteY3571" fmla="*/ 8344022 h 10285413"/>
              <a:gd name="connsiteX3572" fmla="*/ 5234013 w 7497054"/>
              <a:gd name="connsiteY3572" fmla="*/ 8355628 h 10285413"/>
              <a:gd name="connsiteX3573" fmla="*/ 5216604 w 7497054"/>
              <a:gd name="connsiteY3573" fmla="*/ 8338221 h 10285413"/>
              <a:gd name="connsiteX3574" fmla="*/ 5193395 w 7497054"/>
              <a:gd name="connsiteY3574" fmla="*/ 8303403 h 10285413"/>
              <a:gd name="connsiteX3575" fmla="*/ 5175986 w 7497054"/>
              <a:gd name="connsiteY3575" fmla="*/ 8285995 h 10285413"/>
              <a:gd name="connsiteX3576" fmla="*/ 5164380 w 7497054"/>
              <a:gd name="connsiteY3576" fmla="*/ 8274391 h 10285413"/>
              <a:gd name="connsiteX3577" fmla="*/ 5141169 w 7497054"/>
              <a:gd name="connsiteY3577" fmla="*/ 8239574 h 10285413"/>
              <a:gd name="connsiteX3578" fmla="*/ 5152775 w 7497054"/>
              <a:gd name="connsiteY3578" fmla="*/ 8262784 h 10285413"/>
              <a:gd name="connsiteX3579" fmla="*/ 5158577 w 7497054"/>
              <a:gd name="connsiteY3579" fmla="*/ 8285995 h 10285413"/>
              <a:gd name="connsiteX3580" fmla="*/ 5175986 w 7497054"/>
              <a:gd name="connsiteY3580" fmla="*/ 8309206 h 10285413"/>
              <a:gd name="connsiteX3581" fmla="*/ 5187592 w 7497054"/>
              <a:gd name="connsiteY3581" fmla="*/ 8332418 h 10285413"/>
              <a:gd name="connsiteX3582" fmla="*/ 5195328 w 7497054"/>
              <a:gd name="connsiteY3582" fmla="*/ 8345311 h 10285413"/>
              <a:gd name="connsiteX3583" fmla="*/ 5193395 w 7497054"/>
              <a:gd name="connsiteY3583" fmla="*/ 8344022 h 10285413"/>
              <a:gd name="connsiteX3584" fmla="*/ 5193395 w 7497054"/>
              <a:gd name="connsiteY3584" fmla="*/ 8349825 h 10285413"/>
              <a:gd name="connsiteX3585" fmla="*/ 5199196 w 7497054"/>
              <a:gd name="connsiteY3585" fmla="*/ 8355628 h 10285413"/>
              <a:gd name="connsiteX3586" fmla="*/ 5198304 w 7497054"/>
              <a:gd name="connsiteY3586" fmla="*/ 8350271 h 10285413"/>
              <a:gd name="connsiteX3587" fmla="*/ 5222407 w 7497054"/>
              <a:gd name="connsiteY3587" fmla="*/ 8390444 h 10285413"/>
              <a:gd name="connsiteX3588" fmla="*/ 5234013 w 7497054"/>
              <a:gd name="connsiteY3588" fmla="*/ 8390444 h 10285413"/>
              <a:gd name="connsiteX3589" fmla="*/ 5245619 w 7497054"/>
              <a:gd name="connsiteY3589" fmla="*/ 8396247 h 10285413"/>
              <a:gd name="connsiteX3590" fmla="*/ 5263026 w 7497054"/>
              <a:gd name="connsiteY3590" fmla="*/ 8396247 h 10285413"/>
              <a:gd name="connsiteX3591" fmla="*/ 5268829 w 7497054"/>
              <a:gd name="connsiteY3591" fmla="*/ 8390444 h 10285413"/>
              <a:gd name="connsiteX3592" fmla="*/ 5280434 w 7497054"/>
              <a:gd name="connsiteY3592" fmla="*/ 8390444 h 10285413"/>
              <a:gd name="connsiteX3593" fmla="*/ 5292038 w 7497054"/>
              <a:gd name="connsiteY3593" fmla="*/ 8402049 h 10285413"/>
              <a:gd name="connsiteX3594" fmla="*/ 5292038 w 7497054"/>
              <a:gd name="connsiteY3594" fmla="*/ 8425259 h 10285413"/>
              <a:gd name="connsiteX3595" fmla="*/ 5292038 w 7497054"/>
              <a:gd name="connsiteY3595" fmla="*/ 8448470 h 10285413"/>
              <a:gd name="connsiteX3596" fmla="*/ 5268829 w 7497054"/>
              <a:gd name="connsiteY3596" fmla="*/ 8439767 h 10285413"/>
              <a:gd name="connsiteX3597" fmla="*/ 5268054 w 7497054"/>
              <a:gd name="connsiteY3597" fmla="*/ 8436864 h 10285413"/>
              <a:gd name="connsiteX3598" fmla="*/ 5257223 w 7497054"/>
              <a:gd name="connsiteY3598" fmla="*/ 8436864 h 10285413"/>
              <a:gd name="connsiteX3599" fmla="*/ 5268829 w 7497054"/>
              <a:gd name="connsiteY3599" fmla="*/ 8460076 h 10285413"/>
              <a:gd name="connsiteX3600" fmla="*/ 5274631 w 7497054"/>
              <a:gd name="connsiteY3600" fmla="*/ 8477483 h 10285413"/>
              <a:gd name="connsiteX3601" fmla="*/ 5280434 w 7497054"/>
              <a:gd name="connsiteY3601" fmla="*/ 8483286 h 10285413"/>
              <a:gd name="connsiteX3602" fmla="*/ 5292038 w 7497054"/>
              <a:gd name="connsiteY3602" fmla="*/ 8494892 h 10285413"/>
              <a:gd name="connsiteX3603" fmla="*/ 5292038 w 7497054"/>
              <a:gd name="connsiteY3603" fmla="*/ 8506497 h 10285413"/>
              <a:gd name="connsiteX3604" fmla="*/ 5303645 w 7497054"/>
              <a:gd name="connsiteY3604" fmla="*/ 8500694 h 10285413"/>
              <a:gd name="connsiteX3605" fmla="*/ 5315250 w 7497054"/>
              <a:gd name="connsiteY3605" fmla="*/ 8506497 h 10285413"/>
              <a:gd name="connsiteX3606" fmla="*/ 5309448 w 7497054"/>
              <a:gd name="connsiteY3606" fmla="*/ 8535510 h 10285413"/>
              <a:gd name="connsiteX3607" fmla="*/ 5338460 w 7497054"/>
              <a:gd name="connsiteY3607" fmla="*/ 8564523 h 10285413"/>
              <a:gd name="connsiteX3608" fmla="*/ 5344263 w 7497054"/>
              <a:gd name="connsiteY3608" fmla="*/ 8570326 h 10285413"/>
              <a:gd name="connsiteX3609" fmla="*/ 5350065 w 7497054"/>
              <a:gd name="connsiteY3609" fmla="*/ 8587735 h 10285413"/>
              <a:gd name="connsiteX3610" fmla="*/ 5384883 w 7497054"/>
              <a:gd name="connsiteY3610" fmla="*/ 8645762 h 10285413"/>
              <a:gd name="connsiteX3611" fmla="*/ 5396487 w 7497054"/>
              <a:gd name="connsiteY3611" fmla="*/ 8668973 h 10285413"/>
              <a:gd name="connsiteX3612" fmla="*/ 5396487 w 7497054"/>
              <a:gd name="connsiteY3612" fmla="*/ 8680577 h 10285413"/>
              <a:gd name="connsiteX3613" fmla="*/ 5419698 w 7497054"/>
              <a:gd name="connsiteY3613" fmla="*/ 8703789 h 10285413"/>
              <a:gd name="connsiteX3614" fmla="*/ 5408093 w 7497054"/>
              <a:gd name="connsiteY3614" fmla="*/ 8703789 h 10285413"/>
              <a:gd name="connsiteX3615" fmla="*/ 5431304 w 7497054"/>
              <a:gd name="connsiteY3615" fmla="*/ 8726999 h 10285413"/>
              <a:gd name="connsiteX3616" fmla="*/ 5442908 w 7497054"/>
              <a:gd name="connsiteY3616" fmla="*/ 8726999 h 10285413"/>
              <a:gd name="connsiteX3617" fmla="*/ 5431304 w 7497054"/>
              <a:gd name="connsiteY3617" fmla="*/ 8738604 h 10285413"/>
              <a:gd name="connsiteX3618" fmla="*/ 5425501 w 7497054"/>
              <a:gd name="connsiteY3618" fmla="*/ 8726999 h 10285413"/>
              <a:gd name="connsiteX3619" fmla="*/ 5419698 w 7497054"/>
              <a:gd name="connsiteY3619" fmla="*/ 8726999 h 10285413"/>
              <a:gd name="connsiteX3620" fmla="*/ 5396487 w 7497054"/>
              <a:gd name="connsiteY3620" fmla="*/ 8715393 h 10285413"/>
              <a:gd name="connsiteX3621" fmla="*/ 5361672 w 7497054"/>
              <a:gd name="connsiteY3621" fmla="*/ 8668973 h 10285413"/>
              <a:gd name="connsiteX3622" fmla="*/ 5350065 w 7497054"/>
              <a:gd name="connsiteY3622" fmla="*/ 8657367 h 10285413"/>
              <a:gd name="connsiteX3623" fmla="*/ 5315250 w 7497054"/>
              <a:gd name="connsiteY3623" fmla="*/ 8622550 h 10285413"/>
              <a:gd name="connsiteX3624" fmla="*/ 5326856 w 7497054"/>
              <a:gd name="connsiteY3624" fmla="*/ 8645762 h 10285413"/>
              <a:gd name="connsiteX3625" fmla="*/ 5338460 w 7497054"/>
              <a:gd name="connsiteY3625" fmla="*/ 8657367 h 10285413"/>
              <a:gd name="connsiteX3626" fmla="*/ 5338460 w 7497054"/>
              <a:gd name="connsiteY3626" fmla="*/ 8680577 h 10285413"/>
              <a:gd name="connsiteX3627" fmla="*/ 5350065 w 7497054"/>
              <a:gd name="connsiteY3627" fmla="*/ 8674774 h 10285413"/>
              <a:gd name="connsiteX3628" fmla="*/ 5361672 w 7497054"/>
              <a:gd name="connsiteY3628" fmla="*/ 8686380 h 10285413"/>
              <a:gd name="connsiteX3629" fmla="*/ 5350065 w 7497054"/>
              <a:gd name="connsiteY3629" fmla="*/ 8692182 h 10285413"/>
              <a:gd name="connsiteX3630" fmla="*/ 5350065 w 7497054"/>
              <a:gd name="connsiteY3630" fmla="*/ 8715393 h 10285413"/>
              <a:gd name="connsiteX3631" fmla="*/ 5367475 w 7497054"/>
              <a:gd name="connsiteY3631" fmla="*/ 8738604 h 10285413"/>
              <a:gd name="connsiteX3632" fmla="*/ 5384883 w 7497054"/>
              <a:gd name="connsiteY3632" fmla="*/ 8773420 h 10285413"/>
              <a:gd name="connsiteX3633" fmla="*/ 5419698 w 7497054"/>
              <a:gd name="connsiteY3633" fmla="*/ 8831446 h 10285413"/>
              <a:gd name="connsiteX3634" fmla="*/ 5419698 w 7497054"/>
              <a:gd name="connsiteY3634" fmla="*/ 8843053 h 10285413"/>
              <a:gd name="connsiteX3635" fmla="*/ 5442908 w 7497054"/>
              <a:gd name="connsiteY3635" fmla="*/ 8877868 h 10285413"/>
              <a:gd name="connsiteX3636" fmla="*/ 5431304 w 7497054"/>
              <a:gd name="connsiteY3636" fmla="*/ 8901080 h 10285413"/>
              <a:gd name="connsiteX3637" fmla="*/ 5419698 w 7497054"/>
              <a:gd name="connsiteY3637" fmla="*/ 8889473 h 10285413"/>
              <a:gd name="connsiteX3638" fmla="*/ 5431304 w 7497054"/>
              <a:gd name="connsiteY3638" fmla="*/ 8912684 h 10285413"/>
              <a:gd name="connsiteX3639" fmla="*/ 5454514 w 7497054"/>
              <a:gd name="connsiteY3639" fmla="*/ 8935895 h 10285413"/>
              <a:gd name="connsiteX3640" fmla="*/ 5454514 w 7497054"/>
              <a:gd name="connsiteY3640" fmla="*/ 8947499 h 10285413"/>
              <a:gd name="connsiteX3641" fmla="*/ 5489330 w 7497054"/>
              <a:gd name="connsiteY3641" fmla="*/ 9005526 h 10285413"/>
              <a:gd name="connsiteX3642" fmla="*/ 5547356 w 7497054"/>
              <a:gd name="connsiteY3642" fmla="*/ 9098371 h 10285413"/>
              <a:gd name="connsiteX3643" fmla="*/ 5570568 w 7497054"/>
              <a:gd name="connsiteY3643" fmla="*/ 9156398 h 10285413"/>
              <a:gd name="connsiteX3644" fmla="*/ 5593778 w 7497054"/>
              <a:gd name="connsiteY3644" fmla="*/ 9202817 h 10285413"/>
              <a:gd name="connsiteX3645" fmla="*/ 5628594 w 7497054"/>
              <a:gd name="connsiteY3645" fmla="*/ 9260844 h 10285413"/>
              <a:gd name="connsiteX3646" fmla="*/ 5634397 w 7497054"/>
              <a:gd name="connsiteY3646" fmla="*/ 9272451 h 10285413"/>
              <a:gd name="connsiteX3647" fmla="*/ 5651805 w 7497054"/>
              <a:gd name="connsiteY3647" fmla="*/ 9307266 h 10285413"/>
              <a:gd name="connsiteX3648" fmla="*/ 5663409 w 7497054"/>
              <a:gd name="connsiteY3648" fmla="*/ 9336278 h 10285413"/>
              <a:gd name="connsiteX3649" fmla="*/ 5686621 w 7497054"/>
              <a:gd name="connsiteY3649" fmla="*/ 9371096 h 10285413"/>
              <a:gd name="connsiteX3650" fmla="*/ 5698226 w 7497054"/>
              <a:gd name="connsiteY3650" fmla="*/ 9411714 h 10285413"/>
              <a:gd name="connsiteX3651" fmla="*/ 5686621 w 7497054"/>
              <a:gd name="connsiteY3651" fmla="*/ 9411714 h 10285413"/>
              <a:gd name="connsiteX3652" fmla="*/ 5686621 w 7497054"/>
              <a:gd name="connsiteY3652" fmla="*/ 9423320 h 10285413"/>
              <a:gd name="connsiteX3653" fmla="*/ 5698226 w 7497054"/>
              <a:gd name="connsiteY3653" fmla="*/ 9411714 h 10285413"/>
              <a:gd name="connsiteX3654" fmla="*/ 5721436 w 7497054"/>
              <a:gd name="connsiteY3654" fmla="*/ 9458135 h 10285413"/>
              <a:gd name="connsiteX3655" fmla="*/ 5709832 w 7497054"/>
              <a:gd name="connsiteY3655" fmla="*/ 9446530 h 10285413"/>
              <a:gd name="connsiteX3656" fmla="*/ 5698226 w 7497054"/>
              <a:gd name="connsiteY3656" fmla="*/ 9434923 h 10285413"/>
              <a:gd name="connsiteX3657" fmla="*/ 5709832 w 7497054"/>
              <a:gd name="connsiteY3657" fmla="*/ 9458135 h 10285413"/>
              <a:gd name="connsiteX3658" fmla="*/ 5709832 w 7497054"/>
              <a:gd name="connsiteY3658" fmla="*/ 9481347 h 10285413"/>
              <a:gd name="connsiteX3659" fmla="*/ 5721436 w 7497054"/>
              <a:gd name="connsiteY3659" fmla="*/ 9481347 h 10285413"/>
              <a:gd name="connsiteX3660" fmla="*/ 5756253 w 7497054"/>
              <a:gd name="connsiteY3660" fmla="*/ 9516162 h 10285413"/>
              <a:gd name="connsiteX3661" fmla="*/ 5767858 w 7497054"/>
              <a:gd name="connsiteY3661" fmla="*/ 9550977 h 10285413"/>
              <a:gd name="connsiteX3662" fmla="*/ 5744648 w 7497054"/>
              <a:gd name="connsiteY3662" fmla="*/ 9550977 h 10285413"/>
              <a:gd name="connsiteX3663" fmla="*/ 5727239 w 7497054"/>
              <a:gd name="connsiteY3663" fmla="*/ 9527766 h 10285413"/>
              <a:gd name="connsiteX3664" fmla="*/ 5721436 w 7497054"/>
              <a:gd name="connsiteY3664" fmla="*/ 9516162 h 10285413"/>
              <a:gd name="connsiteX3665" fmla="*/ 5715635 w 7497054"/>
              <a:gd name="connsiteY3665" fmla="*/ 9510359 h 10285413"/>
              <a:gd name="connsiteX3666" fmla="*/ 5709832 w 7497054"/>
              <a:gd name="connsiteY3666" fmla="*/ 9498754 h 10285413"/>
              <a:gd name="connsiteX3667" fmla="*/ 5709832 w 7497054"/>
              <a:gd name="connsiteY3667" fmla="*/ 9487147 h 10285413"/>
              <a:gd name="connsiteX3668" fmla="*/ 5698226 w 7497054"/>
              <a:gd name="connsiteY3668" fmla="*/ 9481347 h 10285413"/>
              <a:gd name="connsiteX3669" fmla="*/ 5698226 w 7497054"/>
              <a:gd name="connsiteY3669" fmla="*/ 9469741 h 10285413"/>
              <a:gd name="connsiteX3670" fmla="*/ 5686621 w 7497054"/>
              <a:gd name="connsiteY3670" fmla="*/ 9458135 h 10285413"/>
              <a:gd name="connsiteX3671" fmla="*/ 5686621 w 7497054"/>
              <a:gd name="connsiteY3671" fmla="*/ 9434923 h 10285413"/>
              <a:gd name="connsiteX3672" fmla="*/ 5675017 w 7497054"/>
              <a:gd name="connsiteY3672" fmla="*/ 9423320 h 10285413"/>
              <a:gd name="connsiteX3673" fmla="*/ 5663409 w 7497054"/>
              <a:gd name="connsiteY3673" fmla="*/ 9411714 h 10285413"/>
              <a:gd name="connsiteX3674" fmla="*/ 5651805 w 7497054"/>
              <a:gd name="connsiteY3674" fmla="*/ 9388503 h 10285413"/>
              <a:gd name="connsiteX3675" fmla="*/ 5628594 w 7497054"/>
              <a:gd name="connsiteY3675" fmla="*/ 9359490 h 10285413"/>
              <a:gd name="connsiteX3676" fmla="*/ 5616990 w 7497054"/>
              <a:gd name="connsiteY3676" fmla="*/ 9330477 h 10285413"/>
              <a:gd name="connsiteX3677" fmla="*/ 5605383 w 7497054"/>
              <a:gd name="connsiteY3677" fmla="*/ 9318871 h 10285413"/>
              <a:gd name="connsiteX3678" fmla="*/ 5587975 w 7497054"/>
              <a:gd name="connsiteY3678" fmla="*/ 9284054 h 10285413"/>
              <a:gd name="connsiteX3679" fmla="*/ 5558963 w 7497054"/>
              <a:gd name="connsiteY3679" fmla="*/ 9249239 h 10285413"/>
              <a:gd name="connsiteX3680" fmla="*/ 5547356 w 7497054"/>
              <a:gd name="connsiteY3680" fmla="*/ 9208620 h 10285413"/>
              <a:gd name="connsiteX3681" fmla="*/ 5524145 w 7497054"/>
              <a:gd name="connsiteY3681" fmla="*/ 9179607 h 10285413"/>
              <a:gd name="connsiteX3682" fmla="*/ 5512541 w 7497054"/>
              <a:gd name="connsiteY3682" fmla="*/ 9168002 h 10285413"/>
              <a:gd name="connsiteX3683" fmla="*/ 5512541 w 7497054"/>
              <a:gd name="connsiteY3683" fmla="*/ 9156398 h 10285413"/>
              <a:gd name="connsiteX3684" fmla="*/ 5506738 w 7497054"/>
              <a:gd name="connsiteY3684" fmla="*/ 9144790 h 10285413"/>
              <a:gd name="connsiteX3685" fmla="*/ 5500935 w 7497054"/>
              <a:gd name="connsiteY3685" fmla="*/ 9127383 h 10285413"/>
              <a:gd name="connsiteX3686" fmla="*/ 5495133 w 7497054"/>
              <a:gd name="connsiteY3686" fmla="*/ 9115778 h 10285413"/>
              <a:gd name="connsiteX3687" fmla="*/ 5489330 w 7497054"/>
              <a:gd name="connsiteY3687" fmla="*/ 9104172 h 10285413"/>
              <a:gd name="connsiteX3688" fmla="*/ 5477724 w 7497054"/>
              <a:gd name="connsiteY3688" fmla="*/ 9086765 h 10285413"/>
              <a:gd name="connsiteX3689" fmla="*/ 5454514 w 7497054"/>
              <a:gd name="connsiteY3689" fmla="*/ 9075159 h 10285413"/>
              <a:gd name="connsiteX3690" fmla="*/ 5442908 w 7497054"/>
              <a:gd name="connsiteY3690" fmla="*/ 9063553 h 10285413"/>
              <a:gd name="connsiteX3691" fmla="*/ 5454514 w 7497054"/>
              <a:gd name="connsiteY3691" fmla="*/ 9040344 h 10285413"/>
              <a:gd name="connsiteX3692" fmla="*/ 5442908 w 7497054"/>
              <a:gd name="connsiteY3692" fmla="*/ 9017132 h 10285413"/>
              <a:gd name="connsiteX3693" fmla="*/ 5431304 w 7497054"/>
              <a:gd name="connsiteY3693" fmla="*/ 9028738 h 10285413"/>
              <a:gd name="connsiteX3694" fmla="*/ 5408093 w 7497054"/>
              <a:gd name="connsiteY3694" fmla="*/ 9028738 h 10285413"/>
              <a:gd name="connsiteX3695" fmla="*/ 5408093 w 7497054"/>
              <a:gd name="connsiteY3695" fmla="*/ 9040344 h 10285413"/>
              <a:gd name="connsiteX3696" fmla="*/ 5413895 w 7497054"/>
              <a:gd name="connsiteY3696" fmla="*/ 9046145 h 10285413"/>
              <a:gd name="connsiteX3697" fmla="*/ 5419698 w 7497054"/>
              <a:gd name="connsiteY3697" fmla="*/ 9051948 h 10285413"/>
              <a:gd name="connsiteX3698" fmla="*/ 5431304 w 7497054"/>
              <a:gd name="connsiteY3698" fmla="*/ 9063553 h 10285413"/>
              <a:gd name="connsiteX3699" fmla="*/ 5442908 w 7497054"/>
              <a:gd name="connsiteY3699" fmla="*/ 9086765 h 10285413"/>
              <a:gd name="connsiteX3700" fmla="*/ 5442908 w 7497054"/>
              <a:gd name="connsiteY3700" fmla="*/ 9098371 h 10285413"/>
              <a:gd name="connsiteX3701" fmla="*/ 5495133 w 7497054"/>
              <a:gd name="connsiteY3701" fmla="*/ 9168002 h 10285413"/>
              <a:gd name="connsiteX3702" fmla="*/ 5522695 w 7497054"/>
              <a:gd name="connsiteY3702" fmla="*/ 9223127 h 10285413"/>
              <a:gd name="connsiteX3703" fmla="*/ 5523795 w 7497054"/>
              <a:gd name="connsiteY3703" fmla="*/ 9242910 h 10285413"/>
              <a:gd name="connsiteX3704" fmla="*/ 5512541 w 7497054"/>
              <a:gd name="connsiteY3704" fmla="*/ 9226027 h 10285413"/>
              <a:gd name="connsiteX3705" fmla="*/ 5500935 w 7497054"/>
              <a:gd name="connsiteY3705" fmla="*/ 9226027 h 10285413"/>
              <a:gd name="connsiteX3706" fmla="*/ 5524145 w 7497054"/>
              <a:gd name="connsiteY3706" fmla="*/ 9249239 h 10285413"/>
              <a:gd name="connsiteX3707" fmla="*/ 5524145 w 7497054"/>
              <a:gd name="connsiteY3707" fmla="*/ 9284054 h 10285413"/>
              <a:gd name="connsiteX3708" fmla="*/ 5518344 w 7497054"/>
              <a:gd name="connsiteY3708" fmla="*/ 9278251 h 10285413"/>
              <a:gd name="connsiteX3709" fmla="*/ 5500935 w 7497054"/>
              <a:gd name="connsiteY3709" fmla="*/ 9260844 h 10285413"/>
              <a:gd name="connsiteX3710" fmla="*/ 5489330 w 7497054"/>
              <a:gd name="connsiteY3710" fmla="*/ 9237633 h 10285413"/>
              <a:gd name="connsiteX3711" fmla="*/ 5477724 w 7497054"/>
              <a:gd name="connsiteY3711" fmla="*/ 9220225 h 10285413"/>
              <a:gd name="connsiteX3712" fmla="*/ 5466118 w 7497054"/>
              <a:gd name="connsiteY3712" fmla="*/ 9208620 h 10285413"/>
              <a:gd name="connsiteX3713" fmla="*/ 5454514 w 7497054"/>
              <a:gd name="connsiteY3713" fmla="*/ 9185410 h 10285413"/>
              <a:gd name="connsiteX3714" fmla="*/ 5442908 w 7497054"/>
              <a:gd name="connsiteY3714" fmla="*/ 9179607 h 10285413"/>
              <a:gd name="connsiteX3715" fmla="*/ 5466118 w 7497054"/>
              <a:gd name="connsiteY3715" fmla="*/ 9214424 h 10285413"/>
              <a:gd name="connsiteX3716" fmla="*/ 5489330 w 7497054"/>
              <a:gd name="connsiteY3716" fmla="*/ 9237633 h 10285413"/>
              <a:gd name="connsiteX3717" fmla="*/ 5489330 w 7497054"/>
              <a:gd name="connsiteY3717" fmla="*/ 9260844 h 10285413"/>
              <a:gd name="connsiteX3718" fmla="*/ 5500935 w 7497054"/>
              <a:gd name="connsiteY3718" fmla="*/ 9289857 h 10285413"/>
              <a:gd name="connsiteX3719" fmla="*/ 5518344 w 7497054"/>
              <a:gd name="connsiteY3719" fmla="*/ 9307266 h 10285413"/>
              <a:gd name="connsiteX3720" fmla="*/ 5524145 w 7497054"/>
              <a:gd name="connsiteY3720" fmla="*/ 9313069 h 10285413"/>
              <a:gd name="connsiteX3721" fmla="*/ 5535751 w 7497054"/>
              <a:gd name="connsiteY3721" fmla="*/ 9353687 h 10285413"/>
              <a:gd name="connsiteX3722" fmla="*/ 5553160 w 7497054"/>
              <a:gd name="connsiteY3722" fmla="*/ 9382700 h 10285413"/>
              <a:gd name="connsiteX3723" fmla="*/ 5558963 w 7497054"/>
              <a:gd name="connsiteY3723" fmla="*/ 9411714 h 10285413"/>
              <a:gd name="connsiteX3724" fmla="*/ 5605383 w 7497054"/>
              <a:gd name="connsiteY3724" fmla="*/ 9458135 h 10285413"/>
              <a:gd name="connsiteX3725" fmla="*/ 5628594 w 7497054"/>
              <a:gd name="connsiteY3725" fmla="*/ 9469741 h 10285413"/>
              <a:gd name="connsiteX3726" fmla="*/ 5640199 w 7497054"/>
              <a:gd name="connsiteY3726" fmla="*/ 9492950 h 10285413"/>
              <a:gd name="connsiteX3727" fmla="*/ 5675017 w 7497054"/>
              <a:gd name="connsiteY3727" fmla="*/ 9550977 h 10285413"/>
              <a:gd name="connsiteX3728" fmla="*/ 5686621 w 7497054"/>
              <a:gd name="connsiteY3728" fmla="*/ 9597400 h 10285413"/>
              <a:gd name="connsiteX3729" fmla="*/ 5686621 w 7497054"/>
              <a:gd name="connsiteY3729" fmla="*/ 9620609 h 10285413"/>
              <a:gd name="connsiteX3730" fmla="*/ 5675017 w 7497054"/>
              <a:gd name="connsiteY3730" fmla="*/ 9609003 h 10285413"/>
              <a:gd name="connsiteX3731" fmla="*/ 5698226 w 7497054"/>
              <a:gd name="connsiteY3731" fmla="*/ 9643820 h 10285413"/>
              <a:gd name="connsiteX3732" fmla="*/ 5709832 w 7497054"/>
              <a:gd name="connsiteY3732" fmla="*/ 9655426 h 10285413"/>
              <a:gd name="connsiteX3733" fmla="*/ 5698226 w 7497054"/>
              <a:gd name="connsiteY3733" fmla="*/ 9667030 h 10285413"/>
              <a:gd name="connsiteX3734" fmla="*/ 5709832 w 7497054"/>
              <a:gd name="connsiteY3734" fmla="*/ 9678636 h 10285413"/>
              <a:gd name="connsiteX3735" fmla="*/ 5709832 w 7497054"/>
              <a:gd name="connsiteY3735" fmla="*/ 9690242 h 10285413"/>
              <a:gd name="connsiteX3736" fmla="*/ 5709832 w 7497054"/>
              <a:gd name="connsiteY3736" fmla="*/ 9713452 h 10285413"/>
              <a:gd name="connsiteX3737" fmla="*/ 5721436 w 7497054"/>
              <a:gd name="connsiteY3737" fmla="*/ 9725057 h 10285413"/>
              <a:gd name="connsiteX3738" fmla="*/ 5733042 w 7497054"/>
              <a:gd name="connsiteY3738" fmla="*/ 9736663 h 10285413"/>
              <a:gd name="connsiteX3739" fmla="*/ 5744648 w 7497054"/>
              <a:gd name="connsiteY3739" fmla="*/ 9748269 h 10285413"/>
              <a:gd name="connsiteX3740" fmla="*/ 5756253 w 7497054"/>
              <a:gd name="connsiteY3740" fmla="*/ 9759875 h 10285413"/>
              <a:gd name="connsiteX3741" fmla="*/ 5767858 w 7497054"/>
              <a:gd name="connsiteY3741" fmla="*/ 9759875 h 10285413"/>
              <a:gd name="connsiteX3742" fmla="*/ 5756253 w 7497054"/>
              <a:gd name="connsiteY3742" fmla="*/ 9771479 h 10285413"/>
              <a:gd name="connsiteX3743" fmla="*/ 5744648 w 7497054"/>
              <a:gd name="connsiteY3743" fmla="*/ 9765676 h 10285413"/>
              <a:gd name="connsiteX3744" fmla="*/ 5744648 w 7497054"/>
              <a:gd name="connsiteY3744" fmla="*/ 9759875 h 10285413"/>
              <a:gd name="connsiteX3745" fmla="*/ 5733042 w 7497054"/>
              <a:gd name="connsiteY3745" fmla="*/ 9759875 h 10285413"/>
              <a:gd name="connsiteX3746" fmla="*/ 5733042 w 7497054"/>
              <a:gd name="connsiteY3746" fmla="*/ 9748269 h 10285413"/>
              <a:gd name="connsiteX3747" fmla="*/ 5721436 w 7497054"/>
              <a:gd name="connsiteY3747" fmla="*/ 9748269 h 10285413"/>
              <a:gd name="connsiteX3748" fmla="*/ 5738844 w 7497054"/>
              <a:gd name="connsiteY3748" fmla="*/ 9783084 h 10285413"/>
              <a:gd name="connsiteX3749" fmla="*/ 5756253 w 7497054"/>
              <a:gd name="connsiteY3749" fmla="*/ 9829506 h 10285413"/>
              <a:gd name="connsiteX3750" fmla="*/ 5767858 w 7497054"/>
              <a:gd name="connsiteY3750" fmla="*/ 9841111 h 10285413"/>
              <a:gd name="connsiteX3751" fmla="*/ 5791069 w 7497054"/>
              <a:gd name="connsiteY3751" fmla="*/ 9875928 h 10285413"/>
              <a:gd name="connsiteX3752" fmla="*/ 5814279 w 7497054"/>
              <a:gd name="connsiteY3752" fmla="*/ 9933955 h 10285413"/>
              <a:gd name="connsiteX3753" fmla="*/ 5849096 w 7497054"/>
              <a:gd name="connsiteY3753" fmla="*/ 10003585 h 10285413"/>
              <a:gd name="connsiteX3754" fmla="*/ 5872306 w 7497054"/>
              <a:gd name="connsiteY3754" fmla="*/ 10050009 h 10285413"/>
              <a:gd name="connsiteX3755" fmla="*/ 5849096 w 7497054"/>
              <a:gd name="connsiteY3755" fmla="*/ 10026797 h 10285413"/>
              <a:gd name="connsiteX3756" fmla="*/ 5837490 w 7497054"/>
              <a:gd name="connsiteY3756" fmla="*/ 9991982 h 10285413"/>
              <a:gd name="connsiteX3757" fmla="*/ 5825885 w 7497054"/>
              <a:gd name="connsiteY3757" fmla="*/ 9968770 h 10285413"/>
              <a:gd name="connsiteX3758" fmla="*/ 5814279 w 7497054"/>
              <a:gd name="connsiteY3758" fmla="*/ 9968770 h 10285413"/>
              <a:gd name="connsiteX3759" fmla="*/ 5814279 w 7497054"/>
              <a:gd name="connsiteY3759" fmla="*/ 9980376 h 10285413"/>
              <a:gd name="connsiteX3760" fmla="*/ 5820082 w 7497054"/>
              <a:gd name="connsiteY3760" fmla="*/ 9986179 h 10285413"/>
              <a:gd name="connsiteX3761" fmla="*/ 5825885 w 7497054"/>
              <a:gd name="connsiteY3761" fmla="*/ 9991982 h 10285413"/>
              <a:gd name="connsiteX3762" fmla="*/ 5837490 w 7497054"/>
              <a:gd name="connsiteY3762" fmla="*/ 10026797 h 10285413"/>
              <a:gd name="connsiteX3763" fmla="*/ 5849096 w 7497054"/>
              <a:gd name="connsiteY3763" fmla="*/ 10038401 h 10285413"/>
              <a:gd name="connsiteX3764" fmla="*/ 5872306 w 7497054"/>
              <a:gd name="connsiteY3764" fmla="*/ 10073219 h 10285413"/>
              <a:gd name="connsiteX3765" fmla="*/ 5872306 w 7497054"/>
              <a:gd name="connsiteY3765" fmla="*/ 10084824 h 10285413"/>
              <a:gd name="connsiteX3766" fmla="*/ 5872306 w 7497054"/>
              <a:gd name="connsiteY3766" fmla="*/ 10096428 h 10285413"/>
              <a:gd name="connsiteX3767" fmla="*/ 5860700 w 7497054"/>
              <a:gd name="connsiteY3767" fmla="*/ 10096428 h 10285413"/>
              <a:gd name="connsiteX3768" fmla="*/ 5860700 w 7497054"/>
              <a:gd name="connsiteY3768" fmla="*/ 10084824 h 10285413"/>
              <a:gd name="connsiteX3769" fmla="*/ 5843293 w 7497054"/>
              <a:gd name="connsiteY3769" fmla="*/ 10073219 h 10285413"/>
              <a:gd name="connsiteX3770" fmla="*/ 5825885 w 7497054"/>
              <a:gd name="connsiteY3770" fmla="*/ 10044206 h 10285413"/>
              <a:gd name="connsiteX3771" fmla="*/ 5825499 w 7497054"/>
              <a:gd name="connsiteY3771" fmla="*/ 10040724 h 10285413"/>
              <a:gd name="connsiteX3772" fmla="*/ 5824435 w 7497054"/>
              <a:gd name="connsiteY3772" fmla="*/ 10047106 h 10285413"/>
              <a:gd name="connsiteX3773" fmla="*/ 5820082 w 7497054"/>
              <a:gd name="connsiteY3773" fmla="*/ 10050009 h 10285413"/>
              <a:gd name="connsiteX3774" fmla="*/ 5814279 w 7497054"/>
              <a:gd name="connsiteY3774" fmla="*/ 10038401 h 10285413"/>
              <a:gd name="connsiteX3775" fmla="*/ 5817181 w 7497054"/>
              <a:gd name="connsiteY3775" fmla="*/ 10038401 h 10285413"/>
              <a:gd name="connsiteX3776" fmla="*/ 5825241 w 7497054"/>
              <a:gd name="connsiteY3776" fmla="*/ 10038401 h 10285413"/>
              <a:gd name="connsiteX3777" fmla="*/ 5824435 w 7497054"/>
              <a:gd name="connsiteY3777" fmla="*/ 10031148 h 10285413"/>
              <a:gd name="connsiteX3778" fmla="*/ 5820082 w 7497054"/>
              <a:gd name="connsiteY3778" fmla="*/ 10026797 h 10285413"/>
              <a:gd name="connsiteX3779" fmla="*/ 5814279 w 7497054"/>
              <a:gd name="connsiteY3779" fmla="*/ 10015191 h 10285413"/>
              <a:gd name="connsiteX3780" fmla="*/ 5808478 w 7497054"/>
              <a:gd name="connsiteY3780" fmla="*/ 9997782 h 10285413"/>
              <a:gd name="connsiteX3781" fmla="*/ 5791069 w 7497054"/>
              <a:gd name="connsiteY3781" fmla="*/ 9980376 h 10285413"/>
              <a:gd name="connsiteX3782" fmla="*/ 5779463 w 7497054"/>
              <a:gd name="connsiteY3782" fmla="*/ 9968770 h 10285413"/>
              <a:gd name="connsiteX3783" fmla="*/ 5767858 w 7497054"/>
              <a:gd name="connsiteY3783" fmla="*/ 9951363 h 10285413"/>
              <a:gd name="connsiteX3784" fmla="*/ 5744648 w 7497054"/>
              <a:gd name="connsiteY3784" fmla="*/ 9922349 h 10285413"/>
              <a:gd name="connsiteX3785" fmla="*/ 5727239 w 7497054"/>
              <a:gd name="connsiteY3785" fmla="*/ 9904940 h 10285413"/>
              <a:gd name="connsiteX3786" fmla="*/ 5709832 w 7497054"/>
              <a:gd name="connsiteY3786" fmla="*/ 9899137 h 10285413"/>
              <a:gd name="connsiteX3787" fmla="*/ 5675017 w 7497054"/>
              <a:gd name="connsiteY3787" fmla="*/ 9835309 h 10285413"/>
              <a:gd name="connsiteX3788" fmla="*/ 5651805 w 7497054"/>
              <a:gd name="connsiteY3788" fmla="*/ 9777282 h 10285413"/>
              <a:gd name="connsiteX3789" fmla="*/ 5646002 w 7497054"/>
              <a:gd name="connsiteY3789" fmla="*/ 9771479 h 10285413"/>
              <a:gd name="connsiteX3790" fmla="*/ 5628594 w 7497054"/>
              <a:gd name="connsiteY3790" fmla="*/ 9759875 h 10285413"/>
              <a:gd name="connsiteX3791" fmla="*/ 5628594 w 7497054"/>
              <a:gd name="connsiteY3791" fmla="*/ 9754072 h 10285413"/>
              <a:gd name="connsiteX3792" fmla="*/ 5628594 w 7497054"/>
              <a:gd name="connsiteY3792" fmla="*/ 9736663 h 10285413"/>
              <a:gd name="connsiteX3793" fmla="*/ 5570568 w 7497054"/>
              <a:gd name="connsiteY3793" fmla="*/ 9643820 h 10285413"/>
              <a:gd name="connsiteX3794" fmla="*/ 5558963 w 7497054"/>
              <a:gd name="connsiteY3794" fmla="*/ 9620609 h 10285413"/>
              <a:gd name="connsiteX3795" fmla="*/ 5547356 w 7497054"/>
              <a:gd name="connsiteY3795" fmla="*/ 9614806 h 10285413"/>
              <a:gd name="connsiteX3796" fmla="*/ 5547356 w 7497054"/>
              <a:gd name="connsiteY3796" fmla="*/ 9597400 h 10285413"/>
              <a:gd name="connsiteX3797" fmla="*/ 5535751 w 7497054"/>
              <a:gd name="connsiteY3797" fmla="*/ 9597400 h 10285413"/>
              <a:gd name="connsiteX3798" fmla="*/ 5535751 w 7497054"/>
              <a:gd name="connsiteY3798" fmla="*/ 9585793 h 10285413"/>
              <a:gd name="connsiteX3799" fmla="*/ 5524145 w 7497054"/>
              <a:gd name="connsiteY3799" fmla="*/ 9562584 h 10285413"/>
              <a:gd name="connsiteX3800" fmla="*/ 5512541 w 7497054"/>
              <a:gd name="connsiteY3800" fmla="*/ 9539373 h 10285413"/>
              <a:gd name="connsiteX3801" fmla="*/ 5500935 w 7497054"/>
              <a:gd name="connsiteY3801" fmla="*/ 9527766 h 10285413"/>
              <a:gd name="connsiteX3802" fmla="*/ 5489330 w 7497054"/>
              <a:gd name="connsiteY3802" fmla="*/ 9527766 h 10285413"/>
              <a:gd name="connsiteX3803" fmla="*/ 5489330 w 7497054"/>
              <a:gd name="connsiteY3803" fmla="*/ 9516162 h 10285413"/>
              <a:gd name="connsiteX3804" fmla="*/ 5489330 w 7497054"/>
              <a:gd name="connsiteY3804" fmla="*/ 9492950 h 10285413"/>
              <a:gd name="connsiteX3805" fmla="*/ 5477724 w 7497054"/>
              <a:gd name="connsiteY3805" fmla="*/ 9492950 h 10285413"/>
              <a:gd name="connsiteX3806" fmla="*/ 5454514 w 7497054"/>
              <a:gd name="connsiteY3806" fmla="*/ 9481347 h 10285413"/>
              <a:gd name="connsiteX3807" fmla="*/ 5454514 w 7497054"/>
              <a:gd name="connsiteY3807" fmla="*/ 9469741 h 10285413"/>
              <a:gd name="connsiteX3808" fmla="*/ 5466118 w 7497054"/>
              <a:gd name="connsiteY3808" fmla="*/ 9469741 h 10285413"/>
              <a:gd name="connsiteX3809" fmla="*/ 5466118 w 7497054"/>
              <a:gd name="connsiteY3809" fmla="*/ 9458135 h 10285413"/>
              <a:gd name="connsiteX3810" fmla="*/ 5454514 w 7497054"/>
              <a:gd name="connsiteY3810" fmla="*/ 9458135 h 10285413"/>
              <a:gd name="connsiteX3811" fmla="*/ 5442908 w 7497054"/>
              <a:gd name="connsiteY3811" fmla="*/ 9434923 h 10285413"/>
              <a:gd name="connsiteX3812" fmla="*/ 5442908 w 7497054"/>
              <a:gd name="connsiteY3812" fmla="*/ 9423320 h 10285413"/>
              <a:gd name="connsiteX3813" fmla="*/ 5431304 w 7497054"/>
              <a:gd name="connsiteY3813" fmla="*/ 9423320 h 10285413"/>
              <a:gd name="connsiteX3814" fmla="*/ 5431304 w 7497054"/>
              <a:gd name="connsiteY3814" fmla="*/ 9411714 h 10285413"/>
              <a:gd name="connsiteX3815" fmla="*/ 5419698 w 7497054"/>
              <a:gd name="connsiteY3815" fmla="*/ 9411714 h 10285413"/>
              <a:gd name="connsiteX3816" fmla="*/ 5419698 w 7497054"/>
              <a:gd name="connsiteY3816" fmla="*/ 9388503 h 10285413"/>
              <a:gd name="connsiteX3817" fmla="*/ 5402290 w 7497054"/>
              <a:gd name="connsiteY3817" fmla="*/ 9365293 h 10285413"/>
              <a:gd name="connsiteX3818" fmla="*/ 5384883 w 7497054"/>
              <a:gd name="connsiteY3818" fmla="*/ 9342081 h 10285413"/>
              <a:gd name="connsiteX3819" fmla="*/ 5373277 w 7497054"/>
              <a:gd name="connsiteY3819" fmla="*/ 9318871 h 10285413"/>
              <a:gd name="connsiteX3820" fmla="*/ 5361672 w 7497054"/>
              <a:gd name="connsiteY3820" fmla="*/ 9295660 h 10285413"/>
              <a:gd name="connsiteX3821" fmla="*/ 5350065 w 7497054"/>
              <a:gd name="connsiteY3821" fmla="*/ 9284054 h 10285413"/>
              <a:gd name="connsiteX3822" fmla="*/ 5326856 w 7497054"/>
              <a:gd name="connsiteY3822" fmla="*/ 9260844 h 10285413"/>
              <a:gd name="connsiteX3823" fmla="*/ 5338460 w 7497054"/>
              <a:gd name="connsiteY3823" fmla="*/ 9284054 h 10285413"/>
              <a:gd name="connsiteX3824" fmla="*/ 5326856 w 7497054"/>
              <a:gd name="connsiteY3824" fmla="*/ 9295660 h 10285413"/>
              <a:gd name="connsiteX3825" fmla="*/ 5315250 w 7497054"/>
              <a:gd name="connsiteY3825" fmla="*/ 9284054 h 10285413"/>
              <a:gd name="connsiteX3826" fmla="*/ 5309448 w 7497054"/>
              <a:gd name="connsiteY3826" fmla="*/ 9295660 h 10285413"/>
              <a:gd name="connsiteX3827" fmla="*/ 5303645 w 7497054"/>
              <a:gd name="connsiteY3827" fmla="*/ 9272451 h 10285413"/>
              <a:gd name="connsiteX3828" fmla="*/ 5303645 w 7497054"/>
              <a:gd name="connsiteY3828" fmla="*/ 9260844 h 10285413"/>
              <a:gd name="connsiteX3829" fmla="*/ 5280434 w 7497054"/>
              <a:gd name="connsiteY3829" fmla="*/ 9249239 h 10285413"/>
              <a:gd name="connsiteX3830" fmla="*/ 5280434 w 7497054"/>
              <a:gd name="connsiteY3830" fmla="*/ 9260844 h 10285413"/>
              <a:gd name="connsiteX3831" fmla="*/ 5292038 w 7497054"/>
              <a:gd name="connsiteY3831" fmla="*/ 9284054 h 10285413"/>
              <a:gd name="connsiteX3832" fmla="*/ 5323953 w 7497054"/>
              <a:gd name="connsiteY3832" fmla="*/ 9339181 h 10285413"/>
              <a:gd name="connsiteX3833" fmla="*/ 5326391 w 7497054"/>
              <a:gd name="connsiteY3833" fmla="*/ 9347188 h 10285413"/>
              <a:gd name="connsiteX3834" fmla="*/ 5323953 w 7497054"/>
              <a:gd name="connsiteY3834" fmla="*/ 9343533 h 10285413"/>
              <a:gd name="connsiteX3835" fmla="*/ 5315250 w 7497054"/>
              <a:gd name="connsiteY3835" fmla="*/ 9342081 h 10285413"/>
              <a:gd name="connsiteX3836" fmla="*/ 5321053 w 7497054"/>
              <a:gd name="connsiteY3836" fmla="*/ 9353687 h 10285413"/>
              <a:gd name="connsiteX3837" fmla="*/ 5325406 w 7497054"/>
              <a:gd name="connsiteY3837" fmla="*/ 9352236 h 10285413"/>
              <a:gd name="connsiteX3838" fmla="*/ 5326723 w 7497054"/>
              <a:gd name="connsiteY3838" fmla="*/ 9348279 h 10285413"/>
              <a:gd name="connsiteX3839" fmla="*/ 5329032 w 7497054"/>
              <a:gd name="connsiteY3839" fmla="*/ 9355864 h 10285413"/>
              <a:gd name="connsiteX3840" fmla="*/ 5326856 w 7497054"/>
              <a:gd name="connsiteY3840" fmla="*/ 9365293 h 10285413"/>
              <a:gd name="connsiteX3841" fmla="*/ 5350065 w 7497054"/>
              <a:gd name="connsiteY3841" fmla="*/ 9388503 h 10285413"/>
              <a:gd name="connsiteX3842" fmla="*/ 5367475 w 7497054"/>
              <a:gd name="connsiteY3842" fmla="*/ 9411714 h 10285413"/>
              <a:gd name="connsiteX3843" fmla="*/ 5373277 w 7497054"/>
              <a:gd name="connsiteY3843" fmla="*/ 9400108 h 10285413"/>
              <a:gd name="connsiteX3844" fmla="*/ 5373277 w 7497054"/>
              <a:gd name="connsiteY3844" fmla="*/ 9382700 h 10285413"/>
              <a:gd name="connsiteX3845" fmla="*/ 5361672 w 7497054"/>
              <a:gd name="connsiteY3845" fmla="*/ 9365293 h 10285413"/>
              <a:gd name="connsiteX3846" fmla="*/ 5355868 w 7497054"/>
              <a:gd name="connsiteY3846" fmla="*/ 9359490 h 10285413"/>
              <a:gd name="connsiteX3847" fmla="*/ 5344263 w 7497054"/>
              <a:gd name="connsiteY3847" fmla="*/ 9353687 h 10285413"/>
              <a:gd name="connsiteX3848" fmla="*/ 5338460 w 7497054"/>
              <a:gd name="connsiteY3848" fmla="*/ 9353687 h 10285413"/>
              <a:gd name="connsiteX3849" fmla="*/ 5344263 w 7497054"/>
              <a:gd name="connsiteY3849" fmla="*/ 9336278 h 10285413"/>
              <a:gd name="connsiteX3850" fmla="*/ 5338460 w 7497054"/>
              <a:gd name="connsiteY3850" fmla="*/ 9330477 h 10285413"/>
              <a:gd name="connsiteX3851" fmla="*/ 5338460 w 7497054"/>
              <a:gd name="connsiteY3851" fmla="*/ 9307266 h 10285413"/>
              <a:gd name="connsiteX3852" fmla="*/ 5361672 w 7497054"/>
              <a:gd name="connsiteY3852" fmla="*/ 9342081 h 10285413"/>
              <a:gd name="connsiteX3853" fmla="*/ 5373277 w 7497054"/>
              <a:gd name="connsiteY3853" fmla="*/ 9365293 h 10285413"/>
              <a:gd name="connsiteX3854" fmla="*/ 5396487 w 7497054"/>
              <a:gd name="connsiteY3854" fmla="*/ 9400108 h 10285413"/>
              <a:gd name="connsiteX3855" fmla="*/ 5408093 w 7497054"/>
              <a:gd name="connsiteY3855" fmla="*/ 9423320 h 10285413"/>
              <a:gd name="connsiteX3856" fmla="*/ 5408093 w 7497054"/>
              <a:gd name="connsiteY3856" fmla="*/ 9446530 h 10285413"/>
              <a:gd name="connsiteX3857" fmla="*/ 5396487 w 7497054"/>
              <a:gd name="connsiteY3857" fmla="*/ 9423320 h 10285413"/>
              <a:gd name="connsiteX3858" fmla="*/ 5373277 w 7497054"/>
              <a:gd name="connsiteY3858" fmla="*/ 9411714 h 10285413"/>
              <a:gd name="connsiteX3859" fmla="*/ 5379080 w 7497054"/>
              <a:gd name="connsiteY3859" fmla="*/ 9429123 h 10285413"/>
              <a:gd name="connsiteX3860" fmla="*/ 5384883 w 7497054"/>
              <a:gd name="connsiteY3860" fmla="*/ 9446530 h 10285413"/>
              <a:gd name="connsiteX3861" fmla="*/ 5390684 w 7497054"/>
              <a:gd name="connsiteY3861" fmla="*/ 9452333 h 10285413"/>
              <a:gd name="connsiteX3862" fmla="*/ 5396487 w 7497054"/>
              <a:gd name="connsiteY3862" fmla="*/ 9469741 h 10285413"/>
              <a:gd name="connsiteX3863" fmla="*/ 5396487 w 7497054"/>
              <a:gd name="connsiteY3863" fmla="*/ 9481347 h 10285413"/>
              <a:gd name="connsiteX3864" fmla="*/ 5384883 w 7497054"/>
              <a:gd name="connsiteY3864" fmla="*/ 9463938 h 10285413"/>
              <a:gd name="connsiteX3865" fmla="*/ 5373277 w 7497054"/>
              <a:gd name="connsiteY3865" fmla="*/ 9446530 h 10285413"/>
              <a:gd name="connsiteX3866" fmla="*/ 5361672 w 7497054"/>
              <a:gd name="connsiteY3866" fmla="*/ 9446530 h 10285413"/>
              <a:gd name="connsiteX3867" fmla="*/ 5361672 w 7497054"/>
              <a:gd name="connsiteY3867" fmla="*/ 9423320 h 10285413"/>
              <a:gd name="connsiteX3868" fmla="*/ 5367475 w 7497054"/>
              <a:gd name="connsiteY3868" fmla="*/ 9469741 h 10285413"/>
              <a:gd name="connsiteX3869" fmla="*/ 5396487 w 7497054"/>
              <a:gd name="connsiteY3869" fmla="*/ 9504557 h 10285413"/>
              <a:gd name="connsiteX3870" fmla="*/ 5396487 w 7497054"/>
              <a:gd name="connsiteY3870" fmla="*/ 9516162 h 10285413"/>
              <a:gd name="connsiteX3871" fmla="*/ 5396487 w 7497054"/>
              <a:gd name="connsiteY3871" fmla="*/ 9533570 h 10285413"/>
              <a:gd name="connsiteX3872" fmla="*/ 5408093 w 7497054"/>
              <a:gd name="connsiteY3872" fmla="*/ 9539373 h 10285413"/>
              <a:gd name="connsiteX3873" fmla="*/ 5413895 w 7497054"/>
              <a:gd name="connsiteY3873" fmla="*/ 9562584 h 10285413"/>
              <a:gd name="connsiteX3874" fmla="*/ 5402290 w 7497054"/>
              <a:gd name="connsiteY3874" fmla="*/ 9562584 h 10285413"/>
              <a:gd name="connsiteX3875" fmla="*/ 5390684 w 7497054"/>
              <a:gd name="connsiteY3875" fmla="*/ 9539373 h 10285413"/>
              <a:gd name="connsiteX3876" fmla="*/ 5379080 w 7497054"/>
              <a:gd name="connsiteY3876" fmla="*/ 9516162 h 10285413"/>
              <a:gd name="connsiteX3877" fmla="*/ 5373277 w 7497054"/>
              <a:gd name="connsiteY3877" fmla="*/ 9504557 h 10285413"/>
              <a:gd name="connsiteX3878" fmla="*/ 5367475 w 7497054"/>
              <a:gd name="connsiteY3878" fmla="*/ 9498754 h 10285413"/>
              <a:gd name="connsiteX3879" fmla="*/ 5361672 w 7497054"/>
              <a:gd name="connsiteY3879" fmla="*/ 9492950 h 10285413"/>
              <a:gd name="connsiteX3880" fmla="*/ 5355868 w 7497054"/>
              <a:gd name="connsiteY3880" fmla="*/ 9475544 h 10285413"/>
              <a:gd name="connsiteX3881" fmla="*/ 5350065 w 7497054"/>
              <a:gd name="connsiteY3881" fmla="*/ 9458135 h 10285413"/>
              <a:gd name="connsiteX3882" fmla="*/ 5338460 w 7497054"/>
              <a:gd name="connsiteY3882" fmla="*/ 9446530 h 10285413"/>
              <a:gd name="connsiteX3883" fmla="*/ 5326856 w 7497054"/>
              <a:gd name="connsiteY3883" fmla="*/ 9434923 h 10285413"/>
              <a:gd name="connsiteX3884" fmla="*/ 5326856 w 7497054"/>
              <a:gd name="connsiteY3884" fmla="*/ 9423320 h 10285413"/>
              <a:gd name="connsiteX3885" fmla="*/ 5315250 w 7497054"/>
              <a:gd name="connsiteY3885" fmla="*/ 9411714 h 10285413"/>
              <a:gd name="connsiteX3886" fmla="*/ 5315250 w 7497054"/>
              <a:gd name="connsiteY3886" fmla="*/ 9388503 h 10285413"/>
              <a:gd name="connsiteX3887" fmla="*/ 5268829 w 7497054"/>
              <a:gd name="connsiteY3887" fmla="*/ 9330477 h 10285413"/>
              <a:gd name="connsiteX3888" fmla="*/ 5234013 w 7497054"/>
              <a:gd name="connsiteY3888" fmla="*/ 9260844 h 10285413"/>
              <a:gd name="connsiteX3889" fmla="*/ 5245619 w 7497054"/>
              <a:gd name="connsiteY3889" fmla="*/ 9301463 h 10285413"/>
              <a:gd name="connsiteX3890" fmla="*/ 5297842 w 7497054"/>
              <a:gd name="connsiteY3890" fmla="*/ 9400108 h 10285413"/>
              <a:gd name="connsiteX3891" fmla="*/ 5350065 w 7497054"/>
              <a:gd name="connsiteY3891" fmla="*/ 9492950 h 10285413"/>
              <a:gd name="connsiteX3892" fmla="*/ 5408093 w 7497054"/>
              <a:gd name="connsiteY3892" fmla="*/ 9620609 h 10285413"/>
              <a:gd name="connsiteX3893" fmla="*/ 5408093 w 7497054"/>
              <a:gd name="connsiteY3893" fmla="*/ 9632215 h 10285413"/>
              <a:gd name="connsiteX3894" fmla="*/ 5408093 w 7497054"/>
              <a:gd name="connsiteY3894" fmla="*/ 9638018 h 10285413"/>
              <a:gd name="connsiteX3895" fmla="*/ 5419698 w 7497054"/>
              <a:gd name="connsiteY3895" fmla="*/ 9655426 h 10285413"/>
              <a:gd name="connsiteX3896" fmla="*/ 5437106 w 7497054"/>
              <a:gd name="connsiteY3896" fmla="*/ 9690242 h 10285413"/>
              <a:gd name="connsiteX3897" fmla="*/ 5437106 w 7497054"/>
              <a:gd name="connsiteY3897" fmla="*/ 9701848 h 10285413"/>
              <a:gd name="connsiteX3898" fmla="*/ 5437106 w 7497054"/>
              <a:gd name="connsiteY3898" fmla="*/ 9719257 h 10285413"/>
              <a:gd name="connsiteX3899" fmla="*/ 5454514 w 7497054"/>
              <a:gd name="connsiteY3899" fmla="*/ 9736663 h 10285413"/>
              <a:gd name="connsiteX3900" fmla="*/ 5454514 w 7497054"/>
              <a:gd name="connsiteY3900" fmla="*/ 9742466 h 10285413"/>
              <a:gd name="connsiteX3901" fmla="*/ 5466118 w 7497054"/>
              <a:gd name="connsiteY3901" fmla="*/ 9748269 h 10285413"/>
              <a:gd name="connsiteX3902" fmla="*/ 5466118 w 7497054"/>
              <a:gd name="connsiteY3902" fmla="*/ 9771479 h 10285413"/>
              <a:gd name="connsiteX3903" fmla="*/ 5466118 w 7497054"/>
              <a:gd name="connsiteY3903" fmla="*/ 9777282 h 10285413"/>
              <a:gd name="connsiteX3904" fmla="*/ 5471921 w 7497054"/>
              <a:gd name="connsiteY3904" fmla="*/ 9783084 h 10285413"/>
              <a:gd name="connsiteX3905" fmla="*/ 5500935 w 7497054"/>
              <a:gd name="connsiteY3905" fmla="*/ 9817902 h 10285413"/>
              <a:gd name="connsiteX3906" fmla="*/ 5524145 w 7497054"/>
              <a:gd name="connsiteY3906" fmla="*/ 9864322 h 10285413"/>
              <a:gd name="connsiteX3907" fmla="*/ 5500935 w 7497054"/>
              <a:gd name="connsiteY3907" fmla="*/ 9852717 h 10285413"/>
              <a:gd name="connsiteX3908" fmla="*/ 5489330 w 7497054"/>
              <a:gd name="connsiteY3908" fmla="*/ 9841111 h 10285413"/>
              <a:gd name="connsiteX3909" fmla="*/ 5489330 w 7497054"/>
              <a:gd name="connsiteY3909" fmla="*/ 9817902 h 10285413"/>
              <a:gd name="connsiteX3910" fmla="*/ 5477724 w 7497054"/>
              <a:gd name="connsiteY3910" fmla="*/ 9817902 h 10285413"/>
              <a:gd name="connsiteX3911" fmla="*/ 5460317 w 7497054"/>
              <a:gd name="connsiteY3911" fmla="*/ 9812099 h 10285413"/>
              <a:gd name="connsiteX3912" fmla="*/ 5454514 w 7497054"/>
              <a:gd name="connsiteY3912" fmla="*/ 9794690 h 10285413"/>
              <a:gd name="connsiteX3913" fmla="*/ 5442908 w 7497054"/>
              <a:gd name="connsiteY3913" fmla="*/ 9759875 h 10285413"/>
              <a:gd name="connsiteX3914" fmla="*/ 5431304 w 7497054"/>
              <a:gd name="connsiteY3914" fmla="*/ 9748269 h 10285413"/>
              <a:gd name="connsiteX3915" fmla="*/ 5431304 w 7497054"/>
              <a:gd name="connsiteY3915" fmla="*/ 9736663 h 10285413"/>
              <a:gd name="connsiteX3916" fmla="*/ 5425501 w 7497054"/>
              <a:gd name="connsiteY3916" fmla="*/ 9742466 h 10285413"/>
              <a:gd name="connsiteX3917" fmla="*/ 5419698 w 7497054"/>
              <a:gd name="connsiteY3917" fmla="*/ 9748269 h 10285413"/>
              <a:gd name="connsiteX3918" fmla="*/ 5419698 w 7497054"/>
              <a:gd name="connsiteY3918" fmla="*/ 9759875 h 10285413"/>
              <a:gd name="connsiteX3919" fmla="*/ 5419698 w 7497054"/>
              <a:gd name="connsiteY3919" fmla="*/ 9765676 h 10285413"/>
              <a:gd name="connsiteX3920" fmla="*/ 5419698 w 7497054"/>
              <a:gd name="connsiteY3920" fmla="*/ 9783084 h 10285413"/>
              <a:gd name="connsiteX3921" fmla="*/ 5437106 w 7497054"/>
              <a:gd name="connsiteY3921" fmla="*/ 9794690 h 10285413"/>
              <a:gd name="connsiteX3922" fmla="*/ 5442908 w 7497054"/>
              <a:gd name="connsiteY3922" fmla="*/ 9817902 h 10285413"/>
              <a:gd name="connsiteX3923" fmla="*/ 5442908 w 7497054"/>
              <a:gd name="connsiteY3923" fmla="*/ 9829506 h 10285413"/>
              <a:gd name="connsiteX3924" fmla="*/ 5454514 w 7497054"/>
              <a:gd name="connsiteY3924" fmla="*/ 9829506 h 10285413"/>
              <a:gd name="connsiteX3925" fmla="*/ 5454514 w 7497054"/>
              <a:gd name="connsiteY3925" fmla="*/ 9835309 h 10285413"/>
              <a:gd name="connsiteX3926" fmla="*/ 5442908 w 7497054"/>
              <a:gd name="connsiteY3926" fmla="*/ 9841111 h 10285413"/>
              <a:gd name="connsiteX3927" fmla="*/ 5454514 w 7497054"/>
              <a:gd name="connsiteY3927" fmla="*/ 9852717 h 10285413"/>
              <a:gd name="connsiteX3928" fmla="*/ 5477724 w 7497054"/>
              <a:gd name="connsiteY3928" fmla="*/ 9864322 h 10285413"/>
              <a:gd name="connsiteX3929" fmla="*/ 5477724 w 7497054"/>
              <a:gd name="connsiteY3929" fmla="*/ 9899137 h 10285413"/>
              <a:gd name="connsiteX3930" fmla="*/ 5471921 w 7497054"/>
              <a:gd name="connsiteY3930" fmla="*/ 9893336 h 10285413"/>
              <a:gd name="connsiteX3931" fmla="*/ 5454514 w 7497054"/>
              <a:gd name="connsiteY3931" fmla="*/ 9887533 h 10285413"/>
              <a:gd name="connsiteX3932" fmla="*/ 5454514 w 7497054"/>
              <a:gd name="connsiteY3932" fmla="*/ 9893336 h 10285413"/>
              <a:gd name="connsiteX3933" fmla="*/ 5454514 w 7497054"/>
              <a:gd name="connsiteY3933" fmla="*/ 9899137 h 10285413"/>
              <a:gd name="connsiteX3934" fmla="*/ 5477724 w 7497054"/>
              <a:gd name="connsiteY3934" fmla="*/ 9899137 h 10285413"/>
              <a:gd name="connsiteX3935" fmla="*/ 5500935 w 7497054"/>
              <a:gd name="connsiteY3935" fmla="*/ 9928152 h 10285413"/>
              <a:gd name="connsiteX3936" fmla="*/ 5512541 w 7497054"/>
              <a:gd name="connsiteY3936" fmla="*/ 9957164 h 10285413"/>
              <a:gd name="connsiteX3937" fmla="*/ 5524145 w 7497054"/>
              <a:gd name="connsiteY3937" fmla="*/ 9980376 h 10285413"/>
              <a:gd name="connsiteX3938" fmla="*/ 5512541 w 7497054"/>
              <a:gd name="connsiteY3938" fmla="*/ 9968770 h 10285413"/>
              <a:gd name="connsiteX3939" fmla="*/ 5500935 w 7497054"/>
              <a:gd name="connsiteY3939" fmla="*/ 9968770 h 10285413"/>
              <a:gd name="connsiteX3940" fmla="*/ 5500935 w 7497054"/>
              <a:gd name="connsiteY3940" fmla="*/ 9980376 h 10285413"/>
              <a:gd name="connsiteX3941" fmla="*/ 5512541 w 7497054"/>
              <a:gd name="connsiteY3941" fmla="*/ 10015191 h 10285413"/>
              <a:gd name="connsiteX3942" fmla="*/ 5500935 w 7497054"/>
              <a:gd name="connsiteY3942" fmla="*/ 10015191 h 10285413"/>
              <a:gd name="connsiteX3943" fmla="*/ 5512541 w 7497054"/>
              <a:gd name="connsiteY3943" fmla="*/ 10020994 h 10285413"/>
              <a:gd name="connsiteX3944" fmla="*/ 5524145 w 7497054"/>
              <a:gd name="connsiteY3944" fmla="*/ 10026797 h 10285413"/>
              <a:gd name="connsiteX3945" fmla="*/ 5524145 w 7497054"/>
              <a:gd name="connsiteY3945" fmla="*/ 10038401 h 10285413"/>
              <a:gd name="connsiteX3946" fmla="*/ 5524145 w 7497054"/>
              <a:gd name="connsiteY3946" fmla="*/ 10050009 h 10285413"/>
              <a:gd name="connsiteX3947" fmla="*/ 5524145 w 7497054"/>
              <a:gd name="connsiteY3947" fmla="*/ 10061612 h 10285413"/>
              <a:gd name="connsiteX3948" fmla="*/ 5535751 w 7497054"/>
              <a:gd name="connsiteY3948" fmla="*/ 10084824 h 10285413"/>
              <a:gd name="connsiteX3949" fmla="*/ 5553160 w 7497054"/>
              <a:gd name="connsiteY3949" fmla="*/ 10079021 h 10285413"/>
              <a:gd name="connsiteX3950" fmla="*/ 5558963 w 7497054"/>
              <a:gd name="connsiteY3950" fmla="*/ 10096428 h 10285413"/>
              <a:gd name="connsiteX3951" fmla="*/ 5535751 w 7497054"/>
              <a:gd name="connsiteY3951" fmla="*/ 10096428 h 10285413"/>
              <a:gd name="connsiteX3952" fmla="*/ 5541553 w 7497054"/>
              <a:gd name="connsiteY3952" fmla="*/ 10113836 h 10285413"/>
              <a:gd name="connsiteX3953" fmla="*/ 5547356 w 7497054"/>
              <a:gd name="connsiteY3953" fmla="*/ 10119639 h 10285413"/>
              <a:gd name="connsiteX3954" fmla="*/ 5558963 w 7497054"/>
              <a:gd name="connsiteY3954" fmla="*/ 10142851 h 10285413"/>
              <a:gd name="connsiteX3955" fmla="*/ 5570568 w 7497054"/>
              <a:gd name="connsiteY3955" fmla="*/ 10166062 h 10285413"/>
              <a:gd name="connsiteX3956" fmla="*/ 5582172 w 7497054"/>
              <a:gd name="connsiteY3956" fmla="*/ 10177666 h 10285413"/>
              <a:gd name="connsiteX3957" fmla="*/ 5547356 w 7497054"/>
              <a:gd name="connsiteY3957" fmla="*/ 10154455 h 10285413"/>
              <a:gd name="connsiteX3958" fmla="*/ 5524145 w 7497054"/>
              <a:gd name="connsiteY3958" fmla="*/ 10125442 h 10285413"/>
              <a:gd name="connsiteX3959" fmla="*/ 5518344 w 7497054"/>
              <a:gd name="connsiteY3959" fmla="*/ 10113836 h 10285413"/>
              <a:gd name="connsiteX3960" fmla="*/ 5518344 w 7497054"/>
              <a:gd name="connsiteY3960" fmla="*/ 10096428 h 10285413"/>
              <a:gd name="connsiteX3961" fmla="*/ 5500935 w 7497054"/>
              <a:gd name="connsiteY3961" fmla="*/ 10084824 h 10285413"/>
              <a:gd name="connsiteX3962" fmla="*/ 5500935 w 7497054"/>
              <a:gd name="connsiteY3962" fmla="*/ 10096428 h 10285413"/>
              <a:gd name="connsiteX3963" fmla="*/ 5512541 w 7497054"/>
              <a:gd name="connsiteY3963" fmla="*/ 10108036 h 10285413"/>
              <a:gd name="connsiteX3964" fmla="*/ 5524145 w 7497054"/>
              <a:gd name="connsiteY3964" fmla="*/ 10154455 h 10285413"/>
              <a:gd name="connsiteX3965" fmla="*/ 5547356 w 7497054"/>
              <a:gd name="connsiteY3965" fmla="*/ 10183469 h 10285413"/>
              <a:gd name="connsiteX3966" fmla="*/ 5547356 w 7497054"/>
              <a:gd name="connsiteY3966" fmla="*/ 10200877 h 10285413"/>
              <a:gd name="connsiteX3967" fmla="*/ 5553160 w 7497054"/>
              <a:gd name="connsiteY3967" fmla="*/ 10206680 h 10285413"/>
              <a:gd name="connsiteX3968" fmla="*/ 5558963 w 7497054"/>
              <a:gd name="connsiteY3968" fmla="*/ 10212482 h 10285413"/>
              <a:gd name="connsiteX3969" fmla="*/ 5558963 w 7497054"/>
              <a:gd name="connsiteY3969" fmla="*/ 10224088 h 10285413"/>
              <a:gd name="connsiteX3970" fmla="*/ 5547356 w 7497054"/>
              <a:gd name="connsiteY3970" fmla="*/ 10235692 h 10285413"/>
              <a:gd name="connsiteX3971" fmla="*/ 5558963 w 7497054"/>
              <a:gd name="connsiteY3971" fmla="*/ 10235692 h 10285413"/>
              <a:gd name="connsiteX3972" fmla="*/ 5576371 w 7497054"/>
              <a:gd name="connsiteY3972" fmla="*/ 10253101 h 10285413"/>
              <a:gd name="connsiteX3973" fmla="*/ 5597910 w 7497054"/>
              <a:gd name="connsiteY3973" fmla="*/ 10285413 h 10285413"/>
              <a:gd name="connsiteX3974" fmla="*/ 5591274 w 7497054"/>
              <a:gd name="connsiteY3974" fmla="*/ 10285413 h 10285413"/>
              <a:gd name="connsiteX3975" fmla="*/ 5582172 w 7497054"/>
              <a:gd name="connsiteY3975" fmla="*/ 10276312 h 10285413"/>
              <a:gd name="connsiteX3976" fmla="*/ 5570568 w 7497054"/>
              <a:gd name="connsiteY3976" fmla="*/ 10270509 h 10285413"/>
              <a:gd name="connsiteX3977" fmla="*/ 5564765 w 7497054"/>
              <a:gd name="connsiteY3977" fmla="*/ 10258904 h 10285413"/>
              <a:gd name="connsiteX3978" fmla="*/ 5558963 w 7497054"/>
              <a:gd name="connsiteY3978" fmla="*/ 10247298 h 10285413"/>
              <a:gd name="connsiteX3979" fmla="*/ 5541553 w 7497054"/>
              <a:gd name="connsiteY3979" fmla="*/ 10247298 h 10285413"/>
              <a:gd name="connsiteX3980" fmla="*/ 5535751 w 7497054"/>
              <a:gd name="connsiteY3980" fmla="*/ 10235692 h 10285413"/>
              <a:gd name="connsiteX3981" fmla="*/ 5518344 w 7497054"/>
              <a:gd name="connsiteY3981" fmla="*/ 10212482 h 10285413"/>
              <a:gd name="connsiteX3982" fmla="*/ 5495133 w 7497054"/>
              <a:gd name="connsiteY3982" fmla="*/ 10195074 h 10285413"/>
              <a:gd name="connsiteX3983" fmla="*/ 5477724 w 7497054"/>
              <a:gd name="connsiteY3983" fmla="*/ 10166062 h 10285413"/>
              <a:gd name="connsiteX3984" fmla="*/ 5477724 w 7497054"/>
              <a:gd name="connsiteY3984" fmla="*/ 10148654 h 10285413"/>
              <a:gd name="connsiteX3985" fmla="*/ 5477724 w 7497054"/>
              <a:gd name="connsiteY3985" fmla="*/ 10142851 h 10285413"/>
              <a:gd name="connsiteX3986" fmla="*/ 5466118 w 7497054"/>
              <a:gd name="connsiteY3986" fmla="*/ 10142851 h 10285413"/>
              <a:gd name="connsiteX3987" fmla="*/ 5431304 w 7497054"/>
              <a:gd name="connsiteY3987" fmla="*/ 10084824 h 10285413"/>
              <a:gd name="connsiteX3988" fmla="*/ 5419698 w 7497054"/>
              <a:gd name="connsiteY3988" fmla="*/ 10067416 h 10285413"/>
              <a:gd name="connsiteX3989" fmla="*/ 5408093 w 7497054"/>
              <a:gd name="connsiteY3989" fmla="*/ 10061612 h 10285413"/>
              <a:gd name="connsiteX3990" fmla="*/ 5408093 w 7497054"/>
              <a:gd name="connsiteY3990" fmla="*/ 10073219 h 10285413"/>
              <a:gd name="connsiteX3991" fmla="*/ 5396487 w 7497054"/>
              <a:gd name="connsiteY3991" fmla="*/ 10067416 h 10285413"/>
              <a:gd name="connsiteX3992" fmla="*/ 5379080 w 7497054"/>
              <a:gd name="connsiteY3992" fmla="*/ 10038401 h 10285413"/>
              <a:gd name="connsiteX3993" fmla="*/ 5361672 w 7497054"/>
              <a:gd name="connsiteY3993" fmla="*/ 10009389 h 10285413"/>
              <a:gd name="connsiteX3994" fmla="*/ 5350065 w 7497054"/>
              <a:gd name="connsiteY3994" fmla="*/ 9991982 h 10285413"/>
              <a:gd name="connsiteX3995" fmla="*/ 5344263 w 7497054"/>
              <a:gd name="connsiteY3995" fmla="*/ 9980376 h 10285413"/>
              <a:gd name="connsiteX3996" fmla="*/ 5338460 w 7497054"/>
              <a:gd name="connsiteY3996" fmla="*/ 9957164 h 10285413"/>
              <a:gd name="connsiteX3997" fmla="*/ 5315250 w 7497054"/>
              <a:gd name="connsiteY3997" fmla="*/ 9933955 h 10285413"/>
              <a:gd name="connsiteX3998" fmla="*/ 5315250 w 7497054"/>
              <a:gd name="connsiteY3998" fmla="*/ 9910743 h 10285413"/>
              <a:gd name="connsiteX3999" fmla="*/ 5268829 w 7497054"/>
              <a:gd name="connsiteY3999" fmla="*/ 9841111 h 10285413"/>
              <a:gd name="connsiteX4000" fmla="*/ 5245619 w 7497054"/>
              <a:gd name="connsiteY4000" fmla="*/ 9794690 h 10285413"/>
              <a:gd name="connsiteX4001" fmla="*/ 5234013 w 7497054"/>
              <a:gd name="connsiteY4001" fmla="*/ 9783084 h 10285413"/>
              <a:gd name="connsiteX4002" fmla="*/ 5222407 w 7497054"/>
              <a:gd name="connsiteY4002" fmla="*/ 9759875 h 10285413"/>
              <a:gd name="connsiteX4003" fmla="*/ 5210802 w 7497054"/>
              <a:gd name="connsiteY4003" fmla="*/ 9748269 h 10285413"/>
              <a:gd name="connsiteX4004" fmla="*/ 5187592 w 7497054"/>
              <a:gd name="connsiteY4004" fmla="*/ 9725057 h 10285413"/>
              <a:gd name="connsiteX4005" fmla="*/ 5199196 w 7497054"/>
              <a:gd name="connsiteY4005" fmla="*/ 9725057 h 10285413"/>
              <a:gd name="connsiteX4006" fmla="*/ 5199196 w 7497054"/>
              <a:gd name="connsiteY4006" fmla="*/ 9713452 h 10285413"/>
              <a:gd name="connsiteX4007" fmla="*/ 5175986 w 7497054"/>
              <a:gd name="connsiteY4007" fmla="*/ 9701848 h 10285413"/>
              <a:gd name="connsiteX4008" fmla="*/ 5164380 w 7497054"/>
              <a:gd name="connsiteY4008" fmla="*/ 9655426 h 10285413"/>
              <a:gd name="connsiteX4009" fmla="*/ 5152775 w 7497054"/>
              <a:gd name="connsiteY4009" fmla="*/ 9643820 h 10285413"/>
              <a:gd name="connsiteX4010" fmla="*/ 5141169 w 7497054"/>
              <a:gd name="connsiteY4010" fmla="*/ 9632215 h 10285413"/>
              <a:gd name="connsiteX4011" fmla="*/ 5129565 w 7497054"/>
              <a:gd name="connsiteY4011" fmla="*/ 9620609 h 10285413"/>
              <a:gd name="connsiteX4012" fmla="*/ 5141169 w 7497054"/>
              <a:gd name="connsiteY4012" fmla="*/ 9655426 h 10285413"/>
              <a:gd name="connsiteX4013" fmla="*/ 5164380 w 7497054"/>
              <a:gd name="connsiteY4013" fmla="*/ 9725057 h 10285413"/>
              <a:gd name="connsiteX4014" fmla="*/ 5152775 w 7497054"/>
              <a:gd name="connsiteY4014" fmla="*/ 9701848 h 10285413"/>
              <a:gd name="connsiteX4015" fmla="*/ 5141169 w 7497054"/>
              <a:gd name="connsiteY4015" fmla="*/ 9678636 h 10285413"/>
              <a:gd name="connsiteX4016" fmla="*/ 5117959 w 7497054"/>
              <a:gd name="connsiteY4016" fmla="*/ 9649623 h 10285413"/>
              <a:gd name="connsiteX4017" fmla="*/ 5117959 w 7497054"/>
              <a:gd name="connsiteY4017" fmla="*/ 9614806 h 10285413"/>
              <a:gd name="connsiteX4018" fmla="*/ 5129565 w 7497054"/>
              <a:gd name="connsiteY4018" fmla="*/ 9609003 h 10285413"/>
              <a:gd name="connsiteX4019" fmla="*/ 5129565 w 7497054"/>
              <a:gd name="connsiteY4019" fmla="*/ 9597400 h 10285413"/>
              <a:gd name="connsiteX4020" fmla="*/ 5117959 w 7497054"/>
              <a:gd name="connsiteY4020" fmla="*/ 9585793 h 10285413"/>
              <a:gd name="connsiteX4021" fmla="*/ 5100550 w 7497054"/>
              <a:gd name="connsiteY4021" fmla="*/ 9562584 h 10285413"/>
              <a:gd name="connsiteX4022" fmla="*/ 5094749 w 7497054"/>
              <a:gd name="connsiteY4022" fmla="*/ 9539373 h 10285413"/>
              <a:gd name="connsiteX4023" fmla="*/ 5083143 w 7497054"/>
              <a:gd name="connsiteY4023" fmla="*/ 9539373 h 10285413"/>
              <a:gd name="connsiteX4024" fmla="*/ 5083143 w 7497054"/>
              <a:gd name="connsiteY4024" fmla="*/ 9527766 h 10285413"/>
              <a:gd name="connsiteX4025" fmla="*/ 5071538 w 7497054"/>
              <a:gd name="connsiteY4025" fmla="*/ 9516162 h 10285413"/>
              <a:gd name="connsiteX4026" fmla="*/ 5071538 w 7497054"/>
              <a:gd name="connsiteY4026" fmla="*/ 9527766 h 10285413"/>
              <a:gd name="connsiteX4027" fmla="*/ 5071538 w 7497054"/>
              <a:gd name="connsiteY4027" fmla="*/ 9550977 h 10285413"/>
              <a:gd name="connsiteX4028" fmla="*/ 5083143 w 7497054"/>
              <a:gd name="connsiteY4028" fmla="*/ 9568385 h 10285413"/>
              <a:gd name="connsiteX4029" fmla="*/ 5094749 w 7497054"/>
              <a:gd name="connsiteY4029" fmla="*/ 9585793 h 10285413"/>
              <a:gd name="connsiteX4030" fmla="*/ 5059932 w 7497054"/>
              <a:gd name="connsiteY4030" fmla="*/ 9550977 h 10285413"/>
              <a:gd name="connsiteX4031" fmla="*/ 5048328 w 7497054"/>
              <a:gd name="connsiteY4031" fmla="*/ 9527766 h 10285413"/>
              <a:gd name="connsiteX4032" fmla="*/ 5019313 w 7497054"/>
              <a:gd name="connsiteY4032" fmla="*/ 9492950 h 10285413"/>
              <a:gd name="connsiteX4033" fmla="*/ 5001905 w 7497054"/>
              <a:gd name="connsiteY4033" fmla="*/ 9446530 h 10285413"/>
              <a:gd name="connsiteX4034" fmla="*/ 4978694 w 7497054"/>
              <a:gd name="connsiteY4034" fmla="*/ 9446530 h 10285413"/>
              <a:gd name="connsiteX4035" fmla="*/ 4978694 w 7497054"/>
              <a:gd name="connsiteY4035" fmla="*/ 9429123 h 10285413"/>
              <a:gd name="connsiteX4036" fmla="*/ 4984498 w 7497054"/>
              <a:gd name="connsiteY4036" fmla="*/ 9411714 h 10285413"/>
              <a:gd name="connsiteX4037" fmla="*/ 4967089 w 7497054"/>
              <a:gd name="connsiteY4037" fmla="*/ 9400108 h 10285413"/>
              <a:gd name="connsiteX4038" fmla="*/ 4955484 w 7497054"/>
              <a:gd name="connsiteY4038" fmla="*/ 9388503 h 10285413"/>
              <a:gd name="connsiteX4039" fmla="*/ 4955484 w 7497054"/>
              <a:gd name="connsiteY4039" fmla="*/ 9376897 h 10285413"/>
              <a:gd name="connsiteX4040" fmla="*/ 4943879 w 7497054"/>
              <a:gd name="connsiteY4040" fmla="*/ 9376897 h 10285413"/>
              <a:gd name="connsiteX4041" fmla="*/ 4932274 w 7497054"/>
              <a:gd name="connsiteY4041" fmla="*/ 9365293 h 10285413"/>
              <a:gd name="connsiteX4042" fmla="*/ 4943879 w 7497054"/>
              <a:gd name="connsiteY4042" fmla="*/ 9365293 h 10285413"/>
              <a:gd name="connsiteX4043" fmla="*/ 4932274 w 7497054"/>
              <a:gd name="connsiteY4043" fmla="*/ 9342081 h 10285413"/>
              <a:gd name="connsiteX4044" fmla="*/ 4914867 w 7497054"/>
              <a:gd name="connsiteY4044" fmla="*/ 9313069 h 10285413"/>
              <a:gd name="connsiteX4045" fmla="*/ 4909062 w 7497054"/>
              <a:gd name="connsiteY4045" fmla="*/ 9307266 h 10285413"/>
              <a:gd name="connsiteX4046" fmla="*/ 4885852 w 7497054"/>
              <a:gd name="connsiteY4046" fmla="*/ 9260844 h 10285413"/>
              <a:gd name="connsiteX4047" fmla="*/ 4885852 w 7497054"/>
              <a:gd name="connsiteY4047" fmla="*/ 9255042 h 10285413"/>
              <a:gd name="connsiteX4048" fmla="*/ 4874247 w 7497054"/>
              <a:gd name="connsiteY4048" fmla="*/ 9237633 h 10285413"/>
              <a:gd name="connsiteX4049" fmla="*/ 4874247 w 7497054"/>
              <a:gd name="connsiteY4049" fmla="*/ 9272451 h 10285413"/>
              <a:gd name="connsiteX4050" fmla="*/ 4885852 w 7497054"/>
              <a:gd name="connsiteY4050" fmla="*/ 9295660 h 10285413"/>
              <a:gd name="connsiteX4051" fmla="*/ 4885852 w 7497054"/>
              <a:gd name="connsiteY4051" fmla="*/ 9318871 h 10285413"/>
              <a:gd name="connsiteX4052" fmla="*/ 4874247 w 7497054"/>
              <a:gd name="connsiteY4052" fmla="*/ 9301463 h 10285413"/>
              <a:gd name="connsiteX4053" fmla="*/ 4862641 w 7497054"/>
              <a:gd name="connsiteY4053" fmla="*/ 9260844 h 10285413"/>
              <a:gd name="connsiteX4054" fmla="*/ 4851037 w 7497054"/>
              <a:gd name="connsiteY4054" fmla="*/ 9237633 h 10285413"/>
              <a:gd name="connsiteX4055" fmla="*/ 4827825 w 7497054"/>
              <a:gd name="connsiteY4055" fmla="*/ 9226027 h 10285413"/>
              <a:gd name="connsiteX4056" fmla="*/ 4793010 w 7497054"/>
              <a:gd name="connsiteY4056" fmla="*/ 9260844 h 10285413"/>
              <a:gd name="connsiteX4057" fmla="*/ 4781404 w 7497054"/>
              <a:gd name="connsiteY4057" fmla="*/ 9295660 h 10285413"/>
              <a:gd name="connsiteX4058" fmla="*/ 4804615 w 7497054"/>
              <a:gd name="connsiteY4058" fmla="*/ 9324674 h 10285413"/>
              <a:gd name="connsiteX4059" fmla="*/ 4833628 w 7497054"/>
              <a:gd name="connsiteY4059" fmla="*/ 9388503 h 10285413"/>
              <a:gd name="connsiteX4060" fmla="*/ 4862641 w 7497054"/>
              <a:gd name="connsiteY4060" fmla="*/ 9446530 h 10285413"/>
              <a:gd name="connsiteX4061" fmla="*/ 4874247 w 7497054"/>
              <a:gd name="connsiteY4061" fmla="*/ 9481347 h 10285413"/>
              <a:gd name="connsiteX4062" fmla="*/ 4851037 w 7497054"/>
              <a:gd name="connsiteY4062" fmla="*/ 9446530 h 10285413"/>
              <a:gd name="connsiteX4063" fmla="*/ 4827825 w 7497054"/>
              <a:gd name="connsiteY4063" fmla="*/ 9411714 h 10285413"/>
              <a:gd name="connsiteX4064" fmla="*/ 4897458 w 7497054"/>
              <a:gd name="connsiteY4064" fmla="*/ 9562584 h 10285413"/>
              <a:gd name="connsiteX4065" fmla="*/ 4874247 w 7497054"/>
              <a:gd name="connsiteY4065" fmla="*/ 9539373 h 10285413"/>
              <a:gd name="connsiteX4066" fmla="*/ 4862641 w 7497054"/>
              <a:gd name="connsiteY4066" fmla="*/ 9516162 h 10285413"/>
              <a:gd name="connsiteX4067" fmla="*/ 4833628 w 7497054"/>
              <a:gd name="connsiteY4067" fmla="*/ 9475544 h 10285413"/>
              <a:gd name="connsiteX4068" fmla="*/ 4793010 w 7497054"/>
              <a:gd name="connsiteY4068" fmla="*/ 9400108 h 10285413"/>
              <a:gd name="connsiteX4069" fmla="*/ 4769798 w 7497054"/>
              <a:gd name="connsiteY4069" fmla="*/ 9353687 h 10285413"/>
              <a:gd name="connsiteX4070" fmla="*/ 4758194 w 7497054"/>
              <a:gd name="connsiteY4070" fmla="*/ 9342081 h 10285413"/>
              <a:gd name="connsiteX4071" fmla="*/ 4746588 w 7497054"/>
              <a:gd name="connsiteY4071" fmla="*/ 9342081 h 10285413"/>
              <a:gd name="connsiteX4072" fmla="*/ 4746588 w 7497054"/>
              <a:gd name="connsiteY4072" fmla="*/ 9313069 h 10285413"/>
              <a:gd name="connsiteX4073" fmla="*/ 4723379 w 7497054"/>
              <a:gd name="connsiteY4073" fmla="*/ 9272451 h 10285413"/>
              <a:gd name="connsiteX4074" fmla="*/ 4711771 w 7497054"/>
              <a:gd name="connsiteY4074" fmla="*/ 9249239 h 10285413"/>
              <a:gd name="connsiteX4075" fmla="*/ 4700167 w 7497054"/>
              <a:gd name="connsiteY4075" fmla="*/ 9214424 h 10285413"/>
              <a:gd name="connsiteX4076" fmla="*/ 4676956 w 7497054"/>
              <a:gd name="connsiteY4076" fmla="*/ 9179607 h 10285413"/>
              <a:gd name="connsiteX4077" fmla="*/ 4642140 w 7497054"/>
              <a:gd name="connsiteY4077" fmla="*/ 9098371 h 10285413"/>
              <a:gd name="connsiteX4078" fmla="*/ 4630535 w 7497054"/>
              <a:gd name="connsiteY4078" fmla="*/ 9086765 h 10285413"/>
              <a:gd name="connsiteX4079" fmla="*/ 4618929 w 7497054"/>
              <a:gd name="connsiteY4079" fmla="*/ 9075159 h 10285413"/>
              <a:gd name="connsiteX4080" fmla="*/ 4607324 w 7497054"/>
              <a:gd name="connsiteY4080" fmla="*/ 9063553 h 10285413"/>
              <a:gd name="connsiteX4081" fmla="*/ 4601523 w 7497054"/>
              <a:gd name="connsiteY4081" fmla="*/ 9046145 h 10285413"/>
              <a:gd name="connsiteX4082" fmla="*/ 4595720 w 7497054"/>
              <a:gd name="connsiteY4082" fmla="*/ 9028738 h 10285413"/>
              <a:gd name="connsiteX4083" fmla="*/ 4595720 w 7497054"/>
              <a:gd name="connsiteY4083" fmla="*/ 9017132 h 10285413"/>
              <a:gd name="connsiteX4084" fmla="*/ 4584114 w 7497054"/>
              <a:gd name="connsiteY4084" fmla="*/ 9017132 h 10285413"/>
              <a:gd name="connsiteX4085" fmla="*/ 4584114 w 7497054"/>
              <a:gd name="connsiteY4085" fmla="*/ 9005526 h 10285413"/>
              <a:gd name="connsiteX4086" fmla="*/ 4578311 w 7497054"/>
              <a:gd name="connsiteY4086" fmla="*/ 8993922 h 10285413"/>
              <a:gd name="connsiteX4087" fmla="*/ 4560903 w 7497054"/>
              <a:gd name="connsiteY4087" fmla="*/ 8982317 h 10285413"/>
              <a:gd name="connsiteX4088" fmla="*/ 4537693 w 7497054"/>
              <a:gd name="connsiteY4088" fmla="*/ 8970711 h 10285413"/>
              <a:gd name="connsiteX4089" fmla="*/ 4537693 w 7497054"/>
              <a:gd name="connsiteY4089" fmla="*/ 8959107 h 10285413"/>
              <a:gd name="connsiteX4090" fmla="*/ 4514480 w 7497054"/>
              <a:gd name="connsiteY4090" fmla="*/ 8959107 h 10285413"/>
              <a:gd name="connsiteX4091" fmla="*/ 4537693 w 7497054"/>
              <a:gd name="connsiteY4091" fmla="*/ 8970711 h 10285413"/>
              <a:gd name="connsiteX4092" fmla="*/ 4549297 w 7497054"/>
              <a:gd name="connsiteY4092" fmla="*/ 8982317 h 10285413"/>
              <a:gd name="connsiteX4093" fmla="*/ 4537693 w 7497054"/>
              <a:gd name="connsiteY4093" fmla="*/ 8993922 h 10285413"/>
              <a:gd name="connsiteX4094" fmla="*/ 4531888 w 7497054"/>
              <a:gd name="connsiteY4094" fmla="*/ 8988119 h 10285413"/>
              <a:gd name="connsiteX4095" fmla="*/ 4526087 w 7497054"/>
              <a:gd name="connsiteY4095" fmla="*/ 8982317 h 10285413"/>
              <a:gd name="connsiteX4096" fmla="*/ 4514480 w 7497054"/>
              <a:gd name="connsiteY4096" fmla="*/ 8982317 h 10285413"/>
              <a:gd name="connsiteX4097" fmla="*/ 4514480 w 7497054"/>
              <a:gd name="connsiteY4097" fmla="*/ 8993922 h 10285413"/>
              <a:gd name="connsiteX4098" fmla="*/ 4526087 w 7497054"/>
              <a:gd name="connsiteY4098" fmla="*/ 9005526 h 10285413"/>
              <a:gd name="connsiteX4099" fmla="*/ 4537693 w 7497054"/>
              <a:gd name="connsiteY4099" fmla="*/ 9028738 h 10285413"/>
              <a:gd name="connsiteX4100" fmla="*/ 4537693 w 7497054"/>
              <a:gd name="connsiteY4100" fmla="*/ 9017132 h 10285413"/>
              <a:gd name="connsiteX4101" fmla="*/ 4572508 w 7497054"/>
              <a:gd name="connsiteY4101" fmla="*/ 9028738 h 10285413"/>
              <a:gd name="connsiteX4102" fmla="*/ 4560903 w 7497054"/>
              <a:gd name="connsiteY4102" fmla="*/ 9028738 h 10285413"/>
              <a:gd name="connsiteX4103" fmla="*/ 4549297 w 7497054"/>
              <a:gd name="connsiteY4103" fmla="*/ 9028738 h 10285413"/>
              <a:gd name="connsiteX4104" fmla="*/ 4560903 w 7497054"/>
              <a:gd name="connsiteY4104" fmla="*/ 9063553 h 10285413"/>
              <a:gd name="connsiteX4105" fmla="*/ 4584114 w 7497054"/>
              <a:gd name="connsiteY4105" fmla="*/ 9075159 h 10285413"/>
              <a:gd name="connsiteX4106" fmla="*/ 4584114 w 7497054"/>
              <a:gd name="connsiteY4106" fmla="*/ 9086765 h 10285413"/>
              <a:gd name="connsiteX4107" fmla="*/ 4595720 w 7497054"/>
              <a:gd name="connsiteY4107" fmla="*/ 9098371 h 10285413"/>
              <a:gd name="connsiteX4108" fmla="*/ 4601523 w 7497054"/>
              <a:gd name="connsiteY4108" fmla="*/ 9115778 h 10285413"/>
              <a:gd name="connsiteX4109" fmla="*/ 4595720 w 7497054"/>
              <a:gd name="connsiteY4109" fmla="*/ 9109975 h 10285413"/>
              <a:gd name="connsiteX4110" fmla="*/ 4595720 w 7497054"/>
              <a:gd name="connsiteY4110" fmla="*/ 9133186 h 10285413"/>
              <a:gd name="connsiteX4111" fmla="*/ 4584114 w 7497054"/>
              <a:gd name="connsiteY4111" fmla="*/ 9133186 h 10285413"/>
              <a:gd name="connsiteX4112" fmla="*/ 4589915 w 7497054"/>
              <a:gd name="connsiteY4112" fmla="*/ 9138989 h 10285413"/>
              <a:gd name="connsiteX4113" fmla="*/ 4595720 w 7497054"/>
              <a:gd name="connsiteY4113" fmla="*/ 9144790 h 10285413"/>
              <a:gd name="connsiteX4114" fmla="*/ 4601523 w 7497054"/>
              <a:gd name="connsiteY4114" fmla="*/ 9150595 h 10285413"/>
              <a:gd name="connsiteX4115" fmla="*/ 4618929 w 7497054"/>
              <a:gd name="connsiteY4115" fmla="*/ 9156398 h 10285413"/>
              <a:gd name="connsiteX4116" fmla="*/ 4636337 w 7497054"/>
              <a:gd name="connsiteY4116" fmla="*/ 9173805 h 10285413"/>
              <a:gd name="connsiteX4117" fmla="*/ 4642140 w 7497054"/>
              <a:gd name="connsiteY4117" fmla="*/ 9191213 h 10285413"/>
              <a:gd name="connsiteX4118" fmla="*/ 4642140 w 7497054"/>
              <a:gd name="connsiteY4118" fmla="*/ 9202817 h 10285413"/>
              <a:gd name="connsiteX4119" fmla="*/ 4642140 w 7497054"/>
              <a:gd name="connsiteY4119" fmla="*/ 9214424 h 10285413"/>
              <a:gd name="connsiteX4120" fmla="*/ 4659549 w 7497054"/>
              <a:gd name="connsiteY4120" fmla="*/ 9237633 h 10285413"/>
              <a:gd name="connsiteX4121" fmla="*/ 4676956 w 7497054"/>
              <a:gd name="connsiteY4121" fmla="*/ 9249239 h 10285413"/>
              <a:gd name="connsiteX4122" fmla="*/ 4676956 w 7497054"/>
              <a:gd name="connsiteY4122" fmla="*/ 9260844 h 10285413"/>
              <a:gd name="connsiteX4123" fmla="*/ 4676956 w 7497054"/>
              <a:gd name="connsiteY4123" fmla="*/ 9272451 h 10285413"/>
              <a:gd name="connsiteX4124" fmla="*/ 4676956 w 7497054"/>
              <a:gd name="connsiteY4124" fmla="*/ 9284054 h 10285413"/>
              <a:gd name="connsiteX4125" fmla="*/ 4665352 w 7497054"/>
              <a:gd name="connsiteY4125" fmla="*/ 9284054 h 10285413"/>
              <a:gd name="connsiteX4126" fmla="*/ 4676956 w 7497054"/>
              <a:gd name="connsiteY4126" fmla="*/ 9289857 h 10285413"/>
              <a:gd name="connsiteX4127" fmla="*/ 4700167 w 7497054"/>
              <a:gd name="connsiteY4127" fmla="*/ 9318871 h 10285413"/>
              <a:gd name="connsiteX4128" fmla="*/ 4711771 w 7497054"/>
              <a:gd name="connsiteY4128" fmla="*/ 9330477 h 10285413"/>
              <a:gd name="connsiteX4129" fmla="*/ 4723379 w 7497054"/>
              <a:gd name="connsiteY4129" fmla="*/ 9342081 h 10285413"/>
              <a:gd name="connsiteX4130" fmla="*/ 4723379 w 7497054"/>
              <a:gd name="connsiteY4130" fmla="*/ 9365293 h 10285413"/>
              <a:gd name="connsiteX4131" fmla="*/ 4723379 w 7497054"/>
              <a:gd name="connsiteY4131" fmla="*/ 9376897 h 10285413"/>
              <a:gd name="connsiteX4132" fmla="*/ 4734983 w 7497054"/>
              <a:gd name="connsiteY4132" fmla="*/ 9388503 h 10285413"/>
              <a:gd name="connsiteX4133" fmla="*/ 4734983 w 7497054"/>
              <a:gd name="connsiteY4133" fmla="*/ 9365293 h 10285413"/>
              <a:gd name="connsiteX4134" fmla="*/ 4723379 w 7497054"/>
              <a:gd name="connsiteY4134" fmla="*/ 9342081 h 10285413"/>
              <a:gd name="connsiteX4135" fmla="*/ 4746588 w 7497054"/>
              <a:gd name="connsiteY4135" fmla="*/ 9376897 h 10285413"/>
              <a:gd name="connsiteX4136" fmla="*/ 4769798 w 7497054"/>
              <a:gd name="connsiteY4136" fmla="*/ 9400108 h 10285413"/>
              <a:gd name="connsiteX4137" fmla="*/ 4769798 w 7497054"/>
              <a:gd name="connsiteY4137" fmla="*/ 9411714 h 10285413"/>
              <a:gd name="connsiteX4138" fmla="*/ 4758194 w 7497054"/>
              <a:gd name="connsiteY4138" fmla="*/ 9411714 h 10285413"/>
              <a:gd name="connsiteX4139" fmla="*/ 4746588 w 7497054"/>
              <a:gd name="connsiteY4139" fmla="*/ 9400108 h 10285413"/>
              <a:gd name="connsiteX4140" fmla="*/ 4734983 w 7497054"/>
              <a:gd name="connsiteY4140" fmla="*/ 9411714 h 10285413"/>
              <a:gd name="connsiteX4141" fmla="*/ 4723379 w 7497054"/>
              <a:gd name="connsiteY4141" fmla="*/ 9411714 h 10285413"/>
              <a:gd name="connsiteX4142" fmla="*/ 4723379 w 7497054"/>
              <a:gd name="connsiteY4142" fmla="*/ 9400108 h 10285413"/>
              <a:gd name="connsiteX4143" fmla="*/ 4723379 w 7497054"/>
              <a:gd name="connsiteY4143" fmla="*/ 9388503 h 10285413"/>
              <a:gd name="connsiteX4144" fmla="*/ 4688561 w 7497054"/>
              <a:gd name="connsiteY4144" fmla="*/ 9365293 h 10285413"/>
              <a:gd name="connsiteX4145" fmla="*/ 4676956 w 7497054"/>
              <a:gd name="connsiteY4145" fmla="*/ 9353687 h 10285413"/>
              <a:gd name="connsiteX4146" fmla="*/ 4688561 w 7497054"/>
              <a:gd name="connsiteY4146" fmla="*/ 9388503 h 10285413"/>
              <a:gd name="connsiteX4147" fmla="*/ 4723379 w 7497054"/>
              <a:gd name="connsiteY4147" fmla="*/ 9458135 h 10285413"/>
              <a:gd name="connsiteX4148" fmla="*/ 4734983 w 7497054"/>
              <a:gd name="connsiteY4148" fmla="*/ 9469741 h 10285413"/>
              <a:gd name="connsiteX4149" fmla="*/ 4746588 w 7497054"/>
              <a:gd name="connsiteY4149" fmla="*/ 9481347 h 10285413"/>
              <a:gd name="connsiteX4150" fmla="*/ 4746588 w 7497054"/>
              <a:gd name="connsiteY4150" fmla="*/ 9492950 h 10285413"/>
              <a:gd name="connsiteX4151" fmla="*/ 4769798 w 7497054"/>
              <a:gd name="connsiteY4151" fmla="*/ 9539373 h 10285413"/>
              <a:gd name="connsiteX4152" fmla="*/ 4775601 w 7497054"/>
              <a:gd name="connsiteY4152" fmla="*/ 9556779 h 10285413"/>
              <a:gd name="connsiteX4153" fmla="*/ 4781404 w 7497054"/>
              <a:gd name="connsiteY4153" fmla="*/ 9562584 h 10285413"/>
              <a:gd name="connsiteX4154" fmla="*/ 4787206 w 7497054"/>
              <a:gd name="connsiteY4154" fmla="*/ 9579991 h 10285413"/>
              <a:gd name="connsiteX4155" fmla="*/ 4781404 w 7497054"/>
              <a:gd name="connsiteY4155" fmla="*/ 9585793 h 10285413"/>
              <a:gd name="connsiteX4156" fmla="*/ 4793010 w 7497054"/>
              <a:gd name="connsiteY4156" fmla="*/ 9585793 h 10285413"/>
              <a:gd name="connsiteX4157" fmla="*/ 4793010 w 7497054"/>
              <a:gd name="connsiteY4157" fmla="*/ 9597400 h 10285413"/>
              <a:gd name="connsiteX4158" fmla="*/ 4793010 w 7497054"/>
              <a:gd name="connsiteY4158" fmla="*/ 9603203 h 10285413"/>
              <a:gd name="connsiteX4159" fmla="*/ 4804615 w 7497054"/>
              <a:gd name="connsiteY4159" fmla="*/ 9620609 h 10285413"/>
              <a:gd name="connsiteX4160" fmla="*/ 4822023 w 7497054"/>
              <a:gd name="connsiteY4160" fmla="*/ 9661230 h 10285413"/>
              <a:gd name="connsiteX4161" fmla="*/ 4851037 w 7497054"/>
              <a:gd name="connsiteY4161" fmla="*/ 9713452 h 10285413"/>
              <a:gd name="connsiteX4162" fmla="*/ 4862641 w 7497054"/>
              <a:gd name="connsiteY4162" fmla="*/ 9736663 h 10285413"/>
              <a:gd name="connsiteX4163" fmla="*/ 4880050 w 7497054"/>
              <a:gd name="connsiteY4163" fmla="*/ 9765676 h 10285413"/>
              <a:gd name="connsiteX4164" fmla="*/ 4897458 w 7497054"/>
              <a:gd name="connsiteY4164" fmla="*/ 9806296 h 10285413"/>
              <a:gd name="connsiteX4165" fmla="*/ 4990301 w 7497054"/>
              <a:gd name="connsiteY4165" fmla="*/ 9991982 h 10285413"/>
              <a:gd name="connsiteX4166" fmla="*/ 4978694 w 7497054"/>
              <a:gd name="connsiteY4166" fmla="*/ 9991982 h 10285413"/>
              <a:gd name="connsiteX4167" fmla="*/ 4990301 w 7497054"/>
              <a:gd name="connsiteY4167" fmla="*/ 10003585 h 10285413"/>
              <a:gd name="connsiteX4168" fmla="*/ 4990301 w 7497054"/>
              <a:gd name="connsiteY4168" fmla="*/ 10015191 h 10285413"/>
              <a:gd name="connsiteX4169" fmla="*/ 4978694 w 7497054"/>
              <a:gd name="connsiteY4169" fmla="*/ 10026797 h 10285413"/>
              <a:gd name="connsiteX4170" fmla="*/ 4990301 w 7497054"/>
              <a:gd name="connsiteY4170" fmla="*/ 10026797 h 10285413"/>
              <a:gd name="connsiteX4171" fmla="*/ 5025116 w 7497054"/>
              <a:gd name="connsiteY4171" fmla="*/ 10050009 h 10285413"/>
              <a:gd name="connsiteX4172" fmla="*/ 5036723 w 7497054"/>
              <a:gd name="connsiteY4172" fmla="*/ 10084824 h 10285413"/>
              <a:gd name="connsiteX4173" fmla="*/ 5025116 w 7497054"/>
              <a:gd name="connsiteY4173" fmla="*/ 10096428 h 10285413"/>
              <a:gd name="connsiteX4174" fmla="*/ 5030919 w 7497054"/>
              <a:gd name="connsiteY4174" fmla="*/ 10108036 h 10285413"/>
              <a:gd name="connsiteX4175" fmla="*/ 5036723 w 7497054"/>
              <a:gd name="connsiteY4175" fmla="*/ 10096428 h 10285413"/>
              <a:gd name="connsiteX4176" fmla="*/ 5036723 w 7497054"/>
              <a:gd name="connsiteY4176" fmla="*/ 10084824 h 10285413"/>
              <a:gd name="connsiteX4177" fmla="*/ 5071538 w 7497054"/>
              <a:gd name="connsiteY4177" fmla="*/ 10154454 h 10285413"/>
              <a:gd name="connsiteX4178" fmla="*/ 5065735 w 7497054"/>
              <a:gd name="connsiteY4178" fmla="*/ 10148654 h 10285413"/>
              <a:gd name="connsiteX4179" fmla="*/ 5059932 w 7497054"/>
              <a:gd name="connsiteY4179" fmla="*/ 10142851 h 10285413"/>
              <a:gd name="connsiteX4180" fmla="*/ 5048328 w 7497054"/>
              <a:gd name="connsiteY4180" fmla="*/ 10142851 h 10285413"/>
              <a:gd name="connsiteX4181" fmla="*/ 5059932 w 7497054"/>
              <a:gd name="connsiteY4181" fmla="*/ 10166062 h 10285413"/>
              <a:gd name="connsiteX4182" fmla="*/ 5059932 w 7497054"/>
              <a:gd name="connsiteY4182" fmla="*/ 10177666 h 10285413"/>
              <a:gd name="connsiteX4183" fmla="*/ 5071538 w 7497054"/>
              <a:gd name="connsiteY4183" fmla="*/ 10200877 h 10285413"/>
              <a:gd name="connsiteX4184" fmla="*/ 5083143 w 7497054"/>
              <a:gd name="connsiteY4184" fmla="*/ 10218285 h 10285413"/>
              <a:gd name="connsiteX4185" fmla="*/ 5083143 w 7497054"/>
              <a:gd name="connsiteY4185" fmla="*/ 10224088 h 10285413"/>
              <a:gd name="connsiteX4186" fmla="*/ 5117959 w 7497054"/>
              <a:gd name="connsiteY4186" fmla="*/ 10247298 h 10285413"/>
              <a:gd name="connsiteX4187" fmla="*/ 5117959 w 7497054"/>
              <a:gd name="connsiteY4187" fmla="*/ 10270509 h 10285413"/>
              <a:gd name="connsiteX4188" fmla="*/ 5112157 w 7497054"/>
              <a:gd name="connsiteY4188" fmla="*/ 10276312 h 10285413"/>
              <a:gd name="connsiteX4189" fmla="*/ 5106354 w 7497054"/>
              <a:gd name="connsiteY4189" fmla="*/ 10282115 h 10285413"/>
              <a:gd name="connsiteX4190" fmla="*/ 5106354 w 7497054"/>
              <a:gd name="connsiteY4190" fmla="*/ 10270509 h 10285413"/>
              <a:gd name="connsiteX4191" fmla="*/ 5083143 w 7497054"/>
              <a:gd name="connsiteY4191" fmla="*/ 10253101 h 10285413"/>
              <a:gd name="connsiteX4192" fmla="*/ 5065735 w 7497054"/>
              <a:gd name="connsiteY4192" fmla="*/ 10229889 h 10285413"/>
              <a:gd name="connsiteX4193" fmla="*/ 5065735 w 7497054"/>
              <a:gd name="connsiteY4193" fmla="*/ 10212482 h 10285413"/>
              <a:gd name="connsiteX4194" fmla="*/ 5048328 w 7497054"/>
              <a:gd name="connsiteY4194" fmla="*/ 10189271 h 10285413"/>
              <a:gd name="connsiteX4195" fmla="*/ 5001905 w 7497054"/>
              <a:gd name="connsiteY4195" fmla="*/ 10131246 h 10285413"/>
              <a:gd name="connsiteX4196" fmla="*/ 4978694 w 7497054"/>
              <a:gd name="connsiteY4196" fmla="*/ 10061612 h 10285413"/>
              <a:gd name="connsiteX4197" fmla="*/ 4967089 w 7497054"/>
              <a:gd name="connsiteY4197" fmla="*/ 10050009 h 10285413"/>
              <a:gd name="connsiteX4198" fmla="*/ 4955484 w 7497054"/>
              <a:gd name="connsiteY4198" fmla="*/ 10020994 h 10285413"/>
              <a:gd name="connsiteX4199" fmla="*/ 4932274 w 7497054"/>
              <a:gd name="connsiteY4199" fmla="*/ 9991982 h 10285413"/>
              <a:gd name="connsiteX4200" fmla="*/ 4932274 w 7497054"/>
              <a:gd name="connsiteY4200" fmla="*/ 9968770 h 10285413"/>
              <a:gd name="connsiteX4201" fmla="*/ 4920668 w 7497054"/>
              <a:gd name="connsiteY4201" fmla="*/ 9957164 h 10285413"/>
              <a:gd name="connsiteX4202" fmla="*/ 4885852 w 7497054"/>
              <a:gd name="connsiteY4202" fmla="*/ 9887533 h 10285413"/>
              <a:gd name="connsiteX4203" fmla="*/ 4874247 w 7497054"/>
              <a:gd name="connsiteY4203" fmla="*/ 9864322 h 10285413"/>
              <a:gd name="connsiteX4204" fmla="*/ 4856840 w 7497054"/>
              <a:gd name="connsiteY4204" fmla="*/ 9858519 h 10285413"/>
              <a:gd name="connsiteX4205" fmla="*/ 4856840 w 7497054"/>
              <a:gd name="connsiteY4205" fmla="*/ 9846914 h 10285413"/>
              <a:gd name="connsiteX4206" fmla="*/ 4851037 w 7497054"/>
              <a:gd name="connsiteY4206" fmla="*/ 9823703 h 10285413"/>
              <a:gd name="connsiteX4207" fmla="*/ 4833628 w 7497054"/>
              <a:gd name="connsiteY4207" fmla="*/ 9794690 h 10285413"/>
              <a:gd name="connsiteX4208" fmla="*/ 4816221 w 7497054"/>
              <a:gd name="connsiteY4208" fmla="*/ 9771479 h 10285413"/>
              <a:gd name="connsiteX4209" fmla="*/ 4793010 w 7497054"/>
              <a:gd name="connsiteY4209" fmla="*/ 9759875 h 10285413"/>
              <a:gd name="connsiteX4210" fmla="*/ 4816221 w 7497054"/>
              <a:gd name="connsiteY4210" fmla="*/ 9783084 h 10285413"/>
              <a:gd name="connsiteX4211" fmla="*/ 4833628 w 7497054"/>
              <a:gd name="connsiteY4211" fmla="*/ 9817902 h 10285413"/>
              <a:gd name="connsiteX4212" fmla="*/ 4839431 w 7497054"/>
              <a:gd name="connsiteY4212" fmla="*/ 9829506 h 10285413"/>
              <a:gd name="connsiteX4213" fmla="*/ 4862641 w 7497054"/>
              <a:gd name="connsiteY4213" fmla="*/ 9887533 h 10285413"/>
              <a:gd name="connsiteX4214" fmla="*/ 4897458 w 7497054"/>
              <a:gd name="connsiteY4214" fmla="*/ 9957164 h 10285413"/>
              <a:gd name="connsiteX4215" fmla="*/ 4903259 w 7497054"/>
              <a:gd name="connsiteY4215" fmla="*/ 9974573 h 10285413"/>
              <a:gd name="connsiteX4216" fmla="*/ 4909062 w 7497054"/>
              <a:gd name="connsiteY4216" fmla="*/ 9980376 h 10285413"/>
              <a:gd name="connsiteX4217" fmla="*/ 4920668 w 7497054"/>
              <a:gd name="connsiteY4217" fmla="*/ 10003585 h 10285413"/>
              <a:gd name="connsiteX4218" fmla="*/ 4953307 w 7497054"/>
              <a:gd name="connsiteY4218" fmla="*/ 10066691 h 10285413"/>
              <a:gd name="connsiteX4219" fmla="*/ 4953913 w 7497054"/>
              <a:gd name="connsiteY4219" fmla="*/ 10071722 h 10285413"/>
              <a:gd name="connsiteX4220" fmla="*/ 4925020 w 7497054"/>
              <a:gd name="connsiteY4220" fmla="*/ 10044206 h 10285413"/>
              <a:gd name="connsiteX4221" fmla="*/ 4885852 w 7497054"/>
              <a:gd name="connsiteY4221" fmla="*/ 9957164 h 10285413"/>
              <a:gd name="connsiteX4222" fmla="*/ 4885852 w 7497054"/>
              <a:gd name="connsiteY4222" fmla="*/ 9945560 h 10285413"/>
              <a:gd name="connsiteX4223" fmla="*/ 4874247 w 7497054"/>
              <a:gd name="connsiteY4223" fmla="*/ 9939755 h 10285413"/>
              <a:gd name="connsiteX4224" fmla="*/ 4862641 w 7497054"/>
              <a:gd name="connsiteY4224" fmla="*/ 9922349 h 10285413"/>
              <a:gd name="connsiteX4225" fmla="*/ 4816221 w 7497054"/>
              <a:gd name="connsiteY4225" fmla="*/ 9829506 h 10285413"/>
              <a:gd name="connsiteX4226" fmla="*/ 4798813 w 7497054"/>
              <a:gd name="connsiteY4226" fmla="*/ 9806296 h 10285413"/>
              <a:gd name="connsiteX4227" fmla="*/ 4781404 w 7497054"/>
              <a:gd name="connsiteY4227" fmla="*/ 9794690 h 10285413"/>
              <a:gd name="connsiteX4228" fmla="*/ 4781404 w 7497054"/>
              <a:gd name="connsiteY4228" fmla="*/ 9777282 h 10285413"/>
              <a:gd name="connsiteX4229" fmla="*/ 4781404 w 7497054"/>
              <a:gd name="connsiteY4229" fmla="*/ 9771479 h 10285413"/>
              <a:gd name="connsiteX4230" fmla="*/ 4775601 w 7497054"/>
              <a:gd name="connsiteY4230" fmla="*/ 9783084 h 10285413"/>
              <a:gd name="connsiteX4231" fmla="*/ 4769798 w 7497054"/>
              <a:gd name="connsiteY4231" fmla="*/ 9771479 h 10285413"/>
              <a:gd name="connsiteX4232" fmla="*/ 4758194 w 7497054"/>
              <a:gd name="connsiteY4232" fmla="*/ 9736663 h 10285413"/>
              <a:gd name="connsiteX4233" fmla="*/ 4746588 w 7497054"/>
              <a:gd name="connsiteY4233" fmla="*/ 9713452 h 10285413"/>
              <a:gd name="connsiteX4234" fmla="*/ 4734983 w 7497054"/>
              <a:gd name="connsiteY4234" fmla="*/ 9667030 h 10285413"/>
              <a:gd name="connsiteX4235" fmla="*/ 4723379 w 7497054"/>
              <a:gd name="connsiteY4235" fmla="*/ 9667030 h 10285413"/>
              <a:gd name="connsiteX4236" fmla="*/ 4688561 w 7497054"/>
              <a:gd name="connsiteY4236" fmla="*/ 9609003 h 10285413"/>
              <a:gd name="connsiteX4237" fmla="*/ 4682759 w 7497054"/>
              <a:gd name="connsiteY4237" fmla="*/ 9597400 h 10285413"/>
              <a:gd name="connsiteX4238" fmla="*/ 4665352 w 7497054"/>
              <a:gd name="connsiteY4238" fmla="*/ 9574188 h 10285413"/>
              <a:gd name="connsiteX4239" fmla="*/ 4647941 w 7497054"/>
              <a:gd name="connsiteY4239" fmla="*/ 9556779 h 10285413"/>
              <a:gd name="connsiteX4240" fmla="*/ 4642140 w 7497054"/>
              <a:gd name="connsiteY4240" fmla="*/ 9539373 h 10285413"/>
              <a:gd name="connsiteX4241" fmla="*/ 4624732 w 7497054"/>
              <a:gd name="connsiteY4241" fmla="*/ 9516162 h 10285413"/>
              <a:gd name="connsiteX4242" fmla="*/ 4607324 w 7497054"/>
              <a:gd name="connsiteY4242" fmla="*/ 9492950 h 10285413"/>
              <a:gd name="connsiteX4243" fmla="*/ 4601523 w 7497054"/>
              <a:gd name="connsiteY4243" fmla="*/ 9487147 h 10285413"/>
              <a:gd name="connsiteX4244" fmla="*/ 4601523 w 7497054"/>
              <a:gd name="connsiteY4244" fmla="*/ 9475544 h 10285413"/>
              <a:gd name="connsiteX4245" fmla="*/ 4601523 w 7497054"/>
              <a:gd name="connsiteY4245" fmla="*/ 9469741 h 10285413"/>
              <a:gd name="connsiteX4246" fmla="*/ 4595720 w 7497054"/>
              <a:gd name="connsiteY4246" fmla="*/ 9469741 h 10285413"/>
              <a:gd name="connsiteX4247" fmla="*/ 4572508 w 7497054"/>
              <a:gd name="connsiteY4247" fmla="*/ 9446530 h 10285413"/>
              <a:gd name="connsiteX4248" fmla="*/ 4560903 w 7497054"/>
              <a:gd name="connsiteY4248" fmla="*/ 9411714 h 10285413"/>
              <a:gd name="connsiteX4249" fmla="*/ 4560903 w 7497054"/>
              <a:gd name="connsiteY4249" fmla="*/ 9400108 h 10285413"/>
              <a:gd name="connsiteX4250" fmla="*/ 4549297 w 7497054"/>
              <a:gd name="connsiteY4250" fmla="*/ 9376897 h 10285413"/>
              <a:gd name="connsiteX4251" fmla="*/ 4549297 w 7497054"/>
              <a:gd name="connsiteY4251" fmla="*/ 9382700 h 10285413"/>
              <a:gd name="connsiteX4252" fmla="*/ 4549297 w 7497054"/>
              <a:gd name="connsiteY4252" fmla="*/ 9388503 h 10285413"/>
              <a:gd name="connsiteX4253" fmla="*/ 4537693 w 7497054"/>
              <a:gd name="connsiteY4253" fmla="*/ 9376897 h 10285413"/>
              <a:gd name="connsiteX4254" fmla="*/ 4526087 w 7497054"/>
              <a:gd name="connsiteY4254" fmla="*/ 9353687 h 10285413"/>
              <a:gd name="connsiteX4255" fmla="*/ 4520283 w 7497054"/>
              <a:gd name="connsiteY4255" fmla="*/ 9342081 h 10285413"/>
              <a:gd name="connsiteX4256" fmla="*/ 4514480 w 7497054"/>
              <a:gd name="connsiteY4256" fmla="*/ 9330477 h 10285413"/>
              <a:gd name="connsiteX4257" fmla="*/ 4491270 w 7497054"/>
              <a:gd name="connsiteY4257" fmla="*/ 9284054 h 10285413"/>
              <a:gd name="connsiteX4258" fmla="*/ 4485469 w 7497054"/>
              <a:gd name="connsiteY4258" fmla="*/ 9266647 h 10285413"/>
              <a:gd name="connsiteX4259" fmla="*/ 4479665 w 7497054"/>
              <a:gd name="connsiteY4259" fmla="*/ 9260844 h 10285413"/>
              <a:gd name="connsiteX4260" fmla="*/ 4469511 w 7497054"/>
              <a:gd name="connsiteY4260" fmla="*/ 9260844 h 10285413"/>
              <a:gd name="connsiteX4261" fmla="*/ 4473862 w 7497054"/>
              <a:gd name="connsiteY4261" fmla="*/ 9272451 h 10285413"/>
              <a:gd name="connsiteX4262" fmla="*/ 4479665 w 7497054"/>
              <a:gd name="connsiteY4262" fmla="*/ 9295660 h 10285413"/>
              <a:gd name="connsiteX4263" fmla="*/ 4526087 w 7497054"/>
              <a:gd name="connsiteY4263" fmla="*/ 9382700 h 10285413"/>
              <a:gd name="connsiteX4264" fmla="*/ 4572508 w 7497054"/>
              <a:gd name="connsiteY4264" fmla="*/ 9458135 h 10285413"/>
              <a:gd name="connsiteX4265" fmla="*/ 4584114 w 7497054"/>
              <a:gd name="connsiteY4265" fmla="*/ 9481347 h 10285413"/>
              <a:gd name="connsiteX4266" fmla="*/ 4572508 w 7497054"/>
              <a:gd name="connsiteY4266" fmla="*/ 9481347 h 10285413"/>
              <a:gd name="connsiteX4267" fmla="*/ 4560903 w 7497054"/>
              <a:gd name="connsiteY4267" fmla="*/ 9481347 h 10285413"/>
              <a:gd name="connsiteX4268" fmla="*/ 4560903 w 7497054"/>
              <a:gd name="connsiteY4268" fmla="*/ 9469741 h 10285413"/>
              <a:gd name="connsiteX4269" fmla="*/ 4549297 w 7497054"/>
              <a:gd name="connsiteY4269" fmla="*/ 9469741 h 10285413"/>
              <a:gd name="connsiteX4270" fmla="*/ 4549297 w 7497054"/>
              <a:gd name="connsiteY4270" fmla="*/ 9458135 h 10285413"/>
              <a:gd name="connsiteX4271" fmla="*/ 4549297 w 7497054"/>
              <a:gd name="connsiteY4271" fmla="*/ 9440727 h 10285413"/>
              <a:gd name="connsiteX4272" fmla="*/ 4537693 w 7497054"/>
              <a:gd name="connsiteY4272" fmla="*/ 9434923 h 10285413"/>
              <a:gd name="connsiteX4273" fmla="*/ 4526087 w 7497054"/>
              <a:gd name="connsiteY4273" fmla="*/ 9423320 h 10285413"/>
              <a:gd name="connsiteX4274" fmla="*/ 4526087 w 7497054"/>
              <a:gd name="connsiteY4274" fmla="*/ 9400108 h 10285413"/>
              <a:gd name="connsiteX4275" fmla="*/ 4468061 w 7497054"/>
              <a:gd name="connsiteY4275" fmla="*/ 9307266 h 10285413"/>
              <a:gd name="connsiteX4276" fmla="*/ 4421639 w 7497054"/>
              <a:gd name="connsiteY4276" fmla="*/ 9202817 h 10285413"/>
              <a:gd name="connsiteX4277" fmla="*/ 4415836 w 7497054"/>
              <a:gd name="connsiteY4277" fmla="*/ 9191213 h 10285413"/>
              <a:gd name="connsiteX4278" fmla="*/ 4386822 w 7497054"/>
              <a:gd name="connsiteY4278" fmla="*/ 9144790 h 10285413"/>
              <a:gd name="connsiteX4279" fmla="*/ 4363612 w 7497054"/>
              <a:gd name="connsiteY4279" fmla="*/ 9086765 h 10285413"/>
              <a:gd name="connsiteX4280" fmla="*/ 4340400 w 7497054"/>
              <a:gd name="connsiteY4280" fmla="*/ 9046145 h 10285413"/>
              <a:gd name="connsiteX4281" fmla="*/ 4317190 w 7497054"/>
              <a:gd name="connsiteY4281" fmla="*/ 8999725 h 10285413"/>
              <a:gd name="connsiteX4282" fmla="*/ 4305585 w 7497054"/>
              <a:gd name="connsiteY4282" fmla="*/ 8993922 h 10285413"/>
              <a:gd name="connsiteX4283" fmla="*/ 4305585 w 7497054"/>
              <a:gd name="connsiteY4283" fmla="*/ 8982317 h 10285413"/>
              <a:gd name="connsiteX4284" fmla="*/ 4293979 w 7497054"/>
              <a:gd name="connsiteY4284" fmla="*/ 8982317 h 10285413"/>
              <a:gd name="connsiteX4285" fmla="*/ 4293979 w 7497054"/>
              <a:gd name="connsiteY4285" fmla="*/ 8993922 h 10285413"/>
              <a:gd name="connsiteX4286" fmla="*/ 4293979 w 7497054"/>
              <a:gd name="connsiteY4286" fmla="*/ 9005526 h 10285413"/>
              <a:gd name="connsiteX4287" fmla="*/ 4317190 w 7497054"/>
              <a:gd name="connsiteY4287" fmla="*/ 9034541 h 10285413"/>
              <a:gd name="connsiteX4288" fmla="*/ 4334597 w 7497054"/>
              <a:gd name="connsiteY4288" fmla="*/ 9057751 h 10285413"/>
              <a:gd name="connsiteX4289" fmla="*/ 4322993 w 7497054"/>
              <a:gd name="connsiteY4289" fmla="*/ 9051948 h 10285413"/>
              <a:gd name="connsiteX4290" fmla="*/ 4317190 w 7497054"/>
              <a:gd name="connsiteY4290" fmla="*/ 9051948 h 10285413"/>
              <a:gd name="connsiteX4291" fmla="*/ 4305585 w 7497054"/>
              <a:gd name="connsiteY4291" fmla="*/ 9051948 h 10285413"/>
              <a:gd name="connsiteX4292" fmla="*/ 4299783 w 7497054"/>
              <a:gd name="connsiteY4292" fmla="*/ 9034541 h 10285413"/>
              <a:gd name="connsiteX4293" fmla="*/ 4288178 w 7497054"/>
              <a:gd name="connsiteY4293" fmla="*/ 9022934 h 10285413"/>
              <a:gd name="connsiteX4294" fmla="*/ 4276570 w 7497054"/>
              <a:gd name="connsiteY4294" fmla="*/ 9005526 h 10285413"/>
              <a:gd name="connsiteX4295" fmla="*/ 4270769 w 7497054"/>
              <a:gd name="connsiteY4295" fmla="*/ 8982317 h 10285413"/>
              <a:gd name="connsiteX4296" fmla="*/ 4259163 w 7497054"/>
              <a:gd name="connsiteY4296" fmla="*/ 8982317 h 10285413"/>
              <a:gd name="connsiteX4297" fmla="*/ 4276570 w 7497054"/>
              <a:gd name="connsiteY4297" fmla="*/ 9017132 h 10285413"/>
              <a:gd name="connsiteX4298" fmla="*/ 4299783 w 7497054"/>
              <a:gd name="connsiteY4298" fmla="*/ 9057751 h 10285413"/>
              <a:gd name="connsiteX4299" fmla="*/ 4305585 w 7497054"/>
              <a:gd name="connsiteY4299" fmla="*/ 9063553 h 10285413"/>
              <a:gd name="connsiteX4300" fmla="*/ 4282375 w 7497054"/>
              <a:gd name="connsiteY4300" fmla="*/ 9051948 h 10285413"/>
              <a:gd name="connsiteX4301" fmla="*/ 4270769 w 7497054"/>
              <a:gd name="connsiteY4301" fmla="*/ 9034541 h 10285413"/>
              <a:gd name="connsiteX4302" fmla="*/ 4259163 w 7497054"/>
              <a:gd name="connsiteY4302" fmla="*/ 9017132 h 10285413"/>
              <a:gd name="connsiteX4303" fmla="*/ 4259163 w 7497054"/>
              <a:gd name="connsiteY4303" fmla="*/ 9028738 h 10285413"/>
              <a:gd name="connsiteX4304" fmla="*/ 4259163 w 7497054"/>
              <a:gd name="connsiteY4304" fmla="*/ 9063553 h 10285413"/>
              <a:gd name="connsiteX4305" fmla="*/ 4235952 w 7497054"/>
              <a:gd name="connsiteY4305" fmla="*/ 9063553 h 10285413"/>
              <a:gd name="connsiteX4306" fmla="*/ 4166321 w 7497054"/>
              <a:gd name="connsiteY4306" fmla="*/ 8993922 h 10285413"/>
              <a:gd name="connsiteX4307" fmla="*/ 4154716 w 7497054"/>
              <a:gd name="connsiteY4307" fmla="*/ 9005526 h 10285413"/>
              <a:gd name="connsiteX4308" fmla="*/ 4201136 w 7497054"/>
              <a:gd name="connsiteY4308" fmla="*/ 9086765 h 10285413"/>
              <a:gd name="connsiteX4309" fmla="*/ 4212743 w 7497054"/>
              <a:gd name="connsiteY4309" fmla="*/ 9098371 h 10285413"/>
              <a:gd name="connsiteX4310" fmla="*/ 4212743 w 7497054"/>
              <a:gd name="connsiteY4310" fmla="*/ 9086765 h 10285413"/>
              <a:gd name="connsiteX4311" fmla="*/ 4212743 w 7497054"/>
              <a:gd name="connsiteY4311" fmla="*/ 9075159 h 10285413"/>
              <a:gd name="connsiteX4312" fmla="*/ 4224348 w 7497054"/>
              <a:gd name="connsiteY4312" fmla="*/ 9098371 h 10285413"/>
              <a:gd name="connsiteX4313" fmla="*/ 4235952 w 7497054"/>
              <a:gd name="connsiteY4313" fmla="*/ 9133186 h 10285413"/>
              <a:gd name="connsiteX4314" fmla="*/ 4218545 w 7497054"/>
              <a:gd name="connsiteY4314" fmla="*/ 9127383 h 10285413"/>
              <a:gd name="connsiteX4315" fmla="*/ 4224348 w 7497054"/>
              <a:gd name="connsiteY4315" fmla="*/ 9138989 h 10285413"/>
              <a:gd name="connsiteX4316" fmla="*/ 4241755 w 7497054"/>
              <a:gd name="connsiteY4316" fmla="*/ 9162199 h 10285413"/>
              <a:gd name="connsiteX4317" fmla="*/ 4247558 w 7497054"/>
              <a:gd name="connsiteY4317" fmla="*/ 9179607 h 10285413"/>
              <a:gd name="connsiteX4318" fmla="*/ 4247558 w 7497054"/>
              <a:gd name="connsiteY4318" fmla="*/ 9168002 h 10285413"/>
              <a:gd name="connsiteX4319" fmla="*/ 4241755 w 7497054"/>
              <a:gd name="connsiteY4319" fmla="*/ 9144790 h 10285413"/>
              <a:gd name="connsiteX4320" fmla="*/ 4270769 w 7497054"/>
              <a:gd name="connsiteY4320" fmla="*/ 9185410 h 10285413"/>
              <a:gd name="connsiteX4321" fmla="*/ 4340400 w 7497054"/>
              <a:gd name="connsiteY4321" fmla="*/ 9313069 h 10285413"/>
              <a:gd name="connsiteX4322" fmla="*/ 4375217 w 7497054"/>
              <a:gd name="connsiteY4322" fmla="*/ 9411714 h 10285413"/>
              <a:gd name="connsiteX4323" fmla="*/ 4363612 w 7497054"/>
              <a:gd name="connsiteY4323" fmla="*/ 9388503 h 10285413"/>
              <a:gd name="connsiteX4324" fmla="*/ 4363612 w 7497054"/>
              <a:gd name="connsiteY4324" fmla="*/ 9411714 h 10285413"/>
              <a:gd name="connsiteX4325" fmla="*/ 4421639 w 7497054"/>
              <a:gd name="connsiteY4325" fmla="*/ 9527766 h 10285413"/>
              <a:gd name="connsiteX4326" fmla="*/ 4421639 w 7497054"/>
              <a:gd name="connsiteY4326" fmla="*/ 9550977 h 10285413"/>
              <a:gd name="connsiteX4327" fmla="*/ 4410034 w 7497054"/>
              <a:gd name="connsiteY4327" fmla="*/ 9527766 h 10285413"/>
              <a:gd name="connsiteX4328" fmla="*/ 4410034 w 7497054"/>
              <a:gd name="connsiteY4328" fmla="*/ 9516162 h 10285413"/>
              <a:gd name="connsiteX4329" fmla="*/ 4398427 w 7497054"/>
              <a:gd name="connsiteY4329" fmla="*/ 9516162 h 10285413"/>
              <a:gd name="connsiteX4330" fmla="*/ 4381019 w 7497054"/>
              <a:gd name="connsiteY4330" fmla="*/ 9487147 h 10285413"/>
              <a:gd name="connsiteX4331" fmla="*/ 4340400 w 7497054"/>
              <a:gd name="connsiteY4331" fmla="*/ 9417517 h 10285413"/>
              <a:gd name="connsiteX4332" fmla="*/ 4293979 w 7497054"/>
              <a:gd name="connsiteY4332" fmla="*/ 9336278 h 10285413"/>
              <a:gd name="connsiteX4333" fmla="*/ 4270769 w 7497054"/>
              <a:gd name="connsiteY4333" fmla="*/ 9295660 h 10285413"/>
              <a:gd name="connsiteX4334" fmla="*/ 4259163 w 7497054"/>
              <a:gd name="connsiteY4334" fmla="*/ 9284054 h 10285413"/>
              <a:gd name="connsiteX4335" fmla="*/ 4253360 w 7497054"/>
              <a:gd name="connsiteY4335" fmla="*/ 9255042 h 10285413"/>
              <a:gd name="connsiteX4336" fmla="*/ 4230151 w 7497054"/>
              <a:gd name="connsiteY4336" fmla="*/ 9214424 h 10285413"/>
              <a:gd name="connsiteX4337" fmla="*/ 4212743 w 7497054"/>
              <a:gd name="connsiteY4337" fmla="*/ 9214424 h 10285413"/>
              <a:gd name="connsiteX4338" fmla="*/ 4224348 w 7497054"/>
              <a:gd name="connsiteY4338" fmla="*/ 9202817 h 10285413"/>
              <a:gd name="connsiteX4339" fmla="*/ 4212743 w 7497054"/>
              <a:gd name="connsiteY4339" fmla="*/ 9179607 h 10285413"/>
              <a:gd name="connsiteX4340" fmla="*/ 4189531 w 7497054"/>
              <a:gd name="connsiteY4340" fmla="*/ 9133186 h 10285413"/>
              <a:gd name="connsiteX4341" fmla="*/ 4131504 w 7497054"/>
              <a:gd name="connsiteY4341" fmla="*/ 9017132 h 10285413"/>
              <a:gd name="connsiteX4342" fmla="*/ 4119898 w 7497054"/>
              <a:gd name="connsiteY4342" fmla="*/ 9017132 h 10285413"/>
              <a:gd name="connsiteX4343" fmla="*/ 4108295 w 7497054"/>
              <a:gd name="connsiteY4343" fmla="*/ 9005526 h 10285413"/>
              <a:gd name="connsiteX4344" fmla="*/ 4108295 w 7497054"/>
              <a:gd name="connsiteY4344" fmla="*/ 9028738 h 10285413"/>
              <a:gd name="connsiteX4345" fmla="*/ 4108295 w 7497054"/>
              <a:gd name="connsiteY4345" fmla="*/ 9040344 h 10285413"/>
              <a:gd name="connsiteX4346" fmla="*/ 4108295 w 7497054"/>
              <a:gd name="connsiteY4346" fmla="*/ 9063553 h 10285413"/>
              <a:gd name="connsiteX4347" fmla="*/ 4119898 w 7497054"/>
              <a:gd name="connsiteY4347" fmla="*/ 9075159 h 10285413"/>
              <a:gd name="connsiteX4348" fmla="*/ 4131504 w 7497054"/>
              <a:gd name="connsiteY4348" fmla="*/ 9098371 h 10285413"/>
              <a:gd name="connsiteX4349" fmla="*/ 4131504 w 7497054"/>
              <a:gd name="connsiteY4349" fmla="*/ 9121580 h 10285413"/>
              <a:gd name="connsiteX4350" fmla="*/ 4143110 w 7497054"/>
              <a:gd name="connsiteY4350" fmla="*/ 9098371 h 10285413"/>
              <a:gd name="connsiteX4351" fmla="*/ 4143110 w 7497054"/>
              <a:gd name="connsiteY4351" fmla="*/ 9075159 h 10285413"/>
              <a:gd name="connsiteX4352" fmla="*/ 4154716 w 7497054"/>
              <a:gd name="connsiteY4352" fmla="*/ 9098371 h 10285413"/>
              <a:gd name="connsiteX4353" fmla="*/ 4163420 w 7497054"/>
              <a:gd name="connsiteY4353" fmla="*/ 9118680 h 10285413"/>
              <a:gd name="connsiteX4354" fmla="*/ 4154716 w 7497054"/>
              <a:gd name="connsiteY4354" fmla="*/ 9109975 h 10285413"/>
              <a:gd name="connsiteX4355" fmla="*/ 4143110 w 7497054"/>
              <a:gd name="connsiteY4355" fmla="*/ 9109975 h 10285413"/>
              <a:gd name="connsiteX4356" fmla="*/ 4154716 w 7497054"/>
              <a:gd name="connsiteY4356" fmla="*/ 9127383 h 10285413"/>
              <a:gd name="connsiteX4357" fmla="*/ 4154716 w 7497054"/>
              <a:gd name="connsiteY4357" fmla="*/ 9133186 h 10285413"/>
              <a:gd name="connsiteX4358" fmla="*/ 4154716 w 7497054"/>
              <a:gd name="connsiteY4358" fmla="*/ 9156398 h 10285413"/>
              <a:gd name="connsiteX4359" fmla="*/ 4160518 w 7497054"/>
              <a:gd name="connsiteY4359" fmla="*/ 9173805 h 10285413"/>
              <a:gd name="connsiteX4360" fmla="*/ 4177925 w 7497054"/>
              <a:gd name="connsiteY4360" fmla="*/ 9179607 h 10285413"/>
              <a:gd name="connsiteX4361" fmla="*/ 4189531 w 7497054"/>
              <a:gd name="connsiteY4361" fmla="*/ 9191213 h 10285413"/>
              <a:gd name="connsiteX4362" fmla="*/ 4189531 w 7497054"/>
              <a:gd name="connsiteY4362" fmla="*/ 9214424 h 10285413"/>
              <a:gd name="connsiteX4363" fmla="*/ 4201136 w 7497054"/>
              <a:gd name="connsiteY4363" fmla="*/ 9226027 h 10285413"/>
              <a:gd name="connsiteX4364" fmla="*/ 4189531 w 7497054"/>
              <a:gd name="connsiteY4364" fmla="*/ 9226027 h 10285413"/>
              <a:gd name="connsiteX4365" fmla="*/ 4189531 w 7497054"/>
              <a:gd name="connsiteY4365" fmla="*/ 9237633 h 10285413"/>
              <a:gd name="connsiteX4366" fmla="*/ 4195333 w 7497054"/>
              <a:gd name="connsiteY4366" fmla="*/ 9249239 h 10285413"/>
              <a:gd name="connsiteX4367" fmla="*/ 4212743 w 7497054"/>
              <a:gd name="connsiteY4367" fmla="*/ 9272451 h 10285413"/>
              <a:gd name="connsiteX4368" fmla="*/ 4224348 w 7497054"/>
              <a:gd name="connsiteY4368" fmla="*/ 9272451 h 10285413"/>
              <a:gd name="connsiteX4369" fmla="*/ 4241755 w 7497054"/>
              <a:gd name="connsiteY4369" fmla="*/ 9295660 h 10285413"/>
              <a:gd name="connsiteX4370" fmla="*/ 4259163 w 7497054"/>
              <a:gd name="connsiteY4370" fmla="*/ 9330477 h 10285413"/>
              <a:gd name="connsiteX4371" fmla="*/ 4241755 w 7497054"/>
              <a:gd name="connsiteY4371" fmla="*/ 9307266 h 10285413"/>
              <a:gd name="connsiteX4372" fmla="*/ 4224348 w 7497054"/>
              <a:gd name="connsiteY4372" fmla="*/ 9295660 h 10285413"/>
              <a:gd name="connsiteX4373" fmla="*/ 4235952 w 7497054"/>
              <a:gd name="connsiteY4373" fmla="*/ 9307266 h 10285413"/>
              <a:gd name="connsiteX4374" fmla="*/ 4224348 w 7497054"/>
              <a:gd name="connsiteY4374" fmla="*/ 9318871 h 10285413"/>
              <a:gd name="connsiteX4375" fmla="*/ 4235952 w 7497054"/>
              <a:gd name="connsiteY4375" fmla="*/ 9324674 h 10285413"/>
              <a:gd name="connsiteX4376" fmla="*/ 4247558 w 7497054"/>
              <a:gd name="connsiteY4376" fmla="*/ 9342081 h 10285413"/>
              <a:gd name="connsiteX4377" fmla="*/ 4247558 w 7497054"/>
              <a:gd name="connsiteY4377" fmla="*/ 9365293 h 10285413"/>
              <a:gd name="connsiteX4378" fmla="*/ 4235952 w 7497054"/>
              <a:gd name="connsiteY4378" fmla="*/ 9359490 h 10285413"/>
              <a:gd name="connsiteX4379" fmla="*/ 4235952 w 7497054"/>
              <a:gd name="connsiteY4379" fmla="*/ 9342081 h 10285413"/>
              <a:gd name="connsiteX4380" fmla="*/ 4224348 w 7497054"/>
              <a:gd name="connsiteY4380" fmla="*/ 9330477 h 10285413"/>
              <a:gd name="connsiteX4381" fmla="*/ 4212743 w 7497054"/>
              <a:gd name="connsiteY4381" fmla="*/ 9330477 h 10285413"/>
              <a:gd name="connsiteX4382" fmla="*/ 4177925 w 7497054"/>
              <a:gd name="connsiteY4382" fmla="*/ 9284054 h 10285413"/>
              <a:gd name="connsiteX4383" fmla="*/ 4201136 w 7497054"/>
              <a:gd name="connsiteY4383" fmla="*/ 9318871 h 10285413"/>
              <a:gd name="connsiteX4384" fmla="*/ 4201136 w 7497054"/>
              <a:gd name="connsiteY4384" fmla="*/ 9336278 h 10285413"/>
              <a:gd name="connsiteX4385" fmla="*/ 4224348 w 7497054"/>
              <a:gd name="connsiteY4385" fmla="*/ 9365293 h 10285413"/>
              <a:gd name="connsiteX4386" fmla="*/ 4224348 w 7497054"/>
              <a:gd name="connsiteY4386" fmla="*/ 9411714 h 10285413"/>
              <a:gd name="connsiteX4387" fmla="*/ 4235952 w 7497054"/>
              <a:gd name="connsiteY4387" fmla="*/ 9423320 h 10285413"/>
              <a:gd name="connsiteX4388" fmla="*/ 4247558 w 7497054"/>
              <a:gd name="connsiteY4388" fmla="*/ 9411714 h 10285413"/>
              <a:gd name="connsiteX4389" fmla="*/ 4259163 w 7497054"/>
              <a:gd name="connsiteY4389" fmla="*/ 9423320 h 10285413"/>
              <a:gd name="connsiteX4390" fmla="*/ 4259163 w 7497054"/>
              <a:gd name="connsiteY4390" fmla="*/ 9434923 h 10285413"/>
              <a:gd name="connsiteX4391" fmla="*/ 4282375 w 7497054"/>
              <a:gd name="connsiteY4391" fmla="*/ 9481347 h 10285413"/>
              <a:gd name="connsiteX4392" fmla="*/ 4293979 w 7497054"/>
              <a:gd name="connsiteY4392" fmla="*/ 9492950 h 10285413"/>
              <a:gd name="connsiteX4393" fmla="*/ 4305585 w 7497054"/>
              <a:gd name="connsiteY4393" fmla="*/ 9516162 h 10285413"/>
              <a:gd name="connsiteX4394" fmla="*/ 4305585 w 7497054"/>
              <a:gd name="connsiteY4394" fmla="*/ 9527766 h 10285413"/>
              <a:gd name="connsiteX4395" fmla="*/ 4288178 w 7497054"/>
              <a:gd name="connsiteY4395" fmla="*/ 9516162 h 10285413"/>
              <a:gd name="connsiteX4396" fmla="*/ 4299783 w 7497054"/>
              <a:gd name="connsiteY4396" fmla="*/ 9545176 h 10285413"/>
              <a:gd name="connsiteX4397" fmla="*/ 4328796 w 7497054"/>
              <a:gd name="connsiteY4397" fmla="*/ 9597400 h 10285413"/>
              <a:gd name="connsiteX4398" fmla="*/ 4346204 w 7497054"/>
              <a:gd name="connsiteY4398" fmla="*/ 9620609 h 10285413"/>
              <a:gd name="connsiteX4399" fmla="*/ 4352007 w 7497054"/>
              <a:gd name="connsiteY4399" fmla="*/ 9632215 h 10285413"/>
              <a:gd name="connsiteX4400" fmla="*/ 4357809 w 7497054"/>
              <a:gd name="connsiteY4400" fmla="*/ 9649623 h 10285413"/>
              <a:gd name="connsiteX4401" fmla="*/ 4398427 w 7497054"/>
              <a:gd name="connsiteY4401" fmla="*/ 9736663 h 10285413"/>
              <a:gd name="connsiteX4402" fmla="*/ 4433243 w 7497054"/>
              <a:gd name="connsiteY4402" fmla="*/ 9800493 h 10285413"/>
              <a:gd name="connsiteX4403" fmla="*/ 4450652 w 7497054"/>
              <a:gd name="connsiteY4403" fmla="*/ 9835309 h 10285413"/>
              <a:gd name="connsiteX4404" fmla="*/ 4462257 w 7497054"/>
              <a:gd name="connsiteY4404" fmla="*/ 9852717 h 10285413"/>
              <a:gd name="connsiteX4405" fmla="*/ 4468061 w 7497054"/>
              <a:gd name="connsiteY4405" fmla="*/ 9864322 h 10285413"/>
              <a:gd name="connsiteX4406" fmla="*/ 4468061 w 7497054"/>
              <a:gd name="connsiteY4406" fmla="*/ 9875928 h 10285413"/>
              <a:gd name="connsiteX4407" fmla="*/ 4491270 w 7497054"/>
              <a:gd name="connsiteY4407" fmla="*/ 9899137 h 10285413"/>
              <a:gd name="connsiteX4408" fmla="*/ 4497073 w 7497054"/>
              <a:gd name="connsiteY4408" fmla="*/ 9928152 h 10285413"/>
              <a:gd name="connsiteX4409" fmla="*/ 4497073 w 7497054"/>
              <a:gd name="connsiteY4409" fmla="*/ 9945560 h 10285413"/>
              <a:gd name="connsiteX4410" fmla="*/ 4497073 w 7497054"/>
              <a:gd name="connsiteY4410" fmla="*/ 9962967 h 10285413"/>
              <a:gd name="connsiteX4411" fmla="*/ 4491270 w 7497054"/>
              <a:gd name="connsiteY4411" fmla="*/ 9968770 h 10285413"/>
              <a:gd name="connsiteX4412" fmla="*/ 4502876 w 7497054"/>
              <a:gd name="connsiteY4412" fmla="*/ 9968770 h 10285413"/>
              <a:gd name="connsiteX4413" fmla="*/ 4514480 w 7497054"/>
              <a:gd name="connsiteY4413" fmla="*/ 9968770 h 10285413"/>
              <a:gd name="connsiteX4414" fmla="*/ 4537693 w 7497054"/>
              <a:gd name="connsiteY4414" fmla="*/ 9991982 h 10285413"/>
              <a:gd name="connsiteX4415" fmla="*/ 4572508 w 7497054"/>
              <a:gd name="connsiteY4415" fmla="*/ 10084824 h 10285413"/>
              <a:gd name="connsiteX4416" fmla="*/ 4560903 w 7497054"/>
              <a:gd name="connsiteY4416" fmla="*/ 10084824 h 10285413"/>
              <a:gd name="connsiteX4417" fmla="*/ 4560903 w 7497054"/>
              <a:gd name="connsiteY4417" fmla="*/ 10096428 h 10285413"/>
              <a:gd name="connsiteX4418" fmla="*/ 4572508 w 7497054"/>
              <a:gd name="connsiteY4418" fmla="*/ 10119639 h 10285413"/>
              <a:gd name="connsiteX4419" fmla="*/ 4572508 w 7497054"/>
              <a:gd name="connsiteY4419" fmla="*/ 10125442 h 10285413"/>
              <a:gd name="connsiteX4420" fmla="*/ 4584114 w 7497054"/>
              <a:gd name="connsiteY4420" fmla="*/ 10142851 h 10285413"/>
              <a:gd name="connsiteX4421" fmla="*/ 4618929 w 7497054"/>
              <a:gd name="connsiteY4421" fmla="*/ 10224088 h 10285413"/>
              <a:gd name="connsiteX4422" fmla="*/ 4607324 w 7497054"/>
              <a:gd name="connsiteY4422" fmla="*/ 10212482 h 10285413"/>
              <a:gd name="connsiteX4423" fmla="*/ 4595720 w 7497054"/>
              <a:gd name="connsiteY4423" fmla="*/ 10189271 h 10285413"/>
              <a:gd name="connsiteX4424" fmla="*/ 4572508 w 7497054"/>
              <a:gd name="connsiteY4424" fmla="*/ 10166062 h 10285413"/>
              <a:gd name="connsiteX4425" fmla="*/ 4514480 w 7497054"/>
              <a:gd name="connsiteY4425" fmla="*/ 10073219 h 10285413"/>
              <a:gd name="connsiteX4426" fmla="*/ 4514480 w 7497054"/>
              <a:gd name="connsiteY4426" fmla="*/ 10061612 h 10285413"/>
              <a:gd name="connsiteX4427" fmla="*/ 4514480 w 7497054"/>
              <a:gd name="connsiteY4427" fmla="*/ 10050009 h 10285413"/>
              <a:gd name="connsiteX4428" fmla="*/ 4491270 w 7497054"/>
              <a:gd name="connsiteY4428" fmla="*/ 10026797 h 10285413"/>
              <a:gd name="connsiteX4429" fmla="*/ 4479665 w 7497054"/>
              <a:gd name="connsiteY4429" fmla="*/ 9991982 h 10285413"/>
              <a:gd name="connsiteX4430" fmla="*/ 4468061 w 7497054"/>
              <a:gd name="connsiteY4430" fmla="*/ 9980376 h 10285413"/>
              <a:gd name="connsiteX4431" fmla="*/ 4421639 w 7497054"/>
              <a:gd name="connsiteY4431" fmla="*/ 9887533 h 10285413"/>
              <a:gd name="connsiteX4432" fmla="*/ 4398427 w 7497054"/>
              <a:gd name="connsiteY4432" fmla="*/ 9829506 h 10285413"/>
              <a:gd name="connsiteX4433" fmla="*/ 4398427 w 7497054"/>
              <a:gd name="connsiteY4433" fmla="*/ 9817902 h 10285413"/>
              <a:gd name="connsiteX4434" fmla="*/ 4381019 w 7497054"/>
              <a:gd name="connsiteY4434" fmla="*/ 9812099 h 10285413"/>
              <a:gd name="connsiteX4435" fmla="*/ 4363612 w 7497054"/>
              <a:gd name="connsiteY4435" fmla="*/ 9794690 h 10285413"/>
              <a:gd name="connsiteX4436" fmla="*/ 4357809 w 7497054"/>
              <a:gd name="connsiteY4436" fmla="*/ 9765676 h 10285413"/>
              <a:gd name="connsiteX4437" fmla="*/ 4340400 w 7497054"/>
              <a:gd name="connsiteY4437" fmla="*/ 9748269 h 10285413"/>
              <a:gd name="connsiteX4438" fmla="*/ 4340400 w 7497054"/>
              <a:gd name="connsiteY4438" fmla="*/ 9736663 h 10285413"/>
              <a:gd name="connsiteX4439" fmla="*/ 4328796 w 7497054"/>
              <a:gd name="connsiteY4439" fmla="*/ 9725057 h 10285413"/>
              <a:gd name="connsiteX4440" fmla="*/ 4321833 w 7497054"/>
              <a:gd name="connsiteY4440" fmla="*/ 9722737 h 10285413"/>
              <a:gd name="connsiteX4441" fmla="*/ 4328796 w 7497054"/>
              <a:gd name="connsiteY4441" fmla="*/ 9736663 h 10285413"/>
              <a:gd name="connsiteX4442" fmla="*/ 4352007 w 7497054"/>
              <a:gd name="connsiteY4442" fmla="*/ 9783084 h 10285413"/>
              <a:gd name="connsiteX4443" fmla="*/ 4363612 w 7497054"/>
              <a:gd name="connsiteY4443" fmla="*/ 9817902 h 10285413"/>
              <a:gd name="connsiteX4444" fmla="*/ 4386822 w 7497054"/>
              <a:gd name="connsiteY4444" fmla="*/ 9852717 h 10285413"/>
              <a:gd name="connsiteX4445" fmla="*/ 4410034 w 7497054"/>
              <a:gd name="connsiteY4445" fmla="*/ 9875928 h 10285413"/>
              <a:gd name="connsiteX4446" fmla="*/ 4410034 w 7497054"/>
              <a:gd name="connsiteY4446" fmla="*/ 9887533 h 10285413"/>
              <a:gd name="connsiteX4447" fmla="*/ 4421639 w 7497054"/>
              <a:gd name="connsiteY4447" fmla="*/ 9928152 h 10285413"/>
              <a:gd name="connsiteX4448" fmla="*/ 4444849 w 7497054"/>
              <a:gd name="connsiteY4448" fmla="*/ 9980376 h 10285413"/>
              <a:gd name="connsiteX4449" fmla="*/ 4468061 w 7497054"/>
              <a:gd name="connsiteY4449" fmla="*/ 10015191 h 10285413"/>
              <a:gd name="connsiteX4450" fmla="*/ 4479665 w 7497054"/>
              <a:gd name="connsiteY4450" fmla="*/ 10026797 h 10285413"/>
              <a:gd name="connsiteX4451" fmla="*/ 4433243 w 7497054"/>
              <a:gd name="connsiteY4451" fmla="*/ 9980376 h 10285413"/>
              <a:gd name="connsiteX4452" fmla="*/ 4421639 w 7497054"/>
              <a:gd name="connsiteY4452" fmla="*/ 9962967 h 10285413"/>
              <a:gd name="connsiteX4453" fmla="*/ 4410034 w 7497054"/>
              <a:gd name="connsiteY4453" fmla="*/ 9933955 h 10285413"/>
              <a:gd name="connsiteX4454" fmla="*/ 4398427 w 7497054"/>
              <a:gd name="connsiteY4454" fmla="*/ 9922349 h 10285413"/>
              <a:gd name="connsiteX4455" fmla="*/ 4386822 w 7497054"/>
              <a:gd name="connsiteY4455" fmla="*/ 9910743 h 10285413"/>
              <a:gd name="connsiteX4456" fmla="*/ 4381019 w 7497054"/>
              <a:gd name="connsiteY4456" fmla="*/ 9881730 h 10285413"/>
              <a:gd name="connsiteX4457" fmla="*/ 4363612 w 7497054"/>
              <a:gd name="connsiteY4457" fmla="*/ 9864322 h 10285413"/>
              <a:gd name="connsiteX4458" fmla="*/ 4352007 w 7497054"/>
              <a:gd name="connsiteY4458" fmla="*/ 9852717 h 10285413"/>
              <a:gd name="connsiteX4459" fmla="*/ 4352007 w 7497054"/>
              <a:gd name="connsiteY4459" fmla="*/ 9829506 h 10285413"/>
              <a:gd name="connsiteX4460" fmla="*/ 4346204 w 7497054"/>
              <a:gd name="connsiteY4460" fmla="*/ 9817902 h 10285413"/>
              <a:gd name="connsiteX4461" fmla="*/ 4328796 w 7497054"/>
              <a:gd name="connsiteY4461" fmla="*/ 9794690 h 10285413"/>
              <a:gd name="connsiteX4462" fmla="*/ 4322993 w 7497054"/>
              <a:gd name="connsiteY4462" fmla="*/ 9771479 h 10285413"/>
              <a:gd name="connsiteX4463" fmla="*/ 4317190 w 7497054"/>
              <a:gd name="connsiteY4463" fmla="*/ 9759875 h 10285413"/>
              <a:gd name="connsiteX4464" fmla="*/ 4311388 w 7497054"/>
              <a:gd name="connsiteY4464" fmla="*/ 9754072 h 10285413"/>
              <a:gd name="connsiteX4465" fmla="*/ 4293979 w 7497054"/>
              <a:gd name="connsiteY4465" fmla="*/ 9748269 h 10285413"/>
              <a:gd name="connsiteX4466" fmla="*/ 4282375 w 7497054"/>
              <a:gd name="connsiteY4466" fmla="*/ 9725057 h 10285413"/>
              <a:gd name="connsiteX4467" fmla="*/ 4282375 w 7497054"/>
              <a:gd name="connsiteY4467" fmla="*/ 9713452 h 10285413"/>
              <a:gd name="connsiteX4468" fmla="*/ 4282375 w 7497054"/>
              <a:gd name="connsiteY4468" fmla="*/ 9701848 h 10285413"/>
              <a:gd name="connsiteX4469" fmla="*/ 4276570 w 7497054"/>
              <a:gd name="connsiteY4469" fmla="*/ 9690242 h 10285413"/>
              <a:gd name="connsiteX4470" fmla="*/ 4264966 w 7497054"/>
              <a:gd name="connsiteY4470" fmla="*/ 9672833 h 10285413"/>
              <a:gd name="connsiteX4471" fmla="*/ 4259163 w 7497054"/>
              <a:gd name="connsiteY4471" fmla="*/ 9655426 h 10285413"/>
              <a:gd name="connsiteX4472" fmla="*/ 4247558 w 7497054"/>
              <a:gd name="connsiteY4472" fmla="*/ 9655426 h 10285413"/>
              <a:gd name="connsiteX4473" fmla="*/ 4241755 w 7497054"/>
              <a:gd name="connsiteY4473" fmla="*/ 9649623 h 10285413"/>
              <a:gd name="connsiteX4474" fmla="*/ 4235952 w 7497054"/>
              <a:gd name="connsiteY4474" fmla="*/ 9643820 h 10285413"/>
              <a:gd name="connsiteX4475" fmla="*/ 4247558 w 7497054"/>
              <a:gd name="connsiteY4475" fmla="*/ 9643820 h 10285413"/>
              <a:gd name="connsiteX4476" fmla="*/ 4241755 w 7497054"/>
              <a:gd name="connsiteY4476" fmla="*/ 9632215 h 10285413"/>
              <a:gd name="connsiteX4477" fmla="*/ 4235952 w 7497054"/>
              <a:gd name="connsiteY4477" fmla="*/ 9620609 h 10285413"/>
              <a:gd name="connsiteX4478" fmla="*/ 4224348 w 7497054"/>
              <a:gd name="connsiteY4478" fmla="*/ 9603203 h 10285413"/>
              <a:gd name="connsiteX4479" fmla="*/ 4218545 w 7497054"/>
              <a:gd name="connsiteY4479" fmla="*/ 9585793 h 10285413"/>
              <a:gd name="connsiteX4480" fmla="*/ 4212743 w 7497054"/>
              <a:gd name="connsiteY4480" fmla="*/ 9574188 h 10285413"/>
              <a:gd name="connsiteX4481" fmla="*/ 4201136 w 7497054"/>
              <a:gd name="connsiteY4481" fmla="*/ 9562584 h 10285413"/>
              <a:gd name="connsiteX4482" fmla="*/ 4189531 w 7497054"/>
              <a:gd name="connsiteY4482" fmla="*/ 9545176 h 10285413"/>
              <a:gd name="connsiteX4483" fmla="*/ 4177925 w 7497054"/>
              <a:gd name="connsiteY4483" fmla="*/ 9539373 h 10285413"/>
              <a:gd name="connsiteX4484" fmla="*/ 4177925 w 7497054"/>
              <a:gd name="connsiteY4484" fmla="*/ 9527766 h 10285413"/>
              <a:gd name="connsiteX4485" fmla="*/ 4166321 w 7497054"/>
              <a:gd name="connsiteY4485" fmla="*/ 9527766 h 10285413"/>
              <a:gd name="connsiteX4486" fmla="*/ 4154716 w 7497054"/>
              <a:gd name="connsiteY4486" fmla="*/ 9481347 h 10285413"/>
              <a:gd name="connsiteX4487" fmla="*/ 4143110 w 7497054"/>
              <a:gd name="connsiteY4487" fmla="*/ 9469741 h 10285413"/>
              <a:gd name="connsiteX4488" fmla="*/ 4119898 w 7497054"/>
              <a:gd name="connsiteY4488" fmla="*/ 9434923 h 10285413"/>
              <a:gd name="connsiteX4489" fmla="*/ 4108295 w 7497054"/>
              <a:gd name="connsiteY4489" fmla="*/ 9423320 h 10285413"/>
              <a:gd name="connsiteX4490" fmla="*/ 4119898 w 7497054"/>
              <a:gd name="connsiteY4490" fmla="*/ 9417517 h 10285413"/>
              <a:gd name="connsiteX4491" fmla="*/ 4114097 w 7497054"/>
              <a:gd name="connsiteY4491" fmla="*/ 9411714 h 10285413"/>
              <a:gd name="connsiteX4492" fmla="*/ 4096689 w 7497054"/>
              <a:gd name="connsiteY4492" fmla="*/ 9400108 h 10285413"/>
              <a:gd name="connsiteX4493" fmla="*/ 4085083 w 7497054"/>
              <a:gd name="connsiteY4493" fmla="*/ 9400108 h 10285413"/>
              <a:gd name="connsiteX4494" fmla="*/ 4085083 w 7497054"/>
              <a:gd name="connsiteY4494" fmla="*/ 9411714 h 10285413"/>
              <a:gd name="connsiteX4495" fmla="*/ 4096689 w 7497054"/>
              <a:gd name="connsiteY4495" fmla="*/ 9423320 h 10285413"/>
              <a:gd name="connsiteX4496" fmla="*/ 4102492 w 7497054"/>
              <a:gd name="connsiteY4496" fmla="*/ 9452333 h 10285413"/>
              <a:gd name="connsiteX4497" fmla="*/ 4108295 w 7497054"/>
              <a:gd name="connsiteY4497" fmla="*/ 9469741 h 10285413"/>
              <a:gd name="connsiteX4498" fmla="*/ 4119898 w 7497054"/>
              <a:gd name="connsiteY4498" fmla="*/ 9481347 h 10285413"/>
              <a:gd name="connsiteX4499" fmla="*/ 4125701 w 7497054"/>
              <a:gd name="connsiteY4499" fmla="*/ 9475544 h 10285413"/>
              <a:gd name="connsiteX4500" fmla="*/ 4131504 w 7497054"/>
              <a:gd name="connsiteY4500" fmla="*/ 9469741 h 10285413"/>
              <a:gd name="connsiteX4501" fmla="*/ 4137307 w 7497054"/>
              <a:gd name="connsiteY4501" fmla="*/ 9475544 h 10285413"/>
              <a:gd name="connsiteX4502" fmla="*/ 4137307 w 7497054"/>
              <a:gd name="connsiteY4502" fmla="*/ 9510359 h 10285413"/>
              <a:gd name="connsiteX4503" fmla="*/ 4154716 w 7497054"/>
              <a:gd name="connsiteY4503" fmla="*/ 9550977 h 10285413"/>
              <a:gd name="connsiteX4504" fmla="*/ 4154716 w 7497054"/>
              <a:gd name="connsiteY4504" fmla="*/ 9562584 h 10285413"/>
              <a:gd name="connsiteX4505" fmla="*/ 4131504 w 7497054"/>
              <a:gd name="connsiteY4505" fmla="*/ 9516162 h 10285413"/>
              <a:gd name="connsiteX4506" fmla="*/ 4119898 w 7497054"/>
              <a:gd name="connsiteY4506" fmla="*/ 9516162 h 10285413"/>
              <a:gd name="connsiteX4507" fmla="*/ 4108295 w 7497054"/>
              <a:gd name="connsiteY4507" fmla="*/ 9516162 h 10285413"/>
              <a:gd name="connsiteX4508" fmla="*/ 4102492 w 7497054"/>
              <a:gd name="connsiteY4508" fmla="*/ 9498754 h 10285413"/>
              <a:gd name="connsiteX4509" fmla="*/ 4096689 w 7497054"/>
              <a:gd name="connsiteY4509" fmla="*/ 9481347 h 10285413"/>
              <a:gd name="connsiteX4510" fmla="*/ 4085083 w 7497054"/>
              <a:gd name="connsiteY4510" fmla="*/ 9458135 h 10285413"/>
              <a:gd name="connsiteX4511" fmla="*/ 4085083 w 7497054"/>
              <a:gd name="connsiteY4511" fmla="*/ 9434923 h 10285413"/>
              <a:gd name="connsiteX4512" fmla="*/ 4073478 w 7497054"/>
              <a:gd name="connsiteY4512" fmla="*/ 9423320 h 10285413"/>
              <a:gd name="connsiteX4513" fmla="*/ 4050268 w 7497054"/>
              <a:gd name="connsiteY4513" fmla="*/ 9411714 h 10285413"/>
              <a:gd name="connsiteX4514" fmla="*/ 4061872 w 7497054"/>
              <a:gd name="connsiteY4514" fmla="*/ 9411714 h 10285413"/>
              <a:gd name="connsiteX4515" fmla="*/ 4073478 w 7497054"/>
              <a:gd name="connsiteY4515" fmla="*/ 9411714 h 10285413"/>
              <a:gd name="connsiteX4516" fmla="*/ 4067675 w 7497054"/>
              <a:gd name="connsiteY4516" fmla="*/ 9400108 h 10285413"/>
              <a:gd name="connsiteX4517" fmla="*/ 4061872 w 7497054"/>
              <a:gd name="connsiteY4517" fmla="*/ 9388503 h 10285413"/>
              <a:gd name="connsiteX4518" fmla="*/ 4050268 w 7497054"/>
              <a:gd name="connsiteY4518" fmla="*/ 9376897 h 10285413"/>
              <a:gd name="connsiteX4519" fmla="*/ 4027057 w 7497054"/>
              <a:gd name="connsiteY4519" fmla="*/ 9353687 h 10285413"/>
              <a:gd name="connsiteX4520" fmla="*/ 4015451 w 7497054"/>
              <a:gd name="connsiteY4520" fmla="*/ 9353687 h 10285413"/>
              <a:gd name="connsiteX4521" fmla="*/ 4015451 w 7497054"/>
              <a:gd name="connsiteY4521" fmla="*/ 9342081 h 10285413"/>
              <a:gd name="connsiteX4522" fmla="*/ 3992241 w 7497054"/>
              <a:gd name="connsiteY4522" fmla="*/ 9307266 h 10285413"/>
              <a:gd name="connsiteX4523" fmla="*/ 3992241 w 7497054"/>
              <a:gd name="connsiteY4523" fmla="*/ 9284054 h 10285413"/>
              <a:gd name="connsiteX4524" fmla="*/ 3969030 w 7497054"/>
              <a:gd name="connsiteY4524" fmla="*/ 9272451 h 10285413"/>
              <a:gd name="connsiteX4525" fmla="*/ 3980635 w 7497054"/>
              <a:gd name="connsiteY4525" fmla="*/ 9318871 h 10285413"/>
              <a:gd name="connsiteX4526" fmla="*/ 3992241 w 7497054"/>
              <a:gd name="connsiteY4526" fmla="*/ 9342081 h 10285413"/>
              <a:gd name="connsiteX4527" fmla="*/ 4009648 w 7497054"/>
              <a:gd name="connsiteY4527" fmla="*/ 9365293 h 10285413"/>
              <a:gd name="connsiteX4528" fmla="*/ 4027057 w 7497054"/>
              <a:gd name="connsiteY4528" fmla="*/ 9388503 h 10285413"/>
              <a:gd name="connsiteX4529" fmla="*/ 4038662 w 7497054"/>
              <a:gd name="connsiteY4529" fmla="*/ 9411714 h 10285413"/>
              <a:gd name="connsiteX4530" fmla="*/ 4050268 w 7497054"/>
              <a:gd name="connsiteY4530" fmla="*/ 9434923 h 10285413"/>
              <a:gd name="connsiteX4531" fmla="*/ 4056071 w 7497054"/>
              <a:gd name="connsiteY4531" fmla="*/ 9458135 h 10285413"/>
              <a:gd name="connsiteX4532" fmla="*/ 4073478 w 7497054"/>
              <a:gd name="connsiteY4532" fmla="*/ 9481347 h 10285413"/>
              <a:gd name="connsiteX4533" fmla="*/ 4085083 w 7497054"/>
              <a:gd name="connsiteY4533" fmla="*/ 9504557 h 10285413"/>
              <a:gd name="connsiteX4534" fmla="*/ 4096689 w 7497054"/>
              <a:gd name="connsiteY4534" fmla="*/ 9516162 h 10285413"/>
              <a:gd name="connsiteX4535" fmla="*/ 4096689 w 7497054"/>
              <a:gd name="connsiteY4535" fmla="*/ 9527766 h 10285413"/>
              <a:gd name="connsiteX4536" fmla="*/ 4085083 w 7497054"/>
              <a:gd name="connsiteY4536" fmla="*/ 9527766 h 10285413"/>
              <a:gd name="connsiteX4537" fmla="*/ 4073478 w 7497054"/>
              <a:gd name="connsiteY4537" fmla="*/ 9504557 h 10285413"/>
              <a:gd name="connsiteX4538" fmla="*/ 4061872 w 7497054"/>
              <a:gd name="connsiteY4538" fmla="*/ 9498754 h 10285413"/>
              <a:gd name="connsiteX4539" fmla="*/ 4061872 w 7497054"/>
              <a:gd name="connsiteY4539" fmla="*/ 9481347 h 10285413"/>
              <a:gd name="connsiteX4540" fmla="*/ 4027057 w 7497054"/>
              <a:gd name="connsiteY4540" fmla="*/ 9411714 h 10285413"/>
              <a:gd name="connsiteX4541" fmla="*/ 4015451 w 7497054"/>
              <a:gd name="connsiteY4541" fmla="*/ 9394305 h 10285413"/>
              <a:gd name="connsiteX4542" fmla="*/ 4015451 w 7497054"/>
              <a:gd name="connsiteY4542" fmla="*/ 9388503 h 10285413"/>
              <a:gd name="connsiteX4543" fmla="*/ 3992241 w 7497054"/>
              <a:gd name="connsiteY4543" fmla="*/ 9376897 h 10285413"/>
              <a:gd name="connsiteX4544" fmla="*/ 4003845 w 7497054"/>
              <a:gd name="connsiteY4544" fmla="*/ 9388503 h 10285413"/>
              <a:gd name="connsiteX4545" fmla="*/ 4015451 w 7497054"/>
              <a:gd name="connsiteY4545" fmla="*/ 9423320 h 10285413"/>
              <a:gd name="connsiteX4546" fmla="*/ 4015451 w 7497054"/>
              <a:gd name="connsiteY4546" fmla="*/ 9434923 h 10285413"/>
              <a:gd name="connsiteX4547" fmla="*/ 4027057 w 7497054"/>
              <a:gd name="connsiteY4547" fmla="*/ 9446530 h 10285413"/>
              <a:gd name="connsiteX4548" fmla="*/ 4050268 w 7497054"/>
              <a:gd name="connsiteY4548" fmla="*/ 9492950 h 10285413"/>
              <a:gd name="connsiteX4549" fmla="*/ 4096689 w 7497054"/>
              <a:gd name="connsiteY4549" fmla="*/ 9585793 h 10285413"/>
              <a:gd name="connsiteX4550" fmla="*/ 4189531 w 7497054"/>
              <a:gd name="connsiteY4550" fmla="*/ 9771479 h 10285413"/>
              <a:gd name="connsiteX4551" fmla="*/ 4189531 w 7497054"/>
              <a:gd name="connsiteY4551" fmla="*/ 9783084 h 10285413"/>
              <a:gd name="connsiteX4552" fmla="*/ 4189531 w 7497054"/>
              <a:gd name="connsiteY4552" fmla="*/ 9794690 h 10285413"/>
              <a:gd name="connsiteX4553" fmla="*/ 4183728 w 7497054"/>
              <a:gd name="connsiteY4553" fmla="*/ 9812099 h 10285413"/>
              <a:gd name="connsiteX4554" fmla="*/ 4201136 w 7497054"/>
              <a:gd name="connsiteY4554" fmla="*/ 9806296 h 10285413"/>
              <a:gd name="connsiteX4555" fmla="*/ 4224348 w 7497054"/>
              <a:gd name="connsiteY4555" fmla="*/ 9829506 h 10285413"/>
              <a:gd name="connsiteX4556" fmla="*/ 4247558 w 7497054"/>
              <a:gd name="connsiteY4556" fmla="*/ 9864322 h 10285413"/>
              <a:gd name="connsiteX4557" fmla="*/ 4282375 w 7497054"/>
              <a:gd name="connsiteY4557" fmla="*/ 9957164 h 10285413"/>
              <a:gd name="connsiteX4558" fmla="*/ 4270769 w 7497054"/>
              <a:gd name="connsiteY4558" fmla="*/ 9939755 h 10285413"/>
              <a:gd name="connsiteX4559" fmla="*/ 4259163 w 7497054"/>
              <a:gd name="connsiteY4559" fmla="*/ 9922349 h 10285413"/>
              <a:gd name="connsiteX4560" fmla="*/ 4247558 w 7497054"/>
              <a:gd name="connsiteY4560" fmla="*/ 9922349 h 10285413"/>
              <a:gd name="connsiteX4561" fmla="*/ 4259163 w 7497054"/>
              <a:gd name="connsiteY4561" fmla="*/ 9939755 h 10285413"/>
              <a:gd name="connsiteX4562" fmla="*/ 4259163 w 7497054"/>
              <a:gd name="connsiteY4562" fmla="*/ 9945560 h 10285413"/>
              <a:gd name="connsiteX4563" fmla="*/ 4264966 w 7497054"/>
              <a:gd name="connsiteY4563" fmla="*/ 9957164 h 10285413"/>
              <a:gd name="connsiteX4564" fmla="*/ 4276570 w 7497054"/>
              <a:gd name="connsiteY4564" fmla="*/ 9986179 h 10285413"/>
              <a:gd name="connsiteX4565" fmla="*/ 4293979 w 7497054"/>
              <a:gd name="connsiteY4565" fmla="*/ 10003585 h 10285413"/>
              <a:gd name="connsiteX4566" fmla="*/ 4317190 w 7497054"/>
              <a:gd name="connsiteY4566" fmla="*/ 10026797 h 10285413"/>
              <a:gd name="connsiteX4567" fmla="*/ 4317190 w 7497054"/>
              <a:gd name="connsiteY4567" fmla="*/ 10050009 h 10285413"/>
              <a:gd name="connsiteX4568" fmla="*/ 4317190 w 7497054"/>
              <a:gd name="connsiteY4568" fmla="*/ 10061612 h 10285413"/>
              <a:gd name="connsiteX4569" fmla="*/ 4305585 w 7497054"/>
              <a:gd name="connsiteY4569" fmla="*/ 10061612 h 10285413"/>
              <a:gd name="connsiteX4570" fmla="*/ 4305585 w 7497054"/>
              <a:gd name="connsiteY4570" fmla="*/ 10055809 h 10285413"/>
              <a:gd name="connsiteX4571" fmla="*/ 4299783 w 7497054"/>
              <a:gd name="connsiteY4571" fmla="*/ 10044206 h 10285413"/>
              <a:gd name="connsiteX4572" fmla="*/ 4282375 w 7497054"/>
              <a:gd name="connsiteY4572" fmla="*/ 10038401 h 10285413"/>
              <a:gd name="connsiteX4573" fmla="*/ 4270769 w 7497054"/>
              <a:gd name="connsiteY4573" fmla="*/ 10009389 h 10285413"/>
              <a:gd name="connsiteX4574" fmla="*/ 4270769 w 7497054"/>
              <a:gd name="connsiteY4574" fmla="*/ 9991982 h 10285413"/>
              <a:gd name="connsiteX4575" fmla="*/ 4264966 w 7497054"/>
              <a:gd name="connsiteY4575" fmla="*/ 9986179 h 10285413"/>
              <a:gd name="connsiteX4576" fmla="*/ 4247558 w 7497054"/>
              <a:gd name="connsiteY4576" fmla="*/ 9968770 h 10285413"/>
              <a:gd name="connsiteX4577" fmla="*/ 4212743 w 7497054"/>
              <a:gd name="connsiteY4577" fmla="*/ 9910743 h 10285413"/>
              <a:gd name="connsiteX4578" fmla="*/ 4177925 w 7497054"/>
              <a:gd name="connsiteY4578" fmla="*/ 9841111 h 10285413"/>
              <a:gd name="connsiteX4579" fmla="*/ 4166321 w 7497054"/>
              <a:gd name="connsiteY4579" fmla="*/ 9829506 h 10285413"/>
              <a:gd name="connsiteX4580" fmla="*/ 4154716 w 7497054"/>
              <a:gd name="connsiteY4580" fmla="*/ 9800493 h 10285413"/>
              <a:gd name="connsiteX4581" fmla="*/ 4137307 w 7497054"/>
              <a:gd name="connsiteY4581" fmla="*/ 9765676 h 10285413"/>
              <a:gd name="connsiteX4582" fmla="*/ 4131504 w 7497054"/>
              <a:gd name="connsiteY4582" fmla="*/ 9754072 h 10285413"/>
              <a:gd name="connsiteX4583" fmla="*/ 4125701 w 7497054"/>
              <a:gd name="connsiteY4583" fmla="*/ 9736663 h 10285413"/>
              <a:gd name="connsiteX4584" fmla="*/ 4108295 w 7497054"/>
              <a:gd name="connsiteY4584" fmla="*/ 9701848 h 10285413"/>
              <a:gd name="connsiteX4585" fmla="*/ 4096689 w 7497054"/>
              <a:gd name="connsiteY4585" fmla="*/ 9672833 h 10285413"/>
              <a:gd name="connsiteX4586" fmla="*/ 4073478 w 7497054"/>
              <a:gd name="connsiteY4586" fmla="*/ 9643820 h 10285413"/>
              <a:gd name="connsiteX4587" fmla="*/ 4061872 w 7497054"/>
              <a:gd name="connsiteY4587" fmla="*/ 9638018 h 10285413"/>
              <a:gd name="connsiteX4588" fmla="*/ 4056071 w 7497054"/>
              <a:gd name="connsiteY4588" fmla="*/ 9620609 h 10285413"/>
              <a:gd name="connsiteX4589" fmla="*/ 4050268 w 7497054"/>
              <a:gd name="connsiteY4589" fmla="*/ 9603203 h 10285413"/>
              <a:gd name="connsiteX4590" fmla="*/ 4044465 w 7497054"/>
              <a:gd name="connsiteY4590" fmla="*/ 9591596 h 10285413"/>
              <a:gd name="connsiteX4591" fmla="*/ 4038662 w 7497054"/>
              <a:gd name="connsiteY4591" fmla="*/ 9574188 h 10285413"/>
              <a:gd name="connsiteX4592" fmla="*/ 4015451 w 7497054"/>
              <a:gd name="connsiteY4592" fmla="*/ 9550977 h 10285413"/>
              <a:gd name="connsiteX4593" fmla="*/ 4003845 w 7497054"/>
              <a:gd name="connsiteY4593" fmla="*/ 9539373 h 10285413"/>
              <a:gd name="connsiteX4594" fmla="*/ 4015451 w 7497054"/>
              <a:gd name="connsiteY4594" fmla="*/ 9574188 h 10285413"/>
              <a:gd name="connsiteX4595" fmla="*/ 4032860 w 7497054"/>
              <a:gd name="connsiteY4595" fmla="*/ 9591596 h 10285413"/>
              <a:gd name="connsiteX4596" fmla="*/ 4038662 w 7497054"/>
              <a:gd name="connsiteY4596" fmla="*/ 9597400 h 10285413"/>
              <a:gd name="connsiteX4597" fmla="*/ 4038662 w 7497054"/>
              <a:gd name="connsiteY4597" fmla="*/ 9609003 h 10285413"/>
              <a:gd name="connsiteX4598" fmla="*/ 4044465 w 7497054"/>
              <a:gd name="connsiteY4598" fmla="*/ 9638018 h 10285413"/>
              <a:gd name="connsiteX4599" fmla="*/ 4061872 w 7497054"/>
              <a:gd name="connsiteY4599" fmla="*/ 9667030 h 10285413"/>
              <a:gd name="connsiteX4600" fmla="*/ 4108295 w 7497054"/>
              <a:gd name="connsiteY4600" fmla="*/ 9736663 h 10285413"/>
              <a:gd name="connsiteX4601" fmla="*/ 4108295 w 7497054"/>
              <a:gd name="connsiteY4601" fmla="*/ 9748269 h 10285413"/>
              <a:gd name="connsiteX4602" fmla="*/ 4108295 w 7497054"/>
              <a:gd name="connsiteY4602" fmla="*/ 9759875 h 10285413"/>
              <a:gd name="connsiteX4603" fmla="*/ 4119898 w 7497054"/>
              <a:gd name="connsiteY4603" fmla="*/ 9783084 h 10285413"/>
              <a:gd name="connsiteX4604" fmla="*/ 4166321 w 7497054"/>
              <a:gd name="connsiteY4604" fmla="*/ 9864322 h 10285413"/>
              <a:gd name="connsiteX4605" fmla="*/ 4154716 w 7497054"/>
              <a:gd name="connsiteY4605" fmla="*/ 9864322 h 10285413"/>
              <a:gd name="connsiteX4606" fmla="*/ 4096689 w 7497054"/>
              <a:gd name="connsiteY4606" fmla="*/ 9736663 h 10285413"/>
              <a:gd name="connsiteX4607" fmla="*/ 4085083 w 7497054"/>
              <a:gd name="connsiteY4607" fmla="*/ 9736663 h 10285413"/>
              <a:gd name="connsiteX4608" fmla="*/ 4079280 w 7497054"/>
              <a:gd name="connsiteY4608" fmla="*/ 9730860 h 10285413"/>
              <a:gd name="connsiteX4609" fmla="*/ 4073478 w 7497054"/>
              <a:gd name="connsiteY4609" fmla="*/ 9725057 h 10285413"/>
              <a:gd name="connsiteX4610" fmla="*/ 4073478 w 7497054"/>
              <a:gd name="connsiteY4610" fmla="*/ 9701848 h 10285413"/>
              <a:gd name="connsiteX4611" fmla="*/ 4032860 w 7497054"/>
              <a:gd name="connsiteY4611" fmla="*/ 9649623 h 10285413"/>
              <a:gd name="connsiteX4612" fmla="*/ 4015451 w 7497054"/>
              <a:gd name="connsiteY4612" fmla="*/ 9614806 h 10285413"/>
              <a:gd name="connsiteX4613" fmla="*/ 4015451 w 7497054"/>
              <a:gd name="connsiteY4613" fmla="*/ 9603203 h 10285413"/>
              <a:gd name="connsiteX4614" fmla="*/ 4003845 w 7497054"/>
              <a:gd name="connsiteY4614" fmla="*/ 9591596 h 10285413"/>
              <a:gd name="connsiteX4615" fmla="*/ 3992241 w 7497054"/>
              <a:gd name="connsiteY4615" fmla="*/ 9579991 h 10285413"/>
              <a:gd name="connsiteX4616" fmla="*/ 3992241 w 7497054"/>
              <a:gd name="connsiteY4616" fmla="*/ 9574188 h 10285413"/>
              <a:gd name="connsiteX4617" fmla="*/ 3980635 w 7497054"/>
              <a:gd name="connsiteY4617" fmla="*/ 9550977 h 10285413"/>
              <a:gd name="connsiteX4618" fmla="*/ 3980635 w 7497054"/>
              <a:gd name="connsiteY4618" fmla="*/ 9562584 h 10285413"/>
              <a:gd name="connsiteX4619" fmla="*/ 3974833 w 7497054"/>
              <a:gd name="connsiteY4619" fmla="*/ 9550977 h 10285413"/>
              <a:gd name="connsiteX4620" fmla="*/ 3969030 w 7497054"/>
              <a:gd name="connsiteY4620" fmla="*/ 9527766 h 10285413"/>
              <a:gd name="connsiteX4621" fmla="*/ 3957424 w 7497054"/>
              <a:gd name="connsiteY4621" fmla="*/ 9504557 h 10285413"/>
              <a:gd name="connsiteX4622" fmla="*/ 3945818 w 7497054"/>
              <a:gd name="connsiteY4622" fmla="*/ 9492950 h 10285413"/>
              <a:gd name="connsiteX4623" fmla="*/ 3934213 w 7497054"/>
              <a:gd name="connsiteY4623" fmla="*/ 9458135 h 10285413"/>
              <a:gd name="connsiteX4624" fmla="*/ 3934213 w 7497054"/>
              <a:gd name="connsiteY4624" fmla="*/ 9446530 h 10285413"/>
              <a:gd name="connsiteX4625" fmla="*/ 3887791 w 7497054"/>
              <a:gd name="connsiteY4625" fmla="*/ 9400108 h 10285413"/>
              <a:gd name="connsiteX4626" fmla="*/ 3881988 w 7497054"/>
              <a:gd name="connsiteY4626" fmla="*/ 9388503 h 10285413"/>
              <a:gd name="connsiteX4627" fmla="*/ 3864582 w 7497054"/>
              <a:gd name="connsiteY4627" fmla="*/ 9365293 h 10285413"/>
              <a:gd name="connsiteX4628" fmla="*/ 3841372 w 7497054"/>
              <a:gd name="connsiteY4628" fmla="*/ 9318871 h 10285413"/>
              <a:gd name="connsiteX4629" fmla="*/ 3829765 w 7497054"/>
              <a:gd name="connsiteY4629" fmla="*/ 9295660 h 10285413"/>
              <a:gd name="connsiteX4630" fmla="*/ 3823962 w 7497054"/>
              <a:gd name="connsiteY4630" fmla="*/ 9289857 h 10285413"/>
              <a:gd name="connsiteX4631" fmla="*/ 3806555 w 7497054"/>
              <a:gd name="connsiteY4631" fmla="*/ 9272451 h 10285413"/>
              <a:gd name="connsiteX4632" fmla="*/ 3806555 w 7497054"/>
              <a:gd name="connsiteY4632" fmla="*/ 9260844 h 10285413"/>
              <a:gd name="connsiteX4633" fmla="*/ 3794950 w 7497054"/>
              <a:gd name="connsiteY4633" fmla="*/ 9249239 h 10285413"/>
              <a:gd name="connsiteX4634" fmla="*/ 3780822 w 7497054"/>
              <a:gd name="connsiteY4634" fmla="*/ 9245874 h 10285413"/>
              <a:gd name="connsiteX4635" fmla="*/ 3783346 w 7497054"/>
              <a:gd name="connsiteY4635" fmla="*/ 9249239 h 10285413"/>
              <a:gd name="connsiteX4636" fmla="*/ 3783346 w 7497054"/>
              <a:gd name="connsiteY4636" fmla="*/ 9260844 h 10285413"/>
              <a:gd name="connsiteX4637" fmla="*/ 3771740 w 7497054"/>
              <a:gd name="connsiteY4637" fmla="*/ 9260844 h 10285413"/>
              <a:gd name="connsiteX4638" fmla="*/ 3760135 w 7497054"/>
              <a:gd name="connsiteY4638" fmla="*/ 9260844 h 10285413"/>
              <a:gd name="connsiteX4639" fmla="*/ 3760135 w 7497054"/>
              <a:gd name="connsiteY4639" fmla="*/ 9249239 h 10285413"/>
              <a:gd name="connsiteX4640" fmla="*/ 3748528 w 7497054"/>
              <a:gd name="connsiteY4640" fmla="*/ 9249239 h 10285413"/>
              <a:gd name="connsiteX4641" fmla="*/ 3748528 w 7497054"/>
              <a:gd name="connsiteY4641" fmla="*/ 9237633 h 10285413"/>
              <a:gd name="connsiteX4642" fmla="*/ 3742726 w 7497054"/>
              <a:gd name="connsiteY4642" fmla="*/ 9220225 h 10285413"/>
              <a:gd name="connsiteX4643" fmla="*/ 3725318 w 7497054"/>
              <a:gd name="connsiteY4643" fmla="*/ 9202817 h 10285413"/>
              <a:gd name="connsiteX4644" fmla="*/ 3725318 w 7497054"/>
              <a:gd name="connsiteY4644" fmla="*/ 9185410 h 10285413"/>
              <a:gd name="connsiteX4645" fmla="*/ 3713713 w 7497054"/>
              <a:gd name="connsiteY4645" fmla="*/ 9162199 h 10285413"/>
              <a:gd name="connsiteX4646" fmla="*/ 3684699 w 7497054"/>
              <a:gd name="connsiteY4646" fmla="*/ 9115778 h 10285413"/>
              <a:gd name="connsiteX4647" fmla="*/ 3655686 w 7497054"/>
              <a:gd name="connsiteY4647" fmla="*/ 9057751 h 10285413"/>
              <a:gd name="connsiteX4648" fmla="*/ 3638276 w 7497054"/>
              <a:gd name="connsiteY4648" fmla="*/ 9011329 h 10285413"/>
              <a:gd name="connsiteX4649" fmla="*/ 3632474 w 7497054"/>
              <a:gd name="connsiteY4649" fmla="*/ 8993922 h 10285413"/>
              <a:gd name="connsiteX4650" fmla="*/ 3626672 w 7497054"/>
              <a:gd name="connsiteY4650" fmla="*/ 8970711 h 10285413"/>
              <a:gd name="connsiteX4651" fmla="*/ 3609264 w 7497054"/>
              <a:gd name="connsiteY4651" fmla="*/ 8947499 h 10285413"/>
              <a:gd name="connsiteX4652" fmla="*/ 3591856 w 7497054"/>
              <a:gd name="connsiteY4652" fmla="*/ 8930092 h 10285413"/>
              <a:gd name="connsiteX4653" fmla="*/ 3586054 w 7497054"/>
              <a:gd name="connsiteY4653" fmla="*/ 8924290 h 10285413"/>
              <a:gd name="connsiteX4654" fmla="*/ 3574447 w 7497054"/>
              <a:gd name="connsiteY4654" fmla="*/ 8901080 h 10285413"/>
              <a:gd name="connsiteX4655" fmla="*/ 3568646 w 7497054"/>
              <a:gd name="connsiteY4655" fmla="*/ 8883671 h 10285413"/>
              <a:gd name="connsiteX4656" fmla="*/ 3562844 w 7497054"/>
              <a:gd name="connsiteY4656" fmla="*/ 8860461 h 10285413"/>
              <a:gd name="connsiteX4657" fmla="*/ 3562844 w 7497054"/>
              <a:gd name="connsiteY4657" fmla="*/ 8854658 h 10285413"/>
              <a:gd name="connsiteX4658" fmla="*/ 3551237 w 7497054"/>
              <a:gd name="connsiteY4658" fmla="*/ 8889473 h 10285413"/>
              <a:gd name="connsiteX4659" fmla="*/ 3557040 w 7497054"/>
              <a:gd name="connsiteY4659" fmla="*/ 8906881 h 10285413"/>
              <a:gd name="connsiteX4660" fmla="*/ 3574447 w 7497054"/>
              <a:gd name="connsiteY4660" fmla="*/ 8912684 h 10285413"/>
              <a:gd name="connsiteX4661" fmla="*/ 3562844 w 7497054"/>
              <a:gd name="connsiteY4661" fmla="*/ 8912684 h 10285413"/>
              <a:gd name="connsiteX4662" fmla="*/ 3586054 w 7497054"/>
              <a:gd name="connsiteY4662" fmla="*/ 8935895 h 10285413"/>
              <a:gd name="connsiteX4663" fmla="*/ 3574447 w 7497054"/>
              <a:gd name="connsiteY4663" fmla="*/ 8959107 h 10285413"/>
              <a:gd name="connsiteX4664" fmla="*/ 3574447 w 7497054"/>
              <a:gd name="connsiteY4664" fmla="*/ 8947499 h 10285413"/>
              <a:gd name="connsiteX4665" fmla="*/ 3562844 w 7497054"/>
              <a:gd name="connsiteY4665" fmla="*/ 8935895 h 10285413"/>
              <a:gd name="connsiteX4666" fmla="*/ 3562844 w 7497054"/>
              <a:gd name="connsiteY4666" fmla="*/ 8959107 h 10285413"/>
              <a:gd name="connsiteX4667" fmla="*/ 3562844 w 7497054"/>
              <a:gd name="connsiteY4667" fmla="*/ 8970711 h 10285413"/>
              <a:gd name="connsiteX4668" fmla="*/ 3528029 w 7497054"/>
              <a:gd name="connsiteY4668" fmla="*/ 8901080 h 10285413"/>
              <a:gd name="connsiteX4669" fmla="*/ 3493210 w 7497054"/>
              <a:gd name="connsiteY4669" fmla="*/ 8796631 h 10285413"/>
              <a:gd name="connsiteX4670" fmla="*/ 3487408 w 7497054"/>
              <a:gd name="connsiteY4670" fmla="*/ 8785026 h 10285413"/>
              <a:gd name="connsiteX4671" fmla="*/ 3481605 w 7497054"/>
              <a:gd name="connsiteY4671" fmla="*/ 8773420 h 10285413"/>
              <a:gd name="connsiteX4672" fmla="*/ 3470002 w 7497054"/>
              <a:gd name="connsiteY4672" fmla="*/ 8750208 h 10285413"/>
              <a:gd name="connsiteX4673" fmla="*/ 3470002 w 7497054"/>
              <a:gd name="connsiteY4673" fmla="*/ 8738604 h 10285413"/>
              <a:gd name="connsiteX4674" fmla="*/ 3481605 w 7497054"/>
              <a:gd name="connsiteY4674" fmla="*/ 8738604 h 10285413"/>
              <a:gd name="connsiteX4675" fmla="*/ 3470002 w 7497054"/>
              <a:gd name="connsiteY4675" fmla="*/ 8726999 h 10285413"/>
              <a:gd name="connsiteX4676" fmla="*/ 3464198 w 7497054"/>
              <a:gd name="connsiteY4676" fmla="*/ 8709592 h 10285413"/>
              <a:gd name="connsiteX4677" fmla="*/ 3458395 w 7497054"/>
              <a:gd name="connsiteY4677" fmla="*/ 8703789 h 10285413"/>
              <a:gd name="connsiteX4678" fmla="*/ 3435183 w 7497054"/>
              <a:gd name="connsiteY4678" fmla="*/ 8680577 h 10285413"/>
              <a:gd name="connsiteX4679" fmla="*/ 3446790 w 7497054"/>
              <a:gd name="connsiteY4679" fmla="*/ 8680577 h 10285413"/>
              <a:gd name="connsiteX4680" fmla="*/ 3446790 w 7497054"/>
              <a:gd name="connsiteY4680" fmla="*/ 8686380 h 10285413"/>
              <a:gd name="connsiteX4681" fmla="*/ 3458395 w 7497054"/>
              <a:gd name="connsiteY4681" fmla="*/ 8692182 h 10285413"/>
              <a:gd name="connsiteX4682" fmla="*/ 3458395 w 7497054"/>
              <a:gd name="connsiteY4682" fmla="*/ 8680577 h 10285413"/>
              <a:gd name="connsiteX4683" fmla="*/ 3446790 w 7497054"/>
              <a:gd name="connsiteY4683" fmla="*/ 8657367 h 10285413"/>
              <a:gd name="connsiteX4684" fmla="*/ 3435183 w 7497054"/>
              <a:gd name="connsiteY4684" fmla="*/ 8668973 h 10285413"/>
              <a:gd name="connsiteX4685" fmla="*/ 3423578 w 7497054"/>
              <a:gd name="connsiteY4685" fmla="*/ 8657367 h 10285413"/>
              <a:gd name="connsiteX4686" fmla="*/ 3411975 w 7497054"/>
              <a:gd name="connsiteY4686" fmla="*/ 8634155 h 10285413"/>
              <a:gd name="connsiteX4687" fmla="*/ 3423578 w 7497054"/>
              <a:gd name="connsiteY4687" fmla="*/ 8634155 h 10285413"/>
              <a:gd name="connsiteX4688" fmla="*/ 3417775 w 7497054"/>
              <a:gd name="connsiteY4688" fmla="*/ 8610946 h 10285413"/>
              <a:gd name="connsiteX4689" fmla="*/ 3400368 w 7497054"/>
              <a:gd name="connsiteY4689" fmla="*/ 8610946 h 10285413"/>
              <a:gd name="connsiteX4690" fmla="*/ 3377158 w 7497054"/>
              <a:gd name="connsiteY4690" fmla="*/ 8587735 h 10285413"/>
              <a:gd name="connsiteX4691" fmla="*/ 3388763 w 7497054"/>
              <a:gd name="connsiteY4691" fmla="*/ 8576128 h 10285413"/>
              <a:gd name="connsiteX4692" fmla="*/ 3411975 w 7497054"/>
              <a:gd name="connsiteY4692" fmla="*/ 8587735 h 10285413"/>
              <a:gd name="connsiteX4693" fmla="*/ 3400368 w 7497054"/>
              <a:gd name="connsiteY4693" fmla="*/ 8570326 h 10285413"/>
              <a:gd name="connsiteX4694" fmla="*/ 3388763 w 7497054"/>
              <a:gd name="connsiteY4694" fmla="*/ 8564523 h 10285413"/>
              <a:gd name="connsiteX4695" fmla="*/ 3377158 w 7497054"/>
              <a:gd name="connsiteY4695" fmla="*/ 8564523 h 10285413"/>
              <a:gd name="connsiteX4696" fmla="*/ 3382960 w 7497054"/>
              <a:gd name="connsiteY4696" fmla="*/ 8558721 h 10285413"/>
              <a:gd name="connsiteX4697" fmla="*/ 3377158 w 7497054"/>
              <a:gd name="connsiteY4697" fmla="*/ 8552919 h 10285413"/>
              <a:gd name="connsiteX4698" fmla="*/ 3365551 w 7497054"/>
              <a:gd name="connsiteY4698" fmla="*/ 8541313 h 10285413"/>
              <a:gd name="connsiteX4699" fmla="*/ 3342343 w 7497054"/>
              <a:gd name="connsiteY4699" fmla="*/ 8541313 h 10285413"/>
              <a:gd name="connsiteX4700" fmla="*/ 3365551 w 7497054"/>
              <a:gd name="connsiteY4700" fmla="*/ 8634155 h 10285413"/>
              <a:gd name="connsiteX4701" fmla="*/ 3388763 w 7497054"/>
              <a:gd name="connsiteY4701" fmla="*/ 8657367 h 10285413"/>
              <a:gd name="connsiteX4702" fmla="*/ 3400368 w 7497054"/>
              <a:gd name="connsiteY4702" fmla="*/ 8680577 h 10285413"/>
              <a:gd name="connsiteX4703" fmla="*/ 3406171 w 7497054"/>
              <a:gd name="connsiteY4703" fmla="*/ 8697985 h 10285413"/>
              <a:gd name="connsiteX4704" fmla="*/ 3411975 w 7497054"/>
              <a:gd name="connsiteY4704" fmla="*/ 8703789 h 10285413"/>
              <a:gd name="connsiteX4705" fmla="*/ 3423578 w 7497054"/>
              <a:gd name="connsiteY4705" fmla="*/ 8750208 h 10285413"/>
              <a:gd name="connsiteX4706" fmla="*/ 3423578 w 7497054"/>
              <a:gd name="connsiteY4706" fmla="*/ 8738604 h 10285413"/>
              <a:gd name="connsiteX4707" fmla="*/ 3417775 w 7497054"/>
              <a:gd name="connsiteY4707" fmla="*/ 8750208 h 10285413"/>
              <a:gd name="connsiteX4708" fmla="*/ 3423578 w 7497054"/>
              <a:gd name="connsiteY4708" fmla="*/ 8785026 h 10285413"/>
              <a:gd name="connsiteX4709" fmla="*/ 3458395 w 7497054"/>
              <a:gd name="connsiteY4709" fmla="*/ 8843053 h 10285413"/>
              <a:gd name="connsiteX4710" fmla="*/ 3446790 w 7497054"/>
              <a:gd name="connsiteY4710" fmla="*/ 8866263 h 10285413"/>
              <a:gd name="connsiteX4711" fmla="*/ 3446790 w 7497054"/>
              <a:gd name="connsiteY4711" fmla="*/ 8877868 h 10285413"/>
              <a:gd name="connsiteX4712" fmla="*/ 3481605 w 7497054"/>
              <a:gd name="connsiteY4712" fmla="*/ 8982317 h 10285413"/>
              <a:gd name="connsiteX4713" fmla="*/ 3487408 w 7497054"/>
              <a:gd name="connsiteY4713" fmla="*/ 8993922 h 10285413"/>
              <a:gd name="connsiteX4714" fmla="*/ 3493210 w 7497054"/>
              <a:gd name="connsiteY4714" fmla="*/ 9040344 h 10285413"/>
              <a:gd name="connsiteX4715" fmla="*/ 3499013 w 7497054"/>
              <a:gd name="connsiteY4715" fmla="*/ 9063553 h 10285413"/>
              <a:gd name="connsiteX4716" fmla="*/ 3516420 w 7497054"/>
              <a:gd name="connsiteY4716" fmla="*/ 9075159 h 10285413"/>
              <a:gd name="connsiteX4717" fmla="*/ 3516420 w 7497054"/>
              <a:gd name="connsiteY4717" fmla="*/ 9086765 h 10285413"/>
              <a:gd name="connsiteX4718" fmla="*/ 3609264 w 7497054"/>
              <a:gd name="connsiteY4718" fmla="*/ 9260844 h 10285413"/>
              <a:gd name="connsiteX4719" fmla="*/ 3615066 w 7497054"/>
              <a:gd name="connsiteY4719" fmla="*/ 9284054 h 10285413"/>
              <a:gd name="connsiteX4720" fmla="*/ 3620869 w 7497054"/>
              <a:gd name="connsiteY4720" fmla="*/ 9307266 h 10285413"/>
              <a:gd name="connsiteX4721" fmla="*/ 3644081 w 7497054"/>
              <a:gd name="connsiteY4721" fmla="*/ 9365293 h 10285413"/>
              <a:gd name="connsiteX4722" fmla="*/ 3644081 w 7497054"/>
              <a:gd name="connsiteY4722" fmla="*/ 9388503 h 10285413"/>
              <a:gd name="connsiteX4723" fmla="*/ 3655686 w 7497054"/>
              <a:gd name="connsiteY4723" fmla="*/ 9400108 h 10285413"/>
              <a:gd name="connsiteX4724" fmla="*/ 3661488 w 7497054"/>
              <a:gd name="connsiteY4724" fmla="*/ 9405911 h 10285413"/>
              <a:gd name="connsiteX4725" fmla="*/ 3667291 w 7497054"/>
              <a:gd name="connsiteY4725" fmla="*/ 9423320 h 10285413"/>
              <a:gd name="connsiteX4726" fmla="*/ 3678896 w 7497054"/>
              <a:gd name="connsiteY4726" fmla="*/ 9434923 h 10285413"/>
              <a:gd name="connsiteX4727" fmla="*/ 3696303 w 7497054"/>
              <a:gd name="connsiteY4727" fmla="*/ 9463938 h 10285413"/>
              <a:gd name="connsiteX4728" fmla="*/ 3731120 w 7497054"/>
              <a:gd name="connsiteY4728" fmla="*/ 9533570 h 10285413"/>
              <a:gd name="connsiteX4729" fmla="*/ 3754330 w 7497054"/>
              <a:gd name="connsiteY4729" fmla="*/ 9579991 h 10285413"/>
              <a:gd name="connsiteX4730" fmla="*/ 3760135 w 7497054"/>
              <a:gd name="connsiteY4730" fmla="*/ 9591596 h 10285413"/>
              <a:gd name="connsiteX4731" fmla="*/ 3771740 w 7497054"/>
              <a:gd name="connsiteY4731" fmla="*/ 9609003 h 10285413"/>
              <a:gd name="connsiteX4732" fmla="*/ 3760135 w 7497054"/>
              <a:gd name="connsiteY4732" fmla="*/ 9609003 h 10285413"/>
              <a:gd name="connsiteX4733" fmla="*/ 3736923 w 7497054"/>
              <a:gd name="connsiteY4733" fmla="*/ 9597400 h 10285413"/>
              <a:gd name="connsiteX4734" fmla="*/ 3702106 w 7497054"/>
              <a:gd name="connsiteY4734" fmla="*/ 9527766 h 10285413"/>
              <a:gd name="connsiteX4735" fmla="*/ 3678896 w 7497054"/>
              <a:gd name="connsiteY4735" fmla="*/ 9469741 h 10285413"/>
              <a:gd name="connsiteX4736" fmla="*/ 3667291 w 7497054"/>
              <a:gd name="connsiteY4736" fmla="*/ 9458135 h 10285413"/>
              <a:gd name="connsiteX4737" fmla="*/ 3655686 w 7497054"/>
              <a:gd name="connsiteY4737" fmla="*/ 9434923 h 10285413"/>
              <a:gd name="connsiteX4738" fmla="*/ 3644081 w 7497054"/>
              <a:gd name="connsiteY4738" fmla="*/ 9423320 h 10285413"/>
              <a:gd name="connsiteX4739" fmla="*/ 3644081 w 7497054"/>
              <a:gd name="connsiteY4739" fmla="*/ 9417517 h 10285413"/>
              <a:gd name="connsiteX4740" fmla="*/ 3632474 w 7497054"/>
              <a:gd name="connsiteY4740" fmla="*/ 9400108 h 10285413"/>
              <a:gd name="connsiteX4741" fmla="*/ 3632474 w 7497054"/>
              <a:gd name="connsiteY4741" fmla="*/ 9388503 h 10285413"/>
              <a:gd name="connsiteX4742" fmla="*/ 3620869 w 7497054"/>
              <a:gd name="connsiteY4742" fmla="*/ 9365293 h 10285413"/>
              <a:gd name="connsiteX4743" fmla="*/ 3597659 w 7497054"/>
              <a:gd name="connsiteY4743" fmla="*/ 9342081 h 10285413"/>
              <a:gd name="connsiteX4744" fmla="*/ 3597659 w 7497054"/>
              <a:gd name="connsiteY4744" fmla="*/ 9330477 h 10285413"/>
              <a:gd name="connsiteX4745" fmla="*/ 3580251 w 7497054"/>
              <a:gd name="connsiteY4745" fmla="*/ 9307266 h 10285413"/>
              <a:gd name="connsiteX4746" fmla="*/ 3539632 w 7497054"/>
              <a:gd name="connsiteY4746" fmla="*/ 9249239 h 10285413"/>
              <a:gd name="connsiteX4747" fmla="*/ 3504817 w 7497054"/>
              <a:gd name="connsiteY4747" fmla="*/ 9179607 h 10285413"/>
              <a:gd name="connsiteX4748" fmla="*/ 3481605 w 7497054"/>
              <a:gd name="connsiteY4748" fmla="*/ 9156398 h 10285413"/>
              <a:gd name="connsiteX4749" fmla="*/ 3504817 w 7497054"/>
              <a:gd name="connsiteY4749" fmla="*/ 9214424 h 10285413"/>
              <a:gd name="connsiteX4750" fmla="*/ 3522225 w 7497054"/>
              <a:gd name="connsiteY4750" fmla="*/ 9255042 h 10285413"/>
              <a:gd name="connsiteX4751" fmla="*/ 3539632 w 7497054"/>
              <a:gd name="connsiteY4751" fmla="*/ 9284054 h 10285413"/>
              <a:gd name="connsiteX4752" fmla="*/ 3539632 w 7497054"/>
              <a:gd name="connsiteY4752" fmla="*/ 9307266 h 10285413"/>
              <a:gd name="connsiteX4753" fmla="*/ 3562844 w 7497054"/>
              <a:gd name="connsiteY4753" fmla="*/ 9330477 h 10285413"/>
              <a:gd name="connsiteX4754" fmla="*/ 3586054 w 7497054"/>
              <a:gd name="connsiteY4754" fmla="*/ 9376897 h 10285413"/>
              <a:gd name="connsiteX4755" fmla="*/ 3597659 w 7497054"/>
              <a:gd name="connsiteY4755" fmla="*/ 9388503 h 10285413"/>
              <a:gd name="connsiteX4756" fmla="*/ 3586054 w 7497054"/>
              <a:gd name="connsiteY4756" fmla="*/ 9388503 h 10285413"/>
              <a:gd name="connsiteX4757" fmla="*/ 3597659 w 7497054"/>
              <a:gd name="connsiteY4757" fmla="*/ 9405911 h 10285413"/>
              <a:gd name="connsiteX4758" fmla="*/ 3597659 w 7497054"/>
              <a:gd name="connsiteY4758" fmla="*/ 9403011 h 10285413"/>
              <a:gd name="connsiteX4759" fmla="*/ 3597659 w 7497054"/>
              <a:gd name="connsiteY4759" fmla="*/ 9400108 h 10285413"/>
              <a:gd name="connsiteX4760" fmla="*/ 3620869 w 7497054"/>
              <a:gd name="connsiteY4760" fmla="*/ 9423320 h 10285413"/>
              <a:gd name="connsiteX4761" fmla="*/ 3620869 w 7497054"/>
              <a:gd name="connsiteY4761" fmla="*/ 9434923 h 10285413"/>
              <a:gd name="connsiteX4762" fmla="*/ 3609264 w 7497054"/>
              <a:gd name="connsiteY4762" fmla="*/ 9446530 h 10285413"/>
              <a:gd name="connsiteX4763" fmla="*/ 3626672 w 7497054"/>
              <a:gd name="connsiteY4763" fmla="*/ 9458135 h 10285413"/>
              <a:gd name="connsiteX4764" fmla="*/ 3632474 w 7497054"/>
              <a:gd name="connsiteY4764" fmla="*/ 9469741 h 10285413"/>
              <a:gd name="connsiteX4765" fmla="*/ 3632474 w 7497054"/>
              <a:gd name="connsiteY4765" fmla="*/ 9481347 h 10285413"/>
              <a:gd name="connsiteX4766" fmla="*/ 3644081 w 7497054"/>
              <a:gd name="connsiteY4766" fmla="*/ 9492950 h 10285413"/>
              <a:gd name="connsiteX4767" fmla="*/ 3644081 w 7497054"/>
              <a:gd name="connsiteY4767" fmla="*/ 9504557 h 10285413"/>
              <a:gd name="connsiteX4768" fmla="*/ 3655686 w 7497054"/>
              <a:gd name="connsiteY4768" fmla="*/ 9527766 h 10285413"/>
              <a:gd name="connsiteX4769" fmla="*/ 3673093 w 7497054"/>
              <a:gd name="connsiteY4769" fmla="*/ 9550977 h 10285413"/>
              <a:gd name="connsiteX4770" fmla="*/ 3678896 w 7497054"/>
              <a:gd name="connsiteY4770" fmla="*/ 9574188 h 10285413"/>
              <a:gd name="connsiteX4771" fmla="*/ 3702106 w 7497054"/>
              <a:gd name="connsiteY4771" fmla="*/ 9585793 h 10285413"/>
              <a:gd name="connsiteX4772" fmla="*/ 3702106 w 7497054"/>
              <a:gd name="connsiteY4772" fmla="*/ 9597400 h 10285413"/>
              <a:gd name="connsiteX4773" fmla="*/ 3702106 w 7497054"/>
              <a:gd name="connsiteY4773" fmla="*/ 9620609 h 10285413"/>
              <a:gd name="connsiteX4774" fmla="*/ 3713713 w 7497054"/>
              <a:gd name="connsiteY4774" fmla="*/ 9643820 h 10285413"/>
              <a:gd name="connsiteX4775" fmla="*/ 3713713 w 7497054"/>
              <a:gd name="connsiteY4775" fmla="*/ 9655426 h 10285413"/>
              <a:gd name="connsiteX4776" fmla="*/ 3736923 w 7497054"/>
              <a:gd name="connsiteY4776" fmla="*/ 9667030 h 10285413"/>
              <a:gd name="connsiteX4777" fmla="*/ 3725318 w 7497054"/>
              <a:gd name="connsiteY4777" fmla="*/ 9672833 h 10285413"/>
              <a:gd name="connsiteX4778" fmla="*/ 3719516 w 7497054"/>
              <a:gd name="connsiteY4778" fmla="*/ 9678636 h 10285413"/>
              <a:gd name="connsiteX4779" fmla="*/ 3731120 w 7497054"/>
              <a:gd name="connsiteY4779" fmla="*/ 9690242 h 10285413"/>
              <a:gd name="connsiteX4780" fmla="*/ 3736923 w 7497054"/>
              <a:gd name="connsiteY4780" fmla="*/ 9690242 h 10285413"/>
              <a:gd name="connsiteX4781" fmla="*/ 3736923 w 7497054"/>
              <a:gd name="connsiteY4781" fmla="*/ 9713452 h 10285413"/>
              <a:gd name="connsiteX4782" fmla="*/ 3760135 w 7497054"/>
              <a:gd name="connsiteY4782" fmla="*/ 9736663 h 10285413"/>
              <a:gd name="connsiteX4783" fmla="*/ 3771740 w 7497054"/>
              <a:gd name="connsiteY4783" fmla="*/ 9765676 h 10285413"/>
              <a:gd name="connsiteX4784" fmla="*/ 3771740 w 7497054"/>
              <a:gd name="connsiteY4784" fmla="*/ 9783084 h 10285413"/>
              <a:gd name="connsiteX4785" fmla="*/ 3777543 w 7497054"/>
              <a:gd name="connsiteY4785" fmla="*/ 9783084 h 10285413"/>
              <a:gd name="connsiteX4786" fmla="*/ 3783346 w 7497054"/>
              <a:gd name="connsiteY4786" fmla="*/ 9783084 h 10285413"/>
              <a:gd name="connsiteX4787" fmla="*/ 3783346 w 7497054"/>
              <a:gd name="connsiteY4787" fmla="*/ 9794690 h 10285413"/>
              <a:gd name="connsiteX4788" fmla="*/ 3794950 w 7497054"/>
              <a:gd name="connsiteY4788" fmla="*/ 9841111 h 10285413"/>
              <a:gd name="connsiteX4789" fmla="*/ 3841372 w 7497054"/>
              <a:gd name="connsiteY4789" fmla="*/ 9945560 h 10285413"/>
              <a:gd name="connsiteX4790" fmla="*/ 3829765 w 7497054"/>
              <a:gd name="connsiteY4790" fmla="*/ 9939755 h 10285413"/>
              <a:gd name="connsiteX4791" fmla="*/ 3829765 w 7497054"/>
              <a:gd name="connsiteY4791" fmla="*/ 9957164 h 10285413"/>
              <a:gd name="connsiteX4792" fmla="*/ 3818161 w 7497054"/>
              <a:gd name="connsiteY4792" fmla="*/ 9945560 h 10285413"/>
              <a:gd name="connsiteX4793" fmla="*/ 3808005 w 7497054"/>
              <a:gd name="connsiteY4793" fmla="*/ 9939755 h 10285413"/>
              <a:gd name="connsiteX4794" fmla="*/ 3800752 w 7497054"/>
              <a:gd name="connsiteY4794" fmla="*/ 9933955 h 10285413"/>
              <a:gd name="connsiteX4795" fmla="*/ 3805104 w 7497054"/>
              <a:gd name="connsiteY4795" fmla="*/ 9948461 h 10285413"/>
              <a:gd name="connsiteX4796" fmla="*/ 3806555 w 7497054"/>
              <a:gd name="connsiteY4796" fmla="*/ 9968770 h 10285413"/>
              <a:gd name="connsiteX4797" fmla="*/ 3829765 w 7497054"/>
              <a:gd name="connsiteY4797" fmla="*/ 10026797 h 10285413"/>
              <a:gd name="connsiteX4798" fmla="*/ 3852976 w 7497054"/>
              <a:gd name="connsiteY4798" fmla="*/ 10061612 h 10285413"/>
              <a:gd name="connsiteX4799" fmla="*/ 3864582 w 7497054"/>
              <a:gd name="connsiteY4799" fmla="*/ 10131246 h 10285413"/>
              <a:gd name="connsiteX4800" fmla="*/ 3876187 w 7497054"/>
              <a:gd name="connsiteY4800" fmla="*/ 10142851 h 10285413"/>
              <a:gd name="connsiteX4801" fmla="*/ 3864582 w 7497054"/>
              <a:gd name="connsiteY4801" fmla="*/ 10154455 h 10285413"/>
              <a:gd name="connsiteX4802" fmla="*/ 3841372 w 7497054"/>
              <a:gd name="connsiteY4802" fmla="*/ 10096428 h 10285413"/>
              <a:gd name="connsiteX4803" fmla="*/ 3841372 w 7497054"/>
              <a:gd name="connsiteY4803" fmla="*/ 10084824 h 10285413"/>
              <a:gd name="connsiteX4804" fmla="*/ 3847173 w 7497054"/>
              <a:gd name="connsiteY4804" fmla="*/ 10079021 h 10285413"/>
              <a:gd name="connsiteX4805" fmla="*/ 3841372 w 7497054"/>
              <a:gd name="connsiteY4805" fmla="*/ 10073219 h 10285413"/>
              <a:gd name="connsiteX4806" fmla="*/ 3841372 w 7497054"/>
              <a:gd name="connsiteY4806" fmla="*/ 10084824 h 10285413"/>
              <a:gd name="connsiteX4807" fmla="*/ 3818161 w 7497054"/>
              <a:gd name="connsiteY4807" fmla="*/ 10079021 h 10285413"/>
              <a:gd name="connsiteX4808" fmla="*/ 3806555 w 7497054"/>
              <a:gd name="connsiteY4808" fmla="*/ 10073219 h 10285413"/>
              <a:gd name="connsiteX4809" fmla="*/ 3829765 w 7497054"/>
              <a:gd name="connsiteY4809" fmla="*/ 10096428 h 10285413"/>
              <a:gd name="connsiteX4810" fmla="*/ 3829765 w 7497054"/>
              <a:gd name="connsiteY4810" fmla="*/ 10119639 h 10285413"/>
              <a:gd name="connsiteX4811" fmla="*/ 3829765 w 7497054"/>
              <a:gd name="connsiteY4811" fmla="*/ 10131246 h 10285413"/>
              <a:gd name="connsiteX4812" fmla="*/ 3841372 w 7497054"/>
              <a:gd name="connsiteY4812" fmla="*/ 10131246 h 10285413"/>
              <a:gd name="connsiteX4813" fmla="*/ 3876187 w 7497054"/>
              <a:gd name="connsiteY4813" fmla="*/ 10177666 h 10285413"/>
              <a:gd name="connsiteX4814" fmla="*/ 3876187 w 7497054"/>
              <a:gd name="connsiteY4814" fmla="*/ 10171863 h 10285413"/>
              <a:gd name="connsiteX4815" fmla="*/ 3887791 w 7497054"/>
              <a:gd name="connsiteY4815" fmla="*/ 10166062 h 10285413"/>
              <a:gd name="connsiteX4816" fmla="*/ 3899399 w 7497054"/>
              <a:gd name="connsiteY4816" fmla="*/ 10166062 h 10285413"/>
              <a:gd name="connsiteX4817" fmla="*/ 3899399 w 7497054"/>
              <a:gd name="connsiteY4817" fmla="*/ 10177666 h 10285413"/>
              <a:gd name="connsiteX4818" fmla="*/ 3911003 w 7497054"/>
              <a:gd name="connsiteY4818" fmla="*/ 10200877 h 10285413"/>
              <a:gd name="connsiteX4819" fmla="*/ 3922608 w 7497054"/>
              <a:gd name="connsiteY4819" fmla="*/ 10212482 h 10285413"/>
              <a:gd name="connsiteX4820" fmla="*/ 3940017 w 7497054"/>
              <a:gd name="connsiteY4820" fmla="*/ 10218285 h 10285413"/>
              <a:gd name="connsiteX4821" fmla="*/ 3934213 w 7497054"/>
              <a:gd name="connsiteY4821" fmla="*/ 10235692 h 10285413"/>
              <a:gd name="connsiteX4822" fmla="*/ 3963227 w 7497054"/>
              <a:gd name="connsiteY4822" fmla="*/ 10253101 h 10285413"/>
              <a:gd name="connsiteX4823" fmla="*/ 3980635 w 7497054"/>
              <a:gd name="connsiteY4823" fmla="*/ 10282115 h 10285413"/>
              <a:gd name="connsiteX4824" fmla="*/ 3969030 w 7497054"/>
              <a:gd name="connsiteY4824" fmla="*/ 10270509 h 10285413"/>
              <a:gd name="connsiteX4825" fmla="*/ 3957424 w 7497054"/>
              <a:gd name="connsiteY4825" fmla="*/ 10282115 h 10285413"/>
              <a:gd name="connsiteX4826" fmla="*/ 3958947 w 7497054"/>
              <a:gd name="connsiteY4826" fmla="*/ 10285413 h 10285413"/>
              <a:gd name="connsiteX4827" fmla="*/ 3797777 w 7497054"/>
              <a:gd name="connsiteY4827" fmla="*/ 10285413 h 10285413"/>
              <a:gd name="connsiteX4828" fmla="*/ 3794950 w 7497054"/>
              <a:gd name="connsiteY4828" fmla="*/ 10282115 h 10285413"/>
              <a:gd name="connsiteX4829" fmla="*/ 3748528 w 7497054"/>
              <a:gd name="connsiteY4829" fmla="*/ 10247298 h 10285413"/>
              <a:gd name="connsiteX4830" fmla="*/ 3748528 w 7497054"/>
              <a:gd name="connsiteY4830" fmla="*/ 10270509 h 10285413"/>
              <a:gd name="connsiteX4831" fmla="*/ 3736923 w 7497054"/>
              <a:gd name="connsiteY4831" fmla="*/ 10258904 h 10285413"/>
              <a:gd name="connsiteX4832" fmla="*/ 3725318 w 7497054"/>
              <a:gd name="connsiteY4832" fmla="*/ 10247298 h 10285413"/>
              <a:gd name="connsiteX4833" fmla="*/ 3717125 w 7497054"/>
              <a:gd name="connsiteY4833" fmla="*/ 10244569 h 10285413"/>
              <a:gd name="connsiteX4834" fmla="*/ 3717339 w 7497054"/>
              <a:gd name="connsiteY4834" fmla="*/ 10245847 h 10285413"/>
              <a:gd name="connsiteX4835" fmla="*/ 3713713 w 7497054"/>
              <a:gd name="connsiteY4835" fmla="*/ 10247298 h 10285413"/>
              <a:gd name="connsiteX4836" fmla="*/ 3713713 w 7497054"/>
              <a:gd name="connsiteY4836" fmla="*/ 10258904 h 10285413"/>
              <a:gd name="connsiteX4837" fmla="*/ 3702106 w 7497054"/>
              <a:gd name="connsiteY4837" fmla="*/ 10258904 h 10285413"/>
              <a:gd name="connsiteX4838" fmla="*/ 3655686 w 7497054"/>
              <a:gd name="connsiteY4838" fmla="*/ 10189271 h 10285413"/>
              <a:gd name="connsiteX4839" fmla="*/ 3649882 w 7497054"/>
              <a:gd name="connsiteY4839" fmla="*/ 10177666 h 10285413"/>
              <a:gd name="connsiteX4840" fmla="*/ 3644081 w 7497054"/>
              <a:gd name="connsiteY4840" fmla="*/ 10177666 h 10285413"/>
              <a:gd name="connsiteX4841" fmla="*/ 3644081 w 7497054"/>
              <a:gd name="connsiteY4841" fmla="*/ 10189271 h 10285413"/>
              <a:gd name="connsiteX4842" fmla="*/ 3649882 w 7497054"/>
              <a:gd name="connsiteY4842" fmla="*/ 10212482 h 10285413"/>
              <a:gd name="connsiteX4843" fmla="*/ 3655686 w 7497054"/>
              <a:gd name="connsiteY4843" fmla="*/ 10224088 h 10285413"/>
              <a:gd name="connsiteX4844" fmla="*/ 3690501 w 7497054"/>
              <a:gd name="connsiteY4844" fmla="*/ 10258904 h 10285413"/>
              <a:gd name="connsiteX4845" fmla="*/ 3702106 w 7497054"/>
              <a:gd name="connsiteY4845" fmla="*/ 10282115 h 10285413"/>
              <a:gd name="connsiteX4846" fmla="*/ 3705405 w 7497054"/>
              <a:gd name="connsiteY4846" fmla="*/ 10285413 h 10285413"/>
              <a:gd name="connsiteX4847" fmla="*/ 3665606 w 7497054"/>
              <a:gd name="connsiteY4847" fmla="*/ 10285413 h 10285413"/>
              <a:gd name="connsiteX4848" fmla="*/ 3655686 w 7497054"/>
              <a:gd name="connsiteY4848" fmla="*/ 10279213 h 10285413"/>
              <a:gd name="connsiteX4849" fmla="*/ 3655686 w 7497054"/>
              <a:gd name="connsiteY4849" fmla="*/ 10258904 h 10285413"/>
              <a:gd name="connsiteX4850" fmla="*/ 3655686 w 7497054"/>
              <a:gd name="connsiteY4850" fmla="*/ 10247298 h 10285413"/>
              <a:gd name="connsiteX4851" fmla="*/ 3644081 w 7497054"/>
              <a:gd name="connsiteY4851" fmla="*/ 10235692 h 10285413"/>
              <a:gd name="connsiteX4852" fmla="*/ 3626672 w 7497054"/>
              <a:gd name="connsiteY4852" fmla="*/ 10212482 h 10285413"/>
              <a:gd name="connsiteX4853" fmla="*/ 3597659 w 7497054"/>
              <a:gd name="connsiteY4853" fmla="*/ 10166062 h 10285413"/>
              <a:gd name="connsiteX4854" fmla="*/ 3574447 w 7497054"/>
              <a:gd name="connsiteY4854" fmla="*/ 10131246 h 10285413"/>
              <a:gd name="connsiteX4855" fmla="*/ 3597659 w 7497054"/>
              <a:gd name="connsiteY4855" fmla="*/ 10189271 h 10285413"/>
              <a:gd name="connsiteX4856" fmla="*/ 3609264 w 7497054"/>
              <a:gd name="connsiteY4856" fmla="*/ 10195074 h 10285413"/>
              <a:gd name="connsiteX4857" fmla="*/ 3609264 w 7497054"/>
              <a:gd name="connsiteY4857" fmla="*/ 10206680 h 10285413"/>
              <a:gd name="connsiteX4858" fmla="*/ 3615066 w 7497054"/>
              <a:gd name="connsiteY4858" fmla="*/ 10218285 h 10285413"/>
              <a:gd name="connsiteX4859" fmla="*/ 3620869 w 7497054"/>
              <a:gd name="connsiteY4859" fmla="*/ 10235692 h 10285413"/>
              <a:gd name="connsiteX4860" fmla="*/ 3620869 w 7497054"/>
              <a:gd name="connsiteY4860" fmla="*/ 10247298 h 10285413"/>
              <a:gd name="connsiteX4861" fmla="*/ 3597659 w 7497054"/>
              <a:gd name="connsiteY4861" fmla="*/ 10224088 h 10285413"/>
              <a:gd name="connsiteX4862" fmla="*/ 3574447 w 7497054"/>
              <a:gd name="connsiteY4862" fmla="*/ 10200877 h 10285413"/>
              <a:gd name="connsiteX4863" fmla="*/ 3586054 w 7497054"/>
              <a:gd name="connsiteY4863" fmla="*/ 10224088 h 10285413"/>
              <a:gd name="connsiteX4864" fmla="*/ 3597659 w 7497054"/>
              <a:gd name="connsiteY4864" fmla="*/ 10241495 h 10285413"/>
              <a:gd name="connsiteX4865" fmla="*/ 3609264 w 7497054"/>
              <a:gd name="connsiteY4865" fmla="*/ 10258904 h 10285413"/>
              <a:gd name="connsiteX4866" fmla="*/ 3632474 w 7497054"/>
              <a:gd name="connsiteY4866" fmla="*/ 10270509 h 10285413"/>
              <a:gd name="connsiteX4867" fmla="*/ 3644081 w 7497054"/>
              <a:gd name="connsiteY4867" fmla="*/ 10282115 h 10285413"/>
              <a:gd name="connsiteX4868" fmla="*/ 3645730 w 7497054"/>
              <a:gd name="connsiteY4868" fmla="*/ 10285413 h 10285413"/>
              <a:gd name="connsiteX4869" fmla="*/ 3605111 w 7497054"/>
              <a:gd name="connsiteY4869" fmla="*/ 10285413 h 10285413"/>
              <a:gd name="connsiteX4870" fmla="*/ 3597659 w 7497054"/>
              <a:gd name="connsiteY4870" fmla="*/ 10270509 h 10285413"/>
              <a:gd name="connsiteX4871" fmla="*/ 3562844 w 7497054"/>
              <a:gd name="connsiteY4871" fmla="*/ 10224088 h 10285413"/>
              <a:gd name="connsiteX4872" fmla="*/ 3551237 w 7497054"/>
              <a:gd name="connsiteY4872" fmla="*/ 10200877 h 10285413"/>
              <a:gd name="connsiteX4873" fmla="*/ 3551237 w 7497054"/>
              <a:gd name="connsiteY4873" fmla="*/ 10189271 h 10285413"/>
              <a:gd name="connsiteX4874" fmla="*/ 3539632 w 7497054"/>
              <a:gd name="connsiteY4874" fmla="*/ 10189271 h 10285413"/>
              <a:gd name="connsiteX4875" fmla="*/ 3533829 w 7497054"/>
              <a:gd name="connsiteY4875" fmla="*/ 10171863 h 10285413"/>
              <a:gd name="connsiteX4876" fmla="*/ 3522225 w 7497054"/>
              <a:gd name="connsiteY4876" fmla="*/ 10166062 h 10285413"/>
              <a:gd name="connsiteX4877" fmla="*/ 3528029 w 7497054"/>
              <a:gd name="connsiteY4877" fmla="*/ 10183469 h 10285413"/>
              <a:gd name="connsiteX4878" fmla="*/ 3537310 w 7497054"/>
              <a:gd name="connsiteY4878" fmla="*/ 10193914 h 10285413"/>
              <a:gd name="connsiteX4879" fmla="*/ 3528029 w 7497054"/>
              <a:gd name="connsiteY4879" fmla="*/ 10189271 h 10285413"/>
              <a:gd name="connsiteX4880" fmla="*/ 3516420 w 7497054"/>
              <a:gd name="connsiteY4880" fmla="*/ 10189271 h 10285413"/>
              <a:gd name="connsiteX4881" fmla="*/ 3493210 w 7497054"/>
              <a:gd name="connsiteY4881" fmla="*/ 10166062 h 10285413"/>
              <a:gd name="connsiteX4882" fmla="*/ 3481605 w 7497054"/>
              <a:gd name="connsiteY4882" fmla="*/ 10142851 h 10285413"/>
              <a:gd name="connsiteX4883" fmla="*/ 3504817 w 7497054"/>
              <a:gd name="connsiteY4883" fmla="*/ 10142851 h 10285413"/>
              <a:gd name="connsiteX4884" fmla="*/ 3493210 w 7497054"/>
              <a:gd name="connsiteY4884" fmla="*/ 10131246 h 10285413"/>
              <a:gd name="connsiteX4885" fmla="*/ 3481605 w 7497054"/>
              <a:gd name="connsiteY4885" fmla="*/ 10131246 h 10285413"/>
              <a:gd name="connsiteX4886" fmla="*/ 3481605 w 7497054"/>
              <a:gd name="connsiteY4886" fmla="*/ 10125442 h 10285413"/>
              <a:gd name="connsiteX4887" fmla="*/ 3475802 w 7497054"/>
              <a:gd name="connsiteY4887" fmla="*/ 10113836 h 10285413"/>
              <a:gd name="connsiteX4888" fmla="*/ 3464198 w 7497054"/>
              <a:gd name="connsiteY4888" fmla="*/ 10102233 h 10285413"/>
              <a:gd name="connsiteX4889" fmla="*/ 3452590 w 7497054"/>
              <a:gd name="connsiteY4889" fmla="*/ 10084824 h 10285413"/>
              <a:gd name="connsiteX4890" fmla="*/ 3446790 w 7497054"/>
              <a:gd name="connsiteY4890" fmla="*/ 10073219 h 10285413"/>
              <a:gd name="connsiteX4891" fmla="*/ 3423578 w 7497054"/>
              <a:gd name="connsiteY4891" fmla="*/ 10038401 h 10285413"/>
              <a:gd name="connsiteX4892" fmla="*/ 3411975 w 7497054"/>
              <a:gd name="connsiteY4892" fmla="*/ 10015191 h 10285413"/>
              <a:gd name="connsiteX4893" fmla="*/ 3400368 w 7497054"/>
              <a:gd name="connsiteY4893" fmla="*/ 10003585 h 10285413"/>
              <a:gd name="connsiteX4894" fmla="*/ 3388763 w 7497054"/>
              <a:gd name="connsiteY4894" fmla="*/ 9991982 h 10285413"/>
              <a:gd name="connsiteX4895" fmla="*/ 3394565 w 7497054"/>
              <a:gd name="connsiteY4895" fmla="*/ 9974573 h 10285413"/>
              <a:gd name="connsiteX4896" fmla="*/ 3382960 w 7497054"/>
              <a:gd name="connsiteY4896" fmla="*/ 9957164 h 10285413"/>
              <a:gd name="connsiteX4897" fmla="*/ 3371356 w 7497054"/>
              <a:gd name="connsiteY4897" fmla="*/ 9939755 h 10285413"/>
              <a:gd name="connsiteX4898" fmla="*/ 3365551 w 7497054"/>
              <a:gd name="connsiteY4898" fmla="*/ 9922349 h 10285413"/>
              <a:gd name="connsiteX4899" fmla="*/ 3353945 w 7497054"/>
              <a:gd name="connsiteY4899" fmla="*/ 9910743 h 10285413"/>
              <a:gd name="connsiteX4900" fmla="*/ 3342343 w 7497054"/>
              <a:gd name="connsiteY4900" fmla="*/ 9899137 h 10285413"/>
              <a:gd name="connsiteX4901" fmla="*/ 3342343 w 7497054"/>
              <a:gd name="connsiteY4901" fmla="*/ 9887533 h 10285413"/>
              <a:gd name="connsiteX4902" fmla="*/ 3330736 w 7497054"/>
              <a:gd name="connsiteY4902" fmla="*/ 9875928 h 10285413"/>
              <a:gd name="connsiteX4903" fmla="*/ 3330736 w 7497054"/>
              <a:gd name="connsiteY4903" fmla="*/ 9864322 h 10285413"/>
              <a:gd name="connsiteX4904" fmla="*/ 3319131 w 7497054"/>
              <a:gd name="connsiteY4904" fmla="*/ 9852717 h 10285413"/>
              <a:gd name="connsiteX4905" fmla="*/ 3307524 w 7497054"/>
              <a:gd name="connsiteY4905" fmla="*/ 9829506 h 10285413"/>
              <a:gd name="connsiteX4906" fmla="*/ 3284316 w 7497054"/>
              <a:gd name="connsiteY4906" fmla="*/ 9806296 h 10285413"/>
              <a:gd name="connsiteX4907" fmla="*/ 3284316 w 7497054"/>
              <a:gd name="connsiteY4907" fmla="*/ 9794690 h 10285413"/>
              <a:gd name="connsiteX4908" fmla="*/ 3272709 w 7497054"/>
              <a:gd name="connsiteY4908" fmla="*/ 9759875 h 10285413"/>
              <a:gd name="connsiteX4909" fmla="*/ 3261104 w 7497054"/>
              <a:gd name="connsiteY4909" fmla="*/ 9742466 h 10285413"/>
              <a:gd name="connsiteX4910" fmla="*/ 3255303 w 7497054"/>
              <a:gd name="connsiteY4910" fmla="*/ 9736663 h 10285413"/>
              <a:gd name="connsiteX4911" fmla="*/ 3249501 w 7497054"/>
              <a:gd name="connsiteY4911" fmla="*/ 9736663 h 10285413"/>
              <a:gd name="connsiteX4912" fmla="*/ 3272709 w 7497054"/>
              <a:gd name="connsiteY4912" fmla="*/ 9783084 h 10285413"/>
              <a:gd name="connsiteX4913" fmla="*/ 3272709 w 7497054"/>
              <a:gd name="connsiteY4913" fmla="*/ 9794690 h 10285413"/>
              <a:gd name="connsiteX4914" fmla="*/ 3249501 w 7497054"/>
              <a:gd name="connsiteY4914" fmla="*/ 9759875 h 10285413"/>
              <a:gd name="connsiteX4915" fmla="*/ 3232091 w 7497054"/>
              <a:gd name="connsiteY4915" fmla="*/ 9725057 h 10285413"/>
              <a:gd name="connsiteX4916" fmla="*/ 3237892 w 7497054"/>
              <a:gd name="connsiteY4916" fmla="*/ 9713452 h 10285413"/>
              <a:gd name="connsiteX4917" fmla="*/ 3249501 w 7497054"/>
              <a:gd name="connsiteY4917" fmla="*/ 9713452 h 10285413"/>
              <a:gd name="connsiteX4918" fmla="*/ 3226289 w 7497054"/>
              <a:gd name="connsiteY4918" fmla="*/ 9701848 h 10285413"/>
              <a:gd name="connsiteX4919" fmla="*/ 3208880 w 7497054"/>
              <a:gd name="connsiteY4919" fmla="*/ 9690242 h 10285413"/>
              <a:gd name="connsiteX4920" fmla="*/ 3203077 w 7497054"/>
              <a:gd name="connsiteY4920" fmla="*/ 9678636 h 10285413"/>
              <a:gd name="connsiteX4921" fmla="*/ 3191474 w 7497054"/>
              <a:gd name="connsiteY4921" fmla="*/ 9678636 h 10285413"/>
              <a:gd name="connsiteX4922" fmla="*/ 3237892 w 7497054"/>
              <a:gd name="connsiteY4922" fmla="*/ 9748269 h 10285413"/>
              <a:gd name="connsiteX4923" fmla="*/ 3261104 w 7497054"/>
              <a:gd name="connsiteY4923" fmla="*/ 9806296 h 10285413"/>
              <a:gd name="connsiteX4924" fmla="*/ 3272709 w 7497054"/>
              <a:gd name="connsiteY4924" fmla="*/ 9829506 h 10285413"/>
              <a:gd name="connsiteX4925" fmla="*/ 3237892 w 7497054"/>
              <a:gd name="connsiteY4925" fmla="*/ 9783084 h 10285413"/>
              <a:gd name="connsiteX4926" fmla="*/ 3203077 w 7497054"/>
              <a:gd name="connsiteY4926" fmla="*/ 9748269 h 10285413"/>
              <a:gd name="connsiteX4927" fmla="*/ 3208880 w 7497054"/>
              <a:gd name="connsiteY4927" fmla="*/ 9765676 h 10285413"/>
              <a:gd name="connsiteX4928" fmla="*/ 3214684 w 7497054"/>
              <a:gd name="connsiteY4928" fmla="*/ 9777282 h 10285413"/>
              <a:gd name="connsiteX4929" fmla="*/ 3226289 w 7497054"/>
              <a:gd name="connsiteY4929" fmla="*/ 9800493 h 10285413"/>
              <a:gd name="connsiteX4930" fmla="*/ 3249501 w 7497054"/>
              <a:gd name="connsiteY4930" fmla="*/ 9835309 h 10285413"/>
              <a:gd name="connsiteX4931" fmla="*/ 3266907 w 7497054"/>
              <a:gd name="connsiteY4931" fmla="*/ 9846914 h 10285413"/>
              <a:gd name="connsiteX4932" fmla="*/ 3284316 w 7497054"/>
              <a:gd name="connsiteY4932" fmla="*/ 9841111 h 10285413"/>
              <a:gd name="connsiteX4933" fmla="*/ 3295919 w 7497054"/>
              <a:gd name="connsiteY4933" fmla="*/ 9852717 h 10285413"/>
              <a:gd name="connsiteX4934" fmla="*/ 3307524 w 7497054"/>
              <a:gd name="connsiteY4934" fmla="*/ 9875928 h 10285413"/>
              <a:gd name="connsiteX4935" fmla="*/ 3307524 w 7497054"/>
              <a:gd name="connsiteY4935" fmla="*/ 9887533 h 10285413"/>
              <a:gd name="connsiteX4936" fmla="*/ 3295919 w 7497054"/>
              <a:gd name="connsiteY4936" fmla="*/ 9887533 h 10285413"/>
              <a:gd name="connsiteX4937" fmla="*/ 3272709 w 7497054"/>
              <a:gd name="connsiteY4937" fmla="*/ 9852717 h 10285413"/>
              <a:gd name="connsiteX4938" fmla="*/ 3266907 w 7497054"/>
              <a:gd name="connsiteY4938" fmla="*/ 9870125 h 10285413"/>
              <a:gd name="connsiteX4939" fmla="*/ 3261104 w 7497054"/>
              <a:gd name="connsiteY4939" fmla="*/ 9887533 h 10285413"/>
              <a:gd name="connsiteX4940" fmla="*/ 3249501 w 7497054"/>
              <a:gd name="connsiteY4940" fmla="*/ 9875928 h 10285413"/>
              <a:gd name="connsiteX4941" fmla="*/ 3232091 w 7497054"/>
              <a:gd name="connsiteY4941" fmla="*/ 9852717 h 10285413"/>
              <a:gd name="connsiteX4942" fmla="*/ 3226289 w 7497054"/>
              <a:gd name="connsiteY4942" fmla="*/ 9829506 h 10285413"/>
              <a:gd name="connsiteX4943" fmla="*/ 3226289 w 7497054"/>
              <a:gd name="connsiteY4943" fmla="*/ 9812099 h 10285413"/>
              <a:gd name="connsiteX4944" fmla="*/ 3214684 w 7497054"/>
              <a:gd name="connsiteY4944" fmla="*/ 9806296 h 10285413"/>
              <a:gd name="connsiteX4945" fmla="*/ 3203077 w 7497054"/>
              <a:gd name="connsiteY4945" fmla="*/ 9783084 h 10285413"/>
              <a:gd name="connsiteX4946" fmla="*/ 3174064 w 7497054"/>
              <a:gd name="connsiteY4946" fmla="*/ 9742466 h 10285413"/>
              <a:gd name="connsiteX4947" fmla="*/ 3156657 w 7497054"/>
              <a:gd name="connsiteY4947" fmla="*/ 9725057 h 10285413"/>
              <a:gd name="connsiteX4948" fmla="*/ 3145050 w 7497054"/>
              <a:gd name="connsiteY4948" fmla="*/ 9725057 h 10285413"/>
              <a:gd name="connsiteX4949" fmla="*/ 3133447 w 7497054"/>
              <a:gd name="connsiteY4949" fmla="*/ 9701848 h 10285413"/>
              <a:gd name="connsiteX4950" fmla="*/ 3127642 w 7497054"/>
              <a:gd name="connsiteY4950" fmla="*/ 9684439 h 10285413"/>
              <a:gd name="connsiteX4951" fmla="*/ 3121838 w 7497054"/>
              <a:gd name="connsiteY4951" fmla="*/ 9667030 h 10285413"/>
              <a:gd name="connsiteX4952" fmla="*/ 3121838 w 7497054"/>
              <a:gd name="connsiteY4952" fmla="*/ 9655426 h 10285413"/>
              <a:gd name="connsiteX4953" fmla="*/ 3121838 w 7497054"/>
              <a:gd name="connsiteY4953" fmla="*/ 9643820 h 10285413"/>
              <a:gd name="connsiteX4954" fmla="*/ 3110235 w 7497054"/>
              <a:gd name="connsiteY4954" fmla="*/ 9632215 h 10285413"/>
              <a:gd name="connsiteX4955" fmla="*/ 3098630 w 7497054"/>
              <a:gd name="connsiteY4955" fmla="*/ 9620609 h 10285413"/>
              <a:gd name="connsiteX4956" fmla="*/ 3098630 w 7497054"/>
              <a:gd name="connsiteY4956" fmla="*/ 9609003 h 10285413"/>
              <a:gd name="connsiteX4957" fmla="*/ 3087023 w 7497054"/>
              <a:gd name="connsiteY4957" fmla="*/ 9585793 h 10285413"/>
              <a:gd name="connsiteX4958" fmla="*/ 3075420 w 7497054"/>
              <a:gd name="connsiteY4958" fmla="*/ 9574188 h 10285413"/>
              <a:gd name="connsiteX4959" fmla="*/ 3069616 w 7497054"/>
              <a:gd name="connsiteY4959" fmla="*/ 9556779 h 10285413"/>
              <a:gd name="connsiteX4960" fmla="*/ 3052207 w 7497054"/>
              <a:gd name="connsiteY4960" fmla="*/ 9550977 h 10285413"/>
              <a:gd name="connsiteX4961" fmla="*/ 3052207 w 7497054"/>
              <a:gd name="connsiteY4961" fmla="*/ 9556779 h 10285413"/>
              <a:gd name="connsiteX4962" fmla="*/ 3052207 w 7497054"/>
              <a:gd name="connsiteY4962" fmla="*/ 9574188 h 10285413"/>
              <a:gd name="connsiteX4963" fmla="*/ 3063812 w 7497054"/>
              <a:gd name="connsiteY4963" fmla="*/ 9585793 h 10285413"/>
              <a:gd name="connsiteX4964" fmla="*/ 3075420 w 7497054"/>
              <a:gd name="connsiteY4964" fmla="*/ 9609003 h 10285413"/>
              <a:gd name="connsiteX4965" fmla="*/ 3110235 w 7497054"/>
              <a:gd name="connsiteY4965" fmla="*/ 9690242 h 10285413"/>
              <a:gd name="connsiteX4966" fmla="*/ 3098630 w 7497054"/>
              <a:gd name="connsiteY4966" fmla="*/ 9678636 h 10285413"/>
              <a:gd name="connsiteX4967" fmla="*/ 3069616 w 7497054"/>
              <a:gd name="connsiteY4967" fmla="*/ 9620609 h 10285413"/>
              <a:gd name="connsiteX4968" fmla="*/ 3040602 w 7497054"/>
              <a:gd name="connsiteY4968" fmla="*/ 9562584 h 10285413"/>
              <a:gd name="connsiteX4969" fmla="*/ 3034799 w 7497054"/>
              <a:gd name="connsiteY4969" fmla="*/ 9550977 h 10285413"/>
              <a:gd name="connsiteX4970" fmla="*/ 3028997 w 7497054"/>
              <a:gd name="connsiteY4970" fmla="*/ 9539373 h 10285413"/>
              <a:gd name="connsiteX4971" fmla="*/ 3023194 w 7497054"/>
              <a:gd name="connsiteY4971" fmla="*/ 9533570 h 10285413"/>
              <a:gd name="connsiteX4972" fmla="*/ 3017392 w 7497054"/>
              <a:gd name="connsiteY4972" fmla="*/ 9527766 h 10285413"/>
              <a:gd name="connsiteX4973" fmla="*/ 2970970 w 7497054"/>
              <a:gd name="connsiteY4973" fmla="*/ 9434923 h 10285413"/>
              <a:gd name="connsiteX4974" fmla="*/ 2953562 w 7497054"/>
              <a:gd name="connsiteY4974" fmla="*/ 9411714 h 10285413"/>
              <a:gd name="connsiteX4975" fmla="*/ 2936153 w 7497054"/>
              <a:gd name="connsiteY4975" fmla="*/ 9388503 h 10285413"/>
              <a:gd name="connsiteX4976" fmla="*/ 2936153 w 7497054"/>
              <a:gd name="connsiteY4976" fmla="*/ 9376897 h 10285413"/>
              <a:gd name="connsiteX4977" fmla="*/ 2924547 w 7497054"/>
              <a:gd name="connsiteY4977" fmla="*/ 9376897 h 10285413"/>
              <a:gd name="connsiteX4978" fmla="*/ 2924547 w 7497054"/>
              <a:gd name="connsiteY4978" fmla="*/ 9365293 h 10285413"/>
              <a:gd name="connsiteX4979" fmla="*/ 2912943 w 7497054"/>
              <a:gd name="connsiteY4979" fmla="*/ 9342081 h 10285413"/>
              <a:gd name="connsiteX4980" fmla="*/ 2907140 w 7497054"/>
              <a:gd name="connsiteY4980" fmla="*/ 9324674 h 10285413"/>
              <a:gd name="connsiteX4981" fmla="*/ 2889732 w 7497054"/>
              <a:gd name="connsiteY4981" fmla="*/ 9307266 h 10285413"/>
              <a:gd name="connsiteX4982" fmla="*/ 2889732 w 7497054"/>
              <a:gd name="connsiteY4982" fmla="*/ 9295660 h 10285413"/>
              <a:gd name="connsiteX4983" fmla="*/ 2878128 w 7497054"/>
              <a:gd name="connsiteY4983" fmla="*/ 9289857 h 10285413"/>
              <a:gd name="connsiteX4984" fmla="*/ 2878128 w 7497054"/>
              <a:gd name="connsiteY4984" fmla="*/ 9284054 h 10285413"/>
              <a:gd name="connsiteX4985" fmla="*/ 2878128 w 7497054"/>
              <a:gd name="connsiteY4985" fmla="*/ 9272451 h 10285413"/>
              <a:gd name="connsiteX4986" fmla="*/ 2854916 w 7497054"/>
              <a:gd name="connsiteY4986" fmla="*/ 9249239 h 10285413"/>
              <a:gd name="connsiteX4987" fmla="*/ 2849113 w 7497054"/>
              <a:gd name="connsiteY4987" fmla="*/ 9231830 h 10285413"/>
              <a:gd name="connsiteX4988" fmla="*/ 2837509 w 7497054"/>
              <a:gd name="connsiteY4988" fmla="*/ 9214424 h 10285413"/>
              <a:gd name="connsiteX4989" fmla="*/ 2831706 w 7497054"/>
              <a:gd name="connsiteY4989" fmla="*/ 9202817 h 10285413"/>
              <a:gd name="connsiteX4990" fmla="*/ 2808494 w 7497054"/>
              <a:gd name="connsiteY4990" fmla="*/ 9168002 h 10285413"/>
              <a:gd name="connsiteX4991" fmla="*/ 2808494 w 7497054"/>
              <a:gd name="connsiteY4991" fmla="*/ 9156398 h 10285413"/>
              <a:gd name="connsiteX4992" fmla="*/ 2796889 w 7497054"/>
              <a:gd name="connsiteY4992" fmla="*/ 9144790 h 10285413"/>
              <a:gd name="connsiteX4993" fmla="*/ 2785285 w 7497054"/>
              <a:gd name="connsiteY4993" fmla="*/ 9144790 h 10285413"/>
              <a:gd name="connsiteX4994" fmla="*/ 2779482 w 7497054"/>
              <a:gd name="connsiteY4994" fmla="*/ 9156398 h 10285413"/>
              <a:gd name="connsiteX4995" fmla="*/ 2785285 w 7497054"/>
              <a:gd name="connsiteY4995" fmla="*/ 9179607 h 10285413"/>
              <a:gd name="connsiteX4996" fmla="*/ 2791086 w 7497054"/>
              <a:gd name="connsiteY4996" fmla="*/ 9191213 h 10285413"/>
              <a:gd name="connsiteX4997" fmla="*/ 2796889 w 7497054"/>
              <a:gd name="connsiteY4997" fmla="*/ 9202817 h 10285413"/>
              <a:gd name="connsiteX4998" fmla="*/ 2808494 w 7497054"/>
              <a:gd name="connsiteY4998" fmla="*/ 9226027 h 10285413"/>
              <a:gd name="connsiteX4999" fmla="*/ 2773679 w 7497054"/>
              <a:gd name="connsiteY4999" fmla="*/ 9179607 h 10285413"/>
              <a:gd name="connsiteX5000" fmla="*/ 2762074 w 7497054"/>
              <a:gd name="connsiteY5000" fmla="*/ 9168002 h 10285413"/>
              <a:gd name="connsiteX5001" fmla="*/ 2756271 w 7497054"/>
              <a:gd name="connsiteY5001" fmla="*/ 9156398 h 10285413"/>
              <a:gd name="connsiteX5002" fmla="*/ 2750467 w 7497054"/>
              <a:gd name="connsiteY5002" fmla="*/ 9133186 h 10285413"/>
              <a:gd name="connsiteX5003" fmla="*/ 2715652 w 7497054"/>
              <a:gd name="connsiteY5003" fmla="*/ 9086765 h 10285413"/>
              <a:gd name="connsiteX5004" fmla="*/ 2727258 w 7497054"/>
              <a:gd name="connsiteY5004" fmla="*/ 9086765 h 10285413"/>
              <a:gd name="connsiteX5005" fmla="*/ 2727258 w 7497054"/>
              <a:gd name="connsiteY5005" fmla="*/ 9075159 h 10285413"/>
              <a:gd name="connsiteX5006" fmla="*/ 2715652 w 7497054"/>
              <a:gd name="connsiteY5006" fmla="*/ 9086765 h 10285413"/>
              <a:gd name="connsiteX5007" fmla="*/ 2704047 w 7497054"/>
              <a:gd name="connsiteY5007" fmla="*/ 9063553 h 10285413"/>
              <a:gd name="connsiteX5008" fmla="*/ 2704047 w 7497054"/>
              <a:gd name="connsiteY5008" fmla="*/ 9051948 h 10285413"/>
              <a:gd name="connsiteX5009" fmla="*/ 2698245 w 7497054"/>
              <a:gd name="connsiteY5009" fmla="*/ 9046145 h 10285413"/>
              <a:gd name="connsiteX5010" fmla="*/ 2692442 w 7497054"/>
              <a:gd name="connsiteY5010" fmla="*/ 9040344 h 10285413"/>
              <a:gd name="connsiteX5011" fmla="*/ 2669231 w 7497054"/>
              <a:gd name="connsiteY5011" fmla="*/ 9051948 h 10285413"/>
              <a:gd name="connsiteX5012" fmla="*/ 2651822 w 7497054"/>
              <a:gd name="connsiteY5012" fmla="*/ 9051948 h 10285413"/>
              <a:gd name="connsiteX5013" fmla="*/ 2646021 w 7497054"/>
              <a:gd name="connsiteY5013" fmla="*/ 9051948 h 10285413"/>
              <a:gd name="connsiteX5014" fmla="*/ 2646021 w 7497054"/>
              <a:gd name="connsiteY5014" fmla="*/ 9040344 h 10285413"/>
              <a:gd name="connsiteX5015" fmla="*/ 2634415 w 7497054"/>
              <a:gd name="connsiteY5015" fmla="*/ 9028738 h 10285413"/>
              <a:gd name="connsiteX5016" fmla="*/ 2657625 w 7497054"/>
              <a:gd name="connsiteY5016" fmla="*/ 9028738 h 10285413"/>
              <a:gd name="connsiteX5017" fmla="*/ 2669231 w 7497054"/>
              <a:gd name="connsiteY5017" fmla="*/ 9028738 h 10285413"/>
              <a:gd name="connsiteX5018" fmla="*/ 2669231 w 7497054"/>
              <a:gd name="connsiteY5018" fmla="*/ 9022934 h 10285413"/>
              <a:gd name="connsiteX5019" fmla="*/ 2669231 w 7497054"/>
              <a:gd name="connsiteY5019" fmla="*/ 9017132 h 10285413"/>
              <a:gd name="connsiteX5020" fmla="*/ 2657625 w 7497054"/>
              <a:gd name="connsiteY5020" fmla="*/ 9005526 h 10285413"/>
              <a:gd name="connsiteX5021" fmla="*/ 2646021 w 7497054"/>
              <a:gd name="connsiteY5021" fmla="*/ 8970711 h 10285413"/>
              <a:gd name="connsiteX5022" fmla="*/ 2622810 w 7497054"/>
              <a:gd name="connsiteY5022" fmla="*/ 8947499 h 10285413"/>
              <a:gd name="connsiteX5023" fmla="*/ 2628613 w 7497054"/>
              <a:gd name="connsiteY5023" fmla="*/ 8930092 h 10285413"/>
              <a:gd name="connsiteX5024" fmla="*/ 2611203 w 7497054"/>
              <a:gd name="connsiteY5024" fmla="*/ 8901080 h 10285413"/>
              <a:gd name="connsiteX5025" fmla="*/ 2587994 w 7497054"/>
              <a:gd name="connsiteY5025" fmla="*/ 8866263 h 10285413"/>
              <a:gd name="connsiteX5026" fmla="*/ 2576388 w 7497054"/>
              <a:gd name="connsiteY5026" fmla="*/ 8872065 h 10285413"/>
              <a:gd name="connsiteX5027" fmla="*/ 2564783 w 7497054"/>
              <a:gd name="connsiteY5027" fmla="*/ 8866263 h 10285413"/>
              <a:gd name="connsiteX5028" fmla="*/ 2553176 w 7497054"/>
              <a:gd name="connsiteY5028" fmla="*/ 8854658 h 10285413"/>
              <a:gd name="connsiteX5029" fmla="*/ 2553176 w 7497054"/>
              <a:gd name="connsiteY5029" fmla="*/ 8843053 h 10285413"/>
              <a:gd name="connsiteX5030" fmla="*/ 2541572 w 7497054"/>
              <a:gd name="connsiteY5030" fmla="*/ 8837250 h 10285413"/>
              <a:gd name="connsiteX5031" fmla="*/ 2541572 w 7497054"/>
              <a:gd name="connsiteY5031" fmla="*/ 8831446 h 10285413"/>
              <a:gd name="connsiteX5032" fmla="*/ 2553176 w 7497054"/>
              <a:gd name="connsiteY5032" fmla="*/ 8819841 h 10285413"/>
              <a:gd name="connsiteX5033" fmla="*/ 2553176 w 7497054"/>
              <a:gd name="connsiteY5033" fmla="*/ 8831446 h 10285413"/>
              <a:gd name="connsiteX5034" fmla="*/ 2576388 w 7497054"/>
              <a:gd name="connsiteY5034" fmla="*/ 8866263 h 10285413"/>
              <a:gd name="connsiteX5035" fmla="*/ 2576388 w 7497054"/>
              <a:gd name="connsiteY5035" fmla="*/ 8854658 h 10285413"/>
              <a:gd name="connsiteX5036" fmla="*/ 2576388 w 7497054"/>
              <a:gd name="connsiteY5036" fmla="*/ 8843053 h 10285413"/>
              <a:gd name="connsiteX5037" fmla="*/ 2576388 w 7497054"/>
              <a:gd name="connsiteY5037" fmla="*/ 8819841 h 10285413"/>
              <a:gd name="connsiteX5038" fmla="*/ 2564783 w 7497054"/>
              <a:gd name="connsiteY5038" fmla="*/ 8796631 h 10285413"/>
              <a:gd name="connsiteX5039" fmla="*/ 2541572 w 7497054"/>
              <a:gd name="connsiteY5039" fmla="*/ 8773420 h 10285413"/>
              <a:gd name="connsiteX5040" fmla="*/ 2529967 w 7497054"/>
              <a:gd name="connsiteY5040" fmla="*/ 8773420 h 10285413"/>
              <a:gd name="connsiteX5041" fmla="*/ 2518361 w 7497054"/>
              <a:gd name="connsiteY5041" fmla="*/ 8831446 h 10285413"/>
              <a:gd name="connsiteX5042" fmla="*/ 2512560 w 7497054"/>
              <a:gd name="connsiteY5042" fmla="*/ 8883671 h 10285413"/>
              <a:gd name="connsiteX5043" fmla="*/ 2500954 w 7497054"/>
              <a:gd name="connsiteY5043" fmla="*/ 8877868 h 10285413"/>
              <a:gd name="connsiteX5044" fmla="*/ 2489349 w 7497054"/>
              <a:gd name="connsiteY5044" fmla="*/ 8854658 h 10285413"/>
              <a:gd name="connsiteX5045" fmla="*/ 2489349 w 7497054"/>
              <a:gd name="connsiteY5045" fmla="*/ 8837250 h 10285413"/>
              <a:gd name="connsiteX5046" fmla="*/ 2489349 w 7497054"/>
              <a:gd name="connsiteY5046" fmla="*/ 8808235 h 10285413"/>
              <a:gd name="connsiteX5047" fmla="*/ 2483545 w 7497054"/>
              <a:gd name="connsiteY5047" fmla="*/ 8773420 h 10285413"/>
              <a:gd name="connsiteX5048" fmla="*/ 2471940 w 7497054"/>
              <a:gd name="connsiteY5048" fmla="*/ 8761814 h 10285413"/>
              <a:gd name="connsiteX5049" fmla="*/ 2448730 w 7497054"/>
              <a:gd name="connsiteY5049" fmla="*/ 8703789 h 10285413"/>
              <a:gd name="connsiteX5050" fmla="*/ 2425519 w 7497054"/>
              <a:gd name="connsiteY5050" fmla="*/ 8639958 h 10285413"/>
              <a:gd name="connsiteX5051" fmla="*/ 2419715 w 7497054"/>
              <a:gd name="connsiteY5051" fmla="*/ 8593537 h 10285413"/>
              <a:gd name="connsiteX5052" fmla="*/ 2413913 w 7497054"/>
              <a:gd name="connsiteY5052" fmla="*/ 8564523 h 10285413"/>
              <a:gd name="connsiteX5053" fmla="*/ 2408110 w 7497054"/>
              <a:gd name="connsiteY5053" fmla="*/ 8558721 h 10285413"/>
              <a:gd name="connsiteX5054" fmla="*/ 2402307 w 7497054"/>
              <a:gd name="connsiteY5054" fmla="*/ 8541313 h 10285413"/>
              <a:gd name="connsiteX5055" fmla="*/ 2390703 w 7497054"/>
              <a:gd name="connsiteY5055" fmla="*/ 8518103 h 10285413"/>
              <a:gd name="connsiteX5056" fmla="*/ 2390703 w 7497054"/>
              <a:gd name="connsiteY5056" fmla="*/ 8506497 h 10285413"/>
              <a:gd name="connsiteX5057" fmla="*/ 2367493 w 7497054"/>
              <a:gd name="connsiteY5057" fmla="*/ 8471682 h 10285413"/>
              <a:gd name="connsiteX5058" fmla="*/ 2344280 w 7497054"/>
              <a:gd name="connsiteY5058" fmla="*/ 8460076 h 10285413"/>
              <a:gd name="connsiteX5059" fmla="*/ 2297861 w 7497054"/>
              <a:gd name="connsiteY5059" fmla="*/ 8367233 h 10285413"/>
              <a:gd name="connsiteX5060" fmla="*/ 2292057 w 7497054"/>
              <a:gd name="connsiteY5060" fmla="*/ 8349825 h 10285413"/>
              <a:gd name="connsiteX5061" fmla="*/ 2274649 w 7497054"/>
              <a:gd name="connsiteY5061" fmla="*/ 8332418 h 10285413"/>
              <a:gd name="connsiteX5062" fmla="*/ 2251439 w 7497054"/>
              <a:gd name="connsiteY5062" fmla="*/ 8344022 h 10285413"/>
              <a:gd name="connsiteX5063" fmla="*/ 2239832 w 7497054"/>
              <a:gd name="connsiteY5063" fmla="*/ 8344022 h 10285413"/>
              <a:gd name="connsiteX5064" fmla="*/ 2228227 w 7497054"/>
              <a:gd name="connsiteY5064" fmla="*/ 8355628 h 10285413"/>
              <a:gd name="connsiteX5065" fmla="*/ 2216623 w 7497054"/>
              <a:gd name="connsiteY5065" fmla="*/ 8367233 h 10285413"/>
              <a:gd name="connsiteX5066" fmla="*/ 2228227 w 7497054"/>
              <a:gd name="connsiteY5066" fmla="*/ 8436864 h 10285413"/>
              <a:gd name="connsiteX5067" fmla="*/ 2251439 w 7497054"/>
              <a:gd name="connsiteY5067" fmla="*/ 8518103 h 10285413"/>
              <a:gd name="connsiteX5068" fmla="*/ 2251439 w 7497054"/>
              <a:gd name="connsiteY5068" fmla="*/ 8535510 h 10285413"/>
              <a:gd name="connsiteX5069" fmla="*/ 2251439 w 7497054"/>
              <a:gd name="connsiteY5069" fmla="*/ 8541313 h 10285413"/>
              <a:gd name="connsiteX5070" fmla="*/ 2205017 w 7497054"/>
              <a:gd name="connsiteY5070" fmla="*/ 8436864 h 10285413"/>
              <a:gd name="connsiteX5071" fmla="*/ 2158596 w 7497054"/>
              <a:gd name="connsiteY5071" fmla="*/ 8344022 h 10285413"/>
              <a:gd name="connsiteX5072" fmla="*/ 2181806 w 7497054"/>
              <a:gd name="connsiteY5072" fmla="*/ 8494892 h 10285413"/>
              <a:gd name="connsiteX5073" fmla="*/ 2216623 w 7497054"/>
              <a:gd name="connsiteY5073" fmla="*/ 8634155 h 10285413"/>
              <a:gd name="connsiteX5074" fmla="*/ 2205017 w 7497054"/>
              <a:gd name="connsiteY5074" fmla="*/ 8645762 h 10285413"/>
              <a:gd name="connsiteX5075" fmla="*/ 2205017 w 7497054"/>
              <a:gd name="connsiteY5075" fmla="*/ 8610946 h 10285413"/>
              <a:gd name="connsiteX5076" fmla="*/ 2146990 w 7497054"/>
              <a:gd name="connsiteY5076" fmla="*/ 8402049 h 10285413"/>
              <a:gd name="connsiteX5077" fmla="*/ 2123779 w 7497054"/>
              <a:gd name="connsiteY5077" fmla="*/ 8297601 h 10285413"/>
              <a:gd name="connsiteX5078" fmla="*/ 2100569 w 7497054"/>
              <a:gd name="connsiteY5078" fmla="*/ 8233771 h 10285413"/>
              <a:gd name="connsiteX5079" fmla="*/ 2077358 w 7497054"/>
              <a:gd name="connsiteY5079" fmla="*/ 8187349 h 10285413"/>
              <a:gd name="connsiteX5080" fmla="*/ 2054148 w 7497054"/>
              <a:gd name="connsiteY5080" fmla="*/ 8169942 h 10285413"/>
              <a:gd name="connsiteX5081" fmla="*/ 2036739 w 7497054"/>
              <a:gd name="connsiteY5081" fmla="*/ 8152534 h 10285413"/>
              <a:gd name="connsiteX5082" fmla="*/ 2042542 w 7497054"/>
              <a:gd name="connsiteY5082" fmla="*/ 8123521 h 10285413"/>
              <a:gd name="connsiteX5083" fmla="*/ 2019332 w 7497054"/>
              <a:gd name="connsiteY5083" fmla="*/ 8053888 h 10285413"/>
              <a:gd name="connsiteX5084" fmla="*/ 1972909 w 7497054"/>
              <a:gd name="connsiteY5084" fmla="*/ 7868203 h 10285413"/>
              <a:gd name="connsiteX5085" fmla="*/ 1926490 w 7497054"/>
              <a:gd name="connsiteY5085" fmla="*/ 7659307 h 10285413"/>
              <a:gd name="connsiteX5086" fmla="*/ 1914882 w 7497054"/>
              <a:gd name="connsiteY5086" fmla="*/ 7636096 h 10285413"/>
              <a:gd name="connsiteX5087" fmla="*/ 1880067 w 7497054"/>
              <a:gd name="connsiteY5087" fmla="*/ 7589675 h 10285413"/>
              <a:gd name="connsiteX5088" fmla="*/ 1885870 w 7497054"/>
              <a:gd name="connsiteY5088" fmla="*/ 7607083 h 10285413"/>
              <a:gd name="connsiteX5089" fmla="*/ 1891672 w 7497054"/>
              <a:gd name="connsiteY5089" fmla="*/ 7636096 h 10285413"/>
              <a:gd name="connsiteX5090" fmla="*/ 1885870 w 7497054"/>
              <a:gd name="connsiteY5090" fmla="*/ 7630295 h 10285413"/>
              <a:gd name="connsiteX5091" fmla="*/ 1891672 w 7497054"/>
              <a:gd name="connsiteY5091" fmla="*/ 7647702 h 10285413"/>
              <a:gd name="connsiteX5092" fmla="*/ 1891672 w 7497054"/>
              <a:gd name="connsiteY5092" fmla="*/ 7670912 h 10285413"/>
              <a:gd name="connsiteX5093" fmla="*/ 1903278 w 7497054"/>
              <a:gd name="connsiteY5093" fmla="*/ 7705729 h 10285413"/>
              <a:gd name="connsiteX5094" fmla="*/ 1926490 w 7497054"/>
              <a:gd name="connsiteY5094" fmla="*/ 7728939 h 10285413"/>
              <a:gd name="connsiteX5095" fmla="*/ 1926490 w 7497054"/>
              <a:gd name="connsiteY5095" fmla="*/ 7746347 h 10285413"/>
              <a:gd name="connsiteX5096" fmla="*/ 1932291 w 7497054"/>
              <a:gd name="connsiteY5096" fmla="*/ 7746347 h 10285413"/>
              <a:gd name="connsiteX5097" fmla="*/ 1938094 w 7497054"/>
              <a:gd name="connsiteY5097" fmla="*/ 7746347 h 10285413"/>
              <a:gd name="connsiteX5098" fmla="*/ 1938094 w 7497054"/>
              <a:gd name="connsiteY5098" fmla="*/ 7752151 h 10285413"/>
              <a:gd name="connsiteX5099" fmla="*/ 1926490 w 7497054"/>
              <a:gd name="connsiteY5099" fmla="*/ 7763756 h 10285413"/>
              <a:gd name="connsiteX5100" fmla="*/ 1903278 w 7497054"/>
              <a:gd name="connsiteY5100" fmla="*/ 7763756 h 10285413"/>
              <a:gd name="connsiteX5101" fmla="*/ 1914882 w 7497054"/>
              <a:gd name="connsiteY5101" fmla="*/ 7810177 h 10285413"/>
              <a:gd name="connsiteX5102" fmla="*/ 1914882 w 7497054"/>
              <a:gd name="connsiteY5102" fmla="*/ 7821782 h 10285413"/>
              <a:gd name="connsiteX5103" fmla="*/ 1926490 w 7497054"/>
              <a:gd name="connsiteY5103" fmla="*/ 7868203 h 10285413"/>
              <a:gd name="connsiteX5104" fmla="*/ 1891672 w 7497054"/>
              <a:gd name="connsiteY5104" fmla="*/ 7786966 h 10285413"/>
              <a:gd name="connsiteX5105" fmla="*/ 1874265 w 7497054"/>
              <a:gd name="connsiteY5105" fmla="*/ 7752151 h 10285413"/>
              <a:gd name="connsiteX5106" fmla="*/ 1868462 w 7497054"/>
              <a:gd name="connsiteY5106" fmla="*/ 7717333 h 10285413"/>
              <a:gd name="connsiteX5107" fmla="*/ 1822041 w 7497054"/>
              <a:gd name="connsiteY5107" fmla="*/ 7578069 h 10285413"/>
              <a:gd name="connsiteX5108" fmla="*/ 1816238 w 7497054"/>
              <a:gd name="connsiteY5108" fmla="*/ 7572268 h 10285413"/>
              <a:gd name="connsiteX5109" fmla="*/ 1845251 w 7497054"/>
              <a:gd name="connsiteY5109" fmla="*/ 7728939 h 10285413"/>
              <a:gd name="connsiteX5110" fmla="*/ 1862660 w 7497054"/>
              <a:gd name="connsiteY5110" fmla="*/ 7839190 h 10285413"/>
              <a:gd name="connsiteX5111" fmla="*/ 1880067 w 7497054"/>
              <a:gd name="connsiteY5111" fmla="*/ 7937835 h 10285413"/>
              <a:gd name="connsiteX5112" fmla="*/ 1880067 w 7497054"/>
              <a:gd name="connsiteY5112" fmla="*/ 7961046 h 10285413"/>
              <a:gd name="connsiteX5113" fmla="*/ 1868462 w 7497054"/>
              <a:gd name="connsiteY5113" fmla="*/ 7949440 h 10285413"/>
              <a:gd name="connsiteX5114" fmla="*/ 1851053 w 7497054"/>
              <a:gd name="connsiteY5114" fmla="*/ 7821782 h 10285413"/>
              <a:gd name="connsiteX5115" fmla="*/ 1798830 w 7497054"/>
              <a:gd name="connsiteY5115" fmla="*/ 7612886 h 10285413"/>
              <a:gd name="connsiteX5116" fmla="*/ 1775618 w 7497054"/>
              <a:gd name="connsiteY5116" fmla="*/ 7525845 h 10285413"/>
              <a:gd name="connsiteX5117" fmla="*/ 1752408 w 7497054"/>
              <a:gd name="connsiteY5117" fmla="*/ 7473622 h 10285413"/>
              <a:gd name="connsiteX5118" fmla="*/ 1734999 w 7497054"/>
              <a:gd name="connsiteY5118" fmla="*/ 7421396 h 10285413"/>
              <a:gd name="connsiteX5119" fmla="*/ 1717592 w 7497054"/>
              <a:gd name="connsiteY5119" fmla="*/ 7403989 h 10285413"/>
              <a:gd name="connsiteX5120" fmla="*/ 1694381 w 7497054"/>
              <a:gd name="connsiteY5120" fmla="*/ 7345962 h 10285413"/>
              <a:gd name="connsiteX5121" fmla="*/ 1694381 w 7497054"/>
              <a:gd name="connsiteY5121" fmla="*/ 7334358 h 10285413"/>
              <a:gd name="connsiteX5122" fmla="*/ 1682777 w 7497054"/>
              <a:gd name="connsiteY5122" fmla="*/ 7322752 h 10285413"/>
              <a:gd name="connsiteX5123" fmla="*/ 1676974 w 7497054"/>
              <a:gd name="connsiteY5123" fmla="*/ 7276331 h 10285413"/>
              <a:gd name="connsiteX5124" fmla="*/ 1653762 w 7497054"/>
              <a:gd name="connsiteY5124" fmla="*/ 7224107 h 10285413"/>
              <a:gd name="connsiteX5125" fmla="*/ 1636354 w 7497054"/>
              <a:gd name="connsiteY5125" fmla="*/ 7183489 h 10285413"/>
              <a:gd name="connsiteX5126" fmla="*/ 1624750 w 7497054"/>
              <a:gd name="connsiteY5126" fmla="*/ 7171882 h 10285413"/>
              <a:gd name="connsiteX5127" fmla="*/ 1618947 w 7497054"/>
              <a:gd name="connsiteY5127" fmla="*/ 7142870 h 10285413"/>
              <a:gd name="connsiteX5128" fmla="*/ 1601539 w 7497054"/>
              <a:gd name="connsiteY5128" fmla="*/ 7113855 h 10285413"/>
              <a:gd name="connsiteX5129" fmla="*/ 1589933 w 7497054"/>
              <a:gd name="connsiteY5129" fmla="*/ 7102250 h 10285413"/>
              <a:gd name="connsiteX5130" fmla="*/ 1578327 w 7497054"/>
              <a:gd name="connsiteY5130" fmla="*/ 7102250 h 10285413"/>
              <a:gd name="connsiteX5131" fmla="*/ 1566723 w 7497054"/>
              <a:gd name="connsiteY5131" fmla="*/ 7084843 h 10285413"/>
              <a:gd name="connsiteX5132" fmla="*/ 1566723 w 7497054"/>
              <a:gd name="connsiteY5132" fmla="*/ 7079040 h 10285413"/>
              <a:gd name="connsiteX5133" fmla="*/ 1543512 w 7497054"/>
              <a:gd name="connsiteY5133" fmla="*/ 7044223 h 10285413"/>
              <a:gd name="connsiteX5134" fmla="*/ 1537708 w 7497054"/>
              <a:gd name="connsiteY5134" fmla="*/ 7009408 h 10285413"/>
              <a:gd name="connsiteX5135" fmla="*/ 1543512 w 7497054"/>
              <a:gd name="connsiteY5135" fmla="*/ 7090644 h 10285413"/>
              <a:gd name="connsiteX5136" fmla="*/ 1555118 w 7497054"/>
              <a:gd name="connsiteY5136" fmla="*/ 7183489 h 10285413"/>
              <a:gd name="connsiteX5137" fmla="*/ 1549315 w 7497054"/>
              <a:gd name="connsiteY5137" fmla="*/ 7171882 h 10285413"/>
              <a:gd name="connsiteX5138" fmla="*/ 1543512 w 7497054"/>
              <a:gd name="connsiteY5138" fmla="*/ 7148671 h 10285413"/>
              <a:gd name="connsiteX5139" fmla="*/ 1531907 w 7497054"/>
              <a:gd name="connsiteY5139" fmla="*/ 7090644 h 10285413"/>
              <a:gd name="connsiteX5140" fmla="*/ 1520301 w 7497054"/>
              <a:gd name="connsiteY5140" fmla="*/ 7021013 h 10285413"/>
              <a:gd name="connsiteX5141" fmla="*/ 1514499 w 7497054"/>
              <a:gd name="connsiteY5141" fmla="*/ 6991998 h 10285413"/>
              <a:gd name="connsiteX5142" fmla="*/ 1508696 w 7497054"/>
              <a:gd name="connsiteY5142" fmla="*/ 6962986 h 10285413"/>
              <a:gd name="connsiteX5143" fmla="*/ 1497090 w 7497054"/>
              <a:gd name="connsiteY5143" fmla="*/ 6951380 h 10285413"/>
              <a:gd name="connsiteX5144" fmla="*/ 1497090 w 7497054"/>
              <a:gd name="connsiteY5144" fmla="*/ 6974591 h 10285413"/>
              <a:gd name="connsiteX5145" fmla="*/ 1508696 w 7497054"/>
              <a:gd name="connsiteY5145" fmla="*/ 6986197 h 10285413"/>
              <a:gd name="connsiteX5146" fmla="*/ 1497090 w 7497054"/>
              <a:gd name="connsiteY5146" fmla="*/ 6986197 h 10285413"/>
              <a:gd name="connsiteX5147" fmla="*/ 1497090 w 7497054"/>
              <a:gd name="connsiteY5147" fmla="*/ 6997803 h 10285413"/>
              <a:gd name="connsiteX5148" fmla="*/ 1473881 w 7497054"/>
              <a:gd name="connsiteY5148" fmla="*/ 6916564 h 10285413"/>
              <a:gd name="connsiteX5149" fmla="*/ 1450669 w 7497054"/>
              <a:gd name="connsiteY5149" fmla="*/ 6870144 h 10285413"/>
              <a:gd name="connsiteX5150" fmla="*/ 1427459 w 7497054"/>
              <a:gd name="connsiteY5150" fmla="*/ 6841130 h 10285413"/>
              <a:gd name="connsiteX5151" fmla="*/ 1415854 w 7497054"/>
              <a:gd name="connsiteY5151" fmla="*/ 6835327 h 10285413"/>
              <a:gd name="connsiteX5152" fmla="*/ 1415854 w 7497054"/>
              <a:gd name="connsiteY5152" fmla="*/ 6823722 h 10285413"/>
              <a:gd name="connsiteX5153" fmla="*/ 1439065 w 7497054"/>
              <a:gd name="connsiteY5153" fmla="*/ 6835327 h 10285413"/>
              <a:gd name="connsiteX5154" fmla="*/ 1450669 w 7497054"/>
              <a:gd name="connsiteY5154" fmla="*/ 6858537 h 10285413"/>
              <a:gd name="connsiteX5155" fmla="*/ 1450669 w 7497054"/>
              <a:gd name="connsiteY5155" fmla="*/ 6835327 h 10285413"/>
              <a:gd name="connsiteX5156" fmla="*/ 1427459 w 7497054"/>
              <a:gd name="connsiteY5156" fmla="*/ 6806315 h 10285413"/>
              <a:gd name="connsiteX5157" fmla="*/ 1404250 w 7497054"/>
              <a:gd name="connsiteY5157" fmla="*/ 6788906 h 10285413"/>
              <a:gd name="connsiteX5158" fmla="*/ 1415854 w 7497054"/>
              <a:gd name="connsiteY5158" fmla="*/ 6800510 h 10285413"/>
              <a:gd name="connsiteX5159" fmla="*/ 1415854 w 7497054"/>
              <a:gd name="connsiteY5159" fmla="*/ 6823722 h 10285413"/>
              <a:gd name="connsiteX5160" fmla="*/ 1404250 w 7497054"/>
              <a:gd name="connsiteY5160" fmla="*/ 6812118 h 10285413"/>
              <a:gd name="connsiteX5161" fmla="*/ 1357828 w 7497054"/>
              <a:gd name="connsiteY5161" fmla="*/ 6754091 h 10285413"/>
              <a:gd name="connsiteX5162" fmla="*/ 1346220 w 7497054"/>
              <a:gd name="connsiteY5162" fmla="*/ 6742485 h 10285413"/>
              <a:gd name="connsiteX5163" fmla="*/ 1334616 w 7497054"/>
              <a:gd name="connsiteY5163" fmla="*/ 6707668 h 10285413"/>
              <a:gd name="connsiteX5164" fmla="*/ 1299801 w 7497054"/>
              <a:gd name="connsiteY5164" fmla="*/ 6667049 h 10285413"/>
              <a:gd name="connsiteX5165" fmla="*/ 1288196 w 7497054"/>
              <a:gd name="connsiteY5165" fmla="*/ 6649642 h 10285413"/>
              <a:gd name="connsiteX5166" fmla="*/ 1264983 w 7497054"/>
              <a:gd name="connsiteY5166" fmla="*/ 6626431 h 10285413"/>
              <a:gd name="connsiteX5167" fmla="*/ 1276589 w 7497054"/>
              <a:gd name="connsiteY5167" fmla="*/ 6649642 h 10285413"/>
              <a:gd name="connsiteX5168" fmla="*/ 1288196 w 7497054"/>
              <a:gd name="connsiteY5168" fmla="*/ 6672852 h 10285413"/>
              <a:gd name="connsiteX5169" fmla="*/ 1276589 w 7497054"/>
              <a:gd name="connsiteY5169" fmla="*/ 6672852 h 10285413"/>
              <a:gd name="connsiteX5170" fmla="*/ 1299801 w 7497054"/>
              <a:gd name="connsiteY5170" fmla="*/ 6771498 h 10285413"/>
              <a:gd name="connsiteX5171" fmla="*/ 1323011 w 7497054"/>
              <a:gd name="connsiteY5171" fmla="*/ 6893353 h 10285413"/>
              <a:gd name="connsiteX5172" fmla="*/ 1299801 w 7497054"/>
              <a:gd name="connsiteY5172" fmla="*/ 6812118 h 10285413"/>
              <a:gd name="connsiteX5173" fmla="*/ 1276589 w 7497054"/>
              <a:gd name="connsiteY5173" fmla="*/ 6748288 h 10285413"/>
              <a:gd name="connsiteX5174" fmla="*/ 1264983 w 7497054"/>
              <a:gd name="connsiteY5174" fmla="*/ 6707668 h 10285413"/>
              <a:gd name="connsiteX5175" fmla="*/ 1253378 w 7497054"/>
              <a:gd name="connsiteY5175" fmla="*/ 6614827 h 10285413"/>
              <a:gd name="connsiteX5176" fmla="*/ 1241774 w 7497054"/>
              <a:gd name="connsiteY5176" fmla="*/ 6614827 h 10285413"/>
              <a:gd name="connsiteX5177" fmla="*/ 1253378 w 7497054"/>
              <a:gd name="connsiteY5177" fmla="*/ 6649642 h 10285413"/>
              <a:gd name="connsiteX5178" fmla="*/ 1241774 w 7497054"/>
              <a:gd name="connsiteY5178" fmla="*/ 6649642 h 10285413"/>
              <a:gd name="connsiteX5179" fmla="*/ 1230168 w 7497054"/>
              <a:gd name="connsiteY5179" fmla="*/ 6626431 h 10285413"/>
              <a:gd name="connsiteX5180" fmla="*/ 1183747 w 7497054"/>
              <a:gd name="connsiteY5180" fmla="*/ 6545193 h 10285413"/>
              <a:gd name="connsiteX5181" fmla="*/ 1172141 w 7497054"/>
              <a:gd name="connsiteY5181" fmla="*/ 6533588 h 10285413"/>
              <a:gd name="connsiteX5182" fmla="*/ 1172141 w 7497054"/>
              <a:gd name="connsiteY5182" fmla="*/ 6545193 h 10285413"/>
              <a:gd name="connsiteX5183" fmla="*/ 1160537 w 7497054"/>
              <a:gd name="connsiteY5183" fmla="*/ 6510378 h 10285413"/>
              <a:gd name="connsiteX5184" fmla="*/ 1143128 w 7497054"/>
              <a:gd name="connsiteY5184" fmla="*/ 6487166 h 10285413"/>
              <a:gd name="connsiteX5185" fmla="*/ 1137325 w 7497054"/>
              <a:gd name="connsiteY5185" fmla="*/ 6463955 h 10285413"/>
              <a:gd name="connsiteX5186" fmla="*/ 1125719 w 7497054"/>
              <a:gd name="connsiteY5186" fmla="*/ 6452351 h 10285413"/>
              <a:gd name="connsiteX5187" fmla="*/ 1114114 w 7497054"/>
              <a:gd name="connsiteY5187" fmla="*/ 6440746 h 10285413"/>
              <a:gd name="connsiteX5188" fmla="*/ 1108313 w 7497054"/>
              <a:gd name="connsiteY5188" fmla="*/ 6440746 h 10285413"/>
              <a:gd name="connsiteX5189" fmla="*/ 1102510 w 7497054"/>
              <a:gd name="connsiteY5189" fmla="*/ 6452351 h 10285413"/>
              <a:gd name="connsiteX5190" fmla="*/ 1096705 w 7497054"/>
              <a:gd name="connsiteY5190" fmla="*/ 6417534 h 10285413"/>
              <a:gd name="connsiteX5191" fmla="*/ 1079298 w 7497054"/>
              <a:gd name="connsiteY5191" fmla="*/ 6405929 h 10285413"/>
              <a:gd name="connsiteX5192" fmla="*/ 1061890 w 7497054"/>
              <a:gd name="connsiteY5192" fmla="*/ 6417534 h 10285413"/>
              <a:gd name="connsiteX5193" fmla="*/ 1044483 w 7497054"/>
              <a:gd name="connsiteY5193" fmla="*/ 6440746 h 10285413"/>
              <a:gd name="connsiteX5194" fmla="*/ 1032876 w 7497054"/>
              <a:gd name="connsiteY5194" fmla="*/ 6463955 h 10285413"/>
              <a:gd name="connsiteX5195" fmla="*/ 1044483 w 7497054"/>
              <a:gd name="connsiteY5195" fmla="*/ 6510378 h 10285413"/>
              <a:gd name="connsiteX5196" fmla="*/ 1050285 w 7497054"/>
              <a:gd name="connsiteY5196" fmla="*/ 6545193 h 10285413"/>
              <a:gd name="connsiteX5197" fmla="*/ 1067693 w 7497054"/>
              <a:gd name="connsiteY5197" fmla="*/ 6591615 h 10285413"/>
              <a:gd name="connsiteX5198" fmla="*/ 1067693 w 7497054"/>
              <a:gd name="connsiteY5198" fmla="*/ 6626431 h 10285413"/>
              <a:gd name="connsiteX5199" fmla="*/ 1056088 w 7497054"/>
              <a:gd name="connsiteY5199" fmla="*/ 6614827 h 10285413"/>
              <a:gd name="connsiteX5200" fmla="*/ 1021271 w 7497054"/>
              <a:gd name="connsiteY5200" fmla="*/ 6521982 h 10285413"/>
              <a:gd name="connsiteX5201" fmla="*/ 998061 w 7497054"/>
              <a:gd name="connsiteY5201" fmla="*/ 6458154 h 10285413"/>
              <a:gd name="connsiteX5202" fmla="*/ 986456 w 7497054"/>
              <a:gd name="connsiteY5202" fmla="*/ 6429140 h 10285413"/>
              <a:gd name="connsiteX5203" fmla="*/ 986456 w 7497054"/>
              <a:gd name="connsiteY5203" fmla="*/ 6498773 h 10285413"/>
              <a:gd name="connsiteX5204" fmla="*/ 1009667 w 7497054"/>
              <a:gd name="connsiteY5204" fmla="*/ 6591615 h 10285413"/>
              <a:gd name="connsiteX5205" fmla="*/ 1044483 w 7497054"/>
              <a:gd name="connsiteY5205" fmla="*/ 6800510 h 10285413"/>
              <a:gd name="connsiteX5206" fmla="*/ 1044483 w 7497054"/>
              <a:gd name="connsiteY5206" fmla="*/ 6817919 h 10285413"/>
              <a:gd name="connsiteX5207" fmla="*/ 1032876 w 7497054"/>
              <a:gd name="connsiteY5207" fmla="*/ 6823722 h 10285413"/>
              <a:gd name="connsiteX5208" fmla="*/ 1032876 w 7497054"/>
              <a:gd name="connsiteY5208" fmla="*/ 6812118 h 10285413"/>
              <a:gd name="connsiteX5209" fmla="*/ 1015468 w 7497054"/>
              <a:gd name="connsiteY5209" fmla="*/ 6684458 h 10285413"/>
              <a:gd name="connsiteX5210" fmla="*/ 963244 w 7497054"/>
              <a:gd name="connsiteY5210" fmla="*/ 6475561 h 10285413"/>
              <a:gd name="connsiteX5211" fmla="*/ 940034 w 7497054"/>
              <a:gd name="connsiteY5211" fmla="*/ 6382719 h 10285413"/>
              <a:gd name="connsiteX5212" fmla="*/ 922627 w 7497054"/>
              <a:gd name="connsiteY5212" fmla="*/ 6330494 h 10285413"/>
              <a:gd name="connsiteX5213" fmla="*/ 911022 w 7497054"/>
              <a:gd name="connsiteY5213" fmla="*/ 6295679 h 10285413"/>
              <a:gd name="connsiteX5214" fmla="*/ 893612 w 7497054"/>
              <a:gd name="connsiteY5214" fmla="*/ 6272467 h 10285413"/>
              <a:gd name="connsiteX5215" fmla="*/ 870403 w 7497054"/>
              <a:gd name="connsiteY5215" fmla="*/ 6255060 h 10285413"/>
              <a:gd name="connsiteX5216" fmla="*/ 858797 w 7497054"/>
              <a:gd name="connsiteY5216" fmla="*/ 6208638 h 10285413"/>
              <a:gd name="connsiteX5217" fmla="*/ 858797 w 7497054"/>
              <a:gd name="connsiteY5217" fmla="*/ 6185429 h 10285413"/>
              <a:gd name="connsiteX5218" fmla="*/ 847192 w 7497054"/>
              <a:gd name="connsiteY5218" fmla="*/ 6162217 h 10285413"/>
              <a:gd name="connsiteX5219" fmla="*/ 847192 w 7497054"/>
              <a:gd name="connsiteY5219" fmla="*/ 6150611 h 10285413"/>
              <a:gd name="connsiteX5220" fmla="*/ 835586 w 7497054"/>
              <a:gd name="connsiteY5220" fmla="*/ 6139006 h 10285413"/>
              <a:gd name="connsiteX5221" fmla="*/ 835586 w 7497054"/>
              <a:gd name="connsiteY5221" fmla="*/ 6127403 h 10285413"/>
              <a:gd name="connsiteX5222" fmla="*/ 835586 w 7497054"/>
              <a:gd name="connsiteY5222" fmla="*/ 6231848 h 10285413"/>
              <a:gd name="connsiteX5223" fmla="*/ 823980 w 7497054"/>
              <a:gd name="connsiteY5223" fmla="*/ 6313087 h 10285413"/>
              <a:gd name="connsiteX5224" fmla="*/ 812376 w 7497054"/>
              <a:gd name="connsiteY5224" fmla="*/ 6185429 h 10285413"/>
              <a:gd name="connsiteX5225" fmla="*/ 789165 w 7497054"/>
              <a:gd name="connsiteY5225" fmla="*/ 6011348 h 10285413"/>
              <a:gd name="connsiteX5226" fmla="*/ 777559 w 7497054"/>
              <a:gd name="connsiteY5226" fmla="*/ 5999742 h 10285413"/>
              <a:gd name="connsiteX5227" fmla="*/ 777559 w 7497054"/>
              <a:gd name="connsiteY5227" fmla="*/ 5976530 h 10285413"/>
              <a:gd name="connsiteX5228" fmla="*/ 754349 w 7497054"/>
              <a:gd name="connsiteY5228" fmla="*/ 5964926 h 10285413"/>
              <a:gd name="connsiteX5229" fmla="*/ 754349 w 7497054"/>
              <a:gd name="connsiteY5229" fmla="*/ 5959124 h 10285413"/>
              <a:gd name="connsiteX5230" fmla="*/ 765953 w 7497054"/>
              <a:gd name="connsiteY5230" fmla="*/ 5953321 h 10285413"/>
              <a:gd name="connsiteX5231" fmla="*/ 765953 w 7497054"/>
              <a:gd name="connsiteY5231" fmla="*/ 5941715 h 10285413"/>
              <a:gd name="connsiteX5232" fmla="*/ 754349 w 7497054"/>
              <a:gd name="connsiteY5232" fmla="*/ 5895295 h 10285413"/>
              <a:gd name="connsiteX5233" fmla="*/ 748546 w 7497054"/>
              <a:gd name="connsiteY5233" fmla="*/ 5866281 h 10285413"/>
              <a:gd name="connsiteX5234" fmla="*/ 731138 w 7497054"/>
              <a:gd name="connsiteY5234" fmla="*/ 5837266 h 10285413"/>
              <a:gd name="connsiteX5235" fmla="*/ 707928 w 7497054"/>
              <a:gd name="connsiteY5235" fmla="*/ 5819859 h 10285413"/>
              <a:gd name="connsiteX5236" fmla="*/ 696322 w 7497054"/>
              <a:gd name="connsiteY5236" fmla="*/ 5814057 h 10285413"/>
              <a:gd name="connsiteX5237" fmla="*/ 684716 w 7497054"/>
              <a:gd name="connsiteY5237" fmla="*/ 5802452 h 10285413"/>
              <a:gd name="connsiteX5238" fmla="*/ 673112 w 7497054"/>
              <a:gd name="connsiteY5238" fmla="*/ 5790847 h 10285413"/>
              <a:gd name="connsiteX5239" fmla="*/ 661507 w 7497054"/>
              <a:gd name="connsiteY5239" fmla="*/ 5779239 h 10285413"/>
              <a:gd name="connsiteX5240" fmla="*/ 655704 w 7497054"/>
              <a:gd name="connsiteY5240" fmla="*/ 5831465 h 10285413"/>
              <a:gd name="connsiteX5241" fmla="*/ 649901 w 7497054"/>
              <a:gd name="connsiteY5241" fmla="*/ 5906899 h 10285413"/>
              <a:gd name="connsiteX5242" fmla="*/ 649901 w 7497054"/>
              <a:gd name="connsiteY5242" fmla="*/ 5953321 h 10285413"/>
              <a:gd name="connsiteX5243" fmla="*/ 638295 w 7497054"/>
              <a:gd name="connsiteY5243" fmla="*/ 5941715 h 10285413"/>
              <a:gd name="connsiteX5244" fmla="*/ 626689 w 7497054"/>
              <a:gd name="connsiteY5244" fmla="*/ 5860478 h 10285413"/>
              <a:gd name="connsiteX5245" fmla="*/ 609282 w 7497054"/>
              <a:gd name="connsiteY5245" fmla="*/ 5756031 h 10285413"/>
              <a:gd name="connsiteX5246" fmla="*/ 591874 w 7497054"/>
              <a:gd name="connsiteY5246" fmla="*/ 5895295 h 10285413"/>
              <a:gd name="connsiteX5247" fmla="*/ 568663 w 7497054"/>
              <a:gd name="connsiteY5247" fmla="*/ 6139006 h 10285413"/>
              <a:gd name="connsiteX5248" fmla="*/ 568663 w 7497054"/>
              <a:gd name="connsiteY5248" fmla="*/ 6127403 h 10285413"/>
              <a:gd name="connsiteX5249" fmla="*/ 574466 w 7497054"/>
              <a:gd name="connsiteY5249" fmla="*/ 5993939 h 10285413"/>
              <a:gd name="connsiteX5250" fmla="*/ 580270 w 7497054"/>
              <a:gd name="connsiteY5250" fmla="*/ 5790847 h 10285413"/>
              <a:gd name="connsiteX5251" fmla="*/ 557058 w 7497054"/>
              <a:gd name="connsiteY5251" fmla="*/ 5558740 h 10285413"/>
              <a:gd name="connsiteX5252" fmla="*/ 539651 w 7497054"/>
              <a:gd name="connsiteY5252" fmla="*/ 5529726 h 10285413"/>
              <a:gd name="connsiteX5253" fmla="*/ 545452 w 7497054"/>
              <a:gd name="connsiteY5253" fmla="*/ 5512317 h 10285413"/>
              <a:gd name="connsiteX5254" fmla="*/ 545452 w 7497054"/>
              <a:gd name="connsiteY5254" fmla="*/ 5489107 h 10285413"/>
              <a:gd name="connsiteX5255" fmla="*/ 533848 w 7497054"/>
              <a:gd name="connsiteY5255" fmla="*/ 5477502 h 10285413"/>
              <a:gd name="connsiteX5256" fmla="*/ 545452 w 7497054"/>
              <a:gd name="connsiteY5256" fmla="*/ 5477502 h 10285413"/>
              <a:gd name="connsiteX5257" fmla="*/ 545452 w 7497054"/>
              <a:gd name="connsiteY5257" fmla="*/ 5448487 h 10285413"/>
              <a:gd name="connsiteX5258" fmla="*/ 539651 w 7497054"/>
              <a:gd name="connsiteY5258" fmla="*/ 5396264 h 10285413"/>
              <a:gd name="connsiteX5259" fmla="*/ 528045 w 7497054"/>
              <a:gd name="connsiteY5259" fmla="*/ 5349841 h 10285413"/>
              <a:gd name="connsiteX5260" fmla="*/ 522243 w 7497054"/>
              <a:gd name="connsiteY5260" fmla="*/ 5326633 h 10285413"/>
              <a:gd name="connsiteX5261" fmla="*/ 499031 w 7497054"/>
              <a:gd name="connsiteY5261" fmla="*/ 5268605 h 10285413"/>
              <a:gd name="connsiteX5262" fmla="*/ 499031 w 7497054"/>
              <a:gd name="connsiteY5262" fmla="*/ 5245395 h 10285413"/>
              <a:gd name="connsiteX5263" fmla="*/ 487425 w 7497054"/>
              <a:gd name="connsiteY5263" fmla="*/ 5222183 h 10285413"/>
              <a:gd name="connsiteX5264" fmla="*/ 475821 w 7497054"/>
              <a:gd name="connsiteY5264" fmla="*/ 5187368 h 10285413"/>
              <a:gd name="connsiteX5265" fmla="*/ 452609 w 7497054"/>
              <a:gd name="connsiteY5265" fmla="*/ 5106131 h 10285413"/>
              <a:gd name="connsiteX5266" fmla="*/ 429399 w 7497054"/>
              <a:gd name="connsiteY5266" fmla="*/ 5036497 h 10285413"/>
              <a:gd name="connsiteX5267" fmla="*/ 406188 w 7497054"/>
              <a:gd name="connsiteY5267" fmla="*/ 4955261 h 10285413"/>
              <a:gd name="connsiteX5268" fmla="*/ 394582 w 7497054"/>
              <a:gd name="connsiteY5268" fmla="*/ 4920445 h 10285413"/>
              <a:gd name="connsiteX5269" fmla="*/ 348163 w 7497054"/>
              <a:gd name="connsiteY5269" fmla="*/ 4711548 h 10285413"/>
              <a:gd name="connsiteX5270" fmla="*/ 330752 w 7497054"/>
              <a:gd name="connsiteY5270" fmla="*/ 4670930 h 10285413"/>
              <a:gd name="connsiteX5271" fmla="*/ 324951 w 7497054"/>
              <a:gd name="connsiteY5271" fmla="*/ 4641917 h 10285413"/>
              <a:gd name="connsiteX5272" fmla="*/ 266922 w 7497054"/>
              <a:gd name="connsiteY5272" fmla="*/ 4433020 h 10285413"/>
              <a:gd name="connsiteX5273" fmla="*/ 266922 w 7497054"/>
              <a:gd name="connsiteY5273" fmla="*/ 4415612 h 10285413"/>
              <a:gd name="connsiteX5274" fmla="*/ 266922 w 7497054"/>
              <a:gd name="connsiteY5274" fmla="*/ 4409811 h 10285413"/>
              <a:gd name="connsiteX5275" fmla="*/ 255318 w 7497054"/>
              <a:gd name="connsiteY5275" fmla="*/ 4374993 h 10285413"/>
              <a:gd name="connsiteX5276" fmla="*/ 208899 w 7497054"/>
              <a:gd name="connsiteY5276" fmla="*/ 4247335 h 10285413"/>
              <a:gd name="connsiteX5277" fmla="*/ 179884 w 7497054"/>
              <a:gd name="connsiteY5277" fmla="*/ 4160294 h 10285413"/>
              <a:gd name="connsiteX5278" fmla="*/ 150872 w 7497054"/>
              <a:gd name="connsiteY5278" fmla="*/ 4050044 h 10285413"/>
              <a:gd name="connsiteX5279" fmla="*/ 145069 w 7497054"/>
              <a:gd name="connsiteY5279" fmla="*/ 3997820 h 10285413"/>
              <a:gd name="connsiteX5280" fmla="*/ 139264 w 7497054"/>
              <a:gd name="connsiteY5280" fmla="*/ 3945596 h 10285413"/>
              <a:gd name="connsiteX5281" fmla="*/ 133463 w 7497054"/>
              <a:gd name="connsiteY5281" fmla="*/ 3899175 h 10285413"/>
              <a:gd name="connsiteX5282" fmla="*/ 127660 w 7497054"/>
              <a:gd name="connsiteY5282" fmla="*/ 3887568 h 10285413"/>
              <a:gd name="connsiteX5283" fmla="*/ 121857 w 7497054"/>
              <a:gd name="connsiteY5283" fmla="*/ 3881766 h 10285413"/>
              <a:gd name="connsiteX5284" fmla="*/ 116054 w 7497054"/>
              <a:gd name="connsiteY5284" fmla="*/ 3875963 h 10285413"/>
              <a:gd name="connsiteX5285" fmla="*/ 127660 w 7497054"/>
              <a:gd name="connsiteY5285" fmla="*/ 3875963 h 10285413"/>
              <a:gd name="connsiteX5286" fmla="*/ 127660 w 7497054"/>
              <a:gd name="connsiteY5286" fmla="*/ 3852753 h 10285413"/>
              <a:gd name="connsiteX5287" fmla="*/ 139264 w 7497054"/>
              <a:gd name="connsiteY5287" fmla="*/ 3864357 h 10285413"/>
              <a:gd name="connsiteX5288" fmla="*/ 139264 w 7497054"/>
              <a:gd name="connsiteY5288" fmla="*/ 3875963 h 10285413"/>
              <a:gd name="connsiteX5289" fmla="*/ 150872 w 7497054"/>
              <a:gd name="connsiteY5289" fmla="*/ 3864357 h 10285413"/>
              <a:gd name="connsiteX5290" fmla="*/ 150872 w 7497054"/>
              <a:gd name="connsiteY5290" fmla="*/ 3846950 h 10285413"/>
              <a:gd name="connsiteX5291" fmla="*/ 150872 w 7497054"/>
              <a:gd name="connsiteY5291" fmla="*/ 3806331 h 10285413"/>
              <a:gd name="connsiteX5292" fmla="*/ 127660 w 7497054"/>
              <a:gd name="connsiteY5292" fmla="*/ 3678673 h 10285413"/>
              <a:gd name="connsiteX5293" fmla="*/ 81238 w 7497054"/>
              <a:gd name="connsiteY5293" fmla="*/ 3516198 h 10285413"/>
              <a:gd name="connsiteX5294" fmla="*/ 63830 w 7497054"/>
              <a:gd name="connsiteY5294" fmla="*/ 3423355 h 10285413"/>
              <a:gd name="connsiteX5295" fmla="*/ 40620 w 7497054"/>
              <a:gd name="connsiteY5295" fmla="*/ 3353724 h 10285413"/>
              <a:gd name="connsiteX5296" fmla="*/ 34817 w 7497054"/>
              <a:gd name="connsiteY5296" fmla="*/ 3365328 h 10285413"/>
              <a:gd name="connsiteX5297" fmla="*/ 11606 w 7497054"/>
              <a:gd name="connsiteY5297" fmla="*/ 3365328 h 10285413"/>
              <a:gd name="connsiteX5298" fmla="*/ 11606 w 7497054"/>
              <a:gd name="connsiteY5298" fmla="*/ 3342118 h 10285413"/>
              <a:gd name="connsiteX5299" fmla="*/ 11606 w 7497054"/>
              <a:gd name="connsiteY5299" fmla="*/ 3272486 h 10285413"/>
              <a:gd name="connsiteX5300" fmla="*/ 11606 w 7497054"/>
              <a:gd name="connsiteY5300" fmla="*/ 3249274 h 10285413"/>
              <a:gd name="connsiteX5301" fmla="*/ 0 w 7497054"/>
              <a:gd name="connsiteY5301" fmla="*/ 3243471 h 10285413"/>
              <a:gd name="connsiteX5302" fmla="*/ 11606 w 7497054"/>
              <a:gd name="connsiteY5302" fmla="*/ 3226064 h 10285413"/>
              <a:gd name="connsiteX5303" fmla="*/ 23212 w 7497054"/>
              <a:gd name="connsiteY5303" fmla="*/ 3214459 h 10285413"/>
              <a:gd name="connsiteX5304" fmla="*/ 34817 w 7497054"/>
              <a:gd name="connsiteY5304" fmla="*/ 3214459 h 10285413"/>
              <a:gd name="connsiteX5305" fmla="*/ 34817 w 7497054"/>
              <a:gd name="connsiteY5305" fmla="*/ 3202854 h 10285413"/>
              <a:gd name="connsiteX5306" fmla="*/ 40620 w 7497054"/>
              <a:gd name="connsiteY5306" fmla="*/ 3162236 h 10285413"/>
              <a:gd name="connsiteX5307" fmla="*/ 46423 w 7497054"/>
              <a:gd name="connsiteY5307" fmla="*/ 3133222 h 10285413"/>
              <a:gd name="connsiteX5308" fmla="*/ 46423 w 7497054"/>
              <a:gd name="connsiteY5308" fmla="*/ 3098406 h 10285413"/>
              <a:gd name="connsiteX5309" fmla="*/ 46423 w 7497054"/>
              <a:gd name="connsiteY5309" fmla="*/ 3063589 h 10285413"/>
              <a:gd name="connsiteX5310" fmla="*/ 58027 w 7497054"/>
              <a:gd name="connsiteY5310" fmla="*/ 3040379 h 10285413"/>
              <a:gd name="connsiteX5311" fmla="*/ 52226 w 7497054"/>
              <a:gd name="connsiteY5311" fmla="*/ 3005564 h 10285413"/>
              <a:gd name="connsiteX5312" fmla="*/ 58027 w 7497054"/>
              <a:gd name="connsiteY5312" fmla="*/ 2982352 h 10285413"/>
              <a:gd name="connsiteX5313" fmla="*/ 58027 w 7497054"/>
              <a:gd name="connsiteY5313" fmla="*/ 2964943 h 10285413"/>
              <a:gd name="connsiteX5314" fmla="*/ 58027 w 7497054"/>
              <a:gd name="connsiteY5314" fmla="*/ 2959142 h 10285413"/>
              <a:gd name="connsiteX5315" fmla="*/ 81238 w 7497054"/>
              <a:gd name="connsiteY5315" fmla="*/ 2773455 h 10285413"/>
              <a:gd name="connsiteX5316" fmla="*/ 87042 w 7497054"/>
              <a:gd name="connsiteY5316" fmla="*/ 2692217 h 10285413"/>
              <a:gd name="connsiteX5317" fmla="*/ 116054 w 7497054"/>
              <a:gd name="connsiteY5317" fmla="*/ 2669008 h 10285413"/>
              <a:gd name="connsiteX5318" fmla="*/ 121857 w 7497054"/>
              <a:gd name="connsiteY5318" fmla="*/ 2680612 h 10285413"/>
              <a:gd name="connsiteX5319" fmla="*/ 110252 w 7497054"/>
              <a:gd name="connsiteY5319" fmla="*/ 2692217 h 10285413"/>
              <a:gd name="connsiteX5320" fmla="*/ 98646 w 7497054"/>
              <a:gd name="connsiteY5320" fmla="*/ 2709627 h 10285413"/>
              <a:gd name="connsiteX5321" fmla="*/ 92845 w 7497054"/>
              <a:gd name="connsiteY5321" fmla="*/ 2738640 h 10285413"/>
              <a:gd name="connsiteX5322" fmla="*/ 139264 w 7497054"/>
              <a:gd name="connsiteY5322" fmla="*/ 2692217 h 10285413"/>
              <a:gd name="connsiteX5323" fmla="*/ 150872 w 7497054"/>
              <a:gd name="connsiteY5323" fmla="*/ 2692217 h 10285413"/>
              <a:gd name="connsiteX5324" fmla="*/ 162476 w 7497054"/>
              <a:gd name="connsiteY5324" fmla="*/ 2703824 h 10285413"/>
              <a:gd name="connsiteX5325" fmla="*/ 174082 w 7497054"/>
              <a:gd name="connsiteY5325" fmla="*/ 2680612 h 10285413"/>
              <a:gd name="connsiteX5326" fmla="*/ 208899 w 7497054"/>
              <a:gd name="connsiteY5326" fmla="*/ 2680612 h 10285413"/>
              <a:gd name="connsiteX5327" fmla="*/ 232107 w 7497054"/>
              <a:gd name="connsiteY5327" fmla="*/ 2703824 h 10285413"/>
              <a:gd name="connsiteX5328" fmla="*/ 255318 w 7497054"/>
              <a:gd name="connsiteY5328" fmla="*/ 2703824 h 10285413"/>
              <a:gd name="connsiteX5329" fmla="*/ 290134 w 7497054"/>
              <a:gd name="connsiteY5329" fmla="*/ 2715429 h 10285413"/>
              <a:gd name="connsiteX5330" fmla="*/ 313345 w 7497054"/>
              <a:gd name="connsiteY5330" fmla="*/ 2692217 h 10285413"/>
              <a:gd name="connsiteX5331" fmla="*/ 336557 w 7497054"/>
              <a:gd name="connsiteY5331" fmla="*/ 2674809 h 10285413"/>
              <a:gd name="connsiteX5332" fmla="*/ 371372 w 7497054"/>
              <a:gd name="connsiteY5332" fmla="*/ 2669008 h 10285413"/>
              <a:gd name="connsiteX5333" fmla="*/ 394582 w 7497054"/>
              <a:gd name="connsiteY5333" fmla="*/ 2657402 h 10285413"/>
              <a:gd name="connsiteX5334" fmla="*/ 417794 w 7497054"/>
              <a:gd name="connsiteY5334" fmla="*/ 2669008 h 10285413"/>
              <a:gd name="connsiteX5335" fmla="*/ 435201 w 7497054"/>
              <a:gd name="connsiteY5335" fmla="*/ 2674809 h 10285413"/>
              <a:gd name="connsiteX5336" fmla="*/ 452609 w 7497054"/>
              <a:gd name="connsiteY5336" fmla="*/ 2669008 h 10285413"/>
              <a:gd name="connsiteX5337" fmla="*/ 464216 w 7497054"/>
              <a:gd name="connsiteY5337" fmla="*/ 2680612 h 10285413"/>
              <a:gd name="connsiteX5338" fmla="*/ 499031 w 7497054"/>
              <a:gd name="connsiteY5338" fmla="*/ 2692217 h 10285413"/>
              <a:gd name="connsiteX5339" fmla="*/ 499031 w 7497054"/>
              <a:gd name="connsiteY5339" fmla="*/ 2610982 h 10285413"/>
              <a:gd name="connsiteX5340" fmla="*/ 493228 w 7497054"/>
              <a:gd name="connsiteY5340" fmla="*/ 2529744 h 10285413"/>
              <a:gd name="connsiteX5341" fmla="*/ 487425 w 7497054"/>
              <a:gd name="connsiteY5341" fmla="*/ 2541348 h 10285413"/>
              <a:gd name="connsiteX5342" fmla="*/ 475821 w 7497054"/>
              <a:gd name="connsiteY5342" fmla="*/ 2558756 h 10285413"/>
              <a:gd name="connsiteX5343" fmla="*/ 475821 w 7497054"/>
              <a:gd name="connsiteY5343" fmla="*/ 2570362 h 10285413"/>
              <a:gd name="connsiteX5344" fmla="*/ 475821 w 7497054"/>
              <a:gd name="connsiteY5344" fmla="*/ 2576165 h 10285413"/>
              <a:gd name="connsiteX5345" fmla="*/ 487425 w 7497054"/>
              <a:gd name="connsiteY5345" fmla="*/ 2587770 h 10285413"/>
              <a:gd name="connsiteX5346" fmla="*/ 475821 w 7497054"/>
              <a:gd name="connsiteY5346" fmla="*/ 2593573 h 10285413"/>
              <a:gd name="connsiteX5347" fmla="*/ 475821 w 7497054"/>
              <a:gd name="connsiteY5347" fmla="*/ 2552953 h 10285413"/>
              <a:gd name="connsiteX5348" fmla="*/ 475821 w 7497054"/>
              <a:gd name="connsiteY5348" fmla="*/ 2506533 h 10285413"/>
              <a:gd name="connsiteX5349" fmla="*/ 464216 w 7497054"/>
              <a:gd name="connsiteY5349" fmla="*/ 2500729 h 10285413"/>
              <a:gd name="connsiteX5350" fmla="*/ 475821 w 7497054"/>
              <a:gd name="connsiteY5350" fmla="*/ 2483321 h 10285413"/>
              <a:gd name="connsiteX5351" fmla="*/ 475821 w 7497054"/>
              <a:gd name="connsiteY5351" fmla="*/ 2454308 h 10285413"/>
              <a:gd name="connsiteX5352" fmla="*/ 487425 w 7497054"/>
              <a:gd name="connsiteY5352" fmla="*/ 2436900 h 10285413"/>
              <a:gd name="connsiteX5353" fmla="*/ 499031 w 7497054"/>
              <a:gd name="connsiteY5353" fmla="*/ 2436900 h 10285413"/>
              <a:gd name="connsiteX5354" fmla="*/ 499031 w 7497054"/>
              <a:gd name="connsiteY5354" fmla="*/ 2425295 h 10285413"/>
              <a:gd name="connsiteX5355" fmla="*/ 487425 w 7497054"/>
              <a:gd name="connsiteY5355" fmla="*/ 2402084 h 10285413"/>
              <a:gd name="connsiteX5356" fmla="*/ 499031 w 7497054"/>
              <a:gd name="connsiteY5356" fmla="*/ 2402084 h 10285413"/>
              <a:gd name="connsiteX5357" fmla="*/ 510636 w 7497054"/>
              <a:gd name="connsiteY5357" fmla="*/ 2402084 h 10285413"/>
              <a:gd name="connsiteX5358" fmla="*/ 522243 w 7497054"/>
              <a:gd name="connsiteY5358" fmla="*/ 2390480 h 10285413"/>
              <a:gd name="connsiteX5359" fmla="*/ 545452 w 7497054"/>
              <a:gd name="connsiteY5359" fmla="*/ 2344057 h 10285413"/>
              <a:gd name="connsiteX5360" fmla="*/ 551255 w 7497054"/>
              <a:gd name="connsiteY5360" fmla="*/ 2326650 h 10285413"/>
              <a:gd name="connsiteX5361" fmla="*/ 568663 w 7497054"/>
              <a:gd name="connsiteY5361" fmla="*/ 2320847 h 10285413"/>
              <a:gd name="connsiteX5362" fmla="*/ 568663 w 7497054"/>
              <a:gd name="connsiteY5362" fmla="*/ 2297635 h 10285413"/>
              <a:gd name="connsiteX5363" fmla="*/ 580270 w 7497054"/>
              <a:gd name="connsiteY5363" fmla="*/ 2251215 h 10285413"/>
              <a:gd name="connsiteX5364" fmla="*/ 591874 w 7497054"/>
              <a:gd name="connsiteY5364" fmla="*/ 2245412 h 10285413"/>
              <a:gd name="connsiteX5365" fmla="*/ 591874 w 7497054"/>
              <a:gd name="connsiteY5365" fmla="*/ 2228004 h 10285413"/>
              <a:gd name="connsiteX5366" fmla="*/ 603479 w 7497054"/>
              <a:gd name="connsiteY5366" fmla="*/ 2210596 h 10285413"/>
              <a:gd name="connsiteX5367" fmla="*/ 615085 w 7497054"/>
              <a:gd name="connsiteY5367" fmla="*/ 2181582 h 10285413"/>
              <a:gd name="connsiteX5368" fmla="*/ 626689 w 7497054"/>
              <a:gd name="connsiteY5368" fmla="*/ 2158372 h 10285413"/>
              <a:gd name="connsiteX5369" fmla="*/ 632492 w 7497054"/>
              <a:gd name="connsiteY5369" fmla="*/ 2140963 h 10285413"/>
              <a:gd name="connsiteX5370" fmla="*/ 638295 w 7497054"/>
              <a:gd name="connsiteY5370" fmla="*/ 2123556 h 10285413"/>
              <a:gd name="connsiteX5371" fmla="*/ 644097 w 7497054"/>
              <a:gd name="connsiteY5371" fmla="*/ 2100345 h 10285413"/>
              <a:gd name="connsiteX5372" fmla="*/ 661507 w 7497054"/>
              <a:gd name="connsiteY5372" fmla="*/ 2053925 h 10285413"/>
              <a:gd name="connsiteX5373" fmla="*/ 707928 w 7497054"/>
              <a:gd name="connsiteY5373" fmla="*/ 1914659 h 10285413"/>
              <a:gd name="connsiteX5374" fmla="*/ 742743 w 7497054"/>
              <a:gd name="connsiteY5374" fmla="*/ 1891448 h 10285413"/>
              <a:gd name="connsiteX5375" fmla="*/ 777559 w 7497054"/>
              <a:gd name="connsiteY5375" fmla="*/ 1914659 h 10285413"/>
              <a:gd name="connsiteX5376" fmla="*/ 800770 w 7497054"/>
              <a:gd name="connsiteY5376" fmla="*/ 1914659 h 10285413"/>
              <a:gd name="connsiteX5377" fmla="*/ 835586 w 7497054"/>
              <a:gd name="connsiteY5377" fmla="*/ 1937871 h 10285413"/>
              <a:gd name="connsiteX5378" fmla="*/ 847192 w 7497054"/>
              <a:gd name="connsiteY5378" fmla="*/ 1943674 h 10285413"/>
              <a:gd name="connsiteX5379" fmla="*/ 858797 w 7497054"/>
              <a:gd name="connsiteY5379" fmla="*/ 1949475 h 10285413"/>
              <a:gd name="connsiteX5380" fmla="*/ 870403 w 7497054"/>
              <a:gd name="connsiteY5380" fmla="*/ 1972686 h 10285413"/>
              <a:gd name="connsiteX5381" fmla="*/ 905218 w 7497054"/>
              <a:gd name="connsiteY5381" fmla="*/ 1972686 h 10285413"/>
              <a:gd name="connsiteX5382" fmla="*/ 916825 w 7497054"/>
              <a:gd name="connsiteY5382" fmla="*/ 1984290 h 10285413"/>
              <a:gd name="connsiteX5383" fmla="*/ 940034 w 7497054"/>
              <a:gd name="connsiteY5383" fmla="*/ 1972686 h 10285413"/>
              <a:gd name="connsiteX5384" fmla="*/ 969047 w 7497054"/>
              <a:gd name="connsiteY5384" fmla="*/ 1949475 h 10285413"/>
              <a:gd name="connsiteX5385" fmla="*/ 998061 w 7497054"/>
              <a:gd name="connsiteY5385" fmla="*/ 1955278 h 10285413"/>
              <a:gd name="connsiteX5386" fmla="*/ 1021271 w 7497054"/>
              <a:gd name="connsiteY5386" fmla="*/ 1961081 h 10285413"/>
              <a:gd name="connsiteX5387" fmla="*/ 1044483 w 7497054"/>
              <a:gd name="connsiteY5387" fmla="*/ 1972686 h 10285413"/>
              <a:gd name="connsiteX5388" fmla="*/ 1067693 w 7497054"/>
              <a:gd name="connsiteY5388" fmla="*/ 1984290 h 10285413"/>
              <a:gd name="connsiteX5389" fmla="*/ 1090904 w 7497054"/>
              <a:gd name="connsiteY5389" fmla="*/ 2019108 h 10285413"/>
              <a:gd name="connsiteX5390" fmla="*/ 1108313 w 7497054"/>
              <a:gd name="connsiteY5390" fmla="*/ 2024910 h 10285413"/>
              <a:gd name="connsiteX5391" fmla="*/ 1125719 w 7497054"/>
              <a:gd name="connsiteY5391" fmla="*/ 2007502 h 10285413"/>
              <a:gd name="connsiteX5392" fmla="*/ 1137325 w 7497054"/>
              <a:gd name="connsiteY5392" fmla="*/ 2007502 h 10285413"/>
              <a:gd name="connsiteX5393" fmla="*/ 1148931 w 7497054"/>
              <a:gd name="connsiteY5393" fmla="*/ 2042320 h 10285413"/>
              <a:gd name="connsiteX5394" fmla="*/ 1166340 w 7497054"/>
              <a:gd name="connsiteY5394" fmla="*/ 2059728 h 10285413"/>
              <a:gd name="connsiteX5395" fmla="*/ 1183747 w 7497054"/>
              <a:gd name="connsiteY5395" fmla="*/ 2042320 h 10285413"/>
              <a:gd name="connsiteX5396" fmla="*/ 1189549 w 7497054"/>
              <a:gd name="connsiteY5396" fmla="*/ 2024910 h 10285413"/>
              <a:gd name="connsiteX5397" fmla="*/ 1195352 w 7497054"/>
              <a:gd name="connsiteY5397" fmla="*/ 2019108 h 10285413"/>
              <a:gd name="connsiteX5398" fmla="*/ 1206956 w 7497054"/>
              <a:gd name="connsiteY5398" fmla="*/ 2007502 h 10285413"/>
              <a:gd name="connsiteX5399" fmla="*/ 1218562 w 7497054"/>
              <a:gd name="connsiteY5399" fmla="*/ 2007502 h 10285413"/>
              <a:gd name="connsiteX5400" fmla="*/ 1241774 w 7497054"/>
              <a:gd name="connsiteY5400" fmla="*/ 1972686 h 10285413"/>
              <a:gd name="connsiteX5401" fmla="*/ 1288196 w 7497054"/>
              <a:gd name="connsiteY5401" fmla="*/ 1845028 h 10285413"/>
              <a:gd name="connsiteX5402" fmla="*/ 1334616 w 7497054"/>
              <a:gd name="connsiteY5402" fmla="*/ 1775395 h 10285413"/>
              <a:gd name="connsiteX5403" fmla="*/ 1369432 w 7497054"/>
              <a:gd name="connsiteY5403" fmla="*/ 1798605 h 10285413"/>
              <a:gd name="connsiteX5404" fmla="*/ 1375235 w 7497054"/>
              <a:gd name="connsiteY5404" fmla="*/ 1816014 h 10285413"/>
              <a:gd name="connsiteX5405" fmla="*/ 1392642 w 7497054"/>
              <a:gd name="connsiteY5405" fmla="*/ 1804410 h 10285413"/>
              <a:gd name="connsiteX5406" fmla="*/ 1415854 w 7497054"/>
              <a:gd name="connsiteY5406" fmla="*/ 1798605 h 10285413"/>
              <a:gd name="connsiteX5407" fmla="*/ 1427459 w 7497054"/>
              <a:gd name="connsiteY5407" fmla="*/ 1821817 h 10285413"/>
              <a:gd name="connsiteX5408" fmla="*/ 1439065 w 7497054"/>
              <a:gd name="connsiteY5408" fmla="*/ 1833422 h 10285413"/>
              <a:gd name="connsiteX5409" fmla="*/ 1444868 w 7497054"/>
              <a:gd name="connsiteY5409" fmla="*/ 1833422 h 10285413"/>
              <a:gd name="connsiteX5410" fmla="*/ 1456472 w 7497054"/>
              <a:gd name="connsiteY5410" fmla="*/ 1839225 h 10285413"/>
              <a:gd name="connsiteX5411" fmla="*/ 1462274 w 7497054"/>
              <a:gd name="connsiteY5411" fmla="*/ 1856634 h 10285413"/>
              <a:gd name="connsiteX5412" fmla="*/ 1497090 w 7497054"/>
              <a:gd name="connsiteY5412" fmla="*/ 1833422 h 10285413"/>
              <a:gd name="connsiteX5413" fmla="*/ 1543512 w 7497054"/>
              <a:gd name="connsiteY5413" fmla="*/ 1763791 h 10285413"/>
              <a:gd name="connsiteX5414" fmla="*/ 1578327 w 7497054"/>
              <a:gd name="connsiteY5414" fmla="*/ 1728974 h 10285413"/>
              <a:gd name="connsiteX5415" fmla="*/ 1589933 w 7497054"/>
              <a:gd name="connsiteY5415" fmla="*/ 1717368 h 10285413"/>
              <a:gd name="connsiteX5416" fmla="*/ 1624750 w 7497054"/>
              <a:gd name="connsiteY5416" fmla="*/ 1728974 h 10285413"/>
              <a:gd name="connsiteX5417" fmla="*/ 1671172 w 7497054"/>
              <a:gd name="connsiteY5417" fmla="*/ 1787001 h 10285413"/>
              <a:gd name="connsiteX5418" fmla="*/ 1688580 w 7497054"/>
              <a:gd name="connsiteY5418" fmla="*/ 1804410 h 10285413"/>
              <a:gd name="connsiteX5419" fmla="*/ 1694381 w 7497054"/>
              <a:gd name="connsiteY5419" fmla="*/ 1810213 h 10285413"/>
              <a:gd name="connsiteX5420" fmla="*/ 1694381 w 7497054"/>
              <a:gd name="connsiteY5420" fmla="*/ 1763791 h 10285413"/>
              <a:gd name="connsiteX5421" fmla="*/ 1676974 w 7497054"/>
              <a:gd name="connsiteY5421" fmla="*/ 1763791 h 10285413"/>
              <a:gd name="connsiteX5422" fmla="*/ 1671172 w 7497054"/>
              <a:gd name="connsiteY5422" fmla="*/ 1763791 h 10285413"/>
              <a:gd name="connsiteX5423" fmla="*/ 1671172 w 7497054"/>
              <a:gd name="connsiteY5423" fmla="*/ 1752186 h 10285413"/>
              <a:gd name="connsiteX5424" fmla="*/ 1682777 w 7497054"/>
              <a:gd name="connsiteY5424" fmla="*/ 1746383 h 10285413"/>
              <a:gd name="connsiteX5425" fmla="*/ 1694381 w 7497054"/>
              <a:gd name="connsiteY5425" fmla="*/ 1740580 h 10285413"/>
              <a:gd name="connsiteX5426" fmla="*/ 1705987 w 7497054"/>
              <a:gd name="connsiteY5426" fmla="*/ 1728974 h 10285413"/>
              <a:gd name="connsiteX5427" fmla="*/ 1729197 w 7497054"/>
              <a:gd name="connsiteY5427" fmla="*/ 1717368 h 10285413"/>
              <a:gd name="connsiteX5428" fmla="*/ 1729197 w 7497054"/>
              <a:gd name="connsiteY5428" fmla="*/ 1694159 h 10285413"/>
              <a:gd name="connsiteX5429" fmla="*/ 1833645 w 7497054"/>
              <a:gd name="connsiteY5429" fmla="*/ 1694159 h 10285413"/>
              <a:gd name="connsiteX5430" fmla="*/ 2042542 w 7497054"/>
              <a:gd name="connsiteY5430" fmla="*/ 1694159 h 10285413"/>
              <a:gd name="connsiteX5431" fmla="*/ 2152793 w 7497054"/>
              <a:gd name="connsiteY5431" fmla="*/ 1688356 h 10285413"/>
              <a:gd name="connsiteX5432" fmla="*/ 2263043 w 7497054"/>
              <a:gd name="connsiteY5432" fmla="*/ 1670949 h 10285413"/>
              <a:gd name="connsiteX5433" fmla="*/ 2274649 w 7497054"/>
              <a:gd name="connsiteY5433" fmla="*/ 1659341 h 10285413"/>
              <a:gd name="connsiteX5434" fmla="*/ 2263043 w 7497054"/>
              <a:gd name="connsiteY5434" fmla="*/ 1659341 h 10285413"/>
              <a:gd name="connsiteX5435" fmla="*/ 2263043 w 7497054"/>
              <a:gd name="connsiteY5435" fmla="*/ 1647737 h 10285413"/>
              <a:gd name="connsiteX5436" fmla="*/ 2263043 w 7497054"/>
              <a:gd name="connsiteY5436" fmla="*/ 1636132 h 10285413"/>
              <a:gd name="connsiteX5437" fmla="*/ 2274649 w 7497054"/>
              <a:gd name="connsiteY5437" fmla="*/ 1636132 h 10285413"/>
              <a:gd name="connsiteX5438" fmla="*/ 2297861 w 7497054"/>
              <a:gd name="connsiteY5438" fmla="*/ 1618723 h 10285413"/>
              <a:gd name="connsiteX5439" fmla="*/ 2321070 w 7497054"/>
              <a:gd name="connsiteY5439" fmla="*/ 1624526 h 10285413"/>
              <a:gd name="connsiteX5440" fmla="*/ 2321070 w 7497054"/>
              <a:gd name="connsiteY5440" fmla="*/ 1612919 h 10285413"/>
              <a:gd name="connsiteX5441" fmla="*/ 2332676 w 7497054"/>
              <a:gd name="connsiteY5441" fmla="*/ 1612919 h 10285413"/>
              <a:gd name="connsiteX5442" fmla="*/ 2344280 w 7497054"/>
              <a:gd name="connsiteY5442" fmla="*/ 1601315 h 10285413"/>
              <a:gd name="connsiteX5443" fmla="*/ 2332676 w 7497054"/>
              <a:gd name="connsiteY5443" fmla="*/ 1601315 h 10285413"/>
              <a:gd name="connsiteX5444" fmla="*/ 2321070 w 7497054"/>
              <a:gd name="connsiteY5444" fmla="*/ 1595512 h 10285413"/>
              <a:gd name="connsiteX5445" fmla="*/ 2367493 w 7497054"/>
              <a:gd name="connsiteY5445" fmla="*/ 1589710 h 10285413"/>
              <a:gd name="connsiteX5446" fmla="*/ 2413913 w 7497054"/>
              <a:gd name="connsiteY5446" fmla="*/ 1583907 h 10285413"/>
              <a:gd name="connsiteX5447" fmla="*/ 2431322 w 7497054"/>
              <a:gd name="connsiteY5447" fmla="*/ 1578105 h 10285413"/>
              <a:gd name="connsiteX5448" fmla="*/ 2448730 w 7497054"/>
              <a:gd name="connsiteY5448" fmla="*/ 1578105 h 10285413"/>
              <a:gd name="connsiteX5449" fmla="*/ 2605401 w 7497054"/>
              <a:gd name="connsiteY5449" fmla="*/ 1578105 h 10285413"/>
              <a:gd name="connsiteX5450" fmla="*/ 2785285 w 7497054"/>
              <a:gd name="connsiteY5450" fmla="*/ 1578105 h 10285413"/>
              <a:gd name="connsiteX5451" fmla="*/ 3028997 w 7497054"/>
              <a:gd name="connsiteY5451" fmla="*/ 1462050 h 10285413"/>
              <a:gd name="connsiteX5452" fmla="*/ 3040602 w 7497054"/>
              <a:gd name="connsiteY5452" fmla="*/ 1462050 h 10285413"/>
              <a:gd name="connsiteX5453" fmla="*/ 3028997 w 7497054"/>
              <a:gd name="connsiteY5453" fmla="*/ 1496867 h 10285413"/>
              <a:gd name="connsiteX5454" fmla="*/ 3017392 w 7497054"/>
              <a:gd name="connsiteY5454" fmla="*/ 1554894 h 10285413"/>
              <a:gd name="connsiteX5455" fmla="*/ 3017392 w 7497054"/>
              <a:gd name="connsiteY5455" fmla="*/ 1583907 h 10285413"/>
              <a:gd name="connsiteX5456" fmla="*/ 3028997 w 7497054"/>
              <a:gd name="connsiteY5456" fmla="*/ 1578105 h 10285413"/>
              <a:gd name="connsiteX5457" fmla="*/ 3063812 w 7497054"/>
              <a:gd name="connsiteY5457" fmla="*/ 1578105 h 10285413"/>
              <a:gd name="connsiteX5458" fmla="*/ 3087023 w 7497054"/>
              <a:gd name="connsiteY5458" fmla="*/ 1578105 h 10285413"/>
              <a:gd name="connsiteX5459" fmla="*/ 3087023 w 7497054"/>
              <a:gd name="connsiteY5459" fmla="*/ 1601315 h 10285413"/>
              <a:gd name="connsiteX5460" fmla="*/ 3098630 w 7497054"/>
              <a:gd name="connsiteY5460" fmla="*/ 1636132 h 10285413"/>
              <a:gd name="connsiteX5461" fmla="*/ 3121838 w 7497054"/>
              <a:gd name="connsiteY5461" fmla="*/ 1670949 h 10285413"/>
              <a:gd name="connsiteX5462" fmla="*/ 3121838 w 7497054"/>
              <a:gd name="connsiteY5462" fmla="*/ 1682553 h 10285413"/>
              <a:gd name="connsiteX5463" fmla="*/ 3156657 w 7497054"/>
              <a:gd name="connsiteY5463" fmla="*/ 1682553 h 10285413"/>
              <a:gd name="connsiteX5464" fmla="*/ 3208880 w 7497054"/>
              <a:gd name="connsiteY5464" fmla="*/ 1659341 h 10285413"/>
              <a:gd name="connsiteX5465" fmla="*/ 3249501 w 7497054"/>
              <a:gd name="connsiteY5465" fmla="*/ 1612919 h 10285413"/>
              <a:gd name="connsiteX5466" fmla="*/ 3261104 w 7497054"/>
              <a:gd name="connsiteY5466" fmla="*/ 1601315 h 10285413"/>
              <a:gd name="connsiteX5467" fmla="*/ 3249501 w 7497054"/>
              <a:gd name="connsiteY5467" fmla="*/ 1636132 h 10285413"/>
              <a:gd name="connsiteX5468" fmla="*/ 3243695 w 7497054"/>
              <a:gd name="connsiteY5468" fmla="*/ 1665144 h 10285413"/>
              <a:gd name="connsiteX5469" fmla="*/ 3237892 w 7497054"/>
              <a:gd name="connsiteY5469" fmla="*/ 1694159 h 10285413"/>
              <a:gd name="connsiteX5470" fmla="*/ 3243695 w 7497054"/>
              <a:gd name="connsiteY5470" fmla="*/ 1723171 h 10285413"/>
              <a:gd name="connsiteX5471" fmla="*/ 3261104 w 7497054"/>
              <a:gd name="connsiteY5471" fmla="*/ 1717368 h 10285413"/>
              <a:gd name="connsiteX5472" fmla="*/ 3284316 w 7497054"/>
              <a:gd name="connsiteY5472" fmla="*/ 1711565 h 10285413"/>
              <a:gd name="connsiteX5473" fmla="*/ 3307524 w 7497054"/>
              <a:gd name="connsiteY5473" fmla="*/ 1717368 h 10285413"/>
              <a:gd name="connsiteX5474" fmla="*/ 3313329 w 7497054"/>
              <a:gd name="connsiteY5474" fmla="*/ 1746383 h 10285413"/>
              <a:gd name="connsiteX5475" fmla="*/ 3319131 w 7497054"/>
              <a:gd name="connsiteY5475" fmla="*/ 1775395 h 10285413"/>
              <a:gd name="connsiteX5476" fmla="*/ 3330736 w 7497054"/>
              <a:gd name="connsiteY5476" fmla="*/ 1787001 h 10285413"/>
              <a:gd name="connsiteX5477" fmla="*/ 3342343 w 7497054"/>
              <a:gd name="connsiteY5477" fmla="*/ 1798605 h 10285413"/>
              <a:gd name="connsiteX5478" fmla="*/ 3342343 w 7497054"/>
              <a:gd name="connsiteY5478" fmla="*/ 1833422 h 10285413"/>
              <a:gd name="connsiteX5479" fmla="*/ 3365551 w 7497054"/>
              <a:gd name="connsiteY5479" fmla="*/ 1833422 h 10285413"/>
              <a:gd name="connsiteX5480" fmla="*/ 3388763 w 7497054"/>
              <a:gd name="connsiteY5480" fmla="*/ 1827619 h 10285413"/>
              <a:gd name="connsiteX5481" fmla="*/ 3400368 w 7497054"/>
              <a:gd name="connsiteY5481" fmla="*/ 1845028 h 10285413"/>
              <a:gd name="connsiteX5482" fmla="*/ 3377158 w 7497054"/>
              <a:gd name="connsiteY5482" fmla="*/ 1856634 h 10285413"/>
              <a:gd name="connsiteX5483" fmla="*/ 3353945 w 7497054"/>
              <a:gd name="connsiteY5483" fmla="*/ 1856634 h 10285413"/>
              <a:gd name="connsiteX5484" fmla="*/ 3365551 w 7497054"/>
              <a:gd name="connsiteY5484" fmla="*/ 1903054 h 10285413"/>
              <a:gd name="connsiteX5485" fmla="*/ 3388763 w 7497054"/>
              <a:gd name="connsiteY5485" fmla="*/ 1961081 h 10285413"/>
              <a:gd name="connsiteX5486" fmla="*/ 3400368 w 7497054"/>
              <a:gd name="connsiteY5486" fmla="*/ 1995898 h 10285413"/>
              <a:gd name="connsiteX5487" fmla="*/ 3435183 w 7497054"/>
              <a:gd name="connsiteY5487" fmla="*/ 2042320 h 10285413"/>
              <a:gd name="connsiteX5488" fmla="*/ 3446790 w 7497054"/>
              <a:gd name="connsiteY5488" fmla="*/ 2065529 h 10285413"/>
              <a:gd name="connsiteX5489" fmla="*/ 3452590 w 7497054"/>
              <a:gd name="connsiteY5489" fmla="*/ 2129359 h 10285413"/>
              <a:gd name="connsiteX5490" fmla="*/ 3470002 w 7497054"/>
              <a:gd name="connsiteY5490" fmla="*/ 2135162 h 10285413"/>
              <a:gd name="connsiteX5491" fmla="*/ 3551237 w 7497054"/>
              <a:gd name="connsiteY5491" fmla="*/ 2123556 h 10285413"/>
              <a:gd name="connsiteX5492" fmla="*/ 3574447 w 7497054"/>
              <a:gd name="connsiteY5492" fmla="*/ 2111950 h 10285413"/>
              <a:gd name="connsiteX5493" fmla="*/ 3609264 w 7497054"/>
              <a:gd name="connsiteY5493" fmla="*/ 2065529 h 10285413"/>
              <a:gd name="connsiteX5494" fmla="*/ 3615066 w 7497054"/>
              <a:gd name="connsiteY5494" fmla="*/ 2048121 h 10285413"/>
              <a:gd name="connsiteX5495" fmla="*/ 3620869 w 7497054"/>
              <a:gd name="connsiteY5495" fmla="*/ 2042320 h 10285413"/>
              <a:gd name="connsiteX5496" fmla="*/ 3620869 w 7497054"/>
              <a:gd name="connsiteY5496" fmla="*/ 2065529 h 10285413"/>
              <a:gd name="connsiteX5497" fmla="*/ 3609264 w 7497054"/>
              <a:gd name="connsiteY5497" fmla="*/ 2111950 h 10285413"/>
              <a:gd name="connsiteX5498" fmla="*/ 3609264 w 7497054"/>
              <a:gd name="connsiteY5498" fmla="*/ 2146766 h 10285413"/>
              <a:gd name="connsiteX5499" fmla="*/ 3644081 w 7497054"/>
              <a:gd name="connsiteY5499" fmla="*/ 2158372 h 10285413"/>
              <a:gd name="connsiteX5500" fmla="*/ 3678896 w 7497054"/>
              <a:gd name="connsiteY5500" fmla="*/ 2169977 h 10285413"/>
              <a:gd name="connsiteX5501" fmla="*/ 3678896 w 7497054"/>
              <a:gd name="connsiteY5501" fmla="*/ 2193189 h 10285413"/>
              <a:gd name="connsiteX5502" fmla="*/ 3678896 w 7497054"/>
              <a:gd name="connsiteY5502" fmla="*/ 2210596 h 10285413"/>
              <a:gd name="connsiteX5503" fmla="*/ 3690501 w 7497054"/>
              <a:gd name="connsiteY5503" fmla="*/ 2228004 h 10285413"/>
              <a:gd name="connsiteX5504" fmla="*/ 3702106 w 7497054"/>
              <a:gd name="connsiteY5504" fmla="*/ 2251215 h 10285413"/>
              <a:gd name="connsiteX5505" fmla="*/ 3707908 w 7497054"/>
              <a:gd name="connsiteY5505" fmla="*/ 2280227 h 10285413"/>
              <a:gd name="connsiteX5506" fmla="*/ 3731120 w 7497054"/>
              <a:gd name="connsiteY5506" fmla="*/ 2274426 h 10285413"/>
              <a:gd name="connsiteX5507" fmla="*/ 3748528 w 7497054"/>
              <a:gd name="connsiteY5507" fmla="*/ 2274426 h 10285413"/>
              <a:gd name="connsiteX5508" fmla="*/ 3783346 w 7497054"/>
              <a:gd name="connsiteY5508" fmla="*/ 2251215 h 10285413"/>
              <a:gd name="connsiteX5509" fmla="*/ 3806555 w 7497054"/>
              <a:gd name="connsiteY5509" fmla="*/ 2239608 h 10285413"/>
              <a:gd name="connsiteX5510" fmla="*/ 3800752 w 7497054"/>
              <a:gd name="connsiteY5510" fmla="*/ 2251215 h 10285413"/>
              <a:gd name="connsiteX5511" fmla="*/ 3794950 w 7497054"/>
              <a:gd name="connsiteY5511" fmla="*/ 2262820 h 10285413"/>
              <a:gd name="connsiteX5512" fmla="*/ 3794950 w 7497054"/>
              <a:gd name="connsiteY5512" fmla="*/ 2344057 h 10285413"/>
              <a:gd name="connsiteX5513" fmla="*/ 3800752 w 7497054"/>
              <a:gd name="connsiteY5513" fmla="*/ 2344057 h 10285413"/>
              <a:gd name="connsiteX5514" fmla="*/ 3818161 w 7497054"/>
              <a:gd name="connsiteY5514" fmla="*/ 2344057 h 10285413"/>
              <a:gd name="connsiteX5515" fmla="*/ 3864582 w 7497054"/>
              <a:gd name="connsiteY5515" fmla="*/ 2367268 h 10285413"/>
              <a:gd name="connsiteX5516" fmla="*/ 3864582 w 7497054"/>
              <a:gd name="connsiteY5516" fmla="*/ 2390480 h 10285413"/>
              <a:gd name="connsiteX5517" fmla="*/ 3899399 w 7497054"/>
              <a:gd name="connsiteY5517" fmla="*/ 2378874 h 10285413"/>
              <a:gd name="connsiteX5518" fmla="*/ 3911003 w 7497054"/>
              <a:gd name="connsiteY5518" fmla="*/ 2355662 h 10285413"/>
              <a:gd name="connsiteX5519" fmla="*/ 3934213 w 7497054"/>
              <a:gd name="connsiteY5519" fmla="*/ 2344057 h 10285413"/>
              <a:gd name="connsiteX5520" fmla="*/ 3945818 w 7497054"/>
              <a:gd name="connsiteY5520" fmla="*/ 2286030 h 10285413"/>
              <a:gd name="connsiteX5521" fmla="*/ 3957424 w 7497054"/>
              <a:gd name="connsiteY5521" fmla="*/ 2286030 h 10285413"/>
              <a:gd name="connsiteX5522" fmla="*/ 3957424 w 7497054"/>
              <a:gd name="connsiteY5522" fmla="*/ 2297635 h 10285413"/>
              <a:gd name="connsiteX5523" fmla="*/ 3969030 w 7497054"/>
              <a:gd name="connsiteY5523" fmla="*/ 2309242 h 10285413"/>
              <a:gd name="connsiteX5524" fmla="*/ 3957424 w 7497054"/>
              <a:gd name="connsiteY5524" fmla="*/ 2309242 h 10285413"/>
              <a:gd name="connsiteX5525" fmla="*/ 3957424 w 7497054"/>
              <a:gd name="connsiteY5525" fmla="*/ 2320847 h 10285413"/>
              <a:gd name="connsiteX5526" fmla="*/ 3957424 w 7497054"/>
              <a:gd name="connsiteY5526" fmla="*/ 2326650 h 10285413"/>
              <a:gd name="connsiteX5527" fmla="*/ 3969030 w 7497054"/>
              <a:gd name="connsiteY5527" fmla="*/ 2344057 h 10285413"/>
              <a:gd name="connsiteX5528" fmla="*/ 3992241 w 7497054"/>
              <a:gd name="connsiteY5528" fmla="*/ 2355662 h 10285413"/>
              <a:gd name="connsiteX5529" fmla="*/ 4003845 w 7497054"/>
              <a:gd name="connsiteY5529" fmla="*/ 2367268 h 10285413"/>
              <a:gd name="connsiteX5530" fmla="*/ 3992241 w 7497054"/>
              <a:gd name="connsiteY5530" fmla="*/ 2378874 h 10285413"/>
              <a:gd name="connsiteX5531" fmla="*/ 4015451 w 7497054"/>
              <a:gd name="connsiteY5531" fmla="*/ 2367268 h 10285413"/>
              <a:gd name="connsiteX5532" fmla="*/ 4027057 w 7497054"/>
              <a:gd name="connsiteY5532" fmla="*/ 2344057 h 10285413"/>
              <a:gd name="connsiteX5533" fmla="*/ 4038662 w 7497054"/>
              <a:gd name="connsiteY5533" fmla="*/ 2332453 h 10285413"/>
              <a:gd name="connsiteX5534" fmla="*/ 4061872 w 7497054"/>
              <a:gd name="connsiteY5534" fmla="*/ 2344057 h 10285413"/>
              <a:gd name="connsiteX5535" fmla="*/ 4050268 w 7497054"/>
              <a:gd name="connsiteY5535" fmla="*/ 2309242 h 10285413"/>
              <a:gd name="connsiteX5536" fmla="*/ 4038662 w 7497054"/>
              <a:gd name="connsiteY5536" fmla="*/ 2297635 h 10285413"/>
              <a:gd name="connsiteX5537" fmla="*/ 4061872 w 7497054"/>
              <a:gd name="connsiteY5537" fmla="*/ 2309242 h 10285413"/>
              <a:gd name="connsiteX5538" fmla="*/ 4061872 w 7497054"/>
              <a:gd name="connsiteY5538" fmla="*/ 2274426 h 10285413"/>
              <a:gd name="connsiteX5539" fmla="*/ 4061872 w 7497054"/>
              <a:gd name="connsiteY5539" fmla="*/ 2262820 h 10285413"/>
              <a:gd name="connsiteX5540" fmla="*/ 4061872 w 7497054"/>
              <a:gd name="connsiteY5540" fmla="*/ 2239608 h 10285413"/>
              <a:gd name="connsiteX5541" fmla="*/ 4061872 w 7497054"/>
              <a:gd name="connsiteY5541" fmla="*/ 2228004 h 10285413"/>
              <a:gd name="connsiteX5542" fmla="*/ 4061872 w 7497054"/>
              <a:gd name="connsiteY5542" fmla="*/ 2216399 h 10285413"/>
              <a:gd name="connsiteX5543" fmla="*/ 4050268 w 7497054"/>
              <a:gd name="connsiteY5543" fmla="*/ 2193189 h 10285413"/>
              <a:gd name="connsiteX5544" fmla="*/ 4061872 w 7497054"/>
              <a:gd name="connsiteY5544" fmla="*/ 2198990 h 10285413"/>
              <a:gd name="connsiteX5545" fmla="*/ 4073478 w 7497054"/>
              <a:gd name="connsiteY5545" fmla="*/ 2204793 h 10285413"/>
              <a:gd name="connsiteX5546" fmla="*/ 4073478 w 7497054"/>
              <a:gd name="connsiteY5546" fmla="*/ 2193189 h 10285413"/>
              <a:gd name="connsiteX5547" fmla="*/ 4061872 w 7497054"/>
              <a:gd name="connsiteY5547" fmla="*/ 2181582 h 10285413"/>
              <a:gd name="connsiteX5548" fmla="*/ 4061872 w 7497054"/>
              <a:gd name="connsiteY5548" fmla="*/ 2169977 h 10285413"/>
              <a:gd name="connsiteX5549" fmla="*/ 4050268 w 7497054"/>
              <a:gd name="connsiteY5549" fmla="*/ 2169977 h 10285413"/>
              <a:gd name="connsiteX5550" fmla="*/ 4027057 w 7497054"/>
              <a:gd name="connsiteY5550" fmla="*/ 2169977 h 10285413"/>
              <a:gd name="connsiteX5551" fmla="*/ 4032860 w 7497054"/>
              <a:gd name="connsiteY5551" fmla="*/ 2158372 h 10285413"/>
              <a:gd name="connsiteX5552" fmla="*/ 4050268 w 7497054"/>
              <a:gd name="connsiteY5552" fmla="*/ 2158372 h 10285413"/>
              <a:gd name="connsiteX5553" fmla="*/ 4067675 w 7497054"/>
              <a:gd name="connsiteY5553" fmla="*/ 2164174 h 10285413"/>
              <a:gd name="connsiteX5554" fmla="*/ 4073478 w 7497054"/>
              <a:gd name="connsiteY5554" fmla="*/ 2169977 h 10285413"/>
              <a:gd name="connsiteX5555" fmla="*/ 4073478 w 7497054"/>
              <a:gd name="connsiteY5555" fmla="*/ 2158372 h 10285413"/>
              <a:gd name="connsiteX5556" fmla="*/ 4073478 w 7497054"/>
              <a:gd name="connsiteY5556" fmla="*/ 2146766 h 10285413"/>
              <a:gd name="connsiteX5557" fmla="*/ 4073478 w 7497054"/>
              <a:gd name="connsiteY5557" fmla="*/ 2135162 h 10285413"/>
              <a:gd name="connsiteX5558" fmla="*/ 4061872 w 7497054"/>
              <a:gd name="connsiteY5558" fmla="*/ 2111950 h 10285413"/>
              <a:gd name="connsiteX5559" fmla="*/ 4050268 w 7497054"/>
              <a:gd name="connsiteY5559" fmla="*/ 2100345 h 10285413"/>
              <a:gd name="connsiteX5560" fmla="*/ 4050268 w 7497054"/>
              <a:gd name="connsiteY5560" fmla="*/ 2077135 h 10285413"/>
              <a:gd name="connsiteX5561" fmla="*/ 4050268 w 7497054"/>
              <a:gd name="connsiteY5561" fmla="*/ 2065529 h 10285413"/>
              <a:gd name="connsiteX5562" fmla="*/ 4038662 w 7497054"/>
              <a:gd name="connsiteY5562" fmla="*/ 2065529 h 10285413"/>
              <a:gd name="connsiteX5563" fmla="*/ 4038662 w 7497054"/>
              <a:gd name="connsiteY5563" fmla="*/ 2053925 h 10285413"/>
              <a:gd name="connsiteX5564" fmla="*/ 4027057 w 7497054"/>
              <a:gd name="connsiteY5564" fmla="*/ 2042320 h 10285413"/>
              <a:gd name="connsiteX5565" fmla="*/ 4038662 w 7497054"/>
              <a:gd name="connsiteY5565" fmla="*/ 2019108 h 10285413"/>
              <a:gd name="connsiteX5566" fmla="*/ 4038662 w 7497054"/>
              <a:gd name="connsiteY5566" fmla="*/ 1961081 h 10285413"/>
              <a:gd name="connsiteX5567" fmla="*/ 4050268 w 7497054"/>
              <a:gd name="connsiteY5567" fmla="*/ 1961081 h 10285413"/>
              <a:gd name="connsiteX5568" fmla="*/ 4038662 w 7497054"/>
              <a:gd name="connsiteY5568" fmla="*/ 1926263 h 10285413"/>
              <a:gd name="connsiteX5569" fmla="*/ 4032860 w 7497054"/>
              <a:gd name="connsiteY5569" fmla="*/ 1908856 h 10285413"/>
              <a:gd name="connsiteX5570" fmla="*/ 4038662 w 7497054"/>
              <a:gd name="connsiteY5570" fmla="*/ 1897252 h 10285413"/>
              <a:gd name="connsiteX5571" fmla="*/ 4038662 w 7497054"/>
              <a:gd name="connsiteY5571" fmla="*/ 1879844 h 10285413"/>
              <a:gd name="connsiteX5572" fmla="*/ 4038662 w 7497054"/>
              <a:gd name="connsiteY5572" fmla="*/ 1845028 h 10285413"/>
              <a:gd name="connsiteX5573" fmla="*/ 4050268 w 7497054"/>
              <a:gd name="connsiteY5573" fmla="*/ 1787001 h 10285413"/>
              <a:gd name="connsiteX5574" fmla="*/ 4050268 w 7497054"/>
              <a:gd name="connsiteY5574" fmla="*/ 1734777 h 10285413"/>
              <a:gd name="connsiteX5575" fmla="*/ 4056071 w 7497054"/>
              <a:gd name="connsiteY5575" fmla="*/ 1682553 h 10285413"/>
              <a:gd name="connsiteX5576" fmla="*/ 4061872 w 7497054"/>
              <a:gd name="connsiteY5576" fmla="*/ 1647737 h 10285413"/>
              <a:gd name="connsiteX5577" fmla="*/ 4073478 w 7497054"/>
              <a:gd name="connsiteY5577" fmla="*/ 1636132 h 10285413"/>
              <a:gd name="connsiteX5578" fmla="*/ 4090886 w 7497054"/>
              <a:gd name="connsiteY5578" fmla="*/ 1641934 h 10285413"/>
              <a:gd name="connsiteX5579" fmla="*/ 4096689 w 7497054"/>
              <a:gd name="connsiteY5579" fmla="*/ 1636132 h 10285413"/>
              <a:gd name="connsiteX5580" fmla="*/ 4085083 w 7497054"/>
              <a:gd name="connsiteY5580" fmla="*/ 1636132 h 10285413"/>
              <a:gd name="connsiteX5581" fmla="*/ 4073478 w 7497054"/>
              <a:gd name="connsiteY5581" fmla="*/ 1612919 h 10285413"/>
              <a:gd name="connsiteX5582" fmla="*/ 4073478 w 7497054"/>
              <a:gd name="connsiteY5582" fmla="*/ 1601315 h 10285413"/>
              <a:gd name="connsiteX5583" fmla="*/ 4073478 w 7497054"/>
              <a:gd name="connsiteY5583" fmla="*/ 1589710 h 10285413"/>
              <a:gd name="connsiteX5584" fmla="*/ 4085083 w 7497054"/>
              <a:gd name="connsiteY5584" fmla="*/ 1589710 h 10285413"/>
              <a:gd name="connsiteX5585" fmla="*/ 4085083 w 7497054"/>
              <a:gd name="connsiteY5585" fmla="*/ 1595512 h 10285413"/>
              <a:gd name="connsiteX5586" fmla="*/ 4085083 w 7497054"/>
              <a:gd name="connsiteY5586" fmla="*/ 1612919 h 10285413"/>
              <a:gd name="connsiteX5587" fmla="*/ 4108295 w 7497054"/>
              <a:gd name="connsiteY5587" fmla="*/ 1624526 h 10285413"/>
              <a:gd name="connsiteX5588" fmla="*/ 4143110 w 7497054"/>
              <a:gd name="connsiteY5588" fmla="*/ 1636132 h 10285413"/>
              <a:gd name="connsiteX5589" fmla="*/ 4148913 w 7497054"/>
              <a:gd name="connsiteY5589" fmla="*/ 1624526 h 10285413"/>
              <a:gd name="connsiteX5590" fmla="*/ 4143110 w 7497054"/>
              <a:gd name="connsiteY5590" fmla="*/ 1601315 h 10285413"/>
              <a:gd name="connsiteX5591" fmla="*/ 4166321 w 7497054"/>
              <a:gd name="connsiteY5591" fmla="*/ 1624526 h 10285413"/>
              <a:gd name="connsiteX5592" fmla="*/ 4166321 w 7497054"/>
              <a:gd name="connsiteY5592" fmla="*/ 1636132 h 10285413"/>
              <a:gd name="connsiteX5593" fmla="*/ 4177925 w 7497054"/>
              <a:gd name="connsiteY5593" fmla="*/ 1624526 h 10285413"/>
              <a:gd name="connsiteX5594" fmla="*/ 4177925 w 7497054"/>
              <a:gd name="connsiteY5594" fmla="*/ 1612919 h 10285413"/>
              <a:gd name="connsiteX5595" fmla="*/ 4177925 w 7497054"/>
              <a:gd name="connsiteY5595" fmla="*/ 1601315 h 10285413"/>
              <a:gd name="connsiteX5596" fmla="*/ 4183728 w 7497054"/>
              <a:gd name="connsiteY5596" fmla="*/ 1607119 h 10285413"/>
              <a:gd name="connsiteX5597" fmla="*/ 4189531 w 7497054"/>
              <a:gd name="connsiteY5597" fmla="*/ 1601315 h 10285413"/>
              <a:gd name="connsiteX5598" fmla="*/ 4201136 w 7497054"/>
              <a:gd name="connsiteY5598" fmla="*/ 1583907 h 10285413"/>
              <a:gd name="connsiteX5599" fmla="*/ 4218545 w 7497054"/>
              <a:gd name="connsiteY5599" fmla="*/ 1566499 h 10285413"/>
              <a:gd name="connsiteX5600" fmla="*/ 4212743 w 7497054"/>
              <a:gd name="connsiteY5600" fmla="*/ 1554894 h 10285413"/>
              <a:gd name="connsiteX5601" fmla="*/ 4201136 w 7497054"/>
              <a:gd name="connsiteY5601" fmla="*/ 1543288 h 10285413"/>
              <a:gd name="connsiteX5602" fmla="*/ 4189531 w 7497054"/>
              <a:gd name="connsiteY5602" fmla="*/ 1531683 h 10285413"/>
              <a:gd name="connsiteX5603" fmla="*/ 4189531 w 7497054"/>
              <a:gd name="connsiteY5603" fmla="*/ 1520077 h 10285413"/>
              <a:gd name="connsiteX5604" fmla="*/ 4189531 w 7497054"/>
              <a:gd name="connsiteY5604" fmla="*/ 1508473 h 10285413"/>
              <a:gd name="connsiteX5605" fmla="*/ 4183728 w 7497054"/>
              <a:gd name="connsiteY5605" fmla="*/ 1496867 h 10285413"/>
              <a:gd name="connsiteX5606" fmla="*/ 4177925 w 7497054"/>
              <a:gd name="connsiteY5606" fmla="*/ 1485262 h 10285413"/>
              <a:gd name="connsiteX5607" fmla="*/ 4189531 w 7497054"/>
              <a:gd name="connsiteY5607" fmla="*/ 1450446 h 10285413"/>
              <a:gd name="connsiteX5608" fmla="*/ 4177925 w 7497054"/>
              <a:gd name="connsiteY5608" fmla="*/ 1450446 h 10285413"/>
              <a:gd name="connsiteX5609" fmla="*/ 4177925 w 7497054"/>
              <a:gd name="connsiteY5609" fmla="*/ 1438840 h 10285413"/>
              <a:gd name="connsiteX5610" fmla="*/ 4166321 w 7497054"/>
              <a:gd name="connsiteY5610" fmla="*/ 1450446 h 10285413"/>
              <a:gd name="connsiteX5611" fmla="*/ 4166321 w 7497054"/>
              <a:gd name="connsiteY5611" fmla="*/ 1438840 h 10285413"/>
              <a:gd name="connsiteX5612" fmla="*/ 4143110 w 7497054"/>
              <a:gd name="connsiteY5612" fmla="*/ 1427235 h 10285413"/>
              <a:gd name="connsiteX5613" fmla="*/ 4125701 w 7497054"/>
              <a:gd name="connsiteY5613" fmla="*/ 1433038 h 10285413"/>
              <a:gd name="connsiteX5614" fmla="*/ 4108295 w 7497054"/>
              <a:gd name="connsiteY5614" fmla="*/ 1438840 h 10285413"/>
              <a:gd name="connsiteX5615" fmla="*/ 4096689 w 7497054"/>
              <a:gd name="connsiteY5615" fmla="*/ 1462050 h 10285413"/>
              <a:gd name="connsiteX5616" fmla="*/ 4096689 w 7497054"/>
              <a:gd name="connsiteY5616" fmla="*/ 1450446 h 10285413"/>
              <a:gd name="connsiteX5617" fmla="*/ 4090886 w 7497054"/>
              <a:gd name="connsiteY5617" fmla="*/ 1421433 h 10285413"/>
              <a:gd name="connsiteX5618" fmla="*/ 4085083 w 7497054"/>
              <a:gd name="connsiteY5618" fmla="*/ 1404024 h 10285413"/>
              <a:gd name="connsiteX5619" fmla="*/ 4096689 w 7497054"/>
              <a:gd name="connsiteY5619" fmla="*/ 1392419 h 10285413"/>
              <a:gd name="connsiteX5620" fmla="*/ 4073478 w 7497054"/>
              <a:gd name="connsiteY5620" fmla="*/ 1404024 h 10285413"/>
              <a:gd name="connsiteX5621" fmla="*/ 4073478 w 7497054"/>
              <a:gd name="connsiteY5621" fmla="*/ 1415630 h 10285413"/>
              <a:gd name="connsiteX5622" fmla="*/ 4050268 w 7497054"/>
              <a:gd name="connsiteY5622" fmla="*/ 1415630 h 10285413"/>
              <a:gd name="connsiteX5623" fmla="*/ 4050268 w 7497054"/>
              <a:gd name="connsiteY5623" fmla="*/ 1409826 h 10285413"/>
              <a:gd name="connsiteX5624" fmla="*/ 4061872 w 7497054"/>
              <a:gd name="connsiteY5624" fmla="*/ 1392419 h 10285413"/>
              <a:gd name="connsiteX5625" fmla="*/ 4061872 w 7497054"/>
              <a:gd name="connsiteY5625" fmla="*/ 1380813 h 10285413"/>
              <a:gd name="connsiteX5626" fmla="*/ 4061872 w 7497054"/>
              <a:gd name="connsiteY5626" fmla="*/ 1369209 h 10285413"/>
              <a:gd name="connsiteX5627" fmla="*/ 4050268 w 7497054"/>
              <a:gd name="connsiteY5627" fmla="*/ 1357604 h 10285413"/>
              <a:gd name="connsiteX5628" fmla="*/ 4044465 w 7497054"/>
              <a:gd name="connsiteY5628" fmla="*/ 1340194 h 10285413"/>
              <a:gd name="connsiteX5629" fmla="*/ 4038662 w 7497054"/>
              <a:gd name="connsiteY5629" fmla="*/ 1334392 h 10285413"/>
              <a:gd name="connsiteX5630" fmla="*/ 4032860 w 7497054"/>
              <a:gd name="connsiteY5630" fmla="*/ 1322786 h 10285413"/>
              <a:gd name="connsiteX5631" fmla="*/ 4038662 w 7497054"/>
              <a:gd name="connsiteY5631" fmla="*/ 1276365 h 10285413"/>
              <a:gd name="connsiteX5632" fmla="*/ 4046951 w 7497054"/>
              <a:gd name="connsiteY5632" fmla="*/ 1251498 h 10285413"/>
              <a:gd name="connsiteX5633" fmla="*/ 4048818 w 7497054"/>
              <a:gd name="connsiteY5633" fmla="*/ 1250253 h 10285413"/>
              <a:gd name="connsiteX5634" fmla="*/ 4050268 w 7497054"/>
              <a:gd name="connsiteY5634" fmla="*/ 1241549 h 10285413"/>
              <a:gd name="connsiteX5635" fmla="*/ 4067675 w 7497054"/>
              <a:gd name="connsiteY5635" fmla="*/ 1229943 h 10285413"/>
              <a:gd name="connsiteX5636" fmla="*/ 4079280 w 7497054"/>
              <a:gd name="connsiteY5636" fmla="*/ 1224140 h 10285413"/>
              <a:gd name="connsiteX5637" fmla="*/ 4085083 w 7497054"/>
              <a:gd name="connsiteY5637" fmla="*/ 1229943 h 10285413"/>
              <a:gd name="connsiteX5638" fmla="*/ 4166321 w 7497054"/>
              <a:gd name="connsiteY5638" fmla="*/ 1229943 h 10285413"/>
              <a:gd name="connsiteX5639" fmla="*/ 4177925 w 7497054"/>
              <a:gd name="connsiteY5639" fmla="*/ 1229943 h 10285413"/>
              <a:gd name="connsiteX5640" fmla="*/ 4189531 w 7497054"/>
              <a:gd name="connsiteY5640" fmla="*/ 1229943 h 10285413"/>
              <a:gd name="connsiteX5641" fmla="*/ 4201136 w 7497054"/>
              <a:gd name="connsiteY5641" fmla="*/ 1241549 h 10285413"/>
              <a:gd name="connsiteX5642" fmla="*/ 4189531 w 7497054"/>
              <a:gd name="connsiteY5642" fmla="*/ 1253155 h 10285413"/>
              <a:gd name="connsiteX5643" fmla="*/ 4189531 w 7497054"/>
              <a:gd name="connsiteY5643" fmla="*/ 1241549 h 10285413"/>
              <a:gd name="connsiteX5644" fmla="*/ 4177925 w 7497054"/>
              <a:gd name="connsiteY5644" fmla="*/ 1247352 h 10285413"/>
              <a:gd name="connsiteX5645" fmla="*/ 4177925 w 7497054"/>
              <a:gd name="connsiteY5645" fmla="*/ 1276365 h 10285413"/>
              <a:gd name="connsiteX5646" fmla="*/ 4183728 w 7497054"/>
              <a:gd name="connsiteY5646" fmla="*/ 1299577 h 10285413"/>
              <a:gd name="connsiteX5647" fmla="*/ 4189531 w 7497054"/>
              <a:gd name="connsiteY5647" fmla="*/ 1311182 h 10285413"/>
              <a:gd name="connsiteX5648" fmla="*/ 4189531 w 7497054"/>
              <a:gd name="connsiteY5648" fmla="*/ 1322786 h 10285413"/>
              <a:gd name="connsiteX5649" fmla="*/ 4201136 w 7497054"/>
              <a:gd name="connsiteY5649" fmla="*/ 1345997 h 10285413"/>
              <a:gd name="connsiteX5650" fmla="*/ 4201136 w 7497054"/>
              <a:gd name="connsiteY5650" fmla="*/ 1369209 h 10285413"/>
              <a:gd name="connsiteX5651" fmla="*/ 4189531 w 7497054"/>
              <a:gd name="connsiteY5651" fmla="*/ 1392419 h 10285413"/>
              <a:gd name="connsiteX5652" fmla="*/ 4212743 w 7497054"/>
              <a:gd name="connsiteY5652" fmla="*/ 1404024 h 10285413"/>
              <a:gd name="connsiteX5653" fmla="*/ 4224348 w 7497054"/>
              <a:gd name="connsiteY5653" fmla="*/ 1392419 h 10285413"/>
              <a:gd name="connsiteX5654" fmla="*/ 4224348 w 7497054"/>
              <a:gd name="connsiteY5654" fmla="*/ 1380813 h 10285413"/>
              <a:gd name="connsiteX5655" fmla="*/ 4218545 w 7497054"/>
              <a:gd name="connsiteY5655" fmla="*/ 1351800 h 10285413"/>
              <a:gd name="connsiteX5656" fmla="*/ 4206939 w 7497054"/>
              <a:gd name="connsiteY5656" fmla="*/ 1322786 h 10285413"/>
              <a:gd name="connsiteX5657" fmla="*/ 4206939 w 7497054"/>
              <a:gd name="connsiteY5657" fmla="*/ 1316985 h 10285413"/>
              <a:gd name="connsiteX5658" fmla="*/ 4224348 w 7497054"/>
              <a:gd name="connsiteY5658" fmla="*/ 1322786 h 10285413"/>
              <a:gd name="connsiteX5659" fmla="*/ 4235952 w 7497054"/>
              <a:gd name="connsiteY5659" fmla="*/ 1299577 h 10285413"/>
              <a:gd name="connsiteX5660" fmla="*/ 4230151 w 7497054"/>
              <a:gd name="connsiteY5660" fmla="*/ 1264759 h 10285413"/>
              <a:gd name="connsiteX5661" fmla="*/ 4212743 w 7497054"/>
              <a:gd name="connsiteY5661" fmla="*/ 1253155 h 10285413"/>
              <a:gd name="connsiteX5662" fmla="*/ 4201136 w 7497054"/>
              <a:gd name="connsiteY5662" fmla="*/ 1241549 h 10285413"/>
              <a:gd name="connsiteX5663" fmla="*/ 4212743 w 7497054"/>
              <a:gd name="connsiteY5663" fmla="*/ 1241549 h 10285413"/>
              <a:gd name="connsiteX5664" fmla="*/ 4224348 w 7497054"/>
              <a:gd name="connsiteY5664" fmla="*/ 1218339 h 10285413"/>
              <a:gd name="connsiteX5665" fmla="*/ 4212743 w 7497054"/>
              <a:gd name="connsiteY5665" fmla="*/ 1218339 h 10285413"/>
              <a:gd name="connsiteX5666" fmla="*/ 4206939 w 7497054"/>
              <a:gd name="connsiteY5666" fmla="*/ 1200931 h 10285413"/>
              <a:gd name="connsiteX5667" fmla="*/ 4201136 w 7497054"/>
              <a:gd name="connsiteY5667" fmla="*/ 1171918 h 10285413"/>
              <a:gd name="connsiteX5668" fmla="*/ 4201136 w 7497054"/>
              <a:gd name="connsiteY5668" fmla="*/ 1160313 h 10285413"/>
              <a:gd name="connsiteX5669" fmla="*/ 4212743 w 7497054"/>
              <a:gd name="connsiteY5669" fmla="*/ 1148706 h 10285413"/>
              <a:gd name="connsiteX5670" fmla="*/ 4212743 w 7497054"/>
              <a:gd name="connsiteY5670" fmla="*/ 1137101 h 10285413"/>
              <a:gd name="connsiteX5671" fmla="*/ 4224348 w 7497054"/>
              <a:gd name="connsiteY5671" fmla="*/ 1125495 h 10285413"/>
              <a:gd name="connsiteX5672" fmla="*/ 4235952 w 7497054"/>
              <a:gd name="connsiteY5672" fmla="*/ 1125495 h 10285413"/>
              <a:gd name="connsiteX5673" fmla="*/ 4212743 w 7497054"/>
              <a:gd name="connsiteY5673" fmla="*/ 1113891 h 10285413"/>
              <a:gd name="connsiteX5674" fmla="*/ 4177925 w 7497054"/>
              <a:gd name="connsiteY5674" fmla="*/ 1090679 h 10285413"/>
              <a:gd name="connsiteX5675" fmla="*/ 4189531 w 7497054"/>
              <a:gd name="connsiteY5675" fmla="*/ 1090679 h 10285413"/>
              <a:gd name="connsiteX5676" fmla="*/ 4201136 w 7497054"/>
              <a:gd name="connsiteY5676" fmla="*/ 1090679 h 10285413"/>
              <a:gd name="connsiteX5677" fmla="*/ 4201136 w 7497054"/>
              <a:gd name="connsiteY5677" fmla="*/ 1084876 h 10285413"/>
              <a:gd name="connsiteX5678" fmla="*/ 4201136 w 7497054"/>
              <a:gd name="connsiteY5678" fmla="*/ 1079075 h 10285413"/>
              <a:gd name="connsiteX5679" fmla="*/ 4154716 w 7497054"/>
              <a:gd name="connsiteY5679" fmla="*/ 1079075 h 10285413"/>
              <a:gd name="connsiteX5680" fmla="*/ 4166321 w 7497054"/>
              <a:gd name="connsiteY5680" fmla="*/ 1079075 h 10285413"/>
              <a:gd name="connsiteX5681" fmla="*/ 4166321 w 7497054"/>
              <a:gd name="connsiteY5681" fmla="*/ 1055864 h 10285413"/>
              <a:gd name="connsiteX5682" fmla="*/ 4148913 w 7497054"/>
              <a:gd name="connsiteY5682" fmla="*/ 1050061 h 10285413"/>
              <a:gd name="connsiteX5683" fmla="*/ 4166321 w 7497054"/>
              <a:gd name="connsiteY5683" fmla="*/ 1044260 h 10285413"/>
              <a:gd name="connsiteX5684" fmla="*/ 4166321 w 7497054"/>
              <a:gd name="connsiteY5684" fmla="*/ 1032652 h 10285413"/>
              <a:gd name="connsiteX5685" fmla="*/ 4201136 w 7497054"/>
              <a:gd name="connsiteY5685" fmla="*/ 997837 h 10285413"/>
              <a:gd name="connsiteX5686" fmla="*/ 4183728 w 7497054"/>
              <a:gd name="connsiteY5686" fmla="*/ 974625 h 10285413"/>
              <a:gd name="connsiteX5687" fmla="*/ 4160518 w 7497054"/>
              <a:gd name="connsiteY5687" fmla="*/ 951415 h 10285413"/>
              <a:gd name="connsiteX5688" fmla="*/ 4154716 w 7497054"/>
              <a:gd name="connsiteY5688" fmla="*/ 928206 h 10285413"/>
              <a:gd name="connsiteX5689" fmla="*/ 4177925 w 7497054"/>
              <a:gd name="connsiteY5689" fmla="*/ 916600 h 10285413"/>
              <a:gd name="connsiteX5690" fmla="*/ 4189531 w 7497054"/>
              <a:gd name="connsiteY5690" fmla="*/ 916600 h 10285413"/>
              <a:gd name="connsiteX5691" fmla="*/ 4201136 w 7497054"/>
              <a:gd name="connsiteY5691" fmla="*/ 904995 h 10285413"/>
              <a:gd name="connsiteX5692" fmla="*/ 4189531 w 7497054"/>
              <a:gd name="connsiteY5692" fmla="*/ 899191 h 10285413"/>
              <a:gd name="connsiteX5693" fmla="*/ 4195333 w 7497054"/>
              <a:gd name="connsiteY5693" fmla="*/ 881784 h 10285413"/>
              <a:gd name="connsiteX5694" fmla="*/ 4206939 w 7497054"/>
              <a:gd name="connsiteY5694" fmla="*/ 858573 h 10285413"/>
              <a:gd name="connsiteX5695" fmla="*/ 4201136 w 7497054"/>
              <a:gd name="connsiteY5695" fmla="*/ 835361 h 10285413"/>
              <a:gd name="connsiteX5696" fmla="*/ 4189531 w 7497054"/>
              <a:gd name="connsiteY5696" fmla="*/ 835361 h 10285413"/>
              <a:gd name="connsiteX5697" fmla="*/ 4177925 w 7497054"/>
              <a:gd name="connsiteY5697" fmla="*/ 841164 h 10285413"/>
              <a:gd name="connsiteX5698" fmla="*/ 4166321 w 7497054"/>
              <a:gd name="connsiteY5698" fmla="*/ 841164 h 10285413"/>
              <a:gd name="connsiteX5699" fmla="*/ 4148913 w 7497054"/>
              <a:gd name="connsiteY5699" fmla="*/ 841164 h 10285413"/>
              <a:gd name="connsiteX5700" fmla="*/ 4143110 w 7497054"/>
              <a:gd name="connsiteY5700" fmla="*/ 835361 h 10285413"/>
              <a:gd name="connsiteX5701" fmla="*/ 4154716 w 7497054"/>
              <a:gd name="connsiteY5701" fmla="*/ 835361 h 10285413"/>
              <a:gd name="connsiteX5702" fmla="*/ 4177925 w 7497054"/>
              <a:gd name="connsiteY5702" fmla="*/ 823757 h 10285413"/>
              <a:gd name="connsiteX5703" fmla="*/ 4177925 w 7497054"/>
              <a:gd name="connsiteY5703" fmla="*/ 800546 h 10285413"/>
              <a:gd name="connsiteX5704" fmla="*/ 4166321 w 7497054"/>
              <a:gd name="connsiteY5704" fmla="*/ 812151 h 10285413"/>
              <a:gd name="connsiteX5705" fmla="*/ 4154716 w 7497054"/>
              <a:gd name="connsiteY5705" fmla="*/ 823757 h 10285413"/>
              <a:gd name="connsiteX5706" fmla="*/ 4154716 w 7497054"/>
              <a:gd name="connsiteY5706" fmla="*/ 817954 h 10285413"/>
              <a:gd name="connsiteX5707" fmla="*/ 4148913 w 7497054"/>
              <a:gd name="connsiteY5707" fmla="*/ 783137 h 10285413"/>
              <a:gd name="connsiteX5708" fmla="*/ 4131504 w 7497054"/>
              <a:gd name="connsiteY5708" fmla="*/ 719309 h 10285413"/>
              <a:gd name="connsiteX5709" fmla="*/ 4119898 w 7497054"/>
              <a:gd name="connsiteY5709" fmla="*/ 684493 h 10285413"/>
              <a:gd name="connsiteX5710" fmla="*/ 4131504 w 7497054"/>
              <a:gd name="connsiteY5710" fmla="*/ 638071 h 10285413"/>
              <a:gd name="connsiteX5711" fmla="*/ 4131504 w 7497054"/>
              <a:gd name="connsiteY5711" fmla="*/ 603255 h 10285413"/>
              <a:gd name="connsiteX5712" fmla="*/ 4143110 w 7497054"/>
              <a:gd name="connsiteY5712" fmla="*/ 580044 h 10285413"/>
              <a:gd name="connsiteX5713" fmla="*/ 4154716 w 7497054"/>
              <a:gd name="connsiteY5713" fmla="*/ 556835 h 10285413"/>
              <a:gd name="connsiteX5714" fmla="*/ 4148913 w 7497054"/>
              <a:gd name="connsiteY5714" fmla="*/ 545229 h 10285413"/>
              <a:gd name="connsiteX5715" fmla="*/ 4143110 w 7497054"/>
              <a:gd name="connsiteY5715" fmla="*/ 522017 h 10285413"/>
              <a:gd name="connsiteX5716" fmla="*/ 4137307 w 7497054"/>
              <a:gd name="connsiteY5716" fmla="*/ 516215 h 10285413"/>
              <a:gd name="connsiteX5717" fmla="*/ 4131504 w 7497054"/>
              <a:gd name="connsiteY5717" fmla="*/ 498806 h 10285413"/>
              <a:gd name="connsiteX5718" fmla="*/ 4131504 w 7497054"/>
              <a:gd name="connsiteY5718" fmla="*/ 487202 h 10285413"/>
              <a:gd name="connsiteX5719" fmla="*/ 4143110 w 7497054"/>
              <a:gd name="connsiteY5719" fmla="*/ 487202 h 10285413"/>
              <a:gd name="connsiteX5720" fmla="*/ 4154716 w 7497054"/>
              <a:gd name="connsiteY5720" fmla="*/ 475597 h 10285413"/>
              <a:gd name="connsiteX5721" fmla="*/ 4160518 w 7497054"/>
              <a:gd name="connsiteY5721" fmla="*/ 458190 h 10285413"/>
              <a:gd name="connsiteX5722" fmla="*/ 4160518 w 7497054"/>
              <a:gd name="connsiteY5722" fmla="*/ 440780 h 10285413"/>
              <a:gd name="connsiteX5723" fmla="*/ 4166321 w 7497054"/>
              <a:gd name="connsiteY5723" fmla="*/ 429175 h 10285413"/>
              <a:gd name="connsiteX5724" fmla="*/ 4166321 w 7497054"/>
              <a:gd name="connsiteY5724" fmla="*/ 417571 h 10285413"/>
              <a:gd name="connsiteX5725" fmla="*/ 4154716 w 7497054"/>
              <a:gd name="connsiteY5725" fmla="*/ 417571 h 10285413"/>
              <a:gd name="connsiteX5726" fmla="*/ 4143110 w 7497054"/>
              <a:gd name="connsiteY5726" fmla="*/ 423372 h 10285413"/>
              <a:gd name="connsiteX5727" fmla="*/ 4125701 w 7497054"/>
              <a:gd name="connsiteY5727" fmla="*/ 417571 h 10285413"/>
              <a:gd name="connsiteX5728" fmla="*/ 4119898 w 7497054"/>
              <a:gd name="connsiteY5728" fmla="*/ 411768 h 10285413"/>
              <a:gd name="connsiteX5729" fmla="*/ 4131504 w 7497054"/>
              <a:gd name="connsiteY5729" fmla="*/ 405965 h 10285413"/>
              <a:gd name="connsiteX5730" fmla="*/ 4154716 w 7497054"/>
              <a:gd name="connsiteY5730" fmla="*/ 394359 h 10285413"/>
              <a:gd name="connsiteX5731" fmla="*/ 4148913 w 7497054"/>
              <a:gd name="connsiteY5731" fmla="*/ 382753 h 10285413"/>
              <a:gd name="connsiteX5732" fmla="*/ 4143110 w 7497054"/>
              <a:gd name="connsiteY5732" fmla="*/ 394359 h 10285413"/>
              <a:gd name="connsiteX5733" fmla="*/ 4131504 w 7497054"/>
              <a:gd name="connsiteY5733" fmla="*/ 405965 h 10285413"/>
              <a:gd name="connsiteX5734" fmla="*/ 4125701 w 7497054"/>
              <a:gd name="connsiteY5734" fmla="*/ 394359 h 10285413"/>
              <a:gd name="connsiteX5735" fmla="*/ 4119898 w 7497054"/>
              <a:gd name="connsiteY5735" fmla="*/ 359544 h 10285413"/>
              <a:gd name="connsiteX5736" fmla="*/ 4108295 w 7497054"/>
              <a:gd name="connsiteY5736" fmla="*/ 336332 h 10285413"/>
              <a:gd name="connsiteX5737" fmla="*/ 4108295 w 7497054"/>
              <a:gd name="connsiteY5737" fmla="*/ 318924 h 10285413"/>
              <a:gd name="connsiteX5738" fmla="*/ 4108295 w 7497054"/>
              <a:gd name="connsiteY5738" fmla="*/ 301517 h 10285413"/>
              <a:gd name="connsiteX5739" fmla="*/ 4108295 w 7497054"/>
              <a:gd name="connsiteY5739" fmla="*/ 220280 h 10285413"/>
              <a:gd name="connsiteX5740" fmla="*/ 4108295 w 7497054"/>
              <a:gd name="connsiteY5740" fmla="*/ 185463 h 10285413"/>
              <a:gd name="connsiteX5741" fmla="*/ 4119898 w 7497054"/>
              <a:gd name="connsiteY5741" fmla="*/ 162253 h 10285413"/>
              <a:gd name="connsiteX5742" fmla="*/ 4119898 w 7497054"/>
              <a:gd name="connsiteY5742" fmla="*/ 150645 h 10285413"/>
              <a:gd name="connsiteX5743" fmla="*/ 4131504 w 7497054"/>
              <a:gd name="connsiteY5743" fmla="*/ 139041 h 10285413"/>
              <a:gd name="connsiteX5744" fmla="*/ 4143110 w 7497054"/>
              <a:gd name="connsiteY5744" fmla="*/ 133238 h 10285413"/>
              <a:gd name="connsiteX5745" fmla="*/ 4143110 w 7497054"/>
              <a:gd name="connsiteY5745" fmla="*/ 127436 h 10285413"/>
              <a:gd name="connsiteX5746" fmla="*/ 4143110 w 7497054"/>
              <a:gd name="connsiteY5746" fmla="*/ 115831 h 10285413"/>
              <a:gd name="connsiteX5747" fmla="*/ 4143110 w 7497054"/>
              <a:gd name="connsiteY5747" fmla="*/ 104226 h 10285413"/>
              <a:gd name="connsiteX5748" fmla="*/ 4119898 w 7497054"/>
              <a:gd name="connsiteY5748" fmla="*/ 104226 h 10285413"/>
              <a:gd name="connsiteX5749" fmla="*/ 4131504 w 7497054"/>
              <a:gd name="connsiteY5749" fmla="*/ 92620 h 10285413"/>
              <a:gd name="connsiteX5750" fmla="*/ 4143110 w 7497054"/>
              <a:gd name="connsiteY5750" fmla="*/ 92620 h 10285413"/>
              <a:gd name="connsiteX5751" fmla="*/ 4143110 w 7497054"/>
              <a:gd name="connsiteY5751" fmla="*/ 86818 h 10285413"/>
              <a:gd name="connsiteX5752" fmla="*/ 4131504 w 7497054"/>
              <a:gd name="connsiteY5752" fmla="*/ 81014 h 10285413"/>
              <a:gd name="connsiteX5753" fmla="*/ 4131504 w 7497054"/>
              <a:gd name="connsiteY5753" fmla="*/ 69410 h 10285413"/>
              <a:gd name="connsiteX5754" fmla="*/ 4143110 w 7497054"/>
              <a:gd name="connsiteY5754" fmla="*/ 46199 h 10285413"/>
              <a:gd name="connsiteX5755" fmla="*/ 4131504 w 7497054"/>
              <a:gd name="connsiteY5755" fmla="*/ 46199 h 10285413"/>
              <a:gd name="connsiteX5756" fmla="*/ 4131504 w 7497054"/>
              <a:gd name="connsiteY5756" fmla="*/ 34593 h 10285413"/>
              <a:gd name="connsiteX5757" fmla="*/ 4143110 w 7497054"/>
              <a:gd name="connsiteY5757" fmla="*/ 22987 h 10285413"/>
              <a:gd name="connsiteX5758" fmla="*/ 4143110 w 7497054"/>
              <a:gd name="connsiteY5758" fmla="*/ 11383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Lst>
            <a:rect l="l" t="t" r="r" b="b"/>
            <a:pathLst>
              <a:path w="7497054" h="10285413">
                <a:moveTo>
                  <a:pt x="5663409" y="10282115"/>
                </a:moveTo>
                <a:lnTo>
                  <a:pt x="5663409" y="10285413"/>
                </a:lnTo>
                <a:lnTo>
                  <a:pt x="5656222" y="10285413"/>
                </a:lnTo>
                <a:lnTo>
                  <a:pt x="5656156" y="10285016"/>
                </a:lnTo>
                <a:cubicBezTo>
                  <a:pt x="5657123" y="10283082"/>
                  <a:pt x="5659541" y="10282115"/>
                  <a:pt x="5663409" y="10282115"/>
                </a:cubicBezTo>
                <a:close/>
                <a:moveTo>
                  <a:pt x="5616990" y="10282115"/>
                </a:moveTo>
                <a:lnTo>
                  <a:pt x="5621937" y="10285413"/>
                </a:lnTo>
                <a:lnTo>
                  <a:pt x="5620288" y="10285413"/>
                </a:lnTo>
                <a:close/>
                <a:moveTo>
                  <a:pt x="5558963" y="10282115"/>
                </a:moveTo>
                <a:cubicBezTo>
                  <a:pt x="5558963" y="10282115"/>
                  <a:pt x="5560896" y="10282115"/>
                  <a:pt x="5564765" y="10282115"/>
                </a:cubicBezTo>
                <a:lnTo>
                  <a:pt x="5566415" y="10285413"/>
                </a:lnTo>
                <a:lnTo>
                  <a:pt x="5558963" y="10285413"/>
                </a:lnTo>
                <a:close/>
                <a:moveTo>
                  <a:pt x="4003845" y="10282115"/>
                </a:moveTo>
                <a:lnTo>
                  <a:pt x="4015451" y="10282115"/>
                </a:lnTo>
                <a:lnTo>
                  <a:pt x="4017650" y="10285413"/>
                </a:lnTo>
                <a:lnTo>
                  <a:pt x="4007144" y="10285413"/>
                </a:lnTo>
                <a:close/>
                <a:moveTo>
                  <a:pt x="3748528" y="10270509"/>
                </a:moveTo>
                <a:lnTo>
                  <a:pt x="3755981" y="10285413"/>
                </a:lnTo>
                <a:lnTo>
                  <a:pt x="3751825" y="10285413"/>
                </a:lnTo>
                <a:lnTo>
                  <a:pt x="3748528" y="10282115"/>
                </a:lnTo>
                <a:cubicBezTo>
                  <a:pt x="3748528" y="10274377"/>
                  <a:pt x="3748528" y="10270509"/>
                  <a:pt x="3748528" y="10270509"/>
                </a:cubicBezTo>
                <a:close/>
                <a:moveTo>
                  <a:pt x="5500935" y="10258904"/>
                </a:moveTo>
                <a:lnTo>
                  <a:pt x="5512541" y="10258904"/>
                </a:lnTo>
                <a:cubicBezTo>
                  <a:pt x="5512541" y="10266641"/>
                  <a:pt x="5512541" y="10270509"/>
                  <a:pt x="5512541" y="10270509"/>
                </a:cubicBezTo>
                <a:cubicBezTo>
                  <a:pt x="5512541" y="10270509"/>
                  <a:pt x="5516410" y="10274377"/>
                  <a:pt x="5524145" y="10282115"/>
                </a:cubicBezTo>
                <a:lnTo>
                  <a:pt x="5520847" y="10285413"/>
                </a:lnTo>
                <a:lnTo>
                  <a:pt x="5504234" y="10285413"/>
                </a:lnTo>
                <a:lnTo>
                  <a:pt x="5500935" y="10282115"/>
                </a:lnTo>
                <a:cubicBezTo>
                  <a:pt x="5500935" y="10274377"/>
                  <a:pt x="5502870" y="10270509"/>
                  <a:pt x="5506738" y="10270509"/>
                </a:cubicBezTo>
                <a:cubicBezTo>
                  <a:pt x="5510607" y="10270509"/>
                  <a:pt x="5508673" y="10266641"/>
                  <a:pt x="5500935" y="10258904"/>
                </a:cubicBezTo>
                <a:close/>
                <a:moveTo>
                  <a:pt x="3551237" y="10258904"/>
                </a:moveTo>
                <a:cubicBezTo>
                  <a:pt x="3558973" y="10266641"/>
                  <a:pt x="3562844" y="10270509"/>
                  <a:pt x="3562844" y="10270509"/>
                </a:cubicBezTo>
                <a:lnTo>
                  <a:pt x="3565327" y="10285413"/>
                </a:lnTo>
                <a:lnTo>
                  <a:pt x="3554064" y="10285413"/>
                </a:lnTo>
                <a:lnTo>
                  <a:pt x="3551237" y="10282115"/>
                </a:lnTo>
                <a:close/>
                <a:moveTo>
                  <a:pt x="5941939" y="10247298"/>
                </a:moveTo>
                <a:lnTo>
                  <a:pt x="5953543" y="10247298"/>
                </a:lnTo>
                <a:cubicBezTo>
                  <a:pt x="5953543" y="10247298"/>
                  <a:pt x="5953543" y="10251168"/>
                  <a:pt x="5953543" y="10258904"/>
                </a:cubicBezTo>
                <a:close/>
                <a:moveTo>
                  <a:pt x="5524145" y="10247298"/>
                </a:moveTo>
                <a:cubicBezTo>
                  <a:pt x="5524145" y="10247298"/>
                  <a:pt x="5526081" y="10247298"/>
                  <a:pt x="5529948" y="10247298"/>
                </a:cubicBezTo>
                <a:cubicBezTo>
                  <a:pt x="5533818" y="10247298"/>
                  <a:pt x="5537686" y="10249233"/>
                  <a:pt x="5541553" y="10253101"/>
                </a:cubicBezTo>
                <a:cubicBezTo>
                  <a:pt x="5545422" y="10256971"/>
                  <a:pt x="5547356" y="10262774"/>
                  <a:pt x="5547356" y="10270509"/>
                </a:cubicBezTo>
                <a:lnTo>
                  <a:pt x="5535751" y="10258904"/>
                </a:lnTo>
                <a:cubicBezTo>
                  <a:pt x="5528015" y="10251168"/>
                  <a:pt x="5524145" y="10247298"/>
                  <a:pt x="5524145" y="10247298"/>
                </a:cubicBezTo>
                <a:close/>
                <a:moveTo>
                  <a:pt x="4584114" y="10247298"/>
                </a:moveTo>
                <a:cubicBezTo>
                  <a:pt x="4584114" y="10247298"/>
                  <a:pt x="4587981" y="10251168"/>
                  <a:pt x="4595720" y="10258904"/>
                </a:cubicBezTo>
                <a:lnTo>
                  <a:pt x="4595720" y="10282115"/>
                </a:lnTo>
                <a:cubicBezTo>
                  <a:pt x="4595720" y="10282115"/>
                  <a:pt x="4593784" y="10280181"/>
                  <a:pt x="4589915" y="10276312"/>
                </a:cubicBezTo>
                <a:cubicBezTo>
                  <a:pt x="4586048" y="10272444"/>
                  <a:pt x="4584114" y="10266641"/>
                  <a:pt x="4584114" y="10258904"/>
                </a:cubicBezTo>
                <a:close/>
                <a:moveTo>
                  <a:pt x="3815097" y="10244234"/>
                </a:moveTo>
                <a:lnTo>
                  <a:pt x="3817215" y="10246353"/>
                </a:lnTo>
                <a:lnTo>
                  <a:pt x="3816710" y="10245847"/>
                </a:lnTo>
                <a:close/>
                <a:moveTo>
                  <a:pt x="5663409" y="10235692"/>
                </a:moveTo>
                <a:cubicBezTo>
                  <a:pt x="5663409" y="10235692"/>
                  <a:pt x="5665346" y="10239562"/>
                  <a:pt x="5669212" y="10247298"/>
                </a:cubicBezTo>
                <a:cubicBezTo>
                  <a:pt x="5673081" y="10255036"/>
                  <a:pt x="5675017" y="10258904"/>
                  <a:pt x="5675017" y="10258904"/>
                </a:cubicBezTo>
                <a:lnTo>
                  <a:pt x="5663409" y="10247298"/>
                </a:lnTo>
                <a:close/>
                <a:moveTo>
                  <a:pt x="5036723" y="10235692"/>
                </a:moveTo>
                <a:cubicBezTo>
                  <a:pt x="5044459" y="10235692"/>
                  <a:pt x="5048328" y="10239562"/>
                  <a:pt x="5048328" y="10247298"/>
                </a:cubicBezTo>
                <a:cubicBezTo>
                  <a:pt x="5048328" y="10255036"/>
                  <a:pt x="5048328" y="10258904"/>
                  <a:pt x="5048328" y="10258904"/>
                </a:cubicBezTo>
                <a:lnTo>
                  <a:pt x="5059932" y="10282115"/>
                </a:lnTo>
                <a:lnTo>
                  <a:pt x="5048328" y="10270509"/>
                </a:lnTo>
                <a:cubicBezTo>
                  <a:pt x="5048328" y="10262774"/>
                  <a:pt x="5046393" y="10258904"/>
                  <a:pt x="5042525" y="10258904"/>
                </a:cubicBezTo>
                <a:cubicBezTo>
                  <a:pt x="5038657" y="10258904"/>
                  <a:pt x="5036723" y="10255036"/>
                  <a:pt x="5036723" y="10247298"/>
                </a:cubicBezTo>
                <a:close/>
                <a:moveTo>
                  <a:pt x="5686621" y="10224088"/>
                </a:moveTo>
                <a:lnTo>
                  <a:pt x="5709832" y="10247298"/>
                </a:lnTo>
                <a:cubicBezTo>
                  <a:pt x="5709832" y="10255036"/>
                  <a:pt x="5711765" y="10258904"/>
                  <a:pt x="5715635" y="10258904"/>
                </a:cubicBezTo>
                <a:cubicBezTo>
                  <a:pt x="5719503" y="10258904"/>
                  <a:pt x="5725304" y="10264707"/>
                  <a:pt x="5733042" y="10276312"/>
                </a:cubicBezTo>
                <a:lnTo>
                  <a:pt x="5736683" y="10285413"/>
                </a:lnTo>
                <a:lnTo>
                  <a:pt x="5721436" y="10285413"/>
                </a:lnTo>
                <a:lnTo>
                  <a:pt x="5721436" y="10276312"/>
                </a:lnTo>
                <a:cubicBezTo>
                  <a:pt x="5721436" y="10264707"/>
                  <a:pt x="5717569" y="10258904"/>
                  <a:pt x="5709832" y="10258904"/>
                </a:cubicBezTo>
                <a:cubicBezTo>
                  <a:pt x="5694358" y="10258904"/>
                  <a:pt x="5686621" y="10247298"/>
                  <a:pt x="5686621" y="10224088"/>
                </a:cubicBezTo>
                <a:close/>
                <a:moveTo>
                  <a:pt x="3887791" y="10224088"/>
                </a:moveTo>
                <a:cubicBezTo>
                  <a:pt x="3887791" y="10224088"/>
                  <a:pt x="3887791" y="10226023"/>
                  <a:pt x="3887791" y="10229889"/>
                </a:cubicBezTo>
                <a:cubicBezTo>
                  <a:pt x="3887791" y="10233759"/>
                  <a:pt x="3889728" y="10235692"/>
                  <a:pt x="3893594" y="10235692"/>
                </a:cubicBezTo>
                <a:cubicBezTo>
                  <a:pt x="3897463" y="10235692"/>
                  <a:pt x="3899399" y="10235692"/>
                  <a:pt x="3899399" y="10235692"/>
                </a:cubicBezTo>
                <a:cubicBezTo>
                  <a:pt x="3899399" y="10235692"/>
                  <a:pt x="3899399" y="10233759"/>
                  <a:pt x="3899399" y="10229889"/>
                </a:cubicBezTo>
                <a:cubicBezTo>
                  <a:pt x="3899399" y="10226023"/>
                  <a:pt x="3895529" y="10224088"/>
                  <a:pt x="3887791" y="10224088"/>
                </a:cubicBezTo>
                <a:close/>
                <a:moveTo>
                  <a:pt x="3702106" y="10224088"/>
                </a:moveTo>
                <a:cubicBezTo>
                  <a:pt x="3705974" y="10227956"/>
                  <a:pt x="3709119" y="10231341"/>
                  <a:pt x="3711537" y="10234242"/>
                </a:cubicBezTo>
                <a:lnTo>
                  <a:pt x="3714767" y="10238859"/>
                </a:lnTo>
                <a:lnTo>
                  <a:pt x="3713713" y="10235692"/>
                </a:lnTo>
                <a:cubicBezTo>
                  <a:pt x="3713713" y="10227956"/>
                  <a:pt x="3709843" y="10224088"/>
                  <a:pt x="3702106" y="10224088"/>
                </a:cubicBezTo>
                <a:close/>
                <a:moveTo>
                  <a:pt x="5651805" y="10212482"/>
                </a:moveTo>
                <a:lnTo>
                  <a:pt x="5651805" y="10224088"/>
                </a:lnTo>
                <a:cubicBezTo>
                  <a:pt x="5651805" y="10224088"/>
                  <a:pt x="5649870" y="10222154"/>
                  <a:pt x="5646002" y="10218285"/>
                </a:cubicBezTo>
                <a:cubicBezTo>
                  <a:pt x="5642134" y="10214417"/>
                  <a:pt x="5644067" y="10212482"/>
                  <a:pt x="5651805" y="10212482"/>
                </a:cubicBezTo>
                <a:close/>
                <a:moveTo>
                  <a:pt x="5059932" y="10212482"/>
                </a:moveTo>
                <a:lnTo>
                  <a:pt x="5059932" y="10224088"/>
                </a:lnTo>
                <a:cubicBezTo>
                  <a:pt x="5059932" y="10224088"/>
                  <a:pt x="5057997" y="10222154"/>
                  <a:pt x="5054131" y="10218285"/>
                </a:cubicBezTo>
                <a:cubicBezTo>
                  <a:pt x="5050261" y="10214417"/>
                  <a:pt x="5052194" y="10212482"/>
                  <a:pt x="5059932" y="10212482"/>
                </a:cubicBezTo>
                <a:close/>
                <a:moveTo>
                  <a:pt x="4386822" y="10212482"/>
                </a:moveTo>
                <a:lnTo>
                  <a:pt x="4398427" y="10212482"/>
                </a:lnTo>
                <a:cubicBezTo>
                  <a:pt x="4398427" y="10212482"/>
                  <a:pt x="4398427" y="10214417"/>
                  <a:pt x="4398427" y="10218285"/>
                </a:cubicBezTo>
                <a:cubicBezTo>
                  <a:pt x="4398427" y="10222154"/>
                  <a:pt x="4394560" y="10220220"/>
                  <a:pt x="4386822" y="10212482"/>
                </a:cubicBezTo>
                <a:close/>
                <a:moveTo>
                  <a:pt x="5570568" y="10200877"/>
                </a:moveTo>
                <a:lnTo>
                  <a:pt x="5582172" y="10200877"/>
                </a:lnTo>
                <a:cubicBezTo>
                  <a:pt x="5589911" y="10208614"/>
                  <a:pt x="5597646" y="10212482"/>
                  <a:pt x="5605383" y="10212482"/>
                </a:cubicBezTo>
                <a:cubicBezTo>
                  <a:pt x="5605383" y="10212482"/>
                  <a:pt x="5605383" y="10216352"/>
                  <a:pt x="5605383" y="10224088"/>
                </a:cubicBezTo>
                <a:cubicBezTo>
                  <a:pt x="5613120" y="10231826"/>
                  <a:pt x="5616990" y="10235692"/>
                  <a:pt x="5616990" y="10235692"/>
                </a:cubicBezTo>
                <a:cubicBezTo>
                  <a:pt x="5616990" y="10243432"/>
                  <a:pt x="5620857" y="10247298"/>
                  <a:pt x="5628594" y="10247298"/>
                </a:cubicBezTo>
                <a:lnTo>
                  <a:pt x="5628594" y="10270509"/>
                </a:lnTo>
                <a:cubicBezTo>
                  <a:pt x="5628594" y="10270509"/>
                  <a:pt x="5626658" y="10266641"/>
                  <a:pt x="5622791" y="10258904"/>
                </a:cubicBezTo>
                <a:cubicBezTo>
                  <a:pt x="5618923" y="10251168"/>
                  <a:pt x="5613120" y="10251168"/>
                  <a:pt x="5605383" y="10258904"/>
                </a:cubicBezTo>
                <a:lnTo>
                  <a:pt x="5593778" y="10247298"/>
                </a:lnTo>
                <a:cubicBezTo>
                  <a:pt x="5593778" y="10239562"/>
                  <a:pt x="5593778" y="10233759"/>
                  <a:pt x="5593778" y="10229889"/>
                </a:cubicBezTo>
                <a:cubicBezTo>
                  <a:pt x="5593778" y="10226023"/>
                  <a:pt x="5589911" y="10224088"/>
                  <a:pt x="5582172" y="10224088"/>
                </a:cubicBezTo>
                <a:cubicBezTo>
                  <a:pt x="5582172" y="10216352"/>
                  <a:pt x="5580239" y="10212482"/>
                  <a:pt x="5576371" y="10212482"/>
                </a:cubicBezTo>
                <a:cubicBezTo>
                  <a:pt x="5572502" y="10212482"/>
                  <a:pt x="5570568" y="10208614"/>
                  <a:pt x="5570568" y="10200877"/>
                </a:cubicBezTo>
                <a:close/>
                <a:moveTo>
                  <a:pt x="5466118" y="10200877"/>
                </a:moveTo>
                <a:lnTo>
                  <a:pt x="5489330" y="10212482"/>
                </a:lnTo>
                <a:cubicBezTo>
                  <a:pt x="5504803" y="10235692"/>
                  <a:pt x="5508673" y="10247298"/>
                  <a:pt x="5500935" y="10247298"/>
                </a:cubicBezTo>
                <a:cubicBezTo>
                  <a:pt x="5493199" y="10247298"/>
                  <a:pt x="5485462" y="10241495"/>
                  <a:pt x="5477724" y="10229889"/>
                </a:cubicBezTo>
                <a:cubicBezTo>
                  <a:pt x="5469988" y="10218285"/>
                  <a:pt x="5466118" y="10208614"/>
                  <a:pt x="5466118" y="10200877"/>
                </a:cubicBezTo>
                <a:close/>
                <a:moveTo>
                  <a:pt x="5094749" y="10200877"/>
                </a:moveTo>
                <a:lnTo>
                  <a:pt x="5106354" y="10200877"/>
                </a:lnTo>
                <a:lnTo>
                  <a:pt x="5106354" y="10224088"/>
                </a:lnTo>
                <a:cubicBezTo>
                  <a:pt x="5106354" y="10224088"/>
                  <a:pt x="5102486" y="10216352"/>
                  <a:pt x="5094749" y="10200877"/>
                </a:cubicBezTo>
                <a:close/>
                <a:moveTo>
                  <a:pt x="3957424" y="10200877"/>
                </a:moveTo>
                <a:cubicBezTo>
                  <a:pt x="3965162" y="10200877"/>
                  <a:pt x="3969030" y="10202814"/>
                  <a:pt x="3969030" y="10206680"/>
                </a:cubicBezTo>
                <a:cubicBezTo>
                  <a:pt x="3969030" y="10210547"/>
                  <a:pt x="3965162" y="10212482"/>
                  <a:pt x="3957424" y="10212482"/>
                </a:cubicBezTo>
                <a:close/>
                <a:moveTo>
                  <a:pt x="3537310" y="10193914"/>
                </a:moveTo>
                <a:lnTo>
                  <a:pt x="3551237" y="10200877"/>
                </a:lnTo>
                <a:cubicBezTo>
                  <a:pt x="3547368" y="10200877"/>
                  <a:pt x="3543502" y="10199426"/>
                  <a:pt x="3539632" y="10196524"/>
                </a:cubicBezTo>
                <a:close/>
                <a:moveTo>
                  <a:pt x="4549297" y="10189271"/>
                </a:moveTo>
                <a:cubicBezTo>
                  <a:pt x="4549297" y="10189271"/>
                  <a:pt x="4553166" y="10193141"/>
                  <a:pt x="4560903" y="10200877"/>
                </a:cubicBezTo>
                <a:cubicBezTo>
                  <a:pt x="4568640" y="10208614"/>
                  <a:pt x="4572508" y="10214417"/>
                  <a:pt x="4572508" y="10218285"/>
                </a:cubicBezTo>
                <a:cubicBezTo>
                  <a:pt x="4572508" y="10222154"/>
                  <a:pt x="4572508" y="10224088"/>
                  <a:pt x="4572508" y="10224088"/>
                </a:cubicBezTo>
                <a:lnTo>
                  <a:pt x="4549297" y="10212482"/>
                </a:lnTo>
                <a:close/>
                <a:moveTo>
                  <a:pt x="3876187" y="10189271"/>
                </a:moveTo>
                <a:lnTo>
                  <a:pt x="3887791" y="10212482"/>
                </a:lnTo>
                <a:cubicBezTo>
                  <a:pt x="3903266" y="10227956"/>
                  <a:pt x="3914870" y="10239562"/>
                  <a:pt x="3922608" y="10247298"/>
                </a:cubicBezTo>
                <a:lnTo>
                  <a:pt x="3922608" y="10258904"/>
                </a:lnTo>
                <a:cubicBezTo>
                  <a:pt x="3914870" y="10258904"/>
                  <a:pt x="3911003" y="10262774"/>
                  <a:pt x="3911003" y="10270509"/>
                </a:cubicBezTo>
                <a:cubicBezTo>
                  <a:pt x="3911003" y="10278246"/>
                  <a:pt x="3914870" y="10278246"/>
                  <a:pt x="3922608" y="10270509"/>
                </a:cubicBezTo>
                <a:lnTo>
                  <a:pt x="3934213" y="10270509"/>
                </a:lnTo>
                <a:lnTo>
                  <a:pt x="3945818" y="10270509"/>
                </a:lnTo>
                <a:cubicBezTo>
                  <a:pt x="3945818" y="10270509"/>
                  <a:pt x="3941952" y="10266641"/>
                  <a:pt x="3934213" y="10258904"/>
                </a:cubicBezTo>
                <a:cubicBezTo>
                  <a:pt x="3941952" y="10258904"/>
                  <a:pt x="3934213" y="10247298"/>
                  <a:pt x="3911003" y="10224088"/>
                </a:cubicBezTo>
                <a:lnTo>
                  <a:pt x="3899399" y="10212482"/>
                </a:lnTo>
                <a:lnTo>
                  <a:pt x="3887791" y="10200877"/>
                </a:lnTo>
                <a:close/>
                <a:moveTo>
                  <a:pt x="5918727" y="10177666"/>
                </a:moveTo>
                <a:cubicBezTo>
                  <a:pt x="5918727" y="10193141"/>
                  <a:pt x="5914860" y="10197008"/>
                  <a:pt x="5907123" y="10189271"/>
                </a:cubicBezTo>
                <a:cubicBezTo>
                  <a:pt x="5907123" y="10181535"/>
                  <a:pt x="5910991" y="10177666"/>
                  <a:pt x="5918727" y="10177666"/>
                </a:cubicBezTo>
                <a:close/>
                <a:moveTo>
                  <a:pt x="3713713" y="10177666"/>
                </a:moveTo>
                <a:cubicBezTo>
                  <a:pt x="3705974" y="10185403"/>
                  <a:pt x="3704042" y="10191206"/>
                  <a:pt x="3707908" y="10195074"/>
                </a:cubicBezTo>
                <a:cubicBezTo>
                  <a:pt x="3711777" y="10198944"/>
                  <a:pt x="3717580" y="10208614"/>
                  <a:pt x="3725318" y="10224088"/>
                </a:cubicBezTo>
                <a:cubicBezTo>
                  <a:pt x="3740792" y="10239562"/>
                  <a:pt x="3748528" y="10239562"/>
                  <a:pt x="3748528" y="10224088"/>
                </a:cubicBezTo>
                <a:cubicBezTo>
                  <a:pt x="3748528" y="10224088"/>
                  <a:pt x="3746594" y="10224088"/>
                  <a:pt x="3742726" y="10224088"/>
                </a:cubicBezTo>
                <a:cubicBezTo>
                  <a:pt x="3738857" y="10224088"/>
                  <a:pt x="3734989" y="10220220"/>
                  <a:pt x="3731120" y="10212482"/>
                </a:cubicBezTo>
                <a:cubicBezTo>
                  <a:pt x="3727251" y="10204747"/>
                  <a:pt x="3725318" y="10200877"/>
                  <a:pt x="3725318" y="10200877"/>
                </a:cubicBezTo>
                <a:lnTo>
                  <a:pt x="3713713" y="10189271"/>
                </a:lnTo>
                <a:cubicBezTo>
                  <a:pt x="3713713" y="10181535"/>
                  <a:pt x="3713713" y="10177666"/>
                  <a:pt x="3713713" y="10177666"/>
                </a:cubicBezTo>
                <a:close/>
                <a:moveTo>
                  <a:pt x="3458395" y="10177666"/>
                </a:moveTo>
                <a:cubicBezTo>
                  <a:pt x="3466132" y="10177666"/>
                  <a:pt x="3470002" y="10179602"/>
                  <a:pt x="3470002" y="10183469"/>
                </a:cubicBezTo>
                <a:cubicBezTo>
                  <a:pt x="3470002" y="10187338"/>
                  <a:pt x="3470002" y="10189271"/>
                  <a:pt x="3470002" y="10189271"/>
                </a:cubicBezTo>
                <a:cubicBezTo>
                  <a:pt x="3470002" y="10189271"/>
                  <a:pt x="3468066" y="10187338"/>
                  <a:pt x="3464198" y="10183469"/>
                </a:cubicBezTo>
                <a:cubicBezTo>
                  <a:pt x="3460329" y="10179602"/>
                  <a:pt x="3458395" y="10177666"/>
                  <a:pt x="3458395" y="10177666"/>
                </a:cubicBezTo>
                <a:close/>
                <a:moveTo>
                  <a:pt x="5651805" y="10154455"/>
                </a:moveTo>
                <a:cubicBezTo>
                  <a:pt x="5659543" y="10154455"/>
                  <a:pt x="5663409" y="10156390"/>
                  <a:pt x="5663409" y="10160258"/>
                </a:cubicBezTo>
                <a:cubicBezTo>
                  <a:pt x="5663409" y="10164128"/>
                  <a:pt x="5661476" y="10166062"/>
                  <a:pt x="5657606" y="10166062"/>
                </a:cubicBezTo>
                <a:cubicBezTo>
                  <a:pt x="5653738" y="10166062"/>
                  <a:pt x="5651805" y="10162193"/>
                  <a:pt x="5651805" y="10154455"/>
                </a:cubicBezTo>
                <a:close/>
                <a:moveTo>
                  <a:pt x="3748528" y="10154455"/>
                </a:moveTo>
                <a:lnTo>
                  <a:pt x="3760135" y="10177666"/>
                </a:lnTo>
                <a:lnTo>
                  <a:pt x="3771740" y="10189271"/>
                </a:lnTo>
                <a:lnTo>
                  <a:pt x="3783346" y="10200877"/>
                </a:lnTo>
                <a:cubicBezTo>
                  <a:pt x="3783346" y="10208614"/>
                  <a:pt x="3787212" y="10208614"/>
                  <a:pt x="3794950" y="10200877"/>
                </a:cubicBezTo>
                <a:cubicBezTo>
                  <a:pt x="3787212" y="10193141"/>
                  <a:pt x="3779475" y="10185403"/>
                  <a:pt x="3771740" y="10177666"/>
                </a:cubicBezTo>
                <a:close/>
                <a:moveTo>
                  <a:pt x="5071538" y="10154454"/>
                </a:moveTo>
                <a:lnTo>
                  <a:pt x="5083143" y="10177666"/>
                </a:lnTo>
                <a:cubicBezTo>
                  <a:pt x="5075406" y="10169929"/>
                  <a:pt x="5071538" y="10162193"/>
                  <a:pt x="5071538" y="10154455"/>
                </a:cubicBezTo>
                <a:close/>
                <a:moveTo>
                  <a:pt x="3699206" y="10148654"/>
                </a:moveTo>
                <a:cubicBezTo>
                  <a:pt x="3697272" y="10148654"/>
                  <a:pt x="3694370" y="10150587"/>
                  <a:pt x="3690501" y="10154455"/>
                </a:cubicBezTo>
                <a:lnTo>
                  <a:pt x="3690501" y="10166062"/>
                </a:lnTo>
                <a:cubicBezTo>
                  <a:pt x="3698239" y="10166062"/>
                  <a:pt x="3702106" y="10162193"/>
                  <a:pt x="3702106" y="10154455"/>
                </a:cubicBezTo>
                <a:cubicBezTo>
                  <a:pt x="3702106" y="10150587"/>
                  <a:pt x="3701141" y="10148654"/>
                  <a:pt x="3699206" y="10148654"/>
                </a:cubicBezTo>
                <a:close/>
                <a:moveTo>
                  <a:pt x="5965149" y="10142851"/>
                </a:moveTo>
                <a:cubicBezTo>
                  <a:pt x="5972887" y="10142851"/>
                  <a:pt x="5976754" y="10142851"/>
                  <a:pt x="5976754" y="10142851"/>
                </a:cubicBezTo>
                <a:cubicBezTo>
                  <a:pt x="5976754" y="10150587"/>
                  <a:pt x="5974821" y="10154455"/>
                  <a:pt x="5970951" y="10154455"/>
                </a:cubicBezTo>
                <a:cubicBezTo>
                  <a:pt x="5967084" y="10154455"/>
                  <a:pt x="5965149" y="10150587"/>
                  <a:pt x="5965149" y="10142851"/>
                </a:cubicBezTo>
                <a:close/>
                <a:moveTo>
                  <a:pt x="5500935" y="10142851"/>
                </a:moveTo>
                <a:cubicBezTo>
                  <a:pt x="5500935" y="10142851"/>
                  <a:pt x="5502870" y="10146720"/>
                  <a:pt x="5506738" y="10154455"/>
                </a:cubicBezTo>
                <a:cubicBezTo>
                  <a:pt x="5510607" y="10162193"/>
                  <a:pt x="5514476" y="10166062"/>
                  <a:pt x="5518344" y="10166062"/>
                </a:cubicBezTo>
                <a:cubicBezTo>
                  <a:pt x="5522212" y="10166062"/>
                  <a:pt x="5520277" y="10162193"/>
                  <a:pt x="5512541" y="10154455"/>
                </a:cubicBezTo>
                <a:cubicBezTo>
                  <a:pt x="5512541" y="10146720"/>
                  <a:pt x="5510607" y="10142851"/>
                  <a:pt x="5506738" y="10142851"/>
                </a:cubicBezTo>
                <a:cubicBezTo>
                  <a:pt x="5502870" y="10142851"/>
                  <a:pt x="5500935" y="10142851"/>
                  <a:pt x="5500935" y="10142851"/>
                </a:cubicBezTo>
                <a:close/>
                <a:moveTo>
                  <a:pt x="4352007" y="10142851"/>
                </a:moveTo>
                <a:lnTo>
                  <a:pt x="4363612" y="10142851"/>
                </a:lnTo>
                <a:cubicBezTo>
                  <a:pt x="4363612" y="10150587"/>
                  <a:pt x="4363612" y="10154455"/>
                  <a:pt x="4363612" y="10154455"/>
                </a:cubicBezTo>
                <a:cubicBezTo>
                  <a:pt x="4363612" y="10154455"/>
                  <a:pt x="4361679" y="10152520"/>
                  <a:pt x="4357809" y="10148654"/>
                </a:cubicBezTo>
                <a:cubicBezTo>
                  <a:pt x="4353941" y="10144784"/>
                  <a:pt x="4352007" y="10142851"/>
                  <a:pt x="4352007" y="10142851"/>
                </a:cubicBezTo>
                <a:close/>
                <a:moveTo>
                  <a:pt x="3655686" y="10142851"/>
                </a:moveTo>
                <a:lnTo>
                  <a:pt x="3655686" y="10154455"/>
                </a:lnTo>
                <a:lnTo>
                  <a:pt x="3667291" y="10166062"/>
                </a:lnTo>
                <a:close/>
                <a:moveTo>
                  <a:pt x="3899399" y="10140531"/>
                </a:moveTo>
                <a:lnTo>
                  <a:pt x="3900849" y="10141399"/>
                </a:lnTo>
                <a:cubicBezTo>
                  <a:pt x="3903749" y="10142367"/>
                  <a:pt x="3907135" y="10142851"/>
                  <a:pt x="3911003" y="10142851"/>
                </a:cubicBezTo>
                <a:lnTo>
                  <a:pt x="3899399" y="10142851"/>
                </a:lnTo>
                <a:close/>
                <a:moveTo>
                  <a:pt x="3678896" y="10131246"/>
                </a:moveTo>
                <a:lnTo>
                  <a:pt x="3678896" y="10142851"/>
                </a:lnTo>
                <a:cubicBezTo>
                  <a:pt x="3678896" y="10150587"/>
                  <a:pt x="3680830" y="10154455"/>
                  <a:pt x="3684699" y="10154455"/>
                </a:cubicBezTo>
                <a:cubicBezTo>
                  <a:pt x="3688569" y="10154455"/>
                  <a:pt x="3690501" y="10150587"/>
                  <a:pt x="3690501" y="10142851"/>
                </a:cubicBezTo>
                <a:cubicBezTo>
                  <a:pt x="3690501" y="10135114"/>
                  <a:pt x="3686634" y="10131246"/>
                  <a:pt x="3678896" y="10131246"/>
                </a:cubicBezTo>
                <a:close/>
                <a:moveTo>
                  <a:pt x="5580722" y="10122540"/>
                </a:moveTo>
                <a:cubicBezTo>
                  <a:pt x="5581689" y="10122540"/>
                  <a:pt x="5582172" y="10123508"/>
                  <a:pt x="5582172" y="10125442"/>
                </a:cubicBezTo>
                <a:cubicBezTo>
                  <a:pt x="5582172" y="10129311"/>
                  <a:pt x="5580239" y="10133179"/>
                  <a:pt x="5576371" y="10137048"/>
                </a:cubicBezTo>
                <a:cubicBezTo>
                  <a:pt x="5572502" y="10140917"/>
                  <a:pt x="5570568" y="10140917"/>
                  <a:pt x="5570568" y="10137048"/>
                </a:cubicBezTo>
                <a:cubicBezTo>
                  <a:pt x="5570568" y="10133179"/>
                  <a:pt x="5572502" y="10129311"/>
                  <a:pt x="5576371" y="10125442"/>
                </a:cubicBezTo>
                <a:cubicBezTo>
                  <a:pt x="5578304" y="10123508"/>
                  <a:pt x="5579755" y="10122540"/>
                  <a:pt x="5580722" y="10122540"/>
                </a:cubicBezTo>
                <a:close/>
                <a:moveTo>
                  <a:pt x="4967089" y="10119639"/>
                </a:moveTo>
                <a:cubicBezTo>
                  <a:pt x="4974827" y="10119639"/>
                  <a:pt x="4980630" y="10119639"/>
                  <a:pt x="4984498" y="10119639"/>
                </a:cubicBezTo>
                <a:cubicBezTo>
                  <a:pt x="4988366" y="10119639"/>
                  <a:pt x="4990301" y="10123508"/>
                  <a:pt x="4990301" y="10131246"/>
                </a:cubicBezTo>
                <a:lnTo>
                  <a:pt x="4990301" y="10142851"/>
                </a:lnTo>
                <a:cubicBezTo>
                  <a:pt x="4990301" y="10142851"/>
                  <a:pt x="4994168" y="10142851"/>
                  <a:pt x="5001905" y="10142851"/>
                </a:cubicBezTo>
                <a:cubicBezTo>
                  <a:pt x="5001905" y="10150587"/>
                  <a:pt x="5001905" y="10154455"/>
                  <a:pt x="5001905" y="10154455"/>
                </a:cubicBezTo>
                <a:cubicBezTo>
                  <a:pt x="4994168" y="10154455"/>
                  <a:pt x="4990301" y="10154455"/>
                  <a:pt x="4990301" y="10154455"/>
                </a:cubicBezTo>
                <a:lnTo>
                  <a:pt x="4978694" y="10142851"/>
                </a:lnTo>
                <a:cubicBezTo>
                  <a:pt x="4963222" y="10135114"/>
                  <a:pt x="4959353" y="10127376"/>
                  <a:pt x="4967089" y="10119639"/>
                </a:cubicBezTo>
                <a:close/>
                <a:moveTo>
                  <a:pt x="4920668" y="10119639"/>
                </a:moveTo>
                <a:lnTo>
                  <a:pt x="4932274" y="10119639"/>
                </a:lnTo>
                <a:lnTo>
                  <a:pt x="4932274" y="10131246"/>
                </a:lnTo>
                <a:close/>
                <a:moveTo>
                  <a:pt x="3934213" y="10119639"/>
                </a:moveTo>
                <a:lnTo>
                  <a:pt x="3945818" y="10119639"/>
                </a:lnTo>
                <a:lnTo>
                  <a:pt x="3945818" y="10142851"/>
                </a:lnTo>
                <a:close/>
                <a:moveTo>
                  <a:pt x="3725318" y="10119639"/>
                </a:moveTo>
                <a:lnTo>
                  <a:pt x="3736923" y="10131246"/>
                </a:lnTo>
                <a:cubicBezTo>
                  <a:pt x="3744660" y="10131246"/>
                  <a:pt x="3744660" y="10127376"/>
                  <a:pt x="3736923" y="10119639"/>
                </a:cubicBezTo>
                <a:close/>
                <a:moveTo>
                  <a:pt x="5860700" y="10108036"/>
                </a:moveTo>
                <a:cubicBezTo>
                  <a:pt x="5868438" y="10108036"/>
                  <a:pt x="5872306" y="10111902"/>
                  <a:pt x="5872306" y="10119639"/>
                </a:cubicBezTo>
                <a:lnTo>
                  <a:pt x="5860700" y="10119639"/>
                </a:lnTo>
                <a:close/>
                <a:moveTo>
                  <a:pt x="3388763" y="10108036"/>
                </a:moveTo>
                <a:lnTo>
                  <a:pt x="3400368" y="10108036"/>
                </a:lnTo>
                <a:cubicBezTo>
                  <a:pt x="3400368" y="10115771"/>
                  <a:pt x="3400368" y="10119639"/>
                  <a:pt x="3400368" y="10119639"/>
                </a:cubicBezTo>
                <a:cubicBezTo>
                  <a:pt x="3392631" y="10119639"/>
                  <a:pt x="3388763" y="10115771"/>
                  <a:pt x="3388763" y="10108036"/>
                </a:cubicBezTo>
                <a:close/>
                <a:moveTo>
                  <a:pt x="3635560" y="10102600"/>
                </a:moveTo>
                <a:lnTo>
                  <a:pt x="3638276" y="10108036"/>
                </a:lnTo>
                <a:cubicBezTo>
                  <a:pt x="3642147" y="10115771"/>
                  <a:pt x="3644081" y="10119639"/>
                  <a:pt x="3644081" y="10119639"/>
                </a:cubicBezTo>
                <a:close/>
                <a:moveTo>
                  <a:pt x="3880056" y="10100298"/>
                </a:moveTo>
                <a:lnTo>
                  <a:pt x="3881988" y="10102233"/>
                </a:lnTo>
                <a:cubicBezTo>
                  <a:pt x="3885859" y="10106101"/>
                  <a:pt x="3887791" y="10108036"/>
                  <a:pt x="3887791" y="10108036"/>
                </a:cubicBezTo>
                <a:cubicBezTo>
                  <a:pt x="3895529" y="10108036"/>
                  <a:pt x="3899399" y="10111902"/>
                  <a:pt x="3899399" y="10119639"/>
                </a:cubicBezTo>
                <a:cubicBezTo>
                  <a:pt x="3899399" y="10119639"/>
                  <a:pt x="3899399" y="10121574"/>
                  <a:pt x="3899399" y="10125442"/>
                </a:cubicBezTo>
                <a:lnTo>
                  <a:pt x="3899399" y="10140531"/>
                </a:lnTo>
                <a:lnTo>
                  <a:pt x="3893594" y="10137048"/>
                </a:lnTo>
                <a:cubicBezTo>
                  <a:pt x="3889728" y="10133179"/>
                  <a:pt x="3887791" y="10133179"/>
                  <a:pt x="3887791" y="10137048"/>
                </a:cubicBezTo>
                <a:cubicBezTo>
                  <a:pt x="3887791" y="10140917"/>
                  <a:pt x="3883925" y="10142851"/>
                  <a:pt x="3876187" y="10142851"/>
                </a:cubicBezTo>
                <a:cubicBezTo>
                  <a:pt x="3876187" y="10135114"/>
                  <a:pt x="3876187" y="10131246"/>
                  <a:pt x="3876187" y="10131246"/>
                </a:cubicBezTo>
                <a:cubicBezTo>
                  <a:pt x="3883925" y="10131246"/>
                  <a:pt x="3887791" y="10131246"/>
                  <a:pt x="3887791" y="10131246"/>
                </a:cubicBezTo>
                <a:close/>
                <a:moveTo>
                  <a:pt x="5605383" y="10096428"/>
                </a:moveTo>
                <a:cubicBezTo>
                  <a:pt x="5613120" y="10096428"/>
                  <a:pt x="5616990" y="10098363"/>
                  <a:pt x="5616990" y="10102233"/>
                </a:cubicBezTo>
                <a:cubicBezTo>
                  <a:pt x="5616990" y="10106101"/>
                  <a:pt x="5613120" y="10108036"/>
                  <a:pt x="5605383" y="10108036"/>
                </a:cubicBezTo>
                <a:cubicBezTo>
                  <a:pt x="5597646" y="10100298"/>
                  <a:pt x="5597646" y="10096428"/>
                  <a:pt x="5605383" y="10096428"/>
                </a:cubicBezTo>
                <a:close/>
                <a:moveTo>
                  <a:pt x="4967089" y="10096428"/>
                </a:moveTo>
                <a:cubicBezTo>
                  <a:pt x="4967089" y="10096428"/>
                  <a:pt x="4965156" y="10098363"/>
                  <a:pt x="4961286" y="10102233"/>
                </a:cubicBezTo>
                <a:cubicBezTo>
                  <a:pt x="4957419" y="10106101"/>
                  <a:pt x="4955484" y="10106101"/>
                  <a:pt x="4955484" y="10102233"/>
                </a:cubicBezTo>
                <a:cubicBezTo>
                  <a:pt x="4955484" y="10098363"/>
                  <a:pt x="4959353" y="10096428"/>
                  <a:pt x="4967089" y="10096428"/>
                </a:cubicBezTo>
                <a:close/>
                <a:moveTo>
                  <a:pt x="4607324" y="10096428"/>
                </a:moveTo>
                <a:cubicBezTo>
                  <a:pt x="4607324" y="10096428"/>
                  <a:pt x="4611192" y="10100298"/>
                  <a:pt x="4618929" y="10108036"/>
                </a:cubicBezTo>
                <a:lnTo>
                  <a:pt x="4618929" y="10119639"/>
                </a:lnTo>
                <a:close/>
                <a:moveTo>
                  <a:pt x="4584114" y="10096428"/>
                </a:moveTo>
                <a:lnTo>
                  <a:pt x="4607324" y="10131246"/>
                </a:lnTo>
                <a:cubicBezTo>
                  <a:pt x="4615061" y="10154455"/>
                  <a:pt x="4618929" y="10166062"/>
                  <a:pt x="4618929" y="10166062"/>
                </a:cubicBezTo>
                <a:cubicBezTo>
                  <a:pt x="4611192" y="10158325"/>
                  <a:pt x="4607324" y="10150587"/>
                  <a:pt x="4607324" y="10142851"/>
                </a:cubicBezTo>
                <a:cubicBezTo>
                  <a:pt x="4599586" y="10135114"/>
                  <a:pt x="4591851" y="10127376"/>
                  <a:pt x="4584114" y="10119639"/>
                </a:cubicBezTo>
                <a:cubicBezTo>
                  <a:pt x="4584114" y="10119639"/>
                  <a:pt x="4584114" y="10117705"/>
                  <a:pt x="4584114" y="10113836"/>
                </a:cubicBezTo>
                <a:cubicBezTo>
                  <a:pt x="4584114" y="10109969"/>
                  <a:pt x="4584114" y="10104166"/>
                  <a:pt x="4584114" y="10096428"/>
                </a:cubicBezTo>
                <a:close/>
                <a:moveTo>
                  <a:pt x="3411975" y="10096428"/>
                </a:moveTo>
                <a:lnTo>
                  <a:pt x="3423578" y="10096428"/>
                </a:lnTo>
                <a:lnTo>
                  <a:pt x="3423578" y="10119639"/>
                </a:lnTo>
                <a:lnTo>
                  <a:pt x="3411975" y="10108036"/>
                </a:lnTo>
                <a:cubicBezTo>
                  <a:pt x="3411975" y="10100298"/>
                  <a:pt x="3411975" y="10096428"/>
                  <a:pt x="3411975" y="10096428"/>
                </a:cubicBezTo>
                <a:close/>
                <a:moveTo>
                  <a:pt x="5384883" y="10084824"/>
                </a:moveTo>
                <a:lnTo>
                  <a:pt x="5396487" y="10084824"/>
                </a:lnTo>
                <a:cubicBezTo>
                  <a:pt x="5404225" y="10084824"/>
                  <a:pt x="5410028" y="10084824"/>
                  <a:pt x="5413895" y="10084824"/>
                </a:cubicBezTo>
                <a:cubicBezTo>
                  <a:pt x="5417764" y="10084824"/>
                  <a:pt x="5423566" y="10088693"/>
                  <a:pt x="5431304" y="10096428"/>
                </a:cubicBezTo>
                <a:cubicBezTo>
                  <a:pt x="5439040" y="10104166"/>
                  <a:pt x="5442908" y="10108036"/>
                  <a:pt x="5442908" y="10108036"/>
                </a:cubicBezTo>
                <a:lnTo>
                  <a:pt x="5442908" y="10119639"/>
                </a:lnTo>
                <a:cubicBezTo>
                  <a:pt x="5450646" y="10119639"/>
                  <a:pt x="5454514" y="10123508"/>
                  <a:pt x="5454514" y="10131246"/>
                </a:cubicBezTo>
                <a:cubicBezTo>
                  <a:pt x="5454514" y="10138981"/>
                  <a:pt x="5454514" y="10142851"/>
                  <a:pt x="5454514" y="10142851"/>
                </a:cubicBezTo>
                <a:lnTo>
                  <a:pt x="5442908" y="10142851"/>
                </a:lnTo>
                <a:lnTo>
                  <a:pt x="5442908" y="10131246"/>
                </a:lnTo>
                <a:lnTo>
                  <a:pt x="5408093" y="10108036"/>
                </a:lnTo>
                <a:close/>
                <a:moveTo>
                  <a:pt x="5350065" y="10084824"/>
                </a:moveTo>
                <a:lnTo>
                  <a:pt x="5361672" y="10084824"/>
                </a:lnTo>
                <a:lnTo>
                  <a:pt x="5361672" y="10096428"/>
                </a:lnTo>
                <a:cubicBezTo>
                  <a:pt x="5361672" y="10096428"/>
                  <a:pt x="5357804" y="10092560"/>
                  <a:pt x="5350065" y="10084824"/>
                </a:cubicBezTo>
                <a:close/>
                <a:moveTo>
                  <a:pt x="5001905" y="10084824"/>
                </a:moveTo>
                <a:cubicBezTo>
                  <a:pt x="5001905" y="10100298"/>
                  <a:pt x="5005775" y="10104166"/>
                  <a:pt x="5013511" y="10096428"/>
                </a:cubicBezTo>
                <a:lnTo>
                  <a:pt x="5013511" y="10084824"/>
                </a:lnTo>
                <a:close/>
                <a:moveTo>
                  <a:pt x="4502876" y="10084824"/>
                </a:moveTo>
                <a:lnTo>
                  <a:pt x="4514480" y="10096428"/>
                </a:lnTo>
                <a:lnTo>
                  <a:pt x="4526087" y="10108036"/>
                </a:lnTo>
                <a:close/>
                <a:moveTo>
                  <a:pt x="3911003" y="10084824"/>
                </a:moveTo>
                <a:lnTo>
                  <a:pt x="3922608" y="10084824"/>
                </a:lnTo>
                <a:cubicBezTo>
                  <a:pt x="3922608" y="10092560"/>
                  <a:pt x="3918740" y="10096428"/>
                  <a:pt x="3911003" y="10096428"/>
                </a:cubicBezTo>
                <a:cubicBezTo>
                  <a:pt x="3903266" y="10096428"/>
                  <a:pt x="3903266" y="10092560"/>
                  <a:pt x="3911003" y="10084824"/>
                </a:cubicBezTo>
                <a:close/>
                <a:moveTo>
                  <a:pt x="3876187" y="10084824"/>
                </a:moveTo>
                <a:lnTo>
                  <a:pt x="3880056" y="10100298"/>
                </a:lnTo>
                <a:lnTo>
                  <a:pt x="3877637" y="10097878"/>
                </a:lnTo>
                <a:cubicBezTo>
                  <a:pt x="3876670" y="10096914"/>
                  <a:pt x="3876187" y="10096428"/>
                  <a:pt x="3876187" y="10096428"/>
                </a:cubicBezTo>
                <a:cubicBezTo>
                  <a:pt x="3876187" y="10088693"/>
                  <a:pt x="3876187" y="10084824"/>
                  <a:pt x="3876187" y="10084824"/>
                </a:cubicBezTo>
                <a:close/>
                <a:moveTo>
                  <a:pt x="3472902" y="10079021"/>
                </a:moveTo>
                <a:lnTo>
                  <a:pt x="3481605" y="10096428"/>
                </a:lnTo>
                <a:lnTo>
                  <a:pt x="3481605" y="10084824"/>
                </a:lnTo>
                <a:close/>
                <a:moveTo>
                  <a:pt x="5059932" y="10073219"/>
                </a:moveTo>
                <a:lnTo>
                  <a:pt x="5071538" y="10084824"/>
                </a:lnTo>
                <a:cubicBezTo>
                  <a:pt x="5071538" y="10092560"/>
                  <a:pt x="5071538" y="10096428"/>
                  <a:pt x="5071538" y="10096428"/>
                </a:cubicBezTo>
                <a:lnTo>
                  <a:pt x="5059932" y="10096428"/>
                </a:lnTo>
                <a:cubicBezTo>
                  <a:pt x="5059932" y="10088693"/>
                  <a:pt x="5059932" y="10080957"/>
                  <a:pt x="5059932" y="10073219"/>
                </a:cubicBezTo>
                <a:close/>
                <a:moveTo>
                  <a:pt x="4305585" y="10073219"/>
                </a:moveTo>
                <a:lnTo>
                  <a:pt x="4317190" y="10084824"/>
                </a:lnTo>
                <a:lnTo>
                  <a:pt x="4305585" y="10084824"/>
                </a:lnTo>
                <a:close/>
                <a:moveTo>
                  <a:pt x="4953913" y="10071722"/>
                </a:moveTo>
                <a:lnTo>
                  <a:pt x="4955484" y="10073219"/>
                </a:lnTo>
                <a:lnTo>
                  <a:pt x="4955484" y="10084824"/>
                </a:lnTo>
                <a:close/>
                <a:moveTo>
                  <a:pt x="5791069" y="10061612"/>
                </a:moveTo>
                <a:cubicBezTo>
                  <a:pt x="5791069" y="10061612"/>
                  <a:pt x="5794937" y="10061612"/>
                  <a:pt x="5802673" y="10061612"/>
                </a:cubicBezTo>
                <a:cubicBezTo>
                  <a:pt x="5802673" y="10061612"/>
                  <a:pt x="5802673" y="10065482"/>
                  <a:pt x="5802673" y="10073219"/>
                </a:cubicBezTo>
                <a:cubicBezTo>
                  <a:pt x="5802673" y="10073219"/>
                  <a:pt x="5806542" y="10077087"/>
                  <a:pt x="5814279" y="10084824"/>
                </a:cubicBezTo>
                <a:lnTo>
                  <a:pt x="5814279" y="10096428"/>
                </a:lnTo>
                <a:lnTo>
                  <a:pt x="5802673" y="10084824"/>
                </a:lnTo>
                <a:cubicBezTo>
                  <a:pt x="5802673" y="10077087"/>
                  <a:pt x="5800739" y="10073219"/>
                  <a:pt x="5796870" y="10073219"/>
                </a:cubicBezTo>
                <a:cubicBezTo>
                  <a:pt x="5793004" y="10073219"/>
                  <a:pt x="5791069" y="10073219"/>
                  <a:pt x="5791069" y="10073219"/>
                </a:cubicBezTo>
                <a:cubicBezTo>
                  <a:pt x="5791069" y="10065482"/>
                  <a:pt x="5791069" y="10061612"/>
                  <a:pt x="5791069" y="10061612"/>
                </a:cubicBezTo>
                <a:close/>
                <a:moveTo>
                  <a:pt x="5582172" y="10061612"/>
                </a:moveTo>
                <a:lnTo>
                  <a:pt x="5605383" y="10084824"/>
                </a:lnTo>
                <a:lnTo>
                  <a:pt x="5582172" y="10073219"/>
                </a:lnTo>
                <a:close/>
                <a:moveTo>
                  <a:pt x="4479665" y="10061612"/>
                </a:moveTo>
                <a:cubicBezTo>
                  <a:pt x="4495140" y="10061612"/>
                  <a:pt x="4502876" y="10065482"/>
                  <a:pt x="4502876" y="10073219"/>
                </a:cubicBezTo>
                <a:lnTo>
                  <a:pt x="4502876" y="10084824"/>
                </a:lnTo>
                <a:lnTo>
                  <a:pt x="4502876" y="10096428"/>
                </a:lnTo>
                <a:lnTo>
                  <a:pt x="4479665" y="10084824"/>
                </a:lnTo>
                <a:cubicBezTo>
                  <a:pt x="4471928" y="10069350"/>
                  <a:pt x="4471928" y="10061612"/>
                  <a:pt x="4479665" y="10061612"/>
                </a:cubicBezTo>
                <a:close/>
                <a:moveTo>
                  <a:pt x="4433243" y="10061612"/>
                </a:moveTo>
                <a:lnTo>
                  <a:pt x="4444849" y="10073219"/>
                </a:lnTo>
                <a:cubicBezTo>
                  <a:pt x="4444849" y="10080957"/>
                  <a:pt x="4444849" y="10084824"/>
                  <a:pt x="4444849" y="10084824"/>
                </a:cubicBezTo>
                <a:lnTo>
                  <a:pt x="4433243" y="10073219"/>
                </a:lnTo>
                <a:cubicBezTo>
                  <a:pt x="4433243" y="10073219"/>
                  <a:pt x="4433243" y="10069350"/>
                  <a:pt x="4433243" y="10061612"/>
                </a:cubicBezTo>
                <a:close/>
                <a:moveTo>
                  <a:pt x="3388763" y="10061612"/>
                </a:moveTo>
                <a:cubicBezTo>
                  <a:pt x="3388763" y="10061612"/>
                  <a:pt x="3390697" y="10063547"/>
                  <a:pt x="3394565" y="10067416"/>
                </a:cubicBezTo>
                <a:cubicBezTo>
                  <a:pt x="3398434" y="10071284"/>
                  <a:pt x="3400368" y="10073219"/>
                  <a:pt x="3400368" y="10073219"/>
                </a:cubicBezTo>
                <a:cubicBezTo>
                  <a:pt x="3400368" y="10073219"/>
                  <a:pt x="3398434" y="10073219"/>
                  <a:pt x="3394565" y="10073219"/>
                </a:cubicBezTo>
                <a:cubicBezTo>
                  <a:pt x="3390697" y="10073219"/>
                  <a:pt x="3388763" y="10069350"/>
                  <a:pt x="3388763" y="10061612"/>
                </a:cubicBezTo>
                <a:close/>
                <a:moveTo>
                  <a:pt x="5157749" y="10048350"/>
                </a:moveTo>
                <a:lnTo>
                  <a:pt x="5161480" y="10051457"/>
                </a:lnTo>
                <a:cubicBezTo>
                  <a:pt x="5163413" y="10054360"/>
                  <a:pt x="5164380" y="10057745"/>
                  <a:pt x="5164380" y="10061612"/>
                </a:cubicBezTo>
                <a:close/>
                <a:moveTo>
                  <a:pt x="5477724" y="10038401"/>
                </a:moveTo>
                <a:lnTo>
                  <a:pt x="5477724" y="10050009"/>
                </a:lnTo>
                <a:cubicBezTo>
                  <a:pt x="5485462" y="10057745"/>
                  <a:pt x="5489330" y="10061612"/>
                  <a:pt x="5489330" y="10061612"/>
                </a:cubicBezTo>
                <a:cubicBezTo>
                  <a:pt x="5489330" y="10061612"/>
                  <a:pt x="5489330" y="10057745"/>
                  <a:pt x="5489330" y="10050009"/>
                </a:cubicBezTo>
                <a:cubicBezTo>
                  <a:pt x="5489330" y="10042271"/>
                  <a:pt x="5485462" y="10038401"/>
                  <a:pt x="5477724" y="10038401"/>
                </a:cubicBezTo>
                <a:close/>
                <a:moveTo>
                  <a:pt x="5152775" y="10038401"/>
                </a:moveTo>
                <a:lnTo>
                  <a:pt x="5157749" y="10048350"/>
                </a:lnTo>
                <a:lnTo>
                  <a:pt x="5152775" y="10044206"/>
                </a:lnTo>
                <a:cubicBezTo>
                  <a:pt x="5145039" y="10040336"/>
                  <a:pt x="5145039" y="10038401"/>
                  <a:pt x="5152775" y="10038401"/>
                </a:cubicBezTo>
                <a:close/>
                <a:moveTo>
                  <a:pt x="4479665" y="10038401"/>
                </a:moveTo>
                <a:cubicBezTo>
                  <a:pt x="4479665" y="10038401"/>
                  <a:pt x="4479665" y="10042271"/>
                  <a:pt x="4479665" y="10050009"/>
                </a:cubicBezTo>
                <a:cubicBezTo>
                  <a:pt x="4471928" y="10050009"/>
                  <a:pt x="4468061" y="10048074"/>
                  <a:pt x="4468061" y="10044206"/>
                </a:cubicBezTo>
                <a:cubicBezTo>
                  <a:pt x="4468061" y="10040336"/>
                  <a:pt x="4471928" y="10038401"/>
                  <a:pt x="4479665" y="10038401"/>
                </a:cubicBezTo>
                <a:close/>
                <a:moveTo>
                  <a:pt x="4540592" y="10032600"/>
                </a:moveTo>
                <a:cubicBezTo>
                  <a:pt x="4538659" y="10032600"/>
                  <a:pt x="4537693" y="10034533"/>
                  <a:pt x="4537693" y="10038401"/>
                </a:cubicBezTo>
                <a:cubicBezTo>
                  <a:pt x="4537693" y="10046141"/>
                  <a:pt x="4539626" y="10050009"/>
                  <a:pt x="4543496" y="10050009"/>
                </a:cubicBezTo>
                <a:cubicBezTo>
                  <a:pt x="4547362" y="10050009"/>
                  <a:pt x="4549297" y="10046141"/>
                  <a:pt x="4549297" y="10038401"/>
                </a:cubicBezTo>
                <a:cubicBezTo>
                  <a:pt x="4545429" y="10034533"/>
                  <a:pt x="4542529" y="10032600"/>
                  <a:pt x="4540592" y="10032600"/>
                </a:cubicBezTo>
                <a:close/>
                <a:moveTo>
                  <a:pt x="5338460" y="10026797"/>
                </a:moveTo>
                <a:cubicBezTo>
                  <a:pt x="5338460" y="10026797"/>
                  <a:pt x="5338460" y="10030667"/>
                  <a:pt x="5338460" y="10038401"/>
                </a:cubicBezTo>
                <a:cubicBezTo>
                  <a:pt x="5338460" y="10038401"/>
                  <a:pt x="5334594" y="10042271"/>
                  <a:pt x="5326856" y="10050009"/>
                </a:cubicBezTo>
                <a:cubicBezTo>
                  <a:pt x="5326856" y="10050009"/>
                  <a:pt x="5326856" y="10046141"/>
                  <a:pt x="5326856" y="10038401"/>
                </a:cubicBezTo>
                <a:close/>
                <a:moveTo>
                  <a:pt x="5036723" y="10026797"/>
                </a:moveTo>
                <a:cubicBezTo>
                  <a:pt x="5036723" y="10026797"/>
                  <a:pt x="5038657" y="10028733"/>
                  <a:pt x="5042525" y="10032600"/>
                </a:cubicBezTo>
                <a:cubicBezTo>
                  <a:pt x="5046393" y="10036468"/>
                  <a:pt x="5048328" y="10038401"/>
                  <a:pt x="5048328" y="10038401"/>
                </a:cubicBezTo>
                <a:lnTo>
                  <a:pt x="5036723" y="10038401"/>
                </a:lnTo>
                <a:close/>
                <a:moveTo>
                  <a:pt x="4572508" y="10026797"/>
                </a:moveTo>
                <a:cubicBezTo>
                  <a:pt x="4580245" y="10026797"/>
                  <a:pt x="4584114" y="10028733"/>
                  <a:pt x="4584114" y="10032600"/>
                </a:cubicBezTo>
                <a:cubicBezTo>
                  <a:pt x="4584114" y="10036468"/>
                  <a:pt x="4580245" y="10038401"/>
                  <a:pt x="4572508" y="10038401"/>
                </a:cubicBezTo>
                <a:close/>
                <a:moveTo>
                  <a:pt x="4514480" y="10026797"/>
                </a:moveTo>
                <a:cubicBezTo>
                  <a:pt x="4514480" y="10034533"/>
                  <a:pt x="4516417" y="10038401"/>
                  <a:pt x="4520283" y="10038401"/>
                </a:cubicBezTo>
                <a:cubicBezTo>
                  <a:pt x="4524152" y="10038401"/>
                  <a:pt x="4526087" y="10036468"/>
                  <a:pt x="4526087" y="10032600"/>
                </a:cubicBezTo>
                <a:cubicBezTo>
                  <a:pt x="4526087" y="10028733"/>
                  <a:pt x="4522219" y="10026797"/>
                  <a:pt x="4514480" y="10026797"/>
                </a:cubicBezTo>
                <a:close/>
                <a:moveTo>
                  <a:pt x="4247558" y="10026797"/>
                </a:moveTo>
                <a:cubicBezTo>
                  <a:pt x="4247558" y="10034533"/>
                  <a:pt x="4251426" y="10042271"/>
                  <a:pt x="4259163" y="10050009"/>
                </a:cubicBezTo>
                <a:lnTo>
                  <a:pt x="4259163" y="10061612"/>
                </a:lnTo>
                <a:lnTo>
                  <a:pt x="4247558" y="10050009"/>
                </a:lnTo>
                <a:cubicBezTo>
                  <a:pt x="4247558" y="10042271"/>
                  <a:pt x="4247558" y="10038401"/>
                  <a:pt x="4247558" y="10038401"/>
                </a:cubicBezTo>
                <a:cubicBezTo>
                  <a:pt x="4239822" y="10038401"/>
                  <a:pt x="4235952" y="10036468"/>
                  <a:pt x="4235952" y="10032600"/>
                </a:cubicBezTo>
                <a:cubicBezTo>
                  <a:pt x="4235952" y="10028733"/>
                  <a:pt x="4239822" y="10026797"/>
                  <a:pt x="4247558" y="10026797"/>
                </a:cubicBezTo>
                <a:close/>
                <a:moveTo>
                  <a:pt x="3841372" y="10026797"/>
                </a:moveTo>
                <a:cubicBezTo>
                  <a:pt x="3841372" y="10026797"/>
                  <a:pt x="3843305" y="10030667"/>
                  <a:pt x="3847173" y="10038401"/>
                </a:cubicBezTo>
                <a:cubicBezTo>
                  <a:pt x="3851042" y="10046141"/>
                  <a:pt x="3852976" y="10050009"/>
                  <a:pt x="3852976" y="10050009"/>
                </a:cubicBezTo>
                <a:cubicBezTo>
                  <a:pt x="3852976" y="10050009"/>
                  <a:pt x="3849107" y="10046141"/>
                  <a:pt x="3841372" y="10038401"/>
                </a:cubicBezTo>
                <a:close/>
                <a:moveTo>
                  <a:pt x="3794950" y="10026797"/>
                </a:moveTo>
                <a:cubicBezTo>
                  <a:pt x="3787212" y="10026797"/>
                  <a:pt x="3783346" y="10030667"/>
                  <a:pt x="3783346" y="10038401"/>
                </a:cubicBezTo>
                <a:lnTo>
                  <a:pt x="3794950" y="10038401"/>
                </a:lnTo>
                <a:cubicBezTo>
                  <a:pt x="3802687" y="10038401"/>
                  <a:pt x="3806555" y="10036468"/>
                  <a:pt x="3806555" y="10032600"/>
                </a:cubicBezTo>
                <a:cubicBezTo>
                  <a:pt x="3806555" y="10028733"/>
                  <a:pt x="3802687" y="10026797"/>
                  <a:pt x="3794950" y="10026797"/>
                </a:cubicBezTo>
                <a:close/>
                <a:moveTo>
                  <a:pt x="3330736" y="10015191"/>
                </a:moveTo>
                <a:lnTo>
                  <a:pt x="3342343" y="10015191"/>
                </a:lnTo>
                <a:lnTo>
                  <a:pt x="3353945" y="10038401"/>
                </a:lnTo>
                <a:lnTo>
                  <a:pt x="3365551" y="10061612"/>
                </a:lnTo>
                <a:lnTo>
                  <a:pt x="3342343" y="10038401"/>
                </a:lnTo>
                <a:cubicBezTo>
                  <a:pt x="3334604" y="10030667"/>
                  <a:pt x="3330736" y="10026797"/>
                  <a:pt x="3330736" y="10026797"/>
                </a:cubicBezTo>
                <a:cubicBezTo>
                  <a:pt x="3330736" y="10026797"/>
                  <a:pt x="3330736" y="10022930"/>
                  <a:pt x="3330736" y="10015191"/>
                </a:cubicBezTo>
                <a:close/>
                <a:moveTo>
                  <a:pt x="5587975" y="10003585"/>
                </a:moveTo>
                <a:cubicBezTo>
                  <a:pt x="5591843" y="10003585"/>
                  <a:pt x="5597646" y="10015191"/>
                  <a:pt x="5605383" y="10038401"/>
                </a:cubicBezTo>
                <a:cubicBezTo>
                  <a:pt x="5613120" y="10046141"/>
                  <a:pt x="5618923" y="10053876"/>
                  <a:pt x="5622791" y="10061612"/>
                </a:cubicBezTo>
                <a:cubicBezTo>
                  <a:pt x="5626658" y="10069350"/>
                  <a:pt x="5628594" y="10073219"/>
                  <a:pt x="5628594" y="10073219"/>
                </a:cubicBezTo>
                <a:cubicBezTo>
                  <a:pt x="5636331" y="10073219"/>
                  <a:pt x="5636331" y="10077087"/>
                  <a:pt x="5628594" y="10084824"/>
                </a:cubicBezTo>
                <a:lnTo>
                  <a:pt x="5616990" y="10084824"/>
                </a:lnTo>
                <a:cubicBezTo>
                  <a:pt x="5609251" y="10069350"/>
                  <a:pt x="5605383" y="10059679"/>
                  <a:pt x="5605383" y="10055809"/>
                </a:cubicBezTo>
                <a:cubicBezTo>
                  <a:pt x="5605383" y="10051942"/>
                  <a:pt x="5601516" y="10046141"/>
                  <a:pt x="5593778" y="10038401"/>
                </a:cubicBezTo>
                <a:cubicBezTo>
                  <a:pt x="5586040" y="10030667"/>
                  <a:pt x="5582172" y="10022930"/>
                  <a:pt x="5582172" y="10015191"/>
                </a:cubicBezTo>
                <a:cubicBezTo>
                  <a:pt x="5574436" y="10015191"/>
                  <a:pt x="5572502" y="10013258"/>
                  <a:pt x="5576371" y="10009389"/>
                </a:cubicBezTo>
                <a:cubicBezTo>
                  <a:pt x="5580239" y="10005521"/>
                  <a:pt x="5584107" y="10003585"/>
                  <a:pt x="5587975" y="10003585"/>
                </a:cubicBezTo>
                <a:close/>
                <a:moveTo>
                  <a:pt x="5384883" y="10003585"/>
                </a:moveTo>
                <a:lnTo>
                  <a:pt x="5384883" y="10015191"/>
                </a:lnTo>
                <a:lnTo>
                  <a:pt x="5408093" y="10026797"/>
                </a:lnTo>
                <a:cubicBezTo>
                  <a:pt x="5408093" y="10019061"/>
                  <a:pt x="5404225" y="10015191"/>
                  <a:pt x="5396487" y="10015191"/>
                </a:cubicBezTo>
                <a:cubicBezTo>
                  <a:pt x="5396487" y="10015191"/>
                  <a:pt x="5394554" y="10013258"/>
                  <a:pt x="5390684" y="10009389"/>
                </a:cubicBezTo>
                <a:cubicBezTo>
                  <a:pt x="5386816" y="10005521"/>
                  <a:pt x="5384883" y="10003585"/>
                  <a:pt x="5384883" y="10003585"/>
                </a:cubicBezTo>
                <a:close/>
                <a:moveTo>
                  <a:pt x="4259163" y="10003585"/>
                </a:moveTo>
                <a:cubicBezTo>
                  <a:pt x="4266900" y="10003585"/>
                  <a:pt x="4270769" y="10005521"/>
                  <a:pt x="4270769" y="10009389"/>
                </a:cubicBezTo>
                <a:cubicBezTo>
                  <a:pt x="4270769" y="10013258"/>
                  <a:pt x="4268834" y="10015191"/>
                  <a:pt x="4264966" y="10015191"/>
                </a:cubicBezTo>
                <a:cubicBezTo>
                  <a:pt x="4261099" y="10015191"/>
                  <a:pt x="4259163" y="10011323"/>
                  <a:pt x="4259163" y="10003585"/>
                </a:cubicBezTo>
                <a:close/>
                <a:moveTo>
                  <a:pt x="3365551" y="10003585"/>
                </a:moveTo>
                <a:cubicBezTo>
                  <a:pt x="3365551" y="10011323"/>
                  <a:pt x="3369422" y="10011323"/>
                  <a:pt x="3377158" y="10003585"/>
                </a:cubicBezTo>
                <a:lnTo>
                  <a:pt x="3388763" y="10015191"/>
                </a:lnTo>
                <a:cubicBezTo>
                  <a:pt x="3388763" y="10022930"/>
                  <a:pt x="3386828" y="10026797"/>
                  <a:pt x="3382960" y="10026797"/>
                </a:cubicBezTo>
                <a:cubicBezTo>
                  <a:pt x="3379092" y="10026797"/>
                  <a:pt x="3373289" y="10022930"/>
                  <a:pt x="3365551" y="10015191"/>
                </a:cubicBezTo>
                <a:close/>
                <a:moveTo>
                  <a:pt x="3501914" y="9997782"/>
                </a:moveTo>
                <a:cubicBezTo>
                  <a:pt x="3499980" y="9997782"/>
                  <a:pt x="3500947" y="9999718"/>
                  <a:pt x="3504817" y="10003585"/>
                </a:cubicBezTo>
                <a:cubicBezTo>
                  <a:pt x="3512553" y="10011323"/>
                  <a:pt x="3520290" y="10026797"/>
                  <a:pt x="3528029" y="10050009"/>
                </a:cubicBezTo>
                <a:cubicBezTo>
                  <a:pt x="3551237" y="10088693"/>
                  <a:pt x="3562844" y="10108036"/>
                  <a:pt x="3562844" y="10108036"/>
                </a:cubicBezTo>
                <a:lnTo>
                  <a:pt x="3562844" y="10096428"/>
                </a:lnTo>
                <a:cubicBezTo>
                  <a:pt x="3562844" y="10096428"/>
                  <a:pt x="3560909" y="10092560"/>
                  <a:pt x="3557040" y="10084824"/>
                </a:cubicBezTo>
                <a:cubicBezTo>
                  <a:pt x="3553171" y="10077087"/>
                  <a:pt x="3547368" y="10069350"/>
                  <a:pt x="3539632" y="10061612"/>
                </a:cubicBezTo>
                <a:cubicBezTo>
                  <a:pt x="3531894" y="10046141"/>
                  <a:pt x="3529961" y="10036468"/>
                  <a:pt x="3533829" y="10032600"/>
                </a:cubicBezTo>
                <a:cubicBezTo>
                  <a:pt x="3537700" y="10028733"/>
                  <a:pt x="3531894" y="10019061"/>
                  <a:pt x="3516420" y="10003585"/>
                </a:cubicBezTo>
                <a:cubicBezTo>
                  <a:pt x="3508684" y="9999718"/>
                  <a:pt x="3503850" y="9997782"/>
                  <a:pt x="3501914" y="9997782"/>
                </a:cubicBezTo>
                <a:close/>
                <a:moveTo>
                  <a:pt x="5303645" y="9991982"/>
                </a:moveTo>
                <a:lnTo>
                  <a:pt x="5315250" y="9991982"/>
                </a:lnTo>
                <a:lnTo>
                  <a:pt x="5315250" y="10003585"/>
                </a:lnTo>
                <a:cubicBezTo>
                  <a:pt x="5307512" y="9995849"/>
                  <a:pt x="5303645" y="9991982"/>
                  <a:pt x="5303645" y="9991982"/>
                </a:cubicBezTo>
                <a:close/>
                <a:moveTo>
                  <a:pt x="4851037" y="9991982"/>
                </a:moveTo>
                <a:cubicBezTo>
                  <a:pt x="4851037" y="9991982"/>
                  <a:pt x="4854904" y="9991982"/>
                  <a:pt x="4862641" y="9991982"/>
                </a:cubicBezTo>
                <a:lnTo>
                  <a:pt x="4862641" y="10003585"/>
                </a:lnTo>
                <a:cubicBezTo>
                  <a:pt x="4862641" y="10003585"/>
                  <a:pt x="4858773" y="9999718"/>
                  <a:pt x="4851037" y="9991982"/>
                </a:cubicBezTo>
                <a:close/>
                <a:moveTo>
                  <a:pt x="4549297" y="9991982"/>
                </a:moveTo>
                <a:lnTo>
                  <a:pt x="4560903" y="9991982"/>
                </a:lnTo>
                <a:lnTo>
                  <a:pt x="4560903" y="10003585"/>
                </a:lnTo>
                <a:cubicBezTo>
                  <a:pt x="4560903" y="10003585"/>
                  <a:pt x="4558969" y="10001652"/>
                  <a:pt x="4555100" y="9997782"/>
                </a:cubicBezTo>
                <a:cubicBezTo>
                  <a:pt x="4551232" y="9993915"/>
                  <a:pt x="4549297" y="9991982"/>
                  <a:pt x="4549297" y="9991982"/>
                </a:cubicBezTo>
                <a:close/>
                <a:moveTo>
                  <a:pt x="4293979" y="9991982"/>
                </a:moveTo>
                <a:lnTo>
                  <a:pt x="4305585" y="9991982"/>
                </a:lnTo>
                <a:lnTo>
                  <a:pt x="4305585" y="10003585"/>
                </a:lnTo>
                <a:cubicBezTo>
                  <a:pt x="4305585" y="10003585"/>
                  <a:pt x="4301715" y="9999718"/>
                  <a:pt x="4293979" y="9991982"/>
                </a:cubicBezTo>
                <a:close/>
                <a:moveTo>
                  <a:pt x="3317679" y="9983278"/>
                </a:moveTo>
                <a:cubicBezTo>
                  <a:pt x="3320580" y="9983278"/>
                  <a:pt x="3322999" y="9984244"/>
                  <a:pt x="3324933" y="9986179"/>
                </a:cubicBezTo>
                <a:cubicBezTo>
                  <a:pt x="3328802" y="9990047"/>
                  <a:pt x="3326867" y="9991982"/>
                  <a:pt x="3319131" y="9991982"/>
                </a:cubicBezTo>
                <a:lnTo>
                  <a:pt x="3295919" y="9991982"/>
                </a:lnTo>
                <a:cubicBezTo>
                  <a:pt x="3295919" y="9991982"/>
                  <a:pt x="3299789" y="9990047"/>
                  <a:pt x="3307524" y="9986179"/>
                </a:cubicBezTo>
                <a:cubicBezTo>
                  <a:pt x="3311393" y="9984244"/>
                  <a:pt x="3314779" y="9983278"/>
                  <a:pt x="3317679" y="9983278"/>
                </a:cubicBezTo>
                <a:close/>
                <a:moveTo>
                  <a:pt x="5767858" y="9980376"/>
                </a:moveTo>
                <a:cubicBezTo>
                  <a:pt x="5767858" y="9980376"/>
                  <a:pt x="5769792" y="9982311"/>
                  <a:pt x="5773661" y="9986179"/>
                </a:cubicBezTo>
                <a:cubicBezTo>
                  <a:pt x="5777530" y="9990047"/>
                  <a:pt x="5779463" y="9991982"/>
                  <a:pt x="5779463" y="9991982"/>
                </a:cubicBezTo>
                <a:lnTo>
                  <a:pt x="5767858" y="9991982"/>
                </a:lnTo>
                <a:close/>
                <a:moveTo>
                  <a:pt x="4665352" y="9980376"/>
                </a:moveTo>
                <a:cubicBezTo>
                  <a:pt x="4665352" y="9980376"/>
                  <a:pt x="4673088" y="9995849"/>
                  <a:pt x="4688561" y="10026797"/>
                </a:cubicBezTo>
                <a:lnTo>
                  <a:pt x="4676956" y="10026797"/>
                </a:lnTo>
                <a:lnTo>
                  <a:pt x="4665352" y="10015191"/>
                </a:lnTo>
                <a:cubicBezTo>
                  <a:pt x="4673088" y="10007455"/>
                  <a:pt x="4673088" y="9999718"/>
                  <a:pt x="4665352" y="9991982"/>
                </a:cubicBezTo>
                <a:close/>
                <a:moveTo>
                  <a:pt x="5476273" y="9961517"/>
                </a:moveTo>
                <a:cubicBezTo>
                  <a:pt x="5475308" y="9960549"/>
                  <a:pt x="5473858" y="9961034"/>
                  <a:pt x="5471921" y="9962967"/>
                </a:cubicBezTo>
                <a:cubicBezTo>
                  <a:pt x="5468055" y="9966837"/>
                  <a:pt x="5466118" y="9968770"/>
                  <a:pt x="5466118" y="9968770"/>
                </a:cubicBezTo>
                <a:lnTo>
                  <a:pt x="5477724" y="9968770"/>
                </a:lnTo>
                <a:cubicBezTo>
                  <a:pt x="5477724" y="9964901"/>
                  <a:pt x="5477241" y="9962484"/>
                  <a:pt x="5476273" y="9961517"/>
                </a:cubicBezTo>
                <a:close/>
                <a:moveTo>
                  <a:pt x="3854426" y="9961517"/>
                </a:moveTo>
                <a:cubicBezTo>
                  <a:pt x="3857328" y="9962484"/>
                  <a:pt x="3860713" y="9964901"/>
                  <a:pt x="3864582" y="9968770"/>
                </a:cubicBezTo>
                <a:cubicBezTo>
                  <a:pt x="3872317" y="9976507"/>
                  <a:pt x="3876187" y="9984244"/>
                  <a:pt x="3876187" y="9991982"/>
                </a:cubicBezTo>
                <a:cubicBezTo>
                  <a:pt x="3876187" y="9991982"/>
                  <a:pt x="3880056" y="10003585"/>
                  <a:pt x="3887791" y="10026797"/>
                </a:cubicBezTo>
                <a:cubicBezTo>
                  <a:pt x="3895529" y="10042271"/>
                  <a:pt x="3899399" y="10053876"/>
                  <a:pt x="3899399" y="10061612"/>
                </a:cubicBezTo>
                <a:cubicBezTo>
                  <a:pt x="3891662" y="10053876"/>
                  <a:pt x="3885859" y="10050009"/>
                  <a:pt x="3881988" y="10050009"/>
                </a:cubicBezTo>
                <a:cubicBezTo>
                  <a:pt x="3878122" y="10050009"/>
                  <a:pt x="3876187" y="10046141"/>
                  <a:pt x="3876187" y="10038401"/>
                </a:cubicBezTo>
                <a:lnTo>
                  <a:pt x="3876187" y="10026797"/>
                </a:lnTo>
                <a:cubicBezTo>
                  <a:pt x="3876187" y="10026797"/>
                  <a:pt x="3872317" y="10026797"/>
                  <a:pt x="3864582" y="10026797"/>
                </a:cubicBezTo>
                <a:lnTo>
                  <a:pt x="3864582" y="10015191"/>
                </a:lnTo>
                <a:cubicBezTo>
                  <a:pt x="3864582" y="10015191"/>
                  <a:pt x="3860713" y="10007455"/>
                  <a:pt x="3852976" y="9991982"/>
                </a:cubicBezTo>
                <a:cubicBezTo>
                  <a:pt x="3845239" y="9976507"/>
                  <a:pt x="3843305" y="9966837"/>
                  <a:pt x="3847173" y="9962967"/>
                </a:cubicBezTo>
                <a:cubicBezTo>
                  <a:pt x="3849108" y="9961034"/>
                  <a:pt x="3851527" y="9960549"/>
                  <a:pt x="3854426" y="9961517"/>
                </a:cubicBezTo>
                <a:close/>
                <a:moveTo>
                  <a:pt x="4549297" y="9957164"/>
                </a:moveTo>
                <a:cubicBezTo>
                  <a:pt x="4549297" y="9957164"/>
                  <a:pt x="4549297" y="9961034"/>
                  <a:pt x="4549297" y="9968770"/>
                </a:cubicBezTo>
                <a:lnTo>
                  <a:pt x="4537693" y="9968770"/>
                </a:lnTo>
                <a:cubicBezTo>
                  <a:pt x="4537693" y="9961034"/>
                  <a:pt x="4541559" y="9957164"/>
                  <a:pt x="4549297" y="9957164"/>
                </a:cubicBezTo>
                <a:close/>
                <a:moveTo>
                  <a:pt x="3411975" y="9957164"/>
                </a:moveTo>
                <a:lnTo>
                  <a:pt x="3423578" y="9980376"/>
                </a:lnTo>
                <a:cubicBezTo>
                  <a:pt x="3423578" y="9995849"/>
                  <a:pt x="3431317" y="10015191"/>
                  <a:pt x="3446790" y="10038401"/>
                </a:cubicBezTo>
                <a:cubicBezTo>
                  <a:pt x="3462263" y="10061612"/>
                  <a:pt x="3470002" y="10073219"/>
                  <a:pt x="3470002" y="10073219"/>
                </a:cubicBezTo>
                <a:lnTo>
                  <a:pt x="3472902" y="10079019"/>
                </a:lnTo>
                <a:lnTo>
                  <a:pt x="3470002" y="10061612"/>
                </a:lnTo>
                <a:cubicBezTo>
                  <a:pt x="3470002" y="10046141"/>
                  <a:pt x="3462263" y="10034533"/>
                  <a:pt x="3446790" y="10026797"/>
                </a:cubicBezTo>
                <a:lnTo>
                  <a:pt x="3446790" y="10015191"/>
                </a:lnTo>
                <a:cubicBezTo>
                  <a:pt x="3446790" y="10015191"/>
                  <a:pt x="3446790" y="10013258"/>
                  <a:pt x="3446790" y="10009389"/>
                </a:cubicBezTo>
                <a:cubicBezTo>
                  <a:pt x="3446790" y="10005521"/>
                  <a:pt x="3444855" y="10001652"/>
                  <a:pt x="3440987" y="9997782"/>
                </a:cubicBezTo>
                <a:cubicBezTo>
                  <a:pt x="3437118" y="9993915"/>
                  <a:pt x="3435183" y="9991982"/>
                  <a:pt x="3435183" y="9991982"/>
                </a:cubicBezTo>
                <a:cubicBezTo>
                  <a:pt x="3435183" y="9984244"/>
                  <a:pt x="3431317" y="9976507"/>
                  <a:pt x="3423578" y="9968770"/>
                </a:cubicBezTo>
                <a:close/>
                <a:moveTo>
                  <a:pt x="3307524" y="9957164"/>
                </a:moveTo>
                <a:cubicBezTo>
                  <a:pt x="3315262" y="9957164"/>
                  <a:pt x="3319131" y="9961034"/>
                  <a:pt x="3319131" y="9968770"/>
                </a:cubicBezTo>
                <a:lnTo>
                  <a:pt x="3307524" y="9968770"/>
                </a:lnTo>
                <a:close/>
                <a:moveTo>
                  <a:pt x="5292038" y="9945560"/>
                </a:moveTo>
                <a:cubicBezTo>
                  <a:pt x="5299776" y="9945560"/>
                  <a:pt x="5303645" y="9947494"/>
                  <a:pt x="5303645" y="9951363"/>
                </a:cubicBezTo>
                <a:cubicBezTo>
                  <a:pt x="5303645" y="9955231"/>
                  <a:pt x="5303645" y="9957164"/>
                  <a:pt x="5303645" y="9957164"/>
                </a:cubicBezTo>
                <a:cubicBezTo>
                  <a:pt x="5303645" y="9964901"/>
                  <a:pt x="5295908" y="9964901"/>
                  <a:pt x="5280434" y="9957164"/>
                </a:cubicBezTo>
                <a:cubicBezTo>
                  <a:pt x="5280434" y="9957164"/>
                  <a:pt x="5280434" y="9955231"/>
                  <a:pt x="5280434" y="9951363"/>
                </a:cubicBezTo>
                <a:cubicBezTo>
                  <a:pt x="5280434" y="9947494"/>
                  <a:pt x="5284302" y="9945560"/>
                  <a:pt x="5292038" y="9945560"/>
                </a:cubicBezTo>
                <a:close/>
                <a:moveTo>
                  <a:pt x="5245619" y="9945560"/>
                </a:moveTo>
                <a:lnTo>
                  <a:pt x="5257223" y="9945560"/>
                </a:lnTo>
                <a:lnTo>
                  <a:pt x="5257223" y="9957164"/>
                </a:lnTo>
                <a:cubicBezTo>
                  <a:pt x="5249485" y="9957164"/>
                  <a:pt x="5245619" y="9953297"/>
                  <a:pt x="5245619" y="9945560"/>
                </a:cubicBezTo>
                <a:close/>
                <a:moveTo>
                  <a:pt x="5025116" y="9945560"/>
                </a:moveTo>
                <a:cubicBezTo>
                  <a:pt x="5025116" y="9945560"/>
                  <a:pt x="5025116" y="9949428"/>
                  <a:pt x="5025116" y="9957164"/>
                </a:cubicBezTo>
                <a:lnTo>
                  <a:pt x="5013511" y="9957164"/>
                </a:lnTo>
                <a:cubicBezTo>
                  <a:pt x="5021249" y="9949428"/>
                  <a:pt x="5025116" y="9945560"/>
                  <a:pt x="5025116" y="9945560"/>
                </a:cubicBezTo>
                <a:close/>
                <a:moveTo>
                  <a:pt x="5735944" y="9938307"/>
                </a:moveTo>
                <a:cubicBezTo>
                  <a:pt x="5737877" y="9937340"/>
                  <a:pt x="5740778" y="9937822"/>
                  <a:pt x="5744648" y="9939755"/>
                </a:cubicBezTo>
                <a:cubicBezTo>
                  <a:pt x="5752384" y="9943625"/>
                  <a:pt x="5752384" y="9945560"/>
                  <a:pt x="5744648" y="9945560"/>
                </a:cubicBezTo>
                <a:lnTo>
                  <a:pt x="5756253" y="9957164"/>
                </a:lnTo>
                <a:lnTo>
                  <a:pt x="5756253" y="9968770"/>
                </a:lnTo>
                <a:cubicBezTo>
                  <a:pt x="5756253" y="9968770"/>
                  <a:pt x="5756253" y="9972640"/>
                  <a:pt x="5756253" y="9980376"/>
                </a:cubicBezTo>
                <a:lnTo>
                  <a:pt x="5733042" y="9968770"/>
                </a:lnTo>
                <a:cubicBezTo>
                  <a:pt x="5725304" y="9953297"/>
                  <a:pt x="5725304" y="9945560"/>
                  <a:pt x="5733042" y="9945560"/>
                </a:cubicBezTo>
                <a:cubicBezTo>
                  <a:pt x="5733042" y="9941692"/>
                  <a:pt x="5734007" y="9939273"/>
                  <a:pt x="5735944" y="9938307"/>
                </a:cubicBezTo>
                <a:close/>
                <a:moveTo>
                  <a:pt x="5837490" y="9933955"/>
                </a:moveTo>
                <a:lnTo>
                  <a:pt x="5849096" y="9945560"/>
                </a:lnTo>
                <a:lnTo>
                  <a:pt x="5872306" y="9991982"/>
                </a:lnTo>
                <a:lnTo>
                  <a:pt x="5860700" y="9991982"/>
                </a:lnTo>
                <a:cubicBezTo>
                  <a:pt x="5852964" y="9984244"/>
                  <a:pt x="5847161" y="9972640"/>
                  <a:pt x="5843293" y="9957164"/>
                </a:cubicBezTo>
                <a:cubicBezTo>
                  <a:pt x="5839425" y="9941692"/>
                  <a:pt x="5837490" y="9933955"/>
                  <a:pt x="5837490" y="9933955"/>
                </a:cubicBezTo>
                <a:close/>
                <a:moveTo>
                  <a:pt x="5106354" y="9933955"/>
                </a:moveTo>
                <a:lnTo>
                  <a:pt x="5141169" y="10003585"/>
                </a:lnTo>
                <a:lnTo>
                  <a:pt x="5129565" y="9991982"/>
                </a:lnTo>
                <a:lnTo>
                  <a:pt x="5106354" y="9968770"/>
                </a:lnTo>
                <a:lnTo>
                  <a:pt x="5106354" y="9945560"/>
                </a:lnTo>
                <a:close/>
                <a:moveTo>
                  <a:pt x="4978694" y="9922349"/>
                </a:moveTo>
                <a:cubicBezTo>
                  <a:pt x="4986433" y="9930087"/>
                  <a:pt x="4992234" y="9935889"/>
                  <a:pt x="4996104" y="9939755"/>
                </a:cubicBezTo>
                <a:cubicBezTo>
                  <a:pt x="4999972" y="9943625"/>
                  <a:pt x="4998037" y="9945560"/>
                  <a:pt x="4990301" y="9945560"/>
                </a:cubicBezTo>
                <a:lnTo>
                  <a:pt x="4978694" y="9933955"/>
                </a:lnTo>
                <a:cubicBezTo>
                  <a:pt x="4978694" y="9926217"/>
                  <a:pt x="4978694" y="9922349"/>
                  <a:pt x="4978694" y="9922349"/>
                </a:cubicBezTo>
                <a:close/>
                <a:moveTo>
                  <a:pt x="4363612" y="9922349"/>
                </a:moveTo>
                <a:cubicBezTo>
                  <a:pt x="4371348" y="9922349"/>
                  <a:pt x="4375217" y="9926217"/>
                  <a:pt x="4375217" y="9933955"/>
                </a:cubicBezTo>
                <a:cubicBezTo>
                  <a:pt x="4367480" y="9933955"/>
                  <a:pt x="4363612" y="9933955"/>
                  <a:pt x="4363612" y="9933955"/>
                </a:cubicBezTo>
                <a:close/>
                <a:moveTo>
                  <a:pt x="3284316" y="9922349"/>
                </a:moveTo>
                <a:lnTo>
                  <a:pt x="3295919" y="9922349"/>
                </a:lnTo>
                <a:cubicBezTo>
                  <a:pt x="3295919" y="9930087"/>
                  <a:pt x="3295919" y="9933955"/>
                  <a:pt x="3295919" y="9933955"/>
                </a:cubicBezTo>
                <a:cubicBezTo>
                  <a:pt x="3295919" y="9933955"/>
                  <a:pt x="3292050" y="9930087"/>
                  <a:pt x="3284316" y="9922349"/>
                </a:cubicBezTo>
                <a:close/>
                <a:moveTo>
                  <a:pt x="3321065" y="9917513"/>
                </a:moveTo>
                <a:lnTo>
                  <a:pt x="3330736" y="9922349"/>
                </a:lnTo>
                <a:lnTo>
                  <a:pt x="3342343" y="9957164"/>
                </a:lnTo>
                <a:cubicBezTo>
                  <a:pt x="3342343" y="9957164"/>
                  <a:pt x="3338471" y="9953297"/>
                  <a:pt x="3330736" y="9945560"/>
                </a:cubicBezTo>
                <a:cubicBezTo>
                  <a:pt x="3330736" y="9937822"/>
                  <a:pt x="3328802" y="9930087"/>
                  <a:pt x="3324933" y="9922349"/>
                </a:cubicBezTo>
                <a:close/>
                <a:moveTo>
                  <a:pt x="3319131" y="9915095"/>
                </a:moveTo>
                <a:lnTo>
                  <a:pt x="3321065" y="9917513"/>
                </a:lnTo>
                <a:lnTo>
                  <a:pt x="3317196" y="9915580"/>
                </a:lnTo>
                <a:close/>
                <a:moveTo>
                  <a:pt x="5796870" y="9910743"/>
                </a:moveTo>
                <a:cubicBezTo>
                  <a:pt x="5793004" y="9910743"/>
                  <a:pt x="5791069" y="9914612"/>
                  <a:pt x="5791069" y="9922349"/>
                </a:cubicBezTo>
                <a:cubicBezTo>
                  <a:pt x="5791069" y="9922349"/>
                  <a:pt x="5793004" y="9920414"/>
                  <a:pt x="5796870" y="9916546"/>
                </a:cubicBezTo>
                <a:cubicBezTo>
                  <a:pt x="5800739" y="9912677"/>
                  <a:pt x="5800739" y="9910743"/>
                  <a:pt x="5796870" y="9910743"/>
                </a:cubicBezTo>
                <a:close/>
                <a:moveTo>
                  <a:pt x="5721436" y="9910743"/>
                </a:moveTo>
                <a:lnTo>
                  <a:pt x="5733042" y="9910743"/>
                </a:lnTo>
                <a:lnTo>
                  <a:pt x="5721436" y="9922349"/>
                </a:lnTo>
                <a:cubicBezTo>
                  <a:pt x="5721436" y="9922349"/>
                  <a:pt x="5721436" y="9918480"/>
                  <a:pt x="5721436" y="9910743"/>
                </a:cubicBezTo>
                <a:close/>
                <a:moveTo>
                  <a:pt x="5338460" y="9910743"/>
                </a:moveTo>
                <a:cubicBezTo>
                  <a:pt x="5338460" y="9918480"/>
                  <a:pt x="5342329" y="9930087"/>
                  <a:pt x="5350065" y="9945560"/>
                </a:cubicBezTo>
                <a:cubicBezTo>
                  <a:pt x="5357804" y="9961034"/>
                  <a:pt x="5361672" y="9970704"/>
                  <a:pt x="5361672" y="9974573"/>
                </a:cubicBezTo>
                <a:cubicBezTo>
                  <a:pt x="5361672" y="9978441"/>
                  <a:pt x="5365539" y="9980376"/>
                  <a:pt x="5373277" y="9980376"/>
                </a:cubicBezTo>
                <a:cubicBezTo>
                  <a:pt x="5373277" y="9980376"/>
                  <a:pt x="5373277" y="9976507"/>
                  <a:pt x="5373277" y="9968770"/>
                </a:cubicBezTo>
                <a:cubicBezTo>
                  <a:pt x="5373277" y="9961034"/>
                  <a:pt x="5371342" y="9957164"/>
                  <a:pt x="5367475" y="9957164"/>
                </a:cubicBezTo>
                <a:cubicBezTo>
                  <a:pt x="5363606" y="9957164"/>
                  <a:pt x="5361672" y="9949428"/>
                  <a:pt x="5361672" y="9933955"/>
                </a:cubicBezTo>
                <a:close/>
                <a:moveTo>
                  <a:pt x="5268829" y="9910743"/>
                </a:moveTo>
                <a:cubicBezTo>
                  <a:pt x="5276567" y="9910743"/>
                  <a:pt x="5280434" y="9912677"/>
                  <a:pt x="5280434" y="9916546"/>
                </a:cubicBezTo>
                <a:cubicBezTo>
                  <a:pt x="5280434" y="9920414"/>
                  <a:pt x="5278500" y="9922349"/>
                  <a:pt x="5274631" y="9922349"/>
                </a:cubicBezTo>
                <a:cubicBezTo>
                  <a:pt x="5270762" y="9922349"/>
                  <a:pt x="5268829" y="9918480"/>
                  <a:pt x="5268829" y="9910743"/>
                </a:cubicBezTo>
                <a:close/>
                <a:moveTo>
                  <a:pt x="3470002" y="9910743"/>
                </a:moveTo>
                <a:cubicBezTo>
                  <a:pt x="3462263" y="9918480"/>
                  <a:pt x="3462263" y="9928152"/>
                  <a:pt x="3470002" y="9939755"/>
                </a:cubicBezTo>
                <a:cubicBezTo>
                  <a:pt x="3477736" y="9951363"/>
                  <a:pt x="3483539" y="9957164"/>
                  <a:pt x="3487408" y="9957164"/>
                </a:cubicBezTo>
                <a:cubicBezTo>
                  <a:pt x="3491276" y="9957164"/>
                  <a:pt x="3489342" y="9949428"/>
                  <a:pt x="3481605" y="9933955"/>
                </a:cubicBezTo>
                <a:close/>
                <a:moveTo>
                  <a:pt x="3388763" y="9910743"/>
                </a:moveTo>
                <a:cubicBezTo>
                  <a:pt x="3388763" y="9918480"/>
                  <a:pt x="3390697" y="9920414"/>
                  <a:pt x="3394565" y="9916546"/>
                </a:cubicBezTo>
                <a:cubicBezTo>
                  <a:pt x="3398434" y="9912677"/>
                  <a:pt x="3400368" y="9910743"/>
                  <a:pt x="3400368" y="9910743"/>
                </a:cubicBezTo>
                <a:close/>
                <a:moveTo>
                  <a:pt x="3307524" y="9910743"/>
                </a:moveTo>
                <a:lnTo>
                  <a:pt x="3317196" y="9915580"/>
                </a:lnTo>
                <a:lnTo>
                  <a:pt x="3313329" y="9916546"/>
                </a:lnTo>
                <a:cubicBezTo>
                  <a:pt x="3309460" y="9920414"/>
                  <a:pt x="3307524" y="9918480"/>
                  <a:pt x="3307524" y="9910743"/>
                </a:cubicBezTo>
                <a:close/>
                <a:moveTo>
                  <a:pt x="3226289" y="9910743"/>
                </a:moveTo>
                <a:lnTo>
                  <a:pt x="3237892" y="9922349"/>
                </a:lnTo>
                <a:cubicBezTo>
                  <a:pt x="3230157" y="9922349"/>
                  <a:pt x="3226289" y="9922349"/>
                  <a:pt x="3226289" y="9922349"/>
                </a:cubicBezTo>
                <a:close/>
                <a:moveTo>
                  <a:pt x="5509639" y="9904940"/>
                </a:moveTo>
                <a:cubicBezTo>
                  <a:pt x="5511574" y="9904940"/>
                  <a:pt x="5512541" y="9906877"/>
                  <a:pt x="5512541" y="9910743"/>
                </a:cubicBezTo>
                <a:cubicBezTo>
                  <a:pt x="5504803" y="9918480"/>
                  <a:pt x="5500935" y="9918480"/>
                  <a:pt x="5500935" y="9910743"/>
                </a:cubicBezTo>
                <a:cubicBezTo>
                  <a:pt x="5504803" y="9906877"/>
                  <a:pt x="5507706" y="9904940"/>
                  <a:pt x="5509639" y="9904940"/>
                </a:cubicBezTo>
                <a:close/>
                <a:moveTo>
                  <a:pt x="4192433" y="9904940"/>
                </a:moveTo>
                <a:cubicBezTo>
                  <a:pt x="4194366" y="9904940"/>
                  <a:pt x="4193399" y="9906877"/>
                  <a:pt x="4189531" y="9910743"/>
                </a:cubicBezTo>
                <a:lnTo>
                  <a:pt x="4189531" y="9922349"/>
                </a:lnTo>
                <a:cubicBezTo>
                  <a:pt x="4197270" y="9922349"/>
                  <a:pt x="4201136" y="9922349"/>
                  <a:pt x="4201136" y="9922349"/>
                </a:cubicBezTo>
                <a:lnTo>
                  <a:pt x="4201136" y="9933955"/>
                </a:lnTo>
                <a:cubicBezTo>
                  <a:pt x="4201136" y="9933955"/>
                  <a:pt x="4201136" y="9937822"/>
                  <a:pt x="4201136" y="9945560"/>
                </a:cubicBezTo>
                <a:lnTo>
                  <a:pt x="4177925" y="9933955"/>
                </a:lnTo>
                <a:cubicBezTo>
                  <a:pt x="4170188" y="9918480"/>
                  <a:pt x="4166321" y="9910743"/>
                  <a:pt x="4166321" y="9910743"/>
                </a:cubicBezTo>
                <a:cubicBezTo>
                  <a:pt x="4166321" y="9910743"/>
                  <a:pt x="4170188" y="9910743"/>
                  <a:pt x="4177925" y="9910743"/>
                </a:cubicBezTo>
                <a:cubicBezTo>
                  <a:pt x="4185662" y="9906877"/>
                  <a:pt x="4190498" y="9904940"/>
                  <a:pt x="4192433" y="9904940"/>
                </a:cubicBezTo>
                <a:close/>
                <a:moveTo>
                  <a:pt x="5223858" y="9902040"/>
                </a:moveTo>
                <a:cubicBezTo>
                  <a:pt x="5224826" y="9902040"/>
                  <a:pt x="5226276" y="9903007"/>
                  <a:pt x="5228211" y="9904940"/>
                </a:cubicBezTo>
                <a:cubicBezTo>
                  <a:pt x="5232078" y="9908810"/>
                  <a:pt x="5234013" y="9910743"/>
                  <a:pt x="5234013" y="9910743"/>
                </a:cubicBezTo>
                <a:cubicBezTo>
                  <a:pt x="5226275" y="9910743"/>
                  <a:pt x="5222407" y="9908810"/>
                  <a:pt x="5222407" y="9904940"/>
                </a:cubicBezTo>
                <a:cubicBezTo>
                  <a:pt x="5222407" y="9903007"/>
                  <a:pt x="5222890" y="9902040"/>
                  <a:pt x="5223858" y="9902040"/>
                </a:cubicBezTo>
                <a:close/>
                <a:moveTo>
                  <a:pt x="5814279" y="9899137"/>
                </a:moveTo>
                <a:lnTo>
                  <a:pt x="5825885" y="9899137"/>
                </a:lnTo>
                <a:lnTo>
                  <a:pt x="5825885" y="9910743"/>
                </a:lnTo>
                <a:cubicBezTo>
                  <a:pt x="5818148" y="9903007"/>
                  <a:pt x="5814279" y="9899137"/>
                  <a:pt x="5814279" y="9899137"/>
                </a:cubicBezTo>
                <a:close/>
                <a:moveTo>
                  <a:pt x="3295919" y="9899137"/>
                </a:moveTo>
                <a:cubicBezTo>
                  <a:pt x="3295919" y="9899137"/>
                  <a:pt x="3295919" y="9903007"/>
                  <a:pt x="3295919" y="9910743"/>
                </a:cubicBezTo>
                <a:lnTo>
                  <a:pt x="3284316" y="9910743"/>
                </a:lnTo>
                <a:close/>
                <a:moveTo>
                  <a:pt x="4909062" y="9887533"/>
                </a:moveTo>
                <a:cubicBezTo>
                  <a:pt x="4909062" y="9903007"/>
                  <a:pt x="4912930" y="9906877"/>
                  <a:pt x="4920668" y="9899137"/>
                </a:cubicBezTo>
                <a:close/>
                <a:moveTo>
                  <a:pt x="4804615" y="9887533"/>
                </a:moveTo>
                <a:cubicBezTo>
                  <a:pt x="4804615" y="9887533"/>
                  <a:pt x="4808484" y="9891401"/>
                  <a:pt x="4816221" y="9899137"/>
                </a:cubicBezTo>
                <a:cubicBezTo>
                  <a:pt x="4816221" y="9899137"/>
                  <a:pt x="4812351" y="9899137"/>
                  <a:pt x="4804615" y="9899137"/>
                </a:cubicBezTo>
                <a:close/>
                <a:moveTo>
                  <a:pt x="5524145" y="9875928"/>
                </a:moveTo>
                <a:cubicBezTo>
                  <a:pt x="5524145" y="9875928"/>
                  <a:pt x="5529948" y="9883665"/>
                  <a:pt x="5541553" y="9899137"/>
                </a:cubicBezTo>
                <a:cubicBezTo>
                  <a:pt x="5553160" y="9914612"/>
                  <a:pt x="5562830" y="9932022"/>
                  <a:pt x="5570568" y="9951363"/>
                </a:cubicBezTo>
                <a:cubicBezTo>
                  <a:pt x="5578304" y="9970704"/>
                  <a:pt x="5582172" y="9980376"/>
                  <a:pt x="5582172" y="9980376"/>
                </a:cubicBezTo>
                <a:lnTo>
                  <a:pt x="5570568" y="9968770"/>
                </a:lnTo>
                <a:lnTo>
                  <a:pt x="5558963" y="9968770"/>
                </a:lnTo>
                <a:lnTo>
                  <a:pt x="5547356" y="9968770"/>
                </a:lnTo>
                <a:lnTo>
                  <a:pt x="5512541" y="9933955"/>
                </a:lnTo>
                <a:lnTo>
                  <a:pt x="5524145" y="9922349"/>
                </a:lnTo>
                <a:lnTo>
                  <a:pt x="5524145" y="9910743"/>
                </a:lnTo>
                <a:close/>
                <a:moveTo>
                  <a:pt x="5280434" y="9875928"/>
                </a:moveTo>
                <a:cubicBezTo>
                  <a:pt x="5288171" y="9883665"/>
                  <a:pt x="5292038" y="9887533"/>
                  <a:pt x="5292038" y="9887533"/>
                </a:cubicBezTo>
                <a:cubicBezTo>
                  <a:pt x="5292038" y="9887533"/>
                  <a:pt x="5288171" y="9887533"/>
                  <a:pt x="5280434" y="9887533"/>
                </a:cubicBezTo>
                <a:cubicBezTo>
                  <a:pt x="5280434" y="9879795"/>
                  <a:pt x="5280434" y="9875928"/>
                  <a:pt x="5280434" y="9875928"/>
                </a:cubicBezTo>
                <a:close/>
                <a:moveTo>
                  <a:pt x="4955484" y="9875928"/>
                </a:moveTo>
                <a:lnTo>
                  <a:pt x="4967089" y="9887533"/>
                </a:lnTo>
                <a:lnTo>
                  <a:pt x="4967089" y="9899137"/>
                </a:lnTo>
                <a:cubicBezTo>
                  <a:pt x="4959353" y="9891401"/>
                  <a:pt x="4955484" y="9883665"/>
                  <a:pt x="4955484" y="9875928"/>
                </a:cubicBezTo>
                <a:close/>
                <a:moveTo>
                  <a:pt x="4618929" y="9875928"/>
                </a:moveTo>
                <a:cubicBezTo>
                  <a:pt x="4618929" y="9875928"/>
                  <a:pt x="4624732" y="9889468"/>
                  <a:pt x="4636337" y="9916546"/>
                </a:cubicBezTo>
                <a:cubicBezTo>
                  <a:pt x="4647941" y="9943625"/>
                  <a:pt x="4653744" y="9957164"/>
                  <a:pt x="4653744" y="9957164"/>
                </a:cubicBezTo>
                <a:lnTo>
                  <a:pt x="4630535" y="9933955"/>
                </a:lnTo>
                <a:lnTo>
                  <a:pt x="4618929" y="9910743"/>
                </a:lnTo>
                <a:lnTo>
                  <a:pt x="4607324" y="9899137"/>
                </a:lnTo>
                <a:cubicBezTo>
                  <a:pt x="4615061" y="9891401"/>
                  <a:pt x="4618929" y="9885598"/>
                  <a:pt x="4618929" y="9881730"/>
                </a:cubicBezTo>
                <a:cubicBezTo>
                  <a:pt x="4618929" y="9877862"/>
                  <a:pt x="4618929" y="9875928"/>
                  <a:pt x="4618929" y="9875928"/>
                </a:cubicBezTo>
                <a:close/>
                <a:moveTo>
                  <a:pt x="4235952" y="9875928"/>
                </a:moveTo>
                <a:cubicBezTo>
                  <a:pt x="4235952" y="9875928"/>
                  <a:pt x="4235952" y="9877862"/>
                  <a:pt x="4235952" y="9881730"/>
                </a:cubicBezTo>
                <a:cubicBezTo>
                  <a:pt x="4235952" y="9885598"/>
                  <a:pt x="4235952" y="9887533"/>
                  <a:pt x="4235952" y="9887533"/>
                </a:cubicBezTo>
                <a:lnTo>
                  <a:pt x="4247558" y="9875928"/>
                </a:lnTo>
                <a:cubicBezTo>
                  <a:pt x="4247558" y="9875928"/>
                  <a:pt x="4243689" y="9875928"/>
                  <a:pt x="4235952" y="9875928"/>
                </a:cubicBezTo>
                <a:close/>
                <a:moveTo>
                  <a:pt x="4172124" y="9875928"/>
                </a:moveTo>
                <a:cubicBezTo>
                  <a:pt x="4175993" y="9875928"/>
                  <a:pt x="4177925" y="9875928"/>
                  <a:pt x="4177925" y="9875928"/>
                </a:cubicBezTo>
                <a:cubicBezTo>
                  <a:pt x="4177925" y="9875928"/>
                  <a:pt x="4177925" y="9877862"/>
                  <a:pt x="4177925" y="9881730"/>
                </a:cubicBezTo>
                <a:cubicBezTo>
                  <a:pt x="4177925" y="9885598"/>
                  <a:pt x="4174057" y="9887533"/>
                  <a:pt x="4166321" y="9887533"/>
                </a:cubicBezTo>
                <a:cubicBezTo>
                  <a:pt x="4166321" y="9879795"/>
                  <a:pt x="4168254" y="9875928"/>
                  <a:pt x="4172124" y="9875928"/>
                </a:cubicBezTo>
                <a:close/>
                <a:moveTo>
                  <a:pt x="5802673" y="9866643"/>
                </a:moveTo>
                <a:lnTo>
                  <a:pt x="5808478" y="9870125"/>
                </a:lnTo>
                <a:cubicBezTo>
                  <a:pt x="5812345" y="9873995"/>
                  <a:pt x="5814279" y="9875928"/>
                  <a:pt x="5814279" y="9875928"/>
                </a:cubicBezTo>
                <a:cubicBezTo>
                  <a:pt x="5806542" y="9875928"/>
                  <a:pt x="5802673" y="9873995"/>
                  <a:pt x="5802673" y="9870125"/>
                </a:cubicBezTo>
                <a:close/>
                <a:moveTo>
                  <a:pt x="5210802" y="9864322"/>
                </a:moveTo>
                <a:cubicBezTo>
                  <a:pt x="5210802" y="9872060"/>
                  <a:pt x="5214670" y="9872060"/>
                  <a:pt x="5222407" y="9864322"/>
                </a:cubicBezTo>
                <a:lnTo>
                  <a:pt x="5222407" y="9875928"/>
                </a:lnTo>
                <a:lnTo>
                  <a:pt x="5210802" y="9875928"/>
                </a:lnTo>
                <a:cubicBezTo>
                  <a:pt x="5210802" y="9868192"/>
                  <a:pt x="5210802" y="9864322"/>
                  <a:pt x="5210802" y="9864322"/>
                </a:cubicBezTo>
                <a:close/>
                <a:moveTo>
                  <a:pt x="4491270" y="9864322"/>
                </a:moveTo>
                <a:cubicBezTo>
                  <a:pt x="4499007" y="9872060"/>
                  <a:pt x="4504810" y="9877862"/>
                  <a:pt x="4508679" y="9881730"/>
                </a:cubicBezTo>
                <a:cubicBezTo>
                  <a:pt x="4512547" y="9885598"/>
                  <a:pt x="4510614" y="9887533"/>
                  <a:pt x="4502876" y="9887533"/>
                </a:cubicBezTo>
                <a:lnTo>
                  <a:pt x="4491270" y="9875928"/>
                </a:lnTo>
                <a:close/>
                <a:moveTo>
                  <a:pt x="4270769" y="9864322"/>
                </a:moveTo>
                <a:cubicBezTo>
                  <a:pt x="4278506" y="9864322"/>
                  <a:pt x="4278506" y="9868192"/>
                  <a:pt x="4270769" y="9875928"/>
                </a:cubicBezTo>
                <a:cubicBezTo>
                  <a:pt x="4270769" y="9883665"/>
                  <a:pt x="4268834" y="9883665"/>
                  <a:pt x="4264966" y="9875928"/>
                </a:cubicBezTo>
                <a:cubicBezTo>
                  <a:pt x="4261099" y="9868192"/>
                  <a:pt x="4263032" y="9864322"/>
                  <a:pt x="4270769" y="9864322"/>
                </a:cubicBezTo>
                <a:close/>
                <a:moveTo>
                  <a:pt x="4201136" y="9864322"/>
                </a:moveTo>
                <a:lnTo>
                  <a:pt x="4212743" y="9875928"/>
                </a:lnTo>
                <a:lnTo>
                  <a:pt x="4212743" y="9864322"/>
                </a:lnTo>
                <a:close/>
                <a:moveTo>
                  <a:pt x="5907123" y="9852717"/>
                </a:moveTo>
                <a:lnTo>
                  <a:pt x="5930334" y="9887533"/>
                </a:lnTo>
                <a:lnTo>
                  <a:pt x="5930334" y="9910743"/>
                </a:lnTo>
                <a:cubicBezTo>
                  <a:pt x="5922595" y="9895271"/>
                  <a:pt x="5918727" y="9885598"/>
                  <a:pt x="5918727" y="9881730"/>
                </a:cubicBezTo>
                <a:cubicBezTo>
                  <a:pt x="5918727" y="9877862"/>
                  <a:pt x="5916792" y="9873995"/>
                  <a:pt x="5912924" y="9870125"/>
                </a:cubicBezTo>
                <a:cubicBezTo>
                  <a:pt x="5909057" y="9866257"/>
                  <a:pt x="5907123" y="9860454"/>
                  <a:pt x="5907123" y="9852717"/>
                </a:cubicBezTo>
                <a:close/>
                <a:moveTo>
                  <a:pt x="4978694" y="9852717"/>
                </a:moveTo>
                <a:lnTo>
                  <a:pt x="4990301" y="9852717"/>
                </a:lnTo>
                <a:cubicBezTo>
                  <a:pt x="4990301" y="9860454"/>
                  <a:pt x="4990301" y="9864322"/>
                  <a:pt x="4990301" y="9864322"/>
                </a:cubicBezTo>
                <a:lnTo>
                  <a:pt x="4978694" y="9864322"/>
                </a:lnTo>
                <a:cubicBezTo>
                  <a:pt x="4978694" y="9856585"/>
                  <a:pt x="4978694" y="9852717"/>
                  <a:pt x="4978694" y="9852717"/>
                </a:cubicBezTo>
                <a:close/>
                <a:moveTo>
                  <a:pt x="3353945" y="9846914"/>
                </a:moveTo>
                <a:lnTo>
                  <a:pt x="3353945" y="9864322"/>
                </a:lnTo>
                <a:cubicBezTo>
                  <a:pt x="3361682" y="9872060"/>
                  <a:pt x="3365551" y="9879795"/>
                  <a:pt x="3365551" y="9887533"/>
                </a:cubicBezTo>
                <a:cubicBezTo>
                  <a:pt x="3365551" y="9895271"/>
                  <a:pt x="3369422" y="9899137"/>
                  <a:pt x="3377158" y="9899137"/>
                </a:cubicBezTo>
                <a:lnTo>
                  <a:pt x="3365551" y="9875928"/>
                </a:lnTo>
                <a:cubicBezTo>
                  <a:pt x="3365551" y="9875928"/>
                  <a:pt x="3363619" y="9872060"/>
                  <a:pt x="3359748" y="9864322"/>
                </a:cubicBezTo>
                <a:cubicBezTo>
                  <a:pt x="3355880" y="9856585"/>
                  <a:pt x="3353945" y="9850783"/>
                  <a:pt x="3353945" y="9846914"/>
                </a:cubicBezTo>
                <a:close/>
                <a:moveTo>
                  <a:pt x="5802673" y="9841111"/>
                </a:moveTo>
                <a:cubicBezTo>
                  <a:pt x="5802673" y="9848850"/>
                  <a:pt x="5802673" y="9854650"/>
                  <a:pt x="5802673" y="9858519"/>
                </a:cubicBezTo>
                <a:lnTo>
                  <a:pt x="5802673" y="9866643"/>
                </a:lnTo>
                <a:lnTo>
                  <a:pt x="5801223" y="9865772"/>
                </a:lnTo>
                <a:cubicBezTo>
                  <a:pt x="5798323" y="9864804"/>
                  <a:pt x="5794937" y="9864322"/>
                  <a:pt x="5791069" y="9864322"/>
                </a:cubicBezTo>
                <a:close/>
                <a:moveTo>
                  <a:pt x="5744648" y="9841111"/>
                </a:moveTo>
                <a:cubicBezTo>
                  <a:pt x="5736910" y="9848850"/>
                  <a:pt x="5736910" y="9852717"/>
                  <a:pt x="5744648" y="9852717"/>
                </a:cubicBezTo>
                <a:cubicBezTo>
                  <a:pt x="5752384" y="9852717"/>
                  <a:pt x="5756253" y="9850783"/>
                  <a:pt x="5756253" y="9846914"/>
                </a:cubicBezTo>
                <a:cubicBezTo>
                  <a:pt x="5756253" y="9843047"/>
                  <a:pt x="5752384" y="9841111"/>
                  <a:pt x="5744648" y="9841111"/>
                </a:cubicBezTo>
                <a:close/>
                <a:moveTo>
                  <a:pt x="5303645" y="9841111"/>
                </a:moveTo>
                <a:cubicBezTo>
                  <a:pt x="5303645" y="9848850"/>
                  <a:pt x="5307512" y="9860454"/>
                  <a:pt x="5315250" y="9875928"/>
                </a:cubicBezTo>
                <a:cubicBezTo>
                  <a:pt x="5322986" y="9891401"/>
                  <a:pt x="5326856" y="9899137"/>
                  <a:pt x="5326856" y="9899137"/>
                </a:cubicBezTo>
                <a:lnTo>
                  <a:pt x="5326856" y="9875928"/>
                </a:lnTo>
                <a:close/>
                <a:moveTo>
                  <a:pt x="3191474" y="9841111"/>
                </a:moveTo>
                <a:lnTo>
                  <a:pt x="3203077" y="9852717"/>
                </a:lnTo>
                <a:cubicBezTo>
                  <a:pt x="3203077" y="9860454"/>
                  <a:pt x="3203077" y="9864322"/>
                  <a:pt x="3203077" y="9864322"/>
                </a:cubicBezTo>
                <a:lnTo>
                  <a:pt x="3214684" y="9887533"/>
                </a:lnTo>
                <a:cubicBezTo>
                  <a:pt x="3206945" y="9887533"/>
                  <a:pt x="3203077" y="9883665"/>
                  <a:pt x="3203077" y="9875928"/>
                </a:cubicBezTo>
                <a:lnTo>
                  <a:pt x="3191474" y="9864322"/>
                </a:lnTo>
                <a:cubicBezTo>
                  <a:pt x="3191474" y="9864322"/>
                  <a:pt x="3191474" y="9860454"/>
                  <a:pt x="3191474" y="9852717"/>
                </a:cubicBezTo>
                <a:cubicBezTo>
                  <a:pt x="3191474" y="9844980"/>
                  <a:pt x="3191474" y="9841111"/>
                  <a:pt x="3191474" y="9841111"/>
                </a:cubicBezTo>
                <a:close/>
                <a:moveTo>
                  <a:pt x="4584114" y="9829506"/>
                </a:moveTo>
                <a:lnTo>
                  <a:pt x="4595720" y="9841111"/>
                </a:lnTo>
                <a:cubicBezTo>
                  <a:pt x="4587981" y="9841111"/>
                  <a:pt x="4584114" y="9841111"/>
                  <a:pt x="4584114" y="9841111"/>
                </a:cubicBezTo>
                <a:cubicBezTo>
                  <a:pt x="4584114" y="9841111"/>
                  <a:pt x="4584114" y="9837244"/>
                  <a:pt x="4584114" y="9829506"/>
                </a:cubicBezTo>
                <a:close/>
                <a:moveTo>
                  <a:pt x="5553160" y="9817902"/>
                </a:moveTo>
                <a:cubicBezTo>
                  <a:pt x="5557027" y="9817902"/>
                  <a:pt x="5562830" y="9829506"/>
                  <a:pt x="5570568" y="9852717"/>
                </a:cubicBezTo>
                <a:lnTo>
                  <a:pt x="5593778" y="9910743"/>
                </a:lnTo>
                <a:lnTo>
                  <a:pt x="5582172" y="9899137"/>
                </a:lnTo>
                <a:cubicBezTo>
                  <a:pt x="5574436" y="9891401"/>
                  <a:pt x="5570568" y="9885598"/>
                  <a:pt x="5570568" y="9881730"/>
                </a:cubicBezTo>
                <a:cubicBezTo>
                  <a:pt x="5570568" y="9877862"/>
                  <a:pt x="5570568" y="9875928"/>
                  <a:pt x="5570568" y="9875928"/>
                </a:cubicBezTo>
                <a:cubicBezTo>
                  <a:pt x="5570568" y="9875928"/>
                  <a:pt x="5568631" y="9873995"/>
                  <a:pt x="5564765" y="9870125"/>
                </a:cubicBezTo>
                <a:cubicBezTo>
                  <a:pt x="5560896" y="9866257"/>
                  <a:pt x="5557027" y="9862388"/>
                  <a:pt x="5553160" y="9858519"/>
                </a:cubicBezTo>
                <a:cubicBezTo>
                  <a:pt x="5549292" y="9854650"/>
                  <a:pt x="5547356" y="9850783"/>
                  <a:pt x="5547356" y="9846914"/>
                </a:cubicBezTo>
                <a:cubicBezTo>
                  <a:pt x="5547356" y="9843047"/>
                  <a:pt x="5547356" y="9839177"/>
                  <a:pt x="5547356" y="9835309"/>
                </a:cubicBezTo>
                <a:cubicBezTo>
                  <a:pt x="5547356" y="9831441"/>
                  <a:pt x="5547356" y="9829506"/>
                  <a:pt x="5547356" y="9829506"/>
                </a:cubicBezTo>
                <a:cubicBezTo>
                  <a:pt x="5539619" y="9829506"/>
                  <a:pt x="5537686" y="9827571"/>
                  <a:pt x="5541553" y="9823703"/>
                </a:cubicBezTo>
                <a:cubicBezTo>
                  <a:pt x="5545422" y="9819835"/>
                  <a:pt x="5549292" y="9817902"/>
                  <a:pt x="5553160" y="9817902"/>
                </a:cubicBezTo>
                <a:close/>
                <a:moveTo>
                  <a:pt x="5297842" y="9817902"/>
                </a:moveTo>
                <a:cubicBezTo>
                  <a:pt x="5293974" y="9817902"/>
                  <a:pt x="5292038" y="9821768"/>
                  <a:pt x="5292038" y="9829506"/>
                </a:cubicBezTo>
                <a:cubicBezTo>
                  <a:pt x="5292038" y="9837244"/>
                  <a:pt x="5292038" y="9841111"/>
                  <a:pt x="5292038" y="9841111"/>
                </a:cubicBezTo>
                <a:lnTo>
                  <a:pt x="5303645" y="9829506"/>
                </a:lnTo>
                <a:cubicBezTo>
                  <a:pt x="5303645" y="9821768"/>
                  <a:pt x="5301711" y="9817902"/>
                  <a:pt x="5297842" y="9817902"/>
                </a:cubicBezTo>
                <a:close/>
                <a:moveTo>
                  <a:pt x="5036723" y="9817902"/>
                </a:moveTo>
                <a:lnTo>
                  <a:pt x="5036723" y="9829506"/>
                </a:lnTo>
                <a:cubicBezTo>
                  <a:pt x="5036723" y="9829506"/>
                  <a:pt x="5032854" y="9829506"/>
                  <a:pt x="5025116" y="9829506"/>
                </a:cubicBezTo>
                <a:close/>
                <a:moveTo>
                  <a:pt x="4769798" y="9817902"/>
                </a:moveTo>
                <a:cubicBezTo>
                  <a:pt x="4777536" y="9825638"/>
                  <a:pt x="4781404" y="9829506"/>
                  <a:pt x="4781404" y="9829506"/>
                </a:cubicBezTo>
                <a:cubicBezTo>
                  <a:pt x="4781404" y="9837244"/>
                  <a:pt x="4781404" y="9841111"/>
                  <a:pt x="4781404" y="9841111"/>
                </a:cubicBezTo>
                <a:cubicBezTo>
                  <a:pt x="4781404" y="9841111"/>
                  <a:pt x="4785272" y="9844980"/>
                  <a:pt x="4793010" y="9852717"/>
                </a:cubicBezTo>
                <a:lnTo>
                  <a:pt x="4793010" y="9864322"/>
                </a:lnTo>
                <a:lnTo>
                  <a:pt x="4781404" y="9852717"/>
                </a:lnTo>
                <a:lnTo>
                  <a:pt x="4769798" y="9829506"/>
                </a:lnTo>
                <a:close/>
                <a:moveTo>
                  <a:pt x="3214684" y="9817902"/>
                </a:moveTo>
                <a:lnTo>
                  <a:pt x="3214684" y="9829506"/>
                </a:lnTo>
                <a:cubicBezTo>
                  <a:pt x="3214684" y="9829506"/>
                  <a:pt x="3212748" y="9827571"/>
                  <a:pt x="3208880" y="9823703"/>
                </a:cubicBezTo>
                <a:cubicBezTo>
                  <a:pt x="3205011" y="9819835"/>
                  <a:pt x="3206945" y="9817902"/>
                  <a:pt x="3214684" y="9817902"/>
                </a:cubicBezTo>
                <a:close/>
                <a:moveTo>
                  <a:pt x="5616990" y="9806296"/>
                </a:moveTo>
                <a:cubicBezTo>
                  <a:pt x="5624726" y="9806296"/>
                  <a:pt x="5628594" y="9808230"/>
                  <a:pt x="5628594" y="9812099"/>
                </a:cubicBezTo>
                <a:cubicBezTo>
                  <a:pt x="5628594" y="9815968"/>
                  <a:pt x="5626658" y="9817902"/>
                  <a:pt x="5622791" y="9817902"/>
                </a:cubicBezTo>
                <a:cubicBezTo>
                  <a:pt x="5618923" y="9817902"/>
                  <a:pt x="5616990" y="9814032"/>
                  <a:pt x="5616990" y="9806296"/>
                </a:cubicBezTo>
                <a:close/>
                <a:moveTo>
                  <a:pt x="4572508" y="9806296"/>
                </a:moveTo>
                <a:cubicBezTo>
                  <a:pt x="4580245" y="9806296"/>
                  <a:pt x="4584114" y="9808230"/>
                  <a:pt x="4584114" y="9812099"/>
                </a:cubicBezTo>
                <a:cubicBezTo>
                  <a:pt x="4584114" y="9815968"/>
                  <a:pt x="4582178" y="9817902"/>
                  <a:pt x="4578311" y="9817902"/>
                </a:cubicBezTo>
                <a:cubicBezTo>
                  <a:pt x="4574443" y="9817902"/>
                  <a:pt x="4572508" y="9814032"/>
                  <a:pt x="4572508" y="9806296"/>
                </a:cubicBezTo>
                <a:close/>
                <a:moveTo>
                  <a:pt x="4456454" y="9806296"/>
                </a:moveTo>
                <a:lnTo>
                  <a:pt x="4468061" y="9817902"/>
                </a:lnTo>
                <a:cubicBezTo>
                  <a:pt x="4475798" y="9833376"/>
                  <a:pt x="4479665" y="9841111"/>
                  <a:pt x="4479665" y="9841111"/>
                </a:cubicBezTo>
                <a:close/>
                <a:moveTo>
                  <a:pt x="4235952" y="9806296"/>
                </a:moveTo>
                <a:cubicBezTo>
                  <a:pt x="4235952" y="9806296"/>
                  <a:pt x="4237888" y="9806296"/>
                  <a:pt x="4241755" y="9806296"/>
                </a:cubicBezTo>
                <a:cubicBezTo>
                  <a:pt x="4245623" y="9806296"/>
                  <a:pt x="4247558" y="9810165"/>
                  <a:pt x="4247558" y="9817902"/>
                </a:cubicBezTo>
                <a:lnTo>
                  <a:pt x="4235952" y="9817902"/>
                </a:lnTo>
                <a:cubicBezTo>
                  <a:pt x="4235952" y="9810165"/>
                  <a:pt x="4235952" y="9806296"/>
                  <a:pt x="4235952" y="9806296"/>
                </a:cubicBezTo>
                <a:close/>
                <a:moveTo>
                  <a:pt x="3852976" y="9806296"/>
                </a:moveTo>
                <a:lnTo>
                  <a:pt x="3876187" y="9841111"/>
                </a:lnTo>
                <a:cubicBezTo>
                  <a:pt x="3883925" y="9848850"/>
                  <a:pt x="3887791" y="9856585"/>
                  <a:pt x="3887791" y="9864322"/>
                </a:cubicBezTo>
                <a:cubicBezTo>
                  <a:pt x="3880056" y="9848850"/>
                  <a:pt x="3874253" y="9841111"/>
                  <a:pt x="3870384" y="9841111"/>
                </a:cubicBezTo>
                <a:cubicBezTo>
                  <a:pt x="3866514" y="9841111"/>
                  <a:pt x="3864582" y="9839177"/>
                  <a:pt x="3864582" y="9835309"/>
                </a:cubicBezTo>
                <a:cubicBezTo>
                  <a:pt x="3864582" y="9831441"/>
                  <a:pt x="3862648" y="9825638"/>
                  <a:pt x="3858779" y="9817902"/>
                </a:cubicBezTo>
                <a:cubicBezTo>
                  <a:pt x="3854910" y="9810165"/>
                  <a:pt x="3852976" y="9806296"/>
                  <a:pt x="3852976" y="9806296"/>
                </a:cubicBezTo>
                <a:close/>
                <a:moveTo>
                  <a:pt x="4491270" y="9794690"/>
                </a:moveTo>
                <a:lnTo>
                  <a:pt x="4497073" y="9794690"/>
                </a:lnTo>
                <a:cubicBezTo>
                  <a:pt x="4500942" y="9794690"/>
                  <a:pt x="4499007" y="9798558"/>
                  <a:pt x="4491270" y="9806296"/>
                </a:cubicBezTo>
                <a:close/>
                <a:moveTo>
                  <a:pt x="3330736" y="9794690"/>
                </a:moveTo>
                <a:lnTo>
                  <a:pt x="3319131" y="9806296"/>
                </a:lnTo>
                <a:cubicBezTo>
                  <a:pt x="3319131" y="9806296"/>
                  <a:pt x="3322999" y="9806296"/>
                  <a:pt x="3330736" y="9806296"/>
                </a:cubicBezTo>
                <a:cubicBezTo>
                  <a:pt x="3330736" y="9806296"/>
                  <a:pt x="3330736" y="9802427"/>
                  <a:pt x="3330736" y="9794690"/>
                </a:cubicBezTo>
                <a:close/>
                <a:moveTo>
                  <a:pt x="5812828" y="9787437"/>
                </a:moveTo>
                <a:cubicBezTo>
                  <a:pt x="5813796" y="9788403"/>
                  <a:pt x="5814279" y="9790820"/>
                  <a:pt x="5814279" y="9794690"/>
                </a:cubicBezTo>
                <a:lnTo>
                  <a:pt x="5814279" y="9806296"/>
                </a:lnTo>
                <a:cubicBezTo>
                  <a:pt x="5806542" y="9806296"/>
                  <a:pt x="5802673" y="9804362"/>
                  <a:pt x="5802673" y="9800493"/>
                </a:cubicBezTo>
                <a:cubicBezTo>
                  <a:pt x="5802673" y="9796624"/>
                  <a:pt x="5804610" y="9792756"/>
                  <a:pt x="5808478" y="9788887"/>
                </a:cubicBezTo>
                <a:cubicBezTo>
                  <a:pt x="5810411" y="9786953"/>
                  <a:pt x="5811861" y="9786470"/>
                  <a:pt x="5812828" y="9787437"/>
                </a:cubicBezTo>
                <a:close/>
                <a:moveTo>
                  <a:pt x="5268829" y="9783084"/>
                </a:moveTo>
                <a:lnTo>
                  <a:pt x="5268829" y="9794690"/>
                </a:lnTo>
                <a:lnTo>
                  <a:pt x="5280434" y="9794690"/>
                </a:lnTo>
                <a:close/>
                <a:moveTo>
                  <a:pt x="5199196" y="9783084"/>
                </a:moveTo>
                <a:cubicBezTo>
                  <a:pt x="5206933" y="9783084"/>
                  <a:pt x="5210802" y="9785020"/>
                  <a:pt x="5210802" y="9788887"/>
                </a:cubicBezTo>
                <a:cubicBezTo>
                  <a:pt x="5210802" y="9792756"/>
                  <a:pt x="5210802" y="9794690"/>
                  <a:pt x="5210802" y="9794690"/>
                </a:cubicBezTo>
                <a:cubicBezTo>
                  <a:pt x="5218540" y="9802427"/>
                  <a:pt x="5222407" y="9806296"/>
                  <a:pt x="5222407" y="9806296"/>
                </a:cubicBezTo>
                <a:lnTo>
                  <a:pt x="5234013" y="9829506"/>
                </a:lnTo>
                <a:cubicBezTo>
                  <a:pt x="5234013" y="9837244"/>
                  <a:pt x="5237881" y="9841111"/>
                  <a:pt x="5245619" y="9841111"/>
                </a:cubicBezTo>
                <a:lnTo>
                  <a:pt x="5268829" y="9864322"/>
                </a:lnTo>
                <a:lnTo>
                  <a:pt x="5257223" y="9875928"/>
                </a:lnTo>
                <a:lnTo>
                  <a:pt x="5245619" y="9875928"/>
                </a:lnTo>
                <a:cubicBezTo>
                  <a:pt x="5206933" y="9814032"/>
                  <a:pt x="5191460" y="9783084"/>
                  <a:pt x="5199196" y="9783084"/>
                </a:cubicBezTo>
                <a:close/>
                <a:moveTo>
                  <a:pt x="4746588" y="9783084"/>
                </a:moveTo>
                <a:lnTo>
                  <a:pt x="4758194" y="9794690"/>
                </a:lnTo>
                <a:lnTo>
                  <a:pt x="4746588" y="9794690"/>
                </a:lnTo>
                <a:close/>
                <a:moveTo>
                  <a:pt x="5663409" y="9771479"/>
                </a:moveTo>
                <a:cubicBezTo>
                  <a:pt x="5655673" y="9779217"/>
                  <a:pt x="5659543" y="9794690"/>
                  <a:pt x="5675017" y="9817902"/>
                </a:cubicBezTo>
                <a:cubicBezTo>
                  <a:pt x="5682753" y="9825638"/>
                  <a:pt x="5690488" y="9837244"/>
                  <a:pt x="5698226" y="9852717"/>
                </a:cubicBezTo>
                <a:lnTo>
                  <a:pt x="5721436" y="9887533"/>
                </a:lnTo>
                <a:lnTo>
                  <a:pt x="5733042" y="9887533"/>
                </a:lnTo>
                <a:cubicBezTo>
                  <a:pt x="5733042" y="9856585"/>
                  <a:pt x="5721436" y="9837244"/>
                  <a:pt x="5698226" y="9829506"/>
                </a:cubicBezTo>
                <a:cubicBezTo>
                  <a:pt x="5705964" y="9821768"/>
                  <a:pt x="5704029" y="9814032"/>
                  <a:pt x="5692424" y="9806296"/>
                </a:cubicBezTo>
                <a:cubicBezTo>
                  <a:pt x="5680818" y="9798558"/>
                  <a:pt x="5676950" y="9792756"/>
                  <a:pt x="5680818" y="9788887"/>
                </a:cubicBezTo>
                <a:cubicBezTo>
                  <a:pt x="5684685" y="9785020"/>
                  <a:pt x="5682753" y="9779217"/>
                  <a:pt x="5675017" y="9771479"/>
                </a:cubicBezTo>
                <a:close/>
                <a:moveTo>
                  <a:pt x="4909062" y="9771479"/>
                </a:moveTo>
                <a:cubicBezTo>
                  <a:pt x="4909062" y="9771479"/>
                  <a:pt x="4916800" y="9783084"/>
                  <a:pt x="4932274" y="9806296"/>
                </a:cubicBezTo>
                <a:cubicBezTo>
                  <a:pt x="4932274" y="9829506"/>
                  <a:pt x="4932274" y="9841111"/>
                  <a:pt x="4932274" y="9841111"/>
                </a:cubicBezTo>
                <a:close/>
                <a:moveTo>
                  <a:pt x="4061872" y="9771479"/>
                </a:moveTo>
                <a:cubicBezTo>
                  <a:pt x="4061872" y="9771479"/>
                  <a:pt x="4065742" y="9771479"/>
                  <a:pt x="4073478" y="9771479"/>
                </a:cubicBezTo>
                <a:cubicBezTo>
                  <a:pt x="4073478" y="9779217"/>
                  <a:pt x="4073478" y="9783084"/>
                  <a:pt x="4073478" y="9783084"/>
                </a:cubicBezTo>
                <a:cubicBezTo>
                  <a:pt x="4065742" y="9783084"/>
                  <a:pt x="4061872" y="9779217"/>
                  <a:pt x="4061872" y="9771479"/>
                </a:cubicBezTo>
                <a:close/>
                <a:moveTo>
                  <a:pt x="5791069" y="9759875"/>
                </a:moveTo>
                <a:lnTo>
                  <a:pt x="5802673" y="9771479"/>
                </a:lnTo>
                <a:lnTo>
                  <a:pt x="5791069" y="9771479"/>
                </a:lnTo>
                <a:cubicBezTo>
                  <a:pt x="5791069" y="9771479"/>
                  <a:pt x="5787202" y="9771479"/>
                  <a:pt x="5779463" y="9771479"/>
                </a:cubicBezTo>
                <a:cubicBezTo>
                  <a:pt x="5779463" y="9763742"/>
                  <a:pt x="5783331" y="9759875"/>
                  <a:pt x="5791069" y="9759875"/>
                </a:cubicBezTo>
                <a:close/>
                <a:moveTo>
                  <a:pt x="4549297" y="9759875"/>
                </a:moveTo>
                <a:cubicBezTo>
                  <a:pt x="4557034" y="9759875"/>
                  <a:pt x="4560903" y="9763742"/>
                  <a:pt x="4560903" y="9771479"/>
                </a:cubicBezTo>
                <a:lnTo>
                  <a:pt x="4549297" y="9771479"/>
                </a:lnTo>
                <a:close/>
                <a:moveTo>
                  <a:pt x="4433243" y="9759875"/>
                </a:moveTo>
                <a:lnTo>
                  <a:pt x="4444849" y="9759875"/>
                </a:lnTo>
                <a:cubicBezTo>
                  <a:pt x="4452587" y="9775349"/>
                  <a:pt x="4454521" y="9783084"/>
                  <a:pt x="4450652" y="9783084"/>
                </a:cubicBezTo>
                <a:cubicBezTo>
                  <a:pt x="4446783" y="9783084"/>
                  <a:pt x="4440979" y="9775349"/>
                  <a:pt x="4433243" y="9759875"/>
                </a:cubicBezTo>
                <a:close/>
                <a:moveTo>
                  <a:pt x="4282375" y="9759875"/>
                </a:moveTo>
                <a:cubicBezTo>
                  <a:pt x="4290111" y="9759875"/>
                  <a:pt x="4293979" y="9763742"/>
                  <a:pt x="4293979" y="9771479"/>
                </a:cubicBezTo>
                <a:cubicBezTo>
                  <a:pt x="4293979" y="9779217"/>
                  <a:pt x="4297847" y="9786953"/>
                  <a:pt x="4305585" y="9794690"/>
                </a:cubicBezTo>
                <a:lnTo>
                  <a:pt x="4305585" y="9806296"/>
                </a:lnTo>
                <a:cubicBezTo>
                  <a:pt x="4297847" y="9806296"/>
                  <a:pt x="4293979" y="9806296"/>
                  <a:pt x="4293979" y="9806296"/>
                </a:cubicBezTo>
                <a:cubicBezTo>
                  <a:pt x="4293979" y="9806296"/>
                  <a:pt x="4293979" y="9802427"/>
                  <a:pt x="4293979" y="9794690"/>
                </a:cubicBezTo>
                <a:cubicBezTo>
                  <a:pt x="4293979" y="9786953"/>
                  <a:pt x="4290111" y="9783084"/>
                  <a:pt x="4282375" y="9783084"/>
                </a:cubicBezTo>
                <a:close/>
                <a:moveTo>
                  <a:pt x="3736923" y="9759875"/>
                </a:moveTo>
                <a:lnTo>
                  <a:pt x="3736923" y="9771479"/>
                </a:lnTo>
                <a:lnTo>
                  <a:pt x="3748528" y="9771479"/>
                </a:lnTo>
                <a:cubicBezTo>
                  <a:pt x="3748528" y="9771479"/>
                  <a:pt x="3744660" y="9767611"/>
                  <a:pt x="3736923" y="9759875"/>
                </a:cubicBezTo>
                <a:close/>
                <a:moveTo>
                  <a:pt x="3713713" y="9759875"/>
                </a:moveTo>
                <a:cubicBezTo>
                  <a:pt x="3713713" y="9767611"/>
                  <a:pt x="3725318" y="9794690"/>
                  <a:pt x="3748528" y="9841111"/>
                </a:cubicBezTo>
                <a:cubicBezTo>
                  <a:pt x="3756266" y="9856585"/>
                  <a:pt x="3764001" y="9872060"/>
                  <a:pt x="3771740" y="9887533"/>
                </a:cubicBezTo>
                <a:cubicBezTo>
                  <a:pt x="3779475" y="9903007"/>
                  <a:pt x="3783346" y="9910743"/>
                  <a:pt x="3783346" y="9910743"/>
                </a:cubicBezTo>
                <a:cubicBezTo>
                  <a:pt x="3791081" y="9910743"/>
                  <a:pt x="3794950" y="9914612"/>
                  <a:pt x="3794950" y="9922349"/>
                </a:cubicBezTo>
                <a:cubicBezTo>
                  <a:pt x="3794950" y="9914612"/>
                  <a:pt x="3794950" y="9906877"/>
                  <a:pt x="3794950" y="9899137"/>
                </a:cubicBezTo>
                <a:lnTo>
                  <a:pt x="3794950" y="9875928"/>
                </a:lnTo>
                <a:lnTo>
                  <a:pt x="3806555" y="9887533"/>
                </a:lnTo>
                <a:cubicBezTo>
                  <a:pt x="3806555" y="9872060"/>
                  <a:pt x="3798820" y="9864322"/>
                  <a:pt x="3783346" y="9864322"/>
                </a:cubicBezTo>
                <a:lnTo>
                  <a:pt x="3771740" y="9852717"/>
                </a:lnTo>
                <a:cubicBezTo>
                  <a:pt x="3764001" y="9844980"/>
                  <a:pt x="3764001" y="9841111"/>
                  <a:pt x="3771740" y="9841111"/>
                </a:cubicBezTo>
                <a:lnTo>
                  <a:pt x="3760135" y="9829506"/>
                </a:lnTo>
                <a:cubicBezTo>
                  <a:pt x="3760135" y="9829506"/>
                  <a:pt x="3756266" y="9825638"/>
                  <a:pt x="3748528" y="9817902"/>
                </a:cubicBezTo>
                <a:cubicBezTo>
                  <a:pt x="3748528" y="9817902"/>
                  <a:pt x="3746594" y="9815968"/>
                  <a:pt x="3742726" y="9812099"/>
                </a:cubicBezTo>
                <a:cubicBezTo>
                  <a:pt x="3738857" y="9808230"/>
                  <a:pt x="3736923" y="9802427"/>
                  <a:pt x="3736923" y="9794690"/>
                </a:cubicBezTo>
                <a:cubicBezTo>
                  <a:pt x="3729186" y="9794690"/>
                  <a:pt x="3725318" y="9790823"/>
                  <a:pt x="3725318" y="9783084"/>
                </a:cubicBezTo>
                <a:close/>
                <a:moveTo>
                  <a:pt x="3156657" y="9759875"/>
                </a:moveTo>
                <a:cubicBezTo>
                  <a:pt x="3164391" y="9759875"/>
                  <a:pt x="3168260" y="9759875"/>
                  <a:pt x="3168260" y="9759875"/>
                </a:cubicBezTo>
                <a:cubicBezTo>
                  <a:pt x="3168260" y="9759875"/>
                  <a:pt x="3168260" y="9763742"/>
                  <a:pt x="3168260" y="9771479"/>
                </a:cubicBezTo>
                <a:close/>
                <a:moveTo>
                  <a:pt x="5860700" y="9748269"/>
                </a:moveTo>
                <a:cubicBezTo>
                  <a:pt x="5860700" y="9748269"/>
                  <a:pt x="5864568" y="9756005"/>
                  <a:pt x="5872306" y="9771479"/>
                </a:cubicBezTo>
                <a:cubicBezTo>
                  <a:pt x="5880044" y="9786953"/>
                  <a:pt x="5887780" y="9802427"/>
                  <a:pt x="5895517" y="9817902"/>
                </a:cubicBezTo>
                <a:lnTo>
                  <a:pt x="5883912" y="9806296"/>
                </a:lnTo>
                <a:lnTo>
                  <a:pt x="5860700" y="9783084"/>
                </a:lnTo>
                <a:lnTo>
                  <a:pt x="5860700" y="9771479"/>
                </a:lnTo>
                <a:cubicBezTo>
                  <a:pt x="5860700" y="9763742"/>
                  <a:pt x="5860700" y="9757939"/>
                  <a:pt x="5860700" y="9754072"/>
                </a:cubicBezTo>
                <a:cubicBezTo>
                  <a:pt x="5860700" y="9750204"/>
                  <a:pt x="5860700" y="9748269"/>
                  <a:pt x="5860700" y="9748269"/>
                </a:cubicBezTo>
                <a:close/>
                <a:moveTo>
                  <a:pt x="3294471" y="9741014"/>
                </a:moveTo>
                <a:cubicBezTo>
                  <a:pt x="3293502" y="9740049"/>
                  <a:pt x="3292050" y="9740531"/>
                  <a:pt x="3290118" y="9742466"/>
                </a:cubicBezTo>
                <a:cubicBezTo>
                  <a:pt x="3286248" y="9746335"/>
                  <a:pt x="3288184" y="9752138"/>
                  <a:pt x="3295919" y="9759875"/>
                </a:cubicBezTo>
                <a:lnTo>
                  <a:pt x="3295919" y="9748269"/>
                </a:lnTo>
                <a:cubicBezTo>
                  <a:pt x="3295919" y="9744401"/>
                  <a:pt x="3295437" y="9741984"/>
                  <a:pt x="3294471" y="9741014"/>
                </a:cubicBezTo>
                <a:close/>
                <a:moveTo>
                  <a:pt x="5756253" y="9736663"/>
                </a:moveTo>
                <a:cubicBezTo>
                  <a:pt x="5756253" y="9736663"/>
                  <a:pt x="5760121" y="9736663"/>
                  <a:pt x="5767858" y="9736663"/>
                </a:cubicBezTo>
                <a:cubicBezTo>
                  <a:pt x="5767858" y="9736663"/>
                  <a:pt x="5771727" y="9736663"/>
                  <a:pt x="5779463" y="9736663"/>
                </a:cubicBezTo>
                <a:cubicBezTo>
                  <a:pt x="5779463" y="9736663"/>
                  <a:pt x="5779463" y="9740531"/>
                  <a:pt x="5779463" y="9748269"/>
                </a:cubicBezTo>
                <a:cubicBezTo>
                  <a:pt x="5771727" y="9748269"/>
                  <a:pt x="5767858" y="9748269"/>
                  <a:pt x="5767858" y="9748269"/>
                </a:cubicBezTo>
                <a:close/>
                <a:moveTo>
                  <a:pt x="5175986" y="9736663"/>
                </a:moveTo>
                <a:lnTo>
                  <a:pt x="5199196" y="9759875"/>
                </a:lnTo>
                <a:lnTo>
                  <a:pt x="5175986" y="9759875"/>
                </a:lnTo>
                <a:close/>
                <a:moveTo>
                  <a:pt x="4225798" y="9729410"/>
                </a:moveTo>
                <a:cubicBezTo>
                  <a:pt x="4226765" y="9728443"/>
                  <a:pt x="4228214" y="9728927"/>
                  <a:pt x="4230151" y="9730860"/>
                </a:cubicBezTo>
                <a:cubicBezTo>
                  <a:pt x="4234017" y="9734730"/>
                  <a:pt x="4232085" y="9736663"/>
                  <a:pt x="4224348" y="9736663"/>
                </a:cubicBezTo>
                <a:cubicBezTo>
                  <a:pt x="4224348" y="9732796"/>
                  <a:pt x="4224831" y="9730378"/>
                  <a:pt x="4225798" y="9729410"/>
                </a:cubicBezTo>
                <a:close/>
                <a:moveTo>
                  <a:pt x="4259163" y="9725057"/>
                </a:moveTo>
                <a:cubicBezTo>
                  <a:pt x="4266900" y="9732796"/>
                  <a:pt x="4270769" y="9740531"/>
                  <a:pt x="4270769" y="9748269"/>
                </a:cubicBezTo>
                <a:lnTo>
                  <a:pt x="4259163" y="9736663"/>
                </a:lnTo>
                <a:cubicBezTo>
                  <a:pt x="4259163" y="9728927"/>
                  <a:pt x="4259163" y="9725057"/>
                  <a:pt x="4259163" y="9725057"/>
                </a:cubicBezTo>
                <a:close/>
                <a:moveTo>
                  <a:pt x="3121838" y="9725057"/>
                </a:moveTo>
                <a:lnTo>
                  <a:pt x="3145050" y="9736663"/>
                </a:lnTo>
                <a:lnTo>
                  <a:pt x="3145050" y="9748269"/>
                </a:lnTo>
                <a:cubicBezTo>
                  <a:pt x="3145050" y="9740531"/>
                  <a:pt x="3148918" y="9740531"/>
                  <a:pt x="3156657" y="9748269"/>
                </a:cubicBezTo>
                <a:cubicBezTo>
                  <a:pt x="3148918" y="9748269"/>
                  <a:pt x="3145050" y="9752138"/>
                  <a:pt x="3145050" y="9759875"/>
                </a:cubicBezTo>
                <a:lnTo>
                  <a:pt x="3133447" y="9748269"/>
                </a:lnTo>
                <a:close/>
                <a:moveTo>
                  <a:pt x="3075420" y="9725057"/>
                </a:moveTo>
                <a:lnTo>
                  <a:pt x="3087023" y="9725057"/>
                </a:lnTo>
                <a:lnTo>
                  <a:pt x="3087023" y="9736663"/>
                </a:lnTo>
                <a:cubicBezTo>
                  <a:pt x="3079288" y="9736663"/>
                  <a:pt x="3075420" y="9732796"/>
                  <a:pt x="3075420" y="9725057"/>
                </a:cubicBezTo>
                <a:close/>
                <a:moveTo>
                  <a:pt x="5396487" y="9713452"/>
                </a:moveTo>
                <a:cubicBezTo>
                  <a:pt x="5396487" y="9721190"/>
                  <a:pt x="5396487" y="9726993"/>
                  <a:pt x="5396487" y="9730860"/>
                </a:cubicBezTo>
                <a:cubicBezTo>
                  <a:pt x="5396487" y="9734730"/>
                  <a:pt x="5392619" y="9736663"/>
                  <a:pt x="5384883" y="9736663"/>
                </a:cubicBezTo>
                <a:lnTo>
                  <a:pt x="5396487" y="9771479"/>
                </a:lnTo>
                <a:cubicBezTo>
                  <a:pt x="5396487" y="9779217"/>
                  <a:pt x="5398421" y="9785020"/>
                  <a:pt x="5402290" y="9788887"/>
                </a:cubicBezTo>
                <a:cubicBezTo>
                  <a:pt x="5406158" y="9792756"/>
                  <a:pt x="5408093" y="9794690"/>
                  <a:pt x="5408093" y="9794690"/>
                </a:cubicBezTo>
                <a:cubicBezTo>
                  <a:pt x="5408093" y="9802427"/>
                  <a:pt x="5410028" y="9806296"/>
                  <a:pt x="5413895" y="9806296"/>
                </a:cubicBezTo>
                <a:cubicBezTo>
                  <a:pt x="5417764" y="9806296"/>
                  <a:pt x="5417764" y="9800493"/>
                  <a:pt x="5413895" y="9788887"/>
                </a:cubicBezTo>
                <a:cubicBezTo>
                  <a:pt x="5410028" y="9777282"/>
                  <a:pt x="5404225" y="9767611"/>
                  <a:pt x="5396487" y="9759875"/>
                </a:cubicBezTo>
                <a:lnTo>
                  <a:pt x="5396487" y="9736663"/>
                </a:lnTo>
                <a:lnTo>
                  <a:pt x="5408093" y="9736663"/>
                </a:lnTo>
                <a:close/>
                <a:moveTo>
                  <a:pt x="3295919" y="9713452"/>
                </a:moveTo>
                <a:cubicBezTo>
                  <a:pt x="3295919" y="9713452"/>
                  <a:pt x="3295919" y="9717322"/>
                  <a:pt x="3295919" y="9725057"/>
                </a:cubicBezTo>
                <a:cubicBezTo>
                  <a:pt x="3295919" y="9732796"/>
                  <a:pt x="3295919" y="9736663"/>
                  <a:pt x="3295919" y="9736663"/>
                </a:cubicBezTo>
                <a:cubicBezTo>
                  <a:pt x="3303656" y="9736663"/>
                  <a:pt x="3307524" y="9732796"/>
                  <a:pt x="3307524" y="9725057"/>
                </a:cubicBezTo>
                <a:cubicBezTo>
                  <a:pt x="3307524" y="9725057"/>
                  <a:pt x="3303656" y="9721190"/>
                  <a:pt x="3295919" y="9713452"/>
                </a:cubicBezTo>
                <a:close/>
                <a:moveTo>
                  <a:pt x="5664861" y="9704748"/>
                </a:moveTo>
                <a:cubicBezTo>
                  <a:pt x="5663893" y="9704748"/>
                  <a:pt x="5663409" y="9705715"/>
                  <a:pt x="5663409" y="9707649"/>
                </a:cubicBezTo>
                <a:cubicBezTo>
                  <a:pt x="5663409" y="9711519"/>
                  <a:pt x="5663409" y="9713452"/>
                  <a:pt x="5663409" y="9713452"/>
                </a:cubicBezTo>
                <a:lnTo>
                  <a:pt x="5675017" y="9713452"/>
                </a:lnTo>
                <a:cubicBezTo>
                  <a:pt x="5675017" y="9713452"/>
                  <a:pt x="5673081" y="9711519"/>
                  <a:pt x="5669212" y="9707649"/>
                </a:cubicBezTo>
                <a:cubicBezTo>
                  <a:pt x="5667279" y="9705715"/>
                  <a:pt x="5665829" y="9704748"/>
                  <a:pt x="5664861" y="9704748"/>
                </a:cubicBezTo>
                <a:close/>
                <a:moveTo>
                  <a:pt x="5825885" y="9701848"/>
                </a:moveTo>
                <a:lnTo>
                  <a:pt x="5837490" y="9701848"/>
                </a:lnTo>
                <a:cubicBezTo>
                  <a:pt x="5837490" y="9701848"/>
                  <a:pt x="5837490" y="9705715"/>
                  <a:pt x="5837490" y="9713452"/>
                </a:cubicBezTo>
                <a:cubicBezTo>
                  <a:pt x="5837490" y="9713452"/>
                  <a:pt x="5835556" y="9711519"/>
                  <a:pt x="5831688" y="9707649"/>
                </a:cubicBezTo>
                <a:cubicBezTo>
                  <a:pt x="5827819" y="9703781"/>
                  <a:pt x="5825885" y="9701848"/>
                  <a:pt x="5825885" y="9701848"/>
                </a:cubicBezTo>
                <a:close/>
                <a:moveTo>
                  <a:pt x="5756253" y="9701848"/>
                </a:moveTo>
                <a:lnTo>
                  <a:pt x="5767858" y="9713452"/>
                </a:lnTo>
                <a:lnTo>
                  <a:pt x="5756253" y="9713452"/>
                </a:lnTo>
                <a:close/>
                <a:moveTo>
                  <a:pt x="5466118" y="9701848"/>
                </a:moveTo>
                <a:lnTo>
                  <a:pt x="5466118" y="9713452"/>
                </a:lnTo>
                <a:lnTo>
                  <a:pt x="5454514" y="9713452"/>
                </a:lnTo>
                <a:close/>
                <a:moveTo>
                  <a:pt x="4514480" y="9701848"/>
                </a:moveTo>
                <a:lnTo>
                  <a:pt x="4526087" y="9713452"/>
                </a:lnTo>
                <a:cubicBezTo>
                  <a:pt x="4526087" y="9721190"/>
                  <a:pt x="4522219" y="9721190"/>
                  <a:pt x="4514480" y="9713452"/>
                </a:cubicBezTo>
                <a:cubicBezTo>
                  <a:pt x="4506744" y="9705715"/>
                  <a:pt x="4506744" y="9701848"/>
                  <a:pt x="4514480" y="9701848"/>
                </a:cubicBezTo>
                <a:close/>
                <a:moveTo>
                  <a:pt x="3181318" y="9694594"/>
                </a:moveTo>
                <a:cubicBezTo>
                  <a:pt x="3180352" y="9695562"/>
                  <a:pt x="3179865" y="9697978"/>
                  <a:pt x="3179865" y="9701848"/>
                </a:cubicBezTo>
                <a:cubicBezTo>
                  <a:pt x="3179865" y="9709584"/>
                  <a:pt x="3181799" y="9713452"/>
                  <a:pt x="3185668" y="9713452"/>
                </a:cubicBezTo>
                <a:cubicBezTo>
                  <a:pt x="3189537" y="9713452"/>
                  <a:pt x="3191474" y="9711519"/>
                  <a:pt x="3191474" y="9707649"/>
                </a:cubicBezTo>
                <a:cubicBezTo>
                  <a:pt x="3191474" y="9703781"/>
                  <a:pt x="3189537" y="9699912"/>
                  <a:pt x="3185668" y="9696045"/>
                </a:cubicBezTo>
                <a:cubicBezTo>
                  <a:pt x="3183734" y="9694112"/>
                  <a:pt x="3182284" y="9693627"/>
                  <a:pt x="3181318" y="9694594"/>
                </a:cubicBezTo>
                <a:close/>
                <a:moveTo>
                  <a:pt x="5628594" y="9690242"/>
                </a:moveTo>
                <a:cubicBezTo>
                  <a:pt x="5628594" y="9697978"/>
                  <a:pt x="5630529" y="9705715"/>
                  <a:pt x="5634397" y="9713452"/>
                </a:cubicBezTo>
                <a:cubicBezTo>
                  <a:pt x="5638266" y="9721190"/>
                  <a:pt x="5640199" y="9725057"/>
                  <a:pt x="5640199" y="9725057"/>
                </a:cubicBezTo>
                <a:cubicBezTo>
                  <a:pt x="5640199" y="9740531"/>
                  <a:pt x="5644067" y="9748269"/>
                  <a:pt x="5651805" y="9748269"/>
                </a:cubicBezTo>
                <a:lnTo>
                  <a:pt x="5651805" y="9736663"/>
                </a:lnTo>
                <a:cubicBezTo>
                  <a:pt x="5651805" y="9721190"/>
                  <a:pt x="5651805" y="9711519"/>
                  <a:pt x="5651805" y="9707649"/>
                </a:cubicBezTo>
                <a:cubicBezTo>
                  <a:pt x="5651805" y="9703781"/>
                  <a:pt x="5644067" y="9697978"/>
                  <a:pt x="5628594" y="9690242"/>
                </a:cubicBezTo>
                <a:close/>
                <a:moveTo>
                  <a:pt x="5489330" y="9690242"/>
                </a:moveTo>
                <a:cubicBezTo>
                  <a:pt x="5489330" y="9690242"/>
                  <a:pt x="5493199" y="9696045"/>
                  <a:pt x="5500935" y="9707649"/>
                </a:cubicBezTo>
                <a:cubicBezTo>
                  <a:pt x="5508673" y="9719257"/>
                  <a:pt x="5512541" y="9728927"/>
                  <a:pt x="5512541" y="9736663"/>
                </a:cubicBezTo>
                <a:cubicBezTo>
                  <a:pt x="5535751" y="9775349"/>
                  <a:pt x="5547356" y="9794690"/>
                  <a:pt x="5547356" y="9794690"/>
                </a:cubicBezTo>
                <a:lnTo>
                  <a:pt x="5535751" y="9794690"/>
                </a:lnTo>
                <a:cubicBezTo>
                  <a:pt x="5528015" y="9786953"/>
                  <a:pt x="5522212" y="9785020"/>
                  <a:pt x="5518344" y="9788887"/>
                </a:cubicBezTo>
                <a:cubicBezTo>
                  <a:pt x="5514476" y="9792756"/>
                  <a:pt x="5508673" y="9794690"/>
                  <a:pt x="5500935" y="9794690"/>
                </a:cubicBezTo>
                <a:lnTo>
                  <a:pt x="5500935" y="9783084"/>
                </a:lnTo>
                <a:lnTo>
                  <a:pt x="5500935" y="9759875"/>
                </a:lnTo>
                <a:cubicBezTo>
                  <a:pt x="5493199" y="9759875"/>
                  <a:pt x="5489330" y="9757939"/>
                  <a:pt x="5489330" y="9754072"/>
                </a:cubicBezTo>
                <a:cubicBezTo>
                  <a:pt x="5489330" y="9750204"/>
                  <a:pt x="5489330" y="9744401"/>
                  <a:pt x="5489330" y="9736663"/>
                </a:cubicBezTo>
                <a:cubicBezTo>
                  <a:pt x="5489330" y="9736663"/>
                  <a:pt x="5489330" y="9728927"/>
                  <a:pt x="5489330" y="9713452"/>
                </a:cubicBezTo>
                <a:cubicBezTo>
                  <a:pt x="5489330" y="9697978"/>
                  <a:pt x="5489330" y="9690242"/>
                  <a:pt x="5489330" y="9690242"/>
                </a:cubicBezTo>
                <a:close/>
                <a:moveTo>
                  <a:pt x="3121838" y="9690242"/>
                </a:moveTo>
                <a:lnTo>
                  <a:pt x="3121838" y="9701848"/>
                </a:lnTo>
                <a:lnTo>
                  <a:pt x="3110235" y="9701848"/>
                </a:lnTo>
                <a:cubicBezTo>
                  <a:pt x="3110235" y="9701848"/>
                  <a:pt x="3114103" y="9697978"/>
                  <a:pt x="3121838" y="9690242"/>
                </a:cubicBezTo>
                <a:close/>
                <a:moveTo>
                  <a:pt x="5350065" y="9678636"/>
                </a:moveTo>
                <a:cubicBezTo>
                  <a:pt x="5350065" y="9686374"/>
                  <a:pt x="5352001" y="9692177"/>
                  <a:pt x="5355868" y="9696045"/>
                </a:cubicBezTo>
                <a:cubicBezTo>
                  <a:pt x="5359737" y="9699912"/>
                  <a:pt x="5361672" y="9701848"/>
                  <a:pt x="5361672" y="9701848"/>
                </a:cubicBezTo>
                <a:lnTo>
                  <a:pt x="5361672" y="9690242"/>
                </a:lnTo>
                <a:close/>
                <a:moveTo>
                  <a:pt x="5106354" y="9678636"/>
                </a:moveTo>
                <a:cubicBezTo>
                  <a:pt x="5106354" y="9686374"/>
                  <a:pt x="5104420" y="9690242"/>
                  <a:pt x="5100550" y="9690242"/>
                </a:cubicBezTo>
                <a:cubicBezTo>
                  <a:pt x="5096683" y="9690242"/>
                  <a:pt x="5094749" y="9688309"/>
                  <a:pt x="5094749" y="9684439"/>
                </a:cubicBezTo>
                <a:cubicBezTo>
                  <a:pt x="5094749" y="9680571"/>
                  <a:pt x="5098617" y="9678636"/>
                  <a:pt x="5106354" y="9678636"/>
                </a:cubicBezTo>
                <a:close/>
                <a:moveTo>
                  <a:pt x="3156657" y="9678636"/>
                </a:moveTo>
                <a:lnTo>
                  <a:pt x="3168260" y="9690242"/>
                </a:lnTo>
                <a:lnTo>
                  <a:pt x="3168260" y="9678636"/>
                </a:lnTo>
                <a:close/>
                <a:moveTo>
                  <a:pt x="4009648" y="9672836"/>
                </a:moveTo>
                <a:lnTo>
                  <a:pt x="4015451" y="9678636"/>
                </a:lnTo>
                <a:lnTo>
                  <a:pt x="4015451" y="9684439"/>
                </a:lnTo>
                <a:close/>
                <a:moveTo>
                  <a:pt x="5222407" y="9667030"/>
                </a:moveTo>
                <a:lnTo>
                  <a:pt x="5210802" y="9678636"/>
                </a:lnTo>
                <a:lnTo>
                  <a:pt x="5222407" y="9678636"/>
                </a:lnTo>
                <a:cubicBezTo>
                  <a:pt x="5222407" y="9678636"/>
                  <a:pt x="5222407" y="9674769"/>
                  <a:pt x="5222407" y="9667030"/>
                </a:cubicBezTo>
                <a:close/>
                <a:moveTo>
                  <a:pt x="4880050" y="9667030"/>
                </a:moveTo>
                <a:cubicBezTo>
                  <a:pt x="4883918" y="9667030"/>
                  <a:pt x="4885852" y="9670900"/>
                  <a:pt x="4885852" y="9678636"/>
                </a:cubicBezTo>
                <a:lnTo>
                  <a:pt x="4874247" y="9678636"/>
                </a:lnTo>
                <a:cubicBezTo>
                  <a:pt x="4874247" y="9678636"/>
                  <a:pt x="4874247" y="9676703"/>
                  <a:pt x="4874247" y="9672833"/>
                </a:cubicBezTo>
                <a:cubicBezTo>
                  <a:pt x="4874247" y="9668966"/>
                  <a:pt x="4876181" y="9667030"/>
                  <a:pt x="4880050" y="9667030"/>
                </a:cubicBezTo>
                <a:close/>
                <a:moveTo>
                  <a:pt x="4688561" y="9667030"/>
                </a:moveTo>
                <a:lnTo>
                  <a:pt x="4711771" y="9713452"/>
                </a:lnTo>
                <a:lnTo>
                  <a:pt x="4688561" y="9701848"/>
                </a:lnTo>
                <a:cubicBezTo>
                  <a:pt x="4688561" y="9686374"/>
                  <a:pt x="4688561" y="9674769"/>
                  <a:pt x="4688561" y="9667030"/>
                </a:cubicBezTo>
                <a:close/>
                <a:moveTo>
                  <a:pt x="4386822" y="9667030"/>
                </a:moveTo>
                <a:cubicBezTo>
                  <a:pt x="4386822" y="9667030"/>
                  <a:pt x="4390691" y="9670900"/>
                  <a:pt x="4398427" y="9678636"/>
                </a:cubicBezTo>
                <a:cubicBezTo>
                  <a:pt x="4398427" y="9686374"/>
                  <a:pt x="4398427" y="9690242"/>
                  <a:pt x="4398427" y="9690242"/>
                </a:cubicBezTo>
                <a:cubicBezTo>
                  <a:pt x="4390691" y="9690242"/>
                  <a:pt x="4386822" y="9686374"/>
                  <a:pt x="4386822" y="9678636"/>
                </a:cubicBezTo>
                <a:cubicBezTo>
                  <a:pt x="4386822" y="9670900"/>
                  <a:pt x="4386822" y="9667030"/>
                  <a:pt x="4386822" y="9667030"/>
                </a:cubicBezTo>
                <a:close/>
                <a:moveTo>
                  <a:pt x="4108295" y="9667030"/>
                </a:moveTo>
                <a:lnTo>
                  <a:pt x="4119898" y="9678636"/>
                </a:lnTo>
                <a:lnTo>
                  <a:pt x="4119898" y="9667030"/>
                </a:lnTo>
                <a:close/>
                <a:moveTo>
                  <a:pt x="4003845" y="9667030"/>
                </a:moveTo>
                <a:cubicBezTo>
                  <a:pt x="4003845" y="9667030"/>
                  <a:pt x="4005781" y="9668966"/>
                  <a:pt x="4009648" y="9672833"/>
                </a:cubicBezTo>
                <a:lnTo>
                  <a:pt x="4009648" y="9672836"/>
                </a:lnTo>
                <a:close/>
                <a:moveTo>
                  <a:pt x="5466118" y="9655426"/>
                </a:moveTo>
                <a:cubicBezTo>
                  <a:pt x="5473858" y="9663163"/>
                  <a:pt x="5479659" y="9667030"/>
                  <a:pt x="5483526" y="9667030"/>
                </a:cubicBezTo>
                <a:cubicBezTo>
                  <a:pt x="5487396" y="9667030"/>
                  <a:pt x="5489330" y="9670900"/>
                  <a:pt x="5489330" y="9678636"/>
                </a:cubicBezTo>
                <a:cubicBezTo>
                  <a:pt x="5489330" y="9686374"/>
                  <a:pt x="5481593" y="9686374"/>
                  <a:pt x="5466118" y="9678636"/>
                </a:cubicBezTo>
                <a:lnTo>
                  <a:pt x="5466118" y="9667030"/>
                </a:lnTo>
                <a:cubicBezTo>
                  <a:pt x="5466118" y="9667030"/>
                  <a:pt x="5466118" y="9663163"/>
                  <a:pt x="5466118" y="9655426"/>
                </a:cubicBezTo>
                <a:close/>
                <a:moveTo>
                  <a:pt x="5338460" y="9655426"/>
                </a:moveTo>
                <a:cubicBezTo>
                  <a:pt x="5338460" y="9663163"/>
                  <a:pt x="5342329" y="9667030"/>
                  <a:pt x="5350065" y="9667030"/>
                </a:cubicBezTo>
                <a:lnTo>
                  <a:pt x="5350065" y="9655426"/>
                </a:lnTo>
                <a:cubicBezTo>
                  <a:pt x="5350065" y="9655426"/>
                  <a:pt x="5346198" y="9655426"/>
                  <a:pt x="5338460" y="9655426"/>
                </a:cubicBezTo>
                <a:close/>
                <a:moveTo>
                  <a:pt x="4154716" y="9655426"/>
                </a:moveTo>
                <a:lnTo>
                  <a:pt x="4177925" y="9690242"/>
                </a:lnTo>
                <a:cubicBezTo>
                  <a:pt x="4185662" y="9697978"/>
                  <a:pt x="4191465" y="9705715"/>
                  <a:pt x="4195333" y="9713452"/>
                </a:cubicBezTo>
                <a:cubicBezTo>
                  <a:pt x="4199202" y="9721190"/>
                  <a:pt x="4201136" y="9721190"/>
                  <a:pt x="4201136" y="9713452"/>
                </a:cubicBezTo>
                <a:lnTo>
                  <a:pt x="4201136" y="9725057"/>
                </a:lnTo>
                <a:cubicBezTo>
                  <a:pt x="4193399" y="9725057"/>
                  <a:pt x="4189531" y="9725057"/>
                  <a:pt x="4189531" y="9725057"/>
                </a:cubicBezTo>
                <a:cubicBezTo>
                  <a:pt x="4189531" y="9725057"/>
                  <a:pt x="4185662" y="9721190"/>
                  <a:pt x="4177925" y="9713452"/>
                </a:cubicBezTo>
                <a:cubicBezTo>
                  <a:pt x="4177925" y="9697978"/>
                  <a:pt x="4174057" y="9686374"/>
                  <a:pt x="4166321" y="9678636"/>
                </a:cubicBezTo>
                <a:cubicBezTo>
                  <a:pt x="4158584" y="9670900"/>
                  <a:pt x="4154716" y="9663163"/>
                  <a:pt x="4154716" y="9655426"/>
                </a:cubicBezTo>
                <a:close/>
                <a:moveTo>
                  <a:pt x="3249501" y="9655426"/>
                </a:moveTo>
                <a:cubicBezTo>
                  <a:pt x="3249501" y="9663163"/>
                  <a:pt x="3249501" y="9667030"/>
                  <a:pt x="3249501" y="9667030"/>
                </a:cubicBezTo>
                <a:lnTo>
                  <a:pt x="3261104" y="9655426"/>
                </a:lnTo>
                <a:cubicBezTo>
                  <a:pt x="3261104" y="9655426"/>
                  <a:pt x="3257235" y="9655426"/>
                  <a:pt x="3249501" y="9655426"/>
                </a:cubicBezTo>
                <a:close/>
                <a:moveTo>
                  <a:pt x="5715635" y="9643820"/>
                </a:moveTo>
                <a:cubicBezTo>
                  <a:pt x="5719503" y="9643820"/>
                  <a:pt x="5721436" y="9643820"/>
                  <a:pt x="5721436" y="9643820"/>
                </a:cubicBezTo>
                <a:cubicBezTo>
                  <a:pt x="5729175" y="9651557"/>
                  <a:pt x="5733042" y="9655426"/>
                  <a:pt x="5733042" y="9655426"/>
                </a:cubicBezTo>
                <a:lnTo>
                  <a:pt x="5721436" y="9655426"/>
                </a:lnTo>
                <a:cubicBezTo>
                  <a:pt x="5721436" y="9647689"/>
                  <a:pt x="5719503" y="9643820"/>
                  <a:pt x="5715635" y="9643820"/>
                </a:cubicBezTo>
                <a:close/>
                <a:moveTo>
                  <a:pt x="5524145" y="9643820"/>
                </a:moveTo>
                <a:cubicBezTo>
                  <a:pt x="5531884" y="9643820"/>
                  <a:pt x="5535751" y="9647689"/>
                  <a:pt x="5535751" y="9655426"/>
                </a:cubicBezTo>
                <a:lnTo>
                  <a:pt x="5547356" y="9667030"/>
                </a:lnTo>
                <a:lnTo>
                  <a:pt x="5547356" y="9678636"/>
                </a:lnTo>
                <a:cubicBezTo>
                  <a:pt x="5539619" y="9670900"/>
                  <a:pt x="5531884" y="9663163"/>
                  <a:pt x="5524145" y="9655426"/>
                </a:cubicBezTo>
                <a:close/>
                <a:moveTo>
                  <a:pt x="5454514" y="9643820"/>
                </a:moveTo>
                <a:lnTo>
                  <a:pt x="5466118" y="9655426"/>
                </a:lnTo>
                <a:cubicBezTo>
                  <a:pt x="5458384" y="9655426"/>
                  <a:pt x="5454514" y="9655426"/>
                  <a:pt x="5454514" y="9655426"/>
                </a:cubicBezTo>
                <a:cubicBezTo>
                  <a:pt x="5454514" y="9655426"/>
                  <a:pt x="5454514" y="9651557"/>
                  <a:pt x="5454514" y="9643820"/>
                </a:cubicBezTo>
                <a:close/>
                <a:moveTo>
                  <a:pt x="3179865" y="9643820"/>
                </a:moveTo>
                <a:lnTo>
                  <a:pt x="3203077" y="9667030"/>
                </a:lnTo>
                <a:lnTo>
                  <a:pt x="3191474" y="9655426"/>
                </a:lnTo>
                <a:close/>
                <a:moveTo>
                  <a:pt x="4827825" y="9632215"/>
                </a:moveTo>
                <a:cubicBezTo>
                  <a:pt x="4835563" y="9639952"/>
                  <a:pt x="4839431" y="9643820"/>
                  <a:pt x="4839431" y="9643820"/>
                </a:cubicBezTo>
                <a:cubicBezTo>
                  <a:pt x="4839431" y="9643820"/>
                  <a:pt x="4843299" y="9651557"/>
                  <a:pt x="4851037" y="9667030"/>
                </a:cubicBezTo>
                <a:cubicBezTo>
                  <a:pt x="4889721" y="9721190"/>
                  <a:pt x="4901326" y="9748269"/>
                  <a:pt x="4885852" y="9748269"/>
                </a:cubicBezTo>
                <a:lnTo>
                  <a:pt x="4874247" y="9725057"/>
                </a:lnTo>
                <a:cubicBezTo>
                  <a:pt x="4874247" y="9717322"/>
                  <a:pt x="4874247" y="9713452"/>
                  <a:pt x="4874247" y="9713452"/>
                </a:cubicBezTo>
                <a:cubicBezTo>
                  <a:pt x="4874247" y="9713452"/>
                  <a:pt x="4870378" y="9709584"/>
                  <a:pt x="4862641" y="9701848"/>
                </a:cubicBezTo>
                <a:cubicBezTo>
                  <a:pt x="4854904" y="9694112"/>
                  <a:pt x="4843299" y="9678636"/>
                  <a:pt x="4827825" y="9655426"/>
                </a:cubicBezTo>
                <a:cubicBezTo>
                  <a:pt x="4827825" y="9639952"/>
                  <a:pt x="4827825" y="9632215"/>
                  <a:pt x="4827825" y="9632215"/>
                </a:cubicBezTo>
                <a:close/>
                <a:moveTo>
                  <a:pt x="4665352" y="9632215"/>
                </a:moveTo>
                <a:lnTo>
                  <a:pt x="4676956" y="9643820"/>
                </a:lnTo>
                <a:cubicBezTo>
                  <a:pt x="4669219" y="9643820"/>
                  <a:pt x="4665352" y="9643820"/>
                  <a:pt x="4665352" y="9643820"/>
                </a:cubicBezTo>
                <a:close/>
                <a:moveTo>
                  <a:pt x="4154716" y="9632215"/>
                </a:moveTo>
                <a:cubicBezTo>
                  <a:pt x="4154716" y="9632215"/>
                  <a:pt x="4154716" y="9636085"/>
                  <a:pt x="4154716" y="9643820"/>
                </a:cubicBezTo>
                <a:lnTo>
                  <a:pt x="4143110" y="9643820"/>
                </a:lnTo>
                <a:cubicBezTo>
                  <a:pt x="4150847" y="9636085"/>
                  <a:pt x="4154716" y="9632215"/>
                  <a:pt x="4154716" y="9632215"/>
                </a:cubicBezTo>
                <a:close/>
                <a:moveTo>
                  <a:pt x="5582172" y="9620609"/>
                </a:moveTo>
                <a:cubicBezTo>
                  <a:pt x="5582172" y="9620609"/>
                  <a:pt x="5582172" y="9624479"/>
                  <a:pt x="5582172" y="9632215"/>
                </a:cubicBezTo>
                <a:cubicBezTo>
                  <a:pt x="5589911" y="9632215"/>
                  <a:pt x="5593778" y="9634151"/>
                  <a:pt x="5593778" y="9638018"/>
                </a:cubicBezTo>
                <a:cubicBezTo>
                  <a:pt x="5593778" y="9641885"/>
                  <a:pt x="5593778" y="9643820"/>
                  <a:pt x="5593778" y="9643820"/>
                </a:cubicBezTo>
                <a:cubicBezTo>
                  <a:pt x="5593778" y="9659295"/>
                  <a:pt x="5597646" y="9667030"/>
                  <a:pt x="5605383" y="9667030"/>
                </a:cubicBezTo>
                <a:lnTo>
                  <a:pt x="5616990" y="9655426"/>
                </a:lnTo>
                <a:cubicBezTo>
                  <a:pt x="5609251" y="9655426"/>
                  <a:pt x="5605383" y="9651557"/>
                  <a:pt x="5605383" y="9643820"/>
                </a:cubicBezTo>
                <a:cubicBezTo>
                  <a:pt x="5605383" y="9636085"/>
                  <a:pt x="5601516" y="9630282"/>
                  <a:pt x="5593778" y="9626412"/>
                </a:cubicBezTo>
                <a:cubicBezTo>
                  <a:pt x="5586040" y="9622544"/>
                  <a:pt x="5582172" y="9620609"/>
                  <a:pt x="5582172" y="9620609"/>
                </a:cubicBezTo>
                <a:close/>
                <a:moveTo>
                  <a:pt x="3133447" y="9620609"/>
                </a:moveTo>
                <a:lnTo>
                  <a:pt x="3133447" y="9632215"/>
                </a:lnTo>
                <a:cubicBezTo>
                  <a:pt x="3141182" y="9632215"/>
                  <a:pt x="3145050" y="9632215"/>
                  <a:pt x="3145050" y="9632215"/>
                </a:cubicBezTo>
                <a:close/>
                <a:moveTo>
                  <a:pt x="5315250" y="9609003"/>
                </a:moveTo>
                <a:lnTo>
                  <a:pt x="5338460" y="9643820"/>
                </a:lnTo>
                <a:lnTo>
                  <a:pt x="5326856" y="9620609"/>
                </a:lnTo>
                <a:close/>
                <a:moveTo>
                  <a:pt x="4920668" y="9609003"/>
                </a:moveTo>
                <a:cubicBezTo>
                  <a:pt x="4928404" y="9609003"/>
                  <a:pt x="4936142" y="9616741"/>
                  <a:pt x="4943879" y="9632215"/>
                </a:cubicBezTo>
                <a:cubicBezTo>
                  <a:pt x="4951615" y="9647689"/>
                  <a:pt x="4959353" y="9663163"/>
                  <a:pt x="4967089" y="9678636"/>
                </a:cubicBezTo>
                <a:cubicBezTo>
                  <a:pt x="4974827" y="9694112"/>
                  <a:pt x="4978694" y="9701848"/>
                  <a:pt x="4978694" y="9701848"/>
                </a:cubicBezTo>
                <a:cubicBezTo>
                  <a:pt x="4978694" y="9701848"/>
                  <a:pt x="4980630" y="9703781"/>
                  <a:pt x="4984498" y="9707649"/>
                </a:cubicBezTo>
                <a:cubicBezTo>
                  <a:pt x="4988366" y="9711519"/>
                  <a:pt x="4990301" y="9717322"/>
                  <a:pt x="4990301" y="9725057"/>
                </a:cubicBezTo>
                <a:lnTo>
                  <a:pt x="4978694" y="9725057"/>
                </a:lnTo>
                <a:cubicBezTo>
                  <a:pt x="4970957" y="9717322"/>
                  <a:pt x="4969024" y="9711519"/>
                  <a:pt x="4972892" y="9707649"/>
                </a:cubicBezTo>
                <a:cubicBezTo>
                  <a:pt x="4976760" y="9703781"/>
                  <a:pt x="4974827" y="9699912"/>
                  <a:pt x="4967089" y="9696045"/>
                </a:cubicBezTo>
                <a:cubicBezTo>
                  <a:pt x="4959353" y="9692177"/>
                  <a:pt x="4953550" y="9684439"/>
                  <a:pt x="4949682" y="9672833"/>
                </a:cubicBezTo>
                <a:cubicBezTo>
                  <a:pt x="4945813" y="9661230"/>
                  <a:pt x="4943879" y="9655426"/>
                  <a:pt x="4943879" y="9655426"/>
                </a:cubicBezTo>
                <a:cubicBezTo>
                  <a:pt x="4943879" y="9647689"/>
                  <a:pt x="4941945" y="9641885"/>
                  <a:pt x="4938077" y="9638018"/>
                </a:cubicBezTo>
                <a:cubicBezTo>
                  <a:pt x="4934207" y="9634151"/>
                  <a:pt x="4928404" y="9632215"/>
                  <a:pt x="4920668" y="9632215"/>
                </a:cubicBezTo>
                <a:cubicBezTo>
                  <a:pt x="4928404" y="9632215"/>
                  <a:pt x="4928404" y="9628347"/>
                  <a:pt x="4920668" y="9620609"/>
                </a:cubicBezTo>
                <a:close/>
                <a:moveTo>
                  <a:pt x="4723379" y="9609003"/>
                </a:moveTo>
                <a:lnTo>
                  <a:pt x="4723379" y="9620609"/>
                </a:lnTo>
                <a:lnTo>
                  <a:pt x="4746588" y="9678636"/>
                </a:lnTo>
                <a:lnTo>
                  <a:pt x="4793010" y="9748269"/>
                </a:lnTo>
                <a:cubicBezTo>
                  <a:pt x="4793010" y="9732796"/>
                  <a:pt x="4793010" y="9721190"/>
                  <a:pt x="4793010" y="9713452"/>
                </a:cubicBezTo>
                <a:cubicBezTo>
                  <a:pt x="4793010" y="9705715"/>
                  <a:pt x="4787206" y="9699912"/>
                  <a:pt x="4775601" y="9696045"/>
                </a:cubicBezTo>
                <a:cubicBezTo>
                  <a:pt x="4763995" y="9692177"/>
                  <a:pt x="4762062" y="9682506"/>
                  <a:pt x="4769798" y="9667030"/>
                </a:cubicBezTo>
                <a:lnTo>
                  <a:pt x="4758194" y="9667030"/>
                </a:lnTo>
                <a:cubicBezTo>
                  <a:pt x="4758194" y="9667030"/>
                  <a:pt x="4754324" y="9663163"/>
                  <a:pt x="4746588" y="9655426"/>
                </a:cubicBezTo>
                <a:lnTo>
                  <a:pt x="4746588" y="9643820"/>
                </a:lnTo>
                <a:cubicBezTo>
                  <a:pt x="4746588" y="9636085"/>
                  <a:pt x="4742720" y="9632215"/>
                  <a:pt x="4734983" y="9632215"/>
                </a:cubicBezTo>
                <a:cubicBezTo>
                  <a:pt x="4734983" y="9632215"/>
                  <a:pt x="4734983" y="9628347"/>
                  <a:pt x="4734983" y="9620609"/>
                </a:cubicBezTo>
                <a:close/>
                <a:moveTo>
                  <a:pt x="4386822" y="9609003"/>
                </a:moveTo>
                <a:cubicBezTo>
                  <a:pt x="4402297" y="9624479"/>
                  <a:pt x="4410034" y="9632215"/>
                  <a:pt x="4410034" y="9632215"/>
                </a:cubicBezTo>
                <a:lnTo>
                  <a:pt x="4386822" y="9632215"/>
                </a:lnTo>
                <a:close/>
                <a:moveTo>
                  <a:pt x="4212743" y="9609003"/>
                </a:moveTo>
                <a:cubicBezTo>
                  <a:pt x="4220480" y="9609003"/>
                  <a:pt x="4224348" y="9609003"/>
                  <a:pt x="4224348" y="9609003"/>
                </a:cubicBezTo>
                <a:cubicBezTo>
                  <a:pt x="4224348" y="9616741"/>
                  <a:pt x="4224348" y="9620609"/>
                  <a:pt x="4224348" y="9620609"/>
                </a:cubicBezTo>
                <a:cubicBezTo>
                  <a:pt x="4224348" y="9620609"/>
                  <a:pt x="4220480" y="9616741"/>
                  <a:pt x="4212743" y="9609003"/>
                </a:cubicBezTo>
                <a:close/>
                <a:moveTo>
                  <a:pt x="4189531" y="9609003"/>
                </a:moveTo>
                <a:cubicBezTo>
                  <a:pt x="4189531" y="9609003"/>
                  <a:pt x="4191465" y="9610940"/>
                  <a:pt x="4195333" y="9614806"/>
                </a:cubicBezTo>
                <a:cubicBezTo>
                  <a:pt x="4199202" y="9618676"/>
                  <a:pt x="4205005" y="9624479"/>
                  <a:pt x="4212743" y="9632215"/>
                </a:cubicBezTo>
                <a:cubicBezTo>
                  <a:pt x="4220480" y="9655426"/>
                  <a:pt x="4224348" y="9667030"/>
                  <a:pt x="4224348" y="9667030"/>
                </a:cubicBezTo>
                <a:lnTo>
                  <a:pt x="4212743" y="9655426"/>
                </a:lnTo>
                <a:lnTo>
                  <a:pt x="4201136" y="9643820"/>
                </a:lnTo>
                <a:lnTo>
                  <a:pt x="4177925" y="9632215"/>
                </a:lnTo>
                <a:cubicBezTo>
                  <a:pt x="4177925" y="9632215"/>
                  <a:pt x="4181796" y="9632215"/>
                  <a:pt x="4189531" y="9632215"/>
                </a:cubicBezTo>
                <a:cubicBezTo>
                  <a:pt x="4189531" y="9624479"/>
                  <a:pt x="4189531" y="9616741"/>
                  <a:pt x="4189531" y="9609003"/>
                </a:cubicBezTo>
                <a:close/>
                <a:moveTo>
                  <a:pt x="3969030" y="9609003"/>
                </a:moveTo>
                <a:cubicBezTo>
                  <a:pt x="3976767" y="9609003"/>
                  <a:pt x="3980635" y="9610940"/>
                  <a:pt x="3980635" y="9614806"/>
                </a:cubicBezTo>
                <a:cubicBezTo>
                  <a:pt x="3980635" y="9618676"/>
                  <a:pt x="3984504" y="9624479"/>
                  <a:pt x="3992241" y="9632215"/>
                </a:cubicBezTo>
                <a:lnTo>
                  <a:pt x="3992241" y="9643820"/>
                </a:lnTo>
                <a:cubicBezTo>
                  <a:pt x="3984504" y="9636085"/>
                  <a:pt x="3976767" y="9624479"/>
                  <a:pt x="3969030" y="9609003"/>
                </a:cubicBezTo>
                <a:close/>
                <a:moveTo>
                  <a:pt x="3771740" y="9609003"/>
                </a:moveTo>
                <a:cubicBezTo>
                  <a:pt x="3779475" y="9624479"/>
                  <a:pt x="3789147" y="9643820"/>
                  <a:pt x="3800752" y="9667030"/>
                </a:cubicBezTo>
                <a:cubicBezTo>
                  <a:pt x="3812358" y="9690242"/>
                  <a:pt x="3814290" y="9701848"/>
                  <a:pt x="3806555" y="9701848"/>
                </a:cubicBezTo>
                <a:lnTo>
                  <a:pt x="3818161" y="9713452"/>
                </a:lnTo>
                <a:lnTo>
                  <a:pt x="3852976" y="9783084"/>
                </a:lnTo>
                <a:cubicBezTo>
                  <a:pt x="3852976" y="9783084"/>
                  <a:pt x="3849107" y="9783084"/>
                  <a:pt x="3841372" y="9783084"/>
                </a:cubicBezTo>
                <a:cubicBezTo>
                  <a:pt x="3841372" y="9783084"/>
                  <a:pt x="3837502" y="9777282"/>
                  <a:pt x="3829765" y="9765676"/>
                </a:cubicBezTo>
                <a:cubicBezTo>
                  <a:pt x="3822028" y="9754072"/>
                  <a:pt x="3818161" y="9748269"/>
                  <a:pt x="3818161" y="9748269"/>
                </a:cubicBezTo>
                <a:cubicBezTo>
                  <a:pt x="3818161" y="9740531"/>
                  <a:pt x="3818161" y="9736663"/>
                  <a:pt x="3818161" y="9736663"/>
                </a:cubicBezTo>
                <a:cubicBezTo>
                  <a:pt x="3818161" y="9728927"/>
                  <a:pt x="3818161" y="9725057"/>
                  <a:pt x="3818161" y="9725057"/>
                </a:cubicBezTo>
                <a:cubicBezTo>
                  <a:pt x="3810424" y="9732796"/>
                  <a:pt x="3806555" y="9732796"/>
                  <a:pt x="3806555" y="9725057"/>
                </a:cubicBezTo>
                <a:cubicBezTo>
                  <a:pt x="3806555" y="9725057"/>
                  <a:pt x="3806555" y="9721190"/>
                  <a:pt x="3806555" y="9713452"/>
                </a:cubicBezTo>
                <a:cubicBezTo>
                  <a:pt x="3798820" y="9713452"/>
                  <a:pt x="3794950" y="9711519"/>
                  <a:pt x="3794950" y="9707649"/>
                </a:cubicBezTo>
                <a:cubicBezTo>
                  <a:pt x="3794950" y="9703781"/>
                  <a:pt x="3791081" y="9694112"/>
                  <a:pt x="3783346" y="9678636"/>
                </a:cubicBezTo>
                <a:cubicBezTo>
                  <a:pt x="3775607" y="9663163"/>
                  <a:pt x="3771740" y="9651557"/>
                  <a:pt x="3771740" y="9643820"/>
                </a:cubicBezTo>
                <a:cubicBezTo>
                  <a:pt x="3771740" y="9636085"/>
                  <a:pt x="3767869" y="9632215"/>
                  <a:pt x="3760135" y="9632215"/>
                </a:cubicBezTo>
                <a:cubicBezTo>
                  <a:pt x="3760135" y="9624479"/>
                  <a:pt x="3760135" y="9620609"/>
                  <a:pt x="3760135" y="9620609"/>
                </a:cubicBezTo>
                <a:cubicBezTo>
                  <a:pt x="3767869" y="9612873"/>
                  <a:pt x="3771740" y="9609003"/>
                  <a:pt x="3771740" y="9609003"/>
                </a:cubicBezTo>
                <a:close/>
                <a:moveTo>
                  <a:pt x="5094749" y="9597400"/>
                </a:moveTo>
                <a:cubicBezTo>
                  <a:pt x="5102486" y="9597400"/>
                  <a:pt x="5106354" y="9599334"/>
                  <a:pt x="5106354" y="9603203"/>
                </a:cubicBezTo>
                <a:cubicBezTo>
                  <a:pt x="5106354" y="9607070"/>
                  <a:pt x="5106354" y="9609003"/>
                  <a:pt x="5106354" y="9609003"/>
                </a:cubicBezTo>
                <a:lnTo>
                  <a:pt x="5094749" y="9609003"/>
                </a:lnTo>
                <a:cubicBezTo>
                  <a:pt x="5087012" y="9601268"/>
                  <a:pt x="5087012" y="9597400"/>
                  <a:pt x="5094749" y="9597400"/>
                </a:cubicBezTo>
                <a:close/>
                <a:moveTo>
                  <a:pt x="3156657" y="9597400"/>
                </a:moveTo>
                <a:cubicBezTo>
                  <a:pt x="3156657" y="9597400"/>
                  <a:pt x="3156657" y="9601268"/>
                  <a:pt x="3156657" y="9609003"/>
                </a:cubicBezTo>
                <a:lnTo>
                  <a:pt x="3156657" y="9620609"/>
                </a:lnTo>
                <a:cubicBezTo>
                  <a:pt x="3164391" y="9612873"/>
                  <a:pt x="3168260" y="9612873"/>
                  <a:pt x="3168260" y="9620609"/>
                </a:cubicBezTo>
                <a:cubicBezTo>
                  <a:pt x="3175997" y="9636085"/>
                  <a:pt x="3179865" y="9636085"/>
                  <a:pt x="3179865" y="9620609"/>
                </a:cubicBezTo>
                <a:cubicBezTo>
                  <a:pt x="3179865" y="9612873"/>
                  <a:pt x="3175997" y="9609003"/>
                  <a:pt x="3168260" y="9609003"/>
                </a:cubicBezTo>
                <a:lnTo>
                  <a:pt x="3179865" y="9597400"/>
                </a:lnTo>
                <a:lnTo>
                  <a:pt x="3168260" y="9597400"/>
                </a:lnTo>
                <a:close/>
                <a:moveTo>
                  <a:pt x="5663409" y="9585793"/>
                </a:moveTo>
                <a:lnTo>
                  <a:pt x="5667074" y="9596789"/>
                </a:lnTo>
                <a:lnTo>
                  <a:pt x="5667762" y="9596675"/>
                </a:lnTo>
                <a:cubicBezTo>
                  <a:pt x="5670665" y="9595223"/>
                  <a:pt x="5669212" y="9591596"/>
                  <a:pt x="5663409" y="9585793"/>
                </a:cubicBezTo>
                <a:close/>
                <a:moveTo>
                  <a:pt x="5419698" y="9585793"/>
                </a:moveTo>
                <a:lnTo>
                  <a:pt x="5442908" y="9597400"/>
                </a:lnTo>
                <a:lnTo>
                  <a:pt x="5454514" y="9632215"/>
                </a:lnTo>
                <a:cubicBezTo>
                  <a:pt x="5446778" y="9624479"/>
                  <a:pt x="5439040" y="9620609"/>
                  <a:pt x="5431304" y="9620609"/>
                </a:cubicBezTo>
                <a:cubicBezTo>
                  <a:pt x="5423566" y="9605137"/>
                  <a:pt x="5419698" y="9593531"/>
                  <a:pt x="5419698" y="9585793"/>
                </a:cubicBezTo>
                <a:close/>
                <a:moveTo>
                  <a:pt x="3005785" y="9585793"/>
                </a:moveTo>
                <a:cubicBezTo>
                  <a:pt x="3013522" y="9585793"/>
                  <a:pt x="3017392" y="9589662"/>
                  <a:pt x="3017392" y="9597400"/>
                </a:cubicBezTo>
                <a:lnTo>
                  <a:pt x="3005785" y="9597400"/>
                </a:lnTo>
                <a:close/>
                <a:moveTo>
                  <a:pt x="4340400" y="9574188"/>
                </a:moveTo>
                <a:cubicBezTo>
                  <a:pt x="4348138" y="9581925"/>
                  <a:pt x="4352007" y="9589662"/>
                  <a:pt x="4352007" y="9597400"/>
                </a:cubicBezTo>
                <a:cubicBezTo>
                  <a:pt x="4352007" y="9605137"/>
                  <a:pt x="4355874" y="9610940"/>
                  <a:pt x="4363612" y="9614806"/>
                </a:cubicBezTo>
                <a:cubicBezTo>
                  <a:pt x="4371348" y="9618676"/>
                  <a:pt x="4375217" y="9622544"/>
                  <a:pt x="4375217" y="9626412"/>
                </a:cubicBezTo>
                <a:cubicBezTo>
                  <a:pt x="4375217" y="9630282"/>
                  <a:pt x="4379086" y="9636085"/>
                  <a:pt x="4386822" y="9643820"/>
                </a:cubicBezTo>
                <a:cubicBezTo>
                  <a:pt x="4394560" y="9651557"/>
                  <a:pt x="4394560" y="9655426"/>
                  <a:pt x="4386822" y="9655426"/>
                </a:cubicBezTo>
                <a:lnTo>
                  <a:pt x="4363612" y="9643820"/>
                </a:lnTo>
                <a:cubicBezTo>
                  <a:pt x="4355874" y="9628347"/>
                  <a:pt x="4348138" y="9612873"/>
                  <a:pt x="4340400" y="9597400"/>
                </a:cubicBezTo>
                <a:close/>
                <a:moveTo>
                  <a:pt x="4177925" y="9574188"/>
                </a:moveTo>
                <a:cubicBezTo>
                  <a:pt x="4177925" y="9574188"/>
                  <a:pt x="4179861" y="9578058"/>
                  <a:pt x="4183728" y="9585793"/>
                </a:cubicBezTo>
                <a:cubicBezTo>
                  <a:pt x="4187596" y="9593531"/>
                  <a:pt x="4187596" y="9597400"/>
                  <a:pt x="4183728" y="9597400"/>
                </a:cubicBezTo>
                <a:cubicBezTo>
                  <a:pt x="4179861" y="9597400"/>
                  <a:pt x="4177925" y="9593531"/>
                  <a:pt x="4177925" y="9585793"/>
                </a:cubicBezTo>
                <a:cubicBezTo>
                  <a:pt x="4177925" y="9578058"/>
                  <a:pt x="4177925" y="9574188"/>
                  <a:pt x="4177925" y="9574188"/>
                </a:cubicBezTo>
                <a:close/>
                <a:moveTo>
                  <a:pt x="5422599" y="9566934"/>
                </a:moveTo>
                <a:cubicBezTo>
                  <a:pt x="5424532" y="9567901"/>
                  <a:pt x="5427434" y="9570319"/>
                  <a:pt x="5431304" y="9574188"/>
                </a:cubicBezTo>
                <a:lnTo>
                  <a:pt x="5431304" y="9585793"/>
                </a:lnTo>
                <a:cubicBezTo>
                  <a:pt x="5423566" y="9585793"/>
                  <a:pt x="5419698" y="9585793"/>
                  <a:pt x="5419698" y="9585793"/>
                </a:cubicBezTo>
                <a:cubicBezTo>
                  <a:pt x="5419698" y="9578058"/>
                  <a:pt x="5419698" y="9572255"/>
                  <a:pt x="5419698" y="9568385"/>
                </a:cubicBezTo>
                <a:cubicBezTo>
                  <a:pt x="5419698" y="9566452"/>
                  <a:pt x="5420666" y="9565967"/>
                  <a:pt x="5422599" y="9566934"/>
                </a:cubicBezTo>
                <a:close/>
                <a:moveTo>
                  <a:pt x="5651805" y="9562584"/>
                </a:moveTo>
                <a:cubicBezTo>
                  <a:pt x="5651805" y="9562584"/>
                  <a:pt x="5649870" y="9564517"/>
                  <a:pt x="5646002" y="9568385"/>
                </a:cubicBezTo>
                <a:cubicBezTo>
                  <a:pt x="5642134" y="9572255"/>
                  <a:pt x="5640199" y="9574188"/>
                  <a:pt x="5640199" y="9574188"/>
                </a:cubicBezTo>
                <a:lnTo>
                  <a:pt x="5651805" y="9574188"/>
                </a:lnTo>
                <a:cubicBezTo>
                  <a:pt x="5659543" y="9574188"/>
                  <a:pt x="5663409" y="9570319"/>
                  <a:pt x="5663409" y="9562584"/>
                </a:cubicBezTo>
                <a:cubicBezTo>
                  <a:pt x="5663409" y="9562584"/>
                  <a:pt x="5659543" y="9562584"/>
                  <a:pt x="5651805" y="9562584"/>
                </a:cubicBezTo>
                <a:close/>
                <a:moveTo>
                  <a:pt x="4897458" y="9562584"/>
                </a:moveTo>
                <a:cubicBezTo>
                  <a:pt x="4912930" y="9585793"/>
                  <a:pt x="4920668" y="9597400"/>
                  <a:pt x="4920668" y="9597400"/>
                </a:cubicBezTo>
                <a:lnTo>
                  <a:pt x="4897458" y="9585793"/>
                </a:lnTo>
                <a:cubicBezTo>
                  <a:pt x="4897458" y="9578058"/>
                  <a:pt x="4897458" y="9574188"/>
                  <a:pt x="4897458" y="9574188"/>
                </a:cubicBezTo>
                <a:cubicBezTo>
                  <a:pt x="4897458" y="9574188"/>
                  <a:pt x="4897458" y="9570319"/>
                  <a:pt x="4897458" y="9562584"/>
                </a:cubicBezTo>
                <a:close/>
                <a:moveTo>
                  <a:pt x="3609264" y="9562584"/>
                </a:moveTo>
                <a:cubicBezTo>
                  <a:pt x="3609264" y="9570319"/>
                  <a:pt x="3613133" y="9574188"/>
                  <a:pt x="3620869" y="9574188"/>
                </a:cubicBezTo>
                <a:lnTo>
                  <a:pt x="3620869" y="9562584"/>
                </a:lnTo>
                <a:cubicBezTo>
                  <a:pt x="3613133" y="9562584"/>
                  <a:pt x="3609264" y="9562584"/>
                  <a:pt x="3609264" y="9562584"/>
                </a:cubicBezTo>
                <a:close/>
                <a:moveTo>
                  <a:pt x="3145050" y="9562584"/>
                </a:moveTo>
                <a:cubicBezTo>
                  <a:pt x="3137313" y="9570319"/>
                  <a:pt x="3137313" y="9576125"/>
                  <a:pt x="3145050" y="9579991"/>
                </a:cubicBezTo>
                <a:cubicBezTo>
                  <a:pt x="3152787" y="9583858"/>
                  <a:pt x="3158591" y="9585793"/>
                  <a:pt x="3162457" y="9585793"/>
                </a:cubicBezTo>
                <a:cubicBezTo>
                  <a:pt x="3166327" y="9585793"/>
                  <a:pt x="3168260" y="9585793"/>
                  <a:pt x="3168260" y="9585793"/>
                </a:cubicBezTo>
                <a:close/>
                <a:moveTo>
                  <a:pt x="5547356" y="9550977"/>
                </a:moveTo>
                <a:cubicBezTo>
                  <a:pt x="5547356" y="9558716"/>
                  <a:pt x="5547356" y="9562584"/>
                  <a:pt x="5547356" y="9562584"/>
                </a:cubicBezTo>
                <a:cubicBezTo>
                  <a:pt x="5547356" y="9554846"/>
                  <a:pt x="5551225" y="9550977"/>
                  <a:pt x="5558963" y="9550977"/>
                </a:cubicBezTo>
                <a:cubicBezTo>
                  <a:pt x="5558963" y="9550977"/>
                  <a:pt x="5555093" y="9550977"/>
                  <a:pt x="5547356" y="9550977"/>
                </a:cubicBezTo>
                <a:close/>
                <a:moveTo>
                  <a:pt x="5500935" y="9550977"/>
                </a:moveTo>
                <a:lnTo>
                  <a:pt x="5512541" y="9574188"/>
                </a:lnTo>
                <a:cubicBezTo>
                  <a:pt x="5504803" y="9574188"/>
                  <a:pt x="5500935" y="9570319"/>
                  <a:pt x="5500935" y="9562584"/>
                </a:cubicBezTo>
                <a:close/>
                <a:moveTo>
                  <a:pt x="4433243" y="9550977"/>
                </a:moveTo>
                <a:lnTo>
                  <a:pt x="4479665" y="9620609"/>
                </a:lnTo>
                <a:cubicBezTo>
                  <a:pt x="4487402" y="9643820"/>
                  <a:pt x="4495140" y="9659295"/>
                  <a:pt x="4502876" y="9667030"/>
                </a:cubicBezTo>
                <a:lnTo>
                  <a:pt x="4479665" y="9667030"/>
                </a:lnTo>
                <a:cubicBezTo>
                  <a:pt x="4479665" y="9659295"/>
                  <a:pt x="4479665" y="9651557"/>
                  <a:pt x="4479665" y="9643820"/>
                </a:cubicBezTo>
                <a:lnTo>
                  <a:pt x="4468061" y="9632215"/>
                </a:lnTo>
                <a:cubicBezTo>
                  <a:pt x="4460323" y="9624479"/>
                  <a:pt x="4456454" y="9616741"/>
                  <a:pt x="4456454" y="9609003"/>
                </a:cubicBezTo>
                <a:lnTo>
                  <a:pt x="4444849" y="9597400"/>
                </a:lnTo>
                <a:lnTo>
                  <a:pt x="4444849" y="9574188"/>
                </a:lnTo>
                <a:cubicBezTo>
                  <a:pt x="4444849" y="9574188"/>
                  <a:pt x="4442915" y="9572255"/>
                  <a:pt x="4439046" y="9568385"/>
                </a:cubicBezTo>
                <a:cubicBezTo>
                  <a:pt x="4435178" y="9564517"/>
                  <a:pt x="4433243" y="9558716"/>
                  <a:pt x="4433243" y="9550977"/>
                </a:cubicBezTo>
                <a:close/>
                <a:moveTo>
                  <a:pt x="4227248" y="9543724"/>
                </a:moveTo>
                <a:cubicBezTo>
                  <a:pt x="4225315" y="9544692"/>
                  <a:pt x="4224348" y="9547110"/>
                  <a:pt x="4224348" y="9550977"/>
                </a:cubicBezTo>
                <a:cubicBezTo>
                  <a:pt x="4224348" y="9550977"/>
                  <a:pt x="4226282" y="9556779"/>
                  <a:pt x="4230151" y="9568385"/>
                </a:cubicBezTo>
                <a:cubicBezTo>
                  <a:pt x="4234017" y="9579991"/>
                  <a:pt x="4239822" y="9589662"/>
                  <a:pt x="4247558" y="9597400"/>
                </a:cubicBezTo>
                <a:cubicBezTo>
                  <a:pt x="4263032" y="9612873"/>
                  <a:pt x="4270769" y="9624479"/>
                  <a:pt x="4270769" y="9632215"/>
                </a:cubicBezTo>
                <a:cubicBezTo>
                  <a:pt x="4270769" y="9670900"/>
                  <a:pt x="4282375" y="9690242"/>
                  <a:pt x="4305585" y="9690242"/>
                </a:cubicBezTo>
                <a:cubicBezTo>
                  <a:pt x="4305585" y="9690242"/>
                  <a:pt x="4305585" y="9686374"/>
                  <a:pt x="4305585" y="9678636"/>
                </a:cubicBezTo>
                <a:cubicBezTo>
                  <a:pt x="4305585" y="9670900"/>
                  <a:pt x="4305585" y="9663163"/>
                  <a:pt x="4305585" y="9655426"/>
                </a:cubicBezTo>
                <a:lnTo>
                  <a:pt x="4293979" y="9632215"/>
                </a:lnTo>
                <a:cubicBezTo>
                  <a:pt x="4293979" y="9632215"/>
                  <a:pt x="4290111" y="9630282"/>
                  <a:pt x="4282375" y="9626412"/>
                </a:cubicBezTo>
                <a:cubicBezTo>
                  <a:pt x="4274637" y="9622544"/>
                  <a:pt x="4270769" y="9616741"/>
                  <a:pt x="4270769" y="9609003"/>
                </a:cubicBezTo>
                <a:cubicBezTo>
                  <a:pt x="4270769" y="9601268"/>
                  <a:pt x="4266900" y="9597400"/>
                  <a:pt x="4259163" y="9597400"/>
                </a:cubicBezTo>
                <a:cubicBezTo>
                  <a:pt x="4259163" y="9597400"/>
                  <a:pt x="4259163" y="9593531"/>
                  <a:pt x="4259163" y="9585793"/>
                </a:cubicBezTo>
                <a:cubicBezTo>
                  <a:pt x="4259163" y="9578058"/>
                  <a:pt x="4257229" y="9574188"/>
                  <a:pt x="4253360" y="9574188"/>
                </a:cubicBezTo>
                <a:cubicBezTo>
                  <a:pt x="4249492" y="9574188"/>
                  <a:pt x="4247558" y="9570319"/>
                  <a:pt x="4247558" y="9562584"/>
                </a:cubicBezTo>
                <a:cubicBezTo>
                  <a:pt x="4247558" y="9554846"/>
                  <a:pt x="4243689" y="9549043"/>
                  <a:pt x="4235952" y="9545176"/>
                </a:cubicBezTo>
                <a:cubicBezTo>
                  <a:pt x="4232085" y="9543240"/>
                  <a:pt x="4229184" y="9542758"/>
                  <a:pt x="4227248" y="9543724"/>
                </a:cubicBezTo>
                <a:close/>
                <a:moveTo>
                  <a:pt x="5352242" y="9539373"/>
                </a:moveTo>
                <a:cubicBezTo>
                  <a:pt x="5350792" y="9541307"/>
                  <a:pt x="5350065" y="9545176"/>
                  <a:pt x="5350065" y="9550977"/>
                </a:cubicBezTo>
                <a:cubicBezTo>
                  <a:pt x="5350065" y="9550977"/>
                  <a:pt x="5357804" y="9560649"/>
                  <a:pt x="5373277" y="9579991"/>
                </a:cubicBezTo>
                <a:cubicBezTo>
                  <a:pt x="5388751" y="9599334"/>
                  <a:pt x="5396487" y="9609003"/>
                  <a:pt x="5396487" y="9609003"/>
                </a:cubicBezTo>
                <a:cubicBezTo>
                  <a:pt x="5396487" y="9609003"/>
                  <a:pt x="5392619" y="9597400"/>
                  <a:pt x="5384883" y="9574188"/>
                </a:cubicBezTo>
                <a:cubicBezTo>
                  <a:pt x="5367475" y="9545176"/>
                  <a:pt x="5356594" y="9533570"/>
                  <a:pt x="5352242" y="9539373"/>
                </a:cubicBezTo>
                <a:close/>
                <a:moveTo>
                  <a:pt x="5315250" y="9539373"/>
                </a:moveTo>
                <a:lnTo>
                  <a:pt x="5303645" y="9550977"/>
                </a:lnTo>
                <a:cubicBezTo>
                  <a:pt x="5303645" y="9550977"/>
                  <a:pt x="5305579" y="9554846"/>
                  <a:pt x="5309448" y="9562584"/>
                </a:cubicBezTo>
                <a:cubicBezTo>
                  <a:pt x="5313315" y="9570319"/>
                  <a:pt x="5315250" y="9574188"/>
                  <a:pt x="5315250" y="9574188"/>
                </a:cubicBezTo>
                <a:cubicBezTo>
                  <a:pt x="5330724" y="9589662"/>
                  <a:pt x="5342329" y="9605137"/>
                  <a:pt x="5350065" y="9620609"/>
                </a:cubicBezTo>
                <a:cubicBezTo>
                  <a:pt x="5365539" y="9667030"/>
                  <a:pt x="5381013" y="9690242"/>
                  <a:pt x="5396487" y="9690242"/>
                </a:cubicBezTo>
                <a:lnTo>
                  <a:pt x="5419698" y="9690242"/>
                </a:lnTo>
                <a:lnTo>
                  <a:pt x="5396487" y="9678636"/>
                </a:lnTo>
                <a:cubicBezTo>
                  <a:pt x="5388751" y="9670900"/>
                  <a:pt x="5384883" y="9663163"/>
                  <a:pt x="5384883" y="9655426"/>
                </a:cubicBezTo>
                <a:lnTo>
                  <a:pt x="5373277" y="9643820"/>
                </a:lnTo>
                <a:lnTo>
                  <a:pt x="5361672" y="9632215"/>
                </a:lnTo>
                <a:lnTo>
                  <a:pt x="5350065" y="9620609"/>
                </a:lnTo>
                <a:cubicBezTo>
                  <a:pt x="5350065" y="9605137"/>
                  <a:pt x="5348131" y="9597400"/>
                  <a:pt x="5344263" y="9597400"/>
                </a:cubicBezTo>
                <a:cubicBezTo>
                  <a:pt x="5340395" y="9597400"/>
                  <a:pt x="5342329" y="9593531"/>
                  <a:pt x="5350065" y="9585793"/>
                </a:cubicBezTo>
                <a:lnTo>
                  <a:pt x="5350065" y="9574188"/>
                </a:lnTo>
                <a:cubicBezTo>
                  <a:pt x="5342329" y="9574188"/>
                  <a:pt x="5336527" y="9574188"/>
                  <a:pt x="5332657" y="9574188"/>
                </a:cubicBezTo>
                <a:cubicBezTo>
                  <a:pt x="5328789" y="9574188"/>
                  <a:pt x="5326856" y="9570319"/>
                  <a:pt x="5326856" y="9562584"/>
                </a:cubicBezTo>
                <a:cubicBezTo>
                  <a:pt x="5326856" y="9562584"/>
                  <a:pt x="5326856" y="9560649"/>
                  <a:pt x="5326856" y="9556779"/>
                </a:cubicBezTo>
                <a:cubicBezTo>
                  <a:pt x="5326856" y="9552913"/>
                  <a:pt x="5322986" y="9547110"/>
                  <a:pt x="5315250" y="9539373"/>
                </a:cubicBezTo>
                <a:close/>
                <a:moveTo>
                  <a:pt x="4096689" y="9539373"/>
                </a:moveTo>
                <a:lnTo>
                  <a:pt x="4108295" y="9539373"/>
                </a:lnTo>
                <a:lnTo>
                  <a:pt x="4108295" y="9550977"/>
                </a:lnTo>
                <a:lnTo>
                  <a:pt x="4108295" y="9562584"/>
                </a:lnTo>
                <a:lnTo>
                  <a:pt x="4119898" y="9574188"/>
                </a:lnTo>
                <a:cubicBezTo>
                  <a:pt x="4119898" y="9581925"/>
                  <a:pt x="4123769" y="9589662"/>
                  <a:pt x="4131504" y="9597400"/>
                </a:cubicBezTo>
                <a:lnTo>
                  <a:pt x="4143110" y="9609003"/>
                </a:lnTo>
                <a:lnTo>
                  <a:pt x="4143110" y="9620609"/>
                </a:lnTo>
                <a:lnTo>
                  <a:pt x="4131504" y="9609003"/>
                </a:lnTo>
                <a:cubicBezTo>
                  <a:pt x="4123769" y="9593531"/>
                  <a:pt x="4119898" y="9583858"/>
                  <a:pt x="4119898" y="9579991"/>
                </a:cubicBezTo>
                <a:cubicBezTo>
                  <a:pt x="4119898" y="9576125"/>
                  <a:pt x="4112163" y="9566452"/>
                  <a:pt x="4096689" y="9550977"/>
                </a:cubicBezTo>
                <a:close/>
                <a:moveTo>
                  <a:pt x="5280434" y="9527766"/>
                </a:moveTo>
                <a:lnTo>
                  <a:pt x="5268829" y="9539373"/>
                </a:lnTo>
                <a:lnTo>
                  <a:pt x="5280434" y="9539373"/>
                </a:lnTo>
                <a:cubicBezTo>
                  <a:pt x="5280434" y="9531636"/>
                  <a:pt x="5280434" y="9527766"/>
                  <a:pt x="5280434" y="9527766"/>
                </a:cubicBezTo>
                <a:close/>
                <a:moveTo>
                  <a:pt x="4804615" y="9527766"/>
                </a:moveTo>
                <a:lnTo>
                  <a:pt x="4816221" y="9539373"/>
                </a:lnTo>
                <a:lnTo>
                  <a:pt x="4816221" y="9550977"/>
                </a:lnTo>
                <a:close/>
                <a:moveTo>
                  <a:pt x="4665352" y="9527766"/>
                </a:moveTo>
                <a:cubicBezTo>
                  <a:pt x="4665352" y="9527766"/>
                  <a:pt x="4665352" y="9529701"/>
                  <a:pt x="4665352" y="9533570"/>
                </a:cubicBezTo>
                <a:cubicBezTo>
                  <a:pt x="4665352" y="9537439"/>
                  <a:pt x="4669219" y="9539373"/>
                  <a:pt x="4676956" y="9539373"/>
                </a:cubicBezTo>
                <a:cubicBezTo>
                  <a:pt x="4676956" y="9539373"/>
                  <a:pt x="4676956" y="9537439"/>
                  <a:pt x="4676956" y="9533570"/>
                </a:cubicBezTo>
                <a:cubicBezTo>
                  <a:pt x="4676956" y="9529701"/>
                  <a:pt x="4673088" y="9527766"/>
                  <a:pt x="4665352" y="9527766"/>
                </a:cubicBezTo>
                <a:close/>
                <a:moveTo>
                  <a:pt x="5747548" y="9520514"/>
                </a:moveTo>
                <a:cubicBezTo>
                  <a:pt x="5745615" y="9519546"/>
                  <a:pt x="5744648" y="9520031"/>
                  <a:pt x="5744648" y="9521965"/>
                </a:cubicBezTo>
                <a:cubicBezTo>
                  <a:pt x="5744648" y="9525833"/>
                  <a:pt x="5744648" y="9531636"/>
                  <a:pt x="5744648" y="9539373"/>
                </a:cubicBezTo>
                <a:lnTo>
                  <a:pt x="5756253" y="9527766"/>
                </a:lnTo>
                <a:cubicBezTo>
                  <a:pt x="5752384" y="9523898"/>
                  <a:pt x="5749482" y="9521481"/>
                  <a:pt x="5747548" y="9520514"/>
                </a:cubicBezTo>
                <a:close/>
                <a:moveTo>
                  <a:pt x="5535751" y="9516162"/>
                </a:moveTo>
                <a:lnTo>
                  <a:pt x="5524145" y="9527766"/>
                </a:lnTo>
                <a:lnTo>
                  <a:pt x="5535751" y="9539373"/>
                </a:lnTo>
                <a:close/>
                <a:moveTo>
                  <a:pt x="5338460" y="9516162"/>
                </a:moveTo>
                <a:lnTo>
                  <a:pt x="5361672" y="9527766"/>
                </a:lnTo>
                <a:cubicBezTo>
                  <a:pt x="5353934" y="9520031"/>
                  <a:pt x="5348131" y="9516162"/>
                  <a:pt x="5344263" y="9516162"/>
                </a:cubicBezTo>
                <a:cubicBezTo>
                  <a:pt x="5340395" y="9516162"/>
                  <a:pt x="5338460" y="9516162"/>
                  <a:pt x="5338460" y="9516162"/>
                </a:cubicBezTo>
                <a:close/>
                <a:moveTo>
                  <a:pt x="5001905" y="9516162"/>
                </a:moveTo>
                <a:cubicBezTo>
                  <a:pt x="5009642" y="9516162"/>
                  <a:pt x="5013511" y="9516162"/>
                  <a:pt x="5013511" y="9516162"/>
                </a:cubicBezTo>
                <a:cubicBezTo>
                  <a:pt x="5013511" y="9516162"/>
                  <a:pt x="5013511" y="9520031"/>
                  <a:pt x="5013511" y="9527766"/>
                </a:cubicBezTo>
                <a:lnTo>
                  <a:pt x="5013511" y="9539373"/>
                </a:lnTo>
                <a:cubicBezTo>
                  <a:pt x="5013511" y="9554846"/>
                  <a:pt x="5017379" y="9562584"/>
                  <a:pt x="5025116" y="9562584"/>
                </a:cubicBezTo>
                <a:cubicBezTo>
                  <a:pt x="5017379" y="9562584"/>
                  <a:pt x="5009642" y="9554846"/>
                  <a:pt x="5001905" y="9539373"/>
                </a:cubicBezTo>
                <a:cubicBezTo>
                  <a:pt x="4994168" y="9523898"/>
                  <a:pt x="4994168" y="9516162"/>
                  <a:pt x="5001905" y="9516162"/>
                </a:cubicBezTo>
                <a:close/>
                <a:moveTo>
                  <a:pt x="4746588" y="9516162"/>
                </a:moveTo>
                <a:lnTo>
                  <a:pt x="4746588" y="9527766"/>
                </a:lnTo>
                <a:lnTo>
                  <a:pt x="4758194" y="9527766"/>
                </a:lnTo>
                <a:cubicBezTo>
                  <a:pt x="4750457" y="9520031"/>
                  <a:pt x="4746588" y="9516162"/>
                  <a:pt x="4746588" y="9516162"/>
                </a:cubicBezTo>
                <a:close/>
                <a:moveTo>
                  <a:pt x="2982574" y="9516162"/>
                </a:moveTo>
                <a:cubicBezTo>
                  <a:pt x="2982574" y="9523898"/>
                  <a:pt x="2982574" y="9527766"/>
                  <a:pt x="2982574" y="9527766"/>
                </a:cubicBezTo>
                <a:lnTo>
                  <a:pt x="2970970" y="9527766"/>
                </a:lnTo>
                <a:close/>
                <a:moveTo>
                  <a:pt x="5640199" y="9504557"/>
                </a:moveTo>
                <a:lnTo>
                  <a:pt x="5640199" y="9516162"/>
                </a:lnTo>
                <a:lnTo>
                  <a:pt x="5640199" y="9539373"/>
                </a:lnTo>
                <a:lnTo>
                  <a:pt x="5640199" y="9550977"/>
                </a:lnTo>
                <a:lnTo>
                  <a:pt x="5663409" y="9550977"/>
                </a:lnTo>
                <a:close/>
                <a:moveTo>
                  <a:pt x="4572508" y="9492950"/>
                </a:moveTo>
                <a:lnTo>
                  <a:pt x="4584114" y="9504557"/>
                </a:lnTo>
                <a:cubicBezTo>
                  <a:pt x="4599586" y="9520031"/>
                  <a:pt x="4605389" y="9529701"/>
                  <a:pt x="4601523" y="9533570"/>
                </a:cubicBezTo>
                <a:cubicBezTo>
                  <a:pt x="4597652" y="9537439"/>
                  <a:pt x="4599586" y="9539373"/>
                  <a:pt x="4607324" y="9539373"/>
                </a:cubicBezTo>
                <a:cubicBezTo>
                  <a:pt x="4615061" y="9539373"/>
                  <a:pt x="4620863" y="9543240"/>
                  <a:pt x="4624732" y="9550977"/>
                </a:cubicBezTo>
                <a:cubicBezTo>
                  <a:pt x="4628601" y="9558716"/>
                  <a:pt x="4630535" y="9566452"/>
                  <a:pt x="4630535" y="9574188"/>
                </a:cubicBezTo>
                <a:cubicBezTo>
                  <a:pt x="4630535" y="9589662"/>
                  <a:pt x="4634404" y="9599334"/>
                  <a:pt x="4642140" y="9603203"/>
                </a:cubicBezTo>
                <a:cubicBezTo>
                  <a:pt x="4649878" y="9607070"/>
                  <a:pt x="4653744" y="9612873"/>
                  <a:pt x="4653744" y="9620609"/>
                </a:cubicBezTo>
                <a:lnTo>
                  <a:pt x="4630535" y="9609003"/>
                </a:lnTo>
                <a:cubicBezTo>
                  <a:pt x="4630535" y="9601268"/>
                  <a:pt x="4628601" y="9593531"/>
                  <a:pt x="4624732" y="9585793"/>
                </a:cubicBezTo>
                <a:cubicBezTo>
                  <a:pt x="4620863" y="9578058"/>
                  <a:pt x="4618929" y="9574188"/>
                  <a:pt x="4618929" y="9574188"/>
                </a:cubicBezTo>
                <a:close/>
                <a:moveTo>
                  <a:pt x="3690501" y="9492950"/>
                </a:moveTo>
                <a:cubicBezTo>
                  <a:pt x="3698239" y="9492950"/>
                  <a:pt x="3702106" y="9496819"/>
                  <a:pt x="3702106" y="9504557"/>
                </a:cubicBezTo>
                <a:lnTo>
                  <a:pt x="3713713" y="9516162"/>
                </a:lnTo>
                <a:close/>
                <a:moveTo>
                  <a:pt x="5280434" y="9487147"/>
                </a:moveTo>
                <a:lnTo>
                  <a:pt x="5280434" y="9492950"/>
                </a:lnTo>
                <a:lnTo>
                  <a:pt x="5292038" y="9516162"/>
                </a:lnTo>
                <a:cubicBezTo>
                  <a:pt x="5292038" y="9531636"/>
                  <a:pt x="5295908" y="9535504"/>
                  <a:pt x="5303645" y="9527766"/>
                </a:cubicBezTo>
                <a:cubicBezTo>
                  <a:pt x="5311382" y="9520031"/>
                  <a:pt x="5307512" y="9512292"/>
                  <a:pt x="5292038" y="9504557"/>
                </a:cubicBezTo>
                <a:close/>
                <a:moveTo>
                  <a:pt x="5442908" y="9481347"/>
                </a:moveTo>
                <a:cubicBezTo>
                  <a:pt x="5442908" y="9481347"/>
                  <a:pt x="5444843" y="9483280"/>
                  <a:pt x="5448711" y="9487147"/>
                </a:cubicBezTo>
                <a:cubicBezTo>
                  <a:pt x="5452581" y="9491016"/>
                  <a:pt x="5454514" y="9496819"/>
                  <a:pt x="5454514" y="9504557"/>
                </a:cubicBezTo>
                <a:lnTo>
                  <a:pt x="5454514" y="9516162"/>
                </a:lnTo>
                <a:cubicBezTo>
                  <a:pt x="5431304" y="9492950"/>
                  <a:pt x="5427435" y="9481347"/>
                  <a:pt x="5442908" y="9481347"/>
                </a:cubicBezTo>
                <a:close/>
                <a:moveTo>
                  <a:pt x="5326856" y="9481347"/>
                </a:moveTo>
                <a:cubicBezTo>
                  <a:pt x="5319119" y="9481347"/>
                  <a:pt x="5315250" y="9485213"/>
                  <a:pt x="5315250" y="9492950"/>
                </a:cubicBezTo>
                <a:lnTo>
                  <a:pt x="5326856" y="9492950"/>
                </a:lnTo>
                <a:lnTo>
                  <a:pt x="5338460" y="9492950"/>
                </a:lnTo>
                <a:cubicBezTo>
                  <a:pt x="5338460" y="9492950"/>
                  <a:pt x="5336527" y="9491016"/>
                  <a:pt x="5332657" y="9487147"/>
                </a:cubicBezTo>
                <a:cubicBezTo>
                  <a:pt x="5328789" y="9483280"/>
                  <a:pt x="5326856" y="9481347"/>
                  <a:pt x="5326856" y="9481347"/>
                </a:cubicBezTo>
                <a:close/>
                <a:moveTo>
                  <a:pt x="4781404" y="9481347"/>
                </a:moveTo>
                <a:cubicBezTo>
                  <a:pt x="4781404" y="9489083"/>
                  <a:pt x="4781404" y="9492950"/>
                  <a:pt x="4781404" y="9492950"/>
                </a:cubicBezTo>
                <a:cubicBezTo>
                  <a:pt x="4781404" y="9492950"/>
                  <a:pt x="4777536" y="9492950"/>
                  <a:pt x="4769798" y="9492950"/>
                </a:cubicBezTo>
                <a:close/>
                <a:moveTo>
                  <a:pt x="4317190" y="9481347"/>
                </a:moveTo>
                <a:lnTo>
                  <a:pt x="4328796" y="9492950"/>
                </a:lnTo>
                <a:cubicBezTo>
                  <a:pt x="4328796" y="9492950"/>
                  <a:pt x="4326861" y="9492950"/>
                  <a:pt x="4322993" y="9492950"/>
                </a:cubicBezTo>
                <a:cubicBezTo>
                  <a:pt x="4319126" y="9492950"/>
                  <a:pt x="4317190" y="9489083"/>
                  <a:pt x="4317190" y="9481347"/>
                </a:cubicBezTo>
                <a:close/>
                <a:moveTo>
                  <a:pt x="2959365" y="9481347"/>
                </a:moveTo>
                <a:lnTo>
                  <a:pt x="2970970" y="9492950"/>
                </a:lnTo>
                <a:cubicBezTo>
                  <a:pt x="2970970" y="9500689"/>
                  <a:pt x="2970970" y="9506490"/>
                  <a:pt x="2970970" y="9510359"/>
                </a:cubicBezTo>
                <a:cubicBezTo>
                  <a:pt x="2970970" y="9514228"/>
                  <a:pt x="2970970" y="9516162"/>
                  <a:pt x="2970970" y="9516162"/>
                </a:cubicBezTo>
                <a:cubicBezTo>
                  <a:pt x="2970970" y="9516162"/>
                  <a:pt x="2969036" y="9514228"/>
                  <a:pt x="2965167" y="9510359"/>
                </a:cubicBezTo>
                <a:cubicBezTo>
                  <a:pt x="2961299" y="9506490"/>
                  <a:pt x="2959365" y="9500689"/>
                  <a:pt x="2959365" y="9492950"/>
                </a:cubicBezTo>
                <a:close/>
                <a:moveTo>
                  <a:pt x="4517383" y="9474092"/>
                </a:moveTo>
                <a:cubicBezTo>
                  <a:pt x="4519317" y="9475059"/>
                  <a:pt x="4522219" y="9477478"/>
                  <a:pt x="4526087" y="9481347"/>
                </a:cubicBezTo>
                <a:lnTo>
                  <a:pt x="4514480" y="9481347"/>
                </a:lnTo>
                <a:cubicBezTo>
                  <a:pt x="4514480" y="9481347"/>
                  <a:pt x="4514480" y="9479412"/>
                  <a:pt x="4514480" y="9475544"/>
                </a:cubicBezTo>
                <a:cubicBezTo>
                  <a:pt x="4514480" y="9473609"/>
                  <a:pt x="4515447" y="9473126"/>
                  <a:pt x="4517383" y="9474092"/>
                </a:cubicBezTo>
                <a:close/>
                <a:moveTo>
                  <a:pt x="5268829" y="9469741"/>
                </a:moveTo>
                <a:cubicBezTo>
                  <a:pt x="5268829" y="9473609"/>
                  <a:pt x="5269796" y="9476510"/>
                  <a:pt x="5271730" y="9478444"/>
                </a:cubicBezTo>
                <a:lnTo>
                  <a:pt x="5275460" y="9479688"/>
                </a:lnTo>
                <a:close/>
                <a:moveTo>
                  <a:pt x="4967089" y="9469741"/>
                </a:moveTo>
                <a:cubicBezTo>
                  <a:pt x="4967089" y="9477478"/>
                  <a:pt x="4970957" y="9481347"/>
                  <a:pt x="4978694" y="9481347"/>
                </a:cubicBezTo>
                <a:cubicBezTo>
                  <a:pt x="4978694" y="9496819"/>
                  <a:pt x="4974827" y="9500689"/>
                  <a:pt x="4967089" y="9492950"/>
                </a:cubicBezTo>
                <a:close/>
                <a:moveTo>
                  <a:pt x="3017392" y="9469741"/>
                </a:moveTo>
                <a:lnTo>
                  <a:pt x="3028997" y="9492950"/>
                </a:lnTo>
                <a:cubicBezTo>
                  <a:pt x="3036733" y="9500689"/>
                  <a:pt x="3040602" y="9508425"/>
                  <a:pt x="3040602" y="9516162"/>
                </a:cubicBezTo>
                <a:lnTo>
                  <a:pt x="3040602" y="9527766"/>
                </a:lnTo>
                <a:cubicBezTo>
                  <a:pt x="3048337" y="9527766"/>
                  <a:pt x="3052207" y="9529701"/>
                  <a:pt x="3052207" y="9533570"/>
                </a:cubicBezTo>
                <a:cubicBezTo>
                  <a:pt x="3052207" y="9537439"/>
                  <a:pt x="3054142" y="9539373"/>
                  <a:pt x="3058010" y="9539373"/>
                </a:cubicBezTo>
                <a:cubicBezTo>
                  <a:pt x="3061878" y="9539373"/>
                  <a:pt x="3059945" y="9533570"/>
                  <a:pt x="3052207" y="9521965"/>
                </a:cubicBezTo>
                <a:cubicBezTo>
                  <a:pt x="3044471" y="9510359"/>
                  <a:pt x="3040602" y="9500689"/>
                  <a:pt x="3040602" y="9492950"/>
                </a:cubicBezTo>
                <a:cubicBezTo>
                  <a:pt x="3040602" y="9485213"/>
                  <a:pt x="3032866" y="9477478"/>
                  <a:pt x="3017392" y="9469741"/>
                </a:cubicBezTo>
                <a:close/>
                <a:moveTo>
                  <a:pt x="5025116" y="9458135"/>
                </a:moveTo>
                <a:cubicBezTo>
                  <a:pt x="5025116" y="9458135"/>
                  <a:pt x="5027051" y="9462004"/>
                  <a:pt x="5030919" y="9469741"/>
                </a:cubicBezTo>
                <a:cubicBezTo>
                  <a:pt x="5034787" y="9477478"/>
                  <a:pt x="5036723" y="9485213"/>
                  <a:pt x="5036723" y="9492950"/>
                </a:cubicBezTo>
                <a:lnTo>
                  <a:pt x="5059932" y="9481347"/>
                </a:lnTo>
                <a:lnTo>
                  <a:pt x="5048328" y="9469741"/>
                </a:lnTo>
                <a:cubicBezTo>
                  <a:pt x="5048328" y="9469741"/>
                  <a:pt x="5044459" y="9465871"/>
                  <a:pt x="5036723" y="9458135"/>
                </a:cubicBezTo>
                <a:close/>
                <a:moveTo>
                  <a:pt x="4247558" y="9458135"/>
                </a:moveTo>
                <a:lnTo>
                  <a:pt x="4270769" y="9469741"/>
                </a:lnTo>
                <a:cubicBezTo>
                  <a:pt x="4263032" y="9462004"/>
                  <a:pt x="4259163" y="9458135"/>
                  <a:pt x="4259163" y="9458135"/>
                </a:cubicBezTo>
                <a:close/>
                <a:moveTo>
                  <a:pt x="5431304" y="9446530"/>
                </a:moveTo>
                <a:cubicBezTo>
                  <a:pt x="5431304" y="9446530"/>
                  <a:pt x="5431304" y="9450398"/>
                  <a:pt x="5431304" y="9458135"/>
                </a:cubicBezTo>
                <a:lnTo>
                  <a:pt x="5431304" y="9469741"/>
                </a:lnTo>
                <a:lnTo>
                  <a:pt x="5419698" y="9458135"/>
                </a:lnTo>
                <a:cubicBezTo>
                  <a:pt x="5419698" y="9450398"/>
                  <a:pt x="5423566" y="9446530"/>
                  <a:pt x="5431304" y="9446530"/>
                </a:cubicBezTo>
                <a:close/>
                <a:moveTo>
                  <a:pt x="3887791" y="9446530"/>
                </a:moveTo>
                <a:lnTo>
                  <a:pt x="3911003" y="9492950"/>
                </a:lnTo>
                <a:cubicBezTo>
                  <a:pt x="3911003" y="9492950"/>
                  <a:pt x="3907135" y="9489083"/>
                  <a:pt x="3899399" y="9481347"/>
                </a:cubicBezTo>
                <a:close/>
                <a:moveTo>
                  <a:pt x="5640199" y="9434923"/>
                </a:moveTo>
                <a:cubicBezTo>
                  <a:pt x="5640199" y="9434923"/>
                  <a:pt x="5640199" y="9438792"/>
                  <a:pt x="5640199" y="9446530"/>
                </a:cubicBezTo>
                <a:cubicBezTo>
                  <a:pt x="5640199" y="9446530"/>
                  <a:pt x="5638266" y="9444595"/>
                  <a:pt x="5634397" y="9440727"/>
                </a:cubicBezTo>
                <a:cubicBezTo>
                  <a:pt x="5630529" y="9436858"/>
                  <a:pt x="5632461" y="9434923"/>
                  <a:pt x="5640199" y="9434923"/>
                </a:cubicBezTo>
                <a:close/>
                <a:moveTo>
                  <a:pt x="5558963" y="9434923"/>
                </a:moveTo>
                <a:lnTo>
                  <a:pt x="5570568" y="9446530"/>
                </a:lnTo>
                <a:cubicBezTo>
                  <a:pt x="5570568" y="9446530"/>
                  <a:pt x="5570568" y="9442661"/>
                  <a:pt x="5570568" y="9434923"/>
                </a:cubicBezTo>
                <a:close/>
                <a:moveTo>
                  <a:pt x="4949682" y="9434923"/>
                </a:moveTo>
                <a:cubicBezTo>
                  <a:pt x="4953550" y="9434923"/>
                  <a:pt x="4955484" y="9436858"/>
                  <a:pt x="4955484" y="9440727"/>
                </a:cubicBezTo>
                <a:cubicBezTo>
                  <a:pt x="4955484" y="9444595"/>
                  <a:pt x="4955484" y="9446530"/>
                  <a:pt x="4955484" y="9446530"/>
                </a:cubicBezTo>
                <a:cubicBezTo>
                  <a:pt x="4963222" y="9446530"/>
                  <a:pt x="4967089" y="9450398"/>
                  <a:pt x="4967089" y="9458135"/>
                </a:cubicBezTo>
                <a:lnTo>
                  <a:pt x="4943879" y="9446530"/>
                </a:lnTo>
                <a:cubicBezTo>
                  <a:pt x="4943879" y="9438792"/>
                  <a:pt x="4945813" y="9434923"/>
                  <a:pt x="4949682" y="9434923"/>
                </a:cubicBezTo>
                <a:close/>
                <a:moveTo>
                  <a:pt x="2997082" y="9429123"/>
                </a:moveTo>
                <a:cubicBezTo>
                  <a:pt x="2995147" y="9429123"/>
                  <a:pt x="2994180" y="9431056"/>
                  <a:pt x="2994180" y="9434923"/>
                </a:cubicBezTo>
                <a:cubicBezTo>
                  <a:pt x="2994180" y="9442661"/>
                  <a:pt x="2998050" y="9446530"/>
                  <a:pt x="3005785" y="9446530"/>
                </a:cubicBezTo>
                <a:cubicBezTo>
                  <a:pt x="3005785" y="9438792"/>
                  <a:pt x="3005785" y="9434923"/>
                  <a:pt x="3005785" y="9434923"/>
                </a:cubicBezTo>
                <a:cubicBezTo>
                  <a:pt x="3001918" y="9431056"/>
                  <a:pt x="2999016" y="9429123"/>
                  <a:pt x="2997082" y="9429123"/>
                </a:cubicBezTo>
                <a:close/>
                <a:moveTo>
                  <a:pt x="4740786" y="9423320"/>
                </a:moveTo>
                <a:cubicBezTo>
                  <a:pt x="4744654" y="9423320"/>
                  <a:pt x="4750457" y="9427189"/>
                  <a:pt x="4758194" y="9434923"/>
                </a:cubicBezTo>
                <a:lnTo>
                  <a:pt x="4746588" y="9434923"/>
                </a:lnTo>
                <a:cubicBezTo>
                  <a:pt x="4738850" y="9427189"/>
                  <a:pt x="4736917" y="9423320"/>
                  <a:pt x="4740786" y="9423320"/>
                </a:cubicBezTo>
                <a:close/>
                <a:moveTo>
                  <a:pt x="3864582" y="9423320"/>
                </a:moveTo>
                <a:lnTo>
                  <a:pt x="3876187" y="9423320"/>
                </a:lnTo>
                <a:lnTo>
                  <a:pt x="3876187" y="9434923"/>
                </a:lnTo>
                <a:close/>
                <a:moveTo>
                  <a:pt x="2924547" y="9423320"/>
                </a:moveTo>
                <a:cubicBezTo>
                  <a:pt x="2924547" y="9423320"/>
                  <a:pt x="2926484" y="9427189"/>
                  <a:pt x="2930350" y="9434923"/>
                </a:cubicBezTo>
                <a:cubicBezTo>
                  <a:pt x="2934220" y="9442661"/>
                  <a:pt x="2938088" y="9448465"/>
                  <a:pt x="2941958" y="9452333"/>
                </a:cubicBezTo>
                <a:cubicBezTo>
                  <a:pt x="2945824" y="9456201"/>
                  <a:pt x="2947759" y="9462004"/>
                  <a:pt x="2947759" y="9469741"/>
                </a:cubicBezTo>
                <a:cubicBezTo>
                  <a:pt x="2940023" y="9462004"/>
                  <a:pt x="2936153" y="9456201"/>
                  <a:pt x="2936153" y="9452333"/>
                </a:cubicBezTo>
                <a:cubicBezTo>
                  <a:pt x="2936153" y="9448465"/>
                  <a:pt x="2936153" y="9446530"/>
                  <a:pt x="2936153" y="9446530"/>
                </a:cubicBezTo>
                <a:cubicBezTo>
                  <a:pt x="2936153" y="9446530"/>
                  <a:pt x="2934220" y="9446530"/>
                  <a:pt x="2930350" y="9446530"/>
                </a:cubicBezTo>
                <a:cubicBezTo>
                  <a:pt x="2926484" y="9446530"/>
                  <a:pt x="2924547" y="9442661"/>
                  <a:pt x="2924547" y="9434923"/>
                </a:cubicBezTo>
                <a:close/>
                <a:moveTo>
                  <a:pt x="4270769" y="9411714"/>
                </a:moveTo>
                <a:cubicBezTo>
                  <a:pt x="4278506" y="9411714"/>
                  <a:pt x="4286241" y="9415582"/>
                  <a:pt x="4293979" y="9423320"/>
                </a:cubicBezTo>
                <a:lnTo>
                  <a:pt x="4293979" y="9434923"/>
                </a:lnTo>
                <a:cubicBezTo>
                  <a:pt x="4286241" y="9434923"/>
                  <a:pt x="4282375" y="9431056"/>
                  <a:pt x="4282375" y="9423320"/>
                </a:cubicBezTo>
                <a:close/>
                <a:moveTo>
                  <a:pt x="4607324" y="9400108"/>
                </a:moveTo>
                <a:lnTo>
                  <a:pt x="4595720" y="9411714"/>
                </a:lnTo>
                <a:cubicBezTo>
                  <a:pt x="4603455" y="9419452"/>
                  <a:pt x="4611192" y="9431056"/>
                  <a:pt x="4618929" y="9446530"/>
                </a:cubicBezTo>
                <a:cubicBezTo>
                  <a:pt x="4626666" y="9454268"/>
                  <a:pt x="4632469" y="9460068"/>
                  <a:pt x="4636337" y="9463938"/>
                </a:cubicBezTo>
                <a:cubicBezTo>
                  <a:pt x="4640205" y="9467806"/>
                  <a:pt x="4642140" y="9469741"/>
                  <a:pt x="4642140" y="9469741"/>
                </a:cubicBezTo>
                <a:lnTo>
                  <a:pt x="4630535" y="9446530"/>
                </a:lnTo>
                <a:cubicBezTo>
                  <a:pt x="4622798" y="9438792"/>
                  <a:pt x="4618929" y="9432990"/>
                  <a:pt x="4618929" y="9429123"/>
                </a:cubicBezTo>
                <a:cubicBezTo>
                  <a:pt x="4618929" y="9425253"/>
                  <a:pt x="4615061" y="9415582"/>
                  <a:pt x="4607324" y="9400108"/>
                </a:cubicBezTo>
                <a:close/>
                <a:moveTo>
                  <a:pt x="3922608" y="9388503"/>
                </a:moveTo>
                <a:lnTo>
                  <a:pt x="3934213" y="9411714"/>
                </a:lnTo>
                <a:lnTo>
                  <a:pt x="3945818" y="9434923"/>
                </a:lnTo>
                <a:cubicBezTo>
                  <a:pt x="3953556" y="9458135"/>
                  <a:pt x="3957424" y="9473609"/>
                  <a:pt x="3957424" y="9481347"/>
                </a:cubicBezTo>
                <a:lnTo>
                  <a:pt x="4003845" y="9527766"/>
                </a:lnTo>
                <a:cubicBezTo>
                  <a:pt x="4003845" y="9512292"/>
                  <a:pt x="3999977" y="9504557"/>
                  <a:pt x="3992241" y="9504557"/>
                </a:cubicBezTo>
                <a:cubicBezTo>
                  <a:pt x="3992241" y="9489083"/>
                  <a:pt x="3988371" y="9479412"/>
                  <a:pt x="3980635" y="9475544"/>
                </a:cubicBezTo>
                <a:cubicBezTo>
                  <a:pt x="3972897" y="9471674"/>
                  <a:pt x="3969030" y="9465871"/>
                  <a:pt x="3969030" y="9458135"/>
                </a:cubicBezTo>
                <a:lnTo>
                  <a:pt x="3969030" y="9446530"/>
                </a:lnTo>
                <a:cubicBezTo>
                  <a:pt x="3961292" y="9446530"/>
                  <a:pt x="3957424" y="9446530"/>
                  <a:pt x="3957424" y="9446530"/>
                </a:cubicBezTo>
                <a:lnTo>
                  <a:pt x="3957424" y="9434923"/>
                </a:lnTo>
                <a:cubicBezTo>
                  <a:pt x="3957424" y="9434923"/>
                  <a:pt x="3957424" y="9431056"/>
                  <a:pt x="3957424" y="9423320"/>
                </a:cubicBezTo>
                <a:cubicBezTo>
                  <a:pt x="3957424" y="9415582"/>
                  <a:pt x="3953556" y="9411714"/>
                  <a:pt x="3945818" y="9411714"/>
                </a:cubicBezTo>
                <a:cubicBezTo>
                  <a:pt x="3941952" y="9411714"/>
                  <a:pt x="3939048" y="9411714"/>
                  <a:pt x="3937116" y="9411714"/>
                </a:cubicBezTo>
                <a:lnTo>
                  <a:pt x="3934213" y="9411714"/>
                </a:lnTo>
                <a:lnTo>
                  <a:pt x="3932763" y="9401559"/>
                </a:lnTo>
                <a:cubicBezTo>
                  <a:pt x="3931795" y="9398658"/>
                  <a:pt x="3930344" y="9396241"/>
                  <a:pt x="3928411" y="9394305"/>
                </a:cubicBezTo>
                <a:cubicBezTo>
                  <a:pt x="3924543" y="9390438"/>
                  <a:pt x="3922608" y="9388503"/>
                  <a:pt x="3922608" y="9388503"/>
                </a:cubicBezTo>
                <a:close/>
                <a:moveTo>
                  <a:pt x="3667291" y="9388503"/>
                </a:moveTo>
                <a:cubicBezTo>
                  <a:pt x="3667291" y="9388503"/>
                  <a:pt x="3671159" y="9392372"/>
                  <a:pt x="3678896" y="9400108"/>
                </a:cubicBezTo>
                <a:lnTo>
                  <a:pt x="3678896" y="9411714"/>
                </a:lnTo>
                <a:cubicBezTo>
                  <a:pt x="3678896" y="9411714"/>
                  <a:pt x="3675026" y="9407844"/>
                  <a:pt x="3667291" y="9400108"/>
                </a:cubicBezTo>
                <a:close/>
                <a:moveTo>
                  <a:pt x="4920668" y="9376897"/>
                </a:moveTo>
                <a:lnTo>
                  <a:pt x="4932274" y="9376897"/>
                </a:lnTo>
                <a:lnTo>
                  <a:pt x="4932274" y="9388503"/>
                </a:lnTo>
                <a:lnTo>
                  <a:pt x="4955484" y="9411714"/>
                </a:lnTo>
                <a:lnTo>
                  <a:pt x="4932274" y="9411714"/>
                </a:lnTo>
                <a:cubicBezTo>
                  <a:pt x="4924536" y="9411714"/>
                  <a:pt x="4922603" y="9409780"/>
                  <a:pt x="4926471" y="9405911"/>
                </a:cubicBezTo>
                <a:cubicBezTo>
                  <a:pt x="4930339" y="9402041"/>
                  <a:pt x="4928404" y="9400108"/>
                  <a:pt x="4920668" y="9400108"/>
                </a:cubicBezTo>
                <a:lnTo>
                  <a:pt x="4909062" y="9388503"/>
                </a:lnTo>
                <a:cubicBezTo>
                  <a:pt x="4916800" y="9388503"/>
                  <a:pt x="4920668" y="9388503"/>
                  <a:pt x="4920668" y="9388503"/>
                </a:cubicBezTo>
                <a:cubicBezTo>
                  <a:pt x="4920668" y="9388503"/>
                  <a:pt x="4920668" y="9384635"/>
                  <a:pt x="4920668" y="9376897"/>
                </a:cubicBezTo>
                <a:close/>
                <a:moveTo>
                  <a:pt x="2901338" y="9376897"/>
                </a:moveTo>
                <a:cubicBezTo>
                  <a:pt x="2909073" y="9376897"/>
                  <a:pt x="2912943" y="9380766"/>
                  <a:pt x="2912943" y="9388503"/>
                </a:cubicBezTo>
                <a:lnTo>
                  <a:pt x="2901338" y="9400108"/>
                </a:lnTo>
                <a:cubicBezTo>
                  <a:pt x="2893602" y="9384635"/>
                  <a:pt x="2893602" y="9376897"/>
                  <a:pt x="2901338" y="9376897"/>
                </a:cubicBezTo>
                <a:close/>
                <a:moveTo>
                  <a:pt x="4259163" y="9365293"/>
                </a:moveTo>
                <a:lnTo>
                  <a:pt x="4247558" y="9376897"/>
                </a:lnTo>
                <a:cubicBezTo>
                  <a:pt x="4239822" y="9376897"/>
                  <a:pt x="4239822" y="9374963"/>
                  <a:pt x="4247558" y="9371096"/>
                </a:cubicBezTo>
                <a:cubicBezTo>
                  <a:pt x="4255296" y="9367228"/>
                  <a:pt x="4259163" y="9365293"/>
                  <a:pt x="4259163" y="9365293"/>
                </a:cubicBezTo>
                <a:close/>
                <a:moveTo>
                  <a:pt x="5222407" y="9353687"/>
                </a:moveTo>
                <a:lnTo>
                  <a:pt x="5210802" y="9376897"/>
                </a:lnTo>
                <a:lnTo>
                  <a:pt x="5210802" y="9423320"/>
                </a:lnTo>
                <a:lnTo>
                  <a:pt x="5222407" y="9446530"/>
                </a:lnTo>
                <a:cubicBezTo>
                  <a:pt x="5222407" y="9438792"/>
                  <a:pt x="5222407" y="9431056"/>
                  <a:pt x="5222407" y="9423320"/>
                </a:cubicBezTo>
                <a:lnTo>
                  <a:pt x="5222407" y="9400108"/>
                </a:lnTo>
                <a:cubicBezTo>
                  <a:pt x="5230144" y="9407844"/>
                  <a:pt x="5234013" y="9411714"/>
                  <a:pt x="5234013" y="9411714"/>
                </a:cubicBezTo>
                <a:cubicBezTo>
                  <a:pt x="5241749" y="9411714"/>
                  <a:pt x="5245619" y="9415582"/>
                  <a:pt x="5245619" y="9423320"/>
                </a:cubicBezTo>
                <a:lnTo>
                  <a:pt x="5257223" y="9446530"/>
                </a:lnTo>
                <a:lnTo>
                  <a:pt x="5257223" y="9434923"/>
                </a:lnTo>
                <a:cubicBezTo>
                  <a:pt x="5257223" y="9427189"/>
                  <a:pt x="5251422" y="9419452"/>
                  <a:pt x="5239816" y="9411714"/>
                </a:cubicBezTo>
                <a:cubicBezTo>
                  <a:pt x="5228211" y="9403978"/>
                  <a:pt x="5226275" y="9396241"/>
                  <a:pt x="5234013" y="9388503"/>
                </a:cubicBezTo>
                <a:cubicBezTo>
                  <a:pt x="5234013" y="9388503"/>
                  <a:pt x="5232078" y="9386569"/>
                  <a:pt x="5228211" y="9382700"/>
                </a:cubicBezTo>
                <a:cubicBezTo>
                  <a:pt x="5224341" y="9378831"/>
                  <a:pt x="5222407" y="9373029"/>
                  <a:pt x="5222407" y="9365293"/>
                </a:cubicBezTo>
                <a:close/>
                <a:moveTo>
                  <a:pt x="5326391" y="9347188"/>
                </a:moveTo>
                <a:lnTo>
                  <a:pt x="5326856" y="9347884"/>
                </a:lnTo>
                <a:lnTo>
                  <a:pt x="5326723" y="9348279"/>
                </a:lnTo>
                <a:close/>
                <a:moveTo>
                  <a:pt x="4885852" y="9342081"/>
                </a:moveTo>
                <a:lnTo>
                  <a:pt x="4909062" y="9342081"/>
                </a:lnTo>
                <a:cubicBezTo>
                  <a:pt x="4916800" y="9349819"/>
                  <a:pt x="4920668" y="9355622"/>
                  <a:pt x="4920668" y="9359490"/>
                </a:cubicBezTo>
                <a:cubicBezTo>
                  <a:pt x="4920668" y="9363360"/>
                  <a:pt x="4916800" y="9365293"/>
                  <a:pt x="4909062" y="9365293"/>
                </a:cubicBezTo>
                <a:cubicBezTo>
                  <a:pt x="4901326" y="9365293"/>
                  <a:pt x="4897458" y="9361423"/>
                  <a:pt x="4897458" y="9353687"/>
                </a:cubicBezTo>
                <a:cubicBezTo>
                  <a:pt x="4897458" y="9353687"/>
                  <a:pt x="4893589" y="9349819"/>
                  <a:pt x="4885852" y="9342081"/>
                </a:cubicBezTo>
                <a:close/>
                <a:moveTo>
                  <a:pt x="2878128" y="9342081"/>
                </a:moveTo>
                <a:cubicBezTo>
                  <a:pt x="2878128" y="9349819"/>
                  <a:pt x="2881996" y="9353687"/>
                  <a:pt x="2889732" y="9353687"/>
                </a:cubicBezTo>
                <a:cubicBezTo>
                  <a:pt x="2881996" y="9353687"/>
                  <a:pt x="2878128" y="9353687"/>
                  <a:pt x="2878128" y="9353687"/>
                </a:cubicBezTo>
                <a:close/>
                <a:moveTo>
                  <a:pt x="4108295" y="9330477"/>
                </a:moveTo>
                <a:lnTo>
                  <a:pt x="4119898" y="9353687"/>
                </a:lnTo>
                <a:cubicBezTo>
                  <a:pt x="4135373" y="9392372"/>
                  <a:pt x="4145044" y="9409780"/>
                  <a:pt x="4148913" y="9405911"/>
                </a:cubicBezTo>
                <a:cubicBezTo>
                  <a:pt x="4152781" y="9402041"/>
                  <a:pt x="4152781" y="9398175"/>
                  <a:pt x="4148913" y="9394305"/>
                </a:cubicBezTo>
                <a:cubicBezTo>
                  <a:pt x="4145044" y="9390438"/>
                  <a:pt x="4139243" y="9384635"/>
                  <a:pt x="4131504" y="9376897"/>
                </a:cubicBezTo>
                <a:cubicBezTo>
                  <a:pt x="4123769" y="9353687"/>
                  <a:pt x="4116030" y="9338214"/>
                  <a:pt x="4108295" y="9330477"/>
                </a:cubicBezTo>
                <a:close/>
                <a:moveTo>
                  <a:pt x="5558963" y="9318871"/>
                </a:moveTo>
                <a:lnTo>
                  <a:pt x="5570568" y="9318871"/>
                </a:lnTo>
                <a:cubicBezTo>
                  <a:pt x="5578304" y="9326608"/>
                  <a:pt x="5582172" y="9330477"/>
                  <a:pt x="5582172" y="9330477"/>
                </a:cubicBezTo>
                <a:lnTo>
                  <a:pt x="5570568" y="9330477"/>
                </a:lnTo>
                <a:cubicBezTo>
                  <a:pt x="5562830" y="9330477"/>
                  <a:pt x="5558963" y="9326608"/>
                  <a:pt x="5558963" y="9318871"/>
                </a:cubicBezTo>
                <a:close/>
                <a:moveTo>
                  <a:pt x="5181789" y="9318871"/>
                </a:moveTo>
                <a:cubicBezTo>
                  <a:pt x="5177921" y="9318871"/>
                  <a:pt x="5177921" y="9322739"/>
                  <a:pt x="5181789" y="9330477"/>
                </a:cubicBezTo>
                <a:cubicBezTo>
                  <a:pt x="5185656" y="9338214"/>
                  <a:pt x="5191460" y="9342081"/>
                  <a:pt x="5199196" y="9342081"/>
                </a:cubicBezTo>
                <a:cubicBezTo>
                  <a:pt x="5199196" y="9334345"/>
                  <a:pt x="5197263" y="9328543"/>
                  <a:pt x="5193395" y="9324674"/>
                </a:cubicBezTo>
                <a:cubicBezTo>
                  <a:pt x="5189525" y="9320804"/>
                  <a:pt x="5185656" y="9318871"/>
                  <a:pt x="5181789" y="9318871"/>
                </a:cubicBezTo>
                <a:close/>
                <a:moveTo>
                  <a:pt x="4665352" y="9318871"/>
                </a:moveTo>
                <a:cubicBezTo>
                  <a:pt x="4665352" y="9326608"/>
                  <a:pt x="4665352" y="9330477"/>
                  <a:pt x="4665352" y="9330477"/>
                </a:cubicBezTo>
                <a:lnTo>
                  <a:pt x="4676956" y="9330477"/>
                </a:lnTo>
                <a:cubicBezTo>
                  <a:pt x="4676956" y="9322739"/>
                  <a:pt x="4673088" y="9318871"/>
                  <a:pt x="4665352" y="9318871"/>
                </a:cubicBezTo>
                <a:close/>
                <a:moveTo>
                  <a:pt x="4549297" y="9318871"/>
                </a:moveTo>
                <a:cubicBezTo>
                  <a:pt x="4549297" y="9318871"/>
                  <a:pt x="4549297" y="9322739"/>
                  <a:pt x="4549297" y="9330477"/>
                </a:cubicBezTo>
                <a:lnTo>
                  <a:pt x="4560903" y="9342081"/>
                </a:lnTo>
                <a:lnTo>
                  <a:pt x="4584114" y="9353687"/>
                </a:lnTo>
                <a:close/>
                <a:moveTo>
                  <a:pt x="4726279" y="9313069"/>
                </a:moveTo>
                <a:cubicBezTo>
                  <a:pt x="4728212" y="9313069"/>
                  <a:pt x="4731115" y="9315003"/>
                  <a:pt x="4734983" y="9318871"/>
                </a:cubicBezTo>
                <a:cubicBezTo>
                  <a:pt x="4734983" y="9318871"/>
                  <a:pt x="4733048" y="9318871"/>
                  <a:pt x="4729180" y="9318871"/>
                </a:cubicBezTo>
                <a:cubicBezTo>
                  <a:pt x="4725312" y="9318871"/>
                  <a:pt x="4723379" y="9318871"/>
                  <a:pt x="4723379" y="9318871"/>
                </a:cubicBezTo>
                <a:cubicBezTo>
                  <a:pt x="4723379" y="9315003"/>
                  <a:pt x="4724346" y="9313069"/>
                  <a:pt x="4726279" y="9313069"/>
                </a:cubicBezTo>
                <a:close/>
                <a:moveTo>
                  <a:pt x="3876187" y="9307266"/>
                </a:moveTo>
                <a:cubicBezTo>
                  <a:pt x="3868451" y="9307266"/>
                  <a:pt x="3866514" y="9309200"/>
                  <a:pt x="3870384" y="9313069"/>
                </a:cubicBezTo>
                <a:cubicBezTo>
                  <a:pt x="3874253" y="9316936"/>
                  <a:pt x="3876187" y="9318871"/>
                  <a:pt x="3876187" y="9318871"/>
                </a:cubicBezTo>
                <a:cubicBezTo>
                  <a:pt x="3876187" y="9311136"/>
                  <a:pt x="3876187" y="9307266"/>
                  <a:pt x="3876187" y="9307266"/>
                </a:cubicBezTo>
                <a:close/>
                <a:moveTo>
                  <a:pt x="2831706" y="9307266"/>
                </a:moveTo>
                <a:lnTo>
                  <a:pt x="2831706" y="9318871"/>
                </a:lnTo>
                <a:cubicBezTo>
                  <a:pt x="2831706" y="9318871"/>
                  <a:pt x="2827837" y="9318871"/>
                  <a:pt x="2820101" y="9318871"/>
                </a:cubicBezTo>
                <a:cubicBezTo>
                  <a:pt x="2827837" y="9311136"/>
                  <a:pt x="2831706" y="9307266"/>
                  <a:pt x="2831706" y="9307266"/>
                </a:cubicBezTo>
                <a:close/>
                <a:moveTo>
                  <a:pt x="2881028" y="9300012"/>
                </a:moveTo>
                <a:cubicBezTo>
                  <a:pt x="2882964" y="9300978"/>
                  <a:pt x="2885864" y="9303398"/>
                  <a:pt x="2889732" y="9307266"/>
                </a:cubicBezTo>
                <a:cubicBezTo>
                  <a:pt x="2881996" y="9307266"/>
                  <a:pt x="2878128" y="9305333"/>
                  <a:pt x="2878128" y="9301463"/>
                </a:cubicBezTo>
                <a:cubicBezTo>
                  <a:pt x="2878128" y="9299530"/>
                  <a:pt x="2879095" y="9299045"/>
                  <a:pt x="2881028" y="9300012"/>
                </a:cubicBezTo>
                <a:close/>
                <a:moveTo>
                  <a:pt x="5321053" y="9295660"/>
                </a:moveTo>
                <a:cubicBezTo>
                  <a:pt x="5324921" y="9295660"/>
                  <a:pt x="5326856" y="9299530"/>
                  <a:pt x="5326856" y="9307266"/>
                </a:cubicBezTo>
                <a:cubicBezTo>
                  <a:pt x="5319119" y="9307266"/>
                  <a:pt x="5315250" y="9305333"/>
                  <a:pt x="5315250" y="9301463"/>
                </a:cubicBezTo>
                <a:cubicBezTo>
                  <a:pt x="5315250" y="9297595"/>
                  <a:pt x="5317185" y="9295660"/>
                  <a:pt x="5321053" y="9295660"/>
                </a:cubicBezTo>
                <a:close/>
                <a:moveTo>
                  <a:pt x="4700167" y="9295660"/>
                </a:moveTo>
                <a:cubicBezTo>
                  <a:pt x="4715641" y="9311136"/>
                  <a:pt x="4719509" y="9318871"/>
                  <a:pt x="4711771" y="9318871"/>
                </a:cubicBezTo>
                <a:cubicBezTo>
                  <a:pt x="4704035" y="9318871"/>
                  <a:pt x="4700167" y="9316936"/>
                  <a:pt x="4700167" y="9313069"/>
                </a:cubicBezTo>
                <a:cubicBezTo>
                  <a:pt x="4700167" y="9309200"/>
                  <a:pt x="4700167" y="9303397"/>
                  <a:pt x="4700167" y="9295660"/>
                </a:cubicBezTo>
                <a:close/>
                <a:moveTo>
                  <a:pt x="5558963" y="9284054"/>
                </a:moveTo>
                <a:cubicBezTo>
                  <a:pt x="5558963" y="9284054"/>
                  <a:pt x="5560896" y="9285988"/>
                  <a:pt x="5564765" y="9289857"/>
                </a:cubicBezTo>
                <a:cubicBezTo>
                  <a:pt x="5568631" y="9293725"/>
                  <a:pt x="5570568" y="9299530"/>
                  <a:pt x="5570568" y="9307266"/>
                </a:cubicBezTo>
                <a:lnTo>
                  <a:pt x="5558963" y="9295660"/>
                </a:lnTo>
                <a:close/>
                <a:moveTo>
                  <a:pt x="5524145" y="9284054"/>
                </a:moveTo>
                <a:cubicBezTo>
                  <a:pt x="5531884" y="9284054"/>
                  <a:pt x="5535751" y="9287924"/>
                  <a:pt x="5535751" y="9295660"/>
                </a:cubicBezTo>
                <a:cubicBezTo>
                  <a:pt x="5543489" y="9295660"/>
                  <a:pt x="5547356" y="9299530"/>
                  <a:pt x="5547356" y="9307266"/>
                </a:cubicBezTo>
                <a:cubicBezTo>
                  <a:pt x="5547356" y="9322739"/>
                  <a:pt x="5551225" y="9334345"/>
                  <a:pt x="5558963" y="9342081"/>
                </a:cubicBezTo>
                <a:cubicBezTo>
                  <a:pt x="5566699" y="9349819"/>
                  <a:pt x="5572502" y="9353687"/>
                  <a:pt x="5576371" y="9353687"/>
                </a:cubicBezTo>
                <a:cubicBezTo>
                  <a:pt x="5580239" y="9353687"/>
                  <a:pt x="5586040" y="9357555"/>
                  <a:pt x="5593778" y="9365293"/>
                </a:cubicBezTo>
                <a:lnTo>
                  <a:pt x="5593778" y="9376897"/>
                </a:lnTo>
                <a:lnTo>
                  <a:pt x="5593778" y="9388503"/>
                </a:lnTo>
                <a:cubicBezTo>
                  <a:pt x="5593778" y="9388503"/>
                  <a:pt x="5586040" y="9388503"/>
                  <a:pt x="5570568" y="9388503"/>
                </a:cubicBezTo>
                <a:lnTo>
                  <a:pt x="5558963" y="9388503"/>
                </a:lnTo>
                <a:lnTo>
                  <a:pt x="5547356" y="9342081"/>
                </a:lnTo>
                <a:close/>
                <a:moveTo>
                  <a:pt x="5274631" y="9272451"/>
                </a:moveTo>
                <a:cubicBezTo>
                  <a:pt x="5270762" y="9272451"/>
                  <a:pt x="5268829" y="9276318"/>
                  <a:pt x="5268829" y="9284054"/>
                </a:cubicBezTo>
                <a:cubicBezTo>
                  <a:pt x="5268829" y="9291792"/>
                  <a:pt x="5268829" y="9295660"/>
                  <a:pt x="5268829" y="9295660"/>
                </a:cubicBezTo>
                <a:cubicBezTo>
                  <a:pt x="5268829" y="9295660"/>
                  <a:pt x="5270762" y="9291792"/>
                  <a:pt x="5274631" y="9284054"/>
                </a:cubicBezTo>
                <a:cubicBezTo>
                  <a:pt x="5278500" y="9276318"/>
                  <a:pt x="5278500" y="9272451"/>
                  <a:pt x="5274631" y="9272451"/>
                </a:cubicBezTo>
                <a:close/>
                <a:moveTo>
                  <a:pt x="3783346" y="9272451"/>
                </a:moveTo>
                <a:lnTo>
                  <a:pt x="3794950" y="9284054"/>
                </a:lnTo>
                <a:cubicBezTo>
                  <a:pt x="3802687" y="9299530"/>
                  <a:pt x="3806555" y="9309200"/>
                  <a:pt x="3806555" y="9313069"/>
                </a:cubicBezTo>
                <a:cubicBezTo>
                  <a:pt x="3806555" y="9316936"/>
                  <a:pt x="3808487" y="9318871"/>
                  <a:pt x="3812358" y="9318871"/>
                </a:cubicBezTo>
                <a:cubicBezTo>
                  <a:pt x="3816227" y="9318871"/>
                  <a:pt x="3820095" y="9322739"/>
                  <a:pt x="3823962" y="9330477"/>
                </a:cubicBezTo>
                <a:cubicBezTo>
                  <a:pt x="3827831" y="9338214"/>
                  <a:pt x="3833634" y="9349819"/>
                  <a:pt x="3841372" y="9365293"/>
                </a:cubicBezTo>
                <a:cubicBezTo>
                  <a:pt x="3841372" y="9373029"/>
                  <a:pt x="3843305" y="9380766"/>
                  <a:pt x="3847173" y="9388503"/>
                </a:cubicBezTo>
                <a:cubicBezTo>
                  <a:pt x="3851042" y="9396241"/>
                  <a:pt x="3852976" y="9400108"/>
                  <a:pt x="3852976" y="9400108"/>
                </a:cubicBezTo>
                <a:lnTo>
                  <a:pt x="3841372" y="9388503"/>
                </a:lnTo>
                <a:lnTo>
                  <a:pt x="3818161" y="9353687"/>
                </a:lnTo>
                <a:close/>
                <a:moveTo>
                  <a:pt x="5605383" y="9260844"/>
                </a:moveTo>
                <a:lnTo>
                  <a:pt x="5605383" y="9284054"/>
                </a:lnTo>
                <a:cubicBezTo>
                  <a:pt x="5636331" y="9345951"/>
                  <a:pt x="5655673" y="9376897"/>
                  <a:pt x="5663409" y="9376897"/>
                </a:cubicBezTo>
                <a:lnTo>
                  <a:pt x="5675017" y="9388503"/>
                </a:lnTo>
                <a:cubicBezTo>
                  <a:pt x="5675017" y="9388503"/>
                  <a:pt x="5675017" y="9392372"/>
                  <a:pt x="5675017" y="9400108"/>
                </a:cubicBezTo>
                <a:cubicBezTo>
                  <a:pt x="5682753" y="9400108"/>
                  <a:pt x="5686621" y="9396241"/>
                  <a:pt x="5686621" y="9388503"/>
                </a:cubicBezTo>
                <a:cubicBezTo>
                  <a:pt x="5686621" y="9388503"/>
                  <a:pt x="5678883" y="9376897"/>
                  <a:pt x="5663409" y="9353687"/>
                </a:cubicBezTo>
                <a:cubicBezTo>
                  <a:pt x="5647937" y="9330477"/>
                  <a:pt x="5636331" y="9315003"/>
                  <a:pt x="5628594" y="9307266"/>
                </a:cubicBezTo>
                <a:cubicBezTo>
                  <a:pt x="5628594" y="9299530"/>
                  <a:pt x="5620857" y="9284054"/>
                  <a:pt x="5605383" y="9260844"/>
                </a:cubicBezTo>
                <a:close/>
                <a:moveTo>
                  <a:pt x="5152775" y="9260844"/>
                </a:moveTo>
                <a:cubicBezTo>
                  <a:pt x="5152775" y="9268582"/>
                  <a:pt x="5154710" y="9272451"/>
                  <a:pt x="5158577" y="9272451"/>
                </a:cubicBezTo>
                <a:cubicBezTo>
                  <a:pt x="5162446" y="9272451"/>
                  <a:pt x="5164380" y="9270516"/>
                  <a:pt x="5164380" y="9266647"/>
                </a:cubicBezTo>
                <a:cubicBezTo>
                  <a:pt x="5164380" y="9262779"/>
                  <a:pt x="5160513" y="9260844"/>
                  <a:pt x="5152775" y="9260844"/>
                </a:cubicBezTo>
                <a:close/>
                <a:moveTo>
                  <a:pt x="4618929" y="9260844"/>
                </a:moveTo>
                <a:lnTo>
                  <a:pt x="4653744" y="9284054"/>
                </a:lnTo>
                <a:lnTo>
                  <a:pt x="4642140" y="9260844"/>
                </a:lnTo>
                <a:close/>
                <a:moveTo>
                  <a:pt x="4166321" y="9260844"/>
                </a:moveTo>
                <a:lnTo>
                  <a:pt x="4177925" y="9272451"/>
                </a:lnTo>
                <a:lnTo>
                  <a:pt x="4177925" y="9260844"/>
                </a:lnTo>
                <a:close/>
                <a:moveTo>
                  <a:pt x="4061872" y="9260844"/>
                </a:moveTo>
                <a:cubicBezTo>
                  <a:pt x="4061872" y="9284054"/>
                  <a:pt x="4069609" y="9295660"/>
                  <a:pt x="4085083" y="9295660"/>
                </a:cubicBezTo>
                <a:lnTo>
                  <a:pt x="4085083" y="9284054"/>
                </a:lnTo>
                <a:close/>
                <a:moveTo>
                  <a:pt x="3719516" y="9260844"/>
                </a:moveTo>
                <a:cubicBezTo>
                  <a:pt x="3723383" y="9260844"/>
                  <a:pt x="3725318" y="9260844"/>
                  <a:pt x="3725318" y="9260844"/>
                </a:cubicBezTo>
                <a:lnTo>
                  <a:pt x="3725318" y="9272451"/>
                </a:lnTo>
                <a:cubicBezTo>
                  <a:pt x="3717580" y="9264713"/>
                  <a:pt x="3715646" y="9260844"/>
                  <a:pt x="3719516" y="9260844"/>
                </a:cubicBezTo>
                <a:close/>
                <a:moveTo>
                  <a:pt x="2831706" y="9260844"/>
                </a:moveTo>
                <a:cubicBezTo>
                  <a:pt x="2839442" y="9260844"/>
                  <a:pt x="2847180" y="9268582"/>
                  <a:pt x="2854916" y="9284054"/>
                </a:cubicBezTo>
                <a:cubicBezTo>
                  <a:pt x="2862654" y="9299530"/>
                  <a:pt x="2866521" y="9311136"/>
                  <a:pt x="2866521" y="9318871"/>
                </a:cubicBezTo>
                <a:lnTo>
                  <a:pt x="2854916" y="9307266"/>
                </a:lnTo>
                <a:close/>
                <a:moveTo>
                  <a:pt x="5374934" y="9249239"/>
                </a:moveTo>
                <a:lnTo>
                  <a:pt x="5376178" y="9252139"/>
                </a:lnTo>
                <a:cubicBezTo>
                  <a:pt x="5378113" y="9254076"/>
                  <a:pt x="5381013" y="9253109"/>
                  <a:pt x="5384883" y="9249239"/>
                </a:cubicBezTo>
                <a:close/>
                <a:moveTo>
                  <a:pt x="4410034" y="9249239"/>
                </a:moveTo>
                <a:lnTo>
                  <a:pt x="4410034" y="9260844"/>
                </a:lnTo>
                <a:cubicBezTo>
                  <a:pt x="4417771" y="9268582"/>
                  <a:pt x="4417771" y="9272451"/>
                  <a:pt x="4410034" y="9272451"/>
                </a:cubicBezTo>
                <a:lnTo>
                  <a:pt x="4398427" y="9260844"/>
                </a:lnTo>
                <a:cubicBezTo>
                  <a:pt x="4398427" y="9253109"/>
                  <a:pt x="4402297" y="9249239"/>
                  <a:pt x="4410034" y="9249239"/>
                </a:cubicBezTo>
                <a:close/>
                <a:moveTo>
                  <a:pt x="3586054" y="9249239"/>
                </a:moveTo>
                <a:lnTo>
                  <a:pt x="3586054" y="9272451"/>
                </a:lnTo>
                <a:cubicBezTo>
                  <a:pt x="3593789" y="9280185"/>
                  <a:pt x="3599593" y="9287924"/>
                  <a:pt x="3603461" y="9295660"/>
                </a:cubicBezTo>
                <a:cubicBezTo>
                  <a:pt x="3607330" y="9303397"/>
                  <a:pt x="3609264" y="9305333"/>
                  <a:pt x="3609264" y="9301463"/>
                </a:cubicBezTo>
                <a:cubicBezTo>
                  <a:pt x="3609264" y="9297595"/>
                  <a:pt x="3609264" y="9295660"/>
                  <a:pt x="3609264" y="9295660"/>
                </a:cubicBezTo>
                <a:cubicBezTo>
                  <a:pt x="3609264" y="9295660"/>
                  <a:pt x="3609264" y="9291792"/>
                  <a:pt x="3609264" y="9284054"/>
                </a:cubicBezTo>
                <a:cubicBezTo>
                  <a:pt x="3601529" y="9276318"/>
                  <a:pt x="3595724" y="9268582"/>
                  <a:pt x="3591856" y="9260844"/>
                </a:cubicBezTo>
                <a:cubicBezTo>
                  <a:pt x="3587987" y="9253109"/>
                  <a:pt x="3586054" y="9249239"/>
                  <a:pt x="3586054" y="9249239"/>
                </a:cubicBezTo>
                <a:close/>
                <a:moveTo>
                  <a:pt x="2796889" y="9249239"/>
                </a:moveTo>
                <a:cubicBezTo>
                  <a:pt x="2804627" y="9249239"/>
                  <a:pt x="2808494" y="9249239"/>
                  <a:pt x="2808494" y="9249239"/>
                </a:cubicBezTo>
                <a:lnTo>
                  <a:pt x="2796889" y="9260844"/>
                </a:lnTo>
                <a:cubicBezTo>
                  <a:pt x="2796889" y="9253109"/>
                  <a:pt x="2796889" y="9249239"/>
                  <a:pt x="2796889" y="9249239"/>
                </a:cubicBezTo>
                <a:close/>
                <a:moveTo>
                  <a:pt x="5523795" y="9242910"/>
                </a:moveTo>
                <a:lnTo>
                  <a:pt x="5524145" y="9243436"/>
                </a:lnTo>
                <a:cubicBezTo>
                  <a:pt x="5524145" y="9247306"/>
                  <a:pt x="5524145" y="9249239"/>
                  <a:pt x="5524145" y="9249239"/>
                </a:cubicBezTo>
                <a:close/>
                <a:moveTo>
                  <a:pt x="4201136" y="9237633"/>
                </a:moveTo>
                <a:lnTo>
                  <a:pt x="4212743" y="9249239"/>
                </a:lnTo>
                <a:lnTo>
                  <a:pt x="4212743" y="9260844"/>
                </a:lnTo>
                <a:cubicBezTo>
                  <a:pt x="4205005" y="9253109"/>
                  <a:pt x="4201136" y="9245370"/>
                  <a:pt x="4201136" y="9237633"/>
                </a:cubicBezTo>
                <a:close/>
                <a:moveTo>
                  <a:pt x="3969030" y="9237633"/>
                </a:moveTo>
                <a:lnTo>
                  <a:pt x="3980635" y="9260844"/>
                </a:lnTo>
                <a:lnTo>
                  <a:pt x="3980635" y="9249239"/>
                </a:lnTo>
                <a:cubicBezTo>
                  <a:pt x="3972897" y="9241503"/>
                  <a:pt x="3969030" y="9237633"/>
                  <a:pt x="3969030" y="9237633"/>
                </a:cubicBezTo>
                <a:close/>
                <a:moveTo>
                  <a:pt x="3934213" y="9237633"/>
                </a:moveTo>
                <a:cubicBezTo>
                  <a:pt x="3934213" y="9245370"/>
                  <a:pt x="3936147" y="9249239"/>
                  <a:pt x="3940017" y="9249239"/>
                </a:cubicBezTo>
                <a:cubicBezTo>
                  <a:pt x="3943885" y="9249239"/>
                  <a:pt x="3945818" y="9247306"/>
                  <a:pt x="3945818" y="9243436"/>
                </a:cubicBezTo>
                <a:cubicBezTo>
                  <a:pt x="3945818" y="9239568"/>
                  <a:pt x="3941952" y="9237633"/>
                  <a:pt x="3934213" y="9237633"/>
                </a:cubicBezTo>
                <a:close/>
                <a:moveTo>
                  <a:pt x="2820101" y="9237633"/>
                </a:moveTo>
                <a:lnTo>
                  <a:pt x="2831706" y="9249239"/>
                </a:lnTo>
                <a:cubicBezTo>
                  <a:pt x="2823968" y="9249239"/>
                  <a:pt x="2820101" y="9249239"/>
                  <a:pt x="2820101" y="9249239"/>
                </a:cubicBezTo>
                <a:close/>
                <a:moveTo>
                  <a:pt x="4676956" y="9214424"/>
                </a:moveTo>
                <a:lnTo>
                  <a:pt x="4688561" y="9226027"/>
                </a:lnTo>
                <a:cubicBezTo>
                  <a:pt x="4696297" y="9233765"/>
                  <a:pt x="4700167" y="9239568"/>
                  <a:pt x="4700167" y="9243436"/>
                </a:cubicBezTo>
                <a:cubicBezTo>
                  <a:pt x="4700167" y="9247306"/>
                  <a:pt x="4700167" y="9249239"/>
                  <a:pt x="4700167" y="9249239"/>
                </a:cubicBezTo>
                <a:lnTo>
                  <a:pt x="4688561" y="9237633"/>
                </a:lnTo>
                <a:close/>
                <a:moveTo>
                  <a:pt x="4671153" y="9191213"/>
                </a:moveTo>
                <a:cubicBezTo>
                  <a:pt x="4675022" y="9191213"/>
                  <a:pt x="4676956" y="9195082"/>
                  <a:pt x="4676956" y="9202817"/>
                </a:cubicBezTo>
                <a:cubicBezTo>
                  <a:pt x="4676956" y="9210555"/>
                  <a:pt x="4676956" y="9214424"/>
                  <a:pt x="4676956" y="9214424"/>
                </a:cubicBezTo>
                <a:cubicBezTo>
                  <a:pt x="4676956" y="9214424"/>
                  <a:pt x="4675022" y="9210555"/>
                  <a:pt x="4671153" y="9202817"/>
                </a:cubicBezTo>
                <a:cubicBezTo>
                  <a:pt x="4667285" y="9195082"/>
                  <a:pt x="4667285" y="9191213"/>
                  <a:pt x="4671153" y="9191213"/>
                </a:cubicBezTo>
                <a:close/>
                <a:moveTo>
                  <a:pt x="4584114" y="9191213"/>
                </a:moveTo>
                <a:cubicBezTo>
                  <a:pt x="4591851" y="9198949"/>
                  <a:pt x="4595720" y="9200884"/>
                  <a:pt x="4595720" y="9197015"/>
                </a:cubicBezTo>
                <a:cubicBezTo>
                  <a:pt x="4595720" y="9193146"/>
                  <a:pt x="4595720" y="9191213"/>
                  <a:pt x="4595720" y="9191213"/>
                </a:cubicBezTo>
                <a:close/>
                <a:moveTo>
                  <a:pt x="4375217" y="9191213"/>
                </a:moveTo>
                <a:cubicBezTo>
                  <a:pt x="4382953" y="9191213"/>
                  <a:pt x="4386822" y="9191213"/>
                  <a:pt x="4386822" y="9191213"/>
                </a:cubicBezTo>
                <a:cubicBezTo>
                  <a:pt x="4386822" y="9191213"/>
                  <a:pt x="4386822" y="9195082"/>
                  <a:pt x="4386822" y="9202817"/>
                </a:cubicBezTo>
                <a:cubicBezTo>
                  <a:pt x="4386822" y="9210555"/>
                  <a:pt x="4386822" y="9214424"/>
                  <a:pt x="4386822" y="9214424"/>
                </a:cubicBezTo>
                <a:cubicBezTo>
                  <a:pt x="4386822" y="9214424"/>
                  <a:pt x="4382953" y="9210555"/>
                  <a:pt x="4375217" y="9202817"/>
                </a:cubicBezTo>
                <a:cubicBezTo>
                  <a:pt x="4367480" y="9195082"/>
                  <a:pt x="4367480" y="9191213"/>
                  <a:pt x="4375217" y="9191213"/>
                </a:cubicBezTo>
                <a:close/>
                <a:moveTo>
                  <a:pt x="4143110" y="9191213"/>
                </a:moveTo>
                <a:lnTo>
                  <a:pt x="4143110" y="9214424"/>
                </a:lnTo>
                <a:cubicBezTo>
                  <a:pt x="4158584" y="9229897"/>
                  <a:pt x="4166321" y="9233765"/>
                  <a:pt x="4166321" y="9226027"/>
                </a:cubicBezTo>
                <a:cubicBezTo>
                  <a:pt x="4166321" y="9202817"/>
                  <a:pt x="4158584" y="9191213"/>
                  <a:pt x="4143110" y="9191213"/>
                </a:cubicBezTo>
                <a:close/>
                <a:moveTo>
                  <a:pt x="3980635" y="9191213"/>
                </a:moveTo>
                <a:lnTo>
                  <a:pt x="4050268" y="9353687"/>
                </a:lnTo>
                <a:lnTo>
                  <a:pt x="4073478" y="9388503"/>
                </a:lnTo>
                <a:cubicBezTo>
                  <a:pt x="4081215" y="9388503"/>
                  <a:pt x="4081215" y="9380766"/>
                  <a:pt x="4073478" y="9365293"/>
                </a:cubicBezTo>
                <a:cubicBezTo>
                  <a:pt x="4065742" y="9357555"/>
                  <a:pt x="4065742" y="9353687"/>
                  <a:pt x="4073478" y="9353687"/>
                </a:cubicBezTo>
                <a:lnTo>
                  <a:pt x="4073478" y="9342081"/>
                </a:lnTo>
                <a:cubicBezTo>
                  <a:pt x="4073478" y="9334345"/>
                  <a:pt x="4069609" y="9330477"/>
                  <a:pt x="4061872" y="9330477"/>
                </a:cubicBezTo>
                <a:cubicBezTo>
                  <a:pt x="4054135" y="9330477"/>
                  <a:pt x="4050268" y="9326608"/>
                  <a:pt x="4050268" y="9318871"/>
                </a:cubicBezTo>
                <a:cubicBezTo>
                  <a:pt x="4050268" y="9318871"/>
                  <a:pt x="4048334" y="9316936"/>
                  <a:pt x="4044465" y="9313069"/>
                </a:cubicBezTo>
                <a:cubicBezTo>
                  <a:pt x="4040596" y="9309200"/>
                  <a:pt x="4036726" y="9305333"/>
                  <a:pt x="4032860" y="9301463"/>
                </a:cubicBezTo>
                <a:cubicBezTo>
                  <a:pt x="4028991" y="9297595"/>
                  <a:pt x="4027057" y="9293725"/>
                  <a:pt x="4027057" y="9289857"/>
                </a:cubicBezTo>
                <a:cubicBezTo>
                  <a:pt x="4027057" y="9285988"/>
                  <a:pt x="4027057" y="9284054"/>
                  <a:pt x="4027057" y="9284054"/>
                </a:cubicBezTo>
                <a:lnTo>
                  <a:pt x="4015451" y="9260844"/>
                </a:lnTo>
                <a:cubicBezTo>
                  <a:pt x="4007714" y="9253109"/>
                  <a:pt x="4003845" y="9247306"/>
                  <a:pt x="4003845" y="9243436"/>
                </a:cubicBezTo>
                <a:cubicBezTo>
                  <a:pt x="4003845" y="9239568"/>
                  <a:pt x="4003845" y="9233765"/>
                  <a:pt x="4003845" y="9226027"/>
                </a:cubicBezTo>
                <a:close/>
                <a:moveTo>
                  <a:pt x="2854916" y="9191213"/>
                </a:moveTo>
                <a:lnTo>
                  <a:pt x="2866521" y="9214424"/>
                </a:lnTo>
                <a:cubicBezTo>
                  <a:pt x="2866521" y="9214424"/>
                  <a:pt x="2870390" y="9220225"/>
                  <a:pt x="2878128" y="9231830"/>
                </a:cubicBezTo>
                <a:cubicBezTo>
                  <a:pt x="2885864" y="9243436"/>
                  <a:pt x="2889732" y="9253109"/>
                  <a:pt x="2889732" y="9260844"/>
                </a:cubicBezTo>
                <a:cubicBezTo>
                  <a:pt x="2905207" y="9276318"/>
                  <a:pt x="2912943" y="9284054"/>
                  <a:pt x="2912943" y="9284054"/>
                </a:cubicBezTo>
                <a:lnTo>
                  <a:pt x="2924547" y="9307263"/>
                </a:lnTo>
                <a:lnTo>
                  <a:pt x="2924547" y="9307266"/>
                </a:lnTo>
                <a:lnTo>
                  <a:pt x="2924549" y="9307266"/>
                </a:lnTo>
                <a:lnTo>
                  <a:pt x="2930350" y="9318871"/>
                </a:lnTo>
                <a:cubicBezTo>
                  <a:pt x="2941958" y="9334345"/>
                  <a:pt x="2947759" y="9340148"/>
                  <a:pt x="2947759" y="9336278"/>
                </a:cubicBezTo>
                <a:cubicBezTo>
                  <a:pt x="2947759" y="9332411"/>
                  <a:pt x="2945824" y="9328543"/>
                  <a:pt x="2941958" y="9324674"/>
                </a:cubicBezTo>
                <a:cubicBezTo>
                  <a:pt x="2938088" y="9320804"/>
                  <a:pt x="2936153" y="9315003"/>
                  <a:pt x="2936153" y="9307266"/>
                </a:cubicBezTo>
                <a:lnTo>
                  <a:pt x="2924549" y="9307266"/>
                </a:lnTo>
                <a:lnTo>
                  <a:pt x="2924547" y="9307263"/>
                </a:lnTo>
                <a:lnTo>
                  <a:pt x="2924547" y="9295660"/>
                </a:lnTo>
                <a:lnTo>
                  <a:pt x="2901338" y="9237633"/>
                </a:lnTo>
                <a:cubicBezTo>
                  <a:pt x="2893602" y="9237633"/>
                  <a:pt x="2889732" y="9237633"/>
                  <a:pt x="2889732" y="9237633"/>
                </a:cubicBezTo>
                <a:cubicBezTo>
                  <a:pt x="2889732" y="9237633"/>
                  <a:pt x="2889732" y="9233765"/>
                  <a:pt x="2889732" y="9226027"/>
                </a:cubicBezTo>
                <a:lnTo>
                  <a:pt x="2878128" y="9202817"/>
                </a:lnTo>
                <a:close/>
                <a:moveTo>
                  <a:pt x="4714675" y="9185410"/>
                </a:moveTo>
                <a:cubicBezTo>
                  <a:pt x="4712738" y="9185410"/>
                  <a:pt x="4711771" y="9187346"/>
                  <a:pt x="4711771" y="9191213"/>
                </a:cubicBezTo>
                <a:cubicBezTo>
                  <a:pt x="4711771" y="9198949"/>
                  <a:pt x="4715641" y="9202817"/>
                  <a:pt x="4723379" y="9202817"/>
                </a:cubicBezTo>
                <a:cubicBezTo>
                  <a:pt x="4731115" y="9218291"/>
                  <a:pt x="4734983" y="9226027"/>
                  <a:pt x="4734983" y="9226027"/>
                </a:cubicBezTo>
                <a:cubicBezTo>
                  <a:pt x="4734983" y="9233765"/>
                  <a:pt x="4736917" y="9239568"/>
                  <a:pt x="4740786" y="9243436"/>
                </a:cubicBezTo>
                <a:cubicBezTo>
                  <a:pt x="4744654" y="9247306"/>
                  <a:pt x="4750457" y="9249239"/>
                  <a:pt x="4758194" y="9249239"/>
                </a:cubicBezTo>
                <a:cubicBezTo>
                  <a:pt x="4758194" y="9249239"/>
                  <a:pt x="4754324" y="9241503"/>
                  <a:pt x="4746588" y="9226027"/>
                </a:cubicBezTo>
                <a:cubicBezTo>
                  <a:pt x="4738850" y="9210555"/>
                  <a:pt x="4731115" y="9198949"/>
                  <a:pt x="4723379" y="9191213"/>
                </a:cubicBezTo>
                <a:cubicBezTo>
                  <a:pt x="4719509" y="9187346"/>
                  <a:pt x="4716608" y="9185410"/>
                  <a:pt x="4714675" y="9185410"/>
                </a:cubicBezTo>
                <a:close/>
                <a:moveTo>
                  <a:pt x="5280434" y="9179607"/>
                </a:moveTo>
                <a:lnTo>
                  <a:pt x="5315250" y="9249239"/>
                </a:lnTo>
                <a:cubicBezTo>
                  <a:pt x="5315250" y="9249239"/>
                  <a:pt x="5315250" y="9245370"/>
                  <a:pt x="5315250" y="9237633"/>
                </a:cubicBezTo>
                <a:lnTo>
                  <a:pt x="5315250" y="9214424"/>
                </a:lnTo>
                <a:lnTo>
                  <a:pt x="5315250" y="9202817"/>
                </a:lnTo>
                <a:lnTo>
                  <a:pt x="5303645" y="9202817"/>
                </a:lnTo>
                <a:close/>
                <a:moveTo>
                  <a:pt x="3806555" y="9179607"/>
                </a:moveTo>
                <a:lnTo>
                  <a:pt x="3806555" y="9191213"/>
                </a:lnTo>
                <a:cubicBezTo>
                  <a:pt x="3806555" y="9198949"/>
                  <a:pt x="3808487" y="9204752"/>
                  <a:pt x="3812358" y="9208620"/>
                </a:cubicBezTo>
                <a:cubicBezTo>
                  <a:pt x="3816227" y="9212490"/>
                  <a:pt x="3818161" y="9218291"/>
                  <a:pt x="3818161" y="9226027"/>
                </a:cubicBezTo>
                <a:cubicBezTo>
                  <a:pt x="3833634" y="9241503"/>
                  <a:pt x="3841372" y="9249239"/>
                  <a:pt x="3841372" y="9249239"/>
                </a:cubicBezTo>
                <a:cubicBezTo>
                  <a:pt x="3849107" y="9249239"/>
                  <a:pt x="3849107" y="9245370"/>
                  <a:pt x="3841372" y="9237633"/>
                </a:cubicBezTo>
                <a:cubicBezTo>
                  <a:pt x="3833634" y="9229897"/>
                  <a:pt x="3829765" y="9224094"/>
                  <a:pt x="3829765" y="9220225"/>
                </a:cubicBezTo>
                <a:cubicBezTo>
                  <a:pt x="3829765" y="9216358"/>
                  <a:pt x="3822028" y="9202817"/>
                  <a:pt x="3806555" y="9179607"/>
                </a:cubicBezTo>
                <a:close/>
                <a:moveTo>
                  <a:pt x="4363612" y="9168002"/>
                </a:moveTo>
                <a:lnTo>
                  <a:pt x="4375217" y="9168002"/>
                </a:lnTo>
                <a:lnTo>
                  <a:pt x="4375217" y="9179607"/>
                </a:lnTo>
                <a:cubicBezTo>
                  <a:pt x="4367480" y="9179607"/>
                  <a:pt x="4363612" y="9175738"/>
                  <a:pt x="4363612" y="9168002"/>
                </a:cubicBezTo>
                <a:close/>
                <a:moveTo>
                  <a:pt x="4201136" y="9168002"/>
                </a:moveTo>
                <a:cubicBezTo>
                  <a:pt x="4208874" y="9175738"/>
                  <a:pt x="4212743" y="9183476"/>
                  <a:pt x="4212743" y="9191213"/>
                </a:cubicBezTo>
                <a:lnTo>
                  <a:pt x="4201136" y="9179607"/>
                </a:lnTo>
                <a:close/>
                <a:moveTo>
                  <a:pt x="3887791" y="9168002"/>
                </a:moveTo>
                <a:cubicBezTo>
                  <a:pt x="3887791" y="9175738"/>
                  <a:pt x="3889728" y="9179607"/>
                  <a:pt x="3893594" y="9179607"/>
                </a:cubicBezTo>
                <a:cubicBezTo>
                  <a:pt x="3897463" y="9179607"/>
                  <a:pt x="3899399" y="9175738"/>
                  <a:pt x="3899399" y="9168002"/>
                </a:cubicBezTo>
                <a:close/>
                <a:moveTo>
                  <a:pt x="4488368" y="9162199"/>
                </a:moveTo>
                <a:cubicBezTo>
                  <a:pt x="4486435" y="9162199"/>
                  <a:pt x="4483534" y="9164134"/>
                  <a:pt x="4479665" y="9168002"/>
                </a:cubicBezTo>
                <a:cubicBezTo>
                  <a:pt x="4471928" y="9183476"/>
                  <a:pt x="4475798" y="9195082"/>
                  <a:pt x="4491270" y="9202817"/>
                </a:cubicBezTo>
                <a:cubicBezTo>
                  <a:pt x="4499007" y="9210555"/>
                  <a:pt x="4502876" y="9212490"/>
                  <a:pt x="4502876" y="9208620"/>
                </a:cubicBezTo>
                <a:cubicBezTo>
                  <a:pt x="4502876" y="9204752"/>
                  <a:pt x="4502876" y="9198949"/>
                  <a:pt x="4502876" y="9191213"/>
                </a:cubicBezTo>
                <a:cubicBezTo>
                  <a:pt x="4495140" y="9183476"/>
                  <a:pt x="4491270" y="9175738"/>
                  <a:pt x="4491270" y="9168002"/>
                </a:cubicBezTo>
                <a:cubicBezTo>
                  <a:pt x="4491270" y="9164134"/>
                  <a:pt x="4490303" y="9162199"/>
                  <a:pt x="4488368" y="9162199"/>
                </a:cubicBezTo>
                <a:close/>
                <a:moveTo>
                  <a:pt x="4375217" y="9156398"/>
                </a:moveTo>
                <a:lnTo>
                  <a:pt x="4386822" y="9156398"/>
                </a:lnTo>
                <a:lnTo>
                  <a:pt x="4386822" y="9168002"/>
                </a:lnTo>
                <a:cubicBezTo>
                  <a:pt x="4379086" y="9168002"/>
                  <a:pt x="4375217" y="9164133"/>
                  <a:pt x="4375217" y="9156398"/>
                </a:cubicBezTo>
                <a:close/>
                <a:moveTo>
                  <a:pt x="3957424" y="9156398"/>
                </a:moveTo>
                <a:lnTo>
                  <a:pt x="3957424" y="9168002"/>
                </a:lnTo>
                <a:cubicBezTo>
                  <a:pt x="3965162" y="9168002"/>
                  <a:pt x="3969030" y="9168002"/>
                  <a:pt x="3969030" y="9168002"/>
                </a:cubicBezTo>
                <a:cubicBezTo>
                  <a:pt x="3969030" y="9168002"/>
                  <a:pt x="3965162" y="9164133"/>
                  <a:pt x="3957424" y="9156398"/>
                </a:cubicBezTo>
                <a:close/>
                <a:moveTo>
                  <a:pt x="5268829" y="9144790"/>
                </a:moveTo>
                <a:cubicBezTo>
                  <a:pt x="5261093" y="9144790"/>
                  <a:pt x="5261093" y="9148660"/>
                  <a:pt x="5268829" y="9156398"/>
                </a:cubicBezTo>
                <a:lnTo>
                  <a:pt x="5280434" y="9156398"/>
                </a:lnTo>
                <a:close/>
                <a:moveTo>
                  <a:pt x="5489330" y="9133186"/>
                </a:moveTo>
                <a:cubicBezTo>
                  <a:pt x="5497067" y="9140923"/>
                  <a:pt x="5500935" y="9148660"/>
                  <a:pt x="5500935" y="9156398"/>
                </a:cubicBezTo>
                <a:lnTo>
                  <a:pt x="5489330" y="9144790"/>
                </a:lnTo>
                <a:cubicBezTo>
                  <a:pt x="5489330" y="9137055"/>
                  <a:pt x="5489330" y="9133186"/>
                  <a:pt x="5489330" y="9133186"/>
                </a:cubicBezTo>
                <a:close/>
                <a:moveTo>
                  <a:pt x="4410034" y="9133186"/>
                </a:moveTo>
                <a:cubicBezTo>
                  <a:pt x="4402297" y="9133186"/>
                  <a:pt x="4406165" y="9148660"/>
                  <a:pt x="4421639" y="9179607"/>
                </a:cubicBezTo>
                <a:cubicBezTo>
                  <a:pt x="4437113" y="9210555"/>
                  <a:pt x="4448718" y="9229897"/>
                  <a:pt x="4456454" y="9237633"/>
                </a:cubicBezTo>
                <a:lnTo>
                  <a:pt x="4468061" y="9249239"/>
                </a:lnTo>
                <a:cubicBezTo>
                  <a:pt x="4460323" y="9233765"/>
                  <a:pt x="4456454" y="9222158"/>
                  <a:pt x="4456454" y="9214424"/>
                </a:cubicBezTo>
                <a:cubicBezTo>
                  <a:pt x="4448718" y="9214424"/>
                  <a:pt x="4440979" y="9206687"/>
                  <a:pt x="4433243" y="9191213"/>
                </a:cubicBezTo>
                <a:lnTo>
                  <a:pt x="4421639" y="9156398"/>
                </a:lnTo>
                <a:close/>
                <a:moveTo>
                  <a:pt x="4177925" y="9133186"/>
                </a:moveTo>
                <a:lnTo>
                  <a:pt x="4189531" y="9144790"/>
                </a:lnTo>
                <a:cubicBezTo>
                  <a:pt x="4189531" y="9144790"/>
                  <a:pt x="4185662" y="9144790"/>
                  <a:pt x="4177925" y="9144790"/>
                </a:cubicBezTo>
                <a:cubicBezTo>
                  <a:pt x="4177925" y="9144790"/>
                  <a:pt x="4177925" y="9142857"/>
                  <a:pt x="4177925" y="9138989"/>
                </a:cubicBezTo>
                <a:cubicBezTo>
                  <a:pt x="4177925" y="9135121"/>
                  <a:pt x="4177925" y="9133186"/>
                  <a:pt x="4177925" y="9133186"/>
                </a:cubicBezTo>
                <a:close/>
                <a:moveTo>
                  <a:pt x="4560903" y="9121580"/>
                </a:moveTo>
                <a:cubicBezTo>
                  <a:pt x="4560903" y="9121580"/>
                  <a:pt x="4560903" y="9125449"/>
                  <a:pt x="4560903" y="9133186"/>
                </a:cubicBezTo>
                <a:lnTo>
                  <a:pt x="4572508" y="9144790"/>
                </a:lnTo>
                <a:cubicBezTo>
                  <a:pt x="4572508" y="9137055"/>
                  <a:pt x="4572508" y="9133186"/>
                  <a:pt x="4572508" y="9133186"/>
                </a:cubicBezTo>
                <a:cubicBezTo>
                  <a:pt x="4572508" y="9133186"/>
                  <a:pt x="4572508" y="9129318"/>
                  <a:pt x="4572508" y="9121580"/>
                </a:cubicBezTo>
                <a:close/>
                <a:moveTo>
                  <a:pt x="4163420" y="9118680"/>
                </a:moveTo>
                <a:lnTo>
                  <a:pt x="4166321" y="9121580"/>
                </a:lnTo>
                <a:lnTo>
                  <a:pt x="4166321" y="9133186"/>
                </a:lnTo>
                <a:close/>
                <a:moveTo>
                  <a:pt x="5442908" y="9109975"/>
                </a:moveTo>
                <a:lnTo>
                  <a:pt x="5442908" y="9121580"/>
                </a:lnTo>
                <a:cubicBezTo>
                  <a:pt x="5450646" y="9129318"/>
                  <a:pt x="5458384" y="9137055"/>
                  <a:pt x="5466118" y="9144790"/>
                </a:cubicBezTo>
                <a:lnTo>
                  <a:pt x="5466118" y="9133186"/>
                </a:lnTo>
                <a:cubicBezTo>
                  <a:pt x="5466118" y="9133186"/>
                  <a:pt x="5462250" y="9129318"/>
                  <a:pt x="5454514" y="9121580"/>
                </a:cubicBezTo>
                <a:cubicBezTo>
                  <a:pt x="5454514" y="9121580"/>
                  <a:pt x="5452581" y="9119646"/>
                  <a:pt x="5448711" y="9115778"/>
                </a:cubicBezTo>
                <a:cubicBezTo>
                  <a:pt x="5444843" y="9111909"/>
                  <a:pt x="5442908" y="9109975"/>
                  <a:pt x="5442908" y="9109975"/>
                </a:cubicBezTo>
                <a:close/>
                <a:moveTo>
                  <a:pt x="5210802" y="9109975"/>
                </a:moveTo>
                <a:cubicBezTo>
                  <a:pt x="5210802" y="9117712"/>
                  <a:pt x="5218540" y="9137055"/>
                  <a:pt x="5234013" y="9168002"/>
                </a:cubicBezTo>
                <a:cubicBezTo>
                  <a:pt x="5249485" y="9198949"/>
                  <a:pt x="5257223" y="9214424"/>
                  <a:pt x="5257223" y="9214424"/>
                </a:cubicBezTo>
                <a:lnTo>
                  <a:pt x="5268829" y="9237633"/>
                </a:lnTo>
                <a:cubicBezTo>
                  <a:pt x="5268829" y="9237633"/>
                  <a:pt x="5272697" y="9237633"/>
                  <a:pt x="5280434" y="9237633"/>
                </a:cubicBezTo>
                <a:lnTo>
                  <a:pt x="5280434" y="9226027"/>
                </a:lnTo>
                <a:cubicBezTo>
                  <a:pt x="5272697" y="9210555"/>
                  <a:pt x="5264959" y="9202817"/>
                  <a:pt x="5257223" y="9202817"/>
                </a:cubicBezTo>
                <a:lnTo>
                  <a:pt x="5257223" y="9191213"/>
                </a:lnTo>
                <a:lnTo>
                  <a:pt x="5257223" y="9179607"/>
                </a:lnTo>
                <a:lnTo>
                  <a:pt x="5245619" y="9168002"/>
                </a:lnTo>
                <a:cubicBezTo>
                  <a:pt x="5245619" y="9160264"/>
                  <a:pt x="5241749" y="9152528"/>
                  <a:pt x="5234013" y="9144790"/>
                </a:cubicBezTo>
                <a:cubicBezTo>
                  <a:pt x="5226275" y="9137055"/>
                  <a:pt x="5222407" y="9129318"/>
                  <a:pt x="5222407" y="9121580"/>
                </a:cubicBezTo>
                <a:close/>
                <a:moveTo>
                  <a:pt x="4665352" y="9109975"/>
                </a:moveTo>
                <a:lnTo>
                  <a:pt x="4665352" y="9121580"/>
                </a:lnTo>
                <a:cubicBezTo>
                  <a:pt x="4673088" y="9129318"/>
                  <a:pt x="4676956" y="9133186"/>
                  <a:pt x="4676956" y="9133186"/>
                </a:cubicBezTo>
                <a:lnTo>
                  <a:pt x="4676956" y="9121580"/>
                </a:lnTo>
                <a:cubicBezTo>
                  <a:pt x="4669219" y="9113845"/>
                  <a:pt x="4665352" y="9109975"/>
                  <a:pt x="4665352" y="9109975"/>
                </a:cubicBezTo>
                <a:close/>
                <a:moveTo>
                  <a:pt x="4618929" y="9109975"/>
                </a:moveTo>
                <a:lnTo>
                  <a:pt x="4630535" y="9109975"/>
                </a:lnTo>
                <a:lnTo>
                  <a:pt x="4653744" y="9179607"/>
                </a:lnTo>
                <a:lnTo>
                  <a:pt x="4642140" y="9168002"/>
                </a:lnTo>
                <a:cubicBezTo>
                  <a:pt x="4634404" y="9168002"/>
                  <a:pt x="4630535" y="9168002"/>
                  <a:pt x="4630535" y="9168002"/>
                </a:cubicBezTo>
                <a:cubicBezTo>
                  <a:pt x="4630535" y="9160264"/>
                  <a:pt x="4630535" y="9156398"/>
                  <a:pt x="4630535" y="9156398"/>
                </a:cubicBezTo>
                <a:cubicBezTo>
                  <a:pt x="4630535" y="9156398"/>
                  <a:pt x="4632469" y="9156398"/>
                  <a:pt x="4636337" y="9156398"/>
                </a:cubicBezTo>
                <a:cubicBezTo>
                  <a:pt x="4640205" y="9156398"/>
                  <a:pt x="4638270" y="9152528"/>
                  <a:pt x="4630535" y="9144790"/>
                </a:cubicBezTo>
                <a:cubicBezTo>
                  <a:pt x="4630535" y="9137055"/>
                  <a:pt x="4630535" y="9129318"/>
                  <a:pt x="4630535" y="9121580"/>
                </a:cubicBezTo>
                <a:close/>
                <a:moveTo>
                  <a:pt x="3449691" y="9107074"/>
                </a:moveTo>
                <a:cubicBezTo>
                  <a:pt x="3443888" y="9107074"/>
                  <a:pt x="3446790" y="9115778"/>
                  <a:pt x="3458395" y="9133186"/>
                </a:cubicBezTo>
                <a:lnTo>
                  <a:pt x="3470002" y="9156398"/>
                </a:lnTo>
                <a:cubicBezTo>
                  <a:pt x="3477736" y="9148660"/>
                  <a:pt x="3479672" y="9142857"/>
                  <a:pt x="3475802" y="9138989"/>
                </a:cubicBezTo>
                <a:cubicBezTo>
                  <a:pt x="3471935" y="9135121"/>
                  <a:pt x="3470002" y="9129318"/>
                  <a:pt x="3470002" y="9121580"/>
                </a:cubicBezTo>
                <a:lnTo>
                  <a:pt x="3470002" y="9109975"/>
                </a:lnTo>
                <a:cubicBezTo>
                  <a:pt x="3470002" y="9117712"/>
                  <a:pt x="3466132" y="9117712"/>
                  <a:pt x="3458395" y="9109975"/>
                </a:cubicBezTo>
                <a:cubicBezTo>
                  <a:pt x="3454526" y="9108042"/>
                  <a:pt x="3451625" y="9107074"/>
                  <a:pt x="3449691" y="9107074"/>
                </a:cubicBezTo>
                <a:close/>
                <a:moveTo>
                  <a:pt x="5477724" y="9098371"/>
                </a:moveTo>
                <a:cubicBezTo>
                  <a:pt x="5477724" y="9106107"/>
                  <a:pt x="5475791" y="9109975"/>
                  <a:pt x="5471921" y="9109975"/>
                </a:cubicBezTo>
                <a:cubicBezTo>
                  <a:pt x="5468055" y="9109975"/>
                  <a:pt x="5466118" y="9108042"/>
                  <a:pt x="5466118" y="9104172"/>
                </a:cubicBezTo>
                <a:cubicBezTo>
                  <a:pt x="5466118" y="9100304"/>
                  <a:pt x="5469988" y="9098371"/>
                  <a:pt x="5477724" y="9098371"/>
                </a:cubicBezTo>
                <a:close/>
                <a:moveTo>
                  <a:pt x="4328796" y="9098371"/>
                </a:moveTo>
                <a:lnTo>
                  <a:pt x="4340400" y="9098371"/>
                </a:lnTo>
                <a:lnTo>
                  <a:pt x="4352007" y="9109975"/>
                </a:lnTo>
                <a:cubicBezTo>
                  <a:pt x="4352007" y="9117712"/>
                  <a:pt x="4352007" y="9121580"/>
                  <a:pt x="4352007" y="9121580"/>
                </a:cubicBezTo>
                <a:cubicBezTo>
                  <a:pt x="4359744" y="9121580"/>
                  <a:pt x="4363612" y="9121580"/>
                  <a:pt x="4363612" y="9121580"/>
                </a:cubicBezTo>
                <a:lnTo>
                  <a:pt x="4352007" y="9133186"/>
                </a:lnTo>
                <a:cubicBezTo>
                  <a:pt x="4344268" y="9125449"/>
                  <a:pt x="4336533" y="9113845"/>
                  <a:pt x="4328796" y="9098371"/>
                </a:cubicBezTo>
                <a:close/>
                <a:moveTo>
                  <a:pt x="3760135" y="9098371"/>
                </a:moveTo>
                <a:lnTo>
                  <a:pt x="3760135" y="9121580"/>
                </a:lnTo>
                <a:lnTo>
                  <a:pt x="3783346" y="9133186"/>
                </a:lnTo>
                <a:close/>
                <a:moveTo>
                  <a:pt x="3649882" y="9098371"/>
                </a:moveTo>
                <a:cubicBezTo>
                  <a:pt x="3653751" y="9098371"/>
                  <a:pt x="3655686" y="9098371"/>
                  <a:pt x="3655686" y="9098371"/>
                </a:cubicBezTo>
                <a:lnTo>
                  <a:pt x="3644081" y="9109975"/>
                </a:lnTo>
                <a:cubicBezTo>
                  <a:pt x="3644081" y="9102238"/>
                  <a:pt x="3646015" y="9098371"/>
                  <a:pt x="3649882" y="9098371"/>
                </a:cubicBezTo>
                <a:close/>
                <a:moveTo>
                  <a:pt x="2672133" y="9079510"/>
                </a:moveTo>
                <a:cubicBezTo>
                  <a:pt x="2674066" y="9080479"/>
                  <a:pt x="2676969" y="9082897"/>
                  <a:pt x="2680836" y="9086765"/>
                </a:cubicBezTo>
                <a:lnTo>
                  <a:pt x="2669231" y="9086765"/>
                </a:lnTo>
                <a:cubicBezTo>
                  <a:pt x="2669231" y="9086765"/>
                  <a:pt x="2669231" y="9084830"/>
                  <a:pt x="2669231" y="9080963"/>
                </a:cubicBezTo>
                <a:cubicBezTo>
                  <a:pt x="2669231" y="9079027"/>
                  <a:pt x="2670198" y="9078545"/>
                  <a:pt x="2672133" y="9079510"/>
                </a:cubicBezTo>
                <a:close/>
                <a:moveTo>
                  <a:pt x="5384883" y="9075159"/>
                </a:moveTo>
                <a:cubicBezTo>
                  <a:pt x="5384883" y="9082897"/>
                  <a:pt x="5388751" y="9088698"/>
                  <a:pt x="5396487" y="9092568"/>
                </a:cubicBezTo>
                <a:cubicBezTo>
                  <a:pt x="5404225" y="9096436"/>
                  <a:pt x="5408093" y="9098371"/>
                  <a:pt x="5408093" y="9098371"/>
                </a:cubicBezTo>
                <a:lnTo>
                  <a:pt x="5408093" y="9086765"/>
                </a:lnTo>
                <a:close/>
                <a:moveTo>
                  <a:pt x="5222407" y="9075159"/>
                </a:moveTo>
                <a:lnTo>
                  <a:pt x="5257223" y="9133186"/>
                </a:lnTo>
                <a:lnTo>
                  <a:pt x="5257223" y="9121580"/>
                </a:lnTo>
                <a:cubicBezTo>
                  <a:pt x="5249485" y="9113845"/>
                  <a:pt x="5245619" y="9106107"/>
                  <a:pt x="5245619" y="9098371"/>
                </a:cubicBezTo>
                <a:close/>
                <a:moveTo>
                  <a:pt x="4444849" y="9075159"/>
                </a:moveTo>
                <a:cubicBezTo>
                  <a:pt x="4444849" y="9082897"/>
                  <a:pt x="4444849" y="9086765"/>
                  <a:pt x="4444849" y="9086765"/>
                </a:cubicBezTo>
                <a:lnTo>
                  <a:pt x="4456454" y="9098371"/>
                </a:lnTo>
                <a:lnTo>
                  <a:pt x="4456454" y="9086765"/>
                </a:lnTo>
                <a:cubicBezTo>
                  <a:pt x="4456454" y="9086765"/>
                  <a:pt x="4454521" y="9084830"/>
                  <a:pt x="4450652" y="9080963"/>
                </a:cubicBezTo>
                <a:cubicBezTo>
                  <a:pt x="4446783" y="9077094"/>
                  <a:pt x="4444849" y="9075159"/>
                  <a:pt x="4444849" y="9075159"/>
                </a:cubicBezTo>
                <a:close/>
                <a:moveTo>
                  <a:pt x="2738862" y="9075159"/>
                </a:moveTo>
                <a:cubicBezTo>
                  <a:pt x="2738862" y="9082897"/>
                  <a:pt x="2742732" y="9086765"/>
                  <a:pt x="2750467" y="9086765"/>
                </a:cubicBezTo>
                <a:lnTo>
                  <a:pt x="2750467" y="9109975"/>
                </a:lnTo>
                <a:cubicBezTo>
                  <a:pt x="2758205" y="9117712"/>
                  <a:pt x="2762074" y="9125449"/>
                  <a:pt x="2762074" y="9133186"/>
                </a:cubicBezTo>
                <a:lnTo>
                  <a:pt x="2773679" y="9121580"/>
                </a:lnTo>
                <a:cubicBezTo>
                  <a:pt x="2781415" y="9098371"/>
                  <a:pt x="2773679" y="9086765"/>
                  <a:pt x="2750467" y="9086765"/>
                </a:cubicBezTo>
                <a:cubicBezTo>
                  <a:pt x="2750467" y="9086765"/>
                  <a:pt x="2750467" y="9082897"/>
                  <a:pt x="2750467" y="9075159"/>
                </a:cubicBezTo>
                <a:cubicBezTo>
                  <a:pt x="2742732" y="9075159"/>
                  <a:pt x="2738862" y="9075159"/>
                  <a:pt x="2738862" y="9075159"/>
                </a:cubicBezTo>
                <a:close/>
                <a:moveTo>
                  <a:pt x="4537693" y="9063553"/>
                </a:moveTo>
                <a:cubicBezTo>
                  <a:pt x="4537693" y="9063553"/>
                  <a:pt x="4537693" y="9067423"/>
                  <a:pt x="4537693" y="9075159"/>
                </a:cubicBezTo>
                <a:lnTo>
                  <a:pt x="4549297" y="9075159"/>
                </a:lnTo>
                <a:cubicBezTo>
                  <a:pt x="4549297" y="9067423"/>
                  <a:pt x="4549297" y="9063553"/>
                  <a:pt x="4549297" y="9063553"/>
                </a:cubicBezTo>
                <a:cubicBezTo>
                  <a:pt x="4549297" y="9063553"/>
                  <a:pt x="4545429" y="9063553"/>
                  <a:pt x="4537693" y="9063553"/>
                </a:cubicBezTo>
                <a:close/>
                <a:moveTo>
                  <a:pt x="4177925" y="9063553"/>
                </a:moveTo>
                <a:lnTo>
                  <a:pt x="4177925" y="9075159"/>
                </a:lnTo>
                <a:cubicBezTo>
                  <a:pt x="4185662" y="9082897"/>
                  <a:pt x="4189531" y="9086765"/>
                  <a:pt x="4189531" y="9086765"/>
                </a:cubicBezTo>
                <a:lnTo>
                  <a:pt x="4189531" y="9075159"/>
                </a:lnTo>
                <a:cubicBezTo>
                  <a:pt x="4181796" y="9067423"/>
                  <a:pt x="4177925" y="9063553"/>
                  <a:pt x="4177925" y="9063553"/>
                </a:cubicBezTo>
                <a:close/>
                <a:moveTo>
                  <a:pt x="4073478" y="9063553"/>
                </a:moveTo>
                <a:lnTo>
                  <a:pt x="4073478" y="9075159"/>
                </a:lnTo>
                <a:cubicBezTo>
                  <a:pt x="4073478" y="9075159"/>
                  <a:pt x="4075412" y="9077094"/>
                  <a:pt x="4079280" y="9080963"/>
                </a:cubicBezTo>
                <a:cubicBezTo>
                  <a:pt x="4083149" y="9084830"/>
                  <a:pt x="4085083" y="9086765"/>
                  <a:pt x="4085083" y="9086765"/>
                </a:cubicBezTo>
                <a:lnTo>
                  <a:pt x="4085083" y="9075159"/>
                </a:lnTo>
                <a:cubicBezTo>
                  <a:pt x="4077346" y="9067423"/>
                  <a:pt x="4073478" y="9063553"/>
                  <a:pt x="4073478" y="9063553"/>
                </a:cubicBezTo>
                <a:close/>
                <a:moveTo>
                  <a:pt x="4665352" y="9051948"/>
                </a:moveTo>
                <a:cubicBezTo>
                  <a:pt x="4657613" y="9059685"/>
                  <a:pt x="4661482" y="9079027"/>
                  <a:pt x="4676956" y="9109975"/>
                </a:cubicBezTo>
                <a:cubicBezTo>
                  <a:pt x="4684693" y="9125449"/>
                  <a:pt x="4690496" y="9137055"/>
                  <a:pt x="4694364" y="9144790"/>
                </a:cubicBezTo>
                <a:cubicBezTo>
                  <a:pt x="4698232" y="9152528"/>
                  <a:pt x="4700167" y="9156398"/>
                  <a:pt x="4700167" y="9156398"/>
                </a:cubicBezTo>
                <a:lnTo>
                  <a:pt x="4700167" y="9144790"/>
                </a:lnTo>
                <a:lnTo>
                  <a:pt x="4700167" y="9133186"/>
                </a:lnTo>
                <a:cubicBezTo>
                  <a:pt x="4700167" y="9133186"/>
                  <a:pt x="4707905" y="9148660"/>
                  <a:pt x="4723379" y="9179607"/>
                </a:cubicBezTo>
                <a:lnTo>
                  <a:pt x="4758194" y="9226027"/>
                </a:lnTo>
                <a:cubicBezTo>
                  <a:pt x="4750457" y="9210555"/>
                  <a:pt x="4746588" y="9198949"/>
                  <a:pt x="4746588" y="9191213"/>
                </a:cubicBezTo>
                <a:cubicBezTo>
                  <a:pt x="4731115" y="9129318"/>
                  <a:pt x="4715641" y="9090633"/>
                  <a:pt x="4700167" y="9075159"/>
                </a:cubicBezTo>
                <a:cubicBezTo>
                  <a:pt x="4684693" y="9059685"/>
                  <a:pt x="4673088" y="9051948"/>
                  <a:pt x="4665352" y="9051948"/>
                </a:cubicBezTo>
                <a:close/>
                <a:moveTo>
                  <a:pt x="4630535" y="9051948"/>
                </a:moveTo>
                <a:lnTo>
                  <a:pt x="4642140" y="9063553"/>
                </a:lnTo>
                <a:lnTo>
                  <a:pt x="4642140" y="9051948"/>
                </a:lnTo>
                <a:close/>
                <a:moveTo>
                  <a:pt x="4131504" y="9051948"/>
                </a:moveTo>
                <a:cubicBezTo>
                  <a:pt x="4139243" y="9051948"/>
                  <a:pt x="4143110" y="9055818"/>
                  <a:pt x="4143110" y="9063553"/>
                </a:cubicBezTo>
                <a:lnTo>
                  <a:pt x="4131504" y="9063553"/>
                </a:lnTo>
                <a:close/>
                <a:moveTo>
                  <a:pt x="3423578" y="9051948"/>
                </a:moveTo>
                <a:lnTo>
                  <a:pt x="3435183" y="9063553"/>
                </a:lnTo>
                <a:cubicBezTo>
                  <a:pt x="3442921" y="9079027"/>
                  <a:pt x="3446790" y="9088698"/>
                  <a:pt x="3446790" y="9092568"/>
                </a:cubicBezTo>
                <a:cubicBezTo>
                  <a:pt x="3446790" y="9096436"/>
                  <a:pt x="3448724" y="9098371"/>
                  <a:pt x="3452590" y="9098371"/>
                </a:cubicBezTo>
                <a:cubicBezTo>
                  <a:pt x="3456460" y="9098371"/>
                  <a:pt x="3454526" y="9090633"/>
                  <a:pt x="3446790" y="9075159"/>
                </a:cubicBezTo>
                <a:cubicBezTo>
                  <a:pt x="3439052" y="9059685"/>
                  <a:pt x="3431317" y="9051948"/>
                  <a:pt x="3423578" y="9051948"/>
                </a:cubicBezTo>
                <a:close/>
                <a:moveTo>
                  <a:pt x="4000946" y="9046145"/>
                </a:moveTo>
                <a:cubicBezTo>
                  <a:pt x="3999011" y="9046145"/>
                  <a:pt x="3996110" y="9048080"/>
                  <a:pt x="3992241" y="9051948"/>
                </a:cubicBezTo>
                <a:lnTo>
                  <a:pt x="4003845" y="9051948"/>
                </a:lnTo>
                <a:cubicBezTo>
                  <a:pt x="4003845" y="9048080"/>
                  <a:pt x="4002878" y="9046145"/>
                  <a:pt x="4000946" y="9046145"/>
                </a:cubicBezTo>
                <a:close/>
                <a:moveTo>
                  <a:pt x="4526087" y="9040344"/>
                </a:moveTo>
                <a:lnTo>
                  <a:pt x="4514480" y="9051948"/>
                </a:lnTo>
                <a:lnTo>
                  <a:pt x="4514480" y="9063553"/>
                </a:lnTo>
                <a:close/>
                <a:moveTo>
                  <a:pt x="3829765" y="9040344"/>
                </a:moveTo>
                <a:lnTo>
                  <a:pt x="3829765" y="9051948"/>
                </a:lnTo>
                <a:lnTo>
                  <a:pt x="3841372" y="9051948"/>
                </a:lnTo>
                <a:cubicBezTo>
                  <a:pt x="3841372" y="9044212"/>
                  <a:pt x="3837502" y="9040344"/>
                  <a:pt x="3829765" y="9040344"/>
                </a:cubicBezTo>
                <a:close/>
                <a:moveTo>
                  <a:pt x="3667291" y="9028738"/>
                </a:moveTo>
                <a:cubicBezTo>
                  <a:pt x="3667291" y="9028738"/>
                  <a:pt x="3667291" y="9030671"/>
                  <a:pt x="3667291" y="9034541"/>
                </a:cubicBezTo>
                <a:cubicBezTo>
                  <a:pt x="3667291" y="9038411"/>
                  <a:pt x="3669225" y="9044212"/>
                  <a:pt x="3673093" y="9051948"/>
                </a:cubicBezTo>
                <a:cubicBezTo>
                  <a:pt x="3676962" y="9059685"/>
                  <a:pt x="3680830" y="9069356"/>
                  <a:pt x="3684699" y="9080963"/>
                </a:cubicBezTo>
                <a:cubicBezTo>
                  <a:pt x="3688569" y="9092568"/>
                  <a:pt x="3698239" y="9109975"/>
                  <a:pt x="3713713" y="9133186"/>
                </a:cubicBezTo>
                <a:cubicBezTo>
                  <a:pt x="3733054" y="9168002"/>
                  <a:pt x="3748530" y="9195082"/>
                  <a:pt x="3760135" y="9214424"/>
                </a:cubicBezTo>
                <a:lnTo>
                  <a:pt x="3763418" y="9219678"/>
                </a:lnTo>
                <a:lnTo>
                  <a:pt x="3762311" y="9216599"/>
                </a:lnTo>
                <a:cubicBezTo>
                  <a:pt x="3760860" y="9209346"/>
                  <a:pt x="3760135" y="9200884"/>
                  <a:pt x="3760135" y="9191213"/>
                </a:cubicBezTo>
                <a:lnTo>
                  <a:pt x="3771740" y="9191213"/>
                </a:lnTo>
                <a:lnTo>
                  <a:pt x="3760135" y="9179607"/>
                </a:lnTo>
                <a:cubicBezTo>
                  <a:pt x="3760135" y="9171872"/>
                  <a:pt x="3756266" y="9168002"/>
                  <a:pt x="3748528" y="9168002"/>
                </a:cubicBezTo>
                <a:cubicBezTo>
                  <a:pt x="3740792" y="9160264"/>
                  <a:pt x="3736923" y="9154463"/>
                  <a:pt x="3736923" y="9150595"/>
                </a:cubicBezTo>
                <a:cubicBezTo>
                  <a:pt x="3736923" y="9146725"/>
                  <a:pt x="3734989" y="9144790"/>
                  <a:pt x="3731120" y="9144790"/>
                </a:cubicBezTo>
                <a:cubicBezTo>
                  <a:pt x="3727251" y="9144790"/>
                  <a:pt x="3725318" y="9140923"/>
                  <a:pt x="3725318" y="9133186"/>
                </a:cubicBezTo>
                <a:lnTo>
                  <a:pt x="3713713" y="9109975"/>
                </a:lnTo>
                <a:cubicBezTo>
                  <a:pt x="3698239" y="9094501"/>
                  <a:pt x="3690501" y="9079027"/>
                  <a:pt x="3690501" y="9063553"/>
                </a:cubicBezTo>
                <a:cubicBezTo>
                  <a:pt x="3690501" y="9063553"/>
                  <a:pt x="3688569" y="9059685"/>
                  <a:pt x="3684699" y="9051948"/>
                </a:cubicBezTo>
                <a:cubicBezTo>
                  <a:pt x="3680830" y="9044212"/>
                  <a:pt x="3678896" y="9040344"/>
                  <a:pt x="3678896" y="9040344"/>
                </a:cubicBezTo>
                <a:cubicBezTo>
                  <a:pt x="3678896" y="9040344"/>
                  <a:pt x="3678896" y="9038411"/>
                  <a:pt x="3678896" y="9034541"/>
                </a:cubicBezTo>
                <a:cubicBezTo>
                  <a:pt x="3678896" y="9030671"/>
                  <a:pt x="3675026" y="9028738"/>
                  <a:pt x="3667291" y="9028738"/>
                </a:cubicBezTo>
                <a:close/>
                <a:moveTo>
                  <a:pt x="3609264" y="9028738"/>
                </a:moveTo>
                <a:lnTo>
                  <a:pt x="3620869" y="9028738"/>
                </a:lnTo>
                <a:cubicBezTo>
                  <a:pt x="3620869" y="9028738"/>
                  <a:pt x="3620869" y="9032606"/>
                  <a:pt x="3620869" y="9040344"/>
                </a:cubicBezTo>
                <a:cubicBezTo>
                  <a:pt x="3620869" y="9048079"/>
                  <a:pt x="3620869" y="9051948"/>
                  <a:pt x="3620869" y="9051948"/>
                </a:cubicBezTo>
                <a:lnTo>
                  <a:pt x="3609264" y="9040344"/>
                </a:lnTo>
                <a:cubicBezTo>
                  <a:pt x="3609264" y="9032606"/>
                  <a:pt x="3609264" y="9028738"/>
                  <a:pt x="3609264" y="9028738"/>
                </a:cubicBezTo>
                <a:close/>
                <a:moveTo>
                  <a:pt x="2762074" y="9028738"/>
                </a:moveTo>
                <a:cubicBezTo>
                  <a:pt x="2762074" y="9044212"/>
                  <a:pt x="2765941" y="9048079"/>
                  <a:pt x="2773679" y="9040344"/>
                </a:cubicBezTo>
                <a:lnTo>
                  <a:pt x="2773679" y="9028738"/>
                </a:lnTo>
                <a:close/>
                <a:moveTo>
                  <a:pt x="2599598" y="9017132"/>
                </a:moveTo>
                <a:lnTo>
                  <a:pt x="2611203" y="9017132"/>
                </a:lnTo>
                <a:lnTo>
                  <a:pt x="2599598" y="9028738"/>
                </a:lnTo>
                <a:close/>
                <a:moveTo>
                  <a:pt x="3597659" y="9005526"/>
                </a:moveTo>
                <a:cubicBezTo>
                  <a:pt x="3597659" y="9005526"/>
                  <a:pt x="3601529" y="9009396"/>
                  <a:pt x="3609264" y="9017132"/>
                </a:cubicBezTo>
                <a:cubicBezTo>
                  <a:pt x="3609264" y="9017132"/>
                  <a:pt x="3605395" y="9017132"/>
                  <a:pt x="3597659" y="9017132"/>
                </a:cubicBezTo>
                <a:close/>
                <a:moveTo>
                  <a:pt x="2484996" y="8998275"/>
                </a:moveTo>
                <a:cubicBezTo>
                  <a:pt x="2485963" y="8997306"/>
                  <a:pt x="2487413" y="8997791"/>
                  <a:pt x="2489349" y="8999725"/>
                </a:cubicBezTo>
                <a:cubicBezTo>
                  <a:pt x="2493216" y="9003593"/>
                  <a:pt x="2495151" y="9005526"/>
                  <a:pt x="2495151" y="9005526"/>
                </a:cubicBezTo>
                <a:cubicBezTo>
                  <a:pt x="2495151" y="9005526"/>
                  <a:pt x="2491282" y="9005526"/>
                  <a:pt x="2483545" y="9005526"/>
                </a:cubicBezTo>
                <a:cubicBezTo>
                  <a:pt x="2483545" y="9001659"/>
                  <a:pt x="2484029" y="8999241"/>
                  <a:pt x="2484996" y="8998275"/>
                </a:cubicBezTo>
                <a:close/>
                <a:moveTo>
                  <a:pt x="4491270" y="8993922"/>
                </a:moveTo>
                <a:cubicBezTo>
                  <a:pt x="4483533" y="8993922"/>
                  <a:pt x="4483533" y="8997791"/>
                  <a:pt x="4491270" y="9005526"/>
                </a:cubicBezTo>
                <a:lnTo>
                  <a:pt x="4514480" y="9017132"/>
                </a:lnTo>
                <a:cubicBezTo>
                  <a:pt x="4514480" y="9001659"/>
                  <a:pt x="4506744" y="8993922"/>
                  <a:pt x="4491270" y="8993922"/>
                </a:cubicBezTo>
                <a:close/>
                <a:moveTo>
                  <a:pt x="2692442" y="8993922"/>
                </a:moveTo>
                <a:lnTo>
                  <a:pt x="2704047" y="9005526"/>
                </a:lnTo>
                <a:cubicBezTo>
                  <a:pt x="2704047" y="9005526"/>
                  <a:pt x="2704047" y="9001659"/>
                  <a:pt x="2704047" y="8993922"/>
                </a:cubicBezTo>
                <a:cubicBezTo>
                  <a:pt x="2696310" y="8993922"/>
                  <a:pt x="2692442" y="8993922"/>
                  <a:pt x="2692442" y="8993922"/>
                </a:cubicBezTo>
                <a:close/>
                <a:moveTo>
                  <a:pt x="4027057" y="8982317"/>
                </a:moveTo>
                <a:lnTo>
                  <a:pt x="4027057" y="8993922"/>
                </a:lnTo>
                <a:lnTo>
                  <a:pt x="4038662" y="8982317"/>
                </a:lnTo>
                <a:close/>
                <a:moveTo>
                  <a:pt x="3586054" y="8970711"/>
                </a:moveTo>
                <a:lnTo>
                  <a:pt x="3597659" y="8993922"/>
                </a:lnTo>
                <a:cubicBezTo>
                  <a:pt x="3589921" y="8993922"/>
                  <a:pt x="3582184" y="8990052"/>
                  <a:pt x="3574447" y="8982317"/>
                </a:cubicBezTo>
                <a:close/>
                <a:moveTo>
                  <a:pt x="4386822" y="8959107"/>
                </a:moveTo>
                <a:cubicBezTo>
                  <a:pt x="4379086" y="8959107"/>
                  <a:pt x="4382953" y="8970711"/>
                  <a:pt x="4398427" y="8993922"/>
                </a:cubicBezTo>
                <a:cubicBezTo>
                  <a:pt x="4406165" y="9001659"/>
                  <a:pt x="4406165" y="9009396"/>
                  <a:pt x="4398427" y="9017132"/>
                </a:cubicBezTo>
                <a:lnTo>
                  <a:pt x="4410034" y="9028738"/>
                </a:lnTo>
                <a:lnTo>
                  <a:pt x="4421639" y="9040344"/>
                </a:lnTo>
                <a:lnTo>
                  <a:pt x="4421639" y="9028738"/>
                </a:lnTo>
                <a:cubicBezTo>
                  <a:pt x="4421639" y="9028738"/>
                  <a:pt x="4421639" y="9024870"/>
                  <a:pt x="4421639" y="9017132"/>
                </a:cubicBezTo>
                <a:cubicBezTo>
                  <a:pt x="4421639" y="9009396"/>
                  <a:pt x="4417771" y="8999725"/>
                  <a:pt x="4410034" y="8988119"/>
                </a:cubicBezTo>
                <a:cubicBezTo>
                  <a:pt x="4402297" y="8976514"/>
                  <a:pt x="4398427" y="8968776"/>
                  <a:pt x="4398427" y="8964908"/>
                </a:cubicBezTo>
                <a:cubicBezTo>
                  <a:pt x="4398427" y="8961040"/>
                  <a:pt x="4394560" y="8959107"/>
                  <a:pt x="4386822" y="8959107"/>
                </a:cubicBezTo>
                <a:close/>
                <a:moveTo>
                  <a:pt x="3621762" y="8948392"/>
                </a:moveTo>
                <a:lnTo>
                  <a:pt x="3622319" y="8949677"/>
                </a:lnTo>
                <a:cubicBezTo>
                  <a:pt x="3625220" y="8955964"/>
                  <a:pt x="3628607" y="8962973"/>
                  <a:pt x="3632474" y="8970711"/>
                </a:cubicBezTo>
                <a:cubicBezTo>
                  <a:pt x="3647948" y="9001659"/>
                  <a:pt x="3657619" y="9017132"/>
                  <a:pt x="3661488" y="9017132"/>
                </a:cubicBezTo>
                <a:cubicBezTo>
                  <a:pt x="3665356" y="9017132"/>
                  <a:pt x="3667291" y="9013264"/>
                  <a:pt x="3667291" y="9005526"/>
                </a:cubicBezTo>
                <a:cubicBezTo>
                  <a:pt x="3667291" y="8997791"/>
                  <a:pt x="3665356" y="8993922"/>
                  <a:pt x="3661488" y="8993922"/>
                </a:cubicBezTo>
                <a:cubicBezTo>
                  <a:pt x="3657619" y="8993922"/>
                  <a:pt x="3651816" y="8986185"/>
                  <a:pt x="3644081" y="8970711"/>
                </a:cubicBezTo>
                <a:close/>
                <a:moveTo>
                  <a:pt x="4003845" y="8947499"/>
                </a:moveTo>
                <a:lnTo>
                  <a:pt x="4015451" y="8959107"/>
                </a:lnTo>
                <a:cubicBezTo>
                  <a:pt x="4015451" y="8951369"/>
                  <a:pt x="4015451" y="8947499"/>
                  <a:pt x="4015451" y="8947499"/>
                </a:cubicBezTo>
                <a:close/>
                <a:moveTo>
                  <a:pt x="3691954" y="8941698"/>
                </a:moveTo>
                <a:cubicBezTo>
                  <a:pt x="3689050" y="8941698"/>
                  <a:pt x="3686634" y="8943633"/>
                  <a:pt x="3684699" y="8947499"/>
                </a:cubicBezTo>
                <a:cubicBezTo>
                  <a:pt x="3680830" y="8955237"/>
                  <a:pt x="3680830" y="8962973"/>
                  <a:pt x="3684699" y="8970711"/>
                </a:cubicBezTo>
                <a:cubicBezTo>
                  <a:pt x="3688569" y="8978448"/>
                  <a:pt x="3692436" y="8984251"/>
                  <a:pt x="3696303" y="8988119"/>
                </a:cubicBezTo>
                <a:cubicBezTo>
                  <a:pt x="3700173" y="8991988"/>
                  <a:pt x="3704042" y="8993922"/>
                  <a:pt x="3707908" y="8993922"/>
                </a:cubicBezTo>
                <a:cubicBezTo>
                  <a:pt x="3711777" y="8993922"/>
                  <a:pt x="3709843" y="8990052"/>
                  <a:pt x="3702106" y="8982317"/>
                </a:cubicBezTo>
                <a:cubicBezTo>
                  <a:pt x="3702106" y="8974579"/>
                  <a:pt x="3702106" y="8968776"/>
                  <a:pt x="3702106" y="8964908"/>
                </a:cubicBezTo>
                <a:cubicBezTo>
                  <a:pt x="3702106" y="8961040"/>
                  <a:pt x="3702106" y="8955237"/>
                  <a:pt x="3702106" y="8947499"/>
                </a:cubicBezTo>
                <a:cubicBezTo>
                  <a:pt x="3698239" y="8943633"/>
                  <a:pt x="3694853" y="8941698"/>
                  <a:pt x="3691954" y="8941698"/>
                </a:cubicBezTo>
                <a:close/>
                <a:moveTo>
                  <a:pt x="3446790" y="8935895"/>
                </a:moveTo>
                <a:cubicBezTo>
                  <a:pt x="3439052" y="8935895"/>
                  <a:pt x="3442921" y="8947499"/>
                  <a:pt x="3458395" y="8970711"/>
                </a:cubicBezTo>
                <a:lnTo>
                  <a:pt x="3458395" y="8959107"/>
                </a:lnTo>
                <a:cubicBezTo>
                  <a:pt x="3458395" y="8943633"/>
                  <a:pt x="3454526" y="8935895"/>
                  <a:pt x="3446790" y="8935895"/>
                </a:cubicBezTo>
                <a:close/>
                <a:moveTo>
                  <a:pt x="5466118" y="8924290"/>
                </a:moveTo>
                <a:lnTo>
                  <a:pt x="5477724" y="8947499"/>
                </a:lnTo>
                <a:cubicBezTo>
                  <a:pt x="5462250" y="8939764"/>
                  <a:pt x="5458384" y="8932025"/>
                  <a:pt x="5466118" y="8924290"/>
                </a:cubicBezTo>
                <a:close/>
                <a:moveTo>
                  <a:pt x="5500935" y="8912684"/>
                </a:moveTo>
                <a:lnTo>
                  <a:pt x="5512541" y="8912684"/>
                </a:lnTo>
                <a:lnTo>
                  <a:pt x="5500935" y="8924290"/>
                </a:lnTo>
                <a:cubicBezTo>
                  <a:pt x="5500935" y="8924290"/>
                  <a:pt x="5500935" y="8920421"/>
                  <a:pt x="5500935" y="8912684"/>
                </a:cubicBezTo>
                <a:close/>
                <a:moveTo>
                  <a:pt x="4352007" y="8912684"/>
                </a:moveTo>
                <a:lnTo>
                  <a:pt x="4363612" y="8924290"/>
                </a:lnTo>
                <a:lnTo>
                  <a:pt x="4363612" y="8912684"/>
                </a:lnTo>
                <a:close/>
                <a:moveTo>
                  <a:pt x="4259163" y="8912684"/>
                </a:moveTo>
                <a:lnTo>
                  <a:pt x="4270769" y="8959107"/>
                </a:lnTo>
                <a:lnTo>
                  <a:pt x="4282375" y="8959107"/>
                </a:lnTo>
                <a:cubicBezTo>
                  <a:pt x="4282375" y="8951369"/>
                  <a:pt x="4278506" y="8943633"/>
                  <a:pt x="4270769" y="8935895"/>
                </a:cubicBezTo>
                <a:cubicBezTo>
                  <a:pt x="4270769" y="8935895"/>
                  <a:pt x="4270769" y="8932025"/>
                  <a:pt x="4270769" y="8924290"/>
                </a:cubicBezTo>
                <a:cubicBezTo>
                  <a:pt x="4270769" y="8924290"/>
                  <a:pt x="4266900" y="8920421"/>
                  <a:pt x="4259163" y="8912684"/>
                </a:cubicBezTo>
                <a:close/>
                <a:moveTo>
                  <a:pt x="3609264" y="8912684"/>
                </a:moveTo>
                <a:cubicBezTo>
                  <a:pt x="3609264" y="8916554"/>
                  <a:pt x="3611198" y="8923324"/>
                  <a:pt x="3615066" y="8932995"/>
                </a:cubicBezTo>
                <a:lnTo>
                  <a:pt x="3620869" y="8946341"/>
                </a:lnTo>
                <a:lnTo>
                  <a:pt x="3620869" y="8924290"/>
                </a:lnTo>
                <a:cubicBezTo>
                  <a:pt x="3620869" y="8924290"/>
                  <a:pt x="3616999" y="8920421"/>
                  <a:pt x="3609264" y="8912684"/>
                </a:cubicBezTo>
                <a:close/>
                <a:moveTo>
                  <a:pt x="5374021" y="8901971"/>
                </a:moveTo>
                <a:lnTo>
                  <a:pt x="5380530" y="8909783"/>
                </a:lnTo>
                <a:cubicBezTo>
                  <a:pt x="5381496" y="8911718"/>
                  <a:pt x="5381013" y="8912684"/>
                  <a:pt x="5379080" y="8912684"/>
                </a:cubicBezTo>
                <a:cubicBezTo>
                  <a:pt x="5377146" y="8912684"/>
                  <a:pt x="5375695" y="8911234"/>
                  <a:pt x="5374727" y="8908333"/>
                </a:cubicBezTo>
                <a:close/>
                <a:moveTo>
                  <a:pt x="5373857" y="8900500"/>
                </a:moveTo>
                <a:lnTo>
                  <a:pt x="5374021" y="8901971"/>
                </a:lnTo>
                <a:lnTo>
                  <a:pt x="5373277" y="8901080"/>
                </a:lnTo>
                <a:close/>
                <a:moveTo>
                  <a:pt x="4352007" y="8889473"/>
                </a:moveTo>
                <a:cubicBezTo>
                  <a:pt x="4352007" y="8897212"/>
                  <a:pt x="4352007" y="8901080"/>
                  <a:pt x="4352007" y="8901080"/>
                </a:cubicBezTo>
                <a:cubicBezTo>
                  <a:pt x="4359744" y="8901080"/>
                  <a:pt x="4363612" y="8901080"/>
                  <a:pt x="4363612" y="8901080"/>
                </a:cubicBezTo>
                <a:cubicBezTo>
                  <a:pt x="4363612" y="8901080"/>
                  <a:pt x="4363612" y="8897212"/>
                  <a:pt x="4363612" y="8889473"/>
                </a:cubicBezTo>
                <a:cubicBezTo>
                  <a:pt x="4363612" y="8889473"/>
                  <a:pt x="4359744" y="8889473"/>
                  <a:pt x="4352007" y="8889473"/>
                </a:cubicBezTo>
                <a:close/>
                <a:moveTo>
                  <a:pt x="2587994" y="8889473"/>
                </a:moveTo>
                <a:lnTo>
                  <a:pt x="2611203" y="8912684"/>
                </a:lnTo>
                <a:lnTo>
                  <a:pt x="2611203" y="8924290"/>
                </a:lnTo>
                <a:cubicBezTo>
                  <a:pt x="2618941" y="8924290"/>
                  <a:pt x="2618941" y="8928158"/>
                  <a:pt x="2611203" y="8935895"/>
                </a:cubicBezTo>
                <a:cubicBezTo>
                  <a:pt x="2603468" y="8943633"/>
                  <a:pt x="2603468" y="8951369"/>
                  <a:pt x="2611203" y="8959107"/>
                </a:cubicBezTo>
                <a:cubicBezTo>
                  <a:pt x="2611203" y="8966843"/>
                  <a:pt x="2615072" y="8970711"/>
                  <a:pt x="2622810" y="8970711"/>
                </a:cubicBezTo>
                <a:cubicBezTo>
                  <a:pt x="2622810" y="8978448"/>
                  <a:pt x="2622810" y="8982317"/>
                  <a:pt x="2622810" y="8982317"/>
                </a:cubicBezTo>
                <a:cubicBezTo>
                  <a:pt x="2622810" y="8982317"/>
                  <a:pt x="2624744" y="8984251"/>
                  <a:pt x="2628613" y="8988119"/>
                </a:cubicBezTo>
                <a:cubicBezTo>
                  <a:pt x="2632480" y="8991988"/>
                  <a:pt x="2636348" y="8993922"/>
                  <a:pt x="2640218" y="8993922"/>
                </a:cubicBezTo>
                <a:cubicBezTo>
                  <a:pt x="2644087" y="8993922"/>
                  <a:pt x="2646021" y="8997791"/>
                  <a:pt x="2646021" y="9005526"/>
                </a:cubicBezTo>
                <a:lnTo>
                  <a:pt x="2657625" y="9005526"/>
                </a:lnTo>
                <a:cubicBezTo>
                  <a:pt x="2657625" y="9013264"/>
                  <a:pt x="2653756" y="9017132"/>
                  <a:pt x="2646021" y="9017132"/>
                </a:cubicBezTo>
                <a:cubicBezTo>
                  <a:pt x="2638283" y="9017132"/>
                  <a:pt x="2630547" y="9009396"/>
                  <a:pt x="2622810" y="8993922"/>
                </a:cubicBezTo>
                <a:lnTo>
                  <a:pt x="2611203" y="8970711"/>
                </a:lnTo>
                <a:cubicBezTo>
                  <a:pt x="2611203" y="8962973"/>
                  <a:pt x="2609270" y="8959107"/>
                  <a:pt x="2605401" y="8959107"/>
                </a:cubicBezTo>
                <a:cubicBezTo>
                  <a:pt x="2601533" y="8959107"/>
                  <a:pt x="2599598" y="8955237"/>
                  <a:pt x="2599598" y="8947499"/>
                </a:cubicBezTo>
                <a:lnTo>
                  <a:pt x="2599598" y="8935895"/>
                </a:lnTo>
                <a:lnTo>
                  <a:pt x="2587994" y="8901080"/>
                </a:lnTo>
                <a:cubicBezTo>
                  <a:pt x="2587994" y="8893342"/>
                  <a:pt x="2587994" y="8889473"/>
                  <a:pt x="2587994" y="8889473"/>
                </a:cubicBezTo>
                <a:close/>
                <a:moveTo>
                  <a:pt x="5512541" y="8877868"/>
                </a:moveTo>
                <a:cubicBezTo>
                  <a:pt x="5520277" y="8885606"/>
                  <a:pt x="5524145" y="8889473"/>
                  <a:pt x="5524145" y="8889473"/>
                </a:cubicBezTo>
                <a:lnTo>
                  <a:pt x="5512541" y="8889473"/>
                </a:lnTo>
                <a:cubicBezTo>
                  <a:pt x="5512541" y="8889473"/>
                  <a:pt x="5512541" y="8885606"/>
                  <a:pt x="5512541" y="8877868"/>
                </a:cubicBezTo>
                <a:close/>
                <a:moveTo>
                  <a:pt x="5477724" y="8877868"/>
                </a:moveTo>
                <a:lnTo>
                  <a:pt x="5489330" y="8877868"/>
                </a:lnTo>
                <a:cubicBezTo>
                  <a:pt x="5489330" y="8885606"/>
                  <a:pt x="5489330" y="8889473"/>
                  <a:pt x="5489330" y="8889473"/>
                </a:cubicBezTo>
                <a:lnTo>
                  <a:pt x="5477724" y="8889473"/>
                </a:lnTo>
                <a:cubicBezTo>
                  <a:pt x="5477724" y="8881738"/>
                  <a:pt x="5477724" y="8877868"/>
                  <a:pt x="5477724" y="8877868"/>
                </a:cubicBezTo>
                <a:close/>
                <a:moveTo>
                  <a:pt x="3644081" y="8866263"/>
                </a:moveTo>
                <a:lnTo>
                  <a:pt x="3644081" y="8877868"/>
                </a:lnTo>
                <a:lnTo>
                  <a:pt x="3655686" y="8877868"/>
                </a:lnTo>
                <a:lnTo>
                  <a:pt x="3655686" y="8866263"/>
                </a:lnTo>
                <a:cubicBezTo>
                  <a:pt x="3655686" y="8866263"/>
                  <a:pt x="3651816" y="8866263"/>
                  <a:pt x="3644081" y="8866263"/>
                </a:cubicBezTo>
                <a:close/>
                <a:moveTo>
                  <a:pt x="2622810" y="8866263"/>
                </a:moveTo>
                <a:lnTo>
                  <a:pt x="2646021" y="8901080"/>
                </a:lnTo>
                <a:lnTo>
                  <a:pt x="2646021" y="8889473"/>
                </a:lnTo>
                <a:close/>
                <a:moveTo>
                  <a:pt x="3435183" y="8796631"/>
                </a:moveTo>
                <a:cubicBezTo>
                  <a:pt x="3442921" y="8796631"/>
                  <a:pt x="3450657" y="8804367"/>
                  <a:pt x="3458395" y="8819841"/>
                </a:cubicBezTo>
                <a:cubicBezTo>
                  <a:pt x="3466132" y="8835315"/>
                  <a:pt x="3473867" y="8846920"/>
                  <a:pt x="3481605" y="8854658"/>
                </a:cubicBezTo>
                <a:lnTo>
                  <a:pt x="3481605" y="8866263"/>
                </a:lnTo>
                <a:cubicBezTo>
                  <a:pt x="3481605" y="8866263"/>
                  <a:pt x="3479672" y="8864329"/>
                  <a:pt x="3475802" y="8860461"/>
                </a:cubicBezTo>
                <a:cubicBezTo>
                  <a:pt x="3471935" y="8856592"/>
                  <a:pt x="3466132" y="8846920"/>
                  <a:pt x="3458395" y="8831446"/>
                </a:cubicBezTo>
                <a:close/>
                <a:moveTo>
                  <a:pt x="3388763" y="8796631"/>
                </a:moveTo>
                <a:cubicBezTo>
                  <a:pt x="3388763" y="8796631"/>
                  <a:pt x="3390697" y="8796631"/>
                  <a:pt x="3394565" y="8796631"/>
                </a:cubicBezTo>
                <a:cubicBezTo>
                  <a:pt x="3398434" y="8796631"/>
                  <a:pt x="3400368" y="8800500"/>
                  <a:pt x="3400368" y="8808235"/>
                </a:cubicBezTo>
                <a:cubicBezTo>
                  <a:pt x="3392631" y="8808235"/>
                  <a:pt x="3388763" y="8806302"/>
                  <a:pt x="3388763" y="8802434"/>
                </a:cubicBezTo>
                <a:cubicBezTo>
                  <a:pt x="3388763" y="8798566"/>
                  <a:pt x="3388763" y="8796631"/>
                  <a:pt x="3388763" y="8796631"/>
                </a:cubicBezTo>
                <a:close/>
                <a:moveTo>
                  <a:pt x="2541572" y="8796631"/>
                </a:moveTo>
                <a:cubicBezTo>
                  <a:pt x="2541572" y="8796631"/>
                  <a:pt x="2543506" y="8798566"/>
                  <a:pt x="2547375" y="8802434"/>
                </a:cubicBezTo>
                <a:cubicBezTo>
                  <a:pt x="2551243" y="8806302"/>
                  <a:pt x="2553176" y="8808235"/>
                  <a:pt x="2553176" y="8808235"/>
                </a:cubicBezTo>
                <a:lnTo>
                  <a:pt x="2529967" y="8808235"/>
                </a:lnTo>
                <a:close/>
                <a:moveTo>
                  <a:pt x="5457415" y="8790828"/>
                </a:moveTo>
                <a:cubicBezTo>
                  <a:pt x="5459349" y="8790828"/>
                  <a:pt x="5462250" y="8792763"/>
                  <a:pt x="5466118" y="8796631"/>
                </a:cubicBezTo>
                <a:cubicBezTo>
                  <a:pt x="5466118" y="8796631"/>
                  <a:pt x="5466118" y="8800500"/>
                  <a:pt x="5466118" y="8808235"/>
                </a:cubicBezTo>
                <a:cubicBezTo>
                  <a:pt x="5466118" y="8808235"/>
                  <a:pt x="5464185" y="8808235"/>
                  <a:pt x="5460317" y="8808235"/>
                </a:cubicBezTo>
                <a:cubicBezTo>
                  <a:pt x="5456447" y="8808235"/>
                  <a:pt x="5454514" y="8804367"/>
                  <a:pt x="5454514" y="8796631"/>
                </a:cubicBezTo>
                <a:cubicBezTo>
                  <a:pt x="5454514" y="8792763"/>
                  <a:pt x="5455481" y="8790828"/>
                  <a:pt x="5457415" y="8790828"/>
                </a:cubicBezTo>
                <a:close/>
                <a:moveTo>
                  <a:pt x="3470002" y="8785026"/>
                </a:moveTo>
                <a:cubicBezTo>
                  <a:pt x="3477736" y="8785026"/>
                  <a:pt x="3481605" y="8790828"/>
                  <a:pt x="3481605" y="8802434"/>
                </a:cubicBezTo>
                <a:cubicBezTo>
                  <a:pt x="3481605" y="8814038"/>
                  <a:pt x="3481605" y="8819841"/>
                  <a:pt x="3481605" y="8819841"/>
                </a:cubicBezTo>
                <a:lnTo>
                  <a:pt x="3504817" y="8843053"/>
                </a:lnTo>
                <a:lnTo>
                  <a:pt x="3481605" y="8831446"/>
                </a:lnTo>
                <a:lnTo>
                  <a:pt x="3470002" y="8808235"/>
                </a:lnTo>
                <a:cubicBezTo>
                  <a:pt x="3470002" y="8800500"/>
                  <a:pt x="3468066" y="8794697"/>
                  <a:pt x="3464198" y="8790828"/>
                </a:cubicBezTo>
                <a:cubicBezTo>
                  <a:pt x="3460329" y="8786960"/>
                  <a:pt x="3462263" y="8785026"/>
                  <a:pt x="3470002" y="8785026"/>
                </a:cubicBezTo>
                <a:close/>
                <a:moveTo>
                  <a:pt x="5419698" y="8773420"/>
                </a:moveTo>
                <a:lnTo>
                  <a:pt x="5431304" y="8785026"/>
                </a:lnTo>
                <a:lnTo>
                  <a:pt x="5419698" y="8785026"/>
                </a:lnTo>
                <a:close/>
                <a:moveTo>
                  <a:pt x="5152775" y="8773420"/>
                </a:moveTo>
                <a:lnTo>
                  <a:pt x="5141169" y="8785026"/>
                </a:lnTo>
                <a:cubicBezTo>
                  <a:pt x="5141169" y="8785026"/>
                  <a:pt x="5145039" y="8785026"/>
                  <a:pt x="5152775" y="8785026"/>
                </a:cubicBezTo>
                <a:cubicBezTo>
                  <a:pt x="5152775" y="8785026"/>
                  <a:pt x="5152775" y="8781158"/>
                  <a:pt x="5152775" y="8773420"/>
                </a:cubicBezTo>
                <a:close/>
                <a:moveTo>
                  <a:pt x="5454514" y="8761814"/>
                </a:moveTo>
                <a:lnTo>
                  <a:pt x="5477724" y="8796631"/>
                </a:lnTo>
                <a:cubicBezTo>
                  <a:pt x="5477724" y="8796631"/>
                  <a:pt x="5473858" y="8792763"/>
                  <a:pt x="5466118" y="8785026"/>
                </a:cubicBezTo>
                <a:close/>
                <a:moveTo>
                  <a:pt x="5292038" y="8761814"/>
                </a:moveTo>
                <a:lnTo>
                  <a:pt x="5303645" y="8773420"/>
                </a:lnTo>
                <a:cubicBezTo>
                  <a:pt x="5303645" y="8781158"/>
                  <a:pt x="5303645" y="8785026"/>
                  <a:pt x="5303645" y="8785026"/>
                </a:cubicBezTo>
                <a:cubicBezTo>
                  <a:pt x="5303645" y="8785026"/>
                  <a:pt x="5311382" y="8792763"/>
                  <a:pt x="5326856" y="8808235"/>
                </a:cubicBezTo>
                <a:cubicBezTo>
                  <a:pt x="5326856" y="8815973"/>
                  <a:pt x="5328789" y="8821777"/>
                  <a:pt x="5332657" y="8825644"/>
                </a:cubicBezTo>
                <a:cubicBezTo>
                  <a:pt x="5336527" y="8829512"/>
                  <a:pt x="5338460" y="8831446"/>
                  <a:pt x="5338460" y="8831446"/>
                </a:cubicBezTo>
                <a:cubicBezTo>
                  <a:pt x="5338460" y="8839183"/>
                  <a:pt x="5342329" y="8846920"/>
                  <a:pt x="5350065" y="8854658"/>
                </a:cubicBezTo>
                <a:lnTo>
                  <a:pt x="5338460" y="8843053"/>
                </a:lnTo>
                <a:lnTo>
                  <a:pt x="5326856" y="8831446"/>
                </a:lnTo>
                <a:lnTo>
                  <a:pt x="5326856" y="8843053"/>
                </a:lnTo>
                <a:cubicBezTo>
                  <a:pt x="5326856" y="8850789"/>
                  <a:pt x="5328789" y="8858527"/>
                  <a:pt x="5332657" y="8866263"/>
                </a:cubicBezTo>
                <a:cubicBezTo>
                  <a:pt x="5336527" y="8874001"/>
                  <a:pt x="5342329" y="8881738"/>
                  <a:pt x="5350065" y="8889473"/>
                </a:cubicBezTo>
                <a:lnTo>
                  <a:pt x="5361672" y="8935895"/>
                </a:lnTo>
                <a:cubicBezTo>
                  <a:pt x="5361672" y="8943633"/>
                  <a:pt x="5365539" y="8949436"/>
                  <a:pt x="5373277" y="8953302"/>
                </a:cubicBezTo>
                <a:cubicBezTo>
                  <a:pt x="5381013" y="8957172"/>
                  <a:pt x="5384883" y="8959107"/>
                  <a:pt x="5384883" y="8959107"/>
                </a:cubicBezTo>
                <a:lnTo>
                  <a:pt x="5384883" y="8970711"/>
                </a:lnTo>
                <a:cubicBezTo>
                  <a:pt x="5392619" y="8970711"/>
                  <a:pt x="5396487" y="8968776"/>
                  <a:pt x="5396487" y="8964908"/>
                </a:cubicBezTo>
                <a:cubicBezTo>
                  <a:pt x="5396487" y="8961040"/>
                  <a:pt x="5392619" y="8955237"/>
                  <a:pt x="5384883" y="8947499"/>
                </a:cubicBezTo>
                <a:cubicBezTo>
                  <a:pt x="5377146" y="8939764"/>
                  <a:pt x="5373277" y="8939764"/>
                  <a:pt x="5373277" y="8947499"/>
                </a:cubicBezTo>
                <a:lnTo>
                  <a:pt x="5373277" y="8935895"/>
                </a:lnTo>
                <a:cubicBezTo>
                  <a:pt x="5381013" y="8928158"/>
                  <a:pt x="5384883" y="8924290"/>
                  <a:pt x="5384883" y="8924290"/>
                </a:cubicBezTo>
                <a:cubicBezTo>
                  <a:pt x="5384883" y="8924290"/>
                  <a:pt x="5388751" y="8928158"/>
                  <a:pt x="5396487" y="8935895"/>
                </a:cubicBezTo>
                <a:cubicBezTo>
                  <a:pt x="5396487" y="8943633"/>
                  <a:pt x="5396487" y="8949436"/>
                  <a:pt x="5396487" y="8953302"/>
                </a:cubicBezTo>
                <a:cubicBezTo>
                  <a:pt x="5396487" y="8957172"/>
                  <a:pt x="5400355" y="8966843"/>
                  <a:pt x="5408093" y="8982317"/>
                </a:cubicBezTo>
                <a:cubicBezTo>
                  <a:pt x="5415831" y="8982317"/>
                  <a:pt x="5419698" y="8984251"/>
                  <a:pt x="5419698" y="8988119"/>
                </a:cubicBezTo>
                <a:cubicBezTo>
                  <a:pt x="5419698" y="8991988"/>
                  <a:pt x="5419698" y="8997791"/>
                  <a:pt x="5419698" y="9005526"/>
                </a:cubicBezTo>
                <a:cubicBezTo>
                  <a:pt x="5411961" y="9005526"/>
                  <a:pt x="5408093" y="9009396"/>
                  <a:pt x="5408093" y="9017132"/>
                </a:cubicBezTo>
                <a:cubicBezTo>
                  <a:pt x="5408093" y="9024870"/>
                  <a:pt x="5411961" y="9028738"/>
                  <a:pt x="5419698" y="9028738"/>
                </a:cubicBezTo>
                <a:cubicBezTo>
                  <a:pt x="5427435" y="9028738"/>
                  <a:pt x="5427435" y="9024870"/>
                  <a:pt x="5419698" y="9017132"/>
                </a:cubicBezTo>
                <a:cubicBezTo>
                  <a:pt x="5419698" y="9009396"/>
                  <a:pt x="5419698" y="9005526"/>
                  <a:pt x="5419698" y="9005526"/>
                </a:cubicBezTo>
                <a:cubicBezTo>
                  <a:pt x="5419698" y="9005526"/>
                  <a:pt x="5423566" y="9005526"/>
                  <a:pt x="5431304" y="9005526"/>
                </a:cubicBezTo>
                <a:lnTo>
                  <a:pt x="5396487" y="8924290"/>
                </a:lnTo>
                <a:cubicBezTo>
                  <a:pt x="5388751" y="8908816"/>
                  <a:pt x="5384883" y="8901080"/>
                  <a:pt x="5384883" y="8901080"/>
                </a:cubicBezTo>
                <a:cubicBezTo>
                  <a:pt x="5384883" y="8901080"/>
                  <a:pt x="5384883" y="8897212"/>
                  <a:pt x="5384883" y="8889473"/>
                </a:cubicBezTo>
                <a:lnTo>
                  <a:pt x="5373857" y="8900500"/>
                </a:lnTo>
                <a:lnTo>
                  <a:pt x="5373277" y="8895277"/>
                </a:lnTo>
                <a:cubicBezTo>
                  <a:pt x="5373277" y="8883671"/>
                  <a:pt x="5369409" y="8877868"/>
                  <a:pt x="5361672" y="8877868"/>
                </a:cubicBezTo>
                <a:cubicBezTo>
                  <a:pt x="5353934" y="8877868"/>
                  <a:pt x="5353934" y="8874001"/>
                  <a:pt x="5361672" y="8866263"/>
                </a:cubicBezTo>
                <a:cubicBezTo>
                  <a:pt x="5361672" y="8858527"/>
                  <a:pt x="5357804" y="8854658"/>
                  <a:pt x="5350065" y="8854658"/>
                </a:cubicBezTo>
                <a:lnTo>
                  <a:pt x="5350065" y="8843053"/>
                </a:lnTo>
                <a:lnTo>
                  <a:pt x="5326856" y="8785026"/>
                </a:lnTo>
                <a:cubicBezTo>
                  <a:pt x="5311382" y="8769552"/>
                  <a:pt x="5303645" y="8761814"/>
                  <a:pt x="5303645" y="8761814"/>
                </a:cubicBezTo>
                <a:cubicBezTo>
                  <a:pt x="5303645" y="8761814"/>
                  <a:pt x="5299776" y="8761814"/>
                  <a:pt x="5292038" y="8761814"/>
                </a:cubicBezTo>
                <a:close/>
                <a:moveTo>
                  <a:pt x="3458395" y="8761814"/>
                </a:moveTo>
                <a:cubicBezTo>
                  <a:pt x="3458395" y="8761814"/>
                  <a:pt x="3458395" y="8765684"/>
                  <a:pt x="3458395" y="8773420"/>
                </a:cubicBezTo>
                <a:lnTo>
                  <a:pt x="3446790" y="8773420"/>
                </a:lnTo>
                <a:cubicBezTo>
                  <a:pt x="3454526" y="8765684"/>
                  <a:pt x="3458395" y="8761814"/>
                  <a:pt x="3458395" y="8761814"/>
                </a:cubicBezTo>
                <a:close/>
                <a:moveTo>
                  <a:pt x="5429852" y="8742957"/>
                </a:moveTo>
                <a:cubicBezTo>
                  <a:pt x="5430820" y="8743924"/>
                  <a:pt x="5431304" y="8746342"/>
                  <a:pt x="5431304" y="8750208"/>
                </a:cubicBezTo>
                <a:cubicBezTo>
                  <a:pt x="5423566" y="8750208"/>
                  <a:pt x="5421632" y="8748275"/>
                  <a:pt x="5425501" y="8744407"/>
                </a:cubicBezTo>
                <a:cubicBezTo>
                  <a:pt x="5427434" y="8742474"/>
                  <a:pt x="5428885" y="8741989"/>
                  <a:pt x="5429852" y="8742957"/>
                </a:cubicBezTo>
                <a:close/>
                <a:moveTo>
                  <a:pt x="3586054" y="8738604"/>
                </a:moveTo>
                <a:cubicBezTo>
                  <a:pt x="3586054" y="8738604"/>
                  <a:pt x="3586054" y="8742474"/>
                  <a:pt x="3586054" y="8750208"/>
                </a:cubicBezTo>
                <a:cubicBezTo>
                  <a:pt x="3586054" y="8757948"/>
                  <a:pt x="3587987" y="8761814"/>
                  <a:pt x="3591856" y="8761814"/>
                </a:cubicBezTo>
                <a:cubicBezTo>
                  <a:pt x="3595724" y="8761814"/>
                  <a:pt x="3599593" y="8767619"/>
                  <a:pt x="3603461" y="8779223"/>
                </a:cubicBezTo>
                <a:cubicBezTo>
                  <a:pt x="3607330" y="8790828"/>
                  <a:pt x="3609264" y="8800500"/>
                  <a:pt x="3609264" y="8808235"/>
                </a:cubicBezTo>
                <a:cubicBezTo>
                  <a:pt x="3616999" y="8808235"/>
                  <a:pt x="3620869" y="8812105"/>
                  <a:pt x="3620869" y="8819841"/>
                </a:cubicBezTo>
                <a:cubicBezTo>
                  <a:pt x="3620869" y="8819841"/>
                  <a:pt x="3624739" y="8819841"/>
                  <a:pt x="3632474" y="8819841"/>
                </a:cubicBezTo>
                <a:cubicBezTo>
                  <a:pt x="3632474" y="8819841"/>
                  <a:pt x="3632474" y="8815973"/>
                  <a:pt x="3632474" y="8808235"/>
                </a:cubicBezTo>
                <a:cubicBezTo>
                  <a:pt x="3624739" y="8808235"/>
                  <a:pt x="3620869" y="8808235"/>
                  <a:pt x="3620869" y="8808235"/>
                </a:cubicBezTo>
                <a:cubicBezTo>
                  <a:pt x="3620869" y="8808235"/>
                  <a:pt x="3620869" y="8804367"/>
                  <a:pt x="3620869" y="8796631"/>
                </a:cubicBezTo>
                <a:cubicBezTo>
                  <a:pt x="3620869" y="8788893"/>
                  <a:pt x="3616999" y="8781158"/>
                  <a:pt x="3609264" y="8773420"/>
                </a:cubicBezTo>
                <a:lnTo>
                  <a:pt x="3597659" y="8750208"/>
                </a:lnTo>
                <a:close/>
                <a:moveTo>
                  <a:pt x="5292038" y="8726999"/>
                </a:moveTo>
                <a:cubicBezTo>
                  <a:pt x="5292038" y="8742474"/>
                  <a:pt x="5299776" y="8750208"/>
                  <a:pt x="5315250" y="8750208"/>
                </a:cubicBezTo>
                <a:lnTo>
                  <a:pt x="5303645" y="8738604"/>
                </a:lnTo>
                <a:close/>
                <a:moveTo>
                  <a:pt x="5257223" y="8703789"/>
                </a:moveTo>
                <a:lnTo>
                  <a:pt x="5268829" y="8715393"/>
                </a:lnTo>
                <a:lnTo>
                  <a:pt x="5280434" y="8715393"/>
                </a:lnTo>
                <a:close/>
                <a:moveTo>
                  <a:pt x="3345243" y="8684930"/>
                </a:moveTo>
                <a:cubicBezTo>
                  <a:pt x="3343308" y="8683962"/>
                  <a:pt x="3342343" y="8684447"/>
                  <a:pt x="3342343" y="8686380"/>
                </a:cubicBezTo>
                <a:cubicBezTo>
                  <a:pt x="3342343" y="8690248"/>
                  <a:pt x="3342343" y="8692182"/>
                  <a:pt x="3342343" y="8692182"/>
                </a:cubicBezTo>
                <a:lnTo>
                  <a:pt x="3342343" y="8703789"/>
                </a:lnTo>
                <a:lnTo>
                  <a:pt x="3342343" y="8715393"/>
                </a:lnTo>
                <a:cubicBezTo>
                  <a:pt x="3342343" y="8723131"/>
                  <a:pt x="3344275" y="8725066"/>
                  <a:pt x="3348144" y="8721196"/>
                </a:cubicBezTo>
                <a:cubicBezTo>
                  <a:pt x="3352013" y="8717328"/>
                  <a:pt x="3353945" y="8719262"/>
                  <a:pt x="3353945" y="8726999"/>
                </a:cubicBezTo>
                <a:cubicBezTo>
                  <a:pt x="3353945" y="8726999"/>
                  <a:pt x="3352013" y="8728933"/>
                  <a:pt x="3348144" y="8732801"/>
                </a:cubicBezTo>
                <a:cubicBezTo>
                  <a:pt x="3344275" y="8736671"/>
                  <a:pt x="3344275" y="8740539"/>
                  <a:pt x="3348144" y="8744407"/>
                </a:cubicBezTo>
                <a:cubicBezTo>
                  <a:pt x="3352013" y="8748275"/>
                  <a:pt x="3353945" y="8754078"/>
                  <a:pt x="3353945" y="8761814"/>
                </a:cubicBezTo>
                <a:lnTo>
                  <a:pt x="3353945" y="8773420"/>
                </a:lnTo>
                <a:cubicBezTo>
                  <a:pt x="3353945" y="8765684"/>
                  <a:pt x="3355880" y="8761814"/>
                  <a:pt x="3359748" y="8761814"/>
                </a:cubicBezTo>
                <a:cubicBezTo>
                  <a:pt x="3363619" y="8761814"/>
                  <a:pt x="3367486" y="8765684"/>
                  <a:pt x="3371356" y="8773420"/>
                </a:cubicBezTo>
                <a:cubicBezTo>
                  <a:pt x="3375222" y="8781158"/>
                  <a:pt x="3377158" y="8788893"/>
                  <a:pt x="3377158" y="8796631"/>
                </a:cubicBezTo>
                <a:lnTo>
                  <a:pt x="3365551" y="8796631"/>
                </a:lnTo>
                <a:lnTo>
                  <a:pt x="3377158" y="8819841"/>
                </a:lnTo>
                <a:cubicBezTo>
                  <a:pt x="3384894" y="8827579"/>
                  <a:pt x="3390697" y="8833382"/>
                  <a:pt x="3394565" y="8837250"/>
                </a:cubicBezTo>
                <a:cubicBezTo>
                  <a:pt x="3398434" y="8841118"/>
                  <a:pt x="3400368" y="8843053"/>
                  <a:pt x="3400368" y="8843053"/>
                </a:cubicBezTo>
                <a:cubicBezTo>
                  <a:pt x="3400368" y="8850789"/>
                  <a:pt x="3406171" y="8864329"/>
                  <a:pt x="3417775" y="8883671"/>
                </a:cubicBezTo>
                <a:cubicBezTo>
                  <a:pt x="3429381" y="8903013"/>
                  <a:pt x="3435183" y="8912684"/>
                  <a:pt x="3435183" y="8912684"/>
                </a:cubicBezTo>
                <a:lnTo>
                  <a:pt x="3446790" y="8924290"/>
                </a:lnTo>
                <a:cubicBezTo>
                  <a:pt x="3446790" y="8916554"/>
                  <a:pt x="3446790" y="8904947"/>
                  <a:pt x="3446790" y="8889473"/>
                </a:cubicBezTo>
                <a:cubicBezTo>
                  <a:pt x="3423578" y="8819841"/>
                  <a:pt x="3408104" y="8788893"/>
                  <a:pt x="3400368" y="8796631"/>
                </a:cubicBezTo>
                <a:cubicBezTo>
                  <a:pt x="3400368" y="8796631"/>
                  <a:pt x="3398434" y="8792763"/>
                  <a:pt x="3394565" y="8785026"/>
                </a:cubicBezTo>
                <a:cubicBezTo>
                  <a:pt x="3390697" y="8777288"/>
                  <a:pt x="3388763" y="8769552"/>
                  <a:pt x="3388763" y="8761814"/>
                </a:cubicBezTo>
                <a:cubicBezTo>
                  <a:pt x="3373289" y="8738604"/>
                  <a:pt x="3363619" y="8725066"/>
                  <a:pt x="3359748" y="8721196"/>
                </a:cubicBezTo>
                <a:cubicBezTo>
                  <a:pt x="3355880" y="8717328"/>
                  <a:pt x="3353945" y="8711525"/>
                  <a:pt x="3353945" y="8703789"/>
                </a:cubicBezTo>
                <a:lnTo>
                  <a:pt x="3353945" y="8692182"/>
                </a:lnTo>
                <a:cubicBezTo>
                  <a:pt x="3350077" y="8688315"/>
                  <a:pt x="3347177" y="8685897"/>
                  <a:pt x="3345243" y="8684930"/>
                </a:cubicBezTo>
                <a:close/>
                <a:moveTo>
                  <a:pt x="3319131" y="8680577"/>
                </a:moveTo>
                <a:cubicBezTo>
                  <a:pt x="3319131" y="8680577"/>
                  <a:pt x="3321065" y="8684447"/>
                  <a:pt x="3324933" y="8692182"/>
                </a:cubicBezTo>
                <a:cubicBezTo>
                  <a:pt x="3328802" y="8699921"/>
                  <a:pt x="3330736" y="8703789"/>
                  <a:pt x="3330736" y="8703789"/>
                </a:cubicBezTo>
                <a:cubicBezTo>
                  <a:pt x="3330736" y="8703789"/>
                  <a:pt x="3330736" y="8699921"/>
                  <a:pt x="3330736" y="8692182"/>
                </a:cubicBezTo>
                <a:cubicBezTo>
                  <a:pt x="3330736" y="8684447"/>
                  <a:pt x="3326867" y="8680577"/>
                  <a:pt x="3319131" y="8680577"/>
                </a:cubicBezTo>
                <a:close/>
                <a:moveTo>
                  <a:pt x="5315250" y="8668973"/>
                </a:moveTo>
                <a:lnTo>
                  <a:pt x="5326856" y="8692182"/>
                </a:lnTo>
                <a:lnTo>
                  <a:pt x="5326856" y="8680577"/>
                </a:lnTo>
                <a:cubicBezTo>
                  <a:pt x="5326856" y="8672841"/>
                  <a:pt x="5324921" y="8668973"/>
                  <a:pt x="5321053" y="8668973"/>
                </a:cubicBezTo>
                <a:cubicBezTo>
                  <a:pt x="5317185" y="8668973"/>
                  <a:pt x="5315250" y="8668973"/>
                  <a:pt x="5315250" y="8668973"/>
                </a:cubicBezTo>
                <a:close/>
                <a:moveTo>
                  <a:pt x="2379097" y="8634155"/>
                </a:moveTo>
                <a:lnTo>
                  <a:pt x="2402307" y="8668973"/>
                </a:lnTo>
                <a:cubicBezTo>
                  <a:pt x="2402307" y="8684447"/>
                  <a:pt x="2404241" y="8699921"/>
                  <a:pt x="2408110" y="8715393"/>
                </a:cubicBezTo>
                <a:cubicBezTo>
                  <a:pt x="2411980" y="8730868"/>
                  <a:pt x="2413913" y="8744407"/>
                  <a:pt x="2413913" y="8756011"/>
                </a:cubicBezTo>
                <a:cubicBezTo>
                  <a:pt x="2413913" y="8767619"/>
                  <a:pt x="2413913" y="8773420"/>
                  <a:pt x="2413913" y="8773420"/>
                </a:cubicBezTo>
                <a:lnTo>
                  <a:pt x="2390703" y="8715393"/>
                </a:lnTo>
                <a:lnTo>
                  <a:pt x="2379097" y="8645762"/>
                </a:lnTo>
                <a:close/>
                <a:moveTo>
                  <a:pt x="3383684" y="8607319"/>
                </a:moveTo>
                <a:cubicBezTo>
                  <a:pt x="3385136" y="8607802"/>
                  <a:pt x="3386828" y="8609012"/>
                  <a:pt x="3388763" y="8610946"/>
                </a:cubicBezTo>
                <a:lnTo>
                  <a:pt x="3388763" y="8622550"/>
                </a:lnTo>
                <a:cubicBezTo>
                  <a:pt x="3381025" y="8622550"/>
                  <a:pt x="3377158" y="8622550"/>
                  <a:pt x="3377158" y="8622550"/>
                </a:cubicBezTo>
                <a:cubicBezTo>
                  <a:pt x="3377158" y="8610946"/>
                  <a:pt x="3379336" y="8605869"/>
                  <a:pt x="3383684" y="8607319"/>
                </a:cubicBezTo>
                <a:close/>
                <a:moveTo>
                  <a:pt x="5199196" y="8587735"/>
                </a:moveTo>
                <a:cubicBezTo>
                  <a:pt x="5199196" y="8603209"/>
                  <a:pt x="5203066" y="8607076"/>
                  <a:pt x="5210802" y="8599340"/>
                </a:cubicBezTo>
                <a:lnTo>
                  <a:pt x="5210802" y="8587735"/>
                </a:lnTo>
                <a:close/>
                <a:moveTo>
                  <a:pt x="5210802" y="8552919"/>
                </a:moveTo>
                <a:cubicBezTo>
                  <a:pt x="5210802" y="8568393"/>
                  <a:pt x="5214670" y="8572261"/>
                  <a:pt x="5222407" y="8564523"/>
                </a:cubicBezTo>
                <a:lnTo>
                  <a:pt x="5222407" y="8552919"/>
                </a:lnTo>
                <a:close/>
                <a:moveTo>
                  <a:pt x="5274631" y="8549292"/>
                </a:moveTo>
                <a:cubicBezTo>
                  <a:pt x="5272697" y="8549777"/>
                  <a:pt x="5270762" y="8550984"/>
                  <a:pt x="5268829" y="8552919"/>
                </a:cubicBezTo>
                <a:cubicBezTo>
                  <a:pt x="5268829" y="8552919"/>
                  <a:pt x="5270762" y="8554854"/>
                  <a:pt x="5274631" y="8558721"/>
                </a:cubicBezTo>
                <a:cubicBezTo>
                  <a:pt x="5278500" y="8562590"/>
                  <a:pt x="5280434" y="8564523"/>
                  <a:pt x="5280434" y="8564523"/>
                </a:cubicBezTo>
                <a:lnTo>
                  <a:pt x="5292038" y="8564523"/>
                </a:lnTo>
                <a:cubicBezTo>
                  <a:pt x="5286236" y="8552919"/>
                  <a:pt x="5280434" y="8547842"/>
                  <a:pt x="5274631" y="8549292"/>
                </a:cubicBezTo>
                <a:close/>
                <a:moveTo>
                  <a:pt x="5199196" y="8529709"/>
                </a:moveTo>
                <a:lnTo>
                  <a:pt x="5210802" y="8541313"/>
                </a:lnTo>
                <a:cubicBezTo>
                  <a:pt x="5210802" y="8533575"/>
                  <a:pt x="5210802" y="8529709"/>
                  <a:pt x="5210802" y="8529709"/>
                </a:cubicBezTo>
                <a:close/>
                <a:moveTo>
                  <a:pt x="5175986" y="8494892"/>
                </a:moveTo>
                <a:lnTo>
                  <a:pt x="5175986" y="8518103"/>
                </a:lnTo>
                <a:cubicBezTo>
                  <a:pt x="5175986" y="8518103"/>
                  <a:pt x="5179854" y="8518103"/>
                  <a:pt x="5187592" y="8518103"/>
                </a:cubicBezTo>
                <a:lnTo>
                  <a:pt x="5187592" y="8506497"/>
                </a:lnTo>
                <a:cubicBezTo>
                  <a:pt x="5179854" y="8498760"/>
                  <a:pt x="5175986" y="8494892"/>
                  <a:pt x="5175986" y="8494892"/>
                </a:cubicBezTo>
                <a:close/>
                <a:moveTo>
                  <a:pt x="2332676" y="8471682"/>
                </a:moveTo>
                <a:lnTo>
                  <a:pt x="2344280" y="8483286"/>
                </a:lnTo>
                <a:lnTo>
                  <a:pt x="2355887" y="8494892"/>
                </a:lnTo>
                <a:cubicBezTo>
                  <a:pt x="2363623" y="8510366"/>
                  <a:pt x="2367493" y="8520037"/>
                  <a:pt x="2367493" y="8523906"/>
                </a:cubicBezTo>
                <a:cubicBezTo>
                  <a:pt x="2367493" y="8527774"/>
                  <a:pt x="2367493" y="8533575"/>
                  <a:pt x="2367493" y="8541313"/>
                </a:cubicBezTo>
                <a:cubicBezTo>
                  <a:pt x="2375229" y="8541313"/>
                  <a:pt x="2379097" y="8545183"/>
                  <a:pt x="2379097" y="8552919"/>
                </a:cubicBezTo>
                <a:lnTo>
                  <a:pt x="2379097" y="8587735"/>
                </a:lnTo>
                <a:lnTo>
                  <a:pt x="2367493" y="8610946"/>
                </a:lnTo>
                <a:cubicBezTo>
                  <a:pt x="2367493" y="8603209"/>
                  <a:pt x="2369426" y="8593537"/>
                  <a:pt x="2373295" y="8581932"/>
                </a:cubicBezTo>
                <a:cubicBezTo>
                  <a:pt x="2377162" y="8570326"/>
                  <a:pt x="2371361" y="8560657"/>
                  <a:pt x="2355887" y="8552919"/>
                </a:cubicBezTo>
                <a:lnTo>
                  <a:pt x="2344280" y="8529709"/>
                </a:lnTo>
                <a:lnTo>
                  <a:pt x="2332676" y="8506497"/>
                </a:lnTo>
                <a:cubicBezTo>
                  <a:pt x="2332676" y="8506497"/>
                  <a:pt x="2332676" y="8502630"/>
                  <a:pt x="2332676" y="8494892"/>
                </a:cubicBezTo>
                <a:cubicBezTo>
                  <a:pt x="2332676" y="8494892"/>
                  <a:pt x="2332676" y="8491023"/>
                  <a:pt x="2332676" y="8483286"/>
                </a:cubicBezTo>
                <a:close/>
                <a:moveTo>
                  <a:pt x="2310916" y="8464427"/>
                </a:moveTo>
                <a:cubicBezTo>
                  <a:pt x="2313817" y="8465395"/>
                  <a:pt x="2317202" y="8467812"/>
                  <a:pt x="2321070" y="8471682"/>
                </a:cubicBezTo>
                <a:lnTo>
                  <a:pt x="2309465" y="8471682"/>
                </a:lnTo>
                <a:cubicBezTo>
                  <a:pt x="2301728" y="8471682"/>
                  <a:pt x="2299795" y="8469748"/>
                  <a:pt x="2303663" y="8465879"/>
                </a:cubicBezTo>
                <a:cubicBezTo>
                  <a:pt x="2305598" y="8463944"/>
                  <a:pt x="2308014" y="8463461"/>
                  <a:pt x="2310916" y="8464427"/>
                </a:cubicBezTo>
                <a:close/>
                <a:moveTo>
                  <a:pt x="5141169" y="8448470"/>
                </a:moveTo>
                <a:lnTo>
                  <a:pt x="5141169" y="8460076"/>
                </a:lnTo>
                <a:lnTo>
                  <a:pt x="5164380" y="8471682"/>
                </a:lnTo>
                <a:cubicBezTo>
                  <a:pt x="5164380" y="8463944"/>
                  <a:pt x="5164380" y="8460076"/>
                  <a:pt x="5164380" y="8460076"/>
                </a:cubicBezTo>
                <a:cubicBezTo>
                  <a:pt x="5172118" y="8460076"/>
                  <a:pt x="5175986" y="8460076"/>
                  <a:pt x="5175986" y="8460076"/>
                </a:cubicBezTo>
                <a:lnTo>
                  <a:pt x="5164380" y="8448470"/>
                </a:lnTo>
                <a:cubicBezTo>
                  <a:pt x="5164380" y="8448470"/>
                  <a:pt x="5156644" y="8448470"/>
                  <a:pt x="5141169" y="8448470"/>
                </a:cubicBezTo>
                <a:close/>
                <a:moveTo>
                  <a:pt x="3319131" y="8425259"/>
                </a:moveTo>
                <a:cubicBezTo>
                  <a:pt x="3311395" y="8425259"/>
                  <a:pt x="3311395" y="8436864"/>
                  <a:pt x="3319131" y="8460076"/>
                </a:cubicBezTo>
                <a:cubicBezTo>
                  <a:pt x="3326867" y="8483286"/>
                  <a:pt x="3332670" y="8496827"/>
                  <a:pt x="3336539" y="8500694"/>
                </a:cubicBezTo>
                <a:cubicBezTo>
                  <a:pt x="3340407" y="8504563"/>
                  <a:pt x="3346210" y="8510366"/>
                  <a:pt x="3353945" y="8518103"/>
                </a:cubicBezTo>
                <a:cubicBezTo>
                  <a:pt x="3353945" y="8510366"/>
                  <a:pt x="3353945" y="8504563"/>
                  <a:pt x="3353945" y="8500694"/>
                </a:cubicBezTo>
                <a:cubicBezTo>
                  <a:pt x="3353945" y="8496827"/>
                  <a:pt x="3353945" y="8494892"/>
                  <a:pt x="3353945" y="8494892"/>
                </a:cubicBezTo>
                <a:cubicBezTo>
                  <a:pt x="3353945" y="8494892"/>
                  <a:pt x="3350077" y="8487156"/>
                  <a:pt x="3342343" y="8471682"/>
                </a:cubicBezTo>
                <a:cubicBezTo>
                  <a:pt x="3334604" y="8463944"/>
                  <a:pt x="3328802" y="8456208"/>
                  <a:pt x="3324933" y="8448470"/>
                </a:cubicBezTo>
                <a:cubicBezTo>
                  <a:pt x="3321065" y="8440734"/>
                  <a:pt x="3319131" y="8436864"/>
                  <a:pt x="3319131" y="8436864"/>
                </a:cubicBezTo>
                <a:close/>
                <a:moveTo>
                  <a:pt x="5257223" y="8402049"/>
                </a:moveTo>
                <a:lnTo>
                  <a:pt x="5245619" y="8413655"/>
                </a:lnTo>
                <a:cubicBezTo>
                  <a:pt x="5253355" y="8413655"/>
                  <a:pt x="5257223" y="8415588"/>
                  <a:pt x="5257223" y="8419456"/>
                </a:cubicBezTo>
                <a:cubicBezTo>
                  <a:pt x="5257223" y="8423326"/>
                  <a:pt x="5253355" y="8425259"/>
                  <a:pt x="5245619" y="8425259"/>
                </a:cubicBezTo>
                <a:cubicBezTo>
                  <a:pt x="5249485" y="8425259"/>
                  <a:pt x="5253355" y="8426226"/>
                  <a:pt x="5257223" y="8428161"/>
                </a:cubicBezTo>
                <a:lnTo>
                  <a:pt x="5267861" y="8436140"/>
                </a:lnTo>
                <a:lnTo>
                  <a:pt x="5265928" y="8428887"/>
                </a:lnTo>
                <a:cubicBezTo>
                  <a:pt x="5265928" y="8424534"/>
                  <a:pt x="5266894" y="8419456"/>
                  <a:pt x="5268829" y="8413655"/>
                </a:cubicBezTo>
                <a:close/>
                <a:moveTo>
                  <a:pt x="2321070" y="8367233"/>
                </a:moveTo>
                <a:cubicBezTo>
                  <a:pt x="2321070" y="8367233"/>
                  <a:pt x="2319135" y="8369169"/>
                  <a:pt x="2315269" y="8373036"/>
                </a:cubicBezTo>
                <a:cubicBezTo>
                  <a:pt x="2311399" y="8376904"/>
                  <a:pt x="2309465" y="8378837"/>
                  <a:pt x="2309465" y="8378837"/>
                </a:cubicBezTo>
                <a:cubicBezTo>
                  <a:pt x="2309465" y="8378837"/>
                  <a:pt x="2313334" y="8378837"/>
                  <a:pt x="2321070" y="8378837"/>
                </a:cubicBezTo>
                <a:close/>
                <a:moveTo>
                  <a:pt x="5234013" y="8355628"/>
                </a:moveTo>
                <a:cubicBezTo>
                  <a:pt x="5241749" y="8355628"/>
                  <a:pt x="5245619" y="8357561"/>
                  <a:pt x="5245619" y="8361430"/>
                </a:cubicBezTo>
                <a:cubicBezTo>
                  <a:pt x="5245619" y="8365299"/>
                  <a:pt x="5249485" y="8367233"/>
                  <a:pt x="5257223" y="8367233"/>
                </a:cubicBezTo>
                <a:lnTo>
                  <a:pt x="5245619" y="8367233"/>
                </a:lnTo>
                <a:cubicBezTo>
                  <a:pt x="5237881" y="8367233"/>
                  <a:pt x="5234013" y="8363366"/>
                  <a:pt x="5234013" y="8355628"/>
                </a:cubicBezTo>
                <a:close/>
                <a:moveTo>
                  <a:pt x="5195328" y="8345311"/>
                </a:moveTo>
                <a:lnTo>
                  <a:pt x="5197746" y="8346924"/>
                </a:lnTo>
                <a:lnTo>
                  <a:pt x="5198304" y="8350271"/>
                </a:lnTo>
                <a:close/>
                <a:moveTo>
                  <a:pt x="3249501" y="8344022"/>
                </a:moveTo>
                <a:lnTo>
                  <a:pt x="3272709" y="8425259"/>
                </a:lnTo>
                <a:lnTo>
                  <a:pt x="3284316" y="8460076"/>
                </a:lnTo>
                <a:lnTo>
                  <a:pt x="3284316" y="8471682"/>
                </a:lnTo>
                <a:cubicBezTo>
                  <a:pt x="3284316" y="8479418"/>
                  <a:pt x="3286248" y="8485221"/>
                  <a:pt x="3290118" y="8489089"/>
                </a:cubicBezTo>
                <a:cubicBezTo>
                  <a:pt x="3293986" y="8492957"/>
                  <a:pt x="3297855" y="8494892"/>
                  <a:pt x="3301721" y="8494892"/>
                </a:cubicBezTo>
                <a:cubicBezTo>
                  <a:pt x="3305592" y="8494892"/>
                  <a:pt x="3303656" y="8487156"/>
                  <a:pt x="3295919" y="8471682"/>
                </a:cubicBezTo>
                <a:cubicBezTo>
                  <a:pt x="3295919" y="8471682"/>
                  <a:pt x="3295919" y="8467814"/>
                  <a:pt x="3295919" y="8460076"/>
                </a:cubicBezTo>
                <a:cubicBezTo>
                  <a:pt x="3295919" y="8452339"/>
                  <a:pt x="3292050" y="8444603"/>
                  <a:pt x="3284316" y="8436864"/>
                </a:cubicBezTo>
                <a:cubicBezTo>
                  <a:pt x="3276576" y="8374970"/>
                  <a:pt x="3264972" y="8344022"/>
                  <a:pt x="3249501" y="8344022"/>
                </a:cubicBezTo>
                <a:close/>
                <a:moveTo>
                  <a:pt x="5094749" y="8320810"/>
                </a:moveTo>
                <a:lnTo>
                  <a:pt x="5083143" y="8332418"/>
                </a:lnTo>
                <a:lnTo>
                  <a:pt x="5094749" y="8332418"/>
                </a:lnTo>
                <a:cubicBezTo>
                  <a:pt x="5094749" y="8332418"/>
                  <a:pt x="5094749" y="8328549"/>
                  <a:pt x="5094749" y="8320810"/>
                </a:cubicBezTo>
                <a:close/>
                <a:moveTo>
                  <a:pt x="3237892" y="8285995"/>
                </a:moveTo>
                <a:lnTo>
                  <a:pt x="3237892" y="8297601"/>
                </a:lnTo>
                <a:cubicBezTo>
                  <a:pt x="3237892" y="8305339"/>
                  <a:pt x="3239826" y="8309206"/>
                  <a:pt x="3243695" y="8309206"/>
                </a:cubicBezTo>
                <a:cubicBezTo>
                  <a:pt x="3247564" y="8309206"/>
                  <a:pt x="3249501" y="8309206"/>
                  <a:pt x="3249501" y="8309206"/>
                </a:cubicBezTo>
                <a:close/>
                <a:moveTo>
                  <a:pt x="2042542" y="8262784"/>
                </a:moveTo>
                <a:lnTo>
                  <a:pt x="2065752" y="8320810"/>
                </a:lnTo>
                <a:cubicBezTo>
                  <a:pt x="2058016" y="8320810"/>
                  <a:pt x="2054148" y="8316944"/>
                  <a:pt x="2054148" y="8309206"/>
                </a:cubicBezTo>
                <a:close/>
                <a:moveTo>
                  <a:pt x="1972909" y="7972651"/>
                </a:moveTo>
                <a:lnTo>
                  <a:pt x="1984515" y="7972651"/>
                </a:lnTo>
                <a:cubicBezTo>
                  <a:pt x="1984515" y="7972651"/>
                  <a:pt x="1984515" y="7976520"/>
                  <a:pt x="1984515" y="7984257"/>
                </a:cubicBezTo>
                <a:close/>
                <a:moveTo>
                  <a:pt x="5001905" y="7879808"/>
                </a:moveTo>
                <a:cubicBezTo>
                  <a:pt x="4994168" y="7887546"/>
                  <a:pt x="4990301" y="7891414"/>
                  <a:pt x="4990301" y="7891414"/>
                </a:cubicBezTo>
                <a:cubicBezTo>
                  <a:pt x="4998037" y="7899152"/>
                  <a:pt x="4998037" y="7903020"/>
                  <a:pt x="4990301" y="7903020"/>
                </a:cubicBezTo>
                <a:cubicBezTo>
                  <a:pt x="4982563" y="7903020"/>
                  <a:pt x="4982563" y="7906888"/>
                  <a:pt x="4990301" y="7914624"/>
                </a:cubicBezTo>
                <a:cubicBezTo>
                  <a:pt x="4998037" y="7906888"/>
                  <a:pt x="5001905" y="7903020"/>
                  <a:pt x="5001905" y="7903020"/>
                </a:cubicBezTo>
                <a:cubicBezTo>
                  <a:pt x="5001905" y="7895282"/>
                  <a:pt x="5001905" y="7891414"/>
                  <a:pt x="5001905" y="7891414"/>
                </a:cubicBezTo>
                <a:cubicBezTo>
                  <a:pt x="5001905" y="7891414"/>
                  <a:pt x="5001905" y="7887546"/>
                  <a:pt x="5001905" y="7879808"/>
                </a:cubicBezTo>
                <a:close/>
                <a:moveTo>
                  <a:pt x="4967089" y="7879808"/>
                </a:moveTo>
                <a:cubicBezTo>
                  <a:pt x="4967089" y="7887546"/>
                  <a:pt x="4969024" y="7891414"/>
                  <a:pt x="4972892" y="7891414"/>
                </a:cubicBezTo>
                <a:cubicBezTo>
                  <a:pt x="4976760" y="7891414"/>
                  <a:pt x="4978694" y="7887546"/>
                  <a:pt x="4978694" y="7879808"/>
                </a:cubicBezTo>
                <a:cubicBezTo>
                  <a:pt x="4978694" y="7879808"/>
                  <a:pt x="4974827" y="7879808"/>
                  <a:pt x="4967089" y="7879808"/>
                </a:cubicBezTo>
                <a:close/>
                <a:moveTo>
                  <a:pt x="1903278" y="7717333"/>
                </a:moveTo>
                <a:lnTo>
                  <a:pt x="1903278" y="7728939"/>
                </a:lnTo>
                <a:lnTo>
                  <a:pt x="1914882" y="7740544"/>
                </a:lnTo>
                <a:close/>
                <a:moveTo>
                  <a:pt x="4978694" y="7682517"/>
                </a:moveTo>
                <a:cubicBezTo>
                  <a:pt x="4978694" y="7690255"/>
                  <a:pt x="4978694" y="7697991"/>
                  <a:pt x="4978694" y="7705729"/>
                </a:cubicBezTo>
                <a:lnTo>
                  <a:pt x="4967089" y="7694123"/>
                </a:lnTo>
                <a:close/>
                <a:moveTo>
                  <a:pt x="5001905" y="7612886"/>
                </a:moveTo>
                <a:cubicBezTo>
                  <a:pt x="4994168" y="7620623"/>
                  <a:pt x="4990301" y="7624490"/>
                  <a:pt x="4990301" y="7624490"/>
                </a:cubicBezTo>
                <a:cubicBezTo>
                  <a:pt x="4990301" y="7624490"/>
                  <a:pt x="4990301" y="7622557"/>
                  <a:pt x="4990301" y="7618687"/>
                </a:cubicBezTo>
                <a:cubicBezTo>
                  <a:pt x="4990301" y="7614820"/>
                  <a:pt x="4994168" y="7612886"/>
                  <a:pt x="5001905" y="7612886"/>
                </a:cubicBezTo>
                <a:close/>
                <a:moveTo>
                  <a:pt x="5779463" y="7520042"/>
                </a:moveTo>
                <a:cubicBezTo>
                  <a:pt x="5779463" y="7520042"/>
                  <a:pt x="5781399" y="7521977"/>
                  <a:pt x="5785266" y="7525845"/>
                </a:cubicBezTo>
                <a:cubicBezTo>
                  <a:pt x="5789134" y="7529715"/>
                  <a:pt x="5791069" y="7531648"/>
                  <a:pt x="5791069" y="7531648"/>
                </a:cubicBezTo>
                <a:lnTo>
                  <a:pt x="5767858" y="7531648"/>
                </a:lnTo>
                <a:cubicBezTo>
                  <a:pt x="5767858" y="7531648"/>
                  <a:pt x="5767858" y="7529715"/>
                  <a:pt x="5767858" y="7525845"/>
                </a:cubicBezTo>
                <a:cubicBezTo>
                  <a:pt x="5767858" y="7521977"/>
                  <a:pt x="5771727" y="7520042"/>
                  <a:pt x="5779463" y="7520042"/>
                </a:cubicBezTo>
                <a:close/>
                <a:moveTo>
                  <a:pt x="5973854" y="7514241"/>
                </a:moveTo>
                <a:cubicBezTo>
                  <a:pt x="5975787" y="7514241"/>
                  <a:pt x="5976754" y="7516174"/>
                  <a:pt x="5976754" y="7520042"/>
                </a:cubicBezTo>
                <a:cubicBezTo>
                  <a:pt x="5976754" y="7520042"/>
                  <a:pt x="5976754" y="7523912"/>
                  <a:pt x="5976754" y="7531648"/>
                </a:cubicBezTo>
                <a:cubicBezTo>
                  <a:pt x="5976754" y="7531648"/>
                  <a:pt x="5980622" y="7529715"/>
                  <a:pt x="5988361" y="7525845"/>
                </a:cubicBezTo>
                <a:cubicBezTo>
                  <a:pt x="5996098" y="7521977"/>
                  <a:pt x="6001901" y="7521977"/>
                  <a:pt x="6005769" y="7525845"/>
                </a:cubicBezTo>
                <a:cubicBezTo>
                  <a:pt x="6009637" y="7529715"/>
                  <a:pt x="6011570" y="7535517"/>
                  <a:pt x="6011570" y="7543253"/>
                </a:cubicBezTo>
                <a:lnTo>
                  <a:pt x="5999966" y="7543253"/>
                </a:lnTo>
                <a:cubicBezTo>
                  <a:pt x="5976754" y="7550992"/>
                  <a:pt x="5965149" y="7543253"/>
                  <a:pt x="5965149" y="7520042"/>
                </a:cubicBezTo>
                <a:cubicBezTo>
                  <a:pt x="5969018" y="7516174"/>
                  <a:pt x="5971919" y="7514241"/>
                  <a:pt x="5973854" y="7514241"/>
                </a:cubicBezTo>
                <a:close/>
                <a:moveTo>
                  <a:pt x="5849096" y="7508438"/>
                </a:moveTo>
                <a:cubicBezTo>
                  <a:pt x="5856834" y="7508438"/>
                  <a:pt x="5860700" y="7512306"/>
                  <a:pt x="5860700" y="7520042"/>
                </a:cubicBezTo>
                <a:lnTo>
                  <a:pt x="5837490" y="7520042"/>
                </a:lnTo>
                <a:cubicBezTo>
                  <a:pt x="5837490" y="7512306"/>
                  <a:pt x="5841358" y="7508438"/>
                  <a:pt x="5849096" y="7508438"/>
                </a:cubicBezTo>
                <a:close/>
                <a:moveTo>
                  <a:pt x="6005769" y="7496833"/>
                </a:moveTo>
                <a:cubicBezTo>
                  <a:pt x="6001901" y="7496833"/>
                  <a:pt x="6003833" y="7500700"/>
                  <a:pt x="6011570" y="7508438"/>
                </a:cubicBezTo>
                <a:cubicBezTo>
                  <a:pt x="6011570" y="7508438"/>
                  <a:pt x="6011570" y="7506503"/>
                  <a:pt x="6011570" y="7502635"/>
                </a:cubicBezTo>
                <a:cubicBezTo>
                  <a:pt x="6011570" y="7498767"/>
                  <a:pt x="6009637" y="7496833"/>
                  <a:pt x="6005769" y="7496833"/>
                </a:cubicBezTo>
                <a:close/>
                <a:moveTo>
                  <a:pt x="5965149" y="7496833"/>
                </a:moveTo>
                <a:cubicBezTo>
                  <a:pt x="5965149" y="7496833"/>
                  <a:pt x="5969018" y="7496833"/>
                  <a:pt x="5976754" y="7496833"/>
                </a:cubicBezTo>
                <a:cubicBezTo>
                  <a:pt x="5976754" y="7496833"/>
                  <a:pt x="5972887" y="7498767"/>
                  <a:pt x="5965149" y="7502635"/>
                </a:cubicBezTo>
                <a:cubicBezTo>
                  <a:pt x="5957412" y="7506503"/>
                  <a:pt x="5953543" y="7506503"/>
                  <a:pt x="5953543" y="7502635"/>
                </a:cubicBezTo>
                <a:cubicBezTo>
                  <a:pt x="5953543" y="7498767"/>
                  <a:pt x="5957412" y="7496833"/>
                  <a:pt x="5965149" y="7496833"/>
                </a:cubicBezTo>
                <a:close/>
                <a:moveTo>
                  <a:pt x="5837490" y="7496833"/>
                </a:moveTo>
                <a:cubicBezTo>
                  <a:pt x="5837490" y="7496833"/>
                  <a:pt x="5837490" y="7500700"/>
                  <a:pt x="5837490" y="7508438"/>
                </a:cubicBezTo>
                <a:lnTo>
                  <a:pt x="5825885" y="7520042"/>
                </a:lnTo>
                <a:lnTo>
                  <a:pt x="5814279" y="7531648"/>
                </a:lnTo>
                <a:lnTo>
                  <a:pt x="5802673" y="7531648"/>
                </a:lnTo>
                <a:cubicBezTo>
                  <a:pt x="5802673" y="7523912"/>
                  <a:pt x="5806542" y="7516174"/>
                  <a:pt x="5814279" y="7508438"/>
                </a:cubicBezTo>
                <a:cubicBezTo>
                  <a:pt x="5822017" y="7500700"/>
                  <a:pt x="5829753" y="7496833"/>
                  <a:pt x="5837490" y="7496833"/>
                </a:cubicBezTo>
                <a:close/>
                <a:moveTo>
                  <a:pt x="1694381" y="7488129"/>
                </a:moveTo>
                <a:cubicBezTo>
                  <a:pt x="1696316" y="7488129"/>
                  <a:pt x="1698251" y="7489096"/>
                  <a:pt x="1700184" y="7491029"/>
                </a:cubicBezTo>
                <a:cubicBezTo>
                  <a:pt x="1704052" y="7494899"/>
                  <a:pt x="1705987" y="7500700"/>
                  <a:pt x="1705987" y="7508438"/>
                </a:cubicBezTo>
                <a:cubicBezTo>
                  <a:pt x="1705987" y="7516174"/>
                  <a:pt x="1709855" y="7523912"/>
                  <a:pt x="1717592" y="7531648"/>
                </a:cubicBezTo>
                <a:lnTo>
                  <a:pt x="1717592" y="7554859"/>
                </a:lnTo>
                <a:cubicBezTo>
                  <a:pt x="1717592" y="7554859"/>
                  <a:pt x="1715658" y="7552925"/>
                  <a:pt x="1711790" y="7549056"/>
                </a:cubicBezTo>
                <a:cubicBezTo>
                  <a:pt x="1707922" y="7545189"/>
                  <a:pt x="1702117" y="7535517"/>
                  <a:pt x="1694381" y="7520042"/>
                </a:cubicBezTo>
                <a:cubicBezTo>
                  <a:pt x="1686645" y="7504570"/>
                  <a:pt x="1684710" y="7494899"/>
                  <a:pt x="1688580" y="7491029"/>
                </a:cubicBezTo>
                <a:cubicBezTo>
                  <a:pt x="1690513" y="7489096"/>
                  <a:pt x="1692446" y="7488129"/>
                  <a:pt x="1694381" y="7488129"/>
                </a:cubicBezTo>
                <a:close/>
                <a:moveTo>
                  <a:pt x="4874247" y="7485226"/>
                </a:moveTo>
                <a:cubicBezTo>
                  <a:pt x="4878115" y="7489096"/>
                  <a:pt x="4880050" y="7491997"/>
                  <a:pt x="4880050" y="7493931"/>
                </a:cubicBezTo>
                <a:lnTo>
                  <a:pt x="4879221" y="7495175"/>
                </a:lnTo>
                <a:close/>
                <a:moveTo>
                  <a:pt x="5837490" y="7462016"/>
                </a:moveTo>
                <a:cubicBezTo>
                  <a:pt x="5837490" y="7462016"/>
                  <a:pt x="5837490" y="7465885"/>
                  <a:pt x="5837490" y="7473622"/>
                </a:cubicBezTo>
                <a:cubicBezTo>
                  <a:pt x="5845229" y="7473622"/>
                  <a:pt x="5849096" y="7473622"/>
                  <a:pt x="5849096" y="7473622"/>
                </a:cubicBezTo>
                <a:cubicBezTo>
                  <a:pt x="5856834" y="7473622"/>
                  <a:pt x="5856834" y="7471688"/>
                  <a:pt x="5849096" y="7467819"/>
                </a:cubicBezTo>
                <a:cubicBezTo>
                  <a:pt x="5841358" y="7463950"/>
                  <a:pt x="5837490" y="7462016"/>
                  <a:pt x="5837490" y="7462016"/>
                </a:cubicBezTo>
                <a:close/>
                <a:moveTo>
                  <a:pt x="5593778" y="7438807"/>
                </a:moveTo>
                <a:lnTo>
                  <a:pt x="5582172" y="7450411"/>
                </a:lnTo>
                <a:lnTo>
                  <a:pt x="5570568" y="7450411"/>
                </a:lnTo>
                <a:cubicBezTo>
                  <a:pt x="5578304" y="7442673"/>
                  <a:pt x="5586040" y="7438807"/>
                  <a:pt x="5593778" y="7438807"/>
                </a:cubicBezTo>
                <a:close/>
                <a:moveTo>
                  <a:pt x="5547356" y="7438807"/>
                </a:moveTo>
                <a:lnTo>
                  <a:pt x="5558963" y="7450411"/>
                </a:lnTo>
                <a:cubicBezTo>
                  <a:pt x="5551225" y="7458148"/>
                  <a:pt x="5543489" y="7458148"/>
                  <a:pt x="5535751" y="7450411"/>
                </a:cubicBezTo>
                <a:close/>
                <a:moveTo>
                  <a:pt x="4862641" y="7438807"/>
                </a:moveTo>
                <a:cubicBezTo>
                  <a:pt x="4862641" y="7438807"/>
                  <a:pt x="4864576" y="7442673"/>
                  <a:pt x="4868444" y="7450411"/>
                </a:cubicBezTo>
                <a:cubicBezTo>
                  <a:pt x="4872314" y="7458148"/>
                  <a:pt x="4870378" y="7462016"/>
                  <a:pt x="4862641" y="7462016"/>
                </a:cubicBezTo>
                <a:lnTo>
                  <a:pt x="4862641" y="7450411"/>
                </a:lnTo>
                <a:close/>
                <a:moveTo>
                  <a:pt x="4961286" y="7427199"/>
                </a:moveTo>
                <a:cubicBezTo>
                  <a:pt x="4965156" y="7427199"/>
                  <a:pt x="4965156" y="7429135"/>
                  <a:pt x="4961286" y="7433002"/>
                </a:cubicBezTo>
                <a:cubicBezTo>
                  <a:pt x="4957419" y="7436870"/>
                  <a:pt x="4955484" y="7438807"/>
                  <a:pt x="4955484" y="7438807"/>
                </a:cubicBezTo>
                <a:cubicBezTo>
                  <a:pt x="4955484" y="7431069"/>
                  <a:pt x="4957419" y="7427199"/>
                  <a:pt x="4961286" y="7427199"/>
                </a:cubicBezTo>
                <a:close/>
                <a:moveTo>
                  <a:pt x="5547356" y="7415595"/>
                </a:moveTo>
                <a:cubicBezTo>
                  <a:pt x="5547356" y="7415595"/>
                  <a:pt x="5549292" y="7415595"/>
                  <a:pt x="5553160" y="7415595"/>
                </a:cubicBezTo>
                <a:cubicBezTo>
                  <a:pt x="5557027" y="7415595"/>
                  <a:pt x="5558963" y="7419463"/>
                  <a:pt x="5558963" y="7427199"/>
                </a:cubicBezTo>
                <a:cubicBezTo>
                  <a:pt x="5558963" y="7427199"/>
                  <a:pt x="5555093" y="7427199"/>
                  <a:pt x="5547356" y="7427199"/>
                </a:cubicBezTo>
                <a:cubicBezTo>
                  <a:pt x="5539619" y="7427199"/>
                  <a:pt x="5535751" y="7427199"/>
                  <a:pt x="5535751" y="7427199"/>
                </a:cubicBezTo>
                <a:cubicBezTo>
                  <a:pt x="5535751" y="7419463"/>
                  <a:pt x="5539619" y="7415595"/>
                  <a:pt x="5547356" y="7415595"/>
                </a:cubicBezTo>
                <a:close/>
                <a:moveTo>
                  <a:pt x="5326856" y="7415595"/>
                </a:moveTo>
                <a:lnTo>
                  <a:pt x="5338460" y="7415595"/>
                </a:lnTo>
                <a:lnTo>
                  <a:pt x="5338460" y="7427199"/>
                </a:lnTo>
                <a:close/>
                <a:moveTo>
                  <a:pt x="5454514" y="7403989"/>
                </a:moveTo>
                <a:lnTo>
                  <a:pt x="5466118" y="7403989"/>
                </a:lnTo>
                <a:lnTo>
                  <a:pt x="5466118" y="7415595"/>
                </a:lnTo>
                <a:close/>
                <a:moveTo>
                  <a:pt x="5442908" y="7392384"/>
                </a:moveTo>
                <a:cubicBezTo>
                  <a:pt x="5442908" y="7392384"/>
                  <a:pt x="5446778" y="7392384"/>
                  <a:pt x="5454514" y="7392384"/>
                </a:cubicBezTo>
                <a:lnTo>
                  <a:pt x="5442908" y="7403989"/>
                </a:lnTo>
                <a:cubicBezTo>
                  <a:pt x="5442908" y="7403989"/>
                  <a:pt x="5442908" y="7400121"/>
                  <a:pt x="5442908" y="7392384"/>
                </a:cubicBezTo>
                <a:close/>
                <a:moveTo>
                  <a:pt x="5524145" y="7380780"/>
                </a:moveTo>
                <a:cubicBezTo>
                  <a:pt x="5524145" y="7380780"/>
                  <a:pt x="5535751" y="7380780"/>
                  <a:pt x="5558963" y="7380780"/>
                </a:cubicBezTo>
                <a:cubicBezTo>
                  <a:pt x="5535751" y="7380780"/>
                  <a:pt x="5524145" y="7388515"/>
                  <a:pt x="5524145" y="7403989"/>
                </a:cubicBezTo>
                <a:lnTo>
                  <a:pt x="5512541" y="7403989"/>
                </a:lnTo>
                <a:lnTo>
                  <a:pt x="5512541" y="7392384"/>
                </a:lnTo>
                <a:cubicBezTo>
                  <a:pt x="5520277" y="7384647"/>
                  <a:pt x="5524145" y="7380780"/>
                  <a:pt x="5524145" y="7380780"/>
                </a:cubicBezTo>
                <a:close/>
                <a:moveTo>
                  <a:pt x="5350065" y="7380780"/>
                </a:moveTo>
                <a:lnTo>
                  <a:pt x="5338460" y="7392384"/>
                </a:lnTo>
                <a:cubicBezTo>
                  <a:pt x="5330724" y="7400121"/>
                  <a:pt x="5326856" y="7403989"/>
                  <a:pt x="5326856" y="7403989"/>
                </a:cubicBezTo>
                <a:lnTo>
                  <a:pt x="5326856" y="7392384"/>
                </a:lnTo>
                <a:cubicBezTo>
                  <a:pt x="5334594" y="7384647"/>
                  <a:pt x="5342329" y="7380780"/>
                  <a:pt x="5350065" y="7380780"/>
                </a:cubicBezTo>
                <a:close/>
                <a:moveTo>
                  <a:pt x="4827825" y="7380780"/>
                </a:moveTo>
                <a:lnTo>
                  <a:pt x="4827825" y="7392384"/>
                </a:lnTo>
                <a:lnTo>
                  <a:pt x="4839431" y="7415595"/>
                </a:lnTo>
                <a:lnTo>
                  <a:pt x="4839431" y="7392384"/>
                </a:lnTo>
                <a:cubicBezTo>
                  <a:pt x="4831694" y="7384647"/>
                  <a:pt x="4827825" y="7380780"/>
                  <a:pt x="4827825" y="7380780"/>
                </a:cubicBezTo>
                <a:close/>
                <a:moveTo>
                  <a:pt x="5628594" y="7369172"/>
                </a:moveTo>
                <a:lnTo>
                  <a:pt x="5616990" y="7380780"/>
                </a:lnTo>
                <a:cubicBezTo>
                  <a:pt x="5616990" y="7380780"/>
                  <a:pt x="5620857" y="7380780"/>
                  <a:pt x="5628594" y="7380780"/>
                </a:cubicBezTo>
                <a:cubicBezTo>
                  <a:pt x="5628594" y="7373042"/>
                  <a:pt x="5628594" y="7369172"/>
                  <a:pt x="5628594" y="7369172"/>
                </a:cubicBezTo>
                <a:close/>
                <a:moveTo>
                  <a:pt x="5292038" y="7369172"/>
                </a:moveTo>
                <a:lnTo>
                  <a:pt x="5303645" y="7380780"/>
                </a:lnTo>
                <a:lnTo>
                  <a:pt x="5280434" y="7380780"/>
                </a:lnTo>
                <a:cubicBezTo>
                  <a:pt x="5280434" y="7380780"/>
                  <a:pt x="5284302" y="7376910"/>
                  <a:pt x="5292038" y="7369172"/>
                </a:cubicBezTo>
                <a:close/>
                <a:moveTo>
                  <a:pt x="5675017" y="7334358"/>
                </a:moveTo>
                <a:cubicBezTo>
                  <a:pt x="5675017" y="7334358"/>
                  <a:pt x="5671147" y="7338227"/>
                  <a:pt x="5663409" y="7345962"/>
                </a:cubicBezTo>
                <a:lnTo>
                  <a:pt x="5663409" y="7357568"/>
                </a:lnTo>
                <a:cubicBezTo>
                  <a:pt x="5671147" y="7357568"/>
                  <a:pt x="5675017" y="7353700"/>
                  <a:pt x="5675017" y="7345962"/>
                </a:cubicBezTo>
                <a:cubicBezTo>
                  <a:pt x="5675017" y="7338227"/>
                  <a:pt x="5675017" y="7334358"/>
                  <a:pt x="5675017" y="7334358"/>
                </a:cubicBezTo>
                <a:close/>
                <a:moveTo>
                  <a:pt x="5709832" y="7322752"/>
                </a:moveTo>
                <a:lnTo>
                  <a:pt x="5733042" y="7334358"/>
                </a:lnTo>
                <a:lnTo>
                  <a:pt x="5733042" y="7322752"/>
                </a:lnTo>
                <a:cubicBezTo>
                  <a:pt x="5725304" y="7322752"/>
                  <a:pt x="5721436" y="7322752"/>
                  <a:pt x="5721436" y="7322752"/>
                </a:cubicBezTo>
                <a:cubicBezTo>
                  <a:pt x="5721436" y="7322752"/>
                  <a:pt x="5717569" y="7322752"/>
                  <a:pt x="5709832" y="7322752"/>
                </a:cubicBezTo>
                <a:close/>
                <a:moveTo>
                  <a:pt x="5431304" y="7299541"/>
                </a:moveTo>
                <a:lnTo>
                  <a:pt x="5431304" y="7311147"/>
                </a:lnTo>
                <a:cubicBezTo>
                  <a:pt x="5431304" y="7311147"/>
                  <a:pt x="5427435" y="7311147"/>
                  <a:pt x="5419698" y="7311147"/>
                </a:cubicBezTo>
                <a:close/>
                <a:moveTo>
                  <a:pt x="5268829" y="7287935"/>
                </a:moveTo>
                <a:cubicBezTo>
                  <a:pt x="5268829" y="7287935"/>
                  <a:pt x="5270762" y="7287935"/>
                  <a:pt x="5274631" y="7287935"/>
                </a:cubicBezTo>
                <a:cubicBezTo>
                  <a:pt x="5278500" y="7287935"/>
                  <a:pt x="5280434" y="7291805"/>
                  <a:pt x="5280434" y="7299541"/>
                </a:cubicBezTo>
                <a:cubicBezTo>
                  <a:pt x="5280434" y="7299541"/>
                  <a:pt x="5278500" y="7297608"/>
                  <a:pt x="5274631" y="7293738"/>
                </a:cubicBezTo>
                <a:cubicBezTo>
                  <a:pt x="5270762" y="7289869"/>
                  <a:pt x="5268829" y="7287935"/>
                  <a:pt x="5268829" y="7287935"/>
                </a:cubicBezTo>
                <a:close/>
                <a:moveTo>
                  <a:pt x="5431304" y="7276331"/>
                </a:moveTo>
                <a:cubicBezTo>
                  <a:pt x="5431304" y="7284067"/>
                  <a:pt x="5431304" y="7287935"/>
                  <a:pt x="5431304" y="7287935"/>
                </a:cubicBezTo>
                <a:lnTo>
                  <a:pt x="5419698" y="7287935"/>
                </a:lnTo>
                <a:close/>
                <a:moveTo>
                  <a:pt x="5489330" y="7264725"/>
                </a:moveTo>
                <a:cubicBezTo>
                  <a:pt x="5473858" y="7264725"/>
                  <a:pt x="5469988" y="7268594"/>
                  <a:pt x="5477724" y="7276331"/>
                </a:cubicBezTo>
                <a:cubicBezTo>
                  <a:pt x="5485462" y="7284067"/>
                  <a:pt x="5485462" y="7287935"/>
                  <a:pt x="5477724" y="7287935"/>
                </a:cubicBezTo>
                <a:cubicBezTo>
                  <a:pt x="5477724" y="7295673"/>
                  <a:pt x="5481593" y="7295673"/>
                  <a:pt x="5489330" y="7287935"/>
                </a:cubicBezTo>
                <a:lnTo>
                  <a:pt x="5489330" y="7276331"/>
                </a:lnTo>
                <a:cubicBezTo>
                  <a:pt x="5481593" y="7268594"/>
                  <a:pt x="5481593" y="7264725"/>
                  <a:pt x="5489330" y="7264725"/>
                </a:cubicBezTo>
                <a:close/>
                <a:moveTo>
                  <a:pt x="1601539" y="7241514"/>
                </a:moveTo>
                <a:lnTo>
                  <a:pt x="1613145" y="7241514"/>
                </a:lnTo>
                <a:lnTo>
                  <a:pt x="1613145" y="7253120"/>
                </a:lnTo>
                <a:close/>
                <a:moveTo>
                  <a:pt x="5338460" y="7229908"/>
                </a:moveTo>
                <a:cubicBezTo>
                  <a:pt x="5338460" y="7229908"/>
                  <a:pt x="5338460" y="7231843"/>
                  <a:pt x="5338460" y="7235711"/>
                </a:cubicBezTo>
                <a:cubicBezTo>
                  <a:pt x="5338460" y="7239581"/>
                  <a:pt x="5342329" y="7241514"/>
                  <a:pt x="5350065" y="7241514"/>
                </a:cubicBezTo>
                <a:cubicBezTo>
                  <a:pt x="5357804" y="7233778"/>
                  <a:pt x="5361672" y="7229908"/>
                  <a:pt x="5361672" y="7229908"/>
                </a:cubicBezTo>
                <a:lnTo>
                  <a:pt x="5350065" y="7229908"/>
                </a:lnTo>
                <a:cubicBezTo>
                  <a:pt x="5342329" y="7229908"/>
                  <a:pt x="5338460" y="7229908"/>
                  <a:pt x="5338460" y="7229908"/>
                </a:cubicBezTo>
                <a:close/>
                <a:moveTo>
                  <a:pt x="1578327" y="7137067"/>
                </a:moveTo>
                <a:lnTo>
                  <a:pt x="1589933" y="7137067"/>
                </a:lnTo>
                <a:cubicBezTo>
                  <a:pt x="1589933" y="7137067"/>
                  <a:pt x="1589933" y="7140936"/>
                  <a:pt x="1589933" y="7148671"/>
                </a:cubicBezTo>
                <a:close/>
                <a:moveTo>
                  <a:pt x="5268829" y="7090644"/>
                </a:moveTo>
                <a:lnTo>
                  <a:pt x="5257223" y="7102250"/>
                </a:lnTo>
                <a:lnTo>
                  <a:pt x="5268829" y="7102250"/>
                </a:lnTo>
                <a:cubicBezTo>
                  <a:pt x="5268829" y="7094514"/>
                  <a:pt x="5268829" y="7090644"/>
                  <a:pt x="5268829" y="7090644"/>
                </a:cubicBezTo>
                <a:close/>
                <a:moveTo>
                  <a:pt x="5280434" y="7079040"/>
                </a:moveTo>
                <a:cubicBezTo>
                  <a:pt x="5280434" y="7079040"/>
                  <a:pt x="5280434" y="7082909"/>
                  <a:pt x="5280434" y="7090644"/>
                </a:cubicBezTo>
                <a:cubicBezTo>
                  <a:pt x="5280434" y="7098381"/>
                  <a:pt x="5284302" y="7098381"/>
                  <a:pt x="5292038" y="7090644"/>
                </a:cubicBezTo>
                <a:lnTo>
                  <a:pt x="5292038" y="7079040"/>
                </a:lnTo>
                <a:close/>
                <a:moveTo>
                  <a:pt x="6545416" y="6904959"/>
                </a:moveTo>
                <a:cubicBezTo>
                  <a:pt x="6553154" y="6912697"/>
                  <a:pt x="6557021" y="6916564"/>
                  <a:pt x="6557021" y="6916564"/>
                </a:cubicBezTo>
                <a:lnTo>
                  <a:pt x="6545416" y="6916564"/>
                </a:lnTo>
                <a:cubicBezTo>
                  <a:pt x="6537680" y="6916564"/>
                  <a:pt x="6537680" y="6912697"/>
                  <a:pt x="6545416" y="6904959"/>
                </a:cubicBezTo>
                <a:close/>
                <a:moveTo>
                  <a:pt x="6754313" y="6893353"/>
                </a:moveTo>
                <a:lnTo>
                  <a:pt x="6754313" y="6904959"/>
                </a:lnTo>
                <a:cubicBezTo>
                  <a:pt x="6746575" y="6904959"/>
                  <a:pt x="6744643" y="6906893"/>
                  <a:pt x="6748511" y="6910762"/>
                </a:cubicBezTo>
                <a:cubicBezTo>
                  <a:pt x="6752378" y="6914631"/>
                  <a:pt x="6756248" y="6914631"/>
                  <a:pt x="6760116" y="6910762"/>
                </a:cubicBezTo>
                <a:cubicBezTo>
                  <a:pt x="6763983" y="6906893"/>
                  <a:pt x="6769786" y="6906893"/>
                  <a:pt x="6777523" y="6910762"/>
                </a:cubicBezTo>
                <a:cubicBezTo>
                  <a:pt x="6785260" y="6914631"/>
                  <a:pt x="6785260" y="6920433"/>
                  <a:pt x="6777523" y="6928171"/>
                </a:cubicBezTo>
                <a:cubicBezTo>
                  <a:pt x="6769786" y="6928171"/>
                  <a:pt x="6765919" y="6928171"/>
                  <a:pt x="6765919" y="6928171"/>
                </a:cubicBezTo>
                <a:cubicBezTo>
                  <a:pt x="6765919" y="6928171"/>
                  <a:pt x="6762051" y="6926236"/>
                  <a:pt x="6754313" y="6922367"/>
                </a:cubicBezTo>
                <a:cubicBezTo>
                  <a:pt x="6746575" y="6918499"/>
                  <a:pt x="6742707" y="6912697"/>
                  <a:pt x="6742707" y="6904959"/>
                </a:cubicBezTo>
                <a:cubicBezTo>
                  <a:pt x="6742707" y="6897223"/>
                  <a:pt x="6746575" y="6893353"/>
                  <a:pt x="6754313" y="6893353"/>
                </a:cubicBezTo>
                <a:close/>
                <a:moveTo>
                  <a:pt x="6620850" y="6893353"/>
                </a:moveTo>
                <a:cubicBezTo>
                  <a:pt x="6624719" y="6893353"/>
                  <a:pt x="6630522" y="6893353"/>
                  <a:pt x="6638259" y="6893353"/>
                </a:cubicBezTo>
                <a:lnTo>
                  <a:pt x="6626655" y="6904959"/>
                </a:lnTo>
                <a:cubicBezTo>
                  <a:pt x="6618917" y="6904959"/>
                  <a:pt x="6615047" y="6903026"/>
                  <a:pt x="6615047" y="6899156"/>
                </a:cubicBezTo>
                <a:cubicBezTo>
                  <a:pt x="6615047" y="6895287"/>
                  <a:pt x="6616984" y="6893353"/>
                  <a:pt x="6620850" y="6893353"/>
                </a:cubicBezTo>
                <a:close/>
                <a:moveTo>
                  <a:pt x="6731103" y="6881749"/>
                </a:moveTo>
                <a:cubicBezTo>
                  <a:pt x="6738840" y="6881749"/>
                  <a:pt x="6742707" y="6881749"/>
                  <a:pt x="6742707" y="6881749"/>
                </a:cubicBezTo>
                <a:cubicBezTo>
                  <a:pt x="6742707" y="6881749"/>
                  <a:pt x="6740772" y="6883682"/>
                  <a:pt x="6736904" y="6887552"/>
                </a:cubicBezTo>
                <a:cubicBezTo>
                  <a:pt x="6733037" y="6891420"/>
                  <a:pt x="6731103" y="6889485"/>
                  <a:pt x="6731103" y="6881749"/>
                </a:cubicBezTo>
                <a:close/>
                <a:moveTo>
                  <a:pt x="6603443" y="6881749"/>
                </a:moveTo>
                <a:cubicBezTo>
                  <a:pt x="6611181" y="6881749"/>
                  <a:pt x="6611181" y="6885619"/>
                  <a:pt x="6603443" y="6893353"/>
                </a:cubicBezTo>
                <a:lnTo>
                  <a:pt x="6603443" y="6904959"/>
                </a:lnTo>
                <a:lnTo>
                  <a:pt x="6580233" y="6916564"/>
                </a:lnTo>
                <a:cubicBezTo>
                  <a:pt x="6580233" y="6893353"/>
                  <a:pt x="6587970" y="6881749"/>
                  <a:pt x="6603443" y="6881749"/>
                </a:cubicBezTo>
                <a:close/>
                <a:moveTo>
                  <a:pt x="6609246" y="6846933"/>
                </a:moveTo>
                <a:cubicBezTo>
                  <a:pt x="6605379" y="6846933"/>
                  <a:pt x="6607311" y="6850801"/>
                  <a:pt x="6615047" y="6858537"/>
                </a:cubicBezTo>
                <a:cubicBezTo>
                  <a:pt x="6615047" y="6858537"/>
                  <a:pt x="6618917" y="6858537"/>
                  <a:pt x="6626655" y="6858537"/>
                </a:cubicBezTo>
                <a:lnTo>
                  <a:pt x="6615047" y="6846933"/>
                </a:lnTo>
                <a:cubicBezTo>
                  <a:pt x="6615047" y="6846933"/>
                  <a:pt x="6613114" y="6846933"/>
                  <a:pt x="6609246" y="6846933"/>
                </a:cubicBezTo>
                <a:close/>
                <a:moveTo>
                  <a:pt x="6896308" y="6814164"/>
                </a:moveTo>
                <a:lnTo>
                  <a:pt x="6893577" y="6823722"/>
                </a:lnTo>
                <a:cubicBezTo>
                  <a:pt x="6893577" y="6819854"/>
                  <a:pt x="6894060" y="6816954"/>
                  <a:pt x="6895027" y="6815018"/>
                </a:cubicBezTo>
                <a:close/>
                <a:moveTo>
                  <a:pt x="6359731" y="6812118"/>
                </a:moveTo>
                <a:lnTo>
                  <a:pt x="6371337" y="6823722"/>
                </a:lnTo>
                <a:lnTo>
                  <a:pt x="6382942" y="6812118"/>
                </a:lnTo>
                <a:close/>
                <a:moveTo>
                  <a:pt x="6904058" y="6807249"/>
                </a:moveTo>
                <a:lnTo>
                  <a:pt x="6903732" y="6809215"/>
                </a:lnTo>
                <a:cubicBezTo>
                  <a:pt x="6902763" y="6811148"/>
                  <a:pt x="6901313" y="6812118"/>
                  <a:pt x="6899380" y="6812118"/>
                </a:cubicBezTo>
                <a:lnTo>
                  <a:pt x="6896308" y="6814164"/>
                </a:lnTo>
                <a:lnTo>
                  <a:pt x="6896479" y="6813568"/>
                </a:lnTo>
                <a:close/>
                <a:moveTo>
                  <a:pt x="7195317" y="6788906"/>
                </a:moveTo>
                <a:cubicBezTo>
                  <a:pt x="7195317" y="6788906"/>
                  <a:pt x="7199184" y="6792774"/>
                  <a:pt x="7206922" y="6800510"/>
                </a:cubicBezTo>
                <a:cubicBezTo>
                  <a:pt x="7206922" y="6800510"/>
                  <a:pt x="7203053" y="6800510"/>
                  <a:pt x="7195317" y="6800510"/>
                </a:cubicBezTo>
                <a:cubicBezTo>
                  <a:pt x="7195317" y="6792774"/>
                  <a:pt x="7195317" y="6788906"/>
                  <a:pt x="7195317" y="6788906"/>
                </a:cubicBezTo>
                <a:close/>
                <a:moveTo>
                  <a:pt x="6880521" y="6781653"/>
                </a:moveTo>
                <a:cubicBezTo>
                  <a:pt x="6879553" y="6780686"/>
                  <a:pt x="6878103" y="6781169"/>
                  <a:pt x="6876168" y="6783103"/>
                </a:cubicBezTo>
                <a:cubicBezTo>
                  <a:pt x="6872301" y="6786972"/>
                  <a:pt x="6870365" y="6790841"/>
                  <a:pt x="6870365" y="6794707"/>
                </a:cubicBezTo>
                <a:cubicBezTo>
                  <a:pt x="6870365" y="6798577"/>
                  <a:pt x="6874235" y="6796644"/>
                  <a:pt x="6881973" y="6788906"/>
                </a:cubicBezTo>
                <a:cubicBezTo>
                  <a:pt x="6881973" y="6785039"/>
                  <a:pt x="6881489" y="6782619"/>
                  <a:pt x="6880521" y="6781653"/>
                </a:cubicBezTo>
                <a:close/>
                <a:moveTo>
                  <a:pt x="1311405" y="6614827"/>
                </a:moveTo>
                <a:cubicBezTo>
                  <a:pt x="1303669" y="6614827"/>
                  <a:pt x="1303669" y="6618693"/>
                  <a:pt x="1311405" y="6626431"/>
                </a:cubicBezTo>
                <a:lnTo>
                  <a:pt x="1323011" y="6614827"/>
                </a:lnTo>
                <a:cubicBezTo>
                  <a:pt x="1323011" y="6614827"/>
                  <a:pt x="1319142" y="6614827"/>
                  <a:pt x="1311405" y="6614827"/>
                </a:cubicBezTo>
                <a:close/>
                <a:moveTo>
                  <a:pt x="847192" y="6347902"/>
                </a:moveTo>
                <a:cubicBezTo>
                  <a:pt x="854929" y="6347902"/>
                  <a:pt x="860731" y="6355639"/>
                  <a:pt x="864600" y="6371114"/>
                </a:cubicBezTo>
                <a:cubicBezTo>
                  <a:pt x="868469" y="6386588"/>
                  <a:pt x="872336" y="6396257"/>
                  <a:pt x="876204" y="6400127"/>
                </a:cubicBezTo>
                <a:cubicBezTo>
                  <a:pt x="880074" y="6403995"/>
                  <a:pt x="882007" y="6407863"/>
                  <a:pt x="882007" y="6411731"/>
                </a:cubicBezTo>
                <a:cubicBezTo>
                  <a:pt x="882007" y="6415601"/>
                  <a:pt x="880074" y="6415601"/>
                  <a:pt x="876204" y="6411731"/>
                </a:cubicBezTo>
                <a:cubicBezTo>
                  <a:pt x="872336" y="6407863"/>
                  <a:pt x="870403" y="6405929"/>
                  <a:pt x="870403" y="6405929"/>
                </a:cubicBezTo>
                <a:lnTo>
                  <a:pt x="858797" y="6371114"/>
                </a:lnTo>
                <a:cubicBezTo>
                  <a:pt x="858797" y="6363376"/>
                  <a:pt x="854929" y="6359509"/>
                  <a:pt x="847192" y="6359509"/>
                </a:cubicBezTo>
                <a:close/>
                <a:moveTo>
                  <a:pt x="754349" y="5982336"/>
                </a:moveTo>
                <a:cubicBezTo>
                  <a:pt x="754349" y="5986204"/>
                  <a:pt x="756284" y="5999742"/>
                  <a:pt x="760152" y="6022953"/>
                </a:cubicBezTo>
                <a:cubicBezTo>
                  <a:pt x="764020" y="6046164"/>
                  <a:pt x="764020" y="6061639"/>
                  <a:pt x="760152" y="6069375"/>
                </a:cubicBezTo>
                <a:cubicBezTo>
                  <a:pt x="756284" y="6077111"/>
                  <a:pt x="754349" y="6073243"/>
                  <a:pt x="754349" y="6057770"/>
                </a:cubicBezTo>
                <a:cubicBezTo>
                  <a:pt x="754349" y="6057770"/>
                  <a:pt x="754349" y="6050031"/>
                  <a:pt x="754349" y="6034558"/>
                </a:cubicBezTo>
                <a:cubicBezTo>
                  <a:pt x="754349" y="5995874"/>
                  <a:pt x="754349" y="5978465"/>
                  <a:pt x="754349" y="5982336"/>
                </a:cubicBezTo>
                <a:close/>
                <a:moveTo>
                  <a:pt x="742743" y="5802452"/>
                </a:moveTo>
                <a:lnTo>
                  <a:pt x="742743" y="5814057"/>
                </a:lnTo>
                <a:lnTo>
                  <a:pt x="754349" y="5825662"/>
                </a:lnTo>
                <a:cubicBezTo>
                  <a:pt x="754349" y="5817925"/>
                  <a:pt x="750479" y="5810188"/>
                  <a:pt x="742743" y="5802452"/>
                </a:cubicBezTo>
                <a:close/>
                <a:moveTo>
                  <a:pt x="499031" y="5373054"/>
                </a:moveTo>
                <a:cubicBezTo>
                  <a:pt x="499031" y="5380790"/>
                  <a:pt x="499031" y="5384659"/>
                  <a:pt x="499031" y="5384659"/>
                </a:cubicBezTo>
                <a:lnTo>
                  <a:pt x="487425" y="5384659"/>
                </a:lnTo>
                <a:close/>
                <a:moveTo>
                  <a:pt x="313345" y="4874024"/>
                </a:moveTo>
                <a:cubicBezTo>
                  <a:pt x="321082" y="4874024"/>
                  <a:pt x="324951" y="4877892"/>
                  <a:pt x="324951" y="4885628"/>
                </a:cubicBezTo>
                <a:lnTo>
                  <a:pt x="324951" y="4897235"/>
                </a:lnTo>
                <a:cubicBezTo>
                  <a:pt x="317213" y="4889498"/>
                  <a:pt x="313345" y="4885628"/>
                  <a:pt x="313345" y="4885628"/>
                </a:cubicBezTo>
                <a:close/>
                <a:moveTo>
                  <a:pt x="290134" y="4839207"/>
                </a:moveTo>
                <a:cubicBezTo>
                  <a:pt x="297872" y="4846944"/>
                  <a:pt x="301740" y="4854682"/>
                  <a:pt x="301740" y="4862419"/>
                </a:cubicBezTo>
                <a:lnTo>
                  <a:pt x="290134" y="4850813"/>
                </a:lnTo>
                <a:cubicBezTo>
                  <a:pt x="290134" y="4850813"/>
                  <a:pt x="290134" y="4846944"/>
                  <a:pt x="290134" y="4839207"/>
                </a:cubicBezTo>
                <a:close/>
                <a:moveTo>
                  <a:pt x="7450634" y="4154493"/>
                </a:moveTo>
                <a:cubicBezTo>
                  <a:pt x="7458371" y="4154493"/>
                  <a:pt x="7462239" y="4154493"/>
                  <a:pt x="7462239" y="4154493"/>
                </a:cubicBezTo>
                <a:cubicBezTo>
                  <a:pt x="7462239" y="4162229"/>
                  <a:pt x="7458371" y="4166097"/>
                  <a:pt x="7450634" y="4166097"/>
                </a:cubicBezTo>
                <a:cubicBezTo>
                  <a:pt x="7450634" y="4166097"/>
                  <a:pt x="7450634" y="4162229"/>
                  <a:pt x="7450634" y="4154493"/>
                </a:cubicBezTo>
                <a:close/>
                <a:moveTo>
                  <a:pt x="116054" y="3783122"/>
                </a:moveTo>
                <a:cubicBezTo>
                  <a:pt x="116054" y="3790858"/>
                  <a:pt x="116054" y="3794726"/>
                  <a:pt x="116054" y="3794726"/>
                </a:cubicBezTo>
                <a:lnTo>
                  <a:pt x="104449" y="3794726"/>
                </a:lnTo>
                <a:close/>
                <a:moveTo>
                  <a:pt x="81238" y="3701883"/>
                </a:moveTo>
                <a:lnTo>
                  <a:pt x="92845" y="3713489"/>
                </a:lnTo>
                <a:lnTo>
                  <a:pt x="81238" y="3713489"/>
                </a:lnTo>
                <a:cubicBezTo>
                  <a:pt x="81238" y="3705751"/>
                  <a:pt x="81238" y="3701883"/>
                  <a:pt x="81238" y="3701883"/>
                </a:cubicBezTo>
                <a:close/>
                <a:moveTo>
                  <a:pt x="69633" y="3655462"/>
                </a:moveTo>
                <a:cubicBezTo>
                  <a:pt x="77371" y="3655462"/>
                  <a:pt x="81238" y="3657395"/>
                  <a:pt x="81238" y="3661265"/>
                </a:cubicBezTo>
                <a:cubicBezTo>
                  <a:pt x="81238" y="3665133"/>
                  <a:pt x="81238" y="3670936"/>
                  <a:pt x="81238" y="3678673"/>
                </a:cubicBezTo>
                <a:lnTo>
                  <a:pt x="69633" y="3667068"/>
                </a:lnTo>
                <a:cubicBezTo>
                  <a:pt x="69633" y="3667068"/>
                  <a:pt x="69633" y="3665133"/>
                  <a:pt x="69633" y="3661265"/>
                </a:cubicBezTo>
                <a:close/>
                <a:moveTo>
                  <a:pt x="7497054" y="3492986"/>
                </a:moveTo>
                <a:lnTo>
                  <a:pt x="7485450" y="3551013"/>
                </a:lnTo>
                <a:lnTo>
                  <a:pt x="7485450" y="3516198"/>
                </a:lnTo>
                <a:close/>
                <a:moveTo>
                  <a:pt x="7427141" y="3156714"/>
                </a:moveTo>
                <a:lnTo>
                  <a:pt x="7427060" y="3160058"/>
                </a:lnTo>
                <a:cubicBezTo>
                  <a:pt x="7426334" y="3173116"/>
                  <a:pt x="7424522" y="3179642"/>
                  <a:pt x="7421620" y="3179642"/>
                </a:cubicBezTo>
                <a:cubicBezTo>
                  <a:pt x="7417752" y="3179642"/>
                  <a:pt x="7415818" y="3175774"/>
                  <a:pt x="7415818" y="3168037"/>
                </a:cubicBezTo>
                <a:close/>
                <a:moveTo>
                  <a:pt x="7427172" y="3155354"/>
                </a:moveTo>
                <a:lnTo>
                  <a:pt x="7427422" y="3156433"/>
                </a:lnTo>
                <a:lnTo>
                  <a:pt x="7427141" y="3156714"/>
                </a:lnTo>
                <a:close/>
                <a:moveTo>
                  <a:pt x="7421620" y="3110010"/>
                </a:moveTo>
                <a:cubicBezTo>
                  <a:pt x="7425488" y="3110010"/>
                  <a:pt x="7427422" y="3121615"/>
                  <a:pt x="7427422" y="3144826"/>
                </a:cubicBezTo>
                <a:lnTo>
                  <a:pt x="7427172" y="3155354"/>
                </a:lnTo>
                <a:lnTo>
                  <a:pt x="7422708" y="3136122"/>
                </a:lnTo>
                <a:cubicBezTo>
                  <a:pt x="7419081" y="3118715"/>
                  <a:pt x="7418720" y="3110010"/>
                  <a:pt x="7421620" y="3110010"/>
                </a:cubicBezTo>
                <a:close/>
                <a:moveTo>
                  <a:pt x="3934213" y="2355662"/>
                </a:moveTo>
                <a:lnTo>
                  <a:pt x="3911003" y="2413690"/>
                </a:lnTo>
                <a:lnTo>
                  <a:pt x="3934213" y="2367268"/>
                </a:lnTo>
                <a:cubicBezTo>
                  <a:pt x="3934213" y="2367268"/>
                  <a:pt x="3934213" y="2363401"/>
                  <a:pt x="3934213" y="2355662"/>
                </a:cubicBezTo>
                <a:close/>
                <a:moveTo>
                  <a:pt x="3955973" y="2336804"/>
                </a:moveTo>
                <a:cubicBezTo>
                  <a:pt x="3955007" y="2335838"/>
                  <a:pt x="3953556" y="2336321"/>
                  <a:pt x="3951621" y="2338254"/>
                </a:cubicBezTo>
                <a:cubicBezTo>
                  <a:pt x="3947755" y="2342124"/>
                  <a:pt x="3949688" y="2347925"/>
                  <a:pt x="3957424" y="2355662"/>
                </a:cubicBezTo>
                <a:cubicBezTo>
                  <a:pt x="3965162" y="2363401"/>
                  <a:pt x="3969030" y="2367268"/>
                  <a:pt x="3969030" y="2367268"/>
                </a:cubicBezTo>
                <a:lnTo>
                  <a:pt x="3969030" y="2355662"/>
                </a:lnTo>
                <a:cubicBezTo>
                  <a:pt x="3961292" y="2355662"/>
                  <a:pt x="3957424" y="2351795"/>
                  <a:pt x="3957424" y="2344057"/>
                </a:cubicBezTo>
                <a:cubicBezTo>
                  <a:pt x="3957424" y="2340188"/>
                  <a:pt x="3956939" y="2337772"/>
                  <a:pt x="3955973" y="2336804"/>
                </a:cubicBezTo>
                <a:close/>
                <a:moveTo>
                  <a:pt x="7450634" y="2309242"/>
                </a:moveTo>
                <a:lnTo>
                  <a:pt x="7462239" y="2378874"/>
                </a:lnTo>
                <a:cubicBezTo>
                  <a:pt x="7462239" y="2378874"/>
                  <a:pt x="7458371" y="2375005"/>
                  <a:pt x="7450634" y="2367268"/>
                </a:cubicBezTo>
                <a:close/>
                <a:moveTo>
                  <a:pt x="4015451" y="2262820"/>
                </a:moveTo>
                <a:cubicBezTo>
                  <a:pt x="4015451" y="2270558"/>
                  <a:pt x="4015451" y="2274426"/>
                  <a:pt x="4015451" y="2274426"/>
                </a:cubicBezTo>
                <a:cubicBezTo>
                  <a:pt x="4007714" y="2274426"/>
                  <a:pt x="4003845" y="2272491"/>
                  <a:pt x="4003845" y="2268623"/>
                </a:cubicBezTo>
                <a:cubicBezTo>
                  <a:pt x="4003845" y="2264755"/>
                  <a:pt x="4007714" y="2262820"/>
                  <a:pt x="4015451" y="2262820"/>
                </a:cubicBezTo>
                <a:close/>
                <a:moveTo>
                  <a:pt x="7462239" y="2239608"/>
                </a:moveTo>
                <a:cubicBezTo>
                  <a:pt x="7462239" y="2247347"/>
                  <a:pt x="7462239" y="2251215"/>
                  <a:pt x="7462239" y="2251215"/>
                </a:cubicBezTo>
                <a:lnTo>
                  <a:pt x="7450634" y="2251215"/>
                </a:lnTo>
                <a:close/>
                <a:moveTo>
                  <a:pt x="4032860" y="2228004"/>
                </a:moveTo>
                <a:cubicBezTo>
                  <a:pt x="4036726" y="2228004"/>
                  <a:pt x="4038662" y="2229940"/>
                  <a:pt x="4038662" y="2233807"/>
                </a:cubicBezTo>
                <a:cubicBezTo>
                  <a:pt x="4038662" y="2237675"/>
                  <a:pt x="4036726" y="2239608"/>
                  <a:pt x="4032860" y="2239608"/>
                </a:cubicBezTo>
                <a:cubicBezTo>
                  <a:pt x="4028991" y="2239608"/>
                  <a:pt x="4027057" y="2237675"/>
                  <a:pt x="4027057" y="2233807"/>
                </a:cubicBezTo>
                <a:cubicBezTo>
                  <a:pt x="4027057" y="2229940"/>
                  <a:pt x="4028991" y="2228004"/>
                  <a:pt x="4032860" y="2228004"/>
                </a:cubicBezTo>
                <a:close/>
                <a:moveTo>
                  <a:pt x="7439027" y="2053925"/>
                </a:moveTo>
                <a:cubicBezTo>
                  <a:pt x="7439027" y="2053925"/>
                  <a:pt x="7442896" y="2053925"/>
                  <a:pt x="7450634" y="2053925"/>
                </a:cubicBezTo>
                <a:cubicBezTo>
                  <a:pt x="7450634" y="2053925"/>
                  <a:pt x="7450634" y="2057791"/>
                  <a:pt x="7450634" y="2065529"/>
                </a:cubicBezTo>
                <a:cubicBezTo>
                  <a:pt x="7442896" y="2065529"/>
                  <a:pt x="7439027" y="2065529"/>
                  <a:pt x="7439027" y="2065529"/>
                </a:cubicBezTo>
                <a:cubicBezTo>
                  <a:pt x="7439027" y="2057791"/>
                  <a:pt x="7439027" y="2053925"/>
                  <a:pt x="7439027" y="2053925"/>
                </a:cubicBezTo>
                <a:close/>
                <a:moveTo>
                  <a:pt x="4143110" y="2007502"/>
                </a:moveTo>
                <a:lnTo>
                  <a:pt x="4154716" y="2019108"/>
                </a:lnTo>
                <a:cubicBezTo>
                  <a:pt x="4154716" y="2019108"/>
                  <a:pt x="4154716" y="2015240"/>
                  <a:pt x="4154716" y="2007502"/>
                </a:cubicBezTo>
                <a:close/>
                <a:moveTo>
                  <a:pt x="7441930" y="2000248"/>
                </a:moveTo>
                <a:cubicBezTo>
                  <a:pt x="7443864" y="2001217"/>
                  <a:pt x="7446765" y="2003634"/>
                  <a:pt x="7450634" y="2007502"/>
                </a:cubicBezTo>
                <a:cubicBezTo>
                  <a:pt x="7442896" y="2007502"/>
                  <a:pt x="7439027" y="2005569"/>
                  <a:pt x="7439027" y="2001700"/>
                </a:cubicBezTo>
                <a:cubicBezTo>
                  <a:pt x="7439027" y="1999767"/>
                  <a:pt x="7439996" y="1999283"/>
                  <a:pt x="7441930" y="2000248"/>
                </a:cubicBezTo>
                <a:close/>
                <a:moveTo>
                  <a:pt x="4108295" y="1984290"/>
                </a:moveTo>
                <a:cubicBezTo>
                  <a:pt x="4108295" y="1992029"/>
                  <a:pt x="4110227" y="1995898"/>
                  <a:pt x="4114097" y="1995898"/>
                </a:cubicBezTo>
                <a:cubicBezTo>
                  <a:pt x="4117966" y="1995898"/>
                  <a:pt x="4117966" y="1993962"/>
                  <a:pt x="4114097" y="1990095"/>
                </a:cubicBezTo>
                <a:cubicBezTo>
                  <a:pt x="4110227" y="1986227"/>
                  <a:pt x="4108295" y="1984290"/>
                  <a:pt x="4108295" y="1984290"/>
                </a:cubicBezTo>
                <a:close/>
                <a:moveTo>
                  <a:pt x="3934213" y="1961081"/>
                </a:moveTo>
                <a:cubicBezTo>
                  <a:pt x="3934213" y="1968819"/>
                  <a:pt x="3934213" y="1976554"/>
                  <a:pt x="3934213" y="1984290"/>
                </a:cubicBezTo>
                <a:cubicBezTo>
                  <a:pt x="3934213" y="1992029"/>
                  <a:pt x="3936147" y="1995898"/>
                  <a:pt x="3940017" y="1995898"/>
                </a:cubicBezTo>
                <a:cubicBezTo>
                  <a:pt x="3943885" y="1995898"/>
                  <a:pt x="3945818" y="2003634"/>
                  <a:pt x="3945818" y="2019108"/>
                </a:cubicBezTo>
                <a:cubicBezTo>
                  <a:pt x="3953556" y="2026845"/>
                  <a:pt x="3957424" y="2036516"/>
                  <a:pt x="3957424" y="2048121"/>
                </a:cubicBezTo>
                <a:cubicBezTo>
                  <a:pt x="3957424" y="2059728"/>
                  <a:pt x="3957424" y="2073267"/>
                  <a:pt x="3957424" y="2088739"/>
                </a:cubicBezTo>
                <a:cubicBezTo>
                  <a:pt x="3957424" y="2111950"/>
                  <a:pt x="3957424" y="2123556"/>
                  <a:pt x="3957424" y="2123556"/>
                </a:cubicBezTo>
                <a:lnTo>
                  <a:pt x="3969030" y="2135162"/>
                </a:lnTo>
                <a:lnTo>
                  <a:pt x="3969030" y="2146766"/>
                </a:lnTo>
                <a:lnTo>
                  <a:pt x="3945818" y="2146766"/>
                </a:lnTo>
                <a:cubicBezTo>
                  <a:pt x="3945818" y="2139030"/>
                  <a:pt x="3945818" y="2133226"/>
                  <a:pt x="3945818" y="2129359"/>
                </a:cubicBezTo>
                <a:cubicBezTo>
                  <a:pt x="3945818" y="2125491"/>
                  <a:pt x="3945818" y="2123556"/>
                  <a:pt x="3945818" y="2123556"/>
                </a:cubicBezTo>
                <a:cubicBezTo>
                  <a:pt x="3953556" y="2115818"/>
                  <a:pt x="3955489" y="2111950"/>
                  <a:pt x="3951621" y="2111950"/>
                </a:cubicBezTo>
                <a:cubicBezTo>
                  <a:pt x="3947755" y="2111950"/>
                  <a:pt x="3945818" y="2100345"/>
                  <a:pt x="3945818" y="2077135"/>
                </a:cubicBezTo>
                <a:cubicBezTo>
                  <a:pt x="3945818" y="2030713"/>
                  <a:pt x="3934213" y="2007502"/>
                  <a:pt x="3911003" y="2007502"/>
                </a:cubicBezTo>
                <a:cubicBezTo>
                  <a:pt x="3918740" y="1999765"/>
                  <a:pt x="3922608" y="1993962"/>
                  <a:pt x="3922608" y="1990095"/>
                </a:cubicBezTo>
                <a:cubicBezTo>
                  <a:pt x="3922608" y="1986227"/>
                  <a:pt x="3922608" y="1980424"/>
                  <a:pt x="3922608" y="1972686"/>
                </a:cubicBezTo>
                <a:close/>
                <a:moveTo>
                  <a:pt x="4179377" y="1958178"/>
                </a:moveTo>
                <a:cubicBezTo>
                  <a:pt x="4170672" y="1958178"/>
                  <a:pt x="4166321" y="1966883"/>
                  <a:pt x="4166321" y="1984290"/>
                </a:cubicBezTo>
                <a:cubicBezTo>
                  <a:pt x="4166321" y="1992029"/>
                  <a:pt x="4166321" y="2007502"/>
                  <a:pt x="4166321" y="2030713"/>
                </a:cubicBezTo>
                <a:lnTo>
                  <a:pt x="4166321" y="2042320"/>
                </a:lnTo>
                <a:cubicBezTo>
                  <a:pt x="4174057" y="2034581"/>
                  <a:pt x="4177925" y="2030713"/>
                  <a:pt x="4177925" y="2030713"/>
                </a:cubicBezTo>
                <a:cubicBezTo>
                  <a:pt x="4177925" y="2030713"/>
                  <a:pt x="4177925" y="2034581"/>
                  <a:pt x="4177925" y="2042320"/>
                </a:cubicBezTo>
                <a:lnTo>
                  <a:pt x="4201136" y="2053925"/>
                </a:lnTo>
                <a:cubicBezTo>
                  <a:pt x="4208874" y="2038450"/>
                  <a:pt x="4212743" y="2019108"/>
                  <a:pt x="4212743" y="1995898"/>
                </a:cubicBezTo>
                <a:cubicBezTo>
                  <a:pt x="4212743" y="1972686"/>
                  <a:pt x="4205005" y="1961081"/>
                  <a:pt x="4189531" y="1961081"/>
                </a:cubicBezTo>
                <a:cubicBezTo>
                  <a:pt x="4185662" y="1959148"/>
                  <a:pt x="4182278" y="1958178"/>
                  <a:pt x="4179377" y="1958178"/>
                </a:cubicBezTo>
                <a:close/>
                <a:moveTo>
                  <a:pt x="3945818" y="1926263"/>
                </a:moveTo>
                <a:cubicBezTo>
                  <a:pt x="3945818" y="1926263"/>
                  <a:pt x="3951621" y="1930133"/>
                  <a:pt x="3963227" y="1937871"/>
                </a:cubicBezTo>
                <a:cubicBezTo>
                  <a:pt x="3974833" y="1945607"/>
                  <a:pt x="3980635" y="1953344"/>
                  <a:pt x="3980635" y="1961081"/>
                </a:cubicBezTo>
                <a:lnTo>
                  <a:pt x="3969030" y="1949475"/>
                </a:lnTo>
                <a:close/>
                <a:moveTo>
                  <a:pt x="754349" y="1903054"/>
                </a:moveTo>
                <a:cubicBezTo>
                  <a:pt x="754349" y="1910792"/>
                  <a:pt x="750479" y="1914659"/>
                  <a:pt x="742743" y="1914659"/>
                </a:cubicBezTo>
                <a:cubicBezTo>
                  <a:pt x="735005" y="1914659"/>
                  <a:pt x="729204" y="1918527"/>
                  <a:pt x="725335" y="1926263"/>
                </a:cubicBezTo>
                <a:cubicBezTo>
                  <a:pt x="721467" y="1934003"/>
                  <a:pt x="719532" y="1941737"/>
                  <a:pt x="719532" y="1949475"/>
                </a:cubicBezTo>
                <a:cubicBezTo>
                  <a:pt x="719532" y="1957215"/>
                  <a:pt x="719532" y="1961081"/>
                  <a:pt x="719532" y="1961081"/>
                </a:cubicBezTo>
                <a:cubicBezTo>
                  <a:pt x="719532" y="1961081"/>
                  <a:pt x="723401" y="1957215"/>
                  <a:pt x="731138" y="1949475"/>
                </a:cubicBezTo>
                <a:lnTo>
                  <a:pt x="754349" y="1926263"/>
                </a:lnTo>
                <a:close/>
                <a:moveTo>
                  <a:pt x="1114114" y="1891448"/>
                </a:moveTo>
                <a:lnTo>
                  <a:pt x="1125719" y="1914659"/>
                </a:lnTo>
                <a:lnTo>
                  <a:pt x="1125719" y="1926263"/>
                </a:lnTo>
                <a:lnTo>
                  <a:pt x="1114114" y="1914659"/>
                </a:lnTo>
                <a:cubicBezTo>
                  <a:pt x="1114114" y="1906923"/>
                  <a:pt x="1114114" y="1901120"/>
                  <a:pt x="1114114" y="1897252"/>
                </a:cubicBezTo>
                <a:cubicBezTo>
                  <a:pt x="1114114" y="1893383"/>
                  <a:pt x="1114114" y="1891448"/>
                  <a:pt x="1114114" y="1891448"/>
                </a:cubicBezTo>
                <a:close/>
                <a:moveTo>
                  <a:pt x="3934213" y="1879844"/>
                </a:moveTo>
                <a:cubicBezTo>
                  <a:pt x="3934213" y="1887580"/>
                  <a:pt x="3934213" y="1893383"/>
                  <a:pt x="3934213" y="1897252"/>
                </a:cubicBezTo>
                <a:cubicBezTo>
                  <a:pt x="3934213" y="1901120"/>
                  <a:pt x="3934213" y="1903054"/>
                  <a:pt x="3934213" y="1903054"/>
                </a:cubicBezTo>
                <a:cubicBezTo>
                  <a:pt x="3934213" y="1903054"/>
                  <a:pt x="3930344" y="1903054"/>
                  <a:pt x="3922608" y="1903054"/>
                </a:cubicBezTo>
                <a:close/>
                <a:moveTo>
                  <a:pt x="4166321" y="1856634"/>
                </a:moveTo>
                <a:cubicBezTo>
                  <a:pt x="4166321" y="1856634"/>
                  <a:pt x="4166321" y="1860500"/>
                  <a:pt x="4166321" y="1868238"/>
                </a:cubicBezTo>
                <a:cubicBezTo>
                  <a:pt x="4166321" y="1868238"/>
                  <a:pt x="4166321" y="1872105"/>
                  <a:pt x="4166321" y="1879844"/>
                </a:cubicBezTo>
                <a:lnTo>
                  <a:pt x="4177925" y="1868238"/>
                </a:lnTo>
                <a:cubicBezTo>
                  <a:pt x="4177925" y="1875976"/>
                  <a:pt x="4179861" y="1879844"/>
                  <a:pt x="4183728" y="1879844"/>
                </a:cubicBezTo>
                <a:cubicBezTo>
                  <a:pt x="4187596" y="1879844"/>
                  <a:pt x="4189531" y="1875976"/>
                  <a:pt x="4189531" y="1868238"/>
                </a:cubicBezTo>
                <a:lnTo>
                  <a:pt x="4189531" y="1856634"/>
                </a:lnTo>
                <a:cubicBezTo>
                  <a:pt x="4189531" y="1856634"/>
                  <a:pt x="4185662" y="1860500"/>
                  <a:pt x="4177925" y="1868238"/>
                </a:cubicBezTo>
                <a:cubicBezTo>
                  <a:pt x="4177925" y="1860500"/>
                  <a:pt x="4177925" y="1856634"/>
                  <a:pt x="4177925" y="1856634"/>
                </a:cubicBezTo>
                <a:cubicBezTo>
                  <a:pt x="4177925" y="1856634"/>
                  <a:pt x="4174057" y="1856634"/>
                  <a:pt x="4166321" y="1856634"/>
                </a:cubicBezTo>
                <a:close/>
                <a:moveTo>
                  <a:pt x="1183747" y="1833422"/>
                </a:moveTo>
                <a:lnTo>
                  <a:pt x="1195352" y="1833422"/>
                </a:lnTo>
                <a:cubicBezTo>
                  <a:pt x="1195352" y="1841161"/>
                  <a:pt x="1195352" y="1845028"/>
                  <a:pt x="1195352" y="1845028"/>
                </a:cubicBezTo>
                <a:lnTo>
                  <a:pt x="1183747" y="1845028"/>
                </a:lnTo>
                <a:cubicBezTo>
                  <a:pt x="1183747" y="1845028"/>
                  <a:pt x="1183747" y="1841161"/>
                  <a:pt x="1183747" y="1833422"/>
                </a:cubicBezTo>
                <a:close/>
                <a:moveTo>
                  <a:pt x="1334616" y="1798605"/>
                </a:moveTo>
                <a:cubicBezTo>
                  <a:pt x="1311405" y="1798605"/>
                  <a:pt x="1299801" y="1810213"/>
                  <a:pt x="1299801" y="1833422"/>
                </a:cubicBezTo>
                <a:lnTo>
                  <a:pt x="1323011" y="1833422"/>
                </a:lnTo>
                <a:cubicBezTo>
                  <a:pt x="1330749" y="1825685"/>
                  <a:pt x="1334616" y="1814078"/>
                  <a:pt x="1334616" y="1798605"/>
                </a:cubicBezTo>
                <a:close/>
                <a:moveTo>
                  <a:pt x="3934213" y="1775395"/>
                </a:moveTo>
                <a:cubicBezTo>
                  <a:pt x="3934213" y="1775395"/>
                  <a:pt x="3936147" y="1779263"/>
                  <a:pt x="3940017" y="1787001"/>
                </a:cubicBezTo>
                <a:cubicBezTo>
                  <a:pt x="3943885" y="1794739"/>
                  <a:pt x="3943885" y="1798605"/>
                  <a:pt x="3940017" y="1798605"/>
                </a:cubicBezTo>
                <a:cubicBezTo>
                  <a:pt x="3936147" y="1798605"/>
                  <a:pt x="3934213" y="1794739"/>
                  <a:pt x="3934213" y="1787001"/>
                </a:cubicBezTo>
                <a:cubicBezTo>
                  <a:pt x="3934213" y="1779263"/>
                  <a:pt x="3934213" y="1775395"/>
                  <a:pt x="3934213" y="1775395"/>
                </a:cubicBezTo>
                <a:close/>
                <a:moveTo>
                  <a:pt x="4090886" y="1578105"/>
                </a:moveTo>
                <a:cubicBezTo>
                  <a:pt x="4094753" y="1578105"/>
                  <a:pt x="4098623" y="1581972"/>
                  <a:pt x="4102492" y="1589710"/>
                </a:cubicBezTo>
                <a:cubicBezTo>
                  <a:pt x="4106360" y="1597448"/>
                  <a:pt x="4106360" y="1601315"/>
                  <a:pt x="4102492" y="1601315"/>
                </a:cubicBezTo>
                <a:cubicBezTo>
                  <a:pt x="4098623" y="1601315"/>
                  <a:pt x="4094753" y="1597448"/>
                  <a:pt x="4090886" y="1589710"/>
                </a:cubicBezTo>
                <a:cubicBezTo>
                  <a:pt x="4087017" y="1581972"/>
                  <a:pt x="4087017" y="1578105"/>
                  <a:pt x="4090886" y="1578105"/>
                </a:cubicBezTo>
                <a:close/>
                <a:moveTo>
                  <a:pt x="4096689" y="1543288"/>
                </a:moveTo>
                <a:lnTo>
                  <a:pt x="4108295" y="1554894"/>
                </a:lnTo>
                <a:lnTo>
                  <a:pt x="4108295" y="1566499"/>
                </a:lnTo>
                <a:cubicBezTo>
                  <a:pt x="4100557" y="1558762"/>
                  <a:pt x="4096689" y="1554894"/>
                  <a:pt x="4096689" y="1554894"/>
                </a:cubicBezTo>
                <a:close/>
                <a:moveTo>
                  <a:pt x="4085083" y="1473658"/>
                </a:moveTo>
                <a:cubicBezTo>
                  <a:pt x="4092820" y="1473658"/>
                  <a:pt x="4096689" y="1475591"/>
                  <a:pt x="4096689" y="1479458"/>
                </a:cubicBezTo>
                <a:cubicBezTo>
                  <a:pt x="4096689" y="1483326"/>
                  <a:pt x="4094753" y="1485262"/>
                  <a:pt x="4090886" y="1485262"/>
                </a:cubicBezTo>
                <a:cubicBezTo>
                  <a:pt x="4087017" y="1485262"/>
                  <a:pt x="4085083" y="1481394"/>
                  <a:pt x="4085083" y="1473658"/>
                </a:cubicBezTo>
                <a:close/>
                <a:moveTo>
                  <a:pt x="4189531" y="1462050"/>
                </a:moveTo>
                <a:cubicBezTo>
                  <a:pt x="4189531" y="1462050"/>
                  <a:pt x="4189531" y="1465919"/>
                  <a:pt x="4189531" y="1473658"/>
                </a:cubicBezTo>
                <a:cubicBezTo>
                  <a:pt x="4197270" y="1473658"/>
                  <a:pt x="4201136" y="1471722"/>
                  <a:pt x="4201136" y="1467853"/>
                </a:cubicBezTo>
                <a:cubicBezTo>
                  <a:pt x="4201136" y="1463987"/>
                  <a:pt x="4197270" y="1462050"/>
                  <a:pt x="4189531" y="1462050"/>
                </a:cubicBezTo>
                <a:close/>
                <a:moveTo>
                  <a:pt x="4137307" y="1357604"/>
                </a:moveTo>
                <a:cubicBezTo>
                  <a:pt x="4133439" y="1357604"/>
                  <a:pt x="4131504" y="1361471"/>
                  <a:pt x="4131504" y="1369209"/>
                </a:cubicBezTo>
                <a:cubicBezTo>
                  <a:pt x="4139243" y="1369209"/>
                  <a:pt x="4143110" y="1367272"/>
                  <a:pt x="4143110" y="1363406"/>
                </a:cubicBezTo>
                <a:cubicBezTo>
                  <a:pt x="4143110" y="1359538"/>
                  <a:pt x="4141176" y="1357604"/>
                  <a:pt x="4137307" y="1357604"/>
                </a:cubicBezTo>
                <a:close/>
                <a:moveTo>
                  <a:pt x="4154716" y="1334392"/>
                </a:moveTo>
                <a:cubicBezTo>
                  <a:pt x="4146978" y="1342130"/>
                  <a:pt x="4145044" y="1345997"/>
                  <a:pt x="4148913" y="1345997"/>
                </a:cubicBezTo>
                <a:cubicBezTo>
                  <a:pt x="4152781" y="1345997"/>
                  <a:pt x="4154716" y="1349865"/>
                  <a:pt x="4154716" y="1357604"/>
                </a:cubicBezTo>
                <a:cubicBezTo>
                  <a:pt x="4154716" y="1365340"/>
                  <a:pt x="4156650" y="1369209"/>
                  <a:pt x="4160518" y="1369209"/>
                </a:cubicBezTo>
                <a:cubicBezTo>
                  <a:pt x="4164387" y="1369209"/>
                  <a:pt x="4166321" y="1376945"/>
                  <a:pt x="4166321" y="1392419"/>
                </a:cubicBezTo>
                <a:cubicBezTo>
                  <a:pt x="4166321" y="1407892"/>
                  <a:pt x="4174057" y="1415630"/>
                  <a:pt x="4189531" y="1415630"/>
                </a:cubicBezTo>
                <a:cubicBezTo>
                  <a:pt x="4181796" y="1407892"/>
                  <a:pt x="4177925" y="1400157"/>
                  <a:pt x="4177925" y="1392419"/>
                </a:cubicBezTo>
                <a:close/>
                <a:moveTo>
                  <a:pt x="4050268" y="1287971"/>
                </a:moveTo>
                <a:lnTo>
                  <a:pt x="4050268" y="1299577"/>
                </a:lnTo>
                <a:lnTo>
                  <a:pt x="4061872" y="1311182"/>
                </a:lnTo>
                <a:cubicBezTo>
                  <a:pt x="4061872" y="1303444"/>
                  <a:pt x="4061872" y="1295708"/>
                  <a:pt x="4061872" y="1287971"/>
                </a:cubicBezTo>
                <a:cubicBezTo>
                  <a:pt x="4061872" y="1295708"/>
                  <a:pt x="4058003" y="1295708"/>
                  <a:pt x="4050268" y="1287971"/>
                </a:cubicBezTo>
                <a:close/>
                <a:moveTo>
                  <a:pt x="4119898" y="1253155"/>
                </a:moveTo>
                <a:cubicBezTo>
                  <a:pt x="4112163" y="1253155"/>
                  <a:pt x="4108295" y="1255090"/>
                  <a:pt x="4108295" y="1258958"/>
                </a:cubicBezTo>
                <a:cubicBezTo>
                  <a:pt x="4108295" y="1262826"/>
                  <a:pt x="4110227" y="1264759"/>
                  <a:pt x="4114097" y="1264759"/>
                </a:cubicBezTo>
                <a:cubicBezTo>
                  <a:pt x="4117966" y="1264759"/>
                  <a:pt x="4119898" y="1260891"/>
                  <a:pt x="4119898" y="1253155"/>
                </a:cubicBezTo>
                <a:close/>
                <a:moveTo>
                  <a:pt x="4073478" y="1247352"/>
                </a:moveTo>
                <a:cubicBezTo>
                  <a:pt x="4069609" y="1247352"/>
                  <a:pt x="4065742" y="1249285"/>
                  <a:pt x="4061872" y="1253155"/>
                </a:cubicBezTo>
                <a:lnTo>
                  <a:pt x="4061872" y="1264759"/>
                </a:lnTo>
                <a:cubicBezTo>
                  <a:pt x="4061872" y="1264759"/>
                  <a:pt x="4065742" y="1264759"/>
                  <a:pt x="4073478" y="1264759"/>
                </a:cubicBezTo>
                <a:lnTo>
                  <a:pt x="4085083" y="1253155"/>
                </a:lnTo>
                <a:cubicBezTo>
                  <a:pt x="4081214" y="1249285"/>
                  <a:pt x="4077346" y="1247352"/>
                  <a:pt x="4073478" y="1247352"/>
                </a:cubicBezTo>
                <a:close/>
                <a:moveTo>
                  <a:pt x="4050268" y="1241549"/>
                </a:moveTo>
                <a:lnTo>
                  <a:pt x="4046951" y="1251498"/>
                </a:lnTo>
                <a:lnTo>
                  <a:pt x="4044465" y="1253155"/>
                </a:lnTo>
                <a:cubicBezTo>
                  <a:pt x="4040596" y="1253155"/>
                  <a:pt x="4042529" y="1249287"/>
                  <a:pt x="4050268" y="1241549"/>
                </a:cubicBezTo>
                <a:close/>
                <a:moveTo>
                  <a:pt x="4166321" y="1206733"/>
                </a:moveTo>
                <a:lnTo>
                  <a:pt x="4177925" y="1206733"/>
                </a:lnTo>
                <a:cubicBezTo>
                  <a:pt x="4177925" y="1214472"/>
                  <a:pt x="4177925" y="1218339"/>
                  <a:pt x="4177925" y="1218339"/>
                </a:cubicBezTo>
                <a:cubicBezTo>
                  <a:pt x="4177925" y="1218339"/>
                  <a:pt x="4174057" y="1218339"/>
                  <a:pt x="4166321" y="1218339"/>
                </a:cubicBezTo>
                <a:cubicBezTo>
                  <a:pt x="4166321" y="1218339"/>
                  <a:pt x="4166321" y="1214472"/>
                  <a:pt x="4166321" y="1206733"/>
                </a:cubicBezTo>
                <a:close/>
                <a:moveTo>
                  <a:pt x="4119898" y="1183522"/>
                </a:moveTo>
                <a:lnTo>
                  <a:pt x="4131504" y="1183522"/>
                </a:lnTo>
                <a:cubicBezTo>
                  <a:pt x="4139243" y="1191260"/>
                  <a:pt x="4139243" y="1198996"/>
                  <a:pt x="4131504" y="1206733"/>
                </a:cubicBezTo>
                <a:lnTo>
                  <a:pt x="4119898" y="1206733"/>
                </a:lnTo>
                <a:lnTo>
                  <a:pt x="4119898" y="1195128"/>
                </a:lnTo>
                <a:cubicBezTo>
                  <a:pt x="4119898" y="1195128"/>
                  <a:pt x="4119898" y="1191260"/>
                  <a:pt x="4119898" y="1183522"/>
                </a:cubicBezTo>
                <a:close/>
                <a:moveTo>
                  <a:pt x="4166321" y="1171918"/>
                </a:moveTo>
                <a:cubicBezTo>
                  <a:pt x="4174057" y="1171918"/>
                  <a:pt x="4177925" y="1173852"/>
                  <a:pt x="4177925" y="1177721"/>
                </a:cubicBezTo>
                <a:cubicBezTo>
                  <a:pt x="4177925" y="1181587"/>
                  <a:pt x="4177925" y="1183522"/>
                  <a:pt x="4177925" y="1183522"/>
                </a:cubicBezTo>
                <a:cubicBezTo>
                  <a:pt x="4177925" y="1183522"/>
                  <a:pt x="4179861" y="1183522"/>
                  <a:pt x="4183728" y="1183522"/>
                </a:cubicBezTo>
                <a:cubicBezTo>
                  <a:pt x="4187596" y="1183522"/>
                  <a:pt x="4193399" y="1187392"/>
                  <a:pt x="4201136" y="1195128"/>
                </a:cubicBezTo>
                <a:lnTo>
                  <a:pt x="4177925" y="1195128"/>
                </a:lnTo>
                <a:close/>
                <a:moveTo>
                  <a:pt x="6568628" y="1102286"/>
                </a:moveTo>
                <a:lnTo>
                  <a:pt x="6557021" y="1113891"/>
                </a:lnTo>
                <a:lnTo>
                  <a:pt x="6568628" y="1125495"/>
                </a:lnTo>
                <a:close/>
                <a:moveTo>
                  <a:pt x="4189531" y="1055864"/>
                </a:moveTo>
                <a:lnTo>
                  <a:pt x="4189531" y="1067469"/>
                </a:lnTo>
                <a:lnTo>
                  <a:pt x="4201136" y="1067469"/>
                </a:lnTo>
                <a:cubicBezTo>
                  <a:pt x="4201136" y="1059731"/>
                  <a:pt x="4197270" y="1055864"/>
                  <a:pt x="4189531" y="1055864"/>
                </a:cubicBezTo>
                <a:close/>
                <a:moveTo>
                  <a:pt x="4143110" y="893388"/>
                </a:moveTo>
                <a:lnTo>
                  <a:pt x="4143110" y="916600"/>
                </a:lnTo>
                <a:lnTo>
                  <a:pt x="4131504" y="904995"/>
                </a:lnTo>
                <a:close/>
                <a:moveTo>
                  <a:pt x="4166321" y="870178"/>
                </a:moveTo>
                <a:cubicBezTo>
                  <a:pt x="4174057" y="870178"/>
                  <a:pt x="4177925" y="870178"/>
                  <a:pt x="4177925" y="870178"/>
                </a:cubicBezTo>
                <a:cubicBezTo>
                  <a:pt x="4177925" y="877915"/>
                  <a:pt x="4174057" y="881784"/>
                  <a:pt x="4166321" y="881784"/>
                </a:cubicBezTo>
                <a:cubicBezTo>
                  <a:pt x="4166321" y="874047"/>
                  <a:pt x="4166321" y="870178"/>
                  <a:pt x="4166321" y="870178"/>
                </a:cubicBezTo>
                <a:close/>
                <a:moveTo>
                  <a:pt x="7381000" y="649676"/>
                </a:moveTo>
                <a:cubicBezTo>
                  <a:pt x="7381000" y="657414"/>
                  <a:pt x="7384868" y="669019"/>
                  <a:pt x="7392608" y="684493"/>
                </a:cubicBezTo>
                <a:lnTo>
                  <a:pt x="7381000" y="707703"/>
                </a:lnTo>
                <a:cubicBezTo>
                  <a:pt x="7381000" y="699965"/>
                  <a:pt x="7381000" y="688361"/>
                  <a:pt x="7381000" y="672888"/>
                </a:cubicBezTo>
                <a:close/>
                <a:moveTo>
                  <a:pt x="4143110" y="440780"/>
                </a:moveTo>
                <a:cubicBezTo>
                  <a:pt x="4143110" y="440780"/>
                  <a:pt x="4145044" y="442714"/>
                  <a:pt x="4148913" y="446582"/>
                </a:cubicBezTo>
                <a:cubicBezTo>
                  <a:pt x="4152781" y="450451"/>
                  <a:pt x="4154716" y="452385"/>
                  <a:pt x="4154716" y="452385"/>
                </a:cubicBezTo>
                <a:lnTo>
                  <a:pt x="4143110" y="463991"/>
                </a:lnTo>
                <a:lnTo>
                  <a:pt x="4143110" y="452385"/>
                </a:lnTo>
                <a:cubicBezTo>
                  <a:pt x="4143110" y="444649"/>
                  <a:pt x="4143110" y="440780"/>
                  <a:pt x="4143110" y="440780"/>
                </a:cubicBezTo>
                <a:close/>
                <a:moveTo>
                  <a:pt x="6742707" y="417571"/>
                </a:moveTo>
                <a:lnTo>
                  <a:pt x="6742707" y="419746"/>
                </a:lnTo>
                <a:cubicBezTo>
                  <a:pt x="6742707" y="422163"/>
                  <a:pt x="6742707" y="425307"/>
                  <a:pt x="6742707" y="429175"/>
                </a:cubicBezTo>
                <a:cubicBezTo>
                  <a:pt x="6742707" y="429175"/>
                  <a:pt x="6742707" y="436911"/>
                  <a:pt x="6742707" y="452385"/>
                </a:cubicBezTo>
                <a:lnTo>
                  <a:pt x="6754313" y="533624"/>
                </a:lnTo>
                <a:lnTo>
                  <a:pt x="6777523" y="661281"/>
                </a:lnTo>
                <a:lnTo>
                  <a:pt x="6777523" y="742520"/>
                </a:lnTo>
                <a:lnTo>
                  <a:pt x="6765919" y="719309"/>
                </a:lnTo>
                <a:cubicBezTo>
                  <a:pt x="6765919" y="703836"/>
                  <a:pt x="6763983" y="694164"/>
                  <a:pt x="6760116" y="690296"/>
                </a:cubicBezTo>
                <a:cubicBezTo>
                  <a:pt x="6756248" y="686429"/>
                  <a:pt x="6754313" y="672888"/>
                  <a:pt x="6754313" y="649676"/>
                </a:cubicBezTo>
                <a:cubicBezTo>
                  <a:pt x="6754313" y="641939"/>
                  <a:pt x="6754313" y="632269"/>
                  <a:pt x="6754313" y="620663"/>
                </a:cubicBezTo>
                <a:cubicBezTo>
                  <a:pt x="6754313" y="609058"/>
                  <a:pt x="6754313" y="599387"/>
                  <a:pt x="6754313" y="591651"/>
                </a:cubicBezTo>
                <a:cubicBezTo>
                  <a:pt x="6746575" y="583912"/>
                  <a:pt x="6740772" y="556835"/>
                  <a:pt x="6736904" y="510412"/>
                </a:cubicBezTo>
                <a:cubicBezTo>
                  <a:pt x="6733037" y="463991"/>
                  <a:pt x="6734971" y="433043"/>
                  <a:pt x="6742707" y="417571"/>
                </a:cubicBezTo>
                <a:close/>
                <a:moveTo>
                  <a:pt x="6847156" y="371148"/>
                </a:moveTo>
                <a:lnTo>
                  <a:pt x="6847156" y="394359"/>
                </a:lnTo>
                <a:lnTo>
                  <a:pt x="6835550" y="394359"/>
                </a:lnTo>
                <a:cubicBezTo>
                  <a:pt x="6835550" y="378886"/>
                  <a:pt x="6839418" y="371148"/>
                  <a:pt x="6847156" y="371148"/>
                </a:cubicBezTo>
                <a:close/>
                <a:moveTo>
                  <a:pt x="6731103" y="347938"/>
                </a:moveTo>
                <a:lnTo>
                  <a:pt x="6742707" y="347938"/>
                </a:lnTo>
                <a:lnTo>
                  <a:pt x="6742707" y="359544"/>
                </a:lnTo>
                <a:close/>
                <a:moveTo>
                  <a:pt x="7067656" y="336332"/>
                </a:moveTo>
                <a:cubicBezTo>
                  <a:pt x="7067656" y="336332"/>
                  <a:pt x="7067656" y="344070"/>
                  <a:pt x="7067656" y="359544"/>
                </a:cubicBezTo>
                <a:cubicBezTo>
                  <a:pt x="7067656" y="375016"/>
                  <a:pt x="7071524" y="382753"/>
                  <a:pt x="7079263" y="382753"/>
                </a:cubicBezTo>
                <a:lnTo>
                  <a:pt x="7079263" y="359544"/>
                </a:lnTo>
                <a:close/>
                <a:moveTo>
                  <a:pt x="6742707" y="255095"/>
                </a:moveTo>
                <a:cubicBezTo>
                  <a:pt x="6742707" y="262832"/>
                  <a:pt x="6742707" y="268635"/>
                  <a:pt x="6742707" y="272502"/>
                </a:cubicBezTo>
                <a:cubicBezTo>
                  <a:pt x="6742707" y="276370"/>
                  <a:pt x="6742707" y="278306"/>
                  <a:pt x="6742707" y="278306"/>
                </a:cubicBezTo>
                <a:lnTo>
                  <a:pt x="6731103" y="266699"/>
                </a:lnTo>
                <a:close/>
                <a:moveTo>
                  <a:pt x="7322975" y="208672"/>
                </a:moveTo>
                <a:cubicBezTo>
                  <a:pt x="7322975" y="216411"/>
                  <a:pt x="7322975" y="228016"/>
                  <a:pt x="7322975" y="243490"/>
                </a:cubicBezTo>
                <a:lnTo>
                  <a:pt x="7311369" y="266699"/>
                </a:lnTo>
                <a:lnTo>
                  <a:pt x="7311369" y="243490"/>
                </a:lnTo>
                <a:close/>
                <a:moveTo>
                  <a:pt x="7137290" y="197068"/>
                </a:moveTo>
                <a:cubicBezTo>
                  <a:pt x="7145027" y="204806"/>
                  <a:pt x="7146960" y="208672"/>
                  <a:pt x="7143092" y="208672"/>
                </a:cubicBezTo>
                <a:cubicBezTo>
                  <a:pt x="7139224" y="208672"/>
                  <a:pt x="7137290" y="208672"/>
                  <a:pt x="7137290" y="208672"/>
                </a:cubicBezTo>
                <a:close/>
                <a:moveTo>
                  <a:pt x="7322975" y="173857"/>
                </a:moveTo>
                <a:lnTo>
                  <a:pt x="7334581" y="173857"/>
                </a:lnTo>
                <a:lnTo>
                  <a:pt x="7322975" y="185463"/>
                </a:lnTo>
                <a:close/>
                <a:moveTo>
                  <a:pt x="7346186" y="115831"/>
                </a:moveTo>
                <a:cubicBezTo>
                  <a:pt x="7346186" y="123568"/>
                  <a:pt x="7344249" y="129370"/>
                  <a:pt x="7340382" y="133238"/>
                </a:cubicBezTo>
                <a:cubicBezTo>
                  <a:pt x="7336514" y="137106"/>
                  <a:pt x="7334581" y="139041"/>
                  <a:pt x="7334581" y="139041"/>
                </a:cubicBezTo>
                <a:lnTo>
                  <a:pt x="7334581" y="127436"/>
                </a:lnTo>
                <a:close/>
                <a:moveTo>
                  <a:pt x="4131504" y="115831"/>
                </a:moveTo>
                <a:lnTo>
                  <a:pt x="4131504" y="139041"/>
                </a:lnTo>
                <a:cubicBezTo>
                  <a:pt x="4123769" y="139041"/>
                  <a:pt x="4119898" y="137106"/>
                  <a:pt x="4119898" y="133238"/>
                </a:cubicBezTo>
                <a:cubicBezTo>
                  <a:pt x="4119898" y="129370"/>
                  <a:pt x="4119898" y="127436"/>
                  <a:pt x="4119898" y="127436"/>
                </a:cubicBezTo>
                <a:close/>
                <a:moveTo>
                  <a:pt x="4322993" y="69410"/>
                </a:moveTo>
                <a:cubicBezTo>
                  <a:pt x="4319126" y="69410"/>
                  <a:pt x="4317190" y="73278"/>
                  <a:pt x="4317190" y="81014"/>
                </a:cubicBezTo>
                <a:lnTo>
                  <a:pt x="4328796" y="69410"/>
                </a:lnTo>
                <a:cubicBezTo>
                  <a:pt x="4328796" y="69410"/>
                  <a:pt x="4326861" y="69410"/>
                  <a:pt x="4322993" y="69410"/>
                </a:cubicBezTo>
                <a:close/>
                <a:moveTo>
                  <a:pt x="6150834" y="11383"/>
                </a:moveTo>
                <a:lnTo>
                  <a:pt x="6150834" y="22987"/>
                </a:lnTo>
                <a:lnTo>
                  <a:pt x="6139230" y="34593"/>
                </a:lnTo>
                <a:cubicBezTo>
                  <a:pt x="6139230" y="19121"/>
                  <a:pt x="6143098" y="11383"/>
                  <a:pt x="6150834" y="11383"/>
                </a:cubicBezTo>
                <a:close/>
                <a:moveTo>
                  <a:pt x="4148801" y="0"/>
                </a:moveTo>
                <a:lnTo>
                  <a:pt x="4317190" y="0"/>
                </a:lnTo>
                <a:lnTo>
                  <a:pt x="4317190" y="11383"/>
                </a:lnTo>
                <a:cubicBezTo>
                  <a:pt x="4309453" y="19121"/>
                  <a:pt x="4305585" y="26855"/>
                  <a:pt x="4305585" y="34593"/>
                </a:cubicBezTo>
                <a:lnTo>
                  <a:pt x="4305585" y="57804"/>
                </a:lnTo>
                <a:lnTo>
                  <a:pt x="4317190" y="46199"/>
                </a:lnTo>
                <a:lnTo>
                  <a:pt x="4328796" y="46199"/>
                </a:lnTo>
                <a:cubicBezTo>
                  <a:pt x="4328796" y="53935"/>
                  <a:pt x="4332664" y="57804"/>
                  <a:pt x="4340400" y="57804"/>
                </a:cubicBezTo>
                <a:cubicBezTo>
                  <a:pt x="4348138" y="57804"/>
                  <a:pt x="4344268" y="53935"/>
                  <a:pt x="4328796" y="46199"/>
                </a:cubicBezTo>
                <a:lnTo>
                  <a:pt x="4317190" y="34593"/>
                </a:lnTo>
                <a:lnTo>
                  <a:pt x="4328796" y="22987"/>
                </a:lnTo>
                <a:lnTo>
                  <a:pt x="4352007" y="11383"/>
                </a:lnTo>
                <a:lnTo>
                  <a:pt x="4329242" y="0"/>
                </a:lnTo>
                <a:lnTo>
                  <a:pt x="4386599" y="0"/>
                </a:lnTo>
                <a:lnTo>
                  <a:pt x="4375217" y="11383"/>
                </a:lnTo>
                <a:cubicBezTo>
                  <a:pt x="4359744" y="42331"/>
                  <a:pt x="4352007" y="77147"/>
                  <a:pt x="4352007" y="115831"/>
                </a:cubicBezTo>
                <a:lnTo>
                  <a:pt x="4375217" y="104226"/>
                </a:lnTo>
                <a:cubicBezTo>
                  <a:pt x="4382953" y="96487"/>
                  <a:pt x="4386822" y="90685"/>
                  <a:pt x="4386822" y="86818"/>
                </a:cubicBezTo>
                <a:cubicBezTo>
                  <a:pt x="4386822" y="82950"/>
                  <a:pt x="4386822" y="79079"/>
                  <a:pt x="4386822" y="75211"/>
                </a:cubicBezTo>
                <a:cubicBezTo>
                  <a:pt x="4386822" y="71344"/>
                  <a:pt x="4386822" y="67475"/>
                  <a:pt x="4386822" y="63607"/>
                </a:cubicBezTo>
                <a:cubicBezTo>
                  <a:pt x="4386822" y="59739"/>
                  <a:pt x="4386822" y="57804"/>
                  <a:pt x="4386822" y="57804"/>
                </a:cubicBezTo>
                <a:lnTo>
                  <a:pt x="4398427" y="81014"/>
                </a:lnTo>
                <a:cubicBezTo>
                  <a:pt x="4406165" y="81014"/>
                  <a:pt x="4410034" y="71344"/>
                  <a:pt x="4410034" y="52001"/>
                </a:cubicBezTo>
                <a:cubicBezTo>
                  <a:pt x="4410034" y="32659"/>
                  <a:pt x="4406165" y="22987"/>
                  <a:pt x="4398427" y="22987"/>
                </a:cubicBezTo>
                <a:cubicBezTo>
                  <a:pt x="4390691" y="22987"/>
                  <a:pt x="4390691" y="19121"/>
                  <a:pt x="4398427" y="11383"/>
                </a:cubicBezTo>
                <a:lnTo>
                  <a:pt x="4387046" y="0"/>
                </a:lnTo>
                <a:lnTo>
                  <a:pt x="4425470" y="0"/>
                </a:lnTo>
                <a:lnTo>
                  <a:pt x="4421639" y="22987"/>
                </a:lnTo>
                <a:cubicBezTo>
                  <a:pt x="4421639" y="61672"/>
                  <a:pt x="4421639" y="84882"/>
                  <a:pt x="4421639" y="92620"/>
                </a:cubicBezTo>
                <a:lnTo>
                  <a:pt x="4456454" y="104226"/>
                </a:lnTo>
                <a:cubicBezTo>
                  <a:pt x="4479665" y="96487"/>
                  <a:pt x="4491270" y="88752"/>
                  <a:pt x="4491270" y="81014"/>
                </a:cubicBezTo>
                <a:cubicBezTo>
                  <a:pt x="4483533" y="81014"/>
                  <a:pt x="4481599" y="69410"/>
                  <a:pt x="4485469" y="46199"/>
                </a:cubicBezTo>
                <a:cubicBezTo>
                  <a:pt x="4487402" y="34593"/>
                  <a:pt x="4488852" y="24922"/>
                  <a:pt x="4489819" y="17185"/>
                </a:cubicBezTo>
                <a:lnTo>
                  <a:pt x="4491251" y="0"/>
                </a:lnTo>
                <a:lnTo>
                  <a:pt x="4509170" y="0"/>
                </a:lnTo>
                <a:lnTo>
                  <a:pt x="4524636" y="7031"/>
                </a:lnTo>
                <a:cubicBezTo>
                  <a:pt x="4529471" y="7998"/>
                  <a:pt x="4533823" y="7514"/>
                  <a:pt x="4537693" y="5580"/>
                </a:cubicBezTo>
                <a:lnTo>
                  <a:pt x="4571168" y="0"/>
                </a:lnTo>
                <a:lnTo>
                  <a:pt x="5652028" y="0"/>
                </a:lnTo>
                <a:lnTo>
                  <a:pt x="5675017" y="22987"/>
                </a:lnTo>
                <a:cubicBezTo>
                  <a:pt x="5682753" y="30725"/>
                  <a:pt x="5686621" y="34593"/>
                  <a:pt x="5686621" y="34593"/>
                </a:cubicBezTo>
                <a:cubicBezTo>
                  <a:pt x="5686621" y="42331"/>
                  <a:pt x="5688556" y="48133"/>
                  <a:pt x="5692424" y="52001"/>
                </a:cubicBezTo>
                <a:cubicBezTo>
                  <a:pt x="5696291" y="55870"/>
                  <a:pt x="5698226" y="61672"/>
                  <a:pt x="5698226" y="69410"/>
                </a:cubicBezTo>
                <a:cubicBezTo>
                  <a:pt x="5705964" y="77147"/>
                  <a:pt x="5709832" y="81014"/>
                  <a:pt x="5709832" y="81014"/>
                </a:cubicBezTo>
                <a:cubicBezTo>
                  <a:pt x="5709832" y="81014"/>
                  <a:pt x="5715635" y="81014"/>
                  <a:pt x="5727239" y="81014"/>
                </a:cubicBezTo>
                <a:cubicBezTo>
                  <a:pt x="5738844" y="81014"/>
                  <a:pt x="5744648" y="81014"/>
                  <a:pt x="5744648" y="81014"/>
                </a:cubicBezTo>
                <a:cubicBezTo>
                  <a:pt x="5760121" y="65543"/>
                  <a:pt x="5779463" y="77147"/>
                  <a:pt x="5802673" y="115831"/>
                </a:cubicBezTo>
                <a:cubicBezTo>
                  <a:pt x="5802673" y="123568"/>
                  <a:pt x="5806542" y="135174"/>
                  <a:pt x="5814279" y="150645"/>
                </a:cubicBezTo>
                <a:cubicBezTo>
                  <a:pt x="5822017" y="166119"/>
                  <a:pt x="5833622" y="173857"/>
                  <a:pt x="5849096" y="173857"/>
                </a:cubicBezTo>
                <a:cubicBezTo>
                  <a:pt x="5856834" y="173857"/>
                  <a:pt x="5862636" y="171923"/>
                  <a:pt x="5866505" y="168056"/>
                </a:cubicBezTo>
                <a:cubicBezTo>
                  <a:pt x="5870371" y="164186"/>
                  <a:pt x="5872306" y="154515"/>
                  <a:pt x="5872306" y="139041"/>
                </a:cubicBezTo>
                <a:cubicBezTo>
                  <a:pt x="5872306" y="131305"/>
                  <a:pt x="5874241" y="127436"/>
                  <a:pt x="5878109" y="127436"/>
                </a:cubicBezTo>
                <a:cubicBezTo>
                  <a:pt x="5881976" y="127436"/>
                  <a:pt x="5887780" y="131305"/>
                  <a:pt x="5895517" y="139041"/>
                </a:cubicBezTo>
                <a:cubicBezTo>
                  <a:pt x="5903256" y="146779"/>
                  <a:pt x="5909057" y="150645"/>
                  <a:pt x="5912924" y="150645"/>
                </a:cubicBezTo>
                <a:cubicBezTo>
                  <a:pt x="5916792" y="150645"/>
                  <a:pt x="5920663" y="156450"/>
                  <a:pt x="5924531" y="168056"/>
                </a:cubicBezTo>
                <a:cubicBezTo>
                  <a:pt x="5928398" y="179660"/>
                  <a:pt x="5938071" y="181594"/>
                  <a:pt x="5953543" y="173857"/>
                </a:cubicBezTo>
                <a:cubicBezTo>
                  <a:pt x="5961283" y="173857"/>
                  <a:pt x="5965149" y="171923"/>
                  <a:pt x="5965149" y="168056"/>
                </a:cubicBezTo>
                <a:cubicBezTo>
                  <a:pt x="5965149" y="164186"/>
                  <a:pt x="5965149" y="154515"/>
                  <a:pt x="5965149" y="139041"/>
                </a:cubicBezTo>
                <a:cubicBezTo>
                  <a:pt x="5972887" y="115831"/>
                  <a:pt x="5978690" y="96487"/>
                  <a:pt x="5982557" y="81014"/>
                </a:cubicBezTo>
                <a:cubicBezTo>
                  <a:pt x="5986425" y="65543"/>
                  <a:pt x="5988361" y="50067"/>
                  <a:pt x="5988361" y="34593"/>
                </a:cubicBezTo>
                <a:cubicBezTo>
                  <a:pt x="5988361" y="19121"/>
                  <a:pt x="5992228" y="11383"/>
                  <a:pt x="5999966" y="11383"/>
                </a:cubicBezTo>
                <a:cubicBezTo>
                  <a:pt x="5999966" y="11383"/>
                  <a:pt x="6001901" y="15251"/>
                  <a:pt x="6005769" y="22987"/>
                </a:cubicBezTo>
                <a:cubicBezTo>
                  <a:pt x="6009637" y="30725"/>
                  <a:pt x="6015438" y="38460"/>
                  <a:pt x="6023176" y="46199"/>
                </a:cubicBezTo>
                <a:cubicBezTo>
                  <a:pt x="6038649" y="61672"/>
                  <a:pt x="6050255" y="81014"/>
                  <a:pt x="6057993" y="104226"/>
                </a:cubicBezTo>
                <a:cubicBezTo>
                  <a:pt x="6065729" y="127436"/>
                  <a:pt x="6073464" y="139041"/>
                  <a:pt x="6081203" y="139041"/>
                </a:cubicBezTo>
                <a:cubicBezTo>
                  <a:pt x="6104413" y="146779"/>
                  <a:pt x="6123756" y="135174"/>
                  <a:pt x="6139230" y="104226"/>
                </a:cubicBezTo>
                <a:lnTo>
                  <a:pt x="6139230" y="81014"/>
                </a:lnTo>
                <a:lnTo>
                  <a:pt x="6150834" y="69410"/>
                </a:lnTo>
                <a:cubicBezTo>
                  <a:pt x="6150834" y="69410"/>
                  <a:pt x="6150834" y="73278"/>
                  <a:pt x="6150834" y="81014"/>
                </a:cubicBezTo>
                <a:lnTo>
                  <a:pt x="6174045" y="150645"/>
                </a:lnTo>
                <a:cubicBezTo>
                  <a:pt x="6181783" y="150645"/>
                  <a:pt x="6185651" y="152582"/>
                  <a:pt x="6185651" y="156450"/>
                </a:cubicBezTo>
                <a:cubicBezTo>
                  <a:pt x="6185651" y="160317"/>
                  <a:pt x="6185651" y="169989"/>
                  <a:pt x="6185651" y="185463"/>
                </a:cubicBezTo>
                <a:cubicBezTo>
                  <a:pt x="6185651" y="231884"/>
                  <a:pt x="6193388" y="251226"/>
                  <a:pt x="6208861" y="243490"/>
                </a:cubicBezTo>
                <a:cubicBezTo>
                  <a:pt x="6224335" y="243490"/>
                  <a:pt x="6232072" y="228016"/>
                  <a:pt x="6232072" y="197068"/>
                </a:cubicBezTo>
                <a:lnTo>
                  <a:pt x="6232072" y="162253"/>
                </a:lnTo>
                <a:cubicBezTo>
                  <a:pt x="6232072" y="162253"/>
                  <a:pt x="6234008" y="164186"/>
                  <a:pt x="6237875" y="168056"/>
                </a:cubicBezTo>
                <a:cubicBezTo>
                  <a:pt x="6241743" y="171923"/>
                  <a:pt x="6243678" y="177724"/>
                  <a:pt x="6243678" y="185463"/>
                </a:cubicBezTo>
                <a:lnTo>
                  <a:pt x="6266888" y="208672"/>
                </a:lnTo>
                <a:cubicBezTo>
                  <a:pt x="6274626" y="200936"/>
                  <a:pt x="6278494" y="169989"/>
                  <a:pt x="6278494" y="115831"/>
                </a:cubicBezTo>
                <a:cubicBezTo>
                  <a:pt x="6278494" y="61672"/>
                  <a:pt x="6282362" y="34593"/>
                  <a:pt x="6290098" y="34593"/>
                </a:cubicBezTo>
                <a:lnTo>
                  <a:pt x="6303071" y="0"/>
                </a:lnTo>
                <a:lnTo>
                  <a:pt x="6353195" y="0"/>
                </a:lnTo>
                <a:lnTo>
                  <a:pt x="6356830" y="8481"/>
                </a:lnTo>
                <a:cubicBezTo>
                  <a:pt x="6358764" y="18152"/>
                  <a:pt x="6359731" y="30725"/>
                  <a:pt x="6359731" y="46199"/>
                </a:cubicBezTo>
                <a:cubicBezTo>
                  <a:pt x="6367469" y="200936"/>
                  <a:pt x="6382942" y="278306"/>
                  <a:pt x="6406152" y="278306"/>
                </a:cubicBezTo>
                <a:cubicBezTo>
                  <a:pt x="6421626" y="278306"/>
                  <a:pt x="6433231" y="262832"/>
                  <a:pt x="6440968" y="231884"/>
                </a:cubicBezTo>
                <a:cubicBezTo>
                  <a:pt x="6456443" y="231884"/>
                  <a:pt x="6464179" y="231884"/>
                  <a:pt x="6464179" y="231884"/>
                </a:cubicBezTo>
                <a:cubicBezTo>
                  <a:pt x="6464179" y="239620"/>
                  <a:pt x="6466114" y="247358"/>
                  <a:pt x="6469982" y="255095"/>
                </a:cubicBezTo>
                <a:cubicBezTo>
                  <a:pt x="6473850" y="262832"/>
                  <a:pt x="6479653" y="266699"/>
                  <a:pt x="6487389" y="266699"/>
                </a:cubicBezTo>
                <a:cubicBezTo>
                  <a:pt x="6495127" y="274438"/>
                  <a:pt x="6498995" y="284108"/>
                  <a:pt x="6498995" y="295714"/>
                </a:cubicBezTo>
                <a:cubicBezTo>
                  <a:pt x="6498995" y="307318"/>
                  <a:pt x="6502863" y="328594"/>
                  <a:pt x="6510601" y="359544"/>
                </a:cubicBezTo>
                <a:cubicBezTo>
                  <a:pt x="6518338" y="390492"/>
                  <a:pt x="6522206" y="425307"/>
                  <a:pt x="6522206" y="463991"/>
                </a:cubicBezTo>
                <a:cubicBezTo>
                  <a:pt x="6522206" y="479464"/>
                  <a:pt x="6522206" y="493005"/>
                  <a:pt x="6522206" y="504609"/>
                </a:cubicBezTo>
                <a:cubicBezTo>
                  <a:pt x="6522206" y="516215"/>
                  <a:pt x="6522206" y="529756"/>
                  <a:pt x="6522206" y="545229"/>
                </a:cubicBezTo>
                <a:cubicBezTo>
                  <a:pt x="6529943" y="568439"/>
                  <a:pt x="6537680" y="580044"/>
                  <a:pt x="6545416" y="580044"/>
                </a:cubicBezTo>
                <a:lnTo>
                  <a:pt x="6557021" y="568439"/>
                </a:lnTo>
                <a:cubicBezTo>
                  <a:pt x="6572495" y="552965"/>
                  <a:pt x="6580233" y="549095"/>
                  <a:pt x="6580233" y="556835"/>
                </a:cubicBezTo>
                <a:cubicBezTo>
                  <a:pt x="6580233" y="564571"/>
                  <a:pt x="6584099" y="568439"/>
                  <a:pt x="6591838" y="568439"/>
                </a:cubicBezTo>
                <a:cubicBezTo>
                  <a:pt x="6607311" y="568439"/>
                  <a:pt x="6615047" y="545229"/>
                  <a:pt x="6615047" y="498806"/>
                </a:cubicBezTo>
                <a:cubicBezTo>
                  <a:pt x="6615047" y="452385"/>
                  <a:pt x="6622787" y="421439"/>
                  <a:pt x="6638259" y="405965"/>
                </a:cubicBezTo>
                <a:cubicBezTo>
                  <a:pt x="6645997" y="398227"/>
                  <a:pt x="6649865" y="382753"/>
                  <a:pt x="6649865" y="359544"/>
                </a:cubicBezTo>
                <a:lnTo>
                  <a:pt x="6649865" y="313121"/>
                </a:lnTo>
                <a:lnTo>
                  <a:pt x="6661470" y="382753"/>
                </a:lnTo>
                <a:cubicBezTo>
                  <a:pt x="6661470" y="421439"/>
                  <a:pt x="6661470" y="450451"/>
                  <a:pt x="6661470" y="469794"/>
                </a:cubicBezTo>
                <a:cubicBezTo>
                  <a:pt x="6661470" y="489137"/>
                  <a:pt x="6663406" y="504609"/>
                  <a:pt x="6667273" y="516215"/>
                </a:cubicBezTo>
                <a:cubicBezTo>
                  <a:pt x="6671141" y="527820"/>
                  <a:pt x="6676944" y="572307"/>
                  <a:pt x="6684682" y="649676"/>
                </a:cubicBezTo>
                <a:cubicBezTo>
                  <a:pt x="6684682" y="680625"/>
                  <a:pt x="6684682" y="705768"/>
                  <a:pt x="6684682" y="725112"/>
                </a:cubicBezTo>
                <a:cubicBezTo>
                  <a:pt x="6684682" y="744454"/>
                  <a:pt x="6686616" y="767665"/>
                  <a:pt x="6690485" y="794743"/>
                </a:cubicBezTo>
                <a:cubicBezTo>
                  <a:pt x="6694351" y="821822"/>
                  <a:pt x="6696286" y="850836"/>
                  <a:pt x="6696286" y="881784"/>
                </a:cubicBezTo>
                <a:cubicBezTo>
                  <a:pt x="6696286" y="912732"/>
                  <a:pt x="6700153" y="959154"/>
                  <a:pt x="6707892" y="1021048"/>
                </a:cubicBezTo>
                <a:lnTo>
                  <a:pt x="6742707" y="1299577"/>
                </a:lnTo>
                <a:lnTo>
                  <a:pt x="6754313" y="997837"/>
                </a:lnTo>
                <a:cubicBezTo>
                  <a:pt x="6754313" y="827625"/>
                  <a:pt x="6756248" y="746386"/>
                  <a:pt x="6760116" y="754124"/>
                </a:cubicBezTo>
                <a:cubicBezTo>
                  <a:pt x="6763983" y="761862"/>
                  <a:pt x="6765919" y="781203"/>
                  <a:pt x="6765919" y="812151"/>
                </a:cubicBezTo>
                <a:cubicBezTo>
                  <a:pt x="6773655" y="827625"/>
                  <a:pt x="6777523" y="839229"/>
                  <a:pt x="6777523" y="846967"/>
                </a:cubicBezTo>
                <a:lnTo>
                  <a:pt x="6777523" y="904995"/>
                </a:lnTo>
                <a:cubicBezTo>
                  <a:pt x="6777523" y="920467"/>
                  <a:pt x="6779458" y="935942"/>
                  <a:pt x="6783326" y="951415"/>
                </a:cubicBezTo>
                <a:cubicBezTo>
                  <a:pt x="6787195" y="966889"/>
                  <a:pt x="6789129" y="980430"/>
                  <a:pt x="6789129" y="992034"/>
                </a:cubicBezTo>
                <a:cubicBezTo>
                  <a:pt x="6789129" y="1003640"/>
                  <a:pt x="6789129" y="1009442"/>
                  <a:pt x="6789129" y="1009442"/>
                </a:cubicBezTo>
                <a:cubicBezTo>
                  <a:pt x="6789129" y="1017181"/>
                  <a:pt x="6789129" y="1030719"/>
                  <a:pt x="6789129" y="1050061"/>
                </a:cubicBezTo>
                <a:cubicBezTo>
                  <a:pt x="6789129" y="1069403"/>
                  <a:pt x="6789129" y="1090679"/>
                  <a:pt x="6789129" y="1113891"/>
                </a:cubicBezTo>
                <a:lnTo>
                  <a:pt x="6789129" y="1171918"/>
                </a:lnTo>
                <a:cubicBezTo>
                  <a:pt x="6796867" y="1171918"/>
                  <a:pt x="6800734" y="1100350"/>
                  <a:pt x="6800734" y="957218"/>
                </a:cubicBezTo>
                <a:cubicBezTo>
                  <a:pt x="6800734" y="814086"/>
                  <a:pt x="6800734" y="723176"/>
                  <a:pt x="6800734" y="684493"/>
                </a:cubicBezTo>
                <a:lnTo>
                  <a:pt x="6812338" y="696097"/>
                </a:lnTo>
                <a:cubicBezTo>
                  <a:pt x="6820078" y="688361"/>
                  <a:pt x="6823946" y="645810"/>
                  <a:pt x="6823946" y="568439"/>
                </a:cubicBezTo>
                <a:cubicBezTo>
                  <a:pt x="6823946" y="522017"/>
                  <a:pt x="6823946" y="493005"/>
                  <a:pt x="6823946" y="481399"/>
                </a:cubicBezTo>
                <a:cubicBezTo>
                  <a:pt x="6823946" y="469794"/>
                  <a:pt x="6827812" y="460123"/>
                  <a:pt x="6835550" y="452385"/>
                </a:cubicBezTo>
                <a:cubicBezTo>
                  <a:pt x="6843288" y="436911"/>
                  <a:pt x="6847156" y="425307"/>
                  <a:pt x="6847156" y="417571"/>
                </a:cubicBezTo>
                <a:cubicBezTo>
                  <a:pt x="6847156" y="417571"/>
                  <a:pt x="6849090" y="415634"/>
                  <a:pt x="6852958" y="411768"/>
                </a:cubicBezTo>
                <a:cubicBezTo>
                  <a:pt x="6856826" y="407899"/>
                  <a:pt x="6858761" y="402096"/>
                  <a:pt x="6858761" y="394359"/>
                </a:cubicBezTo>
                <a:cubicBezTo>
                  <a:pt x="6866498" y="386621"/>
                  <a:pt x="6870365" y="373083"/>
                  <a:pt x="6870365" y="353741"/>
                </a:cubicBezTo>
                <a:cubicBezTo>
                  <a:pt x="6870365" y="334397"/>
                  <a:pt x="6866498" y="320858"/>
                  <a:pt x="6858761" y="313121"/>
                </a:cubicBezTo>
                <a:cubicBezTo>
                  <a:pt x="6851024" y="305385"/>
                  <a:pt x="6851024" y="297647"/>
                  <a:pt x="6858761" y="289911"/>
                </a:cubicBezTo>
                <a:lnTo>
                  <a:pt x="6858761" y="150645"/>
                </a:lnTo>
                <a:cubicBezTo>
                  <a:pt x="6851024" y="111962"/>
                  <a:pt x="6847156" y="88752"/>
                  <a:pt x="6847156" y="81014"/>
                </a:cubicBezTo>
                <a:cubicBezTo>
                  <a:pt x="6847156" y="73278"/>
                  <a:pt x="6851024" y="65543"/>
                  <a:pt x="6858761" y="57804"/>
                </a:cubicBezTo>
                <a:lnTo>
                  <a:pt x="6870365" y="46199"/>
                </a:lnTo>
                <a:cubicBezTo>
                  <a:pt x="6870365" y="46199"/>
                  <a:pt x="6870365" y="57804"/>
                  <a:pt x="6870365" y="81014"/>
                </a:cubicBezTo>
                <a:lnTo>
                  <a:pt x="6893577" y="173857"/>
                </a:lnTo>
                <a:cubicBezTo>
                  <a:pt x="6893577" y="173857"/>
                  <a:pt x="6897444" y="177724"/>
                  <a:pt x="6905183" y="185463"/>
                </a:cubicBezTo>
                <a:cubicBezTo>
                  <a:pt x="6912919" y="193201"/>
                  <a:pt x="6920656" y="212541"/>
                  <a:pt x="6928392" y="243490"/>
                </a:cubicBezTo>
                <a:lnTo>
                  <a:pt x="6928392" y="301517"/>
                </a:lnTo>
                <a:cubicBezTo>
                  <a:pt x="6928392" y="309253"/>
                  <a:pt x="6928392" y="326662"/>
                  <a:pt x="6928392" y="353741"/>
                </a:cubicBezTo>
                <a:cubicBezTo>
                  <a:pt x="6928392" y="380819"/>
                  <a:pt x="6936131" y="394359"/>
                  <a:pt x="6951604" y="394359"/>
                </a:cubicBezTo>
                <a:cubicBezTo>
                  <a:pt x="6974814" y="402096"/>
                  <a:pt x="6986419" y="402096"/>
                  <a:pt x="6986419" y="394359"/>
                </a:cubicBezTo>
                <a:lnTo>
                  <a:pt x="6998025" y="394359"/>
                </a:lnTo>
                <a:cubicBezTo>
                  <a:pt x="7005763" y="394359"/>
                  <a:pt x="7017368" y="390492"/>
                  <a:pt x="7032841" y="382753"/>
                </a:cubicBezTo>
                <a:lnTo>
                  <a:pt x="7056052" y="371148"/>
                </a:lnTo>
                <a:lnTo>
                  <a:pt x="7056052" y="313121"/>
                </a:lnTo>
                <a:cubicBezTo>
                  <a:pt x="7056052" y="274438"/>
                  <a:pt x="7056052" y="243490"/>
                  <a:pt x="7056052" y="220280"/>
                </a:cubicBezTo>
                <a:cubicBezTo>
                  <a:pt x="7056052" y="197068"/>
                  <a:pt x="7056052" y="164186"/>
                  <a:pt x="7056052" y="121633"/>
                </a:cubicBezTo>
                <a:cubicBezTo>
                  <a:pt x="7056052" y="79079"/>
                  <a:pt x="7057988" y="59739"/>
                  <a:pt x="7061855" y="63607"/>
                </a:cubicBezTo>
                <a:cubicBezTo>
                  <a:pt x="7065723" y="67475"/>
                  <a:pt x="7067656" y="108093"/>
                  <a:pt x="7067656" y="185463"/>
                </a:cubicBezTo>
                <a:cubicBezTo>
                  <a:pt x="7067656" y="216411"/>
                  <a:pt x="7069592" y="245424"/>
                  <a:pt x="7073460" y="272502"/>
                </a:cubicBezTo>
                <a:cubicBezTo>
                  <a:pt x="7077327" y="299581"/>
                  <a:pt x="7079263" y="313121"/>
                  <a:pt x="7079263" y="313121"/>
                </a:cubicBezTo>
                <a:cubicBezTo>
                  <a:pt x="7079263" y="320858"/>
                  <a:pt x="7083130" y="344070"/>
                  <a:pt x="7090868" y="382753"/>
                </a:cubicBezTo>
                <a:cubicBezTo>
                  <a:pt x="7098604" y="429175"/>
                  <a:pt x="7110212" y="456254"/>
                  <a:pt x="7125683" y="463991"/>
                </a:cubicBezTo>
                <a:lnTo>
                  <a:pt x="7137290" y="498806"/>
                </a:lnTo>
                <a:cubicBezTo>
                  <a:pt x="7137290" y="514280"/>
                  <a:pt x="7139224" y="529756"/>
                  <a:pt x="7143092" y="545229"/>
                </a:cubicBezTo>
                <a:cubicBezTo>
                  <a:pt x="7146960" y="560703"/>
                  <a:pt x="7152762" y="568439"/>
                  <a:pt x="7160501" y="568439"/>
                </a:cubicBezTo>
                <a:cubicBezTo>
                  <a:pt x="7160501" y="568439"/>
                  <a:pt x="7160501" y="570374"/>
                  <a:pt x="7160501" y="574242"/>
                </a:cubicBezTo>
                <a:cubicBezTo>
                  <a:pt x="7160501" y="578110"/>
                  <a:pt x="7164369" y="583912"/>
                  <a:pt x="7172105" y="591651"/>
                </a:cubicBezTo>
                <a:cubicBezTo>
                  <a:pt x="7172105" y="599387"/>
                  <a:pt x="7177908" y="601321"/>
                  <a:pt x="7189513" y="597453"/>
                </a:cubicBezTo>
                <a:cubicBezTo>
                  <a:pt x="7201120" y="593584"/>
                  <a:pt x="7212725" y="587783"/>
                  <a:pt x="7224329" y="580044"/>
                </a:cubicBezTo>
                <a:cubicBezTo>
                  <a:pt x="7235935" y="572307"/>
                  <a:pt x="7241737" y="537491"/>
                  <a:pt x="7241737" y="475597"/>
                </a:cubicBezTo>
                <a:lnTo>
                  <a:pt x="7241737" y="382753"/>
                </a:lnTo>
                <a:lnTo>
                  <a:pt x="7253342" y="405965"/>
                </a:lnTo>
                <a:cubicBezTo>
                  <a:pt x="7253342" y="413702"/>
                  <a:pt x="7255277" y="421439"/>
                  <a:pt x="7259146" y="429175"/>
                </a:cubicBezTo>
                <a:cubicBezTo>
                  <a:pt x="7263014" y="436911"/>
                  <a:pt x="7264948" y="448519"/>
                  <a:pt x="7264948" y="463991"/>
                </a:cubicBezTo>
                <a:cubicBezTo>
                  <a:pt x="7264948" y="479464"/>
                  <a:pt x="7264948" y="494938"/>
                  <a:pt x="7264948" y="510412"/>
                </a:cubicBezTo>
                <a:lnTo>
                  <a:pt x="7288158" y="603255"/>
                </a:lnTo>
                <a:cubicBezTo>
                  <a:pt x="7295895" y="595518"/>
                  <a:pt x="7299763" y="549095"/>
                  <a:pt x="7299763" y="463991"/>
                </a:cubicBezTo>
                <a:cubicBezTo>
                  <a:pt x="7299763" y="378886"/>
                  <a:pt x="7303632" y="324726"/>
                  <a:pt x="7311369" y="301517"/>
                </a:cubicBezTo>
                <a:lnTo>
                  <a:pt x="7311369" y="382753"/>
                </a:lnTo>
                <a:cubicBezTo>
                  <a:pt x="7311369" y="622598"/>
                  <a:pt x="7315237" y="754124"/>
                  <a:pt x="7322975" y="777335"/>
                </a:cubicBezTo>
                <a:cubicBezTo>
                  <a:pt x="7330712" y="785074"/>
                  <a:pt x="7338448" y="790875"/>
                  <a:pt x="7346186" y="794743"/>
                </a:cubicBezTo>
                <a:cubicBezTo>
                  <a:pt x="7353922" y="798610"/>
                  <a:pt x="7357790" y="808283"/>
                  <a:pt x="7357790" y="823757"/>
                </a:cubicBezTo>
                <a:cubicBezTo>
                  <a:pt x="7357790" y="839229"/>
                  <a:pt x="7355856" y="846967"/>
                  <a:pt x="7351988" y="846967"/>
                </a:cubicBezTo>
                <a:cubicBezTo>
                  <a:pt x="7348120" y="846967"/>
                  <a:pt x="7342317" y="858573"/>
                  <a:pt x="7334581" y="881784"/>
                </a:cubicBezTo>
                <a:lnTo>
                  <a:pt x="7346186" y="916600"/>
                </a:lnTo>
                <a:lnTo>
                  <a:pt x="7346186" y="1195128"/>
                </a:lnTo>
                <a:lnTo>
                  <a:pt x="7346186" y="1206733"/>
                </a:lnTo>
                <a:cubicBezTo>
                  <a:pt x="7353922" y="1446578"/>
                  <a:pt x="7361660" y="1578105"/>
                  <a:pt x="7369396" y="1601315"/>
                </a:cubicBezTo>
                <a:cubicBezTo>
                  <a:pt x="7369396" y="1601315"/>
                  <a:pt x="7369396" y="1612919"/>
                  <a:pt x="7369396" y="1636132"/>
                </a:cubicBezTo>
                <a:cubicBezTo>
                  <a:pt x="7361660" y="1713501"/>
                  <a:pt x="7369396" y="1763791"/>
                  <a:pt x="7392608" y="1787001"/>
                </a:cubicBezTo>
                <a:cubicBezTo>
                  <a:pt x="7392608" y="1787001"/>
                  <a:pt x="7396474" y="1856634"/>
                  <a:pt x="7404212" y="1995898"/>
                </a:cubicBezTo>
                <a:cubicBezTo>
                  <a:pt x="7404212" y="2050056"/>
                  <a:pt x="7404212" y="2100345"/>
                  <a:pt x="7404212" y="2146766"/>
                </a:cubicBezTo>
                <a:cubicBezTo>
                  <a:pt x="7404212" y="2193189"/>
                  <a:pt x="7404212" y="2220267"/>
                  <a:pt x="7404212" y="2228004"/>
                </a:cubicBezTo>
                <a:cubicBezTo>
                  <a:pt x="7411948" y="2305374"/>
                  <a:pt x="7411948" y="2436900"/>
                  <a:pt x="7404212" y="2622587"/>
                </a:cubicBezTo>
                <a:cubicBezTo>
                  <a:pt x="7404212" y="2653535"/>
                  <a:pt x="7404212" y="2682548"/>
                  <a:pt x="7404212" y="2709627"/>
                </a:cubicBezTo>
                <a:cubicBezTo>
                  <a:pt x="7404212" y="2736705"/>
                  <a:pt x="7400344" y="2757983"/>
                  <a:pt x="7392608" y="2773455"/>
                </a:cubicBezTo>
                <a:cubicBezTo>
                  <a:pt x="7392608" y="2812140"/>
                  <a:pt x="7394541" y="2831482"/>
                  <a:pt x="7398410" y="2831482"/>
                </a:cubicBezTo>
                <a:cubicBezTo>
                  <a:pt x="7402276" y="2831482"/>
                  <a:pt x="7400344" y="2839219"/>
                  <a:pt x="7392608" y="2854693"/>
                </a:cubicBezTo>
                <a:cubicBezTo>
                  <a:pt x="7392608" y="2862432"/>
                  <a:pt x="7390672" y="2870167"/>
                  <a:pt x="7386804" y="2877904"/>
                </a:cubicBezTo>
                <a:cubicBezTo>
                  <a:pt x="7382936" y="2885641"/>
                  <a:pt x="7382936" y="2891442"/>
                  <a:pt x="7386804" y="2895312"/>
                </a:cubicBezTo>
                <a:cubicBezTo>
                  <a:pt x="7390672" y="2899179"/>
                  <a:pt x="7392608" y="2912719"/>
                  <a:pt x="7392608" y="2935931"/>
                </a:cubicBezTo>
                <a:cubicBezTo>
                  <a:pt x="7392608" y="2959142"/>
                  <a:pt x="7392608" y="2986220"/>
                  <a:pt x="7392608" y="3017169"/>
                </a:cubicBezTo>
                <a:cubicBezTo>
                  <a:pt x="7392608" y="3086800"/>
                  <a:pt x="7394541" y="3135155"/>
                  <a:pt x="7398410" y="3162236"/>
                </a:cubicBezTo>
                <a:cubicBezTo>
                  <a:pt x="7402276" y="3189314"/>
                  <a:pt x="7404212" y="3202854"/>
                  <a:pt x="7404212" y="3202854"/>
                </a:cubicBezTo>
                <a:cubicBezTo>
                  <a:pt x="7411948" y="3202854"/>
                  <a:pt x="7415818" y="3202854"/>
                  <a:pt x="7415818" y="3202854"/>
                </a:cubicBezTo>
                <a:cubicBezTo>
                  <a:pt x="7415818" y="3202854"/>
                  <a:pt x="7415818" y="3198985"/>
                  <a:pt x="7415818" y="3191249"/>
                </a:cubicBezTo>
                <a:lnTo>
                  <a:pt x="7427422" y="3179642"/>
                </a:lnTo>
                <a:lnTo>
                  <a:pt x="7439027" y="3272486"/>
                </a:lnTo>
                <a:cubicBezTo>
                  <a:pt x="7439027" y="3295697"/>
                  <a:pt x="7439027" y="3322775"/>
                  <a:pt x="7439027" y="3353724"/>
                </a:cubicBezTo>
                <a:cubicBezTo>
                  <a:pt x="7439027" y="3384672"/>
                  <a:pt x="7442896" y="3415619"/>
                  <a:pt x="7450634" y="3446565"/>
                </a:cubicBezTo>
                <a:cubicBezTo>
                  <a:pt x="7450634" y="3508460"/>
                  <a:pt x="7448698" y="3585831"/>
                  <a:pt x="7444830" y="3678673"/>
                </a:cubicBezTo>
                <a:cubicBezTo>
                  <a:pt x="7440964" y="3771516"/>
                  <a:pt x="7442896" y="3817937"/>
                  <a:pt x="7450634" y="3817937"/>
                </a:cubicBezTo>
                <a:cubicBezTo>
                  <a:pt x="7458371" y="3817937"/>
                  <a:pt x="7462239" y="3817937"/>
                  <a:pt x="7462239" y="3817937"/>
                </a:cubicBezTo>
                <a:cubicBezTo>
                  <a:pt x="7462239" y="3817937"/>
                  <a:pt x="7462239" y="3814068"/>
                  <a:pt x="7462239" y="3806331"/>
                </a:cubicBezTo>
                <a:cubicBezTo>
                  <a:pt x="7462239" y="3806331"/>
                  <a:pt x="7466106" y="3802462"/>
                  <a:pt x="7473845" y="3794726"/>
                </a:cubicBezTo>
                <a:lnTo>
                  <a:pt x="7473845" y="3829541"/>
                </a:lnTo>
                <a:cubicBezTo>
                  <a:pt x="7473845" y="3852753"/>
                  <a:pt x="7473845" y="3870160"/>
                  <a:pt x="7473845" y="3881766"/>
                </a:cubicBezTo>
                <a:cubicBezTo>
                  <a:pt x="7473845" y="3893371"/>
                  <a:pt x="7473845" y="3901109"/>
                  <a:pt x="7473845" y="3904977"/>
                </a:cubicBezTo>
                <a:cubicBezTo>
                  <a:pt x="7473845" y="3908845"/>
                  <a:pt x="7469976" y="3910780"/>
                  <a:pt x="7462239" y="3910780"/>
                </a:cubicBezTo>
                <a:lnTo>
                  <a:pt x="7462239" y="3922384"/>
                </a:lnTo>
                <a:cubicBezTo>
                  <a:pt x="7462239" y="3930121"/>
                  <a:pt x="7458371" y="3937858"/>
                  <a:pt x="7450634" y="3945596"/>
                </a:cubicBezTo>
                <a:cubicBezTo>
                  <a:pt x="7450634" y="3945596"/>
                  <a:pt x="7448698" y="3947531"/>
                  <a:pt x="7444830" y="3951398"/>
                </a:cubicBezTo>
                <a:cubicBezTo>
                  <a:pt x="7440964" y="3955266"/>
                  <a:pt x="7439027" y="3957202"/>
                  <a:pt x="7439027" y="3957202"/>
                </a:cubicBezTo>
                <a:cubicBezTo>
                  <a:pt x="7439027" y="3957202"/>
                  <a:pt x="7439027" y="3959135"/>
                  <a:pt x="7439027" y="3963004"/>
                </a:cubicBezTo>
                <a:cubicBezTo>
                  <a:pt x="7439027" y="3966872"/>
                  <a:pt x="7435160" y="3968807"/>
                  <a:pt x="7427422" y="3968807"/>
                </a:cubicBezTo>
                <a:cubicBezTo>
                  <a:pt x="7427422" y="3968807"/>
                  <a:pt x="7423556" y="3978476"/>
                  <a:pt x="7415818" y="3997820"/>
                </a:cubicBezTo>
                <a:cubicBezTo>
                  <a:pt x="7408079" y="4017162"/>
                  <a:pt x="7404212" y="4026833"/>
                  <a:pt x="7404212" y="4026833"/>
                </a:cubicBezTo>
                <a:cubicBezTo>
                  <a:pt x="7396474" y="4034570"/>
                  <a:pt x="7392608" y="4038439"/>
                  <a:pt x="7392608" y="4038439"/>
                </a:cubicBezTo>
                <a:cubicBezTo>
                  <a:pt x="7377134" y="4038439"/>
                  <a:pt x="7373264" y="4046176"/>
                  <a:pt x="7381000" y="4061648"/>
                </a:cubicBezTo>
                <a:cubicBezTo>
                  <a:pt x="7388740" y="4069387"/>
                  <a:pt x="7388740" y="4080992"/>
                  <a:pt x="7381000" y="4096466"/>
                </a:cubicBezTo>
                <a:cubicBezTo>
                  <a:pt x="7373264" y="4119675"/>
                  <a:pt x="7377134" y="4150623"/>
                  <a:pt x="7392608" y="4189308"/>
                </a:cubicBezTo>
                <a:cubicBezTo>
                  <a:pt x="7400344" y="4220256"/>
                  <a:pt x="7406147" y="4253138"/>
                  <a:pt x="7410015" y="4287954"/>
                </a:cubicBezTo>
                <a:cubicBezTo>
                  <a:pt x="7413884" y="4322769"/>
                  <a:pt x="7415818" y="4351782"/>
                  <a:pt x="7415818" y="4374993"/>
                </a:cubicBezTo>
                <a:cubicBezTo>
                  <a:pt x="7415818" y="4398204"/>
                  <a:pt x="7415818" y="4411744"/>
                  <a:pt x="7415818" y="4415612"/>
                </a:cubicBezTo>
                <a:cubicBezTo>
                  <a:pt x="7415818" y="4419480"/>
                  <a:pt x="7415818" y="4454297"/>
                  <a:pt x="7415818" y="4520060"/>
                </a:cubicBezTo>
                <a:cubicBezTo>
                  <a:pt x="7415818" y="4585824"/>
                  <a:pt x="7419686" y="4653524"/>
                  <a:pt x="7427422" y="4723155"/>
                </a:cubicBezTo>
                <a:cubicBezTo>
                  <a:pt x="7435160" y="4792786"/>
                  <a:pt x="7435160" y="4835339"/>
                  <a:pt x="7427422" y="4850813"/>
                </a:cubicBezTo>
                <a:cubicBezTo>
                  <a:pt x="7427422" y="4858550"/>
                  <a:pt x="7427422" y="4887563"/>
                  <a:pt x="7427422" y="4937852"/>
                </a:cubicBezTo>
                <a:cubicBezTo>
                  <a:pt x="7427422" y="4988143"/>
                  <a:pt x="7427422" y="5021024"/>
                  <a:pt x="7427422" y="5036497"/>
                </a:cubicBezTo>
                <a:lnTo>
                  <a:pt x="7450634" y="5024892"/>
                </a:lnTo>
                <a:cubicBezTo>
                  <a:pt x="7450634" y="5017156"/>
                  <a:pt x="7450634" y="5009418"/>
                  <a:pt x="7450634" y="5001682"/>
                </a:cubicBezTo>
                <a:lnTo>
                  <a:pt x="7462239" y="5036497"/>
                </a:lnTo>
                <a:cubicBezTo>
                  <a:pt x="7462239" y="5098393"/>
                  <a:pt x="7454502" y="5125472"/>
                  <a:pt x="7439027" y="5117735"/>
                </a:cubicBezTo>
                <a:lnTo>
                  <a:pt x="7439027" y="5129341"/>
                </a:lnTo>
                <a:lnTo>
                  <a:pt x="7415818" y="5164158"/>
                </a:lnTo>
                <a:cubicBezTo>
                  <a:pt x="7392608" y="5187368"/>
                  <a:pt x="7381000" y="5210579"/>
                  <a:pt x="7381000" y="5233789"/>
                </a:cubicBezTo>
                <a:cubicBezTo>
                  <a:pt x="7381000" y="5241525"/>
                  <a:pt x="7379067" y="5245395"/>
                  <a:pt x="7375199" y="5245395"/>
                </a:cubicBezTo>
                <a:cubicBezTo>
                  <a:pt x="7371332" y="5245395"/>
                  <a:pt x="7369396" y="5241525"/>
                  <a:pt x="7369396" y="5233789"/>
                </a:cubicBezTo>
                <a:lnTo>
                  <a:pt x="7369396" y="5245395"/>
                </a:lnTo>
                <a:lnTo>
                  <a:pt x="7357790" y="5315026"/>
                </a:lnTo>
                <a:lnTo>
                  <a:pt x="7346186" y="5349841"/>
                </a:lnTo>
                <a:cubicBezTo>
                  <a:pt x="7346186" y="5357579"/>
                  <a:pt x="7344249" y="5369186"/>
                  <a:pt x="7340382" y="5384659"/>
                </a:cubicBezTo>
                <a:cubicBezTo>
                  <a:pt x="7336514" y="5400133"/>
                  <a:pt x="7334581" y="5407868"/>
                  <a:pt x="7334581" y="5407868"/>
                </a:cubicBezTo>
                <a:cubicBezTo>
                  <a:pt x="7334581" y="5407868"/>
                  <a:pt x="7330712" y="5431080"/>
                  <a:pt x="7322975" y="5477502"/>
                </a:cubicBezTo>
                <a:lnTo>
                  <a:pt x="7322975" y="5523923"/>
                </a:lnTo>
                <a:lnTo>
                  <a:pt x="7334581" y="5512317"/>
                </a:lnTo>
                <a:lnTo>
                  <a:pt x="7346186" y="5523923"/>
                </a:lnTo>
                <a:cubicBezTo>
                  <a:pt x="7338448" y="5531660"/>
                  <a:pt x="7338448" y="5535529"/>
                  <a:pt x="7346186" y="5535529"/>
                </a:cubicBezTo>
                <a:lnTo>
                  <a:pt x="7334581" y="5547134"/>
                </a:lnTo>
                <a:lnTo>
                  <a:pt x="7334581" y="5570344"/>
                </a:lnTo>
                <a:lnTo>
                  <a:pt x="7322975" y="5581950"/>
                </a:lnTo>
                <a:lnTo>
                  <a:pt x="7322975" y="5593555"/>
                </a:lnTo>
                <a:cubicBezTo>
                  <a:pt x="7330712" y="5593555"/>
                  <a:pt x="7334581" y="5593555"/>
                  <a:pt x="7334581" y="5593555"/>
                </a:cubicBezTo>
                <a:cubicBezTo>
                  <a:pt x="7334581" y="5593555"/>
                  <a:pt x="7334581" y="5597424"/>
                  <a:pt x="7334581" y="5605160"/>
                </a:cubicBezTo>
                <a:lnTo>
                  <a:pt x="7322975" y="5616766"/>
                </a:lnTo>
                <a:lnTo>
                  <a:pt x="7322975" y="5628372"/>
                </a:lnTo>
                <a:cubicBezTo>
                  <a:pt x="7307502" y="5636107"/>
                  <a:pt x="7301700" y="5645778"/>
                  <a:pt x="7305566" y="5657385"/>
                </a:cubicBezTo>
                <a:cubicBezTo>
                  <a:pt x="7309434" y="5668990"/>
                  <a:pt x="7309434" y="5682530"/>
                  <a:pt x="7305566" y="5698005"/>
                </a:cubicBezTo>
                <a:cubicBezTo>
                  <a:pt x="7301700" y="5713478"/>
                  <a:pt x="7303632" y="5721213"/>
                  <a:pt x="7311369" y="5721213"/>
                </a:cubicBezTo>
                <a:lnTo>
                  <a:pt x="7311369" y="5732820"/>
                </a:lnTo>
                <a:cubicBezTo>
                  <a:pt x="7303632" y="5732820"/>
                  <a:pt x="7299763" y="5740556"/>
                  <a:pt x="7299763" y="5756031"/>
                </a:cubicBezTo>
                <a:cubicBezTo>
                  <a:pt x="7299763" y="5771505"/>
                  <a:pt x="7295895" y="5786977"/>
                  <a:pt x="7288158" y="5802452"/>
                </a:cubicBezTo>
                <a:lnTo>
                  <a:pt x="7299763" y="5814057"/>
                </a:lnTo>
                <a:lnTo>
                  <a:pt x="7299763" y="5872085"/>
                </a:lnTo>
                <a:cubicBezTo>
                  <a:pt x="7299763" y="5910770"/>
                  <a:pt x="7299763" y="5937846"/>
                  <a:pt x="7299763" y="5953321"/>
                </a:cubicBezTo>
                <a:cubicBezTo>
                  <a:pt x="7299763" y="5968795"/>
                  <a:pt x="7303632" y="5976530"/>
                  <a:pt x="7311369" y="5976530"/>
                </a:cubicBezTo>
                <a:lnTo>
                  <a:pt x="7311369" y="5988138"/>
                </a:lnTo>
                <a:cubicBezTo>
                  <a:pt x="7311369" y="5995874"/>
                  <a:pt x="7311369" y="5999742"/>
                  <a:pt x="7311369" y="5999742"/>
                </a:cubicBezTo>
                <a:cubicBezTo>
                  <a:pt x="7303632" y="5999742"/>
                  <a:pt x="7297830" y="6001677"/>
                  <a:pt x="7293962" y="6005545"/>
                </a:cubicBezTo>
                <a:cubicBezTo>
                  <a:pt x="7290094" y="6009416"/>
                  <a:pt x="7288158" y="6015217"/>
                  <a:pt x="7288158" y="6022953"/>
                </a:cubicBezTo>
                <a:cubicBezTo>
                  <a:pt x="7288158" y="6038427"/>
                  <a:pt x="7292027" y="6046164"/>
                  <a:pt x="7299763" y="6046164"/>
                </a:cubicBezTo>
                <a:lnTo>
                  <a:pt x="7299763" y="6057770"/>
                </a:lnTo>
                <a:cubicBezTo>
                  <a:pt x="7292027" y="6057770"/>
                  <a:pt x="7288158" y="6069375"/>
                  <a:pt x="7288158" y="6092584"/>
                </a:cubicBezTo>
                <a:lnTo>
                  <a:pt x="7276554" y="6150611"/>
                </a:lnTo>
                <a:cubicBezTo>
                  <a:pt x="7268815" y="6158349"/>
                  <a:pt x="7266883" y="6162217"/>
                  <a:pt x="7270751" y="6162217"/>
                </a:cubicBezTo>
                <a:cubicBezTo>
                  <a:pt x="7274618" y="6162217"/>
                  <a:pt x="7276554" y="6164152"/>
                  <a:pt x="7276554" y="6168021"/>
                </a:cubicBezTo>
                <a:cubicBezTo>
                  <a:pt x="7276554" y="6171889"/>
                  <a:pt x="7272686" y="6177691"/>
                  <a:pt x="7264948" y="6185429"/>
                </a:cubicBezTo>
                <a:cubicBezTo>
                  <a:pt x="7257210" y="6208638"/>
                  <a:pt x="7257210" y="6227981"/>
                  <a:pt x="7264948" y="6243455"/>
                </a:cubicBezTo>
                <a:cubicBezTo>
                  <a:pt x="7272686" y="6251190"/>
                  <a:pt x="7280422" y="6255060"/>
                  <a:pt x="7288158" y="6255060"/>
                </a:cubicBezTo>
                <a:cubicBezTo>
                  <a:pt x="7288158" y="6262796"/>
                  <a:pt x="7288158" y="6266666"/>
                  <a:pt x="7288158" y="6266666"/>
                </a:cubicBezTo>
                <a:lnTo>
                  <a:pt x="7276554" y="6289875"/>
                </a:lnTo>
                <a:lnTo>
                  <a:pt x="7276554" y="6301482"/>
                </a:lnTo>
                <a:lnTo>
                  <a:pt x="7264948" y="6313087"/>
                </a:lnTo>
                <a:lnTo>
                  <a:pt x="7264948" y="6336297"/>
                </a:lnTo>
                <a:lnTo>
                  <a:pt x="7264948" y="6347902"/>
                </a:lnTo>
                <a:lnTo>
                  <a:pt x="7264948" y="6359509"/>
                </a:lnTo>
                <a:lnTo>
                  <a:pt x="7264948" y="6371114"/>
                </a:lnTo>
                <a:cubicBezTo>
                  <a:pt x="7264948" y="6371114"/>
                  <a:pt x="7263014" y="6373047"/>
                  <a:pt x="7259146" y="6376916"/>
                </a:cubicBezTo>
                <a:cubicBezTo>
                  <a:pt x="7255277" y="6380786"/>
                  <a:pt x="7253342" y="6386588"/>
                  <a:pt x="7253342" y="6394324"/>
                </a:cubicBezTo>
                <a:cubicBezTo>
                  <a:pt x="7253342" y="6402062"/>
                  <a:pt x="7253342" y="6407863"/>
                  <a:pt x="7253342" y="6411731"/>
                </a:cubicBezTo>
                <a:cubicBezTo>
                  <a:pt x="7253342" y="6415601"/>
                  <a:pt x="7253342" y="6419469"/>
                  <a:pt x="7253342" y="6423336"/>
                </a:cubicBezTo>
                <a:cubicBezTo>
                  <a:pt x="7253342" y="6427206"/>
                  <a:pt x="7249476" y="6429140"/>
                  <a:pt x="7241737" y="6429140"/>
                </a:cubicBezTo>
                <a:cubicBezTo>
                  <a:pt x="7241737" y="6452351"/>
                  <a:pt x="7241737" y="6463955"/>
                  <a:pt x="7241737" y="6463955"/>
                </a:cubicBezTo>
                <a:lnTo>
                  <a:pt x="7230132" y="6498773"/>
                </a:lnTo>
                <a:lnTo>
                  <a:pt x="7218527" y="6510378"/>
                </a:lnTo>
                <a:cubicBezTo>
                  <a:pt x="7218527" y="6518114"/>
                  <a:pt x="7220461" y="6525852"/>
                  <a:pt x="7224329" y="6533588"/>
                </a:cubicBezTo>
                <a:cubicBezTo>
                  <a:pt x="7228197" y="6541326"/>
                  <a:pt x="7237870" y="6545193"/>
                  <a:pt x="7253342" y="6545193"/>
                </a:cubicBezTo>
                <a:lnTo>
                  <a:pt x="7253342" y="6556800"/>
                </a:lnTo>
                <a:cubicBezTo>
                  <a:pt x="7245606" y="6564535"/>
                  <a:pt x="7245606" y="6568404"/>
                  <a:pt x="7253342" y="6568404"/>
                </a:cubicBezTo>
                <a:lnTo>
                  <a:pt x="7230132" y="6580009"/>
                </a:lnTo>
                <a:lnTo>
                  <a:pt x="7230132" y="6603219"/>
                </a:lnTo>
                <a:cubicBezTo>
                  <a:pt x="7245606" y="6595484"/>
                  <a:pt x="7249476" y="6595484"/>
                  <a:pt x="7241737" y="6603219"/>
                </a:cubicBezTo>
                <a:cubicBezTo>
                  <a:pt x="7241737" y="6610957"/>
                  <a:pt x="7239803" y="6616760"/>
                  <a:pt x="7235935" y="6620628"/>
                </a:cubicBezTo>
                <a:cubicBezTo>
                  <a:pt x="7232068" y="6624496"/>
                  <a:pt x="7230132" y="6626431"/>
                  <a:pt x="7230132" y="6626431"/>
                </a:cubicBezTo>
                <a:lnTo>
                  <a:pt x="7241737" y="6626431"/>
                </a:lnTo>
                <a:cubicBezTo>
                  <a:pt x="7241737" y="6634168"/>
                  <a:pt x="7241737" y="6638037"/>
                  <a:pt x="7241737" y="6638037"/>
                </a:cubicBezTo>
                <a:cubicBezTo>
                  <a:pt x="7241737" y="6638037"/>
                  <a:pt x="7237870" y="6638037"/>
                  <a:pt x="7230132" y="6638037"/>
                </a:cubicBezTo>
                <a:lnTo>
                  <a:pt x="7230132" y="6661246"/>
                </a:lnTo>
                <a:lnTo>
                  <a:pt x="7241737" y="6661246"/>
                </a:lnTo>
                <a:cubicBezTo>
                  <a:pt x="7234000" y="6661246"/>
                  <a:pt x="7230132" y="6665116"/>
                  <a:pt x="7230132" y="6672852"/>
                </a:cubicBezTo>
                <a:cubicBezTo>
                  <a:pt x="7230132" y="6680588"/>
                  <a:pt x="7226264" y="6688326"/>
                  <a:pt x="7218527" y="6696064"/>
                </a:cubicBezTo>
                <a:lnTo>
                  <a:pt x="7206922" y="6730879"/>
                </a:lnTo>
                <a:cubicBezTo>
                  <a:pt x="7206922" y="6730879"/>
                  <a:pt x="7206922" y="6734747"/>
                  <a:pt x="7206922" y="6742485"/>
                </a:cubicBezTo>
                <a:lnTo>
                  <a:pt x="7218527" y="6754091"/>
                </a:lnTo>
                <a:lnTo>
                  <a:pt x="7206922" y="6765695"/>
                </a:lnTo>
                <a:cubicBezTo>
                  <a:pt x="7199184" y="6765695"/>
                  <a:pt x="7191449" y="6771498"/>
                  <a:pt x="7183710" y="6783103"/>
                </a:cubicBezTo>
                <a:cubicBezTo>
                  <a:pt x="7175973" y="6794707"/>
                  <a:pt x="7172105" y="6800510"/>
                  <a:pt x="7172105" y="6800510"/>
                </a:cubicBezTo>
                <a:lnTo>
                  <a:pt x="7160501" y="6812118"/>
                </a:lnTo>
                <a:lnTo>
                  <a:pt x="7160501" y="6823722"/>
                </a:lnTo>
                <a:cubicBezTo>
                  <a:pt x="7152762" y="6831458"/>
                  <a:pt x="7148895" y="6839196"/>
                  <a:pt x="7148895" y="6846933"/>
                </a:cubicBezTo>
                <a:lnTo>
                  <a:pt x="7125683" y="6846933"/>
                </a:lnTo>
                <a:lnTo>
                  <a:pt x="7125683" y="6858537"/>
                </a:lnTo>
                <a:cubicBezTo>
                  <a:pt x="7125683" y="6866275"/>
                  <a:pt x="7125683" y="6870144"/>
                  <a:pt x="7125683" y="6870144"/>
                </a:cubicBezTo>
                <a:cubicBezTo>
                  <a:pt x="7133422" y="6877879"/>
                  <a:pt x="7137290" y="6889485"/>
                  <a:pt x="7137290" y="6904959"/>
                </a:cubicBezTo>
                <a:lnTo>
                  <a:pt x="7125683" y="6916564"/>
                </a:lnTo>
                <a:cubicBezTo>
                  <a:pt x="7117947" y="6916564"/>
                  <a:pt x="7114078" y="6920433"/>
                  <a:pt x="7114078" y="6928171"/>
                </a:cubicBezTo>
                <a:cubicBezTo>
                  <a:pt x="7106342" y="6928171"/>
                  <a:pt x="7087000" y="6916564"/>
                  <a:pt x="7056052" y="6893353"/>
                </a:cubicBezTo>
                <a:cubicBezTo>
                  <a:pt x="7001893" y="6839196"/>
                  <a:pt x="6963210" y="6812118"/>
                  <a:pt x="6939999" y="6812118"/>
                </a:cubicBezTo>
                <a:lnTo>
                  <a:pt x="6928392" y="6812118"/>
                </a:lnTo>
                <a:cubicBezTo>
                  <a:pt x="6928392" y="6804380"/>
                  <a:pt x="6928392" y="6800510"/>
                  <a:pt x="6928392" y="6800510"/>
                </a:cubicBezTo>
                <a:cubicBezTo>
                  <a:pt x="6920656" y="6800510"/>
                  <a:pt x="6916787" y="6804380"/>
                  <a:pt x="6916787" y="6812118"/>
                </a:cubicBezTo>
                <a:cubicBezTo>
                  <a:pt x="6916787" y="6804380"/>
                  <a:pt x="6912919" y="6802445"/>
                  <a:pt x="6905183" y="6806315"/>
                </a:cubicBezTo>
                <a:lnTo>
                  <a:pt x="6904058" y="6807249"/>
                </a:lnTo>
                <a:lnTo>
                  <a:pt x="6905183" y="6800510"/>
                </a:lnTo>
                <a:lnTo>
                  <a:pt x="6893577" y="6812118"/>
                </a:lnTo>
                <a:cubicBezTo>
                  <a:pt x="6878104" y="6819853"/>
                  <a:pt x="6870365" y="6819853"/>
                  <a:pt x="6870365" y="6812118"/>
                </a:cubicBezTo>
                <a:lnTo>
                  <a:pt x="6870365" y="6823722"/>
                </a:lnTo>
                <a:lnTo>
                  <a:pt x="6870365" y="6835327"/>
                </a:lnTo>
                <a:cubicBezTo>
                  <a:pt x="6862629" y="6827592"/>
                  <a:pt x="6858761" y="6823722"/>
                  <a:pt x="6858761" y="6823722"/>
                </a:cubicBezTo>
                <a:lnTo>
                  <a:pt x="6835550" y="6835327"/>
                </a:lnTo>
                <a:cubicBezTo>
                  <a:pt x="6820078" y="6843063"/>
                  <a:pt x="6812338" y="6850801"/>
                  <a:pt x="6812338" y="6858537"/>
                </a:cubicBezTo>
                <a:cubicBezTo>
                  <a:pt x="6804602" y="6858537"/>
                  <a:pt x="6800734" y="6862407"/>
                  <a:pt x="6800734" y="6870144"/>
                </a:cubicBezTo>
                <a:cubicBezTo>
                  <a:pt x="6785260" y="6862407"/>
                  <a:pt x="6777523" y="6860472"/>
                  <a:pt x="6777523" y="6864340"/>
                </a:cubicBezTo>
                <a:cubicBezTo>
                  <a:pt x="6777523" y="6868210"/>
                  <a:pt x="6781392" y="6874011"/>
                  <a:pt x="6789129" y="6881749"/>
                </a:cubicBezTo>
                <a:cubicBezTo>
                  <a:pt x="6789129" y="6889485"/>
                  <a:pt x="6789129" y="6893353"/>
                  <a:pt x="6789129" y="6893353"/>
                </a:cubicBezTo>
                <a:cubicBezTo>
                  <a:pt x="6789129" y="6885619"/>
                  <a:pt x="6785260" y="6881749"/>
                  <a:pt x="6777523" y="6881749"/>
                </a:cubicBezTo>
                <a:cubicBezTo>
                  <a:pt x="6777523" y="6881749"/>
                  <a:pt x="6779458" y="6883682"/>
                  <a:pt x="6783326" y="6887552"/>
                </a:cubicBezTo>
                <a:cubicBezTo>
                  <a:pt x="6787195" y="6891420"/>
                  <a:pt x="6789129" y="6893353"/>
                  <a:pt x="6789129" y="6893353"/>
                </a:cubicBezTo>
                <a:cubicBezTo>
                  <a:pt x="6789129" y="6908829"/>
                  <a:pt x="6781392" y="6908829"/>
                  <a:pt x="6765919" y="6893353"/>
                </a:cubicBezTo>
                <a:lnTo>
                  <a:pt x="6765919" y="6881749"/>
                </a:lnTo>
                <a:lnTo>
                  <a:pt x="6742707" y="6870144"/>
                </a:lnTo>
                <a:cubicBezTo>
                  <a:pt x="6734971" y="6870144"/>
                  <a:pt x="6727233" y="6874011"/>
                  <a:pt x="6719497" y="6881749"/>
                </a:cubicBezTo>
                <a:lnTo>
                  <a:pt x="6684682" y="6881749"/>
                </a:lnTo>
                <a:cubicBezTo>
                  <a:pt x="6692418" y="6881749"/>
                  <a:pt x="6696286" y="6879814"/>
                  <a:pt x="6696286" y="6875946"/>
                </a:cubicBezTo>
                <a:cubicBezTo>
                  <a:pt x="6696286" y="6872078"/>
                  <a:pt x="6692418" y="6870144"/>
                  <a:pt x="6684682" y="6870144"/>
                </a:cubicBezTo>
                <a:lnTo>
                  <a:pt x="6649865" y="6870144"/>
                </a:lnTo>
                <a:lnTo>
                  <a:pt x="6638259" y="6881749"/>
                </a:lnTo>
                <a:cubicBezTo>
                  <a:pt x="6630522" y="6881749"/>
                  <a:pt x="6622787" y="6881749"/>
                  <a:pt x="6615047" y="6881749"/>
                </a:cubicBezTo>
                <a:cubicBezTo>
                  <a:pt x="6607311" y="6881749"/>
                  <a:pt x="6601508" y="6879814"/>
                  <a:pt x="6597640" y="6875946"/>
                </a:cubicBezTo>
                <a:cubicBezTo>
                  <a:pt x="6593772" y="6872078"/>
                  <a:pt x="6587970" y="6874011"/>
                  <a:pt x="6580233" y="6881749"/>
                </a:cubicBezTo>
                <a:cubicBezTo>
                  <a:pt x="6572495" y="6881749"/>
                  <a:pt x="6568628" y="6877879"/>
                  <a:pt x="6568628" y="6870144"/>
                </a:cubicBezTo>
                <a:cubicBezTo>
                  <a:pt x="6568628" y="6862407"/>
                  <a:pt x="6568628" y="6858537"/>
                  <a:pt x="6568628" y="6858537"/>
                </a:cubicBezTo>
                <a:lnTo>
                  <a:pt x="6557021" y="6870144"/>
                </a:lnTo>
                <a:lnTo>
                  <a:pt x="6557021" y="6881749"/>
                </a:lnTo>
                <a:cubicBezTo>
                  <a:pt x="6564760" y="6889485"/>
                  <a:pt x="6572495" y="6889485"/>
                  <a:pt x="6580233" y="6881749"/>
                </a:cubicBezTo>
                <a:lnTo>
                  <a:pt x="6580233" y="6893353"/>
                </a:lnTo>
                <a:lnTo>
                  <a:pt x="6545416" y="6893353"/>
                </a:lnTo>
                <a:lnTo>
                  <a:pt x="6533812" y="6904959"/>
                </a:lnTo>
                <a:cubicBezTo>
                  <a:pt x="6526074" y="6912697"/>
                  <a:pt x="6522206" y="6916564"/>
                  <a:pt x="6522206" y="6916564"/>
                </a:cubicBezTo>
                <a:lnTo>
                  <a:pt x="6522206" y="6904959"/>
                </a:lnTo>
                <a:cubicBezTo>
                  <a:pt x="6529943" y="6904959"/>
                  <a:pt x="6531877" y="6903026"/>
                  <a:pt x="6528009" y="6899156"/>
                </a:cubicBezTo>
                <a:cubicBezTo>
                  <a:pt x="6524140" y="6895287"/>
                  <a:pt x="6522206" y="6893353"/>
                  <a:pt x="6522206" y="6893353"/>
                </a:cubicBezTo>
                <a:cubicBezTo>
                  <a:pt x="6514468" y="6893353"/>
                  <a:pt x="6510601" y="6893353"/>
                  <a:pt x="6510601" y="6893353"/>
                </a:cubicBezTo>
                <a:cubicBezTo>
                  <a:pt x="6510601" y="6893353"/>
                  <a:pt x="6510601" y="6897223"/>
                  <a:pt x="6510601" y="6904959"/>
                </a:cubicBezTo>
                <a:cubicBezTo>
                  <a:pt x="6518338" y="6904959"/>
                  <a:pt x="6518338" y="6908829"/>
                  <a:pt x="6510601" y="6916564"/>
                </a:cubicBezTo>
                <a:cubicBezTo>
                  <a:pt x="6502863" y="6924302"/>
                  <a:pt x="6498995" y="6932038"/>
                  <a:pt x="6498995" y="6939776"/>
                </a:cubicBezTo>
                <a:cubicBezTo>
                  <a:pt x="6498995" y="6947512"/>
                  <a:pt x="6495127" y="6951380"/>
                  <a:pt x="6487389" y="6951380"/>
                </a:cubicBezTo>
                <a:lnTo>
                  <a:pt x="6487389" y="6939776"/>
                </a:lnTo>
                <a:lnTo>
                  <a:pt x="6487389" y="6928171"/>
                </a:lnTo>
                <a:lnTo>
                  <a:pt x="6475785" y="6928171"/>
                </a:lnTo>
                <a:lnTo>
                  <a:pt x="6498995" y="6893353"/>
                </a:lnTo>
                <a:cubicBezTo>
                  <a:pt x="6491258" y="6893353"/>
                  <a:pt x="6483523" y="6893353"/>
                  <a:pt x="6475785" y="6893353"/>
                </a:cubicBezTo>
                <a:cubicBezTo>
                  <a:pt x="6452574" y="6885619"/>
                  <a:pt x="6433231" y="6877879"/>
                  <a:pt x="6417758" y="6870144"/>
                </a:cubicBezTo>
                <a:cubicBezTo>
                  <a:pt x="6402284" y="6862407"/>
                  <a:pt x="6398416" y="6850801"/>
                  <a:pt x="6406152" y="6835327"/>
                </a:cubicBezTo>
                <a:cubicBezTo>
                  <a:pt x="6406152" y="6835327"/>
                  <a:pt x="6404219" y="6835327"/>
                  <a:pt x="6400349" y="6835327"/>
                </a:cubicBezTo>
                <a:cubicBezTo>
                  <a:pt x="6396481" y="6835327"/>
                  <a:pt x="6392613" y="6835327"/>
                  <a:pt x="6388745" y="6835327"/>
                </a:cubicBezTo>
                <a:cubicBezTo>
                  <a:pt x="6384876" y="6835327"/>
                  <a:pt x="6381007" y="6835327"/>
                  <a:pt x="6377140" y="6835327"/>
                </a:cubicBezTo>
                <a:cubicBezTo>
                  <a:pt x="6373272" y="6835327"/>
                  <a:pt x="6371337" y="6839196"/>
                  <a:pt x="6371337" y="6846933"/>
                </a:cubicBezTo>
                <a:lnTo>
                  <a:pt x="6348125" y="6846933"/>
                </a:lnTo>
                <a:cubicBezTo>
                  <a:pt x="6348125" y="6854670"/>
                  <a:pt x="6346192" y="6858537"/>
                  <a:pt x="6342322" y="6858537"/>
                </a:cubicBezTo>
                <a:cubicBezTo>
                  <a:pt x="6338454" y="6858537"/>
                  <a:pt x="6336521" y="6854670"/>
                  <a:pt x="6336521" y="6846933"/>
                </a:cubicBezTo>
                <a:lnTo>
                  <a:pt x="6313310" y="6858537"/>
                </a:lnTo>
                <a:lnTo>
                  <a:pt x="6348125" y="6870144"/>
                </a:lnTo>
                <a:cubicBezTo>
                  <a:pt x="6348125" y="6862407"/>
                  <a:pt x="6351993" y="6862407"/>
                  <a:pt x="6359731" y="6870144"/>
                </a:cubicBezTo>
                <a:cubicBezTo>
                  <a:pt x="6359731" y="6870144"/>
                  <a:pt x="6355863" y="6874011"/>
                  <a:pt x="6348125" y="6881749"/>
                </a:cubicBezTo>
                <a:cubicBezTo>
                  <a:pt x="6340389" y="6889485"/>
                  <a:pt x="6340389" y="6893353"/>
                  <a:pt x="6348125" y="6893353"/>
                </a:cubicBezTo>
                <a:lnTo>
                  <a:pt x="6324915" y="6904959"/>
                </a:lnTo>
                <a:lnTo>
                  <a:pt x="6324915" y="6928171"/>
                </a:lnTo>
                <a:lnTo>
                  <a:pt x="6336521" y="6928171"/>
                </a:lnTo>
                <a:cubicBezTo>
                  <a:pt x="6321047" y="6935906"/>
                  <a:pt x="6313310" y="6943644"/>
                  <a:pt x="6313310" y="6951380"/>
                </a:cubicBezTo>
                <a:lnTo>
                  <a:pt x="6313310" y="6974591"/>
                </a:lnTo>
                <a:cubicBezTo>
                  <a:pt x="6297836" y="6974591"/>
                  <a:pt x="6286232" y="6978460"/>
                  <a:pt x="6278494" y="6986197"/>
                </a:cubicBezTo>
                <a:lnTo>
                  <a:pt x="6324915" y="6986197"/>
                </a:lnTo>
                <a:lnTo>
                  <a:pt x="6313310" y="6997803"/>
                </a:lnTo>
                <a:cubicBezTo>
                  <a:pt x="6297836" y="7005539"/>
                  <a:pt x="6286232" y="7009408"/>
                  <a:pt x="6278494" y="7009408"/>
                </a:cubicBezTo>
                <a:lnTo>
                  <a:pt x="6255283" y="7021013"/>
                </a:lnTo>
                <a:lnTo>
                  <a:pt x="6278494" y="7032618"/>
                </a:lnTo>
                <a:lnTo>
                  <a:pt x="6290098" y="7032618"/>
                </a:lnTo>
                <a:cubicBezTo>
                  <a:pt x="6282362" y="7032618"/>
                  <a:pt x="6278494" y="7036487"/>
                  <a:pt x="6278494" y="7044223"/>
                </a:cubicBezTo>
                <a:cubicBezTo>
                  <a:pt x="6278494" y="7044223"/>
                  <a:pt x="6274626" y="7044223"/>
                  <a:pt x="6266888" y="7044223"/>
                </a:cubicBezTo>
                <a:cubicBezTo>
                  <a:pt x="6259150" y="7044223"/>
                  <a:pt x="6249481" y="7050025"/>
                  <a:pt x="6237875" y="7061632"/>
                </a:cubicBezTo>
                <a:cubicBezTo>
                  <a:pt x="6226269" y="7073237"/>
                  <a:pt x="6222402" y="7082909"/>
                  <a:pt x="6226269" y="7090644"/>
                </a:cubicBezTo>
                <a:cubicBezTo>
                  <a:pt x="6230137" y="7098381"/>
                  <a:pt x="6228205" y="7102250"/>
                  <a:pt x="6220467" y="7102250"/>
                </a:cubicBezTo>
                <a:cubicBezTo>
                  <a:pt x="6212729" y="7102250"/>
                  <a:pt x="6208861" y="7106118"/>
                  <a:pt x="6208861" y="7113855"/>
                </a:cubicBezTo>
                <a:cubicBezTo>
                  <a:pt x="6201125" y="7106118"/>
                  <a:pt x="6193388" y="7102250"/>
                  <a:pt x="6185651" y="7102250"/>
                </a:cubicBezTo>
                <a:lnTo>
                  <a:pt x="6185651" y="7113855"/>
                </a:lnTo>
                <a:cubicBezTo>
                  <a:pt x="6201125" y="7121593"/>
                  <a:pt x="6204993" y="7129329"/>
                  <a:pt x="6197257" y="7137067"/>
                </a:cubicBezTo>
                <a:cubicBezTo>
                  <a:pt x="6197257" y="7129329"/>
                  <a:pt x="6197257" y="7125462"/>
                  <a:pt x="6197257" y="7125462"/>
                </a:cubicBezTo>
                <a:cubicBezTo>
                  <a:pt x="6197257" y="7125462"/>
                  <a:pt x="6193388" y="7125462"/>
                  <a:pt x="6185651" y="7125462"/>
                </a:cubicBezTo>
                <a:cubicBezTo>
                  <a:pt x="6193388" y="7133197"/>
                  <a:pt x="6197257" y="7137067"/>
                  <a:pt x="6197257" y="7137067"/>
                </a:cubicBezTo>
                <a:lnTo>
                  <a:pt x="6174045" y="7137067"/>
                </a:lnTo>
                <a:lnTo>
                  <a:pt x="6174045" y="7148671"/>
                </a:lnTo>
                <a:cubicBezTo>
                  <a:pt x="6181783" y="7148671"/>
                  <a:pt x="6187586" y="7150605"/>
                  <a:pt x="6191454" y="7154474"/>
                </a:cubicBezTo>
                <a:cubicBezTo>
                  <a:pt x="6195320" y="7158344"/>
                  <a:pt x="6193388" y="7160277"/>
                  <a:pt x="6185651" y="7160277"/>
                </a:cubicBezTo>
                <a:lnTo>
                  <a:pt x="6185651" y="7171882"/>
                </a:lnTo>
                <a:cubicBezTo>
                  <a:pt x="6185651" y="7164145"/>
                  <a:pt x="6183716" y="7160277"/>
                  <a:pt x="6179849" y="7160277"/>
                </a:cubicBezTo>
                <a:cubicBezTo>
                  <a:pt x="6175981" y="7160277"/>
                  <a:pt x="6170178" y="7160277"/>
                  <a:pt x="6162440" y="7160277"/>
                </a:cubicBezTo>
                <a:lnTo>
                  <a:pt x="6150834" y="7160277"/>
                </a:lnTo>
                <a:cubicBezTo>
                  <a:pt x="6150834" y="7168015"/>
                  <a:pt x="6150834" y="7173816"/>
                  <a:pt x="6150834" y="7177685"/>
                </a:cubicBezTo>
                <a:cubicBezTo>
                  <a:pt x="6150834" y="7181554"/>
                  <a:pt x="6150834" y="7183489"/>
                  <a:pt x="6150834" y="7183489"/>
                </a:cubicBezTo>
                <a:cubicBezTo>
                  <a:pt x="6143098" y="7198962"/>
                  <a:pt x="6139230" y="7208631"/>
                  <a:pt x="6139230" y="7212501"/>
                </a:cubicBezTo>
                <a:cubicBezTo>
                  <a:pt x="6139230" y="7216371"/>
                  <a:pt x="6135362" y="7218304"/>
                  <a:pt x="6127624" y="7218304"/>
                </a:cubicBezTo>
                <a:lnTo>
                  <a:pt x="6139230" y="7241514"/>
                </a:lnTo>
                <a:cubicBezTo>
                  <a:pt x="6139230" y="7249251"/>
                  <a:pt x="6146966" y="7253120"/>
                  <a:pt x="6162440" y="7253120"/>
                </a:cubicBezTo>
                <a:lnTo>
                  <a:pt x="6174045" y="7253120"/>
                </a:lnTo>
                <a:cubicBezTo>
                  <a:pt x="6166308" y="7260857"/>
                  <a:pt x="6162440" y="7264725"/>
                  <a:pt x="6162440" y="7264725"/>
                </a:cubicBezTo>
                <a:lnTo>
                  <a:pt x="6150834" y="7287935"/>
                </a:lnTo>
                <a:lnTo>
                  <a:pt x="6139230" y="7311147"/>
                </a:lnTo>
                <a:lnTo>
                  <a:pt x="6150834" y="7311147"/>
                </a:lnTo>
                <a:cubicBezTo>
                  <a:pt x="6143098" y="7318883"/>
                  <a:pt x="6135362" y="7326620"/>
                  <a:pt x="6127624" y="7334358"/>
                </a:cubicBezTo>
                <a:lnTo>
                  <a:pt x="6139230" y="7334358"/>
                </a:lnTo>
                <a:lnTo>
                  <a:pt x="6127624" y="7345962"/>
                </a:lnTo>
                <a:cubicBezTo>
                  <a:pt x="6112151" y="7353700"/>
                  <a:pt x="6100547" y="7357568"/>
                  <a:pt x="6092808" y="7357568"/>
                </a:cubicBezTo>
                <a:lnTo>
                  <a:pt x="6081203" y="7369172"/>
                </a:lnTo>
                <a:lnTo>
                  <a:pt x="6139230" y="7369172"/>
                </a:lnTo>
                <a:lnTo>
                  <a:pt x="6104413" y="7392384"/>
                </a:lnTo>
                <a:cubicBezTo>
                  <a:pt x="6104413" y="7392384"/>
                  <a:pt x="6100547" y="7392384"/>
                  <a:pt x="6092808" y="7392384"/>
                </a:cubicBezTo>
                <a:cubicBezTo>
                  <a:pt x="6085071" y="7392384"/>
                  <a:pt x="6077335" y="7396254"/>
                  <a:pt x="6069597" y="7403989"/>
                </a:cubicBezTo>
                <a:lnTo>
                  <a:pt x="6092808" y="7403989"/>
                </a:lnTo>
                <a:lnTo>
                  <a:pt x="6127624" y="7415595"/>
                </a:lnTo>
                <a:cubicBezTo>
                  <a:pt x="6127624" y="7415595"/>
                  <a:pt x="6119886" y="7415595"/>
                  <a:pt x="6104413" y="7415595"/>
                </a:cubicBezTo>
                <a:cubicBezTo>
                  <a:pt x="6096676" y="7415595"/>
                  <a:pt x="6092808" y="7419463"/>
                  <a:pt x="6092808" y="7427199"/>
                </a:cubicBezTo>
                <a:cubicBezTo>
                  <a:pt x="6092808" y="7427199"/>
                  <a:pt x="6088939" y="7427199"/>
                  <a:pt x="6081203" y="7427199"/>
                </a:cubicBezTo>
                <a:cubicBezTo>
                  <a:pt x="6073464" y="7427199"/>
                  <a:pt x="6065729" y="7433002"/>
                  <a:pt x="6057993" y="7444608"/>
                </a:cubicBezTo>
                <a:cubicBezTo>
                  <a:pt x="6050255" y="7456214"/>
                  <a:pt x="6046387" y="7465885"/>
                  <a:pt x="6046387" y="7473622"/>
                </a:cubicBezTo>
                <a:lnTo>
                  <a:pt x="6034781" y="7473622"/>
                </a:lnTo>
                <a:lnTo>
                  <a:pt x="6034781" y="7485226"/>
                </a:lnTo>
                <a:lnTo>
                  <a:pt x="6023176" y="7485226"/>
                </a:lnTo>
                <a:cubicBezTo>
                  <a:pt x="6015438" y="7477490"/>
                  <a:pt x="6007702" y="7473622"/>
                  <a:pt x="5999966" y="7473622"/>
                </a:cubicBezTo>
                <a:lnTo>
                  <a:pt x="5999966" y="7485226"/>
                </a:lnTo>
                <a:cubicBezTo>
                  <a:pt x="6015438" y="7492964"/>
                  <a:pt x="6019308" y="7504570"/>
                  <a:pt x="6011570" y="7520042"/>
                </a:cubicBezTo>
                <a:cubicBezTo>
                  <a:pt x="6011570" y="7527780"/>
                  <a:pt x="6007702" y="7527780"/>
                  <a:pt x="5999966" y="7520042"/>
                </a:cubicBezTo>
                <a:lnTo>
                  <a:pt x="5988361" y="7496833"/>
                </a:lnTo>
                <a:lnTo>
                  <a:pt x="5976754" y="7485226"/>
                </a:lnTo>
                <a:cubicBezTo>
                  <a:pt x="5969018" y="7485226"/>
                  <a:pt x="5957412" y="7489096"/>
                  <a:pt x="5941939" y="7496833"/>
                </a:cubicBezTo>
                <a:lnTo>
                  <a:pt x="5918727" y="7496833"/>
                </a:lnTo>
                <a:cubicBezTo>
                  <a:pt x="5926465" y="7496833"/>
                  <a:pt x="5930334" y="7494899"/>
                  <a:pt x="5930334" y="7491029"/>
                </a:cubicBezTo>
                <a:cubicBezTo>
                  <a:pt x="5930334" y="7487162"/>
                  <a:pt x="5926465" y="7485226"/>
                  <a:pt x="5918727" y="7485226"/>
                </a:cubicBezTo>
                <a:lnTo>
                  <a:pt x="5883912" y="7485226"/>
                </a:lnTo>
                <a:lnTo>
                  <a:pt x="5872306" y="7496833"/>
                </a:lnTo>
                <a:cubicBezTo>
                  <a:pt x="5856834" y="7496833"/>
                  <a:pt x="5845229" y="7496833"/>
                  <a:pt x="5837490" y="7496833"/>
                </a:cubicBezTo>
                <a:cubicBezTo>
                  <a:pt x="5837490" y="7496833"/>
                  <a:pt x="5833622" y="7494899"/>
                  <a:pt x="5825885" y="7491029"/>
                </a:cubicBezTo>
                <a:cubicBezTo>
                  <a:pt x="5818148" y="7487162"/>
                  <a:pt x="5814279" y="7489096"/>
                  <a:pt x="5814279" y="7496833"/>
                </a:cubicBezTo>
                <a:lnTo>
                  <a:pt x="5802673" y="7485226"/>
                </a:lnTo>
                <a:cubicBezTo>
                  <a:pt x="5802673" y="7477490"/>
                  <a:pt x="5800739" y="7473622"/>
                  <a:pt x="5796870" y="7473622"/>
                </a:cubicBezTo>
                <a:cubicBezTo>
                  <a:pt x="5793004" y="7473622"/>
                  <a:pt x="5791069" y="7477490"/>
                  <a:pt x="5791069" y="7485226"/>
                </a:cubicBezTo>
                <a:lnTo>
                  <a:pt x="5791069" y="7496833"/>
                </a:lnTo>
                <a:cubicBezTo>
                  <a:pt x="5798807" y="7504570"/>
                  <a:pt x="5806542" y="7504570"/>
                  <a:pt x="5814279" y="7496833"/>
                </a:cubicBezTo>
                <a:lnTo>
                  <a:pt x="5802673" y="7508438"/>
                </a:lnTo>
                <a:lnTo>
                  <a:pt x="5779463" y="7508438"/>
                </a:lnTo>
                <a:lnTo>
                  <a:pt x="5767858" y="7520042"/>
                </a:lnTo>
                <a:cubicBezTo>
                  <a:pt x="5760121" y="7520042"/>
                  <a:pt x="5756253" y="7521977"/>
                  <a:pt x="5756253" y="7525845"/>
                </a:cubicBezTo>
                <a:cubicBezTo>
                  <a:pt x="5756253" y="7529715"/>
                  <a:pt x="5752384" y="7531648"/>
                  <a:pt x="5744648" y="7531648"/>
                </a:cubicBezTo>
                <a:lnTo>
                  <a:pt x="5744648" y="7520042"/>
                </a:lnTo>
                <a:lnTo>
                  <a:pt x="5733042" y="7531648"/>
                </a:lnTo>
                <a:cubicBezTo>
                  <a:pt x="5733042" y="7539385"/>
                  <a:pt x="5731107" y="7547123"/>
                  <a:pt x="5727239" y="7554859"/>
                </a:cubicBezTo>
                <a:cubicBezTo>
                  <a:pt x="5723372" y="7562597"/>
                  <a:pt x="5717569" y="7566465"/>
                  <a:pt x="5709832" y="7566465"/>
                </a:cubicBezTo>
                <a:lnTo>
                  <a:pt x="5709832" y="7554859"/>
                </a:lnTo>
                <a:lnTo>
                  <a:pt x="5709832" y="7543253"/>
                </a:lnTo>
                <a:lnTo>
                  <a:pt x="5698226" y="7543253"/>
                </a:lnTo>
                <a:lnTo>
                  <a:pt x="5721436" y="7508438"/>
                </a:lnTo>
                <a:lnTo>
                  <a:pt x="5698226" y="7508438"/>
                </a:lnTo>
                <a:cubicBezTo>
                  <a:pt x="5682753" y="7500700"/>
                  <a:pt x="5667278" y="7492964"/>
                  <a:pt x="5651805" y="7485226"/>
                </a:cubicBezTo>
                <a:cubicBezTo>
                  <a:pt x="5636331" y="7477490"/>
                  <a:pt x="5628594" y="7465885"/>
                  <a:pt x="5628594" y="7450411"/>
                </a:cubicBezTo>
                <a:cubicBezTo>
                  <a:pt x="5620857" y="7450411"/>
                  <a:pt x="5616990" y="7450411"/>
                  <a:pt x="5616990" y="7450411"/>
                </a:cubicBezTo>
                <a:lnTo>
                  <a:pt x="5605383" y="7438807"/>
                </a:lnTo>
                <a:cubicBezTo>
                  <a:pt x="5613120" y="7438807"/>
                  <a:pt x="5616990" y="7434937"/>
                  <a:pt x="5616990" y="7427199"/>
                </a:cubicBezTo>
                <a:cubicBezTo>
                  <a:pt x="5616990" y="7419463"/>
                  <a:pt x="5620857" y="7411725"/>
                  <a:pt x="5628594" y="7403989"/>
                </a:cubicBezTo>
                <a:lnTo>
                  <a:pt x="5616990" y="7403989"/>
                </a:lnTo>
                <a:lnTo>
                  <a:pt x="5605383" y="7403989"/>
                </a:lnTo>
                <a:cubicBezTo>
                  <a:pt x="5613120" y="7403989"/>
                  <a:pt x="5613120" y="7407858"/>
                  <a:pt x="5605383" y="7415595"/>
                </a:cubicBezTo>
                <a:lnTo>
                  <a:pt x="5558963" y="7427199"/>
                </a:lnTo>
                <a:cubicBezTo>
                  <a:pt x="5558963" y="7419463"/>
                  <a:pt x="5562830" y="7415595"/>
                  <a:pt x="5570568" y="7415595"/>
                </a:cubicBezTo>
                <a:cubicBezTo>
                  <a:pt x="5578304" y="7415595"/>
                  <a:pt x="5582172" y="7411725"/>
                  <a:pt x="5582172" y="7403989"/>
                </a:cubicBezTo>
                <a:cubicBezTo>
                  <a:pt x="5582172" y="7396254"/>
                  <a:pt x="5584107" y="7390450"/>
                  <a:pt x="5587975" y="7386581"/>
                </a:cubicBezTo>
                <a:cubicBezTo>
                  <a:pt x="5591843" y="7382713"/>
                  <a:pt x="5582172" y="7380780"/>
                  <a:pt x="5558963" y="7380780"/>
                </a:cubicBezTo>
                <a:lnTo>
                  <a:pt x="5582172" y="7369172"/>
                </a:lnTo>
                <a:lnTo>
                  <a:pt x="5512541" y="7334358"/>
                </a:lnTo>
                <a:cubicBezTo>
                  <a:pt x="5512541" y="7326620"/>
                  <a:pt x="5508673" y="7322752"/>
                  <a:pt x="5500935" y="7322752"/>
                </a:cubicBezTo>
                <a:cubicBezTo>
                  <a:pt x="5508673" y="7315015"/>
                  <a:pt x="5508673" y="7311147"/>
                  <a:pt x="5500935" y="7311147"/>
                </a:cubicBezTo>
                <a:lnTo>
                  <a:pt x="5477724" y="7311147"/>
                </a:lnTo>
                <a:lnTo>
                  <a:pt x="5466118" y="7322752"/>
                </a:lnTo>
                <a:cubicBezTo>
                  <a:pt x="5466118" y="7315015"/>
                  <a:pt x="5462250" y="7311147"/>
                  <a:pt x="5454514" y="7311147"/>
                </a:cubicBezTo>
                <a:lnTo>
                  <a:pt x="5466118" y="7299541"/>
                </a:lnTo>
                <a:lnTo>
                  <a:pt x="5454514" y="7287935"/>
                </a:lnTo>
                <a:lnTo>
                  <a:pt x="5442908" y="7287935"/>
                </a:lnTo>
                <a:cubicBezTo>
                  <a:pt x="5442908" y="7280200"/>
                  <a:pt x="5444843" y="7276331"/>
                  <a:pt x="5448711" y="7276331"/>
                </a:cubicBezTo>
                <a:cubicBezTo>
                  <a:pt x="5452581" y="7276331"/>
                  <a:pt x="5454514" y="7272461"/>
                  <a:pt x="5454514" y="7264725"/>
                </a:cubicBezTo>
                <a:cubicBezTo>
                  <a:pt x="5454514" y="7256988"/>
                  <a:pt x="5446778" y="7256988"/>
                  <a:pt x="5431304" y="7264725"/>
                </a:cubicBezTo>
                <a:lnTo>
                  <a:pt x="5419698" y="7264725"/>
                </a:lnTo>
                <a:lnTo>
                  <a:pt x="5419698" y="7253120"/>
                </a:lnTo>
                <a:cubicBezTo>
                  <a:pt x="5411961" y="7253120"/>
                  <a:pt x="5408093" y="7253120"/>
                  <a:pt x="5408093" y="7253120"/>
                </a:cubicBezTo>
                <a:lnTo>
                  <a:pt x="5419698" y="7264725"/>
                </a:lnTo>
                <a:lnTo>
                  <a:pt x="5396487" y="7264725"/>
                </a:lnTo>
                <a:cubicBezTo>
                  <a:pt x="5381013" y="7264725"/>
                  <a:pt x="5369409" y="7268594"/>
                  <a:pt x="5361672" y="7276331"/>
                </a:cubicBezTo>
                <a:lnTo>
                  <a:pt x="5350065" y="7287935"/>
                </a:lnTo>
                <a:lnTo>
                  <a:pt x="5350065" y="7276331"/>
                </a:lnTo>
                <a:lnTo>
                  <a:pt x="5338460" y="7276331"/>
                </a:lnTo>
                <a:cubicBezTo>
                  <a:pt x="5330724" y="7284067"/>
                  <a:pt x="5326856" y="7284067"/>
                  <a:pt x="5326856" y="7276331"/>
                </a:cubicBezTo>
                <a:lnTo>
                  <a:pt x="5303645" y="7299541"/>
                </a:lnTo>
                <a:cubicBezTo>
                  <a:pt x="5303645" y="7291805"/>
                  <a:pt x="5309448" y="7284067"/>
                  <a:pt x="5321053" y="7276331"/>
                </a:cubicBezTo>
                <a:cubicBezTo>
                  <a:pt x="5332657" y="7268594"/>
                  <a:pt x="5334594" y="7262790"/>
                  <a:pt x="5326856" y="7258923"/>
                </a:cubicBezTo>
                <a:cubicBezTo>
                  <a:pt x="5319119" y="7255054"/>
                  <a:pt x="5311382" y="7255054"/>
                  <a:pt x="5303645" y="7258923"/>
                </a:cubicBezTo>
                <a:cubicBezTo>
                  <a:pt x="5295908" y="7262790"/>
                  <a:pt x="5292038" y="7260857"/>
                  <a:pt x="5292038" y="7253120"/>
                </a:cubicBezTo>
                <a:cubicBezTo>
                  <a:pt x="5292038" y="7253120"/>
                  <a:pt x="5292038" y="7249251"/>
                  <a:pt x="5292038" y="7241514"/>
                </a:cubicBezTo>
                <a:cubicBezTo>
                  <a:pt x="5292038" y="7241514"/>
                  <a:pt x="5290105" y="7245383"/>
                  <a:pt x="5286236" y="7253120"/>
                </a:cubicBezTo>
                <a:cubicBezTo>
                  <a:pt x="5282368" y="7260857"/>
                  <a:pt x="5284302" y="7266658"/>
                  <a:pt x="5292038" y="7270528"/>
                </a:cubicBezTo>
                <a:cubicBezTo>
                  <a:pt x="5299776" y="7274397"/>
                  <a:pt x="5307512" y="7272461"/>
                  <a:pt x="5315250" y="7264725"/>
                </a:cubicBezTo>
                <a:lnTo>
                  <a:pt x="5303645" y="7276331"/>
                </a:lnTo>
                <a:lnTo>
                  <a:pt x="5268829" y="7276331"/>
                </a:lnTo>
                <a:lnTo>
                  <a:pt x="5268829" y="7287935"/>
                </a:lnTo>
                <a:cubicBezTo>
                  <a:pt x="5261093" y="7295673"/>
                  <a:pt x="5253355" y="7299541"/>
                  <a:pt x="5245619" y="7299541"/>
                </a:cubicBezTo>
                <a:lnTo>
                  <a:pt x="5245619" y="7287935"/>
                </a:lnTo>
                <a:cubicBezTo>
                  <a:pt x="5261093" y="7280200"/>
                  <a:pt x="5261093" y="7276331"/>
                  <a:pt x="5245619" y="7276331"/>
                </a:cubicBezTo>
                <a:lnTo>
                  <a:pt x="5234013" y="7299541"/>
                </a:lnTo>
                <a:cubicBezTo>
                  <a:pt x="5226275" y="7307278"/>
                  <a:pt x="5222407" y="7315015"/>
                  <a:pt x="5222407" y="7322752"/>
                </a:cubicBezTo>
                <a:cubicBezTo>
                  <a:pt x="5222407" y="7330488"/>
                  <a:pt x="5218540" y="7334358"/>
                  <a:pt x="5210802" y="7334358"/>
                </a:cubicBezTo>
                <a:lnTo>
                  <a:pt x="5210802" y="7322752"/>
                </a:lnTo>
                <a:cubicBezTo>
                  <a:pt x="5210802" y="7322752"/>
                  <a:pt x="5210802" y="7318883"/>
                  <a:pt x="5210802" y="7311147"/>
                </a:cubicBezTo>
                <a:cubicBezTo>
                  <a:pt x="5203066" y="7311147"/>
                  <a:pt x="5199196" y="7309212"/>
                  <a:pt x="5199196" y="7305343"/>
                </a:cubicBezTo>
                <a:cubicBezTo>
                  <a:pt x="5199196" y="7301476"/>
                  <a:pt x="5203066" y="7295673"/>
                  <a:pt x="5210802" y="7287935"/>
                </a:cubicBezTo>
                <a:lnTo>
                  <a:pt x="5222407" y="7276331"/>
                </a:lnTo>
                <a:lnTo>
                  <a:pt x="5199196" y="7264725"/>
                </a:lnTo>
                <a:lnTo>
                  <a:pt x="5141169" y="7241514"/>
                </a:lnTo>
                <a:cubicBezTo>
                  <a:pt x="5133433" y="7233778"/>
                  <a:pt x="5129565" y="7229908"/>
                  <a:pt x="5129565" y="7229908"/>
                </a:cubicBezTo>
                <a:lnTo>
                  <a:pt x="5117959" y="7218304"/>
                </a:lnTo>
                <a:cubicBezTo>
                  <a:pt x="5117959" y="7210568"/>
                  <a:pt x="5114091" y="7206698"/>
                  <a:pt x="5106354" y="7206698"/>
                </a:cubicBezTo>
                <a:lnTo>
                  <a:pt x="5094749" y="7206698"/>
                </a:lnTo>
                <a:cubicBezTo>
                  <a:pt x="5094749" y="7198962"/>
                  <a:pt x="5090880" y="7195093"/>
                  <a:pt x="5083143" y="7195093"/>
                </a:cubicBezTo>
                <a:lnTo>
                  <a:pt x="5083143" y="7206698"/>
                </a:lnTo>
                <a:cubicBezTo>
                  <a:pt x="5075406" y="7206698"/>
                  <a:pt x="5069603" y="7210568"/>
                  <a:pt x="5065735" y="7218304"/>
                </a:cubicBezTo>
                <a:cubicBezTo>
                  <a:pt x="5061867" y="7226042"/>
                  <a:pt x="5059932" y="7226042"/>
                  <a:pt x="5059932" y="7218304"/>
                </a:cubicBezTo>
                <a:lnTo>
                  <a:pt x="5036723" y="7229908"/>
                </a:lnTo>
                <a:cubicBezTo>
                  <a:pt x="5036723" y="7229908"/>
                  <a:pt x="5034787" y="7227975"/>
                  <a:pt x="5030919" y="7224107"/>
                </a:cubicBezTo>
                <a:cubicBezTo>
                  <a:pt x="5027051" y="7220237"/>
                  <a:pt x="5025116" y="7218304"/>
                  <a:pt x="5025116" y="7218304"/>
                </a:cubicBezTo>
                <a:cubicBezTo>
                  <a:pt x="5025116" y="7218304"/>
                  <a:pt x="5023182" y="7218304"/>
                  <a:pt x="5019313" y="7218304"/>
                </a:cubicBezTo>
                <a:cubicBezTo>
                  <a:pt x="5015445" y="7218304"/>
                  <a:pt x="5009642" y="7222172"/>
                  <a:pt x="5001905" y="7229908"/>
                </a:cubicBezTo>
                <a:lnTo>
                  <a:pt x="4990301" y="7241514"/>
                </a:lnTo>
                <a:cubicBezTo>
                  <a:pt x="4990301" y="7241514"/>
                  <a:pt x="4986433" y="7241514"/>
                  <a:pt x="4978694" y="7241514"/>
                </a:cubicBezTo>
                <a:cubicBezTo>
                  <a:pt x="4970957" y="7241514"/>
                  <a:pt x="4967089" y="7241514"/>
                  <a:pt x="4967089" y="7241514"/>
                </a:cubicBezTo>
                <a:lnTo>
                  <a:pt x="4955484" y="7241514"/>
                </a:lnTo>
                <a:cubicBezTo>
                  <a:pt x="4955484" y="7233778"/>
                  <a:pt x="4955484" y="7229908"/>
                  <a:pt x="4955484" y="7229908"/>
                </a:cubicBezTo>
                <a:cubicBezTo>
                  <a:pt x="4947748" y="7229908"/>
                  <a:pt x="4943879" y="7227975"/>
                  <a:pt x="4943879" y="7224107"/>
                </a:cubicBezTo>
                <a:cubicBezTo>
                  <a:pt x="4943879" y="7220237"/>
                  <a:pt x="4940010" y="7218304"/>
                  <a:pt x="4932274" y="7218304"/>
                </a:cubicBezTo>
                <a:lnTo>
                  <a:pt x="4920668" y="7218304"/>
                </a:lnTo>
                <a:cubicBezTo>
                  <a:pt x="4905195" y="7233778"/>
                  <a:pt x="4893589" y="7229908"/>
                  <a:pt x="4885852" y="7206698"/>
                </a:cubicBezTo>
                <a:cubicBezTo>
                  <a:pt x="4885852" y="7198962"/>
                  <a:pt x="4883918" y="7195093"/>
                  <a:pt x="4880050" y="7195093"/>
                </a:cubicBezTo>
                <a:cubicBezTo>
                  <a:pt x="4876181" y="7195093"/>
                  <a:pt x="4872314" y="7195093"/>
                  <a:pt x="4868444" y="7195093"/>
                </a:cubicBezTo>
                <a:cubicBezTo>
                  <a:pt x="4864576" y="7195093"/>
                  <a:pt x="4860706" y="7195093"/>
                  <a:pt x="4856840" y="7195093"/>
                </a:cubicBezTo>
                <a:cubicBezTo>
                  <a:pt x="4852970" y="7195093"/>
                  <a:pt x="4851037" y="7198962"/>
                  <a:pt x="4851037" y="7206698"/>
                </a:cubicBezTo>
                <a:cubicBezTo>
                  <a:pt x="4851037" y="7214434"/>
                  <a:pt x="4851037" y="7222172"/>
                  <a:pt x="4851037" y="7229908"/>
                </a:cubicBezTo>
                <a:lnTo>
                  <a:pt x="4839431" y="7218304"/>
                </a:lnTo>
                <a:cubicBezTo>
                  <a:pt x="4831694" y="7210568"/>
                  <a:pt x="4831694" y="7206698"/>
                  <a:pt x="4839431" y="7206698"/>
                </a:cubicBezTo>
                <a:lnTo>
                  <a:pt x="4827825" y="7206698"/>
                </a:lnTo>
                <a:cubicBezTo>
                  <a:pt x="4820089" y="7214434"/>
                  <a:pt x="4816221" y="7220237"/>
                  <a:pt x="4816221" y="7224107"/>
                </a:cubicBezTo>
                <a:cubicBezTo>
                  <a:pt x="4816221" y="7227975"/>
                  <a:pt x="4820089" y="7237646"/>
                  <a:pt x="4827825" y="7253120"/>
                </a:cubicBezTo>
                <a:lnTo>
                  <a:pt x="4804615" y="7241514"/>
                </a:lnTo>
                <a:cubicBezTo>
                  <a:pt x="4796877" y="7218304"/>
                  <a:pt x="4791075" y="7204763"/>
                  <a:pt x="4787206" y="7200896"/>
                </a:cubicBezTo>
                <a:cubicBezTo>
                  <a:pt x="4783339" y="7197027"/>
                  <a:pt x="4777536" y="7191224"/>
                  <a:pt x="4769798" y="7183489"/>
                </a:cubicBezTo>
                <a:cubicBezTo>
                  <a:pt x="4769798" y="7198962"/>
                  <a:pt x="4771734" y="7212501"/>
                  <a:pt x="4775601" y="7224107"/>
                </a:cubicBezTo>
                <a:cubicBezTo>
                  <a:pt x="4779469" y="7235711"/>
                  <a:pt x="4787206" y="7255054"/>
                  <a:pt x="4798813" y="7282134"/>
                </a:cubicBezTo>
                <a:cubicBezTo>
                  <a:pt x="4810418" y="7309212"/>
                  <a:pt x="4812351" y="7322752"/>
                  <a:pt x="4804615" y="7322752"/>
                </a:cubicBezTo>
                <a:lnTo>
                  <a:pt x="4804615" y="7334358"/>
                </a:lnTo>
                <a:cubicBezTo>
                  <a:pt x="4812351" y="7334358"/>
                  <a:pt x="4818154" y="7340160"/>
                  <a:pt x="4822023" y="7351765"/>
                </a:cubicBezTo>
                <a:cubicBezTo>
                  <a:pt x="4825892" y="7363370"/>
                  <a:pt x="4833628" y="7378844"/>
                  <a:pt x="4845232" y="7398187"/>
                </a:cubicBezTo>
                <a:cubicBezTo>
                  <a:pt x="4856840" y="7417530"/>
                  <a:pt x="4858773" y="7427199"/>
                  <a:pt x="4851037" y="7427199"/>
                </a:cubicBezTo>
                <a:cubicBezTo>
                  <a:pt x="4851037" y="7427199"/>
                  <a:pt x="4847169" y="7427199"/>
                  <a:pt x="4839431" y="7427199"/>
                </a:cubicBezTo>
                <a:lnTo>
                  <a:pt x="4851037" y="7450411"/>
                </a:lnTo>
                <a:lnTo>
                  <a:pt x="4839431" y="7462016"/>
                </a:lnTo>
                <a:lnTo>
                  <a:pt x="4851037" y="7473622"/>
                </a:lnTo>
                <a:lnTo>
                  <a:pt x="4839431" y="7496833"/>
                </a:lnTo>
                <a:cubicBezTo>
                  <a:pt x="4831694" y="7496833"/>
                  <a:pt x="4831694" y="7500700"/>
                  <a:pt x="4839431" y="7508438"/>
                </a:cubicBezTo>
                <a:cubicBezTo>
                  <a:pt x="4839431" y="7516174"/>
                  <a:pt x="4839431" y="7520042"/>
                  <a:pt x="4839431" y="7520042"/>
                </a:cubicBezTo>
                <a:lnTo>
                  <a:pt x="4851037" y="7508438"/>
                </a:lnTo>
                <a:cubicBezTo>
                  <a:pt x="4858773" y="7500700"/>
                  <a:pt x="4866509" y="7496833"/>
                  <a:pt x="4874247" y="7496833"/>
                </a:cubicBezTo>
                <a:cubicBezTo>
                  <a:pt x="4876181" y="7496833"/>
                  <a:pt x="4877632" y="7496590"/>
                  <a:pt x="4878599" y="7496106"/>
                </a:cubicBezTo>
                <a:lnTo>
                  <a:pt x="4879221" y="7495175"/>
                </a:lnTo>
                <a:lnTo>
                  <a:pt x="4885852" y="7508438"/>
                </a:lnTo>
                <a:lnTo>
                  <a:pt x="4897458" y="7520042"/>
                </a:lnTo>
                <a:cubicBezTo>
                  <a:pt x="4889721" y="7520042"/>
                  <a:pt x="4885852" y="7520042"/>
                  <a:pt x="4885852" y="7520042"/>
                </a:cubicBezTo>
                <a:cubicBezTo>
                  <a:pt x="4885852" y="7527780"/>
                  <a:pt x="4887788" y="7531648"/>
                  <a:pt x="4891655" y="7531648"/>
                </a:cubicBezTo>
                <a:cubicBezTo>
                  <a:pt x="4895523" y="7531648"/>
                  <a:pt x="4897458" y="7531648"/>
                  <a:pt x="4897458" y="7531648"/>
                </a:cubicBezTo>
                <a:cubicBezTo>
                  <a:pt x="4905195" y="7539385"/>
                  <a:pt x="4909062" y="7543253"/>
                  <a:pt x="4909062" y="7543253"/>
                </a:cubicBezTo>
                <a:lnTo>
                  <a:pt x="4885852" y="7531648"/>
                </a:lnTo>
                <a:cubicBezTo>
                  <a:pt x="4878115" y="7516174"/>
                  <a:pt x="4870378" y="7508438"/>
                  <a:pt x="4862641" y="7508438"/>
                </a:cubicBezTo>
                <a:lnTo>
                  <a:pt x="4874247" y="7543253"/>
                </a:lnTo>
                <a:cubicBezTo>
                  <a:pt x="4881984" y="7543253"/>
                  <a:pt x="4885852" y="7550992"/>
                  <a:pt x="4885852" y="7566465"/>
                </a:cubicBezTo>
                <a:lnTo>
                  <a:pt x="4885852" y="7578069"/>
                </a:lnTo>
                <a:cubicBezTo>
                  <a:pt x="4878115" y="7578069"/>
                  <a:pt x="4874247" y="7581937"/>
                  <a:pt x="4874247" y="7589675"/>
                </a:cubicBezTo>
                <a:lnTo>
                  <a:pt x="4885852" y="7601280"/>
                </a:lnTo>
                <a:lnTo>
                  <a:pt x="4897458" y="7612886"/>
                </a:lnTo>
                <a:cubicBezTo>
                  <a:pt x="4905195" y="7612886"/>
                  <a:pt x="4909062" y="7616754"/>
                  <a:pt x="4909062" y="7624490"/>
                </a:cubicBezTo>
                <a:lnTo>
                  <a:pt x="4920668" y="7647702"/>
                </a:lnTo>
                <a:lnTo>
                  <a:pt x="4920668" y="7659307"/>
                </a:lnTo>
                <a:cubicBezTo>
                  <a:pt x="4920668" y="7659307"/>
                  <a:pt x="4922603" y="7661241"/>
                  <a:pt x="4926471" y="7665110"/>
                </a:cubicBezTo>
                <a:cubicBezTo>
                  <a:pt x="4930339" y="7668979"/>
                  <a:pt x="4926471" y="7672847"/>
                  <a:pt x="4914867" y="7676714"/>
                </a:cubicBezTo>
                <a:cubicBezTo>
                  <a:pt x="4903259" y="7680584"/>
                  <a:pt x="4903259" y="7684453"/>
                  <a:pt x="4914867" y="7688321"/>
                </a:cubicBezTo>
                <a:cubicBezTo>
                  <a:pt x="4926471" y="7692188"/>
                  <a:pt x="4932274" y="7690255"/>
                  <a:pt x="4932274" y="7682517"/>
                </a:cubicBezTo>
                <a:lnTo>
                  <a:pt x="4943879" y="7728939"/>
                </a:lnTo>
                <a:cubicBezTo>
                  <a:pt x="4943879" y="7728939"/>
                  <a:pt x="4944362" y="7730389"/>
                  <a:pt x="4945329" y="7733291"/>
                </a:cubicBezTo>
                <a:lnTo>
                  <a:pt x="4947102" y="7738610"/>
                </a:lnTo>
                <a:lnTo>
                  <a:pt x="4949682" y="7734741"/>
                </a:lnTo>
                <a:cubicBezTo>
                  <a:pt x="4953550" y="7730873"/>
                  <a:pt x="4955484" y="7728939"/>
                  <a:pt x="4955484" y="7728939"/>
                </a:cubicBezTo>
                <a:cubicBezTo>
                  <a:pt x="4955484" y="7736677"/>
                  <a:pt x="4953550" y="7740544"/>
                  <a:pt x="4949682" y="7740544"/>
                </a:cubicBezTo>
                <a:lnTo>
                  <a:pt x="4947361" y="7739384"/>
                </a:lnTo>
                <a:lnTo>
                  <a:pt x="4949682" y="7746347"/>
                </a:lnTo>
                <a:cubicBezTo>
                  <a:pt x="4953550" y="7757953"/>
                  <a:pt x="4959353" y="7763756"/>
                  <a:pt x="4967089" y="7763756"/>
                </a:cubicBezTo>
                <a:cubicBezTo>
                  <a:pt x="4974827" y="7763756"/>
                  <a:pt x="4978694" y="7767624"/>
                  <a:pt x="4978694" y="7775360"/>
                </a:cubicBezTo>
                <a:cubicBezTo>
                  <a:pt x="4978694" y="7783098"/>
                  <a:pt x="4978694" y="7788900"/>
                  <a:pt x="4978694" y="7792768"/>
                </a:cubicBezTo>
                <a:cubicBezTo>
                  <a:pt x="4978694" y="7796637"/>
                  <a:pt x="4978694" y="7798571"/>
                  <a:pt x="4978694" y="7798571"/>
                </a:cubicBezTo>
                <a:lnTo>
                  <a:pt x="4990301" y="7810177"/>
                </a:lnTo>
                <a:cubicBezTo>
                  <a:pt x="4982563" y="7810177"/>
                  <a:pt x="4980630" y="7814045"/>
                  <a:pt x="4984498" y="7821782"/>
                </a:cubicBezTo>
                <a:cubicBezTo>
                  <a:pt x="4988366" y="7829519"/>
                  <a:pt x="4994168" y="7833387"/>
                  <a:pt x="5001905" y="7833387"/>
                </a:cubicBezTo>
                <a:lnTo>
                  <a:pt x="5001905" y="7844993"/>
                </a:lnTo>
                <a:lnTo>
                  <a:pt x="5001905" y="7868203"/>
                </a:lnTo>
                <a:cubicBezTo>
                  <a:pt x="5009642" y="7868203"/>
                  <a:pt x="5015445" y="7875941"/>
                  <a:pt x="5019313" y="7891414"/>
                </a:cubicBezTo>
                <a:cubicBezTo>
                  <a:pt x="5023182" y="7906888"/>
                  <a:pt x="5028984" y="7914624"/>
                  <a:pt x="5036723" y="7914624"/>
                </a:cubicBezTo>
                <a:cubicBezTo>
                  <a:pt x="5036723" y="7922363"/>
                  <a:pt x="5036723" y="7926230"/>
                  <a:pt x="5036723" y="7926230"/>
                </a:cubicBezTo>
                <a:lnTo>
                  <a:pt x="5048328" y="7937835"/>
                </a:lnTo>
                <a:cubicBezTo>
                  <a:pt x="5056064" y="7945572"/>
                  <a:pt x="5056064" y="7953309"/>
                  <a:pt x="5048328" y="7961046"/>
                </a:cubicBezTo>
                <a:lnTo>
                  <a:pt x="5025116" y="7914624"/>
                </a:lnTo>
                <a:cubicBezTo>
                  <a:pt x="5025116" y="7906888"/>
                  <a:pt x="5021249" y="7904953"/>
                  <a:pt x="5013511" y="7908821"/>
                </a:cubicBezTo>
                <a:cubicBezTo>
                  <a:pt x="5005775" y="7912691"/>
                  <a:pt x="5003840" y="7918494"/>
                  <a:pt x="5007708" y="7926230"/>
                </a:cubicBezTo>
                <a:cubicBezTo>
                  <a:pt x="5011576" y="7933968"/>
                  <a:pt x="5021249" y="7949440"/>
                  <a:pt x="5036723" y="7972651"/>
                </a:cubicBezTo>
                <a:cubicBezTo>
                  <a:pt x="5044459" y="7995861"/>
                  <a:pt x="5052194" y="8011335"/>
                  <a:pt x="5059932" y="8019073"/>
                </a:cubicBezTo>
                <a:lnTo>
                  <a:pt x="5071538" y="8030678"/>
                </a:lnTo>
                <a:lnTo>
                  <a:pt x="5083143" y="8030678"/>
                </a:lnTo>
                <a:cubicBezTo>
                  <a:pt x="5090880" y="8038415"/>
                  <a:pt x="5090880" y="8046152"/>
                  <a:pt x="5083143" y="8053888"/>
                </a:cubicBezTo>
                <a:cubicBezTo>
                  <a:pt x="5083143" y="8061626"/>
                  <a:pt x="5087012" y="8065493"/>
                  <a:pt x="5094749" y="8065493"/>
                </a:cubicBezTo>
                <a:cubicBezTo>
                  <a:pt x="5102486" y="8080968"/>
                  <a:pt x="5106354" y="8088704"/>
                  <a:pt x="5106354" y="8088704"/>
                </a:cubicBezTo>
                <a:lnTo>
                  <a:pt x="5106354" y="8100310"/>
                </a:lnTo>
                <a:lnTo>
                  <a:pt x="5117959" y="8123521"/>
                </a:lnTo>
                <a:cubicBezTo>
                  <a:pt x="5125695" y="8131259"/>
                  <a:pt x="5131498" y="8138995"/>
                  <a:pt x="5135366" y="8146731"/>
                </a:cubicBezTo>
                <a:cubicBezTo>
                  <a:pt x="5139236" y="8154469"/>
                  <a:pt x="5145039" y="8162205"/>
                  <a:pt x="5152775" y="8169942"/>
                </a:cubicBezTo>
                <a:lnTo>
                  <a:pt x="5175986" y="8204758"/>
                </a:lnTo>
                <a:cubicBezTo>
                  <a:pt x="5175986" y="8204758"/>
                  <a:pt x="5175986" y="8208626"/>
                  <a:pt x="5175986" y="8216364"/>
                </a:cubicBezTo>
                <a:lnTo>
                  <a:pt x="5199196" y="8251179"/>
                </a:lnTo>
                <a:cubicBezTo>
                  <a:pt x="5206933" y="8266653"/>
                  <a:pt x="5210802" y="8278258"/>
                  <a:pt x="5210802" y="8285995"/>
                </a:cubicBezTo>
                <a:lnTo>
                  <a:pt x="5210802" y="8297601"/>
                </a:lnTo>
                <a:lnTo>
                  <a:pt x="5222407" y="8297601"/>
                </a:lnTo>
                <a:lnTo>
                  <a:pt x="5234013" y="8320810"/>
                </a:lnTo>
                <a:lnTo>
                  <a:pt x="5234013" y="8332418"/>
                </a:lnTo>
                <a:cubicBezTo>
                  <a:pt x="5234013" y="8340154"/>
                  <a:pt x="5234013" y="8344022"/>
                  <a:pt x="5234013" y="8344022"/>
                </a:cubicBezTo>
                <a:cubicBezTo>
                  <a:pt x="5241749" y="8351760"/>
                  <a:pt x="5241749" y="8355628"/>
                  <a:pt x="5234013" y="8355628"/>
                </a:cubicBezTo>
                <a:cubicBezTo>
                  <a:pt x="5226275" y="8355628"/>
                  <a:pt x="5220473" y="8349825"/>
                  <a:pt x="5216604" y="8338221"/>
                </a:cubicBezTo>
                <a:cubicBezTo>
                  <a:pt x="5212737" y="8326615"/>
                  <a:pt x="5204999" y="8315009"/>
                  <a:pt x="5193395" y="8303403"/>
                </a:cubicBezTo>
                <a:cubicBezTo>
                  <a:pt x="5181789" y="8291798"/>
                  <a:pt x="5175986" y="8285995"/>
                  <a:pt x="5175986" y="8285995"/>
                </a:cubicBezTo>
                <a:cubicBezTo>
                  <a:pt x="5168248" y="8278258"/>
                  <a:pt x="5164380" y="8274391"/>
                  <a:pt x="5164380" y="8274391"/>
                </a:cubicBezTo>
                <a:lnTo>
                  <a:pt x="5141169" y="8239574"/>
                </a:lnTo>
                <a:cubicBezTo>
                  <a:pt x="5141169" y="8247312"/>
                  <a:pt x="5145039" y="8255049"/>
                  <a:pt x="5152775" y="8262784"/>
                </a:cubicBezTo>
                <a:cubicBezTo>
                  <a:pt x="5152775" y="8270523"/>
                  <a:pt x="5154710" y="8278258"/>
                  <a:pt x="5158577" y="8285995"/>
                </a:cubicBezTo>
                <a:cubicBezTo>
                  <a:pt x="5162446" y="8293733"/>
                  <a:pt x="5168248" y="8301469"/>
                  <a:pt x="5175986" y="8309206"/>
                </a:cubicBezTo>
                <a:lnTo>
                  <a:pt x="5187592" y="8332418"/>
                </a:lnTo>
                <a:lnTo>
                  <a:pt x="5195328" y="8345311"/>
                </a:lnTo>
                <a:lnTo>
                  <a:pt x="5193395" y="8344022"/>
                </a:lnTo>
                <a:cubicBezTo>
                  <a:pt x="5189525" y="8344022"/>
                  <a:pt x="5189525" y="8345957"/>
                  <a:pt x="5193395" y="8349825"/>
                </a:cubicBezTo>
                <a:cubicBezTo>
                  <a:pt x="5197263" y="8353695"/>
                  <a:pt x="5199196" y="8355628"/>
                  <a:pt x="5199196" y="8355628"/>
                </a:cubicBezTo>
                <a:lnTo>
                  <a:pt x="5198304" y="8350271"/>
                </a:lnTo>
                <a:lnTo>
                  <a:pt x="5222407" y="8390444"/>
                </a:lnTo>
                <a:lnTo>
                  <a:pt x="5234013" y="8390444"/>
                </a:lnTo>
                <a:cubicBezTo>
                  <a:pt x="5234013" y="8390444"/>
                  <a:pt x="5237881" y="8392378"/>
                  <a:pt x="5245619" y="8396247"/>
                </a:cubicBezTo>
                <a:cubicBezTo>
                  <a:pt x="5253355" y="8400114"/>
                  <a:pt x="5259158" y="8400114"/>
                  <a:pt x="5263026" y="8396247"/>
                </a:cubicBezTo>
                <a:cubicBezTo>
                  <a:pt x="5266894" y="8392378"/>
                  <a:pt x="5268829" y="8390444"/>
                  <a:pt x="5268829" y="8390444"/>
                </a:cubicBezTo>
                <a:lnTo>
                  <a:pt x="5280434" y="8390444"/>
                </a:lnTo>
                <a:lnTo>
                  <a:pt x="5292038" y="8402049"/>
                </a:lnTo>
                <a:lnTo>
                  <a:pt x="5292038" y="8425259"/>
                </a:lnTo>
                <a:lnTo>
                  <a:pt x="5292038" y="8448470"/>
                </a:lnTo>
                <a:cubicBezTo>
                  <a:pt x="5280434" y="8448470"/>
                  <a:pt x="5272697" y="8445570"/>
                  <a:pt x="5268829" y="8439767"/>
                </a:cubicBezTo>
                <a:lnTo>
                  <a:pt x="5268054" y="8436864"/>
                </a:lnTo>
                <a:lnTo>
                  <a:pt x="5257223" y="8436864"/>
                </a:lnTo>
                <a:lnTo>
                  <a:pt x="5268829" y="8460076"/>
                </a:lnTo>
                <a:cubicBezTo>
                  <a:pt x="5268829" y="8467814"/>
                  <a:pt x="5270762" y="8473615"/>
                  <a:pt x="5274631" y="8477483"/>
                </a:cubicBezTo>
                <a:cubicBezTo>
                  <a:pt x="5278500" y="8481353"/>
                  <a:pt x="5280434" y="8483286"/>
                  <a:pt x="5280434" y="8483286"/>
                </a:cubicBezTo>
                <a:cubicBezTo>
                  <a:pt x="5280434" y="8483286"/>
                  <a:pt x="5284302" y="8487156"/>
                  <a:pt x="5292038" y="8494892"/>
                </a:cubicBezTo>
                <a:lnTo>
                  <a:pt x="5292038" y="8506497"/>
                </a:lnTo>
                <a:cubicBezTo>
                  <a:pt x="5292038" y="8498760"/>
                  <a:pt x="5295908" y="8496827"/>
                  <a:pt x="5303645" y="8500694"/>
                </a:cubicBezTo>
                <a:cubicBezTo>
                  <a:pt x="5311382" y="8504563"/>
                  <a:pt x="5315250" y="8506497"/>
                  <a:pt x="5315250" y="8506497"/>
                </a:cubicBezTo>
                <a:cubicBezTo>
                  <a:pt x="5307512" y="8514234"/>
                  <a:pt x="5305579" y="8523906"/>
                  <a:pt x="5309448" y="8535510"/>
                </a:cubicBezTo>
                <a:cubicBezTo>
                  <a:pt x="5313315" y="8547116"/>
                  <a:pt x="5322986" y="8556787"/>
                  <a:pt x="5338460" y="8564523"/>
                </a:cubicBezTo>
                <a:cubicBezTo>
                  <a:pt x="5338460" y="8564523"/>
                  <a:pt x="5340395" y="8566460"/>
                  <a:pt x="5344263" y="8570326"/>
                </a:cubicBezTo>
                <a:cubicBezTo>
                  <a:pt x="5348131" y="8574195"/>
                  <a:pt x="5350065" y="8579998"/>
                  <a:pt x="5350065" y="8587735"/>
                </a:cubicBezTo>
                <a:cubicBezTo>
                  <a:pt x="5357804" y="8610946"/>
                  <a:pt x="5369409" y="8630288"/>
                  <a:pt x="5384883" y="8645762"/>
                </a:cubicBezTo>
                <a:cubicBezTo>
                  <a:pt x="5392619" y="8645762"/>
                  <a:pt x="5396487" y="8653499"/>
                  <a:pt x="5396487" y="8668973"/>
                </a:cubicBezTo>
                <a:cubicBezTo>
                  <a:pt x="5388751" y="8668973"/>
                  <a:pt x="5388751" y="8672841"/>
                  <a:pt x="5396487" y="8680577"/>
                </a:cubicBezTo>
                <a:cubicBezTo>
                  <a:pt x="5404225" y="8688315"/>
                  <a:pt x="5411961" y="8696051"/>
                  <a:pt x="5419698" y="8703789"/>
                </a:cubicBezTo>
                <a:lnTo>
                  <a:pt x="5408093" y="8703789"/>
                </a:lnTo>
                <a:cubicBezTo>
                  <a:pt x="5408093" y="8719262"/>
                  <a:pt x="5415831" y="8726999"/>
                  <a:pt x="5431304" y="8726999"/>
                </a:cubicBezTo>
                <a:cubicBezTo>
                  <a:pt x="5431304" y="8719262"/>
                  <a:pt x="5435172" y="8719262"/>
                  <a:pt x="5442908" y="8726999"/>
                </a:cubicBezTo>
                <a:lnTo>
                  <a:pt x="5431304" y="8738604"/>
                </a:lnTo>
                <a:cubicBezTo>
                  <a:pt x="5431304" y="8730868"/>
                  <a:pt x="5429369" y="8726999"/>
                  <a:pt x="5425501" y="8726999"/>
                </a:cubicBezTo>
                <a:cubicBezTo>
                  <a:pt x="5421632" y="8726999"/>
                  <a:pt x="5419698" y="8726999"/>
                  <a:pt x="5419698" y="8726999"/>
                </a:cubicBezTo>
                <a:cubicBezTo>
                  <a:pt x="5411961" y="8726999"/>
                  <a:pt x="5404225" y="8723131"/>
                  <a:pt x="5396487" y="8715393"/>
                </a:cubicBezTo>
                <a:cubicBezTo>
                  <a:pt x="5388751" y="8684447"/>
                  <a:pt x="5377146" y="8668973"/>
                  <a:pt x="5361672" y="8668973"/>
                </a:cubicBezTo>
                <a:cubicBezTo>
                  <a:pt x="5353934" y="8668973"/>
                  <a:pt x="5350065" y="8665104"/>
                  <a:pt x="5350065" y="8657367"/>
                </a:cubicBezTo>
                <a:cubicBezTo>
                  <a:pt x="5350065" y="8634155"/>
                  <a:pt x="5338460" y="8622550"/>
                  <a:pt x="5315250" y="8622550"/>
                </a:cubicBezTo>
                <a:lnTo>
                  <a:pt x="5326856" y="8645762"/>
                </a:lnTo>
                <a:lnTo>
                  <a:pt x="5338460" y="8657367"/>
                </a:lnTo>
                <a:lnTo>
                  <a:pt x="5338460" y="8680577"/>
                </a:lnTo>
                <a:cubicBezTo>
                  <a:pt x="5338460" y="8672841"/>
                  <a:pt x="5342329" y="8670906"/>
                  <a:pt x="5350065" y="8674774"/>
                </a:cubicBezTo>
                <a:cubicBezTo>
                  <a:pt x="5357804" y="8678644"/>
                  <a:pt x="5361672" y="8682511"/>
                  <a:pt x="5361672" y="8686380"/>
                </a:cubicBezTo>
                <a:cubicBezTo>
                  <a:pt x="5361672" y="8690248"/>
                  <a:pt x="5357804" y="8692182"/>
                  <a:pt x="5350065" y="8692182"/>
                </a:cubicBezTo>
                <a:lnTo>
                  <a:pt x="5350065" y="8715393"/>
                </a:lnTo>
                <a:cubicBezTo>
                  <a:pt x="5357804" y="8715393"/>
                  <a:pt x="5363606" y="8723131"/>
                  <a:pt x="5367475" y="8738604"/>
                </a:cubicBezTo>
                <a:cubicBezTo>
                  <a:pt x="5371342" y="8754078"/>
                  <a:pt x="5377146" y="8765684"/>
                  <a:pt x="5384883" y="8773420"/>
                </a:cubicBezTo>
                <a:cubicBezTo>
                  <a:pt x="5400355" y="8812105"/>
                  <a:pt x="5411961" y="8831446"/>
                  <a:pt x="5419698" y="8831446"/>
                </a:cubicBezTo>
                <a:cubicBezTo>
                  <a:pt x="5419698" y="8831446"/>
                  <a:pt x="5419698" y="8835315"/>
                  <a:pt x="5419698" y="8843053"/>
                </a:cubicBezTo>
                <a:cubicBezTo>
                  <a:pt x="5419698" y="8850789"/>
                  <a:pt x="5427435" y="8862394"/>
                  <a:pt x="5442908" y="8877868"/>
                </a:cubicBezTo>
                <a:cubicBezTo>
                  <a:pt x="5442908" y="8893342"/>
                  <a:pt x="5439040" y="8901080"/>
                  <a:pt x="5431304" y="8901080"/>
                </a:cubicBezTo>
                <a:lnTo>
                  <a:pt x="5419698" y="8889473"/>
                </a:lnTo>
                <a:lnTo>
                  <a:pt x="5431304" y="8912684"/>
                </a:lnTo>
                <a:lnTo>
                  <a:pt x="5454514" y="8935895"/>
                </a:lnTo>
                <a:lnTo>
                  <a:pt x="5454514" y="8947499"/>
                </a:lnTo>
                <a:cubicBezTo>
                  <a:pt x="5462250" y="8955237"/>
                  <a:pt x="5473858" y="8974579"/>
                  <a:pt x="5489330" y="9005526"/>
                </a:cubicBezTo>
                <a:cubicBezTo>
                  <a:pt x="5504803" y="9036474"/>
                  <a:pt x="5524145" y="9067423"/>
                  <a:pt x="5547356" y="9098371"/>
                </a:cubicBezTo>
                <a:cubicBezTo>
                  <a:pt x="5555093" y="9113845"/>
                  <a:pt x="5562830" y="9133186"/>
                  <a:pt x="5570568" y="9156398"/>
                </a:cubicBezTo>
                <a:cubicBezTo>
                  <a:pt x="5578304" y="9179607"/>
                  <a:pt x="5586040" y="9195082"/>
                  <a:pt x="5593778" y="9202817"/>
                </a:cubicBezTo>
                <a:lnTo>
                  <a:pt x="5628594" y="9260844"/>
                </a:lnTo>
                <a:cubicBezTo>
                  <a:pt x="5628594" y="9260844"/>
                  <a:pt x="5630529" y="9264713"/>
                  <a:pt x="5634397" y="9272451"/>
                </a:cubicBezTo>
                <a:cubicBezTo>
                  <a:pt x="5638266" y="9280185"/>
                  <a:pt x="5644067" y="9291792"/>
                  <a:pt x="5651805" y="9307266"/>
                </a:cubicBezTo>
                <a:cubicBezTo>
                  <a:pt x="5651805" y="9315003"/>
                  <a:pt x="5655673" y="9324674"/>
                  <a:pt x="5663409" y="9336278"/>
                </a:cubicBezTo>
                <a:cubicBezTo>
                  <a:pt x="5671147" y="9347884"/>
                  <a:pt x="5678883" y="9359490"/>
                  <a:pt x="5686621" y="9371096"/>
                </a:cubicBezTo>
                <a:cubicBezTo>
                  <a:pt x="5694358" y="9382700"/>
                  <a:pt x="5698226" y="9396241"/>
                  <a:pt x="5698226" y="9411714"/>
                </a:cubicBezTo>
                <a:lnTo>
                  <a:pt x="5686621" y="9411714"/>
                </a:lnTo>
                <a:cubicBezTo>
                  <a:pt x="5686621" y="9411714"/>
                  <a:pt x="5686621" y="9415582"/>
                  <a:pt x="5686621" y="9423320"/>
                </a:cubicBezTo>
                <a:lnTo>
                  <a:pt x="5698226" y="9411714"/>
                </a:lnTo>
                <a:cubicBezTo>
                  <a:pt x="5721436" y="9442661"/>
                  <a:pt x="5729175" y="9458135"/>
                  <a:pt x="5721436" y="9458135"/>
                </a:cubicBezTo>
                <a:cubicBezTo>
                  <a:pt x="5713700" y="9458135"/>
                  <a:pt x="5709832" y="9454268"/>
                  <a:pt x="5709832" y="9446530"/>
                </a:cubicBezTo>
                <a:cubicBezTo>
                  <a:pt x="5709832" y="9438792"/>
                  <a:pt x="5705964" y="9434923"/>
                  <a:pt x="5698226" y="9434923"/>
                </a:cubicBezTo>
                <a:lnTo>
                  <a:pt x="5709832" y="9458135"/>
                </a:lnTo>
                <a:cubicBezTo>
                  <a:pt x="5709832" y="9473609"/>
                  <a:pt x="5709832" y="9481347"/>
                  <a:pt x="5709832" y="9481347"/>
                </a:cubicBezTo>
                <a:lnTo>
                  <a:pt x="5721436" y="9481347"/>
                </a:lnTo>
                <a:lnTo>
                  <a:pt x="5756253" y="9516162"/>
                </a:lnTo>
                <a:cubicBezTo>
                  <a:pt x="5763990" y="9539373"/>
                  <a:pt x="5767858" y="9550977"/>
                  <a:pt x="5767858" y="9550977"/>
                </a:cubicBezTo>
                <a:lnTo>
                  <a:pt x="5744648" y="9550977"/>
                </a:lnTo>
                <a:cubicBezTo>
                  <a:pt x="5729175" y="9543240"/>
                  <a:pt x="5723372" y="9535504"/>
                  <a:pt x="5727239" y="9527766"/>
                </a:cubicBezTo>
                <a:cubicBezTo>
                  <a:pt x="5731107" y="9520031"/>
                  <a:pt x="5729175" y="9516162"/>
                  <a:pt x="5721436" y="9516162"/>
                </a:cubicBezTo>
                <a:cubicBezTo>
                  <a:pt x="5721436" y="9516162"/>
                  <a:pt x="5719503" y="9514228"/>
                  <a:pt x="5715635" y="9510359"/>
                </a:cubicBezTo>
                <a:cubicBezTo>
                  <a:pt x="5711765" y="9506490"/>
                  <a:pt x="5709832" y="9502622"/>
                  <a:pt x="5709832" y="9498754"/>
                </a:cubicBezTo>
                <a:cubicBezTo>
                  <a:pt x="5709832" y="9494886"/>
                  <a:pt x="5709832" y="9491016"/>
                  <a:pt x="5709832" y="9487147"/>
                </a:cubicBezTo>
                <a:cubicBezTo>
                  <a:pt x="5709832" y="9483280"/>
                  <a:pt x="5705964" y="9481347"/>
                  <a:pt x="5698226" y="9481347"/>
                </a:cubicBezTo>
                <a:cubicBezTo>
                  <a:pt x="5698226" y="9473609"/>
                  <a:pt x="5698226" y="9469741"/>
                  <a:pt x="5698226" y="9469741"/>
                </a:cubicBezTo>
                <a:cubicBezTo>
                  <a:pt x="5698226" y="9462004"/>
                  <a:pt x="5694358" y="9458135"/>
                  <a:pt x="5686621" y="9458135"/>
                </a:cubicBezTo>
                <a:cubicBezTo>
                  <a:pt x="5678883" y="9458135"/>
                  <a:pt x="5678883" y="9450398"/>
                  <a:pt x="5686621" y="9434923"/>
                </a:cubicBezTo>
                <a:lnTo>
                  <a:pt x="5675017" y="9423320"/>
                </a:lnTo>
                <a:cubicBezTo>
                  <a:pt x="5667278" y="9423320"/>
                  <a:pt x="5663409" y="9419452"/>
                  <a:pt x="5663409" y="9411714"/>
                </a:cubicBezTo>
                <a:cubicBezTo>
                  <a:pt x="5663409" y="9403978"/>
                  <a:pt x="5659543" y="9396241"/>
                  <a:pt x="5651805" y="9388503"/>
                </a:cubicBezTo>
                <a:cubicBezTo>
                  <a:pt x="5644067" y="9388503"/>
                  <a:pt x="5636331" y="9378831"/>
                  <a:pt x="5628594" y="9359490"/>
                </a:cubicBezTo>
                <a:cubicBezTo>
                  <a:pt x="5620857" y="9340148"/>
                  <a:pt x="5616990" y="9330477"/>
                  <a:pt x="5616990" y="9330477"/>
                </a:cubicBezTo>
                <a:lnTo>
                  <a:pt x="5605383" y="9318871"/>
                </a:lnTo>
                <a:cubicBezTo>
                  <a:pt x="5597646" y="9303397"/>
                  <a:pt x="5591843" y="9291792"/>
                  <a:pt x="5587975" y="9284054"/>
                </a:cubicBezTo>
                <a:cubicBezTo>
                  <a:pt x="5584107" y="9276318"/>
                  <a:pt x="5574436" y="9264713"/>
                  <a:pt x="5558963" y="9249239"/>
                </a:cubicBezTo>
                <a:cubicBezTo>
                  <a:pt x="5558963" y="9233765"/>
                  <a:pt x="5555093" y="9220225"/>
                  <a:pt x="5547356" y="9208620"/>
                </a:cubicBezTo>
                <a:cubicBezTo>
                  <a:pt x="5539619" y="9197015"/>
                  <a:pt x="5531884" y="9187343"/>
                  <a:pt x="5524145" y="9179607"/>
                </a:cubicBezTo>
                <a:cubicBezTo>
                  <a:pt x="5516410" y="9171872"/>
                  <a:pt x="5512541" y="9168002"/>
                  <a:pt x="5512541" y="9168002"/>
                </a:cubicBezTo>
                <a:lnTo>
                  <a:pt x="5512541" y="9156398"/>
                </a:lnTo>
                <a:cubicBezTo>
                  <a:pt x="5512541" y="9156398"/>
                  <a:pt x="5510607" y="9152528"/>
                  <a:pt x="5506738" y="9144790"/>
                </a:cubicBezTo>
                <a:cubicBezTo>
                  <a:pt x="5502870" y="9137055"/>
                  <a:pt x="5500935" y="9131252"/>
                  <a:pt x="5500935" y="9127383"/>
                </a:cubicBezTo>
                <a:cubicBezTo>
                  <a:pt x="5500935" y="9123513"/>
                  <a:pt x="5499000" y="9119646"/>
                  <a:pt x="5495133" y="9115778"/>
                </a:cubicBezTo>
                <a:cubicBezTo>
                  <a:pt x="5491265" y="9111909"/>
                  <a:pt x="5489330" y="9108042"/>
                  <a:pt x="5489330" y="9104172"/>
                </a:cubicBezTo>
                <a:cubicBezTo>
                  <a:pt x="5489330" y="9100304"/>
                  <a:pt x="5485462" y="9094501"/>
                  <a:pt x="5477724" y="9086765"/>
                </a:cubicBezTo>
                <a:cubicBezTo>
                  <a:pt x="5469988" y="9079027"/>
                  <a:pt x="5462250" y="9075159"/>
                  <a:pt x="5454514" y="9075159"/>
                </a:cubicBezTo>
                <a:lnTo>
                  <a:pt x="5442908" y="9063553"/>
                </a:lnTo>
                <a:lnTo>
                  <a:pt x="5454514" y="9040344"/>
                </a:lnTo>
                <a:cubicBezTo>
                  <a:pt x="5446778" y="9024870"/>
                  <a:pt x="5442908" y="9017132"/>
                  <a:pt x="5442908" y="9017132"/>
                </a:cubicBezTo>
                <a:cubicBezTo>
                  <a:pt x="5442908" y="9017132"/>
                  <a:pt x="5439040" y="9021000"/>
                  <a:pt x="5431304" y="9028738"/>
                </a:cubicBezTo>
                <a:cubicBezTo>
                  <a:pt x="5423566" y="9044212"/>
                  <a:pt x="5415831" y="9044212"/>
                  <a:pt x="5408093" y="9028738"/>
                </a:cubicBezTo>
                <a:lnTo>
                  <a:pt x="5408093" y="9040344"/>
                </a:lnTo>
                <a:cubicBezTo>
                  <a:pt x="5408093" y="9040344"/>
                  <a:pt x="5410028" y="9042277"/>
                  <a:pt x="5413895" y="9046145"/>
                </a:cubicBezTo>
                <a:cubicBezTo>
                  <a:pt x="5417764" y="9050015"/>
                  <a:pt x="5419698" y="9051948"/>
                  <a:pt x="5419698" y="9051948"/>
                </a:cubicBezTo>
                <a:cubicBezTo>
                  <a:pt x="5419698" y="9051948"/>
                  <a:pt x="5423566" y="9055818"/>
                  <a:pt x="5431304" y="9063553"/>
                </a:cubicBezTo>
                <a:cubicBezTo>
                  <a:pt x="5439040" y="9071291"/>
                  <a:pt x="5442908" y="9079027"/>
                  <a:pt x="5442908" y="9086765"/>
                </a:cubicBezTo>
                <a:cubicBezTo>
                  <a:pt x="5442908" y="9094501"/>
                  <a:pt x="5442908" y="9098371"/>
                  <a:pt x="5442908" y="9098371"/>
                </a:cubicBezTo>
                <a:cubicBezTo>
                  <a:pt x="5450646" y="9098371"/>
                  <a:pt x="5468055" y="9121580"/>
                  <a:pt x="5495133" y="9168002"/>
                </a:cubicBezTo>
                <a:cubicBezTo>
                  <a:pt x="5508673" y="9191213"/>
                  <a:pt x="5517860" y="9209588"/>
                  <a:pt x="5522695" y="9223127"/>
                </a:cubicBezTo>
                <a:lnTo>
                  <a:pt x="5523795" y="9242910"/>
                </a:lnTo>
                <a:lnTo>
                  <a:pt x="5512541" y="9226027"/>
                </a:lnTo>
                <a:cubicBezTo>
                  <a:pt x="5504803" y="9218291"/>
                  <a:pt x="5500935" y="9218291"/>
                  <a:pt x="5500935" y="9226027"/>
                </a:cubicBezTo>
                <a:lnTo>
                  <a:pt x="5524145" y="9249239"/>
                </a:lnTo>
                <a:lnTo>
                  <a:pt x="5524145" y="9284054"/>
                </a:lnTo>
                <a:cubicBezTo>
                  <a:pt x="5524145" y="9284054"/>
                  <a:pt x="5522212" y="9282121"/>
                  <a:pt x="5518344" y="9278251"/>
                </a:cubicBezTo>
                <a:cubicBezTo>
                  <a:pt x="5514476" y="9274385"/>
                  <a:pt x="5508673" y="9268582"/>
                  <a:pt x="5500935" y="9260844"/>
                </a:cubicBezTo>
                <a:lnTo>
                  <a:pt x="5489330" y="9237633"/>
                </a:lnTo>
                <a:cubicBezTo>
                  <a:pt x="5489330" y="9229897"/>
                  <a:pt x="5485462" y="9224094"/>
                  <a:pt x="5477724" y="9220225"/>
                </a:cubicBezTo>
                <a:cubicBezTo>
                  <a:pt x="5469988" y="9216358"/>
                  <a:pt x="5466118" y="9212490"/>
                  <a:pt x="5466118" y="9208620"/>
                </a:cubicBezTo>
                <a:cubicBezTo>
                  <a:pt x="5466118" y="9204752"/>
                  <a:pt x="5462250" y="9197015"/>
                  <a:pt x="5454514" y="9185410"/>
                </a:cubicBezTo>
                <a:cubicBezTo>
                  <a:pt x="5446778" y="9173805"/>
                  <a:pt x="5442908" y="9171872"/>
                  <a:pt x="5442908" y="9179607"/>
                </a:cubicBezTo>
                <a:lnTo>
                  <a:pt x="5466118" y="9214424"/>
                </a:lnTo>
                <a:cubicBezTo>
                  <a:pt x="5481593" y="9245370"/>
                  <a:pt x="5489330" y="9253109"/>
                  <a:pt x="5489330" y="9237633"/>
                </a:cubicBezTo>
                <a:lnTo>
                  <a:pt x="5489330" y="9260844"/>
                </a:lnTo>
                <a:cubicBezTo>
                  <a:pt x="5489330" y="9268582"/>
                  <a:pt x="5493199" y="9278251"/>
                  <a:pt x="5500935" y="9289857"/>
                </a:cubicBezTo>
                <a:cubicBezTo>
                  <a:pt x="5508673" y="9301463"/>
                  <a:pt x="5514476" y="9307266"/>
                  <a:pt x="5518344" y="9307266"/>
                </a:cubicBezTo>
                <a:cubicBezTo>
                  <a:pt x="5522212" y="9307266"/>
                  <a:pt x="5524145" y="9309200"/>
                  <a:pt x="5524145" y="9313069"/>
                </a:cubicBezTo>
                <a:cubicBezTo>
                  <a:pt x="5524145" y="9316936"/>
                  <a:pt x="5528015" y="9330477"/>
                  <a:pt x="5535751" y="9353687"/>
                </a:cubicBezTo>
                <a:cubicBezTo>
                  <a:pt x="5543489" y="9361423"/>
                  <a:pt x="5549292" y="9371096"/>
                  <a:pt x="5553160" y="9382700"/>
                </a:cubicBezTo>
                <a:cubicBezTo>
                  <a:pt x="5557027" y="9394305"/>
                  <a:pt x="5558963" y="9403978"/>
                  <a:pt x="5558963" y="9411714"/>
                </a:cubicBezTo>
                <a:cubicBezTo>
                  <a:pt x="5574436" y="9434923"/>
                  <a:pt x="5589911" y="9450398"/>
                  <a:pt x="5605383" y="9458135"/>
                </a:cubicBezTo>
                <a:lnTo>
                  <a:pt x="5628594" y="9469741"/>
                </a:lnTo>
                <a:cubicBezTo>
                  <a:pt x="5628594" y="9469741"/>
                  <a:pt x="5632461" y="9477478"/>
                  <a:pt x="5640199" y="9492950"/>
                </a:cubicBezTo>
                <a:cubicBezTo>
                  <a:pt x="5678883" y="9523898"/>
                  <a:pt x="5690488" y="9543240"/>
                  <a:pt x="5675017" y="9550977"/>
                </a:cubicBezTo>
                <a:cubicBezTo>
                  <a:pt x="5667278" y="9550977"/>
                  <a:pt x="5671147" y="9566452"/>
                  <a:pt x="5686621" y="9597400"/>
                </a:cubicBezTo>
                <a:lnTo>
                  <a:pt x="5686621" y="9620609"/>
                </a:lnTo>
                <a:lnTo>
                  <a:pt x="5675017" y="9609003"/>
                </a:lnTo>
                <a:lnTo>
                  <a:pt x="5698226" y="9643820"/>
                </a:lnTo>
                <a:lnTo>
                  <a:pt x="5709832" y="9655426"/>
                </a:lnTo>
                <a:lnTo>
                  <a:pt x="5698226" y="9667030"/>
                </a:lnTo>
                <a:cubicBezTo>
                  <a:pt x="5698226" y="9674769"/>
                  <a:pt x="5702093" y="9678636"/>
                  <a:pt x="5709832" y="9678636"/>
                </a:cubicBezTo>
                <a:cubicBezTo>
                  <a:pt x="5709832" y="9686374"/>
                  <a:pt x="5709832" y="9690242"/>
                  <a:pt x="5709832" y="9690242"/>
                </a:cubicBezTo>
                <a:cubicBezTo>
                  <a:pt x="5694358" y="9690242"/>
                  <a:pt x="5694358" y="9697978"/>
                  <a:pt x="5709832" y="9713452"/>
                </a:cubicBezTo>
                <a:lnTo>
                  <a:pt x="5721436" y="9725057"/>
                </a:lnTo>
                <a:lnTo>
                  <a:pt x="5733042" y="9736663"/>
                </a:lnTo>
                <a:lnTo>
                  <a:pt x="5744648" y="9748269"/>
                </a:lnTo>
                <a:cubicBezTo>
                  <a:pt x="5752384" y="9756005"/>
                  <a:pt x="5756253" y="9759875"/>
                  <a:pt x="5756253" y="9759875"/>
                </a:cubicBezTo>
                <a:lnTo>
                  <a:pt x="5767858" y="9759875"/>
                </a:lnTo>
                <a:cubicBezTo>
                  <a:pt x="5767858" y="9759875"/>
                  <a:pt x="5763990" y="9763742"/>
                  <a:pt x="5756253" y="9771479"/>
                </a:cubicBezTo>
                <a:cubicBezTo>
                  <a:pt x="5748515" y="9771479"/>
                  <a:pt x="5744648" y="9769544"/>
                  <a:pt x="5744648" y="9765676"/>
                </a:cubicBezTo>
                <a:cubicBezTo>
                  <a:pt x="5744648" y="9761808"/>
                  <a:pt x="5744648" y="9759875"/>
                  <a:pt x="5744648" y="9759875"/>
                </a:cubicBezTo>
                <a:cubicBezTo>
                  <a:pt x="5744648" y="9752138"/>
                  <a:pt x="5740780" y="9752138"/>
                  <a:pt x="5733042" y="9759875"/>
                </a:cubicBezTo>
                <a:cubicBezTo>
                  <a:pt x="5733042" y="9759875"/>
                  <a:pt x="5733042" y="9756005"/>
                  <a:pt x="5733042" y="9748269"/>
                </a:cubicBezTo>
                <a:cubicBezTo>
                  <a:pt x="5733042" y="9748269"/>
                  <a:pt x="5729175" y="9748269"/>
                  <a:pt x="5721436" y="9748269"/>
                </a:cubicBezTo>
                <a:cubicBezTo>
                  <a:pt x="5721436" y="9748269"/>
                  <a:pt x="5727239" y="9759875"/>
                  <a:pt x="5738844" y="9783084"/>
                </a:cubicBezTo>
                <a:cubicBezTo>
                  <a:pt x="5750451" y="9806296"/>
                  <a:pt x="5756253" y="9821768"/>
                  <a:pt x="5756253" y="9829506"/>
                </a:cubicBezTo>
                <a:cubicBezTo>
                  <a:pt x="5756253" y="9829506"/>
                  <a:pt x="5760121" y="9833376"/>
                  <a:pt x="5767858" y="9841111"/>
                </a:cubicBezTo>
                <a:cubicBezTo>
                  <a:pt x="5775595" y="9848850"/>
                  <a:pt x="5783331" y="9860454"/>
                  <a:pt x="5791069" y="9875928"/>
                </a:cubicBezTo>
                <a:cubicBezTo>
                  <a:pt x="5798807" y="9891401"/>
                  <a:pt x="5806542" y="9910743"/>
                  <a:pt x="5814279" y="9933955"/>
                </a:cubicBezTo>
                <a:cubicBezTo>
                  <a:pt x="5829753" y="9957164"/>
                  <a:pt x="5841358" y="9980376"/>
                  <a:pt x="5849096" y="10003585"/>
                </a:cubicBezTo>
                <a:lnTo>
                  <a:pt x="5872306" y="10050009"/>
                </a:lnTo>
                <a:lnTo>
                  <a:pt x="5849096" y="10026797"/>
                </a:lnTo>
                <a:cubicBezTo>
                  <a:pt x="5849096" y="10011323"/>
                  <a:pt x="5845229" y="9999718"/>
                  <a:pt x="5837490" y="9991982"/>
                </a:cubicBezTo>
                <a:lnTo>
                  <a:pt x="5825885" y="9968770"/>
                </a:lnTo>
                <a:lnTo>
                  <a:pt x="5814279" y="9968770"/>
                </a:lnTo>
                <a:cubicBezTo>
                  <a:pt x="5814279" y="9976507"/>
                  <a:pt x="5814279" y="9980376"/>
                  <a:pt x="5814279" y="9980376"/>
                </a:cubicBezTo>
                <a:cubicBezTo>
                  <a:pt x="5814279" y="9980376"/>
                  <a:pt x="5816214" y="9982311"/>
                  <a:pt x="5820082" y="9986179"/>
                </a:cubicBezTo>
                <a:cubicBezTo>
                  <a:pt x="5823949" y="9990047"/>
                  <a:pt x="5825885" y="9991982"/>
                  <a:pt x="5825885" y="9991982"/>
                </a:cubicBezTo>
                <a:lnTo>
                  <a:pt x="5837490" y="10026797"/>
                </a:lnTo>
                <a:cubicBezTo>
                  <a:pt x="5845229" y="10034533"/>
                  <a:pt x="5849096" y="10038401"/>
                  <a:pt x="5849096" y="10038401"/>
                </a:cubicBezTo>
                <a:lnTo>
                  <a:pt x="5872306" y="10073219"/>
                </a:lnTo>
                <a:lnTo>
                  <a:pt x="5872306" y="10084824"/>
                </a:lnTo>
                <a:cubicBezTo>
                  <a:pt x="5872306" y="10092560"/>
                  <a:pt x="5872306" y="10096428"/>
                  <a:pt x="5872306" y="10096428"/>
                </a:cubicBezTo>
                <a:cubicBezTo>
                  <a:pt x="5864568" y="10096428"/>
                  <a:pt x="5860700" y="10096428"/>
                  <a:pt x="5860700" y="10096428"/>
                </a:cubicBezTo>
                <a:cubicBezTo>
                  <a:pt x="5860700" y="10096428"/>
                  <a:pt x="5860700" y="10092560"/>
                  <a:pt x="5860700" y="10084824"/>
                </a:cubicBezTo>
                <a:cubicBezTo>
                  <a:pt x="5860700" y="10084824"/>
                  <a:pt x="5854897" y="10080957"/>
                  <a:pt x="5843293" y="10073219"/>
                </a:cubicBezTo>
                <a:cubicBezTo>
                  <a:pt x="5831688" y="10065482"/>
                  <a:pt x="5825885" y="10055809"/>
                  <a:pt x="5825885" y="10044206"/>
                </a:cubicBezTo>
                <a:lnTo>
                  <a:pt x="5825499" y="10040724"/>
                </a:lnTo>
                <a:lnTo>
                  <a:pt x="5824435" y="10047106"/>
                </a:lnTo>
                <a:cubicBezTo>
                  <a:pt x="5823466" y="10049039"/>
                  <a:pt x="5822016" y="10050009"/>
                  <a:pt x="5820082" y="10050009"/>
                </a:cubicBezTo>
                <a:cubicBezTo>
                  <a:pt x="5816214" y="10050009"/>
                  <a:pt x="5814279" y="10046141"/>
                  <a:pt x="5814279" y="10038401"/>
                </a:cubicBezTo>
                <a:cubicBezTo>
                  <a:pt x="5814279" y="10038401"/>
                  <a:pt x="5815247" y="10038401"/>
                  <a:pt x="5817181" y="10038401"/>
                </a:cubicBezTo>
                <a:lnTo>
                  <a:pt x="5825241" y="10038401"/>
                </a:lnTo>
                <a:lnTo>
                  <a:pt x="5824435" y="10031148"/>
                </a:lnTo>
                <a:cubicBezTo>
                  <a:pt x="5823466" y="10028248"/>
                  <a:pt x="5822016" y="10026797"/>
                  <a:pt x="5820082" y="10026797"/>
                </a:cubicBezTo>
                <a:cubicBezTo>
                  <a:pt x="5816214" y="10026797"/>
                  <a:pt x="5814279" y="10022930"/>
                  <a:pt x="5814279" y="10015191"/>
                </a:cubicBezTo>
                <a:cubicBezTo>
                  <a:pt x="5814279" y="10007455"/>
                  <a:pt x="5812345" y="10001652"/>
                  <a:pt x="5808478" y="9997782"/>
                </a:cubicBezTo>
                <a:cubicBezTo>
                  <a:pt x="5804610" y="9993915"/>
                  <a:pt x="5798807" y="9988112"/>
                  <a:pt x="5791069" y="9980376"/>
                </a:cubicBezTo>
                <a:lnTo>
                  <a:pt x="5779463" y="9968770"/>
                </a:lnTo>
                <a:cubicBezTo>
                  <a:pt x="5779463" y="9961034"/>
                  <a:pt x="5775595" y="9955231"/>
                  <a:pt x="5767858" y="9951363"/>
                </a:cubicBezTo>
                <a:cubicBezTo>
                  <a:pt x="5760121" y="9947494"/>
                  <a:pt x="5752384" y="9937822"/>
                  <a:pt x="5744648" y="9922349"/>
                </a:cubicBezTo>
                <a:cubicBezTo>
                  <a:pt x="5736910" y="9906877"/>
                  <a:pt x="5731107" y="9901074"/>
                  <a:pt x="5727239" y="9904940"/>
                </a:cubicBezTo>
                <a:cubicBezTo>
                  <a:pt x="5723372" y="9908810"/>
                  <a:pt x="5717569" y="9906877"/>
                  <a:pt x="5709832" y="9899137"/>
                </a:cubicBezTo>
                <a:cubicBezTo>
                  <a:pt x="5702093" y="9891401"/>
                  <a:pt x="5690488" y="9870125"/>
                  <a:pt x="5675017" y="9835309"/>
                </a:cubicBezTo>
                <a:cubicBezTo>
                  <a:pt x="5659543" y="9800493"/>
                  <a:pt x="5651805" y="9781150"/>
                  <a:pt x="5651805" y="9777282"/>
                </a:cubicBezTo>
                <a:cubicBezTo>
                  <a:pt x="5651805" y="9773414"/>
                  <a:pt x="5649870" y="9771479"/>
                  <a:pt x="5646002" y="9771479"/>
                </a:cubicBezTo>
                <a:cubicBezTo>
                  <a:pt x="5642134" y="9771479"/>
                  <a:pt x="5636331" y="9767611"/>
                  <a:pt x="5628594" y="9759875"/>
                </a:cubicBezTo>
                <a:cubicBezTo>
                  <a:pt x="5628594" y="9759875"/>
                  <a:pt x="5628594" y="9757939"/>
                  <a:pt x="5628594" y="9754072"/>
                </a:cubicBezTo>
                <a:cubicBezTo>
                  <a:pt x="5628594" y="9750204"/>
                  <a:pt x="5628594" y="9744401"/>
                  <a:pt x="5628594" y="9736663"/>
                </a:cubicBezTo>
                <a:lnTo>
                  <a:pt x="5570568" y="9643820"/>
                </a:lnTo>
                <a:cubicBezTo>
                  <a:pt x="5570568" y="9636085"/>
                  <a:pt x="5566699" y="9628347"/>
                  <a:pt x="5558963" y="9620609"/>
                </a:cubicBezTo>
                <a:cubicBezTo>
                  <a:pt x="5551225" y="9620609"/>
                  <a:pt x="5547356" y="9618676"/>
                  <a:pt x="5547356" y="9614806"/>
                </a:cubicBezTo>
                <a:cubicBezTo>
                  <a:pt x="5547356" y="9610940"/>
                  <a:pt x="5547356" y="9605137"/>
                  <a:pt x="5547356" y="9597400"/>
                </a:cubicBezTo>
                <a:lnTo>
                  <a:pt x="5535751" y="9597400"/>
                </a:lnTo>
                <a:lnTo>
                  <a:pt x="5535751" y="9585793"/>
                </a:lnTo>
                <a:cubicBezTo>
                  <a:pt x="5535751" y="9578058"/>
                  <a:pt x="5531884" y="9570319"/>
                  <a:pt x="5524145" y="9562584"/>
                </a:cubicBezTo>
                <a:cubicBezTo>
                  <a:pt x="5516410" y="9554846"/>
                  <a:pt x="5512541" y="9547110"/>
                  <a:pt x="5512541" y="9539373"/>
                </a:cubicBezTo>
                <a:cubicBezTo>
                  <a:pt x="5512541" y="9531636"/>
                  <a:pt x="5508673" y="9527766"/>
                  <a:pt x="5500935" y="9527766"/>
                </a:cubicBezTo>
                <a:lnTo>
                  <a:pt x="5489330" y="9527766"/>
                </a:lnTo>
                <a:cubicBezTo>
                  <a:pt x="5489330" y="9520031"/>
                  <a:pt x="5489330" y="9516162"/>
                  <a:pt x="5489330" y="9516162"/>
                </a:cubicBezTo>
                <a:lnTo>
                  <a:pt x="5489330" y="9492950"/>
                </a:lnTo>
                <a:lnTo>
                  <a:pt x="5477724" y="9492950"/>
                </a:lnTo>
                <a:lnTo>
                  <a:pt x="5454514" y="9481347"/>
                </a:lnTo>
                <a:lnTo>
                  <a:pt x="5454514" y="9469741"/>
                </a:lnTo>
                <a:cubicBezTo>
                  <a:pt x="5462250" y="9469741"/>
                  <a:pt x="5466118" y="9469741"/>
                  <a:pt x="5466118" y="9469741"/>
                </a:cubicBezTo>
                <a:cubicBezTo>
                  <a:pt x="5466118" y="9469741"/>
                  <a:pt x="5466118" y="9465871"/>
                  <a:pt x="5466118" y="9458135"/>
                </a:cubicBezTo>
                <a:cubicBezTo>
                  <a:pt x="5466118" y="9458135"/>
                  <a:pt x="5462250" y="9458135"/>
                  <a:pt x="5454514" y="9458135"/>
                </a:cubicBezTo>
                <a:cubicBezTo>
                  <a:pt x="5446778" y="9458135"/>
                  <a:pt x="5442908" y="9450398"/>
                  <a:pt x="5442908" y="9434923"/>
                </a:cubicBezTo>
                <a:lnTo>
                  <a:pt x="5442908" y="9423320"/>
                </a:lnTo>
                <a:cubicBezTo>
                  <a:pt x="5442908" y="9423320"/>
                  <a:pt x="5439040" y="9423320"/>
                  <a:pt x="5431304" y="9423320"/>
                </a:cubicBezTo>
                <a:cubicBezTo>
                  <a:pt x="5431304" y="9415582"/>
                  <a:pt x="5431304" y="9411714"/>
                  <a:pt x="5431304" y="9411714"/>
                </a:cubicBezTo>
                <a:cubicBezTo>
                  <a:pt x="5431304" y="9411714"/>
                  <a:pt x="5427435" y="9411714"/>
                  <a:pt x="5419698" y="9411714"/>
                </a:cubicBezTo>
                <a:cubicBezTo>
                  <a:pt x="5419698" y="9403978"/>
                  <a:pt x="5419698" y="9396241"/>
                  <a:pt x="5419698" y="9388503"/>
                </a:cubicBezTo>
                <a:cubicBezTo>
                  <a:pt x="5419698" y="9380766"/>
                  <a:pt x="5413895" y="9373029"/>
                  <a:pt x="5402290" y="9365293"/>
                </a:cubicBezTo>
                <a:cubicBezTo>
                  <a:pt x="5390684" y="9357555"/>
                  <a:pt x="5384883" y="9349819"/>
                  <a:pt x="5384883" y="9342081"/>
                </a:cubicBezTo>
                <a:lnTo>
                  <a:pt x="5373277" y="9318871"/>
                </a:lnTo>
                <a:lnTo>
                  <a:pt x="5361672" y="9295660"/>
                </a:lnTo>
                <a:lnTo>
                  <a:pt x="5350065" y="9284054"/>
                </a:lnTo>
                <a:lnTo>
                  <a:pt x="5326856" y="9260844"/>
                </a:lnTo>
                <a:lnTo>
                  <a:pt x="5338460" y="9284054"/>
                </a:lnTo>
                <a:lnTo>
                  <a:pt x="5326856" y="9295660"/>
                </a:lnTo>
                <a:lnTo>
                  <a:pt x="5315250" y="9284054"/>
                </a:lnTo>
                <a:cubicBezTo>
                  <a:pt x="5315250" y="9291792"/>
                  <a:pt x="5313315" y="9295660"/>
                  <a:pt x="5309448" y="9295660"/>
                </a:cubicBezTo>
                <a:cubicBezTo>
                  <a:pt x="5305579" y="9295660"/>
                  <a:pt x="5303645" y="9287924"/>
                  <a:pt x="5303645" y="9272451"/>
                </a:cubicBezTo>
                <a:lnTo>
                  <a:pt x="5303645" y="9260844"/>
                </a:lnTo>
                <a:lnTo>
                  <a:pt x="5280434" y="9249239"/>
                </a:lnTo>
                <a:lnTo>
                  <a:pt x="5280434" y="9260844"/>
                </a:lnTo>
                <a:lnTo>
                  <a:pt x="5292038" y="9284054"/>
                </a:lnTo>
                <a:cubicBezTo>
                  <a:pt x="5307514" y="9307266"/>
                  <a:pt x="5318151" y="9325640"/>
                  <a:pt x="5323953" y="9339181"/>
                </a:cubicBezTo>
                <a:lnTo>
                  <a:pt x="5326391" y="9347188"/>
                </a:lnTo>
                <a:lnTo>
                  <a:pt x="5323953" y="9343533"/>
                </a:lnTo>
                <a:cubicBezTo>
                  <a:pt x="5322020" y="9342566"/>
                  <a:pt x="5319119" y="9342081"/>
                  <a:pt x="5315250" y="9342081"/>
                </a:cubicBezTo>
                <a:cubicBezTo>
                  <a:pt x="5315250" y="9349819"/>
                  <a:pt x="5317185" y="9353687"/>
                  <a:pt x="5321053" y="9353687"/>
                </a:cubicBezTo>
                <a:cubicBezTo>
                  <a:pt x="5322986" y="9353687"/>
                  <a:pt x="5324438" y="9353205"/>
                  <a:pt x="5325406" y="9352236"/>
                </a:cubicBezTo>
                <a:lnTo>
                  <a:pt x="5326723" y="9348279"/>
                </a:lnTo>
                <a:lnTo>
                  <a:pt x="5329032" y="9355864"/>
                </a:lnTo>
                <a:cubicBezTo>
                  <a:pt x="5329515" y="9360214"/>
                  <a:pt x="5328789" y="9363360"/>
                  <a:pt x="5326856" y="9365293"/>
                </a:cubicBezTo>
                <a:lnTo>
                  <a:pt x="5350065" y="9388503"/>
                </a:lnTo>
                <a:cubicBezTo>
                  <a:pt x="5357804" y="9403978"/>
                  <a:pt x="5363606" y="9411714"/>
                  <a:pt x="5367475" y="9411714"/>
                </a:cubicBezTo>
                <a:cubicBezTo>
                  <a:pt x="5371342" y="9411714"/>
                  <a:pt x="5373277" y="9407844"/>
                  <a:pt x="5373277" y="9400108"/>
                </a:cubicBezTo>
                <a:cubicBezTo>
                  <a:pt x="5373277" y="9392372"/>
                  <a:pt x="5373277" y="9386569"/>
                  <a:pt x="5373277" y="9382700"/>
                </a:cubicBezTo>
                <a:cubicBezTo>
                  <a:pt x="5373277" y="9378831"/>
                  <a:pt x="5369409" y="9373029"/>
                  <a:pt x="5361672" y="9365293"/>
                </a:cubicBezTo>
                <a:cubicBezTo>
                  <a:pt x="5361672" y="9365293"/>
                  <a:pt x="5359737" y="9363360"/>
                  <a:pt x="5355868" y="9359490"/>
                </a:cubicBezTo>
                <a:cubicBezTo>
                  <a:pt x="5352001" y="9355622"/>
                  <a:pt x="5348131" y="9353687"/>
                  <a:pt x="5344263" y="9353687"/>
                </a:cubicBezTo>
                <a:cubicBezTo>
                  <a:pt x="5340395" y="9353687"/>
                  <a:pt x="5338460" y="9353687"/>
                  <a:pt x="5338460" y="9353687"/>
                </a:cubicBezTo>
                <a:cubicBezTo>
                  <a:pt x="5346198" y="9345951"/>
                  <a:pt x="5348131" y="9340148"/>
                  <a:pt x="5344263" y="9336278"/>
                </a:cubicBezTo>
                <a:cubicBezTo>
                  <a:pt x="5340395" y="9332411"/>
                  <a:pt x="5338460" y="9330477"/>
                  <a:pt x="5338460" y="9330477"/>
                </a:cubicBezTo>
                <a:lnTo>
                  <a:pt x="5338460" y="9307266"/>
                </a:lnTo>
                <a:lnTo>
                  <a:pt x="5361672" y="9342081"/>
                </a:lnTo>
                <a:lnTo>
                  <a:pt x="5373277" y="9365293"/>
                </a:lnTo>
                <a:cubicBezTo>
                  <a:pt x="5388751" y="9365293"/>
                  <a:pt x="5396487" y="9376897"/>
                  <a:pt x="5396487" y="9400108"/>
                </a:cubicBezTo>
                <a:cubicBezTo>
                  <a:pt x="5396487" y="9407844"/>
                  <a:pt x="5400355" y="9415582"/>
                  <a:pt x="5408093" y="9423320"/>
                </a:cubicBezTo>
                <a:lnTo>
                  <a:pt x="5408093" y="9446530"/>
                </a:lnTo>
                <a:cubicBezTo>
                  <a:pt x="5408093" y="9446530"/>
                  <a:pt x="5404225" y="9438792"/>
                  <a:pt x="5396487" y="9423320"/>
                </a:cubicBezTo>
                <a:lnTo>
                  <a:pt x="5373277" y="9411714"/>
                </a:lnTo>
                <a:cubicBezTo>
                  <a:pt x="5373277" y="9411714"/>
                  <a:pt x="5375211" y="9417517"/>
                  <a:pt x="5379080" y="9429123"/>
                </a:cubicBezTo>
                <a:cubicBezTo>
                  <a:pt x="5382948" y="9440727"/>
                  <a:pt x="5384883" y="9446530"/>
                  <a:pt x="5384883" y="9446530"/>
                </a:cubicBezTo>
                <a:cubicBezTo>
                  <a:pt x="5384883" y="9446530"/>
                  <a:pt x="5386816" y="9448465"/>
                  <a:pt x="5390684" y="9452333"/>
                </a:cubicBezTo>
                <a:cubicBezTo>
                  <a:pt x="5394554" y="9456201"/>
                  <a:pt x="5396487" y="9462004"/>
                  <a:pt x="5396487" y="9469741"/>
                </a:cubicBezTo>
                <a:lnTo>
                  <a:pt x="5396487" y="9481347"/>
                </a:lnTo>
                <a:cubicBezTo>
                  <a:pt x="5388751" y="9481347"/>
                  <a:pt x="5384883" y="9475544"/>
                  <a:pt x="5384883" y="9463938"/>
                </a:cubicBezTo>
                <a:cubicBezTo>
                  <a:pt x="5384883" y="9452333"/>
                  <a:pt x="5381013" y="9446530"/>
                  <a:pt x="5373277" y="9446530"/>
                </a:cubicBezTo>
                <a:cubicBezTo>
                  <a:pt x="5373277" y="9446530"/>
                  <a:pt x="5369409" y="9446530"/>
                  <a:pt x="5361672" y="9446530"/>
                </a:cubicBezTo>
                <a:lnTo>
                  <a:pt x="5361672" y="9423320"/>
                </a:lnTo>
                <a:cubicBezTo>
                  <a:pt x="5353934" y="9431056"/>
                  <a:pt x="5355868" y="9446530"/>
                  <a:pt x="5367475" y="9469741"/>
                </a:cubicBezTo>
                <a:cubicBezTo>
                  <a:pt x="5379080" y="9492950"/>
                  <a:pt x="5388751" y="9504557"/>
                  <a:pt x="5396487" y="9504557"/>
                </a:cubicBezTo>
                <a:cubicBezTo>
                  <a:pt x="5404225" y="9504557"/>
                  <a:pt x="5404225" y="9508425"/>
                  <a:pt x="5396487" y="9516162"/>
                </a:cubicBezTo>
                <a:cubicBezTo>
                  <a:pt x="5396487" y="9523898"/>
                  <a:pt x="5396487" y="9529701"/>
                  <a:pt x="5396487" y="9533570"/>
                </a:cubicBezTo>
                <a:cubicBezTo>
                  <a:pt x="5396487" y="9537439"/>
                  <a:pt x="5400355" y="9539373"/>
                  <a:pt x="5408093" y="9539373"/>
                </a:cubicBezTo>
                <a:cubicBezTo>
                  <a:pt x="5415831" y="9547110"/>
                  <a:pt x="5417764" y="9554846"/>
                  <a:pt x="5413895" y="9562584"/>
                </a:cubicBezTo>
                <a:cubicBezTo>
                  <a:pt x="5410028" y="9570319"/>
                  <a:pt x="5406158" y="9570319"/>
                  <a:pt x="5402290" y="9562584"/>
                </a:cubicBezTo>
                <a:cubicBezTo>
                  <a:pt x="5398421" y="9554846"/>
                  <a:pt x="5394554" y="9547110"/>
                  <a:pt x="5390684" y="9539373"/>
                </a:cubicBezTo>
                <a:cubicBezTo>
                  <a:pt x="5386816" y="9531636"/>
                  <a:pt x="5382948" y="9523898"/>
                  <a:pt x="5379080" y="9516162"/>
                </a:cubicBezTo>
                <a:cubicBezTo>
                  <a:pt x="5375211" y="9508425"/>
                  <a:pt x="5373277" y="9504557"/>
                  <a:pt x="5373277" y="9504557"/>
                </a:cubicBezTo>
                <a:cubicBezTo>
                  <a:pt x="5373277" y="9504557"/>
                  <a:pt x="5371342" y="9502622"/>
                  <a:pt x="5367475" y="9498754"/>
                </a:cubicBezTo>
                <a:cubicBezTo>
                  <a:pt x="5363606" y="9494886"/>
                  <a:pt x="5361672" y="9492950"/>
                  <a:pt x="5361672" y="9492950"/>
                </a:cubicBezTo>
                <a:cubicBezTo>
                  <a:pt x="5361672" y="9485213"/>
                  <a:pt x="5359737" y="9479412"/>
                  <a:pt x="5355868" y="9475544"/>
                </a:cubicBezTo>
                <a:cubicBezTo>
                  <a:pt x="5352001" y="9471674"/>
                  <a:pt x="5350065" y="9465871"/>
                  <a:pt x="5350065" y="9458135"/>
                </a:cubicBezTo>
                <a:cubicBezTo>
                  <a:pt x="5350065" y="9450398"/>
                  <a:pt x="5346198" y="9446530"/>
                  <a:pt x="5338460" y="9446530"/>
                </a:cubicBezTo>
                <a:cubicBezTo>
                  <a:pt x="5330724" y="9446530"/>
                  <a:pt x="5326856" y="9442661"/>
                  <a:pt x="5326856" y="9434923"/>
                </a:cubicBezTo>
                <a:lnTo>
                  <a:pt x="5326856" y="9423320"/>
                </a:lnTo>
                <a:cubicBezTo>
                  <a:pt x="5319119" y="9415582"/>
                  <a:pt x="5315250" y="9411714"/>
                  <a:pt x="5315250" y="9411714"/>
                </a:cubicBezTo>
                <a:cubicBezTo>
                  <a:pt x="5315250" y="9403978"/>
                  <a:pt x="5315250" y="9396241"/>
                  <a:pt x="5315250" y="9388503"/>
                </a:cubicBezTo>
                <a:cubicBezTo>
                  <a:pt x="5299776" y="9380766"/>
                  <a:pt x="5284302" y="9361423"/>
                  <a:pt x="5268829" y="9330477"/>
                </a:cubicBezTo>
                <a:cubicBezTo>
                  <a:pt x="5245619" y="9284054"/>
                  <a:pt x="5234013" y="9260844"/>
                  <a:pt x="5234013" y="9260844"/>
                </a:cubicBezTo>
                <a:cubicBezTo>
                  <a:pt x="5226275" y="9260844"/>
                  <a:pt x="5230144" y="9274385"/>
                  <a:pt x="5245619" y="9301463"/>
                </a:cubicBezTo>
                <a:cubicBezTo>
                  <a:pt x="5261093" y="9328543"/>
                  <a:pt x="5278500" y="9361423"/>
                  <a:pt x="5297842" y="9400108"/>
                </a:cubicBezTo>
                <a:cubicBezTo>
                  <a:pt x="5317185" y="9438792"/>
                  <a:pt x="5334594" y="9469741"/>
                  <a:pt x="5350065" y="9492950"/>
                </a:cubicBezTo>
                <a:lnTo>
                  <a:pt x="5408093" y="9620609"/>
                </a:lnTo>
                <a:lnTo>
                  <a:pt x="5408093" y="9632215"/>
                </a:lnTo>
                <a:cubicBezTo>
                  <a:pt x="5408093" y="9632215"/>
                  <a:pt x="5408093" y="9634151"/>
                  <a:pt x="5408093" y="9638018"/>
                </a:cubicBezTo>
                <a:cubicBezTo>
                  <a:pt x="5408093" y="9641885"/>
                  <a:pt x="5411961" y="9647689"/>
                  <a:pt x="5419698" y="9655426"/>
                </a:cubicBezTo>
                <a:cubicBezTo>
                  <a:pt x="5427435" y="9678636"/>
                  <a:pt x="5433238" y="9690242"/>
                  <a:pt x="5437106" y="9690242"/>
                </a:cubicBezTo>
                <a:cubicBezTo>
                  <a:pt x="5440973" y="9690242"/>
                  <a:pt x="5440973" y="9694112"/>
                  <a:pt x="5437106" y="9701848"/>
                </a:cubicBezTo>
                <a:cubicBezTo>
                  <a:pt x="5433238" y="9709584"/>
                  <a:pt x="5433238" y="9715387"/>
                  <a:pt x="5437106" y="9719257"/>
                </a:cubicBezTo>
                <a:cubicBezTo>
                  <a:pt x="5440973" y="9723124"/>
                  <a:pt x="5446778" y="9728927"/>
                  <a:pt x="5454514" y="9736663"/>
                </a:cubicBezTo>
                <a:cubicBezTo>
                  <a:pt x="5454514" y="9736663"/>
                  <a:pt x="5454514" y="9738598"/>
                  <a:pt x="5454514" y="9742466"/>
                </a:cubicBezTo>
                <a:cubicBezTo>
                  <a:pt x="5454514" y="9746335"/>
                  <a:pt x="5458384" y="9748269"/>
                  <a:pt x="5466118" y="9748269"/>
                </a:cubicBezTo>
                <a:cubicBezTo>
                  <a:pt x="5473858" y="9756005"/>
                  <a:pt x="5473858" y="9763742"/>
                  <a:pt x="5466118" y="9771479"/>
                </a:cubicBezTo>
                <a:cubicBezTo>
                  <a:pt x="5466118" y="9771479"/>
                  <a:pt x="5466118" y="9773414"/>
                  <a:pt x="5466118" y="9777282"/>
                </a:cubicBezTo>
                <a:cubicBezTo>
                  <a:pt x="5466118" y="9781150"/>
                  <a:pt x="5468055" y="9783084"/>
                  <a:pt x="5471921" y="9783084"/>
                </a:cubicBezTo>
                <a:cubicBezTo>
                  <a:pt x="5475791" y="9783084"/>
                  <a:pt x="5485462" y="9794690"/>
                  <a:pt x="5500935" y="9817902"/>
                </a:cubicBezTo>
                <a:cubicBezTo>
                  <a:pt x="5516410" y="9841111"/>
                  <a:pt x="5524145" y="9856585"/>
                  <a:pt x="5524145" y="9864322"/>
                </a:cubicBezTo>
                <a:lnTo>
                  <a:pt x="5500935" y="9852717"/>
                </a:lnTo>
                <a:lnTo>
                  <a:pt x="5489330" y="9841111"/>
                </a:lnTo>
                <a:lnTo>
                  <a:pt x="5489330" y="9817902"/>
                </a:lnTo>
                <a:cubicBezTo>
                  <a:pt x="5489330" y="9817902"/>
                  <a:pt x="5485462" y="9817902"/>
                  <a:pt x="5477724" y="9817902"/>
                </a:cubicBezTo>
                <a:cubicBezTo>
                  <a:pt x="5469988" y="9817902"/>
                  <a:pt x="5464185" y="9815968"/>
                  <a:pt x="5460317" y="9812099"/>
                </a:cubicBezTo>
                <a:cubicBezTo>
                  <a:pt x="5456447" y="9808230"/>
                  <a:pt x="5454514" y="9802427"/>
                  <a:pt x="5454514" y="9794690"/>
                </a:cubicBezTo>
                <a:lnTo>
                  <a:pt x="5442908" y="9759875"/>
                </a:lnTo>
                <a:lnTo>
                  <a:pt x="5431304" y="9748269"/>
                </a:lnTo>
                <a:cubicBezTo>
                  <a:pt x="5431304" y="9740531"/>
                  <a:pt x="5431304" y="9736663"/>
                  <a:pt x="5431304" y="9736663"/>
                </a:cubicBezTo>
                <a:cubicBezTo>
                  <a:pt x="5431304" y="9736663"/>
                  <a:pt x="5429369" y="9738598"/>
                  <a:pt x="5425501" y="9742466"/>
                </a:cubicBezTo>
                <a:cubicBezTo>
                  <a:pt x="5421632" y="9746335"/>
                  <a:pt x="5419698" y="9748269"/>
                  <a:pt x="5419698" y="9748269"/>
                </a:cubicBezTo>
                <a:cubicBezTo>
                  <a:pt x="5411961" y="9748269"/>
                  <a:pt x="5411961" y="9752138"/>
                  <a:pt x="5419698" y="9759875"/>
                </a:cubicBezTo>
                <a:cubicBezTo>
                  <a:pt x="5419698" y="9759875"/>
                  <a:pt x="5419698" y="9761808"/>
                  <a:pt x="5419698" y="9765676"/>
                </a:cubicBezTo>
                <a:cubicBezTo>
                  <a:pt x="5419698" y="9769544"/>
                  <a:pt x="5419698" y="9775349"/>
                  <a:pt x="5419698" y="9783084"/>
                </a:cubicBezTo>
                <a:cubicBezTo>
                  <a:pt x="5419698" y="9783084"/>
                  <a:pt x="5425501" y="9786953"/>
                  <a:pt x="5437106" y="9794690"/>
                </a:cubicBezTo>
                <a:cubicBezTo>
                  <a:pt x="5448711" y="9802427"/>
                  <a:pt x="5450646" y="9810165"/>
                  <a:pt x="5442908" y="9817902"/>
                </a:cubicBezTo>
                <a:cubicBezTo>
                  <a:pt x="5442908" y="9825638"/>
                  <a:pt x="5442908" y="9829506"/>
                  <a:pt x="5442908" y="9829506"/>
                </a:cubicBezTo>
                <a:cubicBezTo>
                  <a:pt x="5442908" y="9829506"/>
                  <a:pt x="5446778" y="9829506"/>
                  <a:pt x="5454514" y="9829506"/>
                </a:cubicBezTo>
                <a:cubicBezTo>
                  <a:pt x="5454514" y="9829506"/>
                  <a:pt x="5454514" y="9831441"/>
                  <a:pt x="5454514" y="9835309"/>
                </a:cubicBezTo>
                <a:cubicBezTo>
                  <a:pt x="5454514" y="9839177"/>
                  <a:pt x="5450646" y="9841111"/>
                  <a:pt x="5442908" y="9841111"/>
                </a:cubicBezTo>
                <a:lnTo>
                  <a:pt x="5454514" y="9852717"/>
                </a:lnTo>
                <a:lnTo>
                  <a:pt x="5477724" y="9864322"/>
                </a:lnTo>
                <a:lnTo>
                  <a:pt x="5477724" y="9899137"/>
                </a:lnTo>
                <a:cubicBezTo>
                  <a:pt x="5477724" y="9899137"/>
                  <a:pt x="5475791" y="9897204"/>
                  <a:pt x="5471921" y="9893336"/>
                </a:cubicBezTo>
                <a:cubicBezTo>
                  <a:pt x="5468055" y="9889468"/>
                  <a:pt x="5462250" y="9887533"/>
                  <a:pt x="5454514" y="9887533"/>
                </a:cubicBezTo>
                <a:lnTo>
                  <a:pt x="5454514" y="9893336"/>
                </a:lnTo>
                <a:cubicBezTo>
                  <a:pt x="5454514" y="9897204"/>
                  <a:pt x="5454514" y="9899137"/>
                  <a:pt x="5454514" y="9899137"/>
                </a:cubicBezTo>
                <a:lnTo>
                  <a:pt x="5477724" y="9899137"/>
                </a:lnTo>
                <a:cubicBezTo>
                  <a:pt x="5493199" y="9914612"/>
                  <a:pt x="5500935" y="9924284"/>
                  <a:pt x="5500935" y="9928152"/>
                </a:cubicBezTo>
                <a:cubicBezTo>
                  <a:pt x="5500935" y="9932022"/>
                  <a:pt x="5504803" y="9941692"/>
                  <a:pt x="5512541" y="9957164"/>
                </a:cubicBezTo>
                <a:lnTo>
                  <a:pt x="5524145" y="9980376"/>
                </a:lnTo>
                <a:lnTo>
                  <a:pt x="5512541" y="9968770"/>
                </a:lnTo>
                <a:cubicBezTo>
                  <a:pt x="5512541" y="9961034"/>
                  <a:pt x="5508673" y="9961034"/>
                  <a:pt x="5500935" y="9968770"/>
                </a:cubicBezTo>
                <a:lnTo>
                  <a:pt x="5500935" y="9980376"/>
                </a:lnTo>
                <a:lnTo>
                  <a:pt x="5512541" y="10015191"/>
                </a:lnTo>
                <a:cubicBezTo>
                  <a:pt x="5504803" y="10015191"/>
                  <a:pt x="5500935" y="10015191"/>
                  <a:pt x="5500935" y="10015191"/>
                </a:cubicBezTo>
                <a:cubicBezTo>
                  <a:pt x="5500935" y="10022930"/>
                  <a:pt x="5504803" y="10024864"/>
                  <a:pt x="5512541" y="10020994"/>
                </a:cubicBezTo>
                <a:cubicBezTo>
                  <a:pt x="5520277" y="10017127"/>
                  <a:pt x="5524145" y="10019061"/>
                  <a:pt x="5524145" y="10026797"/>
                </a:cubicBezTo>
                <a:lnTo>
                  <a:pt x="5524145" y="10038401"/>
                </a:lnTo>
                <a:lnTo>
                  <a:pt x="5524145" y="10050009"/>
                </a:lnTo>
                <a:lnTo>
                  <a:pt x="5524145" y="10061612"/>
                </a:lnTo>
                <a:lnTo>
                  <a:pt x="5535751" y="10084824"/>
                </a:lnTo>
                <a:cubicBezTo>
                  <a:pt x="5543489" y="10077087"/>
                  <a:pt x="5549292" y="10075153"/>
                  <a:pt x="5553160" y="10079021"/>
                </a:cubicBezTo>
                <a:cubicBezTo>
                  <a:pt x="5557027" y="10082890"/>
                  <a:pt x="5558963" y="10088693"/>
                  <a:pt x="5558963" y="10096428"/>
                </a:cubicBezTo>
                <a:lnTo>
                  <a:pt x="5535751" y="10096428"/>
                </a:lnTo>
                <a:cubicBezTo>
                  <a:pt x="5535751" y="10104166"/>
                  <a:pt x="5537686" y="10109969"/>
                  <a:pt x="5541553" y="10113836"/>
                </a:cubicBezTo>
                <a:cubicBezTo>
                  <a:pt x="5545422" y="10117705"/>
                  <a:pt x="5547356" y="10119639"/>
                  <a:pt x="5547356" y="10119639"/>
                </a:cubicBezTo>
                <a:cubicBezTo>
                  <a:pt x="5555093" y="10127376"/>
                  <a:pt x="5558963" y="10135114"/>
                  <a:pt x="5558963" y="10142851"/>
                </a:cubicBezTo>
                <a:lnTo>
                  <a:pt x="5570568" y="10166062"/>
                </a:lnTo>
                <a:cubicBezTo>
                  <a:pt x="5586040" y="10173799"/>
                  <a:pt x="5589911" y="10177666"/>
                  <a:pt x="5582172" y="10177666"/>
                </a:cubicBezTo>
                <a:cubicBezTo>
                  <a:pt x="5574436" y="10193141"/>
                  <a:pt x="5562830" y="10185403"/>
                  <a:pt x="5547356" y="10154455"/>
                </a:cubicBezTo>
                <a:cubicBezTo>
                  <a:pt x="5539619" y="10138981"/>
                  <a:pt x="5531884" y="10129311"/>
                  <a:pt x="5524145" y="10125442"/>
                </a:cubicBezTo>
                <a:cubicBezTo>
                  <a:pt x="5516410" y="10121574"/>
                  <a:pt x="5514476" y="10117705"/>
                  <a:pt x="5518344" y="10113836"/>
                </a:cubicBezTo>
                <a:cubicBezTo>
                  <a:pt x="5522212" y="10109969"/>
                  <a:pt x="5522212" y="10104166"/>
                  <a:pt x="5518344" y="10096428"/>
                </a:cubicBezTo>
                <a:cubicBezTo>
                  <a:pt x="5514476" y="10088693"/>
                  <a:pt x="5508673" y="10084824"/>
                  <a:pt x="5500935" y="10084824"/>
                </a:cubicBezTo>
                <a:lnTo>
                  <a:pt x="5500935" y="10096428"/>
                </a:lnTo>
                <a:cubicBezTo>
                  <a:pt x="5500935" y="10096428"/>
                  <a:pt x="5504803" y="10100298"/>
                  <a:pt x="5512541" y="10108036"/>
                </a:cubicBezTo>
                <a:lnTo>
                  <a:pt x="5524145" y="10154455"/>
                </a:lnTo>
                <a:cubicBezTo>
                  <a:pt x="5539619" y="10169929"/>
                  <a:pt x="5547356" y="10179602"/>
                  <a:pt x="5547356" y="10183469"/>
                </a:cubicBezTo>
                <a:cubicBezTo>
                  <a:pt x="5547356" y="10187338"/>
                  <a:pt x="5547356" y="10193141"/>
                  <a:pt x="5547356" y="10200877"/>
                </a:cubicBezTo>
                <a:cubicBezTo>
                  <a:pt x="5547356" y="10200877"/>
                  <a:pt x="5549292" y="10202814"/>
                  <a:pt x="5553160" y="10206680"/>
                </a:cubicBezTo>
                <a:cubicBezTo>
                  <a:pt x="5557027" y="10210547"/>
                  <a:pt x="5558963" y="10212482"/>
                  <a:pt x="5558963" y="10212482"/>
                </a:cubicBezTo>
                <a:lnTo>
                  <a:pt x="5558963" y="10224088"/>
                </a:lnTo>
                <a:lnTo>
                  <a:pt x="5547356" y="10235692"/>
                </a:lnTo>
                <a:cubicBezTo>
                  <a:pt x="5555093" y="10235692"/>
                  <a:pt x="5558963" y="10235692"/>
                  <a:pt x="5558963" y="10235692"/>
                </a:cubicBezTo>
                <a:cubicBezTo>
                  <a:pt x="5558963" y="10235692"/>
                  <a:pt x="5564765" y="10241495"/>
                  <a:pt x="5576371" y="10253101"/>
                </a:cubicBezTo>
                <a:lnTo>
                  <a:pt x="5597910" y="10285413"/>
                </a:lnTo>
                <a:lnTo>
                  <a:pt x="5591274" y="10285413"/>
                </a:lnTo>
                <a:lnTo>
                  <a:pt x="5582172" y="10276312"/>
                </a:lnTo>
                <a:cubicBezTo>
                  <a:pt x="5574436" y="10272444"/>
                  <a:pt x="5570568" y="10270509"/>
                  <a:pt x="5570568" y="10270509"/>
                </a:cubicBezTo>
                <a:cubicBezTo>
                  <a:pt x="5562830" y="10270509"/>
                  <a:pt x="5560896" y="10266641"/>
                  <a:pt x="5564765" y="10258904"/>
                </a:cubicBezTo>
                <a:cubicBezTo>
                  <a:pt x="5568631" y="10251168"/>
                  <a:pt x="5566699" y="10247298"/>
                  <a:pt x="5558963" y="10247298"/>
                </a:cubicBezTo>
                <a:cubicBezTo>
                  <a:pt x="5551225" y="10247298"/>
                  <a:pt x="5545422" y="10247298"/>
                  <a:pt x="5541553" y="10247298"/>
                </a:cubicBezTo>
                <a:cubicBezTo>
                  <a:pt x="5537686" y="10247298"/>
                  <a:pt x="5535751" y="10243432"/>
                  <a:pt x="5535751" y="10235692"/>
                </a:cubicBezTo>
                <a:cubicBezTo>
                  <a:pt x="5528015" y="10220220"/>
                  <a:pt x="5522212" y="10212482"/>
                  <a:pt x="5518344" y="10212482"/>
                </a:cubicBezTo>
                <a:cubicBezTo>
                  <a:pt x="5514476" y="10212482"/>
                  <a:pt x="5506738" y="10206680"/>
                  <a:pt x="5495133" y="10195074"/>
                </a:cubicBezTo>
                <a:cubicBezTo>
                  <a:pt x="5483526" y="10183469"/>
                  <a:pt x="5477724" y="10173799"/>
                  <a:pt x="5477724" y="10166062"/>
                </a:cubicBezTo>
                <a:cubicBezTo>
                  <a:pt x="5477724" y="10158325"/>
                  <a:pt x="5477724" y="10152520"/>
                  <a:pt x="5477724" y="10148654"/>
                </a:cubicBezTo>
                <a:cubicBezTo>
                  <a:pt x="5477724" y="10144784"/>
                  <a:pt x="5477724" y="10142851"/>
                  <a:pt x="5477724" y="10142851"/>
                </a:cubicBezTo>
                <a:lnTo>
                  <a:pt x="5466118" y="10142851"/>
                </a:lnTo>
                <a:lnTo>
                  <a:pt x="5431304" y="10084824"/>
                </a:lnTo>
                <a:cubicBezTo>
                  <a:pt x="5423566" y="10077087"/>
                  <a:pt x="5419698" y="10071284"/>
                  <a:pt x="5419698" y="10067416"/>
                </a:cubicBezTo>
                <a:cubicBezTo>
                  <a:pt x="5419698" y="10063547"/>
                  <a:pt x="5415831" y="10061612"/>
                  <a:pt x="5408093" y="10061612"/>
                </a:cubicBezTo>
                <a:cubicBezTo>
                  <a:pt x="5408093" y="10061612"/>
                  <a:pt x="5408093" y="10065482"/>
                  <a:pt x="5408093" y="10073219"/>
                </a:cubicBezTo>
                <a:cubicBezTo>
                  <a:pt x="5400355" y="10073219"/>
                  <a:pt x="5396487" y="10071284"/>
                  <a:pt x="5396487" y="10067416"/>
                </a:cubicBezTo>
                <a:cubicBezTo>
                  <a:pt x="5396487" y="10063547"/>
                  <a:pt x="5390684" y="10053876"/>
                  <a:pt x="5379080" y="10038401"/>
                </a:cubicBezTo>
                <a:cubicBezTo>
                  <a:pt x="5367475" y="10022930"/>
                  <a:pt x="5361672" y="10013258"/>
                  <a:pt x="5361672" y="10009389"/>
                </a:cubicBezTo>
                <a:cubicBezTo>
                  <a:pt x="5361672" y="10005521"/>
                  <a:pt x="5357804" y="9999718"/>
                  <a:pt x="5350065" y="9991982"/>
                </a:cubicBezTo>
                <a:cubicBezTo>
                  <a:pt x="5350065" y="9991982"/>
                  <a:pt x="5348131" y="9988112"/>
                  <a:pt x="5344263" y="9980376"/>
                </a:cubicBezTo>
                <a:cubicBezTo>
                  <a:pt x="5340395" y="9972640"/>
                  <a:pt x="5338460" y="9964901"/>
                  <a:pt x="5338460" y="9957164"/>
                </a:cubicBezTo>
                <a:cubicBezTo>
                  <a:pt x="5330724" y="9941692"/>
                  <a:pt x="5322986" y="9933955"/>
                  <a:pt x="5315250" y="9933955"/>
                </a:cubicBezTo>
                <a:cubicBezTo>
                  <a:pt x="5322986" y="9926217"/>
                  <a:pt x="5322986" y="9918480"/>
                  <a:pt x="5315250" y="9910743"/>
                </a:cubicBezTo>
                <a:cubicBezTo>
                  <a:pt x="5307512" y="9903007"/>
                  <a:pt x="5292038" y="9879795"/>
                  <a:pt x="5268829" y="9841111"/>
                </a:cubicBezTo>
                <a:lnTo>
                  <a:pt x="5245619" y="9794690"/>
                </a:lnTo>
                <a:cubicBezTo>
                  <a:pt x="5245619" y="9786953"/>
                  <a:pt x="5241749" y="9783084"/>
                  <a:pt x="5234013" y="9783084"/>
                </a:cubicBezTo>
                <a:cubicBezTo>
                  <a:pt x="5226275" y="9783084"/>
                  <a:pt x="5222407" y="9775349"/>
                  <a:pt x="5222407" y="9759875"/>
                </a:cubicBezTo>
                <a:cubicBezTo>
                  <a:pt x="5222407" y="9759875"/>
                  <a:pt x="5218540" y="9756005"/>
                  <a:pt x="5210802" y="9748269"/>
                </a:cubicBezTo>
                <a:lnTo>
                  <a:pt x="5187592" y="9725057"/>
                </a:lnTo>
                <a:cubicBezTo>
                  <a:pt x="5195328" y="9725057"/>
                  <a:pt x="5199196" y="9725057"/>
                  <a:pt x="5199196" y="9725057"/>
                </a:cubicBezTo>
                <a:lnTo>
                  <a:pt x="5199196" y="9713452"/>
                </a:lnTo>
                <a:cubicBezTo>
                  <a:pt x="5199196" y="9705715"/>
                  <a:pt x="5191460" y="9701848"/>
                  <a:pt x="5175986" y="9701848"/>
                </a:cubicBezTo>
                <a:cubicBezTo>
                  <a:pt x="5160513" y="9694112"/>
                  <a:pt x="5156644" y="9678636"/>
                  <a:pt x="5164380" y="9655426"/>
                </a:cubicBezTo>
                <a:cubicBezTo>
                  <a:pt x="5164380" y="9647689"/>
                  <a:pt x="5160513" y="9643820"/>
                  <a:pt x="5152775" y="9643820"/>
                </a:cubicBezTo>
                <a:cubicBezTo>
                  <a:pt x="5145039" y="9643820"/>
                  <a:pt x="5141169" y="9639952"/>
                  <a:pt x="5141169" y="9632215"/>
                </a:cubicBezTo>
                <a:cubicBezTo>
                  <a:pt x="5141169" y="9624479"/>
                  <a:pt x="5137301" y="9620609"/>
                  <a:pt x="5129565" y="9620609"/>
                </a:cubicBezTo>
                <a:lnTo>
                  <a:pt x="5141169" y="9655426"/>
                </a:lnTo>
                <a:cubicBezTo>
                  <a:pt x="5164380" y="9694112"/>
                  <a:pt x="5172118" y="9717322"/>
                  <a:pt x="5164380" y="9725057"/>
                </a:cubicBezTo>
                <a:lnTo>
                  <a:pt x="5152775" y="9701848"/>
                </a:lnTo>
                <a:cubicBezTo>
                  <a:pt x="5152775" y="9694112"/>
                  <a:pt x="5148907" y="9686374"/>
                  <a:pt x="5141169" y="9678636"/>
                </a:cubicBezTo>
                <a:cubicBezTo>
                  <a:pt x="5133433" y="9670900"/>
                  <a:pt x="5125695" y="9661230"/>
                  <a:pt x="5117959" y="9649623"/>
                </a:cubicBezTo>
                <a:cubicBezTo>
                  <a:pt x="5110221" y="9638018"/>
                  <a:pt x="5110221" y="9626412"/>
                  <a:pt x="5117959" y="9614806"/>
                </a:cubicBezTo>
                <a:cubicBezTo>
                  <a:pt x="5125695" y="9603203"/>
                  <a:pt x="5129565" y="9601268"/>
                  <a:pt x="5129565" y="9609003"/>
                </a:cubicBezTo>
                <a:lnTo>
                  <a:pt x="5129565" y="9597400"/>
                </a:lnTo>
                <a:cubicBezTo>
                  <a:pt x="5121827" y="9597400"/>
                  <a:pt x="5117959" y="9593531"/>
                  <a:pt x="5117959" y="9585793"/>
                </a:cubicBezTo>
                <a:cubicBezTo>
                  <a:pt x="5117959" y="9578058"/>
                  <a:pt x="5112157" y="9570319"/>
                  <a:pt x="5100550" y="9562584"/>
                </a:cubicBezTo>
                <a:cubicBezTo>
                  <a:pt x="5088946" y="9554846"/>
                  <a:pt x="5087012" y="9547110"/>
                  <a:pt x="5094749" y="9539373"/>
                </a:cubicBezTo>
                <a:lnTo>
                  <a:pt x="5083143" y="9539373"/>
                </a:lnTo>
                <a:lnTo>
                  <a:pt x="5083143" y="9527766"/>
                </a:lnTo>
                <a:cubicBezTo>
                  <a:pt x="5083143" y="9520031"/>
                  <a:pt x="5079274" y="9516162"/>
                  <a:pt x="5071538" y="9516162"/>
                </a:cubicBezTo>
                <a:cubicBezTo>
                  <a:pt x="5063802" y="9508425"/>
                  <a:pt x="5063802" y="9512292"/>
                  <a:pt x="5071538" y="9527766"/>
                </a:cubicBezTo>
                <a:cubicBezTo>
                  <a:pt x="5071538" y="9543240"/>
                  <a:pt x="5071538" y="9550977"/>
                  <a:pt x="5071538" y="9550977"/>
                </a:cubicBezTo>
                <a:cubicBezTo>
                  <a:pt x="5071538" y="9550977"/>
                  <a:pt x="5075406" y="9556779"/>
                  <a:pt x="5083143" y="9568385"/>
                </a:cubicBezTo>
                <a:cubicBezTo>
                  <a:pt x="5090880" y="9579991"/>
                  <a:pt x="5094749" y="9585793"/>
                  <a:pt x="5094749" y="9585793"/>
                </a:cubicBezTo>
                <a:lnTo>
                  <a:pt x="5059932" y="9550977"/>
                </a:lnTo>
                <a:cubicBezTo>
                  <a:pt x="5052194" y="9535504"/>
                  <a:pt x="5048328" y="9527766"/>
                  <a:pt x="5048328" y="9527766"/>
                </a:cubicBezTo>
                <a:cubicBezTo>
                  <a:pt x="5040590" y="9527766"/>
                  <a:pt x="5030919" y="9516162"/>
                  <a:pt x="5019313" y="9492950"/>
                </a:cubicBezTo>
                <a:cubicBezTo>
                  <a:pt x="5007708" y="9469741"/>
                  <a:pt x="5001905" y="9454268"/>
                  <a:pt x="5001905" y="9446530"/>
                </a:cubicBezTo>
                <a:lnTo>
                  <a:pt x="4978694" y="9446530"/>
                </a:lnTo>
                <a:cubicBezTo>
                  <a:pt x="4970957" y="9438792"/>
                  <a:pt x="4970957" y="9432990"/>
                  <a:pt x="4978694" y="9429123"/>
                </a:cubicBezTo>
                <a:cubicBezTo>
                  <a:pt x="4986433" y="9425253"/>
                  <a:pt x="4988366" y="9419452"/>
                  <a:pt x="4984498" y="9411714"/>
                </a:cubicBezTo>
                <a:cubicBezTo>
                  <a:pt x="4980630" y="9403978"/>
                  <a:pt x="4974827" y="9400108"/>
                  <a:pt x="4967089" y="9400108"/>
                </a:cubicBezTo>
                <a:cubicBezTo>
                  <a:pt x="4967089" y="9400108"/>
                  <a:pt x="4963222" y="9396241"/>
                  <a:pt x="4955484" y="9388503"/>
                </a:cubicBezTo>
                <a:cubicBezTo>
                  <a:pt x="4955484" y="9380766"/>
                  <a:pt x="4955484" y="9376897"/>
                  <a:pt x="4955484" y="9376897"/>
                </a:cubicBezTo>
                <a:cubicBezTo>
                  <a:pt x="4955484" y="9376897"/>
                  <a:pt x="4951615" y="9376897"/>
                  <a:pt x="4943879" y="9376897"/>
                </a:cubicBezTo>
                <a:cubicBezTo>
                  <a:pt x="4943879" y="9376897"/>
                  <a:pt x="4940010" y="9373029"/>
                  <a:pt x="4932274" y="9365293"/>
                </a:cubicBezTo>
                <a:lnTo>
                  <a:pt x="4943879" y="9365293"/>
                </a:lnTo>
                <a:lnTo>
                  <a:pt x="4932274" y="9342081"/>
                </a:lnTo>
                <a:cubicBezTo>
                  <a:pt x="4924536" y="9326608"/>
                  <a:pt x="4918733" y="9316936"/>
                  <a:pt x="4914867" y="9313069"/>
                </a:cubicBezTo>
                <a:cubicBezTo>
                  <a:pt x="4910997" y="9309200"/>
                  <a:pt x="4909062" y="9307266"/>
                  <a:pt x="4909062" y="9307266"/>
                </a:cubicBezTo>
                <a:lnTo>
                  <a:pt x="4885852" y="9260844"/>
                </a:lnTo>
                <a:cubicBezTo>
                  <a:pt x="4885852" y="9260844"/>
                  <a:pt x="4885852" y="9258909"/>
                  <a:pt x="4885852" y="9255042"/>
                </a:cubicBezTo>
                <a:cubicBezTo>
                  <a:pt x="4885852" y="9251173"/>
                  <a:pt x="4881984" y="9245370"/>
                  <a:pt x="4874247" y="9237633"/>
                </a:cubicBezTo>
                <a:cubicBezTo>
                  <a:pt x="4866509" y="9237633"/>
                  <a:pt x="4866509" y="9249239"/>
                  <a:pt x="4874247" y="9272451"/>
                </a:cubicBezTo>
                <a:lnTo>
                  <a:pt x="4885852" y="9295660"/>
                </a:lnTo>
                <a:cubicBezTo>
                  <a:pt x="4885852" y="9303397"/>
                  <a:pt x="4885852" y="9311136"/>
                  <a:pt x="4885852" y="9318871"/>
                </a:cubicBezTo>
                <a:cubicBezTo>
                  <a:pt x="4885852" y="9318871"/>
                  <a:pt x="4881984" y="9313069"/>
                  <a:pt x="4874247" y="9301463"/>
                </a:cubicBezTo>
                <a:cubicBezTo>
                  <a:pt x="4866509" y="9289857"/>
                  <a:pt x="4862641" y="9276318"/>
                  <a:pt x="4862641" y="9260844"/>
                </a:cubicBezTo>
                <a:lnTo>
                  <a:pt x="4851037" y="9237633"/>
                </a:lnTo>
                <a:cubicBezTo>
                  <a:pt x="4843299" y="9237633"/>
                  <a:pt x="4835563" y="9233765"/>
                  <a:pt x="4827825" y="9226027"/>
                </a:cubicBezTo>
                <a:cubicBezTo>
                  <a:pt x="4820089" y="9226027"/>
                  <a:pt x="4808484" y="9237633"/>
                  <a:pt x="4793010" y="9260844"/>
                </a:cubicBezTo>
                <a:lnTo>
                  <a:pt x="4781404" y="9295660"/>
                </a:lnTo>
                <a:cubicBezTo>
                  <a:pt x="4789142" y="9295660"/>
                  <a:pt x="4796877" y="9305333"/>
                  <a:pt x="4804615" y="9324674"/>
                </a:cubicBezTo>
                <a:cubicBezTo>
                  <a:pt x="4812351" y="9344015"/>
                  <a:pt x="4822023" y="9365293"/>
                  <a:pt x="4833628" y="9388503"/>
                </a:cubicBezTo>
                <a:cubicBezTo>
                  <a:pt x="4845232" y="9411714"/>
                  <a:pt x="4854904" y="9431056"/>
                  <a:pt x="4862641" y="9446530"/>
                </a:cubicBezTo>
                <a:cubicBezTo>
                  <a:pt x="4870378" y="9462004"/>
                  <a:pt x="4874247" y="9473609"/>
                  <a:pt x="4874247" y="9481347"/>
                </a:cubicBezTo>
                <a:lnTo>
                  <a:pt x="4851037" y="9446530"/>
                </a:lnTo>
                <a:lnTo>
                  <a:pt x="4827825" y="9411714"/>
                </a:lnTo>
                <a:cubicBezTo>
                  <a:pt x="4820089" y="9419452"/>
                  <a:pt x="4843299" y="9469741"/>
                  <a:pt x="4897458" y="9562584"/>
                </a:cubicBezTo>
                <a:cubicBezTo>
                  <a:pt x="4889721" y="9562584"/>
                  <a:pt x="4881984" y="9554846"/>
                  <a:pt x="4874247" y="9539373"/>
                </a:cubicBezTo>
                <a:lnTo>
                  <a:pt x="4862641" y="9516162"/>
                </a:lnTo>
                <a:cubicBezTo>
                  <a:pt x="4854904" y="9516162"/>
                  <a:pt x="4845232" y="9502622"/>
                  <a:pt x="4833628" y="9475544"/>
                </a:cubicBezTo>
                <a:cubicBezTo>
                  <a:pt x="4822023" y="9448465"/>
                  <a:pt x="4808484" y="9423320"/>
                  <a:pt x="4793010" y="9400108"/>
                </a:cubicBezTo>
                <a:lnTo>
                  <a:pt x="4769798" y="9353687"/>
                </a:lnTo>
                <a:cubicBezTo>
                  <a:pt x="4769798" y="9345951"/>
                  <a:pt x="4765931" y="9342081"/>
                  <a:pt x="4758194" y="9342081"/>
                </a:cubicBezTo>
                <a:cubicBezTo>
                  <a:pt x="4758194" y="9342081"/>
                  <a:pt x="4754324" y="9342081"/>
                  <a:pt x="4746588" y="9342081"/>
                </a:cubicBezTo>
                <a:cubicBezTo>
                  <a:pt x="4754324" y="9342081"/>
                  <a:pt x="4754324" y="9332411"/>
                  <a:pt x="4746588" y="9313069"/>
                </a:cubicBezTo>
                <a:cubicBezTo>
                  <a:pt x="4738850" y="9293725"/>
                  <a:pt x="4731115" y="9280185"/>
                  <a:pt x="4723379" y="9272451"/>
                </a:cubicBezTo>
                <a:cubicBezTo>
                  <a:pt x="4715641" y="9264713"/>
                  <a:pt x="4711771" y="9256976"/>
                  <a:pt x="4711771" y="9249239"/>
                </a:cubicBezTo>
                <a:cubicBezTo>
                  <a:pt x="4711771" y="9241503"/>
                  <a:pt x="4707905" y="9229897"/>
                  <a:pt x="4700167" y="9214424"/>
                </a:cubicBezTo>
                <a:lnTo>
                  <a:pt x="4676956" y="9179607"/>
                </a:lnTo>
                <a:lnTo>
                  <a:pt x="4642140" y="9098371"/>
                </a:lnTo>
                <a:cubicBezTo>
                  <a:pt x="4634404" y="9098371"/>
                  <a:pt x="4630535" y="9094501"/>
                  <a:pt x="4630535" y="9086765"/>
                </a:cubicBezTo>
                <a:lnTo>
                  <a:pt x="4618929" y="9075159"/>
                </a:lnTo>
                <a:lnTo>
                  <a:pt x="4607324" y="9063553"/>
                </a:lnTo>
                <a:cubicBezTo>
                  <a:pt x="4607324" y="9055818"/>
                  <a:pt x="4605389" y="9050015"/>
                  <a:pt x="4601523" y="9046145"/>
                </a:cubicBezTo>
                <a:cubicBezTo>
                  <a:pt x="4597652" y="9042277"/>
                  <a:pt x="4595720" y="9036474"/>
                  <a:pt x="4595720" y="9028738"/>
                </a:cubicBezTo>
                <a:cubicBezTo>
                  <a:pt x="4587981" y="9021000"/>
                  <a:pt x="4587981" y="9017132"/>
                  <a:pt x="4595720" y="9017132"/>
                </a:cubicBezTo>
                <a:cubicBezTo>
                  <a:pt x="4595720" y="9009396"/>
                  <a:pt x="4591851" y="9009396"/>
                  <a:pt x="4584114" y="9017132"/>
                </a:cubicBezTo>
                <a:cubicBezTo>
                  <a:pt x="4584114" y="9009396"/>
                  <a:pt x="4584114" y="9005526"/>
                  <a:pt x="4584114" y="9005526"/>
                </a:cubicBezTo>
                <a:cubicBezTo>
                  <a:pt x="4584114" y="8997791"/>
                  <a:pt x="4582178" y="8993922"/>
                  <a:pt x="4578311" y="8993922"/>
                </a:cubicBezTo>
                <a:cubicBezTo>
                  <a:pt x="4574443" y="8993922"/>
                  <a:pt x="4568640" y="8990052"/>
                  <a:pt x="4560903" y="8982317"/>
                </a:cubicBezTo>
                <a:lnTo>
                  <a:pt x="4537693" y="8970711"/>
                </a:lnTo>
                <a:cubicBezTo>
                  <a:pt x="4537693" y="8970711"/>
                  <a:pt x="4537693" y="8966843"/>
                  <a:pt x="4537693" y="8959107"/>
                </a:cubicBezTo>
                <a:cubicBezTo>
                  <a:pt x="4529954" y="8959107"/>
                  <a:pt x="4522219" y="8959107"/>
                  <a:pt x="4514480" y="8959107"/>
                </a:cubicBezTo>
                <a:lnTo>
                  <a:pt x="4537693" y="8970711"/>
                </a:lnTo>
                <a:lnTo>
                  <a:pt x="4549297" y="8982317"/>
                </a:lnTo>
                <a:cubicBezTo>
                  <a:pt x="4549297" y="8997791"/>
                  <a:pt x="4545429" y="9001659"/>
                  <a:pt x="4537693" y="8993922"/>
                </a:cubicBezTo>
                <a:cubicBezTo>
                  <a:pt x="4537693" y="8993922"/>
                  <a:pt x="4535757" y="8991988"/>
                  <a:pt x="4531888" y="8988119"/>
                </a:cubicBezTo>
                <a:cubicBezTo>
                  <a:pt x="4528022" y="8984251"/>
                  <a:pt x="4526087" y="8982317"/>
                  <a:pt x="4526087" y="8982317"/>
                </a:cubicBezTo>
                <a:cubicBezTo>
                  <a:pt x="4526087" y="8982317"/>
                  <a:pt x="4522219" y="8982317"/>
                  <a:pt x="4514480" y="8982317"/>
                </a:cubicBezTo>
                <a:lnTo>
                  <a:pt x="4514480" y="8993922"/>
                </a:lnTo>
                <a:cubicBezTo>
                  <a:pt x="4514480" y="8993922"/>
                  <a:pt x="4518350" y="8997791"/>
                  <a:pt x="4526087" y="9005526"/>
                </a:cubicBezTo>
                <a:lnTo>
                  <a:pt x="4537693" y="9028738"/>
                </a:lnTo>
                <a:lnTo>
                  <a:pt x="4537693" y="9017132"/>
                </a:lnTo>
                <a:cubicBezTo>
                  <a:pt x="4560903" y="9001659"/>
                  <a:pt x="4572508" y="9005526"/>
                  <a:pt x="4572508" y="9028738"/>
                </a:cubicBezTo>
                <a:lnTo>
                  <a:pt x="4560903" y="9028738"/>
                </a:lnTo>
                <a:cubicBezTo>
                  <a:pt x="4553166" y="9028738"/>
                  <a:pt x="4549297" y="9028738"/>
                  <a:pt x="4549297" y="9028738"/>
                </a:cubicBezTo>
                <a:cubicBezTo>
                  <a:pt x="4549297" y="9036474"/>
                  <a:pt x="4553166" y="9048079"/>
                  <a:pt x="4560903" y="9063553"/>
                </a:cubicBezTo>
                <a:lnTo>
                  <a:pt x="4584114" y="9075159"/>
                </a:lnTo>
                <a:cubicBezTo>
                  <a:pt x="4591851" y="9075159"/>
                  <a:pt x="4591851" y="9079027"/>
                  <a:pt x="4584114" y="9086765"/>
                </a:cubicBezTo>
                <a:cubicBezTo>
                  <a:pt x="4576377" y="9094501"/>
                  <a:pt x="4580245" y="9098371"/>
                  <a:pt x="4595720" y="9098371"/>
                </a:cubicBezTo>
                <a:cubicBezTo>
                  <a:pt x="4603455" y="9106107"/>
                  <a:pt x="4605389" y="9111909"/>
                  <a:pt x="4601523" y="9115778"/>
                </a:cubicBezTo>
                <a:cubicBezTo>
                  <a:pt x="4597652" y="9119646"/>
                  <a:pt x="4595720" y="9117712"/>
                  <a:pt x="4595720" y="9109975"/>
                </a:cubicBezTo>
                <a:lnTo>
                  <a:pt x="4595720" y="9133186"/>
                </a:lnTo>
                <a:cubicBezTo>
                  <a:pt x="4587981" y="9133186"/>
                  <a:pt x="4584114" y="9133186"/>
                  <a:pt x="4584114" y="9133186"/>
                </a:cubicBezTo>
                <a:cubicBezTo>
                  <a:pt x="4584114" y="9133186"/>
                  <a:pt x="4586048" y="9135121"/>
                  <a:pt x="4589915" y="9138989"/>
                </a:cubicBezTo>
                <a:cubicBezTo>
                  <a:pt x="4593784" y="9142857"/>
                  <a:pt x="4595720" y="9144790"/>
                  <a:pt x="4595720" y="9144790"/>
                </a:cubicBezTo>
                <a:cubicBezTo>
                  <a:pt x="4595720" y="9144790"/>
                  <a:pt x="4597652" y="9146725"/>
                  <a:pt x="4601523" y="9150595"/>
                </a:cubicBezTo>
                <a:cubicBezTo>
                  <a:pt x="4605389" y="9154463"/>
                  <a:pt x="4611192" y="9156398"/>
                  <a:pt x="4618929" y="9156398"/>
                </a:cubicBezTo>
                <a:cubicBezTo>
                  <a:pt x="4626666" y="9171872"/>
                  <a:pt x="4632469" y="9177673"/>
                  <a:pt x="4636337" y="9173805"/>
                </a:cubicBezTo>
                <a:cubicBezTo>
                  <a:pt x="4640205" y="9169935"/>
                  <a:pt x="4642140" y="9175738"/>
                  <a:pt x="4642140" y="9191213"/>
                </a:cubicBezTo>
                <a:lnTo>
                  <a:pt x="4642140" y="9202817"/>
                </a:lnTo>
                <a:lnTo>
                  <a:pt x="4642140" y="9214424"/>
                </a:lnTo>
                <a:cubicBezTo>
                  <a:pt x="4649878" y="9229897"/>
                  <a:pt x="4655679" y="9237633"/>
                  <a:pt x="4659549" y="9237633"/>
                </a:cubicBezTo>
                <a:cubicBezTo>
                  <a:pt x="4663416" y="9237633"/>
                  <a:pt x="4669219" y="9241503"/>
                  <a:pt x="4676956" y="9249239"/>
                </a:cubicBezTo>
                <a:lnTo>
                  <a:pt x="4676956" y="9260844"/>
                </a:lnTo>
                <a:lnTo>
                  <a:pt x="4676956" y="9272451"/>
                </a:lnTo>
                <a:lnTo>
                  <a:pt x="4676956" y="9284054"/>
                </a:lnTo>
                <a:lnTo>
                  <a:pt x="4665352" y="9284054"/>
                </a:lnTo>
                <a:cubicBezTo>
                  <a:pt x="4665352" y="9284054"/>
                  <a:pt x="4669219" y="9285988"/>
                  <a:pt x="4676956" y="9289857"/>
                </a:cubicBezTo>
                <a:cubicBezTo>
                  <a:pt x="4684693" y="9293725"/>
                  <a:pt x="4692430" y="9303397"/>
                  <a:pt x="4700167" y="9318871"/>
                </a:cubicBezTo>
                <a:lnTo>
                  <a:pt x="4711771" y="9330477"/>
                </a:lnTo>
                <a:lnTo>
                  <a:pt x="4723379" y="9342081"/>
                </a:lnTo>
                <a:lnTo>
                  <a:pt x="4723379" y="9365293"/>
                </a:lnTo>
                <a:lnTo>
                  <a:pt x="4723379" y="9376897"/>
                </a:lnTo>
                <a:cubicBezTo>
                  <a:pt x="4723379" y="9384635"/>
                  <a:pt x="4727245" y="9388503"/>
                  <a:pt x="4734983" y="9388503"/>
                </a:cubicBezTo>
                <a:lnTo>
                  <a:pt x="4734983" y="9365293"/>
                </a:lnTo>
                <a:lnTo>
                  <a:pt x="4723379" y="9342081"/>
                </a:lnTo>
                <a:cubicBezTo>
                  <a:pt x="4731115" y="9342081"/>
                  <a:pt x="4738850" y="9353687"/>
                  <a:pt x="4746588" y="9376897"/>
                </a:cubicBezTo>
                <a:lnTo>
                  <a:pt x="4769798" y="9400108"/>
                </a:lnTo>
                <a:lnTo>
                  <a:pt x="4769798" y="9411714"/>
                </a:lnTo>
                <a:lnTo>
                  <a:pt x="4758194" y="9411714"/>
                </a:lnTo>
                <a:lnTo>
                  <a:pt x="4746588" y="9400108"/>
                </a:lnTo>
                <a:lnTo>
                  <a:pt x="4734983" y="9411714"/>
                </a:lnTo>
                <a:cubicBezTo>
                  <a:pt x="4727245" y="9411714"/>
                  <a:pt x="4723379" y="9411714"/>
                  <a:pt x="4723379" y="9411714"/>
                </a:cubicBezTo>
                <a:cubicBezTo>
                  <a:pt x="4723379" y="9411714"/>
                  <a:pt x="4723379" y="9407844"/>
                  <a:pt x="4723379" y="9400108"/>
                </a:cubicBezTo>
                <a:lnTo>
                  <a:pt x="4723379" y="9388503"/>
                </a:lnTo>
                <a:cubicBezTo>
                  <a:pt x="4715641" y="9388503"/>
                  <a:pt x="4704035" y="9380766"/>
                  <a:pt x="4688561" y="9365293"/>
                </a:cubicBezTo>
                <a:lnTo>
                  <a:pt x="4676956" y="9353687"/>
                </a:lnTo>
                <a:lnTo>
                  <a:pt x="4688561" y="9388503"/>
                </a:lnTo>
                <a:cubicBezTo>
                  <a:pt x="4719509" y="9396241"/>
                  <a:pt x="4731115" y="9419452"/>
                  <a:pt x="4723379" y="9458135"/>
                </a:cubicBezTo>
                <a:cubicBezTo>
                  <a:pt x="4723379" y="9465871"/>
                  <a:pt x="4727245" y="9469741"/>
                  <a:pt x="4734983" y="9469741"/>
                </a:cubicBezTo>
                <a:lnTo>
                  <a:pt x="4746588" y="9481347"/>
                </a:lnTo>
                <a:cubicBezTo>
                  <a:pt x="4746588" y="9489083"/>
                  <a:pt x="4746588" y="9492950"/>
                  <a:pt x="4746588" y="9492950"/>
                </a:cubicBezTo>
                <a:cubicBezTo>
                  <a:pt x="4762062" y="9492950"/>
                  <a:pt x="4769798" y="9508425"/>
                  <a:pt x="4769798" y="9539373"/>
                </a:cubicBezTo>
                <a:cubicBezTo>
                  <a:pt x="4769798" y="9547110"/>
                  <a:pt x="4771734" y="9552913"/>
                  <a:pt x="4775601" y="9556779"/>
                </a:cubicBezTo>
                <a:cubicBezTo>
                  <a:pt x="4779469" y="9560649"/>
                  <a:pt x="4781404" y="9562584"/>
                  <a:pt x="4781404" y="9562584"/>
                </a:cubicBezTo>
                <a:cubicBezTo>
                  <a:pt x="4789142" y="9570319"/>
                  <a:pt x="4791075" y="9576125"/>
                  <a:pt x="4787206" y="9579991"/>
                </a:cubicBezTo>
                <a:cubicBezTo>
                  <a:pt x="4783339" y="9583858"/>
                  <a:pt x="4781404" y="9585793"/>
                  <a:pt x="4781404" y="9585793"/>
                </a:cubicBezTo>
                <a:lnTo>
                  <a:pt x="4793010" y="9585793"/>
                </a:lnTo>
                <a:cubicBezTo>
                  <a:pt x="4800746" y="9585793"/>
                  <a:pt x="4800746" y="9589662"/>
                  <a:pt x="4793010" y="9597400"/>
                </a:cubicBezTo>
                <a:cubicBezTo>
                  <a:pt x="4793010" y="9597400"/>
                  <a:pt x="4793010" y="9599334"/>
                  <a:pt x="4793010" y="9603203"/>
                </a:cubicBezTo>
                <a:cubicBezTo>
                  <a:pt x="4793010" y="9607070"/>
                  <a:pt x="4796877" y="9612873"/>
                  <a:pt x="4804615" y="9620609"/>
                </a:cubicBezTo>
                <a:cubicBezTo>
                  <a:pt x="4812351" y="9643820"/>
                  <a:pt x="4818154" y="9657360"/>
                  <a:pt x="4822023" y="9661230"/>
                </a:cubicBezTo>
                <a:cubicBezTo>
                  <a:pt x="4825892" y="9665097"/>
                  <a:pt x="4835563" y="9682506"/>
                  <a:pt x="4851037" y="9713452"/>
                </a:cubicBezTo>
                <a:cubicBezTo>
                  <a:pt x="4851037" y="9721190"/>
                  <a:pt x="4854904" y="9728927"/>
                  <a:pt x="4862641" y="9736663"/>
                </a:cubicBezTo>
                <a:cubicBezTo>
                  <a:pt x="4870378" y="9744401"/>
                  <a:pt x="4876181" y="9754072"/>
                  <a:pt x="4880050" y="9765676"/>
                </a:cubicBezTo>
                <a:cubicBezTo>
                  <a:pt x="4883918" y="9777282"/>
                  <a:pt x="4889721" y="9790823"/>
                  <a:pt x="4897458" y="9806296"/>
                </a:cubicBezTo>
                <a:cubicBezTo>
                  <a:pt x="4951615" y="9906877"/>
                  <a:pt x="4982563" y="9968770"/>
                  <a:pt x="4990301" y="9991982"/>
                </a:cubicBezTo>
                <a:lnTo>
                  <a:pt x="4978694" y="9991982"/>
                </a:lnTo>
                <a:lnTo>
                  <a:pt x="4990301" y="10003585"/>
                </a:lnTo>
                <a:cubicBezTo>
                  <a:pt x="4990301" y="10011323"/>
                  <a:pt x="4990301" y="10015191"/>
                  <a:pt x="4990301" y="10015191"/>
                </a:cubicBezTo>
                <a:lnTo>
                  <a:pt x="4978694" y="10026797"/>
                </a:lnTo>
                <a:cubicBezTo>
                  <a:pt x="4986433" y="10034533"/>
                  <a:pt x="4990301" y="10034533"/>
                  <a:pt x="4990301" y="10026797"/>
                </a:cubicBezTo>
                <a:cubicBezTo>
                  <a:pt x="4990301" y="10011323"/>
                  <a:pt x="5001905" y="10019061"/>
                  <a:pt x="5025116" y="10050009"/>
                </a:cubicBezTo>
                <a:cubicBezTo>
                  <a:pt x="5025116" y="10057745"/>
                  <a:pt x="5028984" y="10069350"/>
                  <a:pt x="5036723" y="10084824"/>
                </a:cubicBezTo>
                <a:cubicBezTo>
                  <a:pt x="5028984" y="10084824"/>
                  <a:pt x="5025116" y="10088693"/>
                  <a:pt x="5025116" y="10096428"/>
                </a:cubicBezTo>
                <a:cubicBezTo>
                  <a:pt x="5025116" y="10104166"/>
                  <a:pt x="5027051" y="10108036"/>
                  <a:pt x="5030919" y="10108036"/>
                </a:cubicBezTo>
                <a:cubicBezTo>
                  <a:pt x="5034787" y="10108036"/>
                  <a:pt x="5036723" y="10104166"/>
                  <a:pt x="5036723" y="10096428"/>
                </a:cubicBezTo>
                <a:cubicBezTo>
                  <a:pt x="5036723" y="10088693"/>
                  <a:pt x="5036723" y="10084824"/>
                  <a:pt x="5036723" y="10084824"/>
                </a:cubicBezTo>
                <a:lnTo>
                  <a:pt x="5071538" y="10154454"/>
                </a:lnTo>
                <a:lnTo>
                  <a:pt x="5065735" y="10148654"/>
                </a:lnTo>
                <a:cubicBezTo>
                  <a:pt x="5061867" y="10144784"/>
                  <a:pt x="5059932" y="10142851"/>
                  <a:pt x="5059932" y="10142851"/>
                </a:cubicBezTo>
                <a:cubicBezTo>
                  <a:pt x="5052194" y="10135114"/>
                  <a:pt x="5048328" y="10135114"/>
                  <a:pt x="5048328" y="10142851"/>
                </a:cubicBezTo>
                <a:lnTo>
                  <a:pt x="5059932" y="10166062"/>
                </a:lnTo>
                <a:cubicBezTo>
                  <a:pt x="5059932" y="10166062"/>
                  <a:pt x="5059932" y="10169929"/>
                  <a:pt x="5059932" y="10177666"/>
                </a:cubicBezTo>
                <a:cubicBezTo>
                  <a:pt x="5059932" y="10185403"/>
                  <a:pt x="5063802" y="10193141"/>
                  <a:pt x="5071538" y="10200877"/>
                </a:cubicBezTo>
                <a:cubicBezTo>
                  <a:pt x="5079274" y="10208614"/>
                  <a:pt x="5083143" y="10214417"/>
                  <a:pt x="5083143" y="10218285"/>
                </a:cubicBezTo>
                <a:cubicBezTo>
                  <a:pt x="5083143" y="10222154"/>
                  <a:pt x="5083143" y="10224088"/>
                  <a:pt x="5083143" y="10224088"/>
                </a:cubicBezTo>
                <a:lnTo>
                  <a:pt x="5117959" y="10247298"/>
                </a:lnTo>
                <a:lnTo>
                  <a:pt x="5117959" y="10270509"/>
                </a:lnTo>
                <a:cubicBezTo>
                  <a:pt x="5117959" y="10270509"/>
                  <a:pt x="5116024" y="10272444"/>
                  <a:pt x="5112157" y="10276312"/>
                </a:cubicBezTo>
                <a:cubicBezTo>
                  <a:pt x="5108288" y="10280181"/>
                  <a:pt x="5106354" y="10282115"/>
                  <a:pt x="5106354" y="10282115"/>
                </a:cubicBezTo>
                <a:cubicBezTo>
                  <a:pt x="5106354" y="10282115"/>
                  <a:pt x="5106354" y="10278246"/>
                  <a:pt x="5106354" y="10270509"/>
                </a:cubicBezTo>
                <a:cubicBezTo>
                  <a:pt x="5106354" y="10262774"/>
                  <a:pt x="5098617" y="10256971"/>
                  <a:pt x="5083143" y="10253101"/>
                </a:cubicBezTo>
                <a:cubicBezTo>
                  <a:pt x="5067669" y="10249233"/>
                  <a:pt x="5061867" y="10241495"/>
                  <a:pt x="5065735" y="10229889"/>
                </a:cubicBezTo>
                <a:cubicBezTo>
                  <a:pt x="5069603" y="10218285"/>
                  <a:pt x="5069603" y="10212482"/>
                  <a:pt x="5065735" y="10212482"/>
                </a:cubicBezTo>
                <a:cubicBezTo>
                  <a:pt x="5061867" y="10212482"/>
                  <a:pt x="5056064" y="10204747"/>
                  <a:pt x="5048328" y="10189271"/>
                </a:cubicBezTo>
                <a:cubicBezTo>
                  <a:pt x="5025116" y="10150587"/>
                  <a:pt x="5009642" y="10131246"/>
                  <a:pt x="5001905" y="10131246"/>
                </a:cubicBezTo>
                <a:cubicBezTo>
                  <a:pt x="4986433" y="10123508"/>
                  <a:pt x="4978694" y="10100298"/>
                  <a:pt x="4978694" y="10061612"/>
                </a:cubicBezTo>
                <a:lnTo>
                  <a:pt x="4967089" y="10050009"/>
                </a:lnTo>
                <a:cubicBezTo>
                  <a:pt x="4967089" y="10050009"/>
                  <a:pt x="4963222" y="10040336"/>
                  <a:pt x="4955484" y="10020994"/>
                </a:cubicBezTo>
                <a:cubicBezTo>
                  <a:pt x="4947748" y="10001652"/>
                  <a:pt x="4940010" y="9991982"/>
                  <a:pt x="4932274" y="9991982"/>
                </a:cubicBezTo>
                <a:lnTo>
                  <a:pt x="4932274" y="9968770"/>
                </a:lnTo>
                <a:cubicBezTo>
                  <a:pt x="4932274" y="9968770"/>
                  <a:pt x="4928404" y="9964901"/>
                  <a:pt x="4920668" y="9957164"/>
                </a:cubicBezTo>
                <a:cubicBezTo>
                  <a:pt x="4897458" y="9926217"/>
                  <a:pt x="4885852" y="9903007"/>
                  <a:pt x="4885852" y="9887533"/>
                </a:cubicBezTo>
                <a:lnTo>
                  <a:pt x="4874247" y="9864322"/>
                </a:lnTo>
                <a:cubicBezTo>
                  <a:pt x="4866509" y="9864322"/>
                  <a:pt x="4860706" y="9862388"/>
                  <a:pt x="4856840" y="9858519"/>
                </a:cubicBezTo>
                <a:cubicBezTo>
                  <a:pt x="4852970" y="9854650"/>
                  <a:pt x="4852970" y="9850783"/>
                  <a:pt x="4856840" y="9846914"/>
                </a:cubicBezTo>
                <a:cubicBezTo>
                  <a:pt x="4860706" y="9843047"/>
                  <a:pt x="4858773" y="9835309"/>
                  <a:pt x="4851037" y="9823703"/>
                </a:cubicBezTo>
                <a:cubicBezTo>
                  <a:pt x="4843299" y="9812099"/>
                  <a:pt x="4837496" y="9802427"/>
                  <a:pt x="4833628" y="9794690"/>
                </a:cubicBezTo>
                <a:cubicBezTo>
                  <a:pt x="4829761" y="9786953"/>
                  <a:pt x="4823957" y="9779217"/>
                  <a:pt x="4816221" y="9771479"/>
                </a:cubicBezTo>
                <a:lnTo>
                  <a:pt x="4793010" y="9759875"/>
                </a:lnTo>
                <a:lnTo>
                  <a:pt x="4816221" y="9783084"/>
                </a:lnTo>
                <a:cubicBezTo>
                  <a:pt x="4823957" y="9806296"/>
                  <a:pt x="4829761" y="9817902"/>
                  <a:pt x="4833628" y="9817902"/>
                </a:cubicBezTo>
                <a:cubicBezTo>
                  <a:pt x="4837496" y="9817902"/>
                  <a:pt x="4839431" y="9821768"/>
                  <a:pt x="4839431" y="9829506"/>
                </a:cubicBezTo>
                <a:cubicBezTo>
                  <a:pt x="4831694" y="9837244"/>
                  <a:pt x="4839431" y="9856585"/>
                  <a:pt x="4862641" y="9887533"/>
                </a:cubicBezTo>
                <a:lnTo>
                  <a:pt x="4897458" y="9957164"/>
                </a:lnTo>
                <a:cubicBezTo>
                  <a:pt x="4897458" y="9964901"/>
                  <a:pt x="4899392" y="9970704"/>
                  <a:pt x="4903259" y="9974573"/>
                </a:cubicBezTo>
                <a:cubicBezTo>
                  <a:pt x="4907129" y="9978441"/>
                  <a:pt x="4909062" y="9980376"/>
                  <a:pt x="4909062" y="9980376"/>
                </a:cubicBezTo>
                <a:cubicBezTo>
                  <a:pt x="4909062" y="9980376"/>
                  <a:pt x="4912930" y="9988112"/>
                  <a:pt x="4920668" y="10003585"/>
                </a:cubicBezTo>
                <a:cubicBezTo>
                  <a:pt x="4938077" y="10026797"/>
                  <a:pt x="4948956" y="10047832"/>
                  <a:pt x="4953307" y="10066691"/>
                </a:cubicBezTo>
                <a:lnTo>
                  <a:pt x="4953913" y="10071722"/>
                </a:lnTo>
                <a:lnTo>
                  <a:pt x="4925020" y="10044206"/>
                </a:lnTo>
                <a:cubicBezTo>
                  <a:pt x="4898909" y="10015191"/>
                  <a:pt x="4885852" y="9986179"/>
                  <a:pt x="4885852" y="9957164"/>
                </a:cubicBezTo>
                <a:lnTo>
                  <a:pt x="4885852" y="9945560"/>
                </a:lnTo>
                <a:cubicBezTo>
                  <a:pt x="4878115" y="9945560"/>
                  <a:pt x="4874247" y="9943625"/>
                  <a:pt x="4874247" y="9939755"/>
                </a:cubicBezTo>
                <a:cubicBezTo>
                  <a:pt x="4874247" y="9935889"/>
                  <a:pt x="4870378" y="9930087"/>
                  <a:pt x="4862641" y="9922349"/>
                </a:cubicBezTo>
                <a:cubicBezTo>
                  <a:pt x="4831694" y="9868192"/>
                  <a:pt x="4816221" y="9837244"/>
                  <a:pt x="4816221" y="9829506"/>
                </a:cubicBezTo>
                <a:cubicBezTo>
                  <a:pt x="4816221" y="9821768"/>
                  <a:pt x="4810418" y="9814032"/>
                  <a:pt x="4798813" y="9806296"/>
                </a:cubicBezTo>
                <a:cubicBezTo>
                  <a:pt x="4787206" y="9798558"/>
                  <a:pt x="4781404" y="9794690"/>
                  <a:pt x="4781404" y="9794690"/>
                </a:cubicBezTo>
                <a:cubicBezTo>
                  <a:pt x="4781404" y="9786953"/>
                  <a:pt x="4781404" y="9781150"/>
                  <a:pt x="4781404" y="9777282"/>
                </a:cubicBezTo>
                <a:cubicBezTo>
                  <a:pt x="4781404" y="9773414"/>
                  <a:pt x="4781404" y="9771479"/>
                  <a:pt x="4781404" y="9771479"/>
                </a:cubicBezTo>
                <a:cubicBezTo>
                  <a:pt x="4781404" y="9779217"/>
                  <a:pt x="4779469" y="9783084"/>
                  <a:pt x="4775601" y="9783084"/>
                </a:cubicBezTo>
                <a:cubicBezTo>
                  <a:pt x="4771734" y="9783084"/>
                  <a:pt x="4769798" y="9779217"/>
                  <a:pt x="4769798" y="9771479"/>
                </a:cubicBezTo>
                <a:cubicBezTo>
                  <a:pt x="4769798" y="9763742"/>
                  <a:pt x="4765931" y="9752138"/>
                  <a:pt x="4758194" y="9736663"/>
                </a:cubicBezTo>
                <a:lnTo>
                  <a:pt x="4746588" y="9713452"/>
                </a:lnTo>
                <a:cubicBezTo>
                  <a:pt x="4731115" y="9713452"/>
                  <a:pt x="4727245" y="9697978"/>
                  <a:pt x="4734983" y="9667030"/>
                </a:cubicBezTo>
                <a:cubicBezTo>
                  <a:pt x="4727245" y="9667030"/>
                  <a:pt x="4723379" y="9667030"/>
                  <a:pt x="4723379" y="9667030"/>
                </a:cubicBezTo>
                <a:cubicBezTo>
                  <a:pt x="4715641" y="9667030"/>
                  <a:pt x="4704035" y="9647689"/>
                  <a:pt x="4688561" y="9609003"/>
                </a:cubicBezTo>
                <a:cubicBezTo>
                  <a:pt x="4688561" y="9601268"/>
                  <a:pt x="4686627" y="9597400"/>
                  <a:pt x="4682759" y="9597400"/>
                </a:cubicBezTo>
                <a:cubicBezTo>
                  <a:pt x="4678890" y="9597400"/>
                  <a:pt x="4673088" y="9589662"/>
                  <a:pt x="4665352" y="9574188"/>
                </a:cubicBezTo>
                <a:cubicBezTo>
                  <a:pt x="4657613" y="9566452"/>
                  <a:pt x="4651812" y="9560649"/>
                  <a:pt x="4647941" y="9556779"/>
                </a:cubicBezTo>
                <a:cubicBezTo>
                  <a:pt x="4644075" y="9552913"/>
                  <a:pt x="4642140" y="9547110"/>
                  <a:pt x="4642140" y="9539373"/>
                </a:cubicBezTo>
                <a:cubicBezTo>
                  <a:pt x="4634404" y="9539373"/>
                  <a:pt x="4628601" y="9531636"/>
                  <a:pt x="4624732" y="9516162"/>
                </a:cubicBezTo>
                <a:cubicBezTo>
                  <a:pt x="4620863" y="9500689"/>
                  <a:pt x="4615061" y="9492950"/>
                  <a:pt x="4607324" y="9492950"/>
                </a:cubicBezTo>
                <a:cubicBezTo>
                  <a:pt x="4607324" y="9492950"/>
                  <a:pt x="4605389" y="9491016"/>
                  <a:pt x="4601523" y="9487147"/>
                </a:cubicBezTo>
                <a:cubicBezTo>
                  <a:pt x="4597652" y="9483280"/>
                  <a:pt x="4597652" y="9479412"/>
                  <a:pt x="4601523" y="9475544"/>
                </a:cubicBezTo>
                <a:cubicBezTo>
                  <a:pt x="4605389" y="9471674"/>
                  <a:pt x="4605389" y="9469741"/>
                  <a:pt x="4601523" y="9469741"/>
                </a:cubicBezTo>
                <a:cubicBezTo>
                  <a:pt x="4597652" y="9469741"/>
                  <a:pt x="4595720" y="9469741"/>
                  <a:pt x="4595720" y="9469741"/>
                </a:cubicBezTo>
                <a:cubicBezTo>
                  <a:pt x="4587981" y="9469741"/>
                  <a:pt x="4580245" y="9462004"/>
                  <a:pt x="4572508" y="9446530"/>
                </a:cubicBezTo>
                <a:cubicBezTo>
                  <a:pt x="4564771" y="9431056"/>
                  <a:pt x="4560903" y="9419452"/>
                  <a:pt x="4560903" y="9411714"/>
                </a:cubicBezTo>
                <a:lnTo>
                  <a:pt x="4560903" y="9400108"/>
                </a:lnTo>
                <a:lnTo>
                  <a:pt x="4549297" y="9376897"/>
                </a:lnTo>
                <a:cubicBezTo>
                  <a:pt x="4549297" y="9376897"/>
                  <a:pt x="4549297" y="9378831"/>
                  <a:pt x="4549297" y="9382700"/>
                </a:cubicBezTo>
                <a:cubicBezTo>
                  <a:pt x="4549297" y="9386569"/>
                  <a:pt x="4549297" y="9388503"/>
                  <a:pt x="4549297" y="9388503"/>
                </a:cubicBezTo>
                <a:lnTo>
                  <a:pt x="4537693" y="9376897"/>
                </a:lnTo>
                <a:lnTo>
                  <a:pt x="4526087" y="9353687"/>
                </a:lnTo>
                <a:cubicBezTo>
                  <a:pt x="4518350" y="9353687"/>
                  <a:pt x="4516417" y="9349819"/>
                  <a:pt x="4520283" y="9342081"/>
                </a:cubicBezTo>
                <a:cubicBezTo>
                  <a:pt x="4524152" y="9334345"/>
                  <a:pt x="4522219" y="9330477"/>
                  <a:pt x="4514480" y="9330477"/>
                </a:cubicBezTo>
                <a:cubicBezTo>
                  <a:pt x="4499007" y="9315003"/>
                  <a:pt x="4491270" y="9299530"/>
                  <a:pt x="4491270" y="9284054"/>
                </a:cubicBezTo>
                <a:cubicBezTo>
                  <a:pt x="4491270" y="9276318"/>
                  <a:pt x="4489336" y="9270516"/>
                  <a:pt x="4485469" y="9266647"/>
                </a:cubicBezTo>
                <a:cubicBezTo>
                  <a:pt x="4481599" y="9262779"/>
                  <a:pt x="4479665" y="9260844"/>
                  <a:pt x="4479665" y="9260844"/>
                </a:cubicBezTo>
                <a:lnTo>
                  <a:pt x="4469511" y="9260844"/>
                </a:lnTo>
                <a:cubicBezTo>
                  <a:pt x="4470478" y="9264713"/>
                  <a:pt x="4471928" y="9268582"/>
                  <a:pt x="4473862" y="9272451"/>
                </a:cubicBezTo>
                <a:cubicBezTo>
                  <a:pt x="4477731" y="9280185"/>
                  <a:pt x="4479665" y="9287924"/>
                  <a:pt x="4479665" y="9295660"/>
                </a:cubicBezTo>
                <a:cubicBezTo>
                  <a:pt x="4487402" y="9311136"/>
                  <a:pt x="4502876" y="9340148"/>
                  <a:pt x="4526087" y="9382700"/>
                </a:cubicBezTo>
                <a:cubicBezTo>
                  <a:pt x="4549297" y="9425253"/>
                  <a:pt x="4564771" y="9450398"/>
                  <a:pt x="4572508" y="9458135"/>
                </a:cubicBezTo>
                <a:cubicBezTo>
                  <a:pt x="4572508" y="9465871"/>
                  <a:pt x="4576377" y="9473609"/>
                  <a:pt x="4584114" y="9481347"/>
                </a:cubicBezTo>
                <a:lnTo>
                  <a:pt x="4572508" y="9481347"/>
                </a:lnTo>
                <a:lnTo>
                  <a:pt x="4560903" y="9481347"/>
                </a:lnTo>
                <a:lnTo>
                  <a:pt x="4560903" y="9469741"/>
                </a:lnTo>
                <a:lnTo>
                  <a:pt x="4549297" y="9469741"/>
                </a:lnTo>
                <a:lnTo>
                  <a:pt x="4549297" y="9458135"/>
                </a:lnTo>
                <a:cubicBezTo>
                  <a:pt x="4549297" y="9450398"/>
                  <a:pt x="4549297" y="9444595"/>
                  <a:pt x="4549297" y="9440727"/>
                </a:cubicBezTo>
                <a:cubicBezTo>
                  <a:pt x="4549297" y="9436858"/>
                  <a:pt x="4545429" y="9434923"/>
                  <a:pt x="4537693" y="9434923"/>
                </a:cubicBezTo>
                <a:lnTo>
                  <a:pt x="4526087" y="9423320"/>
                </a:lnTo>
                <a:cubicBezTo>
                  <a:pt x="4526087" y="9415582"/>
                  <a:pt x="4526087" y="9407844"/>
                  <a:pt x="4526087" y="9400108"/>
                </a:cubicBezTo>
                <a:cubicBezTo>
                  <a:pt x="4518350" y="9400108"/>
                  <a:pt x="4499007" y="9369163"/>
                  <a:pt x="4468061" y="9307266"/>
                </a:cubicBezTo>
                <a:cubicBezTo>
                  <a:pt x="4437113" y="9245370"/>
                  <a:pt x="4421639" y="9210555"/>
                  <a:pt x="4421639" y="9202817"/>
                </a:cubicBezTo>
                <a:cubicBezTo>
                  <a:pt x="4421639" y="9195082"/>
                  <a:pt x="4419704" y="9191213"/>
                  <a:pt x="4415836" y="9191213"/>
                </a:cubicBezTo>
                <a:cubicBezTo>
                  <a:pt x="4411968" y="9191213"/>
                  <a:pt x="4402297" y="9175738"/>
                  <a:pt x="4386822" y="9144790"/>
                </a:cubicBezTo>
                <a:cubicBezTo>
                  <a:pt x="4371348" y="9113845"/>
                  <a:pt x="4363612" y="9094501"/>
                  <a:pt x="4363612" y="9086765"/>
                </a:cubicBezTo>
                <a:cubicBezTo>
                  <a:pt x="4363612" y="9086765"/>
                  <a:pt x="4355874" y="9073226"/>
                  <a:pt x="4340400" y="9046145"/>
                </a:cubicBezTo>
                <a:cubicBezTo>
                  <a:pt x="4324927" y="9019067"/>
                  <a:pt x="4317190" y="9003593"/>
                  <a:pt x="4317190" y="8999725"/>
                </a:cubicBezTo>
                <a:cubicBezTo>
                  <a:pt x="4317190" y="8995855"/>
                  <a:pt x="4313321" y="8993922"/>
                  <a:pt x="4305585" y="8993922"/>
                </a:cubicBezTo>
                <a:lnTo>
                  <a:pt x="4305585" y="8982317"/>
                </a:lnTo>
                <a:lnTo>
                  <a:pt x="4293979" y="8982317"/>
                </a:lnTo>
                <a:cubicBezTo>
                  <a:pt x="4293979" y="8990052"/>
                  <a:pt x="4293979" y="8993922"/>
                  <a:pt x="4293979" y="8993922"/>
                </a:cubicBezTo>
                <a:cubicBezTo>
                  <a:pt x="4293979" y="8993922"/>
                  <a:pt x="4293979" y="8997791"/>
                  <a:pt x="4293979" y="9005526"/>
                </a:cubicBezTo>
                <a:cubicBezTo>
                  <a:pt x="4293979" y="9013264"/>
                  <a:pt x="4301715" y="9022934"/>
                  <a:pt x="4317190" y="9034541"/>
                </a:cubicBezTo>
                <a:cubicBezTo>
                  <a:pt x="4332664" y="9046145"/>
                  <a:pt x="4338467" y="9053883"/>
                  <a:pt x="4334597" y="9057751"/>
                </a:cubicBezTo>
                <a:cubicBezTo>
                  <a:pt x="4330730" y="9061620"/>
                  <a:pt x="4326861" y="9059685"/>
                  <a:pt x="4322993" y="9051948"/>
                </a:cubicBezTo>
                <a:cubicBezTo>
                  <a:pt x="4319126" y="9044212"/>
                  <a:pt x="4317190" y="9044212"/>
                  <a:pt x="4317190" y="9051948"/>
                </a:cubicBezTo>
                <a:lnTo>
                  <a:pt x="4305585" y="9051948"/>
                </a:lnTo>
                <a:cubicBezTo>
                  <a:pt x="4305585" y="9044212"/>
                  <a:pt x="4303650" y="9038411"/>
                  <a:pt x="4299783" y="9034541"/>
                </a:cubicBezTo>
                <a:cubicBezTo>
                  <a:pt x="4295914" y="9030671"/>
                  <a:pt x="4292044" y="9026803"/>
                  <a:pt x="4288178" y="9022934"/>
                </a:cubicBezTo>
                <a:cubicBezTo>
                  <a:pt x="4284308" y="9019067"/>
                  <a:pt x="4280440" y="9013264"/>
                  <a:pt x="4276570" y="9005526"/>
                </a:cubicBezTo>
                <a:cubicBezTo>
                  <a:pt x="4272703" y="8997791"/>
                  <a:pt x="4270769" y="8990052"/>
                  <a:pt x="4270769" y="8982317"/>
                </a:cubicBezTo>
                <a:lnTo>
                  <a:pt x="4259163" y="8982317"/>
                </a:lnTo>
                <a:cubicBezTo>
                  <a:pt x="4259163" y="8982317"/>
                  <a:pt x="4264966" y="8993922"/>
                  <a:pt x="4276570" y="9017132"/>
                </a:cubicBezTo>
                <a:cubicBezTo>
                  <a:pt x="4288178" y="9040344"/>
                  <a:pt x="4295914" y="9053883"/>
                  <a:pt x="4299783" y="9057751"/>
                </a:cubicBezTo>
                <a:cubicBezTo>
                  <a:pt x="4303650" y="9061620"/>
                  <a:pt x="4305585" y="9063553"/>
                  <a:pt x="4305585" y="9063553"/>
                </a:cubicBezTo>
                <a:lnTo>
                  <a:pt x="4282375" y="9051948"/>
                </a:lnTo>
                <a:cubicBezTo>
                  <a:pt x="4274637" y="9044212"/>
                  <a:pt x="4270769" y="9038411"/>
                  <a:pt x="4270769" y="9034541"/>
                </a:cubicBezTo>
                <a:cubicBezTo>
                  <a:pt x="4270769" y="9030671"/>
                  <a:pt x="4266900" y="9024870"/>
                  <a:pt x="4259163" y="9017132"/>
                </a:cubicBezTo>
                <a:lnTo>
                  <a:pt x="4259163" y="9028738"/>
                </a:lnTo>
                <a:cubicBezTo>
                  <a:pt x="4259163" y="9051948"/>
                  <a:pt x="4259163" y="9063553"/>
                  <a:pt x="4259163" y="9063553"/>
                </a:cubicBezTo>
                <a:cubicBezTo>
                  <a:pt x="4266900" y="9071291"/>
                  <a:pt x="4259163" y="9071291"/>
                  <a:pt x="4235952" y="9063553"/>
                </a:cubicBezTo>
                <a:cubicBezTo>
                  <a:pt x="4212743" y="9055818"/>
                  <a:pt x="4189531" y="9032606"/>
                  <a:pt x="4166321" y="8993922"/>
                </a:cubicBezTo>
                <a:lnTo>
                  <a:pt x="4154716" y="9005526"/>
                </a:lnTo>
                <a:lnTo>
                  <a:pt x="4201136" y="9086765"/>
                </a:lnTo>
                <a:lnTo>
                  <a:pt x="4212743" y="9098371"/>
                </a:lnTo>
                <a:lnTo>
                  <a:pt x="4212743" y="9086765"/>
                </a:lnTo>
                <a:cubicBezTo>
                  <a:pt x="4205005" y="9079027"/>
                  <a:pt x="4205005" y="9075159"/>
                  <a:pt x="4212743" y="9075159"/>
                </a:cubicBezTo>
                <a:lnTo>
                  <a:pt x="4224348" y="9098371"/>
                </a:lnTo>
                <a:cubicBezTo>
                  <a:pt x="4232085" y="9121580"/>
                  <a:pt x="4235952" y="9133186"/>
                  <a:pt x="4235952" y="9133186"/>
                </a:cubicBezTo>
                <a:cubicBezTo>
                  <a:pt x="4228214" y="9125449"/>
                  <a:pt x="4222413" y="9123513"/>
                  <a:pt x="4218545" y="9127383"/>
                </a:cubicBezTo>
                <a:cubicBezTo>
                  <a:pt x="4214677" y="9131252"/>
                  <a:pt x="4216610" y="9135121"/>
                  <a:pt x="4224348" y="9138989"/>
                </a:cubicBezTo>
                <a:cubicBezTo>
                  <a:pt x="4232085" y="9142857"/>
                  <a:pt x="4237888" y="9150595"/>
                  <a:pt x="4241755" y="9162199"/>
                </a:cubicBezTo>
                <a:cubicBezTo>
                  <a:pt x="4245623" y="9173805"/>
                  <a:pt x="4247558" y="9179607"/>
                  <a:pt x="4247558" y="9179607"/>
                </a:cubicBezTo>
                <a:lnTo>
                  <a:pt x="4247558" y="9168002"/>
                </a:lnTo>
                <a:cubicBezTo>
                  <a:pt x="4239822" y="9152528"/>
                  <a:pt x="4237888" y="9144790"/>
                  <a:pt x="4241755" y="9144790"/>
                </a:cubicBezTo>
                <a:cubicBezTo>
                  <a:pt x="4245623" y="9144790"/>
                  <a:pt x="4255296" y="9158331"/>
                  <a:pt x="4270769" y="9185410"/>
                </a:cubicBezTo>
                <a:cubicBezTo>
                  <a:pt x="4286241" y="9212490"/>
                  <a:pt x="4309453" y="9255042"/>
                  <a:pt x="4340400" y="9313069"/>
                </a:cubicBezTo>
                <a:cubicBezTo>
                  <a:pt x="4371348" y="9371096"/>
                  <a:pt x="4382953" y="9403978"/>
                  <a:pt x="4375217" y="9411714"/>
                </a:cubicBezTo>
                <a:lnTo>
                  <a:pt x="4363612" y="9388503"/>
                </a:lnTo>
                <a:lnTo>
                  <a:pt x="4363612" y="9411714"/>
                </a:lnTo>
                <a:cubicBezTo>
                  <a:pt x="4379086" y="9450398"/>
                  <a:pt x="4398427" y="9489083"/>
                  <a:pt x="4421639" y="9527766"/>
                </a:cubicBezTo>
                <a:lnTo>
                  <a:pt x="4421639" y="9550977"/>
                </a:lnTo>
                <a:lnTo>
                  <a:pt x="4410034" y="9527766"/>
                </a:lnTo>
                <a:cubicBezTo>
                  <a:pt x="4410034" y="9520031"/>
                  <a:pt x="4410034" y="9516162"/>
                  <a:pt x="4410034" y="9516162"/>
                </a:cubicBezTo>
                <a:cubicBezTo>
                  <a:pt x="4410034" y="9516162"/>
                  <a:pt x="4406165" y="9516162"/>
                  <a:pt x="4398427" y="9516162"/>
                </a:cubicBezTo>
                <a:cubicBezTo>
                  <a:pt x="4398427" y="9516162"/>
                  <a:pt x="4392624" y="9506490"/>
                  <a:pt x="4381019" y="9487147"/>
                </a:cubicBezTo>
                <a:cubicBezTo>
                  <a:pt x="4369415" y="9467806"/>
                  <a:pt x="4355874" y="9444595"/>
                  <a:pt x="4340400" y="9417517"/>
                </a:cubicBezTo>
                <a:cubicBezTo>
                  <a:pt x="4324927" y="9390438"/>
                  <a:pt x="4309453" y="9363360"/>
                  <a:pt x="4293979" y="9336278"/>
                </a:cubicBezTo>
                <a:cubicBezTo>
                  <a:pt x="4278506" y="9309200"/>
                  <a:pt x="4270769" y="9295660"/>
                  <a:pt x="4270769" y="9295660"/>
                </a:cubicBezTo>
                <a:lnTo>
                  <a:pt x="4259163" y="9284054"/>
                </a:lnTo>
                <a:cubicBezTo>
                  <a:pt x="4266900" y="9284054"/>
                  <a:pt x="4264966" y="9274385"/>
                  <a:pt x="4253360" y="9255042"/>
                </a:cubicBezTo>
                <a:cubicBezTo>
                  <a:pt x="4241755" y="9235700"/>
                  <a:pt x="4234017" y="9222158"/>
                  <a:pt x="4230151" y="9214424"/>
                </a:cubicBezTo>
                <a:cubicBezTo>
                  <a:pt x="4226282" y="9206687"/>
                  <a:pt x="4220480" y="9206687"/>
                  <a:pt x="4212743" y="9214424"/>
                </a:cubicBezTo>
                <a:lnTo>
                  <a:pt x="4224348" y="9202817"/>
                </a:lnTo>
                <a:lnTo>
                  <a:pt x="4212743" y="9179607"/>
                </a:lnTo>
                <a:lnTo>
                  <a:pt x="4189531" y="9133186"/>
                </a:lnTo>
                <a:lnTo>
                  <a:pt x="4131504" y="9017132"/>
                </a:lnTo>
                <a:lnTo>
                  <a:pt x="4119898" y="9017132"/>
                </a:lnTo>
                <a:cubicBezTo>
                  <a:pt x="4112163" y="9009396"/>
                  <a:pt x="4108295" y="9005526"/>
                  <a:pt x="4108295" y="9005526"/>
                </a:cubicBezTo>
                <a:cubicBezTo>
                  <a:pt x="4108295" y="9013264"/>
                  <a:pt x="4108295" y="9021000"/>
                  <a:pt x="4108295" y="9028738"/>
                </a:cubicBezTo>
                <a:cubicBezTo>
                  <a:pt x="4108295" y="9036474"/>
                  <a:pt x="4108295" y="9040344"/>
                  <a:pt x="4108295" y="9040344"/>
                </a:cubicBezTo>
                <a:cubicBezTo>
                  <a:pt x="4108295" y="9048079"/>
                  <a:pt x="4108295" y="9055818"/>
                  <a:pt x="4108295" y="9063553"/>
                </a:cubicBezTo>
                <a:cubicBezTo>
                  <a:pt x="4108295" y="9071291"/>
                  <a:pt x="4112163" y="9075159"/>
                  <a:pt x="4119898" y="9075159"/>
                </a:cubicBezTo>
                <a:lnTo>
                  <a:pt x="4131504" y="9098371"/>
                </a:lnTo>
                <a:cubicBezTo>
                  <a:pt x="4131504" y="9106107"/>
                  <a:pt x="4131504" y="9113845"/>
                  <a:pt x="4131504" y="9121580"/>
                </a:cubicBezTo>
                <a:lnTo>
                  <a:pt x="4143110" y="9098371"/>
                </a:lnTo>
                <a:lnTo>
                  <a:pt x="4143110" y="9075159"/>
                </a:lnTo>
                <a:lnTo>
                  <a:pt x="4154716" y="9098371"/>
                </a:lnTo>
                <a:cubicBezTo>
                  <a:pt x="4158584" y="9106107"/>
                  <a:pt x="4161486" y="9112875"/>
                  <a:pt x="4163420" y="9118680"/>
                </a:cubicBezTo>
                <a:lnTo>
                  <a:pt x="4154716" y="9109975"/>
                </a:lnTo>
                <a:cubicBezTo>
                  <a:pt x="4146978" y="9109975"/>
                  <a:pt x="4143110" y="9109975"/>
                  <a:pt x="4143110" y="9109975"/>
                </a:cubicBezTo>
                <a:cubicBezTo>
                  <a:pt x="4150847" y="9117712"/>
                  <a:pt x="4154716" y="9123513"/>
                  <a:pt x="4154716" y="9127383"/>
                </a:cubicBezTo>
                <a:cubicBezTo>
                  <a:pt x="4154716" y="9131252"/>
                  <a:pt x="4154716" y="9133186"/>
                  <a:pt x="4154716" y="9133186"/>
                </a:cubicBezTo>
                <a:lnTo>
                  <a:pt x="4154716" y="9156398"/>
                </a:lnTo>
                <a:cubicBezTo>
                  <a:pt x="4154716" y="9164133"/>
                  <a:pt x="4156650" y="9169935"/>
                  <a:pt x="4160518" y="9173805"/>
                </a:cubicBezTo>
                <a:cubicBezTo>
                  <a:pt x="4164387" y="9177673"/>
                  <a:pt x="4170188" y="9179607"/>
                  <a:pt x="4177925" y="9179607"/>
                </a:cubicBezTo>
                <a:lnTo>
                  <a:pt x="4189531" y="9191213"/>
                </a:lnTo>
                <a:lnTo>
                  <a:pt x="4189531" y="9214424"/>
                </a:lnTo>
                <a:lnTo>
                  <a:pt x="4201136" y="9226027"/>
                </a:lnTo>
                <a:lnTo>
                  <a:pt x="4189531" y="9226027"/>
                </a:lnTo>
                <a:lnTo>
                  <a:pt x="4189531" y="9237633"/>
                </a:lnTo>
                <a:cubicBezTo>
                  <a:pt x="4189531" y="9237633"/>
                  <a:pt x="4191465" y="9241503"/>
                  <a:pt x="4195333" y="9249239"/>
                </a:cubicBezTo>
                <a:cubicBezTo>
                  <a:pt x="4199202" y="9256976"/>
                  <a:pt x="4205005" y="9264713"/>
                  <a:pt x="4212743" y="9272451"/>
                </a:cubicBezTo>
                <a:lnTo>
                  <a:pt x="4224348" y="9272451"/>
                </a:lnTo>
                <a:cubicBezTo>
                  <a:pt x="4232085" y="9280185"/>
                  <a:pt x="4237888" y="9287924"/>
                  <a:pt x="4241755" y="9295660"/>
                </a:cubicBezTo>
                <a:cubicBezTo>
                  <a:pt x="4245623" y="9303397"/>
                  <a:pt x="4251426" y="9315003"/>
                  <a:pt x="4259163" y="9330477"/>
                </a:cubicBezTo>
                <a:cubicBezTo>
                  <a:pt x="4251426" y="9322739"/>
                  <a:pt x="4245623" y="9315003"/>
                  <a:pt x="4241755" y="9307266"/>
                </a:cubicBezTo>
                <a:cubicBezTo>
                  <a:pt x="4237888" y="9299530"/>
                  <a:pt x="4232085" y="9295660"/>
                  <a:pt x="4224348" y="9295660"/>
                </a:cubicBezTo>
                <a:lnTo>
                  <a:pt x="4235952" y="9307266"/>
                </a:lnTo>
                <a:cubicBezTo>
                  <a:pt x="4235952" y="9315003"/>
                  <a:pt x="4232085" y="9318871"/>
                  <a:pt x="4224348" y="9318871"/>
                </a:cubicBezTo>
                <a:cubicBezTo>
                  <a:pt x="4224348" y="9318871"/>
                  <a:pt x="4228214" y="9320804"/>
                  <a:pt x="4235952" y="9324674"/>
                </a:cubicBezTo>
                <a:cubicBezTo>
                  <a:pt x="4243689" y="9328543"/>
                  <a:pt x="4247558" y="9334345"/>
                  <a:pt x="4247558" y="9342081"/>
                </a:cubicBezTo>
                <a:lnTo>
                  <a:pt x="4247558" y="9365293"/>
                </a:lnTo>
                <a:cubicBezTo>
                  <a:pt x="4239822" y="9365293"/>
                  <a:pt x="4235952" y="9363360"/>
                  <a:pt x="4235952" y="9359490"/>
                </a:cubicBezTo>
                <a:cubicBezTo>
                  <a:pt x="4235952" y="9355622"/>
                  <a:pt x="4235952" y="9349819"/>
                  <a:pt x="4235952" y="9342081"/>
                </a:cubicBezTo>
                <a:cubicBezTo>
                  <a:pt x="4235952" y="9334345"/>
                  <a:pt x="4232085" y="9330477"/>
                  <a:pt x="4224348" y="9330477"/>
                </a:cubicBezTo>
                <a:cubicBezTo>
                  <a:pt x="4216610" y="9330477"/>
                  <a:pt x="4212743" y="9330477"/>
                  <a:pt x="4212743" y="9330477"/>
                </a:cubicBezTo>
                <a:lnTo>
                  <a:pt x="4177925" y="9284054"/>
                </a:lnTo>
                <a:lnTo>
                  <a:pt x="4201136" y="9318871"/>
                </a:lnTo>
                <a:cubicBezTo>
                  <a:pt x="4193399" y="9326608"/>
                  <a:pt x="4193399" y="9332411"/>
                  <a:pt x="4201136" y="9336278"/>
                </a:cubicBezTo>
                <a:cubicBezTo>
                  <a:pt x="4208874" y="9340148"/>
                  <a:pt x="4216610" y="9349819"/>
                  <a:pt x="4224348" y="9365293"/>
                </a:cubicBezTo>
                <a:lnTo>
                  <a:pt x="4224348" y="9411714"/>
                </a:lnTo>
                <a:lnTo>
                  <a:pt x="4235952" y="9423320"/>
                </a:lnTo>
                <a:lnTo>
                  <a:pt x="4247558" y="9411714"/>
                </a:lnTo>
                <a:cubicBezTo>
                  <a:pt x="4255296" y="9419452"/>
                  <a:pt x="4259163" y="9423320"/>
                  <a:pt x="4259163" y="9423320"/>
                </a:cubicBezTo>
                <a:cubicBezTo>
                  <a:pt x="4259163" y="9431056"/>
                  <a:pt x="4259163" y="9434923"/>
                  <a:pt x="4259163" y="9434923"/>
                </a:cubicBezTo>
                <a:lnTo>
                  <a:pt x="4282375" y="9481347"/>
                </a:lnTo>
                <a:lnTo>
                  <a:pt x="4293979" y="9492950"/>
                </a:lnTo>
                <a:cubicBezTo>
                  <a:pt x="4293979" y="9492950"/>
                  <a:pt x="4297847" y="9500689"/>
                  <a:pt x="4305585" y="9516162"/>
                </a:cubicBezTo>
                <a:lnTo>
                  <a:pt x="4305585" y="9527766"/>
                </a:lnTo>
                <a:cubicBezTo>
                  <a:pt x="4297847" y="9520031"/>
                  <a:pt x="4292044" y="9516162"/>
                  <a:pt x="4288178" y="9516162"/>
                </a:cubicBezTo>
                <a:cubicBezTo>
                  <a:pt x="4284308" y="9516162"/>
                  <a:pt x="4288178" y="9525833"/>
                  <a:pt x="4299783" y="9545176"/>
                </a:cubicBezTo>
                <a:cubicBezTo>
                  <a:pt x="4311388" y="9564517"/>
                  <a:pt x="4321059" y="9581925"/>
                  <a:pt x="4328796" y="9597400"/>
                </a:cubicBezTo>
                <a:cubicBezTo>
                  <a:pt x="4336533" y="9612873"/>
                  <a:pt x="4342335" y="9620609"/>
                  <a:pt x="4346204" y="9620609"/>
                </a:cubicBezTo>
                <a:cubicBezTo>
                  <a:pt x="4350071" y="9620609"/>
                  <a:pt x="4352007" y="9624479"/>
                  <a:pt x="4352007" y="9632215"/>
                </a:cubicBezTo>
                <a:cubicBezTo>
                  <a:pt x="4352007" y="9639952"/>
                  <a:pt x="4353941" y="9645755"/>
                  <a:pt x="4357809" y="9649623"/>
                </a:cubicBezTo>
                <a:cubicBezTo>
                  <a:pt x="4361679" y="9653492"/>
                  <a:pt x="4375217" y="9682506"/>
                  <a:pt x="4398427" y="9736663"/>
                </a:cubicBezTo>
                <a:cubicBezTo>
                  <a:pt x="4413901" y="9759875"/>
                  <a:pt x="4425506" y="9781150"/>
                  <a:pt x="4433243" y="9800493"/>
                </a:cubicBezTo>
                <a:cubicBezTo>
                  <a:pt x="4440979" y="9819835"/>
                  <a:pt x="4446783" y="9831441"/>
                  <a:pt x="4450652" y="9835309"/>
                </a:cubicBezTo>
                <a:cubicBezTo>
                  <a:pt x="4454521" y="9839177"/>
                  <a:pt x="4458390" y="9844980"/>
                  <a:pt x="4462257" y="9852717"/>
                </a:cubicBezTo>
                <a:cubicBezTo>
                  <a:pt x="4466125" y="9860454"/>
                  <a:pt x="4468061" y="9864322"/>
                  <a:pt x="4468061" y="9864322"/>
                </a:cubicBezTo>
                <a:cubicBezTo>
                  <a:pt x="4468061" y="9872060"/>
                  <a:pt x="4468061" y="9875928"/>
                  <a:pt x="4468061" y="9875928"/>
                </a:cubicBezTo>
                <a:cubicBezTo>
                  <a:pt x="4475798" y="9875928"/>
                  <a:pt x="4483533" y="9883665"/>
                  <a:pt x="4491270" y="9899137"/>
                </a:cubicBezTo>
                <a:cubicBezTo>
                  <a:pt x="4499007" y="9914612"/>
                  <a:pt x="4500942" y="9924284"/>
                  <a:pt x="4497073" y="9928152"/>
                </a:cubicBezTo>
                <a:cubicBezTo>
                  <a:pt x="4493205" y="9932022"/>
                  <a:pt x="4493205" y="9937822"/>
                  <a:pt x="4497073" y="9945560"/>
                </a:cubicBezTo>
                <a:cubicBezTo>
                  <a:pt x="4500942" y="9953297"/>
                  <a:pt x="4500942" y="9959100"/>
                  <a:pt x="4497073" y="9962967"/>
                </a:cubicBezTo>
                <a:cubicBezTo>
                  <a:pt x="4493205" y="9966837"/>
                  <a:pt x="4491270" y="9968770"/>
                  <a:pt x="4491270" y="9968770"/>
                </a:cubicBezTo>
                <a:lnTo>
                  <a:pt x="4502876" y="9968770"/>
                </a:lnTo>
                <a:cubicBezTo>
                  <a:pt x="4510614" y="9961034"/>
                  <a:pt x="4514480" y="9961034"/>
                  <a:pt x="4514480" y="9968770"/>
                </a:cubicBezTo>
                <a:cubicBezTo>
                  <a:pt x="4522219" y="9968770"/>
                  <a:pt x="4529954" y="9976507"/>
                  <a:pt x="4537693" y="9991982"/>
                </a:cubicBezTo>
                <a:lnTo>
                  <a:pt x="4572508" y="10084824"/>
                </a:lnTo>
                <a:lnTo>
                  <a:pt x="4560903" y="10084824"/>
                </a:lnTo>
                <a:lnTo>
                  <a:pt x="4560903" y="10096428"/>
                </a:lnTo>
                <a:cubicBezTo>
                  <a:pt x="4568640" y="10111902"/>
                  <a:pt x="4572508" y="10119639"/>
                  <a:pt x="4572508" y="10119639"/>
                </a:cubicBezTo>
                <a:cubicBezTo>
                  <a:pt x="4572508" y="10119639"/>
                  <a:pt x="4572508" y="10121574"/>
                  <a:pt x="4572508" y="10125442"/>
                </a:cubicBezTo>
                <a:cubicBezTo>
                  <a:pt x="4572508" y="10129311"/>
                  <a:pt x="4576377" y="10135114"/>
                  <a:pt x="4584114" y="10142851"/>
                </a:cubicBezTo>
                <a:cubicBezTo>
                  <a:pt x="4630535" y="10197008"/>
                  <a:pt x="4642140" y="10224088"/>
                  <a:pt x="4618929" y="10224088"/>
                </a:cubicBezTo>
                <a:cubicBezTo>
                  <a:pt x="4611192" y="10224088"/>
                  <a:pt x="4607324" y="10220220"/>
                  <a:pt x="4607324" y="10212482"/>
                </a:cubicBezTo>
                <a:lnTo>
                  <a:pt x="4595720" y="10189271"/>
                </a:lnTo>
                <a:cubicBezTo>
                  <a:pt x="4580245" y="10181535"/>
                  <a:pt x="4572508" y="10173799"/>
                  <a:pt x="4572508" y="10166062"/>
                </a:cubicBezTo>
                <a:cubicBezTo>
                  <a:pt x="4580245" y="10150587"/>
                  <a:pt x="4560903" y="10119639"/>
                  <a:pt x="4514480" y="10073219"/>
                </a:cubicBezTo>
                <a:lnTo>
                  <a:pt x="4514480" y="10061612"/>
                </a:lnTo>
                <a:lnTo>
                  <a:pt x="4514480" y="10050009"/>
                </a:lnTo>
                <a:cubicBezTo>
                  <a:pt x="4506744" y="10050009"/>
                  <a:pt x="4499007" y="10042271"/>
                  <a:pt x="4491270" y="10026797"/>
                </a:cubicBezTo>
                <a:cubicBezTo>
                  <a:pt x="4483533" y="10011323"/>
                  <a:pt x="4479665" y="9999718"/>
                  <a:pt x="4479665" y="9991982"/>
                </a:cubicBezTo>
                <a:lnTo>
                  <a:pt x="4468061" y="9980376"/>
                </a:lnTo>
                <a:cubicBezTo>
                  <a:pt x="4468061" y="9972640"/>
                  <a:pt x="4452587" y="9941692"/>
                  <a:pt x="4421639" y="9887533"/>
                </a:cubicBezTo>
                <a:cubicBezTo>
                  <a:pt x="4406165" y="9856585"/>
                  <a:pt x="4398427" y="9837244"/>
                  <a:pt x="4398427" y="9829506"/>
                </a:cubicBezTo>
                <a:cubicBezTo>
                  <a:pt x="4398427" y="9829506"/>
                  <a:pt x="4398427" y="9825638"/>
                  <a:pt x="4398427" y="9817902"/>
                </a:cubicBezTo>
                <a:cubicBezTo>
                  <a:pt x="4390691" y="9825638"/>
                  <a:pt x="4384888" y="9823703"/>
                  <a:pt x="4381019" y="9812099"/>
                </a:cubicBezTo>
                <a:cubicBezTo>
                  <a:pt x="4377151" y="9800493"/>
                  <a:pt x="4371348" y="9794690"/>
                  <a:pt x="4363612" y="9794690"/>
                </a:cubicBezTo>
                <a:cubicBezTo>
                  <a:pt x="4363612" y="9786953"/>
                  <a:pt x="4361679" y="9777282"/>
                  <a:pt x="4357809" y="9765676"/>
                </a:cubicBezTo>
                <a:cubicBezTo>
                  <a:pt x="4353941" y="9754072"/>
                  <a:pt x="4348138" y="9748269"/>
                  <a:pt x="4340400" y="9748269"/>
                </a:cubicBezTo>
                <a:lnTo>
                  <a:pt x="4340400" y="9736663"/>
                </a:lnTo>
                <a:cubicBezTo>
                  <a:pt x="4340400" y="9728927"/>
                  <a:pt x="4336533" y="9725057"/>
                  <a:pt x="4328796" y="9725057"/>
                </a:cubicBezTo>
                <a:lnTo>
                  <a:pt x="4321833" y="9722737"/>
                </a:lnTo>
                <a:lnTo>
                  <a:pt x="4328796" y="9736663"/>
                </a:lnTo>
                <a:cubicBezTo>
                  <a:pt x="4336533" y="9752138"/>
                  <a:pt x="4344268" y="9767611"/>
                  <a:pt x="4352007" y="9783084"/>
                </a:cubicBezTo>
                <a:lnTo>
                  <a:pt x="4363612" y="9817902"/>
                </a:lnTo>
                <a:cubicBezTo>
                  <a:pt x="4371348" y="9825638"/>
                  <a:pt x="4379086" y="9837244"/>
                  <a:pt x="4386822" y="9852717"/>
                </a:cubicBezTo>
                <a:lnTo>
                  <a:pt x="4410034" y="9875928"/>
                </a:lnTo>
                <a:cubicBezTo>
                  <a:pt x="4410034" y="9875928"/>
                  <a:pt x="4410034" y="9879795"/>
                  <a:pt x="4410034" y="9887533"/>
                </a:cubicBezTo>
                <a:cubicBezTo>
                  <a:pt x="4410034" y="9895271"/>
                  <a:pt x="4413901" y="9908810"/>
                  <a:pt x="4421639" y="9928152"/>
                </a:cubicBezTo>
                <a:cubicBezTo>
                  <a:pt x="4429375" y="9947494"/>
                  <a:pt x="4437113" y="9964901"/>
                  <a:pt x="4444849" y="9980376"/>
                </a:cubicBezTo>
                <a:cubicBezTo>
                  <a:pt x="4452587" y="9995849"/>
                  <a:pt x="4460323" y="10007455"/>
                  <a:pt x="4468061" y="10015191"/>
                </a:cubicBezTo>
                <a:lnTo>
                  <a:pt x="4479665" y="10026797"/>
                </a:lnTo>
                <a:cubicBezTo>
                  <a:pt x="4448718" y="10026797"/>
                  <a:pt x="4433243" y="10011323"/>
                  <a:pt x="4433243" y="9980376"/>
                </a:cubicBezTo>
                <a:cubicBezTo>
                  <a:pt x="4433243" y="9980376"/>
                  <a:pt x="4429375" y="9974573"/>
                  <a:pt x="4421639" y="9962967"/>
                </a:cubicBezTo>
                <a:cubicBezTo>
                  <a:pt x="4413901" y="9951363"/>
                  <a:pt x="4410034" y="9941692"/>
                  <a:pt x="4410034" y="9933955"/>
                </a:cubicBezTo>
                <a:cubicBezTo>
                  <a:pt x="4410034" y="9926217"/>
                  <a:pt x="4406165" y="9922349"/>
                  <a:pt x="4398427" y="9922349"/>
                </a:cubicBezTo>
                <a:cubicBezTo>
                  <a:pt x="4398427" y="9914612"/>
                  <a:pt x="4394560" y="9910743"/>
                  <a:pt x="4386822" y="9910743"/>
                </a:cubicBezTo>
                <a:cubicBezTo>
                  <a:pt x="4386822" y="9903007"/>
                  <a:pt x="4384888" y="9893336"/>
                  <a:pt x="4381019" y="9881730"/>
                </a:cubicBezTo>
                <a:cubicBezTo>
                  <a:pt x="4377151" y="9870125"/>
                  <a:pt x="4371348" y="9864322"/>
                  <a:pt x="4363612" y="9864322"/>
                </a:cubicBezTo>
                <a:cubicBezTo>
                  <a:pt x="4355874" y="9864322"/>
                  <a:pt x="4352007" y="9860454"/>
                  <a:pt x="4352007" y="9852717"/>
                </a:cubicBezTo>
                <a:cubicBezTo>
                  <a:pt x="4359744" y="9837244"/>
                  <a:pt x="4359744" y="9829506"/>
                  <a:pt x="4352007" y="9829506"/>
                </a:cubicBezTo>
                <a:cubicBezTo>
                  <a:pt x="4344268" y="9829506"/>
                  <a:pt x="4342335" y="9825638"/>
                  <a:pt x="4346204" y="9817902"/>
                </a:cubicBezTo>
                <a:cubicBezTo>
                  <a:pt x="4350071" y="9810165"/>
                  <a:pt x="4344268" y="9802427"/>
                  <a:pt x="4328796" y="9794690"/>
                </a:cubicBezTo>
                <a:cubicBezTo>
                  <a:pt x="4328796" y="9786953"/>
                  <a:pt x="4326861" y="9779217"/>
                  <a:pt x="4322993" y="9771479"/>
                </a:cubicBezTo>
                <a:cubicBezTo>
                  <a:pt x="4319126" y="9763742"/>
                  <a:pt x="4317190" y="9759875"/>
                  <a:pt x="4317190" y="9759875"/>
                </a:cubicBezTo>
                <a:cubicBezTo>
                  <a:pt x="4317190" y="9759875"/>
                  <a:pt x="4315256" y="9757939"/>
                  <a:pt x="4311388" y="9754072"/>
                </a:cubicBezTo>
                <a:cubicBezTo>
                  <a:pt x="4307518" y="9750204"/>
                  <a:pt x="4301715" y="9748269"/>
                  <a:pt x="4293979" y="9748269"/>
                </a:cubicBezTo>
                <a:lnTo>
                  <a:pt x="4282375" y="9725057"/>
                </a:lnTo>
                <a:cubicBezTo>
                  <a:pt x="4282375" y="9725057"/>
                  <a:pt x="4282375" y="9721190"/>
                  <a:pt x="4282375" y="9713452"/>
                </a:cubicBezTo>
                <a:cubicBezTo>
                  <a:pt x="4282375" y="9705715"/>
                  <a:pt x="4282375" y="9701848"/>
                  <a:pt x="4282375" y="9701848"/>
                </a:cubicBezTo>
                <a:cubicBezTo>
                  <a:pt x="4282375" y="9701848"/>
                  <a:pt x="4280440" y="9697978"/>
                  <a:pt x="4276570" y="9690242"/>
                </a:cubicBezTo>
                <a:cubicBezTo>
                  <a:pt x="4272703" y="9682506"/>
                  <a:pt x="4268834" y="9676703"/>
                  <a:pt x="4264966" y="9672833"/>
                </a:cubicBezTo>
                <a:cubicBezTo>
                  <a:pt x="4261099" y="9668966"/>
                  <a:pt x="4259163" y="9663163"/>
                  <a:pt x="4259163" y="9655426"/>
                </a:cubicBezTo>
                <a:cubicBezTo>
                  <a:pt x="4259163" y="9655426"/>
                  <a:pt x="4255296" y="9655426"/>
                  <a:pt x="4247558" y="9655426"/>
                </a:cubicBezTo>
                <a:cubicBezTo>
                  <a:pt x="4247558" y="9655426"/>
                  <a:pt x="4245623" y="9653492"/>
                  <a:pt x="4241755" y="9649623"/>
                </a:cubicBezTo>
                <a:cubicBezTo>
                  <a:pt x="4237888" y="9645755"/>
                  <a:pt x="4235952" y="9643820"/>
                  <a:pt x="4235952" y="9643820"/>
                </a:cubicBezTo>
                <a:lnTo>
                  <a:pt x="4247558" y="9643820"/>
                </a:lnTo>
                <a:cubicBezTo>
                  <a:pt x="4247558" y="9636085"/>
                  <a:pt x="4245623" y="9632215"/>
                  <a:pt x="4241755" y="9632215"/>
                </a:cubicBezTo>
                <a:cubicBezTo>
                  <a:pt x="4237888" y="9632215"/>
                  <a:pt x="4235952" y="9628347"/>
                  <a:pt x="4235952" y="9620609"/>
                </a:cubicBezTo>
                <a:cubicBezTo>
                  <a:pt x="4235952" y="9612873"/>
                  <a:pt x="4232085" y="9607070"/>
                  <a:pt x="4224348" y="9603203"/>
                </a:cubicBezTo>
                <a:cubicBezTo>
                  <a:pt x="4216610" y="9599334"/>
                  <a:pt x="4214677" y="9593531"/>
                  <a:pt x="4218545" y="9585793"/>
                </a:cubicBezTo>
                <a:cubicBezTo>
                  <a:pt x="4222413" y="9578058"/>
                  <a:pt x="4220480" y="9574188"/>
                  <a:pt x="4212743" y="9574188"/>
                </a:cubicBezTo>
                <a:cubicBezTo>
                  <a:pt x="4205005" y="9574188"/>
                  <a:pt x="4201136" y="9570319"/>
                  <a:pt x="4201136" y="9562584"/>
                </a:cubicBezTo>
                <a:cubicBezTo>
                  <a:pt x="4201136" y="9554846"/>
                  <a:pt x="4197270" y="9549043"/>
                  <a:pt x="4189531" y="9545176"/>
                </a:cubicBezTo>
                <a:cubicBezTo>
                  <a:pt x="4181796" y="9541307"/>
                  <a:pt x="4177925" y="9539373"/>
                  <a:pt x="4177925" y="9539373"/>
                </a:cubicBezTo>
                <a:lnTo>
                  <a:pt x="4177925" y="9527766"/>
                </a:lnTo>
                <a:lnTo>
                  <a:pt x="4166321" y="9527766"/>
                </a:lnTo>
                <a:lnTo>
                  <a:pt x="4154716" y="9481347"/>
                </a:lnTo>
                <a:cubicBezTo>
                  <a:pt x="4146978" y="9481347"/>
                  <a:pt x="4143110" y="9477478"/>
                  <a:pt x="4143110" y="9469741"/>
                </a:cubicBezTo>
                <a:cubicBezTo>
                  <a:pt x="4143110" y="9462004"/>
                  <a:pt x="4135373" y="9450398"/>
                  <a:pt x="4119898" y="9434923"/>
                </a:cubicBezTo>
                <a:lnTo>
                  <a:pt x="4108295" y="9423320"/>
                </a:lnTo>
                <a:cubicBezTo>
                  <a:pt x="4116030" y="9423320"/>
                  <a:pt x="4119898" y="9421386"/>
                  <a:pt x="4119898" y="9417517"/>
                </a:cubicBezTo>
                <a:cubicBezTo>
                  <a:pt x="4119898" y="9413649"/>
                  <a:pt x="4117966" y="9411714"/>
                  <a:pt x="4114097" y="9411714"/>
                </a:cubicBezTo>
                <a:cubicBezTo>
                  <a:pt x="4110227" y="9411714"/>
                  <a:pt x="4104426" y="9407844"/>
                  <a:pt x="4096689" y="9400108"/>
                </a:cubicBezTo>
                <a:cubicBezTo>
                  <a:pt x="4096689" y="9400108"/>
                  <a:pt x="4092820" y="9400108"/>
                  <a:pt x="4085083" y="9400108"/>
                </a:cubicBezTo>
                <a:cubicBezTo>
                  <a:pt x="4077346" y="9400108"/>
                  <a:pt x="4077346" y="9403978"/>
                  <a:pt x="4085083" y="9411714"/>
                </a:cubicBezTo>
                <a:cubicBezTo>
                  <a:pt x="4092820" y="9411714"/>
                  <a:pt x="4096689" y="9415582"/>
                  <a:pt x="4096689" y="9423320"/>
                </a:cubicBezTo>
                <a:cubicBezTo>
                  <a:pt x="4088950" y="9431056"/>
                  <a:pt x="4090886" y="9440727"/>
                  <a:pt x="4102492" y="9452333"/>
                </a:cubicBezTo>
                <a:cubicBezTo>
                  <a:pt x="4114097" y="9463938"/>
                  <a:pt x="4116030" y="9469741"/>
                  <a:pt x="4108295" y="9469741"/>
                </a:cubicBezTo>
                <a:lnTo>
                  <a:pt x="4119898" y="9481347"/>
                </a:lnTo>
                <a:cubicBezTo>
                  <a:pt x="4119898" y="9481347"/>
                  <a:pt x="4121833" y="9479412"/>
                  <a:pt x="4125701" y="9475544"/>
                </a:cubicBezTo>
                <a:cubicBezTo>
                  <a:pt x="4129570" y="9471674"/>
                  <a:pt x="4131504" y="9469741"/>
                  <a:pt x="4131504" y="9469741"/>
                </a:cubicBezTo>
                <a:cubicBezTo>
                  <a:pt x="4139243" y="9469741"/>
                  <a:pt x="4141176" y="9471674"/>
                  <a:pt x="4137307" y="9475544"/>
                </a:cubicBezTo>
                <a:cubicBezTo>
                  <a:pt x="4133439" y="9479412"/>
                  <a:pt x="4133439" y="9491016"/>
                  <a:pt x="4137307" y="9510359"/>
                </a:cubicBezTo>
                <a:cubicBezTo>
                  <a:pt x="4141176" y="9529701"/>
                  <a:pt x="4146978" y="9543240"/>
                  <a:pt x="4154716" y="9550977"/>
                </a:cubicBezTo>
                <a:lnTo>
                  <a:pt x="4154716" y="9562584"/>
                </a:lnTo>
                <a:cubicBezTo>
                  <a:pt x="4139243" y="9562584"/>
                  <a:pt x="4131504" y="9547110"/>
                  <a:pt x="4131504" y="9516162"/>
                </a:cubicBezTo>
                <a:cubicBezTo>
                  <a:pt x="4131504" y="9508425"/>
                  <a:pt x="4127635" y="9508425"/>
                  <a:pt x="4119898" y="9516162"/>
                </a:cubicBezTo>
                <a:lnTo>
                  <a:pt x="4108295" y="9516162"/>
                </a:lnTo>
                <a:cubicBezTo>
                  <a:pt x="4108295" y="9508425"/>
                  <a:pt x="4106360" y="9502622"/>
                  <a:pt x="4102492" y="9498754"/>
                </a:cubicBezTo>
                <a:cubicBezTo>
                  <a:pt x="4098623" y="9494886"/>
                  <a:pt x="4096689" y="9489083"/>
                  <a:pt x="4096689" y="9481347"/>
                </a:cubicBezTo>
                <a:cubicBezTo>
                  <a:pt x="4088950" y="9465871"/>
                  <a:pt x="4085083" y="9458135"/>
                  <a:pt x="4085083" y="9458135"/>
                </a:cubicBezTo>
                <a:lnTo>
                  <a:pt x="4085083" y="9434923"/>
                </a:lnTo>
                <a:cubicBezTo>
                  <a:pt x="4085083" y="9427189"/>
                  <a:pt x="4081215" y="9423320"/>
                  <a:pt x="4073478" y="9423320"/>
                </a:cubicBezTo>
                <a:lnTo>
                  <a:pt x="4050268" y="9411714"/>
                </a:lnTo>
                <a:lnTo>
                  <a:pt x="4061872" y="9411714"/>
                </a:lnTo>
                <a:lnTo>
                  <a:pt x="4073478" y="9411714"/>
                </a:lnTo>
                <a:cubicBezTo>
                  <a:pt x="4073478" y="9403978"/>
                  <a:pt x="4071543" y="9400108"/>
                  <a:pt x="4067675" y="9400108"/>
                </a:cubicBezTo>
                <a:cubicBezTo>
                  <a:pt x="4063808" y="9400108"/>
                  <a:pt x="4061872" y="9396241"/>
                  <a:pt x="4061872" y="9388503"/>
                </a:cubicBezTo>
                <a:cubicBezTo>
                  <a:pt x="4061872" y="9380766"/>
                  <a:pt x="4058003" y="9376897"/>
                  <a:pt x="4050268" y="9376897"/>
                </a:cubicBezTo>
                <a:cubicBezTo>
                  <a:pt x="4042529" y="9376897"/>
                  <a:pt x="4034793" y="9369163"/>
                  <a:pt x="4027057" y="9353687"/>
                </a:cubicBezTo>
                <a:lnTo>
                  <a:pt x="4015451" y="9353687"/>
                </a:lnTo>
                <a:lnTo>
                  <a:pt x="4015451" y="9342081"/>
                </a:lnTo>
                <a:cubicBezTo>
                  <a:pt x="4007714" y="9326608"/>
                  <a:pt x="3999977" y="9315003"/>
                  <a:pt x="3992241" y="9307266"/>
                </a:cubicBezTo>
                <a:lnTo>
                  <a:pt x="3992241" y="9284054"/>
                </a:lnTo>
                <a:cubicBezTo>
                  <a:pt x="3976767" y="9276318"/>
                  <a:pt x="3969030" y="9272451"/>
                  <a:pt x="3969030" y="9272451"/>
                </a:cubicBezTo>
                <a:cubicBezTo>
                  <a:pt x="3961292" y="9280185"/>
                  <a:pt x="3965162" y="9295660"/>
                  <a:pt x="3980635" y="9318871"/>
                </a:cubicBezTo>
                <a:cubicBezTo>
                  <a:pt x="3988371" y="9326608"/>
                  <a:pt x="3992241" y="9334345"/>
                  <a:pt x="3992241" y="9342081"/>
                </a:cubicBezTo>
                <a:cubicBezTo>
                  <a:pt x="3992241" y="9349819"/>
                  <a:pt x="3998044" y="9357555"/>
                  <a:pt x="4009648" y="9365293"/>
                </a:cubicBezTo>
                <a:cubicBezTo>
                  <a:pt x="4021253" y="9373029"/>
                  <a:pt x="4027057" y="9380766"/>
                  <a:pt x="4027057" y="9388503"/>
                </a:cubicBezTo>
                <a:cubicBezTo>
                  <a:pt x="4027057" y="9396241"/>
                  <a:pt x="4030923" y="9403978"/>
                  <a:pt x="4038662" y="9411714"/>
                </a:cubicBezTo>
                <a:cubicBezTo>
                  <a:pt x="4046398" y="9419452"/>
                  <a:pt x="4050268" y="9427189"/>
                  <a:pt x="4050268" y="9434923"/>
                </a:cubicBezTo>
                <a:cubicBezTo>
                  <a:pt x="4050268" y="9442661"/>
                  <a:pt x="4052201" y="9450398"/>
                  <a:pt x="4056071" y="9458135"/>
                </a:cubicBezTo>
                <a:cubicBezTo>
                  <a:pt x="4059939" y="9465871"/>
                  <a:pt x="4065742" y="9473609"/>
                  <a:pt x="4073478" y="9481347"/>
                </a:cubicBezTo>
                <a:cubicBezTo>
                  <a:pt x="4081215" y="9489083"/>
                  <a:pt x="4085083" y="9496819"/>
                  <a:pt x="4085083" y="9504557"/>
                </a:cubicBezTo>
                <a:cubicBezTo>
                  <a:pt x="4085083" y="9512292"/>
                  <a:pt x="4088950" y="9516162"/>
                  <a:pt x="4096689" y="9516162"/>
                </a:cubicBezTo>
                <a:cubicBezTo>
                  <a:pt x="4096689" y="9523898"/>
                  <a:pt x="4096689" y="9527766"/>
                  <a:pt x="4096689" y="9527766"/>
                </a:cubicBezTo>
                <a:cubicBezTo>
                  <a:pt x="4096689" y="9527766"/>
                  <a:pt x="4092820" y="9527766"/>
                  <a:pt x="4085083" y="9527766"/>
                </a:cubicBezTo>
                <a:cubicBezTo>
                  <a:pt x="4077346" y="9520031"/>
                  <a:pt x="4073478" y="9512292"/>
                  <a:pt x="4073478" y="9504557"/>
                </a:cubicBezTo>
                <a:cubicBezTo>
                  <a:pt x="4065742" y="9504557"/>
                  <a:pt x="4061872" y="9502622"/>
                  <a:pt x="4061872" y="9498754"/>
                </a:cubicBezTo>
                <a:cubicBezTo>
                  <a:pt x="4061872" y="9494886"/>
                  <a:pt x="4061872" y="9489083"/>
                  <a:pt x="4061872" y="9481347"/>
                </a:cubicBezTo>
                <a:lnTo>
                  <a:pt x="4027057" y="9411714"/>
                </a:lnTo>
                <a:cubicBezTo>
                  <a:pt x="4019319" y="9403978"/>
                  <a:pt x="4015451" y="9398175"/>
                  <a:pt x="4015451" y="9394305"/>
                </a:cubicBezTo>
                <a:cubicBezTo>
                  <a:pt x="4015451" y="9390438"/>
                  <a:pt x="4015451" y="9388503"/>
                  <a:pt x="4015451" y="9388503"/>
                </a:cubicBezTo>
                <a:cubicBezTo>
                  <a:pt x="4007714" y="9388503"/>
                  <a:pt x="3999977" y="9384635"/>
                  <a:pt x="3992241" y="9376897"/>
                </a:cubicBezTo>
                <a:lnTo>
                  <a:pt x="4003845" y="9388503"/>
                </a:lnTo>
                <a:cubicBezTo>
                  <a:pt x="4003845" y="9403978"/>
                  <a:pt x="4007714" y="9415582"/>
                  <a:pt x="4015451" y="9423320"/>
                </a:cubicBezTo>
                <a:cubicBezTo>
                  <a:pt x="4015451" y="9431056"/>
                  <a:pt x="4015451" y="9434923"/>
                  <a:pt x="4015451" y="9434923"/>
                </a:cubicBezTo>
                <a:cubicBezTo>
                  <a:pt x="4015451" y="9434923"/>
                  <a:pt x="4019319" y="9438792"/>
                  <a:pt x="4027057" y="9446530"/>
                </a:cubicBezTo>
                <a:cubicBezTo>
                  <a:pt x="4027057" y="9454268"/>
                  <a:pt x="4034793" y="9469741"/>
                  <a:pt x="4050268" y="9492950"/>
                </a:cubicBezTo>
                <a:cubicBezTo>
                  <a:pt x="4065742" y="9516162"/>
                  <a:pt x="4081215" y="9547110"/>
                  <a:pt x="4096689" y="9585793"/>
                </a:cubicBezTo>
                <a:cubicBezTo>
                  <a:pt x="4158584" y="9701848"/>
                  <a:pt x="4189531" y="9763742"/>
                  <a:pt x="4189531" y="9771479"/>
                </a:cubicBezTo>
                <a:cubicBezTo>
                  <a:pt x="4189531" y="9779217"/>
                  <a:pt x="4189531" y="9783084"/>
                  <a:pt x="4189531" y="9783084"/>
                </a:cubicBezTo>
                <a:lnTo>
                  <a:pt x="4189531" y="9794690"/>
                </a:lnTo>
                <a:cubicBezTo>
                  <a:pt x="4181796" y="9802427"/>
                  <a:pt x="4179861" y="9808230"/>
                  <a:pt x="4183728" y="9812099"/>
                </a:cubicBezTo>
                <a:cubicBezTo>
                  <a:pt x="4187596" y="9815968"/>
                  <a:pt x="4193399" y="9814032"/>
                  <a:pt x="4201136" y="9806296"/>
                </a:cubicBezTo>
                <a:cubicBezTo>
                  <a:pt x="4201136" y="9790823"/>
                  <a:pt x="4208874" y="9798558"/>
                  <a:pt x="4224348" y="9829506"/>
                </a:cubicBezTo>
                <a:cubicBezTo>
                  <a:pt x="4232085" y="9837244"/>
                  <a:pt x="4239822" y="9848850"/>
                  <a:pt x="4247558" y="9864322"/>
                </a:cubicBezTo>
                <a:lnTo>
                  <a:pt x="4282375" y="9957164"/>
                </a:lnTo>
                <a:cubicBezTo>
                  <a:pt x="4274637" y="9949428"/>
                  <a:pt x="4270769" y="9943625"/>
                  <a:pt x="4270769" y="9939755"/>
                </a:cubicBezTo>
                <a:cubicBezTo>
                  <a:pt x="4270769" y="9935889"/>
                  <a:pt x="4266900" y="9930087"/>
                  <a:pt x="4259163" y="9922349"/>
                </a:cubicBezTo>
                <a:cubicBezTo>
                  <a:pt x="4251426" y="9914612"/>
                  <a:pt x="4247558" y="9914612"/>
                  <a:pt x="4247558" y="9922349"/>
                </a:cubicBezTo>
                <a:cubicBezTo>
                  <a:pt x="4255296" y="9930087"/>
                  <a:pt x="4259163" y="9935889"/>
                  <a:pt x="4259163" y="9939755"/>
                </a:cubicBezTo>
                <a:cubicBezTo>
                  <a:pt x="4259163" y="9943625"/>
                  <a:pt x="4259163" y="9945560"/>
                  <a:pt x="4259163" y="9945560"/>
                </a:cubicBezTo>
                <a:cubicBezTo>
                  <a:pt x="4266900" y="9945560"/>
                  <a:pt x="4268834" y="9949428"/>
                  <a:pt x="4264966" y="9957164"/>
                </a:cubicBezTo>
                <a:cubicBezTo>
                  <a:pt x="4261099" y="9964901"/>
                  <a:pt x="4264966" y="9974573"/>
                  <a:pt x="4276570" y="9986179"/>
                </a:cubicBezTo>
                <a:cubicBezTo>
                  <a:pt x="4288178" y="9997782"/>
                  <a:pt x="4293979" y="10003585"/>
                  <a:pt x="4293979" y="10003585"/>
                </a:cubicBezTo>
                <a:lnTo>
                  <a:pt x="4317190" y="10026797"/>
                </a:lnTo>
                <a:lnTo>
                  <a:pt x="4317190" y="10050009"/>
                </a:lnTo>
                <a:cubicBezTo>
                  <a:pt x="4317190" y="10050009"/>
                  <a:pt x="4317190" y="10053876"/>
                  <a:pt x="4317190" y="10061612"/>
                </a:cubicBezTo>
                <a:cubicBezTo>
                  <a:pt x="4309453" y="10061612"/>
                  <a:pt x="4305585" y="10061612"/>
                  <a:pt x="4305585" y="10061612"/>
                </a:cubicBezTo>
                <a:cubicBezTo>
                  <a:pt x="4305585" y="10061612"/>
                  <a:pt x="4305585" y="10059679"/>
                  <a:pt x="4305585" y="10055809"/>
                </a:cubicBezTo>
                <a:cubicBezTo>
                  <a:pt x="4305585" y="10051942"/>
                  <a:pt x="4303650" y="10048074"/>
                  <a:pt x="4299783" y="10044206"/>
                </a:cubicBezTo>
                <a:cubicBezTo>
                  <a:pt x="4295914" y="10040336"/>
                  <a:pt x="4290111" y="10038401"/>
                  <a:pt x="4282375" y="10038401"/>
                </a:cubicBezTo>
                <a:cubicBezTo>
                  <a:pt x="4274637" y="10030667"/>
                  <a:pt x="4270769" y="10020994"/>
                  <a:pt x="4270769" y="10009389"/>
                </a:cubicBezTo>
                <a:cubicBezTo>
                  <a:pt x="4270769" y="9997782"/>
                  <a:pt x="4270769" y="9991982"/>
                  <a:pt x="4270769" y="9991982"/>
                </a:cubicBezTo>
                <a:cubicBezTo>
                  <a:pt x="4270769" y="9991982"/>
                  <a:pt x="4268834" y="9990047"/>
                  <a:pt x="4264966" y="9986179"/>
                </a:cubicBezTo>
                <a:cubicBezTo>
                  <a:pt x="4261099" y="9982311"/>
                  <a:pt x="4255296" y="9976507"/>
                  <a:pt x="4247558" y="9968770"/>
                </a:cubicBezTo>
                <a:cubicBezTo>
                  <a:pt x="4224348" y="9930087"/>
                  <a:pt x="4212743" y="9910743"/>
                  <a:pt x="4212743" y="9910743"/>
                </a:cubicBezTo>
                <a:cubicBezTo>
                  <a:pt x="4197270" y="9910743"/>
                  <a:pt x="4185662" y="9887533"/>
                  <a:pt x="4177925" y="9841111"/>
                </a:cubicBezTo>
                <a:lnTo>
                  <a:pt x="4166321" y="9829506"/>
                </a:lnTo>
                <a:cubicBezTo>
                  <a:pt x="4166321" y="9829506"/>
                  <a:pt x="4162453" y="9819835"/>
                  <a:pt x="4154716" y="9800493"/>
                </a:cubicBezTo>
                <a:cubicBezTo>
                  <a:pt x="4146978" y="9781150"/>
                  <a:pt x="4141176" y="9769544"/>
                  <a:pt x="4137307" y="9765676"/>
                </a:cubicBezTo>
                <a:cubicBezTo>
                  <a:pt x="4133439" y="9761808"/>
                  <a:pt x="4131504" y="9757939"/>
                  <a:pt x="4131504" y="9754072"/>
                </a:cubicBezTo>
                <a:cubicBezTo>
                  <a:pt x="4131504" y="9750204"/>
                  <a:pt x="4129570" y="9744401"/>
                  <a:pt x="4125701" y="9736663"/>
                </a:cubicBezTo>
                <a:cubicBezTo>
                  <a:pt x="4121833" y="9728927"/>
                  <a:pt x="4116030" y="9717322"/>
                  <a:pt x="4108295" y="9701848"/>
                </a:cubicBezTo>
                <a:cubicBezTo>
                  <a:pt x="4100557" y="9686374"/>
                  <a:pt x="4096689" y="9676703"/>
                  <a:pt x="4096689" y="9672833"/>
                </a:cubicBezTo>
                <a:cubicBezTo>
                  <a:pt x="4096689" y="9668966"/>
                  <a:pt x="4088950" y="9659295"/>
                  <a:pt x="4073478" y="9643820"/>
                </a:cubicBezTo>
                <a:cubicBezTo>
                  <a:pt x="4065742" y="9643820"/>
                  <a:pt x="4061872" y="9641885"/>
                  <a:pt x="4061872" y="9638018"/>
                </a:cubicBezTo>
                <a:cubicBezTo>
                  <a:pt x="4061872" y="9634151"/>
                  <a:pt x="4059939" y="9628347"/>
                  <a:pt x="4056071" y="9620609"/>
                </a:cubicBezTo>
                <a:cubicBezTo>
                  <a:pt x="4052201" y="9612873"/>
                  <a:pt x="4050268" y="9607070"/>
                  <a:pt x="4050268" y="9603203"/>
                </a:cubicBezTo>
                <a:cubicBezTo>
                  <a:pt x="4050268" y="9599334"/>
                  <a:pt x="4048334" y="9595465"/>
                  <a:pt x="4044465" y="9591596"/>
                </a:cubicBezTo>
                <a:cubicBezTo>
                  <a:pt x="4040596" y="9587728"/>
                  <a:pt x="4038662" y="9581925"/>
                  <a:pt x="4038662" y="9574188"/>
                </a:cubicBezTo>
                <a:lnTo>
                  <a:pt x="4015451" y="9550977"/>
                </a:lnTo>
                <a:lnTo>
                  <a:pt x="4003845" y="9539373"/>
                </a:lnTo>
                <a:lnTo>
                  <a:pt x="4015451" y="9574188"/>
                </a:lnTo>
                <a:cubicBezTo>
                  <a:pt x="4023189" y="9581925"/>
                  <a:pt x="4028991" y="9587728"/>
                  <a:pt x="4032860" y="9591596"/>
                </a:cubicBezTo>
                <a:cubicBezTo>
                  <a:pt x="4036726" y="9595465"/>
                  <a:pt x="4038662" y="9597400"/>
                  <a:pt x="4038662" y="9597400"/>
                </a:cubicBezTo>
                <a:cubicBezTo>
                  <a:pt x="4038662" y="9597400"/>
                  <a:pt x="4038662" y="9601268"/>
                  <a:pt x="4038662" y="9609003"/>
                </a:cubicBezTo>
                <a:cubicBezTo>
                  <a:pt x="4038662" y="9616741"/>
                  <a:pt x="4040596" y="9626412"/>
                  <a:pt x="4044465" y="9638018"/>
                </a:cubicBezTo>
                <a:cubicBezTo>
                  <a:pt x="4048334" y="9649623"/>
                  <a:pt x="4054135" y="9659295"/>
                  <a:pt x="4061872" y="9667030"/>
                </a:cubicBezTo>
                <a:cubicBezTo>
                  <a:pt x="4092820" y="9705715"/>
                  <a:pt x="4108295" y="9728927"/>
                  <a:pt x="4108295" y="9736663"/>
                </a:cubicBezTo>
                <a:cubicBezTo>
                  <a:pt x="4108295" y="9744401"/>
                  <a:pt x="4108295" y="9748269"/>
                  <a:pt x="4108295" y="9748269"/>
                </a:cubicBezTo>
                <a:cubicBezTo>
                  <a:pt x="4108295" y="9748269"/>
                  <a:pt x="4108295" y="9752138"/>
                  <a:pt x="4108295" y="9759875"/>
                </a:cubicBezTo>
                <a:cubicBezTo>
                  <a:pt x="4108295" y="9767611"/>
                  <a:pt x="4112163" y="9775349"/>
                  <a:pt x="4119898" y="9783084"/>
                </a:cubicBezTo>
                <a:cubicBezTo>
                  <a:pt x="4150847" y="9821768"/>
                  <a:pt x="4166321" y="9848850"/>
                  <a:pt x="4166321" y="9864322"/>
                </a:cubicBezTo>
                <a:lnTo>
                  <a:pt x="4154716" y="9864322"/>
                </a:lnTo>
                <a:cubicBezTo>
                  <a:pt x="4116030" y="9817902"/>
                  <a:pt x="4096689" y="9775349"/>
                  <a:pt x="4096689" y="9736663"/>
                </a:cubicBezTo>
                <a:cubicBezTo>
                  <a:pt x="4096689" y="9736663"/>
                  <a:pt x="4092820" y="9736663"/>
                  <a:pt x="4085083" y="9736663"/>
                </a:cubicBezTo>
                <a:cubicBezTo>
                  <a:pt x="4085083" y="9736663"/>
                  <a:pt x="4083149" y="9734730"/>
                  <a:pt x="4079280" y="9730860"/>
                </a:cubicBezTo>
                <a:cubicBezTo>
                  <a:pt x="4075412" y="9726993"/>
                  <a:pt x="4073478" y="9725057"/>
                  <a:pt x="4073478" y="9725057"/>
                </a:cubicBezTo>
                <a:cubicBezTo>
                  <a:pt x="4073478" y="9717322"/>
                  <a:pt x="4073478" y="9709584"/>
                  <a:pt x="4073478" y="9701848"/>
                </a:cubicBezTo>
                <a:cubicBezTo>
                  <a:pt x="4058003" y="9686374"/>
                  <a:pt x="4044465" y="9668966"/>
                  <a:pt x="4032860" y="9649623"/>
                </a:cubicBezTo>
                <a:cubicBezTo>
                  <a:pt x="4021253" y="9630282"/>
                  <a:pt x="4015451" y="9618676"/>
                  <a:pt x="4015451" y="9614806"/>
                </a:cubicBezTo>
                <a:cubicBezTo>
                  <a:pt x="4015451" y="9610940"/>
                  <a:pt x="4015451" y="9607070"/>
                  <a:pt x="4015451" y="9603203"/>
                </a:cubicBezTo>
                <a:cubicBezTo>
                  <a:pt x="4015451" y="9599334"/>
                  <a:pt x="4011583" y="9595465"/>
                  <a:pt x="4003845" y="9591596"/>
                </a:cubicBezTo>
                <a:cubicBezTo>
                  <a:pt x="3996108" y="9587728"/>
                  <a:pt x="3992241" y="9583858"/>
                  <a:pt x="3992241" y="9579991"/>
                </a:cubicBezTo>
                <a:cubicBezTo>
                  <a:pt x="3992241" y="9576125"/>
                  <a:pt x="3992241" y="9574188"/>
                  <a:pt x="3992241" y="9574188"/>
                </a:cubicBezTo>
                <a:cubicBezTo>
                  <a:pt x="3992241" y="9558716"/>
                  <a:pt x="3988371" y="9550977"/>
                  <a:pt x="3980635" y="9550977"/>
                </a:cubicBezTo>
                <a:lnTo>
                  <a:pt x="3980635" y="9562584"/>
                </a:lnTo>
                <a:cubicBezTo>
                  <a:pt x="3972897" y="9562584"/>
                  <a:pt x="3970964" y="9558716"/>
                  <a:pt x="3974833" y="9550977"/>
                </a:cubicBezTo>
                <a:cubicBezTo>
                  <a:pt x="3978700" y="9543240"/>
                  <a:pt x="3976767" y="9535504"/>
                  <a:pt x="3969030" y="9527766"/>
                </a:cubicBezTo>
                <a:cubicBezTo>
                  <a:pt x="3961292" y="9520031"/>
                  <a:pt x="3957424" y="9512292"/>
                  <a:pt x="3957424" y="9504557"/>
                </a:cubicBezTo>
                <a:cubicBezTo>
                  <a:pt x="3957424" y="9496819"/>
                  <a:pt x="3953556" y="9492950"/>
                  <a:pt x="3945818" y="9492950"/>
                </a:cubicBezTo>
                <a:cubicBezTo>
                  <a:pt x="3938082" y="9492950"/>
                  <a:pt x="3934213" y="9481347"/>
                  <a:pt x="3934213" y="9458135"/>
                </a:cubicBezTo>
                <a:lnTo>
                  <a:pt x="3934213" y="9446530"/>
                </a:lnTo>
                <a:lnTo>
                  <a:pt x="3887791" y="9400108"/>
                </a:lnTo>
                <a:cubicBezTo>
                  <a:pt x="3887791" y="9392372"/>
                  <a:pt x="3885859" y="9388503"/>
                  <a:pt x="3881988" y="9388503"/>
                </a:cubicBezTo>
                <a:cubicBezTo>
                  <a:pt x="3878122" y="9388503"/>
                  <a:pt x="3872317" y="9380766"/>
                  <a:pt x="3864582" y="9365293"/>
                </a:cubicBezTo>
                <a:lnTo>
                  <a:pt x="3841372" y="9318871"/>
                </a:lnTo>
                <a:cubicBezTo>
                  <a:pt x="3833634" y="9311136"/>
                  <a:pt x="3829765" y="9303397"/>
                  <a:pt x="3829765" y="9295660"/>
                </a:cubicBezTo>
                <a:cubicBezTo>
                  <a:pt x="3829765" y="9295660"/>
                  <a:pt x="3827831" y="9293725"/>
                  <a:pt x="3823962" y="9289857"/>
                </a:cubicBezTo>
                <a:cubicBezTo>
                  <a:pt x="3820095" y="9285988"/>
                  <a:pt x="3814290" y="9280185"/>
                  <a:pt x="3806555" y="9272451"/>
                </a:cubicBezTo>
                <a:lnTo>
                  <a:pt x="3806555" y="9260844"/>
                </a:lnTo>
                <a:lnTo>
                  <a:pt x="3794950" y="9249239"/>
                </a:lnTo>
                <a:lnTo>
                  <a:pt x="3780822" y="9245874"/>
                </a:lnTo>
                <a:lnTo>
                  <a:pt x="3783346" y="9249239"/>
                </a:lnTo>
                <a:lnTo>
                  <a:pt x="3783346" y="9260844"/>
                </a:lnTo>
                <a:lnTo>
                  <a:pt x="3771740" y="9260844"/>
                </a:lnTo>
                <a:cubicBezTo>
                  <a:pt x="3764001" y="9260844"/>
                  <a:pt x="3760135" y="9260844"/>
                  <a:pt x="3760135" y="9260844"/>
                </a:cubicBezTo>
                <a:cubicBezTo>
                  <a:pt x="3760135" y="9260844"/>
                  <a:pt x="3760135" y="9256976"/>
                  <a:pt x="3760135" y="9249239"/>
                </a:cubicBezTo>
                <a:lnTo>
                  <a:pt x="3748528" y="9249239"/>
                </a:lnTo>
                <a:lnTo>
                  <a:pt x="3748528" y="9237633"/>
                </a:lnTo>
                <a:cubicBezTo>
                  <a:pt x="3756266" y="9229897"/>
                  <a:pt x="3754330" y="9224094"/>
                  <a:pt x="3742726" y="9220225"/>
                </a:cubicBezTo>
                <a:cubicBezTo>
                  <a:pt x="3731120" y="9216358"/>
                  <a:pt x="3725318" y="9210555"/>
                  <a:pt x="3725318" y="9202817"/>
                </a:cubicBezTo>
                <a:cubicBezTo>
                  <a:pt x="3725318" y="9195082"/>
                  <a:pt x="3725318" y="9189279"/>
                  <a:pt x="3725318" y="9185410"/>
                </a:cubicBezTo>
                <a:cubicBezTo>
                  <a:pt x="3725318" y="9181541"/>
                  <a:pt x="3721449" y="9173805"/>
                  <a:pt x="3713713" y="9162199"/>
                </a:cubicBezTo>
                <a:cubicBezTo>
                  <a:pt x="3705974" y="9150595"/>
                  <a:pt x="3696303" y="9135121"/>
                  <a:pt x="3684699" y="9115778"/>
                </a:cubicBezTo>
                <a:cubicBezTo>
                  <a:pt x="3673093" y="9096436"/>
                  <a:pt x="3663422" y="9077094"/>
                  <a:pt x="3655686" y="9057751"/>
                </a:cubicBezTo>
                <a:cubicBezTo>
                  <a:pt x="3647948" y="9038411"/>
                  <a:pt x="3642147" y="9022934"/>
                  <a:pt x="3638276" y="9011329"/>
                </a:cubicBezTo>
                <a:cubicBezTo>
                  <a:pt x="3634408" y="8999725"/>
                  <a:pt x="3632474" y="8993922"/>
                  <a:pt x="3632474" y="8993922"/>
                </a:cubicBezTo>
                <a:cubicBezTo>
                  <a:pt x="3632474" y="8978448"/>
                  <a:pt x="3630541" y="8970711"/>
                  <a:pt x="3626672" y="8970711"/>
                </a:cubicBezTo>
                <a:cubicBezTo>
                  <a:pt x="3622804" y="8970711"/>
                  <a:pt x="3616999" y="8962973"/>
                  <a:pt x="3609264" y="8947499"/>
                </a:cubicBezTo>
                <a:cubicBezTo>
                  <a:pt x="3601529" y="8939764"/>
                  <a:pt x="3595724" y="8933961"/>
                  <a:pt x="3591856" y="8930092"/>
                </a:cubicBezTo>
                <a:cubicBezTo>
                  <a:pt x="3587987" y="8926224"/>
                  <a:pt x="3586054" y="8924290"/>
                  <a:pt x="3586054" y="8924290"/>
                </a:cubicBezTo>
                <a:lnTo>
                  <a:pt x="3574447" y="8901080"/>
                </a:lnTo>
                <a:cubicBezTo>
                  <a:pt x="3574447" y="8901080"/>
                  <a:pt x="3572514" y="8895277"/>
                  <a:pt x="3568646" y="8883671"/>
                </a:cubicBezTo>
                <a:cubicBezTo>
                  <a:pt x="3564777" y="8872065"/>
                  <a:pt x="3562844" y="8864329"/>
                  <a:pt x="3562844" y="8860461"/>
                </a:cubicBezTo>
                <a:cubicBezTo>
                  <a:pt x="3562844" y="8856592"/>
                  <a:pt x="3562844" y="8854658"/>
                  <a:pt x="3562844" y="8854658"/>
                </a:cubicBezTo>
                <a:lnTo>
                  <a:pt x="3551237" y="8889473"/>
                </a:lnTo>
                <a:cubicBezTo>
                  <a:pt x="3551237" y="8897212"/>
                  <a:pt x="3553171" y="8903013"/>
                  <a:pt x="3557040" y="8906881"/>
                </a:cubicBezTo>
                <a:cubicBezTo>
                  <a:pt x="3560909" y="8910750"/>
                  <a:pt x="3566711" y="8912684"/>
                  <a:pt x="3574447" y="8912684"/>
                </a:cubicBezTo>
                <a:lnTo>
                  <a:pt x="3562844" y="8912684"/>
                </a:lnTo>
                <a:lnTo>
                  <a:pt x="3586054" y="8935895"/>
                </a:lnTo>
                <a:lnTo>
                  <a:pt x="3574447" y="8959107"/>
                </a:lnTo>
                <a:lnTo>
                  <a:pt x="3574447" y="8947499"/>
                </a:lnTo>
                <a:lnTo>
                  <a:pt x="3562844" y="8935895"/>
                </a:lnTo>
                <a:cubicBezTo>
                  <a:pt x="3555106" y="8935895"/>
                  <a:pt x="3555106" y="8943633"/>
                  <a:pt x="3562844" y="8959107"/>
                </a:cubicBezTo>
                <a:lnTo>
                  <a:pt x="3562844" y="8970711"/>
                </a:lnTo>
                <a:cubicBezTo>
                  <a:pt x="3555106" y="8970711"/>
                  <a:pt x="3543502" y="8947499"/>
                  <a:pt x="3528029" y="8901080"/>
                </a:cubicBezTo>
                <a:cubicBezTo>
                  <a:pt x="3512553" y="8854658"/>
                  <a:pt x="3500947" y="8819841"/>
                  <a:pt x="3493210" y="8796631"/>
                </a:cubicBezTo>
                <a:cubicBezTo>
                  <a:pt x="3493210" y="8796631"/>
                  <a:pt x="3491276" y="8792763"/>
                  <a:pt x="3487408" y="8785026"/>
                </a:cubicBezTo>
                <a:cubicBezTo>
                  <a:pt x="3483539" y="8777288"/>
                  <a:pt x="3481605" y="8773420"/>
                  <a:pt x="3481605" y="8773420"/>
                </a:cubicBezTo>
                <a:cubicBezTo>
                  <a:pt x="3481605" y="8765684"/>
                  <a:pt x="3477736" y="8757948"/>
                  <a:pt x="3470002" y="8750208"/>
                </a:cubicBezTo>
                <a:lnTo>
                  <a:pt x="3470002" y="8738604"/>
                </a:lnTo>
                <a:lnTo>
                  <a:pt x="3481605" y="8738604"/>
                </a:lnTo>
                <a:lnTo>
                  <a:pt x="3470002" y="8726999"/>
                </a:lnTo>
                <a:cubicBezTo>
                  <a:pt x="3470002" y="8719262"/>
                  <a:pt x="3468066" y="8713459"/>
                  <a:pt x="3464198" y="8709592"/>
                </a:cubicBezTo>
                <a:cubicBezTo>
                  <a:pt x="3460329" y="8705722"/>
                  <a:pt x="3458395" y="8703789"/>
                  <a:pt x="3458395" y="8703789"/>
                </a:cubicBezTo>
                <a:cubicBezTo>
                  <a:pt x="3442921" y="8703789"/>
                  <a:pt x="3435183" y="8696051"/>
                  <a:pt x="3435183" y="8680577"/>
                </a:cubicBezTo>
                <a:lnTo>
                  <a:pt x="3446790" y="8680577"/>
                </a:lnTo>
                <a:cubicBezTo>
                  <a:pt x="3446790" y="8680577"/>
                  <a:pt x="3446790" y="8682511"/>
                  <a:pt x="3446790" y="8686380"/>
                </a:cubicBezTo>
                <a:cubicBezTo>
                  <a:pt x="3446790" y="8690248"/>
                  <a:pt x="3450657" y="8692182"/>
                  <a:pt x="3458395" y="8692182"/>
                </a:cubicBezTo>
                <a:lnTo>
                  <a:pt x="3458395" y="8680577"/>
                </a:lnTo>
                <a:lnTo>
                  <a:pt x="3446790" y="8657367"/>
                </a:lnTo>
                <a:lnTo>
                  <a:pt x="3435183" y="8668973"/>
                </a:lnTo>
                <a:lnTo>
                  <a:pt x="3423578" y="8657367"/>
                </a:lnTo>
                <a:cubicBezTo>
                  <a:pt x="3415842" y="8649629"/>
                  <a:pt x="3411975" y="8641894"/>
                  <a:pt x="3411975" y="8634155"/>
                </a:cubicBezTo>
                <a:lnTo>
                  <a:pt x="3423578" y="8634155"/>
                </a:lnTo>
                <a:cubicBezTo>
                  <a:pt x="3423578" y="8626420"/>
                  <a:pt x="3421645" y="8618684"/>
                  <a:pt x="3417775" y="8610946"/>
                </a:cubicBezTo>
                <a:cubicBezTo>
                  <a:pt x="3413908" y="8603209"/>
                  <a:pt x="3408104" y="8603209"/>
                  <a:pt x="3400368" y="8610946"/>
                </a:cubicBezTo>
                <a:lnTo>
                  <a:pt x="3377158" y="8587735"/>
                </a:lnTo>
                <a:lnTo>
                  <a:pt x="3388763" y="8576128"/>
                </a:lnTo>
                <a:cubicBezTo>
                  <a:pt x="3404237" y="8591602"/>
                  <a:pt x="3411975" y="8595472"/>
                  <a:pt x="3411975" y="8587735"/>
                </a:cubicBezTo>
                <a:cubicBezTo>
                  <a:pt x="3411975" y="8579998"/>
                  <a:pt x="3408104" y="8574195"/>
                  <a:pt x="3400368" y="8570326"/>
                </a:cubicBezTo>
                <a:cubicBezTo>
                  <a:pt x="3392631" y="8566460"/>
                  <a:pt x="3388763" y="8564523"/>
                  <a:pt x="3388763" y="8564523"/>
                </a:cubicBezTo>
                <a:lnTo>
                  <a:pt x="3377158" y="8564523"/>
                </a:lnTo>
                <a:cubicBezTo>
                  <a:pt x="3384894" y="8564523"/>
                  <a:pt x="3386828" y="8562590"/>
                  <a:pt x="3382960" y="8558721"/>
                </a:cubicBezTo>
                <a:cubicBezTo>
                  <a:pt x="3379092" y="8554854"/>
                  <a:pt x="3377158" y="8552919"/>
                  <a:pt x="3377158" y="8552919"/>
                </a:cubicBezTo>
                <a:cubicBezTo>
                  <a:pt x="3377158" y="8545183"/>
                  <a:pt x="3373289" y="8541313"/>
                  <a:pt x="3365551" y="8541313"/>
                </a:cubicBezTo>
                <a:cubicBezTo>
                  <a:pt x="3357816" y="8541313"/>
                  <a:pt x="3350077" y="8541313"/>
                  <a:pt x="3342343" y="8541313"/>
                </a:cubicBezTo>
                <a:cubicBezTo>
                  <a:pt x="3350077" y="8556787"/>
                  <a:pt x="3357816" y="8587735"/>
                  <a:pt x="3365551" y="8634155"/>
                </a:cubicBezTo>
                <a:cubicBezTo>
                  <a:pt x="3373289" y="8641894"/>
                  <a:pt x="3381025" y="8649629"/>
                  <a:pt x="3388763" y="8657367"/>
                </a:cubicBezTo>
                <a:cubicBezTo>
                  <a:pt x="3396498" y="8665104"/>
                  <a:pt x="3400368" y="8672841"/>
                  <a:pt x="3400368" y="8680577"/>
                </a:cubicBezTo>
                <a:cubicBezTo>
                  <a:pt x="3400368" y="8688315"/>
                  <a:pt x="3402302" y="8694118"/>
                  <a:pt x="3406171" y="8697985"/>
                </a:cubicBezTo>
                <a:cubicBezTo>
                  <a:pt x="3410037" y="8701854"/>
                  <a:pt x="3411975" y="8703789"/>
                  <a:pt x="3411975" y="8703789"/>
                </a:cubicBezTo>
                <a:cubicBezTo>
                  <a:pt x="3435183" y="8734734"/>
                  <a:pt x="3439052" y="8750208"/>
                  <a:pt x="3423578" y="8750208"/>
                </a:cubicBezTo>
                <a:lnTo>
                  <a:pt x="3423578" y="8738604"/>
                </a:lnTo>
                <a:cubicBezTo>
                  <a:pt x="3415842" y="8738604"/>
                  <a:pt x="3413908" y="8742474"/>
                  <a:pt x="3417775" y="8750208"/>
                </a:cubicBezTo>
                <a:cubicBezTo>
                  <a:pt x="3421645" y="8757948"/>
                  <a:pt x="3423578" y="8769552"/>
                  <a:pt x="3423578" y="8785026"/>
                </a:cubicBezTo>
                <a:cubicBezTo>
                  <a:pt x="3431317" y="8800500"/>
                  <a:pt x="3442921" y="8819841"/>
                  <a:pt x="3458395" y="8843053"/>
                </a:cubicBezTo>
                <a:lnTo>
                  <a:pt x="3446790" y="8866263"/>
                </a:lnTo>
                <a:lnTo>
                  <a:pt x="3446790" y="8877868"/>
                </a:lnTo>
                <a:cubicBezTo>
                  <a:pt x="3462263" y="8939764"/>
                  <a:pt x="3473867" y="8974579"/>
                  <a:pt x="3481605" y="8982317"/>
                </a:cubicBezTo>
                <a:cubicBezTo>
                  <a:pt x="3481605" y="8982317"/>
                  <a:pt x="3483539" y="8986185"/>
                  <a:pt x="3487408" y="8993922"/>
                </a:cubicBezTo>
                <a:cubicBezTo>
                  <a:pt x="3491276" y="9001659"/>
                  <a:pt x="3493210" y="9017132"/>
                  <a:pt x="3493210" y="9040344"/>
                </a:cubicBezTo>
                <a:cubicBezTo>
                  <a:pt x="3493210" y="9048079"/>
                  <a:pt x="3495144" y="9055818"/>
                  <a:pt x="3499013" y="9063553"/>
                </a:cubicBezTo>
                <a:cubicBezTo>
                  <a:pt x="3502882" y="9071291"/>
                  <a:pt x="3508684" y="9075159"/>
                  <a:pt x="3516420" y="9075159"/>
                </a:cubicBezTo>
                <a:cubicBezTo>
                  <a:pt x="3516420" y="9082897"/>
                  <a:pt x="3516420" y="9086765"/>
                  <a:pt x="3516420" y="9086765"/>
                </a:cubicBezTo>
                <a:cubicBezTo>
                  <a:pt x="3508684" y="9094501"/>
                  <a:pt x="3539632" y="9152528"/>
                  <a:pt x="3609264" y="9260844"/>
                </a:cubicBezTo>
                <a:cubicBezTo>
                  <a:pt x="3609264" y="9268582"/>
                  <a:pt x="3611196" y="9276318"/>
                  <a:pt x="3615066" y="9284054"/>
                </a:cubicBezTo>
                <a:cubicBezTo>
                  <a:pt x="3618937" y="9291792"/>
                  <a:pt x="3620869" y="9299530"/>
                  <a:pt x="3620869" y="9307266"/>
                </a:cubicBezTo>
                <a:cubicBezTo>
                  <a:pt x="3613133" y="9330477"/>
                  <a:pt x="3620869" y="9349819"/>
                  <a:pt x="3644081" y="9365293"/>
                </a:cubicBezTo>
                <a:cubicBezTo>
                  <a:pt x="3644081" y="9365293"/>
                  <a:pt x="3644081" y="9373029"/>
                  <a:pt x="3644081" y="9388503"/>
                </a:cubicBezTo>
                <a:cubicBezTo>
                  <a:pt x="3651816" y="9388503"/>
                  <a:pt x="3655686" y="9392372"/>
                  <a:pt x="3655686" y="9400108"/>
                </a:cubicBezTo>
                <a:cubicBezTo>
                  <a:pt x="3655686" y="9400108"/>
                  <a:pt x="3657619" y="9402041"/>
                  <a:pt x="3661488" y="9405911"/>
                </a:cubicBezTo>
                <a:cubicBezTo>
                  <a:pt x="3665356" y="9409780"/>
                  <a:pt x="3667291" y="9415582"/>
                  <a:pt x="3667291" y="9423320"/>
                </a:cubicBezTo>
                <a:lnTo>
                  <a:pt x="3678896" y="9434923"/>
                </a:lnTo>
                <a:cubicBezTo>
                  <a:pt x="3678896" y="9434923"/>
                  <a:pt x="3684699" y="9444595"/>
                  <a:pt x="3696303" y="9463938"/>
                </a:cubicBezTo>
                <a:cubicBezTo>
                  <a:pt x="3707908" y="9483280"/>
                  <a:pt x="3719516" y="9506490"/>
                  <a:pt x="3731120" y="9533570"/>
                </a:cubicBezTo>
                <a:cubicBezTo>
                  <a:pt x="3742726" y="9560649"/>
                  <a:pt x="3750462" y="9576125"/>
                  <a:pt x="3754330" y="9579991"/>
                </a:cubicBezTo>
                <a:cubicBezTo>
                  <a:pt x="3758201" y="9583858"/>
                  <a:pt x="3760135" y="9587728"/>
                  <a:pt x="3760135" y="9591596"/>
                </a:cubicBezTo>
                <a:cubicBezTo>
                  <a:pt x="3760135" y="9595465"/>
                  <a:pt x="3764001" y="9601268"/>
                  <a:pt x="3771740" y="9609003"/>
                </a:cubicBezTo>
                <a:lnTo>
                  <a:pt x="3760135" y="9609003"/>
                </a:lnTo>
                <a:lnTo>
                  <a:pt x="3736923" y="9597400"/>
                </a:lnTo>
                <a:cubicBezTo>
                  <a:pt x="3729186" y="9581925"/>
                  <a:pt x="3717580" y="9558716"/>
                  <a:pt x="3702106" y="9527766"/>
                </a:cubicBezTo>
                <a:cubicBezTo>
                  <a:pt x="3686634" y="9496819"/>
                  <a:pt x="3678896" y="9477478"/>
                  <a:pt x="3678896" y="9469741"/>
                </a:cubicBezTo>
                <a:lnTo>
                  <a:pt x="3667291" y="9458135"/>
                </a:lnTo>
                <a:cubicBezTo>
                  <a:pt x="3659554" y="9450398"/>
                  <a:pt x="3655686" y="9442661"/>
                  <a:pt x="3655686" y="9434923"/>
                </a:cubicBezTo>
                <a:cubicBezTo>
                  <a:pt x="3655686" y="9434923"/>
                  <a:pt x="3651816" y="9431056"/>
                  <a:pt x="3644081" y="9423320"/>
                </a:cubicBezTo>
                <a:cubicBezTo>
                  <a:pt x="3644081" y="9423320"/>
                  <a:pt x="3644081" y="9421386"/>
                  <a:pt x="3644081" y="9417517"/>
                </a:cubicBezTo>
                <a:cubicBezTo>
                  <a:pt x="3644081" y="9413649"/>
                  <a:pt x="3640212" y="9407844"/>
                  <a:pt x="3632474" y="9400108"/>
                </a:cubicBezTo>
                <a:cubicBezTo>
                  <a:pt x="3632474" y="9400108"/>
                  <a:pt x="3632474" y="9396241"/>
                  <a:pt x="3632474" y="9388503"/>
                </a:cubicBezTo>
                <a:lnTo>
                  <a:pt x="3620869" y="9365293"/>
                </a:lnTo>
                <a:cubicBezTo>
                  <a:pt x="3605395" y="9357555"/>
                  <a:pt x="3597659" y="9349819"/>
                  <a:pt x="3597659" y="9342081"/>
                </a:cubicBezTo>
                <a:cubicBezTo>
                  <a:pt x="3597659" y="9334345"/>
                  <a:pt x="3597659" y="9330477"/>
                  <a:pt x="3597659" y="9330477"/>
                </a:cubicBezTo>
                <a:cubicBezTo>
                  <a:pt x="3597659" y="9330477"/>
                  <a:pt x="3591856" y="9322739"/>
                  <a:pt x="3580251" y="9307266"/>
                </a:cubicBezTo>
                <a:cubicBezTo>
                  <a:pt x="3568646" y="9291792"/>
                  <a:pt x="3555106" y="9272451"/>
                  <a:pt x="3539632" y="9249239"/>
                </a:cubicBezTo>
                <a:lnTo>
                  <a:pt x="3504817" y="9179607"/>
                </a:lnTo>
                <a:cubicBezTo>
                  <a:pt x="3497079" y="9164133"/>
                  <a:pt x="3489342" y="9156398"/>
                  <a:pt x="3481605" y="9156398"/>
                </a:cubicBezTo>
                <a:lnTo>
                  <a:pt x="3504817" y="9214424"/>
                </a:lnTo>
                <a:cubicBezTo>
                  <a:pt x="3504817" y="9222158"/>
                  <a:pt x="3510617" y="9235700"/>
                  <a:pt x="3522225" y="9255042"/>
                </a:cubicBezTo>
                <a:cubicBezTo>
                  <a:pt x="3533829" y="9274385"/>
                  <a:pt x="3539632" y="9284054"/>
                  <a:pt x="3539632" y="9284054"/>
                </a:cubicBezTo>
                <a:lnTo>
                  <a:pt x="3539632" y="9307266"/>
                </a:lnTo>
                <a:lnTo>
                  <a:pt x="3562844" y="9330477"/>
                </a:lnTo>
                <a:lnTo>
                  <a:pt x="3586054" y="9376897"/>
                </a:lnTo>
                <a:lnTo>
                  <a:pt x="3597659" y="9388503"/>
                </a:lnTo>
                <a:cubicBezTo>
                  <a:pt x="3589921" y="9388503"/>
                  <a:pt x="3586054" y="9388503"/>
                  <a:pt x="3586054" y="9388503"/>
                </a:cubicBezTo>
                <a:lnTo>
                  <a:pt x="3597659" y="9405911"/>
                </a:lnTo>
                <a:lnTo>
                  <a:pt x="3597659" y="9403011"/>
                </a:lnTo>
                <a:cubicBezTo>
                  <a:pt x="3597659" y="9401077"/>
                  <a:pt x="3597659" y="9400108"/>
                  <a:pt x="3597659" y="9400108"/>
                </a:cubicBezTo>
                <a:lnTo>
                  <a:pt x="3620869" y="9423320"/>
                </a:lnTo>
                <a:lnTo>
                  <a:pt x="3620869" y="9434923"/>
                </a:lnTo>
                <a:lnTo>
                  <a:pt x="3609264" y="9446530"/>
                </a:lnTo>
                <a:cubicBezTo>
                  <a:pt x="3616999" y="9454268"/>
                  <a:pt x="3622804" y="9458135"/>
                  <a:pt x="3626672" y="9458135"/>
                </a:cubicBezTo>
                <a:cubicBezTo>
                  <a:pt x="3630541" y="9458135"/>
                  <a:pt x="3632474" y="9462004"/>
                  <a:pt x="3632474" y="9469741"/>
                </a:cubicBezTo>
                <a:cubicBezTo>
                  <a:pt x="3632474" y="9469741"/>
                  <a:pt x="3632474" y="9473609"/>
                  <a:pt x="3632474" y="9481347"/>
                </a:cubicBezTo>
                <a:cubicBezTo>
                  <a:pt x="3640212" y="9481347"/>
                  <a:pt x="3644081" y="9485213"/>
                  <a:pt x="3644081" y="9492950"/>
                </a:cubicBezTo>
                <a:cubicBezTo>
                  <a:pt x="3644081" y="9492950"/>
                  <a:pt x="3644081" y="9496819"/>
                  <a:pt x="3644081" y="9504557"/>
                </a:cubicBezTo>
                <a:lnTo>
                  <a:pt x="3655686" y="9527766"/>
                </a:lnTo>
                <a:cubicBezTo>
                  <a:pt x="3663422" y="9535504"/>
                  <a:pt x="3669225" y="9543240"/>
                  <a:pt x="3673093" y="9550977"/>
                </a:cubicBezTo>
                <a:cubicBezTo>
                  <a:pt x="3676962" y="9558716"/>
                  <a:pt x="3678896" y="9566452"/>
                  <a:pt x="3678896" y="9574188"/>
                </a:cubicBezTo>
                <a:lnTo>
                  <a:pt x="3702106" y="9585793"/>
                </a:lnTo>
                <a:lnTo>
                  <a:pt x="3702106" y="9597400"/>
                </a:lnTo>
                <a:cubicBezTo>
                  <a:pt x="3694370" y="9597400"/>
                  <a:pt x="3694370" y="9605137"/>
                  <a:pt x="3702106" y="9620609"/>
                </a:cubicBezTo>
                <a:cubicBezTo>
                  <a:pt x="3709843" y="9636085"/>
                  <a:pt x="3713713" y="9643820"/>
                  <a:pt x="3713713" y="9643820"/>
                </a:cubicBezTo>
                <a:lnTo>
                  <a:pt x="3713713" y="9655426"/>
                </a:lnTo>
                <a:lnTo>
                  <a:pt x="3736923" y="9667030"/>
                </a:lnTo>
                <a:cubicBezTo>
                  <a:pt x="3736923" y="9674769"/>
                  <a:pt x="3733054" y="9676703"/>
                  <a:pt x="3725318" y="9672833"/>
                </a:cubicBezTo>
                <a:cubicBezTo>
                  <a:pt x="3717580" y="9668966"/>
                  <a:pt x="3715646" y="9670900"/>
                  <a:pt x="3719516" y="9678636"/>
                </a:cubicBezTo>
                <a:cubicBezTo>
                  <a:pt x="3723383" y="9686374"/>
                  <a:pt x="3727251" y="9690242"/>
                  <a:pt x="3731120" y="9690242"/>
                </a:cubicBezTo>
                <a:cubicBezTo>
                  <a:pt x="3734989" y="9690242"/>
                  <a:pt x="3736923" y="9690242"/>
                  <a:pt x="3736923" y="9690242"/>
                </a:cubicBezTo>
                <a:lnTo>
                  <a:pt x="3736923" y="9713452"/>
                </a:lnTo>
                <a:cubicBezTo>
                  <a:pt x="3744660" y="9713452"/>
                  <a:pt x="3752397" y="9721190"/>
                  <a:pt x="3760135" y="9736663"/>
                </a:cubicBezTo>
                <a:cubicBezTo>
                  <a:pt x="3767869" y="9752138"/>
                  <a:pt x="3771740" y="9761808"/>
                  <a:pt x="3771740" y="9765676"/>
                </a:cubicBezTo>
                <a:cubicBezTo>
                  <a:pt x="3771740" y="9769544"/>
                  <a:pt x="3771740" y="9775349"/>
                  <a:pt x="3771740" y="9783084"/>
                </a:cubicBezTo>
                <a:cubicBezTo>
                  <a:pt x="3771740" y="9783084"/>
                  <a:pt x="3773672" y="9783084"/>
                  <a:pt x="3777543" y="9783084"/>
                </a:cubicBezTo>
                <a:cubicBezTo>
                  <a:pt x="3781409" y="9783084"/>
                  <a:pt x="3783346" y="9783084"/>
                  <a:pt x="3783346" y="9783084"/>
                </a:cubicBezTo>
                <a:cubicBezTo>
                  <a:pt x="3783346" y="9783084"/>
                  <a:pt x="3783346" y="9786953"/>
                  <a:pt x="3783346" y="9794690"/>
                </a:cubicBezTo>
                <a:lnTo>
                  <a:pt x="3794950" y="9841111"/>
                </a:lnTo>
                <a:lnTo>
                  <a:pt x="3841372" y="9945560"/>
                </a:lnTo>
                <a:cubicBezTo>
                  <a:pt x="3833634" y="9937822"/>
                  <a:pt x="3829765" y="9935889"/>
                  <a:pt x="3829765" y="9939755"/>
                </a:cubicBezTo>
                <a:cubicBezTo>
                  <a:pt x="3829765" y="9943625"/>
                  <a:pt x="3829765" y="9949428"/>
                  <a:pt x="3829765" y="9957164"/>
                </a:cubicBezTo>
                <a:lnTo>
                  <a:pt x="3818161" y="9945560"/>
                </a:lnTo>
                <a:cubicBezTo>
                  <a:pt x="3814290" y="9943625"/>
                  <a:pt x="3810907" y="9941692"/>
                  <a:pt x="3808005" y="9939755"/>
                </a:cubicBezTo>
                <a:lnTo>
                  <a:pt x="3800752" y="9933955"/>
                </a:lnTo>
                <a:lnTo>
                  <a:pt x="3805104" y="9948461"/>
                </a:lnTo>
                <a:cubicBezTo>
                  <a:pt x="3806071" y="9954264"/>
                  <a:pt x="3806555" y="9961034"/>
                  <a:pt x="3806555" y="9968770"/>
                </a:cubicBezTo>
                <a:cubicBezTo>
                  <a:pt x="3822028" y="9991982"/>
                  <a:pt x="3829765" y="10011323"/>
                  <a:pt x="3829765" y="10026797"/>
                </a:cubicBezTo>
                <a:cubicBezTo>
                  <a:pt x="3829765" y="10042271"/>
                  <a:pt x="3837502" y="10053876"/>
                  <a:pt x="3852976" y="10061612"/>
                </a:cubicBezTo>
                <a:cubicBezTo>
                  <a:pt x="3860713" y="10069350"/>
                  <a:pt x="3864582" y="10092560"/>
                  <a:pt x="3864582" y="10131246"/>
                </a:cubicBezTo>
                <a:cubicBezTo>
                  <a:pt x="3864582" y="10138981"/>
                  <a:pt x="3868451" y="10142851"/>
                  <a:pt x="3876187" y="10142851"/>
                </a:cubicBezTo>
                <a:lnTo>
                  <a:pt x="3864582" y="10154455"/>
                </a:lnTo>
                <a:cubicBezTo>
                  <a:pt x="3841372" y="10138981"/>
                  <a:pt x="3833634" y="10119639"/>
                  <a:pt x="3841372" y="10096428"/>
                </a:cubicBezTo>
                <a:lnTo>
                  <a:pt x="3841372" y="10084824"/>
                </a:lnTo>
                <a:cubicBezTo>
                  <a:pt x="3841372" y="10084824"/>
                  <a:pt x="3843305" y="10082890"/>
                  <a:pt x="3847173" y="10079021"/>
                </a:cubicBezTo>
                <a:cubicBezTo>
                  <a:pt x="3851042" y="10075153"/>
                  <a:pt x="3849107" y="10073219"/>
                  <a:pt x="3841372" y="10073219"/>
                </a:cubicBezTo>
                <a:cubicBezTo>
                  <a:pt x="3841372" y="10080957"/>
                  <a:pt x="3841372" y="10084824"/>
                  <a:pt x="3841372" y="10084824"/>
                </a:cubicBezTo>
                <a:cubicBezTo>
                  <a:pt x="3825896" y="10084824"/>
                  <a:pt x="3818161" y="10082890"/>
                  <a:pt x="3818161" y="10079021"/>
                </a:cubicBezTo>
                <a:cubicBezTo>
                  <a:pt x="3818161" y="10075153"/>
                  <a:pt x="3814290" y="10073219"/>
                  <a:pt x="3806555" y="10073219"/>
                </a:cubicBezTo>
                <a:lnTo>
                  <a:pt x="3829765" y="10096428"/>
                </a:lnTo>
                <a:cubicBezTo>
                  <a:pt x="3829765" y="10096428"/>
                  <a:pt x="3829765" y="10104166"/>
                  <a:pt x="3829765" y="10119639"/>
                </a:cubicBezTo>
                <a:lnTo>
                  <a:pt x="3829765" y="10131246"/>
                </a:lnTo>
                <a:cubicBezTo>
                  <a:pt x="3837502" y="10123508"/>
                  <a:pt x="3841372" y="10123508"/>
                  <a:pt x="3841372" y="10131246"/>
                </a:cubicBezTo>
                <a:cubicBezTo>
                  <a:pt x="3841372" y="10146720"/>
                  <a:pt x="3852976" y="10162193"/>
                  <a:pt x="3876187" y="10177666"/>
                </a:cubicBezTo>
                <a:cubicBezTo>
                  <a:pt x="3876187" y="10177666"/>
                  <a:pt x="3876187" y="10175732"/>
                  <a:pt x="3876187" y="10171863"/>
                </a:cubicBezTo>
                <a:cubicBezTo>
                  <a:pt x="3876187" y="10167996"/>
                  <a:pt x="3880056" y="10166062"/>
                  <a:pt x="3887791" y="10166062"/>
                </a:cubicBezTo>
                <a:cubicBezTo>
                  <a:pt x="3895529" y="10166062"/>
                  <a:pt x="3899399" y="10166062"/>
                  <a:pt x="3899399" y="10166062"/>
                </a:cubicBezTo>
                <a:lnTo>
                  <a:pt x="3899399" y="10177666"/>
                </a:lnTo>
                <a:cubicBezTo>
                  <a:pt x="3899399" y="10177666"/>
                  <a:pt x="3903266" y="10185403"/>
                  <a:pt x="3911003" y="10200877"/>
                </a:cubicBezTo>
                <a:lnTo>
                  <a:pt x="3922608" y="10212482"/>
                </a:lnTo>
                <a:cubicBezTo>
                  <a:pt x="3930344" y="10212482"/>
                  <a:pt x="3936147" y="10214417"/>
                  <a:pt x="3940017" y="10218285"/>
                </a:cubicBezTo>
                <a:cubicBezTo>
                  <a:pt x="3943885" y="10222154"/>
                  <a:pt x="3941952" y="10227956"/>
                  <a:pt x="3934213" y="10235692"/>
                </a:cubicBezTo>
                <a:cubicBezTo>
                  <a:pt x="3941952" y="10235692"/>
                  <a:pt x="3951621" y="10241495"/>
                  <a:pt x="3963227" y="10253101"/>
                </a:cubicBezTo>
                <a:cubicBezTo>
                  <a:pt x="3974833" y="10264707"/>
                  <a:pt x="3980635" y="10274377"/>
                  <a:pt x="3980635" y="10282115"/>
                </a:cubicBezTo>
                <a:lnTo>
                  <a:pt x="3969030" y="10270509"/>
                </a:lnTo>
                <a:lnTo>
                  <a:pt x="3957424" y="10282115"/>
                </a:lnTo>
                <a:lnTo>
                  <a:pt x="3958947" y="10285413"/>
                </a:lnTo>
                <a:lnTo>
                  <a:pt x="3797777" y="10285413"/>
                </a:lnTo>
                <a:lnTo>
                  <a:pt x="3794950" y="10282115"/>
                </a:lnTo>
                <a:cubicBezTo>
                  <a:pt x="3779475" y="10266641"/>
                  <a:pt x="3764001" y="10255036"/>
                  <a:pt x="3748528" y="10247298"/>
                </a:cubicBezTo>
                <a:lnTo>
                  <a:pt x="3748528" y="10270509"/>
                </a:lnTo>
                <a:lnTo>
                  <a:pt x="3736923" y="10258904"/>
                </a:lnTo>
                <a:cubicBezTo>
                  <a:pt x="3736923" y="10251168"/>
                  <a:pt x="3733054" y="10247298"/>
                  <a:pt x="3725318" y="10247298"/>
                </a:cubicBezTo>
                <a:lnTo>
                  <a:pt x="3717125" y="10244569"/>
                </a:lnTo>
                <a:lnTo>
                  <a:pt x="3717339" y="10245847"/>
                </a:lnTo>
                <a:cubicBezTo>
                  <a:pt x="3716856" y="10246816"/>
                  <a:pt x="3715646" y="10247298"/>
                  <a:pt x="3713713" y="10247298"/>
                </a:cubicBezTo>
                <a:cubicBezTo>
                  <a:pt x="3713713" y="10247298"/>
                  <a:pt x="3713713" y="10251168"/>
                  <a:pt x="3713713" y="10258904"/>
                </a:cubicBezTo>
                <a:lnTo>
                  <a:pt x="3702106" y="10258904"/>
                </a:lnTo>
                <a:cubicBezTo>
                  <a:pt x="3694370" y="10258904"/>
                  <a:pt x="3678896" y="10235692"/>
                  <a:pt x="3655686" y="10189271"/>
                </a:cubicBezTo>
                <a:cubicBezTo>
                  <a:pt x="3655686" y="10181535"/>
                  <a:pt x="3653751" y="10177666"/>
                  <a:pt x="3649882" y="10177666"/>
                </a:cubicBezTo>
                <a:cubicBezTo>
                  <a:pt x="3646015" y="10177666"/>
                  <a:pt x="3644081" y="10177666"/>
                  <a:pt x="3644081" y="10177666"/>
                </a:cubicBezTo>
                <a:lnTo>
                  <a:pt x="3644081" y="10189271"/>
                </a:lnTo>
                <a:cubicBezTo>
                  <a:pt x="3651816" y="10204747"/>
                  <a:pt x="3653751" y="10212482"/>
                  <a:pt x="3649882" y="10212482"/>
                </a:cubicBezTo>
                <a:cubicBezTo>
                  <a:pt x="3646015" y="10212482"/>
                  <a:pt x="3647948" y="10216352"/>
                  <a:pt x="3655686" y="10224088"/>
                </a:cubicBezTo>
                <a:cubicBezTo>
                  <a:pt x="3663422" y="10231826"/>
                  <a:pt x="3675026" y="10243432"/>
                  <a:pt x="3690501" y="10258904"/>
                </a:cubicBezTo>
                <a:lnTo>
                  <a:pt x="3702106" y="10282115"/>
                </a:lnTo>
                <a:lnTo>
                  <a:pt x="3705405" y="10285413"/>
                </a:lnTo>
                <a:lnTo>
                  <a:pt x="3665606" y="10285413"/>
                </a:lnTo>
                <a:lnTo>
                  <a:pt x="3655686" y="10279213"/>
                </a:lnTo>
                <a:cubicBezTo>
                  <a:pt x="3651817" y="10273410"/>
                  <a:pt x="3651817" y="10266641"/>
                  <a:pt x="3655686" y="10258904"/>
                </a:cubicBezTo>
                <a:lnTo>
                  <a:pt x="3655686" y="10247298"/>
                </a:lnTo>
                <a:lnTo>
                  <a:pt x="3644081" y="10235692"/>
                </a:lnTo>
                <a:cubicBezTo>
                  <a:pt x="3644081" y="10227956"/>
                  <a:pt x="3638276" y="10220220"/>
                  <a:pt x="3626672" y="10212482"/>
                </a:cubicBezTo>
                <a:cubicBezTo>
                  <a:pt x="3615066" y="10204747"/>
                  <a:pt x="3605395" y="10189271"/>
                  <a:pt x="3597659" y="10166062"/>
                </a:cubicBezTo>
                <a:lnTo>
                  <a:pt x="3574447" y="10131246"/>
                </a:lnTo>
                <a:cubicBezTo>
                  <a:pt x="3566711" y="10138981"/>
                  <a:pt x="3574447" y="10158325"/>
                  <a:pt x="3597659" y="10189271"/>
                </a:cubicBezTo>
                <a:cubicBezTo>
                  <a:pt x="3605395" y="10189271"/>
                  <a:pt x="3609264" y="10191206"/>
                  <a:pt x="3609264" y="10195074"/>
                </a:cubicBezTo>
                <a:cubicBezTo>
                  <a:pt x="3609264" y="10198944"/>
                  <a:pt x="3609264" y="10202814"/>
                  <a:pt x="3609264" y="10206680"/>
                </a:cubicBezTo>
                <a:cubicBezTo>
                  <a:pt x="3609264" y="10210547"/>
                  <a:pt x="3611196" y="10214417"/>
                  <a:pt x="3615066" y="10218285"/>
                </a:cubicBezTo>
                <a:cubicBezTo>
                  <a:pt x="3618937" y="10222154"/>
                  <a:pt x="3620869" y="10227956"/>
                  <a:pt x="3620869" y="10235692"/>
                </a:cubicBezTo>
                <a:lnTo>
                  <a:pt x="3620869" y="10247298"/>
                </a:lnTo>
                <a:lnTo>
                  <a:pt x="3597659" y="10224088"/>
                </a:lnTo>
                <a:cubicBezTo>
                  <a:pt x="3597659" y="10208614"/>
                  <a:pt x="3589921" y="10200877"/>
                  <a:pt x="3574447" y="10200877"/>
                </a:cubicBezTo>
                <a:lnTo>
                  <a:pt x="3586054" y="10224088"/>
                </a:lnTo>
                <a:cubicBezTo>
                  <a:pt x="3593789" y="10231826"/>
                  <a:pt x="3597659" y="10237629"/>
                  <a:pt x="3597659" y="10241495"/>
                </a:cubicBezTo>
                <a:cubicBezTo>
                  <a:pt x="3597659" y="10245365"/>
                  <a:pt x="3601529" y="10251168"/>
                  <a:pt x="3609264" y="10258904"/>
                </a:cubicBezTo>
                <a:cubicBezTo>
                  <a:pt x="3616999" y="10266641"/>
                  <a:pt x="3624739" y="10270509"/>
                  <a:pt x="3632474" y="10270509"/>
                </a:cubicBezTo>
                <a:lnTo>
                  <a:pt x="3644081" y="10282115"/>
                </a:lnTo>
                <a:lnTo>
                  <a:pt x="3645730" y="10285413"/>
                </a:lnTo>
                <a:lnTo>
                  <a:pt x="3605111" y="10285413"/>
                </a:lnTo>
                <a:lnTo>
                  <a:pt x="3597659" y="10270509"/>
                </a:lnTo>
                <a:cubicBezTo>
                  <a:pt x="3574447" y="10262774"/>
                  <a:pt x="3562844" y="10247298"/>
                  <a:pt x="3562844" y="10224088"/>
                </a:cubicBezTo>
                <a:cubicBezTo>
                  <a:pt x="3562844" y="10216352"/>
                  <a:pt x="3558973" y="10208614"/>
                  <a:pt x="3551237" y="10200877"/>
                </a:cubicBezTo>
                <a:cubicBezTo>
                  <a:pt x="3551237" y="10193141"/>
                  <a:pt x="3551237" y="10189271"/>
                  <a:pt x="3551237" y="10189271"/>
                </a:cubicBezTo>
                <a:cubicBezTo>
                  <a:pt x="3551237" y="10189271"/>
                  <a:pt x="3547368" y="10189271"/>
                  <a:pt x="3539632" y="10189271"/>
                </a:cubicBezTo>
                <a:cubicBezTo>
                  <a:pt x="3539632" y="10181535"/>
                  <a:pt x="3537700" y="10175732"/>
                  <a:pt x="3533829" y="10171863"/>
                </a:cubicBezTo>
                <a:cubicBezTo>
                  <a:pt x="3529961" y="10167996"/>
                  <a:pt x="3526093" y="10166062"/>
                  <a:pt x="3522225" y="10166062"/>
                </a:cubicBezTo>
                <a:cubicBezTo>
                  <a:pt x="3518356" y="10166062"/>
                  <a:pt x="3520290" y="10171863"/>
                  <a:pt x="3528029" y="10183469"/>
                </a:cubicBezTo>
                <a:lnTo>
                  <a:pt x="3537310" y="10193914"/>
                </a:lnTo>
                <a:lnTo>
                  <a:pt x="3528029" y="10189271"/>
                </a:lnTo>
                <a:lnTo>
                  <a:pt x="3516420" y="10189271"/>
                </a:lnTo>
                <a:lnTo>
                  <a:pt x="3493210" y="10166062"/>
                </a:lnTo>
                <a:cubicBezTo>
                  <a:pt x="3477736" y="10150587"/>
                  <a:pt x="3473867" y="10142851"/>
                  <a:pt x="3481605" y="10142851"/>
                </a:cubicBezTo>
                <a:cubicBezTo>
                  <a:pt x="3489342" y="10142851"/>
                  <a:pt x="3497079" y="10142851"/>
                  <a:pt x="3504817" y="10142851"/>
                </a:cubicBezTo>
                <a:lnTo>
                  <a:pt x="3493210" y="10131246"/>
                </a:lnTo>
                <a:cubicBezTo>
                  <a:pt x="3485475" y="10131246"/>
                  <a:pt x="3481605" y="10131246"/>
                  <a:pt x="3481605" y="10131246"/>
                </a:cubicBezTo>
                <a:cubicBezTo>
                  <a:pt x="3481605" y="10131246"/>
                  <a:pt x="3481605" y="10129311"/>
                  <a:pt x="3481605" y="10125442"/>
                </a:cubicBezTo>
                <a:cubicBezTo>
                  <a:pt x="3481605" y="10121574"/>
                  <a:pt x="3479672" y="10117705"/>
                  <a:pt x="3475802" y="10113836"/>
                </a:cubicBezTo>
                <a:cubicBezTo>
                  <a:pt x="3471935" y="10109969"/>
                  <a:pt x="3468066" y="10106101"/>
                  <a:pt x="3464198" y="10102233"/>
                </a:cubicBezTo>
                <a:cubicBezTo>
                  <a:pt x="3460329" y="10098363"/>
                  <a:pt x="3456460" y="10092560"/>
                  <a:pt x="3452590" y="10084824"/>
                </a:cubicBezTo>
                <a:cubicBezTo>
                  <a:pt x="3448724" y="10077087"/>
                  <a:pt x="3446790" y="10073219"/>
                  <a:pt x="3446790" y="10073219"/>
                </a:cubicBezTo>
                <a:cubicBezTo>
                  <a:pt x="3439052" y="10057745"/>
                  <a:pt x="3431317" y="10046141"/>
                  <a:pt x="3423578" y="10038401"/>
                </a:cubicBezTo>
                <a:lnTo>
                  <a:pt x="3411975" y="10015191"/>
                </a:lnTo>
                <a:lnTo>
                  <a:pt x="3400368" y="10003585"/>
                </a:lnTo>
                <a:cubicBezTo>
                  <a:pt x="3392631" y="10003585"/>
                  <a:pt x="3388763" y="9999718"/>
                  <a:pt x="3388763" y="9991982"/>
                </a:cubicBezTo>
                <a:cubicBezTo>
                  <a:pt x="3396498" y="9984244"/>
                  <a:pt x="3398434" y="9978441"/>
                  <a:pt x="3394565" y="9974573"/>
                </a:cubicBezTo>
                <a:cubicBezTo>
                  <a:pt x="3390697" y="9970704"/>
                  <a:pt x="3386828" y="9964901"/>
                  <a:pt x="3382960" y="9957164"/>
                </a:cubicBezTo>
                <a:cubicBezTo>
                  <a:pt x="3379092" y="9949428"/>
                  <a:pt x="3375222" y="9943625"/>
                  <a:pt x="3371356" y="9939755"/>
                </a:cubicBezTo>
                <a:cubicBezTo>
                  <a:pt x="3367486" y="9935889"/>
                  <a:pt x="3365551" y="9930087"/>
                  <a:pt x="3365551" y="9922349"/>
                </a:cubicBezTo>
                <a:cubicBezTo>
                  <a:pt x="3365551" y="9914612"/>
                  <a:pt x="3361682" y="9910743"/>
                  <a:pt x="3353945" y="9910743"/>
                </a:cubicBezTo>
                <a:cubicBezTo>
                  <a:pt x="3346210" y="9910743"/>
                  <a:pt x="3342343" y="9906877"/>
                  <a:pt x="3342343" y="9899137"/>
                </a:cubicBezTo>
                <a:lnTo>
                  <a:pt x="3342343" y="9887533"/>
                </a:lnTo>
                <a:lnTo>
                  <a:pt x="3330736" y="9875928"/>
                </a:lnTo>
                <a:cubicBezTo>
                  <a:pt x="3338471" y="9875928"/>
                  <a:pt x="3338471" y="9872060"/>
                  <a:pt x="3330736" y="9864322"/>
                </a:cubicBezTo>
                <a:lnTo>
                  <a:pt x="3319131" y="9852717"/>
                </a:lnTo>
                <a:lnTo>
                  <a:pt x="3307524" y="9829506"/>
                </a:lnTo>
                <a:cubicBezTo>
                  <a:pt x="3292050" y="9814032"/>
                  <a:pt x="3284316" y="9806296"/>
                  <a:pt x="3284316" y="9806296"/>
                </a:cubicBezTo>
                <a:lnTo>
                  <a:pt x="3284316" y="9794690"/>
                </a:lnTo>
                <a:lnTo>
                  <a:pt x="3272709" y="9759875"/>
                </a:lnTo>
                <a:cubicBezTo>
                  <a:pt x="3264972" y="9752138"/>
                  <a:pt x="3261104" y="9746335"/>
                  <a:pt x="3261104" y="9742466"/>
                </a:cubicBezTo>
                <a:cubicBezTo>
                  <a:pt x="3261104" y="9738598"/>
                  <a:pt x="3259169" y="9736663"/>
                  <a:pt x="3255303" y="9736663"/>
                </a:cubicBezTo>
                <a:cubicBezTo>
                  <a:pt x="3251433" y="9736663"/>
                  <a:pt x="3249501" y="9736663"/>
                  <a:pt x="3249501" y="9736663"/>
                </a:cubicBezTo>
                <a:lnTo>
                  <a:pt x="3272709" y="9783084"/>
                </a:lnTo>
                <a:cubicBezTo>
                  <a:pt x="3272709" y="9783084"/>
                  <a:pt x="3272709" y="9786953"/>
                  <a:pt x="3272709" y="9794690"/>
                </a:cubicBezTo>
                <a:cubicBezTo>
                  <a:pt x="3264972" y="9786953"/>
                  <a:pt x="3257235" y="9775349"/>
                  <a:pt x="3249501" y="9759875"/>
                </a:cubicBezTo>
                <a:cubicBezTo>
                  <a:pt x="3241761" y="9744401"/>
                  <a:pt x="3235958" y="9732796"/>
                  <a:pt x="3232091" y="9725057"/>
                </a:cubicBezTo>
                <a:cubicBezTo>
                  <a:pt x="3228221" y="9717322"/>
                  <a:pt x="3230157" y="9713452"/>
                  <a:pt x="3237892" y="9713452"/>
                </a:cubicBezTo>
                <a:lnTo>
                  <a:pt x="3249501" y="9713452"/>
                </a:lnTo>
                <a:lnTo>
                  <a:pt x="3226289" y="9701848"/>
                </a:lnTo>
                <a:cubicBezTo>
                  <a:pt x="3218549" y="9701848"/>
                  <a:pt x="3212748" y="9697978"/>
                  <a:pt x="3208880" y="9690242"/>
                </a:cubicBezTo>
                <a:cubicBezTo>
                  <a:pt x="3205011" y="9682506"/>
                  <a:pt x="3203077" y="9678636"/>
                  <a:pt x="3203077" y="9678636"/>
                </a:cubicBezTo>
                <a:lnTo>
                  <a:pt x="3191474" y="9678636"/>
                </a:lnTo>
                <a:cubicBezTo>
                  <a:pt x="3214684" y="9694112"/>
                  <a:pt x="3230157" y="9717322"/>
                  <a:pt x="3237892" y="9748269"/>
                </a:cubicBezTo>
                <a:lnTo>
                  <a:pt x="3261104" y="9806296"/>
                </a:lnTo>
                <a:lnTo>
                  <a:pt x="3272709" y="9829506"/>
                </a:lnTo>
                <a:cubicBezTo>
                  <a:pt x="3264972" y="9829506"/>
                  <a:pt x="3253368" y="9814032"/>
                  <a:pt x="3237892" y="9783084"/>
                </a:cubicBezTo>
                <a:cubicBezTo>
                  <a:pt x="3222418" y="9759875"/>
                  <a:pt x="3210814" y="9748269"/>
                  <a:pt x="3203077" y="9748269"/>
                </a:cubicBezTo>
                <a:cubicBezTo>
                  <a:pt x="3203077" y="9756005"/>
                  <a:pt x="3205011" y="9761808"/>
                  <a:pt x="3208880" y="9765676"/>
                </a:cubicBezTo>
                <a:cubicBezTo>
                  <a:pt x="3212748" y="9769544"/>
                  <a:pt x="3214684" y="9773414"/>
                  <a:pt x="3214684" y="9777282"/>
                </a:cubicBezTo>
                <a:cubicBezTo>
                  <a:pt x="3214684" y="9781150"/>
                  <a:pt x="3218549" y="9788887"/>
                  <a:pt x="3226289" y="9800493"/>
                </a:cubicBezTo>
                <a:cubicBezTo>
                  <a:pt x="3234024" y="9812099"/>
                  <a:pt x="3241761" y="9823703"/>
                  <a:pt x="3249501" y="9835309"/>
                </a:cubicBezTo>
                <a:cubicBezTo>
                  <a:pt x="3257235" y="9846914"/>
                  <a:pt x="3263038" y="9850783"/>
                  <a:pt x="3266907" y="9846914"/>
                </a:cubicBezTo>
                <a:cubicBezTo>
                  <a:pt x="3270775" y="9843047"/>
                  <a:pt x="3276576" y="9841111"/>
                  <a:pt x="3284316" y="9841111"/>
                </a:cubicBezTo>
                <a:cubicBezTo>
                  <a:pt x="3292050" y="9841111"/>
                  <a:pt x="3295919" y="9844980"/>
                  <a:pt x="3295919" y="9852717"/>
                </a:cubicBezTo>
                <a:cubicBezTo>
                  <a:pt x="3295919" y="9860454"/>
                  <a:pt x="3299789" y="9868192"/>
                  <a:pt x="3307524" y="9875928"/>
                </a:cubicBezTo>
                <a:lnTo>
                  <a:pt x="3307524" y="9887533"/>
                </a:lnTo>
                <a:cubicBezTo>
                  <a:pt x="3299789" y="9887533"/>
                  <a:pt x="3295919" y="9887533"/>
                  <a:pt x="3295919" y="9887533"/>
                </a:cubicBezTo>
                <a:lnTo>
                  <a:pt x="3272709" y="9852717"/>
                </a:lnTo>
                <a:cubicBezTo>
                  <a:pt x="3264972" y="9852717"/>
                  <a:pt x="3263038" y="9858519"/>
                  <a:pt x="3266907" y="9870125"/>
                </a:cubicBezTo>
                <a:cubicBezTo>
                  <a:pt x="3270775" y="9881730"/>
                  <a:pt x="3268840" y="9887533"/>
                  <a:pt x="3261104" y="9887533"/>
                </a:cubicBezTo>
                <a:cubicBezTo>
                  <a:pt x="3253368" y="9887533"/>
                  <a:pt x="3249501" y="9883665"/>
                  <a:pt x="3249501" y="9875928"/>
                </a:cubicBezTo>
                <a:cubicBezTo>
                  <a:pt x="3249501" y="9868192"/>
                  <a:pt x="3243695" y="9860454"/>
                  <a:pt x="3232091" y="9852717"/>
                </a:cubicBezTo>
                <a:cubicBezTo>
                  <a:pt x="3220485" y="9844980"/>
                  <a:pt x="3218549" y="9837244"/>
                  <a:pt x="3226289" y="9829506"/>
                </a:cubicBezTo>
                <a:cubicBezTo>
                  <a:pt x="3226289" y="9821768"/>
                  <a:pt x="3226289" y="9815968"/>
                  <a:pt x="3226289" y="9812099"/>
                </a:cubicBezTo>
                <a:cubicBezTo>
                  <a:pt x="3226289" y="9808230"/>
                  <a:pt x="3222418" y="9806296"/>
                  <a:pt x="3214684" y="9806296"/>
                </a:cubicBezTo>
                <a:cubicBezTo>
                  <a:pt x="3214684" y="9806296"/>
                  <a:pt x="3210814" y="9798558"/>
                  <a:pt x="3203077" y="9783084"/>
                </a:cubicBezTo>
                <a:cubicBezTo>
                  <a:pt x="3195339" y="9767611"/>
                  <a:pt x="3185668" y="9754072"/>
                  <a:pt x="3174064" y="9742466"/>
                </a:cubicBezTo>
                <a:cubicBezTo>
                  <a:pt x="3162457" y="9730860"/>
                  <a:pt x="3156657" y="9725057"/>
                  <a:pt x="3156657" y="9725057"/>
                </a:cubicBezTo>
                <a:cubicBezTo>
                  <a:pt x="3148918" y="9725057"/>
                  <a:pt x="3145050" y="9725057"/>
                  <a:pt x="3145050" y="9725057"/>
                </a:cubicBezTo>
                <a:lnTo>
                  <a:pt x="3133447" y="9701848"/>
                </a:lnTo>
                <a:cubicBezTo>
                  <a:pt x="3133447" y="9694112"/>
                  <a:pt x="3131511" y="9688309"/>
                  <a:pt x="3127642" y="9684439"/>
                </a:cubicBezTo>
                <a:cubicBezTo>
                  <a:pt x="3123774" y="9680571"/>
                  <a:pt x="3121838" y="9674769"/>
                  <a:pt x="3121838" y="9667030"/>
                </a:cubicBezTo>
                <a:cubicBezTo>
                  <a:pt x="3121838" y="9659295"/>
                  <a:pt x="3121838" y="9655426"/>
                  <a:pt x="3121838" y="9655426"/>
                </a:cubicBezTo>
                <a:lnTo>
                  <a:pt x="3121838" y="9643820"/>
                </a:lnTo>
                <a:cubicBezTo>
                  <a:pt x="3114103" y="9643820"/>
                  <a:pt x="3110235" y="9639952"/>
                  <a:pt x="3110235" y="9632215"/>
                </a:cubicBezTo>
                <a:cubicBezTo>
                  <a:pt x="3110235" y="9624479"/>
                  <a:pt x="3106364" y="9620609"/>
                  <a:pt x="3098630" y="9620609"/>
                </a:cubicBezTo>
                <a:cubicBezTo>
                  <a:pt x="3098630" y="9620609"/>
                  <a:pt x="3098630" y="9616741"/>
                  <a:pt x="3098630" y="9609003"/>
                </a:cubicBezTo>
                <a:cubicBezTo>
                  <a:pt x="3098630" y="9601268"/>
                  <a:pt x="3094760" y="9593531"/>
                  <a:pt x="3087023" y="9585793"/>
                </a:cubicBezTo>
                <a:lnTo>
                  <a:pt x="3075420" y="9574188"/>
                </a:lnTo>
                <a:cubicBezTo>
                  <a:pt x="3075420" y="9566452"/>
                  <a:pt x="3073485" y="9560649"/>
                  <a:pt x="3069616" y="9556779"/>
                </a:cubicBezTo>
                <a:cubicBezTo>
                  <a:pt x="3065747" y="9552913"/>
                  <a:pt x="3059945" y="9550977"/>
                  <a:pt x="3052207" y="9550977"/>
                </a:cubicBezTo>
                <a:cubicBezTo>
                  <a:pt x="3052207" y="9550977"/>
                  <a:pt x="3052207" y="9552913"/>
                  <a:pt x="3052207" y="9556779"/>
                </a:cubicBezTo>
                <a:cubicBezTo>
                  <a:pt x="3052207" y="9560649"/>
                  <a:pt x="3052207" y="9566452"/>
                  <a:pt x="3052207" y="9574188"/>
                </a:cubicBezTo>
                <a:lnTo>
                  <a:pt x="3063812" y="9585793"/>
                </a:lnTo>
                <a:lnTo>
                  <a:pt x="3075420" y="9609003"/>
                </a:lnTo>
                <a:cubicBezTo>
                  <a:pt x="3098630" y="9639952"/>
                  <a:pt x="3110235" y="9667030"/>
                  <a:pt x="3110235" y="9690242"/>
                </a:cubicBezTo>
                <a:lnTo>
                  <a:pt x="3098630" y="9678636"/>
                </a:lnTo>
                <a:cubicBezTo>
                  <a:pt x="3098630" y="9670900"/>
                  <a:pt x="3088957" y="9651557"/>
                  <a:pt x="3069616" y="9620609"/>
                </a:cubicBezTo>
                <a:cubicBezTo>
                  <a:pt x="3050274" y="9589662"/>
                  <a:pt x="3040602" y="9570319"/>
                  <a:pt x="3040602" y="9562584"/>
                </a:cubicBezTo>
                <a:cubicBezTo>
                  <a:pt x="3040602" y="9554846"/>
                  <a:pt x="3038668" y="9550977"/>
                  <a:pt x="3034799" y="9550977"/>
                </a:cubicBezTo>
                <a:cubicBezTo>
                  <a:pt x="3030930" y="9550977"/>
                  <a:pt x="3028997" y="9547110"/>
                  <a:pt x="3028997" y="9539373"/>
                </a:cubicBezTo>
                <a:cubicBezTo>
                  <a:pt x="3028997" y="9539373"/>
                  <a:pt x="3027062" y="9537439"/>
                  <a:pt x="3023194" y="9533570"/>
                </a:cubicBezTo>
                <a:cubicBezTo>
                  <a:pt x="3019325" y="9529701"/>
                  <a:pt x="3017392" y="9527766"/>
                  <a:pt x="3017392" y="9527766"/>
                </a:cubicBezTo>
                <a:cubicBezTo>
                  <a:pt x="2986444" y="9473609"/>
                  <a:pt x="2970970" y="9442661"/>
                  <a:pt x="2970970" y="9434923"/>
                </a:cubicBezTo>
                <a:cubicBezTo>
                  <a:pt x="2970970" y="9427189"/>
                  <a:pt x="2965167" y="9419452"/>
                  <a:pt x="2953562" y="9411714"/>
                </a:cubicBezTo>
                <a:cubicBezTo>
                  <a:pt x="2941958" y="9403978"/>
                  <a:pt x="2936153" y="9396241"/>
                  <a:pt x="2936153" y="9388503"/>
                </a:cubicBezTo>
                <a:cubicBezTo>
                  <a:pt x="2936153" y="9388503"/>
                  <a:pt x="2936153" y="9384635"/>
                  <a:pt x="2936153" y="9376897"/>
                </a:cubicBezTo>
                <a:cubicBezTo>
                  <a:pt x="2928417" y="9376897"/>
                  <a:pt x="2924547" y="9376897"/>
                  <a:pt x="2924547" y="9376897"/>
                </a:cubicBezTo>
                <a:lnTo>
                  <a:pt x="2924547" y="9365293"/>
                </a:lnTo>
                <a:lnTo>
                  <a:pt x="2912943" y="9342081"/>
                </a:lnTo>
                <a:cubicBezTo>
                  <a:pt x="2912943" y="9342081"/>
                  <a:pt x="2911010" y="9336278"/>
                  <a:pt x="2907140" y="9324674"/>
                </a:cubicBezTo>
                <a:cubicBezTo>
                  <a:pt x="2903272" y="9313069"/>
                  <a:pt x="2897469" y="9307266"/>
                  <a:pt x="2889732" y="9307266"/>
                </a:cubicBezTo>
                <a:cubicBezTo>
                  <a:pt x="2889732" y="9307266"/>
                  <a:pt x="2889732" y="9303397"/>
                  <a:pt x="2889732" y="9295660"/>
                </a:cubicBezTo>
                <a:cubicBezTo>
                  <a:pt x="2881996" y="9295660"/>
                  <a:pt x="2878128" y="9293725"/>
                  <a:pt x="2878128" y="9289857"/>
                </a:cubicBezTo>
                <a:cubicBezTo>
                  <a:pt x="2878128" y="9285988"/>
                  <a:pt x="2878128" y="9284054"/>
                  <a:pt x="2878128" y="9284054"/>
                </a:cubicBezTo>
                <a:cubicBezTo>
                  <a:pt x="2878128" y="9276318"/>
                  <a:pt x="2878128" y="9272451"/>
                  <a:pt x="2878128" y="9272451"/>
                </a:cubicBezTo>
                <a:lnTo>
                  <a:pt x="2854916" y="9249239"/>
                </a:lnTo>
                <a:cubicBezTo>
                  <a:pt x="2862654" y="9241503"/>
                  <a:pt x="2860719" y="9235700"/>
                  <a:pt x="2849113" y="9231830"/>
                </a:cubicBezTo>
                <a:cubicBezTo>
                  <a:pt x="2837509" y="9227962"/>
                  <a:pt x="2833639" y="9222158"/>
                  <a:pt x="2837509" y="9214424"/>
                </a:cubicBezTo>
                <a:cubicBezTo>
                  <a:pt x="2841378" y="9206687"/>
                  <a:pt x="2839442" y="9202817"/>
                  <a:pt x="2831706" y="9202817"/>
                </a:cubicBezTo>
                <a:cubicBezTo>
                  <a:pt x="2800759" y="9195082"/>
                  <a:pt x="2793021" y="9183476"/>
                  <a:pt x="2808494" y="9168002"/>
                </a:cubicBezTo>
                <a:cubicBezTo>
                  <a:pt x="2808494" y="9168002"/>
                  <a:pt x="2808494" y="9164133"/>
                  <a:pt x="2808494" y="9156398"/>
                </a:cubicBezTo>
                <a:cubicBezTo>
                  <a:pt x="2808494" y="9148660"/>
                  <a:pt x="2804627" y="9144790"/>
                  <a:pt x="2796889" y="9144790"/>
                </a:cubicBezTo>
                <a:cubicBezTo>
                  <a:pt x="2789153" y="9144790"/>
                  <a:pt x="2785285" y="9144790"/>
                  <a:pt x="2785285" y="9144790"/>
                </a:cubicBezTo>
                <a:cubicBezTo>
                  <a:pt x="2777548" y="9144790"/>
                  <a:pt x="2775612" y="9148660"/>
                  <a:pt x="2779482" y="9156398"/>
                </a:cubicBezTo>
                <a:cubicBezTo>
                  <a:pt x="2783351" y="9164133"/>
                  <a:pt x="2785285" y="9171872"/>
                  <a:pt x="2785285" y="9179607"/>
                </a:cubicBezTo>
                <a:cubicBezTo>
                  <a:pt x="2785285" y="9179607"/>
                  <a:pt x="2787220" y="9183476"/>
                  <a:pt x="2791086" y="9191213"/>
                </a:cubicBezTo>
                <a:cubicBezTo>
                  <a:pt x="2794956" y="9198949"/>
                  <a:pt x="2796889" y="9202817"/>
                  <a:pt x="2796889" y="9202817"/>
                </a:cubicBezTo>
                <a:cubicBezTo>
                  <a:pt x="2804627" y="9218291"/>
                  <a:pt x="2808494" y="9226027"/>
                  <a:pt x="2808494" y="9226027"/>
                </a:cubicBezTo>
                <a:lnTo>
                  <a:pt x="2773679" y="9179607"/>
                </a:lnTo>
                <a:cubicBezTo>
                  <a:pt x="2773679" y="9171872"/>
                  <a:pt x="2769810" y="9168002"/>
                  <a:pt x="2762074" y="9168002"/>
                </a:cubicBezTo>
                <a:cubicBezTo>
                  <a:pt x="2762074" y="9168002"/>
                  <a:pt x="2760140" y="9164133"/>
                  <a:pt x="2756271" y="9156398"/>
                </a:cubicBezTo>
                <a:cubicBezTo>
                  <a:pt x="2752402" y="9148660"/>
                  <a:pt x="2750467" y="9140923"/>
                  <a:pt x="2750467" y="9133186"/>
                </a:cubicBezTo>
                <a:cubicBezTo>
                  <a:pt x="2734994" y="9109975"/>
                  <a:pt x="2723390" y="9094501"/>
                  <a:pt x="2715652" y="9086765"/>
                </a:cubicBezTo>
                <a:cubicBezTo>
                  <a:pt x="2723390" y="9086765"/>
                  <a:pt x="2727258" y="9086765"/>
                  <a:pt x="2727258" y="9086765"/>
                </a:cubicBezTo>
                <a:cubicBezTo>
                  <a:pt x="2727258" y="9086765"/>
                  <a:pt x="2727258" y="9082897"/>
                  <a:pt x="2727258" y="9075159"/>
                </a:cubicBezTo>
                <a:lnTo>
                  <a:pt x="2715652" y="9086765"/>
                </a:lnTo>
                <a:lnTo>
                  <a:pt x="2704047" y="9063553"/>
                </a:lnTo>
                <a:lnTo>
                  <a:pt x="2704047" y="9051948"/>
                </a:lnTo>
                <a:cubicBezTo>
                  <a:pt x="2704047" y="9051948"/>
                  <a:pt x="2702114" y="9050015"/>
                  <a:pt x="2698245" y="9046145"/>
                </a:cubicBezTo>
                <a:cubicBezTo>
                  <a:pt x="2694375" y="9042277"/>
                  <a:pt x="2692442" y="9040344"/>
                  <a:pt x="2692442" y="9040344"/>
                </a:cubicBezTo>
                <a:cubicBezTo>
                  <a:pt x="2676967" y="9032606"/>
                  <a:pt x="2669231" y="9036474"/>
                  <a:pt x="2669231" y="9051948"/>
                </a:cubicBezTo>
                <a:cubicBezTo>
                  <a:pt x="2661495" y="9051948"/>
                  <a:pt x="2655692" y="9051948"/>
                  <a:pt x="2651822" y="9051948"/>
                </a:cubicBezTo>
                <a:cubicBezTo>
                  <a:pt x="2647954" y="9051948"/>
                  <a:pt x="2646021" y="9051948"/>
                  <a:pt x="2646021" y="9051948"/>
                </a:cubicBezTo>
                <a:cubicBezTo>
                  <a:pt x="2646021" y="9051948"/>
                  <a:pt x="2646021" y="9048079"/>
                  <a:pt x="2646021" y="9040344"/>
                </a:cubicBezTo>
                <a:cubicBezTo>
                  <a:pt x="2646021" y="9032606"/>
                  <a:pt x="2642151" y="9028738"/>
                  <a:pt x="2634415" y="9028738"/>
                </a:cubicBezTo>
                <a:lnTo>
                  <a:pt x="2657625" y="9028738"/>
                </a:lnTo>
                <a:cubicBezTo>
                  <a:pt x="2657625" y="9028738"/>
                  <a:pt x="2661495" y="9028738"/>
                  <a:pt x="2669231" y="9028738"/>
                </a:cubicBezTo>
                <a:cubicBezTo>
                  <a:pt x="2669231" y="9024870"/>
                  <a:pt x="2669231" y="9022934"/>
                  <a:pt x="2669231" y="9022934"/>
                </a:cubicBezTo>
                <a:lnTo>
                  <a:pt x="2669231" y="9017132"/>
                </a:lnTo>
                <a:lnTo>
                  <a:pt x="2657625" y="9005526"/>
                </a:lnTo>
                <a:cubicBezTo>
                  <a:pt x="2657625" y="8997791"/>
                  <a:pt x="2653756" y="8986185"/>
                  <a:pt x="2646021" y="8970711"/>
                </a:cubicBezTo>
                <a:cubicBezTo>
                  <a:pt x="2638283" y="8955237"/>
                  <a:pt x="2630547" y="8947499"/>
                  <a:pt x="2622810" y="8947499"/>
                </a:cubicBezTo>
                <a:cubicBezTo>
                  <a:pt x="2630547" y="8939764"/>
                  <a:pt x="2632480" y="8933961"/>
                  <a:pt x="2628613" y="8930092"/>
                </a:cubicBezTo>
                <a:cubicBezTo>
                  <a:pt x="2624744" y="8926224"/>
                  <a:pt x="2618941" y="8916554"/>
                  <a:pt x="2611203" y="8901080"/>
                </a:cubicBezTo>
                <a:cubicBezTo>
                  <a:pt x="2603468" y="8877868"/>
                  <a:pt x="2595729" y="8866263"/>
                  <a:pt x="2587994" y="8866263"/>
                </a:cubicBezTo>
                <a:cubicBezTo>
                  <a:pt x="2580258" y="8866263"/>
                  <a:pt x="2576388" y="8868197"/>
                  <a:pt x="2576388" y="8872065"/>
                </a:cubicBezTo>
                <a:cubicBezTo>
                  <a:pt x="2576388" y="8875935"/>
                  <a:pt x="2572520" y="8874001"/>
                  <a:pt x="2564783" y="8866263"/>
                </a:cubicBezTo>
                <a:lnTo>
                  <a:pt x="2553176" y="8854658"/>
                </a:lnTo>
                <a:cubicBezTo>
                  <a:pt x="2553176" y="8854658"/>
                  <a:pt x="2553176" y="8850789"/>
                  <a:pt x="2553176" y="8843053"/>
                </a:cubicBezTo>
                <a:cubicBezTo>
                  <a:pt x="2545441" y="8843053"/>
                  <a:pt x="2541572" y="8841118"/>
                  <a:pt x="2541572" y="8837250"/>
                </a:cubicBezTo>
                <a:cubicBezTo>
                  <a:pt x="2541572" y="8833382"/>
                  <a:pt x="2541572" y="8831446"/>
                  <a:pt x="2541572" y="8831446"/>
                </a:cubicBezTo>
                <a:cubicBezTo>
                  <a:pt x="2541572" y="8823711"/>
                  <a:pt x="2545441" y="8819841"/>
                  <a:pt x="2553176" y="8819841"/>
                </a:cubicBezTo>
                <a:cubicBezTo>
                  <a:pt x="2560914" y="8819841"/>
                  <a:pt x="2560914" y="8823711"/>
                  <a:pt x="2553176" y="8831446"/>
                </a:cubicBezTo>
                <a:lnTo>
                  <a:pt x="2576388" y="8866263"/>
                </a:lnTo>
                <a:cubicBezTo>
                  <a:pt x="2584124" y="8866263"/>
                  <a:pt x="2584124" y="8862394"/>
                  <a:pt x="2576388" y="8854658"/>
                </a:cubicBezTo>
                <a:cubicBezTo>
                  <a:pt x="2576388" y="8854658"/>
                  <a:pt x="2576388" y="8850789"/>
                  <a:pt x="2576388" y="8843053"/>
                </a:cubicBezTo>
                <a:cubicBezTo>
                  <a:pt x="2576388" y="8835315"/>
                  <a:pt x="2576388" y="8827579"/>
                  <a:pt x="2576388" y="8819841"/>
                </a:cubicBezTo>
                <a:lnTo>
                  <a:pt x="2564783" y="8796631"/>
                </a:lnTo>
                <a:cubicBezTo>
                  <a:pt x="2549309" y="8804367"/>
                  <a:pt x="2541572" y="8796631"/>
                  <a:pt x="2541572" y="8773420"/>
                </a:cubicBezTo>
                <a:lnTo>
                  <a:pt x="2529967" y="8773420"/>
                </a:lnTo>
                <a:cubicBezTo>
                  <a:pt x="2522231" y="8781158"/>
                  <a:pt x="2518361" y="8800500"/>
                  <a:pt x="2518361" y="8831446"/>
                </a:cubicBezTo>
                <a:cubicBezTo>
                  <a:pt x="2518361" y="8862394"/>
                  <a:pt x="2516426" y="8879804"/>
                  <a:pt x="2512560" y="8883671"/>
                </a:cubicBezTo>
                <a:cubicBezTo>
                  <a:pt x="2508690" y="8887539"/>
                  <a:pt x="2504822" y="8885606"/>
                  <a:pt x="2500954" y="8877868"/>
                </a:cubicBezTo>
                <a:cubicBezTo>
                  <a:pt x="2497084" y="8870132"/>
                  <a:pt x="2493216" y="8862394"/>
                  <a:pt x="2489349" y="8854658"/>
                </a:cubicBezTo>
                <a:cubicBezTo>
                  <a:pt x="2485480" y="8846920"/>
                  <a:pt x="2485480" y="8841118"/>
                  <a:pt x="2489349" y="8837250"/>
                </a:cubicBezTo>
                <a:cubicBezTo>
                  <a:pt x="2493216" y="8833382"/>
                  <a:pt x="2493216" y="8823711"/>
                  <a:pt x="2489349" y="8808235"/>
                </a:cubicBezTo>
                <a:cubicBezTo>
                  <a:pt x="2485480" y="8792763"/>
                  <a:pt x="2483545" y="8781158"/>
                  <a:pt x="2483545" y="8773420"/>
                </a:cubicBezTo>
                <a:lnTo>
                  <a:pt x="2471940" y="8761814"/>
                </a:lnTo>
                <a:lnTo>
                  <a:pt x="2448730" y="8703789"/>
                </a:lnTo>
                <a:cubicBezTo>
                  <a:pt x="2440992" y="8680577"/>
                  <a:pt x="2433256" y="8659300"/>
                  <a:pt x="2425519" y="8639958"/>
                </a:cubicBezTo>
                <a:cubicBezTo>
                  <a:pt x="2417782" y="8620617"/>
                  <a:pt x="2415848" y="8605143"/>
                  <a:pt x="2419715" y="8593537"/>
                </a:cubicBezTo>
                <a:cubicBezTo>
                  <a:pt x="2423585" y="8581932"/>
                  <a:pt x="2421650" y="8572261"/>
                  <a:pt x="2413913" y="8564523"/>
                </a:cubicBezTo>
                <a:cubicBezTo>
                  <a:pt x="2413913" y="8564523"/>
                  <a:pt x="2411980" y="8562590"/>
                  <a:pt x="2408110" y="8558721"/>
                </a:cubicBezTo>
                <a:cubicBezTo>
                  <a:pt x="2404241" y="8554854"/>
                  <a:pt x="2402307" y="8549049"/>
                  <a:pt x="2402307" y="8541313"/>
                </a:cubicBezTo>
                <a:lnTo>
                  <a:pt x="2390703" y="8518103"/>
                </a:lnTo>
                <a:lnTo>
                  <a:pt x="2390703" y="8506497"/>
                </a:lnTo>
                <a:cubicBezTo>
                  <a:pt x="2398439" y="8506497"/>
                  <a:pt x="2390703" y="8494892"/>
                  <a:pt x="2367493" y="8471682"/>
                </a:cubicBezTo>
                <a:cubicBezTo>
                  <a:pt x="2352018" y="8456208"/>
                  <a:pt x="2344280" y="8452339"/>
                  <a:pt x="2344280" y="8460076"/>
                </a:cubicBezTo>
                <a:cubicBezTo>
                  <a:pt x="2313334" y="8405917"/>
                  <a:pt x="2297861" y="8374970"/>
                  <a:pt x="2297861" y="8367233"/>
                </a:cubicBezTo>
                <a:cubicBezTo>
                  <a:pt x="2297861" y="8359496"/>
                  <a:pt x="2295925" y="8353695"/>
                  <a:pt x="2292057" y="8349825"/>
                </a:cubicBezTo>
                <a:cubicBezTo>
                  <a:pt x="2288189" y="8345957"/>
                  <a:pt x="2282384" y="8340154"/>
                  <a:pt x="2274649" y="8332418"/>
                </a:cubicBezTo>
                <a:cubicBezTo>
                  <a:pt x="2266913" y="8332418"/>
                  <a:pt x="2259175" y="8336284"/>
                  <a:pt x="2251439" y="8344022"/>
                </a:cubicBezTo>
                <a:lnTo>
                  <a:pt x="2239832" y="8344022"/>
                </a:lnTo>
                <a:lnTo>
                  <a:pt x="2228227" y="8355628"/>
                </a:lnTo>
                <a:lnTo>
                  <a:pt x="2216623" y="8367233"/>
                </a:lnTo>
                <a:lnTo>
                  <a:pt x="2228227" y="8436864"/>
                </a:lnTo>
                <a:cubicBezTo>
                  <a:pt x="2235965" y="8483286"/>
                  <a:pt x="2243701" y="8510366"/>
                  <a:pt x="2251439" y="8518103"/>
                </a:cubicBezTo>
                <a:cubicBezTo>
                  <a:pt x="2251439" y="8525839"/>
                  <a:pt x="2251439" y="8531642"/>
                  <a:pt x="2251439" y="8535510"/>
                </a:cubicBezTo>
                <a:cubicBezTo>
                  <a:pt x="2251439" y="8539380"/>
                  <a:pt x="2251439" y="8541313"/>
                  <a:pt x="2251439" y="8541313"/>
                </a:cubicBezTo>
                <a:lnTo>
                  <a:pt x="2205017" y="8436864"/>
                </a:lnTo>
                <a:lnTo>
                  <a:pt x="2158596" y="8344022"/>
                </a:lnTo>
                <a:cubicBezTo>
                  <a:pt x="2150859" y="8344022"/>
                  <a:pt x="2158596" y="8394313"/>
                  <a:pt x="2181806" y="8494892"/>
                </a:cubicBezTo>
                <a:cubicBezTo>
                  <a:pt x="2197282" y="8564523"/>
                  <a:pt x="2208886" y="8610946"/>
                  <a:pt x="2216623" y="8634155"/>
                </a:cubicBezTo>
                <a:cubicBezTo>
                  <a:pt x="2216623" y="8657367"/>
                  <a:pt x="2212753" y="8661236"/>
                  <a:pt x="2205017" y="8645762"/>
                </a:cubicBezTo>
                <a:lnTo>
                  <a:pt x="2205017" y="8610946"/>
                </a:lnTo>
                <a:cubicBezTo>
                  <a:pt x="2189542" y="8541313"/>
                  <a:pt x="2170200" y="8471682"/>
                  <a:pt x="2146990" y="8402049"/>
                </a:cubicBezTo>
                <a:lnTo>
                  <a:pt x="2123779" y="8297601"/>
                </a:lnTo>
                <a:cubicBezTo>
                  <a:pt x="2116043" y="8274391"/>
                  <a:pt x="2108305" y="8253115"/>
                  <a:pt x="2100569" y="8233771"/>
                </a:cubicBezTo>
                <a:cubicBezTo>
                  <a:pt x="2092832" y="8214429"/>
                  <a:pt x="2085095" y="8198957"/>
                  <a:pt x="2077358" y="8187349"/>
                </a:cubicBezTo>
                <a:cubicBezTo>
                  <a:pt x="2069622" y="8175745"/>
                  <a:pt x="2061884" y="8169942"/>
                  <a:pt x="2054148" y="8169942"/>
                </a:cubicBezTo>
                <a:cubicBezTo>
                  <a:pt x="2046410" y="8169942"/>
                  <a:pt x="2040609" y="8164139"/>
                  <a:pt x="2036739" y="8152534"/>
                </a:cubicBezTo>
                <a:cubicBezTo>
                  <a:pt x="2032869" y="8140930"/>
                  <a:pt x="2034806" y="8131259"/>
                  <a:pt x="2042542" y="8123521"/>
                </a:cubicBezTo>
                <a:cubicBezTo>
                  <a:pt x="2050278" y="8115784"/>
                  <a:pt x="2042542" y="8092574"/>
                  <a:pt x="2019332" y="8053888"/>
                </a:cubicBezTo>
                <a:cubicBezTo>
                  <a:pt x="1996121" y="8007466"/>
                  <a:pt x="1980647" y="7945572"/>
                  <a:pt x="1972909" y="7868203"/>
                </a:cubicBezTo>
                <a:cubicBezTo>
                  <a:pt x="1965173" y="7790834"/>
                  <a:pt x="1949699" y="7721203"/>
                  <a:pt x="1926490" y="7659307"/>
                </a:cubicBezTo>
                <a:cubicBezTo>
                  <a:pt x="1918752" y="7651572"/>
                  <a:pt x="1914882" y="7643834"/>
                  <a:pt x="1914882" y="7636096"/>
                </a:cubicBezTo>
                <a:lnTo>
                  <a:pt x="1880067" y="7589675"/>
                </a:lnTo>
                <a:cubicBezTo>
                  <a:pt x="1880067" y="7589675"/>
                  <a:pt x="1882001" y="7595478"/>
                  <a:pt x="1885870" y="7607083"/>
                </a:cubicBezTo>
                <a:cubicBezTo>
                  <a:pt x="1889739" y="7618687"/>
                  <a:pt x="1891672" y="7628360"/>
                  <a:pt x="1891672" y="7636096"/>
                </a:cubicBezTo>
                <a:lnTo>
                  <a:pt x="1885870" y="7630295"/>
                </a:lnTo>
                <a:lnTo>
                  <a:pt x="1891672" y="7647702"/>
                </a:lnTo>
                <a:lnTo>
                  <a:pt x="1891672" y="7670912"/>
                </a:lnTo>
                <a:cubicBezTo>
                  <a:pt x="1891672" y="7686387"/>
                  <a:pt x="1895542" y="7697991"/>
                  <a:pt x="1903278" y="7705729"/>
                </a:cubicBezTo>
                <a:cubicBezTo>
                  <a:pt x="1911014" y="7713465"/>
                  <a:pt x="1918752" y="7721203"/>
                  <a:pt x="1926490" y="7728939"/>
                </a:cubicBezTo>
                <a:cubicBezTo>
                  <a:pt x="1926490" y="7736677"/>
                  <a:pt x="1926490" y="7742480"/>
                  <a:pt x="1926490" y="7746347"/>
                </a:cubicBezTo>
                <a:cubicBezTo>
                  <a:pt x="1926490" y="7750215"/>
                  <a:pt x="1928423" y="7750215"/>
                  <a:pt x="1932291" y="7746347"/>
                </a:cubicBezTo>
                <a:cubicBezTo>
                  <a:pt x="1936161" y="7742480"/>
                  <a:pt x="1938094" y="7742480"/>
                  <a:pt x="1938094" y="7746347"/>
                </a:cubicBezTo>
                <a:cubicBezTo>
                  <a:pt x="1938094" y="7750215"/>
                  <a:pt x="1938094" y="7752151"/>
                  <a:pt x="1938094" y="7752151"/>
                </a:cubicBezTo>
                <a:lnTo>
                  <a:pt x="1926490" y="7763756"/>
                </a:lnTo>
                <a:cubicBezTo>
                  <a:pt x="1918752" y="7771492"/>
                  <a:pt x="1911014" y="7771492"/>
                  <a:pt x="1903278" y="7763756"/>
                </a:cubicBezTo>
                <a:lnTo>
                  <a:pt x="1914882" y="7810177"/>
                </a:lnTo>
                <a:lnTo>
                  <a:pt x="1914882" y="7821782"/>
                </a:lnTo>
                <a:cubicBezTo>
                  <a:pt x="1922620" y="7844993"/>
                  <a:pt x="1926490" y="7860467"/>
                  <a:pt x="1926490" y="7868203"/>
                </a:cubicBezTo>
                <a:lnTo>
                  <a:pt x="1891672" y="7786966"/>
                </a:lnTo>
                <a:cubicBezTo>
                  <a:pt x="1883937" y="7763756"/>
                  <a:pt x="1878134" y="7752151"/>
                  <a:pt x="1874265" y="7752151"/>
                </a:cubicBezTo>
                <a:cubicBezTo>
                  <a:pt x="1870396" y="7752151"/>
                  <a:pt x="1868462" y="7740544"/>
                  <a:pt x="1868462" y="7717333"/>
                </a:cubicBezTo>
                <a:cubicBezTo>
                  <a:pt x="1852987" y="7639964"/>
                  <a:pt x="1837515" y="7593543"/>
                  <a:pt x="1822041" y="7578069"/>
                </a:cubicBezTo>
                <a:cubicBezTo>
                  <a:pt x="1822041" y="7570333"/>
                  <a:pt x="1820107" y="7568400"/>
                  <a:pt x="1816238" y="7572268"/>
                </a:cubicBezTo>
                <a:cubicBezTo>
                  <a:pt x="1812370" y="7576135"/>
                  <a:pt x="1822041" y="7628360"/>
                  <a:pt x="1845251" y="7728939"/>
                </a:cubicBezTo>
                <a:cubicBezTo>
                  <a:pt x="1845251" y="7759887"/>
                  <a:pt x="1851053" y="7796637"/>
                  <a:pt x="1862660" y="7839190"/>
                </a:cubicBezTo>
                <a:cubicBezTo>
                  <a:pt x="1874265" y="7881744"/>
                  <a:pt x="1880067" y="7914624"/>
                  <a:pt x="1880067" y="7937835"/>
                </a:cubicBezTo>
                <a:lnTo>
                  <a:pt x="1880067" y="7961046"/>
                </a:lnTo>
                <a:lnTo>
                  <a:pt x="1868462" y="7949440"/>
                </a:lnTo>
                <a:cubicBezTo>
                  <a:pt x="1868462" y="7926230"/>
                  <a:pt x="1862660" y="7883677"/>
                  <a:pt x="1851053" y="7821782"/>
                </a:cubicBezTo>
                <a:cubicBezTo>
                  <a:pt x="1839448" y="7759887"/>
                  <a:pt x="1822041" y="7690255"/>
                  <a:pt x="1798830" y="7612886"/>
                </a:cubicBezTo>
                <a:cubicBezTo>
                  <a:pt x="1791092" y="7581937"/>
                  <a:pt x="1783356" y="7552925"/>
                  <a:pt x="1775618" y="7525845"/>
                </a:cubicBezTo>
                <a:cubicBezTo>
                  <a:pt x="1767883" y="7498767"/>
                  <a:pt x="1760144" y="7481359"/>
                  <a:pt x="1752408" y="7473622"/>
                </a:cubicBezTo>
                <a:cubicBezTo>
                  <a:pt x="1744670" y="7442673"/>
                  <a:pt x="1738869" y="7425266"/>
                  <a:pt x="1734999" y="7421396"/>
                </a:cubicBezTo>
                <a:cubicBezTo>
                  <a:pt x="1731132" y="7417530"/>
                  <a:pt x="1725329" y="7411725"/>
                  <a:pt x="1717592" y="7403989"/>
                </a:cubicBezTo>
                <a:cubicBezTo>
                  <a:pt x="1694381" y="7396254"/>
                  <a:pt x="1686645" y="7376910"/>
                  <a:pt x="1694381" y="7345962"/>
                </a:cubicBezTo>
                <a:lnTo>
                  <a:pt x="1694381" y="7334358"/>
                </a:lnTo>
                <a:lnTo>
                  <a:pt x="1682777" y="7322752"/>
                </a:lnTo>
                <a:cubicBezTo>
                  <a:pt x="1690513" y="7315015"/>
                  <a:pt x="1688580" y="7299541"/>
                  <a:pt x="1676974" y="7276331"/>
                </a:cubicBezTo>
                <a:cubicBezTo>
                  <a:pt x="1665369" y="7253120"/>
                  <a:pt x="1657631" y="7235711"/>
                  <a:pt x="1653762" y="7224107"/>
                </a:cubicBezTo>
                <a:cubicBezTo>
                  <a:pt x="1649895" y="7212501"/>
                  <a:pt x="1644091" y="7198962"/>
                  <a:pt x="1636354" y="7183489"/>
                </a:cubicBezTo>
                <a:cubicBezTo>
                  <a:pt x="1636354" y="7183489"/>
                  <a:pt x="1632486" y="7179619"/>
                  <a:pt x="1624750" y="7171882"/>
                </a:cubicBezTo>
                <a:cubicBezTo>
                  <a:pt x="1632486" y="7164145"/>
                  <a:pt x="1630553" y="7154474"/>
                  <a:pt x="1618947" y="7142870"/>
                </a:cubicBezTo>
                <a:cubicBezTo>
                  <a:pt x="1607342" y="7131264"/>
                  <a:pt x="1601539" y="7121593"/>
                  <a:pt x="1601539" y="7113855"/>
                </a:cubicBezTo>
                <a:cubicBezTo>
                  <a:pt x="1601539" y="7113855"/>
                  <a:pt x="1597671" y="7109988"/>
                  <a:pt x="1589933" y="7102250"/>
                </a:cubicBezTo>
                <a:lnTo>
                  <a:pt x="1578327" y="7102250"/>
                </a:lnTo>
                <a:cubicBezTo>
                  <a:pt x="1570593" y="7094514"/>
                  <a:pt x="1566723" y="7088711"/>
                  <a:pt x="1566723" y="7084843"/>
                </a:cubicBezTo>
                <a:cubicBezTo>
                  <a:pt x="1566723" y="7080973"/>
                  <a:pt x="1566723" y="7079040"/>
                  <a:pt x="1566723" y="7079040"/>
                </a:cubicBezTo>
                <a:lnTo>
                  <a:pt x="1543512" y="7044223"/>
                </a:lnTo>
                <a:cubicBezTo>
                  <a:pt x="1543512" y="7021013"/>
                  <a:pt x="1541578" y="7009408"/>
                  <a:pt x="1537708" y="7009408"/>
                </a:cubicBezTo>
                <a:cubicBezTo>
                  <a:pt x="1533841" y="7009408"/>
                  <a:pt x="1535775" y="7036487"/>
                  <a:pt x="1543512" y="7090644"/>
                </a:cubicBezTo>
                <a:lnTo>
                  <a:pt x="1555118" y="7183489"/>
                </a:lnTo>
                <a:cubicBezTo>
                  <a:pt x="1555118" y="7183489"/>
                  <a:pt x="1553182" y="7179619"/>
                  <a:pt x="1549315" y="7171882"/>
                </a:cubicBezTo>
                <a:cubicBezTo>
                  <a:pt x="1545446" y="7164145"/>
                  <a:pt x="1543512" y="7156408"/>
                  <a:pt x="1543512" y="7148671"/>
                </a:cubicBezTo>
                <a:cubicBezTo>
                  <a:pt x="1543512" y="7133197"/>
                  <a:pt x="1539644" y="7113855"/>
                  <a:pt x="1531907" y="7090644"/>
                </a:cubicBezTo>
                <a:lnTo>
                  <a:pt x="1520301" y="7021013"/>
                </a:lnTo>
                <a:cubicBezTo>
                  <a:pt x="1520301" y="7013275"/>
                  <a:pt x="1518367" y="7003606"/>
                  <a:pt x="1514499" y="6991998"/>
                </a:cubicBezTo>
                <a:cubicBezTo>
                  <a:pt x="1510630" y="6980394"/>
                  <a:pt x="1508696" y="6970724"/>
                  <a:pt x="1508696" y="6962986"/>
                </a:cubicBezTo>
                <a:lnTo>
                  <a:pt x="1497090" y="6951380"/>
                </a:lnTo>
                <a:lnTo>
                  <a:pt x="1497090" y="6974591"/>
                </a:lnTo>
                <a:cubicBezTo>
                  <a:pt x="1504826" y="6982328"/>
                  <a:pt x="1508696" y="6986197"/>
                  <a:pt x="1508696" y="6986197"/>
                </a:cubicBezTo>
                <a:cubicBezTo>
                  <a:pt x="1508696" y="6986197"/>
                  <a:pt x="1504826" y="6986197"/>
                  <a:pt x="1497090" y="6986197"/>
                </a:cubicBezTo>
                <a:cubicBezTo>
                  <a:pt x="1497090" y="6986197"/>
                  <a:pt x="1497090" y="6990065"/>
                  <a:pt x="1497090" y="6997803"/>
                </a:cubicBezTo>
                <a:lnTo>
                  <a:pt x="1473881" y="6916564"/>
                </a:lnTo>
                <a:cubicBezTo>
                  <a:pt x="1473881" y="6901090"/>
                  <a:pt x="1466143" y="6885619"/>
                  <a:pt x="1450669" y="6870144"/>
                </a:cubicBezTo>
                <a:cubicBezTo>
                  <a:pt x="1435195" y="6854670"/>
                  <a:pt x="1427459" y="6844999"/>
                  <a:pt x="1427459" y="6841130"/>
                </a:cubicBezTo>
                <a:cubicBezTo>
                  <a:pt x="1427459" y="6837260"/>
                  <a:pt x="1423591" y="6835327"/>
                  <a:pt x="1415854" y="6835327"/>
                </a:cubicBezTo>
                <a:lnTo>
                  <a:pt x="1415854" y="6823722"/>
                </a:lnTo>
                <a:cubicBezTo>
                  <a:pt x="1423591" y="6823722"/>
                  <a:pt x="1431327" y="6827592"/>
                  <a:pt x="1439065" y="6835327"/>
                </a:cubicBezTo>
                <a:lnTo>
                  <a:pt x="1450669" y="6858537"/>
                </a:lnTo>
                <a:lnTo>
                  <a:pt x="1450669" y="6835327"/>
                </a:lnTo>
                <a:cubicBezTo>
                  <a:pt x="1442933" y="6827592"/>
                  <a:pt x="1435195" y="6817919"/>
                  <a:pt x="1427459" y="6806315"/>
                </a:cubicBezTo>
                <a:cubicBezTo>
                  <a:pt x="1419721" y="6794707"/>
                  <a:pt x="1411986" y="6788906"/>
                  <a:pt x="1404250" y="6788906"/>
                </a:cubicBezTo>
                <a:lnTo>
                  <a:pt x="1415854" y="6800510"/>
                </a:lnTo>
                <a:cubicBezTo>
                  <a:pt x="1415854" y="6808248"/>
                  <a:pt x="1415854" y="6815984"/>
                  <a:pt x="1415854" y="6823722"/>
                </a:cubicBezTo>
                <a:lnTo>
                  <a:pt x="1404250" y="6812118"/>
                </a:lnTo>
                <a:lnTo>
                  <a:pt x="1357828" y="6754091"/>
                </a:lnTo>
                <a:cubicBezTo>
                  <a:pt x="1357828" y="6754091"/>
                  <a:pt x="1353958" y="6750221"/>
                  <a:pt x="1346220" y="6742485"/>
                </a:cubicBezTo>
                <a:cubicBezTo>
                  <a:pt x="1338485" y="6734747"/>
                  <a:pt x="1334616" y="6723143"/>
                  <a:pt x="1334616" y="6707668"/>
                </a:cubicBezTo>
                <a:cubicBezTo>
                  <a:pt x="1311405" y="6684458"/>
                  <a:pt x="1299801" y="6670919"/>
                  <a:pt x="1299801" y="6667049"/>
                </a:cubicBezTo>
                <a:cubicBezTo>
                  <a:pt x="1299801" y="6663181"/>
                  <a:pt x="1295931" y="6657379"/>
                  <a:pt x="1288196" y="6649642"/>
                </a:cubicBezTo>
                <a:lnTo>
                  <a:pt x="1264983" y="6626431"/>
                </a:lnTo>
                <a:cubicBezTo>
                  <a:pt x="1264983" y="6634168"/>
                  <a:pt x="1268853" y="6641905"/>
                  <a:pt x="1276589" y="6649642"/>
                </a:cubicBezTo>
                <a:cubicBezTo>
                  <a:pt x="1284327" y="6657379"/>
                  <a:pt x="1288196" y="6665116"/>
                  <a:pt x="1288196" y="6672852"/>
                </a:cubicBezTo>
                <a:lnTo>
                  <a:pt x="1276589" y="6672852"/>
                </a:lnTo>
                <a:cubicBezTo>
                  <a:pt x="1276589" y="6672852"/>
                  <a:pt x="1284327" y="6705735"/>
                  <a:pt x="1299801" y="6771498"/>
                </a:cubicBezTo>
                <a:cubicBezTo>
                  <a:pt x="1315275" y="6837260"/>
                  <a:pt x="1323011" y="6877879"/>
                  <a:pt x="1323011" y="6893353"/>
                </a:cubicBezTo>
                <a:lnTo>
                  <a:pt x="1299801" y="6812118"/>
                </a:lnTo>
                <a:cubicBezTo>
                  <a:pt x="1292063" y="6788906"/>
                  <a:pt x="1284327" y="6767629"/>
                  <a:pt x="1276589" y="6748288"/>
                </a:cubicBezTo>
                <a:cubicBezTo>
                  <a:pt x="1268853" y="6728946"/>
                  <a:pt x="1264983" y="6715405"/>
                  <a:pt x="1264983" y="6707668"/>
                </a:cubicBezTo>
                <a:cubicBezTo>
                  <a:pt x="1257247" y="6684458"/>
                  <a:pt x="1253378" y="6653511"/>
                  <a:pt x="1253378" y="6614827"/>
                </a:cubicBezTo>
                <a:cubicBezTo>
                  <a:pt x="1253378" y="6614827"/>
                  <a:pt x="1249510" y="6614827"/>
                  <a:pt x="1241774" y="6614827"/>
                </a:cubicBezTo>
                <a:cubicBezTo>
                  <a:pt x="1234036" y="6614827"/>
                  <a:pt x="1237904" y="6626431"/>
                  <a:pt x="1253378" y="6649642"/>
                </a:cubicBezTo>
                <a:lnTo>
                  <a:pt x="1241774" y="6649642"/>
                </a:lnTo>
                <a:cubicBezTo>
                  <a:pt x="1234036" y="6641905"/>
                  <a:pt x="1230168" y="6634168"/>
                  <a:pt x="1230168" y="6626431"/>
                </a:cubicBezTo>
                <a:cubicBezTo>
                  <a:pt x="1222430" y="6587745"/>
                  <a:pt x="1206956" y="6560667"/>
                  <a:pt x="1183747" y="6545193"/>
                </a:cubicBezTo>
                <a:lnTo>
                  <a:pt x="1172141" y="6533588"/>
                </a:lnTo>
                <a:lnTo>
                  <a:pt x="1172141" y="6545193"/>
                </a:lnTo>
                <a:lnTo>
                  <a:pt x="1160537" y="6510378"/>
                </a:lnTo>
                <a:cubicBezTo>
                  <a:pt x="1152799" y="6502640"/>
                  <a:pt x="1146996" y="6494904"/>
                  <a:pt x="1143128" y="6487166"/>
                </a:cubicBezTo>
                <a:cubicBezTo>
                  <a:pt x="1139258" y="6479429"/>
                  <a:pt x="1137325" y="6471693"/>
                  <a:pt x="1137325" y="6463955"/>
                </a:cubicBezTo>
                <a:cubicBezTo>
                  <a:pt x="1129588" y="6456220"/>
                  <a:pt x="1125719" y="6452351"/>
                  <a:pt x="1125719" y="6452351"/>
                </a:cubicBezTo>
                <a:cubicBezTo>
                  <a:pt x="1125719" y="6452351"/>
                  <a:pt x="1121851" y="6448481"/>
                  <a:pt x="1114114" y="6440746"/>
                </a:cubicBezTo>
                <a:cubicBezTo>
                  <a:pt x="1114114" y="6440746"/>
                  <a:pt x="1112181" y="6440746"/>
                  <a:pt x="1108313" y="6440746"/>
                </a:cubicBezTo>
                <a:cubicBezTo>
                  <a:pt x="1104443" y="6440746"/>
                  <a:pt x="1102510" y="6444614"/>
                  <a:pt x="1102510" y="6452351"/>
                </a:cubicBezTo>
                <a:cubicBezTo>
                  <a:pt x="1102510" y="6436877"/>
                  <a:pt x="1100575" y="6425272"/>
                  <a:pt x="1096705" y="6417534"/>
                </a:cubicBezTo>
                <a:cubicBezTo>
                  <a:pt x="1092837" y="6409798"/>
                  <a:pt x="1087036" y="6405929"/>
                  <a:pt x="1079298" y="6405929"/>
                </a:cubicBezTo>
                <a:cubicBezTo>
                  <a:pt x="1071562" y="6405929"/>
                  <a:pt x="1065759" y="6409798"/>
                  <a:pt x="1061890" y="6417534"/>
                </a:cubicBezTo>
                <a:cubicBezTo>
                  <a:pt x="1058021" y="6425272"/>
                  <a:pt x="1052219" y="6433009"/>
                  <a:pt x="1044483" y="6440746"/>
                </a:cubicBezTo>
                <a:lnTo>
                  <a:pt x="1032876" y="6463955"/>
                </a:lnTo>
                <a:lnTo>
                  <a:pt x="1044483" y="6510378"/>
                </a:lnTo>
                <a:cubicBezTo>
                  <a:pt x="1044483" y="6518114"/>
                  <a:pt x="1046416" y="6529718"/>
                  <a:pt x="1050285" y="6545193"/>
                </a:cubicBezTo>
                <a:cubicBezTo>
                  <a:pt x="1054154" y="6560667"/>
                  <a:pt x="1059957" y="6576141"/>
                  <a:pt x="1067693" y="6591615"/>
                </a:cubicBezTo>
                <a:cubicBezTo>
                  <a:pt x="1075430" y="6614827"/>
                  <a:pt x="1075430" y="6626431"/>
                  <a:pt x="1067693" y="6626431"/>
                </a:cubicBezTo>
                <a:cubicBezTo>
                  <a:pt x="1059957" y="6626431"/>
                  <a:pt x="1056088" y="6622562"/>
                  <a:pt x="1056088" y="6614827"/>
                </a:cubicBezTo>
                <a:cubicBezTo>
                  <a:pt x="1048353" y="6614827"/>
                  <a:pt x="1036745" y="6583879"/>
                  <a:pt x="1021271" y="6521982"/>
                </a:cubicBezTo>
                <a:cubicBezTo>
                  <a:pt x="1013535" y="6498773"/>
                  <a:pt x="1005798" y="6477496"/>
                  <a:pt x="998061" y="6458154"/>
                </a:cubicBezTo>
                <a:cubicBezTo>
                  <a:pt x="990323" y="6438813"/>
                  <a:pt x="986456" y="6429140"/>
                  <a:pt x="986456" y="6429140"/>
                </a:cubicBezTo>
                <a:lnTo>
                  <a:pt x="986456" y="6498773"/>
                </a:lnTo>
                <a:cubicBezTo>
                  <a:pt x="986456" y="6529718"/>
                  <a:pt x="994193" y="6560667"/>
                  <a:pt x="1009667" y="6591615"/>
                </a:cubicBezTo>
                <a:cubicBezTo>
                  <a:pt x="1025141" y="6668984"/>
                  <a:pt x="1036745" y="6738617"/>
                  <a:pt x="1044483" y="6800510"/>
                </a:cubicBezTo>
                <a:cubicBezTo>
                  <a:pt x="1044483" y="6808248"/>
                  <a:pt x="1044483" y="6814051"/>
                  <a:pt x="1044483" y="6817919"/>
                </a:cubicBezTo>
                <a:cubicBezTo>
                  <a:pt x="1044483" y="6821787"/>
                  <a:pt x="1040613" y="6823722"/>
                  <a:pt x="1032876" y="6823722"/>
                </a:cubicBezTo>
                <a:lnTo>
                  <a:pt x="1032876" y="6812118"/>
                </a:lnTo>
                <a:cubicBezTo>
                  <a:pt x="1032876" y="6788906"/>
                  <a:pt x="1027074" y="6746353"/>
                  <a:pt x="1015468" y="6684458"/>
                </a:cubicBezTo>
                <a:cubicBezTo>
                  <a:pt x="1003864" y="6622562"/>
                  <a:pt x="986456" y="6552930"/>
                  <a:pt x="963244" y="6475561"/>
                </a:cubicBezTo>
                <a:cubicBezTo>
                  <a:pt x="955508" y="6444614"/>
                  <a:pt x="947772" y="6413666"/>
                  <a:pt x="940034" y="6382719"/>
                </a:cubicBezTo>
                <a:cubicBezTo>
                  <a:pt x="932298" y="6359509"/>
                  <a:pt x="926493" y="6342100"/>
                  <a:pt x="922627" y="6330494"/>
                </a:cubicBezTo>
                <a:cubicBezTo>
                  <a:pt x="918757" y="6318890"/>
                  <a:pt x="914889" y="6307284"/>
                  <a:pt x="911022" y="6295679"/>
                </a:cubicBezTo>
                <a:cubicBezTo>
                  <a:pt x="907152" y="6284073"/>
                  <a:pt x="901351" y="6276337"/>
                  <a:pt x="893612" y="6272467"/>
                </a:cubicBezTo>
                <a:cubicBezTo>
                  <a:pt x="885877" y="6268599"/>
                  <a:pt x="878140" y="6262796"/>
                  <a:pt x="870403" y="6255060"/>
                </a:cubicBezTo>
                <a:cubicBezTo>
                  <a:pt x="847192" y="6247322"/>
                  <a:pt x="843324" y="6231848"/>
                  <a:pt x="858797" y="6208638"/>
                </a:cubicBezTo>
                <a:cubicBezTo>
                  <a:pt x="866533" y="6200903"/>
                  <a:pt x="866533" y="6193164"/>
                  <a:pt x="858797" y="6185429"/>
                </a:cubicBezTo>
                <a:cubicBezTo>
                  <a:pt x="851059" y="6177691"/>
                  <a:pt x="847192" y="6169954"/>
                  <a:pt x="847192" y="6162217"/>
                </a:cubicBezTo>
                <a:lnTo>
                  <a:pt x="847192" y="6150611"/>
                </a:lnTo>
                <a:cubicBezTo>
                  <a:pt x="839454" y="6150611"/>
                  <a:pt x="835586" y="6146744"/>
                  <a:pt x="835586" y="6139006"/>
                </a:cubicBezTo>
                <a:cubicBezTo>
                  <a:pt x="835586" y="6131270"/>
                  <a:pt x="835586" y="6127403"/>
                  <a:pt x="835586" y="6127403"/>
                </a:cubicBezTo>
                <a:cubicBezTo>
                  <a:pt x="827850" y="6127403"/>
                  <a:pt x="827850" y="6162217"/>
                  <a:pt x="835586" y="6231848"/>
                </a:cubicBezTo>
                <a:lnTo>
                  <a:pt x="823980" y="6313087"/>
                </a:lnTo>
                <a:cubicBezTo>
                  <a:pt x="816244" y="6297613"/>
                  <a:pt x="812376" y="6255060"/>
                  <a:pt x="812376" y="6185429"/>
                </a:cubicBezTo>
                <a:cubicBezTo>
                  <a:pt x="812376" y="6069375"/>
                  <a:pt x="804639" y="6011348"/>
                  <a:pt x="789165" y="6011348"/>
                </a:cubicBezTo>
                <a:lnTo>
                  <a:pt x="777559" y="5999742"/>
                </a:lnTo>
                <a:cubicBezTo>
                  <a:pt x="785297" y="5992005"/>
                  <a:pt x="785297" y="5984268"/>
                  <a:pt x="777559" y="5976530"/>
                </a:cubicBezTo>
                <a:cubicBezTo>
                  <a:pt x="769822" y="5968795"/>
                  <a:pt x="762087" y="5964926"/>
                  <a:pt x="754349" y="5964926"/>
                </a:cubicBezTo>
                <a:cubicBezTo>
                  <a:pt x="754349" y="5964926"/>
                  <a:pt x="754349" y="5962992"/>
                  <a:pt x="754349" y="5959124"/>
                </a:cubicBezTo>
                <a:cubicBezTo>
                  <a:pt x="754349" y="5955255"/>
                  <a:pt x="758217" y="5953321"/>
                  <a:pt x="765953" y="5953321"/>
                </a:cubicBezTo>
                <a:lnTo>
                  <a:pt x="765953" y="5941715"/>
                </a:lnTo>
                <a:cubicBezTo>
                  <a:pt x="758217" y="5933978"/>
                  <a:pt x="754349" y="5918505"/>
                  <a:pt x="754349" y="5895295"/>
                </a:cubicBezTo>
                <a:cubicBezTo>
                  <a:pt x="754349" y="5879819"/>
                  <a:pt x="752414" y="5870151"/>
                  <a:pt x="748546" y="5866281"/>
                </a:cubicBezTo>
                <a:cubicBezTo>
                  <a:pt x="744678" y="5862412"/>
                  <a:pt x="738875" y="5852742"/>
                  <a:pt x="731138" y="5837266"/>
                </a:cubicBezTo>
                <a:cubicBezTo>
                  <a:pt x="715664" y="5821792"/>
                  <a:pt x="707928" y="5815992"/>
                  <a:pt x="707928" y="5819859"/>
                </a:cubicBezTo>
                <a:cubicBezTo>
                  <a:pt x="707928" y="5823728"/>
                  <a:pt x="704060" y="5821792"/>
                  <a:pt x="696322" y="5814057"/>
                </a:cubicBezTo>
                <a:cubicBezTo>
                  <a:pt x="688586" y="5806319"/>
                  <a:pt x="684716" y="5802452"/>
                  <a:pt x="684716" y="5802452"/>
                </a:cubicBezTo>
                <a:cubicBezTo>
                  <a:pt x="684716" y="5802452"/>
                  <a:pt x="680848" y="5798584"/>
                  <a:pt x="673112" y="5790847"/>
                </a:cubicBezTo>
                <a:cubicBezTo>
                  <a:pt x="673112" y="5783109"/>
                  <a:pt x="669244" y="5779239"/>
                  <a:pt x="661507" y="5779239"/>
                </a:cubicBezTo>
                <a:cubicBezTo>
                  <a:pt x="661507" y="5786977"/>
                  <a:pt x="659571" y="5804385"/>
                  <a:pt x="655704" y="5831465"/>
                </a:cubicBezTo>
                <a:cubicBezTo>
                  <a:pt x="651834" y="5858543"/>
                  <a:pt x="649901" y="5883690"/>
                  <a:pt x="649901" y="5906899"/>
                </a:cubicBezTo>
                <a:cubicBezTo>
                  <a:pt x="649901" y="5930111"/>
                  <a:pt x="649901" y="5945585"/>
                  <a:pt x="649901" y="5953321"/>
                </a:cubicBezTo>
                <a:lnTo>
                  <a:pt x="638295" y="5941715"/>
                </a:lnTo>
                <a:cubicBezTo>
                  <a:pt x="630558" y="5933978"/>
                  <a:pt x="626689" y="5906899"/>
                  <a:pt x="626689" y="5860478"/>
                </a:cubicBezTo>
                <a:cubicBezTo>
                  <a:pt x="626689" y="5790847"/>
                  <a:pt x="620888" y="5756031"/>
                  <a:pt x="609282" y="5756031"/>
                </a:cubicBezTo>
                <a:cubicBezTo>
                  <a:pt x="597677" y="5756031"/>
                  <a:pt x="591874" y="5802452"/>
                  <a:pt x="591874" y="5895295"/>
                </a:cubicBezTo>
                <a:cubicBezTo>
                  <a:pt x="584137" y="6050031"/>
                  <a:pt x="576400" y="6131270"/>
                  <a:pt x="568663" y="6139006"/>
                </a:cubicBezTo>
                <a:lnTo>
                  <a:pt x="568663" y="6127403"/>
                </a:lnTo>
                <a:cubicBezTo>
                  <a:pt x="568663" y="6096454"/>
                  <a:pt x="570596" y="6051966"/>
                  <a:pt x="574466" y="5993939"/>
                </a:cubicBezTo>
                <a:cubicBezTo>
                  <a:pt x="578334" y="5935912"/>
                  <a:pt x="580270" y="5868214"/>
                  <a:pt x="580270" y="5790847"/>
                </a:cubicBezTo>
                <a:cubicBezTo>
                  <a:pt x="580270" y="5651581"/>
                  <a:pt x="572532" y="5574214"/>
                  <a:pt x="557058" y="5558740"/>
                </a:cubicBezTo>
                <a:cubicBezTo>
                  <a:pt x="549322" y="5551002"/>
                  <a:pt x="543517" y="5541332"/>
                  <a:pt x="539651" y="5529726"/>
                </a:cubicBezTo>
                <a:cubicBezTo>
                  <a:pt x="535781" y="5518120"/>
                  <a:pt x="537714" y="5512317"/>
                  <a:pt x="545452" y="5512317"/>
                </a:cubicBezTo>
                <a:cubicBezTo>
                  <a:pt x="560926" y="5496843"/>
                  <a:pt x="560926" y="5489107"/>
                  <a:pt x="545452" y="5489107"/>
                </a:cubicBezTo>
                <a:cubicBezTo>
                  <a:pt x="537714" y="5489107"/>
                  <a:pt x="533848" y="5485240"/>
                  <a:pt x="533848" y="5477502"/>
                </a:cubicBezTo>
                <a:cubicBezTo>
                  <a:pt x="533848" y="5477502"/>
                  <a:pt x="537714" y="5477502"/>
                  <a:pt x="545452" y="5477502"/>
                </a:cubicBezTo>
                <a:cubicBezTo>
                  <a:pt x="545452" y="5469765"/>
                  <a:pt x="545452" y="5460093"/>
                  <a:pt x="545452" y="5448487"/>
                </a:cubicBezTo>
                <a:cubicBezTo>
                  <a:pt x="545452" y="5436883"/>
                  <a:pt x="543517" y="5419475"/>
                  <a:pt x="539651" y="5396264"/>
                </a:cubicBezTo>
                <a:cubicBezTo>
                  <a:pt x="535781" y="5373054"/>
                  <a:pt x="531913" y="5357579"/>
                  <a:pt x="528045" y="5349841"/>
                </a:cubicBezTo>
                <a:cubicBezTo>
                  <a:pt x="524176" y="5342106"/>
                  <a:pt x="522243" y="5334367"/>
                  <a:pt x="522243" y="5326633"/>
                </a:cubicBezTo>
                <a:cubicBezTo>
                  <a:pt x="522243" y="5287948"/>
                  <a:pt x="514505" y="5268605"/>
                  <a:pt x="499031" y="5268605"/>
                </a:cubicBezTo>
                <a:lnTo>
                  <a:pt x="499031" y="5245395"/>
                </a:lnTo>
                <a:cubicBezTo>
                  <a:pt x="491295" y="5237657"/>
                  <a:pt x="487425" y="5229921"/>
                  <a:pt x="487425" y="5222183"/>
                </a:cubicBezTo>
                <a:cubicBezTo>
                  <a:pt x="487425" y="5214447"/>
                  <a:pt x="483557" y="5202842"/>
                  <a:pt x="475821" y="5187368"/>
                </a:cubicBezTo>
                <a:cubicBezTo>
                  <a:pt x="468083" y="5171894"/>
                  <a:pt x="460347" y="5144815"/>
                  <a:pt x="452609" y="5106131"/>
                </a:cubicBezTo>
                <a:lnTo>
                  <a:pt x="429399" y="5036497"/>
                </a:lnTo>
                <a:cubicBezTo>
                  <a:pt x="421661" y="5005551"/>
                  <a:pt x="413926" y="4978471"/>
                  <a:pt x="406188" y="4955261"/>
                </a:cubicBezTo>
                <a:cubicBezTo>
                  <a:pt x="406188" y="4955261"/>
                  <a:pt x="402320" y="4943656"/>
                  <a:pt x="394582" y="4920445"/>
                </a:cubicBezTo>
                <a:cubicBezTo>
                  <a:pt x="371372" y="4835339"/>
                  <a:pt x="355897" y="4765706"/>
                  <a:pt x="348163" y="4711548"/>
                </a:cubicBezTo>
                <a:cubicBezTo>
                  <a:pt x="340425" y="4696074"/>
                  <a:pt x="334622" y="4682536"/>
                  <a:pt x="330752" y="4670930"/>
                </a:cubicBezTo>
                <a:cubicBezTo>
                  <a:pt x="326885" y="4659325"/>
                  <a:pt x="324951" y="4649654"/>
                  <a:pt x="324951" y="4641917"/>
                </a:cubicBezTo>
                <a:cubicBezTo>
                  <a:pt x="294004" y="4564547"/>
                  <a:pt x="274662" y="4494917"/>
                  <a:pt x="266922" y="4433020"/>
                </a:cubicBezTo>
                <a:cubicBezTo>
                  <a:pt x="266922" y="4425285"/>
                  <a:pt x="266922" y="4419480"/>
                  <a:pt x="266922" y="4415612"/>
                </a:cubicBezTo>
                <a:cubicBezTo>
                  <a:pt x="266922" y="4411744"/>
                  <a:pt x="266922" y="4409811"/>
                  <a:pt x="266922" y="4409811"/>
                </a:cubicBezTo>
                <a:cubicBezTo>
                  <a:pt x="266922" y="4409811"/>
                  <a:pt x="263056" y="4398204"/>
                  <a:pt x="255318" y="4374993"/>
                </a:cubicBezTo>
                <a:cubicBezTo>
                  <a:pt x="239844" y="4336310"/>
                  <a:pt x="224370" y="4293757"/>
                  <a:pt x="208899" y="4247335"/>
                </a:cubicBezTo>
                <a:cubicBezTo>
                  <a:pt x="201161" y="4231861"/>
                  <a:pt x="191488" y="4202850"/>
                  <a:pt x="179884" y="4160294"/>
                </a:cubicBezTo>
                <a:cubicBezTo>
                  <a:pt x="168279" y="4117742"/>
                  <a:pt x="158608" y="4080992"/>
                  <a:pt x="150872" y="4050044"/>
                </a:cubicBezTo>
                <a:cubicBezTo>
                  <a:pt x="150872" y="4034570"/>
                  <a:pt x="148936" y="4017162"/>
                  <a:pt x="145069" y="3997820"/>
                </a:cubicBezTo>
                <a:cubicBezTo>
                  <a:pt x="141201" y="3978476"/>
                  <a:pt x="139264" y="3961069"/>
                  <a:pt x="139264" y="3945596"/>
                </a:cubicBezTo>
                <a:cubicBezTo>
                  <a:pt x="139264" y="3922384"/>
                  <a:pt x="137331" y="3906912"/>
                  <a:pt x="133463" y="3899175"/>
                </a:cubicBezTo>
                <a:cubicBezTo>
                  <a:pt x="129595" y="3891437"/>
                  <a:pt x="127660" y="3887568"/>
                  <a:pt x="127660" y="3887568"/>
                </a:cubicBezTo>
                <a:cubicBezTo>
                  <a:pt x="127660" y="3887568"/>
                  <a:pt x="125725" y="3885634"/>
                  <a:pt x="121857" y="3881766"/>
                </a:cubicBezTo>
                <a:cubicBezTo>
                  <a:pt x="117989" y="3877898"/>
                  <a:pt x="116054" y="3875963"/>
                  <a:pt x="116054" y="3875963"/>
                </a:cubicBezTo>
                <a:lnTo>
                  <a:pt x="127660" y="3875963"/>
                </a:lnTo>
                <a:lnTo>
                  <a:pt x="127660" y="3852753"/>
                </a:lnTo>
                <a:lnTo>
                  <a:pt x="139264" y="3864357"/>
                </a:lnTo>
                <a:cubicBezTo>
                  <a:pt x="139264" y="3872094"/>
                  <a:pt x="139264" y="3875963"/>
                  <a:pt x="139264" y="3875963"/>
                </a:cubicBezTo>
                <a:cubicBezTo>
                  <a:pt x="139264" y="3875963"/>
                  <a:pt x="143134" y="3872094"/>
                  <a:pt x="150872" y="3864357"/>
                </a:cubicBezTo>
                <a:cubicBezTo>
                  <a:pt x="150872" y="3864357"/>
                  <a:pt x="150872" y="3858556"/>
                  <a:pt x="150872" y="3846950"/>
                </a:cubicBezTo>
                <a:cubicBezTo>
                  <a:pt x="150872" y="3835345"/>
                  <a:pt x="150872" y="3821805"/>
                  <a:pt x="150872" y="3806331"/>
                </a:cubicBezTo>
                <a:cubicBezTo>
                  <a:pt x="150872" y="3775384"/>
                  <a:pt x="143134" y="3732831"/>
                  <a:pt x="127660" y="3678673"/>
                </a:cubicBezTo>
                <a:cubicBezTo>
                  <a:pt x="96712" y="3585831"/>
                  <a:pt x="81238" y="3531671"/>
                  <a:pt x="81238" y="3516198"/>
                </a:cubicBezTo>
                <a:cubicBezTo>
                  <a:pt x="81238" y="3500724"/>
                  <a:pt x="75435" y="3469777"/>
                  <a:pt x="63830" y="3423355"/>
                </a:cubicBezTo>
                <a:cubicBezTo>
                  <a:pt x="52226" y="3376933"/>
                  <a:pt x="44489" y="3353724"/>
                  <a:pt x="40620" y="3353724"/>
                </a:cubicBezTo>
                <a:cubicBezTo>
                  <a:pt x="36752" y="3353724"/>
                  <a:pt x="34817" y="3357591"/>
                  <a:pt x="34817" y="3365328"/>
                </a:cubicBezTo>
                <a:lnTo>
                  <a:pt x="11606" y="3365328"/>
                </a:lnTo>
                <a:cubicBezTo>
                  <a:pt x="11606" y="3349854"/>
                  <a:pt x="11606" y="3342118"/>
                  <a:pt x="11606" y="3342118"/>
                </a:cubicBezTo>
                <a:lnTo>
                  <a:pt x="11606" y="3272486"/>
                </a:lnTo>
                <a:lnTo>
                  <a:pt x="11606" y="3249274"/>
                </a:lnTo>
                <a:cubicBezTo>
                  <a:pt x="3870" y="3249274"/>
                  <a:pt x="0" y="3247341"/>
                  <a:pt x="0" y="3243471"/>
                </a:cubicBezTo>
                <a:cubicBezTo>
                  <a:pt x="0" y="3239605"/>
                  <a:pt x="3870" y="3233802"/>
                  <a:pt x="11606" y="3226064"/>
                </a:cubicBezTo>
                <a:cubicBezTo>
                  <a:pt x="19344" y="3218326"/>
                  <a:pt x="23212" y="3214459"/>
                  <a:pt x="23212" y="3214459"/>
                </a:cubicBezTo>
                <a:cubicBezTo>
                  <a:pt x="30949" y="3214459"/>
                  <a:pt x="34817" y="3214459"/>
                  <a:pt x="34817" y="3214459"/>
                </a:cubicBezTo>
                <a:cubicBezTo>
                  <a:pt x="34817" y="3214459"/>
                  <a:pt x="34817" y="3210590"/>
                  <a:pt x="34817" y="3202854"/>
                </a:cubicBezTo>
                <a:cubicBezTo>
                  <a:pt x="34817" y="3195116"/>
                  <a:pt x="36752" y="3181578"/>
                  <a:pt x="40620" y="3162236"/>
                </a:cubicBezTo>
                <a:cubicBezTo>
                  <a:pt x="44489" y="3142893"/>
                  <a:pt x="46423" y="3133222"/>
                  <a:pt x="46423" y="3133222"/>
                </a:cubicBezTo>
                <a:lnTo>
                  <a:pt x="46423" y="3098406"/>
                </a:lnTo>
                <a:lnTo>
                  <a:pt x="46423" y="3063589"/>
                </a:lnTo>
                <a:cubicBezTo>
                  <a:pt x="61897" y="3063589"/>
                  <a:pt x="65765" y="3055852"/>
                  <a:pt x="58027" y="3040379"/>
                </a:cubicBezTo>
                <a:cubicBezTo>
                  <a:pt x="50291" y="3032643"/>
                  <a:pt x="48356" y="3021037"/>
                  <a:pt x="52226" y="3005564"/>
                </a:cubicBezTo>
                <a:cubicBezTo>
                  <a:pt x="56094" y="2990090"/>
                  <a:pt x="58027" y="2982352"/>
                  <a:pt x="58027" y="2982352"/>
                </a:cubicBezTo>
                <a:cubicBezTo>
                  <a:pt x="58027" y="2974616"/>
                  <a:pt x="58027" y="2968813"/>
                  <a:pt x="58027" y="2964943"/>
                </a:cubicBezTo>
                <a:cubicBezTo>
                  <a:pt x="58027" y="2961075"/>
                  <a:pt x="58027" y="2959142"/>
                  <a:pt x="58027" y="2959142"/>
                </a:cubicBezTo>
                <a:cubicBezTo>
                  <a:pt x="73501" y="2943668"/>
                  <a:pt x="81238" y="2881771"/>
                  <a:pt x="81238" y="2773455"/>
                </a:cubicBezTo>
                <a:cubicBezTo>
                  <a:pt x="81238" y="2734772"/>
                  <a:pt x="83172" y="2707692"/>
                  <a:pt x="87042" y="2692217"/>
                </a:cubicBezTo>
                <a:cubicBezTo>
                  <a:pt x="90909" y="2676745"/>
                  <a:pt x="100581" y="2669008"/>
                  <a:pt x="116054" y="2669008"/>
                </a:cubicBezTo>
                <a:cubicBezTo>
                  <a:pt x="123790" y="2669008"/>
                  <a:pt x="125725" y="2672876"/>
                  <a:pt x="121857" y="2680612"/>
                </a:cubicBezTo>
                <a:cubicBezTo>
                  <a:pt x="117989" y="2688350"/>
                  <a:pt x="114121" y="2692217"/>
                  <a:pt x="110252" y="2692217"/>
                </a:cubicBezTo>
                <a:cubicBezTo>
                  <a:pt x="106383" y="2692217"/>
                  <a:pt x="102516" y="2698021"/>
                  <a:pt x="98646" y="2709627"/>
                </a:cubicBezTo>
                <a:cubicBezTo>
                  <a:pt x="94778" y="2721232"/>
                  <a:pt x="92845" y="2730903"/>
                  <a:pt x="92845" y="2738640"/>
                </a:cubicBezTo>
                <a:cubicBezTo>
                  <a:pt x="108318" y="2738640"/>
                  <a:pt x="123790" y="2723165"/>
                  <a:pt x="139264" y="2692217"/>
                </a:cubicBezTo>
                <a:cubicBezTo>
                  <a:pt x="131528" y="2676745"/>
                  <a:pt x="135398" y="2676745"/>
                  <a:pt x="150872" y="2692217"/>
                </a:cubicBezTo>
                <a:lnTo>
                  <a:pt x="162476" y="2703824"/>
                </a:lnTo>
                <a:lnTo>
                  <a:pt x="174082" y="2680612"/>
                </a:lnTo>
                <a:cubicBezTo>
                  <a:pt x="181817" y="2657402"/>
                  <a:pt x="193424" y="2657402"/>
                  <a:pt x="208899" y="2680612"/>
                </a:cubicBezTo>
                <a:cubicBezTo>
                  <a:pt x="216635" y="2696088"/>
                  <a:pt x="224370" y="2703824"/>
                  <a:pt x="232107" y="2703824"/>
                </a:cubicBezTo>
                <a:lnTo>
                  <a:pt x="255318" y="2703824"/>
                </a:lnTo>
                <a:cubicBezTo>
                  <a:pt x="263056" y="2711560"/>
                  <a:pt x="274662" y="2715429"/>
                  <a:pt x="290134" y="2715429"/>
                </a:cubicBezTo>
                <a:lnTo>
                  <a:pt x="313345" y="2692217"/>
                </a:lnTo>
                <a:cubicBezTo>
                  <a:pt x="321082" y="2684480"/>
                  <a:pt x="328819" y="2678677"/>
                  <a:pt x="336557" y="2674809"/>
                </a:cubicBezTo>
                <a:cubicBezTo>
                  <a:pt x="344293" y="2670942"/>
                  <a:pt x="355897" y="2669008"/>
                  <a:pt x="371372" y="2669008"/>
                </a:cubicBezTo>
                <a:lnTo>
                  <a:pt x="394582" y="2657402"/>
                </a:lnTo>
                <a:lnTo>
                  <a:pt x="417794" y="2669008"/>
                </a:lnTo>
                <a:cubicBezTo>
                  <a:pt x="425530" y="2669008"/>
                  <a:pt x="431333" y="2670942"/>
                  <a:pt x="435201" y="2674809"/>
                </a:cubicBezTo>
                <a:cubicBezTo>
                  <a:pt x="439070" y="2678677"/>
                  <a:pt x="444873" y="2676745"/>
                  <a:pt x="452609" y="2669008"/>
                </a:cubicBezTo>
                <a:cubicBezTo>
                  <a:pt x="460347" y="2669008"/>
                  <a:pt x="464216" y="2672876"/>
                  <a:pt x="464216" y="2680612"/>
                </a:cubicBezTo>
                <a:cubicBezTo>
                  <a:pt x="479688" y="2703824"/>
                  <a:pt x="491295" y="2707692"/>
                  <a:pt x="499031" y="2692217"/>
                </a:cubicBezTo>
                <a:cubicBezTo>
                  <a:pt x="499031" y="2692217"/>
                  <a:pt x="499031" y="2665140"/>
                  <a:pt x="499031" y="2610982"/>
                </a:cubicBezTo>
                <a:cubicBezTo>
                  <a:pt x="499031" y="2556821"/>
                  <a:pt x="497098" y="2529744"/>
                  <a:pt x="493228" y="2529744"/>
                </a:cubicBezTo>
                <a:cubicBezTo>
                  <a:pt x="489360" y="2529744"/>
                  <a:pt x="487425" y="2533612"/>
                  <a:pt x="487425" y="2541348"/>
                </a:cubicBezTo>
                <a:cubicBezTo>
                  <a:pt x="479688" y="2549086"/>
                  <a:pt x="475821" y="2554889"/>
                  <a:pt x="475821" y="2558756"/>
                </a:cubicBezTo>
                <a:cubicBezTo>
                  <a:pt x="475821" y="2562624"/>
                  <a:pt x="475821" y="2566493"/>
                  <a:pt x="475821" y="2570362"/>
                </a:cubicBezTo>
                <a:cubicBezTo>
                  <a:pt x="475821" y="2574231"/>
                  <a:pt x="475821" y="2576165"/>
                  <a:pt x="475821" y="2576165"/>
                </a:cubicBezTo>
                <a:cubicBezTo>
                  <a:pt x="475821" y="2576165"/>
                  <a:pt x="479688" y="2580031"/>
                  <a:pt x="487425" y="2587770"/>
                </a:cubicBezTo>
                <a:cubicBezTo>
                  <a:pt x="487425" y="2595507"/>
                  <a:pt x="483557" y="2597440"/>
                  <a:pt x="475821" y="2593573"/>
                </a:cubicBezTo>
                <a:cubicBezTo>
                  <a:pt x="468083" y="2589704"/>
                  <a:pt x="468083" y="2576165"/>
                  <a:pt x="475821" y="2552953"/>
                </a:cubicBezTo>
                <a:lnTo>
                  <a:pt x="475821" y="2506533"/>
                </a:lnTo>
                <a:cubicBezTo>
                  <a:pt x="468083" y="2506533"/>
                  <a:pt x="464216" y="2504597"/>
                  <a:pt x="464216" y="2500729"/>
                </a:cubicBezTo>
                <a:cubicBezTo>
                  <a:pt x="464216" y="2496862"/>
                  <a:pt x="468083" y="2491059"/>
                  <a:pt x="475821" y="2483321"/>
                </a:cubicBezTo>
                <a:cubicBezTo>
                  <a:pt x="475821" y="2475585"/>
                  <a:pt x="475821" y="2465914"/>
                  <a:pt x="475821" y="2454308"/>
                </a:cubicBezTo>
                <a:cubicBezTo>
                  <a:pt x="475821" y="2442703"/>
                  <a:pt x="479688" y="2436900"/>
                  <a:pt x="487425" y="2436900"/>
                </a:cubicBezTo>
                <a:cubicBezTo>
                  <a:pt x="487425" y="2436900"/>
                  <a:pt x="491295" y="2436900"/>
                  <a:pt x="499031" y="2436900"/>
                </a:cubicBezTo>
                <a:lnTo>
                  <a:pt x="499031" y="2425295"/>
                </a:lnTo>
                <a:lnTo>
                  <a:pt x="487425" y="2402084"/>
                </a:lnTo>
                <a:lnTo>
                  <a:pt x="499031" y="2402084"/>
                </a:lnTo>
                <a:lnTo>
                  <a:pt x="510636" y="2402084"/>
                </a:lnTo>
                <a:cubicBezTo>
                  <a:pt x="510636" y="2402084"/>
                  <a:pt x="514505" y="2398216"/>
                  <a:pt x="522243" y="2390480"/>
                </a:cubicBezTo>
                <a:lnTo>
                  <a:pt x="545452" y="2344057"/>
                </a:lnTo>
                <a:cubicBezTo>
                  <a:pt x="545452" y="2336321"/>
                  <a:pt x="547387" y="2330517"/>
                  <a:pt x="551255" y="2326650"/>
                </a:cubicBezTo>
                <a:cubicBezTo>
                  <a:pt x="555123" y="2322782"/>
                  <a:pt x="560926" y="2320847"/>
                  <a:pt x="568663" y="2320847"/>
                </a:cubicBezTo>
                <a:cubicBezTo>
                  <a:pt x="576400" y="2328585"/>
                  <a:pt x="576400" y="2320847"/>
                  <a:pt x="568663" y="2297635"/>
                </a:cubicBezTo>
                <a:cubicBezTo>
                  <a:pt x="560926" y="2266688"/>
                  <a:pt x="564794" y="2251215"/>
                  <a:pt x="580270" y="2251215"/>
                </a:cubicBezTo>
                <a:cubicBezTo>
                  <a:pt x="588006" y="2251215"/>
                  <a:pt x="591874" y="2249279"/>
                  <a:pt x="591874" y="2245412"/>
                </a:cubicBezTo>
                <a:cubicBezTo>
                  <a:pt x="591874" y="2241544"/>
                  <a:pt x="591874" y="2235741"/>
                  <a:pt x="591874" y="2228004"/>
                </a:cubicBezTo>
                <a:cubicBezTo>
                  <a:pt x="591874" y="2228004"/>
                  <a:pt x="595743" y="2222201"/>
                  <a:pt x="603479" y="2210596"/>
                </a:cubicBezTo>
                <a:cubicBezTo>
                  <a:pt x="611215" y="2198990"/>
                  <a:pt x="615085" y="2189320"/>
                  <a:pt x="615085" y="2181582"/>
                </a:cubicBezTo>
                <a:cubicBezTo>
                  <a:pt x="615085" y="2173845"/>
                  <a:pt x="618953" y="2166110"/>
                  <a:pt x="626689" y="2158372"/>
                </a:cubicBezTo>
                <a:cubicBezTo>
                  <a:pt x="626689" y="2150635"/>
                  <a:pt x="628626" y="2144833"/>
                  <a:pt x="632492" y="2140963"/>
                </a:cubicBezTo>
                <a:cubicBezTo>
                  <a:pt x="636361" y="2137095"/>
                  <a:pt x="638295" y="2131294"/>
                  <a:pt x="638295" y="2123556"/>
                </a:cubicBezTo>
                <a:cubicBezTo>
                  <a:pt x="638295" y="2108083"/>
                  <a:pt x="640230" y="2100345"/>
                  <a:pt x="644097" y="2100345"/>
                </a:cubicBezTo>
                <a:cubicBezTo>
                  <a:pt x="647966" y="2100345"/>
                  <a:pt x="653768" y="2084871"/>
                  <a:pt x="661507" y="2053925"/>
                </a:cubicBezTo>
                <a:cubicBezTo>
                  <a:pt x="684716" y="1976554"/>
                  <a:pt x="700190" y="1930133"/>
                  <a:pt x="707928" y="1914659"/>
                </a:cubicBezTo>
                <a:cubicBezTo>
                  <a:pt x="715664" y="1899186"/>
                  <a:pt x="727269" y="1891448"/>
                  <a:pt x="742743" y="1891448"/>
                </a:cubicBezTo>
                <a:lnTo>
                  <a:pt x="777559" y="1914659"/>
                </a:lnTo>
                <a:cubicBezTo>
                  <a:pt x="785297" y="1930133"/>
                  <a:pt x="793032" y="1930133"/>
                  <a:pt x="800770" y="1914659"/>
                </a:cubicBezTo>
                <a:cubicBezTo>
                  <a:pt x="816244" y="1899186"/>
                  <a:pt x="827850" y="1906923"/>
                  <a:pt x="835586" y="1937871"/>
                </a:cubicBezTo>
                <a:cubicBezTo>
                  <a:pt x="843324" y="1937871"/>
                  <a:pt x="847192" y="1939804"/>
                  <a:pt x="847192" y="1943674"/>
                </a:cubicBezTo>
                <a:cubicBezTo>
                  <a:pt x="847192" y="1947541"/>
                  <a:pt x="851059" y="1949475"/>
                  <a:pt x="858797" y="1949475"/>
                </a:cubicBezTo>
                <a:cubicBezTo>
                  <a:pt x="866533" y="1949475"/>
                  <a:pt x="870403" y="1957215"/>
                  <a:pt x="870403" y="1972686"/>
                </a:cubicBezTo>
                <a:cubicBezTo>
                  <a:pt x="878140" y="1988160"/>
                  <a:pt x="889745" y="1988160"/>
                  <a:pt x="905218" y="1972686"/>
                </a:cubicBezTo>
                <a:lnTo>
                  <a:pt x="916825" y="1984290"/>
                </a:lnTo>
                <a:cubicBezTo>
                  <a:pt x="916825" y="1992029"/>
                  <a:pt x="924560" y="1988160"/>
                  <a:pt x="940034" y="1972686"/>
                </a:cubicBezTo>
                <a:cubicBezTo>
                  <a:pt x="947772" y="1957215"/>
                  <a:pt x="957441" y="1949475"/>
                  <a:pt x="969047" y="1949475"/>
                </a:cubicBezTo>
                <a:cubicBezTo>
                  <a:pt x="980653" y="1949475"/>
                  <a:pt x="990323" y="1951410"/>
                  <a:pt x="998061" y="1955278"/>
                </a:cubicBezTo>
                <a:cubicBezTo>
                  <a:pt x="1005798" y="1959146"/>
                  <a:pt x="1013535" y="1961081"/>
                  <a:pt x="1021271" y="1961081"/>
                </a:cubicBezTo>
                <a:lnTo>
                  <a:pt x="1044483" y="1972686"/>
                </a:lnTo>
                <a:cubicBezTo>
                  <a:pt x="1052219" y="1980424"/>
                  <a:pt x="1059957" y="1984290"/>
                  <a:pt x="1067693" y="1984290"/>
                </a:cubicBezTo>
                <a:cubicBezTo>
                  <a:pt x="1075430" y="1984290"/>
                  <a:pt x="1083168" y="1995898"/>
                  <a:pt x="1090904" y="2019108"/>
                </a:cubicBezTo>
                <a:cubicBezTo>
                  <a:pt x="1090904" y="2019108"/>
                  <a:pt x="1096705" y="2021042"/>
                  <a:pt x="1108313" y="2024910"/>
                </a:cubicBezTo>
                <a:cubicBezTo>
                  <a:pt x="1119917" y="2028778"/>
                  <a:pt x="1125719" y="2022976"/>
                  <a:pt x="1125719" y="2007502"/>
                </a:cubicBezTo>
                <a:lnTo>
                  <a:pt x="1137325" y="2007502"/>
                </a:lnTo>
                <a:cubicBezTo>
                  <a:pt x="1137325" y="2015240"/>
                  <a:pt x="1141194" y="2026845"/>
                  <a:pt x="1148931" y="2042320"/>
                </a:cubicBezTo>
                <a:cubicBezTo>
                  <a:pt x="1156668" y="2057791"/>
                  <a:pt x="1162470" y="2063594"/>
                  <a:pt x="1166340" y="2059728"/>
                </a:cubicBezTo>
                <a:cubicBezTo>
                  <a:pt x="1170206" y="2055859"/>
                  <a:pt x="1176011" y="2050056"/>
                  <a:pt x="1183747" y="2042320"/>
                </a:cubicBezTo>
                <a:cubicBezTo>
                  <a:pt x="1183747" y="2034581"/>
                  <a:pt x="1185680" y="2028778"/>
                  <a:pt x="1189549" y="2024910"/>
                </a:cubicBezTo>
                <a:cubicBezTo>
                  <a:pt x="1193418" y="2021042"/>
                  <a:pt x="1195352" y="2019108"/>
                  <a:pt x="1195352" y="2019108"/>
                </a:cubicBezTo>
                <a:cubicBezTo>
                  <a:pt x="1203088" y="2026845"/>
                  <a:pt x="1206956" y="2022976"/>
                  <a:pt x="1206956" y="2007502"/>
                </a:cubicBezTo>
                <a:lnTo>
                  <a:pt x="1218562" y="2007502"/>
                </a:lnTo>
                <a:lnTo>
                  <a:pt x="1241774" y="1972686"/>
                </a:lnTo>
                <a:cubicBezTo>
                  <a:pt x="1249510" y="1949475"/>
                  <a:pt x="1264983" y="1906923"/>
                  <a:pt x="1288196" y="1845028"/>
                </a:cubicBezTo>
                <a:cubicBezTo>
                  <a:pt x="1303669" y="1806343"/>
                  <a:pt x="1319142" y="1783134"/>
                  <a:pt x="1334616" y="1775395"/>
                </a:cubicBezTo>
                <a:cubicBezTo>
                  <a:pt x="1357828" y="1775395"/>
                  <a:pt x="1369432" y="1783134"/>
                  <a:pt x="1369432" y="1798605"/>
                </a:cubicBezTo>
                <a:cubicBezTo>
                  <a:pt x="1369432" y="1806343"/>
                  <a:pt x="1371365" y="1812146"/>
                  <a:pt x="1375235" y="1816014"/>
                </a:cubicBezTo>
                <a:cubicBezTo>
                  <a:pt x="1379103" y="1819882"/>
                  <a:pt x="1384906" y="1816014"/>
                  <a:pt x="1392642" y="1804410"/>
                </a:cubicBezTo>
                <a:cubicBezTo>
                  <a:pt x="1400380" y="1792802"/>
                  <a:pt x="1408117" y="1790869"/>
                  <a:pt x="1415854" y="1798605"/>
                </a:cubicBezTo>
                <a:cubicBezTo>
                  <a:pt x="1423591" y="1806343"/>
                  <a:pt x="1427459" y="1814078"/>
                  <a:pt x="1427459" y="1821817"/>
                </a:cubicBezTo>
                <a:cubicBezTo>
                  <a:pt x="1435195" y="1829553"/>
                  <a:pt x="1439065" y="1833422"/>
                  <a:pt x="1439065" y="1833422"/>
                </a:cubicBezTo>
                <a:cubicBezTo>
                  <a:pt x="1439065" y="1833422"/>
                  <a:pt x="1440998" y="1833422"/>
                  <a:pt x="1444868" y="1833422"/>
                </a:cubicBezTo>
                <a:cubicBezTo>
                  <a:pt x="1448736" y="1833422"/>
                  <a:pt x="1452603" y="1835358"/>
                  <a:pt x="1456472" y="1839225"/>
                </a:cubicBezTo>
                <a:cubicBezTo>
                  <a:pt x="1460340" y="1843093"/>
                  <a:pt x="1462274" y="1848896"/>
                  <a:pt x="1462274" y="1856634"/>
                </a:cubicBezTo>
                <a:cubicBezTo>
                  <a:pt x="1485486" y="1887580"/>
                  <a:pt x="1497090" y="1879844"/>
                  <a:pt x="1497090" y="1833422"/>
                </a:cubicBezTo>
                <a:lnTo>
                  <a:pt x="1543512" y="1763791"/>
                </a:lnTo>
                <a:cubicBezTo>
                  <a:pt x="1551249" y="1756051"/>
                  <a:pt x="1562855" y="1744447"/>
                  <a:pt x="1578327" y="1728974"/>
                </a:cubicBezTo>
                <a:lnTo>
                  <a:pt x="1589933" y="1717368"/>
                </a:lnTo>
                <a:lnTo>
                  <a:pt x="1624750" y="1728974"/>
                </a:lnTo>
                <a:cubicBezTo>
                  <a:pt x="1640224" y="1744447"/>
                  <a:pt x="1655698" y="1763791"/>
                  <a:pt x="1671172" y="1787001"/>
                </a:cubicBezTo>
                <a:cubicBezTo>
                  <a:pt x="1678908" y="1794739"/>
                  <a:pt x="1684710" y="1800542"/>
                  <a:pt x="1688580" y="1804410"/>
                </a:cubicBezTo>
                <a:cubicBezTo>
                  <a:pt x="1692446" y="1808277"/>
                  <a:pt x="1694381" y="1810213"/>
                  <a:pt x="1694381" y="1810213"/>
                </a:cubicBezTo>
                <a:lnTo>
                  <a:pt x="1694381" y="1763791"/>
                </a:lnTo>
                <a:cubicBezTo>
                  <a:pt x="1686645" y="1763791"/>
                  <a:pt x="1680842" y="1763791"/>
                  <a:pt x="1676974" y="1763791"/>
                </a:cubicBezTo>
                <a:cubicBezTo>
                  <a:pt x="1673105" y="1763791"/>
                  <a:pt x="1671172" y="1763791"/>
                  <a:pt x="1671172" y="1763791"/>
                </a:cubicBezTo>
                <a:lnTo>
                  <a:pt x="1671172" y="1752186"/>
                </a:lnTo>
                <a:cubicBezTo>
                  <a:pt x="1678908" y="1752186"/>
                  <a:pt x="1682777" y="1750250"/>
                  <a:pt x="1682777" y="1746383"/>
                </a:cubicBezTo>
                <a:cubicBezTo>
                  <a:pt x="1682777" y="1742515"/>
                  <a:pt x="1686645" y="1740580"/>
                  <a:pt x="1694381" y="1740580"/>
                </a:cubicBezTo>
                <a:lnTo>
                  <a:pt x="1705987" y="1728974"/>
                </a:lnTo>
                <a:cubicBezTo>
                  <a:pt x="1721461" y="1728974"/>
                  <a:pt x="1729197" y="1725107"/>
                  <a:pt x="1729197" y="1717368"/>
                </a:cubicBezTo>
                <a:lnTo>
                  <a:pt x="1729197" y="1694159"/>
                </a:lnTo>
                <a:lnTo>
                  <a:pt x="1833645" y="1694159"/>
                </a:lnTo>
                <a:cubicBezTo>
                  <a:pt x="1903278" y="1694159"/>
                  <a:pt x="1972909" y="1694159"/>
                  <a:pt x="2042542" y="1694159"/>
                </a:cubicBezTo>
                <a:cubicBezTo>
                  <a:pt x="2096701" y="1694159"/>
                  <a:pt x="2133452" y="1692224"/>
                  <a:pt x="2152793" y="1688356"/>
                </a:cubicBezTo>
                <a:cubicBezTo>
                  <a:pt x="2172135" y="1684488"/>
                  <a:pt x="2208886" y="1678685"/>
                  <a:pt x="2263043" y="1670949"/>
                </a:cubicBezTo>
                <a:lnTo>
                  <a:pt x="2274649" y="1659341"/>
                </a:lnTo>
                <a:cubicBezTo>
                  <a:pt x="2266913" y="1659341"/>
                  <a:pt x="2263043" y="1659341"/>
                  <a:pt x="2263043" y="1659341"/>
                </a:cubicBezTo>
                <a:cubicBezTo>
                  <a:pt x="2263043" y="1651605"/>
                  <a:pt x="2263043" y="1647737"/>
                  <a:pt x="2263043" y="1647737"/>
                </a:cubicBezTo>
                <a:cubicBezTo>
                  <a:pt x="2263043" y="1639999"/>
                  <a:pt x="2263043" y="1636132"/>
                  <a:pt x="2263043" y="1636132"/>
                </a:cubicBezTo>
                <a:cubicBezTo>
                  <a:pt x="2270780" y="1636132"/>
                  <a:pt x="2274649" y="1636132"/>
                  <a:pt x="2274649" y="1636132"/>
                </a:cubicBezTo>
                <a:cubicBezTo>
                  <a:pt x="2282384" y="1628393"/>
                  <a:pt x="2290123" y="1622590"/>
                  <a:pt x="2297861" y="1618723"/>
                </a:cubicBezTo>
                <a:cubicBezTo>
                  <a:pt x="2305596" y="1614855"/>
                  <a:pt x="2313334" y="1616788"/>
                  <a:pt x="2321070" y="1624526"/>
                </a:cubicBezTo>
                <a:cubicBezTo>
                  <a:pt x="2321070" y="1624526"/>
                  <a:pt x="2321070" y="1620658"/>
                  <a:pt x="2321070" y="1612919"/>
                </a:cubicBezTo>
                <a:cubicBezTo>
                  <a:pt x="2321070" y="1612919"/>
                  <a:pt x="2324938" y="1612919"/>
                  <a:pt x="2332676" y="1612919"/>
                </a:cubicBezTo>
                <a:lnTo>
                  <a:pt x="2344280" y="1601315"/>
                </a:lnTo>
                <a:lnTo>
                  <a:pt x="2332676" y="1601315"/>
                </a:lnTo>
                <a:cubicBezTo>
                  <a:pt x="2324938" y="1601315"/>
                  <a:pt x="2321070" y="1599380"/>
                  <a:pt x="2321070" y="1595512"/>
                </a:cubicBezTo>
                <a:cubicBezTo>
                  <a:pt x="2321070" y="1591645"/>
                  <a:pt x="2336544" y="1589710"/>
                  <a:pt x="2367493" y="1589710"/>
                </a:cubicBezTo>
                <a:cubicBezTo>
                  <a:pt x="2390703" y="1589710"/>
                  <a:pt x="2406177" y="1587775"/>
                  <a:pt x="2413913" y="1583907"/>
                </a:cubicBezTo>
                <a:cubicBezTo>
                  <a:pt x="2421650" y="1580039"/>
                  <a:pt x="2427453" y="1578105"/>
                  <a:pt x="2431322" y="1578105"/>
                </a:cubicBezTo>
                <a:cubicBezTo>
                  <a:pt x="2435189" y="1578105"/>
                  <a:pt x="2440992" y="1578105"/>
                  <a:pt x="2448730" y="1578105"/>
                </a:cubicBezTo>
                <a:cubicBezTo>
                  <a:pt x="2456466" y="1578105"/>
                  <a:pt x="2508690" y="1578105"/>
                  <a:pt x="2605401" y="1578105"/>
                </a:cubicBezTo>
                <a:cubicBezTo>
                  <a:pt x="2702114" y="1578105"/>
                  <a:pt x="2762074" y="1578105"/>
                  <a:pt x="2785285" y="1578105"/>
                </a:cubicBezTo>
                <a:cubicBezTo>
                  <a:pt x="2932285" y="1547156"/>
                  <a:pt x="3013522" y="1508473"/>
                  <a:pt x="3028997" y="1462050"/>
                </a:cubicBezTo>
                <a:cubicBezTo>
                  <a:pt x="3028997" y="1454314"/>
                  <a:pt x="3032866" y="1454314"/>
                  <a:pt x="3040602" y="1462050"/>
                </a:cubicBezTo>
                <a:lnTo>
                  <a:pt x="3028997" y="1496867"/>
                </a:lnTo>
                <a:cubicBezTo>
                  <a:pt x="3021260" y="1512341"/>
                  <a:pt x="3017392" y="1531683"/>
                  <a:pt x="3017392" y="1554894"/>
                </a:cubicBezTo>
                <a:cubicBezTo>
                  <a:pt x="3017392" y="1570368"/>
                  <a:pt x="3017392" y="1580039"/>
                  <a:pt x="3017392" y="1583907"/>
                </a:cubicBezTo>
                <a:cubicBezTo>
                  <a:pt x="3017392" y="1587775"/>
                  <a:pt x="3021260" y="1585843"/>
                  <a:pt x="3028997" y="1578105"/>
                </a:cubicBezTo>
                <a:lnTo>
                  <a:pt x="3063812" y="1578105"/>
                </a:lnTo>
                <a:cubicBezTo>
                  <a:pt x="3071549" y="1570368"/>
                  <a:pt x="3079288" y="1570368"/>
                  <a:pt x="3087023" y="1578105"/>
                </a:cubicBezTo>
                <a:cubicBezTo>
                  <a:pt x="3094760" y="1585843"/>
                  <a:pt x="3094760" y="1593578"/>
                  <a:pt x="3087023" y="1601315"/>
                </a:cubicBezTo>
                <a:cubicBezTo>
                  <a:pt x="3094760" y="1624526"/>
                  <a:pt x="3098630" y="1636132"/>
                  <a:pt x="3098630" y="1636132"/>
                </a:cubicBezTo>
                <a:cubicBezTo>
                  <a:pt x="3114103" y="1643869"/>
                  <a:pt x="3121838" y="1655475"/>
                  <a:pt x="3121838" y="1670949"/>
                </a:cubicBezTo>
                <a:cubicBezTo>
                  <a:pt x="3121838" y="1678685"/>
                  <a:pt x="3121838" y="1682553"/>
                  <a:pt x="3121838" y="1682553"/>
                </a:cubicBezTo>
                <a:lnTo>
                  <a:pt x="3156657" y="1682553"/>
                </a:lnTo>
                <a:cubicBezTo>
                  <a:pt x="3172130" y="1682553"/>
                  <a:pt x="3189537" y="1674815"/>
                  <a:pt x="3208880" y="1659341"/>
                </a:cubicBezTo>
                <a:cubicBezTo>
                  <a:pt x="3228221" y="1643869"/>
                  <a:pt x="3241761" y="1628393"/>
                  <a:pt x="3249501" y="1612919"/>
                </a:cubicBezTo>
                <a:lnTo>
                  <a:pt x="3261104" y="1601315"/>
                </a:lnTo>
                <a:cubicBezTo>
                  <a:pt x="3261104" y="1609052"/>
                  <a:pt x="3257235" y="1620658"/>
                  <a:pt x="3249501" y="1636132"/>
                </a:cubicBezTo>
                <a:cubicBezTo>
                  <a:pt x="3249501" y="1643869"/>
                  <a:pt x="3247564" y="1653538"/>
                  <a:pt x="3243695" y="1665144"/>
                </a:cubicBezTo>
                <a:cubicBezTo>
                  <a:pt x="3239826" y="1676750"/>
                  <a:pt x="3237892" y="1686420"/>
                  <a:pt x="3237892" y="1694159"/>
                </a:cubicBezTo>
                <a:cubicBezTo>
                  <a:pt x="3237892" y="1709632"/>
                  <a:pt x="3239826" y="1719304"/>
                  <a:pt x="3243695" y="1723171"/>
                </a:cubicBezTo>
                <a:cubicBezTo>
                  <a:pt x="3247564" y="1727039"/>
                  <a:pt x="3253368" y="1725107"/>
                  <a:pt x="3261104" y="1717368"/>
                </a:cubicBezTo>
                <a:cubicBezTo>
                  <a:pt x="3268840" y="1717368"/>
                  <a:pt x="3276576" y="1715435"/>
                  <a:pt x="3284316" y="1711565"/>
                </a:cubicBezTo>
                <a:cubicBezTo>
                  <a:pt x="3292050" y="1707697"/>
                  <a:pt x="3299789" y="1709632"/>
                  <a:pt x="3307524" y="1717368"/>
                </a:cubicBezTo>
                <a:cubicBezTo>
                  <a:pt x="3315262" y="1725107"/>
                  <a:pt x="3317196" y="1734777"/>
                  <a:pt x="3313329" y="1746383"/>
                </a:cubicBezTo>
                <a:cubicBezTo>
                  <a:pt x="3309460" y="1757988"/>
                  <a:pt x="3311395" y="1767659"/>
                  <a:pt x="3319131" y="1775395"/>
                </a:cubicBezTo>
                <a:cubicBezTo>
                  <a:pt x="3326867" y="1783134"/>
                  <a:pt x="3330736" y="1787001"/>
                  <a:pt x="3330736" y="1787001"/>
                </a:cubicBezTo>
                <a:lnTo>
                  <a:pt x="3342343" y="1798605"/>
                </a:lnTo>
                <a:lnTo>
                  <a:pt x="3342343" y="1833422"/>
                </a:lnTo>
                <a:cubicBezTo>
                  <a:pt x="3342343" y="1841161"/>
                  <a:pt x="3350077" y="1841161"/>
                  <a:pt x="3365551" y="1833422"/>
                </a:cubicBezTo>
                <a:cubicBezTo>
                  <a:pt x="3373289" y="1825685"/>
                  <a:pt x="3381025" y="1823751"/>
                  <a:pt x="3388763" y="1827619"/>
                </a:cubicBezTo>
                <a:cubicBezTo>
                  <a:pt x="3396498" y="1831488"/>
                  <a:pt x="3400368" y="1837290"/>
                  <a:pt x="3400368" y="1845028"/>
                </a:cubicBezTo>
                <a:cubicBezTo>
                  <a:pt x="3400368" y="1852765"/>
                  <a:pt x="3392631" y="1856634"/>
                  <a:pt x="3377158" y="1856634"/>
                </a:cubicBezTo>
                <a:cubicBezTo>
                  <a:pt x="3361682" y="1848896"/>
                  <a:pt x="3353945" y="1848896"/>
                  <a:pt x="3353945" y="1856634"/>
                </a:cubicBezTo>
                <a:cubicBezTo>
                  <a:pt x="3353945" y="1864370"/>
                  <a:pt x="3357816" y="1879844"/>
                  <a:pt x="3365551" y="1903054"/>
                </a:cubicBezTo>
                <a:lnTo>
                  <a:pt x="3388763" y="1961081"/>
                </a:lnTo>
                <a:cubicBezTo>
                  <a:pt x="3396498" y="1976554"/>
                  <a:pt x="3400368" y="1988160"/>
                  <a:pt x="3400368" y="1995898"/>
                </a:cubicBezTo>
                <a:cubicBezTo>
                  <a:pt x="3400368" y="2019108"/>
                  <a:pt x="3411975" y="2034581"/>
                  <a:pt x="3435183" y="2042320"/>
                </a:cubicBezTo>
                <a:cubicBezTo>
                  <a:pt x="3435183" y="2042320"/>
                  <a:pt x="3439052" y="2050056"/>
                  <a:pt x="3446790" y="2065529"/>
                </a:cubicBezTo>
                <a:cubicBezTo>
                  <a:pt x="3446790" y="2104214"/>
                  <a:pt x="3448724" y="2125491"/>
                  <a:pt x="3452590" y="2129359"/>
                </a:cubicBezTo>
                <a:cubicBezTo>
                  <a:pt x="3456460" y="2133226"/>
                  <a:pt x="3462263" y="2135162"/>
                  <a:pt x="3470002" y="2135162"/>
                </a:cubicBezTo>
                <a:cubicBezTo>
                  <a:pt x="3508684" y="2135162"/>
                  <a:pt x="3535762" y="2131294"/>
                  <a:pt x="3551237" y="2123556"/>
                </a:cubicBezTo>
                <a:lnTo>
                  <a:pt x="3574447" y="2111950"/>
                </a:lnTo>
                <a:lnTo>
                  <a:pt x="3609264" y="2065529"/>
                </a:lnTo>
                <a:cubicBezTo>
                  <a:pt x="3609264" y="2057791"/>
                  <a:pt x="3611196" y="2051988"/>
                  <a:pt x="3615066" y="2048121"/>
                </a:cubicBezTo>
                <a:cubicBezTo>
                  <a:pt x="3618937" y="2044253"/>
                  <a:pt x="3620869" y="2042320"/>
                  <a:pt x="3620869" y="2042320"/>
                </a:cubicBezTo>
                <a:lnTo>
                  <a:pt x="3620869" y="2065529"/>
                </a:lnTo>
                <a:cubicBezTo>
                  <a:pt x="3613133" y="2081003"/>
                  <a:pt x="3609264" y="2096477"/>
                  <a:pt x="3609264" y="2111950"/>
                </a:cubicBezTo>
                <a:cubicBezTo>
                  <a:pt x="3609264" y="2127423"/>
                  <a:pt x="3609264" y="2139030"/>
                  <a:pt x="3609264" y="2146766"/>
                </a:cubicBezTo>
                <a:cubicBezTo>
                  <a:pt x="3609264" y="2162240"/>
                  <a:pt x="3620869" y="2166110"/>
                  <a:pt x="3644081" y="2158372"/>
                </a:cubicBezTo>
                <a:cubicBezTo>
                  <a:pt x="3659554" y="2150635"/>
                  <a:pt x="3671159" y="2154503"/>
                  <a:pt x="3678896" y="2169977"/>
                </a:cubicBezTo>
                <a:cubicBezTo>
                  <a:pt x="3678896" y="2177716"/>
                  <a:pt x="3678896" y="2185449"/>
                  <a:pt x="3678896" y="2193189"/>
                </a:cubicBezTo>
                <a:cubicBezTo>
                  <a:pt x="3678896" y="2200925"/>
                  <a:pt x="3678896" y="2206728"/>
                  <a:pt x="3678896" y="2210596"/>
                </a:cubicBezTo>
                <a:cubicBezTo>
                  <a:pt x="3678896" y="2214464"/>
                  <a:pt x="3682765" y="2220267"/>
                  <a:pt x="3690501" y="2228004"/>
                </a:cubicBezTo>
                <a:cubicBezTo>
                  <a:pt x="3698239" y="2228004"/>
                  <a:pt x="3702106" y="2235741"/>
                  <a:pt x="3702106" y="2251215"/>
                </a:cubicBezTo>
                <a:cubicBezTo>
                  <a:pt x="3702106" y="2266688"/>
                  <a:pt x="3704042" y="2276359"/>
                  <a:pt x="3707908" y="2280227"/>
                </a:cubicBezTo>
                <a:cubicBezTo>
                  <a:pt x="3711777" y="2284097"/>
                  <a:pt x="3719516" y="2282162"/>
                  <a:pt x="3731120" y="2274426"/>
                </a:cubicBezTo>
                <a:cubicBezTo>
                  <a:pt x="3742726" y="2266688"/>
                  <a:pt x="3748528" y="2266688"/>
                  <a:pt x="3748528" y="2274426"/>
                </a:cubicBezTo>
                <a:cubicBezTo>
                  <a:pt x="3764001" y="2282162"/>
                  <a:pt x="3775607" y="2274426"/>
                  <a:pt x="3783346" y="2251215"/>
                </a:cubicBezTo>
                <a:lnTo>
                  <a:pt x="3806555" y="2239608"/>
                </a:lnTo>
                <a:cubicBezTo>
                  <a:pt x="3806555" y="2239608"/>
                  <a:pt x="3804621" y="2243476"/>
                  <a:pt x="3800752" y="2251215"/>
                </a:cubicBezTo>
                <a:cubicBezTo>
                  <a:pt x="3796884" y="2258952"/>
                  <a:pt x="3794950" y="2262820"/>
                  <a:pt x="3794950" y="2262820"/>
                </a:cubicBezTo>
                <a:lnTo>
                  <a:pt x="3794950" y="2344057"/>
                </a:lnTo>
                <a:cubicBezTo>
                  <a:pt x="3794950" y="2344057"/>
                  <a:pt x="3796884" y="2344057"/>
                  <a:pt x="3800752" y="2344057"/>
                </a:cubicBezTo>
                <a:cubicBezTo>
                  <a:pt x="3804621" y="2344057"/>
                  <a:pt x="3810424" y="2344057"/>
                  <a:pt x="3818161" y="2344057"/>
                </a:cubicBezTo>
                <a:cubicBezTo>
                  <a:pt x="3841372" y="2351795"/>
                  <a:pt x="3856847" y="2359531"/>
                  <a:pt x="3864582" y="2367268"/>
                </a:cubicBezTo>
                <a:cubicBezTo>
                  <a:pt x="3856847" y="2382740"/>
                  <a:pt x="3856847" y="2390480"/>
                  <a:pt x="3864582" y="2390480"/>
                </a:cubicBezTo>
                <a:cubicBezTo>
                  <a:pt x="3880056" y="2405952"/>
                  <a:pt x="3891662" y="2402084"/>
                  <a:pt x="3899399" y="2378874"/>
                </a:cubicBezTo>
                <a:cubicBezTo>
                  <a:pt x="3899399" y="2371136"/>
                  <a:pt x="3903266" y="2363401"/>
                  <a:pt x="3911003" y="2355662"/>
                </a:cubicBezTo>
                <a:cubicBezTo>
                  <a:pt x="3918740" y="2347925"/>
                  <a:pt x="3926477" y="2344057"/>
                  <a:pt x="3934213" y="2344057"/>
                </a:cubicBezTo>
                <a:lnTo>
                  <a:pt x="3945818" y="2286030"/>
                </a:lnTo>
                <a:lnTo>
                  <a:pt x="3957424" y="2286030"/>
                </a:lnTo>
                <a:lnTo>
                  <a:pt x="3957424" y="2297635"/>
                </a:lnTo>
                <a:cubicBezTo>
                  <a:pt x="3965162" y="2297635"/>
                  <a:pt x="3969030" y="2301504"/>
                  <a:pt x="3969030" y="2309242"/>
                </a:cubicBezTo>
                <a:lnTo>
                  <a:pt x="3957424" y="2309242"/>
                </a:lnTo>
                <a:lnTo>
                  <a:pt x="3957424" y="2320847"/>
                </a:lnTo>
                <a:cubicBezTo>
                  <a:pt x="3957424" y="2320847"/>
                  <a:pt x="3957424" y="2322782"/>
                  <a:pt x="3957424" y="2326650"/>
                </a:cubicBezTo>
                <a:cubicBezTo>
                  <a:pt x="3957424" y="2330517"/>
                  <a:pt x="3961292" y="2336321"/>
                  <a:pt x="3969030" y="2344057"/>
                </a:cubicBezTo>
                <a:lnTo>
                  <a:pt x="3992241" y="2355662"/>
                </a:lnTo>
                <a:lnTo>
                  <a:pt x="4003845" y="2367268"/>
                </a:lnTo>
                <a:lnTo>
                  <a:pt x="3992241" y="2378874"/>
                </a:lnTo>
                <a:cubicBezTo>
                  <a:pt x="3999977" y="2394347"/>
                  <a:pt x="4007714" y="2390480"/>
                  <a:pt x="4015451" y="2367268"/>
                </a:cubicBezTo>
                <a:cubicBezTo>
                  <a:pt x="4023189" y="2359531"/>
                  <a:pt x="4027057" y="2351795"/>
                  <a:pt x="4027057" y="2344057"/>
                </a:cubicBezTo>
                <a:lnTo>
                  <a:pt x="4038662" y="2332453"/>
                </a:lnTo>
                <a:lnTo>
                  <a:pt x="4061872" y="2344057"/>
                </a:lnTo>
                <a:lnTo>
                  <a:pt x="4050268" y="2309242"/>
                </a:lnTo>
                <a:cubicBezTo>
                  <a:pt x="4042529" y="2309242"/>
                  <a:pt x="4038662" y="2305374"/>
                  <a:pt x="4038662" y="2297635"/>
                </a:cubicBezTo>
                <a:lnTo>
                  <a:pt x="4061872" y="2309242"/>
                </a:lnTo>
                <a:lnTo>
                  <a:pt x="4061872" y="2274426"/>
                </a:lnTo>
                <a:cubicBezTo>
                  <a:pt x="4069609" y="2266688"/>
                  <a:pt x="4069609" y="2262820"/>
                  <a:pt x="4061872" y="2262820"/>
                </a:cubicBezTo>
                <a:lnTo>
                  <a:pt x="4061872" y="2239608"/>
                </a:lnTo>
                <a:lnTo>
                  <a:pt x="4061872" y="2228004"/>
                </a:lnTo>
                <a:lnTo>
                  <a:pt x="4061872" y="2216399"/>
                </a:lnTo>
                <a:lnTo>
                  <a:pt x="4050268" y="2193189"/>
                </a:lnTo>
                <a:cubicBezTo>
                  <a:pt x="4058003" y="2193189"/>
                  <a:pt x="4061872" y="2195122"/>
                  <a:pt x="4061872" y="2198990"/>
                </a:cubicBezTo>
                <a:cubicBezTo>
                  <a:pt x="4061872" y="2202860"/>
                  <a:pt x="4065742" y="2204793"/>
                  <a:pt x="4073478" y="2204793"/>
                </a:cubicBezTo>
                <a:lnTo>
                  <a:pt x="4073478" y="2193189"/>
                </a:lnTo>
                <a:cubicBezTo>
                  <a:pt x="4073478" y="2185449"/>
                  <a:pt x="4069609" y="2181582"/>
                  <a:pt x="4061872" y="2181582"/>
                </a:cubicBezTo>
                <a:cubicBezTo>
                  <a:pt x="4054135" y="2181582"/>
                  <a:pt x="4054135" y="2177716"/>
                  <a:pt x="4061872" y="2169977"/>
                </a:cubicBezTo>
                <a:lnTo>
                  <a:pt x="4050268" y="2169977"/>
                </a:lnTo>
                <a:cubicBezTo>
                  <a:pt x="4034793" y="2169977"/>
                  <a:pt x="4027057" y="2169977"/>
                  <a:pt x="4027057" y="2169977"/>
                </a:cubicBezTo>
                <a:cubicBezTo>
                  <a:pt x="4027057" y="2162240"/>
                  <a:pt x="4028991" y="2158372"/>
                  <a:pt x="4032860" y="2158372"/>
                </a:cubicBezTo>
                <a:cubicBezTo>
                  <a:pt x="4036726" y="2158372"/>
                  <a:pt x="4042529" y="2158372"/>
                  <a:pt x="4050268" y="2158372"/>
                </a:cubicBezTo>
                <a:cubicBezTo>
                  <a:pt x="4065742" y="2158372"/>
                  <a:pt x="4071543" y="2160307"/>
                  <a:pt x="4067675" y="2164174"/>
                </a:cubicBezTo>
                <a:cubicBezTo>
                  <a:pt x="4063808" y="2168043"/>
                  <a:pt x="4065742" y="2169977"/>
                  <a:pt x="4073478" y="2169977"/>
                </a:cubicBezTo>
                <a:cubicBezTo>
                  <a:pt x="4081215" y="2169977"/>
                  <a:pt x="4081215" y="2166110"/>
                  <a:pt x="4073478" y="2158372"/>
                </a:cubicBezTo>
                <a:cubicBezTo>
                  <a:pt x="4073478" y="2150635"/>
                  <a:pt x="4073478" y="2146766"/>
                  <a:pt x="4073478" y="2146766"/>
                </a:cubicBezTo>
                <a:cubicBezTo>
                  <a:pt x="4073478" y="2146766"/>
                  <a:pt x="4073478" y="2142898"/>
                  <a:pt x="4073478" y="2135162"/>
                </a:cubicBezTo>
                <a:cubicBezTo>
                  <a:pt x="4065742" y="2127423"/>
                  <a:pt x="4061872" y="2119689"/>
                  <a:pt x="4061872" y="2111950"/>
                </a:cubicBezTo>
                <a:cubicBezTo>
                  <a:pt x="4061872" y="2104214"/>
                  <a:pt x="4058003" y="2100345"/>
                  <a:pt x="4050268" y="2100345"/>
                </a:cubicBezTo>
                <a:cubicBezTo>
                  <a:pt x="4058003" y="2092608"/>
                  <a:pt x="4058003" y="2084871"/>
                  <a:pt x="4050268" y="2077135"/>
                </a:cubicBezTo>
                <a:lnTo>
                  <a:pt x="4050268" y="2065529"/>
                </a:lnTo>
                <a:cubicBezTo>
                  <a:pt x="4042529" y="2073267"/>
                  <a:pt x="4038662" y="2073267"/>
                  <a:pt x="4038662" y="2065529"/>
                </a:cubicBezTo>
                <a:lnTo>
                  <a:pt x="4038662" y="2053925"/>
                </a:lnTo>
                <a:cubicBezTo>
                  <a:pt x="4038662" y="2046187"/>
                  <a:pt x="4034793" y="2042320"/>
                  <a:pt x="4027057" y="2042320"/>
                </a:cubicBezTo>
                <a:cubicBezTo>
                  <a:pt x="4042529" y="2034581"/>
                  <a:pt x="4046398" y="2026845"/>
                  <a:pt x="4038662" y="2019108"/>
                </a:cubicBezTo>
                <a:lnTo>
                  <a:pt x="4038662" y="1961081"/>
                </a:lnTo>
                <a:cubicBezTo>
                  <a:pt x="4046398" y="1961081"/>
                  <a:pt x="4050268" y="1961081"/>
                  <a:pt x="4050268" y="1961081"/>
                </a:cubicBezTo>
                <a:lnTo>
                  <a:pt x="4038662" y="1926263"/>
                </a:lnTo>
                <a:cubicBezTo>
                  <a:pt x="4038662" y="1918527"/>
                  <a:pt x="4036726" y="1912724"/>
                  <a:pt x="4032860" y="1908856"/>
                </a:cubicBezTo>
                <a:cubicBezTo>
                  <a:pt x="4028991" y="1904989"/>
                  <a:pt x="4030923" y="1901120"/>
                  <a:pt x="4038662" y="1897252"/>
                </a:cubicBezTo>
                <a:cubicBezTo>
                  <a:pt x="4046398" y="1893383"/>
                  <a:pt x="4046398" y="1887580"/>
                  <a:pt x="4038662" y="1879844"/>
                </a:cubicBezTo>
                <a:cubicBezTo>
                  <a:pt x="4038662" y="1872105"/>
                  <a:pt x="4038662" y="1860500"/>
                  <a:pt x="4038662" y="1845028"/>
                </a:cubicBezTo>
                <a:cubicBezTo>
                  <a:pt x="4038662" y="1829553"/>
                  <a:pt x="4042529" y="1810213"/>
                  <a:pt x="4050268" y="1787001"/>
                </a:cubicBezTo>
                <a:cubicBezTo>
                  <a:pt x="4050268" y="1771527"/>
                  <a:pt x="4050268" y="1754119"/>
                  <a:pt x="4050268" y="1734777"/>
                </a:cubicBezTo>
                <a:cubicBezTo>
                  <a:pt x="4050268" y="1715435"/>
                  <a:pt x="4052201" y="1698025"/>
                  <a:pt x="4056071" y="1682553"/>
                </a:cubicBezTo>
                <a:cubicBezTo>
                  <a:pt x="4059939" y="1667080"/>
                  <a:pt x="4061872" y="1655475"/>
                  <a:pt x="4061872" y="1647737"/>
                </a:cubicBezTo>
                <a:cubicBezTo>
                  <a:pt x="4061872" y="1639999"/>
                  <a:pt x="4065742" y="1636132"/>
                  <a:pt x="4073478" y="1636132"/>
                </a:cubicBezTo>
                <a:cubicBezTo>
                  <a:pt x="4081215" y="1636132"/>
                  <a:pt x="4087017" y="1638066"/>
                  <a:pt x="4090886" y="1641934"/>
                </a:cubicBezTo>
                <a:cubicBezTo>
                  <a:pt x="4094753" y="1645802"/>
                  <a:pt x="4096689" y="1643869"/>
                  <a:pt x="4096689" y="1636132"/>
                </a:cubicBezTo>
                <a:cubicBezTo>
                  <a:pt x="4096689" y="1628393"/>
                  <a:pt x="4092820" y="1628393"/>
                  <a:pt x="4085083" y="1636132"/>
                </a:cubicBezTo>
                <a:lnTo>
                  <a:pt x="4073478" y="1612919"/>
                </a:lnTo>
                <a:cubicBezTo>
                  <a:pt x="4081215" y="1612919"/>
                  <a:pt x="4081215" y="1609052"/>
                  <a:pt x="4073478" y="1601315"/>
                </a:cubicBezTo>
                <a:lnTo>
                  <a:pt x="4073478" y="1589710"/>
                </a:lnTo>
                <a:lnTo>
                  <a:pt x="4085083" y="1589710"/>
                </a:lnTo>
                <a:cubicBezTo>
                  <a:pt x="4085083" y="1589710"/>
                  <a:pt x="4085083" y="1591645"/>
                  <a:pt x="4085083" y="1595512"/>
                </a:cubicBezTo>
                <a:cubicBezTo>
                  <a:pt x="4085083" y="1599380"/>
                  <a:pt x="4085083" y="1605183"/>
                  <a:pt x="4085083" y="1612919"/>
                </a:cubicBezTo>
                <a:cubicBezTo>
                  <a:pt x="4100557" y="1620658"/>
                  <a:pt x="4108295" y="1624526"/>
                  <a:pt x="4108295" y="1624526"/>
                </a:cubicBezTo>
                <a:cubicBezTo>
                  <a:pt x="4116030" y="1639999"/>
                  <a:pt x="4127635" y="1643869"/>
                  <a:pt x="4143110" y="1636132"/>
                </a:cubicBezTo>
                <a:cubicBezTo>
                  <a:pt x="4150847" y="1636132"/>
                  <a:pt x="4152781" y="1632263"/>
                  <a:pt x="4148913" y="1624526"/>
                </a:cubicBezTo>
                <a:cubicBezTo>
                  <a:pt x="4145044" y="1616788"/>
                  <a:pt x="4143110" y="1609052"/>
                  <a:pt x="4143110" y="1601315"/>
                </a:cubicBezTo>
                <a:cubicBezTo>
                  <a:pt x="4150847" y="1593578"/>
                  <a:pt x="4158584" y="1601315"/>
                  <a:pt x="4166321" y="1624526"/>
                </a:cubicBezTo>
                <a:cubicBezTo>
                  <a:pt x="4166321" y="1632263"/>
                  <a:pt x="4166321" y="1636132"/>
                  <a:pt x="4166321" y="1636132"/>
                </a:cubicBezTo>
                <a:cubicBezTo>
                  <a:pt x="4166321" y="1636132"/>
                  <a:pt x="4170188" y="1632263"/>
                  <a:pt x="4177925" y="1624526"/>
                </a:cubicBezTo>
                <a:cubicBezTo>
                  <a:pt x="4185662" y="1624526"/>
                  <a:pt x="4185662" y="1620658"/>
                  <a:pt x="4177925" y="1612919"/>
                </a:cubicBezTo>
                <a:lnTo>
                  <a:pt x="4177925" y="1601315"/>
                </a:lnTo>
                <a:cubicBezTo>
                  <a:pt x="4177925" y="1609052"/>
                  <a:pt x="4179861" y="1610986"/>
                  <a:pt x="4183728" y="1607119"/>
                </a:cubicBezTo>
                <a:cubicBezTo>
                  <a:pt x="4187596" y="1603251"/>
                  <a:pt x="4189531" y="1601315"/>
                  <a:pt x="4189531" y="1601315"/>
                </a:cubicBezTo>
                <a:cubicBezTo>
                  <a:pt x="4189531" y="1593578"/>
                  <a:pt x="4193399" y="1587775"/>
                  <a:pt x="4201136" y="1583907"/>
                </a:cubicBezTo>
                <a:cubicBezTo>
                  <a:pt x="4208874" y="1580039"/>
                  <a:pt x="4214677" y="1574236"/>
                  <a:pt x="4218545" y="1566499"/>
                </a:cubicBezTo>
                <a:cubicBezTo>
                  <a:pt x="4222413" y="1558762"/>
                  <a:pt x="4220480" y="1554894"/>
                  <a:pt x="4212743" y="1554894"/>
                </a:cubicBezTo>
                <a:lnTo>
                  <a:pt x="4201136" y="1543288"/>
                </a:lnTo>
                <a:lnTo>
                  <a:pt x="4189531" y="1531683"/>
                </a:lnTo>
                <a:lnTo>
                  <a:pt x="4189531" y="1520077"/>
                </a:lnTo>
                <a:cubicBezTo>
                  <a:pt x="4197270" y="1512341"/>
                  <a:pt x="4197270" y="1508473"/>
                  <a:pt x="4189531" y="1508473"/>
                </a:cubicBezTo>
                <a:cubicBezTo>
                  <a:pt x="4181796" y="1508473"/>
                  <a:pt x="4179861" y="1504605"/>
                  <a:pt x="4183728" y="1496867"/>
                </a:cubicBezTo>
                <a:cubicBezTo>
                  <a:pt x="4187596" y="1489129"/>
                  <a:pt x="4185662" y="1485262"/>
                  <a:pt x="4177925" y="1485262"/>
                </a:cubicBezTo>
                <a:cubicBezTo>
                  <a:pt x="4185662" y="1469789"/>
                  <a:pt x="4189531" y="1458182"/>
                  <a:pt x="4189531" y="1450446"/>
                </a:cubicBezTo>
                <a:lnTo>
                  <a:pt x="4177925" y="1450446"/>
                </a:lnTo>
                <a:lnTo>
                  <a:pt x="4177925" y="1438840"/>
                </a:lnTo>
                <a:cubicBezTo>
                  <a:pt x="4177925" y="1438840"/>
                  <a:pt x="4174057" y="1442710"/>
                  <a:pt x="4166321" y="1450446"/>
                </a:cubicBezTo>
                <a:lnTo>
                  <a:pt x="4166321" y="1438840"/>
                </a:lnTo>
                <a:lnTo>
                  <a:pt x="4143110" y="1427235"/>
                </a:lnTo>
                <a:cubicBezTo>
                  <a:pt x="4143110" y="1434972"/>
                  <a:pt x="4137307" y="1436905"/>
                  <a:pt x="4125701" y="1433038"/>
                </a:cubicBezTo>
                <a:cubicBezTo>
                  <a:pt x="4114097" y="1429170"/>
                  <a:pt x="4108295" y="1431102"/>
                  <a:pt x="4108295" y="1438840"/>
                </a:cubicBezTo>
                <a:lnTo>
                  <a:pt x="4096689" y="1462050"/>
                </a:lnTo>
                <a:cubicBezTo>
                  <a:pt x="4096689" y="1462050"/>
                  <a:pt x="4096689" y="1458182"/>
                  <a:pt x="4096689" y="1450446"/>
                </a:cubicBezTo>
                <a:cubicBezTo>
                  <a:pt x="4088950" y="1442710"/>
                  <a:pt x="4087017" y="1433038"/>
                  <a:pt x="4090886" y="1421433"/>
                </a:cubicBezTo>
                <a:cubicBezTo>
                  <a:pt x="4094753" y="1409826"/>
                  <a:pt x="4092820" y="1404024"/>
                  <a:pt x="4085083" y="1404024"/>
                </a:cubicBezTo>
                <a:lnTo>
                  <a:pt x="4096689" y="1392419"/>
                </a:lnTo>
                <a:cubicBezTo>
                  <a:pt x="4081215" y="1392419"/>
                  <a:pt x="4073478" y="1396287"/>
                  <a:pt x="4073478" y="1404024"/>
                </a:cubicBezTo>
                <a:lnTo>
                  <a:pt x="4073478" y="1415630"/>
                </a:lnTo>
                <a:lnTo>
                  <a:pt x="4050268" y="1415630"/>
                </a:lnTo>
                <a:cubicBezTo>
                  <a:pt x="4050268" y="1415630"/>
                  <a:pt x="4050268" y="1413695"/>
                  <a:pt x="4050268" y="1409826"/>
                </a:cubicBezTo>
                <a:cubicBezTo>
                  <a:pt x="4050268" y="1405960"/>
                  <a:pt x="4054135" y="1400157"/>
                  <a:pt x="4061872" y="1392419"/>
                </a:cubicBezTo>
                <a:lnTo>
                  <a:pt x="4061872" y="1380813"/>
                </a:lnTo>
                <a:lnTo>
                  <a:pt x="4061872" y="1369209"/>
                </a:lnTo>
                <a:cubicBezTo>
                  <a:pt x="4061872" y="1369209"/>
                  <a:pt x="4058003" y="1365340"/>
                  <a:pt x="4050268" y="1357604"/>
                </a:cubicBezTo>
                <a:cubicBezTo>
                  <a:pt x="4042529" y="1349865"/>
                  <a:pt x="4040596" y="1344063"/>
                  <a:pt x="4044465" y="1340194"/>
                </a:cubicBezTo>
                <a:cubicBezTo>
                  <a:pt x="4048334" y="1336327"/>
                  <a:pt x="4046398" y="1334392"/>
                  <a:pt x="4038662" y="1334392"/>
                </a:cubicBezTo>
                <a:cubicBezTo>
                  <a:pt x="4030923" y="1334392"/>
                  <a:pt x="4028991" y="1330525"/>
                  <a:pt x="4032860" y="1322786"/>
                </a:cubicBezTo>
                <a:cubicBezTo>
                  <a:pt x="4036726" y="1315049"/>
                  <a:pt x="4038662" y="1299577"/>
                  <a:pt x="4038662" y="1276365"/>
                </a:cubicBezTo>
                <a:lnTo>
                  <a:pt x="4046951" y="1251498"/>
                </a:lnTo>
                <a:lnTo>
                  <a:pt x="4048818" y="1250253"/>
                </a:lnTo>
                <a:cubicBezTo>
                  <a:pt x="4049784" y="1248319"/>
                  <a:pt x="4050268" y="1245419"/>
                  <a:pt x="4050268" y="1241549"/>
                </a:cubicBezTo>
                <a:cubicBezTo>
                  <a:pt x="4058003" y="1241549"/>
                  <a:pt x="4063808" y="1237681"/>
                  <a:pt x="4067675" y="1229943"/>
                </a:cubicBezTo>
                <a:cubicBezTo>
                  <a:pt x="4071543" y="1222207"/>
                  <a:pt x="4075412" y="1220275"/>
                  <a:pt x="4079280" y="1224140"/>
                </a:cubicBezTo>
                <a:cubicBezTo>
                  <a:pt x="4083149" y="1228008"/>
                  <a:pt x="4085083" y="1229943"/>
                  <a:pt x="4085083" y="1229943"/>
                </a:cubicBezTo>
                <a:lnTo>
                  <a:pt x="4166321" y="1229943"/>
                </a:lnTo>
                <a:lnTo>
                  <a:pt x="4177925" y="1229943"/>
                </a:lnTo>
                <a:cubicBezTo>
                  <a:pt x="4177925" y="1229943"/>
                  <a:pt x="4181796" y="1229943"/>
                  <a:pt x="4189531" y="1229943"/>
                </a:cubicBezTo>
                <a:cubicBezTo>
                  <a:pt x="4197270" y="1229943"/>
                  <a:pt x="4201136" y="1233811"/>
                  <a:pt x="4201136" y="1241549"/>
                </a:cubicBezTo>
                <a:cubicBezTo>
                  <a:pt x="4201136" y="1249287"/>
                  <a:pt x="4197270" y="1253155"/>
                  <a:pt x="4189531" y="1253155"/>
                </a:cubicBezTo>
                <a:lnTo>
                  <a:pt x="4189531" y="1241549"/>
                </a:lnTo>
                <a:cubicBezTo>
                  <a:pt x="4181796" y="1241549"/>
                  <a:pt x="4177925" y="1243484"/>
                  <a:pt x="4177925" y="1247352"/>
                </a:cubicBezTo>
                <a:cubicBezTo>
                  <a:pt x="4177925" y="1251220"/>
                  <a:pt x="4177925" y="1260891"/>
                  <a:pt x="4177925" y="1276365"/>
                </a:cubicBezTo>
                <a:cubicBezTo>
                  <a:pt x="4177925" y="1284103"/>
                  <a:pt x="4179861" y="1291838"/>
                  <a:pt x="4183728" y="1299577"/>
                </a:cubicBezTo>
                <a:cubicBezTo>
                  <a:pt x="4187596" y="1307314"/>
                  <a:pt x="4189531" y="1311182"/>
                  <a:pt x="4189531" y="1311182"/>
                </a:cubicBezTo>
                <a:cubicBezTo>
                  <a:pt x="4189531" y="1318918"/>
                  <a:pt x="4189531" y="1322786"/>
                  <a:pt x="4189531" y="1322786"/>
                </a:cubicBezTo>
                <a:cubicBezTo>
                  <a:pt x="4189531" y="1322786"/>
                  <a:pt x="4193399" y="1330525"/>
                  <a:pt x="4201136" y="1345997"/>
                </a:cubicBezTo>
                <a:lnTo>
                  <a:pt x="4201136" y="1369209"/>
                </a:lnTo>
                <a:cubicBezTo>
                  <a:pt x="4185662" y="1369209"/>
                  <a:pt x="4181796" y="1376945"/>
                  <a:pt x="4189531" y="1392419"/>
                </a:cubicBezTo>
                <a:cubicBezTo>
                  <a:pt x="4197270" y="1407892"/>
                  <a:pt x="4205005" y="1411761"/>
                  <a:pt x="4212743" y="1404024"/>
                </a:cubicBezTo>
                <a:lnTo>
                  <a:pt x="4224348" y="1392419"/>
                </a:lnTo>
                <a:lnTo>
                  <a:pt x="4224348" y="1380813"/>
                </a:lnTo>
                <a:cubicBezTo>
                  <a:pt x="4224348" y="1380813"/>
                  <a:pt x="4222413" y="1371143"/>
                  <a:pt x="4218545" y="1351800"/>
                </a:cubicBezTo>
                <a:cubicBezTo>
                  <a:pt x="4214677" y="1332458"/>
                  <a:pt x="4210807" y="1322786"/>
                  <a:pt x="4206939" y="1322786"/>
                </a:cubicBezTo>
                <a:cubicBezTo>
                  <a:pt x="4203071" y="1322786"/>
                  <a:pt x="4203071" y="1320853"/>
                  <a:pt x="4206939" y="1316985"/>
                </a:cubicBezTo>
                <a:cubicBezTo>
                  <a:pt x="4210807" y="1313117"/>
                  <a:pt x="4216610" y="1315049"/>
                  <a:pt x="4224348" y="1322786"/>
                </a:cubicBezTo>
                <a:lnTo>
                  <a:pt x="4235952" y="1299577"/>
                </a:lnTo>
                <a:cubicBezTo>
                  <a:pt x="4235952" y="1284103"/>
                  <a:pt x="4234017" y="1272499"/>
                  <a:pt x="4230151" y="1264759"/>
                </a:cubicBezTo>
                <a:cubicBezTo>
                  <a:pt x="4226282" y="1257023"/>
                  <a:pt x="4220480" y="1253155"/>
                  <a:pt x="4212743" y="1253155"/>
                </a:cubicBezTo>
                <a:lnTo>
                  <a:pt x="4201136" y="1241549"/>
                </a:lnTo>
                <a:lnTo>
                  <a:pt x="4212743" y="1241549"/>
                </a:lnTo>
                <a:cubicBezTo>
                  <a:pt x="4228214" y="1233811"/>
                  <a:pt x="4232085" y="1226076"/>
                  <a:pt x="4224348" y="1218339"/>
                </a:cubicBezTo>
                <a:cubicBezTo>
                  <a:pt x="4216610" y="1218339"/>
                  <a:pt x="4212743" y="1218339"/>
                  <a:pt x="4212743" y="1218339"/>
                </a:cubicBezTo>
                <a:cubicBezTo>
                  <a:pt x="4205005" y="1218339"/>
                  <a:pt x="4203071" y="1212536"/>
                  <a:pt x="4206939" y="1200931"/>
                </a:cubicBezTo>
                <a:cubicBezTo>
                  <a:pt x="4210807" y="1189325"/>
                  <a:pt x="4208874" y="1179654"/>
                  <a:pt x="4201136" y="1171918"/>
                </a:cubicBezTo>
                <a:lnTo>
                  <a:pt x="4201136" y="1160313"/>
                </a:lnTo>
                <a:cubicBezTo>
                  <a:pt x="4208874" y="1160313"/>
                  <a:pt x="4212743" y="1156445"/>
                  <a:pt x="4212743" y="1148706"/>
                </a:cubicBezTo>
                <a:lnTo>
                  <a:pt x="4212743" y="1137101"/>
                </a:lnTo>
                <a:cubicBezTo>
                  <a:pt x="4212743" y="1129362"/>
                  <a:pt x="4216610" y="1125495"/>
                  <a:pt x="4224348" y="1125495"/>
                </a:cubicBezTo>
                <a:lnTo>
                  <a:pt x="4235952" y="1125495"/>
                </a:lnTo>
                <a:lnTo>
                  <a:pt x="4212743" y="1113891"/>
                </a:lnTo>
                <a:cubicBezTo>
                  <a:pt x="4189531" y="1113891"/>
                  <a:pt x="4177925" y="1106153"/>
                  <a:pt x="4177925" y="1090679"/>
                </a:cubicBezTo>
                <a:lnTo>
                  <a:pt x="4189531" y="1090679"/>
                </a:lnTo>
                <a:cubicBezTo>
                  <a:pt x="4189531" y="1090679"/>
                  <a:pt x="4193399" y="1090679"/>
                  <a:pt x="4201136" y="1090679"/>
                </a:cubicBezTo>
                <a:cubicBezTo>
                  <a:pt x="4201136" y="1090679"/>
                  <a:pt x="4201136" y="1088746"/>
                  <a:pt x="4201136" y="1084876"/>
                </a:cubicBezTo>
                <a:cubicBezTo>
                  <a:pt x="4201136" y="1081009"/>
                  <a:pt x="4201136" y="1079075"/>
                  <a:pt x="4201136" y="1079075"/>
                </a:cubicBezTo>
                <a:cubicBezTo>
                  <a:pt x="4170188" y="1086812"/>
                  <a:pt x="4154716" y="1086812"/>
                  <a:pt x="4154716" y="1079075"/>
                </a:cubicBezTo>
                <a:cubicBezTo>
                  <a:pt x="4154716" y="1071337"/>
                  <a:pt x="4158584" y="1071337"/>
                  <a:pt x="4166321" y="1079075"/>
                </a:cubicBezTo>
                <a:lnTo>
                  <a:pt x="4166321" y="1055864"/>
                </a:lnTo>
                <a:cubicBezTo>
                  <a:pt x="4150847" y="1055864"/>
                  <a:pt x="4145044" y="1053928"/>
                  <a:pt x="4148913" y="1050061"/>
                </a:cubicBezTo>
                <a:cubicBezTo>
                  <a:pt x="4152781" y="1046193"/>
                  <a:pt x="4158584" y="1044260"/>
                  <a:pt x="4166321" y="1044260"/>
                </a:cubicBezTo>
                <a:lnTo>
                  <a:pt x="4166321" y="1032652"/>
                </a:lnTo>
                <a:cubicBezTo>
                  <a:pt x="4189531" y="1040390"/>
                  <a:pt x="4201136" y="1028785"/>
                  <a:pt x="4201136" y="997837"/>
                </a:cubicBezTo>
                <a:cubicBezTo>
                  <a:pt x="4201136" y="990101"/>
                  <a:pt x="4195333" y="982363"/>
                  <a:pt x="4183728" y="974625"/>
                </a:cubicBezTo>
                <a:cubicBezTo>
                  <a:pt x="4172124" y="966889"/>
                  <a:pt x="4164387" y="959154"/>
                  <a:pt x="4160518" y="951415"/>
                </a:cubicBezTo>
                <a:cubicBezTo>
                  <a:pt x="4156650" y="943679"/>
                  <a:pt x="4154716" y="935942"/>
                  <a:pt x="4154716" y="928206"/>
                </a:cubicBezTo>
                <a:lnTo>
                  <a:pt x="4177925" y="916600"/>
                </a:lnTo>
                <a:cubicBezTo>
                  <a:pt x="4177925" y="916600"/>
                  <a:pt x="4181796" y="916600"/>
                  <a:pt x="4189531" y="916600"/>
                </a:cubicBezTo>
                <a:lnTo>
                  <a:pt x="4201136" y="904995"/>
                </a:lnTo>
                <a:cubicBezTo>
                  <a:pt x="4193399" y="904995"/>
                  <a:pt x="4189531" y="903059"/>
                  <a:pt x="4189531" y="899191"/>
                </a:cubicBezTo>
                <a:cubicBezTo>
                  <a:pt x="4189531" y="895324"/>
                  <a:pt x="4191465" y="889520"/>
                  <a:pt x="4195333" y="881784"/>
                </a:cubicBezTo>
                <a:cubicBezTo>
                  <a:pt x="4199202" y="874047"/>
                  <a:pt x="4203071" y="866309"/>
                  <a:pt x="4206939" y="858573"/>
                </a:cubicBezTo>
                <a:cubicBezTo>
                  <a:pt x="4210807" y="850836"/>
                  <a:pt x="4208874" y="843100"/>
                  <a:pt x="4201136" y="835361"/>
                </a:cubicBezTo>
                <a:cubicBezTo>
                  <a:pt x="4201136" y="835361"/>
                  <a:pt x="4197270" y="835361"/>
                  <a:pt x="4189531" y="835361"/>
                </a:cubicBezTo>
                <a:cubicBezTo>
                  <a:pt x="4181796" y="835361"/>
                  <a:pt x="4177925" y="837298"/>
                  <a:pt x="4177925" y="841164"/>
                </a:cubicBezTo>
                <a:cubicBezTo>
                  <a:pt x="4177925" y="845032"/>
                  <a:pt x="4174057" y="845032"/>
                  <a:pt x="4166321" y="841164"/>
                </a:cubicBezTo>
                <a:cubicBezTo>
                  <a:pt x="4158584" y="837298"/>
                  <a:pt x="4152781" y="837298"/>
                  <a:pt x="4148913" y="841164"/>
                </a:cubicBezTo>
                <a:cubicBezTo>
                  <a:pt x="4145044" y="845032"/>
                  <a:pt x="4143110" y="843100"/>
                  <a:pt x="4143110" y="835361"/>
                </a:cubicBezTo>
                <a:cubicBezTo>
                  <a:pt x="4143110" y="827625"/>
                  <a:pt x="4146978" y="827625"/>
                  <a:pt x="4154716" y="835361"/>
                </a:cubicBezTo>
                <a:cubicBezTo>
                  <a:pt x="4162453" y="835361"/>
                  <a:pt x="4170188" y="831495"/>
                  <a:pt x="4177925" y="823757"/>
                </a:cubicBezTo>
                <a:lnTo>
                  <a:pt x="4177925" y="800546"/>
                </a:lnTo>
                <a:lnTo>
                  <a:pt x="4166321" y="812151"/>
                </a:lnTo>
                <a:cubicBezTo>
                  <a:pt x="4166321" y="819890"/>
                  <a:pt x="4162453" y="823757"/>
                  <a:pt x="4154716" y="823757"/>
                </a:cubicBezTo>
                <a:cubicBezTo>
                  <a:pt x="4154716" y="823757"/>
                  <a:pt x="4154716" y="821822"/>
                  <a:pt x="4154716" y="817954"/>
                </a:cubicBezTo>
                <a:cubicBezTo>
                  <a:pt x="4154716" y="814086"/>
                  <a:pt x="4152781" y="802481"/>
                  <a:pt x="4148913" y="783137"/>
                </a:cubicBezTo>
                <a:cubicBezTo>
                  <a:pt x="4145044" y="763795"/>
                  <a:pt x="4139243" y="742520"/>
                  <a:pt x="4131504" y="719309"/>
                </a:cubicBezTo>
                <a:cubicBezTo>
                  <a:pt x="4123769" y="711571"/>
                  <a:pt x="4119898" y="699965"/>
                  <a:pt x="4119898" y="684493"/>
                </a:cubicBezTo>
                <a:cubicBezTo>
                  <a:pt x="4119898" y="669019"/>
                  <a:pt x="4123769" y="653545"/>
                  <a:pt x="4131504" y="638071"/>
                </a:cubicBezTo>
                <a:cubicBezTo>
                  <a:pt x="4139243" y="630334"/>
                  <a:pt x="4139243" y="618728"/>
                  <a:pt x="4131504" y="603255"/>
                </a:cubicBezTo>
                <a:lnTo>
                  <a:pt x="4143110" y="580044"/>
                </a:lnTo>
                <a:cubicBezTo>
                  <a:pt x="4150847" y="572307"/>
                  <a:pt x="4154716" y="564571"/>
                  <a:pt x="4154716" y="556835"/>
                </a:cubicBezTo>
                <a:cubicBezTo>
                  <a:pt x="4146978" y="556835"/>
                  <a:pt x="4145044" y="552965"/>
                  <a:pt x="4148913" y="545229"/>
                </a:cubicBezTo>
                <a:cubicBezTo>
                  <a:pt x="4152781" y="537491"/>
                  <a:pt x="4150847" y="529756"/>
                  <a:pt x="4143110" y="522017"/>
                </a:cubicBezTo>
                <a:cubicBezTo>
                  <a:pt x="4143110" y="522017"/>
                  <a:pt x="4141176" y="520083"/>
                  <a:pt x="4137307" y="516215"/>
                </a:cubicBezTo>
                <a:cubicBezTo>
                  <a:pt x="4133439" y="512348"/>
                  <a:pt x="4131504" y="506546"/>
                  <a:pt x="4131504" y="498806"/>
                </a:cubicBezTo>
                <a:cubicBezTo>
                  <a:pt x="4131504" y="491070"/>
                  <a:pt x="4131504" y="487202"/>
                  <a:pt x="4131504" y="487202"/>
                </a:cubicBezTo>
                <a:cubicBezTo>
                  <a:pt x="4131504" y="487202"/>
                  <a:pt x="4135373" y="487202"/>
                  <a:pt x="4143110" y="487202"/>
                </a:cubicBezTo>
                <a:cubicBezTo>
                  <a:pt x="4158584" y="487202"/>
                  <a:pt x="4162453" y="483334"/>
                  <a:pt x="4154716" y="475597"/>
                </a:cubicBezTo>
                <a:cubicBezTo>
                  <a:pt x="4154716" y="467858"/>
                  <a:pt x="4156650" y="462057"/>
                  <a:pt x="4160518" y="458190"/>
                </a:cubicBezTo>
                <a:cubicBezTo>
                  <a:pt x="4164387" y="454320"/>
                  <a:pt x="4164387" y="448519"/>
                  <a:pt x="4160518" y="440780"/>
                </a:cubicBezTo>
                <a:cubicBezTo>
                  <a:pt x="4156650" y="433043"/>
                  <a:pt x="4158584" y="429175"/>
                  <a:pt x="4166321" y="429175"/>
                </a:cubicBezTo>
                <a:cubicBezTo>
                  <a:pt x="4174057" y="429175"/>
                  <a:pt x="4174057" y="425307"/>
                  <a:pt x="4166321" y="417571"/>
                </a:cubicBezTo>
                <a:cubicBezTo>
                  <a:pt x="4158584" y="402096"/>
                  <a:pt x="4154716" y="402096"/>
                  <a:pt x="4154716" y="417571"/>
                </a:cubicBezTo>
                <a:cubicBezTo>
                  <a:pt x="4154716" y="425307"/>
                  <a:pt x="4150847" y="427239"/>
                  <a:pt x="4143110" y="423372"/>
                </a:cubicBezTo>
                <a:cubicBezTo>
                  <a:pt x="4135373" y="419504"/>
                  <a:pt x="4129570" y="417571"/>
                  <a:pt x="4125701" y="417571"/>
                </a:cubicBezTo>
                <a:cubicBezTo>
                  <a:pt x="4121833" y="417571"/>
                  <a:pt x="4119898" y="415634"/>
                  <a:pt x="4119898" y="411768"/>
                </a:cubicBezTo>
                <a:cubicBezTo>
                  <a:pt x="4119898" y="407899"/>
                  <a:pt x="4123769" y="405965"/>
                  <a:pt x="4131504" y="405965"/>
                </a:cubicBezTo>
                <a:cubicBezTo>
                  <a:pt x="4146978" y="413702"/>
                  <a:pt x="4154716" y="409831"/>
                  <a:pt x="4154716" y="394359"/>
                </a:cubicBezTo>
                <a:cubicBezTo>
                  <a:pt x="4154716" y="386621"/>
                  <a:pt x="4152781" y="382753"/>
                  <a:pt x="4148913" y="382753"/>
                </a:cubicBezTo>
                <a:cubicBezTo>
                  <a:pt x="4145044" y="382753"/>
                  <a:pt x="4143110" y="386621"/>
                  <a:pt x="4143110" y="394359"/>
                </a:cubicBezTo>
                <a:cubicBezTo>
                  <a:pt x="4143110" y="402096"/>
                  <a:pt x="4139243" y="405965"/>
                  <a:pt x="4131504" y="405965"/>
                </a:cubicBezTo>
                <a:cubicBezTo>
                  <a:pt x="4123769" y="405965"/>
                  <a:pt x="4121833" y="402096"/>
                  <a:pt x="4125701" y="394359"/>
                </a:cubicBezTo>
                <a:cubicBezTo>
                  <a:pt x="4129570" y="386621"/>
                  <a:pt x="4127635" y="375016"/>
                  <a:pt x="4119898" y="359544"/>
                </a:cubicBezTo>
                <a:lnTo>
                  <a:pt x="4108295" y="336332"/>
                </a:lnTo>
                <a:cubicBezTo>
                  <a:pt x="4108295" y="328594"/>
                  <a:pt x="4108295" y="322792"/>
                  <a:pt x="4108295" y="318924"/>
                </a:cubicBezTo>
                <a:cubicBezTo>
                  <a:pt x="4108295" y="315056"/>
                  <a:pt x="4108295" y="309253"/>
                  <a:pt x="4108295" y="301517"/>
                </a:cubicBezTo>
                <a:cubicBezTo>
                  <a:pt x="4092820" y="278306"/>
                  <a:pt x="4092820" y="251226"/>
                  <a:pt x="4108295" y="220280"/>
                </a:cubicBezTo>
                <a:cubicBezTo>
                  <a:pt x="4108295" y="212541"/>
                  <a:pt x="4108295" y="200936"/>
                  <a:pt x="4108295" y="185463"/>
                </a:cubicBezTo>
                <a:cubicBezTo>
                  <a:pt x="4108295" y="169989"/>
                  <a:pt x="4112163" y="162253"/>
                  <a:pt x="4119898" y="162253"/>
                </a:cubicBezTo>
                <a:cubicBezTo>
                  <a:pt x="4119898" y="162253"/>
                  <a:pt x="4119898" y="158385"/>
                  <a:pt x="4119898" y="150645"/>
                </a:cubicBezTo>
                <a:cubicBezTo>
                  <a:pt x="4119898" y="142909"/>
                  <a:pt x="4123769" y="139041"/>
                  <a:pt x="4131504" y="139041"/>
                </a:cubicBezTo>
                <a:cubicBezTo>
                  <a:pt x="4139243" y="139041"/>
                  <a:pt x="4143110" y="137106"/>
                  <a:pt x="4143110" y="133238"/>
                </a:cubicBezTo>
                <a:cubicBezTo>
                  <a:pt x="4143110" y="129370"/>
                  <a:pt x="4143110" y="127436"/>
                  <a:pt x="4143110" y="127436"/>
                </a:cubicBezTo>
                <a:cubicBezTo>
                  <a:pt x="4143110" y="119699"/>
                  <a:pt x="4143110" y="115831"/>
                  <a:pt x="4143110" y="115831"/>
                </a:cubicBezTo>
                <a:lnTo>
                  <a:pt x="4143110" y="104226"/>
                </a:lnTo>
                <a:lnTo>
                  <a:pt x="4119898" y="104226"/>
                </a:lnTo>
                <a:cubicBezTo>
                  <a:pt x="4119898" y="96487"/>
                  <a:pt x="4123769" y="92620"/>
                  <a:pt x="4131504" y="92620"/>
                </a:cubicBezTo>
                <a:lnTo>
                  <a:pt x="4143110" y="92620"/>
                </a:lnTo>
                <a:cubicBezTo>
                  <a:pt x="4150847" y="84882"/>
                  <a:pt x="4150847" y="82950"/>
                  <a:pt x="4143110" y="86818"/>
                </a:cubicBezTo>
                <a:cubicBezTo>
                  <a:pt x="4135373" y="90685"/>
                  <a:pt x="4131504" y="88752"/>
                  <a:pt x="4131504" y="81014"/>
                </a:cubicBezTo>
                <a:lnTo>
                  <a:pt x="4131504" y="69410"/>
                </a:lnTo>
                <a:lnTo>
                  <a:pt x="4143110" y="46199"/>
                </a:lnTo>
                <a:cubicBezTo>
                  <a:pt x="4143110" y="38460"/>
                  <a:pt x="4139243" y="38460"/>
                  <a:pt x="4131504" y="46199"/>
                </a:cubicBezTo>
                <a:lnTo>
                  <a:pt x="4131504" y="34593"/>
                </a:lnTo>
                <a:cubicBezTo>
                  <a:pt x="4139243" y="34593"/>
                  <a:pt x="4143110" y="30725"/>
                  <a:pt x="4143110" y="22987"/>
                </a:cubicBezTo>
                <a:lnTo>
                  <a:pt x="4143110" y="11383"/>
                </a:lnTo>
                <a:close/>
              </a:path>
            </a:pathLst>
          </a:custGeom>
          <a:solidFill>
            <a:schemeClr val="tx1">
              <a:lumMod val="40000"/>
              <a:lumOff val="60000"/>
            </a:schemeClr>
          </a:solidFill>
        </p:spPr>
        <p:txBody>
          <a:bodyPr wrap="square">
            <a:noAutofit/>
          </a:bodyPr>
          <a:lstStyle>
            <a:lvl1pPr>
              <a:defRPr baseline="0"/>
            </a:lvl1pPr>
          </a:lstStyle>
          <a:p>
            <a:r>
              <a:rPr kumimoji="1" lang="en-US" altLang="ja-JP" dirty="0"/>
              <a:t>Click icon to add picture</a:t>
            </a:r>
            <a:endParaRPr kumimoji="1" lang="ja-JP" altLang="en-US" dirty="0"/>
          </a:p>
        </p:txBody>
      </p:sp>
      <p:sp>
        <p:nvSpPr>
          <p:cNvPr id="14" name="Title 1"/>
          <p:cNvSpPr>
            <a:spLocks noGrp="1"/>
          </p:cNvSpPr>
          <p:nvPr>
            <p:ph type="title" hasCustomPrompt="1"/>
          </p:nvPr>
        </p:nvSpPr>
        <p:spPr>
          <a:xfrm>
            <a:off x="9744768" y="2337161"/>
            <a:ext cx="7431676" cy="3118156"/>
          </a:xfrm>
        </p:spPr>
        <p:txBody>
          <a:bodyPr/>
          <a:lstStyle>
            <a:lvl1pPr algn="l">
              <a:lnSpc>
                <a:spcPct val="80000"/>
              </a:lnSpc>
              <a:defRPr sz="9600" baseline="0">
                <a:solidFill>
                  <a:schemeClr val="tx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cxnSp>
        <p:nvCxnSpPr>
          <p:cNvPr id="15" name="Straight Connector 14"/>
          <p:cNvCxnSpPr/>
          <p:nvPr userDrawn="1"/>
        </p:nvCxnSpPr>
        <p:spPr>
          <a:xfrm>
            <a:off x="9859056" y="5462367"/>
            <a:ext cx="2482635"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3"/>
          <p:cNvSpPr>
            <a:spLocks noGrp="1"/>
          </p:cNvSpPr>
          <p:nvPr>
            <p:ph type="body" sz="quarter" idx="13" hasCustomPrompt="1"/>
          </p:nvPr>
        </p:nvSpPr>
        <p:spPr>
          <a:xfrm>
            <a:off x="9754645" y="5666012"/>
            <a:ext cx="7421798" cy="3062047"/>
          </a:xfrm>
        </p:spPr>
        <p:txBody>
          <a:bodyPr anchor="t">
            <a:normAutofit/>
          </a:bodyPr>
          <a:lstStyle>
            <a:lvl1pPr>
              <a:defRPr sz="180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216994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par>
                                <p:cTn id="8" presetID="22" presetClass="entr" presetSubtype="1" fill="hold" grpId="0" nodeType="withEffect">
                                  <p:stCondLst>
                                    <p:cond delay="250"/>
                                  </p:stCondLst>
                                  <p:childTnLst>
                                    <p:set>
                                      <p:cBhvr>
                                        <p:cTn id="9" dur="1" fill="hold">
                                          <p:stCondLst>
                                            <p:cond delay="0"/>
                                          </p:stCondLst>
                                        </p:cTn>
                                        <p:tgtEl>
                                          <p:spTgt spid="10"/>
                                        </p:tgtEl>
                                        <p:attrNameLst>
                                          <p:attrName>style.visibility</p:attrName>
                                        </p:attrNameLst>
                                      </p:cBhvr>
                                      <p:to>
                                        <p:strVal val="visible"/>
                                      </p:to>
                                    </p:set>
                                    <p:animEffect transition="in" filter="wipe(up)">
                                      <p:cBhvr>
                                        <p:cTn id="10" dur="500"/>
                                        <p:tgtEl>
                                          <p:spTgt spid="10"/>
                                        </p:tgtEl>
                                      </p:cBhvr>
                                    </p:animEffect>
                                  </p:childTnLst>
                                </p:cTn>
                              </p:par>
                            </p:childTnLst>
                          </p:cTn>
                        </p:par>
                        <p:par>
                          <p:cTn id="11" fill="hold">
                            <p:stCondLst>
                              <p:cond delay="750"/>
                            </p:stCondLst>
                            <p:childTnLst>
                              <p:par>
                                <p:cTn id="12" presetID="2" presetClass="entr" presetSubtype="4" decel="100000" fill="hold" grpId="0" nodeType="afterEffect">
                                  <p:stCondLst>
                                    <p:cond delay="250"/>
                                  </p:stCondLst>
                                  <p:iterate type="wd">
                                    <p:tmPct val="10000"/>
                                  </p:iterate>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750" fill="hold"/>
                                        <p:tgtEl>
                                          <p:spTgt spid="14"/>
                                        </p:tgtEl>
                                        <p:attrNameLst>
                                          <p:attrName>ppt_x</p:attrName>
                                        </p:attrNameLst>
                                      </p:cBhvr>
                                      <p:tavLst>
                                        <p:tav tm="0">
                                          <p:val>
                                            <p:strVal val="#ppt_x"/>
                                          </p:val>
                                        </p:tav>
                                        <p:tav tm="100000">
                                          <p:val>
                                            <p:strVal val="#ppt_x"/>
                                          </p:val>
                                        </p:tav>
                                      </p:tavLst>
                                    </p:anim>
                                    <p:anim calcmode="lin" valueType="num">
                                      <p:cBhvr additive="base">
                                        <p:cTn id="15" dur="750" fill="hold"/>
                                        <p:tgtEl>
                                          <p:spTgt spid="14"/>
                                        </p:tgtEl>
                                        <p:attrNameLst>
                                          <p:attrName>ppt_y</p:attrName>
                                        </p:attrNameLst>
                                      </p:cBhvr>
                                      <p:tavLst>
                                        <p:tav tm="0">
                                          <p:val>
                                            <p:strVal val="1+#ppt_h/2"/>
                                          </p:val>
                                        </p:tav>
                                        <p:tav tm="100000">
                                          <p:val>
                                            <p:strVal val="#ppt_y"/>
                                          </p:val>
                                        </p:tav>
                                      </p:tavLst>
                                    </p:anim>
                                  </p:childTnLst>
                                </p:cTn>
                              </p:par>
                            </p:childTnLst>
                          </p:cTn>
                        </p:par>
                        <p:par>
                          <p:cTn id="16" fill="hold">
                            <p:stCondLst>
                              <p:cond delay="1975"/>
                            </p:stCondLst>
                            <p:childTnLst>
                              <p:par>
                                <p:cTn id="17" presetID="2" presetClass="entr" presetSubtype="4" decel="10000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750" fill="hold"/>
                                        <p:tgtEl>
                                          <p:spTgt spid="15"/>
                                        </p:tgtEl>
                                        <p:attrNameLst>
                                          <p:attrName>ppt_x</p:attrName>
                                        </p:attrNameLst>
                                      </p:cBhvr>
                                      <p:tavLst>
                                        <p:tav tm="0">
                                          <p:val>
                                            <p:strVal val="#ppt_x"/>
                                          </p:val>
                                        </p:tav>
                                        <p:tav tm="100000">
                                          <p:val>
                                            <p:strVal val="#ppt_x"/>
                                          </p:val>
                                        </p:tav>
                                      </p:tavLst>
                                    </p:anim>
                                    <p:anim calcmode="lin" valueType="num">
                                      <p:cBhvr additive="base">
                                        <p:cTn id="20" dur="750" fill="hold"/>
                                        <p:tgtEl>
                                          <p:spTgt spid="15"/>
                                        </p:tgtEl>
                                        <p:attrNameLst>
                                          <p:attrName>ppt_y</p:attrName>
                                        </p:attrNameLst>
                                      </p:cBhvr>
                                      <p:tavLst>
                                        <p:tav tm="0">
                                          <p:val>
                                            <p:strVal val="1+#ppt_h/2"/>
                                          </p:val>
                                        </p:tav>
                                        <p:tav tm="100000">
                                          <p:val>
                                            <p:strVal val="#ppt_y"/>
                                          </p:val>
                                        </p:tav>
                                      </p:tavLst>
                                    </p:anim>
                                  </p:childTnLst>
                                </p:cTn>
                              </p:par>
                            </p:childTnLst>
                          </p:cTn>
                        </p:par>
                        <p:par>
                          <p:cTn id="21" fill="hold">
                            <p:stCondLst>
                              <p:cond delay="2725"/>
                            </p:stCondLst>
                            <p:childTnLst>
                              <p:par>
                                <p:cTn id="22" presetID="10" presetClass="entr" presetSubtype="0" fill="hold" grpId="0" nodeType="afterEffect">
                                  <p:stCondLst>
                                    <p:cond delay="0"/>
                                  </p:stCondLst>
                                  <p:childTnLst>
                                    <p:set>
                                      <p:cBhvr>
                                        <p:cTn id="23" dur="1" fill="hold">
                                          <p:stCondLst>
                                            <p:cond delay="0"/>
                                          </p:stCondLst>
                                        </p:cTn>
                                        <p:tgtEl>
                                          <p:spTgt spid="16">
                                            <p:txEl>
                                              <p:pRg st="0" end="0"/>
                                            </p:txEl>
                                          </p:spTgt>
                                        </p:tgtEl>
                                        <p:attrNameLst>
                                          <p:attrName>style.visibility</p:attrName>
                                        </p:attrNameLst>
                                      </p:cBhvr>
                                      <p:to>
                                        <p:strVal val="visible"/>
                                      </p:to>
                                    </p:set>
                                    <p:animEffect transition="in" filter="fade">
                                      <p:cBhvr>
                                        <p:cTn id="24"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0" grpId="0" animBg="1"/>
      <p:bldP spid="14" grpId="0"/>
      <p:bldP spid="16" grpId="0" build="p">
        <p:tmplLst>
          <p:tmpl lvl="1">
            <p:tnLst>
              <p:par>
                <p:cTn presetID="10"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meline 1">
    <p:spTree>
      <p:nvGrpSpPr>
        <p:cNvPr id="1" name=""/>
        <p:cNvGrpSpPr/>
        <p:nvPr/>
      </p:nvGrpSpPr>
      <p:grpSpPr>
        <a:xfrm>
          <a:off x="0" y="0"/>
          <a:ext cx="0" cy="0"/>
          <a:chOff x="0" y="0"/>
          <a:chExt cx="0" cy="0"/>
        </a:xfrm>
      </p:grpSpPr>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5" name="正方形/長方形 4"/>
          <p:cNvSpPr/>
          <p:nvPr userDrawn="1"/>
        </p:nvSpPr>
        <p:spPr>
          <a:xfrm>
            <a:off x="-1" y="0"/>
            <a:ext cx="18286413" cy="33433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タイトル 1"/>
          <p:cNvSpPr>
            <a:spLocks noGrp="1"/>
          </p:cNvSpPr>
          <p:nvPr>
            <p:ph type="title" hasCustomPrompt="1"/>
          </p:nvPr>
        </p:nvSpPr>
        <p:spPr>
          <a:xfrm>
            <a:off x="884800" y="928167"/>
            <a:ext cx="16516812" cy="1702991"/>
          </a:xfrm>
        </p:spPr>
        <p:txBody>
          <a:bodyPr>
            <a:normAutofit/>
          </a:bodyPr>
          <a:lstStyle>
            <a:lvl1pPr algn="ctr">
              <a:defRPr sz="9600">
                <a:solidFill>
                  <a:schemeClr val="bg1"/>
                </a:solidFill>
                <a:latin typeface="Route 159 UltraLight" pitchFamily="50" charset="0"/>
              </a:defRPr>
            </a:lvl1pPr>
          </a:lstStyle>
          <a:p>
            <a:r>
              <a:rPr kumimoji="1" lang="en-US" altLang="ja-JP" dirty="0"/>
              <a:t>Text</a:t>
            </a:r>
            <a:endParaRPr kumimoji="1" lang="ja-JP" altLang="en-US" dirty="0"/>
          </a:p>
        </p:txBody>
      </p:sp>
      <p:sp>
        <p:nvSpPr>
          <p:cNvPr id="7" name="円/楕円 6"/>
          <p:cNvSpPr/>
          <p:nvPr userDrawn="1"/>
        </p:nvSpPr>
        <p:spPr>
          <a:xfrm>
            <a:off x="712297" y="4279404"/>
            <a:ext cx="3672408" cy="3672408"/>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円/楕円 7"/>
          <p:cNvSpPr/>
          <p:nvPr userDrawn="1"/>
        </p:nvSpPr>
        <p:spPr>
          <a:xfrm>
            <a:off x="3687664" y="4393537"/>
            <a:ext cx="886695" cy="88669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9" name="テキスト プレースホルダー 6"/>
          <p:cNvSpPr>
            <a:spLocks noGrp="1"/>
          </p:cNvSpPr>
          <p:nvPr>
            <p:ph type="body" sz="quarter" idx="15" hasCustomPrompt="1"/>
          </p:nvPr>
        </p:nvSpPr>
        <p:spPr>
          <a:xfrm>
            <a:off x="819175" y="5439916"/>
            <a:ext cx="3458653" cy="936104"/>
          </a:xfrm>
        </p:spPr>
        <p:txBody>
          <a:bodyPr anchor="b">
            <a:normAutofit/>
          </a:bodyPr>
          <a:lstStyle>
            <a:lvl1pPr algn="ctr">
              <a:defRPr sz="36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0" name="テキスト プレースホルダー 6"/>
          <p:cNvSpPr>
            <a:spLocks noGrp="1"/>
          </p:cNvSpPr>
          <p:nvPr>
            <p:ph type="body" sz="quarter" idx="16" hasCustomPrompt="1"/>
          </p:nvPr>
        </p:nvSpPr>
        <p:spPr>
          <a:xfrm>
            <a:off x="819175" y="6159996"/>
            <a:ext cx="3458653" cy="603684"/>
          </a:xfrm>
        </p:spPr>
        <p:txBody>
          <a:bodyPr anchor="t">
            <a:normAutofit/>
          </a:bodyPr>
          <a:lstStyle>
            <a:lvl1pPr algn="ctr">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11" name="山形 10"/>
          <p:cNvSpPr/>
          <p:nvPr userDrawn="1"/>
        </p:nvSpPr>
        <p:spPr>
          <a:xfrm>
            <a:off x="4534694" y="5913394"/>
            <a:ext cx="360040" cy="404428"/>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2" name="円/楕円 11"/>
          <p:cNvSpPr/>
          <p:nvPr userDrawn="1"/>
        </p:nvSpPr>
        <p:spPr>
          <a:xfrm>
            <a:off x="5038750" y="4279404"/>
            <a:ext cx="3672408" cy="3672408"/>
          </a:xfrm>
          <a:prstGeom prst="ellipse">
            <a:avLst/>
          </a:prstGeom>
          <a:solidFill>
            <a:schemeClr val="bg1"/>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円/楕円 12"/>
          <p:cNvSpPr/>
          <p:nvPr userDrawn="1"/>
        </p:nvSpPr>
        <p:spPr>
          <a:xfrm>
            <a:off x="8014117" y="4393537"/>
            <a:ext cx="886695" cy="88669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endParaRPr kumimoji="1" lang="ja-JP" altLang="en-US" dirty="0"/>
          </a:p>
        </p:txBody>
      </p:sp>
      <p:sp>
        <p:nvSpPr>
          <p:cNvPr id="14" name="テキスト プレースホルダー 6"/>
          <p:cNvSpPr>
            <a:spLocks noGrp="1"/>
          </p:cNvSpPr>
          <p:nvPr>
            <p:ph type="body" sz="quarter" idx="17" hasCustomPrompt="1"/>
          </p:nvPr>
        </p:nvSpPr>
        <p:spPr>
          <a:xfrm>
            <a:off x="5145628" y="5439916"/>
            <a:ext cx="3458653" cy="936104"/>
          </a:xfrm>
        </p:spPr>
        <p:txBody>
          <a:bodyPr anchor="b">
            <a:normAutofit/>
          </a:bodyPr>
          <a:lstStyle>
            <a:lvl1pPr algn="ctr">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18" hasCustomPrompt="1"/>
          </p:nvPr>
        </p:nvSpPr>
        <p:spPr>
          <a:xfrm>
            <a:off x="5145628" y="6159996"/>
            <a:ext cx="3458653" cy="603684"/>
          </a:xfrm>
        </p:spPr>
        <p:txBody>
          <a:bodyPr anchor="t">
            <a:normAutofit/>
          </a:bodyPr>
          <a:lstStyle>
            <a:lvl1pPr algn="ctr">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16" name="山形 15"/>
          <p:cNvSpPr/>
          <p:nvPr userDrawn="1"/>
        </p:nvSpPr>
        <p:spPr>
          <a:xfrm>
            <a:off x="8855174" y="5913394"/>
            <a:ext cx="360040" cy="404428"/>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7" name="円/楕円 16"/>
          <p:cNvSpPr/>
          <p:nvPr userDrawn="1"/>
        </p:nvSpPr>
        <p:spPr>
          <a:xfrm>
            <a:off x="9359230" y="4279404"/>
            <a:ext cx="3672408" cy="3672408"/>
          </a:xfrm>
          <a:prstGeom prst="ellipse">
            <a:avLst/>
          </a:prstGeom>
          <a:solidFill>
            <a:schemeClr val="bg1"/>
          </a:solidFill>
          <a:ln w="285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2334597" y="4393537"/>
            <a:ext cx="886695" cy="8866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19" name="テキスト プレースホルダー 6"/>
          <p:cNvSpPr>
            <a:spLocks noGrp="1"/>
          </p:cNvSpPr>
          <p:nvPr>
            <p:ph type="body" sz="quarter" idx="19" hasCustomPrompt="1"/>
          </p:nvPr>
        </p:nvSpPr>
        <p:spPr>
          <a:xfrm>
            <a:off x="9466108" y="5439916"/>
            <a:ext cx="3458653" cy="936104"/>
          </a:xfrm>
        </p:spPr>
        <p:txBody>
          <a:bodyPr anchor="b">
            <a:normAutofit/>
          </a:bodyPr>
          <a:lstStyle>
            <a:lvl1pPr algn="ctr">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0" hasCustomPrompt="1"/>
          </p:nvPr>
        </p:nvSpPr>
        <p:spPr>
          <a:xfrm>
            <a:off x="9466108" y="6159996"/>
            <a:ext cx="3458653" cy="603684"/>
          </a:xfrm>
        </p:spPr>
        <p:txBody>
          <a:bodyPr anchor="t">
            <a:normAutofit/>
          </a:bodyPr>
          <a:lstStyle>
            <a:lvl1pPr algn="ctr">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1" name="山形 20"/>
          <p:cNvSpPr/>
          <p:nvPr userDrawn="1"/>
        </p:nvSpPr>
        <p:spPr>
          <a:xfrm>
            <a:off x="13181627" y="5913394"/>
            <a:ext cx="360040" cy="404428"/>
          </a:xfrm>
          <a:prstGeom prst="chevron">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2" name="円/楕円 21"/>
          <p:cNvSpPr/>
          <p:nvPr userDrawn="1"/>
        </p:nvSpPr>
        <p:spPr>
          <a:xfrm>
            <a:off x="13685683" y="4279404"/>
            <a:ext cx="3672408" cy="3672408"/>
          </a:xfrm>
          <a:prstGeom prst="ellipse">
            <a:avLst/>
          </a:prstGeom>
          <a:solidFill>
            <a:schemeClr val="bg1"/>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円/楕円 22"/>
          <p:cNvSpPr/>
          <p:nvPr userDrawn="1"/>
        </p:nvSpPr>
        <p:spPr>
          <a:xfrm>
            <a:off x="16661050" y="4393537"/>
            <a:ext cx="886695" cy="88669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4</a:t>
            </a:r>
            <a:endParaRPr kumimoji="1" lang="ja-JP" altLang="en-US" dirty="0"/>
          </a:p>
        </p:txBody>
      </p:sp>
      <p:sp>
        <p:nvSpPr>
          <p:cNvPr id="24" name="テキスト プレースホルダー 6"/>
          <p:cNvSpPr>
            <a:spLocks noGrp="1"/>
          </p:cNvSpPr>
          <p:nvPr>
            <p:ph type="body" sz="quarter" idx="21" hasCustomPrompt="1"/>
          </p:nvPr>
        </p:nvSpPr>
        <p:spPr>
          <a:xfrm>
            <a:off x="13792561" y="5439916"/>
            <a:ext cx="3458653" cy="936104"/>
          </a:xfrm>
        </p:spPr>
        <p:txBody>
          <a:bodyPr anchor="b">
            <a:normAutofit/>
          </a:bodyPr>
          <a:lstStyle>
            <a:lvl1pPr algn="ctr">
              <a:defRPr sz="36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5" name="テキスト プレースホルダー 6"/>
          <p:cNvSpPr>
            <a:spLocks noGrp="1"/>
          </p:cNvSpPr>
          <p:nvPr>
            <p:ph type="body" sz="quarter" idx="22" hasCustomPrompt="1"/>
          </p:nvPr>
        </p:nvSpPr>
        <p:spPr>
          <a:xfrm>
            <a:off x="13792561" y="6159996"/>
            <a:ext cx="3458653" cy="603684"/>
          </a:xfrm>
        </p:spPr>
        <p:txBody>
          <a:bodyPr anchor="t">
            <a:normAutofit/>
          </a:bodyPr>
          <a:lstStyle>
            <a:lvl1pPr algn="ctr">
              <a:defRPr sz="2000" i="1" baseline="0">
                <a:solidFill>
                  <a:schemeClr val="tx1">
                    <a:lumMod val="50000"/>
                    <a:lumOff val="50000"/>
                  </a:schemeClr>
                </a:solidFill>
                <a:latin typeface="+mn-lt"/>
              </a:defRPr>
            </a:lvl1pPr>
          </a:lstStyle>
          <a:p>
            <a:pPr lvl="0"/>
            <a:r>
              <a:rPr kumimoji="1" lang="en-US" altLang="ja-JP" dirty="0"/>
              <a:t>Text goes here</a:t>
            </a:r>
            <a:endParaRPr kumimoji="1" lang="ja-JP" altLang="en-US" dirty="0"/>
          </a:p>
        </p:txBody>
      </p:sp>
      <p:sp>
        <p:nvSpPr>
          <p:cNvPr id="26"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2449359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 presetClass="entr" presetSubtype="8" decel="100000" fill="hold" grpId="0" nodeType="afterEffect">
                                  <p:stCondLst>
                                    <p:cond delay="100"/>
                                  </p:stCondLst>
                                  <p:childTnLst>
                                    <p:set>
                                      <p:cBhvr>
                                        <p:cTn id="15" dur="1" fill="hold">
                                          <p:stCondLst>
                                            <p:cond delay="0"/>
                                          </p:stCondLst>
                                        </p:cTn>
                                        <p:tgtEl>
                                          <p:spTgt spid="9">
                                            <p:txEl>
                                              <p:pRg st="0" end="0"/>
                                            </p:txEl>
                                          </p:spTgt>
                                        </p:tgtEl>
                                        <p:attrNameLst>
                                          <p:attrName>style.visibility</p:attrName>
                                        </p:attrNameLst>
                                      </p:cBhvr>
                                      <p:to>
                                        <p:strVal val="visible"/>
                                      </p:to>
                                    </p:set>
                                    <p:anim calcmode="lin" valueType="num">
                                      <p:cBhvr additive="base">
                                        <p:cTn id="16"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9">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0">
                                            <p:txEl>
                                              <p:pRg st="0" end="0"/>
                                            </p:txEl>
                                          </p:spTgt>
                                        </p:tgtEl>
                                        <p:attrNameLst>
                                          <p:attrName>style.visibility</p:attrName>
                                        </p:attrNameLst>
                                      </p:cBhvr>
                                      <p:to>
                                        <p:strVal val="visible"/>
                                      </p:to>
                                    </p:set>
                                    <p:anim calcmode="lin" valueType="num">
                                      <p:cBhvr additive="base">
                                        <p:cTn id="20"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1" dur="500" fill="hold"/>
                                        <p:tgtEl>
                                          <p:spTgt spid="10">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500" fill="hold"/>
                                        <p:tgtEl>
                                          <p:spTgt spid="7"/>
                                        </p:tgtEl>
                                        <p:attrNameLst>
                                          <p:attrName>ppt_x</p:attrName>
                                        </p:attrNameLst>
                                      </p:cBhvr>
                                      <p:tavLst>
                                        <p:tav tm="0">
                                          <p:val>
                                            <p:strVal val="0-#ppt_w/2"/>
                                          </p:val>
                                        </p:tav>
                                        <p:tav tm="100000">
                                          <p:val>
                                            <p:strVal val="#ppt_x"/>
                                          </p:val>
                                        </p:tav>
                                      </p:tavLst>
                                    </p:anim>
                                    <p:anim calcmode="lin" valueType="num">
                                      <p:cBhvr additive="base">
                                        <p:cTn id="25" dur="500" fill="hold"/>
                                        <p:tgtEl>
                                          <p:spTgt spid="7"/>
                                        </p:tgtEl>
                                        <p:attrNameLst>
                                          <p:attrName>ppt_y</p:attrName>
                                        </p:attrNameLst>
                                      </p:cBhvr>
                                      <p:tavLst>
                                        <p:tav tm="0">
                                          <p:val>
                                            <p:strVal val="#ppt_y"/>
                                          </p:val>
                                        </p:tav>
                                        <p:tav tm="100000">
                                          <p:val>
                                            <p:strVal val="#ppt_y"/>
                                          </p:val>
                                        </p:tav>
                                      </p:tavLst>
                                    </p:anim>
                                  </p:childTnLst>
                                </p:cTn>
                              </p:par>
                            </p:childTnLst>
                          </p:cTn>
                        </p:par>
                        <p:par>
                          <p:cTn id="26" fill="hold">
                            <p:stCondLst>
                              <p:cond delay="17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par>
                          <p:cTn id="30" fill="hold">
                            <p:stCondLst>
                              <p:cond delay="2200"/>
                            </p:stCondLst>
                            <p:childTnLst>
                              <p:par>
                                <p:cTn id="31" presetID="2" presetClass="entr" presetSubtype="8" decel="100000" fill="hold" grpId="0" nodeType="afterEffect">
                                  <p:stCondLst>
                                    <p:cond delay="25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0-#ppt_w/2"/>
                                          </p:val>
                                        </p:tav>
                                        <p:tav tm="100000">
                                          <p:val>
                                            <p:strVal val="#ppt_x"/>
                                          </p:val>
                                        </p:tav>
                                      </p:tavLst>
                                    </p:anim>
                                    <p:anim calcmode="lin" valueType="num">
                                      <p:cBhvr additive="base">
                                        <p:cTn id="34" dur="500" fill="hold"/>
                                        <p:tgtEl>
                                          <p:spTgt spid="11"/>
                                        </p:tgtEl>
                                        <p:attrNameLst>
                                          <p:attrName>ppt_y</p:attrName>
                                        </p:attrNameLst>
                                      </p:cBhvr>
                                      <p:tavLst>
                                        <p:tav tm="0">
                                          <p:val>
                                            <p:strVal val="#ppt_y"/>
                                          </p:val>
                                        </p:tav>
                                        <p:tav tm="100000">
                                          <p:val>
                                            <p:strVal val="#ppt_y"/>
                                          </p:val>
                                        </p:tav>
                                      </p:tavLst>
                                    </p:anim>
                                  </p:childTnLst>
                                </p:cTn>
                              </p:par>
                            </p:childTnLst>
                          </p:cTn>
                        </p:par>
                        <p:par>
                          <p:cTn id="35" fill="hold">
                            <p:stCondLst>
                              <p:cond delay="2950"/>
                            </p:stCondLst>
                            <p:childTnLst>
                              <p:par>
                                <p:cTn id="36" presetID="2" presetClass="entr" presetSubtype="8" decel="100000" fill="hold" grpId="0" nodeType="afterEffect">
                                  <p:stCondLst>
                                    <p:cond delay="100"/>
                                  </p:stCondLst>
                                  <p:childTnLst>
                                    <p:set>
                                      <p:cBhvr>
                                        <p:cTn id="37" dur="1" fill="hold">
                                          <p:stCondLst>
                                            <p:cond delay="0"/>
                                          </p:stCondLst>
                                        </p:cTn>
                                        <p:tgtEl>
                                          <p:spTgt spid="14">
                                            <p:txEl>
                                              <p:pRg st="0" end="0"/>
                                            </p:txEl>
                                          </p:spTgt>
                                        </p:tgtEl>
                                        <p:attrNameLst>
                                          <p:attrName>style.visibility</p:attrName>
                                        </p:attrNameLst>
                                      </p:cBhvr>
                                      <p:to>
                                        <p:strVal val="visible"/>
                                      </p:to>
                                    </p:set>
                                    <p:anim calcmode="lin" valueType="num">
                                      <p:cBhvr additive="base">
                                        <p:cTn id="38" dur="6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39" dur="600" fill="hold"/>
                                        <p:tgtEl>
                                          <p:spTgt spid="14">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8" decel="100000" fill="hold" grpId="0" nodeType="withEffect">
                                  <p:stCondLst>
                                    <p:cond delay="200"/>
                                  </p:stCondLst>
                                  <p:childTnLst>
                                    <p:set>
                                      <p:cBhvr>
                                        <p:cTn id="41" dur="1" fill="hold">
                                          <p:stCondLst>
                                            <p:cond delay="0"/>
                                          </p:stCondLst>
                                        </p:cTn>
                                        <p:tgtEl>
                                          <p:spTgt spid="15">
                                            <p:txEl>
                                              <p:pRg st="0" end="0"/>
                                            </p:txEl>
                                          </p:spTgt>
                                        </p:tgtEl>
                                        <p:attrNameLst>
                                          <p:attrName>style.visibility</p:attrName>
                                        </p:attrNameLst>
                                      </p:cBhvr>
                                      <p:to>
                                        <p:strVal val="visible"/>
                                      </p:to>
                                    </p:set>
                                    <p:anim calcmode="lin" valueType="num">
                                      <p:cBhvr additive="base">
                                        <p:cTn id="42" dur="6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43" dur="600" fill="hold"/>
                                        <p:tgtEl>
                                          <p:spTgt spid="15">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8" decel="10000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600" fill="hold"/>
                                        <p:tgtEl>
                                          <p:spTgt spid="12"/>
                                        </p:tgtEl>
                                        <p:attrNameLst>
                                          <p:attrName>ppt_x</p:attrName>
                                        </p:attrNameLst>
                                      </p:cBhvr>
                                      <p:tavLst>
                                        <p:tav tm="0">
                                          <p:val>
                                            <p:strVal val="0-#ppt_w/2"/>
                                          </p:val>
                                        </p:tav>
                                        <p:tav tm="100000">
                                          <p:val>
                                            <p:strVal val="#ppt_x"/>
                                          </p:val>
                                        </p:tav>
                                      </p:tavLst>
                                    </p:anim>
                                    <p:anim calcmode="lin" valueType="num">
                                      <p:cBhvr additive="base">
                                        <p:cTn id="47" dur="6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3750"/>
                            </p:stCondLst>
                            <p:childTnLst>
                              <p:par>
                                <p:cTn id="49" presetID="10" presetClass="entr" presetSubtype="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500"/>
                                        <p:tgtEl>
                                          <p:spTgt spid="13"/>
                                        </p:tgtEl>
                                      </p:cBhvr>
                                    </p:animEffect>
                                  </p:childTnLst>
                                </p:cTn>
                              </p:par>
                            </p:childTnLst>
                          </p:cTn>
                        </p:par>
                        <p:par>
                          <p:cTn id="52" fill="hold">
                            <p:stCondLst>
                              <p:cond delay="4250"/>
                            </p:stCondLst>
                            <p:childTnLst>
                              <p:par>
                                <p:cTn id="53" presetID="2" presetClass="entr" presetSubtype="8" decel="100000" fill="hold" grpId="0" nodeType="afterEffect">
                                  <p:stCondLst>
                                    <p:cond delay="25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500" fill="hold"/>
                                        <p:tgtEl>
                                          <p:spTgt spid="16"/>
                                        </p:tgtEl>
                                        <p:attrNameLst>
                                          <p:attrName>ppt_x</p:attrName>
                                        </p:attrNameLst>
                                      </p:cBhvr>
                                      <p:tavLst>
                                        <p:tav tm="0">
                                          <p:val>
                                            <p:strVal val="0-#ppt_w/2"/>
                                          </p:val>
                                        </p:tav>
                                        <p:tav tm="100000">
                                          <p:val>
                                            <p:strVal val="#ppt_x"/>
                                          </p:val>
                                        </p:tav>
                                      </p:tavLst>
                                    </p:anim>
                                    <p:anim calcmode="lin" valueType="num">
                                      <p:cBhvr additive="base">
                                        <p:cTn id="56" dur="500" fill="hold"/>
                                        <p:tgtEl>
                                          <p:spTgt spid="16"/>
                                        </p:tgtEl>
                                        <p:attrNameLst>
                                          <p:attrName>ppt_y</p:attrName>
                                        </p:attrNameLst>
                                      </p:cBhvr>
                                      <p:tavLst>
                                        <p:tav tm="0">
                                          <p:val>
                                            <p:strVal val="#ppt_y"/>
                                          </p:val>
                                        </p:tav>
                                        <p:tav tm="100000">
                                          <p:val>
                                            <p:strVal val="#ppt_y"/>
                                          </p:val>
                                        </p:tav>
                                      </p:tavLst>
                                    </p:anim>
                                  </p:childTnLst>
                                </p:cTn>
                              </p:par>
                            </p:childTnLst>
                          </p:cTn>
                        </p:par>
                        <p:par>
                          <p:cTn id="57" fill="hold">
                            <p:stCondLst>
                              <p:cond delay="5000"/>
                            </p:stCondLst>
                            <p:childTnLst>
                              <p:par>
                                <p:cTn id="58" presetID="2" presetClass="entr" presetSubtype="8" decel="100000" fill="hold" grpId="0" nodeType="afterEffect">
                                  <p:stCondLst>
                                    <p:cond delay="100"/>
                                  </p:stCondLst>
                                  <p:childTnLst>
                                    <p:set>
                                      <p:cBhvr>
                                        <p:cTn id="59" dur="1" fill="hold">
                                          <p:stCondLst>
                                            <p:cond delay="0"/>
                                          </p:stCondLst>
                                        </p:cTn>
                                        <p:tgtEl>
                                          <p:spTgt spid="19">
                                            <p:txEl>
                                              <p:pRg st="0" end="0"/>
                                            </p:txEl>
                                          </p:spTgt>
                                        </p:tgtEl>
                                        <p:attrNameLst>
                                          <p:attrName>style.visibility</p:attrName>
                                        </p:attrNameLst>
                                      </p:cBhvr>
                                      <p:to>
                                        <p:strVal val="visible"/>
                                      </p:to>
                                    </p:set>
                                    <p:anim calcmode="lin" valueType="num">
                                      <p:cBhvr additive="base">
                                        <p:cTn id="60" dur="7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61" dur="700" fill="hold"/>
                                        <p:tgtEl>
                                          <p:spTgt spid="19">
                                            <p:txEl>
                                              <p:pRg st="0" end="0"/>
                                            </p:txEl>
                                          </p:spTgt>
                                        </p:tgtEl>
                                        <p:attrNameLst>
                                          <p:attrName>ppt_y</p:attrName>
                                        </p:attrNameLst>
                                      </p:cBhvr>
                                      <p:tavLst>
                                        <p:tav tm="0">
                                          <p:val>
                                            <p:strVal val="#ppt_y"/>
                                          </p:val>
                                        </p:tav>
                                        <p:tav tm="100000">
                                          <p:val>
                                            <p:strVal val="#ppt_y"/>
                                          </p:val>
                                        </p:tav>
                                      </p:tavLst>
                                    </p:anim>
                                  </p:childTnLst>
                                </p:cTn>
                              </p:par>
                              <p:par>
                                <p:cTn id="62" presetID="2" presetClass="entr" presetSubtype="8" decel="100000" fill="hold" grpId="0" nodeType="withEffect">
                                  <p:stCondLst>
                                    <p:cond delay="200"/>
                                  </p:stCondLst>
                                  <p:childTnLst>
                                    <p:set>
                                      <p:cBhvr>
                                        <p:cTn id="63" dur="1" fill="hold">
                                          <p:stCondLst>
                                            <p:cond delay="0"/>
                                          </p:stCondLst>
                                        </p:cTn>
                                        <p:tgtEl>
                                          <p:spTgt spid="20">
                                            <p:txEl>
                                              <p:pRg st="0" end="0"/>
                                            </p:txEl>
                                          </p:spTgt>
                                        </p:tgtEl>
                                        <p:attrNameLst>
                                          <p:attrName>style.visibility</p:attrName>
                                        </p:attrNameLst>
                                      </p:cBhvr>
                                      <p:to>
                                        <p:strVal val="visible"/>
                                      </p:to>
                                    </p:set>
                                    <p:anim calcmode="lin" valueType="num">
                                      <p:cBhvr additive="base">
                                        <p:cTn id="64" dur="7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65" dur="700" fill="hold"/>
                                        <p:tgtEl>
                                          <p:spTgt spid="20">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8" decel="100000" fill="hold" grpId="0" nodeType="with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additive="base">
                                        <p:cTn id="68" dur="700" fill="hold"/>
                                        <p:tgtEl>
                                          <p:spTgt spid="17"/>
                                        </p:tgtEl>
                                        <p:attrNameLst>
                                          <p:attrName>ppt_x</p:attrName>
                                        </p:attrNameLst>
                                      </p:cBhvr>
                                      <p:tavLst>
                                        <p:tav tm="0">
                                          <p:val>
                                            <p:strVal val="0-#ppt_w/2"/>
                                          </p:val>
                                        </p:tav>
                                        <p:tav tm="100000">
                                          <p:val>
                                            <p:strVal val="#ppt_x"/>
                                          </p:val>
                                        </p:tav>
                                      </p:tavLst>
                                    </p:anim>
                                    <p:anim calcmode="lin" valueType="num">
                                      <p:cBhvr additive="base">
                                        <p:cTn id="69" dur="700" fill="hold"/>
                                        <p:tgtEl>
                                          <p:spTgt spid="17"/>
                                        </p:tgtEl>
                                        <p:attrNameLst>
                                          <p:attrName>ppt_y</p:attrName>
                                        </p:attrNameLst>
                                      </p:cBhvr>
                                      <p:tavLst>
                                        <p:tav tm="0">
                                          <p:val>
                                            <p:strVal val="#ppt_y"/>
                                          </p:val>
                                        </p:tav>
                                        <p:tav tm="100000">
                                          <p:val>
                                            <p:strVal val="#ppt_y"/>
                                          </p:val>
                                        </p:tav>
                                      </p:tavLst>
                                    </p:anim>
                                  </p:childTnLst>
                                </p:cTn>
                              </p:par>
                            </p:childTnLst>
                          </p:cTn>
                        </p:par>
                        <p:par>
                          <p:cTn id="70" fill="hold">
                            <p:stCondLst>
                              <p:cond delay="5900"/>
                            </p:stCondLst>
                            <p:childTnLst>
                              <p:par>
                                <p:cTn id="71" presetID="10" presetClass="entr" presetSubtype="0" fill="hold" grpId="0" nodeType="afterEffect">
                                  <p:stCondLst>
                                    <p:cond delay="0"/>
                                  </p:stCondLst>
                                  <p:childTnLst>
                                    <p:set>
                                      <p:cBhvr>
                                        <p:cTn id="72" dur="1" fill="hold">
                                          <p:stCondLst>
                                            <p:cond delay="0"/>
                                          </p:stCondLst>
                                        </p:cTn>
                                        <p:tgtEl>
                                          <p:spTgt spid="18"/>
                                        </p:tgtEl>
                                        <p:attrNameLst>
                                          <p:attrName>style.visibility</p:attrName>
                                        </p:attrNameLst>
                                      </p:cBhvr>
                                      <p:to>
                                        <p:strVal val="visible"/>
                                      </p:to>
                                    </p:set>
                                    <p:animEffect transition="in" filter="fade">
                                      <p:cBhvr>
                                        <p:cTn id="73" dur="500"/>
                                        <p:tgtEl>
                                          <p:spTgt spid="18"/>
                                        </p:tgtEl>
                                      </p:cBhvr>
                                    </p:animEffect>
                                  </p:childTnLst>
                                </p:cTn>
                              </p:par>
                            </p:childTnLst>
                          </p:cTn>
                        </p:par>
                        <p:par>
                          <p:cTn id="74" fill="hold">
                            <p:stCondLst>
                              <p:cond delay="6400"/>
                            </p:stCondLst>
                            <p:childTnLst>
                              <p:par>
                                <p:cTn id="75" presetID="2" presetClass="entr" presetSubtype="8" decel="100000" fill="hold" grpId="0" nodeType="afterEffect">
                                  <p:stCondLst>
                                    <p:cond delay="25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500" fill="hold"/>
                                        <p:tgtEl>
                                          <p:spTgt spid="21"/>
                                        </p:tgtEl>
                                        <p:attrNameLst>
                                          <p:attrName>ppt_x</p:attrName>
                                        </p:attrNameLst>
                                      </p:cBhvr>
                                      <p:tavLst>
                                        <p:tav tm="0">
                                          <p:val>
                                            <p:strVal val="0-#ppt_w/2"/>
                                          </p:val>
                                        </p:tav>
                                        <p:tav tm="100000">
                                          <p:val>
                                            <p:strVal val="#ppt_x"/>
                                          </p:val>
                                        </p:tav>
                                      </p:tavLst>
                                    </p:anim>
                                    <p:anim calcmode="lin" valueType="num">
                                      <p:cBhvr additive="base">
                                        <p:cTn id="78" dur="500" fill="hold"/>
                                        <p:tgtEl>
                                          <p:spTgt spid="21"/>
                                        </p:tgtEl>
                                        <p:attrNameLst>
                                          <p:attrName>ppt_y</p:attrName>
                                        </p:attrNameLst>
                                      </p:cBhvr>
                                      <p:tavLst>
                                        <p:tav tm="0">
                                          <p:val>
                                            <p:strVal val="#ppt_y"/>
                                          </p:val>
                                        </p:tav>
                                        <p:tav tm="100000">
                                          <p:val>
                                            <p:strVal val="#ppt_y"/>
                                          </p:val>
                                        </p:tav>
                                      </p:tavLst>
                                    </p:anim>
                                  </p:childTnLst>
                                </p:cTn>
                              </p:par>
                            </p:childTnLst>
                          </p:cTn>
                        </p:par>
                        <p:par>
                          <p:cTn id="79" fill="hold">
                            <p:stCondLst>
                              <p:cond delay="7150"/>
                            </p:stCondLst>
                            <p:childTnLst>
                              <p:par>
                                <p:cTn id="80" presetID="2" presetClass="entr" presetSubtype="8" decel="100000" fill="hold" grpId="0" nodeType="afterEffect">
                                  <p:stCondLst>
                                    <p:cond delay="100"/>
                                  </p:stCondLst>
                                  <p:childTnLst>
                                    <p:set>
                                      <p:cBhvr>
                                        <p:cTn id="81" dur="1" fill="hold">
                                          <p:stCondLst>
                                            <p:cond delay="0"/>
                                          </p:stCondLst>
                                        </p:cTn>
                                        <p:tgtEl>
                                          <p:spTgt spid="24">
                                            <p:txEl>
                                              <p:pRg st="0" end="0"/>
                                            </p:txEl>
                                          </p:spTgt>
                                        </p:tgtEl>
                                        <p:attrNameLst>
                                          <p:attrName>style.visibility</p:attrName>
                                        </p:attrNameLst>
                                      </p:cBhvr>
                                      <p:to>
                                        <p:strVal val="visible"/>
                                      </p:to>
                                    </p:set>
                                    <p:anim calcmode="lin" valueType="num">
                                      <p:cBhvr additive="base">
                                        <p:cTn id="82" dur="8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3" dur="800" fill="hold"/>
                                        <p:tgtEl>
                                          <p:spTgt spid="24">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8" decel="100000" fill="hold" grpId="0" nodeType="withEffect">
                                  <p:stCondLst>
                                    <p:cond delay="200"/>
                                  </p:stCondLst>
                                  <p:childTnLst>
                                    <p:set>
                                      <p:cBhvr>
                                        <p:cTn id="85" dur="1" fill="hold">
                                          <p:stCondLst>
                                            <p:cond delay="0"/>
                                          </p:stCondLst>
                                        </p:cTn>
                                        <p:tgtEl>
                                          <p:spTgt spid="25">
                                            <p:txEl>
                                              <p:pRg st="0" end="0"/>
                                            </p:txEl>
                                          </p:spTgt>
                                        </p:tgtEl>
                                        <p:attrNameLst>
                                          <p:attrName>style.visibility</p:attrName>
                                        </p:attrNameLst>
                                      </p:cBhvr>
                                      <p:to>
                                        <p:strVal val="visible"/>
                                      </p:to>
                                    </p:set>
                                    <p:anim calcmode="lin" valueType="num">
                                      <p:cBhvr additive="base">
                                        <p:cTn id="86" dur="8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87" dur="800" fill="hold"/>
                                        <p:tgtEl>
                                          <p:spTgt spid="25">
                                            <p:txEl>
                                              <p:pRg st="0" end="0"/>
                                            </p:txEl>
                                          </p:spTgt>
                                        </p:tgtEl>
                                        <p:attrNameLst>
                                          <p:attrName>ppt_y</p:attrName>
                                        </p:attrNameLst>
                                      </p:cBhvr>
                                      <p:tavLst>
                                        <p:tav tm="0">
                                          <p:val>
                                            <p:strVal val="#ppt_y"/>
                                          </p:val>
                                        </p:tav>
                                        <p:tav tm="100000">
                                          <p:val>
                                            <p:strVal val="#ppt_y"/>
                                          </p:val>
                                        </p:tav>
                                      </p:tavLst>
                                    </p:anim>
                                  </p:childTnLst>
                                </p:cTn>
                              </p:par>
                              <p:par>
                                <p:cTn id="88" presetID="2" presetClass="entr" presetSubtype="8" decel="100000"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anim calcmode="lin" valueType="num">
                                      <p:cBhvr additive="base">
                                        <p:cTn id="90" dur="800" fill="hold"/>
                                        <p:tgtEl>
                                          <p:spTgt spid="22"/>
                                        </p:tgtEl>
                                        <p:attrNameLst>
                                          <p:attrName>ppt_x</p:attrName>
                                        </p:attrNameLst>
                                      </p:cBhvr>
                                      <p:tavLst>
                                        <p:tav tm="0">
                                          <p:val>
                                            <p:strVal val="0-#ppt_w/2"/>
                                          </p:val>
                                        </p:tav>
                                        <p:tav tm="100000">
                                          <p:val>
                                            <p:strVal val="#ppt_x"/>
                                          </p:val>
                                        </p:tav>
                                      </p:tavLst>
                                    </p:anim>
                                    <p:anim calcmode="lin" valueType="num">
                                      <p:cBhvr additive="base">
                                        <p:cTn id="91" dur="800" fill="hold"/>
                                        <p:tgtEl>
                                          <p:spTgt spid="22"/>
                                        </p:tgtEl>
                                        <p:attrNameLst>
                                          <p:attrName>ppt_y</p:attrName>
                                        </p:attrNameLst>
                                      </p:cBhvr>
                                      <p:tavLst>
                                        <p:tav tm="0">
                                          <p:val>
                                            <p:strVal val="#ppt_y"/>
                                          </p:val>
                                        </p:tav>
                                        <p:tav tm="100000">
                                          <p:val>
                                            <p:strVal val="#ppt_y"/>
                                          </p:val>
                                        </p:tav>
                                      </p:tavLst>
                                    </p:anim>
                                  </p:childTnLst>
                                </p:cTn>
                              </p:par>
                            </p:childTnLst>
                          </p:cTn>
                        </p:par>
                        <p:par>
                          <p:cTn id="92" fill="hold">
                            <p:stCondLst>
                              <p:cond delay="8150"/>
                            </p:stCondLst>
                            <p:childTnLst>
                              <p:par>
                                <p:cTn id="93" presetID="10" presetClass="entr" presetSubtype="0"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fade">
                                      <p:cBhvr>
                                        <p:cTn id="9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animBg="1"/>
      <p:bldP spid="9" grpId="0" build="p">
        <p:tmplLst>
          <p:tmpl lvl="1">
            <p:tnLst>
              <p:par>
                <p:cTn presetID="2" presetClass="entr" presetSubtype="8" decel="100000" fill="hold" nodeType="afterEffect">
                  <p:stCondLst>
                    <p:cond delay="1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0-#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 presetClass="entr" presetSubtype="8" decel="100000" fill="hold" nodeType="withEffect">
                  <p:stCondLst>
                    <p:cond delay="20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1" grpId="0" animBg="1"/>
      <p:bldP spid="12" grpId="0" animBg="1"/>
      <p:bldP spid="13" grpId="0" animBg="1"/>
      <p:bldP spid="14" grpId="0" build="p">
        <p:tmplLst>
          <p:tmpl lvl="1">
            <p:tnLst>
              <p:par>
                <p:cTn presetID="2" presetClass="entr" presetSubtype="8" decel="100000" fill="hold" nodeType="afterEffect">
                  <p:stCondLst>
                    <p:cond delay="100"/>
                  </p:stCondLst>
                  <p:childTnLst>
                    <p:set>
                      <p:cBhvr>
                        <p:cTn dur="1" fill="hold">
                          <p:stCondLst>
                            <p:cond delay="0"/>
                          </p:stCondLst>
                        </p:cTn>
                        <p:tgtEl>
                          <p:spTgt spid="14"/>
                        </p:tgtEl>
                        <p:attrNameLst>
                          <p:attrName>style.visibility</p:attrName>
                        </p:attrNameLst>
                      </p:cBhvr>
                      <p:to>
                        <p:strVal val="visible"/>
                      </p:to>
                    </p:set>
                    <p:anim calcmode="lin" valueType="num">
                      <p:cBhvr additive="base">
                        <p:cTn dur="600" fill="hold"/>
                        <p:tgtEl>
                          <p:spTgt spid="14"/>
                        </p:tgtEl>
                        <p:attrNameLst>
                          <p:attrName>ppt_x</p:attrName>
                        </p:attrNameLst>
                      </p:cBhvr>
                      <p:tavLst>
                        <p:tav tm="0">
                          <p:val>
                            <p:strVal val="0-#ppt_w/2"/>
                          </p:val>
                        </p:tav>
                        <p:tav tm="100000">
                          <p:val>
                            <p:strVal val="#ppt_x"/>
                          </p:val>
                        </p:tav>
                      </p:tavLst>
                    </p:anim>
                    <p:anim calcmode="lin" valueType="num">
                      <p:cBhvr additive="base">
                        <p:cTn dur="600" fill="hold"/>
                        <p:tgtEl>
                          <p:spTgt spid="14"/>
                        </p:tgtEl>
                        <p:attrNameLst>
                          <p:attrName>ppt_y</p:attrName>
                        </p:attrNameLst>
                      </p:cBhvr>
                      <p:tavLst>
                        <p:tav tm="0">
                          <p:val>
                            <p:strVal val="#ppt_y"/>
                          </p:val>
                        </p:tav>
                        <p:tav tm="100000">
                          <p:val>
                            <p:strVal val="#ppt_y"/>
                          </p:val>
                        </p:tav>
                      </p:tavLst>
                    </p:anim>
                  </p:childTnLst>
                </p:cTn>
              </p:par>
            </p:tnLst>
          </p:tmpl>
        </p:tmplLst>
      </p:bldP>
      <p:bldP spid="15" grpId="0" build="p">
        <p:tmplLst>
          <p:tmpl lvl="1">
            <p:tnLst>
              <p:par>
                <p:cTn presetID="2" presetClass="entr" presetSubtype="8" decel="100000" fill="hold" nodeType="withEffect">
                  <p:stCondLst>
                    <p:cond delay="2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600" fill="hold"/>
                        <p:tgtEl>
                          <p:spTgt spid="15"/>
                        </p:tgtEl>
                        <p:attrNameLst>
                          <p:attrName>ppt_x</p:attrName>
                        </p:attrNameLst>
                      </p:cBhvr>
                      <p:tavLst>
                        <p:tav tm="0">
                          <p:val>
                            <p:strVal val="0-#ppt_w/2"/>
                          </p:val>
                        </p:tav>
                        <p:tav tm="100000">
                          <p:val>
                            <p:strVal val="#ppt_x"/>
                          </p:val>
                        </p:tav>
                      </p:tavLst>
                    </p:anim>
                    <p:anim calcmode="lin" valueType="num">
                      <p:cBhvr additive="base">
                        <p:cTn dur="600" fill="hold"/>
                        <p:tgtEl>
                          <p:spTgt spid="15"/>
                        </p:tgtEl>
                        <p:attrNameLst>
                          <p:attrName>ppt_y</p:attrName>
                        </p:attrNameLst>
                      </p:cBhvr>
                      <p:tavLst>
                        <p:tav tm="0">
                          <p:val>
                            <p:strVal val="#ppt_y"/>
                          </p:val>
                        </p:tav>
                        <p:tav tm="100000">
                          <p:val>
                            <p:strVal val="#ppt_y"/>
                          </p:val>
                        </p:tav>
                      </p:tavLst>
                    </p:anim>
                  </p:childTnLst>
                </p:cTn>
              </p:par>
            </p:tnLst>
          </p:tmpl>
        </p:tmplLst>
      </p:bldP>
      <p:bldP spid="16" grpId="0" animBg="1"/>
      <p:bldP spid="17" grpId="0" animBg="1"/>
      <p:bldP spid="18" grpId="0" animBg="1"/>
      <p:bldP spid="19" grpId="0" build="p">
        <p:tmplLst>
          <p:tmpl lvl="1">
            <p:tnLst>
              <p:par>
                <p:cTn presetID="2" presetClass="entr" presetSubtype="8" decel="100000" fill="hold" nodeType="afterEffect">
                  <p:stCondLst>
                    <p:cond delay="10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700" fill="hold"/>
                        <p:tgtEl>
                          <p:spTgt spid="19"/>
                        </p:tgtEl>
                        <p:attrNameLst>
                          <p:attrName>ppt_x</p:attrName>
                        </p:attrNameLst>
                      </p:cBhvr>
                      <p:tavLst>
                        <p:tav tm="0">
                          <p:val>
                            <p:strVal val="0-#ppt_w/2"/>
                          </p:val>
                        </p:tav>
                        <p:tav tm="100000">
                          <p:val>
                            <p:strVal val="#ppt_x"/>
                          </p:val>
                        </p:tav>
                      </p:tavLst>
                    </p:anim>
                    <p:anim calcmode="lin" valueType="num">
                      <p:cBhvr additive="base">
                        <p:cTn dur="70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 presetClass="entr" presetSubtype="8" decel="100000" fill="hold" nodeType="withEffect">
                  <p:stCondLst>
                    <p:cond delay="20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700" fill="hold"/>
                        <p:tgtEl>
                          <p:spTgt spid="20"/>
                        </p:tgtEl>
                        <p:attrNameLst>
                          <p:attrName>ppt_x</p:attrName>
                        </p:attrNameLst>
                      </p:cBhvr>
                      <p:tavLst>
                        <p:tav tm="0">
                          <p:val>
                            <p:strVal val="0-#ppt_w/2"/>
                          </p:val>
                        </p:tav>
                        <p:tav tm="100000">
                          <p:val>
                            <p:strVal val="#ppt_x"/>
                          </p:val>
                        </p:tav>
                      </p:tavLst>
                    </p:anim>
                    <p:anim calcmode="lin" valueType="num">
                      <p:cBhvr additive="base">
                        <p:cTn dur="700" fill="hold"/>
                        <p:tgtEl>
                          <p:spTgt spid="20"/>
                        </p:tgtEl>
                        <p:attrNameLst>
                          <p:attrName>ppt_y</p:attrName>
                        </p:attrNameLst>
                      </p:cBhvr>
                      <p:tavLst>
                        <p:tav tm="0">
                          <p:val>
                            <p:strVal val="#ppt_y"/>
                          </p:val>
                        </p:tav>
                        <p:tav tm="100000">
                          <p:val>
                            <p:strVal val="#ppt_y"/>
                          </p:val>
                        </p:tav>
                      </p:tavLst>
                    </p:anim>
                  </p:childTnLst>
                </p:cTn>
              </p:par>
            </p:tnLst>
          </p:tmpl>
        </p:tmplLst>
      </p:bldP>
      <p:bldP spid="21" grpId="0" animBg="1"/>
      <p:bldP spid="22" grpId="0" animBg="1"/>
      <p:bldP spid="23" grpId="0" animBg="1"/>
      <p:bldP spid="24" grpId="0" build="p">
        <p:tmplLst>
          <p:tmpl lvl="1">
            <p:tnLst>
              <p:par>
                <p:cTn presetID="2" presetClass="entr" presetSubtype="8" decel="100000" fill="hold" nodeType="afterEffect">
                  <p:stCondLst>
                    <p:cond delay="10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800" fill="hold"/>
                        <p:tgtEl>
                          <p:spTgt spid="24"/>
                        </p:tgtEl>
                        <p:attrNameLst>
                          <p:attrName>ppt_x</p:attrName>
                        </p:attrNameLst>
                      </p:cBhvr>
                      <p:tavLst>
                        <p:tav tm="0">
                          <p:val>
                            <p:strVal val="0-#ppt_w/2"/>
                          </p:val>
                        </p:tav>
                        <p:tav tm="100000">
                          <p:val>
                            <p:strVal val="#ppt_x"/>
                          </p:val>
                        </p:tav>
                      </p:tavLst>
                    </p:anim>
                    <p:anim calcmode="lin" valueType="num">
                      <p:cBhvr additive="base">
                        <p:cTn dur="800" fill="hold"/>
                        <p:tgtEl>
                          <p:spTgt spid="24"/>
                        </p:tgtEl>
                        <p:attrNameLst>
                          <p:attrName>ppt_y</p:attrName>
                        </p:attrNameLst>
                      </p:cBhvr>
                      <p:tavLst>
                        <p:tav tm="0">
                          <p:val>
                            <p:strVal val="#ppt_y"/>
                          </p:val>
                        </p:tav>
                        <p:tav tm="100000">
                          <p:val>
                            <p:strVal val="#ppt_y"/>
                          </p:val>
                        </p:tav>
                      </p:tavLst>
                    </p:anim>
                  </p:childTnLst>
                </p:cTn>
              </p:par>
            </p:tnLst>
          </p:tmpl>
        </p:tmplLst>
      </p:bldP>
      <p:bldP spid="25" grpId="0" build="p">
        <p:tmplLst>
          <p:tmpl lvl="1">
            <p:tnLst>
              <p:par>
                <p:cTn presetID="2" presetClass="entr" presetSubtype="8" decel="100000" fill="hold" nodeType="withEffect">
                  <p:stCondLst>
                    <p:cond delay="20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800" fill="hold"/>
                        <p:tgtEl>
                          <p:spTgt spid="25"/>
                        </p:tgtEl>
                        <p:attrNameLst>
                          <p:attrName>ppt_x</p:attrName>
                        </p:attrNameLst>
                      </p:cBhvr>
                      <p:tavLst>
                        <p:tav tm="0">
                          <p:val>
                            <p:strVal val="0-#ppt_w/2"/>
                          </p:val>
                        </p:tav>
                        <p:tav tm="100000">
                          <p:val>
                            <p:strVal val="#ppt_x"/>
                          </p:val>
                        </p:tav>
                      </p:tavLst>
                    </p:anim>
                    <p:anim calcmode="lin" valueType="num">
                      <p:cBhvr additive="base">
                        <p:cTn dur="800" fill="hold"/>
                        <p:tgtEl>
                          <p:spTgt spid="2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3 Steps">
    <p:spTree>
      <p:nvGrpSpPr>
        <p:cNvPr id="1" name=""/>
        <p:cNvGrpSpPr/>
        <p:nvPr/>
      </p:nvGrpSpPr>
      <p:grpSpPr>
        <a:xfrm>
          <a:off x="0" y="0"/>
          <a:ext cx="0" cy="0"/>
          <a:chOff x="0" y="0"/>
          <a:chExt cx="0" cy="0"/>
        </a:xfrm>
      </p:grpSpPr>
      <p:sp>
        <p:nvSpPr>
          <p:cNvPr id="25" name="正方形/長方形 24"/>
          <p:cNvSpPr/>
          <p:nvPr userDrawn="1"/>
        </p:nvSpPr>
        <p:spPr>
          <a:xfrm>
            <a:off x="-29722" y="8477753"/>
            <a:ext cx="6677030" cy="72043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直角三角形 22"/>
          <p:cNvSpPr/>
          <p:nvPr userDrawn="1"/>
        </p:nvSpPr>
        <p:spPr>
          <a:xfrm rot="10800000">
            <a:off x="5926875" y="6645437"/>
            <a:ext cx="720434" cy="2552751"/>
          </a:xfrm>
          <a:custGeom>
            <a:avLst/>
            <a:gdLst/>
            <a:ahLst/>
            <a:cxnLst/>
            <a:rect l="l" t="t" r="r" b="b"/>
            <a:pathLst>
              <a:path w="720434" h="2552751">
                <a:moveTo>
                  <a:pt x="720433" y="2552751"/>
                </a:moveTo>
                <a:lnTo>
                  <a:pt x="0" y="2552751"/>
                </a:lnTo>
                <a:lnTo>
                  <a:pt x="0" y="720434"/>
                </a:lnTo>
                <a:lnTo>
                  <a:pt x="0" y="0"/>
                </a:lnTo>
                <a:lnTo>
                  <a:pt x="720434" y="720434"/>
                </a:lnTo>
                <a:lnTo>
                  <a:pt x="720433" y="720434"/>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直角三角形 5"/>
          <p:cNvSpPr/>
          <p:nvPr userDrawn="1"/>
        </p:nvSpPr>
        <p:spPr>
          <a:xfrm rot="10800000">
            <a:off x="5926875" y="6645436"/>
            <a:ext cx="4600136" cy="720434"/>
          </a:xfrm>
          <a:custGeom>
            <a:avLst/>
            <a:gdLst/>
            <a:ahLst/>
            <a:cxnLst/>
            <a:rect l="l" t="t" r="r" b="b"/>
            <a:pathLst>
              <a:path w="4600136" h="720434">
                <a:moveTo>
                  <a:pt x="4600136" y="720434"/>
                </a:moveTo>
                <a:lnTo>
                  <a:pt x="3879703" y="720434"/>
                </a:lnTo>
                <a:lnTo>
                  <a:pt x="3879702" y="720434"/>
                </a:lnTo>
                <a:lnTo>
                  <a:pt x="707423" y="720434"/>
                </a:lnTo>
                <a:lnTo>
                  <a:pt x="0" y="13011"/>
                </a:lnTo>
                <a:lnTo>
                  <a:pt x="0" y="0"/>
                </a:lnTo>
                <a:lnTo>
                  <a:pt x="3879702" y="0"/>
                </a:lnTo>
                <a:lnTo>
                  <a:pt x="3879703" y="0"/>
                </a:lnTo>
                <a:lnTo>
                  <a:pt x="3879703" y="1"/>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直角三角形 9"/>
          <p:cNvSpPr/>
          <p:nvPr userDrawn="1"/>
        </p:nvSpPr>
        <p:spPr>
          <a:xfrm rot="10800000">
            <a:off x="9806577" y="4813120"/>
            <a:ext cx="720434" cy="2552751"/>
          </a:xfrm>
          <a:custGeom>
            <a:avLst/>
            <a:gdLst/>
            <a:ahLst/>
            <a:cxnLst/>
            <a:rect l="l" t="t" r="r" b="b"/>
            <a:pathLst>
              <a:path w="720434" h="2552751">
                <a:moveTo>
                  <a:pt x="720433" y="2552751"/>
                </a:moveTo>
                <a:lnTo>
                  <a:pt x="0" y="2552751"/>
                </a:lnTo>
                <a:lnTo>
                  <a:pt x="0" y="720434"/>
                </a:lnTo>
                <a:lnTo>
                  <a:pt x="0" y="0"/>
                </a:lnTo>
                <a:lnTo>
                  <a:pt x="720434" y="720434"/>
                </a:lnTo>
                <a:lnTo>
                  <a:pt x="720433" y="720434"/>
                </a:ln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userDrawn="1"/>
        </p:nvSpPr>
        <p:spPr>
          <a:xfrm>
            <a:off x="9806575" y="4813119"/>
            <a:ext cx="4600136" cy="720434"/>
          </a:xfrm>
          <a:custGeom>
            <a:avLst/>
            <a:gdLst/>
            <a:ahLst/>
            <a:cxnLst/>
            <a:rect l="l" t="t" r="r" b="b"/>
            <a:pathLst>
              <a:path w="4600136" h="720434">
                <a:moveTo>
                  <a:pt x="0" y="0"/>
                </a:moveTo>
                <a:lnTo>
                  <a:pt x="720433" y="0"/>
                </a:lnTo>
                <a:lnTo>
                  <a:pt x="720434" y="0"/>
                </a:lnTo>
                <a:lnTo>
                  <a:pt x="3898149" y="0"/>
                </a:lnTo>
                <a:lnTo>
                  <a:pt x="4600136" y="701987"/>
                </a:lnTo>
                <a:lnTo>
                  <a:pt x="4600136" y="720434"/>
                </a:lnTo>
                <a:lnTo>
                  <a:pt x="720434" y="720434"/>
                </a:lnTo>
                <a:lnTo>
                  <a:pt x="720433" y="720434"/>
                </a:lnTo>
                <a:lnTo>
                  <a:pt x="720433" y="7204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直角三角形 13"/>
          <p:cNvSpPr/>
          <p:nvPr userDrawn="1"/>
        </p:nvSpPr>
        <p:spPr>
          <a:xfrm rot="10800000">
            <a:off x="13686278" y="2980804"/>
            <a:ext cx="720434" cy="2552751"/>
          </a:xfrm>
          <a:custGeom>
            <a:avLst/>
            <a:gdLst/>
            <a:ahLst/>
            <a:cxnLst/>
            <a:rect l="l" t="t" r="r" b="b"/>
            <a:pathLst>
              <a:path w="720434" h="2552751">
                <a:moveTo>
                  <a:pt x="720433" y="2552751"/>
                </a:moveTo>
                <a:lnTo>
                  <a:pt x="0" y="2552751"/>
                </a:lnTo>
                <a:lnTo>
                  <a:pt x="0" y="720434"/>
                </a:lnTo>
                <a:lnTo>
                  <a:pt x="0" y="0"/>
                </a:lnTo>
                <a:lnTo>
                  <a:pt x="720434" y="720434"/>
                </a:lnTo>
                <a:lnTo>
                  <a:pt x="720433" y="720434"/>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userDrawn="1"/>
        </p:nvSpPr>
        <p:spPr>
          <a:xfrm>
            <a:off x="13686277" y="2980803"/>
            <a:ext cx="4600135" cy="720434"/>
          </a:xfrm>
          <a:custGeom>
            <a:avLst/>
            <a:gdLst/>
            <a:ahLst/>
            <a:cxnLst/>
            <a:rect l="l" t="t" r="r" b="b"/>
            <a:pathLst>
              <a:path w="4600135" h="720434">
                <a:moveTo>
                  <a:pt x="0" y="0"/>
                </a:moveTo>
                <a:lnTo>
                  <a:pt x="720433" y="0"/>
                </a:lnTo>
                <a:lnTo>
                  <a:pt x="720434" y="0"/>
                </a:lnTo>
                <a:lnTo>
                  <a:pt x="4600135" y="0"/>
                </a:lnTo>
                <a:lnTo>
                  <a:pt x="4600135" y="720434"/>
                </a:lnTo>
                <a:lnTo>
                  <a:pt x="720434" y="720434"/>
                </a:lnTo>
                <a:lnTo>
                  <a:pt x="720433" y="720434"/>
                </a:lnTo>
                <a:lnTo>
                  <a:pt x="720433" y="7204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ボックス 19"/>
          <p:cNvSpPr txBox="1"/>
          <p:nvPr userDrawn="1"/>
        </p:nvSpPr>
        <p:spPr>
          <a:xfrm>
            <a:off x="6886463" y="7365870"/>
            <a:ext cx="1941557" cy="1938992"/>
          </a:xfrm>
          <a:prstGeom prst="rect">
            <a:avLst/>
          </a:prstGeom>
          <a:noFill/>
        </p:spPr>
        <p:txBody>
          <a:bodyPr wrap="none" rtlCol="0">
            <a:spAutoFit/>
          </a:bodyPr>
          <a:lstStyle/>
          <a:p>
            <a:r>
              <a:rPr kumimoji="1" lang="en-US" altLang="ja-JP" sz="12000" dirty="0">
                <a:solidFill>
                  <a:schemeClr val="accent1">
                    <a:lumMod val="60000"/>
                    <a:lumOff val="40000"/>
                  </a:schemeClr>
                </a:solidFill>
                <a:latin typeface="Open Sans Light" panose="020B0306030504020204" pitchFamily="34" charset="0"/>
                <a:ea typeface="Open Sans Light" panose="020B0306030504020204" pitchFamily="34" charset="0"/>
                <a:cs typeface="Open Sans Light" panose="020B0306030504020204" pitchFamily="34" charset="0"/>
              </a:rPr>
              <a:t>01</a:t>
            </a:r>
            <a:endParaRPr kumimoji="1" lang="ja-JP" altLang="en-US" sz="12000" dirty="0">
              <a:solidFill>
                <a:schemeClr val="accent1">
                  <a:lumMod val="60000"/>
                  <a:lumOff val="40000"/>
                </a:schemeClr>
              </a:solidFill>
              <a:latin typeface="Open Sans Light" panose="020B0306030504020204" pitchFamily="34" charset="0"/>
              <a:cs typeface="Open Sans Light" panose="020B0306030504020204" pitchFamily="34" charset="0"/>
            </a:endParaRPr>
          </a:p>
        </p:txBody>
      </p:sp>
      <p:sp>
        <p:nvSpPr>
          <p:cNvPr id="21" name="テキスト ボックス 20"/>
          <p:cNvSpPr txBox="1"/>
          <p:nvPr userDrawn="1"/>
        </p:nvSpPr>
        <p:spPr>
          <a:xfrm>
            <a:off x="10766800" y="5533553"/>
            <a:ext cx="1941557" cy="1938992"/>
          </a:xfrm>
          <a:prstGeom prst="rect">
            <a:avLst/>
          </a:prstGeom>
          <a:noFill/>
        </p:spPr>
        <p:txBody>
          <a:bodyPr wrap="none" rtlCol="0">
            <a:spAutoFit/>
          </a:bodyPr>
          <a:lstStyle/>
          <a:p>
            <a:r>
              <a:rPr kumimoji="1" lang="en-US" altLang="ja-JP" sz="12000" dirty="0">
                <a:solidFill>
                  <a:schemeClr val="accent3">
                    <a:lumMod val="60000"/>
                    <a:lumOff val="40000"/>
                  </a:schemeClr>
                </a:solidFill>
                <a:latin typeface="Open Sans Light" panose="020B0306030504020204" pitchFamily="34" charset="0"/>
                <a:ea typeface="Open Sans Light" panose="020B0306030504020204" pitchFamily="34" charset="0"/>
                <a:cs typeface="Open Sans Light" panose="020B0306030504020204" pitchFamily="34" charset="0"/>
              </a:rPr>
              <a:t>02</a:t>
            </a:r>
            <a:endParaRPr kumimoji="1" lang="ja-JP" altLang="en-US" sz="12000" dirty="0">
              <a:solidFill>
                <a:schemeClr val="accent3">
                  <a:lumMod val="60000"/>
                  <a:lumOff val="40000"/>
                </a:schemeClr>
              </a:solidFill>
              <a:latin typeface="Open Sans Light" panose="020B0306030504020204" pitchFamily="34" charset="0"/>
              <a:cs typeface="Open Sans Light" panose="020B0306030504020204" pitchFamily="34" charset="0"/>
            </a:endParaRPr>
          </a:p>
        </p:txBody>
      </p:sp>
      <p:sp>
        <p:nvSpPr>
          <p:cNvPr id="22" name="テキスト ボックス 21"/>
          <p:cNvSpPr txBox="1"/>
          <p:nvPr userDrawn="1"/>
        </p:nvSpPr>
        <p:spPr>
          <a:xfrm>
            <a:off x="14647139" y="3701237"/>
            <a:ext cx="1941557" cy="1938992"/>
          </a:xfrm>
          <a:prstGeom prst="rect">
            <a:avLst/>
          </a:prstGeom>
          <a:noFill/>
        </p:spPr>
        <p:txBody>
          <a:bodyPr wrap="none" rtlCol="0">
            <a:spAutoFit/>
          </a:bodyPr>
          <a:lstStyle/>
          <a:p>
            <a:r>
              <a:rPr kumimoji="1" lang="en-US" altLang="ja-JP" sz="12000" dirty="0">
                <a:solidFill>
                  <a:schemeClr val="accent2">
                    <a:lumMod val="60000"/>
                    <a:lumOff val="40000"/>
                  </a:schemeClr>
                </a:solidFill>
                <a:latin typeface="Open Sans Light" panose="020B0306030504020204" pitchFamily="34" charset="0"/>
                <a:ea typeface="Open Sans Light" panose="020B0306030504020204" pitchFamily="34" charset="0"/>
                <a:cs typeface="Open Sans Light" panose="020B0306030504020204" pitchFamily="34" charset="0"/>
              </a:rPr>
              <a:t>03</a:t>
            </a:r>
            <a:endParaRPr kumimoji="1" lang="ja-JP" altLang="en-US" sz="12000" dirty="0">
              <a:solidFill>
                <a:schemeClr val="accent2">
                  <a:lumMod val="60000"/>
                  <a:lumOff val="40000"/>
                </a:schemeClr>
              </a:solidFill>
              <a:latin typeface="Open Sans Light" panose="020B0306030504020204" pitchFamily="34" charset="0"/>
              <a:cs typeface="Open Sans Light" panose="020B0306030504020204" pitchFamily="34" charset="0"/>
            </a:endParaRPr>
          </a:p>
        </p:txBody>
      </p:sp>
      <p:sp>
        <p:nvSpPr>
          <p:cNvPr id="27" name="直角三角形 26"/>
          <p:cNvSpPr/>
          <p:nvPr userDrawn="1"/>
        </p:nvSpPr>
        <p:spPr>
          <a:xfrm>
            <a:off x="9121024" y="6645436"/>
            <a:ext cx="1404929" cy="720434"/>
          </a:xfrm>
          <a:custGeom>
            <a:avLst/>
            <a:gdLst/>
            <a:ahLst/>
            <a:cxnLst/>
            <a:rect l="l" t="t" r="r" b="b"/>
            <a:pathLst>
              <a:path w="1404929" h="720434">
                <a:moveTo>
                  <a:pt x="684495" y="0"/>
                </a:moveTo>
                <a:lnTo>
                  <a:pt x="684496" y="1"/>
                </a:lnTo>
                <a:lnTo>
                  <a:pt x="685961" y="1"/>
                </a:lnTo>
                <a:lnTo>
                  <a:pt x="685961" y="1466"/>
                </a:lnTo>
                <a:lnTo>
                  <a:pt x="1404929" y="720434"/>
                </a:lnTo>
                <a:lnTo>
                  <a:pt x="1403863" y="720434"/>
                </a:lnTo>
                <a:lnTo>
                  <a:pt x="0" y="1"/>
                </a:lnTo>
                <a:lnTo>
                  <a:pt x="684495" y="1"/>
                </a:lnTo>
                <a:close/>
              </a:path>
            </a:pathLst>
          </a:custGeom>
          <a:solidFill>
            <a:schemeClr val="tx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直角三角形 26"/>
          <p:cNvSpPr/>
          <p:nvPr userDrawn="1"/>
        </p:nvSpPr>
        <p:spPr>
          <a:xfrm>
            <a:off x="5224409" y="8477753"/>
            <a:ext cx="1404929" cy="720434"/>
          </a:xfrm>
          <a:custGeom>
            <a:avLst/>
            <a:gdLst/>
            <a:ahLst/>
            <a:cxnLst/>
            <a:rect l="l" t="t" r="r" b="b"/>
            <a:pathLst>
              <a:path w="1404929" h="720434">
                <a:moveTo>
                  <a:pt x="684495" y="0"/>
                </a:moveTo>
                <a:lnTo>
                  <a:pt x="684496" y="1"/>
                </a:lnTo>
                <a:lnTo>
                  <a:pt x="685961" y="1"/>
                </a:lnTo>
                <a:lnTo>
                  <a:pt x="685961" y="1466"/>
                </a:lnTo>
                <a:lnTo>
                  <a:pt x="1404929" y="720434"/>
                </a:lnTo>
                <a:lnTo>
                  <a:pt x="1403863" y="720434"/>
                </a:lnTo>
                <a:lnTo>
                  <a:pt x="0" y="1"/>
                </a:lnTo>
                <a:lnTo>
                  <a:pt x="684495" y="1"/>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直角三角形 26"/>
          <p:cNvSpPr/>
          <p:nvPr userDrawn="1"/>
        </p:nvSpPr>
        <p:spPr>
          <a:xfrm>
            <a:off x="13001594" y="4808553"/>
            <a:ext cx="1404929" cy="720434"/>
          </a:xfrm>
          <a:custGeom>
            <a:avLst/>
            <a:gdLst/>
            <a:ahLst/>
            <a:cxnLst/>
            <a:rect l="l" t="t" r="r" b="b"/>
            <a:pathLst>
              <a:path w="1404929" h="720434">
                <a:moveTo>
                  <a:pt x="684495" y="0"/>
                </a:moveTo>
                <a:lnTo>
                  <a:pt x="684496" y="1"/>
                </a:lnTo>
                <a:lnTo>
                  <a:pt x="685961" y="1"/>
                </a:lnTo>
                <a:lnTo>
                  <a:pt x="685961" y="1466"/>
                </a:lnTo>
                <a:lnTo>
                  <a:pt x="1404929" y="720434"/>
                </a:lnTo>
                <a:lnTo>
                  <a:pt x="1403863" y="720434"/>
                </a:lnTo>
                <a:lnTo>
                  <a:pt x="0" y="1"/>
                </a:lnTo>
                <a:lnTo>
                  <a:pt x="684495" y="1"/>
                </a:lnTo>
                <a:close/>
              </a:path>
            </a:pathLst>
          </a:custGeom>
          <a:solidFill>
            <a:schemeClr val="tx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テキスト プレースホルダー 6"/>
          <p:cNvSpPr>
            <a:spLocks noGrp="1"/>
          </p:cNvSpPr>
          <p:nvPr>
            <p:ph type="body" sz="quarter" idx="21" hasCustomPrompt="1"/>
          </p:nvPr>
        </p:nvSpPr>
        <p:spPr>
          <a:xfrm>
            <a:off x="773723" y="6494220"/>
            <a:ext cx="4851245" cy="720080"/>
          </a:xfrm>
        </p:spPr>
        <p:txBody>
          <a:bodyPr anchor="b">
            <a:noAutofit/>
          </a:bodyPr>
          <a:lstStyle>
            <a:lvl1pPr algn="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4" hasCustomPrompt="1"/>
          </p:nvPr>
        </p:nvSpPr>
        <p:spPr>
          <a:xfrm>
            <a:off x="759655" y="7249864"/>
            <a:ext cx="4872043" cy="1223322"/>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6" name="正方形/長方形 35"/>
          <p:cNvSpPr/>
          <p:nvPr userDrawn="1"/>
        </p:nvSpPr>
        <p:spPr>
          <a:xfrm>
            <a:off x="2251327" y="7152456"/>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テキスト プレースホルダー 6"/>
          <p:cNvSpPr>
            <a:spLocks noGrp="1"/>
          </p:cNvSpPr>
          <p:nvPr>
            <p:ph type="body" sz="quarter" idx="25" hasCustomPrompt="1"/>
          </p:nvPr>
        </p:nvSpPr>
        <p:spPr>
          <a:xfrm>
            <a:off x="4682197" y="4668503"/>
            <a:ext cx="4851245" cy="720080"/>
          </a:xfrm>
        </p:spPr>
        <p:txBody>
          <a:bodyPr anchor="b">
            <a:noAutofit/>
          </a:bodyPr>
          <a:lstStyle>
            <a:lvl1pPr algn="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0" name="テキスト プレースホルダー 6"/>
          <p:cNvSpPr>
            <a:spLocks noGrp="1"/>
          </p:cNvSpPr>
          <p:nvPr>
            <p:ph type="body" sz="quarter" idx="26" hasCustomPrompt="1"/>
          </p:nvPr>
        </p:nvSpPr>
        <p:spPr>
          <a:xfrm>
            <a:off x="4668129" y="5424147"/>
            <a:ext cx="4872043" cy="1223322"/>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1" name="正方形/長方形 40"/>
          <p:cNvSpPr/>
          <p:nvPr userDrawn="1"/>
        </p:nvSpPr>
        <p:spPr>
          <a:xfrm>
            <a:off x="6159801" y="5326739"/>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テキスト プレースホルダー 6"/>
          <p:cNvSpPr>
            <a:spLocks noGrp="1"/>
          </p:cNvSpPr>
          <p:nvPr>
            <p:ph type="body" sz="quarter" idx="27" hasCustomPrompt="1"/>
          </p:nvPr>
        </p:nvSpPr>
        <p:spPr>
          <a:xfrm>
            <a:off x="8564878" y="2829587"/>
            <a:ext cx="4851245" cy="720080"/>
          </a:xfrm>
        </p:spPr>
        <p:txBody>
          <a:bodyPr anchor="b">
            <a:noAutofit/>
          </a:bodyPr>
          <a:lstStyle>
            <a:lvl1pPr algn="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8" hasCustomPrompt="1"/>
          </p:nvPr>
        </p:nvSpPr>
        <p:spPr>
          <a:xfrm>
            <a:off x="8550810" y="3585231"/>
            <a:ext cx="4872043" cy="1223322"/>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4" name="正方形/長方形 43"/>
          <p:cNvSpPr/>
          <p:nvPr userDrawn="1"/>
        </p:nvSpPr>
        <p:spPr>
          <a:xfrm>
            <a:off x="10042482" y="3487823"/>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21912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wipe(left)">
                                      <p:cBhvr>
                                        <p:cTn id="14" dur="500"/>
                                        <p:tgtEl>
                                          <p:spTgt spid="25"/>
                                        </p:tgtEl>
                                      </p:cBhvr>
                                    </p:animEffect>
                                  </p:childTnLst>
                                </p:cTn>
                              </p:par>
                              <p:par>
                                <p:cTn id="15" presetID="22" presetClass="entr" presetSubtype="4" fill="hold" grpId="0" nodeType="withEffect">
                                  <p:stCondLst>
                                    <p:cond delay="250"/>
                                  </p:stCondLst>
                                  <p:childTnLst>
                                    <p:set>
                                      <p:cBhvr>
                                        <p:cTn id="16" dur="1" fill="hold">
                                          <p:stCondLst>
                                            <p:cond delay="0"/>
                                          </p:stCondLst>
                                        </p:cTn>
                                        <p:tgtEl>
                                          <p:spTgt spid="23"/>
                                        </p:tgtEl>
                                        <p:attrNameLst>
                                          <p:attrName>style.visibility</p:attrName>
                                        </p:attrNameLst>
                                      </p:cBhvr>
                                      <p:to>
                                        <p:strVal val="visible"/>
                                      </p:to>
                                    </p:set>
                                    <p:animEffect transition="in" filter="wipe(down)">
                                      <p:cBhvr>
                                        <p:cTn id="17" dur="500"/>
                                        <p:tgtEl>
                                          <p:spTgt spid="23"/>
                                        </p:tgtEl>
                                      </p:cBhvr>
                                    </p:animEffect>
                                  </p:childTnLst>
                                </p:cTn>
                              </p:par>
                              <p:par>
                                <p:cTn id="18" presetID="22" presetClass="entr" presetSubtype="2" fill="hold" grpId="0" nodeType="withEffect">
                                  <p:stCondLst>
                                    <p:cond delay="250"/>
                                  </p:stCondLst>
                                  <p:childTnLst>
                                    <p:set>
                                      <p:cBhvr>
                                        <p:cTn id="19" dur="1" fill="hold">
                                          <p:stCondLst>
                                            <p:cond delay="0"/>
                                          </p:stCondLst>
                                        </p:cTn>
                                        <p:tgtEl>
                                          <p:spTgt spid="30"/>
                                        </p:tgtEl>
                                        <p:attrNameLst>
                                          <p:attrName>style.visibility</p:attrName>
                                        </p:attrNameLst>
                                      </p:cBhvr>
                                      <p:to>
                                        <p:strVal val="visible"/>
                                      </p:to>
                                    </p:set>
                                    <p:animEffect transition="in" filter="wipe(right)">
                                      <p:cBhvr>
                                        <p:cTn id="20" dur="500"/>
                                        <p:tgtEl>
                                          <p:spTgt spid="30"/>
                                        </p:tgtEl>
                                      </p:cBhvr>
                                    </p:animEffect>
                                  </p:childTnLst>
                                </p:cTn>
                              </p:par>
                              <p:par>
                                <p:cTn id="21" presetID="22" presetClass="entr" presetSubtype="8" fill="hold" grpId="0" nodeType="withEffect">
                                  <p:stCondLst>
                                    <p:cond delay="50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500"/>
                                        <p:tgtEl>
                                          <p:spTgt spid="20"/>
                                        </p:tgtEl>
                                      </p:cBhvr>
                                    </p:animEffect>
                                  </p:childTnLst>
                                </p:cTn>
                              </p:par>
                            </p:childTnLst>
                          </p:cTn>
                        </p:par>
                        <p:par>
                          <p:cTn id="28" fill="hold">
                            <p:stCondLst>
                              <p:cond delay="1500"/>
                            </p:stCondLst>
                            <p:childTnLst>
                              <p:par>
                                <p:cTn id="29" presetID="2" presetClass="entr" presetSubtype="8" decel="100000" fill="hold" grpId="0" nodeType="after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00"/>
                                  </p:stCondLst>
                                  <p:childTnLst>
                                    <p:set>
                                      <p:cBhvr>
                                        <p:cTn id="34" dur="1" fill="hold">
                                          <p:stCondLst>
                                            <p:cond delay="0"/>
                                          </p:stCondLst>
                                        </p:cTn>
                                        <p:tgtEl>
                                          <p:spTgt spid="36"/>
                                        </p:tgtEl>
                                        <p:attrNameLst>
                                          <p:attrName>style.visibility</p:attrName>
                                        </p:attrNameLst>
                                      </p:cBhvr>
                                      <p:to>
                                        <p:strVal val="visible"/>
                                      </p:to>
                                    </p:set>
                                    <p:anim calcmode="lin" valueType="num">
                                      <p:cBhvr additive="base">
                                        <p:cTn id="35" dur="500" fill="hold"/>
                                        <p:tgtEl>
                                          <p:spTgt spid="36"/>
                                        </p:tgtEl>
                                        <p:attrNameLst>
                                          <p:attrName>ppt_x</p:attrName>
                                        </p:attrNameLst>
                                      </p:cBhvr>
                                      <p:tavLst>
                                        <p:tav tm="0">
                                          <p:val>
                                            <p:strVal val="0-#ppt_w/2"/>
                                          </p:val>
                                        </p:tav>
                                        <p:tav tm="100000">
                                          <p:val>
                                            <p:strVal val="#ppt_x"/>
                                          </p:val>
                                        </p:tav>
                                      </p:tavLst>
                                    </p:anim>
                                    <p:anim calcmode="lin" valueType="num">
                                      <p:cBhvr additive="base">
                                        <p:cTn id="36" dur="500" fill="hold"/>
                                        <p:tgtEl>
                                          <p:spTgt spid="36"/>
                                        </p:tgtEl>
                                        <p:attrNameLst>
                                          <p:attrName>ppt_y</p:attrName>
                                        </p:attrNameLst>
                                      </p:cBhvr>
                                      <p:tavLst>
                                        <p:tav tm="0">
                                          <p:val>
                                            <p:strVal val="#ppt_y"/>
                                          </p:val>
                                        </p:tav>
                                        <p:tav tm="100000">
                                          <p:val>
                                            <p:strVal val="#ppt_y"/>
                                          </p:val>
                                        </p:tav>
                                      </p:tavLst>
                                    </p:anim>
                                  </p:childTnLst>
                                </p:cTn>
                              </p:par>
                            </p:childTnLst>
                          </p:cTn>
                        </p:par>
                        <p:par>
                          <p:cTn id="37" fill="hold">
                            <p:stCondLst>
                              <p:cond delay="2100"/>
                            </p:stCondLst>
                            <p:childTnLst>
                              <p:par>
                                <p:cTn id="38" presetID="22" presetClass="entr" presetSubtype="8" fill="hold" grpId="0" nodeType="afterEffect">
                                  <p:stCondLst>
                                    <p:cond delay="0"/>
                                  </p:stCondLst>
                                  <p:childTnLst>
                                    <p:set>
                                      <p:cBhvr>
                                        <p:cTn id="39" dur="1" fill="hold">
                                          <p:stCondLst>
                                            <p:cond delay="0"/>
                                          </p:stCondLst>
                                        </p:cTn>
                                        <p:tgtEl>
                                          <p:spTgt spid="35">
                                            <p:txEl>
                                              <p:pRg st="0" end="0"/>
                                            </p:txEl>
                                          </p:spTgt>
                                        </p:tgtEl>
                                        <p:attrNameLst>
                                          <p:attrName>style.visibility</p:attrName>
                                        </p:attrNameLst>
                                      </p:cBhvr>
                                      <p:to>
                                        <p:strVal val="visible"/>
                                      </p:to>
                                    </p:set>
                                    <p:animEffect transition="in" filter="wipe(left)">
                                      <p:cBhvr>
                                        <p:cTn id="40" dur="500"/>
                                        <p:tgtEl>
                                          <p:spTgt spid="35">
                                            <p:txEl>
                                              <p:pRg st="0" end="0"/>
                                            </p:txEl>
                                          </p:spTgt>
                                        </p:tgtEl>
                                      </p:cBhvr>
                                    </p:animEffect>
                                  </p:childTnLst>
                                </p:cTn>
                              </p:par>
                              <p:par>
                                <p:cTn id="41" presetID="22" presetClass="entr" presetSubtype="4" fill="hold" grpId="0" nodeType="withEffect">
                                  <p:stCondLst>
                                    <p:cond delay="750"/>
                                  </p:stCondLst>
                                  <p:childTnLst>
                                    <p:set>
                                      <p:cBhvr>
                                        <p:cTn id="42" dur="1" fill="hold">
                                          <p:stCondLst>
                                            <p:cond delay="0"/>
                                          </p:stCondLst>
                                        </p:cTn>
                                        <p:tgtEl>
                                          <p:spTgt spid="10"/>
                                        </p:tgtEl>
                                        <p:attrNameLst>
                                          <p:attrName>style.visibility</p:attrName>
                                        </p:attrNameLst>
                                      </p:cBhvr>
                                      <p:to>
                                        <p:strVal val="visible"/>
                                      </p:to>
                                    </p:set>
                                    <p:animEffect transition="in" filter="wipe(down)">
                                      <p:cBhvr>
                                        <p:cTn id="43" dur="500"/>
                                        <p:tgtEl>
                                          <p:spTgt spid="10"/>
                                        </p:tgtEl>
                                      </p:cBhvr>
                                    </p:animEffect>
                                  </p:childTnLst>
                                </p:cTn>
                              </p:par>
                              <p:par>
                                <p:cTn id="44" presetID="22" presetClass="entr" presetSubtype="4" fill="hold" grpId="0" nodeType="withEffect">
                                  <p:stCondLst>
                                    <p:cond delay="750"/>
                                  </p:stCondLst>
                                  <p:childTnLst>
                                    <p:set>
                                      <p:cBhvr>
                                        <p:cTn id="45" dur="1" fill="hold">
                                          <p:stCondLst>
                                            <p:cond delay="0"/>
                                          </p:stCondLst>
                                        </p:cTn>
                                        <p:tgtEl>
                                          <p:spTgt spid="27"/>
                                        </p:tgtEl>
                                        <p:attrNameLst>
                                          <p:attrName>style.visibility</p:attrName>
                                        </p:attrNameLst>
                                      </p:cBhvr>
                                      <p:to>
                                        <p:strVal val="visible"/>
                                      </p:to>
                                    </p:set>
                                    <p:animEffect transition="in" filter="wipe(down)">
                                      <p:cBhvr>
                                        <p:cTn id="46" dur="500"/>
                                        <p:tgtEl>
                                          <p:spTgt spid="27"/>
                                        </p:tgtEl>
                                      </p:cBhvr>
                                    </p:animEffect>
                                  </p:childTnLst>
                                </p:cTn>
                              </p:par>
                              <p:par>
                                <p:cTn id="47" presetID="22" presetClass="entr" presetSubtype="8" fill="hold" grpId="0" nodeType="withEffect">
                                  <p:stCondLst>
                                    <p:cond delay="100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childTnLst>
                          </p:cTn>
                        </p:par>
                        <p:par>
                          <p:cTn id="50" fill="hold">
                            <p:stCondLst>
                              <p:cond delay="3600"/>
                            </p:stCondLst>
                            <p:childTnLst>
                              <p:par>
                                <p:cTn id="51" presetID="10" presetClass="entr" presetSubtype="0"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fade">
                                      <p:cBhvr>
                                        <p:cTn id="53" dur="500"/>
                                        <p:tgtEl>
                                          <p:spTgt spid="21"/>
                                        </p:tgtEl>
                                      </p:cBhvr>
                                    </p:animEffect>
                                  </p:childTnLst>
                                </p:cTn>
                              </p:par>
                            </p:childTnLst>
                          </p:cTn>
                        </p:par>
                        <p:par>
                          <p:cTn id="54" fill="hold">
                            <p:stCondLst>
                              <p:cond delay="4100"/>
                            </p:stCondLst>
                            <p:childTnLst>
                              <p:par>
                                <p:cTn id="55" presetID="2" presetClass="entr" presetSubtype="8" decel="100000" fill="hold" grpId="0" nodeType="afterEffect">
                                  <p:stCondLst>
                                    <p:cond delay="0"/>
                                  </p:stCondLst>
                                  <p:childTnLst>
                                    <p:set>
                                      <p:cBhvr>
                                        <p:cTn id="56" dur="1" fill="hold">
                                          <p:stCondLst>
                                            <p:cond delay="0"/>
                                          </p:stCondLst>
                                        </p:cTn>
                                        <p:tgtEl>
                                          <p:spTgt spid="39">
                                            <p:txEl>
                                              <p:pRg st="0" end="0"/>
                                            </p:txEl>
                                          </p:spTgt>
                                        </p:tgtEl>
                                        <p:attrNameLst>
                                          <p:attrName>style.visibility</p:attrName>
                                        </p:attrNameLst>
                                      </p:cBhvr>
                                      <p:to>
                                        <p:strVal val="visible"/>
                                      </p:to>
                                    </p:set>
                                    <p:anim calcmode="lin" valueType="num">
                                      <p:cBhvr additive="base">
                                        <p:cTn id="57"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9">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8" decel="100000" fill="hold" grpId="0" nodeType="withEffect">
                                  <p:stCondLst>
                                    <p:cond delay="100"/>
                                  </p:stCondLst>
                                  <p:childTnLst>
                                    <p:set>
                                      <p:cBhvr>
                                        <p:cTn id="60" dur="1" fill="hold">
                                          <p:stCondLst>
                                            <p:cond delay="0"/>
                                          </p:stCondLst>
                                        </p:cTn>
                                        <p:tgtEl>
                                          <p:spTgt spid="41"/>
                                        </p:tgtEl>
                                        <p:attrNameLst>
                                          <p:attrName>style.visibility</p:attrName>
                                        </p:attrNameLst>
                                      </p:cBhvr>
                                      <p:to>
                                        <p:strVal val="visible"/>
                                      </p:to>
                                    </p:set>
                                    <p:anim calcmode="lin" valueType="num">
                                      <p:cBhvr additive="base">
                                        <p:cTn id="61" dur="500" fill="hold"/>
                                        <p:tgtEl>
                                          <p:spTgt spid="41"/>
                                        </p:tgtEl>
                                        <p:attrNameLst>
                                          <p:attrName>ppt_x</p:attrName>
                                        </p:attrNameLst>
                                      </p:cBhvr>
                                      <p:tavLst>
                                        <p:tav tm="0">
                                          <p:val>
                                            <p:strVal val="0-#ppt_w/2"/>
                                          </p:val>
                                        </p:tav>
                                        <p:tav tm="100000">
                                          <p:val>
                                            <p:strVal val="#ppt_x"/>
                                          </p:val>
                                        </p:tav>
                                      </p:tavLst>
                                    </p:anim>
                                    <p:anim calcmode="lin" valueType="num">
                                      <p:cBhvr additive="base">
                                        <p:cTn id="62" dur="500" fill="hold"/>
                                        <p:tgtEl>
                                          <p:spTgt spid="41"/>
                                        </p:tgtEl>
                                        <p:attrNameLst>
                                          <p:attrName>ppt_y</p:attrName>
                                        </p:attrNameLst>
                                      </p:cBhvr>
                                      <p:tavLst>
                                        <p:tav tm="0">
                                          <p:val>
                                            <p:strVal val="#ppt_y"/>
                                          </p:val>
                                        </p:tav>
                                        <p:tav tm="100000">
                                          <p:val>
                                            <p:strVal val="#ppt_y"/>
                                          </p:val>
                                        </p:tav>
                                      </p:tavLst>
                                    </p:anim>
                                  </p:childTnLst>
                                </p:cTn>
                              </p:par>
                            </p:childTnLst>
                          </p:cTn>
                        </p:par>
                        <p:par>
                          <p:cTn id="63" fill="hold">
                            <p:stCondLst>
                              <p:cond delay="4700"/>
                            </p:stCondLst>
                            <p:childTnLst>
                              <p:par>
                                <p:cTn id="64" presetID="22" presetClass="entr" presetSubtype="8" fill="hold" grpId="0" nodeType="afterEffect">
                                  <p:stCondLst>
                                    <p:cond delay="0"/>
                                  </p:stCondLst>
                                  <p:childTnLst>
                                    <p:set>
                                      <p:cBhvr>
                                        <p:cTn id="65" dur="1" fill="hold">
                                          <p:stCondLst>
                                            <p:cond delay="0"/>
                                          </p:stCondLst>
                                        </p:cTn>
                                        <p:tgtEl>
                                          <p:spTgt spid="40">
                                            <p:txEl>
                                              <p:pRg st="0" end="0"/>
                                            </p:txEl>
                                          </p:spTgt>
                                        </p:tgtEl>
                                        <p:attrNameLst>
                                          <p:attrName>style.visibility</p:attrName>
                                        </p:attrNameLst>
                                      </p:cBhvr>
                                      <p:to>
                                        <p:strVal val="visible"/>
                                      </p:to>
                                    </p:set>
                                    <p:animEffect transition="in" filter="wipe(left)">
                                      <p:cBhvr>
                                        <p:cTn id="66" dur="500"/>
                                        <p:tgtEl>
                                          <p:spTgt spid="40">
                                            <p:txEl>
                                              <p:pRg st="0" end="0"/>
                                            </p:txEl>
                                          </p:spTgt>
                                        </p:tgtEl>
                                      </p:cBhvr>
                                    </p:animEffect>
                                  </p:childTnLst>
                                </p:cTn>
                              </p:par>
                              <p:par>
                                <p:cTn id="67" presetID="22" presetClass="entr" presetSubtype="4" fill="hold" grpId="0" nodeType="withEffect">
                                  <p:stCondLst>
                                    <p:cond delay="1250"/>
                                  </p:stCondLst>
                                  <p:childTnLst>
                                    <p:set>
                                      <p:cBhvr>
                                        <p:cTn id="68" dur="1" fill="hold">
                                          <p:stCondLst>
                                            <p:cond delay="0"/>
                                          </p:stCondLst>
                                        </p:cTn>
                                        <p:tgtEl>
                                          <p:spTgt spid="14"/>
                                        </p:tgtEl>
                                        <p:attrNameLst>
                                          <p:attrName>style.visibility</p:attrName>
                                        </p:attrNameLst>
                                      </p:cBhvr>
                                      <p:to>
                                        <p:strVal val="visible"/>
                                      </p:to>
                                    </p:set>
                                    <p:animEffect transition="in" filter="wipe(down)">
                                      <p:cBhvr>
                                        <p:cTn id="69" dur="500"/>
                                        <p:tgtEl>
                                          <p:spTgt spid="14"/>
                                        </p:tgtEl>
                                      </p:cBhvr>
                                    </p:animEffect>
                                  </p:childTnLst>
                                </p:cTn>
                              </p:par>
                              <p:par>
                                <p:cTn id="70" presetID="22" presetClass="entr" presetSubtype="4" fill="hold" grpId="0" nodeType="withEffect">
                                  <p:stCondLst>
                                    <p:cond delay="1250"/>
                                  </p:stCondLst>
                                  <p:childTnLst>
                                    <p:set>
                                      <p:cBhvr>
                                        <p:cTn id="71" dur="1" fill="hold">
                                          <p:stCondLst>
                                            <p:cond delay="0"/>
                                          </p:stCondLst>
                                        </p:cTn>
                                        <p:tgtEl>
                                          <p:spTgt spid="31"/>
                                        </p:tgtEl>
                                        <p:attrNameLst>
                                          <p:attrName>style.visibility</p:attrName>
                                        </p:attrNameLst>
                                      </p:cBhvr>
                                      <p:to>
                                        <p:strVal val="visible"/>
                                      </p:to>
                                    </p:set>
                                    <p:animEffect transition="in" filter="wipe(down)">
                                      <p:cBhvr>
                                        <p:cTn id="72" dur="500"/>
                                        <p:tgtEl>
                                          <p:spTgt spid="31"/>
                                        </p:tgtEl>
                                      </p:cBhvr>
                                    </p:animEffect>
                                  </p:childTnLst>
                                </p:cTn>
                              </p:par>
                              <p:par>
                                <p:cTn id="73" presetID="22" presetClass="entr" presetSubtype="8" fill="hold" grpId="0" nodeType="withEffect">
                                  <p:stCondLst>
                                    <p:cond delay="1500"/>
                                  </p:stCondLst>
                                  <p:childTnLst>
                                    <p:set>
                                      <p:cBhvr>
                                        <p:cTn id="74" dur="1" fill="hold">
                                          <p:stCondLst>
                                            <p:cond delay="0"/>
                                          </p:stCondLst>
                                        </p:cTn>
                                        <p:tgtEl>
                                          <p:spTgt spid="17"/>
                                        </p:tgtEl>
                                        <p:attrNameLst>
                                          <p:attrName>style.visibility</p:attrName>
                                        </p:attrNameLst>
                                      </p:cBhvr>
                                      <p:to>
                                        <p:strVal val="visible"/>
                                      </p:to>
                                    </p:set>
                                    <p:animEffect transition="in" filter="wipe(left)">
                                      <p:cBhvr>
                                        <p:cTn id="75" dur="500"/>
                                        <p:tgtEl>
                                          <p:spTgt spid="17"/>
                                        </p:tgtEl>
                                      </p:cBhvr>
                                    </p:animEffect>
                                  </p:childTnLst>
                                </p:cTn>
                              </p:par>
                            </p:childTnLst>
                          </p:cTn>
                        </p:par>
                        <p:par>
                          <p:cTn id="76" fill="hold">
                            <p:stCondLst>
                              <p:cond delay="6700"/>
                            </p:stCondLst>
                            <p:childTnLst>
                              <p:par>
                                <p:cTn id="77" presetID="10" presetClass="entr" presetSubtype="0" fill="hold" grpId="0" nodeType="afterEffect">
                                  <p:stCondLst>
                                    <p:cond delay="0"/>
                                  </p:stCondLst>
                                  <p:childTnLst>
                                    <p:set>
                                      <p:cBhvr>
                                        <p:cTn id="78" dur="1" fill="hold">
                                          <p:stCondLst>
                                            <p:cond delay="0"/>
                                          </p:stCondLst>
                                        </p:cTn>
                                        <p:tgtEl>
                                          <p:spTgt spid="22"/>
                                        </p:tgtEl>
                                        <p:attrNameLst>
                                          <p:attrName>style.visibility</p:attrName>
                                        </p:attrNameLst>
                                      </p:cBhvr>
                                      <p:to>
                                        <p:strVal val="visible"/>
                                      </p:to>
                                    </p:set>
                                    <p:animEffect transition="in" filter="fade">
                                      <p:cBhvr>
                                        <p:cTn id="79" dur="500"/>
                                        <p:tgtEl>
                                          <p:spTgt spid="22"/>
                                        </p:tgtEl>
                                      </p:cBhvr>
                                    </p:animEffect>
                                  </p:childTnLst>
                                </p:cTn>
                              </p:par>
                            </p:childTnLst>
                          </p:cTn>
                        </p:par>
                        <p:par>
                          <p:cTn id="80" fill="hold">
                            <p:stCondLst>
                              <p:cond delay="7200"/>
                            </p:stCondLst>
                            <p:childTnLst>
                              <p:par>
                                <p:cTn id="81" presetID="2" presetClass="entr" presetSubtype="8" decel="100000" fill="hold" grpId="0" nodeType="afterEffect">
                                  <p:stCondLst>
                                    <p:cond delay="0"/>
                                  </p:stCondLst>
                                  <p:childTnLst>
                                    <p:set>
                                      <p:cBhvr>
                                        <p:cTn id="82" dur="1" fill="hold">
                                          <p:stCondLst>
                                            <p:cond delay="0"/>
                                          </p:stCondLst>
                                        </p:cTn>
                                        <p:tgtEl>
                                          <p:spTgt spid="42">
                                            <p:txEl>
                                              <p:pRg st="0" end="0"/>
                                            </p:txEl>
                                          </p:spTgt>
                                        </p:tgtEl>
                                        <p:attrNameLst>
                                          <p:attrName>style.visibility</p:attrName>
                                        </p:attrNameLst>
                                      </p:cBhvr>
                                      <p:to>
                                        <p:strVal val="visible"/>
                                      </p:to>
                                    </p:set>
                                    <p:anim calcmode="lin" valueType="num">
                                      <p:cBhvr additive="base">
                                        <p:cTn id="83"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42">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8" decel="100000" fill="hold" grpId="0" nodeType="withEffect">
                                  <p:stCondLst>
                                    <p:cond delay="100"/>
                                  </p:stCondLst>
                                  <p:childTnLst>
                                    <p:set>
                                      <p:cBhvr>
                                        <p:cTn id="86" dur="1" fill="hold">
                                          <p:stCondLst>
                                            <p:cond delay="0"/>
                                          </p:stCondLst>
                                        </p:cTn>
                                        <p:tgtEl>
                                          <p:spTgt spid="44"/>
                                        </p:tgtEl>
                                        <p:attrNameLst>
                                          <p:attrName>style.visibility</p:attrName>
                                        </p:attrNameLst>
                                      </p:cBhvr>
                                      <p:to>
                                        <p:strVal val="visible"/>
                                      </p:to>
                                    </p:set>
                                    <p:anim calcmode="lin" valueType="num">
                                      <p:cBhvr additive="base">
                                        <p:cTn id="87" dur="500" fill="hold"/>
                                        <p:tgtEl>
                                          <p:spTgt spid="44"/>
                                        </p:tgtEl>
                                        <p:attrNameLst>
                                          <p:attrName>ppt_x</p:attrName>
                                        </p:attrNameLst>
                                      </p:cBhvr>
                                      <p:tavLst>
                                        <p:tav tm="0">
                                          <p:val>
                                            <p:strVal val="0-#ppt_w/2"/>
                                          </p:val>
                                        </p:tav>
                                        <p:tav tm="100000">
                                          <p:val>
                                            <p:strVal val="#ppt_x"/>
                                          </p:val>
                                        </p:tav>
                                      </p:tavLst>
                                    </p:anim>
                                    <p:anim calcmode="lin" valueType="num">
                                      <p:cBhvr additive="base">
                                        <p:cTn id="88" dur="500" fill="hold"/>
                                        <p:tgtEl>
                                          <p:spTgt spid="44"/>
                                        </p:tgtEl>
                                        <p:attrNameLst>
                                          <p:attrName>ppt_y</p:attrName>
                                        </p:attrNameLst>
                                      </p:cBhvr>
                                      <p:tavLst>
                                        <p:tav tm="0">
                                          <p:val>
                                            <p:strVal val="#ppt_y"/>
                                          </p:val>
                                        </p:tav>
                                        <p:tav tm="100000">
                                          <p:val>
                                            <p:strVal val="#ppt_y"/>
                                          </p:val>
                                        </p:tav>
                                      </p:tavLst>
                                    </p:anim>
                                  </p:childTnLst>
                                </p:cTn>
                              </p:par>
                            </p:childTnLst>
                          </p:cTn>
                        </p:par>
                        <p:par>
                          <p:cTn id="89" fill="hold">
                            <p:stCondLst>
                              <p:cond delay="7800"/>
                            </p:stCondLst>
                            <p:childTnLst>
                              <p:par>
                                <p:cTn id="90" presetID="22" presetClass="entr" presetSubtype="8" fill="hold" grpId="0" nodeType="afterEffect">
                                  <p:stCondLst>
                                    <p:cond delay="0"/>
                                  </p:stCondLst>
                                  <p:childTnLst>
                                    <p:set>
                                      <p:cBhvr>
                                        <p:cTn id="91" dur="1" fill="hold">
                                          <p:stCondLst>
                                            <p:cond delay="0"/>
                                          </p:stCondLst>
                                        </p:cTn>
                                        <p:tgtEl>
                                          <p:spTgt spid="43">
                                            <p:txEl>
                                              <p:pRg st="0" end="0"/>
                                            </p:txEl>
                                          </p:spTgt>
                                        </p:tgtEl>
                                        <p:attrNameLst>
                                          <p:attrName>style.visibility</p:attrName>
                                        </p:attrNameLst>
                                      </p:cBhvr>
                                      <p:to>
                                        <p:strVal val="visible"/>
                                      </p:to>
                                    </p:set>
                                    <p:animEffect transition="in" filter="wipe(left)">
                                      <p:cBhvr>
                                        <p:cTn id="92"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3"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6" grpId="0" animBg="1"/>
      <p:bldP spid="10" grpId="0" animBg="1"/>
      <p:bldP spid="13" grpId="0" animBg="1"/>
      <p:bldP spid="14" grpId="0" animBg="1"/>
      <p:bldP spid="17" grpId="0" animBg="1"/>
      <p:bldP spid="20" grpId="0"/>
      <p:bldP spid="21" grpId="0"/>
      <p:bldP spid="22" grpId="0"/>
      <p:bldP spid="27" grpId="0" animBg="1"/>
      <p:bldP spid="30" grpId="0" animBg="1"/>
      <p:bldP spid="31" grpId="0" animBg="1"/>
      <p:bldP spid="34" grpId="0" build="p">
        <p:tmplLst>
          <p:tmpl lvl="1">
            <p:tnLst>
              <p:par>
                <p:cTn presetID="2" presetClass="entr" presetSubtype="8" decel="10000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9" grpId="0" build="p">
        <p:tmplLst>
          <p:tmpl lvl="1">
            <p:tnLst>
              <p:par>
                <p:cTn presetID="2" presetClass="entr" presetSubtype="8" decel="100000" fill="hold" nodeType="after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0-#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build="p">
        <p:tmplLst>
          <p:tmpl lvl="1">
            <p:tnLst>
              <p:par>
                <p:cTn presetID="22" presetClass="entr" presetSubtype="8" fill="hold" nodeType="afterEffect">
                  <p:stCondLst>
                    <p:cond delay="0"/>
                  </p:stCondLst>
                  <p:childTnLst>
                    <p:set>
                      <p:cBhvr>
                        <p:cTn dur="1" fill="hold">
                          <p:stCondLst>
                            <p:cond delay="0"/>
                          </p:stCondLst>
                        </p:cTn>
                        <p:tgtEl>
                          <p:spTgt spid="40"/>
                        </p:tgtEl>
                        <p:attrNameLst>
                          <p:attrName>style.visibility</p:attrName>
                        </p:attrNameLst>
                      </p:cBhvr>
                      <p:to>
                        <p:strVal val="visible"/>
                      </p:to>
                    </p:set>
                    <p:animEffect transition="in" filter="wipe(left)">
                      <p:cBhvr>
                        <p:cTn dur="500"/>
                        <p:tgtEl>
                          <p:spTgt spid="40"/>
                        </p:tgtEl>
                      </p:cBhvr>
                    </p:animEffect>
                  </p:childTnLst>
                </p:cTn>
              </p:par>
            </p:tnLst>
          </p:tmpl>
        </p:tmplLst>
      </p:bldP>
      <p:bldP spid="41" grpId="0" animBg="1"/>
      <p:bldP spid="42" grpId="0" build="p">
        <p:tmplLst>
          <p:tmpl lvl="1">
            <p:tnLst>
              <p:par>
                <p:cTn presetID="2" presetClass="entr" presetSubtype="8" decel="100000"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0-#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2" presetClass="entr" presetSubtype="8"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left)">
                      <p:cBhvr>
                        <p:cTn dur="500"/>
                        <p:tgtEl>
                          <p:spTgt spid="43"/>
                        </p:tgtEl>
                      </p:cBhvr>
                    </p:animEffect>
                  </p:childTnLst>
                </p:cTn>
              </p:par>
            </p:tnLst>
          </p:tmpl>
        </p:tmplLst>
      </p:bldP>
      <p:bldP spid="44" grpId="0" animBg="1"/>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Numeric List - 5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8280234" y="2652267"/>
            <a:ext cx="648072" cy="64807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12" name="円/楕円 11"/>
          <p:cNvSpPr/>
          <p:nvPr userDrawn="1"/>
        </p:nvSpPr>
        <p:spPr>
          <a:xfrm>
            <a:off x="8280234" y="4013157"/>
            <a:ext cx="648072" cy="6480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endParaRPr kumimoji="1" lang="ja-JP" altLang="en-US" dirty="0"/>
          </a:p>
        </p:txBody>
      </p:sp>
      <p:sp>
        <p:nvSpPr>
          <p:cNvPr id="13" name="円/楕円 12"/>
          <p:cNvSpPr/>
          <p:nvPr userDrawn="1"/>
        </p:nvSpPr>
        <p:spPr>
          <a:xfrm>
            <a:off x="8280234" y="5374047"/>
            <a:ext cx="648072" cy="6480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14" name="円/楕円 13"/>
          <p:cNvSpPr/>
          <p:nvPr userDrawn="1"/>
        </p:nvSpPr>
        <p:spPr>
          <a:xfrm>
            <a:off x="8280234" y="6734937"/>
            <a:ext cx="648072" cy="6480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4</a:t>
            </a:r>
            <a:endParaRPr kumimoji="1" lang="ja-JP" altLang="en-US" dirty="0"/>
          </a:p>
        </p:txBody>
      </p:sp>
      <p:sp>
        <p:nvSpPr>
          <p:cNvPr id="15" name="円/楕円 14"/>
          <p:cNvSpPr/>
          <p:nvPr userDrawn="1"/>
        </p:nvSpPr>
        <p:spPr>
          <a:xfrm>
            <a:off x="8280234" y="8095827"/>
            <a:ext cx="648072" cy="64807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5</a:t>
            </a:r>
            <a:endParaRPr kumimoji="1" lang="ja-JP" altLang="en-US" dirty="0"/>
          </a:p>
        </p:txBody>
      </p:sp>
      <p:sp>
        <p:nvSpPr>
          <p:cNvPr id="18" name="テキスト プレースホルダー 6"/>
          <p:cNvSpPr>
            <a:spLocks noGrp="1"/>
          </p:cNvSpPr>
          <p:nvPr>
            <p:ph type="body" sz="quarter" idx="16" hasCustomPrompt="1"/>
          </p:nvPr>
        </p:nvSpPr>
        <p:spPr>
          <a:xfrm>
            <a:off x="9000876" y="2442119"/>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9000876" y="3804747"/>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9000876" y="5167375"/>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9000876" y="6530003"/>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6" hasCustomPrompt="1"/>
          </p:nvPr>
        </p:nvSpPr>
        <p:spPr>
          <a:xfrm>
            <a:off x="9000876" y="7892631"/>
            <a:ext cx="8590438"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783772" y="3226163"/>
            <a:ext cx="6894286" cy="4974412"/>
          </a:xfrm>
        </p:spPr>
        <p:txBody>
          <a:bodyPr anchor="ctr">
            <a:noAutofit/>
          </a:bodyPr>
          <a:lstStyle>
            <a:lvl1pPr algn="ctr">
              <a:defRPr sz="4000" i="0" baseline="0">
                <a:solidFill>
                  <a:schemeClr val="tx2"/>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95212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9" decel="100000" fill="hold" grpId="0" nodeType="afterEffect">
                                  <p:stCondLst>
                                    <p:cond delay="0"/>
                                  </p:stCondLst>
                                  <p:iterate type="wd">
                                    <p:tmPct val="10000"/>
                                  </p:iterate>
                                  <p:childTnLst>
                                    <p:set>
                                      <p:cBhvr>
                                        <p:cTn id="14" dur="1" fill="hold">
                                          <p:stCondLst>
                                            <p:cond delay="0"/>
                                          </p:stCondLst>
                                        </p:cTn>
                                        <p:tgtEl>
                                          <p:spTgt spid="29">
                                            <p:txEl>
                                              <p:pRg st="0" end="0"/>
                                            </p:txEl>
                                          </p:spTgt>
                                        </p:tgtEl>
                                        <p:attrNameLst>
                                          <p:attrName>style.visibility</p:attrName>
                                        </p:attrNameLst>
                                      </p:cBhvr>
                                      <p:to>
                                        <p:strVal val="visible"/>
                                      </p:to>
                                    </p:set>
                                    <p:anim calcmode="lin" valueType="num">
                                      <p:cBhvr additive="base">
                                        <p:cTn id="15"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100"/>
                            </p:stCondLst>
                            <p:childTnLst>
                              <p:par>
                                <p:cTn id="18" presetID="2" presetClass="entr" presetSubtype="1" decel="100000" fill="hold" grpId="0" nodeType="after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8">
                                            <p:txEl>
                                              <p:pRg st="0" end="0"/>
                                            </p:txEl>
                                          </p:spTgt>
                                        </p:tgtEl>
                                        <p:attrNameLst>
                                          <p:attrName>style.visibility</p:attrName>
                                        </p:attrNameLst>
                                      </p:cBhvr>
                                      <p:to>
                                        <p:strVal val="visible"/>
                                      </p:to>
                                    </p:set>
                                    <p:anim calcmode="lin" valueType="num">
                                      <p:cBhvr additive="base">
                                        <p:cTn id="24"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850"/>
                            </p:stCondLst>
                            <p:childTnLst>
                              <p:par>
                                <p:cTn id="27" presetID="2" presetClass="entr" presetSubtype="1" decel="100000" fill="hold" grpId="0" nodeType="afterEffect">
                                  <p:stCondLst>
                                    <p:cond delay="2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2" decel="100000" fill="hold" grpId="0" nodeType="withEffect">
                                  <p:stCondLst>
                                    <p:cond delay="250"/>
                                  </p:stCondLst>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2600"/>
                            </p:stCondLst>
                            <p:childTnLst>
                              <p:par>
                                <p:cTn id="36" presetID="2" presetClass="entr" presetSubtype="1" decel="100000" fill="hold" grpId="0" nodeType="afterEffect">
                                  <p:stCondLst>
                                    <p:cond delay="25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ppt_x"/>
                                          </p:val>
                                        </p:tav>
                                        <p:tav tm="100000">
                                          <p:val>
                                            <p:strVal val="#ppt_x"/>
                                          </p:val>
                                        </p:tav>
                                      </p:tavLst>
                                    </p:anim>
                                    <p:anim calcmode="lin" valueType="num">
                                      <p:cBhvr additive="base">
                                        <p:cTn id="39" dur="500" fill="hold"/>
                                        <p:tgtEl>
                                          <p:spTgt spid="13"/>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24">
                                            <p:txEl>
                                              <p:pRg st="0" end="0"/>
                                            </p:txEl>
                                          </p:spTgt>
                                        </p:tgtEl>
                                        <p:attrNameLst>
                                          <p:attrName>style.visibility</p:attrName>
                                        </p:attrNameLst>
                                      </p:cBhvr>
                                      <p:to>
                                        <p:strVal val="visible"/>
                                      </p:to>
                                    </p:set>
                                    <p:anim calcmode="lin" valueType="num">
                                      <p:cBhvr additive="base">
                                        <p:cTn id="42"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3350"/>
                            </p:stCondLst>
                            <p:childTnLst>
                              <p:par>
                                <p:cTn id="45" presetID="2" presetClass="entr" presetSubtype="1" decel="100000" fill="hold" grpId="0" nodeType="afterEffect">
                                  <p:stCondLst>
                                    <p:cond delay="25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0-#ppt_h/2"/>
                                          </p:val>
                                        </p:tav>
                                        <p:tav tm="100000">
                                          <p:val>
                                            <p:strVal val="#ppt_y"/>
                                          </p:val>
                                        </p:tav>
                                      </p:tavLst>
                                    </p:anim>
                                  </p:childTnLst>
                                </p:cTn>
                              </p:par>
                              <p:par>
                                <p:cTn id="49" presetID="2" presetClass="entr" presetSubtype="2" decel="100000" fill="hold" grpId="0" nodeType="withEffect">
                                  <p:stCondLst>
                                    <p:cond delay="250"/>
                                  </p:stCondLst>
                                  <p:childTnLst>
                                    <p:set>
                                      <p:cBhvr>
                                        <p:cTn id="50" dur="1" fill="hold">
                                          <p:stCondLst>
                                            <p:cond delay="0"/>
                                          </p:stCondLst>
                                        </p:cTn>
                                        <p:tgtEl>
                                          <p:spTgt spid="26">
                                            <p:txEl>
                                              <p:pRg st="0" end="0"/>
                                            </p:txEl>
                                          </p:spTgt>
                                        </p:tgtEl>
                                        <p:attrNameLst>
                                          <p:attrName>style.visibility</p:attrName>
                                        </p:attrNameLst>
                                      </p:cBhvr>
                                      <p:to>
                                        <p:strVal val="visible"/>
                                      </p:to>
                                    </p:set>
                                    <p:anim calcmode="lin" valueType="num">
                                      <p:cBhvr additive="base">
                                        <p:cTn id="5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4100"/>
                            </p:stCondLst>
                            <p:childTnLst>
                              <p:par>
                                <p:cTn id="54" presetID="2" presetClass="entr" presetSubtype="1" decel="100000" fill="hold" grpId="0" nodeType="afterEffect">
                                  <p:stCondLst>
                                    <p:cond delay="25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0-#ppt_h/2"/>
                                          </p:val>
                                        </p:tav>
                                        <p:tav tm="100000">
                                          <p:val>
                                            <p:strVal val="#ppt_y"/>
                                          </p:val>
                                        </p:tav>
                                      </p:tavLst>
                                    </p:anim>
                                  </p:childTnLst>
                                </p:cTn>
                              </p:par>
                              <p:par>
                                <p:cTn id="58" presetID="2" presetClass="entr" presetSubtype="2" decel="100000" fill="hold" grpId="0" nodeType="withEffect">
                                  <p:stCondLst>
                                    <p:cond delay="250"/>
                                  </p:stCondLst>
                                  <p:childTnLst>
                                    <p:set>
                                      <p:cBhvr>
                                        <p:cTn id="59" dur="1" fill="hold">
                                          <p:stCondLst>
                                            <p:cond delay="0"/>
                                          </p:stCondLst>
                                        </p:cTn>
                                        <p:tgtEl>
                                          <p:spTgt spid="28">
                                            <p:txEl>
                                              <p:pRg st="0" end="0"/>
                                            </p:txEl>
                                          </p:spTgt>
                                        </p:tgtEl>
                                        <p:attrNameLst>
                                          <p:attrName>style.visibility</p:attrName>
                                        </p:attrNameLst>
                                      </p:cBhvr>
                                      <p:to>
                                        <p:strVal val="visible"/>
                                      </p:to>
                                    </p:set>
                                    <p:anim calcmode="lin" valueType="num">
                                      <p:cBhvr additive="base">
                                        <p:cTn id="60"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61"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animBg="1"/>
      <p:bldP spid="13" grpId="0" animBg="1"/>
      <p:bldP spid="14" grpId="0" animBg="1"/>
      <p:bldP spid="15" grpId="0" animBg="1"/>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 presetClass="entr" presetSubtype="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2"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1+#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2" decel="100000" fill="hold" nodeType="withEffect">
                  <p:stCondLst>
                    <p:cond delay="25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1+#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0-#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Strategy">
    <p:spTree>
      <p:nvGrpSpPr>
        <p:cNvPr id="1" name=""/>
        <p:cNvGrpSpPr/>
        <p:nvPr/>
      </p:nvGrpSpPr>
      <p:grpSpPr>
        <a:xfrm>
          <a:off x="0" y="0"/>
          <a:ext cx="0" cy="0"/>
          <a:chOff x="0" y="0"/>
          <a:chExt cx="0" cy="0"/>
        </a:xfrm>
      </p:grpSpPr>
      <p:sp>
        <p:nvSpPr>
          <p:cNvPr id="10" name="正方形/長方形 9"/>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0" y="5965370"/>
            <a:ext cx="18286413" cy="432162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 name="図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718462" y="4451598"/>
            <a:ext cx="1009181" cy="1513772"/>
          </a:xfrm>
          <a:prstGeom prst="rect">
            <a:avLst/>
          </a:prstGeom>
        </p:spPr>
      </p:pic>
      <p:pic>
        <p:nvPicPr>
          <p:cNvPr id="13" name="図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941034" y="4457082"/>
            <a:ext cx="981758" cy="1508288"/>
          </a:xfrm>
          <a:prstGeom prst="rect">
            <a:avLst/>
          </a:prstGeom>
        </p:spPr>
      </p:pic>
      <p:pic>
        <p:nvPicPr>
          <p:cNvPr id="14" name="図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7165154" y="4160910"/>
            <a:ext cx="1206628" cy="1804459"/>
          </a:xfrm>
          <a:prstGeom prst="rect">
            <a:avLst/>
          </a:prstGeom>
        </p:spPr>
      </p:pic>
      <p:pic>
        <p:nvPicPr>
          <p:cNvPr id="15" name="図 14"/>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9595418" y="3705682"/>
            <a:ext cx="1061284" cy="2259688"/>
          </a:xfrm>
          <a:prstGeom prst="rect">
            <a:avLst/>
          </a:prstGeom>
        </p:spPr>
      </p:pic>
      <p:pic>
        <p:nvPicPr>
          <p:cNvPr id="16" name="図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1894825" y="3628895"/>
            <a:ext cx="1173721" cy="2336475"/>
          </a:xfrm>
          <a:prstGeom prst="rect">
            <a:avLst/>
          </a:prstGeom>
        </p:spPr>
      </p:pic>
      <p:pic>
        <p:nvPicPr>
          <p:cNvPr id="17" name="図 16"/>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306314" y="3283360"/>
            <a:ext cx="1170979" cy="2682009"/>
          </a:xfrm>
          <a:prstGeom prst="rect">
            <a:avLst/>
          </a:prstGeom>
        </p:spPr>
      </p:pic>
      <p:sp>
        <p:nvSpPr>
          <p:cNvPr id="29" name="テキスト プレースホルダー 6"/>
          <p:cNvSpPr>
            <a:spLocks noGrp="1"/>
          </p:cNvSpPr>
          <p:nvPr>
            <p:ph type="body" sz="quarter" idx="21" hasCustomPrompt="1"/>
          </p:nvPr>
        </p:nvSpPr>
        <p:spPr>
          <a:xfrm>
            <a:off x="1042793" y="2918326"/>
            <a:ext cx="4389120" cy="720080"/>
          </a:xfrm>
        </p:spPr>
        <p:txBody>
          <a:bodyPr anchor="ctr">
            <a:noAutofit/>
          </a:bodyPr>
          <a:lstStyle>
            <a:lvl1pPr algn="ct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22" hasCustomPrompt="1"/>
          </p:nvPr>
        </p:nvSpPr>
        <p:spPr>
          <a:xfrm>
            <a:off x="3223052" y="2062221"/>
            <a:ext cx="4389120" cy="720080"/>
          </a:xfrm>
        </p:spPr>
        <p:txBody>
          <a:bodyPr anchor="ctr">
            <a:noAutofit/>
          </a:bodyPr>
          <a:lstStyle>
            <a:lvl1pPr algn="ct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10287125" y="1516812"/>
            <a:ext cx="4389120" cy="720080"/>
          </a:xfrm>
        </p:spPr>
        <p:txBody>
          <a:bodyPr anchor="ctr">
            <a:noAutofit/>
          </a:bodyPr>
          <a:lstStyle>
            <a:lvl1pPr algn="ctr">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7884580" y="2386311"/>
            <a:ext cx="4389120" cy="720080"/>
          </a:xfrm>
        </p:spPr>
        <p:txBody>
          <a:bodyPr anchor="ctr">
            <a:noAutofit/>
          </a:bodyPr>
          <a:lstStyle>
            <a:lvl1pPr algn="ctr">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5726308" y="1206116"/>
            <a:ext cx="4389120" cy="720080"/>
          </a:xfrm>
        </p:spPr>
        <p:txBody>
          <a:bodyPr anchor="ctr">
            <a:noAutofit/>
          </a:bodyPr>
          <a:lstStyle>
            <a:lvl1pPr algn="ct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12697243" y="647313"/>
            <a:ext cx="4389120" cy="720080"/>
          </a:xfrm>
        </p:spPr>
        <p:txBody>
          <a:bodyPr anchor="ctr">
            <a:noAutofit/>
          </a:bodyPr>
          <a:lstStyle>
            <a:lvl1pPr algn="ctr">
              <a:defRPr sz="28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cxnSp>
        <p:nvCxnSpPr>
          <p:cNvPr id="36" name="直線コネクタ 35"/>
          <p:cNvCxnSpPr>
            <a:stCxn id="29" idx="2"/>
          </p:cNvCxnSpPr>
          <p:nvPr userDrawn="1"/>
        </p:nvCxnSpPr>
        <p:spPr>
          <a:xfrm>
            <a:off x="3237353" y="3638406"/>
            <a:ext cx="0" cy="672337"/>
          </a:xfrm>
          <a:prstGeom prst="line">
            <a:avLst/>
          </a:prstGeom>
          <a:ln w="28575">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userDrawn="1"/>
        </p:nvCxnSpPr>
        <p:spPr>
          <a:xfrm>
            <a:off x="5425323" y="2917371"/>
            <a:ext cx="0" cy="1383775"/>
          </a:xfrm>
          <a:prstGeom prst="line">
            <a:avLst/>
          </a:prstGeom>
          <a:ln w="28575">
            <a:solidFill>
              <a:schemeClr val="accent3"/>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userDrawn="1"/>
        </p:nvCxnSpPr>
        <p:spPr>
          <a:xfrm>
            <a:off x="7903696" y="2046514"/>
            <a:ext cx="0" cy="1898912"/>
          </a:xfrm>
          <a:prstGeom prst="line">
            <a:avLst/>
          </a:prstGeom>
          <a:ln w="28575">
            <a:solidFill>
              <a:schemeClr val="accent2"/>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userDrawn="1"/>
        </p:nvCxnSpPr>
        <p:spPr>
          <a:xfrm>
            <a:off x="10068670" y="3148370"/>
            <a:ext cx="0" cy="335059"/>
          </a:xfrm>
          <a:prstGeom prst="line">
            <a:avLst/>
          </a:prstGeom>
          <a:ln w="28575">
            <a:solidFill>
              <a:schemeClr val="accent4"/>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userDrawn="1"/>
        </p:nvCxnSpPr>
        <p:spPr>
          <a:xfrm>
            <a:off x="12481685" y="2261998"/>
            <a:ext cx="0" cy="1221431"/>
          </a:xfrm>
          <a:prstGeom prst="line">
            <a:avLst/>
          </a:prstGeom>
          <a:ln w="28575">
            <a:solidFill>
              <a:schemeClr val="accent5"/>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userDrawn="1"/>
        </p:nvCxnSpPr>
        <p:spPr>
          <a:xfrm>
            <a:off x="14906985" y="1384448"/>
            <a:ext cx="0" cy="1763922"/>
          </a:xfrm>
          <a:prstGeom prst="line">
            <a:avLst/>
          </a:prstGeom>
          <a:ln w="28575">
            <a:solidFill>
              <a:schemeClr val="accent6"/>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53" name="タイトル 1"/>
          <p:cNvSpPr>
            <a:spLocks noGrp="1"/>
          </p:cNvSpPr>
          <p:nvPr>
            <p:ph type="title" hasCustomPrompt="1"/>
          </p:nvPr>
        </p:nvSpPr>
        <p:spPr>
          <a:xfrm>
            <a:off x="725714" y="6321681"/>
            <a:ext cx="16822057" cy="1350907"/>
          </a:xfrm>
        </p:spPr>
        <p:txBody>
          <a:bodyPr anchor="b">
            <a:normAutofit/>
          </a:bodyPr>
          <a:lstStyle>
            <a:lvl1pPr algn="ctr">
              <a:defRPr sz="66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54" name="正方形/長方形 53"/>
          <p:cNvSpPr/>
          <p:nvPr userDrawn="1"/>
        </p:nvSpPr>
        <p:spPr>
          <a:xfrm>
            <a:off x="7522233" y="7687812"/>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テキスト プレースホルダー 6"/>
          <p:cNvSpPr>
            <a:spLocks noGrp="1"/>
          </p:cNvSpPr>
          <p:nvPr>
            <p:ph type="body" sz="quarter" idx="42" hasCustomPrompt="1"/>
          </p:nvPr>
        </p:nvSpPr>
        <p:spPr>
          <a:xfrm>
            <a:off x="430238" y="7982857"/>
            <a:ext cx="17425936" cy="1669143"/>
          </a:xfrm>
        </p:spPr>
        <p:txBody>
          <a:bodyPr>
            <a:noAutofit/>
          </a:bodyPr>
          <a:lstStyle>
            <a:lvl1pPr algn="ctr">
              <a:defRPr sz="20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Tree>
    <p:extLst>
      <p:ext uri="{BB962C8B-B14F-4D97-AF65-F5344CB8AC3E}">
        <p14:creationId xmlns:p14="http://schemas.microsoft.com/office/powerpoint/2010/main" val="533790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ppt_x"/>
                                          </p:val>
                                        </p:tav>
                                        <p:tav tm="100000">
                                          <p:val>
                                            <p:strVal val="#ppt_x"/>
                                          </p:val>
                                        </p:tav>
                                      </p:tavLst>
                                    </p:anim>
                                    <p:anim calcmode="lin" valueType="num">
                                      <p:cBhvr additive="base">
                                        <p:cTn id="12" dur="750" fill="hold"/>
                                        <p:tgtEl>
                                          <p:spTgt spid="12"/>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2" presetClass="entr" presetSubtype="4" fill="hold" nodeType="after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wipe(down)">
                                      <p:cBhvr>
                                        <p:cTn id="16" dur="500"/>
                                        <p:tgtEl>
                                          <p:spTgt spid="36"/>
                                        </p:tgtEl>
                                      </p:cBhvr>
                                    </p:animEffect>
                                  </p:childTnLst>
                                </p:cTn>
                              </p:par>
                            </p:childTnLst>
                          </p:cTn>
                        </p:par>
                        <p:par>
                          <p:cTn id="17" fill="hold">
                            <p:stCondLst>
                              <p:cond delay="1750"/>
                            </p:stCondLst>
                            <p:childTnLst>
                              <p:par>
                                <p:cTn id="18" presetID="53" presetClass="entr" presetSubtype="16" fill="hold" grpId="0" nodeType="afterEffect">
                                  <p:stCondLst>
                                    <p:cond delay="0"/>
                                  </p:stCondLst>
                                  <p:iterate type="lt">
                                    <p:tmPct val="5000"/>
                                  </p:iterate>
                                  <p:childTnLst>
                                    <p:set>
                                      <p:cBhvr>
                                        <p:cTn id="19" dur="1" fill="hold">
                                          <p:stCondLst>
                                            <p:cond delay="0"/>
                                          </p:stCondLst>
                                        </p:cTn>
                                        <p:tgtEl>
                                          <p:spTgt spid="29">
                                            <p:txEl>
                                              <p:pRg st="0" end="0"/>
                                            </p:txEl>
                                          </p:spTgt>
                                        </p:tgtEl>
                                        <p:attrNameLst>
                                          <p:attrName>style.visibility</p:attrName>
                                        </p:attrNameLst>
                                      </p:cBhvr>
                                      <p:to>
                                        <p:strVal val="visible"/>
                                      </p:to>
                                    </p:set>
                                    <p:anim calcmode="lin" valueType="num">
                                      <p:cBhvr>
                                        <p:cTn id="20"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29">
                                            <p:txEl>
                                              <p:pRg st="0" end="0"/>
                                            </p:txEl>
                                          </p:spTgt>
                                        </p:tgtEl>
                                      </p:cBhvr>
                                    </p:animEffect>
                                  </p:childTnLst>
                                </p:cTn>
                              </p:par>
                            </p:childTnLst>
                          </p:cTn>
                        </p:par>
                        <p:par>
                          <p:cTn id="23" fill="hold">
                            <p:stCondLst>
                              <p:cond delay="2525"/>
                            </p:stCondLst>
                            <p:childTnLst>
                              <p:par>
                                <p:cTn id="24" presetID="2" presetClass="entr" presetSubtype="1" decel="100000"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750" fill="hold"/>
                                        <p:tgtEl>
                                          <p:spTgt spid="13"/>
                                        </p:tgtEl>
                                        <p:attrNameLst>
                                          <p:attrName>ppt_x</p:attrName>
                                        </p:attrNameLst>
                                      </p:cBhvr>
                                      <p:tavLst>
                                        <p:tav tm="0">
                                          <p:val>
                                            <p:strVal val="#ppt_x"/>
                                          </p:val>
                                        </p:tav>
                                        <p:tav tm="100000">
                                          <p:val>
                                            <p:strVal val="#ppt_x"/>
                                          </p:val>
                                        </p:tav>
                                      </p:tavLst>
                                    </p:anim>
                                    <p:anim calcmode="lin" valueType="num">
                                      <p:cBhvr additive="base">
                                        <p:cTn id="27" dur="75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275"/>
                            </p:stCondLst>
                            <p:childTnLst>
                              <p:par>
                                <p:cTn id="29" presetID="22" presetClass="entr" presetSubtype="4" fill="hold"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500"/>
                                        <p:tgtEl>
                                          <p:spTgt spid="40"/>
                                        </p:tgtEl>
                                      </p:cBhvr>
                                    </p:animEffect>
                                  </p:childTnLst>
                                </p:cTn>
                              </p:par>
                            </p:childTnLst>
                          </p:cTn>
                        </p:par>
                        <p:par>
                          <p:cTn id="32" fill="hold">
                            <p:stCondLst>
                              <p:cond delay="3775"/>
                            </p:stCondLst>
                            <p:childTnLst>
                              <p:par>
                                <p:cTn id="33" presetID="53" presetClass="entr" presetSubtype="16" fill="hold" grpId="0" nodeType="afterEffect">
                                  <p:stCondLst>
                                    <p:cond delay="0"/>
                                  </p:stCondLst>
                                  <p:iterate type="lt">
                                    <p:tmPct val="5000"/>
                                  </p:iterate>
                                  <p:childTnLst>
                                    <p:set>
                                      <p:cBhvr>
                                        <p:cTn id="34" dur="1" fill="hold">
                                          <p:stCondLst>
                                            <p:cond delay="0"/>
                                          </p:stCondLst>
                                        </p:cTn>
                                        <p:tgtEl>
                                          <p:spTgt spid="30">
                                            <p:txEl>
                                              <p:pRg st="0" end="0"/>
                                            </p:txEl>
                                          </p:spTgt>
                                        </p:tgtEl>
                                        <p:attrNameLst>
                                          <p:attrName>style.visibility</p:attrName>
                                        </p:attrNameLst>
                                      </p:cBhvr>
                                      <p:to>
                                        <p:strVal val="visible"/>
                                      </p:to>
                                    </p:set>
                                    <p:anim calcmode="lin" valueType="num">
                                      <p:cBhvr>
                                        <p:cTn id="35"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36"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37" dur="500"/>
                                        <p:tgtEl>
                                          <p:spTgt spid="30">
                                            <p:txEl>
                                              <p:pRg st="0" end="0"/>
                                            </p:txEl>
                                          </p:spTgt>
                                        </p:tgtEl>
                                      </p:cBhvr>
                                    </p:animEffect>
                                  </p:childTnLst>
                                </p:cTn>
                              </p:par>
                            </p:childTnLst>
                          </p:cTn>
                        </p:par>
                        <p:par>
                          <p:cTn id="38" fill="hold">
                            <p:stCondLst>
                              <p:cond delay="4550"/>
                            </p:stCondLst>
                            <p:childTnLst>
                              <p:par>
                                <p:cTn id="39" presetID="2" presetClass="entr" presetSubtype="1" decel="10000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750" fill="hold"/>
                                        <p:tgtEl>
                                          <p:spTgt spid="14"/>
                                        </p:tgtEl>
                                        <p:attrNameLst>
                                          <p:attrName>ppt_x</p:attrName>
                                        </p:attrNameLst>
                                      </p:cBhvr>
                                      <p:tavLst>
                                        <p:tav tm="0">
                                          <p:val>
                                            <p:strVal val="#ppt_x"/>
                                          </p:val>
                                        </p:tav>
                                        <p:tav tm="100000">
                                          <p:val>
                                            <p:strVal val="#ppt_x"/>
                                          </p:val>
                                        </p:tav>
                                      </p:tavLst>
                                    </p:anim>
                                    <p:anim calcmode="lin" valueType="num">
                                      <p:cBhvr additive="base">
                                        <p:cTn id="42" dur="75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300"/>
                            </p:stCondLst>
                            <p:childTnLst>
                              <p:par>
                                <p:cTn id="44" presetID="22" presetClass="entr" presetSubtype="4" fill="hold" nodeType="after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down)">
                                      <p:cBhvr>
                                        <p:cTn id="46" dur="500"/>
                                        <p:tgtEl>
                                          <p:spTgt spid="42"/>
                                        </p:tgtEl>
                                      </p:cBhvr>
                                    </p:animEffect>
                                  </p:childTnLst>
                                </p:cTn>
                              </p:par>
                            </p:childTnLst>
                          </p:cTn>
                        </p:par>
                        <p:par>
                          <p:cTn id="47" fill="hold">
                            <p:stCondLst>
                              <p:cond delay="5800"/>
                            </p:stCondLst>
                            <p:childTnLst>
                              <p:par>
                                <p:cTn id="48" presetID="53" presetClass="entr" presetSubtype="16" fill="hold" grpId="0" nodeType="afterEffect">
                                  <p:stCondLst>
                                    <p:cond delay="0"/>
                                  </p:stCondLst>
                                  <p:iterate type="lt">
                                    <p:tmPct val="5000"/>
                                  </p:iterate>
                                  <p:childTnLst>
                                    <p:set>
                                      <p:cBhvr>
                                        <p:cTn id="49" dur="1" fill="hold">
                                          <p:stCondLst>
                                            <p:cond delay="0"/>
                                          </p:stCondLst>
                                        </p:cTn>
                                        <p:tgtEl>
                                          <p:spTgt spid="33">
                                            <p:txEl>
                                              <p:pRg st="0" end="0"/>
                                            </p:txEl>
                                          </p:spTgt>
                                        </p:tgtEl>
                                        <p:attrNameLst>
                                          <p:attrName>style.visibility</p:attrName>
                                        </p:attrNameLst>
                                      </p:cBhvr>
                                      <p:to>
                                        <p:strVal val="visible"/>
                                      </p:to>
                                    </p:set>
                                    <p:anim calcmode="lin" valueType="num">
                                      <p:cBhvr>
                                        <p:cTn id="50" dur="500" fill="hold"/>
                                        <p:tgtEl>
                                          <p:spTgt spid="33">
                                            <p:txEl>
                                              <p:pRg st="0" end="0"/>
                                            </p:txEl>
                                          </p:spTgt>
                                        </p:tgtEl>
                                        <p:attrNameLst>
                                          <p:attrName>ppt_w</p:attrName>
                                        </p:attrNameLst>
                                      </p:cBhvr>
                                      <p:tavLst>
                                        <p:tav tm="0">
                                          <p:val>
                                            <p:fltVal val="0"/>
                                          </p:val>
                                        </p:tav>
                                        <p:tav tm="100000">
                                          <p:val>
                                            <p:strVal val="#ppt_w"/>
                                          </p:val>
                                        </p:tav>
                                      </p:tavLst>
                                    </p:anim>
                                    <p:anim calcmode="lin" valueType="num">
                                      <p:cBhvr>
                                        <p:cTn id="51" dur="500" fill="hold"/>
                                        <p:tgtEl>
                                          <p:spTgt spid="33">
                                            <p:txEl>
                                              <p:pRg st="0" end="0"/>
                                            </p:txEl>
                                          </p:spTgt>
                                        </p:tgtEl>
                                        <p:attrNameLst>
                                          <p:attrName>ppt_h</p:attrName>
                                        </p:attrNameLst>
                                      </p:cBhvr>
                                      <p:tavLst>
                                        <p:tav tm="0">
                                          <p:val>
                                            <p:fltVal val="0"/>
                                          </p:val>
                                        </p:tav>
                                        <p:tav tm="100000">
                                          <p:val>
                                            <p:strVal val="#ppt_h"/>
                                          </p:val>
                                        </p:tav>
                                      </p:tavLst>
                                    </p:anim>
                                    <p:animEffect transition="in" filter="fade">
                                      <p:cBhvr>
                                        <p:cTn id="52" dur="500"/>
                                        <p:tgtEl>
                                          <p:spTgt spid="33">
                                            <p:txEl>
                                              <p:pRg st="0" end="0"/>
                                            </p:txEl>
                                          </p:spTgt>
                                        </p:tgtEl>
                                      </p:cBhvr>
                                    </p:animEffect>
                                  </p:childTnLst>
                                </p:cTn>
                              </p:par>
                            </p:childTnLst>
                          </p:cTn>
                        </p:par>
                        <p:par>
                          <p:cTn id="53" fill="hold">
                            <p:stCondLst>
                              <p:cond delay="6575"/>
                            </p:stCondLst>
                            <p:childTnLst>
                              <p:par>
                                <p:cTn id="54" presetID="2" presetClass="entr" presetSubtype="1" decel="100000" fill="hold"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750" fill="hold"/>
                                        <p:tgtEl>
                                          <p:spTgt spid="15"/>
                                        </p:tgtEl>
                                        <p:attrNameLst>
                                          <p:attrName>ppt_x</p:attrName>
                                        </p:attrNameLst>
                                      </p:cBhvr>
                                      <p:tavLst>
                                        <p:tav tm="0">
                                          <p:val>
                                            <p:strVal val="#ppt_x"/>
                                          </p:val>
                                        </p:tav>
                                        <p:tav tm="100000">
                                          <p:val>
                                            <p:strVal val="#ppt_x"/>
                                          </p:val>
                                        </p:tav>
                                      </p:tavLst>
                                    </p:anim>
                                    <p:anim calcmode="lin" valueType="num">
                                      <p:cBhvr additive="base">
                                        <p:cTn id="57" dur="750" fill="hold"/>
                                        <p:tgtEl>
                                          <p:spTgt spid="15"/>
                                        </p:tgtEl>
                                        <p:attrNameLst>
                                          <p:attrName>ppt_y</p:attrName>
                                        </p:attrNameLst>
                                      </p:cBhvr>
                                      <p:tavLst>
                                        <p:tav tm="0">
                                          <p:val>
                                            <p:strVal val="0-#ppt_h/2"/>
                                          </p:val>
                                        </p:tav>
                                        <p:tav tm="100000">
                                          <p:val>
                                            <p:strVal val="#ppt_y"/>
                                          </p:val>
                                        </p:tav>
                                      </p:tavLst>
                                    </p:anim>
                                  </p:childTnLst>
                                </p:cTn>
                              </p:par>
                            </p:childTnLst>
                          </p:cTn>
                        </p:par>
                        <p:par>
                          <p:cTn id="58" fill="hold">
                            <p:stCondLst>
                              <p:cond delay="7325"/>
                            </p:stCondLst>
                            <p:childTnLst>
                              <p:par>
                                <p:cTn id="59" presetID="22" presetClass="entr" presetSubtype="4" fill="hold"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down)">
                                      <p:cBhvr>
                                        <p:cTn id="61" dur="500"/>
                                        <p:tgtEl>
                                          <p:spTgt spid="44"/>
                                        </p:tgtEl>
                                      </p:cBhvr>
                                    </p:animEffect>
                                  </p:childTnLst>
                                </p:cTn>
                              </p:par>
                            </p:childTnLst>
                          </p:cTn>
                        </p:par>
                        <p:par>
                          <p:cTn id="62" fill="hold">
                            <p:stCondLst>
                              <p:cond delay="7825"/>
                            </p:stCondLst>
                            <p:childTnLst>
                              <p:par>
                                <p:cTn id="63" presetID="53" presetClass="entr" presetSubtype="16" fill="hold" grpId="0" nodeType="afterEffect">
                                  <p:stCondLst>
                                    <p:cond delay="0"/>
                                  </p:stCondLst>
                                  <p:iterate type="lt">
                                    <p:tmPct val="5000"/>
                                  </p:iterate>
                                  <p:childTnLst>
                                    <p:set>
                                      <p:cBhvr>
                                        <p:cTn id="64" dur="1" fill="hold">
                                          <p:stCondLst>
                                            <p:cond delay="0"/>
                                          </p:stCondLst>
                                        </p:cTn>
                                        <p:tgtEl>
                                          <p:spTgt spid="32">
                                            <p:txEl>
                                              <p:pRg st="0" end="0"/>
                                            </p:txEl>
                                          </p:spTgt>
                                        </p:tgtEl>
                                        <p:attrNameLst>
                                          <p:attrName>style.visibility</p:attrName>
                                        </p:attrNameLst>
                                      </p:cBhvr>
                                      <p:to>
                                        <p:strVal val="visible"/>
                                      </p:to>
                                    </p:set>
                                    <p:anim calcmode="lin" valueType="num">
                                      <p:cBhvr>
                                        <p:cTn id="65"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66"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67" dur="500"/>
                                        <p:tgtEl>
                                          <p:spTgt spid="32">
                                            <p:txEl>
                                              <p:pRg st="0" end="0"/>
                                            </p:txEl>
                                          </p:spTgt>
                                        </p:tgtEl>
                                      </p:cBhvr>
                                    </p:animEffect>
                                  </p:childTnLst>
                                </p:cTn>
                              </p:par>
                            </p:childTnLst>
                          </p:cTn>
                        </p:par>
                        <p:par>
                          <p:cTn id="68" fill="hold">
                            <p:stCondLst>
                              <p:cond delay="8600"/>
                            </p:stCondLst>
                            <p:childTnLst>
                              <p:par>
                                <p:cTn id="69" presetID="2" presetClass="entr" presetSubtype="1" decel="100000" fill="hold"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750" fill="hold"/>
                                        <p:tgtEl>
                                          <p:spTgt spid="16"/>
                                        </p:tgtEl>
                                        <p:attrNameLst>
                                          <p:attrName>ppt_x</p:attrName>
                                        </p:attrNameLst>
                                      </p:cBhvr>
                                      <p:tavLst>
                                        <p:tav tm="0">
                                          <p:val>
                                            <p:strVal val="#ppt_x"/>
                                          </p:val>
                                        </p:tav>
                                        <p:tav tm="100000">
                                          <p:val>
                                            <p:strVal val="#ppt_x"/>
                                          </p:val>
                                        </p:tav>
                                      </p:tavLst>
                                    </p:anim>
                                    <p:anim calcmode="lin" valueType="num">
                                      <p:cBhvr additive="base">
                                        <p:cTn id="72" dur="750" fill="hold"/>
                                        <p:tgtEl>
                                          <p:spTgt spid="16"/>
                                        </p:tgtEl>
                                        <p:attrNameLst>
                                          <p:attrName>ppt_y</p:attrName>
                                        </p:attrNameLst>
                                      </p:cBhvr>
                                      <p:tavLst>
                                        <p:tav tm="0">
                                          <p:val>
                                            <p:strVal val="0-#ppt_h/2"/>
                                          </p:val>
                                        </p:tav>
                                        <p:tav tm="100000">
                                          <p:val>
                                            <p:strVal val="#ppt_y"/>
                                          </p:val>
                                        </p:tav>
                                      </p:tavLst>
                                    </p:anim>
                                  </p:childTnLst>
                                </p:cTn>
                              </p:par>
                            </p:childTnLst>
                          </p:cTn>
                        </p:par>
                        <p:par>
                          <p:cTn id="73" fill="hold">
                            <p:stCondLst>
                              <p:cond delay="9350"/>
                            </p:stCondLst>
                            <p:childTnLst>
                              <p:par>
                                <p:cTn id="74" presetID="22" presetClass="entr" presetSubtype="4" fill="hold"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wipe(down)">
                                      <p:cBhvr>
                                        <p:cTn id="76" dur="500"/>
                                        <p:tgtEl>
                                          <p:spTgt spid="46"/>
                                        </p:tgtEl>
                                      </p:cBhvr>
                                    </p:animEffect>
                                  </p:childTnLst>
                                </p:cTn>
                              </p:par>
                            </p:childTnLst>
                          </p:cTn>
                        </p:par>
                        <p:par>
                          <p:cTn id="77" fill="hold">
                            <p:stCondLst>
                              <p:cond delay="9850"/>
                            </p:stCondLst>
                            <p:childTnLst>
                              <p:par>
                                <p:cTn id="78" presetID="53" presetClass="entr" presetSubtype="16" fill="hold" grpId="0" nodeType="afterEffect">
                                  <p:stCondLst>
                                    <p:cond delay="0"/>
                                  </p:stCondLst>
                                  <p:iterate type="lt">
                                    <p:tmPct val="5000"/>
                                  </p:iterate>
                                  <p:childTnLst>
                                    <p:set>
                                      <p:cBhvr>
                                        <p:cTn id="79" dur="1" fill="hold">
                                          <p:stCondLst>
                                            <p:cond delay="0"/>
                                          </p:stCondLst>
                                        </p:cTn>
                                        <p:tgtEl>
                                          <p:spTgt spid="31">
                                            <p:txEl>
                                              <p:pRg st="0" end="0"/>
                                            </p:txEl>
                                          </p:spTgt>
                                        </p:tgtEl>
                                        <p:attrNameLst>
                                          <p:attrName>style.visibility</p:attrName>
                                        </p:attrNameLst>
                                      </p:cBhvr>
                                      <p:to>
                                        <p:strVal val="visible"/>
                                      </p:to>
                                    </p:set>
                                    <p:anim calcmode="lin" valueType="num">
                                      <p:cBhvr>
                                        <p:cTn id="80"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81"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82" dur="500"/>
                                        <p:tgtEl>
                                          <p:spTgt spid="31">
                                            <p:txEl>
                                              <p:pRg st="0" end="0"/>
                                            </p:txEl>
                                          </p:spTgt>
                                        </p:tgtEl>
                                      </p:cBhvr>
                                    </p:animEffect>
                                  </p:childTnLst>
                                </p:cTn>
                              </p:par>
                            </p:childTnLst>
                          </p:cTn>
                        </p:par>
                        <p:par>
                          <p:cTn id="83" fill="hold">
                            <p:stCondLst>
                              <p:cond delay="10625"/>
                            </p:stCondLst>
                            <p:childTnLst>
                              <p:par>
                                <p:cTn id="84" presetID="2" presetClass="entr" presetSubtype="1" decel="100000"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750" fill="hold"/>
                                        <p:tgtEl>
                                          <p:spTgt spid="17"/>
                                        </p:tgtEl>
                                        <p:attrNameLst>
                                          <p:attrName>ppt_x</p:attrName>
                                        </p:attrNameLst>
                                      </p:cBhvr>
                                      <p:tavLst>
                                        <p:tav tm="0">
                                          <p:val>
                                            <p:strVal val="#ppt_x"/>
                                          </p:val>
                                        </p:tav>
                                        <p:tav tm="100000">
                                          <p:val>
                                            <p:strVal val="#ppt_x"/>
                                          </p:val>
                                        </p:tav>
                                      </p:tavLst>
                                    </p:anim>
                                    <p:anim calcmode="lin" valueType="num">
                                      <p:cBhvr additive="base">
                                        <p:cTn id="87" dur="750" fill="hold"/>
                                        <p:tgtEl>
                                          <p:spTgt spid="17"/>
                                        </p:tgtEl>
                                        <p:attrNameLst>
                                          <p:attrName>ppt_y</p:attrName>
                                        </p:attrNameLst>
                                      </p:cBhvr>
                                      <p:tavLst>
                                        <p:tav tm="0">
                                          <p:val>
                                            <p:strVal val="0-#ppt_h/2"/>
                                          </p:val>
                                        </p:tav>
                                        <p:tav tm="100000">
                                          <p:val>
                                            <p:strVal val="#ppt_y"/>
                                          </p:val>
                                        </p:tav>
                                      </p:tavLst>
                                    </p:anim>
                                  </p:childTnLst>
                                </p:cTn>
                              </p:par>
                            </p:childTnLst>
                          </p:cTn>
                        </p:par>
                        <p:par>
                          <p:cTn id="88" fill="hold">
                            <p:stCondLst>
                              <p:cond delay="11375"/>
                            </p:stCondLst>
                            <p:childTnLst>
                              <p:par>
                                <p:cTn id="89" presetID="22" presetClass="entr" presetSubtype="4"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Effect transition="in" filter="wipe(down)">
                                      <p:cBhvr>
                                        <p:cTn id="91" dur="500"/>
                                        <p:tgtEl>
                                          <p:spTgt spid="48"/>
                                        </p:tgtEl>
                                      </p:cBhvr>
                                    </p:animEffect>
                                  </p:childTnLst>
                                </p:cTn>
                              </p:par>
                            </p:childTnLst>
                          </p:cTn>
                        </p:par>
                        <p:par>
                          <p:cTn id="92" fill="hold">
                            <p:stCondLst>
                              <p:cond delay="11875"/>
                            </p:stCondLst>
                            <p:childTnLst>
                              <p:par>
                                <p:cTn id="93" presetID="53" presetClass="entr" presetSubtype="16" fill="hold" grpId="0" nodeType="afterEffect">
                                  <p:stCondLst>
                                    <p:cond delay="0"/>
                                  </p:stCondLst>
                                  <p:iterate type="lt">
                                    <p:tmPct val="5000"/>
                                  </p:iterate>
                                  <p:childTnLst>
                                    <p:set>
                                      <p:cBhvr>
                                        <p:cTn id="94" dur="1" fill="hold">
                                          <p:stCondLst>
                                            <p:cond delay="0"/>
                                          </p:stCondLst>
                                        </p:cTn>
                                        <p:tgtEl>
                                          <p:spTgt spid="34">
                                            <p:txEl>
                                              <p:pRg st="0" end="0"/>
                                            </p:txEl>
                                          </p:spTgt>
                                        </p:tgtEl>
                                        <p:attrNameLst>
                                          <p:attrName>style.visibility</p:attrName>
                                        </p:attrNameLst>
                                      </p:cBhvr>
                                      <p:to>
                                        <p:strVal val="visible"/>
                                      </p:to>
                                    </p:set>
                                    <p:anim calcmode="lin" valueType="num">
                                      <p:cBhvr>
                                        <p:cTn id="95" dur="500" fill="hold"/>
                                        <p:tgtEl>
                                          <p:spTgt spid="34">
                                            <p:txEl>
                                              <p:pRg st="0" end="0"/>
                                            </p:txEl>
                                          </p:spTgt>
                                        </p:tgtEl>
                                        <p:attrNameLst>
                                          <p:attrName>ppt_w</p:attrName>
                                        </p:attrNameLst>
                                      </p:cBhvr>
                                      <p:tavLst>
                                        <p:tav tm="0">
                                          <p:val>
                                            <p:fltVal val="0"/>
                                          </p:val>
                                        </p:tav>
                                        <p:tav tm="100000">
                                          <p:val>
                                            <p:strVal val="#ppt_w"/>
                                          </p:val>
                                        </p:tav>
                                      </p:tavLst>
                                    </p:anim>
                                    <p:anim calcmode="lin" valueType="num">
                                      <p:cBhvr>
                                        <p:cTn id="96" dur="500" fill="hold"/>
                                        <p:tgtEl>
                                          <p:spTgt spid="34">
                                            <p:txEl>
                                              <p:pRg st="0" end="0"/>
                                            </p:txEl>
                                          </p:spTgt>
                                        </p:tgtEl>
                                        <p:attrNameLst>
                                          <p:attrName>ppt_h</p:attrName>
                                        </p:attrNameLst>
                                      </p:cBhvr>
                                      <p:tavLst>
                                        <p:tav tm="0">
                                          <p:val>
                                            <p:fltVal val="0"/>
                                          </p:val>
                                        </p:tav>
                                        <p:tav tm="100000">
                                          <p:val>
                                            <p:strVal val="#ppt_h"/>
                                          </p:val>
                                        </p:tav>
                                      </p:tavLst>
                                    </p:anim>
                                    <p:animEffect transition="in" filter="fade">
                                      <p:cBhvr>
                                        <p:cTn id="97" dur="500"/>
                                        <p:tgtEl>
                                          <p:spTgt spid="34">
                                            <p:txEl>
                                              <p:pRg st="0" end="0"/>
                                            </p:txEl>
                                          </p:spTgt>
                                        </p:tgtEl>
                                      </p:cBhvr>
                                    </p:animEffect>
                                  </p:childTnLst>
                                </p:cTn>
                              </p:par>
                            </p:childTnLst>
                          </p:cTn>
                        </p:par>
                        <p:par>
                          <p:cTn id="98" fill="hold">
                            <p:stCondLst>
                              <p:cond delay="12650"/>
                            </p:stCondLst>
                            <p:childTnLst>
                              <p:par>
                                <p:cTn id="99" presetID="2" presetClass="entr" presetSubtype="8" decel="100000" fill="hold" grpId="0" nodeType="afterEffect">
                                  <p:stCondLst>
                                    <p:cond delay="0"/>
                                  </p:stCondLst>
                                  <p:iterate type="wd">
                                    <p:tmPct val="10000"/>
                                  </p:iterate>
                                  <p:childTnLst>
                                    <p:set>
                                      <p:cBhvr>
                                        <p:cTn id="100" dur="1" fill="hold">
                                          <p:stCondLst>
                                            <p:cond delay="0"/>
                                          </p:stCondLst>
                                        </p:cTn>
                                        <p:tgtEl>
                                          <p:spTgt spid="53"/>
                                        </p:tgtEl>
                                        <p:attrNameLst>
                                          <p:attrName>style.visibility</p:attrName>
                                        </p:attrNameLst>
                                      </p:cBhvr>
                                      <p:to>
                                        <p:strVal val="visible"/>
                                      </p:to>
                                    </p:set>
                                    <p:anim calcmode="lin" valueType="num">
                                      <p:cBhvr additive="base">
                                        <p:cTn id="101" dur="500" fill="hold"/>
                                        <p:tgtEl>
                                          <p:spTgt spid="53"/>
                                        </p:tgtEl>
                                        <p:attrNameLst>
                                          <p:attrName>ppt_x</p:attrName>
                                        </p:attrNameLst>
                                      </p:cBhvr>
                                      <p:tavLst>
                                        <p:tav tm="0">
                                          <p:val>
                                            <p:strVal val="0-#ppt_w/2"/>
                                          </p:val>
                                        </p:tav>
                                        <p:tav tm="100000">
                                          <p:val>
                                            <p:strVal val="#ppt_x"/>
                                          </p:val>
                                        </p:tav>
                                      </p:tavLst>
                                    </p:anim>
                                    <p:anim calcmode="lin" valueType="num">
                                      <p:cBhvr additive="base">
                                        <p:cTn id="102" dur="500" fill="hold"/>
                                        <p:tgtEl>
                                          <p:spTgt spid="53"/>
                                        </p:tgtEl>
                                        <p:attrNameLst>
                                          <p:attrName>ppt_y</p:attrName>
                                        </p:attrNameLst>
                                      </p:cBhvr>
                                      <p:tavLst>
                                        <p:tav tm="0">
                                          <p:val>
                                            <p:strVal val="#ppt_y"/>
                                          </p:val>
                                        </p:tav>
                                        <p:tav tm="100000">
                                          <p:val>
                                            <p:strVal val="#ppt_y"/>
                                          </p:val>
                                        </p:tav>
                                      </p:tavLst>
                                    </p:anim>
                                  </p:childTnLst>
                                </p:cTn>
                              </p:par>
                              <p:par>
                                <p:cTn id="103" presetID="2" presetClass="entr" presetSubtype="2" decel="100000" fill="hold" grpId="0" nodeType="withEffect">
                                  <p:stCondLst>
                                    <p:cond delay="0"/>
                                  </p:stCondLst>
                                  <p:childTnLst>
                                    <p:set>
                                      <p:cBhvr>
                                        <p:cTn id="104" dur="1" fill="hold">
                                          <p:stCondLst>
                                            <p:cond delay="0"/>
                                          </p:stCondLst>
                                        </p:cTn>
                                        <p:tgtEl>
                                          <p:spTgt spid="54"/>
                                        </p:tgtEl>
                                        <p:attrNameLst>
                                          <p:attrName>style.visibility</p:attrName>
                                        </p:attrNameLst>
                                      </p:cBhvr>
                                      <p:to>
                                        <p:strVal val="visible"/>
                                      </p:to>
                                    </p:set>
                                    <p:anim calcmode="lin" valueType="num">
                                      <p:cBhvr additive="base">
                                        <p:cTn id="105" dur="500" fill="hold"/>
                                        <p:tgtEl>
                                          <p:spTgt spid="54"/>
                                        </p:tgtEl>
                                        <p:attrNameLst>
                                          <p:attrName>ppt_x</p:attrName>
                                        </p:attrNameLst>
                                      </p:cBhvr>
                                      <p:tavLst>
                                        <p:tav tm="0">
                                          <p:val>
                                            <p:strVal val="1+#ppt_w/2"/>
                                          </p:val>
                                        </p:tav>
                                        <p:tav tm="100000">
                                          <p:val>
                                            <p:strVal val="#ppt_x"/>
                                          </p:val>
                                        </p:tav>
                                      </p:tavLst>
                                    </p:anim>
                                    <p:anim calcmode="lin" valueType="num">
                                      <p:cBhvr additive="base">
                                        <p:cTn id="106" dur="500" fill="hold"/>
                                        <p:tgtEl>
                                          <p:spTgt spid="54"/>
                                        </p:tgtEl>
                                        <p:attrNameLst>
                                          <p:attrName>ppt_y</p:attrName>
                                        </p:attrNameLst>
                                      </p:cBhvr>
                                      <p:tavLst>
                                        <p:tav tm="0">
                                          <p:val>
                                            <p:strVal val="#ppt_y"/>
                                          </p:val>
                                        </p:tav>
                                        <p:tav tm="100000">
                                          <p:val>
                                            <p:strVal val="#ppt_y"/>
                                          </p:val>
                                        </p:tav>
                                      </p:tavLst>
                                    </p:anim>
                                  </p:childTnLst>
                                </p:cTn>
                              </p:par>
                            </p:childTnLst>
                          </p:cTn>
                        </p:par>
                        <p:par>
                          <p:cTn id="107" fill="hold">
                            <p:stCondLst>
                              <p:cond delay="13250"/>
                            </p:stCondLst>
                            <p:childTnLst>
                              <p:par>
                                <p:cTn id="108" presetID="22" presetClass="entr" presetSubtype="8" fill="hold" grpId="0" nodeType="afterEffect">
                                  <p:stCondLst>
                                    <p:cond delay="250"/>
                                  </p:stCondLst>
                                  <p:childTnLst>
                                    <p:set>
                                      <p:cBhvr>
                                        <p:cTn id="109" dur="1" fill="hold">
                                          <p:stCondLst>
                                            <p:cond delay="0"/>
                                          </p:stCondLst>
                                        </p:cTn>
                                        <p:tgtEl>
                                          <p:spTgt spid="55">
                                            <p:txEl>
                                              <p:pRg st="0" end="0"/>
                                            </p:txEl>
                                          </p:spTgt>
                                        </p:tgtEl>
                                        <p:attrNameLst>
                                          <p:attrName>style.visibility</p:attrName>
                                        </p:attrNameLst>
                                      </p:cBhvr>
                                      <p:to>
                                        <p:strVal val="visible"/>
                                      </p:to>
                                    </p:set>
                                    <p:animEffect transition="in" filter="wipe(left)">
                                      <p:cBhvr>
                                        <p:cTn id="110"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9"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29"/>
                        </p:tgtEl>
                        <p:attrNameLst>
                          <p:attrName>style.visibility</p:attrName>
                        </p:attrNameLst>
                      </p:cBhvr>
                      <p:to>
                        <p:strVal val="visible"/>
                      </p:to>
                    </p:set>
                    <p:anim calcmode="lin" valueType="num">
                      <p:cBhvr>
                        <p:cTn dur="500" fill="hold"/>
                        <p:tgtEl>
                          <p:spTgt spid="29"/>
                        </p:tgtEl>
                        <p:attrNameLst>
                          <p:attrName>ppt_w</p:attrName>
                        </p:attrNameLst>
                      </p:cBhvr>
                      <p:tavLst>
                        <p:tav tm="0">
                          <p:val>
                            <p:fltVal val="0"/>
                          </p:val>
                        </p:tav>
                        <p:tav tm="100000">
                          <p:val>
                            <p:strVal val="#ppt_w"/>
                          </p:val>
                        </p:tav>
                      </p:tavLst>
                    </p:anim>
                    <p:anim calcmode="lin" valueType="num">
                      <p:cBhvr>
                        <p:cTn dur="500" fill="hold"/>
                        <p:tgtEl>
                          <p:spTgt spid="29"/>
                        </p:tgtEl>
                        <p:attrNameLst>
                          <p:attrName>ppt_h</p:attrName>
                        </p:attrNameLst>
                      </p:cBhvr>
                      <p:tavLst>
                        <p:tav tm="0">
                          <p:val>
                            <p:fltVal val="0"/>
                          </p:val>
                        </p:tav>
                        <p:tav tm="100000">
                          <p:val>
                            <p:strVal val="#ppt_h"/>
                          </p:val>
                        </p:tav>
                      </p:tavLst>
                    </p:anim>
                    <p:animEffect transition="in" filter="fade">
                      <p:cBhvr>
                        <p:cTn dur="500"/>
                        <p:tgtEl>
                          <p:spTgt spid="29"/>
                        </p:tgtEl>
                      </p:cBhvr>
                    </p:animEffect>
                  </p:childTnLst>
                </p:cTn>
              </p:par>
            </p:tnLst>
          </p:tmpl>
        </p:tmplLst>
      </p:bldP>
      <p:bldP spid="30"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0"/>
                        </p:tgtEl>
                        <p:attrNameLst>
                          <p:attrName>style.visibility</p:attrName>
                        </p:attrNameLst>
                      </p:cBhvr>
                      <p:to>
                        <p:strVal val="visible"/>
                      </p:to>
                    </p:set>
                    <p:anim calcmode="lin" valueType="num">
                      <p:cBhvr>
                        <p:cTn dur="500" fill="hold"/>
                        <p:tgtEl>
                          <p:spTgt spid="30"/>
                        </p:tgtEl>
                        <p:attrNameLst>
                          <p:attrName>ppt_w</p:attrName>
                        </p:attrNameLst>
                      </p:cBhvr>
                      <p:tavLst>
                        <p:tav tm="0">
                          <p:val>
                            <p:fltVal val="0"/>
                          </p:val>
                        </p:tav>
                        <p:tav tm="100000">
                          <p:val>
                            <p:strVal val="#ppt_w"/>
                          </p:val>
                        </p:tav>
                      </p:tavLst>
                    </p:anim>
                    <p:anim calcmode="lin" valueType="num">
                      <p:cBhvr>
                        <p:cTn dur="500" fill="hold"/>
                        <p:tgtEl>
                          <p:spTgt spid="30"/>
                        </p:tgtEl>
                        <p:attrNameLst>
                          <p:attrName>ppt_h</p:attrName>
                        </p:attrNameLst>
                      </p:cBhvr>
                      <p:tavLst>
                        <p:tav tm="0">
                          <p:val>
                            <p:fltVal val="0"/>
                          </p:val>
                        </p:tav>
                        <p:tav tm="100000">
                          <p:val>
                            <p:strVal val="#ppt_h"/>
                          </p:val>
                        </p:tav>
                      </p:tavLst>
                    </p:anim>
                    <p:animEffect transition="in" filter="fade">
                      <p:cBhvr>
                        <p:cTn dur="500"/>
                        <p:tgtEl>
                          <p:spTgt spid="30"/>
                        </p:tgtEl>
                      </p:cBhvr>
                    </p:animEffect>
                  </p:childTnLst>
                </p:cTn>
              </p:par>
            </p:tnLst>
          </p:tmpl>
        </p:tmplLst>
      </p:bldP>
      <p:bldP spid="31"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1"/>
                        </p:tgtEl>
                        <p:attrNameLst>
                          <p:attrName>style.visibility</p:attrName>
                        </p:attrNameLst>
                      </p:cBhvr>
                      <p:to>
                        <p:strVal val="visible"/>
                      </p:to>
                    </p:set>
                    <p:anim calcmode="lin" valueType="num">
                      <p:cBhvr>
                        <p:cTn dur="500" fill="hold"/>
                        <p:tgtEl>
                          <p:spTgt spid="31"/>
                        </p:tgtEl>
                        <p:attrNameLst>
                          <p:attrName>ppt_w</p:attrName>
                        </p:attrNameLst>
                      </p:cBhvr>
                      <p:tavLst>
                        <p:tav tm="0">
                          <p:val>
                            <p:fltVal val="0"/>
                          </p:val>
                        </p:tav>
                        <p:tav tm="100000">
                          <p:val>
                            <p:strVal val="#ppt_w"/>
                          </p:val>
                        </p:tav>
                      </p:tavLst>
                    </p:anim>
                    <p:anim calcmode="lin" valueType="num">
                      <p:cBhvr>
                        <p:cTn dur="500" fill="hold"/>
                        <p:tgtEl>
                          <p:spTgt spid="31"/>
                        </p:tgtEl>
                        <p:attrNameLst>
                          <p:attrName>ppt_h</p:attrName>
                        </p:attrNameLst>
                      </p:cBhvr>
                      <p:tavLst>
                        <p:tav tm="0">
                          <p:val>
                            <p:fltVal val="0"/>
                          </p:val>
                        </p:tav>
                        <p:tav tm="100000">
                          <p:val>
                            <p:strVal val="#ppt_h"/>
                          </p:val>
                        </p:tav>
                      </p:tavLst>
                    </p:anim>
                    <p:animEffect transition="in" filter="fade">
                      <p:cBhvr>
                        <p:cTn dur="500"/>
                        <p:tgtEl>
                          <p:spTgt spid="31"/>
                        </p:tgtEl>
                      </p:cBhvr>
                    </p:animEffect>
                  </p:childTnLst>
                </p:cTn>
              </p:par>
            </p:tnLst>
          </p:tmpl>
        </p:tmplLst>
      </p:bldP>
      <p:bldP spid="32"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2"/>
                        </p:tgtEl>
                        <p:attrNameLst>
                          <p:attrName>style.visibility</p:attrName>
                        </p:attrNameLst>
                      </p:cBhvr>
                      <p:to>
                        <p:strVal val="visible"/>
                      </p:to>
                    </p:set>
                    <p:anim calcmode="lin" valueType="num">
                      <p:cBhvr>
                        <p:cTn dur="500" fill="hold"/>
                        <p:tgtEl>
                          <p:spTgt spid="32"/>
                        </p:tgtEl>
                        <p:attrNameLst>
                          <p:attrName>ppt_w</p:attrName>
                        </p:attrNameLst>
                      </p:cBhvr>
                      <p:tavLst>
                        <p:tav tm="0">
                          <p:val>
                            <p:fltVal val="0"/>
                          </p:val>
                        </p:tav>
                        <p:tav tm="100000">
                          <p:val>
                            <p:strVal val="#ppt_w"/>
                          </p:val>
                        </p:tav>
                      </p:tavLst>
                    </p:anim>
                    <p:anim calcmode="lin" valueType="num">
                      <p:cBhvr>
                        <p:cTn dur="500" fill="hold"/>
                        <p:tgtEl>
                          <p:spTgt spid="32"/>
                        </p:tgtEl>
                        <p:attrNameLst>
                          <p:attrName>ppt_h</p:attrName>
                        </p:attrNameLst>
                      </p:cBhvr>
                      <p:tavLst>
                        <p:tav tm="0">
                          <p:val>
                            <p:fltVal val="0"/>
                          </p:val>
                        </p:tav>
                        <p:tav tm="100000">
                          <p:val>
                            <p:strVal val="#ppt_h"/>
                          </p:val>
                        </p:tav>
                      </p:tavLst>
                    </p:anim>
                    <p:animEffect transition="in" filter="fade">
                      <p:cBhvr>
                        <p:cTn dur="500"/>
                        <p:tgtEl>
                          <p:spTgt spid="32"/>
                        </p:tgtEl>
                      </p:cBhvr>
                    </p:animEffect>
                  </p:childTnLst>
                </p:cTn>
              </p:par>
            </p:tnLst>
          </p:tmpl>
        </p:tmplLst>
      </p:bldP>
      <p:bldP spid="33"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3"/>
                        </p:tgtEl>
                        <p:attrNameLst>
                          <p:attrName>style.visibility</p:attrName>
                        </p:attrNameLst>
                      </p:cBhvr>
                      <p:to>
                        <p:strVal val="visible"/>
                      </p:to>
                    </p:set>
                    <p:anim calcmode="lin" valueType="num">
                      <p:cBhvr>
                        <p:cTn dur="500" fill="hold"/>
                        <p:tgtEl>
                          <p:spTgt spid="33"/>
                        </p:tgtEl>
                        <p:attrNameLst>
                          <p:attrName>ppt_w</p:attrName>
                        </p:attrNameLst>
                      </p:cBhvr>
                      <p:tavLst>
                        <p:tav tm="0">
                          <p:val>
                            <p:fltVal val="0"/>
                          </p:val>
                        </p:tav>
                        <p:tav tm="100000">
                          <p:val>
                            <p:strVal val="#ppt_w"/>
                          </p:val>
                        </p:tav>
                      </p:tavLst>
                    </p:anim>
                    <p:anim calcmode="lin" valueType="num">
                      <p:cBhvr>
                        <p:cTn dur="500" fill="hold"/>
                        <p:tgtEl>
                          <p:spTgt spid="33"/>
                        </p:tgtEl>
                        <p:attrNameLst>
                          <p:attrName>ppt_h</p:attrName>
                        </p:attrNameLst>
                      </p:cBhvr>
                      <p:tavLst>
                        <p:tav tm="0">
                          <p:val>
                            <p:fltVal val="0"/>
                          </p:val>
                        </p:tav>
                        <p:tav tm="100000">
                          <p:val>
                            <p:strVal val="#ppt_h"/>
                          </p:val>
                        </p:tav>
                      </p:tavLst>
                    </p:anim>
                    <p:animEffect transition="in" filter="fade">
                      <p:cBhvr>
                        <p:cTn dur="500"/>
                        <p:tgtEl>
                          <p:spTgt spid="33"/>
                        </p:tgtEl>
                      </p:cBhvr>
                    </p:animEffect>
                  </p:childTnLst>
                </p:cTn>
              </p:par>
            </p:tnLst>
          </p:tmpl>
        </p:tmplLst>
      </p:bldP>
      <p:bldP spid="34"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4"/>
                        </p:tgtEl>
                        <p:attrNameLst>
                          <p:attrName>style.visibility</p:attrName>
                        </p:attrNameLst>
                      </p:cBhvr>
                      <p:to>
                        <p:strVal val="visible"/>
                      </p:to>
                    </p:set>
                    <p:anim calcmode="lin" valueType="num">
                      <p:cBhvr>
                        <p:cTn dur="500" fill="hold"/>
                        <p:tgtEl>
                          <p:spTgt spid="34"/>
                        </p:tgtEl>
                        <p:attrNameLst>
                          <p:attrName>ppt_w</p:attrName>
                        </p:attrNameLst>
                      </p:cBhvr>
                      <p:tavLst>
                        <p:tav tm="0">
                          <p:val>
                            <p:fltVal val="0"/>
                          </p:val>
                        </p:tav>
                        <p:tav tm="100000">
                          <p:val>
                            <p:strVal val="#ppt_w"/>
                          </p:val>
                        </p:tav>
                      </p:tavLst>
                    </p:anim>
                    <p:anim calcmode="lin" valueType="num">
                      <p:cBhvr>
                        <p:cTn dur="500" fill="hold"/>
                        <p:tgtEl>
                          <p:spTgt spid="34"/>
                        </p:tgtEl>
                        <p:attrNameLst>
                          <p:attrName>ppt_h</p:attrName>
                        </p:attrNameLst>
                      </p:cBhvr>
                      <p:tavLst>
                        <p:tav tm="0">
                          <p:val>
                            <p:fltVal val="0"/>
                          </p:val>
                        </p:tav>
                        <p:tav tm="100000">
                          <p:val>
                            <p:strVal val="#ppt_h"/>
                          </p:val>
                        </p:tav>
                      </p:tavLst>
                    </p:anim>
                    <p:animEffect transition="in" filter="fade">
                      <p:cBhvr>
                        <p:cTn dur="500"/>
                        <p:tgtEl>
                          <p:spTgt spid="34"/>
                        </p:tgtEl>
                      </p:cBhvr>
                    </p:animEffect>
                  </p:childTnLst>
                </p:cTn>
              </p:par>
            </p:tnLst>
          </p:tmpl>
        </p:tmplLst>
      </p:bldP>
      <p:bldP spid="53" grpId="0"/>
      <p:bldP spid="54" grpId="0" animBg="1"/>
      <p:bldP spid="55" grpId="0" build="p">
        <p:tmplLst>
          <p:tmpl lvl="1">
            <p:tnLst>
              <p:par>
                <p:cTn presetID="22" presetClass="entr" presetSubtype="8" fill="hold" nodeType="afterEffect">
                  <p:stCondLst>
                    <p:cond delay="25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6 Points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userDrawn="1"/>
        </p:nvSpPr>
        <p:spPr>
          <a:xfrm>
            <a:off x="8924620" y="4038600"/>
            <a:ext cx="137886" cy="624840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9223905" y="3285719"/>
            <a:ext cx="137886" cy="7001281"/>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9523189" y="4989169"/>
            <a:ext cx="137889" cy="5297832"/>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8625334" y="7342910"/>
            <a:ext cx="137888" cy="294409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userDrawn="1"/>
        </p:nvSpPr>
        <p:spPr>
          <a:xfrm>
            <a:off x="8326050" y="5686379"/>
            <a:ext cx="136227" cy="460062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userDrawn="1"/>
        </p:nvSpPr>
        <p:spPr>
          <a:xfrm>
            <a:off x="9822476" y="6692619"/>
            <a:ext cx="137886" cy="3594381"/>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p:cNvSpPr/>
          <p:nvPr userDrawn="1"/>
        </p:nvSpPr>
        <p:spPr>
          <a:xfrm rot="16200000">
            <a:off x="5841639" y="1306532"/>
            <a:ext cx="136802" cy="750207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1121100" y="4475678"/>
            <a:ext cx="1163782" cy="116378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3694948" y="2772229"/>
            <a:ext cx="1163782" cy="116378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円/楕円 18"/>
          <p:cNvSpPr/>
          <p:nvPr userDrawn="1"/>
        </p:nvSpPr>
        <p:spPr>
          <a:xfrm>
            <a:off x="2656659" y="6179128"/>
            <a:ext cx="1163782" cy="116378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15846539" y="5172888"/>
            <a:ext cx="1163782" cy="116378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13434874" y="3525108"/>
            <a:ext cx="1163782" cy="116378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円/楕円 21"/>
          <p:cNvSpPr/>
          <p:nvPr userDrawn="1"/>
        </p:nvSpPr>
        <p:spPr>
          <a:xfrm>
            <a:off x="14016765" y="6820669"/>
            <a:ext cx="1163782" cy="116378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userDrawn="1"/>
        </p:nvSpPr>
        <p:spPr>
          <a:xfrm rot="16200000">
            <a:off x="6759255" y="3628311"/>
            <a:ext cx="136801" cy="62654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rot="16200000">
            <a:off x="6957844" y="1018572"/>
            <a:ext cx="136800" cy="467109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userDrawn="1"/>
        </p:nvSpPr>
        <p:spPr>
          <a:xfrm rot="16200000">
            <a:off x="11175710" y="1787510"/>
            <a:ext cx="136800" cy="463898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正方形/長方形 26"/>
          <p:cNvSpPr/>
          <p:nvPr userDrawn="1"/>
        </p:nvSpPr>
        <p:spPr>
          <a:xfrm rot="16200000">
            <a:off x="12127376" y="1885054"/>
            <a:ext cx="136800" cy="773945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rot="16200000">
            <a:off x="11349918" y="4609576"/>
            <a:ext cx="136800" cy="558596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直角三角形 28"/>
          <p:cNvSpPr>
            <a:spLocks noChangeAspect="1"/>
          </p:cNvSpPr>
          <p:nvPr userDrawn="1"/>
        </p:nvSpPr>
        <p:spPr>
          <a:xfrm rot="5400000" flipH="1" flipV="1">
            <a:off x="9224992" y="3285719"/>
            <a:ext cx="136800" cy="136800"/>
          </a:xfrm>
          <a:prstGeom prst="rtTriangle">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直角三角形 29"/>
          <p:cNvSpPr>
            <a:spLocks noChangeAspect="1"/>
          </p:cNvSpPr>
          <p:nvPr userDrawn="1"/>
        </p:nvSpPr>
        <p:spPr>
          <a:xfrm rot="5400000" flipH="1" flipV="1">
            <a:off x="9524279" y="4989172"/>
            <a:ext cx="136800" cy="136800"/>
          </a:xfrm>
          <a:prstGeom prst="rtTriangle">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直角三角形 30"/>
          <p:cNvSpPr>
            <a:spLocks noChangeAspect="1"/>
          </p:cNvSpPr>
          <p:nvPr userDrawn="1"/>
        </p:nvSpPr>
        <p:spPr>
          <a:xfrm rot="5400000" flipH="1" flipV="1">
            <a:off x="9823564" y="6692618"/>
            <a:ext cx="136800" cy="136800"/>
          </a:xfrm>
          <a:prstGeom prst="rtTriangl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直角三角形 31"/>
          <p:cNvSpPr>
            <a:spLocks noChangeAspect="1"/>
          </p:cNvSpPr>
          <p:nvPr userDrawn="1"/>
        </p:nvSpPr>
        <p:spPr>
          <a:xfrm rot="16200000" flipV="1">
            <a:off x="8325477" y="5686380"/>
            <a:ext cx="136800" cy="136800"/>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直角三角形 32"/>
          <p:cNvSpPr>
            <a:spLocks noChangeAspect="1"/>
          </p:cNvSpPr>
          <p:nvPr userDrawn="1"/>
        </p:nvSpPr>
        <p:spPr>
          <a:xfrm rot="16200000" flipV="1">
            <a:off x="8924620" y="4038599"/>
            <a:ext cx="136800" cy="136800"/>
          </a:xfrm>
          <a:prstGeom prst="r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直角三角形 33"/>
          <p:cNvSpPr>
            <a:spLocks noChangeAspect="1"/>
          </p:cNvSpPr>
          <p:nvPr userDrawn="1"/>
        </p:nvSpPr>
        <p:spPr>
          <a:xfrm rot="16200000" flipV="1">
            <a:off x="8626554" y="7334159"/>
            <a:ext cx="136800" cy="136800"/>
          </a:xfrm>
          <a:prstGeom prst="rtTriangl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図プレースホルダー 7"/>
          <p:cNvSpPr>
            <a:spLocks noGrp="1"/>
          </p:cNvSpPr>
          <p:nvPr>
            <p:ph type="pic" sz="quarter" idx="16" hasCustomPrompt="1"/>
          </p:nvPr>
        </p:nvSpPr>
        <p:spPr>
          <a:xfrm>
            <a:off x="3999721" y="3077002"/>
            <a:ext cx="554236" cy="554236"/>
          </a:xfrm>
        </p:spPr>
        <p:txBody>
          <a:bodyPr>
            <a:normAutofit/>
          </a:bodyPr>
          <a:lstStyle>
            <a:lvl1pPr>
              <a:defRPr sz="1100"/>
            </a:lvl1pPr>
          </a:lstStyle>
          <a:p>
            <a:r>
              <a:rPr kumimoji="1" lang="en-US" altLang="ja-JP" dirty="0"/>
              <a:t>ICON</a:t>
            </a:r>
            <a:endParaRPr kumimoji="1" lang="ja-JP" altLang="en-US" dirty="0"/>
          </a:p>
        </p:txBody>
      </p:sp>
      <p:sp>
        <p:nvSpPr>
          <p:cNvPr id="37" name="図プレースホルダー 7"/>
          <p:cNvSpPr>
            <a:spLocks noGrp="1"/>
          </p:cNvSpPr>
          <p:nvPr>
            <p:ph type="pic" sz="quarter" idx="17" hasCustomPrompt="1"/>
          </p:nvPr>
        </p:nvSpPr>
        <p:spPr>
          <a:xfrm>
            <a:off x="13739647" y="3829881"/>
            <a:ext cx="554236" cy="554236"/>
          </a:xfrm>
        </p:spPr>
        <p:txBody>
          <a:bodyPr>
            <a:normAutofit/>
          </a:bodyPr>
          <a:lstStyle>
            <a:lvl1pPr>
              <a:defRPr sz="1100"/>
            </a:lvl1pPr>
          </a:lstStyle>
          <a:p>
            <a:r>
              <a:rPr kumimoji="1" lang="en-US" altLang="ja-JP" dirty="0"/>
              <a:t>ICON</a:t>
            </a:r>
            <a:endParaRPr kumimoji="1" lang="ja-JP" altLang="en-US" dirty="0"/>
          </a:p>
        </p:txBody>
      </p:sp>
      <p:sp>
        <p:nvSpPr>
          <p:cNvPr id="38" name="図プレースホルダー 7"/>
          <p:cNvSpPr>
            <a:spLocks noGrp="1"/>
          </p:cNvSpPr>
          <p:nvPr>
            <p:ph type="pic" sz="quarter" idx="18" hasCustomPrompt="1"/>
          </p:nvPr>
        </p:nvSpPr>
        <p:spPr>
          <a:xfrm>
            <a:off x="1425873" y="4780451"/>
            <a:ext cx="554236" cy="554236"/>
          </a:xfrm>
        </p:spPr>
        <p:txBody>
          <a:bodyPr>
            <a:normAutofit/>
          </a:bodyPr>
          <a:lstStyle>
            <a:lvl1pPr>
              <a:defRPr sz="1100"/>
            </a:lvl1pPr>
          </a:lstStyle>
          <a:p>
            <a:r>
              <a:rPr kumimoji="1" lang="en-US" altLang="ja-JP" dirty="0"/>
              <a:t>ICON</a:t>
            </a:r>
            <a:endParaRPr kumimoji="1" lang="ja-JP" altLang="en-US" dirty="0"/>
          </a:p>
        </p:txBody>
      </p:sp>
      <p:sp>
        <p:nvSpPr>
          <p:cNvPr id="39" name="図プレースホルダー 7"/>
          <p:cNvSpPr>
            <a:spLocks noGrp="1"/>
          </p:cNvSpPr>
          <p:nvPr>
            <p:ph type="pic" sz="quarter" idx="19" hasCustomPrompt="1"/>
          </p:nvPr>
        </p:nvSpPr>
        <p:spPr>
          <a:xfrm>
            <a:off x="2961432" y="6483901"/>
            <a:ext cx="554236" cy="554236"/>
          </a:xfrm>
        </p:spPr>
        <p:txBody>
          <a:bodyPr>
            <a:normAutofit/>
          </a:bodyPr>
          <a:lstStyle>
            <a:lvl1pPr>
              <a:defRPr sz="1100"/>
            </a:lvl1pPr>
          </a:lstStyle>
          <a:p>
            <a:r>
              <a:rPr kumimoji="1" lang="en-US" altLang="ja-JP" dirty="0"/>
              <a:t>ICON</a:t>
            </a:r>
            <a:endParaRPr kumimoji="1" lang="ja-JP" altLang="en-US" dirty="0"/>
          </a:p>
        </p:txBody>
      </p:sp>
      <p:sp>
        <p:nvSpPr>
          <p:cNvPr id="40" name="図プレースホルダー 7"/>
          <p:cNvSpPr>
            <a:spLocks noGrp="1"/>
          </p:cNvSpPr>
          <p:nvPr>
            <p:ph type="pic" sz="quarter" idx="20" hasCustomPrompt="1"/>
          </p:nvPr>
        </p:nvSpPr>
        <p:spPr>
          <a:xfrm>
            <a:off x="16151312" y="5477661"/>
            <a:ext cx="554236" cy="554236"/>
          </a:xfrm>
        </p:spPr>
        <p:txBody>
          <a:bodyPr>
            <a:normAutofit/>
          </a:bodyPr>
          <a:lstStyle>
            <a:lvl1pPr>
              <a:defRPr sz="1100"/>
            </a:lvl1pPr>
          </a:lstStyle>
          <a:p>
            <a:r>
              <a:rPr kumimoji="1" lang="en-US" altLang="ja-JP" dirty="0"/>
              <a:t>ICON</a:t>
            </a:r>
            <a:endParaRPr kumimoji="1" lang="ja-JP" altLang="en-US" dirty="0"/>
          </a:p>
        </p:txBody>
      </p:sp>
      <p:sp>
        <p:nvSpPr>
          <p:cNvPr id="41" name="図プレースホルダー 7"/>
          <p:cNvSpPr>
            <a:spLocks noGrp="1"/>
          </p:cNvSpPr>
          <p:nvPr>
            <p:ph type="pic" sz="quarter" idx="21" hasCustomPrompt="1"/>
          </p:nvPr>
        </p:nvSpPr>
        <p:spPr>
          <a:xfrm>
            <a:off x="14321538" y="7125441"/>
            <a:ext cx="554236" cy="554236"/>
          </a:xfrm>
        </p:spPr>
        <p:txBody>
          <a:bodyPr>
            <a:normAutofit/>
          </a:bodyPr>
          <a:lstStyle>
            <a:lvl1pPr>
              <a:defRPr sz="1100"/>
            </a:lvl1pPr>
          </a:lstStyle>
          <a:p>
            <a:r>
              <a:rPr kumimoji="1" lang="en-US" altLang="ja-JP" dirty="0"/>
              <a:t>ICON</a:t>
            </a:r>
            <a:endParaRPr kumimoji="1" lang="ja-JP" altLang="en-US" dirty="0"/>
          </a:p>
        </p:txBody>
      </p:sp>
      <p:sp>
        <p:nvSpPr>
          <p:cNvPr id="42" name="テキスト プレースホルダー 6"/>
          <p:cNvSpPr>
            <a:spLocks noGrp="1"/>
          </p:cNvSpPr>
          <p:nvPr>
            <p:ph type="body" sz="quarter" idx="22" hasCustomPrompt="1"/>
          </p:nvPr>
        </p:nvSpPr>
        <p:spPr>
          <a:xfrm>
            <a:off x="4858730" y="2647019"/>
            <a:ext cx="4202689" cy="720080"/>
          </a:xfrm>
        </p:spPr>
        <p:txBody>
          <a:bodyPr anchor="t">
            <a:noAutofit/>
          </a:bodyPr>
          <a:lstStyle>
            <a:lvl1pPr algn="l">
              <a:defRPr sz="32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3" hasCustomPrompt="1"/>
          </p:nvPr>
        </p:nvSpPr>
        <p:spPr>
          <a:xfrm>
            <a:off x="4856423" y="3460670"/>
            <a:ext cx="3770131" cy="1015007"/>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4" name="テキスト プレースホルダー 6"/>
          <p:cNvSpPr>
            <a:spLocks noGrp="1"/>
          </p:cNvSpPr>
          <p:nvPr>
            <p:ph type="body" sz="quarter" idx="24" hasCustomPrompt="1"/>
          </p:nvPr>
        </p:nvSpPr>
        <p:spPr>
          <a:xfrm>
            <a:off x="2294338" y="4352219"/>
            <a:ext cx="5602753" cy="720080"/>
          </a:xfrm>
        </p:spPr>
        <p:txBody>
          <a:bodyPr anchor="t">
            <a:noAutofit/>
          </a:bodyPr>
          <a:lstStyle>
            <a:lvl1pPr algn="l">
              <a:defRPr sz="32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45" name="テキスト プレースホルダー 6"/>
          <p:cNvSpPr>
            <a:spLocks noGrp="1"/>
          </p:cNvSpPr>
          <p:nvPr>
            <p:ph type="body" sz="quarter" idx="25" hasCustomPrompt="1"/>
          </p:nvPr>
        </p:nvSpPr>
        <p:spPr>
          <a:xfrm>
            <a:off x="2292031" y="5165871"/>
            <a:ext cx="5618914" cy="916274"/>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6" name="テキスト プレースホルダー 6"/>
          <p:cNvSpPr>
            <a:spLocks noGrp="1"/>
          </p:cNvSpPr>
          <p:nvPr>
            <p:ph type="body" sz="quarter" idx="26" hasCustomPrompt="1"/>
          </p:nvPr>
        </p:nvSpPr>
        <p:spPr>
          <a:xfrm>
            <a:off x="3822748" y="6055668"/>
            <a:ext cx="4202689" cy="720080"/>
          </a:xfrm>
        </p:spPr>
        <p:txBody>
          <a:bodyPr anchor="t">
            <a:noAutofit/>
          </a:bodyPr>
          <a:lstStyle>
            <a:lvl1pPr algn="l">
              <a:defRPr sz="32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47" name="テキスト プレースホルダー 6"/>
          <p:cNvSpPr>
            <a:spLocks noGrp="1"/>
          </p:cNvSpPr>
          <p:nvPr>
            <p:ph type="body" sz="quarter" idx="27" hasCustomPrompt="1"/>
          </p:nvPr>
        </p:nvSpPr>
        <p:spPr>
          <a:xfrm>
            <a:off x="3820441" y="6869319"/>
            <a:ext cx="4173632" cy="1015007"/>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28" hasCustomPrompt="1"/>
          </p:nvPr>
        </p:nvSpPr>
        <p:spPr>
          <a:xfrm>
            <a:off x="9832866" y="3407702"/>
            <a:ext cx="3602008" cy="720080"/>
          </a:xfrm>
        </p:spPr>
        <p:txBody>
          <a:bodyPr anchor="t">
            <a:noAutofit/>
          </a:bodyPr>
          <a:lstStyle>
            <a:lvl1pPr algn="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9" name="テキスト プレースホルダー 6"/>
          <p:cNvSpPr>
            <a:spLocks noGrp="1"/>
          </p:cNvSpPr>
          <p:nvPr>
            <p:ph type="body" sz="quarter" idx="29" hasCustomPrompt="1"/>
          </p:nvPr>
        </p:nvSpPr>
        <p:spPr>
          <a:xfrm>
            <a:off x="9822476" y="4175400"/>
            <a:ext cx="3612398" cy="916274"/>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2" name="テキスト プレースホルダー 6"/>
          <p:cNvSpPr>
            <a:spLocks noGrp="1"/>
          </p:cNvSpPr>
          <p:nvPr>
            <p:ph type="body" sz="quarter" idx="30" hasCustomPrompt="1"/>
          </p:nvPr>
        </p:nvSpPr>
        <p:spPr>
          <a:xfrm>
            <a:off x="10252364" y="5008647"/>
            <a:ext cx="5555810" cy="720080"/>
          </a:xfrm>
        </p:spPr>
        <p:txBody>
          <a:bodyPr anchor="t">
            <a:noAutofit/>
          </a:bodyPr>
          <a:lstStyle>
            <a:lvl1pPr algn="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1" hasCustomPrompt="1"/>
          </p:nvPr>
        </p:nvSpPr>
        <p:spPr>
          <a:xfrm>
            <a:off x="10236338" y="5776345"/>
            <a:ext cx="5571836" cy="916274"/>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4" name="テキスト プレースホルダー 6"/>
          <p:cNvSpPr>
            <a:spLocks noGrp="1"/>
          </p:cNvSpPr>
          <p:nvPr>
            <p:ph type="body" sz="quarter" idx="32" hasCustomPrompt="1"/>
          </p:nvPr>
        </p:nvSpPr>
        <p:spPr>
          <a:xfrm>
            <a:off x="10249294" y="6703262"/>
            <a:ext cx="3739229" cy="720080"/>
          </a:xfrm>
        </p:spPr>
        <p:txBody>
          <a:bodyPr anchor="t">
            <a:noAutofit/>
          </a:bodyPr>
          <a:lstStyle>
            <a:lvl1pPr algn="r">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5" name="テキスト プレースホルダー 6"/>
          <p:cNvSpPr>
            <a:spLocks noGrp="1"/>
          </p:cNvSpPr>
          <p:nvPr>
            <p:ph type="body" sz="quarter" idx="33" hasCustomPrompt="1"/>
          </p:nvPr>
        </p:nvSpPr>
        <p:spPr>
          <a:xfrm>
            <a:off x="10238508" y="7470960"/>
            <a:ext cx="3750015" cy="916274"/>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058461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childTnLst>
                          </p:cTn>
                        </p:par>
                        <p:par>
                          <p:cTn id="16" fill="hold">
                            <p:stCondLst>
                              <p:cond delay="1000"/>
                            </p:stCondLst>
                            <p:childTnLst>
                              <p:par>
                                <p:cTn id="17" presetID="22" presetClass="entr" presetSubtype="4"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wipe(down)">
                                      <p:cBhvr>
                                        <p:cTn id="19" dur="500"/>
                                        <p:tgtEl>
                                          <p:spTgt spid="32"/>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40"/>
                                        </p:tgtEl>
                                        <p:attrNameLst>
                                          <p:attrName>style.visibility</p:attrName>
                                        </p:attrNameLst>
                                      </p:cBhvr>
                                      <p:to>
                                        <p:strVal val="visible"/>
                                      </p:to>
                                    </p:set>
                                    <p:anim calcmode="lin" valueType="num">
                                      <p:cBhvr>
                                        <p:cTn id="30" dur="500" fill="hold"/>
                                        <p:tgtEl>
                                          <p:spTgt spid="40"/>
                                        </p:tgtEl>
                                        <p:attrNameLst>
                                          <p:attrName>ppt_w</p:attrName>
                                        </p:attrNameLst>
                                      </p:cBhvr>
                                      <p:tavLst>
                                        <p:tav tm="0">
                                          <p:val>
                                            <p:fltVal val="0"/>
                                          </p:val>
                                        </p:tav>
                                        <p:tav tm="100000">
                                          <p:val>
                                            <p:strVal val="#ppt_w"/>
                                          </p:val>
                                        </p:tav>
                                      </p:tavLst>
                                    </p:anim>
                                    <p:anim calcmode="lin" valueType="num">
                                      <p:cBhvr>
                                        <p:cTn id="31" dur="500" fill="hold"/>
                                        <p:tgtEl>
                                          <p:spTgt spid="40"/>
                                        </p:tgtEl>
                                        <p:attrNameLst>
                                          <p:attrName>ppt_h</p:attrName>
                                        </p:attrNameLst>
                                      </p:cBhvr>
                                      <p:tavLst>
                                        <p:tav tm="0">
                                          <p:val>
                                            <p:fltVal val="0"/>
                                          </p:val>
                                        </p:tav>
                                        <p:tav tm="100000">
                                          <p:val>
                                            <p:strVal val="#ppt_h"/>
                                          </p:val>
                                        </p:tav>
                                      </p:tavLst>
                                    </p:anim>
                                    <p:animEffect transition="in" filter="fade">
                                      <p:cBhvr>
                                        <p:cTn id="32" dur="500"/>
                                        <p:tgtEl>
                                          <p:spTgt spid="40"/>
                                        </p:tgtEl>
                                      </p:cBhvr>
                                    </p:animEffect>
                                  </p:childTnLst>
                                </p:cTn>
                              </p:par>
                            </p:childTnLst>
                          </p:cTn>
                        </p:par>
                        <p:par>
                          <p:cTn id="33" fill="hold">
                            <p:stCondLst>
                              <p:cond delay="1500"/>
                            </p:stCondLst>
                            <p:childTnLst>
                              <p:par>
                                <p:cTn id="34" presetID="2" presetClass="entr" presetSubtype="8" decel="100000" fill="hold" grpId="0" nodeType="afterEffect">
                                  <p:stCondLst>
                                    <p:cond delay="250"/>
                                  </p:stCondLst>
                                  <p:childTnLst>
                                    <p:set>
                                      <p:cBhvr>
                                        <p:cTn id="35" dur="1" fill="hold">
                                          <p:stCondLst>
                                            <p:cond delay="0"/>
                                          </p:stCondLst>
                                        </p:cTn>
                                        <p:tgtEl>
                                          <p:spTgt spid="52">
                                            <p:txEl>
                                              <p:pRg st="0" end="0"/>
                                            </p:txEl>
                                          </p:spTgt>
                                        </p:tgtEl>
                                        <p:attrNameLst>
                                          <p:attrName>style.visibility</p:attrName>
                                        </p:attrNameLst>
                                      </p:cBhvr>
                                      <p:to>
                                        <p:strVal val="visible"/>
                                      </p:to>
                                    </p:set>
                                    <p:anim calcmode="lin" valueType="num">
                                      <p:cBhvr additive="base">
                                        <p:cTn id="36"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7" dur="500" fill="hold"/>
                                        <p:tgtEl>
                                          <p:spTgt spid="52">
                                            <p:txEl>
                                              <p:pRg st="0" end="0"/>
                                            </p:txEl>
                                          </p:spTgt>
                                        </p:tgtEl>
                                        <p:attrNameLst>
                                          <p:attrName>ppt_y</p:attrName>
                                        </p:attrNameLst>
                                      </p:cBhvr>
                                      <p:tavLst>
                                        <p:tav tm="0">
                                          <p:val>
                                            <p:strVal val="#ppt_y"/>
                                          </p:val>
                                        </p:tav>
                                        <p:tav tm="100000">
                                          <p:val>
                                            <p:strVal val="#ppt_y"/>
                                          </p:val>
                                        </p:tav>
                                      </p:tavLst>
                                    </p:anim>
                                  </p:childTnLst>
                                </p:cTn>
                              </p:par>
                              <p:par>
                                <p:cTn id="38" presetID="2" presetClass="entr" presetSubtype="8" decel="100000" fill="hold" grpId="0" nodeType="withEffect">
                                  <p:stCondLst>
                                    <p:cond delay="250"/>
                                  </p:stCondLst>
                                  <p:childTnLst>
                                    <p:set>
                                      <p:cBhvr>
                                        <p:cTn id="39" dur="1" fill="hold">
                                          <p:stCondLst>
                                            <p:cond delay="0"/>
                                          </p:stCondLst>
                                        </p:cTn>
                                        <p:tgtEl>
                                          <p:spTgt spid="53">
                                            <p:txEl>
                                              <p:pRg st="0" end="0"/>
                                            </p:txEl>
                                          </p:spTgt>
                                        </p:tgtEl>
                                        <p:attrNameLst>
                                          <p:attrName>style.visibility</p:attrName>
                                        </p:attrNameLst>
                                      </p:cBhvr>
                                      <p:to>
                                        <p:strVal val="visible"/>
                                      </p:to>
                                    </p:set>
                                    <p:anim calcmode="lin" valueType="num">
                                      <p:cBhvr additive="base">
                                        <p:cTn id="40"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42" fill="hold">
                            <p:stCondLst>
                              <p:cond delay="2250"/>
                            </p:stCondLst>
                            <p:childTnLst>
                              <p:par>
                                <p:cTn id="43" presetID="22" presetClass="entr" presetSubtype="4" fill="hold" grpId="0" nodeType="afterEffect">
                                  <p:stCondLst>
                                    <p:cond delay="250"/>
                                  </p:stCondLst>
                                  <p:childTnLst>
                                    <p:set>
                                      <p:cBhvr>
                                        <p:cTn id="44" dur="1" fill="hold">
                                          <p:stCondLst>
                                            <p:cond delay="0"/>
                                          </p:stCondLst>
                                        </p:cTn>
                                        <p:tgtEl>
                                          <p:spTgt spid="9"/>
                                        </p:tgtEl>
                                        <p:attrNameLst>
                                          <p:attrName>style.visibility</p:attrName>
                                        </p:attrNameLst>
                                      </p:cBhvr>
                                      <p:to>
                                        <p:strVal val="visible"/>
                                      </p:to>
                                    </p:set>
                                    <p:animEffect transition="in" filter="wipe(down)">
                                      <p:cBhvr>
                                        <p:cTn id="45" dur="500"/>
                                        <p:tgtEl>
                                          <p:spTgt spid="9"/>
                                        </p:tgtEl>
                                      </p:cBhvr>
                                    </p:animEffect>
                                  </p:childTnLst>
                                </p:cTn>
                              </p:par>
                            </p:childTnLst>
                          </p:cTn>
                        </p:par>
                        <p:par>
                          <p:cTn id="46" fill="hold">
                            <p:stCondLst>
                              <p:cond delay="3000"/>
                            </p:stCondLst>
                            <p:childTnLst>
                              <p:par>
                                <p:cTn id="47" presetID="22" presetClass="entr" presetSubtype="2" fill="hold" grpId="0" nodeType="after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wipe(right)">
                                      <p:cBhvr>
                                        <p:cTn id="49" dur="500"/>
                                        <p:tgtEl>
                                          <p:spTgt spid="24"/>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wipe(right)">
                                      <p:cBhvr>
                                        <p:cTn id="52" dur="500"/>
                                        <p:tgtEl>
                                          <p:spTgt spid="29"/>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35"/>
                                        </p:tgtEl>
                                        <p:attrNameLst>
                                          <p:attrName>style.visibility</p:attrName>
                                        </p:attrNameLst>
                                      </p:cBhvr>
                                      <p:to>
                                        <p:strVal val="visible"/>
                                      </p:to>
                                    </p:set>
                                    <p:anim calcmode="lin" valueType="num">
                                      <p:cBhvr>
                                        <p:cTn id="55" dur="500" fill="hold"/>
                                        <p:tgtEl>
                                          <p:spTgt spid="35"/>
                                        </p:tgtEl>
                                        <p:attrNameLst>
                                          <p:attrName>ppt_w</p:attrName>
                                        </p:attrNameLst>
                                      </p:cBhvr>
                                      <p:tavLst>
                                        <p:tav tm="0">
                                          <p:val>
                                            <p:fltVal val="0"/>
                                          </p:val>
                                        </p:tav>
                                        <p:tav tm="100000">
                                          <p:val>
                                            <p:strVal val="#ppt_w"/>
                                          </p:val>
                                        </p:tav>
                                      </p:tavLst>
                                    </p:anim>
                                    <p:anim calcmode="lin" valueType="num">
                                      <p:cBhvr>
                                        <p:cTn id="56" dur="500" fill="hold"/>
                                        <p:tgtEl>
                                          <p:spTgt spid="35"/>
                                        </p:tgtEl>
                                        <p:attrNameLst>
                                          <p:attrName>ppt_h</p:attrName>
                                        </p:attrNameLst>
                                      </p:cBhvr>
                                      <p:tavLst>
                                        <p:tav tm="0">
                                          <p:val>
                                            <p:fltVal val="0"/>
                                          </p:val>
                                        </p:tav>
                                        <p:tav tm="100000">
                                          <p:val>
                                            <p:strVal val="#ppt_h"/>
                                          </p:val>
                                        </p:tav>
                                      </p:tavLst>
                                    </p:anim>
                                    <p:animEffect transition="in" filter="fade">
                                      <p:cBhvr>
                                        <p:cTn id="57" dur="500"/>
                                        <p:tgtEl>
                                          <p:spTgt spid="3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 calcmode="lin" valueType="num">
                                      <p:cBhvr>
                                        <p:cTn id="60" dur="500" fill="hold"/>
                                        <p:tgtEl>
                                          <p:spTgt spid="18"/>
                                        </p:tgtEl>
                                        <p:attrNameLst>
                                          <p:attrName>ppt_w</p:attrName>
                                        </p:attrNameLst>
                                      </p:cBhvr>
                                      <p:tavLst>
                                        <p:tav tm="0">
                                          <p:val>
                                            <p:fltVal val="0"/>
                                          </p:val>
                                        </p:tav>
                                        <p:tav tm="100000">
                                          <p:val>
                                            <p:strVal val="#ppt_w"/>
                                          </p:val>
                                        </p:tav>
                                      </p:tavLst>
                                    </p:anim>
                                    <p:anim calcmode="lin" valueType="num">
                                      <p:cBhvr>
                                        <p:cTn id="61" dur="500" fill="hold"/>
                                        <p:tgtEl>
                                          <p:spTgt spid="18"/>
                                        </p:tgtEl>
                                        <p:attrNameLst>
                                          <p:attrName>ppt_h</p:attrName>
                                        </p:attrNameLst>
                                      </p:cBhvr>
                                      <p:tavLst>
                                        <p:tav tm="0">
                                          <p:val>
                                            <p:fltVal val="0"/>
                                          </p:val>
                                        </p:tav>
                                        <p:tav tm="100000">
                                          <p:val>
                                            <p:strVal val="#ppt_h"/>
                                          </p:val>
                                        </p:tav>
                                      </p:tavLst>
                                    </p:anim>
                                    <p:animEffect transition="in" filter="fade">
                                      <p:cBhvr>
                                        <p:cTn id="62" dur="500"/>
                                        <p:tgtEl>
                                          <p:spTgt spid="18"/>
                                        </p:tgtEl>
                                      </p:cBhvr>
                                    </p:animEffect>
                                  </p:childTnLst>
                                </p:cTn>
                              </p:par>
                            </p:childTnLst>
                          </p:cTn>
                        </p:par>
                        <p:par>
                          <p:cTn id="63" fill="hold">
                            <p:stCondLst>
                              <p:cond delay="3500"/>
                            </p:stCondLst>
                            <p:childTnLst>
                              <p:par>
                                <p:cTn id="64" presetID="2" presetClass="entr" presetSubtype="2" decel="100000" fill="hold" grpId="0" nodeType="afterEffect">
                                  <p:stCondLst>
                                    <p:cond delay="250"/>
                                  </p:stCondLst>
                                  <p:childTnLst>
                                    <p:set>
                                      <p:cBhvr>
                                        <p:cTn id="65" dur="1" fill="hold">
                                          <p:stCondLst>
                                            <p:cond delay="0"/>
                                          </p:stCondLst>
                                        </p:cTn>
                                        <p:tgtEl>
                                          <p:spTgt spid="42">
                                            <p:txEl>
                                              <p:pRg st="0" end="0"/>
                                            </p:txEl>
                                          </p:spTgt>
                                        </p:tgtEl>
                                        <p:attrNameLst>
                                          <p:attrName>style.visibility</p:attrName>
                                        </p:attrNameLst>
                                      </p:cBhvr>
                                      <p:to>
                                        <p:strVal val="visible"/>
                                      </p:to>
                                    </p:set>
                                    <p:anim calcmode="lin" valueType="num">
                                      <p:cBhvr additive="base">
                                        <p:cTn id="66"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2">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decel="100000" fill="hold" grpId="0" nodeType="withEffect">
                                  <p:stCondLst>
                                    <p:cond delay="250"/>
                                  </p:stCondLst>
                                  <p:childTnLst>
                                    <p:set>
                                      <p:cBhvr>
                                        <p:cTn id="69" dur="1" fill="hold">
                                          <p:stCondLst>
                                            <p:cond delay="0"/>
                                          </p:stCondLst>
                                        </p:cTn>
                                        <p:tgtEl>
                                          <p:spTgt spid="43">
                                            <p:txEl>
                                              <p:pRg st="0" end="0"/>
                                            </p:txEl>
                                          </p:spTgt>
                                        </p:tgtEl>
                                        <p:attrNameLst>
                                          <p:attrName>style.visibility</p:attrName>
                                        </p:attrNameLst>
                                      </p:cBhvr>
                                      <p:to>
                                        <p:strVal val="visible"/>
                                      </p:to>
                                    </p:set>
                                    <p:anim calcmode="lin" valueType="num">
                                      <p:cBhvr additive="base">
                                        <p:cTn id="70"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71"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4250"/>
                            </p:stCondLst>
                            <p:childTnLst>
                              <p:par>
                                <p:cTn id="73" presetID="22" presetClass="entr" presetSubtype="4" fill="hold" grpId="0" nodeType="afterEffect">
                                  <p:stCondLst>
                                    <p:cond delay="250"/>
                                  </p:stCondLst>
                                  <p:childTnLst>
                                    <p:set>
                                      <p:cBhvr>
                                        <p:cTn id="74" dur="1" fill="hold">
                                          <p:stCondLst>
                                            <p:cond delay="0"/>
                                          </p:stCondLst>
                                        </p:cTn>
                                        <p:tgtEl>
                                          <p:spTgt spid="11"/>
                                        </p:tgtEl>
                                        <p:attrNameLst>
                                          <p:attrName>style.visibility</p:attrName>
                                        </p:attrNameLst>
                                      </p:cBhvr>
                                      <p:to>
                                        <p:strVal val="visible"/>
                                      </p:to>
                                    </p:set>
                                    <p:animEffect transition="in" filter="wipe(down)">
                                      <p:cBhvr>
                                        <p:cTn id="75" dur="500"/>
                                        <p:tgtEl>
                                          <p:spTgt spid="11"/>
                                        </p:tgtEl>
                                      </p:cBhvr>
                                    </p:animEffect>
                                  </p:childTnLst>
                                </p:cTn>
                              </p:par>
                            </p:childTnLst>
                          </p:cTn>
                        </p:par>
                        <p:par>
                          <p:cTn id="76" fill="hold">
                            <p:stCondLst>
                              <p:cond delay="5000"/>
                            </p:stCondLst>
                            <p:childTnLst>
                              <p:par>
                                <p:cTn id="77" presetID="22" presetClass="entr" presetSubtype="8" fill="hold" grpId="0"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left)">
                                      <p:cBhvr>
                                        <p:cTn id="79" dur="500"/>
                                        <p:tgtEl>
                                          <p:spTgt spid="28"/>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34"/>
                                        </p:tgtEl>
                                        <p:attrNameLst>
                                          <p:attrName>style.visibility</p:attrName>
                                        </p:attrNameLst>
                                      </p:cBhvr>
                                      <p:to>
                                        <p:strVal val="visible"/>
                                      </p:to>
                                    </p:set>
                                    <p:animEffect transition="in" filter="wipe(left)">
                                      <p:cBhvr>
                                        <p:cTn id="82" dur="500"/>
                                        <p:tgtEl>
                                          <p:spTgt spid="34"/>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22"/>
                                        </p:tgtEl>
                                        <p:attrNameLst>
                                          <p:attrName>style.visibility</p:attrName>
                                        </p:attrNameLst>
                                      </p:cBhvr>
                                      <p:to>
                                        <p:strVal val="visible"/>
                                      </p:to>
                                    </p:set>
                                    <p:anim calcmode="lin" valueType="num">
                                      <p:cBhvr>
                                        <p:cTn id="85" dur="500" fill="hold"/>
                                        <p:tgtEl>
                                          <p:spTgt spid="22"/>
                                        </p:tgtEl>
                                        <p:attrNameLst>
                                          <p:attrName>ppt_w</p:attrName>
                                        </p:attrNameLst>
                                      </p:cBhvr>
                                      <p:tavLst>
                                        <p:tav tm="0">
                                          <p:val>
                                            <p:fltVal val="0"/>
                                          </p:val>
                                        </p:tav>
                                        <p:tav tm="100000">
                                          <p:val>
                                            <p:strVal val="#ppt_w"/>
                                          </p:val>
                                        </p:tav>
                                      </p:tavLst>
                                    </p:anim>
                                    <p:anim calcmode="lin" valueType="num">
                                      <p:cBhvr>
                                        <p:cTn id="86" dur="500" fill="hold"/>
                                        <p:tgtEl>
                                          <p:spTgt spid="22"/>
                                        </p:tgtEl>
                                        <p:attrNameLst>
                                          <p:attrName>ppt_h</p:attrName>
                                        </p:attrNameLst>
                                      </p:cBhvr>
                                      <p:tavLst>
                                        <p:tav tm="0">
                                          <p:val>
                                            <p:fltVal val="0"/>
                                          </p:val>
                                        </p:tav>
                                        <p:tav tm="100000">
                                          <p:val>
                                            <p:strVal val="#ppt_h"/>
                                          </p:val>
                                        </p:tav>
                                      </p:tavLst>
                                    </p:anim>
                                    <p:animEffect transition="in" filter="fade">
                                      <p:cBhvr>
                                        <p:cTn id="87" dur="500"/>
                                        <p:tgtEl>
                                          <p:spTgt spid="22"/>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41"/>
                                        </p:tgtEl>
                                        <p:attrNameLst>
                                          <p:attrName>style.visibility</p:attrName>
                                        </p:attrNameLst>
                                      </p:cBhvr>
                                      <p:to>
                                        <p:strVal val="visible"/>
                                      </p:to>
                                    </p:set>
                                    <p:anim calcmode="lin" valueType="num">
                                      <p:cBhvr>
                                        <p:cTn id="90" dur="500" fill="hold"/>
                                        <p:tgtEl>
                                          <p:spTgt spid="41"/>
                                        </p:tgtEl>
                                        <p:attrNameLst>
                                          <p:attrName>ppt_w</p:attrName>
                                        </p:attrNameLst>
                                      </p:cBhvr>
                                      <p:tavLst>
                                        <p:tav tm="0">
                                          <p:val>
                                            <p:fltVal val="0"/>
                                          </p:val>
                                        </p:tav>
                                        <p:tav tm="100000">
                                          <p:val>
                                            <p:strVal val="#ppt_w"/>
                                          </p:val>
                                        </p:tav>
                                      </p:tavLst>
                                    </p:anim>
                                    <p:anim calcmode="lin" valueType="num">
                                      <p:cBhvr>
                                        <p:cTn id="91" dur="500" fill="hold"/>
                                        <p:tgtEl>
                                          <p:spTgt spid="41"/>
                                        </p:tgtEl>
                                        <p:attrNameLst>
                                          <p:attrName>ppt_h</p:attrName>
                                        </p:attrNameLst>
                                      </p:cBhvr>
                                      <p:tavLst>
                                        <p:tav tm="0">
                                          <p:val>
                                            <p:fltVal val="0"/>
                                          </p:val>
                                        </p:tav>
                                        <p:tav tm="100000">
                                          <p:val>
                                            <p:strVal val="#ppt_h"/>
                                          </p:val>
                                        </p:tav>
                                      </p:tavLst>
                                    </p:anim>
                                    <p:animEffect transition="in" filter="fade">
                                      <p:cBhvr>
                                        <p:cTn id="92" dur="500"/>
                                        <p:tgtEl>
                                          <p:spTgt spid="41"/>
                                        </p:tgtEl>
                                      </p:cBhvr>
                                    </p:animEffect>
                                  </p:childTnLst>
                                </p:cTn>
                              </p:par>
                            </p:childTnLst>
                          </p:cTn>
                        </p:par>
                        <p:par>
                          <p:cTn id="93" fill="hold">
                            <p:stCondLst>
                              <p:cond delay="5500"/>
                            </p:stCondLst>
                            <p:childTnLst>
                              <p:par>
                                <p:cTn id="94" presetID="2" presetClass="entr" presetSubtype="8" decel="100000" fill="hold" grpId="0" nodeType="afterEffect">
                                  <p:stCondLst>
                                    <p:cond delay="250"/>
                                  </p:stCondLst>
                                  <p:childTnLst>
                                    <p:set>
                                      <p:cBhvr>
                                        <p:cTn id="95" dur="1" fill="hold">
                                          <p:stCondLst>
                                            <p:cond delay="0"/>
                                          </p:stCondLst>
                                        </p:cTn>
                                        <p:tgtEl>
                                          <p:spTgt spid="54">
                                            <p:txEl>
                                              <p:pRg st="0" end="0"/>
                                            </p:txEl>
                                          </p:spTgt>
                                        </p:tgtEl>
                                        <p:attrNameLst>
                                          <p:attrName>style.visibility</p:attrName>
                                        </p:attrNameLst>
                                      </p:cBhvr>
                                      <p:to>
                                        <p:strVal val="visible"/>
                                      </p:to>
                                    </p:set>
                                    <p:anim calcmode="lin" valueType="num">
                                      <p:cBhvr additive="base">
                                        <p:cTn id="96"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54">
                                            <p:txEl>
                                              <p:pRg st="0" end="0"/>
                                            </p:txEl>
                                          </p:spTgt>
                                        </p:tgtEl>
                                        <p:attrNameLst>
                                          <p:attrName>ppt_y</p:attrName>
                                        </p:attrNameLst>
                                      </p:cBhvr>
                                      <p:tavLst>
                                        <p:tav tm="0">
                                          <p:val>
                                            <p:strVal val="#ppt_y"/>
                                          </p:val>
                                        </p:tav>
                                        <p:tav tm="100000">
                                          <p:val>
                                            <p:strVal val="#ppt_y"/>
                                          </p:val>
                                        </p:tav>
                                      </p:tavLst>
                                    </p:anim>
                                  </p:childTnLst>
                                </p:cTn>
                              </p:par>
                              <p:par>
                                <p:cTn id="98" presetID="2" presetClass="entr" presetSubtype="8" decel="100000" fill="hold" grpId="0" nodeType="withEffect">
                                  <p:stCondLst>
                                    <p:cond delay="250"/>
                                  </p:stCondLst>
                                  <p:childTnLst>
                                    <p:set>
                                      <p:cBhvr>
                                        <p:cTn id="99" dur="1" fill="hold">
                                          <p:stCondLst>
                                            <p:cond delay="0"/>
                                          </p:stCondLst>
                                        </p:cTn>
                                        <p:tgtEl>
                                          <p:spTgt spid="55">
                                            <p:txEl>
                                              <p:pRg st="0" end="0"/>
                                            </p:txEl>
                                          </p:spTgt>
                                        </p:tgtEl>
                                        <p:attrNameLst>
                                          <p:attrName>style.visibility</p:attrName>
                                        </p:attrNameLst>
                                      </p:cBhvr>
                                      <p:to>
                                        <p:strVal val="visible"/>
                                      </p:to>
                                    </p:set>
                                    <p:anim calcmode="lin" valueType="num">
                                      <p:cBhvr additive="base">
                                        <p:cTn id="100"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01"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102" fill="hold">
                            <p:stCondLst>
                              <p:cond delay="6250"/>
                            </p:stCondLst>
                            <p:childTnLst>
                              <p:par>
                                <p:cTn id="103" presetID="22" presetClass="entr" presetSubtype="4" fill="hold" grpId="0" nodeType="afterEffect">
                                  <p:stCondLst>
                                    <p:cond delay="250"/>
                                  </p:stCondLst>
                                  <p:childTnLst>
                                    <p:set>
                                      <p:cBhvr>
                                        <p:cTn id="104" dur="1" fill="hold">
                                          <p:stCondLst>
                                            <p:cond delay="0"/>
                                          </p:stCondLst>
                                        </p:cTn>
                                        <p:tgtEl>
                                          <p:spTgt spid="10"/>
                                        </p:tgtEl>
                                        <p:attrNameLst>
                                          <p:attrName>style.visibility</p:attrName>
                                        </p:attrNameLst>
                                      </p:cBhvr>
                                      <p:to>
                                        <p:strVal val="visible"/>
                                      </p:to>
                                    </p:set>
                                    <p:animEffect transition="in" filter="wipe(down)">
                                      <p:cBhvr>
                                        <p:cTn id="105" dur="500"/>
                                        <p:tgtEl>
                                          <p:spTgt spid="10"/>
                                        </p:tgtEl>
                                      </p:cBhvr>
                                    </p:animEffect>
                                  </p:childTnLst>
                                </p:cTn>
                              </p:par>
                            </p:childTnLst>
                          </p:cTn>
                        </p:par>
                        <p:par>
                          <p:cTn id="106" fill="hold">
                            <p:stCondLst>
                              <p:cond delay="7000"/>
                            </p:stCondLst>
                            <p:childTnLst>
                              <p:par>
                                <p:cTn id="107" presetID="22" presetClass="entr" presetSubtype="2"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Effect transition="in" filter="wipe(right)">
                                      <p:cBhvr>
                                        <p:cTn id="109" dur="500"/>
                                        <p:tgtEl>
                                          <p:spTgt spid="16"/>
                                        </p:tgtEl>
                                      </p:cBhvr>
                                    </p:animEffect>
                                  </p:childTnLst>
                                </p:cTn>
                              </p:par>
                              <p:par>
                                <p:cTn id="110" presetID="22" presetClass="entr" presetSubtype="2" fill="hold" grpId="0"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wipe(right)">
                                      <p:cBhvr>
                                        <p:cTn id="112" dur="500"/>
                                        <p:tgtEl>
                                          <p:spTgt spid="30"/>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17"/>
                                        </p:tgtEl>
                                        <p:attrNameLst>
                                          <p:attrName>style.visibility</p:attrName>
                                        </p:attrNameLst>
                                      </p:cBhvr>
                                      <p:to>
                                        <p:strVal val="visible"/>
                                      </p:to>
                                    </p:set>
                                    <p:anim calcmode="lin" valueType="num">
                                      <p:cBhvr>
                                        <p:cTn id="115" dur="500" fill="hold"/>
                                        <p:tgtEl>
                                          <p:spTgt spid="17"/>
                                        </p:tgtEl>
                                        <p:attrNameLst>
                                          <p:attrName>ppt_w</p:attrName>
                                        </p:attrNameLst>
                                      </p:cBhvr>
                                      <p:tavLst>
                                        <p:tav tm="0">
                                          <p:val>
                                            <p:fltVal val="0"/>
                                          </p:val>
                                        </p:tav>
                                        <p:tav tm="100000">
                                          <p:val>
                                            <p:strVal val="#ppt_w"/>
                                          </p:val>
                                        </p:tav>
                                      </p:tavLst>
                                    </p:anim>
                                    <p:anim calcmode="lin" valueType="num">
                                      <p:cBhvr>
                                        <p:cTn id="116" dur="500" fill="hold"/>
                                        <p:tgtEl>
                                          <p:spTgt spid="17"/>
                                        </p:tgtEl>
                                        <p:attrNameLst>
                                          <p:attrName>ppt_h</p:attrName>
                                        </p:attrNameLst>
                                      </p:cBhvr>
                                      <p:tavLst>
                                        <p:tav tm="0">
                                          <p:val>
                                            <p:fltVal val="0"/>
                                          </p:val>
                                        </p:tav>
                                        <p:tav tm="100000">
                                          <p:val>
                                            <p:strVal val="#ppt_h"/>
                                          </p:val>
                                        </p:tav>
                                      </p:tavLst>
                                    </p:anim>
                                    <p:animEffect transition="in" filter="fade">
                                      <p:cBhvr>
                                        <p:cTn id="117" dur="500"/>
                                        <p:tgtEl>
                                          <p:spTgt spid="17"/>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8"/>
                                        </p:tgtEl>
                                        <p:attrNameLst>
                                          <p:attrName>style.visibility</p:attrName>
                                        </p:attrNameLst>
                                      </p:cBhvr>
                                      <p:to>
                                        <p:strVal val="visible"/>
                                      </p:to>
                                    </p:set>
                                    <p:anim calcmode="lin" valueType="num">
                                      <p:cBhvr>
                                        <p:cTn id="120" dur="500" fill="hold"/>
                                        <p:tgtEl>
                                          <p:spTgt spid="38"/>
                                        </p:tgtEl>
                                        <p:attrNameLst>
                                          <p:attrName>ppt_w</p:attrName>
                                        </p:attrNameLst>
                                      </p:cBhvr>
                                      <p:tavLst>
                                        <p:tav tm="0">
                                          <p:val>
                                            <p:fltVal val="0"/>
                                          </p:val>
                                        </p:tav>
                                        <p:tav tm="100000">
                                          <p:val>
                                            <p:strVal val="#ppt_w"/>
                                          </p:val>
                                        </p:tav>
                                      </p:tavLst>
                                    </p:anim>
                                    <p:anim calcmode="lin" valueType="num">
                                      <p:cBhvr>
                                        <p:cTn id="121" dur="500" fill="hold"/>
                                        <p:tgtEl>
                                          <p:spTgt spid="38"/>
                                        </p:tgtEl>
                                        <p:attrNameLst>
                                          <p:attrName>ppt_h</p:attrName>
                                        </p:attrNameLst>
                                      </p:cBhvr>
                                      <p:tavLst>
                                        <p:tav tm="0">
                                          <p:val>
                                            <p:fltVal val="0"/>
                                          </p:val>
                                        </p:tav>
                                        <p:tav tm="100000">
                                          <p:val>
                                            <p:strVal val="#ppt_h"/>
                                          </p:val>
                                        </p:tav>
                                      </p:tavLst>
                                    </p:anim>
                                    <p:animEffect transition="in" filter="fade">
                                      <p:cBhvr>
                                        <p:cTn id="122" dur="500"/>
                                        <p:tgtEl>
                                          <p:spTgt spid="38"/>
                                        </p:tgtEl>
                                      </p:cBhvr>
                                    </p:animEffect>
                                  </p:childTnLst>
                                </p:cTn>
                              </p:par>
                            </p:childTnLst>
                          </p:cTn>
                        </p:par>
                        <p:par>
                          <p:cTn id="123" fill="hold">
                            <p:stCondLst>
                              <p:cond delay="7500"/>
                            </p:stCondLst>
                            <p:childTnLst>
                              <p:par>
                                <p:cTn id="124" presetID="2" presetClass="entr" presetSubtype="2" decel="100000" fill="hold" grpId="0" nodeType="afterEffect">
                                  <p:stCondLst>
                                    <p:cond delay="250"/>
                                  </p:stCondLst>
                                  <p:childTnLst>
                                    <p:set>
                                      <p:cBhvr>
                                        <p:cTn id="125" dur="1" fill="hold">
                                          <p:stCondLst>
                                            <p:cond delay="0"/>
                                          </p:stCondLst>
                                        </p:cTn>
                                        <p:tgtEl>
                                          <p:spTgt spid="44">
                                            <p:txEl>
                                              <p:pRg st="0" end="0"/>
                                            </p:txEl>
                                          </p:spTgt>
                                        </p:tgtEl>
                                        <p:attrNameLst>
                                          <p:attrName>style.visibility</p:attrName>
                                        </p:attrNameLst>
                                      </p:cBhvr>
                                      <p:to>
                                        <p:strVal val="visible"/>
                                      </p:to>
                                    </p:set>
                                    <p:anim calcmode="lin" valueType="num">
                                      <p:cBhvr additive="base">
                                        <p:cTn id="126"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127" dur="500" fill="hold"/>
                                        <p:tgtEl>
                                          <p:spTgt spid="44">
                                            <p:txEl>
                                              <p:pRg st="0" end="0"/>
                                            </p:txEl>
                                          </p:spTgt>
                                        </p:tgtEl>
                                        <p:attrNameLst>
                                          <p:attrName>ppt_y</p:attrName>
                                        </p:attrNameLst>
                                      </p:cBhvr>
                                      <p:tavLst>
                                        <p:tav tm="0">
                                          <p:val>
                                            <p:strVal val="#ppt_y"/>
                                          </p:val>
                                        </p:tav>
                                        <p:tav tm="100000">
                                          <p:val>
                                            <p:strVal val="#ppt_y"/>
                                          </p:val>
                                        </p:tav>
                                      </p:tavLst>
                                    </p:anim>
                                  </p:childTnLst>
                                </p:cTn>
                              </p:par>
                              <p:par>
                                <p:cTn id="128" presetID="2" presetClass="entr" presetSubtype="2" decel="100000" fill="hold" grpId="0" nodeType="withEffect">
                                  <p:stCondLst>
                                    <p:cond delay="250"/>
                                  </p:stCondLst>
                                  <p:childTnLst>
                                    <p:set>
                                      <p:cBhvr>
                                        <p:cTn id="129" dur="1" fill="hold">
                                          <p:stCondLst>
                                            <p:cond delay="0"/>
                                          </p:stCondLst>
                                        </p:cTn>
                                        <p:tgtEl>
                                          <p:spTgt spid="45">
                                            <p:txEl>
                                              <p:pRg st="0" end="0"/>
                                            </p:txEl>
                                          </p:spTgt>
                                        </p:tgtEl>
                                        <p:attrNameLst>
                                          <p:attrName>style.visibility</p:attrName>
                                        </p:attrNameLst>
                                      </p:cBhvr>
                                      <p:to>
                                        <p:strVal val="visible"/>
                                      </p:to>
                                    </p:set>
                                    <p:anim calcmode="lin" valueType="num">
                                      <p:cBhvr additive="base">
                                        <p:cTn id="130"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131"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par>
                          <p:cTn id="132" fill="hold">
                            <p:stCondLst>
                              <p:cond delay="8250"/>
                            </p:stCondLst>
                            <p:childTnLst>
                              <p:par>
                                <p:cTn id="133" presetID="22" presetClass="entr" presetSubtype="4" fill="hold" grpId="0" nodeType="afterEffect">
                                  <p:stCondLst>
                                    <p:cond delay="250"/>
                                  </p:stCondLst>
                                  <p:childTnLst>
                                    <p:set>
                                      <p:cBhvr>
                                        <p:cTn id="134" dur="1" fill="hold">
                                          <p:stCondLst>
                                            <p:cond delay="0"/>
                                          </p:stCondLst>
                                        </p:cTn>
                                        <p:tgtEl>
                                          <p:spTgt spid="5"/>
                                        </p:tgtEl>
                                        <p:attrNameLst>
                                          <p:attrName>style.visibility</p:attrName>
                                        </p:attrNameLst>
                                      </p:cBhvr>
                                      <p:to>
                                        <p:strVal val="visible"/>
                                      </p:to>
                                    </p:set>
                                    <p:animEffect transition="in" filter="wipe(down)">
                                      <p:cBhvr>
                                        <p:cTn id="135" dur="500"/>
                                        <p:tgtEl>
                                          <p:spTgt spid="5"/>
                                        </p:tgtEl>
                                      </p:cBhvr>
                                    </p:animEffect>
                                  </p:childTnLst>
                                </p:cTn>
                              </p:par>
                            </p:childTnLst>
                          </p:cTn>
                        </p:par>
                        <p:par>
                          <p:cTn id="136" fill="hold">
                            <p:stCondLst>
                              <p:cond delay="9000"/>
                            </p:stCondLst>
                            <p:childTnLst>
                              <p:par>
                                <p:cTn id="137" presetID="22" presetClass="entr" presetSubtype="8" fill="hold" grpId="0" nodeType="afterEffect">
                                  <p:stCondLst>
                                    <p:cond delay="0"/>
                                  </p:stCondLst>
                                  <p:childTnLst>
                                    <p:set>
                                      <p:cBhvr>
                                        <p:cTn id="138" dur="1" fill="hold">
                                          <p:stCondLst>
                                            <p:cond delay="0"/>
                                          </p:stCondLst>
                                        </p:cTn>
                                        <p:tgtEl>
                                          <p:spTgt spid="25"/>
                                        </p:tgtEl>
                                        <p:attrNameLst>
                                          <p:attrName>style.visibility</p:attrName>
                                        </p:attrNameLst>
                                      </p:cBhvr>
                                      <p:to>
                                        <p:strVal val="visible"/>
                                      </p:to>
                                    </p:set>
                                    <p:animEffect transition="in" filter="wipe(left)">
                                      <p:cBhvr>
                                        <p:cTn id="139" dur="500"/>
                                        <p:tgtEl>
                                          <p:spTgt spid="25"/>
                                        </p:tgtEl>
                                      </p:cBhvr>
                                    </p:animEffect>
                                  </p:childTnLst>
                                </p:cTn>
                              </p:par>
                              <p:par>
                                <p:cTn id="140" presetID="22" presetClass="entr" presetSubtype="8" fill="hold" grpId="0" nodeType="withEffect">
                                  <p:stCondLst>
                                    <p:cond delay="0"/>
                                  </p:stCondLst>
                                  <p:childTnLst>
                                    <p:set>
                                      <p:cBhvr>
                                        <p:cTn id="141" dur="1" fill="hold">
                                          <p:stCondLst>
                                            <p:cond delay="0"/>
                                          </p:stCondLst>
                                        </p:cTn>
                                        <p:tgtEl>
                                          <p:spTgt spid="33"/>
                                        </p:tgtEl>
                                        <p:attrNameLst>
                                          <p:attrName>style.visibility</p:attrName>
                                        </p:attrNameLst>
                                      </p:cBhvr>
                                      <p:to>
                                        <p:strVal val="visible"/>
                                      </p:to>
                                    </p:set>
                                    <p:animEffect transition="in" filter="wipe(left)">
                                      <p:cBhvr>
                                        <p:cTn id="142" dur="500"/>
                                        <p:tgtEl>
                                          <p:spTgt spid="33"/>
                                        </p:tgtEl>
                                      </p:cBhvr>
                                    </p:animEffect>
                                  </p:childTnLst>
                                </p:cTn>
                              </p:par>
                              <p:par>
                                <p:cTn id="143" presetID="53" presetClass="entr" presetSubtype="16" fill="hold" grpId="0" nodeType="withEffect">
                                  <p:stCondLst>
                                    <p:cond delay="0"/>
                                  </p:stCondLst>
                                  <p:childTnLst>
                                    <p:set>
                                      <p:cBhvr>
                                        <p:cTn id="144" dur="1" fill="hold">
                                          <p:stCondLst>
                                            <p:cond delay="0"/>
                                          </p:stCondLst>
                                        </p:cTn>
                                        <p:tgtEl>
                                          <p:spTgt spid="21"/>
                                        </p:tgtEl>
                                        <p:attrNameLst>
                                          <p:attrName>style.visibility</p:attrName>
                                        </p:attrNameLst>
                                      </p:cBhvr>
                                      <p:to>
                                        <p:strVal val="visible"/>
                                      </p:to>
                                    </p:set>
                                    <p:anim calcmode="lin" valueType="num">
                                      <p:cBhvr>
                                        <p:cTn id="145" dur="500" fill="hold"/>
                                        <p:tgtEl>
                                          <p:spTgt spid="21"/>
                                        </p:tgtEl>
                                        <p:attrNameLst>
                                          <p:attrName>ppt_w</p:attrName>
                                        </p:attrNameLst>
                                      </p:cBhvr>
                                      <p:tavLst>
                                        <p:tav tm="0">
                                          <p:val>
                                            <p:fltVal val="0"/>
                                          </p:val>
                                        </p:tav>
                                        <p:tav tm="100000">
                                          <p:val>
                                            <p:strVal val="#ppt_w"/>
                                          </p:val>
                                        </p:tav>
                                      </p:tavLst>
                                    </p:anim>
                                    <p:anim calcmode="lin" valueType="num">
                                      <p:cBhvr>
                                        <p:cTn id="146" dur="500" fill="hold"/>
                                        <p:tgtEl>
                                          <p:spTgt spid="21"/>
                                        </p:tgtEl>
                                        <p:attrNameLst>
                                          <p:attrName>ppt_h</p:attrName>
                                        </p:attrNameLst>
                                      </p:cBhvr>
                                      <p:tavLst>
                                        <p:tav tm="0">
                                          <p:val>
                                            <p:fltVal val="0"/>
                                          </p:val>
                                        </p:tav>
                                        <p:tav tm="100000">
                                          <p:val>
                                            <p:strVal val="#ppt_h"/>
                                          </p:val>
                                        </p:tav>
                                      </p:tavLst>
                                    </p:anim>
                                    <p:animEffect transition="in" filter="fade">
                                      <p:cBhvr>
                                        <p:cTn id="147" dur="500"/>
                                        <p:tgtEl>
                                          <p:spTgt spid="21"/>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37"/>
                                        </p:tgtEl>
                                        <p:attrNameLst>
                                          <p:attrName>style.visibility</p:attrName>
                                        </p:attrNameLst>
                                      </p:cBhvr>
                                      <p:to>
                                        <p:strVal val="visible"/>
                                      </p:to>
                                    </p:set>
                                    <p:anim calcmode="lin" valueType="num">
                                      <p:cBhvr>
                                        <p:cTn id="150" dur="500" fill="hold"/>
                                        <p:tgtEl>
                                          <p:spTgt spid="37"/>
                                        </p:tgtEl>
                                        <p:attrNameLst>
                                          <p:attrName>ppt_w</p:attrName>
                                        </p:attrNameLst>
                                      </p:cBhvr>
                                      <p:tavLst>
                                        <p:tav tm="0">
                                          <p:val>
                                            <p:fltVal val="0"/>
                                          </p:val>
                                        </p:tav>
                                        <p:tav tm="100000">
                                          <p:val>
                                            <p:strVal val="#ppt_w"/>
                                          </p:val>
                                        </p:tav>
                                      </p:tavLst>
                                    </p:anim>
                                    <p:anim calcmode="lin" valueType="num">
                                      <p:cBhvr>
                                        <p:cTn id="151" dur="500" fill="hold"/>
                                        <p:tgtEl>
                                          <p:spTgt spid="37"/>
                                        </p:tgtEl>
                                        <p:attrNameLst>
                                          <p:attrName>ppt_h</p:attrName>
                                        </p:attrNameLst>
                                      </p:cBhvr>
                                      <p:tavLst>
                                        <p:tav tm="0">
                                          <p:val>
                                            <p:fltVal val="0"/>
                                          </p:val>
                                        </p:tav>
                                        <p:tav tm="100000">
                                          <p:val>
                                            <p:strVal val="#ppt_h"/>
                                          </p:val>
                                        </p:tav>
                                      </p:tavLst>
                                    </p:anim>
                                    <p:animEffect transition="in" filter="fade">
                                      <p:cBhvr>
                                        <p:cTn id="152" dur="500"/>
                                        <p:tgtEl>
                                          <p:spTgt spid="37"/>
                                        </p:tgtEl>
                                      </p:cBhvr>
                                    </p:animEffect>
                                  </p:childTnLst>
                                </p:cTn>
                              </p:par>
                            </p:childTnLst>
                          </p:cTn>
                        </p:par>
                        <p:par>
                          <p:cTn id="153" fill="hold">
                            <p:stCondLst>
                              <p:cond delay="9500"/>
                            </p:stCondLst>
                            <p:childTnLst>
                              <p:par>
                                <p:cTn id="154" presetID="2" presetClass="entr" presetSubtype="8" decel="100000" fill="hold" grpId="0" nodeType="afterEffect">
                                  <p:stCondLst>
                                    <p:cond delay="250"/>
                                  </p:stCondLst>
                                  <p:childTnLst>
                                    <p:set>
                                      <p:cBhvr>
                                        <p:cTn id="155" dur="1" fill="hold">
                                          <p:stCondLst>
                                            <p:cond delay="0"/>
                                          </p:stCondLst>
                                        </p:cTn>
                                        <p:tgtEl>
                                          <p:spTgt spid="48">
                                            <p:txEl>
                                              <p:pRg st="0" end="0"/>
                                            </p:txEl>
                                          </p:spTgt>
                                        </p:tgtEl>
                                        <p:attrNameLst>
                                          <p:attrName>style.visibility</p:attrName>
                                        </p:attrNameLst>
                                      </p:cBhvr>
                                      <p:to>
                                        <p:strVal val="visible"/>
                                      </p:to>
                                    </p:set>
                                    <p:anim calcmode="lin" valueType="num">
                                      <p:cBhvr additive="base">
                                        <p:cTn id="156"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57" dur="500" fill="hold"/>
                                        <p:tgtEl>
                                          <p:spTgt spid="48">
                                            <p:txEl>
                                              <p:pRg st="0" end="0"/>
                                            </p:txEl>
                                          </p:spTgt>
                                        </p:tgtEl>
                                        <p:attrNameLst>
                                          <p:attrName>ppt_y</p:attrName>
                                        </p:attrNameLst>
                                      </p:cBhvr>
                                      <p:tavLst>
                                        <p:tav tm="0">
                                          <p:val>
                                            <p:strVal val="#ppt_y"/>
                                          </p:val>
                                        </p:tav>
                                        <p:tav tm="100000">
                                          <p:val>
                                            <p:strVal val="#ppt_y"/>
                                          </p:val>
                                        </p:tav>
                                      </p:tavLst>
                                    </p:anim>
                                  </p:childTnLst>
                                </p:cTn>
                              </p:par>
                              <p:par>
                                <p:cTn id="158" presetID="2" presetClass="entr" presetSubtype="8" decel="100000" fill="hold" grpId="0" nodeType="withEffect">
                                  <p:stCondLst>
                                    <p:cond delay="250"/>
                                  </p:stCondLst>
                                  <p:childTnLst>
                                    <p:set>
                                      <p:cBhvr>
                                        <p:cTn id="159" dur="1" fill="hold">
                                          <p:stCondLst>
                                            <p:cond delay="0"/>
                                          </p:stCondLst>
                                        </p:cTn>
                                        <p:tgtEl>
                                          <p:spTgt spid="49">
                                            <p:txEl>
                                              <p:pRg st="0" end="0"/>
                                            </p:txEl>
                                          </p:spTgt>
                                        </p:tgtEl>
                                        <p:attrNameLst>
                                          <p:attrName>style.visibility</p:attrName>
                                        </p:attrNameLst>
                                      </p:cBhvr>
                                      <p:to>
                                        <p:strVal val="visible"/>
                                      </p:to>
                                    </p:set>
                                    <p:anim calcmode="lin" valueType="num">
                                      <p:cBhvr additive="base">
                                        <p:cTn id="160"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61"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62" fill="hold">
                            <p:stCondLst>
                              <p:cond delay="10250"/>
                            </p:stCondLst>
                            <p:childTnLst>
                              <p:par>
                                <p:cTn id="163" presetID="22" presetClass="entr" presetSubtype="4" fill="hold" grpId="0" nodeType="afterEffect">
                                  <p:stCondLst>
                                    <p:cond delay="250"/>
                                  </p:stCondLst>
                                  <p:childTnLst>
                                    <p:set>
                                      <p:cBhvr>
                                        <p:cTn id="164" dur="1" fill="hold">
                                          <p:stCondLst>
                                            <p:cond delay="0"/>
                                          </p:stCondLst>
                                        </p:cTn>
                                        <p:tgtEl>
                                          <p:spTgt spid="13"/>
                                        </p:tgtEl>
                                        <p:attrNameLst>
                                          <p:attrName>style.visibility</p:attrName>
                                        </p:attrNameLst>
                                      </p:cBhvr>
                                      <p:to>
                                        <p:strVal val="visible"/>
                                      </p:to>
                                    </p:set>
                                    <p:animEffect transition="in" filter="wipe(down)">
                                      <p:cBhvr>
                                        <p:cTn id="165" dur="500"/>
                                        <p:tgtEl>
                                          <p:spTgt spid="13"/>
                                        </p:tgtEl>
                                      </p:cBhvr>
                                    </p:animEffect>
                                  </p:childTnLst>
                                </p:cTn>
                              </p:par>
                            </p:childTnLst>
                          </p:cTn>
                        </p:par>
                        <p:par>
                          <p:cTn id="166" fill="hold">
                            <p:stCondLst>
                              <p:cond delay="11000"/>
                            </p:stCondLst>
                            <p:childTnLst>
                              <p:par>
                                <p:cTn id="167" presetID="22" presetClass="entr" presetSubtype="2" fill="hold" grpId="0" nodeType="afterEffect">
                                  <p:stCondLst>
                                    <p:cond delay="0"/>
                                  </p:stCondLst>
                                  <p:childTnLst>
                                    <p:set>
                                      <p:cBhvr>
                                        <p:cTn id="168" dur="1" fill="hold">
                                          <p:stCondLst>
                                            <p:cond delay="0"/>
                                          </p:stCondLst>
                                        </p:cTn>
                                        <p:tgtEl>
                                          <p:spTgt spid="23"/>
                                        </p:tgtEl>
                                        <p:attrNameLst>
                                          <p:attrName>style.visibility</p:attrName>
                                        </p:attrNameLst>
                                      </p:cBhvr>
                                      <p:to>
                                        <p:strVal val="visible"/>
                                      </p:to>
                                    </p:set>
                                    <p:animEffect transition="in" filter="wipe(right)">
                                      <p:cBhvr>
                                        <p:cTn id="169" dur="500"/>
                                        <p:tgtEl>
                                          <p:spTgt spid="23"/>
                                        </p:tgtEl>
                                      </p:cBhvr>
                                    </p:animEffect>
                                  </p:childTnLst>
                                </p:cTn>
                              </p:par>
                              <p:par>
                                <p:cTn id="170" presetID="22" presetClass="entr" presetSubtype="2" fill="hold" grpId="0" nodeType="withEffect">
                                  <p:stCondLst>
                                    <p:cond delay="0"/>
                                  </p:stCondLst>
                                  <p:childTnLst>
                                    <p:set>
                                      <p:cBhvr>
                                        <p:cTn id="171" dur="1" fill="hold">
                                          <p:stCondLst>
                                            <p:cond delay="0"/>
                                          </p:stCondLst>
                                        </p:cTn>
                                        <p:tgtEl>
                                          <p:spTgt spid="31"/>
                                        </p:tgtEl>
                                        <p:attrNameLst>
                                          <p:attrName>style.visibility</p:attrName>
                                        </p:attrNameLst>
                                      </p:cBhvr>
                                      <p:to>
                                        <p:strVal val="visible"/>
                                      </p:to>
                                    </p:set>
                                    <p:animEffect transition="in" filter="wipe(right)">
                                      <p:cBhvr>
                                        <p:cTn id="172" dur="500"/>
                                        <p:tgtEl>
                                          <p:spTgt spid="31"/>
                                        </p:tgtEl>
                                      </p:cBhvr>
                                    </p:animEffect>
                                  </p:childTnLst>
                                </p:cTn>
                              </p:par>
                              <p:par>
                                <p:cTn id="173" presetID="53" presetClass="entr" presetSubtype="16" fill="hold" grpId="0" nodeType="withEffect">
                                  <p:stCondLst>
                                    <p:cond delay="0"/>
                                  </p:stCondLst>
                                  <p:childTnLst>
                                    <p:set>
                                      <p:cBhvr>
                                        <p:cTn id="174" dur="1" fill="hold">
                                          <p:stCondLst>
                                            <p:cond delay="0"/>
                                          </p:stCondLst>
                                        </p:cTn>
                                        <p:tgtEl>
                                          <p:spTgt spid="19"/>
                                        </p:tgtEl>
                                        <p:attrNameLst>
                                          <p:attrName>style.visibility</p:attrName>
                                        </p:attrNameLst>
                                      </p:cBhvr>
                                      <p:to>
                                        <p:strVal val="visible"/>
                                      </p:to>
                                    </p:set>
                                    <p:anim calcmode="lin" valueType="num">
                                      <p:cBhvr>
                                        <p:cTn id="175" dur="500" fill="hold"/>
                                        <p:tgtEl>
                                          <p:spTgt spid="19"/>
                                        </p:tgtEl>
                                        <p:attrNameLst>
                                          <p:attrName>ppt_w</p:attrName>
                                        </p:attrNameLst>
                                      </p:cBhvr>
                                      <p:tavLst>
                                        <p:tav tm="0">
                                          <p:val>
                                            <p:fltVal val="0"/>
                                          </p:val>
                                        </p:tav>
                                        <p:tav tm="100000">
                                          <p:val>
                                            <p:strVal val="#ppt_w"/>
                                          </p:val>
                                        </p:tav>
                                      </p:tavLst>
                                    </p:anim>
                                    <p:anim calcmode="lin" valueType="num">
                                      <p:cBhvr>
                                        <p:cTn id="176" dur="500" fill="hold"/>
                                        <p:tgtEl>
                                          <p:spTgt spid="19"/>
                                        </p:tgtEl>
                                        <p:attrNameLst>
                                          <p:attrName>ppt_h</p:attrName>
                                        </p:attrNameLst>
                                      </p:cBhvr>
                                      <p:tavLst>
                                        <p:tav tm="0">
                                          <p:val>
                                            <p:fltVal val="0"/>
                                          </p:val>
                                        </p:tav>
                                        <p:tav tm="100000">
                                          <p:val>
                                            <p:strVal val="#ppt_h"/>
                                          </p:val>
                                        </p:tav>
                                      </p:tavLst>
                                    </p:anim>
                                    <p:animEffect transition="in" filter="fade">
                                      <p:cBhvr>
                                        <p:cTn id="177" dur="500"/>
                                        <p:tgtEl>
                                          <p:spTgt spid="19"/>
                                        </p:tgtEl>
                                      </p:cBhvr>
                                    </p:animEffect>
                                  </p:childTnLst>
                                </p:cTn>
                              </p:par>
                              <p:par>
                                <p:cTn id="178" presetID="53" presetClass="entr" presetSubtype="16" fill="hold" grpId="0" nodeType="withEffect">
                                  <p:stCondLst>
                                    <p:cond delay="0"/>
                                  </p:stCondLst>
                                  <p:childTnLst>
                                    <p:set>
                                      <p:cBhvr>
                                        <p:cTn id="179" dur="1" fill="hold">
                                          <p:stCondLst>
                                            <p:cond delay="0"/>
                                          </p:stCondLst>
                                        </p:cTn>
                                        <p:tgtEl>
                                          <p:spTgt spid="39"/>
                                        </p:tgtEl>
                                        <p:attrNameLst>
                                          <p:attrName>style.visibility</p:attrName>
                                        </p:attrNameLst>
                                      </p:cBhvr>
                                      <p:to>
                                        <p:strVal val="visible"/>
                                      </p:to>
                                    </p:set>
                                    <p:anim calcmode="lin" valueType="num">
                                      <p:cBhvr>
                                        <p:cTn id="180" dur="500" fill="hold"/>
                                        <p:tgtEl>
                                          <p:spTgt spid="39"/>
                                        </p:tgtEl>
                                        <p:attrNameLst>
                                          <p:attrName>ppt_w</p:attrName>
                                        </p:attrNameLst>
                                      </p:cBhvr>
                                      <p:tavLst>
                                        <p:tav tm="0">
                                          <p:val>
                                            <p:fltVal val="0"/>
                                          </p:val>
                                        </p:tav>
                                        <p:tav tm="100000">
                                          <p:val>
                                            <p:strVal val="#ppt_w"/>
                                          </p:val>
                                        </p:tav>
                                      </p:tavLst>
                                    </p:anim>
                                    <p:anim calcmode="lin" valueType="num">
                                      <p:cBhvr>
                                        <p:cTn id="181" dur="500" fill="hold"/>
                                        <p:tgtEl>
                                          <p:spTgt spid="39"/>
                                        </p:tgtEl>
                                        <p:attrNameLst>
                                          <p:attrName>ppt_h</p:attrName>
                                        </p:attrNameLst>
                                      </p:cBhvr>
                                      <p:tavLst>
                                        <p:tav tm="0">
                                          <p:val>
                                            <p:fltVal val="0"/>
                                          </p:val>
                                        </p:tav>
                                        <p:tav tm="100000">
                                          <p:val>
                                            <p:strVal val="#ppt_h"/>
                                          </p:val>
                                        </p:tav>
                                      </p:tavLst>
                                    </p:anim>
                                    <p:animEffect transition="in" filter="fade">
                                      <p:cBhvr>
                                        <p:cTn id="182" dur="500"/>
                                        <p:tgtEl>
                                          <p:spTgt spid="39"/>
                                        </p:tgtEl>
                                      </p:cBhvr>
                                    </p:animEffect>
                                  </p:childTnLst>
                                </p:cTn>
                              </p:par>
                            </p:childTnLst>
                          </p:cTn>
                        </p:par>
                        <p:par>
                          <p:cTn id="183" fill="hold">
                            <p:stCondLst>
                              <p:cond delay="11500"/>
                            </p:stCondLst>
                            <p:childTnLst>
                              <p:par>
                                <p:cTn id="184" presetID="2" presetClass="entr" presetSubtype="2" decel="100000" fill="hold" grpId="0" nodeType="afterEffect">
                                  <p:stCondLst>
                                    <p:cond delay="250"/>
                                  </p:stCondLst>
                                  <p:childTnLst>
                                    <p:set>
                                      <p:cBhvr>
                                        <p:cTn id="185" dur="1" fill="hold">
                                          <p:stCondLst>
                                            <p:cond delay="0"/>
                                          </p:stCondLst>
                                        </p:cTn>
                                        <p:tgtEl>
                                          <p:spTgt spid="46">
                                            <p:txEl>
                                              <p:pRg st="0" end="0"/>
                                            </p:txEl>
                                          </p:spTgt>
                                        </p:tgtEl>
                                        <p:attrNameLst>
                                          <p:attrName>style.visibility</p:attrName>
                                        </p:attrNameLst>
                                      </p:cBhvr>
                                      <p:to>
                                        <p:strVal val="visible"/>
                                      </p:to>
                                    </p:set>
                                    <p:anim calcmode="lin" valueType="num">
                                      <p:cBhvr additive="base">
                                        <p:cTn id="186"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187" dur="500" fill="hold"/>
                                        <p:tgtEl>
                                          <p:spTgt spid="46">
                                            <p:txEl>
                                              <p:pRg st="0" end="0"/>
                                            </p:txEl>
                                          </p:spTgt>
                                        </p:tgtEl>
                                        <p:attrNameLst>
                                          <p:attrName>ppt_y</p:attrName>
                                        </p:attrNameLst>
                                      </p:cBhvr>
                                      <p:tavLst>
                                        <p:tav tm="0">
                                          <p:val>
                                            <p:strVal val="#ppt_y"/>
                                          </p:val>
                                        </p:tav>
                                        <p:tav tm="100000">
                                          <p:val>
                                            <p:strVal val="#ppt_y"/>
                                          </p:val>
                                        </p:tav>
                                      </p:tavLst>
                                    </p:anim>
                                  </p:childTnLst>
                                </p:cTn>
                              </p:par>
                              <p:par>
                                <p:cTn id="188" presetID="2" presetClass="entr" presetSubtype="2" decel="100000" fill="hold" grpId="0" nodeType="withEffect">
                                  <p:stCondLst>
                                    <p:cond delay="250"/>
                                  </p:stCondLst>
                                  <p:childTnLst>
                                    <p:set>
                                      <p:cBhvr>
                                        <p:cTn id="189" dur="1" fill="hold">
                                          <p:stCondLst>
                                            <p:cond delay="0"/>
                                          </p:stCondLst>
                                        </p:cTn>
                                        <p:tgtEl>
                                          <p:spTgt spid="47">
                                            <p:txEl>
                                              <p:pRg st="0" end="0"/>
                                            </p:txEl>
                                          </p:spTgt>
                                        </p:tgtEl>
                                        <p:attrNameLst>
                                          <p:attrName>style.visibility</p:attrName>
                                        </p:attrNameLst>
                                      </p:cBhvr>
                                      <p:to>
                                        <p:strVal val="visible"/>
                                      </p:to>
                                    </p:set>
                                    <p:anim calcmode="lin" valueType="num">
                                      <p:cBhvr additive="base">
                                        <p:cTn id="190"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191"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9" grpId="0" animBg="1"/>
      <p:bldP spid="10" grpId="0" animBg="1"/>
      <p:bldP spid="11" grpId="0" animBg="1"/>
      <p:bldP spid="12" grpId="0" animBg="1"/>
      <p:bldP spid="13"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7" grpId="0" animBg="1"/>
      <p:bldP spid="28" grpId="0" animBg="1"/>
      <p:bldP spid="29" grpId="0" animBg="1"/>
      <p:bldP spid="30" grpId="0" animBg="1"/>
      <p:bldP spid="31" grpId="0" animBg="1"/>
      <p:bldP spid="32" grpId="0" animBg="1"/>
      <p:bldP spid="33" grpId="0" animBg="1"/>
      <p:bldP spid="34" grpId="0" animBg="1"/>
      <p:bldP spid="35" grpId="0"/>
      <p:bldP spid="37" grpId="0"/>
      <p:bldP spid="38" grpId="0"/>
      <p:bldP spid="39" grpId="0"/>
      <p:bldP spid="40" grpId="0"/>
      <p:bldP spid="41" grpId="0"/>
      <p:bldP spid="42" grpId="0" build="p">
        <p:tmplLst>
          <p:tmpl lvl="1">
            <p:tnLst>
              <p:par>
                <p:cTn presetID="2" presetClass="entr" presetSubtype="2" decel="100000" fill="hold" nodeType="after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2" decel="100000" fill="hold" nodeType="with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1+#ppt_w/2"/>
                          </p:val>
                        </p:tav>
                        <p:tav tm="100000">
                          <p:val>
                            <p:strVal val="#ppt_x"/>
                          </p:val>
                        </p:tav>
                      </p:tavLst>
                    </p:anim>
                    <p:anim calcmode="lin" valueType="num">
                      <p:cBhvr additive="base">
                        <p:cTn dur="500" fill="hold"/>
                        <p:tgtEl>
                          <p:spTgt spid="43"/>
                        </p:tgtEl>
                        <p:attrNameLst>
                          <p:attrName>ppt_y</p:attrName>
                        </p:attrNameLst>
                      </p:cBhvr>
                      <p:tavLst>
                        <p:tav tm="0">
                          <p:val>
                            <p:strVal val="#ppt_y"/>
                          </p:val>
                        </p:tav>
                        <p:tav tm="100000">
                          <p:val>
                            <p:strVal val="#ppt_y"/>
                          </p:val>
                        </p:tav>
                      </p:tavLst>
                    </p:anim>
                  </p:childTnLst>
                </p:cTn>
              </p:par>
            </p:tnLst>
          </p:tmpl>
        </p:tmplLst>
      </p:bldP>
      <p:bldP spid="44" grpId="0" build="p">
        <p:tmplLst>
          <p:tmpl lvl="1">
            <p:tnLst>
              <p:par>
                <p:cTn presetID="2" presetClass="entr" presetSubtype="2" decel="100000" fill="hold" nodeType="afterEffect">
                  <p:stCondLst>
                    <p:cond delay="25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1+#ppt_w/2"/>
                          </p:val>
                        </p:tav>
                        <p:tav tm="100000">
                          <p:val>
                            <p:strVal val="#ppt_x"/>
                          </p:val>
                        </p:tav>
                      </p:tavLst>
                    </p:anim>
                    <p:anim calcmode="lin" valueType="num">
                      <p:cBhvr additive="base">
                        <p:cTn dur="500" fill="hold"/>
                        <p:tgtEl>
                          <p:spTgt spid="44"/>
                        </p:tgtEl>
                        <p:attrNameLst>
                          <p:attrName>ppt_y</p:attrName>
                        </p:attrNameLst>
                      </p:cBhvr>
                      <p:tavLst>
                        <p:tav tm="0">
                          <p:val>
                            <p:strVal val="#ppt_y"/>
                          </p:val>
                        </p:tav>
                        <p:tav tm="100000">
                          <p:val>
                            <p:strVal val="#ppt_y"/>
                          </p:val>
                        </p:tav>
                      </p:tavLst>
                    </p:anim>
                  </p:childTnLst>
                </p:cTn>
              </p:par>
            </p:tnLst>
          </p:tmpl>
        </p:tmplLst>
      </p:bldP>
      <p:bldP spid="45" grpId="0" build="p">
        <p:tmplLst>
          <p:tmpl lvl="1">
            <p:tnLst>
              <p:par>
                <p:cTn presetID="2" presetClass="entr" presetSubtype="2" decel="10000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P spid="46" grpId="0" build="p">
        <p:tmplLst>
          <p:tmpl lvl="1">
            <p:tnLst>
              <p:par>
                <p:cTn presetID="2" presetClass="entr" presetSubtype="2" decel="100000" fill="hold" nodeType="afterEffect">
                  <p:stCondLst>
                    <p:cond delay="25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1+#ppt_w/2"/>
                          </p:val>
                        </p:tav>
                        <p:tav tm="100000">
                          <p:val>
                            <p:strVal val="#ppt_x"/>
                          </p:val>
                        </p:tav>
                      </p:tavLst>
                    </p:anim>
                    <p:anim calcmode="lin" valueType="num">
                      <p:cBhvr additive="base">
                        <p:cTn dur="500" fill="hold"/>
                        <p:tgtEl>
                          <p:spTgt spid="46"/>
                        </p:tgtEl>
                        <p:attrNameLst>
                          <p:attrName>ppt_y</p:attrName>
                        </p:attrNameLst>
                      </p:cBhvr>
                      <p:tavLst>
                        <p:tav tm="0">
                          <p:val>
                            <p:strVal val="#ppt_y"/>
                          </p:val>
                        </p:tav>
                        <p:tav tm="100000">
                          <p:val>
                            <p:strVal val="#ppt_y"/>
                          </p:val>
                        </p:tav>
                      </p:tavLst>
                    </p:anim>
                  </p:childTnLst>
                </p:cTn>
              </p:par>
            </p:tnLst>
          </p:tmpl>
        </p:tmplLst>
      </p:bldP>
      <p:bldP spid="47" grpId="0" build="p">
        <p:tmplLst>
          <p:tmpl lvl="1">
            <p:tnLst>
              <p:par>
                <p:cTn presetID="2" presetClass="entr" presetSubtype="2" decel="100000" fill="hold" nodeType="withEffect">
                  <p:stCondLst>
                    <p:cond delay="25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8" decel="100000" fill="hold" nodeType="afterEffect">
                  <p:stCondLst>
                    <p:cond delay="25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0-#ppt_w/2"/>
                          </p:val>
                        </p:tav>
                        <p:tav tm="100000">
                          <p:val>
                            <p:strVal val="#ppt_x"/>
                          </p:val>
                        </p:tav>
                      </p:tavLst>
                    </p:anim>
                    <p:anim calcmode="lin" valueType="num">
                      <p:cBhvr additive="base">
                        <p:cTn dur="5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decel="100000" fill="hold" nodeType="withEffect">
                  <p:stCondLst>
                    <p:cond delay="25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0-#ppt_w/2"/>
                          </p:val>
                        </p:tav>
                        <p:tav tm="100000">
                          <p:val>
                            <p:strVal val="#ppt_x"/>
                          </p:val>
                        </p:tav>
                      </p:tavLst>
                    </p:anim>
                    <p:anim calcmode="lin" valueType="num">
                      <p:cBhvr additive="base">
                        <p:cTn dur="500" fill="hold"/>
                        <p:tgtEl>
                          <p:spTgt spid="49"/>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decel="100000" fill="hold" nodeType="afterEffect">
                  <p:stCondLst>
                    <p:cond delay="25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0-#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decel="100000" fill="hold" nodeType="withEffect">
                  <p:stCondLst>
                    <p:cond delay="25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0-#ppt_w/2"/>
                          </p:val>
                        </p:tav>
                        <p:tav tm="100000">
                          <p:val>
                            <p:strVal val="#ppt_x"/>
                          </p:val>
                        </p:tav>
                      </p:tavLst>
                    </p:anim>
                    <p:anim calcmode="lin" valueType="num">
                      <p:cBhvr additive="base">
                        <p:cTn dur="5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decel="100000" fill="hold" nodeType="afterEffect">
                  <p:stCondLst>
                    <p:cond delay="25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0-#ppt_w/2"/>
                          </p:val>
                        </p:tav>
                        <p:tav tm="100000">
                          <p:val>
                            <p:strVal val="#ppt_x"/>
                          </p:val>
                        </p:tav>
                      </p:tavLst>
                    </p:anim>
                    <p:anim calcmode="lin" valueType="num">
                      <p:cBhvr additive="base">
                        <p:cTn dur="5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decel="100000" fill="hold" nodeType="withEffect">
                  <p:stCondLst>
                    <p:cond delay="25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500" fill="hold"/>
                        <p:tgtEl>
                          <p:spTgt spid="55"/>
                        </p:tgtEl>
                        <p:attrNameLst>
                          <p:attrName>ppt_x</p:attrName>
                        </p:attrNameLst>
                      </p:cBhvr>
                      <p:tavLst>
                        <p:tav tm="0">
                          <p:val>
                            <p:strVal val="0-#ppt_w/2"/>
                          </p:val>
                        </p:tav>
                        <p:tav tm="100000">
                          <p:val>
                            <p:strVal val="#ppt_x"/>
                          </p:val>
                        </p:tav>
                      </p:tavLst>
                    </p:anim>
                    <p:anim calcmode="lin" valueType="num">
                      <p:cBhvr additive="base">
                        <p:cTn dur="500" fill="hold"/>
                        <p:tgtEl>
                          <p:spTgt spid="5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Section break 2">
    <p:bg>
      <p:bgPr>
        <a:solidFill>
          <a:schemeClr val="tx1"/>
        </a:solidFill>
        <a:effectLst/>
      </p:bgPr>
    </p:bg>
    <p:spTree>
      <p:nvGrpSpPr>
        <p:cNvPr id="1" name=""/>
        <p:cNvGrpSpPr/>
        <p:nvPr/>
      </p:nvGrpSpPr>
      <p:grpSpPr>
        <a:xfrm>
          <a:off x="0" y="0"/>
          <a:ext cx="0" cy="0"/>
          <a:chOff x="0" y="0"/>
          <a:chExt cx="0" cy="0"/>
        </a:xfrm>
      </p:grpSpPr>
      <p:sp>
        <p:nvSpPr>
          <p:cNvPr id="15" name="Text Placeholder 3"/>
          <p:cNvSpPr>
            <a:spLocks noGrp="1"/>
          </p:cNvSpPr>
          <p:nvPr>
            <p:ph type="body" sz="quarter" idx="13" hasCustomPrompt="1"/>
          </p:nvPr>
        </p:nvSpPr>
        <p:spPr>
          <a:xfrm>
            <a:off x="1030120" y="7452134"/>
            <a:ext cx="8374016" cy="839237"/>
          </a:xfrm>
        </p:spPr>
        <p:txBody>
          <a:bodyPr anchor="b">
            <a:normAutofit/>
          </a:bodyPr>
          <a:lstStyle>
            <a:lvl1pPr algn="l">
              <a:lnSpc>
                <a:spcPct val="100000"/>
              </a:lnSpc>
              <a:spcBef>
                <a:spcPts val="0"/>
              </a:spcBef>
              <a:defRPr sz="4400" baseline="0">
                <a:solidFill>
                  <a:schemeClr val="tx2">
                    <a:lumMod val="60000"/>
                    <a:lumOff val="40000"/>
                  </a:schemeClr>
                </a:solidFill>
                <a:latin typeface="+mj-lt"/>
              </a:defRPr>
            </a:lvl1pPr>
          </a:lstStyle>
          <a:p>
            <a:pPr lvl="0"/>
            <a:r>
              <a:rPr kumimoji="1" lang="en-US" altLang="ja-JP" dirty="0"/>
              <a:t>SUBTITLE GOES HERE</a:t>
            </a:r>
            <a:endParaRPr kumimoji="1" lang="ja-JP" altLang="en-US" dirty="0"/>
          </a:p>
        </p:txBody>
      </p:sp>
      <p:sp>
        <p:nvSpPr>
          <p:cNvPr id="16" name="Title 1"/>
          <p:cNvSpPr>
            <a:spLocks noGrp="1"/>
          </p:cNvSpPr>
          <p:nvPr>
            <p:ph type="title" hasCustomPrompt="1"/>
          </p:nvPr>
        </p:nvSpPr>
        <p:spPr>
          <a:xfrm>
            <a:off x="1030119" y="8291372"/>
            <a:ext cx="8374016" cy="1433064"/>
          </a:xfrm>
        </p:spPr>
        <p:txBody>
          <a:bodyPr anchor="t"/>
          <a:lstStyle>
            <a:lvl1pPr algn="l">
              <a:lnSpc>
                <a:spcPct val="80000"/>
              </a:lnSpc>
              <a:defRPr sz="9600" baseline="0">
                <a:solidFill>
                  <a:schemeClr val="bg1"/>
                </a:solidFill>
              </a:defRPr>
            </a:lvl1pPr>
          </a:lstStyle>
          <a:p>
            <a:r>
              <a:rPr kumimoji="1" lang="en-US" altLang="ja-JP" dirty="0"/>
              <a:t>SECTION NAME</a:t>
            </a:r>
            <a:endParaRPr kumimoji="1" lang="ja-JP" altLang="en-US" dirty="0"/>
          </a:p>
        </p:txBody>
      </p:sp>
      <p:sp>
        <p:nvSpPr>
          <p:cNvPr id="19" name="Freeform: Shape 18"/>
          <p:cNvSpPr/>
          <p:nvPr userDrawn="1"/>
        </p:nvSpPr>
        <p:spPr>
          <a:xfrm>
            <a:off x="6508191" y="1"/>
            <a:ext cx="11805641" cy="10287000"/>
          </a:xfrm>
          <a:custGeom>
            <a:avLst/>
            <a:gdLst>
              <a:gd name="connsiteX0" fmla="*/ 9791860 w 11806666"/>
              <a:gd name="connsiteY0" fmla="*/ 10284402 h 10285413"/>
              <a:gd name="connsiteX1" fmla="*/ 9793882 w 11806666"/>
              <a:gd name="connsiteY1" fmla="*/ 10285413 h 10285413"/>
              <a:gd name="connsiteX2" fmla="*/ 9791860 w 11806666"/>
              <a:gd name="connsiteY2" fmla="*/ 10285413 h 10285413"/>
              <a:gd name="connsiteX3" fmla="*/ 9069508 w 11806666"/>
              <a:gd name="connsiteY3" fmla="*/ 10284402 h 10285413"/>
              <a:gd name="connsiteX4" fmla="*/ 9069104 w 11806666"/>
              <a:gd name="connsiteY4" fmla="*/ 10285413 h 10285413"/>
              <a:gd name="connsiteX5" fmla="*/ 9068497 w 11806666"/>
              <a:gd name="connsiteY5" fmla="*/ 10285413 h 10285413"/>
              <a:gd name="connsiteX6" fmla="*/ 7925787 w 11806666"/>
              <a:gd name="connsiteY6" fmla="*/ 10284402 h 10285413"/>
              <a:gd name="connsiteX7" fmla="*/ 7926124 w 11806666"/>
              <a:gd name="connsiteY7" fmla="*/ 10285413 h 10285413"/>
              <a:gd name="connsiteX8" fmla="*/ 7924776 w 11806666"/>
              <a:gd name="connsiteY8" fmla="*/ 10285413 h 10285413"/>
              <a:gd name="connsiteX9" fmla="*/ 7293731 w 11806666"/>
              <a:gd name="connsiteY9" fmla="*/ 10284402 h 10285413"/>
              <a:gd name="connsiteX10" fmla="*/ 7298281 w 11806666"/>
              <a:gd name="connsiteY10" fmla="*/ 10285413 h 10285413"/>
              <a:gd name="connsiteX11" fmla="*/ 7289180 w 11806666"/>
              <a:gd name="connsiteY11" fmla="*/ 10285413 h 10285413"/>
              <a:gd name="connsiteX12" fmla="*/ 5457755 w 11806666"/>
              <a:gd name="connsiteY12" fmla="*/ 10284402 h 10285413"/>
              <a:gd name="connsiteX13" fmla="*/ 5456744 w 11806666"/>
              <a:gd name="connsiteY13" fmla="*/ 10285413 h 10285413"/>
              <a:gd name="connsiteX14" fmla="*/ 5455733 w 11806666"/>
              <a:gd name="connsiteY14" fmla="*/ 10285413 h 10285413"/>
              <a:gd name="connsiteX15" fmla="*/ 10448996 w 11806666"/>
              <a:gd name="connsiteY15" fmla="*/ 10271861 h 10285413"/>
              <a:gd name="connsiteX16" fmla="*/ 10454012 w 11806666"/>
              <a:gd name="connsiteY16" fmla="*/ 10274368 h 10285413"/>
              <a:gd name="connsiteX17" fmla="*/ 10454012 w 11806666"/>
              <a:gd name="connsiteY17" fmla="*/ 10285413 h 10285413"/>
              <a:gd name="connsiteX18" fmla="*/ 10433948 w 11806666"/>
              <a:gd name="connsiteY18" fmla="*/ 10285413 h 10285413"/>
              <a:gd name="connsiteX19" fmla="*/ 10433948 w 11806666"/>
              <a:gd name="connsiteY19" fmla="*/ 10284402 h 10285413"/>
              <a:gd name="connsiteX20" fmla="*/ 10448996 w 11806666"/>
              <a:gd name="connsiteY20" fmla="*/ 10271861 h 10285413"/>
              <a:gd name="connsiteX21" fmla="*/ 11015844 w 11806666"/>
              <a:gd name="connsiteY21" fmla="*/ 10264335 h 10285413"/>
              <a:gd name="connsiteX22" fmla="*/ 11015844 w 11806666"/>
              <a:gd name="connsiteY22" fmla="*/ 10284402 h 10285413"/>
              <a:gd name="connsiteX23" fmla="*/ 11035908 w 11806666"/>
              <a:gd name="connsiteY23" fmla="*/ 10284402 h 10285413"/>
              <a:gd name="connsiteX24" fmla="*/ 11025872 w 11806666"/>
              <a:gd name="connsiteY24" fmla="*/ 10264335 h 10285413"/>
              <a:gd name="connsiteX25" fmla="*/ 11015844 w 11806666"/>
              <a:gd name="connsiteY25" fmla="*/ 10264335 h 10285413"/>
              <a:gd name="connsiteX26" fmla="*/ 10775060 w 11806666"/>
              <a:gd name="connsiteY26" fmla="*/ 10264335 h 10285413"/>
              <a:gd name="connsiteX27" fmla="*/ 10795124 w 11806666"/>
              <a:gd name="connsiteY27" fmla="*/ 10284402 h 10285413"/>
              <a:gd name="connsiteX28" fmla="*/ 10775060 w 11806666"/>
              <a:gd name="connsiteY28" fmla="*/ 10284402 h 10285413"/>
              <a:gd name="connsiteX29" fmla="*/ 10775060 w 11806666"/>
              <a:gd name="connsiteY29" fmla="*/ 10264335 h 10285413"/>
              <a:gd name="connsiteX30" fmla="*/ 10323588 w 11806666"/>
              <a:gd name="connsiteY30" fmla="*/ 10264335 h 10285413"/>
              <a:gd name="connsiteX31" fmla="*/ 10353688 w 11806666"/>
              <a:gd name="connsiteY31" fmla="*/ 10264335 h 10285413"/>
              <a:gd name="connsiteX32" fmla="*/ 10408868 w 11806666"/>
              <a:gd name="connsiteY32" fmla="*/ 10284401 h 10285413"/>
              <a:gd name="connsiteX33" fmla="*/ 10409220 w 11806666"/>
              <a:gd name="connsiteY33" fmla="*/ 10285413 h 10285413"/>
              <a:gd name="connsiteX34" fmla="*/ 10312544 w 11806666"/>
              <a:gd name="connsiteY34" fmla="*/ 10285413 h 10285413"/>
              <a:gd name="connsiteX35" fmla="*/ 10313556 w 11806666"/>
              <a:gd name="connsiteY35" fmla="*/ 10284402 h 10285413"/>
              <a:gd name="connsiteX36" fmla="*/ 10323588 w 11806666"/>
              <a:gd name="connsiteY36" fmla="*/ 10264335 h 10285413"/>
              <a:gd name="connsiteX37" fmla="*/ 9310292 w 11806666"/>
              <a:gd name="connsiteY37" fmla="*/ 10264335 h 10285413"/>
              <a:gd name="connsiteX38" fmla="*/ 9330356 w 11806666"/>
              <a:gd name="connsiteY38" fmla="*/ 10284402 h 10285413"/>
              <a:gd name="connsiteX39" fmla="*/ 9330356 w 11806666"/>
              <a:gd name="connsiteY39" fmla="*/ 10264335 h 10285413"/>
              <a:gd name="connsiteX40" fmla="*/ 6420889 w 11806666"/>
              <a:gd name="connsiteY40" fmla="*/ 10264335 h 10285413"/>
              <a:gd name="connsiteX41" fmla="*/ 6461019 w 11806666"/>
              <a:gd name="connsiteY41" fmla="*/ 10284402 h 10285413"/>
              <a:gd name="connsiteX42" fmla="*/ 6420889 w 11806666"/>
              <a:gd name="connsiteY42" fmla="*/ 10284402 h 10285413"/>
              <a:gd name="connsiteX43" fmla="*/ 6420889 w 11806666"/>
              <a:gd name="connsiteY43" fmla="*/ 10264335 h 10285413"/>
              <a:gd name="connsiteX44" fmla="*/ 10398832 w 11806666"/>
              <a:gd name="connsiteY44" fmla="*/ 10251794 h 10285413"/>
              <a:gd name="connsiteX45" fmla="*/ 10413880 w 11806666"/>
              <a:gd name="connsiteY45" fmla="*/ 10254301 h 10285413"/>
              <a:gd name="connsiteX46" fmla="*/ 10433948 w 11806666"/>
              <a:gd name="connsiteY46" fmla="*/ 10264335 h 10285413"/>
              <a:gd name="connsiteX47" fmla="*/ 10413880 w 11806666"/>
              <a:gd name="connsiteY47" fmla="*/ 10264335 h 10285413"/>
              <a:gd name="connsiteX48" fmla="*/ 10393816 w 11806666"/>
              <a:gd name="connsiteY48" fmla="*/ 10264335 h 10285413"/>
              <a:gd name="connsiteX49" fmla="*/ 10398832 w 11806666"/>
              <a:gd name="connsiteY49" fmla="*/ 10251794 h 10285413"/>
              <a:gd name="connsiteX50" fmla="*/ 11176364 w 11806666"/>
              <a:gd name="connsiteY50" fmla="*/ 10224204 h 10285413"/>
              <a:gd name="connsiteX51" fmla="*/ 11196428 w 11806666"/>
              <a:gd name="connsiteY51" fmla="*/ 10244271 h 10285413"/>
              <a:gd name="connsiteX52" fmla="*/ 11156296 w 11806666"/>
              <a:gd name="connsiteY52" fmla="*/ 10264335 h 10285413"/>
              <a:gd name="connsiteX53" fmla="*/ 11176364 w 11806666"/>
              <a:gd name="connsiteY53" fmla="*/ 10224204 h 10285413"/>
              <a:gd name="connsiteX54" fmla="*/ 10714860 w 11806666"/>
              <a:gd name="connsiteY54" fmla="*/ 10224204 h 10285413"/>
              <a:gd name="connsiteX55" fmla="*/ 10734928 w 11806666"/>
              <a:gd name="connsiteY55" fmla="*/ 10224204 h 10285413"/>
              <a:gd name="connsiteX56" fmla="*/ 10754992 w 11806666"/>
              <a:gd name="connsiteY56" fmla="*/ 10234237 h 10285413"/>
              <a:gd name="connsiteX57" fmla="*/ 10754992 w 11806666"/>
              <a:gd name="connsiteY57" fmla="*/ 10244271 h 10285413"/>
              <a:gd name="connsiteX58" fmla="*/ 10754992 w 11806666"/>
              <a:gd name="connsiteY58" fmla="*/ 10264335 h 10285413"/>
              <a:gd name="connsiteX59" fmla="*/ 10734928 w 11806666"/>
              <a:gd name="connsiteY59" fmla="*/ 10284402 h 10285413"/>
              <a:gd name="connsiteX60" fmla="*/ 10714860 w 11806666"/>
              <a:gd name="connsiteY60" fmla="*/ 10284402 h 10285413"/>
              <a:gd name="connsiteX61" fmla="*/ 10715536 w 11806666"/>
              <a:gd name="connsiteY61" fmla="*/ 10285413 h 10285413"/>
              <a:gd name="connsiteX62" fmla="*/ 10686568 w 11806666"/>
              <a:gd name="connsiteY62" fmla="*/ 10285413 h 10285413"/>
              <a:gd name="connsiteX63" fmla="*/ 10694796 w 11806666"/>
              <a:gd name="connsiteY63" fmla="*/ 10244271 h 10285413"/>
              <a:gd name="connsiteX64" fmla="*/ 10714860 w 11806666"/>
              <a:gd name="connsiteY64" fmla="*/ 10224204 h 10285413"/>
              <a:gd name="connsiteX65" fmla="*/ 10333624 w 11806666"/>
              <a:gd name="connsiteY65" fmla="*/ 10224204 h 10285413"/>
              <a:gd name="connsiteX66" fmla="*/ 10353688 w 11806666"/>
              <a:gd name="connsiteY66" fmla="*/ 10244271 h 10285413"/>
              <a:gd name="connsiteX67" fmla="*/ 10353688 w 11806666"/>
              <a:gd name="connsiteY67" fmla="*/ 10264335 h 10285413"/>
              <a:gd name="connsiteX68" fmla="*/ 10333624 w 11806666"/>
              <a:gd name="connsiteY68" fmla="*/ 10244271 h 10285413"/>
              <a:gd name="connsiteX69" fmla="*/ 6842261 w 11806666"/>
              <a:gd name="connsiteY69" fmla="*/ 10224204 h 10285413"/>
              <a:gd name="connsiteX70" fmla="*/ 6832227 w 11806666"/>
              <a:gd name="connsiteY70" fmla="*/ 10234237 h 10285413"/>
              <a:gd name="connsiteX71" fmla="*/ 6822194 w 11806666"/>
              <a:gd name="connsiteY71" fmla="*/ 10244271 h 10285413"/>
              <a:gd name="connsiteX72" fmla="*/ 6862325 w 11806666"/>
              <a:gd name="connsiteY72" fmla="*/ 10244271 h 10285413"/>
              <a:gd name="connsiteX73" fmla="*/ 6882392 w 11806666"/>
              <a:gd name="connsiteY73" fmla="*/ 10224204 h 10285413"/>
              <a:gd name="connsiteX74" fmla="*/ 5517951 w 11806666"/>
              <a:gd name="connsiteY74" fmla="*/ 10224204 h 10285413"/>
              <a:gd name="connsiteX75" fmla="*/ 5538015 w 11806666"/>
              <a:gd name="connsiteY75" fmla="*/ 10244271 h 10285413"/>
              <a:gd name="connsiteX76" fmla="*/ 5527984 w 11806666"/>
              <a:gd name="connsiteY76" fmla="*/ 10264335 h 10285413"/>
              <a:gd name="connsiteX77" fmla="*/ 5517951 w 11806666"/>
              <a:gd name="connsiteY77" fmla="*/ 10264335 h 10285413"/>
              <a:gd name="connsiteX78" fmla="*/ 5517951 w 11806666"/>
              <a:gd name="connsiteY78" fmla="*/ 10244271 h 10285413"/>
              <a:gd name="connsiteX79" fmla="*/ 7218484 w 11806666"/>
              <a:gd name="connsiteY79" fmla="*/ 10214173 h 10285413"/>
              <a:gd name="connsiteX80" fmla="*/ 7223502 w 11806666"/>
              <a:gd name="connsiteY80" fmla="*/ 10224204 h 10285413"/>
              <a:gd name="connsiteX81" fmla="*/ 7203435 w 11806666"/>
              <a:gd name="connsiteY81" fmla="*/ 10224204 h 10285413"/>
              <a:gd name="connsiteX82" fmla="*/ 7218484 w 11806666"/>
              <a:gd name="connsiteY82" fmla="*/ 10214173 h 10285413"/>
              <a:gd name="connsiteX83" fmla="*/ 10293492 w 11806666"/>
              <a:gd name="connsiteY83" fmla="*/ 10204140 h 10285413"/>
              <a:gd name="connsiteX84" fmla="*/ 10313556 w 11806666"/>
              <a:gd name="connsiteY84" fmla="*/ 10204140 h 10285413"/>
              <a:gd name="connsiteX85" fmla="*/ 10313556 w 11806666"/>
              <a:gd name="connsiteY85" fmla="*/ 10224204 h 10285413"/>
              <a:gd name="connsiteX86" fmla="*/ 9625692 w 11806666"/>
              <a:gd name="connsiteY86" fmla="*/ 10202886 h 10285413"/>
              <a:gd name="connsiteX87" fmla="*/ 9631335 w 11806666"/>
              <a:gd name="connsiteY87" fmla="*/ 10244271 h 10285413"/>
              <a:gd name="connsiteX88" fmla="*/ 9691533 w 11806666"/>
              <a:gd name="connsiteY88" fmla="*/ 10244271 h 10285413"/>
              <a:gd name="connsiteX89" fmla="*/ 9691533 w 11806666"/>
              <a:gd name="connsiteY89" fmla="*/ 10264335 h 10285413"/>
              <a:gd name="connsiteX90" fmla="*/ 9641369 w 11806666"/>
              <a:gd name="connsiteY90" fmla="*/ 10284402 h 10285413"/>
              <a:gd name="connsiteX91" fmla="*/ 9635807 w 11806666"/>
              <a:gd name="connsiteY91" fmla="*/ 10285413 h 10285413"/>
              <a:gd name="connsiteX92" fmla="*/ 9591207 w 11806666"/>
              <a:gd name="connsiteY92" fmla="*/ 10285413 h 10285413"/>
              <a:gd name="connsiteX93" fmla="*/ 9591207 w 11806666"/>
              <a:gd name="connsiteY93" fmla="*/ 10284402 h 10285413"/>
              <a:gd name="connsiteX94" fmla="*/ 9625692 w 11806666"/>
              <a:gd name="connsiteY94" fmla="*/ 10202886 h 10285413"/>
              <a:gd name="connsiteX95" fmla="*/ 9250097 w 11806666"/>
              <a:gd name="connsiteY95" fmla="*/ 10184075 h 10285413"/>
              <a:gd name="connsiteX96" fmla="*/ 9230030 w 11806666"/>
              <a:gd name="connsiteY96" fmla="*/ 10224204 h 10285413"/>
              <a:gd name="connsiteX97" fmla="*/ 9250097 w 11806666"/>
              <a:gd name="connsiteY97" fmla="*/ 10204140 h 10285413"/>
              <a:gd name="connsiteX98" fmla="*/ 9270161 w 11806666"/>
              <a:gd name="connsiteY98" fmla="*/ 10184075 h 10285413"/>
              <a:gd name="connsiteX99" fmla="*/ 7303761 w 11806666"/>
              <a:gd name="connsiteY99" fmla="*/ 10184075 h 10285413"/>
              <a:gd name="connsiteX100" fmla="*/ 7293731 w 11806666"/>
              <a:gd name="connsiteY100" fmla="*/ 10194106 h 10285413"/>
              <a:gd name="connsiteX101" fmla="*/ 7263631 w 11806666"/>
              <a:gd name="connsiteY101" fmla="*/ 10224204 h 10285413"/>
              <a:gd name="connsiteX102" fmla="*/ 5558082 w 11806666"/>
              <a:gd name="connsiteY102" fmla="*/ 10184075 h 10285413"/>
              <a:gd name="connsiteX103" fmla="*/ 5578146 w 11806666"/>
              <a:gd name="connsiteY103" fmla="*/ 10184075 h 10285413"/>
              <a:gd name="connsiteX104" fmla="*/ 5568115 w 11806666"/>
              <a:gd name="connsiteY104" fmla="*/ 10204140 h 10285413"/>
              <a:gd name="connsiteX105" fmla="*/ 5558082 w 11806666"/>
              <a:gd name="connsiteY105" fmla="*/ 10194106 h 10285413"/>
              <a:gd name="connsiteX106" fmla="*/ 5558082 w 11806666"/>
              <a:gd name="connsiteY106" fmla="*/ 10184075 h 10285413"/>
              <a:gd name="connsiteX107" fmla="*/ 10433948 w 11806666"/>
              <a:gd name="connsiteY107" fmla="*/ 10164009 h 10285413"/>
              <a:gd name="connsiteX108" fmla="*/ 10443980 w 11806666"/>
              <a:gd name="connsiteY108" fmla="*/ 10164009 h 10285413"/>
              <a:gd name="connsiteX109" fmla="*/ 10464048 w 11806666"/>
              <a:gd name="connsiteY109" fmla="*/ 10174042 h 10285413"/>
              <a:gd name="connsiteX110" fmla="*/ 10474080 w 11806666"/>
              <a:gd name="connsiteY110" fmla="*/ 10204140 h 10285413"/>
              <a:gd name="connsiteX111" fmla="*/ 10514208 w 11806666"/>
              <a:gd name="connsiteY111" fmla="*/ 10244271 h 10285413"/>
              <a:gd name="connsiteX112" fmla="*/ 10534276 w 11806666"/>
              <a:gd name="connsiteY112" fmla="*/ 10264335 h 10285413"/>
              <a:gd name="connsiteX113" fmla="*/ 10514208 w 11806666"/>
              <a:gd name="connsiteY113" fmla="*/ 10284402 h 10285413"/>
              <a:gd name="connsiteX114" fmla="*/ 10494144 w 11806666"/>
              <a:gd name="connsiteY114" fmla="*/ 10284402 h 10285413"/>
              <a:gd name="connsiteX115" fmla="*/ 10494144 w 11806666"/>
              <a:gd name="connsiteY115" fmla="*/ 10285413 h 10285413"/>
              <a:gd name="connsiteX116" fmla="*/ 10460720 w 11806666"/>
              <a:gd name="connsiteY116" fmla="*/ 10285413 h 10285413"/>
              <a:gd name="connsiteX117" fmla="*/ 10461536 w 11806666"/>
              <a:gd name="connsiteY117" fmla="*/ 10280638 h 10285413"/>
              <a:gd name="connsiteX118" fmla="*/ 10454012 w 11806666"/>
              <a:gd name="connsiteY118" fmla="*/ 10224204 h 10285413"/>
              <a:gd name="connsiteX119" fmla="*/ 10433948 w 11806666"/>
              <a:gd name="connsiteY119" fmla="*/ 10204140 h 10285413"/>
              <a:gd name="connsiteX120" fmla="*/ 10433948 w 11806666"/>
              <a:gd name="connsiteY120" fmla="*/ 10164009 h 10285413"/>
              <a:gd name="connsiteX121" fmla="*/ 9751729 w 11806666"/>
              <a:gd name="connsiteY121" fmla="*/ 10164009 h 10285413"/>
              <a:gd name="connsiteX122" fmla="*/ 9751729 w 11806666"/>
              <a:gd name="connsiteY122" fmla="*/ 10184075 h 10285413"/>
              <a:gd name="connsiteX123" fmla="*/ 9731662 w 11806666"/>
              <a:gd name="connsiteY123" fmla="*/ 10184075 h 10285413"/>
              <a:gd name="connsiteX124" fmla="*/ 9591207 w 11806666"/>
              <a:gd name="connsiteY124" fmla="*/ 10164009 h 10285413"/>
              <a:gd name="connsiteX125" fmla="*/ 9591207 w 11806666"/>
              <a:gd name="connsiteY125" fmla="*/ 10224204 h 10285413"/>
              <a:gd name="connsiteX126" fmla="*/ 9571140 w 11806666"/>
              <a:gd name="connsiteY126" fmla="*/ 10224204 h 10285413"/>
              <a:gd name="connsiteX127" fmla="*/ 6501151 w 11806666"/>
              <a:gd name="connsiteY127" fmla="*/ 10164009 h 10285413"/>
              <a:gd name="connsiteX128" fmla="*/ 6481086 w 11806666"/>
              <a:gd name="connsiteY128" fmla="*/ 10184075 h 10285413"/>
              <a:gd name="connsiteX129" fmla="*/ 6486101 w 11806666"/>
              <a:gd name="connsiteY129" fmla="*/ 10169024 h 10285413"/>
              <a:gd name="connsiteX130" fmla="*/ 10605936 w 11806666"/>
              <a:gd name="connsiteY130" fmla="*/ 10161142 h 10285413"/>
              <a:gd name="connsiteX131" fmla="*/ 10614536 w 11806666"/>
              <a:gd name="connsiteY131" fmla="*/ 10164009 h 10285413"/>
              <a:gd name="connsiteX132" fmla="*/ 10634600 w 11806666"/>
              <a:gd name="connsiteY132" fmla="*/ 10184075 h 10285413"/>
              <a:gd name="connsiteX133" fmla="*/ 10654664 w 11806666"/>
              <a:gd name="connsiteY133" fmla="*/ 10204140 h 10285413"/>
              <a:gd name="connsiteX134" fmla="*/ 10634600 w 11806666"/>
              <a:gd name="connsiteY134" fmla="*/ 10204140 h 10285413"/>
              <a:gd name="connsiteX135" fmla="*/ 6512615 w 11806666"/>
              <a:gd name="connsiteY135" fmla="*/ 10152543 h 10285413"/>
              <a:gd name="connsiteX136" fmla="*/ 6513691 w 11806666"/>
              <a:gd name="connsiteY136" fmla="*/ 10158993 h 10285413"/>
              <a:gd name="connsiteX137" fmla="*/ 6501151 w 11806666"/>
              <a:gd name="connsiteY137" fmla="*/ 10164009 h 10285413"/>
              <a:gd name="connsiteX138" fmla="*/ 10594472 w 11806666"/>
              <a:gd name="connsiteY138" fmla="*/ 10143944 h 10285413"/>
              <a:gd name="connsiteX139" fmla="*/ 10605936 w 11806666"/>
              <a:gd name="connsiteY139" fmla="*/ 10161142 h 10285413"/>
              <a:gd name="connsiteX140" fmla="*/ 10599484 w 11806666"/>
              <a:gd name="connsiteY140" fmla="*/ 10158993 h 10285413"/>
              <a:gd name="connsiteX141" fmla="*/ 10594472 w 11806666"/>
              <a:gd name="connsiteY141" fmla="*/ 10143944 h 10285413"/>
              <a:gd name="connsiteX142" fmla="*/ 6564215 w 11806666"/>
              <a:gd name="connsiteY142" fmla="*/ 10141078 h 10285413"/>
              <a:gd name="connsiteX143" fmla="*/ 6561345 w 11806666"/>
              <a:gd name="connsiteY143" fmla="*/ 10143944 h 10285413"/>
              <a:gd name="connsiteX144" fmla="*/ 6559701 w 11806666"/>
              <a:gd name="connsiteY144" fmla="*/ 10141642 h 10285413"/>
              <a:gd name="connsiteX145" fmla="*/ 9931063 w 11806666"/>
              <a:gd name="connsiteY145" fmla="*/ 10137673 h 10285413"/>
              <a:gd name="connsiteX146" fmla="*/ 9932317 w 11806666"/>
              <a:gd name="connsiteY146" fmla="*/ 10143944 h 10285413"/>
              <a:gd name="connsiteX147" fmla="*/ 9952381 w 11806666"/>
              <a:gd name="connsiteY147" fmla="*/ 10164009 h 10285413"/>
              <a:gd name="connsiteX148" fmla="*/ 9932317 w 11806666"/>
              <a:gd name="connsiteY148" fmla="*/ 10184075 h 10285413"/>
              <a:gd name="connsiteX149" fmla="*/ 9892186 w 11806666"/>
              <a:gd name="connsiteY149" fmla="*/ 10244271 h 10285413"/>
              <a:gd name="connsiteX150" fmla="*/ 9892186 w 11806666"/>
              <a:gd name="connsiteY150" fmla="*/ 10284402 h 10285413"/>
              <a:gd name="connsiteX151" fmla="*/ 9892355 w 11806666"/>
              <a:gd name="connsiteY151" fmla="*/ 10285413 h 10285413"/>
              <a:gd name="connsiteX152" fmla="*/ 9824165 w 11806666"/>
              <a:gd name="connsiteY152" fmla="*/ 10285413 h 10285413"/>
              <a:gd name="connsiteX153" fmla="*/ 9821957 w 11806666"/>
              <a:gd name="connsiteY153" fmla="*/ 10274368 h 10285413"/>
              <a:gd name="connsiteX154" fmla="*/ 9831991 w 11806666"/>
              <a:gd name="connsiteY154" fmla="*/ 10224204 h 10285413"/>
              <a:gd name="connsiteX155" fmla="*/ 9872119 w 11806666"/>
              <a:gd name="connsiteY155" fmla="*/ 10184075 h 10285413"/>
              <a:gd name="connsiteX156" fmla="*/ 9912250 w 11806666"/>
              <a:gd name="connsiteY156" fmla="*/ 10164009 h 10285413"/>
              <a:gd name="connsiteX157" fmla="*/ 9931063 w 11806666"/>
              <a:gd name="connsiteY157" fmla="*/ 10137673 h 10285413"/>
              <a:gd name="connsiteX158" fmla="*/ 9701564 w 11806666"/>
              <a:gd name="connsiteY158" fmla="*/ 10133911 h 10285413"/>
              <a:gd name="connsiteX159" fmla="*/ 9711597 w 11806666"/>
              <a:gd name="connsiteY159" fmla="*/ 10174042 h 10285413"/>
              <a:gd name="connsiteX160" fmla="*/ 9691533 w 11806666"/>
              <a:gd name="connsiteY160" fmla="*/ 10204140 h 10285413"/>
              <a:gd name="connsiteX161" fmla="*/ 9691533 w 11806666"/>
              <a:gd name="connsiteY161" fmla="*/ 10164009 h 10285413"/>
              <a:gd name="connsiteX162" fmla="*/ 9701564 w 11806666"/>
              <a:gd name="connsiteY162" fmla="*/ 10133911 h 10285413"/>
              <a:gd name="connsiteX163" fmla="*/ 5510427 w 11806666"/>
              <a:gd name="connsiteY163" fmla="*/ 10111336 h 10285413"/>
              <a:gd name="connsiteX164" fmla="*/ 5527984 w 11806666"/>
              <a:gd name="connsiteY164" fmla="*/ 10113847 h 10285413"/>
              <a:gd name="connsiteX165" fmla="*/ 5527984 w 11806666"/>
              <a:gd name="connsiteY165" fmla="*/ 10153975 h 10285413"/>
              <a:gd name="connsiteX166" fmla="*/ 5517951 w 11806666"/>
              <a:gd name="connsiteY166" fmla="*/ 10204140 h 10285413"/>
              <a:gd name="connsiteX167" fmla="*/ 5457755 w 11806666"/>
              <a:gd name="connsiteY167" fmla="*/ 10284402 h 10285413"/>
              <a:gd name="connsiteX168" fmla="*/ 5437689 w 11806666"/>
              <a:gd name="connsiteY168" fmla="*/ 10244271 h 10285413"/>
              <a:gd name="connsiteX169" fmla="*/ 5477819 w 11806666"/>
              <a:gd name="connsiteY169" fmla="*/ 10123877 h 10285413"/>
              <a:gd name="connsiteX170" fmla="*/ 5510427 w 11806666"/>
              <a:gd name="connsiteY170" fmla="*/ 10111336 h 10285413"/>
              <a:gd name="connsiteX171" fmla="*/ 9671466 w 11806666"/>
              <a:gd name="connsiteY171" fmla="*/ 10103813 h 10285413"/>
              <a:gd name="connsiteX172" fmla="*/ 9651402 w 11806666"/>
              <a:gd name="connsiteY172" fmla="*/ 10123877 h 10285413"/>
              <a:gd name="connsiteX173" fmla="*/ 9671466 w 11806666"/>
              <a:gd name="connsiteY173" fmla="*/ 10123877 h 10285413"/>
              <a:gd name="connsiteX174" fmla="*/ 9671466 w 11806666"/>
              <a:gd name="connsiteY174" fmla="*/ 10103813 h 10285413"/>
              <a:gd name="connsiteX175" fmla="*/ 5338704 w 11806666"/>
              <a:gd name="connsiteY175" fmla="*/ 10082407 h 10285413"/>
              <a:gd name="connsiteX176" fmla="*/ 5337362 w 11806666"/>
              <a:gd name="connsiteY176" fmla="*/ 10083749 h 10285413"/>
              <a:gd name="connsiteX177" fmla="*/ 5317298 w 11806666"/>
              <a:gd name="connsiteY177" fmla="*/ 10103813 h 10285413"/>
              <a:gd name="connsiteX178" fmla="*/ 10494144 w 11806666"/>
              <a:gd name="connsiteY178" fmla="*/ 10063682 h 10285413"/>
              <a:gd name="connsiteX179" fmla="*/ 10534276 w 11806666"/>
              <a:gd name="connsiteY179" fmla="*/ 10083749 h 10285413"/>
              <a:gd name="connsiteX180" fmla="*/ 10534276 w 11806666"/>
              <a:gd name="connsiteY180" fmla="*/ 10093780 h 10285413"/>
              <a:gd name="connsiteX181" fmla="*/ 10534276 w 11806666"/>
              <a:gd name="connsiteY181" fmla="*/ 10123877 h 10285413"/>
              <a:gd name="connsiteX182" fmla="*/ 10534276 w 11806666"/>
              <a:gd name="connsiteY182" fmla="*/ 10143944 h 10285413"/>
              <a:gd name="connsiteX183" fmla="*/ 10534276 w 11806666"/>
              <a:gd name="connsiteY183" fmla="*/ 10164009 h 10285413"/>
              <a:gd name="connsiteX184" fmla="*/ 10494144 w 11806666"/>
              <a:gd name="connsiteY184" fmla="*/ 10164009 h 10285413"/>
              <a:gd name="connsiteX185" fmla="*/ 10494144 w 11806666"/>
              <a:gd name="connsiteY185" fmla="*/ 10143944 h 10285413"/>
              <a:gd name="connsiteX186" fmla="*/ 10474080 w 11806666"/>
              <a:gd name="connsiteY186" fmla="*/ 10143944 h 10285413"/>
              <a:gd name="connsiteX187" fmla="*/ 10474080 w 11806666"/>
              <a:gd name="connsiteY187" fmla="*/ 10123877 h 10285413"/>
              <a:gd name="connsiteX188" fmla="*/ 10474080 w 11806666"/>
              <a:gd name="connsiteY188" fmla="*/ 10103813 h 10285413"/>
              <a:gd name="connsiteX189" fmla="*/ 10474080 w 11806666"/>
              <a:gd name="connsiteY189" fmla="*/ 10083749 h 10285413"/>
              <a:gd name="connsiteX190" fmla="*/ 10293492 w 11806666"/>
              <a:gd name="connsiteY190" fmla="*/ 10063682 h 10285413"/>
              <a:gd name="connsiteX191" fmla="*/ 10273424 w 11806666"/>
              <a:gd name="connsiteY191" fmla="*/ 10083749 h 10285413"/>
              <a:gd name="connsiteX192" fmla="*/ 10303524 w 11806666"/>
              <a:gd name="connsiteY192" fmla="*/ 10073716 h 10285413"/>
              <a:gd name="connsiteX193" fmla="*/ 10293492 w 11806666"/>
              <a:gd name="connsiteY193" fmla="*/ 10063682 h 10285413"/>
              <a:gd name="connsiteX194" fmla="*/ 9811924 w 11806666"/>
              <a:gd name="connsiteY194" fmla="*/ 10063682 h 10285413"/>
              <a:gd name="connsiteX195" fmla="*/ 9821957 w 11806666"/>
              <a:gd name="connsiteY195" fmla="*/ 10083749 h 10285413"/>
              <a:gd name="connsiteX196" fmla="*/ 9831991 w 11806666"/>
              <a:gd name="connsiteY196" fmla="*/ 10083749 h 10285413"/>
              <a:gd name="connsiteX197" fmla="*/ 7243566 w 11806666"/>
              <a:gd name="connsiteY197" fmla="*/ 10063682 h 10285413"/>
              <a:gd name="connsiteX198" fmla="*/ 7243566 w 11806666"/>
              <a:gd name="connsiteY198" fmla="*/ 10083749 h 10285413"/>
              <a:gd name="connsiteX199" fmla="*/ 7233533 w 11806666"/>
              <a:gd name="connsiteY199" fmla="*/ 10093780 h 10285413"/>
              <a:gd name="connsiteX200" fmla="*/ 7223502 w 11806666"/>
              <a:gd name="connsiteY200" fmla="*/ 10083749 h 10285413"/>
              <a:gd name="connsiteX201" fmla="*/ 7243566 w 11806666"/>
              <a:gd name="connsiteY201" fmla="*/ 10063682 h 10285413"/>
              <a:gd name="connsiteX202" fmla="*/ 6561345 w 11806666"/>
              <a:gd name="connsiteY202" fmla="*/ 10063682 h 10285413"/>
              <a:gd name="connsiteX203" fmla="*/ 6541281 w 11806666"/>
              <a:gd name="connsiteY203" fmla="*/ 10083749 h 10285413"/>
              <a:gd name="connsiteX204" fmla="*/ 6561345 w 11806666"/>
              <a:gd name="connsiteY204" fmla="*/ 10083749 h 10285413"/>
              <a:gd name="connsiteX205" fmla="*/ 5357429 w 11806666"/>
              <a:gd name="connsiteY205" fmla="*/ 10063682 h 10285413"/>
              <a:gd name="connsiteX206" fmla="*/ 5338704 w 11806666"/>
              <a:gd name="connsiteY206" fmla="*/ 10082407 h 10285413"/>
              <a:gd name="connsiteX207" fmla="*/ 5352412 w 11806666"/>
              <a:gd name="connsiteY207" fmla="*/ 10068699 h 10285413"/>
              <a:gd name="connsiteX208" fmla="*/ 5357429 w 11806666"/>
              <a:gd name="connsiteY208" fmla="*/ 10063682 h 10285413"/>
              <a:gd name="connsiteX209" fmla="*/ 10052708 w 11806666"/>
              <a:gd name="connsiteY209" fmla="*/ 10043618 h 10285413"/>
              <a:gd name="connsiteX210" fmla="*/ 10052708 w 11806666"/>
              <a:gd name="connsiteY210" fmla="*/ 10083749 h 10285413"/>
              <a:gd name="connsiteX211" fmla="*/ 10012577 w 11806666"/>
              <a:gd name="connsiteY211" fmla="*/ 10083749 h 10285413"/>
              <a:gd name="connsiteX212" fmla="*/ 10032643 w 11806666"/>
              <a:gd name="connsiteY212" fmla="*/ 10063682 h 10285413"/>
              <a:gd name="connsiteX213" fmla="*/ 5879125 w 11806666"/>
              <a:gd name="connsiteY213" fmla="*/ 10043618 h 10285413"/>
              <a:gd name="connsiteX214" fmla="*/ 5879125 w 11806666"/>
              <a:gd name="connsiteY214" fmla="*/ 10083749 h 10285413"/>
              <a:gd name="connsiteX215" fmla="*/ 5899192 w 11806666"/>
              <a:gd name="connsiteY215" fmla="*/ 10063682 h 10285413"/>
              <a:gd name="connsiteX216" fmla="*/ 5377493 w 11806666"/>
              <a:gd name="connsiteY216" fmla="*/ 10043618 h 10285413"/>
              <a:gd name="connsiteX217" fmla="*/ 5407591 w 11806666"/>
              <a:gd name="connsiteY217" fmla="*/ 10073716 h 10285413"/>
              <a:gd name="connsiteX218" fmla="*/ 5417625 w 11806666"/>
              <a:gd name="connsiteY218" fmla="*/ 10083749 h 10285413"/>
              <a:gd name="connsiteX219" fmla="*/ 5377493 w 11806666"/>
              <a:gd name="connsiteY219" fmla="*/ 10083749 h 10285413"/>
              <a:gd name="connsiteX220" fmla="*/ 5362445 w 11806666"/>
              <a:gd name="connsiteY220" fmla="*/ 10068698 h 10285413"/>
              <a:gd name="connsiteX221" fmla="*/ 5357429 w 11806666"/>
              <a:gd name="connsiteY221" fmla="*/ 10063682 h 10285413"/>
              <a:gd name="connsiteX222" fmla="*/ 11236560 w 11806666"/>
              <a:gd name="connsiteY222" fmla="*/ 10023551 h 10285413"/>
              <a:gd name="connsiteX223" fmla="*/ 11236560 w 11806666"/>
              <a:gd name="connsiteY223" fmla="*/ 10043618 h 10285413"/>
              <a:gd name="connsiteX224" fmla="*/ 11216496 w 11806666"/>
              <a:gd name="connsiteY224" fmla="*/ 10043618 h 10285413"/>
              <a:gd name="connsiteX225" fmla="*/ 10253360 w 11806666"/>
              <a:gd name="connsiteY225" fmla="*/ 10023551 h 10285413"/>
              <a:gd name="connsiteX226" fmla="*/ 10213229 w 11806666"/>
              <a:gd name="connsiteY226" fmla="*/ 10043618 h 10285413"/>
              <a:gd name="connsiteX227" fmla="*/ 10193165 w 11806666"/>
              <a:gd name="connsiteY227" fmla="*/ 10083749 h 10285413"/>
              <a:gd name="connsiteX228" fmla="*/ 10213229 w 11806666"/>
              <a:gd name="connsiteY228" fmla="*/ 10103813 h 10285413"/>
              <a:gd name="connsiteX229" fmla="*/ 10213229 w 11806666"/>
              <a:gd name="connsiteY229" fmla="*/ 10083749 h 10285413"/>
              <a:gd name="connsiteX230" fmla="*/ 10233296 w 11806666"/>
              <a:gd name="connsiteY230" fmla="*/ 10073716 h 10285413"/>
              <a:gd name="connsiteX231" fmla="*/ 10233296 w 11806666"/>
              <a:gd name="connsiteY231" fmla="*/ 10063682 h 10285413"/>
              <a:gd name="connsiteX232" fmla="*/ 10253360 w 11806666"/>
              <a:gd name="connsiteY232" fmla="*/ 10043618 h 10285413"/>
              <a:gd name="connsiteX233" fmla="*/ 10253360 w 11806666"/>
              <a:gd name="connsiteY233" fmla="*/ 10023551 h 10285413"/>
              <a:gd name="connsiteX234" fmla="*/ 10012577 w 11806666"/>
              <a:gd name="connsiteY234" fmla="*/ 10023551 h 10285413"/>
              <a:gd name="connsiteX235" fmla="*/ 10032643 w 11806666"/>
              <a:gd name="connsiteY235" fmla="*/ 10023551 h 10285413"/>
              <a:gd name="connsiteX236" fmla="*/ 10012577 w 11806666"/>
              <a:gd name="connsiteY236" fmla="*/ 10043618 h 10285413"/>
              <a:gd name="connsiteX237" fmla="*/ 9992512 w 11806666"/>
              <a:gd name="connsiteY237" fmla="*/ 10033585 h 10285413"/>
              <a:gd name="connsiteX238" fmla="*/ 10012577 w 11806666"/>
              <a:gd name="connsiteY238" fmla="*/ 10023551 h 10285413"/>
              <a:gd name="connsiteX239" fmla="*/ 5638344 w 11806666"/>
              <a:gd name="connsiteY239" fmla="*/ 10023551 h 10285413"/>
              <a:gd name="connsiteX240" fmla="*/ 5658409 w 11806666"/>
              <a:gd name="connsiteY240" fmla="*/ 10023551 h 10285413"/>
              <a:gd name="connsiteX241" fmla="*/ 5638344 w 11806666"/>
              <a:gd name="connsiteY241" fmla="*/ 10043618 h 10285413"/>
              <a:gd name="connsiteX242" fmla="*/ 5618277 w 11806666"/>
              <a:gd name="connsiteY242" fmla="*/ 10033585 h 10285413"/>
              <a:gd name="connsiteX243" fmla="*/ 5638344 w 11806666"/>
              <a:gd name="connsiteY243" fmla="*/ 10023551 h 10285413"/>
              <a:gd name="connsiteX244" fmla="*/ 10193165 w 11806666"/>
              <a:gd name="connsiteY244" fmla="*/ 10003487 h 10285413"/>
              <a:gd name="connsiteX245" fmla="*/ 10132970 w 11806666"/>
              <a:gd name="connsiteY245" fmla="*/ 10083749 h 10285413"/>
              <a:gd name="connsiteX246" fmla="*/ 10193165 w 11806666"/>
              <a:gd name="connsiteY246" fmla="*/ 10023551 h 10285413"/>
              <a:gd name="connsiteX247" fmla="*/ 10193165 w 11806666"/>
              <a:gd name="connsiteY247" fmla="*/ 10003487 h 10285413"/>
              <a:gd name="connsiteX248" fmla="*/ 7444219 w 11806666"/>
              <a:gd name="connsiteY248" fmla="*/ 10003487 h 10285413"/>
              <a:gd name="connsiteX249" fmla="*/ 7384023 w 11806666"/>
              <a:gd name="connsiteY249" fmla="*/ 10043618 h 10285413"/>
              <a:gd name="connsiteX250" fmla="*/ 7363957 w 11806666"/>
              <a:gd name="connsiteY250" fmla="*/ 10043618 h 10285413"/>
              <a:gd name="connsiteX251" fmla="*/ 7384023 w 11806666"/>
              <a:gd name="connsiteY251" fmla="*/ 10023551 h 10285413"/>
              <a:gd name="connsiteX252" fmla="*/ 7303761 w 11806666"/>
              <a:gd name="connsiteY252" fmla="*/ 10003487 h 10285413"/>
              <a:gd name="connsiteX253" fmla="*/ 7303761 w 11806666"/>
              <a:gd name="connsiteY253" fmla="*/ 10023551 h 10285413"/>
              <a:gd name="connsiteX254" fmla="*/ 7283697 w 11806666"/>
              <a:gd name="connsiteY254" fmla="*/ 10023551 h 10285413"/>
              <a:gd name="connsiteX255" fmla="*/ 7303761 w 11806666"/>
              <a:gd name="connsiteY255" fmla="*/ 10003487 h 10285413"/>
              <a:gd name="connsiteX256" fmla="*/ 6691770 w 11806666"/>
              <a:gd name="connsiteY256" fmla="*/ 10003487 h 10285413"/>
              <a:gd name="connsiteX257" fmla="*/ 6701803 w 11806666"/>
              <a:gd name="connsiteY257" fmla="*/ 10023551 h 10285413"/>
              <a:gd name="connsiteX258" fmla="*/ 6681739 w 11806666"/>
              <a:gd name="connsiteY258" fmla="*/ 10013520 h 10285413"/>
              <a:gd name="connsiteX259" fmla="*/ 6691770 w 11806666"/>
              <a:gd name="connsiteY259" fmla="*/ 10003487 h 10285413"/>
              <a:gd name="connsiteX260" fmla="*/ 5828963 w 11806666"/>
              <a:gd name="connsiteY260" fmla="*/ 10003487 h 10285413"/>
              <a:gd name="connsiteX261" fmla="*/ 5818930 w 11806666"/>
              <a:gd name="connsiteY261" fmla="*/ 10023551 h 10285413"/>
              <a:gd name="connsiteX262" fmla="*/ 5838997 w 11806666"/>
              <a:gd name="connsiteY262" fmla="*/ 10043618 h 10285413"/>
              <a:gd name="connsiteX263" fmla="*/ 5838997 w 11806666"/>
              <a:gd name="connsiteY263" fmla="*/ 10023551 h 10285413"/>
              <a:gd name="connsiteX264" fmla="*/ 5828963 w 11806666"/>
              <a:gd name="connsiteY264" fmla="*/ 10003487 h 10285413"/>
              <a:gd name="connsiteX265" fmla="*/ 9488370 w 11806666"/>
              <a:gd name="connsiteY265" fmla="*/ 9990946 h 10285413"/>
              <a:gd name="connsiteX266" fmla="*/ 9500911 w 11806666"/>
              <a:gd name="connsiteY266" fmla="*/ 9993453 h 10285413"/>
              <a:gd name="connsiteX267" fmla="*/ 9500911 w 11806666"/>
              <a:gd name="connsiteY267" fmla="*/ 10023551 h 10285413"/>
              <a:gd name="connsiteX268" fmla="*/ 9480847 w 11806666"/>
              <a:gd name="connsiteY268" fmla="*/ 10053649 h 10285413"/>
              <a:gd name="connsiteX269" fmla="*/ 9470814 w 11806666"/>
              <a:gd name="connsiteY269" fmla="*/ 10043618 h 10285413"/>
              <a:gd name="connsiteX270" fmla="*/ 9490880 w 11806666"/>
              <a:gd name="connsiteY270" fmla="*/ 10023551 h 10285413"/>
              <a:gd name="connsiteX271" fmla="*/ 9470814 w 11806666"/>
              <a:gd name="connsiteY271" fmla="*/ 10023551 h 10285413"/>
              <a:gd name="connsiteX272" fmla="*/ 9470814 w 11806666"/>
              <a:gd name="connsiteY272" fmla="*/ 10003487 h 10285413"/>
              <a:gd name="connsiteX273" fmla="*/ 9488370 w 11806666"/>
              <a:gd name="connsiteY273" fmla="*/ 9990946 h 10285413"/>
              <a:gd name="connsiteX274" fmla="*/ 11035908 w 11806666"/>
              <a:gd name="connsiteY274" fmla="*/ 9983420 h 10285413"/>
              <a:gd name="connsiteX275" fmla="*/ 11015844 w 11806666"/>
              <a:gd name="connsiteY275" fmla="*/ 10003487 h 10285413"/>
              <a:gd name="connsiteX276" fmla="*/ 11015844 w 11806666"/>
              <a:gd name="connsiteY276" fmla="*/ 10013520 h 10285413"/>
              <a:gd name="connsiteX277" fmla="*/ 11015844 w 11806666"/>
              <a:gd name="connsiteY277" fmla="*/ 10043618 h 10285413"/>
              <a:gd name="connsiteX278" fmla="*/ 11015844 w 11806666"/>
              <a:gd name="connsiteY278" fmla="*/ 10063682 h 10285413"/>
              <a:gd name="connsiteX279" fmla="*/ 10995776 w 11806666"/>
              <a:gd name="connsiteY279" fmla="*/ 10043618 h 10285413"/>
              <a:gd name="connsiteX280" fmla="*/ 10975712 w 11806666"/>
              <a:gd name="connsiteY280" fmla="*/ 10003487 h 10285413"/>
              <a:gd name="connsiteX281" fmla="*/ 10955644 w 11806666"/>
              <a:gd name="connsiteY281" fmla="*/ 10023551 h 10285413"/>
              <a:gd name="connsiteX282" fmla="*/ 10955644 w 11806666"/>
              <a:gd name="connsiteY282" fmla="*/ 10103813 h 10285413"/>
              <a:gd name="connsiteX283" fmla="*/ 10975712 w 11806666"/>
              <a:gd name="connsiteY283" fmla="*/ 10113847 h 10285413"/>
              <a:gd name="connsiteX284" fmla="*/ 11035908 w 11806666"/>
              <a:gd name="connsiteY284" fmla="*/ 10103813 h 10285413"/>
              <a:gd name="connsiteX285" fmla="*/ 11055972 w 11806666"/>
              <a:gd name="connsiteY285" fmla="*/ 10043618 h 10285413"/>
              <a:gd name="connsiteX286" fmla="*/ 11035908 w 11806666"/>
              <a:gd name="connsiteY286" fmla="*/ 10003487 h 10285413"/>
              <a:gd name="connsiteX287" fmla="*/ 11035908 w 11806666"/>
              <a:gd name="connsiteY287" fmla="*/ 9983420 h 10285413"/>
              <a:gd name="connsiteX288" fmla="*/ 10353688 w 11806666"/>
              <a:gd name="connsiteY288" fmla="*/ 9983420 h 10285413"/>
              <a:gd name="connsiteX289" fmla="*/ 10333624 w 11806666"/>
              <a:gd name="connsiteY289" fmla="*/ 10003487 h 10285413"/>
              <a:gd name="connsiteX290" fmla="*/ 10333624 w 11806666"/>
              <a:gd name="connsiteY290" fmla="*/ 10023551 h 10285413"/>
              <a:gd name="connsiteX291" fmla="*/ 10353688 w 11806666"/>
              <a:gd name="connsiteY291" fmla="*/ 10023551 h 10285413"/>
              <a:gd name="connsiteX292" fmla="*/ 10313556 w 11806666"/>
              <a:gd name="connsiteY292" fmla="*/ 9983420 h 10285413"/>
              <a:gd name="connsiteX293" fmla="*/ 10307916 w 11806666"/>
              <a:gd name="connsiteY293" fmla="*/ 9989061 h 10285413"/>
              <a:gd name="connsiteX294" fmla="*/ 10311048 w 11806666"/>
              <a:gd name="connsiteY294" fmla="*/ 9985930 h 10285413"/>
              <a:gd name="connsiteX295" fmla="*/ 10313556 w 11806666"/>
              <a:gd name="connsiteY295" fmla="*/ 9983420 h 10285413"/>
              <a:gd name="connsiteX296" fmla="*/ 5466875 w 11806666"/>
              <a:gd name="connsiteY296" fmla="*/ 9968830 h 10285413"/>
              <a:gd name="connsiteX297" fmla="*/ 5447722 w 11806666"/>
              <a:gd name="connsiteY297" fmla="*/ 9978405 h 10285413"/>
              <a:gd name="connsiteX298" fmla="*/ 5437689 w 11806666"/>
              <a:gd name="connsiteY298" fmla="*/ 9983420 h 10285413"/>
              <a:gd name="connsiteX299" fmla="*/ 5456501 w 11806666"/>
              <a:gd name="connsiteY299" fmla="*/ 9969628 h 10285413"/>
              <a:gd name="connsiteX300" fmla="*/ 10985744 w 11806666"/>
              <a:gd name="connsiteY300" fmla="*/ 9963356 h 10285413"/>
              <a:gd name="connsiteX301" fmla="*/ 10975712 w 11806666"/>
              <a:gd name="connsiteY301" fmla="*/ 9983420 h 10285413"/>
              <a:gd name="connsiteX302" fmla="*/ 10985744 w 11806666"/>
              <a:gd name="connsiteY302" fmla="*/ 10003487 h 10285413"/>
              <a:gd name="connsiteX303" fmla="*/ 10995776 w 11806666"/>
              <a:gd name="connsiteY303" fmla="*/ 9983420 h 10285413"/>
              <a:gd name="connsiteX304" fmla="*/ 10985744 w 11806666"/>
              <a:gd name="connsiteY304" fmla="*/ 9963356 h 10285413"/>
              <a:gd name="connsiteX305" fmla="*/ 9591207 w 11806666"/>
              <a:gd name="connsiteY305" fmla="*/ 9963356 h 10285413"/>
              <a:gd name="connsiteX306" fmla="*/ 9581173 w 11806666"/>
              <a:gd name="connsiteY306" fmla="*/ 9973389 h 10285413"/>
              <a:gd name="connsiteX307" fmla="*/ 9571140 w 11806666"/>
              <a:gd name="connsiteY307" fmla="*/ 9983420 h 10285413"/>
              <a:gd name="connsiteX308" fmla="*/ 9591207 w 11806666"/>
              <a:gd name="connsiteY308" fmla="*/ 9983420 h 10285413"/>
              <a:gd name="connsiteX309" fmla="*/ 9591207 w 11806666"/>
              <a:gd name="connsiteY309" fmla="*/ 9963356 h 10285413"/>
              <a:gd name="connsiteX310" fmla="*/ 8146503 w 11806666"/>
              <a:gd name="connsiteY310" fmla="*/ 9963356 h 10285413"/>
              <a:gd name="connsiteX311" fmla="*/ 8106373 w 11806666"/>
              <a:gd name="connsiteY311" fmla="*/ 9993453 h 10285413"/>
              <a:gd name="connsiteX312" fmla="*/ 8086309 w 11806666"/>
              <a:gd name="connsiteY312" fmla="*/ 10043618 h 10285413"/>
              <a:gd name="connsiteX313" fmla="*/ 8126439 w 11806666"/>
              <a:gd name="connsiteY313" fmla="*/ 10003487 h 10285413"/>
              <a:gd name="connsiteX314" fmla="*/ 8146503 w 11806666"/>
              <a:gd name="connsiteY314" fmla="*/ 9963356 h 10285413"/>
              <a:gd name="connsiteX315" fmla="*/ 6681739 w 11806666"/>
              <a:gd name="connsiteY315" fmla="*/ 9963356 h 10285413"/>
              <a:gd name="connsiteX316" fmla="*/ 6701803 w 11806666"/>
              <a:gd name="connsiteY316" fmla="*/ 9963356 h 10285413"/>
              <a:gd name="connsiteX317" fmla="*/ 6681739 w 11806666"/>
              <a:gd name="connsiteY317" fmla="*/ 9983420 h 10285413"/>
              <a:gd name="connsiteX318" fmla="*/ 6661672 w 11806666"/>
              <a:gd name="connsiteY318" fmla="*/ 9973389 h 10285413"/>
              <a:gd name="connsiteX319" fmla="*/ 6681739 w 11806666"/>
              <a:gd name="connsiteY319" fmla="*/ 9963356 h 10285413"/>
              <a:gd name="connsiteX320" fmla="*/ 5849027 w 11806666"/>
              <a:gd name="connsiteY320" fmla="*/ 9963356 h 10285413"/>
              <a:gd name="connsiteX321" fmla="*/ 5838997 w 11806666"/>
              <a:gd name="connsiteY321" fmla="*/ 9973389 h 10285413"/>
              <a:gd name="connsiteX322" fmla="*/ 5859061 w 11806666"/>
              <a:gd name="connsiteY322" fmla="*/ 9983420 h 10285413"/>
              <a:gd name="connsiteX323" fmla="*/ 5849027 w 11806666"/>
              <a:gd name="connsiteY323" fmla="*/ 9963356 h 10285413"/>
              <a:gd name="connsiteX324" fmla="*/ 11477344 w 11806666"/>
              <a:gd name="connsiteY324" fmla="*/ 9923225 h 10285413"/>
              <a:gd name="connsiteX325" fmla="*/ 11517476 w 11806666"/>
              <a:gd name="connsiteY325" fmla="*/ 9933258 h 10285413"/>
              <a:gd name="connsiteX326" fmla="*/ 11497408 w 11806666"/>
              <a:gd name="connsiteY326" fmla="*/ 9983420 h 10285413"/>
              <a:gd name="connsiteX327" fmla="*/ 11477344 w 11806666"/>
              <a:gd name="connsiteY327" fmla="*/ 10083749 h 10285413"/>
              <a:gd name="connsiteX328" fmla="*/ 11477344 w 11806666"/>
              <a:gd name="connsiteY328" fmla="*/ 10143944 h 10285413"/>
              <a:gd name="connsiteX329" fmla="*/ 11457276 w 11806666"/>
              <a:gd name="connsiteY329" fmla="*/ 10123877 h 10285413"/>
              <a:gd name="connsiteX330" fmla="*/ 11437212 w 11806666"/>
              <a:gd name="connsiteY330" fmla="*/ 10063682 h 10285413"/>
              <a:gd name="connsiteX331" fmla="*/ 11417148 w 11806666"/>
              <a:gd name="connsiteY331" fmla="*/ 10003487 h 10285413"/>
              <a:gd name="connsiteX332" fmla="*/ 11417148 w 11806666"/>
              <a:gd name="connsiteY332" fmla="*/ 9973389 h 10285413"/>
              <a:gd name="connsiteX333" fmla="*/ 11437212 w 11806666"/>
              <a:gd name="connsiteY333" fmla="*/ 9963356 h 10285413"/>
              <a:gd name="connsiteX334" fmla="*/ 11457276 w 11806666"/>
              <a:gd name="connsiteY334" fmla="*/ 9943292 h 10285413"/>
              <a:gd name="connsiteX335" fmla="*/ 11477344 w 11806666"/>
              <a:gd name="connsiteY335" fmla="*/ 9923225 h 10285413"/>
              <a:gd name="connsiteX336" fmla="*/ 6902456 w 11806666"/>
              <a:gd name="connsiteY336" fmla="*/ 9923225 h 10285413"/>
              <a:gd name="connsiteX337" fmla="*/ 6882392 w 11806666"/>
              <a:gd name="connsiteY337" fmla="*/ 9933258 h 10285413"/>
              <a:gd name="connsiteX338" fmla="*/ 6882392 w 11806666"/>
              <a:gd name="connsiteY338" fmla="*/ 9943292 h 10285413"/>
              <a:gd name="connsiteX339" fmla="*/ 6902456 w 11806666"/>
              <a:gd name="connsiteY339" fmla="*/ 9943292 h 10285413"/>
              <a:gd name="connsiteX340" fmla="*/ 6902456 w 11806666"/>
              <a:gd name="connsiteY340" fmla="*/ 9923225 h 10285413"/>
              <a:gd name="connsiteX341" fmla="*/ 10754992 w 11806666"/>
              <a:gd name="connsiteY341" fmla="*/ 9903160 h 10285413"/>
              <a:gd name="connsiteX342" fmla="*/ 10775060 w 11806666"/>
              <a:gd name="connsiteY342" fmla="*/ 9903160 h 10285413"/>
              <a:gd name="connsiteX343" fmla="*/ 10775060 w 11806666"/>
              <a:gd name="connsiteY343" fmla="*/ 9923225 h 10285413"/>
              <a:gd name="connsiteX344" fmla="*/ 10754992 w 11806666"/>
              <a:gd name="connsiteY344" fmla="*/ 9923225 h 10285413"/>
              <a:gd name="connsiteX345" fmla="*/ 5497887 w 11806666"/>
              <a:gd name="connsiteY345" fmla="*/ 9903160 h 10285413"/>
              <a:gd name="connsiteX346" fmla="*/ 5517951 w 11806666"/>
              <a:gd name="connsiteY346" fmla="*/ 9903160 h 10285413"/>
              <a:gd name="connsiteX347" fmla="*/ 5538015 w 11806666"/>
              <a:gd name="connsiteY347" fmla="*/ 9903160 h 10285413"/>
              <a:gd name="connsiteX348" fmla="*/ 5578146 w 11806666"/>
              <a:gd name="connsiteY348" fmla="*/ 9963356 h 10285413"/>
              <a:gd name="connsiteX349" fmla="*/ 5578146 w 11806666"/>
              <a:gd name="connsiteY349" fmla="*/ 9973389 h 10285413"/>
              <a:gd name="connsiteX350" fmla="*/ 5578146 w 11806666"/>
              <a:gd name="connsiteY350" fmla="*/ 10003487 h 10285413"/>
              <a:gd name="connsiteX351" fmla="*/ 5598213 w 11806666"/>
              <a:gd name="connsiteY351" fmla="*/ 9983420 h 10285413"/>
              <a:gd name="connsiteX352" fmla="*/ 5618277 w 11806666"/>
              <a:gd name="connsiteY352" fmla="*/ 9983420 h 10285413"/>
              <a:gd name="connsiteX353" fmla="*/ 5578146 w 11806666"/>
              <a:gd name="connsiteY353" fmla="*/ 10023551 h 10285413"/>
              <a:gd name="connsiteX354" fmla="*/ 5568115 w 11806666"/>
              <a:gd name="connsiteY354" fmla="*/ 10033585 h 10285413"/>
              <a:gd name="connsiteX355" fmla="*/ 5558082 w 11806666"/>
              <a:gd name="connsiteY355" fmla="*/ 10043618 h 10285413"/>
              <a:gd name="connsiteX356" fmla="*/ 5517951 w 11806666"/>
              <a:gd name="connsiteY356" fmla="*/ 10043618 h 10285413"/>
              <a:gd name="connsiteX357" fmla="*/ 5497887 w 11806666"/>
              <a:gd name="connsiteY357" fmla="*/ 10003487 h 10285413"/>
              <a:gd name="connsiteX358" fmla="*/ 5472805 w 11806666"/>
              <a:gd name="connsiteY358" fmla="*/ 9968371 h 10285413"/>
              <a:gd name="connsiteX359" fmla="*/ 5466875 w 11806666"/>
              <a:gd name="connsiteY359" fmla="*/ 9968830 h 10285413"/>
              <a:gd name="connsiteX360" fmla="*/ 5477819 w 11806666"/>
              <a:gd name="connsiteY360" fmla="*/ 9963356 h 10285413"/>
              <a:gd name="connsiteX361" fmla="*/ 5497887 w 11806666"/>
              <a:gd name="connsiteY361" fmla="*/ 9933258 h 10285413"/>
              <a:gd name="connsiteX362" fmla="*/ 5477819 w 11806666"/>
              <a:gd name="connsiteY362" fmla="*/ 9923225 h 10285413"/>
              <a:gd name="connsiteX363" fmla="*/ 5467789 w 11806666"/>
              <a:gd name="connsiteY363" fmla="*/ 9913194 h 10285413"/>
              <a:gd name="connsiteX364" fmla="*/ 5497887 w 11806666"/>
              <a:gd name="connsiteY364" fmla="*/ 9903160 h 10285413"/>
              <a:gd name="connsiteX365" fmla="*/ 9372369 w 11806666"/>
              <a:gd name="connsiteY365" fmla="*/ 9896889 h 10285413"/>
              <a:gd name="connsiteX366" fmla="*/ 9360454 w 11806666"/>
              <a:gd name="connsiteY366" fmla="*/ 9903160 h 10285413"/>
              <a:gd name="connsiteX367" fmla="*/ 9330356 w 11806666"/>
              <a:gd name="connsiteY367" fmla="*/ 9943292 h 10285413"/>
              <a:gd name="connsiteX368" fmla="*/ 9320325 w 11806666"/>
              <a:gd name="connsiteY368" fmla="*/ 9973389 h 10285413"/>
              <a:gd name="connsiteX369" fmla="*/ 9330356 w 11806666"/>
              <a:gd name="connsiteY369" fmla="*/ 9993453 h 10285413"/>
              <a:gd name="connsiteX370" fmla="*/ 9330356 w 11806666"/>
              <a:gd name="connsiteY370" fmla="*/ 10023551 h 10285413"/>
              <a:gd name="connsiteX371" fmla="*/ 9370487 w 11806666"/>
              <a:gd name="connsiteY371" fmla="*/ 10003487 h 10285413"/>
              <a:gd name="connsiteX372" fmla="*/ 9410618 w 11806666"/>
              <a:gd name="connsiteY372" fmla="*/ 9983420 h 10285413"/>
              <a:gd name="connsiteX373" fmla="*/ 9470814 w 11806666"/>
              <a:gd name="connsiteY373" fmla="*/ 9903160 h 10285413"/>
              <a:gd name="connsiteX374" fmla="*/ 9450749 w 11806666"/>
              <a:gd name="connsiteY374" fmla="*/ 9903160 h 10285413"/>
              <a:gd name="connsiteX375" fmla="*/ 9430682 w 11806666"/>
              <a:gd name="connsiteY375" fmla="*/ 9903160 h 10285413"/>
              <a:gd name="connsiteX376" fmla="*/ 9420652 w 11806666"/>
              <a:gd name="connsiteY376" fmla="*/ 9913194 h 10285413"/>
              <a:gd name="connsiteX377" fmla="*/ 9390551 w 11806666"/>
              <a:gd name="connsiteY377" fmla="*/ 9943292 h 10285413"/>
              <a:gd name="connsiteX378" fmla="*/ 9370487 w 11806666"/>
              <a:gd name="connsiteY378" fmla="*/ 9963356 h 10285413"/>
              <a:gd name="connsiteX379" fmla="*/ 9370487 w 11806666"/>
              <a:gd name="connsiteY379" fmla="*/ 9923225 h 10285413"/>
              <a:gd name="connsiteX380" fmla="*/ 9372369 w 11806666"/>
              <a:gd name="connsiteY380" fmla="*/ 9896889 h 10285413"/>
              <a:gd name="connsiteX381" fmla="*/ 10454012 w 11806666"/>
              <a:gd name="connsiteY381" fmla="*/ 9883094 h 10285413"/>
              <a:gd name="connsiteX382" fmla="*/ 10413880 w 11806666"/>
              <a:gd name="connsiteY382" fmla="*/ 9903160 h 10285413"/>
              <a:gd name="connsiteX383" fmla="*/ 10393816 w 11806666"/>
              <a:gd name="connsiteY383" fmla="*/ 9943292 h 10285413"/>
              <a:gd name="connsiteX384" fmla="*/ 10433948 w 11806666"/>
              <a:gd name="connsiteY384" fmla="*/ 9923225 h 10285413"/>
              <a:gd name="connsiteX385" fmla="*/ 6782065 w 11806666"/>
              <a:gd name="connsiteY385" fmla="*/ 9883094 h 10285413"/>
              <a:gd name="connsiteX386" fmla="*/ 6751967 w 11806666"/>
              <a:gd name="connsiteY386" fmla="*/ 9913194 h 10285413"/>
              <a:gd name="connsiteX387" fmla="*/ 6721867 w 11806666"/>
              <a:gd name="connsiteY387" fmla="*/ 9943292 h 10285413"/>
              <a:gd name="connsiteX388" fmla="*/ 6721867 w 11806666"/>
              <a:gd name="connsiteY388" fmla="*/ 9923225 h 10285413"/>
              <a:gd name="connsiteX389" fmla="*/ 10860336 w 11806666"/>
              <a:gd name="connsiteY389" fmla="*/ 9873063 h 10285413"/>
              <a:gd name="connsiteX390" fmla="*/ 10855320 w 11806666"/>
              <a:gd name="connsiteY390" fmla="*/ 9883094 h 10285413"/>
              <a:gd name="connsiteX391" fmla="*/ 10875384 w 11806666"/>
              <a:gd name="connsiteY391" fmla="*/ 9903160 h 10285413"/>
              <a:gd name="connsiteX392" fmla="*/ 10875384 w 11806666"/>
              <a:gd name="connsiteY392" fmla="*/ 9883094 h 10285413"/>
              <a:gd name="connsiteX393" fmla="*/ 10860336 w 11806666"/>
              <a:gd name="connsiteY393" fmla="*/ 9873063 h 10285413"/>
              <a:gd name="connsiteX394" fmla="*/ 10915512 w 11806666"/>
              <a:gd name="connsiteY394" fmla="*/ 9863029 h 10285413"/>
              <a:gd name="connsiteX395" fmla="*/ 10935580 w 11806666"/>
              <a:gd name="connsiteY395" fmla="*/ 9883094 h 10285413"/>
              <a:gd name="connsiteX396" fmla="*/ 10945612 w 11806666"/>
              <a:gd name="connsiteY396" fmla="*/ 9873063 h 10285413"/>
              <a:gd name="connsiteX397" fmla="*/ 10915512 w 11806666"/>
              <a:gd name="connsiteY397" fmla="*/ 9863029 h 10285413"/>
              <a:gd name="connsiteX398" fmla="*/ 9831991 w 11806666"/>
              <a:gd name="connsiteY398" fmla="*/ 9863029 h 10285413"/>
              <a:gd name="connsiteX399" fmla="*/ 9751729 w 11806666"/>
              <a:gd name="connsiteY399" fmla="*/ 9943292 h 10285413"/>
              <a:gd name="connsiteX400" fmla="*/ 9671466 w 11806666"/>
              <a:gd name="connsiteY400" fmla="*/ 10043618 h 10285413"/>
              <a:gd name="connsiteX401" fmla="*/ 9671466 w 11806666"/>
              <a:gd name="connsiteY401" fmla="*/ 10083749 h 10285413"/>
              <a:gd name="connsiteX402" fmla="*/ 9691533 w 11806666"/>
              <a:gd name="connsiteY402" fmla="*/ 10063682 h 10285413"/>
              <a:gd name="connsiteX403" fmla="*/ 9701564 w 11806666"/>
              <a:gd name="connsiteY403" fmla="*/ 10053649 h 10285413"/>
              <a:gd name="connsiteX404" fmla="*/ 9711597 w 11806666"/>
              <a:gd name="connsiteY404" fmla="*/ 10043618 h 10285413"/>
              <a:gd name="connsiteX405" fmla="*/ 9731662 w 11806666"/>
              <a:gd name="connsiteY405" fmla="*/ 10023551 h 10285413"/>
              <a:gd name="connsiteX406" fmla="*/ 9771793 w 11806666"/>
              <a:gd name="connsiteY406" fmla="*/ 9983420 h 10285413"/>
              <a:gd name="connsiteX407" fmla="*/ 9390551 w 11806666"/>
              <a:gd name="connsiteY407" fmla="*/ 9863029 h 10285413"/>
              <a:gd name="connsiteX408" fmla="*/ 9390551 w 11806666"/>
              <a:gd name="connsiteY408" fmla="*/ 9883094 h 10285413"/>
              <a:gd name="connsiteX409" fmla="*/ 9410618 w 11806666"/>
              <a:gd name="connsiteY409" fmla="*/ 9863029 h 10285413"/>
              <a:gd name="connsiteX410" fmla="*/ 9390551 w 11806666"/>
              <a:gd name="connsiteY410" fmla="*/ 9863029 h 10285413"/>
              <a:gd name="connsiteX411" fmla="*/ 5497887 w 11806666"/>
              <a:gd name="connsiteY411" fmla="*/ 9863029 h 10285413"/>
              <a:gd name="connsiteX412" fmla="*/ 5517951 w 11806666"/>
              <a:gd name="connsiteY412" fmla="*/ 9863029 h 10285413"/>
              <a:gd name="connsiteX413" fmla="*/ 5497887 w 11806666"/>
              <a:gd name="connsiteY413" fmla="*/ 9873063 h 10285413"/>
              <a:gd name="connsiteX414" fmla="*/ 5477819 w 11806666"/>
              <a:gd name="connsiteY414" fmla="*/ 9873063 h 10285413"/>
              <a:gd name="connsiteX415" fmla="*/ 5497887 w 11806666"/>
              <a:gd name="connsiteY415" fmla="*/ 9863029 h 10285413"/>
              <a:gd name="connsiteX416" fmla="*/ 10694796 w 11806666"/>
              <a:gd name="connsiteY416" fmla="*/ 9842965 h 10285413"/>
              <a:gd name="connsiteX417" fmla="*/ 10714860 w 11806666"/>
              <a:gd name="connsiteY417" fmla="*/ 9883094 h 10285413"/>
              <a:gd name="connsiteX418" fmla="*/ 10724896 w 11806666"/>
              <a:gd name="connsiteY418" fmla="*/ 9903160 h 10285413"/>
              <a:gd name="connsiteX419" fmla="*/ 10694796 w 11806666"/>
              <a:gd name="connsiteY419" fmla="*/ 9903160 h 10285413"/>
              <a:gd name="connsiteX420" fmla="*/ 10684764 w 11806666"/>
              <a:gd name="connsiteY420" fmla="*/ 9943292 h 10285413"/>
              <a:gd name="connsiteX421" fmla="*/ 10704828 w 11806666"/>
              <a:gd name="connsiteY421" fmla="*/ 9993453 h 10285413"/>
              <a:gd name="connsiteX422" fmla="*/ 10694796 w 11806666"/>
              <a:gd name="connsiteY422" fmla="*/ 10003487 h 10285413"/>
              <a:gd name="connsiteX423" fmla="*/ 10714860 w 11806666"/>
              <a:gd name="connsiteY423" fmla="*/ 10003487 h 10285413"/>
              <a:gd name="connsiteX424" fmla="*/ 10734928 w 11806666"/>
              <a:gd name="connsiteY424" fmla="*/ 10023551 h 10285413"/>
              <a:gd name="connsiteX425" fmla="*/ 10744960 w 11806666"/>
              <a:gd name="connsiteY425" fmla="*/ 10053649 h 10285413"/>
              <a:gd name="connsiteX426" fmla="*/ 10724896 w 11806666"/>
              <a:gd name="connsiteY426" fmla="*/ 10053649 h 10285413"/>
              <a:gd name="connsiteX427" fmla="*/ 10694796 w 11806666"/>
              <a:gd name="connsiteY427" fmla="*/ 10043618 h 10285413"/>
              <a:gd name="connsiteX428" fmla="*/ 10674732 w 11806666"/>
              <a:gd name="connsiteY428" fmla="*/ 10043618 h 10285413"/>
              <a:gd name="connsiteX429" fmla="*/ 10654664 w 11806666"/>
              <a:gd name="connsiteY429" fmla="*/ 10023551 h 10285413"/>
              <a:gd name="connsiteX430" fmla="*/ 10634600 w 11806666"/>
              <a:gd name="connsiteY430" fmla="*/ 10023551 h 10285413"/>
              <a:gd name="connsiteX431" fmla="*/ 10614536 w 11806666"/>
              <a:gd name="connsiteY431" fmla="*/ 10023551 h 10285413"/>
              <a:gd name="connsiteX432" fmla="*/ 10594472 w 11806666"/>
              <a:gd name="connsiteY432" fmla="*/ 10043618 h 10285413"/>
              <a:gd name="connsiteX433" fmla="*/ 10574404 w 11806666"/>
              <a:gd name="connsiteY433" fmla="*/ 10083749 h 10285413"/>
              <a:gd name="connsiteX434" fmla="*/ 10554340 w 11806666"/>
              <a:gd name="connsiteY434" fmla="*/ 10083749 h 10285413"/>
              <a:gd name="connsiteX435" fmla="*/ 10554340 w 11806666"/>
              <a:gd name="connsiteY435" fmla="*/ 10053649 h 10285413"/>
              <a:gd name="connsiteX436" fmla="*/ 10594472 w 11806666"/>
              <a:gd name="connsiteY436" fmla="*/ 9973389 h 10285413"/>
              <a:gd name="connsiteX437" fmla="*/ 10654664 w 11806666"/>
              <a:gd name="connsiteY437" fmla="*/ 9883094 h 10285413"/>
              <a:gd name="connsiteX438" fmla="*/ 10293492 w 11806666"/>
              <a:gd name="connsiteY438" fmla="*/ 9842965 h 10285413"/>
              <a:gd name="connsiteX439" fmla="*/ 10283456 w 11806666"/>
              <a:gd name="connsiteY439" fmla="*/ 9852996 h 10285413"/>
              <a:gd name="connsiteX440" fmla="*/ 10293492 w 11806666"/>
              <a:gd name="connsiteY440" fmla="*/ 9863029 h 10285413"/>
              <a:gd name="connsiteX441" fmla="*/ 9952381 w 11806666"/>
              <a:gd name="connsiteY441" fmla="*/ 9842965 h 10285413"/>
              <a:gd name="connsiteX442" fmla="*/ 9932317 w 11806666"/>
              <a:gd name="connsiteY442" fmla="*/ 9863029 h 10285413"/>
              <a:gd name="connsiteX443" fmla="*/ 9952381 w 11806666"/>
              <a:gd name="connsiteY443" fmla="*/ 9863029 h 10285413"/>
              <a:gd name="connsiteX444" fmla="*/ 9952381 w 11806666"/>
              <a:gd name="connsiteY444" fmla="*/ 9842965 h 10285413"/>
              <a:gd name="connsiteX445" fmla="*/ 9696549 w 11806666"/>
              <a:gd name="connsiteY445" fmla="*/ 9832932 h 10285413"/>
              <a:gd name="connsiteX446" fmla="*/ 9691533 w 11806666"/>
              <a:gd name="connsiteY446" fmla="*/ 9842965 h 10285413"/>
              <a:gd name="connsiteX447" fmla="*/ 9671466 w 11806666"/>
              <a:gd name="connsiteY447" fmla="*/ 9863029 h 10285413"/>
              <a:gd name="connsiteX448" fmla="*/ 9711597 w 11806666"/>
              <a:gd name="connsiteY448" fmla="*/ 9883094 h 10285413"/>
              <a:gd name="connsiteX449" fmla="*/ 9711597 w 11806666"/>
              <a:gd name="connsiteY449" fmla="*/ 9842965 h 10285413"/>
              <a:gd name="connsiteX450" fmla="*/ 9696549 w 11806666"/>
              <a:gd name="connsiteY450" fmla="*/ 9832932 h 10285413"/>
              <a:gd name="connsiteX451" fmla="*/ 1269127 w 11806666"/>
              <a:gd name="connsiteY451" fmla="*/ 9830424 h 10285413"/>
              <a:gd name="connsiteX452" fmla="*/ 1284179 w 11806666"/>
              <a:gd name="connsiteY452" fmla="*/ 9842965 h 10285413"/>
              <a:gd name="connsiteX453" fmla="*/ 1274145 w 11806666"/>
              <a:gd name="connsiteY453" fmla="*/ 9842965 h 10285413"/>
              <a:gd name="connsiteX454" fmla="*/ 1264112 w 11806666"/>
              <a:gd name="connsiteY454" fmla="*/ 9832932 h 10285413"/>
              <a:gd name="connsiteX455" fmla="*/ 1269127 w 11806666"/>
              <a:gd name="connsiteY455" fmla="*/ 9830424 h 10285413"/>
              <a:gd name="connsiteX456" fmla="*/ 10273424 w 11806666"/>
              <a:gd name="connsiteY456" fmla="*/ 9822898 h 10285413"/>
              <a:gd name="connsiteX457" fmla="*/ 10253360 w 11806666"/>
              <a:gd name="connsiteY457" fmla="*/ 9842965 h 10285413"/>
              <a:gd name="connsiteX458" fmla="*/ 10213229 w 11806666"/>
              <a:gd name="connsiteY458" fmla="*/ 9842965 h 10285413"/>
              <a:gd name="connsiteX459" fmla="*/ 10193165 w 11806666"/>
              <a:gd name="connsiteY459" fmla="*/ 9863029 h 10285413"/>
              <a:gd name="connsiteX460" fmla="*/ 10193165 w 11806666"/>
              <a:gd name="connsiteY460" fmla="*/ 9883094 h 10285413"/>
              <a:gd name="connsiteX461" fmla="*/ 10253360 w 11806666"/>
              <a:gd name="connsiteY461" fmla="*/ 9863029 h 10285413"/>
              <a:gd name="connsiteX462" fmla="*/ 10273424 w 11806666"/>
              <a:gd name="connsiteY462" fmla="*/ 9822898 h 10285413"/>
              <a:gd name="connsiteX463" fmla="*/ 9791860 w 11806666"/>
              <a:gd name="connsiteY463" fmla="*/ 9822898 h 10285413"/>
              <a:gd name="connsiteX464" fmla="*/ 9771793 w 11806666"/>
              <a:gd name="connsiteY464" fmla="*/ 9842965 h 10285413"/>
              <a:gd name="connsiteX465" fmla="*/ 9811924 w 11806666"/>
              <a:gd name="connsiteY465" fmla="*/ 9842965 h 10285413"/>
              <a:gd name="connsiteX466" fmla="*/ 9791860 w 11806666"/>
              <a:gd name="connsiteY466" fmla="*/ 9822898 h 10285413"/>
              <a:gd name="connsiteX467" fmla="*/ 7644871 w 11806666"/>
              <a:gd name="connsiteY467" fmla="*/ 9822898 h 10285413"/>
              <a:gd name="connsiteX468" fmla="*/ 7664939 w 11806666"/>
              <a:gd name="connsiteY468" fmla="*/ 9822898 h 10285413"/>
              <a:gd name="connsiteX469" fmla="*/ 7644871 w 11806666"/>
              <a:gd name="connsiteY469" fmla="*/ 9842965 h 10285413"/>
              <a:gd name="connsiteX470" fmla="*/ 7644871 w 11806666"/>
              <a:gd name="connsiteY470" fmla="*/ 9822898 h 10285413"/>
              <a:gd name="connsiteX471" fmla="*/ 10785088 w 11806666"/>
              <a:gd name="connsiteY471" fmla="*/ 9802834 h 10285413"/>
              <a:gd name="connsiteX472" fmla="*/ 10785088 w 11806666"/>
              <a:gd name="connsiteY472" fmla="*/ 9812868 h 10285413"/>
              <a:gd name="connsiteX473" fmla="*/ 10795124 w 11806666"/>
              <a:gd name="connsiteY473" fmla="*/ 9822898 h 10285413"/>
              <a:gd name="connsiteX474" fmla="*/ 10785088 w 11806666"/>
              <a:gd name="connsiteY474" fmla="*/ 9802834 h 10285413"/>
              <a:gd name="connsiteX475" fmla="*/ 9821957 w 11806666"/>
              <a:gd name="connsiteY475" fmla="*/ 9782767 h 10285413"/>
              <a:gd name="connsiteX476" fmla="*/ 9811924 w 11806666"/>
              <a:gd name="connsiteY476" fmla="*/ 9802834 h 10285413"/>
              <a:gd name="connsiteX477" fmla="*/ 9821957 w 11806666"/>
              <a:gd name="connsiteY477" fmla="*/ 9802834 h 10285413"/>
              <a:gd name="connsiteX478" fmla="*/ 9831991 w 11806666"/>
              <a:gd name="connsiteY478" fmla="*/ 9802834 h 10285413"/>
              <a:gd name="connsiteX479" fmla="*/ 9821957 w 11806666"/>
              <a:gd name="connsiteY479" fmla="*/ 9782767 h 10285413"/>
              <a:gd name="connsiteX480" fmla="*/ 8347157 w 11806666"/>
              <a:gd name="connsiteY480" fmla="*/ 9782767 h 10285413"/>
              <a:gd name="connsiteX481" fmla="*/ 8327092 w 11806666"/>
              <a:gd name="connsiteY481" fmla="*/ 9792801 h 10285413"/>
              <a:gd name="connsiteX482" fmla="*/ 8347157 w 11806666"/>
              <a:gd name="connsiteY482" fmla="*/ 9802834 h 10285413"/>
              <a:gd name="connsiteX483" fmla="*/ 8347157 w 11806666"/>
              <a:gd name="connsiteY483" fmla="*/ 9782767 h 10285413"/>
              <a:gd name="connsiteX484" fmla="*/ 7564613 w 11806666"/>
              <a:gd name="connsiteY484" fmla="*/ 9782767 h 10285413"/>
              <a:gd name="connsiteX485" fmla="*/ 7584677 w 11806666"/>
              <a:gd name="connsiteY485" fmla="*/ 9802834 h 10285413"/>
              <a:gd name="connsiteX486" fmla="*/ 7584677 w 11806666"/>
              <a:gd name="connsiteY486" fmla="*/ 9812868 h 10285413"/>
              <a:gd name="connsiteX487" fmla="*/ 7584677 w 11806666"/>
              <a:gd name="connsiteY487" fmla="*/ 9842965 h 10285413"/>
              <a:gd name="connsiteX488" fmla="*/ 7604741 w 11806666"/>
              <a:gd name="connsiteY488" fmla="*/ 9842965 h 10285413"/>
              <a:gd name="connsiteX489" fmla="*/ 7584677 w 11806666"/>
              <a:gd name="connsiteY489" fmla="*/ 9852996 h 10285413"/>
              <a:gd name="connsiteX490" fmla="*/ 7564613 w 11806666"/>
              <a:gd name="connsiteY490" fmla="*/ 9863029 h 10285413"/>
              <a:gd name="connsiteX491" fmla="*/ 7564613 w 11806666"/>
              <a:gd name="connsiteY491" fmla="*/ 9883094 h 10285413"/>
              <a:gd name="connsiteX492" fmla="*/ 7544545 w 11806666"/>
              <a:gd name="connsiteY492" fmla="*/ 9883094 h 10285413"/>
              <a:gd name="connsiteX493" fmla="*/ 7524481 w 11806666"/>
              <a:gd name="connsiteY493" fmla="*/ 9903160 h 10285413"/>
              <a:gd name="connsiteX494" fmla="*/ 7524481 w 11806666"/>
              <a:gd name="connsiteY494" fmla="*/ 9923225 h 10285413"/>
              <a:gd name="connsiteX495" fmla="*/ 7524481 w 11806666"/>
              <a:gd name="connsiteY495" fmla="*/ 9943292 h 10285413"/>
              <a:gd name="connsiteX496" fmla="*/ 7504415 w 11806666"/>
              <a:gd name="connsiteY496" fmla="*/ 9983420 h 10285413"/>
              <a:gd name="connsiteX497" fmla="*/ 7444219 w 11806666"/>
              <a:gd name="connsiteY497" fmla="*/ 9983420 h 10285413"/>
              <a:gd name="connsiteX498" fmla="*/ 7434185 w 11806666"/>
              <a:gd name="connsiteY498" fmla="*/ 9973389 h 10285413"/>
              <a:gd name="connsiteX499" fmla="*/ 7464283 w 11806666"/>
              <a:gd name="connsiteY499" fmla="*/ 9943292 h 10285413"/>
              <a:gd name="connsiteX500" fmla="*/ 7484350 w 11806666"/>
              <a:gd name="connsiteY500" fmla="*/ 9883094 h 10285413"/>
              <a:gd name="connsiteX501" fmla="*/ 7504415 w 11806666"/>
              <a:gd name="connsiteY501" fmla="*/ 9863029 h 10285413"/>
              <a:gd name="connsiteX502" fmla="*/ 7524481 w 11806666"/>
              <a:gd name="connsiteY502" fmla="*/ 9842965 h 10285413"/>
              <a:gd name="connsiteX503" fmla="*/ 9611271 w 11806666"/>
              <a:gd name="connsiteY503" fmla="*/ 9762703 h 10285413"/>
              <a:gd name="connsiteX504" fmla="*/ 9591207 w 11806666"/>
              <a:gd name="connsiteY504" fmla="*/ 9782767 h 10285413"/>
              <a:gd name="connsiteX505" fmla="*/ 9571140 w 11806666"/>
              <a:gd name="connsiteY505" fmla="*/ 9802834 h 10285413"/>
              <a:gd name="connsiteX506" fmla="*/ 9591207 w 11806666"/>
              <a:gd name="connsiteY506" fmla="*/ 9802834 h 10285413"/>
              <a:gd name="connsiteX507" fmla="*/ 9601238 w 11806666"/>
              <a:gd name="connsiteY507" fmla="*/ 9782767 h 10285413"/>
              <a:gd name="connsiteX508" fmla="*/ 9611271 w 11806666"/>
              <a:gd name="connsiteY508" fmla="*/ 9762703 h 10285413"/>
              <a:gd name="connsiteX509" fmla="*/ 7845527 w 11806666"/>
              <a:gd name="connsiteY509" fmla="*/ 9762703 h 10285413"/>
              <a:gd name="connsiteX510" fmla="*/ 7815427 w 11806666"/>
              <a:gd name="connsiteY510" fmla="*/ 9782767 h 10285413"/>
              <a:gd name="connsiteX511" fmla="*/ 7805393 w 11806666"/>
              <a:gd name="connsiteY511" fmla="*/ 9802834 h 10285413"/>
              <a:gd name="connsiteX512" fmla="*/ 7845527 w 11806666"/>
              <a:gd name="connsiteY512" fmla="*/ 9802834 h 10285413"/>
              <a:gd name="connsiteX513" fmla="*/ 1223981 w 11806666"/>
              <a:gd name="connsiteY513" fmla="*/ 9762703 h 10285413"/>
              <a:gd name="connsiteX514" fmla="*/ 1234012 w 11806666"/>
              <a:gd name="connsiteY514" fmla="*/ 9792801 h 10285413"/>
              <a:gd name="connsiteX515" fmla="*/ 1223981 w 11806666"/>
              <a:gd name="connsiteY515" fmla="*/ 9822898 h 10285413"/>
              <a:gd name="connsiteX516" fmla="*/ 1203915 w 11806666"/>
              <a:gd name="connsiteY516" fmla="*/ 9822898 h 10285413"/>
              <a:gd name="connsiteX517" fmla="*/ 1183850 w 11806666"/>
              <a:gd name="connsiteY517" fmla="*/ 9822898 h 10285413"/>
              <a:gd name="connsiteX518" fmla="*/ 1193882 w 11806666"/>
              <a:gd name="connsiteY518" fmla="*/ 9792801 h 10285413"/>
              <a:gd name="connsiteX519" fmla="*/ 1203915 w 11806666"/>
              <a:gd name="connsiteY519" fmla="*/ 9782767 h 10285413"/>
              <a:gd name="connsiteX520" fmla="*/ 1213950 w 11806666"/>
              <a:gd name="connsiteY520" fmla="*/ 9782767 h 10285413"/>
              <a:gd name="connsiteX521" fmla="*/ 1223981 w 11806666"/>
              <a:gd name="connsiteY521" fmla="*/ 9762703 h 10285413"/>
              <a:gd name="connsiteX522" fmla="*/ 11587704 w 11806666"/>
              <a:gd name="connsiteY522" fmla="*/ 9742639 h 10285413"/>
              <a:gd name="connsiteX523" fmla="*/ 11577668 w 11806666"/>
              <a:gd name="connsiteY523" fmla="*/ 9762703 h 10285413"/>
              <a:gd name="connsiteX524" fmla="*/ 11577668 w 11806666"/>
              <a:gd name="connsiteY524" fmla="*/ 9782767 h 10285413"/>
              <a:gd name="connsiteX525" fmla="*/ 11587704 w 11806666"/>
              <a:gd name="connsiteY525" fmla="*/ 9762703 h 10285413"/>
              <a:gd name="connsiteX526" fmla="*/ 11587704 w 11806666"/>
              <a:gd name="connsiteY526" fmla="*/ 9742639 h 10285413"/>
              <a:gd name="connsiteX527" fmla="*/ 10995776 w 11806666"/>
              <a:gd name="connsiteY527" fmla="*/ 9742639 h 10285413"/>
              <a:gd name="connsiteX528" fmla="*/ 10995776 w 11806666"/>
              <a:gd name="connsiteY528" fmla="*/ 9762703 h 10285413"/>
              <a:gd name="connsiteX529" fmla="*/ 11015844 w 11806666"/>
              <a:gd name="connsiteY529" fmla="*/ 9762703 h 10285413"/>
              <a:gd name="connsiteX530" fmla="*/ 10995776 w 11806666"/>
              <a:gd name="connsiteY530" fmla="*/ 9742639 h 10285413"/>
              <a:gd name="connsiteX531" fmla="*/ 10213229 w 11806666"/>
              <a:gd name="connsiteY531" fmla="*/ 9742639 h 10285413"/>
              <a:gd name="connsiteX532" fmla="*/ 10213229 w 11806666"/>
              <a:gd name="connsiteY532" fmla="*/ 9762703 h 10285413"/>
              <a:gd name="connsiteX533" fmla="*/ 10193165 w 11806666"/>
              <a:gd name="connsiteY533" fmla="*/ 9752670 h 10285413"/>
              <a:gd name="connsiteX534" fmla="*/ 10213229 w 11806666"/>
              <a:gd name="connsiteY534" fmla="*/ 9742639 h 10285413"/>
              <a:gd name="connsiteX535" fmla="*/ 7022849 w 11806666"/>
              <a:gd name="connsiteY535" fmla="*/ 9742639 h 10285413"/>
              <a:gd name="connsiteX536" fmla="*/ 7002783 w 11806666"/>
              <a:gd name="connsiteY536" fmla="*/ 9762703 h 10285413"/>
              <a:gd name="connsiteX537" fmla="*/ 7002783 w 11806666"/>
              <a:gd name="connsiteY537" fmla="*/ 9782767 h 10285413"/>
              <a:gd name="connsiteX538" fmla="*/ 6982718 w 11806666"/>
              <a:gd name="connsiteY538" fmla="*/ 9782767 h 10285413"/>
              <a:gd name="connsiteX539" fmla="*/ 6952621 w 11806666"/>
              <a:gd name="connsiteY539" fmla="*/ 9832932 h 10285413"/>
              <a:gd name="connsiteX540" fmla="*/ 6942587 w 11806666"/>
              <a:gd name="connsiteY540" fmla="*/ 9842965 h 10285413"/>
              <a:gd name="connsiteX541" fmla="*/ 6930046 w 11806666"/>
              <a:gd name="connsiteY541" fmla="*/ 9855506 h 10285413"/>
              <a:gd name="connsiteX542" fmla="*/ 6922523 w 11806666"/>
              <a:gd name="connsiteY542" fmla="*/ 9863029 h 10285413"/>
              <a:gd name="connsiteX543" fmla="*/ 6942587 w 11806666"/>
              <a:gd name="connsiteY543" fmla="*/ 9852996 h 10285413"/>
              <a:gd name="connsiteX544" fmla="*/ 6942587 w 11806666"/>
              <a:gd name="connsiteY544" fmla="*/ 9845473 h 10285413"/>
              <a:gd name="connsiteX545" fmla="*/ 6942587 w 11806666"/>
              <a:gd name="connsiteY545" fmla="*/ 9842965 h 10285413"/>
              <a:gd name="connsiteX546" fmla="*/ 6962651 w 11806666"/>
              <a:gd name="connsiteY546" fmla="*/ 9840455 h 10285413"/>
              <a:gd name="connsiteX547" fmla="*/ 6982718 w 11806666"/>
              <a:gd name="connsiteY547" fmla="*/ 9832932 h 10285413"/>
              <a:gd name="connsiteX548" fmla="*/ 7002783 w 11806666"/>
              <a:gd name="connsiteY548" fmla="*/ 9802834 h 10285413"/>
              <a:gd name="connsiteX549" fmla="*/ 7022849 w 11806666"/>
              <a:gd name="connsiteY549" fmla="*/ 9782767 h 10285413"/>
              <a:gd name="connsiteX550" fmla="*/ 11176364 w 11806666"/>
              <a:gd name="connsiteY550" fmla="*/ 9722572 h 10285413"/>
              <a:gd name="connsiteX551" fmla="*/ 11116168 w 11806666"/>
              <a:gd name="connsiteY551" fmla="*/ 9742639 h 10285413"/>
              <a:gd name="connsiteX552" fmla="*/ 11116168 w 11806666"/>
              <a:gd name="connsiteY552" fmla="*/ 9752670 h 10285413"/>
              <a:gd name="connsiteX553" fmla="*/ 11106136 w 11806666"/>
              <a:gd name="connsiteY553" fmla="*/ 9772736 h 10285413"/>
              <a:gd name="connsiteX554" fmla="*/ 11086068 w 11806666"/>
              <a:gd name="connsiteY554" fmla="*/ 9792801 h 10285413"/>
              <a:gd name="connsiteX555" fmla="*/ 11076036 w 11806666"/>
              <a:gd name="connsiteY555" fmla="*/ 9822898 h 10285413"/>
              <a:gd name="connsiteX556" fmla="*/ 11096104 w 11806666"/>
              <a:gd name="connsiteY556" fmla="*/ 9863029 h 10285413"/>
              <a:gd name="connsiteX557" fmla="*/ 11096104 w 11806666"/>
              <a:gd name="connsiteY557" fmla="*/ 9883094 h 10285413"/>
              <a:gd name="connsiteX558" fmla="*/ 11116168 w 11806666"/>
              <a:gd name="connsiteY558" fmla="*/ 9883094 h 10285413"/>
              <a:gd name="connsiteX559" fmla="*/ 11116168 w 11806666"/>
              <a:gd name="connsiteY559" fmla="*/ 9863029 h 10285413"/>
              <a:gd name="connsiteX560" fmla="*/ 11126200 w 11806666"/>
              <a:gd name="connsiteY560" fmla="*/ 9863029 h 10285413"/>
              <a:gd name="connsiteX561" fmla="*/ 11136232 w 11806666"/>
              <a:gd name="connsiteY561" fmla="*/ 9863029 h 10285413"/>
              <a:gd name="connsiteX562" fmla="*/ 11156296 w 11806666"/>
              <a:gd name="connsiteY562" fmla="*/ 9822898 h 10285413"/>
              <a:gd name="connsiteX563" fmla="*/ 11176364 w 11806666"/>
              <a:gd name="connsiteY563" fmla="*/ 9782767 h 10285413"/>
              <a:gd name="connsiteX564" fmla="*/ 11196428 w 11806666"/>
              <a:gd name="connsiteY564" fmla="*/ 9762703 h 10285413"/>
              <a:gd name="connsiteX565" fmla="*/ 11176364 w 11806666"/>
              <a:gd name="connsiteY565" fmla="*/ 9722572 h 10285413"/>
              <a:gd name="connsiteX566" fmla="*/ 11806666 w 11806666"/>
              <a:gd name="connsiteY566" fmla="*/ 9716773 h 10285413"/>
              <a:gd name="connsiteX567" fmla="*/ 11806666 w 11806666"/>
              <a:gd name="connsiteY567" fmla="*/ 9745558 h 10285413"/>
              <a:gd name="connsiteX568" fmla="*/ 11804658 w 11806666"/>
              <a:gd name="connsiteY568" fmla="*/ 9742638 h 10285413"/>
              <a:gd name="connsiteX569" fmla="*/ 11803404 w 11806666"/>
              <a:gd name="connsiteY569" fmla="*/ 9722572 h 10285413"/>
              <a:gd name="connsiteX570" fmla="*/ 10649652 w 11806666"/>
              <a:gd name="connsiteY570" fmla="*/ 9712538 h 10285413"/>
              <a:gd name="connsiteX571" fmla="*/ 10634600 w 11806666"/>
              <a:gd name="connsiteY571" fmla="*/ 9722572 h 10285413"/>
              <a:gd name="connsiteX572" fmla="*/ 10614536 w 11806666"/>
              <a:gd name="connsiteY572" fmla="*/ 9742639 h 10285413"/>
              <a:gd name="connsiteX573" fmla="*/ 10634600 w 11806666"/>
              <a:gd name="connsiteY573" fmla="*/ 9742639 h 10285413"/>
              <a:gd name="connsiteX574" fmla="*/ 10654664 w 11806666"/>
              <a:gd name="connsiteY574" fmla="*/ 9722572 h 10285413"/>
              <a:gd name="connsiteX575" fmla="*/ 10649652 w 11806666"/>
              <a:gd name="connsiteY575" fmla="*/ 9712538 h 10285413"/>
              <a:gd name="connsiteX576" fmla="*/ 11457276 w 11806666"/>
              <a:gd name="connsiteY576" fmla="*/ 9702508 h 10285413"/>
              <a:gd name="connsiteX577" fmla="*/ 11477344 w 11806666"/>
              <a:gd name="connsiteY577" fmla="*/ 9742639 h 10285413"/>
              <a:gd name="connsiteX578" fmla="*/ 11477344 w 11806666"/>
              <a:gd name="connsiteY578" fmla="*/ 9712538 h 10285413"/>
              <a:gd name="connsiteX579" fmla="*/ 11457276 w 11806666"/>
              <a:gd name="connsiteY579" fmla="*/ 9702508 h 10285413"/>
              <a:gd name="connsiteX580" fmla="*/ 10353688 w 11806666"/>
              <a:gd name="connsiteY580" fmla="*/ 9702508 h 10285413"/>
              <a:gd name="connsiteX581" fmla="*/ 10343652 w 11806666"/>
              <a:gd name="connsiteY581" fmla="*/ 9712538 h 10285413"/>
              <a:gd name="connsiteX582" fmla="*/ 10333624 w 11806666"/>
              <a:gd name="connsiteY582" fmla="*/ 9722572 h 10285413"/>
              <a:gd name="connsiteX583" fmla="*/ 10323588 w 11806666"/>
              <a:gd name="connsiteY583" fmla="*/ 9732605 h 10285413"/>
              <a:gd name="connsiteX584" fmla="*/ 10293492 w 11806666"/>
              <a:gd name="connsiteY584" fmla="*/ 9732605 h 10285413"/>
              <a:gd name="connsiteX585" fmla="*/ 10273424 w 11806666"/>
              <a:gd name="connsiteY585" fmla="*/ 9762703 h 10285413"/>
              <a:gd name="connsiteX586" fmla="*/ 10293492 w 11806666"/>
              <a:gd name="connsiteY586" fmla="*/ 9762703 h 10285413"/>
              <a:gd name="connsiteX587" fmla="*/ 10293492 w 11806666"/>
              <a:gd name="connsiteY587" fmla="*/ 9752670 h 10285413"/>
              <a:gd name="connsiteX588" fmla="*/ 10313556 w 11806666"/>
              <a:gd name="connsiteY588" fmla="*/ 9742639 h 10285413"/>
              <a:gd name="connsiteX589" fmla="*/ 10353688 w 11806666"/>
              <a:gd name="connsiteY589" fmla="*/ 9722572 h 10285413"/>
              <a:gd name="connsiteX590" fmla="*/ 7945851 w 11806666"/>
              <a:gd name="connsiteY590" fmla="*/ 9682441 h 10285413"/>
              <a:gd name="connsiteX591" fmla="*/ 7925787 w 11806666"/>
              <a:gd name="connsiteY591" fmla="*/ 9692474 h 10285413"/>
              <a:gd name="connsiteX592" fmla="*/ 7945851 w 11806666"/>
              <a:gd name="connsiteY592" fmla="*/ 9702508 h 10285413"/>
              <a:gd name="connsiteX593" fmla="*/ 7945851 w 11806666"/>
              <a:gd name="connsiteY593" fmla="*/ 9682441 h 10285413"/>
              <a:gd name="connsiteX594" fmla="*/ 7504415 w 11806666"/>
              <a:gd name="connsiteY594" fmla="*/ 9682441 h 10285413"/>
              <a:gd name="connsiteX595" fmla="*/ 7504415 w 11806666"/>
              <a:gd name="connsiteY595" fmla="*/ 9702508 h 10285413"/>
              <a:gd name="connsiteX596" fmla="*/ 7504415 w 11806666"/>
              <a:gd name="connsiteY596" fmla="*/ 9722572 h 10285413"/>
              <a:gd name="connsiteX597" fmla="*/ 7524481 w 11806666"/>
              <a:gd name="connsiteY597" fmla="*/ 9702508 h 10285413"/>
              <a:gd name="connsiteX598" fmla="*/ 7504415 w 11806666"/>
              <a:gd name="connsiteY598" fmla="*/ 9682441 h 10285413"/>
              <a:gd name="connsiteX599" fmla="*/ 6922523 w 11806666"/>
              <a:gd name="connsiteY599" fmla="*/ 9682441 h 10285413"/>
              <a:gd name="connsiteX600" fmla="*/ 6882392 w 11806666"/>
              <a:gd name="connsiteY600" fmla="*/ 9702508 h 10285413"/>
              <a:gd name="connsiteX601" fmla="*/ 6862325 w 11806666"/>
              <a:gd name="connsiteY601" fmla="*/ 9722572 h 10285413"/>
              <a:gd name="connsiteX602" fmla="*/ 6822194 w 11806666"/>
              <a:gd name="connsiteY602" fmla="*/ 9762703 h 10285413"/>
              <a:gd name="connsiteX603" fmla="*/ 6802129 w 11806666"/>
              <a:gd name="connsiteY603" fmla="*/ 9782767 h 10285413"/>
              <a:gd name="connsiteX604" fmla="*/ 6792096 w 11806666"/>
              <a:gd name="connsiteY604" fmla="*/ 9812868 h 10285413"/>
              <a:gd name="connsiteX605" fmla="*/ 6792096 w 11806666"/>
              <a:gd name="connsiteY605" fmla="*/ 9832932 h 10285413"/>
              <a:gd name="connsiteX606" fmla="*/ 6761999 w 11806666"/>
              <a:gd name="connsiteY606" fmla="*/ 9822898 h 10285413"/>
              <a:gd name="connsiteX607" fmla="*/ 6741935 w 11806666"/>
              <a:gd name="connsiteY607" fmla="*/ 9863029 h 10285413"/>
              <a:gd name="connsiteX608" fmla="*/ 6701803 w 11806666"/>
              <a:gd name="connsiteY608" fmla="*/ 9883094 h 10285413"/>
              <a:gd name="connsiteX609" fmla="*/ 6681739 w 11806666"/>
              <a:gd name="connsiteY609" fmla="*/ 9903160 h 10285413"/>
              <a:gd name="connsiteX610" fmla="*/ 6661672 w 11806666"/>
              <a:gd name="connsiteY610" fmla="*/ 9923225 h 10285413"/>
              <a:gd name="connsiteX611" fmla="*/ 6621541 w 11806666"/>
              <a:gd name="connsiteY611" fmla="*/ 9963356 h 10285413"/>
              <a:gd name="connsiteX612" fmla="*/ 6591443 w 11806666"/>
              <a:gd name="connsiteY612" fmla="*/ 9983420 h 10285413"/>
              <a:gd name="connsiteX613" fmla="*/ 6581413 w 11806666"/>
              <a:gd name="connsiteY613" fmla="*/ 10023551 h 10285413"/>
              <a:gd name="connsiteX614" fmla="*/ 6601477 w 11806666"/>
              <a:gd name="connsiteY614" fmla="*/ 10043618 h 10285413"/>
              <a:gd name="connsiteX615" fmla="*/ 6631575 w 11806666"/>
              <a:gd name="connsiteY615" fmla="*/ 10053649 h 10285413"/>
              <a:gd name="connsiteX616" fmla="*/ 6641608 w 11806666"/>
              <a:gd name="connsiteY616" fmla="*/ 10063682 h 10285413"/>
              <a:gd name="connsiteX617" fmla="*/ 6681739 w 11806666"/>
              <a:gd name="connsiteY617" fmla="*/ 10043618 h 10285413"/>
              <a:gd name="connsiteX618" fmla="*/ 6741935 w 11806666"/>
              <a:gd name="connsiteY618" fmla="*/ 10023551 h 10285413"/>
              <a:gd name="connsiteX619" fmla="*/ 6741935 w 11806666"/>
              <a:gd name="connsiteY619" fmla="*/ 10043618 h 10285413"/>
              <a:gd name="connsiteX620" fmla="*/ 6721867 w 11806666"/>
              <a:gd name="connsiteY620" fmla="*/ 10063682 h 10285413"/>
              <a:gd name="connsiteX621" fmla="*/ 6782065 w 11806666"/>
              <a:gd name="connsiteY621" fmla="*/ 10023551 h 10285413"/>
              <a:gd name="connsiteX622" fmla="*/ 6782065 w 11806666"/>
              <a:gd name="connsiteY622" fmla="*/ 10003487 h 10285413"/>
              <a:gd name="connsiteX623" fmla="*/ 6782065 w 11806666"/>
              <a:gd name="connsiteY623" fmla="*/ 9983420 h 10285413"/>
              <a:gd name="connsiteX624" fmla="*/ 6812163 w 11806666"/>
              <a:gd name="connsiteY624" fmla="*/ 9983420 h 10285413"/>
              <a:gd name="connsiteX625" fmla="*/ 6822194 w 11806666"/>
              <a:gd name="connsiteY625" fmla="*/ 9973389 h 10285413"/>
              <a:gd name="connsiteX626" fmla="*/ 6832227 w 11806666"/>
              <a:gd name="connsiteY626" fmla="*/ 9953322 h 10285413"/>
              <a:gd name="connsiteX627" fmla="*/ 6842261 w 11806666"/>
              <a:gd name="connsiteY627" fmla="*/ 9923225 h 10285413"/>
              <a:gd name="connsiteX628" fmla="*/ 6862325 w 11806666"/>
              <a:gd name="connsiteY628" fmla="*/ 9903160 h 10285413"/>
              <a:gd name="connsiteX629" fmla="*/ 6862325 w 11806666"/>
              <a:gd name="connsiteY629" fmla="*/ 9863029 h 10285413"/>
              <a:gd name="connsiteX630" fmla="*/ 6872359 w 11806666"/>
              <a:gd name="connsiteY630" fmla="*/ 9852996 h 10285413"/>
              <a:gd name="connsiteX631" fmla="*/ 6882392 w 11806666"/>
              <a:gd name="connsiteY631" fmla="*/ 9842965 h 10285413"/>
              <a:gd name="connsiteX632" fmla="*/ 6942587 w 11806666"/>
              <a:gd name="connsiteY632" fmla="*/ 9802834 h 10285413"/>
              <a:gd name="connsiteX633" fmla="*/ 6982718 w 11806666"/>
              <a:gd name="connsiteY633" fmla="*/ 9742639 h 10285413"/>
              <a:gd name="connsiteX634" fmla="*/ 6902456 w 11806666"/>
              <a:gd name="connsiteY634" fmla="*/ 9782767 h 10285413"/>
              <a:gd name="connsiteX635" fmla="*/ 6842261 w 11806666"/>
              <a:gd name="connsiteY635" fmla="*/ 9802834 h 10285413"/>
              <a:gd name="connsiteX636" fmla="*/ 6822194 w 11806666"/>
              <a:gd name="connsiteY636" fmla="*/ 9802834 h 10285413"/>
              <a:gd name="connsiteX637" fmla="*/ 6802129 w 11806666"/>
              <a:gd name="connsiteY637" fmla="*/ 9802834 h 10285413"/>
              <a:gd name="connsiteX638" fmla="*/ 6812163 w 11806666"/>
              <a:gd name="connsiteY638" fmla="*/ 9782767 h 10285413"/>
              <a:gd name="connsiteX639" fmla="*/ 6822194 w 11806666"/>
              <a:gd name="connsiteY639" fmla="*/ 9762703 h 10285413"/>
              <a:gd name="connsiteX640" fmla="*/ 6862325 w 11806666"/>
              <a:gd name="connsiteY640" fmla="*/ 9762703 h 10285413"/>
              <a:gd name="connsiteX641" fmla="*/ 6902456 w 11806666"/>
              <a:gd name="connsiteY641" fmla="*/ 9742639 h 10285413"/>
              <a:gd name="connsiteX642" fmla="*/ 6912489 w 11806666"/>
              <a:gd name="connsiteY642" fmla="*/ 9742639 h 10285413"/>
              <a:gd name="connsiteX643" fmla="*/ 6942587 w 11806666"/>
              <a:gd name="connsiteY643" fmla="*/ 9722572 h 10285413"/>
              <a:gd name="connsiteX644" fmla="*/ 6962651 w 11806666"/>
              <a:gd name="connsiteY644" fmla="*/ 9682441 h 10285413"/>
              <a:gd name="connsiteX645" fmla="*/ 11196428 w 11806666"/>
              <a:gd name="connsiteY645" fmla="*/ 9667392 h 10285413"/>
              <a:gd name="connsiteX646" fmla="*/ 11176364 w 11806666"/>
              <a:gd name="connsiteY646" fmla="*/ 9672410 h 10285413"/>
              <a:gd name="connsiteX647" fmla="*/ 11166332 w 11806666"/>
              <a:gd name="connsiteY647" fmla="*/ 9702508 h 10285413"/>
              <a:gd name="connsiteX648" fmla="*/ 11196428 w 11806666"/>
              <a:gd name="connsiteY648" fmla="*/ 9722572 h 10285413"/>
              <a:gd name="connsiteX649" fmla="*/ 11216496 w 11806666"/>
              <a:gd name="connsiteY649" fmla="*/ 9702508 h 10285413"/>
              <a:gd name="connsiteX650" fmla="*/ 11216496 w 11806666"/>
              <a:gd name="connsiteY650" fmla="*/ 9672410 h 10285413"/>
              <a:gd name="connsiteX651" fmla="*/ 11196428 w 11806666"/>
              <a:gd name="connsiteY651" fmla="*/ 9667392 h 10285413"/>
              <a:gd name="connsiteX652" fmla="*/ 10775060 w 11806666"/>
              <a:gd name="connsiteY652" fmla="*/ 9647328 h 10285413"/>
              <a:gd name="connsiteX653" fmla="*/ 10765024 w 11806666"/>
              <a:gd name="connsiteY653" fmla="*/ 9652343 h 10285413"/>
              <a:gd name="connsiteX654" fmla="*/ 10754992 w 11806666"/>
              <a:gd name="connsiteY654" fmla="*/ 9672410 h 10285413"/>
              <a:gd name="connsiteX655" fmla="*/ 10775060 w 11806666"/>
              <a:gd name="connsiteY655" fmla="*/ 9672410 h 10285413"/>
              <a:gd name="connsiteX656" fmla="*/ 10785088 w 11806666"/>
              <a:gd name="connsiteY656" fmla="*/ 9652343 h 10285413"/>
              <a:gd name="connsiteX657" fmla="*/ 10775060 w 11806666"/>
              <a:gd name="connsiteY657" fmla="*/ 9647328 h 10285413"/>
              <a:gd name="connsiteX658" fmla="*/ 7032880 w 11806666"/>
              <a:gd name="connsiteY658" fmla="*/ 9642312 h 10285413"/>
              <a:gd name="connsiteX659" fmla="*/ 7022849 w 11806666"/>
              <a:gd name="connsiteY659" fmla="*/ 9652343 h 10285413"/>
              <a:gd name="connsiteX660" fmla="*/ 7042913 w 11806666"/>
              <a:gd name="connsiteY660" fmla="*/ 9662377 h 10285413"/>
              <a:gd name="connsiteX661" fmla="*/ 7032880 w 11806666"/>
              <a:gd name="connsiteY661" fmla="*/ 9642312 h 10285413"/>
              <a:gd name="connsiteX662" fmla="*/ 10933072 w 11806666"/>
              <a:gd name="connsiteY662" fmla="*/ 9632279 h 10285413"/>
              <a:gd name="connsiteX663" fmla="*/ 10915512 w 11806666"/>
              <a:gd name="connsiteY663" fmla="*/ 9642312 h 10285413"/>
              <a:gd name="connsiteX664" fmla="*/ 10975712 w 11806666"/>
              <a:gd name="connsiteY664" fmla="*/ 9722572 h 10285413"/>
              <a:gd name="connsiteX665" fmla="*/ 11025872 w 11806666"/>
              <a:gd name="connsiteY665" fmla="*/ 9742639 h 10285413"/>
              <a:gd name="connsiteX666" fmla="*/ 11035908 w 11806666"/>
              <a:gd name="connsiteY666" fmla="*/ 9782767 h 10285413"/>
              <a:gd name="connsiteX667" fmla="*/ 11035908 w 11806666"/>
              <a:gd name="connsiteY667" fmla="*/ 9802834 h 10285413"/>
              <a:gd name="connsiteX668" fmla="*/ 11076036 w 11806666"/>
              <a:gd name="connsiteY668" fmla="*/ 9762703 h 10285413"/>
              <a:gd name="connsiteX669" fmla="*/ 11076036 w 11806666"/>
              <a:gd name="connsiteY669" fmla="*/ 9732605 h 10285413"/>
              <a:gd name="connsiteX670" fmla="*/ 11076036 w 11806666"/>
              <a:gd name="connsiteY670" fmla="*/ 9722572 h 10285413"/>
              <a:gd name="connsiteX671" fmla="*/ 11076036 w 11806666"/>
              <a:gd name="connsiteY671" fmla="*/ 9720064 h 10285413"/>
              <a:gd name="connsiteX672" fmla="*/ 11076036 w 11806666"/>
              <a:gd name="connsiteY672" fmla="*/ 9712538 h 10285413"/>
              <a:gd name="connsiteX673" fmla="*/ 11076036 w 11806666"/>
              <a:gd name="connsiteY673" fmla="*/ 9710031 h 10285413"/>
              <a:gd name="connsiteX674" fmla="*/ 11076036 w 11806666"/>
              <a:gd name="connsiteY674" fmla="*/ 9702508 h 10285413"/>
              <a:gd name="connsiteX675" fmla="*/ 11066004 w 11806666"/>
              <a:gd name="connsiteY675" fmla="*/ 9692474 h 10285413"/>
              <a:gd name="connsiteX676" fmla="*/ 11055972 w 11806666"/>
              <a:gd name="connsiteY676" fmla="*/ 9682441 h 10285413"/>
              <a:gd name="connsiteX677" fmla="*/ 11035908 w 11806666"/>
              <a:gd name="connsiteY677" fmla="*/ 9722572 h 10285413"/>
              <a:gd name="connsiteX678" fmla="*/ 11015844 w 11806666"/>
              <a:gd name="connsiteY678" fmla="*/ 9682441 h 10285413"/>
              <a:gd name="connsiteX679" fmla="*/ 10975712 w 11806666"/>
              <a:gd name="connsiteY679" fmla="*/ 9642312 h 10285413"/>
              <a:gd name="connsiteX680" fmla="*/ 10945612 w 11806666"/>
              <a:gd name="connsiteY680" fmla="*/ 9642312 h 10285413"/>
              <a:gd name="connsiteX681" fmla="*/ 10933072 w 11806666"/>
              <a:gd name="connsiteY681" fmla="*/ 9632279 h 10285413"/>
              <a:gd name="connsiteX682" fmla="*/ 7991000 w 11806666"/>
              <a:gd name="connsiteY682" fmla="*/ 9632279 h 10285413"/>
              <a:gd name="connsiteX683" fmla="*/ 7985982 w 11806666"/>
              <a:gd name="connsiteY683" fmla="*/ 9642312 h 10285413"/>
              <a:gd name="connsiteX684" fmla="*/ 7996015 w 11806666"/>
              <a:gd name="connsiteY684" fmla="*/ 9652343 h 10285413"/>
              <a:gd name="connsiteX685" fmla="*/ 8006046 w 11806666"/>
              <a:gd name="connsiteY685" fmla="*/ 9642312 h 10285413"/>
              <a:gd name="connsiteX686" fmla="*/ 7991000 w 11806666"/>
              <a:gd name="connsiteY686" fmla="*/ 9632279 h 10285413"/>
              <a:gd name="connsiteX687" fmla="*/ 10654664 w 11806666"/>
              <a:gd name="connsiteY687" fmla="*/ 9602181 h 10285413"/>
              <a:gd name="connsiteX688" fmla="*/ 10674732 w 11806666"/>
              <a:gd name="connsiteY688" fmla="*/ 9622246 h 10285413"/>
              <a:gd name="connsiteX689" fmla="*/ 10674732 w 11806666"/>
              <a:gd name="connsiteY689" fmla="*/ 9602181 h 10285413"/>
              <a:gd name="connsiteX690" fmla="*/ 10313556 w 11806666"/>
              <a:gd name="connsiteY690" fmla="*/ 9602181 h 10285413"/>
              <a:gd name="connsiteX691" fmla="*/ 10313556 w 11806666"/>
              <a:gd name="connsiteY691" fmla="*/ 9642312 h 10285413"/>
              <a:gd name="connsiteX692" fmla="*/ 10333624 w 11806666"/>
              <a:gd name="connsiteY692" fmla="*/ 9622246 h 10285413"/>
              <a:gd name="connsiteX693" fmla="*/ 7042913 w 11806666"/>
              <a:gd name="connsiteY693" fmla="*/ 9602181 h 10285413"/>
              <a:gd name="connsiteX694" fmla="*/ 7062977 w 11806666"/>
              <a:gd name="connsiteY694" fmla="*/ 9622246 h 10285413"/>
              <a:gd name="connsiteX695" fmla="*/ 7103109 w 11806666"/>
              <a:gd name="connsiteY695" fmla="*/ 9602181 h 10285413"/>
              <a:gd name="connsiteX696" fmla="*/ 6150007 w 11806666"/>
              <a:gd name="connsiteY696" fmla="*/ 9602181 h 10285413"/>
              <a:gd name="connsiteX697" fmla="*/ 6139976 w 11806666"/>
              <a:gd name="connsiteY697" fmla="*/ 9612212 h 10285413"/>
              <a:gd name="connsiteX698" fmla="*/ 6160040 w 11806666"/>
              <a:gd name="connsiteY698" fmla="*/ 9622246 h 10285413"/>
              <a:gd name="connsiteX699" fmla="*/ 6150007 w 11806666"/>
              <a:gd name="connsiteY699" fmla="*/ 9602181 h 10285413"/>
              <a:gd name="connsiteX700" fmla="*/ 1404568 w 11806666"/>
              <a:gd name="connsiteY700" fmla="*/ 9602181 h 10285413"/>
              <a:gd name="connsiteX701" fmla="*/ 1394536 w 11806666"/>
              <a:gd name="connsiteY701" fmla="*/ 9622246 h 10285413"/>
              <a:gd name="connsiteX702" fmla="*/ 1384504 w 11806666"/>
              <a:gd name="connsiteY702" fmla="*/ 9612212 h 10285413"/>
              <a:gd name="connsiteX703" fmla="*/ 1404568 w 11806666"/>
              <a:gd name="connsiteY703" fmla="*/ 9602181 h 10285413"/>
              <a:gd name="connsiteX704" fmla="*/ 11549140 w 11806666"/>
              <a:gd name="connsiteY704" fmla="*/ 9599674 h 10285413"/>
              <a:gd name="connsiteX705" fmla="*/ 11497408 w 11806666"/>
              <a:gd name="connsiteY705" fmla="*/ 9662377 h 10285413"/>
              <a:gd name="connsiteX706" fmla="*/ 11497408 w 11806666"/>
              <a:gd name="connsiteY706" fmla="*/ 9672410 h 10285413"/>
              <a:gd name="connsiteX707" fmla="*/ 11517476 w 11806666"/>
              <a:gd name="connsiteY707" fmla="*/ 9682441 h 10285413"/>
              <a:gd name="connsiteX708" fmla="*/ 11537540 w 11806666"/>
              <a:gd name="connsiteY708" fmla="*/ 9662377 h 10285413"/>
              <a:gd name="connsiteX709" fmla="*/ 11537540 w 11806666"/>
              <a:gd name="connsiteY709" fmla="*/ 9642312 h 10285413"/>
              <a:gd name="connsiteX710" fmla="*/ 11557604 w 11806666"/>
              <a:gd name="connsiteY710" fmla="*/ 9622246 h 10285413"/>
              <a:gd name="connsiteX711" fmla="*/ 11549140 w 11806666"/>
              <a:gd name="connsiteY711" fmla="*/ 9599674 h 10285413"/>
              <a:gd name="connsiteX712" fmla="*/ 7183371 w 11806666"/>
              <a:gd name="connsiteY712" fmla="*/ 9582114 h 10285413"/>
              <a:gd name="connsiteX713" fmla="*/ 7163304 w 11806666"/>
              <a:gd name="connsiteY713" fmla="*/ 9602181 h 10285413"/>
              <a:gd name="connsiteX714" fmla="*/ 7183371 w 11806666"/>
              <a:gd name="connsiteY714" fmla="*/ 9602181 h 10285413"/>
              <a:gd name="connsiteX715" fmla="*/ 7183371 w 11806666"/>
              <a:gd name="connsiteY715" fmla="*/ 9582114 h 10285413"/>
              <a:gd name="connsiteX716" fmla="*/ 11211476 w 11806666"/>
              <a:gd name="connsiteY716" fmla="*/ 9569573 h 10285413"/>
              <a:gd name="connsiteX717" fmla="*/ 11196428 w 11806666"/>
              <a:gd name="connsiteY717" fmla="*/ 9582114 h 10285413"/>
              <a:gd name="connsiteX718" fmla="*/ 11186396 w 11806666"/>
              <a:gd name="connsiteY718" fmla="*/ 9602181 h 10285413"/>
              <a:gd name="connsiteX719" fmla="*/ 11196428 w 11806666"/>
              <a:gd name="connsiteY719" fmla="*/ 9642312 h 10285413"/>
              <a:gd name="connsiteX720" fmla="*/ 11216496 w 11806666"/>
              <a:gd name="connsiteY720" fmla="*/ 9602181 h 10285413"/>
              <a:gd name="connsiteX721" fmla="*/ 11216496 w 11806666"/>
              <a:gd name="connsiteY721" fmla="*/ 9572084 h 10285413"/>
              <a:gd name="connsiteX722" fmla="*/ 11211476 w 11806666"/>
              <a:gd name="connsiteY722" fmla="*/ 9569573 h 10285413"/>
              <a:gd name="connsiteX723" fmla="*/ 8003541 w 11806666"/>
              <a:gd name="connsiteY723" fmla="*/ 9569573 h 10285413"/>
              <a:gd name="connsiteX724" fmla="*/ 7996015 w 11806666"/>
              <a:gd name="connsiteY724" fmla="*/ 9572084 h 10285413"/>
              <a:gd name="connsiteX725" fmla="*/ 7985982 w 11806666"/>
              <a:gd name="connsiteY725" fmla="*/ 9602181 h 10285413"/>
              <a:gd name="connsiteX726" fmla="*/ 8006046 w 11806666"/>
              <a:gd name="connsiteY726" fmla="*/ 9582114 h 10285413"/>
              <a:gd name="connsiteX727" fmla="*/ 8003541 w 11806666"/>
              <a:gd name="connsiteY727" fmla="*/ 9569573 h 10285413"/>
              <a:gd name="connsiteX728" fmla="*/ 11176364 w 11806666"/>
              <a:gd name="connsiteY728" fmla="*/ 9562050 h 10285413"/>
              <a:gd name="connsiteX729" fmla="*/ 11116168 w 11806666"/>
              <a:gd name="connsiteY729" fmla="*/ 9622246 h 10285413"/>
              <a:gd name="connsiteX730" fmla="*/ 11156296 w 11806666"/>
              <a:gd name="connsiteY730" fmla="*/ 9582114 h 10285413"/>
              <a:gd name="connsiteX731" fmla="*/ 10835256 w 11806666"/>
              <a:gd name="connsiteY731" fmla="*/ 9562050 h 10285413"/>
              <a:gd name="connsiteX732" fmla="*/ 10825220 w 11806666"/>
              <a:gd name="connsiteY732" fmla="*/ 9592148 h 10285413"/>
              <a:gd name="connsiteX733" fmla="*/ 10855320 w 11806666"/>
              <a:gd name="connsiteY733" fmla="*/ 9592148 h 10285413"/>
              <a:gd name="connsiteX734" fmla="*/ 10875384 w 11806666"/>
              <a:gd name="connsiteY734" fmla="*/ 9562050 h 10285413"/>
              <a:gd name="connsiteX735" fmla="*/ 10694796 w 11806666"/>
              <a:gd name="connsiteY735" fmla="*/ 9562050 h 10285413"/>
              <a:gd name="connsiteX736" fmla="*/ 10704828 w 11806666"/>
              <a:gd name="connsiteY736" fmla="*/ 9582114 h 10285413"/>
              <a:gd name="connsiteX737" fmla="*/ 10714860 w 11806666"/>
              <a:gd name="connsiteY737" fmla="*/ 9562050 h 10285413"/>
              <a:gd name="connsiteX738" fmla="*/ 7504415 w 11806666"/>
              <a:gd name="connsiteY738" fmla="*/ 9562050 h 10285413"/>
              <a:gd name="connsiteX739" fmla="*/ 7504415 w 11806666"/>
              <a:gd name="connsiteY739" fmla="*/ 9582114 h 10285413"/>
              <a:gd name="connsiteX740" fmla="*/ 7524481 w 11806666"/>
              <a:gd name="connsiteY740" fmla="*/ 9562050 h 10285413"/>
              <a:gd name="connsiteX741" fmla="*/ 7203435 w 11806666"/>
              <a:gd name="connsiteY741" fmla="*/ 9562050 h 10285413"/>
              <a:gd name="connsiteX742" fmla="*/ 7203435 w 11806666"/>
              <a:gd name="connsiteY742" fmla="*/ 9582114 h 10285413"/>
              <a:gd name="connsiteX743" fmla="*/ 7223502 w 11806666"/>
              <a:gd name="connsiteY743" fmla="*/ 9562050 h 10285413"/>
              <a:gd name="connsiteX744" fmla="*/ 1424632 w 11806666"/>
              <a:gd name="connsiteY744" fmla="*/ 9562050 h 10285413"/>
              <a:gd name="connsiteX745" fmla="*/ 1444700 w 11806666"/>
              <a:gd name="connsiteY745" fmla="*/ 9582114 h 10285413"/>
              <a:gd name="connsiteX746" fmla="*/ 1424632 w 11806666"/>
              <a:gd name="connsiteY746" fmla="*/ 9582114 h 10285413"/>
              <a:gd name="connsiteX747" fmla="*/ 1424632 w 11806666"/>
              <a:gd name="connsiteY747" fmla="*/ 9562050 h 10285413"/>
              <a:gd name="connsiteX748" fmla="*/ 7775296 w 11806666"/>
              <a:gd name="connsiteY748" fmla="*/ 9521919 h 10285413"/>
              <a:gd name="connsiteX749" fmla="*/ 7765265 w 11806666"/>
              <a:gd name="connsiteY749" fmla="*/ 9541986 h 10285413"/>
              <a:gd name="connsiteX750" fmla="*/ 7785329 w 11806666"/>
              <a:gd name="connsiteY750" fmla="*/ 9531953 h 10285413"/>
              <a:gd name="connsiteX751" fmla="*/ 7775296 w 11806666"/>
              <a:gd name="connsiteY751" fmla="*/ 9521919 h 10285413"/>
              <a:gd name="connsiteX752" fmla="*/ 7233533 w 11806666"/>
              <a:gd name="connsiteY752" fmla="*/ 9521919 h 10285413"/>
              <a:gd name="connsiteX753" fmla="*/ 7223502 w 11806666"/>
              <a:gd name="connsiteY753" fmla="*/ 9541986 h 10285413"/>
              <a:gd name="connsiteX754" fmla="*/ 7243566 w 11806666"/>
              <a:gd name="connsiteY754" fmla="*/ 9541986 h 10285413"/>
              <a:gd name="connsiteX755" fmla="*/ 7233533 w 11806666"/>
              <a:gd name="connsiteY755" fmla="*/ 9521919 h 10285413"/>
              <a:gd name="connsiteX756" fmla="*/ 1464764 w 11806666"/>
              <a:gd name="connsiteY756" fmla="*/ 9521919 h 10285413"/>
              <a:gd name="connsiteX757" fmla="*/ 1424632 w 11806666"/>
              <a:gd name="connsiteY757" fmla="*/ 9562050 h 10285413"/>
              <a:gd name="connsiteX758" fmla="*/ 1424632 w 11806666"/>
              <a:gd name="connsiteY758" fmla="*/ 9541986 h 10285413"/>
              <a:gd name="connsiteX759" fmla="*/ 1464764 w 11806666"/>
              <a:gd name="connsiteY759" fmla="*/ 9521919 h 10285413"/>
              <a:gd name="connsiteX760" fmla="*/ 7065488 w 11806666"/>
              <a:gd name="connsiteY760" fmla="*/ 9509378 h 10285413"/>
              <a:gd name="connsiteX761" fmla="*/ 7062977 w 11806666"/>
              <a:gd name="connsiteY761" fmla="*/ 9521919 h 10285413"/>
              <a:gd name="connsiteX762" fmla="*/ 7042913 w 11806666"/>
              <a:gd name="connsiteY762" fmla="*/ 9552017 h 10285413"/>
              <a:gd name="connsiteX763" fmla="*/ 7042913 w 11806666"/>
              <a:gd name="connsiteY763" fmla="*/ 9562050 h 10285413"/>
              <a:gd name="connsiteX764" fmla="*/ 7083045 w 11806666"/>
              <a:gd name="connsiteY764" fmla="*/ 9541986 h 10285413"/>
              <a:gd name="connsiteX765" fmla="*/ 7073011 w 11806666"/>
              <a:gd name="connsiteY765" fmla="*/ 9511886 h 10285413"/>
              <a:gd name="connsiteX766" fmla="*/ 7065488 w 11806666"/>
              <a:gd name="connsiteY766" fmla="*/ 9509378 h 10285413"/>
              <a:gd name="connsiteX767" fmla="*/ 7283697 w 11806666"/>
              <a:gd name="connsiteY767" fmla="*/ 9501855 h 10285413"/>
              <a:gd name="connsiteX768" fmla="*/ 7303761 w 11806666"/>
              <a:gd name="connsiteY768" fmla="*/ 9521919 h 10285413"/>
              <a:gd name="connsiteX769" fmla="*/ 7303761 w 11806666"/>
              <a:gd name="connsiteY769" fmla="*/ 9501855 h 10285413"/>
              <a:gd name="connsiteX770" fmla="*/ 7283697 w 11806666"/>
              <a:gd name="connsiteY770" fmla="*/ 9501855 h 10285413"/>
              <a:gd name="connsiteX771" fmla="*/ 7845527 w 11806666"/>
              <a:gd name="connsiteY771" fmla="*/ 9481788 h 10285413"/>
              <a:gd name="connsiteX772" fmla="*/ 7845527 w 11806666"/>
              <a:gd name="connsiteY772" fmla="*/ 9501855 h 10285413"/>
              <a:gd name="connsiteX773" fmla="*/ 7825461 w 11806666"/>
              <a:gd name="connsiteY773" fmla="*/ 9501855 h 10285413"/>
              <a:gd name="connsiteX774" fmla="*/ 7845527 w 11806666"/>
              <a:gd name="connsiteY774" fmla="*/ 9481788 h 10285413"/>
              <a:gd name="connsiteX775" fmla="*/ 1590958 w 11806666"/>
              <a:gd name="connsiteY775" fmla="*/ 9479280 h 10285413"/>
              <a:gd name="connsiteX776" fmla="*/ 1595189 w 11806666"/>
              <a:gd name="connsiteY776" fmla="*/ 9481788 h 10285413"/>
              <a:gd name="connsiteX777" fmla="*/ 1595189 w 11806666"/>
              <a:gd name="connsiteY777" fmla="*/ 9531953 h 10285413"/>
              <a:gd name="connsiteX778" fmla="*/ 1565090 w 11806666"/>
              <a:gd name="connsiteY778" fmla="*/ 9572084 h 10285413"/>
              <a:gd name="connsiteX779" fmla="*/ 1545026 w 11806666"/>
              <a:gd name="connsiteY779" fmla="*/ 9562050 h 10285413"/>
              <a:gd name="connsiteX780" fmla="*/ 1545026 w 11806666"/>
              <a:gd name="connsiteY780" fmla="*/ 9541986 h 10285413"/>
              <a:gd name="connsiteX781" fmla="*/ 1524960 w 11806666"/>
              <a:gd name="connsiteY781" fmla="*/ 9572084 h 10285413"/>
              <a:gd name="connsiteX782" fmla="*/ 1504895 w 11806666"/>
              <a:gd name="connsiteY782" fmla="*/ 9602181 h 10285413"/>
              <a:gd name="connsiteX783" fmla="*/ 1444700 w 11806666"/>
              <a:gd name="connsiteY783" fmla="*/ 9662377 h 10285413"/>
              <a:gd name="connsiteX784" fmla="*/ 1434665 w 11806666"/>
              <a:gd name="connsiteY784" fmla="*/ 9652343 h 10285413"/>
              <a:gd name="connsiteX785" fmla="*/ 1464764 w 11806666"/>
              <a:gd name="connsiteY785" fmla="*/ 9602181 h 10285413"/>
              <a:gd name="connsiteX786" fmla="*/ 1590958 w 11806666"/>
              <a:gd name="connsiteY786" fmla="*/ 9479280 h 10285413"/>
              <a:gd name="connsiteX787" fmla="*/ 11798388 w 11806666"/>
              <a:gd name="connsiteY787" fmla="*/ 9461724 h 10285413"/>
              <a:gd name="connsiteX788" fmla="*/ 11778324 w 11806666"/>
              <a:gd name="connsiteY788" fmla="*/ 9481788 h 10285413"/>
              <a:gd name="connsiteX789" fmla="*/ 11798388 w 11806666"/>
              <a:gd name="connsiteY789" fmla="*/ 9481788 h 10285413"/>
              <a:gd name="connsiteX790" fmla="*/ 11698060 w 11806666"/>
              <a:gd name="connsiteY790" fmla="*/ 9461724 h 10285413"/>
              <a:gd name="connsiteX791" fmla="*/ 11677996 w 11806666"/>
              <a:gd name="connsiteY791" fmla="*/ 9501855 h 10285413"/>
              <a:gd name="connsiteX792" fmla="*/ 11698060 w 11806666"/>
              <a:gd name="connsiteY792" fmla="*/ 9461724 h 10285413"/>
              <a:gd name="connsiteX793" fmla="*/ 10995776 w 11806666"/>
              <a:gd name="connsiteY793" fmla="*/ 9461724 h 10285413"/>
              <a:gd name="connsiteX794" fmla="*/ 11005808 w 11806666"/>
              <a:gd name="connsiteY794" fmla="*/ 9481788 h 10285413"/>
              <a:gd name="connsiteX795" fmla="*/ 11015844 w 11806666"/>
              <a:gd name="connsiteY795" fmla="*/ 9481788 h 10285413"/>
              <a:gd name="connsiteX796" fmla="*/ 11035908 w 11806666"/>
              <a:gd name="connsiteY796" fmla="*/ 9471757 h 10285413"/>
              <a:gd name="connsiteX797" fmla="*/ 11015844 w 11806666"/>
              <a:gd name="connsiteY797" fmla="*/ 9461724 h 10285413"/>
              <a:gd name="connsiteX798" fmla="*/ 10995776 w 11806666"/>
              <a:gd name="connsiteY798" fmla="*/ 9461724 h 10285413"/>
              <a:gd name="connsiteX799" fmla="*/ 7825461 w 11806666"/>
              <a:gd name="connsiteY799" fmla="*/ 9461724 h 10285413"/>
              <a:gd name="connsiteX800" fmla="*/ 7825461 w 11806666"/>
              <a:gd name="connsiteY800" fmla="*/ 9501855 h 10285413"/>
              <a:gd name="connsiteX801" fmla="*/ 7865591 w 11806666"/>
              <a:gd name="connsiteY801" fmla="*/ 9521919 h 10285413"/>
              <a:gd name="connsiteX802" fmla="*/ 7865591 w 11806666"/>
              <a:gd name="connsiteY802" fmla="*/ 9491822 h 10285413"/>
              <a:gd name="connsiteX803" fmla="*/ 7865591 w 11806666"/>
              <a:gd name="connsiteY803" fmla="*/ 9461724 h 10285413"/>
              <a:gd name="connsiteX804" fmla="*/ 7494383 w 11806666"/>
              <a:gd name="connsiteY804" fmla="*/ 9441660 h 10285413"/>
              <a:gd name="connsiteX805" fmla="*/ 7484350 w 11806666"/>
              <a:gd name="connsiteY805" fmla="*/ 9461724 h 10285413"/>
              <a:gd name="connsiteX806" fmla="*/ 7504415 w 11806666"/>
              <a:gd name="connsiteY806" fmla="*/ 9451690 h 10285413"/>
              <a:gd name="connsiteX807" fmla="*/ 7494383 w 11806666"/>
              <a:gd name="connsiteY807" fmla="*/ 9441660 h 10285413"/>
              <a:gd name="connsiteX808" fmla="*/ 11216496 w 11806666"/>
              <a:gd name="connsiteY808" fmla="*/ 9421593 h 10285413"/>
              <a:gd name="connsiteX809" fmla="*/ 11216496 w 11806666"/>
              <a:gd name="connsiteY809" fmla="*/ 9441660 h 10285413"/>
              <a:gd name="connsiteX810" fmla="*/ 11236560 w 11806666"/>
              <a:gd name="connsiteY810" fmla="*/ 9461724 h 10285413"/>
              <a:gd name="connsiteX811" fmla="*/ 11236560 w 11806666"/>
              <a:gd name="connsiteY811" fmla="*/ 9441660 h 10285413"/>
              <a:gd name="connsiteX812" fmla="*/ 10494144 w 11806666"/>
              <a:gd name="connsiteY812" fmla="*/ 9421593 h 10285413"/>
              <a:gd name="connsiteX813" fmla="*/ 10504176 w 11806666"/>
              <a:gd name="connsiteY813" fmla="*/ 9431626 h 10285413"/>
              <a:gd name="connsiteX814" fmla="*/ 10514208 w 11806666"/>
              <a:gd name="connsiteY814" fmla="*/ 9441660 h 10285413"/>
              <a:gd name="connsiteX815" fmla="*/ 10514208 w 11806666"/>
              <a:gd name="connsiteY815" fmla="*/ 9421593 h 10285413"/>
              <a:gd name="connsiteX816" fmla="*/ 7725134 w 11806666"/>
              <a:gd name="connsiteY816" fmla="*/ 9421593 h 10285413"/>
              <a:gd name="connsiteX817" fmla="*/ 7685003 w 11806666"/>
              <a:gd name="connsiteY817" fmla="*/ 9441660 h 10285413"/>
              <a:gd name="connsiteX818" fmla="*/ 7664939 w 11806666"/>
              <a:gd name="connsiteY818" fmla="*/ 9461724 h 10285413"/>
              <a:gd name="connsiteX819" fmla="*/ 7685003 w 11806666"/>
              <a:gd name="connsiteY819" fmla="*/ 9481788 h 10285413"/>
              <a:gd name="connsiteX820" fmla="*/ 7705067 w 11806666"/>
              <a:gd name="connsiteY820" fmla="*/ 9461724 h 10285413"/>
              <a:gd name="connsiteX821" fmla="*/ 1484831 w 11806666"/>
              <a:gd name="connsiteY821" fmla="*/ 9421593 h 10285413"/>
              <a:gd name="connsiteX822" fmla="*/ 1504895 w 11806666"/>
              <a:gd name="connsiteY822" fmla="*/ 9461724 h 10285413"/>
              <a:gd name="connsiteX823" fmla="*/ 1504895 w 11806666"/>
              <a:gd name="connsiteY823" fmla="*/ 9501855 h 10285413"/>
              <a:gd name="connsiteX824" fmla="*/ 1494862 w 11806666"/>
              <a:gd name="connsiteY824" fmla="*/ 9491822 h 10285413"/>
              <a:gd name="connsiteX825" fmla="*/ 1484831 w 11806666"/>
              <a:gd name="connsiteY825" fmla="*/ 9441660 h 10285413"/>
              <a:gd name="connsiteX826" fmla="*/ 11055972 w 11806666"/>
              <a:gd name="connsiteY826" fmla="*/ 9401529 h 10285413"/>
              <a:gd name="connsiteX827" fmla="*/ 11055972 w 11806666"/>
              <a:gd name="connsiteY827" fmla="*/ 9421593 h 10285413"/>
              <a:gd name="connsiteX828" fmla="*/ 11076036 w 11806666"/>
              <a:gd name="connsiteY828" fmla="*/ 9421593 h 10285413"/>
              <a:gd name="connsiteX829" fmla="*/ 7885655 w 11806666"/>
              <a:gd name="connsiteY829" fmla="*/ 9401529 h 10285413"/>
              <a:gd name="connsiteX830" fmla="*/ 7905720 w 11806666"/>
              <a:gd name="connsiteY830" fmla="*/ 9421593 h 10285413"/>
              <a:gd name="connsiteX831" fmla="*/ 7905720 w 11806666"/>
              <a:gd name="connsiteY831" fmla="*/ 9401529 h 10285413"/>
              <a:gd name="connsiteX832" fmla="*/ 7885655 w 11806666"/>
              <a:gd name="connsiteY832" fmla="*/ 9401529 h 10285413"/>
              <a:gd name="connsiteX833" fmla="*/ 7664939 w 11806666"/>
              <a:gd name="connsiteY833" fmla="*/ 9401529 h 10285413"/>
              <a:gd name="connsiteX834" fmla="*/ 7644871 w 11806666"/>
              <a:gd name="connsiteY834" fmla="*/ 9421593 h 10285413"/>
              <a:gd name="connsiteX835" fmla="*/ 7664939 w 11806666"/>
              <a:gd name="connsiteY835" fmla="*/ 9421593 h 10285413"/>
              <a:gd name="connsiteX836" fmla="*/ 7685003 w 11806666"/>
              <a:gd name="connsiteY836" fmla="*/ 9401529 h 10285413"/>
              <a:gd name="connsiteX837" fmla="*/ 11116168 w 11806666"/>
              <a:gd name="connsiteY837" fmla="*/ 9381462 h 10285413"/>
              <a:gd name="connsiteX838" fmla="*/ 11076036 w 11806666"/>
              <a:gd name="connsiteY838" fmla="*/ 9441660 h 10285413"/>
              <a:gd name="connsiteX839" fmla="*/ 11035908 w 11806666"/>
              <a:gd name="connsiteY839" fmla="*/ 9521919 h 10285413"/>
              <a:gd name="connsiteX840" fmla="*/ 11096104 w 11806666"/>
              <a:gd name="connsiteY840" fmla="*/ 9451690 h 10285413"/>
              <a:gd name="connsiteX841" fmla="*/ 11116168 w 11806666"/>
              <a:gd name="connsiteY841" fmla="*/ 9381462 h 10285413"/>
              <a:gd name="connsiteX842" fmla="*/ 10474080 w 11806666"/>
              <a:gd name="connsiteY842" fmla="*/ 9361398 h 10285413"/>
              <a:gd name="connsiteX843" fmla="*/ 10443980 w 11806666"/>
              <a:gd name="connsiteY843" fmla="*/ 9391495 h 10285413"/>
              <a:gd name="connsiteX844" fmla="*/ 10433948 w 11806666"/>
              <a:gd name="connsiteY844" fmla="*/ 9401529 h 10285413"/>
              <a:gd name="connsiteX845" fmla="*/ 10413880 w 11806666"/>
              <a:gd name="connsiteY845" fmla="*/ 9401529 h 10285413"/>
              <a:gd name="connsiteX846" fmla="*/ 10413880 w 11806666"/>
              <a:gd name="connsiteY846" fmla="*/ 9421593 h 10285413"/>
              <a:gd name="connsiteX847" fmla="*/ 10413880 w 11806666"/>
              <a:gd name="connsiteY847" fmla="*/ 9461724 h 10285413"/>
              <a:gd name="connsiteX848" fmla="*/ 10403852 w 11806666"/>
              <a:gd name="connsiteY848" fmla="*/ 9471757 h 10285413"/>
              <a:gd name="connsiteX849" fmla="*/ 10393816 w 11806666"/>
              <a:gd name="connsiteY849" fmla="*/ 9501855 h 10285413"/>
              <a:gd name="connsiteX850" fmla="*/ 10353688 w 11806666"/>
              <a:gd name="connsiteY850" fmla="*/ 9521919 h 10285413"/>
              <a:gd name="connsiteX851" fmla="*/ 10333624 w 11806666"/>
              <a:gd name="connsiteY851" fmla="*/ 9541986 h 10285413"/>
              <a:gd name="connsiteX852" fmla="*/ 10323588 w 11806666"/>
              <a:gd name="connsiteY852" fmla="*/ 9572084 h 10285413"/>
              <a:gd name="connsiteX853" fmla="*/ 10393816 w 11806666"/>
              <a:gd name="connsiteY853" fmla="*/ 9541986 h 10285413"/>
              <a:gd name="connsiteX854" fmla="*/ 10454012 w 11806666"/>
              <a:gd name="connsiteY854" fmla="*/ 9501855 h 10285413"/>
              <a:gd name="connsiteX855" fmla="*/ 10454012 w 11806666"/>
              <a:gd name="connsiteY855" fmla="*/ 9481788 h 10285413"/>
              <a:gd name="connsiteX856" fmla="*/ 10474080 w 11806666"/>
              <a:gd name="connsiteY856" fmla="*/ 9421593 h 10285413"/>
              <a:gd name="connsiteX857" fmla="*/ 10494144 w 11806666"/>
              <a:gd name="connsiteY857" fmla="*/ 9401529 h 10285413"/>
              <a:gd name="connsiteX858" fmla="*/ 10534276 w 11806666"/>
              <a:gd name="connsiteY858" fmla="*/ 9381462 h 10285413"/>
              <a:gd name="connsiteX859" fmla="*/ 10514208 w 11806666"/>
              <a:gd name="connsiteY859" fmla="*/ 9371431 h 10285413"/>
              <a:gd name="connsiteX860" fmla="*/ 10494144 w 11806666"/>
              <a:gd name="connsiteY860" fmla="*/ 9361398 h 10285413"/>
              <a:gd name="connsiteX861" fmla="*/ 11035908 w 11806666"/>
              <a:gd name="connsiteY861" fmla="*/ 9341331 h 10285413"/>
              <a:gd name="connsiteX862" fmla="*/ 11035908 w 11806666"/>
              <a:gd name="connsiteY862" fmla="*/ 9361398 h 10285413"/>
              <a:gd name="connsiteX863" fmla="*/ 11055972 w 11806666"/>
              <a:gd name="connsiteY863" fmla="*/ 9341331 h 10285413"/>
              <a:gd name="connsiteX864" fmla="*/ 11035908 w 11806666"/>
              <a:gd name="connsiteY864" fmla="*/ 9341331 h 10285413"/>
              <a:gd name="connsiteX865" fmla="*/ 6541281 w 11806666"/>
              <a:gd name="connsiteY865" fmla="*/ 9341331 h 10285413"/>
              <a:gd name="connsiteX866" fmla="*/ 6481086 w 11806666"/>
              <a:gd name="connsiteY866" fmla="*/ 9381462 h 10285413"/>
              <a:gd name="connsiteX867" fmla="*/ 6440955 w 11806666"/>
              <a:gd name="connsiteY867" fmla="*/ 9441660 h 10285413"/>
              <a:gd name="connsiteX868" fmla="*/ 6380760 w 11806666"/>
              <a:gd name="connsiteY868" fmla="*/ 9562050 h 10285413"/>
              <a:gd name="connsiteX869" fmla="*/ 6400824 w 11806666"/>
              <a:gd name="connsiteY869" fmla="*/ 9541986 h 10285413"/>
              <a:gd name="connsiteX870" fmla="*/ 6430921 w 11806666"/>
              <a:gd name="connsiteY870" fmla="*/ 9491822 h 10285413"/>
              <a:gd name="connsiteX871" fmla="*/ 6481086 w 11806666"/>
              <a:gd name="connsiteY871" fmla="*/ 9411559 h 10285413"/>
              <a:gd name="connsiteX872" fmla="*/ 6541281 w 11806666"/>
              <a:gd name="connsiteY872" fmla="*/ 9341331 h 10285413"/>
              <a:gd name="connsiteX873" fmla="*/ 10614536 w 11806666"/>
              <a:gd name="connsiteY873" fmla="*/ 9321266 h 10285413"/>
              <a:gd name="connsiteX874" fmla="*/ 10594472 w 11806666"/>
              <a:gd name="connsiteY874" fmla="*/ 9351364 h 10285413"/>
              <a:gd name="connsiteX875" fmla="*/ 10584436 w 11806666"/>
              <a:gd name="connsiteY875" fmla="*/ 9361398 h 10285413"/>
              <a:gd name="connsiteX876" fmla="*/ 10589456 w 11806666"/>
              <a:gd name="connsiteY876" fmla="*/ 9361398 h 10285413"/>
              <a:gd name="connsiteX877" fmla="*/ 10614536 w 11806666"/>
              <a:gd name="connsiteY877" fmla="*/ 9361398 h 10285413"/>
              <a:gd name="connsiteX878" fmla="*/ 6581413 w 11806666"/>
              <a:gd name="connsiteY878" fmla="*/ 9301202 h 10285413"/>
              <a:gd name="connsiteX879" fmla="*/ 6541281 w 11806666"/>
              <a:gd name="connsiteY879" fmla="*/ 9321266 h 10285413"/>
              <a:gd name="connsiteX880" fmla="*/ 6561345 w 11806666"/>
              <a:gd name="connsiteY880" fmla="*/ 9321266 h 10285413"/>
              <a:gd name="connsiteX881" fmla="*/ 7406595 w 11806666"/>
              <a:gd name="connsiteY881" fmla="*/ 9288661 h 10285413"/>
              <a:gd name="connsiteX882" fmla="*/ 7404088 w 11806666"/>
              <a:gd name="connsiteY882" fmla="*/ 9301202 h 10285413"/>
              <a:gd name="connsiteX883" fmla="*/ 7424155 w 11806666"/>
              <a:gd name="connsiteY883" fmla="*/ 9301202 h 10285413"/>
              <a:gd name="connsiteX884" fmla="*/ 7414121 w 11806666"/>
              <a:gd name="connsiteY884" fmla="*/ 9291169 h 10285413"/>
              <a:gd name="connsiteX885" fmla="*/ 7406595 w 11806666"/>
              <a:gd name="connsiteY885" fmla="*/ 9288661 h 10285413"/>
              <a:gd name="connsiteX886" fmla="*/ 11216496 w 11806666"/>
              <a:gd name="connsiteY886" fmla="*/ 9281135 h 10285413"/>
              <a:gd name="connsiteX887" fmla="*/ 11236560 w 11806666"/>
              <a:gd name="connsiteY887" fmla="*/ 9301202 h 10285413"/>
              <a:gd name="connsiteX888" fmla="*/ 11216496 w 11806666"/>
              <a:gd name="connsiteY888" fmla="*/ 9321266 h 10285413"/>
              <a:gd name="connsiteX889" fmla="*/ 11236560 w 11806666"/>
              <a:gd name="connsiteY889" fmla="*/ 9381462 h 10285413"/>
              <a:gd name="connsiteX890" fmla="*/ 11286724 w 11806666"/>
              <a:gd name="connsiteY890" fmla="*/ 9421593 h 10285413"/>
              <a:gd name="connsiteX891" fmla="*/ 11316820 w 11806666"/>
              <a:gd name="connsiteY891" fmla="*/ 9381462 h 10285413"/>
              <a:gd name="connsiteX892" fmla="*/ 11316820 w 11806666"/>
              <a:gd name="connsiteY892" fmla="*/ 9341331 h 10285413"/>
              <a:gd name="connsiteX893" fmla="*/ 11276692 w 11806666"/>
              <a:gd name="connsiteY893" fmla="*/ 9361398 h 10285413"/>
              <a:gd name="connsiteX894" fmla="*/ 11256624 w 11806666"/>
              <a:gd name="connsiteY894" fmla="*/ 9361398 h 10285413"/>
              <a:gd name="connsiteX895" fmla="*/ 11236560 w 11806666"/>
              <a:gd name="connsiteY895" fmla="*/ 9331300 h 10285413"/>
              <a:gd name="connsiteX896" fmla="*/ 11256624 w 11806666"/>
              <a:gd name="connsiteY896" fmla="*/ 9321266 h 10285413"/>
              <a:gd name="connsiteX897" fmla="*/ 11256624 w 11806666"/>
              <a:gd name="connsiteY897" fmla="*/ 9301202 h 10285413"/>
              <a:gd name="connsiteX898" fmla="*/ 11236560 w 11806666"/>
              <a:gd name="connsiteY898" fmla="*/ 9281135 h 10285413"/>
              <a:gd name="connsiteX899" fmla="*/ 7905720 w 11806666"/>
              <a:gd name="connsiteY899" fmla="*/ 9281135 h 10285413"/>
              <a:gd name="connsiteX900" fmla="*/ 7905720 w 11806666"/>
              <a:gd name="connsiteY900" fmla="*/ 9301202 h 10285413"/>
              <a:gd name="connsiteX901" fmla="*/ 7925787 w 11806666"/>
              <a:gd name="connsiteY901" fmla="*/ 9281135 h 10285413"/>
              <a:gd name="connsiteX902" fmla="*/ 7905720 w 11806666"/>
              <a:gd name="connsiteY902" fmla="*/ 9281135 h 10285413"/>
              <a:gd name="connsiteX903" fmla="*/ 1785811 w 11806666"/>
              <a:gd name="connsiteY903" fmla="*/ 9281135 h 10285413"/>
              <a:gd name="connsiteX904" fmla="*/ 1805875 w 11806666"/>
              <a:gd name="connsiteY904" fmla="*/ 9281135 h 10285413"/>
              <a:gd name="connsiteX905" fmla="*/ 1785811 w 11806666"/>
              <a:gd name="connsiteY905" fmla="*/ 9301202 h 10285413"/>
              <a:gd name="connsiteX906" fmla="*/ 1785811 w 11806666"/>
              <a:gd name="connsiteY906" fmla="*/ 9281135 h 10285413"/>
              <a:gd name="connsiteX907" fmla="*/ 1585158 w 11806666"/>
              <a:gd name="connsiteY907" fmla="*/ 9281135 h 10285413"/>
              <a:gd name="connsiteX908" fmla="*/ 1585158 w 11806666"/>
              <a:gd name="connsiteY908" fmla="*/ 9301202 h 10285413"/>
              <a:gd name="connsiteX909" fmla="*/ 1555057 w 11806666"/>
              <a:gd name="connsiteY909" fmla="*/ 9301202 h 10285413"/>
              <a:gd name="connsiteX910" fmla="*/ 1585158 w 11806666"/>
              <a:gd name="connsiteY910" fmla="*/ 9281135 h 10285413"/>
              <a:gd name="connsiteX911" fmla="*/ 1264112 w 11806666"/>
              <a:gd name="connsiteY911" fmla="*/ 9281135 h 10285413"/>
              <a:gd name="connsiteX912" fmla="*/ 1284179 w 11806666"/>
              <a:gd name="connsiteY912" fmla="*/ 9281135 h 10285413"/>
              <a:gd name="connsiteX913" fmla="*/ 1284179 w 11806666"/>
              <a:gd name="connsiteY913" fmla="*/ 9291169 h 10285413"/>
              <a:gd name="connsiteX914" fmla="*/ 1284179 w 11806666"/>
              <a:gd name="connsiteY914" fmla="*/ 9301202 h 10285413"/>
              <a:gd name="connsiteX915" fmla="*/ 5859061 w 11806666"/>
              <a:gd name="connsiteY915" fmla="*/ 9261071 h 10285413"/>
              <a:gd name="connsiteX916" fmla="*/ 5879125 w 11806666"/>
              <a:gd name="connsiteY916" fmla="*/ 9281135 h 10285413"/>
              <a:gd name="connsiteX917" fmla="*/ 5859061 w 11806666"/>
              <a:gd name="connsiteY917" fmla="*/ 9281135 h 10285413"/>
              <a:gd name="connsiteX918" fmla="*/ 5838997 w 11806666"/>
              <a:gd name="connsiteY918" fmla="*/ 9281135 h 10285413"/>
              <a:gd name="connsiteX919" fmla="*/ 5859061 w 11806666"/>
              <a:gd name="connsiteY919" fmla="*/ 9261071 h 10285413"/>
              <a:gd name="connsiteX920" fmla="*/ 10622060 w 11806666"/>
              <a:gd name="connsiteY920" fmla="*/ 9256056 h 10285413"/>
              <a:gd name="connsiteX921" fmla="*/ 10554340 w 11806666"/>
              <a:gd name="connsiteY921" fmla="*/ 9301202 h 10285413"/>
              <a:gd name="connsiteX922" fmla="*/ 10534276 w 11806666"/>
              <a:gd name="connsiteY922" fmla="*/ 9321266 h 10285413"/>
              <a:gd name="connsiteX923" fmla="*/ 10554340 w 11806666"/>
              <a:gd name="connsiteY923" fmla="*/ 9361398 h 10285413"/>
              <a:gd name="connsiteX924" fmla="*/ 10574404 w 11806666"/>
              <a:gd name="connsiteY924" fmla="*/ 9361398 h 10285413"/>
              <a:gd name="connsiteX925" fmla="*/ 10634600 w 11806666"/>
              <a:gd name="connsiteY925" fmla="*/ 9281135 h 10285413"/>
              <a:gd name="connsiteX926" fmla="*/ 10634600 w 11806666"/>
              <a:gd name="connsiteY926" fmla="*/ 9261071 h 10285413"/>
              <a:gd name="connsiteX927" fmla="*/ 10622060 w 11806666"/>
              <a:gd name="connsiteY927" fmla="*/ 9256056 h 10285413"/>
              <a:gd name="connsiteX928" fmla="*/ 1309258 w 11806666"/>
              <a:gd name="connsiteY928" fmla="*/ 9248530 h 10285413"/>
              <a:gd name="connsiteX929" fmla="*/ 1324307 w 11806666"/>
              <a:gd name="connsiteY929" fmla="*/ 9251038 h 10285413"/>
              <a:gd name="connsiteX930" fmla="*/ 1324307 w 11806666"/>
              <a:gd name="connsiteY930" fmla="*/ 9281135 h 10285413"/>
              <a:gd name="connsiteX931" fmla="*/ 1304243 w 11806666"/>
              <a:gd name="connsiteY931" fmla="*/ 9261071 h 10285413"/>
              <a:gd name="connsiteX932" fmla="*/ 1309258 w 11806666"/>
              <a:gd name="connsiteY932" fmla="*/ 9248530 h 10285413"/>
              <a:gd name="connsiteX933" fmla="*/ 11136232 w 11806666"/>
              <a:gd name="connsiteY933" fmla="*/ 9241004 h 10285413"/>
              <a:gd name="connsiteX934" fmla="*/ 11116168 w 11806666"/>
              <a:gd name="connsiteY934" fmla="*/ 9251038 h 10285413"/>
              <a:gd name="connsiteX935" fmla="*/ 11126200 w 11806666"/>
              <a:gd name="connsiteY935" fmla="*/ 9261071 h 10285413"/>
              <a:gd name="connsiteX936" fmla="*/ 11136232 w 11806666"/>
              <a:gd name="connsiteY936" fmla="*/ 9241004 h 10285413"/>
              <a:gd name="connsiteX937" fmla="*/ 7624807 w 11806666"/>
              <a:gd name="connsiteY937" fmla="*/ 9220940 h 10285413"/>
              <a:gd name="connsiteX938" fmla="*/ 7604741 w 11806666"/>
              <a:gd name="connsiteY938" fmla="*/ 9241004 h 10285413"/>
              <a:gd name="connsiteX939" fmla="*/ 7624807 w 11806666"/>
              <a:gd name="connsiteY939" fmla="*/ 9241004 h 10285413"/>
              <a:gd name="connsiteX940" fmla="*/ 7624807 w 11806666"/>
              <a:gd name="connsiteY940" fmla="*/ 9220940 h 10285413"/>
              <a:gd name="connsiteX941" fmla="*/ 7323829 w 11806666"/>
              <a:gd name="connsiteY941" fmla="*/ 9220940 h 10285413"/>
              <a:gd name="connsiteX942" fmla="*/ 7303761 w 11806666"/>
              <a:gd name="connsiteY942" fmla="*/ 9230974 h 10285413"/>
              <a:gd name="connsiteX943" fmla="*/ 7323829 w 11806666"/>
              <a:gd name="connsiteY943" fmla="*/ 9241004 h 10285413"/>
              <a:gd name="connsiteX944" fmla="*/ 7323829 w 11806666"/>
              <a:gd name="connsiteY944" fmla="*/ 9220940 h 10285413"/>
              <a:gd name="connsiteX945" fmla="*/ 1705548 w 11806666"/>
              <a:gd name="connsiteY945" fmla="*/ 9220940 h 10285413"/>
              <a:gd name="connsiteX946" fmla="*/ 1705548 w 11806666"/>
              <a:gd name="connsiteY946" fmla="*/ 9230974 h 10285413"/>
              <a:gd name="connsiteX947" fmla="*/ 1705548 w 11806666"/>
              <a:gd name="connsiteY947" fmla="*/ 9261071 h 10285413"/>
              <a:gd name="connsiteX948" fmla="*/ 1705548 w 11806666"/>
              <a:gd name="connsiteY948" fmla="*/ 9281135 h 10285413"/>
              <a:gd name="connsiteX949" fmla="*/ 1665417 w 11806666"/>
              <a:gd name="connsiteY949" fmla="*/ 9281135 h 10285413"/>
              <a:gd name="connsiteX950" fmla="*/ 1705548 w 11806666"/>
              <a:gd name="connsiteY950" fmla="*/ 9301202 h 10285413"/>
              <a:gd name="connsiteX951" fmla="*/ 1735646 w 11806666"/>
              <a:gd name="connsiteY951" fmla="*/ 9301202 h 10285413"/>
              <a:gd name="connsiteX952" fmla="*/ 1755712 w 11806666"/>
              <a:gd name="connsiteY952" fmla="*/ 9311233 h 10285413"/>
              <a:gd name="connsiteX953" fmla="*/ 1765743 w 11806666"/>
              <a:gd name="connsiteY953" fmla="*/ 9321266 h 10285413"/>
              <a:gd name="connsiteX954" fmla="*/ 1745679 w 11806666"/>
              <a:gd name="connsiteY954" fmla="*/ 9321266 h 10285413"/>
              <a:gd name="connsiteX955" fmla="*/ 1725615 w 11806666"/>
              <a:gd name="connsiteY955" fmla="*/ 9341331 h 10285413"/>
              <a:gd name="connsiteX956" fmla="*/ 1705548 w 11806666"/>
              <a:gd name="connsiteY956" fmla="*/ 9361398 h 10285413"/>
              <a:gd name="connsiteX957" fmla="*/ 1665417 w 11806666"/>
              <a:gd name="connsiteY957" fmla="*/ 9381462 h 10285413"/>
              <a:gd name="connsiteX958" fmla="*/ 1685484 w 11806666"/>
              <a:gd name="connsiteY958" fmla="*/ 9361398 h 10285413"/>
              <a:gd name="connsiteX959" fmla="*/ 1685484 w 11806666"/>
              <a:gd name="connsiteY959" fmla="*/ 9341331 h 10285413"/>
              <a:gd name="connsiteX960" fmla="*/ 1625285 w 11806666"/>
              <a:gd name="connsiteY960" fmla="*/ 9341331 h 10285413"/>
              <a:gd name="connsiteX961" fmla="*/ 1605221 w 11806666"/>
              <a:gd name="connsiteY961" fmla="*/ 9341331 h 10285413"/>
              <a:gd name="connsiteX962" fmla="*/ 1605221 w 11806666"/>
              <a:gd name="connsiteY962" fmla="*/ 9301202 h 10285413"/>
              <a:gd name="connsiteX963" fmla="*/ 1625285 w 11806666"/>
              <a:gd name="connsiteY963" fmla="*/ 9281135 h 10285413"/>
              <a:gd name="connsiteX964" fmla="*/ 1645353 w 11806666"/>
              <a:gd name="connsiteY964" fmla="*/ 9261071 h 10285413"/>
              <a:gd name="connsiteX965" fmla="*/ 1675449 w 11806666"/>
              <a:gd name="connsiteY965" fmla="*/ 9251038 h 10285413"/>
              <a:gd name="connsiteX966" fmla="*/ 1685484 w 11806666"/>
              <a:gd name="connsiteY966" fmla="*/ 9241004 h 10285413"/>
              <a:gd name="connsiteX967" fmla="*/ 1705548 w 11806666"/>
              <a:gd name="connsiteY967" fmla="*/ 9220940 h 10285413"/>
              <a:gd name="connsiteX968" fmla="*/ 6641608 w 11806666"/>
              <a:gd name="connsiteY968" fmla="*/ 9180809 h 10285413"/>
              <a:gd name="connsiteX969" fmla="*/ 6581413 w 11806666"/>
              <a:gd name="connsiteY969" fmla="*/ 9281135 h 10285413"/>
              <a:gd name="connsiteX970" fmla="*/ 6641608 w 11806666"/>
              <a:gd name="connsiteY970" fmla="*/ 9220940 h 10285413"/>
              <a:gd name="connsiteX971" fmla="*/ 7363957 w 11806666"/>
              <a:gd name="connsiteY971" fmla="*/ 9160745 h 10285413"/>
              <a:gd name="connsiteX972" fmla="*/ 7394057 w 11806666"/>
              <a:gd name="connsiteY972" fmla="*/ 9190842 h 10285413"/>
              <a:gd name="connsiteX973" fmla="*/ 7444219 w 11806666"/>
              <a:gd name="connsiteY973" fmla="*/ 9180809 h 10285413"/>
              <a:gd name="connsiteX974" fmla="*/ 7424155 w 11806666"/>
              <a:gd name="connsiteY974" fmla="*/ 9180809 h 10285413"/>
              <a:gd name="connsiteX975" fmla="*/ 7384023 w 11806666"/>
              <a:gd name="connsiteY975" fmla="*/ 9160745 h 10285413"/>
              <a:gd name="connsiteX976" fmla="*/ 10754992 w 11806666"/>
              <a:gd name="connsiteY976" fmla="*/ 9140678 h 10285413"/>
              <a:gd name="connsiteX977" fmla="*/ 10714860 w 11806666"/>
              <a:gd name="connsiteY977" fmla="*/ 9170778 h 10285413"/>
              <a:gd name="connsiteX978" fmla="*/ 10654664 w 11806666"/>
              <a:gd name="connsiteY978" fmla="*/ 9200876 h 10285413"/>
              <a:gd name="connsiteX979" fmla="*/ 10654664 w 11806666"/>
              <a:gd name="connsiteY979" fmla="*/ 9281135 h 10285413"/>
              <a:gd name="connsiteX980" fmla="*/ 10674732 w 11806666"/>
              <a:gd name="connsiteY980" fmla="*/ 9281135 h 10285413"/>
              <a:gd name="connsiteX981" fmla="*/ 10674732 w 11806666"/>
              <a:gd name="connsiteY981" fmla="*/ 9261071 h 10285413"/>
              <a:gd name="connsiteX982" fmla="*/ 10714860 w 11806666"/>
              <a:gd name="connsiteY982" fmla="*/ 9200876 h 10285413"/>
              <a:gd name="connsiteX983" fmla="*/ 10724896 w 11806666"/>
              <a:gd name="connsiteY983" fmla="*/ 9170778 h 10285413"/>
              <a:gd name="connsiteX984" fmla="*/ 10744960 w 11806666"/>
              <a:gd name="connsiteY984" fmla="*/ 9160745 h 10285413"/>
              <a:gd name="connsiteX985" fmla="*/ 10775060 w 11806666"/>
              <a:gd name="connsiteY985" fmla="*/ 9160745 h 10285413"/>
              <a:gd name="connsiteX986" fmla="*/ 10765024 w 11806666"/>
              <a:gd name="connsiteY986" fmla="*/ 9140678 h 10285413"/>
              <a:gd name="connsiteX987" fmla="*/ 10754992 w 11806666"/>
              <a:gd name="connsiteY987" fmla="*/ 9140678 h 10285413"/>
              <a:gd name="connsiteX988" fmla="*/ 7544545 w 11806666"/>
              <a:gd name="connsiteY988" fmla="*/ 9140678 h 10285413"/>
              <a:gd name="connsiteX989" fmla="*/ 7534512 w 11806666"/>
              <a:gd name="connsiteY989" fmla="*/ 9150711 h 10285413"/>
              <a:gd name="connsiteX990" fmla="*/ 7524481 w 11806666"/>
              <a:gd name="connsiteY990" fmla="*/ 9160745 h 10285413"/>
              <a:gd name="connsiteX991" fmla="*/ 7424155 w 11806666"/>
              <a:gd name="connsiteY991" fmla="*/ 9241004 h 10285413"/>
              <a:gd name="connsiteX992" fmla="*/ 7444219 w 11806666"/>
              <a:gd name="connsiteY992" fmla="*/ 9291169 h 10285413"/>
              <a:gd name="connsiteX993" fmla="*/ 7484350 w 11806666"/>
              <a:gd name="connsiteY993" fmla="*/ 9321266 h 10285413"/>
              <a:gd name="connsiteX994" fmla="*/ 7504415 w 11806666"/>
              <a:gd name="connsiteY994" fmla="*/ 9321266 h 10285413"/>
              <a:gd name="connsiteX995" fmla="*/ 7524481 w 11806666"/>
              <a:gd name="connsiteY995" fmla="*/ 9341331 h 10285413"/>
              <a:gd name="connsiteX996" fmla="*/ 7544545 w 11806666"/>
              <a:gd name="connsiteY996" fmla="*/ 9341331 h 10285413"/>
              <a:gd name="connsiteX997" fmla="*/ 7564613 w 11806666"/>
              <a:gd name="connsiteY997" fmla="*/ 9321266 h 10285413"/>
              <a:gd name="connsiteX998" fmla="*/ 7584677 w 11806666"/>
              <a:gd name="connsiteY998" fmla="*/ 9321266 h 10285413"/>
              <a:gd name="connsiteX999" fmla="*/ 7588691 w 11806666"/>
              <a:gd name="connsiteY999" fmla="*/ 9309227 h 10285413"/>
              <a:gd name="connsiteX1000" fmla="*/ 7564613 w 11806666"/>
              <a:gd name="connsiteY1000" fmla="*/ 9321266 h 10285413"/>
              <a:gd name="connsiteX1001" fmla="*/ 7544545 w 11806666"/>
              <a:gd name="connsiteY1001" fmla="*/ 9301202 h 10285413"/>
              <a:gd name="connsiteX1002" fmla="*/ 7534512 w 11806666"/>
              <a:gd name="connsiteY1002" fmla="*/ 9281135 h 10285413"/>
              <a:gd name="connsiteX1003" fmla="*/ 7484350 w 11806666"/>
              <a:gd name="connsiteY1003" fmla="*/ 9301202 h 10285413"/>
              <a:gd name="connsiteX1004" fmla="*/ 7464283 w 11806666"/>
              <a:gd name="connsiteY1004" fmla="*/ 9301202 h 10285413"/>
              <a:gd name="connsiteX1005" fmla="*/ 7444219 w 11806666"/>
              <a:gd name="connsiteY1005" fmla="*/ 9281135 h 10285413"/>
              <a:gd name="connsiteX1006" fmla="*/ 7504415 w 11806666"/>
              <a:gd name="connsiteY1006" fmla="*/ 9220940 h 10285413"/>
              <a:gd name="connsiteX1007" fmla="*/ 7534512 w 11806666"/>
              <a:gd name="connsiteY1007" fmla="*/ 9190842 h 10285413"/>
              <a:gd name="connsiteX1008" fmla="*/ 7544545 w 11806666"/>
              <a:gd name="connsiteY1008" fmla="*/ 9140678 h 10285413"/>
              <a:gd name="connsiteX1009" fmla="*/ 1524960 w 11806666"/>
              <a:gd name="connsiteY1009" fmla="*/ 9140678 h 10285413"/>
              <a:gd name="connsiteX1010" fmla="*/ 1524960 w 11806666"/>
              <a:gd name="connsiteY1010" fmla="*/ 9150711 h 10285413"/>
              <a:gd name="connsiteX1011" fmla="*/ 1504895 w 11806666"/>
              <a:gd name="connsiteY1011" fmla="*/ 9160745 h 10285413"/>
              <a:gd name="connsiteX1012" fmla="*/ 1524960 w 11806666"/>
              <a:gd name="connsiteY1012" fmla="*/ 9140678 h 10285413"/>
              <a:gd name="connsiteX1013" fmla="*/ 1374472 w 11806666"/>
              <a:gd name="connsiteY1013" fmla="*/ 9140678 h 10285413"/>
              <a:gd name="connsiteX1014" fmla="*/ 1394536 w 11806666"/>
              <a:gd name="connsiteY1014" fmla="*/ 9150711 h 10285413"/>
              <a:gd name="connsiteX1015" fmla="*/ 1404568 w 11806666"/>
              <a:gd name="connsiteY1015" fmla="*/ 9180809 h 10285413"/>
              <a:gd name="connsiteX1016" fmla="*/ 1384504 w 11806666"/>
              <a:gd name="connsiteY1016" fmla="*/ 9160745 h 10285413"/>
              <a:gd name="connsiteX1017" fmla="*/ 1374472 w 11806666"/>
              <a:gd name="connsiteY1017" fmla="*/ 9140678 h 10285413"/>
              <a:gd name="connsiteX1018" fmla="*/ 11336884 w 11806666"/>
              <a:gd name="connsiteY1018" fmla="*/ 9100549 h 10285413"/>
              <a:gd name="connsiteX1019" fmla="*/ 11336884 w 11806666"/>
              <a:gd name="connsiteY1019" fmla="*/ 9120614 h 10285413"/>
              <a:gd name="connsiteX1020" fmla="*/ 11356952 w 11806666"/>
              <a:gd name="connsiteY1020" fmla="*/ 9100549 h 10285413"/>
              <a:gd name="connsiteX1021" fmla="*/ 5979451 w 11806666"/>
              <a:gd name="connsiteY1021" fmla="*/ 9100549 h 10285413"/>
              <a:gd name="connsiteX1022" fmla="*/ 5999519 w 11806666"/>
              <a:gd name="connsiteY1022" fmla="*/ 9100549 h 10285413"/>
              <a:gd name="connsiteX1023" fmla="*/ 5989485 w 11806666"/>
              <a:gd name="connsiteY1023" fmla="*/ 9120614 h 10285413"/>
              <a:gd name="connsiteX1024" fmla="*/ 5979451 w 11806666"/>
              <a:gd name="connsiteY1024" fmla="*/ 9120614 h 10285413"/>
              <a:gd name="connsiteX1025" fmla="*/ 5979451 w 11806666"/>
              <a:gd name="connsiteY1025" fmla="*/ 9100549 h 10285413"/>
              <a:gd name="connsiteX1026" fmla="*/ 6721867 w 11806666"/>
              <a:gd name="connsiteY1026" fmla="*/ 9080483 h 10285413"/>
              <a:gd name="connsiteX1027" fmla="*/ 6701803 w 11806666"/>
              <a:gd name="connsiteY1027" fmla="*/ 9120614 h 10285413"/>
              <a:gd name="connsiteX1028" fmla="*/ 6741935 w 11806666"/>
              <a:gd name="connsiteY1028" fmla="*/ 9100549 h 10285413"/>
              <a:gd name="connsiteX1029" fmla="*/ 10812680 w 11806666"/>
              <a:gd name="connsiteY1029" fmla="*/ 9047877 h 10285413"/>
              <a:gd name="connsiteX1030" fmla="*/ 10795124 w 11806666"/>
              <a:gd name="connsiteY1030" fmla="*/ 9060418 h 10285413"/>
              <a:gd name="connsiteX1031" fmla="*/ 10785088 w 11806666"/>
              <a:gd name="connsiteY1031" fmla="*/ 9080483 h 10285413"/>
              <a:gd name="connsiteX1032" fmla="*/ 10775060 w 11806666"/>
              <a:gd name="connsiteY1032" fmla="*/ 9100549 h 10285413"/>
              <a:gd name="connsiteX1033" fmla="*/ 10815188 w 11806666"/>
              <a:gd name="connsiteY1033" fmla="*/ 9100549 h 10285413"/>
              <a:gd name="connsiteX1034" fmla="*/ 10825220 w 11806666"/>
              <a:gd name="connsiteY1034" fmla="*/ 9050385 h 10285413"/>
              <a:gd name="connsiteX1035" fmla="*/ 10812680 w 11806666"/>
              <a:gd name="connsiteY1035" fmla="*/ 9047877 h 10285413"/>
              <a:gd name="connsiteX1036" fmla="*/ 7504415 w 11806666"/>
              <a:gd name="connsiteY1036" fmla="*/ 9040352 h 10285413"/>
              <a:gd name="connsiteX1037" fmla="*/ 7504415 w 11806666"/>
              <a:gd name="connsiteY1037" fmla="*/ 9060418 h 10285413"/>
              <a:gd name="connsiteX1038" fmla="*/ 7494383 w 11806666"/>
              <a:gd name="connsiteY1038" fmla="*/ 9080483 h 10285413"/>
              <a:gd name="connsiteX1039" fmla="*/ 7474317 w 11806666"/>
              <a:gd name="connsiteY1039" fmla="*/ 9090516 h 10285413"/>
              <a:gd name="connsiteX1040" fmla="*/ 7494383 w 11806666"/>
              <a:gd name="connsiteY1040" fmla="*/ 9100549 h 10285413"/>
              <a:gd name="connsiteX1041" fmla="*/ 7544545 w 11806666"/>
              <a:gd name="connsiteY1041" fmla="*/ 9080483 h 10285413"/>
              <a:gd name="connsiteX1042" fmla="*/ 7524481 w 11806666"/>
              <a:gd name="connsiteY1042" fmla="*/ 9040352 h 10285413"/>
              <a:gd name="connsiteX1043" fmla="*/ 7504415 w 11806666"/>
              <a:gd name="connsiteY1043" fmla="*/ 9040352 h 10285413"/>
              <a:gd name="connsiteX1044" fmla="*/ 1846006 w 11806666"/>
              <a:gd name="connsiteY1044" fmla="*/ 9040352 h 10285413"/>
              <a:gd name="connsiteX1045" fmla="*/ 1866070 w 11806666"/>
              <a:gd name="connsiteY1045" fmla="*/ 9060418 h 10285413"/>
              <a:gd name="connsiteX1046" fmla="*/ 1946331 w 11806666"/>
              <a:gd name="connsiteY1046" fmla="*/ 9060418 h 10285413"/>
              <a:gd name="connsiteX1047" fmla="*/ 1966397 w 11806666"/>
              <a:gd name="connsiteY1047" fmla="*/ 9040352 h 10285413"/>
              <a:gd name="connsiteX1048" fmla="*/ 1946331 w 11806666"/>
              <a:gd name="connsiteY1048" fmla="*/ 9080483 h 10285413"/>
              <a:gd name="connsiteX1049" fmla="*/ 1916234 w 11806666"/>
              <a:gd name="connsiteY1049" fmla="*/ 9110580 h 10285413"/>
              <a:gd name="connsiteX1050" fmla="*/ 1886134 w 11806666"/>
              <a:gd name="connsiteY1050" fmla="*/ 9120614 h 10285413"/>
              <a:gd name="connsiteX1051" fmla="*/ 1886134 w 11806666"/>
              <a:gd name="connsiteY1051" fmla="*/ 9100549 h 10285413"/>
              <a:gd name="connsiteX1052" fmla="*/ 1846006 w 11806666"/>
              <a:gd name="connsiteY1052" fmla="*/ 9080483 h 10285413"/>
              <a:gd name="connsiteX1053" fmla="*/ 7639857 w 11806666"/>
              <a:gd name="connsiteY1053" fmla="*/ 9027813 h 10285413"/>
              <a:gd name="connsiteX1054" fmla="*/ 7624807 w 11806666"/>
              <a:gd name="connsiteY1054" fmla="*/ 9030321 h 10285413"/>
              <a:gd name="connsiteX1055" fmla="*/ 7624807 w 11806666"/>
              <a:gd name="connsiteY1055" fmla="*/ 9060418 h 10285413"/>
              <a:gd name="connsiteX1056" fmla="*/ 7644871 w 11806666"/>
              <a:gd name="connsiteY1056" fmla="*/ 9040352 h 10285413"/>
              <a:gd name="connsiteX1057" fmla="*/ 7639857 w 11806666"/>
              <a:gd name="connsiteY1057" fmla="*/ 9027813 h 10285413"/>
              <a:gd name="connsiteX1058" fmla="*/ 11336884 w 11806666"/>
              <a:gd name="connsiteY1058" fmla="*/ 8980156 h 10285413"/>
              <a:gd name="connsiteX1059" fmla="*/ 11266656 w 11806666"/>
              <a:gd name="connsiteY1059" fmla="*/ 9070449 h 10285413"/>
              <a:gd name="connsiteX1060" fmla="*/ 11196428 w 11806666"/>
              <a:gd name="connsiteY1060" fmla="*/ 9160745 h 10285413"/>
              <a:gd name="connsiteX1061" fmla="*/ 11216496 w 11806666"/>
              <a:gd name="connsiteY1061" fmla="*/ 9160745 h 10285413"/>
              <a:gd name="connsiteX1062" fmla="*/ 11256624 w 11806666"/>
              <a:gd name="connsiteY1062" fmla="*/ 9100549 h 10285413"/>
              <a:gd name="connsiteX1063" fmla="*/ 7674969 w 11806666"/>
              <a:gd name="connsiteY1063" fmla="*/ 8980156 h 10285413"/>
              <a:gd name="connsiteX1064" fmla="*/ 7664939 w 11806666"/>
              <a:gd name="connsiteY1064" fmla="*/ 8990190 h 10285413"/>
              <a:gd name="connsiteX1065" fmla="*/ 7664939 w 11806666"/>
              <a:gd name="connsiteY1065" fmla="*/ 9000223 h 10285413"/>
              <a:gd name="connsiteX1066" fmla="*/ 7664939 w 11806666"/>
              <a:gd name="connsiteY1066" fmla="*/ 9020287 h 10285413"/>
              <a:gd name="connsiteX1067" fmla="*/ 7685003 w 11806666"/>
              <a:gd name="connsiteY1067" fmla="*/ 9020287 h 10285413"/>
              <a:gd name="connsiteX1068" fmla="*/ 7685003 w 11806666"/>
              <a:gd name="connsiteY1068" fmla="*/ 9000223 h 10285413"/>
              <a:gd name="connsiteX1069" fmla="*/ 7705067 w 11806666"/>
              <a:gd name="connsiteY1069" fmla="*/ 8980156 h 10285413"/>
              <a:gd name="connsiteX1070" fmla="*/ 7685003 w 11806666"/>
              <a:gd name="connsiteY1070" fmla="*/ 8980156 h 10285413"/>
              <a:gd name="connsiteX1071" fmla="*/ 7674969 w 11806666"/>
              <a:gd name="connsiteY1071" fmla="*/ 8980156 h 10285413"/>
              <a:gd name="connsiteX1072" fmla="*/ 1745679 w 11806666"/>
              <a:gd name="connsiteY1072" fmla="*/ 8980156 h 10285413"/>
              <a:gd name="connsiteX1073" fmla="*/ 1755712 w 11806666"/>
              <a:gd name="connsiteY1073" fmla="*/ 8980156 h 10285413"/>
              <a:gd name="connsiteX1074" fmla="*/ 1745679 w 11806666"/>
              <a:gd name="connsiteY1074" fmla="*/ 9000223 h 10285413"/>
              <a:gd name="connsiteX1075" fmla="*/ 1725615 w 11806666"/>
              <a:gd name="connsiteY1075" fmla="*/ 9000223 h 10285413"/>
              <a:gd name="connsiteX1076" fmla="*/ 1745679 w 11806666"/>
              <a:gd name="connsiteY1076" fmla="*/ 8980156 h 10285413"/>
              <a:gd name="connsiteX1077" fmla="*/ 7624807 w 11806666"/>
              <a:gd name="connsiteY1077" fmla="*/ 8940025 h 10285413"/>
              <a:gd name="connsiteX1078" fmla="*/ 7624807 w 11806666"/>
              <a:gd name="connsiteY1078" fmla="*/ 8960092 h 10285413"/>
              <a:gd name="connsiteX1079" fmla="*/ 7644871 w 11806666"/>
              <a:gd name="connsiteY1079" fmla="*/ 8940025 h 10285413"/>
              <a:gd name="connsiteX1080" fmla="*/ 7624807 w 11806666"/>
              <a:gd name="connsiteY1080" fmla="*/ 8940025 h 10285413"/>
              <a:gd name="connsiteX1081" fmla="*/ 1625285 w 11806666"/>
              <a:gd name="connsiteY1081" fmla="*/ 8940025 h 10285413"/>
              <a:gd name="connsiteX1082" fmla="*/ 1645353 w 11806666"/>
              <a:gd name="connsiteY1082" fmla="*/ 8980156 h 10285413"/>
              <a:gd name="connsiteX1083" fmla="*/ 1605221 w 11806666"/>
              <a:gd name="connsiteY1083" fmla="*/ 9000223 h 10285413"/>
              <a:gd name="connsiteX1084" fmla="*/ 1625285 w 11806666"/>
              <a:gd name="connsiteY1084" fmla="*/ 8980156 h 10285413"/>
              <a:gd name="connsiteX1085" fmla="*/ 1625285 w 11806666"/>
              <a:gd name="connsiteY1085" fmla="*/ 8960092 h 10285413"/>
              <a:gd name="connsiteX1086" fmla="*/ 1324307 w 11806666"/>
              <a:gd name="connsiteY1086" fmla="*/ 8940025 h 10285413"/>
              <a:gd name="connsiteX1087" fmla="*/ 1324307 w 11806666"/>
              <a:gd name="connsiteY1087" fmla="*/ 8960092 h 10285413"/>
              <a:gd name="connsiteX1088" fmla="*/ 1304243 w 11806666"/>
              <a:gd name="connsiteY1088" fmla="*/ 8960092 h 10285413"/>
              <a:gd name="connsiteX1089" fmla="*/ 1484831 w 11806666"/>
              <a:gd name="connsiteY1089" fmla="*/ 8919961 h 10285413"/>
              <a:gd name="connsiteX1090" fmla="*/ 1524960 w 11806666"/>
              <a:gd name="connsiteY1090" fmla="*/ 8929994 h 10285413"/>
              <a:gd name="connsiteX1091" fmla="*/ 1565090 w 11806666"/>
              <a:gd name="connsiteY1091" fmla="*/ 8940025 h 10285413"/>
              <a:gd name="connsiteX1092" fmla="*/ 1565090 w 11806666"/>
              <a:gd name="connsiteY1092" fmla="*/ 8980156 h 10285413"/>
              <a:gd name="connsiteX1093" fmla="*/ 1545026 w 11806666"/>
              <a:gd name="connsiteY1093" fmla="*/ 9000223 h 10285413"/>
              <a:gd name="connsiteX1094" fmla="*/ 1524960 w 11806666"/>
              <a:gd name="connsiteY1094" fmla="*/ 9000223 h 10285413"/>
              <a:gd name="connsiteX1095" fmla="*/ 1504895 w 11806666"/>
              <a:gd name="connsiteY1095" fmla="*/ 9020287 h 10285413"/>
              <a:gd name="connsiteX1096" fmla="*/ 1504895 w 11806666"/>
              <a:gd name="connsiteY1096" fmla="*/ 9040352 h 10285413"/>
              <a:gd name="connsiteX1097" fmla="*/ 1484831 w 11806666"/>
              <a:gd name="connsiteY1097" fmla="*/ 9020287 h 10285413"/>
              <a:gd name="connsiteX1098" fmla="*/ 1504895 w 11806666"/>
              <a:gd name="connsiteY1098" fmla="*/ 8980156 h 10285413"/>
              <a:gd name="connsiteX1099" fmla="*/ 1484831 w 11806666"/>
              <a:gd name="connsiteY1099" fmla="*/ 8940025 h 10285413"/>
              <a:gd name="connsiteX1100" fmla="*/ 2347635 w 11806666"/>
              <a:gd name="connsiteY1100" fmla="*/ 8879830 h 10285413"/>
              <a:gd name="connsiteX1101" fmla="*/ 2367704 w 11806666"/>
              <a:gd name="connsiteY1101" fmla="*/ 8899897 h 10285413"/>
              <a:gd name="connsiteX1102" fmla="*/ 2347635 w 11806666"/>
              <a:gd name="connsiteY1102" fmla="*/ 8919961 h 10285413"/>
              <a:gd name="connsiteX1103" fmla="*/ 2347635 w 11806666"/>
              <a:gd name="connsiteY1103" fmla="*/ 8899897 h 10285413"/>
              <a:gd name="connsiteX1104" fmla="*/ 2347635 w 11806666"/>
              <a:gd name="connsiteY1104" fmla="*/ 8879830 h 10285413"/>
              <a:gd name="connsiteX1105" fmla="*/ 6741935 w 11806666"/>
              <a:gd name="connsiteY1105" fmla="*/ 8859766 h 10285413"/>
              <a:gd name="connsiteX1106" fmla="*/ 6721867 w 11806666"/>
              <a:gd name="connsiteY1106" fmla="*/ 8879830 h 10285413"/>
              <a:gd name="connsiteX1107" fmla="*/ 6741935 w 11806666"/>
              <a:gd name="connsiteY1107" fmla="*/ 8879830 h 10285413"/>
              <a:gd name="connsiteX1108" fmla="*/ 6741935 w 11806666"/>
              <a:gd name="connsiteY1108" fmla="*/ 8859766 h 10285413"/>
              <a:gd name="connsiteX1109" fmla="*/ 1642845 w 11806666"/>
              <a:gd name="connsiteY1109" fmla="*/ 8844717 h 10285413"/>
              <a:gd name="connsiteX1110" fmla="*/ 1645353 w 11806666"/>
              <a:gd name="connsiteY1110" fmla="*/ 8849732 h 10285413"/>
              <a:gd name="connsiteX1111" fmla="*/ 1645353 w 11806666"/>
              <a:gd name="connsiteY1111" fmla="*/ 8859766 h 10285413"/>
              <a:gd name="connsiteX1112" fmla="*/ 1635320 w 11806666"/>
              <a:gd name="connsiteY1112" fmla="*/ 8869796 h 10285413"/>
              <a:gd name="connsiteX1113" fmla="*/ 1625285 w 11806666"/>
              <a:gd name="connsiteY1113" fmla="*/ 8859766 h 10285413"/>
              <a:gd name="connsiteX1114" fmla="*/ 1635320 w 11806666"/>
              <a:gd name="connsiteY1114" fmla="*/ 8849732 h 10285413"/>
              <a:gd name="connsiteX1115" fmla="*/ 1642845 w 11806666"/>
              <a:gd name="connsiteY1115" fmla="*/ 8844717 h 10285413"/>
              <a:gd name="connsiteX1116" fmla="*/ 2427898 w 11806666"/>
              <a:gd name="connsiteY1116" fmla="*/ 8819635 h 10285413"/>
              <a:gd name="connsiteX1117" fmla="*/ 2427898 w 11806666"/>
              <a:gd name="connsiteY1117" fmla="*/ 8859766 h 10285413"/>
              <a:gd name="connsiteX1118" fmla="*/ 2407832 w 11806666"/>
              <a:gd name="connsiteY1118" fmla="*/ 8859766 h 10285413"/>
              <a:gd name="connsiteX1119" fmla="*/ 2427898 w 11806666"/>
              <a:gd name="connsiteY1119" fmla="*/ 8819635 h 10285413"/>
              <a:gd name="connsiteX1120" fmla="*/ 2146984 w 11806666"/>
              <a:gd name="connsiteY1120" fmla="*/ 8819635 h 10285413"/>
              <a:gd name="connsiteX1121" fmla="*/ 2146984 w 11806666"/>
              <a:gd name="connsiteY1121" fmla="*/ 8839699 h 10285413"/>
              <a:gd name="connsiteX1122" fmla="*/ 2146984 w 11806666"/>
              <a:gd name="connsiteY1122" fmla="*/ 8859766 h 10285413"/>
              <a:gd name="connsiteX1123" fmla="*/ 2126920 w 11806666"/>
              <a:gd name="connsiteY1123" fmla="*/ 8839699 h 10285413"/>
              <a:gd name="connsiteX1124" fmla="*/ 2146984 w 11806666"/>
              <a:gd name="connsiteY1124" fmla="*/ 8819635 h 10285413"/>
              <a:gd name="connsiteX1125" fmla="*/ 2056975 w 11806666"/>
              <a:gd name="connsiteY1125" fmla="*/ 8807595 h 10285413"/>
              <a:gd name="connsiteX1126" fmla="*/ 2056689 w 11806666"/>
              <a:gd name="connsiteY1126" fmla="*/ 8809601 h 10285413"/>
              <a:gd name="connsiteX1127" fmla="*/ 2054551 w 11806666"/>
              <a:gd name="connsiteY1127" fmla="*/ 8810424 h 10285413"/>
              <a:gd name="connsiteX1128" fmla="*/ 1956365 w 11806666"/>
              <a:gd name="connsiteY1128" fmla="*/ 8799570 h 10285413"/>
              <a:gd name="connsiteX1129" fmla="*/ 1986461 w 11806666"/>
              <a:gd name="connsiteY1129" fmla="*/ 8799570 h 10285413"/>
              <a:gd name="connsiteX1130" fmla="*/ 2048538 w 11806666"/>
              <a:gd name="connsiteY1130" fmla="*/ 8812737 h 10285413"/>
              <a:gd name="connsiteX1131" fmla="*/ 2054551 w 11806666"/>
              <a:gd name="connsiteY1131" fmla="*/ 8810424 h 10285413"/>
              <a:gd name="connsiteX1132" fmla="*/ 2046656 w 11806666"/>
              <a:gd name="connsiteY1132" fmla="*/ 8819635 h 10285413"/>
              <a:gd name="connsiteX1133" fmla="*/ 2016558 w 11806666"/>
              <a:gd name="connsiteY1133" fmla="*/ 8839699 h 10285413"/>
              <a:gd name="connsiteX1134" fmla="*/ 2006526 w 11806666"/>
              <a:gd name="connsiteY1134" fmla="*/ 8839699 h 10285413"/>
              <a:gd name="connsiteX1135" fmla="*/ 2086787 w 11806666"/>
              <a:gd name="connsiteY1135" fmla="*/ 8879830 h 10285413"/>
              <a:gd name="connsiteX1136" fmla="*/ 2146984 w 11806666"/>
              <a:gd name="connsiteY1136" fmla="*/ 8899897 h 10285413"/>
              <a:gd name="connsiteX1137" fmla="*/ 2136949 w 11806666"/>
              <a:gd name="connsiteY1137" fmla="*/ 8909928 h 10285413"/>
              <a:gd name="connsiteX1138" fmla="*/ 2126920 w 11806666"/>
              <a:gd name="connsiteY1138" fmla="*/ 8919961 h 10285413"/>
              <a:gd name="connsiteX1139" fmla="*/ 2116885 w 11806666"/>
              <a:gd name="connsiteY1139" fmla="*/ 8970123 h 10285413"/>
              <a:gd name="connsiteX1140" fmla="*/ 2086787 w 11806666"/>
              <a:gd name="connsiteY1140" fmla="*/ 9000223 h 10285413"/>
              <a:gd name="connsiteX1141" fmla="*/ 2046656 w 11806666"/>
              <a:gd name="connsiteY1141" fmla="*/ 8980156 h 10285413"/>
              <a:gd name="connsiteX1142" fmla="*/ 2046656 w 11806666"/>
              <a:gd name="connsiteY1142" fmla="*/ 9000223 h 10285413"/>
              <a:gd name="connsiteX1143" fmla="*/ 2066723 w 11806666"/>
              <a:gd name="connsiteY1143" fmla="*/ 9020287 h 10285413"/>
              <a:gd name="connsiteX1144" fmla="*/ 2046656 w 11806666"/>
              <a:gd name="connsiteY1144" fmla="*/ 9030321 h 10285413"/>
              <a:gd name="connsiteX1145" fmla="*/ 2026592 w 11806666"/>
              <a:gd name="connsiteY1145" fmla="*/ 9040352 h 10285413"/>
              <a:gd name="connsiteX1146" fmla="*/ 2036623 w 11806666"/>
              <a:gd name="connsiteY1146" fmla="*/ 9070449 h 10285413"/>
              <a:gd name="connsiteX1147" fmla="*/ 2026592 w 11806666"/>
              <a:gd name="connsiteY1147" fmla="*/ 9080483 h 10285413"/>
              <a:gd name="connsiteX1148" fmla="*/ 2006526 w 11806666"/>
              <a:gd name="connsiteY1148" fmla="*/ 9080483 h 10285413"/>
              <a:gd name="connsiteX1149" fmla="*/ 2006526 w 11806666"/>
              <a:gd name="connsiteY1149" fmla="*/ 9040352 h 10285413"/>
              <a:gd name="connsiteX1150" fmla="*/ 1986461 w 11806666"/>
              <a:gd name="connsiteY1150" fmla="*/ 9010254 h 10285413"/>
              <a:gd name="connsiteX1151" fmla="*/ 1986461 w 11806666"/>
              <a:gd name="connsiteY1151" fmla="*/ 8980156 h 10285413"/>
              <a:gd name="connsiteX1152" fmla="*/ 2036623 w 11806666"/>
              <a:gd name="connsiteY1152" fmla="*/ 8929994 h 10285413"/>
              <a:gd name="connsiteX1153" fmla="*/ 2086787 w 11806666"/>
              <a:gd name="connsiteY1153" fmla="*/ 8940025 h 10285413"/>
              <a:gd name="connsiteX1154" fmla="*/ 2086787 w 11806666"/>
              <a:gd name="connsiteY1154" fmla="*/ 8919961 h 10285413"/>
              <a:gd name="connsiteX1155" fmla="*/ 2066723 w 11806666"/>
              <a:gd name="connsiteY1155" fmla="*/ 8919961 h 10285413"/>
              <a:gd name="connsiteX1156" fmla="*/ 2066723 w 11806666"/>
              <a:gd name="connsiteY1156" fmla="*/ 8899897 h 10285413"/>
              <a:gd name="connsiteX1157" fmla="*/ 2006526 w 11806666"/>
              <a:gd name="connsiteY1157" fmla="*/ 8899897 h 10285413"/>
              <a:gd name="connsiteX1158" fmla="*/ 1946331 w 11806666"/>
              <a:gd name="connsiteY1158" fmla="*/ 8899897 h 10285413"/>
              <a:gd name="connsiteX1159" fmla="*/ 1926263 w 11806666"/>
              <a:gd name="connsiteY1159" fmla="*/ 8899897 h 10285413"/>
              <a:gd name="connsiteX1160" fmla="*/ 1966397 w 11806666"/>
              <a:gd name="connsiteY1160" fmla="*/ 8919961 h 10285413"/>
              <a:gd name="connsiteX1161" fmla="*/ 1966397 w 11806666"/>
              <a:gd name="connsiteY1161" fmla="*/ 8940025 h 10285413"/>
              <a:gd name="connsiteX1162" fmla="*/ 1926263 w 11806666"/>
              <a:gd name="connsiteY1162" fmla="*/ 8960092 h 10285413"/>
              <a:gd name="connsiteX1163" fmla="*/ 1906198 w 11806666"/>
              <a:gd name="connsiteY1163" fmla="*/ 8940025 h 10285413"/>
              <a:gd name="connsiteX1164" fmla="*/ 1906198 w 11806666"/>
              <a:gd name="connsiteY1164" fmla="*/ 8899897 h 10285413"/>
              <a:gd name="connsiteX1165" fmla="*/ 1966397 w 11806666"/>
              <a:gd name="connsiteY1165" fmla="*/ 8879830 h 10285413"/>
              <a:gd name="connsiteX1166" fmla="*/ 1996493 w 11806666"/>
              <a:gd name="connsiteY1166" fmla="*/ 8859766 h 10285413"/>
              <a:gd name="connsiteX1167" fmla="*/ 1986461 w 11806666"/>
              <a:gd name="connsiteY1167" fmla="*/ 8849732 h 10285413"/>
              <a:gd name="connsiteX1168" fmla="*/ 1966397 w 11806666"/>
              <a:gd name="connsiteY1168" fmla="*/ 8839699 h 10285413"/>
              <a:gd name="connsiteX1169" fmla="*/ 1966397 w 11806666"/>
              <a:gd name="connsiteY1169" fmla="*/ 8819635 h 10285413"/>
              <a:gd name="connsiteX1170" fmla="*/ 1946331 w 11806666"/>
              <a:gd name="connsiteY1170" fmla="*/ 8819635 h 10285413"/>
              <a:gd name="connsiteX1171" fmla="*/ 1956365 w 11806666"/>
              <a:gd name="connsiteY1171" fmla="*/ 8799570 h 10285413"/>
              <a:gd name="connsiteX1172" fmla="*/ 6721867 w 11806666"/>
              <a:gd name="connsiteY1172" fmla="*/ 8779503 h 10285413"/>
              <a:gd name="connsiteX1173" fmla="*/ 6701803 w 11806666"/>
              <a:gd name="connsiteY1173" fmla="*/ 8799570 h 10285413"/>
              <a:gd name="connsiteX1174" fmla="*/ 6721867 w 11806666"/>
              <a:gd name="connsiteY1174" fmla="*/ 8819635 h 10285413"/>
              <a:gd name="connsiteX1175" fmla="*/ 6721867 w 11806666"/>
              <a:gd name="connsiteY1175" fmla="*/ 8779503 h 10285413"/>
              <a:gd name="connsiteX1176" fmla="*/ 7757739 w 11806666"/>
              <a:gd name="connsiteY1176" fmla="*/ 8766962 h 10285413"/>
              <a:gd name="connsiteX1177" fmla="*/ 7745198 w 11806666"/>
              <a:gd name="connsiteY1177" fmla="*/ 8769470 h 10285413"/>
              <a:gd name="connsiteX1178" fmla="*/ 7725134 w 11806666"/>
              <a:gd name="connsiteY1178" fmla="*/ 8859766 h 10285413"/>
              <a:gd name="connsiteX1179" fmla="*/ 7715101 w 11806666"/>
              <a:gd name="connsiteY1179" fmla="*/ 8879830 h 10285413"/>
              <a:gd name="connsiteX1180" fmla="*/ 7725134 w 11806666"/>
              <a:gd name="connsiteY1180" fmla="*/ 8919961 h 10285413"/>
              <a:gd name="connsiteX1181" fmla="*/ 7725134 w 11806666"/>
              <a:gd name="connsiteY1181" fmla="*/ 8940025 h 10285413"/>
              <a:gd name="connsiteX1182" fmla="*/ 7745198 w 11806666"/>
              <a:gd name="connsiteY1182" fmla="*/ 8940025 h 10285413"/>
              <a:gd name="connsiteX1183" fmla="*/ 7745198 w 11806666"/>
              <a:gd name="connsiteY1183" fmla="*/ 8899897 h 10285413"/>
              <a:gd name="connsiteX1184" fmla="*/ 7745198 w 11806666"/>
              <a:gd name="connsiteY1184" fmla="*/ 8879830 h 10285413"/>
              <a:gd name="connsiteX1185" fmla="*/ 7765265 w 11806666"/>
              <a:gd name="connsiteY1185" fmla="*/ 8899897 h 10285413"/>
              <a:gd name="connsiteX1186" fmla="*/ 7785329 w 11806666"/>
              <a:gd name="connsiteY1186" fmla="*/ 8919961 h 10285413"/>
              <a:gd name="connsiteX1187" fmla="*/ 7775296 w 11806666"/>
              <a:gd name="connsiteY1187" fmla="*/ 8899897 h 10285413"/>
              <a:gd name="connsiteX1188" fmla="*/ 7785329 w 11806666"/>
              <a:gd name="connsiteY1188" fmla="*/ 8859766 h 10285413"/>
              <a:gd name="connsiteX1189" fmla="*/ 7815427 w 11806666"/>
              <a:gd name="connsiteY1189" fmla="*/ 8839699 h 10285413"/>
              <a:gd name="connsiteX1190" fmla="*/ 7825461 w 11806666"/>
              <a:gd name="connsiteY1190" fmla="*/ 8839699 h 10285413"/>
              <a:gd name="connsiteX1191" fmla="*/ 7825461 w 11806666"/>
              <a:gd name="connsiteY1191" fmla="*/ 8819635 h 10285413"/>
              <a:gd name="connsiteX1192" fmla="*/ 7825461 w 11806666"/>
              <a:gd name="connsiteY1192" fmla="*/ 8799570 h 10285413"/>
              <a:gd name="connsiteX1193" fmla="*/ 7805393 w 11806666"/>
              <a:gd name="connsiteY1193" fmla="*/ 8819635 h 10285413"/>
              <a:gd name="connsiteX1194" fmla="*/ 7765265 w 11806666"/>
              <a:gd name="connsiteY1194" fmla="*/ 8819635 h 10285413"/>
              <a:gd name="connsiteX1195" fmla="*/ 7755231 w 11806666"/>
              <a:gd name="connsiteY1195" fmla="*/ 8779503 h 10285413"/>
              <a:gd name="connsiteX1196" fmla="*/ 7757739 w 11806666"/>
              <a:gd name="connsiteY1196" fmla="*/ 8766962 h 10285413"/>
              <a:gd name="connsiteX1197" fmla="*/ 1906198 w 11806666"/>
              <a:gd name="connsiteY1197" fmla="*/ 8759439 h 10285413"/>
              <a:gd name="connsiteX1198" fmla="*/ 1906198 w 11806666"/>
              <a:gd name="connsiteY1198" fmla="*/ 8779503 h 10285413"/>
              <a:gd name="connsiteX1199" fmla="*/ 1886134 w 11806666"/>
              <a:gd name="connsiteY1199" fmla="*/ 8799570 h 10285413"/>
              <a:gd name="connsiteX1200" fmla="*/ 1886134 w 11806666"/>
              <a:gd name="connsiteY1200" fmla="*/ 8779503 h 10285413"/>
              <a:gd name="connsiteX1201" fmla="*/ 1906198 w 11806666"/>
              <a:gd name="connsiteY1201" fmla="*/ 8759439 h 10285413"/>
              <a:gd name="connsiteX1202" fmla="*/ 1705548 w 11806666"/>
              <a:gd name="connsiteY1202" fmla="*/ 8759439 h 10285413"/>
              <a:gd name="connsiteX1203" fmla="*/ 1705548 w 11806666"/>
              <a:gd name="connsiteY1203" fmla="*/ 8799570 h 10285413"/>
              <a:gd name="connsiteX1204" fmla="*/ 1695515 w 11806666"/>
              <a:gd name="connsiteY1204" fmla="*/ 8809601 h 10285413"/>
              <a:gd name="connsiteX1205" fmla="*/ 1685484 w 11806666"/>
              <a:gd name="connsiteY1205" fmla="*/ 8819635 h 10285413"/>
              <a:gd name="connsiteX1206" fmla="*/ 1685484 w 11806666"/>
              <a:gd name="connsiteY1206" fmla="*/ 8799570 h 10285413"/>
              <a:gd name="connsiteX1207" fmla="*/ 1685484 w 11806666"/>
              <a:gd name="connsiteY1207" fmla="*/ 8769470 h 10285413"/>
              <a:gd name="connsiteX1208" fmla="*/ 1705548 w 11806666"/>
              <a:gd name="connsiteY1208" fmla="*/ 8759439 h 10285413"/>
              <a:gd name="connsiteX1209" fmla="*/ 7905720 w 11806666"/>
              <a:gd name="connsiteY1209" fmla="*/ 8739372 h 10285413"/>
              <a:gd name="connsiteX1210" fmla="*/ 7885655 w 11806666"/>
              <a:gd name="connsiteY1210" fmla="*/ 8749406 h 10285413"/>
              <a:gd name="connsiteX1211" fmla="*/ 7885655 w 11806666"/>
              <a:gd name="connsiteY1211" fmla="*/ 8779503 h 10285413"/>
              <a:gd name="connsiteX1212" fmla="*/ 7905720 w 11806666"/>
              <a:gd name="connsiteY1212" fmla="*/ 8759439 h 10285413"/>
              <a:gd name="connsiteX1213" fmla="*/ 7925787 w 11806666"/>
              <a:gd name="connsiteY1213" fmla="*/ 8749406 h 10285413"/>
              <a:gd name="connsiteX1214" fmla="*/ 7905720 w 11806666"/>
              <a:gd name="connsiteY1214" fmla="*/ 8739372 h 10285413"/>
              <a:gd name="connsiteX1215" fmla="*/ 1825942 w 11806666"/>
              <a:gd name="connsiteY1215" fmla="*/ 8739372 h 10285413"/>
              <a:gd name="connsiteX1216" fmla="*/ 1846006 w 11806666"/>
              <a:gd name="connsiteY1216" fmla="*/ 8739372 h 10285413"/>
              <a:gd name="connsiteX1217" fmla="*/ 1825942 w 11806666"/>
              <a:gd name="connsiteY1217" fmla="*/ 8779503 h 10285413"/>
              <a:gd name="connsiteX1218" fmla="*/ 1815907 w 11806666"/>
              <a:gd name="connsiteY1218" fmla="*/ 8759439 h 10285413"/>
              <a:gd name="connsiteX1219" fmla="*/ 1825942 w 11806666"/>
              <a:gd name="connsiteY1219" fmla="*/ 8739372 h 10285413"/>
              <a:gd name="connsiteX1220" fmla="*/ 1665417 w 11806666"/>
              <a:gd name="connsiteY1220" fmla="*/ 8739372 h 10285413"/>
              <a:gd name="connsiteX1221" fmla="*/ 1655386 w 11806666"/>
              <a:gd name="connsiteY1221" fmla="*/ 8769470 h 10285413"/>
              <a:gd name="connsiteX1222" fmla="*/ 1625285 w 11806666"/>
              <a:gd name="connsiteY1222" fmla="*/ 8779503 h 10285413"/>
              <a:gd name="connsiteX1223" fmla="*/ 1625285 w 11806666"/>
              <a:gd name="connsiteY1223" fmla="*/ 8759439 h 10285413"/>
              <a:gd name="connsiteX1224" fmla="*/ 1645353 w 11806666"/>
              <a:gd name="connsiteY1224" fmla="*/ 8759439 h 10285413"/>
              <a:gd name="connsiteX1225" fmla="*/ 1665417 w 11806666"/>
              <a:gd name="connsiteY1225" fmla="*/ 8739372 h 10285413"/>
              <a:gd name="connsiteX1226" fmla="*/ 1474798 w 11806666"/>
              <a:gd name="connsiteY1226" fmla="*/ 8739372 h 10285413"/>
              <a:gd name="connsiteX1227" fmla="*/ 1484831 w 11806666"/>
              <a:gd name="connsiteY1227" fmla="*/ 8749406 h 10285413"/>
              <a:gd name="connsiteX1228" fmla="*/ 1464764 w 11806666"/>
              <a:gd name="connsiteY1228" fmla="*/ 8759439 h 10285413"/>
              <a:gd name="connsiteX1229" fmla="*/ 1474798 w 11806666"/>
              <a:gd name="connsiteY1229" fmla="*/ 8739372 h 10285413"/>
              <a:gd name="connsiteX1230" fmla="*/ 7965918 w 11806666"/>
              <a:gd name="connsiteY1230" fmla="*/ 8699241 h 10285413"/>
              <a:gd name="connsiteX1231" fmla="*/ 7945851 w 11806666"/>
              <a:gd name="connsiteY1231" fmla="*/ 8719308 h 10285413"/>
              <a:gd name="connsiteX1232" fmla="*/ 7925787 w 11806666"/>
              <a:gd name="connsiteY1232" fmla="*/ 8739372 h 10285413"/>
              <a:gd name="connsiteX1233" fmla="*/ 7945851 w 11806666"/>
              <a:gd name="connsiteY1233" fmla="*/ 8729342 h 10285413"/>
              <a:gd name="connsiteX1234" fmla="*/ 7965918 w 11806666"/>
              <a:gd name="connsiteY1234" fmla="*/ 8719308 h 10285413"/>
              <a:gd name="connsiteX1235" fmla="*/ 6782065 w 11806666"/>
              <a:gd name="connsiteY1235" fmla="*/ 8699241 h 10285413"/>
              <a:gd name="connsiteX1236" fmla="*/ 6761999 w 11806666"/>
              <a:gd name="connsiteY1236" fmla="*/ 8719308 h 10285413"/>
              <a:gd name="connsiteX1237" fmla="*/ 6761999 w 11806666"/>
              <a:gd name="connsiteY1237" fmla="*/ 8739372 h 10285413"/>
              <a:gd name="connsiteX1238" fmla="*/ 6782065 w 11806666"/>
              <a:gd name="connsiteY1238" fmla="*/ 8699241 h 10285413"/>
              <a:gd name="connsiteX1239" fmla="*/ 2086787 w 11806666"/>
              <a:gd name="connsiteY1239" fmla="*/ 8699241 h 10285413"/>
              <a:gd name="connsiteX1240" fmla="*/ 2076753 w 11806666"/>
              <a:gd name="connsiteY1240" fmla="*/ 8729342 h 10285413"/>
              <a:gd name="connsiteX1241" fmla="*/ 2066723 w 11806666"/>
              <a:gd name="connsiteY1241" fmla="*/ 8739372 h 10285413"/>
              <a:gd name="connsiteX1242" fmla="*/ 2056689 w 11806666"/>
              <a:gd name="connsiteY1242" fmla="*/ 8769470 h 10285413"/>
              <a:gd name="connsiteX1243" fmla="*/ 2066723 w 11806666"/>
              <a:gd name="connsiteY1243" fmla="*/ 8789537 h 10285413"/>
              <a:gd name="connsiteX1244" fmla="*/ 2061707 w 11806666"/>
              <a:gd name="connsiteY1244" fmla="*/ 8802078 h 10285413"/>
              <a:gd name="connsiteX1245" fmla="*/ 2056975 w 11806666"/>
              <a:gd name="connsiteY1245" fmla="*/ 8807595 h 10285413"/>
              <a:gd name="connsiteX1246" fmla="*/ 2059197 w 11806666"/>
              <a:gd name="connsiteY1246" fmla="*/ 8792045 h 10285413"/>
              <a:gd name="connsiteX1247" fmla="*/ 2046656 w 11806666"/>
              <a:gd name="connsiteY1247" fmla="*/ 8759439 h 10285413"/>
              <a:gd name="connsiteX1248" fmla="*/ 2046656 w 11806666"/>
              <a:gd name="connsiteY1248" fmla="*/ 8719308 h 10285413"/>
              <a:gd name="connsiteX1249" fmla="*/ 2066723 w 11806666"/>
              <a:gd name="connsiteY1249" fmla="*/ 8719308 h 10285413"/>
              <a:gd name="connsiteX1250" fmla="*/ 2066723 w 11806666"/>
              <a:gd name="connsiteY1250" fmla="*/ 8709275 h 10285413"/>
              <a:gd name="connsiteX1251" fmla="*/ 2086787 w 11806666"/>
              <a:gd name="connsiteY1251" fmla="*/ 8699241 h 10285413"/>
              <a:gd name="connsiteX1252" fmla="*/ 6882392 w 11806666"/>
              <a:gd name="connsiteY1252" fmla="*/ 8679177 h 10285413"/>
              <a:gd name="connsiteX1253" fmla="*/ 6862325 w 11806666"/>
              <a:gd name="connsiteY1253" fmla="*/ 8699241 h 10285413"/>
              <a:gd name="connsiteX1254" fmla="*/ 6782065 w 11806666"/>
              <a:gd name="connsiteY1254" fmla="*/ 8799570 h 10285413"/>
              <a:gd name="connsiteX1255" fmla="*/ 6862325 w 11806666"/>
              <a:gd name="connsiteY1255" fmla="*/ 8719308 h 10285413"/>
              <a:gd name="connsiteX1256" fmla="*/ 6882392 w 11806666"/>
              <a:gd name="connsiteY1256" fmla="*/ 8679177 h 10285413"/>
              <a:gd name="connsiteX1257" fmla="*/ 2508157 w 11806666"/>
              <a:gd name="connsiteY1257" fmla="*/ 8679177 h 10285413"/>
              <a:gd name="connsiteX1258" fmla="*/ 2528223 w 11806666"/>
              <a:gd name="connsiteY1258" fmla="*/ 8719308 h 10285413"/>
              <a:gd name="connsiteX1259" fmla="*/ 2548288 w 11806666"/>
              <a:gd name="connsiteY1259" fmla="*/ 8739372 h 10285413"/>
              <a:gd name="connsiteX1260" fmla="*/ 2508157 w 11806666"/>
              <a:gd name="connsiteY1260" fmla="*/ 8779503 h 10285413"/>
              <a:gd name="connsiteX1261" fmla="*/ 2468028 w 11806666"/>
              <a:gd name="connsiteY1261" fmla="*/ 8779503 h 10285413"/>
              <a:gd name="connsiteX1262" fmla="*/ 2468028 w 11806666"/>
              <a:gd name="connsiteY1262" fmla="*/ 8759439 h 10285413"/>
              <a:gd name="connsiteX1263" fmla="*/ 2498126 w 11806666"/>
              <a:gd name="connsiteY1263" fmla="*/ 8729342 h 10285413"/>
              <a:gd name="connsiteX1264" fmla="*/ 2508157 w 11806666"/>
              <a:gd name="connsiteY1264" fmla="*/ 8719308 h 10285413"/>
              <a:gd name="connsiteX1265" fmla="*/ 2528223 w 11806666"/>
              <a:gd name="connsiteY1265" fmla="*/ 8699241 h 10285413"/>
              <a:gd name="connsiteX1266" fmla="*/ 2508157 w 11806666"/>
              <a:gd name="connsiteY1266" fmla="*/ 8699241 h 10285413"/>
              <a:gd name="connsiteX1267" fmla="*/ 2508157 w 11806666"/>
              <a:gd name="connsiteY1267" fmla="*/ 8679177 h 10285413"/>
              <a:gd name="connsiteX1268" fmla="*/ 1765743 w 11806666"/>
              <a:gd name="connsiteY1268" fmla="*/ 8659113 h 10285413"/>
              <a:gd name="connsiteX1269" fmla="*/ 1785811 w 11806666"/>
              <a:gd name="connsiteY1269" fmla="*/ 8659113 h 10285413"/>
              <a:gd name="connsiteX1270" fmla="*/ 1785811 w 11806666"/>
              <a:gd name="connsiteY1270" fmla="*/ 8689211 h 10285413"/>
              <a:gd name="connsiteX1271" fmla="*/ 1765743 w 11806666"/>
              <a:gd name="connsiteY1271" fmla="*/ 8699241 h 10285413"/>
              <a:gd name="connsiteX1272" fmla="*/ 1745679 w 11806666"/>
              <a:gd name="connsiteY1272" fmla="*/ 8679177 h 10285413"/>
              <a:gd name="connsiteX1273" fmla="*/ 1705548 w 11806666"/>
              <a:gd name="connsiteY1273" fmla="*/ 8659113 h 10285413"/>
              <a:gd name="connsiteX1274" fmla="*/ 1725615 w 11806666"/>
              <a:gd name="connsiteY1274" fmla="*/ 8689211 h 10285413"/>
              <a:gd name="connsiteX1275" fmla="*/ 1705548 w 11806666"/>
              <a:gd name="connsiteY1275" fmla="*/ 8699241 h 10285413"/>
              <a:gd name="connsiteX1276" fmla="*/ 1685484 w 11806666"/>
              <a:gd name="connsiteY1276" fmla="*/ 8679177 h 10285413"/>
              <a:gd name="connsiteX1277" fmla="*/ 1665417 w 11806666"/>
              <a:gd name="connsiteY1277" fmla="*/ 8699241 h 10285413"/>
              <a:gd name="connsiteX1278" fmla="*/ 1705548 w 11806666"/>
              <a:gd name="connsiteY1278" fmla="*/ 8659113 h 10285413"/>
              <a:gd name="connsiteX1279" fmla="*/ 6962651 w 11806666"/>
              <a:gd name="connsiteY1279" fmla="*/ 8639046 h 10285413"/>
              <a:gd name="connsiteX1280" fmla="*/ 6942587 w 11806666"/>
              <a:gd name="connsiteY1280" fmla="*/ 8659113 h 10285413"/>
              <a:gd name="connsiteX1281" fmla="*/ 6922523 w 11806666"/>
              <a:gd name="connsiteY1281" fmla="*/ 8679177 h 10285413"/>
              <a:gd name="connsiteX1282" fmla="*/ 6962651 w 11806666"/>
              <a:gd name="connsiteY1282" fmla="*/ 8659113 h 10285413"/>
              <a:gd name="connsiteX1283" fmla="*/ 2568352 w 11806666"/>
              <a:gd name="connsiteY1283" fmla="*/ 8639046 h 10285413"/>
              <a:gd name="connsiteX1284" fmla="*/ 2588421 w 11806666"/>
              <a:gd name="connsiteY1284" fmla="*/ 8639046 h 10285413"/>
              <a:gd name="connsiteX1285" fmla="*/ 2568352 w 11806666"/>
              <a:gd name="connsiteY1285" fmla="*/ 8659113 h 10285413"/>
              <a:gd name="connsiteX1286" fmla="*/ 2051048 w 11806666"/>
              <a:gd name="connsiteY1286" fmla="*/ 8626505 h 10285413"/>
              <a:gd name="connsiteX1287" fmla="*/ 2056689 w 11806666"/>
              <a:gd name="connsiteY1287" fmla="*/ 8629015 h 10285413"/>
              <a:gd name="connsiteX1288" fmla="*/ 2036623 w 11806666"/>
              <a:gd name="connsiteY1288" fmla="*/ 8669144 h 10285413"/>
              <a:gd name="connsiteX1289" fmla="*/ 1996493 w 11806666"/>
              <a:gd name="connsiteY1289" fmla="*/ 8699241 h 10285413"/>
              <a:gd name="connsiteX1290" fmla="*/ 1986461 w 11806666"/>
              <a:gd name="connsiteY1290" fmla="*/ 8679177 h 10285413"/>
              <a:gd name="connsiteX1291" fmla="*/ 2026592 w 11806666"/>
              <a:gd name="connsiteY1291" fmla="*/ 8649079 h 10285413"/>
              <a:gd name="connsiteX1292" fmla="*/ 2051048 w 11806666"/>
              <a:gd name="connsiteY1292" fmla="*/ 8626505 h 10285413"/>
              <a:gd name="connsiteX1293" fmla="*/ 1906198 w 11806666"/>
              <a:gd name="connsiteY1293" fmla="*/ 8618982 h 10285413"/>
              <a:gd name="connsiteX1294" fmla="*/ 1866070 w 11806666"/>
              <a:gd name="connsiteY1294" fmla="*/ 8659113 h 10285413"/>
              <a:gd name="connsiteX1295" fmla="*/ 1846006 w 11806666"/>
              <a:gd name="connsiteY1295" fmla="*/ 8659113 h 10285413"/>
              <a:gd name="connsiteX1296" fmla="*/ 1545026 w 11806666"/>
              <a:gd name="connsiteY1296" fmla="*/ 8618982 h 10285413"/>
              <a:gd name="connsiteX1297" fmla="*/ 1555057 w 11806666"/>
              <a:gd name="connsiteY1297" fmla="*/ 8639046 h 10285413"/>
              <a:gd name="connsiteX1298" fmla="*/ 1565090 w 11806666"/>
              <a:gd name="connsiteY1298" fmla="*/ 8618982 h 10285413"/>
              <a:gd name="connsiteX1299" fmla="*/ 1545026 w 11806666"/>
              <a:gd name="connsiteY1299" fmla="*/ 8618982 h 10285413"/>
              <a:gd name="connsiteX1300" fmla="*/ 2167046 w 11806666"/>
              <a:gd name="connsiteY1300" fmla="*/ 8598915 h 10285413"/>
              <a:gd name="connsiteX1301" fmla="*/ 2167046 w 11806666"/>
              <a:gd name="connsiteY1301" fmla="*/ 8639046 h 10285413"/>
              <a:gd name="connsiteX1302" fmla="*/ 2126920 w 11806666"/>
              <a:gd name="connsiteY1302" fmla="*/ 8659113 h 10285413"/>
              <a:gd name="connsiteX1303" fmla="*/ 2126920 w 11806666"/>
              <a:gd name="connsiteY1303" fmla="*/ 8639046 h 10285413"/>
              <a:gd name="connsiteX1304" fmla="*/ 2126920 w 11806666"/>
              <a:gd name="connsiteY1304" fmla="*/ 8618982 h 10285413"/>
              <a:gd name="connsiteX1305" fmla="*/ 2146984 w 11806666"/>
              <a:gd name="connsiteY1305" fmla="*/ 8618982 h 10285413"/>
              <a:gd name="connsiteX1306" fmla="*/ 2167046 w 11806666"/>
              <a:gd name="connsiteY1306" fmla="*/ 8598915 h 10285413"/>
              <a:gd name="connsiteX1307" fmla="*/ 6846982 w 11806666"/>
              <a:gd name="connsiteY1307" fmla="*/ 8582391 h 10285413"/>
              <a:gd name="connsiteX1308" fmla="*/ 6822194 w 11806666"/>
              <a:gd name="connsiteY1308" fmla="*/ 8598915 h 10285413"/>
              <a:gd name="connsiteX1309" fmla="*/ 6842261 w 11806666"/>
              <a:gd name="connsiteY1309" fmla="*/ 8598915 h 10285413"/>
              <a:gd name="connsiteX1310" fmla="*/ 2021573 w 11806666"/>
              <a:gd name="connsiteY1310" fmla="*/ 8566310 h 10285413"/>
              <a:gd name="connsiteX1311" fmla="*/ 2026592 w 11806666"/>
              <a:gd name="connsiteY1311" fmla="*/ 8568817 h 10285413"/>
              <a:gd name="connsiteX1312" fmla="*/ 2016558 w 11806666"/>
              <a:gd name="connsiteY1312" fmla="*/ 8588884 h 10285413"/>
              <a:gd name="connsiteX1313" fmla="*/ 1986461 w 11806666"/>
              <a:gd name="connsiteY1313" fmla="*/ 8598915 h 10285413"/>
              <a:gd name="connsiteX1314" fmla="*/ 2006526 w 11806666"/>
              <a:gd name="connsiteY1314" fmla="*/ 8578851 h 10285413"/>
              <a:gd name="connsiteX1315" fmla="*/ 2021573 w 11806666"/>
              <a:gd name="connsiteY1315" fmla="*/ 8566310 h 10285413"/>
              <a:gd name="connsiteX1316" fmla="*/ 6792096 w 11806666"/>
              <a:gd name="connsiteY1316" fmla="*/ 8558787 h 10285413"/>
              <a:gd name="connsiteX1317" fmla="*/ 6782065 w 11806666"/>
              <a:gd name="connsiteY1317" fmla="*/ 8568817 h 10285413"/>
              <a:gd name="connsiteX1318" fmla="*/ 6802129 w 11806666"/>
              <a:gd name="connsiteY1318" fmla="*/ 8578851 h 10285413"/>
              <a:gd name="connsiteX1319" fmla="*/ 6792096 w 11806666"/>
              <a:gd name="connsiteY1319" fmla="*/ 8558787 h 10285413"/>
              <a:gd name="connsiteX1320" fmla="*/ 7120668 w 11806666"/>
              <a:gd name="connsiteY1320" fmla="*/ 8523671 h 10285413"/>
              <a:gd name="connsiteX1321" fmla="*/ 7113142 w 11806666"/>
              <a:gd name="connsiteY1321" fmla="*/ 8528689 h 10285413"/>
              <a:gd name="connsiteX1322" fmla="*/ 7103109 w 11806666"/>
              <a:gd name="connsiteY1322" fmla="*/ 8538720 h 10285413"/>
              <a:gd name="connsiteX1323" fmla="*/ 7123175 w 11806666"/>
              <a:gd name="connsiteY1323" fmla="*/ 8528689 h 10285413"/>
              <a:gd name="connsiteX1324" fmla="*/ 7120668 w 11806666"/>
              <a:gd name="connsiteY1324" fmla="*/ 8523671 h 10285413"/>
              <a:gd name="connsiteX1325" fmla="*/ 6892423 w 11806666"/>
              <a:gd name="connsiteY1325" fmla="*/ 8518655 h 10285413"/>
              <a:gd name="connsiteX1326" fmla="*/ 6882392 w 11806666"/>
              <a:gd name="connsiteY1326" fmla="*/ 8538720 h 10285413"/>
              <a:gd name="connsiteX1327" fmla="*/ 6902456 w 11806666"/>
              <a:gd name="connsiteY1327" fmla="*/ 8528689 h 10285413"/>
              <a:gd name="connsiteX1328" fmla="*/ 6892423 w 11806666"/>
              <a:gd name="connsiteY1328" fmla="*/ 8518655 h 10285413"/>
              <a:gd name="connsiteX1329" fmla="*/ 2668681 w 11806666"/>
              <a:gd name="connsiteY1329" fmla="*/ 8518655 h 10285413"/>
              <a:gd name="connsiteX1330" fmla="*/ 2688746 w 11806666"/>
              <a:gd name="connsiteY1330" fmla="*/ 8548753 h 10285413"/>
              <a:gd name="connsiteX1331" fmla="*/ 2668681 w 11806666"/>
              <a:gd name="connsiteY1331" fmla="*/ 8578851 h 10285413"/>
              <a:gd name="connsiteX1332" fmla="*/ 2608483 w 11806666"/>
              <a:gd name="connsiteY1332" fmla="*/ 8598915 h 10285413"/>
              <a:gd name="connsiteX1333" fmla="*/ 2618519 w 11806666"/>
              <a:gd name="connsiteY1333" fmla="*/ 8578851 h 10285413"/>
              <a:gd name="connsiteX1334" fmla="*/ 2648616 w 11806666"/>
              <a:gd name="connsiteY1334" fmla="*/ 8558787 h 10285413"/>
              <a:gd name="connsiteX1335" fmla="*/ 2658649 w 11806666"/>
              <a:gd name="connsiteY1335" fmla="*/ 8558787 h 10285413"/>
              <a:gd name="connsiteX1336" fmla="*/ 2668681 w 11806666"/>
              <a:gd name="connsiteY1336" fmla="*/ 8548753 h 10285413"/>
              <a:gd name="connsiteX1337" fmla="*/ 2668681 w 11806666"/>
              <a:gd name="connsiteY1337" fmla="*/ 8518655 h 10285413"/>
              <a:gd name="connsiteX1338" fmla="*/ 2769007 w 11806666"/>
              <a:gd name="connsiteY1338" fmla="*/ 8498589 h 10285413"/>
              <a:gd name="connsiteX1339" fmla="*/ 2789071 w 11806666"/>
              <a:gd name="connsiteY1339" fmla="*/ 8498589 h 10285413"/>
              <a:gd name="connsiteX1340" fmla="*/ 2779038 w 11806666"/>
              <a:gd name="connsiteY1340" fmla="*/ 8518655 h 10285413"/>
              <a:gd name="connsiteX1341" fmla="*/ 2769007 w 11806666"/>
              <a:gd name="connsiteY1341" fmla="*/ 8498589 h 10285413"/>
              <a:gd name="connsiteX1342" fmla="*/ 2457995 w 11806666"/>
              <a:gd name="connsiteY1342" fmla="*/ 8498589 h 10285413"/>
              <a:gd name="connsiteX1343" fmla="*/ 2468028 w 11806666"/>
              <a:gd name="connsiteY1343" fmla="*/ 8498589 h 10285413"/>
              <a:gd name="connsiteX1344" fmla="*/ 2478060 w 11806666"/>
              <a:gd name="connsiteY1344" fmla="*/ 8518655 h 10285413"/>
              <a:gd name="connsiteX1345" fmla="*/ 2488093 w 11806666"/>
              <a:gd name="connsiteY1345" fmla="*/ 8518655 h 10285413"/>
              <a:gd name="connsiteX1346" fmla="*/ 2488093 w 11806666"/>
              <a:gd name="connsiteY1346" fmla="*/ 8538720 h 10285413"/>
              <a:gd name="connsiteX1347" fmla="*/ 2468028 w 11806666"/>
              <a:gd name="connsiteY1347" fmla="*/ 8538720 h 10285413"/>
              <a:gd name="connsiteX1348" fmla="*/ 2447963 w 11806666"/>
              <a:gd name="connsiteY1348" fmla="*/ 8508622 h 10285413"/>
              <a:gd name="connsiteX1349" fmla="*/ 2457995 w 11806666"/>
              <a:gd name="connsiteY1349" fmla="*/ 8498589 h 10285413"/>
              <a:gd name="connsiteX1350" fmla="*/ 2026592 w 11806666"/>
              <a:gd name="connsiteY1350" fmla="*/ 8498589 h 10285413"/>
              <a:gd name="connsiteX1351" fmla="*/ 2026592 w 11806666"/>
              <a:gd name="connsiteY1351" fmla="*/ 8518655 h 10285413"/>
              <a:gd name="connsiteX1352" fmla="*/ 2006526 w 11806666"/>
              <a:gd name="connsiteY1352" fmla="*/ 8538720 h 10285413"/>
              <a:gd name="connsiteX1353" fmla="*/ 2006526 w 11806666"/>
              <a:gd name="connsiteY1353" fmla="*/ 8518655 h 10285413"/>
              <a:gd name="connsiteX1354" fmla="*/ 2347635 w 11806666"/>
              <a:gd name="connsiteY1354" fmla="*/ 8478524 h 10285413"/>
              <a:gd name="connsiteX1355" fmla="*/ 2307504 w 11806666"/>
              <a:gd name="connsiteY1355" fmla="*/ 8498589 h 10285413"/>
              <a:gd name="connsiteX1356" fmla="*/ 2267375 w 11806666"/>
              <a:gd name="connsiteY1356" fmla="*/ 8498589 h 10285413"/>
              <a:gd name="connsiteX1357" fmla="*/ 2267375 w 11806666"/>
              <a:gd name="connsiteY1357" fmla="*/ 8518655 h 10285413"/>
              <a:gd name="connsiteX1358" fmla="*/ 2287440 w 11806666"/>
              <a:gd name="connsiteY1358" fmla="*/ 8528689 h 10285413"/>
              <a:gd name="connsiteX1359" fmla="*/ 2327571 w 11806666"/>
              <a:gd name="connsiteY1359" fmla="*/ 8498589 h 10285413"/>
              <a:gd name="connsiteX1360" fmla="*/ 2347635 w 11806666"/>
              <a:gd name="connsiteY1360" fmla="*/ 8478524 h 10285413"/>
              <a:gd name="connsiteX1361" fmla="*/ 1565090 w 11806666"/>
              <a:gd name="connsiteY1361" fmla="*/ 8478524 h 10285413"/>
              <a:gd name="connsiteX1362" fmla="*/ 1565090 w 11806666"/>
              <a:gd name="connsiteY1362" fmla="*/ 8498589 h 10285413"/>
              <a:gd name="connsiteX1363" fmla="*/ 1565090 w 11806666"/>
              <a:gd name="connsiteY1363" fmla="*/ 8518655 h 10285413"/>
              <a:gd name="connsiteX1364" fmla="*/ 1585158 w 11806666"/>
              <a:gd name="connsiteY1364" fmla="*/ 8518655 h 10285413"/>
              <a:gd name="connsiteX1365" fmla="*/ 1605221 w 11806666"/>
              <a:gd name="connsiteY1365" fmla="*/ 8518655 h 10285413"/>
              <a:gd name="connsiteX1366" fmla="*/ 1625285 w 11806666"/>
              <a:gd name="connsiteY1366" fmla="*/ 8518655 h 10285413"/>
              <a:gd name="connsiteX1367" fmla="*/ 1635320 w 11806666"/>
              <a:gd name="connsiteY1367" fmla="*/ 8528689 h 10285413"/>
              <a:gd name="connsiteX1368" fmla="*/ 1625285 w 11806666"/>
              <a:gd name="connsiteY1368" fmla="*/ 8538720 h 10285413"/>
              <a:gd name="connsiteX1369" fmla="*/ 1625285 w 11806666"/>
              <a:gd name="connsiteY1369" fmla="*/ 8548753 h 10285413"/>
              <a:gd name="connsiteX1370" fmla="*/ 1605221 w 11806666"/>
              <a:gd name="connsiteY1370" fmla="*/ 8598915 h 10285413"/>
              <a:gd name="connsiteX1371" fmla="*/ 1484831 w 11806666"/>
              <a:gd name="connsiteY1371" fmla="*/ 8719308 h 10285413"/>
              <a:gd name="connsiteX1372" fmla="*/ 1484831 w 11806666"/>
              <a:gd name="connsiteY1372" fmla="*/ 8699241 h 10285413"/>
              <a:gd name="connsiteX1373" fmla="*/ 1484831 w 11806666"/>
              <a:gd name="connsiteY1373" fmla="*/ 8679177 h 10285413"/>
              <a:gd name="connsiteX1374" fmla="*/ 1494862 w 11806666"/>
              <a:gd name="connsiteY1374" fmla="*/ 8649079 h 10285413"/>
              <a:gd name="connsiteX1375" fmla="*/ 1504895 w 11806666"/>
              <a:gd name="connsiteY1375" fmla="*/ 8639046 h 10285413"/>
              <a:gd name="connsiteX1376" fmla="*/ 1545026 w 11806666"/>
              <a:gd name="connsiteY1376" fmla="*/ 8598915 h 10285413"/>
              <a:gd name="connsiteX1377" fmla="*/ 1545026 w 11806666"/>
              <a:gd name="connsiteY1377" fmla="*/ 8558787 h 10285413"/>
              <a:gd name="connsiteX1378" fmla="*/ 1555057 w 11806666"/>
              <a:gd name="connsiteY1378" fmla="*/ 8548753 h 10285413"/>
              <a:gd name="connsiteX1379" fmla="*/ 1545026 w 11806666"/>
              <a:gd name="connsiteY1379" fmla="*/ 8518655 h 10285413"/>
              <a:gd name="connsiteX1380" fmla="*/ 1534993 w 11806666"/>
              <a:gd name="connsiteY1380" fmla="*/ 8498589 h 10285413"/>
              <a:gd name="connsiteX1381" fmla="*/ 1565090 w 11806666"/>
              <a:gd name="connsiteY1381" fmla="*/ 8478524 h 10285413"/>
              <a:gd name="connsiteX1382" fmla="*/ 6802129 w 11806666"/>
              <a:gd name="connsiteY1382" fmla="*/ 8438393 h 10285413"/>
              <a:gd name="connsiteX1383" fmla="*/ 6741935 w 11806666"/>
              <a:gd name="connsiteY1383" fmla="*/ 8498589 h 10285413"/>
              <a:gd name="connsiteX1384" fmla="*/ 6721867 w 11806666"/>
              <a:gd name="connsiteY1384" fmla="*/ 8558787 h 10285413"/>
              <a:gd name="connsiteX1385" fmla="*/ 6761999 w 11806666"/>
              <a:gd name="connsiteY1385" fmla="*/ 8518655 h 10285413"/>
              <a:gd name="connsiteX1386" fmla="*/ 6802129 w 11806666"/>
              <a:gd name="connsiteY1386" fmla="*/ 8478524 h 10285413"/>
              <a:gd name="connsiteX1387" fmla="*/ 6802129 w 11806666"/>
              <a:gd name="connsiteY1387" fmla="*/ 8458460 h 10285413"/>
              <a:gd name="connsiteX1388" fmla="*/ 6822194 w 11806666"/>
              <a:gd name="connsiteY1388" fmla="*/ 8438393 h 10285413"/>
              <a:gd name="connsiteX1389" fmla="*/ 7002783 w 11806666"/>
              <a:gd name="connsiteY1389" fmla="*/ 8418329 h 10285413"/>
              <a:gd name="connsiteX1390" fmla="*/ 6982718 w 11806666"/>
              <a:gd name="connsiteY1390" fmla="*/ 8438393 h 10285413"/>
              <a:gd name="connsiteX1391" fmla="*/ 7002783 w 11806666"/>
              <a:gd name="connsiteY1391" fmla="*/ 8438393 h 10285413"/>
              <a:gd name="connsiteX1392" fmla="*/ 7002783 w 11806666"/>
              <a:gd name="connsiteY1392" fmla="*/ 8418329 h 10285413"/>
              <a:gd name="connsiteX1393" fmla="*/ 2769007 w 11806666"/>
              <a:gd name="connsiteY1393" fmla="*/ 8418329 h 10285413"/>
              <a:gd name="connsiteX1394" fmla="*/ 2769007 w 11806666"/>
              <a:gd name="connsiteY1394" fmla="*/ 8478524 h 10285413"/>
              <a:gd name="connsiteX1395" fmla="*/ 2728876 w 11806666"/>
              <a:gd name="connsiteY1395" fmla="*/ 8478524 h 10285413"/>
              <a:gd name="connsiteX1396" fmla="*/ 2769007 w 11806666"/>
              <a:gd name="connsiteY1396" fmla="*/ 8418329 h 10285413"/>
              <a:gd name="connsiteX1397" fmla="*/ 2247309 w 11806666"/>
              <a:gd name="connsiteY1397" fmla="*/ 8418329 h 10285413"/>
              <a:gd name="connsiteX1398" fmla="*/ 2247309 w 11806666"/>
              <a:gd name="connsiteY1398" fmla="*/ 8438393 h 10285413"/>
              <a:gd name="connsiteX1399" fmla="*/ 2227244 w 11806666"/>
              <a:gd name="connsiteY1399" fmla="*/ 8438393 h 10285413"/>
              <a:gd name="connsiteX1400" fmla="*/ 2247309 w 11806666"/>
              <a:gd name="connsiteY1400" fmla="*/ 8418329 h 10285413"/>
              <a:gd name="connsiteX1401" fmla="*/ 2177082 w 11806666"/>
              <a:gd name="connsiteY1401" fmla="*/ 8418329 h 10285413"/>
              <a:gd name="connsiteX1402" fmla="*/ 2146984 w 11806666"/>
              <a:gd name="connsiteY1402" fmla="*/ 8438393 h 10285413"/>
              <a:gd name="connsiteX1403" fmla="*/ 2126920 w 11806666"/>
              <a:gd name="connsiteY1403" fmla="*/ 8458460 h 10285413"/>
              <a:gd name="connsiteX1404" fmla="*/ 2146984 w 11806666"/>
              <a:gd name="connsiteY1404" fmla="*/ 8428360 h 10285413"/>
              <a:gd name="connsiteX1405" fmla="*/ 2177082 w 11806666"/>
              <a:gd name="connsiteY1405" fmla="*/ 8418329 h 10285413"/>
              <a:gd name="connsiteX1406" fmla="*/ 7143240 w 11806666"/>
              <a:gd name="connsiteY1406" fmla="*/ 8398262 h 10285413"/>
              <a:gd name="connsiteX1407" fmla="*/ 7143240 w 11806666"/>
              <a:gd name="connsiteY1407" fmla="*/ 8418329 h 10285413"/>
              <a:gd name="connsiteX1408" fmla="*/ 7163304 w 11806666"/>
              <a:gd name="connsiteY1408" fmla="*/ 8398262 h 10285413"/>
              <a:gd name="connsiteX1409" fmla="*/ 2498126 w 11806666"/>
              <a:gd name="connsiteY1409" fmla="*/ 8398262 h 10285413"/>
              <a:gd name="connsiteX1410" fmla="*/ 2488093 w 11806666"/>
              <a:gd name="connsiteY1410" fmla="*/ 8418329 h 10285413"/>
              <a:gd name="connsiteX1411" fmla="*/ 2508157 w 11806666"/>
              <a:gd name="connsiteY1411" fmla="*/ 8418329 h 10285413"/>
              <a:gd name="connsiteX1412" fmla="*/ 2498126 w 11806666"/>
              <a:gd name="connsiteY1412" fmla="*/ 8398262 h 10285413"/>
              <a:gd name="connsiteX1413" fmla="*/ 6862325 w 11806666"/>
              <a:gd name="connsiteY1413" fmla="*/ 8378198 h 10285413"/>
              <a:gd name="connsiteX1414" fmla="*/ 6872359 w 11806666"/>
              <a:gd name="connsiteY1414" fmla="*/ 8398262 h 10285413"/>
              <a:gd name="connsiteX1415" fmla="*/ 6882392 w 11806666"/>
              <a:gd name="connsiteY1415" fmla="*/ 8388231 h 10285413"/>
              <a:gd name="connsiteX1416" fmla="*/ 6862325 w 11806666"/>
              <a:gd name="connsiteY1416" fmla="*/ 8378198 h 10285413"/>
              <a:gd name="connsiteX1417" fmla="*/ 2197148 w 11806666"/>
              <a:gd name="connsiteY1417" fmla="*/ 8378198 h 10285413"/>
              <a:gd name="connsiteX1418" fmla="*/ 2207179 w 11806666"/>
              <a:gd name="connsiteY1418" fmla="*/ 8378198 h 10285413"/>
              <a:gd name="connsiteX1419" fmla="*/ 2207179 w 11806666"/>
              <a:gd name="connsiteY1419" fmla="*/ 8398262 h 10285413"/>
              <a:gd name="connsiteX1420" fmla="*/ 2187115 w 11806666"/>
              <a:gd name="connsiteY1420" fmla="*/ 8398262 h 10285413"/>
              <a:gd name="connsiteX1421" fmla="*/ 2187115 w 11806666"/>
              <a:gd name="connsiteY1421" fmla="*/ 8388231 h 10285413"/>
              <a:gd name="connsiteX1422" fmla="*/ 2197148 w 11806666"/>
              <a:gd name="connsiteY1422" fmla="*/ 8378198 h 10285413"/>
              <a:gd name="connsiteX1423" fmla="*/ 2347635 w 11806666"/>
              <a:gd name="connsiteY1423" fmla="*/ 8358134 h 10285413"/>
              <a:gd name="connsiteX1424" fmla="*/ 2367704 w 11806666"/>
              <a:gd name="connsiteY1424" fmla="*/ 8378198 h 10285413"/>
              <a:gd name="connsiteX1425" fmla="*/ 2347635 w 11806666"/>
              <a:gd name="connsiteY1425" fmla="*/ 8378198 h 10285413"/>
              <a:gd name="connsiteX1426" fmla="*/ 7062977 w 11806666"/>
              <a:gd name="connsiteY1426" fmla="*/ 8338067 h 10285413"/>
              <a:gd name="connsiteX1427" fmla="*/ 7042913 w 11806666"/>
              <a:gd name="connsiteY1427" fmla="*/ 8358134 h 10285413"/>
              <a:gd name="connsiteX1428" fmla="*/ 7042913 w 11806666"/>
              <a:gd name="connsiteY1428" fmla="*/ 8378198 h 10285413"/>
              <a:gd name="connsiteX1429" fmla="*/ 7062977 w 11806666"/>
              <a:gd name="connsiteY1429" fmla="*/ 8358134 h 10285413"/>
              <a:gd name="connsiteX1430" fmla="*/ 7062977 w 11806666"/>
              <a:gd name="connsiteY1430" fmla="*/ 8338067 h 10285413"/>
              <a:gd name="connsiteX1431" fmla="*/ 6862325 w 11806666"/>
              <a:gd name="connsiteY1431" fmla="*/ 8338067 h 10285413"/>
              <a:gd name="connsiteX1432" fmla="*/ 6842261 w 11806666"/>
              <a:gd name="connsiteY1432" fmla="*/ 8358134 h 10285413"/>
              <a:gd name="connsiteX1433" fmla="*/ 6862325 w 11806666"/>
              <a:gd name="connsiteY1433" fmla="*/ 8348100 h 10285413"/>
              <a:gd name="connsiteX1434" fmla="*/ 6862325 w 11806666"/>
              <a:gd name="connsiteY1434" fmla="*/ 8338067 h 10285413"/>
              <a:gd name="connsiteX1435" fmla="*/ 2427898 w 11806666"/>
              <a:gd name="connsiteY1435" fmla="*/ 8338067 h 10285413"/>
              <a:gd name="connsiteX1436" fmla="*/ 2427898 w 11806666"/>
              <a:gd name="connsiteY1436" fmla="*/ 8358134 h 10285413"/>
              <a:gd name="connsiteX1437" fmla="*/ 2447963 w 11806666"/>
              <a:gd name="connsiteY1437" fmla="*/ 8338067 h 10285413"/>
              <a:gd name="connsiteX1438" fmla="*/ 2427898 w 11806666"/>
              <a:gd name="connsiteY1438" fmla="*/ 8338067 h 10285413"/>
              <a:gd name="connsiteX1439" fmla="*/ 1866070 w 11806666"/>
              <a:gd name="connsiteY1439" fmla="*/ 8338067 h 10285413"/>
              <a:gd name="connsiteX1440" fmla="*/ 1866070 w 11806666"/>
              <a:gd name="connsiteY1440" fmla="*/ 8358134 h 10285413"/>
              <a:gd name="connsiteX1441" fmla="*/ 1846006 w 11806666"/>
              <a:gd name="connsiteY1441" fmla="*/ 8358134 h 10285413"/>
              <a:gd name="connsiteX1442" fmla="*/ 1745679 w 11806666"/>
              <a:gd name="connsiteY1442" fmla="*/ 8338067 h 10285413"/>
              <a:gd name="connsiteX1443" fmla="*/ 1745679 w 11806666"/>
              <a:gd name="connsiteY1443" fmla="*/ 8378198 h 10285413"/>
              <a:gd name="connsiteX1444" fmla="*/ 1725615 w 11806666"/>
              <a:gd name="connsiteY1444" fmla="*/ 8418329 h 10285413"/>
              <a:gd name="connsiteX1445" fmla="*/ 1725615 w 11806666"/>
              <a:gd name="connsiteY1445" fmla="*/ 8438393 h 10285413"/>
              <a:gd name="connsiteX1446" fmla="*/ 1685484 w 11806666"/>
              <a:gd name="connsiteY1446" fmla="*/ 8458460 h 10285413"/>
              <a:gd name="connsiteX1447" fmla="*/ 1665417 w 11806666"/>
              <a:gd name="connsiteY1447" fmla="*/ 8478524 h 10285413"/>
              <a:gd name="connsiteX1448" fmla="*/ 1665417 w 11806666"/>
              <a:gd name="connsiteY1448" fmla="*/ 8448427 h 10285413"/>
              <a:gd name="connsiteX1449" fmla="*/ 1685484 w 11806666"/>
              <a:gd name="connsiteY1449" fmla="*/ 8418329 h 10285413"/>
              <a:gd name="connsiteX1450" fmla="*/ 1685484 w 11806666"/>
              <a:gd name="connsiteY1450" fmla="*/ 8378198 h 10285413"/>
              <a:gd name="connsiteX1451" fmla="*/ 1705548 w 11806666"/>
              <a:gd name="connsiteY1451" fmla="*/ 8378198 h 10285413"/>
              <a:gd name="connsiteX1452" fmla="*/ 1725615 w 11806666"/>
              <a:gd name="connsiteY1452" fmla="*/ 8358134 h 10285413"/>
              <a:gd name="connsiteX1453" fmla="*/ 3029855 w 11806666"/>
              <a:gd name="connsiteY1453" fmla="*/ 8318003 h 10285413"/>
              <a:gd name="connsiteX1454" fmla="*/ 3049919 w 11806666"/>
              <a:gd name="connsiteY1454" fmla="*/ 8328033 h 10285413"/>
              <a:gd name="connsiteX1455" fmla="*/ 3029855 w 11806666"/>
              <a:gd name="connsiteY1455" fmla="*/ 8338067 h 10285413"/>
              <a:gd name="connsiteX1456" fmla="*/ 3029855 w 11806666"/>
              <a:gd name="connsiteY1456" fmla="*/ 8318003 h 10285413"/>
              <a:gd name="connsiteX1457" fmla="*/ 2708812 w 11806666"/>
              <a:gd name="connsiteY1457" fmla="*/ 8318003 h 10285413"/>
              <a:gd name="connsiteX1458" fmla="*/ 2728876 w 11806666"/>
              <a:gd name="connsiteY1458" fmla="*/ 8318003 h 10285413"/>
              <a:gd name="connsiteX1459" fmla="*/ 2728876 w 11806666"/>
              <a:gd name="connsiteY1459" fmla="*/ 8338067 h 10285413"/>
              <a:gd name="connsiteX1460" fmla="*/ 2718843 w 11806666"/>
              <a:gd name="connsiteY1460" fmla="*/ 8328033 h 10285413"/>
              <a:gd name="connsiteX1461" fmla="*/ 2708812 w 11806666"/>
              <a:gd name="connsiteY1461" fmla="*/ 8318003 h 10285413"/>
              <a:gd name="connsiteX1462" fmla="*/ 2169557 w 11806666"/>
              <a:gd name="connsiteY1462" fmla="*/ 8305462 h 10285413"/>
              <a:gd name="connsiteX1463" fmla="*/ 2187115 w 11806666"/>
              <a:gd name="connsiteY1463" fmla="*/ 8318003 h 10285413"/>
              <a:gd name="connsiteX1464" fmla="*/ 2167046 w 11806666"/>
              <a:gd name="connsiteY1464" fmla="*/ 8328033 h 10285413"/>
              <a:gd name="connsiteX1465" fmla="*/ 2157017 w 11806666"/>
              <a:gd name="connsiteY1465" fmla="*/ 8307969 h 10285413"/>
              <a:gd name="connsiteX1466" fmla="*/ 2169557 w 11806666"/>
              <a:gd name="connsiteY1466" fmla="*/ 8305462 h 10285413"/>
              <a:gd name="connsiteX1467" fmla="*/ 2488093 w 11806666"/>
              <a:gd name="connsiteY1467" fmla="*/ 8297936 h 10285413"/>
              <a:gd name="connsiteX1468" fmla="*/ 2508157 w 11806666"/>
              <a:gd name="connsiteY1468" fmla="*/ 8318003 h 10285413"/>
              <a:gd name="connsiteX1469" fmla="*/ 2528223 w 11806666"/>
              <a:gd name="connsiteY1469" fmla="*/ 8297936 h 10285413"/>
              <a:gd name="connsiteX1470" fmla="*/ 1986461 w 11806666"/>
              <a:gd name="connsiteY1470" fmla="*/ 8297936 h 10285413"/>
              <a:gd name="connsiteX1471" fmla="*/ 1946331 w 11806666"/>
              <a:gd name="connsiteY1471" fmla="*/ 8318003 h 10285413"/>
              <a:gd name="connsiteX1472" fmla="*/ 1946331 w 11806666"/>
              <a:gd name="connsiteY1472" fmla="*/ 8338067 h 10285413"/>
              <a:gd name="connsiteX1473" fmla="*/ 1946331 w 11806666"/>
              <a:gd name="connsiteY1473" fmla="*/ 8378198 h 10285413"/>
              <a:gd name="connsiteX1474" fmla="*/ 1986461 w 11806666"/>
              <a:gd name="connsiteY1474" fmla="*/ 8338067 h 10285413"/>
              <a:gd name="connsiteX1475" fmla="*/ 3170313 w 11806666"/>
              <a:gd name="connsiteY1475" fmla="*/ 8277872 h 10285413"/>
              <a:gd name="connsiteX1476" fmla="*/ 3170313 w 11806666"/>
              <a:gd name="connsiteY1476" fmla="*/ 8297936 h 10285413"/>
              <a:gd name="connsiteX1477" fmla="*/ 3150247 w 11806666"/>
              <a:gd name="connsiteY1477" fmla="*/ 8318003 h 10285413"/>
              <a:gd name="connsiteX1478" fmla="*/ 3150247 w 11806666"/>
              <a:gd name="connsiteY1478" fmla="*/ 8297936 h 10285413"/>
              <a:gd name="connsiteX1479" fmla="*/ 3170313 w 11806666"/>
              <a:gd name="connsiteY1479" fmla="*/ 8277872 h 10285413"/>
              <a:gd name="connsiteX1480" fmla="*/ 2969660 w 11806666"/>
              <a:gd name="connsiteY1480" fmla="*/ 8277872 h 10285413"/>
              <a:gd name="connsiteX1481" fmla="*/ 2989724 w 11806666"/>
              <a:gd name="connsiteY1481" fmla="*/ 8277872 h 10285413"/>
              <a:gd name="connsiteX1482" fmla="*/ 2989724 w 11806666"/>
              <a:gd name="connsiteY1482" fmla="*/ 8297936 h 10285413"/>
              <a:gd name="connsiteX1483" fmla="*/ 2969660 w 11806666"/>
              <a:gd name="connsiteY1483" fmla="*/ 8297936 h 10285413"/>
              <a:gd name="connsiteX1484" fmla="*/ 2427898 w 11806666"/>
              <a:gd name="connsiteY1484" fmla="*/ 8277872 h 10285413"/>
              <a:gd name="connsiteX1485" fmla="*/ 2447963 w 11806666"/>
              <a:gd name="connsiteY1485" fmla="*/ 8297936 h 10285413"/>
              <a:gd name="connsiteX1486" fmla="*/ 2468028 w 11806666"/>
              <a:gd name="connsiteY1486" fmla="*/ 8297936 h 10285413"/>
              <a:gd name="connsiteX1487" fmla="*/ 2447963 w 11806666"/>
              <a:gd name="connsiteY1487" fmla="*/ 8287905 h 10285413"/>
              <a:gd name="connsiteX1488" fmla="*/ 2427898 w 11806666"/>
              <a:gd name="connsiteY1488" fmla="*/ 8277872 h 10285413"/>
              <a:gd name="connsiteX1489" fmla="*/ 3126422 w 11806666"/>
              <a:gd name="connsiteY1489" fmla="*/ 8231471 h 10285413"/>
              <a:gd name="connsiteX1490" fmla="*/ 3130183 w 11806666"/>
              <a:gd name="connsiteY1490" fmla="*/ 8257807 h 10285413"/>
              <a:gd name="connsiteX1491" fmla="*/ 3120150 w 11806666"/>
              <a:gd name="connsiteY1491" fmla="*/ 8267838 h 10285413"/>
              <a:gd name="connsiteX1492" fmla="*/ 3090053 w 11806666"/>
              <a:gd name="connsiteY1492" fmla="*/ 8257807 h 10285413"/>
              <a:gd name="connsiteX1493" fmla="*/ 3090053 w 11806666"/>
              <a:gd name="connsiteY1493" fmla="*/ 8277872 h 10285413"/>
              <a:gd name="connsiteX1494" fmla="*/ 3069989 w 11806666"/>
              <a:gd name="connsiteY1494" fmla="*/ 8257807 h 10285413"/>
              <a:gd name="connsiteX1495" fmla="*/ 3049919 w 11806666"/>
              <a:gd name="connsiteY1495" fmla="*/ 8257807 h 10285413"/>
              <a:gd name="connsiteX1496" fmla="*/ 3049919 w 11806666"/>
              <a:gd name="connsiteY1496" fmla="*/ 8237741 h 10285413"/>
              <a:gd name="connsiteX1497" fmla="*/ 3110118 w 11806666"/>
              <a:gd name="connsiteY1497" fmla="*/ 8237741 h 10285413"/>
              <a:gd name="connsiteX1498" fmla="*/ 3126422 w 11806666"/>
              <a:gd name="connsiteY1498" fmla="*/ 8231471 h 10285413"/>
              <a:gd name="connsiteX1499" fmla="*/ 2769007 w 11806666"/>
              <a:gd name="connsiteY1499" fmla="*/ 8217676 h 10285413"/>
              <a:gd name="connsiteX1500" fmla="*/ 2758974 w 11806666"/>
              <a:gd name="connsiteY1500" fmla="*/ 8237741 h 10285413"/>
              <a:gd name="connsiteX1501" fmla="*/ 2738910 w 11806666"/>
              <a:gd name="connsiteY1501" fmla="*/ 8257807 h 10285413"/>
              <a:gd name="connsiteX1502" fmla="*/ 2708812 w 11806666"/>
              <a:gd name="connsiteY1502" fmla="*/ 8237741 h 10285413"/>
              <a:gd name="connsiteX1503" fmla="*/ 2728876 w 11806666"/>
              <a:gd name="connsiteY1503" fmla="*/ 8237741 h 10285413"/>
              <a:gd name="connsiteX1504" fmla="*/ 2769007 w 11806666"/>
              <a:gd name="connsiteY1504" fmla="*/ 8217676 h 10285413"/>
              <a:gd name="connsiteX1505" fmla="*/ 6724733 w 11806666"/>
              <a:gd name="connsiteY1505" fmla="*/ 8203342 h 10285413"/>
              <a:gd name="connsiteX1506" fmla="*/ 6741935 w 11806666"/>
              <a:gd name="connsiteY1506" fmla="*/ 8237741 h 10285413"/>
              <a:gd name="connsiteX1507" fmla="*/ 6711837 w 11806666"/>
              <a:gd name="connsiteY1507" fmla="*/ 8277872 h 10285413"/>
              <a:gd name="connsiteX1508" fmla="*/ 6681739 w 11806666"/>
              <a:gd name="connsiteY1508" fmla="*/ 8318003 h 10285413"/>
              <a:gd name="connsiteX1509" fmla="*/ 6681739 w 11806666"/>
              <a:gd name="connsiteY1509" fmla="*/ 8297936 h 10285413"/>
              <a:gd name="connsiteX1510" fmla="*/ 6701803 w 11806666"/>
              <a:gd name="connsiteY1510" fmla="*/ 8257807 h 10285413"/>
              <a:gd name="connsiteX1511" fmla="*/ 6681739 w 11806666"/>
              <a:gd name="connsiteY1511" fmla="*/ 8277872 h 10285413"/>
              <a:gd name="connsiteX1512" fmla="*/ 6641608 w 11806666"/>
              <a:gd name="connsiteY1512" fmla="*/ 8297936 h 10285413"/>
              <a:gd name="connsiteX1513" fmla="*/ 6661672 w 11806666"/>
              <a:gd name="connsiteY1513" fmla="*/ 8277872 h 10285413"/>
              <a:gd name="connsiteX1514" fmla="*/ 6661672 w 11806666"/>
              <a:gd name="connsiteY1514" fmla="*/ 8257807 h 10285413"/>
              <a:gd name="connsiteX1515" fmla="*/ 6681739 w 11806666"/>
              <a:gd name="connsiteY1515" fmla="*/ 8237741 h 10285413"/>
              <a:gd name="connsiteX1516" fmla="*/ 6721867 w 11806666"/>
              <a:gd name="connsiteY1516" fmla="*/ 8217676 h 10285413"/>
              <a:gd name="connsiteX1517" fmla="*/ 3130183 w 11806666"/>
              <a:gd name="connsiteY1517" fmla="*/ 8197609 h 10285413"/>
              <a:gd name="connsiteX1518" fmla="*/ 3150247 w 11806666"/>
              <a:gd name="connsiteY1518" fmla="*/ 8197609 h 10285413"/>
              <a:gd name="connsiteX1519" fmla="*/ 3150247 w 11806666"/>
              <a:gd name="connsiteY1519" fmla="*/ 8217676 h 10285413"/>
              <a:gd name="connsiteX1520" fmla="*/ 3130183 w 11806666"/>
              <a:gd name="connsiteY1520" fmla="*/ 8197609 h 10285413"/>
              <a:gd name="connsiteX1521" fmla="*/ 2789071 w 11806666"/>
              <a:gd name="connsiteY1521" fmla="*/ 8197609 h 10285413"/>
              <a:gd name="connsiteX1522" fmla="*/ 2799105 w 11806666"/>
              <a:gd name="connsiteY1522" fmla="*/ 8207643 h 10285413"/>
              <a:gd name="connsiteX1523" fmla="*/ 2789071 w 11806666"/>
              <a:gd name="connsiteY1523" fmla="*/ 8217676 h 10285413"/>
              <a:gd name="connsiteX1524" fmla="*/ 2318791 w 11806666"/>
              <a:gd name="connsiteY1524" fmla="*/ 8191340 h 10285413"/>
              <a:gd name="connsiteX1525" fmla="*/ 2327571 w 11806666"/>
              <a:gd name="connsiteY1525" fmla="*/ 8197609 h 10285413"/>
              <a:gd name="connsiteX1526" fmla="*/ 2347635 w 11806666"/>
              <a:gd name="connsiteY1526" fmla="*/ 8217676 h 10285413"/>
              <a:gd name="connsiteX1527" fmla="*/ 2327571 w 11806666"/>
              <a:gd name="connsiteY1527" fmla="*/ 8217676 h 10285413"/>
              <a:gd name="connsiteX1528" fmla="*/ 2307504 w 11806666"/>
              <a:gd name="connsiteY1528" fmla="*/ 8257807 h 10285413"/>
              <a:gd name="connsiteX1529" fmla="*/ 2287440 w 11806666"/>
              <a:gd name="connsiteY1529" fmla="*/ 8237741 h 10285413"/>
              <a:gd name="connsiteX1530" fmla="*/ 2307504 w 11806666"/>
              <a:gd name="connsiteY1530" fmla="*/ 8237741 h 10285413"/>
              <a:gd name="connsiteX1531" fmla="*/ 2307504 w 11806666"/>
              <a:gd name="connsiteY1531" fmla="*/ 8217676 h 10285413"/>
              <a:gd name="connsiteX1532" fmla="*/ 2318791 w 11806666"/>
              <a:gd name="connsiteY1532" fmla="*/ 8191340 h 10285413"/>
              <a:gd name="connsiteX1533" fmla="*/ 2081771 w 11806666"/>
              <a:gd name="connsiteY1533" fmla="*/ 8187579 h 10285413"/>
              <a:gd name="connsiteX1534" fmla="*/ 2066723 w 11806666"/>
              <a:gd name="connsiteY1534" fmla="*/ 8197609 h 10285413"/>
              <a:gd name="connsiteX1535" fmla="*/ 2056689 w 11806666"/>
              <a:gd name="connsiteY1535" fmla="*/ 8207643 h 10285413"/>
              <a:gd name="connsiteX1536" fmla="*/ 2046656 w 11806666"/>
              <a:gd name="connsiteY1536" fmla="*/ 8237741 h 10285413"/>
              <a:gd name="connsiteX1537" fmla="*/ 2066723 w 11806666"/>
              <a:gd name="connsiteY1537" fmla="*/ 8237741 h 10285413"/>
              <a:gd name="connsiteX1538" fmla="*/ 2086787 w 11806666"/>
              <a:gd name="connsiteY1538" fmla="*/ 8197609 h 10285413"/>
              <a:gd name="connsiteX1539" fmla="*/ 2081771 w 11806666"/>
              <a:gd name="connsiteY1539" fmla="*/ 8187579 h 10285413"/>
              <a:gd name="connsiteX1540" fmla="*/ 6731901 w 11806666"/>
              <a:gd name="connsiteY1540" fmla="*/ 8177545 h 10285413"/>
              <a:gd name="connsiteX1541" fmla="*/ 6733335 w 11806666"/>
              <a:gd name="connsiteY1541" fmla="*/ 8177545 h 10285413"/>
              <a:gd name="connsiteX1542" fmla="*/ 6726885 w 11806666"/>
              <a:gd name="connsiteY1542" fmla="*/ 8192594 h 10285413"/>
              <a:gd name="connsiteX1543" fmla="*/ 6724733 w 11806666"/>
              <a:gd name="connsiteY1543" fmla="*/ 8203342 h 10285413"/>
              <a:gd name="connsiteX1544" fmla="*/ 6721867 w 11806666"/>
              <a:gd name="connsiteY1544" fmla="*/ 8197609 h 10285413"/>
              <a:gd name="connsiteX1545" fmla="*/ 6731901 w 11806666"/>
              <a:gd name="connsiteY1545" fmla="*/ 8177545 h 10285413"/>
              <a:gd name="connsiteX1546" fmla="*/ 2829205 w 11806666"/>
              <a:gd name="connsiteY1546" fmla="*/ 8177545 h 10285413"/>
              <a:gd name="connsiteX1547" fmla="*/ 2829205 w 11806666"/>
              <a:gd name="connsiteY1547" fmla="*/ 8217676 h 10285413"/>
              <a:gd name="connsiteX1548" fmla="*/ 2819169 w 11806666"/>
              <a:gd name="connsiteY1548" fmla="*/ 8197609 h 10285413"/>
              <a:gd name="connsiteX1549" fmla="*/ 2829205 w 11806666"/>
              <a:gd name="connsiteY1549" fmla="*/ 8177545 h 10285413"/>
              <a:gd name="connsiteX1550" fmla="*/ 2207179 w 11806666"/>
              <a:gd name="connsiteY1550" fmla="*/ 8177545 h 10285413"/>
              <a:gd name="connsiteX1551" fmla="*/ 2187115 w 11806666"/>
              <a:gd name="connsiteY1551" fmla="*/ 8197609 h 10285413"/>
              <a:gd name="connsiteX1552" fmla="*/ 2207179 w 11806666"/>
              <a:gd name="connsiteY1552" fmla="*/ 8197609 h 10285413"/>
              <a:gd name="connsiteX1553" fmla="*/ 2227244 w 11806666"/>
              <a:gd name="connsiteY1553" fmla="*/ 8197609 h 10285413"/>
              <a:gd name="connsiteX1554" fmla="*/ 1805875 w 11806666"/>
              <a:gd name="connsiteY1554" fmla="*/ 8177545 h 10285413"/>
              <a:gd name="connsiteX1555" fmla="*/ 1825942 w 11806666"/>
              <a:gd name="connsiteY1555" fmla="*/ 8177545 h 10285413"/>
              <a:gd name="connsiteX1556" fmla="*/ 1846006 w 11806666"/>
              <a:gd name="connsiteY1556" fmla="*/ 8197609 h 10285413"/>
              <a:gd name="connsiteX1557" fmla="*/ 1846006 w 11806666"/>
              <a:gd name="connsiteY1557" fmla="*/ 8237741 h 10285413"/>
              <a:gd name="connsiteX1558" fmla="*/ 1805875 w 11806666"/>
              <a:gd name="connsiteY1558" fmla="*/ 8237741 h 10285413"/>
              <a:gd name="connsiteX1559" fmla="*/ 1825942 w 11806666"/>
              <a:gd name="connsiteY1559" fmla="*/ 8237741 h 10285413"/>
              <a:gd name="connsiteX1560" fmla="*/ 1825942 w 11806666"/>
              <a:gd name="connsiteY1560" fmla="*/ 8217676 h 10285413"/>
              <a:gd name="connsiteX1561" fmla="*/ 1805875 w 11806666"/>
              <a:gd name="connsiteY1561" fmla="*/ 8197609 h 10285413"/>
              <a:gd name="connsiteX1562" fmla="*/ 7083045 w 11806666"/>
              <a:gd name="connsiteY1562" fmla="*/ 8157481 h 10285413"/>
              <a:gd name="connsiteX1563" fmla="*/ 7062977 w 11806666"/>
              <a:gd name="connsiteY1563" fmla="*/ 8177545 h 10285413"/>
              <a:gd name="connsiteX1564" fmla="*/ 7083045 w 11806666"/>
              <a:gd name="connsiteY1564" fmla="*/ 8177545 h 10285413"/>
              <a:gd name="connsiteX1565" fmla="*/ 7083045 w 11806666"/>
              <a:gd name="connsiteY1565" fmla="*/ 8157481 h 10285413"/>
              <a:gd name="connsiteX1566" fmla="*/ 6942587 w 11806666"/>
              <a:gd name="connsiteY1566" fmla="*/ 8157481 h 10285413"/>
              <a:gd name="connsiteX1567" fmla="*/ 6882392 w 11806666"/>
              <a:gd name="connsiteY1567" fmla="*/ 8257807 h 10285413"/>
              <a:gd name="connsiteX1568" fmla="*/ 6902456 w 11806666"/>
              <a:gd name="connsiteY1568" fmla="*/ 8257807 h 10285413"/>
              <a:gd name="connsiteX1569" fmla="*/ 6902456 w 11806666"/>
              <a:gd name="connsiteY1569" fmla="*/ 8277872 h 10285413"/>
              <a:gd name="connsiteX1570" fmla="*/ 6882392 w 11806666"/>
              <a:gd name="connsiteY1570" fmla="*/ 8297936 h 10285413"/>
              <a:gd name="connsiteX1571" fmla="*/ 6882392 w 11806666"/>
              <a:gd name="connsiteY1571" fmla="*/ 8318003 h 10285413"/>
              <a:gd name="connsiteX1572" fmla="*/ 6922523 w 11806666"/>
              <a:gd name="connsiteY1572" fmla="*/ 8277872 h 10285413"/>
              <a:gd name="connsiteX1573" fmla="*/ 7002783 w 11806666"/>
              <a:gd name="connsiteY1573" fmla="*/ 8237741 h 10285413"/>
              <a:gd name="connsiteX1574" fmla="*/ 7062977 w 11806666"/>
              <a:gd name="connsiteY1574" fmla="*/ 8197609 h 10285413"/>
              <a:gd name="connsiteX1575" fmla="*/ 7022849 w 11806666"/>
              <a:gd name="connsiteY1575" fmla="*/ 8217676 h 10285413"/>
              <a:gd name="connsiteX1576" fmla="*/ 6982718 w 11806666"/>
              <a:gd name="connsiteY1576" fmla="*/ 8227707 h 10285413"/>
              <a:gd name="connsiteX1577" fmla="*/ 6962651 w 11806666"/>
              <a:gd name="connsiteY1577" fmla="*/ 8217676 h 10285413"/>
              <a:gd name="connsiteX1578" fmla="*/ 6982718 w 11806666"/>
              <a:gd name="connsiteY1578" fmla="*/ 8217676 h 10285413"/>
              <a:gd name="connsiteX1579" fmla="*/ 7002783 w 11806666"/>
              <a:gd name="connsiteY1579" fmla="*/ 8197609 h 10285413"/>
              <a:gd name="connsiteX1580" fmla="*/ 7012816 w 11806666"/>
              <a:gd name="connsiteY1580" fmla="*/ 8177545 h 10285413"/>
              <a:gd name="connsiteX1581" fmla="*/ 6982718 w 11806666"/>
              <a:gd name="connsiteY1581" fmla="*/ 8177545 h 10285413"/>
              <a:gd name="connsiteX1582" fmla="*/ 6952621 w 11806666"/>
              <a:gd name="connsiteY1582" fmla="*/ 8197609 h 10285413"/>
              <a:gd name="connsiteX1583" fmla="*/ 6922523 w 11806666"/>
              <a:gd name="connsiteY1583" fmla="*/ 8217676 h 10285413"/>
              <a:gd name="connsiteX1584" fmla="*/ 6922523 w 11806666"/>
              <a:gd name="connsiteY1584" fmla="*/ 8197609 h 10285413"/>
              <a:gd name="connsiteX1585" fmla="*/ 3370966 w 11806666"/>
              <a:gd name="connsiteY1585" fmla="*/ 8137414 h 10285413"/>
              <a:gd name="connsiteX1586" fmla="*/ 3391030 w 11806666"/>
              <a:gd name="connsiteY1586" fmla="*/ 8137414 h 10285413"/>
              <a:gd name="connsiteX1587" fmla="*/ 3380999 w 11806666"/>
              <a:gd name="connsiteY1587" fmla="*/ 8157481 h 10285413"/>
              <a:gd name="connsiteX1588" fmla="*/ 3370966 w 11806666"/>
              <a:gd name="connsiteY1588" fmla="*/ 8157481 h 10285413"/>
              <a:gd name="connsiteX1589" fmla="*/ 3220475 w 11806666"/>
              <a:gd name="connsiteY1589" fmla="*/ 8137414 h 10285413"/>
              <a:gd name="connsiteX1590" fmla="*/ 3230508 w 11806666"/>
              <a:gd name="connsiteY1590" fmla="*/ 8137414 h 10285413"/>
              <a:gd name="connsiteX1591" fmla="*/ 3230508 w 11806666"/>
              <a:gd name="connsiteY1591" fmla="*/ 8157481 h 10285413"/>
              <a:gd name="connsiteX1592" fmla="*/ 3029855 w 11806666"/>
              <a:gd name="connsiteY1592" fmla="*/ 8137414 h 10285413"/>
              <a:gd name="connsiteX1593" fmla="*/ 3029855 w 11806666"/>
              <a:gd name="connsiteY1593" fmla="*/ 8157481 h 10285413"/>
              <a:gd name="connsiteX1594" fmla="*/ 3029855 w 11806666"/>
              <a:gd name="connsiteY1594" fmla="*/ 8197609 h 10285413"/>
              <a:gd name="connsiteX1595" fmla="*/ 3009791 w 11806666"/>
              <a:gd name="connsiteY1595" fmla="*/ 8217676 h 10285413"/>
              <a:gd name="connsiteX1596" fmla="*/ 2989724 w 11806666"/>
              <a:gd name="connsiteY1596" fmla="*/ 8217676 h 10285413"/>
              <a:gd name="connsiteX1597" fmla="*/ 2989724 w 11806666"/>
              <a:gd name="connsiteY1597" fmla="*/ 8237741 h 10285413"/>
              <a:gd name="connsiteX1598" fmla="*/ 2949593 w 11806666"/>
              <a:gd name="connsiteY1598" fmla="*/ 8277872 h 10285413"/>
              <a:gd name="connsiteX1599" fmla="*/ 2909465 w 11806666"/>
              <a:gd name="connsiteY1599" fmla="*/ 8297936 h 10285413"/>
              <a:gd name="connsiteX1600" fmla="*/ 2929529 w 11806666"/>
              <a:gd name="connsiteY1600" fmla="*/ 8277872 h 10285413"/>
              <a:gd name="connsiteX1601" fmla="*/ 2929529 w 11806666"/>
              <a:gd name="connsiteY1601" fmla="*/ 8237741 h 10285413"/>
              <a:gd name="connsiteX1602" fmla="*/ 1966397 w 11806666"/>
              <a:gd name="connsiteY1602" fmla="*/ 8137414 h 10285413"/>
              <a:gd name="connsiteX1603" fmla="*/ 1986461 w 11806666"/>
              <a:gd name="connsiteY1603" fmla="*/ 8157481 h 10285413"/>
              <a:gd name="connsiteX1604" fmla="*/ 1986461 w 11806666"/>
              <a:gd name="connsiteY1604" fmla="*/ 8137414 h 10285413"/>
              <a:gd name="connsiteX1605" fmla="*/ 1966397 w 11806666"/>
              <a:gd name="connsiteY1605" fmla="*/ 8137414 h 10285413"/>
              <a:gd name="connsiteX1606" fmla="*/ 1825942 w 11806666"/>
              <a:gd name="connsiteY1606" fmla="*/ 8137414 h 10285413"/>
              <a:gd name="connsiteX1607" fmla="*/ 1846006 w 11806666"/>
              <a:gd name="connsiteY1607" fmla="*/ 8157481 h 10285413"/>
              <a:gd name="connsiteX1608" fmla="*/ 1825942 w 11806666"/>
              <a:gd name="connsiteY1608" fmla="*/ 8177545 h 10285413"/>
              <a:gd name="connsiteX1609" fmla="*/ 1825942 w 11806666"/>
              <a:gd name="connsiteY1609" fmla="*/ 8157481 h 10285413"/>
              <a:gd name="connsiteX1610" fmla="*/ 1825942 w 11806666"/>
              <a:gd name="connsiteY1610" fmla="*/ 8137414 h 10285413"/>
              <a:gd name="connsiteX1611" fmla="*/ 3049919 w 11806666"/>
              <a:gd name="connsiteY1611" fmla="*/ 8117350 h 10285413"/>
              <a:gd name="connsiteX1612" fmla="*/ 3044904 w 11806666"/>
              <a:gd name="connsiteY1612" fmla="*/ 8132399 h 10285413"/>
              <a:gd name="connsiteX1613" fmla="*/ 3029855 w 11806666"/>
              <a:gd name="connsiteY1613" fmla="*/ 8137414 h 10285413"/>
              <a:gd name="connsiteX1614" fmla="*/ 2267375 w 11806666"/>
              <a:gd name="connsiteY1614" fmla="*/ 8117350 h 10285413"/>
              <a:gd name="connsiteX1615" fmla="*/ 2267375 w 11806666"/>
              <a:gd name="connsiteY1615" fmla="*/ 8137414 h 10285413"/>
              <a:gd name="connsiteX1616" fmla="*/ 2287440 w 11806666"/>
              <a:gd name="connsiteY1616" fmla="*/ 8127381 h 10285413"/>
              <a:gd name="connsiteX1617" fmla="*/ 2267375 w 11806666"/>
              <a:gd name="connsiteY1617" fmla="*/ 8117350 h 10285413"/>
              <a:gd name="connsiteX1618" fmla="*/ 3195397 w 11806666"/>
              <a:gd name="connsiteY1618" fmla="*/ 8107317 h 10285413"/>
              <a:gd name="connsiteX1619" fmla="*/ 3210444 w 11806666"/>
              <a:gd name="connsiteY1619" fmla="*/ 8117350 h 10285413"/>
              <a:gd name="connsiteX1620" fmla="*/ 3220475 w 11806666"/>
              <a:gd name="connsiteY1620" fmla="*/ 8137414 h 10285413"/>
              <a:gd name="connsiteX1621" fmla="*/ 3210444 w 11806666"/>
              <a:gd name="connsiteY1621" fmla="*/ 8137414 h 10285413"/>
              <a:gd name="connsiteX1622" fmla="*/ 3190377 w 11806666"/>
              <a:gd name="connsiteY1622" fmla="*/ 8117350 h 10285413"/>
              <a:gd name="connsiteX1623" fmla="*/ 3195397 w 11806666"/>
              <a:gd name="connsiteY1623" fmla="*/ 8107317 h 10285413"/>
              <a:gd name="connsiteX1624" fmla="*/ 2146984 w 11806666"/>
              <a:gd name="connsiteY1624" fmla="*/ 8102301 h 10285413"/>
              <a:gd name="connsiteX1625" fmla="*/ 2136949 w 11806666"/>
              <a:gd name="connsiteY1625" fmla="*/ 8107317 h 10285413"/>
              <a:gd name="connsiteX1626" fmla="*/ 2126920 w 11806666"/>
              <a:gd name="connsiteY1626" fmla="*/ 8137414 h 10285413"/>
              <a:gd name="connsiteX1627" fmla="*/ 2146984 w 11806666"/>
              <a:gd name="connsiteY1627" fmla="*/ 8137414 h 10285413"/>
              <a:gd name="connsiteX1628" fmla="*/ 2157017 w 11806666"/>
              <a:gd name="connsiteY1628" fmla="*/ 8107317 h 10285413"/>
              <a:gd name="connsiteX1629" fmla="*/ 2146984 w 11806666"/>
              <a:gd name="connsiteY1629" fmla="*/ 8102301 h 10285413"/>
              <a:gd name="connsiteX1630" fmla="*/ 3330837 w 11806666"/>
              <a:gd name="connsiteY1630" fmla="*/ 8097283 h 10285413"/>
              <a:gd name="connsiteX1631" fmla="*/ 3330837 w 11806666"/>
              <a:gd name="connsiteY1631" fmla="*/ 8117350 h 10285413"/>
              <a:gd name="connsiteX1632" fmla="*/ 3370966 w 11806666"/>
              <a:gd name="connsiteY1632" fmla="*/ 8097283 h 10285413"/>
              <a:gd name="connsiteX1633" fmla="*/ 3350901 w 11806666"/>
              <a:gd name="connsiteY1633" fmla="*/ 8097283 h 10285413"/>
              <a:gd name="connsiteX1634" fmla="*/ 3330837 w 11806666"/>
              <a:gd name="connsiteY1634" fmla="*/ 8097283 h 10285413"/>
              <a:gd name="connsiteX1635" fmla="*/ 2708812 w 11806666"/>
              <a:gd name="connsiteY1635" fmla="*/ 8077219 h 10285413"/>
              <a:gd name="connsiteX1636" fmla="*/ 2688746 w 11806666"/>
              <a:gd name="connsiteY1636" fmla="*/ 8087252 h 10285413"/>
              <a:gd name="connsiteX1637" fmla="*/ 2668681 w 11806666"/>
              <a:gd name="connsiteY1637" fmla="*/ 8097283 h 10285413"/>
              <a:gd name="connsiteX1638" fmla="*/ 2648616 w 11806666"/>
              <a:gd name="connsiteY1638" fmla="*/ 8137414 h 10285413"/>
              <a:gd name="connsiteX1639" fmla="*/ 2668681 w 11806666"/>
              <a:gd name="connsiteY1639" fmla="*/ 8117350 h 10285413"/>
              <a:gd name="connsiteX1640" fmla="*/ 2688746 w 11806666"/>
              <a:gd name="connsiteY1640" fmla="*/ 8097283 h 10285413"/>
              <a:gd name="connsiteX1641" fmla="*/ 2287440 w 11806666"/>
              <a:gd name="connsiteY1641" fmla="*/ 8077219 h 10285413"/>
              <a:gd name="connsiteX1642" fmla="*/ 2287440 w 11806666"/>
              <a:gd name="connsiteY1642" fmla="*/ 8097283 h 10285413"/>
              <a:gd name="connsiteX1643" fmla="*/ 2307504 w 11806666"/>
              <a:gd name="connsiteY1643" fmla="*/ 8077219 h 10285413"/>
              <a:gd name="connsiteX1644" fmla="*/ 2287440 w 11806666"/>
              <a:gd name="connsiteY1644" fmla="*/ 8077219 h 10285413"/>
              <a:gd name="connsiteX1645" fmla="*/ 2026592 w 11806666"/>
              <a:gd name="connsiteY1645" fmla="*/ 8077219 h 10285413"/>
              <a:gd name="connsiteX1646" fmla="*/ 2006526 w 11806666"/>
              <a:gd name="connsiteY1646" fmla="*/ 8097283 h 10285413"/>
              <a:gd name="connsiteX1647" fmla="*/ 2006526 w 11806666"/>
              <a:gd name="connsiteY1647" fmla="*/ 8117350 h 10285413"/>
              <a:gd name="connsiteX1648" fmla="*/ 2026592 w 11806666"/>
              <a:gd name="connsiteY1648" fmla="*/ 8097283 h 10285413"/>
              <a:gd name="connsiteX1649" fmla="*/ 1856039 w 11806666"/>
              <a:gd name="connsiteY1649" fmla="*/ 8077219 h 10285413"/>
              <a:gd name="connsiteX1650" fmla="*/ 1846006 w 11806666"/>
              <a:gd name="connsiteY1650" fmla="*/ 8097283 h 10285413"/>
              <a:gd name="connsiteX1651" fmla="*/ 1846006 w 11806666"/>
              <a:gd name="connsiteY1651" fmla="*/ 8117350 h 10285413"/>
              <a:gd name="connsiteX1652" fmla="*/ 1856039 w 11806666"/>
              <a:gd name="connsiteY1652" fmla="*/ 8107317 h 10285413"/>
              <a:gd name="connsiteX1653" fmla="*/ 1866070 w 11806666"/>
              <a:gd name="connsiteY1653" fmla="*/ 8097283 h 10285413"/>
              <a:gd name="connsiteX1654" fmla="*/ 1866070 w 11806666"/>
              <a:gd name="connsiteY1654" fmla="*/ 8117350 h 10285413"/>
              <a:gd name="connsiteX1655" fmla="*/ 1926263 w 11806666"/>
              <a:gd name="connsiteY1655" fmla="*/ 8117350 h 10285413"/>
              <a:gd name="connsiteX1656" fmla="*/ 1946331 w 11806666"/>
              <a:gd name="connsiteY1656" fmla="*/ 8077219 h 10285413"/>
              <a:gd name="connsiteX1657" fmla="*/ 1926263 w 11806666"/>
              <a:gd name="connsiteY1657" fmla="*/ 8077219 h 10285413"/>
              <a:gd name="connsiteX1658" fmla="*/ 1906198 w 11806666"/>
              <a:gd name="connsiteY1658" fmla="*/ 8097283 h 10285413"/>
              <a:gd name="connsiteX1659" fmla="*/ 1866070 w 11806666"/>
              <a:gd name="connsiteY1659" fmla="*/ 8097283 h 10285413"/>
              <a:gd name="connsiteX1660" fmla="*/ 1866070 w 11806666"/>
              <a:gd name="connsiteY1660" fmla="*/ 8077219 h 10285413"/>
              <a:gd name="connsiteX1661" fmla="*/ 1856039 w 11806666"/>
              <a:gd name="connsiteY1661" fmla="*/ 8077219 h 10285413"/>
              <a:gd name="connsiteX1662" fmla="*/ 6862325 w 11806666"/>
              <a:gd name="connsiteY1662" fmla="*/ 8057152 h 10285413"/>
              <a:gd name="connsiteX1663" fmla="*/ 6822194 w 11806666"/>
              <a:gd name="connsiteY1663" fmla="*/ 8077219 h 10285413"/>
              <a:gd name="connsiteX1664" fmla="*/ 6802129 w 11806666"/>
              <a:gd name="connsiteY1664" fmla="*/ 8117350 h 10285413"/>
              <a:gd name="connsiteX1665" fmla="*/ 6842261 w 11806666"/>
              <a:gd name="connsiteY1665" fmla="*/ 8097283 h 10285413"/>
              <a:gd name="connsiteX1666" fmla="*/ 2819169 w 11806666"/>
              <a:gd name="connsiteY1666" fmla="*/ 8037088 h 10285413"/>
              <a:gd name="connsiteX1667" fmla="*/ 2829205 w 11806666"/>
              <a:gd name="connsiteY1667" fmla="*/ 8057152 h 10285413"/>
              <a:gd name="connsiteX1668" fmla="*/ 2829205 w 11806666"/>
              <a:gd name="connsiteY1668" fmla="*/ 8053390 h 10285413"/>
              <a:gd name="connsiteX1669" fmla="*/ 2829205 w 11806666"/>
              <a:gd name="connsiteY1669" fmla="*/ 8037088 h 10285413"/>
              <a:gd name="connsiteX1670" fmla="*/ 2819169 w 11806666"/>
              <a:gd name="connsiteY1670" fmla="*/ 8037088 h 10285413"/>
              <a:gd name="connsiteX1671" fmla="*/ 3431161 w 11806666"/>
              <a:gd name="connsiteY1671" fmla="*/ 8017024 h 10285413"/>
              <a:gd name="connsiteX1672" fmla="*/ 3431161 w 11806666"/>
              <a:gd name="connsiteY1672" fmla="*/ 8037088 h 10285413"/>
              <a:gd name="connsiteX1673" fmla="*/ 3421127 w 11806666"/>
              <a:gd name="connsiteY1673" fmla="*/ 8057152 h 10285413"/>
              <a:gd name="connsiteX1674" fmla="*/ 3411097 w 11806666"/>
              <a:gd name="connsiteY1674" fmla="*/ 8037088 h 10285413"/>
              <a:gd name="connsiteX1675" fmla="*/ 3421127 w 11806666"/>
              <a:gd name="connsiteY1675" fmla="*/ 8027054 h 10285413"/>
              <a:gd name="connsiteX1676" fmla="*/ 3431161 w 11806666"/>
              <a:gd name="connsiteY1676" fmla="*/ 8017024 h 10285413"/>
              <a:gd name="connsiteX1677" fmla="*/ 2126920 w 11806666"/>
              <a:gd name="connsiteY1677" fmla="*/ 8017024 h 10285413"/>
              <a:gd name="connsiteX1678" fmla="*/ 2126920 w 11806666"/>
              <a:gd name="connsiteY1678" fmla="*/ 8037088 h 10285413"/>
              <a:gd name="connsiteX1679" fmla="*/ 2086787 w 11806666"/>
              <a:gd name="connsiteY1679" fmla="*/ 8077219 h 10285413"/>
              <a:gd name="connsiteX1680" fmla="*/ 2006526 w 11806666"/>
              <a:gd name="connsiteY1680" fmla="*/ 8197609 h 10285413"/>
              <a:gd name="connsiteX1681" fmla="*/ 2026592 w 11806666"/>
              <a:gd name="connsiteY1681" fmla="*/ 8177545 h 10285413"/>
              <a:gd name="connsiteX1682" fmla="*/ 2066723 w 11806666"/>
              <a:gd name="connsiteY1682" fmla="*/ 8117350 h 10285413"/>
              <a:gd name="connsiteX1683" fmla="*/ 2146984 w 11806666"/>
              <a:gd name="connsiteY1683" fmla="*/ 8017024 h 10285413"/>
              <a:gd name="connsiteX1684" fmla="*/ 2126920 w 11806666"/>
              <a:gd name="connsiteY1684" fmla="*/ 8017024 h 10285413"/>
              <a:gd name="connsiteX1685" fmla="*/ 2769007 w 11806666"/>
              <a:gd name="connsiteY1685" fmla="*/ 7996957 h 10285413"/>
              <a:gd name="connsiteX1686" fmla="*/ 2748941 w 11806666"/>
              <a:gd name="connsiteY1686" fmla="*/ 8017024 h 10285413"/>
              <a:gd name="connsiteX1687" fmla="*/ 2769007 w 11806666"/>
              <a:gd name="connsiteY1687" fmla="*/ 8017024 h 10285413"/>
              <a:gd name="connsiteX1688" fmla="*/ 2769007 w 11806666"/>
              <a:gd name="connsiteY1688" fmla="*/ 7996957 h 10285413"/>
              <a:gd name="connsiteX1689" fmla="*/ 1986461 w 11806666"/>
              <a:gd name="connsiteY1689" fmla="*/ 7996957 h 10285413"/>
              <a:gd name="connsiteX1690" fmla="*/ 1946331 w 11806666"/>
              <a:gd name="connsiteY1690" fmla="*/ 8057152 h 10285413"/>
              <a:gd name="connsiteX1691" fmla="*/ 2006526 w 11806666"/>
              <a:gd name="connsiteY1691" fmla="*/ 8037088 h 10285413"/>
              <a:gd name="connsiteX1692" fmla="*/ 1986461 w 11806666"/>
              <a:gd name="connsiteY1692" fmla="*/ 8057152 h 10285413"/>
              <a:gd name="connsiteX1693" fmla="*/ 1986461 w 11806666"/>
              <a:gd name="connsiteY1693" fmla="*/ 8077219 h 10285413"/>
              <a:gd name="connsiteX1694" fmla="*/ 2026592 w 11806666"/>
              <a:gd name="connsiteY1694" fmla="*/ 8037088 h 10285413"/>
              <a:gd name="connsiteX1695" fmla="*/ 2046656 w 11806666"/>
              <a:gd name="connsiteY1695" fmla="*/ 8017024 h 10285413"/>
              <a:gd name="connsiteX1696" fmla="*/ 2026592 w 11806666"/>
              <a:gd name="connsiteY1696" fmla="*/ 8017024 h 10285413"/>
              <a:gd name="connsiteX1697" fmla="*/ 2006526 w 11806666"/>
              <a:gd name="connsiteY1697" fmla="*/ 8037088 h 10285413"/>
              <a:gd name="connsiteX1698" fmla="*/ 1986461 w 11806666"/>
              <a:gd name="connsiteY1698" fmla="*/ 8037088 h 10285413"/>
              <a:gd name="connsiteX1699" fmla="*/ 1986461 w 11806666"/>
              <a:gd name="connsiteY1699" fmla="*/ 8017024 h 10285413"/>
              <a:gd name="connsiteX1700" fmla="*/ 1986461 w 11806666"/>
              <a:gd name="connsiteY1700" fmla="*/ 7976892 h 10285413"/>
              <a:gd name="connsiteX1701" fmla="*/ 2006526 w 11806666"/>
              <a:gd name="connsiteY1701" fmla="*/ 7996957 h 10285413"/>
              <a:gd name="connsiteX1702" fmla="*/ 2006526 w 11806666"/>
              <a:gd name="connsiteY1702" fmla="*/ 7976892 h 10285413"/>
              <a:gd name="connsiteX1703" fmla="*/ 1996493 w 11806666"/>
              <a:gd name="connsiteY1703" fmla="*/ 7976892 h 10285413"/>
              <a:gd name="connsiteX1704" fmla="*/ 1986461 w 11806666"/>
              <a:gd name="connsiteY1704" fmla="*/ 7976892 h 10285413"/>
              <a:gd name="connsiteX1705" fmla="*/ 7042913 w 11806666"/>
              <a:gd name="connsiteY1705" fmla="*/ 7956826 h 10285413"/>
              <a:gd name="connsiteX1706" fmla="*/ 7042913 w 11806666"/>
              <a:gd name="connsiteY1706" fmla="*/ 7976892 h 10285413"/>
              <a:gd name="connsiteX1707" fmla="*/ 7022849 w 11806666"/>
              <a:gd name="connsiteY1707" fmla="*/ 7976892 h 10285413"/>
              <a:gd name="connsiteX1708" fmla="*/ 6761999 w 11806666"/>
              <a:gd name="connsiteY1708" fmla="*/ 7956826 h 10285413"/>
              <a:gd name="connsiteX1709" fmla="*/ 6751967 w 11806666"/>
              <a:gd name="connsiteY1709" fmla="*/ 7976892 h 10285413"/>
              <a:gd name="connsiteX1710" fmla="*/ 6741935 w 11806666"/>
              <a:gd name="connsiteY1710" fmla="*/ 7966859 h 10285413"/>
              <a:gd name="connsiteX1711" fmla="*/ 6761999 w 11806666"/>
              <a:gd name="connsiteY1711" fmla="*/ 7956826 h 10285413"/>
              <a:gd name="connsiteX1712" fmla="*/ 3932793 w 11806666"/>
              <a:gd name="connsiteY1712" fmla="*/ 7956826 h 10285413"/>
              <a:gd name="connsiteX1713" fmla="*/ 3942826 w 11806666"/>
              <a:gd name="connsiteY1713" fmla="*/ 7966859 h 10285413"/>
              <a:gd name="connsiteX1714" fmla="*/ 3952861 w 11806666"/>
              <a:gd name="connsiteY1714" fmla="*/ 7976892 h 10285413"/>
              <a:gd name="connsiteX1715" fmla="*/ 3932793 w 11806666"/>
              <a:gd name="connsiteY1715" fmla="*/ 7976892 h 10285413"/>
              <a:gd name="connsiteX1716" fmla="*/ 3932793 w 11806666"/>
              <a:gd name="connsiteY1716" fmla="*/ 7956826 h 10285413"/>
              <a:gd name="connsiteX1717" fmla="*/ 3190377 w 11806666"/>
              <a:gd name="connsiteY1717" fmla="*/ 7956826 h 10285413"/>
              <a:gd name="connsiteX1718" fmla="*/ 3210444 w 11806666"/>
              <a:gd name="connsiteY1718" fmla="*/ 7956826 h 10285413"/>
              <a:gd name="connsiteX1719" fmla="*/ 3210444 w 11806666"/>
              <a:gd name="connsiteY1719" fmla="*/ 7986926 h 10285413"/>
              <a:gd name="connsiteX1720" fmla="*/ 3160280 w 11806666"/>
              <a:gd name="connsiteY1720" fmla="*/ 8047121 h 10285413"/>
              <a:gd name="connsiteX1721" fmla="*/ 3090053 w 11806666"/>
              <a:gd name="connsiteY1721" fmla="*/ 8097283 h 10285413"/>
              <a:gd name="connsiteX1722" fmla="*/ 3110118 w 11806666"/>
              <a:gd name="connsiteY1722" fmla="*/ 8057152 h 10285413"/>
              <a:gd name="connsiteX1723" fmla="*/ 3160280 w 11806666"/>
              <a:gd name="connsiteY1723" fmla="*/ 8017024 h 10285413"/>
              <a:gd name="connsiteX1724" fmla="*/ 3170313 w 11806666"/>
              <a:gd name="connsiteY1724" fmla="*/ 7996957 h 10285413"/>
              <a:gd name="connsiteX1725" fmla="*/ 7049603 w 11806666"/>
              <a:gd name="connsiteY1725" fmla="*/ 7950138 h 10285413"/>
              <a:gd name="connsiteX1726" fmla="*/ 7044459 w 11806666"/>
              <a:gd name="connsiteY1726" fmla="*/ 7955283 h 10285413"/>
              <a:gd name="connsiteX1727" fmla="*/ 7045421 w 11806666"/>
              <a:gd name="connsiteY1727" fmla="*/ 7954318 h 10285413"/>
              <a:gd name="connsiteX1728" fmla="*/ 7062977 w 11806666"/>
              <a:gd name="connsiteY1728" fmla="*/ 7936761 h 10285413"/>
              <a:gd name="connsiteX1729" fmla="*/ 7052947 w 11806666"/>
              <a:gd name="connsiteY1729" fmla="*/ 7946795 h 10285413"/>
              <a:gd name="connsiteX1730" fmla="*/ 7049603 w 11806666"/>
              <a:gd name="connsiteY1730" fmla="*/ 7950138 h 10285413"/>
              <a:gd name="connsiteX1731" fmla="*/ 3972925 w 11806666"/>
              <a:gd name="connsiteY1731" fmla="*/ 7936761 h 10285413"/>
              <a:gd name="connsiteX1732" fmla="*/ 3972925 w 11806666"/>
              <a:gd name="connsiteY1732" fmla="*/ 7956826 h 10285413"/>
              <a:gd name="connsiteX1733" fmla="*/ 3952861 w 11806666"/>
              <a:gd name="connsiteY1733" fmla="*/ 7956826 h 10285413"/>
              <a:gd name="connsiteX1734" fmla="*/ 3471292 w 11806666"/>
              <a:gd name="connsiteY1734" fmla="*/ 7936761 h 10285413"/>
              <a:gd name="connsiteX1735" fmla="*/ 3451228 w 11806666"/>
              <a:gd name="connsiteY1735" fmla="*/ 7996957 h 10285413"/>
              <a:gd name="connsiteX1736" fmla="*/ 3451228 w 11806666"/>
              <a:gd name="connsiteY1736" fmla="*/ 7976892 h 10285413"/>
              <a:gd name="connsiteX1737" fmla="*/ 3431161 w 11806666"/>
              <a:gd name="connsiteY1737" fmla="*/ 7956826 h 10285413"/>
              <a:gd name="connsiteX1738" fmla="*/ 3461259 w 11806666"/>
              <a:gd name="connsiteY1738" fmla="*/ 7946795 h 10285413"/>
              <a:gd name="connsiteX1739" fmla="*/ 3471292 w 11806666"/>
              <a:gd name="connsiteY1739" fmla="*/ 7936761 h 10285413"/>
              <a:gd name="connsiteX1740" fmla="*/ 3300739 w 11806666"/>
              <a:gd name="connsiteY1740" fmla="*/ 7936761 h 10285413"/>
              <a:gd name="connsiteX1741" fmla="*/ 3310772 w 11806666"/>
              <a:gd name="connsiteY1741" fmla="*/ 7956826 h 10285413"/>
              <a:gd name="connsiteX1742" fmla="*/ 3270641 w 11806666"/>
              <a:gd name="connsiteY1742" fmla="*/ 8017024 h 10285413"/>
              <a:gd name="connsiteX1743" fmla="*/ 3230508 w 11806666"/>
              <a:gd name="connsiteY1743" fmla="*/ 8017024 h 10285413"/>
              <a:gd name="connsiteX1744" fmla="*/ 3260606 w 11806666"/>
              <a:gd name="connsiteY1744" fmla="*/ 7976892 h 10285413"/>
              <a:gd name="connsiteX1745" fmla="*/ 3300739 w 11806666"/>
              <a:gd name="connsiteY1745" fmla="*/ 7936761 h 10285413"/>
              <a:gd name="connsiteX1746" fmla="*/ 2909465 w 11806666"/>
              <a:gd name="connsiteY1746" fmla="*/ 7936761 h 10285413"/>
              <a:gd name="connsiteX1747" fmla="*/ 2909465 w 11806666"/>
              <a:gd name="connsiteY1747" fmla="*/ 7966859 h 10285413"/>
              <a:gd name="connsiteX1748" fmla="*/ 2929529 w 11806666"/>
              <a:gd name="connsiteY1748" fmla="*/ 7976892 h 10285413"/>
              <a:gd name="connsiteX1749" fmla="*/ 2949593 w 11806666"/>
              <a:gd name="connsiteY1749" fmla="*/ 7956826 h 10285413"/>
              <a:gd name="connsiteX1750" fmla="*/ 2909465 w 11806666"/>
              <a:gd name="connsiteY1750" fmla="*/ 7936761 h 10285413"/>
              <a:gd name="connsiteX1751" fmla="*/ 2769007 w 11806666"/>
              <a:gd name="connsiteY1751" fmla="*/ 7936761 h 10285413"/>
              <a:gd name="connsiteX1752" fmla="*/ 2849269 w 11806666"/>
              <a:gd name="connsiteY1752" fmla="*/ 7976892 h 10285413"/>
              <a:gd name="connsiteX1753" fmla="*/ 2879367 w 11806666"/>
              <a:gd name="connsiteY1753" fmla="*/ 8006990 h 10285413"/>
              <a:gd name="connsiteX1754" fmla="*/ 2869335 w 11806666"/>
              <a:gd name="connsiteY1754" fmla="*/ 8077219 h 10285413"/>
              <a:gd name="connsiteX1755" fmla="*/ 2829205 w 11806666"/>
              <a:gd name="connsiteY1755" fmla="*/ 8107317 h 10285413"/>
              <a:gd name="connsiteX1756" fmla="*/ 2809136 w 11806666"/>
              <a:gd name="connsiteY1756" fmla="*/ 8137414 h 10285413"/>
              <a:gd name="connsiteX1757" fmla="*/ 2769007 w 11806666"/>
              <a:gd name="connsiteY1757" fmla="*/ 8157481 h 10285413"/>
              <a:gd name="connsiteX1758" fmla="*/ 2728876 w 11806666"/>
              <a:gd name="connsiteY1758" fmla="*/ 8157481 h 10285413"/>
              <a:gd name="connsiteX1759" fmla="*/ 2708812 w 11806666"/>
              <a:gd name="connsiteY1759" fmla="*/ 8177545 h 10285413"/>
              <a:gd name="connsiteX1760" fmla="*/ 2688746 w 11806666"/>
              <a:gd name="connsiteY1760" fmla="*/ 8217676 h 10285413"/>
              <a:gd name="connsiteX1761" fmla="*/ 2668681 w 11806666"/>
              <a:gd name="connsiteY1761" fmla="*/ 8217676 h 10285413"/>
              <a:gd name="connsiteX1762" fmla="*/ 2668681 w 11806666"/>
              <a:gd name="connsiteY1762" fmla="*/ 8277872 h 10285413"/>
              <a:gd name="connsiteX1763" fmla="*/ 2638585 w 11806666"/>
              <a:gd name="connsiteY1763" fmla="*/ 8297936 h 10285413"/>
              <a:gd name="connsiteX1764" fmla="*/ 2628552 w 11806666"/>
              <a:gd name="connsiteY1764" fmla="*/ 8277872 h 10285413"/>
              <a:gd name="connsiteX1765" fmla="*/ 2588421 w 11806666"/>
              <a:gd name="connsiteY1765" fmla="*/ 8297936 h 10285413"/>
              <a:gd name="connsiteX1766" fmla="*/ 2568352 w 11806666"/>
              <a:gd name="connsiteY1766" fmla="*/ 8358134 h 10285413"/>
              <a:gd name="connsiteX1767" fmla="*/ 2548288 w 11806666"/>
              <a:gd name="connsiteY1767" fmla="*/ 8378198 h 10285413"/>
              <a:gd name="connsiteX1768" fmla="*/ 2548288 w 11806666"/>
              <a:gd name="connsiteY1768" fmla="*/ 8438393 h 10285413"/>
              <a:gd name="connsiteX1769" fmla="*/ 2558321 w 11806666"/>
              <a:gd name="connsiteY1769" fmla="*/ 8428360 h 10285413"/>
              <a:gd name="connsiteX1770" fmla="*/ 2588421 w 11806666"/>
              <a:gd name="connsiteY1770" fmla="*/ 8398262 h 10285413"/>
              <a:gd name="connsiteX1771" fmla="*/ 2608483 w 11806666"/>
              <a:gd name="connsiteY1771" fmla="*/ 8398262 h 10285413"/>
              <a:gd name="connsiteX1772" fmla="*/ 2598454 w 11806666"/>
              <a:gd name="connsiteY1772" fmla="*/ 8418329 h 10285413"/>
              <a:gd name="connsiteX1773" fmla="*/ 2588421 w 11806666"/>
              <a:gd name="connsiteY1773" fmla="*/ 8438393 h 10285413"/>
              <a:gd name="connsiteX1774" fmla="*/ 2508157 w 11806666"/>
              <a:gd name="connsiteY1774" fmla="*/ 8438393 h 10285413"/>
              <a:gd name="connsiteX1775" fmla="*/ 2468028 w 11806666"/>
              <a:gd name="connsiteY1775" fmla="*/ 8418329 h 10285413"/>
              <a:gd name="connsiteX1776" fmla="*/ 2427898 w 11806666"/>
              <a:gd name="connsiteY1776" fmla="*/ 8458460 h 10285413"/>
              <a:gd name="connsiteX1777" fmla="*/ 2407832 w 11806666"/>
              <a:gd name="connsiteY1777" fmla="*/ 8518655 h 10285413"/>
              <a:gd name="connsiteX1778" fmla="*/ 2407832 w 11806666"/>
              <a:gd name="connsiteY1778" fmla="*/ 8538720 h 10285413"/>
              <a:gd name="connsiteX1779" fmla="*/ 2377735 w 11806666"/>
              <a:gd name="connsiteY1779" fmla="*/ 8538720 h 10285413"/>
              <a:gd name="connsiteX1780" fmla="*/ 2347635 w 11806666"/>
              <a:gd name="connsiteY1780" fmla="*/ 8538720 h 10285413"/>
              <a:gd name="connsiteX1781" fmla="*/ 2347635 w 11806666"/>
              <a:gd name="connsiteY1781" fmla="*/ 8558787 h 10285413"/>
              <a:gd name="connsiteX1782" fmla="*/ 2287440 w 11806666"/>
              <a:gd name="connsiteY1782" fmla="*/ 8598915 h 10285413"/>
              <a:gd name="connsiteX1783" fmla="*/ 2247309 w 11806666"/>
              <a:gd name="connsiteY1783" fmla="*/ 8598915 h 10285413"/>
              <a:gd name="connsiteX1784" fmla="*/ 2227244 w 11806666"/>
              <a:gd name="connsiteY1784" fmla="*/ 8639046 h 10285413"/>
              <a:gd name="connsiteX1785" fmla="*/ 2227244 w 11806666"/>
              <a:gd name="connsiteY1785" fmla="*/ 8669144 h 10285413"/>
              <a:gd name="connsiteX1786" fmla="*/ 2227244 w 11806666"/>
              <a:gd name="connsiteY1786" fmla="*/ 8679177 h 10285413"/>
              <a:gd name="connsiteX1787" fmla="*/ 2227244 w 11806666"/>
              <a:gd name="connsiteY1787" fmla="*/ 8699241 h 10285413"/>
              <a:gd name="connsiteX1788" fmla="*/ 2247309 w 11806666"/>
              <a:gd name="connsiteY1788" fmla="*/ 8719308 h 10285413"/>
              <a:gd name="connsiteX1789" fmla="*/ 2267375 w 11806666"/>
              <a:gd name="connsiteY1789" fmla="*/ 8719308 h 10285413"/>
              <a:gd name="connsiteX1790" fmla="*/ 2267375 w 11806666"/>
              <a:gd name="connsiteY1790" fmla="*/ 8699241 h 10285413"/>
              <a:gd name="connsiteX1791" fmla="*/ 2287440 w 11806666"/>
              <a:gd name="connsiteY1791" fmla="*/ 8659113 h 10285413"/>
              <a:gd name="connsiteX1792" fmla="*/ 2307504 w 11806666"/>
              <a:gd name="connsiteY1792" fmla="*/ 8639046 h 10285413"/>
              <a:gd name="connsiteX1793" fmla="*/ 2317537 w 11806666"/>
              <a:gd name="connsiteY1793" fmla="*/ 8669144 h 10285413"/>
              <a:gd name="connsiteX1794" fmla="*/ 2307504 w 11806666"/>
              <a:gd name="connsiteY1794" fmla="*/ 8679177 h 10285413"/>
              <a:gd name="connsiteX1795" fmla="*/ 2307504 w 11806666"/>
              <a:gd name="connsiteY1795" fmla="*/ 8699241 h 10285413"/>
              <a:gd name="connsiteX1796" fmla="*/ 2277406 w 11806666"/>
              <a:gd name="connsiteY1796" fmla="*/ 8709275 h 10285413"/>
              <a:gd name="connsiteX1797" fmla="*/ 2287440 w 11806666"/>
              <a:gd name="connsiteY1797" fmla="*/ 8729342 h 10285413"/>
              <a:gd name="connsiteX1798" fmla="*/ 2297473 w 11806666"/>
              <a:gd name="connsiteY1798" fmla="*/ 8759439 h 10285413"/>
              <a:gd name="connsiteX1799" fmla="*/ 2267375 w 11806666"/>
              <a:gd name="connsiteY1799" fmla="*/ 8799570 h 10285413"/>
              <a:gd name="connsiteX1800" fmla="*/ 2207179 w 11806666"/>
              <a:gd name="connsiteY1800" fmla="*/ 8819635 h 10285413"/>
              <a:gd name="connsiteX1801" fmla="*/ 2237277 w 11806666"/>
              <a:gd name="connsiteY1801" fmla="*/ 8789537 h 10285413"/>
              <a:gd name="connsiteX1802" fmla="*/ 2267375 w 11806666"/>
              <a:gd name="connsiteY1802" fmla="*/ 8769470 h 10285413"/>
              <a:gd name="connsiteX1803" fmla="*/ 2257342 w 11806666"/>
              <a:gd name="connsiteY1803" fmla="*/ 8749406 h 10285413"/>
              <a:gd name="connsiteX1804" fmla="*/ 2247309 w 11806666"/>
              <a:gd name="connsiteY1804" fmla="*/ 8759439 h 10285413"/>
              <a:gd name="connsiteX1805" fmla="*/ 2207179 w 11806666"/>
              <a:gd name="connsiteY1805" fmla="*/ 8779503 h 10285413"/>
              <a:gd name="connsiteX1806" fmla="*/ 2197148 w 11806666"/>
              <a:gd name="connsiteY1806" fmla="*/ 8759439 h 10285413"/>
              <a:gd name="connsiteX1807" fmla="*/ 2207179 w 11806666"/>
              <a:gd name="connsiteY1807" fmla="*/ 8739372 h 10285413"/>
              <a:gd name="connsiteX1808" fmla="*/ 2167046 w 11806666"/>
              <a:gd name="connsiteY1808" fmla="*/ 8699241 h 10285413"/>
              <a:gd name="connsiteX1809" fmla="*/ 2136949 w 11806666"/>
              <a:gd name="connsiteY1809" fmla="*/ 8719308 h 10285413"/>
              <a:gd name="connsiteX1810" fmla="*/ 2126920 w 11806666"/>
              <a:gd name="connsiteY1810" fmla="*/ 8739372 h 10285413"/>
              <a:gd name="connsiteX1811" fmla="*/ 2086787 w 11806666"/>
              <a:gd name="connsiteY1811" fmla="*/ 8759439 h 10285413"/>
              <a:gd name="connsiteX1812" fmla="*/ 2126920 w 11806666"/>
              <a:gd name="connsiteY1812" fmla="*/ 8719308 h 10285413"/>
              <a:gd name="connsiteX1813" fmla="*/ 2187115 w 11806666"/>
              <a:gd name="connsiteY1813" fmla="*/ 8649079 h 10285413"/>
              <a:gd name="connsiteX1814" fmla="*/ 2237277 w 11806666"/>
              <a:gd name="connsiteY1814" fmla="*/ 8578851 h 10285413"/>
              <a:gd name="connsiteX1815" fmla="*/ 2217212 w 11806666"/>
              <a:gd name="connsiteY1815" fmla="*/ 8578851 h 10285413"/>
              <a:gd name="connsiteX1816" fmla="*/ 2207179 w 11806666"/>
              <a:gd name="connsiteY1816" fmla="*/ 8588884 h 10285413"/>
              <a:gd name="connsiteX1817" fmla="*/ 2197148 w 11806666"/>
              <a:gd name="connsiteY1817" fmla="*/ 8598915 h 10285413"/>
              <a:gd name="connsiteX1818" fmla="*/ 2207179 w 11806666"/>
              <a:gd name="connsiteY1818" fmla="*/ 8578851 h 10285413"/>
              <a:gd name="connsiteX1819" fmla="*/ 2227244 w 11806666"/>
              <a:gd name="connsiteY1819" fmla="*/ 8518655 h 10285413"/>
              <a:gd name="connsiteX1820" fmla="*/ 2267375 w 11806666"/>
              <a:gd name="connsiteY1820" fmla="*/ 8478524 h 10285413"/>
              <a:gd name="connsiteX1821" fmla="*/ 2287440 w 11806666"/>
              <a:gd name="connsiteY1821" fmla="*/ 8438393 h 10285413"/>
              <a:gd name="connsiteX1822" fmla="*/ 2277406 w 11806666"/>
              <a:gd name="connsiteY1822" fmla="*/ 8398262 h 10285413"/>
              <a:gd name="connsiteX1823" fmla="*/ 2287440 w 11806666"/>
              <a:gd name="connsiteY1823" fmla="*/ 8378198 h 10285413"/>
              <a:gd name="connsiteX1824" fmla="*/ 2267375 w 11806666"/>
              <a:gd name="connsiteY1824" fmla="*/ 8378198 h 10285413"/>
              <a:gd name="connsiteX1825" fmla="*/ 2247309 w 11806666"/>
              <a:gd name="connsiteY1825" fmla="*/ 8368165 h 10285413"/>
              <a:gd name="connsiteX1826" fmla="*/ 2267375 w 11806666"/>
              <a:gd name="connsiteY1826" fmla="*/ 8328033 h 10285413"/>
              <a:gd name="connsiteX1827" fmla="*/ 2287440 w 11806666"/>
              <a:gd name="connsiteY1827" fmla="*/ 8338067 h 10285413"/>
              <a:gd name="connsiteX1828" fmla="*/ 2307504 w 11806666"/>
              <a:gd name="connsiteY1828" fmla="*/ 8358134 h 10285413"/>
              <a:gd name="connsiteX1829" fmla="*/ 2327571 w 11806666"/>
              <a:gd name="connsiteY1829" fmla="*/ 8378198 h 10285413"/>
              <a:gd name="connsiteX1830" fmla="*/ 2347635 w 11806666"/>
              <a:gd name="connsiteY1830" fmla="*/ 8398262 h 10285413"/>
              <a:gd name="connsiteX1831" fmla="*/ 2372717 w 11806666"/>
              <a:gd name="connsiteY1831" fmla="*/ 8393247 h 10285413"/>
              <a:gd name="connsiteX1832" fmla="*/ 2397027 w 11806666"/>
              <a:gd name="connsiteY1832" fmla="*/ 8382828 h 10285413"/>
              <a:gd name="connsiteX1833" fmla="*/ 2387768 w 11806666"/>
              <a:gd name="connsiteY1833" fmla="*/ 8378198 h 10285413"/>
              <a:gd name="connsiteX1834" fmla="*/ 2367704 w 11806666"/>
              <a:gd name="connsiteY1834" fmla="*/ 8338067 h 10285413"/>
              <a:gd name="connsiteX1835" fmla="*/ 2347635 w 11806666"/>
              <a:gd name="connsiteY1835" fmla="*/ 8307969 h 10285413"/>
              <a:gd name="connsiteX1836" fmla="*/ 2367704 w 11806666"/>
              <a:gd name="connsiteY1836" fmla="*/ 8277872 h 10285413"/>
              <a:gd name="connsiteX1837" fmla="*/ 2387768 w 11806666"/>
              <a:gd name="connsiteY1837" fmla="*/ 8237741 h 10285413"/>
              <a:gd name="connsiteX1838" fmla="*/ 2417866 w 11806666"/>
              <a:gd name="connsiteY1838" fmla="*/ 8217676 h 10285413"/>
              <a:gd name="connsiteX1839" fmla="*/ 2447963 w 11806666"/>
              <a:gd name="connsiteY1839" fmla="*/ 8217676 h 10285413"/>
              <a:gd name="connsiteX1840" fmla="*/ 2468028 w 11806666"/>
              <a:gd name="connsiteY1840" fmla="*/ 8257807 h 10285413"/>
              <a:gd name="connsiteX1841" fmla="*/ 2508157 w 11806666"/>
              <a:gd name="connsiteY1841" fmla="*/ 8257807 h 10285413"/>
              <a:gd name="connsiteX1842" fmla="*/ 2558321 w 11806666"/>
              <a:gd name="connsiteY1842" fmla="*/ 8267838 h 10285413"/>
              <a:gd name="connsiteX1843" fmla="*/ 2568352 w 11806666"/>
              <a:gd name="connsiteY1843" fmla="*/ 8237741 h 10285413"/>
              <a:gd name="connsiteX1844" fmla="*/ 2568352 w 11806666"/>
              <a:gd name="connsiteY1844" fmla="*/ 8197609 h 10285413"/>
              <a:gd name="connsiteX1845" fmla="*/ 2548288 w 11806666"/>
              <a:gd name="connsiteY1845" fmla="*/ 8217676 h 10285413"/>
              <a:gd name="connsiteX1846" fmla="*/ 2548288 w 11806666"/>
              <a:gd name="connsiteY1846" fmla="*/ 8197609 h 10285413"/>
              <a:gd name="connsiteX1847" fmla="*/ 2568352 w 11806666"/>
              <a:gd name="connsiteY1847" fmla="*/ 8157481 h 10285413"/>
              <a:gd name="connsiteX1848" fmla="*/ 2588421 w 11806666"/>
              <a:gd name="connsiteY1848" fmla="*/ 8137414 h 10285413"/>
              <a:gd name="connsiteX1849" fmla="*/ 2608483 w 11806666"/>
              <a:gd name="connsiteY1849" fmla="*/ 8137414 h 10285413"/>
              <a:gd name="connsiteX1850" fmla="*/ 2608483 w 11806666"/>
              <a:gd name="connsiteY1850" fmla="*/ 8117350 h 10285413"/>
              <a:gd name="connsiteX1851" fmla="*/ 2598454 w 11806666"/>
              <a:gd name="connsiteY1851" fmla="*/ 8087252 h 10285413"/>
              <a:gd name="connsiteX1852" fmla="*/ 2608483 w 11806666"/>
              <a:gd name="connsiteY1852" fmla="*/ 8077219 h 10285413"/>
              <a:gd name="connsiteX1853" fmla="*/ 2628552 w 11806666"/>
              <a:gd name="connsiteY1853" fmla="*/ 8077219 h 10285413"/>
              <a:gd name="connsiteX1854" fmla="*/ 2648616 w 11806666"/>
              <a:gd name="connsiteY1854" fmla="*/ 8057152 h 10285413"/>
              <a:gd name="connsiteX1855" fmla="*/ 2678714 w 11806666"/>
              <a:gd name="connsiteY1855" fmla="*/ 8057152 h 10285413"/>
              <a:gd name="connsiteX1856" fmla="*/ 2708812 w 11806666"/>
              <a:gd name="connsiteY1856" fmla="*/ 8037088 h 10285413"/>
              <a:gd name="connsiteX1857" fmla="*/ 2728876 w 11806666"/>
              <a:gd name="connsiteY1857" fmla="*/ 8017024 h 10285413"/>
              <a:gd name="connsiteX1858" fmla="*/ 2748941 w 11806666"/>
              <a:gd name="connsiteY1858" fmla="*/ 7996957 h 10285413"/>
              <a:gd name="connsiteX1859" fmla="*/ 2769007 w 11806666"/>
              <a:gd name="connsiteY1859" fmla="*/ 7976892 h 10285413"/>
              <a:gd name="connsiteX1860" fmla="*/ 2748941 w 11806666"/>
              <a:gd name="connsiteY1860" fmla="*/ 7956826 h 10285413"/>
              <a:gd name="connsiteX1861" fmla="*/ 2769007 w 11806666"/>
              <a:gd name="connsiteY1861" fmla="*/ 7936761 h 10285413"/>
              <a:gd name="connsiteX1862" fmla="*/ 2528223 w 11806666"/>
              <a:gd name="connsiteY1862" fmla="*/ 7936761 h 10285413"/>
              <a:gd name="connsiteX1863" fmla="*/ 2548288 w 11806666"/>
              <a:gd name="connsiteY1863" fmla="*/ 7936761 h 10285413"/>
              <a:gd name="connsiteX1864" fmla="*/ 2548288 w 11806666"/>
              <a:gd name="connsiteY1864" fmla="*/ 7946795 h 10285413"/>
              <a:gd name="connsiteX1865" fmla="*/ 2548288 w 11806666"/>
              <a:gd name="connsiteY1865" fmla="*/ 7956826 h 10285413"/>
              <a:gd name="connsiteX1866" fmla="*/ 2528223 w 11806666"/>
              <a:gd name="connsiteY1866" fmla="*/ 7956826 h 10285413"/>
              <a:gd name="connsiteX1867" fmla="*/ 2508157 w 11806666"/>
              <a:gd name="connsiteY1867" fmla="*/ 7956826 h 10285413"/>
              <a:gd name="connsiteX1868" fmla="*/ 2528223 w 11806666"/>
              <a:gd name="connsiteY1868" fmla="*/ 7936761 h 10285413"/>
              <a:gd name="connsiteX1869" fmla="*/ 2397801 w 11806666"/>
              <a:gd name="connsiteY1869" fmla="*/ 7936761 h 10285413"/>
              <a:gd name="connsiteX1870" fmla="*/ 2387768 w 11806666"/>
              <a:gd name="connsiteY1870" fmla="*/ 7956826 h 10285413"/>
              <a:gd name="connsiteX1871" fmla="*/ 2407832 w 11806666"/>
              <a:gd name="connsiteY1871" fmla="*/ 7956826 h 10285413"/>
              <a:gd name="connsiteX1872" fmla="*/ 2407832 w 11806666"/>
              <a:gd name="connsiteY1872" fmla="*/ 7936761 h 10285413"/>
              <a:gd name="connsiteX1873" fmla="*/ 2397801 w 11806666"/>
              <a:gd name="connsiteY1873" fmla="*/ 7936761 h 10285413"/>
              <a:gd name="connsiteX1874" fmla="*/ 2688746 w 11806666"/>
              <a:gd name="connsiteY1874" fmla="*/ 7916698 h 10285413"/>
              <a:gd name="connsiteX1875" fmla="*/ 2688746 w 11806666"/>
              <a:gd name="connsiteY1875" fmla="*/ 7936761 h 10285413"/>
              <a:gd name="connsiteX1876" fmla="*/ 2628552 w 11806666"/>
              <a:gd name="connsiteY1876" fmla="*/ 7996957 h 10285413"/>
              <a:gd name="connsiteX1877" fmla="*/ 2628552 w 11806666"/>
              <a:gd name="connsiteY1877" fmla="*/ 8017024 h 10285413"/>
              <a:gd name="connsiteX1878" fmla="*/ 2608483 w 11806666"/>
              <a:gd name="connsiteY1878" fmla="*/ 8037088 h 10285413"/>
              <a:gd name="connsiteX1879" fmla="*/ 2588421 w 11806666"/>
              <a:gd name="connsiteY1879" fmla="*/ 8047121 h 10285413"/>
              <a:gd name="connsiteX1880" fmla="*/ 2568352 w 11806666"/>
              <a:gd name="connsiteY1880" fmla="*/ 8057152 h 10285413"/>
              <a:gd name="connsiteX1881" fmla="*/ 2548288 w 11806666"/>
              <a:gd name="connsiteY1881" fmla="*/ 8057152 h 10285413"/>
              <a:gd name="connsiteX1882" fmla="*/ 2608483 w 11806666"/>
              <a:gd name="connsiteY1882" fmla="*/ 7996957 h 10285413"/>
              <a:gd name="connsiteX1883" fmla="*/ 2628552 w 11806666"/>
              <a:gd name="connsiteY1883" fmla="*/ 7956826 h 10285413"/>
              <a:gd name="connsiteX1884" fmla="*/ 2648616 w 11806666"/>
              <a:gd name="connsiteY1884" fmla="*/ 7936761 h 10285413"/>
              <a:gd name="connsiteX1885" fmla="*/ 2678714 w 11806666"/>
              <a:gd name="connsiteY1885" fmla="*/ 7926728 h 10285413"/>
              <a:gd name="connsiteX1886" fmla="*/ 2688746 w 11806666"/>
              <a:gd name="connsiteY1886" fmla="*/ 7916698 h 10285413"/>
              <a:gd name="connsiteX1887" fmla="*/ 4073250 w 11806666"/>
              <a:gd name="connsiteY1887" fmla="*/ 7896630 h 10285413"/>
              <a:gd name="connsiteX1888" fmla="*/ 4093317 w 11806666"/>
              <a:gd name="connsiteY1888" fmla="*/ 7896630 h 10285413"/>
              <a:gd name="connsiteX1889" fmla="*/ 4093317 w 11806666"/>
              <a:gd name="connsiteY1889" fmla="*/ 7906665 h 10285413"/>
              <a:gd name="connsiteX1890" fmla="*/ 4073250 w 11806666"/>
              <a:gd name="connsiteY1890" fmla="*/ 7916698 h 10285413"/>
              <a:gd name="connsiteX1891" fmla="*/ 4073250 w 11806666"/>
              <a:gd name="connsiteY1891" fmla="*/ 7896630 h 10285413"/>
              <a:gd name="connsiteX1892" fmla="*/ 1986461 w 11806666"/>
              <a:gd name="connsiteY1892" fmla="*/ 7896630 h 10285413"/>
              <a:gd name="connsiteX1893" fmla="*/ 1986461 w 11806666"/>
              <a:gd name="connsiteY1893" fmla="*/ 7936761 h 10285413"/>
              <a:gd name="connsiteX1894" fmla="*/ 2006526 w 11806666"/>
              <a:gd name="connsiteY1894" fmla="*/ 7916698 h 10285413"/>
              <a:gd name="connsiteX1895" fmla="*/ 7745198 w 11806666"/>
              <a:gd name="connsiteY1895" fmla="*/ 7876566 h 10285413"/>
              <a:gd name="connsiteX1896" fmla="*/ 7725134 w 11806666"/>
              <a:gd name="connsiteY1896" fmla="*/ 7896630 h 10285413"/>
              <a:gd name="connsiteX1897" fmla="*/ 7725134 w 11806666"/>
              <a:gd name="connsiteY1897" fmla="*/ 7916698 h 10285413"/>
              <a:gd name="connsiteX1898" fmla="*/ 7745198 w 11806666"/>
              <a:gd name="connsiteY1898" fmla="*/ 7896630 h 10285413"/>
              <a:gd name="connsiteX1899" fmla="*/ 4113381 w 11806666"/>
              <a:gd name="connsiteY1899" fmla="*/ 7876566 h 10285413"/>
              <a:gd name="connsiteX1900" fmla="*/ 4133445 w 11806666"/>
              <a:gd name="connsiteY1900" fmla="*/ 7896630 h 10285413"/>
              <a:gd name="connsiteX1901" fmla="*/ 4113381 w 11806666"/>
              <a:gd name="connsiteY1901" fmla="*/ 7896630 h 10285413"/>
              <a:gd name="connsiteX1902" fmla="*/ 3651881 w 11806666"/>
              <a:gd name="connsiteY1902" fmla="*/ 7876566 h 10285413"/>
              <a:gd name="connsiteX1903" fmla="*/ 3671945 w 11806666"/>
              <a:gd name="connsiteY1903" fmla="*/ 7876566 h 10285413"/>
              <a:gd name="connsiteX1904" fmla="*/ 3692009 w 11806666"/>
              <a:gd name="connsiteY1904" fmla="*/ 7896630 h 10285413"/>
              <a:gd name="connsiteX1905" fmla="*/ 3411097 w 11806666"/>
              <a:gd name="connsiteY1905" fmla="*/ 7876566 h 10285413"/>
              <a:gd name="connsiteX1906" fmla="*/ 3415111 w 11806666"/>
              <a:gd name="connsiteY1906" fmla="*/ 7876566 h 10285413"/>
              <a:gd name="connsiteX1907" fmla="*/ 3411097 w 11806666"/>
              <a:gd name="connsiteY1907" fmla="*/ 7883254 h 10285413"/>
              <a:gd name="connsiteX1908" fmla="*/ 2188785 w 11806666"/>
              <a:gd name="connsiteY1908" fmla="*/ 7874895 h 10285413"/>
              <a:gd name="connsiteX1909" fmla="*/ 2188167 w 11806666"/>
              <a:gd name="connsiteY1909" fmla="*/ 7882904 h 10285413"/>
              <a:gd name="connsiteX1910" fmla="*/ 2187115 w 11806666"/>
              <a:gd name="connsiteY1910" fmla="*/ 7876566 h 10285413"/>
              <a:gd name="connsiteX1911" fmla="*/ 4033120 w 11806666"/>
              <a:gd name="connsiteY1911" fmla="*/ 7856499 h 10285413"/>
              <a:gd name="connsiteX1912" fmla="*/ 4073250 w 11806666"/>
              <a:gd name="connsiteY1912" fmla="*/ 7866533 h 10285413"/>
              <a:gd name="connsiteX1913" fmla="*/ 4053186 w 11806666"/>
              <a:gd name="connsiteY1913" fmla="*/ 7896630 h 10285413"/>
              <a:gd name="connsiteX1914" fmla="*/ 4033120 w 11806666"/>
              <a:gd name="connsiteY1914" fmla="*/ 7916698 h 10285413"/>
              <a:gd name="connsiteX1915" fmla="*/ 4013056 w 11806666"/>
              <a:gd name="connsiteY1915" fmla="*/ 7936761 h 10285413"/>
              <a:gd name="connsiteX1916" fmla="*/ 3992989 w 11806666"/>
              <a:gd name="connsiteY1916" fmla="*/ 7916698 h 10285413"/>
              <a:gd name="connsiteX1917" fmla="*/ 4033120 w 11806666"/>
              <a:gd name="connsiteY1917" fmla="*/ 7856499 h 10285413"/>
              <a:gd name="connsiteX1918" fmla="*/ 2688746 w 11806666"/>
              <a:gd name="connsiteY1918" fmla="*/ 7856499 h 10285413"/>
              <a:gd name="connsiteX1919" fmla="*/ 2698779 w 11806666"/>
              <a:gd name="connsiteY1919" fmla="*/ 7856499 h 10285413"/>
              <a:gd name="connsiteX1920" fmla="*/ 2708812 w 11806666"/>
              <a:gd name="connsiteY1920" fmla="*/ 7856499 h 10285413"/>
              <a:gd name="connsiteX1921" fmla="*/ 2728876 w 11806666"/>
              <a:gd name="connsiteY1921" fmla="*/ 7856499 h 10285413"/>
              <a:gd name="connsiteX1922" fmla="*/ 2769007 w 11806666"/>
              <a:gd name="connsiteY1922" fmla="*/ 7856499 h 10285413"/>
              <a:gd name="connsiteX1923" fmla="*/ 2748941 w 11806666"/>
              <a:gd name="connsiteY1923" fmla="*/ 7876566 h 10285413"/>
              <a:gd name="connsiteX1924" fmla="*/ 2718843 w 11806666"/>
              <a:gd name="connsiteY1924" fmla="*/ 7896630 h 10285413"/>
              <a:gd name="connsiteX1925" fmla="*/ 2688746 w 11806666"/>
              <a:gd name="connsiteY1925" fmla="*/ 7876566 h 10285413"/>
              <a:gd name="connsiteX1926" fmla="*/ 2668681 w 11806666"/>
              <a:gd name="connsiteY1926" fmla="*/ 7866533 h 10285413"/>
              <a:gd name="connsiteX1927" fmla="*/ 2688746 w 11806666"/>
              <a:gd name="connsiteY1927" fmla="*/ 7856499 h 10285413"/>
              <a:gd name="connsiteX1928" fmla="*/ 7765265 w 11806666"/>
              <a:gd name="connsiteY1928" fmla="*/ 7836435 h 10285413"/>
              <a:gd name="connsiteX1929" fmla="*/ 7765265 w 11806666"/>
              <a:gd name="connsiteY1929" fmla="*/ 7856499 h 10285413"/>
              <a:gd name="connsiteX1930" fmla="*/ 7785329 w 11806666"/>
              <a:gd name="connsiteY1930" fmla="*/ 7836435 h 10285413"/>
              <a:gd name="connsiteX1931" fmla="*/ 2287440 w 11806666"/>
              <a:gd name="connsiteY1931" fmla="*/ 7836435 h 10285413"/>
              <a:gd name="connsiteX1932" fmla="*/ 2237277 w 11806666"/>
              <a:gd name="connsiteY1932" fmla="*/ 7886601 h 10285413"/>
              <a:gd name="connsiteX1933" fmla="*/ 2187115 w 11806666"/>
              <a:gd name="connsiteY1933" fmla="*/ 7956826 h 10285413"/>
              <a:gd name="connsiteX1934" fmla="*/ 2227244 w 11806666"/>
              <a:gd name="connsiteY1934" fmla="*/ 7956826 h 10285413"/>
              <a:gd name="connsiteX1935" fmla="*/ 2237277 w 11806666"/>
              <a:gd name="connsiteY1935" fmla="*/ 7916698 h 10285413"/>
              <a:gd name="connsiteX1936" fmla="*/ 2267375 w 11806666"/>
              <a:gd name="connsiteY1936" fmla="*/ 7896630 h 10285413"/>
              <a:gd name="connsiteX1937" fmla="*/ 2121901 w 11806666"/>
              <a:gd name="connsiteY1937" fmla="*/ 7826402 h 10285413"/>
              <a:gd name="connsiteX1938" fmla="*/ 2106851 w 11806666"/>
              <a:gd name="connsiteY1938" fmla="*/ 7836435 h 10285413"/>
              <a:gd name="connsiteX1939" fmla="*/ 2126920 w 11806666"/>
              <a:gd name="connsiteY1939" fmla="*/ 7836435 h 10285413"/>
              <a:gd name="connsiteX1940" fmla="*/ 2121901 w 11806666"/>
              <a:gd name="connsiteY1940" fmla="*/ 7826402 h 10285413"/>
              <a:gd name="connsiteX1941" fmla="*/ 6581413 w 11806666"/>
              <a:gd name="connsiteY1941" fmla="*/ 7816372 h 10285413"/>
              <a:gd name="connsiteX1942" fmla="*/ 6581413 w 11806666"/>
              <a:gd name="connsiteY1942" fmla="*/ 7836435 h 10285413"/>
              <a:gd name="connsiteX1943" fmla="*/ 6601477 w 11806666"/>
              <a:gd name="connsiteY1943" fmla="*/ 7816372 h 10285413"/>
              <a:gd name="connsiteX1944" fmla="*/ 6581413 w 11806666"/>
              <a:gd name="connsiteY1944" fmla="*/ 7816372 h 10285413"/>
              <a:gd name="connsiteX1945" fmla="*/ 6079778 w 11806666"/>
              <a:gd name="connsiteY1945" fmla="*/ 7816372 h 10285413"/>
              <a:gd name="connsiteX1946" fmla="*/ 6089811 w 11806666"/>
              <a:gd name="connsiteY1946" fmla="*/ 7816372 h 10285413"/>
              <a:gd name="connsiteX1947" fmla="*/ 6119912 w 11806666"/>
              <a:gd name="connsiteY1947" fmla="*/ 7816372 h 10285413"/>
              <a:gd name="connsiteX1948" fmla="*/ 6139976 w 11806666"/>
              <a:gd name="connsiteY1948" fmla="*/ 7816372 h 10285413"/>
              <a:gd name="connsiteX1949" fmla="*/ 6099845 w 11806666"/>
              <a:gd name="connsiteY1949" fmla="*/ 7836435 h 10285413"/>
              <a:gd name="connsiteX1950" fmla="*/ 6119912 w 11806666"/>
              <a:gd name="connsiteY1950" fmla="*/ 7876566 h 10285413"/>
              <a:gd name="connsiteX1951" fmla="*/ 6139976 w 11806666"/>
              <a:gd name="connsiteY1951" fmla="*/ 7956826 h 10285413"/>
              <a:gd name="connsiteX1952" fmla="*/ 6139976 w 11806666"/>
              <a:gd name="connsiteY1952" fmla="*/ 7966859 h 10285413"/>
              <a:gd name="connsiteX1953" fmla="*/ 6139976 w 11806666"/>
              <a:gd name="connsiteY1953" fmla="*/ 7996957 h 10285413"/>
              <a:gd name="connsiteX1954" fmla="*/ 6099845 w 11806666"/>
              <a:gd name="connsiteY1954" fmla="*/ 8077219 h 10285413"/>
              <a:gd name="connsiteX1955" fmla="*/ 6099845 w 11806666"/>
              <a:gd name="connsiteY1955" fmla="*/ 8037088 h 10285413"/>
              <a:gd name="connsiteX1956" fmla="*/ 6079778 w 11806666"/>
              <a:gd name="connsiteY1956" fmla="*/ 8017024 h 10285413"/>
              <a:gd name="connsiteX1957" fmla="*/ 6099845 w 11806666"/>
              <a:gd name="connsiteY1957" fmla="*/ 7976892 h 10285413"/>
              <a:gd name="connsiteX1958" fmla="*/ 6099845 w 11806666"/>
              <a:gd name="connsiteY1958" fmla="*/ 7916698 h 10285413"/>
              <a:gd name="connsiteX1959" fmla="*/ 6059714 w 11806666"/>
              <a:gd name="connsiteY1959" fmla="*/ 7996957 h 10285413"/>
              <a:gd name="connsiteX1960" fmla="*/ 6039649 w 11806666"/>
              <a:gd name="connsiteY1960" fmla="*/ 8057152 h 10285413"/>
              <a:gd name="connsiteX1961" fmla="*/ 6039649 w 11806666"/>
              <a:gd name="connsiteY1961" fmla="*/ 7976892 h 10285413"/>
              <a:gd name="connsiteX1962" fmla="*/ 6059714 w 11806666"/>
              <a:gd name="connsiteY1962" fmla="*/ 7966859 h 10285413"/>
              <a:gd name="connsiteX1963" fmla="*/ 6059714 w 11806666"/>
              <a:gd name="connsiteY1963" fmla="*/ 7916698 h 10285413"/>
              <a:gd name="connsiteX1964" fmla="*/ 6059714 w 11806666"/>
              <a:gd name="connsiteY1964" fmla="*/ 7856499 h 10285413"/>
              <a:gd name="connsiteX1965" fmla="*/ 6069747 w 11806666"/>
              <a:gd name="connsiteY1965" fmla="*/ 7836435 h 10285413"/>
              <a:gd name="connsiteX1966" fmla="*/ 6079778 w 11806666"/>
              <a:gd name="connsiteY1966" fmla="*/ 7816372 h 10285413"/>
              <a:gd name="connsiteX1967" fmla="*/ 4053186 w 11806666"/>
              <a:gd name="connsiteY1967" fmla="*/ 7816372 h 10285413"/>
              <a:gd name="connsiteX1968" fmla="*/ 4053186 w 11806666"/>
              <a:gd name="connsiteY1968" fmla="*/ 7836435 h 10285413"/>
              <a:gd name="connsiteX1969" fmla="*/ 4033120 w 11806666"/>
              <a:gd name="connsiteY1969" fmla="*/ 7836435 h 10285413"/>
              <a:gd name="connsiteX1970" fmla="*/ 4053186 w 11806666"/>
              <a:gd name="connsiteY1970" fmla="*/ 7816372 h 10285413"/>
              <a:gd name="connsiteX1971" fmla="*/ 3832467 w 11806666"/>
              <a:gd name="connsiteY1971" fmla="*/ 7816372 h 10285413"/>
              <a:gd name="connsiteX1972" fmla="*/ 3832467 w 11806666"/>
              <a:gd name="connsiteY1972" fmla="*/ 7856499 h 10285413"/>
              <a:gd name="connsiteX1973" fmla="*/ 3792336 w 11806666"/>
              <a:gd name="connsiteY1973" fmla="*/ 7866533 h 10285413"/>
              <a:gd name="connsiteX1974" fmla="*/ 3812403 w 11806666"/>
              <a:gd name="connsiteY1974" fmla="*/ 7836435 h 10285413"/>
              <a:gd name="connsiteX1975" fmla="*/ 3832467 w 11806666"/>
              <a:gd name="connsiteY1975" fmla="*/ 7816372 h 10285413"/>
              <a:gd name="connsiteX1976" fmla="*/ 3049919 w 11806666"/>
              <a:gd name="connsiteY1976" fmla="*/ 7816372 h 10285413"/>
              <a:gd name="connsiteX1977" fmla="*/ 3029855 w 11806666"/>
              <a:gd name="connsiteY1977" fmla="*/ 7856499 h 10285413"/>
              <a:gd name="connsiteX1978" fmla="*/ 3049919 w 11806666"/>
              <a:gd name="connsiteY1978" fmla="*/ 7836435 h 10285413"/>
              <a:gd name="connsiteX1979" fmla="*/ 2849269 w 11806666"/>
              <a:gd name="connsiteY1979" fmla="*/ 7816372 h 10285413"/>
              <a:gd name="connsiteX1980" fmla="*/ 2869335 w 11806666"/>
              <a:gd name="connsiteY1980" fmla="*/ 7836435 h 10285413"/>
              <a:gd name="connsiteX1981" fmla="*/ 2849269 w 11806666"/>
              <a:gd name="connsiteY1981" fmla="*/ 7836435 h 10285413"/>
              <a:gd name="connsiteX1982" fmla="*/ 2849269 w 11806666"/>
              <a:gd name="connsiteY1982" fmla="*/ 7816372 h 10285413"/>
              <a:gd name="connsiteX1983" fmla="*/ 7644871 w 11806666"/>
              <a:gd name="connsiteY1983" fmla="*/ 7796304 h 10285413"/>
              <a:gd name="connsiteX1984" fmla="*/ 7624807 w 11806666"/>
              <a:gd name="connsiteY1984" fmla="*/ 7816372 h 10285413"/>
              <a:gd name="connsiteX1985" fmla="*/ 7604741 w 11806666"/>
              <a:gd name="connsiteY1985" fmla="*/ 7836435 h 10285413"/>
              <a:gd name="connsiteX1986" fmla="*/ 7624807 w 11806666"/>
              <a:gd name="connsiteY1986" fmla="*/ 7836435 h 10285413"/>
              <a:gd name="connsiteX1987" fmla="*/ 7644871 w 11806666"/>
              <a:gd name="connsiteY1987" fmla="*/ 7796304 h 10285413"/>
              <a:gd name="connsiteX1988" fmla="*/ 3962891 w 11806666"/>
              <a:gd name="connsiteY1988" fmla="*/ 7796304 h 10285413"/>
              <a:gd name="connsiteX1989" fmla="*/ 3972925 w 11806666"/>
              <a:gd name="connsiteY1989" fmla="*/ 7796304 h 10285413"/>
              <a:gd name="connsiteX1990" fmla="*/ 3992989 w 11806666"/>
              <a:gd name="connsiteY1990" fmla="*/ 7836435 h 10285413"/>
              <a:gd name="connsiteX1991" fmla="*/ 3972925 w 11806666"/>
              <a:gd name="connsiteY1991" fmla="*/ 7856499 h 10285413"/>
              <a:gd name="connsiteX1992" fmla="*/ 3962891 w 11806666"/>
              <a:gd name="connsiteY1992" fmla="*/ 7846468 h 10285413"/>
              <a:gd name="connsiteX1993" fmla="*/ 3952861 w 11806666"/>
              <a:gd name="connsiteY1993" fmla="*/ 7836435 h 10285413"/>
              <a:gd name="connsiteX1994" fmla="*/ 3972925 w 11806666"/>
              <a:gd name="connsiteY1994" fmla="*/ 7816372 h 10285413"/>
              <a:gd name="connsiteX1995" fmla="*/ 3952861 w 11806666"/>
              <a:gd name="connsiteY1995" fmla="*/ 7816372 h 10285413"/>
              <a:gd name="connsiteX1996" fmla="*/ 3962891 w 11806666"/>
              <a:gd name="connsiteY1996" fmla="*/ 7796304 h 10285413"/>
              <a:gd name="connsiteX1997" fmla="*/ 2267375 w 11806666"/>
              <a:gd name="connsiteY1997" fmla="*/ 7776240 h 10285413"/>
              <a:gd name="connsiteX1998" fmla="*/ 2257342 w 11806666"/>
              <a:gd name="connsiteY1998" fmla="*/ 7796304 h 10285413"/>
              <a:gd name="connsiteX1999" fmla="*/ 2257342 w 11806666"/>
              <a:gd name="connsiteY1999" fmla="*/ 7816372 h 10285413"/>
              <a:gd name="connsiteX2000" fmla="*/ 2267375 w 11806666"/>
              <a:gd name="connsiteY2000" fmla="*/ 7796304 h 10285413"/>
              <a:gd name="connsiteX2001" fmla="*/ 2267375 w 11806666"/>
              <a:gd name="connsiteY2001" fmla="*/ 7776240 h 10285413"/>
              <a:gd name="connsiteX2002" fmla="*/ 7504415 w 11806666"/>
              <a:gd name="connsiteY2002" fmla="*/ 7756173 h 10285413"/>
              <a:gd name="connsiteX2003" fmla="*/ 7484350 w 11806666"/>
              <a:gd name="connsiteY2003" fmla="*/ 7766206 h 10285413"/>
              <a:gd name="connsiteX2004" fmla="*/ 7464283 w 11806666"/>
              <a:gd name="connsiteY2004" fmla="*/ 7776240 h 10285413"/>
              <a:gd name="connsiteX2005" fmla="*/ 7484350 w 11806666"/>
              <a:gd name="connsiteY2005" fmla="*/ 7776240 h 10285413"/>
              <a:gd name="connsiteX2006" fmla="*/ 7504415 w 11806666"/>
              <a:gd name="connsiteY2006" fmla="*/ 7756173 h 10285413"/>
              <a:gd name="connsiteX2007" fmla="*/ 7083045 w 11806666"/>
              <a:gd name="connsiteY2007" fmla="*/ 7756173 h 10285413"/>
              <a:gd name="connsiteX2008" fmla="*/ 7062977 w 11806666"/>
              <a:gd name="connsiteY2008" fmla="*/ 7816372 h 10285413"/>
              <a:gd name="connsiteX2009" fmla="*/ 7083045 w 11806666"/>
              <a:gd name="connsiteY2009" fmla="*/ 7796304 h 10285413"/>
              <a:gd name="connsiteX2010" fmla="*/ 3591684 w 11806666"/>
              <a:gd name="connsiteY2010" fmla="*/ 7756173 h 10285413"/>
              <a:gd name="connsiteX2011" fmla="*/ 3571620 w 11806666"/>
              <a:gd name="connsiteY2011" fmla="*/ 7776240 h 10285413"/>
              <a:gd name="connsiteX2012" fmla="*/ 3571620 w 11806666"/>
              <a:gd name="connsiteY2012" fmla="*/ 7816372 h 10285413"/>
              <a:gd name="connsiteX2013" fmla="*/ 3581652 w 11806666"/>
              <a:gd name="connsiteY2013" fmla="*/ 7806337 h 10285413"/>
              <a:gd name="connsiteX2014" fmla="*/ 3591684 w 11806666"/>
              <a:gd name="connsiteY2014" fmla="*/ 7796304 h 10285413"/>
              <a:gd name="connsiteX2015" fmla="*/ 3591684 w 11806666"/>
              <a:gd name="connsiteY2015" fmla="*/ 7776240 h 10285413"/>
              <a:gd name="connsiteX2016" fmla="*/ 3350901 w 11806666"/>
              <a:gd name="connsiteY2016" fmla="*/ 7756173 h 10285413"/>
              <a:gd name="connsiteX2017" fmla="*/ 3370966 w 11806666"/>
              <a:gd name="connsiteY2017" fmla="*/ 7756173 h 10285413"/>
              <a:gd name="connsiteX2018" fmla="*/ 3391030 w 11806666"/>
              <a:gd name="connsiteY2018" fmla="*/ 7756173 h 10285413"/>
              <a:gd name="connsiteX2019" fmla="*/ 3431161 w 11806666"/>
              <a:gd name="connsiteY2019" fmla="*/ 7756173 h 10285413"/>
              <a:gd name="connsiteX2020" fmla="*/ 3250572 w 11806666"/>
              <a:gd name="connsiteY2020" fmla="*/ 7936761 h 10285413"/>
              <a:gd name="connsiteX2021" fmla="*/ 3250572 w 11806666"/>
              <a:gd name="connsiteY2021" fmla="*/ 7916698 h 10285413"/>
              <a:gd name="connsiteX2022" fmla="*/ 3290703 w 11806666"/>
              <a:gd name="connsiteY2022" fmla="*/ 7856499 h 10285413"/>
              <a:gd name="connsiteX2023" fmla="*/ 3330837 w 11806666"/>
              <a:gd name="connsiteY2023" fmla="*/ 7806337 h 10285413"/>
              <a:gd name="connsiteX2024" fmla="*/ 3350901 w 11806666"/>
              <a:gd name="connsiteY2024" fmla="*/ 7796304 h 10285413"/>
              <a:gd name="connsiteX2025" fmla="*/ 3370966 w 11806666"/>
              <a:gd name="connsiteY2025" fmla="*/ 7776240 h 10285413"/>
              <a:gd name="connsiteX2026" fmla="*/ 3350901 w 11806666"/>
              <a:gd name="connsiteY2026" fmla="*/ 7756173 h 10285413"/>
              <a:gd name="connsiteX2027" fmla="*/ 3290703 w 11806666"/>
              <a:gd name="connsiteY2027" fmla="*/ 7756173 h 10285413"/>
              <a:gd name="connsiteX2028" fmla="*/ 3300739 w 11806666"/>
              <a:gd name="connsiteY2028" fmla="*/ 7766206 h 10285413"/>
              <a:gd name="connsiteX2029" fmla="*/ 3310772 w 11806666"/>
              <a:gd name="connsiteY2029" fmla="*/ 7796304 h 10285413"/>
              <a:gd name="connsiteX2030" fmla="*/ 3310772 w 11806666"/>
              <a:gd name="connsiteY2030" fmla="*/ 7816372 h 10285413"/>
              <a:gd name="connsiteX2031" fmla="*/ 3290703 w 11806666"/>
              <a:gd name="connsiteY2031" fmla="*/ 7796304 h 10285413"/>
              <a:gd name="connsiteX2032" fmla="*/ 3290703 w 11806666"/>
              <a:gd name="connsiteY2032" fmla="*/ 7776240 h 10285413"/>
              <a:gd name="connsiteX2033" fmla="*/ 3290703 w 11806666"/>
              <a:gd name="connsiteY2033" fmla="*/ 7756173 h 10285413"/>
              <a:gd name="connsiteX2034" fmla="*/ 451467 w 11806666"/>
              <a:gd name="connsiteY2034" fmla="*/ 7756173 h 10285413"/>
              <a:gd name="connsiteX2035" fmla="*/ 461501 w 11806666"/>
              <a:gd name="connsiteY2035" fmla="*/ 7776240 h 10285413"/>
              <a:gd name="connsiteX2036" fmla="*/ 461501 w 11806666"/>
              <a:gd name="connsiteY2036" fmla="*/ 7796304 h 10285413"/>
              <a:gd name="connsiteX2037" fmla="*/ 441436 w 11806666"/>
              <a:gd name="connsiteY2037" fmla="*/ 7776240 h 10285413"/>
              <a:gd name="connsiteX2038" fmla="*/ 451467 w 11806666"/>
              <a:gd name="connsiteY2038" fmla="*/ 7756173 h 10285413"/>
              <a:gd name="connsiteX2039" fmla="*/ 401305 w 11806666"/>
              <a:gd name="connsiteY2039" fmla="*/ 7756173 h 10285413"/>
              <a:gd name="connsiteX2040" fmla="*/ 391272 w 11806666"/>
              <a:gd name="connsiteY2040" fmla="*/ 7776240 h 10285413"/>
              <a:gd name="connsiteX2041" fmla="*/ 391272 w 11806666"/>
              <a:gd name="connsiteY2041" fmla="*/ 7766206 h 10285413"/>
              <a:gd name="connsiteX2042" fmla="*/ 401305 w 11806666"/>
              <a:gd name="connsiteY2042" fmla="*/ 7756173 h 10285413"/>
              <a:gd name="connsiteX2043" fmla="*/ 2146984 w 11806666"/>
              <a:gd name="connsiteY2043" fmla="*/ 7746142 h 10285413"/>
              <a:gd name="connsiteX2044" fmla="*/ 2126920 w 11806666"/>
              <a:gd name="connsiteY2044" fmla="*/ 7756173 h 10285413"/>
              <a:gd name="connsiteX2045" fmla="*/ 2136949 w 11806666"/>
              <a:gd name="connsiteY2045" fmla="*/ 7816372 h 10285413"/>
              <a:gd name="connsiteX2046" fmla="*/ 2126920 w 11806666"/>
              <a:gd name="connsiteY2046" fmla="*/ 7856499 h 10285413"/>
              <a:gd name="connsiteX2047" fmla="*/ 2106851 w 11806666"/>
              <a:gd name="connsiteY2047" fmla="*/ 7876566 h 10285413"/>
              <a:gd name="connsiteX2048" fmla="*/ 2066723 w 11806666"/>
              <a:gd name="connsiteY2048" fmla="*/ 7916698 h 10285413"/>
              <a:gd name="connsiteX2049" fmla="*/ 2126920 w 11806666"/>
              <a:gd name="connsiteY2049" fmla="*/ 7896630 h 10285413"/>
              <a:gd name="connsiteX2050" fmla="*/ 2167046 w 11806666"/>
              <a:gd name="connsiteY2050" fmla="*/ 7916698 h 10285413"/>
              <a:gd name="connsiteX2051" fmla="*/ 2167046 w 11806666"/>
              <a:gd name="connsiteY2051" fmla="*/ 7936761 h 10285413"/>
              <a:gd name="connsiteX2052" fmla="*/ 2187115 w 11806666"/>
              <a:gd name="connsiteY2052" fmla="*/ 7896630 h 10285413"/>
              <a:gd name="connsiteX2053" fmla="*/ 2188167 w 11806666"/>
              <a:gd name="connsiteY2053" fmla="*/ 7882904 h 10285413"/>
              <a:gd name="connsiteX2054" fmla="*/ 2188368 w 11806666"/>
              <a:gd name="connsiteY2054" fmla="*/ 7884089 h 10285413"/>
              <a:gd name="connsiteX2055" fmla="*/ 2207179 w 11806666"/>
              <a:gd name="connsiteY2055" fmla="*/ 7876566 h 10285413"/>
              <a:gd name="connsiteX2056" fmla="*/ 2227244 w 11806666"/>
              <a:gd name="connsiteY2056" fmla="*/ 7856499 h 10285413"/>
              <a:gd name="connsiteX2057" fmla="*/ 2227244 w 11806666"/>
              <a:gd name="connsiteY2057" fmla="*/ 7836435 h 10285413"/>
              <a:gd name="connsiteX2058" fmla="*/ 2188785 w 11806666"/>
              <a:gd name="connsiteY2058" fmla="*/ 7874895 h 10285413"/>
              <a:gd name="connsiteX2059" fmla="*/ 2189621 w 11806666"/>
              <a:gd name="connsiteY2059" fmla="*/ 7864025 h 10285413"/>
              <a:gd name="connsiteX2060" fmla="*/ 2197148 w 11806666"/>
              <a:gd name="connsiteY2060" fmla="*/ 7846468 h 10285413"/>
              <a:gd name="connsiteX2061" fmla="*/ 2187115 w 11806666"/>
              <a:gd name="connsiteY2061" fmla="*/ 7816372 h 10285413"/>
              <a:gd name="connsiteX2062" fmla="*/ 2207179 w 11806666"/>
              <a:gd name="connsiteY2062" fmla="*/ 7816372 h 10285413"/>
              <a:gd name="connsiteX2063" fmla="*/ 2207179 w 11806666"/>
              <a:gd name="connsiteY2063" fmla="*/ 7756173 h 10285413"/>
              <a:gd name="connsiteX2064" fmla="*/ 2187115 w 11806666"/>
              <a:gd name="connsiteY2064" fmla="*/ 7756173 h 10285413"/>
              <a:gd name="connsiteX2065" fmla="*/ 2146984 w 11806666"/>
              <a:gd name="connsiteY2065" fmla="*/ 7756173 h 10285413"/>
              <a:gd name="connsiteX2066" fmla="*/ 3611749 w 11806666"/>
              <a:gd name="connsiteY2066" fmla="*/ 7736109 h 10285413"/>
              <a:gd name="connsiteX2067" fmla="*/ 3611749 w 11806666"/>
              <a:gd name="connsiteY2067" fmla="*/ 7756173 h 10285413"/>
              <a:gd name="connsiteX2068" fmla="*/ 3631814 w 11806666"/>
              <a:gd name="connsiteY2068" fmla="*/ 7746142 h 10285413"/>
              <a:gd name="connsiteX2069" fmla="*/ 3611749 w 11806666"/>
              <a:gd name="connsiteY2069" fmla="*/ 7736109 h 10285413"/>
              <a:gd name="connsiteX2070" fmla="*/ 2829205 w 11806666"/>
              <a:gd name="connsiteY2070" fmla="*/ 7736109 h 10285413"/>
              <a:gd name="connsiteX2071" fmla="*/ 2849269 w 11806666"/>
              <a:gd name="connsiteY2071" fmla="*/ 7736109 h 10285413"/>
              <a:gd name="connsiteX2072" fmla="*/ 2849269 w 11806666"/>
              <a:gd name="connsiteY2072" fmla="*/ 7756173 h 10285413"/>
              <a:gd name="connsiteX2073" fmla="*/ 2829205 w 11806666"/>
              <a:gd name="connsiteY2073" fmla="*/ 7786271 h 10285413"/>
              <a:gd name="connsiteX2074" fmla="*/ 2809136 w 11806666"/>
              <a:gd name="connsiteY2074" fmla="*/ 7756173 h 10285413"/>
              <a:gd name="connsiteX2075" fmla="*/ 4053186 w 11806666"/>
              <a:gd name="connsiteY2075" fmla="*/ 7716044 h 10285413"/>
              <a:gd name="connsiteX2076" fmla="*/ 4053186 w 11806666"/>
              <a:gd name="connsiteY2076" fmla="*/ 7736109 h 10285413"/>
              <a:gd name="connsiteX2077" fmla="*/ 4033120 w 11806666"/>
              <a:gd name="connsiteY2077" fmla="*/ 7756173 h 10285413"/>
              <a:gd name="connsiteX2078" fmla="*/ 4033120 w 11806666"/>
              <a:gd name="connsiteY2078" fmla="*/ 7736109 h 10285413"/>
              <a:gd name="connsiteX2079" fmla="*/ 4053186 w 11806666"/>
              <a:gd name="connsiteY2079" fmla="*/ 7716044 h 10285413"/>
              <a:gd name="connsiteX2080" fmla="*/ 4143479 w 11806666"/>
              <a:gd name="connsiteY2080" fmla="*/ 7695978 h 10285413"/>
              <a:gd name="connsiteX2081" fmla="*/ 4153514 w 11806666"/>
              <a:gd name="connsiteY2081" fmla="*/ 7716044 h 10285413"/>
              <a:gd name="connsiteX2082" fmla="*/ 4193641 w 11806666"/>
              <a:gd name="connsiteY2082" fmla="*/ 7716044 h 10285413"/>
              <a:gd name="connsiteX2083" fmla="*/ 4233773 w 11806666"/>
              <a:gd name="connsiteY2083" fmla="*/ 7756173 h 10285413"/>
              <a:gd name="connsiteX2084" fmla="*/ 4173577 w 11806666"/>
              <a:gd name="connsiteY2084" fmla="*/ 7756173 h 10285413"/>
              <a:gd name="connsiteX2085" fmla="*/ 4193641 w 11806666"/>
              <a:gd name="connsiteY2085" fmla="*/ 7776240 h 10285413"/>
              <a:gd name="connsiteX2086" fmla="*/ 4193641 w 11806666"/>
              <a:gd name="connsiteY2086" fmla="*/ 7796304 h 10285413"/>
              <a:gd name="connsiteX2087" fmla="*/ 4173577 w 11806666"/>
              <a:gd name="connsiteY2087" fmla="*/ 7796304 h 10285413"/>
              <a:gd name="connsiteX2088" fmla="*/ 4153514 w 11806666"/>
              <a:gd name="connsiteY2088" fmla="*/ 7796304 h 10285413"/>
              <a:gd name="connsiteX2089" fmla="*/ 4113381 w 11806666"/>
              <a:gd name="connsiteY2089" fmla="*/ 7796304 h 10285413"/>
              <a:gd name="connsiteX2090" fmla="*/ 4113381 w 11806666"/>
              <a:gd name="connsiteY2090" fmla="*/ 7776240 h 10285413"/>
              <a:gd name="connsiteX2091" fmla="*/ 4113381 w 11806666"/>
              <a:gd name="connsiteY2091" fmla="*/ 7756173 h 10285413"/>
              <a:gd name="connsiteX2092" fmla="*/ 4133445 w 11806666"/>
              <a:gd name="connsiteY2092" fmla="*/ 7756173 h 10285413"/>
              <a:gd name="connsiteX2093" fmla="*/ 4153514 w 11806666"/>
              <a:gd name="connsiteY2093" fmla="*/ 7756173 h 10285413"/>
              <a:gd name="connsiteX2094" fmla="*/ 4143479 w 11806666"/>
              <a:gd name="connsiteY2094" fmla="*/ 7746142 h 10285413"/>
              <a:gd name="connsiteX2095" fmla="*/ 4133445 w 11806666"/>
              <a:gd name="connsiteY2095" fmla="*/ 7736109 h 10285413"/>
              <a:gd name="connsiteX2096" fmla="*/ 4113381 w 11806666"/>
              <a:gd name="connsiteY2096" fmla="*/ 7756173 h 10285413"/>
              <a:gd name="connsiteX2097" fmla="*/ 4113381 w 11806666"/>
              <a:gd name="connsiteY2097" fmla="*/ 7736109 h 10285413"/>
              <a:gd name="connsiteX2098" fmla="*/ 4133445 w 11806666"/>
              <a:gd name="connsiteY2098" fmla="*/ 7706011 h 10285413"/>
              <a:gd name="connsiteX2099" fmla="*/ 4143479 w 11806666"/>
              <a:gd name="connsiteY2099" fmla="*/ 7695978 h 10285413"/>
              <a:gd name="connsiteX2100" fmla="*/ 4113381 w 11806666"/>
              <a:gd name="connsiteY2100" fmla="*/ 7695978 h 10285413"/>
              <a:gd name="connsiteX2101" fmla="*/ 4113381 w 11806666"/>
              <a:gd name="connsiteY2101" fmla="*/ 7716044 h 10285413"/>
              <a:gd name="connsiteX2102" fmla="*/ 4103348 w 11806666"/>
              <a:gd name="connsiteY2102" fmla="*/ 7706011 h 10285413"/>
              <a:gd name="connsiteX2103" fmla="*/ 4113381 w 11806666"/>
              <a:gd name="connsiteY2103" fmla="*/ 7695978 h 10285413"/>
              <a:gd name="connsiteX2104" fmla="*/ 3100086 w 11806666"/>
              <a:gd name="connsiteY2104" fmla="*/ 7695978 h 10285413"/>
              <a:gd name="connsiteX2105" fmla="*/ 3090053 w 11806666"/>
              <a:gd name="connsiteY2105" fmla="*/ 7716044 h 10285413"/>
              <a:gd name="connsiteX2106" fmla="*/ 3100086 w 11806666"/>
              <a:gd name="connsiteY2106" fmla="*/ 7716044 h 10285413"/>
              <a:gd name="connsiteX2107" fmla="*/ 3110118 w 11806666"/>
              <a:gd name="connsiteY2107" fmla="*/ 7716044 h 10285413"/>
              <a:gd name="connsiteX2108" fmla="*/ 3110118 w 11806666"/>
              <a:gd name="connsiteY2108" fmla="*/ 7695978 h 10285413"/>
              <a:gd name="connsiteX2109" fmla="*/ 3100086 w 11806666"/>
              <a:gd name="connsiteY2109" fmla="*/ 7695978 h 10285413"/>
              <a:gd name="connsiteX2110" fmla="*/ 3049919 w 11806666"/>
              <a:gd name="connsiteY2110" fmla="*/ 7695978 h 10285413"/>
              <a:gd name="connsiteX2111" fmla="*/ 3029855 w 11806666"/>
              <a:gd name="connsiteY2111" fmla="*/ 7716044 h 10285413"/>
              <a:gd name="connsiteX2112" fmla="*/ 3029855 w 11806666"/>
              <a:gd name="connsiteY2112" fmla="*/ 7723568 h 10285413"/>
              <a:gd name="connsiteX2113" fmla="*/ 3029855 w 11806666"/>
              <a:gd name="connsiteY2113" fmla="*/ 7726076 h 10285413"/>
              <a:gd name="connsiteX2114" fmla="*/ 3029855 w 11806666"/>
              <a:gd name="connsiteY2114" fmla="*/ 7756173 h 10285413"/>
              <a:gd name="connsiteX2115" fmla="*/ 3009791 w 11806666"/>
              <a:gd name="connsiteY2115" fmla="*/ 7776240 h 10285413"/>
              <a:gd name="connsiteX2116" fmla="*/ 3029855 w 11806666"/>
              <a:gd name="connsiteY2116" fmla="*/ 7776240 h 10285413"/>
              <a:gd name="connsiteX2117" fmla="*/ 3069989 w 11806666"/>
              <a:gd name="connsiteY2117" fmla="*/ 7756173 h 10285413"/>
              <a:gd name="connsiteX2118" fmla="*/ 3090053 w 11806666"/>
              <a:gd name="connsiteY2118" fmla="*/ 7746142 h 10285413"/>
              <a:gd name="connsiteX2119" fmla="*/ 3069989 w 11806666"/>
              <a:gd name="connsiteY2119" fmla="*/ 7736109 h 10285413"/>
              <a:gd name="connsiteX2120" fmla="*/ 3069989 w 11806666"/>
              <a:gd name="connsiteY2120" fmla="*/ 7726076 h 10285413"/>
              <a:gd name="connsiteX2121" fmla="*/ 3049919 w 11806666"/>
              <a:gd name="connsiteY2121" fmla="*/ 7695978 h 10285413"/>
              <a:gd name="connsiteX2122" fmla="*/ 2407832 w 11806666"/>
              <a:gd name="connsiteY2122" fmla="*/ 7695978 h 10285413"/>
              <a:gd name="connsiteX2123" fmla="*/ 2327571 w 11806666"/>
              <a:gd name="connsiteY2123" fmla="*/ 7776240 h 10285413"/>
              <a:gd name="connsiteX2124" fmla="*/ 2347635 w 11806666"/>
              <a:gd name="connsiteY2124" fmla="*/ 7796304 h 10285413"/>
              <a:gd name="connsiteX2125" fmla="*/ 2347635 w 11806666"/>
              <a:gd name="connsiteY2125" fmla="*/ 7776240 h 10285413"/>
              <a:gd name="connsiteX2126" fmla="*/ 2367704 w 11806666"/>
              <a:gd name="connsiteY2126" fmla="*/ 7756173 h 10285413"/>
              <a:gd name="connsiteX2127" fmla="*/ 2232260 w 11806666"/>
              <a:gd name="connsiteY2127" fmla="*/ 7685945 h 10285413"/>
              <a:gd name="connsiteX2128" fmla="*/ 2227244 w 11806666"/>
              <a:gd name="connsiteY2128" fmla="*/ 7695978 h 10285413"/>
              <a:gd name="connsiteX2129" fmla="*/ 2247309 w 11806666"/>
              <a:gd name="connsiteY2129" fmla="*/ 7716044 h 10285413"/>
              <a:gd name="connsiteX2130" fmla="*/ 2247309 w 11806666"/>
              <a:gd name="connsiteY2130" fmla="*/ 7695978 h 10285413"/>
              <a:gd name="connsiteX2131" fmla="*/ 2232260 w 11806666"/>
              <a:gd name="connsiteY2131" fmla="*/ 7685945 h 10285413"/>
              <a:gd name="connsiteX2132" fmla="*/ 531729 w 11806666"/>
              <a:gd name="connsiteY2132" fmla="*/ 7685945 h 10285413"/>
              <a:gd name="connsiteX2133" fmla="*/ 561826 w 11806666"/>
              <a:gd name="connsiteY2133" fmla="*/ 7716044 h 10285413"/>
              <a:gd name="connsiteX2134" fmla="*/ 541759 w 11806666"/>
              <a:gd name="connsiteY2134" fmla="*/ 7716044 h 10285413"/>
              <a:gd name="connsiteX2135" fmla="*/ 541759 w 11806666"/>
              <a:gd name="connsiteY2135" fmla="*/ 7736109 h 10285413"/>
              <a:gd name="connsiteX2136" fmla="*/ 551792 w 11806666"/>
              <a:gd name="connsiteY2136" fmla="*/ 7756173 h 10285413"/>
              <a:gd name="connsiteX2137" fmla="*/ 581890 w 11806666"/>
              <a:gd name="connsiteY2137" fmla="*/ 7736109 h 10285413"/>
              <a:gd name="connsiteX2138" fmla="*/ 581890 w 11806666"/>
              <a:gd name="connsiteY2138" fmla="*/ 7756173 h 10285413"/>
              <a:gd name="connsiteX2139" fmla="*/ 541759 w 11806666"/>
              <a:gd name="connsiteY2139" fmla="*/ 7776240 h 10285413"/>
              <a:gd name="connsiteX2140" fmla="*/ 521695 w 11806666"/>
              <a:gd name="connsiteY2140" fmla="*/ 7736109 h 10285413"/>
              <a:gd name="connsiteX2141" fmla="*/ 501631 w 11806666"/>
              <a:gd name="connsiteY2141" fmla="*/ 7736109 h 10285413"/>
              <a:gd name="connsiteX2142" fmla="*/ 481565 w 11806666"/>
              <a:gd name="connsiteY2142" fmla="*/ 7716044 h 10285413"/>
              <a:gd name="connsiteX2143" fmla="*/ 531729 w 11806666"/>
              <a:gd name="connsiteY2143" fmla="*/ 7685945 h 10285413"/>
              <a:gd name="connsiteX2144" fmla="*/ 7544545 w 11806666"/>
              <a:gd name="connsiteY2144" fmla="*/ 7675913 h 10285413"/>
              <a:gd name="connsiteX2145" fmla="*/ 7524481 w 11806666"/>
              <a:gd name="connsiteY2145" fmla="*/ 7695978 h 10285413"/>
              <a:gd name="connsiteX2146" fmla="*/ 7524481 w 11806666"/>
              <a:gd name="connsiteY2146" fmla="*/ 7716044 h 10285413"/>
              <a:gd name="connsiteX2147" fmla="*/ 7544545 w 11806666"/>
              <a:gd name="connsiteY2147" fmla="*/ 7695978 h 10285413"/>
              <a:gd name="connsiteX2148" fmla="*/ 6280433 w 11806666"/>
              <a:gd name="connsiteY2148" fmla="*/ 7675913 h 10285413"/>
              <a:gd name="connsiteX2149" fmla="*/ 6300497 w 11806666"/>
              <a:gd name="connsiteY2149" fmla="*/ 7675913 h 10285413"/>
              <a:gd name="connsiteX2150" fmla="*/ 6280433 w 11806666"/>
              <a:gd name="connsiteY2150" fmla="*/ 7716044 h 10285413"/>
              <a:gd name="connsiteX2151" fmla="*/ 6280433 w 11806666"/>
              <a:gd name="connsiteY2151" fmla="*/ 7695978 h 10285413"/>
              <a:gd name="connsiteX2152" fmla="*/ 6280433 w 11806666"/>
              <a:gd name="connsiteY2152" fmla="*/ 7675913 h 10285413"/>
              <a:gd name="connsiteX2153" fmla="*/ 4314034 w 11806666"/>
              <a:gd name="connsiteY2153" fmla="*/ 7675913 h 10285413"/>
              <a:gd name="connsiteX2154" fmla="*/ 4314034 w 11806666"/>
              <a:gd name="connsiteY2154" fmla="*/ 7695978 h 10285413"/>
              <a:gd name="connsiteX2155" fmla="*/ 4334099 w 11806666"/>
              <a:gd name="connsiteY2155" fmla="*/ 7695978 h 10285413"/>
              <a:gd name="connsiteX2156" fmla="*/ 4334099 w 11806666"/>
              <a:gd name="connsiteY2156" fmla="*/ 7675913 h 10285413"/>
              <a:gd name="connsiteX2157" fmla="*/ 4314034 w 11806666"/>
              <a:gd name="connsiteY2157" fmla="*/ 7675913 h 10285413"/>
              <a:gd name="connsiteX2158" fmla="*/ 3932793 w 11806666"/>
              <a:gd name="connsiteY2158" fmla="*/ 7655847 h 10285413"/>
              <a:gd name="connsiteX2159" fmla="*/ 3942826 w 11806666"/>
              <a:gd name="connsiteY2159" fmla="*/ 7665881 h 10285413"/>
              <a:gd name="connsiteX2160" fmla="*/ 3932793 w 11806666"/>
              <a:gd name="connsiteY2160" fmla="*/ 7675913 h 10285413"/>
              <a:gd name="connsiteX2161" fmla="*/ 3932793 w 11806666"/>
              <a:gd name="connsiteY2161" fmla="*/ 7655847 h 10285413"/>
              <a:gd name="connsiteX2162" fmla="*/ 2944580 w 11806666"/>
              <a:gd name="connsiteY2162" fmla="*/ 7645816 h 10285413"/>
              <a:gd name="connsiteX2163" fmla="*/ 2949593 w 11806666"/>
              <a:gd name="connsiteY2163" fmla="*/ 7655847 h 10285413"/>
              <a:gd name="connsiteX2164" fmla="*/ 2909465 w 11806666"/>
              <a:gd name="connsiteY2164" fmla="*/ 7675913 h 10285413"/>
              <a:gd name="connsiteX2165" fmla="*/ 2929529 w 11806666"/>
              <a:gd name="connsiteY2165" fmla="*/ 7655847 h 10285413"/>
              <a:gd name="connsiteX2166" fmla="*/ 2944580 w 11806666"/>
              <a:gd name="connsiteY2166" fmla="*/ 7645816 h 10285413"/>
              <a:gd name="connsiteX2167" fmla="*/ 2447963 w 11806666"/>
              <a:gd name="connsiteY2167" fmla="*/ 7635783 h 10285413"/>
              <a:gd name="connsiteX2168" fmla="*/ 2447963 w 11806666"/>
              <a:gd name="connsiteY2168" fmla="*/ 7655847 h 10285413"/>
              <a:gd name="connsiteX2169" fmla="*/ 2468028 w 11806666"/>
              <a:gd name="connsiteY2169" fmla="*/ 7635783 h 10285413"/>
              <a:gd name="connsiteX2170" fmla="*/ 2447963 w 11806666"/>
              <a:gd name="connsiteY2170" fmla="*/ 7635783 h 10285413"/>
              <a:gd name="connsiteX2171" fmla="*/ 3150247 w 11806666"/>
              <a:gd name="connsiteY2171" fmla="*/ 7600668 h 10285413"/>
              <a:gd name="connsiteX2172" fmla="*/ 3140215 w 11806666"/>
              <a:gd name="connsiteY2172" fmla="*/ 7605685 h 10285413"/>
              <a:gd name="connsiteX2173" fmla="*/ 3140215 w 11806666"/>
              <a:gd name="connsiteY2173" fmla="*/ 7625750 h 10285413"/>
              <a:gd name="connsiteX2174" fmla="*/ 3160280 w 11806666"/>
              <a:gd name="connsiteY2174" fmla="*/ 7635783 h 10285413"/>
              <a:gd name="connsiteX2175" fmla="*/ 3170313 w 11806666"/>
              <a:gd name="connsiteY2175" fmla="*/ 7625750 h 10285413"/>
              <a:gd name="connsiteX2176" fmla="*/ 3160280 w 11806666"/>
              <a:gd name="connsiteY2176" fmla="*/ 7605685 h 10285413"/>
              <a:gd name="connsiteX2177" fmla="*/ 3150247 w 11806666"/>
              <a:gd name="connsiteY2177" fmla="*/ 7600668 h 10285413"/>
              <a:gd name="connsiteX2178" fmla="*/ 6601477 w 11806666"/>
              <a:gd name="connsiteY2178" fmla="*/ 7595652 h 10285413"/>
              <a:gd name="connsiteX2179" fmla="*/ 6581413 w 11806666"/>
              <a:gd name="connsiteY2179" fmla="*/ 7615718 h 10285413"/>
              <a:gd name="connsiteX2180" fmla="*/ 6591443 w 11806666"/>
              <a:gd name="connsiteY2180" fmla="*/ 7635783 h 10285413"/>
              <a:gd name="connsiteX2181" fmla="*/ 6601477 w 11806666"/>
              <a:gd name="connsiteY2181" fmla="*/ 7615718 h 10285413"/>
              <a:gd name="connsiteX2182" fmla="*/ 6601477 w 11806666"/>
              <a:gd name="connsiteY2182" fmla="*/ 7595652 h 10285413"/>
              <a:gd name="connsiteX2183" fmla="*/ 3932793 w 11806666"/>
              <a:gd name="connsiteY2183" fmla="*/ 7595652 h 10285413"/>
              <a:gd name="connsiteX2184" fmla="*/ 3952861 w 11806666"/>
              <a:gd name="connsiteY2184" fmla="*/ 7595652 h 10285413"/>
              <a:gd name="connsiteX2185" fmla="*/ 3932793 w 11806666"/>
              <a:gd name="connsiteY2185" fmla="*/ 7615718 h 10285413"/>
              <a:gd name="connsiteX2186" fmla="*/ 3912729 w 11806666"/>
              <a:gd name="connsiteY2186" fmla="*/ 7615718 h 10285413"/>
              <a:gd name="connsiteX2187" fmla="*/ 3932793 w 11806666"/>
              <a:gd name="connsiteY2187" fmla="*/ 7595652 h 10285413"/>
              <a:gd name="connsiteX2188" fmla="*/ 3792336 w 11806666"/>
              <a:gd name="connsiteY2188" fmla="*/ 7595652 h 10285413"/>
              <a:gd name="connsiteX2189" fmla="*/ 3792336 w 11806666"/>
              <a:gd name="connsiteY2189" fmla="*/ 7615718 h 10285413"/>
              <a:gd name="connsiteX2190" fmla="*/ 3812403 w 11806666"/>
              <a:gd name="connsiteY2190" fmla="*/ 7595652 h 10285413"/>
              <a:gd name="connsiteX2191" fmla="*/ 2769007 w 11806666"/>
              <a:gd name="connsiteY2191" fmla="*/ 7595652 h 10285413"/>
              <a:gd name="connsiteX2192" fmla="*/ 2748941 w 11806666"/>
              <a:gd name="connsiteY2192" fmla="*/ 7615718 h 10285413"/>
              <a:gd name="connsiteX2193" fmla="*/ 2728876 w 11806666"/>
              <a:gd name="connsiteY2193" fmla="*/ 7635783 h 10285413"/>
              <a:gd name="connsiteX2194" fmla="*/ 2769007 w 11806666"/>
              <a:gd name="connsiteY2194" fmla="*/ 7615718 h 10285413"/>
              <a:gd name="connsiteX2195" fmla="*/ 6190138 w 11806666"/>
              <a:gd name="connsiteY2195" fmla="*/ 7583739 h 10285413"/>
              <a:gd name="connsiteX2196" fmla="*/ 6220235 w 11806666"/>
              <a:gd name="connsiteY2196" fmla="*/ 7615718 h 10285413"/>
              <a:gd name="connsiteX2197" fmla="*/ 6200171 w 11806666"/>
              <a:gd name="connsiteY2197" fmla="*/ 7695978 h 10285413"/>
              <a:gd name="connsiteX2198" fmla="*/ 6170073 w 11806666"/>
              <a:gd name="connsiteY2198" fmla="*/ 7706011 h 10285413"/>
              <a:gd name="connsiteX2199" fmla="*/ 6160040 w 11806666"/>
              <a:gd name="connsiteY2199" fmla="*/ 7716044 h 10285413"/>
              <a:gd name="connsiteX2200" fmla="*/ 6139976 w 11806666"/>
              <a:gd name="connsiteY2200" fmla="*/ 7695978 h 10285413"/>
              <a:gd name="connsiteX2201" fmla="*/ 6139976 w 11806666"/>
              <a:gd name="connsiteY2201" fmla="*/ 7675913 h 10285413"/>
              <a:gd name="connsiteX2202" fmla="*/ 6160040 w 11806666"/>
              <a:gd name="connsiteY2202" fmla="*/ 7665881 h 10285413"/>
              <a:gd name="connsiteX2203" fmla="*/ 6160040 w 11806666"/>
              <a:gd name="connsiteY2203" fmla="*/ 7635783 h 10285413"/>
              <a:gd name="connsiteX2204" fmla="*/ 6180105 w 11806666"/>
              <a:gd name="connsiteY2204" fmla="*/ 7585619 h 10285413"/>
              <a:gd name="connsiteX2205" fmla="*/ 6190138 w 11806666"/>
              <a:gd name="connsiteY2205" fmla="*/ 7583739 h 10285413"/>
              <a:gd name="connsiteX2206" fmla="*/ 7223502 w 11806666"/>
              <a:gd name="connsiteY2206" fmla="*/ 7575588 h 10285413"/>
              <a:gd name="connsiteX2207" fmla="*/ 7183371 w 11806666"/>
              <a:gd name="connsiteY2207" fmla="*/ 7595652 h 10285413"/>
              <a:gd name="connsiteX2208" fmla="*/ 7163304 w 11806666"/>
              <a:gd name="connsiteY2208" fmla="*/ 7615718 h 10285413"/>
              <a:gd name="connsiteX2209" fmla="*/ 7133207 w 11806666"/>
              <a:gd name="connsiteY2209" fmla="*/ 7675913 h 10285413"/>
              <a:gd name="connsiteX2210" fmla="*/ 7103109 w 11806666"/>
              <a:gd name="connsiteY2210" fmla="*/ 7736109 h 10285413"/>
              <a:gd name="connsiteX2211" fmla="*/ 7113142 w 11806666"/>
              <a:gd name="connsiteY2211" fmla="*/ 7766206 h 10285413"/>
              <a:gd name="connsiteX2212" fmla="*/ 7103109 w 11806666"/>
              <a:gd name="connsiteY2212" fmla="*/ 7796304 h 10285413"/>
              <a:gd name="connsiteX2213" fmla="*/ 7103109 w 11806666"/>
              <a:gd name="connsiteY2213" fmla="*/ 7816372 h 10285413"/>
              <a:gd name="connsiteX2214" fmla="*/ 7123175 w 11806666"/>
              <a:gd name="connsiteY2214" fmla="*/ 7796304 h 10285413"/>
              <a:gd name="connsiteX2215" fmla="*/ 7123175 w 11806666"/>
              <a:gd name="connsiteY2215" fmla="*/ 7756173 h 10285413"/>
              <a:gd name="connsiteX2216" fmla="*/ 7143240 w 11806666"/>
              <a:gd name="connsiteY2216" fmla="*/ 7716044 h 10285413"/>
              <a:gd name="connsiteX2217" fmla="*/ 7163304 w 11806666"/>
              <a:gd name="connsiteY2217" fmla="*/ 7655847 h 10285413"/>
              <a:gd name="connsiteX2218" fmla="*/ 7203435 w 11806666"/>
              <a:gd name="connsiteY2218" fmla="*/ 7615718 h 10285413"/>
              <a:gd name="connsiteX2219" fmla="*/ 7103109 w 11806666"/>
              <a:gd name="connsiteY2219" fmla="*/ 7575588 h 10285413"/>
              <a:gd name="connsiteX2220" fmla="*/ 7083045 w 11806666"/>
              <a:gd name="connsiteY2220" fmla="*/ 7595652 h 10285413"/>
              <a:gd name="connsiteX2221" fmla="*/ 7103109 w 11806666"/>
              <a:gd name="connsiteY2221" fmla="*/ 7595652 h 10285413"/>
              <a:gd name="connsiteX2222" fmla="*/ 7103109 w 11806666"/>
              <a:gd name="connsiteY2222" fmla="*/ 7575588 h 10285413"/>
              <a:gd name="connsiteX2223" fmla="*/ 4354165 w 11806666"/>
              <a:gd name="connsiteY2223" fmla="*/ 7575588 h 10285413"/>
              <a:gd name="connsiteX2224" fmla="*/ 4314034 w 11806666"/>
              <a:gd name="connsiteY2224" fmla="*/ 7615718 h 10285413"/>
              <a:gd name="connsiteX2225" fmla="*/ 4354165 w 11806666"/>
              <a:gd name="connsiteY2225" fmla="*/ 7595652 h 10285413"/>
              <a:gd name="connsiteX2226" fmla="*/ 3110118 w 11806666"/>
              <a:gd name="connsiteY2226" fmla="*/ 7575588 h 10285413"/>
              <a:gd name="connsiteX2227" fmla="*/ 3090053 w 11806666"/>
              <a:gd name="connsiteY2227" fmla="*/ 7595652 h 10285413"/>
              <a:gd name="connsiteX2228" fmla="*/ 3069989 w 11806666"/>
              <a:gd name="connsiteY2228" fmla="*/ 7595652 h 10285413"/>
              <a:gd name="connsiteX2229" fmla="*/ 2227244 w 11806666"/>
              <a:gd name="connsiteY2229" fmla="*/ 7575588 h 10285413"/>
              <a:gd name="connsiteX2230" fmla="*/ 2247309 w 11806666"/>
              <a:gd name="connsiteY2230" fmla="*/ 7615718 h 10285413"/>
              <a:gd name="connsiteX2231" fmla="*/ 2257342 w 11806666"/>
              <a:gd name="connsiteY2231" fmla="*/ 7585619 h 10285413"/>
              <a:gd name="connsiteX2232" fmla="*/ 2267375 w 11806666"/>
              <a:gd name="connsiteY2232" fmla="*/ 7575588 h 10285413"/>
              <a:gd name="connsiteX2233" fmla="*/ 4574883 w 11806666"/>
              <a:gd name="connsiteY2233" fmla="*/ 7555520 h 10285413"/>
              <a:gd name="connsiteX2234" fmla="*/ 4594949 w 11806666"/>
              <a:gd name="connsiteY2234" fmla="*/ 7555520 h 10285413"/>
              <a:gd name="connsiteX2235" fmla="*/ 4615013 w 11806666"/>
              <a:gd name="connsiteY2235" fmla="*/ 7555520 h 10285413"/>
              <a:gd name="connsiteX2236" fmla="*/ 4594949 w 11806666"/>
              <a:gd name="connsiteY2236" fmla="*/ 7625750 h 10285413"/>
              <a:gd name="connsiteX2237" fmla="*/ 4554818 w 11806666"/>
              <a:gd name="connsiteY2237" fmla="*/ 7695978 h 10285413"/>
              <a:gd name="connsiteX2238" fmla="*/ 4554818 w 11806666"/>
              <a:gd name="connsiteY2238" fmla="*/ 7675913 h 10285413"/>
              <a:gd name="connsiteX2239" fmla="*/ 4574883 w 11806666"/>
              <a:gd name="connsiteY2239" fmla="*/ 7595652 h 10285413"/>
              <a:gd name="connsiteX2240" fmla="*/ 4554818 w 11806666"/>
              <a:gd name="connsiteY2240" fmla="*/ 7575588 h 10285413"/>
              <a:gd name="connsiteX2241" fmla="*/ 4574883 w 11806666"/>
              <a:gd name="connsiteY2241" fmla="*/ 7555520 h 10285413"/>
              <a:gd name="connsiteX2242" fmla="*/ 2889400 w 11806666"/>
              <a:gd name="connsiteY2242" fmla="*/ 7555520 h 10285413"/>
              <a:gd name="connsiteX2243" fmla="*/ 2879367 w 11806666"/>
              <a:gd name="connsiteY2243" fmla="*/ 7565555 h 10285413"/>
              <a:gd name="connsiteX2244" fmla="*/ 2899432 w 11806666"/>
              <a:gd name="connsiteY2244" fmla="*/ 7575588 h 10285413"/>
              <a:gd name="connsiteX2245" fmla="*/ 2909465 w 11806666"/>
              <a:gd name="connsiteY2245" fmla="*/ 7555520 h 10285413"/>
              <a:gd name="connsiteX2246" fmla="*/ 2889400 w 11806666"/>
              <a:gd name="connsiteY2246" fmla="*/ 7555520 h 10285413"/>
              <a:gd name="connsiteX2247" fmla="*/ 2528223 w 11806666"/>
              <a:gd name="connsiteY2247" fmla="*/ 7555520 h 10285413"/>
              <a:gd name="connsiteX2248" fmla="*/ 2498126 w 11806666"/>
              <a:gd name="connsiteY2248" fmla="*/ 7565555 h 10285413"/>
              <a:gd name="connsiteX2249" fmla="*/ 2488093 w 11806666"/>
              <a:gd name="connsiteY2249" fmla="*/ 7595652 h 10285413"/>
              <a:gd name="connsiteX2250" fmla="*/ 2488093 w 11806666"/>
              <a:gd name="connsiteY2250" fmla="*/ 7635783 h 10285413"/>
              <a:gd name="connsiteX2251" fmla="*/ 2498126 w 11806666"/>
              <a:gd name="connsiteY2251" fmla="*/ 7615718 h 10285413"/>
              <a:gd name="connsiteX2252" fmla="*/ 2488093 w 11806666"/>
              <a:gd name="connsiteY2252" fmla="*/ 7595652 h 10285413"/>
              <a:gd name="connsiteX2253" fmla="*/ 2508157 w 11806666"/>
              <a:gd name="connsiteY2253" fmla="*/ 7575588 h 10285413"/>
              <a:gd name="connsiteX2254" fmla="*/ 2518190 w 11806666"/>
              <a:gd name="connsiteY2254" fmla="*/ 7575588 h 10285413"/>
              <a:gd name="connsiteX2255" fmla="*/ 2528223 w 11806666"/>
              <a:gd name="connsiteY2255" fmla="*/ 7555520 h 10285413"/>
              <a:gd name="connsiteX2256" fmla="*/ 6380760 w 11806666"/>
              <a:gd name="connsiteY2256" fmla="*/ 7535457 h 10285413"/>
              <a:gd name="connsiteX2257" fmla="*/ 6360693 w 11806666"/>
              <a:gd name="connsiteY2257" fmla="*/ 7555520 h 10285413"/>
              <a:gd name="connsiteX2258" fmla="*/ 6380760 w 11806666"/>
              <a:gd name="connsiteY2258" fmla="*/ 7575588 h 10285413"/>
              <a:gd name="connsiteX2259" fmla="*/ 6380760 w 11806666"/>
              <a:gd name="connsiteY2259" fmla="*/ 7535457 h 10285413"/>
              <a:gd name="connsiteX2260" fmla="*/ 3411097 w 11806666"/>
              <a:gd name="connsiteY2260" fmla="*/ 7535457 h 10285413"/>
              <a:gd name="connsiteX2261" fmla="*/ 3330837 w 11806666"/>
              <a:gd name="connsiteY2261" fmla="*/ 7595652 h 10285413"/>
              <a:gd name="connsiteX2262" fmla="*/ 3300739 w 11806666"/>
              <a:gd name="connsiteY2262" fmla="*/ 7625750 h 10285413"/>
              <a:gd name="connsiteX2263" fmla="*/ 3270641 w 11806666"/>
              <a:gd name="connsiteY2263" fmla="*/ 7635783 h 10285413"/>
              <a:gd name="connsiteX2264" fmla="*/ 3260606 w 11806666"/>
              <a:gd name="connsiteY2264" fmla="*/ 7665881 h 10285413"/>
              <a:gd name="connsiteX2265" fmla="*/ 3230508 w 11806666"/>
              <a:gd name="connsiteY2265" fmla="*/ 7695978 h 10285413"/>
              <a:gd name="connsiteX2266" fmla="*/ 3220475 w 11806666"/>
              <a:gd name="connsiteY2266" fmla="*/ 7695978 h 10285413"/>
              <a:gd name="connsiteX2267" fmla="*/ 3210444 w 11806666"/>
              <a:gd name="connsiteY2267" fmla="*/ 7716044 h 10285413"/>
              <a:gd name="connsiteX2268" fmla="*/ 3180344 w 11806666"/>
              <a:gd name="connsiteY2268" fmla="*/ 7736109 h 10285413"/>
              <a:gd name="connsiteX2269" fmla="*/ 3170313 w 11806666"/>
              <a:gd name="connsiteY2269" fmla="*/ 7736109 h 10285413"/>
              <a:gd name="connsiteX2270" fmla="*/ 3150247 w 11806666"/>
              <a:gd name="connsiteY2270" fmla="*/ 7756173 h 10285413"/>
              <a:gd name="connsiteX2271" fmla="*/ 3090053 w 11806666"/>
              <a:gd name="connsiteY2271" fmla="*/ 7836435 h 10285413"/>
              <a:gd name="connsiteX2272" fmla="*/ 2989724 w 11806666"/>
              <a:gd name="connsiteY2272" fmla="*/ 7956826 h 10285413"/>
              <a:gd name="connsiteX2273" fmla="*/ 2969660 w 11806666"/>
              <a:gd name="connsiteY2273" fmla="*/ 7996957 h 10285413"/>
              <a:gd name="connsiteX2274" fmla="*/ 2999758 w 11806666"/>
              <a:gd name="connsiteY2274" fmla="*/ 7996957 h 10285413"/>
              <a:gd name="connsiteX2275" fmla="*/ 3029855 w 11806666"/>
              <a:gd name="connsiteY2275" fmla="*/ 7956826 h 10285413"/>
              <a:gd name="connsiteX2276" fmla="*/ 3069989 w 11806666"/>
              <a:gd name="connsiteY2276" fmla="*/ 7916698 h 10285413"/>
              <a:gd name="connsiteX2277" fmla="*/ 3110118 w 11806666"/>
              <a:gd name="connsiteY2277" fmla="*/ 7876566 h 10285413"/>
              <a:gd name="connsiteX2278" fmla="*/ 3210444 w 11806666"/>
              <a:gd name="connsiteY2278" fmla="*/ 7756173 h 10285413"/>
              <a:gd name="connsiteX2279" fmla="*/ 3300739 w 11806666"/>
              <a:gd name="connsiteY2279" fmla="*/ 7655847 h 10285413"/>
              <a:gd name="connsiteX2280" fmla="*/ 3330837 w 11806666"/>
              <a:gd name="connsiteY2280" fmla="*/ 7615718 h 10285413"/>
              <a:gd name="connsiteX2281" fmla="*/ 3391030 w 11806666"/>
              <a:gd name="connsiteY2281" fmla="*/ 7555520 h 10285413"/>
              <a:gd name="connsiteX2282" fmla="*/ 2819169 w 11806666"/>
              <a:gd name="connsiteY2282" fmla="*/ 7535457 h 10285413"/>
              <a:gd name="connsiteX2283" fmla="*/ 2809136 w 11806666"/>
              <a:gd name="connsiteY2283" fmla="*/ 7545490 h 10285413"/>
              <a:gd name="connsiteX2284" fmla="*/ 2829205 w 11806666"/>
              <a:gd name="connsiteY2284" fmla="*/ 7555520 h 10285413"/>
              <a:gd name="connsiteX2285" fmla="*/ 2819169 w 11806666"/>
              <a:gd name="connsiteY2285" fmla="*/ 7535457 h 10285413"/>
              <a:gd name="connsiteX2286" fmla="*/ 7223502 w 11806666"/>
              <a:gd name="connsiteY2286" fmla="*/ 7515392 h 10285413"/>
              <a:gd name="connsiteX2287" fmla="*/ 7203435 w 11806666"/>
              <a:gd name="connsiteY2287" fmla="*/ 7555520 h 10285413"/>
              <a:gd name="connsiteX2288" fmla="*/ 7223502 w 11806666"/>
              <a:gd name="connsiteY2288" fmla="*/ 7555520 h 10285413"/>
              <a:gd name="connsiteX2289" fmla="*/ 7233533 w 11806666"/>
              <a:gd name="connsiteY2289" fmla="*/ 7525422 h 10285413"/>
              <a:gd name="connsiteX2290" fmla="*/ 7223502 w 11806666"/>
              <a:gd name="connsiteY2290" fmla="*/ 7515392 h 10285413"/>
              <a:gd name="connsiteX2291" fmla="*/ 7103109 w 11806666"/>
              <a:gd name="connsiteY2291" fmla="*/ 7515392 h 10285413"/>
              <a:gd name="connsiteX2292" fmla="*/ 7083045 w 11806666"/>
              <a:gd name="connsiteY2292" fmla="*/ 7535457 h 10285413"/>
              <a:gd name="connsiteX2293" fmla="*/ 7103109 w 11806666"/>
              <a:gd name="connsiteY2293" fmla="*/ 7535457 h 10285413"/>
              <a:gd name="connsiteX2294" fmla="*/ 7103109 w 11806666"/>
              <a:gd name="connsiteY2294" fmla="*/ 7515392 h 10285413"/>
              <a:gd name="connsiteX2295" fmla="*/ 4474557 w 11806666"/>
              <a:gd name="connsiteY2295" fmla="*/ 7515392 h 10285413"/>
              <a:gd name="connsiteX2296" fmla="*/ 4474557 w 11806666"/>
              <a:gd name="connsiteY2296" fmla="*/ 7555520 h 10285413"/>
              <a:gd name="connsiteX2297" fmla="*/ 4494623 w 11806666"/>
              <a:gd name="connsiteY2297" fmla="*/ 7535457 h 10285413"/>
              <a:gd name="connsiteX2298" fmla="*/ 4494623 w 11806666"/>
              <a:gd name="connsiteY2298" fmla="*/ 7515392 h 10285413"/>
              <a:gd name="connsiteX2299" fmla="*/ 4474557 w 11806666"/>
              <a:gd name="connsiteY2299" fmla="*/ 7515392 h 10285413"/>
              <a:gd name="connsiteX2300" fmla="*/ 3802370 w 11806666"/>
              <a:gd name="connsiteY2300" fmla="*/ 7515392 h 10285413"/>
              <a:gd name="connsiteX2301" fmla="*/ 3792336 w 11806666"/>
              <a:gd name="connsiteY2301" fmla="*/ 7535457 h 10285413"/>
              <a:gd name="connsiteX2302" fmla="*/ 3792336 w 11806666"/>
              <a:gd name="connsiteY2302" fmla="*/ 7555520 h 10285413"/>
              <a:gd name="connsiteX2303" fmla="*/ 3812403 w 11806666"/>
              <a:gd name="connsiteY2303" fmla="*/ 7535457 h 10285413"/>
              <a:gd name="connsiteX2304" fmla="*/ 3802370 w 11806666"/>
              <a:gd name="connsiteY2304" fmla="*/ 7515392 h 10285413"/>
              <a:gd name="connsiteX2305" fmla="*/ 3350901 w 11806666"/>
              <a:gd name="connsiteY2305" fmla="*/ 7495326 h 10285413"/>
              <a:gd name="connsiteX2306" fmla="*/ 3350901 w 11806666"/>
              <a:gd name="connsiteY2306" fmla="*/ 7515392 h 10285413"/>
              <a:gd name="connsiteX2307" fmla="*/ 3370966 w 11806666"/>
              <a:gd name="connsiteY2307" fmla="*/ 7515392 h 10285413"/>
              <a:gd name="connsiteX2308" fmla="*/ 902937 w 11806666"/>
              <a:gd name="connsiteY2308" fmla="*/ 7475262 h 10285413"/>
              <a:gd name="connsiteX2309" fmla="*/ 923001 w 11806666"/>
              <a:gd name="connsiteY2309" fmla="*/ 7475262 h 10285413"/>
              <a:gd name="connsiteX2310" fmla="*/ 923001 w 11806666"/>
              <a:gd name="connsiteY2310" fmla="*/ 7495326 h 10285413"/>
              <a:gd name="connsiteX2311" fmla="*/ 902937 w 11806666"/>
              <a:gd name="connsiteY2311" fmla="*/ 7485291 h 10285413"/>
              <a:gd name="connsiteX2312" fmla="*/ 902937 w 11806666"/>
              <a:gd name="connsiteY2312" fmla="*/ 7475262 h 10285413"/>
              <a:gd name="connsiteX2313" fmla="*/ 2909465 w 11806666"/>
              <a:gd name="connsiteY2313" fmla="*/ 7455194 h 10285413"/>
              <a:gd name="connsiteX2314" fmla="*/ 2879367 w 11806666"/>
              <a:gd name="connsiteY2314" fmla="*/ 7465227 h 10285413"/>
              <a:gd name="connsiteX2315" fmla="*/ 2859302 w 11806666"/>
              <a:gd name="connsiteY2315" fmla="*/ 7485291 h 10285413"/>
              <a:gd name="connsiteX2316" fmla="*/ 2889400 w 11806666"/>
              <a:gd name="connsiteY2316" fmla="*/ 7495326 h 10285413"/>
              <a:gd name="connsiteX2317" fmla="*/ 2909465 w 11806666"/>
              <a:gd name="connsiteY2317" fmla="*/ 7475262 h 10285413"/>
              <a:gd name="connsiteX2318" fmla="*/ 2748941 w 11806666"/>
              <a:gd name="connsiteY2318" fmla="*/ 7455194 h 10285413"/>
              <a:gd name="connsiteX2319" fmla="*/ 2718843 w 11806666"/>
              <a:gd name="connsiteY2319" fmla="*/ 7475262 h 10285413"/>
              <a:gd name="connsiteX2320" fmla="*/ 2688746 w 11806666"/>
              <a:gd name="connsiteY2320" fmla="*/ 7515392 h 10285413"/>
              <a:gd name="connsiteX2321" fmla="*/ 2648616 w 11806666"/>
              <a:gd name="connsiteY2321" fmla="*/ 7555520 h 10285413"/>
              <a:gd name="connsiteX2322" fmla="*/ 2618519 w 11806666"/>
              <a:gd name="connsiteY2322" fmla="*/ 7615718 h 10285413"/>
              <a:gd name="connsiteX2323" fmla="*/ 2588421 w 11806666"/>
              <a:gd name="connsiteY2323" fmla="*/ 7635783 h 10285413"/>
              <a:gd name="connsiteX2324" fmla="*/ 2608483 w 11806666"/>
              <a:gd name="connsiteY2324" fmla="*/ 7635783 h 10285413"/>
              <a:gd name="connsiteX2325" fmla="*/ 2668681 w 11806666"/>
              <a:gd name="connsiteY2325" fmla="*/ 7575588 h 10285413"/>
              <a:gd name="connsiteX2326" fmla="*/ 2748941 w 11806666"/>
              <a:gd name="connsiteY2326" fmla="*/ 7475262 h 10285413"/>
              <a:gd name="connsiteX2327" fmla="*/ 2748941 w 11806666"/>
              <a:gd name="connsiteY2327" fmla="*/ 7455194 h 10285413"/>
              <a:gd name="connsiteX2328" fmla="*/ 2588421 w 11806666"/>
              <a:gd name="connsiteY2328" fmla="*/ 7455194 h 10285413"/>
              <a:gd name="connsiteX2329" fmla="*/ 2568352 w 11806666"/>
              <a:gd name="connsiteY2329" fmla="*/ 7475262 h 10285413"/>
              <a:gd name="connsiteX2330" fmla="*/ 2548288 w 11806666"/>
              <a:gd name="connsiteY2330" fmla="*/ 7495326 h 10285413"/>
              <a:gd name="connsiteX2331" fmla="*/ 2568352 w 11806666"/>
              <a:gd name="connsiteY2331" fmla="*/ 7495326 h 10285413"/>
              <a:gd name="connsiteX2332" fmla="*/ 2588421 w 11806666"/>
              <a:gd name="connsiteY2332" fmla="*/ 7455194 h 10285413"/>
              <a:gd name="connsiteX2333" fmla="*/ 2447963 w 11806666"/>
              <a:gd name="connsiteY2333" fmla="*/ 7455194 h 10285413"/>
              <a:gd name="connsiteX2334" fmla="*/ 2417866 w 11806666"/>
              <a:gd name="connsiteY2334" fmla="*/ 7485291 h 10285413"/>
              <a:gd name="connsiteX2335" fmla="*/ 2407832 w 11806666"/>
              <a:gd name="connsiteY2335" fmla="*/ 7535457 h 10285413"/>
              <a:gd name="connsiteX2336" fmla="*/ 2267375 w 11806666"/>
              <a:gd name="connsiteY2336" fmla="*/ 7675913 h 10285413"/>
              <a:gd name="connsiteX2337" fmla="*/ 2287440 w 11806666"/>
              <a:gd name="connsiteY2337" fmla="*/ 7675913 h 10285413"/>
              <a:gd name="connsiteX2338" fmla="*/ 2307504 w 11806666"/>
              <a:gd name="connsiteY2338" fmla="*/ 7695978 h 10285413"/>
              <a:gd name="connsiteX2339" fmla="*/ 2307504 w 11806666"/>
              <a:gd name="connsiteY2339" fmla="*/ 7736109 h 10285413"/>
              <a:gd name="connsiteX2340" fmla="*/ 2287440 w 11806666"/>
              <a:gd name="connsiteY2340" fmla="*/ 7756173 h 10285413"/>
              <a:gd name="connsiteX2341" fmla="*/ 2287440 w 11806666"/>
              <a:gd name="connsiteY2341" fmla="*/ 7776240 h 10285413"/>
              <a:gd name="connsiteX2342" fmla="*/ 2327571 w 11806666"/>
              <a:gd name="connsiteY2342" fmla="*/ 7716044 h 10285413"/>
              <a:gd name="connsiteX2343" fmla="*/ 2367704 w 11806666"/>
              <a:gd name="connsiteY2343" fmla="*/ 7675913 h 10285413"/>
              <a:gd name="connsiteX2344" fmla="*/ 2367704 w 11806666"/>
              <a:gd name="connsiteY2344" fmla="*/ 7595652 h 10285413"/>
              <a:gd name="connsiteX2345" fmla="*/ 2407832 w 11806666"/>
              <a:gd name="connsiteY2345" fmla="*/ 7555520 h 10285413"/>
              <a:gd name="connsiteX2346" fmla="*/ 2427898 w 11806666"/>
              <a:gd name="connsiteY2346" fmla="*/ 7535457 h 10285413"/>
              <a:gd name="connsiteX2347" fmla="*/ 2437931 w 11806666"/>
              <a:gd name="connsiteY2347" fmla="*/ 7515392 h 10285413"/>
              <a:gd name="connsiteX2348" fmla="*/ 2447963 w 11806666"/>
              <a:gd name="connsiteY2348" fmla="*/ 7495326 h 10285413"/>
              <a:gd name="connsiteX2349" fmla="*/ 2447963 w 11806666"/>
              <a:gd name="connsiteY2349" fmla="*/ 7475262 h 10285413"/>
              <a:gd name="connsiteX2350" fmla="*/ 2468028 w 11806666"/>
              <a:gd name="connsiteY2350" fmla="*/ 7475262 h 10285413"/>
              <a:gd name="connsiteX2351" fmla="*/ 2468028 w 11806666"/>
              <a:gd name="connsiteY2351" fmla="*/ 7455194 h 10285413"/>
              <a:gd name="connsiteX2352" fmla="*/ 321042 w 11806666"/>
              <a:gd name="connsiteY2352" fmla="*/ 7455194 h 10285413"/>
              <a:gd name="connsiteX2353" fmla="*/ 321042 w 11806666"/>
              <a:gd name="connsiteY2353" fmla="*/ 7475262 h 10285413"/>
              <a:gd name="connsiteX2354" fmla="*/ 300976 w 11806666"/>
              <a:gd name="connsiteY2354" fmla="*/ 7475262 h 10285413"/>
              <a:gd name="connsiteX2355" fmla="*/ 321042 w 11806666"/>
              <a:gd name="connsiteY2355" fmla="*/ 7455194 h 10285413"/>
              <a:gd name="connsiteX2356" fmla="*/ 7083045 w 11806666"/>
              <a:gd name="connsiteY2356" fmla="*/ 7435131 h 10285413"/>
              <a:gd name="connsiteX2357" fmla="*/ 7083045 w 11806666"/>
              <a:gd name="connsiteY2357" fmla="*/ 7455194 h 10285413"/>
              <a:gd name="connsiteX2358" fmla="*/ 7103109 w 11806666"/>
              <a:gd name="connsiteY2358" fmla="*/ 7435131 h 10285413"/>
              <a:gd name="connsiteX2359" fmla="*/ 4494623 w 11806666"/>
              <a:gd name="connsiteY2359" fmla="*/ 7435131 h 10285413"/>
              <a:gd name="connsiteX2360" fmla="*/ 4484590 w 11806666"/>
              <a:gd name="connsiteY2360" fmla="*/ 7445164 h 10285413"/>
              <a:gd name="connsiteX2361" fmla="*/ 4504654 w 11806666"/>
              <a:gd name="connsiteY2361" fmla="*/ 7455194 h 10285413"/>
              <a:gd name="connsiteX2362" fmla="*/ 4514687 w 11806666"/>
              <a:gd name="connsiteY2362" fmla="*/ 7435131 h 10285413"/>
              <a:gd name="connsiteX2363" fmla="*/ 4494623 w 11806666"/>
              <a:gd name="connsiteY2363" fmla="*/ 7435131 h 10285413"/>
              <a:gd name="connsiteX2364" fmla="*/ 4354165 w 11806666"/>
              <a:gd name="connsiteY2364" fmla="*/ 7435131 h 10285413"/>
              <a:gd name="connsiteX2365" fmla="*/ 4364196 w 11806666"/>
              <a:gd name="connsiteY2365" fmla="*/ 7445164 h 10285413"/>
              <a:gd name="connsiteX2366" fmla="*/ 4354165 w 11806666"/>
              <a:gd name="connsiteY2366" fmla="*/ 7455194 h 10285413"/>
              <a:gd name="connsiteX2367" fmla="*/ 4354165 w 11806666"/>
              <a:gd name="connsiteY2367" fmla="*/ 7435131 h 10285413"/>
              <a:gd name="connsiteX2368" fmla="*/ 3591684 w 11806666"/>
              <a:gd name="connsiteY2368" fmla="*/ 7435131 h 10285413"/>
              <a:gd name="connsiteX2369" fmla="*/ 3571620 w 11806666"/>
              <a:gd name="connsiteY2369" fmla="*/ 7455194 h 10285413"/>
              <a:gd name="connsiteX2370" fmla="*/ 3591684 w 11806666"/>
              <a:gd name="connsiteY2370" fmla="*/ 7455194 h 10285413"/>
              <a:gd name="connsiteX2371" fmla="*/ 3591684 w 11806666"/>
              <a:gd name="connsiteY2371" fmla="*/ 7435131 h 10285413"/>
              <a:gd name="connsiteX2372" fmla="*/ 3310772 w 11806666"/>
              <a:gd name="connsiteY2372" fmla="*/ 7435131 h 10285413"/>
              <a:gd name="connsiteX2373" fmla="*/ 3270641 w 11806666"/>
              <a:gd name="connsiteY2373" fmla="*/ 7455194 h 10285413"/>
              <a:gd name="connsiteX2374" fmla="*/ 3270641 w 11806666"/>
              <a:gd name="connsiteY2374" fmla="*/ 7495326 h 10285413"/>
              <a:gd name="connsiteX2375" fmla="*/ 3290703 w 11806666"/>
              <a:gd name="connsiteY2375" fmla="*/ 7495326 h 10285413"/>
              <a:gd name="connsiteX2376" fmla="*/ 3290703 w 11806666"/>
              <a:gd name="connsiteY2376" fmla="*/ 7475262 h 10285413"/>
              <a:gd name="connsiteX2377" fmla="*/ 3290703 w 11806666"/>
              <a:gd name="connsiteY2377" fmla="*/ 7465227 h 10285413"/>
              <a:gd name="connsiteX2378" fmla="*/ 3310772 w 11806666"/>
              <a:gd name="connsiteY2378" fmla="*/ 7435131 h 10285413"/>
              <a:gd name="connsiteX2379" fmla="*/ 2488093 w 11806666"/>
              <a:gd name="connsiteY2379" fmla="*/ 7435131 h 10285413"/>
              <a:gd name="connsiteX2380" fmla="*/ 2508157 w 11806666"/>
              <a:gd name="connsiteY2380" fmla="*/ 7455194 h 10285413"/>
              <a:gd name="connsiteX2381" fmla="*/ 2508157 w 11806666"/>
              <a:gd name="connsiteY2381" fmla="*/ 7435131 h 10285413"/>
              <a:gd name="connsiteX2382" fmla="*/ 2488093 w 11806666"/>
              <a:gd name="connsiteY2382" fmla="*/ 7435131 h 10285413"/>
              <a:gd name="connsiteX2383" fmla="*/ 772512 w 11806666"/>
              <a:gd name="connsiteY2383" fmla="*/ 7435131 h 10285413"/>
              <a:gd name="connsiteX2384" fmla="*/ 802611 w 11806666"/>
              <a:gd name="connsiteY2384" fmla="*/ 7435131 h 10285413"/>
              <a:gd name="connsiteX2385" fmla="*/ 782547 w 11806666"/>
              <a:gd name="connsiteY2385" fmla="*/ 7455194 h 10285413"/>
              <a:gd name="connsiteX2386" fmla="*/ 762479 w 11806666"/>
              <a:gd name="connsiteY2386" fmla="*/ 7445164 h 10285413"/>
              <a:gd name="connsiteX2387" fmla="*/ 772512 w 11806666"/>
              <a:gd name="connsiteY2387" fmla="*/ 7435131 h 10285413"/>
              <a:gd name="connsiteX2388" fmla="*/ 2949593 w 11806666"/>
              <a:gd name="connsiteY2388" fmla="*/ 7415063 h 10285413"/>
              <a:gd name="connsiteX2389" fmla="*/ 2939563 w 11806666"/>
              <a:gd name="connsiteY2389" fmla="*/ 7425096 h 10285413"/>
              <a:gd name="connsiteX2390" fmla="*/ 2949593 w 11806666"/>
              <a:gd name="connsiteY2390" fmla="*/ 7435131 h 10285413"/>
              <a:gd name="connsiteX2391" fmla="*/ 3275029 w 11806666"/>
              <a:gd name="connsiteY2391" fmla="*/ 7402525 h 10285413"/>
              <a:gd name="connsiteX2392" fmla="*/ 3250572 w 11806666"/>
              <a:gd name="connsiteY2392" fmla="*/ 7425096 h 10285413"/>
              <a:gd name="connsiteX2393" fmla="*/ 3220475 w 11806666"/>
              <a:gd name="connsiteY2393" fmla="*/ 7455194 h 10285413"/>
              <a:gd name="connsiteX2394" fmla="*/ 3210444 w 11806666"/>
              <a:gd name="connsiteY2394" fmla="*/ 7475262 h 10285413"/>
              <a:gd name="connsiteX2395" fmla="*/ 3220475 w 11806666"/>
              <a:gd name="connsiteY2395" fmla="*/ 7485291 h 10285413"/>
              <a:gd name="connsiteX2396" fmla="*/ 3250572 w 11806666"/>
              <a:gd name="connsiteY2396" fmla="*/ 7455194 h 10285413"/>
              <a:gd name="connsiteX2397" fmla="*/ 3280670 w 11806666"/>
              <a:gd name="connsiteY2397" fmla="*/ 7405033 h 10285413"/>
              <a:gd name="connsiteX2398" fmla="*/ 3275029 w 11806666"/>
              <a:gd name="connsiteY2398" fmla="*/ 7402525 h 10285413"/>
              <a:gd name="connsiteX2399" fmla="*/ 4374229 w 11806666"/>
              <a:gd name="connsiteY2399" fmla="*/ 7394998 h 10285413"/>
              <a:gd name="connsiteX2400" fmla="*/ 4394293 w 11806666"/>
              <a:gd name="connsiteY2400" fmla="*/ 7394998 h 10285413"/>
              <a:gd name="connsiteX2401" fmla="*/ 4394293 w 11806666"/>
              <a:gd name="connsiteY2401" fmla="*/ 7415063 h 10285413"/>
              <a:gd name="connsiteX2402" fmla="*/ 4374229 w 11806666"/>
              <a:gd name="connsiteY2402" fmla="*/ 7415063 h 10285413"/>
              <a:gd name="connsiteX2403" fmla="*/ 4374229 w 11806666"/>
              <a:gd name="connsiteY2403" fmla="*/ 7394998 h 10285413"/>
              <a:gd name="connsiteX2404" fmla="*/ 762479 w 11806666"/>
              <a:gd name="connsiteY2404" fmla="*/ 7394998 h 10285413"/>
              <a:gd name="connsiteX2405" fmla="*/ 782547 w 11806666"/>
              <a:gd name="connsiteY2405" fmla="*/ 7394998 h 10285413"/>
              <a:gd name="connsiteX2406" fmla="*/ 722348 w 11806666"/>
              <a:gd name="connsiteY2406" fmla="*/ 7455194 h 10285413"/>
              <a:gd name="connsiteX2407" fmla="*/ 702284 w 11806666"/>
              <a:gd name="connsiteY2407" fmla="*/ 7435131 h 10285413"/>
              <a:gd name="connsiteX2408" fmla="*/ 722348 w 11806666"/>
              <a:gd name="connsiteY2408" fmla="*/ 7435131 h 10285413"/>
              <a:gd name="connsiteX2409" fmla="*/ 441436 w 11806666"/>
              <a:gd name="connsiteY2409" fmla="*/ 7394998 h 10285413"/>
              <a:gd name="connsiteX2410" fmla="*/ 461501 w 11806666"/>
              <a:gd name="connsiteY2410" fmla="*/ 7394998 h 10285413"/>
              <a:gd name="connsiteX2411" fmla="*/ 461501 w 11806666"/>
              <a:gd name="connsiteY2411" fmla="*/ 7415063 h 10285413"/>
              <a:gd name="connsiteX2412" fmla="*/ 461501 w 11806666"/>
              <a:gd name="connsiteY2412" fmla="*/ 7435131 h 10285413"/>
              <a:gd name="connsiteX2413" fmla="*/ 461501 w 11806666"/>
              <a:gd name="connsiteY2413" fmla="*/ 7455194 h 10285413"/>
              <a:gd name="connsiteX2414" fmla="*/ 381237 w 11806666"/>
              <a:gd name="connsiteY2414" fmla="*/ 7495326 h 10285413"/>
              <a:gd name="connsiteX2415" fmla="*/ 351140 w 11806666"/>
              <a:gd name="connsiteY2415" fmla="*/ 7515392 h 10285413"/>
              <a:gd name="connsiteX2416" fmla="*/ 341109 w 11806666"/>
              <a:gd name="connsiteY2416" fmla="*/ 7495326 h 10285413"/>
              <a:gd name="connsiteX2417" fmla="*/ 361173 w 11806666"/>
              <a:gd name="connsiteY2417" fmla="*/ 7485291 h 10285413"/>
              <a:gd name="connsiteX2418" fmla="*/ 361173 w 11806666"/>
              <a:gd name="connsiteY2418" fmla="*/ 7475262 h 10285413"/>
              <a:gd name="connsiteX2419" fmla="*/ 361173 w 11806666"/>
              <a:gd name="connsiteY2419" fmla="*/ 7435131 h 10285413"/>
              <a:gd name="connsiteX2420" fmla="*/ 401305 w 11806666"/>
              <a:gd name="connsiteY2420" fmla="*/ 7415063 h 10285413"/>
              <a:gd name="connsiteX2421" fmla="*/ 431403 w 11806666"/>
              <a:gd name="connsiteY2421" fmla="*/ 7415063 h 10285413"/>
              <a:gd name="connsiteX2422" fmla="*/ 441436 w 11806666"/>
              <a:gd name="connsiteY2422" fmla="*/ 7405033 h 10285413"/>
              <a:gd name="connsiteX2423" fmla="*/ 441436 w 11806666"/>
              <a:gd name="connsiteY2423" fmla="*/ 7394998 h 10285413"/>
              <a:gd name="connsiteX2424" fmla="*/ 6400824 w 11806666"/>
              <a:gd name="connsiteY2424" fmla="*/ 7374934 h 10285413"/>
              <a:gd name="connsiteX2425" fmla="*/ 6390791 w 11806666"/>
              <a:gd name="connsiteY2425" fmla="*/ 7394998 h 10285413"/>
              <a:gd name="connsiteX2426" fmla="*/ 6390791 w 11806666"/>
              <a:gd name="connsiteY2426" fmla="*/ 7384965 h 10285413"/>
              <a:gd name="connsiteX2427" fmla="*/ 6400824 w 11806666"/>
              <a:gd name="connsiteY2427" fmla="*/ 7374934 h 10285413"/>
              <a:gd name="connsiteX2428" fmla="*/ 3712077 w 11806666"/>
              <a:gd name="connsiteY2428" fmla="*/ 7374934 h 10285413"/>
              <a:gd name="connsiteX2429" fmla="*/ 3692009 w 11806666"/>
              <a:gd name="connsiteY2429" fmla="*/ 7394998 h 10285413"/>
              <a:gd name="connsiteX2430" fmla="*/ 3712077 w 11806666"/>
              <a:gd name="connsiteY2430" fmla="*/ 7394998 h 10285413"/>
              <a:gd name="connsiteX2431" fmla="*/ 3732140 w 11806666"/>
              <a:gd name="connsiteY2431" fmla="*/ 7394998 h 10285413"/>
              <a:gd name="connsiteX2432" fmla="*/ 3712077 w 11806666"/>
              <a:gd name="connsiteY2432" fmla="*/ 7374934 h 10285413"/>
              <a:gd name="connsiteX2433" fmla="*/ 2789071 w 11806666"/>
              <a:gd name="connsiteY2433" fmla="*/ 7374934 h 10285413"/>
              <a:gd name="connsiteX2434" fmla="*/ 2769007 w 11806666"/>
              <a:gd name="connsiteY2434" fmla="*/ 7435131 h 10285413"/>
              <a:gd name="connsiteX2435" fmla="*/ 2809136 w 11806666"/>
              <a:gd name="connsiteY2435" fmla="*/ 7415063 h 10285413"/>
              <a:gd name="connsiteX2436" fmla="*/ 3739666 w 11806666"/>
              <a:gd name="connsiteY2436" fmla="*/ 7367408 h 10285413"/>
              <a:gd name="connsiteX2437" fmla="*/ 3742174 w 11806666"/>
              <a:gd name="connsiteY2437" fmla="*/ 7384965 h 10285413"/>
              <a:gd name="connsiteX2438" fmla="*/ 3752204 w 11806666"/>
              <a:gd name="connsiteY2438" fmla="*/ 7415063 h 10285413"/>
              <a:gd name="connsiteX2439" fmla="*/ 3752204 w 11806666"/>
              <a:gd name="connsiteY2439" fmla="*/ 7435131 h 10285413"/>
              <a:gd name="connsiteX2440" fmla="*/ 3772272 w 11806666"/>
              <a:gd name="connsiteY2440" fmla="*/ 7425096 h 10285413"/>
              <a:gd name="connsiteX2441" fmla="*/ 3772272 w 11806666"/>
              <a:gd name="connsiteY2441" fmla="*/ 7394998 h 10285413"/>
              <a:gd name="connsiteX2442" fmla="*/ 3752204 w 11806666"/>
              <a:gd name="connsiteY2442" fmla="*/ 7374934 h 10285413"/>
              <a:gd name="connsiteX2443" fmla="*/ 3739666 w 11806666"/>
              <a:gd name="connsiteY2443" fmla="*/ 7367408 h 10285413"/>
              <a:gd name="connsiteX2444" fmla="*/ 3646864 w 11806666"/>
              <a:gd name="connsiteY2444" fmla="*/ 7364901 h 10285413"/>
              <a:gd name="connsiteX2445" fmla="*/ 3631814 w 11806666"/>
              <a:gd name="connsiteY2445" fmla="*/ 7374934 h 10285413"/>
              <a:gd name="connsiteX2446" fmla="*/ 3631814 w 11806666"/>
              <a:gd name="connsiteY2446" fmla="*/ 7394998 h 10285413"/>
              <a:gd name="connsiteX2447" fmla="*/ 3651881 w 11806666"/>
              <a:gd name="connsiteY2447" fmla="*/ 7374934 h 10285413"/>
              <a:gd name="connsiteX2448" fmla="*/ 3646864 w 11806666"/>
              <a:gd name="connsiteY2448" fmla="*/ 7364901 h 10285413"/>
              <a:gd name="connsiteX2449" fmla="*/ 1183850 w 11806666"/>
              <a:gd name="connsiteY2449" fmla="*/ 7359885 h 10285413"/>
              <a:gd name="connsiteX2450" fmla="*/ 1193882 w 11806666"/>
              <a:gd name="connsiteY2450" fmla="*/ 7364901 h 10285413"/>
              <a:gd name="connsiteX2451" fmla="*/ 1183850 w 11806666"/>
              <a:gd name="connsiteY2451" fmla="*/ 7374934 h 10285413"/>
              <a:gd name="connsiteX2452" fmla="*/ 1183850 w 11806666"/>
              <a:gd name="connsiteY2452" fmla="*/ 7394998 h 10285413"/>
              <a:gd name="connsiteX2453" fmla="*/ 1163784 w 11806666"/>
              <a:gd name="connsiteY2453" fmla="*/ 7374934 h 10285413"/>
              <a:gd name="connsiteX2454" fmla="*/ 1173818 w 11806666"/>
              <a:gd name="connsiteY2454" fmla="*/ 7364901 h 10285413"/>
              <a:gd name="connsiteX2455" fmla="*/ 1183850 w 11806666"/>
              <a:gd name="connsiteY2455" fmla="*/ 7359885 h 10285413"/>
              <a:gd name="connsiteX2456" fmla="*/ 3569112 w 11806666"/>
              <a:gd name="connsiteY2456" fmla="*/ 7342326 h 10285413"/>
              <a:gd name="connsiteX2457" fmla="*/ 3551555 w 11806666"/>
              <a:gd name="connsiteY2457" fmla="*/ 7354867 h 10285413"/>
              <a:gd name="connsiteX2458" fmla="*/ 3531488 w 11806666"/>
              <a:gd name="connsiteY2458" fmla="*/ 7394998 h 10285413"/>
              <a:gd name="connsiteX2459" fmla="*/ 3471292 w 11806666"/>
              <a:gd name="connsiteY2459" fmla="*/ 7455194 h 10285413"/>
              <a:gd name="connsiteX2460" fmla="*/ 3411097 w 11806666"/>
              <a:gd name="connsiteY2460" fmla="*/ 7495326 h 10285413"/>
              <a:gd name="connsiteX2461" fmla="*/ 3491356 w 11806666"/>
              <a:gd name="connsiteY2461" fmla="*/ 7455194 h 10285413"/>
              <a:gd name="connsiteX2462" fmla="*/ 3581652 w 11806666"/>
              <a:gd name="connsiteY2462" fmla="*/ 7344838 h 10285413"/>
              <a:gd name="connsiteX2463" fmla="*/ 3569112 w 11806666"/>
              <a:gd name="connsiteY2463" fmla="*/ 7342326 h 10285413"/>
              <a:gd name="connsiteX2464" fmla="*/ 6400824 w 11806666"/>
              <a:gd name="connsiteY2464" fmla="*/ 7334803 h 10285413"/>
              <a:gd name="connsiteX2465" fmla="*/ 6420889 w 11806666"/>
              <a:gd name="connsiteY2465" fmla="*/ 7334803 h 10285413"/>
              <a:gd name="connsiteX2466" fmla="*/ 6420889 w 11806666"/>
              <a:gd name="connsiteY2466" fmla="*/ 7354867 h 10285413"/>
              <a:gd name="connsiteX2467" fmla="*/ 4414362 w 11806666"/>
              <a:gd name="connsiteY2467" fmla="*/ 7334803 h 10285413"/>
              <a:gd name="connsiteX2468" fmla="*/ 4434426 w 11806666"/>
              <a:gd name="connsiteY2468" fmla="*/ 7334803 h 10285413"/>
              <a:gd name="connsiteX2469" fmla="*/ 4434426 w 11806666"/>
              <a:gd name="connsiteY2469" fmla="*/ 7354867 h 10285413"/>
              <a:gd name="connsiteX2470" fmla="*/ 4414362 w 11806666"/>
              <a:gd name="connsiteY2470" fmla="*/ 7354867 h 10285413"/>
              <a:gd name="connsiteX2471" fmla="*/ 4414362 w 11806666"/>
              <a:gd name="connsiteY2471" fmla="*/ 7334803 h 10285413"/>
              <a:gd name="connsiteX2472" fmla="*/ 3130183 w 11806666"/>
              <a:gd name="connsiteY2472" fmla="*/ 7334803 h 10285413"/>
              <a:gd name="connsiteX2473" fmla="*/ 3110118 w 11806666"/>
              <a:gd name="connsiteY2473" fmla="*/ 7354867 h 10285413"/>
              <a:gd name="connsiteX2474" fmla="*/ 3120150 w 11806666"/>
              <a:gd name="connsiteY2474" fmla="*/ 7354867 h 10285413"/>
              <a:gd name="connsiteX2475" fmla="*/ 3130183 w 11806666"/>
              <a:gd name="connsiteY2475" fmla="*/ 7334803 h 10285413"/>
              <a:gd name="connsiteX2476" fmla="*/ 3029855 w 11806666"/>
              <a:gd name="connsiteY2476" fmla="*/ 7334803 h 10285413"/>
              <a:gd name="connsiteX2477" fmla="*/ 2969660 w 11806666"/>
              <a:gd name="connsiteY2477" fmla="*/ 7374934 h 10285413"/>
              <a:gd name="connsiteX2478" fmla="*/ 3009791 w 11806666"/>
              <a:gd name="connsiteY2478" fmla="*/ 7354867 h 10285413"/>
              <a:gd name="connsiteX2479" fmla="*/ 923001 w 11806666"/>
              <a:gd name="connsiteY2479" fmla="*/ 7334803 h 10285413"/>
              <a:gd name="connsiteX2480" fmla="*/ 963133 w 11806666"/>
              <a:gd name="connsiteY2480" fmla="*/ 7354867 h 10285413"/>
              <a:gd name="connsiteX2481" fmla="*/ 973165 w 11806666"/>
              <a:gd name="connsiteY2481" fmla="*/ 7374934 h 10285413"/>
              <a:gd name="connsiteX2482" fmla="*/ 963133 w 11806666"/>
              <a:gd name="connsiteY2482" fmla="*/ 7374934 h 10285413"/>
              <a:gd name="connsiteX2483" fmla="*/ 963133 w 11806666"/>
              <a:gd name="connsiteY2483" fmla="*/ 7394998 h 10285413"/>
              <a:gd name="connsiteX2484" fmla="*/ 963133 w 11806666"/>
              <a:gd name="connsiteY2484" fmla="*/ 7415063 h 10285413"/>
              <a:gd name="connsiteX2485" fmla="*/ 953098 w 11806666"/>
              <a:gd name="connsiteY2485" fmla="*/ 7425096 h 10285413"/>
              <a:gd name="connsiteX2486" fmla="*/ 963133 w 11806666"/>
              <a:gd name="connsiteY2486" fmla="*/ 7435131 h 10285413"/>
              <a:gd name="connsiteX2487" fmla="*/ 943067 w 11806666"/>
              <a:gd name="connsiteY2487" fmla="*/ 7435131 h 10285413"/>
              <a:gd name="connsiteX2488" fmla="*/ 933034 w 11806666"/>
              <a:gd name="connsiteY2488" fmla="*/ 7445164 h 10285413"/>
              <a:gd name="connsiteX2489" fmla="*/ 902937 w 11806666"/>
              <a:gd name="connsiteY2489" fmla="*/ 7455194 h 10285413"/>
              <a:gd name="connsiteX2490" fmla="*/ 882870 w 11806666"/>
              <a:gd name="connsiteY2490" fmla="*/ 7475262 h 10285413"/>
              <a:gd name="connsiteX2491" fmla="*/ 852773 w 11806666"/>
              <a:gd name="connsiteY2491" fmla="*/ 7535457 h 10285413"/>
              <a:gd name="connsiteX2492" fmla="*/ 802611 w 11806666"/>
              <a:gd name="connsiteY2492" fmla="*/ 7575588 h 10285413"/>
              <a:gd name="connsiteX2493" fmla="*/ 822675 w 11806666"/>
              <a:gd name="connsiteY2493" fmla="*/ 7555520 h 10285413"/>
              <a:gd name="connsiteX2494" fmla="*/ 822675 w 11806666"/>
              <a:gd name="connsiteY2494" fmla="*/ 7515392 h 10285413"/>
              <a:gd name="connsiteX2495" fmla="*/ 802611 w 11806666"/>
              <a:gd name="connsiteY2495" fmla="*/ 7515392 h 10285413"/>
              <a:gd name="connsiteX2496" fmla="*/ 792576 w 11806666"/>
              <a:gd name="connsiteY2496" fmla="*/ 7495326 h 10285413"/>
              <a:gd name="connsiteX2497" fmla="*/ 782547 w 11806666"/>
              <a:gd name="connsiteY2497" fmla="*/ 7515392 h 10285413"/>
              <a:gd name="connsiteX2498" fmla="*/ 722348 w 11806666"/>
              <a:gd name="connsiteY2498" fmla="*/ 7595652 h 10285413"/>
              <a:gd name="connsiteX2499" fmla="*/ 722348 w 11806666"/>
              <a:gd name="connsiteY2499" fmla="*/ 7585619 h 10285413"/>
              <a:gd name="connsiteX2500" fmla="*/ 722348 w 11806666"/>
              <a:gd name="connsiteY2500" fmla="*/ 7555520 h 10285413"/>
              <a:gd name="connsiteX2501" fmla="*/ 702284 w 11806666"/>
              <a:gd name="connsiteY2501" fmla="*/ 7555520 h 10285413"/>
              <a:gd name="connsiteX2502" fmla="*/ 662153 w 11806666"/>
              <a:gd name="connsiteY2502" fmla="*/ 7555520 h 10285413"/>
              <a:gd name="connsiteX2503" fmla="*/ 662153 w 11806666"/>
              <a:gd name="connsiteY2503" fmla="*/ 7515392 h 10285413"/>
              <a:gd name="connsiteX2504" fmla="*/ 682218 w 11806666"/>
              <a:gd name="connsiteY2504" fmla="*/ 7515392 h 10285413"/>
              <a:gd name="connsiteX2505" fmla="*/ 692251 w 11806666"/>
              <a:gd name="connsiteY2505" fmla="*/ 7535457 h 10285413"/>
              <a:gd name="connsiteX2506" fmla="*/ 722348 w 11806666"/>
              <a:gd name="connsiteY2506" fmla="*/ 7535457 h 10285413"/>
              <a:gd name="connsiteX2507" fmla="*/ 762479 w 11806666"/>
              <a:gd name="connsiteY2507" fmla="*/ 7515392 h 10285413"/>
              <a:gd name="connsiteX2508" fmla="*/ 822675 w 11806666"/>
              <a:gd name="connsiteY2508" fmla="*/ 7495326 h 10285413"/>
              <a:gd name="connsiteX2509" fmla="*/ 822675 w 11806666"/>
              <a:gd name="connsiteY2509" fmla="*/ 7475262 h 10285413"/>
              <a:gd name="connsiteX2510" fmla="*/ 842742 w 11806666"/>
              <a:gd name="connsiteY2510" fmla="*/ 7415063 h 10285413"/>
              <a:gd name="connsiteX2511" fmla="*/ 902937 w 11806666"/>
              <a:gd name="connsiteY2511" fmla="*/ 7394998 h 10285413"/>
              <a:gd name="connsiteX2512" fmla="*/ 902937 w 11806666"/>
              <a:gd name="connsiteY2512" fmla="*/ 7374934 h 10285413"/>
              <a:gd name="connsiteX2513" fmla="*/ 902937 w 11806666"/>
              <a:gd name="connsiteY2513" fmla="*/ 7344838 h 10285413"/>
              <a:gd name="connsiteX2514" fmla="*/ 923001 w 11806666"/>
              <a:gd name="connsiteY2514" fmla="*/ 7334803 h 10285413"/>
              <a:gd name="connsiteX2515" fmla="*/ 3591684 w 11806666"/>
              <a:gd name="connsiteY2515" fmla="*/ 7314737 h 10285413"/>
              <a:gd name="connsiteX2516" fmla="*/ 3591684 w 11806666"/>
              <a:gd name="connsiteY2516" fmla="*/ 7324770 h 10285413"/>
              <a:gd name="connsiteX2517" fmla="*/ 3591684 w 11806666"/>
              <a:gd name="connsiteY2517" fmla="*/ 7334803 h 10285413"/>
              <a:gd name="connsiteX2518" fmla="*/ 3611749 w 11806666"/>
              <a:gd name="connsiteY2518" fmla="*/ 7314737 h 10285413"/>
              <a:gd name="connsiteX2519" fmla="*/ 2688746 w 11806666"/>
              <a:gd name="connsiteY2519" fmla="*/ 7314737 h 10285413"/>
              <a:gd name="connsiteX2520" fmla="*/ 2668681 w 11806666"/>
              <a:gd name="connsiteY2520" fmla="*/ 7354867 h 10285413"/>
              <a:gd name="connsiteX2521" fmla="*/ 2648616 w 11806666"/>
              <a:gd name="connsiteY2521" fmla="*/ 7384965 h 10285413"/>
              <a:gd name="connsiteX2522" fmla="*/ 2658649 w 11806666"/>
              <a:gd name="connsiteY2522" fmla="*/ 7379950 h 10285413"/>
              <a:gd name="connsiteX2523" fmla="*/ 2668681 w 11806666"/>
              <a:gd name="connsiteY2523" fmla="*/ 7374934 h 10285413"/>
              <a:gd name="connsiteX2524" fmla="*/ 2688746 w 11806666"/>
              <a:gd name="connsiteY2524" fmla="*/ 7314737 h 10285413"/>
              <a:gd name="connsiteX2525" fmla="*/ 3712077 w 11806666"/>
              <a:gd name="connsiteY2525" fmla="*/ 7294672 h 10285413"/>
              <a:gd name="connsiteX2526" fmla="*/ 3671945 w 11806666"/>
              <a:gd name="connsiteY2526" fmla="*/ 7314737 h 10285413"/>
              <a:gd name="connsiteX2527" fmla="*/ 3671945 w 11806666"/>
              <a:gd name="connsiteY2527" fmla="*/ 7334803 h 10285413"/>
              <a:gd name="connsiteX2528" fmla="*/ 3671945 w 11806666"/>
              <a:gd name="connsiteY2528" fmla="*/ 7354867 h 10285413"/>
              <a:gd name="connsiteX2529" fmla="*/ 3692009 w 11806666"/>
              <a:gd name="connsiteY2529" fmla="*/ 7354867 h 10285413"/>
              <a:gd name="connsiteX2530" fmla="*/ 3702043 w 11806666"/>
              <a:gd name="connsiteY2530" fmla="*/ 7344838 h 10285413"/>
              <a:gd name="connsiteX2531" fmla="*/ 3712077 w 11806666"/>
              <a:gd name="connsiteY2531" fmla="*/ 7334803 h 10285413"/>
              <a:gd name="connsiteX2532" fmla="*/ 3732140 w 11806666"/>
              <a:gd name="connsiteY2532" fmla="*/ 7314737 h 10285413"/>
              <a:gd name="connsiteX2533" fmla="*/ 3732140 w 11806666"/>
              <a:gd name="connsiteY2533" fmla="*/ 7294672 h 10285413"/>
              <a:gd name="connsiteX2534" fmla="*/ 3431161 w 11806666"/>
              <a:gd name="connsiteY2534" fmla="*/ 7294672 h 10285413"/>
              <a:gd name="connsiteX2535" fmla="*/ 3411097 w 11806666"/>
              <a:gd name="connsiteY2535" fmla="*/ 7314737 h 10285413"/>
              <a:gd name="connsiteX2536" fmla="*/ 3391030 w 11806666"/>
              <a:gd name="connsiteY2536" fmla="*/ 7314737 h 10285413"/>
              <a:gd name="connsiteX2537" fmla="*/ 1244048 w 11806666"/>
              <a:gd name="connsiteY2537" fmla="*/ 7294672 h 10285413"/>
              <a:gd name="connsiteX2538" fmla="*/ 1264112 w 11806666"/>
              <a:gd name="connsiteY2538" fmla="*/ 7294672 h 10285413"/>
              <a:gd name="connsiteX2539" fmla="*/ 1223981 w 11806666"/>
              <a:gd name="connsiteY2539" fmla="*/ 7334803 h 10285413"/>
              <a:gd name="connsiteX2540" fmla="*/ 1244048 w 11806666"/>
              <a:gd name="connsiteY2540" fmla="*/ 7294672 h 10285413"/>
              <a:gd name="connsiteX2541" fmla="*/ 963133 w 11806666"/>
              <a:gd name="connsiteY2541" fmla="*/ 7294672 h 10285413"/>
              <a:gd name="connsiteX2542" fmla="*/ 983197 w 11806666"/>
              <a:gd name="connsiteY2542" fmla="*/ 7294672 h 10285413"/>
              <a:gd name="connsiteX2543" fmla="*/ 983197 w 11806666"/>
              <a:gd name="connsiteY2543" fmla="*/ 7314737 h 10285413"/>
              <a:gd name="connsiteX2544" fmla="*/ 963133 w 11806666"/>
              <a:gd name="connsiteY2544" fmla="*/ 7314737 h 10285413"/>
              <a:gd name="connsiteX2545" fmla="*/ 963133 w 11806666"/>
              <a:gd name="connsiteY2545" fmla="*/ 7294672 h 10285413"/>
              <a:gd name="connsiteX2546" fmla="*/ 3631814 w 11806666"/>
              <a:gd name="connsiteY2546" fmla="*/ 7274608 h 10285413"/>
              <a:gd name="connsiteX2547" fmla="*/ 3631814 w 11806666"/>
              <a:gd name="connsiteY2547" fmla="*/ 7294672 h 10285413"/>
              <a:gd name="connsiteX2548" fmla="*/ 3651881 w 11806666"/>
              <a:gd name="connsiteY2548" fmla="*/ 7274608 h 10285413"/>
              <a:gd name="connsiteX2549" fmla="*/ 3631814 w 11806666"/>
              <a:gd name="connsiteY2549" fmla="*/ 7274608 h 10285413"/>
              <a:gd name="connsiteX2550" fmla="*/ 2628552 w 11806666"/>
              <a:gd name="connsiteY2550" fmla="*/ 7274608 h 10285413"/>
              <a:gd name="connsiteX2551" fmla="*/ 2638585 w 11806666"/>
              <a:gd name="connsiteY2551" fmla="*/ 7284639 h 10285413"/>
              <a:gd name="connsiteX2552" fmla="*/ 2637671 w 11806666"/>
              <a:gd name="connsiteY2552" fmla="*/ 7289202 h 10285413"/>
              <a:gd name="connsiteX2553" fmla="*/ 2622817 w 11806666"/>
              <a:gd name="connsiteY2553" fmla="*/ 7281772 h 10285413"/>
              <a:gd name="connsiteX2554" fmla="*/ 2743927 w 11806666"/>
              <a:gd name="connsiteY2554" fmla="*/ 7264574 h 10285413"/>
              <a:gd name="connsiteX2555" fmla="*/ 2728876 w 11806666"/>
              <a:gd name="connsiteY2555" fmla="*/ 7274608 h 10285413"/>
              <a:gd name="connsiteX2556" fmla="*/ 2728876 w 11806666"/>
              <a:gd name="connsiteY2556" fmla="*/ 7294672 h 10285413"/>
              <a:gd name="connsiteX2557" fmla="*/ 2748941 w 11806666"/>
              <a:gd name="connsiteY2557" fmla="*/ 7274608 h 10285413"/>
              <a:gd name="connsiteX2558" fmla="*/ 2743927 w 11806666"/>
              <a:gd name="connsiteY2558" fmla="*/ 7264574 h 10285413"/>
              <a:gd name="connsiteX2559" fmla="*/ 4815666 w 11806666"/>
              <a:gd name="connsiteY2559" fmla="*/ 7254542 h 10285413"/>
              <a:gd name="connsiteX2560" fmla="*/ 4795602 w 11806666"/>
              <a:gd name="connsiteY2560" fmla="*/ 7274608 h 10285413"/>
              <a:gd name="connsiteX2561" fmla="*/ 4815666 w 11806666"/>
              <a:gd name="connsiteY2561" fmla="*/ 7274608 h 10285413"/>
              <a:gd name="connsiteX2562" fmla="*/ 3069989 w 11806666"/>
              <a:gd name="connsiteY2562" fmla="*/ 7254542 h 10285413"/>
              <a:gd name="connsiteX2563" fmla="*/ 3029855 w 11806666"/>
              <a:gd name="connsiteY2563" fmla="*/ 7314737 h 10285413"/>
              <a:gd name="connsiteX2564" fmla="*/ 3069989 w 11806666"/>
              <a:gd name="connsiteY2564" fmla="*/ 7274608 h 10285413"/>
              <a:gd name="connsiteX2565" fmla="*/ 2327571 w 11806666"/>
              <a:gd name="connsiteY2565" fmla="*/ 7254542 h 10285413"/>
              <a:gd name="connsiteX2566" fmla="*/ 2327571 w 11806666"/>
              <a:gd name="connsiteY2566" fmla="*/ 7274608 h 10285413"/>
              <a:gd name="connsiteX2567" fmla="*/ 2307504 w 11806666"/>
              <a:gd name="connsiteY2567" fmla="*/ 7294672 h 10285413"/>
              <a:gd name="connsiteX2568" fmla="*/ 2327571 w 11806666"/>
              <a:gd name="connsiteY2568" fmla="*/ 7254542 h 10285413"/>
              <a:gd name="connsiteX2569" fmla="*/ 882870 w 11806666"/>
              <a:gd name="connsiteY2569" fmla="*/ 7254542 h 10285413"/>
              <a:gd name="connsiteX2570" fmla="*/ 892904 w 11806666"/>
              <a:gd name="connsiteY2570" fmla="*/ 7264574 h 10285413"/>
              <a:gd name="connsiteX2571" fmla="*/ 862806 w 11806666"/>
              <a:gd name="connsiteY2571" fmla="*/ 7294672 h 10285413"/>
              <a:gd name="connsiteX2572" fmla="*/ 862806 w 11806666"/>
              <a:gd name="connsiteY2572" fmla="*/ 7334803 h 10285413"/>
              <a:gd name="connsiteX2573" fmla="*/ 882870 w 11806666"/>
              <a:gd name="connsiteY2573" fmla="*/ 7374934 h 10285413"/>
              <a:gd name="connsiteX2574" fmla="*/ 802611 w 11806666"/>
              <a:gd name="connsiteY2574" fmla="*/ 7374934 h 10285413"/>
              <a:gd name="connsiteX2575" fmla="*/ 742412 w 11806666"/>
              <a:gd name="connsiteY2575" fmla="*/ 7374934 h 10285413"/>
              <a:gd name="connsiteX2576" fmla="*/ 742412 w 11806666"/>
              <a:gd name="connsiteY2576" fmla="*/ 7354867 h 10285413"/>
              <a:gd name="connsiteX2577" fmla="*/ 782547 w 11806666"/>
              <a:gd name="connsiteY2577" fmla="*/ 7354867 h 10285413"/>
              <a:gd name="connsiteX2578" fmla="*/ 792576 w 11806666"/>
              <a:gd name="connsiteY2578" fmla="*/ 7334803 h 10285413"/>
              <a:gd name="connsiteX2579" fmla="*/ 822675 w 11806666"/>
              <a:gd name="connsiteY2579" fmla="*/ 7334803 h 10285413"/>
              <a:gd name="connsiteX2580" fmla="*/ 802611 w 11806666"/>
              <a:gd name="connsiteY2580" fmla="*/ 7314737 h 10285413"/>
              <a:gd name="connsiteX2581" fmla="*/ 802611 w 11806666"/>
              <a:gd name="connsiteY2581" fmla="*/ 7294672 h 10285413"/>
              <a:gd name="connsiteX2582" fmla="*/ 822675 w 11806666"/>
              <a:gd name="connsiteY2582" fmla="*/ 7274608 h 10285413"/>
              <a:gd name="connsiteX2583" fmla="*/ 3394374 w 11806666"/>
              <a:gd name="connsiteY2583" fmla="*/ 7244510 h 10285413"/>
              <a:gd name="connsiteX2584" fmla="*/ 3386017 w 11806666"/>
              <a:gd name="connsiteY2584" fmla="*/ 7254542 h 10285413"/>
              <a:gd name="connsiteX2585" fmla="*/ 3350901 w 11806666"/>
              <a:gd name="connsiteY2585" fmla="*/ 7284639 h 10285413"/>
              <a:gd name="connsiteX2586" fmla="*/ 3346676 w 11806666"/>
              <a:gd name="connsiteY2586" fmla="*/ 7288336 h 10285413"/>
              <a:gd name="connsiteX2587" fmla="*/ 3360934 w 11806666"/>
              <a:gd name="connsiteY2587" fmla="*/ 7264574 h 10285413"/>
              <a:gd name="connsiteX2588" fmla="*/ 6521217 w 11806666"/>
              <a:gd name="connsiteY2588" fmla="*/ 7234477 h 10285413"/>
              <a:gd name="connsiteX2589" fmla="*/ 6521217 w 11806666"/>
              <a:gd name="connsiteY2589" fmla="*/ 7254542 h 10285413"/>
              <a:gd name="connsiteX2590" fmla="*/ 6501151 w 11806666"/>
              <a:gd name="connsiteY2590" fmla="*/ 7314737 h 10285413"/>
              <a:gd name="connsiteX2591" fmla="*/ 6481086 w 11806666"/>
              <a:gd name="connsiteY2591" fmla="*/ 7374934 h 10285413"/>
              <a:gd name="connsiteX2592" fmla="*/ 6440955 w 11806666"/>
              <a:gd name="connsiteY2592" fmla="*/ 7394998 h 10285413"/>
              <a:gd name="connsiteX2593" fmla="*/ 6440955 w 11806666"/>
              <a:gd name="connsiteY2593" fmla="*/ 7384965 h 10285413"/>
              <a:gd name="connsiteX2594" fmla="*/ 6481086 w 11806666"/>
              <a:gd name="connsiteY2594" fmla="*/ 7294672 h 10285413"/>
              <a:gd name="connsiteX2595" fmla="*/ 6521217 w 11806666"/>
              <a:gd name="connsiteY2595" fmla="*/ 7234477 h 10285413"/>
              <a:gd name="connsiteX2596" fmla="*/ 5337362 w 11806666"/>
              <a:gd name="connsiteY2596" fmla="*/ 7234477 h 10285413"/>
              <a:gd name="connsiteX2597" fmla="*/ 5337362 w 11806666"/>
              <a:gd name="connsiteY2597" fmla="*/ 7254542 h 10285413"/>
              <a:gd name="connsiteX2598" fmla="*/ 5317298 w 11806666"/>
              <a:gd name="connsiteY2598" fmla="*/ 7254542 h 10285413"/>
              <a:gd name="connsiteX2599" fmla="*/ 5337362 w 11806666"/>
              <a:gd name="connsiteY2599" fmla="*/ 7234477 h 10285413"/>
              <a:gd name="connsiteX2600" fmla="*/ 3230508 w 11806666"/>
              <a:gd name="connsiteY2600" fmla="*/ 7234477 h 10285413"/>
              <a:gd name="connsiteX2601" fmla="*/ 3210444 w 11806666"/>
              <a:gd name="connsiteY2601" fmla="*/ 7254542 h 10285413"/>
              <a:gd name="connsiteX2602" fmla="*/ 3190377 w 11806666"/>
              <a:gd name="connsiteY2602" fmla="*/ 7254542 h 10285413"/>
              <a:gd name="connsiteX2603" fmla="*/ 3190377 w 11806666"/>
              <a:gd name="connsiteY2603" fmla="*/ 7274608 h 10285413"/>
              <a:gd name="connsiteX2604" fmla="*/ 3190377 w 11806666"/>
              <a:gd name="connsiteY2604" fmla="*/ 7294672 h 10285413"/>
              <a:gd name="connsiteX2605" fmla="*/ 3200411 w 11806666"/>
              <a:gd name="connsiteY2605" fmla="*/ 7314737 h 10285413"/>
              <a:gd name="connsiteX2606" fmla="*/ 3190377 w 11806666"/>
              <a:gd name="connsiteY2606" fmla="*/ 7334803 h 10285413"/>
              <a:gd name="connsiteX2607" fmla="*/ 3160280 w 11806666"/>
              <a:gd name="connsiteY2607" fmla="*/ 7324770 h 10285413"/>
              <a:gd name="connsiteX2608" fmla="*/ 3170313 w 11806666"/>
              <a:gd name="connsiteY2608" fmla="*/ 7314737 h 10285413"/>
              <a:gd name="connsiteX2609" fmla="*/ 3170313 w 11806666"/>
              <a:gd name="connsiteY2609" fmla="*/ 7294672 h 10285413"/>
              <a:gd name="connsiteX2610" fmla="*/ 3150247 w 11806666"/>
              <a:gd name="connsiteY2610" fmla="*/ 7284639 h 10285413"/>
              <a:gd name="connsiteX2611" fmla="*/ 3130183 w 11806666"/>
              <a:gd name="connsiteY2611" fmla="*/ 7284639 h 10285413"/>
              <a:gd name="connsiteX2612" fmla="*/ 3150247 w 11806666"/>
              <a:gd name="connsiteY2612" fmla="*/ 7334803 h 10285413"/>
              <a:gd name="connsiteX2613" fmla="*/ 3130183 w 11806666"/>
              <a:gd name="connsiteY2613" fmla="*/ 7374934 h 10285413"/>
              <a:gd name="connsiteX2614" fmla="*/ 3090053 w 11806666"/>
              <a:gd name="connsiteY2614" fmla="*/ 7384965 h 10285413"/>
              <a:gd name="connsiteX2615" fmla="*/ 3069989 w 11806666"/>
              <a:gd name="connsiteY2615" fmla="*/ 7374934 h 10285413"/>
              <a:gd name="connsiteX2616" fmla="*/ 3029855 w 11806666"/>
              <a:gd name="connsiteY2616" fmla="*/ 7415063 h 10285413"/>
              <a:gd name="connsiteX2617" fmla="*/ 3029855 w 11806666"/>
              <a:gd name="connsiteY2617" fmla="*/ 7455194 h 10285413"/>
              <a:gd name="connsiteX2618" fmla="*/ 3059955 w 11806666"/>
              <a:gd name="connsiteY2618" fmla="*/ 7475262 h 10285413"/>
              <a:gd name="connsiteX2619" fmla="*/ 3069989 w 11806666"/>
              <a:gd name="connsiteY2619" fmla="*/ 7495326 h 10285413"/>
              <a:gd name="connsiteX2620" fmla="*/ 3110118 w 11806666"/>
              <a:gd name="connsiteY2620" fmla="*/ 7455194 h 10285413"/>
              <a:gd name="connsiteX2621" fmla="*/ 3130183 w 11806666"/>
              <a:gd name="connsiteY2621" fmla="*/ 7435131 h 10285413"/>
              <a:gd name="connsiteX2622" fmla="*/ 3150247 w 11806666"/>
              <a:gd name="connsiteY2622" fmla="*/ 7415063 h 10285413"/>
              <a:gd name="connsiteX2623" fmla="*/ 3210444 w 11806666"/>
              <a:gd name="connsiteY2623" fmla="*/ 7354867 h 10285413"/>
              <a:gd name="connsiteX2624" fmla="*/ 3230508 w 11806666"/>
              <a:gd name="connsiteY2624" fmla="*/ 7334803 h 10285413"/>
              <a:gd name="connsiteX2625" fmla="*/ 3250572 w 11806666"/>
              <a:gd name="connsiteY2625" fmla="*/ 7314737 h 10285413"/>
              <a:gd name="connsiteX2626" fmla="*/ 3250572 w 11806666"/>
              <a:gd name="connsiteY2626" fmla="*/ 7284639 h 10285413"/>
              <a:gd name="connsiteX2627" fmla="*/ 3250572 w 11806666"/>
              <a:gd name="connsiteY2627" fmla="*/ 7254542 h 10285413"/>
              <a:gd name="connsiteX2628" fmla="*/ 3250572 w 11806666"/>
              <a:gd name="connsiteY2628" fmla="*/ 7234477 h 10285413"/>
              <a:gd name="connsiteX2629" fmla="*/ 3230508 w 11806666"/>
              <a:gd name="connsiteY2629" fmla="*/ 7234477 h 10285413"/>
              <a:gd name="connsiteX2630" fmla="*/ 2909465 w 11806666"/>
              <a:gd name="connsiteY2630" fmla="*/ 7234477 h 10285413"/>
              <a:gd name="connsiteX2631" fmla="*/ 2869335 w 11806666"/>
              <a:gd name="connsiteY2631" fmla="*/ 7274608 h 10285413"/>
              <a:gd name="connsiteX2632" fmla="*/ 2889400 w 11806666"/>
              <a:gd name="connsiteY2632" fmla="*/ 7274608 h 10285413"/>
              <a:gd name="connsiteX2633" fmla="*/ 2929529 w 11806666"/>
              <a:gd name="connsiteY2633" fmla="*/ 7234477 h 10285413"/>
              <a:gd name="connsiteX2634" fmla="*/ 2327571 w 11806666"/>
              <a:gd name="connsiteY2634" fmla="*/ 7234477 h 10285413"/>
              <a:gd name="connsiteX2635" fmla="*/ 2327571 w 11806666"/>
              <a:gd name="connsiteY2635" fmla="*/ 7254542 h 10285413"/>
              <a:gd name="connsiteX2636" fmla="*/ 2307504 w 11806666"/>
              <a:gd name="connsiteY2636" fmla="*/ 7254542 h 10285413"/>
              <a:gd name="connsiteX2637" fmla="*/ 732381 w 11806666"/>
              <a:gd name="connsiteY2637" fmla="*/ 7234477 h 10285413"/>
              <a:gd name="connsiteX2638" fmla="*/ 722348 w 11806666"/>
              <a:gd name="connsiteY2638" fmla="*/ 7254542 h 10285413"/>
              <a:gd name="connsiteX2639" fmla="*/ 702284 w 11806666"/>
              <a:gd name="connsiteY2639" fmla="*/ 7254542 h 10285413"/>
              <a:gd name="connsiteX2640" fmla="*/ 732381 w 11806666"/>
              <a:gd name="connsiteY2640" fmla="*/ 7234477 h 10285413"/>
              <a:gd name="connsiteX2641" fmla="*/ 531729 w 11806666"/>
              <a:gd name="connsiteY2641" fmla="*/ 7234477 h 10285413"/>
              <a:gd name="connsiteX2642" fmla="*/ 541759 w 11806666"/>
              <a:gd name="connsiteY2642" fmla="*/ 7254542 h 10285413"/>
              <a:gd name="connsiteX2643" fmla="*/ 521695 w 11806666"/>
              <a:gd name="connsiteY2643" fmla="*/ 7254542 h 10285413"/>
              <a:gd name="connsiteX2644" fmla="*/ 531729 w 11806666"/>
              <a:gd name="connsiteY2644" fmla="*/ 7234477 h 10285413"/>
              <a:gd name="connsiteX2645" fmla="*/ 4537259 w 11806666"/>
              <a:gd name="connsiteY2645" fmla="*/ 7221936 h 10285413"/>
              <a:gd name="connsiteX2646" fmla="*/ 4544785 w 11806666"/>
              <a:gd name="connsiteY2646" fmla="*/ 7224444 h 10285413"/>
              <a:gd name="connsiteX2647" fmla="*/ 4534752 w 11806666"/>
              <a:gd name="connsiteY2647" fmla="*/ 7254542 h 10285413"/>
              <a:gd name="connsiteX2648" fmla="*/ 4534752 w 11806666"/>
              <a:gd name="connsiteY2648" fmla="*/ 7234477 h 10285413"/>
              <a:gd name="connsiteX2649" fmla="*/ 4537259 w 11806666"/>
              <a:gd name="connsiteY2649" fmla="*/ 7221936 h 10285413"/>
              <a:gd name="connsiteX2650" fmla="*/ 2667009 w 11806666"/>
              <a:gd name="connsiteY2650" fmla="*/ 7219428 h 10285413"/>
              <a:gd name="connsiteX2651" fmla="*/ 2663663 w 11806666"/>
              <a:gd name="connsiteY2651" fmla="*/ 7229460 h 10285413"/>
              <a:gd name="connsiteX2652" fmla="*/ 2648616 w 11806666"/>
              <a:gd name="connsiteY2652" fmla="*/ 7234477 h 10285413"/>
              <a:gd name="connsiteX2653" fmla="*/ 2658649 w 11806666"/>
              <a:gd name="connsiteY2653" fmla="*/ 7224444 h 10285413"/>
              <a:gd name="connsiteX2654" fmla="*/ 6902456 w 11806666"/>
              <a:gd name="connsiteY2654" fmla="*/ 7214411 h 10285413"/>
              <a:gd name="connsiteX2655" fmla="*/ 6882392 w 11806666"/>
              <a:gd name="connsiteY2655" fmla="*/ 7234477 h 10285413"/>
              <a:gd name="connsiteX2656" fmla="*/ 6902456 w 11806666"/>
              <a:gd name="connsiteY2656" fmla="*/ 7234477 h 10285413"/>
              <a:gd name="connsiteX2657" fmla="*/ 6902456 w 11806666"/>
              <a:gd name="connsiteY2657" fmla="*/ 7214411 h 10285413"/>
              <a:gd name="connsiteX2658" fmla="*/ 3110118 w 11806666"/>
              <a:gd name="connsiteY2658" fmla="*/ 7214411 h 10285413"/>
              <a:gd name="connsiteX2659" fmla="*/ 3110118 w 11806666"/>
              <a:gd name="connsiteY2659" fmla="*/ 7234477 h 10285413"/>
              <a:gd name="connsiteX2660" fmla="*/ 3130183 w 11806666"/>
              <a:gd name="connsiteY2660" fmla="*/ 7214411 h 10285413"/>
              <a:gd name="connsiteX2661" fmla="*/ 3110118 w 11806666"/>
              <a:gd name="connsiteY2661" fmla="*/ 7214411 h 10285413"/>
              <a:gd name="connsiteX2662" fmla="*/ 682218 w 11806666"/>
              <a:gd name="connsiteY2662" fmla="*/ 7214411 h 10285413"/>
              <a:gd name="connsiteX2663" fmla="*/ 682218 w 11806666"/>
              <a:gd name="connsiteY2663" fmla="*/ 7234477 h 10285413"/>
              <a:gd name="connsiteX2664" fmla="*/ 662153 w 11806666"/>
              <a:gd name="connsiteY2664" fmla="*/ 7254542 h 10285413"/>
              <a:gd name="connsiteX2665" fmla="*/ 642089 w 11806666"/>
              <a:gd name="connsiteY2665" fmla="*/ 7244510 h 10285413"/>
              <a:gd name="connsiteX2666" fmla="*/ 642089 w 11806666"/>
              <a:gd name="connsiteY2666" fmla="*/ 7234477 h 10285413"/>
              <a:gd name="connsiteX2667" fmla="*/ 652120 w 11806666"/>
              <a:gd name="connsiteY2667" fmla="*/ 7224444 h 10285413"/>
              <a:gd name="connsiteX2668" fmla="*/ 662153 w 11806666"/>
              <a:gd name="connsiteY2668" fmla="*/ 7224444 h 10285413"/>
              <a:gd name="connsiteX2669" fmla="*/ 682218 w 11806666"/>
              <a:gd name="connsiteY2669" fmla="*/ 7214411 h 10285413"/>
              <a:gd name="connsiteX2670" fmla="*/ 5016319 w 11806666"/>
              <a:gd name="connsiteY2670" fmla="*/ 7194346 h 10285413"/>
              <a:gd name="connsiteX2671" fmla="*/ 4996255 w 11806666"/>
              <a:gd name="connsiteY2671" fmla="*/ 7214411 h 10285413"/>
              <a:gd name="connsiteX2672" fmla="*/ 5016319 w 11806666"/>
              <a:gd name="connsiteY2672" fmla="*/ 7234477 h 10285413"/>
              <a:gd name="connsiteX2673" fmla="*/ 4996255 w 11806666"/>
              <a:gd name="connsiteY2673" fmla="*/ 7234477 h 10285413"/>
              <a:gd name="connsiteX2674" fmla="*/ 4976189 w 11806666"/>
              <a:gd name="connsiteY2674" fmla="*/ 7254542 h 10285413"/>
              <a:gd name="connsiteX2675" fmla="*/ 4986221 w 11806666"/>
              <a:gd name="connsiteY2675" fmla="*/ 7274608 h 10285413"/>
              <a:gd name="connsiteX2676" fmla="*/ 5016319 w 11806666"/>
              <a:gd name="connsiteY2676" fmla="*/ 7254542 h 10285413"/>
              <a:gd name="connsiteX2677" fmla="*/ 5016319 w 11806666"/>
              <a:gd name="connsiteY2677" fmla="*/ 7234477 h 10285413"/>
              <a:gd name="connsiteX2678" fmla="*/ 4494623 w 11806666"/>
              <a:gd name="connsiteY2678" fmla="*/ 7194346 h 10285413"/>
              <a:gd name="connsiteX2679" fmla="*/ 4514687 w 11806666"/>
              <a:gd name="connsiteY2679" fmla="*/ 7194346 h 10285413"/>
              <a:gd name="connsiteX2680" fmla="*/ 4514687 w 11806666"/>
              <a:gd name="connsiteY2680" fmla="*/ 7214411 h 10285413"/>
              <a:gd name="connsiteX2681" fmla="*/ 4504654 w 11806666"/>
              <a:gd name="connsiteY2681" fmla="*/ 7204379 h 10285413"/>
              <a:gd name="connsiteX2682" fmla="*/ 4494623 w 11806666"/>
              <a:gd name="connsiteY2682" fmla="*/ 7194346 h 10285413"/>
              <a:gd name="connsiteX2683" fmla="*/ 3250572 w 11806666"/>
              <a:gd name="connsiteY2683" fmla="*/ 7194346 h 10285413"/>
              <a:gd name="connsiteX2684" fmla="*/ 3250572 w 11806666"/>
              <a:gd name="connsiteY2684" fmla="*/ 7214411 h 10285413"/>
              <a:gd name="connsiteX2685" fmla="*/ 3270641 w 11806666"/>
              <a:gd name="connsiteY2685" fmla="*/ 7214411 h 10285413"/>
              <a:gd name="connsiteX2686" fmla="*/ 3270641 w 11806666"/>
              <a:gd name="connsiteY2686" fmla="*/ 7194346 h 10285413"/>
              <a:gd name="connsiteX2687" fmla="*/ 3250572 w 11806666"/>
              <a:gd name="connsiteY2687" fmla="*/ 7194346 h 10285413"/>
              <a:gd name="connsiteX2688" fmla="*/ 3228001 w 11806666"/>
              <a:gd name="connsiteY2688" fmla="*/ 7181806 h 10285413"/>
              <a:gd name="connsiteX2689" fmla="*/ 3220475 w 11806666"/>
              <a:gd name="connsiteY2689" fmla="*/ 7184313 h 10285413"/>
              <a:gd name="connsiteX2690" fmla="*/ 3210444 w 11806666"/>
              <a:gd name="connsiteY2690" fmla="*/ 7214411 h 10285413"/>
              <a:gd name="connsiteX2691" fmla="*/ 3220475 w 11806666"/>
              <a:gd name="connsiteY2691" fmla="*/ 7204379 h 10285413"/>
              <a:gd name="connsiteX2692" fmla="*/ 3230508 w 11806666"/>
              <a:gd name="connsiteY2692" fmla="*/ 7194346 h 10285413"/>
              <a:gd name="connsiteX2693" fmla="*/ 3228001 w 11806666"/>
              <a:gd name="connsiteY2693" fmla="*/ 7181806 h 10285413"/>
              <a:gd name="connsiteX2694" fmla="*/ 3732140 w 11806666"/>
              <a:gd name="connsiteY2694" fmla="*/ 7174282 h 10285413"/>
              <a:gd name="connsiteX2695" fmla="*/ 3671945 w 11806666"/>
              <a:gd name="connsiteY2695" fmla="*/ 7234477 h 10285413"/>
              <a:gd name="connsiteX2696" fmla="*/ 3671945 w 11806666"/>
              <a:gd name="connsiteY2696" fmla="*/ 7243077 h 10285413"/>
              <a:gd name="connsiteX2697" fmla="*/ 3686994 w 11806666"/>
              <a:gd name="connsiteY2697" fmla="*/ 7234477 h 10285413"/>
              <a:gd name="connsiteX2698" fmla="*/ 3712077 w 11806666"/>
              <a:gd name="connsiteY2698" fmla="*/ 7214411 h 10285413"/>
              <a:gd name="connsiteX2699" fmla="*/ 4273904 w 11806666"/>
              <a:gd name="connsiteY2699" fmla="*/ 7154216 h 10285413"/>
              <a:gd name="connsiteX2700" fmla="*/ 4293968 w 11806666"/>
              <a:gd name="connsiteY2700" fmla="*/ 7174282 h 10285413"/>
              <a:gd name="connsiteX2701" fmla="*/ 4293968 w 11806666"/>
              <a:gd name="connsiteY2701" fmla="*/ 7154216 h 10285413"/>
              <a:gd name="connsiteX2702" fmla="*/ 3270641 w 11806666"/>
              <a:gd name="connsiteY2702" fmla="*/ 7154216 h 10285413"/>
              <a:gd name="connsiteX2703" fmla="*/ 3270641 w 11806666"/>
              <a:gd name="connsiteY2703" fmla="*/ 7164249 h 10285413"/>
              <a:gd name="connsiteX2704" fmla="*/ 3290703 w 11806666"/>
              <a:gd name="connsiteY2704" fmla="*/ 7174282 h 10285413"/>
              <a:gd name="connsiteX2705" fmla="*/ 3270641 w 11806666"/>
              <a:gd name="connsiteY2705" fmla="*/ 7154216 h 10285413"/>
              <a:gd name="connsiteX2706" fmla="*/ 3250572 w 11806666"/>
              <a:gd name="connsiteY2706" fmla="*/ 7154216 h 10285413"/>
              <a:gd name="connsiteX2707" fmla="*/ 3230508 w 11806666"/>
              <a:gd name="connsiteY2707" fmla="*/ 7174282 h 10285413"/>
              <a:gd name="connsiteX2708" fmla="*/ 3240541 w 11806666"/>
              <a:gd name="connsiteY2708" fmla="*/ 7194346 h 10285413"/>
              <a:gd name="connsiteX2709" fmla="*/ 3250572 w 11806666"/>
              <a:gd name="connsiteY2709" fmla="*/ 7174282 h 10285413"/>
              <a:gd name="connsiteX2710" fmla="*/ 3250572 w 11806666"/>
              <a:gd name="connsiteY2710" fmla="*/ 7154216 h 10285413"/>
              <a:gd name="connsiteX2711" fmla="*/ 2297473 w 11806666"/>
              <a:gd name="connsiteY2711" fmla="*/ 7154216 h 10285413"/>
              <a:gd name="connsiteX2712" fmla="*/ 2297473 w 11806666"/>
              <a:gd name="connsiteY2712" fmla="*/ 7174282 h 10285413"/>
              <a:gd name="connsiteX2713" fmla="*/ 2287440 w 11806666"/>
              <a:gd name="connsiteY2713" fmla="*/ 7194346 h 10285413"/>
              <a:gd name="connsiteX2714" fmla="*/ 2287440 w 11806666"/>
              <a:gd name="connsiteY2714" fmla="*/ 7174282 h 10285413"/>
              <a:gd name="connsiteX2715" fmla="*/ 2297473 w 11806666"/>
              <a:gd name="connsiteY2715" fmla="*/ 7154216 h 10285413"/>
              <a:gd name="connsiteX2716" fmla="*/ 1725615 w 11806666"/>
              <a:gd name="connsiteY2716" fmla="*/ 7154216 h 10285413"/>
              <a:gd name="connsiteX2717" fmla="*/ 1745679 w 11806666"/>
              <a:gd name="connsiteY2717" fmla="*/ 7154216 h 10285413"/>
              <a:gd name="connsiteX2718" fmla="*/ 1705548 w 11806666"/>
              <a:gd name="connsiteY2718" fmla="*/ 7174282 h 10285413"/>
              <a:gd name="connsiteX2719" fmla="*/ 1725615 w 11806666"/>
              <a:gd name="connsiteY2719" fmla="*/ 7154216 h 10285413"/>
              <a:gd name="connsiteX2720" fmla="*/ 1324307 w 11806666"/>
              <a:gd name="connsiteY2720" fmla="*/ 7154216 h 10285413"/>
              <a:gd name="connsiteX2721" fmla="*/ 1364437 w 11806666"/>
              <a:gd name="connsiteY2721" fmla="*/ 7174282 h 10285413"/>
              <a:gd name="connsiteX2722" fmla="*/ 1344373 w 11806666"/>
              <a:gd name="connsiteY2722" fmla="*/ 7194346 h 10285413"/>
              <a:gd name="connsiteX2723" fmla="*/ 1344373 w 11806666"/>
              <a:gd name="connsiteY2723" fmla="*/ 7234477 h 10285413"/>
              <a:gd name="connsiteX2724" fmla="*/ 1324307 w 11806666"/>
              <a:gd name="connsiteY2724" fmla="*/ 7234477 h 10285413"/>
              <a:gd name="connsiteX2725" fmla="*/ 1344373 w 11806666"/>
              <a:gd name="connsiteY2725" fmla="*/ 7174282 h 10285413"/>
              <a:gd name="connsiteX2726" fmla="*/ 1324307 w 11806666"/>
              <a:gd name="connsiteY2726" fmla="*/ 7174282 h 10285413"/>
              <a:gd name="connsiteX2727" fmla="*/ 1324307 w 11806666"/>
              <a:gd name="connsiteY2727" fmla="*/ 7154216 h 10285413"/>
              <a:gd name="connsiteX2728" fmla="*/ 3832467 w 11806666"/>
              <a:gd name="connsiteY2728" fmla="*/ 7134151 h 10285413"/>
              <a:gd name="connsiteX2729" fmla="*/ 3812403 w 11806666"/>
              <a:gd name="connsiteY2729" fmla="*/ 7174282 h 10285413"/>
              <a:gd name="connsiteX2730" fmla="*/ 3772272 w 11806666"/>
              <a:gd name="connsiteY2730" fmla="*/ 7214411 h 10285413"/>
              <a:gd name="connsiteX2731" fmla="*/ 3762239 w 11806666"/>
              <a:gd name="connsiteY2731" fmla="*/ 7244510 h 10285413"/>
              <a:gd name="connsiteX2732" fmla="*/ 3792336 w 11806666"/>
              <a:gd name="connsiteY2732" fmla="*/ 7234477 h 10285413"/>
              <a:gd name="connsiteX2733" fmla="*/ 3832467 w 11806666"/>
              <a:gd name="connsiteY2733" fmla="*/ 7234477 h 10285413"/>
              <a:gd name="connsiteX2734" fmla="*/ 3852533 w 11806666"/>
              <a:gd name="connsiteY2734" fmla="*/ 7234477 h 10285413"/>
              <a:gd name="connsiteX2735" fmla="*/ 3842500 w 11806666"/>
              <a:gd name="connsiteY2735" fmla="*/ 7224444 h 10285413"/>
              <a:gd name="connsiteX2736" fmla="*/ 3842500 w 11806666"/>
              <a:gd name="connsiteY2736" fmla="*/ 7204379 h 10285413"/>
              <a:gd name="connsiteX2737" fmla="*/ 3832467 w 11806666"/>
              <a:gd name="connsiteY2737" fmla="*/ 7174282 h 10285413"/>
              <a:gd name="connsiteX2738" fmla="*/ 3571620 w 11806666"/>
              <a:gd name="connsiteY2738" fmla="*/ 7134151 h 10285413"/>
              <a:gd name="connsiteX2739" fmla="*/ 3571620 w 11806666"/>
              <a:gd name="connsiteY2739" fmla="*/ 7154216 h 10285413"/>
              <a:gd name="connsiteX2740" fmla="*/ 3591684 w 11806666"/>
              <a:gd name="connsiteY2740" fmla="*/ 7154216 h 10285413"/>
              <a:gd name="connsiteX2741" fmla="*/ 3571620 w 11806666"/>
              <a:gd name="connsiteY2741" fmla="*/ 7134151 h 10285413"/>
              <a:gd name="connsiteX2742" fmla="*/ 822675 w 11806666"/>
              <a:gd name="connsiteY2742" fmla="*/ 7134151 h 10285413"/>
              <a:gd name="connsiteX2743" fmla="*/ 842742 w 11806666"/>
              <a:gd name="connsiteY2743" fmla="*/ 7154216 h 10285413"/>
              <a:gd name="connsiteX2744" fmla="*/ 822675 w 11806666"/>
              <a:gd name="connsiteY2744" fmla="*/ 7154216 h 10285413"/>
              <a:gd name="connsiteX2745" fmla="*/ 822675 w 11806666"/>
              <a:gd name="connsiteY2745" fmla="*/ 7134151 h 10285413"/>
              <a:gd name="connsiteX2746" fmla="*/ 5036383 w 11806666"/>
              <a:gd name="connsiteY2746" fmla="*/ 7114085 h 10285413"/>
              <a:gd name="connsiteX2747" fmla="*/ 5016319 w 11806666"/>
              <a:gd name="connsiteY2747" fmla="*/ 7134151 h 10285413"/>
              <a:gd name="connsiteX2748" fmla="*/ 5056450 w 11806666"/>
              <a:gd name="connsiteY2748" fmla="*/ 7134151 h 10285413"/>
              <a:gd name="connsiteX2749" fmla="*/ 2508157 w 11806666"/>
              <a:gd name="connsiteY2749" fmla="*/ 7114085 h 10285413"/>
              <a:gd name="connsiteX2750" fmla="*/ 2518190 w 11806666"/>
              <a:gd name="connsiteY2750" fmla="*/ 7114085 h 10285413"/>
              <a:gd name="connsiteX2751" fmla="*/ 2528223 w 11806666"/>
              <a:gd name="connsiteY2751" fmla="*/ 7134151 h 10285413"/>
              <a:gd name="connsiteX2752" fmla="*/ 2518190 w 11806666"/>
              <a:gd name="connsiteY2752" fmla="*/ 7124118 h 10285413"/>
              <a:gd name="connsiteX2753" fmla="*/ 2508157 w 11806666"/>
              <a:gd name="connsiteY2753" fmla="*/ 7114085 h 10285413"/>
              <a:gd name="connsiteX2754" fmla="*/ 2327571 w 11806666"/>
              <a:gd name="connsiteY2754" fmla="*/ 7114085 h 10285413"/>
              <a:gd name="connsiteX2755" fmla="*/ 2347635 w 11806666"/>
              <a:gd name="connsiteY2755" fmla="*/ 7134151 h 10285413"/>
              <a:gd name="connsiteX2756" fmla="*/ 2327571 w 11806666"/>
              <a:gd name="connsiteY2756" fmla="*/ 7134151 h 10285413"/>
              <a:gd name="connsiteX2757" fmla="*/ 2327571 w 11806666"/>
              <a:gd name="connsiteY2757" fmla="*/ 7114085 h 10285413"/>
              <a:gd name="connsiteX2758" fmla="*/ 1665417 w 11806666"/>
              <a:gd name="connsiteY2758" fmla="*/ 7114085 h 10285413"/>
              <a:gd name="connsiteX2759" fmla="*/ 1685484 w 11806666"/>
              <a:gd name="connsiteY2759" fmla="*/ 7134151 h 10285413"/>
              <a:gd name="connsiteX2760" fmla="*/ 1665417 w 11806666"/>
              <a:gd name="connsiteY2760" fmla="*/ 7134151 h 10285413"/>
              <a:gd name="connsiteX2761" fmla="*/ 1665417 w 11806666"/>
              <a:gd name="connsiteY2761" fmla="*/ 7114085 h 10285413"/>
              <a:gd name="connsiteX2762" fmla="*/ 642089 w 11806666"/>
              <a:gd name="connsiteY2762" fmla="*/ 7114085 h 10285413"/>
              <a:gd name="connsiteX2763" fmla="*/ 662153 w 11806666"/>
              <a:gd name="connsiteY2763" fmla="*/ 7154216 h 10285413"/>
              <a:gd name="connsiteX2764" fmla="*/ 622022 w 11806666"/>
              <a:gd name="connsiteY2764" fmla="*/ 7144181 h 10285413"/>
              <a:gd name="connsiteX2765" fmla="*/ 642089 w 11806666"/>
              <a:gd name="connsiteY2765" fmla="*/ 7114085 h 10285413"/>
              <a:gd name="connsiteX2766" fmla="*/ 3571620 w 11806666"/>
              <a:gd name="connsiteY2766" fmla="*/ 7099036 h 10285413"/>
              <a:gd name="connsiteX2767" fmla="*/ 3561586 w 11806666"/>
              <a:gd name="connsiteY2767" fmla="*/ 7104053 h 10285413"/>
              <a:gd name="connsiteX2768" fmla="*/ 3551555 w 11806666"/>
              <a:gd name="connsiteY2768" fmla="*/ 7134151 h 10285413"/>
              <a:gd name="connsiteX2769" fmla="*/ 3571620 w 11806666"/>
              <a:gd name="connsiteY2769" fmla="*/ 7114085 h 10285413"/>
              <a:gd name="connsiteX2770" fmla="*/ 3581652 w 11806666"/>
              <a:gd name="connsiteY2770" fmla="*/ 7104053 h 10285413"/>
              <a:gd name="connsiteX2771" fmla="*/ 3571620 w 11806666"/>
              <a:gd name="connsiteY2771" fmla="*/ 7099036 h 10285413"/>
              <a:gd name="connsiteX2772" fmla="*/ 5317298 w 11806666"/>
              <a:gd name="connsiteY2772" fmla="*/ 7094020 h 10285413"/>
              <a:gd name="connsiteX2773" fmla="*/ 5317298 w 11806666"/>
              <a:gd name="connsiteY2773" fmla="*/ 7134151 h 10285413"/>
              <a:gd name="connsiteX2774" fmla="*/ 5277167 w 11806666"/>
              <a:gd name="connsiteY2774" fmla="*/ 7154216 h 10285413"/>
              <a:gd name="connsiteX2775" fmla="*/ 5237036 w 11806666"/>
              <a:gd name="connsiteY2775" fmla="*/ 7174282 h 10285413"/>
              <a:gd name="connsiteX2776" fmla="*/ 5277167 w 11806666"/>
              <a:gd name="connsiteY2776" fmla="*/ 7134151 h 10285413"/>
              <a:gd name="connsiteX2777" fmla="*/ 5317298 w 11806666"/>
              <a:gd name="connsiteY2777" fmla="*/ 7094020 h 10285413"/>
              <a:gd name="connsiteX2778" fmla="*/ 772512 w 11806666"/>
              <a:gd name="connsiteY2778" fmla="*/ 7094020 h 10285413"/>
              <a:gd name="connsiteX2779" fmla="*/ 782547 w 11806666"/>
              <a:gd name="connsiteY2779" fmla="*/ 7104053 h 10285413"/>
              <a:gd name="connsiteX2780" fmla="*/ 762479 w 11806666"/>
              <a:gd name="connsiteY2780" fmla="*/ 7114085 h 10285413"/>
              <a:gd name="connsiteX2781" fmla="*/ 772512 w 11806666"/>
              <a:gd name="connsiteY2781" fmla="*/ 7094020 h 10285413"/>
              <a:gd name="connsiteX2782" fmla="*/ 5482838 w 11806666"/>
              <a:gd name="connsiteY2782" fmla="*/ 7083987 h 10285413"/>
              <a:gd name="connsiteX2783" fmla="*/ 5477819 w 11806666"/>
              <a:gd name="connsiteY2783" fmla="*/ 7094020 h 10285413"/>
              <a:gd name="connsiteX2784" fmla="*/ 5457755 w 11806666"/>
              <a:gd name="connsiteY2784" fmla="*/ 7134151 h 10285413"/>
              <a:gd name="connsiteX2785" fmla="*/ 5437689 w 11806666"/>
              <a:gd name="connsiteY2785" fmla="*/ 7144181 h 10285413"/>
              <a:gd name="connsiteX2786" fmla="*/ 5437689 w 11806666"/>
              <a:gd name="connsiteY2786" fmla="*/ 7154216 h 10285413"/>
              <a:gd name="connsiteX2787" fmla="*/ 5397560 w 11806666"/>
              <a:gd name="connsiteY2787" fmla="*/ 7174282 h 10285413"/>
              <a:gd name="connsiteX2788" fmla="*/ 5417625 w 11806666"/>
              <a:gd name="connsiteY2788" fmla="*/ 7134151 h 10285413"/>
              <a:gd name="connsiteX2789" fmla="*/ 5437689 w 11806666"/>
              <a:gd name="connsiteY2789" fmla="*/ 7114085 h 10285413"/>
              <a:gd name="connsiteX2790" fmla="*/ 5447722 w 11806666"/>
              <a:gd name="connsiteY2790" fmla="*/ 7104053 h 10285413"/>
              <a:gd name="connsiteX2791" fmla="*/ 5457755 w 11806666"/>
              <a:gd name="connsiteY2791" fmla="*/ 7094020 h 10285413"/>
              <a:gd name="connsiteX2792" fmla="*/ 5482838 w 11806666"/>
              <a:gd name="connsiteY2792" fmla="*/ 7083987 h 10285413"/>
              <a:gd name="connsiteX2793" fmla="*/ 5357429 w 11806666"/>
              <a:gd name="connsiteY2793" fmla="*/ 7073956 h 10285413"/>
              <a:gd name="connsiteX2794" fmla="*/ 5357429 w 11806666"/>
              <a:gd name="connsiteY2794" fmla="*/ 7094020 h 10285413"/>
              <a:gd name="connsiteX2795" fmla="*/ 5337362 w 11806666"/>
              <a:gd name="connsiteY2795" fmla="*/ 7094020 h 10285413"/>
              <a:gd name="connsiteX2796" fmla="*/ 1003264 w 11806666"/>
              <a:gd name="connsiteY2796" fmla="*/ 7073956 h 10285413"/>
              <a:gd name="connsiteX2797" fmla="*/ 963133 w 11806666"/>
              <a:gd name="connsiteY2797" fmla="*/ 7134151 h 10285413"/>
              <a:gd name="connsiteX2798" fmla="*/ 943067 w 11806666"/>
              <a:gd name="connsiteY2798" fmla="*/ 7114085 h 10285413"/>
              <a:gd name="connsiteX2799" fmla="*/ 953098 w 11806666"/>
              <a:gd name="connsiteY2799" fmla="*/ 7094020 h 10285413"/>
              <a:gd name="connsiteX2800" fmla="*/ 963133 w 11806666"/>
              <a:gd name="connsiteY2800" fmla="*/ 7094020 h 10285413"/>
              <a:gd name="connsiteX2801" fmla="*/ 983197 w 11806666"/>
              <a:gd name="connsiteY2801" fmla="*/ 7094020 h 10285413"/>
              <a:gd name="connsiteX2802" fmla="*/ 2267375 w 11806666"/>
              <a:gd name="connsiteY2802" fmla="*/ 7053888 h 10285413"/>
              <a:gd name="connsiteX2803" fmla="*/ 2267375 w 11806666"/>
              <a:gd name="connsiteY2803" fmla="*/ 7073956 h 10285413"/>
              <a:gd name="connsiteX2804" fmla="*/ 2227244 w 11806666"/>
              <a:gd name="connsiteY2804" fmla="*/ 7134151 h 10285413"/>
              <a:gd name="connsiteX2805" fmla="*/ 2207179 w 11806666"/>
              <a:gd name="connsiteY2805" fmla="*/ 7124118 h 10285413"/>
              <a:gd name="connsiteX2806" fmla="*/ 2247309 w 11806666"/>
              <a:gd name="connsiteY2806" fmla="*/ 7073956 h 10285413"/>
              <a:gd name="connsiteX2807" fmla="*/ 3493868 w 11806666"/>
              <a:gd name="connsiteY2807" fmla="*/ 7041347 h 10285413"/>
              <a:gd name="connsiteX2808" fmla="*/ 3481325 w 11806666"/>
              <a:gd name="connsiteY2808" fmla="*/ 7043855 h 10285413"/>
              <a:gd name="connsiteX2809" fmla="*/ 3451228 w 11806666"/>
              <a:gd name="connsiteY2809" fmla="*/ 7073956 h 10285413"/>
              <a:gd name="connsiteX2810" fmla="*/ 3431161 w 11806666"/>
              <a:gd name="connsiteY2810" fmla="*/ 7114085 h 10285413"/>
              <a:gd name="connsiteX2811" fmla="*/ 3471292 w 11806666"/>
              <a:gd name="connsiteY2811" fmla="*/ 7073956 h 10285413"/>
              <a:gd name="connsiteX2812" fmla="*/ 3491356 w 11806666"/>
              <a:gd name="connsiteY2812" fmla="*/ 7053888 h 10285413"/>
              <a:gd name="connsiteX2813" fmla="*/ 3511424 w 11806666"/>
              <a:gd name="connsiteY2813" fmla="*/ 7053888 h 10285413"/>
              <a:gd name="connsiteX2814" fmla="*/ 3491356 w 11806666"/>
              <a:gd name="connsiteY2814" fmla="*/ 7094020 h 10285413"/>
              <a:gd name="connsiteX2815" fmla="*/ 3461259 w 11806666"/>
              <a:gd name="connsiteY2815" fmla="*/ 7124118 h 10285413"/>
              <a:gd name="connsiteX2816" fmla="*/ 3451228 w 11806666"/>
              <a:gd name="connsiteY2816" fmla="*/ 7134151 h 10285413"/>
              <a:gd name="connsiteX2817" fmla="*/ 3431161 w 11806666"/>
              <a:gd name="connsiteY2817" fmla="*/ 7134151 h 10285413"/>
              <a:gd name="connsiteX2818" fmla="*/ 3391030 w 11806666"/>
              <a:gd name="connsiteY2818" fmla="*/ 7214411 h 10285413"/>
              <a:gd name="connsiteX2819" fmla="*/ 3340869 w 11806666"/>
              <a:gd name="connsiteY2819" fmla="*/ 7274608 h 10285413"/>
              <a:gd name="connsiteX2820" fmla="*/ 3270641 w 11806666"/>
              <a:gd name="connsiteY2820" fmla="*/ 7344838 h 10285413"/>
              <a:gd name="connsiteX2821" fmla="*/ 3200411 w 11806666"/>
              <a:gd name="connsiteY2821" fmla="*/ 7415063 h 10285413"/>
              <a:gd name="connsiteX2822" fmla="*/ 3150247 w 11806666"/>
              <a:gd name="connsiteY2822" fmla="*/ 7475262 h 10285413"/>
              <a:gd name="connsiteX2823" fmla="*/ 3110118 w 11806666"/>
              <a:gd name="connsiteY2823" fmla="*/ 7535457 h 10285413"/>
              <a:gd name="connsiteX2824" fmla="*/ 3140215 w 11806666"/>
              <a:gd name="connsiteY2824" fmla="*/ 7515392 h 10285413"/>
              <a:gd name="connsiteX2825" fmla="*/ 3190377 w 11806666"/>
              <a:gd name="connsiteY2825" fmla="*/ 7475262 h 10285413"/>
              <a:gd name="connsiteX2826" fmla="*/ 3270641 w 11806666"/>
              <a:gd name="connsiteY2826" fmla="*/ 7364901 h 10285413"/>
              <a:gd name="connsiteX2827" fmla="*/ 3310772 w 11806666"/>
              <a:gd name="connsiteY2827" fmla="*/ 7319754 h 10285413"/>
              <a:gd name="connsiteX2828" fmla="*/ 3346676 w 11806666"/>
              <a:gd name="connsiteY2828" fmla="*/ 7288336 h 10285413"/>
              <a:gd name="connsiteX2829" fmla="*/ 3338362 w 11806666"/>
              <a:gd name="connsiteY2829" fmla="*/ 7302198 h 10285413"/>
              <a:gd name="connsiteX2830" fmla="*/ 3330837 w 11806666"/>
              <a:gd name="connsiteY2830" fmla="*/ 7354867 h 10285413"/>
              <a:gd name="connsiteX2831" fmla="*/ 3350901 w 11806666"/>
              <a:gd name="connsiteY2831" fmla="*/ 7354867 h 10285413"/>
              <a:gd name="connsiteX2832" fmla="*/ 3380999 w 11806666"/>
              <a:gd name="connsiteY2832" fmla="*/ 7344838 h 10285413"/>
              <a:gd name="connsiteX2833" fmla="*/ 3391030 w 11806666"/>
              <a:gd name="connsiteY2833" fmla="*/ 7364901 h 10285413"/>
              <a:gd name="connsiteX2834" fmla="*/ 3370966 w 11806666"/>
              <a:gd name="connsiteY2834" fmla="*/ 7374934 h 10285413"/>
              <a:gd name="connsiteX2835" fmla="*/ 3350901 w 11806666"/>
              <a:gd name="connsiteY2835" fmla="*/ 7394998 h 10285413"/>
              <a:gd name="connsiteX2836" fmla="*/ 3370966 w 11806666"/>
              <a:gd name="connsiteY2836" fmla="*/ 7415063 h 10285413"/>
              <a:gd name="connsiteX2837" fmla="*/ 3401063 w 11806666"/>
              <a:gd name="connsiteY2837" fmla="*/ 7415063 h 10285413"/>
              <a:gd name="connsiteX2838" fmla="*/ 3411097 w 11806666"/>
              <a:gd name="connsiteY2838" fmla="*/ 7415063 h 10285413"/>
              <a:gd name="connsiteX2839" fmla="*/ 3421127 w 11806666"/>
              <a:gd name="connsiteY2839" fmla="*/ 7394998 h 10285413"/>
              <a:gd name="connsiteX2840" fmla="*/ 3441195 w 11806666"/>
              <a:gd name="connsiteY2840" fmla="*/ 7364901 h 10285413"/>
              <a:gd name="connsiteX2841" fmla="*/ 3451228 w 11806666"/>
              <a:gd name="connsiteY2841" fmla="*/ 7334803 h 10285413"/>
              <a:gd name="connsiteX2842" fmla="*/ 3451228 w 11806666"/>
              <a:gd name="connsiteY2842" fmla="*/ 7314737 h 10285413"/>
              <a:gd name="connsiteX2843" fmla="*/ 3471292 w 11806666"/>
              <a:gd name="connsiteY2843" fmla="*/ 7314737 h 10285413"/>
              <a:gd name="connsiteX2844" fmla="*/ 3481325 w 11806666"/>
              <a:gd name="connsiteY2844" fmla="*/ 7274608 h 10285413"/>
              <a:gd name="connsiteX2845" fmla="*/ 3491356 w 11806666"/>
              <a:gd name="connsiteY2845" fmla="*/ 7254542 h 10285413"/>
              <a:gd name="connsiteX2846" fmla="*/ 3511424 w 11806666"/>
              <a:gd name="connsiteY2846" fmla="*/ 7244510 h 10285413"/>
              <a:gd name="connsiteX2847" fmla="*/ 3541522 w 11806666"/>
              <a:gd name="connsiteY2847" fmla="*/ 7184313 h 10285413"/>
              <a:gd name="connsiteX2848" fmla="*/ 3551555 w 11806666"/>
              <a:gd name="connsiteY2848" fmla="*/ 7154216 h 10285413"/>
              <a:gd name="connsiteX2849" fmla="*/ 3531488 w 11806666"/>
              <a:gd name="connsiteY2849" fmla="*/ 7154216 h 10285413"/>
              <a:gd name="connsiteX2850" fmla="*/ 3521458 w 11806666"/>
              <a:gd name="connsiteY2850" fmla="*/ 7174282 h 10285413"/>
              <a:gd name="connsiteX2851" fmla="*/ 3511424 w 11806666"/>
              <a:gd name="connsiteY2851" fmla="*/ 7174282 h 10285413"/>
              <a:gd name="connsiteX2852" fmla="*/ 3491356 w 11806666"/>
              <a:gd name="connsiteY2852" fmla="*/ 7174282 h 10285413"/>
              <a:gd name="connsiteX2853" fmla="*/ 3471292 w 11806666"/>
              <a:gd name="connsiteY2853" fmla="*/ 7214411 h 10285413"/>
              <a:gd name="connsiteX2854" fmla="*/ 3451228 w 11806666"/>
              <a:gd name="connsiteY2854" fmla="*/ 7234477 h 10285413"/>
              <a:gd name="connsiteX2855" fmla="*/ 3398557 w 11806666"/>
              <a:gd name="connsiteY2855" fmla="*/ 7242001 h 10285413"/>
              <a:gd name="connsiteX2856" fmla="*/ 3394374 w 11806666"/>
              <a:gd name="connsiteY2856" fmla="*/ 7244510 h 10285413"/>
              <a:gd name="connsiteX2857" fmla="*/ 3411097 w 11806666"/>
              <a:gd name="connsiteY2857" fmla="*/ 7224444 h 10285413"/>
              <a:gd name="connsiteX2858" fmla="*/ 3481325 w 11806666"/>
              <a:gd name="connsiteY2858" fmla="*/ 7144181 h 10285413"/>
              <a:gd name="connsiteX2859" fmla="*/ 3531488 w 11806666"/>
              <a:gd name="connsiteY2859" fmla="*/ 7094020 h 10285413"/>
              <a:gd name="connsiteX2860" fmla="*/ 3541522 w 11806666"/>
              <a:gd name="connsiteY2860" fmla="*/ 7073956 h 10285413"/>
              <a:gd name="connsiteX2861" fmla="*/ 3551555 w 11806666"/>
              <a:gd name="connsiteY2861" fmla="*/ 7073956 h 10285413"/>
              <a:gd name="connsiteX2862" fmla="*/ 3561586 w 11806666"/>
              <a:gd name="connsiteY2862" fmla="*/ 7073956 h 10285413"/>
              <a:gd name="connsiteX2863" fmla="*/ 3571620 w 11806666"/>
              <a:gd name="connsiteY2863" fmla="*/ 7053888 h 10285413"/>
              <a:gd name="connsiteX2864" fmla="*/ 3551555 w 11806666"/>
              <a:gd name="connsiteY2864" fmla="*/ 7053888 h 10285413"/>
              <a:gd name="connsiteX2865" fmla="*/ 3531488 w 11806666"/>
              <a:gd name="connsiteY2865" fmla="*/ 7053888 h 10285413"/>
              <a:gd name="connsiteX2866" fmla="*/ 3511424 w 11806666"/>
              <a:gd name="connsiteY2866" fmla="*/ 7053888 h 10285413"/>
              <a:gd name="connsiteX2867" fmla="*/ 3493868 w 11806666"/>
              <a:gd name="connsiteY2867" fmla="*/ 7041347 h 10285413"/>
              <a:gd name="connsiteX2868" fmla="*/ 822675 w 11806666"/>
              <a:gd name="connsiteY2868" fmla="*/ 7033825 h 10285413"/>
              <a:gd name="connsiteX2869" fmla="*/ 832708 w 11806666"/>
              <a:gd name="connsiteY2869" fmla="*/ 7033825 h 10285413"/>
              <a:gd name="connsiteX2870" fmla="*/ 842742 w 11806666"/>
              <a:gd name="connsiteY2870" fmla="*/ 7053888 h 10285413"/>
              <a:gd name="connsiteX2871" fmla="*/ 802611 w 11806666"/>
              <a:gd name="connsiteY2871" fmla="*/ 7073956 h 10285413"/>
              <a:gd name="connsiteX2872" fmla="*/ 822675 w 11806666"/>
              <a:gd name="connsiteY2872" fmla="*/ 7053888 h 10285413"/>
              <a:gd name="connsiteX2873" fmla="*/ 822675 w 11806666"/>
              <a:gd name="connsiteY2873" fmla="*/ 7033825 h 10285413"/>
              <a:gd name="connsiteX2874" fmla="*/ 1680466 w 11806666"/>
              <a:gd name="connsiteY2874" fmla="*/ 7021284 h 10285413"/>
              <a:gd name="connsiteX2875" fmla="*/ 1685484 w 11806666"/>
              <a:gd name="connsiteY2875" fmla="*/ 7033825 h 10285413"/>
              <a:gd name="connsiteX2876" fmla="*/ 1665417 w 11806666"/>
              <a:gd name="connsiteY2876" fmla="*/ 7033825 h 10285413"/>
              <a:gd name="connsiteX2877" fmla="*/ 1645353 w 11806666"/>
              <a:gd name="connsiteY2877" fmla="*/ 7033825 h 10285413"/>
              <a:gd name="connsiteX2878" fmla="*/ 1665417 w 11806666"/>
              <a:gd name="connsiteY2878" fmla="*/ 7023792 h 10285413"/>
              <a:gd name="connsiteX2879" fmla="*/ 1680466 w 11806666"/>
              <a:gd name="connsiteY2879" fmla="*/ 7021284 h 10285413"/>
              <a:gd name="connsiteX2880" fmla="*/ 5678473 w 11806666"/>
              <a:gd name="connsiteY2880" fmla="*/ 7013757 h 10285413"/>
              <a:gd name="connsiteX2881" fmla="*/ 5638344 w 11806666"/>
              <a:gd name="connsiteY2881" fmla="*/ 7053888 h 10285413"/>
              <a:gd name="connsiteX2882" fmla="*/ 5638344 w 11806666"/>
              <a:gd name="connsiteY2882" fmla="*/ 7033825 h 10285413"/>
              <a:gd name="connsiteX2883" fmla="*/ 5678473 w 11806666"/>
              <a:gd name="connsiteY2883" fmla="*/ 7013757 h 10285413"/>
              <a:gd name="connsiteX2884" fmla="*/ 3872597 w 11806666"/>
              <a:gd name="connsiteY2884" fmla="*/ 7013757 h 10285413"/>
              <a:gd name="connsiteX2885" fmla="*/ 3872597 w 11806666"/>
              <a:gd name="connsiteY2885" fmla="*/ 7033825 h 10285413"/>
              <a:gd name="connsiteX2886" fmla="*/ 3892662 w 11806666"/>
              <a:gd name="connsiteY2886" fmla="*/ 7033825 h 10285413"/>
              <a:gd name="connsiteX2887" fmla="*/ 2929529 w 11806666"/>
              <a:gd name="connsiteY2887" fmla="*/ 7013757 h 10285413"/>
              <a:gd name="connsiteX2888" fmla="*/ 2889400 w 11806666"/>
              <a:gd name="connsiteY2888" fmla="*/ 7023792 h 10285413"/>
              <a:gd name="connsiteX2889" fmla="*/ 2869335 w 11806666"/>
              <a:gd name="connsiteY2889" fmla="*/ 7033825 h 10285413"/>
              <a:gd name="connsiteX2890" fmla="*/ 2889400 w 11806666"/>
              <a:gd name="connsiteY2890" fmla="*/ 7053888 h 10285413"/>
              <a:gd name="connsiteX2891" fmla="*/ 2929529 w 11806666"/>
              <a:gd name="connsiteY2891" fmla="*/ 7033825 h 10285413"/>
              <a:gd name="connsiteX2892" fmla="*/ 2949593 w 11806666"/>
              <a:gd name="connsiteY2892" fmla="*/ 7013757 h 10285413"/>
              <a:gd name="connsiteX2893" fmla="*/ 2748941 w 11806666"/>
              <a:gd name="connsiteY2893" fmla="*/ 7013757 h 10285413"/>
              <a:gd name="connsiteX2894" fmla="*/ 2728876 w 11806666"/>
              <a:gd name="connsiteY2894" fmla="*/ 7033825 h 10285413"/>
              <a:gd name="connsiteX2895" fmla="*/ 2748941 w 11806666"/>
              <a:gd name="connsiteY2895" fmla="*/ 7033825 h 10285413"/>
              <a:gd name="connsiteX2896" fmla="*/ 1504895 w 11806666"/>
              <a:gd name="connsiteY2896" fmla="*/ 7013757 h 10285413"/>
              <a:gd name="connsiteX2897" fmla="*/ 1444700 w 11806666"/>
              <a:gd name="connsiteY2897" fmla="*/ 7073956 h 10285413"/>
              <a:gd name="connsiteX2898" fmla="*/ 1464764 w 11806666"/>
              <a:gd name="connsiteY2898" fmla="*/ 7033825 h 10285413"/>
              <a:gd name="connsiteX2899" fmla="*/ 622022 w 11806666"/>
              <a:gd name="connsiteY2899" fmla="*/ 7013757 h 10285413"/>
              <a:gd name="connsiteX2900" fmla="*/ 632056 w 11806666"/>
              <a:gd name="connsiteY2900" fmla="*/ 7023792 h 10285413"/>
              <a:gd name="connsiteX2901" fmla="*/ 642089 w 11806666"/>
              <a:gd name="connsiteY2901" fmla="*/ 7043855 h 10285413"/>
              <a:gd name="connsiteX2902" fmla="*/ 642089 w 11806666"/>
              <a:gd name="connsiteY2902" fmla="*/ 7053888 h 10285413"/>
              <a:gd name="connsiteX2903" fmla="*/ 622022 w 11806666"/>
              <a:gd name="connsiteY2903" fmla="*/ 7073956 h 10285413"/>
              <a:gd name="connsiteX2904" fmla="*/ 581890 w 11806666"/>
              <a:gd name="connsiteY2904" fmla="*/ 7073956 h 10285413"/>
              <a:gd name="connsiteX2905" fmla="*/ 591925 w 11806666"/>
              <a:gd name="connsiteY2905" fmla="*/ 7063923 h 10285413"/>
              <a:gd name="connsiteX2906" fmla="*/ 601958 w 11806666"/>
              <a:gd name="connsiteY2906" fmla="*/ 7053888 h 10285413"/>
              <a:gd name="connsiteX2907" fmla="*/ 622022 w 11806666"/>
              <a:gd name="connsiteY2907" fmla="*/ 7033825 h 10285413"/>
              <a:gd name="connsiteX2908" fmla="*/ 622022 w 11806666"/>
              <a:gd name="connsiteY2908" fmla="*/ 7013757 h 10285413"/>
              <a:gd name="connsiteX2909" fmla="*/ 3712077 w 11806666"/>
              <a:gd name="connsiteY2909" fmla="*/ 6993694 h 10285413"/>
              <a:gd name="connsiteX2910" fmla="*/ 3732140 w 11806666"/>
              <a:gd name="connsiteY2910" fmla="*/ 7013757 h 10285413"/>
              <a:gd name="connsiteX2911" fmla="*/ 3712077 w 11806666"/>
              <a:gd name="connsiteY2911" fmla="*/ 7013757 h 10285413"/>
              <a:gd name="connsiteX2912" fmla="*/ 3712077 w 11806666"/>
              <a:gd name="connsiteY2912" fmla="*/ 7033825 h 10285413"/>
              <a:gd name="connsiteX2913" fmla="*/ 3692009 w 11806666"/>
              <a:gd name="connsiteY2913" fmla="*/ 7033825 h 10285413"/>
              <a:gd name="connsiteX2914" fmla="*/ 3611749 w 11806666"/>
              <a:gd name="connsiteY2914" fmla="*/ 6993694 h 10285413"/>
              <a:gd name="connsiteX2915" fmla="*/ 3591684 w 11806666"/>
              <a:gd name="connsiteY2915" fmla="*/ 7013757 h 10285413"/>
              <a:gd name="connsiteX2916" fmla="*/ 3631814 w 11806666"/>
              <a:gd name="connsiteY2916" fmla="*/ 6993694 h 10285413"/>
              <a:gd name="connsiteX2917" fmla="*/ 3531488 w 11806666"/>
              <a:gd name="connsiteY2917" fmla="*/ 6993694 h 10285413"/>
              <a:gd name="connsiteX2918" fmla="*/ 3511424 w 11806666"/>
              <a:gd name="connsiteY2918" fmla="*/ 7013757 h 10285413"/>
              <a:gd name="connsiteX2919" fmla="*/ 3521458 w 11806666"/>
              <a:gd name="connsiteY2919" fmla="*/ 7013757 h 10285413"/>
              <a:gd name="connsiteX2920" fmla="*/ 3531488 w 11806666"/>
              <a:gd name="connsiteY2920" fmla="*/ 6993694 h 10285413"/>
              <a:gd name="connsiteX2921" fmla="*/ 2525089 w 11806666"/>
              <a:gd name="connsiteY2921" fmla="*/ 6988679 h 10285413"/>
              <a:gd name="connsiteX2922" fmla="*/ 2528223 w 11806666"/>
              <a:gd name="connsiteY2922" fmla="*/ 6993694 h 10285413"/>
              <a:gd name="connsiteX2923" fmla="*/ 2508157 w 11806666"/>
              <a:gd name="connsiteY2923" fmla="*/ 7033825 h 10285413"/>
              <a:gd name="connsiteX2924" fmla="*/ 2488093 w 11806666"/>
              <a:gd name="connsiteY2924" fmla="*/ 7073956 h 10285413"/>
              <a:gd name="connsiteX2925" fmla="*/ 2468028 w 11806666"/>
              <a:gd name="connsiteY2925" fmla="*/ 7094020 h 10285413"/>
              <a:gd name="connsiteX2926" fmla="*/ 2437931 w 11806666"/>
              <a:gd name="connsiteY2926" fmla="*/ 7094020 h 10285413"/>
              <a:gd name="connsiteX2927" fmla="*/ 2427898 w 11806666"/>
              <a:gd name="connsiteY2927" fmla="*/ 7094020 h 10285413"/>
              <a:gd name="connsiteX2928" fmla="*/ 2478060 w 11806666"/>
              <a:gd name="connsiteY2928" fmla="*/ 7033825 h 10285413"/>
              <a:gd name="connsiteX2929" fmla="*/ 2525089 w 11806666"/>
              <a:gd name="connsiteY2929" fmla="*/ 6988679 h 10285413"/>
              <a:gd name="connsiteX2930" fmla="*/ 4755471 w 11806666"/>
              <a:gd name="connsiteY2930" fmla="*/ 6973630 h 10285413"/>
              <a:gd name="connsiteX2931" fmla="*/ 4735405 w 11806666"/>
              <a:gd name="connsiteY2931" fmla="*/ 6993694 h 10285413"/>
              <a:gd name="connsiteX2932" fmla="*/ 4755471 w 11806666"/>
              <a:gd name="connsiteY2932" fmla="*/ 6993694 h 10285413"/>
              <a:gd name="connsiteX2933" fmla="*/ 4775535 w 11806666"/>
              <a:gd name="connsiteY2933" fmla="*/ 6973630 h 10285413"/>
              <a:gd name="connsiteX2934" fmla="*/ 2769007 w 11806666"/>
              <a:gd name="connsiteY2934" fmla="*/ 6973630 h 10285413"/>
              <a:gd name="connsiteX2935" fmla="*/ 2748941 w 11806666"/>
              <a:gd name="connsiteY2935" fmla="*/ 6993694 h 10285413"/>
              <a:gd name="connsiteX2936" fmla="*/ 2769007 w 11806666"/>
              <a:gd name="connsiteY2936" fmla="*/ 7013757 h 10285413"/>
              <a:gd name="connsiteX2937" fmla="*/ 2769007 w 11806666"/>
              <a:gd name="connsiteY2937" fmla="*/ 6993694 h 10285413"/>
              <a:gd name="connsiteX2938" fmla="*/ 2769007 w 11806666"/>
              <a:gd name="connsiteY2938" fmla="*/ 6973630 h 10285413"/>
              <a:gd name="connsiteX2939" fmla="*/ 1274145 w 11806666"/>
              <a:gd name="connsiteY2939" fmla="*/ 6973630 h 10285413"/>
              <a:gd name="connsiteX2940" fmla="*/ 1294209 w 11806666"/>
              <a:gd name="connsiteY2940" fmla="*/ 6983660 h 10285413"/>
              <a:gd name="connsiteX2941" fmla="*/ 1324307 w 11806666"/>
              <a:gd name="connsiteY2941" fmla="*/ 6973630 h 10285413"/>
              <a:gd name="connsiteX2942" fmla="*/ 1324307 w 11806666"/>
              <a:gd name="connsiteY2942" fmla="*/ 6993694 h 10285413"/>
              <a:gd name="connsiteX2943" fmla="*/ 1304243 w 11806666"/>
              <a:gd name="connsiteY2943" fmla="*/ 7013757 h 10285413"/>
              <a:gd name="connsiteX2944" fmla="*/ 1284179 w 11806666"/>
              <a:gd name="connsiteY2944" fmla="*/ 6983660 h 10285413"/>
              <a:gd name="connsiteX2945" fmla="*/ 1274145 w 11806666"/>
              <a:gd name="connsiteY2945" fmla="*/ 6973630 h 10285413"/>
              <a:gd name="connsiteX2946" fmla="*/ 5598213 w 11806666"/>
              <a:gd name="connsiteY2946" fmla="*/ 6953562 h 10285413"/>
              <a:gd name="connsiteX2947" fmla="*/ 5618277 w 11806666"/>
              <a:gd name="connsiteY2947" fmla="*/ 6953562 h 10285413"/>
              <a:gd name="connsiteX2948" fmla="*/ 5618277 w 11806666"/>
              <a:gd name="connsiteY2948" fmla="*/ 6963595 h 10285413"/>
              <a:gd name="connsiteX2949" fmla="*/ 5598213 w 11806666"/>
              <a:gd name="connsiteY2949" fmla="*/ 6973630 h 10285413"/>
              <a:gd name="connsiteX2950" fmla="*/ 5598213 w 11806666"/>
              <a:gd name="connsiteY2950" fmla="*/ 6953562 h 10285413"/>
              <a:gd name="connsiteX2951" fmla="*/ 3571620 w 11806666"/>
              <a:gd name="connsiteY2951" fmla="*/ 6953562 h 10285413"/>
              <a:gd name="connsiteX2952" fmla="*/ 3561586 w 11806666"/>
              <a:gd name="connsiteY2952" fmla="*/ 6963595 h 10285413"/>
              <a:gd name="connsiteX2953" fmla="*/ 3571620 w 11806666"/>
              <a:gd name="connsiteY2953" fmla="*/ 6973630 h 10285413"/>
              <a:gd name="connsiteX2954" fmla="*/ 3571620 w 11806666"/>
              <a:gd name="connsiteY2954" fmla="*/ 6953562 h 10285413"/>
              <a:gd name="connsiteX2955" fmla="*/ 1605221 w 11806666"/>
              <a:gd name="connsiteY2955" fmla="*/ 6953562 h 10285413"/>
              <a:gd name="connsiteX2956" fmla="*/ 1605221 w 11806666"/>
              <a:gd name="connsiteY2956" fmla="*/ 6993694 h 10285413"/>
              <a:gd name="connsiteX2957" fmla="*/ 1585158 w 11806666"/>
              <a:gd name="connsiteY2957" fmla="*/ 6983660 h 10285413"/>
              <a:gd name="connsiteX2958" fmla="*/ 1585158 w 11806666"/>
              <a:gd name="connsiteY2958" fmla="*/ 6973630 h 10285413"/>
              <a:gd name="connsiteX2959" fmla="*/ 1605221 w 11806666"/>
              <a:gd name="connsiteY2959" fmla="*/ 6953562 h 10285413"/>
              <a:gd name="connsiteX2960" fmla="*/ 3752204 w 11806666"/>
              <a:gd name="connsiteY2960" fmla="*/ 6933499 h 10285413"/>
              <a:gd name="connsiteX2961" fmla="*/ 3712077 w 11806666"/>
              <a:gd name="connsiteY2961" fmla="*/ 6953562 h 10285413"/>
              <a:gd name="connsiteX2962" fmla="*/ 3631814 w 11806666"/>
              <a:gd name="connsiteY2962" fmla="*/ 7033825 h 10285413"/>
              <a:gd name="connsiteX2963" fmla="*/ 3591684 w 11806666"/>
              <a:gd name="connsiteY2963" fmla="*/ 7094020 h 10285413"/>
              <a:gd name="connsiteX2964" fmla="*/ 3611749 w 11806666"/>
              <a:gd name="connsiteY2964" fmla="*/ 7134151 h 10285413"/>
              <a:gd name="connsiteX2965" fmla="*/ 3651881 w 11806666"/>
              <a:gd name="connsiteY2965" fmla="*/ 7094020 h 10285413"/>
              <a:gd name="connsiteX2966" fmla="*/ 3631814 w 11806666"/>
              <a:gd name="connsiteY2966" fmla="*/ 7094020 h 10285413"/>
              <a:gd name="connsiteX2967" fmla="*/ 3611749 w 11806666"/>
              <a:gd name="connsiteY2967" fmla="*/ 7094020 h 10285413"/>
              <a:gd name="connsiteX2968" fmla="*/ 3692009 w 11806666"/>
              <a:gd name="connsiteY2968" fmla="*/ 7053888 h 10285413"/>
              <a:gd name="connsiteX2969" fmla="*/ 3732140 w 11806666"/>
              <a:gd name="connsiteY2969" fmla="*/ 7038839 h 10285413"/>
              <a:gd name="connsiteX2970" fmla="*/ 3732140 w 11806666"/>
              <a:gd name="connsiteY2970" fmla="*/ 7013757 h 10285413"/>
              <a:gd name="connsiteX2971" fmla="*/ 3732140 w 11806666"/>
              <a:gd name="connsiteY2971" fmla="*/ 6993694 h 10285413"/>
              <a:gd name="connsiteX2972" fmla="*/ 3752204 w 11806666"/>
              <a:gd name="connsiteY2972" fmla="*/ 6973630 h 10285413"/>
              <a:gd name="connsiteX2973" fmla="*/ 3792336 w 11806666"/>
              <a:gd name="connsiteY2973" fmla="*/ 6953562 h 10285413"/>
              <a:gd name="connsiteX2974" fmla="*/ 3451228 w 11806666"/>
              <a:gd name="connsiteY2974" fmla="*/ 6933499 h 10285413"/>
              <a:gd name="connsiteX2975" fmla="*/ 3350901 w 11806666"/>
              <a:gd name="connsiteY2975" fmla="*/ 7033825 h 10285413"/>
              <a:gd name="connsiteX2976" fmla="*/ 3290703 w 11806666"/>
              <a:gd name="connsiteY2976" fmla="*/ 7114085 h 10285413"/>
              <a:gd name="connsiteX2977" fmla="*/ 3290703 w 11806666"/>
              <a:gd name="connsiteY2977" fmla="*/ 7134151 h 10285413"/>
              <a:gd name="connsiteX2978" fmla="*/ 3310772 w 11806666"/>
              <a:gd name="connsiteY2978" fmla="*/ 7134151 h 10285413"/>
              <a:gd name="connsiteX2979" fmla="*/ 3320803 w 11806666"/>
              <a:gd name="connsiteY2979" fmla="*/ 7114085 h 10285413"/>
              <a:gd name="connsiteX2980" fmla="*/ 3350901 w 11806666"/>
              <a:gd name="connsiteY2980" fmla="*/ 7134151 h 10285413"/>
              <a:gd name="connsiteX2981" fmla="*/ 3350901 w 11806666"/>
              <a:gd name="connsiteY2981" fmla="*/ 7164249 h 10285413"/>
              <a:gd name="connsiteX2982" fmla="*/ 3310772 w 11806666"/>
              <a:gd name="connsiteY2982" fmla="*/ 7174282 h 10285413"/>
              <a:gd name="connsiteX2983" fmla="*/ 3310772 w 11806666"/>
              <a:gd name="connsiteY2983" fmla="*/ 7204379 h 10285413"/>
              <a:gd name="connsiteX2984" fmla="*/ 3290703 w 11806666"/>
              <a:gd name="connsiteY2984" fmla="*/ 7234477 h 10285413"/>
              <a:gd name="connsiteX2985" fmla="*/ 3270641 w 11806666"/>
              <a:gd name="connsiteY2985" fmla="*/ 7274608 h 10285413"/>
              <a:gd name="connsiteX2986" fmla="*/ 3310772 w 11806666"/>
              <a:gd name="connsiteY2986" fmla="*/ 7274608 h 10285413"/>
              <a:gd name="connsiteX2987" fmla="*/ 3310772 w 11806666"/>
              <a:gd name="connsiteY2987" fmla="*/ 7254542 h 10285413"/>
              <a:gd name="connsiteX2988" fmla="*/ 3310772 w 11806666"/>
              <a:gd name="connsiteY2988" fmla="*/ 7234477 h 10285413"/>
              <a:gd name="connsiteX2989" fmla="*/ 3330837 w 11806666"/>
              <a:gd name="connsiteY2989" fmla="*/ 7214411 h 10285413"/>
              <a:gd name="connsiteX2990" fmla="*/ 3350901 w 11806666"/>
              <a:gd name="connsiteY2990" fmla="*/ 7174282 h 10285413"/>
              <a:gd name="connsiteX2991" fmla="*/ 3391030 w 11806666"/>
              <a:gd name="connsiteY2991" fmla="*/ 7154216 h 10285413"/>
              <a:gd name="connsiteX2992" fmla="*/ 3370966 w 11806666"/>
              <a:gd name="connsiteY2992" fmla="*/ 7134151 h 10285413"/>
              <a:gd name="connsiteX2993" fmla="*/ 3350901 w 11806666"/>
              <a:gd name="connsiteY2993" fmla="*/ 7114085 h 10285413"/>
              <a:gd name="connsiteX2994" fmla="*/ 3350901 w 11806666"/>
              <a:gd name="connsiteY2994" fmla="*/ 7083987 h 10285413"/>
              <a:gd name="connsiteX2995" fmla="*/ 3370966 w 11806666"/>
              <a:gd name="connsiteY2995" fmla="*/ 7053888 h 10285413"/>
              <a:gd name="connsiteX2996" fmla="*/ 3431161 w 11806666"/>
              <a:gd name="connsiteY2996" fmla="*/ 6993694 h 10285413"/>
              <a:gd name="connsiteX2997" fmla="*/ 3451228 w 11806666"/>
              <a:gd name="connsiteY2997" fmla="*/ 6973630 h 10285413"/>
              <a:gd name="connsiteX2998" fmla="*/ 3471292 w 11806666"/>
              <a:gd name="connsiteY2998" fmla="*/ 6993694 h 10285413"/>
              <a:gd name="connsiteX2999" fmla="*/ 3471292 w 11806666"/>
              <a:gd name="connsiteY2999" fmla="*/ 6973630 h 10285413"/>
              <a:gd name="connsiteX3000" fmla="*/ 3451228 w 11806666"/>
              <a:gd name="connsiteY3000" fmla="*/ 6953562 h 10285413"/>
              <a:gd name="connsiteX3001" fmla="*/ 3451228 w 11806666"/>
              <a:gd name="connsiteY3001" fmla="*/ 6933499 h 10285413"/>
              <a:gd name="connsiteX3002" fmla="*/ 2588421 w 11806666"/>
              <a:gd name="connsiteY3002" fmla="*/ 6933499 h 10285413"/>
              <a:gd name="connsiteX3003" fmla="*/ 2568352 w 11806666"/>
              <a:gd name="connsiteY3003" fmla="*/ 6973630 h 10285413"/>
              <a:gd name="connsiteX3004" fmla="*/ 2548288 w 11806666"/>
              <a:gd name="connsiteY3004" fmla="*/ 6953562 h 10285413"/>
              <a:gd name="connsiteX3005" fmla="*/ 3680970 w 11806666"/>
              <a:gd name="connsiteY3005" fmla="*/ 6924474 h 10285413"/>
              <a:gd name="connsiteX3006" fmla="*/ 3671945 w 11806666"/>
              <a:gd name="connsiteY3006" fmla="*/ 6933499 h 10285413"/>
              <a:gd name="connsiteX3007" fmla="*/ 3674454 w 11806666"/>
              <a:gd name="connsiteY3007" fmla="*/ 6930991 h 10285413"/>
              <a:gd name="connsiteX3008" fmla="*/ 5638344 w 11806666"/>
              <a:gd name="connsiteY3008" fmla="*/ 6913431 h 10285413"/>
              <a:gd name="connsiteX3009" fmla="*/ 5658409 w 11806666"/>
              <a:gd name="connsiteY3009" fmla="*/ 6913431 h 10285413"/>
              <a:gd name="connsiteX3010" fmla="*/ 5658409 w 11806666"/>
              <a:gd name="connsiteY3010" fmla="*/ 6933499 h 10285413"/>
              <a:gd name="connsiteX3011" fmla="*/ 657138 w 11806666"/>
              <a:gd name="connsiteY3011" fmla="*/ 6903401 h 10285413"/>
              <a:gd name="connsiteX3012" fmla="*/ 662153 w 11806666"/>
              <a:gd name="connsiteY3012" fmla="*/ 6913431 h 10285413"/>
              <a:gd name="connsiteX3013" fmla="*/ 642089 w 11806666"/>
              <a:gd name="connsiteY3013" fmla="*/ 6913431 h 10285413"/>
              <a:gd name="connsiteX3014" fmla="*/ 657138 w 11806666"/>
              <a:gd name="connsiteY3014" fmla="*/ 6903401 h 10285413"/>
              <a:gd name="connsiteX3015" fmla="*/ 3932793 w 11806666"/>
              <a:gd name="connsiteY3015" fmla="*/ 6893367 h 10285413"/>
              <a:gd name="connsiteX3016" fmla="*/ 3912729 w 11806666"/>
              <a:gd name="connsiteY3016" fmla="*/ 6903401 h 10285413"/>
              <a:gd name="connsiteX3017" fmla="*/ 3922762 w 11806666"/>
              <a:gd name="connsiteY3017" fmla="*/ 6913431 h 10285413"/>
              <a:gd name="connsiteX3018" fmla="*/ 3932793 w 11806666"/>
              <a:gd name="connsiteY3018" fmla="*/ 6913431 h 10285413"/>
              <a:gd name="connsiteX3019" fmla="*/ 3932793 w 11806666"/>
              <a:gd name="connsiteY3019" fmla="*/ 6893367 h 10285413"/>
              <a:gd name="connsiteX3020" fmla="*/ 3511424 w 11806666"/>
              <a:gd name="connsiteY3020" fmla="*/ 6893367 h 10285413"/>
              <a:gd name="connsiteX3021" fmla="*/ 3511424 w 11806666"/>
              <a:gd name="connsiteY3021" fmla="*/ 6933499 h 10285413"/>
              <a:gd name="connsiteX3022" fmla="*/ 3491356 w 11806666"/>
              <a:gd name="connsiteY3022" fmla="*/ 6953562 h 10285413"/>
              <a:gd name="connsiteX3023" fmla="*/ 3511424 w 11806666"/>
              <a:gd name="connsiteY3023" fmla="*/ 6953562 h 10285413"/>
              <a:gd name="connsiteX3024" fmla="*/ 3551555 w 11806666"/>
              <a:gd name="connsiteY3024" fmla="*/ 6933499 h 10285413"/>
              <a:gd name="connsiteX3025" fmla="*/ 3531488 w 11806666"/>
              <a:gd name="connsiteY3025" fmla="*/ 6913431 h 10285413"/>
              <a:gd name="connsiteX3026" fmla="*/ 3501391 w 11806666"/>
              <a:gd name="connsiteY3026" fmla="*/ 6893367 h 10285413"/>
              <a:gd name="connsiteX3027" fmla="*/ 3481325 w 11806666"/>
              <a:gd name="connsiteY3027" fmla="*/ 6903401 h 10285413"/>
              <a:gd name="connsiteX3028" fmla="*/ 3471292 w 11806666"/>
              <a:gd name="connsiteY3028" fmla="*/ 6913431 h 10285413"/>
              <a:gd name="connsiteX3029" fmla="*/ 3491356 w 11806666"/>
              <a:gd name="connsiteY3029" fmla="*/ 6913431 h 10285413"/>
              <a:gd name="connsiteX3030" fmla="*/ 3501391 w 11806666"/>
              <a:gd name="connsiteY3030" fmla="*/ 6893367 h 10285413"/>
              <a:gd name="connsiteX3031" fmla="*/ 2528223 w 11806666"/>
              <a:gd name="connsiteY3031" fmla="*/ 6893367 h 10285413"/>
              <a:gd name="connsiteX3032" fmla="*/ 2538257 w 11806666"/>
              <a:gd name="connsiteY3032" fmla="*/ 6893367 h 10285413"/>
              <a:gd name="connsiteX3033" fmla="*/ 2548288 w 11806666"/>
              <a:gd name="connsiteY3033" fmla="*/ 6913431 h 10285413"/>
              <a:gd name="connsiteX3034" fmla="*/ 2528223 w 11806666"/>
              <a:gd name="connsiteY3034" fmla="*/ 6933499 h 10285413"/>
              <a:gd name="connsiteX3035" fmla="*/ 2508157 w 11806666"/>
              <a:gd name="connsiteY3035" fmla="*/ 6913431 h 10285413"/>
              <a:gd name="connsiteX3036" fmla="*/ 1585158 w 11806666"/>
              <a:gd name="connsiteY3036" fmla="*/ 6893367 h 10285413"/>
              <a:gd name="connsiteX3037" fmla="*/ 1585158 w 11806666"/>
              <a:gd name="connsiteY3037" fmla="*/ 6953562 h 10285413"/>
              <a:gd name="connsiteX3038" fmla="*/ 1555057 w 11806666"/>
              <a:gd name="connsiteY3038" fmla="*/ 6953562 h 10285413"/>
              <a:gd name="connsiteX3039" fmla="*/ 1565090 w 11806666"/>
              <a:gd name="connsiteY3039" fmla="*/ 6913431 h 10285413"/>
              <a:gd name="connsiteX3040" fmla="*/ 1585158 w 11806666"/>
              <a:gd name="connsiteY3040" fmla="*/ 6893367 h 10285413"/>
              <a:gd name="connsiteX3041" fmla="*/ 5734655 w 11806666"/>
              <a:gd name="connsiteY3041" fmla="*/ 6881327 h 10285413"/>
              <a:gd name="connsiteX3042" fmla="*/ 5718603 w 11806666"/>
              <a:gd name="connsiteY3042" fmla="*/ 6913431 h 10285413"/>
              <a:gd name="connsiteX3043" fmla="*/ 5728637 w 11806666"/>
              <a:gd name="connsiteY3043" fmla="*/ 6888351 h 10285413"/>
              <a:gd name="connsiteX3044" fmla="*/ 3631814 w 11806666"/>
              <a:gd name="connsiteY3044" fmla="*/ 6873302 h 10285413"/>
              <a:gd name="connsiteX3045" fmla="*/ 3591684 w 11806666"/>
              <a:gd name="connsiteY3045" fmla="*/ 6933499 h 10285413"/>
              <a:gd name="connsiteX3046" fmla="*/ 3651881 w 11806666"/>
              <a:gd name="connsiteY3046" fmla="*/ 6893367 h 10285413"/>
              <a:gd name="connsiteX3047" fmla="*/ 2066723 w 11806666"/>
              <a:gd name="connsiteY3047" fmla="*/ 6873302 h 10285413"/>
              <a:gd name="connsiteX3048" fmla="*/ 2066723 w 11806666"/>
              <a:gd name="connsiteY3048" fmla="*/ 6893367 h 10285413"/>
              <a:gd name="connsiteX3049" fmla="*/ 2046656 w 11806666"/>
              <a:gd name="connsiteY3049" fmla="*/ 6913431 h 10285413"/>
              <a:gd name="connsiteX3050" fmla="*/ 2046656 w 11806666"/>
              <a:gd name="connsiteY3050" fmla="*/ 6933499 h 10285413"/>
              <a:gd name="connsiteX3051" fmla="*/ 2036623 w 11806666"/>
              <a:gd name="connsiteY3051" fmla="*/ 6943528 h 10285413"/>
              <a:gd name="connsiteX3052" fmla="*/ 2006526 w 11806666"/>
              <a:gd name="connsiteY3052" fmla="*/ 6933499 h 10285413"/>
              <a:gd name="connsiteX3053" fmla="*/ 2016558 w 11806666"/>
              <a:gd name="connsiteY3053" fmla="*/ 6923464 h 10285413"/>
              <a:gd name="connsiteX3054" fmla="*/ 2026592 w 11806666"/>
              <a:gd name="connsiteY3054" fmla="*/ 6893367 h 10285413"/>
              <a:gd name="connsiteX3055" fmla="*/ 5742683 w 11806666"/>
              <a:gd name="connsiteY3055" fmla="*/ 6871965 h 10285413"/>
              <a:gd name="connsiteX3056" fmla="*/ 5734655 w 11806666"/>
              <a:gd name="connsiteY3056" fmla="*/ 6881327 h 10285413"/>
              <a:gd name="connsiteX3057" fmla="*/ 5738671 w 11806666"/>
              <a:gd name="connsiteY3057" fmla="*/ 6873302 h 10285413"/>
              <a:gd name="connsiteX3058" fmla="*/ 5678473 w 11806666"/>
              <a:gd name="connsiteY3058" fmla="*/ 6853235 h 10285413"/>
              <a:gd name="connsiteX3059" fmla="*/ 5678473 w 11806666"/>
              <a:gd name="connsiteY3059" fmla="*/ 6893367 h 10285413"/>
              <a:gd name="connsiteX3060" fmla="*/ 5638344 w 11806666"/>
              <a:gd name="connsiteY3060" fmla="*/ 6893367 h 10285413"/>
              <a:gd name="connsiteX3061" fmla="*/ 5658409 w 11806666"/>
              <a:gd name="connsiteY3061" fmla="*/ 6873302 h 10285413"/>
              <a:gd name="connsiteX3062" fmla="*/ 5678473 w 11806666"/>
              <a:gd name="connsiteY3062" fmla="*/ 6853235 h 10285413"/>
              <a:gd name="connsiteX3063" fmla="*/ 2447963 w 11806666"/>
              <a:gd name="connsiteY3063" fmla="*/ 6853235 h 10285413"/>
              <a:gd name="connsiteX3064" fmla="*/ 2468028 w 11806666"/>
              <a:gd name="connsiteY3064" fmla="*/ 6873302 h 10285413"/>
              <a:gd name="connsiteX3065" fmla="*/ 2387768 w 11806666"/>
              <a:gd name="connsiteY3065" fmla="*/ 6913431 h 10285413"/>
              <a:gd name="connsiteX3066" fmla="*/ 2447963 w 11806666"/>
              <a:gd name="connsiteY3066" fmla="*/ 6853235 h 10285413"/>
              <a:gd name="connsiteX3067" fmla="*/ 5818930 w 11806666"/>
              <a:gd name="connsiteY3067" fmla="*/ 6833171 h 10285413"/>
              <a:gd name="connsiteX3068" fmla="*/ 5798866 w 11806666"/>
              <a:gd name="connsiteY3068" fmla="*/ 6853235 h 10285413"/>
              <a:gd name="connsiteX3069" fmla="*/ 5742683 w 11806666"/>
              <a:gd name="connsiteY3069" fmla="*/ 6871965 h 10285413"/>
              <a:gd name="connsiteX3070" fmla="*/ 5758735 w 11806666"/>
              <a:gd name="connsiteY3070" fmla="*/ 6853235 h 10285413"/>
              <a:gd name="connsiteX3071" fmla="*/ 3611749 w 11806666"/>
              <a:gd name="connsiteY3071" fmla="*/ 6833171 h 10285413"/>
              <a:gd name="connsiteX3072" fmla="*/ 3591684 w 11806666"/>
              <a:gd name="connsiteY3072" fmla="*/ 6853235 h 10285413"/>
              <a:gd name="connsiteX3073" fmla="*/ 3631814 w 11806666"/>
              <a:gd name="connsiteY3073" fmla="*/ 6853235 h 10285413"/>
              <a:gd name="connsiteX3074" fmla="*/ 3611749 w 11806666"/>
              <a:gd name="connsiteY3074" fmla="*/ 6833171 h 10285413"/>
              <a:gd name="connsiteX3075" fmla="*/ 2969660 w 11806666"/>
              <a:gd name="connsiteY3075" fmla="*/ 6833171 h 10285413"/>
              <a:gd name="connsiteX3076" fmla="*/ 2969660 w 11806666"/>
              <a:gd name="connsiteY3076" fmla="*/ 6853235 h 10285413"/>
              <a:gd name="connsiteX3077" fmla="*/ 2949593 w 11806666"/>
              <a:gd name="connsiteY3077" fmla="*/ 6853235 h 10285413"/>
              <a:gd name="connsiteX3078" fmla="*/ 2046656 w 11806666"/>
              <a:gd name="connsiteY3078" fmla="*/ 6833171 h 10285413"/>
              <a:gd name="connsiteX3079" fmla="*/ 2046656 w 11806666"/>
              <a:gd name="connsiteY3079" fmla="*/ 6853235 h 10285413"/>
              <a:gd name="connsiteX3080" fmla="*/ 2026592 w 11806666"/>
              <a:gd name="connsiteY3080" fmla="*/ 6853235 h 10285413"/>
              <a:gd name="connsiteX3081" fmla="*/ 2046656 w 11806666"/>
              <a:gd name="connsiteY3081" fmla="*/ 6833171 h 10285413"/>
              <a:gd name="connsiteX3082" fmla="*/ 1163784 w 11806666"/>
              <a:gd name="connsiteY3082" fmla="*/ 6833171 h 10285413"/>
              <a:gd name="connsiteX3083" fmla="*/ 1183850 w 11806666"/>
              <a:gd name="connsiteY3083" fmla="*/ 6833171 h 10285413"/>
              <a:gd name="connsiteX3084" fmla="*/ 1183850 w 11806666"/>
              <a:gd name="connsiteY3084" fmla="*/ 6853235 h 10285413"/>
              <a:gd name="connsiteX3085" fmla="*/ 1063459 w 11806666"/>
              <a:gd name="connsiteY3085" fmla="*/ 6833171 h 10285413"/>
              <a:gd name="connsiteX3086" fmla="*/ 1063459 w 11806666"/>
              <a:gd name="connsiteY3086" fmla="*/ 6853235 h 10285413"/>
              <a:gd name="connsiteX3087" fmla="*/ 1023328 w 11806666"/>
              <a:gd name="connsiteY3087" fmla="*/ 6873302 h 10285413"/>
              <a:gd name="connsiteX3088" fmla="*/ 1063459 w 11806666"/>
              <a:gd name="connsiteY3088" fmla="*/ 6833171 h 10285413"/>
              <a:gd name="connsiteX3089" fmla="*/ 802611 w 11806666"/>
              <a:gd name="connsiteY3089" fmla="*/ 6833171 h 10285413"/>
              <a:gd name="connsiteX3090" fmla="*/ 792576 w 11806666"/>
              <a:gd name="connsiteY3090" fmla="*/ 6853235 h 10285413"/>
              <a:gd name="connsiteX3091" fmla="*/ 762479 w 11806666"/>
              <a:gd name="connsiteY3091" fmla="*/ 6853235 h 10285413"/>
              <a:gd name="connsiteX3092" fmla="*/ 742412 w 11806666"/>
              <a:gd name="connsiteY3092" fmla="*/ 6893367 h 10285413"/>
              <a:gd name="connsiteX3093" fmla="*/ 762479 w 11806666"/>
              <a:gd name="connsiteY3093" fmla="*/ 6913431 h 10285413"/>
              <a:gd name="connsiteX3094" fmla="*/ 782547 w 11806666"/>
              <a:gd name="connsiteY3094" fmla="*/ 6913431 h 10285413"/>
              <a:gd name="connsiteX3095" fmla="*/ 792576 w 11806666"/>
              <a:gd name="connsiteY3095" fmla="*/ 6893367 h 10285413"/>
              <a:gd name="connsiteX3096" fmla="*/ 802611 w 11806666"/>
              <a:gd name="connsiteY3096" fmla="*/ 6883333 h 10285413"/>
              <a:gd name="connsiteX3097" fmla="*/ 802611 w 11806666"/>
              <a:gd name="connsiteY3097" fmla="*/ 6853235 h 10285413"/>
              <a:gd name="connsiteX3098" fmla="*/ 3972925 w 11806666"/>
              <a:gd name="connsiteY3098" fmla="*/ 6813105 h 10285413"/>
              <a:gd name="connsiteX3099" fmla="*/ 3972925 w 11806666"/>
              <a:gd name="connsiteY3099" fmla="*/ 6833171 h 10285413"/>
              <a:gd name="connsiteX3100" fmla="*/ 3992989 w 11806666"/>
              <a:gd name="connsiteY3100" fmla="*/ 6833171 h 10285413"/>
              <a:gd name="connsiteX3101" fmla="*/ 3972925 w 11806666"/>
              <a:gd name="connsiteY3101" fmla="*/ 6813105 h 10285413"/>
              <a:gd name="connsiteX3102" fmla="*/ 3531488 w 11806666"/>
              <a:gd name="connsiteY3102" fmla="*/ 6813105 h 10285413"/>
              <a:gd name="connsiteX3103" fmla="*/ 3511424 w 11806666"/>
              <a:gd name="connsiteY3103" fmla="*/ 6833171 h 10285413"/>
              <a:gd name="connsiteX3104" fmla="*/ 3531488 w 11806666"/>
              <a:gd name="connsiteY3104" fmla="*/ 6853235 h 10285413"/>
              <a:gd name="connsiteX3105" fmla="*/ 3110118 w 11806666"/>
              <a:gd name="connsiteY3105" fmla="*/ 6813105 h 10285413"/>
              <a:gd name="connsiteX3106" fmla="*/ 3110118 w 11806666"/>
              <a:gd name="connsiteY3106" fmla="*/ 6853235 h 10285413"/>
              <a:gd name="connsiteX3107" fmla="*/ 3130183 w 11806666"/>
              <a:gd name="connsiteY3107" fmla="*/ 6833171 h 10285413"/>
              <a:gd name="connsiteX3108" fmla="*/ 2959627 w 11806666"/>
              <a:gd name="connsiteY3108" fmla="*/ 6811851 h 10285413"/>
              <a:gd name="connsiteX3109" fmla="*/ 2869335 w 11806666"/>
              <a:gd name="connsiteY3109" fmla="*/ 6913431 h 10285413"/>
              <a:gd name="connsiteX3110" fmla="*/ 2728876 w 11806666"/>
              <a:gd name="connsiteY3110" fmla="*/ 7094020 h 10285413"/>
              <a:gd name="connsiteX3111" fmla="*/ 2688746 w 11806666"/>
              <a:gd name="connsiteY3111" fmla="*/ 7174282 h 10285413"/>
              <a:gd name="connsiteX3112" fmla="*/ 2688746 w 11806666"/>
              <a:gd name="connsiteY3112" fmla="*/ 7214411 h 10285413"/>
              <a:gd name="connsiteX3113" fmla="*/ 2671189 w 11806666"/>
              <a:gd name="connsiteY3113" fmla="*/ 7216920 h 10285413"/>
              <a:gd name="connsiteX3114" fmla="*/ 2667009 w 11806666"/>
              <a:gd name="connsiteY3114" fmla="*/ 7219428 h 10285413"/>
              <a:gd name="connsiteX3115" fmla="*/ 2668681 w 11806666"/>
              <a:gd name="connsiteY3115" fmla="*/ 7214411 h 10285413"/>
              <a:gd name="connsiteX3116" fmla="*/ 2668681 w 11806666"/>
              <a:gd name="connsiteY3116" fmla="*/ 7194346 h 10285413"/>
              <a:gd name="connsiteX3117" fmla="*/ 2648616 w 11806666"/>
              <a:gd name="connsiteY3117" fmla="*/ 7234477 h 10285413"/>
              <a:gd name="connsiteX3118" fmla="*/ 2568352 w 11806666"/>
              <a:gd name="connsiteY3118" fmla="*/ 7294672 h 10285413"/>
              <a:gd name="connsiteX3119" fmla="*/ 2608483 w 11806666"/>
              <a:gd name="connsiteY3119" fmla="*/ 7274608 h 10285413"/>
              <a:gd name="connsiteX3120" fmla="*/ 2622817 w 11806666"/>
              <a:gd name="connsiteY3120" fmla="*/ 7281772 h 10285413"/>
              <a:gd name="connsiteX3121" fmla="*/ 2548288 w 11806666"/>
              <a:gd name="connsiteY3121" fmla="*/ 7374934 h 10285413"/>
              <a:gd name="connsiteX3122" fmla="*/ 2568352 w 11806666"/>
              <a:gd name="connsiteY3122" fmla="*/ 7374934 h 10285413"/>
              <a:gd name="connsiteX3123" fmla="*/ 2608483 w 11806666"/>
              <a:gd name="connsiteY3123" fmla="*/ 7374934 h 10285413"/>
              <a:gd name="connsiteX3124" fmla="*/ 2628552 w 11806666"/>
              <a:gd name="connsiteY3124" fmla="*/ 7314737 h 10285413"/>
              <a:gd name="connsiteX3125" fmla="*/ 2636073 w 11806666"/>
              <a:gd name="connsiteY3125" fmla="*/ 7297180 h 10285413"/>
              <a:gd name="connsiteX3126" fmla="*/ 2637671 w 11806666"/>
              <a:gd name="connsiteY3126" fmla="*/ 7289202 h 10285413"/>
              <a:gd name="connsiteX3127" fmla="*/ 2648616 w 11806666"/>
              <a:gd name="connsiteY3127" fmla="*/ 7294672 h 10285413"/>
              <a:gd name="connsiteX3128" fmla="*/ 2668681 w 11806666"/>
              <a:gd name="connsiteY3128" fmla="*/ 7294672 h 10285413"/>
              <a:gd name="connsiteX3129" fmla="*/ 2678714 w 11806666"/>
              <a:gd name="connsiteY3129" fmla="*/ 7264574 h 10285413"/>
              <a:gd name="connsiteX3130" fmla="*/ 2688746 w 11806666"/>
              <a:gd name="connsiteY3130" fmla="*/ 7234477 h 10285413"/>
              <a:gd name="connsiteX3131" fmla="*/ 2708812 w 11806666"/>
              <a:gd name="connsiteY3131" fmla="*/ 7214411 h 10285413"/>
              <a:gd name="connsiteX3132" fmla="*/ 2728876 w 11806666"/>
              <a:gd name="connsiteY3132" fmla="*/ 7214411 h 10285413"/>
              <a:gd name="connsiteX3133" fmla="*/ 2789071 w 11806666"/>
              <a:gd name="connsiteY3133" fmla="*/ 7114085 h 10285413"/>
              <a:gd name="connsiteX3134" fmla="*/ 2839238 w 11806666"/>
              <a:gd name="connsiteY3134" fmla="*/ 7043855 h 10285413"/>
              <a:gd name="connsiteX3135" fmla="*/ 2869335 w 11806666"/>
              <a:gd name="connsiteY3135" fmla="*/ 7013757 h 10285413"/>
              <a:gd name="connsiteX3136" fmla="*/ 2869335 w 11806666"/>
              <a:gd name="connsiteY3136" fmla="*/ 6993694 h 10285413"/>
              <a:gd name="connsiteX3137" fmla="*/ 2869335 w 11806666"/>
              <a:gd name="connsiteY3137" fmla="*/ 6953562 h 10285413"/>
              <a:gd name="connsiteX3138" fmla="*/ 2889400 w 11806666"/>
              <a:gd name="connsiteY3138" fmla="*/ 6933499 h 10285413"/>
              <a:gd name="connsiteX3139" fmla="*/ 2889400 w 11806666"/>
              <a:gd name="connsiteY3139" fmla="*/ 6953562 h 10285413"/>
              <a:gd name="connsiteX3140" fmla="*/ 2889400 w 11806666"/>
              <a:gd name="connsiteY3140" fmla="*/ 6973630 h 10285413"/>
              <a:gd name="connsiteX3141" fmla="*/ 2909465 w 11806666"/>
              <a:gd name="connsiteY3141" fmla="*/ 6953562 h 10285413"/>
              <a:gd name="connsiteX3142" fmla="*/ 2929529 w 11806666"/>
              <a:gd name="connsiteY3142" fmla="*/ 6913431 h 10285413"/>
              <a:gd name="connsiteX3143" fmla="*/ 2989724 w 11806666"/>
              <a:gd name="connsiteY3143" fmla="*/ 6833171 h 10285413"/>
              <a:gd name="connsiteX3144" fmla="*/ 2989724 w 11806666"/>
              <a:gd name="connsiteY3144" fmla="*/ 6813105 h 10285413"/>
              <a:gd name="connsiteX3145" fmla="*/ 2959627 w 11806666"/>
              <a:gd name="connsiteY3145" fmla="*/ 6811851 h 10285413"/>
              <a:gd name="connsiteX3146" fmla="*/ 3651881 w 11806666"/>
              <a:gd name="connsiteY3146" fmla="*/ 6798056 h 10285413"/>
              <a:gd name="connsiteX3147" fmla="*/ 3641847 w 11806666"/>
              <a:gd name="connsiteY3147" fmla="*/ 6803074 h 10285413"/>
              <a:gd name="connsiteX3148" fmla="*/ 3631814 w 11806666"/>
              <a:gd name="connsiteY3148" fmla="*/ 6813105 h 10285413"/>
              <a:gd name="connsiteX3149" fmla="*/ 3651881 w 11806666"/>
              <a:gd name="connsiteY3149" fmla="*/ 6813105 h 10285413"/>
              <a:gd name="connsiteX3150" fmla="*/ 3661911 w 11806666"/>
              <a:gd name="connsiteY3150" fmla="*/ 6803074 h 10285413"/>
              <a:gd name="connsiteX3151" fmla="*/ 3651881 w 11806666"/>
              <a:gd name="connsiteY3151" fmla="*/ 6798056 h 10285413"/>
              <a:gd name="connsiteX3152" fmla="*/ 3491356 w 11806666"/>
              <a:gd name="connsiteY3152" fmla="*/ 6793040 h 10285413"/>
              <a:gd name="connsiteX3153" fmla="*/ 3471292 w 11806666"/>
              <a:gd name="connsiteY3153" fmla="*/ 6813105 h 10285413"/>
              <a:gd name="connsiteX3154" fmla="*/ 3471292 w 11806666"/>
              <a:gd name="connsiteY3154" fmla="*/ 6833171 h 10285413"/>
              <a:gd name="connsiteX3155" fmla="*/ 3491356 w 11806666"/>
              <a:gd name="connsiteY3155" fmla="*/ 6813105 h 10285413"/>
              <a:gd name="connsiteX3156" fmla="*/ 3110118 w 11806666"/>
              <a:gd name="connsiteY3156" fmla="*/ 6793040 h 10285413"/>
              <a:gd name="connsiteX3157" fmla="*/ 3090053 w 11806666"/>
              <a:gd name="connsiteY3157" fmla="*/ 6813105 h 10285413"/>
              <a:gd name="connsiteX3158" fmla="*/ 3049919 w 11806666"/>
              <a:gd name="connsiteY3158" fmla="*/ 6853235 h 10285413"/>
              <a:gd name="connsiteX3159" fmla="*/ 3029855 w 11806666"/>
              <a:gd name="connsiteY3159" fmla="*/ 6893367 h 10285413"/>
              <a:gd name="connsiteX3160" fmla="*/ 2989724 w 11806666"/>
              <a:gd name="connsiteY3160" fmla="*/ 6953562 h 10285413"/>
              <a:gd name="connsiteX3161" fmla="*/ 3029855 w 11806666"/>
              <a:gd name="connsiteY3161" fmla="*/ 6903401 h 10285413"/>
              <a:gd name="connsiteX3162" fmla="*/ 3069989 w 11806666"/>
              <a:gd name="connsiteY3162" fmla="*/ 6853235 h 10285413"/>
              <a:gd name="connsiteX3163" fmla="*/ 3110118 w 11806666"/>
              <a:gd name="connsiteY3163" fmla="*/ 6793040 h 10285413"/>
              <a:gd name="connsiteX3164" fmla="*/ 2869335 w 11806666"/>
              <a:gd name="connsiteY3164" fmla="*/ 6793040 h 10285413"/>
              <a:gd name="connsiteX3165" fmla="*/ 2849269 w 11806666"/>
              <a:gd name="connsiteY3165" fmla="*/ 6813105 h 10285413"/>
              <a:gd name="connsiteX3166" fmla="*/ 2849269 w 11806666"/>
              <a:gd name="connsiteY3166" fmla="*/ 6803074 h 10285413"/>
              <a:gd name="connsiteX3167" fmla="*/ 2869335 w 11806666"/>
              <a:gd name="connsiteY3167" fmla="*/ 6793040 h 10285413"/>
              <a:gd name="connsiteX3168" fmla="*/ 2608483 w 11806666"/>
              <a:gd name="connsiteY3168" fmla="*/ 6793040 h 10285413"/>
              <a:gd name="connsiteX3169" fmla="*/ 2628552 w 11806666"/>
              <a:gd name="connsiteY3169" fmla="*/ 6813105 h 10285413"/>
              <a:gd name="connsiteX3170" fmla="*/ 2608483 w 11806666"/>
              <a:gd name="connsiteY3170" fmla="*/ 6833171 h 10285413"/>
              <a:gd name="connsiteX3171" fmla="*/ 2608483 w 11806666"/>
              <a:gd name="connsiteY3171" fmla="*/ 6813105 h 10285413"/>
              <a:gd name="connsiteX3172" fmla="*/ 2608483 w 11806666"/>
              <a:gd name="connsiteY3172" fmla="*/ 6793040 h 10285413"/>
              <a:gd name="connsiteX3173" fmla="*/ 2146984 w 11806666"/>
              <a:gd name="connsiteY3173" fmla="*/ 6793040 h 10285413"/>
              <a:gd name="connsiteX3174" fmla="*/ 2136949 w 11806666"/>
              <a:gd name="connsiteY3174" fmla="*/ 6813105 h 10285413"/>
              <a:gd name="connsiteX3175" fmla="*/ 2136949 w 11806666"/>
              <a:gd name="connsiteY3175" fmla="*/ 6803074 h 10285413"/>
              <a:gd name="connsiteX3176" fmla="*/ 2146984 w 11806666"/>
              <a:gd name="connsiteY3176" fmla="*/ 6793040 h 10285413"/>
              <a:gd name="connsiteX3177" fmla="*/ 3732140 w 11806666"/>
              <a:gd name="connsiteY3177" fmla="*/ 6772974 h 10285413"/>
              <a:gd name="connsiteX3178" fmla="*/ 3712077 w 11806666"/>
              <a:gd name="connsiteY3178" fmla="*/ 6793040 h 10285413"/>
              <a:gd name="connsiteX3179" fmla="*/ 3732140 w 11806666"/>
              <a:gd name="connsiteY3179" fmla="*/ 6793040 h 10285413"/>
              <a:gd name="connsiteX3180" fmla="*/ 3732140 w 11806666"/>
              <a:gd name="connsiteY3180" fmla="*/ 6772974 h 10285413"/>
              <a:gd name="connsiteX3181" fmla="*/ 2929529 w 11806666"/>
              <a:gd name="connsiteY3181" fmla="*/ 6772974 h 10285413"/>
              <a:gd name="connsiteX3182" fmla="*/ 2909465 w 11806666"/>
              <a:gd name="connsiteY3182" fmla="*/ 6793040 h 10285413"/>
              <a:gd name="connsiteX3183" fmla="*/ 2929529 w 11806666"/>
              <a:gd name="connsiteY3183" fmla="*/ 6793040 h 10285413"/>
              <a:gd name="connsiteX3184" fmla="*/ 2929529 w 11806666"/>
              <a:gd name="connsiteY3184" fmla="*/ 6772974 h 10285413"/>
              <a:gd name="connsiteX3185" fmla="*/ 2407832 w 11806666"/>
              <a:gd name="connsiteY3185" fmla="*/ 6772974 h 10285413"/>
              <a:gd name="connsiteX3186" fmla="*/ 2347635 w 11806666"/>
              <a:gd name="connsiteY3186" fmla="*/ 6833171 h 10285413"/>
              <a:gd name="connsiteX3187" fmla="*/ 2367704 w 11806666"/>
              <a:gd name="connsiteY3187" fmla="*/ 6793040 h 10285413"/>
              <a:gd name="connsiteX3188" fmla="*/ 1866070 w 11806666"/>
              <a:gd name="connsiteY3188" fmla="*/ 6772974 h 10285413"/>
              <a:gd name="connsiteX3189" fmla="*/ 1866070 w 11806666"/>
              <a:gd name="connsiteY3189" fmla="*/ 6793040 h 10285413"/>
              <a:gd name="connsiteX3190" fmla="*/ 1846006 w 11806666"/>
              <a:gd name="connsiteY3190" fmla="*/ 6793040 h 10285413"/>
              <a:gd name="connsiteX3191" fmla="*/ 1244048 w 11806666"/>
              <a:gd name="connsiteY3191" fmla="*/ 6772974 h 10285413"/>
              <a:gd name="connsiteX3192" fmla="*/ 1244048 w 11806666"/>
              <a:gd name="connsiteY3192" fmla="*/ 6793040 h 10285413"/>
              <a:gd name="connsiteX3193" fmla="*/ 1264112 w 11806666"/>
              <a:gd name="connsiteY3193" fmla="*/ 6833171 h 10285413"/>
              <a:gd name="connsiteX3194" fmla="*/ 1264112 w 11806666"/>
              <a:gd name="connsiteY3194" fmla="*/ 6813105 h 10285413"/>
              <a:gd name="connsiteX3195" fmla="*/ 2631058 w 11806666"/>
              <a:gd name="connsiteY3195" fmla="*/ 6760435 h 10285413"/>
              <a:gd name="connsiteX3196" fmla="*/ 2638585 w 11806666"/>
              <a:gd name="connsiteY3196" fmla="*/ 6772974 h 10285413"/>
              <a:gd name="connsiteX3197" fmla="*/ 2648616 w 11806666"/>
              <a:gd name="connsiteY3197" fmla="*/ 6793040 h 10285413"/>
              <a:gd name="connsiteX3198" fmla="*/ 2628552 w 11806666"/>
              <a:gd name="connsiteY3198" fmla="*/ 6793040 h 10285413"/>
              <a:gd name="connsiteX3199" fmla="*/ 2628552 w 11806666"/>
              <a:gd name="connsiteY3199" fmla="*/ 6762943 h 10285413"/>
              <a:gd name="connsiteX3200" fmla="*/ 2631058 w 11806666"/>
              <a:gd name="connsiteY3200" fmla="*/ 6760435 h 10285413"/>
              <a:gd name="connsiteX3201" fmla="*/ 2006526 w 11806666"/>
              <a:gd name="connsiteY3201" fmla="*/ 6752910 h 10285413"/>
              <a:gd name="connsiteX3202" fmla="*/ 2016558 w 11806666"/>
              <a:gd name="connsiteY3202" fmla="*/ 6762943 h 10285413"/>
              <a:gd name="connsiteX3203" fmla="*/ 1996493 w 11806666"/>
              <a:gd name="connsiteY3203" fmla="*/ 6772974 h 10285413"/>
              <a:gd name="connsiteX3204" fmla="*/ 1986461 w 11806666"/>
              <a:gd name="connsiteY3204" fmla="*/ 6772974 h 10285413"/>
              <a:gd name="connsiteX3205" fmla="*/ 1264112 w 11806666"/>
              <a:gd name="connsiteY3205" fmla="*/ 6752910 h 10285413"/>
              <a:gd name="connsiteX3206" fmla="*/ 1264112 w 11806666"/>
              <a:gd name="connsiteY3206" fmla="*/ 6772974 h 10285413"/>
              <a:gd name="connsiteX3207" fmla="*/ 1284179 w 11806666"/>
              <a:gd name="connsiteY3207" fmla="*/ 6752910 h 10285413"/>
              <a:gd name="connsiteX3208" fmla="*/ 1264112 w 11806666"/>
              <a:gd name="connsiteY3208" fmla="*/ 6752910 h 10285413"/>
              <a:gd name="connsiteX3209" fmla="*/ 1123654 w 11806666"/>
              <a:gd name="connsiteY3209" fmla="*/ 6752910 h 10285413"/>
              <a:gd name="connsiteX3210" fmla="*/ 1163784 w 11806666"/>
              <a:gd name="connsiteY3210" fmla="*/ 6752910 h 10285413"/>
              <a:gd name="connsiteX3211" fmla="*/ 1183850 w 11806666"/>
              <a:gd name="connsiteY3211" fmla="*/ 6772974 h 10285413"/>
              <a:gd name="connsiteX3212" fmla="*/ 1163784 w 11806666"/>
              <a:gd name="connsiteY3212" fmla="*/ 6772974 h 10285413"/>
              <a:gd name="connsiteX3213" fmla="*/ 1133687 w 11806666"/>
              <a:gd name="connsiteY3213" fmla="*/ 6762943 h 10285413"/>
              <a:gd name="connsiteX3214" fmla="*/ 1143720 w 11806666"/>
              <a:gd name="connsiteY3214" fmla="*/ 6772974 h 10285413"/>
              <a:gd name="connsiteX3215" fmla="*/ 1123654 w 11806666"/>
              <a:gd name="connsiteY3215" fmla="*/ 6772974 h 10285413"/>
              <a:gd name="connsiteX3216" fmla="*/ 2182098 w 11806666"/>
              <a:gd name="connsiteY3216" fmla="*/ 6742877 h 10285413"/>
              <a:gd name="connsiteX3217" fmla="*/ 2187115 w 11806666"/>
              <a:gd name="connsiteY3217" fmla="*/ 6752910 h 10285413"/>
              <a:gd name="connsiteX3218" fmla="*/ 2167046 w 11806666"/>
              <a:gd name="connsiteY3218" fmla="*/ 6783007 h 10285413"/>
              <a:gd name="connsiteX3219" fmla="*/ 2146984 w 11806666"/>
              <a:gd name="connsiteY3219" fmla="*/ 6783007 h 10285413"/>
              <a:gd name="connsiteX3220" fmla="*/ 2167046 w 11806666"/>
              <a:gd name="connsiteY3220" fmla="*/ 6752910 h 10285413"/>
              <a:gd name="connsiteX3221" fmla="*/ 2182098 w 11806666"/>
              <a:gd name="connsiteY3221" fmla="*/ 6742877 h 10285413"/>
              <a:gd name="connsiteX3222" fmla="*/ 3932793 w 11806666"/>
              <a:gd name="connsiteY3222" fmla="*/ 6736189 h 10285413"/>
              <a:gd name="connsiteX3223" fmla="*/ 3922759 w 11806666"/>
              <a:gd name="connsiteY3223" fmla="*/ 6747894 h 10285413"/>
              <a:gd name="connsiteX3224" fmla="*/ 3912729 w 11806666"/>
              <a:gd name="connsiteY3224" fmla="*/ 6772974 h 10285413"/>
              <a:gd name="connsiteX3225" fmla="*/ 3932793 w 11806666"/>
              <a:gd name="connsiteY3225" fmla="*/ 6772974 h 10285413"/>
              <a:gd name="connsiteX3226" fmla="*/ 3932793 w 11806666"/>
              <a:gd name="connsiteY3226" fmla="*/ 6752910 h 10285413"/>
              <a:gd name="connsiteX3227" fmla="*/ 4855797 w 11806666"/>
              <a:gd name="connsiteY3227" fmla="*/ 6732845 h 10285413"/>
              <a:gd name="connsiteX3228" fmla="*/ 4875861 w 11806666"/>
              <a:gd name="connsiteY3228" fmla="*/ 6732845 h 10285413"/>
              <a:gd name="connsiteX3229" fmla="*/ 4875861 w 11806666"/>
              <a:gd name="connsiteY3229" fmla="*/ 6752910 h 10285413"/>
              <a:gd name="connsiteX3230" fmla="*/ 4855797 w 11806666"/>
              <a:gd name="connsiteY3230" fmla="*/ 6732845 h 10285413"/>
              <a:gd name="connsiteX3231" fmla="*/ 3611749 w 11806666"/>
              <a:gd name="connsiteY3231" fmla="*/ 6732845 h 10285413"/>
              <a:gd name="connsiteX3232" fmla="*/ 3591684 w 11806666"/>
              <a:gd name="connsiteY3232" fmla="*/ 6752910 h 10285413"/>
              <a:gd name="connsiteX3233" fmla="*/ 3611749 w 11806666"/>
              <a:gd name="connsiteY3233" fmla="*/ 6752910 h 10285413"/>
              <a:gd name="connsiteX3234" fmla="*/ 2648616 w 11806666"/>
              <a:gd name="connsiteY3234" fmla="*/ 6732845 h 10285413"/>
              <a:gd name="connsiteX3235" fmla="*/ 2668681 w 11806666"/>
              <a:gd name="connsiteY3235" fmla="*/ 6732845 h 10285413"/>
              <a:gd name="connsiteX3236" fmla="*/ 2668681 w 11806666"/>
              <a:gd name="connsiteY3236" fmla="*/ 6752910 h 10285413"/>
              <a:gd name="connsiteX3237" fmla="*/ 2658649 w 11806666"/>
              <a:gd name="connsiteY3237" fmla="*/ 6742877 h 10285413"/>
              <a:gd name="connsiteX3238" fmla="*/ 2648616 w 11806666"/>
              <a:gd name="connsiteY3238" fmla="*/ 6732845 h 10285413"/>
              <a:gd name="connsiteX3239" fmla="*/ 2367704 w 11806666"/>
              <a:gd name="connsiteY3239" fmla="*/ 6732845 h 10285413"/>
              <a:gd name="connsiteX3240" fmla="*/ 2387768 w 11806666"/>
              <a:gd name="connsiteY3240" fmla="*/ 6752910 h 10285413"/>
              <a:gd name="connsiteX3241" fmla="*/ 2367704 w 11806666"/>
              <a:gd name="connsiteY3241" fmla="*/ 6752910 h 10285413"/>
              <a:gd name="connsiteX3242" fmla="*/ 2367704 w 11806666"/>
              <a:gd name="connsiteY3242" fmla="*/ 6732845 h 10285413"/>
              <a:gd name="connsiteX3243" fmla="*/ 4855797 w 11806666"/>
              <a:gd name="connsiteY3243" fmla="*/ 6712779 h 10285413"/>
              <a:gd name="connsiteX3244" fmla="*/ 4825699 w 11806666"/>
              <a:gd name="connsiteY3244" fmla="*/ 6732845 h 10285413"/>
              <a:gd name="connsiteX3245" fmla="*/ 4805633 w 11806666"/>
              <a:gd name="connsiteY3245" fmla="*/ 6752910 h 10285413"/>
              <a:gd name="connsiteX3246" fmla="*/ 4815666 w 11806666"/>
              <a:gd name="connsiteY3246" fmla="*/ 6772974 h 10285413"/>
              <a:gd name="connsiteX3247" fmla="*/ 4825699 w 11806666"/>
              <a:gd name="connsiteY3247" fmla="*/ 6772974 h 10285413"/>
              <a:gd name="connsiteX3248" fmla="*/ 4835731 w 11806666"/>
              <a:gd name="connsiteY3248" fmla="*/ 6793040 h 10285413"/>
              <a:gd name="connsiteX3249" fmla="*/ 4755471 w 11806666"/>
              <a:gd name="connsiteY3249" fmla="*/ 6873302 h 10285413"/>
              <a:gd name="connsiteX3250" fmla="*/ 4735405 w 11806666"/>
              <a:gd name="connsiteY3250" fmla="*/ 6883333 h 10285413"/>
              <a:gd name="connsiteX3251" fmla="*/ 4695276 w 11806666"/>
              <a:gd name="connsiteY3251" fmla="*/ 6933499 h 10285413"/>
              <a:gd name="connsiteX3252" fmla="*/ 4695276 w 11806666"/>
              <a:gd name="connsiteY3252" fmla="*/ 6953562 h 10285413"/>
              <a:gd name="connsiteX3253" fmla="*/ 4695276 w 11806666"/>
              <a:gd name="connsiteY3253" fmla="*/ 6973630 h 10285413"/>
              <a:gd name="connsiteX3254" fmla="*/ 4735405 w 11806666"/>
              <a:gd name="connsiteY3254" fmla="*/ 6973630 h 10285413"/>
              <a:gd name="connsiteX3255" fmla="*/ 4735405 w 11806666"/>
              <a:gd name="connsiteY3255" fmla="*/ 6953562 h 10285413"/>
              <a:gd name="connsiteX3256" fmla="*/ 4735405 w 11806666"/>
              <a:gd name="connsiteY3256" fmla="*/ 6933499 h 10285413"/>
              <a:gd name="connsiteX3257" fmla="*/ 4745438 w 11806666"/>
              <a:gd name="connsiteY3257" fmla="*/ 6923464 h 10285413"/>
              <a:gd name="connsiteX3258" fmla="*/ 4775535 w 11806666"/>
              <a:gd name="connsiteY3258" fmla="*/ 6913431 h 10285413"/>
              <a:gd name="connsiteX3259" fmla="*/ 4815666 w 11806666"/>
              <a:gd name="connsiteY3259" fmla="*/ 6913431 h 10285413"/>
              <a:gd name="connsiteX3260" fmla="*/ 4815666 w 11806666"/>
              <a:gd name="connsiteY3260" fmla="*/ 6893367 h 10285413"/>
              <a:gd name="connsiteX3261" fmla="*/ 4835731 w 11806666"/>
              <a:gd name="connsiteY3261" fmla="*/ 6873302 h 10285413"/>
              <a:gd name="connsiteX3262" fmla="*/ 4875861 w 11806666"/>
              <a:gd name="connsiteY3262" fmla="*/ 6813105 h 10285413"/>
              <a:gd name="connsiteX3263" fmla="*/ 4895930 w 11806666"/>
              <a:gd name="connsiteY3263" fmla="*/ 6732845 h 10285413"/>
              <a:gd name="connsiteX3264" fmla="*/ 4895930 w 11806666"/>
              <a:gd name="connsiteY3264" fmla="*/ 6712779 h 10285413"/>
              <a:gd name="connsiteX3265" fmla="*/ 3952861 w 11806666"/>
              <a:gd name="connsiteY3265" fmla="*/ 6712779 h 10285413"/>
              <a:gd name="connsiteX3266" fmla="*/ 3935659 w 11806666"/>
              <a:gd name="connsiteY3266" fmla="*/ 6732845 h 10285413"/>
              <a:gd name="connsiteX3267" fmla="*/ 3947843 w 11806666"/>
              <a:gd name="connsiteY3267" fmla="*/ 6732845 h 10285413"/>
              <a:gd name="connsiteX3268" fmla="*/ 3952861 w 11806666"/>
              <a:gd name="connsiteY3268" fmla="*/ 6732845 h 10285413"/>
              <a:gd name="connsiteX3269" fmla="*/ 3962891 w 11806666"/>
              <a:gd name="connsiteY3269" fmla="*/ 6752910 h 10285413"/>
              <a:gd name="connsiteX3270" fmla="*/ 3992989 w 11806666"/>
              <a:gd name="connsiteY3270" fmla="*/ 6742877 h 10285413"/>
              <a:gd name="connsiteX3271" fmla="*/ 4013056 w 11806666"/>
              <a:gd name="connsiteY3271" fmla="*/ 6712779 h 10285413"/>
              <a:gd name="connsiteX3272" fmla="*/ 3992989 w 11806666"/>
              <a:gd name="connsiteY3272" fmla="*/ 6712779 h 10285413"/>
              <a:gd name="connsiteX3273" fmla="*/ 3952861 w 11806666"/>
              <a:gd name="connsiteY3273" fmla="*/ 6712779 h 10285413"/>
              <a:gd name="connsiteX3274" fmla="*/ 842742 w 11806666"/>
              <a:gd name="connsiteY3274" fmla="*/ 6712779 h 10285413"/>
              <a:gd name="connsiteX3275" fmla="*/ 822675 w 11806666"/>
              <a:gd name="connsiteY3275" fmla="*/ 6732845 h 10285413"/>
              <a:gd name="connsiteX3276" fmla="*/ 842742 w 11806666"/>
              <a:gd name="connsiteY3276" fmla="*/ 6732845 h 10285413"/>
              <a:gd name="connsiteX3277" fmla="*/ 842742 w 11806666"/>
              <a:gd name="connsiteY3277" fmla="*/ 6712779 h 10285413"/>
              <a:gd name="connsiteX3278" fmla="*/ 5598213 w 11806666"/>
              <a:gd name="connsiteY3278" fmla="*/ 6692715 h 10285413"/>
              <a:gd name="connsiteX3279" fmla="*/ 5598213 w 11806666"/>
              <a:gd name="connsiteY3279" fmla="*/ 6752910 h 10285413"/>
              <a:gd name="connsiteX3280" fmla="*/ 5618277 w 11806666"/>
              <a:gd name="connsiteY3280" fmla="*/ 6712779 h 10285413"/>
              <a:gd name="connsiteX3281" fmla="*/ 5487853 w 11806666"/>
              <a:gd name="connsiteY3281" fmla="*/ 6692715 h 10285413"/>
              <a:gd name="connsiteX3282" fmla="*/ 5457755 w 11806666"/>
              <a:gd name="connsiteY3282" fmla="*/ 6722812 h 10285413"/>
              <a:gd name="connsiteX3283" fmla="*/ 5447722 w 11806666"/>
              <a:gd name="connsiteY3283" fmla="*/ 6762943 h 10285413"/>
              <a:gd name="connsiteX3284" fmla="*/ 5497887 w 11806666"/>
              <a:gd name="connsiteY3284" fmla="*/ 6752910 h 10285413"/>
              <a:gd name="connsiteX3285" fmla="*/ 5507917 w 11806666"/>
              <a:gd name="connsiteY3285" fmla="*/ 6712779 h 10285413"/>
              <a:gd name="connsiteX3286" fmla="*/ 5487853 w 11806666"/>
              <a:gd name="connsiteY3286" fmla="*/ 6692715 h 10285413"/>
              <a:gd name="connsiteX3287" fmla="*/ 3752204 w 11806666"/>
              <a:gd name="connsiteY3287" fmla="*/ 6692715 h 10285413"/>
              <a:gd name="connsiteX3288" fmla="*/ 3732140 w 11806666"/>
              <a:gd name="connsiteY3288" fmla="*/ 6712779 h 10285413"/>
              <a:gd name="connsiteX3289" fmla="*/ 3772272 w 11806666"/>
              <a:gd name="connsiteY3289" fmla="*/ 6692715 h 10285413"/>
              <a:gd name="connsiteX3290" fmla="*/ 3752204 w 11806666"/>
              <a:gd name="connsiteY3290" fmla="*/ 6692715 h 10285413"/>
              <a:gd name="connsiteX3291" fmla="*/ 2427898 w 11806666"/>
              <a:gd name="connsiteY3291" fmla="*/ 6692715 h 10285413"/>
              <a:gd name="connsiteX3292" fmla="*/ 2427898 w 11806666"/>
              <a:gd name="connsiteY3292" fmla="*/ 6712779 h 10285413"/>
              <a:gd name="connsiteX3293" fmla="*/ 2427898 w 11806666"/>
              <a:gd name="connsiteY3293" fmla="*/ 6732845 h 10285413"/>
              <a:gd name="connsiteX3294" fmla="*/ 2407832 w 11806666"/>
              <a:gd name="connsiteY3294" fmla="*/ 6712779 h 10285413"/>
              <a:gd name="connsiteX3295" fmla="*/ 2427898 w 11806666"/>
              <a:gd name="connsiteY3295" fmla="*/ 6692715 h 10285413"/>
              <a:gd name="connsiteX3296" fmla="*/ 1805875 w 11806666"/>
              <a:gd name="connsiteY3296" fmla="*/ 6692715 h 10285413"/>
              <a:gd name="connsiteX3297" fmla="*/ 1785811 w 11806666"/>
              <a:gd name="connsiteY3297" fmla="*/ 6732845 h 10285413"/>
              <a:gd name="connsiteX3298" fmla="*/ 1725615 w 11806666"/>
              <a:gd name="connsiteY3298" fmla="*/ 6772974 h 10285413"/>
              <a:gd name="connsiteX3299" fmla="*/ 1745679 w 11806666"/>
              <a:gd name="connsiteY3299" fmla="*/ 6752910 h 10285413"/>
              <a:gd name="connsiteX3300" fmla="*/ 1765743 w 11806666"/>
              <a:gd name="connsiteY3300" fmla="*/ 6712779 h 10285413"/>
              <a:gd name="connsiteX3301" fmla="*/ 1565090 w 11806666"/>
              <a:gd name="connsiteY3301" fmla="*/ 6692715 h 10285413"/>
              <a:gd name="connsiteX3302" fmla="*/ 1585158 w 11806666"/>
              <a:gd name="connsiteY3302" fmla="*/ 6712779 h 10285413"/>
              <a:gd name="connsiteX3303" fmla="*/ 1545026 w 11806666"/>
              <a:gd name="connsiteY3303" fmla="*/ 6712779 h 10285413"/>
              <a:gd name="connsiteX3304" fmla="*/ 1163784 w 11806666"/>
              <a:gd name="connsiteY3304" fmla="*/ 6692715 h 10285413"/>
              <a:gd name="connsiteX3305" fmla="*/ 1183850 w 11806666"/>
              <a:gd name="connsiteY3305" fmla="*/ 6692715 h 10285413"/>
              <a:gd name="connsiteX3306" fmla="*/ 1163784 w 11806666"/>
              <a:gd name="connsiteY3306" fmla="*/ 6712779 h 10285413"/>
              <a:gd name="connsiteX3307" fmla="*/ 3914608 w 11806666"/>
              <a:gd name="connsiteY3307" fmla="*/ 6682055 h 10285413"/>
              <a:gd name="connsiteX3308" fmla="*/ 3852533 w 11806666"/>
              <a:gd name="connsiteY3308" fmla="*/ 6732845 h 10285413"/>
              <a:gd name="connsiteX3309" fmla="*/ 3792336 w 11806666"/>
              <a:gd name="connsiteY3309" fmla="*/ 6793040 h 10285413"/>
              <a:gd name="connsiteX3310" fmla="*/ 3772272 w 11806666"/>
              <a:gd name="connsiteY3310" fmla="*/ 6813105 h 10285413"/>
              <a:gd name="connsiteX3311" fmla="*/ 3752204 w 11806666"/>
              <a:gd name="connsiteY3311" fmla="*/ 6833171 h 10285413"/>
              <a:gd name="connsiteX3312" fmla="*/ 3712077 w 11806666"/>
              <a:gd name="connsiteY3312" fmla="*/ 6873302 h 10285413"/>
              <a:gd name="connsiteX3313" fmla="*/ 3702043 w 11806666"/>
              <a:gd name="connsiteY3313" fmla="*/ 6903401 h 10285413"/>
              <a:gd name="connsiteX3314" fmla="*/ 3692009 w 11806666"/>
              <a:gd name="connsiteY3314" fmla="*/ 6913431 h 10285413"/>
              <a:gd name="connsiteX3315" fmla="*/ 3681978 w 11806666"/>
              <a:gd name="connsiteY3315" fmla="*/ 6923464 h 10285413"/>
              <a:gd name="connsiteX3316" fmla="*/ 3694517 w 11806666"/>
              <a:gd name="connsiteY3316" fmla="*/ 6915939 h 10285413"/>
              <a:gd name="connsiteX3317" fmla="*/ 3712077 w 11806666"/>
              <a:gd name="connsiteY3317" fmla="*/ 6913431 h 10285413"/>
              <a:gd name="connsiteX3318" fmla="*/ 3732140 w 11806666"/>
              <a:gd name="connsiteY3318" fmla="*/ 6893367 h 10285413"/>
              <a:gd name="connsiteX3319" fmla="*/ 3822434 w 11806666"/>
              <a:gd name="connsiteY3319" fmla="*/ 6793040 h 10285413"/>
              <a:gd name="connsiteX3320" fmla="*/ 3922762 w 11806666"/>
              <a:gd name="connsiteY3320" fmla="*/ 6702747 h 10285413"/>
              <a:gd name="connsiteX3321" fmla="*/ 3922762 w 11806666"/>
              <a:gd name="connsiteY3321" fmla="*/ 6682681 h 10285413"/>
              <a:gd name="connsiteX3322" fmla="*/ 3914608 w 11806666"/>
              <a:gd name="connsiteY3322" fmla="*/ 6682055 h 10285413"/>
              <a:gd name="connsiteX3323" fmla="*/ 1928774 w 11806666"/>
              <a:gd name="connsiteY3323" fmla="*/ 6677666 h 10285413"/>
              <a:gd name="connsiteX3324" fmla="*/ 1946331 w 11806666"/>
              <a:gd name="connsiteY3324" fmla="*/ 6682681 h 10285413"/>
              <a:gd name="connsiteX3325" fmla="*/ 1976429 w 11806666"/>
              <a:gd name="connsiteY3325" fmla="*/ 6702747 h 10285413"/>
              <a:gd name="connsiteX3326" fmla="*/ 1966397 w 11806666"/>
              <a:gd name="connsiteY3326" fmla="*/ 6732845 h 10285413"/>
              <a:gd name="connsiteX3327" fmla="*/ 1946331 w 11806666"/>
              <a:gd name="connsiteY3327" fmla="*/ 6732845 h 10285413"/>
              <a:gd name="connsiteX3328" fmla="*/ 1926263 w 11806666"/>
              <a:gd name="connsiteY3328" fmla="*/ 6732845 h 10285413"/>
              <a:gd name="connsiteX3329" fmla="*/ 1906198 w 11806666"/>
              <a:gd name="connsiteY3329" fmla="*/ 6732845 h 10285413"/>
              <a:gd name="connsiteX3330" fmla="*/ 1886134 w 11806666"/>
              <a:gd name="connsiteY3330" fmla="*/ 6732845 h 10285413"/>
              <a:gd name="connsiteX3331" fmla="*/ 1886134 w 11806666"/>
              <a:gd name="connsiteY3331" fmla="*/ 6712779 h 10285413"/>
              <a:gd name="connsiteX3332" fmla="*/ 1916234 w 11806666"/>
              <a:gd name="connsiteY3332" fmla="*/ 6682681 h 10285413"/>
              <a:gd name="connsiteX3333" fmla="*/ 1928774 w 11806666"/>
              <a:gd name="connsiteY3333" fmla="*/ 6677666 h 10285413"/>
              <a:gd name="connsiteX3334" fmla="*/ 5718603 w 11806666"/>
              <a:gd name="connsiteY3334" fmla="*/ 6672647 h 10285413"/>
              <a:gd name="connsiteX3335" fmla="*/ 5678473 w 11806666"/>
              <a:gd name="connsiteY3335" fmla="*/ 6712779 h 10285413"/>
              <a:gd name="connsiteX3336" fmla="*/ 5718603 w 11806666"/>
              <a:gd name="connsiteY3336" fmla="*/ 6712779 h 10285413"/>
              <a:gd name="connsiteX3337" fmla="*/ 802611 w 11806666"/>
              <a:gd name="connsiteY3337" fmla="*/ 6672647 h 10285413"/>
              <a:gd name="connsiteX3338" fmla="*/ 782547 w 11806666"/>
              <a:gd name="connsiteY3338" fmla="*/ 6692715 h 10285413"/>
              <a:gd name="connsiteX3339" fmla="*/ 802611 w 11806666"/>
              <a:gd name="connsiteY3339" fmla="*/ 6692715 h 10285413"/>
              <a:gd name="connsiteX3340" fmla="*/ 802611 w 11806666"/>
              <a:gd name="connsiteY3340" fmla="*/ 6672647 h 10285413"/>
              <a:gd name="connsiteX3341" fmla="*/ 1966397 w 11806666"/>
              <a:gd name="connsiteY3341" fmla="*/ 6652584 h 10285413"/>
              <a:gd name="connsiteX3342" fmla="*/ 2006526 w 11806666"/>
              <a:gd name="connsiteY3342" fmla="*/ 6672647 h 10285413"/>
              <a:gd name="connsiteX3343" fmla="*/ 1966397 w 11806666"/>
              <a:gd name="connsiteY3343" fmla="*/ 6672647 h 10285413"/>
              <a:gd name="connsiteX3344" fmla="*/ 1966397 w 11806666"/>
              <a:gd name="connsiteY3344" fmla="*/ 6652584 h 10285413"/>
              <a:gd name="connsiteX3345" fmla="*/ 1203915 w 11806666"/>
              <a:gd name="connsiteY3345" fmla="*/ 6652584 h 10285413"/>
              <a:gd name="connsiteX3346" fmla="*/ 1223981 w 11806666"/>
              <a:gd name="connsiteY3346" fmla="*/ 6672647 h 10285413"/>
              <a:gd name="connsiteX3347" fmla="*/ 1213950 w 11806666"/>
              <a:gd name="connsiteY3347" fmla="*/ 6682681 h 10285413"/>
              <a:gd name="connsiteX3348" fmla="*/ 1183850 w 11806666"/>
              <a:gd name="connsiteY3348" fmla="*/ 6692715 h 10285413"/>
              <a:gd name="connsiteX3349" fmla="*/ 1203915 w 11806666"/>
              <a:gd name="connsiteY3349" fmla="*/ 6652584 h 10285413"/>
              <a:gd name="connsiteX3350" fmla="*/ 953098 w 11806666"/>
              <a:gd name="connsiteY3350" fmla="*/ 6652584 h 10285413"/>
              <a:gd name="connsiteX3351" fmla="*/ 933034 w 11806666"/>
              <a:gd name="connsiteY3351" fmla="*/ 6672647 h 10285413"/>
              <a:gd name="connsiteX3352" fmla="*/ 943067 w 11806666"/>
              <a:gd name="connsiteY3352" fmla="*/ 6692715 h 10285413"/>
              <a:gd name="connsiteX3353" fmla="*/ 963133 w 11806666"/>
              <a:gd name="connsiteY3353" fmla="*/ 6672647 h 10285413"/>
              <a:gd name="connsiteX3354" fmla="*/ 953098 w 11806666"/>
              <a:gd name="connsiteY3354" fmla="*/ 6652584 h 10285413"/>
              <a:gd name="connsiteX3355" fmla="*/ 4233773 w 11806666"/>
              <a:gd name="connsiteY3355" fmla="*/ 6632519 h 10285413"/>
              <a:gd name="connsiteX3356" fmla="*/ 4213709 w 11806666"/>
              <a:gd name="connsiteY3356" fmla="*/ 6672647 h 10285413"/>
              <a:gd name="connsiteX3357" fmla="*/ 4233773 w 11806666"/>
              <a:gd name="connsiteY3357" fmla="*/ 6652584 h 10285413"/>
              <a:gd name="connsiteX3358" fmla="*/ 2909465 w 11806666"/>
              <a:gd name="connsiteY3358" fmla="*/ 6632519 h 10285413"/>
              <a:gd name="connsiteX3359" fmla="*/ 2929529 w 11806666"/>
              <a:gd name="connsiteY3359" fmla="*/ 6632519 h 10285413"/>
              <a:gd name="connsiteX3360" fmla="*/ 2939563 w 11806666"/>
              <a:gd name="connsiteY3360" fmla="*/ 6632519 h 10285413"/>
              <a:gd name="connsiteX3361" fmla="*/ 2929529 w 11806666"/>
              <a:gd name="connsiteY3361" fmla="*/ 6652584 h 10285413"/>
              <a:gd name="connsiteX3362" fmla="*/ 2909465 w 11806666"/>
              <a:gd name="connsiteY3362" fmla="*/ 6632519 h 10285413"/>
              <a:gd name="connsiteX3363" fmla="*/ 2267375 w 11806666"/>
              <a:gd name="connsiteY3363" fmla="*/ 6632519 h 10285413"/>
              <a:gd name="connsiteX3364" fmla="*/ 2267375 w 11806666"/>
              <a:gd name="connsiteY3364" fmla="*/ 6662617 h 10285413"/>
              <a:gd name="connsiteX3365" fmla="*/ 2277406 w 11806666"/>
              <a:gd name="connsiteY3365" fmla="*/ 6682681 h 10285413"/>
              <a:gd name="connsiteX3366" fmla="*/ 2287440 w 11806666"/>
              <a:gd name="connsiteY3366" fmla="*/ 6692715 h 10285413"/>
              <a:gd name="connsiteX3367" fmla="*/ 2277406 w 11806666"/>
              <a:gd name="connsiteY3367" fmla="*/ 6692715 h 10285413"/>
              <a:gd name="connsiteX3368" fmla="*/ 2257342 w 11806666"/>
              <a:gd name="connsiteY3368" fmla="*/ 6702747 h 10285413"/>
              <a:gd name="connsiteX3369" fmla="*/ 2227244 w 11806666"/>
              <a:gd name="connsiteY3369" fmla="*/ 6712779 h 10285413"/>
              <a:gd name="connsiteX3370" fmla="*/ 2207179 w 11806666"/>
              <a:gd name="connsiteY3370" fmla="*/ 6712779 h 10285413"/>
              <a:gd name="connsiteX3371" fmla="*/ 2267375 w 11806666"/>
              <a:gd name="connsiteY3371" fmla="*/ 6632519 h 10285413"/>
              <a:gd name="connsiteX3372" fmla="*/ 5698539 w 11806666"/>
              <a:gd name="connsiteY3372" fmla="*/ 6612453 h 10285413"/>
              <a:gd name="connsiteX3373" fmla="*/ 5698539 w 11806666"/>
              <a:gd name="connsiteY3373" fmla="*/ 6632519 h 10285413"/>
              <a:gd name="connsiteX3374" fmla="*/ 5718603 w 11806666"/>
              <a:gd name="connsiteY3374" fmla="*/ 6632519 h 10285413"/>
              <a:gd name="connsiteX3375" fmla="*/ 3712077 w 11806666"/>
              <a:gd name="connsiteY3375" fmla="*/ 6612453 h 10285413"/>
              <a:gd name="connsiteX3376" fmla="*/ 3692009 w 11806666"/>
              <a:gd name="connsiteY3376" fmla="*/ 6632519 h 10285413"/>
              <a:gd name="connsiteX3377" fmla="*/ 3712077 w 11806666"/>
              <a:gd name="connsiteY3377" fmla="*/ 6632519 h 10285413"/>
              <a:gd name="connsiteX3378" fmla="*/ 3712077 w 11806666"/>
              <a:gd name="connsiteY3378" fmla="*/ 6612453 h 10285413"/>
              <a:gd name="connsiteX3379" fmla="*/ 2187115 w 11806666"/>
              <a:gd name="connsiteY3379" fmla="*/ 6612453 h 10285413"/>
              <a:gd name="connsiteX3380" fmla="*/ 2227244 w 11806666"/>
              <a:gd name="connsiteY3380" fmla="*/ 6612453 h 10285413"/>
              <a:gd name="connsiteX3381" fmla="*/ 2247309 w 11806666"/>
              <a:gd name="connsiteY3381" fmla="*/ 6612453 h 10285413"/>
              <a:gd name="connsiteX3382" fmla="*/ 2227244 w 11806666"/>
              <a:gd name="connsiteY3382" fmla="*/ 6632519 h 10285413"/>
              <a:gd name="connsiteX3383" fmla="*/ 2187115 w 11806666"/>
              <a:gd name="connsiteY3383" fmla="*/ 6652584 h 10285413"/>
              <a:gd name="connsiteX3384" fmla="*/ 2187115 w 11806666"/>
              <a:gd name="connsiteY3384" fmla="*/ 6632519 h 10285413"/>
              <a:gd name="connsiteX3385" fmla="*/ 2187115 w 11806666"/>
              <a:gd name="connsiteY3385" fmla="*/ 6612453 h 10285413"/>
              <a:gd name="connsiteX3386" fmla="*/ 1244048 w 11806666"/>
              <a:gd name="connsiteY3386" fmla="*/ 6599911 h 10285413"/>
              <a:gd name="connsiteX3387" fmla="*/ 1254081 w 11806666"/>
              <a:gd name="connsiteY3387" fmla="*/ 6602422 h 10285413"/>
              <a:gd name="connsiteX3388" fmla="*/ 1264112 w 11806666"/>
              <a:gd name="connsiteY3388" fmla="*/ 6622486 h 10285413"/>
              <a:gd name="connsiteX3389" fmla="*/ 1244048 w 11806666"/>
              <a:gd name="connsiteY3389" fmla="*/ 6632519 h 10285413"/>
              <a:gd name="connsiteX3390" fmla="*/ 1234012 w 11806666"/>
              <a:gd name="connsiteY3390" fmla="*/ 6612453 h 10285413"/>
              <a:gd name="connsiteX3391" fmla="*/ 1244048 w 11806666"/>
              <a:gd name="connsiteY3391" fmla="*/ 6599911 h 10285413"/>
              <a:gd name="connsiteX3392" fmla="*/ 4895930 w 11806666"/>
              <a:gd name="connsiteY3392" fmla="*/ 6592388 h 10285413"/>
              <a:gd name="connsiteX3393" fmla="*/ 4895930 w 11806666"/>
              <a:gd name="connsiteY3393" fmla="*/ 6612453 h 10285413"/>
              <a:gd name="connsiteX3394" fmla="*/ 4905960 w 11806666"/>
              <a:gd name="connsiteY3394" fmla="*/ 6612453 h 10285413"/>
              <a:gd name="connsiteX3395" fmla="*/ 4915994 w 11806666"/>
              <a:gd name="connsiteY3395" fmla="*/ 6592388 h 10285413"/>
              <a:gd name="connsiteX3396" fmla="*/ 3812403 w 11806666"/>
              <a:gd name="connsiteY3396" fmla="*/ 6592388 h 10285413"/>
              <a:gd name="connsiteX3397" fmla="*/ 3832467 w 11806666"/>
              <a:gd name="connsiteY3397" fmla="*/ 6632519 h 10285413"/>
              <a:gd name="connsiteX3398" fmla="*/ 3852533 w 11806666"/>
              <a:gd name="connsiteY3398" fmla="*/ 6612453 h 10285413"/>
              <a:gd name="connsiteX3399" fmla="*/ 3812403 w 11806666"/>
              <a:gd name="connsiteY3399" fmla="*/ 6592388 h 10285413"/>
              <a:gd name="connsiteX3400" fmla="*/ 1846006 w 11806666"/>
              <a:gd name="connsiteY3400" fmla="*/ 6592388 h 10285413"/>
              <a:gd name="connsiteX3401" fmla="*/ 1866070 w 11806666"/>
              <a:gd name="connsiteY3401" fmla="*/ 6592388 h 10285413"/>
              <a:gd name="connsiteX3402" fmla="*/ 1866070 w 11806666"/>
              <a:gd name="connsiteY3402" fmla="*/ 6612453 h 10285413"/>
              <a:gd name="connsiteX3403" fmla="*/ 1856039 w 11806666"/>
              <a:gd name="connsiteY3403" fmla="*/ 6612453 h 10285413"/>
              <a:gd name="connsiteX3404" fmla="*/ 1846006 w 11806666"/>
              <a:gd name="connsiteY3404" fmla="*/ 6632519 h 10285413"/>
              <a:gd name="connsiteX3405" fmla="*/ 1866070 w 11806666"/>
              <a:gd name="connsiteY3405" fmla="*/ 6632519 h 10285413"/>
              <a:gd name="connsiteX3406" fmla="*/ 1866070 w 11806666"/>
              <a:gd name="connsiteY3406" fmla="*/ 6652584 h 10285413"/>
              <a:gd name="connsiteX3407" fmla="*/ 1805875 w 11806666"/>
              <a:gd name="connsiteY3407" fmla="*/ 6672647 h 10285413"/>
              <a:gd name="connsiteX3408" fmla="*/ 1825942 w 11806666"/>
              <a:gd name="connsiteY3408" fmla="*/ 6632519 h 10285413"/>
              <a:gd name="connsiteX3409" fmla="*/ 1835971 w 11806666"/>
              <a:gd name="connsiteY3409" fmla="*/ 6622486 h 10285413"/>
              <a:gd name="connsiteX3410" fmla="*/ 1846006 w 11806666"/>
              <a:gd name="connsiteY3410" fmla="*/ 6592388 h 10285413"/>
              <a:gd name="connsiteX3411" fmla="*/ 1464764 w 11806666"/>
              <a:gd name="connsiteY3411" fmla="*/ 6592388 h 10285413"/>
              <a:gd name="connsiteX3412" fmla="*/ 1484831 w 11806666"/>
              <a:gd name="connsiteY3412" fmla="*/ 6612453 h 10285413"/>
              <a:gd name="connsiteX3413" fmla="*/ 1504895 w 11806666"/>
              <a:gd name="connsiteY3413" fmla="*/ 6592388 h 10285413"/>
              <a:gd name="connsiteX3414" fmla="*/ 1083526 w 11806666"/>
              <a:gd name="connsiteY3414" fmla="*/ 6592388 h 10285413"/>
              <a:gd name="connsiteX3415" fmla="*/ 1083526 w 11806666"/>
              <a:gd name="connsiteY3415" fmla="*/ 6612453 h 10285413"/>
              <a:gd name="connsiteX3416" fmla="*/ 1123654 w 11806666"/>
              <a:gd name="connsiteY3416" fmla="*/ 6592388 h 10285413"/>
              <a:gd name="connsiteX3417" fmla="*/ 3190377 w 11806666"/>
              <a:gd name="connsiteY3417" fmla="*/ 6572321 h 10285413"/>
              <a:gd name="connsiteX3418" fmla="*/ 3110118 w 11806666"/>
              <a:gd name="connsiteY3418" fmla="*/ 6672647 h 10285413"/>
              <a:gd name="connsiteX3419" fmla="*/ 3150247 w 11806666"/>
              <a:gd name="connsiteY3419" fmla="*/ 6632519 h 10285413"/>
              <a:gd name="connsiteX3420" fmla="*/ 3190377 w 11806666"/>
              <a:gd name="connsiteY3420" fmla="*/ 6572321 h 10285413"/>
              <a:gd name="connsiteX3421" fmla="*/ 2327571 w 11806666"/>
              <a:gd name="connsiteY3421" fmla="*/ 6572321 h 10285413"/>
              <a:gd name="connsiteX3422" fmla="*/ 2347635 w 11806666"/>
              <a:gd name="connsiteY3422" fmla="*/ 6572321 h 10285413"/>
              <a:gd name="connsiteX3423" fmla="*/ 2307504 w 11806666"/>
              <a:gd name="connsiteY3423" fmla="*/ 6612453 h 10285413"/>
              <a:gd name="connsiteX3424" fmla="*/ 2287440 w 11806666"/>
              <a:gd name="connsiteY3424" fmla="*/ 6602422 h 10285413"/>
              <a:gd name="connsiteX3425" fmla="*/ 2307504 w 11806666"/>
              <a:gd name="connsiteY3425" fmla="*/ 6592388 h 10285413"/>
              <a:gd name="connsiteX3426" fmla="*/ 2327571 w 11806666"/>
              <a:gd name="connsiteY3426" fmla="*/ 6572321 h 10285413"/>
              <a:gd name="connsiteX3427" fmla="*/ 2548288 w 11806666"/>
              <a:gd name="connsiteY3427" fmla="*/ 6557272 h 10285413"/>
              <a:gd name="connsiteX3428" fmla="*/ 2568352 w 11806666"/>
              <a:gd name="connsiteY3428" fmla="*/ 6572321 h 10285413"/>
              <a:gd name="connsiteX3429" fmla="*/ 2558321 w 11806666"/>
              <a:gd name="connsiteY3429" fmla="*/ 6612453 h 10285413"/>
              <a:gd name="connsiteX3430" fmla="*/ 2528223 w 11806666"/>
              <a:gd name="connsiteY3430" fmla="*/ 6642549 h 10285413"/>
              <a:gd name="connsiteX3431" fmla="*/ 2528223 w 11806666"/>
              <a:gd name="connsiteY3431" fmla="*/ 6652584 h 10285413"/>
              <a:gd name="connsiteX3432" fmla="*/ 2508157 w 11806666"/>
              <a:gd name="connsiteY3432" fmla="*/ 6672647 h 10285413"/>
              <a:gd name="connsiteX3433" fmla="*/ 2468028 w 11806666"/>
              <a:gd name="connsiteY3433" fmla="*/ 6712779 h 10285413"/>
              <a:gd name="connsiteX3434" fmla="*/ 2468028 w 11806666"/>
              <a:gd name="connsiteY3434" fmla="*/ 6692715 h 10285413"/>
              <a:gd name="connsiteX3435" fmla="*/ 2457995 w 11806666"/>
              <a:gd name="connsiteY3435" fmla="*/ 6672647 h 10285413"/>
              <a:gd name="connsiteX3436" fmla="*/ 2478060 w 11806666"/>
              <a:gd name="connsiteY3436" fmla="*/ 6632519 h 10285413"/>
              <a:gd name="connsiteX3437" fmla="*/ 2488093 w 11806666"/>
              <a:gd name="connsiteY3437" fmla="*/ 6632519 h 10285413"/>
              <a:gd name="connsiteX3438" fmla="*/ 2488093 w 11806666"/>
              <a:gd name="connsiteY3438" fmla="*/ 6592388 h 10285413"/>
              <a:gd name="connsiteX3439" fmla="*/ 2528223 w 11806666"/>
              <a:gd name="connsiteY3439" fmla="*/ 6592388 h 10285413"/>
              <a:gd name="connsiteX3440" fmla="*/ 2548288 w 11806666"/>
              <a:gd name="connsiteY3440" fmla="*/ 6557272 h 10285413"/>
              <a:gd name="connsiteX3441" fmla="*/ 5558082 w 11806666"/>
              <a:gd name="connsiteY3441" fmla="*/ 6552256 h 10285413"/>
              <a:gd name="connsiteX3442" fmla="*/ 5558082 w 11806666"/>
              <a:gd name="connsiteY3442" fmla="*/ 6572321 h 10285413"/>
              <a:gd name="connsiteX3443" fmla="*/ 5578146 w 11806666"/>
              <a:gd name="connsiteY3443" fmla="*/ 6552256 h 10285413"/>
              <a:gd name="connsiteX3444" fmla="*/ 3360934 w 11806666"/>
              <a:gd name="connsiteY3444" fmla="*/ 6552256 h 10285413"/>
              <a:gd name="connsiteX3445" fmla="*/ 3330837 w 11806666"/>
              <a:gd name="connsiteY3445" fmla="*/ 6572321 h 10285413"/>
              <a:gd name="connsiteX3446" fmla="*/ 3340869 w 11806666"/>
              <a:gd name="connsiteY3446" fmla="*/ 6582354 h 10285413"/>
              <a:gd name="connsiteX3447" fmla="*/ 3370966 w 11806666"/>
              <a:gd name="connsiteY3447" fmla="*/ 6572321 h 10285413"/>
              <a:gd name="connsiteX3448" fmla="*/ 3360934 w 11806666"/>
              <a:gd name="connsiteY3448" fmla="*/ 6552256 h 10285413"/>
              <a:gd name="connsiteX3449" fmla="*/ 1504895 w 11806666"/>
              <a:gd name="connsiteY3449" fmla="*/ 6552256 h 10285413"/>
              <a:gd name="connsiteX3450" fmla="*/ 1524960 w 11806666"/>
              <a:gd name="connsiteY3450" fmla="*/ 6572321 h 10285413"/>
              <a:gd name="connsiteX3451" fmla="*/ 1545026 w 11806666"/>
              <a:gd name="connsiteY3451" fmla="*/ 6552256 h 10285413"/>
              <a:gd name="connsiteX3452" fmla="*/ 938050 w 11806666"/>
              <a:gd name="connsiteY3452" fmla="*/ 6552256 h 10285413"/>
              <a:gd name="connsiteX3453" fmla="*/ 923001 w 11806666"/>
              <a:gd name="connsiteY3453" fmla="*/ 6572321 h 10285413"/>
              <a:gd name="connsiteX3454" fmla="*/ 862806 w 11806666"/>
              <a:gd name="connsiteY3454" fmla="*/ 6632519 h 10285413"/>
              <a:gd name="connsiteX3455" fmla="*/ 842742 w 11806666"/>
              <a:gd name="connsiteY3455" fmla="*/ 6692715 h 10285413"/>
              <a:gd name="connsiteX3456" fmla="*/ 902937 w 11806666"/>
              <a:gd name="connsiteY3456" fmla="*/ 6632519 h 10285413"/>
              <a:gd name="connsiteX3457" fmla="*/ 943067 w 11806666"/>
              <a:gd name="connsiteY3457" fmla="*/ 6572321 h 10285413"/>
              <a:gd name="connsiteX3458" fmla="*/ 938050 w 11806666"/>
              <a:gd name="connsiteY3458" fmla="*/ 6552256 h 10285413"/>
              <a:gd name="connsiteX3459" fmla="*/ 4090808 w 11806666"/>
              <a:gd name="connsiteY3459" fmla="*/ 6544731 h 10285413"/>
              <a:gd name="connsiteX3460" fmla="*/ 4073250 w 11806666"/>
              <a:gd name="connsiteY3460" fmla="*/ 6562291 h 10285413"/>
              <a:gd name="connsiteX3461" fmla="*/ 4033120 w 11806666"/>
              <a:gd name="connsiteY3461" fmla="*/ 6572321 h 10285413"/>
              <a:gd name="connsiteX3462" fmla="*/ 3992989 w 11806666"/>
              <a:gd name="connsiteY3462" fmla="*/ 6572321 h 10285413"/>
              <a:gd name="connsiteX3463" fmla="*/ 4013056 w 11806666"/>
              <a:gd name="connsiteY3463" fmla="*/ 6592388 h 10285413"/>
              <a:gd name="connsiteX3464" fmla="*/ 4033120 w 11806666"/>
              <a:gd name="connsiteY3464" fmla="*/ 6592388 h 10285413"/>
              <a:gd name="connsiteX3465" fmla="*/ 4023089 w 11806666"/>
              <a:gd name="connsiteY3465" fmla="*/ 6622486 h 10285413"/>
              <a:gd name="connsiteX3466" fmla="*/ 4013056 w 11806666"/>
              <a:gd name="connsiteY3466" fmla="*/ 6632519 h 10285413"/>
              <a:gd name="connsiteX3467" fmla="*/ 4013056 w 11806666"/>
              <a:gd name="connsiteY3467" fmla="*/ 6672647 h 10285413"/>
              <a:gd name="connsiteX3468" fmla="*/ 4033120 w 11806666"/>
              <a:gd name="connsiteY3468" fmla="*/ 6652584 h 10285413"/>
              <a:gd name="connsiteX3469" fmla="*/ 4053186 w 11806666"/>
              <a:gd name="connsiteY3469" fmla="*/ 6652584 h 10285413"/>
              <a:gd name="connsiteX3470" fmla="*/ 4053186 w 11806666"/>
              <a:gd name="connsiteY3470" fmla="*/ 6632519 h 10285413"/>
              <a:gd name="connsiteX3471" fmla="*/ 4093317 w 11806666"/>
              <a:gd name="connsiteY3471" fmla="*/ 6592388 h 10285413"/>
              <a:gd name="connsiteX3472" fmla="*/ 4113381 w 11806666"/>
              <a:gd name="connsiteY3472" fmla="*/ 6582354 h 10285413"/>
              <a:gd name="connsiteX3473" fmla="*/ 4103348 w 11806666"/>
              <a:gd name="connsiteY3473" fmla="*/ 6552256 h 10285413"/>
              <a:gd name="connsiteX3474" fmla="*/ 4090808 w 11806666"/>
              <a:gd name="connsiteY3474" fmla="*/ 6544731 h 10285413"/>
              <a:gd name="connsiteX3475" fmla="*/ 1121146 w 11806666"/>
              <a:gd name="connsiteY3475" fmla="*/ 6539715 h 10285413"/>
              <a:gd name="connsiteX3476" fmla="*/ 1113623 w 11806666"/>
              <a:gd name="connsiteY3476" fmla="*/ 6542223 h 10285413"/>
              <a:gd name="connsiteX3477" fmla="*/ 1123654 w 11806666"/>
              <a:gd name="connsiteY3477" fmla="*/ 6552256 h 10285413"/>
              <a:gd name="connsiteX3478" fmla="*/ 1121146 w 11806666"/>
              <a:gd name="connsiteY3478" fmla="*/ 6539715 h 10285413"/>
              <a:gd name="connsiteX3479" fmla="*/ 3391030 w 11806666"/>
              <a:gd name="connsiteY3479" fmla="*/ 6532193 h 10285413"/>
              <a:gd name="connsiteX3480" fmla="*/ 3370966 w 11806666"/>
              <a:gd name="connsiteY3480" fmla="*/ 6552256 h 10285413"/>
              <a:gd name="connsiteX3481" fmla="*/ 3380999 w 11806666"/>
              <a:gd name="connsiteY3481" fmla="*/ 6562291 h 10285413"/>
              <a:gd name="connsiteX3482" fmla="*/ 3391030 w 11806666"/>
              <a:gd name="connsiteY3482" fmla="*/ 6572321 h 10285413"/>
              <a:gd name="connsiteX3483" fmla="*/ 3391030 w 11806666"/>
              <a:gd name="connsiteY3483" fmla="*/ 6552256 h 10285413"/>
              <a:gd name="connsiteX3484" fmla="*/ 3230508 w 11806666"/>
              <a:gd name="connsiteY3484" fmla="*/ 6512125 h 10285413"/>
              <a:gd name="connsiteX3485" fmla="*/ 3230508 w 11806666"/>
              <a:gd name="connsiteY3485" fmla="*/ 6532193 h 10285413"/>
              <a:gd name="connsiteX3486" fmla="*/ 3250572 w 11806666"/>
              <a:gd name="connsiteY3486" fmla="*/ 6512125 h 10285413"/>
              <a:gd name="connsiteX3487" fmla="*/ 1662910 w 11806666"/>
              <a:gd name="connsiteY3487" fmla="*/ 6499584 h 10285413"/>
              <a:gd name="connsiteX3488" fmla="*/ 1655386 w 11806666"/>
              <a:gd name="connsiteY3488" fmla="*/ 6502092 h 10285413"/>
              <a:gd name="connsiteX3489" fmla="*/ 1645353 w 11806666"/>
              <a:gd name="connsiteY3489" fmla="*/ 6512125 h 10285413"/>
              <a:gd name="connsiteX3490" fmla="*/ 1655386 w 11806666"/>
              <a:gd name="connsiteY3490" fmla="*/ 6512125 h 10285413"/>
              <a:gd name="connsiteX3491" fmla="*/ 1665417 w 11806666"/>
              <a:gd name="connsiteY3491" fmla="*/ 6512125 h 10285413"/>
              <a:gd name="connsiteX3492" fmla="*/ 1662910 w 11806666"/>
              <a:gd name="connsiteY3492" fmla="*/ 6499584 h 10285413"/>
              <a:gd name="connsiteX3493" fmla="*/ 1178833 w 11806666"/>
              <a:gd name="connsiteY3493" fmla="*/ 6499584 h 10285413"/>
              <a:gd name="connsiteX3494" fmla="*/ 1163784 w 11806666"/>
              <a:gd name="connsiteY3494" fmla="*/ 6502092 h 10285413"/>
              <a:gd name="connsiteX3495" fmla="*/ 1143720 w 11806666"/>
              <a:gd name="connsiteY3495" fmla="*/ 6532193 h 10285413"/>
              <a:gd name="connsiteX3496" fmla="*/ 1193882 w 11806666"/>
              <a:gd name="connsiteY3496" fmla="*/ 6552256 h 10285413"/>
              <a:gd name="connsiteX3497" fmla="*/ 1223981 w 11806666"/>
              <a:gd name="connsiteY3497" fmla="*/ 6542223 h 10285413"/>
              <a:gd name="connsiteX3498" fmla="*/ 1213950 w 11806666"/>
              <a:gd name="connsiteY3498" fmla="*/ 6522160 h 10285413"/>
              <a:gd name="connsiteX3499" fmla="*/ 1193882 w 11806666"/>
              <a:gd name="connsiteY3499" fmla="*/ 6522160 h 10285413"/>
              <a:gd name="connsiteX3500" fmla="*/ 1183850 w 11806666"/>
              <a:gd name="connsiteY3500" fmla="*/ 6512125 h 10285413"/>
              <a:gd name="connsiteX3501" fmla="*/ 1178833 w 11806666"/>
              <a:gd name="connsiteY3501" fmla="*/ 6499584 h 10285413"/>
              <a:gd name="connsiteX3502" fmla="*/ 5136709 w 11806666"/>
              <a:gd name="connsiteY3502" fmla="*/ 6492061 h 10285413"/>
              <a:gd name="connsiteX3503" fmla="*/ 5136709 w 11806666"/>
              <a:gd name="connsiteY3503" fmla="*/ 6512125 h 10285413"/>
              <a:gd name="connsiteX3504" fmla="*/ 5156777 w 11806666"/>
              <a:gd name="connsiteY3504" fmla="*/ 6492061 h 10285413"/>
              <a:gd name="connsiteX3505" fmla="*/ 4153514 w 11806666"/>
              <a:gd name="connsiteY3505" fmla="*/ 6492061 h 10285413"/>
              <a:gd name="connsiteX3506" fmla="*/ 4123415 w 11806666"/>
              <a:gd name="connsiteY3506" fmla="*/ 6512125 h 10285413"/>
              <a:gd name="connsiteX3507" fmla="*/ 4113381 w 11806666"/>
              <a:gd name="connsiteY3507" fmla="*/ 6532193 h 10285413"/>
              <a:gd name="connsiteX3508" fmla="*/ 4153514 w 11806666"/>
              <a:gd name="connsiteY3508" fmla="*/ 6512125 h 10285413"/>
              <a:gd name="connsiteX3509" fmla="*/ 4153514 w 11806666"/>
              <a:gd name="connsiteY3509" fmla="*/ 6492061 h 10285413"/>
              <a:gd name="connsiteX3510" fmla="*/ 2909465 w 11806666"/>
              <a:gd name="connsiteY3510" fmla="*/ 6471994 h 10285413"/>
              <a:gd name="connsiteX3511" fmla="*/ 2909465 w 11806666"/>
              <a:gd name="connsiteY3511" fmla="*/ 6492061 h 10285413"/>
              <a:gd name="connsiteX3512" fmla="*/ 2909465 w 11806666"/>
              <a:gd name="connsiteY3512" fmla="*/ 6502092 h 10285413"/>
              <a:gd name="connsiteX3513" fmla="*/ 2919497 w 11806666"/>
              <a:gd name="connsiteY3513" fmla="*/ 6502092 h 10285413"/>
              <a:gd name="connsiteX3514" fmla="*/ 2929529 w 11806666"/>
              <a:gd name="connsiteY3514" fmla="*/ 6492061 h 10285413"/>
              <a:gd name="connsiteX3515" fmla="*/ 2668681 w 11806666"/>
              <a:gd name="connsiteY3515" fmla="*/ 6471994 h 10285413"/>
              <a:gd name="connsiteX3516" fmla="*/ 2688746 w 11806666"/>
              <a:gd name="connsiteY3516" fmla="*/ 6471994 h 10285413"/>
              <a:gd name="connsiteX3517" fmla="*/ 2668681 w 11806666"/>
              <a:gd name="connsiteY3517" fmla="*/ 6492061 h 10285413"/>
              <a:gd name="connsiteX3518" fmla="*/ 2668681 w 11806666"/>
              <a:gd name="connsiteY3518" fmla="*/ 6471994 h 10285413"/>
              <a:gd name="connsiteX3519" fmla="*/ 1585158 w 11806666"/>
              <a:gd name="connsiteY3519" fmla="*/ 6471994 h 10285413"/>
              <a:gd name="connsiteX3520" fmla="*/ 1585158 w 11806666"/>
              <a:gd name="connsiteY3520" fmla="*/ 6502092 h 10285413"/>
              <a:gd name="connsiteX3521" fmla="*/ 1605221 w 11806666"/>
              <a:gd name="connsiteY3521" fmla="*/ 6492061 h 10285413"/>
              <a:gd name="connsiteX3522" fmla="*/ 1585158 w 11806666"/>
              <a:gd name="connsiteY3522" fmla="*/ 6471994 h 10285413"/>
              <a:gd name="connsiteX3523" fmla="*/ 1424632 w 11806666"/>
              <a:gd name="connsiteY3523" fmla="*/ 6471994 h 10285413"/>
              <a:gd name="connsiteX3524" fmla="*/ 1444700 w 11806666"/>
              <a:gd name="connsiteY3524" fmla="*/ 6471994 h 10285413"/>
              <a:gd name="connsiteX3525" fmla="*/ 1424632 w 11806666"/>
              <a:gd name="connsiteY3525" fmla="*/ 6512125 h 10285413"/>
              <a:gd name="connsiteX3526" fmla="*/ 1404568 w 11806666"/>
              <a:gd name="connsiteY3526" fmla="*/ 6512125 h 10285413"/>
              <a:gd name="connsiteX3527" fmla="*/ 1404568 w 11806666"/>
              <a:gd name="connsiteY3527" fmla="*/ 6492061 h 10285413"/>
              <a:gd name="connsiteX3528" fmla="*/ 1424632 w 11806666"/>
              <a:gd name="connsiteY3528" fmla="*/ 6471994 h 10285413"/>
              <a:gd name="connsiteX3529" fmla="*/ 1364437 w 11806666"/>
              <a:gd name="connsiteY3529" fmla="*/ 6471994 h 10285413"/>
              <a:gd name="connsiteX3530" fmla="*/ 1374472 w 11806666"/>
              <a:gd name="connsiteY3530" fmla="*/ 6482028 h 10285413"/>
              <a:gd name="connsiteX3531" fmla="*/ 1384504 w 11806666"/>
              <a:gd name="connsiteY3531" fmla="*/ 6492061 h 10285413"/>
              <a:gd name="connsiteX3532" fmla="*/ 1374472 w 11806666"/>
              <a:gd name="connsiteY3532" fmla="*/ 6502092 h 10285413"/>
              <a:gd name="connsiteX3533" fmla="*/ 1364437 w 11806666"/>
              <a:gd name="connsiteY3533" fmla="*/ 6502092 h 10285413"/>
              <a:gd name="connsiteX3534" fmla="*/ 1364437 w 11806666"/>
              <a:gd name="connsiteY3534" fmla="*/ 6492061 h 10285413"/>
              <a:gd name="connsiteX3535" fmla="*/ 1364437 w 11806666"/>
              <a:gd name="connsiteY3535" fmla="*/ 6471994 h 10285413"/>
              <a:gd name="connsiteX3536" fmla="*/ 3992989 w 11806666"/>
              <a:gd name="connsiteY3536" fmla="*/ 6451930 h 10285413"/>
              <a:gd name="connsiteX3537" fmla="*/ 3972925 w 11806666"/>
              <a:gd name="connsiteY3537" fmla="*/ 6471994 h 10285413"/>
              <a:gd name="connsiteX3538" fmla="*/ 3992989 w 11806666"/>
              <a:gd name="connsiteY3538" fmla="*/ 6471994 h 10285413"/>
              <a:gd name="connsiteX3539" fmla="*/ 862806 w 11806666"/>
              <a:gd name="connsiteY3539" fmla="*/ 6451930 h 10285413"/>
              <a:gd name="connsiteX3540" fmla="*/ 862806 w 11806666"/>
              <a:gd name="connsiteY3540" fmla="*/ 6461963 h 10285413"/>
              <a:gd name="connsiteX3541" fmla="*/ 872840 w 11806666"/>
              <a:gd name="connsiteY3541" fmla="*/ 6471994 h 10285413"/>
              <a:gd name="connsiteX3542" fmla="*/ 882870 w 11806666"/>
              <a:gd name="connsiteY3542" fmla="*/ 6451930 h 10285413"/>
              <a:gd name="connsiteX3543" fmla="*/ 872840 w 11806666"/>
              <a:gd name="connsiteY3543" fmla="*/ 6451930 h 10285413"/>
              <a:gd name="connsiteX3544" fmla="*/ 862806 w 11806666"/>
              <a:gd name="connsiteY3544" fmla="*/ 6451930 h 10285413"/>
              <a:gd name="connsiteX3545" fmla="*/ 5154269 w 11806666"/>
              <a:gd name="connsiteY3545" fmla="*/ 6439389 h 10285413"/>
              <a:gd name="connsiteX3546" fmla="*/ 5146743 w 11806666"/>
              <a:gd name="connsiteY3546" fmla="*/ 6441897 h 10285413"/>
              <a:gd name="connsiteX3547" fmla="*/ 5136709 w 11806666"/>
              <a:gd name="connsiteY3547" fmla="*/ 6451930 h 10285413"/>
              <a:gd name="connsiteX3548" fmla="*/ 5156777 w 11806666"/>
              <a:gd name="connsiteY3548" fmla="*/ 6451930 h 10285413"/>
              <a:gd name="connsiteX3549" fmla="*/ 5154269 w 11806666"/>
              <a:gd name="connsiteY3549" fmla="*/ 6439389 h 10285413"/>
              <a:gd name="connsiteX3550" fmla="*/ 3850026 w 11806666"/>
              <a:gd name="connsiteY3550" fmla="*/ 6439389 h 10285413"/>
              <a:gd name="connsiteX3551" fmla="*/ 3842500 w 11806666"/>
              <a:gd name="connsiteY3551" fmla="*/ 6441897 h 10285413"/>
              <a:gd name="connsiteX3552" fmla="*/ 3832467 w 11806666"/>
              <a:gd name="connsiteY3552" fmla="*/ 6471994 h 10285413"/>
              <a:gd name="connsiteX3553" fmla="*/ 3852533 w 11806666"/>
              <a:gd name="connsiteY3553" fmla="*/ 6451930 h 10285413"/>
              <a:gd name="connsiteX3554" fmla="*/ 3850026 w 11806666"/>
              <a:gd name="connsiteY3554" fmla="*/ 6439389 h 10285413"/>
              <a:gd name="connsiteX3555" fmla="*/ 4213709 w 11806666"/>
              <a:gd name="connsiteY3555" fmla="*/ 6431867 h 10285413"/>
              <a:gd name="connsiteX3556" fmla="*/ 4173577 w 11806666"/>
              <a:gd name="connsiteY3556" fmla="*/ 6451930 h 10285413"/>
              <a:gd name="connsiteX3557" fmla="*/ 4193641 w 11806666"/>
              <a:gd name="connsiteY3557" fmla="*/ 6471994 h 10285413"/>
              <a:gd name="connsiteX3558" fmla="*/ 4193641 w 11806666"/>
              <a:gd name="connsiteY3558" fmla="*/ 6451930 h 10285413"/>
              <a:gd name="connsiteX3559" fmla="*/ 4213709 w 11806666"/>
              <a:gd name="connsiteY3559" fmla="*/ 6451930 h 10285413"/>
              <a:gd name="connsiteX3560" fmla="*/ 4213709 w 11806666"/>
              <a:gd name="connsiteY3560" fmla="*/ 6431867 h 10285413"/>
              <a:gd name="connsiteX3561" fmla="*/ 2969660 w 11806666"/>
              <a:gd name="connsiteY3561" fmla="*/ 6431867 h 10285413"/>
              <a:gd name="connsiteX3562" fmla="*/ 2929529 w 11806666"/>
              <a:gd name="connsiteY3562" fmla="*/ 6451930 h 10285413"/>
              <a:gd name="connsiteX3563" fmla="*/ 2969660 w 11806666"/>
              <a:gd name="connsiteY3563" fmla="*/ 6451930 h 10285413"/>
              <a:gd name="connsiteX3564" fmla="*/ 2648616 w 11806666"/>
              <a:gd name="connsiteY3564" fmla="*/ 6431867 h 10285413"/>
              <a:gd name="connsiteX3565" fmla="*/ 2658649 w 11806666"/>
              <a:gd name="connsiteY3565" fmla="*/ 6451930 h 10285413"/>
              <a:gd name="connsiteX3566" fmla="*/ 2638585 w 11806666"/>
              <a:gd name="connsiteY3566" fmla="*/ 6471994 h 10285413"/>
              <a:gd name="connsiteX3567" fmla="*/ 2628552 w 11806666"/>
              <a:gd name="connsiteY3567" fmla="*/ 6451930 h 10285413"/>
              <a:gd name="connsiteX3568" fmla="*/ 2648616 w 11806666"/>
              <a:gd name="connsiteY3568" fmla="*/ 6431867 h 10285413"/>
              <a:gd name="connsiteX3569" fmla="*/ 2407832 w 11806666"/>
              <a:gd name="connsiteY3569" fmla="*/ 6431867 h 10285413"/>
              <a:gd name="connsiteX3570" fmla="*/ 2407832 w 11806666"/>
              <a:gd name="connsiteY3570" fmla="*/ 6451930 h 10285413"/>
              <a:gd name="connsiteX3571" fmla="*/ 2407832 w 11806666"/>
              <a:gd name="connsiteY3571" fmla="*/ 6471994 h 10285413"/>
              <a:gd name="connsiteX3572" fmla="*/ 2427898 w 11806666"/>
              <a:gd name="connsiteY3572" fmla="*/ 6451930 h 10285413"/>
              <a:gd name="connsiteX3573" fmla="*/ 2407832 w 11806666"/>
              <a:gd name="connsiteY3573" fmla="*/ 6431867 h 10285413"/>
              <a:gd name="connsiteX3574" fmla="*/ 2846133 w 11806666"/>
              <a:gd name="connsiteY3574" fmla="*/ 6419950 h 10285413"/>
              <a:gd name="connsiteX3575" fmla="*/ 2799105 w 11806666"/>
              <a:gd name="connsiteY3575" fmla="*/ 6451930 h 10285413"/>
              <a:gd name="connsiteX3576" fmla="*/ 2769007 w 11806666"/>
              <a:gd name="connsiteY3576" fmla="*/ 6512125 h 10285413"/>
              <a:gd name="connsiteX3577" fmla="*/ 2809136 w 11806666"/>
              <a:gd name="connsiteY3577" fmla="*/ 6512125 h 10285413"/>
              <a:gd name="connsiteX3578" fmla="*/ 2829205 w 11806666"/>
              <a:gd name="connsiteY3578" fmla="*/ 6512125 h 10285413"/>
              <a:gd name="connsiteX3579" fmla="*/ 2849269 w 11806666"/>
              <a:gd name="connsiteY3579" fmla="*/ 6512125 h 10285413"/>
              <a:gd name="connsiteX3580" fmla="*/ 2849269 w 11806666"/>
              <a:gd name="connsiteY3580" fmla="*/ 6492061 h 10285413"/>
              <a:gd name="connsiteX3581" fmla="*/ 2869335 w 11806666"/>
              <a:gd name="connsiteY3581" fmla="*/ 6451930 h 10285413"/>
              <a:gd name="connsiteX3582" fmla="*/ 2889400 w 11806666"/>
              <a:gd name="connsiteY3582" fmla="*/ 6431867 h 10285413"/>
              <a:gd name="connsiteX3583" fmla="*/ 2829205 w 11806666"/>
              <a:gd name="connsiteY3583" fmla="*/ 6471994 h 10285413"/>
              <a:gd name="connsiteX3584" fmla="*/ 2789071 w 11806666"/>
              <a:gd name="connsiteY3584" fmla="*/ 6492061 h 10285413"/>
              <a:gd name="connsiteX3585" fmla="*/ 2809136 w 11806666"/>
              <a:gd name="connsiteY3585" fmla="*/ 6471994 h 10285413"/>
              <a:gd name="connsiteX3586" fmla="*/ 2829205 w 11806666"/>
              <a:gd name="connsiteY3586" fmla="*/ 6441897 h 10285413"/>
              <a:gd name="connsiteX3587" fmla="*/ 2839238 w 11806666"/>
              <a:gd name="connsiteY3587" fmla="*/ 6431867 h 10285413"/>
              <a:gd name="connsiteX3588" fmla="*/ 2849269 w 11806666"/>
              <a:gd name="connsiteY3588" fmla="*/ 6421832 h 10285413"/>
              <a:gd name="connsiteX3589" fmla="*/ 2846133 w 11806666"/>
              <a:gd name="connsiteY3589" fmla="*/ 6419950 h 10285413"/>
              <a:gd name="connsiteX3590" fmla="*/ 2130930 w 11806666"/>
              <a:gd name="connsiteY3590" fmla="*/ 6419826 h 10285413"/>
              <a:gd name="connsiteX3591" fmla="*/ 2126920 w 11806666"/>
              <a:gd name="connsiteY3591" fmla="*/ 6431867 h 10285413"/>
              <a:gd name="connsiteX3592" fmla="*/ 2126920 w 11806666"/>
              <a:gd name="connsiteY3592" fmla="*/ 6451930 h 10285413"/>
              <a:gd name="connsiteX3593" fmla="*/ 2086787 w 11806666"/>
              <a:gd name="connsiteY3593" fmla="*/ 6482028 h 10285413"/>
              <a:gd name="connsiteX3594" fmla="*/ 2066723 w 11806666"/>
              <a:gd name="connsiteY3594" fmla="*/ 6471994 h 10285413"/>
              <a:gd name="connsiteX3595" fmla="*/ 2076753 w 11806666"/>
              <a:gd name="connsiteY3595" fmla="*/ 6461963 h 10285413"/>
              <a:gd name="connsiteX3596" fmla="*/ 2106851 w 11806666"/>
              <a:gd name="connsiteY3596" fmla="*/ 6431867 h 10285413"/>
              <a:gd name="connsiteX3597" fmla="*/ 2146984 w 11806666"/>
              <a:gd name="connsiteY3597" fmla="*/ 6411799 h 10285413"/>
              <a:gd name="connsiteX3598" fmla="*/ 2130930 w 11806666"/>
              <a:gd name="connsiteY3598" fmla="*/ 6419826 h 10285413"/>
              <a:gd name="connsiteX3599" fmla="*/ 2131933 w 11806666"/>
              <a:gd name="connsiteY3599" fmla="*/ 6416818 h 10285413"/>
              <a:gd name="connsiteX3600" fmla="*/ 2146984 w 11806666"/>
              <a:gd name="connsiteY3600" fmla="*/ 6411799 h 10285413"/>
              <a:gd name="connsiteX3601" fmla="*/ 2026592 w 11806666"/>
              <a:gd name="connsiteY3601" fmla="*/ 6411799 h 10285413"/>
              <a:gd name="connsiteX3602" fmla="*/ 2046656 w 11806666"/>
              <a:gd name="connsiteY3602" fmla="*/ 6411799 h 10285413"/>
              <a:gd name="connsiteX3603" fmla="*/ 2046656 w 11806666"/>
              <a:gd name="connsiteY3603" fmla="*/ 6451930 h 10285413"/>
              <a:gd name="connsiteX3604" fmla="*/ 2006526 w 11806666"/>
              <a:gd name="connsiteY3604" fmla="*/ 6492061 h 10285413"/>
              <a:gd name="connsiteX3605" fmla="*/ 1906198 w 11806666"/>
              <a:gd name="connsiteY3605" fmla="*/ 6552256 h 10285413"/>
              <a:gd name="connsiteX3606" fmla="*/ 2006526 w 11806666"/>
              <a:gd name="connsiteY3606" fmla="*/ 6471994 h 10285413"/>
              <a:gd name="connsiteX3607" fmla="*/ 2006526 w 11806666"/>
              <a:gd name="connsiteY3607" fmla="*/ 6451930 h 10285413"/>
              <a:gd name="connsiteX3608" fmla="*/ 2006526 w 11806666"/>
              <a:gd name="connsiteY3608" fmla="*/ 6431867 h 10285413"/>
              <a:gd name="connsiteX3609" fmla="*/ 1223981 w 11806666"/>
              <a:gd name="connsiteY3609" fmla="*/ 6411799 h 10285413"/>
              <a:gd name="connsiteX3610" fmla="*/ 1223981 w 11806666"/>
              <a:gd name="connsiteY3610" fmla="*/ 6431867 h 10285413"/>
              <a:gd name="connsiteX3611" fmla="*/ 1244048 w 11806666"/>
              <a:gd name="connsiteY3611" fmla="*/ 6411799 h 10285413"/>
              <a:gd name="connsiteX3612" fmla="*/ 1223981 w 11806666"/>
              <a:gd name="connsiteY3612" fmla="*/ 6411799 h 10285413"/>
              <a:gd name="connsiteX3613" fmla="*/ 1514929 w 11806666"/>
              <a:gd name="connsiteY3613" fmla="*/ 6399258 h 10285413"/>
              <a:gd name="connsiteX3614" fmla="*/ 1524960 w 11806666"/>
              <a:gd name="connsiteY3614" fmla="*/ 6401766 h 10285413"/>
              <a:gd name="connsiteX3615" fmla="*/ 1494862 w 11806666"/>
              <a:gd name="connsiteY3615" fmla="*/ 6441897 h 10285413"/>
              <a:gd name="connsiteX3616" fmla="*/ 1444700 w 11806666"/>
              <a:gd name="connsiteY3616" fmla="*/ 6451930 h 10285413"/>
              <a:gd name="connsiteX3617" fmla="*/ 1464764 w 11806666"/>
              <a:gd name="connsiteY3617" fmla="*/ 6431867 h 10285413"/>
              <a:gd name="connsiteX3618" fmla="*/ 1474798 w 11806666"/>
              <a:gd name="connsiteY3618" fmla="*/ 6421832 h 10285413"/>
              <a:gd name="connsiteX3619" fmla="*/ 1484831 w 11806666"/>
              <a:gd name="connsiteY3619" fmla="*/ 6411799 h 10285413"/>
              <a:gd name="connsiteX3620" fmla="*/ 1514929 w 11806666"/>
              <a:gd name="connsiteY3620" fmla="*/ 6399258 h 10285413"/>
              <a:gd name="connsiteX3621" fmla="*/ 5176841 w 11806666"/>
              <a:gd name="connsiteY3621" fmla="*/ 6391735 h 10285413"/>
              <a:gd name="connsiteX3622" fmla="*/ 5156777 w 11806666"/>
              <a:gd name="connsiteY3622" fmla="*/ 6411799 h 10285413"/>
              <a:gd name="connsiteX3623" fmla="*/ 5176841 w 11806666"/>
              <a:gd name="connsiteY3623" fmla="*/ 6411799 h 10285413"/>
              <a:gd name="connsiteX3624" fmla="*/ 5176841 w 11806666"/>
              <a:gd name="connsiteY3624" fmla="*/ 6391735 h 10285413"/>
              <a:gd name="connsiteX3625" fmla="*/ 1785811 w 11806666"/>
              <a:gd name="connsiteY3625" fmla="*/ 6391735 h 10285413"/>
              <a:gd name="connsiteX3626" fmla="*/ 1765743 w 11806666"/>
              <a:gd name="connsiteY3626" fmla="*/ 6411799 h 10285413"/>
              <a:gd name="connsiteX3627" fmla="*/ 1745679 w 11806666"/>
              <a:gd name="connsiteY3627" fmla="*/ 6411799 h 10285413"/>
              <a:gd name="connsiteX3628" fmla="*/ 1745679 w 11806666"/>
              <a:gd name="connsiteY3628" fmla="*/ 6431867 h 10285413"/>
              <a:gd name="connsiteX3629" fmla="*/ 1755712 w 11806666"/>
              <a:gd name="connsiteY3629" fmla="*/ 6451930 h 10285413"/>
              <a:gd name="connsiteX3630" fmla="*/ 1765743 w 11806666"/>
              <a:gd name="connsiteY3630" fmla="*/ 6431867 h 10285413"/>
              <a:gd name="connsiteX3631" fmla="*/ 1785811 w 11806666"/>
              <a:gd name="connsiteY3631" fmla="*/ 6391735 h 10285413"/>
              <a:gd name="connsiteX3632" fmla="*/ 1103590 w 11806666"/>
              <a:gd name="connsiteY3632" fmla="*/ 6391735 h 10285413"/>
              <a:gd name="connsiteX3633" fmla="*/ 1063459 w 11806666"/>
              <a:gd name="connsiteY3633" fmla="*/ 6411799 h 10285413"/>
              <a:gd name="connsiteX3634" fmla="*/ 1053425 w 11806666"/>
              <a:gd name="connsiteY3634" fmla="*/ 6431867 h 10285413"/>
              <a:gd name="connsiteX3635" fmla="*/ 1043395 w 11806666"/>
              <a:gd name="connsiteY3635" fmla="*/ 6451930 h 10285413"/>
              <a:gd name="connsiteX3636" fmla="*/ 1003264 w 11806666"/>
              <a:gd name="connsiteY3636" fmla="*/ 6471994 h 10285413"/>
              <a:gd name="connsiteX3637" fmla="*/ 1003264 w 11806666"/>
              <a:gd name="connsiteY3637" fmla="*/ 6512125 h 10285413"/>
              <a:gd name="connsiteX3638" fmla="*/ 1013297 w 11806666"/>
              <a:gd name="connsiteY3638" fmla="*/ 6512125 h 10285413"/>
              <a:gd name="connsiteX3639" fmla="*/ 1023328 w 11806666"/>
              <a:gd name="connsiteY3639" fmla="*/ 6492061 h 10285413"/>
              <a:gd name="connsiteX3640" fmla="*/ 1043395 w 11806666"/>
              <a:gd name="connsiteY3640" fmla="*/ 6461963 h 10285413"/>
              <a:gd name="connsiteX3641" fmla="*/ 1063459 w 11806666"/>
              <a:gd name="connsiteY3641" fmla="*/ 6451930 h 10285413"/>
              <a:gd name="connsiteX3642" fmla="*/ 1063459 w 11806666"/>
              <a:gd name="connsiteY3642" fmla="*/ 6431867 h 10285413"/>
              <a:gd name="connsiteX3643" fmla="*/ 1093557 w 11806666"/>
              <a:gd name="connsiteY3643" fmla="*/ 6411799 h 10285413"/>
              <a:gd name="connsiteX3644" fmla="*/ 1103590 w 11806666"/>
              <a:gd name="connsiteY3644" fmla="*/ 6391735 h 10285413"/>
              <a:gd name="connsiteX3645" fmla="*/ 5216971 w 11806666"/>
              <a:gd name="connsiteY3645" fmla="*/ 6371669 h 10285413"/>
              <a:gd name="connsiteX3646" fmla="*/ 5216971 w 11806666"/>
              <a:gd name="connsiteY3646" fmla="*/ 6381701 h 10285413"/>
              <a:gd name="connsiteX3647" fmla="*/ 5196907 w 11806666"/>
              <a:gd name="connsiteY3647" fmla="*/ 6391735 h 10285413"/>
              <a:gd name="connsiteX3648" fmla="*/ 5196907 w 11806666"/>
              <a:gd name="connsiteY3648" fmla="*/ 6431867 h 10285413"/>
              <a:gd name="connsiteX3649" fmla="*/ 5216971 w 11806666"/>
              <a:gd name="connsiteY3649" fmla="*/ 6421832 h 10285413"/>
              <a:gd name="connsiteX3650" fmla="*/ 5216971 w 11806666"/>
              <a:gd name="connsiteY3650" fmla="*/ 6391735 h 10285413"/>
              <a:gd name="connsiteX3651" fmla="*/ 5237036 w 11806666"/>
              <a:gd name="connsiteY3651" fmla="*/ 6381701 h 10285413"/>
              <a:gd name="connsiteX3652" fmla="*/ 5216971 w 11806666"/>
              <a:gd name="connsiteY3652" fmla="*/ 6371669 h 10285413"/>
              <a:gd name="connsiteX3653" fmla="*/ 3992989 w 11806666"/>
              <a:gd name="connsiteY3653" fmla="*/ 6371669 h 10285413"/>
              <a:gd name="connsiteX3654" fmla="*/ 3992989 w 11806666"/>
              <a:gd name="connsiteY3654" fmla="*/ 6391735 h 10285413"/>
              <a:gd name="connsiteX3655" fmla="*/ 4013056 w 11806666"/>
              <a:gd name="connsiteY3655" fmla="*/ 6381701 h 10285413"/>
              <a:gd name="connsiteX3656" fmla="*/ 4013056 w 11806666"/>
              <a:gd name="connsiteY3656" fmla="*/ 6371669 h 10285413"/>
              <a:gd name="connsiteX3657" fmla="*/ 3992989 w 11806666"/>
              <a:gd name="connsiteY3657" fmla="*/ 6371669 h 10285413"/>
              <a:gd name="connsiteX3658" fmla="*/ 80259 w 11806666"/>
              <a:gd name="connsiteY3658" fmla="*/ 6371669 h 10285413"/>
              <a:gd name="connsiteX3659" fmla="*/ 90292 w 11806666"/>
              <a:gd name="connsiteY3659" fmla="*/ 6391735 h 10285413"/>
              <a:gd name="connsiteX3660" fmla="*/ 80259 w 11806666"/>
              <a:gd name="connsiteY3660" fmla="*/ 6411799 h 10285413"/>
              <a:gd name="connsiteX3661" fmla="*/ 60195 w 11806666"/>
              <a:gd name="connsiteY3661" fmla="*/ 6411799 h 10285413"/>
              <a:gd name="connsiteX3662" fmla="*/ 40128 w 11806666"/>
              <a:gd name="connsiteY3662" fmla="*/ 6431867 h 10285413"/>
              <a:gd name="connsiteX3663" fmla="*/ 2708812 w 11806666"/>
              <a:gd name="connsiteY3663" fmla="*/ 6351604 h 10285413"/>
              <a:gd name="connsiteX3664" fmla="*/ 2728876 w 11806666"/>
              <a:gd name="connsiteY3664" fmla="*/ 6351604 h 10285413"/>
              <a:gd name="connsiteX3665" fmla="*/ 2718843 w 11806666"/>
              <a:gd name="connsiteY3665" fmla="*/ 6381701 h 10285413"/>
              <a:gd name="connsiteX3666" fmla="*/ 2708812 w 11806666"/>
              <a:gd name="connsiteY3666" fmla="*/ 6391735 h 10285413"/>
              <a:gd name="connsiteX3667" fmla="*/ 2688746 w 11806666"/>
              <a:gd name="connsiteY3667" fmla="*/ 6391735 h 10285413"/>
              <a:gd name="connsiteX3668" fmla="*/ 2708812 w 11806666"/>
              <a:gd name="connsiteY3668" fmla="*/ 6351604 h 10285413"/>
              <a:gd name="connsiteX3669" fmla="*/ 923001 w 11806666"/>
              <a:gd name="connsiteY3669" fmla="*/ 6351604 h 10285413"/>
              <a:gd name="connsiteX3670" fmla="*/ 943067 w 11806666"/>
              <a:gd name="connsiteY3670" fmla="*/ 6351604 h 10285413"/>
              <a:gd name="connsiteX3671" fmla="*/ 943067 w 11806666"/>
              <a:gd name="connsiteY3671" fmla="*/ 6371669 h 10285413"/>
              <a:gd name="connsiteX3672" fmla="*/ 923001 w 11806666"/>
              <a:gd name="connsiteY3672" fmla="*/ 6351604 h 10285413"/>
              <a:gd name="connsiteX3673" fmla="*/ 3130183 w 11806666"/>
              <a:gd name="connsiteY3673" fmla="*/ 6331539 h 10285413"/>
              <a:gd name="connsiteX3674" fmla="*/ 3150247 w 11806666"/>
              <a:gd name="connsiteY3674" fmla="*/ 6331539 h 10285413"/>
              <a:gd name="connsiteX3675" fmla="*/ 3150247 w 11806666"/>
              <a:gd name="connsiteY3675" fmla="*/ 6351604 h 10285413"/>
              <a:gd name="connsiteX3676" fmla="*/ 3130183 w 11806666"/>
              <a:gd name="connsiteY3676" fmla="*/ 6351604 h 10285413"/>
              <a:gd name="connsiteX3677" fmla="*/ 3130183 w 11806666"/>
              <a:gd name="connsiteY3677" fmla="*/ 6331539 h 10285413"/>
              <a:gd name="connsiteX3678" fmla="*/ 1504895 w 11806666"/>
              <a:gd name="connsiteY3678" fmla="*/ 6331539 h 10285413"/>
              <a:gd name="connsiteX3679" fmla="*/ 1524960 w 11806666"/>
              <a:gd name="connsiteY3679" fmla="*/ 6331539 h 10285413"/>
              <a:gd name="connsiteX3680" fmla="*/ 1545026 w 11806666"/>
              <a:gd name="connsiteY3680" fmla="*/ 6331539 h 10285413"/>
              <a:gd name="connsiteX3681" fmla="*/ 1565090 w 11806666"/>
              <a:gd name="connsiteY3681" fmla="*/ 6331539 h 10285413"/>
              <a:gd name="connsiteX3682" fmla="*/ 1565090 w 11806666"/>
              <a:gd name="connsiteY3682" fmla="*/ 6351604 h 10285413"/>
              <a:gd name="connsiteX3683" fmla="*/ 1524960 w 11806666"/>
              <a:gd name="connsiteY3683" fmla="*/ 6351604 h 10285413"/>
              <a:gd name="connsiteX3684" fmla="*/ 1504895 w 11806666"/>
              <a:gd name="connsiteY3684" fmla="*/ 6331539 h 10285413"/>
              <a:gd name="connsiteX3685" fmla="*/ 1434294 w 11806666"/>
              <a:gd name="connsiteY3685" fmla="*/ 6320762 h 10285413"/>
              <a:gd name="connsiteX3686" fmla="*/ 1428526 w 11806666"/>
              <a:gd name="connsiteY3686" fmla="*/ 6327196 h 10285413"/>
              <a:gd name="connsiteX3687" fmla="*/ 1429650 w 11806666"/>
              <a:gd name="connsiteY3687" fmla="*/ 6324014 h 10285413"/>
              <a:gd name="connsiteX3688" fmla="*/ 3069989 w 11806666"/>
              <a:gd name="connsiteY3688" fmla="*/ 6311473 h 10285413"/>
              <a:gd name="connsiteX3689" fmla="*/ 3049919 w 11806666"/>
              <a:gd name="connsiteY3689" fmla="*/ 6331539 h 10285413"/>
              <a:gd name="connsiteX3690" fmla="*/ 3075002 w 11806666"/>
              <a:gd name="connsiteY3690" fmla="*/ 6316491 h 10285413"/>
              <a:gd name="connsiteX3691" fmla="*/ 3069989 w 11806666"/>
              <a:gd name="connsiteY3691" fmla="*/ 6311473 h 10285413"/>
              <a:gd name="connsiteX3692" fmla="*/ 2488093 w 11806666"/>
              <a:gd name="connsiteY3692" fmla="*/ 6311473 h 10285413"/>
              <a:gd name="connsiteX3693" fmla="*/ 2468028 w 11806666"/>
              <a:gd name="connsiteY3693" fmla="*/ 6331539 h 10285413"/>
              <a:gd name="connsiteX3694" fmla="*/ 2478060 w 11806666"/>
              <a:gd name="connsiteY3694" fmla="*/ 6321506 h 10285413"/>
              <a:gd name="connsiteX3695" fmla="*/ 2488093 w 11806666"/>
              <a:gd name="connsiteY3695" fmla="*/ 6311473 h 10285413"/>
              <a:gd name="connsiteX3696" fmla="*/ 5939323 w 11806666"/>
              <a:gd name="connsiteY3696" fmla="*/ 6291408 h 10285413"/>
              <a:gd name="connsiteX3697" fmla="*/ 5959387 w 11806666"/>
              <a:gd name="connsiteY3697" fmla="*/ 6291408 h 10285413"/>
              <a:gd name="connsiteX3698" fmla="*/ 5959387 w 11806666"/>
              <a:gd name="connsiteY3698" fmla="*/ 6311473 h 10285413"/>
              <a:gd name="connsiteX3699" fmla="*/ 5939323 w 11806666"/>
              <a:gd name="connsiteY3699" fmla="*/ 6291408 h 10285413"/>
              <a:gd name="connsiteX3700" fmla="*/ 4133445 w 11806666"/>
              <a:gd name="connsiteY3700" fmla="*/ 6291408 h 10285413"/>
              <a:gd name="connsiteX3701" fmla="*/ 4153514 w 11806666"/>
              <a:gd name="connsiteY3701" fmla="*/ 6311473 h 10285413"/>
              <a:gd name="connsiteX3702" fmla="*/ 4153514 w 11806666"/>
              <a:gd name="connsiteY3702" fmla="*/ 6291408 h 10285413"/>
              <a:gd name="connsiteX3703" fmla="*/ 4133445 w 11806666"/>
              <a:gd name="connsiteY3703" fmla="*/ 6291408 h 10285413"/>
              <a:gd name="connsiteX3704" fmla="*/ 2869335 w 11806666"/>
              <a:gd name="connsiteY3704" fmla="*/ 6291408 h 10285413"/>
              <a:gd name="connsiteX3705" fmla="*/ 2889400 w 11806666"/>
              <a:gd name="connsiteY3705" fmla="*/ 6311473 h 10285413"/>
              <a:gd name="connsiteX3706" fmla="*/ 2889400 w 11806666"/>
              <a:gd name="connsiteY3706" fmla="*/ 6291408 h 10285413"/>
              <a:gd name="connsiteX3707" fmla="*/ 120390 w 11806666"/>
              <a:gd name="connsiteY3707" fmla="*/ 6291408 h 10285413"/>
              <a:gd name="connsiteX3708" fmla="*/ 60195 w 11806666"/>
              <a:gd name="connsiteY3708" fmla="*/ 6351604 h 10285413"/>
              <a:gd name="connsiteX3709" fmla="*/ 20064 w 11806666"/>
              <a:gd name="connsiteY3709" fmla="*/ 6381701 h 10285413"/>
              <a:gd name="connsiteX3710" fmla="*/ 0 w 11806666"/>
              <a:gd name="connsiteY3710" fmla="*/ 6391735 h 10285413"/>
              <a:gd name="connsiteX3711" fmla="*/ 40128 w 11806666"/>
              <a:gd name="connsiteY3711" fmla="*/ 6351604 h 10285413"/>
              <a:gd name="connsiteX3712" fmla="*/ 80259 w 11806666"/>
              <a:gd name="connsiteY3712" fmla="*/ 6311473 h 10285413"/>
              <a:gd name="connsiteX3713" fmla="*/ 120390 w 11806666"/>
              <a:gd name="connsiteY3713" fmla="*/ 6291408 h 10285413"/>
              <a:gd name="connsiteX3714" fmla="*/ 4414362 w 11806666"/>
              <a:gd name="connsiteY3714" fmla="*/ 6271342 h 10285413"/>
              <a:gd name="connsiteX3715" fmla="*/ 4394293 w 11806666"/>
              <a:gd name="connsiteY3715" fmla="*/ 6291408 h 10285413"/>
              <a:gd name="connsiteX3716" fmla="*/ 4414362 w 11806666"/>
              <a:gd name="connsiteY3716" fmla="*/ 6291408 h 10285413"/>
              <a:gd name="connsiteX3717" fmla="*/ 4414362 w 11806666"/>
              <a:gd name="connsiteY3717" fmla="*/ 6271342 h 10285413"/>
              <a:gd name="connsiteX3718" fmla="*/ 3250572 w 11806666"/>
              <a:gd name="connsiteY3718" fmla="*/ 6271342 h 10285413"/>
              <a:gd name="connsiteX3719" fmla="*/ 3210444 w 11806666"/>
              <a:gd name="connsiteY3719" fmla="*/ 6291408 h 10285413"/>
              <a:gd name="connsiteX3720" fmla="*/ 3230508 w 11806666"/>
              <a:gd name="connsiteY3720" fmla="*/ 6291408 h 10285413"/>
              <a:gd name="connsiteX3721" fmla="*/ 1886134 w 11806666"/>
              <a:gd name="connsiteY3721" fmla="*/ 6271342 h 10285413"/>
              <a:gd name="connsiteX3722" fmla="*/ 1866070 w 11806666"/>
              <a:gd name="connsiteY3722" fmla="*/ 6291408 h 10285413"/>
              <a:gd name="connsiteX3723" fmla="*/ 1866070 w 11806666"/>
              <a:gd name="connsiteY3723" fmla="*/ 6321506 h 10285413"/>
              <a:gd name="connsiteX3724" fmla="*/ 1886134 w 11806666"/>
              <a:gd name="connsiteY3724" fmla="*/ 6301440 h 10285413"/>
              <a:gd name="connsiteX3725" fmla="*/ 1886134 w 11806666"/>
              <a:gd name="connsiteY3725" fmla="*/ 6271342 h 10285413"/>
              <a:gd name="connsiteX3726" fmla="*/ 5377493 w 11806666"/>
              <a:gd name="connsiteY3726" fmla="*/ 6251278 h 10285413"/>
              <a:gd name="connsiteX3727" fmla="*/ 5357429 w 11806666"/>
              <a:gd name="connsiteY3727" fmla="*/ 6271342 h 10285413"/>
              <a:gd name="connsiteX3728" fmla="*/ 5377493 w 11806666"/>
              <a:gd name="connsiteY3728" fmla="*/ 6271342 h 10285413"/>
              <a:gd name="connsiteX3729" fmla="*/ 5377493 w 11806666"/>
              <a:gd name="connsiteY3729" fmla="*/ 6251278 h 10285413"/>
              <a:gd name="connsiteX3730" fmla="*/ 1906198 w 11806666"/>
              <a:gd name="connsiteY3730" fmla="*/ 6251278 h 10285413"/>
              <a:gd name="connsiteX3731" fmla="*/ 1906198 w 11806666"/>
              <a:gd name="connsiteY3731" fmla="*/ 6271342 h 10285413"/>
              <a:gd name="connsiteX3732" fmla="*/ 1916234 w 11806666"/>
              <a:gd name="connsiteY3732" fmla="*/ 6261311 h 10285413"/>
              <a:gd name="connsiteX3733" fmla="*/ 1926263 w 11806666"/>
              <a:gd name="connsiteY3733" fmla="*/ 6251278 h 10285413"/>
              <a:gd name="connsiteX3734" fmla="*/ 1906198 w 11806666"/>
              <a:gd name="connsiteY3734" fmla="*/ 6251278 h 10285413"/>
              <a:gd name="connsiteX3735" fmla="*/ 1223981 w 11806666"/>
              <a:gd name="connsiteY3735" fmla="*/ 6251278 h 10285413"/>
              <a:gd name="connsiteX3736" fmla="*/ 1183850 w 11806666"/>
              <a:gd name="connsiteY3736" fmla="*/ 6271342 h 10285413"/>
              <a:gd name="connsiteX3737" fmla="*/ 1143720 w 11806666"/>
              <a:gd name="connsiteY3737" fmla="*/ 6351604 h 10285413"/>
              <a:gd name="connsiteX3738" fmla="*/ 1163784 w 11806666"/>
              <a:gd name="connsiteY3738" fmla="*/ 6311473 h 10285413"/>
              <a:gd name="connsiteX3739" fmla="*/ 1173818 w 11806666"/>
              <a:gd name="connsiteY3739" fmla="*/ 6301440 h 10285413"/>
              <a:gd name="connsiteX3740" fmla="*/ 1203915 w 11806666"/>
              <a:gd name="connsiteY3740" fmla="*/ 6291408 h 10285413"/>
              <a:gd name="connsiteX3741" fmla="*/ 1203915 w 11806666"/>
              <a:gd name="connsiteY3741" fmla="*/ 6271342 h 10285413"/>
              <a:gd name="connsiteX3742" fmla="*/ 3265624 w 11806666"/>
              <a:gd name="connsiteY3742" fmla="*/ 6241245 h 10285413"/>
              <a:gd name="connsiteX3743" fmla="*/ 3250572 w 11806666"/>
              <a:gd name="connsiteY3743" fmla="*/ 6251278 h 10285413"/>
              <a:gd name="connsiteX3744" fmla="*/ 3260606 w 11806666"/>
              <a:gd name="connsiteY3744" fmla="*/ 6271342 h 10285413"/>
              <a:gd name="connsiteX3745" fmla="*/ 3270641 w 11806666"/>
              <a:gd name="connsiteY3745" fmla="*/ 6251278 h 10285413"/>
              <a:gd name="connsiteX3746" fmla="*/ 3265624 w 11806666"/>
              <a:gd name="connsiteY3746" fmla="*/ 6241245 h 10285413"/>
              <a:gd name="connsiteX3747" fmla="*/ 5959387 w 11806666"/>
              <a:gd name="connsiteY3747" fmla="*/ 6231213 h 10285413"/>
              <a:gd name="connsiteX3748" fmla="*/ 5959387 w 11806666"/>
              <a:gd name="connsiteY3748" fmla="*/ 6251278 h 10285413"/>
              <a:gd name="connsiteX3749" fmla="*/ 5979451 w 11806666"/>
              <a:gd name="connsiteY3749" fmla="*/ 6231213 h 10285413"/>
              <a:gd name="connsiteX3750" fmla="*/ 5959387 w 11806666"/>
              <a:gd name="connsiteY3750" fmla="*/ 6231213 h 10285413"/>
              <a:gd name="connsiteX3751" fmla="*/ 3732140 w 11806666"/>
              <a:gd name="connsiteY3751" fmla="*/ 6231213 h 10285413"/>
              <a:gd name="connsiteX3752" fmla="*/ 3712077 w 11806666"/>
              <a:gd name="connsiteY3752" fmla="*/ 6251278 h 10285413"/>
              <a:gd name="connsiteX3753" fmla="*/ 3712077 w 11806666"/>
              <a:gd name="connsiteY3753" fmla="*/ 6271342 h 10285413"/>
              <a:gd name="connsiteX3754" fmla="*/ 3732140 w 11806666"/>
              <a:gd name="connsiteY3754" fmla="*/ 6251278 h 10285413"/>
              <a:gd name="connsiteX3755" fmla="*/ 2889400 w 11806666"/>
              <a:gd name="connsiteY3755" fmla="*/ 6231213 h 10285413"/>
              <a:gd name="connsiteX3756" fmla="*/ 2869335 w 11806666"/>
              <a:gd name="connsiteY3756" fmla="*/ 6251278 h 10285413"/>
              <a:gd name="connsiteX3757" fmla="*/ 2849269 w 11806666"/>
              <a:gd name="connsiteY3757" fmla="*/ 6271342 h 10285413"/>
              <a:gd name="connsiteX3758" fmla="*/ 2829205 w 11806666"/>
              <a:gd name="connsiteY3758" fmla="*/ 6271342 h 10285413"/>
              <a:gd name="connsiteX3759" fmla="*/ 2829205 w 11806666"/>
              <a:gd name="connsiteY3759" fmla="*/ 6291408 h 10285413"/>
              <a:gd name="connsiteX3760" fmla="*/ 2889400 w 11806666"/>
              <a:gd name="connsiteY3760" fmla="*/ 6271342 h 10285413"/>
              <a:gd name="connsiteX3761" fmla="*/ 2889400 w 11806666"/>
              <a:gd name="connsiteY3761" fmla="*/ 6231213 h 10285413"/>
              <a:gd name="connsiteX3762" fmla="*/ 2407832 w 11806666"/>
              <a:gd name="connsiteY3762" fmla="*/ 6231213 h 10285413"/>
              <a:gd name="connsiteX3763" fmla="*/ 2407832 w 11806666"/>
              <a:gd name="connsiteY3763" fmla="*/ 6251278 h 10285413"/>
              <a:gd name="connsiteX3764" fmla="*/ 2427898 w 11806666"/>
              <a:gd name="connsiteY3764" fmla="*/ 6251278 h 10285413"/>
              <a:gd name="connsiteX3765" fmla="*/ 181838 w 11806666"/>
              <a:gd name="connsiteY3765" fmla="*/ 6226196 h 10285413"/>
              <a:gd name="connsiteX3766" fmla="*/ 184811 w 11806666"/>
              <a:gd name="connsiteY3766" fmla="*/ 6226988 h 10285413"/>
              <a:gd name="connsiteX3767" fmla="*/ 140456 w 11806666"/>
              <a:gd name="connsiteY3767" fmla="*/ 6271342 h 10285413"/>
              <a:gd name="connsiteX3768" fmla="*/ 151741 w 11806666"/>
              <a:gd name="connsiteY3768" fmla="*/ 6246262 h 10285413"/>
              <a:gd name="connsiteX3769" fmla="*/ 181838 w 11806666"/>
              <a:gd name="connsiteY3769" fmla="*/ 6226196 h 10285413"/>
              <a:gd name="connsiteX3770" fmla="*/ 2427898 w 11806666"/>
              <a:gd name="connsiteY3770" fmla="*/ 6211147 h 10285413"/>
              <a:gd name="connsiteX3771" fmla="*/ 2437931 w 11806666"/>
              <a:gd name="connsiteY3771" fmla="*/ 6221180 h 10285413"/>
              <a:gd name="connsiteX3772" fmla="*/ 2447963 w 11806666"/>
              <a:gd name="connsiteY3772" fmla="*/ 6231213 h 10285413"/>
              <a:gd name="connsiteX3773" fmla="*/ 2447963 w 11806666"/>
              <a:gd name="connsiteY3773" fmla="*/ 6211147 h 10285413"/>
              <a:gd name="connsiteX3774" fmla="*/ 2427898 w 11806666"/>
              <a:gd name="connsiteY3774" fmla="*/ 6211147 h 10285413"/>
              <a:gd name="connsiteX3775" fmla="*/ 2126920 w 11806666"/>
              <a:gd name="connsiteY3775" fmla="*/ 6211147 h 10285413"/>
              <a:gd name="connsiteX3776" fmla="*/ 2146984 w 11806666"/>
              <a:gd name="connsiteY3776" fmla="*/ 6231213 h 10285413"/>
              <a:gd name="connsiteX3777" fmla="*/ 2146984 w 11806666"/>
              <a:gd name="connsiteY3777" fmla="*/ 6251278 h 10285413"/>
              <a:gd name="connsiteX3778" fmla="*/ 2126920 w 11806666"/>
              <a:gd name="connsiteY3778" fmla="*/ 6251278 h 10285413"/>
              <a:gd name="connsiteX3779" fmla="*/ 2106851 w 11806666"/>
              <a:gd name="connsiteY3779" fmla="*/ 6251278 h 10285413"/>
              <a:gd name="connsiteX3780" fmla="*/ 2106851 w 11806666"/>
              <a:gd name="connsiteY3780" fmla="*/ 6231213 h 10285413"/>
              <a:gd name="connsiteX3781" fmla="*/ 2126920 w 11806666"/>
              <a:gd name="connsiteY3781" fmla="*/ 6231213 h 10285413"/>
              <a:gd name="connsiteX3782" fmla="*/ 1645353 w 11806666"/>
              <a:gd name="connsiteY3782" fmla="*/ 6211147 h 10285413"/>
              <a:gd name="connsiteX3783" fmla="*/ 1665417 w 11806666"/>
              <a:gd name="connsiteY3783" fmla="*/ 6211147 h 10285413"/>
              <a:gd name="connsiteX3784" fmla="*/ 1685484 w 11806666"/>
              <a:gd name="connsiteY3784" fmla="*/ 6211147 h 10285413"/>
              <a:gd name="connsiteX3785" fmla="*/ 1665417 w 11806666"/>
              <a:gd name="connsiteY3785" fmla="*/ 6251278 h 10285413"/>
              <a:gd name="connsiteX3786" fmla="*/ 1645353 w 11806666"/>
              <a:gd name="connsiteY3786" fmla="*/ 6231213 h 10285413"/>
              <a:gd name="connsiteX3787" fmla="*/ 1063459 w 11806666"/>
              <a:gd name="connsiteY3787" fmla="*/ 6211147 h 10285413"/>
              <a:gd name="connsiteX3788" fmla="*/ 1063459 w 11806666"/>
              <a:gd name="connsiteY3788" fmla="*/ 6231213 h 10285413"/>
              <a:gd name="connsiteX3789" fmla="*/ 1083526 w 11806666"/>
              <a:gd name="connsiteY3789" fmla="*/ 6231213 h 10285413"/>
              <a:gd name="connsiteX3790" fmla="*/ 1083526 w 11806666"/>
              <a:gd name="connsiteY3790" fmla="*/ 6211147 h 10285413"/>
              <a:gd name="connsiteX3791" fmla="*/ 1063459 w 11806666"/>
              <a:gd name="connsiteY3791" fmla="*/ 6211147 h 10285413"/>
              <a:gd name="connsiteX3792" fmla="*/ 6089811 w 11806666"/>
              <a:gd name="connsiteY3792" fmla="*/ 6196098 h 10285413"/>
              <a:gd name="connsiteX3793" fmla="*/ 6059714 w 11806666"/>
              <a:gd name="connsiteY3793" fmla="*/ 6231213 h 10285413"/>
              <a:gd name="connsiteX3794" fmla="*/ 6029616 w 11806666"/>
              <a:gd name="connsiteY3794" fmla="*/ 6241245 h 10285413"/>
              <a:gd name="connsiteX3795" fmla="*/ 5999519 w 11806666"/>
              <a:gd name="connsiteY3795" fmla="*/ 6251278 h 10285413"/>
              <a:gd name="connsiteX3796" fmla="*/ 5979451 w 11806666"/>
              <a:gd name="connsiteY3796" fmla="*/ 6271342 h 10285413"/>
              <a:gd name="connsiteX3797" fmla="*/ 5959387 w 11806666"/>
              <a:gd name="connsiteY3797" fmla="*/ 6271342 h 10285413"/>
              <a:gd name="connsiteX3798" fmla="*/ 5899192 w 11806666"/>
              <a:gd name="connsiteY3798" fmla="*/ 6331539 h 10285413"/>
              <a:gd name="connsiteX3799" fmla="*/ 5919257 w 11806666"/>
              <a:gd name="connsiteY3799" fmla="*/ 6361637 h 10285413"/>
              <a:gd name="connsiteX3800" fmla="*/ 5919257 w 11806666"/>
              <a:gd name="connsiteY3800" fmla="*/ 6371669 h 10285413"/>
              <a:gd name="connsiteX3801" fmla="*/ 5919257 w 11806666"/>
              <a:gd name="connsiteY3801" fmla="*/ 6431867 h 10285413"/>
              <a:gd name="connsiteX3802" fmla="*/ 5959387 w 11806666"/>
              <a:gd name="connsiteY3802" fmla="*/ 6411799 h 10285413"/>
              <a:gd name="connsiteX3803" fmla="*/ 5979451 w 11806666"/>
              <a:gd name="connsiteY3803" fmla="*/ 6411799 h 10285413"/>
              <a:gd name="connsiteX3804" fmla="*/ 5979451 w 11806666"/>
              <a:gd name="connsiteY3804" fmla="*/ 6381701 h 10285413"/>
              <a:gd name="connsiteX3805" fmla="*/ 5999519 w 11806666"/>
              <a:gd name="connsiteY3805" fmla="*/ 6371669 h 10285413"/>
              <a:gd name="connsiteX3806" fmla="*/ 5999519 w 11806666"/>
              <a:gd name="connsiteY3806" fmla="*/ 6351604 h 10285413"/>
              <a:gd name="connsiteX3807" fmla="*/ 5999519 w 11806666"/>
              <a:gd name="connsiteY3807" fmla="*/ 6331539 h 10285413"/>
              <a:gd name="connsiteX3808" fmla="*/ 6039649 w 11806666"/>
              <a:gd name="connsiteY3808" fmla="*/ 6311473 h 10285413"/>
              <a:gd name="connsiteX3809" fmla="*/ 6079778 w 11806666"/>
              <a:gd name="connsiteY3809" fmla="*/ 6291408 h 10285413"/>
              <a:gd name="connsiteX3810" fmla="*/ 6059714 w 11806666"/>
              <a:gd name="connsiteY3810" fmla="*/ 6291408 h 10285413"/>
              <a:gd name="connsiteX3811" fmla="*/ 6029616 w 11806666"/>
              <a:gd name="connsiteY3811" fmla="*/ 6301440 h 10285413"/>
              <a:gd name="connsiteX3812" fmla="*/ 6019583 w 11806666"/>
              <a:gd name="connsiteY3812" fmla="*/ 6271342 h 10285413"/>
              <a:gd name="connsiteX3813" fmla="*/ 6059714 w 11806666"/>
              <a:gd name="connsiteY3813" fmla="*/ 6251278 h 10285413"/>
              <a:gd name="connsiteX3814" fmla="*/ 6099845 w 11806666"/>
              <a:gd name="connsiteY3814" fmla="*/ 6241245 h 10285413"/>
              <a:gd name="connsiteX3815" fmla="*/ 6099845 w 11806666"/>
              <a:gd name="connsiteY3815" fmla="*/ 6211147 h 10285413"/>
              <a:gd name="connsiteX3816" fmla="*/ 6089811 w 11806666"/>
              <a:gd name="connsiteY3816" fmla="*/ 6196098 h 10285413"/>
              <a:gd name="connsiteX3817" fmla="*/ 2548288 w 11806666"/>
              <a:gd name="connsiteY3817" fmla="*/ 6171015 h 10285413"/>
              <a:gd name="connsiteX3818" fmla="*/ 2548288 w 11806666"/>
              <a:gd name="connsiteY3818" fmla="*/ 6191083 h 10285413"/>
              <a:gd name="connsiteX3819" fmla="*/ 2568352 w 11806666"/>
              <a:gd name="connsiteY3819" fmla="*/ 6191083 h 10285413"/>
              <a:gd name="connsiteX3820" fmla="*/ 2568352 w 11806666"/>
              <a:gd name="connsiteY3820" fmla="*/ 6171015 h 10285413"/>
              <a:gd name="connsiteX3821" fmla="*/ 2548288 w 11806666"/>
              <a:gd name="connsiteY3821" fmla="*/ 6171015 h 10285413"/>
              <a:gd name="connsiteX3822" fmla="*/ 2488093 w 11806666"/>
              <a:gd name="connsiteY3822" fmla="*/ 6171015 h 10285413"/>
              <a:gd name="connsiteX3823" fmla="*/ 2468028 w 11806666"/>
              <a:gd name="connsiteY3823" fmla="*/ 6201114 h 10285413"/>
              <a:gd name="connsiteX3824" fmla="*/ 2478060 w 11806666"/>
              <a:gd name="connsiteY3824" fmla="*/ 6201114 h 10285413"/>
              <a:gd name="connsiteX3825" fmla="*/ 2488093 w 11806666"/>
              <a:gd name="connsiteY3825" fmla="*/ 6171015 h 10285413"/>
              <a:gd name="connsiteX3826" fmla="*/ 1886134 w 11806666"/>
              <a:gd name="connsiteY3826" fmla="*/ 6171015 h 10285413"/>
              <a:gd name="connsiteX3827" fmla="*/ 1866070 w 11806666"/>
              <a:gd name="connsiteY3827" fmla="*/ 6191083 h 10285413"/>
              <a:gd name="connsiteX3828" fmla="*/ 1846006 w 11806666"/>
              <a:gd name="connsiteY3828" fmla="*/ 6191083 h 10285413"/>
              <a:gd name="connsiteX3829" fmla="*/ 1835971 w 11806666"/>
              <a:gd name="connsiteY3829" fmla="*/ 6201114 h 10285413"/>
              <a:gd name="connsiteX3830" fmla="*/ 1846006 w 11806666"/>
              <a:gd name="connsiteY3830" fmla="*/ 6221180 h 10285413"/>
              <a:gd name="connsiteX3831" fmla="*/ 1846006 w 11806666"/>
              <a:gd name="connsiteY3831" fmla="*/ 6231213 h 10285413"/>
              <a:gd name="connsiteX3832" fmla="*/ 1846006 w 11806666"/>
              <a:gd name="connsiteY3832" fmla="*/ 6271342 h 10285413"/>
              <a:gd name="connsiteX3833" fmla="*/ 1866070 w 11806666"/>
              <a:gd name="connsiteY3833" fmla="*/ 6231213 h 10285413"/>
              <a:gd name="connsiteX3834" fmla="*/ 1886134 w 11806666"/>
              <a:gd name="connsiteY3834" fmla="*/ 6201114 h 10285413"/>
              <a:gd name="connsiteX3835" fmla="*/ 1886134 w 11806666"/>
              <a:gd name="connsiteY3835" fmla="*/ 6171015 h 10285413"/>
              <a:gd name="connsiteX3836" fmla="*/ 1274145 w 11806666"/>
              <a:gd name="connsiteY3836" fmla="*/ 6171015 h 10285413"/>
              <a:gd name="connsiteX3837" fmla="*/ 1264112 w 11806666"/>
              <a:gd name="connsiteY3837" fmla="*/ 6191083 h 10285413"/>
              <a:gd name="connsiteX3838" fmla="*/ 1264112 w 11806666"/>
              <a:gd name="connsiteY3838" fmla="*/ 6211147 h 10285413"/>
              <a:gd name="connsiteX3839" fmla="*/ 1274145 w 11806666"/>
              <a:gd name="connsiteY3839" fmla="*/ 6191083 h 10285413"/>
              <a:gd name="connsiteX3840" fmla="*/ 1274145 w 11806666"/>
              <a:gd name="connsiteY3840" fmla="*/ 6171015 h 10285413"/>
              <a:gd name="connsiteX3841" fmla="*/ 4013056 w 11806666"/>
              <a:gd name="connsiteY3841" fmla="*/ 6150952 h 10285413"/>
              <a:gd name="connsiteX3842" fmla="*/ 3992989 w 11806666"/>
              <a:gd name="connsiteY3842" fmla="*/ 6171015 h 10285413"/>
              <a:gd name="connsiteX3843" fmla="*/ 4003022 w 11806666"/>
              <a:gd name="connsiteY3843" fmla="*/ 6171015 h 10285413"/>
              <a:gd name="connsiteX3844" fmla="*/ 4013056 w 11806666"/>
              <a:gd name="connsiteY3844" fmla="*/ 6160985 h 10285413"/>
              <a:gd name="connsiteX3845" fmla="*/ 4013056 w 11806666"/>
              <a:gd name="connsiteY3845" fmla="*/ 6150952 h 10285413"/>
              <a:gd name="connsiteX3846" fmla="*/ 1725615 w 11806666"/>
              <a:gd name="connsiteY3846" fmla="*/ 6150952 h 10285413"/>
              <a:gd name="connsiteX3847" fmla="*/ 1725615 w 11806666"/>
              <a:gd name="connsiteY3847" fmla="*/ 6171015 h 10285413"/>
              <a:gd name="connsiteX3848" fmla="*/ 1715582 w 11806666"/>
              <a:gd name="connsiteY3848" fmla="*/ 6181050 h 10285413"/>
              <a:gd name="connsiteX3849" fmla="*/ 1705548 w 11806666"/>
              <a:gd name="connsiteY3849" fmla="*/ 6171015 h 10285413"/>
              <a:gd name="connsiteX3850" fmla="*/ 6139976 w 11806666"/>
              <a:gd name="connsiteY3850" fmla="*/ 6130884 h 10285413"/>
              <a:gd name="connsiteX3851" fmla="*/ 6119912 w 11806666"/>
              <a:gd name="connsiteY3851" fmla="*/ 6150952 h 10285413"/>
              <a:gd name="connsiteX3852" fmla="*/ 6139976 w 11806666"/>
              <a:gd name="connsiteY3852" fmla="*/ 6150952 h 10285413"/>
              <a:gd name="connsiteX3853" fmla="*/ 6160040 w 11806666"/>
              <a:gd name="connsiteY3853" fmla="*/ 6140917 h 10285413"/>
              <a:gd name="connsiteX3854" fmla="*/ 6139976 w 11806666"/>
              <a:gd name="connsiteY3854" fmla="*/ 6130884 h 10285413"/>
              <a:gd name="connsiteX3855" fmla="*/ 3270641 w 11806666"/>
              <a:gd name="connsiteY3855" fmla="*/ 6130884 h 10285413"/>
              <a:gd name="connsiteX3856" fmla="*/ 3270641 w 11806666"/>
              <a:gd name="connsiteY3856" fmla="*/ 6150952 h 10285413"/>
              <a:gd name="connsiteX3857" fmla="*/ 3280670 w 11806666"/>
              <a:gd name="connsiteY3857" fmla="*/ 6140917 h 10285413"/>
              <a:gd name="connsiteX3858" fmla="*/ 3270641 w 11806666"/>
              <a:gd name="connsiteY3858" fmla="*/ 6130884 h 10285413"/>
              <a:gd name="connsiteX3859" fmla="*/ 2648616 w 11806666"/>
              <a:gd name="connsiteY3859" fmla="*/ 6130884 h 10285413"/>
              <a:gd name="connsiteX3860" fmla="*/ 2648616 w 11806666"/>
              <a:gd name="connsiteY3860" fmla="*/ 6150952 h 10285413"/>
              <a:gd name="connsiteX3861" fmla="*/ 2658649 w 11806666"/>
              <a:gd name="connsiteY3861" fmla="*/ 6130884 h 10285413"/>
              <a:gd name="connsiteX3862" fmla="*/ 293453 w 11806666"/>
              <a:gd name="connsiteY3862" fmla="*/ 6118347 h 10285413"/>
              <a:gd name="connsiteX3863" fmla="*/ 260848 w 11806666"/>
              <a:gd name="connsiteY3863" fmla="*/ 6130884 h 10285413"/>
              <a:gd name="connsiteX3864" fmla="*/ 260848 w 11806666"/>
              <a:gd name="connsiteY3864" fmla="*/ 6171015 h 10285413"/>
              <a:gd name="connsiteX3865" fmla="*/ 300976 w 11806666"/>
              <a:gd name="connsiteY3865" fmla="*/ 6150952 h 10285413"/>
              <a:gd name="connsiteX3866" fmla="*/ 311009 w 11806666"/>
              <a:gd name="connsiteY3866" fmla="*/ 6120854 h 10285413"/>
              <a:gd name="connsiteX3867" fmla="*/ 293453 w 11806666"/>
              <a:gd name="connsiteY3867" fmla="*/ 6118347 h 10285413"/>
              <a:gd name="connsiteX3868" fmla="*/ 5387527 w 11806666"/>
              <a:gd name="connsiteY3868" fmla="*/ 6110821 h 10285413"/>
              <a:gd name="connsiteX3869" fmla="*/ 5377493 w 11806666"/>
              <a:gd name="connsiteY3869" fmla="*/ 6130884 h 10285413"/>
              <a:gd name="connsiteX3870" fmla="*/ 5397560 w 11806666"/>
              <a:gd name="connsiteY3870" fmla="*/ 6120854 h 10285413"/>
              <a:gd name="connsiteX3871" fmla="*/ 5387527 w 11806666"/>
              <a:gd name="connsiteY3871" fmla="*/ 6110821 h 10285413"/>
              <a:gd name="connsiteX3872" fmla="*/ 1244048 w 11806666"/>
              <a:gd name="connsiteY3872" fmla="*/ 6110821 h 10285413"/>
              <a:gd name="connsiteX3873" fmla="*/ 1203915 w 11806666"/>
              <a:gd name="connsiteY3873" fmla="*/ 6171015 h 10285413"/>
              <a:gd name="connsiteX3874" fmla="*/ 1183850 w 11806666"/>
              <a:gd name="connsiteY3874" fmla="*/ 6191083 h 10285413"/>
              <a:gd name="connsiteX3875" fmla="*/ 1244048 w 11806666"/>
              <a:gd name="connsiteY3875" fmla="*/ 6130884 h 10285413"/>
              <a:gd name="connsiteX3876" fmla="*/ 160520 w 11806666"/>
              <a:gd name="connsiteY3876" fmla="*/ 6110821 h 10285413"/>
              <a:gd name="connsiteX3877" fmla="*/ 160520 w 11806666"/>
              <a:gd name="connsiteY3877" fmla="*/ 6150952 h 10285413"/>
              <a:gd name="connsiteX3878" fmla="*/ 150487 w 11806666"/>
              <a:gd name="connsiteY3878" fmla="*/ 6171015 h 10285413"/>
              <a:gd name="connsiteX3879" fmla="*/ 140456 w 11806666"/>
              <a:gd name="connsiteY3879" fmla="*/ 6191083 h 10285413"/>
              <a:gd name="connsiteX3880" fmla="*/ 80259 w 11806666"/>
              <a:gd name="connsiteY3880" fmla="*/ 6231213 h 10285413"/>
              <a:gd name="connsiteX3881" fmla="*/ 70228 w 11806666"/>
              <a:gd name="connsiteY3881" fmla="*/ 6211147 h 10285413"/>
              <a:gd name="connsiteX3882" fmla="*/ 100325 w 11806666"/>
              <a:gd name="connsiteY3882" fmla="*/ 6201114 h 10285413"/>
              <a:gd name="connsiteX3883" fmla="*/ 120390 w 11806666"/>
              <a:gd name="connsiteY3883" fmla="*/ 6191083 h 10285413"/>
              <a:gd name="connsiteX3884" fmla="*/ 140456 w 11806666"/>
              <a:gd name="connsiteY3884" fmla="*/ 6150952 h 10285413"/>
              <a:gd name="connsiteX3885" fmla="*/ 1906198 w 11806666"/>
              <a:gd name="connsiteY3885" fmla="*/ 6090757 h 10285413"/>
              <a:gd name="connsiteX3886" fmla="*/ 1886134 w 11806666"/>
              <a:gd name="connsiteY3886" fmla="*/ 6110821 h 10285413"/>
              <a:gd name="connsiteX3887" fmla="*/ 1886134 w 11806666"/>
              <a:gd name="connsiteY3887" fmla="*/ 6130884 h 10285413"/>
              <a:gd name="connsiteX3888" fmla="*/ 1906198 w 11806666"/>
              <a:gd name="connsiteY3888" fmla="*/ 6110821 h 10285413"/>
              <a:gd name="connsiteX3889" fmla="*/ 1906198 w 11806666"/>
              <a:gd name="connsiteY3889" fmla="*/ 6090757 h 10285413"/>
              <a:gd name="connsiteX3890" fmla="*/ 1344373 w 11806666"/>
              <a:gd name="connsiteY3890" fmla="*/ 6090757 h 10285413"/>
              <a:gd name="connsiteX3891" fmla="*/ 1314276 w 11806666"/>
              <a:gd name="connsiteY3891" fmla="*/ 6100786 h 10285413"/>
              <a:gd name="connsiteX3892" fmla="*/ 1284179 w 11806666"/>
              <a:gd name="connsiteY3892" fmla="*/ 6150952 h 10285413"/>
              <a:gd name="connsiteX3893" fmla="*/ 1324307 w 11806666"/>
              <a:gd name="connsiteY3893" fmla="*/ 6130884 h 10285413"/>
              <a:gd name="connsiteX3894" fmla="*/ 1344373 w 11806666"/>
              <a:gd name="connsiteY3894" fmla="*/ 6090757 h 10285413"/>
              <a:gd name="connsiteX3895" fmla="*/ 3411097 w 11806666"/>
              <a:gd name="connsiteY3895" fmla="*/ 6070689 h 10285413"/>
              <a:gd name="connsiteX3896" fmla="*/ 3391030 w 11806666"/>
              <a:gd name="connsiteY3896" fmla="*/ 6090757 h 10285413"/>
              <a:gd name="connsiteX3897" fmla="*/ 3411097 w 11806666"/>
              <a:gd name="connsiteY3897" fmla="*/ 6090757 h 10285413"/>
              <a:gd name="connsiteX3898" fmla="*/ 3411097 w 11806666"/>
              <a:gd name="connsiteY3898" fmla="*/ 6070689 h 10285413"/>
              <a:gd name="connsiteX3899" fmla="*/ 3310772 w 11806666"/>
              <a:gd name="connsiteY3899" fmla="*/ 6070689 h 10285413"/>
              <a:gd name="connsiteX3900" fmla="*/ 3310772 w 11806666"/>
              <a:gd name="connsiteY3900" fmla="*/ 6110821 h 10285413"/>
              <a:gd name="connsiteX3901" fmla="*/ 3340869 w 11806666"/>
              <a:gd name="connsiteY3901" fmla="*/ 6090757 h 10285413"/>
              <a:gd name="connsiteX3902" fmla="*/ 3330837 w 11806666"/>
              <a:gd name="connsiteY3902" fmla="*/ 6070689 h 10285413"/>
              <a:gd name="connsiteX3903" fmla="*/ 1986461 w 11806666"/>
              <a:gd name="connsiteY3903" fmla="*/ 6070689 h 10285413"/>
              <a:gd name="connsiteX3904" fmla="*/ 1966397 w 11806666"/>
              <a:gd name="connsiteY3904" fmla="*/ 6090757 h 10285413"/>
              <a:gd name="connsiteX3905" fmla="*/ 1986461 w 11806666"/>
              <a:gd name="connsiteY3905" fmla="*/ 6090757 h 10285413"/>
              <a:gd name="connsiteX3906" fmla="*/ 1555057 w 11806666"/>
              <a:gd name="connsiteY3906" fmla="*/ 6070689 h 10285413"/>
              <a:gd name="connsiteX3907" fmla="*/ 1545026 w 11806666"/>
              <a:gd name="connsiteY3907" fmla="*/ 6090757 h 10285413"/>
              <a:gd name="connsiteX3908" fmla="*/ 1565090 w 11806666"/>
              <a:gd name="connsiteY3908" fmla="*/ 6090757 h 10285413"/>
              <a:gd name="connsiteX3909" fmla="*/ 1585158 w 11806666"/>
              <a:gd name="connsiteY3909" fmla="*/ 6090757 h 10285413"/>
              <a:gd name="connsiteX3910" fmla="*/ 1555057 w 11806666"/>
              <a:gd name="connsiteY3910" fmla="*/ 6070689 h 10285413"/>
              <a:gd name="connsiteX3911" fmla="*/ 1344373 w 11806666"/>
              <a:gd name="connsiteY3911" fmla="*/ 6070689 h 10285413"/>
              <a:gd name="connsiteX3912" fmla="*/ 1364437 w 11806666"/>
              <a:gd name="connsiteY3912" fmla="*/ 6090757 h 10285413"/>
              <a:gd name="connsiteX3913" fmla="*/ 1364437 w 11806666"/>
              <a:gd name="connsiteY3913" fmla="*/ 6070689 h 10285413"/>
              <a:gd name="connsiteX3914" fmla="*/ 3431161 w 11806666"/>
              <a:gd name="connsiteY3914" fmla="*/ 6050626 h 10285413"/>
              <a:gd name="connsiteX3915" fmla="*/ 3421127 w 11806666"/>
              <a:gd name="connsiteY3915" fmla="*/ 6060659 h 10285413"/>
              <a:gd name="connsiteX3916" fmla="*/ 3431161 w 11806666"/>
              <a:gd name="connsiteY3916" fmla="*/ 6070689 h 10285413"/>
              <a:gd name="connsiteX3917" fmla="*/ 3431161 w 11806666"/>
              <a:gd name="connsiteY3917" fmla="*/ 6050626 h 10285413"/>
              <a:gd name="connsiteX3918" fmla="*/ 3029855 w 11806666"/>
              <a:gd name="connsiteY3918" fmla="*/ 6050626 h 10285413"/>
              <a:gd name="connsiteX3919" fmla="*/ 3019822 w 11806666"/>
              <a:gd name="connsiteY3919" fmla="*/ 6080722 h 10285413"/>
              <a:gd name="connsiteX3920" fmla="*/ 3009791 w 11806666"/>
              <a:gd name="connsiteY3920" fmla="*/ 6090757 h 10285413"/>
              <a:gd name="connsiteX3921" fmla="*/ 2929529 w 11806666"/>
              <a:gd name="connsiteY3921" fmla="*/ 6150952 h 10285413"/>
              <a:gd name="connsiteX3922" fmla="*/ 2909465 w 11806666"/>
              <a:gd name="connsiteY3922" fmla="*/ 6160985 h 10285413"/>
              <a:gd name="connsiteX3923" fmla="*/ 2909465 w 11806666"/>
              <a:gd name="connsiteY3923" fmla="*/ 6191083 h 10285413"/>
              <a:gd name="connsiteX3924" fmla="*/ 2929529 w 11806666"/>
              <a:gd name="connsiteY3924" fmla="*/ 6211147 h 10285413"/>
              <a:gd name="connsiteX3925" fmla="*/ 2949593 w 11806666"/>
              <a:gd name="connsiteY3925" fmla="*/ 6191083 h 10285413"/>
              <a:gd name="connsiteX3926" fmla="*/ 2969660 w 11806666"/>
              <a:gd name="connsiteY3926" fmla="*/ 6211147 h 10285413"/>
              <a:gd name="connsiteX3927" fmla="*/ 3009791 w 11806666"/>
              <a:gd name="connsiteY3927" fmla="*/ 6130884 h 10285413"/>
              <a:gd name="connsiteX3928" fmla="*/ 3039891 w 11806666"/>
              <a:gd name="connsiteY3928" fmla="*/ 6070689 h 10285413"/>
              <a:gd name="connsiteX3929" fmla="*/ 3029855 w 11806666"/>
              <a:gd name="connsiteY3929" fmla="*/ 6050626 h 10285413"/>
              <a:gd name="connsiteX3930" fmla="*/ 238273 w 11806666"/>
              <a:gd name="connsiteY3930" fmla="*/ 6038083 h 10285413"/>
              <a:gd name="connsiteX3931" fmla="*/ 240784 w 11806666"/>
              <a:gd name="connsiteY3931" fmla="*/ 6050626 h 10285413"/>
              <a:gd name="connsiteX3932" fmla="*/ 260848 w 11806666"/>
              <a:gd name="connsiteY3932" fmla="*/ 6050626 h 10285413"/>
              <a:gd name="connsiteX3933" fmla="*/ 220717 w 11806666"/>
              <a:gd name="connsiteY3933" fmla="*/ 6070689 h 10285413"/>
              <a:gd name="connsiteX3934" fmla="*/ 230750 w 11806666"/>
              <a:gd name="connsiteY3934" fmla="*/ 6040591 h 10285413"/>
              <a:gd name="connsiteX3935" fmla="*/ 238273 w 11806666"/>
              <a:gd name="connsiteY3935" fmla="*/ 6038083 h 10285413"/>
              <a:gd name="connsiteX3936" fmla="*/ 3932793 w 11806666"/>
              <a:gd name="connsiteY3936" fmla="*/ 6030558 h 10285413"/>
              <a:gd name="connsiteX3937" fmla="*/ 3902695 w 11806666"/>
              <a:gd name="connsiteY3937" fmla="*/ 6050626 h 10285413"/>
              <a:gd name="connsiteX3938" fmla="*/ 3892662 w 11806666"/>
              <a:gd name="connsiteY3938" fmla="*/ 6070689 h 10285413"/>
              <a:gd name="connsiteX3939" fmla="*/ 3932793 w 11806666"/>
              <a:gd name="connsiteY3939" fmla="*/ 6050626 h 10285413"/>
              <a:gd name="connsiteX3940" fmla="*/ 1384504 w 11806666"/>
              <a:gd name="connsiteY3940" fmla="*/ 6030558 h 10285413"/>
              <a:gd name="connsiteX3941" fmla="*/ 1364437 w 11806666"/>
              <a:gd name="connsiteY3941" fmla="*/ 6050626 h 10285413"/>
              <a:gd name="connsiteX3942" fmla="*/ 1374472 w 11806666"/>
              <a:gd name="connsiteY3942" fmla="*/ 6050626 h 10285413"/>
              <a:gd name="connsiteX3943" fmla="*/ 1384504 w 11806666"/>
              <a:gd name="connsiteY3943" fmla="*/ 6030558 h 10285413"/>
              <a:gd name="connsiteX3944" fmla="*/ 3290703 w 11806666"/>
              <a:gd name="connsiteY3944" fmla="*/ 6010493 h 10285413"/>
              <a:gd name="connsiteX3945" fmla="*/ 3290703 w 11806666"/>
              <a:gd name="connsiteY3945" fmla="*/ 6030558 h 10285413"/>
              <a:gd name="connsiteX3946" fmla="*/ 3310772 w 11806666"/>
              <a:gd name="connsiteY3946" fmla="*/ 6010493 h 10285413"/>
              <a:gd name="connsiteX3947" fmla="*/ 3290703 w 11806666"/>
              <a:gd name="connsiteY3947" fmla="*/ 6010493 h 10285413"/>
              <a:gd name="connsiteX3948" fmla="*/ 1986461 w 11806666"/>
              <a:gd name="connsiteY3948" fmla="*/ 6010493 h 10285413"/>
              <a:gd name="connsiteX3949" fmla="*/ 1926263 w 11806666"/>
              <a:gd name="connsiteY3949" fmla="*/ 6070689 h 10285413"/>
              <a:gd name="connsiteX3950" fmla="*/ 1946331 w 11806666"/>
              <a:gd name="connsiteY3950" fmla="*/ 6050626 h 10285413"/>
              <a:gd name="connsiteX3951" fmla="*/ 1986461 w 11806666"/>
              <a:gd name="connsiteY3951" fmla="*/ 6030558 h 10285413"/>
              <a:gd name="connsiteX3952" fmla="*/ 2026592 w 11806666"/>
              <a:gd name="connsiteY3952" fmla="*/ 6030558 h 10285413"/>
              <a:gd name="connsiteX3953" fmla="*/ 2056689 w 11806666"/>
              <a:gd name="connsiteY3953" fmla="*/ 6040591 h 10285413"/>
              <a:gd name="connsiteX3954" fmla="*/ 2086787 w 11806666"/>
              <a:gd name="connsiteY3954" fmla="*/ 6010493 h 10285413"/>
              <a:gd name="connsiteX3955" fmla="*/ 2046656 w 11806666"/>
              <a:gd name="connsiteY3955" fmla="*/ 6010493 h 10285413"/>
              <a:gd name="connsiteX3956" fmla="*/ 2026592 w 11806666"/>
              <a:gd name="connsiteY3956" fmla="*/ 6020528 h 10285413"/>
              <a:gd name="connsiteX3957" fmla="*/ 1986461 w 11806666"/>
              <a:gd name="connsiteY3957" fmla="*/ 6010493 h 10285413"/>
              <a:gd name="connsiteX3958" fmla="*/ 1545026 w 11806666"/>
              <a:gd name="connsiteY3958" fmla="*/ 6010493 h 10285413"/>
              <a:gd name="connsiteX3959" fmla="*/ 1504895 w 11806666"/>
              <a:gd name="connsiteY3959" fmla="*/ 6050626 h 10285413"/>
              <a:gd name="connsiteX3960" fmla="*/ 1474798 w 11806666"/>
              <a:gd name="connsiteY3960" fmla="*/ 6080722 h 10285413"/>
              <a:gd name="connsiteX3961" fmla="*/ 1464764 w 11806666"/>
              <a:gd name="connsiteY3961" fmla="*/ 6090757 h 10285413"/>
              <a:gd name="connsiteX3962" fmla="*/ 1424632 w 11806666"/>
              <a:gd name="connsiteY3962" fmla="*/ 6150952 h 10285413"/>
              <a:gd name="connsiteX3963" fmla="*/ 1404568 w 11806666"/>
              <a:gd name="connsiteY3963" fmla="*/ 6191083 h 10285413"/>
              <a:gd name="connsiteX3964" fmla="*/ 1444700 w 11806666"/>
              <a:gd name="connsiteY3964" fmla="*/ 6160985 h 10285413"/>
              <a:gd name="connsiteX3965" fmla="*/ 1484831 w 11806666"/>
              <a:gd name="connsiteY3965" fmla="*/ 6090757 h 10285413"/>
              <a:gd name="connsiteX3966" fmla="*/ 1565090 w 11806666"/>
              <a:gd name="connsiteY3966" fmla="*/ 6010493 h 10285413"/>
              <a:gd name="connsiteX3967" fmla="*/ 1324307 w 11806666"/>
              <a:gd name="connsiteY3967" fmla="*/ 6010493 h 10285413"/>
              <a:gd name="connsiteX3968" fmla="*/ 1334340 w 11806666"/>
              <a:gd name="connsiteY3968" fmla="*/ 6030558 h 10285413"/>
              <a:gd name="connsiteX3969" fmla="*/ 1344373 w 11806666"/>
              <a:gd name="connsiteY3969" fmla="*/ 6020528 h 10285413"/>
              <a:gd name="connsiteX3970" fmla="*/ 1324307 w 11806666"/>
              <a:gd name="connsiteY3970" fmla="*/ 6010493 h 10285413"/>
              <a:gd name="connsiteX3971" fmla="*/ 2222226 w 11806666"/>
              <a:gd name="connsiteY3971" fmla="*/ 6006732 h 10285413"/>
              <a:gd name="connsiteX3972" fmla="*/ 2146984 w 11806666"/>
              <a:gd name="connsiteY3972" fmla="*/ 6070689 h 10285413"/>
              <a:gd name="connsiteX3973" fmla="*/ 1986461 w 11806666"/>
              <a:gd name="connsiteY3973" fmla="*/ 6211147 h 10285413"/>
              <a:gd name="connsiteX3974" fmla="*/ 1906198 w 11806666"/>
              <a:gd name="connsiteY3974" fmla="*/ 6311473 h 10285413"/>
              <a:gd name="connsiteX3975" fmla="*/ 1805875 w 11806666"/>
              <a:gd name="connsiteY3975" fmla="*/ 6411799 h 10285413"/>
              <a:gd name="connsiteX3976" fmla="*/ 1825942 w 11806666"/>
              <a:gd name="connsiteY3976" fmla="*/ 6471994 h 10285413"/>
              <a:gd name="connsiteX3977" fmla="*/ 1846006 w 11806666"/>
              <a:gd name="connsiteY3977" fmla="*/ 6451930 h 10285413"/>
              <a:gd name="connsiteX3978" fmla="*/ 2066723 w 11806666"/>
              <a:gd name="connsiteY3978" fmla="*/ 6191083 h 10285413"/>
              <a:gd name="connsiteX3979" fmla="*/ 2126920 w 11806666"/>
              <a:gd name="connsiteY3979" fmla="*/ 6120854 h 10285413"/>
              <a:gd name="connsiteX3980" fmla="*/ 2146984 w 11806666"/>
              <a:gd name="connsiteY3980" fmla="*/ 6110821 h 10285413"/>
              <a:gd name="connsiteX3981" fmla="*/ 2227244 w 11806666"/>
              <a:gd name="connsiteY3981" fmla="*/ 6010493 h 10285413"/>
              <a:gd name="connsiteX3982" fmla="*/ 2222226 w 11806666"/>
              <a:gd name="connsiteY3982" fmla="*/ 6006732 h 10285413"/>
              <a:gd name="connsiteX3983" fmla="*/ 3792336 w 11806666"/>
              <a:gd name="connsiteY3983" fmla="*/ 5990429 h 10285413"/>
              <a:gd name="connsiteX3984" fmla="*/ 3732140 w 11806666"/>
              <a:gd name="connsiteY3984" fmla="*/ 6030558 h 10285413"/>
              <a:gd name="connsiteX3985" fmla="*/ 3792336 w 11806666"/>
              <a:gd name="connsiteY3985" fmla="*/ 6010493 h 10285413"/>
              <a:gd name="connsiteX3986" fmla="*/ 2468028 w 11806666"/>
              <a:gd name="connsiteY3986" fmla="*/ 5990429 h 10285413"/>
              <a:gd name="connsiteX3987" fmla="*/ 2468028 w 11806666"/>
              <a:gd name="connsiteY3987" fmla="*/ 6010493 h 10285413"/>
              <a:gd name="connsiteX3988" fmla="*/ 2488093 w 11806666"/>
              <a:gd name="connsiteY3988" fmla="*/ 6010493 h 10285413"/>
              <a:gd name="connsiteX3989" fmla="*/ 3631814 w 11806666"/>
              <a:gd name="connsiteY3989" fmla="*/ 5970362 h 10285413"/>
              <a:gd name="connsiteX3990" fmla="*/ 3611749 w 11806666"/>
              <a:gd name="connsiteY3990" fmla="*/ 5990429 h 10285413"/>
              <a:gd name="connsiteX3991" fmla="*/ 3631814 w 11806666"/>
              <a:gd name="connsiteY3991" fmla="*/ 5990429 h 10285413"/>
              <a:gd name="connsiteX3992" fmla="*/ 3491356 w 11806666"/>
              <a:gd name="connsiteY3992" fmla="*/ 5970362 h 10285413"/>
              <a:gd name="connsiteX3993" fmla="*/ 3471292 w 11806666"/>
              <a:gd name="connsiteY3993" fmla="*/ 5990429 h 10285413"/>
              <a:gd name="connsiteX3994" fmla="*/ 3451228 w 11806666"/>
              <a:gd name="connsiteY3994" fmla="*/ 6010493 h 10285413"/>
              <a:gd name="connsiteX3995" fmla="*/ 3491356 w 11806666"/>
              <a:gd name="connsiteY3995" fmla="*/ 6010493 h 10285413"/>
              <a:gd name="connsiteX3996" fmla="*/ 3330837 w 11806666"/>
              <a:gd name="connsiteY3996" fmla="*/ 5970362 h 10285413"/>
              <a:gd name="connsiteX3997" fmla="*/ 3330837 w 11806666"/>
              <a:gd name="connsiteY3997" fmla="*/ 5990429 h 10285413"/>
              <a:gd name="connsiteX3998" fmla="*/ 3350901 w 11806666"/>
              <a:gd name="connsiteY3998" fmla="*/ 5990429 h 10285413"/>
              <a:gd name="connsiteX3999" fmla="*/ 3350901 w 11806666"/>
              <a:gd name="connsiteY3999" fmla="*/ 5970362 h 10285413"/>
              <a:gd name="connsiteX4000" fmla="*/ 3330837 w 11806666"/>
              <a:gd name="connsiteY4000" fmla="*/ 5970362 h 10285413"/>
              <a:gd name="connsiteX4001" fmla="*/ 2187115 w 11806666"/>
              <a:gd name="connsiteY4001" fmla="*/ 5970362 h 10285413"/>
              <a:gd name="connsiteX4002" fmla="*/ 2187115 w 11806666"/>
              <a:gd name="connsiteY4002" fmla="*/ 5990429 h 10285413"/>
              <a:gd name="connsiteX4003" fmla="*/ 2197148 w 11806666"/>
              <a:gd name="connsiteY4003" fmla="*/ 5980396 h 10285413"/>
              <a:gd name="connsiteX4004" fmla="*/ 2187115 w 11806666"/>
              <a:gd name="connsiteY4004" fmla="*/ 5970362 h 10285413"/>
              <a:gd name="connsiteX4005" fmla="*/ 1364437 w 11806666"/>
              <a:gd name="connsiteY4005" fmla="*/ 5970362 h 10285413"/>
              <a:gd name="connsiteX4006" fmla="*/ 1344373 w 11806666"/>
              <a:gd name="connsiteY4006" fmla="*/ 5980396 h 10285413"/>
              <a:gd name="connsiteX4007" fmla="*/ 1344373 w 11806666"/>
              <a:gd name="connsiteY4007" fmla="*/ 5990429 h 10285413"/>
              <a:gd name="connsiteX4008" fmla="*/ 1364437 w 11806666"/>
              <a:gd name="connsiteY4008" fmla="*/ 5990429 h 10285413"/>
              <a:gd name="connsiteX4009" fmla="*/ 3110118 w 11806666"/>
              <a:gd name="connsiteY4009" fmla="*/ 5930232 h 10285413"/>
              <a:gd name="connsiteX4010" fmla="*/ 3090053 w 11806666"/>
              <a:gd name="connsiteY4010" fmla="*/ 5950298 h 10285413"/>
              <a:gd name="connsiteX4011" fmla="*/ 3100086 w 11806666"/>
              <a:gd name="connsiteY4011" fmla="*/ 5970362 h 10285413"/>
              <a:gd name="connsiteX4012" fmla="*/ 3110118 w 11806666"/>
              <a:gd name="connsiteY4012" fmla="*/ 5950298 h 10285413"/>
              <a:gd name="connsiteX4013" fmla="*/ 3110118 w 11806666"/>
              <a:gd name="connsiteY4013" fmla="*/ 5930232 h 10285413"/>
              <a:gd name="connsiteX4014" fmla="*/ 1705548 w 11806666"/>
              <a:gd name="connsiteY4014" fmla="*/ 5930232 h 10285413"/>
              <a:gd name="connsiteX4015" fmla="*/ 1685484 w 11806666"/>
              <a:gd name="connsiteY4015" fmla="*/ 5950298 h 10285413"/>
              <a:gd name="connsiteX4016" fmla="*/ 1705548 w 11806666"/>
              <a:gd name="connsiteY4016" fmla="*/ 5970362 h 10285413"/>
              <a:gd name="connsiteX4017" fmla="*/ 1705548 w 11806666"/>
              <a:gd name="connsiteY4017" fmla="*/ 5950298 h 10285413"/>
              <a:gd name="connsiteX4018" fmla="*/ 1705548 w 11806666"/>
              <a:gd name="connsiteY4018" fmla="*/ 5930232 h 10285413"/>
              <a:gd name="connsiteX4019" fmla="*/ 1730630 w 11806666"/>
              <a:gd name="connsiteY4019" fmla="*/ 5920200 h 10285413"/>
              <a:gd name="connsiteX4020" fmla="*/ 1725615 w 11806666"/>
              <a:gd name="connsiteY4020" fmla="*/ 5930232 h 10285413"/>
              <a:gd name="connsiteX4021" fmla="*/ 1745679 w 11806666"/>
              <a:gd name="connsiteY4021" fmla="*/ 5950298 h 10285413"/>
              <a:gd name="connsiteX4022" fmla="*/ 1745679 w 11806666"/>
              <a:gd name="connsiteY4022" fmla="*/ 5930232 h 10285413"/>
              <a:gd name="connsiteX4023" fmla="*/ 1730630 w 11806666"/>
              <a:gd name="connsiteY4023" fmla="*/ 5920200 h 10285413"/>
              <a:gd name="connsiteX4024" fmla="*/ 1800858 w 11806666"/>
              <a:gd name="connsiteY4024" fmla="*/ 5897626 h 10285413"/>
              <a:gd name="connsiteX4025" fmla="*/ 1785811 w 11806666"/>
              <a:gd name="connsiteY4025" fmla="*/ 5910167 h 10285413"/>
              <a:gd name="connsiteX4026" fmla="*/ 1805875 w 11806666"/>
              <a:gd name="connsiteY4026" fmla="*/ 5930232 h 10285413"/>
              <a:gd name="connsiteX4027" fmla="*/ 1805875 w 11806666"/>
              <a:gd name="connsiteY4027" fmla="*/ 5900134 h 10285413"/>
              <a:gd name="connsiteX4028" fmla="*/ 1800858 w 11806666"/>
              <a:gd name="connsiteY4028" fmla="*/ 5897626 h 10285413"/>
              <a:gd name="connsiteX4029" fmla="*/ 1966397 w 11806666"/>
              <a:gd name="connsiteY4029" fmla="*/ 5890103 h 10285413"/>
              <a:gd name="connsiteX4030" fmla="*/ 1966397 w 11806666"/>
              <a:gd name="connsiteY4030" fmla="*/ 5910167 h 10285413"/>
              <a:gd name="connsiteX4031" fmla="*/ 1986461 w 11806666"/>
              <a:gd name="connsiteY4031" fmla="*/ 5910167 h 10285413"/>
              <a:gd name="connsiteX4032" fmla="*/ 1986461 w 11806666"/>
              <a:gd name="connsiteY4032" fmla="*/ 5900134 h 10285413"/>
              <a:gd name="connsiteX4033" fmla="*/ 1966397 w 11806666"/>
              <a:gd name="connsiteY4033" fmla="*/ 5890103 h 10285413"/>
              <a:gd name="connsiteX4034" fmla="*/ 1424632 w 11806666"/>
              <a:gd name="connsiteY4034" fmla="*/ 5890103 h 10285413"/>
              <a:gd name="connsiteX4035" fmla="*/ 1424632 w 11806666"/>
              <a:gd name="connsiteY4035" fmla="*/ 5892559 h 10285413"/>
              <a:gd name="connsiteX4036" fmla="*/ 1424321 w 11806666"/>
              <a:gd name="connsiteY4036" fmla="*/ 5892923 h 10285413"/>
              <a:gd name="connsiteX4037" fmla="*/ 1404739 w 11806666"/>
              <a:gd name="connsiteY4037" fmla="*/ 5910167 h 10285413"/>
              <a:gd name="connsiteX4038" fmla="*/ 1404568 w 11806666"/>
              <a:gd name="connsiteY4038" fmla="*/ 5910167 h 10285413"/>
              <a:gd name="connsiteX4039" fmla="*/ 1424632 w 11806666"/>
              <a:gd name="connsiteY4039" fmla="*/ 5890103 h 10285413"/>
              <a:gd name="connsiteX4040" fmla="*/ 1364437 w 11806666"/>
              <a:gd name="connsiteY4040" fmla="*/ 5890103 h 10285413"/>
              <a:gd name="connsiteX4041" fmla="*/ 1304243 w 11806666"/>
              <a:gd name="connsiteY4041" fmla="*/ 5950298 h 10285413"/>
              <a:gd name="connsiteX4042" fmla="*/ 1324307 w 11806666"/>
              <a:gd name="connsiteY4042" fmla="*/ 5910167 h 10285413"/>
              <a:gd name="connsiteX4043" fmla="*/ 1364437 w 11806666"/>
              <a:gd name="connsiteY4043" fmla="*/ 5890103 h 10285413"/>
              <a:gd name="connsiteX4044" fmla="*/ 2909465 w 11806666"/>
              <a:gd name="connsiteY4044" fmla="*/ 5870037 h 10285413"/>
              <a:gd name="connsiteX4045" fmla="*/ 2889400 w 11806666"/>
              <a:gd name="connsiteY4045" fmla="*/ 5880069 h 10285413"/>
              <a:gd name="connsiteX4046" fmla="*/ 2909465 w 11806666"/>
              <a:gd name="connsiteY4046" fmla="*/ 5890103 h 10285413"/>
              <a:gd name="connsiteX4047" fmla="*/ 2086787 w 11806666"/>
              <a:gd name="connsiteY4047" fmla="*/ 5870037 h 10285413"/>
              <a:gd name="connsiteX4048" fmla="*/ 2046656 w 11806666"/>
              <a:gd name="connsiteY4048" fmla="*/ 5930232 h 10285413"/>
              <a:gd name="connsiteX4049" fmla="*/ 2066723 w 11806666"/>
              <a:gd name="connsiteY4049" fmla="*/ 5890103 h 10285413"/>
              <a:gd name="connsiteX4050" fmla="*/ 2026592 w 11806666"/>
              <a:gd name="connsiteY4050" fmla="*/ 5890103 h 10285413"/>
              <a:gd name="connsiteX4051" fmla="*/ 1966397 w 11806666"/>
              <a:gd name="connsiteY4051" fmla="*/ 5990429 h 10285413"/>
              <a:gd name="connsiteX4052" fmla="*/ 2006526 w 11806666"/>
              <a:gd name="connsiteY4052" fmla="*/ 5950298 h 10285413"/>
              <a:gd name="connsiteX4053" fmla="*/ 2026592 w 11806666"/>
              <a:gd name="connsiteY4053" fmla="*/ 5950298 h 10285413"/>
              <a:gd name="connsiteX4054" fmla="*/ 2036623 w 11806666"/>
              <a:gd name="connsiteY4054" fmla="*/ 5950298 h 10285413"/>
              <a:gd name="connsiteX4055" fmla="*/ 2066723 w 11806666"/>
              <a:gd name="connsiteY4055" fmla="*/ 5950298 h 10285413"/>
              <a:gd name="connsiteX4056" fmla="*/ 2086787 w 11806666"/>
              <a:gd name="connsiteY4056" fmla="*/ 5930232 h 10285413"/>
              <a:gd name="connsiteX4057" fmla="*/ 2086787 w 11806666"/>
              <a:gd name="connsiteY4057" fmla="*/ 5950298 h 10285413"/>
              <a:gd name="connsiteX4058" fmla="*/ 2106851 w 11806666"/>
              <a:gd name="connsiteY4058" fmla="*/ 5970362 h 10285413"/>
              <a:gd name="connsiteX4059" fmla="*/ 2106851 w 11806666"/>
              <a:gd name="connsiteY4059" fmla="*/ 5950298 h 10285413"/>
              <a:gd name="connsiteX4060" fmla="*/ 2126920 w 11806666"/>
              <a:gd name="connsiteY4060" fmla="*/ 5930232 h 10285413"/>
              <a:gd name="connsiteX4061" fmla="*/ 2136949 w 11806666"/>
              <a:gd name="connsiteY4061" fmla="*/ 5910167 h 10285413"/>
              <a:gd name="connsiteX4062" fmla="*/ 2146984 w 11806666"/>
              <a:gd name="connsiteY4062" fmla="*/ 5890103 h 10285413"/>
              <a:gd name="connsiteX4063" fmla="*/ 2126920 w 11806666"/>
              <a:gd name="connsiteY4063" fmla="*/ 5910167 h 10285413"/>
              <a:gd name="connsiteX4064" fmla="*/ 2106851 w 11806666"/>
              <a:gd name="connsiteY4064" fmla="*/ 5930232 h 10285413"/>
              <a:gd name="connsiteX4065" fmla="*/ 2086787 w 11806666"/>
              <a:gd name="connsiteY4065" fmla="*/ 5930232 h 10285413"/>
              <a:gd name="connsiteX4066" fmla="*/ 2106851 w 11806666"/>
              <a:gd name="connsiteY4066" fmla="*/ 5890103 h 10285413"/>
              <a:gd name="connsiteX4067" fmla="*/ 2116885 w 11806666"/>
              <a:gd name="connsiteY4067" fmla="*/ 5880069 h 10285413"/>
              <a:gd name="connsiteX4068" fmla="*/ 2106851 w 11806666"/>
              <a:gd name="connsiteY4068" fmla="*/ 5870037 h 10285413"/>
              <a:gd name="connsiteX4069" fmla="*/ 1625285 w 11806666"/>
              <a:gd name="connsiteY4069" fmla="*/ 5870037 h 10285413"/>
              <a:gd name="connsiteX4070" fmla="*/ 1605221 w 11806666"/>
              <a:gd name="connsiteY4070" fmla="*/ 5890103 h 10285413"/>
              <a:gd name="connsiteX4071" fmla="*/ 1595189 w 11806666"/>
              <a:gd name="connsiteY4071" fmla="*/ 5920200 h 10285413"/>
              <a:gd name="connsiteX4072" fmla="*/ 1585158 w 11806666"/>
              <a:gd name="connsiteY4072" fmla="*/ 5950298 h 10285413"/>
              <a:gd name="connsiteX4073" fmla="*/ 1565090 w 11806666"/>
              <a:gd name="connsiteY4073" fmla="*/ 5970362 h 10285413"/>
              <a:gd name="connsiteX4074" fmla="*/ 1625285 w 11806666"/>
              <a:gd name="connsiteY4074" fmla="*/ 5930232 h 10285413"/>
              <a:gd name="connsiteX4075" fmla="*/ 1625285 w 11806666"/>
              <a:gd name="connsiteY4075" fmla="*/ 5870037 h 10285413"/>
              <a:gd name="connsiteX4076" fmla="*/ 1504895 w 11806666"/>
              <a:gd name="connsiteY4076" fmla="*/ 5870037 h 10285413"/>
              <a:gd name="connsiteX4077" fmla="*/ 1484831 w 11806666"/>
              <a:gd name="connsiteY4077" fmla="*/ 5890103 h 10285413"/>
              <a:gd name="connsiteX4078" fmla="*/ 1464764 w 11806666"/>
              <a:gd name="connsiteY4078" fmla="*/ 5910167 h 10285413"/>
              <a:gd name="connsiteX4079" fmla="*/ 1444700 w 11806666"/>
              <a:gd name="connsiteY4079" fmla="*/ 5930232 h 10285413"/>
              <a:gd name="connsiteX4080" fmla="*/ 1484831 w 11806666"/>
              <a:gd name="connsiteY4080" fmla="*/ 5930232 h 10285413"/>
              <a:gd name="connsiteX4081" fmla="*/ 521695 w 11806666"/>
              <a:gd name="connsiteY4081" fmla="*/ 5870037 h 10285413"/>
              <a:gd name="connsiteX4082" fmla="*/ 521695 w 11806666"/>
              <a:gd name="connsiteY4082" fmla="*/ 5930232 h 10285413"/>
              <a:gd name="connsiteX4083" fmla="*/ 541759 w 11806666"/>
              <a:gd name="connsiteY4083" fmla="*/ 5930232 h 10285413"/>
              <a:gd name="connsiteX4084" fmla="*/ 561826 w 11806666"/>
              <a:gd name="connsiteY4084" fmla="*/ 5900134 h 10285413"/>
              <a:gd name="connsiteX4085" fmla="*/ 581890 w 11806666"/>
              <a:gd name="connsiteY4085" fmla="*/ 5890103 h 10285413"/>
              <a:gd name="connsiteX4086" fmla="*/ 561826 w 11806666"/>
              <a:gd name="connsiteY4086" fmla="*/ 5890103 h 10285413"/>
              <a:gd name="connsiteX4087" fmla="*/ 561826 w 11806666"/>
              <a:gd name="connsiteY4087" fmla="*/ 5870037 h 10285413"/>
              <a:gd name="connsiteX4088" fmla="*/ 2347635 w 11806666"/>
              <a:gd name="connsiteY4088" fmla="*/ 5849972 h 10285413"/>
              <a:gd name="connsiteX4089" fmla="*/ 2337606 w 11806666"/>
              <a:gd name="connsiteY4089" fmla="*/ 5870037 h 10285413"/>
              <a:gd name="connsiteX4090" fmla="*/ 2307504 w 11806666"/>
              <a:gd name="connsiteY4090" fmla="*/ 5910167 h 10285413"/>
              <a:gd name="connsiteX4091" fmla="*/ 2267375 w 11806666"/>
              <a:gd name="connsiteY4091" fmla="*/ 5970362 h 10285413"/>
              <a:gd name="connsiteX4092" fmla="*/ 2327571 w 11806666"/>
              <a:gd name="connsiteY4092" fmla="*/ 5910167 h 10285413"/>
              <a:gd name="connsiteX4093" fmla="*/ 2367704 w 11806666"/>
              <a:gd name="connsiteY4093" fmla="*/ 5849972 h 10285413"/>
              <a:gd name="connsiteX4094" fmla="*/ 2347635 w 11806666"/>
              <a:gd name="connsiteY4094" fmla="*/ 5849972 h 10285413"/>
              <a:gd name="connsiteX4095" fmla="*/ 2187115 w 11806666"/>
              <a:gd name="connsiteY4095" fmla="*/ 5849972 h 10285413"/>
              <a:gd name="connsiteX4096" fmla="*/ 2207179 w 11806666"/>
              <a:gd name="connsiteY4096" fmla="*/ 5890103 h 10285413"/>
              <a:gd name="connsiteX4097" fmla="*/ 2227244 w 11806666"/>
              <a:gd name="connsiteY4097" fmla="*/ 5870037 h 10285413"/>
              <a:gd name="connsiteX4098" fmla="*/ 3130183 w 11806666"/>
              <a:gd name="connsiteY4098" fmla="*/ 5829906 h 10285413"/>
              <a:gd name="connsiteX4099" fmla="*/ 3120150 w 11806666"/>
              <a:gd name="connsiteY4099" fmla="*/ 5849972 h 10285413"/>
              <a:gd name="connsiteX4100" fmla="*/ 3110118 w 11806666"/>
              <a:gd name="connsiteY4100" fmla="*/ 5839939 h 10285413"/>
              <a:gd name="connsiteX4101" fmla="*/ 3130183 w 11806666"/>
              <a:gd name="connsiteY4101" fmla="*/ 5829906 h 10285413"/>
              <a:gd name="connsiteX4102" fmla="*/ 2227244 w 11806666"/>
              <a:gd name="connsiteY4102" fmla="*/ 5809841 h 10285413"/>
              <a:gd name="connsiteX4103" fmla="*/ 2227244 w 11806666"/>
              <a:gd name="connsiteY4103" fmla="*/ 5829906 h 10285413"/>
              <a:gd name="connsiteX4104" fmla="*/ 2247309 w 11806666"/>
              <a:gd name="connsiteY4104" fmla="*/ 5849972 h 10285413"/>
              <a:gd name="connsiteX4105" fmla="*/ 2267375 w 11806666"/>
              <a:gd name="connsiteY4105" fmla="*/ 5849972 h 10285413"/>
              <a:gd name="connsiteX4106" fmla="*/ 2287440 w 11806666"/>
              <a:gd name="connsiteY4106" fmla="*/ 5809841 h 10285413"/>
              <a:gd name="connsiteX4107" fmla="*/ 1825942 w 11806666"/>
              <a:gd name="connsiteY4107" fmla="*/ 5809841 h 10285413"/>
              <a:gd name="connsiteX4108" fmla="*/ 1805875 w 11806666"/>
              <a:gd name="connsiteY4108" fmla="*/ 5829906 h 10285413"/>
              <a:gd name="connsiteX4109" fmla="*/ 1825942 w 11806666"/>
              <a:gd name="connsiteY4109" fmla="*/ 5849972 h 10285413"/>
              <a:gd name="connsiteX4110" fmla="*/ 1866070 w 11806666"/>
              <a:gd name="connsiteY4110" fmla="*/ 5849972 h 10285413"/>
              <a:gd name="connsiteX4111" fmla="*/ 1866070 w 11806666"/>
              <a:gd name="connsiteY4111" fmla="*/ 5809841 h 10285413"/>
              <a:gd name="connsiteX4112" fmla="*/ 1846006 w 11806666"/>
              <a:gd name="connsiteY4112" fmla="*/ 5829906 h 10285413"/>
              <a:gd name="connsiteX4113" fmla="*/ 1825942 w 11806666"/>
              <a:gd name="connsiteY4113" fmla="*/ 5849972 h 10285413"/>
              <a:gd name="connsiteX4114" fmla="*/ 1825942 w 11806666"/>
              <a:gd name="connsiteY4114" fmla="*/ 5829906 h 10285413"/>
              <a:gd name="connsiteX4115" fmla="*/ 1825942 w 11806666"/>
              <a:gd name="connsiteY4115" fmla="*/ 5809841 h 10285413"/>
              <a:gd name="connsiteX4116" fmla="*/ 1545026 w 11806666"/>
              <a:gd name="connsiteY4116" fmla="*/ 5809841 h 10285413"/>
              <a:gd name="connsiteX4117" fmla="*/ 1524960 w 11806666"/>
              <a:gd name="connsiteY4117" fmla="*/ 5829906 h 10285413"/>
              <a:gd name="connsiteX4118" fmla="*/ 1545026 w 11806666"/>
              <a:gd name="connsiteY4118" fmla="*/ 5829906 h 10285413"/>
              <a:gd name="connsiteX4119" fmla="*/ 1565090 w 11806666"/>
              <a:gd name="connsiteY4119" fmla="*/ 5829906 h 10285413"/>
              <a:gd name="connsiteX4120" fmla="*/ 3772272 w 11806666"/>
              <a:gd name="connsiteY4120" fmla="*/ 5789776 h 10285413"/>
              <a:gd name="connsiteX4121" fmla="*/ 3752204 w 11806666"/>
              <a:gd name="connsiteY4121" fmla="*/ 5809841 h 10285413"/>
              <a:gd name="connsiteX4122" fmla="*/ 3702043 w 11806666"/>
              <a:gd name="connsiteY4122" fmla="*/ 5860004 h 10285413"/>
              <a:gd name="connsiteX4123" fmla="*/ 3651881 w 11806666"/>
              <a:gd name="connsiteY4123" fmla="*/ 5930232 h 10285413"/>
              <a:gd name="connsiteX4124" fmla="*/ 3671945 w 11806666"/>
              <a:gd name="connsiteY4124" fmla="*/ 5930232 h 10285413"/>
              <a:gd name="connsiteX4125" fmla="*/ 3732140 w 11806666"/>
              <a:gd name="connsiteY4125" fmla="*/ 5870037 h 10285413"/>
              <a:gd name="connsiteX4126" fmla="*/ 3772272 w 11806666"/>
              <a:gd name="connsiteY4126" fmla="*/ 5789776 h 10285413"/>
              <a:gd name="connsiteX4127" fmla="*/ 3491356 w 11806666"/>
              <a:gd name="connsiteY4127" fmla="*/ 5789776 h 10285413"/>
              <a:gd name="connsiteX4128" fmla="*/ 3491356 w 11806666"/>
              <a:gd name="connsiteY4128" fmla="*/ 5809841 h 10285413"/>
              <a:gd name="connsiteX4129" fmla="*/ 3511424 w 11806666"/>
              <a:gd name="connsiteY4129" fmla="*/ 5789776 h 10285413"/>
              <a:gd name="connsiteX4130" fmla="*/ 3491356 w 11806666"/>
              <a:gd name="connsiteY4130" fmla="*/ 5789776 h 10285413"/>
              <a:gd name="connsiteX4131" fmla="*/ 1705548 w 11806666"/>
              <a:gd name="connsiteY4131" fmla="*/ 5789776 h 10285413"/>
              <a:gd name="connsiteX4132" fmla="*/ 1695515 w 11806666"/>
              <a:gd name="connsiteY4132" fmla="*/ 5829906 h 10285413"/>
              <a:gd name="connsiteX4133" fmla="*/ 1705548 w 11806666"/>
              <a:gd name="connsiteY4133" fmla="*/ 5829906 h 10285413"/>
              <a:gd name="connsiteX4134" fmla="*/ 1745679 w 11806666"/>
              <a:gd name="connsiteY4134" fmla="*/ 5789776 h 10285413"/>
              <a:gd name="connsiteX4135" fmla="*/ 441436 w 11806666"/>
              <a:gd name="connsiteY4135" fmla="*/ 5789776 h 10285413"/>
              <a:gd name="connsiteX4136" fmla="*/ 441436 w 11806666"/>
              <a:gd name="connsiteY4136" fmla="*/ 5849972 h 10285413"/>
              <a:gd name="connsiteX4137" fmla="*/ 341109 w 11806666"/>
              <a:gd name="connsiteY4137" fmla="*/ 5970362 h 10285413"/>
              <a:gd name="connsiteX4138" fmla="*/ 321042 w 11806666"/>
              <a:gd name="connsiteY4138" fmla="*/ 5990429 h 10285413"/>
              <a:gd name="connsiteX4139" fmla="*/ 321042 w 11806666"/>
              <a:gd name="connsiteY4139" fmla="*/ 5970362 h 10285413"/>
              <a:gd name="connsiteX4140" fmla="*/ 300976 w 11806666"/>
              <a:gd name="connsiteY4140" fmla="*/ 5970362 h 10285413"/>
              <a:gd name="connsiteX4141" fmla="*/ 280912 w 11806666"/>
              <a:gd name="connsiteY4141" fmla="*/ 5990429 h 10285413"/>
              <a:gd name="connsiteX4142" fmla="*/ 300976 w 11806666"/>
              <a:gd name="connsiteY4142" fmla="*/ 5950298 h 10285413"/>
              <a:gd name="connsiteX4143" fmla="*/ 321042 w 11806666"/>
              <a:gd name="connsiteY4143" fmla="*/ 5930232 h 10285413"/>
              <a:gd name="connsiteX4144" fmla="*/ 331076 w 11806666"/>
              <a:gd name="connsiteY4144" fmla="*/ 5930232 h 10285413"/>
              <a:gd name="connsiteX4145" fmla="*/ 341109 w 11806666"/>
              <a:gd name="connsiteY4145" fmla="*/ 5930232 h 10285413"/>
              <a:gd name="connsiteX4146" fmla="*/ 381237 w 11806666"/>
              <a:gd name="connsiteY4146" fmla="*/ 5870037 h 10285413"/>
              <a:gd name="connsiteX4147" fmla="*/ 421369 w 11806666"/>
              <a:gd name="connsiteY4147" fmla="*/ 5809841 h 10285413"/>
              <a:gd name="connsiteX4148" fmla="*/ 441436 w 11806666"/>
              <a:gd name="connsiteY4148" fmla="*/ 5789776 h 10285413"/>
              <a:gd name="connsiteX4149" fmla="*/ 3912729 w 11806666"/>
              <a:gd name="connsiteY4149" fmla="*/ 5769711 h 10285413"/>
              <a:gd name="connsiteX4150" fmla="*/ 3892662 w 11806666"/>
              <a:gd name="connsiteY4150" fmla="*/ 5789776 h 10285413"/>
              <a:gd name="connsiteX4151" fmla="*/ 3892662 w 11806666"/>
              <a:gd name="connsiteY4151" fmla="*/ 5809841 h 10285413"/>
              <a:gd name="connsiteX4152" fmla="*/ 3912729 w 11806666"/>
              <a:gd name="connsiteY4152" fmla="*/ 5789776 h 10285413"/>
              <a:gd name="connsiteX4153" fmla="*/ 3932793 w 11806666"/>
              <a:gd name="connsiteY4153" fmla="*/ 5769711 h 10285413"/>
              <a:gd name="connsiteX4154" fmla="*/ 3912729 w 11806666"/>
              <a:gd name="connsiteY4154" fmla="*/ 5769711 h 10285413"/>
              <a:gd name="connsiteX4155" fmla="*/ 3210444 w 11806666"/>
              <a:gd name="connsiteY4155" fmla="*/ 5769711 h 10285413"/>
              <a:gd name="connsiteX4156" fmla="*/ 3210444 w 11806666"/>
              <a:gd name="connsiteY4156" fmla="*/ 5789776 h 10285413"/>
              <a:gd name="connsiteX4157" fmla="*/ 3200411 w 11806666"/>
              <a:gd name="connsiteY4157" fmla="*/ 5779744 h 10285413"/>
              <a:gd name="connsiteX4158" fmla="*/ 3210444 w 11806666"/>
              <a:gd name="connsiteY4158" fmla="*/ 5769711 h 10285413"/>
              <a:gd name="connsiteX4159" fmla="*/ 2427898 w 11806666"/>
              <a:gd name="connsiteY4159" fmla="*/ 5769711 h 10285413"/>
              <a:gd name="connsiteX4160" fmla="*/ 2427898 w 11806666"/>
              <a:gd name="connsiteY4160" fmla="*/ 5789776 h 10285413"/>
              <a:gd name="connsiteX4161" fmla="*/ 2437931 w 11806666"/>
              <a:gd name="connsiteY4161" fmla="*/ 5789776 h 10285413"/>
              <a:gd name="connsiteX4162" fmla="*/ 2447963 w 11806666"/>
              <a:gd name="connsiteY4162" fmla="*/ 5789776 h 10285413"/>
              <a:gd name="connsiteX4163" fmla="*/ 2447963 w 11806666"/>
              <a:gd name="connsiteY4163" fmla="*/ 5779744 h 10285413"/>
              <a:gd name="connsiteX4164" fmla="*/ 2427898 w 11806666"/>
              <a:gd name="connsiteY4164" fmla="*/ 5769711 h 10285413"/>
              <a:gd name="connsiteX4165" fmla="*/ 481565 w 11806666"/>
              <a:gd name="connsiteY4165" fmla="*/ 5769711 h 10285413"/>
              <a:gd name="connsiteX4166" fmla="*/ 501631 w 11806666"/>
              <a:gd name="connsiteY4166" fmla="*/ 5769711 h 10285413"/>
              <a:gd name="connsiteX4167" fmla="*/ 481565 w 11806666"/>
              <a:gd name="connsiteY4167" fmla="*/ 5789776 h 10285413"/>
              <a:gd name="connsiteX4168" fmla="*/ 481565 w 11806666"/>
              <a:gd name="connsiteY4168" fmla="*/ 5769711 h 10285413"/>
              <a:gd name="connsiteX4169" fmla="*/ 120390 w 11806666"/>
              <a:gd name="connsiteY4169" fmla="*/ 5769711 h 10285413"/>
              <a:gd name="connsiteX4170" fmla="*/ 100325 w 11806666"/>
              <a:gd name="connsiteY4170" fmla="*/ 5809841 h 10285413"/>
              <a:gd name="connsiteX4171" fmla="*/ 100325 w 11806666"/>
              <a:gd name="connsiteY4171" fmla="*/ 5789776 h 10285413"/>
              <a:gd name="connsiteX4172" fmla="*/ 3007281 w 11806666"/>
              <a:gd name="connsiteY4172" fmla="*/ 5757168 h 10285413"/>
              <a:gd name="connsiteX4173" fmla="*/ 2999758 w 11806666"/>
              <a:gd name="connsiteY4173" fmla="*/ 5759676 h 10285413"/>
              <a:gd name="connsiteX4174" fmla="*/ 2989724 w 11806666"/>
              <a:gd name="connsiteY4174" fmla="*/ 5769711 h 10285413"/>
              <a:gd name="connsiteX4175" fmla="*/ 2999758 w 11806666"/>
              <a:gd name="connsiteY4175" fmla="*/ 5769711 h 10285413"/>
              <a:gd name="connsiteX4176" fmla="*/ 3009791 w 11806666"/>
              <a:gd name="connsiteY4176" fmla="*/ 5769711 h 10285413"/>
              <a:gd name="connsiteX4177" fmla="*/ 3007281 w 11806666"/>
              <a:gd name="connsiteY4177" fmla="*/ 5757168 h 10285413"/>
              <a:gd name="connsiteX4178" fmla="*/ 3671945 w 11806666"/>
              <a:gd name="connsiteY4178" fmla="*/ 5749646 h 10285413"/>
              <a:gd name="connsiteX4179" fmla="*/ 3651881 w 11806666"/>
              <a:gd name="connsiteY4179" fmla="*/ 5759676 h 10285413"/>
              <a:gd name="connsiteX4180" fmla="*/ 3651881 w 11806666"/>
              <a:gd name="connsiteY4180" fmla="*/ 5769711 h 10285413"/>
              <a:gd name="connsiteX4181" fmla="*/ 3671945 w 11806666"/>
              <a:gd name="connsiteY4181" fmla="*/ 5769711 h 10285413"/>
              <a:gd name="connsiteX4182" fmla="*/ 3671945 w 11806666"/>
              <a:gd name="connsiteY4182" fmla="*/ 5749646 h 10285413"/>
              <a:gd name="connsiteX4183" fmla="*/ 2568352 w 11806666"/>
              <a:gd name="connsiteY4183" fmla="*/ 5749646 h 10285413"/>
              <a:gd name="connsiteX4184" fmla="*/ 2548288 w 11806666"/>
              <a:gd name="connsiteY4184" fmla="*/ 5769711 h 10285413"/>
              <a:gd name="connsiteX4185" fmla="*/ 2528223 w 11806666"/>
              <a:gd name="connsiteY4185" fmla="*/ 5809841 h 10285413"/>
              <a:gd name="connsiteX4186" fmla="*/ 2528223 w 11806666"/>
              <a:gd name="connsiteY4186" fmla="*/ 5789776 h 10285413"/>
              <a:gd name="connsiteX4187" fmla="*/ 2508157 w 11806666"/>
              <a:gd name="connsiteY4187" fmla="*/ 5809841 h 10285413"/>
              <a:gd name="connsiteX4188" fmla="*/ 2518190 w 11806666"/>
              <a:gd name="connsiteY4188" fmla="*/ 5839939 h 10285413"/>
              <a:gd name="connsiteX4189" fmla="*/ 2528223 w 11806666"/>
              <a:gd name="connsiteY4189" fmla="*/ 5849972 h 10285413"/>
              <a:gd name="connsiteX4190" fmla="*/ 2508157 w 11806666"/>
              <a:gd name="connsiteY4190" fmla="*/ 5849972 h 10285413"/>
              <a:gd name="connsiteX4191" fmla="*/ 2488093 w 11806666"/>
              <a:gd name="connsiteY4191" fmla="*/ 5849972 h 10285413"/>
              <a:gd name="connsiteX4192" fmla="*/ 2468028 w 11806666"/>
              <a:gd name="connsiteY4192" fmla="*/ 5849972 h 10285413"/>
              <a:gd name="connsiteX4193" fmla="*/ 2468028 w 11806666"/>
              <a:gd name="connsiteY4193" fmla="*/ 5890103 h 10285413"/>
              <a:gd name="connsiteX4194" fmla="*/ 2478060 w 11806666"/>
              <a:gd name="connsiteY4194" fmla="*/ 5900134 h 10285413"/>
              <a:gd name="connsiteX4195" fmla="*/ 2488093 w 11806666"/>
              <a:gd name="connsiteY4195" fmla="*/ 5910167 h 10285413"/>
              <a:gd name="connsiteX4196" fmla="*/ 2468028 w 11806666"/>
              <a:gd name="connsiteY4196" fmla="*/ 5910167 h 10285413"/>
              <a:gd name="connsiteX4197" fmla="*/ 2437931 w 11806666"/>
              <a:gd name="connsiteY4197" fmla="*/ 5910167 h 10285413"/>
              <a:gd name="connsiteX4198" fmla="*/ 2427898 w 11806666"/>
              <a:gd name="connsiteY4198" fmla="*/ 5950298 h 10285413"/>
              <a:gd name="connsiteX4199" fmla="*/ 2407832 w 11806666"/>
              <a:gd name="connsiteY4199" fmla="*/ 5950298 h 10285413"/>
              <a:gd name="connsiteX4200" fmla="*/ 2387768 w 11806666"/>
              <a:gd name="connsiteY4200" fmla="*/ 5950298 h 10285413"/>
              <a:gd name="connsiteX4201" fmla="*/ 2347635 w 11806666"/>
              <a:gd name="connsiteY4201" fmla="*/ 5970362 h 10285413"/>
              <a:gd name="connsiteX4202" fmla="*/ 2327571 w 11806666"/>
              <a:gd name="connsiteY4202" fmla="*/ 5980396 h 10285413"/>
              <a:gd name="connsiteX4203" fmla="*/ 2287440 w 11806666"/>
              <a:gd name="connsiteY4203" fmla="*/ 6010493 h 10285413"/>
              <a:gd name="connsiteX4204" fmla="*/ 2287440 w 11806666"/>
              <a:gd name="connsiteY4204" fmla="*/ 6030558 h 10285413"/>
              <a:gd name="connsiteX4205" fmla="*/ 2337606 w 11806666"/>
              <a:gd name="connsiteY4205" fmla="*/ 6030558 h 10285413"/>
              <a:gd name="connsiteX4206" fmla="*/ 2347635 w 11806666"/>
              <a:gd name="connsiteY4206" fmla="*/ 6050626 h 10285413"/>
              <a:gd name="connsiteX4207" fmla="*/ 2367704 w 11806666"/>
              <a:gd name="connsiteY4207" fmla="*/ 6050626 h 10285413"/>
              <a:gd name="connsiteX4208" fmla="*/ 2387768 w 11806666"/>
              <a:gd name="connsiteY4208" fmla="*/ 6050626 h 10285413"/>
              <a:gd name="connsiteX4209" fmla="*/ 2407832 w 11806666"/>
              <a:gd name="connsiteY4209" fmla="*/ 6050626 h 10285413"/>
              <a:gd name="connsiteX4210" fmla="*/ 2447963 w 11806666"/>
              <a:gd name="connsiteY4210" fmla="*/ 5990429 h 10285413"/>
              <a:gd name="connsiteX4211" fmla="*/ 2508157 w 11806666"/>
              <a:gd name="connsiteY4211" fmla="*/ 5890103 h 10285413"/>
              <a:gd name="connsiteX4212" fmla="*/ 2528223 w 11806666"/>
              <a:gd name="connsiteY4212" fmla="*/ 5870037 h 10285413"/>
              <a:gd name="connsiteX4213" fmla="*/ 2568352 w 11806666"/>
              <a:gd name="connsiteY4213" fmla="*/ 5890103 h 10285413"/>
              <a:gd name="connsiteX4214" fmla="*/ 2578385 w 11806666"/>
              <a:gd name="connsiteY4214" fmla="*/ 5920200 h 10285413"/>
              <a:gd name="connsiteX4215" fmla="*/ 2588421 w 11806666"/>
              <a:gd name="connsiteY4215" fmla="*/ 5910167 h 10285413"/>
              <a:gd name="connsiteX4216" fmla="*/ 2598454 w 11806666"/>
              <a:gd name="connsiteY4216" fmla="*/ 5880069 h 10285413"/>
              <a:gd name="connsiteX4217" fmla="*/ 2608483 w 11806666"/>
              <a:gd name="connsiteY4217" fmla="*/ 5849972 h 10285413"/>
              <a:gd name="connsiteX4218" fmla="*/ 2588421 w 11806666"/>
              <a:gd name="connsiteY4218" fmla="*/ 5789776 h 10285413"/>
              <a:gd name="connsiteX4219" fmla="*/ 2648616 w 11806666"/>
              <a:gd name="connsiteY4219" fmla="*/ 5749646 h 10285413"/>
              <a:gd name="connsiteX4220" fmla="*/ 2628552 w 11806666"/>
              <a:gd name="connsiteY4220" fmla="*/ 5749646 h 10285413"/>
              <a:gd name="connsiteX4221" fmla="*/ 2588421 w 11806666"/>
              <a:gd name="connsiteY4221" fmla="*/ 5749646 h 10285413"/>
              <a:gd name="connsiteX4222" fmla="*/ 2086787 w 11806666"/>
              <a:gd name="connsiteY4222" fmla="*/ 5749646 h 10285413"/>
              <a:gd name="connsiteX4223" fmla="*/ 2026592 w 11806666"/>
              <a:gd name="connsiteY4223" fmla="*/ 5789776 h 10285413"/>
              <a:gd name="connsiteX4224" fmla="*/ 2006526 w 11806666"/>
              <a:gd name="connsiteY4224" fmla="*/ 5829906 h 10285413"/>
              <a:gd name="connsiteX4225" fmla="*/ 2046656 w 11806666"/>
              <a:gd name="connsiteY4225" fmla="*/ 5809841 h 10285413"/>
              <a:gd name="connsiteX4226" fmla="*/ 2066723 w 11806666"/>
              <a:gd name="connsiteY4226" fmla="*/ 5769711 h 10285413"/>
              <a:gd name="connsiteX4227" fmla="*/ 2046656 w 11806666"/>
              <a:gd name="connsiteY4227" fmla="*/ 5749646 h 10285413"/>
              <a:gd name="connsiteX4228" fmla="*/ 2006526 w 11806666"/>
              <a:gd name="connsiteY4228" fmla="*/ 5769711 h 10285413"/>
              <a:gd name="connsiteX4229" fmla="*/ 2026592 w 11806666"/>
              <a:gd name="connsiteY4229" fmla="*/ 5769711 h 10285413"/>
              <a:gd name="connsiteX4230" fmla="*/ 2046656 w 11806666"/>
              <a:gd name="connsiteY4230" fmla="*/ 5749646 h 10285413"/>
              <a:gd name="connsiteX4231" fmla="*/ 1484831 w 11806666"/>
              <a:gd name="connsiteY4231" fmla="*/ 5749646 h 10285413"/>
              <a:gd name="connsiteX4232" fmla="*/ 1484831 w 11806666"/>
              <a:gd name="connsiteY4232" fmla="*/ 5769711 h 10285413"/>
              <a:gd name="connsiteX4233" fmla="*/ 1464764 w 11806666"/>
              <a:gd name="connsiteY4233" fmla="*/ 5779744 h 10285413"/>
              <a:gd name="connsiteX4234" fmla="*/ 1444700 w 11806666"/>
              <a:gd name="connsiteY4234" fmla="*/ 5769711 h 10285413"/>
              <a:gd name="connsiteX4235" fmla="*/ 3029855 w 11806666"/>
              <a:gd name="connsiteY4235" fmla="*/ 5729578 h 10285413"/>
              <a:gd name="connsiteX4236" fmla="*/ 3029855 w 11806666"/>
              <a:gd name="connsiteY4236" fmla="*/ 5749646 h 10285413"/>
              <a:gd name="connsiteX4237" fmla="*/ 3049919 w 11806666"/>
              <a:gd name="connsiteY4237" fmla="*/ 5729578 h 10285413"/>
              <a:gd name="connsiteX4238" fmla="*/ 1605221 w 11806666"/>
              <a:gd name="connsiteY4238" fmla="*/ 5729578 h 10285413"/>
              <a:gd name="connsiteX4239" fmla="*/ 1585158 w 11806666"/>
              <a:gd name="connsiteY4239" fmla="*/ 5749646 h 10285413"/>
              <a:gd name="connsiteX4240" fmla="*/ 1585158 w 11806666"/>
              <a:gd name="connsiteY4240" fmla="*/ 5769711 h 10285413"/>
              <a:gd name="connsiteX4241" fmla="*/ 1605221 w 11806666"/>
              <a:gd name="connsiteY4241" fmla="*/ 5749646 h 10285413"/>
              <a:gd name="connsiteX4242" fmla="*/ 3712077 w 11806666"/>
              <a:gd name="connsiteY4242" fmla="*/ 5709515 h 10285413"/>
              <a:gd name="connsiteX4243" fmla="*/ 3692009 w 11806666"/>
              <a:gd name="connsiteY4243" fmla="*/ 5719548 h 10285413"/>
              <a:gd name="connsiteX4244" fmla="*/ 3712077 w 11806666"/>
              <a:gd name="connsiteY4244" fmla="*/ 5729578 h 10285413"/>
              <a:gd name="connsiteX4245" fmla="*/ 3712077 w 11806666"/>
              <a:gd name="connsiteY4245" fmla="*/ 5709515 h 10285413"/>
              <a:gd name="connsiteX4246" fmla="*/ 2106851 w 11806666"/>
              <a:gd name="connsiteY4246" fmla="*/ 5709515 h 10285413"/>
              <a:gd name="connsiteX4247" fmla="*/ 2086787 w 11806666"/>
              <a:gd name="connsiteY4247" fmla="*/ 5729578 h 10285413"/>
              <a:gd name="connsiteX4248" fmla="*/ 2106851 w 11806666"/>
              <a:gd name="connsiteY4248" fmla="*/ 5729578 h 10285413"/>
              <a:gd name="connsiteX4249" fmla="*/ 2106851 w 11806666"/>
              <a:gd name="connsiteY4249" fmla="*/ 5709515 h 10285413"/>
              <a:gd name="connsiteX4250" fmla="*/ 642089 w 11806666"/>
              <a:gd name="connsiteY4250" fmla="*/ 5709515 h 10285413"/>
              <a:gd name="connsiteX4251" fmla="*/ 622022 w 11806666"/>
              <a:gd name="connsiteY4251" fmla="*/ 5729578 h 10285413"/>
              <a:gd name="connsiteX4252" fmla="*/ 642089 w 11806666"/>
              <a:gd name="connsiteY4252" fmla="*/ 5729578 h 10285413"/>
              <a:gd name="connsiteX4253" fmla="*/ 642089 w 11806666"/>
              <a:gd name="connsiteY4253" fmla="*/ 5709515 h 10285413"/>
              <a:gd name="connsiteX4254" fmla="*/ 1459749 w 11806666"/>
              <a:gd name="connsiteY4254" fmla="*/ 5679418 h 10285413"/>
              <a:gd name="connsiteX4255" fmla="*/ 1444700 w 11806666"/>
              <a:gd name="connsiteY4255" fmla="*/ 5689451 h 10285413"/>
              <a:gd name="connsiteX4256" fmla="*/ 1444700 w 11806666"/>
              <a:gd name="connsiteY4256" fmla="*/ 5709515 h 10285413"/>
              <a:gd name="connsiteX4257" fmla="*/ 1464764 w 11806666"/>
              <a:gd name="connsiteY4257" fmla="*/ 5689451 h 10285413"/>
              <a:gd name="connsiteX4258" fmla="*/ 1459749 w 11806666"/>
              <a:gd name="connsiteY4258" fmla="*/ 5679418 h 10285413"/>
              <a:gd name="connsiteX4259" fmla="*/ 1123654 w 11806666"/>
              <a:gd name="connsiteY4259" fmla="*/ 5669383 h 10285413"/>
              <a:gd name="connsiteX4260" fmla="*/ 1143720 w 11806666"/>
              <a:gd name="connsiteY4260" fmla="*/ 5669383 h 10285413"/>
              <a:gd name="connsiteX4261" fmla="*/ 1123654 w 11806666"/>
              <a:gd name="connsiteY4261" fmla="*/ 5689451 h 10285413"/>
              <a:gd name="connsiteX4262" fmla="*/ 1123654 w 11806666"/>
              <a:gd name="connsiteY4262" fmla="*/ 5669383 h 10285413"/>
              <a:gd name="connsiteX4263" fmla="*/ 1679842 w 11806666"/>
              <a:gd name="connsiteY4263" fmla="*/ 5654957 h 10285413"/>
              <a:gd name="connsiteX4264" fmla="*/ 1675449 w 11806666"/>
              <a:gd name="connsiteY4264" fmla="*/ 5659350 h 10285413"/>
              <a:gd name="connsiteX4265" fmla="*/ 1645353 w 11806666"/>
              <a:gd name="connsiteY4265" fmla="*/ 5689451 h 10285413"/>
              <a:gd name="connsiteX4266" fmla="*/ 3752204 w 11806666"/>
              <a:gd name="connsiteY4266" fmla="*/ 5649320 h 10285413"/>
              <a:gd name="connsiteX4267" fmla="*/ 3732140 w 11806666"/>
              <a:gd name="connsiteY4267" fmla="*/ 5669383 h 10285413"/>
              <a:gd name="connsiteX4268" fmla="*/ 3752204 w 11806666"/>
              <a:gd name="connsiteY4268" fmla="*/ 5669383 h 10285413"/>
              <a:gd name="connsiteX4269" fmla="*/ 4048168 w 11806666"/>
              <a:gd name="connsiteY4269" fmla="*/ 5639287 h 10285413"/>
              <a:gd name="connsiteX4270" fmla="*/ 4033120 w 11806666"/>
              <a:gd name="connsiteY4270" fmla="*/ 5649320 h 10285413"/>
              <a:gd name="connsiteX4271" fmla="*/ 4013056 w 11806666"/>
              <a:gd name="connsiteY4271" fmla="*/ 5649320 h 10285413"/>
              <a:gd name="connsiteX4272" fmla="*/ 4033120 w 11806666"/>
              <a:gd name="connsiteY4272" fmla="*/ 5669383 h 10285413"/>
              <a:gd name="connsiteX4273" fmla="*/ 4053186 w 11806666"/>
              <a:gd name="connsiteY4273" fmla="*/ 5649320 h 10285413"/>
              <a:gd name="connsiteX4274" fmla="*/ 4048168 w 11806666"/>
              <a:gd name="connsiteY4274" fmla="*/ 5639287 h 10285413"/>
              <a:gd name="connsiteX4275" fmla="*/ 2588421 w 11806666"/>
              <a:gd name="connsiteY4275" fmla="*/ 5629252 h 10285413"/>
              <a:gd name="connsiteX4276" fmla="*/ 2568352 w 11806666"/>
              <a:gd name="connsiteY4276" fmla="*/ 5649320 h 10285413"/>
              <a:gd name="connsiteX4277" fmla="*/ 2588421 w 11806666"/>
              <a:gd name="connsiteY4277" fmla="*/ 5649320 h 10285413"/>
              <a:gd name="connsiteX4278" fmla="*/ 2588421 w 11806666"/>
              <a:gd name="connsiteY4278" fmla="*/ 5629252 h 10285413"/>
              <a:gd name="connsiteX4279" fmla="*/ 3250572 w 11806666"/>
              <a:gd name="connsiteY4279" fmla="*/ 5609188 h 10285413"/>
              <a:gd name="connsiteX4280" fmla="*/ 3250572 w 11806666"/>
              <a:gd name="connsiteY4280" fmla="*/ 5629252 h 10285413"/>
              <a:gd name="connsiteX4281" fmla="*/ 3260606 w 11806666"/>
              <a:gd name="connsiteY4281" fmla="*/ 5619222 h 10285413"/>
              <a:gd name="connsiteX4282" fmla="*/ 3250572 w 11806666"/>
              <a:gd name="connsiteY4282" fmla="*/ 5609188 h 10285413"/>
              <a:gd name="connsiteX4283" fmla="*/ 2728876 w 11806666"/>
              <a:gd name="connsiteY4283" fmla="*/ 5609188 h 10285413"/>
              <a:gd name="connsiteX4284" fmla="*/ 2708812 w 11806666"/>
              <a:gd name="connsiteY4284" fmla="*/ 5649320 h 10285413"/>
              <a:gd name="connsiteX4285" fmla="*/ 2708812 w 11806666"/>
              <a:gd name="connsiteY4285" fmla="*/ 5669383 h 10285413"/>
              <a:gd name="connsiteX4286" fmla="*/ 2688746 w 11806666"/>
              <a:gd name="connsiteY4286" fmla="*/ 5669383 h 10285413"/>
              <a:gd name="connsiteX4287" fmla="*/ 2668681 w 11806666"/>
              <a:gd name="connsiteY4287" fmla="*/ 5644304 h 10285413"/>
              <a:gd name="connsiteX4288" fmla="*/ 2668681 w 11806666"/>
              <a:gd name="connsiteY4288" fmla="*/ 5669383 h 10285413"/>
              <a:gd name="connsiteX4289" fmla="*/ 2648616 w 11806666"/>
              <a:gd name="connsiteY4289" fmla="*/ 5669383 h 10285413"/>
              <a:gd name="connsiteX4290" fmla="*/ 2588421 w 11806666"/>
              <a:gd name="connsiteY4290" fmla="*/ 5709515 h 10285413"/>
              <a:gd name="connsiteX4291" fmla="*/ 2618519 w 11806666"/>
              <a:gd name="connsiteY4291" fmla="*/ 5709515 h 10285413"/>
              <a:gd name="connsiteX4292" fmla="*/ 2668681 w 11806666"/>
              <a:gd name="connsiteY4292" fmla="*/ 5709515 h 10285413"/>
              <a:gd name="connsiteX4293" fmla="*/ 2678714 w 11806666"/>
              <a:gd name="connsiteY4293" fmla="*/ 5709515 h 10285413"/>
              <a:gd name="connsiteX4294" fmla="*/ 2688746 w 11806666"/>
              <a:gd name="connsiteY4294" fmla="*/ 5689451 h 10285413"/>
              <a:gd name="connsiteX4295" fmla="*/ 2728876 w 11806666"/>
              <a:gd name="connsiteY4295" fmla="*/ 5669383 h 10285413"/>
              <a:gd name="connsiteX4296" fmla="*/ 2688746 w 11806666"/>
              <a:gd name="connsiteY4296" fmla="*/ 5609188 h 10285413"/>
              <a:gd name="connsiteX4297" fmla="*/ 2668681 w 11806666"/>
              <a:gd name="connsiteY4297" fmla="*/ 5629252 h 10285413"/>
              <a:gd name="connsiteX4298" fmla="*/ 2668681 w 11806666"/>
              <a:gd name="connsiteY4298" fmla="*/ 5644301 h 10285413"/>
              <a:gd name="connsiteX4299" fmla="*/ 1063459 w 11806666"/>
              <a:gd name="connsiteY4299" fmla="*/ 5609188 h 10285413"/>
              <a:gd name="connsiteX4300" fmla="*/ 1063459 w 11806666"/>
              <a:gd name="connsiteY4300" fmla="*/ 5649320 h 10285413"/>
              <a:gd name="connsiteX4301" fmla="*/ 1043395 w 11806666"/>
              <a:gd name="connsiteY4301" fmla="*/ 5669383 h 10285413"/>
              <a:gd name="connsiteX4302" fmla="*/ 1023328 w 11806666"/>
              <a:gd name="connsiteY4302" fmla="*/ 5669383 h 10285413"/>
              <a:gd name="connsiteX4303" fmla="*/ 1033361 w 11806666"/>
              <a:gd name="connsiteY4303" fmla="*/ 5649320 h 10285413"/>
              <a:gd name="connsiteX4304" fmla="*/ 1043395 w 11806666"/>
              <a:gd name="connsiteY4304" fmla="*/ 5629252 h 10285413"/>
              <a:gd name="connsiteX4305" fmla="*/ 1725615 w 11806666"/>
              <a:gd name="connsiteY4305" fmla="*/ 5569057 h 10285413"/>
              <a:gd name="connsiteX4306" fmla="*/ 1725615 w 11806666"/>
              <a:gd name="connsiteY4306" fmla="*/ 5589125 h 10285413"/>
              <a:gd name="connsiteX4307" fmla="*/ 1745679 w 11806666"/>
              <a:gd name="connsiteY4307" fmla="*/ 5569057 h 10285413"/>
              <a:gd name="connsiteX4308" fmla="*/ 3732140 w 11806666"/>
              <a:gd name="connsiteY4308" fmla="*/ 5528926 h 10285413"/>
              <a:gd name="connsiteX4309" fmla="*/ 3712077 w 11806666"/>
              <a:gd name="connsiteY4309" fmla="*/ 5548994 h 10285413"/>
              <a:gd name="connsiteX4310" fmla="*/ 3732140 w 11806666"/>
              <a:gd name="connsiteY4310" fmla="*/ 5548994 h 10285413"/>
              <a:gd name="connsiteX4311" fmla="*/ 3732140 w 11806666"/>
              <a:gd name="connsiteY4311" fmla="*/ 5528926 h 10285413"/>
              <a:gd name="connsiteX4312" fmla="*/ 1565090 w 11806666"/>
              <a:gd name="connsiteY4312" fmla="*/ 5528926 h 10285413"/>
              <a:gd name="connsiteX4313" fmla="*/ 1565090 w 11806666"/>
              <a:gd name="connsiteY4313" fmla="*/ 5548994 h 10285413"/>
              <a:gd name="connsiteX4314" fmla="*/ 1585158 w 11806666"/>
              <a:gd name="connsiteY4314" fmla="*/ 5528926 h 10285413"/>
              <a:gd name="connsiteX4315" fmla="*/ 1344373 w 11806666"/>
              <a:gd name="connsiteY4315" fmla="*/ 5528926 h 10285413"/>
              <a:gd name="connsiteX4316" fmla="*/ 1264112 w 11806666"/>
              <a:gd name="connsiteY4316" fmla="*/ 5629252 h 10285413"/>
              <a:gd name="connsiteX4317" fmla="*/ 1344373 w 11806666"/>
              <a:gd name="connsiteY4317" fmla="*/ 5528926 h 10285413"/>
              <a:gd name="connsiteX4318" fmla="*/ 2799105 w 11806666"/>
              <a:gd name="connsiteY4318" fmla="*/ 5508862 h 10285413"/>
              <a:gd name="connsiteX4319" fmla="*/ 2769007 w 11806666"/>
              <a:gd name="connsiteY4319" fmla="*/ 5518895 h 10285413"/>
              <a:gd name="connsiteX4320" fmla="*/ 2769007 w 11806666"/>
              <a:gd name="connsiteY4320" fmla="*/ 5528926 h 10285413"/>
              <a:gd name="connsiteX4321" fmla="*/ 2779038 w 11806666"/>
              <a:gd name="connsiteY4321" fmla="*/ 5548994 h 10285413"/>
              <a:gd name="connsiteX4322" fmla="*/ 2799105 w 11806666"/>
              <a:gd name="connsiteY4322" fmla="*/ 5548994 h 10285413"/>
              <a:gd name="connsiteX4323" fmla="*/ 2809136 w 11806666"/>
              <a:gd name="connsiteY4323" fmla="*/ 5528926 h 10285413"/>
              <a:gd name="connsiteX4324" fmla="*/ 2829205 w 11806666"/>
              <a:gd name="connsiteY4324" fmla="*/ 5518895 h 10285413"/>
              <a:gd name="connsiteX4325" fmla="*/ 2799105 w 11806666"/>
              <a:gd name="connsiteY4325" fmla="*/ 5508862 h 10285413"/>
              <a:gd name="connsiteX4326" fmla="*/ 4213709 w 11806666"/>
              <a:gd name="connsiteY4326" fmla="*/ 5468730 h 10285413"/>
              <a:gd name="connsiteX4327" fmla="*/ 4213709 w 11806666"/>
              <a:gd name="connsiteY4327" fmla="*/ 5488796 h 10285413"/>
              <a:gd name="connsiteX4328" fmla="*/ 4233773 w 11806666"/>
              <a:gd name="connsiteY4328" fmla="*/ 5468730 h 10285413"/>
              <a:gd name="connsiteX4329" fmla="*/ 4213709 w 11806666"/>
              <a:gd name="connsiteY4329" fmla="*/ 5468730 h 10285413"/>
              <a:gd name="connsiteX4330" fmla="*/ 1404568 w 11806666"/>
              <a:gd name="connsiteY4330" fmla="*/ 5468730 h 10285413"/>
              <a:gd name="connsiteX4331" fmla="*/ 1364437 w 11806666"/>
              <a:gd name="connsiteY4331" fmla="*/ 5508862 h 10285413"/>
              <a:gd name="connsiteX4332" fmla="*/ 1344373 w 11806666"/>
              <a:gd name="connsiteY4332" fmla="*/ 5528926 h 10285413"/>
              <a:gd name="connsiteX4333" fmla="*/ 1364437 w 11806666"/>
              <a:gd name="connsiteY4333" fmla="*/ 5488796 h 10285413"/>
              <a:gd name="connsiteX4334" fmla="*/ 260848 w 11806666"/>
              <a:gd name="connsiteY4334" fmla="*/ 5468730 h 10285413"/>
              <a:gd name="connsiteX4335" fmla="*/ 240784 w 11806666"/>
              <a:gd name="connsiteY4335" fmla="*/ 5508862 h 10285413"/>
              <a:gd name="connsiteX4336" fmla="*/ 200653 w 11806666"/>
              <a:gd name="connsiteY4336" fmla="*/ 5528926 h 10285413"/>
              <a:gd name="connsiteX4337" fmla="*/ 210683 w 11806666"/>
              <a:gd name="connsiteY4337" fmla="*/ 5518895 h 10285413"/>
              <a:gd name="connsiteX4338" fmla="*/ 240784 w 11806666"/>
              <a:gd name="connsiteY4338" fmla="*/ 5488796 h 10285413"/>
              <a:gd name="connsiteX4339" fmla="*/ 1344373 w 11806666"/>
              <a:gd name="connsiteY4339" fmla="*/ 5448666 h 10285413"/>
              <a:gd name="connsiteX4340" fmla="*/ 1344373 w 11806666"/>
              <a:gd name="connsiteY4340" fmla="*/ 5468730 h 10285413"/>
              <a:gd name="connsiteX4341" fmla="*/ 1334340 w 11806666"/>
              <a:gd name="connsiteY4341" fmla="*/ 5458698 h 10285413"/>
              <a:gd name="connsiteX4342" fmla="*/ 1344373 w 11806666"/>
              <a:gd name="connsiteY4342" fmla="*/ 5448666 h 10285413"/>
              <a:gd name="connsiteX4343" fmla="*/ 501631 w 11806666"/>
              <a:gd name="connsiteY4343" fmla="*/ 5448666 h 10285413"/>
              <a:gd name="connsiteX4344" fmla="*/ 481565 w 11806666"/>
              <a:gd name="connsiteY4344" fmla="*/ 5488796 h 10285413"/>
              <a:gd name="connsiteX4345" fmla="*/ 471534 w 11806666"/>
              <a:gd name="connsiteY4345" fmla="*/ 5518895 h 10285413"/>
              <a:gd name="connsiteX4346" fmla="*/ 451467 w 11806666"/>
              <a:gd name="connsiteY4346" fmla="*/ 5569057 h 10285413"/>
              <a:gd name="connsiteX4347" fmla="*/ 421369 w 11806666"/>
              <a:gd name="connsiteY4347" fmla="*/ 5589125 h 10285413"/>
              <a:gd name="connsiteX4348" fmla="*/ 441436 w 11806666"/>
              <a:gd name="connsiteY4348" fmla="*/ 5548994 h 10285413"/>
              <a:gd name="connsiteX4349" fmla="*/ 461501 w 11806666"/>
              <a:gd name="connsiteY4349" fmla="*/ 5488796 h 10285413"/>
              <a:gd name="connsiteX4350" fmla="*/ 321042 w 11806666"/>
              <a:gd name="connsiteY4350" fmla="*/ 5428600 h 10285413"/>
              <a:gd name="connsiteX4351" fmla="*/ 321042 w 11806666"/>
              <a:gd name="connsiteY4351" fmla="*/ 5468730 h 10285413"/>
              <a:gd name="connsiteX4352" fmla="*/ 280912 w 11806666"/>
              <a:gd name="connsiteY4352" fmla="*/ 5508862 h 10285413"/>
              <a:gd name="connsiteX4353" fmla="*/ 321042 w 11806666"/>
              <a:gd name="connsiteY4353" fmla="*/ 5428600 h 10285413"/>
              <a:gd name="connsiteX4354" fmla="*/ 3972925 w 11806666"/>
              <a:gd name="connsiteY4354" fmla="*/ 5408535 h 10285413"/>
              <a:gd name="connsiteX4355" fmla="*/ 3902695 w 11806666"/>
              <a:gd name="connsiteY4355" fmla="*/ 5478764 h 10285413"/>
              <a:gd name="connsiteX4356" fmla="*/ 3812403 w 11806666"/>
              <a:gd name="connsiteY4356" fmla="*/ 5569057 h 10285413"/>
              <a:gd name="connsiteX4357" fmla="*/ 3802370 w 11806666"/>
              <a:gd name="connsiteY4357" fmla="*/ 5599154 h 10285413"/>
              <a:gd name="connsiteX4358" fmla="*/ 3792336 w 11806666"/>
              <a:gd name="connsiteY4358" fmla="*/ 5609188 h 10285413"/>
              <a:gd name="connsiteX4359" fmla="*/ 3852533 w 11806666"/>
              <a:gd name="connsiteY4359" fmla="*/ 5569057 h 10285413"/>
              <a:gd name="connsiteX4360" fmla="*/ 3872597 w 11806666"/>
              <a:gd name="connsiteY4360" fmla="*/ 5528926 h 10285413"/>
              <a:gd name="connsiteX4361" fmla="*/ 3972925 w 11806666"/>
              <a:gd name="connsiteY4361" fmla="*/ 5408535 h 10285413"/>
              <a:gd name="connsiteX4362" fmla="*/ 2849269 w 11806666"/>
              <a:gd name="connsiteY4362" fmla="*/ 5408535 h 10285413"/>
              <a:gd name="connsiteX4363" fmla="*/ 2869335 w 11806666"/>
              <a:gd name="connsiteY4363" fmla="*/ 5428600 h 10285413"/>
              <a:gd name="connsiteX4364" fmla="*/ 2869335 w 11806666"/>
              <a:gd name="connsiteY4364" fmla="*/ 5408535 h 10285413"/>
              <a:gd name="connsiteX4365" fmla="*/ 2568352 w 11806666"/>
              <a:gd name="connsiteY4365" fmla="*/ 5408535 h 10285413"/>
              <a:gd name="connsiteX4366" fmla="*/ 2568352 w 11806666"/>
              <a:gd name="connsiteY4366" fmla="*/ 5428600 h 10285413"/>
              <a:gd name="connsiteX4367" fmla="*/ 2588421 w 11806666"/>
              <a:gd name="connsiteY4367" fmla="*/ 5428600 h 10285413"/>
              <a:gd name="connsiteX4368" fmla="*/ 2568352 w 11806666"/>
              <a:gd name="connsiteY4368" fmla="*/ 5408535 h 10285413"/>
              <a:gd name="connsiteX4369" fmla="*/ 1264112 w 11806666"/>
              <a:gd name="connsiteY4369" fmla="*/ 5408535 h 10285413"/>
              <a:gd name="connsiteX4370" fmla="*/ 1244048 w 11806666"/>
              <a:gd name="connsiteY4370" fmla="*/ 5448666 h 10285413"/>
              <a:gd name="connsiteX4371" fmla="*/ 1203915 w 11806666"/>
              <a:gd name="connsiteY4371" fmla="*/ 5468730 h 10285413"/>
              <a:gd name="connsiteX4372" fmla="*/ 963133 w 11806666"/>
              <a:gd name="connsiteY4372" fmla="*/ 5408535 h 10285413"/>
              <a:gd name="connsiteX4373" fmla="*/ 943067 w 11806666"/>
              <a:gd name="connsiteY4373" fmla="*/ 5428600 h 10285413"/>
              <a:gd name="connsiteX4374" fmla="*/ 923001 w 11806666"/>
              <a:gd name="connsiteY4374" fmla="*/ 5468730 h 10285413"/>
              <a:gd name="connsiteX4375" fmla="*/ 3409215 w 11806666"/>
              <a:gd name="connsiteY4375" fmla="*/ 5396622 h 10285413"/>
              <a:gd name="connsiteX4376" fmla="*/ 3380999 w 11806666"/>
              <a:gd name="connsiteY4376" fmla="*/ 5428600 h 10285413"/>
              <a:gd name="connsiteX4377" fmla="*/ 3320803 w 11806666"/>
              <a:gd name="connsiteY4377" fmla="*/ 5498828 h 10285413"/>
              <a:gd name="connsiteX4378" fmla="*/ 3290703 w 11806666"/>
              <a:gd name="connsiteY4378" fmla="*/ 5528926 h 10285413"/>
              <a:gd name="connsiteX4379" fmla="*/ 3350901 w 11806666"/>
              <a:gd name="connsiteY4379" fmla="*/ 5508862 h 10285413"/>
              <a:gd name="connsiteX4380" fmla="*/ 3401063 w 11806666"/>
              <a:gd name="connsiteY4380" fmla="*/ 5428600 h 10285413"/>
              <a:gd name="connsiteX4381" fmla="*/ 3411097 w 11806666"/>
              <a:gd name="connsiteY4381" fmla="*/ 5398503 h 10285413"/>
              <a:gd name="connsiteX4382" fmla="*/ 3409215 w 11806666"/>
              <a:gd name="connsiteY4382" fmla="*/ 5396622 h 10285413"/>
              <a:gd name="connsiteX4383" fmla="*/ 4253840 w 11806666"/>
              <a:gd name="connsiteY4383" fmla="*/ 5388469 h 10285413"/>
              <a:gd name="connsiteX4384" fmla="*/ 4253840 w 11806666"/>
              <a:gd name="connsiteY4384" fmla="*/ 5408535 h 10285413"/>
              <a:gd name="connsiteX4385" fmla="*/ 4273904 w 11806666"/>
              <a:gd name="connsiteY4385" fmla="*/ 5388469 h 10285413"/>
              <a:gd name="connsiteX4386" fmla="*/ 3471292 w 11806666"/>
              <a:gd name="connsiteY4386" fmla="*/ 5388469 h 10285413"/>
              <a:gd name="connsiteX4387" fmla="*/ 3471292 w 11806666"/>
              <a:gd name="connsiteY4387" fmla="*/ 5408535 h 10285413"/>
              <a:gd name="connsiteX4388" fmla="*/ 3471292 w 11806666"/>
              <a:gd name="connsiteY4388" fmla="*/ 5448666 h 10285413"/>
              <a:gd name="connsiteX4389" fmla="*/ 3451228 w 11806666"/>
              <a:gd name="connsiteY4389" fmla="*/ 5488796 h 10285413"/>
              <a:gd name="connsiteX4390" fmla="*/ 3511424 w 11806666"/>
              <a:gd name="connsiteY4390" fmla="*/ 5428600 h 10285413"/>
              <a:gd name="connsiteX4391" fmla="*/ 3531488 w 11806666"/>
              <a:gd name="connsiteY4391" fmla="*/ 5408535 h 10285413"/>
              <a:gd name="connsiteX4392" fmla="*/ 3511424 w 11806666"/>
              <a:gd name="connsiteY4392" fmla="*/ 5388469 h 10285413"/>
              <a:gd name="connsiteX4393" fmla="*/ 3491356 w 11806666"/>
              <a:gd name="connsiteY4393" fmla="*/ 5388469 h 10285413"/>
              <a:gd name="connsiteX4394" fmla="*/ 3471292 w 11806666"/>
              <a:gd name="connsiteY4394" fmla="*/ 5388469 h 10285413"/>
              <a:gd name="connsiteX4395" fmla="*/ 3852533 w 11806666"/>
              <a:gd name="connsiteY4395" fmla="*/ 5368405 h 10285413"/>
              <a:gd name="connsiteX4396" fmla="*/ 3852533 w 11806666"/>
              <a:gd name="connsiteY4396" fmla="*/ 5388469 h 10285413"/>
              <a:gd name="connsiteX4397" fmla="*/ 3872597 w 11806666"/>
              <a:gd name="connsiteY4397" fmla="*/ 5368405 h 10285413"/>
              <a:gd name="connsiteX4398" fmla="*/ 1926263 w 11806666"/>
              <a:gd name="connsiteY4398" fmla="*/ 5368405 h 10285413"/>
              <a:gd name="connsiteX4399" fmla="*/ 1926263 w 11806666"/>
              <a:gd name="connsiteY4399" fmla="*/ 5388469 h 10285413"/>
              <a:gd name="connsiteX4400" fmla="*/ 1946331 w 11806666"/>
              <a:gd name="connsiteY4400" fmla="*/ 5368405 h 10285413"/>
              <a:gd name="connsiteX4401" fmla="*/ 842742 w 11806666"/>
              <a:gd name="connsiteY4401" fmla="*/ 5368405 h 10285413"/>
              <a:gd name="connsiteX4402" fmla="*/ 842742 w 11806666"/>
              <a:gd name="connsiteY4402" fmla="*/ 5388469 h 10285413"/>
              <a:gd name="connsiteX4403" fmla="*/ 822675 w 11806666"/>
              <a:gd name="connsiteY4403" fmla="*/ 5388469 h 10285413"/>
              <a:gd name="connsiteX4404" fmla="*/ 842742 w 11806666"/>
              <a:gd name="connsiteY4404" fmla="*/ 5368405 h 10285413"/>
              <a:gd name="connsiteX4405" fmla="*/ 321042 w 11806666"/>
              <a:gd name="connsiteY4405" fmla="*/ 5368405 h 10285413"/>
              <a:gd name="connsiteX4406" fmla="*/ 300976 w 11806666"/>
              <a:gd name="connsiteY4406" fmla="*/ 5408535 h 10285413"/>
              <a:gd name="connsiteX4407" fmla="*/ 280912 w 11806666"/>
              <a:gd name="connsiteY4407" fmla="*/ 5408535 h 10285413"/>
              <a:gd name="connsiteX4408" fmla="*/ 2927023 w 11806666"/>
              <a:gd name="connsiteY4408" fmla="*/ 5355864 h 10285413"/>
              <a:gd name="connsiteX4409" fmla="*/ 2919497 w 11806666"/>
              <a:gd name="connsiteY4409" fmla="*/ 5358372 h 10285413"/>
              <a:gd name="connsiteX4410" fmla="*/ 2909465 w 11806666"/>
              <a:gd name="connsiteY4410" fmla="*/ 5388469 h 10285413"/>
              <a:gd name="connsiteX4411" fmla="*/ 2929529 w 11806666"/>
              <a:gd name="connsiteY4411" fmla="*/ 5368405 h 10285413"/>
              <a:gd name="connsiteX4412" fmla="*/ 2927023 w 11806666"/>
              <a:gd name="connsiteY4412" fmla="*/ 5355864 h 10285413"/>
              <a:gd name="connsiteX4413" fmla="*/ 4233773 w 11806666"/>
              <a:gd name="connsiteY4413" fmla="*/ 5348340 h 10285413"/>
              <a:gd name="connsiteX4414" fmla="*/ 4203676 w 11806666"/>
              <a:gd name="connsiteY4414" fmla="*/ 5378438 h 10285413"/>
              <a:gd name="connsiteX4415" fmla="*/ 4173577 w 11806666"/>
              <a:gd name="connsiteY4415" fmla="*/ 5408535 h 10285413"/>
              <a:gd name="connsiteX4416" fmla="*/ 4233773 w 11806666"/>
              <a:gd name="connsiteY4416" fmla="*/ 5368405 h 10285413"/>
              <a:gd name="connsiteX4417" fmla="*/ 1906198 w 11806666"/>
              <a:gd name="connsiteY4417" fmla="*/ 5348340 h 10285413"/>
              <a:gd name="connsiteX4418" fmla="*/ 1886134 w 11806666"/>
              <a:gd name="connsiteY4418" fmla="*/ 5368405 h 10285413"/>
              <a:gd name="connsiteX4419" fmla="*/ 1846006 w 11806666"/>
              <a:gd name="connsiteY4419" fmla="*/ 5408535 h 10285413"/>
              <a:gd name="connsiteX4420" fmla="*/ 1856039 w 11806666"/>
              <a:gd name="connsiteY4420" fmla="*/ 5378438 h 10285413"/>
              <a:gd name="connsiteX4421" fmla="*/ 1825942 w 11806666"/>
              <a:gd name="connsiteY4421" fmla="*/ 5368405 h 10285413"/>
              <a:gd name="connsiteX4422" fmla="*/ 1805875 w 11806666"/>
              <a:gd name="connsiteY4422" fmla="*/ 5368405 h 10285413"/>
              <a:gd name="connsiteX4423" fmla="*/ 1785811 w 11806666"/>
              <a:gd name="connsiteY4423" fmla="*/ 5388469 h 10285413"/>
              <a:gd name="connsiteX4424" fmla="*/ 1765743 w 11806666"/>
              <a:gd name="connsiteY4424" fmla="*/ 5388469 h 10285413"/>
              <a:gd name="connsiteX4425" fmla="*/ 1765743 w 11806666"/>
              <a:gd name="connsiteY4425" fmla="*/ 5368405 h 10285413"/>
              <a:gd name="connsiteX4426" fmla="*/ 1685484 w 11806666"/>
              <a:gd name="connsiteY4426" fmla="*/ 5448666 h 10285413"/>
              <a:gd name="connsiteX4427" fmla="*/ 1685484 w 11806666"/>
              <a:gd name="connsiteY4427" fmla="*/ 5488796 h 10285413"/>
              <a:gd name="connsiteX4428" fmla="*/ 1685484 w 11806666"/>
              <a:gd name="connsiteY4428" fmla="*/ 5508862 h 10285413"/>
              <a:gd name="connsiteX4429" fmla="*/ 1725615 w 11806666"/>
              <a:gd name="connsiteY4429" fmla="*/ 5508862 h 10285413"/>
              <a:gd name="connsiteX4430" fmla="*/ 1725615 w 11806666"/>
              <a:gd name="connsiteY4430" fmla="*/ 5488796 h 10285413"/>
              <a:gd name="connsiteX4431" fmla="*/ 1765743 w 11806666"/>
              <a:gd name="connsiteY4431" fmla="*/ 5448666 h 10285413"/>
              <a:gd name="connsiteX4432" fmla="*/ 1775776 w 11806666"/>
              <a:gd name="connsiteY4432" fmla="*/ 5438633 h 10285413"/>
              <a:gd name="connsiteX4433" fmla="*/ 1785811 w 11806666"/>
              <a:gd name="connsiteY4433" fmla="*/ 5408535 h 10285413"/>
              <a:gd name="connsiteX4434" fmla="*/ 1785811 w 11806666"/>
              <a:gd name="connsiteY4434" fmla="*/ 5388469 h 10285413"/>
              <a:gd name="connsiteX4435" fmla="*/ 1805875 w 11806666"/>
              <a:gd name="connsiteY4435" fmla="*/ 5388469 h 10285413"/>
              <a:gd name="connsiteX4436" fmla="*/ 1846006 w 11806666"/>
              <a:gd name="connsiteY4436" fmla="*/ 5408535 h 10285413"/>
              <a:gd name="connsiteX4437" fmla="*/ 1765743 w 11806666"/>
              <a:gd name="connsiteY4437" fmla="*/ 5508862 h 10285413"/>
              <a:gd name="connsiteX4438" fmla="*/ 1805875 w 11806666"/>
              <a:gd name="connsiteY4438" fmla="*/ 5488796 h 10285413"/>
              <a:gd name="connsiteX4439" fmla="*/ 1846006 w 11806666"/>
              <a:gd name="connsiteY4439" fmla="*/ 5448666 h 10285413"/>
              <a:gd name="connsiteX4440" fmla="*/ 1866070 w 11806666"/>
              <a:gd name="connsiteY4440" fmla="*/ 5408535 h 10285413"/>
              <a:gd name="connsiteX4441" fmla="*/ 1886134 w 11806666"/>
              <a:gd name="connsiteY4441" fmla="*/ 5408535 h 10285413"/>
              <a:gd name="connsiteX4442" fmla="*/ 1906198 w 11806666"/>
              <a:gd name="connsiteY4442" fmla="*/ 5388469 h 10285413"/>
              <a:gd name="connsiteX4443" fmla="*/ 1906198 w 11806666"/>
              <a:gd name="connsiteY4443" fmla="*/ 5358372 h 10285413"/>
              <a:gd name="connsiteX4444" fmla="*/ 1906198 w 11806666"/>
              <a:gd name="connsiteY4444" fmla="*/ 5348340 h 10285413"/>
              <a:gd name="connsiteX4445" fmla="*/ 4013056 w 11806666"/>
              <a:gd name="connsiteY4445" fmla="*/ 5328274 h 10285413"/>
              <a:gd name="connsiteX4446" fmla="*/ 3992989 w 11806666"/>
              <a:gd name="connsiteY4446" fmla="*/ 5388469 h 10285413"/>
              <a:gd name="connsiteX4447" fmla="*/ 4013056 w 11806666"/>
              <a:gd name="connsiteY4447" fmla="*/ 5368405 h 10285413"/>
              <a:gd name="connsiteX4448" fmla="*/ 1735646 w 11806666"/>
              <a:gd name="connsiteY4448" fmla="*/ 5328274 h 10285413"/>
              <a:gd name="connsiteX4449" fmla="*/ 1725615 w 11806666"/>
              <a:gd name="connsiteY4449" fmla="*/ 5348340 h 10285413"/>
              <a:gd name="connsiteX4450" fmla="*/ 1745679 w 11806666"/>
              <a:gd name="connsiteY4450" fmla="*/ 5348340 h 10285413"/>
              <a:gd name="connsiteX4451" fmla="*/ 1735646 w 11806666"/>
              <a:gd name="connsiteY4451" fmla="*/ 5328274 h 10285413"/>
              <a:gd name="connsiteX4452" fmla="*/ 963133 w 11806666"/>
              <a:gd name="connsiteY4452" fmla="*/ 5328274 h 10285413"/>
              <a:gd name="connsiteX4453" fmla="*/ 963133 w 11806666"/>
              <a:gd name="connsiteY4453" fmla="*/ 5348340 h 10285413"/>
              <a:gd name="connsiteX4454" fmla="*/ 983197 w 11806666"/>
              <a:gd name="connsiteY4454" fmla="*/ 5328274 h 10285413"/>
              <a:gd name="connsiteX4455" fmla="*/ 1424632 w 11806666"/>
              <a:gd name="connsiteY4455" fmla="*/ 5308210 h 10285413"/>
              <a:gd name="connsiteX4456" fmla="*/ 1444700 w 11806666"/>
              <a:gd name="connsiteY4456" fmla="*/ 5308210 h 10285413"/>
              <a:gd name="connsiteX4457" fmla="*/ 1444700 w 11806666"/>
              <a:gd name="connsiteY4457" fmla="*/ 5328274 h 10285413"/>
              <a:gd name="connsiteX4458" fmla="*/ 1424632 w 11806666"/>
              <a:gd name="connsiteY4458" fmla="*/ 5308210 h 10285413"/>
              <a:gd name="connsiteX4459" fmla="*/ 541759 w 11806666"/>
              <a:gd name="connsiteY4459" fmla="*/ 5308210 h 10285413"/>
              <a:gd name="connsiteX4460" fmla="*/ 531729 w 11806666"/>
              <a:gd name="connsiteY4460" fmla="*/ 5328274 h 10285413"/>
              <a:gd name="connsiteX4461" fmla="*/ 521695 w 11806666"/>
              <a:gd name="connsiteY4461" fmla="*/ 5318242 h 10285413"/>
              <a:gd name="connsiteX4462" fmla="*/ 541759 w 11806666"/>
              <a:gd name="connsiteY4462" fmla="*/ 5308210 h 10285413"/>
              <a:gd name="connsiteX4463" fmla="*/ 872840 w 11806666"/>
              <a:gd name="connsiteY4463" fmla="*/ 5288142 h 10285413"/>
              <a:gd name="connsiteX4464" fmla="*/ 882870 w 11806666"/>
              <a:gd name="connsiteY4464" fmla="*/ 5298176 h 10285413"/>
              <a:gd name="connsiteX4465" fmla="*/ 862806 w 11806666"/>
              <a:gd name="connsiteY4465" fmla="*/ 5308210 h 10285413"/>
              <a:gd name="connsiteX4466" fmla="*/ 872840 w 11806666"/>
              <a:gd name="connsiteY4466" fmla="*/ 5288142 h 10285413"/>
              <a:gd name="connsiteX4467" fmla="*/ 2969660 w 11806666"/>
              <a:gd name="connsiteY4467" fmla="*/ 5268079 h 10285413"/>
              <a:gd name="connsiteX4468" fmla="*/ 2989724 w 11806666"/>
              <a:gd name="connsiteY4468" fmla="*/ 5288142 h 10285413"/>
              <a:gd name="connsiteX4469" fmla="*/ 3009791 w 11806666"/>
              <a:gd name="connsiteY4469" fmla="*/ 5268079 h 10285413"/>
              <a:gd name="connsiteX4470" fmla="*/ 2989724 w 11806666"/>
              <a:gd name="connsiteY4470" fmla="*/ 5268079 h 10285413"/>
              <a:gd name="connsiteX4471" fmla="*/ 2969660 w 11806666"/>
              <a:gd name="connsiteY4471" fmla="*/ 5268079 h 10285413"/>
              <a:gd name="connsiteX4472" fmla="*/ 1956365 w 11806666"/>
              <a:gd name="connsiteY4472" fmla="*/ 5268079 h 10285413"/>
              <a:gd name="connsiteX4473" fmla="*/ 1946331 w 11806666"/>
              <a:gd name="connsiteY4473" fmla="*/ 5288142 h 10285413"/>
              <a:gd name="connsiteX4474" fmla="*/ 1966397 w 11806666"/>
              <a:gd name="connsiteY4474" fmla="*/ 5288142 h 10285413"/>
              <a:gd name="connsiteX4475" fmla="*/ 1956365 w 11806666"/>
              <a:gd name="connsiteY4475" fmla="*/ 5268079 h 10285413"/>
              <a:gd name="connsiteX4476" fmla="*/ 1474798 w 11806666"/>
              <a:gd name="connsiteY4476" fmla="*/ 5268079 h 10285413"/>
              <a:gd name="connsiteX4477" fmla="*/ 1484831 w 11806666"/>
              <a:gd name="connsiteY4477" fmla="*/ 5288142 h 10285413"/>
              <a:gd name="connsiteX4478" fmla="*/ 1464764 w 11806666"/>
              <a:gd name="connsiteY4478" fmla="*/ 5288142 h 10285413"/>
              <a:gd name="connsiteX4479" fmla="*/ 1474798 w 11806666"/>
              <a:gd name="connsiteY4479" fmla="*/ 5268079 h 10285413"/>
              <a:gd name="connsiteX4480" fmla="*/ 4173577 w 11806666"/>
              <a:gd name="connsiteY4480" fmla="*/ 5248014 h 10285413"/>
              <a:gd name="connsiteX4481" fmla="*/ 4033120 w 11806666"/>
              <a:gd name="connsiteY4481" fmla="*/ 5428600 h 10285413"/>
              <a:gd name="connsiteX4482" fmla="*/ 4113381 w 11806666"/>
              <a:gd name="connsiteY4482" fmla="*/ 5348340 h 10285413"/>
              <a:gd name="connsiteX4483" fmla="*/ 4173577 w 11806666"/>
              <a:gd name="connsiteY4483" fmla="*/ 5248014 h 10285413"/>
              <a:gd name="connsiteX4484" fmla="*/ 300976 w 11806666"/>
              <a:gd name="connsiteY4484" fmla="*/ 5248014 h 10285413"/>
              <a:gd name="connsiteX4485" fmla="*/ 311009 w 11806666"/>
              <a:gd name="connsiteY4485" fmla="*/ 5268079 h 10285413"/>
              <a:gd name="connsiteX4486" fmla="*/ 321042 w 11806666"/>
              <a:gd name="connsiteY4486" fmla="*/ 5308210 h 10285413"/>
              <a:gd name="connsiteX4487" fmla="*/ 260848 w 11806666"/>
              <a:gd name="connsiteY4487" fmla="*/ 5308210 h 10285413"/>
              <a:gd name="connsiteX4488" fmla="*/ 300976 w 11806666"/>
              <a:gd name="connsiteY4488" fmla="*/ 5248014 h 10285413"/>
              <a:gd name="connsiteX4489" fmla="*/ 3972925 w 11806666"/>
              <a:gd name="connsiteY4489" fmla="*/ 5227948 h 10285413"/>
              <a:gd name="connsiteX4490" fmla="*/ 3912729 w 11806666"/>
              <a:gd name="connsiteY4490" fmla="*/ 5308210 h 10285413"/>
              <a:gd name="connsiteX4491" fmla="*/ 3932793 w 11806666"/>
              <a:gd name="connsiteY4491" fmla="*/ 5288142 h 10285413"/>
              <a:gd name="connsiteX4492" fmla="*/ 3972925 w 11806666"/>
              <a:gd name="connsiteY4492" fmla="*/ 5227948 h 10285413"/>
              <a:gd name="connsiteX4493" fmla="*/ 2106851 w 11806666"/>
              <a:gd name="connsiteY4493" fmla="*/ 5227948 h 10285413"/>
              <a:gd name="connsiteX4494" fmla="*/ 2086787 w 11806666"/>
              <a:gd name="connsiteY4494" fmla="*/ 5248014 h 10285413"/>
              <a:gd name="connsiteX4495" fmla="*/ 2106851 w 11806666"/>
              <a:gd name="connsiteY4495" fmla="*/ 5248014 h 10285413"/>
              <a:gd name="connsiteX4496" fmla="*/ 3310772 w 11806666"/>
              <a:gd name="connsiteY4496" fmla="*/ 5207884 h 10285413"/>
              <a:gd name="connsiteX4497" fmla="*/ 3290703 w 11806666"/>
              <a:gd name="connsiteY4497" fmla="*/ 5248014 h 10285413"/>
              <a:gd name="connsiteX4498" fmla="*/ 3310772 w 11806666"/>
              <a:gd name="connsiteY4498" fmla="*/ 5227948 h 10285413"/>
              <a:gd name="connsiteX4499" fmla="*/ 1143720 w 11806666"/>
              <a:gd name="connsiteY4499" fmla="*/ 5187817 h 10285413"/>
              <a:gd name="connsiteX4500" fmla="*/ 1163784 w 11806666"/>
              <a:gd name="connsiteY4500" fmla="*/ 5207884 h 10285413"/>
              <a:gd name="connsiteX4501" fmla="*/ 1163784 w 11806666"/>
              <a:gd name="connsiteY4501" fmla="*/ 5227948 h 10285413"/>
              <a:gd name="connsiteX4502" fmla="*/ 1143720 w 11806666"/>
              <a:gd name="connsiteY4502" fmla="*/ 5248014 h 10285413"/>
              <a:gd name="connsiteX4503" fmla="*/ 1103590 w 11806666"/>
              <a:gd name="connsiteY4503" fmla="*/ 5308210 h 10285413"/>
              <a:gd name="connsiteX4504" fmla="*/ 1043395 w 11806666"/>
              <a:gd name="connsiteY4504" fmla="*/ 5348340 h 10285413"/>
              <a:gd name="connsiteX4505" fmla="*/ 1023328 w 11806666"/>
              <a:gd name="connsiteY4505" fmla="*/ 5348340 h 10285413"/>
              <a:gd name="connsiteX4506" fmla="*/ 1003264 w 11806666"/>
              <a:gd name="connsiteY4506" fmla="*/ 5368405 h 10285413"/>
              <a:gd name="connsiteX4507" fmla="*/ 1003264 w 11806666"/>
              <a:gd name="connsiteY4507" fmla="*/ 5408535 h 10285413"/>
              <a:gd name="connsiteX4508" fmla="*/ 983197 w 11806666"/>
              <a:gd name="connsiteY4508" fmla="*/ 5428600 h 10285413"/>
              <a:gd name="connsiteX4509" fmla="*/ 983197 w 11806666"/>
              <a:gd name="connsiteY4509" fmla="*/ 5448666 h 10285413"/>
              <a:gd name="connsiteX4510" fmla="*/ 943067 w 11806666"/>
              <a:gd name="connsiteY4510" fmla="*/ 5478764 h 10285413"/>
              <a:gd name="connsiteX4511" fmla="*/ 923001 w 11806666"/>
              <a:gd name="connsiteY4511" fmla="*/ 5518895 h 10285413"/>
              <a:gd name="connsiteX4512" fmla="*/ 983197 w 11806666"/>
              <a:gd name="connsiteY4512" fmla="*/ 5528926 h 10285413"/>
              <a:gd name="connsiteX4513" fmla="*/ 1003264 w 11806666"/>
              <a:gd name="connsiteY4513" fmla="*/ 5508862 h 10285413"/>
              <a:gd name="connsiteX4514" fmla="*/ 1003264 w 11806666"/>
              <a:gd name="connsiteY4514" fmla="*/ 5488796 h 10285413"/>
              <a:gd name="connsiteX4515" fmla="*/ 1043395 w 11806666"/>
              <a:gd name="connsiteY4515" fmla="*/ 5468730 h 10285413"/>
              <a:gd name="connsiteX4516" fmla="*/ 1083526 w 11806666"/>
              <a:gd name="connsiteY4516" fmla="*/ 5428600 h 10285413"/>
              <a:gd name="connsiteX4517" fmla="*/ 1123654 w 11806666"/>
              <a:gd name="connsiteY4517" fmla="*/ 5388469 h 10285413"/>
              <a:gd name="connsiteX4518" fmla="*/ 1173818 w 11806666"/>
              <a:gd name="connsiteY4518" fmla="*/ 5308210 h 10285413"/>
              <a:gd name="connsiteX4519" fmla="*/ 1183850 w 11806666"/>
              <a:gd name="connsiteY4519" fmla="*/ 5298176 h 10285413"/>
              <a:gd name="connsiteX4520" fmla="*/ 1203915 w 11806666"/>
              <a:gd name="connsiteY4520" fmla="*/ 5268079 h 10285413"/>
              <a:gd name="connsiteX4521" fmla="*/ 1183850 w 11806666"/>
              <a:gd name="connsiteY4521" fmla="*/ 5207884 h 10285413"/>
              <a:gd name="connsiteX4522" fmla="*/ 1183850 w 11806666"/>
              <a:gd name="connsiteY4522" fmla="*/ 5187817 h 10285413"/>
              <a:gd name="connsiteX4523" fmla="*/ 1735646 w 11806666"/>
              <a:gd name="connsiteY4523" fmla="*/ 5167752 h 10285413"/>
              <a:gd name="connsiteX4524" fmla="*/ 1745679 w 11806666"/>
              <a:gd name="connsiteY4524" fmla="*/ 5187817 h 10285413"/>
              <a:gd name="connsiteX4525" fmla="*/ 1725615 w 11806666"/>
              <a:gd name="connsiteY4525" fmla="*/ 5187817 h 10285413"/>
              <a:gd name="connsiteX4526" fmla="*/ 1735646 w 11806666"/>
              <a:gd name="connsiteY4526" fmla="*/ 5167752 h 10285413"/>
              <a:gd name="connsiteX4527" fmla="*/ 1264112 w 11806666"/>
              <a:gd name="connsiteY4527" fmla="*/ 5167752 h 10285413"/>
              <a:gd name="connsiteX4528" fmla="*/ 1244048 w 11806666"/>
              <a:gd name="connsiteY4528" fmla="*/ 5177787 h 10285413"/>
              <a:gd name="connsiteX4529" fmla="*/ 1264112 w 11806666"/>
              <a:gd name="connsiteY4529" fmla="*/ 5187817 h 10285413"/>
              <a:gd name="connsiteX4530" fmla="*/ 1234012 w 11806666"/>
              <a:gd name="connsiteY4530" fmla="*/ 5167752 h 10285413"/>
              <a:gd name="connsiteX4531" fmla="*/ 1213950 w 11806666"/>
              <a:gd name="connsiteY4531" fmla="*/ 5177787 h 10285413"/>
              <a:gd name="connsiteX4532" fmla="*/ 1223981 w 11806666"/>
              <a:gd name="connsiteY4532" fmla="*/ 5187817 h 10285413"/>
              <a:gd name="connsiteX4533" fmla="*/ 1244048 w 11806666"/>
              <a:gd name="connsiteY4533" fmla="*/ 5167752 h 10285413"/>
              <a:gd name="connsiteX4534" fmla="*/ 1234012 w 11806666"/>
              <a:gd name="connsiteY4534" fmla="*/ 5167752 h 10285413"/>
              <a:gd name="connsiteX4535" fmla="*/ 1023328 w 11806666"/>
              <a:gd name="connsiteY4535" fmla="*/ 5167752 h 10285413"/>
              <a:gd name="connsiteX4536" fmla="*/ 1003264 w 11806666"/>
              <a:gd name="connsiteY4536" fmla="*/ 5207884 h 10285413"/>
              <a:gd name="connsiteX4537" fmla="*/ 1003264 w 11806666"/>
              <a:gd name="connsiteY4537" fmla="*/ 5248014 h 10285413"/>
              <a:gd name="connsiteX4538" fmla="*/ 1023328 w 11806666"/>
              <a:gd name="connsiteY4538" fmla="*/ 5207884 h 10285413"/>
              <a:gd name="connsiteX4539" fmla="*/ 1043395 w 11806666"/>
              <a:gd name="connsiteY4539" fmla="*/ 5187817 h 10285413"/>
              <a:gd name="connsiteX4540" fmla="*/ 1043395 w 11806666"/>
              <a:gd name="connsiteY4540" fmla="*/ 5167752 h 10285413"/>
              <a:gd name="connsiteX4541" fmla="*/ 2999758 w 11806666"/>
              <a:gd name="connsiteY4541" fmla="*/ 5152705 h 10285413"/>
              <a:gd name="connsiteX4542" fmla="*/ 2969660 w 11806666"/>
              <a:gd name="connsiteY4542" fmla="*/ 5167752 h 10285413"/>
              <a:gd name="connsiteX4543" fmla="*/ 2989724 w 11806666"/>
              <a:gd name="connsiteY4543" fmla="*/ 5187817 h 10285413"/>
              <a:gd name="connsiteX4544" fmla="*/ 3009791 w 11806666"/>
              <a:gd name="connsiteY4544" fmla="*/ 5207884 h 10285413"/>
              <a:gd name="connsiteX4545" fmla="*/ 3009791 w 11806666"/>
              <a:gd name="connsiteY4545" fmla="*/ 5187817 h 10285413"/>
              <a:gd name="connsiteX4546" fmla="*/ 2999758 w 11806666"/>
              <a:gd name="connsiteY4546" fmla="*/ 5152705 h 10285413"/>
              <a:gd name="connsiteX4547" fmla="*/ 4715340 w 11806666"/>
              <a:gd name="connsiteY4547" fmla="*/ 5147689 h 10285413"/>
              <a:gd name="connsiteX4548" fmla="*/ 4675210 w 11806666"/>
              <a:gd name="connsiteY4548" fmla="*/ 5187817 h 10285413"/>
              <a:gd name="connsiteX4549" fmla="*/ 4655146 w 11806666"/>
              <a:gd name="connsiteY4549" fmla="*/ 5227948 h 10285413"/>
              <a:gd name="connsiteX4550" fmla="*/ 4675210 w 11806666"/>
              <a:gd name="connsiteY4550" fmla="*/ 5248014 h 10285413"/>
              <a:gd name="connsiteX4551" fmla="*/ 4685243 w 11806666"/>
              <a:gd name="connsiteY4551" fmla="*/ 5227948 h 10285413"/>
              <a:gd name="connsiteX4552" fmla="*/ 4695276 w 11806666"/>
              <a:gd name="connsiteY4552" fmla="*/ 5187817 h 10285413"/>
              <a:gd name="connsiteX4553" fmla="*/ 4715340 w 11806666"/>
              <a:gd name="connsiteY4553" fmla="*/ 5147689 h 10285413"/>
              <a:gd name="connsiteX4554" fmla="*/ 3090053 w 11806666"/>
              <a:gd name="connsiteY4554" fmla="*/ 5147689 h 10285413"/>
              <a:gd name="connsiteX4555" fmla="*/ 3069989 w 11806666"/>
              <a:gd name="connsiteY4555" fmla="*/ 5167752 h 10285413"/>
              <a:gd name="connsiteX4556" fmla="*/ 3069989 w 11806666"/>
              <a:gd name="connsiteY4556" fmla="*/ 5187817 h 10285413"/>
              <a:gd name="connsiteX4557" fmla="*/ 3090053 w 11806666"/>
              <a:gd name="connsiteY4557" fmla="*/ 5147689 h 10285413"/>
              <a:gd name="connsiteX4558" fmla="*/ 1966397 w 11806666"/>
              <a:gd name="connsiteY4558" fmla="*/ 5147689 h 10285413"/>
              <a:gd name="connsiteX4559" fmla="*/ 1926263 w 11806666"/>
              <a:gd name="connsiteY4559" fmla="*/ 5187817 h 10285413"/>
              <a:gd name="connsiteX4560" fmla="*/ 1966397 w 11806666"/>
              <a:gd name="connsiteY4560" fmla="*/ 5187817 h 10285413"/>
              <a:gd name="connsiteX4561" fmla="*/ 1986461 w 11806666"/>
              <a:gd name="connsiteY4561" fmla="*/ 5147689 h 10285413"/>
              <a:gd name="connsiteX4562" fmla="*/ 1464764 w 11806666"/>
              <a:gd name="connsiteY4562" fmla="*/ 5127621 h 10285413"/>
              <a:gd name="connsiteX4563" fmla="*/ 1464764 w 11806666"/>
              <a:gd name="connsiteY4563" fmla="*/ 5147689 h 10285413"/>
              <a:gd name="connsiteX4564" fmla="*/ 1484831 w 11806666"/>
              <a:gd name="connsiteY4564" fmla="*/ 5127621 h 10285413"/>
              <a:gd name="connsiteX4565" fmla="*/ 1284179 w 11806666"/>
              <a:gd name="connsiteY4565" fmla="*/ 5107556 h 10285413"/>
              <a:gd name="connsiteX4566" fmla="*/ 1264112 w 11806666"/>
              <a:gd name="connsiteY4566" fmla="*/ 5127621 h 10285413"/>
              <a:gd name="connsiteX4567" fmla="*/ 1284179 w 11806666"/>
              <a:gd name="connsiteY4567" fmla="*/ 5127621 h 10285413"/>
              <a:gd name="connsiteX4568" fmla="*/ 1284179 w 11806666"/>
              <a:gd name="connsiteY4568" fmla="*/ 5107556 h 10285413"/>
              <a:gd name="connsiteX4569" fmla="*/ 391272 w 11806666"/>
              <a:gd name="connsiteY4569" fmla="*/ 5107556 h 10285413"/>
              <a:gd name="connsiteX4570" fmla="*/ 381237 w 11806666"/>
              <a:gd name="connsiteY4570" fmla="*/ 5127621 h 10285413"/>
              <a:gd name="connsiteX4571" fmla="*/ 391272 w 11806666"/>
              <a:gd name="connsiteY4571" fmla="*/ 5117588 h 10285413"/>
              <a:gd name="connsiteX4572" fmla="*/ 391272 w 11806666"/>
              <a:gd name="connsiteY4572" fmla="*/ 5107556 h 10285413"/>
              <a:gd name="connsiteX4573" fmla="*/ 2149492 w 11806666"/>
              <a:gd name="connsiteY4573" fmla="*/ 5092507 h 10285413"/>
              <a:gd name="connsiteX4574" fmla="*/ 2146984 w 11806666"/>
              <a:gd name="connsiteY4574" fmla="*/ 5097523 h 10285413"/>
              <a:gd name="connsiteX4575" fmla="*/ 2126920 w 11806666"/>
              <a:gd name="connsiteY4575" fmla="*/ 5107556 h 10285413"/>
              <a:gd name="connsiteX4576" fmla="*/ 2106851 w 11806666"/>
              <a:gd name="connsiteY4576" fmla="*/ 5107556 h 10285413"/>
              <a:gd name="connsiteX4577" fmla="*/ 2106851 w 11806666"/>
              <a:gd name="connsiteY4577" fmla="*/ 5127621 h 10285413"/>
              <a:gd name="connsiteX4578" fmla="*/ 2126920 w 11806666"/>
              <a:gd name="connsiteY4578" fmla="*/ 5127621 h 10285413"/>
              <a:gd name="connsiteX4579" fmla="*/ 2157017 w 11806666"/>
              <a:gd name="connsiteY4579" fmla="*/ 5117588 h 10285413"/>
              <a:gd name="connsiteX4580" fmla="*/ 2157017 w 11806666"/>
              <a:gd name="connsiteY4580" fmla="*/ 5097523 h 10285413"/>
              <a:gd name="connsiteX4581" fmla="*/ 2149492 w 11806666"/>
              <a:gd name="connsiteY4581" fmla="*/ 5092507 h 10285413"/>
              <a:gd name="connsiteX4582" fmla="*/ 1464764 w 11806666"/>
              <a:gd name="connsiteY4582" fmla="*/ 5087490 h 10285413"/>
              <a:gd name="connsiteX4583" fmla="*/ 1444700 w 11806666"/>
              <a:gd name="connsiteY4583" fmla="*/ 5107556 h 10285413"/>
              <a:gd name="connsiteX4584" fmla="*/ 1424632 w 11806666"/>
              <a:gd name="connsiteY4584" fmla="*/ 5147689 h 10285413"/>
              <a:gd name="connsiteX4585" fmla="*/ 1444700 w 11806666"/>
              <a:gd name="connsiteY4585" fmla="*/ 5127621 h 10285413"/>
              <a:gd name="connsiteX4586" fmla="*/ 1324307 w 11806666"/>
              <a:gd name="connsiteY4586" fmla="*/ 5087490 h 10285413"/>
              <a:gd name="connsiteX4587" fmla="*/ 1334340 w 11806666"/>
              <a:gd name="connsiteY4587" fmla="*/ 5097523 h 10285413"/>
              <a:gd name="connsiteX4588" fmla="*/ 1344373 w 11806666"/>
              <a:gd name="connsiteY4588" fmla="*/ 5107556 h 10285413"/>
              <a:gd name="connsiteX4589" fmla="*/ 1324307 w 11806666"/>
              <a:gd name="connsiteY4589" fmla="*/ 5127621 h 10285413"/>
              <a:gd name="connsiteX4590" fmla="*/ 1324307 w 11806666"/>
              <a:gd name="connsiteY4590" fmla="*/ 5107556 h 10285413"/>
              <a:gd name="connsiteX4591" fmla="*/ 1324307 w 11806666"/>
              <a:gd name="connsiteY4591" fmla="*/ 5087490 h 10285413"/>
              <a:gd name="connsiteX4592" fmla="*/ 581890 w 11806666"/>
              <a:gd name="connsiteY4592" fmla="*/ 5087490 h 10285413"/>
              <a:gd name="connsiteX4593" fmla="*/ 571859 w 11806666"/>
              <a:gd name="connsiteY4593" fmla="*/ 5097523 h 10285413"/>
              <a:gd name="connsiteX4594" fmla="*/ 561826 w 11806666"/>
              <a:gd name="connsiteY4594" fmla="*/ 5107556 h 10285413"/>
              <a:gd name="connsiteX4595" fmla="*/ 581890 w 11806666"/>
              <a:gd name="connsiteY4595" fmla="*/ 5107556 h 10285413"/>
              <a:gd name="connsiteX4596" fmla="*/ 601958 w 11806666"/>
              <a:gd name="connsiteY4596" fmla="*/ 5107556 h 10285413"/>
              <a:gd name="connsiteX4597" fmla="*/ 581890 w 11806666"/>
              <a:gd name="connsiteY4597" fmla="*/ 5087490 h 10285413"/>
              <a:gd name="connsiteX4598" fmla="*/ 4153514 w 11806666"/>
              <a:gd name="connsiteY4598" fmla="*/ 5067425 h 10285413"/>
              <a:gd name="connsiteX4599" fmla="*/ 4133445 w 11806666"/>
              <a:gd name="connsiteY4599" fmla="*/ 5107556 h 10285413"/>
              <a:gd name="connsiteX4600" fmla="*/ 4153514 w 11806666"/>
              <a:gd name="connsiteY4600" fmla="*/ 5087490 h 10285413"/>
              <a:gd name="connsiteX4601" fmla="*/ 4173577 w 11806666"/>
              <a:gd name="connsiteY4601" fmla="*/ 5067425 h 10285413"/>
              <a:gd name="connsiteX4602" fmla="*/ 3090053 w 11806666"/>
              <a:gd name="connsiteY4602" fmla="*/ 5067425 h 10285413"/>
              <a:gd name="connsiteX4603" fmla="*/ 3069989 w 11806666"/>
              <a:gd name="connsiteY4603" fmla="*/ 5087490 h 10285413"/>
              <a:gd name="connsiteX4604" fmla="*/ 3049919 w 11806666"/>
              <a:gd name="connsiteY4604" fmla="*/ 5147689 h 10285413"/>
              <a:gd name="connsiteX4605" fmla="*/ 3069989 w 11806666"/>
              <a:gd name="connsiteY4605" fmla="*/ 5107556 h 10285413"/>
              <a:gd name="connsiteX4606" fmla="*/ 1003264 w 11806666"/>
              <a:gd name="connsiteY4606" fmla="*/ 5067425 h 10285413"/>
              <a:gd name="connsiteX4607" fmla="*/ 1003264 w 11806666"/>
              <a:gd name="connsiteY4607" fmla="*/ 5087490 h 10285413"/>
              <a:gd name="connsiteX4608" fmla="*/ 1003264 w 11806666"/>
              <a:gd name="connsiteY4608" fmla="*/ 5107556 h 10285413"/>
              <a:gd name="connsiteX4609" fmla="*/ 1023328 w 11806666"/>
              <a:gd name="connsiteY4609" fmla="*/ 5087490 h 10285413"/>
              <a:gd name="connsiteX4610" fmla="*/ 1003264 w 11806666"/>
              <a:gd name="connsiteY4610" fmla="*/ 5067425 h 10285413"/>
              <a:gd name="connsiteX4611" fmla="*/ 902937 w 11806666"/>
              <a:gd name="connsiteY4611" fmla="*/ 5067425 h 10285413"/>
              <a:gd name="connsiteX4612" fmla="*/ 912970 w 11806666"/>
              <a:gd name="connsiteY4612" fmla="*/ 5087490 h 10285413"/>
              <a:gd name="connsiteX4613" fmla="*/ 923001 w 11806666"/>
              <a:gd name="connsiteY4613" fmla="*/ 5067425 h 10285413"/>
              <a:gd name="connsiteX4614" fmla="*/ 902937 w 11806666"/>
              <a:gd name="connsiteY4614" fmla="*/ 5067425 h 10285413"/>
              <a:gd name="connsiteX4615" fmla="*/ 2046656 w 11806666"/>
              <a:gd name="connsiteY4615" fmla="*/ 5047362 h 10285413"/>
              <a:gd name="connsiteX4616" fmla="*/ 2006526 w 11806666"/>
              <a:gd name="connsiteY4616" fmla="*/ 5087490 h 10285413"/>
              <a:gd name="connsiteX4617" fmla="*/ 2046656 w 11806666"/>
              <a:gd name="connsiteY4617" fmla="*/ 5087490 h 10285413"/>
              <a:gd name="connsiteX4618" fmla="*/ 2046656 w 11806666"/>
              <a:gd name="connsiteY4618" fmla="*/ 5047362 h 10285413"/>
              <a:gd name="connsiteX4619" fmla="*/ 739905 w 11806666"/>
              <a:gd name="connsiteY4619" fmla="*/ 5032311 h 10285413"/>
              <a:gd name="connsiteX4620" fmla="*/ 732381 w 11806666"/>
              <a:gd name="connsiteY4620" fmla="*/ 5037327 h 10285413"/>
              <a:gd name="connsiteX4621" fmla="*/ 722348 w 11806666"/>
              <a:gd name="connsiteY4621" fmla="*/ 5047362 h 10285413"/>
              <a:gd name="connsiteX4622" fmla="*/ 742412 w 11806666"/>
              <a:gd name="connsiteY4622" fmla="*/ 5047362 h 10285413"/>
              <a:gd name="connsiteX4623" fmla="*/ 742412 w 11806666"/>
              <a:gd name="connsiteY4623" fmla="*/ 5037327 h 10285413"/>
              <a:gd name="connsiteX4624" fmla="*/ 739905 w 11806666"/>
              <a:gd name="connsiteY4624" fmla="*/ 5032311 h 10285413"/>
              <a:gd name="connsiteX4625" fmla="*/ 2187115 w 11806666"/>
              <a:gd name="connsiteY4625" fmla="*/ 5027294 h 10285413"/>
              <a:gd name="connsiteX4626" fmla="*/ 2187115 w 11806666"/>
              <a:gd name="connsiteY4626" fmla="*/ 5047362 h 10285413"/>
              <a:gd name="connsiteX4627" fmla="*/ 2207179 w 11806666"/>
              <a:gd name="connsiteY4627" fmla="*/ 5047362 h 10285413"/>
              <a:gd name="connsiteX4628" fmla="*/ 1710564 w 11806666"/>
              <a:gd name="connsiteY4628" fmla="*/ 5014754 h 10285413"/>
              <a:gd name="connsiteX4629" fmla="*/ 1705548 w 11806666"/>
              <a:gd name="connsiteY4629" fmla="*/ 5017261 h 10285413"/>
              <a:gd name="connsiteX4630" fmla="*/ 1715582 w 11806666"/>
              <a:gd name="connsiteY4630" fmla="*/ 5037327 h 10285413"/>
              <a:gd name="connsiteX4631" fmla="*/ 1725615 w 11806666"/>
              <a:gd name="connsiteY4631" fmla="*/ 5047362 h 10285413"/>
              <a:gd name="connsiteX4632" fmla="*/ 1725615 w 11806666"/>
              <a:gd name="connsiteY4632" fmla="*/ 5027294 h 10285413"/>
              <a:gd name="connsiteX4633" fmla="*/ 1710564 w 11806666"/>
              <a:gd name="connsiteY4633" fmla="*/ 5014754 h 10285413"/>
              <a:gd name="connsiteX4634" fmla="*/ 2217212 w 11806666"/>
              <a:gd name="connsiteY4634" fmla="*/ 5007231 h 10285413"/>
              <a:gd name="connsiteX4635" fmla="*/ 2207179 w 11806666"/>
              <a:gd name="connsiteY4635" fmla="*/ 5027294 h 10285413"/>
              <a:gd name="connsiteX4636" fmla="*/ 2227244 w 11806666"/>
              <a:gd name="connsiteY4636" fmla="*/ 5017261 h 10285413"/>
              <a:gd name="connsiteX4637" fmla="*/ 2217212 w 11806666"/>
              <a:gd name="connsiteY4637" fmla="*/ 5007231 h 10285413"/>
              <a:gd name="connsiteX4638" fmla="*/ 1545026 w 11806666"/>
              <a:gd name="connsiteY4638" fmla="*/ 5007231 h 10285413"/>
              <a:gd name="connsiteX4639" fmla="*/ 1565090 w 11806666"/>
              <a:gd name="connsiteY4639" fmla="*/ 5027294 h 10285413"/>
              <a:gd name="connsiteX4640" fmla="*/ 1565090 w 11806666"/>
              <a:gd name="connsiteY4640" fmla="*/ 5007231 h 10285413"/>
              <a:gd name="connsiteX4641" fmla="*/ 1524960 w 11806666"/>
              <a:gd name="connsiteY4641" fmla="*/ 5007231 h 10285413"/>
              <a:gd name="connsiteX4642" fmla="*/ 1504895 w 11806666"/>
              <a:gd name="connsiteY4642" fmla="*/ 5027294 h 10285413"/>
              <a:gd name="connsiteX4643" fmla="*/ 1504895 w 11806666"/>
              <a:gd name="connsiteY4643" fmla="*/ 5047362 h 10285413"/>
              <a:gd name="connsiteX4644" fmla="*/ 1524960 w 11806666"/>
              <a:gd name="connsiteY4644" fmla="*/ 5027294 h 10285413"/>
              <a:gd name="connsiteX4645" fmla="*/ 1023328 w 11806666"/>
              <a:gd name="connsiteY4645" fmla="*/ 5007231 h 10285413"/>
              <a:gd name="connsiteX4646" fmla="*/ 1023328 w 11806666"/>
              <a:gd name="connsiteY4646" fmla="*/ 5027294 h 10285413"/>
              <a:gd name="connsiteX4647" fmla="*/ 1063459 w 11806666"/>
              <a:gd name="connsiteY4647" fmla="*/ 5027294 h 10285413"/>
              <a:gd name="connsiteX4648" fmla="*/ 1063459 w 11806666"/>
              <a:gd name="connsiteY4648" fmla="*/ 5007231 h 10285413"/>
              <a:gd name="connsiteX4649" fmla="*/ 1023328 w 11806666"/>
              <a:gd name="connsiteY4649" fmla="*/ 5007231 h 10285413"/>
              <a:gd name="connsiteX4650" fmla="*/ 411336 w 11806666"/>
              <a:gd name="connsiteY4650" fmla="*/ 5007231 h 10285413"/>
              <a:gd name="connsiteX4651" fmla="*/ 391272 w 11806666"/>
              <a:gd name="connsiteY4651" fmla="*/ 5027294 h 10285413"/>
              <a:gd name="connsiteX4652" fmla="*/ 381237 w 11806666"/>
              <a:gd name="connsiteY4652" fmla="*/ 5057392 h 10285413"/>
              <a:gd name="connsiteX4653" fmla="*/ 401305 w 11806666"/>
              <a:gd name="connsiteY4653" fmla="*/ 5067425 h 10285413"/>
              <a:gd name="connsiteX4654" fmla="*/ 421369 w 11806666"/>
              <a:gd name="connsiteY4654" fmla="*/ 5047362 h 10285413"/>
              <a:gd name="connsiteX4655" fmla="*/ 411336 w 11806666"/>
              <a:gd name="connsiteY4655" fmla="*/ 5007231 h 10285413"/>
              <a:gd name="connsiteX4656" fmla="*/ 1785811 w 11806666"/>
              <a:gd name="connsiteY4656" fmla="*/ 4967100 h 10285413"/>
              <a:gd name="connsiteX4657" fmla="*/ 1765743 w 11806666"/>
              <a:gd name="connsiteY4657" fmla="*/ 4987164 h 10285413"/>
              <a:gd name="connsiteX4658" fmla="*/ 1785811 w 11806666"/>
              <a:gd name="connsiteY4658" fmla="*/ 4987164 h 10285413"/>
              <a:gd name="connsiteX4659" fmla="*/ 1665417 w 11806666"/>
              <a:gd name="connsiteY4659" fmla="*/ 4967100 h 10285413"/>
              <a:gd name="connsiteX4660" fmla="*/ 1645353 w 11806666"/>
              <a:gd name="connsiteY4660" fmla="*/ 5007231 h 10285413"/>
              <a:gd name="connsiteX4661" fmla="*/ 1625285 w 11806666"/>
              <a:gd name="connsiteY4661" fmla="*/ 5007231 h 10285413"/>
              <a:gd name="connsiteX4662" fmla="*/ 1645353 w 11806666"/>
              <a:gd name="connsiteY4662" fmla="*/ 4987164 h 10285413"/>
              <a:gd name="connsiteX4663" fmla="*/ 1344373 w 11806666"/>
              <a:gd name="connsiteY4663" fmla="*/ 4967100 h 10285413"/>
              <a:gd name="connsiteX4664" fmla="*/ 1324307 w 11806666"/>
              <a:gd name="connsiteY4664" fmla="*/ 4987164 h 10285413"/>
              <a:gd name="connsiteX4665" fmla="*/ 1304243 w 11806666"/>
              <a:gd name="connsiteY4665" fmla="*/ 4987164 h 10285413"/>
              <a:gd name="connsiteX4666" fmla="*/ 1304243 w 11806666"/>
              <a:gd name="connsiteY4666" fmla="*/ 5007231 h 10285413"/>
              <a:gd name="connsiteX4667" fmla="*/ 1304243 w 11806666"/>
              <a:gd name="connsiteY4667" fmla="*/ 5027294 h 10285413"/>
              <a:gd name="connsiteX4668" fmla="*/ 1304243 w 11806666"/>
              <a:gd name="connsiteY4668" fmla="*/ 5047362 h 10285413"/>
              <a:gd name="connsiteX4669" fmla="*/ 1304243 w 11806666"/>
              <a:gd name="connsiteY4669" fmla="*/ 5067425 h 10285413"/>
              <a:gd name="connsiteX4670" fmla="*/ 1284179 w 11806666"/>
              <a:gd name="connsiteY4670" fmla="*/ 5097523 h 10285413"/>
              <a:gd name="connsiteX4671" fmla="*/ 1304243 w 11806666"/>
              <a:gd name="connsiteY4671" fmla="*/ 5127621 h 10285413"/>
              <a:gd name="connsiteX4672" fmla="*/ 1324307 w 11806666"/>
              <a:gd name="connsiteY4672" fmla="*/ 5127621 h 10285413"/>
              <a:gd name="connsiteX4673" fmla="*/ 1344373 w 11806666"/>
              <a:gd name="connsiteY4673" fmla="*/ 5127621 h 10285413"/>
              <a:gd name="connsiteX4674" fmla="*/ 1354404 w 11806666"/>
              <a:gd name="connsiteY4674" fmla="*/ 5117588 h 10285413"/>
              <a:gd name="connsiteX4675" fmla="*/ 1364437 w 11806666"/>
              <a:gd name="connsiteY4675" fmla="*/ 5087490 h 10285413"/>
              <a:gd name="connsiteX4676" fmla="*/ 1404568 w 11806666"/>
              <a:gd name="connsiteY4676" fmla="*/ 5027294 h 10285413"/>
              <a:gd name="connsiteX4677" fmla="*/ 1384504 w 11806666"/>
              <a:gd name="connsiteY4677" fmla="*/ 5047362 h 10285413"/>
              <a:gd name="connsiteX4678" fmla="*/ 1364437 w 11806666"/>
              <a:gd name="connsiteY4678" fmla="*/ 5047362 h 10285413"/>
              <a:gd name="connsiteX4679" fmla="*/ 1364437 w 11806666"/>
              <a:gd name="connsiteY4679" fmla="*/ 5027294 h 10285413"/>
              <a:gd name="connsiteX4680" fmla="*/ 1344373 w 11806666"/>
              <a:gd name="connsiteY4680" fmla="*/ 5007231 h 10285413"/>
              <a:gd name="connsiteX4681" fmla="*/ 1364437 w 11806666"/>
              <a:gd name="connsiteY4681" fmla="*/ 4987164 h 10285413"/>
              <a:gd name="connsiteX4682" fmla="*/ 1906198 w 11806666"/>
              <a:gd name="connsiteY4682" fmla="*/ 4947035 h 10285413"/>
              <a:gd name="connsiteX4683" fmla="*/ 1896169 w 11806666"/>
              <a:gd name="connsiteY4683" fmla="*/ 4967100 h 10285413"/>
              <a:gd name="connsiteX4684" fmla="*/ 1866070 w 11806666"/>
              <a:gd name="connsiteY4684" fmla="*/ 4997196 h 10285413"/>
              <a:gd name="connsiteX4685" fmla="*/ 1846006 w 11806666"/>
              <a:gd name="connsiteY4685" fmla="*/ 4987164 h 10285413"/>
              <a:gd name="connsiteX4686" fmla="*/ 1866070 w 11806666"/>
              <a:gd name="connsiteY4686" fmla="*/ 4987164 h 10285413"/>
              <a:gd name="connsiteX4687" fmla="*/ 1886134 w 11806666"/>
              <a:gd name="connsiteY4687" fmla="*/ 4967100 h 10285413"/>
              <a:gd name="connsiteX4688" fmla="*/ 1906198 w 11806666"/>
              <a:gd name="connsiteY4688" fmla="*/ 4947035 h 10285413"/>
              <a:gd name="connsiteX4689" fmla="*/ 1745679 w 11806666"/>
              <a:gd name="connsiteY4689" fmla="*/ 4947035 h 10285413"/>
              <a:gd name="connsiteX4690" fmla="*/ 1725615 w 11806666"/>
              <a:gd name="connsiteY4690" fmla="*/ 4967100 h 10285413"/>
              <a:gd name="connsiteX4691" fmla="*/ 1725615 w 11806666"/>
              <a:gd name="connsiteY4691" fmla="*/ 4987164 h 10285413"/>
              <a:gd name="connsiteX4692" fmla="*/ 1735646 w 11806666"/>
              <a:gd name="connsiteY4692" fmla="*/ 4977133 h 10285413"/>
              <a:gd name="connsiteX4693" fmla="*/ 1745679 w 11806666"/>
              <a:gd name="connsiteY4693" fmla="*/ 4967100 h 10285413"/>
              <a:gd name="connsiteX4694" fmla="*/ 1404568 w 11806666"/>
              <a:gd name="connsiteY4694" fmla="*/ 4947035 h 10285413"/>
              <a:gd name="connsiteX4695" fmla="*/ 1404568 w 11806666"/>
              <a:gd name="connsiteY4695" fmla="*/ 4967100 h 10285413"/>
              <a:gd name="connsiteX4696" fmla="*/ 1424632 w 11806666"/>
              <a:gd name="connsiteY4696" fmla="*/ 4947035 h 10285413"/>
              <a:gd name="connsiteX4697" fmla="*/ 923001 w 11806666"/>
              <a:gd name="connsiteY4697" fmla="*/ 4926969 h 10285413"/>
              <a:gd name="connsiteX4698" fmla="*/ 912970 w 11806666"/>
              <a:gd name="connsiteY4698" fmla="*/ 4947035 h 10285413"/>
              <a:gd name="connsiteX4699" fmla="*/ 902937 w 11806666"/>
              <a:gd name="connsiteY4699" fmla="*/ 4977133 h 10285413"/>
              <a:gd name="connsiteX4700" fmla="*/ 882870 w 11806666"/>
              <a:gd name="connsiteY4700" fmla="*/ 5017261 h 10285413"/>
              <a:gd name="connsiteX4701" fmla="*/ 902937 w 11806666"/>
              <a:gd name="connsiteY4701" fmla="*/ 5027294 h 10285413"/>
              <a:gd name="connsiteX4702" fmla="*/ 923001 w 11806666"/>
              <a:gd name="connsiteY4702" fmla="*/ 5007231 h 10285413"/>
              <a:gd name="connsiteX4703" fmla="*/ 943067 w 11806666"/>
              <a:gd name="connsiteY4703" fmla="*/ 4987164 h 10285413"/>
              <a:gd name="connsiteX4704" fmla="*/ 943067 w 11806666"/>
              <a:gd name="connsiteY4704" fmla="*/ 4947035 h 10285413"/>
              <a:gd name="connsiteX4705" fmla="*/ 923001 w 11806666"/>
              <a:gd name="connsiteY4705" fmla="*/ 4926969 h 10285413"/>
              <a:gd name="connsiteX4706" fmla="*/ 682218 w 11806666"/>
              <a:gd name="connsiteY4706" fmla="*/ 4926969 h 10285413"/>
              <a:gd name="connsiteX4707" fmla="*/ 662153 w 11806666"/>
              <a:gd name="connsiteY4707" fmla="*/ 4947035 h 10285413"/>
              <a:gd name="connsiteX4708" fmla="*/ 672187 w 11806666"/>
              <a:gd name="connsiteY4708" fmla="*/ 4947035 h 10285413"/>
              <a:gd name="connsiteX4709" fmla="*/ 682218 w 11806666"/>
              <a:gd name="connsiteY4709" fmla="*/ 4947035 h 10285413"/>
              <a:gd name="connsiteX4710" fmla="*/ 682218 w 11806666"/>
              <a:gd name="connsiteY4710" fmla="*/ 4926969 h 10285413"/>
              <a:gd name="connsiteX4711" fmla="*/ 1640335 w 11806666"/>
              <a:gd name="connsiteY4711" fmla="*/ 4914428 h 10285413"/>
              <a:gd name="connsiteX4712" fmla="*/ 1625285 w 11806666"/>
              <a:gd name="connsiteY4712" fmla="*/ 4926969 h 10285413"/>
              <a:gd name="connsiteX4713" fmla="*/ 1635320 w 11806666"/>
              <a:gd name="connsiteY4713" fmla="*/ 4937002 h 10285413"/>
              <a:gd name="connsiteX4714" fmla="*/ 1645353 w 11806666"/>
              <a:gd name="connsiteY4714" fmla="*/ 4916935 h 10285413"/>
              <a:gd name="connsiteX4715" fmla="*/ 1640335 w 11806666"/>
              <a:gd name="connsiteY4715" fmla="*/ 4914428 h 10285413"/>
              <a:gd name="connsiteX4716" fmla="*/ 3009791 w 11806666"/>
              <a:gd name="connsiteY4716" fmla="*/ 4906904 h 10285413"/>
              <a:gd name="connsiteX4717" fmla="*/ 3029855 w 11806666"/>
              <a:gd name="connsiteY4717" fmla="*/ 4926969 h 10285413"/>
              <a:gd name="connsiteX4718" fmla="*/ 3049919 w 11806666"/>
              <a:gd name="connsiteY4718" fmla="*/ 4906904 h 10285413"/>
              <a:gd name="connsiteX4719" fmla="*/ 1023328 w 11806666"/>
              <a:gd name="connsiteY4719" fmla="*/ 4906904 h 10285413"/>
              <a:gd name="connsiteX4720" fmla="*/ 1013297 w 11806666"/>
              <a:gd name="connsiteY4720" fmla="*/ 4926969 h 10285413"/>
              <a:gd name="connsiteX4721" fmla="*/ 1003264 w 11806666"/>
              <a:gd name="connsiteY4721" fmla="*/ 4967100 h 10285413"/>
              <a:gd name="connsiteX4722" fmla="*/ 1063459 w 11806666"/>
              <a:gd name="connsiteY4722" fmla="*/ 4947035 h 10285413"/>
              <a:gd name="connsiteX4723" fmla="*/ 1043395 w 11806666"/>
              <a:gd name="connsiteY4723" fmla="*/ 4906904 h 10285413"/>
              <a:gd name="connsiteX4724" fmla="*/ 2267375 w 11806666"/>
              <a:gd name="connsiteY4724" fmla="*/ 4866774 h 10285413"/>
              <a:gd name="connsiteX4725" fmla="*/ 2267375 w 11806666"/>
              <a:gd name="connsiteY4725" fmla="*/ 4886837 h 10285413"/>
              <a:gd name="connsiteX4726" fmla="*/ 2247309 w 11806666"/>
              <a:gd name="connsiteY4726" fmla="*/ 4926969 h 10285413"/>
              <a:gd name="connsiteX4727" fmla="*/ 2247309 w 11806666"/>
              <a:gd name="connsiteY4727" fmla="*/ 4947035 h 10285413"/>
              <a:gd name="connsiteX4728" fmla="*/ 2267375 w 11806666"/>
              <a:gd name="connsiteY4728" fmla="*/ 4947035 h 10285413"/>
              <a:gd name="connsiteX4729" fmla="*/ 2287440 w 11806666"/>
              <a:gd name="connsiteY4729" fmla="*/ 4906904 h 10285413"/>
              <a:gd name="connsiteX4730" fmla="*/ 2307504 w 11806666"/>
              <a:gd name="connsiteY4730" fmla="*/ 4886837 h 10285413"/>
              <a:gd name="connsiteX4731" fmla="*/ 2307504 w 11806666"/>
              <a:gd name="connsiteY4731" fmla="*/ 4866774 h 10285413"/>
              <a:gd name="connsiteX4732" fmla="*/ 2267375 w 11806666"/>
              <a:gd name="connsiteY4732" fmla="*/ 4866774 h 10285413"/>
              <a:gd name="connsiteX4733" fmla="*/ 1886134 w 11806666"/>
              <a:gd name="connsiteY4733" fmla="*/ 4846706 h 10285413"/>
              <a:gd name="connsiteX4734" fmla="*/ 1866070 w 11806666"/>
              <a:gd name="connsiteY4734" fmla="*/ 4866774 h 10285413"/>
              <a:gd name="connsiteX4735" fmla="*/ 1825942 w 11806666"/>
              <a:gd name="connsiteY4735" fmla="*/ 4906904 h 10285413"/>
              <a:gd name="connsiteX4736" fmla="*/ 1856039 w 11806666"/>
              <a:gd name="connsiteY4736" fmla="*/ 4896872 h 10285413"/>
              <a:gd name="connsiteX4737" fmla="*/ 1866070 w 11806666"/>
              <a:gd name="connsiteY4737" fmla="*/ 4886837 h 10285413"/>
              <a:gd name="connsiteX4738" fmla="*/ 2086787 w 11806666"/>
              <a:gd name="connsiteY4738" fmla="*/ 4826643 h 10285413"/>
              <a:gd name="connsiteX4739" fmla="*/ 2066723 w 11806666"/>
              <a:gd name="connsiteY4739" fmla="*/ 4846706 h 10285413"/>
              <a:gd name="connsiteX4740" fmla="*/ 2046656 w 11806666"/>
              <a:gd name="connsiteY4740" fmla="*/ 4846706 h 10285413"/>
              <a:gd name="connsiteX4741" fmla="*/ 1966397 w 11806666"/>
              <a:gd name="connsiteY4741" fmla="*/ 4806578 h 10285413"/>
              <a:gd name="connsiteX4742" fmla="*/ 1946331 w 11806666"/>
              <a:gd name="connsiteY4742" fmla="*/ 4826643 h 10285413"/>
              <a:gd name="connsiteX4743" fmla="*/ 1966397 w 11806666"/>
              <a:gd name="connsiteY4743" fmla="*/ 4846706 h 10285413"/>
              <a:gd name="connsiteX4744" fmla="*/ 1966397 w 11806666"/>
              <a:gd name="connsiteY4744" fmla="*/ 4826643 h 10285413"/>
              <a:gd name="connsiteX4745" fmla="*/ 1966397 w 11806666"/>
              <a:gd name="connsiteY4745" fmla="*/ 4806578 h 10285413"/>
              <a:gd name="connsiteX4746" fmla="*/ 3451228 w 11806666"/>
              <a:gd name="connsiteY4746" fmla="*/ 4726316 h 10285413"/>
              <a:gd name="connsiteX4747" fmla="*/ 3431161 w 11806666"/>
              <a:gd name="connsiteY4747" fmla="*/ 4736349 h 10285413"/>
              <a:gd name="connsiteX4748" fmla="*/ 3451228 w 11806666"/>
              <a:gd name="connsiteY4748" fmla="*/ 4746379 h 10285413"/>
              <a:gd name="connsiteX4749" fmla="*/ 3411097 w 11806666"/>
              <a:gd name="connsiteY4749" fmla="*/ 4726316 h 10285413"/>
              <a:gd name="connsiteX4750" fmla="*/ 3391030 w 11806666"/>
              <a:gd name="connsiteY4750" fmla="*/ 4736349 h 10285413"/>
              <a:gd name="connsiteX4751" fmla="*/ 3391030 w 11806666"/>
              <a:gd name="connsiteY4751" fmla="*/ 4746379 h 10285413"/>
              <a:gd name="connsiteX4752" fmla="*/ 3411097 w 11806666"/>
              <a:gd name="connsiteY4752" fmla="*/ 4746379 h 10285413"/>
              <a:gd name="connsiteX4753" fmla="*/ 3411097 w 11806666"/>
              <a:gd name="connsiteY4753" fmla="*/ 4726316 h 10285413"/>
              <a:gd name="connsiteX4754" fmla="*/ 3170313 w 11806666"/>
              <a:gd name="connsiteY4754" fmla="*/ 4706253 h 10285413"/>
              <a:gd name="connsiteX4755" fmla="*/ 3150247 w 11806666"/>
              <a:gd name="connsiteY4755" fmla="*/ 4726316 h 10285413"/>
              <a:gd name="connsiteX4756" fmla="*/ 3170313 w 11806666"/>
              <a:gd name="connsiteY4756" fmla="*/ 4726316 h 10285413"/>
              <a:gd name="connsiteX4757" fmla="*/ 3170313 w 11806666"/>
              <a:gd name="connsiteY4757" fmla="*/ 4706253 h 10285413"/>
              <a:gd name="connsiteX4758" fmla="*/ 2066723 w 11806666"/>
              <a:gd name="connsiteY4758" fmla="*/ 4686185 h 10285413"/>
              <a:gd name="connsiteX4759" fmla="*/ 2066723 w 11806666"/>
              <a:gd name="connsiteY4759" fmla="*/ 4706253 h 10285413"/>
              <a:gd name="connsiteX4760" fmla="*/ 2086787 w 11806666"/>
              <a:gd name="connsiteY4760" fmla="*/ 4686185 h 10285413"/>
              <a:gd name="connsiteX4761" fmla="*/ 3471292 w 11806666"/>
              <a:gd name="connsiteY4761" fmla="*/ 4666120 h 10285413"/>
              <a:gd name="connsiteX4762" fmla="*/ 3451228 w 11806666"/>
              <a:gd name="connsiteY4762" fmla="*/ 4676155 h 10285413"/>
              <a:gd name="connsiteX4763" fmla="*/ 3451228 w 11806666"/>
              <a:gd name="connsiteY4763" fmla="*/ 4686185 h 10285413"/>
              <a:gd name="connsiteX4764" fmla="*/ 3471292 w 11806666"/>
              <a:gd name="connsiteY4764" fmla="*/ 4666120 h 10285413"/>
              <a:gd name="connsiteX4765" fmla="*/ 3330837 w 11806666"/>
              <a:gd name="connsiteY4765" fmla="*/ 4666120 h 10285413"/>
              <a:gd name="connsiteX4766" fmla="*/ 3290703 w 11806666"/>
              <a:gd name="connsiteY4766" fmla="*/ 4686185 h 10285413"/>
              <a:gd name="connsiteX4767" fmla="*/ 3230508 w 11806666"/>
              <a:gd name="connsiteY4767" fmla="*/ 4746379 h 10285413"/>
              <a:gd name="connsiteX4768" fmla="*/ 3170313 w 11806666"/>
              <a:gd name="connsiteY4768" fmla="*/ 4816610 h 10285413"/>
              <a:gd name="connsiteX4769" fmla="*/ 3160280 w 11806666"/>
              <a:gd name="connsiteY4769" fmla="*/ 4846706 h 10285413"/>
              <a:gd name="connsiteX4770" fmla="*/ 3190377 w 11806666"/>
              <a:gd name="connsiteY4770" fmla="*/ 4826643 h 10285413"/>
              <a:gd name="connsiteX4771" fmla="*/ 3230508 w 11806666"/>
              <a:gd name="connsiteY4771" fmla="*/ 4786510 h 10285413"/>
              <a:gd name="connsiteX4772" fmla="*/ 3310772 w 11806666"/>
              <a:gd name="connsiteY4772" fmla="*/ 4686185 h 10285413"/>
              <a:gd name="connsiteX4773" fmla="*/ 3210444 w 11806666"/>
              <a:gd name="connsiteY4773" fmla="*/ 4666120 h 10285413"/>
              <a:gd name="connsiteX4774" fmla="*/ 3190377 w 11806666"/>
              <a:gd name="connsiteY4774" fmla="*/ 4686185 h 10285413"/>
              <a:gd name="connsiteX4775" fmla="*/ 3210444 w 11806666"/>
              <a:gd name="connsiteY4775" fmla="*/ 4686185 h 10285413"/>
              <a:gd name="connsiteX4776" fmla="*/ 581890 w 11806666"/>
              <a:gd name="connsiteY4776" fmla="*/ 4646054 h 10285413"/>
              <a:gd name="connsiteX4777" fmla="*/ 601958 w 11806666"/>
              <a:gd name="connsiteY4777" fmla="*/ 4646054 h 10285413"/>
              <a:gd name="connsiteX4778" fmla="*/ 581890 w 11806666"/>
              <a:gd name="connsiteY4778" fmla="*/ 4666120 h 10285413"/>
              <a:gd name="connsiteX4779" fmla="*/ 561826 w 11806666"/>
              <a:gd name="connsiteY4779" fmla="*/ 4666120 h 10285413"/>
              <a:gd name="connsiteX4780" fmla="*/ 581890 w 11806666"/>
              <a:gd name="connsiteY4780" fmla="*/ 4646054 h 10285413"/>
              <a:gd name="connsiteX4781" fmla="*/ 2141967 w 11806666"/>
              <a:gd name="connsiteY4781" fmla="*/ 4615959 h 10285413"/>
              <a:gd name="connsiteX4782" fmla="*/ 2126920 w 11806666"/>
              <a:gd name="connsiteY4782" fmla="*/ 4625989 h 10285413"/>
              <a:gd name="connsiteX4783" fmla="*/ 2126920 w 11806666"/>
              <a:gd name="connsiteY4783" fmla="*/ 4666120 h 10285413"/>
              <a:gd name="connsiteX4784" fmla="*/ 2136949 w 11806666"/>
              <a:gd name="connsiteY4784" fmla="*/ 4656087 h 10285413"/>
              <a:gd name="connsiteX4785" fmla="*/ 2146984 w 11806666"/>
              <a:gd name="connsiteY4785" fmla="*/ 4625989 h 10285413"/>
              <a:gd name="connsiteX4786" fmla="*/ 2141967 w 11806666"/>
              <a:gd name="connsiteY4786" fmla="*/ 4615959 h 10285413"/>
              <a:gd name="connsiteX4787" fmla="*/ 2066723 w 11806666"/>
              <a:gd name="connsiteY4787" fmla="*/ 4605924 h 10285413"/>
              <a:gd name="connsiteX4788" fmla="*/ 2066723 w 11806666"/>
              <a:gd name="connsiteY4788" fmla="*/ 4625989 h 10285413"/>
              <a:gd name="connsiteX4789" fmla="*/ 2086787 w 11806666"/>
              <a:gd name="connsiteY4789" fmla="*/ 4605924 h 10285413"/>
              <a:gd name="connsiteX4790" fmla="*/ 2726369 w 11806666"/>
              <a:gd name="connsiteY4790" fmla="*/ 4593384 h 10285413"/>
              <a:gd name="connsiteX4791" fmla="*/ 2708812 w 11806666"/>
              <a:gd name="connsiteY4791" fmla="*/ 4605924 h 10285413"/>
              <a:gd name="connsiteX4792" fmla="*/ 2728876 w 11806666"/>
              <a:gd name="connsiteY4792" fmla="*/ 4605924 h 10285413"/>
              <a:gd name="connsiteX4793" fmla="*/ 2738910 w 11806666"/>
              <a:gd name="connsiteY4793" fmla="*/ 4595892 h 10285413"/>
              <a:gd name="connsiteX4794" fmla="*/ 2726369 w 11806666"/>
              <a:gd name="connsiteY4794" fmla="*/ 4593384 h 10285413"/>
              <a:gd name="connsiteX4795" fmla="*/ 2187115 w 11806666"/>
              <a:gd name="connsiteY4795" fmla="*/ 4585858 h 10285413"/>
              <a:gd name="connsiteX4796" fmla="*/ 2187115 w 11806666"/>
              <a:gd name="connsiteY4796" fmla="*/ 4605924 h 10285413"/>
              <a:gd name="connsiteX4797" fmla="*/ 2197148 w 11806666"/>
              <a:gd name="connsiteY4797" fmla="*/ 4595892 h 10285413"/>
              <a:gd name="connsiteX4798" fmla="*/ 2187115 w 11806666"/>
              <a:gd name="connsiteY4798" fmla="*/ 4585858 h 10285413"/>
              <a:gd name="connsiteX4799" fmla="*/ 2307504 w 11806666"/>
              <a:gd name="connsiteY4799" fmla="*/ 4545728 h 10285413"/>
              <a:gd name="connsiteX4800" fmla="*/ 2347635 w 11806666"/>
              <a:gd name="connsiteY4800" fmla="*/ 4545728 h 10285413"/>
              <a:gd name="connsiteX4801" fmla="*/ 2327571 w 11806666"/>
              <a:gd name="connsiteY4801" fmla="*/ 4565793 h 10285413"/>
              <a:gd name="connsiteX4802" fmla="*/ 2307504 w 11806666"/>
              <a:gd name="connsiteY4802" fmla="*/ 4545728 h 10285413"/>
              <a:gd name="connsiteX4803" fmla="*/ 2628552 w 11806666"/>
              <a:gd name="connsiteY4803" fmla="*/ 4505599 h 10285413"/>
              <a:gd name="connsiteX4804" fmla="*/ 2568352 w 11806666"/>
              <a:gd name="connsiteY4804" fmla="*/ 4545728 h 10285413"/>
              <a:gd name="connsiteX4805" fmla="*/ 2548288 w 11806666"/>
              <a:gd name="connsiteY4805" fmla="*/ 4585858 h 10285413"/>
              <a:gd name="connsiteX4806" fmla="*/ 2608483 w 11806666"/>
              <a:gd name="connsiteY4806" fmla="*/ 4565793 h 10285413"/>
              <a:gd name="connsiteX4807" fmla="*/ 2628552 w 11806666"/>
              <a:gd name="connsiteY4807" fmla="*/ 4505599 h 10285413"/>
              <a:gd name="connsiteX4808" fmla="*/ 2447963 w 11806666"/>
              <a:gd name="connsiteY4808" fmla="*/ 4505599 h 10285413"/>
              <a:gd name="connsiteX4809" fmla="*/ 2437931 w 11806666"/>
              <a:gd name="connsiteY4809" fmla="*/ 4515630 h 10285413"/>
              <a:gd name="connsiteX4810" fmla="*/ 2427898 w 11806666"/>
              <a:gd name="connsiteY4810" fmla="*/ 4525663 h 10285413"/>
              <a:gd name="connsiteX4811" fmla="*/ 2427898 w 11806666"/>
              <a:gd name="connsiteY4811" fmla="*/ 4545728 h 10285413"/>
              <a:gd name="connsiteX4812" fmla="*/ 2447963 w 11806666"/>
              <a:gd name="connsiteY4812" fmla="*/ 4525663 h 10285413"/>
              <a:gd name="connsiteX4813" fmla="*/ 2447963 w 11806666"/>
              <a:gd name="connsiteY4813" fmla="*/ 4505599 h 10285413"/>
              <a:gd name="connsiteX4814" fmla="*/ 2287440 w 11806666"/>
              <a:gd name="connsiteY4814" fmla="*/ 4485532 h 10285413"/>
              <a:gd name="connsiteX4815" fmla="*/ 2247309 w 11806666"/>
              <a:gd name="connsiteY4815" fmla="*/ 4505599 h 10285413"/>
              <a:gd name="connsiteX4816" fmla="*/ 2267375 w 11806666"/>
              <a:gd name="connsiteY4816" fmla="*/ 4505599 h 10285413"/>
              <a:gd name="connsiteX4817" fmla="*/ 2287440 w 11806666"/>
              <a:gd name="connsiteY4817" fmla="*/ 4485532 h 10285413"/>
              <a:gd name="connsiteX4818" fmla="*/ 501631 w 11806666"/>
              <a:gd name="connsiteY4818" fmla="*/ 4485532 h 10285413"/>
              <a:gd name="connsiteX4819" fmla="*/ 511662 w 11806666"/>
              <a:gd name="connsiteY4819" fmla="*/ 4485532 h 10285413"/>
              <a:gd name="connsiteX4820" fmla="*/ 521695 w 11806666"/>
              <a:gd name="connsiteY4820" fmla="*/ 4505599 h 10285413"/>
              <a:gd name="connsiteX4821" fmla="*/ 501631 w 11806666"/>
              <a:gd name="connsiteY4821" fmla="*/ 4495565 h 10285413"/>
              <a:gd name="connsiteX4822" fmla="*/ 501631 w 11806666"/>
              <a:gd name="connsiteY4822" fmla="*/ 4485532 h 10285413"/>
              <a:gd name="connsiteX4823" fmla="*/ 2839238 w 11806666"/>
              <a:gd name="connsiteY4823" fmla="*/ 4465467 h 10285413"/>
              <a:gd name="connsiteX4824" fmla="*/ 2819169 w 11806666"/>
              <a:gd name="connsiteY4824" fmla="*/ 4475499 h 10285413"/>
              <a:gd name="connsiteX4825" fmla="*/ 2809136 w 11806666"/>
              <a:gd name="connsiteY4825" fmla="*/ 4505599 h 10285413"/>
              <a:gd name="connsiteX4826" fmla="*/ 2829205 w 11806666"/>
              <a:gd name="connsiteY4826" fmla="*/ 4485532 h 10285413"/>
              <a:gd name="connsiteX4827" fmla="*/ 2839238 w 11806666"/>
              <a:gd name="connsiteY4827" fmla="*/ 4465467 h 10285413"/>
              <a:gd name="connsiteX4828" fmla="*/ 3591684 w 11806666"/>
              <a:gd name="connsiteY4828" fmla="*/ 4445401 h 10285413"/>
              <a:gd name="connsiteX4829" fmla="*/ 3571620 w 11806666"/>
              <a:gd name="connsiteY4829" fmla="*/ 4465467 h 10285413"/>
              <a:gd name="connsiteX4830" fmla="*/ 3511424 w 11806666"/>
              <a:gd name="connsiteY4830" fmla="*/ 4545728 h 10285413"/>
              <a:gd name="connsiteX4831" fmla="*/ 3531488 w 11806666"/>
              <a:gd name="connsiteY4831" fmla="*/ 4525663 h 10285413"/>
              <a:gd name="connsiteX4832" fmla="*/ 3571620 w 11806666"/>
              <a:gd name="connsiteY4832" fmla="*/ 4485532 h 10285413"/>
              <a:gd name="connsiteX4833" fmla="*/ 3581652 w 11806666"/>
              <a:gd name="connsiteY4833" fmla="*/ 4465467 h 10285413"/>
              <a:gd name="connsiteX4834" fmla="*/ 3591684 w 11806666"/>
              <a:gd name="connsiteY4834" fmla="*/ 4445401 h 10285413"/>
              <a:gd name="connsiteX4835" fmla="*/ 2447963 w 11806666"/>
              <a:gd name="connsiteY4835" fmla="*/ 4425338 h 10285413"/>
              <a:gd name="connsiteX4836" fmla="*/ 2427898 w 11806666"/>
              <a:gd name="connsiteY4836" fmla="*/ 4435369 h 10285413"/>
              <a:gd name="connsiteX4837" fmla="*/ 2437931 w 11806666"/>
              <a:gd name="connsiteY4837" fmla="*/ 4445401 h 10285413"/>
              <a:gd name="connsiteX4838" fmla="*/ 2457995 w 11806666"/>
              <a:gd name="connsiteY4838" fmla="*/ 4435369 h 10285413"/>
              <a:gd name="connsiteX4839" fmla="*/ 2447963 w 11806666"/>
              <a:gd name="connsiteY4839" fmla="*/ 4425338 h 10285413"/>
              <a:gd name="connsiteX4840" fmla="*/ 2698779 w 11806666"/>
              <a:gd name="connsiteY4840" fmla="*/ 4325011 h 10285413"/>
              <a:gd name="connsiteX4841" fmla="*/ 2688746 w 11806666"/>
              <a:gd name="connsiteY4841" fmla="*/ 4345074 h 10285413"/>
              <a:gd name="connsiteX4842" fmla="*/ 2698779 w 11806666"/>
              <a:gd name="connsiteY4842" fmla="*/ 4365142 h 10285413"/>
              <a:gd name="connsiteX4843" fmla="*/ 2708812 w 11806666"/>
              <a:gd name="connsiteY4843" fmla="*/ 4345074 h 10285413"/>
              <a:gd name="connsiteX4844" fmla="*/ 2698779 w 11806666"/>
              <a:gd name="connsiteY4844" fmla="*/ 4325011 h 10285413"/>
              <a:gd name="connsiteX4845" fmla="*/ 2588421 w 11806666"/>
              <a:gd name="connsiteY4845" fmla="*/ 4325011 h 10285413"/>
              <a:gd name="connsiteX4846" fmla="*/ 2558321 w 11806666"/>
              <a:gd name="connsiteY4846" fmla="*/ 4365142 h 10285413"/>
              <a:gd name="connsiteX4847" fmla="*/ 2498126 w 11806666"/>
              <a:gd name="connsiteY4847" fmla="*/ 4445401 h 10285413"/>
              <a:gd name="connsiteX4848" fmla="*/ 2468028 w 11806666"/>
              <a:gd name="connsiteY4848" fmla="*/ 4485532 h 10285413"/>
              <a:gd name="connsiteX4849" fmla="*/ 2488093 w 11806666"/>
              <a:gd name="connsiteY4849" fmla="*/ 4465467 h 10285413"/>
              <a:gd name="connsiteX4850" fmla="*/ 2528223 w 11806666"/>
              <a:gd name="connsiteY4850" fmla="*/ 4425338 h 10285413"/>
              <a:gd name="connsiteX4851" fmla="*/ 2568352 w 11806666"/>
              <a:gd name="connsiteY4851" fmla="*/ 4355109 h 10285413"/>
              <a:gd name="connsiteX4852" fmla="*/ 2588421 w 11806666"/>
              <a:gd name="connsiteY4852" fmla="*/ 4325011 h 10285413"/>
              <a:gd name="connsiteX4853" fmla="*/ 2307504 w 11806666"/>
              <a:gd name="connsiteY4853" fmla="*/ 4325011 h 10285413"/>
              <a:gd name="connsiteX4854" fmla="*/ 2287440 w 11806666"/>
              <a:gd name="connsiteY4854" fmla="*/ 4345074 h 10285413"/>
              <a:gd name="connsiteX4855" fmla="*/ 2287440 w 11806666"/>
              <a:gd name="connsiteY4855" fmla="*/ 4365142 h 10285413"/>
              <a:gd name="connsiteX4856" fmla="*/ 2307504 w 11806666"/>
              <a:gd name="connsiteY4856" fmla="*/ 4345074 h 10285413"/>
              <a:gd name="connsiteX4857" fmla="*/ 722348 w 11806666"/>
              <a:gd name="connsiteY4857" fmla="*/ 4144421 h 10285413"/>
              <a:gd name="connsiteX4858" fmla="*/ 742412 w 11806666"/>
              <a:gd name="connsiteY4858" fmla="*/ 4154454 h 10285413"/>
              <a:gd name="connsiteX4859" fmla="*/ 732381 w 11806666"/>
              <a:gd name="connsiteY4859" fmla="*/ 4164489 h 10285413"/>
              <a:gd name="connsiteX4860" fmla="*/ 722348 w 11806666"/>
              <a:gd name="connsiteY4860" fmla="*/ 4144421 h 10285413"/>
              <a:gd name="connsiteX4861" fmla="*/ 2969660 w 11806666"/>
              <a:gd name="connsiteY4861" fmla="*/ 4064161 h 10285413"/>
              <a:gd name="connsiteX4862" fmla="*/ 2969660 w 11806666"/>
              <a:gd name="connsiteY4862" fmla="*/ 4084225 h 10285413"/>
              <a:gd name="connsiteX4863" fmla="*/ 2989724 w 11806666"/>
              <a:gd name="connsiteY4863" fmla="*/ 4084225 h 10285413"/>
              <a:gd name="connsiteX4864" fmla="*/ 2528223 w 11806666"/>
              <a:gd name="connsiteY4864" fmla="*/ 4064161 h 10285413"/>
              <a:gd name="connsiteX4865" fmla="*/ 2528223 w 11806666"/>
              <a:gd name="connsiteY4865" fmla="*/ 4084225 h 10285413"/>
              <a:gd name="connsiteX4866" fmla="*/ 2548288 w 11806666"/>
              <a:gd name="connsiteY4866" fmla="*/ 4064161 h 10285413"/>
              <a:gd name="connsiteX4867" fmla="*/ 2528223 w 11806666"/>
              <a:gd name="connsiteY4867" fmla="*/ 4064161 h 10285413"/>
              <a:gd name="connsiteX4868" fmla="*/ 622022 w 11806666"/>
              <a:gd name="connsiteY4868" fmla="*/ 4064161 h 10285413"/>
              <a:gd name="connsiteX4869" fmla="*/ 622022 w 11806666"/>
              <a:gd name="connsiteY4869" fmla="*/ 4084225 h 10285413"/>
              <a:gd name="connsiteX4870" fmla="*/ 601958 w 11806666"/>
              <a:gd name="connsiteY4870" fmla="*/ 4084225 h 10285413"/>
              <a:gd name="connsiteX4871" fmla="*/ 3009791 w 11806666"/>
              <a:gd name="connsiteY4871" fmla="*/ 4003963 h 10285413"/>
              <a:gd name="connsiteX4872" fmla="*/ 3019822 w 11806666"/>
              <a:gd name="connsiteY4872" fmla="*/ 4024030 h 10285413"/>
              <a:gd name="connsiteX4873" fmla="*/ 3049919 w 11806666"/>
              <a:gd name="connsiteY4873" fmla="*/ 4024030 h 10285413"/>
              <a:gd name="connsiteX4874" fmla="*/ 2769007 w 11806666"/>
              <a:gd name="connsiteY4874" fmla="*/ 3963835 h 10285413"/>
              <a:gd name="connsiteX4875" fmla="*/ 2608483 w 11806666"/>
              <a:gd name="connsiteY4875" fmla="*/ 4144421 h 10285413"/>
              <a:gd name="connsiteX4876" fmla="*/ 2588421 w 11806666"/>
              <a:gd name="connsiteY4876" fmla="*/ 4144421 h 10285413"/>
              <a:gd name="connsiteX4877" fmla="*/ 2608483 w 11806666"/>
              <a:gd name="connsiteY4877" fmla="*/ 4164489 h 10285413"/>
              <a:gd name="connsiteX4878" fmla="*/ 2598454 w 11806666"/>
              <a:gd name="connsiteY4878" fmla="*/ 4164489 h 10285413"/>
              <a:gd name="connsiteX4879" fmla="*/ 2588421 w 11806666"/>
              <a:gd name="connsiteY4879" fmla="*/ 4184552 h 10285413"/>
              <a:gd name="connsiteX4880" fmla="*/ 2568352 w 11806666"/>
              <a:gd name="connsiteY4880" fmla="*/ 4184552 h 10285413"/>
              <a:gd name="connsiteX4881" fmla="*/ 2548288 w 11806666"/>
              <a:gd name="connsiteY4881" fmla="*/ 4224684 h 10285413"/>
              <a:gd name="connsiteX4882" fmla="*/ 2568352 w 11806666"/>
              <a:gd name="connsiteY4882" fmla="*/ 4204617 h 10285413"/>
              <a:gd name="connsiteX4883" fmla="*/ 2598454 w 11806666"/>
              <a:gd name="connsiteY4883" fmla="*/ 4184552 h 10285413"/>
              <a:gd name="connsiteX4884" fmla="*/ 2608483 w 11806666"/>
              <a:gd name="connsiteY4884" fmla="*/ 4164489 h 10285413"/>
              <a:gd name="connsiteX4885" fmla="*/ 2638585 w 11806666"/>
              <a:gd name="connsiteY4885" fmla="*/ 4134391 h 10285413"/>
              <a:gd name="connsiteX4886" fmla="*/ 2708812 w 11806666"/>
              <a:gd name="connsiteY4886" fmla="*/ 4064161 h 10285413"/>
              <a:gd name="connsiteX4887" fmla="*/ 2769007 w 11806666"/>
              <a:gd name="connsiteY4887" fmla="*/ 3963835 h 10285413"/>
              <a:gd name="connsiteX4888" fmla="*/ 3069989 w 11806666"/>
              <a:gd name="connsiteY4888" fmla="*/ 3923704 h 10285413"/>
              <a:gd name="connsiteX4889" fmla="*/ 3059955 w 11806666"/>
              <a:gd name="connsiteY4889" fmla="*/ 3933735 h 10285413"/>
              <a:gd name="connsiteX4890" fmla="*/ 3049919 w 11806666"/>
              <a:gd name="connsiteY4890" fmla="*/ 3943768 h 10285413"/>
              <a:gd name="connsiteX4891" fmla="*/ 3090053 w 11806666"/>
              <a:gd name="connsiteY4891" fmla="*/ 3943768 h 10285413"/>
              <a:gd name="connsiteX4892" fmla="*/ 3069989 w 11806666"/>
              <a:gd name="connsiteY4892" fmla="*/ 3923704 h 10285413"/>
              <a:gd name="connsiteX4893" fmla="*/ 2658649 w 11806666"/>
              <a:gd name="connsiteY4893" fmla="*/ 3903637 h 10285413"/>
              <a:gd name="connsiteX4894" fmla="*/ 2648616 w 11806666"/>
              <a:gd name="connsiteY4894" fmla="*/ 3923704 h 10285413"/>
              <a:gd name="connsiteX4895" fmla="*/ 2668681 w 11806666"/>
              <a:gd name="connsiteY4895" fmla="*/ 3923704 h 10285413"/>
              <a:gd name="connsiteX4896" fmla="*/ 2678714 w 11806666"/>
              <a:gd name="connsiteY4896" fmla="*/ 3903637 h 10285413"/>
              <a:gd name="connsiteX4897" fmla="*/ 2658649 w 11806666"/>
              <a:gd name="connsiteY4897" fmla="*/ 3903637 h 10285413"/>
              <a:gd name="connsiteX4898" fmla="*/ 3049919 w 11806666"/>
              <a:gd name="connsiteY4898" fmla="*/ 3863508 h 10285413"/>
              <a:gd name="connsiteX4899" fmla="*/ 2989724 w 11806666"/>
              <a:gd name="connsiteY4899" fmla="*/ 3963835 h 10285413"/>
              <a:gd name="connsiteX4900" fmla="*/ 3049919 w 11806666"/>
              <a:gd name="connsiteY4900" fmla="*/ 3903637 h 10285413"/>
              <a:gd name="connsiteX4901" fmla="*/ 2829205 w 11806666"/>
              <a:gd name="connsiteY4901" fmla="*/ 3863508 h 10285413"/>
              <a:gd name="connsiteX4902" fmla="*/ 2789071 w 11806666"/>
              <a:gd name="connsiteY4902" fmla="*/ 3923704 h 10285413"/>
              <a:gd name="connsiteX4903" fmla="*/ 2869335 w 11806666"/>
              <a:gd name="connsiteY4903" fmla="*/ 3863508 h 10285413"/>
              <a:gd name="connsiteX4904" fmla="*/ 2969660 w 11806666"/>
              <a:gd name="connsiteY4904" fmla="*/ 3803311 h 10285413"/>
              <a:gd name="connsiteX4905" fmla="*/ 2949593 w 11806666"/>
              <a:gd name="connsiteY4905" fmla="*/ 3833408 h 10285413"/>
              <a:gd name="connsiteX4906" fmla="*/ 2909465 w 11806666"/>
              <a:gd name="connsiteY4906" fmla="*/ 3883574 h 10285413"/>
              <a:gd name="connsiteX4907" fmla="*/ 2929529 w 11806666"/>
              <a:gd name="connsiteY4907" fmla="*/ 3883574 h 10285413"/>
              <a:gd name="connsiteX4908" fmla="*/ 2979693 w 11806666"/>
              <a:gd name="connsiteY4908" fmla="*/ 3803311 h 10285413"/>
              <a:gd name="connsiteX4909" fmla="*/ 2969660 w 11806666"/>
              <a:gd name="connsiteY4909" fmla="*/ 3803311 h 10285413"/>
              <a:gd name="connsiteX4910" fmla="*/ 2789071 w 11806666"/>
              <a:gd name="connsiteY4910" fmla="*/ 3763182 h 10285413"/>
              <a:gd name="connsiteX4911" fmla="*/ 2748941 w 11806666"/>
              <a:gd name="connsiteY4911" fmla="*/ 3803311 h 10285413"/>
              <a:gd name="connsiteX4912" fmla="*/ 2708812 w 11806666"/>
              <a:gd name="connsiteY4912" fmla="*/ 3863508 h 10285413"/>
              <a:gd name="connsiteX4913" fmla="*/ 2718843 w 11806666"/>
              <a:gd name="connsiteY4913" fmla="*/ 3853476 h 10285413"/>
              <a:gd name="connsiteX4914" fmla="*/ 2748941 w 11806666"/>
              <a:gd name="connsiteY4914" fmla="*/ 3823378 h 10285413"/>
              <a:gd name="connsiteX4915" fmla="*/ 3471292 w 11806666"/>
              <a:gd name="connsiteY4915" fmla="*/ 3723051 h 10285413"/>
              <a:gd name="connsiteX4916" fmla="*/ 3451228 w 11806666"/>
              <a:gd name="connsiteY4916" fmla="*/ 3733082 h 10285413"/>
              <a:gd name="connsiteX4917" fmla="*/ 3471292 w 11806666"/>
              <a:gd name="connsiteY4917" fmla="*/ 3743115 h 10285413"/>
              <a:gd name="connsiteX4918" fmla="*/ 3471292 w 11806666"/>
              <a:gd name="connsiteY4918" fmla="*/ 3723051 h 10285413"/>
              <a:gd name="connsiteX4919" fmla="*/ 3511424 w 11806666"/>
              <a:gd name="connsiteY4919" fmla="*/ 3622725 h 10285413"/>
              <a:gd name="connsiteX4920" fmla="*/ 3511424 w 11806666"/>
              <a:gd name="connsiteY4920" fmla="*/ 3662856 h 10285413"/>
              <a:gd name="connsiteX4921" fmla="*/ 3511424 w 11806666"/>
              <a:gd name="connsiteY4921" fmla="*/ 3682920 h 10285413"/>
              <a:gd name="connsiteX4922" fmla="*/ 3531488 w 11806666"/>
              <a:gd name="connsiteY4922" fmla="*/ 3622725 h 10285413"/>
              <a:gd name="connsiteX4923" fmla="*/ 3069989 w 11806666"/>
              <a:gd name="connsiteY4923" fmla="*/ 3502331 h 10285413"/>
              <a:gd name="connsiteX4924" fmla="*/ 3029855 w 11806666"/>
              <a:gd name="connsiteY4924" fmla="*/ 3522398 h 10285413"/>
              <a:gd name="connsiteX4925" fmla="*/ 2909465 w 11806666"/>
              <a:gd name="connsiteY4925" fmla="*/ 3702984 h 10285413"/>
              <a:gd name="connsiteX4926" fmla="*/ 2989724 w 11806666"/>
              <a:gd name="connsiteY4926" fmla="*/ 3622725 h 10285413"/>
              <a:gd name="connsiteX4927" fmla="*/ 3049919 w 11806666"/>
              <a:gd name="connsiteY4927" fmla="*/ 3542463 h 10285413"/>
              <a:gd name="connsiteX4928" fmla="*/ 3049919 w 11806666"/>
              <a:gd name="connsiteY4928" fmla="*/ 3522398 h 10285413"/>
              <a:gd name="connsiteX4929" fmla="*/ 3069989 w 11806666"/>
              <a:gd name="connsiteY4929" fmla="*/ 3502331 h 10285413"/>
              <a:gd name="connsiteX4930" fmla="*/ 902937 w 11806666"/>
              <a:gd name="connsiteY4930" fmla="*/ 3482267 h 10285413"/>
              <a:gd name="connsiteX4931" fmla="*/ 762479 w 11806666"/>
              <a:gd name="connsiteY4931" fmla="*/ 3562527 h 10285413"/>
              <a:gd name="connsiteX4932" fmla="*/ 782547 w 11806666"/>
              <a:gd name="connsiteY4932" fmla="*/ 3542463 h 10285413"/>
              <a:gd name="connsiteX4933" fmla="*/ 862806 w 11806666"/>
              <a:gd name="connsiteY4933" fmla="*/ 3502331 h 10285413"/>
              <a:gd name="connsiteX4934" fmla="*/ 963133 w 11806666"/>
              <a:gd name="connsiteY4934" fmla="*/ 3422072 h 10285413"/>
              <a:gd name="connsiteX4935" fmla="*/ 963133 w 11806666"/>
              <a:gd name="connsiteY4935" fmla="*/ 3442136 h 10285413"/>
              <a:gd name="connsiteX4936" fmla="*/ 943067 w 11806666"/>
              <a:gd name="connsiteY4936" fmla="*/ 3442136 h 10285413"/>
              <a:gd name="connsiteX4937" fmla="*/ 963133 w 11806666"/>
              <a:gd name="connsiteY4937" fmla="*/ 3422072 h 10285413"/>
              <a:gd name="connsiteX4938" fmla="*/ 1103590 w 11806666"/>
              <a:gd name="connsiteY4938" fmla="*/ 3301679 h 10285413"/>
              <a:gd name="connsiteX4939" fmla="*/ 1083526 w 11806666"/>
              <a:gd name="connsiteY4939" fmla="*/ 3321746 h 10285413"/>
              <a:gd name="connsiteX4940" fmla="*/ 1023328 w 11806666"/>
              <a:gd name="connsiteY4940" fmla="*/ 3361874 h 10285413"/>
              <a:gd name="connsiteX4941" fmla="*/ 1344373 w 11806666"/>
              <a:gd name="connsiteY4941" fmla="*/ 3060895 h 10285413"/>
              <a:gd name="connsiteX4942" fmla="*/ 1284179 w 11806666"/>
              <a:gd name="connsiteY4942" fmla="*/ 3141157 h 10285413"/>
              <a:gd name="connsiteX4943" fmla="*/ 1344373 w 11806666"/>
              <a:gd name="connsiteY4943" fmla="*/ 3101026 h 10285413"/>
              <a:gd name="connsiteX4944" fmla="*/ 1163784 w 11806666"/>
              <a:gd name="connsiteY4944" fmla="*/ 2880309 h 10285413"/>
              <a:gd name="connsiteX4945" fmla="*/ 1143720 w 11806666"/>
              <a:gd name="connsiteY4945" fmla="*/ 2900374 h 10285413"/>
              <a:gd name="connsiteX4946" fmla="*/ 1163784 w 11806666"/>
              <a:gd name="connsiteY4946" fmla="*/ 2890340 h 10285413"/>
              <a:gd name="connsiteX4947" fmla="*/ 1183850 w 11806666"/>
              <a:gd name="connsiteY4947" fmla="*/ 2880309 h 10285413"/>
              <a:gd name="connsiteX4948" fmla="*/ 1163784 w 11806666"/>
              <a:gd name="connsiteY4948" fmla="*/ 2880309 h 10285413"/>
              <a:gd name="connsiteX4949" fmla="*/ 9731662 w 11806666"/>
              <a:gd name="connsiteY4949" fmla="*/ 2840178 h 10285413"/>
              <a:gd name="connsiteX4950" fmla="*/ 9711597 w 11806666"/>
              <a:gd name="connsiteY4950" fmla="*/ 2880309 h 10285413"/>
              <a:gd name="connsiteX4951" fmla="*/ 9731662 w 11806666"/>
              <a:gd name="connsiteY4951" fmla="*/ 2880309 h 10285413"/>
              <a:gd name="connsiteX4952" fmla="*/ 9731662 w 11806666"/>
              <a:gd name="connsiteY4952" fmla="*/ 2860242 h 10285413"/>
              <a:gd name="connsiteX4953" fmla="*/ 9731662 w 11806666"/>
              <a:gd name="connsiteY4953" fmla="*/ 2840178 h 10285413"/>
              <a:gd name="connsiteX4954" fmla="*/ 9751729 w 11806666"/>
              <a:gd name="connsiteY4954" fmla="*/ 2800047 h 10285413"/>
              <a:gd name="connsiteX4955" fmla="*/ 9751729 w 11806666"/>
              <a:gd name="connsiteY4955" fmla="*/ 2820111 h 10285413"/>
              <a:gd name="connsiteX4956" fmla="*/ 9771793 w 11806666"/>
              <a:gd name="connsiteY4956" fmla="*/ 2820111 h 10285413"/>
              <a:gd name="connsiteX4957" fmla="*/ 9771793 w 11806666"/>
              <a:gd name="connsiteY4957" fmla="*/ 2800047 h 10285413"/>
              <a:gd name="connsiteX4958" fmla="*/ 9751729 w 11806666"/>
              <a:gd name="connsiteY4958" fmla="*/ 2800047 h 10285413"/>
              <a:gd name="connsiteX4959" fmla="*/ 902937 w 11806666"/>
              <a:gd name="connsiteY4959" fmla="*/ 2599394 h 10285413"/>
              <a:gd name="connsiteX4960" fmla="*/ 882870 w 11806666"/>
              <a:gd name="connsiteY4960" fmla="*/ 2619459 h 10285413"/>
              <a:gd name="connsiteX4961" fmla="*/ 862806 w 11806666"/>
              <a:gd name="connsiteY4961" fmla="*/ 2659590 h 10285413"/>
              <a:gd name="connsiteX4962" fmla="*/ 923001 w 11806666"/>
              <a:gd name="connsiteY4962" fmla="*/ 2639525 h 10285413"/>
              <a:gd name="connsiteX4963" fmla="*/ 943067 w 11806666"/>
              <a:gd name="connsiteY4963" fmla="*/ 2559263 h 10285413"/>
              <a:gd name="connsiteX4964" fmla="*/ 933034 w 11806666"/>
              <a:gd name="connsiteY4964" fmla="*/ 2569298 h 10285413"/>
              <a:gd name="connsiteX4965" fmla="*/ 923001 w 11806666"/>
              <a:gd name="connsiteY4965" fmla="*/ 2579330 h 10285413"/>
              <a:gd name="connsiteX4966" fmla="*/ 943067 w 11806666"/>
              <a:gd name="connsiteY4966" fmla="*/ 2579330 h 10285413"/>
              <a:gd name="connsiteX4967" fmla="*/ 943067 w 11806666"/>
              <a:gd name="connsiteY4967" fmla="*/ 2559263 h 10285413"/>
              <a:gd name="connsiteX4968" fmla="*/ 1003264 w 11806666"/>
              <a:gd name="connsiteY4968" fmla="*/ 2479004 h 10285413"/>
              <a:gd name="connsiteX4969" fmla="*/ 983197 w 11806666"/>
              <a:gd name="connsiteY4969" fmla="*/ 2489034 h 10285413"/>
              <a:gd name="connsiteX4970" fmla="*/ 1003264 w 11806666"/>
              <a:gd name="connsiteY4970" fmla="*/ 2499068 h 10285413"/>
              <a:gd name="connsiteX4971" fmla="*/ 1003264 w 11806666"/>
              <a:gd name="connsiteY4971" fmla="*/ 2479004 h 10285413"/>
              <a:gd name="connsiteX4972" fmla="*/ 762479 w 11806666"/>
              <a:gd name="connsiteY4972" fmla="*/ 2458937 h 10285413"/>
              <a:gd name="connsiteX4973" fmla="*/ 762479 w 11806666"/>
              <a:gd name="connsiteY4973" fmla="*/ 2479004 h 10285413"/>
              <a:gd name="connsiteX4974" fmla="*/ 742412 w 11806666"/>
              <a:gd name="connsiteY4974" fmla="*/ 2479004 h 10285413"/>
              <a:gd name="connsiteX4975" fmla="*/ 762479 w 11806666"/>
              <a:gd name="connsiteY4975" fmla="*/ 2458937 h 10285413"/>
              <a:gd name="connsiteX4976" fmla="*/ 682218 w 11806666"/>
              <a:gd name="connsiteY4976" fmla="*/ 2258285 h 10285413"/>
              <a:gd name="connsiteX4977" fmla="*/ 722348 w 11806666"/>
              <a:gd name="connsiteY4977" fmla="*/ 2258285 h 10285413"/>
              <a:gd name="connsiteX4978" fmla="*/ 682218 w 11806666"/>
              <a:gd name="connsiteY4978" fmla="*/ 2278348 h 10285413"/>
              <a:gd name="connsiteX4979" fmla="*/ 642089 w 11806666"/>
              <a:gd name="connsiteY4979" fmla="*/ 2318479 h 10285413"/>
              <a:gd name="connsiteX4980" fmla="*/ 642089 w 11806666"/>
              <a:gd name="connsiteY4980" fmla="*/ 2298416 h 10285413"/>
              <a:gd name="connsiteX4981" fmla="*/ 642089 w 11806666"/>
              <a:gd name="connsiteY4981" fmla="*/ 2278348 h 10285413"/>
              <a:gd name="connsiteX4982" fmla="*/ 762479 w 11806666"/>
              <a:gd name="connsiteY4982" fmla="*/ 2228189 h 10285413"/>
              <a:gd name="connsiteX4983" fmla="*/ 782547 w 11806666"/>
              <a:gd name="connsiteY4983" fmla="*/ 2238220 h 10285413"/>
              <a:gd name="connsiteX4984" fmla="*/ 762479 w 11806666"/>
              <a:gd name="connsiteY4984" fmla="*/ 2238220 h 10285413"/>
              <a:gd name="connsiteX4985" fmla="*/ 742412 w 11806666"/>
              <a:gd name="connsiteY4985" fmla="*/ 2238220 h 10285413"/>
              <a:gd name="connsiteX4986" fmla="*/ 762479 w 11806666"/>
              <a:gd name="connsiteY4986" fmla="*/ 2228189 h 10285413"/>
              <a:gd name="connsiteX4987" fmla="*/ 1023328 w 11806666"/>
              <a:gd name="connsiteY4987" fmla="*/ 2157958 h 10285413"/>
              <a:gd name="connsiteX4988" fmla="*/ 1013297 w 11806666"/>
              <a:gd name="connsiteY4988" fmla="*/ 2167991 h 10285413"/>
              <a:gd name="connsiteX4989" fmla="*/ 1023328 w 11806666"/>
              <a:gd name="connsiteY4989" fmla="*/ 2178022 h 10285413"/>
              <a:gd name="connsiteX4990" fmla="*/ 1043395 w 11806666"/>
              <a:gd name="connsiteY4990" fmla="*/ 2178022 h 10285413"/>
              <a:gd name="connsiteX4991" fmla="*/ 1023328 w 11806666"/>
              <a:gd name="connsiteY4991" fmla="*/ 2157958 h 10285413"/>
              <a:gd name="connsiteX4992" fmla="*/ 9490880 w 11806666"/>
              <a:gd name="connsiteY4992" fmla="*/ 2117827 h 10285413"/>
              <a:gd name="connsiteX4993" fmla="*/ 9480847 w 11806666"/>
              <a:gd name="connsiteY4993" fmla="*/ 2137894 h 10285413"/>
              <a:gd name="connsiteX4994" fmla="*/ 9480847 w 11806666"/>
              <a:gd name="connsiteY4994" fmla="*/ 2157958 h 10285413"/>
              <a:gd name="connsiteX4995" fmla="*/ 9490880 w 11806666"/>
              <a:gd name="connsiteY4995" fmla="*/ 2137894 h 10285413"/>
              <a:gd name="connsiteX4996" fmla="*/ 9490880 w 11806666"/>
              <a:gd name="connsiteY4996" fmla="*/ 2117827 h 10285413"/>
              <a:gd name="connsiteX4997" fmla="*/ 9510945 w 11806666"/>
              <a:gd name="connsiteY4997" fmla="*/ 2097763 h 10285413"/>
              <a:gd name="connsiteX4998" fmla="*/ 9531009 w 11806666"/>
              <a:gd name="connsiteY4998" fmla="*/ 2117827 h 10285413"/>
              <a:gd name="connsiteX4999" fmla="*/ 9531009 w 11806666"/>
              <a:gd name="connsiteY4999" fmla="*/ 2097763 h 10285413"/>
              <a:gd name="connsiteX5000" fmla="*/ 9520978 w 11806666"/>
              <a:gd name="connsiteY5000" fmla="*/ 2097763 h 10285413"/>
              <a:gd name="connsiteX5001" fmla="*/ 9510945 w 11806666"/>
              <a:gd name="connsiteY5001" fmla="*/ 2097763 h 10285413"/>
              <a:gd name="connsiteX5002" fmla="*/ 923001 w 11806666"/>
              <a:gd name="connsiteY5002" fmla="*/ 2077696 h 10285413"/>
              <a:gd name="connsiteX5003" fmla="*/ 923001 w 11806666"/>
              <a:gd name="connsiteY5003" fmla="*/ 2097763 h 10285413"/>
              <a:gd name="connsiteX5004" fmla="*/ 943067 w 11806666"/>
              <a:gd name="connsiteY5004" fmla="*/ 2077696 h 10285413"/>
              <a:gd name="connsiteX5005" fmla="*/ 923001 w 11806666"/>
              <a:gd name="connsiteY5005" fmla="*/ 2077696 h 10285413"/>
              <a:gd name="connsiteX5006" fmla="*/ 9791860 w 11806666"/>
              <a:gd name="connsiteY5006" fmla="*/ 2017500 h 10285413"/>
              <a:gd name="connsiteX5007" fmla="*/ 9771793 w 11806666"/>
              <a:gd name="connsiteY5007" fmla="*/ 2037567 h 10285413"/>
              <a:gd name="connsiteX5008" fmla="*/ 9791860 w 11806666"/>
              <a:gd name="connsiteY5008" fmla="*/ 2037567 h 10285413"/>
              <a:gd name="connsiteX5009" fmla="*/ 9811924 w 11806666"/>
              <a:gd name="connsiteY5009" fmla="*/ 2037567 h 10285413"/>
              <a:gd name="connsiteX5010" fmla="*/ 9751729 w 11806666"/>
              <a:gd name="connsiteY5010" fmla="*/ 1957305 h 10285413"/>
              <a:gd name="connsiteX5011" fmla="*/ 9731662 w 11806666"/>
              <a:gd name="connsiteY5011" fmla="*/ 1977369 h 10285413"/>
              <a:gd name="connsiteX5012" fmla="*/ 9711597 w 11806666"/>
              <a:gd name="connsiteY5012" fmla="*/ 1997436 h 10285413"/>
              <a:gd name="connsiteX5013" fmla="*/ 9691533 w 11806666"/>
              <a:gd name="connsiteY5013" fmla="*/ 2017500 h 10285413"/>
              <a:gd name="connsiteX5014" fmla="*/ 9681500 w 11806666"/>
              <a:gd name="connsiteY5014" fmla="*/ 2027534 h 10285413"/>
              <a:gd name="connsiteX5015" fmla="*/ 9671466 w 11806666"/>
              <a:gd name="connsiteY5015" fmla="*/ 2057631 h 10285413"/>
              <a:gd name="connsiteX5016" fmla="*/ 9711597 w 11806666"/>
              <a:gd name="connsiteY5016" fmla="*/ 2017500 h 10285413"/>
              <a:gd name="connsiteX5017" fmla="*/ 9741695 w 11806666"/>
              <a:gd name="connsiteY5017" fmla="*/ 1977369 h 10285413"/>
              <a:gd name="connsiteX5018" fmla="*/ 9751729 w 11806666"/>
              <a:gd name="connsiteY5018" fmla="*/ 1957305 h 10285413"/>
              <a:gd name="connsiteX5019" fmla="*/ 953098 w 11806666"/>
              <a:gd name="connsiteY5019" fmla="*/ 1937241 h 10285413"/>
              <a:gd name="connsiteX5020" fmla="*/ 923001 w 11806666"/>
              <a:gd name="connsiteY5020" fmla="*/ 1957305 h 10285413"/>
              <a:gd name="connsiteX5021" fmla="*/ 943067 w 11806666"/>
              <a:gd name="connsiteY5021" fmla="*/ 1957305 h 10285413"/>
              <a:gd name="connsiteX5022" fmla="*/ 963133 w 11806666"/>
              <a:gd name="connsiteY5022" fmla="*/ 1947272 h 10285413"/>
              <a:gd name="connsiteX5023" fmla="*/ 953098 w 11806666"/>
              <a:gd name="connsiteY5023" fmla="*/ 1937241 h 10285413"/>
              <a:gd name="connsiteX5024" fmla="*/ 9731662 w 11806666"/>
              <a:gd name="connsiteY5024" fmla="*/ 1917174 h 10285413"/>
              <a:gd name="connsiteX5025" fmla="*/ 9731662 w 11806666"/>
              <a:gd name="connsiteY5025" fmla="*/ 1937241 h 10285413"/>
              <a:gd name="connsiteX5026" fmla="*/ 9751729 w 11806666"/>
              <a:gd name="connsiteY5026" fmla="*/ 1917174 h 10285413"/>
              <a:gd name="connsiteX5027" fmla="*/ 9731662 w 11806666"/>
              <a:gd name="connsiteY5027" fmla="*/ 1917174 h 10285413"/>
              <a:gd name="connsiteX5028" fmla="*/ 10087821 w 11806666"/>
              <a:gd name="connsiteY5028" fmla="*/ 1826881 h 10285413"/>
              <a:gd name="connsiteX5029" fmla="*/ 10072772 w 11806666"/>
              <a:gd name="connsiteY5029" fmla="*/ 1836914 h 10285413"/>
              <a:gd name="connsiteX5030" fmla="*/ 10092839 w 11806666"/>
              <a:gd name="connsiteY5030" fmla="*/ 1836914 h 10285413"/>
              <a:gd name="connsiteX5031" fmla="*/ 10087821 w 11806666"/>
              <a:gd name="connsiteY5031" fmla="*/ 1826881 h 10285413"/>
              <a:gd name="connsiteX5032" fmla="*/ 9811924 w 11806666"/>
              <a:gd name="connsiteY5032" fmla="*/ 1816847 h 10285413"/>
              <a:gd name="connsiteX5033" fmla="*/ 9811924 w 11806666"/>
              <a:gd name="connsiteY5033" fmla="*/ 1836914 h 10285413"/>
              <a:gd name="connsiteX5034" fmla="*/ 9821957 w 11806666"/>
              <a:gd name="connsiteY5034" fmla="*/ 1836914 h 10285413"/>
              <a:gd name="connsiteX5035" fmla="*/ 9831991 w 11806666"/>
              <a:gd name="connsiteY5035" fmla="*/ 1836914 h 10285413"/>
              <a:gd name="connsiteX5036" fmla="*/ 9811924 w 11806666"/>
              <a:gd name="connsiteY5036" fmla="*/ 1816847 h 10285413"/>
              <a:gd name="connsiteX5037" fmla="*/ 1043395 w 11806666"/>
              <a:gd name="connsiteY5037" fmla="*/ 1816847 h 10285413"/>
              <a:gd name="connsiteX5038" fmla="*/ 1043395 w 11806666"/>
              <a:gd name="connsiteY5038" fmla="*/ 1836914 h 10285413"/>
              <a:gd name="connsiteX5039" fmla="*/ 1063459 w 11806666"/>
              <a:gd name="connsiteY5039" fmla="*/ 1826881 h 10285413"/>
              <a:gd name="connsiteX5040" fmla="*/ 1043395 w 11806666"/>
              <a:gd name="connsiteY5040" fmla="*/ 1816847 h 10285413"/>
              <a:gd name="connsiteX5041" fmla="*/ 10112903 w 11806666"/>
              <a:gd name="connsiteY5041" fmla="*/ 1776716 h 10285413"/>
              <a:gd name="connsiteX5042" fmla="*/ 10112903 w 11806666"/>
              <a:gd name="connsiteY5042" fmla="*/ 1796783 h 10285413"/>
              <a:gd name="connsiteX5043" fmla="*/ 10122936 w 11806666"/>
              <a:gd name="connsiteY5043" fmla="*/ 1786750 h 10285413"/>
              <a:gd name="connsiteX5044" fmla="*/ 10112903 w 11806666"/>
              <a:gd name="connsiteY5044" fmla="*/ 1776716 h 10285413"/>
              <a:gd name="connsiteX5045" fmla="*/ 842742 w 11806666"/>
              <a:gd name="connsiteY5045" fmla="*/ 1776716 h 10285413"/>
              <a:gd name="connsiteX5046" fmla="*/ 822675 w 11806666"/>
              <a:gd name="connsiteY5046" fmla="*/ 1796783 h 10285413"/>
              <a:gd name="connsiteX5047" fmla="*/ 762479 w 11806666"/>
              <a:gd name="connsiteY5047" fmla="*/ 1796783 h 10285413"/>
              <a:gd name="connsiteX5048" fmla="*/ 9811924 w 11806666"/>
              <a:gd name="connsiteY5048" fmla="*/ 1756652 h 10285413"/>
              <a:gd name="connsiteX5049" fmla="*/ 9791860 w 11806666"/>
              <a:gd name="connsiteY5049" fmla="*/ 1776716 h 10285413"/>
              <a:gd name="connsiteX5050" fmla="*/ 9831991 w 11806666"/>
              <a:gd name="connsiteY5050" fmla="*/ 1756652 h 10285413"/>
              <a:gd name="connsiteX5051" fmla="*/ 9869611 w 11806666"/>
              <a:gd name="connsiteY5051" fmla="*/ 1744111 h 10285413"/>
              <a:gd name="connsiteX5052" fmla="*/ 9852055 w 11806666"/>
              <a:gd name="connsiteY5052" fmla="*/ 1756652 h 10285413"/>
              <a:gd name="connsiteX5053" fmla="*/ 9882153 w 11806666"/>
              <a:gd name="connsiteY5053" fmla="*/ 1776716 h 10285413"/>
              <a:gd name="connsiteX5054" fmla="*/ 9892186 w 11806666"/>
              <a:gd name="connsiteY5054" fmla="*/ 1766686 h 10285413"/>
              <a:gd name="connsiteX5055" fmla="*/ 9882153 w 11806666"/>
              <a:gd name="connsiteY5055" fmla="*/ 1746619 h 10285413"/>
              <a:gd name="connsiteX5056" fmla="*/ 9869611 w 11806666"/>
              <a:gd name="connsiteY5056" fmla="*/ 1744111 h 10285413"/>
              <a:gd name="connsiteX5057" fmla="*/ 10112903 w 11806666"/>
              <a:gd name="connsiteY5057" fmla="*/ 1656326 h 10285413"/>
              <a:gd name="connsiteX5058" fmla="*/ 9972445 w 11806666"/>
              <a:gd name="connsiteY5058" fmla="*/ 1816847 h 10285413"/>
              <a:gd name="connsiteX5059" fmla="*/ 10052708 w 11806666"/>
              <a:gd name="connsiteY5059" fmla="*/ 1756652 h 10285413"/>
              <a:gd name="connsiteX5060" fmla="*/ 10112903 w 11806666"/>
              <a:gd name="connsiteY5060" fmla="*/ 1656326 h 10285413"/>
              <a:gd name="connsiteX5061" fmla="*/ 1545026 w 11806666"/>
              <a:gd name="connsiteY5061" fmla="*/ 1656326 h 10285413"/>
              <a:gd name="connsiteX5062" fmla="*/ 1524960 w 11806666"/>
              <a:gd name="connsiteY5062" fmla="*/ 1676390 h 10285413"/>
              <a:gd name="connsiteX5063" fmla="*/ 1524960 w 11806666"/>
              <a:gd name="connsiteY5063" fmla="*/ 1696457 h 10285413"/>
              <a:gd name="connsiteX5064" fmla="*/ 1545026 w 11806666"/>
              <a:gd name="connsiteY5064" fmla="*/ 1676390 h 10285413"/>
              <a:gd name="connsiteX5065" fmla="*/ 1545026 w 11806666"/>
              <a:gd name="connsiteY5065" fmla="*/ 1656326 h 10285413"/>
              <a:gd name="connsiteX5066" fmla="*/ 9729154 w 11806666"/>
              <a:gd name="connsiteY5066" fmla="*/ 1641277 h 10285413"/>
              <a:gd name="connsiteX5067" fmla="*/ 9721631 w 11806666"/>
              <a:gd name="connsiteY5067" fmla="*/ 1646292 h 10285413"/>
              <a:gd name="connsiteX5068" fmla="*/ 9711597 w 11806666"/>
              <a:gd name="connsiteY5068" fmla="*/ 1656326 h 10285413"/>
              <a:gd name="connsiteX5069" fmla="*/ 9711597 w 11806666"/>
              <a:gd name="connsiteY5069" fmla="*/ 1676390 h 10285413"/>
              <a:gd name="connsiteX5070" fmla="*/ 9731662 w 11806666"/>
              <a:gd name="connsiteY5070" fmla="*/ 1646292 h 10285413"/>
              <a:gd name="connsiteX5071" fmla="*/ 9729154 w 11806666"/>
              <a:gd name="connsiteY5071" fmla="*/ 1641277 h 10285413"/>
              <a:gd name="connsiteX5072" fmla="*/ 10454012 w 11806666"/>
              <a:gd name="connsiteY5072" fmla="*/ 1576064 h 10285413"/>
              <a:gd name="connsiteX5073" fmla="*/ 10454012 w 11806666"/>
              <a:gd name="connsiteY5073" fmla="*/ 1596131 h 10285413"/>
              <a:gd name="connsiteX5074" fmla="*/ 10474080 w 11806666"/>
              <a:gd name="connsiteY5074" fmla="*/ 1576064 h 10285413"/>
              <a:gd name="connsiteX5075" fmla="*/ 10454012 w 11806666"/>
              <a:gd name="connsiteY5075" fmla="*/ 1576064 h 10285413"/>
              <a:gd name="connsiteX5076" fmla="*/ 10253360 w 11806666"/>
              <a:gd name="connsiteY5076" fmla="*/ 1576064 h 10285413"/>
              <a:gd name="connsiteX5077" fmla="*/ 10233296 w 11806666"/>
              <a:gd name="connsiteY5077" fmla="*/ 1616195 h 10285413"/>
              <a:gd name="connsiteX5078" fmla="*/ 10253360 w 11806666"/>
              <a:gd name="connsiteY5078" fmla="*/ 1596131 h 10285413"/>
              <a:gd name="connsiteX5079" fmla="*/ 10293492 w 11806666"/>
              <a:gd name="connsiteY5079" fmla="*/ 1576064 h 10285413"/>
              <a:gd name="connsiteX5080" fmla="*/ 1665417 w 11806666"/>
              <a:gd name="connsiteY5080" fmla="*/ 1535933 h 10285413"/>
              <a:gd name="connsiteX5081" fmla="*/ 1665417 w 11806666"/>
              <a:gd name="connsiteY5081" fmla="*/ 1555999 h 10285413"/>
              <a:gd name="connsiteX5082" fmla="*/ 1675449 w 11806666"/>
              <a:gd name="connsiteY5082" fmla="*/ 1555999 h 10285413"/>
              <a:gd name="connsiteX5083" fmla="*/ 1685484 w 11806666"/>
              <a:gd name="connsiteY5083" fmla="*/ 1535933 h 10285413"/>
              <a:gd name="connsiteX5084" fmla="*/ 1665417 w 11806666"/>
              <a:gd name="connsiteY5084" fmla="*/ 1535933 h 10285413"/>
              <a:gd name="connsiteX5085" fmla="*/ 10012577 w 11806666"/>
              <a:gd name="connsiteY5085" fmla="*/ 1515868 h 10285413"/>
              <a:gd name="connsiteX5086" fmla="*/ 10012577 w 11806666"/>
              <a:gd name="connsiteY5086" fmla="*/ 1535933 h 10285413"/>
              <a:gd name="connsiteX5087" fmla="*/ 10032643 w 11806666"/>
              <a:gd name="connsiteY5087" fmla="*/ 1535933 h 10285413"/>
              <a:gd name="connsiteX5088" fmla="*/ 10012577 w 11806666"/>
              <a:gd name="connsiteY5088" fmla="*/ 1515868 h 10285413"/>
              <a:gd name="connsiteX5089" fmla="*/ 9751729 w 11806666"/>
              <a:gd name="connsiteY5089" fmla="*/ 1515868 h 10285413"/>
              <a:gd name="connsiteX5090" fmla="*/ 9771793 w 11806666"/>
              <a:gd name="connsiteY5090" fmla="*/ 1535933 h 10285413"/>
              <a:gd name="connsiteX5091" fmla="*/ 9771793 w 11806666"/>
              <a:gd name="connsiteY5091" fmla="*/ 1515868 h 10285413"/>
              <a:gd name="connsiteX5092" fmla="*/ 9751729 w 11806666"/>
              <a:gd name="connsiteY5092" fmla="*/ 1515868 h 10285413"/>
              <a:gd name="connsiteX5093" fmla="*/ 11055972 w 11806666"/>
              <a:gd name="connsiteY5093" fmla="*/ 1495804 h 10285413"/>
              <a:gd name="connsiteX5094" fmla="*/ 11066004 w 11806666"/>
              <a:gd name="connsiteY5094" fmla="*/ 1515868 h 10285413"/>
              <a:gd name="connsiteX5095" fmla="*/ 11076036 w 11806666"/>
              <a:gd name="connsiteY5095" fmla="*/ 1495804 h 10285413"/>
              <a:gd name="connsiteX5096" fmla="*/ 10313556 w 11806666"/>
              <a:gd name="connsiteY5096" fmla="*/ 1495804 h 10285413"/>
              <a:gd name="connsiteX5097" fmla="*/ 10293492 w 11806666"/>
              <a:gd name="connsiteY5097" fmla="*/ 1515868 h 10285413"/>
              <a:gd name="connsiteX5098" fmla="*/ 10333624 w 11806666"/>
              <a:gd name="connsiteY5098" fmla="*/ 1535933 h 10285413"/>
              <a:gd name="connsiteX5099" fmla="*/ 10313556 w 11806666"/>
              <a:gd name="connsiteY5099" fmla="*/ 1495804 h 10285413"/>
              <a:gd name="connsiteX5100" fmla="*/ 10544304 w 11806666"/>
              <a:gd name="connsiteY5100" fmla="*/ 1475737 h 10285413"/>
              <a:gd name="connsiteX5101" fmla="*/ 10544304 w 11806666"/>
              <a:gd name="connsiteY5101" fmla="*/ 1485771 h 10285413"/>
              <a:gd name="connsiteX5102" fmla="*/ 10574404 w 11806666"/>
              <a:gd name="connsiteY5102" fmla="*/ 1495804 h 10285413"/>
              <a:gd name="connsiteX5103" fmla="*/ 10544304 w 11806666"/>
              <a:gd name="connsiteY5103" fmla="*/ 1475737 h 10285413"/>
              <a:gd name="connsiteX5104" fmla="*/ 10413880 w 11806666"/>
              <a:gd name="connsiteY5104" fmla="*/ 1455673 h 10285413"/>
              <a:gd name="connsiteX5105" fmla="*/ 10433948 w 11806666"/>
              <a:gd name="connsiteY5105" fmla="*/ 1475737 h 10285413"/>
              <a:gd name="connsiteX5106" fmla="*/ 10454012 w 11806666"/>
              <a:gd name="connsiteY5106" fmla="*/ 1455673 h 10285413"/>
              <a:gd name="connsiteX5107" fmla="*/ 9912250 w 11806666"/>
              <a:gd name="connsiteY5107" fmla="*/ 1455673 h 10285413"/>
              <a:gd name="connsiteX5108" fmla="*/ 9922284 w 11806666"/>
              <a:gd name="connsiteY5108" fmla="*/ 1475737 h 10285413"/>
              <a:gd name="connsiteX5109" fmla="*/ 9932317 w 11806666"/>
              <a:gd name="connsiteY5109" fmla="*/ 1455673 h 10285413"/>
              <a:gd name="connsiteX5110" fmla="*/ 1464764 w 11806666"/>
              <a:gd name="connsiteY5110" fmla="*/ 1455673 h 10285413"/>
              <a:gd name="connsiteX5111" fmla="*/ 1444700 w 11806666"/>
              <a:gd name="connsiteY5111" fmla="*/ 1465707 h 10285413"/>
              <a:gd name="connsiteX5112" fmla="*/ 1444700 w 11806666"/>
              <a:gd name="connsiteY5112" fmla="*/ 1475737 h 10285413"/>
              <a:gd name="connsiteX5113" fmla="*/ 1464764 w 11806666"/>
              <a:gd name="connsiteY5113" fmla="*/ 1455673 h 10285413"/>
              <a:gd name="connsiteX5114" fmla="*/ 1023328 w 11806666"/>
              <a:gd name="connsiteY5114" fmla="*/ 1455673 h 10285413"/>
              <a:gd name="connsiteX5115" fmla="*/ 973165 w 11806666"/>
              <a:gd name="connsiteY5115" fmla="*/ 1465707 h 10285413"/>
              <a:gd name="connsiteX5116" fmla="*/ 1003264 w 11806666"/>
              <a:gd name="connsiteY5116" fmla="*/ 1495804 h 10285413"/>
              <a:gd name="connsiteX5117" fmla="*/ 1063459 w 11806666"/>
              <a:gd name="connsiteY5117" fmla="*/ 1495804 h 10285413"/>
              <a:gd name="connsiteX5118" fmla="*/ 1083526 w 11806666"/>
              <a:gd name="connsiteY5118" fmla="*/ 1475737 h 10285413"/>
              <a:gd name="connsiteX5119" fmla="*/ 1625285 w 11806666"/>
              <a:gd name="connsiteY5119" fmla="*/ 1435606 h 10285413"/>
              <a:gd name="connsiteX5120" fmla="*/ 1605221 w 11806666"/>
              <a:gd name="connsiteY5120" fmla="*/ 1475737 h 10285413"/>
              <a:gd name="connsiteX5121" fmla="*/ 1665417 w 11806666"/>
              <a:gd name="connsiteY5121" fmla="*/ 1455673 h 10285413"/>
              <a:gd name="connsiteX5122" fmla="*/ 1625285 w 11806666"/>
              <a:gd name="connsiteY5122" fmla="*/ 1435606 h 10285413"/>
              <a:gd name="connsiteX5123" fmla="*/ 10604504 w 11806666"/>
              <a:gd name="connsiteY5123" fmla="*/ 1415542 h 10285413"/>
              <a:gd name="connsiteX5124" fmla="*/ 10594472 w 11806666"/>
              <a:gd name="connsiteY5124" fmla="*/ 1425575 h 10285413"/>
              <a:gd name="connsiteX5125" fmla="*/ 10614536 w 11806666"/>
              <a:gd name="connsiteY5125" fmla="*/ 1435606 h 10285413"/>
              <a:gd name="connsiteX5126" fmla="*/ 10604504 w 11806666"/>
              <a:gd name="connsiteY5126" fmla="*/ 1415542 h 10285413"/>
              <a:gd name="connsiteX5127" fmla="*/ 11156296 w 11806666"/>
              <a:gd name="connsiteY5127" fmla="*/ 1395478 h 10285413"/>
              <a:gd name="connsiteX5128" fmla="*/ 11156296 w 11806666"/>
              <a:gd name="connsiteY5128" fmla="*/ 1415542 h 10285413"/>
              <a:gd name="connsiteX5129" fmla="*/ 11176364 w 11806666"/>
              <a:gd name="connsiteY5129" fmla="*/ 1415542 h 10285413"/>
              <a:gd name="connsiteX5130" fmla="*/ 11156296 w 11806666"/>
              <a:gd name="connsiteY5130" fmla="*/ 1395478 h 10285413"/>
              <a:gd name="connsiteX5131" fmla="*/ 1003264 w 11806666"/>
              <a:gd name="connsiteY5131" fmla="*/ 1382937 h 10285413"/>
              <a:gd name="connsiteX5132" fmla="*/ 983197 w 11806666"/>
              <a:gd name="connsiteY5132" fmla="*/ 1395478 h 10285413"/>
              <a:gd name="connsiteX5133" fmla="*/ 1003264 w 11806666"/>
              <a:gd name="connsiteY5133" fmla="*/ 1415542 h 10285413"/>
              <a:gd name="connsiteX5134" fmla="*/ 1043395 w 11806666"/>
              <a:gd name="connsiteY5134" fmla="*/ 1405509 h 10285413"/>
              <a:gd name="connsiteX5135" fmla="*/ 1023328 w 11806666"/>
              <a:gd name="connsiteY5135" fmla="*/ 1385444 h 10285413"/>
              <a:gd name="connsiteX5136" fmla="*/ 1003264 w 11806666"/>
              <a:gd name="connsiteY5136" fmla="*/ 1382937 h 10285413"/>
              <a:gd name="connsiteX5137" fmla="*/ 10514208 w 11806666"/>
              <a:gd name="connsiteY5137" fmla="*/ 1375411 h 10285413"/>
              <a:gd name="connsiteX5138" fmla="*/ 10494144 w 11806666"/>
              <a:gd name="connsiteY5138" fmla="*/ 1395478 h 10285413"/>
              <a:gd name="connsiteX5139" fmla="*/ 10514208 w 11806666"/>
              <a:gd name="connsiteY5139" fmla="*/ 1395478 h 10285413"/>
              <a:gd name="connsiteX5140" fmla="*/ 10514208 w 11806666"/>
              <a:gd name="connsiteY5140" fmla="*/ 1375411 h 10285413"/>
              <a:gd name="connsiteX5141" fmla="*/ 10213229 w 11806666"/>
              <a:gd name="connsiteY5141" fmla="*/ 1375411 h 10285413"/>
              <a:gd name="connsiteX5142" fmla="*/ 10203199 w 11806666"/>
              <a:gd name="connsiteY5142" fmla="*/ 1395478 h 10285413"/>
              <a:gd name="connsiteX5143" fmla="*/ 10193165 w 11806666"/>
              <a:gd name="connsiteY5143" fmla="*/ 1415542 h 10285413"/>
              <a:gd name="connsiteX5144" fmla="*/ 10213229 w 11806666"/>
              <a:gd name="connsiteY5144" fmla="*/ 1415542 h 10285413"/>
              <a:gd name="connsiteX5145" fmla="*/ 10253360 w 11806666"/>
              <a:gd name="connsiteY5145" fmla="*/ 1375411 h 10285413"/>
              <a:gd name="connsiteX5146" fmla="*/ 1695515 w 11806666"/>
              <a:gd name="connsiteY5146" fmla="*/ 1375411 h 10285413"/>
              <a:gd name="connsiteX5147" fmla="*/ 1665417 w 11806666"/>
              <a:gd name="connsiteY5147" fmla="*/ 1385444 h 10285413"/>
              <a:gd name="connsiteX5148" fmla="*/ 1665417 w 11806666"/>
              <a:gd name="connsiteY5148" fmla="*/ 1425575 h 10285413"/>
              <a:gd name="connsiteX5149" fmla="*/ 1685484 w 11806666"/>
              <a:gd name="connsiteY5149" fmla="*/ 1495804 h 10285413"/>
              <a:gd name="connsiteX5150" fmla="*/ 1705548 w 11806666"/>
              <a:gd name="connsiteY5150" fmla="*/ 1495804 h 10285413"/>
              <a:gd name="connsiteX5151" fmla="*/ 1725615 w 11806666"/>
              <a:gd name="connsiteY5151" fmla="*/ 1455673 h 10285413"/>
              <a:gd name="connsiteX5152" fmla="*/ 1745679 w 11806666"/>
              <a:gd name="connsiteY5152" fmla="*/ 1455673 h 10285413"/>
              <a:gd name="connsiteX5153" fmla="*/ 1765743 w 11806666"/>
              <a:gd name="connsiteY5153" fmla="*/ 1435606 h 10285413"/>
              <a:gd name="connsiteX5154" fmla="*/ 1775776 w 11806666"/>
              <a:gd name="connsiteY5154" fmla="*/ 1415542 h 10285413"/>
              <a:gd name="connsiteX5155" fmla="*/ 1785811 w 11806666"/>
              <a:gd name="connsiteY5155" fmla="*/ 1395478 h 10285413"/>
              <a:gd name="connsiteX5156" fmla="*/ 1745679 w 11806666"/>
              <a:gd name="connsiteY5156" fmla="*/ 1395478 h 10285413"/>
              <a:gd name="connsiteX5157" fmla="*/ 1725615 w 11806666"/>
              <a:gd name="connsiteY5157" fmla="*/ 1415542 h 10285413"/>
              <a:gd name="connsiteX5158" fmla="*/ 1725615 w 11806666"/>
              <a:gd name="connsiteY5158" fmla="*/ 1375411 h 10285413"/>
              <a:gd name="connsiteX5159" fmla="*/ 1695515 w 11806666"/>
              <a:gd name="connsiteY5159" fmla="*/ 1375411 h 10285413"/>
              <a:gd name="connsiteX5160" fmla="*/ 1818416 w 11806666"/>
              <a:gd name="connsiteY5160" fmla="*/ 1367888 h 10285413"/>
              <a:gd name="connsiteX5161" fmla="*/ 1805875 w 11806666"/>
              <a:gd name="connsiteY5161" fmla="*/ 1375411 h 10285413"/>
              <a:gd name="connsiteX5162" fmla="*/ 1805875 w 11806666"/>
              <a:gd name="connsiteY5162" fmla="*/ 1415542 h 10285413"/>
              <a:gd name="connsiteX5163" fmla="*/ 1815907 w 11806666"/>
              <a:gd name="connsiteY5163" fmla="*/ 1385444 h 10285413"/>
              <a:gd name="connsiteX5164" fmla="*/ 1818416 w 11806666"/>
              <a:gd name="connsiteY5164" fmla="*/ 1367888 h 10285413"/>
              <a:gd name="connsiteX5165" fmla="*/ 10448996 w 11806666"/>
              <a:gd name="connsiteY5165" fmla="*/ 1365377 h 10285413"/>
              <a:gd name="connsiteX5166" fmla="*/ 10433948 w 11806666"/>
              <a:gd name="connsiteY5166" fmla="*/ 1375411 h 10285413"/>
              <a:gd name="connsiteX5167" fmla="*/ 10413880 w 11806666"/>
              <a:gd name="connsiteY5167" fmla="*/ 1375411 h 10285413"/>
              <a:gd name="connsiteX5168" fmla="*/ 10393816 w 11806666"/>
              <a:gd name="connsiteY5168" fmla="*/ 1395478 h 10285413"/>
              <a:gd name="connsiteX5169" fmla="*/ 10373752 w 11806666"/>
              <a:gd name="connsiteY5169" fmla="*/ 1415542 h 10285413"/>
              <a:gd name="connsiteX5170" fmla="*/ 10393816 w 11806666"/>
              <a:gd name="connsiteY5170" fmla="*/ 1415542 h 10285413"/>
              <a:gd name="connsiteX5171" fmla="*/ 10373752 w 11806666"/>
              <a:gd name="connsiteY5171" fmla="*/ 1435606 h 10285413"/>
              <a:gd name="connsiteX5172" fmla="*/ 10333624 w 11806666"/>
              <a:gd name="connsiteY5172" fmla="*/ 1475737 h 10285413"/>
              <a:gd name="connsiteX5173" fmla="*/ 10413880 w 11806666"/>
              <a:gd name="connsiteY5173" fmla="*/ 1435606 h 10285413"/>
              <a:gd name="connsiteX5174" fmla="*/ 10454012 w 11806666"/>
              <a:gd name="connsiteY5174" fmla="*/ 1375411 h 10285413"/>
              <a:gd name="connsiteX5175" fmla="*/ 10448996 w 11806666"/>
              <a:gd name="connsiteY5175" fmla="*/ 1365377 h 10285413"/>
              <a:gd name="connsiteX5176" fmla="*/ 1158769 w 11806666"/>
              <a:gd name="connsiteY5176" fmla="*/ 1365377 h 10285413"/>
              <a:gd name="connsiteX5177" fmla="*/ 1123654 w 11806666"/>
              <a:gd name="connsiteY5177" fmla="*/ 1375411 h 10285413"/>
              <a:gd name="connsiteX5178" fmla="*/ 1103590 w 11806666"/>
              <a:gd name="connsiteY5178" fmla="*/ 1395478 h 10285413"/>
              <a:gd name="connsiteX5179" fmla="*/ 1123654 w 11806666"/>
              <a:gd name="connsiteY5179" fmla="*/ 1415542 h 10285413"/>
              <a:gd name="connsiteX5180" fmla="*/ 1173818 w 11806666"/>
              <a:gd name="connsiteY5180" fmla="*/ 1415542 h 10285413"/>
              <a:gd name="connsiteX5181" fmla="*/ 1183850 w 11806666"/>
              <a:gd name="connsiteY5181" fmla="*/ 1375411 h 10285413"/>
              <a:gd name="connsiteX5182" fmla="*/ 1158769 w 11806666"/>
              <a:gd name="connsiteY5182" fmla="*/ 1365377 h 10285413"/>
              <a:gd name="connsiteX5183" fmla="*/ 9400585 w 11806666"/>
              <a:gd name="connsiteY5183" fmla="*/ 1355347 h 10285413"/>
              <a:gd name="connsiteX5184" fmla="*/ 9390551 w 11806666"/>
              <a:gd name="connsiteY5184" fmla="*/ 1375411 h 10285413"/>
              <a:gd name="connsiteX5185" fmla="*/ 9410618 w 11806666"/>
              <a:gd name="connsiteY5185" fmla="*/ 1365377 h 10285413"/>
              <a:gd name="connsiteX5186" fmla="*/ 9400585 w 11806666"/>
              <a:gd name="connsiteY5186" fmla="*/ 1355347 h 10285413"/>
              <a:gd name="connsiteX5187" fmla="*/ 10193165 w 11806666"/>
              <a:gd name="connsiteY5187" fmla="*/ 1335280 h 10285413"/>
              <a:gd name="connsiteX5188" fmla="*/ 10163067 w 11806666"/>
              <a:gd name="connsiteY5188" fmla="*/ 1355347 h 10285413"/>
              <a:gd name="connsiteX5189" fmla="*/ 10153034 w 11806666"/>
              <a:gd name="connsiteY5189" fmla="*/ 1355347 h 10285413"/>
              <a:gd name="connsiteX5190" fmla="*/ 10132970 w 11806666"/>
              <a:gd name="connsiteY5190" fmla="*/ 1375411 h 10285413"/>
              <a:gd name="connsiteX5191" fmla="*/ 10173098 w 11806666"/>
              <a:gd name="connsiteY5191" fmla="*/ 1375411 h 10285413"/>
              <a:gd name="connsiteX5192" fmla="*/ 10213229 w 11806666"/>
              <a:gd name="connsiteY5192" fmla="*/ 1335280 h 10285413"/>
              <a:gd name="connsiteX5193" fmla="*/ 9169834 w 11806666"/>
              <a:gd name="connsiteY5193" fmla="*/ 1335280 h 10285413"/>
              <a:gd name="connsiteX5194" fmla="*/ 9109639 w 11806666"/>
              <a:gd name="connsiteY5194" fmla="*/ 1395478 h 10285413"/>
              <a:gd name="connsiteX5195" fmla="*/ 9029377 w 11806666"/>
              <a:gd name="connsiteY5195" fmla="*/ 1495804 h 10285413"/>
              <a:gd name="connsiteX5196" fmla="*/ 9029377 w 11806666"/>
              <a:gd name="connsiteY5196" fmla="*/ 1535933 h 10285413"/>
              <a:gd name="connsiteX5197" fmla="*/ 9099606 w 11806666"/>
              <a:gd name="connsiteY5197" fmla="*/ 1435606 h 10285413"/>
              <a:gd name="connsiteX5198" fmla="*/ 9169834 w 11806666"/>
              <a:gd name="connsiteY5198" fmla="*/ 1335280 h 10285413"/>
              <a:gd name="connsiteX5199" fmla="*/ 10734928 w 11806666"/>
              <a:gd name="connsiteY5199" fmla="*/ 1315216 h 10285413"/>
              <a:gd name="connsiteX5200" fmla="*/ 10704828 w 11806666"/>
              <a:gd name="connsiteY5200" fmla="*/ 1325249 h 10285413"/>
              <a:gd name="connsiteX5201" fmla="*/ 10694796 w 11806666"/>
              <a:gd name="connsiteY5201" fmla="*/ 1355347 h 10285413"/>
              <a:gd name="connsiteX5202" fmla="*/ 10714860 w 11806666"/>
              <a:gd name="connsiteY5202" fmla="*/ 1355347 h 10285413"/>
              <a:gd name="connsiteX5203" fmla="*/ 10714860 w 11806666"/>
              <a:gd name="connsiteY5203" fmla="*/ 1335280 h 10285413"/>
              <a:gd name="connsiteX5204" fmla="*/ 10734928 w 11806666"/>
              <a:gd name="connsiteY5204" fmla="*/ 1335280 h 10285413"/>
              <a:gd name="connsiteX5205" fmla="*/ 10132970 w 11806666"/>
              <a:gd name="connsiteY5205" fmla="*/ 1315216 h 10285413"/>
              <a:gd name="connsiteX5206" fmla="*/ 10132970 w 11806666"/>
              <a:gd name="connsiteY5206" fmla="*/ 1335280 h 10285413"/>
              <a:gd name="connsiteX5207" fmla="*/ 10153034 w 11806666"/>
              <a:gd name="connsiteY5207" fmla="*/ 1325249 h 10285413"/>
              <a:gd name="connsiteX5208" fmla="*/ 10132970 w 11806666"/>
              <a:gd name="connsiteY5208" fmla="*/ 1315216 h 10285413"/>
              <a:gd name="connsiteX5209" fmla="*/ 10494144 w 11806666"/>
              <a:gd name="connsiteY5209" fmla="*/ 1295151 h 10285413"/>
              <a:gd name="connsiteX5210" fmla="*/ 10454012 w 11806666"/>
              <a:gd name="connsiteY5210" fmla="*/ 1315216 h 10285413"/>
              <a:gd name="connsiteX5211" fmla="*/ 10433948 w 11806666"/>
              <a:gd name="connsiteY5211" fmla="*/ 1335280 h 10285413"/>
              <a:gd name="connsiteX5212" fmla="*/ 10454012 w 11806666"/>
              <a:gd name="connsiteY5212" fmla="*/ 1335280 h 10285413"/>
              <a:gd name="connsiteX5213" fmla="*/ 10494144 w 11806666"/>
              <a:gd name="connsiteY5213" fmla="*/ 1315216 h 10285413"/>
              <a:gd name="connsiteX5214" fmla="*/ 10514208 w 11806666"/>
              <a:gd name="connsiteY5214" fmla="*/ 1315216 h 10285413"/>
              <a:gd name="connsiteX5215" fmla="*/ 10494144 w 11806666"/>
              <a:gd name="connsiteY5215" fmla="*/ 1295151 h 10285413"/>
              <a:gd name="connsiteX5216" fmla="*/ 10273424 w 11806666"/>
              <a:gd name="connsiteY5216" fmla="*/ 1295151 h 10285413"/>
              <a:gd name="connsiteX5217" fmla="*/ 10263394 w 11806666"/>
              <a:gd name="connsiteY5217" fmla="*/ 1315216 h 10285413"/>
              <a:gd name="connsiteX5218" fmla="*/ 10283456 w 11806666"/>
              <a:gd name="connsiteY5218" fmla="*/ 1335280 h 10285413"/>
              <a:gd name="connsiteX5219" fmla="*/ 10313556 w 11806666"/>
              <a:gd name="connsiteY5219" fmla="*/ 1335280 h 10285413"/>
              <a:gd name="connsiteX5220" fmla="*/ 10313556 w 11806666"/>
              <a:gd name="connsiteY5220" fmla="*/ 1315216 h 10285413"/>
              <a:gd name="connsiteX5221" fmla="*/ 10293492 w 11806666"/>
              <a:gd name="connsiteY5221" fmla="*/ 1315216 h 10285413"/>
              <a:gd name="connsiteX5222" fmla="*/ 10273424 w 11806666"/>
              <a:gd name="connsiteY5222" fmla="*/ 1295151 h 10285413"/>
              <a:gd name="connsiteX5223" fmla="*/ 1906198 w 11806666"/>
              <a:gd name="connsiteY5223" fmla="*/ 1295151 h 10285413"/>
              <a:gd name="connsiteX5224" fmla="*/ 1886134 w 11806666"/>
              <a:gd name="connsiteY5224" fmla="*/ 1305182 h 10285413"/>
              <a:gd name="connsiteX5225" fmla="*/ 1906198 w 11806666"/>
              <a:gd name="connsiteY5225" fmla="*/ 1315216 h 10285413"/>
              <a:gd name="connsiteX5226" fmla="*/ 1906198 w 11806666"/>
              <a:gd name="connsiteY5226" fmla="*/ 1295151 h 10285413"/>
              <a:gd name="connsiteX5227" fmla="*/ 9992512 w 11806666"/>
              <a:gd name="connsiteY5227" fmla="*/ 1255020 h 10285413"/>
              <a:gd name="connsiteX5228" fmla="*/ 9932317 w 11806666"/>
              <a:gd name="connsiteY5228" fmla="*/ 1315216 h 10285413"/>
              <a:gd name="connsiteX5229" fmla="*/ 9892186 w 11806666"/>
              <a:gd name="connsiteY5229" fmla="*/ 1355347 h 10285413"/>
              <a:gd name="connsiteX5230" fmla="*/ 9842021 w 11806666"/>
              <a:gd name="connsiteY5230" fmla="*/ 1425575 h 10285413"/>
              <a:gd name="connsiteX5231" fmla="*/ 9811924 w 11806666"/>
              <a:gd name="connsiteY5231" fmla="*/ 1455673 h 10285413"/>
              <a:gd name="connsiteX5232" fmla="*/ 9811924 w 11806666"/>
              <a:gd name="connsiteY5232" fmla="*/ 1475737 h 10285413"/>
              <a:gd name="connsiteX5233" fmla="*/ 9892186 w 11806666"/>
              <a:gd name="connsiteY5233" fmla="*/ 1395478 h 10285413"/>
              <a:gd name="connsiteX5234" fmla="*/ 9992512 w 11806666"/>
              <a:gd name="connsiteY5234" fmla="*/ 1255020 h 10285413"/>
              <a:gd name="connsiteX5235" fmla="*/ 2066723 w 11806666"/>
              <a:gd name="connsiteY5235" fmla="*/ 1255020 h 10285413"/>
              <a:gd name="connsiteX5236" fmla="*/ 2046656 w 11806666"/>
              <a:gd name="connsiteY5236" fmla="*/ 1265051 h 10285413"/>
              <a:gd name="connsiteX5237" fmla="*/ 2066723 w 11806666"/>
              <a:gd name="connsiteY5237" fmla="*/ 1275085 h 10285413"/>
              <a:gd name="connsiteX5238" fmla="*/ 2066723 w 11806666"/>
              <a:gd name="connsiteY5238" fmla="*/ 1255020 h 10285413"/>
              <a:gd name="connsiteX5239" fmla="*/ 1725615 w 11806666"/>
              <a:gd name="connsiteY5239" fmla="*/ 1255020 h 10285413"/>
              <a:gd name="connsiteX5240" fmla="*/ 1685484 w 11806666"/>
              <a:gd name="connsiteY5240" fmla="*/ 1295151 h 10285413"/>
              <a:gd name="connsiteX5241" fmla="*/ 1705548 w 11806666"/>
              <a:gd name="connsiteY5241" fmla="*/ 1295151 h 10285413"/>
              <a:gd name="connsiteX5242" fmla="*/ 11336884 w 11806666"/>
              <a:gd name="connsiteY5242" fmla="*/ 1234953 h 10285413"/>
              <a:gd name="connsiteX5243" fmla="*/ 11326852 w 11806666"/>
              <a:gd name="connsiteY5243" fmla="*/ 1244987 h 10285413"/>
              <a:gd name="connsiteX5244" fmla="*/ 11336884 w 11806666"/>
              <a:gd name="connsiteY5244" fmla="*/ 1255020 h 10285413"/>
              <a:gd name="connsiteX5245" fmla="*/ 10775060 w 11806666"/>
              <a:gd name="connsiteY5245" fmla="*/ 1234953 h 10285413"/>
              <a:gd name="connsiteX5246" fmla="*/ 10795124 w 11806666"/>
              <a:gd name="connsiteY5246" fmla="*/ 1255020 h 10285413"/>
              <a:gd name="connsiteX5247" fmla="*/ 10835256 w 11806666"/>
              <a:gd name="connsiteY5247" fmla="*/ 1234953 h 10285413"/>
              <a:gd name="connsiteX5248" fmla="*/ 10815188 w 11806666"/>
              <a:gd name="connsiteY5248" fmla="*/ 1234953 h 10285413"/>
              <a:gd name="connsiteX5249" fmla="*/ 10785088 w 11806666"/>
              <a:gd name="connsiteY5249" fmla="*/ 1234953 h 10285413"/>
              <a:gd name="connsiteX5250" fmla="*/ 10775060 w 11806666"/>
              <a:gd name="connsiteY5250" fmla="*/ 1234953 h 10285413"/>
              <a:gd name="connsiteX5251" fmla="*/ 10724896 w 11806666"/>
              <a:gd name="connsiteY5251" fmla="*/ 1234953 h 10285413"/>
              <a:gd name="connsiteX5252" fmla="*/ 10714860 w 11806666"/>
              <a:gd name="connsiteY5252" fmla="*/ 1255020 h 10285413"/>
              <a:gd name="connsiteX5253" fmla="*/ 10734928 w 11806666"/>
              <a:gd name="connsiteY5253" fmla="*/ 1255020 h 10285413"/>
              <a:gd name="connsiteX5254" fmla="*/ 10724896 w 11806666"/>
              <a:gd name="connsiteY5254" fmla="*/ 1234953 h 10285413"/>
              <a:gd name="connsiteX5255" fmla="*/ 10275936 w 11806666"/>
              <a:gd name="connsiteY5255" fmla="*/ 1219907 h 10285413"/>
              <a:gd name="connsiteX5256" fmla="*/ 10263394 w 11806666"/>
              <a:gd name="connsiteY5256" fmla="*/ 1224923 h 10285413"/>
              <a:gd name="connsiteX5257" fmla="*/ 10243327 w 11806666"/>
              <a:gd name="connsiteY5257" fmla="*/ 1244987 h 10285413"/>
              <a:gd name="connsiteX5258" fmla="*/ 10213229 w 11806666"/>
              <a:gd name="connsiteY5258" fmla="*/ 1275085 h 10285413"/>
              <a:gd name="connsiteX5259" fmla="*/ 10233296 w 11806666"/>
              <a:gd name="connsiteY5259" fmla="*/ 1275085 h 10285413"/>
              <a:gd name="connsiteX5260" fmla="*/ 10293492 w 11806666"/>
              <a:gd name="connsiteY5260" fmla="*/ 1244987 h 10285413"/>
              <a:gd name="connsiteX5261" fmla="*/ 10293492 w 11806666"/>
              <a:gd name="connsiteY5261" fmla="*/ 1224923 h 10285413"/>
              <a:gd name="connsiteX5262" fmla="*/ 10275936 w 11806666"/>
              <a:gd name="connsiteY5262" fmla="*/ 1219907 h 10285413"/>
              <a:gd name="connsiteX5263" fmla="*/ 10032643 w 11806666"/>
              <a:gd name="connsiteY5263" fmla="*/ 1214889 h 10285413"/>
              <a:gd name="connsiteX5264" fmla="*/ 10012577 w 11806666"/>
              <a:gd name="connsiteY5264" fmla="*/ 1224923 h 10285413"/>
              <a:gd name="connsiteX5265" fmla="*/ 10012577 w 11806666"/>
              <a:gd name="connsiteY5265" fmla="*/ 1234953 h 10285413"/>
              <a:gd name="connsiteX5266" fmla="*/ 10032643 w 11806666"/>
              <a:gd name="connsiteY5266" fmla="*/ 1234953 h 10285413"/>
              <a:gd name="connsiteX5267" fmla="*/ 882870 w 11806666"/>
              <a:gd name="connsiteY5267" fmla="*/ 1214889 h 10285413"/>
              <a:gd name="connsiteX5268" fmla="*/ 842742 w 11806666"/>
              <a:gd name="connsiteY5268" fmla="*/ 1255020 h 10285413"/>
              <a:gd name="connsiteX5269" fmla="*/ 822675 w 11806666"/>
              <a:gd name="connsiteY5269" fmla="*/ 1275085 h 10285413"/>
              <a:gd name="connsiteX5270" fmla="*/ 842742 w 11806666"/>
              <a:gd name="connsiteY5270" fmla="*/ 1234953 h 10285413"/>
              <a:gd name="connsiteX5271" fmla="*/ 10855320 w 11806666"/>
              <a:gd name="connsiteY5271" fmla="*/ 1194825 h 10285413"/>
              <a:gd name="connsiteX5272" fmla="*/ 10835256 w 11806666"/>
              <a:gd name="connsiteY5272" fmla="*/ 1214889 h 10285413"/>
              <a:gd name="connsiteX5273" fmla="*/ 10855320 w 11806666"/>
              <a:gd name="connsiteY5273" fmla="*/ 1214889 h 10285413"/>
              <a:gd name="connsiteX5274" fmla="*/ 10855320 w 11806666"/>
              <a:gd name="connsiteY5274" fmla="*/ 1194825 h 10285413"/>
              <a:gd name="connsiteX5275" fmla="*/ 10112903 w 11806666"/>
              <a:gd name="connsiteY5275" fmla="*/ 1194825 h 10285413"/>
              <a:gd name="connsiteX5276" fmla="*/ 10112903 w 11806666"/>
              <a:gd name="connsiteY5276" fmla="*/ 1214889 h 10285413"/>
              <a:gd name="connsiteX5277" fmla="*/ 10122936 w 11806666"/>
              <a:gd name="connsiteY5277" fmla="*/ 1204856 h 10285413"/>
              <a:gd name="connsiteX5278" fmla="*/ 10132970 w 11806666"/>
              <a:gd name="connsiteY5278" fmla="*/ 1194825 h 10285413"/>
              <a:gd name="connsiteX5279" fmla="*/ 10112903 w 11806666"/>
              <a:gd name="connsiteY5279" fmla="*/ 1194825 h 10285413"/>
              <a:gd name="connsiteX5280" fmla="*/ 9209965 w 11806666"/>
              <a:gd name="connsiteY5280" fmla="*/ 1194825 h 10285413"/>
              <a:gd name="connsiteX5281" fmla="*/ 9189899 w 11806666"/>
              <a:gd name="connsiteY5281" fmla="*/ 1214889 h 10285413"/>
              <a:gd name="connsiteX5282" fmla="*/ 9230030 w 11806666"/>
              <a:gd name="connsiteY5282" fmla="*/ 1194825 h 10285413"/>
              <a:gd name="connsiteX5283" fmla="*/ 8748462 w 11806666"/>
              <a:gd name="connsiteY5283" fmla="*/ 1194825 h 10285413"/>
              <a:gd name="connsiteX5284" fmla="*/ 8748462 w 11806666"/>
              <a:gd name="connsiteY5284" fmla="*/ 1214889 h 10285413"/>
              <a:gd name="connsiteX5285" fmla="*/ 8768529 w 11806666"/>
              <a:gd name="connsiteY5285" fmla="*/ 1214889 h 10285413"/>
              <a:gd name="connsiteX5286" fmla="*/ 1866070 w 11806666"/>
              <a:gd name="connsiteY5286" fmla="*/ 1194825 h 10285413"/>
              <a:gd name="connsiteX5287" fmla="*/ 1866070 w 11806666"/>
              <a:gd name="connsiteY5287" fmla="*/ 1214889 h 10285413"/>
              <a:gd name="connsiteX5288" fmla="*/ 1856039 w 11806666"/>
              <a:gd name="connsiteY5288" fmla="*/ 1224923 h 10285413"/>
              <a:gd name="connsiteX5289" fmla="*/ 1846006 w 11806666"/>
              <a:gd name="connsiteY5289" fmla="*/ 1234953 h 10285413"/>
              <a:gd name="connsiteX5290" fmla="*/ 1846006 w 11806666"/>
              <a:gd name="connsiteY5290" fmla="*/ 1255020 h 10285413"/>
              <a:gd name="connsiteX5291" fmla="*/ 1825942 w 11806666"/>
              <a:gd name="connsiteY5291" fmla="*/ 1234953 h 10285413"/>
              <a:gd name="connsiteX5292" fmla="*/ 9831991 w 11806666"/>
              <a:gd name="connsiteY5292" fmla="*/ 1174758 h 10285413"/>
              <a:gd name="connsiteX5293" fmla="*/ 9842021 w 11806666"/>
              <a:gd name="connsiteY5293" fmla="*/ 1194825 h 10285413"/>
              <a:gd name="connsiteX5294" fmla="*/ 9852055 w 11806666"/>
              <a:gd name="connsiteY5294" fmla="*/ 1174758 h 10285413"/>
              <a:gd name="connsiteX5295" fmla="*/ 9831991 w 11806666"/>
              <a:gd name="connsiteY5295" fmla="*/ 1174758 h 10285413"/>
              <a:gd name="connsiteX5296" fmla="*/ 9390551 w 11806666"/>
              <a:gd name="connsiteY5296" fmla="*/ 1174758 h 10285413"/>
              <a:gd name="connsiteX5297" fmla="*/ 9310292 w 11806666"/>
              <a:gd name="connsiteY5297" fmla="*/ 1255020 h 10285413"/>
              <a:gd name="connsiteX5298" fmla="*/ 9350423 w 11806666"/>
              <a:gd name="connsiteY5298" fmla="*/ 1234953 h 10285413"/>
              <a:gd name="connsiteX5299" fmla="*/ 9390551 w 11806666"/>
              <a:gd name="connsiteY5299" fmla="*/ 1174758 h 10285413"/>
              <a:gd name="connsiteX5300" fmla="*/ 10669716 w 11806666"/>
              <a:gd name="connsiteY5300" fmla="*/ 1144661 h 10285413"/>
              <a:gd name="connsiteX5301" fmla="*/ 10654664 w 11806666"/>
              <a:gd name="connsiteY5301" fmla="*/ 1154694 h 10285413"/>
              <a:gd name="connsiteX5302" fmla="*/ 10654664 w 11806666"/>
              <a:gd name="connsiteY5302" fmla="*/ 1174758 h 10285413"/>
              <a:gd name="connsiteX5303" fmla="*/ 10674732 w 11806666"/>
              <a:gd name="connsiteY5303" fmla="*/ 1154694 h 10285413"/>
              <a:gd name="connsiteX5304" fmla="*/ 10669716 w 11806666"/>
              <a:gd name="connsiteY5304" fmla="*/ 1144661 h 10285413"/>
              <a:gd name="connsiteX5305" fmla="*/ 10253360 w 11806666"/>
              <a:gd name="connsiteY5305" fmla="*/ 1134627 h 10285413"/>
              <a:gd name="connsiteX5306" fmla="*/ 10233296 w 11806666"/>
              <a:gd name="connsiteY5306" fmla="*/ 1154694 h 10285413"/>
              <a:gd name="connsiteX5307" fmla="*/ 10233296 w 11806666"/>
              <a:gd name="connsiteY5307" fmla="*/ 1174758 h 10285413"/>
              <a:gd name="connsiteX5308" fmla="*/ 10253360 w 11806666"/>
              <a:gd name="connsiteY5308" fmla="*/ 1154694 h 10285413"/>
              <a:gd name="connsiteX5309" fmla="*/ 11457276 w 11806666"/>
              <a:gd name="connsiteY5309" fmla="*/ 1114563 h 10285413"/>
              <a:gd name="connsiteX5310" fmla="*/ 11437212 w 11806666"/>
              <a:gd name="connsiteY5310" fmla="*/ 1154694 h 10285413"/>
              <a:gd name="connsiteX5311" fmla="*/ 11457276 w 11806666"/>
              <a:gd name="connsiteY5311" fmla="*/ 1154694 h 10285413"/>
              <a:gd name="connsiteX5312" fmla="*/ 10915512 w 11806666"/>
              <a:gd name="connsiteY5312" fmla="*/ 1114563 h 10285413"/>
              <a:gd name="connsiteX5313" fmla="*/ 10915512 w 11806666"/>
              <a:gd name="connsiteY5313" fmla="*/ 1134627 h 10285413"/>
              <a:gd name="connsiteX5314" fmla="*/ 10935580 w 11806666"/>
              <a:gd name="connsiteY5314" fmla="*/ 1154694 h 10285413"/>
              <a:gd name="connsiteX5315" fmla="*/ 10935580 w 11806666"/>
              <a:gd name="connsiteY5315" fmla="*/ 1134627 h 10285413"/>
              <a:gd name="connsiteX5316" fmla="*/ 10915512 w 11806666"/>
              <a:gd name="connsiteY5316" fmla="*/ 1114563 h 10285413"/>
              <a:gd name="connsiteX5317" fmla="*/ 10855320 w 11806666"/>
              <a:gd name="connsiteY5317" fmla="*/ 1114563 h 10285413"/>
              <a:gd name="connsiteX5318" fmla="*/ 10815188 w 11806666"/>
              <a:gd name="connsiteY5318" fmla="*/ 1154694 h 10285413"/>
              <a:gd name="connsiteX5319" fmla="*/ 10795124 w 11806666"/>
              <a:gd name="connsiteY5319" fmla="*/ 1194825 h 10285413"/>
              <a:gd name="connsiteX5320" fmla="*/ 10835256 w 11806666"/>
              <a:gd name="connsiteY5320" fmla="*/ 1154694 h 10285413"/>
              <a:gd name="connsiteX5321" fmla="*/ 10775060 w 11806666"/>
              <a:gd name="connsiteY5321" fmla="*/ 1114563 h 10285413"/>
              <a:gd name="connsiteX5322" fmla="*/ 10754992 w 11806666"/>
              <a:gd name="connsiteY5322" fmla="*/ 1134627 h 10285413"/>
              <a:gd name="connsiteX5323" fmla="*/ 10734928 w 11806666"/>
              <a:gd name="connsiteY5323" fmla="*/ 1154694 h 10285413"/>
              <a:gd name="connsiteX5324" fmla="*/ 10714860 w 11806666"/>
              <a:gd name="connsiteY5324" fmla="*/ 1154694 h 10285413"/>
              <a:gd name="connsiteX5325" fmla="*/ 10694796 w 11806666"/>
              <a:gd name="connsiteY5325" fmla="*/ 1194825 h 10285413"/>
              <a:gd name="connsiteX5326" fmla="*/ 10644636 w 11806666"/>
              <a:gd name="connsiteY5326" fmla="*/ 1244987 h 10285413"/>
              <a:gd name="connsiteX5327" fmla="*/ 10594472 w 11806666"/>
              <a:gd name="connsiteY5327" fmla="*/ 1295151 h 10285413"/>
              <a:gd name="connsiteX5328" fmla="*/ 10534276 w 11806666"/>
              <a:gd name="connsiteY5328" fmla="*/ 1335280 h 10285413"/>
              <a:gd name="connsiteX5329" fmla="*/ 10524240 w 11806666"/>
              <a:gd name="connsiteY5329" fmla="*/ 1355347 h 10285413"/>
              <a:gd name="connsiteX5330" fmla="*/ 10594472 w 11806666"/>
              <a:gd name="connsiteY5330" fmla="*/ 1315216 h 10285413"/>
              <a:gd name="connsiteX5331" fmla="*/ 10644636 w 11806666"/>
              <a:gd name="connsiteY5331" fmla="*/ 1275085 h 10285413"/>
              <a:gd name="connsiteX5332" fmla="*/ 10714860 w 11806666"/>
              <a:gd name="connsiteY5332" fmla="*/ 1214889 h 10285413"/>
              <a:gd name="connsiteX5333" fmla="*/ 10775060 w 11806666"/>
              <a:gd name="connsiteY5333" fmla="*/ 1134627 h 10285413"/>
              <a:gd name="connsiteX5334" fmla="*/ 10534276 w 11806666"/>
              <a:gd name="connsiteY5334" fmla="*/ 1114563 h 10285413"/>
              <a:gd name="connsiteX5335" fmla="*/ 10534276 w 11806666"/>
              <a:gd name="connsiteY5335" fmla="*/ 1134627 h 10285413"/>
              <a:gd name="connsiteX5336" fmla="*/ 10554340 w 11806666"/>
              <a:gd name="connsiteY5336" fmla="*/ 1114563 h 10285413"/>
              <a:gd name="connsiteX5337" fmla="*/ 10534276 w 11806666"/>
              <a:gd name="connsiteY5337" fmla="*/ 1114563 h 10285413"/>
              <a:gd name="connsiteX5338" fmla="*/ 10373752 w 11806666"/>
              <a:gd name="connsiteY5338" fmla="*/ 1114563 h 10285413"/>
              <a:gd name="connsiteX5339" fmla="*/ 10353688 w 11806666"/>
              <a:gd name="connsiteY5339" fmla="*/ 1134627 h 10285413"/>
              <a:gd name="connsiteX5340" fmla="*/ 10363720 w 11806666"/>
              <a:gd name="connsiteY5340" fmla="*/ 1144661 h 10285413"/>
              <a:gd name="connsiteX5341" fmla="*/ 10373752 w 11806666"/>
              <a:gd name="connsiteY5341" fmla="*/ 1114563 h 10285413"/>
              <a:gd name="connsiteX5342" fmla="*/ 9430682 w 11806666"/>
              <a:gd name="connsiteY5342" fmla="*/ 1114563 h 10285413"/>
              <a:gd name="connsiteX5343" fmla="*/ 9410618 w 11806666"/>
              <a:gd name="connsiteY5343" fmla="*/ 1134627 h 10285413"/>
              <a:gd name="connsiteX5344" fmla="*/ 9410618 w 11806666"/>
              <a:gd name="connsiteY5344" fmla="*/ 1154694 h 10285413"/>
              <a:gd name="connsiteX5345" fmla="*/ 9430682 w 11806666"/>
              <a:gd name="connsiteY5345" fmla="*/ 1134627 h 10285413"/>
              <a:gd name="connsiteX5346" fmla="*/ 2193629 w 11806666"/>
              <a:gd name="connsiteY5346" fmla="*/ 1108048 h 10285413"/>
              <a:gd name="connsiteX5347" fmla="*/ 2189621 w 11806666"/>
              <a:gd name="connsiteY5347" fmla="*/ 1112055 h 10285413"/>
              <a:gd name="connsiteX5348" fmla="*/ 2187115 w 11806666"/>
              <a:gd name="connsiteY5348" fmla="*/ 1114563 h 10285413"/>
              <a:gd name="connsiteX5349" fmla="*/ 9287717 w 11806666"/>
              <a:gd name="connsiteY5349" fmla="*/ 1102022 h 10285413"/>
              <a:gd name="connsiteX5350" fmla="*/ 9270161 w 11806666"/>
              <a:gd name="connsiteY5350" fmla="*/ 1114563 h 10285413"/>
              <a:gd name="connsiteX5351" fmla="*/ 9230030 w 11806666"/>
              <a:gd name="connsiteY5351" fmla="*/ 1154694 h 10285413"/>
              <a:gd name="connsiteX5352" fmla="*/ 9270161 w 11806666"/>
              <a:gd name="connsiteY5352" fmla="*/ 1154694 h 10285413"/>
              <a:gd name="connsiteX5353" fmla="*/ 9300258 w 11806666"/>
              <a:gd name="connsiteY5353" fmla="*/ 1104529 h 10285413"/>
              <a:gd name="connsiteX5354" fmla="*/ 9287717 w 11806666"/>
              <a:gd name="connsiteY5354" fmla="*/ 1102022 h 10285413"/>
              <a:gd name="connsiteX5355" fmla="*/ 10955644 w 11806666"/>
              <a:gd name="connsiteY5355" fmla="*/ 1094499 h 10285413"/>
              <a:gd name="connsiteX5356" fmla="*/ 10955644 w 11806666"/>
              <a:gd name="connsiteY5356" fmla="*/ 1114563 h 10285413"/>
              <a:gd name="connsiteX5357" fmla="*/ 10975712 w 11806666"/>
              <a:gd name="connsiteY5357" fmla="*/ 1114563 h 10285413"/>
              <a:gd name="connsiteX5358" fmla="*/ 10955644 w 11806666"/>
              <a:gd name="connsiteY5358" fmla="*/ 1094499 h 10285413"/>
              <a:gd name="connsiteX5359" fmla="*/ 10413880 w 11806666"/>
              <a:gd name="connsiteY5359" fmla="*/ 1074432 h 10285413"/>
              <a:gd name="connsiteX5360" fmla="*/ 10413880 w 11806666"/>
              <a:gd name="connsiteY5360" fmla="*/ 1094499 h 10285413"/>
              <a:gd name="connsiteX5361" fmla="*/ 10433948 w 11806666"/>
              <a:gd name="connsiteY5361" fmla="*/ 1094499 h 10285413"/>
              <a:gd name="connsiteX5362" fmla="*/ 10413880 w 11806666"/>
              <a:gd name="connsiteY5362" fmla="*/ 1074432 h 10285413"/>
              <a:gd name="connsiteX5363" fmla="*/ 10143001 w 11806666"/>
              <a:gd name="connsiteY5363" fmla="*/ 1074432 h 10285413"/>
              <a:gd name="connsiteX5364" fmla="*/ 10122936 w 11806666"/>
              <a:gd name="connsiteY5364" fmla="*/ 1084465 h 10285413"/>
              <a:gd name="connsiteX5365" fmla="*/ 10102872 w 11806666"/>
              <a:gd name="connsiteY5365" fmla="*/ 1114563 h 10285413"/>
              <a:gd name="connsiteX5366" fmla="*/ 10072772 w 11806666"/>
              <a:gd name="connsiteY5366" fmla="*/ 1134627 h 10285413"/>
              <a:gd name="connsiteX5367" fmla="*/ 10052708 w 11806666"/>
              <a:gd name="connsiteY5367" fmla="*/ 1194825 h 10285413"/>
              <a:gd name="connsiteX5368" fmla="*/ 10092839 w 11806666"/>
              <a:gd name="connsiteY5368" fmla="*/ 1164725 h 10285413"/>
              <a:gd name="connsiteX5369" fmla="*/ 10112903 w 11806666"/>
              <a:gd name="connsiteY5369" fmla="*/ 1124596 h 10285413"/>
              <a:gd name="connsiteX5370" fmla="*/ 10132970 w 11806666"/>
              <a:gd name="connsiteY5370" fmla="*/ 1094499 h 10285413"/>
              <a:gd name="connsiteX5371" fmla="*/ 10153034 w 11806666"/>
              <a:gd name="connsiteY5371" fmla="*/ 1074432 h 10285413"/>
              <a:gd name="connsiteX5372" fmla="*/ 10143001 w 11806666"/>
              <a:gd name="connsiteY5372" fmla="*/ 1074432 h 10285413"/>
              <a:gd name="connsiteX5373" fmla="*/ 9230030 w 11806666"/>
              <a:gd name="connsiteY5373" fmla="*/ 1074432 h 10285413"/>
              <a:gd name="connsiteX5374" fmla="*/ 9109639 w 11806666"/>
              <a:gd name="connsiteY5374" fmla="*/ 1234953 h 10285413"/>
              <a:gd name="connsiteX5375" fmla="*/ 9189899 w 11806666"/>
              <a:gd name="connsiteY5375" fmla="*/ 1154694 h 10285413"/>
              <a:gd name="connsiteX5376" fmla="*/ 9109639 w 11806666"/>
              <a:gd name="connsiteY5376" fmla="*/ 1074432 h 10285413"/>
              <a:gd name="connsiteX5377" fmla="*/ 9049444 w 11806666"/>
              <a:gd name="connsiteY5377" fmla="*/ 1134627 h 10285413"/>
              <a:gd name="connsiteX5378" fmla="*/ 9099606 w 11806666"/>
              <a:gd name="connsiteY5378" fmla="*/ 1094499 h 10285413"/>
              <a:gd name="connsiteX5379" fmla="*/ 9109639 w 11806666"/>
              <a:gd name="connsiteY5379" fmla="*/ 1074432 h 10285413"/>
              <a:gd name="connsiteX5380" fmla="*/ 9029377 w 11806666"/>
              <a:gd name="connsiteY5380" fmla="*/ 1059383 h 10285413"/>
              <a:gd name="connsiteX5381" fmla="*/ 9019343 w 11806666"/>
              <a:gd name="connsiteY5381" fmla="*/ 1064398 h 10285413"/>
              <a:gd name="connsiteX5382" fmla="*/ 9009313 w 11806666"/>
              <a:gd name="connsiteY5382" fmla="*/ 1094499 h 10285413"/>
              <a:gd name="connsiteX5383" fmla="*/ 9029377 w 11806666"/>
              <a:gd name="connsiteY5383" fmla="*/ 1094499 h 10285413"/>
              <a:gd name="connsiteX5384" fmla="*/ 9039410 w 11806666"/>
              <a:gd name="connsiteY5384" fmla="*/ 1064398 h 10285413"/>
              <a:gd name="connsiteX5385" fmla="*/ 9029377 w 11806666"/>
              <a:gd name="connsiteY5385" fmla="*/ 1059383 h 10285413"/>
              <a:gd name="connsiteX5386" fmla="*/ 10995776 w 11806666"/>
              <a:gd name="connsiteY5386" fmla="*/ 1054368 h 10285413"/>
              <a:gd name="connsiteX5387" fmla="*/ 10985744 w 11806666"/>
              <a:gd name="connsiteY5387" fmla="*/ 1064398 h 10285413"/>
              <a:gd name="connsiteX5388" fmla="*/ 10995776 w 11806666"/>
              <a:gd name="connsiteY5388" fmla="*/ 1074432 h 10285413"/>
              <a:gd name="connsiteX5389" fmla="*/ 11015844 w 11806666"/>
              <a:gd name="connsiteY5389" fmla="*/ 1074432 h 10285413"/>
              <a:gd name="connsiteX5390" fmla="*/ 11005808 w 11806666"/>
              <a:gd name="connsiteY5390" fmla="*/ 1054368 h 10285413"/>
              <a:gd name="connsiteX5391" fmla="*/ 10995776 w 11806666"/>
              <a:gd name="connsiteY5391" fmla="*/ 1054368 h 10285413"/>
              <a:gd name="connsiteX5392" fmla="*/ 10935580 w 11806666"/>
              <a:gd name="connsiteY5392" fmla="*/ 1034301 h 10285413"/>
              <a:gd name="connsiteX5393" fmla="*/ 10935580 w 11806666"/>
              <a:gd name="connsiteY5393" fmla="*/ 1054368 h 10285413"/>
              <a:gd name="connsiteX5394" fmla="*/ 10955644 w 11806666"/>
              <a:gd name="connsiteY5394" fmla="*/ 1054368 h 10285413"/>
              <a:gd name="connsiteX5395" fmla="*/ 10855320 w 11806666"/>
              <a:gd name="connsiteY5395" fmla="*/ 1034301 h 10285413"/>
              <a:gd name="connsiteX5396" fmla="*/ 10835256 w 11806666"/>
              <a:gd name="connsiteY5396" fmla="*/ 1074432 h 10285413"/>
              <a:gd name="connsiteX5397" fmla="*/ 10855320 w 11806666"/>
              <a:gd name="connsiteY5397" fmla="*/ 1054368 h 10285413"/>
              <a:gd name="connsiteX5398" fmla="*/ 2247309 w 11806666"/>
              <a:gd name="connsiteY5398" fmla="*/ 1034301 h 10285413"/>
              <a:gd name="connsiteX5399" fmla="*/ 2207179 w 11806666"/>
              <a:gd name="connsiteY5399" fmla="*/ 1074432 h 10285413"/>
              <a:gd name="connsiteX5400" fmla="*/ 2204672 w 11806666"/>
              <a:gd name="connsiteY5400" fmla="*/ 1091988 h 10285413"/>
              <a:gd name="connsiteX5401" fmla="*/ 2197148 w 11806666"/>
              <a:gd name="connsiteY5401" fmla="*/ 1104529 h 10285413"/>
              <a:gd name="connsiteX5402" fmla="*/ 2227244 w 11806666"/>
              <a:gd name="connsiteY5402" fmla="*/ 1074432 h 10285413"/>
              <a:gd name="connsiteX5403" fmla="*/ 11557604 w 11806666"/>
              <a:gd name="connsiteY5403" fmla="*/ 1014237 h 10285413"/>
              <a:gd name="connsiteX5404" fmla="*/ 11577668 w 11806666"/>
              <a:gd name="connsiteY5404" fmla="*/ 1054368 h 10285413"/>
              <a:gd name="connsiteX5405" fmla="*/ 11577668 w 11806666"/>
              <a:gd name="connsiteY5405" fmla="*/ 1034301 h 10285413"/>
              <a:gd name="connsiteX5406" fmla="*/ 11557604 w 11806666"/>
              <a:gd name="connsiteY5406" fmla="*/ 1014237 h 10285413"/>
              <a:gd name="connsiteX5407" fmla="*/ 10574404 w 11806666"/>
              <a:gd name="connsiteY5407" fmla="*/ 1014237 h 10285413"/>
              <a:gd name="connsiteX5408" fmla="*/ 10574404 w 11806666"/>
              <a:gd name="connsiteY5408" fmla="*/ 1034301 h 10285413"/>
              <a:gd name="connsiteX5409" fmla="*/ 10594472 w 11806666"/>
              <a:gd name="connsiteY5409" fmla="*/ 1014237 h 10285413"/>
              <a:gd name="connsiteX5410" fmla="*/ 9069508 w 11806666"/>
              <a:gd name="connsiteY5410" fmla="*/ 999188 h 10285413"/>
              <a:gd name="connsiteX5411" fmla="*/ 9059475 w 11806666"/>
              <a:gd name="connsiteY5411" fmla="*/ 1004203 h 10285413"/>
              <a:gd name="connsiteX5412" fmla="*/ 9049444 w 11806666"/>
              <a:gd name="connsiteY5412" fmla="*/ 1024270 h 10285413"/>
              <a:gd name="connsiteX5413" fmla="*/ 9069508 w 11806666"/>
              <a:gd name="connsiteY5413" fmla="*/ 1034301 h 10285413"/>
              <a:gd name="connsiteX5414" fmla="*/ 9079541 w 11806666"/>
              <a:gd name="connsiteY5414" fmla="*/ 1004203 h 10285413"/>
              <a:gd name="connsiteX5415" fmla="*/ 9069508 w 11806666"/>
              <a:gd name="connsiteY5415" fmla="*/ 999188 h 10285413"/>
              <a:gd name="connsiteX5416" fmla="*/ 9531009 w 11806666"/>
              <a:gd name="connsiteY5416" fmla="*/ 994170 h 10285413"/>
              <a:gd name="connsiteX5417" fmla="*/ 9510945 w 11806666"/>
              <a:gd name="connsiteY5417" fmla="*/ 1014237 h 10285413"/>
              <a:gd name="connsiteX5418" fmla="*/ 9531009 w 11806666"/>
              <a:gd name="connsiteY5418" fmla="*/ 1014237 h 10285413"/>
              <a:gd name="connsiteX5419" fmla="*/ 1545026 w 11806666"/>
              <a:gd name="connsiteY5419" fmla="*/ 994170 h 10285413"/>
              <a:gd name="connsiteX5420" fmla="*/ 1555057 w 11806666"/>
              <a:gd name="connsiteY5420" fmla="*/ 1004203 h 10285413"/>
              <a:gd name="connsiteX5421" fmla="*/ 1585158 w 11806666"/>
              <a:gd name="connsiteY5421" fmla="*/ 1014237 h 10285413"/>
              <a:gd name="connsiteX5422" fmla="*/ 1585158 w 11806666"/>
              <a:gd name="connsiteY5422" fmla="*/ 994170 h 10285413"/>
              <a:gd name="connsiteX5423" fmla="*/ 10905484 w 11806666"/>
              <a:gd name="connsiteY5423" fmla="*/ 974105 h 10285413"/>
              <a:gd name="connsiteX5424" fmla="*/ 10895448 w 11806666"/>
              <a:gd name="connsiteY5424" fmla="*/ 994170 h 10285413"/>
              <a:gd name="connsiteX5425" fmla="*/ 10915512 w 11806666"/>
              <a:gd name="connsiteY5425" fmla="*/ 994170 h 10285413"/>
              <a:gd name="connsiteX5426" fmla="*/ 10905484 w 11806666"/>
              <a:gd name="connsiteY5426" fmla="*/ 974105 h 10285413"/>
              <a:gd name="connsiteX5427" fmla="*/ 10855320 w 11806666"/>
              <a:gd name="connsiteY5427" fmla="*/ 974105 h 10285413"/>
              <a:gd name="connsiteX5428" fmla="*/ 10815188 w 11806666"/>
              <a:gd name="connsiteY5428" fmla="*/ 994170 h 10285413"/>
              <a:gd name="connsiteX5429" fmla="*/ 10775060 w 11806666"/>
              <a:gd name="connsiteY5429" fmla="*/ 994170 h 10285413"/>
              <a:gd name="connsiteX5430" fmla="*/ 10744960 w 11806666"/>
              <a:gd name="connsiteY5430" fmla="*/ 994170 h 10285413"/>
              <a:gd name="connsiteX5431" fmla="*/ 10734928 w 11806666"/>
              <a:gd name="connsiteY5431" fmla="*/ 1014237 h 10285413"/>
              <a:gd name="connsiteX5432" fmla="*/ 10694796 w 11806666"/>
              <a:gd name="connsiteY5432" fmla="*/ 1034301 h 10285413"/>
              <a:gd name="connsiteX5433" fmla="*/ 10734928 w 11806666"/>
              <a:gd name="connsiteY5433" fmla="*/ 1034301 h 10285413"/>
              <a:gd name="connsiteX5434" fmla="*/ 10765024 w 11806666"/>
              <a:gd name="connsiteY5434" fmla="*/ 1034301 h 10285413"/>
              <a:gd name="connsiteX5435" fmla="*/ 10775060 w 11806666"/>
              <a:gd name="connsiteY5435" fmla="*/ 1034301 h 10285413"/>
              <a:gd name="connsiteX5436" fmla="*/ 10754992 w 11806666"/>
              <a:gd name="connsiteY5436" fmla="*/ 1054368 h 10285413"/>
              <a:gd name="connsiteX5437" fmla="*/ 10714860 w 11806666"/>
              <a:gd name="connsiteY5437" fmla="*/ 1074432 h 10285413"/>
              <a:gd name="connsiteX5438" fmla="*/ 10724896 w 11806666"/>
              <a:gd name="connsiteY5438" fmla="*/ 1084465 h 10285413"/>
              <a:gd name="connsiteX5439" fmla="*/ 10694796 w 11806666"/>
              <a:gd name="connsiteY5439" fmla="*/ 1094499 h 10285413"/>
              <a:gd name="connsiteX5440" fmla="*/ 10664700 w 11806666"/>
              <a:gd name="connsiteY5440" fmla="*/ 1104529 h 10285413"/>
              <a:gd name="connsiteX5441" fmla="*/ 10674732 w 11806666"/>
              <a:gd name="connsiteY5441" fmla="*/ 1114563 h 10285413"/>
              <a:gd name="connsiteX5442" fmla="*/ 10694796 w 11806666"/>
              <a:gd name="connsiteY5442" fmla="*/ 1114563 h 10285413"/>
              <a:gd name="connsiteX5443" fmla="*/ 10775060 w 11806666"/>
              <a:gd name="connsiteY5443" fmla="*/ 1054368 h 10285413"/>
              <a:gd name="connsiteX5444" fmla="*/ 10795124 w 11806666"/>
              <a:gd name="connsiteY5444" fmla="*/ 1034301 h 10285413"/>
              <a:gd name="connsiteX5445" fmla="*/ 10815188 w 11806666"/>
              <a:gd name="connsiteY5445" fmla="*/ 1014237 h 10285413"/>
              <a:gd name="connsiteX5446" fmla="*/ 10855320 w 11806666"/>
              <a:gd name="connsiteY5446" fmla="*/ 974105 h 10285413"/>
              <a:gd name="connsiteX5447" fmla="*/ 11627832 w 11806666"/>
              <a:gd name="connsiteY5447" fmla="*/ 954041 h 10285413"/>
              <a:gd name="connsiteX5448" fmla="*/ 11617800 w 11806666"/>
              <a:gd name="connsiteY5448" fmla="*/ 974105 h 10285413"/>
              <a:gd name="connsiteX5449" fmla="*/ 11637864 w 11806666"/>
              <a:gd name="connsiteY5449" fmla="*/ 974105 h 10285413"/>
              <a:gd name="connsiteX5450" fmla="*/ 11637864 w 11806666"/>
              <a:gd name="connsiteY5450" fmla="*/ 954041 h 10285413"/>
              <a:gd name="connsiteX5451" fmla="*/ 11627832 w 11806666"/>
              <a:gd name="connsiteY5451" fmla="*/ 954041 h 10285413"/>
              <a:gd name="connsiteX5452" fmla="*/ 10474080 w 11806666"/>
              <a:gd name="connsiteY5452" fmla="*/ 954041 h 10285413"/>
              <a:gd name="connsiteX5453" fmla="*/ 10474080 w 11806666"/>
              <a:gd name="connsiteY5453" fmla="*/ 994170 h 10285413"/>
              <a:gd name="connsiteX5454" fmla="*/ 10494144 w 11806666"/>
              <a:gd name="connsiteY5454" fmla="*/ 994170 h 10285413"/>
              <a:gd name="connsiteX5455" fmla="*/ 10534276 w 11806666"/>
              <a:gd name="connsiteY5455" fmla="*/ 994170 h 10285413"/>
              <a:gd name="connsiteX5456" fmla="*/ 10514208 w 11806666"/>
              <a:gd name="connsiteY5456" fmla="*/ 974105 h 10285413"/>
              <a:gd name="connsiteX5457" fmla="*/ 9972445 w 11806666"/>
              <a:gd name="connsiteY5457" fmla="*/ 954041 h 10285413"/>
              <a:gd name="connsiteX5458" fmla="*/ 9902217 w 11806666"/>
              <a:gd name="connsiteY5458" fmla="*/ 1034301 h 10285413"/>
              <a:gd name="connsiteX5459" fmla="*/ 9831991 w 11806666"/>
              <a:gd name="connsiteY5459" fmla="*/ 1134627 h 10285413"/>
              <a:gd name="connsiteX5460" fmla="*/ 9811924 w 11806666"/>
              <a:gd name="connsiteY5460" fmla="*/ 1174758 h 10285413"/>
              <a:gd name="connsiteX5461" fmla="*/ 9831991 w 11806666"/>
              <a:gd name="connsiteY5461" fmla="*/ 1154694 h 10285413"/>
              <a:gd name="connsiteX5462" fmla="*/ 9892186 w 11806666"/>
              <a:gd name="connsiteY5462" fmla="*/ 1094499 h 10285413"/>
              <a:gd name="connsiteX5463" fmla="*/ 9952381 w 11806666"/>
              <a:gd name="connsiteY5463" fmla="*/ 1024270 h 10285413"/>
              <a:gd name="connsiteX5464" fmla="*/ 9992512 w 11806666"/>
              <a:gd name="connsiteY5464" fmla="*/ 974105 h 10285413"/>
              <a:gd name="connsiteX5465" fmla="*/ 9972445 w 11806666"/>
              <a:gd name="connsiteY5465" fmla="*/ 954041 h 10285413"/>
              <a:gd name="connsiteX5466" fmla="*/ 9571140 w 11806666"/>
              <a:gd name="connsiteY5466" fmla="*/ 954041 h 10285413"/>
              <a:gd name="connsiteX5467" fmla="*/ 9551076 w 11806666"/>
              <a:gd name="connsiteY5467" fmla="*/ 964072 h 10285413"/>
              <a:gd name="connsiteX5468" fmla="*/ 9551076 w 11806666"/>
              <a:gd name="connsiteY5468" fmla="*/ 974105 h 10285413"/>
              <a:gd name="connsiteX5469" fmla="*/ 1866070 w 11806666"/>
              <a:gd name="connsiteY5469" fmla="*/ 954041 h 10285413"/>
              <a:gd name="connsiteX5470" fmla="*/ 1886134 w 11806666"/>
              <a:gd name="connsiteY5470" fmla="*/ 954041 h 10285413"/>
              <a:gd name="connsiteX5471" fmla="*/ 1866070 w 11806666"/>
              <a:gd name="connsiteY5471" fmla="*/ 974105 h 10285413"/>
              <a:gd name="connsiteX5472" fmla="*/ 1856039 w 11806666"/>
              <a:gd name="connsiteY5472" fmla="*/ 994170 h 10285413"/>
              <a:gd name="connsiteX5473" fmla="*/ 1805875 w 11806666"/>
              <a:gd name="connsiteY5473" fmla="*/ 1054368 h 10285413"/>
              <a:gd name="connsiteX5474" fmla="*/ 1765743 w 11806666"/>
              <a:gd name="connsiteY5474" fmla="*/ 1094499 h 10285413"/>
              <a:gd name="connsiteX5475" fmla="*/ 1745679 w 11806666"/>
              <a:gd name="connsiteY5475" fmla="*/ 1134627 h 10285413"/>
              <a:gd name="connsiteX5476" fmla="*/ 1705548 w 11806666"/>
              <a:gd name="connsiteY5476" fmla="*/ 1154694 h 10285413"/>
              <a:gd name="connsiteX5477" fmla="*/ 1745679 w 11806666"/>
              <a:gd name="connsiteY5477" fmla="*/ 1114563 h 10285413"/>
              <a:gd name="connsiteX5478" fmla="*/ 1866070 w 11806666"/>
              <a:gd name="connsiteY5478" fmla="*/ 954041 h 10285413"/>
              <a:gd name="connsiteX5479" fmla="*/ 2182098 w 11806666"/>
              <a:gd name="connsiteY5479" fmla="*/ 938992 h 10285413"/>
              <a:gd name="connsiteX5480" fmla="*/ 2187115 w 11806666"/>
              <a:gd name="connsiteY5480" fmla="*/ 944008 h 10285413"/>
              <a:gd name="connsiteX5481" fmla="*/ 2167046 w 11806666"/>
              <a:gd name="connsiteY5481" fmla="*/ 954041 h 10285413"/>
              <a:gd name="connsiteX5482" fmla="*/ 2146984 w 11806666"/>
              <a:gd name="connsiteY5482" fmla="*/ 954041 h 10285413"/>
              <a:gd name="connsiteX5483" fmla="*/ 2167046 w 11806666"/>
              <a:gd name="connsiteY5483" fmla="*/ 944008 h 10285413"/>
              <a:gd name="connsiteX5484" fmla="*/ 2182098 w 11806666"/>
              <a:gd name="connsiteY5484" fmla="*/ 938992 h 10285413"/>
              <a:gd name="connsiteX5485" fmla="*/ 11035908 w 11806666"/>
              <a:gd name="connsiteY5485" fmla="*/ 933974 h 10285413"/>
              <a:gd name="connsiteX5486" fmla="*/ 11035908 w 11806666"/>
              <a:gd name="connsiteY5486" fmla="*/ 954041 h 10285413"/>
              <a:gd name="connsiteX5487" fmla="*/ 11013332 w 11806666"/>
              <a:gd name="connsiteY5487" fmla="*/ 959057 h 10285413"/>
              <a:gd name="connsiteX5488" fmla="*/ 10985744 w 11806666"/>
              <a:gd name="connsiteY5488" fmla="*/ 974105 h 10285413"/>
              <a:gd name="connsiteX5489" fmla="*/ 10963172 w 11806666"/>
              <a:gd name="connsiteY5489" fmla="*/ 989154 h 10285413"/>
              <a:gd name="connsiteX5490" fmla="*/ 10959188 w 11806666"/>
              <a:gd name="connsiteY5490" fmla="*/ 991810 h 10285413"/>
              <a:gd name="connsiteX5491" fmla="*/ 10985744 w 11806666"/>
              <a:gd name="connsiteY5491" fmla="*/ 989154 h 10285413"/>
              <a:gd name="connsiteX5492" fmla="*/ 11015844 w 11806666"/>
              <a:gd name="connsiteY5492" fmla="*/ 974105 h 10285413"/>
              <a:gd name="connsiteX5493" fmla="*/ 11033400 w 11806666"/>
              <a:gd name="connsiteY5493" fmla="*/ 956549 h 10285413"/>
              <a:gd name="connsiteX5494" fmla="*/ 11035908 w 11806666"/>
              <a:gd name="connsiteY5494" fmla="*/ 954041 h 10285413"/>
              <a:gd name="connsiteX5495" fmla="*/ 11045940 w 11806666"/>
              <a:gd name="connsiteY5495" fmla="*/ 944008 h 10285413"/>
              <a:gd name="connsiteX5496" fmla="*/ 11055972 w 11806666"/>
              <a:gd name="connsiteY5496" fmla="*/ 933974 h 10285413"/>
              <a:gd name="connsiteX5497" fmla="*/ 10514208 w 11806666"/>
              <a:gd name="connsiteY5497" fmla="*/ 933974 h 10285413"/>
              <a:gd name="connsiteX5498" fmla="*/ 10514208 w 11806666"/>
              <a:gd name="connsiteY5498" fmla="*/ 954041 h 10285413"/>
              <a:gd name="connsiteX5499" fmla="*/ 10534276 w 11806666"/>
              <a:gd name="connsiteY5499" fmla="*/ 933974 h 10285413"/>
              <a:gd name="connsiteX5500" fmla="*/ 10514208 w 11806666"/>
              <a:gd name="connsiteY5500" fmla="*/ 933974 h 10285413"/>
              <a:gd name="connsiteX5501" fmla="*/ 9129703 w 11806666"/>
              <a:gd name="connsiteY5501" fmla="*/ 933974 h 10285413"/>
              <a:gd name="connsiteX5502" fmla="*/ 9109639 w 11806666"/>
              <a:gd name="connsiteY5502" fmla="*/ 954041 h 10285413"/>
              <a:gd name="connsiteX5503" fmla="*/ 9109639 w 11806666"/>
              <a:gd name="connsiteY5503" fmla="*/ 974105 h 10285413"/>
              <a:gd name="connsiteX5504" fmla="*/ 9129703 w 11806666"/>
              <a:gd name="connsiteY5504" fmla="*/ 954041 h 10285413"/>
              <a:gd name="connsiteX5505" fmla="*/ 2242919 w 11806666"/>
              <a:gd name="connsiteY5505" fmla="*/ 929706 h 10285413"/>
              <a:gd name="connsiteX5506" fmla="*/ 2239785 w 11806666"/>
              <a:gd name="connsiteY5506" fmla="*/ 955295 h 10285413"/>
              <a:gd name="connsiteX5507" fmla="*/ 2179589 w 11806666"/>
              <a:gd name="connsiteY5507" fmla="*/ 1025524 h 10285413"/>
              <a:gd name="connsiteX5508" fmla="*/ 2172311 w 11806666"/>
              <a:gd name="connsiteY5508" fmla="*/ 1026737 h 10285413"/>
              <a:gd name="connsiteX5509" fmla="*/ 2207179 w 11806666"/>
              <a:gd name="connsiteY5509" fmla="*/ 976616 h 10285413"/>
              <a:gd name="connsiteX5510" fmla="*/ 10830240 w 11806666"/>
              <a:gd name="connsiteY5510" fmla="*/ 918926 h 10285413"/>
              <a:gd name="connsiteX5511" fmla="*/ 10815188 w 11806666"/>
              <a:gd name="connsiteY5511" fmla="*/ 954041 h 10285413"/>
              <a:gd name="connsiteX5512" fmla="*/ 10875384 w 11806666"/>
              <a:gd name="connsiteY5512" fmla="*/ 954041 h 10285413"/>
              <a:gd name="connsiteX5513" fmla="*/ 10875384 w 11806666"/>
              <a:gd name="connsiteY5513" fmla="*/ 933974 h 10285413"/>
              <a:gd name="connsiteX5514" fmla="*/ 10830240 w 11806666"/>
              <a:gd name="connsiteY5514" fmla="*/ 918926 h 10285413"/>
              <a:gd name="connsiteX5515" fmla="*/ 10363720 w 11806666"/>
              <a:gd name="connsiteY5515" fmla="*/ 913910 h 10285413"/>
              <a:gd name="connsiteX5516" fmla="*/ 10353688 w 11806666"/>
              <a:gd name="connsiteY5516" fmla="*/ 933974 h 10285413"/>
              <a:gd name="connsiteX5517" fmla="*/ 10363720 w 11806666"/>
              <a:gd name="connsiteY5517" fmla="*/ 923944 h 10285413"/>
              <a:gd name="connsiteX5518" fmla="*/ 10363720 w 11806666"/>
              <a:gd name="connsiteY5518" fmla="*/ 913910 h 10285413"/>
              <a:gd name="connsiteX5519" fmla="*/ 1545026 w 11806666"/>
              <a:gd name="connsiteY5519" fmla="*/ 913910 h 10285413"/>
              <a:gd name="connsiteX5520" fmla="*/ 1524960 w 11806666"/>
              <a:gd name="connsiteY5520" fmla="*/ 933974 h 10285413"/>
              <a:gd name="connsiteX5521" fmla="*/ 1565090 w 11806666"/>
              <a:gd name="connsiteY5521" fmla="*/ 954041 h 10285413"/>
              <a:gd name="connsiteX5522" fmla="*/ 9490880 w 11806666"/>
              <a:gd name="connsiteY5522" fmla="*/ 893843 h 10285413"/>
              <a:gd name="connsiteX5523" fmla="*/ 9470814 w 11806666"/>
              <a:gd name="connsiteY5523" fmla="*/ 903877 h 10285413"/>
              <a:gd name="connsiteX5524" fmla="*/ 9450749 w 11806666"/>
              <a:gd name="connsiteY5524" fmla="*/ 913910 h 10285413"/>
              <a:gd name="connsiteX5525" fmla="*/ 9370487 w 11806666"/>
              <a:gd name="connsiteY5525" fmla="*/ 1014237 h 10285413"/>
              <a:gd name="connsiteX5526" fmla="*/ 9330356 w 11806666"/>
              <a:gd name="connsiteY5526" fmla="*/ 1054368 h 10285413"/>
              <a:gd name="connsiteX5527" fmla="*/ 9310292 w 11806666"/>
              <a:gd name="connsiteY5527" fmla="*/ 1074432 h 10285413"/>
              <a:gd name="connsiteX5528" fmla="*/ 9330356 w 11806666"/>
              <a:gd name="connsiteY5528" fmla="*/ 1074432 h 10285413"/>
              <a:gd name="connsiteX5529" fmla="*/ 9400585 w 11806666"/>
              <a:gd name="connsiteY5529" fmla="*/ 994170 h 10285413"/>
              <a:gd name="connsiteX5530" fmla="*/ 9490880 w 11806666"/>
              <a:gd name="connsiteY5530" fmla="*/ 893843 h 10285413"/>
              <a:gd name="connsiteX5531" fmla="*/ 10614536 w 11806666"/>
              <a:gd name="connsiteY5531" fmla="*/ 873779 h 10285413"/>
              <a:gd name="connsiteX5532" fmla="*/ 10594472 w 11806666"/>
              <a:gd name="connsiteY5532" fmla="*/ 913910 h 10285413"/>
              <a:gd name="connsiteX5533" fmla="*/ 10614536 w 11806666"/>
              <a:gd name="connsiteY5533" fmla="*/ 893843 h 10285413"/>
              <a:gd name="connsiteX5534" fmla="*/ 10634600 w 11806666"/>
              <a:gd name="connsiteY5534" fmla="*/ 873779 h 10285413"/>
              <a:gd name="connsiteX5535" fmla="*/ 10915512 w 11806666"/>
              <a:gd name="connsiteY5535" fmla="*/ 853715 h 10285413"/>
              <a:gd name="connsiteX5536" fmla="*/ 10915512 w 11806666"/>
              <a:gd name="connsiteY5536" fmla="*/ 893843 h 10285413"/>
              <a:gd name="connsiteX5537" fmla="*/ 10935580 w 11806666"/>
              <a:gd name="connsiteY5537" fmla="*/ 873779 h 10285413"/>
              <a:gd name="connsiteX5538" fmla="*/ 1946331 w 11806666"/>
              <a:gd name="connsiteY5538" fmla="*/ 853715 h 10285413"/>
              <a:gd name="connsiteX5539" fmla="*/ 1926263 w 11806666"/>
              <a:gd name="connsiteY5539" fmla="*/ 893843 h 10285413"/>
              <a:gd name="connsiteX5540" fmla="*/ 1886134 w 11806666"/>
              <a:gd name="connsiteY5540" fmla="*/ 913910 h 10285413"/>
              <a:gd name="connsiteX5541" fmla="*/ 1906198 w 11806666"/>
              <a:gd name="connsiteY5541" fmla="*/ 893843 h 10285413"/>
              <a:gd name="connsiteX5542" fmla="*/ 9465798 w 11806666"/>
              <a:gd name="connsiteY5542" fmla="*/ 841174 h 10285413"/>
              <a:gd name="connsiteX5543" fmla="*/ 9450749 w 11806666"/>
              <a:gd name="connsiteY5543" fmla="*/ 853715 h 10285413"/>
              <a:gd name="connsiteX5544" fmla="*/ 9450749 w 11806666"/>
              <a:gd name="connsiteY5544" fmla="*/ 873779 h 10285413"/>
              <a:gd name="connsiteX5545" fmla="*/ 9470814 w 11806666"/>
              <a:gd name="connsiteY5545" fmla="*/ 843681 h 10285413"/>
              <a:gd name="connsiteX5546" fmla="*/ 9465798 w 11806666"/>
              <a:gd name="connsiteY5546" fmla="*/ 841174 h 10285413"/>
              <a:gd name="connsiteX5547" fmla="*/ 11740700 w 11806666"/>
              <a:gd name="connsiteY5547" fmla="*/ 838666 h 10285413"/>
              <a:gd name="connsiteX5548" fmla="*/ 11738192 w 11806666"/>
              <a:gd name="connsiteY5548" fmla="*/ 843681 h 10285413"/>
              <a:gd name="connsiteX5549" fmla="*/ 11738192 w 11806666"/>
              <a:gd name="connsiteY5549" fmla="*/ 853715 h 10285413"/>
              <a:gd name="connsiteX5550" fmla="*/ 11758256 w 11806666"/>
              <a:gd name="connsiteY5550" fmla="*/ 853715 h 10285413"/>
              <a:gd name="connsiteX5551" fmla="*/ 11748224 w 11806666"/>
              <a:gd name="connsiteY5551" fmla="*/ 843681 h 10285413"/>
              <a:gd name="connsiteX5552" fmla="*/ 11740700 w 11806666"/>
              <a:gd name="connsiteY5552" fmla="*/ 838666 h 10285413"/>
              <a:gd name="connsiteX5553" fmla="*/ 11196428 w 11806666"/>
              <a:gd name="connsiteY5553" fmla="*/ 833648 h 10285413"/>
              <a:gd name="connsiteX5554" fmla="*/ 11196428 w 11806666"/>
              <a:gd name="connsiteY5554" fmla="*/ 853715 h 10285413"/>
              <a:gd name="connsiteX5555" fmla="*/ 11216496 w 11806666"/>
              <a:gd name="connsiteY5555" fmla="*/ 853715 h 10285413"/>
              <a:gd name="connsiteX5556" fmla="*/ 11196428 w 11806666"/>
              <a:gd name="connsiteY5556" fmla="*/ 833648 h 10285413"/>
              <a:gd name="connsiteX5557" fmla="*/ 10955644 w 11806666"/>
              <a:gd name="connsiteY5557" fmla="*/ 833648 h 10285413"/>
              <a:gd name="connsiteX5558" fmla="*/ 10955644 w 11806666"/>
              <a:gd name="connsiteY5558" fmla="*/ 853715 h 10285413"/>
              <a:gd name="connsiteX5559" fmla="*/ 10955644 w 11806666"/>
              <a:gd name="connsiteY5559" fmla="*/ 873779 h 10285413"/>
              <a:gd name="connsiteX5560" fmla="*/ 10975712 w 11806666"/>
              <a:gd name="connsiteY5560" fmla="*/ 873779 h 10285413"/>
              <a:gd name="connsiteX5561" fmla="*/ 10173098 w 11806666"/>
              <a:gd name="connsiteY5561" fmla="*/ 833648 h 10285413"/>
              <a:gd name="connsiteX5562" fmla="*/ 10173098 w 11806666"/>
              <a:gd name="connsiteY5562" fmla="*/ 873779 h 10285413"/>
              <a:gd name="connsiteX5563" fmla="*/ 10153034 w 11806666"/>
              <a:gd name="connsiteY5563" fmla="*/ 873779 h 10285413"/>
              <a:gd name="connsiteX5564" fmla="*/ 10153034 w 11806666"/>
              <a:gd name="connsiteY5564" fmla="*/ 893843 h 10285413"/>
              <a:gd name="connsiteX5565" fmla="*/ 10173098 w 11806666"/>
              <a:gd name="connsiteY5565" fmla="*/ 893843 h 10285413"/>
              <a:gd name="connsiteX5566" fmla="*/ 10193165 w 11806666"/>
              <a:gd name="connsiteY5566" fmla="*/ 853715 h 10285413"/>
              <a:gd name="connsiteX5567" fmla="*/ 10193165 w 11806666"/>
              <a:gd name="connsiteY5567" fmla="*/ 843681 h 10285413"/>
              <a:gd name="connsiteX5568" fmla="*/ 10173098 w 11806666"/>
              <a:gd name="connsiteY5568" fmla="*/ 833648 h 10285413"/>
              <a:gd name="connsiteX5569" fmla="*/ 2327571 w 11806666"/>
              <a:gd name="connsiteY5569" fmla="*/ 833648 h 10285413"/>
              <a:gd name="connsiteX5570" fmla="*/ 2347635 w 11806666"/>
              <a:gd name="connsiteY5570" fmla="*/ 853715 h 10285413"/>
              <a:gd name="connsiteX5571" fmla="*/ 2347635 w 11806666"/>
              <a:gd name="connsiteY5571" fmla="*/ 843681 h 10285413"/>
              <a:gd name="connsiteX5572" fmla="*/ 2347635 w 11806666"/>
              <a:gd name="connsiteY5572" fmla="*/ 833648 h 10285413"/>
              <a:gd name="connsiteX5573" fmla="*/ 2327571 w 11806666"/>
              <a:gd name="connsiteY5573" fmla="*/ 833648 h 10285413"/>
              <a:gd name="connsiteX5574" fmla="*/ 10995776 w 11806666"/>
              <a:gd name="connsiteY5574" fmla="*/ 813584 h 10285413"/>
              <a:gd name="connsiteX5575" fmla="*/ 11005808 w 11806666"/>
              <a:gd name="connsiteY5575" fmla="*/ 818599 h 10285413"/>
              <a:gd name="connsiteX5576" fmla="*/ 11012976 w 11806666"/>
              <a:gd name="connsiteY5576" fmla="*/ 813584 h 10285413"/>
              <a:gd name="connsiteX5577" fmla="*/ 10775060 w 11806666"/>
              <a:gd name="connsiteY5577" fmla="*/ 813584 h 10285413"/>
              <a:gd name="connsiteX5578" fmla="*/ 10724896 w 11806666"/>
              <a:gd name="connsiteY5578" fmla="*/ 853715 h 10285413"/>
              <a:gd name="connsiteX5579" fmla="*/ 10694796 w 11806666"/>
              <a:gd name="connsiteY5579" fmla="*/ 903877 h 10285413"/>
              <a:gd name="connsiteX5580" fmla="*/ 10714860 w 11806666"/>
              <a:gd name="connsiteY5580" fmla="*/ 893843 h 10285413"/>
              <a:gd name="connsiteX5581" fmla="*/ 10754992 w 11806666"/>
              <a:gd name="connsiteY5581" fmla="*/ 853715 h 10285413"/>
              <a:gd name="connsiteX5582" fmla="*/ 10775060 w 11806666"/>
              <a:gd name="connsiteY5582" fmla="*/ 813584 h 10285413"/>
              <a:gd name="connsiteX5583" fmla="*/ 9551076 w 11806666"/>
              <a:gd name="connsiteY5583" fmla="*/ 813584 h 10285413"/>
              <a:gd name="connsiteX5584" fmla="*/ 9531009 w 11806666"/>
              <a:gd name="connsiteY5584" fmla="*/ 833648 h 10285413"/>
              <a:gd name="connsiteX5585" fmla="*/ 9551076 w 11806666"/>
              <a:gd name="connsiteY5585" fmla="*/ 833648 h 10285413"/>
              <a:gd name="connsiteX5586" fmla="*/ 9551076 w 11806666"/>
              <a:gd name="connsiteY5586" fmla="*/ 813584 h 10285413"/>
              <a:gd name="connsiteX5587" fmla="*/ 10955644 w 11806666"/>
              <a:gd name="connsiteY5587" fmla="*/ 793517 h 10285413"/>
              <a:gd name="connsiteX5588" fmla="*/ 10955644 w 11806666"/>
              <a:gd name="connsiteY5588" fmla="*/ 813584 h 10285413"/>
              <a:gd name="connsiteX5589" fmla="*/ 10965680 w 11806666"/>
              <a:gd name="connsiteY5589" fmla="*/ 813584 h 10285413"/>
              <a:gd name="connsiteX5590" fmla="*/ 10975712 w 11806666"/>
              <a:gd name="connsiteY5590" fmla="*/ 813584 h 10285413"/>
              <a:gd name="connsiteX5591" fmla="*/ 10955644 w 11806666"/>
              <a:gd name="connsiteY5591" fmla="*/ 793517 h 10285413"/>
              <a:gd name="connsiteX5592" fmla="*/ 10795124 w 11806666"/>
              <a:gd name="connsiteY5592" fmla="*/ 793517 h 10285413"/>
              <a:gd name="connsiteX5593" fmla="*/ 10775060 w 11806666"/>
              <a:gd name="connsiteY5593" fmla="*/ 803550 h 10285413"/>
              <a:gd name="connsiteX5594" fmla="*/ 10795124 w 11806666"/>
              <a:gd name="connsiteY5594" fmla="*/ 813584 h 10285413"/>
              <a:gd name="connsiteX5595" fmla="*/ 10815188 w 11806666"/>
              <a:gd name="connsiteY5595" fmla="*/ 803550 h 10285413"/>
              <a:gd name="connsiteX5596" fmla="*/ 10795124 w 11806666"/>
              <a:gd name="connsiteY5596" fmla="*/ 793517 h 10285413"/>
              <a:gd name="connsiteX5597" fmla="*/ 10574404 w 11806666"/>
              <a:gd name="connsiteY5597" fmla="*/ 793517 h 10285413"/>
              <a:gd name="connsiteX5598" fmla="*/ 10574404 w 11806666"/>
              <a:gd name="connsiteY5598" fmla="*/ 813584 h 10285413"/>
              <a:gd name="connsiteX5599" fmla="*/ 10574404 w 11806666"/>
              <a:gd name="connsiteY5599" fmla="*/ 833648 h 10285413"/>
              <a:gd name="connsiteX5600" fmla="*/ 10554340 w 11806666"/>
              <a:gd name="connsiteY5600" fmla="*/ 863746 h 10285413"/>
              <a:gd name="connsiteX5601" fmla="*/ 10534276 w 11806666"/>
              <a:gd name="connsiteY5601" fmla="*/ 893843 h 10285413"/>
              <a:gd name="connsiteX5602" fmla="*/ 10554340 w 11806666"/>
              <a:gd name="connsiteY5602" fmla="*/ 913910 h 10285413"/>
              <a:gd name="connsiteX5603" fmla="*/ 10554340 w 11806666"/>
              <a:gd name="connsiteY5603" fmla="*/ 893843 h 10285413"/>
              <a:gd name="connsiteX5604" fmla="*/ 10574404 w 11806666"/>
              <a:gd name="connsiteY5604" fmla="*/ 893843 h 10285413"/>
              <a:gd name="connsiteX5605" fmla="*/ 10574404 w 11806666"/>
              <a:gd name="connsiteY5605" fmla="*/ 873779 h 10285413"/>
              <a:gd name="connsiteX5606" fmla="*/ 10594472 w 11806666"/>
              <a:gd name="connsiteY5606" fmla="*/ 833648 h 10285413"/>
              <a:gd name="connsiteX5607" fmla="*/ 10594472 w 11806666"/>
              <a:gd name="connsiteY5607" fmla="*/ 853715 h 10285413"/>
              <a:gd name="connsiteX5608" fmla="*/ 10614536 w 11806666"/>
              <a:gd name="connsiteY5608" fmla="*/ 853715 h 10285413"/>
              <a:gd name="connsiteX5609" fmla="*/ 10694796 w 11806666"/>
              <a:gd name="connsiteY5609" fmla="*/ 813584 h 10285413"/>
              <a:gd name="connsiteX5610" fmla="*/ 10594472 w 11806666"/>
              <a:gd name="connsiteY5610" fmla="*/ 813584 h 10285413"/>
              <a:gd name="connsiteX5611" fmla="*/ 10574404 w 11806666"/>
              <a:gd name="connsiteY5611" fmla="*/ 793517 h 10285413"/>
              <a:gd name="connsiteX5612" fmla="*/ 11161316 w 11806666"/>
              <a:gd name="connsiteY5612" fmla="*/ 780978 h 10285413"/>
              <a:gd name="connsiteX5613" fmla="*/ 11156296 w 11806666"/>
              <a:gd name="connsiteY5613" fmla="*/ 793517 h 10285413"/>
              <a:gd name="connsiteX5614" fmla="*/ 11146268 w 11806666"/>
              <a:gd name="connsiteY5614" fmla="*/ 823617 h 10285413"/>
              <a:gd name="connsiteX5615" fmla="*/ 11136232 w 11806666"/>
              <a:gd name="connsiteY5615" fmla="*/ 843681 h 10285413"/>
              <a:gd name="connsiteX5616" fmla="*/ 11096104 w 11806666"/>
              <a:gd name="connsiteY5616" fmla="*/ 873779 h 10285413"/>
              <a:gd name="connsiteX5617" fmla="*/ 11076036 w 11806666"/>
              <a:gd name="connsiteY5617" fmla="*/ 913910 h 10285413"/>
              <a:gd name="connsiteX5618" fmla="*/ 11116168 w 11806666"/>
              <a:gd name="connsiteY5618" fmla="*/ 954041 h 10285413"/>
              <a:gd name="connsiteX5619" fmla="*/ 11136232 w 11806666"/>
              <a:gd name="connsiteY5619" fmla="*/ 954041 h 10285413"/>
              <a:gd name="connsiteX5620" fmla="*/ 11116168 w 11806666"/>
              <a:gd name="connsiteY5620" fmla="*/ 913910 h 10285413"/>
              <a:gd name="connsiteX5621" fmla="*/ 11096104 w 11806666"/>
              <a:gd name="connsiteY5621" fmla="*/ 903877 h 10285413"/>
              <a:gd name="connsiteX5622" fmla="*/ 11116168 w 11806666"/>
              <a:gd name="connsiteY5622" fmla="*/ 893843 h 10285413"/>
              <a:gd name="connsiteX5623" fmla="*/ 11136232 w 11806666"/>
              <a:gd name="connsiteY5623" fmla="*/ 893843 h 10285413"/>
              <a:gd name="connsiteX5624" fmla="*/ 11136232 w 11806666"/>
              <a:gd name="connsiteY5624" fmla="*/ 873779 h 10285413"/>
              <a:gd name="connsiteX5625" fmla="*/ 11146268 w 11806666"/>
              <a:gd name="connsiteY5625" fmla="*/ 853715 h 10285413"/>
              <a:gd name="connsiteX5626" fmla="*/ 11176364 w 11806666"/>
              <a:gd name="connsiteY5626" fmla="*/ 833648 h 10285413"/>
              <a:gd name="connsiteX5627" fmla="*/ 11196428 w 11806666"/>
              <a:gd name="connsiteY5627" fmla="*/ 793517 h 10285413"/>
              <a:gd name="connsiteX5628" fmla="*/ 11176364 w 11806666"/>
              <a:gd name="connsiteY5628" fmla="*/ 783486 h 10285413"/>
              <a:gd name="connsiteX5629" fmla="*/ 11161316 w 11806666"/>
              <a:gd name="connsiteY5629" fmla="*/ 780978 h 10285413"/>
              <a:gd name="connsiteX5630" fmla="*/ 10875384 w 11806666"/>
              <a:gd name="connsiteY5630" fmla="*/ 773453 h 10285413"/>
              <a:gd name="connsiteX5631" fmla="*/ 10855320 w 11806666"/>
              <a:gd name="connsiteY5631" fmla="*/ 793517 h 10285413"/>
              <a:gd name="connsiteX5632" fmla="*/ 10875384 w 11806666"/>
              <a:gd name="connsiteY5632" fmla="*/ 793517 h 10285413"/>
              <a:gd name="connsiteX5633" fmla="*/ 1867324 w 11806666"/>
              <a:gd name="connsiteY5633" fmla="*/ 763419 h 10285413"/>
              <a:gd name="connsiteX5634" fmla="*/ 1876103 w 11806666"/>
              <a:gd name="connsiteY5634" fmla="*/ 763419 h 10285413"/>
              <a:gd name="connsiteX5635" fmla="*/ 1886134 w 11806666"/>
              <a:gd name="connsiteY5635" fmla="*/ 793517 h 10285413"/>
              <a:gd name="connsiteX5636" fmla="*/ 1886134 w 11806666"/>
              <a:gd name="connsiteY5636" fmla="*/ 813584 h 10285413"/>
              <a:gd name="connsiteX5637" fmla="*/ 1866070 w 11806666"/>
              <a:gd name="connsiteY5637" fmla="*/ 813584 h 10285413"/>
              <a:gd name="connsiteX5638" fmla="*/ 1825942 w 11806666"/>
              <a:gd name="connsiteY5638" fmla="*/ 873779 h 10285413"/>
              <a:gd name="connsiteX5639" fmla="*/ 1805875 w 11806666"/>
              <a:gd name="connsiteY5639" fmla="*/ 853715 h 10285413"/>
              <a:gd name="connsiteX5640" fmla="*/ 1785811 w 11806666"/>
              <a:gd name="connsiteY5640" fmla="*/ 873779 h 10285413"/>
              <a:gd name="connsiteX5641" fmla="*/ 1785811 w 11806666"/>
              <a:gd name="connsiteY5641" fmla="*/ 893843 h 10285413"/>
              <a:gd name="connsiteX5642" fmla="*/ 1805875 w 11806666"/>
              <a:gd name="connsiteY5642" fmla="*/ 893843 h 10285413"/>
              <a:gd name="connsiteX5643" fmla="*/ 1765743 w 11806666"/>
              <a:gd name="connsiteY5643" fmla="*/ 974105 h 10285413"/>
              <a:gd name="connsiteX5644" fmla="*/ 1705548 w 11806666"/>
              <a:gd name="connsiteY5644" fmla="*/ 1034301 h 10285413"/>
              <a:gd name="connsiteX5645" fmla="*/ 1665417 w 11806666"/>
              <a:gd name="connsiteY5645" fmla="*/ 1054368 h 10285413"/>
              <a:gd name="connsiteX5646" fmla="*/ 1685484 w 11806666"/>
              <a:gd name="connsiteY5646" fmla="*/ 1014237 h 10285413"/>
              <a:gd name="connsiteX5647" fmla="*/ 1725615 w 11806666"/>
              <a:gd name="connsiteY5647" fmla="*/ 913910 h 10285413"/>
              <a:gd name="connsiteX5648" fmla="*/ 1795840 w 11806666"/>
              <a:gd name="connsiteY5648" fmla="*/ 823617 h 10285413"/>
              <a:gd name="connsiteX5649" fmla="*/ 1867324 w 11806666"/>
              <a:gd name="connsiteY5649" fmla="*/ 763419 h 10285413"/>
              <a:gd name="connsiteX5650" fmla="*/ 10815188 w 11806666"/>
              <a:gd name="connsiteY5650" fmla="*/ 753388 h 10285413"/>
              <a:gd name="connsiteX5651" fmla="*/ 10835256 w 11806666"/>
              <a:gd name="connsiteY5651" fmla="*/ 773453 h 10285413"/>
              <a:gd name="connsiteX5652" fmla="*/ 10835256 w 11806666"/>
              <a:gd name="connsiteY5652" fmla="*/ 753388 h 10285413"/>
              <a:gd name="connsiteX5653" fmla="*/ 10815188 w 11806666"/>
              <a:gd name="connsiteY5653" fmla="*/ 753388 h 10285413"/>
              <a:gd name="connsiteX5654" fmla="*/ 10253360 w 11806666"/>
              <a:gd name="connsiteY5654" fmla="*/ 753388 h 10285413"/>
              <a:gd name="connsiteX5655" fmla="*/ 10233296 w 11806666"/>
              <a:gd name="connsiteY5655" fmla="*/ 773453 h 10285413"/>
              <a:gd name="connsiteX5656" fmla="*/ 10233296 w 11806666"/>
              <a:gd name="connsiteY5656" fmla="*/ 793517 h 10285413"/>
              <a:gd name="connsiteX5657" fmla="*/ 10233296 w 11806666"/>
              <a:gd name="connsiteY5657" fmla="*/ 826961 h 10285413"/>
              <a:gd name="connsiteX5658" fmla="*/ 10228278 w 11806666"/>
              <a:gd name="connsiteY5658" fmla="*/ 833648 h 10285413"/>
              <a:gd name="connsiteX5659" fmla="*/ 10213229 w 11806666"/>
              <a:gd name="connsiteY5659" fmla="*/ 833648 h 10285413"/>
              <a:gd name="connsiteX5660" fmla="*/ 10213229 w 11806666"/>
              <a:gd name="connsiteY5660" fmla="*/ 853715 h 10285413"/>
              <a:gd name="connsiteX5661" fmla="*/ 10228278 w 11806666"/>
              <a:gd name="connsiteY5661" fmla="*/ 833648 h 10285413"/>
              <a:gd name="connsiteX5662" fmla="*/ 10233296 w 11806666"/>
              <a:gd name="connsiteY5662" fmla="*/ 833648 h 10285413"/>
              <a:gd name="connsiteX5663" fmla="*/ 10233296 w 11806666"/>
              <a:gd name="connsiteY5663" fmla="*/ 826961 h 10285413"/>
              <a:gd name="connsiteX5664" fmla="*/ 10273424 w 11806666"/>
              <a:gd name="connsiteY5664" fmla="*/ 773453 h 10285413"/>
              <a:gd name="connsiteX5665" fmla="*/ 10253360 w 11806666"/>
              <a:gd name="connsiteY5665" fmla="*/ 753388 h 10285413"/>
              <a:gd name="connsiteX5666" fmla="*/ 9581173 w 11806666"/>
              <a:gd name="connsiteY5666" fmla="*/ 753388 h 10285413"/>
              <a:gd name="connsiteX5667" fmla="*/ 9571140 w 11806666"/>
              <a:gd name="connsiteY5667" fmla="*/ 773453 h 10285413"/>
              <a:gd name="connsiteX5668" fmla="*/ 9581173 w 11806666"/>
              <a:gd name="connsiteY5668" fmla="*/ 793517 h 10285413"/>
              <a:gd name="connsiteX5669" fmla="*/ 9591207 w 11806666"/>
              <a:gd name="connsiteY5669" fmla="*/ 773453 h 10285413"/>
              <a:gd name="connsiteX5670" fmla="*/ 9581173 w 11806666"/>
              <a:gd name="connsiteY5670" fmla="*/ 753388 h 10285413"/>
              <a:gd name="connsiteX5671" fmla="*/ 11055972 w 11806666"/>
              <a:gd name="connsiteY5671" fmla="*/ 733322 h 10285413"/>
              <a:gd name="connsiteX5672" fmla="*/ 11076036 w 11806666"/>
              <a:gd name="connsiteY5672" fmla="*/ 733322 h 10285413"/>
              <a:gd name="connsiteX5673" fmla="*/ 11035908 w 11806666"/>
              <a:gd name="connsiteY5673" fmla="*/ 753388 h 10285413"/>
              <a:gd name="connsiteX5674" fmla="*/ 11055972 w 11806666"/>
              <a:gd name="connsiteY5674" fmla="*/ 733322 h 10285413"/>
              <a:gd name="connsiteX5675" fmla="*/ 9626320 w 11806666"/>
              <a:gd name="connsiteY5675" fmla="*/ 723288 h 10285413"/>
              <a:gd name="connsiteX5676" fmla="*/ 9611271 w 11806666"/>
              <a:gd name="connsiteY5676" fmla="*/ 733322 h 10285413"/>
              <a:gd name="connsiteX5677" fmla="*/ 9631335 w 11806666"/>
              <a:gd name="connsiteY5677" fmla="*/ 733322 h 10285413"/>
              <a:gd name="connsiteX5678" fmla="*/ 9626320 w 11806666"/>
              <a:gd name="connsiteY5678" fmla="*/ 723288 h 10285413"/>
              <a:gd name="connsiteX5679" fmla="*/ 10855320 w 11806666"/>
              <a:gd name="connsiteY5679" fmla="*/ 713257 h 10285413"/>
              <a:gd name="connsiteX5680" fmla="*/ 10855320 w 11806666"/>
              <a:gd name="connsiteY5680" fmla="*/ 733322 h 10285413"/>
              <a:gd name="connsiteX5681" fmla="*/ 10875384 w 11806666"/>
              <a:gd name="connsiteY5681" fmla="*/ 733322 h 10285413"/>
              <a:gd name="connsiteX5682" fmla="*/ 1645353 w 11806666"/>
              <a:gd name="connsiteY5682" fmla="*/ 713257 h 10285413"/>
              <a:gd name="connsiteX5683" fmla="*/ 1565090 w 11806666"/>
              <a:gd name="connsiteY5683" fmla="*/ 813584 h 10285413"/>
              <a:gd name="connsiteX5684" fmla="*/ 1565090 w 11806666"/>
              <a:gd name="connsiteY5684" fmla="*/ 823617 h 10285413"/>
              <a:gd name="connsiteX5685" fmla="*/ 1545026 w 11806666"/>
              <a:gd name="connsiteY5685" fmla="*/ 853715 h 10285413"/>
              <a:gd name="connsiteX5686" fmla="*/ 1524960 w 11806666"/>
              <a:gd name="connsiteY5686" fmla="*/ 873779 h 10285413"/>
              <a:gd name="connsiteX5687" fmla="*/ 1565090 w 11806666"/>
              <a:gd name="connsiteY5687" fmla="*/ 873779 h 10285413"/>
              <a:gd name="connsiteX5688" fmla="*/ 1585158 w 11806666"/>
              <a:gd name="connsiteY5688" fmla="*/ 833648 h 10285413"/>
              <a:gd name="connsiteX5689" fmla="*/ 1605221 w 11806666"/>
              <a:gd name="connsiteY5689" fmla="*/ 793517 h 10285413"/>
              <a:gd name="connsiteX5690" fmla="*/ 1645353 w 11806666"/>
              <a:gd name="connsiteY5690" fmla="*/ 753388 h 10285413"/>
              <a:gd name="connsiteX5691" fmla="*/ 10066503 w 11806666"/>
              <a:gd name="connsiteY5691" fmla="*/ 708239 h 10285413"/>
              <a:gd name="connsiteX5692" fmla="*/ 10032643 w 11806666"/>
              <a:gd name="connsiteY5692" fmla="*/ 753388 h 10285413"/>
              <a:gd name="connsiteX5693" fmla="*/ 10052708 w 11806666"/>
              <a:gd name="connsiteY5693" fmla="*/ 753388 h 10285413"/>
              <a:gd name="connsiteX5694" fmla="*/ 10072772 w 11806666"/>
              <a:gd name="connsiteY5694" fmla="*/ 733322 h 10285413"/>
              <a:gd name="connsiteX5695" fmla="*/ 10092839 w 11806666"/>
              <a:gd name="connsiteY5695" fmla="*/ 713257 h 10285413"/>
              <a:gd name="connsiteX5696" fmla="*/ 10066503 w 11806666"/>
              <a:gd name="connsiteY5696" fmla="*/ 708239 h 10285413"/>
              <a:gd name="connsiteX5697" fmla="*/ 11457276 w 11806666"/>
              <a:gd name="connsiteY5697" fmla="*/ 693190 h 10285413"/>
              <a:gd name="connsiteX5698" fmla="*/ 11457276 w 11806666"/>
              <a:gd name="connsiteY5698" fmla="*/ 713257 h 10285413"/>
              <a:gd name="connsiteX5699" fmla="*/ 11477344 w 11806666"/>
              <a:gd name="connsiteY5699" fmla="*/ 703224 h 10285413"/>
              <a:gd name="connsiteX5700" fmla="*/ 11477344 w 11806666"/>
              <a:gd name="connsiteY5700" fmla="*/ 693190 h 10285413"/>
              <a:gd name="connsiteX5701" fmla="*/ 11457276 w 11806666"/>
              <a:gd name="connsiteY5701" fmla="*/ 693190 h 10285413"/>
              <a:gd name="connsiteX5702" fmla="*/ 9390551 w 11806666"/>
              <a:gd name="connsiteY5702" fmla="*/ 693190 h 10285413"/>
              <a:gd name="connsiteX5703" fmla="*/ 9370487 w 11806666"/>
              <a:gd name="connsiteY5703" fmla="*/ 713257 h 10285413"/>
              <a:gd name="connsiteX5704" fmla="*/ 9370487 w 11806666"/>
              <a:gd name="connsiteY5704" fmla="*/ 733322 h 10285413"/>
              <a:gd name="connsiteX5705" fmla="*/ 9390551 w 11806666"/>
              <a:gd name="connsiteY5705" fmla="*/ 693190 h 10285413"/>
              <a:gd name="connsiteX5706" fmla="*/ 2469908 w 11806666"/>
              <a:gd name="connsiteY5706" fmla="*/ 683159 h 10285413"/>
              <a:gd name="connsiteX5707" fmla="*/ 2407832 w 11806666"/>
              <a:gd name="connsiteY5707" fmla="*/ 743355 h 10285413"/>
              <a:gd name="connsiteX5708" fmla="*/ 2367704 w 11806666"/>
              <a:gd name="connsiteY5708" fmla="*/ 813584 h 10285413"/>
              <a:gd name="connsiteX5709" fmla="*/ 2387768 w 11806666"/>
              <a:gd name="connsiteY5709" fmla="*/ 813584 h 10285413"/>
              <a:gd name="connsiteX5710" fmla="*/ 2407832 w 11806666"/>
              <a:gd name="connsiteY5710" fmla="*/ 793517 h 10285413"/>
              <a:gd name="connsiteX5711" fmla="*/ 2447963 w 11806666"/>
              <a:gd name="connsiteY5711" fmla="*/ 723288 h 10285413"/>
              <a:gd name="connsiteX5712" fmla="*/ 2478060 w 11806666"/>
              <a:gd name="connsiteY5712" fmla="*/ 683160 h 10285413"/>
              <a:gd name="connsiteX5713" fmla="*/ 2469908 w 11806666"/>
              <a:gd name="connsiteY5713" fmla="*/ 683159 h 10285413"/>
              <a:gd name="connsiteX5714" fmla="*/ 9809416 w 11806666"/>
              <a:gd name="connsiteY5714" fmla="*/ 680652 h 10285413"/>
              <a:gd name="connsiteX5715" fmla="*/ 9801890 w 11806666"/>
              <a:gd name="connsiteY5715" fmla="*/ 683160 h 10285413"/>
              <a:gd name="connsiteX5716" fmla="*/ 9791860 w 11806666"/>
              <a:gd name="connsiteY5716" fmla="*/ 693190 h 10285413"/>
              <a:gd name="connsiteX5717" fmla="*/ 9791860 w 11806666"/>
              <a:gd name="connsiteY5717" fmla="*/ 703224 h 10285413"/>
              <a:gd name="connsiteX5718" fmla="*/ 9811924 w 11806666"/>
              <a:gd name="connsiteY5718" fmla="*/ 693190 h 10285413"/>
              <a:gd name="connsiteX5719" fmla="*/ 9809416 w 11806666"/>
              <a:gd name="connsiteY5719" fmla="*/ 680652 h 10285413"/>
              <a:gd name="connsiteX5720" fmla="*/ 2387768 w 11806666"/>
              <a:gd name="connsiteY5720" fmla="*/ 673126 h 10285413"/>
              <a:gd name="connsiteX5721" fmla="*/ 2287440 w 11806666"/>
              <a:gd name="connsiteY5721" fmla="*/ 793517 h 10285413"/>
              <a:gd name="connsiteX5722" fmla="*/ 2247309 w 11806666"/>
              <a:gd name="connsiteY5722" fmla="*/ 823617 h 10285413"/>
              <a:gd name="connsiteX5723" fmla="*/ 2187115 w 11806666"/>
              <a:gd name="connsiteY5723" fmla="*/ 873779 h 10285413"/>
              <a:gd name="connsiteX5724" fmla="*/ 2146984 w 11806666"/>
              <a:gd name="connsiteY5724" fmla="*/ 944008 h 10285413"/>
              <a:gd name="connsiteX5725" fmla="*/ 2106851 w 11806666"/>
              <a:gd name="connsiteY5725" fmla="*/ 994170 h 10285413"/>
              <a:gd name="connsiteX5726" fmla="*/ 2066723 w 11806666"/>
              <a:gd name="connsiteY5726" fmla="*/ 1074432 h 10285413"/>
              <a:gd name="connsiteX5727" fmla="*/ 2086787 w 11806666"/>
              <a:gd name="connsiteY5727" fmla="*/ 1064398 h 10285413"/>
              <a:gd name="connsiteX5728" fmla="*/ 2086787 w 11806666"/>
              <a:gd name="connsiteY5728" fmla="*/ 1054368 h 10285413"/>
              <a:gd name="connsiteX5729" fmla="*/ 2126920 w 11806666"/>
              <a:gd name="connsiteY5729" fmla="*/ 1014237 h 10285413"/>
              <a:gd name="connsiteX5730" fmla="*/ 2146984 w 11806666"/>
              <a:gd name="connsiteY5730" fmla="*/ 994170 h 10285413"/>
              <a:gd name="connsiteX5731" fmla="*/ 2126920 w 11806666"/>
              <a:gd name="connsiteY5731" fmla="*/ 1034301 h 10285413"/>
              <a:gd name="connsiteX5732" fmla="*/ 2172311 w 11806666"/>
              <a:gd name="connsiteY5732" fmla="*/ 1026737 h 10285413"/>
              <a:gd name="connsiteX5733" fmla="*/ 2167046 w 11806666"/>
              <a:gd name="connsiteY5733" fmla="*/ 1034301 h 10285413"/>
              <a:gd name="connsiteX5734" fmla="*/ 2126920 w 11806666"/>
              <a:gd name="connsiteY5734" fmla="*/ 1094499 h 10285413"/>
              <a:gd name="connsiteX5735" fmla="*/ 2106851 w 11806666"/>
              <a:gd name="connsiteY5735" fmla="*/ 1144661 h 10285413"/>
              <a:gd name="connsiteX5736" fmla="*/ 2086787 w 11806666"/>
              <a:gd name="connsiteY5736" fmla="*/ 1174758 h 10285413"/>
              <a:gd name="connsiteX5737" fmla="*/ 2167046 w 11806666"/>
              <a:gd name="connsiteY5737" fmla="*/ 1094499 h 10285413"/>
              <a:gd name="connsiteX5738" fmla="*/ 2207179 w 11806666"/>
              <a:gd name="connsiteY5738" fmla="*/ 1054368 h 10285413"/>
              <a:gd name="connsiteX5739" fmla="*/ 2267375 w 11806666"/>
              <a:gd name="connsiteY5739" fmla="*/ 994170 h 10285413"/>
              <a:gd name="connsiteX5740" fmla="*/ 2267375 w 11806666"/>
              <a:gd name="connsiteY5740" fmla="*/ 1014237 h 10285413"/>
              <a:gd name="connsiteX5741" fmla="*/ 2287440 w 11806666"/>
              <a:gd name="connsiteY5741" fmla="*/ 994170 h 10285413"/>
              <a:gd name="connsiteX5742" fmla="*/ 2307504 w 11806666"/>
              <a:gd name="connsiteY5742" fmla="*/ 893843 h 10285413"/>
              <a:gd name="connsiteX5743" fmla="*/ 2307504 w 11806666"/>
              <a:gd name="connsiteY5743" fmla="*/ 873779 h 10285413"/>
              <a:gd name="connsiteX5744" fmla="*/ 2247309 w 11806666"/>
              <a:gd name="connsiteY5744" fmla="*/ 923944 h 10285413"/>
              <a:gd name="connsiteX5745" fmla="*/ 2242919 w 11806666"/>
              <a:gd name="connsiteY5745" fmla="*/ 929706 h 10285413"/>
              <a:gd name="connsiteX5746" fmla="*/ 2247309 w 11806666"/>
              <a:gd name="connsiteY5746" fmla="*/ 893843 h 10285413"/>
              <a:gd name="connsiteX5747" fmla="*/ 2227244 w 11806666"/>
              <a:gd name="connsiteY5747" fmla="*/ 913910 h 10285413"/>
              <a:gd name="connsiteX5748" fmla="*/ 2207179 w 11806666"/>
              <a:gd name="connsiteY5748" fmla="*/ 913910 h 10285413"/>
              <a:gd name="connsiteX5749" fmla="*/ 2277406 w 11806666"/>
              <a:gd name="connsiteY5749" fmla="*/ 813584 h 10285413"/>
              <a:gd name="connsiteX5750" fmla="*/ 2347635 w 11806666"/>
              <a:gd name="connsiteY5750" fmla="*/ 743355 h 10285413"/>
              <a:gd name="connsiteX5751" fmla="*/ 2367704 w 11806666"/>
              <a:gd name="connsiteY5751" fmla="*/ 703224 h 10285413"/>
              <a:gd name="connsiteX5752" fmla="*/ 2387768 w 11806666"/>
              <a:gd name="connsiteY5752" fmla="*/ 673126 h 10285413"/>
              <a:gd name="connsiteX5753" fmla="*/ 2066723 w 11806666"/>
              <a:gd name="connsiteY5753" fmla="*/ 653062 h 10285413"/>
              <a:gd name="connsiteX5754" fmla="*/ 2066723 w 11806666"/>
              <a:gd name="connsiteY5754" fmla="*/ 693190 h 10285413"/>
              <a:gd name="connsiteX5755" fmla="*/ 2066723 w 11806666"/>
              <a:gd name="connsiteY5755" fmla="*/ 733322 h 10285413"/>
              <a:gd name="connsiteX5756" fmla="*/ 2016558 w 11806666"/>
              <a:gd name="connsiteY5756" fmla="*/ 753388 h 10285413"/>
              <a:gd name="connsiteX5757" fmla="*/ 1986461 w 11806666"/>
              <a:gd name="connsiteY5757" fmla="*/ 773453 h 10285413"/>
              <a:gd name="connsiteX5758" fmla="*/ 1966397 w 11806666"/>
              <a:gd name="connsiteY5758" fmla="*/ 793517 h 10285413"/>
              <a:gd name="connsiteX5759" fmla="*/ 1946331 w 11806666"/>
              <a:gd name="connsiteY5759" fmla="*/ 793517 h 10285413"/>
              <a:gd name="connsiteX5760" fmla="*/ 1986461 w 11806666"/>
              <a:gd name="connsiteY5760" fmla="*/ 733322 h 10285413"/>
              <a:gd name="connsiteX5761" fmla="*/ 2066723 w 11806666"/>
              <a:gd name="connsiteY5761" fmla="*/ 653062 h 10285413"/>
              <a:gd name="connsiteX5762" fmla="*/ 2548288 w 11806666"/>
              <a:gd name="connsiteY5762" fmla="*/ 632995 h 10285413"/>
              <a:gd name="connsiteX5763" fmla="*/ 2528223 w 11806666"/>
              <a:gd name="connsiteY5763" fmla="*/ 643029 h 10285413"/>
              <a:gd name="connsiteX5764" fmla="*/ 2538257 w 11806666"/>
              <a:gd name="connsiteY5764" fmla="*/ 653062 h 10285413"/>
              <a:gd name="connsiteX5765" fmla="*/ 2548288 w 11806666"/>
              <a:gd name="connsiteY5765" fmla="*/ 632995 h 10285413"/>
              <a:gd name="connsiteX5766" fmla="*/ 2104343 w 11806666"/>
              <a:gd name="connsiteY5766" fmla="*/ 621082 h 10285413"/>
              <a:gd name="connsiteX5767" fmla="*/ 2106851 w 11806666"/>
              <a:gd name="connsiteY5767" fmla="*/ 622962 h 10285413"/>
              <a:gd name="connsiteX5768" fmla="*/ 2066723 w 11806666"/>
              <a:gd name="connsiteY5768" fmla="*/ 653062 h 10285413"/>
              <a:gd name="connsiteX5769" fmla="*/ 2104343 w 11806666"/>
              <a:gd name="connsiteY5769" fmla="*/ 621082 h 10285413"/>
              <a:gd name="connsiteX5770" fmla="*/ 11066004 w 11806666"/>
              <a:gd name="connsiteY5770" fmla="*/ 612931 h 10285413"/>
              <a:gd name="connsiteX5771" fmla="*/ 11055972 w 11806666"/>
              <a:gd name="connsiteY5771" fmla="*/ 632995 h 10285413"/>
              <a:gd name="connsiteX5772" fmla="*/ 11045940 w 11806666"/>
              <a:gd name="connsiteY5772" fmla="*/ 663093 h 10285413"/>
              <a:gd name="connsiteX5773" fmla="*/ 11035908 w 11806666"/>
              <a:gd name="connsiteY5773" fmla="*/ 693190 h 10285413"/>
              <a:gd name="connsiteX5774" fmla="*/ 11015844 w 11806666"/>
              <a:gd name="connsiteY5774" fmla="*/ 713257 h 10285413"/>
              <a:gd name="connsiteX5775" fmla="*/ 11015844 w 11806666"/>
              <a:gd name="connsiteY5775" fmla="*/ 733322 h 10285413"/>
              <a:gd name="connsiteX5776" fmla="*/ 10995776 w 11806666"/>
              <a:gd name="connsiteY5776" fmla="*/ 733322 h 10285413"/>
              <a:gd name="connsiteX5777" fmla="*/ 10995776 w 11806666"/>
              <a:gd name="connsiteY5777" fmla="*/ 753388 h 10285413"/>
              <a:gd name="connsiteX5778" fmla="*/ 10995776 w 11806666"/>
              <a:gd name="connsiteY5778" fmla="*/ 773453 h 10285413"/>
              <a:gd name="connsiteX5779" fmla="*/ 10975712 w 11806666"/>
              <a:gd name="connsiteY5779" fmla="*/ 773453 h 10285413"/>
              <a:gd name="connsiteX5780" fmla="*/ 10995776 w 11806666"/>
              <a:gd name="connsiteY5780" fmla="*/ 793517 h 10285413"/>
              <a:gd name="connsiteX5781" fmla="*/ 11015844 w 11806666"/>
              <a:gd name="connsiteY5781" fmla="*/ 793517 h 10285413"/>
              <a:gd name="connsiteX5782" fmla="*/ 11015844 w 11806666"/>
              <a:gd name="connsiteY5782" fmla="*/ 808566 h 10285413"/>
              <a:gd name="connsiteX5783" fmla="*/ 11015844 w 11806666"/>
              <a:gd name="connsiteY5783" fmla="*/ 811578 h 10285413"/>
              <a:gd name="connsiteX5784" fmla="*/ 11018352 w 11806666"/>
              <a:gd name="connsiteY5784" fmla="*/ 809822 h 10285413"/>
              <a:gd name="connsiteX5785" fmla="*/ 11035908 w 11806666"/>
              <a:gd name="connsiteY5785" fmla="*/ 793517 h 10285413"/>
              <a:gd name="connsiteX5786" fmla="*/ 11076036 w 11806666"/>
              <a:gd name="connsiteY5786" fmla="*/ 773453 h 10285413"/>
              <a:gd name="connsiteX5787" fmla="*/ 11136232 w 11806666"/>
              <a:gd name="connsiteY5787" fmla="*/ 713257 h 10285413"/>
              <a:gd name="connsiteX5788" fmla="*/ 11096104 w 11806666"/>
              <a:gd name="connsiteY5788" fmla="*/ 713257 h 10285413"/>
              <a:gd name="connsiteX5789" fmla="*/ 11096104 w 11806666"/>
              <a:gd name="connsiteY5789" fmla="*/ 673126 h 10285413"/>
              <a:gd name="connsiteX5790" fmla="*/ 11116168 w 11806666"/>
              <a:gd name="connsiteY5790" fmla="*/ 653062 h 10285413"/>
              <a:gd name="connsiteX5791" fmla="*/ 11096104 w 11806666"/>
              <a:gd name="connsiteY5791" fmla="*/ 622962 h 10285413"/>
              <a:gd name="connsiteX5792" fmla="*/ 11066004 w 11806666"/>
              <a:gd name="connsiteY5792" fmla="*/ 612931 h 10285413"/>
              <a:gd name="connsiteX5793" fmla="*/ 10393816 w 11806666"/>
              <a:gd name="connsiteY5793" fmla="*/ 612931 h 10285413"/>
              <a:gd name="connsiteX5794" fmla="*/ 10353688 w 11806666"/>
              <a:gd name="connsiteY5794" fmla="*/ 653062 h 10285413"/>
              <a:gd name="connsiteX5795" fmla="*/ 10393816 w 11806666"/>
              <a:gd name="connsiteY5795" fmla="*/ 632995 h 10285413"/>
              <a:gd name="connsiteX5796" fmla="*/ 10393816 w 11806666"/>
              <a:gd name="connsiteY5796" fmla="*/ 612931 h 10285413"/>
              <a:gd name="connsiteX5797" fmla="*/ 2407832 w 11806666"/>
              <a:gd name="connsiteY5797" fmla="*/ 612931 h 10285413"/>
              <a:gd name="connsiteX5798" fmla="*/ 2407832 w 11806666"/>
              <a:gd name="connsiteY5798" fmla="*/ 632995 h 10285413"/>
              <a:gd name="connsiteX5799" fmla="*/ 2417866 w 11806666"/>
              <a:gd name="connsiteY5799" fmla="*/ 632995 h 10285413"/>
              <a:gd name="connsiteX5800" fmla="*/ 2427898 w 11806666"/>
              <a:gd name="connsiteY5800" fmla="*/ 612931 h 10285413"/>
              <a:gd name="connsiteX5801" fmla="*/ 2407832 w 11806666"/>
              <a:gd name="connsiteY5801" fmla="*/ 612931 h 10285413"/>
              <a:gd name="connsiteX5802" fmla="*/ 10594472 w 11806666"/>
              <a:gd name="connsiteY5802" fmla="*/ 592864 h 10285413"/>
              <a:gd name="connsiteX5803" fmla="*/ 10594472 w 11806666"/>
              <a:gd name="connsiteY5803" fmla="*/ 612931 h 10285413"/>
              <a:gd name="connsiteX5804" fmla="*/ 10614536 w 11806666"/>
              <a:gd name="connsiteY5804" fmla="*/ 592864 h 10285413"/>
              <a:gd name="connsiteX5805" fmla="*/ 10594472 w 11806666"/>
              <a:gd name="connsiteY5805" fmla="*/ 592864 h 10285413"/>
              <a:gd name="connsiteX5806" fmla="*/ 9671466 w 11806666"/>
              <a:gd name="connsiteY5806" fmla="*/ 592864 h 10285413"/>
              <a:gd name="connsiteX5807" fmla="*/ 9691533 w 11806666"/>
              <a:gd name="connsiteY5807" fmla="*/ 592864 h 10285413"/>
              <a:gd name="connsiteX5808" fmla="*/ 9681500 w 11806666"/>
              <a:gd name="connsiteY5808" fmla="*/ 602898 h 10285413"/>
              <a:gd name="connsiteX5809" fmla="*/ 9671466 w 11806666"/>
              <a:gd name="connsiteY5809" fmla="*/ 592864 h 10285413"/>
              <a:gd name="connsiteX5810" fmla="*/ 1783302 w 11806666"/>
              <a:gd name="connsiteY5810" fmla="*/ 580323 h 10285413"/>
              <a:gd name="connsiteX5811" fmla="*/ 1745679 w 11806666"/>
              <a:gd name="connsiteY5811" fmla="*/ 602898 h 10285413"/>
              <a:gd name="connsiteX5812" fmla="*/ 1705548 w 11806666"/>
              <a:gd name="connsiteY5812" fmla="*/ 653062 h 10285413"/>
              <a:gd name="connsiteX5813" fmla="*/ 1745679 w 11806666"/>
              <a:gd name="connsiteY5813" fmla="*/ 632995 h 10285413"/>
              <a:gd name="connsiteX5814" fmla="*/ 1785811 w 11806666"/>
              <a:gd name="connsiteY5814" fmla="*/ 582833 h 10285413"/>
              <a:gd name="connsiteX5815" fmla="*/ 1783302 w 11806666"/>
              <a:gd name="connsiteY5815" fmla="*/ 580323 h 10285413"/>
              <a:gd name="connsiteX5816" fmla="*/ 11597736 w 11806666"/>
              <a:gd name="connsiteY5816" fmla="*/ 572800 h 10285413"/>
              <a:gd name="connsiteX5817" fmla="*/ 11577668 w 11806666"/>
              <a:gd name="connsiteY5817" fmla="*/ 592864 h 10285413"/>
              <a:gd name="connsiteX5818" fmla="*/ 11597736 w 11806666"/>
              <a:gd name="connsiteY5818" fmla="*/ 592864 h 10285413"/>
              <a:gd name="connsiteX5819" fmla="*/ 11597736 w 11806666"/>
              <a:gd name="connsiteY5819" fmla="*/ 572800 h 10285413"/>
              <a:gd name="connsiteX5820" fmla="*/ 11356952 w 11806666"/>
              <a:gd name="connsiteY5820" fmla="*/ 572800 h 10285413"/>
              <a:gd name="connsiteX5821" fmla="*/ 11336884 w 11806666"/>
              <a:gd name="connsiteY5821" fmla="*/ 632995 h 10285413"/>
              <a:gd name="connsiteX5822" fmla="*/ 11316820 w 11806666"/>
              <a:gd name="connsiteY5822" fmla="*/ 632995 h 10285413"/>
              <a:gd name="connsiteX5823" fmla="*/ 11296756 w 11806666"/>
              <a:gd name="connsiteY5823" fmla="*/ 683160 h 10285413"/>
              <a:gd name="connsiteX5824" fmla="*/ 11256624 w 11806666"/>
              <a:gd name="connsiteY5824" fmla="*/ 703224 h 10285413"/>
              <a:gd name="connsiteX5825" fmla="*/ 11236560 w 11806666"/>
              <a:gd name="connsiteY5825" fmla="*/ 713257 h 10285413"/>
              <a:gd name="connsiteX5826" fmla="*/ 11226528 w 11806666"/>
              <a:gd name="connsiteY5826" fmla="*/ 743355 h 10285413"/>
              <a:gd name="connsiteX5827" fmla="*/ 11196428 w 11806666"/>
              <a:gd name="connsiteY5827" fmla="*/ 733322 h 10285413"/>
              <a:gd name="connsiteX5828" fmla="*/ 11196428 w 11806666"/>
              <a:gd name="connsiteY5828" fmla="*/ 753388 h 10285413"/>
              <a:gd name="connsiteX5829" fmla="*/ 11216496 w 11806666"/>
              <a:gd name="connsiteY5829" fmla="*/ 803550 h 10285413"/>
              <a:gd name="connsiteX5830" fmla="*/ 11236560 w 11806666"/>
              <a:gd name="connsiteY5830" fmla="*/ 823617 h 10285413"/>
              <a:gd name="connsiteX5831" fmla="*/ 11266656 w 11806666"/>
              <a:gd name="connsiteY5831" fmla="*/ 793517 h 10285413"/>
              <a:gd name="connsiteX5832" fmla="*/ 11266656 w 11806666"/>
              <a:gd name="connsiteY5832" fmla="*/ 763419 h 10285413"/>
              <a:gd name="connsiteX5833" fmla="*/ 11266656 w 11806666"/>
              <a:gd name="connsiteY5833" fmla="*/ 733322 h 10285413"/>
              <a:gd name="connsiteX5834" fmla="*/ 11286724 w 11806666"/>
              <a:gd name="connsiteY5834" fmla="*/ 713257 h 10285413"/>
              <a:gd name="connsiteX5835" fmla="*/ 11316820 w 11806666"/>
              <a:gd name="connsiteY5835" fmla="*/ 703224 h 10285413"/>
              <a:gd name="connsiteX5836" fmla="*/ 11336884 w 11806666"/>
              <a:gd name="connsiteY5836" fmla="*/ 673126 h 10285413"/>
              <a:gd name="connsiteX5837" fmla="*/ 11437212 w 11806666"/>
              <a:gd name="connsiteY5837" fmla="*/ 612931 h 10285413"/>
              <a:gd name="connsiteX5838" fmla="*/ 11417148 w 11806666"/>
              <a:gd name="connsiteY5838" fmla="*/ 592864 h 10285413"/>
              <a:gd name="connsiteX5839" fmla="*/ 11407116 w 11806666"/>
              <a:gd name="connsiteY5839" fmla="*/ 582833 h 10285413"/>
              <a:gd name="connsiteX5840" fmla="*/ 11397080 w 11806666"/>
              <a:gd name="connsiteY5840" fmla="*/ 572800 h 10285413"/>
              <a:gd name="connsiteX5841" fmla="*/ 10474080 w 11806666"/>
              <a:gd name="connsiteY5841" fmla="*/ 572800 h 10285413"/>
              <a:gd name="connsiteX5842" fmla="*/ 10484112 w 11806666"/>
              <a:gd name="connsiteY5842" fmla="*/ 592864 h 10285413"/>
              <a:gd name="connsiteX5843" fmla="*/ 10494144 w 11806666"/>
              <a:gd name="connsiteY5843" fmla="*/ 572800 h 10285413"/>
              <a:gd name="connsiteX5844" fmla="*/ 2327571 w 11806666"/>
              <a:gd name="connsiteY5844" fmla="*/ 572800 h 10285413"/>
              <a:gd name="connsiteX5845" fmla="*/ 2307504 w 11806666"/>
              <a:gd name="connsiteY5845" fmla="*/ 592864 h 10285413"/>
              <a:gd name="connsiteX5846" fmla="*/ 2287440 w 11806666"/>
              <a:gd name="connsiteY5846" fmla="*/ 612931 h 10285413"/>
              <a:gd name="connsiteX5847" fmla="*/ 2287440 w 11806666"/>
              <a:gd name="connsiteY5847" fmla="*/ 592864 h 10285413"/>
              <a:gd name="connsiteX5848" fmla="*/ 2327571 w 11806666"/>
              <a:gd name="connsiteY5848" fmla="*/ 572800 h 10285413"/>
              <a:gd name="connsiteX5849" fmla="*/ 2006526 w 11806666"/>
              <a:gd name="connsiteY5849" fmla="*/ 559423 h 10285413"/>
              <a:gd name="connsiteX5850" fmla="*/ 2006526 w 11806666"/>
              <a:gd name="connsiteY5850" fmla="*/ 562766 h 10285413"/>
              <a:gd name="connsiteX5851" fmla="*/ 2001509 w 11806666"/>
              <a:gd name="connsiteY5851" fmla="*/ 570292 h 10285413"/>
              <a:gd name="connsiteX5852" fmla="*/ 1997926 w 11806666"/>
              <a:gd name="connsiteY5852" fmla="*/ 570888 h 10285413"/>
              <a:gd name="connsiteX5853" fmla="*/ 11196428 w 11806666"/>
              <a:gd name="connsiteY5853" fmla="*/ 552736 h 10285413"/>
              <a:gd name="connsiteX5854" fmla="*/ 11186396 w 11806666"/>
              <a:gd name="connsiteY5854" fmla="*/ 562766 h 10285413"/>
              <a:gd name="connsiteX5855" fmla="*/ 11176364 w 11806666"/>
              <a:gd name="connsiteY5855" fmla="*/ 582833 h 10285413"/>
              <a:gd name="connsiteX5856" fmla="*/ 11176364 w 11806666"/>
              <a:gd name="connsiteY5856" fmla="*/ 592864 h 10285413"/>
              <a:gd name="connsiteX5857" fmla="*/ 11156296 w 11806666"/>
              <a:gd name="connsiteY5857" fmla="*/ 612931 h 10285413"/>
              <a:gd name="connsiteX5858" fmla="*/ 11176364 w 11806666"/>
              <a:gd name="connsiteY5858" fmla="*/ 612931 h 10285413"/>
              <a:gd name="connsiteX5859" fmla="*/ 11196428 w 11806666"/>
              <a:gd name="connsiteY5859" fmla="*/ 572800 h 10285413"/>
              <a:gd name="connsiteX5860" fmla="*/ 11196428 w 11806666"/>
              <a:gd name="connsiteY5860" fmla="*/ 552736 h 10285413"/>
              <a:gd name="connsiteX5861" fmla="*/ 10183132 w 11806666"/>
              <a:gd name="connsiteY5861" fmla="*/ 552736 h 10285413"/>
              <a:gd name="connsiteX5862" fmla="*/ 10173098 w 11806666"/>
              <a:gd name="connsiteY5862" fmla="*/ 572800 h 10285413"/>
              <a:gd name="connsiteX5863" fmla="*/ 10193165 w 11806666"/>
              <a:gd name="connsiteY5863" fmla="*/ 552736 h 10285413"/>
              <a:gd name="connsiteX5864" fmla="*/ 10183132 w 11806666"/>
              <a:gd name="connsiteY5864" fmla="*/ 552736 h 10285413"/>
              <a:gd name="connsiteX5865" fmla="*/ 9631335 w 11806666"/>
              <a:gd name="connsiteY5865" fmla="*/ 552736 h 10285413"/>
              <a:gd name="connsiteX5866" fmla="*/ 9581173 w 11806666"/>
              <a:gd name="connsiteY5866" fmla="*/ 622962 h 10285413"/>
              <a:gd name="connsiteX5867" fmla="*/ 9531009 w 11806666"/>
              <a:gd name="connsiteY5867" fmla="*/ 693190 h 10285413"/>
              <a:gd name="connsiteX5868" fmla="*/ 9611271 w 11806666"/>
              <a:gd name="connsiteY5868" fmla="*/ 592864 h 10285413"/>
              <a:gd name="connsiteX5869" fmla="*/ 9270161 w 11806666"/>
              <a:gd name="connsiteY5869" fmla="*/ 552736 h 10285413"/>
              <a:gd name="connsiteX5870" fmla="*/ 9270161 w 11806666"/>
              <a:gd name="connsiteY5870" fmla="*/ 572800 h 10285413"/>
              <a:gd name="connsiteX5871" fmla="*/ 9290225 w 11806666"/>
              <a:gd name="connsiteY5871" fmla="*/ 552736 h 10285413"/>
              <a:gd name="connsiteX5872" fmla="*/ 11029324 w 11806666"/>
              <a:gd name="connsiteY5872" fmla="*/ 550541 h 10285413"/>
              <a:gd name="connsiteX5873" fmla="*/ 10895448 w 11806666"/>
              <a:gd name="connsiteY5873" fmla="*/ 693190 h 10285413"/>
              <a:gd name="connsiteX5874" fmla="*/ 10895448 w 11806666"/>
              <a:gd name="connsiteY5874" fmla="*/ 713257 h 10285413"/>
              <a:gd name="connsiteX5875" fmla="*/ 10935580 w 11806666"/>
              <a:gd name="connsiteY5875" fmla="*/ 673126 h 10285413"/>
              <a:gd name="connsiteX5876" fmla="*/ 10995776 w 11806666"/>
              <a:gd name="connsiteY5876" fmla="*/ 612931 h 10285413"/>
              <a:gd name="connsiteX5877" fmla="*/ 11035908 w 11806666"/>
              <a:gd name="connsiteY5877" fmla="*/ 552736 h 10285413"/>
              <a:gd name="connsiteX5878" fmla="*/ 11029324 w 11806666"/>
              <a:gd name="connsiteY5878" fmla="*/ 550541 h 10285413"/>
              <a:gd name="connsiteX5879" fmla="*/ 11457276 w 11806666"/>
              <a:gd name="connsiteY5879" fmla="*/ 532669 h 10285413"/>
              <a:gd name="connsiteX5880" fmla="*/ 11437212 w 11806666"/>
              <a:gd name="connsiteY5880" fmla="*/ 572800 h 10285413"/>
              <a:gd name="connsiteX5881" fmla="*/ 11447244 w 11806666"/>
              <a:gd name="connsiteY5881" fmla="*/ 572800 h 10285413"/>
              <a:gd name="connsiteX5882" fmla="*/ 11477344 w 11806666"/>
              <a:gd name="connsiteY5882" fmla="*/ 562766 h 10285413"/>
              <a:gd name="connsiteX5883" fmla="*/ 11487376 w 11806666"/>
              <a:gd name="connsiteY5883" fmla="*/ 542702 h 10285413"/>
              <a:gd name="connsiteX5884" fmla="*/ 11457276 w 11806666"/>
              <a:gd name="connsiteY5884" fmla="*/ 532669 h 10285413"/>
              <a:gd name="connsiteX5885" fmla="*/ 11637864 w 11806666"/>
              <a:gd name="connsiteY5885" fmla="*/ 512605 h 10285413"/>
              <a:gd name="connsiteX5886" fmla="*/ 11637864 w 11806666"/>
              <a:gd name="connsiteY5886" fmla="*/ 532669 h 10285413"/>
              <a:gd name="connsiteX5887" fmla="*/ 11657932 w 11806666"/>
              <a:gd name="connsiteY5887" fmla="*/ 512605 h 10285413"/>
              <a:gd name="connsiteX5888" fmla="*/ 11356952 w 11806666"/>
              <a:gd name="connsiteY5888" fmla="*/ 512605 h 10285413"/>
              <a:gd name="connsiteX5889" fmla="*/ 11369492 w 11806666"/>
              <a:gd name="connsiteY5889" fmla="*/ 517620 h 10285413"/>
              <a:gd name="connsiteX5890" fmla="*/ 11368988 w 11806666"/>
              <a:gd name="connsiteY5890" fmla="*/ 520629 h 10285413"/>
              <a:gd name="connsiteX5891" fmla="*/ 11366984 w 11806666"/>
              <a:gd name="connsiteY5891" fmla="*/ 520130 h 10285413"/>
              <a:gd name="connsiteX5892" fmla="*/ 11356952 w 11806666"/>
              <a:gd name="connsiteY5892" fmla="*/ 512605 h 10285413"/>
              <a:gd name="connsiteX5893" fmla="*/ 11116168 w 11806666"/>
              <a:gd name="connsiteY5893" fmla="*/ 512605 h 10285413"/>
              <a:gd name="connsiteX5894" fmla="*/ 11106136 w 11806666"/>
              <a:gd name="connsiteY5894" fmla="*/ 532669 h 10285413"/>
              <a:gd name="connsiteX5895" fmla="*/ 11106136 w 11806666"/>
              <a:gd name="connsiteY5895" fmla="*/ 552736 h 10285413"/>
              <a:gd name="connsiteX5896" fmla="*/ 11116168 w 11806666"/>
              <a:gd name="connsiteY5896" fmla="*/ 532669 h 10285413"/>
              <a:gd name="connsiteX5897" fmla="*/ 11116168 w 11806666"/>
              <a:gd name="connsiteY5897" fmla="*/ 512605 h 10285413"/>
              <a:gd name="connsiteX5898" fmla="*/ 9671466 w 11806666"/>
              <a:gd name="connsiteY5898" fmla="*/ 512605 h 10285413"/>
              <a:gd name="connsiteX5899" fmla="*/ 9651402 w 11806666"/>
              <a:gd name="connsiteY5899" fmla="*/ 532669 h 10285413"/>
              <a:gd name="connsiteX5900" fmla="*/ 9671466 w 11806666"/>
              <a:gd name="connsiteY5900" fmla="*/ 522635 h 10285413"/>
              <a:gd name="connsiteX5901" fmla="*/ 9671466 w 11806666"/>
              <a:gd name="connsiteY5901" fmla="*/ 512605 h 10285413"/>
              <a:gd name="connsiteX5902" fmla="*/ 11452260 w 11806666"/>
              <a:gd name="connsiteY5902" fmla="*/ 500064 h 10285413"/>
              <a:gd name="connsiteX5903" fmla="*/ 11437212 w 11806666"/>
              <a:gd name="connsiteY5903" fmla="*/ 512605 h 10285413"/>
              <a:gd name="connsiteX5904" fmla="*/ 11417148 w 11806666"/>
              <a:gd name="connsiteY5904" fmla="*/ 552736 h 10285413"/>
              <a:gd name="connsiteX5905" fmla="*/ 11437212 w 11806666"/>
              <a:gd name="connsiteY5905" fmla="*/ 532669 h 10285413"/>
              <a:gd name="connsiteX5906" fmla="*/ 11457276 w 11806666"/>
              <a:gd name="connsiteY5906" fmla="*/ 502571 h 10285413"/>
              <a:gd name="connsiteX5907" fmla="*/ 11452260 w 11806666"/>
              <a:gd name="connsiteY5907" fmla="*/ 500064 h 10285413"/>
              <a:gd name="connsiteX5908" fmla="*/ 10674732 w 11806666"/>
              <a:gd name="connsiteY5908" fmla="*/ 492538 h 10285413"/>
              <a:gd name="connsiteX5909" fmla="*/ 10654664 w 11806666"/>
              <a:gd name="connsiteY5909" fmla="*/ 512605 h 10285413"/>
              <a:gd name="connsiteX5910" fmla="*/ 10654664 w 11806666"/>
              <a:gd name="connsiteY5910" fmla="*/ 552736 h 10285413"/>
              <a:gd name="connsiteX5911" fmla="*/ 10674732 w 11806666"/>
              <a:gd name="connsiteY5911" fmla="*/ 512605 h 10285413"/>
              <a:gd name="connsiteX5912" fmla="*/ 9811924 w 11806666"/>
              <a:gd name="connsiteY5912" fmla="*/ 492538 h 10285413"/>
              <a:gd name="connsiteX5913" fmla="*/ 9791860 w 11806666"/>
              <a:gd name="connsiteY5913" fmla="*/ 512605 h 10285413"/>
              <a:gd name="connsiteX5914" fmla="*/ 9831991 w 11806666"/>
              <a:gd name="connsiteY5914" fmla="*/ 512605 h 10285413"/>
              <a:gd name="connsiteX5915" fmla="*/ 10935580 w 11806666"/>
              <a:gd name="connsiteY5915" fmla="*/ 472474 h 10285413"/>
              <a:gd name="connsiteX5916" fmla="*/ 10865352 w 11806666"/>
              <a:gd name="connsiteY5916" fmla="*/ 522635 h 10285413"/>
              <a:gd name="connsiteX5917" fmla="*/ 10815188 w 11806666"/>
              <a:gd name="connsiteY5917" fmla="*/ 592864 h 10285413"/>
              <a:gd name="connsiteX5918" fmla="*/ 10795124 w 11806666"/>
              <a:gd name="connsiteY5918" fmla="*/ 592864 h 10285413"/>
              <a:gd name="connsiteX5919" fmla="*/ 10775060 w 11806666"/>
              <a:gd name="connsiteY5919" fmla="*/ 612931 h 10285413"/>
              <a:gd name="connsiteX5920" fmla="*/ 10795124 w 11806666"/>
              <a:gd name="connsiteY5920" fmla="*/ 632995 h 10285413"/>
              <a:gd name="connsiteX5921" fmla="*/ 10785088 w 11806666"/>
              <a:gd name="connsiteY5921" fmla="*/ 632995 h 10285413"/>
              <a:gd name="connsiteX5922" fmla="*/ 10754992 w 11806666"/>
              <a:gd name="connsiteY5922" fmla="*/ 632995 h 10285413"/>
              <a:gd name="connsiteX5923" fmla="*/ 10714860 w 11806666"/>
              <a:gd name="connsiteY5923" fmla="*/ 612931 h 10285413"/>
              <a:gd name="connsiteX5924" fmla="*/ 10714860 w 11806666"/>
              <a:gd name="connsiteY5924" fmla="*/ 592864 h 10285413"/>
              <a:gd name="connsiteX5925" fmla="*/ 10694796 w 11806666"/>
              <a:gd name="connsiteY5925" fmla="*/ 592864 h 10285413"/>
              <a:gd name="connsiteX5926" fmla="*/ 10694796 w 11806666"/>
              <a:gd name="connsiteY5926" fmla="*/ 612931 h 10285413"/>
              <a:gd name="connsiteX5927" fmla="*/ 10674732 w 11806666"/>
              <a:gd name="connsiteY5927" fmla="*/ 632995 h 10285413"/>
              <a:gd name="connsiteX5928" fmla="*/ 10694796 w 11806666"/>
              <a:gd name="connsiteY5928" fmla="*/ 653062 h 10285413"/>
              <a:gd name="connsiteX5929" fmla="*/ 10714860 w 11806666"/>
              <a:gd name="connsiteY5929" fmla="*/ 673126 h 10285413"/>
              <a:gd name="connsiteX5930" fmla="*/ 10714860 w 11806666"/>
              <a:gd name="connsiteY5930" fmla="*/ 693190 h 10285413"/>
              <a:gd name="connsiteX5931" fmla="*/ 10674732 w 11806666"/>
              <a:gd name="connsiteY5931" fmla="*/ 733322 h 10285413"/>
              <a:gd name="connsiteX5932" fmla="*/ 10664700 w 11806666"/>
              <a:gd name="connsiteY5932" fmla="*/ 743355 h 10285413"/>
              <a:gd name="connsiteX5933" fmla="*/ 10684764 w 11806666"/>
              <a:gd name="connsiteY5933" fmla="*/ 743355 h 10285413"/>
              <a:gd name="connsiteX5934" fmla="*/ 10694796 w 11806666"/>
              <a:gd name="connsiteY5934" fmla="*/ 753388 h 10285413"/>
              <a:gd name="connsiteX5935" fmla="*/ 10734928 w 11806666"/>
              <a:gd name="connsiteY5935" fmla="*/ 773453 h 10285413"/>
              <a:gd name="connsiteX5936" fmla="*/ 10734928 w 11806666"/>
              <a:gd name="connsiteY5936" fmla="*/ 753388 h 10285413"/>
              <a:gd name="connsiteX5937" fmla="*/ 10775060 w 11806666"/>
              <a:gd name="connsiteY5937" fmla="*/ 733322 h 10285413"/>
              <a:gd name="connsiteX5938" fmla="*/ 10785088 w 11806666"/>
              <a:gd name="connsiteY5938" fmla="*/ 683160 h 10285413"/>
              <a:gd name="connsiteX5939" fmla="*/ 10795124 w 11806666"/>
              <a:gd name="connsiteY5939" fmla="*/ 673126 h 10285413"/>
              <a:gd name="connsiteX5940" fmla="*/ 10825220 w 11806666"/>
              <a:gd name="connsiteY5940" fmla="*/ 693190 h 10285413"/>
              <a:gd name="connsiteX5941" fmla="*/ 10835256 w 11806666"/>
              <a:gd name="connsiteY5941" fmla="*/ 673126 h 10285413"/>
              <a:gd name="connsiteX5942" fmla="*/ 10835256 w 11806666"/>
              <a:gd name="connsiteY5942" fmla="*/ 632995 h 10285413"/>
              <a:gd name="connsiteX5943" fmla="*/ 10815188 w 11806666"/>
              <a:gd name="connsiteY5943" fmla="*/ 612931 h 10285413"/>
              <a:gd name="connsiteX5944" fmla="*/ 10835256 w 11806666"/>
              <a:gd name="connsiteY5944" fmla="*/ 612931 h 10285413"/>
              <a:gd name="connsiteX5945" fmla="*/ 10855320 w 11806666"/>
              <a:gd name="connsiteY5945" fmla="*/ 612931 h 10285413"/>
              <a:gd name="connsiteX5946" fmla="*/ 10875384 w 11806666"/>
              <a:gd name="connsiteY5946" fmla="*/ 572800 h 10285413"/>
              <a:gd name="connsiteX5947" fmla="*/ 10915512 w 11806666"/>
              <a:gd name="connsiteY5947" fmla="*/ 552736 h 10285413"/>
              <a:gd name="connsiteX5948" fmla="*/ 10945612 w 11806666"/>
              <a:gd name="connsiteY5948" fmla="*/ 542702 h 10285413"/>
              <a:gd name="connsiteX5949" fmla="*/ 10995776 w 11806666"/>
              <a:gd name="connsiteY5949" fmla="*/ 512605 h 10285413"/>
              <a:gd name="connsiteX5950" fmla="*/ 11035908 w 11806666"/>
              <a:gd name="connsiteY5950" fmla="*/ 492538 h 10285413"/>
              <a:gd name="connsiteX5951" fmla="*/ 10995776 w 11806666"/>
              <a:gd name="connsiteY5951" fmla="*/ 492538 h 10285413"/>
              <a:gd name="connsiteX5952" fmla="*/ 10975712 w 11806666"/>
              <a:gd name="connsiteY5952" fmla="*/ 492538 h 10285413"/>
              <a:gd name="connsiteX5953" fmla="*/ 10965680 w 11806666"/>
              <a:gd name="connsiteY5953" fmla="*/ 482507 h 10285413"/>
              <a:gd name="connsiteX5954" fmla="*/ 10935580 w 11806666"/>
              <a:gd name="connsiteY5954" fmla="*/ 472474 h 10285413"/>
              <a:gd name="connsiteX5955" fmla="*/ 10594472 w 11806666"/>
              <a:gd name="connsiteY5955" fmla="*/ 472474 h 10285413"/>
              <a:gd name="connsiteX5956" fmla="*/ 10584436 w 11806666"/>
              <a:gd name="connsiteY5956" fmla="*/ 482507 h 10285413"/>
              <a:gd name="connsiteX5957" fmla="*/ 10584436 w 11806666"/>
              <a:gd name="connsiteY5957" fmla="*/ 492538 h 10285413"/>
              <a:gd name="connsiteX5958" fmla="*/ 10594472 w 11806666"/>
              <a:gd name="connsiteY5958" fmla="*/ 472474 h 10285413"/>
              <a:gd name="connsiteX5959" fmla="*/ 10012577 w 11806666"/>
              <a:gd name="connsiteY5959" fmla="*/ 472474 h 10285413"/>
              <a:gd name="connsiteX5960" fmla="*/ 9992512 w 11806666"/>
              <a:gd name="connsiteY5960" fmla="*/ 482507 h 10285413"/>
              <a:gd name="connsiteX5961" fmla="*/ 10002546 w 11806666"/>
              <a:gd name="connsiteY5961" fmla="*/ 492538 h 10285413"/>
              <a:gd name="connsiteX5962" fmla="*/ 10012577 w 11806666"/>
              <a:gd name="connsiteY5962" fmla="*/ 472474 h 10285413"/>
              <a:gd name="connsiteX5963" fmla="*/ 9330356 w 11806666"/>
              <a:gd name="connsiteY5963" fmla="*/ 472474 h 10285413"/>
              <a:gd name="connsiteX5964" fmla="*/ 9320325 w 11806666"/>
              <a:gd name="connsiteY5964" fmla="*/ 492538 h 10285413"/>
              <a:gd name="connsiteX5965" fmla="*/ 9310292 w 11806666"/>
              <a:gd name="connsiteY5965" fmla="*/ 512605 h 10285413"/>
              <a:gd name="connsiteX5966" fmla="*/ 9330356 w 11806666"/>
              <a:gd name="connsiteY5966" fmla="*/ 492538 h 10285413"/>
              <a:gd name="connsiteX5967" fmla="*/ 9350423 w 11806666"/>
              <a:gd name="connsiteY5967" fmla="*/ 472474 h 10285413"/>
              <a:gd name="connsiteX5968" fmla="*/ 2187115 w 11806666"/>
              <a:gd name="connsiteY5968" fmla="*/ 472474 h 10285413"/>
              <a:gd name="connsiteX5969" fmla="*/ 2146984 w 11806666"/>
              <a:gd name="connsiteY5969" fmla="*/ 532669 h 10285413"/>
              <a:gd name="connsiteX5970" fmla="*/ 2187115 w 11806666"/>
              <a:gd name="connsiteY5970" fmla="*/ 512605 h 10285413"/>
              <a:gd name="connsiteX5971" fmla="*/ 11392064 w 11806666"/>
              <a:gd name="connsiteY5971" fmla="*/ 457425 h 10285413"/>
              <a:gd name="connsiteX5972" fmla="*/ 11397080 w 11806666"/>
              <a:gd name="connsiteY5972" fmla="*/ 462440 h 10285413"/>
              <a:gd name="connsiteX5973" fmla="*/ 11377016 w 11806666"/>
              <a:gd name="connsiteY5973" fmla="*/ 472474 h 10285413"/>
              <a:gd name="connsiteX5974" fmla="*/ 11356952 w 11806666"/>
              <a:gd name="connsiteY5974" fmla="*/ 472474 h 10285413"/>
              <a:gd name="connsiteX5975" fmla="*/ 11377016 w 11806666"/>
              <a:gd name="connsiteY5975" fmla="*/ 462440 h 10285413"/>
              <a:gd name="connsiteX5976" fmla="*/ 11392064 w 11806666"/>
              <a:gd name="connsiteY5976" fmla="*/ 457425 h 10285413"/>
              <a:gd name="connsiteX5977" fmla="*/ 9551076 w 11806666"/>
              <a:gd name="connsiteY5977" fmla="*/ 452409 h 10285413"/>
              <a:gd name="connsiteX5978" fmla="*/ 9470814 w 11806666"/>
              <a:gd name="connsiteY5978" fmla="*/ 532669 h 10285413"/>
              <a:gd name="connsiteX5979" fmla="*/ 9510945 w 11806666"/>
              <a:gd name="connsiteY5979" fmla="*/ 512605 h 10285413"/>
              <a:gd name="connsiteX5980" fmla="*/ 2558321 w 11806666"/>
              <a:gd name="connsiteY5980" fmla="*/ 452409 h 10285413"/>
              <a:gd name="connsiteX5981" fmla="*/ 2528223 w 11806666"/>
              <a:gd name="connsiteY5981" fmla="*/ 472474 h 10285413"/>
              <a:gd name="connsiteX5982" fmla="*/ 2508157 w 11806666"/>
              <a:gd name="connsiteY5982" fmla="*/ 512605 h 10285413"/>
              <a:gd name="connsiteX5983" fmla="*/ 2488093 w 11806666"/>
              <a:gd name="connsiteY5983" fmla="*/ 532669 h 10285413"/>
              <a:gd name="connsiteX5984" fmla="*/ 2488093 w 11806666"/>
              <a:gd name="connsiteY5984" fmla="*/ 552736 h 10285413"/>
              <a:gd name="connsiteX5985" fmla="*/ 2528223 w 11806666"/>
              <a:gd name="connsiteY5985" fmla="*/ 502571 h 10285413"/>
              <a:gd name="connsiteX5986" fmla="*/ 2558321 w 11806666"/>
              <a:gd name="connsiteY5986" fmla="*/ 452409 h 10285413"/>
              <a:gd name="connsiteX5987" fmla="*/ 9885615 w 11806666"/>
              <a:gd name="connsiteY5987" fmla="*/ 438914 h 10285413"/>
              <a:gd name="connsiteX5988" fmla="*/ 9877137 w 11806666"/>
              <a:gd name="connsiteY5988" fmla="*/ 447391 h 10285413"/>
              <a:gd name="connsiteX5989" fmla="*/ 9872119 w 11806666"/>
              <a:gd name="connsiteY5989" fmla="*/ 452409 h 10285413"/>
              <a:gd name="connsiteX5990" fmla="*/ 11296756 w 11806666"/>
              <a:gd name="connsiteY5990" fmla="*/ 432342 h 10285413"/>
              <a:gd name="connsiteX5991" fmla="*/ 11316820 w 11806666"/>
              <a:gd name="connsiteY5991" fmla="*/ 452409 h 10285413"/>
              <a:gd name="connsiteX5992" fmla="*/ 11336884 w 11806666"/>
              <a:gd name="connsiteY5992" fmla="*/ 452409 h 10285413"/>
              <a:gd name="connsiteX5993" fmla="*/ 11336884 w 11806666"/>
              <a:gd name="connsiteY5993" fmla="*/ 432342 h 10285413"/>
              <a:gd name="connsiteX5994" fmla="*/ 10624568 w 11806666"/>
              <a:gd name="connsiteY5994" fmla="*/ 432342 h 10285413"/>
              <a:gd name="connsiteX5995" fmla="*/ 10614536 w 11806666"/>
              <a:gd name="connsiteY5995" fmla="*/ 452409 h 10285413"/>
              <a:gd name="connsiteX5996" fmla="*/ 10634600 w 11806666"/>
              <a:gd name="connsiteY5996" fmla="*/ 452409 h 10285413"/>
              <a:gd name="connsiteX5997" fmla="*/ 10634600 w 11806666"/>
              <a:gd name="connsiteY5997" fmla="*/ 432342 h 10285413"/>
              <a:gd name="connsiteX5998" fmla="*/ 10624568 w 11806666"/>
              <a:gd name="connsiteY5998" fmla="*/ 432342 h 10285413"/>
              <a:gd name="connsiteX5999" fmla="*/ 10554340 w 11806666"/>
              <a:gd name="connsiteY5999" fmla="*/ 432342 h 10285413"/>
              <a:gd name="connsiteX6000" fmla="*/ 10514208 w 11806666"/>
              <a:gd name="connsiteY6000" fmla="*/ 472474 h 10285413"/>
              <a:gd name="connsiteX6001" fmla="*/ 10494144 w 11806666"/>
              <a:gd name="connsiteY6001" fmla="*/ 512605 h 10285413"/>
              <a:gd name="connsiteX6002" fmla="*/ 10534276 w 11806666"/>
              <a:gd name="connsiteY6002" fmla="*/ 492538 h 10285413"/>
              <a:gd name="connsiteX6003" fmla="*/ 10534276 w 11806666"/>
              <a:gd name="connsiteY6003" fmla="*/ 512605 h 10285413"/>
              <a:gd name="connsiteX6004" fmla="*/ 10554340 w 11806666"/>
              <a:gd name="connsiteY6004" fmla="*/ 472474 h 10285413"/>
              <a:gd name="connsiteX6005" fmla="*/ 9390551 w 11806666"/>
              <a:gd name="connsiteY6005" fmla="*/ 412278 h 10285413"/>
              <a:gd name="connsiteX6006" fmla="*/ 9370487 w 11806666"/>
              <a:gd name="connsiteY6006" fmla="*/ 452409 h 10285413"/>
              <a:gd name="connsiteX6007" fmla="*/ 9390551 w 11806666"/>
              <a:gd name="connsiteY6007" fmla="*/ 432342 h 10285413"/>
              <a:gd name="connsiteX6008" fmla="*/ 9390551 w 11806666"/>
              <a:gd name="connsiteY6008" fmla="*/ 412278 h 10285413"/>
              <a:gd name="connsiteX6009" fmla="*/ 11537540 w 11806666"/>
              <a:gd name="connsiteY6009" fmla="*/ 372147 h 10285413"/>
              <a:gd name="connsiteX6010" fmla="*/ 11557604 w 11806666"/>
              <a:gd name="connsiteY6010" fmla="*/ 392211 h 10285413"/>
              <a:gd name="connsiteX6011" fmla="*/ 11547572 w 11806666"/>
              <a:gd name="connsiteY6011" fmla="*/ 402245 h 10285413"/>
              <a:gd name="connsiteX6012" fmla="*/ 11537540 w 11806666"/>
              <a:gd name="connsiteY6012" fmla="*/ 392211 h 10285413"/>
              <a:gd name="connsiteX6013" fmla="*/ 2628552 w 11806666"/>
              <a:gd name="connsiteY6013" fmla="*/ 372147 h 10285413"/>
              <a:gd name="connsiteX6014" fmla="*/ 2588421 w 11806666"/>
              <a:gd name="connsiteY6014" fmla="*/ 402245 h 10285413"/>
              <a:gd name="connsiteX6015" fmla="*/ 2548288 w 11806666"/>
              <a:gd name="connsiteY6015" fmla="*/ 432342 h 10285413"/>
              <a:gd name="connsiteX6016" fmla="*/ 2608483 w 11806666"/>
              <a:gd name="connsiteY6016" fmla="*/ 412278 h 10285413"/>
              <a:gd name="connsiteX6017" fmla="*/ 2468028 w 11806666"/>
              <a:gd name="connsiteY6017" fmla="*/ 372147 h 10285413"/>
              <a:gd name="connsiteX6018" fmla="*/ 2427898 w 11806666"/>
              <a:gd name="connsiteY6018" fmla="*/ 432342 h 10285413"/>
              <a:gd name="connsiteX6019" fmla="*/ 2367704 w 11806666"/>
              <a:gd name="connsiteY6019" fmla="*/ 512605 h 10285413"/>
              <a:gd name="connsiteX6020" fmla="*/ 2347635 w 11806666"/>
              <a:gd name="connsiteY6020" fmla="*/ 532669 h 10285413"/>
              <a:gd name="connsiteX6021" fmla="*/ 2397801 w 11806666"/>
              <a:gd name="connsiteY6021" fmla="*/ 452409 h 10285413"/>
              <a:gd name="connsiteX6022" fmla="*/ 2468028 w 11806666"/>
              <a:gd name="connsiteY6022" fmla="*/ 372147 h 10285413"/>
              <a:gd name="connsiteX6023" fmla="*/ 11577668 w 11806666"/>
              <a:gd name="connsiteY6023" fmla="*/ 352080 h 10285413"/>
              <a:gd name="connsiteX6024" fmla="*/ 11577668 w 11806666"/>
              <a:gd name="connsiteY6024" fmla="*/ 372147 h 10285413"/>
              <a:gd name="connsiteX6025" fmla="*/ 11557604 w 11806666"/>
              <a:gd name="connsiteY6025" fmla="*/ 372147 h 10285413"/>
              <a:gd name="connsiteX6026" fmla="*/ 11577668 w 11806666"/>
              <a:gd name="connsiteY6026" fmla="*/ 352080 h 10285413"/>
              <a:gd name="connsiteX6027" fmla="*/ 10714860 w 11806666"/>
              <a:gd name="connsiteY6027" fmla="*/ 352080 h 10285413"/>
              <a:gd name="connsiteX6028" fmla="*/ 10694796 w 11806666"/>
              <a:gd name="connsiteY6028" fmla="*/ 372147 h 10285413"/>
              <a:gd name="connsiteX6029" fmla="*/ 10714860 w 11806666"/>
              <a:gd name="connsiteY6029" fmla="*/ 372147 h 10285413"/>
              <a:gd name="connsiteX6030" fmla="*/ 10674732 w 11806666"/>
              <a:gd name="connsiteY6030" fmla="*/ 352080 h 10285413"/>
              <a:gd name="connsiteX6031" fmla="*/ 10654664 w 11806666"/>
              <a:gd name="connsiteY6031" fmla="*/ 372147 h 10285413"/>
              <a:gd name="connsiteX6032" fmla="*/ 10614536 w 11806666"/>
              <a:gd name="connsiteY6032" fmla="*/ 382181 h 10285413"/>
              <a:gd name="connsiteX6033" fmla="*/ 10594472 w 11806666"/>
              <a:gd name="connsiteY6033" fmla="*/ 382181 h 10285413"/>
              <a:gd name="connsiteX6034" fmla="*/ 10604504 w 11806666"/>
              <a:gd name="connsiteY6034" fmla="*/ 392211 h 10285413"/>
              <a:gd name="connsiteX6035" fmla="*/ 10614536 w 11806666"/>
              <a:gd name="connsiteY6035" fmla="*/ 412278 h 10285413"/>
              <a:gd name="connsiteX6036" fmla="*/ 10634600 w 11806666"/>
              <a:gd name="connsiteY6036" fmla="*/ 412278 h 10285413"/>
              <a:gd name="connsiteX6037" fmla="*/ 10654664 w 11806666"/>
              <a:gd name="connsiteY6037" fmla="*/ 402245 h 10285413"/>
              <a:gd name="connsiteX6038" fmla="*/ 10674732 w 11806666"/>
              <a:gd name="connsiteY6038" fmla="*/ 392211 h 10285413"/>
              <a:gd name="connsiteX6039" fmla="*/ 10835256 w 11806666"/>
              <a:gd name="connsiteY6039" fmla="*/ 332016 h 10285413"/>
              <a:gd name="connsiteX6040" fmla="*/ 10815188 w 11806666"/>
              <a:gd name="connsiteY6040" fmla="*/ 342050 h 10285413"/>
              <a:gd name="connsiteX6041" fmla="*/ 10825220 w 11806666"/>
              <a:gd name="connsiteY6041" fmla="*/ 352080 h 10285413"/>
              <a:gd name="connsiteX6042" fmla="*/ 10835256 w 11806666"/>
              <a:gd name="connsiteY6042" fmla="*/ 332016 h 10285413"/>
              <a:gd name="connsiteX6043" fmla="*/ 10032643 w 11806666"/>
              <a:gd name="connsiteY6043" fmla="*/ 332016 h 10285413"/>
              <a:gd name="connsiteX6044" fmla="*/ 10012577 w 11806666"/>
              <a:gd name="connsiteY6044" fmla="*/ 352080 h 10285413"/>
              <a:gd name="connsiteX6045" fmla="*/ 10022610 w 11806666"/>
              <a:gd name="connsiteY6045" fmla="*/ 372147 h 10285413"/>
              <a:gd name="connsiteX6046" fmla="*/ 10032643 w 11806666"/>
              <a:gd name="connsiteY6046" fmla="*/ 372147 h 10285413"/>
              <a:gd name="connsiteX6047" fmla="*/ 10032643 w 11806666"/>
              <a:gd name="connsiteY6047" fmla="*/ 352080 h 10285413"/>
              <a:gd name="connsiteX6048" fmla="*/ 10032643 w 11806666"/>
              <a:gd name="connsiteY6048" fmla="*/ 332016 h 10285413"/>
              <a:gd name="connsiteX6049" fmla="*/ 10336128 w 11806666"/>
              <a:gd name="connsiteY6049" fmla="*/ 299411 h 10285413"/>
              <a:gd name="connsiteX6050" fmla="*/ 10333624 w 11806666"/>
              <a:gd name="connsiteY6050" fmla="*/ 311952 h 10285413"/>
              <a:gd name="connsiteX6051" fmla="*/ 10293492 w 11806666"/>
              <a:gd name="connsiteY6051" fmla="*/ 372147 h 10285413"/>
              <a:gd name="connsiteX6052" fmla="*/ 10263394 w 11806666"/>
              <a:gd name="connsiteY6052" fmla="*/ 412278 h 10285413"/>
              <a:gd name="connsiteX6053" fmla="*/ 10253360 w 11806666"/>
              <a:gd name="connsiteY6053" fmla="*/ 452409 h 10285413"/>
              <a:gd name="connsiteX6054" fmla="*/ 10293492 w 11806666"/>
              <a:gd name="connsiteY6054" fmla="*/ 412278 h 10285413"/>
              <a:gd name="connsiteX6055" fmla="*/ 10313556 w 11806666"/>
              <a:gd name="connsiteY6055" fmla="*/ 372147 h 10285413"/>
              <a:gd name="connsiteX6056" fmla="*/ 10333624 w 11806666"/>
              <a:gd name="connsiteY6056" fmla="*/ 372147 h 10285413"/>
              <a:gd name="connsiteX6057" fmla="*/ 10373752 w 11806666"/>
              <a:gd name="connsiteY6057" fmla="*/ 352080 h 10285413"/>
              <a:gd name="connsiteX6058" fmla="*/ 10393816 w 11806666"/>
              <a:gd name="connsiteY6058" fmla="*/ 342050 h 10285413"/>
              <a:gd name="connsiteX6059" fmla="*/ 10393816 w 11806666"/>
              <a:gd name="connsiteY6059" fmla="*/ 332016 h 10285413"/>
              <a:gd name="connsiteX6060" fmla="*/ 10373752 w 11806666"/>
              <a:gd name="connsiteY6060" fmla="*/ 311952 h 10285413"/>
              <a:gd name="connsiteX6061" fmla="*/ 10343652 w 11806666"/>
              <a:gd name="connsiteY6061" fmla="*/ 301918 h 10285413"/>
              <a:gd name="connsiteX6062" fmla="*/ 10336128 w 11806666"/>
              <a:gd name="connsiteY6062" fmla="*/ 299411 h 10285413"/>
              <a:gd name="connsiteX6063" fmla="*/ 10865352 w 11806666"/>
              <a:gd name="connsiteY6063" fmla="*/ 291885 h 10285413"/>
              <a:gd name="connsiteX6064" fmla="*/ 10855320 w 11806666"/>
              <a:gd name="connsiteY6064" fmla="*/ 311952 h 10285413"/>
              <a:gd name="connsiteX6065" fmla="*/ 10865352 w 11806666"/>
              <a:gd name="connsiteY6065" fmla="*/ 301918 h 10285413"/>
              <a:gd name="connsiteX6066" fmla="*/ 10865352 w 11806666"/>
              <a:gd name="connsiteY6066" fmla="*/ 291885 h 10285413"/>
              <a:gd name="connsiteX6067" fmla="*/ 2608483 w 11806666"/>
              <a:gd name="connsiteY6067" fmla="*/ 291885 h 10285413"/>
              <a:gd name="connsiteX6068" fmla="*/ 2608483 w 11806666"/>
              <a:gd name="connsiteY6068" fmla="*/ 311952 h 10285413"/>
              <a:gd name="connsiteX6069" fmla="*/ 2588421 w 11806666"/>
              <a:gd name="connsiteY6069" fmla="*/ 311952 h 10285413"/>
              <a:gd name="connsiteX6070" fmla="*/ 11647900 w 11806666"/>
              <a:gd name="connsiteY6070" fmla="*/ 281854 h 10285413"/>
              <a:gd name="connsiteX6071" fmla="*/ 11657932 w 11806666"/>
              <a:gd name="connsiteY6071" fmla="*/ 311952 h 10285413"/>
              <a:gd name="connsiteX6072" fmla="*/ 11657932 w 11806666"/>
              <a:gd name="connsiteY6072" fmla="*/ 332016 h 10285413"/>
              <a:gd name="connsiteX6073" fmla="*/ 11617800 w 11806666"/>
              <a:gd name="connsiteY6073" fmla="*/ 311952 h 10285413"/>
              <a:gd name="connsiteX6074" fmla="*/ 11647900 w 11806666"/>
              <a:gd name="connsiteY6074" fmla="*/ 281854 h 10285413"/>
              <a:gd name="connsiteX6075" fmla="*/ 11457276 w 11806666"/>
              <a:gd name="connsiteY6075" fmla="*/ 271821 h 10285413"/>
              <a:gd name="connsiteX6076" fmla="*/ 11437212 w 11806666"/>
              <a:gd name="connsiteY6076" fmla="*/ 291885 h 10285413"/>
              <a:gd name="connsiteX6077" fmla="*/ 11423836 w 11806666"/>
              <a:gd name="connsiteY6077" fmla="*/ 332016 h 10285413"/>
              <a:gd name="connsiteX6078" fmla="*/ 11437212 w 11806666"/>
              <a:gd name="connsiteY6078" fmla="*/ 332016 h 10285413"/>
              <a:gd name="connsiteX6079" fmla="*/ 11457276 w 11806666"/>
              <a:gd name="connsiteY6079" fmla="*/ 321983 h 10285413"/>
              <a:gd name="connsiteX6080" fmla="*/ 11447244 w 11806666"/>
              <a:gd name="connsiteY6080" fmla="*/ 311952 h 10285413"/>
              <a:gd name="connsiteX6081" fmla="*/ 11457276 w 11806666"/>
              <a:gd name="connsiteY6081" fmla="*/ 291885 h 10285413"/>
              <a:gd name="connsiteX6082" fmla="*/ 11457276 w 11806666"/>
              <a:gd name="connsiteY6082" fmla="*/ 271821 h 10285413"/>
              <a:gd name="connsiteX6083" fmla="*/ 11156296 w 11806666"/>
              <a:gd name="connsiteY6083" fmla="*/ 271821 h 10285413"/>
              <a:gd name="connsiteX6084" fmla="*/ 11176364 w 11806666"/>
              <a:gd name="connsiteY6084" fmla="*/ 271821 h 10285413"/>
              <a:gd name="connsiteX6085" fmla="*/ 11176364 w 11806666"/>
              <a:gd name="connsiteY6085" fmla="*/ 301918 h 10285413"/>
              <a:gd name="connsiteX6086" fmla="*/ 11166332 w 11806666"/>
              <a:gd name="connsiteY6086" fmla="*/ 311952 h 10285413"/>
              <a:gd name="connsiteX6087" fmla="*/ 11156296 w 11806666"/>
              <a:gd name="connsiteY6087" fmla="*/ 291885 h 10285413"/>
              <a:gd name="connsiteX6088" fmla="*/ 11156296 w 11806666"/>
              <a:gd name="connsiteY6088" fmla="*/ 271821 h 10285413"/>
              <a:gd name="connsiteX6089" fmla="*/ 10895448 w 11806666"/>
              <a:gd name="connsiteY6089" fmla="*/ 251754 h 10285413"/>
              <a:gd name="connsiteX6090" fmla="*/ 10875384 w 11806666"/>
              <a:gd name="connsiteY6090" fmla="*/ 261787 h 10285413"/>
              <a:gd name="connsiteX6091" fmla="*/ 10875384 w 11806666"/>
              <a:gd name="connsiteY6091" fmla="*/ 281854 h 10285413"/>
              <a:gd name="connsiteX6092" fmla="*/ 10895448 w 11806666"/>
              <a:gd name="connsiteY6092" fmla="*/ 271821 h 10285413"/>
              <a:gd name="connsiteX6093" fmla="*/ 11806666 w 11806666"/>
              <a:gd name="connsiteY6093" fmla="*/ 235198 h 10285413"/>
              <a:gd name="connsiteX6094" fmla="*/ 11806666 w 11806666"/>
              <a:gd name="connsiteY6094" fmla="*/ 300164 h 10285413"/>
              <a:gd name="connsiteX6095" fmla="*/ 11798388 w 11806666"/>
              <a:gd name="connsiteY6095" fmla="*/ 291885 h 10285413"/>
              <a:gd name="connsiteX6096" fmla="*/ 11798388 w 11806666"/>
              <a:gd name="connsiteY6096" fmla="*/ 251754 h 10285413"/>
              <a:gd name="connsiteX6097" fmla="*/ 11597736 w 11806666"/>
              <a:gd name="connsiteY6097" fmla="*/ 231690 h 10285413"/>
              <a:gd name="connsiteX6098" fmla="*/ 11607768 w 11806666"/>
              <a:gd name="connsiteY6098" fmla="*/ 231690 h 10285413"/>
              <a:gd name="connsiteX6099" fmla="*/ 11617800 w 11806666"/>
              <a:gd name="connsiteY6099" fmla="*/ 251754 h 10285413"/>
              <a:gd name="connsiteX6100" fmla="*/ 11607768 w 11806666"/>
              <a:gd name="connsiteY6100" fmla="*/ 251754 h 10285413"/>
              <a:gd name="connsiteX6101" fmla="*/ 11597736 w 11806666"/>
              <a:gd name="connsiteY6101" fmla="*/ 231690 h 10285413"/>
              <a:gd name="connsiteX6102" fmla="*/ 9591207 w 11806666"/>
              <a:gd name="connsiteY6102" fmla="*/ 231690 h 10285413"/>
              <a:gd name="connsiteX6103" fmla="*/ 9571140 w 11806666"/>
              <a:gd name="connsiteY6103" fmla="*/ 251754 h 10285413"/>
              <a:gd name="connsiteX6104" fmla="*/ 9591207 w 11806666"/>
              <a:gd name="connsiteY6104" fmla="*/ 251754 h 10285413"/>
              <a:gd name="connsiteX6105" fmla="*/ 2508157 w 11806666"/>
              <a:gd name="connsiteY6105" fmla="*/ 231690 h 10285413"/>
              <a:gd name="connsiteX6106" fmla="*/ 2488093 w 11806666"/>
              <a:gd name="connsiteY6106" fmla="*/ 251754 h 10285413"/>
              <a:gd name="connsiteX6107" fmla="*/ 2488093 w 11806666"/>
              <a:gd name="connsiteY6107" fmla="*/ 241723 h 10285413"/>
              <a:gd name="connsiteX6108" fmla="*/ 2508157 w 11806666"/>
              <a:gd name="connsiteY6108" fmla="*/ 231690 h 10285413"/>
              <a:gd name="connsiteX6109" fmla="*/ 2633565 w 11806666"/>
              <a:gd name="connsiteY6109" fmla="*/ 221656 h 10285413"/>
              <a:gd name="connsiteX6110" fmla="*/ 2648616 w 11806666"/>
              <a:gd name="connsiteY6110" fmla="*/ 231690 h 10285413"/>
              <a:gd name="connsiteX6111" fmla="*/ 2648616 w 11806666"/>
              <a:gd name="connsiteY6111" fmla="*/ 251754 h 10285413"/>
              <a:gd name="connsiteX6112" fmla="*/ 2628552 w 11806666"/>
              <a:gd name="connsiteY6112" fmla="*/ 271821 h 10285413"/>
              <a:gd name="connsiteX6113" fmla="*/ 2628552 w 11806666"/>
              <a:gd name="connsiteY6113" fmla="*/ 251754 h 10285413"/>
              <a:gd name="connsiteX6114" fmla="*/ 2628552 w 11806666"/>
              <a:gd name="connsiteY6114" fmla="*/ 231690 h 10285413"/>
              <a:gd name="connsiteX6115" fmla="*/ 2633565 w 11806666"/>
              <a:gd name="connsiteY6115" fmla="*/ 221656 h 10285413"/>
              <a:gd name="connsiteX6116" fmla="*/ 10153034 w 11806666"/>
              <a:gd name="connsiteY6116" fmla="*/ 211626 h 10285413"/>
              <a:gd name="connsiteX6117" fmla="*/ 10143001 w 11806666"/>
              <a:gd name="connsiteY6117" fmla="*/ 221656 h 10285413"/>
              <a:gd name="connsiteX6118" fmla="*/ 10132970 w 11806666"/>
              <a:gd name="connsiteY6118" fmla="*/ 231690 h 10285413"/>
              <a:gd name="connsiteX6119" fmla="*/ 10153034 w 11806666"/>
              <a:gd name="connsiteY6119" fmla="*/ 231690 h 10285413"/>
              <a:gd name="connsiteX6120" fmla="*/ 10153034 w 11806666"/>
              <a:gd name="connsiteY6120" fmla="*/ 211626 h 10285413"/>
              <a:gd name="connsiteX6121" fmla="*/ 9370487 w 11806666"/>
              <a:gd name="connsiteY6121" fmla="*/ 211626 h 10285413"/>
              <a:gd name="connsiteX6122" fmla="*/ 9350423 w 11806666"/>
              <a:gd name="connsiteY6122" fmla="*/ 231690 h 10285413"/>
              <a:gd name="connsiteX6123" fmla="*/ 9370487 w 11806666"/>
              <a:gd name="connsiteY6123" fmla="*/ 231690 h 10285413"/>
              <a:gd name="connsiteX6124" fmla="*/ 11432196 w 11806666"/>
              <a:gd name="connsiteY6124" fmla="*/ 201592 h 10285413"/>
              <a:gd name="connsiteX6125" fmla="*/ 11417148 w 11806666"/>
              <a:gd name="connsiteY6125" fmla="*/ 211626 h 10285413"/>
              <a:gd name="connsiteX6126" fmla="*/ 11417148 w 11806666"/>
              <a:gd name="connsiteY6126" fmla="*/ 231690 h 10285413"/>
              <a:gd name="connsiteX6127" fmla="*/ 11437212 w 11806666"/>
              <a:gd name="connsiteY6127" fmla="*/ 211626 h 10285413"/>
              <a:gd name="connsiteX6128" fmla="*/ 11432196 w 11806666"/>
              <a:gd name="connsiteY6128" fmla="*/ 201592 h 10285413"/>
              <a:gd name="connsiteX6129" fmla="*/ 10072772 w 11806666"/>
              <a:gd name="connsiteY6129" fmla="*/ 196577 h 10285413"/>
              <a:gd name="connsiteX6130" fmla="*/ 10075509 w 11806666"/>
              <a:gd name="connsiteY6130" fmla="*/ 197944 h 10285413"/>
              <a:gd name="connsiteX6131" fmla="*/ 10059875 w 11806666"/>
              <a:gd name="connsiteY6131" fmla="*/ 207325 h 10285413"/>
              <a:gd name="connsiteX6132" fmla="*/ 10062741 w 11806666"/>
              <a:gd name="connsiteY6132" fmla="*/ 201592 h 10285413"/>
              <a:gd name="connsiteX6133" fmla="*/ 10072772 w 11806666"/>
              <a:gd name="connsiteY6133" fmla="*/ 196577 h 10285413"/>
              <a:gd name="connsiteX6134" fmla="*/ 11778324 w 11806666"/>
              <a:gd name="connsiteY6134" fmla="*/ 191559 h 10285413"/>
              <a:gd name="connsiteX6135" fmla="*/ 11798388 w 11806666"/>
              <a:gd name="connsiteY6135" fmla="*/ 211626 h 10285413"/>
              <a:gd name="connsiteX6136" fmla="*/ 11788352 w 11806666"/>
              <a:gd name="connsiteY6136" fmla="*/ 211626 h 10285413"/>
              <a:gd name="connsiteX6137" fmla="*/ 11778324 w 11806666"/>
              <a:gd name="connsiteY6137" fmla="*/ 211626 h 10285413"/>
              <a:gd name="connsiteX6138" fmla="*/ 11647900 w 11806666"/>
              <a:gd name="connsiteY6138" fmla="*/ 191559 h 10285413"/>
              <a:gd name="connsiteX6139" fmla="*/ 11647900 w 11806666"/>
              <a:gd name="connsiteY6139" fmla="*/ 201592 h 10285413"/>
              <a:gd name="connsiteX6140" fmla="*/ 11637864 w 11806666"/>
              <a:gd name="connsiteY6140" fmla="*/ 211626 h 10285413"/>
              <a:gd name="connsiteX6141" fmla="*/ 11647900 w 11806666"/>
              <a:gd name="connsiteY6141" fmla="*/ 191559 h 10285413"/>
              <a:gd name="connsiteX6142" fmla="*/ 10474080 w 11806666"/>
              <a:gd name="connsiteY6142" fmla="*/ 191559 h 10285413"/>
              <a:gd name="connsiteX6143" fmla="*/ 10433948 w 11806666"/>
              <a:gd name="connsiteY6143" fmla="*/ 211626 h 10285413"/>
              <a:gd name="connsiteX6144" fmla="*/ 10393816 w 11806666"/>
              <a:gd name="connsiteY6144" fmla="*/ 231690 h 10285413"/>
              <a:gd name="connsiteX6145" fmla="*/ 10373752 w 11806666"/>
              <a:gd name="connsiteY6145" fmla="*/ 241723 h 10285413"/>
              <a:gd name="connsiteX6146" fmla="*/ 10393816 w 11806666"/>
              <a:gd name="connsiteY6146" fmla="*/ 251754 h 10285413"/>
              <a:gd name="connsiteX6147" fmla="*/ 10393816 w 11806666"/>
              <a:gd name="connsiteY6147" fmla="*/ 271821 h 10285413"/>
              <a:gd name="connsiteX6148" fmla="*/ 10413880 w 11806666"/>
              <a:gd name="connsiteY6148" fmla="*/ 291885 h 10285413"/>
              <a:gd name="connsiteX6149" fmla="*/ 10423916 w 11806666"/>
              <a:gd name="connsiteY6149" fmla="*/ 271821 h 10285413"/>
              <a:gd name="connsiteX6150" fmla="*/ 10433948 w 11806666"/>
              <a:gd name="connsiteY6150" fmla="*/ 251754 h 10285413"/>
              <a:gd name="connsiteX6151" fmla="*/ 10464048 w 11806666"/>
              <a:gd name="connsiteY6151" fmla="*/ 251754 h 10285413"/>
              <a:gd name="connsiteX6152" fmla="*/ 10474080 w 11806666"/>
              <a:gd name="connsiteY6152" fmla="*/ 211626 h 10285413"/>
              <a:gd name="connsiteX6153" fmla="*/ 10474080 w 11806666"/>
              <a:gd name="connsiteY6153" fmla="*/ 191559 h 10285413"/>
              <a:gd name="connsiteX6154" fmla="*/ 9390551 w 11806666"/>
              <a:gd name="connsiteY6154" fmla="*/ 191559 h 10285413"/>
              <a:gd name="connsiteX6155" fmla="*/ 9390551 w 11806666"/>
              <a:gd name="connsiteY6155" fmla="*/ 211626 h 10285413"/>
              <a:gd name="connsiteX6156" fmla="*/ 9410618 w 11806666"/>
              <a:gd name="connsiteY6156" fmla="*/ 191559 h 10285413"/>
              <a:gd name="connsiteX6157" fmla="*/ 9390551 w 11806666"/>
              <a:gd name="connsiteY6157" fmla="*/ 191559 h 10285413"/>
              <a:gd name="connsiteX6158" fmla="*/ 11055972 w 11806666"/>
              <a:gd name="connsiteY6158" fmla="*/ 178182 h 10285413"/>
              <a:gd name="connsiteX6159" fmla="*/ 11055972 w 11806666"/>
              <a:gd name="connsiteY6159" fmla="*/ 186543 h 10285413"/>
              <a:gd name="connsiteX6160" fmla="*/ 11055972 w 11806666"/>
              <a:gd name="connsiteY6160" fmla="*/ 191559 h 10285413"/>
              <a:gd name="connsiteX6161" fmla="*/ 11053464 w 11806666"/>
              <a:gd name="connsiteY6161" fmla="*/ 189051 h 10285413"/>
              <a:gd name="connsiteX6162" fmla="*/ 11050240 w 11806666"/>
              <a:gd name="connsiteY6162" fmla="*/ 185826 h 10285413"/>
              <a:gd name="connsiteX6163" fmla="*/ 11758256 w 11806666"/>
              <a:gd name="connsiteY6163" fmla="*/ 171494 h 10285413"/>
              <a:gd name="connsiteX6164" fmla="*/ 11778324 w 11806666"/>
              <a:gd name="connsiteY6164" fmla="*/ 191559 h 10285413"/>
              <a:gd name="connsiteX6165" fmla="*/ 11758256 w 11806666"/>
              <a:gd name="connsiteY6165" fmla="*/ 191559 h 10285413"/>
              <a:gd name="connsiteX6166" fmla="*/ 11758256 w 11806666"/>
              <a:gd name="connsiteY6166" fmla="*/ 211626 h 10285413"/>
              <a:gd name="connsiteX6167" fmla="*/ 11718124 w 11806666"/>
              <a:gd name="connsiteY6167" fmla="*/ 211626 h 10285413"/>
              <a:gd name="connsiteX6168" fmla="*/ 9932317 w 11806666"/>
              <a:gd name="connsiteY6168" fmla="*/ 151428 h 10285413"/>
              <a:gd name="connsiteX6169" fmla="*/ 9912250 w 11806666"/>
              <a:gd name="connsiteY6169" fmla="*/ 171494 h 10285413"/>
              <a:gd name="connsiteX6170" fmla="*/ 9952381 w 11806666"/>
              <a:gd name="connsiteY6170" fmla="*/ 151428 h 10285413"/>
              <a:gd name="connsiteX6171" fmla="*/ 10614536 w 11806666"/>
              <a:gd name="connsiteY6171" fmla="*/ 131363 h 10285413"/>
              <a:gd name="connsiteX6172" fmla="*/ 10604504 w 11806666"/>
              <a:gd name="connsiteY6172" fmla="*/ 141397 h 10285413"/>
              <a:gd name="connsiteX6173" fmla="*/ 10574404 w 11806666"/>
              <a:gd name="connsiteY6173" fmla="*/ 151428 h 10285413"/>
              <a:gd name="connsiteX6174" fmla="*/ 2568352 w 11806666"/>
              <a:gd name="connsiteY6174" fmla="*/ 131363 h 10285413"/>
              <a:gd name="connsiteX6175" fmla="*/ 2548288 w 11806666"/>
              <a:gd name="connsiteY6175" fmla="*/ 171494 h 10285413"/>
              <a:gd name="connsiteX6176" fmla="*/ 2508157 w 11806666"/>
              <a:gd name="connsiteY6176" fmla="*/ 211626 h 10285413"/>
              <a:gd name="connsiteX6177" fmla="*/ 2568352 w 11806666"/>
              <a:gd name="connsiteY6177" fmla="*/ 131363 h 10285413"/>
              <a:gd name="connsiteX6178" fmla="*/ 11806666 w 11806666"/>
              <a:gd name="connsiteY6178" fmla="*/ 100073 h 10285413"/>
              <a:gd name="connsiteX6179" fmla="*/ 11806666 w 11806666"/>
              <a:gd name="connsiteY6179" fmla="*/ 132533 h 10285413"/>
              <a:gd name="connsiteX6180" fmla="*/ 11800896 w 11806666"/>
              <a:gd name="connsiteY6180" fmla="*/ 136380 h 10285413"/>
              <a:gd name="connsiteX6181" fmla="*/ 11798388 w 11806666"/>
              <a:gd name="connsiteY6181" fmla="*/ 151428 h 10285413"/>
              <a:gd name="connsiteX6182" fmla="*/ 11778324 w 11806666"/>
              <a:gd name="connsiteY6182" fmla="*/ 131363 h 10285413"/>
              <a:gd name="connsiteX6183" fmla="*/ 11778324 w 11806666"/>
              <a:gd name="connsiteY6183" fmla="*/ 111299 h 10285413"/>
              <a:gd name="connsiteX6184" fmla="*/ 11798388 w 11806666"/>
              <a:gd name="connsiteY6184" fmla="*/ 106282 h 10285413"/>
              <a:gd name="connsiteX6185" fmla="*/ 11665648 w 11806666"/>
              <a:gd name="connsiteY6185" fmla="*/ 94320 h 10285413"/>
              <a:gd name="connsiteX6186" fmla="*/ 11597736 w 11806666"/>
              <a:gd name="connsiteY6186" fmla="*/ 111299 h 10285413"/>
              <a:gd name="connsiteX6187" fmla="*/ 11617800 w 11806666"/>
              <a:gd name="connsiteY6187" fmla="*/ 131363 h 10285413"/>
              <a:gd name="connsiteX6188" fmla="*/ 11652912 w 11806666"/>
              <a:gd name="connsiteY6188" fmla="*/ 101266 h 10285413"/>
              <a:gd name="connsiteX6189" fmla="*/ 11547572 w 11806666"/>
              <a:gd name="connsiteY6189" fmla="*/ 91232 h 10285413"/>
              <a:gd name="connsiteX6190" fmla="*/ 11537540 w 11806666"/>
              <a:gd name="connsiteY6190" fmla="*/ 111299 h 10285413"/>
              <a:gd name="connsiteX6191" fmla="*/ 11537540 w 11806666"/>
              <a:gd name="connsiteY6191" fmla="*/ 131363 h 10285413"/>
              <a:gd name="connsiteX6192" fmla="*/ 11557604 w 11806666"/>
              <a:gd name="connsiteY6192" fmla="*/ 111299 h 10285413"/>
              <a:gd name="connsiteX6193" fmla="*/ 11567636 w 11806666"/>
              <a:gd name="connsiteY6193" fmla="*/ 101266 h 10285413"/>
              <a:gd name="connsiteX6194" fmla="*/ 11547572 w 11806666"/>
              <a:gd name="connsiteY6194" fmla="*/ 91232 h 10285413"/>
              <a:gd name="connsiteX6195" fmla="*/ 2728876 w 11806666"/>
              <a:gd name="connsiteY6195" fmla="*/ 91232 h 10285413"/>
              <a:gd name="connsiteX6196" fmla="*/ 2708812 w 11806666"/>
              <a:gd name="connsiteY6196" fmla="*/ 151428 h 10285413"/>
              <a:gd name="connsiteX6197" fmla="*/ 2688746 w 11806666"/>
              <a:gd name="connsiteY6197" fmla="*/ 181528 h 10285413"/>
              <a:gd name="connsiteX6198" fmla="*/ 2668681 w 11806666"/>
              <a:gd name="connsiteY6198" fmla="*/ 191559 h 10285413"/>
              <a:gd name="connsiteX6199" fmla="*/ 2668681 w 11806666"/>
              <a:gd name="connsiteY6199" fmla="*/ 171494 h 10285413"/>
              <a:gd name="connsiteX6200" fmla="*/ 2728876 w 11806666"/>
              <a:gd name="connsiteY6200" fmla="*/ 91232 h 10285413"/>
              <a:gd name="connsiteX6201" fmla="*/ 10891436 w 11806666"/>
              <a:gd name="connsiteY6201" fmla="*/ 83208 h 10285413"/>
              <a:gd name="connsiteX6202" fmla="*/ 10890432 w 11806666"/>
              <a:gd name="connsiteY6202" fmla="*/ 86217 h 10285413"/>
              <a:gd name="connsiteX6203" fmla="*/ 10875384 w 11806666"/>
              <a:gd name="connsiteY6203" fmla="*/ 91232 h 10285413"/>
              <a:gd name="connsiteX6204" fmla="*/ 11457276 w 11806666"/>
              <a:gd name="connsiteY6204" fmla="*/ 71168 h 10285413"/>
              <a:gd name="connsiteX6205" fmla="*/ 11437212 w 11806666"/>
              <a:gd name="connsiteY6205" fmla="*/ 111299 h 10285413"/>
              <a:gd name="connsiteX6206" fmla="*/ 11356952 w 11806666"/>
              <a:gd name="connsiteY6206" fmla="*/ 191559 h 10285413"/>
              <a:gd name="connsiteX6207" fmla="*/ 11176364 w 11806666"/>
              <a:gd name="connsiteY6207" fmla="*/ 392211 h 10285413"/>
              <a:gd name="connsiteX6208" fmla="*/ 11116168 w 11806666"/>
              <a:gd name="connsiteY6208" fmla="*/ 452409 h 10285413"/>
              <a:gd name="connsiteX6209" fmla="*/ 11086068 w 11806666"/>
              <a:gd name="connsiteY6209" fmla="*/ 482507 h 10285413"/>
              <a:gd name="connsiteX6210" fmla="*/ 11076036 w 11806666"/>
              <a:gd name="connsiteY6210" fmla="*/ 512605 h 10285413"/>
              <a:gd name="connsiteX6211" fmla="*/ 11156296 w 11806666"/>
              <a:gd name="connsiteY6211" fmla="*/ 452409 h 10285413"/>
              <a:gd name="connsiteX6212" fmla="*/ 11196428 w 11806666"/>
              <a:gd name="connsiteY6212" fmla="*/ 412278 h 10285413"/>
              <a:gd name="connsiteX6213" fmla="*/ 11226528 w 11806666"/>
              <a:gd name="connsiteY6213" fmla="*/ 382181 h 10285413"/>
              <a:gd name="connsiteX6214" fmla="*/ 11236560 w 11806666"/>
              <a:gd name="connsiteY6214" fmla="*/ 372147 h 10285413"/>
              <a:gd name="connsiteX6215" fmla="*/ 11256624 w 11806666"/>
              <a:gd name="connsiteY6215" fmla="*/ 372147 h 10285413"/>
              <a:gd name="connsiteX6216" fmla="*/ 11256624 w 11806666"/>
              <a:gd name="connsiteY6216" fmla="*/ 352080 h 10285413"/>
              <a:gd name="connsiteX6217" fmla="*/ 11276692 w 11806666"/>
              <a:gd name="connsiteY6217" fmla="*/ 332016 h 10285413"/>
              <a:gd name="connsiteX6218" fmla="*/ 11316820 w 11806666"/>
              <a:gd name="connsiteY6218" fmla="*/ 311952 h 10285413"/>
              <a:gd name="connsiteX6219" fmla="*/ 11316820 w 11806666"/>
              <a:gd name="connsiteY6219" fmla="*/ 291885 h 10285413"/>
              <a:gd name="connsiteX6220" fmla="*/ 11316820 w 11806666"/>
              <a:gd name="connsiteY6220" fmla="*/ 271821 h 10285413"/>
              <a:gd name="connsiteX6221" fmla="*/ 11356952 w 11806666"/>
              <a:gd name="connsiteY6221" fmla="*/ 251754 h 10285413"/>
              <a:gd name="connsiteX6222" fmla="*/ 11437212 w 11806666"/>
              <a:gd name="connsiteY6222" fmla="*/ 171494 h 10285413"/>
              <a:gd name="connsiteX6223" fmla="*/ 11517476 w 11806666"/>
              <a:gd name="connsiteY6223" fmla="*/ 81199 h 10285413"/>
              <a:gd name="connsiteX6224" fmla="*/ 11487376 w 11806666"/>
              <a:gd name="connsiteY6224" fmla="*/ 71168 h 10285413"/>
              <a:gd name="connsiteX6225" fmla="*/ 11457276 w 11806666"/>
              <a:gd name="connsiteY6225" fmla="*/ 71168 h 10285413"/>
              <a:gd name="connsiteX6226" fmla="*/ 10654664 w 11806666"/>
              <a:gd name="connsiteY6226" fmla="*/ 71168 h 10285413"/>
              <a:gd name="connsiteX6227" fmla="*/ 10674732 w 11806666"/>
              <a:gd name="connsiteY6227" fmla="*/ 71168 h 10285413"/>
              <a:gd name="connsiteX6228" fmla="*/ 10654664 w 11806666"/>
              <a:gd name="connsiteY6228" fmla="*/ 91232 h 10285413"/>
              <a:gd name="connsiteX6229" fmla="*/ 10654664 w 11806666"/>
              <a:gd name="connsiteY6229" fmla="*/ 71168 h 10285413"/>
              <a:gd name="connsiteX6230" fmla="*/ 10393816 w 11806666"/>
              <a:gd name="connsiteY6230" fmla="*/ 71168 h 10285413"/>
              <a:gd name="connsiteX6231" fmla="*/ 10353688 w 11806666"/>
              <a:gd name="connsiteY6231" fmla="*/ 91232 h 10285413"/>
              <a:gd name="connsiteX6232" fmla="*/ 10373752 w 11806666"/>
              <a:gd name="connsiteY6232" fmla="*/ 91232 h 10285413"/>
              <a:gd name="connsiteX6233" fmla="*/ 10393816 w 11806666"/>
              <a:gd name="connsiteY6233" fmla="*/ 71168 h 10285413"/>
              <a:gd name="connsiteX6234" fmla="*/ 10353688 w 11806666"/>
              <a:gd name="connsiteY6234" fmla="*/ 51101 h 10285413"/>
              <a:gd name="connsiteX6235" fmla="*/ 10333624 w 11806666"/>
              <a:gd name="connsiteY6235" fmla="*/ 71168 h 10285413"/>
              <a:gd name="connsiteX6236" fmla="*/ 10313556 w 11806666"/>
              <a:gd name="connsiteY6236" fmla="*/ 91232 h 10285413"/>
              <a:gd name="connsiteX6237" fmla="*/ 10333624 w 11806666"/>
              <a:gd name="connsiteY6237" fmla="*/ 91232 h 10285413"/>
              <a:gd name="connsiteX6238" fmla="*/ 10333624 w 11806666"/>
              <a:gd name="connsiteY6238" fmla="*/ 71168 h 10285413"/>
              <a:gd name="connsiteX6239" fmla="*/ 10353688 w 11806666"/>
              <a:gd name="connsiteY6239" fmla="*/ 71168 h 10285413"/>
              <a:gd name="connsiteX6240" fmla="*/ 11236560 w 11806666"/>
              <a:gd name="connsiteY6240" fmla="*/ 31037 h 10285413"/>
              <a:gd name="connsiteX6241" fmla="*/ 11216496 w 11806666"/>
              <a:gd name="connsiteY6241" fmla="*/ 91232 h 10285413"/>
              <a:gd name="connsiteX6242" fmla="*/ 11176364 w 11806666"/>
              <a:gd name="connsiteY6242" fmla="*/ 71168 h 10285413"/>
              <a:gd name="connsiteX6243" fmla="*/ 11196428 w 11806666"/>
              <a:gd name="connsiteY6243" fmla="*/ 61135 h 10285413"/>
              <a:gd name="connsiteX6244" fmla="*/ 11216496 w 11806666"/>
              <a:gd name="connsiteY6244" fmla="*/ 51101 h 10285413"/>
              <a:gd name="connsiteX6245" fmla="*/ 11236560 w 11806666"/>
              <a:gd name="connsiteY6245" fmla="*/ 31037 h 10285413"/>
              <a:gd name="connsiteX6246" fmla="*/ 9450749 w 11806666"/>
              <a:gd name="connsiteY6246" fmla="*/ 31037 h 10285413"/>
              <a:gd name="connsiteX6247" fmla="*/ 9450749 w 11806666"/>
              <a:gd name="connsiteY6247" fmla="*/ 51101 h 10285413"/>
              <a:gd name="connsiteX6248" fmla="*/ 9470814 w 11806666"/>
              <a:gd name="connsiteY6248" fmla="*/ 31037 h 10285413"/>
              <a:gd name="connsiteX6249" fmla="*/ 11637864 w 11806666"/>
              <a:gd name="connsiteY6249" fmla="*/ 10973 h 10285413"/>
              <a:gd name="connsiteX6250" fmla="*/ 11637864 w 11806666"/>
              <a:gd name="connsiteY6250" fmla="*/ 31037 h 10285413"/>
              <a:gd name="connsiteX6251" fmla="*/ 11657932 w 11806666"/>
              <a:gd name="connsiteY6251" fmla="*/ 10973 h 10285413"/>
              <a:gd name="connsiteX6252" fmla="*/ 11637864 w 11806666"/>
              <a:gd name="connsiteY6252" fmla="*/ 10973 h 10285413"/>
              <a:gd name="connsiteX6253" fmla="*/ 10995776 w 11806666"/>
              <a:gd name="connsiteY6253" fmla="*/ 10973 h 10285413"/>
              <a:gd name="connsiteX6254" fmla="*/ 10955644 w 11806666"/>
              <a:gd name="connsiteY6254" fmla="*/ 31037 h 10285413"/>
              <a:gd name="connsiteX6255" fmla="*/ 10975712 w 11806666"/>
              <a:gd name="connsiteY6255" fmla="*/ 31037 h 10285413"/>
              <a:gd name="connsiteX6256" fmla="*/ 10975712 w 11806666"/>
              <a:gd name="connsiteY6256" fmla="*/ 41070 h 10285413"/>
              <a:gd name="connsiteX6257" fmla="*/ 10955644 w 11806666"/>
              <a:gd name="connsiteY6257" fmla="*/ 51101 h 10285413"/>
              <a:gd name="connsiteX6258" fmla="*/ 10915512 w 11806666"/>
              <a:gd name="connsiteY6258" fmla="*/ 71168 h 10285413"/>
              <a:gd name="connsiteX6259" fmla="*/ 10891436 w 11806666"/>
              <a:gd name="connsiteY6259" fmla="*/ 83208 h 10285413"/>
              <a:gd name="connsiteX6260" fmla="*/ 10895448 w 11806666"/>
              <a:gd name="connsiteY6260" fmla="*/ 71168 h 10285413"/>
              <a:gd name="connsiteX6261" fmla="*/ 10895448 w 11806666"/>
              <a:gd name="connsiteY6261" fmla="*/ 51101 h 10285413"/>
              <a:gd name="connsiteX6262" fmla="*/ 10885416 w 11806666"/>
              <a:gd name="connsiteY6262" fmla="*/ 61135 h 10285413"/>
              <a:gd name="connsiteX6263" fmla="*/ 10875384 w 11806666"/>
              <a:gd name="connsiteY6263" fmla="*/ 71168 h 10285413"/>
              <a:gd name="connsiteX6264" fmla="*/ 10875384 w 11806666"/>
              <a:gd name="connsiteY6264" fmla="*/ 91232 h 10285413"/>
              <a:gd name="connsiteX6265" fmla="*/ 10855320 w 11806666"/>
              <a:gd name="connsiteY6265" fmla="*/ 101266 h 10285413"/>
              <a:gd name="connsiteX6266" fmla="*/ 10825220 w 11806666"/>
              <a:gd name="connsiteY6266" fmla="*/ 141397 h 10285413"/>
              <a:gd name="connsiteX6267" fmla="*/ 10835256 w 11806666"/>
              <a:gd name="connsiteY6267" fmla="*/ 171494 h 10285413"/>
              <a:gd name="connsiteX6268" fmla="*/ 10835256 w 11806666"/>
              <a:gd name="connsiteY6268" fmla="*/ 191559 h 10285413"/>
              <a:gd name="connsiteX6269" fmla="*/ 10815188 w 11806666"/>
              <a:gd name="connsiteY6269" fmla="*/ 191559 h 10285413"/>
              <a:gd name="connsiteX6270" fmla="*/ 10775060 w 11806666"/>
              <a:gd name="connsiteY6270" fmla="*/ 191559 h 10285413"/>
              <a:gd name="connsiteX6271" fmla="*/ 10775060 w 11806666"/>
              <a:gd name="connsiteY6271" fmla="*/ 231690 h 10285413"/>
              <a:gd name="connsiteX6272" fmla="*/ 10754992 w 11806666"/>
              <a:gd name="connsiteY6272" fmla="*/ 251754 h 10285413"/>
              <a:gd name="connsiteX6273" fmla="*/ 10754992 w 11806666"/>
              <a:gd name="connsiteY6273" fmla="*/ 231690 h 10285413"/>
              <a:gd name="connsiteX6274" fmla="*/ 10714860 w 11806666"/>
              <a:gd name="connsiteY6274" fmla="*/ 231690 h 10285413"/>
              <a:gd name="connsiteX6275" fmla="*/ 10754992 w 11806666"/>
              <a:gd name="connsiteY6275" fmla="*/ 311952 h 10285413"/>
              <a:gd name="connsiteX6276" fmla="*/ 10734928 w 11806666"/>
              <a:gd name="connsiteY6276" fmla="*/ 332016 h 10285413"/>
              <a:gd name="connsiteX6277" fmla="*/ 10754992 w 11806666"/>
              <a:gd name="connsiteY6277" fmla="*/ 332016 h 10285413"/>
              <a:gd name="connsiteX6278" fmla="*/ 10754992 w 11806666"/>
              <a:gd name="connsiteY6278" fmla="*/ 311952 h 10285413"/>
              <a:gd name="connsiteX6279" fmla="*/ 10835256 w 11806666"/>
              <a:gd name="connsiteY6279" fmla="*/ 231690 h 10285413"/>
              <a:gd name="connsiteX6280" fmla="*/ 10915512 w 11806666"/>
              <a:gd name="connsiteY6280" fmla="*/ 161461 h 10285413"/>
              <a:gd name="connsiteX6281" fmla="*/ 10995776 w 11806666"/>
              <a:gd name="connsiteY6281" fmla="*/ 71168 h 10285413"/>
              <a:gd name="connsiteX6282" fmla="*/ 11035908 w 11806666"/>
              <a:gd name="connsiteY6282" fmla="*/ 31037 h 10285413"/>
              <a:gd name="connsiteX6283" fmla="*/ 10634600 w 11806666"/>
              <a:gd name="connsiteY6283" fmla="*/ 10973 h 10285413"/>
              <a:gd name="connsiteX6284" fmla="*/ 10634600 w 11806666"/>
              <a:gd name="connsiteY6284" fmla="*/ 51101 h 10285413"/>
              <a:gd name="connsiteX6285" fmla="*/ 10614536 w 11806666"/>
              <a:gd name="connsiteY6285" fmla="*/ 71168 h 10285413"/>
              <a:gd name="connsiteX6286" fmla="*/ 10614536 w 11806666"/>
              <a:gd name="connsiteY6286" fmla="*/ 51101 h 10285413"/>
              <a:gd name="connsiteX6287" fmla="*/ 10383784 w 11806666"/>
              <a:gd name="connsiteY6287" fmla="*/ 10973 h 10285413"/>
              <a:gd name="connsiteX6288" fmla="*/ 10383784 w 11806666"/>
              <a:gd name="connsiteY6288" fmla="*/ 31037 h 10285413"/>
              <a:gd name="connsiteX6289" fmla="*/ 10393816 w 11806666"/>
              <a:gd name="connsiteY6289" fmla="*/ 51101 h 10285413"/>
              <a:gd name="connsiteX6290" fmla="*/ 10393816 w 11806666"/>
              <a:gd name="connsiteY6290" fmla="*/ 31037 h 10285413"/>
              <a:gd name="connsiteX6291" fmla="*/ 10383784 w 11806666"/>
              <a:gd name="connsiteY6291" fmla="*/ 10973 h 10285413"/>
              <a:gd name="connsiteX6292" fmla="*/ 11335096 w 11806666"/>
              <a:gd name="connsiteY6292" fmla="*/ 0 h 10285413"/>
              <a:gd name="connsiteX6293" fmla="*/ 11375212 w 11806666"/>
              <a:gd name="connsiteY6293" fmla="*/ 0 h 10285413"/>
              <a:gd name="connsiteX6294" fmla="*/ 11366984 w 11806666"/>
              <a:gd name="connsiteY6294" fmla="*/ 10973 h 10285413"/>
              <a:gd name="connsiteX6295" fmla="*/ 11326852 w 11806666"/>
              <a:gd name="connsiteY6295" fmla="*/ 51101 h 10285413"/>
              <a:gd name="connsiteX6296" fmla="*/ 11296756 w 11806666"/>
              <a:gd name="connsiteY6296" fmla="*/ 51101 h 10285413"/>
              <a:gd name="connsiteX6297" fmla="*/ 11296756 w 11806666"/>
              <a:gd name="connsiteY6297" fmla="*/ 71168 h 10285413"/>
              <a:gd name="connsiteX6298" fmla="*/ 11316820 w 11806666"/>
              <a:gd name="connsiteY6298" fmla="*/ 81199 h 10285413"/>
              <a:gd name="connsiteX6299" fmla="*/ 11296756 w 11806666"/>
              <a:gd name="connsiteY6299" fmla="*/ 91232 h 10285413"/>
              <a:gd name="connsiteX6300" fmla="*/ 11276692 w 11806666"/>
              <a:gd name="connsiteY6300" fmla="*/ 111299 h 10285413"/>
              <a:gd name="connsiteX6301" fmla="*/ 11276692 w 11806666"/>
              <a:gd name="connsiteY6301" fmla="*/ 131363 h 10285413"/>
              <a:gd name="connsiteX6302" fmla="*/ 11256624 w 11806666"/>
              <a:gd name="connsiteY6302" fmla="*/ 111299 h 10285413"/>
              <a:gd name="connsiteX6303" fmla="*/ 11226528 w 11806666"/>
              <a:gd name="connsiteY6303" fmla="*/ 141397 h 10285413"/>
              <a:gd name="connsiteX6304" fmla="*/ 11176364 w 11806666"/>
              <a:gd name="connsiteY6304" fmla="*/ 201592 h 10285413"/>
              <a:gd name="connsiteX6305" fmla="*/ 11156296 w 11806666"/>
              <a:gd name="connsiteY6305" fmla="*/ 241723 h 10285413"/>
              <a:gd name="connsiteX6306" fmla="*/ 11156296 w 11806666"/>
              <a:gd name="connsiteY6306" fmla="*/ 251754 h 10285413"/>
              <a:gd name="connsiteX6307" fmla="*/ 11126200 w 11806666"/>
              <a:gd name="connsiteY6307" fmla="*/ 251754 h 10285413"/>
              <a:gd name="connsiteX6308" fmla="*/ 11116168 w 11806666"/>
              <a:gd name="connsiteY6308" fmla="*/ 281854 h 10285413"/>
              <a:gd name="connsiteX6309" fmla="*/ 11116168 w 11806666"/>
              <a:gd name="connsiteY6309" fmla="*/ 311952 h 10285413"/>
              <a:gd name="connsiteX6310" fmla="*/ 11096104 w 11806666"/>
              <a:gd name="connsiteY6310" fmla="*/ 291885 h 10285413"/>
              <a:gd name="connsiteX6311" fmla="*/ 11076036 w 11806666"/>
              <a:gd name="connsiteY6311" fmla="*/ 291885 h 10285413"/>
              <a:gd name="connsiteX6312" fmla="*/ 11055972 w 11806666"/>
              <a:gd name="connsiteY6312" fmla="*/ 311952 h 10285413"/>
              <a:gd name="connsiteX6313" fmla="*/ 11196428 w 11806666"/>
              <a:gd name="connsiteY6313" fmla="*/ 131363 h 10285413"/>
              <a:gd name="connsiteX6314" fmla="*/ 11321836 w 11806666"/>
              <a:gd name="connsiteY6314" fmla="*/ 10972 h 10285413"/>
              <a:gd name="connsiteX6315" fmla="*/ 10477716 w 11806666"/>
              <a:gd name="connsiteY6315" fmla="*/ 0 h 10285413"/>
              <a:gd name="connsiteX6316" fmla="*/ 10501656 w 11806666"/>
              <a:gd name="connsiteY6316" fmla="*/ 0 h 10285413"/>
              <a:gd name="connsiteX6317" fmla="*/ 10494144 w 11806666"/>
              <a:gd name="connsiteY6317" fmla="*/ 939 h 10285413"/>
              <a:gd name="connsiteX6318" fmla="*/ 10479096 w 11806666"/>
              <a:gd name="connsiteY6318" fmla="*/ 3447 h 10285413"/>
              <a:gd name="connsiteX6319" fmla="*/ 2739848 w 11806666"/>
              <a:gd name="connsiteY6319" fmla="*/ 0 h 10285413"/>
              <a:gd name="connsiteX6320" fmla="*/ 2748941 w 11806666"/>
              <a:gd name="connsiteY6320" fmla="*/ 0 h 10285413"/>
              <a:gd name="connsiteX6321" fmla="*/ 2748941 w 11806666"/>
              <a:gd name="connsiteY6321" fmla="*/ 10973 h 10285413"/>
              <a:gd name="connsiteX6322" fmla="*/ 2728876 w 11806666"/>
              <a:gd name="connsiteY6322" fmla="*/ 10973 h 10285413"/>
              <a:gd name="connsiteX6323" fmla="*/ 2274783 w 11806666"/>
              <a:gd name="connsiteY6323" fmla="*/ 0 h 10285413"/>
              <a:gd name="connsiteX6324" fmla="*/ 2495422 w 11806666"/>
              <a:gd name="connsiteY6324" fmla="*/ 0 h 10285413"/>
              <a:gd name="connsiteX6325" fmla="*/ 2483078 w 11806666"/>
              <a:gd name="connsiteY6325" fmla="*/ 10972 h 10285413"/>
              <a:gd name="connsiteX6326" fmla="*/ 2468028 w 11806666"/>
              <a:gd name="connsiteY6326" fmla="*/ 51101 h 10285413"/>
              <a:gd name="connsiteX6327" fmla="*/ 2478060 w 11806666"/>
              <a:gd name="connsiteY6327" fmla="*/ 71168 h 10285413"/>
              <a:gd name="connsiteX6328" fmla="*/ 2488093 w 11806666"/>
              <a:gd name="connsiteY6328" fmla="*/ 51101 h 10285413"/>
              <a:gd name="connsiteX6329" fmla="*/ 2488093 w 11806666"/>
              <a:gd name="connsiteY6329" fmla="*/ 71168 h 10285413"/>
              <a:gd name="connsiteX6330" fmla="*/ 2488093 w 11806666"/>
              <a:gd name="connsiteY6330" fmla="*/ 111299 h 10285413"/>
              <a:gd name="connsiteX6331" fmla="*/ 2478060 w 11806666"/>
              <a:gd name="connsiteY6331" fmla="*/ 131363 h 10285413"/>
              <a:gd name="connsiteX6332" fmla="*/ 2447963 w 11806666"/>
              <a:gd name="connsiteY6332" fmla="*/ 191559 h 10285413"/>
              <a:gd name="connsiteX6333" fmla="*/ 2417866 w 11806666"/>
              <a:gd name="connsiteY6333" fmla="*/ 231690 h 10285413"/>
              <a:gd name="connsiteX6334" fmla="*/ 2407832 w 11806666"/>
              <a:gd name="connsiteY6334" fmla="*/ 251754 h 10285413"/>
              <a:gd name="connsiteX6335" fmla="*/ 2367704 w 11806666"/>
              <a:gd name="connsiteY6335" fmla="*/ 291885 h 10285413"/>
              <a:gd name="connsiteX6336" fmla="*/ 2287440 w 11806666"/>
              <a:gd name="connsiteY6336" fmla="*/ 382181 h 10285413"/>
              <a:gd name="connsiteX6337" fmla="*/ 2257342 w 11806666"/>
              <a:gd name="connsiteY6337" fmla="*/ 432342 h 10285413"/>
              <a:gd name="connsiteX6338" fmla="*/ 2287440 w 11806666"/>
              <a:gd name="connsiteY6338" fmla="*/ 392211 h 10285413"/>
              <a:gd name="connsiteX6339" fmla="*/ 2307504 w 11806666"/>
              <a:gd name="connsiteY6339" fmla="*/ 432342 h 10285413"/>
              <a:gd name="connsiteX6340" fmla="*/ 2287440 w 11806666"/>
              <a:gd name="connsiteY6340" fmla="*/ 472474 h 10285413"/>
              <a:gd name="connsiteX6341" fmla="*/ 2267375 w 11806666"/>
              <a:gd name="connsiteY6341" fmla="*/ 502571 h 10285413"/>
              <a:gd name="connsiteX6342" fmla="*/ 2247309 w 11806666"/>
              <a:gd name="connsiteY6342" fmla="*/ 532669 h 10285413"/>
              <a:gd name="connsiteX6343" fmla="*/ 2227244 w 11806666"/>
              <a:gd name="connsiteY6343" fmla="*/ 552736 h 10285413"/>
              <a:gd name="connsiteX6344" fmla="*/ 2187115 w 11806666"/>
              <a:gd name="connsiteY6344" fmla="*/ 612931 h 10285413"/>
              <a:gd name="connsiteX6345" fmla="*/ 2126920 w 11806666"/>
              <a:gd name="connsiteY6345" fmla="*/ 653062 h 10285413"/>
              <a:gd name="connsiteX6346" fmla="*/ 2106851 w 11806666"/>
              <a:gd name="connsiteY6346" fmla="*/ 653062 h 10285413"/>
              <a:gd name="connsiteX6347" fmla="*/ 2126920 w 11806666"/>
              <a:gd name="connsiteY6347" fmla="*/ 612931 h 10285413"/>
              <a:gd name="connsiteX6348" fmla="*/ 2126920 w 11806666"/>
              <a:gd name="connsiteY6348" fmla="*/ 592864 h 10285413"/>
              <a:gd name="connsiteX6349" fmla="*/ 2146984 w 11806666"/>
              <a:gd name="connsiteY6349" fmla="*/ 592864 h 10285413"/>
              <a:gd name="connsiteX6350" fmla="*/ 2146984 w 11806666"/>
              <a:gd name="connsiteY6350" fmla="*/ 572800 h 10285413"/>
              <a:gd name="connsiteX6351" fmla="*/ 2026592 w 11806666"/>
              <a:gd name="connsiteY6351" fmla="*/ 653062 h 10285413"/>
              <a:gd name="connsiteX6352" fmla="*/ 1966397 w 11806666"/>
              <a:gd name="connsiteY6352" fmla="*/ 693190 h 10285413"/>
              <a:gd name="connsiteX6353" fmla="*/ 2006526 w 11806666"/>
              <a:gd name="connsiteY6353" fmla="*/ 632995 h 10285413"/>
              <a:gd name="connsiteX6354" fmla="*/ 2106851 w 11806666"/>
              <a:gd name="connsiteY6354" fmla="*/ 512605 h 10285413"/>
              <a:gd name="connsiteX6355" fmla="*/ 2247309 w 11806666"/>
              <a:gd name="connsiteY6355" fmla="*/ 352080 h 10285413"/>
              <a:gd name="connsiteX6356" fmla="*/ 2297473 w 11806666"/>
              <a:gd name="connsiteY6356" fmla="*/ 291885 h 10285413"/>
              <a:gd name="connsiteX6357" fmla="*/ 2367704 w 11806666"/>
              <a:gd name="connsiteY6357" fmla="*/ 211626 h 10285413"/>
              <a:gd name="connsiteX6358" fmla="*/ 2468028 w 11806666"/>
              <a:gd name="connsiteY6358" fmla="*/ 71168 h 10285413"/>
              <a:gd name="connsiteX6359" fmla="*/ 2427898 w 11806666"/>
              <a:gd name="connsiteY6359" fmla="*/ 91232 h 10285413"/>
              <a:gd name="connsiteX6360" fmla="*/ 2407832 w 11806666"/>
              <a:gd name="connsiteY6360" fmla="*/ 111299 h 10285413"/>
              <a:gd name="connsiteX6361" fmla="*/ 2367704 w 11806666"/>
              <a:gd name="connsiteY6361" fmla="*/ 151428 h 10285413"/>
              <a:gd name="connsiteX6362" fmla="*/ 2337606 w 11806666"/>
              <a:gd name="connsiteY6362" fmla="*/ 181528 h 10285413"/>
              <a:gd name="connsiteX6363" fmla="*/ 2297473 w 11806666"/>
              <a:gd name="connsiteY6363" fmla="*/ 241723 h 10285413"/>
              <a:gd name="connsiteX6364" fmla="*/ 2227244 w 11806666"/>
              <a:gd name="connsiteY6364" fmla="*/ 311952 h 10285413"/>
              <a:gd name="connsiteX6365" fmla="*/ 2157017 w 11806666"/>
              <a:gd name="connsiteY6365" fmla="*/ 382181 h 10285413"/>
              <a:gd name="connsiteX6366" fmla="*/ 2126920 w 11806666"/>
              <a:gd name="connsiteY6366" fmla="*/ 412278 h 10285413"/>
              <a:gd name="connsiteX6367" fmla="*/ 2066723 w 11806666"/>
              <a:gd name="connsiteY6367" fmla="*/ 472474 h 10285413"/>
              <a:gd name="connsiteX6368" fmla="*/ 2026592 w 11806666"/>
              <a:gd name="connsiteY6368" fmla="*/ 532669 h 10285413"/>
              <a:gd name="connsiteX6369" fmla="*/ 2006526 w 11806666"/>
              <a:gd name="connsiteY6369" fmla="*/ 559423 h 10285413"/>
              <a:gd name="connsiteX6370" fmla="*/ 2006526 w 11806666"/>
              <a:gd name="connsiteY6370" fmla="*/ 550228 h 10285413"/>
              <a:gd name="connsiteX6371" fmla="*/ 2006526 w 11806666"/>
              <a:gd name="connsiteY6371" fmla="*/ 532669 h 10285413"/>
              <a:gd name="connsiteX6372" fmla="*/ 1986461 w 11806666"/>
              <a:gd name="connsiteY6372" fmla="*/ 552736 h 10285413"/>
              <a:gd name="connsiteX6373" fmla="*/ 1966397 w 11806666"/>
              <a:gd name="connsiteY6373" fmla="*/ 572800 h 10285413"/>
              <a:gd name="connsiteX6374" fmla="*/ 1986461 w 11806666"/>
              <a:gd name="connsiteY6374" fmla="*/ 572800 h 10285413"/>
              <a:gd name="connsiteX6375" fmla="*/ 1997926 w 11806666"/>
              <a:gd name="connsiteY6375" fmla="*/ 570888 h 10285413"/>
              <a:gd name="connsiteX6376" fmla="*/ 1966397 w 11806666"/>
              <a:gd name="connsiteY6376" fmla="*/ 612931 h 10285413"/>
              <a:gd name="connsiteX6377" fmla="*/ 1725615 w 11806666"/>
              <a:gd name="connsiteY6377" fmla="*/ 833648 h 10285413"/>
              <a:gd name="connsiteX6378" fmla="*/ 1715582 w 11806666"/>
              <a:gd name="connsiteY6378" fmla="*/ 873779 h 10285413"/>
              <a:gd name="connsiteX6379" fmla="*/ 1665417 w 11806666"/>
              <a:gd name="connsiteY6379" fmla="*/ 913910 h 10285413"/>
              <a:gd name="connsiteX6380" fmla="*/ 1685484 w 11806666"/>
              <a:gd name="connsiteY6380" fmla="*/ 893843 h 10285413"/>
              <a:gd name="connsiteX6381" fmla="*/ 1645353 w 11806666"/>
              <a:gd name="connsiteY6381" fmla="*/ 913910 h 10285413"/>
              <a:gd name="connsiteX6382" fmla="*/ 1665417 w 11806666"/>
              <a:gd name="connsiteY6382" fmla="*/ 913910 h 10285413"/>
              <a:gd name="connsiteX6383" fmla="*/ 1625285 w 11806666"/>
              <a:gd name="connsiteY6383" fmla="*/ 1054368 h 10285413"/>
              <a:gd name="connsiteX6384" fmla="*/ 1585158 w 11806666"/>
              <a:gd name="connsiteY6384" fmla="*/ 1094499 h 10285413"/>
              <a:gd name="connsiteX6385" fmla="*/ 1565090 w 11806666"/>
              <a:gd name="connsiteY6385" fmla="*/ 1114563 h 10285413"/>
              <a:gd name="connsiteX6386" fmla="*/ 1575123 w 11806666"/>
              <a:gd name="connsiteY6386" fmla="*/ 1134627 h 10285413"/>
              <a:gd name="connsiteX6387" fmla="*/ 1605221 w 11806666"/>
              <a:gd name="connsiteY6387" fmla="*/ 1114563 h 10285413"/>
              <a:gd name="connsiteX6388" fmla="*/ 1625285 w 11806666"/>
              <a:gd name="connsiteY6388" fmla="*/ 1114563 h 10285413"/>
              <a:gd name="connsiteX6389" fmla="*/ 1605221 w 11806666"/>
              <a:gd name="connsiteY6389" fmla="*/ 1154694 h 10285413"/>
              <a:gd name="connsiteX6390" fmla="*/ 1585158 w 11806666"/>
              <a:gd name="connsiteY6390" fmla="*/ 1194825 h 10285413"/>
              <a:gd name="connsiteX6391" fmla="*/ 1595189 w 11806666"/>
              <a:gd name="connsiteY6391" fmla="*/ 1224923 h 10285413"/>
              <a:gd name="connsiteX6392" fmla="*/ 1625285 w 11806666"/>
              <a:gd name="connsiteY6392" fmla="*/ 1234953 h 10285413"/>
              <a:gd name="connsiteX6393" fmla="*/ 1605221 w 11806666"/>
              <a:gd name="connsiteY6393" fmla="*/ 1255020 h 10285413"/>
              <a:gd name="connsiteX6394" fmla="*/ 1545026 w 11806666"/>
              <a:gd name="connsiteY6394" fmla="*/ 1194825 h 10285413"/>
              <a:gd name="connsiteX6395" fmla="*/ 1545026 w 11806666"/>
              <a:gd name="connsiteY6395" fmla="*/ 1275085 h 10285413"/>
              <a:gd name="connsiteX6396" fmla="*/ 1585158 w 11806666"/>
              <a:gd name="connsiteY6396" fmla="*/ 1275085 h 10285413"/>
              <a:gd name="connsiteX6397" fmla="*/ 1605221 w 11806666"/>
              <a:gd name="connsiteY6397" fmla="*/ 1275085 h 10285413"/>
              <a:gd name="connsiteX6398" fmla="*/ 1645353 w 11806666"/>
              <a:gd name="connsiteY6398" fmla="*/ 1214889 h 10285413"/>
              <a:gd name="connsiteX6399" fmla="*/ 1665417 w 11806666"/>
              <a:gd name="connsiteY6399" fmla="*/ 1174758 h 10285413"/>
              <a:gd name="connsiteX6400" fmla="*/ 1685484 w 11806666"/>
              <a:gd name="connsiteY6400" fmla="*/ 1174758 h 10285413"/>
              <a:gd name="connsiteX6401" fmla="*/ 1705548 w 11806666"/>
              <a:gd name="connsiteY6401" fmla="*/ 1194825 h 10285413"/>
              <a:gd name="connsiteX6402" fmla="*/ 1725615 w 11806666"/>
              <a:gd name="connsiteY6402" fmla="*/ 1214889 h 10285413"/>
              <a:gd name="connsiteX6403" fmla="*/ 1725615 w 11806666"/>
              <a:gd name="connsiteY6403" fmla="*/ 1234953 h 10285413"/>
              <a:gd name="connsiteX6404" fmla="*/ 1745679 w 11806666"/>
              <a:gd name="connsiteY6404" fmla="*/ 1255020 h 10285413"/>
              <a:gd name="connsiteX6405" fmla="*/ 1785811 w 11806666"/>
              <a:gd name="connsiteY6405" fmla="*/ 1214889 h 10285413"/>
              <a:gd name="connsiteX6406" fmla="*/ 1846006 w 11806666"/>
              <a:gd name="connsiteY6406" fmla="*/ 1174758 h 10285413"/>
              <a:gd name="connsiteX6407" fmla="*/ 1785811 w 11806666"/>
              <a:gd name="connsiteY6407" fmla="*/ 1244987 h 10285413"/>
              <a:gd name="connsiteX6408" fmla="*/ 1745679 w 11806666"/>
              <a:gd name="connsiteY6408" fmla="*/ 1315216 h 10285413"/>
              <a:gd name="connsiteX6409" fmla="*/ 1765743 w 11806666"/>
              <a:gd name="connsiteY6409" fmla="*/ 1335280 h 10285413"/>
              <a:gd name="connsiteX6410" fmla="*/ 1785811 w 11806666"/>
              <a:gd name="connsiteY6410" fmla="*/ 1335280 h 10285413"/>
              <a:gd name="connsiteX6411" fmla="*/ 1886134 w 11806666"/>
              <a:gd name="connsiteY6411" fmla="*/ 1234953 h 10285413"/>
              <a:gd name="connsiteX6412" fmla="*/ 1906198 w 11806666"/>
              <a:gd name="connsiteY6412" fmla="*/ 1174758 h 10285413"/>
              <a:gd name="connsiteX6413" fmla="*/ 1906198 w 11806666"/>
              <a:gd name="connsiteY6413" fmla="*/ 1144661 h 10285413"/>
              <a:gd name="connsiteX6414" fmla="*/ 1916234 w 11806666"/>
              <a:gd name="connsiteY6414" fmla="*/ 1134627 h 10285413"/>
              <a:gd name="connsiteX6415" fmla="*/ 1936298 w 11806666"/>
              <a:gd name="connsiteY6415" fmla="*/ 1114563 h 10285413"/>
              <a:gd name="connsiteX6416" fmla="*/ 1946331 w 11806666"/>
              <a:gd name="connsiteY6416" fmla="*/ 1094499 h 10285413"/>
              <a:gd name="connsiteX6417" fmla="*/ 1926263 w 11806666"/>
              <a:gd name="connsiteY6417" fmla="*/ 1084465 h 10285413"/>
              <a:gd name="connsiteX6418" fmla="*/ 1886134 w 11806666"/>
              <a:gd name="connsiteY6418" fmla="*/ 1114563 h 10285413"/>
              <a:gd name="connsiteX6419" fmla="*/ 1926263 w 11806666"/>
              <a:gd name="connsiteY6419" fmla="*/ 1074432 h 10285413"/>
              <a:gd name="connsiteX6420" fmla="*/ 1946331 w 11806666"/>
              <a:gd name="connsiteY6420" fmla="*/ 1054368 h 10285413"/>
              <a:gd name="connsiteX6421" fmla="*/ 1966397 w 11806666"/>
              <a:gd name="connsiteY6421" fmla="*/ 1034301 h 10285413"/>
              <a:gd name="connsiteX6422" fmla="*/ 2016558 w 11806666"/>
              <a:gd name="connsiteY6422" fmla="*/ 984139 h 10285413"/>
              <a:gd name="connsiteX6423" fmla="*/ 2036623 w 11806666"/>
              <a:gd name="connsiteY6423" fmla="*/ 944008 h 10285413"/>
              <a:gd name="connsiteX6424" fmla="*/ 2046656 w 11806666"/>
              <a:gd name="connsiteY6424" fmla="*/ 923944 h 10285413"/>
              <a:gd name="connsiteX6425" fmla="*/ 2086787 w 11806666"/>
              <a:gd name="connsiteY6425" fmla="*/ 913910 h 10285413"/>
              <a:gd name="connsiteX6426" fmla="*/ 2106851 w 11806666"/>
              <a:gd name="connsiteY6426" fmla="*/ 893843 h 10285413"/>
              <a:gd name="connsiteX6427" fmla="*/ 2126920 w 11806666"/>
              <a:gd name="connsiteY6427" fmla="*/ 893843 h 10285413"/>
              <a:gd name="connsiteX6428" fmla="*/ 2146984 w 11806666"/>
              <a:gd name="connsiteY6428" fmla="*/ 873779 h 10285413"/>
              <a:gd name="connsiteX6429" fmla="*/ 2146984 w 11806666"/>
              <a:gd name="connsiteY6429" fmla="*/ 853715 h 10285413"/>
              <a:gd name="connsiteX6430" fmla="*/ 2146984 w 11806666"/>
              <a:gd name="connsiteY6430" fmla="*/ 833648 h 10285413"/>
              <a:gd name="connsiteX6431" fmla="*/ 2167046 w 11806666"/>
              <a:gd name="connsiteY6431" fmla="*/ 833648 h 10285413"/>
              <a:gd name="connsiteX6432" fmla="*/ 2187115 w 11806666"/>
              <a:gd name="connsiteY6432" fmla="*/ 783486 h 10285413"/>
              <a:gd name="connsiteX6433" fmla="*/ 2247309 w 11806666"/>
              <a:gd name="connsiteY6433" fmla="*/ 733322 h 10285413"/>
              <a:gd name="connsiteX6434" fmla="*/ 2337606 w 11806666"/>
              <a:gd name="connsiteY6434" fmla="*/ 612931 h 10285413"/>
              <a:gd name="connsiteX6435" fmla="*/ 2407832 w 11806666"/>
              <a:gd name="connsiteY6435" fmla="*/ 512605 h 10285413"/>
              <a:gd name="connsiteX6436" fmla="*/ 2488093 w 11806666"/>
              <a:gd name="connsiteY6436" fmla="*/ 392211 h 10285413"/>
              <a:gd name="connsiteX6437" fmla="*/ 2498126 w 11806666"/>
              <a:gd name="connsiteY6437" fmla="*/ 412278 h 10285413"/>
              <a:gd name="connsiteX6438" fmla="*/ 2528223 w 11806666"/>
              <a:gd name="connsiteY6438" fmla="*/ 392211 h 10285413"/>
              <a:gd name="connsiteX6439" fmla="*/ 2538257 w 11806666"/>
              <a:gd name="connsiteY6439" fmla="*/ 372147 h 10285413"/>
              <a:gd name="connsiteX6440" fmla="*/ 2548288 w 11806666"/>
              <a:gd name="connsiteY6440" fmla="*/ 352080 h 10285413"/>
              <a:gd name="connsiteX6441" fmla="*/ 2588421 w 11806666"/>
              <a:gd name="connsiteY6441" fmla="*/ 332016 h 10285413"/>
              <a:gd name="connsiteX6442" fmla="*/ 2568352 w 11806666"/>
              <a:gd name="connsiteY6442" fmla="*/ 352080 h 10285413"/>
              <a:gd name="connsiteX6443" fmla="*/ 2548288 w 11806666"/>
              <a:gd name="connsiteY6443" fmla="*/ 372147 h 10285413"/>
              <a:gd name="connsiteX6444" fmla="*/ 2648616 w 11806666"/>
              <a:gd name="connsiteY6444" fmla="*/ 291885 h 10285413"/>
              <a:gd name="connsiteX6445" fmla="*/ 2668681 w 11806666"/>
              <a:gd name="connsiteY6445" fmla="*/ 271821 h 10285413"/>
              <a:gd name="connsiteX6446" fmla="*/ 2708812 w 11806666"/>
              <a:gd name="connsiteY6446" fmla="*/ 211626 h 10285413"/>
              <a:gd name="connsiteX6447" fmla="*/ 2789071 w 11806666"/>
              <a:gd name="connsiteY6447" fmla="*/ 111299 h 10285413"/>
              <a:gd name="connsiteX6448" fmla="*/ 2779038 w 11806666"/>
              <a:gd name="connsiteY6448" fmla="*/ 91232 h 10285413"/>
              <a:gd name="connsiteX6449" fmla="*/ 2789071 w 11806666"/>
              <a:gd name="connsiteY6449" fmla="*/ 51101 h 10285413"/>
              <a:gd name="connsiteX6450" fmla="*/ 2805375 w 11806666"/>
              <a:gd name="connsiteY6450" fmla="*/ 24767 h 10285413"/>
              <a:gd name="connsiteX6451" fmla="*/ 2823751 w 11806666"/>
              <a:gd name="connsiteY6451" fmla="*/ 0 h 10285413"/>
              <a:gd name="connsiteX6452" fmla="*/ 2858411 w 11806666"/>
              <a:gd name="connsiteY6452" fmla="*/ 0 h 10285413"/>
              <a:gd name="connsiteX6453" fmla="*/ 2849269 w 11806666"/>
              <a:gd name="connsiteY6453" fmla="*/ 10973 h 10285413"/>
              <a:gd name="connsiteX6454" fmla="*/ 2849269 w 11806666"/>
              <a:gd name="connsiteY6454" fmla="*/ 51101 h 10285413"/>
              <a:gd name="connsiteX6455" fmla="*/ 2869335 w 11806666"/>
              <a:gd name="connsiteY6455" fmla="*/ 21004 h 10285413"/>
              <a:gd name="connsiteX6456" fmla="*/ 2879368 w 11806666"/>
              <a:gd name="connsiteY6456" fmla="*/ 3448 h 10285413"/>
              <a:gd name="connsiteX6457" fmla="*/ 2882550 w 11806666"/>
              <a:gd name="connsiteY6457" fmla="*/ 0 h 10285413"/>
              <a:gd name="connsiteX6458" fmla="*/ 10193165 w 11806666"/>
              <a:gd name="connsiteY6458" fmla="*/ 0 h 10285413"/>
              <a:gd name="connsiteX6459" fmla="*/ 10193165 w 11806666"/>
              <a:gd name="connsiteY6459" fmla="*/ 31037 h 10285413"/>
              <a:gd name="connsiteX6460" fmla="*/ 10153034 w 11806666"/>
              <a:gd name="connsiteY6460" fmla="*/ 31037 h 10285413"/>
              <a:gd name="connsiteX6461" fmla="*/ 10132970 w 11806666"/>
              <a:gd name="connsiteY6461" fmla="*/ 61135 h 10285413"/>
              <a:gd name="connsiteX6462" fmla="*/ 10143001 w 11806666"/>
              <a:gd name="connsiteY6462" fmla="*/ 71168 h 10285413"/>
              <a:gd name="connsiteX6463" fmla="*/ 10163067 w 11806666"/>
              <a:gd name="connsiteY6463" fmla="*/ 61135 h 10285413"/>
              <a:gd name="connsiteX6464" fmla="*/ 10193165 w 11806666"/>
              <a:gd name="connsiteY6464" fmla="*/ 51101 h 10285413"/>
              <a:gd name="connsiteX6465" fmla="*/ 10153034 w 11806666"/>
              <a:gd name="connsiteY6465" fmla="*/ 71168 h 10285413"/>
              <a:gd name="connsiteX6466" fmla="*/ 10092839 w 11806666"/>
              <a:gd name="connsiteY6466" fmla="*/ 111299 h 10285413"/>
              <a:gd name="connsiteX6467" fmla="*/ 10012577 w 11806666"/>
              <a:gd name="connsiteY6467" fmla="*/ 191559 h 10285413"/>
              <a:gd name="connsiteX6468" fmla="*/ 9872119 w 11806666"/>
              <a:gd name="connsiteY6468" fmla="*/ 332016 h 10285413"/>
              <a:gd name="connsiteX6469" fmla="*/ 9852055 w 11806666"/>
              <a:gd name="connsiteY6469" fmla="*/ 332016 h 10285413"/>
              <a:gd name="connsiteX6470" fmla="*/ 9811924 w 11806666"/>
              <a:gd name="connsiteY6470" fmla="*/ 392211 h 10285413"/>
              <a:gd name="connsiteX6471" fmla="*/ 9711597 w 11806666"/>
              <a:gd name="connsiteY6471" fmla="*/ 512605 h 10285413"/>
              <a:gd name="connsiteX6472" fmla="*/ 9671466 w 11806666"/>
              <a:gd name="connsiteY6472" fmla="*/ 552736 h 10285413"/>
              <a:gd name="connsiteX6473" fmla="*/ 9671466 w 11806666"/>
              <a:gd name="connsiteY6473" fmla="*/ 612931 h 10285413"/>
              <a:gd name="connsiteX6474" fmla="*/ 9711597 w 11806666"/>
              <a:gd name="connsiteY6474" fmla="*/ 612931 h 10285413"/>
              <a:gd name="connsiteX6475" fmla="*/ 9691533 w 11806666"/>
              <a:gd name="connsiteY6475" fmla="*/ 632995 h 10285413"/>
              <a:gd name="connsiteX6476" fmla="*/ 9651402 w 11806666"/>
              <a:gd name="connsiteY6476" fmla="*/ 653062 h 10285413"/>
              <a:gd name="connsiteX6477" fmla="*/ 9601238 w 11806666"/>
              <a:gd name="connsiteY6477" fmla="*/ 703224 h 10285413"/>
              <a:gd name="connsiteX6478" fmla="*/ 9551076 w 11806666"/>
              <a:gd name="connsiteY6478" fmla="*/ 753388 h 10285413"/>
              <a:gd name="connsiteX6479" fmla="*/ 9591207 w 11806666"/>
              <a:gd name="connsiteY6479" fmla="*/ 733322 h 10285413"/>
              <a:gd name="connsiteX6480" fmla="*/ 9631335 w 11806666"/>
              <a:gd name="connsiteY6480" fmla="*/ 693190 h 10285413"/>
              <a:gd name="connsiteX6481" fmla="*/ 9751729 w 11806666"/>
              <a:gd name="connsiteY6481" fmla="*/ 592864 h 10285413"/>
              <a:gd name="connsiteX6482" fmla="*/ 9771793 w 11806666"/>
              <a:gd name="connsiteY6482" fmla="*/ 572800 h 10285413"/>
              <a:gd name="connsiteX6483" fmla="*/ 9771793 w 11806666"/>
              <a:gd name="connsiteY6483" fmla="*/ 552736 h 10285413"/>
              <a:gd name="connsiteX6484" fmla="*/ 9751729 w 11806666"/>
              <a:gd name="connsiteY6484" fmla="*/ 532669 h 10285413"/>
              <a:gd name="connsiteX6485" fmla="*/ 9771793 w 11806666"/>
              <a:gd name="connsiteY6485" fmla="*/ 512605 h 10285413"/>
              <a:gd name="connsiteX6486" fmla="*/ 9771793 w 11806666"/>
              <a:gd name="connsiteY6486" fmla="*/ 492538 h 10285413"/>
              <a:gd name="connsiteX6487" fmla="*/ 9882153 w 11806666"/>
              <a:gd name="connsiteY6487" fmla="*/ 382181 h 10285413"/>
              <a:gd name="connsiteX6488" fmla="*/ 9972445 w 11806666"/>
              <a:gd name="connsiteY6488" fmla="*/ 291885 h 10285413"/>
              <a:gd name="connsiteX6489" fmla="*/ 9952381 w 11806666"/>
              <a:gd name="connsiteY6489" fmla="*/ 332016 h 10285413"/>
              <a:gd name="connsiteX6490" fmla="*/ 9912250 w 11806666"/>
              <a:gd name="connsiteY6490" fmla="*/ 372147 h 10285413"/>
              <a:gd name="connsiteX6491" fmla="*/ 9932317 w 11806666"/>
              <a:gd name="connsiteY6491" fmla="*/ 392211 h 10285413"/>
              <a:gd name="connsiteX6492" fmla="*/ 9972445 w 11806666"/>
              <a:gd name="connsiteY6492" fmla="*/ 422309 h 10285413"/>
              <a:gd name="connsiteX6493" fmla="*/ 9992512 w 11806666"/>
              <a:gd name="connsiteY6493" fmla="*/ 432342 h 10285413"/>
              <a:gd name="connsiteX6494" fmla="*/ 9972445 w 11806666"/>
              <a:gd name="connsiteY6494" fmla="*/ 392211 h 10285413"/>
              <a:gd name="connsiteX6495" fmla="*/ 9972445 w 11806666"/>
              <a:gd name="connsiteY6495" fmla="*/ 372147 h 10285413"/>
              <a:gd name="connsiteX6496" fmla="*/ 9982479 w 11806666"/>
              <a:gd name="connsiteY6496" fmla="*/ 342050 h 10285413"/>
              <a:gd name="connsiteX6497" fmla="*/ 9992512 w 11806666"/>
              <a:gd name="connsiteY6497" fmla="*/ 332016 h 10285413"/>
              <a:gd name="connsiteX6498" fmla="*/ 10002546 w 11806666"/>
              <a:gd name="connsiteY6498" fmla="*/ 321983 h 10285413"/>
              <a:gd name="connsiteX6499" fmla="*/ 10012577 w 11806666"/>
              <a:gd name="connsiteY6499" fmla="*/ 291885 h 10285413"/>
              <a:gd name="connsiteX6500" fmla="*/ 10012577 w 11806666"/>
              <a:gd name="connsiteY6500" fmla="*/ 271821 h 10285413"/>
              <a:gd name="connsiteX6501" fmla="*/ 10012577 w 11806666"/>
              <a:gd name="connsiteY6501" fmla="*/ 251754 h 10285413"/>
              <a:gd name="connsiteX6502" fmla="*/ 10012577 w 11806666"/>
              <a:gd name="connsiteY6502" fmla="*/ 231690 h 10285413"/>
              <a:gd name="connsiteX6503" fmla="*/ 10032643 w 11806666"/>
              <a:gd name="connsiteY6503" fmla="*/ 251754 h 10285413"/>
              <a:gd name="connsiteX6504" fmla="*/ 10042674 w 11806666"/>
              <a:gd name="connsiteY6504" fmla="*/ 261787 h 10285413"/>
              <a:gd name="connsiteX6505" fmla="*/ 10042674 w 11806666"/>
              <a:gd name="connsiteY6505" fmla="*/ 241723 h 10285413"/>
              <a:gd name="connsiteX6506" fmla="*/ 10052708 w 11806666"/>
              <a:gd name="connsiteY6506" fmla="*/ 211626 h 10285413"/>
              <a:gd name="connsiteX6507" fmla="*/ 10059875 w 11806666"/>
              <a:gd name="connsiteY6507" fmla="*/ 207325 h 10285413"/>
              <a:gd name="connsiteX6508" fmla="*/ 10057723 w 11806666"/>
              <a:gd name="connsiteY6508" fmla="*/ 211626 h 10285413"/>
              <a:gd name="connsiteX6509" fmla="*/ 10062741 w 11806666"/>
              <a:gd name="connsiteY6509" fmla="*/ 221656 h 10285413"/>
              <a:gd name="connsiteX6510" fmla="*/ 10082805 w 11806666"/>
              <a:gd name="connsiteY6510" fmla="*/ 221656 h 10285413"/>
              <a:gd name="connsiteX6511" fmla="*/ 10082805 w 11806666"/>
              <a:gd name="connsiteY6511" fmla="*/ 201592 h 10285413"/>
              <a:gd name="connsiteX6512" fmla="*/ 10075509 w 11806666"/>
              <a:gd name="connsiteY6512" fmla="*/ 197944 h 10285413"/>
              <a:gd name="connsiteX6513" fmla="*/ 10077790 w 11806666"/>
              <a:gd name="connsiteY6513" fmla="*/ 196577 h 10285413"/>
              <a:gd name="connsiteX6514" fmla="*/ 10112903 w 11806666"/>
              <a:gd name="connsiteY6514" fmla="*/ 191559 h 10285413"/>
              <a:gd name="connsiteX6515" fmla="*/ 10163067 w 11806666"/>
              <a:gd name="connsiteY6515" fmla="*/ 171494 h 10285413"/>
              <a:gd name="connsiteX6516" fmla="*/ 10153034 w 11806666"/>
              <a:gd name="connsiteY6516" fmla="*/ 171494 h 10285413"/>
              <a:gd name="connsiteX6517" fmla="*/ 10164321 w 11806666"/>
              <a:gd name="connsiteY6517" fmla="*/ 163969 h 10285413"/>
              <a:gd name="connsiteX6518" fmla="*/ 10169908 w 11806666"/>
              <a:gd name="connsiteY6518" fmla="*/ 168758 h 10285413"/>
              <a:gd name="connsiteX6519" fmla="*/ 10213229 w 11806666"/>
              <a:gd name="connsiteY6519" fmla="*/ 151428 h 10285413"/>
              <a:gd name="connsiteX6520" fmla="*/ 10253360 w 11806666"/>
              <a:gd name="connsiteY6520" fmla="*/ 71168 h 10285413"/>
              <a:gd name="connsiteX6521" fmla="*/ 10213229 w 11806666"/>
              <a:gd name="connsiteY6521" fmla="*/ 91232 h 10285413"/>
              <a:gd name="connsiteX6522" fmla="*/ 10193165 w 11806666"/>
              <a:gd name="connsiteY6522" fmla="*/ 91232 h 10285413"/>
              <a:gd name="connsiteX6523" fmla="*/ 10233296 w 11806666"/>
              <a:gd name="connsiteY6523" fmla="*/ 51101 h 10285413"/>
              <a:gd name="connsiteX6524" fmla="*/ 10273424 w 11806666"/>
              <a:gd name="connsiteY6524" fmla="*/ 51101 h 10285413"/>
              <a:gd name="connsiteX6525" fmla="*/ 10323588 w 11806666"/>
              <a:gd name="connsiteY6525" fmla="*/ 21004 h 10285413"/>
              <a:gd name="connsiteX6526" fmla="*/ 10344592 w 11806666"/>
              <a:gd name="connsiteY6526" fmla="*/ 0 h 10285413"/>
              <a:gd name="connsiteX6527" fmla="*/ 10469532 w 11806666"/>
              <a:gd name="connsiteY6527" fmla="*/ 0 h 10285413"/>
              <a:gd name="connsiteX6528" fmla="*/ 10454012 w 11806666"/>
              <a:gd name="connsiteY6528" fmla="*/ 31037 h 10285413"/>
              <a:gd name="connsiteX6529" fmla="*/ 10423916 w 11806666"/>
              <a:gd name="connsiteY6529" fmla="*/ 81199 h 10285413"/>
              <a:gd name="connsiteX6530" fmla="*/ 10464048 w 11806666"/>
              <a:gd name="connsiteY6530" fmla="*/ 51101 h 10285413"/>
              <a:gd name="connsiteX6531" fmla="*/ 10504176 w 11806666"/>
              <a:gd name="connsiteY6531" fmla="*/ 10973 h 10285413"/>
              <a:gd name="connsiteX6532" fmla="*/ 10494144 w 11806666"/>
              <a:gd name="connsiteY6532" fmla="*/ 51101 h 10285413"/>
              <a:gd name="connsiteX6533" fmla="*/ 10485544 w 11806666"/>
              <a:gd name="connsiteY6533" fmla="*/ 68302 h 10285413"/>
              <a:gd name="connsiteX6534" fmla="*/ 10494144 w 11806666"/>
              <a:gd name="connsiteY6534" fmla="*/ 61135 h 10285413"/>
              <a:gd name="connsiteX6535" fmla="*/ 10514208 w 11806666"/>
              <a:gd name="connsiteY6535" fmla="*/ 51101 h 10285413"/>
              <a:gd name="connsiteX6536" fmla="*/ 10534276 w 11806666"/>
              <a:gd name="connsiteY6536" fmla="*/ 10973 h 10285413"/>
              <a:gd name="connsiteX6537" fmla="*/ 10516720 w 11806666"/>
              <a:gd name="connsiteY6537" fmla="*/ 0 h 10285413"/>
              <a:gd name="connsiteX6538" fmla="*/ 10615476 w 11806666"/>
              <a:gd name="connsiteY6538" fmla="*/ 0 h 10285413"/>
              <a:gd name="connsiteX6539" fmla="*/ 10614536 w 11806666"/>
              <a:gd name="connsiteY6539" fmla="*/ 939 h 10285413"/>
              <a:gd name="connsiteX6540" fmla="*/ 10574404 w 11806666"/>
              <a:gd name="connsiteY6540" fmla="*/ 31037 h 10285413"/>
              <a:gd name="connsiteX6541" fmla="*/ 10574404 w 11806666"/>
              <a:gd name="connsiteY6541" fmla="*/ 51101 h 10285413"/>
              <a:gd name="connsiteX6542" fmla="*/ 10514208 w 11806666"/>
              <a:gd name="connsiteY6542" fmla="*/ 111299 h 10285413"/>
              <a:gd name="connsiteX6543" fmla="*/ 10494144 w 11806666"/>
              <a:gd name="connsiteY6543" fmla="*/ 171494 h 10285413"/>
              <a:gd name="connsiteX6544" fmla="*/ 10504176 w 11806666"/>
              <a:gd name="connsiteY6544" fmla="*/ 151428 h 10285413"/>
              <a:gd name="connsiteX6545" fmla="*/ 10514208 w 11806666"/>
              <a:gd name="connsiteY6545" fmla="*/ 151428 h 10285413"/>
              <a:gd name="connsiteX6546" fmla="*/ 10534276 w 11806666"/>
              <a:gd name="connsiteY6546" fmla="*/ 151428 h 10285413"/>
              <a:gd name="connsiteX6547" fmla="*/ 10554340 w 11806666"/>
              <a:gd name="connsiteY6547" fmla="*/ 151428 h 10285413"/>
              <a:gd name="connsiteX6548" fmla="*/ 10574404 w 11806666"/>
              <a:gd name="connsiteY6548" fmla="*/ 151428 h 10285413"/>
              <a:gd name="connsiteX6549" fmla="*/ 10534276 w 11806666"/>
              <a:gd name="connsiteY6549" fmla="*/ 231690 h 10285413"/>
              <a:gd name="connsiteX6550" fmla="*/ 10454012 w 11806666"/>
              <a:gd name="connsiteY6550" fmla="*/ 291885 h 10285413"/>
              <a:gd name="connsiteX6551" fmla="*/ 10413880 w 11806666"/>
              <a:gd name="connsiteY6551" fmla="*/ 332016 h 10285413"/>
              <a:gd name="connsiteX6552" fmla="*/ 10413880 w 11806666"/>
              <a:gd name="connsiteY6552" fmla="*/ 372147 h 10285413"/>
              <a:gd name="connsiteX6553" fmla="*/ 10393816 w 11806666"/>
              <a:gd name="connsiteY6553" fmla="*/ 392211 h 10285413"/>
              <a:gd name="connsiteX6554" fmla="*/ 10313556 w 11806666"/>
              <a:gd name="connsiteY6554" fmla="*/ 492538 h 10285413"/>
              <a:gd name="connsiteX6555" fmla="*/ 10213229 w 11806666"/>
              <a:gd name="connsiteY6555" fmla="*/ 572800 h 10285413"/>
              <a:gd name="connsiteX6556" fmla="*/ 10193165 w 11806666"/>
              <a:gd name="connsiteY6556" fmla="*/ 612931 h 10285413"/>
              <a:gd name="connsiteX6557" fmla="*/ 10153034 w 11806666"/>
              <a:gd name="connsiteY6557" fmla="*/ 653062 h 10285413"/>
              <a:gd name="connsiteX6558" fmla="*/ 10153034 w 11806666"/>
              <a:gd name="connsiteY6558" fmla="*/ 673126 h 10285413"/>
              <a:gd name="connsiteX6559" fmla="*/ 10173098 w 11806666"/>
              <a:gd name="connsiteY6559" fmla="*/ 693190 h 10285413"/>
              <a:gd name="connsiteX6560" fmla="*/ 10132970 w 11806666"/>
              <a:gd name="connsiteY6560" fmla="*/ 693190 h 10285413"/>
              <a:gd name="connsiteX6561" fmla="*/ 10112903 w 11806666"/>
              <a:gd name="connsiteY6561" fmla="*/ 733322 h 10285413"/>
              <a:gd name="connsiteX6562" fmla="*/ 10092839 w 11806666"/>
              <a:gd name="connsiteY6562" fmla="*/ 733322 h 10285413"/>
              <a:gd name="connsiteX6563" fmla="*/ 10012577 w 11806666"/>
              <a:gd name="connsiteY6563" fmla="*/ 793517 h 10285413"/>
              <a:gd name="connsiteX6564" fmla="*/ 9993850 w 11806666"/>
              <a:gd name="connsiteY6564" fmla="*/ 814921 h 10285413"/>
              <a:gd name="connsiteX6565" fmla="*/ 10012577 w 11806666"/>
              <a:gd name="connsiteY6565" fmla="*/ 833648 h 10285413"/>
              <a:gd name="connsiteX6566" fmla="*/ 9992512 w 11806666"/>
              <a:gd name="connsiteY6566" fmla="*/ 833648 h 10285413"/>
              <a:gd name="connsiteX6567" fmla="*/ 9992512 w 11806666"/>
              <a:gd name="connsiteY6567" fmla="*/ 818599 h 10285413"/>
              <a:gd name="connsiteX6568" fmla="*/ 9992512 w 11806666"/>
              <a:gd name="connsiteY6568" fmla="*/ 816450 h 10285413"/>
              <a:gd name="connsiteX6569" fmla="*/ 9977464 w 11806666"/>
              <a:gd name="connsiteY6569" fmla="*/ 833648 h 10285413"/>
              <a:gd name="connsiteX6570" fmla="*/ 9952381 w 11806666"/>
              <a:gd name="connsiteY6570" fmla="*/ 873779 h 10285413"/>
              <a:gd name="connsiteX6571" fmla="*/ 9912250 w 11806666"/>
              <a:gd name="connsiteY6571" fmla="*/ 923944 h 10285413"/>
              <a:gd name="connsiteX6572" fmla="*/ 9892186 w 11806666"/>
              <a:gd name="connsiteY6572" fmla="*/ 923944 h 10285413"/>
              <a:gd name="connsiteX6573" fmla="*/ 9872119 w 11806666"/>
              <a:gd name="connsiteY6573" fmla="*/ 954041 h 10285413"/>
              <a:gd name="connsiteX6574" fmla="*/ 9771793 w 11806666"/>
              <a:gd name="connsiteY6574" fmla="*/ 1054368 h 10285413"/>
              <a:gd name="connsiteX6575" fmla="*/ 9741695 w 11806666"/>
              <a:gd name="connsiteY6575" fmla="*/ 1094499 h 10285413"/>
              <a:gd name="connsiteX6576" fmla="*/ 9731662 w 11806666"/>
              <a:gd name="connsiteY6576" fmla="*/ 1114563 h 10285413"/>
              <a:gd name="connsiteX6577" fmla="*/ 9671466 w 11806666"/>
              <a:gd name="connsiteY6577" fmla="*/ 1214889 h 10285413"/>
              <a:gd name="connsiteX6578" fmla="*/ 9661433 w 11806666"/>
              <a:gd name="connsiteY6578" fmla="*/ 1244987 h 10285413"/>
              <a:gd name="connsiteX6579" fmla="*/ 9651402 w 11806666"/>
              <a:gd name="connsiteY6579" fmla="*/ 1255020 h 10285413"/>
              <a:gd name="connsiteX6580" fmla="*/ 9631335 w 11806666"/>
              <a:gd name="connsiteY6580" fmla="*/ 1275085 h 10285413"/>
              <a:gd name="connsiteX6581" fmla="*/ 9631335 w 11806666"/>
              <a:gd name="connsiteY6581" fmla="*/ 1295151 h 10285413"/>
              <a:gd name="connsiteX6582" fmla="*/ 9731662 w 11806666"/>
              <a:gd name="connsiteY6582" fmla="*/ 1194825 h 10285413"/>
              <a:gd name="connsiteX6583" fmla="*/ 9771793 w 11806666"/>
              <a:gd name="connsiteY6583" fmla="*/ 1154694 h 10285413"/>
              <a:gd name="connsiteX6584" fmla="*/ 9781826 w 11806666"/>
              <a:gd name="connsiteY6584" fmla="*/ 1124596 h 10285413"/>
              <a:gd name="connsiteX6585" fmla="*/ 9791860 w 11806666"/>
              <a:gd name="connsiteY6585" fmla="*/ 1114563 h 10285413"/>
              <a:gd name="connsiteX6586" fmla="*/ 9811924 w 11806666"/>
              <a:gd name="connsiteY6586" fmla="*/ 1094499 h 10285413"/>
              <a:gd name="connsiteX6587" fmla="*/ 9831991 w 11806666"/>
              <a:gd name="connsiteY6587" fmla="*/ 1064398 h 10285413"/>
              <a:gd name="connsiteX6588" fmla="*/ 9892186 w 11806666"/>
              <a:gd name="connsiteY6588" fmla="*/ 984139 h 10285413"/>
              <a:gd name="connsiteX6589" fmla="*/ 9952381 w 11806666"/>
              <a:gd name="connsiteY6589" fmla="*/ 913910 h 10285413"/>
              <a:gd name="connsiteX6590" fmla="*/ 9992512 w 11806666"/>
              <a:gd name="connsiteY6590" fmla="*/ 893843 h 10285413"/>
              <a:gd name="connsiteX6591" fmla="*/ 10012577 w 11806666"/>
              <a:gd name="connsiteY6591" fmla="*/ 893843 h 10285413"/>
              <a:gd name="connsiteX6592" fmla="*/ 10022610 w 11806666"/>
              <a:gd name="connsiteY6592" fmla="*/ 853715 h 10285413"/>
              <a:gd name="connsiteX6593" fmla="*/ 10032643 w 11806666"/>
              <a:gd name="connsiteY6593" fmla="*/ 833648 h 10285413"/>
              <a:gd name="connsiteX6594" fmla="*/ 10173098 w 11806666"/>
              <a:gd name="connsiteY6594" fmla="*/ 733322 h 10285413"/>
              <a:gd name="connsiteX6595" fmla="*/ 10243327 w 11806666"/>
              <a:gd name="connsiteY6595" fmla="*/ 713257 h 10285413"/>
              <a:gd name="connsiteX6596" fmla="*/ 10253360 w 11806666"/>
              <a:gd name="connsiteY6596" fmla="*/ 713257 h 10285413"/>
              <a:gd name="connsiteX6597" fmla="*/ 10243327 w 11806666"/>
              <a:gd name="connsiteY6597" fmla="*/ 683160 h 10285413"/>
              <a:gd name="connsiteX6598" fmla="*/ 10253360 w 11806666"/>
              <a:gd name="connsiteY6598" fmla="*/ 653062 h 10285413"/>
              <a:gd name="connsiteX6599" fmla="*/ 10263394 w 11806666"/>
              <a:gd name="connsiteY6599" fmla="*/ 622962 h 10285413"/>
              <a:gd name="connsiteX6600" fmla="*/ 10273424 w 11806666"/>
              <a:gd name="connsiteY6600" fmla="*/ 612931 h 10285413"/>
              <a:gd name="connsiteX6601" fmla="*/ 10293492 w 11806666"/>
              <a:gd name="connsiteY6601" fmla="*/ 592864 h 10285413"/>
              <a:gd name="connsiteX6602" fmla="*/ 10313556 w 11806666"/>
              <a:gd name="connsiteY6602" fmla="*/ 592864 h 10285413"/>
              <a:gd name="connsiteX6603" fmla="*/ 10353688 w 11806666"/>
              <a:gd name="connsiteY6603" fmla="*/ 492538 h 10285413"/>
              <a:gd name="connsiteX6604" fmla="*/ 10353688 w 11806666"/>
              <a:gd name="connsiteY6604" fmla="*/ 472474 h 10285413"/>
              <a:gd name="connsiteX6605" fmla="*/ 10373752 w 11806666"/>
              <a:gd name="connsiteY6605" fmla="*/ 472474 h 10285413"/>
              <a:gd name="connsiteX6606" fmla="*/ 10393816 w 11806666"/>
              <a:gd name="connsiteY6606" fmla="*/ 472474 h 10285413"/>
              <a:gd name="connsiteX6607" fmla="*/ 10393816 w 11806666"/>
              <a:gd name="connsiteY6607" fmla="*/ 482507 h 10285413"/>
              <a:gd name="connsiteX6608" fmla="*/ 10413880 w 11806666"/>
              <a:gd name="connsiteY6608" fmla="*/ 492538 h 10285413"/>
              <a:gd name="connsiteX6609" fmla="*/ 10423916 w 11806666"/>
              <a:gd name="connsiteY6609" fmla="*/ 482507 h 10285413"/>
              <a:gd name="connsiteX6610" fmla="*/ 10413880 w 11806666"/>
              <a:gd name="connsiteY6610" fmla="*/ 452409 h 10285413"/>
              <a:gd name="connsiteX6611" fmla="*/ 10413880 w 11806666"/>
              <a:gd name="connsiteY6611" fmla="*/ 432342 h 10285413"/>
              <a:gd name="connsiteX6612" fmla="*/ 10433948 w 11806666"/>
              <a:gd name="connsiteY6612" fmla="*/ 452409 h 10285413"/>
              <a:gd name="connsiteX6613" fmla="*/ 10474080 w 11806666"/>
              <a:gd name="connsiteY6613" fmla="*/ 412278 h 10285413"/>
              <a:gd name="connsiteX6614" fmla="*/ 10494144 w 11806666"/>
              <a:gd name="connsiteY6614" fmla="*/ 392211 h 10285413"/>
              <a:gd name="connsiteX6615" fmla="*/ 10534276 w 11806666"/>
              <a:gd name="connsiteY6615" fmla="*/ 332016 h 10285413"/>
              <a:gd name="connsiteX6616" fmla="*/ 10554340 w 11806666"/>
              <a:gd name="connsiteY6616" fmla="*/ 332016 h 10285413"/>
              <a:gd name="connsiteX6617" fmla="*/ 10574404 w 11806666"/>
              <a:gd name="connsiteY6617" fmla="*/ 321983 h 10285413"/>
              <a:gd name="connsiteX6618" fmla="*/ 10594472 w 11806666"/>
              <a:gd name="connsiteY6618" fmla="*/ 311952 h 10285413"/>
              <a:gd name="connsiteX6619" fmla="*/ 10594472 w 11806666"/>
              <a:gd name="connsiteY6619" fmla="*/ 291885 h 10285413"/>
              <a:gd name="connsiteX6620" fmla="*/ 10604504 w 11806666"/>
              <a:gd name="connsiteY6620" fmla="*/ 251754 h 10285413"/>
              <a:gd name="connsiteX6621" fmla="*/ 10634600 w 11806666"/>
              <a:gd name="connsiteY6621" fmla="*/ 231690 h 10285413"/>
              <a:gd name="connsiteX6622" fmla="*/ 10654664 w 11806666"/>
              <a:gd name="connsiteY6622" fmla="*/ 231690 h 10285413"/>
              <a:gd name="connsiteX6623" fmla="*/ 10795124 w 11806666"/>
              <a:gd name="connsiteY6623" fmla="*/ 91232 h 10285413"/>
              <a:gd name="connsiteX6624" fmla="*/ 10815188 w 11806666"/>
              <a:gd name="connsiteY6624" fmla="*/ 71168 h 10285413"/>
              <a:gd name="connsiteX6625" fmla="*/ 10835256 w 11806666"/>
              <a:gd name="connsiteY6625" fmla="*/ 31037 h 10285413"/>
              <a:gd name="connsiteX6626" fmla="*/ 10835256 w 11806666"/>
              <a:gd name="connsiteY6626" fmla="*/ 51101 h 10285413"/>
              <a:gd name="connsiteX6627" fmla="*/ 10855320 w 11806666"/>
              <a:gd name="connsiteY6627" fmla="*/ 51101 h 10285413"/>
              <a:gd name="connsiteX6628" fmla="*/ 10875384 w 11806666"/>
              <a:gd name="connsiteY6628" fmla="*/ 21004 h 10285413"/>
              <a:gd name="connsiteX6629" fmla="*/ 10889388 w 11806666"/>
              <a:gd name="connsiteY6629" fmla="*/ 0 h 10285413"/>
              <a:gd name="connsiteX6630" fmla="*/ 10921000 w 11806666"/>
              <a:gd name="connsiteY6630" fmla="*/ 0 h 10285413"/>
              <a:gd name="connsiteX6631" fmla="*/ 10915512 w 11806666"/>
              <a:gd name="connsiteY6631" fmla="*/ 10973 h 10285413"/>
              <a:gd name="connsiteX6632" fmla="*/ 10915512 w 11806666"/>
              <a:gd name="connsiteY6632" fmla="*/ 31037 h 10285413"/>
              <a:gd name="connsiteX6633" fmla="*/ 10925548 w 11806666"/>
              <a:gd name="connsiteY6633" fmla="*/ 21004 h 10285413"/>
              <a:gd name="connsiteX6634" fmla="*/ 10935580 w 11806666"/>
              <a:gd name="connsiteY6634" fmla="*/ 10973 h 10285413"/>
              <a:gd name="connsiteX6635" fmla="*/ 10958152 w 11806666"/>
              <a:gd name="connsiteY6635" fmla="*/ 3448 h 10285413"/>
              <a:gd name="connsiteX6636" fmla="*/ 10962368 w 11806666"/>
              <a:gd name="connsiteY6636" fmla="*/ 0 h 10285413"/>
              <a:gd name="connsiteX6637" fmla="*/ 11070580 w 11806666"/>
              <a:gd name="connsiteY6637" fmla="*/ 0 h 10285413"/>
              <a:gd name="connsiteX6638" fmla="*/ 11015844 w 11806666"/>
              <a:gd name="connsiteY6638" fmla="*/ 91232 h 10285413"/>
              <a:gd name="connsiteX6639" fmla="*/ 11035908 w 11806666"/>
              <a:gd name="connsiteY6639" fmla="*/ 71168 h 10285413"/>
              <a:gd name="connsiteX6640" fmla="*/ 11055972 w 11806666"/>
              <a:gd name="connsiteY6640" fmla="*/ 51101 h 10285413"/>
              <a:gd name="connsiteX6641" fmla="*/ 11045940 w 11806666"/>
              <a:gd name="connsiteY6641" fmla="*/ 61135 h 10285413"/>
              <a:gd name="connsiteX6642" fmla="*/ 11035908 w 11806666"/>
              <a:gd name="connsiteY6642" fmla="*/ 91232 h 10285413"/>
              <a:gd name="connsiteX6643" fmla="*/ 10995776 w 11806666"/>
              <a:gd name="connsiteY6643" fmla="*/ 111299 h 10285413"/>
              <a:gd name="connsiteX6644" fmla="*/ 10965680 w 11806666"/>
              <a:gd name="connsiteY6644" fmla="*/ 161461 h 10285413"/>
              <a:gd name="connsiteX6645" fmla="*/ 10955644 w 11806666"/>
              <a:gd name="connsiteY6645" fmla="*/ 211626 h 10285413"/>
              <a:gd name="connsiteX6646" fmla="*/ 11035908 w 11806666"/>
              <a:gd name="connsiteY6646" fmla="*/ 111299 h 10285413"/>
              <a:gd name="connsiteX6647" fmla="*/ 11116168 w 11806666"/>
              <a:gd name="connsiteY6647" fmla="*/ 21004 h 10285413"/>
              <a:gd name="connsiteX6648" fmla="*/ 11116168 w 11806666"/>
              <a:gd name="connsiteY6648" fmla="*/ 10973 h 10285413"/>
              <a:gd name="connsiteX6649" fmla="*/ 11096104 w 11806666"/>
              <a:gd name="connsiteY6649" fmla="*/ 10973 h 10285413"/>
              <a:gd name="connsiteX6650" fmla="*/ 11096104 w 11806666"/>
              <a:gd name="connsiteY6650" fmla="*/ 0 h 10285413"/>
              <a:gd name="connsiteX6651" fmla="*/ 11202856 w 11806666"/>
              <a:gd name="connsiteY6651" fmla="*/ 0 h 10285413"/>
              <a:gd name="connsiteX6652" fmla="*/ 11156296 w 11806666"/>
              <a:gd name="connsiteY6652" fmla="*/ 31037 h 10285413"/>
              <a:gd name="connsiteX6653" fmla="*/ 11116168 w 11806666"/>
              <a:gd name="connsiteY6653" fmla="*/ 51101 h 10285413"/>
              <a:gd name="connsiteX6654" fmla="*/ 11116168 w 11806666"/>
              <a:gd name="connsiteY6654" fmla="*/ 71168 h 10285413"/>
              <a:gd name="connsiteX6655" fmla="*/ 11116168 w 11806666"/>
              <a:gd name="connsiteY6655" fmla="*/ 91232 h 10285413"/>
              <a:gd name="connsiteX6656" fmla="*/ 11136232 w 11806666"/>
              <a:gd name="connsiteY6656" fmla="*/ 131363 h 10285413"/>
              <a:gd name="connsiteX6657" fmla="*/ 11116168 w 11806666"/>
              <a:gd name="connsiteY6657" fmla="*/ 151428 h 10285413"/>
              <a:gd name="connsiteX6658" fmla="*/ 11106136 w 11806666"/>
              <a:gd name="connsiteY6658" fmla="*/ 141397 h 10285413"/>
              <a:gd name="connsiteX6659" fmla="*/ 11096104 w 11806666"/>
              <a:gd name="connsiteY6659" fmla="*/ 131363 h 10285413"/>
              <a:gd name="connsiteX6660" fmla="*/ 11076036 w 11806666"/>
              <a:gd name="connsiteY6660" fmla="*/ 111299 h 10285413"/>
              <a:gd name="connsiteX6661" fmla="*/ 11076036 w 11806666"/>
              <a:gd name="connsiteY6661" fmla="*/ 151428 h 10285413"/>
              <a:gd name="connsiteX6662" fmla="*/ 11055972 w 11806666"/>
              <a:gd name="connsiteY6662" fmla="*/ 178182 h 10285413"/>
              <a:gd name="connsiteX6663" fmla="*/ 11055972 w 11806666"/>
              <a:gd name="connsiteY6663" fmla="*/ 171494 h 10285413"/>
              <a:gd name="connsiteX6664" fmla="*/ 11035908 w 11806666"/>
              <a:gd name="connsiteY6664" fmla="*/ 171494 h 10285413"/>
              <a:gd name="connsiteX6665" fmla="*/ 11045940 w 11806666"/>
              <a:gd name="connsiteY6665" fmla="*/ 181528 h 10285413"/>
              <a:gd name="connsiteX6666" fmla="*/ 11050240 w 11806666"/>
              <a:gd name="connsiteY6666" fmla="*/ 185826 h 10285413"/>
              <a:gd name="connsiteX6667" fmla="*/ 11015844 w 11806666"/>
              <a:gd name="connsiteY6667" fmla="*/ 231690 h 10285413"/>
              <a:gd name="connsiteX6668" fmla="*/ 10995776 w 11806666"/>
              <a:gd name="connsiteY6668" fmla="*/ 261787 h 10285413"/>
              <a:gd name="connsiteX6669" fmla="*/ 11045940 w 11806666"/>
              <a:gd name="connsiteY6669" fmla="*/ 241723 h 10285413"/>
              <a:gd name="connsiteX6670" fmla="*/ 11096104 w 11806666"/>
              <a:gd name="connsiteY6670" fmla="*/ 191559 h 10285413"/>
              <a:gd name="connsiteX6671" fmla="*/ 11015844 w 11806666"/>
              <a:gd name="connsiteY6671" fmla="*/ 291885 h 10285413"/>
              <a:gd name="connsiteX6672" fmla="*/ 11015844 w 11806666"/>
              <a:gd name="connsiteY6672" fmla="*/ 332016 h 10285413"/>
              <a:gd name="connsiteX6673" fmla="*/ 11035908 w 11806666"/>
              <a:gd name="connsiteY6673" fmla="*/ 311952 h 10285413"/>
              <a:gd name="connsiteX6674" fmla="*/ 11015844 w 11806666"/>
              <a:gd name="connsiteY6674" fmla="*/ 372147 h 10285413"/>
              <a:gd name="connsiteX6675" fmla="*/ 10995776 w 11806666"/>
              <a:gd name="connsiteY6675" fmla="*/ 392211 h 10285413"/>
              <a:gd name="connsiteX6676" fmla="*/ 10975712 w 11806666"/>
              <a:gd name="connsiteY6676" fmla="*/ 412278 h 10285413"/>
              <a:gd name="connsiteX6677" fmla="*/ 10975712 w 11806666"/>
              <a:gd name="connsiteY6677" fmla="*/ 432342 h 10285413"/>
              <a:gd name="connsiteX6678" fmla="*/ 10955644 w 11806666"/>
              <a:gd name="connsiteY6678" fmla="*/ 432342 h 10285413"/>
              <a:gd name="connsiteX6679" fmla="*/ 10955644 w 11806666"/>
              <a:gd name="connsiteY6679" fmla="*/ 472474 h 10285413"/>
              <a:gd name="connsiteX6680" fmla="*/ 11015844 w 11806666"/>
              <a:gd name="connsiteY6680" fmla="*/ 432342 h 10285413"/>
              <a:gd name="connsiteX6681" fmla="*/ 11045940 w 11806666"/>
              <a:gd name="connsiteY6681" fmla="*/ 412278 h 10285413"/>
              <a:gd name="connsiteX6682" fmla="*/ 11055972 w 11806666"/>
              <a:gd name="connsiteY6682" fmla="*/ 412278 h 10285413"/>
              <a:gd name="connsiteX6683" fmla="*/ 11136232 w 11806666"/>
              <a:gd name="connsiteY6683" fmla="*/ 392211 h 10285413"/>
              <a:gd name="connsiteX6684" fmla="*/ 11196428 w 11806666"/>
              <a:gd name="connsiteY6684" fmla="*/ 332016 h 10285413"/>
              <a:gd name="connsiteX6685" fmla="*/ 11196428 w 11806666"/>
              <a:gd name="connsiteY6685" fmla="*/ 311952 h 10285413"/>
              <a:gd name="connsiteX6686" fmla="*/ 11236560 w 11806666"/>
              <a:gd name="connsiteY6686" fmla="*/ 271821 h 10285413"/>
              <a:gd name="connsiteX6687" fmla="*/ 11276692 w 11806666"/>
              <a:gd name="connsiteY6687" fmla="*/ 231690 h 10285413"/>
              <a:gd name="connsiteX6688" fmla="*/ 11296756 w 11806666"/>
              <a:gd name="connsiteY6688" fmla="*/ 211626 h 10285413"/>
              <a:gd name="connsiteX6689" fmla="*/ 11336884 w 11806666"/>
              <a:gd name="connsiteY6689" fmla="*/ 151428 h 10285413"/>
              <a:gd name="connsiteX6690" fmla="*/ 11356952 w 11806666"/>
              <a:gd name="connsiteY6690" fmla="*/ 141397 h 10285413"/>
              <a:gd name="connsiteX6691" fmla="*/ 11397080 w 11806666"/>
              <a:gd name="connsiteY6691" fmla="*/ 111299 h 10285413"/>
              <a:gd name="connsiteX6692" fmla="*/ 11457276 w 11806666"/>
              <a:gd name="connsiteY6692" fmla="*/ 51101 h 10285413"/>
              <a:gd name="connsiteX6693" fmla="*/ 11497408 w 11806666"/>
              <a:gd name="connsiteY6693" fmla="*/ 10973 h 10285413"/>
              <a:gd name="connsiteX6694" fmla="*/ 11497408 w 11806666"/>
              <a:gd name="connsiteY6694" fmla="*/ 0 h 10285413"/>
              <a:gd name="connsiteX6695" fmla="*/ 11554572 w 11806666"/>
              <a:gd name="connsiteY6695" fmla="*/ 0 h 10285413"/>
              <a:gd name="connsiteX6696" fmla="*/ 11547572 w 11806666"/>
              <a:gd name="connsiteY6696" fmla="*/ 21004 h 10285413"/>
              <a:gd name="connsiteX6697" fmla="*/ 11537540 w 11806666"/>
              <a:gd name="connsiteY6697" fmla="*/ 31037 h 10285413"/>
              <a:gd name="connsiteX6698" fmla="*/ 11537540 w 11806666"/>
              <a:gd name="connsiteY6698" fmla="*/ 51101 h 10285413"/>
              <a:gd name="connsiteX6699" fmla="*/ 11547572 w 11806666"/>
              <a:gd name="connsiteY6699" fmla="*/ 41070 h 10285413"/>
              <a:gd name="connsiteX6700" fmla="*/ 11567636 w 11806666"/>
              <a:gd name="connsiteY6700" fmla="*/ 21004 h 10285413"/>
              <a:gd name="connsiteX6701" fmla="*/ 11587704 w 11806666"/>
              <a:gd name="connsiteY6701" fmla="*/ 10973 h 10285413"/>
              <a:gd name="connsiteX6702" fmla="*/ 11597736 w 11806666"/>
              <a:gd name="connsiteY6702" fmla="*/ 10973 h 10285413"/>
              <a:gd name="connsiteX6703" fmla="*/ 11607768 w 11806666"/>
              <a:gd name="connsiteY6703" fmla="*/ 939 h 10285413"/>
              <a:gd name="connsiteX6704" fmla="*/ 11608708 w 11806666"/>
              <a:gd name="connsiteY6704" fmla="*/ 0 h 10285413"/>
              <a:gd name="connsiteX6705" fmla="*/ 11806666 w 11806666"/>
              <a:gd name="connsiteY6705" fmla="*/ 0 h 10285413"/>
              <a:gd name="connsiteX6706" fmla="*/ 11806666 w 11806666"/>
              <a:gd name="connsiteY6706" fmla="*/ 4922 h 10285413"/>
              <a:gd name="connsiteX6707" fmla="*/ 11798388 w 11806666"/>
              <a:gd name="connsiteY6707" fmla="*/ 5956 h 10285413"/>
              <a:gd name="connsiteX6708" fmla="*/ 11778324 w 11806666"/>
              <a:gd name="connsiteY6708" fmla="*/ 31037 h 10285413"/>
              <a:gd name="connsiteX6709" fmla="*/ 11758256 w 11806666"/>
              <a:gd name="connsiteY6709" fmla="*/ 51101 h 10285413"/>
              <a:gd name="connsiteX6710" fmla="*/ 11718124 w 11806666"/>
              <a:gd name="connsiteY6710" fmla="*/ 71168 h 10285413"/>
              <a:gd name="connsiteX6711" fmla="*/ 11718124 w 11806666"/>
              <a:gd name="connsiteY6711" fmla="*/ 51101 h 10285413"/>
              <a:gd name="connsiteX6712" fmla="*/ 11698060 w 11806666"/>
              <a:gd name="connsiteY6712" fmla="*/ 51101 h 10285413"/>
              <a:gd name="connsiteX6713" fmla="*/ 11718124 w 11806666"/>
              <a:gd name="connsiteY6713" fmla="*/ 71168 h 10285413"/>
              <a:gd name="connsiteX6714" fmla="*/ 11698060 w 11806666"/>
              <a:gd name="connsiteY6714" fmla="*/ 81199 h 10285413"/>
              <a:gd name="connsiteX6715" fmla="*/ 11698060 w 11806666"/>
              <a:gd name="connsiteY6715" fmla="*/ 91232 h 10285413"/>
              <a:gd name="connsiteX6716" fmla="*/ 11718124 w 11806666"/>
              <a:gd name="connsiteY6716" fmla="*/ 111299 h 10285413"/>
              <a:gd name="connsiteX6717" fmla="*/ 11718124 w 11806666"/>
              <a:gd name="connsiteY6717" fmla="*/ 131363 h 10285413"/>
              <a:gd name="connsiteX6718" fmla="*/ 11708092 w 11806666"/>
              <a:gd name="connsiteY6718" fmla="*/ 131363 h 10285413"/>
              <a:gd name="connsiteX6719" fmla="*/ 11688028 w 11806666"/>
              <a:gd name="connsiteY6719" fmla="*/ 121330 h 10285413"/>
              <a:gd name="connsiteX6720" fmla="*/ 11657932 w 11806666"/>
              <a:gd name="connsiteY6720" fmla="*/ 131363 h 10285413"/>
              <a:gd name="connsiteX6721" fmla="*/ 11617800 w 11806666"/>
              <a:gd name="connsiteY6721" fmla="*/ 151428 h 10285413"/>
              <a:gd name="connsiteX6722" fmla="*/ 11597736 w 11806666"/>
              <a:gd name="connsiteY6722" fmla="*/ 191559 h 10285413"/>
              <a:gd name="connsiteX6723" fmla="*/ 11577668 w 11806666"/>
              <a:gd name="connsiteY6723" fmla="*/ 211626 h 10285413"/>
              <a:gd name="connsiteX6724" fmla="*/ 11547572 w 11806666"/>
              <a:gd name="connsiteY6724" fmla="*/ 231690 h 10285413"/>
              <a:gd name="connsiteX6725" fmla="*/ 11557604 w 11806666"/>
              <a:gd name="connsiteY6725" fmla="*/ 251754 h 10285413"/>
              <a:gd name="connsiteX6726" fmla="*/ 11557604 w 11806666"/>
              <a:gd name="connsiteY6726" fmla="*/ 271821 h 10285413"/>
              <a:gd name="connsiteX6727" fmla="*/ 11537540 w 11806666"/>
              <a:gd name="connsiteY6727" fmla="*/ 291885 h 10285413"/>
              <a:gd name="connsiteX6728" fmla="*/ 11517476 w 11806666"/>
              <a:gd name="connsiteY6728" fmla="*/ 291885 h 10285413"/>
              <a:gd name="connsiteX6729" fmla="*/ 11517476 w 11806666"/>
              <a:gd name="connsiteY6729" fmla="*/ 271821 h 10285413"/>
              <a:gd name="connsiteX6730" fmla="*/ 11497408 w 11806666"/>
              <a:gd name="connsiteY6730" fmla="*/ 301918 h 10285413"/>
              <a:gd name="connsiteX6731" fmla="*/ 11517476 w 11806666"/>
              <a:gd name="connsiteY6731" fmla="*/ 332016 h 10285413"/>
              <a:gd name="connsiteX6732" fmla="*/ 11517476 w 11806666"/>
              <a:gd name="connsiteY6732" fmla="*/ 352080 h 10285413"/>
              <a:gd name="connsiteX6733" fmla="*/ 11467308 w 11806666"/>
              <a:gd name="connsiteY6733" fmla="*/ 402245 h 10285413"/>
              <a:gd name="connsiteX6734" fmla="*/ 11427180 w 11806666"/>
              <a:gd name="connsiteY6734" fmla="*/ 432342 h 10285413"/>
              <a:gd name="connsiteX6735" fmla="*/ 11417148 w 11806666"/>
              <a:gd name="connsiteY6735" fmla="*/ 412278 h 10285413"/>
              <a:gd name="connsiteX6736" fmla="*/ 11427180 w 11806666"/>
              <a:gd name="connsiteY6736" fmla="*/ 392211 h 10285413"/>
              <a:gd name="connsiteX6737" fmla="*/ 11407116 w 11806666"/>
              <a:gd name="connsiteY6737" fmla="*/ 402245 h 10285413"/>
              <a:gd name="connsiteX6738" fmla="*/ 11377016 w 11806666"/>
              <a:gd name="connsiteY6738" fmla="*/ 412278 h 10285413"/>
              <a:gd name="connsiteX6739" fmla="*/ 11316820 w 11806666"/>
              <a:gd name="connsiteY6739" fmla="*/ 492538 h 10285413"/>
              <a:gd name="connsiteX6740" fmla="*/ 11276692 w 11806666"/>
              <a:gd name="connsiteY6740" fmla="*/ 482507 h 10285413"/>
              <a:gd name="connsiteX6741" fmla="*/ 11236560 w 11806666"/>
              <a:gd name="connsiteY6741" fmla="*/ 482507 h 10285413"/>
              <a:gd name="connsiteX6742" fmla="*/ 11216496 w 11806666"/>
              <a:gd name="connsiteY6742" fmla="*/ 502571 h 10285413"/>
              <a:gd name="connsiteX6743" fmla="*/ 11236560 w 11806666"/>
              <a:gd name="connsiteY6743" fmla="*/ 532669 h 10285413"/>
              <a:gd name="connsiteX6744" fmla="*/ 11256624 w 11806666"/>
              <a:gd name="connsiteY6744" fmla="*/ 512605 h 10285413"/>
              <a:gd name="connsiteX6745" fmla="*/ 11276692 w 11806666"/>
              <a:gd name="connsiteY6745" fmla="*/ 512605 h 10285413"/>
              <a:gd name="connsiteX6746" fmla="*/ 11336884 w 11806666"/>
              <a:gd name="connsiteY6746" fmla="*/ 512605 h 10285413"/>
              <a:gd name="connsiteX6747" fmla="*/ 11356952 w 11806666"/>
              <a:gd name="connsiteY6747" fmla="*/ 492538 h 10285413"/>
              <a:gd name="connsiteX6748" fmla="*/ 11356952 w 11806666"/>
              <a:gd name="connsiteY6748" fmla="*/ 512605 h 10285413"/>
              <a:gd name="connsiteX6749" fmla="*/ 11306788 w 11806666"/>
              <a:gd name="connsiteY6749" fmla="*/ 552736 h 10285413"/>
              <a:gd name="connsiteX6750" fmla="*/ 11266656 w 11806666"/>
              <a:gd name="connsiteY6750" fmla="*/ 582833 h 10285413"/>
              <a:gd name="connsiteX6751" fmla="*/ 11216496 w 11806666"/>
              <a:gd name="connsiteY6751" fmla="*/ 602898 h 10285413"/>
              <a:gd name="connsiteX6752" fmla="*/ 11176364 w 11806666"/>
              <a:gd name="connsiteY6752" fmla="*/ 653062 h 10285413"/>
              <a:gd name="connsiteX6753" fmla="*/ 11216496 w 11806666"/>
              <a:gd name="connsiteY6753" fmla="*/ 632995 h 10285413"/>
              <a:gd name="connsiteX6754" fmla="*/ 11246592 w 11806666"/>
              <a:gd name="connsiteY6754" fmla="*/ 602898 h 10285413"/>
              <a:gd name="connsiteX6755" fmla="*/ 11256624 w 11806666"/>
              <a:gd name="connsiteY6755" fmla="*/ 592864 h 10285413"/>
              <a:gd name="connsiteX6756" fmla="*/ 10975712 w 11806666"/>
              <a:gd name="connsiteY6756" fmla="*/ 893843 h 10285413"/>
              <a:gd name="connsiteX6757" fmla="*/ 10935580 w 11806666"/>
              <a:gd name="connsiteY6757" fmla="*/ 994170 h 10285413"/>
              <a:gd name="connsiteX6758" fmla="*/ 10956700 w 11806666"/>
              <a:gd name="connsiteY6758" fmla="*/ 992058 h 10285413"/>
              <a:gd name="connsiteX6759" fmla="*/ 10975712 w 11806666"/>
              <a:gd name="connsiteY6759" fmla="*/ 954041 h 10285413"/>
              <a:gd name="connsiteX6760" fmla="*/ 10995776 w 11806666"/>
              <a:gd name="connsiteY6760" fmla="*/ 933974 h 10285413"/>
              <a:gd name="connsiteX6761" fmla="*/ 11015844 w 11806666"/>
              <a:gd name="connsiteY6761" fmla="*/ 913910 h 10285413"/>
              <a:gd name="connsiteX6762" fmla="*/ 11316820 w 11806666"/>
              <a:gd name="connsiteY6762" fmla="*/ 592864 h 10285413"/>
              <a:gd name="connsiteX6763" fmla="*/ 11366984 w 11806666"/>
              <a:gd name="connsiteY6763" fmla="*/ 532669 h 10285413"/>
              <a:gd name="connsiteX6764" fmla="*/ 11368988 w 11806666"/>
              <a:gd name="connsiteY6764" fmla="*/ 520629 h 10285413"/>
              <a:gd name="connsiteX6765" fmla="*/ 11377016 w 11806666"/>
              <a:gd name="connsiteY6765" fmla="*/ 522635 h 10285413"/>
              <a:gd name="connsiteX6766" fmla="*/ 11397080 w 11806666"/>
              <a:gd name="connsiteY6766" fmla="*/ 512605 h 10285413"/>
              <a:gd name="connsiteX6767" fmla="*/ 11437212 w 11806666"/>
              <a:gd name="connsiteY6767" fmla="*/ 472474 h 10285413"/>
              <a:gd name="connsiteX6768" fmla="*/ 11447244 w 11806666"/>
              <a:gd name="connsiteY6768" fmla="*/ 462440 h 10285413"/>
              <a:gd name="connsiteX6769" fmla="*/ 11467308 w 11806666"/>
              <a:gd name="connsiteY6769" fmla="*/ 442376 h 10285413"/>
              <a:gd name="connsiteX6770" fmla="*/ 11497408 w 11806666"/>
              <a:gd name="connsiteY6770" fmla="*/ 432342 h 10285413"/>
              <a:gd name="connsiteX6771" fmla="*/ 11497408 w 11806666"/>
              <a:gd name="connsiteY6771" fmla="*/ 452409 h 10285413"/>
              <a:gd name="connsiteX6772" fmla="*/ 11497408 w 11806666"/>
              <a:gd name="connsiteY6772" fmla="*/ 482507 h 10285413"/>
              <a:gd name="connsiteX6773" fmla="*/ 11557604 w 11806666"/>
              <a:gd name="connsiteY6773" fmla="*/ 472474 h 10285413"/>
              <a:gd name="connsiteX6774" fmla="*/ 11597736 w 11806666"/>
              <a:gd name="connsiteY6774" fmla="*/ 442376 h 10285413"/>
              <a:gd name="connsiteX6775" fmla="*/ 11607768 w 11806666"/>
              <a:gd name="connsiteY6775" fmla="*/ 432342 h 10285413"/>
              <a:gd name="connsiteX6776" fmla="*/ 11647900 w 11806666"/>
              <a:gd name="connsiteY6776" fmla="*/ 412278 h 10285413"/>
              <a:gd name="connsiteX6777" fmla="*/ 11677996 w 11806666"/>
              <a:gd name="connsiteY6777" fmla="*/ 372147 h 10285413"/>
              <a:gd name="connsiteX6778" fmla="*/ 11677996 w 11806666"/>
              <a:gd name="connsiteY6778" fmla="*/ 352080 h 10285413"/>
              <a:gd name="connsiteX6779" fmla="*/ 11698060 w 11806666"/>
              <a:gd name="connsiteY6779" fmla="*/ 372147 h 10285413"/>
              <a:gd name="connsiteX6780" fmla="*/ 11718124 w 11806666"/>
              <a:gd name="connsiteY6780" fmla="*/ 372147 h 10285413"/>
              <a:gd name="connsiteX6781" fmla="*/ 11738192 w 11806666"/>
              <a:gd name="connsiteY6781" fmla="*/ 352080 h 10285413"/>
              <a:gd name="connsiteX6782" fmla="*/ 11758256 w 11806666"/>
              <a:gd name="connsiteY6782" fmla="*/ 392211 h 10285413"/>
              <a:gd name="connsiteX6783" fmla="*/ 11778324 w 11806666"/>
              <a:gd name="connsiteY6783" fmla="*/ 392211 h 10285413"/>
              <a:gd name="connsiteX6784" fmla="*/ 11802150 w 11806666"/>
              <a:gd name="connsiteY6784" fmla="*/ 355843 h 10285413"/>
              <a:gd name="connsiteX6785" fmla="*/ 11806666 w 11806666"/>
              <a:gd name="connsiteY6785" fmla="*/ 344301 h 10285413"/>
              <a:gd name="connsiteX6786" fmla="*/ 11806666 w 11806666"/>
              <a:gd name="connsiteY6786" fmla="*/ 9373044 h 10285413"/>
              <a:gd name="connsiteX6787" fmla="*/ 11800896 w 11806666"/>
              <a:gd name="connsiteY6787" fmla="*/ 9368922 h 10285413"/>
              <a:gd name="connsiteX6788" fmla="*/ 11788352 w 11806666"/>
              <a:gd name="connsiteY6788" fmla="*/ 9371431 h 10285413"/>
              <a:gd name="connsiteX6789" fmla="*/ 11798388 w 11806666"/>
              <a:gd name="connsiteY6789" fmla="*/ 9421593 h 10285413"/>
              <a:gd name="connsiteX6790" fmla="*/ 11806666 w 11806666"/>
              <a:gd name="connsiteY6790" fmla="*/ 9431251 h 10285413"/>
              <a:gd name="connsiteX6791" fmla="*/ 11806666 w 11806666"/>
              <a:gd name="connsiteY6791" fmla="*/ 9483918 h 10285413"/>
              <a:gd name="connsiteX6792" fmla="*/ 11798388 w 11806666"/>
              <a:gd name="connsiteY6792" fmla="*/ 9501855 h 10285413"/>
              <a:gd name="connsiteX6793" fmla="*/ 11758256 w 11806666"/>
              <a:gd name="connsiteY6793" fmla="*/ 9582114 h 10285413"/>
              <a:gd name="connsiteX6794" fmla="*/ 11758256 w 11806666"/>
              <a:gd name="connsiteY6794" fmla="*/ 9602181 h 10285413"/>
              <a:gd name="connsiteX6795" fmla="*/ 11806666 w 11806666"/>
              <a:gd name="connsiteY6795" fmla="*/ 9553772 h 10285413"/>
              <a:gd name="connsiteX6796" fmla="*/ 11806666 w 11806666"/>
              <a:gd name="connsiteY6796" fmla="*/ 9582114 h 10285413"/>
              <a:gd name="connsiteX6797" fmla="*/ 11798388 w 11806666"/>
              <a:gd name="connsiteY6797" fmla="*/ 9582114 h 10285413"/>
              <a:gd name="connsiteX6798" fmla="*/ 11788352 w 11806666"/>
              <a:gd name="connsiteY6798" fmla="*/ 9592148 h 10285413"/>
              <a:gd name="connsiteX6799" fmla="*/ 11758256 w 11806666"/>
              <a:gd name="connsiteY6799" fmla="*/ 9642312 h 10285413"/>
              <a:gd name="connsiteX6800" fmla="*/ 11738192 w 11806666"/>
              <a:gd name="connsiteY6800" fmla="*/ 9662377 h 10285413"/>
              <a:gd name="connsiteX6801" fmla="*/ 11718124 w 11806666"/>
              <a:gd name="connsiteY6801" fmla="*/ 9642312 h 10285413"/>
              <a:gd name="connsiteX6802" fmla="*/ 11698060 w 11806666"/>
              <a:gd name="connsiteY6802" fmla="*/ 9642312 h 10285413"/>
              <a:gd name="connsiteX6803" fmla="*/ 11657932 w 11806666"/>
              <a:gd name="connsiteY6803" fmla="*/ 9642312 h 10285413"/>
              <a:gd name="connsiteX6804" fmla="*/ 11657932 w 11806666"/>
              <a:gd name="connsiteY6804" fmla="*/ 9692474 h 10285413"/>
              <a:gd name="connsiteX6805" fmla="*/ 11657932 w 11806666"/>
              <a:gd name="connsiteY6805" fmla="*/ 9742639 h 10285413"/>
              <a:gd name="connsiteX6806" fmla="*/ 11647900 w 11806666"/>
              <a:gd name="connsiteY6806" fmla="*/ 9772736 h 10285413"/>
              <a:gd name="connsiteX6807" fmla="*/ 11637864 w 11806666"/>
              <a:gd name="connsiteY6807" fmla="*/ 9782767 h 10285413"/>
              <a:gd name="connsiteX6808" fmla="*/ 11617800 w 11806666"/>
              <a:gd name="connsiteY6808" fmla="*/ 9802834 h 10285413"/>
              <a:gd name="connsiteX6809" fmla="*/ 11617800 w 11806666"/>
              <a:gd name="connsiteY6809" fmla="*/ 9822898 h 10285413"/>
              <a:gd name="connsiteX6810" fmla="*/ 11597736 w 11806666"/>
              <a:gd name="connsiteY6810" fmla="*/ 9802834 h 10285413"/>
              <a:gd name="connsiteX6811" fmla="*/ 11587704 w 11806666"/>
              <a:gd name="connsiteY6811" fmla="*/ 9792801 h 10285413"/>
              <a:gd name="connsiteX6812" fmla="*/ 11557604 w 11806666"/>
              <a:gd name="connsiteY6812" fmla="*/ 9842965 h 10285413"/>
              <a:gd name="connsiteX6813" fmla="*/ 11537540 w 11806666"/>
              <a:gd name="connsiteY6813" fmla="*/ 9883094 h 10285413"/>
              <a:gd name="connsiteX6814" fmla="*/ 11497408 w 11806666"/>
              <a:gd name="connsiteY6814" fmla="*/ 9903160 h 10285413"/>
              <a:gd name="connsiteX6815" fmla="*/ 11507440 w 11806666"/>
              <a:gd name="connsiteY6815" fmla="*/ 9873063 h 10285413"/>
              <a:gd name="connsiteX6816" fmla="*/ 11517476 w 11806666"/>
              <a:gd name="connsiteY6816" fmla="*/ 9842965 h 10285413"/>
              <a:gd name="connsiteX6817" fmla="*/ 11497408 w 11806666"/>
              <a:gd name="connsiteY6817" fmla="*/ 9822898 h 10285413"/>
              <a:gd name="connsiteX6818" fmla="*/ 11487376 w 11806666"/>
              <a:gd name="connsiteY6818" fmla="*/ 9822898 h 10285413"/>
              <a:gd name="connsiteX6819" fmla="*/ 11477344 w 11806666"/>
              <a:gd name="connsiteY6819" fmla="*/ 9832932 h 10285413"/>
              <a:gd name="connsiteX6820" fmla="*/ 11457276 w 11806666"/>
              <a:gd name="connsiteY6820" fmla="*/ 9842965 h 10285413"/>
              <a:gd name="connsiteX6821" fmla="*/ 11417148 w 11806666"/>
              <a:gd name="connsiteY6821" fmla="*/ 9923225 h 10285413"/>
              <a:gd name="connsiteX6822" fmla="*/ 11336884 w 11806666"/>
              <a:gd name="connsiteY6822" fmla="*/ 10003487 h 10285413"/>
              <a:gd name="connsiteX6823" fmla="*/ 11276692 w 11806666"/>
              <a:gd name="connsiteY6823" fmla="*/ 10043618 h 10285413"/>
              <a:gd name="connsiteX6824" fmla="*/ 11236560 w 11806666"/>
              <a:gd name="connsiteY6824" fmla="*/ 10003487 h 10285413"/>
              <a:gd name="connsiteX6825" fmla="*/ 11196428 w 11806666"/>
              <a:gd name="connsiteY6825" fmla="*/ 10063682 h 10285413"/>
              <a:gd name="connsiteX6826" fmla="*/ 11176364 w 11806666"/>
              <a:gd name="connsiteY6826" fmla="*/ 10083749 h 10285413"/>
              <a:gd name="connsiteX6827" fmla="*/ 11166332 w 11806666"/>
              <a:gd name="connsiteY6827" fmla="*/ 10063682 h 10285413"/>
              <a:gd name="connsiteX6828" fmla="*/ 11146268 w 11806666"/>
              <a:gd name="connsiteY6828" fmla="*/ 10093780 h 10285413"/>
              <a:gd name="connsiteX6829" fmla="*/ 11156296 w 11806666"/>
              <a:gd name="connsiteY6829" fmla="*/ 10143944 h 10285413"/>
              <a:gd name="connsiteX6830" fmla="*/ 11136232 w 11806666"/>
              <a:gd name="connsiteY6830" fmla="*/ 10143944 h 10285413"/>
              <a:gd name="connsiteX6831" fmla="*/ 11116168 w 11806666"/>
              <a:gd name="connsiteY6831" fmla="*/ 10164009 h 10285413"/>
              <a:gd name="connsiteX6832" fmla="*/ 11076036 w 11806666"/>
              <a:gd name="connsiteY6832" fmla="*/ 10244271 h 10285413"/>
              <a:gd name="connsiteX6833" fmla="*/ 11045940 w 11806666"/>
              <a:gd name="connsiteY6833" fmla="*/ 10284402 h 10285413"/>
              <a:gd name="connsiteX6834" fmla="*/ 11045436 w 11806666"/>
              <a:gd name="connsiteY6834" fmla="*/ 10285413 h 10285413"/>
              <a:gd name="connsiteX6835" fmla="*/ 10895788 w 11806666"/>
              <a:gd name="connsiteY6835" fmla="*/ 10285413 h 10285413"/>
              <a:gd name="connsiteX6836" fmla="*/ 10895448 w 11806666"/>
              <a:gd name="connsiteY6836" fmla="*/ 10284402 h 10285413"/>
              <a:gd name="connsiteX6837" fmla="*/ 10975712 w 11806666"/>
              <a:gd name="connsiteY6837" fmla="*/ 10224204 h 10285413"/>
              <a:gd name="connsiteX6838" fmla="*/ 10965680 w 11806666"/>
              <a:gd name="connsiteY6838" fmla="*/ 10214173 h 10285413"/>
              <a:gd name="connsiteX6839" fmla="*/ 10955644 w 11806666"/>
              <a:gd name="connsiteY6839" fmla="*/ 10204140 h 10285413"/>
              <a:gd name="connsiteX6840" fmla="*/ 10915512 w 11806666"/>
              <a:gd name="connsiteY6840" fmla="*/ 10143944 h 10285413"/>
              <a:gd name="connsiteX6841" fmla="*/ 10895448 w 11806666"/>
              <a:gd name="connsiteY6841" fmla="*/ 10133911 h 10285413"/>
              <a:gd name="connsiteX6842" fmla="*/ 10875384 w 11806666"/>
              <a:gd name="connsiteY6842" fmla="*/ 10123877 h 10285413"/>
              <a:gd name="connsiteX6843" fmla="*/ 10775060 w 11806666"/>
              <a:gd name="connsiteY6843" fmla="*/ 10143944 h 10285413"/>
              <a:gd name="connsiteX6844" fmla="*/ 10754992 w 11806666"/>
              <a:gd name="connsiteY6844" fmla="*/ 10164009 h 10285413"/>
              <a:gd name="connsiteX6845" fmla="*/ 10754992 w 11806666"/>
              <a:gd name="connsiteY6845" fmla="*/ 10133911 h 10285413"/>
              <a:gd name="connsiteX6846" fmla="*/ 10754992 w 11806666"/>
              <a:gd name="connsiteY6846" fmla="*/ 10123877 h 10285413"/>
              <a:gd name="connsiteX6847" fmla="*/ 10754992 w 11806666"/>
              <a:gd name="connsiteY6847" fmla="*/ 10083749 h 10285413"/>
              <a:gd name="connsiteX6848" fmla="*/ 10775060 w 11806666"/>
              <a:gd name="connsiteY6848" fmla="*/ 10083749 h 10285413"/>
              <a:gd name="connsiteX6849" fmla="*/ 10775060 w 11806666"/>
              <a:gd name="connsiteY6849" fmla="*/ 10063682 h 10285413"/>
              <a:gd name="connsiteX6850" fmla="*/ 10785088 w 11806666"/>
              <a:gd name="connsiteY6850" fmla="*/ 10033585 h 10285413"/>
              <a:gd name="connsiteX6851" fmla="*/ 10815188 w 11806666"/>
              <a:gd name="connsiteY6851" fmla="*/ 10023551 h 10285413"/>
              <a:gd name="connsiteX6852" fmla="*/ 10855320 w 11806666"/>
              <a:gd name="connsiteY6852" fmla="*/ 10063682 h 10285413"/>
              <a:gd name="connsiteX6853" fmla="*/ 10875384 w 11806666"/>
              <a:gd name="connsiteY6853" fmla="*/ 10073716 h 10285413"/>
              <a:gd name="connsiteX6854" fmla="*/ 10895448 w 11806666"/>
              <a:gd name="connsiteY6854" fmla="*/ 10103813 h 10285413"/>
              <a:gd name="connsiteX6855" fmla="*/ 10915512 w 11806666"/>
              <a:gd name="connsiteY6855" fmla="*/ 10103813 h 10285413"/>
              <a:gd name="connsiteX6856" fmla="*/ 10895448 w 11806666"/>
              <a:gd name="connsiteY6856" fmla="*/ 10063682 h 10285413"/>
              <a:gd name="connsiteX6857" fmla="*/ 10895448 w 11806666"/>
              <a:gd name="connsiteY6857" fmla="*/ 9983420 h 10285413"/>
              <a:gd name="connsiteX6858" fmla="*/ 10895448 w 11806666"/>
              <a:gd name="connsiteY6858" fmla="*/ 9963356 h 10285413"/>
              <a:gd name="connsiteX6859" fmla="*/ 10915512 w 11806666"/>
              <a:gd name="connsiteY6859" fmla="*/ 9943292 h 10285413"/>
              <a:gd name="connsiteX6860" fmla="*/ 10915512 w 11806666"/>
              <a:gd name="connsiteY6860" fmla="*/ 9963356 h 10285413"/>
              <a:gd name="connsiteX6861" fmla="*/ 10935580 w 11806666"/>
              <a:gd name="connsiteY6861" fmla="*/ 9983420 h 10285413"/>
              <a:gd name="connsiteX6862" fmla="*/ 10955644 w 11806666"/>
              <a:gd name="connsiteY6862" fmla="*/ 9963356 h 10285413"/>
              <a:gd name="connsiteX6863" fmla="*/ 10975712 w 11806666"/>
              <a:gd name="connsiteY6863" fmla="*/ 9943292 h 10285413"/>
              <a:gd name="connsiteX6864" fmla="*/ 10955644 w 11806666"/>
              <a:gd name="connsiteY6864" fmla="*/ 9943292 h 10285413"/>
              <a:gd name="connsiteX6865" fmla="*/ 10915512 w 11806666"/>
              <a:gd name="connsiteY6865" fmla="*/ 9923225 h 10285413"/>
              <a:gd name="connsiteX6866" fmla="*/ 10905484 w 11806666"/>
              <a:gd name="connsiteY6866" fmla="*/ 9913194 h 10285413"/>
              <a:gd name="connsiteX6867" fmla="*/ 10895448 w 11806666"/>
              <a:gd name="connsiteY6867" fmla="*/ 9923225 h 10285413"/>
              <a:gd name="connsiteX6868" fmla="*/ 10855320 w 11806666"/>
              <a:gd name="connsiteY6868" fmla="*/ 9923225 h 10285413"/>
              <a:gd name="connsiteX6869" fmla="*/ 10825220 w 11806666"/>
              <a:gd name="connsiteY6869" fmla="*/ 9933258 h 10285413"/>
              <a:gd name="connsiteX6870" fmla="*/ 10835256 w 11806666"/>
              <a:gd name="connsiteY6870" fmla="*/ 9963356 h 10285413"/>
              <a:gd name="connsiteX6871" fmla="*/ 10825220 w 11806666"/>
              <a:gd name="connsiteY6871" fmla="*/ 9973389 h 10285413"/>
              <a:gd name="connsiteX6872" fmla="*/ 10815188 w 11806666"/>
              <a:gd name="connsiteY6872" fmla="*/ 9983420 h 10285413"/>
              <a:gd name="connsiteX6873" fmla="*/ 10815188 w 11806666"/>
              <a:gd name="connsiteY6873" fmla="*/ 9943292 h 10285413"/>
              <a:gd name="connsiteX6874" fmla="*/ 10815188 w 11806666"/>
              <a:gd name="connsiteY6874" fmla="*/ 9903160 h 10285413"/>
              <a:gd name="connsiteX6875" fmla="*/ 10795124 w 11806666"/>
              <a:gd name="connsiteY6875" fmla="*/ 9883094 h 10285413"/>
              <a:gd name="connsiteX6876" fmla="*/ 10765024 w 11806666"/>
              <a:gd name="connsiteY6876" fmla="*/ 9863029 h 10285413"/>
              <a:gd name="connsiteX6877" fmla="*/ 10754992 w 11806666"/>
              <a:gd name="connsiteY6877" fmla="*/ 9863029 h 10285413"/>
              <a:gd name="connsiteX6878" fmla="*/ 10734928 w 11806666"/>
              <a:gd name="connsiteY6878" fmla="*/ 9863029 h 10285413"/>
              <a:gd name="connsiteX6879" fmla="*/ 10734928 w 11806666"/>
              <a:gd name="connsiteY6879" fmla="*/ 9842965 h 10285413"/>
              <a:gd name="connsiteX6880" fmla="*/ 10734928 w 11806666"/>
              <a:gd name="connsiteY6880" fmla="*/ 9782767 h 10285413"/>
              <a:gd name="connsiteX6881" fmla="*/ 10795124 w 11806666"/>
              <a:gd name="connsiteY6881" fmla="*/ 9742639 h 10285413"/>
              <a:gd name="connsiteX6882" fmla="*/ 10835256 w 11806666"/>
              <a:gd name="connsiteY6882" fmla="*/ 9722572 h 10285413"/>
              <a:gd name="connsiteX6883" fmla="*/ 10855320 w 11806666"/>
              <a:gd name="connsiteY6883" fmla="*/ 9682441 h 10285413"/>
              <a:gd name="connsiteX6884" fmla="*/ 10895448 w 11806666"/>
              <a:gd name="connsiteY6884" fmla="*/ 9642312 h 10285413"/>
              <a:gd name="connsiteX6885" fmla="*/ 10925548 w 11806666"/>
              <a:gd name="connsiteY6885" fmla="*/ 9602181 h 10285413"/>
              <a:gd name="connsiteX6886" fmla="*/ 10955644 w 11806666"/>
              <a:gd name="connsiteY6886" fmla="*/ 9562050 h 10285413"/>
              <a:gd name="connsiteX6887" fmla="*/ 10975712 w 11806666"/>
              <a:gd name="connsiteY6887" fmla="*/ 9562050 h 10285413"/>
              <a:gd name="connsiteX6888" fmla="*/ 10985744 w 11806666"/>
              <a:gd name="connsiteY6888" fmla="*/ 9582114 h 10285413"/>
              <a:gd name="connsiteX6889" fmla="*/ 10995776 w 11806666"/>
              <a:gd name="connsiteY6889" fmla="*/ 9582114 h 10285413"/>
              <a:gd name="connsiteX6890" fmla="*/ 11035908 w 11806666"/>
              <a:gd name="connsiteY6890" fmla="*/ 9582114 h 10285413"/>
              <a:gd name="connsiteX6891" fmla="*/ 11055972 w 11806666"/>
              <a:gd name="connsiteY6891" fmla="*/ 9562050 h 10285413"/>
              <a:gd name="connsiteX6892" fmla="*/ 11015844 w 11806666"/>
              <a:gd name="connsiteY6892" fmla="*/ 9541986 h 10285413"/>
              <a:gd name="connsiteX6893" fmla="*/ 11005808 w 11806666"/>
              <a:gd name="connsiteY6893" fmla="*/ 9541986 h 10285413"/>
              <a:gd name="connsiteX6894" fmla="*/ 10995776 w 11806666"/>
              <a:gd name="connsiteY6894" fmla="*/ 9521919 h 10285413"/>
              <a:gd name="connsiteX6895" fmla="*/ 10975712 w 11806666"/>
              <a:gd name="connsiteY6895" fmla="*/ 9501855 h 10285413"/>
              <a:gd name="connsiteX6896" fmla="*/ 10955644 w 11806666"/>
              <a:gd name="connsiteY6896" fmla="*/ 9461724 h 10285413"/>
              <a:gd name="connsiteX6897" fmla="*/ 10975712 w 11806666"/>
              <a:gd name="connsiteY6897" fmla="*/ 9441660 h 10285413"/>
              <a:gd name="connsiteX6898" fmla="*/ 11005808 w 11806666"/>
              <a:gd name="connsiteY6898" fmla="*/ 9421593 h 10285413"/>
              <a:gd name="connsiteX6899" fmla="*/ 11066004 w 11806666"/>
              <a:gd name="connsiteY6899" fmla="*/ 9371431 h 10285413"/>
              <a:gd name="connsiteX6900" fmla="*/ 11116168 w 11806666"/>
              <a:gd name="connsiteY6900" fmla="*/ 9311233 h 10285413"/>
              <a:gd name="connsiteX6901" fmla="*/ 11106136 w 11806666"/>
              <a:gd name="connsiteY6901" fmla="*/ 9311233 h 10285413"/>
              <a:gd name="connsiteX6902" fmla="*/ 11076036 w 11806666"/>
              <a:gd name="connsiteY6902" fmla="*/ 9341331 h 10285413"/>
              <a:gd name="connsiteX6903" fmla="*/ 11045940 w 11806666"/>
              <a:gd name="connsiteY6903" fmla="*/ 9371431 h 10285413"/>
              <a:gd name="connsiteX6904" fmla="*/ 11035908 w 11806666"/>
              <a:gd name="connsiteY6904" fmla="*/ 9381462 h 10285413"/>
              <a:gd name="connsiteX6905" fmla="*/ 10915512 w 11806666"/>
              <a:gd name="connsiteY6905" fmla="*/ 9481788 h 10285413"/>
              <a:gd name="connsiteX6906" fmla="*/ 10895448 w 11806666"/>
              <a:gd name="connsiteY6906" fmla="*/ 9521919 h 10285413"/>
              <a:gd name="connsiteX6907" fmla="*/ 10885416 w 11806666"/>
              <a:gd name="connsiteY6907" fmla="*/ 9541986 h 10285413"/>
              <a:gd name="connsiteX6908" fmla="*/ 10915512 w 11806666"/>
              <a:gd name="connsiteY6908" fmla="*/ 9541986 h 10285413"/>
              <a:gd name="connsiteX6909" fmla="*/ 10895448 w 11806666"/>
              <a:gd name="connsiteY6909" fmla="*/ 9582114 h 10285413"/>
              <a:gd name="connsiteX6910" fmla="*/ 10895448 w 11806666"/>
              <a:gd name="connsiteY6910" fmla="*/ 9602181 h 10285413"/>
              <a:gd name="connsiteX6911" fmla="*/ 10714860 w 11806666"/>
              <a:gd name="connsiteY6911" fmla="*/ 9782767 h 10285413"/>
              <a:gd name="connsiteX6912" fmla="*/ 10694796 w 11806666"/>
              <a:gd name="connsiteY6912" fmla="*/ 9762703 h 10285413"/>
              <a:gd name="connsiteX6913" fmla="*/ 10714860 w 11806666"/>
              <a:gd name="connsiteY6913" fmla="*/ 9742639 h 10285413"/>
              <a:gd name="connsiteX6914" fmla="*/ 10734928 w 11806666"/>
              <a:gd name="connsiteY6914" fmla="*/ 9742639 h 10285413"/>
              <a:gd name="connsiteX6915" fmla="*/ 10734928 w 11806666"/>
              <a:gd name="connsiteY6915" fmla="*/ 9702508 h 10285413"/>
              <a:gd name="connsiteX6916" fmla="*/ 10694796 w 11806666"/>
              <a:gd name="connsiteY6916" fmla="*/ 9662377 h 10285413"/>
              <a:gd name="connsiteX6917" fmla="*/ 10674732 w 11806666"/>
              <a:gd name="connsiteY6917" fmla="*/ 9662377 h 10285413"/>
              <a:gd name="connsiteX6918" fmla="*/ 10674732 w 11806666"/>
              <a:gd name="connsiteY6918" fmla="*/ 9702508 h 10285413"/>
              <a:gd name="connsiteX6919" fmla="*/ 10704828 w 11806666"/>
              <a:gd name="connsiteY6919" fmla="*/ 9702508 h 10285413"/>
              <a:gd name="connsiteX6920" fmla="*/ 10694796 w 11806666"/>
              <a:gd name="connsiteY6920" fmla="*/ 9732605 h 10285413"/>
              <a:gd name="connsiteX6921" fmla="*/ 10674732 w 11806666"/>
              <a:gd name="connsiteY6921" fmla="*/ 9752670 h 10285413"/>
              <a:gd name="connsiteX6922" fmla="*/ 10654664 w 11806666"/>
              <a:gd name="connsiteY6922" fmla="*/ 9782767 h 10285413"/>
              <a:gd name="connsiteX6923" fmla="*/ 10654664 w 11806666"/>
              <a:gd name="connsiteY6923" fmla="*/ 9822898 h 10285413"/>
              <a:gd name="connsiteX6924" fmla="*/ 10624568 w 11806666"/>
              <a:gd name="connsiteY6924" fmla="*/ 9832932 h 10285413"/>
              <a:gd name="connsiteX6925" fmla="*/ 10594472 w 11806666"/>
              <a:gd name="connsiteY6925" fmla="*/ 9852996 h 10285413"/>
              <a:gd name="connsiteX6926" fmla="*/ 10594472 w 11806666"/>
              <a:gd name="connsiteY6926" fmla="*/ 9883094 h 10285413"/>
              <a:gd name="connsiteX6927" fmla="*/ 10614536 w 11806666"/>
              <a:gd name="connsiteY6927" fmla="*/ 9863029 h 10285413"/>
              <a:gd name="connsiteX6928" fmla="*/ 10644636 w 11806666"/>
              <a:gd name="connsiteY6928" fmla="*/ 9852996 h 10285413"/>
              <a:gd name="connsiteX6929" fmla="*/ 10634600 w 11806666"/>
              <a:gd name="connsiteY6929" fmla="*/ 9883094 h 10285413"/>
              <a:gd name="connsiteX6930" fmla="*/ 10604504 w 11806666"/>
              <a:gd name="connsiteY6930" fmla="*/ 9893127 h 10285413"/>
              <a:gd name="connsiteX6931" fmla="*/ 10554340 w 11806666"/>
              <a:gd name="connsiteY6931" fmla="*/ 9903160 h 10285413"/>
              <a:gd name="connsiteX6932" fmla="*/ 10454012 w 11806666"/>
              <a:gd name="connsiteY6932" fmla="*/ 9923225 h 10285413"/>
              <a:gd name="connsiteX6933" fmla="*/ 10433948 w 11806666"/>
              <a:gd name="connsiteY6933" fmla="*/ 10023551 h 10285413"/>
              <a:gd name="connsiteX6934" fmla="*/ 10413880 w 11806666"/>
              <a:gd name="connsiteY6934" fmla="*/ 10043618 h 10285413"/>
              <a:gd name="connsiteX6935" fmla="*/ 10393816 w 11806666"/>
              <a:gd name="connsiteY6935" fmla="*/ 10023551 h 10285413"/>
              <a:gd name="connsiteX6936" fmla="*/ 10373752 w 11806666"/>
              <a:gd name="connsiteY6936" fmla="*/ 10023551 h 10285413"/>
              <a:gd name="connsiteX6937" fmla="*/ 10393816 w 11806666"/>
              <a:gd name="connsiteY6937" fmla="*/ 10043618 h 10285413"/>
              <a:gd name="connsiteX6938" fmla="*/ 10373752 w 11806666"/>
              <a:gd name="connsiteY6938" fmla="*/ 10063682 h 10285413"/>
              <a:gd name="connsiteX6939" fmla="*/ 10343652 w 11806666"/>
              <a:gd name="connsiteY6939" fmla="*/ 10073716 h 10285413"/>
              <a:gd name="connsiteX6940" fmla="*/ 10313556 w 11806666"/>
              <a:gd name="connsiteY6940" fmla="*/ 10123877 h 10285413"/>
              <a:gd name="connsiteX6941" fmla="*/ 10273424 w 11806666"/>
              <a:gd name="connsiteY6941" fmla="*/ 10174042 h 10285413"/>
              <a:gd name="connsiteX6942" fmla="*/ 10183132 w 11806666"/>
              <a:gd name="connsiteY6942" fmla="*/ 10264335 h 10285413"/>
              <a:gd name="connsiteX6943" fmla="*/ 10156785 w 11806666"/>
              <a:gd name="connsiteY6943" fmla="*/ 10285413 h 10285413"/>
              <a:gd name="connsiteX6944" fmla="*/ 10144402 w 11806666"/>
              <a:gd name="connsiteY6944" fmla="*/ 10285413 h 10285413"/>
              <a:gd name="connsiteX6945" fmla="*/ 10193165 w 11806666"/>
              <a:gd name="connsiteY6945" fmla="*/ 10204140 h 10285413"/>
              <a:gd name="connsiteX6946" fmla="*/ 10213229 w 11806666"/>
              <a:gd name="connsiteY6946" fmla="*/ 10143944 h 10285413"/>
              <a:gd name="connsiteX6947" fmla="*/ 10173098 w 11806666"/>
              <a:gd name="connsiteY6947" fmla="*/ 10204140 h 10285413"/>
              <a:gd name="connsiteX6948" fmla="*/ 10132970 w 11806666"/>
              <a:gd name="connsiteY6948" fmla="*/ 10224204 h 10285413"/>
              <a:gd name="connsiteX6949" fmla="*/ 10112903 w 11806666"/>
              <a:gd name="connsiteY6949" fmla="*/ 10224204 h 10285413"/>
              <a:gd name="connsiteX6950" fmla="*/ 10112903 w 11806666"/>
              <a:gd name="connsiteY6950" fmla="*/ 10204140 h 10285413"/>
              <a:gd name="connsiteX6951" fmla="*/ 10122936 w 11806666"/>
              <a:gd name="connsiteY6951" fmla="*/ 10174042 h 10285413"/>
              <a:gd name="connsiteX6952" fmla="*/ 10132970 w 11806666"/>
              <a:gd name="connsiteY6952" fmla="*/ 10164009 h 10285413"/>
              <a:gd name="connsiteX6953" fmla="*/ 10132970 w 11806666"/>
              <a:gd name="connsiteY6953" fmla="*/ 10153975 h 10285413"/>
              <a:gd name="connsiteX6954" fmla="*/ 10112903 w 11806666"/>
              <a:gd name="connsiteY6954" fmla="*/ 10164009 h 10285413"/>
              <a:gd name="connsiteX6955" fmla="*/ 10092839 w 11806666"/>
              <a:gd name="connsiteY6955" fmla="*/ 10174042 h 10285413"/>
              <a:gd name="connsiteX6956" fmla="*/ 10072772 w 11806666"/>
              <a:gd name="connsiteY6956" fmla="*/ 10184075 h 10285413"/>
              <a:gd name="connsiteX6957" fmla="*/ 10072772 w 11806666"/>
              <a:gd name="connsiteY6957" fmla="*/ 10193481 h 10285413"/>
              <a:gd name="connsiteX6958" fmla="*/ 10072772 w 11806666"/>
              <a:gd name="connsiteY6958" fmla="*/ 10214173 h 10285413"/>
              <a:gd name="connsiteX6959" fmla="*/ 10092839 w 11806666"/>
              <a:gd name="connsiteY6959" fmla="*/ 10274368 h 10285413"/>
              <a:gd name="connsiteX6960" fmla="*/ 10092839 w 11806666"/>
              <a:gd name="connsiteY6960" fmla="*/ 10284402 h 10285413"/>
              <a:gd name="connsiteX6961" fmla="*/ 10091552 w 11806666"/>
              <a:gd name="connsiteY6961" fmla="*/ 10285413 h 10285413"/>
              <a:gd name="connsiteX6962" fmla="*/ 10054927 w 11806666"/>
              <a:gd name="connsiteY6962" fmla="*/ 10285413 h 10285413"/>
              <a:gd name="connsiteX6963" fmla="*/ 10052708 w 11806666"/>
              <a:gd name="connsiteY6963" fmla="*/ 10264335 h 10285413"/>
              <a:gd name="connsiteX6964" fmla="*/ 10018848 w 11806666"/>
              <a:gd name="connsiteY6964" fmla="*/ 10285027 h 10285413"/>
              <a:gd name="connsiteX6965" fmla="*/ 10018503 w 11806666"/>
              <a:gd name="connsiteY6965" fmla="*/ 10285413 h 10285413"/>
              <a:gd name="connsiteX6966" fmla="*/ 9931137 w 11806666"/>
              <a:gd name="connsiteY6966" fmla="*/ 10285413 h 10285413"/>
              <a:gd name="connsiteX6967" fmla="*/ 9932317 w 11806666"/>
              <a:gd name="connsiteY6967" fmla="*/ 10284402 h 10285413"/>
              <a:gd name="connsiteX6968" fmla="*/ 9932317 w 11806666"/>
              <a:gd name="connsiteY6968" fmla="*/ 10244271 h 10285413"/>
              <a:gd name="connsiteX6969" fmla="*/ 9912250 w 11806666"/>
              <a:gd name="connsiteY6969" fmla="*/ 10244271 h 10285413"/>
              <a:gd name="connsiteX6970" fmla="*/ 9922284 w 11806666"/>
              <a:gd name="connsiteY6970" fmla="*/ 10234237 h 10285413"/>
              <a:gd name="connsiteX6971" fmla="*/ 9932317 w 11806666"/>
              <a:gd name="connsiteY6971" fmla="*/ 10224204 h 10285413"/>
              <a:gd name="connsiteX6972" fmla="*/ 9952381 w 11806666"/>
              <a:gd name="connsiteY6972" fmla="*/ 10204140 h 10285413"/>
              <a:gd name="connsiteX6973" fmla="*/ 9972445 w 11806666"/>
              <a:gd name="connsiteY6973" fmla="*/ 10184075 h 10285413"/>
              <a:gd name="connsiteX6974" fmla="*/ 10012577 w 11806666"/>
              <a:gd name="connsiteY6974" fmla="*/ 10164009 h 10285413"/>
              <a:gd name="connsiteX6975" fmla="*/ 10052708 w 11806666"/>
              <a:gd name="connsiteY6975" fmla="*/ 10103813 h 10285413"/>
              <a:gd name="connsiteX6976" fmla="*/ 10072772 w 11806666"/>
              <a:gd name="connsiteY6976" fmla="*/ 10043618 h 10285413"/>
              <a:gd name="connsiteX6977" fmla="*/ 10072772 w 11806666"/>
              <a:gd name="connsiteY6977" fmla="*/ 10033585 h 10285413"/>
              <a:gd name="connsiteX6978" fmla="*/ 10072772 w 11806666"/>
              <a:gd name="connsiteY6978" fmla="*/ 10003487 h 10285413"/>
              <a:gd name="connsiteX6979" fmla="*/ 10092839 w 11806666"/>
              <a:gd name="connsiteY6979" fmla="*/ 10003487 h 10285413"/>
              <a:gd name="connsiteX6980" fmla="*/ 10132970 w 11806666"/>
              <a:gd name="connsiteY6980" fmla="*/ 10003487 h 10285413"/>
              <a:gd name="connsiteX6981" fmla="*/ 10143001 w 11806666"/>
              <a:gd name="connsiteY6981" fmla="*/ 9983420 h 10285413"/>
              <a:gd name="connsiteX6982" fmla="*/ 10132970 w 11806666"/>
              <a:gd name="connsiteY6982" fmla="*/ 9963356 h 10285413"/>
              <a:gd name="connsiteX6983" fmla="*/ 10092839 w 11806666"/>
              <a:gd name="connsiteY6983" fmla="*/ 9963356 h 10285413"/>
              <a:gd name="connsiteX6984" fmla="*/ 10052708 w 11806666"/>
              <a:gd name="connsiteY6984" fmla="*/ 9983420 h 10285413"/>
              <a:gd name="connsiteX6985" fmla="*/ 10072772 w 11806666"/>
              <a:gd name="connsiteY6985" fmla="*/ 9963356 h 10285413"/>
              <a:gd name="connsiteX6986" fmla="*/ 10072772 w 11806666"/>
              <a:gd name="connsiteY6986" fmla="*/ 9943292 h 10285413"/>
              <a:gd name="connsiteX6987" fmla="*/ 10092839 w 11806666"/>
              <a:gd name="connsiteY6987" fmla="*/ 9943292 h 10285413"/>
              <a:gd name="connsiteX6988" fmla="*/ 10143001 w 11806666"/>
              <a:gd name="connsiteY6988" fmla="*/ 9863029 h 10285413"/>
              <a:gd name="connsiteX6989" fmla="*/ 10213229 w 11806666"/>
              <a:gd name="connsiteY6989" fmla="*/ 9782767 h 10285413"/>
              <a:gd name="connsiteX6990" fmla="*/ 10253360 w 11806666"/>
              <a:gd name="connsiteY6990" fmla="*/ 9742639 h 10285413"/>
              <a:gd name="connsiteX6991" fmla="*/ 10273424 w 11806666"/>
              <a:gd name="connsiteY6991" fmla="*/ 9712538 h 10285413"/>
              <a:gd name="connsiteX6992" fmla="*/ 10293492 w 11806666"/>
              <a:gd name="connsiteY6992" fmla="*/ 9702508 h 10285413"/>
              <a:gd name="connsiteX6993" fmla="*/ 10273424 w 11806666"/>
              <a:gd name="connsiteY6993" fmla="*/ 9702508 h 10285413"/>
              <a:gd name="connsiteX6994" fmla="*/ 10253360 w 11806666"/>
              <a:gd name="connsiteY6994" fmla="*/ 9682441 h 10285413"/>
              <a:gd name="connsiteX6995" fmla="*/ 10293492 w 11806666"/>
              <a:gd name="connsiteY6995" fmla="*/ 9662377 h 10285413"/>
              <a:gd name="connsiteX6996" fmla="*/ 10293492 w 11806666"/>
              <a:gd name="connsiteY6996" fmla="*/ 9642312 h 10285413"/>
              <a:gd name="connsiteX6997" fmla="*/ 10253360 w 11806666"/>
              <a:gd name="connsiteY6997" fmla="*/ 9662377 h 10285413"/>
              <a:gd name="connsiteX6998" fmla="*/ 10233296 w 11806666"/>
              <a:gd name="connsiteY6998" fmla="*/ 9662377 h 10285413"/>
              <a:gd name="connsiteX6999" fmla="*/ 10213229 w 11806666"/>
              <a:gd name="connsiteY6999" fmla="*/ 9662377 h 10285413"/>
              <a:gd name="connsiteX7000" fmla="*/ 10203199 w 11806666"/>
              <a:gd name="connsiteY7000" fmla="*/ 9692474 h 10285413"/>
              <a:gd name="connsiteX7001" fmla="*/ 10193165 w 11806666"/>
              <a:gd name="connsiteY7001" fmla="*/ 9702508 h 10285413"/>
              <a:gd name="connsiteX7002" fmla="*/ 10153034 w 11806666"/>
              <a:gd name="connsiteY7002" fmla="*/ 9722572 h 10285413"/>
              <a:gd name="connsiteX7003" fmla="*/ 10132970 w 11806666"/>
              <a:gd name="connsiteY7003" fmla="*/ 9762703 h 10285413"/>
              <a:gd name="connsiteX7004" fmla="*/ 10132970 w 11806666"/>
              <a:gd name="connsiteY7004" fmla="*/ 9782767 h 10285413"/>
              <a:gd name="connsiteX7005" fmla="*/ 10072772 w 11806666"/>
              <a:gd name="connsiteY7005" fmla="*/ 9822898 h 10285413"/>
              <a:gd name="connsiteX7006" fmla="*/ 10052708 w 11806666"/>
              <a:gd name="connsiteY7006" fmla="*/ 9852996 h 10285413"/>
              <a:gd name="connsiteX7007" fmla="*/ 10032643 w 11806666"/>
              <a:gd name="connsiteY7007" fmla="*/ 9883094 h 10285413"/>
              <a:gd name="connsiteX7008" fmla="*/ 9972445 w 11806666"/>
              <a:gd name="connsiteY7008" fmla="*/ 9943292 h 10285413"/>
              <a:gd name="connsiteX7009" fmla="*/ 9912250 w 11806666"/>
              <a:gd name="connsiteY7009" fmla="*/ 10023551 h 10285413"/>
              <a:gd name="connsiteX7010" fmla="*/ 9852055 w 11806666"/>
              <a:gd name="connsiteY7010" fmla="*/ 10123877 h 10285413"/>
              <a:gd name="connsiteX7011" fmla="*/ 9831991 w 11806666"/>
              <a:gd name="connsiteY7011" fmla="*/ 10143944 h 10285413"/>
              <a:gd name="connsiteX7012" fmla="*/ 9811924 w 11806666"/>
              <a:gd name="connsiteY7012" fmla="*/ 10184075 h 10285413"/>
              <a:gd name="connsiteX7013" fmla="*/ 9771793 w 11806666"/>
              <a:gd name="connsiteY7013" fmla="*/ 10224204 h 10285413"/>
              <a:gd name="connsiteX7014" fmla="*/ 9771793 w 11806666"/>
              <a:gd name="connsiteY7014" fmla="*/ 10284402 h 10285413"/>
              <a:gd name="connsiteX7015" fmla="*/ 9771456 w 11806666"/>
              <a:gd name="connsiteY7015" fmla="*/ 10285413 h 10285413"/>
              <a:gd name="connsiteX7016" fmla="*/ 9711092 w 11806666"/>
              <a:gd name="connsiteY7016" fmla="*/ 10285413 h 10285413"/>
              <a:gd name="connsiteX7017" fmla="*/ 9711597 w 11806666"/>
              <a:gd name="connsiteY7017" fmla="*/ 10284402 h 10285413"/>
              <a:gd name="connsiteX7018" fmla="*/ 9721631 w 11806666"/>
              <a:gd name="connsiteY7018" fmla="*/ 10274368 h 10285413"/>
              <a:gd name="connsiteX7019" fmla="*/ 9731662 w 11806666"/>
              <a:gd name="connsiteY7019" fmla="*/ 10264335 h 10285413"/>
              <a:gd name="connsiteX7020" fmla="*/ 9791860 w 11806666"/>
              <a:gd name="connsiteY7020" fmla="*/ 10123877 h 10285413"/>
              <a:gd name="connsiteX7021" fmla="*/ 9771793 w 11806666"/>
              <a:gd name="connsiteY7021" fmla="*/ 10093780 h 10285413"/>
              <a:gd name="connsiteX7022" fmla="*/ 9751729 w 11806666"/>
              <a:gd name="connsiteY7022" fmla="*/ 10123877 h 10285413"/>
              <a:gd name="connsiteX7023" fmla="*/ 9731662 w 11806666"/>
              <a:gd name="connsiteY7023" fmla="*/ 10143944 h 10285413"/>
              <a:gd name="connsiteX7024" fmla="*/ 9731662 w 11806666"/>
              <a:gd name="connsiteY7024" fmla="*/ 10103813 h 10285413"/>
              <a:gd name="connsiteX7025" fmla="*/ 9711597 w 11806666"/>
              <a:gd name="connsiteY7025" fmla="*/ 10103813 h 10285413"/>
              <a:gd name="connsiteX7026" fmla="*/ 9701564 w 11806666"/>
              <a:gd name="connsiteY7026" fmla="*/ 10133911 h 10285413"/>
              <a:gd name="connsiteX7027" fmla="*/ 9671466 w 11806666"/>
              <a:gd name="connsiteY7027" fmla="*/ 10143944 h 10285413"/>
              <a:gd name="connsiteX7028" fmla="*/ 9651402 w 11806666"/>
              <a:gd name="connsiteY7028" fmla="*/ 10143944 h 10285413"/>
              <a:gd name="connsiteX7029" fmla="*/ 9611271 w 11806666"/>
              <a:gd name="connsiteY7029" fmla="*/ 10143944 h 10285413"/>
              <a:gd name="connsiteX7030" fmla="*/ 9581173 w 11806666"/>
              <a:gd name="connsiteY7030" fmla="*/ 10164009 h 10285413"/>
              <a:gd name="connsiteX7031" fmla="*/ 9531009 w 11806666"/>
              <a:gd name="connsiteY7031" fmla="*/ 10204140 h 10285413"/>
              <a:gd name="connsiteX7032" fmla="*/ 9470814 w 11806666"/>
              <a:gd name="connsiteY7032" fmla="*/ 10264335 h 10285413"/>
              <a:gd name="connsiteX7033" fmla="*/ 9490880 w 11806666"/>
              <a:gd name="connsiteY7033" fmla="*/ 10224204 h 10285413"/>
              <a:gd name="connsiteX7034" fmla="*/ 9490880 w 11806666"/>
              <a:gd name="connsiteY7034" fmla="*/ 10194106 h 10285413"/>
              <a:gd name="connsiteX7035" fmla="*/ 9510945 w 11806666"/>
              <a:gd name="connsiteY7035" fmla="*/ 10164009 h 10285413"/>
              <a:gd name="connsiteX7036" fmla="*/ 9510945 w 11806666"/>
              <a:gd name="connsiteY7036" fmla="*/ 10153975 h 10285413"/>
              <a:gd name="connsiteX7037" fmla="*/ 9490880 w 11806666"/>
              <a:gd name="connsiteY7037" fmla="*/ 10143944 h 10285413"/>
              <a:gd name="connsiteX7038" fmla="*/ 9480847 w 11806666"/>
              <a:gd name="connsiteY7038" fmla="*/ 10143944 h 10285413"/>
              <a:gd name="connsiteX7039" fmla="*/ 9470814 w 11806666"/>
              <a:gd name="connsiteY7039" fmla="*/ 10164009 h 10285413"/>
              <a:gd name="connsiteX7040" fmla="*/ 9450749 w 11806666"/>
              <a:gd name="connsiteY7040" fmla="*/ 10164009 h 10285413"/>
              <a:gd name="connsiteX7041" fmla="*/ 9430682 w 11806666"/>
              <a:gd name="connsiteY7041" fmla="*/ 10184075 h 10285413"/>
              <a:gd name="connsiteX7042" fmla="*/ 9430682 w 11806666"/>
              <a:gd name="connsiteY7042" fmla="*/ 10224204 h 10285413"/>
              <a:gd name="connsiteX7043" fmla="*/ 9410618 w 11806666"/>
              <a:gd name="connsiteY7043" fmla="*/ 10204140 h 10285413"/>
              <a:gd name="connsiteX7044" fmla="*/ 9410618 w 11806666"/>
              <a:gd name="connsiteY7044" fmla="*/ 10184075 h 10285413"/>
              <a:gd name="connsiteX7045" fmla="*/ 9390551 w 11806666"/>
              <a:gd name="connsiteY7045" fmla="*/ 10164009 h 10285413"/>
              <a:gd name="connsiteX7046" fmla="*/ 9410618 w 11806666"/>
              <a:gd name="connsiteY7046" fmla="*/ 10164009 h 10285413"/>
              <a:gd name="connsiteX7047" fmla="*/ 9430682 w 11806666"/>
              <a:gd name="connsiteY7047" fmla="*/ 10143944 h 10285413"/>
              <a:gd name="connsiteX7048" fmla="*/ 9531009 w 11806666"/>
              <a:gd name="connsiteY7048" fmla="*/ 10103813 h 10285413"/>
              <a:gd name="connsiteX7049" fmla="*/ 9541042 w 11806666"/>
              <a:gd name="connsiteY7049" fmla="*/ 10123877 h 10285413"/>
              <a:gd name="connsiteX7050" fmla="*/ 9531009 w 11806666"/>
              <a:gd name="connsiteY7050" fmla="*/ 10143944 h 10285413"/>
              <a:gd name="connsiteX7051" fmla="*/ 9531009 w 11806666"/>
              <a:gd name="connsiteY7051" fmla="*/ 10164009 h 10285413"/>
              <a:gd name="connsiteX7052" fmla="*/ 9551076 w 11806666"/>
              <a:gd name="connsiteY7052" fmla="*/ 10164009 h 10285413"/>
              <a:gd name="connsiteX7053" fmla="*/ 9551076 w 11806666"/>
              <a:gd name="connsiteY7053" fmla="*/ 10143944 h 10285413"/>
              <a:gd name="connsiteX7054" fmla="*/ 9591207 w 11806666"/>
              <a:gd name="connsiteY7054" fmla="*/ 10103813 h 10285413"/>
              <a:gd name="connsiteX7055" fmla="*/ 9631335 w 11806666"/>
              <a:gd name="connsiteY7055" fmla="*/ 10043618 h 10285413"/>
              <a:gd name="connsiteX7056" fmla="*/ 9651402 w 11806666"/>
              <a:gd name="connsiteY7056" fmla="*/ 10023551 h 10285413"/>
              <a:gd name="connsiteX7057" fmla="*/ 9631335 w 11806666"/>
              <a:gd name="connsiteY7057" fmla="*/ 10003487 h 10285413"/>
              <a:gd name="connsiteX7058" fmla="*/ 9671466 w 11806666"/>
              <a:gd name="connsiteY7058" fmla="*/ 10003487 h 10285413"/>
              <a:gd name="connsiteX7059" fmla="*/ 9691533 w 11806666"/>
              <a:gd name="connsiteY7059" fmla="*/ 10003487 h 10285413"/>
              <a:gd name="connsiteX7060" fmla="*/ 9691533 w 11806666"/>
              <a:gd name="connsiteY7060" fmla="*/ 9983420 h 10285413"/>
              <a:gd name="connsiteX7061" fmla="*/ 9681500 w 11806666"/>
              <a:gd name="connsiteY7061" fmla="*/ 9973389 h 10285413"/>
              <a:gd name="connsiteX7062" fmla="*/ 9711597 w 11806666"/>
              <a:gd name="connsiteY7062" fmla="*/ 9923225 h 10285413"/>
              <a:gd name="connsiteX7063" fmla="*/ 9731662 w 11806666"/>
              <a:gd name="connsiteY7063" fmla="*/ 9903160 h 10285413"/>
              <a:gd name="connsiteX7064" fmla="*/ 9701564 w 11806666"/>
              <a:gd name="connsiteY7064" fmla="*/ 9923225 h 10285413"/>
              <a:gd name="connsiteX7065" fmla="*/ 9641369 w 11806666"/>
              <a:gd name="connsiteY7065" fmla="*/ 9983420 h 10285413"/>
              <a:gd name="connsiteX7066" fmla="*/ 9581173 w 11806666"/>
              <a:gd name="connsiteY7066" fmla="*/ 10053649 h 10285413"/>
              <a:gd name="connsiteX7067" fmla="*/ 9551076 w 11806666"/>
              <a:gd name="connsiteY7067" fmla="*/ 10083749 h 10285413"/>
              <a:gd name="connsiteX7068" fmla="*/ 9571140 w 11806666"/>
              <a:gd name="connsiteY7068" fmla="*/ 10083749 h 10285413"/>
              <a:gd name="connsiteX7069" fmla="*/ 9571140 w 11806666"/>
              <a:gd name="connsiteY7069" fmla="*/ 10103813 h 10285413"/>
              <a:gd name="connsiteX7070" fmla="*/ 9541042 w 11806666"/>
              <a:gd name="connsiteY7070" fmla="*/ 10113847 h 10285413"/>
              <a:gd name="connsiteX7071" fmla="*/ 9541042 w 11806666"/>
              <a:gd name="connsiteY7071" fmla="*/ 10093780 h 10285413"/>
              <a:gd name="connsiteX7072" fmla="*/ 9531009 w 11806666"/>
              <a:gd name="connsiteY7072" fmla="*/ 10083749 h 10285413"/>
              <a:gd name="connsiteX7073" fmla="*/ 9531009 w 11806666"/>
              <a:gd name="connsiteY7073" fmla="*/ 10043618 h 10285413"/>
              <a:gd name="connsiteX7074" fmla="*/ 9551076 w 11806666"/>
              <a:gd name="connsiteY7074" fmla="*/ 10043618 h 10285413"/>
              <a:gd name="connsiteX7075" fmla="*/ 9551076 w 11806666"/>
              <a:gd name="connsiteY7075" fmla="*/ 10023551 h 10285413"/>
              <a:gd name="connsiteX7076" fmla="*/ 9571140 w 11806666"/>
              <a:gd name="connsiteY7076" fmla="*/ 10023551 h 10285413"/>
              <a:gd name="connsiteX7077" fmla="*/ 9551076 w 11806666"/>
              <a:gd name="connsiteY7077" fmla="*/ 10003487 h 10285413"/>
              <a:gd name="connsiteX7078" fmla="*/ 9531009 w 11806666"/>
              <a:gd name="connsiteY7078" fmla="*/ 9983420 h 10285413"/>
              <a:gd name="connsiteX7079" fmla="*/ 9551076 w 11806666"/>
              <a:gd name="connsiteY7079" fmla="*/ 9943292 h 10285413"/>
              <a:gd name="connsiteX7080" fmla="*/ 9611271 w 11806666"/>
              <a:gd name="connsiteY7080" fmla="*/ 9903160 h 10285413"/>
              <a:gd name="connsiteX7081" fmla="*/ 9581173 w 11806666"/>
              <a:gd name="connsiteY7081" fmla="*/ 9903160 h 10285413"/>
              <a:gd name="connsiteX7082" fmla="*/ 9571140 w 11806666"/>
              <a:gd name="connsiteY7082" fmla="*/ 9883094 h 10285413"/>
              <a:gd name="connsiteX7083" fmla="*/ 9591207 w 11806666"/>
              <a:gd name="connsiteY7083" fmla="*/ 9852996 h 10285413"/>
              <a:gd name="connsiteX7084" fmla="*/ 9490880 w 11806666"/>
              <a:gd name="connsiteY7084" fmla="*/ 9963356 h 10285413"/>
              <a:gd name="connsiteX7085" fmla="*/ 9420652 w 11806666"/>
              <a:gd name="connsiteY7085" fmla="*/ 10033585 h 10285413"/>
              <a:gd name="connsiteX7086" fmla="*/ 9390551 w 11806666"/>
              <a:gd name="connsiteY7086" fmla="*/ 10083749 h 10285413"/>
              <a:gd name="connsiteX7087" fmla="*/ 9370487 w 11806666"/>
              <a:gd name="connsiteY7087" fmla="*/ 10123877 h 10285413"/>
              <a:gd name="connsiteX7088" fmla="*/ 9350423 w 11806666"/>
              <a:gd name="connsiteY7088" fmla="*/ 10204140 h 10285413"/>
              <a:gd name="connsiteX7089" fmla="*/ 9370487 w 11806666"/>
              <a:gd name="connsiteY7089" fmla="*/ 10244271 h 10285413"/>
              <a:gd name="connsiteX7090" fmla="*/ 9370487 w 11806666"/>
              <a:gd name="connsiteY7090" fmla="*/ 10264335 h 10285413"/>
              <a:gd name="connsiteX7091" fmla="*/ 9359949 w 11806666"/>
              <a:gd name="connsiteY7091" fmla="*/ 10285413 h 10285413"/>
              <a:gd name="connsiteX7092" fmla="*/ 9229693 w 11806666"/>
              <a:gd name="connsiteY7092" fmla="*/ 10285413 h 10285413"/>
              <a:gd name="connsiteX7093" fmla="*/ 9230030 w 11806666"/>
              <a:gd name="connsiteY7093" fmla="*/ 10284402 h 10285413"/>
              <a:gd name="connsiteX7094" fmla="*/ 9230030 w 11806666"/>
              <a:gd name="connsiteY7094" fmla="*/ 10244271 h 10285413"/>
              <a:gd name="connsiteX7095" fmla="*/ 9189899 w 11806666"/>
              <a:gd name="connsiteY7095" fmla="*/ 10264335 h 10285413"/>
              <a:gd name="connsiteX7096" fmla="*/ 9181468 w 11806666"/>
              <a:gd name="connsiteY7096" fmla="*/ 10285413 h 10285413"/>
              <a:gd name="connsiteX7097" fmla="*/ 9129501 w 11806666"/>
              <a:gd name="connsiteY7097" fmla="*/ 10285413 h 10285413"/>
              <a:gd name="connsiteX7098" fmla="*/ 9129703 w 11806666"/>
              <a:gd name="connsiteY7098" fmla="*/ 10284402 h 10285413"/>
              <a:gd name="connsiteX7099" fmla="*/ 9149770 w 11806666"/>
              <a:gd name="connsiteY7099" fmla="*/ 10284402 h 10285413"/>
              <a:gd name="connsiteX7100" fmla="*/ 9169834 w 11806666"/>
              <a:gd name="connsiteY7100" fmla="*/ 10264335 h 10285413"/>
              <a:gd name="connsiteX7101" fmla="*/ 9199932 w 11806666"/>
              <a:gd name="connsiteY7101" fmla="*/ 10204140 h 10285413"/>
              <a:gd name="connsiteX7102" fmla="*/ 9230030 w 11806666"/>
              <a:gd name="connsiteY7102" fmla="*/ 10083749 h 10285413"/>
              <a:gd name="connsiteX7103" fmla="*/ 9189899 w 11806666"/>
              <a:gd name="connsiteY7103" fmla="*/ 10103813 h 10285413"/>
              <a:gd name="connsiteX7104" fmla="*/ 9169834 w 11806666"/>
              <a:gd name="connsiteY7104" fmla="*/ 10133911 h 10285413"/>
              <a:gd name="connsiteX7105" fmla="*/ 9139737 w 11806666"/>
              <a:gd name="connsiteY7105" fmla="*/ 10153975 h 10285413"/>
              <a:gd name="connsiteX7106" fmla="*/ 9129703 w 11806666"/>
              <a:gd name="connsiteY7106" fmla="*/ 10204140 h 10285413"/>
              <a:gd name="connsiteX7107" fmla="*/ 9109639 w 11806666"/>
              <a:gd name="connsiteY7107" fmla="*/ 10184075 h 10285413"/>
              <a:gd name="connsiteX7108" fmla="*/ 9089572 w 11806666"/>
              <a:gd name="connsiteY7108" fmla="*/ 10164009 h 10285413"/>
              <a:gd name="connsiteX7109" fmla="*/ 9069508 w 11806666"/>
              <a:gd name="connsiteY7109" fmla="*/ 10184075 h 10285413"/>
              <a:gd name="connsiteX7110" fmla="*/ 9049444 w 11806666"/>
              <a:gd name="connsiteY7110" fmla="*/ 10224204 h 10285413"/>
              <a:gd name="connsiteX7111" fmla="*/ 9039410 w 11806666"/>
              <a:gd name="connsiteY7111" fmla="*/ 10264335 h 10285413"/>
              <a:gd name="connsiteX7112" fmla="*/ 9023602 w 11806666"/>
              <a:gd name="connsiteY7112" fmla="*/ 10285413 h 10285413"/>
              <a:gd name="connsiteX7113" fmla="*/ 8337980 w 11806666"/>
              <a:gd name="connsiteY7113" fmla="*/ 10285413 h 10285413"/>
              <a:gd name="connsiteX7114" fmla="*/ 8347158 w 11806666"/>
              <a:gd name="connsiteY7114" fmla="*/ 10269353 h 10285413"/>
              <a:gd name="connsiteX7115" fmla="*/ 8367223 w 11806666"/>
              <a:gd name="connsiteY7115" fmla="*/ 10244271 h 10285413"/>
              <a:gd name="connsiteX7116" fmla="*/ 8377254 w 11806666"/>
              <a:gd name="connsiteY7116" fmla="*/ 10184075 h 10285413"/>
              <a:gd name="connsiteX7117" fmla="*/ 8367223 w 11806666"/>
              <a:gd name="connsiteY7117" fmla="*/ 10123877 h 10285413"/>
              <a:gd name="connsiteX7118" fmla="*/ 8347157 w 11806666"/>
              <a:gd name="connsiteY7118" fmla="*/ 10204140 h 10285413"/>
              <a:gd name="connsiteX7119" fmla="*/ 8357190 w 11806666"/>
              <a:gd name="connsiteY7119" fmla="*/ 10224204 h 10285413"/>
              <a:gd name="connsiteX7120" fmla="*/ 8327092 w 11806666"/>
              <a:gd name="connsiteY7120" fmla="*/ 10204140 h 10285413"/>
              <a:gd name="connsiteX7121" fmla="*/ 8327092 w 11806666"/>
              <a:gd name="connsiteY7121" fmla="*/ 10224204 h 10285413"/>
              <a:gd name="connsiteX7122" fmla="*/ 8307028 w 11806666"/>
              <a:gd name="connsiteY7122" fmla="*/ 10284402 h 10285413"/>
              <a:gd name="connsiteX7123" fmla="*/ 8305385 w 11806666"/>
              <a:gd name="connsiteY7123" fmla="*/ 10285413 h 10285413"/>
              <a:gd name="connsiteX7124" fmla="*/ 8166234 w 11806666"/>
              <a:gd name="connsiteY7124" fmla="*/ 10285413 h 10285413"/>
              <a:gd name="connsiteX7125" fmla="*/ 8166571 w 11806666"/>
              <a:gd name="connsiteY7125" fmla="*/ 10284402 h 10285413"/>
              <a:gd name="connsiteX7126" fmla="*/ 8146503 w 11806666"/>
              <a:gd name="connsiteY7126" fmla="*/ 10264335 h 10285413"/>
              <a:gd name="connsiteX7127" fmla="*/ 8166571 w 11806666"/>
              <a:gd name="connsiteY7127" fmla="*/ 10244271 h 10285413"/>
              <a:gd name="connsiteX7128" fmla="*/ 8166571 w 11806666"/>
              <a:gd name="connsiteY7128" fmla="*/ 10204140 h 10285413"/>
              <a:gd name="connsiteX7129" fmla="*/ 8206701 w 11806666"/>
              <a:gd name="connsiteY7129" fmla="*/ 10164009 h 10285413"/>
              <a:gd name="connsiteX7130" fmla="*/ 8246833 w 11806666"/>
              <a:gd name="connsiteY7130" fmla="*/ 10103813 h 10285413"/>
              <a:gd name="connsiteX7131" fmla="*/ 8266897 w 11806666"/>
              <a:gd name="connsiteY7131" fmla="*/ 10023551 h 10285413"/>
              <a:gd name="connsiteX7132" fmla="*/ 8266897 w 11806666"/>
              <a:gd name="connsiteY7132" fmla="*/ 10003487 h 10285413"/>
              <a:gd name="connsiteX7133" fmla="*/ 8206701 w 11806666"/>
              <a:gd name="connsiteY7133" fmla="*/ 10083749 h 10285413"/>
              <a:gd name="connsiteX7134" fmla="*/ 8206701 w 11806666"/>
              <a:gd name="connsiteY7134" fmla="*/ 10103813 h 10285413"/>
              <a:gd name="connsiteX7135" fmla="*/ 8196668 w 11806666"/>
              <a:gd name="connsiteY7135" fmla="*/ 10083749 h 10285413"/>
              <a:gd name="connsiteX7136" fmla="*/ 8186635 w 11806666"/>
              <a:gd name="connsiteY7136" fmla="*/ 10063682 h 10285413"/>
              <a:gd name="connsiteX7137" fmla="*/ 8186635 w 11806666"/>
              <a:gd name="connsiteY7137" fmla="*/ 10043618 h 10285413"/>
              <a:gd name="connsiteX7138" fmla="*/ 8166571 w 11806666"/>
              <a:gd name="connsiteY7138" fmla="*/ 10063682 h 10285413"/>
              <a:gd name="connsiteX7139" fmla="*/ 8146503 w 11806666"/>
              <a:gd name="connsiteY7139" fmla="*/ 10063682 h 10285413"/>
              <a:gd name="connsiteX7140" fmla="*/ 8146503 w 11806666"/>
              <a:gd name="connsiteY7140" fmla="*/ 10103813 h 10285413"/>
              <a:gd name="connsiteX7141" fmla="*/ 8126439 w 11806666"/>
              <a:gd name="connsiteY7141" fmla="*/ 10153975 h 10285413"/>
              <a:gd name="connsiteX7142" fmla="*/ 8106373 w 11806666"/>
              <a:gd name="connsiteY7142" fmla="*/ 10174042 h 10285413"/>
              <a:gd name="connsiteX7143" fmla="*/ 8096342 w 11806666"/>
              <a:gd name="connsiteY7143" fmla="*/ 10194106 h 10285413"/>
              <a:gd name="connsiteX7144" fmla="*/ 8086309 w 11806666"/>
              <a:gd name="connsiteY7144" fmla="*/ 10184075 h 10285413"/>
              <a:gd name="connsiteX7145" fmla="*/ 7965918 w 11806666"/>
              <a:gd name="connsiteY7145" fmla="*/ 10224204 h 10285413"/>
              <a:gd name="connsiteX7146" fmla="*/ 7965918 w 11806666"/>
              <a:gd name="connsiteY7146" fmla="*/ 10204140 h 10285413"/>
              <a:gd name="connsiteX7147" fmla="*/ 7925787 w 11806666"/>
              <a:gd name="connsiteY7147" fmla="*/ 10164009 h 10285413"/>
              <a:gd name="connsiteX7148" fmla="*/ 7885655 w 11806666"/>
              <a:gd name="connsiteY7148" fmla="*/ 10123877 h 10285413"/>
              <a:gd name="connsiteX7149" fmla="*/ 7865591 w 11806666"/>
              <a:gd name="connsiteY7149" fmla="*/ 10103813 h 10285413"/>
              <a:gd name="connsiteX7150" fmla="*/ 7825461 w 11806666"/>
              <a:gd name="connsiteY7150" fmla="*/ 10083749 h 10285413"/>
              <a:gd name="connsiteX7151" fmla="*/ 7765265 w 11806666"/>
              <a:gd name="connsiteY7151" fmla="*/ 10123877 h 10285413"/>
              <a:gd name="connsiteX7152" fmla="*/ 7765265 w 11806666"/>
              <a:gd name="connsiteY7152" fmla="*/ 10184075 h 10285413"/>
              <a:gd name="connsiteX7153" fmla="*/ 7765265 w 11806666"/>
              <a:gd name="connsiteY7153" fmla="*/ 10224204 h 10285413"/>
              <a:gd name="connsiteX7154" fmla="*/ 7765265 w 11806666"/>
              <a:gd name="connsiteY7154" fmla="*/ 10244271 h 10285413"/>
              <a:gd name="connsiteX7155" fmla="*/ 7705067 w 11806666"/>
              <a:gd name="connsiteY7155" fmla="*/ 10224204 h 10285413"/>
              <a:gd name="connsiteX7156" fmla="*/ 7644871 w 11806666"/>
              <a:gd name="connsiteY7156" fmla="*/ 10224204 h 10285413"/>
              <a:gd name="connsiteX7157" fmla="*/ 7685003 w 11806666"/>
              <a:gd name="connsiteY7157" fmla="*/ 10264335 h 10285413"/>
              <a:gd name="connsiteX7158" fmla="*/ 7685003 w 11806666"/>
              <a:gd name="connsiteY7158" fmla="*/ 10284402 h 10285413"/>
              <a:gd name="connsiteX7159" fmla="*/ 7682981 w 11806666"/>
              <a:gd name="connsiteY7159" fmla="*/ 10285413 h 10285413"/>
              <a:gd name="connsiteX7160" fmla="*/ 7522372 w 11806666"/>
              <a:gd name="connsiteY7160" fmla="*/ 10285413 h 10285413"/>
              <a:gd name="connsiteX7161" fmla="*/ 7524481 w 11806666"/>
              <a:gd name="connsiteY7161" fmla="*/ 10264335 h 10285413"/>
              <a:gd name="connsiteX7162" fmla="*/ 7484350 w 11806666"/>
              <a:gd name="connsiteY7162" fmla="*/ 10264335 h 10285413"/>
              <a:gd name="connsiteX7163" fmla="*/ 7444219 w 11806666"/>
              <a:gd name="connsiteY7163" fmla="*/ 10284402 h 10285413"/>
              <a:gd name="connsiteX7164" fmla="*/ 7384023 w 11806666"/>
              <a:gd name="connsiteY7164" fmla="*/ 10284402 h 10285413"/>
              <a:gd name="connsiteX7165" fmla="*/ 7383401 w 11806666"/>
              <a:gd name="connsiteY7165" fmla="*/ 10285413 h 10285413"/>
              <a:gd name="connsiteX7166" fmla="*/ 7333005 w 11806666"/>
              <a:gd name="connsiteY7166" fmla="*/ 10285413 h 10285413"/>
              <a:gd name="connsiteX7167" fmla="*/ 7323827 w 11806666"/>
              <a:gd name="connsiteY7167" fmla="*/ 10269352 h 10285413"/>
              <a:gd name="connsiteX7168" fmla="*/ 7343893 w 11806666"/>
              <a:gd name="connsiteY7168" fmla="*/ 10244271 h 10285413"/>
              <a:gd name="connsiteX7169" fmla="*/ 7363957 w 11806666"/>
              <a:gd name="connsiteY7169" fmla="*/ 10224204 h 10285413"/>
              <a:gd name="connsiteX7170" fmla="*/ 7343893 w 11806666"/>
              <a:gd name="connsiteY7170" fmla="*/ 10224204 h 10285413"/>
              <a:gd name="connsiteX7171" fmla="*/ 7384023 w 11806666"/>
              <a:gd name="connsiteY7171" fmla="*/ 10103813 h 10285413"/>
              <a:gd name="connsiteX7172" fmla="*/ 7424155 w 11806666"/>
              <a:gd name="connsiteY7172" fmla="*/ 10063682 h 10285413"/>
              <a:gd name="connsiteX7173" fmla="*/ 7411613 w 11806666"/>
              <a:gd name="connsiteY7173" fmla="*/ 10096287 h 10285413"/>
              <a:gd name="connsiteX7174" fmla="*/ 7414121 w 11806666"/>
              <a:gd name="connsiteY7174" fmla="*/ 10113847 h 10285413"/>
              <a:gd name="connsiteX7175" fmla="*/ 7424155 w 11806666"/>
              <a:gd name="connsiteY7175" fmla="*/ 10123877 h 10285413"/>
              <a:gd name="connsiteX7176" fmla="*/ 7444219 w 11806666"/>
              <a:gd name="connsiteY7176" fmla="*/ 10123877 h 10285413"/>
              <a:gd name="connsiteX7177" fmla="*/ 7474317 w 11806666"/>
              <a:gd name="connsiteY7177" fmla="*/ 10093780 h 10285413"/>
              <a:gd name="connsiteX7178" fmla="*/ 7504415 w 11806666"/>
              <a:gd name="connsiteY7178" fmla="*/ 10053649 h 10285413"/>
              <a:gd name="connsiteX7179" fmla="*/ 7484350 w 11806666"/>
              <a:gd name="connsiteY7179" fmla="*/ 10023551 h 10285413"/>
              <a:gd name="connsiteX7180" fmla="*/ 7504415 w 11806666"/>
              <a:gd name="connsiteY7180" fmla="*/ 10003487 h 10285413"/>
              <a:gd name="connsiteX7181" fmla="*/ 7554579 w 11806666"/>
              <a:gd name="connsiteY7181" fmla="*/ 9993453 h 10285413"/>
              <a:gd name="connsiteX7182" fmla="*/ 7584677 w 11806666"/>
              <a:gd name="connsiteY7182" fmla="*/ 9943292 h 10285413"/>
              <a:gd name="connsiteX7183" fmla="*/ 7624807 w 11806666"/>
              <a:gd name="connsiteY7183" fmla="*/ 9903160 h 10285413"/>
              <a:gd name="connsiteX7184" fmla="*/ 7685003 w 11806666"/>
              <a:gd name="connsiteY7184" fmla="*/ 9842965 h 10285413"/>
              <a:gd name="connsiteX7185" fmla="*/ 7715101 w 11806666"/>
              <a:gd name="connsiteY7185" fmla="*/ 9812868 h 10285413"/>
              <a:gd name="connsiteX7186" fmla="*/ 7745198 w 11806666"/>
              <a:gd name="connsiteY7186" fmla="*/ 9802834 h 10285413"/>
              <a:gd name="connsiteX7187" fmla="*/ 7765265 w 11806666"/>
              <a:gd name="connsiteY7187" fmla="*/ 9742639 h 10285413"/>
              <a:gd name="connsiteX7188" fmla="*/ 7765265 w 11806666"/>
              <a:gd name="connsiteY7188" fmla="*/ 9682441 h 10285413"/>
              <a:gd name="connsiteX7189" fmla="*/ 7745198 w 11806666"/>
              <a:gd name="connsiteY7189" fmla="*/ 9672410 h 10285413"/>
              <a:gd name="connsiteX7190" fmla="*/ 7725134 w 11806666"/>
              <a:gd name="connsiteY7190" fmla="*/ 9682441 h 10285413"/>
              <a:gd name="connsiteX7191" fmla="*/ 7725134 w 11806666"/>
              <a:gd name="connsiteY7191" fmla="*/ 9702508 h 10285413"/>
              <a:gd name="connsiteX7192" fmla="*/ 7745198 w 11806666"/>
              <a:gd name="connsiteY7192" fmla="*/ 9702508 h 10285413"/>
              <a:gd name="connsiteX7193" fmla="*/ 7725134 w 11806666"/>
              <a:gd name="connsiteY7193" fmla="*/ 9722572 h 10285413"/>
              <a:gd name="connsiteX7194" fmla="*/ 7705067 w 11806666"/>
              <a:gd name="connsiteY7194" fmla="*/ 9722572 h 10285413"/>
              <a:gd name="connsiteX7195" fmla="*/ 7644871 w 11806666"/>
              <a:gd name="connsiteY7195" fmla="*/ 9762703 h 10285413"/>
              <a:gd name="connsiteX7196" fmla="*/ 7634839 w 11806666"/>
              <a:gd name="connsiteY7196" fmla="*/ 9772736 h 10285413"/>
              <a:gd name="connsiteX7197" fmla="*/ 7604741 w 11806666"/>
              <a:gd name="connsiteY7197" fmla="*/ 9782767 h 10285413"/>
              <a:gd name="connsiteX7198" fmla="*/ 7624807 w 11806666"/>
              <a:gd name="connsiteY7198" fmla="*/ 9762703 h 10285413"/>
              <a:gd name="connsiteX7199" fmla="*/ 7664939 w 11806666"/>
              <a:gd name="connsiteY7199" fmla="*/ 9662377 h 10285413"/>
              <a:gd name="connsiteX7200" fmla="*/ 7644871 w 11806666"/>
              <a:gd name="connsiteY7200" fmla="*/ 9682441 h 10285413"/>
              <a:gd name="connsiteX7201" fmla="*/ 7644871 w 11806666"/>
              <a:gd name="connsiteY7201" fmla="*/ 9702508 h 10285413"/>
              <a:gd name="connsiteX7202" fmla="*/ 7604741 w 11806666"/>
              <a:gd name="connsiteY7202" fmla="*/ 9742639 h 10285413"/>
              <a:gd name="connsiteX7203" fmla="*/ 7584677 w 11806666"/>
              <a:gd name="connsiteY7203" fmla="*/ 9742639 h 10285413"/>
              <a:gd name="connsiteX7204" fmla="*/ 7544545 w 11806666"/>
              <a:gd name="connsiteY7204" fmla="*/ 9742639 h 10285413"/>
              <a:gd name="connsiteX7205" fmla="*/ 7544545 w 11806666"/>
              <a:gd name="connsiteY7205" fmla="*/ 9762703 h 10285413"/>
              <a:gd name="connsiteX7206" fmla="*/ 7524481 w 11806666"/>
              <a:gd name="connsiteY7206" fmla="*/ 9802834 h 10285413"/>
              <a:gd name="connsiteX7207" fmla="*/ 7484350 w 11806666"/>
              <a:gd name="connsiteY7207" fmla="*/ 9802834 h 10285413"/>
              <a:gd name="connsiteX7208" fmla="*/ 7484350 w 11806666"/>
              <a:gd name="connsiteY7208" fmla="*/ 9822898 h 10285413"/>
              <a:gd name="connsiteX7209" fmla="*/ 7464283 w 11806666"/>
              <a:gd name="connsiteY7209" fmla="*/ 9863029 h 10285413"/>
              <a:gd name="connsiteX7210" fmla="*/ 7444219 w 11806666"/>
              <a:gd name="connsiteY7210" fmla="*/ 9842965 h 10285413"/>
              <a:gd name="connsiteX7211" fmla="*/ 7424155 w 11806666"/>
              <a:gd name="connsiteY7211" fmla="*/ 9842965 h 10285413"/>
              <a:gd name="connsiteX7212" fmla="*/ 7424155 w 11806666"/>
              <a:gd name="connsiteY7212" fmla="*/ 9812868 h 10285413"/>
              <a:gd name="connsiteX7213" fmla="*/ 7424155 w 11806666"/>
              <a:gd name="connsiteY7213" fmla="*/ 9802834 h 10285413"/>
              <a:gd name="connsiteX7214" fmla="*/ 7444219 w 11806666"/>
              <a:gd name="connsiteY7214" fmla="*/ 9802834 h 10285413"/>
              <a:gd name="connsiteX7215" fmla="*/ 7464283 w 11806666"/>
              <a:gd name="connsiteY7215" fmla="*/ 9782767 h 10285413"/>
              <a:gd name="connsiteX7216" fmla="*/ 7464283 w 11806666"/>
              <a:gd name="connsiteY7216" fmla="*/ 9772736 h 10285413"/>
              <a:gd name="connsiteX7217" fmla="*/ 7444219 w 11806666"/>
              <a:gd name="connsiteY7217" fmla="*/ 9762703 h 10285413"/>
              <a:gd name="connsiteX7218" fmla="*/ 7424155 w 11806666"/>
              <a:gd name="connsiteY7218" fmla="*/ 9762703 h 10285413"/>
              <a:gd name="connsiteX7219" fmla="*/ 7424155 w 11806666"/>
              <a:gd name="connsiteY7219" fmla="*/ 9802834 h 10285413"/>
              <a:gd name="connsiteX7220" fmla="*/ 7373990 w 11806666"/>
              <a:gd name="connsiteY7220" fmla="*/ 9852996 h 10285413"/>
              <a:gd name="connsiteX7221" fmla="*/ 7303761 w 11806666"/>
              <a:gd name="connsiteY7221" fmla="*/ 9923225 h 10285413"/>
              <a:gd name="connsiteX7222" fmla="*/ 7263631 w 11806666"/>
              <a:gd name="connsiteY7222" fmla="*/ 9983420 h 10285413"/>
              <a:gd name="connsiteX7223" fmla="*/ 7243566 w 11806666"/>
              <a:gd name="connsiteY7223" fmla="*/ 9983420 h 10285413"/>
              <a:gd name="connsiteX7224" fmla="*/ 7203435 w 11806666"/>
              <a:gd name="connsiteY7224" fmla="*/ 10023551 h 10285413"/>
              <a:gd name="connsiteX7225" fmla="*/ 7203435 w 11806666"/>
              <a:gd name="connsiteY7225" fmla="*/ 10043618 h 10285413"/>
              <a:gd name="connsiteX7226" fmla="*/ 7203435 w 11806666"/>
              <a:gd name="connsiteY7226" fmla="*/ 10063682 h 10285413"/>
              <a:gd name="connsiteX7227" fmla="*/ 7203435 w 11806666"/>
              <a:gd name="connsiteY7227" fmla="*/ 10083749 h 10285413"/>
              <a:gd name="connsiteX7228" fmla="*/ 7183371 w 11806666"/>
              <a:gd name="connsiteY7228" fmla="*/ 10083749 h 10285413"/>
              <a:gd name="connsiteX7229" fmla="*/ 7203435 w 11806666"/>
              <a:gd name="connsiteY7229" fmla="*/ 10103813 h 10285413"/>
              <a:gd name="connsiteX7230" fmla="*/ 7183371 w 11806666"/>
              <a:gd name="connsiteY7230" fmla="*/ 10113847 h 10285413"/>
              <a:gd name="connsiteX7231" fmla="*/ 7163304 w 11806666"/>
              <a:gd name="connsiteY7231" fmla="*/ 10123877 h 10285413"/>
              <a:gd name="connsiteX7232" fmla="*/ 7123175 w 11806666"/>
              <a:gd name="connsiteY7232" fmla="*/ 10164009 h 10285413"/>
              <a:gd name="connsiteX7233" fmla="*/ 7103109 w 11806666"/>
              <a:gd name="connsiteY7233" fmla="*/ 10184075 h 10285413"/>
              <a:gd name="connsiteX7234" fmla="*/ 7103109 w 11806666"/>
              <a:gd name="connsiteY7234" fmla="*/ 10204140 h 10285413"/>
              <a:gd name="connsiteX7235" fmla="*/ 7123175 w 11806666"/>
              <a:gd name="connsiteY7235" fmla="*/ 10204140 h 10285413"/>
              <a:gd name="connsiteX7236" fmla="*/ 7103109 w 11806666"/>
              <a:gd name="connsiteY7236" fmla="*/ 10224204 h 10285413"/>
              <a:gd name="connsiteX7237" fmla="*/ 7042913 w 11806666"/>
              <a:gd name="connsiteY7237" fmla="*/ 10284402 h 10285413"/>
              <a:gd name="connsiteX7238" fmla="*/ 7042913 w 11806666"/>
              <a:gd name="connsiteY7238" fmla="*/ 10285413 h 10285413"/>
              <a:gd name="connsiteX7239" fmla="*/ 6522682 w 11806666"/>
              <a:gd name="connsiteY7239" fmla="*/ 10285413 h 10285413"/>
              <a:gd name="connsiteX7240" fmla="*/ 6523724 w 11806666"/>
              <a:gd name="connsiteY7240" fmla="*/ 10271860 h 10285413"/>
              <a:gd name="connsiteX7241" fmla="*/ 6531248 w 11806666"/>
              <a:gd name="connsiteY7241" fmla="*/ 10254301 h 10285413"/>
              <a:gd name="connsiteX7242" fmla="*/ 6561345 w 11806666"/>
              <a:gd name="connsiteY7242" fmla="*/ 10244271 h 10285413"/>
              <a:gd name="connsiteX7243" fmla="*/ 6601477 w 11806666"/>
              <a:gd name="connsiteY7243" fmla="*/ 10184075 h 10285413"/>
              <a:gd name="connsiteX7244" fmla="*/ 6621541 w 11806666"/>
              <a:gd name="connsiteY7244" fmla="*/ 10164009 h 10285413"/>
              <a:gd name="connsiteX7245" fmla="*/ 6641608 w 11806666"/>
              <a:gd name="connsiteY7245" fmla="*/ 10143944 h 10285413"/>
              <a:gd name="connsiteX7246" fmla="*/ 6651641 w 11806666"/>
              <a:gd name="connsiteY7246" fmla="*/ 10113847 h 10285413"/>
              <a:gd name="connsiteX7247" fmla="*/ 6661672 w 11806666"/>
              <a:gd name="connsiteY7247" fmla="*/ 10083749 h 10285413"/>
              <a:gd name="connsiteX7248" fmla="*/ 6621541 w 11806666"/>
              <a:gd name="connsiteY7248" fmla="*/ 10123877 h 10285413"/>
              <a:gd name="connsiteX7249" fmla="*/ 6581413 w 11806666"/>
              <a:gd name="connsiteY7249" fmla="*/ 10138926 h 10285413"/>
              <a:gd name="connsiteX7250" fmla="*/ 6564215 w 11806666"/>
              <a:gd name="connsiteY7250" fmla="*/ 10141078 h 10285413"/>
              <a:gd name="connsiteX7251" fmla="*/ 6581413 w 11806666"/>
              <a:gd name="connsiteY7251" fmla="*/ 10123877 h 10285413"/>
              <a:gd name="connsiteX7252" fmla="*/ 6571379 w 11806666"/>
              <a:gd name="connsiteY7252" fmla="*/ 10103813 h 10285413"/>
              <a:gd name="connsiteX7253" fmla="*/ 6551315 w 11806666"/>
              <a:gd name="connsiteY7253" fmla="*/ 10113847 h 10285413"/>
              <a:gd name="connsiteX7254" fmla="*/ 6548805 w 11806666"/>
              <a:gd name="connsiteY7254" fmla="*/ 10126385 h 10285413"/>
              <a:gd name="connsiteX7255" fmla="*/ 6559701 w 11806666"/>
              <a:gd name="connsiteY7255" fmla="*/ 10141642 h 10285413"/>
              <a:gd name="connsiteX7256" fmla="*/ 6541281 w 11806666"/>
              <a:gd name="connsiteY7256" fmla="*/ 10143944 h 10285413"/>
              <a:gd name="connsiteX7257" fmla="*/ 6531248 w 11806666"/>
              <a:gd name="connsiteY7257" fmla="*/ 10133911 h 10285413"/>
              <a:gd name="connsiteX7258" fmla="*/ 6521217 w 11806666"/>
              <a:gd name="connsiteY7258" fmla="*/ 10143944 h 10285413"/>
              <a:gd name="connsiteX7259" fmla="*/ 6512615 w 11806666"/>
              <a:gd name="connsiteY7259" fmla="*/ 10152543 h 10285413"/>
              <a:gd name="connsiteX7260" fmla="*/ 6511184 w 11806666"/>
              <a:gd name="connsiteY7260" fmla="*/ 10143944 h 10285413"/>
              <a:gd name="connsiteX7261" fmla="*/ 6501151 w 11806666"/>
              <a:gd name="connsiteY7261" fmla="*/ 10123877 h 10285413"/>
              <a:gd name="connsiteX7262" fmla="*/ 6461019 w 11806666"/>
              <a:gd name="connsiteY7262" fmla="*/ 10143944 h 10285413"/>
              <a:gd name="connsiteX7263" fmla="*/ 6450989 w 11806666"/>
              <a:gd name="connsiteY7263" fmla="*/ 10194106 h 10285413"/>
              <a:gd name="connsiteX7264" fmla="*/ 6461019 w 11806666"/>
              <a:gd name="connsiteY7264" fmla="*/ 10204140 h 10285413"/>
              <a:gd name="connsiteX7265" fmla="*/ 6440955 w 11806666"/>
              <a:gd name="connsiteY7265" fmla="*/ 10204140 h 10285413"/>
              <a:gd name="connsiteX7266" fmla="*/ 6440955 w 11806666"/>
              <a:gd name="connsiteY7266" fmla="*/ 10184075 h 10285413"/>
              <a:gd name="connsiteX7267" fmla="*/ 6390791 w 11806666"/>
              <a:gd name="connsiteY7267" fmla="*/ 10224204 h 10285413"/>
              <a:gd name="connsiteX7268" fmla="*/ 6360693 w 11806666"/>
              <a:gd name="connsiteY7268" fmla="*/ 10284402 h 10285413"/>
              <a:gd name="connsiteX7269" fmla="*/ 6359682 w 11806666"/>
              <a:gd name="connsiteY7269" fmla="*/ 10285413 h 10285413"/>
              <a:gd name="connsiteX7270" fmla="*/ 5715447 w 11806666"/>
              <a:gd name="connsiteY7270" fmla="*/ 10285413 h 10285413"/>
              <a:gd name="connsiteX7271" fmla="*/ 5718603 w 11806666"/>
              <a:gd name="connsiteY7271" fmla="*/ 10274368 h 10285413"/>
              <a:gd name="connsiteX7272" fmla="*/ 5708573 w 11806666"/>
              <a:gd name="connsiteY7272" fmla="*/ 10271861 h 10285413"/>
              <a:gd name="connsiteX7273" fmla="*/ 5678473 w 11806666"/>
              <a:gd name="connsiteY7273" fmla="*/ 10284402 h 10285413"/>
              <a:gd name="connsiteX7274" fmla="*/ 5658409 w 11806666"/>
              <a:gd name="connsiteY7274" fmla="*/ 10284402 h 10285413"/>
              <a:gd name="connsiteX7275" fmla="*/ 5659925 w 11806666"/>
              <a:gd name="connsiteY7275" fmla="*/ 10285413 h 10285413"/>
              <a:gd name="connsiteX7276" fmla="*/ 5637766 w 11806666"/>
              <a:gd name="connsiteY7276" fmla="*/ 10285413 h 10285413"/>
              <a:gd name="connsiteX7277" fmla="*/ 5638344 w 11806666"/>
              <a:gd name="connsiteY7277" fmla="*/ 10284402 h 10285413"/>
              <a:gd name="connsiteX7278" fmla="*/ 5678473 w 11806666"/>
              <a:gd name="connsiteY7278" fmla="*/ 10244271 h 10285413"/>
              <a:gd name="connsiteX7279" fmla="*/ 5698539 w 11806666"/>
              <a:gd name="connsiteY7279" fmla="*/ 10224204 h 10285413"/>
              <a:gd name="connsiteX7280" fmla="*/ 5708570 w 11806666"/>
              <a:gd name="connsiteY7280" fmla="*/ 10204140 h 10285413"/>
              <a:gd name="connsiteX7281" fmla="*/ 5738671 w 11806666"/>
              <a:gd name="connsiteY7281" fmla="*/ 10204140 h 10285413"/>
              <a:gd name="connsiteX7282" fmla="*/ 5738671 w 11806666"/>
              <a:gd name="connsiteY7282" fmla="*/ 10184075 h 10285413"/>
              <a:gd name="connsiteX7283" fmla="*/ 5758735 w 11806666"/>
              <a:gd name="connsiteY7283" fmla="*/ 10143944 h 10285413"/>
              <a:gd name="connsiteX7284" fmla="*/ 5778799 w 11806666"/>
              <a:gd name="connsiteY7284" fmla="*/ 10083749 h 10285413"/>
              <a:gd name="connsiteX7285" fmla="*/ 5768768 w 11806666"/>
              <a:gd name="connsiteY7285" fmla="*/ 10093780 h 10285413"/>
              <a:gd name="connsiteX7286" fmla="*/ 5738671 w 11806666"/>
              <a:gd name="connsiteY7286" fmla="*/ 10123877 h 10285413"/>
              <a:gd name="connsiteX7287" fmla="*/ 5698539 w 11806666"/>
              <a:gd name="connsiteY7287" fmla="*/ 10143944 h 10285413"/>
              <a:gd name="connsiteX7288" fmla="*/ 5718603 w 11806666"/>
              <a:gd name="connsiteY7288" fmla="*/ 10103813 h 10285413"/>
              <a:gd name="connsiteX7289" fmla="*/ 5718603 w 11806666"/>
              <a:gd name="connsiteY7289" fmla="*/ 10083749 h 10285413"/>
              <a:gd name="connsiteX7290" fmla="*/ 5738671 w 11806666"/>
              <a:gd name="connsiteY7290" fmla="*/ 10083749 h 10285413"/>
              <a:gd name="connsiteX7291" fmla="*/ 5738671 w 11806666"/>
              <a:gd name="connsiteY7291" fmla="*/ 10043618 h 10285413"/>
              <a:gd name="connsiteX7292" fmla="*/ 5718603 w 11806666"/>
              <a:gd name="connsiteY7292" fmla="*/ 10043618 h 10285413"/>
              <a:gd name="connsiteX7293" fmla="*/ 5658409 w 11806666"/>
              <a:gd name="connsiteY7293" fmla="*/ 10003487 h 10285413"/>
              <a:gd name="connsiteX7294" fmla="*/ 5638344 w 11806666"/>
              <a:gd name="connsiteY7294" fmla="*/ 9993453 h 10285413"/>
              <a:gd name="connsiteX7295" fmla="*/ 5618277 w 11806666"/>
              <a:gd name="connsiteY7295" fmla="*/ 9963356 h 10285413"/>
              <a:gd name="connsiteX7296" fmla="*/ 5608243 w 11806666"/>
              <a:gd name="connsiteY7296" fmla="*/ 9953322 h 10285413"/>
              <a:gd name="connsiteX7297" fmla="*/ 5598213 w 11806666"/>
              <a:gd name="connsiteY7297" fmla="*/ 9943292 h 10285413"/>
              <a:gd name="connsiteX7298" fmla="*/ 5618277 w 11806666"/>
              <a:gd name="connsiteY7298" fmla="*/ 9943292 h 10285413"/>
              <a:gd name="connsiteX7299" fmla="*/ 5638344 w 11806666"/>
              <a:gd name="connsiteY7299" fmla="*/ 9943292 h 10285413"/>
              <a:gd name="connsiteX7300" fmla="*/ 5638344 w 11806666"/>
              <a:gd name="connsiteY7300" fmla="*/ 9933258 h 10285413"/>
              <a:gd name="connsiteX7301" fmla="*/ 5628311 w 11806666"/>
              <a:gd name="connsiteY7301" fmla="*/ 9913194 h 10285413"/>
              <a:gd name="connsiteX7302" fmla="*/ 5608243 w 11806666"/>
              <a:gd name="connsiteY7302" fmla="*/ 9893127 h 10285413"/>
              <a:gd name="connsiteX7303" fmla="*/ 5598213 w 11806666"/>
              <a:gd name="connsiteY7303" fmla="*/ 9873063 h 10285413"/>
              <a:gd name="connsiteX7304" fmla="*/ 5578146 w 11806666"/>
              <a:gd name="connsiteY7304" fmla="*/ 9863029 h 10285413"/>
              <a:gd name="connsiteX7305" fmla="*/ 5558082 w 11806666"/>
              <a:gd name="connsiteY7305" fmla="*/ 9842965 h 10285413"/>
              <a:gd name="connsiteX7306" fmla="*/ 5598213 w 11806666"/>
              <a:gd name="connsiteY7306" fmla="*/ 9742639 h 10285413"/>
              <a:gd name="connsiteX7307" fmla="*/ 5638344 w 11806666"/>
              <a:gd name="connsiteY7307" fmla="*/ 9762703 h 10285413"/>
              <a:gd name="connsiteX7308" fmla="*/ 5678473 w 11806666"/>
              <a:gd name="connsiteY7308" fmla="*/ 9782767 h 10285413"/>
              <a:gd name="connsiteX7309" fmla="*/ 5678473 w 11806666"/>
              <a:gd name="connsiteY7309" fmla="*/ 9722572 h 10285413"/>
              <a:gd name="connsiteX7310" fmla="*/ 5678473 w 11806666"/>
              <a:gd name="connsiteY7310" fmla="*/ 9682441 h 10285413"/>
              <a:gd name="connsiteX7311" fmla="*/ 5698539 w 11806666"/>
              <a:gd name="connsiteY7311" fmla="*/ 9662377 h 10285413"/>
              <a:gd name="connsiteX7312" fmla="*/ 5708570 w 11806666"/>
              <a:gd name="connsiteY7312" fmla="*/ 9642312 h 10285413"/>
              <a:gd name="connsiteX7313" fmla="*/ 5718603 w 11806666"/>
              <a:gd name="connsiteY7313" fmla="*/ 9602181 h 10285413"/>
              <a:gd name="connsiteX7314" fmla="*/ 5738671 w 11806666"/>
              <a:gd name="connsiteY7314" fmla="*/ 9491822 h 10285413"/>
              <a:gd name="connsiteX7315" fmla="*/ 5758735 w 11806666"/>
              <a:gd name="connsiteY7315" fmla="*/ 9421593 h 10285413"/>
              <a:gd name="connsiteX7316" fmla="*/ 5788833 w 11806666"/>
              <a:gd name="connsiteY7316" fmla="*/ 9431626 h 10285413"/>
              <a:gd name="connsiteX7317" fmla="*/ 5818930 w 11806666"/>
              <a:gd name="connsiteY7317" fmla="*/ 9431626 h 10285413"/>
              <a:gd name="connsiteX7318" fmla="*/ 5838997 w 11806666"/>
              <a:gd name="connsiteY7318" fmla="*/ 9441660 h 10285413"/>
              <a:gd name="connsiteX7319" fmla="*/ 5859061 w 11806666"/>
              <a:gd name="connsiteY7319" fmla="*/ 9441660 h 10285413"/>
              <a:gd name="connsiteX7320" fmla="*/ 5859061 w 11806666"/>
              <a:gd name="connsiteY7320" fmla="*/ 9401529 h 10285413"/>
              <a:gd name="connsiteX7321" fmla="*/ 5838997 w 11806666"/>
              <a:gd name="connsiteY7321" fmla="*/ 9401529 h 10285413"/>
              <a:gd name="connsiteX7322" fmla="*/ 5818930 w 11806666"/>
              <a:gd name="connsiteY7322" fmla="*/ 9381462 h 10285413"/>
              <a:gd name="connsiteX7323" fmla="*/ 5828963 w 11806666"/>
              <a:gd name="connsiteY7323" fmla="*/ 9381462 h 10285413"/>
              <a:gd name="connsiteX7324" fmla="*/ 5859061 w 11806666"/>
              <a:gd name="connsiteY7324" fmla="*/ 9361398 h 10285413"/>
              <a:gd name="connsiteX7325" fmla="*/ 5859061 w 11806666"/>
              <a:gd name="connsiteY7325" fmla="*/ 9341331 h 10285413"/>
              <a:gd name="connsiteX7326" fmla="*/ 5899192 w 11806666"/>
              <a:gd name="connsiteY7326" fmla="*/ 9361398 h 10285413"/>
              <a:gd name="connsiteX7327" fmla="*/ 5919257 w 11806666"/>
              <a:gd name="connsiteY7327" fmla="*/ 9341331 h 10285413"/>
              <a:gd name="connsiteX7328" fmla="*/ 5919257 w 11806666"/>
              <a:gd name="connsiteY7328" fmla="*/ 9321266 h 10285413"/>
              <a:gd name="connsiteX7329" fmla="*/ 5939323 w 11806666"/>
              <a:gd name="connsiteY7329" fmla="*/ 9261071 h 10285413"/>
              <a:gd name="connsiteX7330" fmla="*/ 5919257 w 11806666"/>
              <a:gd name="connsiteY7330" fmla="*/ 9220940 h 10285413"/>
              <a:gd name="connsiteX7331" fmla="*/ 5879125 w 11806666"/>
              <a:gd name="connsiteY7331" fmla="*/ 9200876 h 10285413"/>
              <a:gd name="connsiteX7332" fmla="*/ 5919257 w 11806666"/>
              <a:gd name="connsiteY7332" fmla="*/ 9180809 h 10285413"/>
              <a:gd name="connsiteX7333" fmla="*/ 5979451 w 11806666"/>
              <a:gd name="connsiteY7333" fmla="*/ 9180809 h 10285413"/>
              <a:gd name="connsiteX7334" fmla="*/ 6039649 w 11806666"/>
              <a:gd name="connsiteY7334" fmla="*/ 9140678 h 10285413"/>
              <a:gd name="connsiteX7335" fmla="*/ 6109879 w 11806666"/>
              <a:gd name="connsiteY7335" fmla="*/ 9070449 h 10285413"/>
              <a:gd name="connsiteX7336" fmla="*/ 6160040 w 11806666"/>
              <a:gd name="connsiteY7336" fmla="*/ 9020287 h 10285413"/>
              <a:gd name="connsiteX7337" fmla="*/ 6160040 w 11806666"/>
              <a:gd name="connsiteY7337" fmla="*/ 9000223 h 10285413"/>
              <a:gd name="connsiteX7338" fmla="*/ 6129943 w 11806666"/>
              <a:gd name="connsiteY7338" fmla="*/ 9000223 h 10285413"/>
              <a:gd name="connsiteX7339" fmla="*/ 6119912 w 11806666"/>
              <a:gd name="connsiteY7339" fmla="*/ 8990190 h 10285413"/>
              <a:gd name="connsiteX7340" fmla="*/ 6099845 w 11806666"/>
              <a:gd name="connsiteY7340" fmla="*/ 8970123 h 10285413"/>
              <a:gd name="connsiteX7341" fmla="*/ 6079778 w 11806666"/>
              <a:gd name="connsiteY7341" fmla="*/ 8960092 h 10285413"/>
              <a:gd name="connsiteX7342" fmla="*/ 6099845 w 11806666"/>
              <a:gd name="connsiteY7342" fmla="*/ 8940025 h 10285413"/>
              <a:gd name="connsiteX7343" fmla="*/ 6119912 w 11806666"/>
              <a:gd name="connsiteY7343" fmla="*/ 8919961 h 10285413"/>
              <a:gd name="connsiteX7344" fmla="*/ 6160040 w 11806666"/>
              <a:gd name="connsiteY7344" fmla="*/ 8919961 h 10285413"/>
              <a:gd name="connsiteX7345" fmla="*/ 6220235 w 11806666"/>
              <a:gd name="connsiteY7345" fmla="*/ 8899897 h 10285413"/>
              <a:gd name="connsiteX7346" fmla="*/ 6200171 w 11806666"/>
              <a:gd name="connsiteY7346" fmla="*/ 8960092 h 10285413"/>
              <a:gd name="connsiteX7347" fmla="*/ 6260367 w 11806666"/>
              <a:gd name="connsiteY7347" fmla="*/ 8899897 h 10285413"/>
              <a:gd name="connsiteX7348" fmla="*/ 6310531 w 11806666"/>
              <a:gd name="connsiteY7348" fmla="*/ 8839699 h 10285413"/>
              <a:gd name="connsiteX7349" fmla="*/ 6340629 w 11806666"/>
              <a:gd name="connsiteY7349" fmla="*/ 8819635 h 10285413"/>
              <a:gd name="connsiteX7350" fmla="*/ 6360693 w 11806666"/>
              <a:gd name="connsiteY7350" fmla="*/ 8799570 h 10285413"/>
              <a:gd name="connsiteX7351" fmla="*/ 6360693 w 11806666"/>
              <a:gd name="connsiteY7351" fmla="*/ 8779503 h 10285413"/>
              <a:gd name="connsiteX7352" fmla="*/ 6380760 w 11806666"/>
              <a:gd name="connsiteY7352" fmla="*/ 8779503 h 10285413"/>
              <a:gd name="connsiteX7353" fmla="*/ 6400824 w 11806666"/>
              <a:gd name="connsiteY7353" fmla="*/ 8739372 h 10285413"/>
              <a:gd name="connsiteX7354" fmla="*/ 6501151 w 11806666"/>
              <a:gd name="connsiteY7354" fmla="*/ 8639046 h 10285413"/>
              <a:gd name="connsiteX7355" fmla="*/ 6591443 w 11806666"/>
              <a:gd name="connsiteY7355" fmla="*/ 8528689 h 10285413"/>
              <a:gd name="connsiteX7356" fmla="*/ 6631575 w 11806666"/>
              <a:gd name="connsiteY7356" fmla="*/ 8478524 h 10285413"/>
              <a:gd name="connsiteX7357" fmla="*/ 6681739 w 11806666"/>
              <a:gd name="connsiteY7357" fmla="*/ 8438393 h 10285413"/>
              <a:gd name="connsiteX7358" fmla="*/ 6681739 w 11806666"/>
              <a:gd name="connsiteY7358" fmla="*/ 8398262 h 10285413"/>
              <a:gd name="connsiteX7359" fmla="*/ 6681739 w 11806666"/>
              <a:gd name="connsiteY7359" fmla="*/ 8378198 h 10285413"/>
              <a:gd name="connsiteX7360" fmla="*/ 6701803 w 11806666"/>
              <a:gd name="connsiteY7360" fmla="*/ 8338067 h 10285413"/>
              <a:gd name="connsiteX7361" fmla="*/ 6721867 w 11806666"/>
              <a:gd name="connsiteY7361" fmla="*/ 8378198 h 10285413"/>
              <a:gd name="connsiteX7362" fmla="*/ 6741935 w 11806666"/>
              <a:gd name="connsiteY7362" fmla="*/ 8338067 h 10285413"/>
              <a:gd name="connsiteX7363" fmla="*/ 6782065 w 11806666"/>
              <a:gd name="connsiteY7363" fmla="*/ 8297936 h 10285413"/>
              <a:gd name="connsiteX7364" fmla="*/ 6782065 w 11806666"/>
              <a:gd name="connsiteY7364" fmla="*/ 8277872 h 10285413"/>
              <a:gd name="connsiteX7365" fmla="*/ 6782065 w 11806666"/>
              <a:gd name="connsiteY7365" fmla="*/ 8257807 h 10285413"/>
              <a:gd name="connsiteX7366" fmla="*/ 6802129 w 11806666"/>
              <a:gd name="connsiteY7366" fmla="*/ 8277872 h 10285413"/>
              <a:gd name="connsiteX7367" fmla="*/ 6822194 w 11806666"/>
              <a:gd name="connsiteY7367" fmla="*/ 8257807 h 10285413"/>
              <a:gd name="connsiteX7368" fmla="*/ 6882392 w 11806666"/>
              <a:gd name="connsiteY7368" fmla="*/ 8157481 h 10285413"/>
              <a:gd name="connsiteX7369" fmla="*/ 6902456 w 11806666"/>
              <a:gd name="connsiteY7369" fmla="*/ 8157481 h 10285413"/>
              <a:gd name="connsiteX7370" fmla="*/ 6892423 w 11806666"/>
              <a:gd name="connsiteY7370" fmla="*/ 8147448 h 10285413"/>
              <a:gd name="connsiteX7371" fmla="*/ 6882392 w 11806666"/>
              <a:gd name="connsiteY7371" fmla="*/ 8157481 h 10285413"/>
              <a:gd name="connsiteX7372" fmla="*/ 6882392 w 11806666"/>
              <a:gd name="connsiteY7372" fmla="*/ 8137414 h 10285413"/>
              <a:gd name="connsiteX7373" fmla="*/ 6902456 w 11806666"/>
              <a:gd name="connsiteY7373" fmla="*/ 8097283 h 10285413"/>
              <a:gd name="connsiteX7374" fmla="*/ 6922523 w 11806666"/>
              <a:gd name="connsiteY7374" fmla="*/ 8077219 h 10285413"/>
              <a:gd name="connsiteX7375" fmla="*/ 6942587 w 11806666"/>
              <a:gd name="connsiteY7375" fmla="*/ 8057152 h 10285413"/>
              <a:gd name="connsiteX7376" fmla="*/ 6962651 w 11806666"/>
              <a:gd name="connsiteY7376" fmla="*/ 8017024 h 10285413"/>
              <a:gd name="connsiteX7377" fmla="*/ 6992749 w 11806666"/>
              <a:gd name="connsiteY7377" fmla="*/ 8017024 h 10285413"/>
              <a:gd name="connsiteX7378" fmla="*/ 6982718 w 11806666"/>
              <a:gd name="connsiteY7378" fmla="*/ 8037088 h 10285413"/>
              <a:gd name="connsiteX7379" fmla="*/ 7062977 w 11806666"/>
              <a:gd name="connsiteY7379" fmla="*/ 7976892 h 10285413"/>
              <a:gd name="connsiteX7380" fmla="*/ 7083045 w 11806666"/>
              <a:gd name="connsiteY7380" fmla="*/ 7896630 h 10285413"/>
              <a:gd name="connsiteX7381" fmla="*/ 7042913 w 11806666"/>
              <a:gd name="connsiteY7381" fmla="*/ 7876566 h 10285413"/>
              <a:gd name="connsiteX7382" fmla="*/ 7022849 w 11806666"/>
              <a:gd name="connsiteY7382" fmla="*/ 7916698 h 10285413"/>
              <a:gd name="connsiteX7383" fmla="*/ 7002783 w 11806666"/>
              <a:gd name="connsiteY7383" fmla="*/ 7936761 h 10285413"/>
              <a:gd name="connsiteX7384" fmla="*/ 6962651 w 11806666"/>
              <a:gd name="connsiteY7384" fmla="*/ 7976892 h 10285413"/>
              <a:gd name="connsiteX7385" fmla="*/ 6942587 w 11806666"/>
              <a:gd name="connsiteY7385" fmla="*/ 8017024 h 10285413"/>
              <a:gd name="connsiteX7386" fmla="*/ 6922523 w 11806666"/>
              <a:gd name="connsiteY7386" fmla="*/ 8037088 h 10285413"/>
              <a:gd name="connsiteX7387" fmla="*/ 6902456 w 11806666"/>
              <a:gd name="connsiteY7387" fmla="*/ 8037088 h 10285413"/>
              <a:gd name="connsiteX7388" fmla="*/ 6882392 w 11806666"/>
              <a:gd name="connsiteY7388" fmla="*/ 8077219 h 10285413"/>
              <a:gd name="connsiteX7389" fmla="*/ 6882392 w 11806666"/>
              <a:gd name="connsiteY7389" fmla="*/ 8097283 h 10285413"/>
              <a:gd name="connsiteX7390" fmla="*/ 6862325 w 11806666"/>
              <a:gd name="connsiteY7390" fmla="*/ 8117350 h 10285413"/>
              <a:gd name="connsiteX7391" fmla="*/ 6832227 w 11806666"/>
              <a:gd name="connsiteY7391" fmla="*/ 8127381 h 10285413"/>
              <a:gd name="connsiteX7392" fmla="*/ 6802129 w 11806666"/>
              <a:gd name="connsiteY7392" fmla="*/ 8137414 h 10285413"/>
              <a:gd name="connsiteX7393" fmla="*/ 6782065 w 11806666"/>
              <a:gd name="connsiteY7393" fmla="*/ 8177545 h 10285413"/>
              <a:gd name="connsiteX7394" fmla="*/ 6761999 w 11806666"/>
              <a:gd name="connsiteY7394" fmla="*/ 8177545 h 10285413"/>
              <a:gd name="connsiteX7395" fmla="*/ 6733335 w 11806666"/>
              <a:gd name="connsiteY7395" fmla="*/ 8177545 h 10285413"/>
              <a:gd name="connsiteX7396" fmla="*/ 6741935 w 11806666"/>
              <a:gd name="connsiteY7396" fmla="*/ 8157481 h 10285413"/>
              <a:gd name="connsiteX7397" fmla="*/ 6802129 w 11806666"/>
              <a:gd name="connsiteY7397" fmla="*/ 8077219 h 10285413"/>
              <a:gd name="connsiteX7398" fmla="*/ 6822194 w 11806666"/>
              <a:gd name="connsiteY7398" fmla="*/ 8017024 h 10285413"/>
              <a:gd name="connsiteX7399" fmla="*/ 6802129 w 11806666"/>
              <a:gd name="connsiteY7399" fmla="*/ 8017024 h 10285413"/>
              <a:gd name="connsiteX7400" fmla="*/ 6782065 w 11806666"/>
              <a:gd name="connsiteY7400" fmla="*/ 8057152 h 10285413"/>
              <a:gd name="connsiteX7401" fmla="*/ 6741935 w 11806666"/>
              <a:gd name="connsiteY7401" fmla="*/ 8117350 h 10285413"/>
              <a:gd name="connsiteX7402" fmla="*/ 6701803 w 11806666"/>
              <a:gd name="connsiteY7402" fmla="*/ 8177545 h 10285413"/>
              <a:gd name="connsiteX7403" fmla="*/ 6671705 w 11806666"/>
              <a:gd name="connsiteY7403" fmla="*/ 8207643 h 10285413"/>
              <a:gd name="connsiteX7404" fmla="*/ 6661672 w 11806666"/>
              <a:gd name="connsiteY7404" fmla="*/ 8217676 h 10285413"/>
              <a:gd name="connsiteX7405" fmla="*/ 6641608 w 11806666"/>
              <a:gd name="connsiteY7405" fmla="*/ 8237741 h 10285413"/>
              <a:gd name="connsiteX7406" fmla="*/ 6611511 w 11806666"/>
              <a:gd name="connsiteY7406" fmla="*/ 8277872 h 10285413"/>
              <a:gd name="connsiteX7407" fmla="*/ 6581413 w 11806666"/>
              <a:gd name="connsiteY7407" fmla="*/ 8297936 h 10285413"/>
              <a:gd name="connsiteX7408" fmla="*/ 6481086 w 11806666"/>
              <a:gd name="connsiteY7408" fmla="*/ 8398262 h 10285413"/>
              <a:gd name="connsiteX7409" fmla="*/ 6501151 w 11806666"/>
              <a:gd name="connsiteY7409" fmla="*/ 8358134 h 10285413"/>
              <a:gd name="connsiteX7410" fmla="*/ 6561345 w 11806666"/>
              <a:gd name="connsiteY7410" fmla="*/ 8297936 h 10285413"/>
              <a:gd name="connsiteX7411" fmla="*/ 6661672 w 11806666"/>
              <a:gd name="connsiteY7411" fmla="*/ 8157481 h 10285413"/>
              <a:gd name="connsiteX7412" fmla="*/ 6681739 w 11806666"/>
              <a:gd name="connsiteY7412" fmla="*/ 8137414 h 10285413"/>
              <a:gd name="connsiteX7413" fmla="*/ 6691770 w 11806666"/>
              <a:gd name="connsiteY7413" fmla="*/ 8157481 h 10285413"/>
              <a:gd name="connsiteX7414" fmla="*/ 6711837 w 11806666"/>
              <a:gd name="connsiteY7414" fmla="*/ 8147448 h 10285413"/>
              <a:gd name="connsiteX7415" fmla="*/ 6701803 w 11806666"/>
              <a:gd name="connsiteY7415" fmla="*/ 8117350 h 10285413"/>
              <a:gd name="connsiteX7416" fmla="*/ 6721867 w 11806666"/>
              <a:gd name="connsiteY7416" fmla="*/ 8097283 h 10285413"/>
              <a:gd name="connsiteX7417" fmla="*/ 6721867 w 11806666"/>
              <a:gd name="connsiteY7417" fmla="*/ 8077219 h 10285413"/>
              <a:gd name="connsiteX7418" fmla="*/ 6782065 w 11806666"/>
              <a:gd name="connsiteY7418" fmla="*/ 8037088 h 10285413"/>
              <a:gd name="connsiteX7419" fmla="*/ 6802129 w 11806666"/>
              <a:gd name="connsiteY7419" fmla="*/ 7996957 h 10285413"/>
              <a:gd name="connsiteX7420" fmla="*/ 6842261 w 11806666"/>
              <a:gd name="connsiteY7420" fmla="*/ 7976892 h 10285413"/>
              <a:gd name="connsiteX7421" fmla="*/ 6862325 w 11806666"/>
              <a:gd name="connsiteY7421" fmla="*/ 7996957 h 10285413"/>
              <a:gd name="connsiteX7422" fmla="*/ 6892423 w 11806666"/>
              <a:gd name="connsiteY7422" fmla="*/ 7986926 h 10285413"/>
              <a:gd name="connsiteX7423" fmla="*/ 6922523 w 11806666"/>
              <a:gd name="connsiteY7423" fmla="*/ 7976892 h 10285413"/>
              <a:gd name="connsiteX7424" fmla="*/ 6942587 w 11806666"/>
              <a:gd name="connsiteY7424" fmla="*/ 7956826 h 10285413"/>
              <a:gd name="connsiteX7425" fmla="*/ 6972685 w 11806666"/>
              <a:gd name="connsiteY7425" fmla="*/ 7956826 h 10285413"/>
              <a:gd name="connsiteX7426" fmla="*/ 6982718 w 11806666"/>
              <a:gd name="connsiteY7426" fmla="*/ 7946795 h 10285413"/>
              <a:gd name="connsiteX7427" fmla="*/ 6982718 w 11806666"/>
              <a:gd name="connsiteY7427" fmla="*/ 7916698 h 10285413"/>
              <a:gd name="connsiteX7428" fmla="*/ 6982718 w 11806666"/>
              <a:gd name="connsiteY7428" fmla="*/ 7896630 h 10285413"/>
              <a:gd name="connsiteX7429" fmla="*/ 6962651 w 11806666"/>
              <a:gd name="connsiteY7429" fmla="*/ 7926728 h 10285413"/>
              <a:gd name="connsiteX7430" fmla="*/ 6942587 w 11806666"/>
              <a:gd name="connsiteY7430" fmla="*/ 7936761 h 10285413"/>
              <a:gd name="connsiteX7431" fmla="*/ 6922523 w 11806666"/>
              <a:gd name="connsiteY7431" fmla="*/ 7956826 h 10285413"/>
              <a:gd name="connsiteX7432" fmla="*/ 6902456 w 11806666"/>
              <a:gd name="connsiteY7432" fmla="*/ 7966859 h 10285413"/>
              <a:gd name="connsiteX7433" fmla="*/ 6912489 w 11806666"/>
              <a:gd name="connsiteY7433" fmla="*/ 7936761 h 10285413"/>
              <a:gd name="connsiteX7434" fmla="*/ 6962651 w 11806666"/>
              <a:gd name="connsiteY7434" fmla="*/ 7876566 h 10285413"/>
              <a:gd name="connsiteX7435" fmla="*/ 6992749 w 11806666"/>
              <a:gd name="connsiteY7435" fmla="*/ 7836435 h 10285413"/>
              <a:gd name="connsiteX7436" fmla="*/ 7002783 w 11806666"/>
              <a:gd name="connsiteY7436" fmla="*/ 7816372 h 10285413"/>
              <a:gd name="connsiteX7437" fmla="*/ 6902456 w 11806666"/>
              <a:gd name="connsiteY7437" fmla="*/ 7916698 h 10285413"/>
              <a:gd name="connsiteX7438" fmla="*/ 6882392 w 11806666"/>
              <a:gd name="connsiteY7438" fmla="*/ 7956826 h 10285413"/>
              <a:gd name="connsiteX7439" fmla="*/ 6882392 w 11806666"/>
              <a:gd name="connsiteY7439" fmla="*/ 7876566 h 10285413"/>
              <a:gd name="connsiteX7440" fmla="*/ 6882392 w 11806666"/>
              <a:gd name="connsiteY7440" fmla="*/ 7816372 h 10285413"/>
              <a:gd name="connsiteX7441" fmla="*/ 6862325 w 11806666"/>
              <a:gd name="connsiteY7441" fmla="*/ 7796304 h 10285413"/>
              <a:gd name="connsiteX7442" fmla="*/ 6902456 w 11806666"/>
              <a:gd name="connsiteY7442" fmla="*/ 7796304 h 10285413"/>
              <a:gd name="connsiteX7443" fmla="*/ 6942587 w 11806666"/>
              <a:gd name="connsiteY7443" fmla="*/ 7776240 h 10285413"/>
              <a:gd name="connsiteX7444" fmla="*/ 7002783 w 11806666"/>
              <a:gd name="connsiteY7444" fmla="*/ 7655847 h 10285413"/>
              <a:gd name="connsiteX7445" fmla="*/ 7042913 w 11806666"/>
              <a:gd name="connsiteY7445" fmla="*/ 7635783 h 10285413"/>
              <a:gd name="connsiteX7446" fmla="*/ 7062977 w 11806666"/>
              <a:gd name="connsiteY7446" fmla="*/ 7625750 h 10285413"/>
              <a:gd name="connsiteX7447" fmla="*/ 7042913 w 11806666"/>
              <a:gd name="connsiteY7447" fmla="*/ 7595652 h 10285413"/>
              <a:gd name="connsiteX7448" fmla="*/ 7042913 w 11806666"/>
              <a:gd name="connsiteY7448" fmla="*/ 7575588 h 10285413"/>
              <a:gd name="connsiteX7449" fmla="*/ 6982718 w 11806666"/>
              <a:gd name="connsiteY7449" fmla="*/ 7615718 h 10285413"/>
              <a:gd name="connsiteX7450" fmla="*/ 6942587 w 11806666"/>
              <a:gd name="connsiteY7450" fmla="*/ 7655847 h 10285413"/>
              <a:gd name="connsiteX7451" fmla="*/ 6922523 w 11806666"/>
              <a:gd name="connsiteY7451" fmla="*/ 7655847 h 10285413"/>
              <a:gd name="connsiteX7452" fmla="*/ 6942587 w 11806666"/>
              <a:gd name="connsiteY7452" fmla="*/ 7635783 h 10285413"/>
              <a:gd name="connsiteX7453" fmla="*/ 6922523 w 11806666"/>
              <a:gd name="connsiteY7453" fmla="*/ 7635783 h 10285413"/>
              <a:gd name="connsiteX7454" fmla="*/ 6892423 w 11806666"/>
              <a:gd name="connsiteY7454" fmla="*/ 7645816 h 10285413"/>
              <a:gd name="connsiteX7455" fmla="*/ 6882392 w 11806666"/>
              <a:gd name="connsiteY7455" fmla="*/ 7655847 h 10285413"/>
              <a:gd name="connsiteX7456" fmla="*/ 6862325 w 11806666"/>
              <a:gd name="connsiteY7456" fmla="*/ 7655847 h 10285413"/>
              <a:gd name="connsiteX7457" fmla="*/ 6882392 w 11806666"/>
              <a:gd name="connsiteY7457" fmla="*/ 7675913 h 10285413"/>
              <a:gd name="connsiteX7458" fmla="*/ 6862325 w 11806666"/>
              <a:gd name="connsiteY7458" fmla="*/ 7695978 h 10285413"/>
              <a:gd name="connsiteX7459" fmla="*/ 6822194 w 11806666"/>
              <a:gd name="connsiteY7459" fmla="*/ 7695978 h 10285413"/>
              <a:gd name="connsiteX7460" fmla="*/ 6802129 w 11806666"/>
              <a:gd name="connsiteY7460" fmla="*/ 7716044 h 10285413"/>
              <a:gd name="connsiteX7461" fmla="*/ 6782065 w 11806666"/>
              <a:gd name="connsiteY7461" fmla="*/ 7736109 h 10285413"/>
              <a:gd name="connsiteX7462" fmla="*/ 6761999 w 11806666"/>
              <a:gd name="connsiteY7462" fmla="*/ 7756173 h 10285413"/>
              <a:gd name="connsiteX7463" fmla="*/ 6721867 w 11806666"/>
              <a:gd name="connsiteY7463" fmla="*/ 7796304 h 10285413"/>
              <a:gd name="connsiteX7464" fmla="*/ 6761999 w 11806666"/>
              <a:gd name="connsiteY7464" fmla="*/ 7716044 h 10285413"/>
              <a:gd name="connsiteX7465" fmla="*/ 6721867 w 11806666"/>
              <a:gd name="connsiteY7465" fmla="*/ 7746142 h 10285413"/>
              <a:gd name="connsiteX7466" fmla="*/ 6671705 w 11806666"/>
              <a:gd name="connsiteY7466" fmla="*/ 7776240 h 10285413"/>
              <a:gd name="connsiteX7467" fmla="*/ 6621541 w 11806666"/>
              <a:gd name="connsiteY7467" fmla="*/ 7826402 h 10285413"/>
              <a:gd name="connsiteX7468" fmla="*/ 6571379 w 11806666"/>
              <a:gd name="connsiteY7468" fmla="*/ 7876566 h 10285413"/>
              <a:gd name="connsiteX7469" fmla="*/ 6561345 w 11806666"/>
              <a:gd name="connsiteY7469" fmla="*/ 7896630 h 10285413"/>
              <a:gd name="connsiteX7470" fmla="*/ 6541281 w 11806666"/>
              <a:gd name="connsiteY7470" fmla="*/ 7916698 h 10285413"/>
              <a:gd name="connsiteX7471" fmla="*/ 6501151 w 11806666"/>
              <a:gd name="connsiteY7471" fmla="*/ 7916698 h 10285413"/>
              <a:gd name="connsiteX7472" fmla="*/ 6521217 w 11806666"/>
              <a:gd name="connsiteY7472" fmla="*/ 7896630 h 10285413"/>
              <a:gd name="connsiteX7473" fmla="*/ 6561345 w 11806666"/>
              <a:gd name="connsiteY7473" fmla="*/ 7836435 h 10285413"/>
              <a:gd name="connsiteX7474" fmla="*/ 6581413 w 11806666"/>
              <a:gd name="connsiteY7474" fmla="*/ 7776240 h 10285413"/>
              <a:gd name="connsiteX7475" fmla="*/ 6661672 w 11806666"/>
              <a:gd name="connsiteY7475" fmla="*/ 7655847 h 10285413"/>
              <a:gd name="connsiteX7476" fmla="*/ 6621541 w 11806666"/>
              <a:gd name="connsiteY7476" fmla="*/ 7655847 h 10285413"/>
              <a:gd name="connsiteX7477" fmla="*/ 6601477 w 11806666"/>
              <a:gd name="connsiteY7477" fmla="*/ 7655847 h 10285413"/>
              <a:gd name="connsiteX7478" fmla="*/ 6591443 w 11806666"/>
              <a:gd name="connsiteY7478" fmla="*/ 7645816 h 10285413"/>
              <a:gd name="connsiteX7479" fmla="*/ 6581413 w 11806666"/>
              <a:gd name="connsiteY7479" fmla="*/ 7675913 h 10285413"/>
              <a:gd name="connsiteX7480" fmla="*/ 6541281 w 11806666"/>
              <a:gd name="connsiteY7480" fmla="*/ 7675913 h 10285413"/>
              <a:gd name="connsiteX7481" fmla="*/ 6541281 w 11806666"/>
              <a:gd name="connsiteY7481" fmla="*/ 7695978 h 10285413"/>
              <a:gd name="connsiteX7482" fmla="*/ 6541281 w 11806666"/>
              <a:gd name="connsiteY7482" fmla="*/ 7716044 h 10285413"/>
              <a:gd name="connsiteX7483" fmla="*/ 6511184 w 11806666"/>
              <a:gd name="connsiteY7483" fmla="*/ 7716044 h 10285413"/>
              <a:gd name="connsiteX7484" fmla="*/ 6501151 w 11806666"/>
              <a:gd name="connsiteY7484" fmla="*/ 7736109 h 10285413"/>
              <a:gd name="connsiteX7485" fmla="*/ 6471053 w 11806666"/>
              <a:gd name="connsiteY7485" fmla="*/ 7806337 h 10285413"/>
              <a:gd name="connsiteX7486" fmla="*/ 6420889 w 11806666"/>
              <a:gd name="connsiteY7486" fmla="*/ 7876566 h 10285413"/>
              <a:gd name="connsiteX7487" fmla="*/ 6400824 w 11806666"/>
              <a:gd name="connsiteY7487" fmla="*/ 7896630 h 10285413"/>
              <a:gd name="connsiteX7488" fmla="*/ 6370727 w 11806666"/>
              <a:gd name="connsiteY7488" fmla="*/ 7936761 h 10285413"/>
              <a:gd name="connsiteX7489" fmla="*/ 6360693 w 11806666"/>
              <a:gd name="connsiteY7489" fmla="*/ 7976892 h 10285413"/>
              <a:gd name="connsiteX7490" fmla="*/ 6360693 w 11806666"/>
              <a:gd name="connsiteY7490" fmla="*/ 7996957 h 10285413"/>
              <a:gd name="connsiteX7491" fmla="*/ 6330595 w 11806666"/>
              <a:gd name="connsiteY7491" fmla="*/ 7986926 h 10285413"/>
              <a:gd name="connsiteX7492" fmla="*/ 6310531 w 11806666"/>
              <a:gd name="connsiteY7492" fmla="*/ 7976892 h 10285413"/>
              <a:gd name="connsiteX7493" fmla="*/ 6290464 w 11806666"/>
              <a:gd name="connsiteY7493" fmla="*/ 7956826 h 10285413"/>
              <a:gd name="connsiteX7494" fmla="*/ 6280433 w 11806666"/>
              <a:gd name="connsiteY7494" fmla="*/ 7976892 h 10285413"/>
              <a:gd name="connsiteX7495" fmla="*/ 6270400 w 11806666"/>
              <a:gd name="connsiteY7495" fmla="*/ 8047121 h 10285413"/>
              <a:gd name="connsiteX7496" fmla="*/ 6250333 w 11806666"/>
              <a:gd name="connsiteY7496" fmla="*/ 8077219 h 10285413"/>
              <a:gd name="connsiteX7497" fmla="*/ 6220235 w 11806666"/>
              <a:gd name="connsiteY7497" fmla="*/ 8047121 h 10285413"/>
              <a:gd name="connsiteX7498" fmla="*/ 6180105 w 11806666"/>
              <a:gd name="connsiteY7498" fmla="*/ 8017024 h 10285413"/>
              <a:gd name="connsiteX7499" fmla="*/ 6200171 w 11806666"/>
              <a:gd name="connsiteY7499" fmla="*/ 7936761 h 10285413"/>
              <a:gd name="connsiteX7500" fmla="*/ 6240303 w 11806666"/>
              <a:gd name="connsiteY7500" fmla="*/ 7916698 h 10285413"/>
              <a:gd name="connsiteX7501" fmla="*/ 6280433 w 11806666"/>
              <a:gd name="connsiteY7501" fmla="*/ 7896630 h 10285413"/>
              <a:gd name="connsiteX7502" fmla="*/ 6280433 w 11806666"/>
              <a:gd name="connsiteY7502" fmla="*/ 7856499 h 10285413"/>
              <a:gd name="connsiteX7503" fmla="*/ 6280433 w 11806666"/>
              <a:gd name="connsiteY7503" fmla="*/ 7836435 h 10285413"/>
              <a:gd name="connsiteX7504" fmla="*/ 6320562 w 11806666"/>
              <a:gd name="connsiteY7504" fmla="*/ 7836435 h 10285413"/>
              <a:gd name="connsiteX7505" fmla="*/ 6340629 w 11806666"/>
              <a:gd name="connsiteY7505" fmla="*/ 7776240 h 10285413"/>
              <a:gd name="connsiteX7506" fmla="*/ 6360693 w 11806666"/>
              <a:gd name="connsiteY7506" fmla="*/ 7695978 h 10285413"/>
              <a:gd name="connsiteX7507" fmla="*/ 6390791 w 11806666"/>
              <a:gd name="connsiteY7507" fmla="*/ 7685945 h 10285413"/>
              <a:gd name="connsiteX7508" fmla="*/ 6400824 w 11806666"/>
              <a:gd name="connsiteY7508" fmla="*/ 7675913 h 10285413"/>
              <a:gd name="connsiteX7509" fmla="*/ 6450989 w 11806666"/>
              <a:gd name="connsiteY7509" fmla="*/ 7655847 h 10285413"/>
              <a:gd name="connsiteX7510" fmla="*/ 6440955 w 11806666"/>
              <a:gd name="connsiteY7510" fmla="*/ 7605685 h 10285413"/>
              <a:gd name="connsiteX7511" fmla="*/ 6440955 w 11806666"/>
              <a:gd name="connsiteY7511" fmla="*/ 7535457 h 10285413"/>
              <a:gd name="connsiteX7512" fmla="*/ 6461019 w 11806666"/>
              <a:gd name="connsiteY7512" fmla="*/ 7495326 h 10285413"/>
              <a:gd name="connsiteX7513" fmla="*/ 6420889 w 11806666"/>
              <a:gd name="connsiteY7513" fmla="*/ 7535457 h 10285413"/>
              <a:gd name="connsiteX7514" fmla="*/ 6400824 w 11806666"/>
              <a:gd name="connsiteY7514" fmla="*/ 7595652 h 10285413"/>
              <a:gd name="connsiteX7515" fmla="*/ 6400824 w 11806666"/>
              <a:gd name="connsiteY7515" fmla="*/ 7615718 h 10285413"/>
              <a:gd name="connsiteX7516" fmla="*/ 6370727 w 11806666"/>
              <a:gd name="connsiteY7516" fmla="*/ 7595652 h 10285413"/>
              <a:gd name="connsiteX7517" fmla="*/ 6340629 w 11806666"/>
              <a:gd name="connsiteY7517" fmla="*/ 7595652 h 10285413"/>
              <a:gd name="connsiteX7518" fmla="*/ 6340629 w 11806666"/>
              <a:gd name="connsiteY7518" fmla="*/ 7575588 h 10285413"/>
              <a:gd name="connsiteX7519" fmla="*/ 6320562 w 11806666"/>
              <a:gd name="connsiteY7519" fmla="*/ 7575588 h 10285413"/>
              <a:gd name="connsiteX7520" fmla="*/ 6320562 w 11806666"/>
              <a:gd name="connsiteY7520" fmla="*/ 7595652 h 10285413"/>
              <a:gd name="connsiteX7521" fmla="*/ 6300497 w 11806666"/>
              <a:gd name="connsiteY7521" fmla="*/ 7635783 h 10285413"/>
              <a:gd name="connsiteX7522" fmla="*/ 6280433 w 11806666"/>
              <a:gd name="connsiteY7522" fmla="*/ 7635783 h 10285413"/>
              <a:gd name="connsiteX7523" fmla="*/ 6280433 w 11806666"/>
              <a:gd name="connsiteY7523" fmla="*/ 7615718 h 10285413"/>
              <a:gd name="connsiteX7524" fmla="*/ 6260367 w 11806666"/>
              <a:gd name="connsiteY7524" fmla="*/ 7595652 h 10285413"/>
              <a:gd name="connsiteX7525" fmla="*/ 6280433 w 11806666"/>
              <a:gd name="connsiteY7525" fmla="*/ 7555520 h 10285413"/>
              <a:gd name="connsiteX7526" fmla="*/ 6350659 w 11806666"/>
              <a:gd name="connsiteY7526" fmla="*/ 7525422 h 10285413"/>
              <a:gd name="connsiteX7527" fmla="*/ 6370727 w 11806666"/>
              <a:gd name="connsiteY7527" fmla="*/ 7475262 h 10285413"/>
              <a:gd name="connsiteX7528" fmla="*/ 6360693 w 11806666"/>
              <a:gd name="connsiteY7528" fmla="*/ 7435131 h 10285413"/>
              <a:gd name="connsiteX7529" fmla="*/ 6380760 w 11806666"/>
              <a:gd name="connsiteY7529" fmla="*/ 7435131 h 10285413"/>
              <a:gd name="connsiteX7530" fmla="*/ 6420889 w 11806666"/>
              <a:gd name="connsiteY7530" fmla="*/ 7435131 h 10285413"/>
              <a:gd name="connsiteX7531" fmla="*/ 6420889 w 11806666"/>
              <a:gd name="connsiteY7531" fmla="*/ 7415063 h 10285413"/>
              <a:gd name="connsiteX7532" fmla="*/ 6440955 w 11806666"/>
              <a:gd name="connsiteY7532" fmla="*/ 7394998 h 10285413"/>
              <a:gd name="connsiteX7533" fmla="*/ 6440955 w 11806666"/>
              <a:gd name="connsiteY7533" fmla="*/ 7415063 h 10285413"/>
              <a:gd name="connsiteX7534" fmla="*/ 6461019 w 11806666"/>
              <a:gd name="connsiteY7534" fmla="*/ 7415063 h 10285413"/>
              <a:gd name="connsiteX7535" fmla="*/ 6440955 w 11806666"/>
              <a:gd name="connsiteY7535" fmla="*/ 7445164 h 10285413"/>
              <a:gd name="connsiteX7536" fmla="*/ 6410857 w 11806666"/>
              <a:gd name="connsiteY7536" fmla="*/ 7455194 h 10285413"/>
              <a:gd name="connsiteX7537" fmla="*/ 6390791 w 11806666"/>
              <a:gd name="connsiteY7537" fmla="*/ 7465227 h 10285413"/>
              <a:gd name="connsiteX7538" fmla="*/ 6380760 w 11806666"/>
              <a:gd name="connsiteY7538" fmla="*/ 7485291 h 10285413"/>
              <a:gd name="connsiteX7539" fmla="*/ 6420889 w 11806666"/>
              <a:gd name="connsiteY7539" fmla="*/ 7475262 h 10285413"/>
              <a:gd name="connsiteX7540" fmla="*/ 6440955 w 11806666"/>
              <a:gd name="connsiteY7540" fmla="*/ 7475262 h 10285413"/>
              <a:gd name="connsiteX7541" fmla="*/ 6461019 w 11806666"/>
              <a:gd name="connsiteY7541" fmla="*/ 7475262 h 10285413"/>
              <a:gd name="connsiteX7542" fmla="*/ 6501151 w 11806666"/>
              <a:gd name="connsiteY7542" fmla="*/ 7435131 h 10285413"/>
              <a:gd name="connsiteX7543" fmla="*/ 6501151 w 11806666"/>
              <a:gd name="connsiteY7543" fmla="*/ 7415063 h 10285413"/>
              <a:gd name="connsiteX7544" fmla="*/ 6601477 w 11806666"/>
              <a:gd name="connsiteY7544" fmla="*/ 7274608 h 10285413"/>
              <a:gd name="connsiteX7545" fmla="*/ 6601477 w 11806666"/>
              <a:gd name="connsiteY7545" fmla="*/ 7254542 h 10285413"/>
              <a:gd name="connsiteX7546" fmla="*/ 6601477 w 11806666"/>
              <a:gd name="connsiteY7546" fmla="*/ 7204379 h 10285413"/>
              <a:gd name="connsiteX7547" fmla="*/ 6641608 w 11806666"/>
              <a:gd name="connsiteY7547" fmla="*/ 7033825 h 10285413"/>
              <a:gd name="connsiteX7548" fmla="*/ 6661672 w 11806666"/>
              <a:gd name="connsiteY7548" fmla="*/ 7013757 h 10285413"/>
              <a:gd name="connsiteX7549" fmla="*/ 6681739 w 11806666"/>
              <a:gd name="connsiteY7549" fmla="*/ 6993694 h 10285413"/>
              <a:gd name="connsiteX7550" fmla="*/ 6691770 w 11806666"/>
              <a:gd name="connsiteY7550" fmla="*/ 6973630 h 10285413"/>
              <a:gd name="connsiteX7551" fmla="*/ 6701803 w 11806666"/>
              <a:gd name="connsiteY7551" fmla="*/ 6953562 h 10285413"/>
              <a:gd name="connsiteX7552" fmla="*/ 6731901 w 11806666"/>
              <a:gd name="connsiteY7552" fmla="*/ 6923464 h 10285413"/>
              <a:gd name="connsiteX7553" fmla="*/ 6741935 w 11806666"/>
              <a:gd name="connsiteY7553" fmla="*/ 6873302 h 10285413"/>
              <a:gd name="connsiteX7554" fmla="*/ 6721867 w 11806666"/>
              <a:gd name="connsiteY7554" fmla="*/ 6873302 h 10285413"/>
              <a:gd name="connsiteX7555" fmla="*/ 6711837 w 11806666"/>
              <a:gd name="connsiteY7555" fmla="*/ 6883333 h 10285413"/>
              <a:gd name="connsiteX7556" fmla="*/ 6691770 w 11806666"/>
              <a:gd name="connsiteY7556" fmla="*/ 6903401 h 10285413"/>
              <a:gd name="connsiteX7557" fmla="*/ 6681739 w 11806666"/>
              <a:gd name="connsiteY7557" fmla="*/ 6913431 h 10285413"/>
              <a:gd name="connsiteX7558" fmla="*/ 6701803 w 11806666"/>
              <a:gd name="connsiteY7558" fmla="*/ 6813105 h 10285413"/>
              <a:gd name="connsiteX7559" fmla="*/ 6741935 w 11806666"/>
              <a:gd name="connsiteY7559" fmla="*/ 6712779 h 10285413"/>
              <a:gd name="connsiteX7560" fmla="*/ 6772032 w 11806666"/>
              <a:gd name="connsiteY7560" fmla="*/ 6652584 h 10285413"/>
              <a:gd name="connsiteX7561" fmla="*/ 6761999 w 11806666"/>
              <a:gd name="connsiteY7561" fmla="*/ 6602422 h 10285413"/>
              <a:gd name="connsiteX7562" fmla="*/ 6711837 w 11806666"/>
              <a:gd name="connsiteY7562" fmla="*/ 6612453 h 10285413"/>
              <a:gd name="connsiteX7563" fmla="*/ 6661672 w 11806666"/>
              <a:gd name="connsiteY7563" fmla="*/ 6632519 h 10285413"/>
              <a:gd name="connsiteX7564" fmla="*/ 6641608 w 11806666"/>
              <a:gd name="connsiteY7564" fmla="*/ 6632519 h 10285413"/>
              <a:gd name="connsiteX7565" fmla="*/ 6621541 w 11806666"/>
              <a:gd name="connsiteY7565" fmla="*/ 6592388 h 10285413"/>
              <a:gd name="connsiteX7566" fmla="*/ 6611511 w 11806666"/>
              <a:gd name="connsiteY7566" fmla="*/ 6562291 h 10285413"/>
              <a:gd name="connsiteX7567" fmla="*/ 6601477 w 11806666"/>
              <a:gd name="connsiteY7567" fmla="*/ 6532193 h 10285413"/>
              <a:gd name="connsiteX7568" fmla="*/ 6581413 w 11806666"/>
              <a:gd name="connsiteY7568" fmla="*/ 6482028 h 10285413"/>
              <a:gd name="connsiteX7569" fmla="*/ 6561345 w 11806666"/>
              <a:gd name="connsiteY7569" fmla="*/ 6431867 h 10285413"/>
              <a:gd name="connsiteX7570" fmla="*/ 6531248 w 11806666"/>
              <a:gd name="connsiteY7570" fmla="*/ 6411799 h 10285413"/>
              <a:gd name="connsiteX7571" fmla="*/ 6521217 w 11806666"/>
              <a:gd name="connsiteY7571" fmla="*/ 6431867 h 10285413"/>
              <a:gd name="connsiteX7572" fmla="*/ 6501151 w 11806666"/>
              <a:gd name="connsiteY7572" fmla="*/ 6502092 h 10285413"/>
              <a:gd name="connsiteX7573" fmla="*/ 6501151 w 11806666"/>
              <a:gd name="connsiteY7573" fmla="*/ 6572321 h 10285413"/>
              <a:gd name="connsiteX7574" fmla="*/ 6521217 w 11806666"/>
              <a:gd name="connsiteY7574" fmla="*/ 6512125 h 10285413"/>
              <a:gd name="connsiteX7575" fmla="*/ 6541281 w 11806666"/>
              <a:gd name="connsiteY7575" fmla="*/ 6512125 h 10285413"/>
              <a:gd name="connsiteX7576" fmla="*/ 6561345 w 11806666"/>
              <a:gd name="connsiteY7576" fmla="*/ 6532193 h 10285413"/>
              <a:gd name="connsiteX7577" fmla="*/ 6571379 w 11806666"/>
              <a:gd name="connsiteY7577" fmla="*/ 6552256 h 10285413"/>
              <a:gd name="connsiteX7578" fmla="*/ 6581413 w 11806666"/>
              <a:gd name="connsiteY7578" fmla="*/ 6572321 h 10285413"/>
              <a:gd name="connsiteX7579" fmla="*/ 6541281 w 11806666"/>
              <a:gd name="connsiteY7579" fmla="*/ 6612453 h 10285413"/>
              <a:gd name="connsiteX7580" fmla="*/ 6481086 w 11806666"/>
              <a:gd name="connsiteY7580" fmla="*/ 6612453 h 10285413"/>
              <a:gd name="connsiteX7581" fmla="*/ 6430921 w 11806666"/>
              <a:gd name="connsiteY7581" fmla="*/ 6632519 h 10285413"/>
              <a:gd name="connsiteX7582" fmla="*/ 6370727 w 11806666"/>
              <a:gd name="connsiteY7582" fmla="*/ 6632519 h 10285413"/>
              <a:gd name="connsiteX7583" fmla="*/ 6320562 w 11806666"/>
              <a:gd name="connsiteY7583" fmla="*/ 6632519 h 10285413"/>
              <a:gd name="connsiteX7584" fmla="*/ 6260367 w 11806666"/>
              <a:gd name="connsiteY7584" fmla="*/ 6572321 h 10285413"/>
              <a:gd name="connsiteX7585" fmla="*/ 6200171 w 11806666"/>
              <a:gd name="connsiteY7585" fmla="*/ 6552256 h 10285413"/>
              <a:gd name="connsiteX7586" fmla="*/ 6180105 w 11806666"/>
              <a:gd name="connsiteY7586" fmla="*/ 6592388 h 10285413"/>
              <a:gd name="connsiteX7587" fmla="*/ 6160040 w 11806666"/>
              <a:gd name="connsiteY7587" fmla="*/ 6652584 h 10285413"/>
              <a:gd name="connsiteX7588" fmla="*/ 6139976 w 11806666"/>
              <a:gd name="connsiteY7588" fmla="*/ 6712779 h 10285413"/>
              <a:gd name="connsiteX7589" fmla="*/ 6099845 w 11806666"/>
              <a:gd name="connsiteY7589" fmla="*/ 6692715 h 10285413"/>
              <a:gd name="connsiteX7590" fmla="*/ 6049681 w 11806666"/>
              <a:gd name="connsiteY7590" fmla="*/ 6672647 h 10285413"/>
              <a:gd name="connsiteX7591" fmla="*/ 6039649 w 11806666"/>
              <a:gd name="connsiteY7591" fmla="*/ 6692715 h 10285413"/>
              <a:gd name="connsiteX7592" fmla="*/ 6059714 w 11806666"/>
              <a:gd name="connsiteY7592" fmla="*/ 6732845 h 10285413"/>
              <a:gd name="connsiteX7593" fmla="*/ 5999519 w 11806666"/>
              <a:gd name="connsiteY7593" fmla="*/ 6752910 h 10285413"/>
              <a:gd name="connsiteX7594" fmla="*/ 5969421 w 11806666"/>
              <a:gd name="connsiteY7594" fmla="*/ 6752910 h 10285413"/>
              <a:gd name="connsiteX7595" fmla="*/ 5939323 w 11806666"/>
              <a:gd name="connsiteY7595" fmla="*/ 6772974 h 10285413"/>
              <a:gd name="connsiteX7596" fmla="*/ 5939323 w 11806666"/>
              <a:gd name="connsiteY7596" fmla="*/ 6813105 h 10285413"/>
              <a:gd name="connsiteX7597" fmla="*/ 5939323 w 11806666"/>
              <a:gd name="connsiteY7597" fmla="*/ 6833171 h 10285413"/>
              <a:gd name="connsiteX7598" fmla="*/ 5859061 w 11806666"/>
              <a:gd name="connsiteY7598" fmla="*/ 6873302 h 10285413"/>
              <a:gd name="connsiteX7599" fmla="*/ 5778799 w 11806666"/>
              <a:gd name="connsiteY7599" fmla="*/ 6913431 h 10285413"/>
              <a:gd name="connsiteX7600" fmla="*/ 5798866 w 11806666"/>
              <a:gd name="connsiteY7600" fmla="*/ 6893367 h 10285413"/>
              <a:gd name="connsiteX7601" fmla="*/ 5838997 w 11806666"/>
              <a:gd name="connsiteY7601" fmla="*/ 6843203 h 10285413"/>
              <a:gd name="connsiteX7602" fmla="*/ 5899192 w 11806666"/>
              <a:gd name="connsiteY7602" fmla="*/ 6793040 h 10285413"/>
              <a:gd name="connsiteX7603" fmla="*/ 5919257 w 11806666"/>
              <a:gd name="connsiteY7603" fmla="*/ 6732845 h 10285413"/>
              <a:gd name="connsiteX7604" fmla="*/ 5879125 w 11806666"/>
              <a:gd name="connsiteY7604" fmla="*/ 6732845 h 10285413"/>
              <a:gd name="connsiteX7605" fmla="*/ 5838997 w 11806666"/>
              <a:gd name="connsiteY7605" fmla="*/ 6732845 h 10285413"/>
              <a:gd name="connsiteX7606" fmla="*/ 5808897 w 11806666"/>
              <a:gd name="connsiteY7606" fmla="*/ 6732845 h 10285413"/>
              <a:gd name="connsiteX7607" fmla="*/ 5778799 w 11806666"/>
              <a:gd name="connsiteY7607" fmla="*/ 6752910 h 10285413"/>
              <a:gd name="connsiteX7608" fmla="*/ 5748701 w 11806666"/>
              <a:gd name="connsiteY7608" fmla="*/ 6783007 h 10285413"/>
              <a:gd name="connsiteX7609" fmla="*/ 5738671 w 11806666"/>
              <a:gd name="connsiteY7609" fmla="*/ 6793040 h 10285413"/>
              <a:gd name="connsiteX7610" fmla="*/ 5738671 w 11806666"/>
              <a:gd name="connsiteY7610" fmla="*/ 6813105 h 10285413"/>
              <a:gd name="connsiteX7611" fmla="*/ 5738671 w 11806666"/>
              <a:gd name="connsiteY7611" fmla="*/ 6823138 h 10285413"/>
              <a:gd name="connsiteX7612" fmla="*/ 5718603 w 11806666"/>
              <a:gd name="connsiteY7612" fmla="*/ 6833171 h 10285413"/>
              <a:gd name="connsiteX7613" fmla="*/ 5718603 w 11806666"/>
              <a:gd name="connsiteY7613" fmla="*/ 6813105 h 10285413"/>
              <a:gd name="connsiteX7614" fmla="*/ 5708570 w 11806666"/>
              <a:gd name="connsiteY7614" fmla="*/ 6793040 h 10285413"/>
              <a:gd name="connsiteX7615" fmla="*/ 5698539 w 11806666"/>
              <a:gd name="connsiteY7615" fmla="*/ 6772974 h 10285413"/>
              <a:gd name="connsiteX7616" fmla="*/ 5678473 w 11806666"/>
              <a:gd name="connsiteY7616" fmla="*/ 6772974 h 10285413"/>
              <a:gd name="connsiteX7617" fmla="*/ 5668441 w 11806666"/>
              <a:gd name="connsiteY7617" fmla="*/ 6823138 h 10285413"/>
              <a:gd name="connsiteX7618" fmla="*/ 5618277 w 11806666"/>
              <a:gd name="connsiteY7618" fmla="*/ 6853235 h 10285413"/>
              <a:gd name="connsiteX7619" fmla="*/ 5578146 w 11806666"/>
              <a:gd name="connsiteY7619" fmla="*/ 6853235 h 10285413"/>
              <a:gd name="connsiteX7620" fmla="*/ 5598213 w 11806666"/>
              <a:gd name="connsiteY7620" fmla="*/ 6813105 h 10285413"/>
              <a:gd name="connsiteX7621" fmla="*/ 5598213 w 11806666"/>
              <a:gd name="connsiteY7621" fmla="*/ 6783007 h 10285413"/>
              <a:gd name="connsiteX7622" fmla="*/ 5598213 w 11806666"/>
              <a:gd name="connsiteY7622" fmla="*/ 6772974 h 10285413"/>
              <a:gd name="connsiteX7623" fmla="*/ 5578146 w 11806666"/>
              <a:gd name="connsiteY7623" fmla="*/ 6772974 h 10285413"/>
              <a:gd name="connsiteX7624" fmla="*/ 5558082 w 11806666"/>
              <a:gd name="connsiteY7624" fmla="*/ 6752910 h 10285413"/>
              <a:gd name="connsiteX7625" fmla="*/ 5538015 w 11806666"/>
              <a:gd name="connsiteY7625" fmla="*/ 6772974 h 10285413"/>
              <a:gd name="connsiteX7626" fmla="*/ 5517951 w 11806666"/>
              <a:gd name="connsiteY7626" fmla="*/ 6752910 h 10285413"/>
              <a:gd name="connsiteX7627" fmla="*/ 5507917 w 11806666"/>
              <a:gd name="connsiteY7627" fmla="*/ 6772974 h 10285413"/>
              <a:gd name="connsiteX7628" fmla="*/ 5497887 w 11806666"/>
              <a:gd name="connsiteY7628" fmla="*/ 6793040 h 10285413"/>
              <a:gd name="connsiteX7629" fmla="*/ 5477819 w 11806666"/>
              <a:gd name="connsiteY7629" fmla="*/ 6793040 h 10285413"/>
              <a:gd name="connsiteX7630" fmla="*/ 5437689 w 11806666"/>
              <a:gd name="connsiteY7630" fmla="*/ 6813105 h 10285413"/>
              <a:gd name="connsiteX7631" fmla="*/ 5437689 w 11806666"/>
              <a:gd name="connsiteY7631" fmla="*/ 6833171 h 10285413"/>
              <a:gd name="connsiteX7632" fmla="*/ 5497887 w 11806666"/>
              <a:gd name="connsiteY7632" fmla="*/ 6833171 h 10285413"/>
              <a:gd name="connsiteX7633" fmla="*/ 5517951 w 11806666"/>
              <a:gd name="connsiteY7633" fmla="*/ 6853235 h 10285413"/>
              <a:gd name="connsiteX7634" fmla="*/ 5558082 w 11806666"/>
              <a:gd name="connsiteY7634" fmla="*/ 6873302 h 10285413"/>
              <a:gd name="connsiteX7635" fmla="*/ 5497887 w 11806666"/>
              <a:gd name="connsiteY7635" fmla="*/ 6933499 h 10285413"/>
              <a:gd name="connsiteX7636" fmla="*/ 5427658 w 11806666"/>
              <a:gd name="connsiteY7636" fmla="*/ 7003727 h 10285413"/>
              <a:gd name="connsiteX7637" fmla="*/ 5417625 w 11806666"/>
              <a:gd name="connsiteY7637" fmla="*/ 6993694 h 10285413"/>
              <a:gd name="connsiteX7638" fmla="*/ 5397560 w 11806666"/>
              <a:gd name="connsiteY7638" fmla="*/ 6993694 h 10285413"/>
              <a:gd name="connsiteX7639" fmla="*/ 5407591 w 11806666"/>
              <a:gd name="connsiteY7639" fmla="*/ 7023792 h 10285413"/>
              <a:gd name="connsiteX7640" fmla="*/ 5397560 w 11806666"/>
              <a:gd name="connsiteY7640" fmla="*/ 7053888 h 10285413"/>
              <a:gd name="connsiteX7641" fmla="*/ 5377493 w 11806666"/>
              <a:gd name="connsiteY7641" fmla="*/ 7053888 h 10285413"/>
              <a:gd name="connsiteX7642" fmla="*/ 5357429 w 11806666"/>
              <a:gd name="connsiteY7642" fmla="*/ 7053888 h 10285413"/>
              <a:gd name="connsiteX7643" fmla="*/ 5337362 w 11806666"/>
              <a:gd name="connsiteY7643" fmla="*/ 7053888 h 10285413"/>
              <a:gd name="connsiteX7644" fmla="*/ 5297234 w 11806666"/>
              <a:gd name="connsiteY7644" fmla="*/ 7073956 h 10285413"/>
              <a:gd name="connsiteX7645" fmla="*/ 5257103 w 11806666"/>
              <a:gd name="connsiteY7645" fmla="*/ 7033825 h 10285413"/>
              <a:gd name="connsiteX7646" fmla="*/ 5257103 w 11806666"/>
              <a:gd name="connsiteY7646" fmla="*/ 7013757 h 10285413"/>
              <a:gd name="connsiteX7647" fmla="*/ 5216971 w 11806666"/>
              <a:gd name="connsiteY7647" fmla="*/ 7033825 h 10285413"/>
              <a:gd name="connsiteX7648" fmla="*/ 5196907 w 11806666"/>
              <a:gd name="connsiteY7648" fmla="*/ 7073956 h 10285413"/>
              <a:gd name="connsiteX7649" fmla="*/ 5176841 w 11806666"/>
              <a:gd name="connsiteY7649" fmla="*/ 7073956 h 10285413"/>
              <a:gd name="connsiteX7650" fmla="*/ 5156777 w 11806666"/>
              <a:gd name="connsiteY7650" fmla="*/ 7083987 h 10285413"/>
              <a:gd name="connsiteX7651" fmla="*/ 5136709 w 11806666"/>
              <a:gd name="connsiteY7651" fmla="*/ 7114085 h 10285413"/>
              <a:gd name="connsiteX7652" fmla="*/ 5176841 w 11806666"/>
              <a:gd name="connsiteY7652" fmla="*/ 7134151 h 10285413"/>
              <a:gd name="connsiteX7653" fmla="*/ 5206938 w 11806666"/>
              <a:gd name="connsiteY7653" fmla="*/ 7094020 h 10285413"/>
              <a:gd name="connsiteX7654" fmla="*/ 5216971 w 11806666"/>
              <a:gd name="connsiteY7654" fmla="*/ 7114085 h 10285413"/>
              <a:gd name="connsiteX7655" fmla="*/ 5216971 w 11806666"/>
              <a:gd name="connsiteY7655" fmla="*/ 7144181 h 10285413"/>
              <a:gd name="connsiteX7656" fmla="*/ 5216971 w 11806666"/>
              <a:gd name="connsiteY7656" fmla="*/ 7174282 h 10285413"/>
              <a:gd name="connsiteX7657" fmla="*/ 5206938 w 11806666"/>
              <a:gd name="connsiteY7657" fmla="*/ 7244510 h 10285413"/>
              <a:gd name="connsiteX7658" fmla="*/ 5166807 w 11806666"/>
              <a:gd name="connsiteY7658" fmla="*/ 7244510 h 10285413"/>
              <a:gd name="connsiteX7659" fmla="*/ 5136709 w 11806666"/>
              <a:gd name="connsiteY7659" fmla="*/ 7234477 h 10285413"/>
              <a:gd name="connsiteX7660" fmla="*/ 5116646 w 11806666"/>
              <a:gd name="connsiteY7660" fmla="*/ 7134151 h 10285413"/>
              <a:gd name="connsiteX7661" fmla="*/ 5086547 w 11806666"/>
              <a:gd name="connsiteY7661" fmla="*/ 7154216 h 10285413"/>
              <a:gd name="connsiteX7662" fmla="*/ 5056450 w 11806666"/>
              <a:gd name="connsiteY7662" fmla="*/ 7194346 h 10285413"/>
              <a:gd name="connsiteX7663" fmla="*/ 5046417 w 11806666"/>
              <a:gd name="connsiteY7663" fmla="*/ 7224444 h 10285413"/>
              <a:gd name="connsiteX7664" fmla="*/ 5036383 w 11806666"/>
              <a:gd name="connsiteY7664" fmla="*/ 7254542 h 10285413"/>
              <a:gd name="connsiteX7665" fmla="*/ 5006285 w 11806666"/>
              <a:gd name="connsiteY7665" fmla="*/ 7284639 h 10285413"/>
              <a:gd name="connsiteX7666" fmla="*/ 4986221 w 11806666"/>
              <a:gd name="connsiteY7666" fmla="*/ 7304706 h 10285413"/>
              <a:gd name="connsiteX7667" fmla="*/ 4976189 w 11806666"/>
              <a:gd name="connsiteY7667" fmla="*/ 7354867 h 10285413"/>
              <a:gd name="connsiteX7668" fmla="*/ 4956124 w 11806666"/>
              <a:gd name="connsiteY7668" fmla="*/ 7324770 h 10285413"/>
              <a:gd name="connsiteX7669" fmla="*/ 4936058 w 11806666"/>
              <a:gd name="connsiteY7669" fmla="*/ 7314737 h 10285413"/>
              <a:gd name="connsiteX7670" fmla="*/ 4915994 w 11806666"/>
              <a:gd name="connsiteY7670" fmla="*/ 7314737 h 10285413"/>
              <a:gd name="connsiteX7671" fmla="*/ 4875861 w 11806666"/>
              <a:gd name="connsiteY7671" fmla="*/ 7294672 h 10285413"/>
              <a:gd name="connsiteX7672" fmla="*/ 4875861 w 11806666"/>
              <a:gd name="connsiteY7672" fmla="*/ 7354867 h 10285413"/>
              <a:gd name="connsiteX7673" fmla="*/ 4875861 w 11806666"/>
              <a:gd name="connsiteY7673" fmla="*/ 7374934 h 10285413"/>
              <a:gd name="connsiteX7674" fmla="*/ 4835731 w 11806666"/>
              <a:gd name="connsiteY7674" fmla="*/ 7435131 h 10285413"/>
              <a:gd name="connsiteX7675" fmla="*/ 4815666 w 11806666"/>
              <a:gd name="connsiteY7675" fmla="*/ 7455194 h 10285413"/>
              <a:gd name="connsiteX7676" fmla="*/ 4815666 w 11806666"/>
              <a:gd name="connsiteY7676" fmla="*/ 7445164 h 10285413"/>
              <a:gd name="connsiteX7677" fmla="*/ 4815666 w 11806666"/>
              <a:gd name="connsiteY7677" fmla="*/ 7415063 h 10285413"/>
              <a:gd name="connsiteX7678" fmla="*/ 4775535 w 11806666"/>
              <a:gd name="connsiteY7678" fmla="*/ 7394998 h 10285413"/>
              <a:gd name="connsiteX7679" fmla="*/ 4755471 w 11806666"/>
              <a:gd name="connsiteY7679" fmla="*/ 7374934 h 10285413"/>
              <a:gd name="connsiteX7680" fmla="*/ 4755471 w 11806666"/>
              <a:gd name="connsiteY7680" fmla="*/ 7354867 h 10285413"/>
              <a:gd name="connsiteX7681" fmla="*/ 4745438 w 11806666"/>
              <a:gd name="connsiteY7681" fmla="*/ 7364901 h 10285413"/>
              <a:gd name="connsiteX7682" fmla="*/ 4735405 w 11806666"/>
              <a:gd name="connsiteY7682" fmla="*/ 7384965 h 10285413"/>
              <a:gd name="connsiteX7683" fmla="*/ 4735405 w 11806666"/>
              <a:gd name="connsiteY7683" fmla="*/ 7394998 h 10285413"/>
              <a:gd name="connsiteX7684" fmla="*/ 4715340 w 11806666"/>
              <a:gd name="connsiteY7684" fmla="*/ 7394998 h 10285413"/>
              <a:gd name="connsiteX7685" fmla="*/ 4705308 w 11806666"/>
              <a:gd name="connsiteY7685" fmla="*/ 7425096 h 10285413"/>
              <a:gd name="connsiteX7686" fmla="*/ 4685243 w 11806666"/>
              <a:gd name="connsiteY7686" fmla="*/ 7495326 h 10285413"/>
              <a:gd name="connsiteX7687" fmla="*/ 4695276 w 11806666"/>
              <a:gd name="connsiteY7687" fmla="*/ 7575588 h 10285413"/>
              <a:gd name="connsiteX7688" fmla="*/ 4695276 w 11806666"/>
              <a:gd name="connsiteY7688" fmla="*/ 7595652 h 10285413"/>
              <a:gd name="connsiteX7689" fmla="*/ 4655146 w 11806666"/>
              <a:gd name="connsiteY7689" fmla="*/ 7515392 h 10285413"/>
              <a:gd name="connsiteX7690" fmla="*/ 4645111 w 11806666"/>
              <a:gd name="connsiteY7690" fmla="*/ 7485291 h 10285413"/>
              <a:gd name="connsiteX7691" fmla="*/ 4594949 w 11806666"/>
              <a:gd name="connsiteY7691" fmla="*/ 7495326 h 10285413"/>
              <a:gd name="connsiteX7692" fmla="*/ 4554818 w 11806666"/>
              <a:gd name="connsiteY7692" fmla="*/ 7555520 h 10285413"/>
              <a:gd name="connsiteX7693" fmla="*/ 4534752 w 11806666"/>
              <a:gd name="connsiteY7693" fmla="*/ 7565555 h 10285413"/>
              <a:gd name="connsiteX7694" fmla="*/ 4514687 w 11806666"/>
              <a:gd name="connsiteY7694" fmla="*/ 7575588 h 10285413"/>
              <a:gd name="connsiteX7695" fmla="*/ 4494623 w 11806666"/>
              <a:gd name="connsiteY7695" fmla="*/ 7595652 h 10285413"/>
              <a:gd name="connsiteX7696" fmla="*/ 4494623 w 11806666"/>
              <a:gd name="connsiteY7696" fmla="*/ 7615718 h 10285413"/>
              <a:gd name="connsiteX7697" fmla="*/ 4494623 w 11806666"/>
              <a:gd name="connsiteY7697" fmla="*/ 7655847 h 10285413"/>
              <a:gd name="connsiteX7698" fmla="*/ 4494623 w 11806666"/>
              <a:gd name="connsiteY7698" fmla="*/ 7685945 h 10285413"/>
              <a:gd name="connsiteX7699" fmla="*/ 4514687 w 11806666"/>
              <a:gd name="connsiteY7699" fmla="*/ 7695978 h 10285413"/>
              <a:gd name="connsiteX7700" fmla="*/ 4514687 w 11806666"/>
              <a:gd name="connsiteY7700" fmla="*/ 7736109 h 10285413"/>
              <a:gd name="connsiteX7701" fmla="*/ 4494623 w 11806666"/>
              <a:gd name="connsiteY7701" fmla="*/ 7736109 h 10285413"/>
              <a:gd name="connsiteX7702" fmla="*/ 4474557 w 11806666"/>
              <a:gd name="connsiteY7702" fmla="*/ 7716044 h 10285413"/>
              <a:gd name="connsiteX7703" fmla="*/ 4454492 w 11806666"/>
              <a:gd name="connsiteY7703" fmla="*/ 7675913 h 10285413"/>
              <a:gd name="connsiteX7704" fmla="*/ 4414362 w 11806666"/>
              <a:gd name="connsiteY7704" fmla="*/ 7635783 h 10285413"/>
              <a:gd name="connsiteX7705" fmla="*/ 4414362 w 11806666"/>
              <a:gd name="connsiteY7705" fmla="*/ 7625750 h 10285413"/>
              <a:gd name="connsiteX7706" fmla="*/ 4414362 w 11806666"/>
              <a:gd name="connsiteY7706" fmla="*/ 7615718 h 10285413"/>
              <a:gd name="connsiteX7707" fmla="*/ 4424395 w 11806666"/>
              <a:gd name="connsiteY7707" fmla="*/ 7575588 h 10285413"/>
              <a:gd name="connsiteX7708" fmla="*/ 4394293 w 11806666"/>
              <a:gd name="connsiteY7708" fmla="*/ 7595652 h 10285413"/>
              <a:gd name="connsiteX7709" fmla="*/ 4394293 w 11806666"/>
              <a:gd name="connsiteY7709" fmla="*/ 7635783 h 10285413"/>
              <a:gd name="connsiteX7710" fmla="*/ 4394293 w 11806666"/>
              <a:gd name="connsiteY7710" fmla="*/ 7695978 h 10285413"/>
              <a:gd name="connsiteX7711" fmla="*/ 4414362 w 11806666"/>
              <a:gd name="connsiteY7711" fmla="*/ 7756173 h 10285413"/>
              <a:gd name="connsiteX7712" fmla="*/ 4414362 w 11806666"/>
              <a:gd name="connsiteY7712" fmla="*/ 7776240 h 10285413"/>
              <a:gd name="connsiteX7713" fmla="*/ 4314034 w 11806666"/>
              <a:gd name="connsiteY7713" fmla="*/ 7776240 h 10285413"/>
              <a:gd name="connsiteX7714" fmla="*/ 4293968 w 11806666"/>
              <a:gd name="connsiteY7714" fmla="*/ 7756173 h 10285413"/>
              <a:gd name="connsiteX7715" fmla="*/ 4283937 w 11806666"/>
              <a:gd name="connsiteY7715" fmla="*/ 7716044 h 10285413"/>
              <a:gd name="connsiteX7716" fmla="*/ 4283937 w 11806666"/>
              <a:gd name="connsiteY7716" fmla="*/ 7675913 h 10285413"/>
              <a:gd name="connsiteX7717" fmla="*/ 4293968 w 11806666"/>
              <a:gd name="connsiteY7717" fmla="*/ 7635783 h 10285413"/>
              <a:gd name="connsiteX7718" fmla="*/ 4273904 w 11806666"/>
              <a:gd name="connsiteY7718" fmla="*/ 7635783 h 10285413"/>
              <a:gd name="connsiteX7719" fmla="*/ 4253840 w 11806666"/>
              <a:gd name="connsiteY7719" fmla="*/ 7675913 h 10285413"/>
              <a:gd name="connsiteX7720" fmla="*/ 4233773 w 11806666"/>
              <a:gd name="connsiteY7720" fmla="*/ 7695978 h 10285413"/>
              <a:gd name="connsiteX7721" fmla="*/ 4253840 w 11806666"/>
              <a:gd name="connsiteY7721" fmla="*/ 7655847 h 10285413"/>
              <a:gd name="connsiteX7722" fmla="*/ 4253840 w 11806666"/>
              <a:gd name="connsiteY7722" fmla="*/ 7615718 h 10285413"/>
              <a:gd name="connsiteX7723" fmla="*/ 4273904 w 11806666"/>
              <a:gd name="connsiteY7723" fmla="*/ 7615718 h 10285413"/>
              <a:gd name="connsiteX7724" fmla="*/ 4293968 w 11806666"/>
              <a:gd name="connsiteY7724" fmla="*/ 7595652 h 10285413"/>
              <a:gd name="connsiteX7725" fmla="*/ 4314034 w 11806666"/>
              <a:gd name="connsiteY7725" fmla="*/ 7585619 h 10285413"/>
              <a:gd name="connsiteX7726" fmla="*/ 4314034 w 11806666"/>
              <a:gd name="connsiteY7726" fmla="*/ 7575588 h 10285413"/>
              <a:gd name="connsiteX7727" fmla="*/ 4293968 w 11806666"/>
              <a:gd name="connsiteY7727" fmla="*/ 7555520 h 10285413"/>
              <a:gd name="connsiteX7728" fmla="*/ 4314034 w 11806666"/>
              <a:gd name="connsiteY7728" fmla="*/ 7555520 h 10285413"/>
              <a:gd name="connsiteX7729" fmla="*/ 4314034 w 11806666"/>
              <a:gd name="connsiteY7729" fmla="*/ 7535457 h 10285413"/>
              <a:gd name="connsiteX7730" fmla="*/ 4334099 w 11806666"/>
              <a:gd name="connsiteY7730" fmla="*/ 7535457 h 10285413"/>
              <a:gd name="connsiteX7731" fmla="*/ 4354165 w 11806666"/>
              <a:gd name="connsiteY7731" fmla="*/ 7515392 h 10285413"/>
              <a:gd name="connsiteX7732" fmla="*/ 4394293 w 11806666"/>
              <a:gd name="connsiteY7732" fmla="*/ 7505359 h 10285413"/>
              <a:gd name="connsiteX7733" fmla="*/ 4434426 w 11806666"/>
              <a:gd name="connsiteY7733" fmla="*/ 7455194 h 10285413"/>
              <a:gd name="connsiteX7734" fmla="*/ 4474557 w 11806666"/>
              <a:gd name="connsiteY7734" fmla="*/ 7435131 h 10285413"/>
              <a:gd name="connsiteX7735" fmla="*/ 4474557 w 11806666"/>
              <a:gd name="connsiteY7735" fmla="*/ 7405033 h 10285413"/>
              <a:gd name="connsiteX7736" fmla="*/ 4474557 w 11806666"/>
              <a:gd name="connsiteY7736" fmla="*/ 7394998 h 10285413"/>
              <a:gd name="connsiteX7737" fmla="*/ 4534752 w 11806666"/>
              <a:gd name="connsiteY7737" fmla="*/ 7354867 h 10285413"/>
              <a:gd name="connsiteX7738" fmla="*/ 4554818 w 11806666"/>
              <a:gd name="connsiteY7738" fmla="*/ 7294672 h 10285413"/>
              <a:gd name="connsiteX7739" fmla="*/ 4574883 w 11806666"/>
              <a:gd name="connsiteY7739" fmla="*/ 7274608 h 10285413"/>
              <a:gd name="connsiteX7740" fmla="*/ 4584915 w 11806666"/>
              <a:gd name="connsiteY7740" fmla="*/ 7244510 h 10285413"/>
              <a:gd name="connsiteX7741" fmla="*/ 4594949 w 11806666"/>
              <a:gd name="connsiteY7741" fmla="*/ 7214411 h 10285413"/>
              <a:gd name="connsiteX7742" fmla="*/ 4594949 w 11806666"/>
              <a:gd name="connsiteY7742" fmla="*/ 7194346 h 10285413"/>
              <a:gd name="connsiteX7743" fmla="*/ 4594949 w 11806666"/>
              <a:gd name="connsiteY7743" fmla="*/ 7154216 h 10285413"/>
              <a:gd name="connsiteX7744" fmla="*/ 4635077 w 11806666"/>
              <a:gd name="connsiteY7744" fmla="*/ 7114085 h 10285413"/>
              <a:gd name="connsiteX7745" fmla="*/ 4675210 w 11806666"/>
              <a:gd name="connsiteY7745" fmla="*/ 7053888 h 10285413"/>
              <a:gd name="connsiteX7746" fmla="*/ 4665175 w 11806666"/>
              <a:gd name="connsiteY7746" fmla="*/ 7013757 h 10285413"/>
              <a:gd name="connsiteX7747" fmla="*/ 4655146 w 11806666"/>
              <a:gd name="connsiteY7747" fmla="*/ 6993694 h 10285413"/>
              <a:gd name="connsiteX7748" fmla="*/ 4635077 w 11806666"/>
              <a:gd name="connsiteY7748" fmla="*/ 7073956 h 10285413"/>
              <a:gd name="connsiteX7749" fmla="*/ 4615013 w 11806666"/>
              <a:gd name="connsiteY7749" fmla="*/ 7114085 h 10285413"/>
              <a:gd name="connsiteX7750" fmla="*/ 4574883 w 11806666"/>
              <a:gd name="connsiteY7750" fmla="*/ 7114085 h 10285413"/>
              <a:gd name="connsiteX7751" fmla="*/ 4494623 w 11806666"/>
              <a:gd name="connsiteY7751" fmla="*/ 7154216 h 10285413"/>
              <a:gd name="connsiteX7752" fmla="*/ 4434426 w 11806666"/>
              <a:gd name="connsiteY7752" fmla="*/ 7194346 h 10285413"/>
              <a:gd name="connsiteX7753" fmla="*/ 4424395 w 11806666"/>
              <a:gd name="connsiteY7753" fmla="*/ 7154216 h 10285413"/>
              <a:gd name="connsiteX7754" fmla="*/ 4374229 w 11806666"/>
              <a:gd name="connsiteY7754" fmla="*/ 7154216 h 10285413"/>
              <a:gd name="connsiteX7755" fmla="*/ 4364196 w 11806666"/>
              <a:gd name="connsiteY7755" fmla="*/ 7184313 h 10285413"/>
              <a:gd name="connsiteX7756" fmla="*/ 4354165 w 11806666"/>
              <a:gd name="connsiteY7756" fmla="*/ 7204379 h 10285413"/>
              <a:gd name="connsiteX7757" fmla="*/ 4334099 w 11806666"/>
              <a:gd name="connsiteY7757" fmla="*/ 7214411 h 10285413"/>
              <a:gd name="connsiteX7758" fmla="*/ 4334099 w 11806666"/>
              <a:gd name="connsiteY7758" fmla="*/ 7234477 h 10285413"/>
              <a:gd name="connsiteX7759" fmla="*/ 4273904 w 11806666"/>
              <a:gd name="connsiteY7759" fmla="*/ 7274608 h 10285413"/>
              <a:gd name="connsiteX7760" fmla="*/ 4233773 w 11806666"/>
              <a:gd name="connsiteY7760" fmla="*/ 7374934 h 10285413"/>
              <a:gd name="connsiteX7761" fmla="*/ 4253840 w 11806666"/>
              <a:gd name="connsiteY7761" fmla="*/ 7394998 h 10285413"/>
              <a:gd name="connsiteX7762" fmla="*/ 4273904 w 11806666"/>
              <a:gd name="connsiteY7762" fmla="*/ 7334803 h 10285413"/>
              <a:gd name="connsiteX7763" fmla="*/ 4314034 w 11806666"/>
              <a:gd name="connsiteY7763" fmla="*/ 7334803 h 10285413"/>
              <a:gd name="connsiteX7764" fmla="*/ 4293968 w 11806666"/>
              <a:gd name="connsiteY7764" fmla="*/ 7374934 h 10285413"/>
              <a:gd name="connsiteX7765" fmla="*/ 4293968 w 11806666"/>
              <a:gd name="connsiteY7765" fmla="*/ 7394998 h 10285413"/>
              <a:gd name="connsiteX7766" fmla="*/ 4293968 w 11806666"/>
              <a:gd name="connsiteY7766" fmla="*/ 7435131 h 10285413"/>
              <a:gd name="connsiteX7767" fmla="*/ 4293968 w 11806666"/>
              <a:gd name="connsiteY7767" fmla="*/ 7475262 h 10285413"/>
              <a:gd name="connsiteX7768" fmla="*/ 4273904 w 11806666"/>
              <a:gd name="connsiteY7768" fmla="*/ 7475262 h 10285413"/>
              <a:gd name="connsiteX7769" fmla="*/ 4273904 w 11806666"/>
              <a:gd name="connsiteY7769" fmla="*/ 7495326 h 10285413"/>
              <a:gd name="connsiteX7770" fmla="*/ 4253840 w 11806666"/>
              <a:gd name="connsiteY7770" fmla="*/ 7535457 h 10285413"/>
              <a:gd name="connsiteX7771" fmla="*/ 4233773 w 11806666"/>
              <a:gd name="connsiteY7771" fmla="*/ 7535457 h 10285413"/>
              <a:gd name="connsiteX7772" fmla="*/ 4233773 w 11806666"/>
              <a:gd name="connsiteY7772" fmla="*/ 7495326 h 10285413"/>
              <a:gd name="connsiteX7773" fmla="*/ 4193641 w 11806666"/>
              <a:gd name="connsiteY7773" fmla="*/ 7394998 h 10285413"/>
              <a:gd name="connsiteX7774" fmla="*/ 4193641 w 11806666"/>
              <a:gd name="connsiteY7774" fmla="*/ 7405033 h 10285413"/>
              <a:gd name="connsiteX7775" fmla="*/ 4193641 w 11806666"/>
              <a:gd name="connsiteY7775" fmla="*/ 7435131 h 10285413"/>
              <a:gd name="connsiteX7776" fmla="*/ 4183611 w 11806666"/>
              <a:gd name="connsiteY7776" fmla="*/ 7455194 h 10285413"/>
              <a:gd name="connsiteX7777" fmla="*/ 4173577 w 11806666"/>
              <a:gd name="connsiteY7777" fmla="*/ 7475262 h 10285413"/>
              <a:gd name="connsiteX7778" fmla="*/ 4113381 w 11806666"/>
              <a:gd name="connsiteY7778" fmla="*/ 7515392 h 10285413"/>
              <a:gd name="connsiteX7779" fmla="*/ 4073250 w 11806666"/>
              <a:gd name="connsiteY7779" fmla="*/ 7515392 h 10285413"/>
              <a:gd name="connsiteX7780" fmla="*/ 4053186 w 11806666"/>
              <a:gd name="connsiteY7780" fmla="*/ 7515392 h 10285413"/>
              <a:gd name="connsiteX7781" fmla="*/ 3992989 w 11806666"/>
              <a:gd name="connsiteY7781" fmla="*/ 7515392 h 10285413"/>
              <a:gd name="connsiteX7782" fmla="*/ 3992989 w 11806666"/>
              <a:gd name="connsiteY7782" fmla="*/ 7555520 h 10285413"/>
              <a:gd name="connsiteX7783" fmla="*/ 3972925 w 11806666"/>
              <a:gd name="connsiteY7783" fmla="*/ 7615718 h 10285413"/>
              <a:gd name="connsiteX7784" fmla="*/ 3952861 w 11806666"/>
              <a:gd name="connsiteY7784" fmla="*/ 7575588 h 10285413"/>
              <a:gd name="connsiteX7785" fmla="*/ 3952861 w 11806666"/>
              <a:gd name="connsiteY7785" fmla="*/ 7535457 h 10285413"/>
              <a:gd name="connsiteX7786" fmla="*/ 3992989 w 11806666"/>
              <a:gd name="connsiteY7786" fmla="*/ 7495326 h 10285413"/>
              <a:gd name="connsiteX7787" fmla="*/ 3952861 w 11806666"/>
              <a:gd name="connsiteY7787" fmla="*/ 7515392 h 10285413"/>
              <a:gd name="connsiteX7788" fmla="*/ 3932793 w 11806666"/>
              <a:gd name="connsiteY7788" fmla="*/ 7535457 h 10285413"/>
              <a:gd name="connsiteX7789" fmla="*/ 3912729 w 11806666"/>
              <a:gd name="connsiteY7789" fmla="*/ 7575588 h 10285413"/>
              <a:gd name="connsiteX7790" fmla="*/ 3892662 w 11806666"/>
              <a:gd name="connsiteY7790" fmla="*/ 7575588 h 10285413"/>
              <a:gd name="connsiteX7791" fmla="*/ 3872597 w 11806666"/>
              <a:gd name="connsiteY7791" fmla="*/ 7575588 h 10285413"/>
              <a:gd name="connsiteX7792" fmla="*/ 3852533 w 11806666"/>
              <a:gd name="connsiteY7792" fmla="*/ 7575588 h 10285413"/>
              <a:gd name="connsiteX7793" fmla="*/ 3832467 w 11806666"/>
              <a:gd name="connsiteY7793" fmla="*/ 7615718 h 10285413"/>
              <a:gd name="connsiteX7794" fmla="*/ 3832467 w 11806666"/>
              <a:gd name="connsiteY7794" fmla="*/ 7635783 h 10285413"/>
              <a:gd name="connsiteX7795" fmla="*/ 3832467 w 11806666"/>
              <a:gd name="connsiteY7795" fmla="*/ 7665881 h 10285413"/>
              <a:gd name="connsiteX7796" fmla="*/ 3852533 w 11806666"/>
              <a:gd name="connsiteY7796" fmla="*/ 7655847 h 10285413"/>
              <a:gd name="connsiteX7797" fmla="*/ 3892662 w 11806666"/>
              <a:gd name="connsiteY7797" fmla="*/ 7655847 h 10285413"/>
              <a:gd name="connsiteX7798" fmla="*/ 3892662 w 11806666"/>
              <a:gd name="connsiteY7798" fmla="*/ 7675913 h 10285413"/>
              <a:gd name="connsiteX7799" fmla="*/ 3832467 w 11806666"/>
              <a:gd name="connsiteY7799" fmla="*/ 7716044 h 10285413"/>
              <a:gd name="connsiteX7800" fmla="*/ 3792336 w 11806666"/>
              <a:gd name="connsiteY7800" fmla="*/ 7736109 h 10285413"/>
              <a:gd name="connsiteX7801" fmla="*/ 3772272 w 11806666"/>
              <a:gd name="connsiteY7801" fmla="*/ 7776240 h 10285413"/>
              <a:gd name="connsiteX7802" fmla="*/ 3752204 w 11806666"/>
              <a:gd name="connsiteY7802" fmla="*/ 7776240 h 10285413"/>
              <a:gd name="connsiteX7803" fmla="*/ 3732140 w 11806666"/>
              <a:gd name="connsiteY7803" fmla="*/ 7756173 h 10285413"/>
              <a:gd name="connsiteX7804" fmla="*/ 3732140 w 11806666"/>
              <a:gd name="connsiteY7804" fmla="*/ 7736109 h 10285413"/>
              <a:gd name="connsiteX7805" fmla="*/ 3792336 w 11806666"/>
              <a:gd name="connsiteY7805" fmla="*/ 7716044 h 10285413"/>
              <a:gd name="connsiteX7806" fmla="*/ 3792336 w 11806666"/>
              <a:gd name="connsiteY7806" fmla="*/ 7685945 h 10285413"/>
              <a:gd name="connsiteX7807" fmla="*/ 3812403 w 11806666"/>
              <a:gd name="connsiteY7807" fmla="*/ 7675913 h 10285413"/>
              <a:gd name="connsiteX7808" fmla="*/ 3812403 w 11806666"/>
              <a:gd name="connsiteY7808" fmla="*/ 7655847 h 10285413"/>
              <a:gd name="connsiteX7809" fmla="*/ 3792336 w 11806666"/>
              <a:gd name="connsiteY7809" fmla="*/ 7655847 h 10285413"/>
              <a:gd name="connsiteX7810" fmla="*/ 3782306 w 11806666"/>
              <a:gd name="connsiteY7810" fmla="*/ 7695978 h 10285413"/>
              <a:gd name="connsiteX7811" fmla="*/ 3752204 w 11806666"/>
              <a:gd name="connsiteY7811" fmla="*/ 7716044 h 10285413"/>
              <a:gd name="connsiteX7812" fmla="*/ 3772272 w 11806666"/>
              <a:gd name="connsiteY7812" fmla="*/ 7675913 h 10285413"/>
              <a:gd name="connsiteX7813" fmla="*/ 3732140 w 11806666"/>
              <a:gd name="connsiteY7813" fmla="*/ 7695978 h 10285413"/>
              <a:gd name="connsiteX7814" fmla="*/ 3692009 w 11806666"/>
              <a:gd name="connsiteY7814" fmla="*/ 7746142 h 10285413"/>
              <a:gd name="connsiteX7815" fmla="*/ 3591684 w 11806666"/>
              <a:gd name="connsiteY7815" fmla="*/ 7856499 h 10285413"/>
              <a:gd name="connsiteX7816" fmla="*/ 3511424 w 11806666"/>
              <a:gd name="connsiteY7816" fmla="*/ 7916698 h 10285413"/>
              <a:gd name="connsiteX7817" fmla="*/ 3511424 w 11806666"/>
              <a:gd name="connsiteY7817" fmla="*/ 7876566 h 10285413"/>
              <a:gd name="connsiteX7818" fmla="*/ 3491356 w 11806666"/>
              <a:gd name="connsiteY7818" fmla="*/ 7876566 h 10285413"/>
              <a:gd name="connsiteX7819" fmla="*/ 3461259 w 11806666"/>
              <a:gd name="connsiteY7819" fmla="*/ 7896630 h 10285413"/>
              <a:gd name="connsiteX7820" fmla="*/ 3451228 w 11806666"/>
              <a:gd name="connsiteY7820" fmla="*/ 7916698 h 10285413"/>
              <a:gd name="connsiteX7821" fmla="*/ 3441195 w 11806666"/>
              <a:gd name="connsiteY7821" fmla="*/ 7936761 h 10285413"/>
              <a:gd name="connsiteX7822" fmla="*/ 3411097 w 11806666"/>
              <a:gd name="connsiteY7822" fmla="*/ 7976892 h 10285413"/>
              <a:gd name="connsiteX7823" fmla="*/ 3370966 w 11806666"/>
              <a:gd name="connsiteY7823" fmla="*/ 8037088 h 10285413"/>
              <a:gd name="connsiteX7824" fmla="*/ 3370966 w 11806666"/>
              <a:gd name="connsiteY7824" fmla="*/ 8077219 h 10285413"/>
              <a:gd name="connsiteX7825" fmla="*/ 3391030 w 11806666"/>
              <a:gd name="connsiteY7825" fmla="*/ 8077219 h 10285413"/>
              <a:gd name="connsiteX7826" fmla="*/ 3310772 w 11806666"/>
              <a:gd name="connsiteY7826" fmla="*/ 8177545 h 10285413"/>
              <a:gd name="connsiteX7827" fmla="*/ 3270641 w 11806666"/>
              <a:gd name="connsiteY7827" fmla="*/ 8197609 h 10285413"/>
              <a:gd name="connsiteX7828" fmla="*/ 3290703 w 11806666"/>
              <a:gd name="connsiteY7828" fmla="*/ 8157481 h 10285413"/>
              <a:gd name="connsiteX7829" fmla="*/ 3300739 w 11806666"/>
              <a:gd name="connsiteY7829" fmla="*/ 8137414 h 10285413"/>
              <a:gd name="connsiteX7830" fmla="*/ 3310772 w 11806666"/>
              <a:gd name="connsiteY7830" fmla="*/ 8097283 h 10285413"/>
              <a:gd name="connsiteX7831" fmla="*/ 3350901 w 11806666"/>
              <a:gd name="connsiteY7831" fmla="*/ 8057152 h 10285413"/>
              <a:gd name="connsiteX7832" fmla="*/ 3310772 w 11806666"/>
              <a:gd name="connsiteY7832" fmla="*/ 8077219 h 10285413"/>
              <a:gd name="connsiteX7833" fmla="*/ 3290703 w 11806666"/>
              <a:gd name="connsiteY7833" fmla="*/ 8097283 h 10285413"/>
              <a:gd name="connsiteX7834" fmla="*/ 3250572 w 11806666"/>
              <a:gd name="connsiteY7834" fmla="*/ 8097283 h 10285413"/>
              <a:gd name="connsiteX7835" fmla="*/ 3230508 w 11806666"/>
              <a:gd name="connsiteY7835" fmla="*/ 8097283 h 10285413"/>
              <a:gd name="connsiteX7836" fmla="*/ 3310772 w 11806666"/>
              <a:gd name="connsiteY7836" fmla="*/ 8037088 h 10285413"/>
              <a:gd name="connsiteX7837" fmla="*/ 3350901 w 11806666"/>
              <a:gd name="connsiteY7837" fmla="*/ 7996957 h 10285413"/>
              <a:gd name="connsiteX7838" fmla="*/ 3370966 w 11806666"/>
              <a:gd name="connsiteY7838" fmla="*/ 7976892 h 10285413"/>
              <a:gd name="connsiteX7839" fmla="*/ 3370966 w 11806666"/>
              <a:gd name="connsiteY7839" fmla="*/ 7956826 h 10285413"/>
              <a:gd name="connsiteX7840" fmla="*/ 3350901 w 11806666"/>
              <a:gd name="connsiteY7840" fmla="*/ 7896630 h 10285413"/>
              <a:gd name="connsiteX7841" fmla="*/ 3370966 w 11806666"/>
              <a:gd name="connsiteY7841" fmla="*/ 7916698 h 10285413"/>
              <a:gd name="connsiteX7842" fmla="*/ 3391030 w 11806666"/>
              <a:gd name="connsiteY7842" fmla="*/ 7956826 h 10285413"/>
              <a:gd name="connsiteX7843" fmla="*/ 3391030 w 11806666"/>
              <a:gd name="connsiteY7843" fmla="*/ 7916698 h 10285413"/>
              <a:gd name="connsiteX7844" fmla="*/ 3411097 w 11806666"/>
              <a:gd name="connsiteY7844" fmla="*/ 7883254 h 10285413"/>
              <a:gd name="connsiteX7845" fmla="*/ 3411097 w 11806666"/>
              <a:gd name="connsiteY7845" fmla="*/ 7896630 h 10285413"/>
              <a:gd name="connsiteX7846" fmla="*/ 3431161 w 11806666"/>
              <a:gd name="connsiteY7846" fmla="*/ 7876566 h 10285413"/>
              <a:gd name="connsiteX7847" fmla="*/ 3426146 w 11806666"/>
              <a:gd name="connsiteY7847" fmla="*/ 7876566 h 10285413"/>
              <a:gd name="connsiteX7848" fmla="*/ 3415111 w 11806666"/>
              <a:gd name="connsiteY7848" fmla="*/ 7876566 h 10285413"/>
              <a:gd name="connsiteX7849" fmla="*/ 3451228 w 11806666"/>
              <a:gd name="connsiteY7849" fmla="*/ 7816372 h 10285413"/>
              <a:gd name="connsiteX7850" fmla="*/ 3481325 w 11806666"/>
              <a:gd name="connsiteY7850" fmla="*/ 7816372 h 10285413"/>
              <a:gd name="connsiteX7851" fmla="*/ 3471292 w 11806666"/>
              <a:gd name="connsiteY7851" fmla="*/ 7796304 h 10285413"/>
              <a:gd name="connsiteX7852" fmla="*/ 3451228 w 11806666"/>
              <a:gd name="connsiteY7852" fmla="*/ 7796304 h 10285413"/>
              <a:gd name="connsiteX7853" fmla="*/ 3370966 w 11806666"/>
              <a:gd name="connsiteY7853" fmla="*/ 7856499 h 10285413"/>
              <a:gd name="connsiteX7854" fmla="*/ 3380999 w 11806666"/>
              <a:gd name="connsiteY7854" fmla="*/ 7836435 h 10285413"/>
              <a:gd name="connsiteX7855" fmla="*/ 3411097 w 11806666"/>
              <a:gd name="connsiteY7855" fmla="*/ 7816372 h 10285413"/>
              <a:gd name="connsiteX7856" fmla="*/ 3471292 w 11806666"/>
              <a:gd name="connsiteY7856" fmla="*/ 7736109 h 10285413"/>
              <a:gd name="connsiteX7857" fmla="*/ 3491356 w 11806666"/>
              <a:gd name="connsiteY7857" fmla="*/ 7716044 h 10285413"/>
              <a:gd name="connsiteX7858" fmla="*/ 3471292 w 11806666"/>
              <a:gd name="connsiteY7858" fmla="*/ 7716044 h 10285413"/>
              <a:gd name="connsiteX7859" fmla="*/ 3431161 w 11806666"/>
              <a:gd name="connsiteY7859" fmla="*/ 7736109 h 10285413"/>
              <a:gd name="connsiteX7860" fmla="*/ 3491356 w 11806666"/>
              <a:gd name="connsiteY7860" fmla="*/ 7675913 h 10285413"/>
              <a:gd name="connsiteX7861" fmla="*/ 3491356 w 11806666"/>
              <a:gd name="connsiteY7861" fmla="*/ 7635783 h 10285413"/>
              <a:gd name="connsiteX7862" fmla="*/ 3491356 w 11806666"/>
              <a:gd name="connsiteY7862" fmla="*/ 7615718 h 10285413"/>
              <a:gd name="connsiteX7863" fmla="*/ 3511424 w 11806666"/>
              <a:gd name="connsiteY7863" fmla="*/ 7615718 h 10285413"/>
              <a:gd name="connsiteX7864" fmla="*/ 3491356 w 11806666"/>
              <a:gd name="connsiteY7864" fmla="*/ 7595652 h 10285413"/>
              <a:gd name="connsiteX7865" fmla="*/ 3511424 w 11806666"/>
              <a:gd name="connsiteY7865" fmla="*/ 7555520 h 10285413"/>
              <a:gd name="connsiteX7866" fmla="*/ 3551555 w 11806666"/>
              <a:gd name="connsiteY7866" fmla="*/ 7555520 h 10285413"/>
              <a:gd name="connsiteX7867" fmla="*/ 3591684 w 11806666"/>
              <a:gd name="connsiteY7867" fmla="*/ 7535457 h 10285413"/>
              <a:gd name="connsiteX7868" fmla="*/ 3611749 w 11806666"/>
              <a:gd name="connsiteY7868" fmla="*/ 7515392 h 10285413"/>
              <a:gd name="connsiteX7869" fmla="*/ 3631814 w 11806666"/>
              <a:gd name="connsiteY7869" fmla="*/ 7455194 h 10285413"/>
              <a:gd name="connsiteX7870" fmla="*/ 3671945 w 11806666"/>
              <a:gd name="connsiteY7870" fmla="*/ 7455194 h 10285413"/>
              <a:gd name="connsiteX7871" fmla="*/ 3651881 w 11806666"/>
              <a:gd name="connsiteY7871" fmla="*/ 7435131 h 10285413"/>
              <a:gd name="connsiteX7872" fmla="*/ 3631814 w 11806666"/>
              <a:gd name="connsiteY7872" fmla="*/ 7435131 h 10285413"/>
              <a:gd name="connsiteX7873" fmla="*/ 3591684 w 11806666"/>
              <a:gd name="connsiteY7873" fmla="*/ 7475262 h 10285413"/>
              <a:gd name="connsiteX7874" fmla="*/ 3551555 w 11806666"/>
              <a:gd name="connsiteY7874" fmla="*/ 7495326 h 10285413"/>
              <a:gd name="connsiteX7875" fmla="*/ 3531488 w 11806666"/>
              <a:gd name="connsiteY7875" fmla="*/ 7505359 h 10285413"/>
              <a:gd name="connsiteX7876" fmla="*/ 3471292 w 11806666"/>
              <a:gd name="connsiteY7876" fmla="*/ 7535457 h 10285413"/>
              <a:gd name="connsiteX7877" fmla="*/ 3451228 w 11806666"/>
              <a:gd name="connsiteY7877" fmla="*/ 7595652 h 10285413"/>
              <a:gd name="connsiteX7878" fmla="*/ 3471292 w 11806666"/>
              <a:gd name="connsiteY7878" fmla="*/ 7595652 h 10285413"/>
              <a:gd name="connsiteX7879" fmla="*/ 3451228 w 11806666"/>
              <a:gd name="connsiteY7879" fmla="*/ 7615718 h 10285413"/>
              <a:gd name="connsiteX7880" fmla="*/ 3431161 w 11806666"/>
              <a:gd name="connsiteY7880" fmla="*/ 7635783 h 10285413"/>
              <a:gd name="connsiteX7881" fmla="*/ 3411097 w 11806666"/>
              <a:gd name="connsiteY7881" fmla="*/ 7635783 h 10285413"/>
              <a:gd name="connsiteX7882" fmla="*/ 3340869 w 11806666"/>
              <a:gd name="connsiteY7882" fmla="*/ 7665881 h 10285413"/>
              <a:gd name="connsiteX7883" fmla="*/ 3270641 w 11806666"/>
              <a:gd name="connsiteY7883" fmla="*/ 7716044 h 10285413"/>
              <a:gd name="connsiteX7884" fmla="*/ 3270641 w 11806666"/>
              <a:gd name="connsiteY7884" fmla="*/ 7736109 h 10285413"/>
              <a:gd name="connsiteX7885" fmla="*/ 3230508 w 11806666"/>
              <a:gd name="connsiteY7885" fmla="*/ 7796304 h 10285413"/>
              <a:gd name="connsiteX7886" fmla="*/ 3190377 w 11806666"/>
              <a:gd name="connsiteY7886" fmla="*/ 7836435 h 10285413"/>
              <a:gd name="connsiteX7887" fmla="*/ 3170313 w 11806666"/>
              <a:gd name="connsiteY7887" fmla="*/ 7856499 h 10285413"/>
              <a:gd name="connsiteX7888" fmla="*/ 3150247 w 11806666"/>
              <a:gd name="connsiteY7888" fmla="*/ 7896630 h 10285413"/>
              <a:gd name="connsiteX7889" fmla="*/ 3130183 w 11806666"/>
              <a:gd name="connsiteY7889" fmla="*/ 7896630 h 10285413"/>
              <a:gd name="connsiteX7890" fmla="*/ 3120150 w 11806666"/>
              <a:gd name="connsiteY7890" fmla="*/ 7896630 h 10285413"/>
              <a:gd name="connsiteX7891" fmla="*/ 3110118 w 11806666"/>
              <a:gd name="connsiteY7891" fmla="*/ 7916698 h 10285413"/>
              <a:gd name="connsiteX7892" fmla="*/ 3090053 w 11806666"/>
              <a:gd name="connsiteY7892" fmla="*/ 7916698 h 10285413"/>
              <a:gd name="connsiteX7893" fmla="*/ 3090053 w 11806666"/>
              <a:gd name="connsiteY7893" fmla="*/ 7936761 h 10285413"/>
              <a:gd name="connsiteX7894" fmla="*/ 2969660 w 11806666"/>
              <a:gd name="connsiteY7894" fmla="*/ 8037088 h 10285413"/>
              <a:gd name="connsiteX7895" fmla="*/ 2989724 w 11806666"/>
              <a:gd name="connsiteY7895" fmla="*/ 8057152 h 10285413"/>
              <a:gd name="connsiteX7896" fmla="*/ 2989724 w 11806666"/>
              <a:gd name="connsiteY7896" fmla="*/ 8067185 h 10285413"/>
              <a:gd name="connsiteX7897" fmla="*/ 2969660 w 11806666"/>
              <a:gd name="connsiteY7897" fmla="*/ 8077219 h 10285413"/>
              <a:gd name="connsiteX7898" fmla="*/ 2959627 w 11806666"/>
              <a:gd name="connsiteY7898" fmla="*/ 8107317 h 10285413"/>
              <a:gd name="connsiteX7899" fmla="*/ 2929529 w 11806666"/>
              <a:gd name="connsiteY7899" fmla="*/ 8117350 h 10285413"/>
              <a:gd name="connsiteX7900" fmla="*/ 2889400 w 11806666"/>
              <a:gd name="connsiteY7900" fmla="*/ 8117350 h 10285413"/>
              <a:gd name="connsiteX7901" fmla="*/ 2889400 w 11806666"/>
              <a:gd name="connsiteY7901" fmla="*/ 8097283 h 10285413"/>
              <a:gd name="connsiteX7902" fmla="*/ 2909465 w 11806666"/>
              <a:gd name="connsiteY7902" fmla="*/ 8077219 h 10285413"/>
              <a:gd name="connsiteX7903" fmla="*/ 2929529 w 11806666"/>
              <a:gd name="connsiteY7903" fmla="*/ 8057152 h 10285413"/>
              <a:gd name="connsiteX7904" fmla="*/ 2929529 w 11806666"/>
              <a:gd name="connsiteY7904" fmla="*/ 8017024 h 10285413"/>
              <a:gd name="connsiteX7905" fmla="*/ 2889400 w 11806666"/>
              <a:gd name="connsiteY7905" fmla="*/ 7986926 h 10285413"/>
              <a:gd name="connsiteX7906" fmla="*/ 2889400 w 11806666"/>
              <a:gd name="connsiteY7906" fmla="*/ 7916698 h 10285413"/>
              <a:gd name="connsiteX7907" fmla="*/ 2869335 w 11806666"/>
              <a:gd name="connsiteY7907" fmla="*/ 7936761 h 10285413"/>
              <a:gd name="connsiteX7908" fmla="*/ 2789071 w 11806666"/>
              <a:gd name="connsiteY7908" fmla="*/ 7936761 h 10285413"/>
              <a:gd name="connsiteX7909" fmla="*/ 2809136 w 11806666"/>
              <a:gd name="connsiteY7909" fmla="*/ 7936761 h 10285413"/>
              <a:gd name="connsiteX7910" fmla="*/ 2869335 w 11806666"/>
              <a:gd name="connsiteY7910" fmla="*/ 7876566 h 10285413"/>
              <a:gd name="connsiteX7911" fmla="*/ 2889400 w 11806666"/>
              <a:gd name="connsiteY7911" fmla="*/ 7856499 h 10285413"/>
              <a:gd name="connsiteX7912" fmla="*/ 2909465 w 11806666"/>
              <a:gd name="connsiteY7912" fmla="*/ 7836435 h 10285413"/>
              <a:gd name="connsiteX7913" fmla="*/ 2929529 w 11806666"/>
              <a:gd name="connsiteY7913" fmla="*/ 7836435 h 10285413"/>
              <a:gd name="connsiteX7914" fmla="*/ 2909465 w 11806666"/>
              <a:gd name="connsiteY7914" fmla="*/ 7816372 h 10285413"/>
              <a:gd name="connsiteX7915" fmla="*/ 2909465 w 11806666"/>
              <a:gd name="connsiteY7915" fmla="*/ 7796304 h 10285413"/>
              <a:gd name="connsiteX7916" fmla="*/ 2939563 w 11806666"/>
              <a:gd name="connsiteY7916" fmla="*/ 7796304 h 10285413"/>
              <a:gd name="connsiteX7917" fmla="*/ 2949593 w 11806666"/>
              <a:gd name="connsiteY7917" fmla="*/ 7776240 h 10285413"/>
              <a:gd name="connsiteX7918" fmla="*/ 2949593 w 11806666"/>
              <a:gd name="connsiteY7918" fmla="*/ 7796304 h 10285413"/>
              <a:gd name="connsiteX7919" fmla="*/ 2969660 w 11806666"/>
              <a:gd name="connsiteY7919" fmla="*/ 7796304 h 10285413"/>
              <a:gd name="connsiteX7920" fmla="*/ 2969660 w 11806666"/>
              <a:gd name="connsiteY7920" fmla="*/ 7736109 h 10285413"/>
              <a:gd name="connsiteX7921" fmla="*/ 3029855 w 11806666"/>
              <a:gd name="connsiteY7921" fmla="*/ 7635783 h 10285413"/>
              <a:gd name="connsiteX7922" fmla="*/ 3049919 w 11806666"/>
              <a:gd name="connsiteY7922" fmla="*/ 7655847 h 10285413"/>
              <a:gd name="connsiteX7923" fmla="*/ 3049919 w 11806666"/>
              <a:gd name="connsiteY7923" fmla="*/ 7675913 h 10285413"/>
              <a:gd name="connsiteX7924" fmla="*/ 3110118 w 11806666"/>
              <a:gd name="connsiteY7924" fmla="*/ 7605685 h 10285413"/>
              <a:gd name="connsiteX7925" fmla="*/ 3190377 w 11806666"/>
              <a:gd name="connsiteY7925" fmla="*/ 7555520 h 10285413"/>
              <a:gd name="connsiteX7926" fmla="*/ 3230508 w 11806666"/>
              <a:gd name="connsiteY7926" fmla="*/ 7555520 h 10285413"/>
              <a:gd name="connsiteX7927" fmla="*/ 3250572 w 11806666"/>
              <a:gd name="connsiteY7927" fmla="*/ 7535457 h 10285413"/>
              <a:gd name="connsiteX7928" fmla="*/ 3210444 w 11806666"/>
              <a:gd name="connsiteY7928" fmla="*/ 7535457 h 10285413"/>
              <a:gd name="connsiteX7929" fmla="*/ 3210444 w 11806666"/>
              <a:gd name="connsiteY7929" fmla="*/ 7545490 h 10285413"/>
              <a:gd name="connsiteX7930" fmla="*/ 3190377 w 11806666"/>
              <a:gd name="connsiteY7930" fmla="*/ 7535457 h 10285413"/>
              <a:gd name="connsiteX7931" fmla="*/ 3160280 w 11806666"/>
              <a:gd name="connsiteY7931" fmla="*/ 7535457 h 10285413"/>
              <a:gd name="connsiteX7932" fmla="*/ 3140215 w 11806666"/>
              <a:gd name="connsiteY7932" fmla="*/ 7545490 h 10285413"/>
              <a:gd name="connsiteX7933" fmla="*/ 3130183 w 11806666"/>
              <a:gd name="connsiteY7933" fmla="*/ 7555520 h 10285413"/>
              <a:gd name="connsiteX7934" fmla="*/ 3110118 w 11806666"/>
              <a:gd name="connsiteY7934" fmla="*/ 7555520 h 10285413"/>
              <a:gd name="connsiteX7935" fmla="*/ 3029855 w 11806666"/>
              <a:gd name="connsiteY7935" fmla="*/ 7595652 h 10285413"/>
              <a:gd name="connsiteX7936" fmla="*/ 2949593 w 11806666"/>
              <a:gd name="connsiteY7936" fmla="*/ 7615718 h 10285413"/>
              <a:gd name="connsiteX7937" fmla="*/ 2969660 w 11806666"/>
              <a:gd name="connsiteY7937" fmla="*/ 7615718 h 10285413"/>
              <a:gd name="connsiteX7938" fmla="*/ 2969660 w 11806666"/>
              <a:gd name="connsiteY7938" fmla="*/ 7595652 h 10285413"/>
              <a:gd name="connsiteX7939" fmla="*/ 2969660 w 11806666"/>
              <a:gd name="connsiteY7939" fmla="*/ 7575588 h 10285413"/>
              <a:gd name="connsiteX7940" fmla="*/ 2969660 w 11806666"/>
              <a:gd name="connsiteY7940" fmla="*/ 7555520 h 10285413"/>
              <a:gd name="connsiteX7941" fmla="*/ 2979693 w 11806666"/>
              <a:gd name="connsiteY7941" fmla="*/ 7535457 h 10285413"/>
              <a:gd name="connsiteX7942" fmla="*/ 3009791 w 11806666"/>
              <a:gd name="connsiteY7942" fmla="*/ 7535457 h 10285413"/>
              <a:gd name="connsiteX7943" fmla="*/ 3009791 w 11806666"/>
              <a:gd name="connsiteY7943" fmla="*/ 7555520 h 10285413"/>
              <a:gd name="connsiteX7944" fmla="*/ 3019822 w 11806666"/>
              <a:gd name="connsiteY7944" fmla="*/ 7565555 h 10285413"/>
              <a:gd name="connsiteX7945" fmla="*/ 3029855 w 11806666"/>
              <a:gd name="connsiteY7945" fmla="*/ 7535457 h 10285413"/>
              <a:gd name="connsiteX7946" fmla="*/ 3049919 w 11806666"/>
              <a:gd name="connsiteY7946" fmla="*/ 7515392 h 10285413"/>
              <a:gd name="connsiteX7947" fmla="*/ 3029855 w 11806666"/>
              <a:gd name="connsiteY7947" fmla="*/ 7495326 h 10285413"/>
              <a:gd name="connsiteX7948" fmla="*/ 3009791 w 11806666"/>
              <a:gd name="connsiteY7948" fmla="*/ 7455194 h 10285413"/>
              <a:gd name="connsiteX7949" fmla="*/ 3009791 w 11806666"/>
              <a:gd name="connsiteY7949" fmla="*/ 7475262 h 10285413"/>
              <a:gd name="connsiteX7950" fmla="*/ 3009791 w 11806666"/>
              <a:gd name="connsiteY7950" fmla="*/ 7485291 h 10285413"/>
              <a:gd name="connsiteX7951" fmla="*/ 2989724 w 11806666"/>
              <a:gd name="connsiteY7951" fmla="*/ 7495326 h 10285413"/>
              <a:gd name="connsiteX7952" fmla="*/ 2969660 w 11806666"/>
              <a:gd name="connsiteY7952" fmla="*/ 7515392 h 10285413"/>
              <a:gd name="connsiteX7953" fmla="*/ 2929529 w 11806666"/>
              <a:gd name="connsiteY7953" fmla="*/ 7555520 h 10285413"/>
              <a:gd name="connsiteX7954" fmla="*/ 2889400 w 11806666"/>
              <a:gd name="connsiteY7954" fmla="*/ 7585619 h 10285413"/>
              <a:gd name="connsiteX7955" fmla="*/ 2869335 w 11806666"/>
              <a:gd name="connsiteY7955" fmla="*/ 7615718 h 10285413"/>
              <a:gd name="connsiteX7956" fmla="*/ 2829205 w 11806666"/>
              <a:gd name="connsiteY7956" fmla="*/ 7635783 h 10285413"/>
              <a:gd name="connsiteX7957" fmla="*/ 2809136 w 11806666"/>
              <a:gd name="connsiteY7957" fmla="*/ 7655847 h 10285413"/>
              <a:gd name="connsiteX7958" fmla="*/ 2789071 w 11806666"/>
              <a:gd name="connsiteY7958" fmla="*/ 7695978 h 10285413"/>
              <a:gd name="connsiteX7959" fmla="*/ 2769007 w 11806666"/>
              <a:gd name="connsiteY7959" fmla="*/ 7695978 h 10285413"/>
              <a:gd name="connsiteX7960" fmla="*/ 2728876 w 11806666"/>
              <a:gd name="connsiteY7960" fmla="*/ 7706011 h 10285413"/>
              <a:gd name="connsiteX7961" fmla="*/ 2728876 w 11806666"/>
              <a:gd name="connsiteY7961" fmla="*/ 7675913 h 10285413"/>
              <a:gd name="connsiteX7962" fmla="*/ 2728876 w 11806666"/>
              <a:gd name="connsiteY7962" fmla="*/ 7655847 h 10285413"/>
              <a:gd name="connsiteX7963" fmla="*/ 2708812 w 11806666"/>
              <a:gd name="connsiteY7963" fmla="*/ 7655847 h 10285413"/>
              <a:gd name="connsiteX7964" fmla="*/ 2668681 w 11806666"/>
              <a:gd name="connsiteY7964" fmla="*/ 7716044 h 10285413"/>
              <a:gd name="connsiteX7965" fmla="*/ 2668681 w 11806666"/>
              <a:gd name="connsiteY7965" fmla="*/ 7776240 h 10285413"/>
              <a:gd name="connsiteX7966" fmla="*/ 2678714 w 11806666"/>
              <a:gd name="connsiteY7966" fmla="*/ 7806337 h 10285413"/>
              <a:gd name="connsiteX7967" fmla="*/ 2658649 w 11806666"/>
              <a:gd name="connsiteY7967" fmla="*/ 7836435 h 10285413"/>
              <a:gd name="connsiteX7968" fmla="*/ 2628552 w 11806666"/>
              <a:gd name="connsiteY7968" fmla="*/ 7856499 h 10285413"/>
              <a:gd name="connsiteX7969" fmla="*/ 2608483 w 11806666"/>
              <a:gd name="connsiteY7969" fmla="*/ 7876566 h 10285413"/>
              <a:gd name="connsiteX7970" fmla="*/ 2588421 w 11806666"/>
              <a:gd name="connsiteY7970" fmla="*/ 7916698 h 10285413"/>
              <a:gd name="connsiteX7971" fmla="*/ 2558321 w 11806666"/>
              <a:gd name="connsiteY7971" fmla="*/ 7926728 h 10285413"/>
              <a:gd name="connsiteX7972" fmla="*/ 2588421 w 11806666"/>
              <a:gd name="connsiteY7972" fmla="*/ 7876566 h 10285413"/>
              <a:gd name="connsiteX7973" fmla="*/ 2588421 w 11806666"/>
              <a:gd name="connsiteY7973" fmla="*/ 7816372 h 10285413"/>
              <a:gd name="connsiteX7974" fmla="*/ 2548288 w 11806666"/>
              <a:gd name="connsiteY7974" fmla="*/ 7876566 h 10285413"/>
              <a:gd name="connsiteX7975" fmla="*/ 2538257 w 11806666"/>
              <a:gd name="connsiteY7975" fmla="*/ 7906665 h 10285413"/>
              <a:gd name="connsiteX7976" fmla="*/ 2528223 w 11806666"/>
              <a:gd name="connsiteY7976" fmla="*/ 7916698 h 10285413"/>
              <a:gd name="connsiteX7977" fmla="*/ 2488093 w 11806666"/>
              <a:gd name="connsiteY7977" fmla="*/ 7936761 h 10285413"/>
              <a:gd name="connsiteX7978" fmla="*/ 2457995 w 11806666"/>
              <a:gd name="connsiteY7978" fmla="*/ 7926728 h 10285413"/>
              <a:gd name="connsiteX7979" fmla="*/ 2447963 w 11806666"/>
              <a:gd name="connsiteY7979" fmla="*/ 7956826 h 10285413"/>
              <a:gd name="connsiteX7980" fmla="*/ 2447963 w 11806666"/>
              <a:gd name="connsiteY7980" fmla="*/ 7976892 h 10285413"/>
              <a:gd name="connsiteX7981" fmla="*/ 2447963 w 11806666"/>
              <a:gd name="connsiteY7981" fmla="*/ 7996957 h 10285413"/>
              <a:gd name="connsiteX7982" fmla="*/ 2447963 w 11806666"/>
              <a:gd name="connsiteY7982" fmla="*/ 8017024 h 10285413"/>
              <a:gd name="connsiteX7983" fmla="*/ 2468028 w 11806666"/>
              <a:gd name="connsiteY7983" fmla="*/ 8017024 h 10285413"/>
              <a:gd name="connsiteX7984" fmla="*/ 2488093 w 11806666"/>
              <a:gd name="connsiteY7984" fmla="*/ 8037088 h 10285413"/>
              <a:gd name="connsiteX7985" fmla="*/ 2417866 w 11806666"/>
              <a:gd name="connsiteY7985" fmla="*/ 8047121 h 10285413"/>
              <a:gd name="connsiteX7986" fmla="*/ 2367704 w 11806666"/>
              <a:gd name="connsiteY7986" fmla="*/ 8037088 h 10285413"/>
              <a:gd name="connsiteX7987" fmla="*/ 2327571 w 11806666"/>
              <a:gd name="connsiteY7987" fmla="*/ 8037088 h 10285413"/>
              <a:gd name="connsiteX7988" fmla="*/ 2367704 w 11806666"/>
              <a:gd name="connsiteY7988" fmla="*/ 8077219 h 10285413"/>
              <a:gd name="connsiteX7989" fmla="*/ 2387768 w 11806666"/>
              <a:gd name="connsiteY7989" fmla="*/ 8077219 h 10285413"/>
              <a:gd name="connsiteX7990" fmla="*/ 2327571 w 11806666"/>
              <a:gd name="connsiteY7990" fmla="*/ 8157481 h 10285413"/>
              <a:gd name="connsiteX7991" fmla="*/ 2267375 w 11806666"/>
              <a:gd name="connsiteY7991" fmla="*/ 8237741 h 10285413"/>
              <a:gd name="connsiteX7992" fmla="*/ 2257342 w 11806666"/>
              <a:gd name="connsiteY7992" fmla="*/ 8237741 h 10285413"/>
              <a:gd name="connsiteX7993" fmla="*/ 2237277 w 11806666"/>
              <a:gd name="connsiteY7993" fmla="*/ 8227707 h 10285413"/>
              <a:gd name="connsiteX7994" fmla="*/ 2217212 w 11806666"/>
              <a:gd name="connsiteY7994" fmla="*/ 8217676 h 10285413"/>
              <a:gd name="connsiteX7995" fmla="*/ 2207179 w 11806666"/>
              <a:gd name="connsiteY7995" fmla="*/ 8237741 h 10285413"/>
              <a:gd name="connsiteX7996" fmla="*/ 2207179 w 11806666"/>
              <a:gd name="connsiteY7996" fmla="*/ 8257807 h 10285413"/>
              <a:gd name="connsiteX7997" fmla="*/ 2207179 w 11806666"/>
              <a:gd name="connsiteY7997" fmla="*/ 8297936 h 10285413"/>
              <a:gd name="connsiteX7998" fmla="*/ 2146984 w 11806666"/>
              <a:gd name="connsiteY7998" fmla="*/ 8257807 h 10285413"/>
              <a:gd name="connsiteX7999" fmla="*/ 2066723 w 11806666"/>
              <a:gd name="connsiteY7999" fmla="*/ 8338067 h 10285413"/>
              <a:gd name="connsiteX8000" fmla="*/ 2046656 w 11806666"/>
              <a:gd name="connsiteY8000" fmla="*/ 8358134 h 10285413"/>
              <a:gd name="connsiteX8001" fmla="*/ 2046656 w 11806666"/>
              <a:gd name="connsiteY8001" fmla="*/ 8378198 h 10285413"/>
              <a:gd name="connsiteX8002" fmla="*/ 2026592 w 11806666"/>
              <a:gd name="connsiteY8002" fmla="*/ 8388231 h 10285413"/>
              <a:gd name="connsiteX8003" fmla="*/ 2006526 w 11806666"/>
              <a:gd name="connsiteY8003" fmla="*/ 8398262 h 10285413"/>
              <a:gd name="connsiteX8004" fmla="*/ 2006526 w 11806666"/>
              <a:gd name="connsiteY8004" fmla="*/ 8418329 h 10285413"/>
              <a:gd name="connsiteX8005" fmla="*/ 2006526 w 11806666"/>
              <a:gd name="connsiteY8005" fmla="*/ 8428360 h 10285413"/>
              <a:gd name="connsiteX8006" fmla="*/ 1986461 w 11806666"/>
              <a:gd name="connsiteY8006" fmla="*/ 8438393 h 10285413"/>
              <a:gd name="connsiteX8007" fmla="*/ 1976429 w 11806666"/>
              <a:gd name="connsiteY8007" fmla="*/ 8468491 h 10285413"/>
              <a:gd name="connsiteX8008" fmla="*/ 2026592 w 11806666"/>
              <a:gd name="connsiteY8008" fmla="*/ 8438393 h 10285413"/>
              <a:gd name="connsiteX8009" fmla="*/ 2106851 w 11806666"/>
              <a:gd name="connsiteY8009" fmla="*/ 8398262 h 10285413"/>
              <a:gd name="connsiteX8010" fmla="*/ 2086787 w 11806666"/>
              <a:gd name="connsiteY8010" fmla="*/ 8418329 h 10285413"/>
              <a:gd name="connsiteX8011" fmla="*/ 2066723 w 11806666"/>
              <a:gd name="connsiteY8011" fmla="*/ 8458460 h 10285413"/>
              <a:gd name="connsiteX8012" fmla="*/ 2106851 w 11806666"/>
              <a:gd name="connsiteY8012" fmla="*/ 8458460 h 10285413"/>
              <a:gd name="connsiteX8013" fmla="*/ 2106851 w 11806666"/>
              <a:gd name="connsiteY8013" fmla="*/ 8478524 h 10285413"/>
              <a:gd name="connsiteX8014" fmla="*/ 2096820 w 11806666"/>
              <a:gd name="connsiteY8014" fmla="*/ 8488558 h 10285413"/>
              <a:gd name="connsiteX8015" fmla="*/ 2066723 w 11806666"/>
              <a:gd name="connsiteY8015" fmla="*/ 8498589 h 10285413"/>
              <a:gd name="connsiteX8016" fmla="*/ 2046656 w 11806666"/>
              <a:gd name="connsiteY8016" fmla="*/ 8478524 h 10285413"/>
              <a:gd name="connsiteX8017" fmla="*/ 2026592 w 11806666"/>
              <a:gd name="connsiteY8017" fmla="*/ 8478524 h 10285413"/>
              <a:gd name="connsiteX8018" fmla="*/ 2006526 w 11806666"/>
              <a:gd name="connsiteY8018" fmla="*/ 8518655 h 10285413"/>
              <a:gd name="connsiteX8019" fmla="*/ 1946331 w 11806666"/>
              <a:gd name="connsiteY8019" fmla="*/ 8558787 h 10285413"/>
              <a:gd name="connsiteX8020" fmla="*/ 1916234 w 11806666"/>
              <a:gd name="connsiteY8020" fmla="*/ 8538720 h 10285413"/>
              <a:gd name="connsiteX8021" fmla="*/ 1886134 w 11806666"/>
              <a:gd name="connsiteY8021" fmla="*/ 8558787 h 10285413"/>
              <a:gd name="connsiteX8022" fmla="*/ 1866070 w 11806666"/>
              <a:gd name="connsiteY8022" fmla="*/ 8578851 h 10285413"/>
              <a:gd name="connsiteX8023" fmla="*/ 1846006 w 11806666"/>
              <a:gd name="connsiteY8023" fmla="*/ 8558787 h 10285413"/>
              <a:gd name="connsiteX8024" fmla="*/ 1825942 w 11806666"/>
              <a:gd name="connsiteY8024" fmla="*/ 8578851 h 10285413"/>
              <a:gd name="connsiteX8025" fmla="*/ 1805875 w 11806666"/>
              <a:gd name="connsiteY8025" fmla="*/ 8618982 h 10285413"/>
              <a:gd name="connsiteX8026" fmla="*/ 1785811 w 11806666"/>
              <a:gd name="connsiteY8026" fmla="*/ 8618982 h 10285413"/>
              <a:gd name="connsiteX8027" fmla="*/ 1785811 w 11806666"/>
              <a:gd name="connsiteY8027" fmla="*/ 8588884 h 10285413"/>
              <a:gd name="connsiteX8028" fmla="*/ 1785811 w 11806666"/>
              <a:gd name="connsiteY8028" fmla="*/ 8578851 h 10285413"/>
              <a:gd name="connsiteX8029" fmla="*/ 1785811 w 11806666"/>
              <a:gd name="connsiteY8029" fmla="*/ 8558787 h 10285413"/>
              <a:gd name="connsiteX8030" fmla="*/ 1765743 w 11806666"/>
              <a:gd name="connsiteY8030" fmla="*/ 8538720 h 10285413"/>
              <a:gd name="connsiteX8031" fmla="*/ 1765743 w 11806666"/>
              <a:gd name="connsiteY8031" fmla="*/ 8508622 h 10285413"/>
              <a:gd name="connsiteX8032" fmla="*/ 1785811 w 11806666"/>
              <a:gd name="connsiteY8032" fmla="*/ 8498589 h 10285413"/>
              <a:gd name="connsiteX8033" fmla="*/ 1805875 w 11806666"/>
              <a:gd name="connsiteY8033" fmla="*/ 8498589 h 10285413"/>
              <a:gd name="connsiteX8034" fmla="*/ 1805875 w 11806666"/>
              <a:gd name="connsiteY8034" fmla="*/ 8478524 h 10285413"/>
              <a:gd name="connsiteX8035" fmla="*/ 1825942 w 11806666"/>
              <a:gd name="connsiteY8035" fmla="*/ 8488558 h 10285413"/>
              <a:gd name="connsiteX8036" fmla="*/ 1825942 w 11806666"/>
              <a:gd name="connsiteY8036" fmla="*/ 8518655 h 10285413"/>
              <a:gd name="connsiteX8037" fmla="*/ 1825942 w 11806666"/>
              <a:gd name="connsiteY8037" fmla="*/ 8558787 h 10285413"/>
              <a:gd name="connsiteX8038" fmla="*/ 1866070 w 11806666"/>
              <a:gd name="connsiteY8038" fmla="*/ 8498589 h 10285413"/>
              <a:gd name="connsiteX8039" fmla="*/ 1906198 w 11806666"/>
              <a:gd name="connsiteY8039" fmla="*/ 8458460 h 10285413"/>
              <a:gd name="connsiteX8040" fmla="*/ 1926263 w 11806666"/>
              <a:gd name="connsiteY8040" fmla="*/ 8418329 h 10285413"/>
              <a:gd name="connsiteX8041" fmla="*/ 1926263 w 11806666"/>
              <a:gd name="connsiteY8041" fmla="*/ 8398262 h 10285413"/>
              <a:gd name="connsiteX8042" fmla="*/ 1886134 w 11806666"/>
              <a:gd name="connsiteY8042" fmla="*/ 8418329 h 10285413"/>
              <a:gd name="connsiteX8043" fmla="*/ 1856039 w 11806666"/>
              <a:gd name="connsiteY8043" fmla="*/ 8418329 h 10285413"/>
              <a:gd name="connsiteX8044" fmla="*/ 1866070 w 11806666"/>
              <a:gd name="connsiteY8044" fmla="*/ 8398262 h 10285413"/>
              <a:gd name="connsiteX8045" fmla="*/ 1886134 w 11806666"/>
              <a:gd name="connsiteY8045" fmla="*/ 8398262 h 10285413"/>
              <a:gd name="connsiteX8046" fmla="*/ 1906198 w 11806666"/>
              <a:gd name="connsiteY8046" fmla="*/ 8358134 h 10285413"/>
              <a:gd name="connsiteX8047" fmla="*/ 1916234 w 11806666"/>
              <a:gd name="connsiteY8047" fmla="*/ 8338067 h 10285413"/>
              <a:gd name="connsiteX8048" fmla="*/ 1936298 w 11806666"/>
              <a:gd name="connsiteY8048" fmla="*/ 8287905 h 10285413"/>
              <a:gd name="connsiteX8049" fmla="*/ 1966397 w 11806666"/>
              <a:gd name="connsiteY8049" fmla="*/ 8237741 h 10285413"/>
              <a:gd name="connsiteX8050" fmla="*/ 1926263 w 11806666"/>
              <a:gd name="connsiteY8050" fmla="*/ 8277872 h 10285413"/>
              <a:gd name="connsiteX8051" fmla="*/ 1886134 w 11806666"/>
              <a:gd name="connsiteY8051" fmla="*/ 8297936 h 10285413"/>
              <a:gd name="connsiteX8052" fmla="*/ 1886134 w 11806666"/>
              <a:gd name="connsiteY8052" fmla="*/ 8257807 h 10285413"/>
              <a:gd name="connsiteX8053" fmla="*/ 1886134 w 11806666"/>
              <a:gd name="connsiteY8053" fmla="*/ 8237741 h 10285413"/>
              <a:gd name="connsiteX8054" fmla="*/ 1926263 w 11806666"/>
              <a:gd name="connsiteY8054" fmla="*/ 8217676 h 10285413"/>
              <a:gd name="connsiteX8055" fmla="*/ 1926263 w 11806666"/>
              <a:gd name="connsiteY8055" fmla="*/ 8177545 h 10285413"/>
              <a:gd name="connsiteX8056" fmla="*/ 1926263 w 11806666"/>
              <a:gd name="connsiteY8056" fmla="*/ 8157481 h 10285413"/>
              <a:gd name="connsiteX8057" fmla="*/ 1906198 w 11806666"/>
              <a:gd name="connsiteY8057" fmla="*/ 8177545 h 10285413"/>
              <a:gd name="connsiteX8058" fmla="*/ 1886134 w 11806666"/>
              <a:gd name="connsiteY8058" fmla="*/ 8177545 h 10285413"/>
              <a:gd name="connsiteX8059" fmla="*/ 1886134 w 11806666"/>
              <a:gd name="connsiteY8059" fmla="*/ 8137414 h 10285413"/>
              <a:gd name="connsiteX8060" fmla="*/ 1846006 w 11806666"/>
              <a:gd name="connsiteY8060" fmla="*/ 8137414 h 10285413"/>
              <a:gd name="connsiteX8061" fmla="*/ 1825942 w 11806666"/>
              <a:gd name="connsiteY8061" fmla="*/ 8117350 h 10285413"/>
              <a:gd name="connsiteX8062" fmla="*/ 1785811 w 11806666"/>
              <a:gd name="connsiteY8062" fmla="*/ 8157481 h 10285413"/>
              <a:gd name="connsiteX8063" fmla="*/ 1765743 w 11806666"/>
              <a:gd name="connsiteY8063" fmla="*/ 8177545 h 10285413"/>
              <a:gd name="connsiteX8064" fmla="*/ 1765743 w 11806666"/>
              <a:gd name="connsiteY8064" fmla="*/ 8157481 h 10285413"/>
              <a:gd name="connsiteX8065" fmla="*/ 1805875 w 11806666"/>
              <a:gd name="connsiteY8065" fmla="*/ 8097283 h 10285413"/>
              <a:gd name="connsiteX8066" fmla="*/ 1846006 w 11806666"/>
              <a:gd name="connsiteY8066" fmla="*/ 8037088 h 10285413"/>
              <a:gd name="connsiteX8067" fmla="*/ 1866070 w 11806666"/>
              <a:gd name="connsiteY8067" fmla="*/ 8017024 h 10285413"/>
              <a:gd name="connsiteX8068" fmla="*/ 1916234 w 11806666"/>
              <a:gd name="connsiteY8068" fmla="*/ 7946795 h 10285413"/>
              <a:gd name="connsiteX8069" fmla="*/ 2016558 w 11806666"/>
              <a:gd name="connsiteY8069" fmla="*/ 7846468 h 10285413"/>
              <a:gd name="connsiteX8070" fmla="*/ 2066723 w 11806666"/>
              <a:gd name="connsiteY8070" fmla="*/ 7816372 h 10285413"/>
              <a:gd name="connsiteX8071" fmla="*/ 2106851 w 11806666"/>
              <a:gd name="connsiteY8071" fmla="*/ 7796304 h 10285413"/>
              <a:gd name="connsiteX8072" fmla="*/ 2086787 w 11806666"/>
              <a:gd name="connsiteY8072" fmla="*/ 7776240 h 10285413"/>
              <a:gd name="connsiteX8073" fmla="*/ 2066723 w 11806666"/>
              <a:gd name="connsiteY8073" fmla="*/ 7766206 h 10285413"/>
              <a:gd name="connsiteX8074" fmla="*/ 2086787 w 11806666"/>
              <a:gd name="connsiteY8074" fmla="*/ 7756173 h 10285413"/>
              <a:gd name="connsiteX8075" fmla="*/ 2167046 w 11806666"/>
              <a:gd name="connsiteY8075" fmla="*/ 7635783 h 10285413"/>
              <a:gd name="connsiteX8076" fmla="*/ 2167046 w 11806666"/>
              <a:gd name="connsiteY8076" fmla="*/ 7655847 h 10285413"/>
              <a:gd name="connsiteX8077" fmla="*/ 2187115 w 11806666"/>
              <a:gd name="connsiteY8077" fmla="*/ 7615718 h 10285413"/>
              <a:gd name="connsiteX8078" fmla="*/ 2287440 w 11806666"/>
              <a:gd name="connsiteY8078" fmla="*/ 7535457 h 10285413"/>
              <a:gd name="connsiteX8079" fmla="*/ 2307504 w 11806666"/>
              <a:gd name="connsiteY8079" fmla="*/ 7495326 h 10285413"/>
              <a:gd name="connsiteX8080" fmla="*/ 2347635 w 11806666"/>
              <a:gd name="connsiteY8080" fmla="*/ 7435131 h 10285413"/>
              <a:gd name="connsiteX8081" fmla="*/ 2367704 w 11806666"/>
              <a:gd name="connsiteY8081" fmla="*/ 7435131 h 10285413"/>
              <a:gd name="connsiteX8082" fmla="*/ 2387768 w 11806666"/>
              <a:gd name="connsiteY8082" fmla="*/ 7384965 h 10285413"/>
              <a:gd name="connsiteX8083" fmla="*/ 2407832 w 11806666"/>
              <a:gd name="connsiteY8083" fmla="*/ 7344838 h 10285413"/>
              <a:gd name="connsiteX8084" fmla="*/ 2427898 w 11806666"/>
              <a:gd name="connsiteY8084" fmla="*/ 7334803 h 10285413"/>
              <a:gd name="connsiteX8085" fmla="*/ 2478060 w 11806666"/>
              <a:gd name="connsiteY8085" fmla="*/ 7294672 h 10285413"/>
              <a:gd name="connsiteX8086" fmla="*/ 2528223 w 11806666"/>
              <a:gd name="connsiteY8086" fmla="*/ 7254542 h 10285413"/>
              <a:gd name="connsiteX8087" fmla="*/ 2568352 w 11806666"/>
              <a:gd name="connsiteY8087" fmla="*/ 7184313 h 10285413"/>
              <a:gd name="connsiteX8088" fmla="*/ 2608483 w 11806666"/>
              <a:gd name="connsiteY8088" fmla="*/ 7114085 h 10285413"/>
              <a:gd name="connsiteX8089" fmla="*/ 2628552 w 11806666"/>
              <a:gd name="connsiteY8089" fmla="*/ 7094020 h 10285413"/>
              <a:gd name="connsiteX8090" fmla="*/ 2658649 w 11806666"/>
              <a:gd name="connsiteY8090" fmla="*/ 7063923 h 10285413"/>
              <a:gd name="connsiteX8091" fmla="*/ 2668681 w 11806666"/>
              <a:gd name="connsiteY8091" fmla="*/ 7033825 h 10285413"/>
              <a:gd name="connsiteX8092" fmla="*/ 2708812 w 11806666"/>
              <a:gd name="connsiteY8092" fmla="*/ 6973630 h 10285413"/>
              <a:gd name="connsiteX8093" fmla="*/ 2728876 w 11806666"/>
              <a:gd name="connsiteY8093" fmla="*/ 6953562 h 10285413"/>
              <a:gd name="connsiteX8094" fmla="*/ 2769007 w 11806666"/>
              <a:gd name="connsiteY8094" fmla="*/ 6933499 h 10285413"/>
              <a:gd name="connsiteX8095" fmla="*/ 2799105 w 11806666"/>
              <a:gd name="connsiteY8095" fmla="*/ 6903401 h 10285413"/>
              <a:gd name="connsiteX8096" fmla="*/ 2789071 w 11806666"/>
              <a:gd name="connsiteY8096" fmla="*/ 6893367 h 10285413"/>
              <a:gd name="connsiteX8097" fmla="*/ 2809136 w 11806666"/>
              <a:gd name="connsiteY8097" fmla="*/ 6873302 h 10285413"/>
              <a:gd name="connsiteX8098" fmla="*/ 2909465 w 11806666"/>
              <a:gd name="connsiteY8098" fmla="*/ 6772974 h 10285413"/>
              <a:gd name="connsiteX8099" fmla="*/ 2889400 w 11806666"/>
              <a:gd name="connsiteY8099" fmla="*/ 6772974 h 10285413"/>
              <a:gd name="connsiteX8100" fmla="*/ 2909465 w 11806666"/>
              <a:gd name="connsiteY8100" fmla="*/ 6732845 h 10285413"/>
              <a:gd name="connsiteX8101" fmla="*/ 2919497 w 11806666"/>
              <a:gd name="connsiteY8101" fmla="*/ 6722812 h 10285413"/>
              <a:gd name="connsiteX8102" fmla="*/ 2939563 w 11806666"/>
              <a:gd name="connsiteY8102" fmla="*/ 6722812 h 10285413"/>
              <a:gd name="connsiteX8103" fmla="*/ 2949593 w 11806666"/>
              <a:gd name="connsiteY8103" fmla="*/ 6712779 h 10285413"/>
              <a:gd name="connsiteX8104" fmla="*/ 2989724 w 11806666"/>
              <a:gd name="connsiteY8104" fmla="*/ 6652584 h 10285413"/>
              <a:gd name="connsiteX8105" fmla="*/ 3029855 w 11806666"/>
              <a:gd name="connsiteY8105" fmla="*/ 6592388 h 10285413"/>
              <a:gd name="connsiteX8106" fmla="*/ 3049919 w 11806666"/>
              <a:gd name="connsiteY8106" fmla="*/ 6592388 h 10285413"/>
              <a:gd name="connsiteX8107" fmla="*/ 3110118 w 11806666"/>
              <a:gd name="connsiteY8107" fmla="*/ 6512125 h 10285413"/>
              <a:gd name="connsiteX8108" fmla="*/ 3130183 w 11806666"/>
              <a:gd name="connsiteY8108" fmla="*/ 6492061 h 10285413"/>
              <a:gd name="connsiteX8109" fmla="*/ 3150247 w 11806666"/>
              <a:gd name="connsiteY8109" fmla="*/ 6471994 h 10285413"/>
              <a:gd name="connsiteX8110" fmla="*/ 3170313 w 11806666"/>
              <a:gd name="connsiteY8110" fmla="*/ 6431867 h 10285413"/>
              <a:gd name="connsiteX8111" fmla="*/ 3150247 w 11806666"/>
              <a:gd name="connsiteY8111" fmla="*/ 6431867 h 10285413"/>
              <a:gd name="connsiteX8112" fmla="*/ 3170313 w 11806666"/>
              <a:gd name="connsiteY8112" fmla="*/ 6411799 h 10285413"/>
              <a:gd name="connsiteX8113" fmla="*/ 3300739 w 11806666"/>
              <a:gd name="connsiteY8113" fmla="*/ 6291408 h 10285413"/>
              <a:gd name="connsiteX8114" fmla="*/ 3411097 w 11806666"/>
              <a:gd name="connsiteY8114" fmla="*/ 6171015 h 10285413"/>
              <a:gd name="connsiteX8115" fmla="*/ 3501391 w 11806666"/>
              <a:gd name="connsiteY8115" fmla="*/ 6090757 h 10285413"/>
              <a:gd name="connsiteX8116" fmla="*/ 3571620 w 11806666"/>
              <a:gd name="connsiteY8116" fmla="*/ 5990429 h 10285413"/>
              <a:gd name="connsiteX8117" fmla="*/ 3611749 w 11806666"/>
              <a:gd name="connsiteY8117" fmla="*/ 5950298 h 10285413"/>
              <a:gd name="connsiteX8118" fmla="*/ 3611749 w 11806666"/>
              <a:gd name="connsiteY8118" fmla="*/ 5910167 h 10285413"/>
              <a:gd name="connsiteX8119" fmla="*/ 3591684 w 11806666"/>
              <a:gd name="connsiteY8119" fmla="*/ 5910167 h 10285413"/>
              <a:gd name="connsiteX8120" fmla="*/ 3631814 w 11806666"/>
              <a:gd name="connsiteY8120" fmla="*/ 5890103 h 10285413"/>
              <a:gd name="connsiteX8121" fmla="*/ 3591684 w 11806666"/>
              <a:gd name="connsiteY8121" fmla="*/ 5890103 h 10285413"/>
              <a:gd name="connsiteX8122" fmla="*/ 3591684 w 11806666"/>
              <a:gd name="connsiteY8122" fmla="*/ 5870037 h 10285413"/>
              <a:gd name="connsiteX8123" fmla="*/ 3641847 w 11806666"/>
              <a:gd name="connsiteY8123" fmla="*/ 5849972 h 10285413"/>
              <a:gd name="connsiteX8124" fmla="*/ 3692009 w 11806666"/>
              <a:gd name="connsiteY8124" fmla="*/ 5799808 h 10285413"/>
              <a:gd name="connsiteX8125" fmla="*/ 3708062 w 11806666"/>
              <a:gd name="connsiteY8125" fmla="*/ 5771718 h 10285413"/>
              <a:gd name="connsiteX8126" fmla="*/ 3712077 w 11806666"/>
              <a:gd name="connsiteY8126" fmla="*/ 5769711 h 10285413"/>
              <a:gd name="connsiteX8127" fmla="*/ 3732140 w 11806666"/>
              <a:gd name="connsiteY8127" fmla="*/ 5729578 h 10285413"/>
              <a:gd name="connsiteX8128" fmla="*/ 3708062 w 11806666"/>
              <a:gd name="connsiteY8128" fmla="*/ 5771718 h 10285413"/>
              <a:gd name="connsiteX8129" fmla="*/ 3671945 w 11806666"/>
              <a:gd name="connsiteY8129" fmla="*/ 5789776 h 10285413"/>
              <a:gd name="connsiteX8130" fmla="*/ 3651881 w 11806666"/>
              <a:gd name="connsiteY8130" fmla="*/ 5809841 h 10285413"/>
              <a:gd name="connsiteX8131" fmla="*/ 3591684 w 11806666"/>
              <a:gd name="connsiteY8131" fmla="*/ 5849972 h 10285413"/>
              <a:gd name="connsiteX8132" fmla="*/ 3551555 w 11806666"/>
              <a:gd name="connsiteY8132" fmla="*/ 5910167 h 10285413"/>
              <a:gd name="connsiteX8133" fmla="*/ 3531488 w 11806666"/>
              <a:gd name="connsiteY8133" fmla="*/ 5930232 h 10285413"/>
              <a:gd name="connsiteX8134" fmla="*/ 3521458 w 11806666"/>
              <a:gd name="connsiteY8134" fmla="*/ 5970362 h 10285413"/>
              <a:gd name="connsiteX8135" fmla="*/ 3511424 w 11806666"/>
              <a:gd name="connsiteY8135" fmla="*/ 6010493 h 10285413"/>
              <a:gd name="connsiteX8136" fmla="*/ 3511424 w 11806666"/>
              <a:gd name="connsiteY8136" fmla="*/ 6030558 h 10285413"/>
              <a:gd name="connsiteX8137" fmla="*/ 3471292 w 11806666"/>
              <a:gd name="connsiteY8137" fmla="*/ 6050626 h 10285413"/>
              <a:gd name="connsiteX8138" fmla="*/ 3330837 w 11806666"/>
              <a:gd name="connsiteY8138" fmla="*/ 6201114 h 10285413"/>
              <a:gd name="connsiteX8139" fmla="*/ 3350901 w 11806666"/>
              <a:gd name="connsiteY8139" fmla="*/ 6160985 h 10285413"/>
              <a:gd name="connsiteX8140" fmla="*/ 3370966 w 11806666"/>
              <a:gd name="connsiteY8140" fmla="*/ 6130884 h 10285413"/>
              <a:gd name="connsiteX8141" fmla="*/ 3350901 w 11806666"/>
              <a:gd name="connsiteY8141" fmla="*/ 6120854 h 10285413"/>
              <a:gd name="connsiteX8142" fmla="*/ 3330837 w 11806666"/>
              <a:gd name="connsiteY8142" fmla="*/ 6130884 h 10285413"/>
              <a:gd name="connsiteX8143" fmla="*/ 3310772 w 11806666"/>
              <a:gd name="connsiteY8143" fmla="*/ 6171015 h 10285413"/>
              <a:gd name="connsiteX8144" fmla="*/ 3290703 w 11806666"/>
              <a:gd name="connsiteY8144" fmla="*/ 6201114 h 10285413"/>
              <a:gd name="connsiteX8145" fmla="*/ 3280670 w 11806666"/>
              <a:gd name="connsiteY8145" fmla="*/ 6231213 h 10285413"/>
              <a:gd name="connsiteX8146" fmla="*/ 3270641 w 11806666"/>
              <a:gd name="connsiteY8146" fmla="*/ 6281376 h 10285413"/>
              <a:gd name="connsiteX8147" fmla="*/ 3170313 w 11806666"/>
              <a:gd name="connsiteY8147" fmla="*/ 6311473 h 10285413"/>
              <a:gd name="connsiteX8148" fmla="*/ 3090053 w 11806666"/>
              <a:gd name="connsiteY8148" fmla="*/ 6351604 h 10285413"/>
              <a:gd name="connsiteX8149" fmla="*/ 3049919 w 11806666"/>
              <a:gd name="connsiteY8149" fmla="*/ 6391735 h 10285413"/>
              <a:gd name="connsiteX8150" fmla="*/ 3049919 w 11806666"/>
              <a:gd name="connsiteY8150" fmla="*/ 6411799 h 10285413"/>
              <a:gd name="connsiteX8151" fmla="*/ 3049919 w 11806666"/>
              <a:gd name="connsiteY8151" fmla="*/ 6431867 h 10285413"/>
              <a:gd name="connsiteX8152" fmla="*/ 3069989 w 11806666"/>
              <a:gd name="connsiteY8152" fmla="*/ 6441897 h 10285413"/>
              <a:gd name="connsiteX8153" fmla="*/ 3049919 w 11806666"/>
              <a:gd name="connsiteY8153" fmla="*/ 6451930 h 10285413"/>
              <a:gd name="connsiteX8154" fmla="*/ 3029855 w 11806666"/>
              <a:gd name="connsiteY8154" fmla="*/ 6451930 h 10285413"/>
              <a:gd name="connsiteX8155" fmla="*/ 3009791 w 11806666"/>
              <a:gd name="connsiteY8155" fmla="*/ 6451930 h 10285413"/>
              <a:gd name="connsiteX8156" fmla="*/ 3009791 w 11806666"/>
              <a:gd name="connsiteY8156" fmla="*/ 6471994 h 10285413"/>
              <a:gd name="connsiteX8157" fmla="*/ 2989724 w 11806666"/>
              <a:gd name="connsiteY8157" fmla="*/ 6471994 h 10285413"/>
              <a:gd name="connsiteX8158" fmla="*/ 2959627 w 11806666"/>
              <a:gd name="connsiteY8158" fmla="*/ 6502092 h 10285413"/>
              <a:gd name="connsiteX8159" fmla="*/ 2929529 w 11806666"/>
              <a:gd name="connsiteY8159" fmla="*/ 6552256 h 10285413"/>
              <a:gd name="connsiteX8160" fmla="*/ 2909465 w 11806666"/>
              <a:gd name="connsiteY8160" fmla="*/ 6572321 h 10285413"/>
              <a:gd name="connsiteX8161" fmla="*/ 2839238 w 11806666"/>
              <a:gd name="connsiteY8161" fmla="*/ 6652584 h 10285413"/>
              <a:gd name="connsiteX8162" fmla="*/ 2758974 w 11806666"/>
              <a:gd name="connsiteY8162" fmla="*/ 6712779 h 10285413"/>
              <a:gd name="connsiteX8163" fmla="*/ 2789071 w 11806666"/>
              <a:gd name="connsiteY8163" fmla="*/ 6672647 h 10285413"/>
              <a:gd name="connsiteX8164" fmla="*/ 2809136 w 11806666"/>
              <a:gd name="connsiteY8164" fmla="*/ 6652584 h 10285413"/>
              <a:gd name="connsiteX8165" fmla="*/ 2849269 w 11806666"/>
              <a:gd name="connsiteY8165" fmla="*/ 6592388 h 10285413"/>
              <a:gd name="connsiteX8166" fmla="*/ 2869335 w 11806666"/>
              <a:gd name="connsiteY8166" fmla="*/ 6552256 h 10285413"/>
              <a:gd name="connsiteX8167" fmla="*/ 2829205 w 11806666"/>
              <a:gd name="connsiteY8167" fmla="*/ 6582354 h 10285413"/>
              <a:gd name="connsiteX8168" fmla="*/ 2809136 w 11806666"/>
              <a:gd name="connsiteY8168" fmla="*/ 6592388 h 10285413"/>
              <a:gd name="connsiteX8169" fmla="*/ 2799105 w 11806666"/>
              <a:gd name="connsiteY8169" fmla="*/ 6622486 h 10285413"/>
              <a:gd name="connsiteX8170" fmla="*/ 2789071 w 11806666"/>
              <a:gd name="connsiteY8170" fmla="*/ 6642549 h 10285413"/>
              <a:gd name="connsiteX8171" fmla="*/ 2748941 w 11806666"/>
              <a:gd name="connsiteY8171" fmla="*/ 6642549 h 10285413"/>
              <a:gd name="connsiteX8172" fmla="*/ 2728876 w 11806666"/>
              <a:gd name="connsiteY8172" fmla="*/ 6612453 h 10285413"/>
              <a:gd name="connsiteX8173" fmla="*/ 2748941 w 11806666"/>
              <a:gd name="connsiteY8173" fmla="*/ 6592388 h 10285413"/>
              <a:gd name="connsiteX8174" fmla="*/ 2769007 w 11806666"/>
              <a:gd name="connsiteY8174" fmla="*/ 6572321 h 10285413"/>
              <a:gd name="connsiteX8175" fmla="*/ 2748941 w 11806666"/>
              <a:gd name="connsiteY8175" fmla="*/ 6572321 h 10285413"/>
              <a:gd name="connsiteX8176" fmla="*/ 2718843 w 11806666"/>
              <a:gd name="connsiteY8176" fmla="*/ 6592388 h 10285413"/>
              <a:gd name="connsiteX8177" fmla="*/ 2708812 w 11806666"/>
              <a:gd name="connsiteY8177" fmla="*/ 6592388 h 10285413"/>
              <a:gd name="connsiteX8178" fmla="*/ 2688746 w 11806666"/>
              <a:gd name="connsiteY8178" fmla="*/ 6622486 h 10285413"/>
              <a:gd name="connsiteX8179" fmla="*/ 2688746 w 11806666"/>
              <a:gd name="connsiteY8179" fmla="*/ 6652584 h 10285413"/>
              <a:gd name="connsiteX8180" fmla="*/ 2708812 w 11806666"/>
              <a:gd name="connsiteY8180" fmla="*/ 6672647 h 10285413"/>
              <a:gd name="connsiteX8181" fmla="*/ 2708812 w 11806666"/>
              <a:gd name="connsiteY8181" fmla="*/ 6692715 h 10285413"/>
              <a:gd name="connsiteX8182" fmla="*/ 2728876 w 11806666"/>
              <a:gd name="connsiteY8182" fmla="*/ 6692715 h 10285413"/>
              <a:gd name="connsiteX8183" fmla="*/ 2708812 w 11806666"/>
              <a:gd name="connsiteY8183" fmla="*/ 6712779 h 10285413"/>
              <a:gd name="connsiteX8184" fmla="*/ 2688746 w 11806666"/>
              <a:gd name="connsiteY8184" fmla="*/ 6692715 h 10285413"/>
              <a:gd name="connsiteX8185" fmla="*/ 2668681 w 11806666"/>
              <a:gd name="connsiteY8185" fmla="*/ 6672647 h 10285413"/>
              <a:gd name="connsiteX8186" fmla="*/ 2628552 w 11806666"/>
              <a:gd name="connsiteY8186" fmla="*/ 6692715 h 10285413"/>
              <a:gd name="connsiteX8187" fmla="*/ 2568352 w 11806666"/>
              <a:gd name="connsiteY8187" fmla="*/ 6732845 h 10285413"/>
              <a:gd name="connsiteX8188" fmla="*/ 2548288 w 11806666"/>
              <a:gd name="connsiteY8188" fmla="*/ 6742877 h 10285413"/>
              <a:gd name="connsiteX8189" fmla="*/ 2528223 w 11806666"/>
              <a:gd name="connsiteY8189" fmla="*/ 6762943 h 10285413"/>
              <a:gd name="connsiteX8190" fmla="*/ 2508157 w 11806666"/>
              <a:gd name="connsiteY8190" fmla="*/ 6752910 h 10285413"/>
              <a:gd name="connsiteX8191" fmla="*/ 2528223 w 11806666"/>
              <a:gd name="connsiteY8191" fmla="*/ 6712779 h 10285413"/>
              <a:gd name="connsiteX8192" fmla="*/ 2588421 w 11806666"/>
              <a:gd name="connsiteY8192" fmla="*/ 6652584 h 10285413"/>
              <a:gd name="connsiteX8193" fmla="*/ 2608483 w 11806666"/>
              <a:gd name="connsiteY8193" fmla="*/ 6632519 h 10285413"/>
              <a:gd name="connsiteX8194" fmla="*/ 2588421 w 11806666"/>
              <a:gd name="connsiteY8194" fmla="*/ 6632519 h 10285413"/>
              <a:gd name="connsiteX8195" fmla="*/ 2588421 w 11806666"/>
              <a:gd name="connsiteY8195" fmla="*/ 6612453 h 10285413"/>
              <a:gd name="connsiteX8196" fmla="*/ 2638585 w 11806666"/>
              <a:gd name="connsiteY8196" fmla="*/ 6582354 h 10285413"/>
              <a:gd name="connsiteX8197" fmla="*/ 2668681 w 11806666"/>
              <a:gd name="connsiteY8197" fmla="*/ 6532193 h 10285413"/>
              <a:gd name="connsiteX8198" fmla="*/ 2688746 w 11806666"/>
              <a:gd name="connsiteY8198" fmla="*/ 6512125 h 10285413"/>
              <a:gd name="connsiteX8199" fmla="*/ 2728876 w 11806666"/>
              <a:gd name="connsiteY8199" fmla="*/ 6471994 h 10285413"/>
              <a:gd name="connsiteX8200" fmla="*/ 2728876 w 11806666"/>
              <a:gd name="connsiteY8200" fmla="*/ 6451930 h 10285413"/>
              <a:gd name="connsiteX8201" fmla="*/ 2758974 w 11806666"/>
              <a:gd name="connsiteY8201" fmla="*/ 6451930 h 10285413"/>
              <a:gd name="connsiteX8202" fmla="*/ 2789071 w 11806666"/>
              <a:gd name="connsiteY8202" fmla="*/ 6391735 h 10285413"/>
              <a:gd name="connsiteX8203" fmla="*/ 2829205 w 11806666"/>
              <a:gd name="connsiteY8203" fmla="*/ 6331539 h 10285413"/>
              <a:gd name="connsiteX8204" fmla="*/ 2809136 w 11806666"/>
              <a:gd name="connsiteY8204" fmla="*/ 6331539 h 10285413"/>
              <a:gd name="connsiteX8205" fmla="*/ 2779038 w 11806666"/>
              <a:gd name="connsiteY8205" fmla="*/ 6341571 h 10285413"/>
              <a:gd name="connsiteX8206" fmla="*/ 2769007 w 11806666"/>
              <a:gd name="connsiteY8206" fmla="*/ 6351604 h 10285413"/>
              <a:gd name="connsiteX8207" fmla="*/ 2769007 w 11806666"/>
              <a:gd name="connsiteY8207" fmla="*/ 6371669 h 10285413"/>
              <a:gd name="connsiteX8208" fmla="*/ 2748941 w 11806666"/>
              <a:gd name="connsiteY8208" fmla="*/ 6351604 h 10285413"/>
              <a:gd name="connsiteX8209" fmla="*/ 2748941 w 11806666"/>
              <a:gd name="connsiteY8209" fmla="*/ 6331539 h 10285413"/>
              <a:gd name="connsiteX8210" fmla="*/ 2829205 w 11806666"/>
              <a:gd name="connsiteY8210" fmla="*/ 6211147 h 10285413"/>
              <a:gd name="connsiteX8211" fmla="*/ 2869335 w 11806666"/>
              <a:gd name="connsiteY8211" fmla="*/ 6191083 h 10285413"/>
              <a:gd name="connsiteX8212" fmla="*/ 2889400 w 11806666"/>
              <a:gd name="connsiteY8212" fmla="*/ 6171015 h 10285413"/>
              <a:gd name="connsiteX8213" fmla="*/ 2889400 w 11806666"/>
              <a:gd name="connsiteY8213" fmla="*/ 6150952 h 10285413"/>
              <a:gd name="connsiteX8214" fmla="*/ 2909465 w 11806666"/>
              <a:gd name="connsiteY8214" fmla="*/ 6130884 h 10285413"/>
              <a:gd name="connsiteX8215" fmla="*/ 2919497 w 11806666"/>
              <a:gd name="connsiteY8215" fmla="*/ 6100786 h 10285413"/>
              <a:gd name="connsiteX8216" fmla="*/ 2929529 w 11806666"/>
              <a:gd name="connsiteY8216" fmla="*/ 6070689 h 10285413"/>
              <a:gd name="connsiteX8217" fmla="*/ 2969660 w 11806666"/>
              <a:gd name="connsiteY8217" fmla="*/ 6050626 h 10285413"/>
              <a:gd name="connsiteX8218" fmla="*/ 3019822 w 11806666"/>
              <a:gd name="connsiteY8218" fmla="*/ 5980396 h 10285413"/>
              <a:gd name="connsiteX8219" fmla="*/ 3090053 w 11806666"/>
              <a:gd name="connsiteY8219" fmla="*/ 5930232 h 10285413"/>
              <a:gd name="connsiteX8220" fmla="*/ 3090053 w 11806666"/>
              <a:gd name="connsiteY8220" fmla="*/ 5920200 h 10285413"/>
              <a:gd name="connsiteX8221" fmla="*/ 3110118 w 11806666"/>
              <a:gd name="connsiteY8221" fmla="*/ 5870037 h 10285413"/>
              <a:gd name="connsiteX8222" fmla="*/ 3130183 w 11806666"/>
              <a:gd name="connsiteY8222" fmla="*/ 5870037 h 10285413"/>
              <a:gd name="connsiteX8223" fmla="*/ 3150247 w 11806666"/>
              <a:gd name="connsiteY8223" fmla="*/ 5870037 h 10285413"/>
              <a:gd name="connsiteX8224" fmla="*/ 3160280 w 11806666"/>
              <a:gd name="connsiteY8224" fmla="*/ 5860004 h 10285413"/>
              <a:gd name="connsiteX8225" fmla="*/ 3140215 w 11806666"/>
              <a:gd name="connsiteY8225" fmla="*/ 5819874 h 10285413"/>
              <a:gd name="connsiteX8226" fmla="*/ 3150247 w 11806666"/>
              <a:gd name="connsiteY8226" fmla="*/ 5809841 h 10285413"/>
              <a:gd name="connsiteX8227" fmla="*/ 3170313 w 11806666"/>
              <a:gd name="connsiteY8227" fmla="*/ 5789776 h 10285413"/>
              <a:gd name="connsiteX8228" fmla="*/ 3170313 w 11806666"/>
              <a:gd name="connsiteY8228" fmla="*/ 5769711 h 10285413"/>
              <a:gd name="connsiteX8229" fmla="*/ 3190377 w 11806666"/>
              <a:gd name="connsiteY8229" fmla="*/ 5789776 h 10285413"/>
              <a:gd name="connsiteX8230" fmla="*/ 3210444 w 11806666"/>
              <a:gd name="connsiteY8230" fmla="*/ 5799808 h 10285413"/>
              <a:gd name="connsiteX8231" fmla="*/ 3250572 w 11806666"/>
              <a:gd name="connsiteY8231" fmla="*/ 5769711 h 10285413"/>
              <a:gd name="connsiteX8232" fmla="*/ 3250572 w 11806666"/>
              <a:gd name="connsiteY8232" fmla="*/ 5749646 h 10285413"/>
              <a:gd name="connsiteX8233" fmla="*/ 3230508 w 11806666"/>
              <a:gd name="connsiteY8233" fmla="*/ 5749646 h 10285413"/>
              <a:gd name="connsiteX8234" fmla="*/ 3270641 w 11806666"/>
              <a:gd name="connsiteY8234" fmla="*/ 5709515 h 10285413"/>
              <a:gd name="connsiteX8235" fmla="*/ 3320803 w 11806666"/>
              <a:gd name="connsiteY8235" fmla="*/ 5679418 h 10285413"/>
              <a:gd name="connsiteX8236" fmla="*/ 3350901 w 11806666"/>
              <a:gd name="connsiteY8236" fmla="*/ 5609188 h 10285413"/>
              <a:gd name="connsiteX8237" fmla="*/ 3370966 w 11806666"/>
              <a:gd name="connsiteY8237" fmla="*/ 5569057 h 10285413"/>
              <a:gd name="connsiteX8238" fmla="*/ 3330837 w 11806666"/>
              <a:gd name="connsiteY8238" fmla="*/ 5589125 h 10285413"/>
              <a:gd name="connsiteX8239" fmla="*/ 3310772 w 11806666"/>
              <a:gd name="connsiteY8239" fmla="*/ 5609188 h 10285413"/>
              <a:gd name="connsiteX8240" fmla="*/ 3270641 w 11806666"/>
              <a:gd name="connsiteY8240" fmla="*/ 5649320 h 10285413"/>
              <a:gd name="connsiteX8241" fmla="*/ 3250572 w 11806666"/>
              <a:gd name="connsiteY8241" fmla="*/ 5669383 h 10285413"/>
              <a:gd name="connsiteX8242" fmla="*/ 3230508 w 11806666"/>
              <a:gd name="connsiteY8242" fmla="*/ 5689451 h 10285413"/>
              <a:gd name="connsiteX8243" fmla="*/ 3210444 w 11806666"/>
              <a:gd name="connsiteY8243" fmla="*/ 5699482 h 10285413"/>
              <a:gd name="connsiteX8244" fmla="*/ 3190377 w 11806666"/>
              <a:gd name="connsiteY8244" fmla="*/ 5709515 h 10285413"/>
              <a:gd name="connsiteX8245" fmla="*/ 3156520 w 11806666"/>
              <a:gd name="connsiteY8245" fmla="*/ 5743373 h 10285413"/>
              <a:gd name="connsiteX8246" fmla="*/ 3138781 w 11806666"/>
              <a:gd name="connsiteY8246" fmla="*/ 5761111 h 10285413"/>
              <a:gd name="connsiteX8247" fmla="*/ 3141469 w 11806666"/>
              <a:gd name="connsiteY8247" fmla="*/ 5762187 h 10285413"/>
              <a:gd name="connsiteX8248" fmla="*/ 3150247 w 11806666"/>
              <a:gd name="connsiteY8248" fmla="*/ 5769711 h 10285413"/>
              <a:gd name="connsiteX8249" fmla="*/ 3130183 w 11806666"/>
              <a:gd name="connsiteY8249" fmla="*/ 5769711 h 10285413"/>
              <a:gd name="connsiteX8250" fmla="*/ 3049919 w 11806666"/>
              <a:gd name="connsiteY8250" fmla="*/ 5809841 h 10285413"/>
              <a:gd name="connsiteX8251" fmla="*/ 3039891 w 11806666"/>
              <a:gd name="connsiteY8251" fmla="*/ 5849972 h 10285413"/>
              <a:gd name="connsiteX8252" fmla="*/ 3029855 w 11806666"/>
              <a:gd name="connsiteY8252" fmla="*/ 5870037 h 10285413"/>
              <a:gd name="connsiteX8253" fmla="*/ 3029855 w 11806666"/>
              <a:gd name="connsiteY8253" fmla="*/ 5890103 h 10285413"/>
              <a:gd name="connsiteX8254" fmla="*/ 3009791 w 11806666"/>
              <a:gd name="connsiteY8254" fmla="*/ 5910167 h 10285413"/>
              <a:gd name="connsiteX8255" fmla="*/ 2989724 w 11806666"/>
              <a:gd name="connsiteY8255" fmla="*/ 5930232 h 10285413"/>
              <a:gd name="connsiteX8256" fmla="*/ 2969660 w 11806666"/>
              <a:gd name="connsiteY8256" fmla="*/ 5930232 h 10285413"/>
              <a:gd name="connsiteX8257" fmla="*/ 2949593 w 11806666"/>
              <a:gd name="connsiteY8257" fmla="*/ 5970362 h 10285413"/>
              <a:gd name="connsiteX8258" fmla="*/ 2939563 w 11806666"/>
              <a:gd name="connsiteY8258" fmla="*/ 6010493 h 10285413"/>
              <a:gd name="connsiteX8259" fmla="*/ 2949593 w 11806666"/>
              <a:gd name="connsiteY8259" fmla="*/ 6030558 h 10285413"/>
              <a:gd name="connsiteX8260" fmla="*/ 2909465 w 11806666"/>
              <a:gd name="connsiteY8260" fmla="*/ 6030558 h 10285413"/>
              <a:gd name="connsiteX8261" fmla="*/ 2889400 w 11806666"/>
              <a:gd name="connsiteY8261" fmla="*/ 6010493 h 10285413"/>
              <a:gd name="connsiteX8262" fmla="*/ 2869335 w 11806666"/>
              <a:gd name="connsiteY8262" fmla="*/ 6050626 h 10285413"/>
              <a:gd name="connsiteX8263" fmla="*/ 2879367 w 11806666"/>
              <a:gd name="connsiteY8263" fmla="*/ 6080722 h 10285413"/>
              <a:gd name="connsiteX8264" fmla="*/ 2869335 w 11806666"/>
              <a:gd name="connsiteY8264" fmla="*/ 6070689 h 10285413"/>
              <a:gd name="connsiteX8265" fmla="*/ 2849269 w 11806666"/>
              <a:gd name="connsiteY8265" fmla="*/ 6070689 h 10285413"/>
              <a:gd name="connsiteX8266" fmla="*/ 2829205 w 11806666"/>
              <a:gd name="connsiteY8266" fmla="*/ 6100786 h 10285413"/>
              <a:gd name="connsiteX8267" fmla="*/ 2809136 w 11806666"/>
              <a:gd name="connsiteY8267" fmla="*/ 6110821 h 10285413"/>
              <a:gd name="connsiteX8268" fmla="*/ 2769007 w 11806666"/>
              <a:gd name="connsiteY8268" fmla="*/ 6171015 h 10285413"/>
              <a:gd name="connsiteX8269" fmla="*/ 2748941 w 11806666"/>
              <a:gd name="connsiteY8269" fmla="*/ 6191083 h 10285413"/>
              <a:gd name="connsiteX8270" fmla="*/ 2728876 w 11806666"/>
              <a:gd name="connsiteY8270" fmla="*/ 6201114 h 10285413"/>
              <a:gd name="connsiteX8271" fmla="*/ 2708812 w 11806666"/>
              <a:gd name="connsiteY8271" fmla="*/ 6231213 h 10285413"/>
              <a:gd name="connsiteX8272" fmla="*/ 2698779 w 11806666"/>
              <a:gd name="connsiteY8272" fmla="*/ 6241245 h 10285413"/>
              <a:gd name="connsiteX8273" fmla="*/ 2668681 w 11806666"/>
              <a:gd name="connsiteY8273" fmla="*/ 6271342 h 10285413"/>
              <a:gd name="connsiteX8274" fmla="*/ 2628552 w 11806666"/>
              <a:gd name="connsiteY8274" fmla="*/ 6311473 h 10285413"/>
              <a:gd name="connsiteX8275" fmla="*/ 2628552 w 11806666"/>
              <a:gd name="connsiteY8275" fmla="*/ 6331539 h 10285413"/>
              <a:gd name="connsiteX8276" fmla="*/ 2568352 w 11806666"/>
              <a:gd name="connsiteY8276" fmla="*/ 6371669 h 10285413"/>
              <a:gd name="connsiteX8277" fmla="*/ 2528223 w 11806666"/>
              <a:gd name="connsiteY8277" fmla="*/ 6431867 h 10285413"/>
              <a:gd name="connsiteX8278" fmla="*/ 2488093 w 11806666"/>
              <a:gd name="connsiteY8278" fmla="*/ 6461963 h 10285413"/>
              <a:gd name="connsiteX8279" fmla="*/ 2468028 w 11806666"/>
              <a:gd name="connsiteY8279" fmla="*/ 6492061 h 10285413"/>
              <a:gd name="connsiteX8280" fmla="*/ 2447963 w 11806666"/>
              <a:gd name="connsiteY8280" fmla="*/ 6492061 h 10285413"/>
              <a:gd name="connsiteX8281" fmla="*/ 2437931 w 11806666"/>
              <a:gd name="connsiteY8281" fmla="*/ 6471994 h 10285413"/>
              <a:gd name="connsiteX8282" fmla="*/ 2427898 w 11806666"/>
              <a:gd name="connsiteY8282" fmla="*/ 6492061 h 10285413"/>
              <a:gd name="connsiteX8283" fmla="*/ 2407832 w 11806666"/>
              <a:gd name="connsiteY8283" fmla="*/ 6532193 h 10285413"/>
              <a:gd name="connsiteX8284" fmla="*/ 2387768 w 11806666"/>
              <a:gd name="connsiteY8284" fmla="*/ 6512125 h 10285413"/>
              <a:gd name="connsiteX8285" fmla="*/ 2387768 w 11806666"/>
              <a:gd name="connsiteY8285" fmla="*/ 6492061 h 10285413"/>
              <a:gd name="connsiteX8286" fmla="*/ 2407832 w 11806666"/>
              <a:gd name="connsiteY8286" fmla="*/ 6482028 h 10285413"/>
              <a:gd name="connsiteX8287" fmla="*/ 2387768 w 11806666"/>
              <a:gd name="connsiteY8287" fmla="*/ 6471994 h 10285413"/>
              <a:gd name="connsiteX8288" fmla="*/ 2387768 w 11806666"/>
              <a:gd name="connsiteY8288" fmla="*/ 6492061 h 10285413"/>
              <a:gd name="connsiteX8289" fmla="*/ 2347635 w 11806666"/>
              <a:gd name="connsiteY8289" fmla="*/ 6512125 h 10285413"/>
              <a:gd name="connsiteX8290" fmla="*/ 2327571 w 11806666"/>
              <a:gd name="connsiteY8290" fmla="*/ 6492061 h 10285413"/>
              <a:gd name="connsiteX8291" fmla="*/ 2347635 w 11806666"/>
              <a:gd name="connsiteY8291" fmla="*/ 6471994 h 10285413"/>
              <a:gd name="connsiteX8292" fmla="*/ 2387768 w 11806666"/>
              <a:gd name="connsiteY8292" fmla="*/ 6431867 h 10285413"/>
              <a:gd name="connsiteX8293" fmla="*/ 2427898 w 11806666"/>
              <a:gd name="connsiteY8293" fmla="*/ 6421832 h 10285413"/>
              <a:gd name="connsiteX8294" fmla="*/ 2468028 w 11806666"/>
              <a:gd name="connsiteY8294" fmla="*/ 6411799 h 10285413"/>
              <a:gd name="connsiteX8295" fmla="*/ 2478060 w 11806666"/>
              <a:gd name="connsiteY8295" fmla="*/ 6381701 h 10285413"/>
              <a:gd name="connsiteX8296" fmla="*/ 2488093 w 11806666"/>
              <a:gd name="connsiteY8296" fmla="*/ 6361637 h 10285413"/>
              <a:gd name="connsiteX8297" fmla="*/ 2488093 w 11806666"/>
              <a:gd name="connsiteY8297" fmla="*/ 6341571 h 10285413"/>
              <a:gd name="connsiteX8298" fmla="*/ 2508157 w 11806666"/>
              <a:gd name="connsiteY8298" fmla="*/ 6331539 h 10285413"/>
              <a:gd name="connsiteX8299" fmla="*/ 2528223 w 11806666"/>
              <a:gd name="connsiteY8299" fmla="*/ 6321506 h 10285413"/>
              <a:gd name="connsiteX8300" fmla="*/ 2528223 w 11806666"/>
              <a:gd name="connsiteY8300" fmla="*/ 6291408 h 10285413"/>
              <a:gd name="connsiteX8301" fmla="*/ 2548288 w 11806666"/>
              <a:gd name="connsiteY8301" fmla="*/ 6271342 h 10285413"/>
              <a:gd name="connsiteX8302" fmla="*/ 2558321 w 11806666"/>
              <a:gd name="connsiteY8302" fmla="*/ 6301440 h 10285413"/>
              <a:gd name="connsiteX8303" fmla="*/ 2578385 w 11806666"/>
              <a:gd name="connsiteY8303" fmla="*/ 6291408 h 10285413"/>
              <a:gd name="connsiteX8304" fmla="*/ 2578385 w 11806666"/>
              <a:gd name="connsiteY8304" fmla="*/ 6241245 h 10285413"/>
              <a:gd name="connsiteX8305" fmla="*/ 2548288 w 11806666"/>
              <a:gd name="connsiteY8305" fmla="*/ 6211147 h 10285413"/>
              <a:gd name="connsiteX8306" fmla="*/ 2367704 w 11806666"/>
              <a:gd name="connsiteY8306" fmla="*/ 6371669 h 10285413"/>
              <a:gd name="connsiteX8307" fmla="*/ 2347635 w 11806666"/>
              <a:gd name="connsiteY8307" fmla="*/ 6411799 h 10285413"/>
              <a:gd name="connsiteX8308" fmla="*/ 2297473 w 11806666"/>
              <a:gd name="connsiteY8308" fmla="*/ 6471994 h 10285413"/>
              <a:gd name="connsiteX8309" fmla="*/ 2291999 w 11806666"/>
              <a:gd name="connsiteY8309" fmla="*/ 6493884 h 10285413"/>
              <a:gd name="connsiteX8310" fmla="*/ 2297473 w 11806666"/>
              <a:gd name="connsiteY8310" fmla="*/ 6492061 h 10285413"/>
              <a:gd name="connsiteX8311" fmla="*/ 2317537 w 11806666"/>
              <a:gd name="connsiteY8311" fmla="*/ 6512125 h 10285413"/>
              <a:gd name="connsiteX8312" fmla="*/ 2307504 w 11806666"/>
              <a:gd name="connsiteY8312" fmla="*/ 6552256 h 10285413"/>
              <a:gd name="connsiteX8313" fmla="*/ 2287440 w 11806666"/>
              <a:gd name="connsiteY8313" fmla="*/ 6552256 h 10285413"/>
              <a:gd name="connsiteX8314" fmla="*/ 2307504 w 11806666"/>
              <a:gd name="connsiteY8314" fmla="*/ 6532193 h 10285413"/>
              <a:gd name="connsiteX8315" fmla="*/ 2287440 w 11806666"/>
              <a:gd name="connsiteY8315" fmla="*/ 6532193 h 10285413"/>
              <a:gd name="connsiteX8316" fmla="*/ 2287440 w 11806666"/>
              <a:gd name="connsiteY8316" fmla="*/ 6514633 h 10285413"/>
              <a:gd name="connsiteX8317" fmla="*/ 2287440 w 11806666"/>
              <a:gd name="connsiteY8317" fmla="*/ 6512125 h 10285413"/>
              <a:gd name="connsiteX8318" fmla="*/ 2247309 w 11806666"/>
              <a:gd name="connsiteY8318" fmla="*/ 6552256 h 10285413"/>
              <a:gd name="connsiteX8319" fmla="*/ 2227244 w 11806666"/>
              <a:gd name="connsiteY8319" fmla="*/ 6562291 h 10285413"/>
              <a:gd name="connsiteX8320" fmla="*/ 2217212 w 11806666"/>
              <a:gd name="connsiteY8320" fmla="*/ 6572321 h 10285413"/>
              <a:gd name="connsiteX8321" fmla="*/ 2207179 w 11806666"/>
              <a:gd name="connsiteY8321" fmla="*/ 6592388 h 10285413"/>
              <a:gd name="connsiteX8322" fmla="*/ 2187115 w 11806666"/>
              <a:gd name="connsiteY8322" fmla="*/ 6592388 h 10285413"/>
              <a:gd name="connsiteX8323" fmla="*/ 2187115 w 11806666"/>
              <a:gd name="connsiteY8323" fmla="*/ 6572321 h 10285413"/>
              <a:gd name="connsiteX8324" fmla="*/ 2177082 w 11806666"/>
              <a:gd name="connsiteY8324" fmla="*/ 6572321 h 10285413"/>
              <a:gd name="connsiteX8325" fmla="*/ 2157017 w 11806666"/>
              <a:gd name="connsiteY8325" fmla="*/ 6582354 h 10285413"/>
              <a:gd name="connsiteX8326" fmla="*/ 2167046 w 11806666"/>
              <a:gd name="connsiteY8326" fmla="*/ 6592388 h 10285413"/>
              <a:gd name="connsiteX8327" fmla="*/ 2146984 w 11806666"/>
              <a:gd name="connsiteY8327" fmla="*/ 6632519 h 10285413"/>
              <a:gd name="connsiteX8328" fmla="*/ 2106851 w 11806666"/>
              <a:gd name="connsiteY8328" fmla="*/ 6672647 h 10285413"/>
              <a:gd name="connsiteX8329" fmla="*/ 2106851 w 11806666"/>
              <a:gd name="connsiteY8329" fmla="*/ 6652584 h 10285413"/>
              <a:gd name="connsiteX8330" fmla="*/ 2106851 w 11806666"/>
              <a:gd name="connsiteY8330" fmla="*/ 6632519 h 10285413"/>
              <a:gd name="connsiteX8331" fmla="*/ 2126920 w 11806666"/>
              <a:gd name="connsiteY8331" fmla="*/ 6592388 h 10285413"/>
              <a:gd name="connsiteX8332" fmla="*/ 2146984 w 11806666"/>
              <a:gd name="connsiteY8332" fmla="*/ 6532193 h 10285413"/>
              <a:gd name="connsiteX8333" fmla="*/ 2106851 w 11806666"/>
              <a:gd name="connsiteY8333" fmla="*/ 6552256 h 10285413"/>
              <a:gd name="connsiteX8334" fmla="*/ 2096820 w 11806666"/>
              <a:gd name="connsiteY8334" fmla="*/ 6572321 h 10285413"/>
              <a:gd name="connsiteX8335" fmla="*/ 2096820 w 11806666"/>
              <a:gd name="connsiteY8335" fmla="*/ 6592388 h 10285413"/>
              <a:gd name="connsiteX8336" fmla="*/ 2066723 w 11806666"/>
              <a:gd name="connsiteY8336" fmla="*/ 6572321 h 10285413"/>
              <a:gd name="connsiteX8337" fmla="*/ 2066723 w 11806666"/>
              <a:gd name="connsiteY8337" fmla="*/ 6592388 h 10285413"/>
              <a:gd name="connsiteX8338" fmla="*/ 2066723 w 11806666"/>
              <a:gd name="connsiteY8338" fmla="*/ 6622486 h 10285413"/>
              <a:gd name="connsiteX8339" fmla="*/ 2056689 w 11806666"/>
              <a:gd name="connsiteY8339" fmla="*/ 6632519 h 10285413"/>
              <a:gd name="connsiteX8340" fmla="*/ 2046656 w 11806666"/>
              <a:gd name="connsiteY8340" fmla="*/ 6632519 h 10285413"/>
              <a:gd name="connsiteX8341" fmla="*/ 2046656 w 11806666"/>
              <a:gd name="connsiteY8341" fmla="*/ 6612453 h 10285413"/>
              <a:gd name="connsiteX8342" fmla="*/ 2016558 w 11806666"/>
              <a:gd name="connsiteY8342" fmla="*/ 6612453 h 10285413"/>
              <a:gd name="connsiteX8343" fmla="*/ 2006526 w 11806666"/>
              <a:gd name="connsiteY8343" fmla="*/ 6592388 h 10285413"/>
              <a:gd name="connsiteX8344" fmla="*/ 2026592 w 11806666"/>
              <a:gd name="connsiteY8344" fmla="*/ 6572321 h 10285413"/>
              <a:gd name="connsiteX8345" fmla="*/ 2086787 w 11806666"/>
              <a:gd name="connsiteY8345" fmla="*/ 6552256 h 10285413"/>
              <a:gd name="connsiteX8346" fmla="*/ 2106851 w 11806666"/>
              <a:gd name="connsiteY8346" fmla="*/ 6512125 h 10285413"/>
              <a:gd name="connsiteX8347" fmla="*/ 2136949 w 11806666"/>
              <a:gd name="connsiteY8347" fmla="*/ 6492061 h 10285413"/>
              <a:gd name="connsiteX8348" fmla="*/ 2146984 w 11806666"/>
              <a:gd name="connsiteY8348" fmla="*/ 6492061 h 10285413"/>
              <a:gd name="connsiteX8349" fmla="*/ 2167046 w 11806666"/>
              <a:gd name="connsiteY8349" fmla="*/ 6471994 h 10285413"/>
              <a:gd name="connsiteX8350" fmla="*/ 2187115 w 11806666"/>
              <a:gd name="connsiteY8350" fmla="*/ 6482028 h 10285413"/>
              <a:gd name="connsiteX8351" fmla="*/ 2187115 w 11806666"/>
              <a:gd name="connsiteY8351" fmla="*/ 6492061 h 10285413"/>
              <a:gd name="connsiteX8352" fmla="*/ 2207179 w 11806666"/>
              <a:gd name="connsiteY8352" fmla="*/ 6512125 h 10285413"/>
              <a:gd name="connsiteX8353" fmla="*/ 2207179 w 11806666"/>
              <a:gd name="connsiteY8353" fmla="*/ 6532193 h 10285413"/>
              <a:gd name="connsiteX8354" fmla="*/ 2217212 w 11806666"/>
              <a:gd name="connsiteY8354" fmla="*/ 6522160 h 10285413"/>
              <a:gd name="connsiteX8355" fmla="*/ 2247309 w 11806666"/>
              <a:gd name="connsiteY8355" fmla="*/ 6512125 h 10285413"/>
              <a:gd name="connsiteX8356" fmla="*/ 2257342 w 11806666"/>
              <a:gd name="connsiteY8356" fmla="*/ 6461963 h 10285413"/>
              <a:gd name="connsiteX8357" fmla="*/ 2307504 w 11806666"/>
              <a:gd name="connsiteY8357" fmla="*/ 6391735 h 10285413"/>
              <a:gd name="connsiteX8358" fmla="*/ 2367704 w 11806666"/>
              <a:gd name="connsiteY8358" fmla="*/ 6311473 h 10285413"/>
              <a:gd name="connsiteX8359" fmla="*/ 2227244 w 11806666"/>
              <a:gd name="connsiteY8359" fmla="*/ 6451930 h 10285413"/>
              <a:gd name="connsiteX8360" fmla="*/ 2197148 w 11806666"/>
              <a:gd name="connsiteY8360" fmla="*/ 6471994 h 10285413"/>
              <a:gd name="connsiteX8361" fmla="*/ 2187115 w 11806666"/>
              <a:gd name="connsiteY8361" fmla="*/ 6471994 h 10285413"/>
              <a:gd name="connsiteX8362" fmla="*/ 2187115 w 11806666"/>
              <a:gd name="connsiteY8362" fmla="*/ 6451930 h 10285413"/>
              <a:gd name="connsiteX8363" fmla="*/ 2187115 w 11806666"/>
              <a:gd name="connsiteY8363" fmla="*/ 6411799 h 10285413"/>
              <a:gd name="connsiteX8364" fmla="*/ 2187115 w 11806666"/>
              <a:gd name="connsiteY8364" fmla="*/ 6371669 h 10285413"/>
              <a:gd name="connsiteX8365" fmla="*/ 2207179 w 11806666"/>
              <a:gd name="connsiteY8365" fmla="*/ 6381701 h 10285413"/>
              <a:gd name="connsiteX8366" fmla="*/ 2207179 w 11806666"/>
              <a:gd name="connsiteY8366" fmla="*/ 6391735 h 10285413"/>
              <a:gd name="connsiteX8367" fmla="*/ 2217212 w 11806666"/>
              <a:gd name="connsiteY8367" fmla="*/ 6411799 h 10285413"/>
              <a:gd name="connsiteX8368" fmla="*/ 2227244 w 11806666"/>
              <a:gd name="connsiteY8368" fmla="*/ 6391735 h 10285413"/>
              <a:gd name="connsiteX8369" fmla="*/ 2287440 w 11806666"/>
              <a:gd name="connsiteY8369" fmla="*/ 6291408 h 10285413"/>
              <a:gd name="connsiteX8370" fmla="*/ 2307504 w 11806666"/>
              <a:gd name="connsiteY8370" fmla="*/ 6271342 h 10285413"/>
              <a:gd name="connsiteX8371" fmla="*/ 2247309 w 11806666"/>
              <a:gd name="connsiteY8371" fmla="*/ 6291408 h 10285413"/>
              <a:gd name="connsiteX8372" fmla="*/ 2207179 w 11806666"/>
              <a:gd name="connsiteY8372" fmla="*/ 6331539 h 10285413"/>
              <a:gd name="connsiteX8373" fmla="*/ 2227244 w 11806666"/>
              <a:gd name="connsiteY8373" fmla="*/ 6291408 h 10285413"/>
              <a:gd name="connsiteX8374" fmla="*/ 2237277 w 11806666"/>
              <a:gd name="connsiteY8374" fmla="*/ 6261311 h 10285413"/>
              <a:gd name="connsiteX8375" fmla="*/ 2157017 w 11806666"/>
              <a:gd name="connsiteY8375" fmla="*/ 6331539 h 10285413"/>
              <a:gd name="connsiteX8376" fmla="*/ 2086787 w 11806666"/>
              <a:gd name="connsiteY8376" fmla="*/ 6391735 h 10285413"/>
              <a:gd name="connsiteX8377" fmla="*/ 2076753 w 11806666"/>
              <a:gd name="connsiteY8377" fmla="*/ 6371669 h 10285413"/>
              <a:gd name="connsiteX8378" fmla="*/ 2106851 w 11806666"/>
              <a:gd name="connsiteY8378" fmla="*/ 6331539 h 10285413"/>
              <a:gd name="connsiteX8379" fmla="*/ 2136949 w 11806666"/>
              <a:gd name="connsiteY8379" fmla="*/ 6298932 h 10285413"/>
              <a:gd name="connsiteX8380" fmla="*/ 2143336 w 11806666"/>
              <a:gd name="connsiteY8380" fmla="*/ 6287760 h 10285413"/>
              <a:gd name="connsiteX8381" fmla="*/ 2126920 w 11806666"/>
              <a:gd name="connsiteY8381" fmla="*/ 6271342 h 10285413"/>
              <a:gd name="connsiteX8382" fmla="*/ 2146984 w 11806666"/>
              <a:gd name="connsiteY8382" fmla="*/ 6271342 h 10285413"/>
              <a:gd name="connsiteX8383" fmla="*/ 2146984 w 11806666"/>
              <a:gd name="connsiteY8383" fmla="*/ 6281376 h 10285413"/>
              <a:gd name="connsiteX8384" fmla="*/ 2177082 w 11806666"/>
              <a:gd name="connsiteY8384" fmla="*/ 6261311 h 10285413"/>
              <a:gd name="connsiteX8385" fmla="*/ 2197148 w 11806666"/>
              <a:gd name="connsiteY8385" fmla="*/ 6241245 h 10285413"/>
              <a:gd name="connsiteX8386" fmla="*/ 2207179 w 11806666"/>
              <a:gd name="connsiteY8386" fmla="*/ 6231213 h 10285413"/>
              <a:gd name="connsiteX8387" fmla="*/ 2227244 w 11806666"/>
              <a:gd name="connsiteY8387" fmla="*/ 6231213 h 10285413"/>
              <a:gd name="connsiteX8388" fmla="*/ 2247309 w 11806666"/>
              <a:gd name="connsiteY8388" fmla="*/ 6211147 h 10285413"/>
              <a:gd name="connsiteX8389" fmla="*/ 2257342 w 11806666"/>
              <a:gd name="connsiteY8389" fmla="*/ 6231213 h 10285413"/>
              <a:gd name="connsiteX8390" fmla="*/ 2257342 w 11806666"/>
              <a:gd name="connsiteY8390" fmla="*/ 6251278 h 10285413"/>
              <a:gd name="connsiteX8391" fmla="*/ 2287440 w 11806666"/>
              <a:gd name="connsiteY8391" fmla="*/ 6211147 h 10285413"/>
              <a:gd name="connsiteX8392" fmla="*/ 2307504 w 11806666"/>
              <a:gd name="connsiteY8392" fmla="*/ 6191083 h 10285413"/>
              <a:gd name="connsiteX8393" fmla="*/ 2257342 w 11806666"/>
              <a:gd name="connsiteY8393" fmla="*/ 6201114 h 10285413"/>
              <a:gd name="connsiteX8394" fmla="*/ 2267375 w 11806666"/>
              <a:gd name="connsiteY8394" fmla="*/ 6171015 h 10285413"/>
              <a:gd name="connsiteX8395" fmla="*/ 2287440 w 11806666"/>
              <a:gd name="connsiteY8395" fmla="*/ 6150952 h 10285413"/>
              <a:gd name="connsiteX8396" fmla="*/ 2307504 w 11806666"/>
              <a:gd name="connsiteY8396" fmla="*/ 6130884 h 10285413"/>
              <a:gd name="connsiteX8397" fmla="*/ 2307504 w 11806666"/>
              <a:gd name="connsiteY8397" fmla="*/ 6110821 h 10285413"/>
              <a:gd name="connsiteX8398" fmla="*/ 2327571 w 11806666"/>
              <a:gd name="connsiteY8398" fmla="*/ 6090757 h 10285413"/>
              <a:gd name="connsiteX8399" fmla="*/ 2367704 w 11806666"/>
              <a:gd name="connsiteY8399" fmla="*/ 6070689 h 10285413"/>
              <a:gd name="connsiteX8400" fmla="*/ 2327571 w 11806666"/>
              <a:gd name="connsiteY8400" fmla="*/ 6050626 h 10285413"/>
              <a:gd name="connsiteX8401" fmla="*/ 2307504 w 11806666"/>
              <a:gd name="connsiteY8401" fmla="*/ 6070689 h 10285413"/>
              <a:gd name="connsiteX8402" fmla="*/ 2307504 w 11806666"/>
              <a:gd name="connsiteY8402" fmla="*/ 6090757 h 10285413"/>
              <a:gd name="connsiteX8403" fmla="*/ 2267375 w 11806666"/>
              <a:gd name="connsiteY8403" fmla="*/ 6110821 h 10285413"/>
              <a:gd name="connsiteX8404" fmla="*/ 2247309 w 11806666"/>
              <a:gd name="connsiteY8404" fmla="*/ 6110821 h 10285413"/>
              <a:gd name="connsiteX8405" fmla="*/ 2227244 w 11806666"/>
              <a:gd name="connsiteY8405" fmla="*/ 6090757 h 10285413"/>
              <a:gd name="connsiteX8406" fmla="*/ 2106851 w 11806666"/>
              <a:gd name="connsiteY8406" fmla="*/ 6171015 h 10285413"/>
              <a:gd name="connsiteX8407" fmla="*/ 2096820 w 11806666"/>
              <a:gd name="connsiteY8407" fmla="*/ 6211147 h 10285413"/>
              <a:gd name="connsiteX8408" fmla="*/ 2066723 w 11806666"/>
              <a:gd name="connsiteY8408" fmla="*/ 6231213 h 10285413"/>
              <a:gd name="connsiteX8409" fmla="*/ 2006526 w 11806666"/>
              <a:gd name="connsiteY8409" fmla="*/ 6311473 h 10285413"/>
              <a:gd name="connsiteX8410" fmla="*/ 1956365 w 11806666"/>
              <a:gd name="connsiteY8410" fmla="*/ 6351604 h 10285413"/>
              <a:gd name="connsiteX8411" fmla="*/ 1896169 w 11806666"/>
              <a:gd name="connsiteY8411" fmla="*/ 6431867 h 10285413"/>
              <a:gd name="connsiteX8412" fmla="*/ 1856039 w 11806666"/>
              <a:gd name="connsiteY8412" fmla="*/ 6471994 h 10285413"/>
              <a:gd name="connsiteX8413" fmla="*/ 1825942 w 11806666"/>
              <a:gd name="connsiteY8413" fmla="*/ 6492061 h 10285413"/>
              <a:gd name="connsiteX8414" fmla="*/ 1815907 w 11806666"/>
              <a:gd name="connsiteY8414" fmla="*/ 6522160 h 10285413"/>
              <a:gd name="connsiteX8415" fmla="*/ 1805875 w 11806666"/>
              <a:gd name="connsiteY8415" fmla="*/ 6532193 h 10285413"/>
              <a:gd name="connsiteX8416" fmla="*/ 1785811 w 11806666"/>
              <a:gd name="connsiteY8416" fmla="*/ 6552256 h 10285413"/>
              <a:gd name="connsiteX8417" fmla="*/ 1775776 w 11806666"/>
              <a:gd name="connsiteY8417" fmla="*/ 6572321 h 10285413"/>
              <a:gd name="connsiteX8418" fmla="*/ 1725615 w 11806666"/>
              <a:gd name="connsiteY8418" fmla="*/ 6572321 h 10285413"/>
              <a:gd name="connsiteX8419" fmla="*/ 1735646 w 11806666"/>
              <a:gd name="connsiteY8419" fmla="*/ 6552256 h 10285413"/>
              <a:gd name="connsiteX8420" fmla="*/ 1745679 w 11806666"/>
              <a:gd name="connsiteY8420" fmla="*/ 6532193 h 10285413"/>
              <a:gd name="connsiteX8421" fmla="*/ 1745679 w 11806666"/>
              <a:gd name="connsiteY8421" fmla="*/ 6512125 h 10285413"/>
              <a:gd name="connsiteX8422" fmla="*/ 1725615 w 11806666"/>
              <a:gd name="connsiteY8422" fmla="*/ 6512125 h 10285413"/>
              <a:gd name="connsiteX8423" fmla="*/ 1715582 w 11806666"/>
              <a:gd name="connsiteY8423" fmla="*/ 6522160 h 10285413"/>
              <a:gd name="connsiteX8424" fmla="*/ 1705548 w 11806666"/>
              <a:gd name="connsiteY8424" fmla="*/ 6532193 h 10285413"/>
              <a:gd name="connsiteX8425" fmla="*/ 1685484 w 11806666"/>
              <a:gd name="connsiteY8425" fmla="*/ 6532193 h 10285413"/>
              <a:gd name="connsiteX8426" fmla="*/ 1665417 w 11806666"/>
              <a:gd name="connsiteY8426" fmla="*/ 6532193 h 10285413"/>
              <a:gd name="connsiteX8427" fmla="*/ 1665417 w 11806666"/>
              <a:gd name="connsiteY8427" fmla="*/ 6552256 h 10285413"/>
              <a:gd name="connsiteX8428" fmla="*/ 1665417 w 11806666"/>
              <a:gd name="connsiteY8428" fmla="*/ 6572321 h 10285413"/>
              <a:gd name="connsiteX8429" fmla="*/ 1625285 w 11806666"/>
              <a:gd name="connsiteY8429" fmla="*/ 6592388 h 10285413"/>
              <a:gd name="connsiteX8430" fmla="*/ 1625285 w 11806666"/>
              <a:gd name="connsiteY8430" fmla="*/ 6612453 h 10285413"/>
              <a:gd name="connsiteX8431" fmla="*/ 1585158 w 11806666"/>
              <a:gd name="connsiteY8431" fmla="*/ 6612453 h 10285413"/>
              <a:gd name="connsiteX8432" fmla="*/ 1565090 w 11806666"/>
              <a:gd name="connsiteY8432" fmla="*/ 6632519 h 10285413"/>
              <a:gd name="connsiteX8433" fmla="*/ 1545026 w 11806666"/>
              <a:gd name="connsiteY8433" fmla="*/ 6642549 h 10285413"/>
              <a:gd name="connsiteX8434" fmla="*/ 1534993 w 11806666"/>
              <a:gd name="connsiteY8434" fmla="*/ 6662617 h 10285413"/>
              <a:gd name="connsiteX8435" fmla="*/ 1524960 w 11806666"/>
              <a:gd name="connsiteY8435" fmla="*/ 6672647 h 10285413"/>
              <a:gd name="connsiteX8436" fmla="*/ 1504895 w 11806666"/>
              <a:gd name="connsiteY8436" fmla="*/ 6672647 h 10285413"/>
              <a:gd name="connsiteX8437" fmla="*/ 1524960 w 11806666"/>
              <a:gd name="connsiteY8437" fmla="*/ 6692715 h 10285413"/>
              <a:gd name="connsiteX8438" fmla="*/ 1524960 w 11806666"/>
              <a:gd name="connsiteY8438" fmla="*/ 6722812 h 10285413"/>
              <a:gd name="connsiteX8439" fmla="*/ 1484831 w 11806666"/>
              <a:gd name="connsiteY8439" fmla="*/ 6732845 h 10285413"/>
              <a:gd name="connsiteX8440" fmla="*/ 1484831 w 11806666"/>
              <a:gd name="connsiteY8440" fmla="*/ 6742877 h 10285413"/>
              <a:gd name="connsiteX8441" fmla="*/ 1484831 w 11806666"/>
              <a:gd name="connsiteY8441" fmla="*/ 6752910 h 10285413"/>
              <a:gd name="connsiteX8442" fmla="*/ 1454734 w 11806666"/>
              <a:gd name="connsiteY8442" fmla="*/ 6762943 h 10285413"/>
              <a:gd name="connsiteX8443" fmla="*/ 1414603 w 11806666"/>
              <a:gd name="connsiteY8443" fmla="*/ 6772974 h 10285413"/>
              <a:gd name="connsiteX8444" fmla="*/ 1384504 w 11806666"/>
              <a:gd name="connsiteY8444" fmla="*/ 6833171 h 10285413"/>
              <a:gd name="connsiteX8445" fmla="*/ 1384504 w 11806666"/>
              <a:gd name="connsiteY8445" fmla="*/ 6853235 h 10285413"/>
              <a:gd name="connsiteX8446" fmla="*/ 1364437 w 11806666"/>
              <a:gd name="connsiteY8446" fmla="*/ 6853235 h 10285413"/>
              <a:gd name="connsiteX8447" fmla="*/ 1364437 w 11806666"/>
              <a:gd name="connsiteY8447" fmla="*/ 6893367 h 10285413"/>
              <a:gd name="connsiteX8448" fmla="*/ 1404568 w 11806666"/>
              <a:gd name="connsiteY8448" fmla="*/ 6873302 h 10285413"/>
              <a:gd name="connsiteX8449" fmla="*/ 1424632 w 11806666"/>
              <a:gd name="connsiteY8449" fmla="*/ 6873302 h 10285413"/>
              <a:gd name="connsiteX8450" fmla="*/ 1404568 w 11806666"/>
              <a:gd name="connsiteY8450" fmla="*/ 6913431 h 10285413"/>
              <a:gd name="connsiteX8451" fmla="*/ 1374472 w 11806666"/>
              <a:gd name="connsiteY8451" fmla="*/ 6933499 h 10285413"/>
              <a:gd name="connsiteX8452" fmla="*/ 1344373 w 11806666"/>
              <a:gd name="connsiteY8452" fmla="*/ 6913431 h 10285413"/>
              <a:gd name="connsiteX8453" fmla="*/ 1304243 w 11806666"/>
              <a:gd name="connsiteY8453" fmla="*/ 6913431 h 10285413"/>
              <a:gd name="connsiteX8454" fmla="*/ 1304243 w 11806666"/>
              <a:gd name="connsiteY8454" fmla="*/ 6893367 h 10285413"/>
              <a:gd name="connsiteX8455" fmla="*/ 1314276 w 11806666"/>
              <a:gd name="connsiteY8455" fmla="*/ 6863269 h 10285413"/>
              <a:gd name="connsiteX8456" fmla="*/ 1344373 w 11806666"/>
              <a:gd name="connsiteY8456" fmla="*/ 6813105 h 10285413"/>
              <a:gd name="connsiteX8457" fmla="*/ 1384504 w 11806666"/>
              <a:gd name="connsiteY8457" fmla="*/ 6772974 h 10285413"/>
              <a:gd name="connsiteX8458" fmla="*/ 1344373 w 11806666"/>
              <a:gd name="connsiteY8458" fmla="*/ 6772974 h 10285413"/>
              <a:gd name="connsiteX8459" fmla="*/ 1324307 w 11806666"/>
              <a:gd name="connsiteY8459" fmla="*/ 6772974 h 10285413"/>
              <a:gd name="connsiteX8460" fmla="*/ 1304243 w 11806666"/>
              <a:gd name="connsiteY8460" fmla="*/ 6813105 h 10285413"/>
              <a:gd name="connsiteX8461" fmla="*/ 1284179 w 11806666"/>
              <a:gd name="connsiteY8461" fmla="*/ 6853235 h 10285413"/>
              <a:gd name="connsiteX8462" fmla="*/ 1284179 w 11806666"/>
              <a:gd name="connsiteY8462" fmla="*/ 6893367 h 10285413"/>
              <a:gd name="connsiteX8463" fmla="*/ 1264112 w 11806666"/>
              <a:gd name="connsiteY8463" fmla="*/ 6923464 h 10285413"/>
              <a:gd name="connsiteX8464" fmla="*/ 1244048 w 11806666"/>
              <a:gd name="connsiteY8464" fmla="*/ 6933499 h 10285413"/>
              <a:gd name="connsiteX8465" fmla="*/ 1223981 w 11806666"/>
              <a:gd name="connsiteY8465" fmla="*/ 6953562 h 10285413"/>
              <a:gd name="connsiteX8466" fmla="*/ 1223981 w 11806666"/>
              <a:gd name="connsiteY8466" fmla="*/ 6973630 h 10285413"/>
              <a:gd name="connsiteX8467" fmla="*/ 1223981 w 11806666"/>
              <a:gd name="connsiteY8467" fmla="*/ 6993694 h 10285413"/>
              <a:gd name="connsiteX8468" fmla="*/ 1163784 w 11806666"/>
              <a:gd name="connsiteY8468" fmla="*/ 7013757 h 10285413"/>
              <a:gd name="connsiteX8469" fmla="*/ 1173818 w 11806666"/>
              <a:gd name="connsiteY8469" fmla="*/ 7033825 h 10285413"/>
              <a:gd name="connsiteX8470" fmla="*/ 1183850 w 11806666"/>
              <a:gd name="connsiteY8470" fmla="*/ 7053888 h 10285413"/>
              <a:gd name="connsiteX8471" fmla="*/ 1103590 w 11806666"/>
              <a:gd name="connsiteY8471" fmla="*/ 7053888 h 10285413"/>
              <a:gd name="connsiteX8472" fmla="*/ 1083526 w 11806666"/>
              <a:gd name="connsiteY8472" fmla="*/ 7073956 h 10285413"/>
              <a:gd name="connsiteX8473" fmla="*/ 1063459 w 11806666"/>
              <a:gd name="connsiteY8473" fmla="*/ 7104053 h 10285413"/>
              <a:gd name="connsiteX8474" fmla="*/ 1053425 w 11806666"/>
              <a:gd name="connsiteY8474" fmla="*/ 7114085 h 10285413"/>
              <a:gd name="connsiteX8475" fmla="*/ 1043395 w 11806666"/>
              <a:gd name="connsiteY8475" fmla="*/ 7134151 h 10285413"/>
              <a:gd name="connsiteX8476" fmla="*/ 1043395 w 11806666"/>
              <a:gd name="connsiteY8476" fmla="*/ 7154216 h 10285413"/>
              <a:gd name="connsiteX8477" fmla="*/ 1043395 w 11806666"/>
              <a:gd name="connsiteY8477" fmla="*/ 7174282 h 10285413"/>
              <a:gd name="connsiteX8478" fmla="*/ 1063459 w 11806666"/>
              <a:gd name="connsiteY8478" fmla="*/ 7174282 h 10285413"/>
              <a:gd name="connsiteX8479" fmla="*/ 1083526 w 11806666"/>
              <a:gd name="connsiteY8479" fmla="*/ 7194346 h 10285413"/>
              <a:gd name="connsiteX8480" fmla="*/ 1103590 w 11806666"/>
              <a:gd name="connsiteY8480" fmla="*/ 7174282 h 10285413"/>
              <a:gd name="connsiteX8481" fmla="*/ 1113623 w 11806666"/>
              <a:gd name="connsiteY8481" fmla="*/ 7134151 h 10285413"/>
              <a:gd name="connsiteX8482" fmla="*/ 1123654 w 11806666"/>
              <a:gd name="connsiteY8482" fmla="*/ 7114085 h 10285413"/>
              <a:gd name="connsiteX8483" fmla="*/ 1123654 w 11806666"/>
              <a:gd name="connsiteY8483" fmla="*/ 7154216 h 10285413"/>
              <a:gd name="connsiteX8484" fmla="*/ 1123654 w 11806666"/>
              <a:gd name="connsiteY8484" fmla="*/ 7184313 h 10285413"/>
              <a:gd name="connsiteX8485" fmla="*/ 1123654 w 11806666"/>
              <a:gd name="connsiteY8485" fmla="*/ 7214411 h 10285413"/>
              <a:gd name="connsiteX8486" fmla="*/ 1083526 w 11806666"/>
              <a:gd name="connsiteY8486" fmla="*/ 7284639 h 10285413"/>
              <a:gd name="connsiteX8487" fmla="*/ 1033361 w 11806666"/>
              <a:gd name="connsiteY8487" fmla="*/ 7294672 h 10285413"/>
              <a:gd name="connsiteX8488" fmla="*/ 1023328 w 11806666"/>
              <a:gd name="connsiteY8488" fmla="*/ 7274608 h 10285413"/>
              <a:gd name="connsiteX8489" fmla="*/ 1043395 w 11806666"/>
              <a:gd name="connsiteY8489" fmla="*/ 7254542 h 10285413"/>
              <a:gd name="connsiteX8490" fmla="*/ 1083526 w 11806666"/>
              <a:gd name="connsiteY8490" fmla="*/ 7254542 h 10285413"/>
              <a:gd name="connsiteX8491" fmla="*/ 1093557 w 11806666"/>
              <a:gd name="connsiteY8491" fmla="*/ 7244510 h 10285413"/>
              <a:gd name="connsiteX8492" fmla="*/ 1083526 w 11806666"/>
              <a:gd name="connsiteY8492" fmla="*/ 7214411 h 10285413"/>
              <a:gd name="connsiteX8493" fmla="*/ 1063459 w 11806666"/>
              <a:gd name="connsiteY8493" fmla="*/ 7234477 h 10285413"/>
              <a:gd name="connsiteX8494" fmla="*/ 1043395 w 11806666"/>
              <a:gd name="connsiteY8494" fmla="*/ 7234477 h 10285413"/>
              <a:gd name="connsiteX8495" fmla="*/ 1023328 w 11806666"/>
              <a:gd name="connsiteY8495" fmla="*/ 7214411 h 10285413"/>
              <a:gd name="connsiteX8496" fmla="*/ 1033361 w 11806666"/>
              <a:gd name="connsiteY8496" fmla="*/ 7184313 h 10285413"/>
              <a:gd name="connsiteX8497" fmla="*/ 1003264 w 11806666"/>
              <a:gd name="connsiteY8497" fmla="*/ 7174282 h 10285413"/>
              <a:gd name="connsiteX8498" fmla="*/ 963133 w 11806666"/>
              <a:gd name="connsiteY8498" fmla="*/ 7194346 h 10285413"/>
              <a:gd name="connsiteX8499" fmla="*/ 943067 w 11806666"/>
              <a:gd name="connsiteY8499" fmla="*/ 7214411 h 10285413"/>
              <a:gd name="connsiteX8500" fmla="*/ 902937 w 11806666"/>
              <a:gd name="connsiteY8500" fmla="*/ 7234477 h 10285413"/>
              <a:gd name="connsiteX8501" fmla="*/ 902937 w 11806666"/>
              <a:gd name="connsiteY8501" fmla="*/ 7214411 h 10285413"/>
              <a:gd name="connsiteX8502" fmla="*/ 912970 w 11806666"/>
              <a:gd name="connsiteY8502" fmla="*/ 7214411 h 10285413"/>
              <a:gd name="connsiteX8503" fmla="*/ 963133 w 11806666"/>
              <a:gd name="connsiteY8503" fmla="*/ 7174282 h 10285413"/>
              <a:gd name="connsiteX8504" fmla="*/ 1033361 w 11806666"/>
              <a:gd name="connsiteY8504" fmla="*/ 7094020 h 10285413"/>
              <a:gd name="connsiteX8505" fmla="*/ 1063459 w 11806666"/>
              <a:gd name="connsiteY8505" fmla="*/ 7043855 h 10285413"/>
              <a:gd name="connsiteX8506" fmla="*/ 1043395 w 11806666"/>
              <a:gd name="connsiteY8506" fmla="*/ 7053888 h 10285413"/>
              <a:gd name="connsiteX8507" fmla="*/ 1043395 w 11806666"/>
              <a:gd name="connsiteY8507" fmla="*/ 7013757 h 10285413"/>
              <a:gd name="connsiteX8508" fmla="*/ 1083526 w 11806666"/>
              <a:gd name="connsiteY8508" fmla="*/ 7013757 h 10285413"/>
              <a:gd name="connsiteX8509" fmla="*/ 1083526 w 11806666"/>
              <a:gd name="connsiteY8509" fmla="*/ 6993694 h 10285413"/>
              <a:gd name="connsiteX8510" fmla="*/ 1183850 w 11806666"/>
              <a:gd name="connsiteY8510" fmla="*/ 6953562 h 10285413"/>
              <a:gd name="connsiteX8511" fmla="*/ 1123654 w 11806666"/>
              <a:gd name="connsiteY8511" fmla="*/ 6953562 h 10285413"/>
              <a:gd name="connsiteX8512" fmla="*/ 1083526 w 11806666"/>
              <a:gd name="connsiteY8512" fmla="*/ 6973630 h 10285413"/>
              <a:gd name="connsiteX8513" fmla="*/ 1073492 w 11806666"/>
              <a:gd name="connsiteY8513" fmla="*/ 6993694 h 10285413"/>
              <a:gd name="connsiteX8514" fmla="*/ 1043395 w 11806666"/>
              <a:gd name="connsiteY8514" fmla="*/ 6973630 h 10285413"/>
              <a:gd name="connsiteX8515" fmla="*/ 1103590 w 11806666"/>
              <a:gd name="connsiteY8515" fmla="*/ 6953562 h 10285413"/>
              <a:gd name="connsiteX8516" fmla="*/ 1123654 w 11806666"/>
              <a:gd name="connsiteY8516" fmla="*/ 6933499 h 10285413"/>
              <a:gd name="connsiteX8517" fmla="*/ 1113623 w 11806666"/>
              <a:gd name="connsiteY8517" fmla="*/ 6913431 h 10285413"/>
              <a:gd name="connsiteX8518" fmla="*/ 1123654 w 11806666"/>
              <a:gd name="connsiteY8518" fmla="*/ 6873302 h 10285413"/>
              <a:gd name="connsiteX8519" fmla="*/ 1143720 w 11806666"/>
              <a:gd name="connsiteY8519" fmla="*/ 6853235 h 10285413"/>
              <a:gd name="connsiteX8520" fmla="*/ 1153751 w 11806666"/>
              <a:gd name="connsiteY8520" fmla="*/ 6863269 h 10285413"/>
              <a:gd name="connsiteX8521" fmla="*/ 1183850 w 11806666"/>
              <a:gd name="connsiteY8521" fmla="*/ 6873302 h 10285413"/>
              <a:gd name="connsiteX8522" fmla="*/ 1213950 w 11806666"/>
              <a:gd name="connsiteY8522" fmla="*/ 6863269 h 10285413"/>
              <a:gd name="connsiteX8523" fmla="*/ 1223981 w 11806666"/>
              <a:gd name="connsiteY8523" fmla="*/ 6833171 h 10285413"/>
              <a:gd name="connsiteX8524" fmla="*/ 1203915 w 11806666"/>
              <a:gd name="connsiteY8524" fmla="*/ 6813105 h 10285413"/>
              <a:gd name="connsiteX8525" fmla="*/ 1223981 w 11806666"/>
              <a:gd name="connsiteY8525" fmla="*/ 6772974 h 10285413"/>
              <a:gd name="connsiteX8526" fmla="*/ 1223981 w 11806666"/>
              <a:gd name="connsiteY8526" fmla="*/ 6732845 h 10285413"/>
              <a:gd name="connsiteX8527" fmla="*/ 1244048 w 11806666"/>
              <a:gd name="connsiteY8527" fmla="*/ 6732845 h 10285413"/>
              <a:gd name="connsiteX8528" fmla="*/ 1264112 w 11806666"/>
              <a:gd name="connsiteY8528" fmla="*/ 6712779 h 10285413"/>
              <a:gd name="connsiteX8529" fmla="*/ 1274145 w 11806666"/>
              <a:gd name="connsiteY8529" fmla="*/ 6692715 h 10285413"/>
              <a:gd name="connsiteX8530" fmla="*/ 1304243 w 11806666"/>
              <a:gd name="connsiteY8530" fmla="*/ 6712779 h 10285413"/>
              <a:gd name="connsiteX8531" fmla="*/ 1364437 w 11806666"/>
              <a:gd name="connsiteY8531" fmla="*/ 6732845 h 10285413"/>
              <a:gd name="connsiteX8532" fmla="*/ 1404568 w 11806666"/>
              <a:gd name="connsiteY8532" fmla="*/ 6732845 h 10285413"/>
              <a:gd name="connsiteX8533" fmla="*/ 1404568 w 11806666"/>
              <a:gd name="connsiteY8533" fmla="*/ 6702747 h 10285413"/>
              <a:gd name="connsiteX8534" fmla="*/ 1424632 w 11806666"/>
              <a:gd name="connsiteY8534" fmla="*/ 6672647 h 10285413"/>
              <a:gd name="connsiteX8535" fmla="*/ 1384504 w 11806666"/>
              <a:gd name="connsiteY8535" fmla="*/ 6672647 h 10285413"/>
              <a:gd name="connsiteX8536" fmla="*/ 1384504 w 11806666"/>
              <a:gd name="connsiteY8536" fmla="*/ 6632519 h 10285413"/>
              <a:gd name="connsiteX8537" fmla="*/ 1384504 w 11806666"/>
              <a:gd name="connsiteY8537" fmla="*/ 6612453 h 10285413"/>
              <a:gd name="connsiteX8538" fmla="*/ 1404568 w 11806666"/>
              <a:gd name="connsiteY8538" fmla="*/ 6622486 h 10285413"/>
              <a:gd name="connsiteX8539" fmla="*/ 1404568 w 11806666"/>
              <a:gd name="connsiteY8539" fmla="*/ 6632519 h 10285413"/>
              <a:gd name="connsiteX8540" fmla="*/ 1444700 w 11806666"/>
              <a:gd name="connsiteY8540" fmla="*/ 6602422 h 10285413"/>
              <a:gd name="connsiteX8541" fmla="*/ 1434665 w 11806666"/>
              <a:gd name="connsiteY8541" fmla="*/ 6582354 h 10285413"/>
              <a:gd name="connsiteX8542" fmla="*/ 1424632 w 11806666"/>
              <a:gd name="connsiteY8542" fmla="*/ 6552256 h 10285413"/>
              <a:gd name="connsiteX8543" fmla="*/ 1444700 w 11806666"/>
              <a:gd name="connsiteY8543" fmla="*/ 6552256 h 10285413"/>
              <a:gd name="connsiteX8544" fmla="*/ 1464764 w 11806666"/>
              <a:gd name="connsiteY8544" fmla="*/ 6532193 h 10285413"/>
              <a:gd name="connsiteX8545" fmla="*/ 1504895 w 11806666"/>
              <a:gd name="connsiteY8545" fmla="*/ 6542223 h 10285413"/>
              <a:gd name="connsiteX8546" fmla="*/ 1524960 w 11806666"/>
              <a:gd name="connsiteY8546" fmla="*/ 6532193 h 10285413"/>
              <a:gd name="connsiteX8547" fmla="*/ 1625285 w 11806666"/>
              <a:gd name="connsiteY8547" fmla="*/ 6451930 h 10285413"/>
              <a:gd name="connsiteX8548" fmla="*/ 1705548 w 11806666"/>
              <a:gd name="connsiteY8548" fmla="*/ 6411799 h 10285413"/>
              <a:gd name="connsiteX8549" fmla="*/ 1685484 w 11806666"/>
              <a:gd name="connsiteY8549" fmla="*/ 6391735 h 10285413"/>
              <a:gd name="connsiteX8550" fmla="*/ 1645353 w 11806666"/>
              <a:gd name="connsiteY8550" fmla="*/ 6431867 h 10285413"/>
              <a:gd name="connsiteX8551" fmla="*/ 1625285 w 11806666"/>
              <a:gd name="connsiteY8551" fmla="*/ 6451930 h 10285413"/>
              <a:gd name="connsiteX8552" fmla="*/ 1585158 w 11806666"/>
              <a:gd name="connsiteY8552" fmla="*/ 6431867 h 10285413"/>
              <a:gd name="connsiteX8553" fmla="*/ 1595189 w 11806666"/>
              <a:gd name="connsiteY8553" fmla="*/ 6411799 h 10285413"/>
              <a:gd name="connsiteX8554" fmla="*/ 1625285 w 11806666"/>
              <a:gd name="connsiteY8554" fmla="*/ 6411799 h 10285413"/>
              <a:gd name="connsiteX8555" fmla="*/ 1685484 w 11806666"/>
              <a:gd name="connsiteY8555" fmla="*/ 6371669 h 10285413"/>
              <a:gd name="connsiteX8556" fmla="*/ 1705548 w 11806666"/>
              <a:gd name="connsiteY8556" fmla="*/ 6331539 h 10285413"/>
              <a:gd name="connsiteX8557" fmla="*/ 1725615 w 11806666"/>
              <a:gd name="connsiteY8557" fmla="*/ 6311473 h 10285413"/>
              <a:gd name="connsiteX8558" fmla="*/ 1745679 w 11806666"/>
              <a:gd name="connsiteY8558" fmla="*/ 6291408 h 10285413"/>
              <a:gd name="connsiteX8559" fmla="*/ 1745679 w 11806666"/>
              <a:gd name="connsiteY8559" fmla="*/ 6271342 h 10285413"/>
              <a:gd name="connsiteX8560" fmla="*/ 1765743 w 11806666"/>
              <a:gd name="connsiteY8560" fmla="*/ 6271342 h 10285413"/>
              <a:gd name="connsiteX8561" fmla="*/ 1765743 w 11806666"/>
              <a:gd name="connsiteY8561" fmla="*/ 6251278 h 10285413"/>
              <a:gd name="connsiteX8562" fmla="*/ 1785811 w 11806666"/>
              <a:gd name="connsiteY8562" fmla="*/ 6231213 h 10285413"/>
              <a:gd name="connsiteX8563" fmla="*/ 1805875 w 11806666"/>
              <a:gd name="connsiteY8563" fmla="*/ 6211147 h 10285413"/>
              <a:gd name="connsiteX8564" fmla="*/ 1785811 w 11806666"/>
              <a:gd name="connsiteY8564" fmla="*/ 6201114 h 10285413"/>
              <a:gd name="connsiteX8565" fmla="*/ 1765743 w 11806666"/>
              <a:gd name="connsiteY8565" fmla="*/ 6191083 h 10285413"/>
              <a:gd name="connsiteX8566" fmla="*/ 1785811 w 11806666"/>
              <a:gd name="connsiteY8566" fmla="*/ 6171015 h 10285413"/>
              <a:gd name="connsiteX8567" fmla="*/ 1785811 w 11806666"/>
              <a:gd name="connsiteY8567" fmla="*/ 6150952 h 10285413"/>
              <a:gd name="connsiteX8568" fmla="*/ 1825942 w 11806666"/>
              <a:gd name="connsiteY8568" fmla="*/ 6130884 h 10285413"/>
              <a:gd name="connsiteX8569" fmla="*/ 1835971 w 11806666"/>
              <a:gd name="connsiteY8569" fmla="*/ 6120854 h 10285413"/>
              <a:gd name="connsiteX8570" fmla="*/ 1846006 w 11806666"/>
              <a:gd name="connsiteY8570" fmla="*/ 6110821 h 10285413"/>
              <a:gd name="connsiteX8571" fmla="*/ 1846006 w 11806666"/>
              <a:gd name="connsiteY8571" fmla="*/ 6090757 h 10285413"/>
              <a:gd name="connsiteX8572" fmla="*/ 1866070 w 11806666"/>
              <a:gd name="connsiteY8572" fmla="*/ 6090757 h 10285413"/>
              <a:gd name="connsiteX8573" fmla="*/ 1866070 w 11806666"/>
              <a:gd name="connsiteY8573" fmla="*/ 6070689 h 10285413"/>
              <a:gd name="connsiteX8574" fmla="*/ 1825942 w 11806666"/>
              <a:gd name="connsiteY8574" fmla="*/ 6090757 h 10285413"/>
              <a:gd name="connsiteX8575" fmla="*/ 1825942 w 11806666"/>
              <a:gd name="connsiteY8575" fmla="*/ 6050626 h 10285413"/>
              <a:gd name="connsiteX8576" fmla="*/ 1866070 w 11806666"/>
              <a:gd name="connsiteY8576" fmla="*/ 5990429 h 10285413"/>
              <a:gd name="connsiteX8577" fmla="*/ 1926263 w 11806666"/>
              <a:gd name="connsiteY8577" fmla="*/ 5930232 h 10285413"/>
              <a:gd name="connsiteX8578" fmla="*/ 1946331 w 11806666"/>
              <a:gd name="connsiteY8578" fmla="*/ 5900134 h 10285413"/>
              <a:gd name="connsiteX8579" fmla="*/ 1936298 w 11806666"/>
              <a:gd name="connsiteY8579" fmla="*/ 5870037 h 10285413"/>
              <a:gd name="connsiteX8580" fmla="*/ 1896169 w 11806666"/>
              <a:gd name="connsiteY8580" fmla="*/ 5880069 h 10285413"/>
              <a:gd name="connsiteX8581" fmla="*/ 1866070 w 11806666"/>
              <a:gd name="connsiteY8581" fmla="*/ 5930232 h 10285413"/>
              <a:gd name="connsiteX8582" fmla="*/ 1846006 w 11806666"/>
              <a:gd name="connsiteY8582" fmla="*/ 5950298 h 10285413"/>
              <a:gd name="connsiteX8583" fmla="*/ 1825942 w 11806666"/>
              <a:gd name="connsiteY8583" fmla="*/ 5970362 h 10285413"/>
              <a:gd name="connsiteX8584" fmla="*/ 1805875 w 11806666"/>
              <a:gd name="connsiteY8584" fmla="*/ 5990429 h 10285413"/>
              <a:gd name="connsiteX8585" fmla="*/ 1765743 w 11806666"/>
              <a:gd name="connsiteY8585" fmla="*/ 6030558 h 10285413"/>
              <a:gd name="connsiteX8586" fmla="*/ 1735646 w 11806666"/>
              <a:gd name="connsiteY8586" fmla="*/ 6050626 h 10285413"/>
              <a:gd name="connsiteX8587" fmla="*/ 1705548 w 11806666"/>
              <a:gd name="connsiteY8587" fmla="*/ 6090757 h 10285413"/>
              <a:gd name="connsiteX8588" fmla="*/ 1685484 w 11806666"/>
              <a:gd name="connsiteY8588" fmla="*/ 6090757 h 10285413"/>
              <a:gd name="connsiteX8589" fmla="*/ 1625285 w 11806666"/>
              <a:gd name="connsiteY8589" fmla="*/ 6150952 h 10285413"/>
              <a:gd name="connsiteX8590" fmla="*/ 1605221 w 11806666"/>
              <a:gd name="connsiteY8590" fmla="*/ 6171015 h 10285413"/>
              <a:gd name="connsiteX8591" fmla="*/ 1585158 w 11806666"/>
              <a:gd name="connsiteY8591" fmla="*/ 6171015 h 10285413"/>
              <a:gd name="connsiteX8592" fmla="*/ 1555057 w 11806666"/>
              <a:gd name="connsiteY8592" fmla="*/ 6171015 h 10285413"/>
              <a:gd name="connsiteX8593" fmla="*/ 1545026 w 11806666"/>
              <a:gd name="connsiteY8593" fmla="*/ 6150952 h 10285413"/>
              <a:gd name="connsiteX8594" fmla="*/ 1504895 w 11806666"/>
              <a:gd name="connsiteY8594" fmla="*/ 6150952 h 10285413"/>
              <a:gd name="connsiteX8595" fmla="*/ 1484831 w 11806666"/>
              <a:gd name="connsiteY8595" fmla="*/ 6201114 h 10285413"/>
              <a:gd name="connsiteX8596" fmla="*/ 1484831 w 11806666"/>
              <a:gd name="connsiteY8596" fmla="*/ 6251278 h 10285413"/>
              <a:gd name="connsiteX8597" fmla="*/ 1504895 w 11806666"/>
              <a:gd name="connsiteY8597" fmla="*/ 6271342 h 10285413"/>
              <a:gd name="connsiteX8598" fmla="*/ 1484831 w 11806666"/>
              <a:gd name="connsiteY8598" fmla="*/ 6291408 h 10285413"/>
              <a:gd name="connsiteX8599" fmla="*/ 1484831 w 11806666"/>
              <a:gd name="connsiteY8599" fmla="*/ 6311473 h 10285413"/>
              <a:gd name="connsiteX8600" fmla="*/ 1474798 w 11806666"/>
              <a:gd name="connsiteY8600" fmla="*/ 6311473 h 10285413"/>
              <a:gd name="connsiteX8601" fmla="*/ 1464764 w 11806666"/>
              <a:gd name="connsiteY8601" fmla="*/ 6331539 h 10285413"/>
              <a:gd name="connsiteX8602" fmla="*/ 1444700 w 11806666"/>
              <a:gd name="connsiteY8602" fmla="*/ 6321506 h 10285413"/>
              <a:gd name="connsiteX8603" fmla="*/ 1435919 w 11806666"/>
              <a:gd name="connsiteY8603" fmla="*/ 6319625 h 10285413"/>
              <a:gd name="connsiteX8604" fmla="*/ 1434294 w 11806666"/>
              <a:gd name="connsiteY8604" fmla="*/ 6320762 h 10285413"/>
              <a:gd name="connsiteX8605" fmla="*/ 1440939 w 11806666"/>
              <a:gd name="connsiteY8605" fmla="*/ 6313355 h 10285413"/>
              <a:gd name="connsiteX8606" fmla="*/ 1444700 w 11806666"/>
              <a:gd name="connsiteY8606" fmla="*/ 6281376 h 10285413"/>
              <a:gd name="connsiteX8607" fmla="*/ 1424632 w 11806666"/>
              <a:gd name="connsiteY8607" fmla="*/ 6271342 h 10285413"/>
              <a:gd name="connsiteX8608" fmla="*/ 1424632 w 11806666"/>
              <a:gd name="connsiteY8608" fmla="*/ 6291408 h 10285413"/>
              <a:gd name="connsiteX8609" fmla="*/ 1364437 w 11806666"/>
              <a:gd name="connsiteY8609" fmla="*/ 6351604 h 10285413"/>
              <a:gd name="connsiteX8610" fmla="*/ 1424632 w 11806666"/>
              <a:gd name="connsiteY8610" fmla="*/ 6331539 h 10285413"/>
              <a:gd name="connsiteX8611" fmla="*/ 1428526 w 11806666"/>
              <a:gd name="connsiteY8611" fmla="*/ 6327196 h 10285413"/>
              <a:gd name="connsiteX8612" fmla="*/ 1425886 w 11806666"/>
              <a:gd name="connsiteY8612" fmla="*/ 6334674 h 10285413"/>
              <a:gd name="connsiteX8613" fmla="*/ 1424632 w 11806666"/>
              <a:gd name="connsiteY8613" fmla="*/ 6351604 h 10285413"/>
              <a:gd name="connsiteX8614" fmla="*/ 1404568 w 11806666"/>
              <a:gd name="connsiteY8614" fmla="*/ 6391735 h 10285413"/>
              <a:gd name="connsiteX8615" fmla="*/ 1384504 w 11806666"/>
              <a:gd name="connsiteY8615" fmla="*/ 6411799 h 10285413"/>
              <a:gd name="connsiteX8616" fmla="*/ 1344373 w 11806666"/>
              <a:gd name="connsiteY8616" fmla="*/ 6431867 h 10285413"/>
              <a:gd name="connsiteX8617" fmla="*/ 1324307 w 11806666"/>
              <a:gd name="connsiteY8617" fmla="*/ 6411799 h 10285413"/>
              <a:gd name="connsiteX8618" fmla="*/ 1284179 w 11806666"/>
              <a:gd name="connsiteY8618" fmla="*/ 6411799 h 10285413"/>
              <a:gd name="connsiteX8619" fmla="*/ 1274145 w 11806666"/>
              <a:gd name="connsiteY8619" fmla="*/ 6421832 h 10285413"/>
              <a:gd name="connsiteX8620" fmla="*/ 1264112 w 11806666"/>
              <a:gd name="connsiteY8620" fmla="*/ 6451930 h 10285413"/>
              <a:gd name="connsiteX8621" fmla="*/ 1284179 w 11806666"/>
              <a:gd name="connsiteY8621" fmla="*/ 6471994 h 10285413"/>
              <a:gd name="connsiteX8622" fmla="*/ 1304243 w 11806666"/>
              <a:gd name="connsiteY8622" fmla="*/ 6461963 h 10285413"/>
              <a:gd name="connsiteX8623" fmla="*/ 1304243 w 11806666"/>
              <a:gd name="connsiteY8623" fmla="*/ 6492061 h 10285413"/>
              <a:gd name="connsiteX8624" fmla="*/ 1284179 w 11806666"/>
              <a:gd name="connsiteY8624" fmla="*/ 6512125 h 10285413"/>
              <a:gd name="connsiteX8625" fmla="*/ 1234012 w 11806666"/>
              <a:gd name="connsiteY8625" fmla="*/ 6542223 h 10285413"/>
              <a:gd name="connsiteX8626" fmla="*/ 1203915 w 11806666"/>
              <a:gd name="connsiteY8626" fmla="*/ 6592388 h 10285413"/>
              <a:gd name="connsiteX8627" fmla="*/ 1193882 w 11806666"/>
              <a:gd name="connsiteY8627" fmla="*/ 6622486 h 10285413"/>
              <a:gd name="connsiteX8628" fmla="*/ 1163784 w 11806666"/>
              <a:gd name="connsiteY8628" fmla="*/ 6632519 h 10285413"/>
              <a:gd name="connsiteX8629" fmla="*/ 1143720 w 11806666"/>
              <a:gd name="connsiteY8629" fmla="*/ 6652584 h 10285413"/>
              <a:gd name="connsiteX8630" fmla="*/ 1123654 w 11806666"/>
              <a:gd name="connsiteY8630" fmla="*/ 6672647 h 10285413"/>
              <a:gd name="connsiteX8631" fmla="*/ 1113623 w 11806666"/>
              <a:gd name="connsiteY8631" fmla="*/ 6682681 h 10285413"/>
              <a:gd name="connsiteX8632" fmla="*/ 1113623 w 11806666"/>
              <a:gd name="connsiteY8632" fmla="*/ 6702747 h 10285413"/>
              <a:gd name="connsiteX8633" fmla="*/ 1123654 w 11806666"/>
              <a:gd name="connsiteY8633" fmla="*/ 6722812 h 10285413"/>
              <a:gd name="connsiteX8634" fmla="*/ 1113623 w 11806666"/>
              <a:gd name="connsiteY8634" fmla="*/ 6722812 h 10285413"/>
              <a:gd name="connsiteX8635" fmla="*/ 1083526 w 11806666"/>
              <a:gd name="connsiteY8635" fmla="*/ 6722812 h 10285413"/>
              <a:gd name="connsiteX8636" fmla="*/ 1063459 w 11806666"/>
              <a:gd name="connsiteY8636" fmla="*/ 6712779 h 10285413"/>
              <a:gd name="connsiteX8637" fmla="*/ 1043395 w 11806666"/>
              <a:gd name="connsiteY8637" fmla="*/ 6692715 h 10285413"/>
              <a:gd name="connsiteX8638" fmla="*/ 1033361 w 11806666"/>
              <a:gd name="connsiteY8638" fmla="*/ 6712779 h 10285413"/>
              <a:gd name="connsiteX8639" fmla="*/ 1033361 w 11806666"/>
              <a:gd name="connsiteY8639" fmla="*/ 6742877 h 10285413"/>
              <a:gd name="connsiteX8640" fmla="*/ 1043395 w 11806666"/>
              <a:gd name="connsiteY8640" fmla="*/ 6752910 h 10285413"/>
              <a:gd name="connsiteX8641" fmla="*/ 1013297 w 11806666"/>
              <a:gd name="connsiteY8641" fmla="*/ 6742877 h 10285413"/>
              <a:gd name="connsiteX8642" fmla="*/ 983197 w 11806666"/>
              <a:gd name="connsiteY8642" fmla="*/ 6712779 h 10285413"/>
              <a:gd name="connsiteX8643" fmla="*/ 943067 w 11806666"/>
              <a:gd name="connsiteY8643" fmla="*/ 6732845 h 10285413"/>
              <a:gd name="connsiteX8644" fmla="*/ 902937 w 11806666"/>
              <a:gd name="connsiteY8644" fmla="*/ 6752910 h 10285413"/>
              <a:gd name="connsiteX8645" fmla="*/ 882870 w 11806666"/>
              <a:gd name="connsiteY8645" fmla="*/ 6712779 h 10285413"/>
              <a:gd name="connsiteX8646" fmla="*/ 862806 w 11806666"/>
              <a:gd name="connsiteY8646" fmla="*/ 6752910 h 10285413"/>
              <a:gd name="connsiteX8647" fmla="*/ 862806 w 11806666"/>
              <a:gd name="connsiteY8647" fmla="*/ 6793040 h 10285413"/>
              <a:gd name="connsiteX8648" fmla="*/ 882870 w 11806666"/>
              <a:gd name="connsiteY8648" fmla="*/ 6783007 h 10285413"/>
              <a:gd name="connsiteX8649" fmla="*/ 902937 w 11806666"/>
              <a:gd name="connsiteY8649" fmla="*/ 6793040 h 10285413"/>
              <a:gd name="connsiteX8650" fmla="*/ 882870 w 11806666"/>
              <a:gd name="connsiteY8650" fmla="*/ 6813105 h 10285413"/>
              <a:gd name="connsiteX8651" fmla="*/ 882870 w 11806666"/>
              <a:gd name="connsiteY8651" fmla="*/ 6833171 h 10285413"/>
              <a:gd name="connsiteX8652" fmla="*/ 872840 w 11806666"/>
              <a:gd name="connsiteY8652" fmla="*/ 6843203 h 10285413"/>
              <a:gd name="connsiteX8653" fmla="*/ 842742 w 11806666"/>
              <a:gd name="connsiteY8653" fmla="*/ 6853235 h 10285413"/>
              <a:gd name="connsiteX8654" fmla="*/ 822675 w 11806666"/>
              <a:gd name="connsiteY8654" fmla="*/ 6893367 h 10285413"/>
              <a:gd name="connsiteX8655" fmla="*/ 802611 w 11806666"/>
              <a:gd name="connsiteY8655" fmla="*/ 6933499 h 10285413"/>
              <a:gd name="connsiteX8656" fmla="*/ 802611 w 11806666"/>
              <a:gd name="connsiteY8656" fmla="*/ 6953562 h 10285413"/>
              <a:gd name="connsiteX8657" fmla="*/ 822675 w 11806666"/>
              <a:gd name="connsiteY8657" fmla="*/ 6933499 h 10285413"/>
              <a:gd name="connsiteX8658" fmla="*/ 882870 w 11806666"/>
              <a:gd name="connsiteY8658" fmla="*/ 6893367 h 10285413"/>
              <a:gd name="connsiteX8659" fmla="*/ 882870 w 11806666"/>
              <a:gd name="connsiteY8659" fmla="*/ 6913431 h 10285413"/>
              <a:gd name="connsiteX8660" fmla="*/ 902937 w 11806666"/>
              <a:gd name="connsiteY8660" fmla="*/ 6913431 h 10285413"/>
              <a:gd name="connsiteX8661" fmla="*/ 923001 w 11806666"/>
              <a:gd name="connsiteY8661" fmla="*/ 6923464 h 10285413"/>
              <a:gd name="connsiteX8662" fmla="*/ 923001 w 11806666"/>
              <a:gd name="connsiteY8662" fmla="*/ 6933499 h 10285413"/>
              <a:gd name="connsiteX8663" fmla="*/ 943067 w 11806666"/>
              <a:gd name="connsiteY8663" fmla="*/ 6953562 h 10285413"/>
              <a:gd name="connsiteX8664" fmla="*/ 882870 w 11806666"/>
              <a:gd name="connsiteY8664" fmla="*/ 6973630 h 10285413"/>
              <a:gd name="connsiteX8665" fmla="*/ 882870 w 11806666"/>
              <a:gd name="connsiteY8665" fmla="*/ 6943528 h 10285413"/>
              <a:gd name="connsiteX8666" fmla="*/ 842742 w 11806666"/>
              <a:gd name="connsiteY8666" fmla="*/ 6933499 h 10285413"/>
              <a:gd name="connsiteX8667" fmla="*/ 822675 w 11806666"/>
              <a:gd name="connsiteY8667" fmla="*/ 6973630 h 10285413"/>
              <a:gd name="connsiteX8668" fmla="*/ 802611 w 11806666"/>
              <a:gd name="connsiteY8668" fmla="*/ 7013757 h 10285413"/>
              <a:gd name="connsiteX8669" fmla="*/ 782547 w 11806666"/>
              <a:gd name="connsiteY8669" fmla="*/ 7013757 h 10285413"/>
              <a:gd name="connsiteX8670" fmla="*/ 722348 w 11806666"/>
              <a:gd name="connsiteY8670" fmla="*/ 7033825 h 10285413"/>
              <a:gd name="connsiteX8671" fmla="*/ 692251 w 11806666"/>
              <a:gd name="connsiteY8671" fmla="*/ 7033825 h 10285413"/>
              <a:gd name="connsiteX8672" fmla="*/ 702284 w 11806666"/>
              <a:gd name="connsiteY8672" fmla="*/ 6993694 h 10285413"/>
              <a:gd name="connsiteX8673" fmla="*/ 722348 w 11806666"/>
              <a:gd name="connsiteY8673" fmla="*/ 6973630 h 10285413"/>
              <a:gd name="connsiteX8674" fmla="*/ 742412 w 11806666"/>
              <a:gd name="connsiteY8674" fmla="*/ 6953562 h 10285413"/>
              <a:gd name="connsiteX8675" fmla="*/ 742412 w 11806666"/>
              <a:gd name="connsiteY8675" fmla="*/ 6933499 h 10285413"/>
              <a:gd name="connsiteX8676" fmla="*/ 722348 w 11806666"/>
              <a:gd name="connsiteY8676" fmla="*/ 6933499 h 10285413"/>
              <a:gd name="connsiteX8677" fmla="*/ 702284 w 11806666"/>
              <a:gd name="connsiteY8677" fmla="*/ 6933499 h 10285413"/>
              <a:gd name="connsiteX8678" fmla="*/ 722348 w 11806666"/>
              <a:gd name="connsiteY8678" fmla="*/ 6913431 h 10285413"/>
              <a:gd name="connsiteX8679" fmla="*/ 722348 w 11806666"/>
              <a:gd name="connsiteY8679" fmla="*/ 6893367 h 10285413"/>
              <a:gd name="connsiteX8680" fmla="*/ 742412 w 11806666"/>
              <a:gd name="connsiteY8680" fmla="*/ 6843203 h 10285413"/>
              <a:gd name="connsiteX8681" fmla="*/ 782547 w 11806666"/>
              <a:gd name="connsiteY8681" fmla="*/ 6833171 h 10285413"/>
              <a:gd name="connsiteX8682" fmla="*/ 782547 w 11806666"/>
              <a:gd name="connsiteY8682" fmla="*/ 6813105 h 10285413"/>
              <a:gd name="connsiteX8683" fmla="*/ 782547 w 11806666"/>
              <a:gd name="connsiteY8683" fmla="*/ 6772974 h 10285413"/>
              <a:gd name="connsiteX8684" fmla="*/ 722348 w 11806666"/>
              <a:gd name="connsiteY8684" fmla="*/ 6833171 h 10285413"/>
              <a:gd name="connsiteX8685" fmla="*/ 682218 w 11806666"/>
              <a:gd name="connsiteY8685" fmla="*/ 6853235 h 10285413"/>
              <a:gd name="connsiteX8686" fmla="*/ 712317 w 11806666"/>
              <a:gd name="connsiteY8686" fmla="*/ 6803074 h 10285413"/>
              <a:gd name="connsiteX8687" fmla="*/ 732381 w 11806666"/>
              <a:gd name="connsiteY8687" fmla="*/ 6762943 h 10285413"/>
              <a:gd name="connsiteX8688" fmla="*/ 722348 w 11806666"/>
              <a:gd name="connsiteY8688" fmla="*/ 6732845 h 10285413"/>
              <a:gd name="connsiteX8689" fmla="*/ 722348 w 11806666"/>
              <a:gd name="connsiteY8689" fmla="*/ 6712779 h 10285413"/>
              <a:gd name="connsiteX8690" fmla="*/ 702284 w 11806666"/>
              <a:gd name="connsiteY8690" fmla="*/ 6712779 h 10285413"/>
              <a:gd name="connsiteX8691" fmla="*/ 722348 w 11806666"/>
              <a:gd name="connsiteY8691" fmla="*/ 6672647 h 10285413"/>
              <a:gd name="connsiteX8692" fmla="*/ 742412 w 11806666"/>
              <a:gd name="connsiteY8692" fmla="*/ 6612453 h 10285413"/>
              <a:gd name="connsiteX8693" fmla="*/ 762479 w 11806666"/>
              <a:gd name="connsiteY8693" fmla="*/ 6612453 h 10285413"/>
              <a:gd name="connsiteX8694" fmla="*/ 782547 w 11806666"/>
              <a:gd name="connsiteY8694" fmla="*/ 6592388 h 10285413"/>
              <a:gd name="connsiteX8695" fmla="*/ 802611 w 11806666"/>
              <a:gd name="connsiteY8695" fmla="*/ 6592388 h 10285413"/>
              <a:gd name="connsiteX8696" fmla="*/ 802611 w 11806666"/>
              <a:gd name="connsiteY8696" fmla="*/ 6612453 h 10285413"/>
              <a:gd name="connsiteX8697" fmla="*/ 782547 w 11806666"/>
              <a:gd name="connsiteY8697" fmla="*/ 6622486 h 10285413"/>
              <a:gd name="connsiteX8698" fmla="*/ 802611 w 11806666"/>
              <a:gd name="connsiteY8698" fmla="*/ 6632519 h 10285413"/>
              <a:gd name="connsiteX8699" fmla="*/ 822675 w 11806666"/>
              <a:gd name="connsiteY8699" fmla="*/ 6632519 h 10285413"/>
              <a:gd name="connsiteX8700" fmla="*/ 822675 w 11806666"/>
              <a:gd name="connsiteY8700" fmla="*/ 6652584 h 10285413"/>
              <a:gd name="connsiteX8701" fmla="*/ 842742 w 11806666"/>
              <a:gd name="connsiteY8701" fmla="*/ 6632519 h 10285413"/>
              <a:gd name="connsiteX8702" fmla="*/ 822675 w 11806666"/>
              <a:gd name="connsiteY8702" fmla="*/ 6612453 h 10285413"/>
              <a:gd name="connsiteX8703" fmla="*/ 842742 w 11806666"/>
              <a:gd name="connsiteY8703" fmla="*/ 6592388 h 10285413"/>
              <a:gd name="connsiteX8704" fmla="*/ 822675 w 11806666"/>
              <a:gd name="connsiteY8704" fmla="*/ 6572321 h 10285413"/>
              <a:gd name="connsiteX8705" fmla="*/ 782547 w 11806666"/>
              <a:gd name="connsiteY8705" fmla="*/ 6572321 h 10285413"/>
              <a:gd name="connsiteX8706" fmla="*/ 802611 w 11806666"/>
              <a:gd name="connsiteY8706" fmla="*/ 6552256 h 10285413"/>
              <a:gd name="connsiteX8707" fmla="*/ 802611 w 11806666"/>
              <a:gd name="connsiteY8707" fmla="*/ 6532193 h 10285413"/>
              <a:gd name="connsiteX8708" fmla="*/ 822675 w 11806666"/>
              <a:gd name="connsiteY8708" fmla="*/ 6532193 h 10285413"/>
              <a:gd name="connsiteX8709" fmla="*/ 822675 w 11806666"/>
              <a:gd name="connsiteY8709" fmla="*/ 6512125 h 10285413"/>
              <a:gd name="connsiteX8710" fmla="*/ 842742 w 11806666"/>
              <a:gd name="connsiteY8710" fmla="*/ 6471994 h 10285413"/>
              <a:gd name="connsiteX8711" fmla="*/ 842742 w 11806666"/>
              <a:gd name="connsiteY8711" fmla="*/ 6487043 h 10285413"/>
              <a:gd name="connsiteX8712" fmla="*/ 842742 w 11806666"/>
              <a:gd name="connsiteY8712" fmla="*/ 6492061 h 10285413"/>
              <a:gd name="connsiteX8713" fmla="*/ 862806 w 11806666"/>
              <a:gd name="connsiteY8713" fmla="*/ 6492061 h 10285413"/>
              <a:gd name="connsiteX8714" fmla="*/ 842742 w 11806666"/>
              <a:gd name="connsiteY8714" fmla="*/ 6471994 h 10285413"/>
              <a:gd name="connsiteX8715" fmla="*/ 882870 w 11806666"/>
              <a:gd name="connsiteY8715" fmla="*/ 6391735 h 10285413"/>
              <a:gd name="connsiteX8716" fmla="*/ 912970 w 11806666"/>
              <a:gd name="connsiteY8716" fmla="*/ 6401766 h 10285413"/>
              <a:gd name="connsiteX8717" fmla="*/ 923001 w 11806666"/>
              <a:gd name="connsiteY8717" fmla="*/ 6431867 h 10285413"/>
              <a:gd name="connsiteX8718" fmla="*/ 943067 w 11806666"/>
              <a:gd name="connsiteY8718" fmla="*/ 6441897 h 10285413"/>
              <a:gd name="connsiteX8719" fmla="*/ 963133 w 11806666"/>
              <a:gd name="connsiteY8719" fmla="*/ 6451930 h 10285413"/>
              <a:gd name="connsiteX8720" fmla="*/ 983197 w 11806666"/>
              <a:gd name="connsiteY8720" fmla="*/ 6451930 h 10285413"/>
              <a:gd name="connsiteX8721" fmla="*/ 1023328 w 11806666"/>
              <a:gd name="connsiteY8721" fmla="*/ 6411799 h 10285413"/>
              <a:gd name="connsiteX8722" fmla="*/ 1023328 w 11806666"/>
              <a:gd name="connsiteY8722" fmla="*/ 6371669 h 10285413"/>
              <a:gd name="connsiteX8723" fmla="*/ 1023328 w 11806666"/>
              <a:gd name="connsiteY8723" fmla="*/ 6291408 h 10285413"/>
              <a:gd name="connsiteX8724" fmla="*/ 1013297 w 11806666"/>
              <a:gd name="connsiteY8724" fmla="*/ 6291408 h 10285413"/>
              <a:gd name="connsiteX8725" fmla="*/ 983197 w 11806666"/>
              <a:gd name="connsiteY8725" fmla="*/ 6291408 h 10285413"/>
              <a:gd name="connsiteX8726" fmla="*/ 963133 w 11806666"/>
              <a:gd name="connsiteY8726" fmla="*/ 6291408 h 10285413"/>
              <a:gd name="connsiteX8727" fmla="*/ 1003264 w 11806666"/>
              <a:gd name="connsiteY8727" fmla="*/ 6271342 h 10285413"/>
              <a:gd name="connsiteX8728" fmla="*/ 1013297 w 11806666"/>
              <a:gd name="connsiteY8728" fmla="*/ 6271342 h 10285413"/>
              <a:gd name="connsiteX8729" fmla="*/ 1043395 w 11806666"/>
              <a:gd name="connsiteY8729" fmla="*/ 6271342 h 10285413"/>
              <a:gd name="connsiteX8730" fmla="*/ 1063459 w 11806666"/>
              <a:gd name="connsiteY8730" fmla="*/ 6271342 h 10285413"/>
              <a:gd name="connsiteX8731" fmla="*/ 1063459 w 11806666"/>
              <a:gd name="connsiteY8731" fmla="*/ 6251278 h 10285413"/>
              <a:gd name="connsiteX8732" fmla="*/ 1043395 w 11806666"/>
              <a:gd name="connsiteY8732" fmla="*/ 6231213 h 10285413"/>
              <a:gd name="connsiteX8733" fmla="*/ 1043395 w 11806666"/>
              <a:gd name="connsiteY8733" fmla="*/ 6211147 h 10285413"/>
              <a:gd name="connsiteX8734" fmla="*/ 1063459 w 11806666"/>
              <a:gd name="connsiteY8734" fmla="*/ 6181050 h 10285413"/>
              <a:gd name="connsiteX8735" fmla="*/ 1103590 w 11806666"/>
              <a:gd name="connsiteY8735" fmla="*/ 6171015 h 10285413"/>
              <a:gd name="connsiteX8736" fmla="*/ 1103590 w 11806666"/>
              <a:gd name="connsiteY8736" fmla="*/ 6191083 h 10285413"/>
              <a:gd name="connsiteX8737" fmla="*/ 1083526 w 11806666"/>
              <a:gd name="connsiteY8737" fmla="*/ 6201114 h 10285413"/>
              <a:gd name="connsiteX8738" fmla="*/ 1103590 w 11806666"/>
              <a:gd name="connsiteY8738" fmla="*/ 6231213 h 10285413"/>
              <a:gd name="connsiteX8739" fmla="*/ 1103590 w 11806666"/>
              <a:gd name="connsiteY8739" fmla="*/ 6271342 h 10285413"/>
              <a:gd name="connsiteX8740" fmla="*/ 1143720 w 11806666"/>
              <a:gd name="connsiteY8740" fmla="*/ 6271342 h 10285413"/>
              <a:gd name="connsiteX8741" fmla="*/ 1163784 w 11806666"/>
              <a:gd name="connsiteY8741" fmla="*/ 6191083 h 10285413"/>
              <a:gd name="connsiteX8742" fmla="*/ 1183850 w 11806666"/>
              <a:gd name="connsiteY8742" fmla="*/ 6130884 h 10285413"/>
              <a:gd name="connsiteX8743" fmla="*/ 1223981 w 11806666"/>
              <a:gd name="connsiteY8743" fmla="*/ 6050626 h 10285413"/>
              <a:gd name="connsiteX8744" fmla="*/ 1254081 w 11806666"/>
              <a:gd name="connsiteY8744" fmla="*/ 6040591 h 10285413"/>
              <a:gd name="connsiteX8745" fmla="*/ 1284179 w 11806666"/>
              <a:gd name="connsiteY8745" fmla="*/ 6010493 h 10285413"/>
              <a:gd name="connsiteX8746" fmla="*/ 1304243 w 11806666"/>
              <a:gd name="connsiteY8746" fmla="*/ 5990429 h 10285413"/>
              <a:gd name="connsiteX8747" fmla="*/ 1314276 w 11806666"/>
              <a:gd name="connsiteY8747" fmla="*/ 5990429 h 10285413"/>
              <a:gd name="connsiteX8748" fmla="*/ 1324307 w 11806666"/>
              <a:gd name="connsiteY8748" fmla="*/ 5980396 h 10285413"/>
              <a:gd name="connsiteX8749" fmla="*/ 1344373 w 11806666"/>
              <a:gd name="connsiteY8749" fmla="*/ 5950298 h 10285413"/>
              <a:gd name="connsiteX8750" fmla="*/ 1403314 w 11806666"/>
              <a:gd name="connsiteY8750" fmla="*/ 5911421 h 10285413"/>
              <a:gd name="connsiteX8751" fmla="*/ 1404739 w 11806666"/>
              <a:gd name="connsiteY8751" fmla="*/ 5910167 h 10285413"/>
              <a:gd name="connsiteX8752" fmla="*/ 1419618 w 11806666"/>
              <a:gd name="connsiteY8752" fmla="*/ 5910167 h 10285413"/>
              <a:gd name="connsiteX8753" fmla="*/ 1424632 w 11806666"/>
              <a:gd name="connsiteY8753" fmla="*/ 5910167 h 10285413"/>
              <a:gd name="connsiteX8754" fmla="*/ 1424632 w 11806666"/>
              <a:gd name="connsiteY8754" fmla="*/ 5892559 h 10285413"/>
              <a:gd name="connsiteX8755" fmla="*/ 1439682 w 11806666"/>
              <a:gd name="connsiteY8755" fmla="*/ 5875054 h 10285413"/>
              <a:gd name="connsiteX8756" fmla="*/ 1444700 w 11806666"/>
              <a:gd name="connsiteY8756" fmla="*/ 5809841 h 10285413"/>
              <a:gd name="connsiteX8757" fmla="*/ 1464764 w 11806666"/>
              <a:gd name="connsiteY8757" fmla="*/ 5829906 h 10285413"/>
              <a:gd name="connsiteX8758" fmla="*/ 1484831 w 11806666"/>
              <a:gd name="connsiteY8758" fmla="*/ 5809841 h 10285413"/>
              <a:gd name="connsiteX8759" fmla="*/ 1645353 w 11806666"/>
              <a:gd name="connsiteY8759" fmla="*/ 5589125 h 10285413"/>
              <a:gd name="connsiteX8760" fmla="*/ 1665417 w 11806666"/>
              <a:gd name="connsiteY8760" fmla="*/ 5528926 h 10285413"/>
              <a:gd name="connsiteX8761" fmla="*/ 1625285 w 11806666"/>
              <a:gd name="connsiteY8761" fmla="*/ 5548994 h 10285413"/>
              <a:gd name="connsiteX8762" fmla="*/ 1565090 w 11806666"/>
              <a:gd name="connsiteY8762" fmla="*/ 5609188 h 10285413"/>
              <a:gd name="connsiteX8763" fmla="*/ 1484831 w 11806666"/>
              <a:gd name="connsiteY8763" fmla="*/ 5709515 h 10285413"/>
              <a:gd name="connsiteX8764" fmla="*/ 1484831 w 11806666"/>
              <a:gd name="connsiteY8764" fmla="*/ 5729578 h 10285413"/>
              <a:gd name="connsiteX8765" fmla="*/ 1484831 w 11806666"/>
              <a:gd name="connsiteY8765" fmla="*/ 5749646 h 10285413"/>
              <a:gd name="connsiteX8766" fmla="*/ 1464764 w 11806666"/>
              <a:gd name="connsiteY8766" fmla="*/ 5729578 h 10285413"/>
              <a:gd name="connsiteX8767" fmla="*/ 1454734 w 11806666"/>
              <a:gd name="connsiteY8767" fmla="*/ 5739613 h 10285413"/>
              <a:gd name="connsiteX8768" fmla="*/ 1444700 w 11806666"/>
              <a:gd name="connsiteY8768" fmla="*/ 5769711 h 10285413"/>
              <a:gd name="connsiteX8769" fmla="*/ 1394536 w 11806666"/>
              <a:gd name="connsiteY8769" fmla="*/ 5799808 h 10285413"/>
              <a:gd name="connsiteX8770" fmla="*/ 1344373 w 11806666"/>
              <a:gd name="connsiteY8770" fmla="*/ 5829906 h 10285413"/>
              <a:gd name="connsiteX8771" fmla="*/ 1324307 w 11806666"/>
              <a:gd name="connsiteY8771" fmla="*/ 5849972 h 10285413"/>
              <a:gd name="connsiteX8772" fmla="*/ 1304243 w 11806666"/>
              <a:gd name="connsiteY8772" fmla="*/ 5870037 h 10285413"/>
              <a:gd name="connsiteX8773" fmla="*/ 1314276 w 11806666"/>
              <a:gd name="connsiteY8773" fmla="*/ 5839939 h 10285413"/>
              <a:gd name="connsiteX8774" fmla="*/ 1324307 w 11806666"/>
              <a:gd name="connsiteY8774" fmla="*/ 5819874 h 10285413"/>
              <a:gd name="connsiteX8775" fmla="*/ 1324307 w 11806666"/>
              <a:gd name="connsiteY8775" fmla="*/ 5809841 h 10285413"/>
              <a:gd name="connsiteX8776" fmla="*/ 1374472 w 11806666"/>
              <a:gd name="connsiteY8776" fmla="*/ 5749646 h 10285413"/>
              <a:gd name="connsiteX8777" fmla="*/ 1424632 w 11806666"/>
              <a:gd name="connsiteY8777" fmla="*/ 5669383 h 10285413"/>
              <a:gd name="connsiteX8778" fmla="*/ 1424632 w 11806666"/>
              <a:gd name="connsiteY8778" fmla="*/ 5649320 h 10285413"/>
              <a:gd name="connsiteX8779" fmla="*/ 1444700 w 11806666"/>
              <a:gd name="connsiteY8779" fmla="*/ 5629252 h 10285413"/>
              <a:gd name="connsiteX8780" fmla="*/ 1464764 w 11806666"/>
              <a:gd name="connsiteY8780" fmla="*/ 5629252 h 10285413"/>
              <a:gd name="connsiteX8781" fmla="*/ 1484831 w 11806666"/>
              <a:gd name="connsiteY8781" fmla="*/ 5599154 h 10285413"/>
              <a:gd name="connsiteX8782" fmla="*/ 1494862 w 11806666"/>
              <a:gd name="connsiteY8782" fmla="*/ 5579090 h 10285413"/>
              <a:gd name="connsiteX8783" fmla="*/ 1504895 w 11806666"/>
              <a:gd name="connsiteY8783" fmla="*/ 5528926 h 10285413"/>
              <a:gd name="connsiteX8784" fmla="*/ 1524960 w 11806666"/>
              <a:gd name="connsiteY8784" fmla="*/ 5508862 h 10285413"/>
              <a:gd name="connsiteX8785" fmla="*/ 1565090 w 11806666"/>
              <a:gd name="connsiteY8785" fmla="*/ 5488796 h 10285413"/>
              <a:gd name="connsiteX8786" fmla="*/ 1625285 w 11806666"/>
              <a:gd name="connsiteY8786" fmla="*/ 5428600 h 10285413"/>
              <a:gd name="connsiteX8787" fmla="*/ 1705548 w 11806666"/>
              <a:gd name="connsiteY8787" fmla="*/ 5308210 h 10285413"/>
              <a:gd name="connsiteX8788" fmla="*/ 1725615 w 11806666"/>
              <a:gd name="connsiteY8788" fmla="*/ 5288142 h 10285413"/>
              <a:gd name="connsiteX8789" fmla="*/ 1745679 w 11806666"/>
              <a:gd name="connsiteY8789" fmla="*/ 5268079 h 10285413"/>
              <a:gd name="connsiteX8790" fmla="*/ 1785811 w 11806666"/>
              <a:gd name="connsiteY8790" fmla="*/ 5187817 h 10285413"/>
              <a:gd name="connsiteX8791" fmla="*/ 1815907 w 11806666"/>
              <a:gd name="connsiteY8791" fmla="*/ 5177787 h 10285413"/>
              <a:gd name="connsiteX8792" fmla="*/ 1825942 w 11806666"/>
              <a:gd name="connsiteY8792" fmla="*/ 5147689 h 10285413"/>
              <a:gd name="connsiteX8793" fmla="*/ 1906198 w 11806666"/>
              <a:gd name="connsiteY8793" fmla="*/ 5087490 h 10285413"/>
              <a:gd name="connsiteX8794" fmla="*/ 1916234 w 11806666"/>
              <a:gd name="connsiteY8794" fmla="*/ 5067425 h 10285413"/>
              <a:gd name="connsiteX8795" fmla="*/ 1926263 w 11806666"/>
              <a:gd name="connsiteY8795" fmla="*/ 5047362 h 10285413"/>
              <a:gd name="connsiteX8796" fmla="*/ 1946331 w 11806666"/>
              <a:gd name="connsiteY8796" fmla="*/ 5027294 h 10285413"/>
              <a:gd name="connsiteX8797" fmla="*/ 1966397 w 11806666"/>
              <a:gd name="connsiteY8797" fmla="*/ 5007231 h 10285413"/>
              <a:gd name="connsiteX8798" fmla="*/ 1986461 w 11806666"/>
              <a:gd name="connsiteY8798" fmla="*/ 4967100 h 10285413"/>
              <a:gd name="connsiteX8799" fmla="*/ 2026592 w 11806666"/>
              <a:gd name="connsiteY8799" fmla="*/ 4926969 h 10285413"/>
              <a:gd name="connsiteX8800" fmla="*/ 2096820 w 11806666"/>
              <a:gd name="connsiteY8800" fmla="*/ 4846706 h 10285413"/>
              <a:gd name="connsiteX8801" fmla="*/ 2157017 w 11806666"/>
              <a:gd name="connsiteY8801" fmla="*/ 4766447 h 10285413"/>
              <a:gd name="connsiteX8802" fmla="*/ 2227244 w 11806666"/>
              <a:gd name="connsiteY8802" fmla="*/ 4706253 h 10285413"/>
              <a:gd name="connsiteX8803" fmla="*/ 2247309 w 11806666"/>
              <a:gd name="connsiteY8803" fmla="*/ 4706253 h 10285413"/>
              <a:gd name="connsiteX8804" fmla="*/ 2267375 w 11806666"/>
              <a:gd name="connsiteY8804" fmla="*/ 4686185 h 10285413"/>
              <a:gd name="connsiteX8805" fmla="*/ 2287440 w 11806666"/>
              <a:gd name="connsiteY8805" fmla="*/ 4646054 h 10285413"/>
              <a:gd name="connsiteX8806" fmla="*/ 2427898 w 11806666"/>
              <a:gd name="connsiteY8806" fmla="*/ 4465467 h 10285413"/>
              <a:gd name="connsiteX8807" fmla="*/ 2407832 w 11806666"/>
              <a:gd name="connsiteY8807" fmla="*/ 4465467 h 10285413"/>
              <a:gd name="connsiteX8808" fmla="*/ 2488093 w 11806666"/>
              <a:gd name="connsiteY8808" fmla="*/ 4365142 h 10285413"/>
              <a:gd name="connsiteX8809" fmla="*/ 2518190 w 11806666"/>
              <a:gd name="connsiteY8809" fmla="*/ 4304946 h 10285413"/>
              <a:gd name="connsiteX8810" fmla="*/ 2528223 w 11806666"/>
              <a:gd name="connsiteY8810" fmla="*/ 4264816 h 10285413"/>
              <a:gd name="connsiteX8811" fmla="*/ 2488093 w 11806666"/>
              <a:gd name="connsiteY8811" fmla="*/ 4284878 h 10285413"/>
              <a:gd name="connsiteX8812" fmla="*/ 2478060 w 11806666"/>
              <a:gd name="connsiteY8812" fmla="*/ 4314976 h 10285413"/>
              <a:gd name="connsiteX8813" fmla="*/ 2468028 w 11806666"/>
              <a:gd name="connsiteY8813" fmla="*/ 4345074 h 10285413"/>
              <a:gd name="connsiteX8814" fmla="*/ 2427898 w 11806666"/>
              <a:gd name="connsiteY8814" fmla="*/ 4345074 h 10285413"/>
              <a:gd name="connsiteX8815" fmla="*/ 2407832 w 11806666"/>
              <a:gd name="connsiteY8815" fmla="*/ 4385207 h 10285413"/>
              <a:gd name="connsiteX8816" fmla="*/ 2397801 w 11806666"/>
              <a:gd name="connsiteY8816" fmla="*/ 4395240 h 10285413"/>
              <a:gd name="connsiteX8817" fmla="*/ 2367704 w 11806666"/>
              <a:gd name="connsiteY8817" fmla="*/ 4405271 h 10285413"/>
              <a:gd name="connsiteX8818" fmla="*/ 2347635 w 11806666"/>
              <a:gd name="connsiteY8818" fmla="*/ 4445401 h 10285413"/>
              <a:gd name="connsiteX8819" fmla="*/ 2307504 w 11806666"/>
              <a:gd name="connsiteY8819" fmla="*/ 4505599 h 10285413"/>
              <a:gd name="connsiteX8820" fmla="*/ 2267375 w 11806666"/>
              <a:gd name="connsiteY8820" fmla="*/ 4565793 h 10285413"/>
              <a:gd name="connsiteX8821" fmla="*/ 2267375 w 11806666"/>
              <a:gd name="connsiteY8821" fmla="*/ 4585858 h 10285413"/>
              <a:gd name="connsiteX8822" fmla="*/ 2247309 w 11806666"/>
              <a:gd name="connsiteY8822" fmla="*/ 4585858 h 10285413"/>
              <a:gd name="connsiteX8823" fmla="*/ 2217212 w 11806666"/>
              <a:gd name="connsiteY8823" fmla="*/ 4605924 h 10285413"/>
              <a:gd name="connsiteX8824" fmla="*/ 2197148 w 11806666"/>
              <a:gd name="connsiteY8824" fmla="*/ 4646054 h 10285413"/>
              <a:gd name="connsiteX8825" fmla="*/ 2167046 w 11806666"/>
              <a:gd name="connsiteY8825" fmla="*/ 4666120 h 10285413"/>
              <a:gd name="connsiteX8826" fmla="*/ 2106851 w 11806666"/>
              <a:gd name="connsiteY8826" fmla="*/ 4716281 h 10285413"/>
              <a:gd name="connsiteX8827" fmla="*/ 2046656 w 11806666"/>
              <a:gd name="connsiteY8827" fmla="*/ 4826643 h 10285413"/>
              <a:gd name="connsiteX8828" fmla="*/ 2006526 w 11806666"/>
              <a:gd name="connsiteY8828" fmla="*/ 4826643 h 10285413"/>
              <a:gd name="connsiteX8829" fmla="*/ 1986461 w 11806666"/>
              <a:gd name="connsiteY8829" fmla="*/ 4826643 h 10285413"/>
              <a:gd name="connsiteX8830" fmla="*/ 2006526 w 11806666"/>
              <a:gd name="connsiteY8830" fmla="*/ 4846706 h 10285413"/>
              <a:gd name="connsiteX8831" fmla="*/ 2026592 w 11806666"/>
              <a:gd name="connsiteY8831" fmla="*/ 4846706 h 10285413"/>
              <a:gd name="connsiteX8832" fmla="*/ 1996493 w 11806666"/>
              <a:gd name="connsiteY8832" fmla="*/ 4856741 h 10285413"/>
              <a:gd name="connsiteX8833" fmla="*/ 1946331 w 11806666"/>
              <a:gd name="connsiteY8833" fmla="*/ 4866774 h 10285413"/>
              <a:gd name="connsiteX8834" fmla="*/ 1725615 w 11806666"/>
              <a:gd name="connsiteY8834" fmla="*/ 5107556 h 10285413"/>
              <a:gd name="connsiteX8835" fmla="*/ 1685484 w 11806666"/>
              <a:gd name="connsiteY8835" fmla="*/ 5147689 h 10285413"/>
              <a:gd name="connsiteX8836" fmla="*/ 1665417 w 11806666"/>
              <a:gd name="connsiteY8836" fmla="*/ 5167752 h 10285413"/>
              <a:gd name="connsiteX8837" fmla="*/ 1645353 w 11806666"/>
              <a:gd name="connsiteY8837" fmla="*/ 5187817 h 10285413"/>
              <a:gd name="connsiteX8838" fmla="*/ 1605221 w 11806666"/>
              <a:gd name="connsiteY8838" fmla="*/ 5237981 h 10285413"/>
              <a:gd name="connsiteX8839" fmla="*/ 1565090 w 11806666"/>
              <a:gd name="connsiteY8839" fmla="*/ 5268079 h 10285413"/>
              <a:gd name="connsiteX8840" fmla="*/ 1585158 w 11806666"/>
              <a:gd name="connsiteY8840" fmla="*/ 5227948 h 10285413"/>
              <a:gd name="connsiteX8841" fmla="*/ 1605221 w 11806666"/>
              <a:gd name="connsiteY8841" fmla="*/ 5197850 h 10285413"/>
              <a:gd name="connsiteX8842" fmla="*/ 1605221 w 11806666"/>
              <a:gd name="connsiteY8842" fmla="*/ 5187817 h 10285413"/>
              <a:gd name="connsiteX8843" fmla="*/ 1625285 w 11806666"/>
              <a:gd name="connsiteY8843" fmla="*/ 5167752 h 10285413"/>
              <a:gd name="connsiteX8844" fmla="*/ 1665417 w 11806666"/>
              <a:gd name="connsiteY8844" fmla="*/ 5127621 h 10285413"/>
              <a:gd name="connsiteX8845" fmla="*/ 1705548 w 11806666"/>
              <a:gd name="connsiteY8845" fmla="*/ 5087490 h 10285413"/>
              <a:gd name="connsiteX8846" fmla="*/ 1705548 w 11806666"/>
              <a:gd name="connsiteY8846" fmla="*/ 5067425 h 10285413"/>
              <a:gd name="connsiteX8847" fmla="*/ 1695515 w 11806666"/>
              <a:gd name="connsiteY8847" fmla="*/ 5067425 h 10285413"/>
              <a:gd name="connsiteX8848" fmla="*/ 1645353 w 11806666"/>
              <a:gd name="connsiteY8848" fmla="*/ 5107556 h 10285413"/>
              <a:gd name="connsiteX8849" fmla="*/ 1605221 w 11806666"/>
              <a:gd name="connsiteY8849" fmla="*/ 5147689 h 10285413"/>
              <a:gd name="connsiteX8850" fmla="*/ 1585158 w 11806666"/>
              <a:gd name="connsiteY8850" fmla="*/ 5167752 h 10285413"/>
              <a:gd name="connsiteX8851" fmla="*/ 1595189 w 11806666"/>
              <a:gd name="connsiteY8851" fmla="*/ 5187817 h 10285413"/>
              <a:gd name="connsiteX8852" fmla="*/ 1565090 w 11806666"/>
              <a:gd name="connsiteY8852" fmla="*/ 5187817 h 10285413"/>
              <a:gd name="connsiteX8853" fmla="*/ 1565090 w 11806666"/>
              <a:gd name="connsiteY8853" fmla="*/ 5127621 h 10285413"/>
              <a:gd name="connsiteX8854" fmla="*/ 1605221 w 11806666"/>
              <a:gd name="connsiteY8854" fmla="*/ 5067425 h 10285413"/>
              <a:gd name="connsiteX8855" fmla="*/ 1645353 w 11806666"/>
              <a:gd name="connsiteY8855" fmla="*/ 5067425 h 10285413"/>
              <a:gd name="connsiteX8856" fmla="*/ 1665417 w 11806666"/>
              <a:gd name="connsiteY8856" fmla="*/ 5067425 h 10285413"/>
              <a:gd name="connsiteX8857" fmla="*/ 1675449 w 11806666"/>
              <a:gd name="connsiteY8857" fmla="*/ 5037327 h 10285413"/>
              <a:gd name="connsiteX8858" fmla="*/ 1665417 w 11806666"/>
              <a:gd name="connsiteY8858" fmla="*/ 5007231 h 10285413"/>
              <a:gd name="connsiteX8859" fmla="*/ 1685484 w 11806666"/>
              <a:gd name="connsiteY8859" fmla="*/ 5007231 h 10285413"/>
              <a:gd name="connsiteX8860" fmla="*/ 1685484 w 11806666"/>
              <a:gd name="connsiteY8860" fmla="*/ 4977133 h 10285413"/>
              <a:gd name="connsiteX8861" fmla="*/ 1705548 w 11806666"/>
              <a:gd name="connsiteY8861" fmla="*/ 4947035 h 10285413"/>
              <a:gd name="connsiteX8862" fmla="*/ 1715582 w 11806666"/>
              <a:gd name="connsiteY8862" fmla="*/ 4937002 h 10285413"/>
              <a:gd name="connsiteX8863" fmla="*/ 1725615 w 11806666"/>
              <a:gd name="connsiteY8863" fmla="*/ 4926969 h 10285413"/>
              <a:gd name="connsiteX8864" fmla="*/ 1625285 w 11806666"/>
              <a:gd name="connsiteY8864" fmla="*/ 4967100 h 10285413"/>
              <a:gd name="connsiteX8865" fmla="*/ 1595189 w 11806666"/>
              <a:gd name="connsiteY8865" fmla="*/ 5007231 h 10285413"/>
              <a:gd name="connsiteX8866" fmla="*/ 1585158 w 11806666"/>
              <a:gd name="connsiteY8866" fmla="*/ 5037327 h 10285413"/>
              <a:gd name="connsiteX8867" fmla="*/ 1575123 w 11806666"/>
              <a:gd name="connsiteY8867" fmla="*/ 5057392 h 10285413"/>
              <a:gd name="connsiteX8868" fmla="*/ 1555057 w 11806666"/>
              <a:gd name="connsiteY8868" fmla="*/ 5077458 h 10285413"/>
              <a:gd name="connsiteX8869" fmla="*/ 1545026 w 11806666"/>
              <a:gd name="connsiteY8869" fmla="*/ 5107556 h 10285413"/>
              <a:gd name="connsiteX8870" fmla="*/ 1504895 w 11806666"/>
              <a:gd name="connsiteY8870" fmla="*/ 5127621 h 10285413"/>
              <a:gd name="connsiteX8871" fmla="*/ 1504895 w 11806666"/>
              <a:gd name="connsiteY8871" fmla="*/ 5147689 h 10285413"/>
              <a:gd name="connsiteX8872" fmla="*/ 1504895 w 11806666"/>
              <a:gd name="connsiteY8872" fmla="*/ 5177787 h 10285413"/>
              <a:gd name="connsiteX8873" fmla="*/ 1484831 w 11806666"/>
              <a:gd name="connsiteY8873" fmla="*/ 5187817 h 10285413"/>
              <a:gd name="connsiteX8874" fmla="*/ 1454734 w 11806666"/>
              <a:gd name="connsiteY8874" fmla="*/ 5217913 h 10285413"/>
              <a:gd name="connsiteX8875" fmla="*/ 1444700 w 11806666"/>
              <a:gd name="connsiteY8875" fmla="*/ 5227948 h 10285413"/>
              <a:gd name="connsiteX8876" fmla="*/ 1384504 w 11806666"/>
              <a:gd name="connsiteY8876" fmla="*/ 5268079 h 10285413"/>
              <a:gd name="connsiteX8877" fmla="*/ 1374472 w 11806666"/>
              <a:gd name="connsiteY8877" fmla="*/ 5278112 h 10285413"/>
              <a:gd name="connsiteX8878" fmla="*/ 1364437 w 11806666"/>
              <a:gd name="connsiteY8878" fmla="*/ 5288142 h 10285413"/>
              <a:gd name="connsiteX8879" fmla="*/ 1324307 w 11806666"/>
              <a:gd name="connsiteY8879" fmla="*/ 5268079 h 10285413"/>
              <a:gd name="connsiteX8880" fmla="*/ 1364437 w 11806666"/>
              <a:gd name="connsiteY8880" fmla="*/ 5248014 h 10285413"/>
              <a:gd name="connsiteX8881" fmla="*/ 1384504 w 11806666"/>
              <a:gd name="connsiteY8881" fmla="*/ 5207884 h 10285413"/>
              <a:gd name="connsiteX8882" fmla="*/ 1394536 w 11806666"/>
              <a:gd name="connsiteY8882" fmla="*/ 5187817 h 10285413"/>
              <a:gd name="connsiteX8883" fmla="*/ 1404568 w 11806666"/>
              <a:gd name="connsiteY8883" fmla="*/ 5187817 h 10285413"/>
              <a:gd name="connsiteX8884" fmla="*/ 1424632 w 11806666"/>
              <a:gd name="connsiteY8884" fmla="*/ 5187817 h 10285413"/>
              <a:gd name="connsiteX8885" fmla="*/ 1404568 w 11806666"/>
              <a:gd name="connsiteY8885" fmla="*/ 5167752 h 10285413"/>
              <a:gd name="connsiteX8886" fmla="*/ 1374472 w 11806666"/>
              <a:gd name="connsiteY8886" fmla="*/ 5177787 h 10285413"/>
              <a:gd name="connsiteX8887" fmla="*/ 1364437 w 11806666"/>
              <a:gd name="connsiteY8887" fmla="*/ 5207884 h 10285413"/>
              <a:gd name="connsiteX8888" fmla="*/ 1203915 w 11806666"/>
              <a:gd name="connsiteY8888" fmla="*/ 5338307 h 10285413"/>
              <a:gd name="connsiteX8889" fmla="*/ 1063459 w 11806666"/>
              <a:gd name="connsiteY8889" fmla="*/ 5508862 h 10285413"/>
              <a:gd name="connsiteX8890" fmla="*/ 1023328 w 11806666"/>
              <a:gd name="connsiteY8890" fmla="*/ 5528926 h 10285413"/>
              <a:gd name="connsiteX8891" fmla="*/ 943067 w 11806666"/>
              <a:gd name="connsiteY8891" fmla="*/ 5589125 h 10285413"/>
              <a:gd name="connsiteX8892" fmla="*/ 832708 w 11806666"/>
              <a:gd name="connsiteY8892" fmla="*/ 5679418 h 10285413"/>
              <a:gd name="connsiteX8893" fmla="*/ 832708 w 11806666"/>
              <a:gd name="connsiteY8893" fmla="*/ 5649320 h 10285413"/>
              <a:gd name="connsiteX8894" fmla="*/ 862806 w 11806666"/>
              <a:gd name="connsiteY8894" fmla="*/ 5629252 h 10285413"/>
              <a:gd name="connsiteX8895" fmla="*/ 882870 w 11806666"/>
              <a:gd name="connsiteY8895" fmla="*/ 5609188 h 10285413"/>
              <a:gd name="connsiteX8896" fmla="*/ 862806 w 11806666"/>
              <a:gd name="connsiteY8896" fmla="*/ 5589125 h 10285413"/>
              <a:gd name="connsiteX8897" fmla="*/ 842742 w 11806666"/>
              <a:gd name="connsiteY8897" fmla="*/ 5589125 h 10285413"/>
              <a:gd name="connsiteX8898" fmla="*/ 812644 w 11806666"/>
              <a:gd name="connsiteY8898" fmla="*/ 5609188 h 10285413"/>
              <a:gd name="connsiteX8899" fmla="*/ 772512 w 11806666"/>
              <a:gd name="connsiteY8899" fmla="*/ 5659350 h 10285413"/>
              <a:gd name="connsiteX8900" fmla="*/ 782547 w 11806666"/>
              <a:gd name="connsiteY8900" fmla="*/ 5669383 h 10285413"/>
              <a:gd name="connsiteX8901" fmla="*/ 802611 w 11806666"/>
              <a:gd name="connsiteY8901" fmla="*/ 5669383 h 10285413"/>
              <a:gd name="connsiteX8902" fmla="*/ 822675 w 11806666"/>
              <a:gd name="connsiteY8902" fmla="*/ 5689451 h 10285413"/>
              <a:gd name="connsiteX8903" fmla="*/ 782547 w 11806666"/>
              <a:gd name="connsiteY8903" fmla="*/ 5749646 h 10285413"/>
              <a:gd name="connsiteX8904" fmla="*/ 742412 w 11806666"/>
              <a:gd name="connsiteY8904" fmla="*/ 5769711 h 10285413"/>
              <a:gd name="connsiteX8905" fmla="*/ 742412 w 11806666"/>
              <a:gd name="connsiteY8905" fmla="*/ 5749646 h 10285413"/>
              <a:gd name="connsiteX8906" fmla="*/ 722348 w 11806666"/>
              <a:gd name="connsiteY8906" fmla="*/ 5709515 h 10285413"/>
              <a:gd name="connsiteX8907" fmla="*/ 702284 w 11806666"/>
              <a:gd name="connsiteY8907" fmla="*/ 5709515 h 10285413"/>
              <a:gd name="connsiteX8908" fmla="*/ 722348 w 11806666"/>
              <a:gd name="connsiteY8908" fmla="*/ 5669383 h 10285413"/>
              <a:gd name="connsiteX8909" fmla="*/ 742412 w 11806666"/>
              <a:gd name="connsiteY8909" fmla="*/ 5649320 h 10285413"/>
              <a:gd name="connsiteX8910" fmla="*/ 702284 w 11806666"/>
              <a:gd name="connsiteY8910" fmla="*/ 5689451 h 10285413"/>
              <a:gd name="connsiteX8911" fmla="*/ 682218 w 11806666"/>
              <a:gd name="connsiteY8911" fmla="*/ 5769711 h 10285413"/>
              <a:gd name="connsiteX8912" fmla="*/ 642089 w 11806666"/>
              <a:gd name="connsiteY8912" fmla="*/ 5769711 h 10285413"/>
              <a:gd name="connsiteX8913" fmla="*/ 622022 w 11806666"/>
              <a:gd name="connsiteY8913" fmla="*/ 5789776 h 10285413"/>
              <a:gd name="connsiteX8914" fmla="*/ 591925 w 11806666"/>
              <a:gd name="connsiteY8914" fmla="*/ 5769711 h 10285413"/>
              <a:gd name="connsiteX8915" fmla="*/ 601958 w 11806666"/>
              <a:gd name="connsiteY8915" fmla="*/ 5789776 h 10285413"/>
              <a:gd name="connsiteX8916" fmla="*/ 622022 w 11806666"/>
              <a:gd name="connsiteY8916" fmla="*/ 5819874 h 10285413"/>
              <a:gd name="connsiteX8917" fmla="*/ 622022 w 11806666"/>
              <a:gd name="connsiteY8917" fmla="*/ 5849972 h 10285413"/>
              <a:gd name="connsiteX8918" fmla="*/ 642089 w 11806666"/>
              <a:gd name="connsiteY8918" fmla="*/ 5870037 h 10285413"/>
              <a:gd name="connsiteX8919" fmla="*/ 722348 w 11806666"/>
              <a:gd name="connsiteY8919" fmla="*/ 5789776 h 10285413"/>
              <a:gd name="connsiteX8920" fmla="*/ 662153 w 11806666"/>
              <a:gd name="connsiteY8920" fmla="*/ 5870037 h 10285413"/>
              <a:gd name="connsiteX8921" fmla="*/ 599449 w 11806666"/>
              <a:gd name="connsiteY8921" fmla="*/ 5932742 h 10285413"/>
              <a:gd name="connsiteX8922" fmla="*/ 541759 w 11806666"/>
              <a:gd name="connsiteY8922" fmla="*/ 5990429 h 10285413"/>
              <a:gd name="connsiteX8923" fmla="*/ 541759 w 11806666"/>
              <a:gd name="connsiteY8923" fmla="*/ 5975380 h 10285413"/>
              <a:gd name="connsiteX8924" fmla="*/ 541759 w 11806666"/>
              <a:gd name="connsiteY8924" fmla="*/ 5970362 h 10285413"/>
              <a:gd name="connsiteX8925" fmla="*/ 521695 w 11806666"/>
              <a:gd name="connsiteY8925" fmla="*/ 5970362 h 10285413"/>
              <a:gd name="connsiteX8926" fmla="*/ 541759 w 11806666"/>
              <a:gd name="connsiteY8926" fmla="*/ 5990429 h 10285413"/>
              <a:gd name="connsiteX8927" fmla="*/ 531729 w 11806666"/>
              <a:gd name="connsiteY8927" fmla="*/ 6000460 h 10285413"/>
              <a:gd name="connsiteX8928" fmla="*/ 441436 w 11806666"/>
              <a:gd name="connsiteY8928" fmla="*/ 6070689 h 10285413"/>
              <a:gd name="connsiteX8929" fmla="*/ 351140 w 11806666"/>
              <a:gd name="connsiteY8929" fmla="*/ 6171015 h 10285413"/>
              <a:gd name="connsiteX8930" fmla="*/ 260848 w 11806666"/>
              <a:gd name="connsiteY8930" fmla="*/ 6251278 h 10285413"/>
              <a:gd name="connsiteX8931" fmla="*/ 240784 w 11806666"/>
              <a:gd name="connsiteY8931" fmla="*/ 6271342 h 10285413"/>
              <a:gd name="connsiteX8932" fmla="*/ 220717 w 11806666"/>
              <a:gd name="connsiteY8932" fmla="*/ 6271342 h 10285413"/>
              <a:gd name="connsiteX8933" fmla="*/ 220717 w 11806666"/>
              <a:gd name="connsiteY8933" fmla="*/ 6251278 h 10285413"/>
              <a:gd name="connsiteX8934" fmla="*/ 200653 w 11806666"/>
              <a:gd name="connsiteY8934" fmla="*/ 6271342 h 10285413"/>
              <a:gd name="connsiteX8935" fmla="*/ 200653 w 11806666"/>
              <a:gd name="connsiteY8935" fmla="*/ 6301440 h 10285413"/>
              <a:gd name="connsiteX8936" fmla="*/ 180586 w 11806666"/>
              <a:gd name="connsiteY8936" fmla="*/ 6311473 h 10285413"/>
              <a:gd name="connsiteX8937" fmla="*/ 160520 w 11806666"/>
              <a:gd name="connsiteY8937" fmla="*/ 6331539 h 10285413"/>
              <a:gd name="connsiteX8938" fmla="*/ 120390 w 11806666"/>
              <a:gd name="connsiteY8938" fmla="*/ 6351604 h 10285413"/>
              <a:gd name="connsiteX8939" fmla="*/ 120390 w 11806666"/>
              <a:gd name="connsiteY8939" fmla="*/ 6311473 h 10285413"/>
              <a:gd name="connsiteX8940" fmla="*/ 180586 w 11806666"/>
              <a:gd name="connsiteY8940" fmla="*/ 6261311 h 10285413"/>
              <a:gd name="connsiteX8941" fmla="*/ 200653 w 11806666"/>
              <a:gd name="connsiteY8941" fmla="*/ 6231213 h 10285413"/>
              <a:gd name="connsiteX8942" fmla="*/ 184811 w 11806666"/>
              <a:gd name="connsiteY8942" fmla="*/ 6226988 h 10285413"/>
              <a:gd name="connsiteX8943" fmla="*/ 220717 w 11806666"/>
              <a:gd name="connsiteY8943" fmla="*/ 6191083 h 10285413"/>
              <a:gd name="connsiteX8944" fmla="*/ 240784 w 11806666"/>
              <a:gd name="connsiteY8944" fmla="*/ 6191083 h 10285413"/>
              <a:gd name="connsiteX8945" fmla="*/ 240784 w 11806666"/>
              <a:gd name="connsiteY8945" fmla="*/ 6171015 h 10285413"/>
              <a:gd name="connsiteX8946" fmla="*/ 240784 w 11806666"/>
              <a:gd name="connsiteY8946" fmla="*/ 6150952 h 10285413"/>
              <a:gd name="connsiteX8947" fmla="*/ 260848 w 11806666"/>
              <a:gd name="connsiteY8947" fmla="*/ 6110821 h 10285413"/>
              <a:gd name="connsiteX8948" fmla="*/ 280912 w 11806666"/>
              <a:gd name="connsiteY8948" fmla="*/ 6090757 h 10285413"/>
              <a:gd name="connsiteX8949" fmla="*/ 311009 w 11806666"/>
              <a:gd name="connsiteY8949" fmla="*/ 6060659 h 10285413"/>
              <a:gd name="connsiteX8950" fmla="*/ 321042 w 11806666"/>
              <a:gd name="connsiteY8950" fmla="*/ 6050626 h 10285413"/>
              <a:gd name="connsiteX8951" fmla="*/ 341109 w 11806666"/>
              <a:gd name="connsiteY8951" fmla="*/ 6030558 h 10285413"/>
              <a:gd name="connsiteX8952" fmla="*/ 351140 w 11806666"/>
              <a:gd name="connsiteY8952" fmla="*/ 6020528 h 10285413"/>
              <a:gd name="connsiteX8953" fmla="*/ 361173 w 11806666"/>
              <a:gd name="connsiteY8953" fmla="*/ 6010493 h 10285413"/>
              <a:gd name="connsiteX8954" fmla="*/ 381237 w 11806666"/>
              <a:gd name="connsiteY8954" fmla="*/ 5970362 h 10285413"/>
              <a:gd name="connsiteX8955" fmla="*/ 401305 w 11806666"/>
              <a:gd name="connsiteY8955" fmla="*/ 5950298 h 10285413"/>
              <a:gd name="connsiteX8956" fmla="*/ 401305 w 11806666"/>
              <a:gd name="connsiteY8956" fmla="*/ 5970362 h 10285413"/>
              <a:gd name="connsiteX8957" fmla="*/ 411336 w 11806666"/>
              <a:gd name="connsiteY8957" fmla="*/ 6000460 h 10285413"/>
              <a:gd name="connsiteX8958" fmla="*/ 421369 w 11806666"/>
              <a:gd name="connsiteY8958" fmla="*/ 6010493 h 10285413"/>
              <a:gd name="connsiteX8959" fmla="*/ 381237 w 11806666"/>
              <a:gd name="connsiteY8959" fmla="*/ 6050626 h 10285413"/>
              <a:gd name="connsiteX8960" fmla="*/ 371208 w 11806666"/>
              <a:gd name="connsiteY8960" fmla="*/ 6080722 h 10285413"/>
              <a:gd name="connsiteX8961" fmla="*/ 361173 w 11806666"/>
              <a:gd name="connsiteY8961" fmla="*/ 6110821 h 10285413"/>
              <a:gd name="connsiteX8962" fmla="*/ 381237 w 11806666"/>
              <a:gd name="connsiteY8962" fmla="*/ 6100786 h 10285413"/>
              <a:gd name="connsiteX8963" fmla="*/ 401305 w 11806666"/>
              <a:gd name="connsiteY8963" fmla="*/ 6070689 h 10285413"/>
              <a:gd name="connsiteX8964" fmla="*/ 461501 w 11806666"/>
              <a:gd name="connsiteY8964" fmla="*/ 6050626 h 10285413"/>
              <a:gd name="connsiteX8965" fmla="*/ 471534 w 11806666"/>
              <a:gd name="connsiteY8965" fmla="*/ 6020528 h 10285413"/>
              <a:gd name="connsiteX8966" fmla="*/ 451467 w 11806666"/>
              <a:gd name="connsiteY8966" fmla="*/ 5990429 h 10285413"/>
              <a:gd name="connsiteX8967" fmla="*/ 461501 w 11806666"/>
              <a:gd name="connsiteY8967" fmla="*/ 5970362 h 10285413"/>
              <a:gd name="connsiteX8968" fmla="*/ 481565 w 11806666"/>
              <a:gd name="connsiteY8968" fmla="*/ 5970362 h 10285413"/>
              <a:gd name="connsiteX8969" fmla="*/ 481565 w 11806666"/>
              <a:gd name="connsiteY8969" fmla="*/ 5950298 h 10285413"/>
              <a:gd name="connsiteX8970" fmla="*/ 441436 w 11806666"/>
              <a:gd name="connsiteY8970" fmla="*/ 5950298 h 10285413"/>
              <a:gd name="connsiteX8971" fmla="*/ 431403 w 11806666"/>
              <a:gd name="connsiteY8971" fmla="*/ 5970362 h 10285413"/>
              <a:gd name="connsiteX8972" fmla="*/ 421369 w 11806666"/>
              <a:gd name="connsiteY8972" fmla="*/ 5950298 h 10285413"/>
              <a:gd name="connsiteX8973" fmla="*/ 441436 w 11806666"/>
              <a:gd name="connsiteY8973" fmla="*/ 5930232 h 10285413"/>
              <a:gd name="connsiteX8974" fmla="*/ 451467 w 11806666"/>
              <a:gd name="connsiteY8974" fmla="*/ 5900134 h 10285413"/>
              <a:gd name="connsiteX8975" fmla="*/ 461501 w 11806666"/>
              <a:gd name="connsiteY8975" fmla="*/ 5870037 h 10285413"/>
              <a:gd name="connsiteX8976" fmla="*/ 501631 w 11806666"/>
              <a:gd name="connsiteY8976" fmla="*/ 5829906 h 10285413"/>
              <a:gd name="connsiteX8977" fmla="*/ 521695 w 11806666"/>
              <a:gd name="connsiteY8977" fmla="*/ 5809841 h 10285413"/>
              <a:gd name="connsiteX8978" fmla="*/ 561826 w 11806666"/>
              <a:gd name="connsiteY8978" fmla="*/ 5769711 h 10285413"/>
              <a:gd name="connsiteX8979" fmla="*/ 571859 w 11806666"/>
              <a:gd name="connsiteY8979" fmla="*/ 5739613 h 10285413"/>
              <a:gd name="connsiteX8980" fmla="*/ 581890 w 11806666"/>
              <a:gd name="connsiteY8980" fmla="*/ 5729578 h 10285413"/>
              <a:gd name="connsiteX8981" fmla="*/ 622022 w 11806666"/>
              <a:gd name="connsiteY8981" fmla="*/ 5689451 h 10285413"/>
              <a:gd name="connsiteX8982" fmla="*/ 642089 w 11806666"/>
              <a:gd name="connsiteY8982" fmla="*/ 5669383 h 10285413"/>
              <a:gd name="connsiteX8983" fmla="*/ 662153 w 11806666"/>
              <a:gd name="connsiteY8983" fmla="*/ 5649320 h 10285413"/>
              <a:gd name="connsiteX8984" fmla="*/ 662153 w 11806666"/>
              <a:gd name="connsiteY8984" fmla="*/ 5629252 h 10285413"/>
              <a:gd name="connsiteX8985" fmla="*/ 702284 w 11806666"/>
              <a:gd name="connsiteY8985" fmla="*/ 5609188 h 10285413"/>
              <a:gd name="connsiteX8986" fmla="*/ 722348 w 11806666"/>
              <a:gd name="connsiteY8986" fmla="*/ 5569057 h 10285413"/>
              <a:gd name="connsiteX8987" fmla="*/ 722348 w 11806666"/>
              <a:gd name="connsiteY8987" fmla="*/ 5548994 h 10285413"/>
              <a:gd name="connsiteX8988" fmla="*/ 682218 w 11806666"/>
              <a:gd name="connsiteY8988" fmla="*/ 5569057 h 10285413"/>
              <a:gd name="connsiteX8989" fmla="*/ 662153 w 11806666"/>
              <a:gd name="connsiteY8989" fmla="*/ 5589125 h 10285413"/>
              <a:gd name="connsiteX8990" fmla="*/ 622022 w 11806666"/>
              <a:gd name="connsiteY8990" fmla="*/ 5629252 h 10285413"/>
              <a:gd name="connsiteX8991" fmla="*/ 591925 w 11806666"/>
              <a:gd name="connsiteY8991" fmla="*/ 5669383 h 10285413"/>
              <a:gd name="connsiteX8992" fmla="*/ 581890 w 11806666"/>
              <a:gd name="connsiteY8992" fmla="*/ 5689451 h 10285413"/>
              <a:gd name="connsiteX8993" fmla="*/ 541759 w 11806666"/>
              <a:gd name="connsiteY8993" fmla="*/ 5729578 h 10285413"/>
              <a:gd name="connsiteX8994" fmla="*/ 521695 w 11806666"/>
              <a:gd name="connsiteY8994" fmla="*/ 5749646 h 10285413"/>
              <a:gd name="connsiteX8995" fmla="*/ 501631 w 11806666"/>
              <a:gd name="connsiteY8995" fmla="*/ 5729578 h 10285413"/>
              <a:gd name="connsiteX8996" fmla="*/ 521695 w 11806666"/>
              <a:gd name="connsiteY8996" fmla="*/ 5709515 h 10285413"/>
              <a:gd name="connsiteX8997" fmla="*/ 561826 w 11806666"/>
              <a:gd name="connsiteY8997" fmla="*/ 5669383 h 10285413"/>
              <a:gd name="connsiteX8998" fmla="*/ 601958 w 11806666"/>
              <a:gd name="connsiteY8998" fmla="*/ 5609188 h 10285413"/>
              <a:gd name="connsiteX8999" fmla="*/ 642089 w 11806666"/>
              <a:gd name="connsiteY8999" fmla="*/ 5589125 h 10285413"/>
              <a:gd name="connsiteX9000" fmla="*/ 672187 w 11806666"/>
              <a:gd name="connsiteY9000" fmla="*/ 5548994 h 10285413"/>
              <a:gd name="connsiteX9001" fmla="*/ 712317 w 11806666"/>
              <a:gd name="connsiteY9001" fmla="*/ 5488796 h 10285413"/>
              <a:gd name="connsiteX9002" fmla="*/ 752445 w 11806666"/>
              <a:gd name="connsiteY9002" fmla="*/ 5438633 h 10285413"/>
              <a:gd name="connsiteX9003" fmla="*/ 782547 w 11806666"/>
              <a:gd name="connsiteY9003" fmla="*/ 5408535 h 10285413"/>
              <a:gd name="connsiteX9004" fmla="*/ 782547 w 11806666"/>
              <a:gd name="connsiteY9004" fmla="*/ 5448666 h 10285413"/>
              <a:gd name="connsiteX9005" fmla="*/ 762479 w 11806666"/>
              <a:gd name="connsiteY9005" fmla="*/ 5468730 h 10285413"/>
              <a:gd name="connsiteX9006" fmla="*/ 752445 w 11806666"/>
              <a:gd name="connsiteY9006" fmla="*/ 5508862 h 10285413"/>
              <a:gd name="connsiteX9007" fmla="*/ 762479 w 11806666"/>
              <a:gd name="connsiteY9007" fmla="*/ 5528926 h 10285413"/>
              <a:gd name="connsiteX9008" fmla="*/ 782547 w 11806666"/>
              <a:gd name="connsiteY9008" fmla="*/ 5528926 h 10285413"/>
              <a:gd name="connsiteX9009" fmla="*/ 792576 w 11806666"/>
              <a:gd name="connsiteY9009" fmla="*/ 5498828 h 10285413"/>
              <a:gd name="connsiteX9010" fmla="*/ 832708 w 11806666"/>
              <a:gd name="connsiteY9010" fmla="*/ 5448666 h 10285413"/>
              <a:gd name="connsiteX9011" fmla="*/ 882870 w 11806666"/>
              <a:gd name="connsiteY9011" fmla="*/ 5398503 h 10285413"/>
              <a:gd name="connsiteX9012" fmla="*/ 902937 w 11806666"/>
              <a:gd name="connsiteY9012" fmla="*/ 5378438 h 10285413"/>
              <a:gd name="connsiteX9013" fmla="*/ 882870 w 11806666"/>
              <a:gd name="connsiteY9013" fmla="*/ 5368405 h 10285413"/>
              <a:gd name="connsiteX9014" fmla="*/ 882870 w 11806666"/>
              <a:gd name="connsiteY9014" fmla="*/ 5308210 h 10285413"/>
              <a:gd name="connsiteX9015" fmla="*/ 902937 w 11806666"/>
              <a:gd name="connsiteY9015" fmla="*/ 5248014 h 10285413"/>
              <a:gd name="connsiteX9016" fmla="*/ 923001 w 11806666"/>
              <a:gd name="connsiteY9016" fmla="*/ 5207884 h 10285413"/>
              <a:gd name="connsiteX9017" fmla="*/ 943067 w 11806666"/>
              <a:gd name="connsiteY9017" fmla="*/ 5187817 h 10285413"/>
              <a:gd name="connsiteX9018" fmla="*/ 943067 w 11806666"/>
              <a:gd name="connsiteY9018" fmla="*/ 5167752 h 10285413"/>
              <a:gd name="connsiteX9019" fmla="*/ 963133 w 11806666"/>
              <a:gd name="connsiteY9019" fmla="*/ 5127621 h 10285413"/>
              <a:gd name="connsiteX9020" fmla="*/ 923001 w 11806666"/>
              <a:gd name="connsiteY9020" fmla="*/ 5147689 h 10285413"/>
              <a:gd name="connsiteX9021" fmla="*/ 882870 w 11806666"/>
              <a:gd name="connsiteY9021" fmla="*/ 5207884 h 10285413"/>
              <a:gd name="connsiteX9022" fmla="*/ 862806 w 11806666"/>
              <a:gd name="connsiteY9022" fmla="*/ 5227948 h 10285413"/>
              <a:gd name="connsiteX9023" fmla="*/ 902937 w 11806666"/>
              <a:gd name="connsiteY9023" fmla="*/ 5167752 h 10285413"/>
              <a:gd name="connsiteX9024" fmla="*/ 923001 w 11806666"/>
              <a:gd name="connsiteY9024" fmla="*/ 5107556 h 10285413"/>
              <a:gd name="connsiteX9025" fmla="*/ 902937 w 11806666"/>
              <a:gd name="connsiteY9025" fmla="*/ 5107556 h 10285413"/>
              <a:gd name="connsiteX9026" fmla="*/ 852773 w 11806666"/>
              <a:gd name="connsiteY9026" fmla="*/ 5147689 h 10285413"/>
              <a:gd name="connsiteX9027" fmla="*/ 822675 w 11806666"/>
              <a:gd name="connsiteY9027" fmla="*/ 5187817 h 10285413"/>
              <a:gd name="connsiteX9028" fmla="*/ 842742 w 11806666"/>
              <a:gd name="connsiteY9028" fmla="*/ 5127621 h 10285413"/>
              <a:gd name="connsiteX9029" fmla="*/ 902937 w 11806666"/>
              <a:gd name="connsiteY9029" fmla="*/ 5047362 h 10285413"/>
              <a:gd name="connsiteX9030" fmla="*/ 822675 w 11806666"/>
              <a:gd name="connsiteY9030" fmla="*/ 5117588 h 10285413"/>
              <a:gd name="connsiteX9031" fmla="*/ 762479 w 11806666"/>
              <a:gd name="connsiteY9031" fmla="*/ 5197850 h 10285413"/>
              <a:gd name="connsiteX9032" fmla="*/ 702284 w 11806666"/>
              <a:gd name="connsiteY9032" fmla="*/ 5268079 h 10285413"/>
              <a:gd name="connsiteX9033" fmla="*/ 622022 w 11806666"/>
              <a:gd name="connsiteY9033" fmla="*/ 5368405 h 10285413"/>
              <a:gd name="connsiteX9034" fmla="*/ 622022 w 11806666"/>
              <a:gd name="connsiteY9034" fmla="*/ 5348340 h 10285413"/>
              <a:gd name="connsiteX9035" fmla="*/ 622022 w 11806666"/>
              <a:gd name="connsiteY9035" fmla="*/ 5328274 h 10285413"/>
              <a:gd name="connsiteX9036" fmla="*/ 601958 w 11806666"/>
              <a:gd name="connsiteY9036" fmla="*/ 5348340 h 10285413"/>
              <a:gd name="connsiteX9037" fmla="*/ 622022 w 11806666"/>
              <a:gd name="connsiteY9037" fmla="*/ 5368405 h 10285413"/>
              <a:gd name="connsiteX9038" fmla="*/ 601958 w 11806666"/>
              <a:gd name="connsiteY9038" fmla="*/ 5398503 h 10285413"/>
              <a:gd name="connsiteX9039" fmla="*/ 581890 w 11806666"/>
              <a:gd name="connsiteY9039" fmla="*/ 5408535 h 10285413"/>
              <a:gd name="connsiteX9040" fmla="*/ 561826 w 11806666"/>
              <a:gd name="connsiteY9040" fmla="*/ 5468730 h 10285413"/>
              <a:gd name="connsiteX9041" fmla="*/ 541759 w 11806666"/>
              <a:gd name="connsiteY9041" fmla="*/ 5488796 h 10285413"/>
              <a:gd name="connsiteX9042" fmla="*/ 541759 w 11806666"/>
              <a:gd name="connsiteY9042" fmla="*/ 5388469 h 10285413"/>
              <a:gd name="connsiteX9043" fmla="*/ 561826 w 11806666"/>
              <a:gd name="connsiteY9043" fmla="*/ 5388469 h 10285413"/>
              <a:gd name="connsiteX9044" fmla="*/ 581890 w 11806666"/>
              <a:gd name="connsiteY9044" fmla="*/ 5328274 h 10285413"/>
              <a:gd name="connsiteX9045" fmla="*/ 622022 w 11806666"/>
              <a:gd name="connsiteY9045" fmla="*/ 5288142 h 10285413"/>
              <a:gd name="connsiteX9046" fmla="*/ 662153 w 11806666"/>
              <a:gd name="connsiteY9046" fmla="*/ 5248014 h 10285413"/>
              <a:gd name="connsiteX9047" fmla="*/ 642089 w 11806666"/>
              <a:gd name="connsiteY9047" fmla="*/ 5248014 h 10285413"/>
              <a:gd name="connsiteX9048" fmla="*/ 622022 w 11806666"/>
              <a:gd name="connsiteY9048" fmla="*/ 5248014 h 10285413"/>
              <a:gd name="connsiteX9049" fmla="*/ 662153 w 11806666"/>
              <a:gd name="connsiteY9049" fmla="*/ 5207884 h 10285413"/>
              <a:gd name="connsiteX9050" fmla="*/ 682218 w 11806666"/>
              <a:gd name="connsiteY9050" fmla="*/ 5167752 h 10285413"/>
              <a:gd name="connsiteX9051" fmla="*/ 662153 w 11806666"/>
              <a:gd name="connsiteY9051" fmla="*/ 5167752 h 10285413"/>
              <a:gd name="connsiteX9052" fmla="*/ 682218 w 11806666"/>
              <a:gd name="connsiteY9052" fmla="*/ 5147689 h 10285413"/>
              <a:gd name="connsiteX9053" fmla="*/ 702284 w 11806666"/>
              <a:gd name="connsiteY9053" fmla="*/ 5117588 h 10285413"/>
              <a:gd name="connsiteX9054" fmla="*/ 702284 w 11806666"/>
              <a:gd name="connsiteY9054" fmla="*/ 5087490 h 10285413"/>
              <a:gd name="connsiteX9055" fmla="*/ 662153 w 11806666"/>
              <a:gd name="connsiteY9055" fmla="*/ 5107556 h 10285413"/>
              <a:gd name="connsiteX9056" fmla="*/ 642089 w 11806666"/>
              <a:gd name="connsiteY9056" fmla="*/ 5107556 h 10285413"/>
              <a:gd name="connsiteX9057" fmla="*/ 642089 w 11806666"/>
              <a:gd name="connsiteY9057" fmla="*/ 5127621 h 10285413"/>
              <a:gd name="connsiteX9058" fmla="*/ 622022 w 11806666"/>
              <a:gd name="connsiteY9058" fmla="*/ 5147689 h 10285413"/>
              <a:gd name="connsiteX9059" fmla="*/ 541759 w 11806666"/>
              <a:gd name="connsiteY9059" fmla="*/ 5207884 h 10285413"/>
              <a:gd name="connsiteX9060" fmla="*/ 521695 w 11806666"/>
              <a:gd name="connsiteY9060" fmla="*/ 5227948 h 10285413"/>
              <a:gd name="connsiteX9061" fmla="*/ 481565 w 11806666"/>
              <a:gd name="connsiteY9061" fmla="*/ 5227948 h 10285413"/>
              <a:gd name="connsiteX9062" fmla="*/ 461501 w 11806666"/>
              <a:gd name="connsiteY9062" fmla="*/ 5227948 h 10285413"/>
              <a:gd name="connsiteX9063" fmla="*/ 541759 w 11806666"/>
              <a:gd name="connsiteY9063" fmla="*/ 5127621 h 10285413"/>
              <a:gd name="connsiteX9064" fmla="*/ 561826 w 11806666"/>
              <a:gd name="connsiteY9064" fmla="*/ 5067425 h 10285413"/>
              <a:gd name="connsiteX9065" fmla="*/ 521695 w 11806666"/>
              <a:gd name="connsiteY9065" fmla="*/ 5117588 h 10285413"/>
              <a:gd name="connsiteX9066" fmla="*/ 471534 w 11806666"/>
              <a:gd name="connsiteY9066" fmla="*/ 5187817 h 10285413"/>
              <a:gd name="connsiteX9067" fmla="*/ 401305 w 11806666"/>
              <a:gd name="connsiteY9067" fmla="*/ 5248014 h 10285413"/>
              <a:gd name="connsiteX9068" fmla="*/ 441436 w 11806666"/>
              <a:gd name="connsiteY9068" fmla="*/ 5187817 h 10285413"/>
              <a:gd name="connsiteX9069" fmla="*/ 471534 w 11806666"/>
              <a:gd name="connsiteY9069" fmla="*/ 5167752 h 10285413"/>
              <a:gd name="connsiteX9070" fmla="*/ 481565 w 11806666"/>
              <a:gd name="connsiteY9070" fmla="*/ 5127621 h 10285413"/>
              <a:gd name="connsiteX9071" fmla="*/ 521695 w 11806666"/>
              <a:gd name="connsiteY9071" fmla="*/ 5047362 h 10285413"/>
              <a:gd name="connsiteX9072" fmla="*/ 541759 w 11806666"/>
              <a:gd name="connsiteY9072" fmla="*/ 5027294 h 10285413"/>
              <a:gd name="connsiteX9073" fmla="*/ 481565 w 11806666"/>
              <a:gd name="connsiteY9073" fmla="*/ 5067425 h 10285413"/>
              <a:gd name="connsiteX9074" fmla="*/ 471534 w 11806666"/>
              <a:gd name="connsiteY9074" fmla="*/ 5087490 h 10285413"/>
              <a:gd name="connsiteX9075" fmla="*/ 461501 w 11806666"/>
              <a:gd name="connsiteY9075" fmla="*/ 5087490 h 10285413"/>
              <a:gd name="connsiteX9076" fmla="*/ 441436 w 11806666"/>
              <a:gd name="connsiteY9076" fmla="*/ 5087490 h 10285413"/>
              <a:gd name="connsiteX9077" fmla="*/ 421369 w 11806666"/>
              <a:gd name="connsiteY9077" fmla="*/ 5107556 h 10285413"/>
              <a:gd name="connsiteX9078" fmla="*/ 421369 w 11806666"/>
              <a:gd name="connsiteY9078" fmla="*/ 5127621 h 10285413"/>
              <a:gd name="connsiteX9079" fmla="*/ 421369 w 11806666"/>
              <a:gd name="connsiteY9079" fmla="*/ 5137656 h 10285413"/>
              <a:gd name="connsiteX9080" fmla="*/ 381237 w 11806666"/>
              <a:gd name="connsiteY9080" fmla="*/ 5167752 h 10285413"/>
              <a:gd name="connsiteX9081" fmla="*/ 341109 w 11806666"/>
              <a:gd name="connsiteY9081" fmla="*/ 5187817 h 10285413"/>
              <a:gd name="connsiteX9082" fmla="*/ 341109 w 11806666"/>
              <a:gd name="connsiteY9082" fmla="*/ 5167752 h 10285413"/>
              <a:gd name="connsiteX9083" fmla="*/ 321042 w 11806666"/>
              <a:gd name="connsiteY9083" fmla="*/ 5187817 h 10285413"/>
              <a:gd name="connsiteX9084" fmla="*/ 300976 w 11806666"/>
              <a:gd name="connsiteY9084" fmla="*/ 5167752 h 10285413"/>
              <a:gd name="connsiteX9085" fmla="*/ 401305 w 11806666"/>
              <a:gd name="connsiteY9085" fmla="*/ 4987164 h 10285413"/>
              <a:gd name="connsiteX9086" fmla="*/ 431403 w 11806666"/>
              <a:gd name="connsiteY9086" fmla="*/ 4967100 h 10285413"/>
              <a:gd name="connsiteX9087" fmla="*/ 441436 w 11806666"/>
              <a:gd name="connsiteY9087" fmla="*/ 4926969 h 10285413"/>
              <a:gd name="connsiteX9088" fmla="*/ 481565 w 11806666"/>
              <a:gd name="connsiteY9088" fmla="*/ 4866774 h 10285413"/>
              <a:gd name="connsiteX9089" fmla="*/ 511662 w 11806666"/>
              <a:gd name="connsiteY9089" fmla="*/ 4836676 h 10285413"/>
              <a:gd name="connsiteX9090" fmla="*/ 501631 w 11806666"/>
              <a:gd name="connsiteY9090" fmla="*/ 4806578 h 10285413"/>
              <a:gd name="connsiteX9091" fmla="*/ 501631 w 11806666"/>
              <a:gd name="connsiteY9091" fmla="*/ 4796545 h 10285413"/>
              <a:gd name="connsiteX9092" fmla="*/ 521695 w 11806666"/>
              <a:gd name="connsiteY9092" fmla="*/ 4786510 h 10285413"/>
              <a:gd name="connsiteX9093" fmla="*/ 601958 w 11806666"/>
              <a:gd name="connsiteY9093" fmla="*/ 4706253 h 10285413"/>
              <a:gd name="connsiteX9094" fmla="*/ 601958 w 11806666"/>
              <a:gd name="connsiteY9094" fmla="*/ 4676155 h 10285413"/>
              <a:gd name="connsiteX9095" fmla="*/ 601958 w 11806666"/>
              <a:gd name="connsiteY9095" fmla="*/ 4646054 h 10285413"/>
              <a:gd name="connsiteX9096" fmla="*/ 601958 w 11806666"/>
              <a:gd name="connsiteY9096" fmla="*/ 4605924 h 10285413"/>
              <a:gd name="connsiteX9097" fmla="*/ 611989 w 11806666"/>
              <a:gd name="connsiteY9097" fmla="*/ 4585858 h 10285413"/>
              <a:gd name="connsiteX9098" fmla="*/ 622022 w 11806666"/>
              <a:gd name="connsiteY9098" fmla="*/ 4545728 h 10285413"/>
              <a:gd name="connsiteX9099" fmla="*/ 682218 w 11806666"/>
              <a:gd name="connsiteY9099" fmla="*/ 4455434 h 10285413"/>
              <a:gd name="connsiteX9100" fmla="*/ 712317 w 11806666"/>
              <a:gd name="connsiteY9100" fmla="*/ 4405271 h 10285413"/>
              <a:gd name="connsiteX9101" fmla="*/ 712317 w 11806666"/>
              <a:gd name="connsiteY9101" fmla="*/ 4345074 h 10285413"/>
              <a:gd name="connsiteX9102" fmla="*/ 742412 w 11806666"/>
              <a:gd name="connsiteY9102" fmla="*/ 4325011 h 10285413"/>
              <a:gd name="connsiteX9103" fmla="*/ 802611 w 11806666"/>
              <a:gd name="connsiteY9103" fmla="*/ 4284878 h 10285413"/>
              <a:gd name="connsiteX9104" fmla="*/ 802611 w 11806666"/>
              <a:gd name="connsiteY9104" fmla="*/ 4244748 h 10285413"/>
              <a:gd name="connsiteX9105" fmla="*/ 812644 w 11806666"/>
              <a:gd name="connsiteY9105" fmla="*/ 4234718 h 10285413"/>
              <a:gd name="connsiteX9106" fmla="*/ 802611 w 11806666"/>
              <a:gd name="connsiteY9106" fmla="*/ 4204617 h 10285413"/>
              <a:gd name="connsiteX9107" fmla="*/ 822675 w 11806666"/>
              <a:gd name="connsiteY9107" fmla="*/ 4164489 h 10285413"/>
              <a:gd name="connsiteX9108" fmla="*/ 842742 w 11806666"/>
              <a:gd name="connsiteY9108" fmla="*/ 4124357 h 10285413"/>
              <a:gd name="connsiteX9109" fmla="*/ 822675 w 11806666"/>
              <a:gd name="connsiteY9109" fmla="*/ 4124357 h 10285413"/>
              <a:gd name="connsiteX9110" fmla="*/ 822675 w 11806666"/>
              <a:gd name="connsiteY9110" fmla="*/ 4084225 h 10285413"/>
              <a:gd name="connsiteX9111" fmla="*/ 822675 w 11806666"/>
              <a:gd name="connsiteY9111" fmla="*/ 4074192 h 10285413"/>
              <a:gd name="connsiteX9112" fmla="*/ 842742 w 11806666"/>
              <a:gd name="connsiteY9112" fmla="*/ 4064161 h 10285413"/>
              <a:gd name="connsiteX9113" fmla="*/ 862806 w 11806666"/>
              <a:gd name="connsiteY9113" fmla="*/ 4044094 h 10285413"/>
              <a:gd name="connsiteX9114" fmla="*/ 882870 w 11806666"/>
              <a:gd name="connsiteY9114" fmla="*/ 4024030 h 10285413"/>
              <a:gd name="connsiteX9115" fmla="*/ 923001 w 11806666"/>
              <a:gd name="connsiteY9115" fmla="*/ 3963835 h 10285413"/>
              <a:gd name="connsiteX9116" fmla="*/ 923001 w 11806666"/>
              <a:gd name="connsiteY9116" fmla="*/ 3953801 h 10285413"/>
              <a:gd name="connsiteX9117" fmla="*/ 923001 w 11806666"/>
              <a:gd name="connsiteY9117" fmla="*/ 3923704 h 10285413"/>
              <a:gd name="connsiteX9118" fmla="*/ 943067 w 11806666"/>
              <a:gd name="connsiteY9118" fmla="*/ 3883574 h 10285413"/>
              <a:gd name="connsiteX9119" fmla="*/ 842742 w 11806666"/>
              <a:gd name="connsiteY9119" fmla="*/ 3983899 h 10285413"/>
              <a:gd name="connsiteX9120" fmla="*/ 822675 w 11806666"/>
              <a:gd name="connsiteY9120" fmla="*/ 3983899 h 10285413"/>
              <a:gd name="connsiteX9121" fmla="*/ 782547 w 11806666"/>
              <a:gd name="connsiteY9121" fmla="*/ 4003963 h 10285413"/>
              <a:gd name="connsiteX9122" fmla="*/ 742412 w 11806666"/>
              <a:gd name="connsiteY9122" fmla="*/ 4024030 h 10285413"/>
              <a:gd name="connsiteX9123" fmla="*/ 702284 w 11806666"/>
              <a:gd name="connsiteY9123" fmla="*/ 3963835 h 10285413"/>
              <a:gd name="connsiteX9124" fmla="*/ 702284 w 11806666"/>
              <a:gd name="connsiteY9124" fmla="*/ 3943768 h 10285413"/>
              <a:gd name="connsiteX9125" fmla="*/ 682218 w 11806666"/>
              <a:gd name="connsiteY9125" fmla="*/ 3963835 h 10285413"/>
              <a:gd name="connsiteX9126" fmla="*/ 722348 w 11806666"/>
              <a:gd name="connsiteY9126" fmla="*/ 3883574 h 10285413"/>
              <a:gd name="connsiteX9127" fmla="*/ 722348 w 11806666"/>
              <a:gd name="connsiteY9127" fmla="*/ 3903637 h 10285413"/>
              <a:gd name="connsiteX9128" fmla="*/ 742412 w 11806666"/>
              <a:gd name="connsiteY9128" fmla="*/ 3923704 h 10285413"/>
              <a:gd name="connsiteX9129" fmla="*/ 782547 w 11806666"/>
              <a:gd name="connsiteY9129" fmla="*/ 3893606 h 10285413"/>
              <a:gd name="connsiteX9130" fmla="*/ 782547 w 11806666"/>
              <a:gd name="connsiteY9130" fmla="*/ 3883574 h 10285413"/>
              <a:gd name="connsiteX9131" fmla="*/ 943067 w 11806666"/>
              <a:gd name="connsiteY9131" fmla="*/ 3783246 h 10285413"/>
              <a:gd name="connsiteX9132" fmla="*/ 963133 w 11806666"/>
              <a:gd name="connsiteY9132" fmla="*/ 3763182 h 10285413"/>
              <a:gd name="connsiteX9133" fmla="*/ 983197 w 11806666"/>
              <a:gd name="connsiteY9133" fmla="*/ 3743115 h 10285413"/>
              <a:gd name="connsiteX9134" fmla="*/ 1003264 w 11806666"/>
              <a:gd name="connsiteY9134" fmla="*/ 3723051 h 10285413"/>
              <a:gd name="connsiteX9135" fmla="*/ 1063459 w 11806666"/>
              <a:gd name="connsiteY9135" fmla="*/ 3682920 h 10285413"/>
              <a:gd name="connsiteX9136" fmla="*/ 1063459 w 11806666"/>
              <a:gd name="connsiteY9136" fmla="*/ 3622725 h 10285413"/>
              <a:gd name="connsiteX9137" fmla="*/ 1143720 w 11806666"/>
              <a:gd name="connsiteY9137" fmla="*/ 3462201 h 10285413"/>
              <a:gd name="connsiteX9138" fmla="*/ 1183850 w 11806666"/>
              <a:gd name="connsiteY9138" fmla="*/ 3381941 h 10285413"/>
              <a:gd name="connsiteX9139" fmla="*/ 1244048 w 11806666"/>
              <a:gd name="connsiteY9139" fmla="*/ 3261548 h 10285413"/>
              <a:gd name="connsiteX9140" fmla="*/ 1284179 w 11806666"/>
              <a:gd name="connsiteY9140" fmla="*/ 3201353 h 10285413"/>
              <a:gd name="connsiteX9141" fmla="*/ 1244048 w 11806666"/>
              <a:gd name="connsiteY9141" fmla="*/ 3221419 h 10285413"/>
              <a:gd name="connsiteX9142" fmla="*/ 1193882 w 11806666"/>
              <a:gd name="connsiteY9142" fmla="*/ 3221419 h 10285413"/>
              <a:gd name="connsiteX9143" fmla="*/ 1183850 w 11806666"/>
              <a:gd name="connsiteY9143" fmla="*/ 3201353 h 10285413"/>
              <a:gd name="connsiteX9144" fmla="*/ 1203915 w 11806666"/>
              <a:gd name="connsiteY9144" fmla="*/ 3181289 h 10285413"/>
              <a:gd name="connsiteX9145" fmla="*/ 1264112 w 11806666"/>
              <a:gd name="connsiteY9145" fmla="*/ 3121093 h 10285413"/>
              <a:gd name="connsiteX9146" fmla="*/ 1304243 w 11806666"/>
              <a:gd name="connsiteY9146" fmla="*/ 3080962 h 10285413"/>
              <a:gd name="connsiteX9147" fmla="*/ 1304243 w 11806666"/>
              <a:gd name="connsiteY9147" fmla="*/ 3040831 h 10285413"/>
              <a:gd name="connsiteX9148" fmla="*/ 1203915 w 11806666"/>
              <a:gd name="connsiteY9148" fmla="*/ 3121093 h 10285413"/>
              <a:gd name="connsiteX9149" fmla="*/ 1083526 w 11806666"/>
              <a:gd name="connsiteY9149" fmla="*/ 3201353 h 10285413"/>
              <a:gd name="connsiteX9150" fmla="*/ 1143720 w 11806666"/>
              <a:gd name="connsiteY9150" fmla="*/ 3121093 h 10285413"/>
              <a:gd name="connsiteX9151" fmla="*/ 1244048 w 11806666"/>
              <a:gd name="connsiteY9151" fmla="*/ 3020767 h 10285413"/>
              <a:gd name="connsiteX9152" fmla="*/ 1183850 w 11806666"/>
              <a:gd name="connsiteY9152" fmla="*/ 3040831 h 10285413"/>
              <a:gd name="connsiteX9153" fmla="*/ 1153751 w 11806666"/>
              <a:gd name="connsiteY9153" fmla="*/ 3060895 h 10285413"/>
              <a:gd name="connsiteX9154" fmla="*/ 1123654 w 11806666"/>
              <a:gd name="connsiteY9154" fmla="*/ 3060895 h 10285413"/>
              <a:gd name="connsiteX9155" fmla="*/ 1123654 w 11806666"/>
              <a:gd name="connsiteY9155" fmla="*/ 3040831 h 10285413"/>
              <a:gd name="connsiteX9156" fmla="*/ 1163784 w 11806666"/>
              <a:gd name="connsiteY9156" fmla="*/ 3020767 h 10285413"/>
              <a:gd name="connsiteX9157" fmla="*/ 1163784 w 11806666"/>
              <a:gd name="connsiteY9157" fmla="*/ 2980636 h 10285413"/>
              <a:gd name="connsiteX9158" fmla="*/ 1183850 w 11806666"/>
              <a:gd name="connsiteY9158" fmla="*/ 2980636 h 10285413"/>
              <a:gd name="connsiteX9159" fmla="*/ 1203915 w 11806666"/>
              <a:gd name="connsiteY9159" fmla="*/ 2980636 h 10285413"/>
              <a:gd name="connsiteX9160" fmla="*/ 1284179 w 11806666"/>
              <a:gd name="connsiteY9160" fmla="*/ 2940504 h 10285413"/>
              <a:gd name="connsiteX9161" fmla="*/ 1193882 w 11806666"/>
              <a:gd name="connsiteY9161" fmla="*/ 2950538 h 10285413"/>
              <a:gd name="connsiteX9162" fmla="*/ 1123654 w 11806666"/>
              <a:gd name="connsiteY9162" fmla="*/ 3000700 h 10285413"/>
              <a:gd name="connsiteX9163" fmla="*/ 1103590 w 11806666"/>
              <a:gd name="connsiteY9163" fmla="*/ 3020767 h 10285413"/>
              <a:gd name="connsiteX9164" fmla="*/ 1063459 w 11806666"/>
              <a:gd name="connsiteY9164" fmla="*/ 3040831 h 10285413"/>
              <a:gd name="connsiteX9165" fmla="*/ 1103590 w 11806666"/>
              <a:gd name="connsiteY9165" fmla="*/ 3000700 h 10285413"/>
              <a:gd name="connsiteX9166" fmla="*/ 1143720 w 11806666"/>
              <a:gd name="connsiteY9166" fmla="*/ 2960570 h 10285413"/>
              <a:gd name="connsiteX9167" fmla="*/ 1103590 w 11806666"/>
              <a:gd name="connsiteY9167" fmla="*/ 2940504 h 10285413"/>
              <a:gd name="connsiteX9168" fmla="*/ 1033361 w 11806666"/>
              <a:gd name="connsiteY9168" fmla="*/ 2950538 h 10285413"/>
              <a:gd name="connsiteX9169" fmla="*/ 1023328 w 11806666"/>
              <a:gd name="connsiteY9169" fmla="*/ 2980636 h 10285413"/>
              <a:gd name="connsiteX9170" fmla="*/ 1003264 w 11806666"/>
              <a:gd name="connsiteY9170" fmla="*/ 3000700 h 10285413"/>
              <a:gd name="connsiteX9171" fmla="*/ 973165 w 11806666"/>
              <a:gd name="connsiteY9171" fmla="*/ 3000700 h 10285413"/>
              <a:gd name="connsiteX9172" fmla="*/ 963133 w 11806666"/>
              <a:gd name="connsiteY9172" fmla="*/ 2980636 h 10285413"/>
              <a:gd name="connsiteX9173" fmla="*/ 983197 w 11806666"/>
              <a:gd name="connsiteY9173" fmla="*/ 2960570 h 10285413"/>
              <a:gd name="connsiteX9174" fmla="*/ 1003264 w 11806666"/>
              <a:gd name="connsiteY9174" fmla="*/ 2960570 h 10285413"/>
              <a:gd name="connsiteX9175" fmla="*/ 1003264 w 11806666"/>
              <a:gd name="connsiteY9175" fmla="*/ 2940504 h 10285413"/>
              <a:gd name="connsiteX9176" fmla="*/ 1043395 w 11806666"/>
              <a:gd name="connsiteY9176" fmla="*/ 2900374 h 10285413"/>
              <a:gd name="connsiteX9177" fmla="*/ 1063459 w 11806666"/>
              <a:gd name="connsiteY9177" fmla="*/ 2860242 h 10285413"/>
              <a:gd name="connsiteX9178" fmla="*/ 1063459 w 11806666"/>
              <a:gd name="connsiteY9178" fmla="*/ 2850213 h 10285413"/>
              <a:gd name="connsiteX9179" fmla="*/ 1083526 w 11806666"/>
              <a:gd name="connsiteY9179" fmla="*/ 2840178 h 10285413"/>
              <a:gd name="connsiteX9180" fmla="*/ 1083526 w 11806666"/>
              <a:gd name="connsiteY9180" fmla="*/ 2820111 h 10285413"/>
              <a:gd name="connsiteX9181" fmla="*/ 1063459 w 11806666"/>
              <a:gd name="connsiteY9181" fmla="*/ 2800047 h 10285413"/>
              <a:gd name="connsiteX9182" fmla="*/ 1043395 w 11806666"/>
              <a:gd name="connsiteY9182" fmla="*/ 2800047 h 10285413"/>
              <a:gd name="connsiteX9183" fmla="*/ 1023328 w 11806666"/>
              <a:gd name="connsiteY9183" fmla="*/ 2800047 h 10285413"/>
              <a:gd name="connsiteX9184" fmla="*/ 953098 w 11806666"/>
              <a:gd name="connsiteY9184" fmla="*/ 2810080 h 10285413"/>
              <a:gd name="connsiteX9185" fmla="*/ 882870 w 11806666"/>
              <a:gd name="connsiteY9185" fmla="*/ 2800047 h 10285413"/>
              <a:gd name="connsiteX9186" fmla="*/ 862806 w 11806666"/>
              <a:gd name="connsiteY9186" fmla="*/ 2779983 h 10285413"/>
              <a:gd name="connsiteX9187" fmla="*/ 822675 w 11806666"/>
              <a:gd name="connsiteY9187" fmla="*/ 2779983 h 10285413"/>
              <a:gd name="connsiteX9188" fmla="*/ 782547 w 11806666"/>
              <a:gd name="connsiteY9188" fmla="*/ 2759916 h 10285413"/>
              <a:gd name="connsiteX9189" fmla="*/ 802611 w 11806666"/>
              <a:gd name="connsiteY9189" fmla="*/ 2739852 h 10285413"/>
              <a:gd name="connsiteX9190" fmla="*/ 842742 w 11806666"/>
              <a:gd name="connsiteY9190" fmla="*/ 2739852 h 10285413"/>
              <a:gd name="connsiteX9191" fmla="*/ 902937 w 11806666"/>
              <a:gd name="connsiteY9191" fmla="*/ 2739852 h 10285413"/>
              <a:gd name="connsiteX9192" fmla="*/ 923001 w 11806666"/>
              <a:gd name="connsiteY9192" fmla="*/ 2719785 h 10285413"/>
              <a:gd name="connsiteX9193" fmla="*/ 943067 w 11806666"/>
              <a:gd name="connsiteY9193" fmla="*/ 2739852 h 10285413"/>
              <a:gd name="connsiteX9194" fmla="*/ 943067 w 11806666"/>
              <a:gd name="connsiteY9194" fmla="*/ 2759916 h 10285413"/>
              <a:gd name="connsiteX9195" fmla="*/ 983197 w 11806666"/>
              <a:gd name="connsiteY9195" fmla="*/ 2719785 h 10285413"/>
              <a:gd name="connsiteX9196" fmla="*/ 1023328 w 11806666"/>
              <a:gd name="connsiteY9196" fmla="*/ 2699721 h 10285413"/>
              <a:gd name="connsiteX9197" fmla="*/ 1093557 w 11806666"/>
              <a:gd name="connsiteY9197" fmla="*/ 2689687 h 10285413"/>
              <a:gd name="connsiteX9198" fmla="*/ 1083526 w 11806666"/>
              <a:gd name="connsiteY9198" fmla="*/ 2649557 h 10285413"/>
              <a:gd name="connsiteX9199" fmla="*/ 1043395 w 11806666"/>
              <a:gd name="connsiteY9199" fmla="*/ 2619459 h 10285413"/>
              <a:gd name="connsiteX9200" fmla="*/ 993229 w 11806666"/>
              <a:gd name="connsiteY9200" fmla="*/ 2649557 h 10285413"/>
              <a:gd name="connsiteX9201" fmla="*/ 943067 w 11806666"/>
              <a:gd name="connsiteY9201" fmla="*/ 2659590 h 10285413"/>
              <a:gd name="connsiteX9202" fmla="*/ 923001 w 11806666"/>
              <a:gd name="connsiteY9202" fmla="*/ 2679656 h 10285413"/>
              <a:gd name="connsiteX9203" fmla="*/ 862806 w 11806666"/>
              <a:gd name="connsiteY9203" fmla="*/ 2679656 h 10285413"/>
              <a:gd name="connsiteX9204" fmla="*/ 842742 w 11806666"/>
              <a:gd name="connsiteY9204" fmla="*/ 2659590 h 10285413"/>
              <a:gd name="connsiteX9205" fmla="*/ 822675 w 11806666"/>
              <a:gd name="connsiteY9205" fmla="*/ 2659590 h 10285413"/>
              <a:gd name="connsiteX9206" fmla="*/ 732381 w 11806666"/>
              <a:gd name="connsiteY9206" fmla="*/ 2639525 h 10285413"/>
              <a:gd name="connsiteX9207" fmla="*/ 702284 w 11806666"/>
              <a:gd name="connsiteY9207" fmla="*/ 2599394 h 10285413"/>
              <a:gd name="connsiteX9208" fmla="*/ 742412 w 11806666"/>
              <a:gd name="connsiteY9208" fmla="*/ 2579330 h 10285413"/>
              <a:gd name="connsiteX9209" fmla="*/ 802611 w 11806666"/>
              <a:gd name="connsiteY9209" fmla="*/ 2579330 h 10285413"/>
              <a:gd name="connsiteX9210" fmla="*/ 832708 w 11806666"/>
              <a:gd name="connsiteY9210" fmla="*/ 2559263 h 10285413"/>
              <a:gd name="connsiteX9211" fmla="*/ 842742 w 11806666"/>
              <a:gd name="connsiteY9211" fmla="*/ 2579330 h 10285413"/>
              <a:gd name="connsiteX9212" fmla="*/ 882870 w 11806666"/>
              <a:gd name="connsiteY9212" fmla="*/ 2559263 h 10285413"/>
              <a:gd name="connsiteX9213" fmla="*/ 902937 w 11806666"/>
              <a:gd name="connsiteY9213" fmla="*/ 2519132 h 10285413"/>
              <a:gd name="connsiteX9214" fmla="*/ 933034 w 11806666"/>
              <a:gd name="connsiteY9214" fmla="*/ 2509102 h 10285413"/>
              <a:gd name="connsiteX9215" fmla="*/ 943067 w 11806666"/>
              <a:gd name="connsiteY9215" fmla="*/ 2479004 h 10285413"/>
              <a:gd name="connsiteX9216" fmla="*/ 882870 w 11806666"/>
              <a:gd name="connsiteY9216" fmla="*/ 2479004 h 10285413"/>
              <a:gd name="connsiteX9217" fmla="*/ 802611 w 11806666"/>
              <a:gd name="connsiteY9217" fmla="*/ 2458937 h 10285413"/>
              <a:gd name="connsiteX9218" fmla="*/ 832708 w 11806666"/>
              <a:gd name="connsiteY9218" fmla="*/ 2448904 h 10285413"/>
              <a:gd name="connsiteX9219" fmla="*/ 802611 w 11806666"/>
              <a:gd name="connsiteY9219" fmla="*/ 2438873 h 10285413"/>
              <a:gd name="connsiteX9220" fmla="*/ 782547 w 11806666"/>
              <a:gd name="connsiteY9220" fmla="*/ 2438873 h 10285413"/>
              <a:gd name="connsiteX9221" fmla="*/ 762479 w 11806666"/>
              <a:gd name="connsiteY9221" fmla="*/ 2438873 h 10285413"/>
              <a:gd name="connsiteX9222" fmla="*/ 732381 w 11806666"/>
              <a:gd name="connsiteY9222" fmla="*/ 2448904 h 10285413"/>
              <a:gd name="connsiteX9223" fmla="*/ 702284 w 11806666"/>
              <a:gd name="connsiteY9223" fmla="*/ 2438873 h 10285413"/>
              <a:gd name="connsiteX9224" fmla="*/ 682218 w 11806666"/>
              <a:gd name="connsiteY9224" fmla="*/ 2438873 h 10285413"/>
              <a:gd name="connsiteX9225" fmla="*/ 662153 w 11806666"/>
              <a:gd name="connsiteY9225" fmla="*/ 2408775 h 10285413"/>
              <a:gd name="connsiteX9226" fmla="*/ 682218 w 11806666"/>
              <a:gd name="connsiteY9226" fmla="*/ 2398742 h 10285413"/>
              <a:gd name="connsiteX9227" fmla="*/ 692251 w 11806666"/>
              <a:gd name="connsiteY9227" fmla="*/ 2378677 h 10285413"/>
              <a:gd name="connsiteX9228" fmla="*/ 662153 w 11806666"/>
              <a:gd name="connsiteY9228" fmla="*/ 2358610 h 10285413"/>
              <a:gd name="connsiteX9229" fmla="*/ 672187 w 11806666"/>
              <a:gd name="connsiteY9229" fmla="*/ 2338546 h 10285413"/>
              <a:gd name="connsiteX9230" fmla="*/ 702284 w 11806666"/>
              <a:gd name="connsiteY9230" fmla="*/ 2328513 h 10285413"/>
              <a:gd name="connsiteX9231" fmla="*/ 712317 w 11806666"/>
              <a:gd name="connsiteY9231" fmla="*/ 2328513 h 10285413"/>
              <a:gd name="connsiteX9232" fmla="*/ 762479 w 11806666"/>
              <a:gd name="connsiteY9232" fmla="*/ 2338546 h 10285413"/>
              <a:gd name="connsiteX9233" fmla="*/ 802611 w 11806666"/>
              <a:gd name="connsiteY9233" fmla="*/ 2338546 h 10285413"/>
              <a:gd name="connsiteX9234" fmla="*/ 812644 w 11806666"/>
              <a:gd name="connsiteY9234" fmla="*/ 2318479 h 10285413"/>
              <a:gd name="connsiteX9235" fmla="*/ 822675 w 11806666"/>
              <a:gd name="connsiteY9235" fmla="*/ 2298416 h 10285413"/>
              <a:gd name="connsiteX9236" fmla="*/ 902937 w 11806666"/>
              <a:gd name="connsiteY9236" fmla="*/ 2258285 h 10285413"/>
              <a:gd name="connsiteX9237" fmla="*/ 933034 w 11806666"/>
              <a:gd name="connsiteY9237" fmla="*/ 2208122 h 10285413"/>
              <a:gd name="connsiteX9238" fmla="*/ 943067 w 11806666"/>
              <a:gd name="connsiteY9238" fmla="*/ 2198089 h 10285413"/>
              <a:gd name="connsiteX9239" fmla="*/ 943067 w 11806666"/>
              <a:gd name="connsiteY9239" fmla="*/ 2178022 h 10285413"/>
              <a:gd name="connsiteX9240" fmla="*/ 1023328 w 11806666"/>
              <a:gd name="connsiteY9240" fmla="*/ 2137894 h 10285413"/>
              <a:gd name="connsiteX9241" fmla="*/ 1043395 w 11806666"/>
              <a:gd name="connsiteY9241" fmla="*/ 2137894 h 10285413"/>
              <a:gd name="connsiteX9242" fmla="*/ 1063459 w 11806666"/>
              <a:gd name="connsiteY9242" fmla="*/ 2117827 h 10285413"/>
              <a:gd name="connsiteX9243" fmla="*/ 1103590 w 11806666"/>
              <a:gd name="connsiteY9243" fmla="*/ 2097763 h 10285413"/>
              <a:gd name="connsiteX9244" fmla="*/ 1083526 w 11806666"/>
              <a:gd name="connsiteY9244" fmla="*/ 2097763 h 10285413"/>
              <a:gd name="connsiteX9245" fmla="*/ 1043395 w 11806666"/>
              <a:gd name="connsiteY9245" fmla="*/ 2097763 h 10285413"/>
              <a:gd name="connsiteX9246" fmla="*/ 902937 w 11806666"/>
              <a:gd name="connsiteY9246" fmla="*/ 2117827 h 10285413"/>
              <a:gd name="connsiteX9247" fmla="*/ 822675 w 11806666"/>
              <a:gd name="connsiteY9247" fmla="*/ 2147924 h 10285413"/>
              <a:gd name="connsiteX9248" fmla="*/ 802611 w 11806666"/>
              <a:gd name="connsiteY9248" fmla="*/ 2178022 h 10285413"/>
              <a:gd name="connsiteX9249" fmla="*/ 722348 w 11806666"/>
              <a:gd name="connsiteY9249" fmla="*/ 2208122 h 10285413"/>
              <a:gd name="connsiteX9250" fmla="*/ 682218 w 11806666"/>
              <a:gd name="connsiteY9250" fmla="*/ 2218153 h 10285413"/>
              <a:gd name="connsiteX9251" fmla="*/ 682218 w 11806666"/>
              <a:gd name="connsiteY9251" fmla="*/ 2178022 h 10285413"/>
              <a:gd name="connsiteX9252" fmla="*/ 702284 w 11806666"/>
              <a:gd name="connsiteY9252" fmla="*/ 2147924 h 10285413"/>
              <a:gd name="connsiteX9253" fmla="*/ 762479 w 11806666"/>
              <a:gd name="connsiteY9253" fmla="*/ 2137894 h 10285413"/>
              <a:gd name="connsiteX9254" fmla="*/ 902937 w 11806666"/>
              <a:gd name="connsiteY9254" fmla="*/ 2077696 h 10285413"/>
              <a:gd name="connsiteX9255" fmla="*/ 862806 w 11806666"/>
              <a:gd name="connsiteY9255" fmla="*/ 2077696 h 10285413"/>
              <a:gd name="connsiteX9256" fmla="*/ 822675 w 11806666"/>
              <a:gd name="connsiteY9256" fmla="*/ 2077696 h 10285413"/>
              <a:gd name="connsiteX9257" fmla="*/ 862806 w 11806666"/>
              <a:gd name="connsiteY9257" fmla="*/ 2057631 h 10285413"/>
              <a:gd name="connsiteX9258" fmla="*/ 882870 w 11806666"/>
              <a:gd name="connsiteY9258" fmla="*/ 2037567 h 10285413"/>
              <a:gd name="connsiteX9259" fmla="*/ 742412 w 11806666"/>
              <a:gd name="connsiteY9259" fmla="*/ 2037567 h 10285413"/>
              <a:gd name="connsiteX9260" fmla="*/ 722348 w 11806666"/>
              <a:gd name="connsiteY9260" fmla="*/ 1997436 h 10285413"/>
              <a:gd name="connsiteX9261" fmla="*/ 722348 w 11806666"/>
              <a:gd name="connsiteY9261" fmla="*/ 1977369 h 10285413"/>
              <a:gd name="connsiteX9262" fmla="*/ 702284 w 11806666"/>
              <a:gd name="connsiteY9262" fmla="*/ 1997436 h 10285413"/>
              <a:gd name="connsiteX9263" fmla="*/ 682218 w 11806666"/>
              <a:gd name="connsiteY9263" fmla="*/ 1997436 h 10285413"/>
              <a:gd name="connsiteX9264" fmla="*/ 702284 w 11806666"/>
              <a:gd name="connsiteY9264" fmla="*/ 1957305 h 10285413"/>
              <a:gd name="connsiteX9265" fmla="*/ 882870 w 11806666"/>
              <a:gd name="connsiteY9265" fmla="*/ 1897110 h 10285413"/>
              <a:gd name="connsiteX9266" fmla="*/ 902937 w 11806666"/>
              <a:gd name="connsiteY9266" fmla="*/ 1877043 h 10285413"/>
              <a:gd name="connsiteX9267" fmla="*/ 923001 w 11806666"/>
              <a:gd name="connsiteY9267" fmla="*/ 1867012 h 10285413"/>
              <a:gd name="connsiteX9268" fmla="*/ 963133 w 11806666"/>
              <a:gd name="connsiteY9268" fmla="*/ 1856979 h 10285413"/>
              <a:gd name="connsiteX9269" fmla="*/ 983197 w 11806666"/>
              <a:gd name="connsiteY9269" fmla="*/ 1856979 h 10285413"/>
              <a:gd name="connsiteX9270" fmla="*/ 963133 w 11806666"/>
              <a:gd name="connsiteY9270" fmla="*/ 1836914 h 10285413"/>
              <a:gd name="connsiteX9271" fmla="*/ 983197 w 11806666"/>
              <a:gd name="connsiteY9271" fmla="*/ 1836914 h 10285413"/>
              <a:gd name="connsiteX9272" fmla="*/ 1003264 w 11806666"/>
              <a:gd name="connsiteY9272" fmla="*/ 1796783 h 10285413"/>
              <a:gd name="connsiteX9273" fmla="*/ 1043395 w 11806666"/>
              <a:gd name="connsiteY9273" fmla="*/ 1776716 h 10285413"/>
              <a:gd name="connsiteX9274" fmla="*/ 1063459 w 11806666"/>
              <a:gd name="connsiteY9274" fmla="*/ 1736588 h 10285413"/>
              <a:gd name="connsiteX9275" fmla="*/ 1063459 w 11806666"/>
              <a:gd name="connsiteY9275" fmla="*/ 1716521 h 10285413"/>
              <a:gd name="connsiteX9276" fmla="*/ 1003264 w 11806666"/>
              <a:gd name="connsiteY9276" fmla="*/ 1676390 h 10285413"/>
              <a:gd name="connsiteX9277" fmla="*/ 1003264 w 11806666"/>
              <a:gd name="connsiteY9277" fmla="*/ 1636259 h 10285413"/>
              <a:gd name="connsiteX9278" fmla="*/ 1023328 w 11806666"/>
              <a:gd name="connsiteY9278" fmla="*/ 1616195 h 10285413"/>
              <a:gd name="connsiteX9279" fmla="*/ 1003264 w 11806666"/>
              <a:gd name="connsiteY9279" fmla="*/ 1606161 h 10285413"/>
              <a:gd name="connsiteX9280" fmla="*/ 1003264 w 11806666"/>
              <a:gd name="connsiteY9280" fmla="*/ 1596131 h 10285413"/>
              <a:gd name="connsiteX9281" fmla="*/ 1003264 w 11806666"/>
              <a:gd name="connsiteY9281" fmla="*/ 1586097 h 10285413"/>
              <a:gd name="connsiteX9282" fmla="*/ 983197 w 11806666"/>
              <a:gd name="connsiteY9282" fmla="*/ 1576064 h 10285413"/>
              <a:gd name="connsiteX9283" fmla="*/ 963133 w 11806666"/>
              <a:gd name="connsiteY9283" fmla="*/ 1545966 h 10285413"/>
              <a:gd name="connsiteX9284" fmla="*/ 882870 w 11806666"/>
              <a:gd name="connsiteY9284" fmla="*/ 1535933 h 10285413"/>
              <a:gd name="connsiteX9285" fmla="*/ 842742 w 11806666"/>
              <a:gd name="connsiteY9285" fmla="*/ 1515868 h 10285413"/>
              <a:gd name="connsiteX9286" fmla="*/ 862806 w 11806666"/>
              <a:gd name="connsiteY9286" fmla="*/ 1455673 h 10285413"/>
              <a:gd name="connsiteX9287" fmla="*/ 882870 w 11806666"/>
              <a:gd name="connsiteY9287" fmla="*/ 1435606 h 10285413"/>
              <a:gd name="connsiteX9288" fmla="*/ 902937 w 11806666"/>
              <a:gd name="connsiteY9288" fmla="*/ 1455673 h 10285413"/>
              <a:gd name="connsiteX9289" fmla="*/ 923001 w 11806666"/>
              <a:gd name="connsiteY9289" fmla="*/ 1455673 h 10285413"/>
              <a:gd name="connsiteX9290" fmla="*/ 1003264 w 11806666"/>
              <a:gd name="connsiteY9290" fmla="*/ 1315216 h 10285413"/>
              <a:gd name="connsiteX9291" fmla="*/ 1043395 w 11806666"/>
              <a:gd name="connsiteY9291" fmla="*/ 1295151 h 10285413"/>
              <a:gd name="connsiteX9292" fmla="*/ 1083526 w 11806666"/>
              <a:gd name="connsiteY9292" fmla="*/ 1275085 h 10285413"/>
              <a:gd name="connsiteX9293" fmla="*/ 1123654 w 11806666"/>
              <a:gd name="connsiteY9293" fmla="*/ 1234953 h 10285413"/>
              <a:gd name="connsiteX9294" fmla="*/ 1163784 w 11806666"/>
              <a:gd name="connsiteY9294" fmla="*/ 1194825 h 10285413"/>
              <a:gd name="connsiteX9295" fmla="*/ 1163784 w 11806666"/>
              <a:gd name="connsiteY9295" fmla="*/ 1174758 h 10285413"/>
              <a:gd name="connsiteX9296" fmla="*/ 1163784 w 11806666"/>
              <a:gd name="connsiteY9296" fmla="*/ 1114563 h 10285413"/>
              <a:gd name="connsiteX9297" fmla="*/ 1183850 w 11806666"/>
              <a:gd name="connsiteY9297" fmla="*/ 1094499 h 10285413"/>
              <a:gd name="connsiteX9298" fmla="*/ 1203915 w 11806666"/>
              <a:gd name="connsiteY9298" fmla="*/ 1094499 h 10285413"/>
              <a:gd name="connsiteX9299" fmla="*/ 1223981 w 11806666"/>
              <a:gd name="connsiteY9299" fmla="*/ 1114563 h 10285413"/>
              <a:gd name="connsiteX9300" fmla="*/ 1223981 w 11806666"/>
              <a:gd name="connsiteY9300" fmla="*/ 1054368 h 10285413"/>
              <a:gd name="connsiteX9301" fmla="*/ 1244048 w 11806666"/>
              <a:gd name="connsiteY9301" fmla="*/ 1014237 h 10285413"/>
              <a:gd name="connsiteX9302" fmla="*/ 1404568 w 11806666"/>
              <a:gd name="connsiteY9302" fmla="*/ 853715 h 10285413"/>
              <a:gd name="connsiteX9303" fmla="*/ 1444700 w 11806666"/>
              <a:gd name="connsiteY9303" fmla="*/ 833648 h 10285413"/>
              <a:gd name="connsiteX9304" fmla="*/ 1484831 w 11806666"/>
              <a:gd name="connsiteY9304" fmla="*/ 803550 h 10285413"/>
              <a:gd name="connsiteX9305" fmla="*/ 1545026 w 11806666"/>
              <a:gd name="connsiteY9305" fmla="*/ 733322 h 10285413"/>
              <a:gd name="connsiteX9306" fmla="*/ 1645353 w 11806666"/>
              <a:gd name="connsiteY9306" fmla="*/ 653062 h 10285413"/>
              <a:gd name="connsiteX9307" fmla="*/ 1685484 w 11806666"/>
              <a:gd name="connsiteY9307" fmla="*/ 612931 h 10285413"/>
              <a:gd name="connsiteX9308" fmla="*/ 1705548 w 11806666"/>
              <a:gd name="connsiteY9308" fmla="*/ 572800 h 10285413"/>
              <a:gd name="connsiteX9309" fmla="*/ 1906198 w 11806666"/>
              <a:gd name="connsiteY9309" fmla="*/ 392211 h 10285413"/>
              <a:gd name="connsiteX9310" fmla="*/ 1946331 w 11806666"/>
              <a:gd name="connsiteY9310" fmla="*/ 342050 h 10285413"/>
              <a:gd name="connsiteX9311" fmla="*/ 1986461 w 11806666"/>
              <a:gd name="connsiteY9311" fmla="*/ 311952 h 10285413"/>
              <a:gd name="connsiteX9312" fmla="*/ 2026592 w 11806666"/>
              <a:gd name="connsiteY9312" fmla="*/ 251754 h 10285413"/>
              <a:gd name="connsiteX9313" fmla="*/ 2036623 w 11806666"/>
              <a:gd name="connsiteY9313" fmla="*/ 231690 h 10285413"/>
              <a:gd name="connsiteX9314" fmla="*/ 2046656 w 11806666"/>
              <a:gd name="connsiteY9314" fmla="*/ 211626 h 10285413"/>
              <a:gd name="connsiteX9315" fmla="*/ 2086787 w 11806666"/>
              <a:gd name="connsiteY9315" fmla="*/ 191559 h 10285413"/>
              <a:gd name="connsiteX9316" fmla="*/ 2106851 w 11806666"/>
              <a:gd name="connsiteY9316" fmla="*/ 171494 h 10285413"/>
              <a:gd name="connsiteX9317" fmla="*/ 2207179 w 11806666"/>
              <a:gd name="connsiteY9317" fmla="*/ 71168 h 10285413"/>
              <a:gd name="connsiteX9318" fmla="*/ 2268628 w 11806666"/>
              <a:gd name="connsiteY9318" fmla="*/ 7210 h 1028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Lst>
            <a:rect l="l" t="t" r="r" b="b"/>
            <a:pathLst>
              <a:path w="11806666" h="10285413">
                <a:moveTo>
                  <a:pt x="9791860" y="10284402"/>
                </a:moveTo>
                <a:lnTo>
                  <a:pt x="9793882" y="10285413"/>
                </a:lnTo>
                <a:lnTo>
                  <a:pt x="9791860" y="10285413"/>
                </a:lnTo>
                <a:close/>
                <a:moveTo>
                  <a:pt x="9069508" y="10284402"/>
                </a:moveTo>
                <a:lnTo>
                  <a:pt x="9069104" y="10285413"/>
                </a:lnTo>
                <a:lnTo>
                  <a:pt x="9068497" y="10285413"/>
                </a:lnTo>
                <a:close/>
                <a:moveTo>
                  <a:pt x="7925787" y="10284402"/>
                </a:moveTo>
                <a:lnTo>
                  <a:pt x="7926124" y="10285413"/>
                </a:lnTo>
                <a:lnTo>
                  <a:pt x="7924776" y="10285413"/>
                </a:lnTo>
                <a:close/>
                <a:moveTo>
                  <a:pt x="7293731" y="10284402"/>
                </a:moveTo>
                <a:lnTo>
                  <a:pt x="7298281" y="10285413"/>
                </a:lnTo>
                <a:lnTo>
                  <a:pt x="7289180" y="10285413"/>
                </a:lnTo>
                <a:close/>
                <a:moveTo>
                  <a:pt x="5457755" y="10284402"/>
                </a:moveTo>
                <a:lnTo>
                  <a:pt x="5456744" y="10285413"/>
                </a:lnTo>
                <a:lnTo>
                  <a:pt x="5455733" y="10285413"/>
                </a:lnTo>
                <a:close/>
                <a:moveTo>
                  <a:pt x="10448996" y="10271861"/>
                </a:moveTo>
                <a:cubicBezTo>
                  <a:pt x="10452340" y="10270189"/>
                  <a:pt x="10454012" y="10271025"/>
                  <a:pt x="10454012" y="10274368"/>
                </a:cubicBezTo>
                <a:lnTo>
                  <a:pt x="10454012" y="10285413"/>
                </a:lnTo>
                <a:lnTo>
                  <a:pt x="10433948" y="10285413"/>
                </a:lnTo>
                <a:lnTo>
                  <a:pt x="10433948" y="10284402"/>
                </a:lnTo>
                <a:cubicBezTo>
                  <a:pt x="10440636" y="10277712"/>
                  <a:pt x="10445652" y="10273532"/>
                  <a:pt x="10448996" y="10271861"/>
                </a:cubicBezTo>
                <a:close/>
                <a:moveTo>
                  <a:pt x="11015844" y="10264335"/>
                </a:moveTo>
                <a:cubicBezTo>
                  <a:pt x="11015844" y="10277712"/>
                  <a:pt x="11015844" y="10284402"/>
                  <a:pt x="11015844" y="10284402"/>
                </a:cubicBezTo>
                <a:lnTo>
                  <a:pt x="11035908" y="10284402"/>
                </a:lnTo>
                <a:cubicBezTo>
                  <a:pt x="11035908" y="10271025"/>
                  <a:pt x="11032564" y="10264335"/>
                  <a:pt x="11025872" y="10264335"/>
                </a:cubicBezTo>
                <a:cubicBezTo>
                  <a:pt x="11019188" y="10264335"/>
                  <a:pt x="11015844" y="10264335"/>
                  <a:pt x="11015844" y="10264335"/>
                </a:cubicBezTo>
                <a:close/>
                <a:moveTo>
                  <a:pt x="10775060" y="10264335"/>
                </a:moveTo>
                <a:lnTo>
                  <a:pt x="10795124" y="10284402"/>
                </a:lnTo>
                <a:cubicBezTo>
                  <a:pt x="10795124" y="10284402"/>
                  <a:pt x="10788436" y="10284402"/>
                  <a:pt x="10775060" y="10284402"/>
                </a:cubicBezTo>
                <a:cubicBezTo>
                  <a:pt x="10775060" y="10284402"/>
                  <a:pt x="10775060" y="10277712"/>
                  <a:pt x="10775060" y="10264335"/>
                </a:cubicBezTo>
                <a:close/>
                <a:moveTo>
                  <a:pt x="10323588" y="10264335"/>
                </a:moveTo>
                <a:cubicBezTo>
                  <a:pt x="10330276" y="10264335"/>
                  <a:pt x="10340308" y="10264335"/>
                  <a:pt x="10353688" y="10264335"/>
                </a:cubicBezTo>
                <a:cubicBezTo>
                  <a:pt x="10380440" y="10264335"/>
                  <a:pt x="10398836" y="10271024"/>
                  <a:pt x="10408868" y="10284401"/>
                </a:cubicBezTo>
                <a:lnTo>
                  <a:pt x="10409220" y="10285413"/>
                </a:lnTo>
                <a:lnTo>
                  <a:pt x="10312544" y="10285413"/>
                </a:lnTo>
                <a:lnTo>
                  <a:pt x="10313556" y="10284402"/>
                </a:lnTo>
                <a:cubicBezTo>
                  <a:pt x="10313556" y="10271025"/>
                  <a:pt x="10316900" y="10264335"/>
                  <a:pt x="10323588" y="10264335"/>
                </a:cubicBezTo>
                <a:close/>
                <a:moveTo>
                  <a:pt x="9310292" y="10264335"/>
                </a:moveTo>
                <a:lnTo>
                  <a:pt x="9330356" y="10284402"/>
                </a:lnTo>
                <a:cubicBezTo>
                  <a:pt x="9343733" y="10271025"/>
                  <a:pt x="9343733" y="10264335"/>
                  <a:pt x="9330356" y="10264335"/>
                </a:cubicBezTo>
                <a:close/>
                <a:moveTo>
                  <a:pt x="6420889" y="10264335"/>
                </a:moveTo>
                <a:lnTo>
                  <a:pt x="6461019" y="10284402"/>
                </a:lnTo>
                <a:lnTo>
                  <a:pt x="6420889" y="10284402"/>
                </a:lnTo>
                <a:cubicBezTo>
                  <a:pt x="6420889" y="10271025"/>
                  <a:pt x="6420889" y="10264335"/>
                  <a:pt x="6420889" y="10264335"/>
                </a:cubicBezTo>
                <a:close/>
                <a:moveTo>
                  <a:pt x="10398832" y="10251794"/>
                </a:moveTo>
                <a:cubicBezTo>
                  <a:pt x="10402180" y="10250125"/>
                  <a:pt x="10407196" y="10250958"/>
                  <a:pt x="10413880" y="10254301"/>
                </a:cubicBezTo>
                <a:cubicBezTo>
                  <a:pt x="10427260" y="10260991"/>
                  <a:pt x="10433948" y="10264335"/>
                  <a:pt x="10433948" y="10264335"/>
                </a:cubicBezTo>
                <a:cubicBezTo>
                  <a:pt x="10433948" y="10264335"/>
                  <a:pt x="10427260" y="10264335"/>
                  <a:pt x="10413880" y="10264335"/>
                </a:cubicBezTo>
                <a:cubicBezTo>
                  <a:pt x="10413880" y="10264335"/>
                  <a:pt x="10407196" y="10264335"/>
                  <a:pt x="10393816" y="10264335"/>
                </a:cubicBezTo>
                <a:cubicBezTo>
                  <a:pt x="10393816" y="10257648"/>
                  <a:pt x="10395488" y="10253468"/>
                  <a:pt x="10398832" y="10251794"/>
                </a:cubicBezTo>
                <a:close/>
                <a:moveTo>
                  <a:pt x="11176364" y="10224204"/>
                </a:moveTo>
                <a:lnTo>
                  <a:pt x="11196428" y="10244271"/>
                </a:lnTo>
                <a:lnTo>
                  <a:pt x="11156296" y="10264335"/>
                </a:lnTo>
                <a:cubicBezTo>
                  <a:pt x="11156296" y="10250958"/>
                  <a:pt x="11162988" y="10237581"/>
                  <a:pt x="11176364" y="10224204"/>
                </a:cubicBezTo>
                <a:close/>
                <a:moveTo>
                  <a:pt x="10714860" y="10224204"/>
                </a:moveTo>
                <a:lnTo>
                  <a:pt x="10734928" y="10224204"/>
                </a:lnTo>
                <a:cubicBezTo>
                  <a:pt x="10734928" y="10237581"/>
                  <a:pt x="10741616" y="10240927"/>
                  <a:pt x="10754992" y="10234237"/>
                </a:cubicBezTo>
                <a:cubicBezTo>
                  <a:pt x="10768368" y="10227547"/>
                  <a:pt x="10768368" y="10230894"/>
                  <a:pt x="10754992" y="10244271"/>
                </a:cubicBezTo>
                <a:cubicBezTo>
                  <a:pt x="10754992" y="10257648"/>
                  <a:pt x="10754992" y="10264335"/>
                  <a:pt x="10754992" y="10264335"/>
                </a:cubicBezTo>
                <a:cubicBezTo>
                  <a:pt x="10754992" y="10277712"/>
                  <a:pt x="10748304" y="10284402"/>
                  <a:pt x="10734928" y="10284402"/>
                </a:cubicBezTo>
                <a:cubicBezTo>
                  <a:pt x="10721552" y="10284402"/>
                  <a:pt x="10714860" y="10284402"/>
                  <a:pt x="10714860" y="10284402"/>
                </a:cubicBezTo>
                <a:lnTo>
                  <a:pt x="10715536" y="10285413"/>
                </a:lnTo>
                <a:lnTo>
                  <a:pt x="10686568" y="10285413"/>
                </a:lnTo>
                <a:lnTo>
                  <a:pt x="10694796" y="10244271"/>
                </a:lnTo>
                <a:cubicBezTo>
                  <a:pt x="10708172" y="10257648"/>
                  <a:pt x="10714860" y="10250958"/>
                  <a:pt x="10714860" y="10224204"/>
                </a:cubicBezTo>
                <a:close/>
                <a:moveTo>
                  <a:pt x="10333624" y="10224204"/>
                </a:moveTo>
                <a:cubicBezTo>
                  <a:pt x="10347000" y="10224204"/>
                  <a:pt x="10353688" y="10230894"/>
                  <a:pt x="10353688" y="10244271"/>
                </a:cubicBezTo>
                <a:lnTo>
                  <a:pt x="10353688" y="10264335"/>
                </a:lnTo>
                <a:cubicBezTo>
                  <a:pt x="10340308" y="10264335"/>
                  <a:pt x="10333624" y="10257648"/>
                  <a:pt x="10333624" y="10244271"/>
                </a:cubicBezTo>
                <a:close/>
                <a:moveTo>
                  <a:pt x="6842261" y="10224204"/>
                </a:moveTo>
                <a:cubicBezTo>
                  <a:pt x="6842261" y="10224204"/>
                  <a:pt x="6838917" y="10227547"/>
                  <a:pt x="6832227" y="10234237"/>
                </a:cubicBezTo>
                <a:cubicBezTo>
                  <a:pt x="6825540" y="10240927"/>
                  <a:pt x="6822194" y="10244271"/>
                  <a:pt x="6822194" y="10244271"/>
                </a:cubicBezTo>
                <a:lnTo>
                  <a:pt x="6862325" y="10244271"/>
                </a:lnTo>
                <a:cubicBezTo>
                  <a:pt x="6862325" y="10244271"/>
                  <a:pt x="6869015" y="10237581"/>
                  <a:pt x="6882392" y="10224204"/>
                </a:cubicBezTo>
                <a:close/>
                <a:moveTo>
                  <a:pt x="5517951" y="10224204"/>
                </a:moveTo>
                <a:cubicBezTo>
                  <a:pt x="5531328" y="10224204"/>
                  <a:pt x="5538015" y="10230894"/>
                  <a:pt x="5538015" y="10244271"/>
                </a:cubicBezTo>
                <a:cubicBezTo>
                  <a:pt x="5538015" y="10257648"/>
                  <a:pt x="5534671" y="10264335"/>
                  <a:pt x="5527984" y="10264335"/>
                </a:cubicBezTo>
                <a:cubicBezTo>
                  <a:pt x="5521295" y="10264335"/>
                  <a:pt x="5517951" y="10264335"/>
                  <a:pt x="5517951" y="10264335"/>
                </a:cubicBezTo>
                <a:cubicBezTo>
                  <a:pt x="5517951" y="10264335"/>
                  <a:pt x="5517951" y="10257648"/>
                  <a:pt x="5517951" y="10244271"/>
                </a:cubicBezTo>
                <a:close/>
                <a:moveTo>
                  <a:pt x="7218484" y="10214173"/>
                </a:moveTo>
                <a:cubicBezTo>
                  <a:pt x="7221830" y="10214173"/>
                  <a:pt x="7223502" y="10217517"/>
                  <a:pt x="7223502" y="10224204"/>
                </a:cubicBezTo>
                <a:lnTo>
                  <a:pt x="7203435" y="10224204"/>
                </a:lnTo>
                <a:cubicBezTo>
                  <a:pt x="7210125" y="10217517"/>
                  <a:pt x="7215141" y="10214173"/>
                  <a:pt x="7218484" y="10214173"/>
                </a:cubicBezTo>
                <a:close/>
                <a:moveTo>
                  <a:pt x="10293492" y="10204140"/>
                </a:moveTo>
                <a:lnTo>
                  <a:pt x="10313556" y="10204140"/>
                </a:lnTo>
                <a:cubicBezTo>
                  <a:pt x="10313556" y="10217517"/>
                  <a:pt x="10313556" y="10224204"/>
                  <a:pt x="10313556" y="10224204"/>
                </a:cubicBezTo>
                <a:close/>
                <a:moveTo>
                  <a:pt x="9625692" y="10202886"/>
                </a:moveTo>
                <a:cubicBezTo>
                  <a:pt x="9629456" y="10205393"/>
                  <a:pt x="9631335" y="10219188"/>
                  <a:pt x="9631335" y="10244271"/>
                </a:cubicBezTo>
                <a:cubicBezTo>
                  <a:pt x="9631335" y="10257648"/>
                  <a:pt x="9651402" y="10257648"/>
                  <a:pt x="9691533" y="10244271"/>
                </a:cubicBezTo>
                <a:lnTo>
                  <a:pt x="9691533" y="10264335"/>
                </a:lnTo>
                <a:cubicBezTo>
                  <a:pt x="9678156" y="10277712"/>
                  <a:pt x="9661433" y="10284402"/>
                  <a:pt x="9641369" y="10284402"/>
                </a:cubicBezTo>
                <a:lnTo>
                  <a:pt x="9635807" y="10285413"/>
                </a:lnTo>
                <a:lnTo>
                  <a:pt x="9591207" y="10285413"/>
                </a:lnTo>
                <a:lnTo>
                  <a:pt x="9591207" y="10284402"/>
                </a:lnTo>
                <a:cubicBezTo>
                  <a:pt x="9607927" y="10225878"/>
                  <a:pt x="9619422" y="10198706"/>
                  <a:pt x="9625692" y="10202886"/>
                </a:cubicBezTo>
                <a:close/>
                <a:moveTo>
                  <a:pt x="9250097" y="10184075"/>
                </a:moveTo>
                <a:cubicBezTo>
                  <a:pt x="9236720" y="10197450"/>
                  <a:pt x="9230030" y="10210829"/>
                  <a:pt x="9230030" y="10224204"/>
                </a:cubicBezTo>
                <a:lnTo>
                  <a:pt x="9250097" y="10204140"/>
                </a:lnTo>
                <a:cubicBezTo>
                  <a:pt x="9263474" y="10204140"/>
                  <a:pt x="9270161" y="10197450"/>
                  <a:pt x="9270161" y="10184075"/>
                </a:cubicBezTo>
                <a:close/>
                <a:moveTo>
                  <a:pt x="7303761" y="10184075"/>
                </a:moveTo>
                <a:cubicBezTo>
                  <a:pt x="7303761" y="10184075"/>
                  <a:pt x="7300418" y="10187419"/>
                  <a:pt x="7293731" y="10194106"/>
                </a:cubicBezTo>
                <a:cubicBezTo>
                  <a:pt x="7287041" y="10200796"/>
                  <a:pt x="7277007" y="10210829"/>
                  <a:pt x="7263631" y="10224204"/>
                </a:cubicBezTo>
                <a:close/>
                <a:moveTo>
                  <a:pt x="5558082" y="10184075"/>
                </a:moveTo>
                <a:cubicBezTo>
                  <a:pt x="5558082" y="10184075"/>
                  <a:pt x="5564772" y="10184075"/>
                  <a:pt x="5578146" y="10184075"/>
                </a:cubicBezTo>
                <a:cubicBezTo>
                  <a:pt x="5578146" y="10197450"/>
                  <a:pt x="5574803" y="10204140"/>
                  <a:pt x="5568115" y="10204140"/>
                </a:cubicBezTo>
                <a:cubicBezTo>
                  <a:pt x="5561425" y="10204140"/>
                  <a:pt x="5558082" y="10200796"/>
                  <a:pt x="5558082" y="10194106"/>
                </a:cubicBezTo>
                <a:cubicBezTo>
                  <a:pt x="5558082" y="10187419"/>
                  <a:pt x="5558082" y="10184075"/>
                  <a:pt x="5558082" y="10184075"/>
                </a:cubicBezTo>
                <a:close/>
                <a:moveTo>
                  <a:pt x="10433948" y="10164009"/>
                </a:moveTo>
                <a:cubicBezTo>
                  <a:pt x="10433948" y="10164009"/>
                  <a:pt x="10437292" y="10164009"/>
                  <a:pt x="10443980" y="10164009"/>
                </a:cubicBezTo>
                <a:cubicBezTo>
                  <a:pt x="10450668" y="10164009"/>
                  <a:pt x="10457356" y="10167352"/>
                  <a:pt x="10464048" y="10174042"/>
                </a:cubicBezTo>
                <a:cubicBezTo>
                  <a:pt x="10470732" y="10180729"/>
                  <a:pt x="10474080" y="10190763"/>
                  <a:pt x="10474080" y="10204140"/>
                </a:cubicBezTo>
                <a:lnTo>
                  <a:pt x="10514208" y="10244271"/>
                </a:lnTo>
                <a:cubicBezTo>
                  <a:pt x="10514208" y="10244271"/>
                  <a:pt x="10520896" y="10250958"/>
                  <a:pt x="10534276" y="10264335"/>
                </a:cubicBezTo>
                <a:lnTo>
                  <a:pt x="10514208" y="10284402"/>
                </a:lnTo>
                <a:lnTo>
                  <a:pt x="10494144" y="10284402"/>
                </a:lnTo>
                <a:lnTo>
                  <a:pt x="10494144" y="10285413"/>
                </a:lnTo>
                <a:lnTo>
                  <a:pt x="10460720" y="10285413"/>
                </a:lnTo>
                <a:lnTo>
                  <a:pt x="10461536" y="10280638"/>
                </a:lnTo>
                <a:cubicBezTo>
                  <a:pt x="10466552" y="10243016"/>
                  <a:pt x="10464044" y="10224204"/>
                  <a:pt x="10454012" y="10224204"/>
                </a:cubicBezTo>
                <a:cubicBezTo>
                  <a:pt x="10440636" y="10210829"/>
                  <a:pt x="10433948" y="10204140"/>
                  <a:pt x="10433948" y="10204140"/>
                </a:cubicBezTo>
                <a:cubicBezTo>
                  <a:pt x="10420572" y="10190763"/>
                  <a:pt x="10420572" y="10177386"/>
                  <a:pt x="10433948" y="10164009"/>
                </a:cubicBezTo>
                <a:close/>
                <a:moveTo>
                  <a:pt x="9751729" y="10164009"/>
                </a:moveTo>
                <a:cubicBezTo>
                  <a:pt x="9751729" y="10164009"/>
                  <a:pt x="9751729" y="10170698"/>
                  <a:pt x="9751729" y="10184075"/>
                </a:cubicBezTo>
                <a:cubicBezTo>
                  <a:pt x="9751729" y="10184075"/>
                  <a:pt x="9745039" y="10184075"/>
                  <a:pt x="9731662" y="10184075"/>
                </a:cubicBezTo>
                <a:close/>
                <a:moveTo>
                  <a:pt x="9591207" y="10164009"/>
                </a:moveTo>
                <a:cubicBezTo>
                  <a:pt x="9617958" y="10177386"/>
                  <a:pt x="9617958" y="10197450"/>
                  <a:pt x="9591207" y="10224204"/>
                </a:cubicBezTo>
                <a:cubicBezTo>
                  <a:pt x="9577830" y="10237581"/>
                  <a:pt x="9571140" y="10237581"/>
                  <a:pt x="9571140" y="10224204"/>
                </a:cubicBezTo>
                <a:close/>
                <a:moveTo>
                  <a:pt x="6501151" y="10164009"/>
                </a:moveTo>
                <a:lnTo>
                  <a:pt x="6481086" y="10184075"/>
                </a:lnTo>
                <a:cubicBezTo>
                  <a:pt x="6481086" y="10177386"/>
                  <a:pt x="6482758" y="10172370"/>
                  <a:pt x="6486101" y="10169024"/>
                </a:cubicBezTo>
                <a:close/>
                <a:moveTo>
                  <a:pt x="10605936" y="10161142"/>
                </a:moveTo>
                <a:lnTo>
                  <a:pt x="10614536" y="10164009"/>
                </a:lnTo>
                <a:cubicBezTo>
                  <a:pt x="10614536" y="10177386"/>
                  <a:pt x="10621224" y="10184075"/>
                  <a:pt x="10634600" y="10184075"/>
                </a:cubicBezTo>
                <a:cubicBezTo>
                  <a:pt x="10647980" y="10184075"/>
                  <a:pt x="10654664" y="10190763"/>
                  <a:pt x="10654664" y="10204140"/>
                </a:cubicBezTo>
                <a:lnTo>
                  <a:pt x="10634600" y="10204140"/>
                </a:lnTo>
                <a:close/>
                <a:moveTo>
                  <a:pt x="6512615" y="10152543"/>
                </a:moveTo>
                <a:lnTo>
                  <a:pt x="6513691" y="10158993"/>
                </a:lnTo>
                <a:cubicBezTo>
                  <a:pt x="6512020" y="10162337"/>
                  <a:pt x="6507837" y="10164009"/>
                  <a:pt x="6501151" y="10164009"/>
                </a:cubicBezTo>
                <a:close/>
                <a:moveTo>
                  <a:pt x="10594472" y="10143944"/>
                </a:moveTo>
                <a:lnTo>
                  <a:pt x="10605936" y="10161142"/>
                </a:lnTo>
                <a:lnTo>
                  <a:pt x="10599484" y="10158993"/>
                </a:lnTo>
                <a:cubicBezTo>
                  <a:pt x="10596140" y="10155650"/>
                  <a:pt x="10594472" y="10150631"/>
                  <a:pt x="10594472" y="10143944"/>
                </a:cubicBezTo>
                <a:close/>
                <a:moveTo>
                  <a:pt x="6564215" y="10141078"/>
                </a:moveTo>
                <a:lnTo>
                  <a:pt x="6561345" y="10143944"/>
                </a:lnTo>
                <a:lnTo>
                  <a:pt x="6559701" y="10141642"/>
                </a:lnTo>
                <a:close/>
                <a:moveTo>
                  <a:pt x="9931063" y="10137673"/>
                </a:moveTo>
                <a:cubicBezTo>
                  <a:pt x="9931899" y="10138510"/>
                  <a:pt x="9932317" y="10140600"/>
                  <a:pt x="9932317" y="10143944"/>
                </a:cubicBezTo>
                <a:cubicBezTo>
                  <a:pt x="9945694" y="10157319"/>
                  <a:pt x="9952381" y="10164009"/>
                  <a:pt x="9952381" y="10164009"/>
                </a:cubicBezTo>
                <a:cubicBezTo>
                  <a:pt x="9952381" y="10164009"/>
                  <a:pt x="9945694" y="10170698"/>
                  <a:pt x="9932317" y="10184075"/>
                </a:cubicBezTo>
                <a:cubicBezTo>
                  <a:pt x="9918940" y="10197450"/>
                  <a:pt x="9905563" y="10217517"/>
                  <a:pt x="9892186" y="10244271"/>
                </a:cubicBezTo>
                <a:cubicBezTo>
                  <a:pt x="9878809" y="10271025"/>
                  <a:pt x="9878809" y="10284402"/>
                  <a:pt x="9892186" y="10284402"/>
                </a:cubicBezTo>
                <a:lnTo>
                  <a:pt x="9892355" y="10285413"/>
                </a:lnTo>
                <a:lnTo>
                  <a:pt x="9824165" y="10285413"/>
                </a:lnTo>
                <a:lnTo>
                  <a:pt x="9821957" y="10274368"/>
                </a:lnTo>
                <a:cubicBezTo>
                  <a:pt x="9815267" y="10267678"/>
                  <a:pt x="9818611" y="10250958"/>
                  <a:pt x="9831991" y="10224204"/>
                </a:cubicBezTo>
                <a:lnTo>
                  <a:pt x="9872119" y="10184075"/>
                </a:lnTo>
                <a:lnTo>
                  <a:pt x="9912250" y="10164009"/>
                </a:lnTo>
                <a:cubicBezTo>
                  <a:pt x="9922283" y="10143943"/>
                  <a:pt x="9928554" y="10135165"/>
                  <a:pt x="9931063" y="10137673"/>
                </a:cubicBezTo>
                <a:close/>
                <a:moveTo>
                  <a:pt x="9701564" y="10133911"/>
                </a:moveTo>
                <a:cubicBezTo>
                  <a:pt x="9708254" y="10140601"/>
                  <a:pt x="9711597" y="10153975"/>
                  <a:pt x="9711597" y="10174042"/>
                </a:cubicBezTo>
                <a:cubicBezTo>
                  <a:pt x="9711597" y="10194106"/>
                  <a:pt x="9704910" y="10204140"/>
                  <a:pt x="9691533" y="10204140"/>
                </a:cubicBezTo>
                <a:lnTo>
                  <a:pt x="9691533" y="10164009"/>
                </a:lnTo>
                <a:cubicBezTo>
                  <a:pt x="9704910" y="10150631"/>
                  <a:pt x="9708254" y="10140601"/>
                  <a:pt x="9701564" y="10133911"/>
                </a:cubicBezTo>
                <a:close/>
                <a:moveTo>
                  <a:pt x="5510427" y="10111336"/>
                </a:moveTo>
                <a:cubicBezTo>
                  <a:pt x="5518787" y="10109665"/>
                  <a:pt x="5524638" y="10110503"/>
                  <a:pt x="5527984" y="10113847"/>
                </a:cubicBezTo>
                <a:cubicBezTo>
                  <a:pt x="5534671" y="10120534"/>
                  <a:pt x="5534671" y="10133911"/>
                  <a:pt x="5527984" y="10153975"/>
                </a:cubicBezTo>
                <a:cubicBezTo>
                  <a:pt x="5521295" y="10174042"/>
                  <a:pt x="5517951" y="10190763"/>
                  <a:pt x="5517951" y="10204140"/>
                </a:cubicBezTo>
                <a:lnTo>
                  <a:pt x="5457755" y="10284402"/>
                </a:lnTo>
                <a:lnTo>
                  <a:pt x="5437689" y="10244271"/>
                </a:lnTo>
                <a:cubicBezTo>
                  <a:pt x="5437689" y="10177386"/>
                  <a:pt x="5451065" y="10137254"/>
                  <a:pt x="5477819" y="10123877"/>
                </a:cubicBezTo>
                <a:cubicBezTo>
                  <a:pt x="5491197" y="10117190"/>
                  <a:pt x="5502066" y="10113011"/>
                  <a:pt x="5510427" y="10111336"/>
                </a:cubicBezTo>
                <a:close/>
                <a:moveTo>
                  <a:pt x="9671466" y="10103813"/>
                </a:moveTo>
                <a:lnTo>
                  <a:pt x="9651402" y="10123877"/>
                </a:lnTo>
                <a:cubicBezTo>
                  <a:pt x="9664779" y="10137254"/>
                  <a:pt x="9671466" y="10137254"/>
                  <a:pt x="9671466" y="10123877"/>
                </a:cubicBezTo>
                <a:cubicBezTo>
                  <a:pt x="9671466" y="10123877"/>
                  <a:pt x="9671466" y="10117190"/>
                  <a:pt x="9671466" y="10103813"/>
                </a:cubicBezTo>
                <a:close/>
                <a:moveTo>
                  <a:pt x="5338704" y="10082407"/>
                </a:moveTo>
                <a:lnTo>
                  <a:pt x="5337362" y="10083749"/>
                </a:lnTo>
                <a:lnTo>
                  <a:pt x="5317298" y="10103813"/>
                </a:lnTo>
                <a:close/>
                <a:moveTo>
                  <a:pt x="10494144" y="10063682"/>
                </a:moveTo>
                <a:lnTo>
                  <a:pt x="10534276" y="10083749"/>
                </a:lnTo>
                <a:cubicBezTo>
                  <a:pt x="10534276" y="10083749"/>
                  <a:pt x="10534276" y="10087093"/>
                  <a:pt x="10534276" y="10093780"/>
                </a:cubicBezTo>
                <a:cubicBezTo>
                  <a:pt x="10534276" y="10100470"/>
                  <a:pt x="10534276" y="10110503"/>
                  <a:pt x="10534276" y="10123877"/>
                </a:cubicBezTo>
                <a:lnTo>
                  <a:pt x="10534276" y="10143944"/>
                </a:lnTo>
                <a:cubicBezTo>
                  <a:pt x="10534276" y="10143944"/>
                  <a:pt x="10534276" y="10150631"/>
                  <a:pt x="10534276" y="10164009"/>
                </a:cubicBezTo>
                <a:lnTo>
                  <a:pt x="10494144" y="10164009"/>
                </a:lnTo>
                <a:cubicBezTo>
                  <a:pt x="10494144" y="10150631"/>
                  <a:pt x="10494144" y="10143944"/>
                  <a:pt x="10494144" y="10143944"/>
                </a:cubicBezTo>
                <a:cubicBezTo>
                  <a:pt x="10494144" y="10143944"/>
                  <a:pt x="10487456" y="10143944"/>
                  <a:pt x="10474080" y="10143944"/>
                </a:cubicBezTo>
                <a:lnTo>
                  <a:pt x="10474080" y="10123877"/>
                </a:lnTo>
                <a:cubicBezTo>
                  <a:pt x="10474080" y="10110503"/>
                  <a:pt x="10474080" y="10103813"/>
                  <a:pt x="10474080" y="10103813"/>
                </a:cubicBezTo>
                <a:lnTo>
                  <a:pt x="10474080" y="10083749"/>
                </a:lnTo>
                <a:close/>
                <a:moveTo>
                  <a:pt x="10293492" y="10063682"/>
                </a:moveTo>
                <a:cubicBezTo>
                  <a:pt x="10280112" y="10063682"/>
                  <a:pt x="10273424" y="10070372"/>
                  <a:pt x="10273424" y="10083749"/>
                </a:cubicBezTo>
                <a:cubicBezTo>
                  <a:pt x="10286804" y="10083749"/>
                  <a:pt x="10296836" y="10080403"/>
                  <a:pt x="10303524" y="10073716"/>
                </a:cubicBezTo>
                <a:cubicBezTo>
                  <a:pt x="10310212" y="10067028"/>
                  <a:pt x="10306868" y="10063682"/>
                  <a:pt x="10293492" y="10063682"/>
                </a:cubicBezTo>
                <a:close/>
                <a:moveTo>
                  <a:pt x="9811924" y="10063682"/>
                </a:moveTo>
                <a:cubicBezTo>
                  <a:pt x="9811924" y="10077059"/>
                  <a:pt x="9815267" y="10083749"/>
                  <a:pt x="9821957" y="10083749"/>
                </a:cubicBezTo>
                <a:cubicBezTo>
                  <a:pt x="9828644" y="10083749"/>
                  <a:pt x="9831991" y="10083749"/>
                  <a:pt x="9831991" y="10083749"/>
                </a:cubicBezTo>
                <a:close/>
                <a:moveTo>
                  <a:pt x="7243566" y="10063682"/>
                </a:moveTo>
                <a:cubicBezTo>
                  <a:pt x="7243566" y="10077059"/>
                  <a:pt x="7243566" y="10083749"/>
                  <a:pt x="7243566" y="10083749"/>
                </a:cubicBezTo>
                <a:cubicBezTo>
                  <a:pt x="7243566" y="10083749"/>
                  <a:pt x="7240223" y="10087093"/>
                  <a:pt x="7233533" y="10093780"/>
                </a:cubicBezTo>
                <a:cubicBezTo>
                  <a:pt x="7226845" y="10100470"/>
                  <a:pt x="7223502" y="10097123"/>
                  <a:pt x="7223502" y="10083749"/>
                </a:cubicBezTo>
                <a:cubicBezTo>
                  <a:pt x="7223502" y="10070372"/>
                  <a:pt x="7230189" y="10063682"/>
                  <a:pt x="7243566" y="10063682"/>
                </a:cubicBezTo>
                <a:close/>
                <a:moveTo>
                  <a:pt x="6561345" y="10063682"/>
                </a:moveTo>
                <a:lnTo>
                  <a:pt x="6541281" y="10083749"/>
                </a:lnTo>
                <a:cubicBezTo>
                  <a:pt x="6541281" y="10097123"/>
                  <a:pt x="6547969" y="10097123"/>
                  <a:pt x="6561345" y="10083749"/>
                </a:cubicBezTo>
                <a:close/>
                <a:moveTo>
                  <a:pt x="5357429" y="10063682"/>
                </a:moveTo>
                <a:lnTo>
                  <a:pt x="5338704" y="10082407"/>
                </a:lnTo>
                <a:lnTo>
                  <a:pt x="5352412" y="10068699"/>
                </a:lnTo>
                <a:cubicBezTo>
                  <a:pt x="5355757" y="10065354"/>
                  <a:pt x="5357429" y="10063682"/>
                  <a:pt x="5357429" y="10063682"/>
                </a:cubicBezTo>
                <a:close/>
                <a:moveTo>
                  <a:pt x="10052708" y="10043618"/>
                </a:moveTo>
                <a:lnTo>
                  <a:pt x="10052708" y="10083749"/>
                </a:lnTo>
                <a:lnTo>
                  <a:pt x="10012577" y="10083749"/>
                </a:lnTo>
                <a:lnTo>
                  <a:pt x="10032643" y="10063682"/>
                </a:lnTo>
                <a:close/>
                <a:moveTo>
                  <a:pt x="5879125" y="10043618"/>
                </a:moveTo>
                <a:lnTo>
                  <a:pt x="5879125" y="10083749"/>
                </a:lnTo>
                <a:cubicBezTo>
                  <a:pt x="5892503" y="10083749"/>
                  <a:pt x="5899192" y="10077059"/>
                  <a:pt x="5899192" y="10063682"/>
                </a:cubicBezTo>
                <a:close/>
                <a:moveTo>
                  <a:pt x="5377493" y="10043618"/>
                </a:moveTo>
                <a:cubicBezTo>
                  <a:pt x="5377493" y="10056992"/>
                  <a:pt x="5387527" y="10067028"/>
                  <a:pt x="5407591" y="10073716"/>
                </a:cubicBezTo>
                <a:cubicBezTo>
                  <a:pt x="5427658" y="10080403"/>
                  <a:pt x="5431001" y="10083749"/>
                  <a:pt x="5417625" y="10083749"/>
                </a:cubicBezTo>
                <a:cubicBezTo>
                  <a:pt x="5404247" y="10083749"/>
                  <a:pt x="5390871" y="10083749"/>
                  <a:pt x="5377493" y="10083749"/>
                </a:cubicBezTo>
                <a:cubicBezTo>
                  <a:pt x="5370806" y="10077059"/>
                  <a:pt x="5365791" y="10072044"/>
                  <a:pt x="5362445" y="10068698"/>
                </a:cubicBezTo>
                <a:lnTo>
                  <a:pt x="5357429" y="10063682"/>
                </a:lnTo>
                <a:close/>
                <a:moveTo>
                  <a:pt x="11236560" y="10023551"/>
                </a:moveTo>
                <a:lnTo>
                  <a:pt x="11236560" y="10043618"/>
                </a:lnTo>
                <a:lnTo>
                  <a:pt x="11216496" y="10043618"/>
                </a:lnTo>
                <a:close/>
                <a:moveTo>
                  <a:pt x="10253360" y="10023551"/>
                </a:moveTo>
                <a:lnTo>
                  <a:pt x="10213229" y="10043618"/>
                </a:lnTo>
                <a:lnTo>
                  <a:pt x="10193165" y="10083749"/>
                </a:lnTo>
                <a:cubicBezTo>
                  <a:pt x="10206542" y="10083749"/>
                  <a:pt x="10213229" y="10090436"/>
                  <a:pt x="10213229" y="10103813"/>
                </a:cubicBezTo>
                <a:lnTo>
                  <a:pt x="10213229" y="10083749"/>
                </a:lnTo>
                <a:cubicBezTo>
                  <a:pt x="10226606" y="10083749"/>
                  <a:pt x="10233296" y="10080403"/>
                  <a:pt x="10233296" y="10073716"/>
                </a:cubicBezTo>
                <a:cubicBezTo>
                  <a:pt x="10233296" y="10067028"/>
                  <a:pt x="10233296" y="10063682"/>
                  <a:pt x="10233296" y="10063682"/>
                </a:cubicBezTo>
                <a:lnTo>
                  <a:pt x="10253360" y="10043618"/>
                </a:lnTo>
                <a:cubicBezTo>
                  <a:pt x="10253360" y="10043618"/>
                  <a:pt x="10253360" y="10036928"/>
                  <a:pt x="10253360" y="10023551"/>
                </a:cubicBezTo>
                <a:close/>
                <a:moveTo>
                  <a:pt x="10012577" y="10023551"/>
                </a:moveTo>
                <a:cubicBezTo>
                  <a:pt x="10012577" y="10023551"/>
                  <a:pt x="10019266" y="10023551"/>
                  <a:pt x="10032643" y="10023551"/>
                </a:cubicBezTo>
                <a:cubicBezTo>
                  <a:pt x="10032643" y="10036928"/>
                  <a:pt x="10025954" y="10043618"/>
                  <a:pt x="10012577" y="10043618"/>
                </a:cubicBezTo>
                <a:cubicBezTo>
                  <a:pt x="9999200" y="10043618"/>
                  <a:pt x="9992512" y="10040274"/>
                  <a:pt x="9992512" y="10033585"/>
                </a:cubicBezTo>
                <a:cubicBezTo>
                  <a:pt x="9992512" y="10026895"/>
                  <a:pt x="9999200" y="10023551"/>
                  <a:pt x="10012577" y="10023551"/>
                </a:cubicBezTo>
                <a:close/>
                <a:moveTo>
                  <a:pt x="5638344" y="10023551"/>
                </a:moveTo>
                <a:cubicBezTo>
                  <a:pt x="5651719" y="10023551"/>
                  <a:pt x="5658409" y="10023551"/>
                  <a:pt x="5658409" y="10023551"/>
                </a:cubicBezTo>
                <a:lnTo>
                  <a:pt x="5638344" y="10043618"/>
                </a:lnTo>
                <a:cubicBezTo>
                  <a:pt x="5624967" y="10043618"/>
                  <a:pt x="5618277" y="10040274"/>
                  <a:pt x="5618277" y="10033585"/>
                </a:cubicBezTo>
                <a:cubicBezTo>
                  <a:pt x="5618277" y="10026895"/>
                  <a:pt x="5624967" y="10023551"/>
                  <a:pt x="5638344" y="10023551"/>
                </a:cubicBezTo>
                <a:close/>
                <a:moveTo>
                  <a:pt x="10193165" y="10003487"/>
                </a:moveTo>
                <a:cubicBezTo>
                  <a:pt x="10153034" y="10030241"/>
                  <a:pt x="10132970" y="10056992"/>
                  <a:pt x="10132970" y="10083749"/>
                </a:cubicBezTo>
                <a:cubicBezTo>
                  <a:pt x="10146347" y="10097123"/>
                  <a:pt x="10166411" y="10077059"/>
                  <a:pt x="10193165" y="10023551"/>
                </a:cubicBezTo>
                <a:cubicBezTo>
                  <a:pt x="10206542" y="10010177"/>
                  <a:pt x="10206542" y="10003487"/>
                  <a:pt x="10193165" y="10003487"/>
                </a:cubicBezTo>
                <a:close/>
                <a:moveTo>
                  <a:pt x="7444219" y="10003487"/>
                </a:moveTo>
                <a:lnTo>
                  <a:pt x="7384023" y="10043618"/>
                </a:lnTo>
                <a:lnTo>
                  <a:pt x="7363957" y="10043618"/>
                </a:lnTo>
                <a:cubicBezTo>
                  <a:pt x="7363957" y="10043618"/>
                  <a:pt x="7370647" y="10036928"/>
                  <a:pt x="7384023" y="10023551"/>
                </a:cubicBezTo>
                <a:close/>
                <a:moveTo>
                  <a:pt x="7303761" y="10003487"/>
                </a:moveTo>
                <a:lnTo>
                  <a:pt x="7303761" y="10023551"/>
                </a:lnTo>
                <a:lnTo>
                  <a:pt x="7283697" y="10023551"/>
                </a:lnTo>
                <a:cubicBezTo>
                  <a:pt x="7283697" y="10010177"/>
                  <a:pt x="7290387" y="10003487"/>
                  <a:pt x="7303761" y="10003487"/>
                </a:cubicBezTo>
                <a:close/>
                <a:moveTo>
                  <a:pt x="6691770" y="10003487"/>
                </a:moveTo>
                <a:cubicBezTo>
                  <a:pt x="6698459" y="10003487"/>
                  <a:pt x="6701803" y="10010177"/>
                  <a:pt x="6701803" y="10023551"/>
                </a:cubicBezTo>
                <a:cubicBezTo>
                  <a:pt x="6688429" y="10023551"/>
                  <a:pt x="6681739" y="10020207"/>
                  <a:pt x="6681739" y="10013520"/>
                </a:cubicBezTo>
                <a:cubicBezTo>
                  <a:pt x="6681739" y="10006830"/>
                  <a:pt x="6685083" y="10003487"/>
                  <a:pt x="6691770" y="10003487"/>
                </a:cubicBezTo>
                <a:close/>
                <a:moveTo>
                  <a:pt x="5828963" y="10003487"/>
                </a:moveTo>
                <a:cubicBezTo>
                  <a:pt x="5822273" y="10003487"/>
                  <a:pt x="5818930" y="10010177"/>
                  <a:pt x="5818930" y="10023551"/>
                </a:cubicBezTo>
                <a:cubicBezTo>
                  <a:pt x="5818930" y="10036928"/>
                  <a:pt x="5825620" y="10043618"/>
                  <a:pt x="5838997" y="10043618"/>
                </a:cubicBezTo>
                <a:lnTo>
                  <a:pt x="5838997" y="10023551"/>
                </a:lnTo>
                <a:cubicBezTo>
                  <a:pt x="5838997" y="10010177"/>
                  <a:pt x="5835653" y="10003487"/>
                  <a:pt x="5828963" y="10003487"/>
                </a:cubicBezTo>
                <a:close/>
                <a:moveTo>
                  <a:pt x="9488370" y="9990946"/>
                </a:moveTo>
                <a:cubicBezTo>
                  <a:pt x="9493388" y="9989274"/>
                  <a:pt x="9497568" y="9990110"/>
                  <a:pt x="9500911" y="9993453"/>
                </a:cubicBezTo>
                <a:cubicBezTo>
                  <a:pt x="9507601" y="10000143"/>
                  <a:pt x="9507601" y="10010177"/>
                  <a:pt x="9500911" y="10023551"/>
                </a:cubicBezTo>
                <a:cubicBezTo>
                  <a:pt x="9494224" y="10036928"/>
                  <a:pt x="9487534" y="10046962"/>
                  <a:pt x="9480847" y="10053649"/>
                </a:cubicBezTo>
                <a:cubicBezTo>
                  <a:pt x="9474157" y="10060339"/>
                  <a:pt x="9470814" y="10056992"/>
                  <a:pt x="9470814" y="10043618"/>
                </a:cubicBezTo>
                <a:cubicBezTo>
                  <a:pt x="9470814" y="10030241"/>
                  <a:pt x="9477501" y="10023551"/>
                  <a:pt x="9490880" y="10023551"/>
                </a:cubicBezTo>
                <a:lnTo>
                  <a:pt x="9470814" y="10023551"/>
                </a:lnTo>
                <a:cubicBezTo>
                  <a:pt x="9457437" y="10023551"/>
                  <a:pt x="9457437" y="10016864"/>
                  <a:pt x="9470814" y="10003487"/>
                </a:cubicBezTo>
                <a:cubicBezTo>
                  <a:pt x="9477501" y="9996800"/>
                  <a:pt x="9483355" y="9992618"/>
                  <a:pt x="9488370" y="9990946"/>
                </a:cubicBezTo>
                <a:close/>
                <a:moveTo>
                  <a:pt x="11035908" y="9983420"/>
                </a:moveTo>
                <a:lnTo>
                  <a:pt x="11015844" y="10003487"/>
                </a:lnTo>
                <a:cubicBezTo>
                  <a:pt x="11015844" y="10003487"/>
                  <a:pt x="11015844" y="10006830"/>
                  <a:pt x="11015844" y="10013520"/>
                </a:cubicBezTo>
                <a:cubicBezTo>
                  <a:pt x="11015844" y="10020207"/>
                  <a:pt x="11015844" y="10030241"/>
                  <a:pt x="11015844" y="10043618"/>
                </a:cubicBezTo>
                <a:lnTo>
                  <a:pt x="11015844" y="10063682"/>
                </a:lnTo>
                <a:lnTo>
                  <a:pt x="10995776" y="10043618"/>
                </a:lnTo>
                <a:lnTo>
                  <a:pt x="10975712" y="10003487"/>
                </a:lnTo>
                <a:lnTo>
                  <a:pt x="10955644" y="10023551"/>
                </a:lnTo>
                <a:cubicBezTo>
                  <a:pt x="10942268" y="10050305"/>
                  <a:pt x="10942268" y="10077059"/>
                  <a:pt x="10955644" y="10103813"/>
                </a:cubicBezTo>
                <a:cubicBezTo>
                  <a:pt x="10955644" y="10117190"/>
                  <a:pt x="10962336" y="10120534"/>
                  <a:pt x="10975712" y="10113847"/>
                </a:cubicBezTo>
                <a:cubicBezTo>
                  <a:pt x="10989088" y="10107157"/>
                  <a:pt x="11009152" y="10103813"/>
                  <a:pt x="11035908" y="10103813"/>
                </a:cubicBezTo>
                <a:cubicBezTo>
                  <a:pt x="11076036" y="10090436"/>
                  <a:pt x="11082724" y="10070372"/>
                  <a:pt x="11055972" y="10043618"/>
                </a:cubicBezTo>
                <a:cubicBezTo>
                  <a:pt x="11042592" y="10030241"/>
                  <a:pt x="11035908" y="10016864"/>
                  <a:pt x="11035908" y="10003487"/>
                </a:cubicBezTo>
                <a:cubicBezTo>
                  <a:pt x="11035908" y="9990110"/>
                  <a:pt x="11035908" y="9983420"/>
                  <a:pt x="11035908" y="9983420"/>
                </a:cubicBezTo>
                <a:close/>
                <a:moveTo>
                  <a:pt x="10353688" y="9983420"/>
                </a:moveTo>
                <a:cubicBezTo>
                  <a:pt x="10340308" y="9983420"/>
                  <a:pt x="10333624" y="9990110"/>
                  <a:pt x="10333624" y="10003487"/>
                </a:cubicBezTo>
                <a:cubicBezTo>
                  <a:pt x="10333624" y="10016864"/>
                  <a:pt x="10333624" y="10023551"/>
                  <a:pt x="10333624" y="10023551"/>
                </a:cubicBezTo>
                <a:lnTo>
                  <a:pt x="10353688" y="10023551"/>
                </a:lnTo>
                <a:close/>
                <a:moveTo>
                  <a:pt x="10313556" y="9983420"/>
                </a:moveTo>
                <a:lnTo>
                  <a:pt x="10307916" y="9989061"/>
                </a:lnTo>
                <a:lnTo>
                  <a:pt x="10311048" y="9985930"/>
                </a:lnTo>
                <a:cubicBezTo>
                  <a:pt x="10312720" y="9984256"/>
                  <a:pt x="10313556" y="9983420"/>
                  <a:pt x="10313556" y="9983420"/>
                </a:cubicBezTo>
                <a:close/>
                <a:moveTo>
                  <a:pt x="5466875" y="9968830"/>
                </a:moveTo>
                <a:lnTo>
                  <a:pt x="5447722" y="9978405"/>
                </a:lnTo>
                <a:cubicBezTo>
                  <a:pt x="5441035" y="9981748"/>
                  <a:pt x="5437689" y="9983420"/>
                  <a:pt x="5437689" y="9983420"/>
                </a:cubicBezTo>
                <a:cubicBezTo>
                  <a:pt x="5444379" y="9976733"/>
                  <a:pt x="5450651" y="9972135"/>
                  <a:pt x="5456501" y="9969628"/>
                </a:cubicBezTo>
                <a:close/>
                <a:moveTo>
                  <a:pt x="10985744" y="9963356"/>
                </a:moveTo>
                <a:cubicBezTo>
                  <a:pt x="10979056" y="9963356"/>
                  <a:pt x="10975712" y="9970046"/>
                  <a:pt x="10975712" y="9983420"/>
                </a:cubicBezTo>
                <a:cubicBezTo>
                  <a:pt x="10975712" y="9996797"/>
                  <a:pt x="10979056" y="10003487"/>
                  <a:pt x="10985744" y="10003487"/>
                </a:cubicBezTo>
                <a:cubicBezTo>
                  <a:pt x="10992432" y="10003487"/>
                  <a:pt x="10995776" y="9996797"/>
                  <a:pt x="10995776" y="9983420"/>
                </a:cubicBezTo>
                <a:cubicBezTo>
                  <a:pt x="10995776" y="9970046"/>
                  <a:pt x="10992432" y="9963356"/>
                  <a:pt x="10985744" y="9963356"/>
                </a:cubicBezTo>
                <a:close/>
                <a:moveTo>
                  <a:pt x="9591207" y="9963356"/>
                </a:moveTo>
                <a:cubicBezTo>
                  <a:pt x="9591207" y="9963356"/>
                  <a:pt x="9587861" y="9966699"/>
                  <a:pt x="9581173" y="9973389"/>
                </a:cubicBezTo>
                <a:cubicBezTo>
                  <a:pt x="9574484" y="9980076"/>
                  <a:pt x="9571140" y="9983420"/>
                  <a:pt x="9571140" y="9983420"/>
                </a:cubicBezTo>
                <a:cubicBezTo>
                  <a:pt x="9571140" y="9983420"/>
                  <a:pt x="9577830" y="9983420"/>
                  <a:pt x="9591207" y="9983420"/>
                </a:cubicBezTo>
                <a:cubicBezTo>
                  <a:pt x="9591207" y="9970046"/>
                  <a:pt x="9591207" y="9963356"/>
                  <a:pt x="9591207" y="9963356"/>
                </a:cubicBezTo>
                <a:close/>
                <a:moveTo>
                  <a:pt x="8146503" y="9963356"/>
                </a:moveTo>
                <a:cubicBezTo>
                  <a:pt x="8133129" y="9963356"/>
                  <a:pt x="8119749" y="9973389"/>
                  <a:pt x="8106373" y="9993453"/>
                </a:cubicBezTo>
                <a:cubicBezTo>
                  <a:pt x="8092998" y="10013520"/>
                  <a:pt x="8086309" y="10030241"/>
                  <a:pt x="8086309" y="10043618"/>
                </a:cubicBezTo>
                <a:cubicBezTo>
                  <a:pt x="8086309" y="10070372"/>
                  <a:pt x="8099685" y="10056992"/>
                  <a:pt x="8126439" y="10003487"/>
                </a:cubicBezTo>
                <a:cubicBezTo>
                  <a:pt x="8153193" y="9976733"/>
                  <a:pt x="8159881" y="9963356"/>
                  <a:pt x="8146503" y="9963356"/>
                </a:cubicBezTo>
                <a:close/>
                <a:moveTo>
                  <a:pt x="6681739" y="9963356"/>
                </a:moveTo>
                <a:cubicBezTo>
                  <a:pt x="6681739" y="9963356"/>
                  <a:pt x="6688429" y="9963356"/>
                  <a:pt x="6701803" y="9963356"/>
                </a:cubicBezTo>
                <a:cubicBezTo>
                  <a:pt x="6701803" y="9976733"/>
                  <a:pt x="6695113" y="9983420"/>
                  <a:pt x="6681739" y="9983420"/>
                </a:cubicBezTo>
                <a:cubicBezTo>
                  <a:pt x="6668362" y="9983420"/>
                  <a:pt x="6661672" y="9980076"/>
                  <a:pt x="6661672" y="9973389"/>
                </a:cubicBezTo>
                <a:cubicBezTo>
                  <a:pt x="6661672" y="9966699"/>
                  <a:pt x="6668362" y="9963356"/>
                  <a:pt x="6681739" y="9963356"/>
                </a:cubicBezTo>
                <a:close/>
                <a:moveTo>
                  <a:pt x="5849027" y="9963356"/>
                </a:moveTo>
                <a:cubicBezTo>
                  <a:pt x="5842341" y="9963356"/>
                  <a:pt x="5838997" y="9966699"/>
                  <a:pt x="5838997" y="9973389"/>
                </a:cubicBezTo>
                <a:cubicBezTo>
                  <a:pt x="5838997" y="9980076"/>
                  <a:pt x="5845684" y="9983420"/>
                  <a:pt x="5859061" y="9983420"/>
                </a:cubicBezTo>
                <a:cubicBezTo>
                  <a:pt x="5859061" y="9970046"/>
                  <a:pt x="5855717" y="9963356"/>
                  <a:pt x="5849027" y="9963356"/>
                </a:cubicBezTo>
                <a:close/>
                <a:moveTo>
                  <a:pt x="11477344" y="9923225"/>
                </a:moveTo>
                <a:cubicBezTo>
                  <a:pt x="11504096" y="9923225"/>
                  <a:pt x="11517476" y="9926568"/>
                  <a:pt x="11517476" y="9933258"/>
                </a:cubicBezTo>
                <a:cubicBezTo>
                  <a:pt x="11517476" y="9939948"/>
                  <a:pt x="11510784" y="9956669"/>
                  <a:pt x="11497408" y="9983420"/>
                </a:cubicBezTo>
                <a:cubicBezTo>
                  <a:pt x="11484032" y="10010177"/>
                  <a:pt x="11477344" y="10043618"/>
                  <a:pt x="11477344" y="10083749"/>
                </a:cubicBezTo>
                <a:lnTo>
                  <a:pt x="11477344" y="10143944"/>
                </a:lnTo>
                <a:lnTo>
                  <a:pt x="11457276" y="10123877"/>
                </a:lnTo>
                <a:cubicBezTo>
                  <a:pt x="11443900" y="10097123"/>
                  <a:pt x="11437212" y="10077059"/>
                  <a:pt x="11437212" y="10063682"/>
                </a:cubicBezTo>
                <a:cubicBezTo>
                  <a:pt x="11437212" y="10050305"/>
                  <a:pt x="11430524" y="10030241"/>
                  <a:pt x="11417148" y="10003487"/>
                </a:cubicBezTo>
                <a:cubicBezTo>
                  <a:pt x="11417148" y="9990110"/>
                  <a:pt x="11417148" y="9980076"/>
                  <a:pt x="11417148" y="9973389"/>
                </a:cubicBezTo>
                <a:cubicBezTo>
                  <a:pt x="11417148" y="9966699"/>
                  <a:pt x="11423836" y="9963356"/>
                  <a:pt x="11437212" y="9963356"/>
                </a:cubicBezTo>
                <a:lnTo>
                  <a:pt x="11457276" y="9943292"/>
                </a:lnTo>
                <a:cubicBezTo>
                  <a:pt x="11470652" y="9943292"/>
                  <a:pt x="11477344" y="9936602"/>
                  <a:pt x="11477344" y="9923225"/>
                </a:cubicBezTo>
                <a:close/>
                <a:moveTo>
                  <a:pt x="6902456" y="9923225"/>
                </a:moveTo>
                <a:cubicBezTo>
                  <a:pt x="6889079" y="9923225"/>
                  <a:pt x="6882392" y="9926568"/>
                  <a:pt x="6882392" y="9933258"/>
                </a:cubicBezTo>
                <a:cubicBezTo>
                  <a:pt x="6882392" y="9939948"/>
                  <a:pt x="6882392" y="9943292"/>
                  <a:pt x="6882392" y="9943292"/>
                </a:cubicBezTo>
                <a:lnTo>
                  <a:pt x="6902456" y="9943292"/>
                </a:lnTo>
                <a:cubicBezTo>
                  <a:pt x="6902456" y="9929915"/>
                  <a:pt x="6902456" y="9923225"/>
                  <a:pt x="6902456" y="9923225"/>
                </a:cubicBezTo>
                <a:close/>
                <a:moveTo>
                  <a:pt x="10754992" y="9903160"/>
                </a:moveTo>
                <a:cubicBezTo>
                  <a:pt x="10768368" y="9903160"/>
                  <a:pt x="10775060" y="9903160"/>
                  <a:pt x="10775060" y="9903160"/>
                </a:cubicBezTo>
                <a:cubicBezTo>
                  <a:pt x="10775060" y="9903160"/>
                  <a:pt x="10775060" y="9909850"/>
                  <a:pt x="10775060" y="9923225"/>
                </a:cubicBezTo>
                <a:lnTo>
                  <a:pt x="10754992" y="9923225"/>
                </a:lnTo>
                <a:close/>
                <a:moveTo>
                  <a:pt x="5497887" y="9903160"/>
                </a:moveTo>
                <a:cubicBezTo>
                  <a:pt x="5511261" y="9903160"/>
                  <a:pt x="5517951" y="9903160"/>
                  <a:pt x="5517951" y="9903160"/>
                </a:cubicBezTo>
                <a:lnTo>
                  <a:pt x="5538015" y="9903160"/>
                </a:lnTo>
                <a:lnTo>
                  <a:pt x="5578146" y="9963356"/>
                </a:lnTo>
                <a:cubicBezTo>
                  <a:pt x="5578146" y="9963356"/>
                  <a:pt x="5578146" y="9966699"/>
                  <a:pt x="5578146" y="9973389"/>
                </a:cubicBezTo>
                <a:cubicBezTo>
                  <a:pt x="5578146" y="9980076"/>
                  <a:pt x="5578146" y="9990110"/>
                  <a:pt x="5578146" y="10003487"/>
                </a:cubicBezTo>
                <a:lnTo>
                  <a:pt x="5598213" y="9983420"/>
                </a:lnTo>
                <a:lnTo>
                  <a:pt x="5618277" y="9983420"/>
                </a:lnTo>
                <a:cubicBezTo>
                  <a:pt x="5618277" y="9996797"/>
                  <a:pt x="5604900" y="10010177"/>
                  <a:pt x="5578146" y="10023551"/>
                </a:cubicBezTo>
                <a:cubicBezTo>
                  <a:pt x="5578146" y="10023551"/>
                  <a:pt x="5574803" y="10026895"/>
                  <a:pt x="5568115" y="10033585"/>
                </a:cubicBezTo>
                <a:cubicBezTo>
                  <a:pt x="5561425" y="10040274"/>
                  <a:pt x="5558082" y="10043618"/>
                  <a:pt x="5558082" y="10043618"/>
                </a:cubicBezTo>
                <a:cubicBezTo>
                  <a:pt x="5558082" y="10056992"/>
                  <a:pt x="5544705" y="10056992"/>
                  <a:pt x="5517951" y="10043618"/>
                </a:cubicBezTo>
                <a:cubicBezTo>
                  <a:pt x="5504574" y="10043618"/>
                  <a:pt x="5497887" y="10030241"/>
                  <a:pt x="5497887" y="10003487"/>
                </a:cubicBezTo>
                <a:cubicBezTo>
                  <a:pt x="5491197" y="9983420"/>
                  <a:pt x="5482838" y="9971715"/>
                  <a:pt x="5472805" y="9968371"/>
                </a:cubicBezTo>
                <a:lnTo>
                  <a:pt x="5466875" y="9968830"/>
                </a:lnTo>
                <a:lnTo>
                  <a:pt x="5477819" y="9963356"/>
                </a:lnTo>
                <a:cubicBezTo>
                  <a:pt x="5491197" y="9949979"/>
                  <a:pt x="5497887" y="9939948"/>
                  <a:pt x="5497887" y="9933258"/>
                </a:cubicBezTo>
                <a:cubicBezTo>
                  <a:pt x="5497887" y="9926568"/>
                  <a:pt x="5491197" y="9923225"/>
                  <a:pt x="5477819" y="9923225"/>
                </a:cubicBezTo>
                <a:cubicBezTo>
                  <a:pt x="5464445" y="9923225"/>
                  <a:pt x="5461099" y="9919881"/>
                  <a:pt x="5467789" y="9913194"/>
                </a:cubicBezTo>
                <a:cubicBezTo>
                  <a:pt x="5474476" y="9906504"/>
                  <a:pt x="5484509" y="9903160"/>
                  <a:pt x="5497887" y="9903160"/>
                </a:cubicBezTo>
                <a:close/>
                <a:moveTo>
                  <a:pt x="9372369" y="9896889"/>
                </a:moveTo>
                <a:cubicBezTo>
                  <a:pt x="9369444" y="9897727"/>
                  <a:pt x="9365472" y="9899817"/>
                  <a:pt x="9360454" y="9903160"/>
                </a:cubicBezTo>
                <a:cubicBezTo>
                  <a:pt x="9340390" y="9916538"/>
                  <a:pt x="9330356" y="9929915"/>
                  <a:pt x="9330356" y="9943292"/>
                </a:cubicBezTo>
                <a:cubicBezTo>
                  <a:pt x="9330356" y="9956669"/>
                  <a:pt x="9327012" y="9966699"/>
                  <a:pt x="9320325" y="9973389"/>
                </a:cubicBezTo>
                <a:cubicBezTo>
                  <a:pt x="9313635" y="9980076"/>
                  <a:pt x="9316979" y="9986766"/>
                  <a:pt x="9330356" y="9993453"/>
                </a:cubicBezTo>
                <a:cubicBezTo>
                  <a:pt x="9343733" y="10000143"/>
                  <a:pt x="9343733" y="10010177"/>
                  <a:pt x="9330356" y="10023551"/>
                </a:cubicBezTo>
                <a:lnTo>
                  <a:pt x="9370487" y="10003487"/>
                </a:lnTo>
                <a:cubicBezTo>
                  <a:pt x="9397241" y="9990110"/>
                  <a:pt x="9410618" y="9983420"/>
                  <a:pt x="9410618" y="9983420"/>
                </a:cubicBezTo>
                <a:cubicBezTo>
                  <a:pt x="9450749" y="9983420"/>
                  <a:pt x="9470814" y="9956669"/>
                  <a:pt x="9470814" y="9903160"/>
                </a:cubicBezTo>
                <a:cubicBezTo>
                  <a:pt x="9457437" y="9903160"/>
                  <a:pt x="9450749" y="9903160"/>
                  <a:pt x="9450749" y="9903160"/>
                </a:cubicBezTo>
                <a:cubicBezTo>
                  <a:pt x="9450749" y="9916538"/>
                  <a:pt x="9444059" y="9916538"/>
                  <a:pt x="9430682" y="9903160"/>
                </a:cubicBezTo>
                <a:cubicBezTo>
                  <a:pt x="9430682" y="9903160"/>
                  <a:pt x="9427339" y="9906504"/>
                  <a:pt x="9420652" y="9913194"/>
                </a:cubicBezTo>
                <a:cubicBezTo>
                  <a:pt x="9413962" y="9919881"/>
                  <a:pt x="9403931" y="9929915"/>
                  <a:pt x="9390551" y="9943292"/>
                </a:cubicBezTo>
                <a:lnTo>
                  <a:pt x="9370487" y="9963356"/>
                </a:lnTo>
                <a:lnTo>
                  <a:pt x="9370487" y="9923225"/>
                </a:lnTo>
                <a:cubicBezTo>
                  <a:pt x="9380521" y="9903160"/>
                  <a:pt x="9381146" y="9894381"/>
                  <a:pt x="9372369" y="9896889"/>
                </a:cubicBezTo>
                <a:close/>
                <a:moveTo>
                  <a:pt x="10454012" y="9883094"/>
                </a:moveTo>
                <a:lnTo>
                  <a:pt x="10413880" y="9903160"/>
                </a:lnTo>
                <a:lnTo>
                  <a:pt x="10393816" y="9943292"/>
                </a:lnTo>
                <a:cubicBezTo>
                  <a:pt x="10407196" y="9943292"/>
                  <a:pt x="10420572" y="9936602"/>
                  <a:pt x="10433948" y="9923225"/>
                </a:cubicBezTo>
                <a:close/>
                <a:moveTo>
                  <a:pt x="6782065" y="9883094"/>
                </a:moveTo>
                <a:cubicBezTo>
                  <a:pt x="6782065" y="9883094"/>
                  <a:pt x="6772032" y="9893127"/>
                  <a:pt x="6751967" y="9913194"/>
                </a:cubicBezTo>
                <a:cubicBezTo>
                  <a:pt x="6731901" y="9933258"/>
                  <a:pt x="6721867" y="9943292"/>
                  <a:pt x="6721867" y="9943292"/>
                </a:cubicBezTo>
                <a:lnTo>
                  <a:pt x="6721867" y="9923225"/>
                </a:lnTo>
                <a:close/>
                <a:moveTo>
                  <a:pt x="10860336" y="9873063"/>
                </a:moveTo>
                <a:cubicBezTo>
                  <a:pt x="10856992" y="9873063"/>
                  <a:pt x="10855320" y="9876406"/>
                  <a:pt x="10855320" y="9883094"/>
                </a:cubicBezTo>
                <a:cubicBezTo>
                  <a:pt x="10855320" y="9896471"/>
                  <a:pt x="10862008" y="9903160"/>
                  <a:pt x="10875384" y="9903160"/>
                </a:cubicBezTo>
                <a:lnTo>
                  <a:pt x="10875384" y="9883094"/>
                </a:lnTo>
                <a:cubicBezTo>
                  <a:pt x="10868696" y="9876406"/>
                  <a:pt x="10863680" y="9873063"/>
                  <a:pt x="10860336" y="9873063"/>
                </a:cubicBezTo>
                <a:close/>
                <a:moveTo>
                  <a:pt x="10915512" y="9863029"/>
                </a:moveTo>
                <a:cubicBezTo>
                  <a:pt x="10915512" y="9876406"/>
                  <a:pt x="10922204" y="9883094"/>
                  <a:pt x="10935580" y="9883094"/>
                </a:cubicBezTo>
                <a:cubicBezTo>
                  <a:pt x="10948956" y="9883094"/>
                  <a:pt x="10952300" y="9879750"/>
                  <a:pt x="10945612" y="9873063"/>
                </a:cubicBezTo>
                <a:cubicBezTo>
                  <a:pt x="10938924" y="9866373"/>
                  <a:pt x="10928892" y="9863029"/>
                  <a:pt x="10915512" y="9863029"/>
                </a:cubicBezTo>
                <a:close/>
                <a:moveTo>
                  <a:pt x="9831991" y="9863029"/>
                </a:moveTo>
                <a:lnTo>
                  <a:pt x="9751729" y="9943292"/>
                </a:lnTo>
                <a:cubicBezTo>
                  <a:pt x="9711597" y="9996797"/>
                  <a:pt x="9684843" y="10030241"/>
                  <a:pt x="9671466" y="10043618"/>
                </a:cubicBezTo>
                <a:cubicBezTo>
                  <a:pt x="9644712" y="10070372"/>
                  <a:pt x="9644712" y="10083749"/>
                  <a:pt x="9671466" y="10083749"/>
                </a:cubicBezTo>
                <a:cubicBezTo>
                  <a:pt x="9698220" y="10083749"/>
                  <a:pt x="9704910" y="10077059"/>
                  <a:pt x="9691533" y="10063682"/>
                </a:cubicBezTo>
                <a:cubicBezTo>
                  <a:pt x="9691533" y="10063682"/>
                  <a:pt x="9694877" y="10060339"/>
                  <a:pt x="9701564" y="10053649"/>
                </a:cubicBezTo>
                <a:cubicBezTo>
                  <a:pt x="9708254" y="10046962"/>
                  <a:pt x="9711597" y="10043618"/>
                  <a:pt x="9711597" y="10043618"/>
                </a:cubicBezTo>
                <a:lnTo>
                  <a:pt x="9731662" y="10023551"/>
                </a:lnTo>
                <a:cubicBezTo>
                  <a:pt x="9731662" y="10023551"/>
                  <a:pt x="9745039" y="10010177"/>
                  <a:pt x="9771793" y="9983420"/>
                </a:cubicBezTo>
                <a:close/>
                <a:moveTo>
                  <a:pt x="9390551" y="9863029"/>
                </a:moveTo>
                <a:cubicBezTo>
                  <a:pt x="9390551" y="9876406"/>
                  <a:pt x="9390551" y="9883094"/>
                  <a:pt x="9390551" y="9883094"/>
                </a:cubicBezTo>
                <a:lnTo>
                  <a:pt x="9410618" y="9863029"/>
                </a:lnTo>
                <a:cubicBezTo>
                  <a:pt x="9397241" y="9863029"/>
                  <a:pt x="9390551" y="9863029"/>
                  <a:pt x="9390551" y="9863029"/>
                </a:cubicBezTo>
                <a:close/>
                <a:moveTo>
                  <a:pt x="5497887" y="9863029"/>
                </a:moveTo>
                <a:lnTo>
                  <a:pt x="5517951" y="9863029"/>
                </a:lnTo>
                <a:cubicBezTo>
                  <a:pt x="5517951" y="9863029"/>
                  <a:pt x="5511261" y="9866373"/>
                  <a:pt x="5497887" y="9873063"/>
                </a:cubicBezTo>
                <a:cubicBezTo>
                  <a:pt x="5484509" y="9879750"/>
                  <a:pt x="5477819" y="9879750"/>
                  <a:pt x="5477819" y="9873063"/>
                </a:cubicBezTo>
                <a:cubicBezTo>
                  <a:pt x="5477819" y="9866373"/>
                  <a:pt x="5484509" y="9863029"/>
                  <a:pt x="5497887" y="9863029"/>
                </a:cubicBezTo>
                <a:close/>
                <a:moveTo>
                  <a:pt x="10694796" y="9842965"/>
                </a:moveTo>
                <a:cubicBezTo>
                  <a:pt x="10708172" y="9842965"/>
                  <a:pt x="10714860" y="9856340"/>
                  <a:pt x="10714860" y="9883094"/>
                </a:cubicBezTo>
                <a:cubicBezTo>
                  <a:pt x="10728236" y="9896471"/>
                  <a:pt x="10731584" y="9903160"/>
                  <a:pt x="10724896" y="9903160"/>
                </a:cubicBezTo>
                <a:cubicBezTo>
                  <a:pt x="10718208" y="9903160"/>
                  <a:pt x="10708172" y="9903160"/>
                  <a:pt x="10694796" y="9903160"/>
                </a:cubicBezTo>
                <a:cubicBezTo>
                  <a:pt x="10681420" y="9903160"/>
                  <a:pt x="10678076" y="9916538"/>
                  <a:pt x="10684764" y="9943292"/>
                </a:cubicBezTo>
                <a:cubicBezTo>
                  <a:pt x="10691452" y="9970046"/>
                  <a:pt x="10698140" y="9986766"/>
                  <a:pt x="10704828" y="9993453"/>
                </a:cubicBezTo>
                <a:cubicBezTo>
                  <a:pt x="10711516" y="10000143"/>
                  <a:pt x="10708172" y="10003487"/>
                  <a:pt x="10694796" y="10003487"/>
                </a:cubicBezTo>
                <a:lnTo>
                  <a:pt x="10714860" y="10003487"/>
                </a:lnTo>
                <a:cubicBezTo>
                  <a:pt x="10714860" y="10003487"/>
                  <a:pt x="10721552" y="10010177"/>
                  <a:pt x="10734928" y="10023551"/>
                </a:cubicBezTo>
                <a:cubicBezTo>
                  <a:pt x="10748304" y="10036928"/>
                  <a:pt x="10751648" y="10046962"/>
                  <a:pt x="10744960" y="10053649"/>
                </a:cubicBezTo>
                <a:cubicBezTo>
                  <a:pt x="10738272" y="10060339"/>
                  <a:pt x="10731584" y="10060339"/>
                  <a:pt x="10724896" y="10053649"/>
                </a:cubicBezTo>
                <a:cubicBezTo>
                  <a:pt x="10718208" y="10046962"/>
                  <a:pt x="10708172" y="10043618"/>
                  <a:pt x="10694796" y="10043618"/>
                </a:cubicBezTo>
                <a:cubicBezTo>
                  <a:pt x="10681420" y="10043618"/>
                  <a:pt x="10674732" y="10043618"/>
                  <a:pt x="10674732" y="10043618"/>
                </a:cubicBezTo>
                <a:lnTo>
                  <a:pt x="10654664" y="10023551"/>
                </a:lnTo>
                <a:lnTo>
                  <a:pt x="10634600" y="10023551"/>
                </a:lnTo>
                <a:lnTo>
                  <a:pt x="10614536" y="10023551"/>
                </a:lnTo>
                <a:lnTo>
                  <a:pt x="10594472" y="10043618"/>
                </a:lnTo>
                <a:cubicBezTo>
                  <a:pt x="10594472" y="10056992"/>
                  <a:pt x="10587784" y="10070372"/>
                  <a:pt x="10574404" y="10083749"/>
                </a:cubicBezTo>
                <a:lnTo>
                  <a:pt x="10554340" y="10083749"/>
                </a:lnTo>
                <a:cubicBezTo>
                  <a:pt x="10554340" y="10083749"/>
                  <a:pt x="10554340" y="10073716"/>
                  <a:pt x="10554340" y="10053649"/>
                </a:cubicBezTo>
                <a:cubicBezTo>
                  <a:pt x="10554340" y="10033585"/>
                  <a:pt x="10567716" y="10006830"/>
                  <a:pt x="10594472" y="9973389"/>
                </a:cubicBezTo>
                <a:cubicBezTo>
                  <a:pt x="10621224" y="9939948"/>
                  <a:pt x="10641288" y="9909850"/>
                  <a:pt x="10654664" y="9883094"/>
                </a:cubicBezTo>
                <a:close/>
                <a:moveTo>
                  <a:pt x="10293492" y="9842965"/>
                </a:moveTo>
                <a:cubicBezTo>
                  <a:pt x="10293492" y="9842965"/>
                  <a:pt x="10290148" y="9846309"/>
                  <a:pt x="10283456" y="9852996"/>
                </a:cubicBezTo>
                <a:cubicBezTo>
                  <a:pt x="10276772" y="9859686"/>
                  <a:pt x="10280112" y="9863029"/>
                  <a:pt x="10293492" y="9863029"/>
                </a:cubicBezTo>
                <a:close/>
                <a:moveTo>
                  <a:pt x="9952381" y="9842965"/>
                </a:moveTo>
                <a:cubicBezTo>
                  <a:pt x="9952381" y="9842965"/>
                  <a:pt x="9945694" y="9849652"/>
                  <a:pt x="9932317" y="9863029"/>
                </a:cubicBezTo>
                <a:cubicBezTo>
                  <a:pt x="9945694" y="9863029"/>
                  <a:pt x="9952381" y="9863029"/>
                  <a:pt x="9952381" y="9863029"/>
                </a:cubicBezTo>
                <a:cubicBezTo>
                  <a:pt x="9952381" y="9849652"/>
                  <a:pt x="9952381" y="9842965"/>
                  <a:pt x="9952381" y="9842965"/>
                </a:cubicBezTo>
                <a:close/>
                <a:moveTo>
                  <a:pt x="9696549" y="9832932"/>
                </a:moveTo>
                <a:cubicBezTo>
                  <a:pt x="9693205" y="9832932"/>
                  <a:pt x="9691533" y="9836278"/>
                  <a:pt x="9691533" y="9842965"/>
                </a:cubicBezTo>
                <a:cubicBezTo>
                  <a:pt x="9691533" y="9869719"/>
                  <a:pt x="9684843" y="9876406"/>
                  <a:pt x="9671466" y="9863029"/>
                </a:cubicBezTo>
                <a:cubicBezTo>
                  <a:pt x="9684843" y="9876406"/>
                  <a:pt x="9698220" y="9883094"/>
                  <a:pt x="9711597" y="9883094"/>
                </a:cubicBezTo>
                <a:cubicBezTo>
                  <a:pt x="9724974" y="9869719"/>
                  <a:pt x="9724974" y="9856340"/>
                  <a:pt x="9711597" y="9842965"/>
                </a:cubicBezTo>
                <a:cubicBezTo>
                  <a:pt x="9704908" y="9836278"/>
                  <a:pt x="9699892" y="9832932"/>
                  <a:pt x="9696549" y="9832932"/>
                </a:cubicBezTo>
                <a:close/>
                <a:moveTo>
                  <a:pt x="1269127" y="9830424"/>
                </a:moveTo>
                <a:cubicBezTo>
                  <a:pt x="1272472" y="9832096"/>
                  <a:pt x="1277489" y="9836278"/>
                  <a:pt x="1284179" y="9842965"/>
                </a:cubicBezTo>
                <a:cubicBezTo>
                  <a:pt x="1284179" y="9842965"/>
                  <a:pt x="1280832" y="9842965"/>
                  <a:pt x="1274145" y="9842965"/>
                </a:cubicBezTo>
                <a:cubicBezTo>
                  <a:pt x="1267454" y="9842965"/>
                  <a:pt x="1264112" y="9839622"/>
                  <a:pt x="1264112" y="9832932"/>
                </a:cubicBezTo>
                <a:cubicBezTo>
                  <a:pt x="1264112" y="9829588"/>
                  <a:pt x="1265783" y="9828750"/>
                  <a:pt x="1269127" y="9830424"/>
                </a:cubicBezTo>
                <a:close/>
                <a:moveTo>
                  <a:pt x="10273424" y="9822898"/>
                </a:moveTo>
                <a:lnTo>
                  <a:pt x="10253360" y="9842965"/>
                </a:lnTo>
                <a:lnTo>
                  <a:pt x="10213229" y="9842965"/>
                </a:lnTo>
                <a:cubicBezTo>
                  <a:pt x="10199852" y="9856340"/>
                  <a:pt x="10193165" y="9863029"/>
                  <a:pt x="10193165" y="9863029"/>
                </a:cubicBezTo>
                <a:cubicBezTo>
                  <a:pt x="10193165" y="9863029"/>
                  <a:pt x="10193165" y="9869719"/>
                  <a:pt x="10193165" y="9883094"/>
                </a:cubicBezTo>
                <a:lnTo>
                  <a:pt x="10253360" y="9863029"/>
                </a:lnTo>
                <a:cubicBezTo>
                  <a:pt x="10266737" y="9849652"/>
                  <a:pt x="10273424" y="9836278"/>
                  <a:pt x="10273424" y="9822898"/>
                </a:cubicBezTo>
                <a:close/>
                <a:moveTo>
                  <a:pt x="9791860" y="9822898"/>
                </a:moveTo>
                <a:lnTo>
                  <a:pt x="9771793" y="9842965"/>
                </a:lnTo>
                <a:lnTo>
                  <a:pt x="9811924" y="9842965"/>
                </a:lnTo>
                <a:cubicBezTo>
                  <a:pt x="9811924" y="9829588"/>
                  <a:pt x="9805237" y="9822898"/>
                  <a:pt x="9791860" y="9822898"/>
                </a:cubicBezTo>
                <a:close/>
                <a:moveTo>
                  <a:pt x="7644871" y="9822898"/>
                </a:moveTo>
                <a:cubicBezTo>
                  <a:pt x="7644871" y="9822898"/>
                  <a:pt x="7651561" y="9822898"/>
                  <a:pt x="7664939" y="9822898"/>
                </a:cubicBezTo>
                <a:cubicBezTo>
                  <a:pt x="7664939" y="9836278"/>
                  <a:pt x="7658249" y="9842965"/>
                  <a:pt x="7644871" y="9842965"/>
                </a:cubicBezTo>
                <a:cubicBezTo>
                  <a:pt x="7631495" y="9842965"/>
                  <a:pt x="7631495" y="9836278"/>
                  <a:pt x="7644871" y="9822898"/>
                </a:cubicBezTo>
                <a:close/>
                <a:moveTo>
                  <a:pt x="10785088" y="9802834"/>
                </a:moveTo>
                <a:cubicBezTo>
                  <a:pt x="10778404" y="9802834"/>
                  <a:pt x="10778404" y="9806178"/>
                  <a:pt x="10785088" y="9812868"/>
                </a:cubicBezTo>
                <a:cubicBezTo>
                  <a:pt x="10791780" y="9819555"/>
                  <a:pt x="10795124" y="9822898"/>
                  <a:pt x="10795124" y="9822898"/>
                </a:cubicBezTo>
                <a:cubicBezTo>
                  <a:pt x="10795124" y="9809521"/>
                  <a:pt x="10791780" y="9802834"/>
                  <a:pt x="10785088" y="9802834"/>
                </a:cubicBezTo>
                <a:close/>
                <a:moveTo>
                  <a:pt x="9821957" y="9782767"/>
                </a:moveTo>
                <a:cubicBezTo>
                  <a:pt x="9815267" y="9782767"/>
                  <a:pt x="9811924" y="9789457"/>
                  <a:pt x="9811924" y="9802834"/>
                </a:cubicBezTo>
                <a:cubicBezTo>
                  <a:pt x="9811924" y="9802834"/>
                  <a:pt x="9815267" y="9802834"/>
                  <a:pt x="9821957" y="9802834"/>
                </a:cubicBezTo>
                <a:cubicBezTo>
                  <a:pt x="9828644" y="9802834"/>
                  <a:pt x="9831991" y="9802834"/>
                  <a:pt x="9831991" y="9802834"/>
                </a:cubicBezTo>
                <a:cubicBezTo>
                  <a:pt x="9831991" y="9789457"/>
                  <a:pt x="9828644" y="9782767"/>
                  <a:pt x="9821957" y="9782767"/>
                </a:cubicBezTo>
                <a:close/>
                <a:moveTo>
                  <a:pt x="8347157" y="9782767"/>
                </a:moveTo>
                <a:cubicBezTo>
                  <a:pt x="8333782" y="9782767"/>
                  <a:pt x="8327092" y="9786111"/>
                  <a:pt x="8327092" y="9792801"/>
                </a:cubicBezTo>
                <a:cubicBezTo>
                  <a:pt x="8327092" y="9799491"/>
                  <a:pt x="8333782" y="9802834"/>
                  <a:pt x="8347157" y="9802834"/>
                </a:cubicBezTo>
                <a:cubicBezTo>
                  <a:pt x="8347157" y="9789457"/>
                  <a:pt x="8347157" y="9782767"/>
                  <a:pt x="8347157" y="9782767"/>
                </a:cubicBezTo>
                <a:close/>
                <a:moveTo>
                  <a:pt x="7564613" y="9782767"/>
                </a:moveTo>
                <a:cubicBezTo>
                  <a:pt x="7577987" y="9796144"/>
                  <a:pt x="7584677" y="9802834"/>
                  <a:pt x="7584677" y="9802834"/>
                </a:cubicBezTo>
                <a:cubicBezTo>
                  <a:pt x="7584677" y="9802834"/>
                  <a:pt x="7584677" y="9806178"/>
                  <a:pt x="7584677" y="9812868"/>
                </a:cubicBezTo>
                <a:cubicBezTo>
                  <a:pt x="7584677" y="9819555"/>
                  <a:pt x="7584677" y="9829588"/>
                  <a:pt x="7584677" y="9842965"/>
                </a:cubicBezTo>
                <a:lnTo>
                  <a:pt x="7604741" y="9842965"/>
                </a:lnTo>
                <a:cubicBezTo>
                  <a:pt x="7604741" y="9856340"/>
                  <a:pt x="7598053" y="9859686"/>
                  <a:pt x="7584677" y="9852996"/>
                </a:cubicBezTo>
                <a:cubicBezTo>
                  <a:pt x="7571299" y="9846309"/>
                  <a:pt x="7564613" y="9849652"/>
                  <a:pt x="7564613" y="9863029"/>
                </a:cubicBezTo>
                <a:lnTo>
                  <a:pt x="7564613" y="9883094"/>
                </a:lnTo>
                <a:cubicBezTo>
                  <a:pt x="7564613" y="9896471"/>
                  <a:pt x="7557923" y="9896471"/>
                  <a:pt x="7544545" y="9883094"/>
                </a:cubicBezTo>
                <a:cubicBezTo>
                  <a:pt x="7531169" y="9883094"/>
                  <a:pt x="7524481" y="9889783"/>
                  <a:pt x="7524481" y="9903160"/>
                </a:cubicBezTo>
                <a:lnTo>
                  <a:pt x="7524481" y="9923225"/>
                </a:lnTo>
                <a:lnTo>
                  <a:pt x="7524481" y="9943292"/>
                </a:lnTo>
                <a:lnTo>
                  <a:pt x="7504415" y="9983420"/>
                </a:lnTo>
                <a:lnTo>
                  <a:pt x="7444219" y="9983420"/>
                </a:lnTo>
                <a:cubicBezTo>
                  <a:pt x="7430842" y="9983420"/>
                  <a:pt x="7427499" y="9980076"/>
                  <a:pt x="7434185" y="9973389"/>
                </a:cubicBezTo>
                <a:cubicBezTo>
                  <a:pt x="7440875" y="9966699"/>
                  <a:pt x="7450909" y="9956669"/>
                  <a:pt x="7464283" y="9943292"/>
                </a:cubicBezTo>
                <a:cubicBezTo>
                  <a:pt x="7491040" y="9916538"/>
                  <a:pt x="7497727" y="9896471"/>
                  <a:pt x="7484350" y="9883094"/>
                </a:cubicBezTo>
                <a:lnTo>
                  <a:pt x="7504415" y="9863029"/>
                </a:lnTo>
                <a:cubicBezTo>
                  <a:pt x="7517791" y="9889783"/>
                  <a:pt x="7524481" y="9883094"/>
                  <a:pt x="7524481" y="9842965"/>
                </a:cubicBezTo>
                <a:close/>
                <a:moveTo>
                  <a:pt x="9611271" y="9762703"/>
                </a:moveTo>
                <a:lnTo>
                  <a:pt x="9591207" y="9782767"/>
                </a:lnTo>
                <a:cubicBezTo>
                  <a:pt x="9577830" y="9796144"/>
                  <a:pt x="9571140" y="9802834"/>
                  <a:pt x="9571140" y="9802834"/>
                </a:cubicBezTo>
                <a:lnTo>
                  <a:pt x="9591207" y="9802834"/>
                </a:lnTo>
                <a:cubicBezTo>
                  <a:pt x="9591207" y="9789457"/>
                  <a:pt x="9594550" y="9782767"/>
                  <a:pt x="9601238" y="9782767"/>
                </a:cubicBezTo>
                <a:cubicBezTo>
                  <a:pt x="9607927" y="9782767"/>
                  <a:pt x="9611271" y="9776080"/>
                  <a:pt x="9611271" y="9762703"/>
                </a:cubicBezTo>
                <a:close/>
                <a:moveTo>
                  <a:pt x="7845527" y="9762703"/>
                </a:moveTo>
                <a:cubicBezTo>
                  <a:pt x="7832147" y="9762703"/>
                  <a:pt x="7822117" y="9769393"/>
                  <a:pt x="7815427" y="9782767"/>
                </a:cubicBezTo>
                <a:cubicBezTo>
                  <a:pt x="7808737" y="9796144"/>
                  <a:pt x="7805393" y="9802834"/>
                  <a:pt x="7805393" y="9802834"/>
                </a:cubicBezTo>
                <a:lnTo>
                  <a:pt x="7845527" y="9802834"/>
                </a:lnTo>
                <a:close/>
                <a:moveTo>
                  <a:pt x="1223981" y="9762703"/>
                </a:moveTo>
                <a:cubicBezTo>
                  <a:pt x="1237356" y="9776080"/>
                  <a:pt x="1240701" y="9786111"/>
                  <a:pt x="1234012" y="9792801"/>
                </a:cubicBezTo>
                <a:cubicBezTo>
                  <a:pt x="1227326" y="9799491"/>
                  <a:pt x="1223981" y="9809521"/>
                  <a:pt x="1223981" y="9822898"/>
                </a:cubicBezTo>
                <a:lnTo>
                  <a:pt x="1203915" y="9822898"/>
                </a:lnTo>
                <a:lnTo>
                  <a:pt x="1183850" y="9822898"/>
                </a:lnTo>
                <a:cubicBezTo>
                  <a:pt x="1197229" y="9809521"/>
                  <a:pt x="1200573" y="9799491"/>
                  <a:pt x="1193882" y="9792801"/>
                </a:cubicBezTo>
                <a:cubicBezTo>
                  <a:pt x="1187195" y="9786111"/>
                  <a:pt x="1190539" y="9782767"/>
                  <a:pt x="1203915" y="9782767"/>
                </a:cubicBezTo>
                <a:cubicBezTo>
                  <a:pt x="1203915" y="9782767"/>
                  <a:pt x="1207259" y="9782767"/>
                  <a:pt x="1213950" y="9782767"/>
                </a:cubicBezTo>
                <a:cubicBezTo>
                  <a:pt x="1220637" y="9782767"/>
                  <a:pt x="1223981" y="9776080"/>
                  <a:pt x="1223981" y="9762703"/>
                </a:cubicBezTo>
                <a:close/>
                <a:moveTo>
                  <a:pt x="11587704" y="9742639"/>
                </a:moveTo>
                <a:cubicBezTo>
                  <a:pt x="11581012" y="9742639"/>
                  <a:pt x="11577668" y="9749326"/>
                  <a:pt x="11577668" y="9762703"/>
                </a:cubicBezTo>
                <a:cubicBezTo>
                  <a:pt x="11577668" y="9776080"/>
                  <a:pt x="11577668" y="9782767"/>
                  <a:pt x="11577668" y="9782767"/>
                </a:cubicBezTo>
                <a:cubicBezTo>
                  <a:pt x="11577668" y="9782767"/>
                  <a:pt x="11581012" y="9776080"/>
                  <a:pt x="11587704" y="9762703"/>
                </a:cubicBezTo>
                <a:cubicBezTo>
                  <a:pt x="11594392" y="9749326"/>
                  <a:pt x="11594392" y="9742639"/>
                  <a:pt x="11587704" y="9742639"/>
                </a:cubicBezTo>
                <a:close/>
                <a:moveTo>
                  <a:pt x="10995776" y="9742639"/>
                </a:moveTo>
                <a:lnTo>
                  <a:pt x="10995776" y="9762703"/>
                </a:lnTo>
                <a:lnTo>
                  <a:pt x="11015844" y="9762703"/>
                </a:lnTo>
                <a:cubicBezTo>
                  <a:pt x="11015844" y="9749326"/>
                  <a:pt x="11009152" y="9742639"/>
                  <a:pt x="10995776" y="9742639"/>
                </a:cubicBezTo>
                <a:close/>
                <a:moveTo>
                  <a:pt x="10213229" y="9742639"/>
                </a:moveTo>
                <a:cubicBezTo>
                  <a:pt x="10213229" y="9756013"/>
                  <a:pt x="10213229" y="9762703"/>
                  <a:pt x="10213229" y="9762703"/>
                </a:cubicBezTo>
                <a:cubicBezTo>
                  <a:pt x="10199852" y="9762703"/>
                  <a:pt x="10193165" y="9759359"/>
                  <a:pt x="10193165" y="9752670"/>
                </a:cubicBezTo>
                <a:cubicBezTo>
                  <a:pt x="10193165" y="9745982"/>
                  <a:pt x="10199852" y="9742639"/>
                  <a:pt x="10213229" y="9742639"/>
                </a:cubicBezTo>
                <a:close/>
                <a:moveTo>
                  <a:pt x="7022849" y="9742639"/>
                </a:moveTo>
                <a:lnTo>
                  <a:pt x="7002783" y="9762703"/>
                </a:lnTo>
                <a:lnTo>
                  <a:pt x="7002783" y="9782767"/>
                </a:lnTo>
                <a:cubicBezTo>
                  <a:pt x="6989405" y="9782767"/>
                  <a:pt x="6982718" y="9782767"/>
                  <a:pt x="6982718" y="9782767"/>
                </a:cubicBezTo>
                <a:cubicBezTo>
                  <a:pt x="6982718" y="9796144"/>
                  <a:pt x="6972685" y="9812868"/>
                  <a:pt x="6952621" y="9832932"/>
                </a:cubicBezTo>
                <a:lnTo>
                  <a:pt x="6942587" y="9842965"/>
                </a:lnTo>
                <a:lnTo>
                  <a:pt x="6930046" y="9855506"/>
                </a:lnTo>
                <a:cubicBezTo>
                  <a:pt x="6925031" y="9860522"/>
                  <a:pt x="6922523" y="9863029"/>
                  <a:pt x="6922523" y="9863029"/>
                </a:cubicBezTo>
                <a:cubicBezTo>
                  <a:pt x="6935897" y="9863029"/>
                  <a:pt x="6942587" y="9859686"/>
                  <a:pt x="6942587" y="9852996"/>
                </a:cubicBezTo>
                <a:cubicBezTo>
                  <a:pt x="6942587" y="9849652"/>
                  <a:pt x="6942587" y="9847145"/>
                  <a:pt x="6942587" y="9845473"/>
                </a:cubicBezTo>
                <a:lnTo>
                  <a:pt x="6942587" y="9842965"/>
                </a:lnTo>
                <a:lnTo>
                  <a:pt x="6962651" y="9840455"/>
                </a:lnTo>
                <a:cubicBezTo>
                  <a:pt x="6969341" y="9838786"/>
                  <a:pt x="6976029" y="9836278"/>
                  <a:pt x="6982718" y="9832932"/>
                </a:cubicBezTo>
                <a:cubicBezTo>
                  <a:pt x="6996093" y="9826242"/>
                  <a:pt x="7002783" y="9816211"/>
                  <a:pt x="7002783" y="9802834"/>
                </a:cubicBezTo>
                <a:lnTo>
                  <a:pt x="7022849" y="9782767"/>
                </a:lnTo>
                <a:close/>
                <a:moveTo>
                  <a:pt x="11176364" y="9722572"/>
                </a:moveTo>
                <a:cubicBezTo>
                  <a:pt x="11149612" y="9722572"/>
                  <a:pt x="11129548" y="9729262"/>
                  <a:pt x="11116168" y="9742639"/>
                </a:cubicBezTo>
                <a:cubicBezTo>
                  <a:pt x="11116168" y="9742639"/>
                  <a:pt x="11116168" y="9745982"/>
                  <a:pt x="11116168" y="9752670"/>
                </a:cubicBezTo>
                <a:cubicBezTo>
                  <a:pt x="11116168" y="9759359"/>
                  <a:pt x="11112824" y="9766047"/>
                  <a:pt x="11106136" y="9772736"/>
                </a:cubicBezTo>
                <a:cubicBezTo>
                  <a:pt x="11099444" y="9779424"/>
                  <a:pt x="11092760" y="9786111"/>
                  <a:pt x="11086068" y="9792801"/>
                </a:cubicBezTo>
                <a:cubicBezTo>
                  <a:pt x="11079380" y="9799491"/>
                  <a:pt x="11076036" y="9809521"/>
                  <a:pt x="11076036" y="9822898"/>
                </a:cubicBezTo>
                <a:cubicBezTo>
                  <a:pt x="11076036" y="9836278"/>
                  <a:pt x="11082724" y="9849652"/>
                  <a:pt x="11096104" y="9863029"/>
                </a:cubicBezTo>
                <a:cubicBezTo>
                  <a:pt x="11096104" y="9876406"/>
                  <a:pt x="11096104" y="9883094"/>
                  <a:pt x="11096104" y="9883094"/>
                </a:cubicBezTo>
                <a:cubicBezTo>
                  <a:pt x="11096104" y="9883094"/>
                  <a:pt x="11102792" y="9883094"/>
                  <a:pt x="11116168" y="9883094"/>
                </a:cubicBezTo>
                <a:cubicBezTo>
                  <a:pt x="11116168" y="9883094"/>
                  <a:pt x="11116168" y="9876406"/>
                  <a:pt x="11116168" y="9863029"/>
                </a:cubicBezTo>
                <a:lnTo>
                  <a:pt x="11126200" y="9863029"/>
                </a:lnTo>
                <a:cubicBezTo>
                  <a:pt x="11132888" y="9863029"/>
                  <a:pt x="11136232" y="9863029"/>
                  <a:pt x="11136232" y="9863029"/>
                </a:cubicBezTo>
                <a:lnTo>
                  <a:pt x="11156296" y="9822898"/>
                </a:lnTo>
                <a:cubicBezTo>
                  <a:pt x="11156296" y="9796144"/>
                  <a:pt x="11162988" y="9782767"/>
                  <a:pt x="11176364" y="9782767"/>
                </a:cubicBezTo>
                <a:cubicBezTo>
                  <a:pt x="11189740" y="9769393"/>
                  <a:pt x="11196428" y="9762703"/>
                  <a:pt x="11196428" y="9762703"/>
                </a:cubicBezTo>
                <a:cubicBezTo>
                  <a:pt x="11196428" y="9749326"/>
                  <a:pt x="11189740" y="9735949"/>
                  <a:pt x="11176364" y="9722572"/>
                </a:cubicBezTo>
                <a:close/>
                <a:moveTo>
                  <a:pt x="11806666" y="9716773"/>
                </a:moveTo>
                <a:lnTo>
                  <a:pt x="11806666" y="9745558"/>
                </a:lnTo>
                <a:lnTo>
                  <a:pt x="11804658" y="9742638"/>
                </a:lnTo>
                <a:cubicBezTo>
                  <a:pt x="11802150" y="9735949"/>
                  <a:pt x="11801732" y="9729260"/>
                  <a:pt x="11803404" y="9722572"/>
                </a:cubicBezTo>
                <a:close/>
                <a:moveTo>
                  <a:pt x="10649652" y="9712538"/>
                </a:moveTo>
                <a:cubicBezTo>
                  <a:pt x="10646308" y="9712538"/>
                  <a:pt x="10641288" y="9715885"/>
                  <a:pt x="10634600" y="9722572"/>
                </a:cubicBezTo>
                <a:cubicBezTo>
                  <a:pt x="10621224" y="9735949"/>
                  <a:pt x="10614536" y="9742639"/>
                  <a:pt x="10614536" y="9742639"/>
                </a:cubicBezTo>
                <a:cubicBezTo>
                  <a:pt x="10614536" y="9742639"/>
                  <a:pt x="10621224" y="9742639"/>
                  <a:pt x="10634600" y="9742639"/>
                </a:cubicBezTo>
                <a:lnTo>
                  <a:pt x="10654664" y="9722572"/>
                </a:lnTo>
                <a:cubicBezTo>
                  <a:pt x="10654664" y="9715885"/>
                  <a:pt x="10652992" y="9712538"/>
                  <a:pt x="10649652" y="9712538"/>
                </a:cubicBezTo>
                <a:close/>
                <a:moveTo>
                  <a:pt x="11457276" y="9702508"/>
                </a:moveTo>
                <a:lnTo>
                  <a:pt x="11477344" y="9742639"/>
                </a:lnTo>
                <a:cubicBezTo>
                  <a:pt x="11477344" y="9729262"/>
                  <a:pt x="11477344" y="9719228"/>
                  <a:pt x="11477344" y="9712538"/>
                </a:cubicBezTo>
                <a:cubicBezTo>
                  <a:pt x="11477344" y="9705851"/>
                  <a:pt x="11470652" y="9702508"/>
                  <a:pt x="11457276" y="9702508"/>
                </a:cubicBezTo>
                <a:close/>
                <a:moveTo>
                  <a:pt x="10353688" y="9702508"/>
                </a:moveTo>
                <a:cubicBezTo>
                  <a:pt x="10353688" y="9702508"/>
                  <a:pt x="10350344" y="9705851"/>
                  <a:pt x="10343652" y="9712538"/>
                </a:cubicBezTo>
                <a:cubicBezTo>
                  <a:pt x="10336964" y="9719228"/>
                  <a:pt x="10333624" y="9722572"/>
                  <a:pt x="10333624" y="9722572"/>
                </a:cubicBezTo>
                <a:cubicBezTo>
                  <a:pt x="10333624" y="9735949"/>
                  <a:pt x="10330276" y="9739295"/>
                  <a:pt x="10323588" y="9732605"/>
                </a:cubicBezTo>
                <a:cubicBezTo>
                  <a:pt x="10316900" y="9725918"/>
                  <a:pt x="10306868" y="9725918"/>
                  <a:pt x="10293492" y="9732605"/>
                </a:cubicBezTo>
                <a:cubicBezTo>
                  <a:pt x="10280112" y="9739295"/>
                  <a:pt x="10273424" y="9749326"/>
                  <a:pt x="10273424" y="9762703"/>
                </a:cubicBezTo>
                <a:cubicBezTo>
                  <a:pt x="10273424" y="9762703"/>
                  <a:pt x="10280112" y="9762703"/>
                  <a:pt x="10293492" y="9762703"/>
                </a:cubicBezTo>
                <a:cubicBezTo>
                  <a:pt x="10293492" y="9762703"/>
                  <a:pt x="10293492" y="9759359"/>
                  <a:pt x="10293492" y="9752670"/>
                </a:cubicBezTo>
                <a:cubicBezTo>
                  <a:pt x="10293492" y="9745982"/>
                  <a:pt x="10300180" y="9742639"/>
                  <a:pt x="10313556" y="9742639"/>
                </a:cubicBezTo>
                <a:cubicBezTo>
                  <a:pt x="10326932" y="9742639"/>
                  <a:pt x="10340308" y="9735949"/>
                  <a:pt x="10353688" y="9722572"/>
                </a:cubicBezTo>
                <a:close/>
                <a:moveTo>
                  <a:pt x="7945851" y="9682441"/>
                </a:moveTo>
                <a:cubicBezTo>
                  <a:pt x="7932477" y="9682441"/>
                  <a:pt x="7925787" y="9685784"/>
                  <a:pt x="7925787" y="9692474"/>
                </a:cubicBezTo>
                <a:cubicBezTo>
                  <a:pt x="7925787" y="9699164"/>
                  <a:pt x="7932477" y="9702508"/>
                  <a:pt x="7945851" y="9702508"/>
                </a:cubicBezTo>
                <a:cubicBezTo>
                  <a:pt x="7945851" y="9689131"/>
                  <a:pt x="7945851" y="9682441"/>
                  <a:pt x="7945851" y="9682441"/>
                </a:cubicBezTo>
                <a:close/>
                <a:moveTo>
                  <a:pt x="7504415" y="9682441"/>
                </a:moveTo>
                <a:lnTo>
                  <a:pt x="7504415" y="9702508"/>
                </a:lnTo>
                <a:cubicBezTo>
                  <a:pt x="7504415" y="9715885"/>
                  <a:pt x="7504415" y="9722572"/>
                  <a:pt x="7504415" y="9722572"/>
                </a:cubicBezTo>
                <a:cubicBezTo>
                  <a:pt x="7517791" y="9709195"/>
                  <a:pt x="7524481" y="9702508"/>
                  <a:pt x="7524481" y="9702508"/>
                </a:cubicBezTo>
                <a:cubicBezTo>
                  <a:pt x="7524481" y="9689131"/>
                  <a:pt x="7517791" y="9682441"/>
                  <a:pt x="7504415" y="9682441"/>
                </a:cubicBezTo>
                <a:close/>
                <a:moveTo>
                  <a:pt x="6922523" y="9682441"/>
                </a:moveTo>
                <a:cubicBezTo>
                  <a:pt x="6895766" y="9682441"/>
                  <a:pt x="6882392" y="9689131"/>
                  <a:pt x="6882392" y="9702508"/>
                </a:cubicBezTo>
                <a:lnTo>
                  <a:pt x="6862325" y="9722572"/>
                </a:lnTo>
                <a:cubicBezTo>
                  <a:pt x="6835571" y="9735949"/>
                  <a:pt x="6822194" y="9749326"/>
                  <a:pt x="6822194" y="9762703"/>
                </a:cubicBezTo>
                <a:cubicBezTo>
                  <a:pt x="6822194" y="9762703"/>
                  <a:pt x="6815507" y="9769393"/>
                  <a:pt x="6802129" y="9782767"/>
                </a:cubicBezTo>
                <a:cubicBezTo>
                  <a:pt x="6788753" y="9796144"/>
                  <a:pt x="6785409" y="9806178"/>
                  <a:pt x="6792096" y="9812868"/>
                </a:cubicBezTo>
                <a:cubicBezTo>
                  <a:pt x="6798786" y="9819555"/>
                  <a:pt x="6798786" y="9826242"/>
                  <a:pt x="6792096" y="9832932"/>
                </a:cubicBezTo>
                <a:cubicBezTo>
                  <a:pt x="6785409" y="9839622"/>
                  <a:pt x="6775375" y="9836278"/>
                  <a:pt x="6761999" y="9822898"/>
                </a:cubicBezTo>
                <a:lnTo>
                  <a:pt x="6741935" y="9863029"/>
                </a:lnTo>
                <a:cubicBezTo>
                  <a:pt x="6728557" y="9863029"/>
                  <a:pt x="6715180" y="9869719"/>
                  <a:pt x="6701803" y="9883094"/>
                </a:cubicBezTo>
                <a:cubicBezTo>
                  <a:pt x="6688429" y="9896471"/>
                  <a:pt x="6681739" y="9903160"/>
                  <a:pt x="6681739" y="9903160"/>
                </a:cubicBezTo>
                <a:lnTo>
                  <a:pt x="6661672" y="9923225"/>
                </a:lnTo>
                <a:lnTo>
                  <a:pt x="6621541" y="9963356"/>
                </a:lnTo>
                <a:cubicBezTo>
                  <a:pt x="6608167" y="9963356"/>
                  <a:pt x="6598133" y="9970046"/>
                  <a:pt x="6591443" y="9983420"/>
                </a:cubicBezTo>
                <a:cubicBezTo>
                  <a:pt x="6584756" y="9996797"/>
                  <a:pt x="6581413" y="10010177"/>
                  <a:pt x="6581413" y="10023551"/>
                </a:cubicBezTo>
                <a:lnTo>
                  <a:pt x="6601477" y="10043618"/>
                </a:lnTo>
                <a:cubicBezTo>
                  <a:pt x="6614854" y="10043618"/>
                  <a:pt x="6624885" y="10046962"/>
                  <a:pt x="6631575" y="10053649"/>
                </a:cubicBezTo>
                <a:cubicBezTo>
                  <a:pt x="6638265" y="10060339"/>
                  <a:pt x="6641608" y="10063682"/>
                  <a:pt x="6641608" y="10063682"/>
                </a:cubicBezTo>
                <a:lnTo>
                  <a:pt x="6681739" y="10043618"/>
                </a:lnTo>
                <a:cubicBezTo>
                  <a:pt x="6708493" y="10043618"/>
                  <a:pt x="6728557" y="10036928"/>
                  <a:pt x="6741935" y="10023551"/>
                </a:cubicBezTo>
                <a:lnTo>
                  <a:pt x="6741935" y="10043618"/>
                </a:lnTo>
                <a:lnTo>
                  <a:pt x="6721867" y="10063682"/>
                </a:lnTo>
                <a:cubicBezTo>
                  <a:pt x="6761999" y="10063682"/>
                  <a:pt x="6782065" y="10050305"/>
                  <a:pt x="6782065" y="10023551"/>
                </a:cubicBezTo>
                <a:cubicBezTo>
                  <a:pt x="6795439" y="10023551"/>
                  <a:pt x="6795439" y="10016864"/>
                  <a:pt x="6782065" y="10003487"/>
                </a:cubicBezTo>
                <a:lnTo>
                  <a:pt x="6782065" y="9983420"/>
                </a:lnTo>
                <a:cubicBezTo>
                  <a:pt x="6795439" y="9983420"/>
                  <a:pt x="6805473" y="9983420"/>
                  <a:pt x="6812163" y="9983420"/>
                </a:cubicBezTo>
                <a:cubicBezTo>
                  <a:pt x="6818850" y="9983420"/>
                  <a:pt x="6822194" y="9980076"/>
                  <a:pt x="6822194" y="9973389"/>
                </a:cubicBezTo>
                <a:cubicBezTo>
                  <a:pt x="6822194" y="9966699"/>
                  <a:pt x="6825540" y="9960012"/>
                  <a:pt x="6832227" y="9953322"/>
                </a:cubicBezTo>
                <a:cubicBezTo>
                  <a:pt x="6838917" y="9946635"/>
                  <a:pt x="6842261" y="9936602"/>
                  <a:pt x="6842261" y="9923225"/>
                </a:cubicBezTo>
                <a:lnTo>
                  <a:pt x="6862325" y="9903160"/>
                </a:lnTo>
                <a:lnTo>
                  <a:pt x="6862325" y="9863029"/>
                </a:lnTo>
                <a:cubicBezTo>
                  <a:pt x="6862325" y="9863029"/>
                  <a:pt x="6865669" y="9859686"/>
                  <a:pt x="6872359" y="9852996"/>
                </a:cubicBezTo>
                <a:cubicBezTo>
                  <a:pt x="6879048" y="9846309"/>
                  <a:pt x="6882392" y="9842965"/>
                  <a:pt x="6882392" y="9842965"/>
                </a:cubicBezTo>
                <a:cubicBezTo>
                  <a:pt x="6895766" y="9842965"/>
                  <a:pt x="6915833" y="9829588"/>
                  <a:pt x="6942587" y="9802834"/>
                </a:cubicBezTo>
                <a:cubicBezTo>
                  <a:pt x="6969341" y="9776080"/>
                  <a:pt x="6982718" y="9756013"/>
                  <a:pt x="6982718" y="9742639"/>
                </a:cubicBezTo>
                <a:cubicBezTo>
                  <a:pt x="6969341" y="9729262"/>
                  <a:pt x="6942587" y="9742639"/>
                  <a:pt x="6902456" y="9782767"/>
                </a:cubicBezTo>
                <a:lnTo>
                  <a:pt x="6842261" y="9802834"/>
                </a:lnTo>
                <a:lnTo>
                  <a:pt x="6822194" y="9802834"/>
                </a:lnTo>
                <a:cubicBezTo>
                  <a:pt x="6808819" y="9802834"/>
                  <a:pt x="6802129" y="9802834"/>
                  <a:pt x="6802129" y="9802834"/>
                </a:cubicBezTo>
                <a:cubicBezTo>
                  <a:pt x="6802129" y="9802834"/>
                  <a:pt x="6805473" y="9796144"/>
                  <a:pt x="6812163" y="9782767"/>
                </a:cubicBezTo>
                <a:cubicBezTo>
                  <a:pt x="6818850" y="9769393"/>
                  <a:pt x="6822194" y="9762703"/>
                  <a:pt x="6822194" y="9762703"/>
                </a:cubicBezTo>
                <a:lnTo>
                  <a:pt x="6862325" y="9762703"/>
                </a:lnTo>
                <a:lnTo>
                  <a:pt x="6902456" y="9742639"/>
                </a:lnTo>
                <a:cubicBezTo>
                  <a:pt x="6902456" y="9742639"/>
                  <a:pt x="6905799" y="9742639"/>
                  <a:pt x="6912489" y="9742639"/>
                </a:cubicBezTo>
                <a:cubicBezTo>
                  <a:pt x="6919177" y="9742639"/>
                  <a:pt x="6929210" y="9735949"/>
                  <a:pt x="6942587" y="9722572"/>
                </a:cubicBezTo>
                <a:lnTo>
                  <a:pt x="6962651" y="9682441"/>
                </a:lnTo>
                <a:close/>
                <a:moveTo>
                  <a:pt x="11196428" y="9667392"/>
                </a:moveTo>
                <a:cubicBezTo>
                  <a:pt x="11189740" y="9667392"/>
                  <a:pt x="11183052" y="9669067"/>
                  <a:pt x="11176364" y="9672410"/>
                </a:cubicBezTo>
                <a:cubicBezTo>
                  <a:pt x="11162988" y="9679097"/>
                  <a:pt x="11159644" y="9689131"/>
                  <a:pt x="11166332" y="9702508"/>
                </a:cubicBezTo>
                <a:cubicBezTo>
                  <a:pt x="11173016" y="9715885"/>
                  <a:pt x="11183052" y="9722572"/>
                  <a:pt x="11196428" y="9722572"/>
                </a:cubicBezTo>
                <a:cubicBezTo>
                  <a:pt x="11196428" y="9722572"/>
                  <a:pt x="11203120" y="9715885"/>
                  <a:pt x="11216496" y="9702508"/>
                </a:cubicBezTo>
                <a:cubicBezTo>
                  <a:pt x="11229872" y="9689131"/>
                  <a:pt x="11229872" y="9679097"/>
                  <a:pt x="11216496" y="9672410"/>
                </a:cubicBezTo>
                <a:cubicBezTo>
                  <a:pt x="11209804" y="9669067"/>
                  <a:pt x="11203120" y="9667392"/>
                  <a:pt x="11196428" y="9667392"/>
                </a:cubicBezTo>
                <a:close/>
                <a:moveTo>
                  <a:pt x="10775060" y="9647328"/>
                </a:moveTo>
                <a:cubicBezTo>
                  <a:pt x="10771712" y="9647328"/>
                  <a:pt x="10768368" y="9649000"/>
                  <a:pt x="10765024" y="9652343"/>
                </a:cubicBezTo>
                <a:cubicBezTo>
                  <a:pt x="10758340" y="9659033"/>
                  <a:pt x="10754992" y="9665720"/>
                  <a:pt x="10754992" y="9672410"/>
                </a:cubicBezTo>
                <a:cubicBezTo>
                  <a:pt x="10754992" y="9679097"/>
                  <a:pt x="10761680" y="9679097"/>
                  <a:pt x="10775060" y="9672410"/>
                </a:cubicBezTo>
                <a:cubicBezTo>
                  <a:pt x="10788436" y="9665720"/>
                  <a:pt x="10791780" y="9659033"/>
                  <a:pt x="10785088" y="9652343"/>
                </a:cubicBezTo>
                <a:cubicBezTo>
                  <a:pt x="10781744" y="9649000"/>
                  <a:pt x="10778404" y="9647328"/>
                  <a:pt x="10775060" y="9647328"/>
                </a:cubicBezTo>
                <a:close/>
                <a:moveTo>
                  <a:pt x="7032880" y="9642312"/>
                </a:moveTo>
                <a:cubicBezTo>
                  <a:pt x="7026193" y="9642312"/>
                  <a:pt x="7022849" y="9645656"/>
                  <a:pt x="7022849" y="9652343"/>
                </a:cubicBezTo>
                <a:cubicBezTo>
                  <a:pt x="7022849" y="9659033"/>
                  <a:pt x="7029537" y="9662377"/>
                  <a:pt x="7042913" y="9662377"/>
                </a:cubicBezTo>
                <a:cubicBezTo>
                  <a:pt x="7042913" y="9649000"/>
                  <a:pt x="7039570" y="9642312"/>
                  <a:pt x="7032880" y="9642312"/>
                </a:cubicBezTo>
                <a:close/>
                <a:moveTo>
                  <a:pt x="10933072" y="9632279"/>
                </a:moveTo>
                <a:cubicBezTo>
                  <a:pt x="10928056" y="9632279"/>
                  <a:pt x="10922204" y="9635623"/>
                  <a:pt x="10915512" y="9642312"/>
                </a:cubicBezTo>
                <a:cubicBezTo>
                  <a:pt x="10928892" y="9669067"/>
                  <a:pt x="10948956" y="9695818"/>
                  <a:pt x="10975712" y="9722572"/>
                </a:cubicBezTo>
                <a:cubicBezTo>
                  <a:pt x="10989088" y="9722572"/>
                  <a:pt x="11005808" y="9729262"/>
                  <a:pt x="11025872" y="9742639"/>
                </a:cubicBezTo>
                <a:cubicBezTo>
                  <a:pt x="11045940" y="9756013"/>
                  <a:pt x="11049284" y="9769393"/>
                  <a:pt x="11035908" y="9782767"/>
                </a:cubicBezTo>
                <a:lnTo>
                  <a:pt x="11035908" y="9802834"/>
                </a:lnTo>
                <a:cubicBezTo>
                  <a:pt x="11049284" y="9802834"/>
                  <a:pt x="11062660" y="9789457"/>
                  <a:pt x="11076036" y="9762703"/>
                </a:cubicBezTo>
                <a:cubicBezTo>
                  <a:pt x="11076036" y="9749326"/>
                  <a:pt x="11076036" y="9739295"/>
                  <a:pt x="11076036" y="9732605"/>
                </a:cubicBezTo>
                <a:cubicBezTo>
                  <a:pt x="11076036" y="9725918"/>
                  <a:pt x="11076036" y="9722572"/>
                  <a:pt x="11076036" y="9722572"/>
                </a:cubicBezTo>
                <a:lnTo>
                  <a:pt x="11076036" y="9720064"/>
                </a:lnTo>
                <a:cubicBezTo>
                  <a:pt x="11076036" y="9718392"/>
                  <a:pt x="11076036" y="9715885"/>
                  <a:pt x="11076036" y="9712538"/>
                </a:cubicBezTo>
                <a:cubicBezTo>
                  <a:pt x="11076036" y="9709195"/>
                  <a:pt x="11076036" y="9708359"/>
                  <a:pt x="11076036" y="9710031"/>
                </a:cubicBezTo>
                <a:lnTo>
                  <a:pt x="11076036" y="9702508"/>
                </a:lnTo>
                <a:cubicBezTo>
                  <a:pt x="11076036" y="9702508"/>
                  <a:pt x="11072692" y="9699164"/>
                  <a:pt x="11066004" y="9692474"/>
                </a:cubicBezTo>
                <a:cubicBezTo>
                  <a:pt x="11059316" y="9685784"/>
                  <a:pt x="11055972" y="9682441"/>
                  <a:pt x="11055972" y="9682441"/>
                </a:cubicBezTo>
                <a:lnTo>
                  <a:pt x="11035908" y="9722572"/>
                </a:lnTo>
                <a:lnTo>
                  <a:pt x="11015844" y="9682441"/>
                </a:lnTo>
                <a:cubicBezTo>
                  <a:pt x="11002464" y="9642312"/>
                  <a:pt x="10989088" y="9628935"/>
                  <a:pt x="10975712" y="9642312"/>
                </a:cubicBezTo>
                <a:cubicBezTo>
                  <a:pt x="10962336" y="9655687"/>
                  <a:pt x="10952300" y="9655687"/>
                  <a:pt x="10945612" y="9642312"/>
                </a:cubicBezTo>
                <a:cubicBezTo>
                  <a:pt x="10942268" y="9635623"/>
                  <a:pt x="10938088" y="9632279"/>
                  <a:pt x="10933072" y="9632279"/>
                </a:cubicBezTo>
                <a:close/>
                <a:moveTo>
                  <a:pt x="7991000" y="9632279"/>
                </a:moveTo>
                <a:cubicBezTo>
                  <a:pt x="7987654" y="9632279"/>
                  <a:pt x="7985982" y="9635623"/>
                  <a:pt x="7985982" y="9642312"/>
                </a:cubicBezTo>
                <a:cubicBezTo>
                  <a:pt x="7985982" y="9655687"/>
                  <a:pt x="7989325" y="9659033"/>
                  <a:pt x="7996015" y="9652343"/>
                </a:cubicBezTo>
                <a:cubicBezTo>
                  <a:pt x="8002703" y="9645656"/>
                  <a:pt x="8006046" y="9642312"/>
                  <a:pt x="8006046" y="9642312"/>
                </a:cubicBezTo>
                <a:cubicBezTo>
                  <a:pt x="7999359" y="9635623"/>
                  <a:pt x="7994343" y="9632279"/>
                  <a:pt x="7991000" y="9632279"/>
                </a:cubicBezTo>
                <a:close/>
                <a:moveTo>
                  <a:pt x="10654664" y="9602181"/>
                </a:moveTo>
                <a:lnTo>
                  <a:pt x="10674732" y="9622246"/>
                </a:lnTo>
                <a:cubicBezTo>
                  <a:pt x="10674732" y="9608869"/>
                  <a:pt x="10674732" y="9602181"/>
                  <a:pt x="10674732" y="9602181"/>
                </a:cubicBezTo>
                <a:close/>
                <a:moveTo>
                  <a:pt x="10313556" y="9602181"/>
                </a:moveTo>
                <a:cubicBezTo>
                  <a:pt x="10300180" y="9628935"/>
                  <a:pt x="10300180" y="9642312"/>
                  <a:pt x="10313556" y="9642312"/>
                </a:cubicBezTo>
                <a:cubicBezTo>
                  <a:pt x="10326932" y="9642312"/>
                  <a:pt x="10333624" y="9635623"/>
                  <a:pt x="10333624" y="9622246"/>
                </a:cubicBezTo>
                <a:close/>
                <a:moveTo>
                  <a:pt x="7042913" y="9602181"/>
                </a:moveTo>
                <a:cubicBezTo>
                  <a:pt x="7042913" y="9615558"/>
                  <a:pt x="7049603" y="9622246"/>
                  <a:pt x="7062977" y="9622246"/>
                </a:cubicBezTo>
                <a:cubicBezTo>
                  <a:pt x="7076355" y="9622246"/>
                  <a:pt x="7089731" y="9615558"/>
                  <a:pt x="7103109" y="9602181"/>
                </a:cubicBezTo>
                <a:close/>
                <a:moveTo>
                  <a:pt x="6150007" y="9602181"/>
                </a:moveTo>
                <a:cubicBezTo>
                  <a:pt x="6143319" y="9602181"/>
                  <a:pt x="6139976" y="9605525"/>
                  <a:pt x="6139976" y="9612212"/>
                </a:cubicBezTo>
                <a:cubicBezTo>
                  <a:pt x="6139976" y="9618902"/>
                  <a:pt x="6146663" y="9622246"/>
                  <a:pt x="6160040" y="9622246"/>
                </a:cubicBezTo>
                <a:cubicBezTo>
                  <a:pt x="6160040" y="9608869"/>
                  <a:pt x="6156697" y="9602181"/>
                  <a:pt x="6150007" y="9602181"/>
                </a:cubicBezTo>
                <a:close/>
                <a:moveTo>
                  <a:pt x="1404568" y="9602181"/>
                </a:moveTo>
                <a:cubicBezTo>
                  <a:pt x="1404568" y="9615558"/>
                  <a:pt x="1401226" y="9622246"/>
                  <a:pt x="1394536" y="9622246"/>
                </a:cubicBezTo>
                <a:cubicBezTo>
                  <a:pt x="1387848" y="9622246"/>
                  <a:pt x="1384504" y="9618902"/>
                  <a:pt x="1384504" y="9612212"/>
                </a:cubicBezTo>
                <a:cubicBezTo>
                  <a:pt x="1384504" y="9605525"/>
                  <a:pt x="1391192" y="9602181"/>
                  <a:pt x="1404568" y="9602181"/>
                </a:cubicBezTo>
                <a:close/>
                <a:moveTo>
                  <a:pt x="11549140" y="9599674"/>
                </a:moveTo>
                <a:cubicBezTo>
                  <a:pt x="11539732" y="9599674"/>
                  <a:pt x="11522488" y="9620574"/>
                  <a:pt x="11497408" y="9662377"/>
                </a:cubicBezTo>
                <a:cubicBezTo>
                  <a:pt x="11497408" y="9662377"/>
                  <a:pt x="11497408" y="9665720"/>
                  <a:pt x="11497408" y="9672410"/>
                </a:cubicBezTo>
                <a:cubicBezTo>
                  <a:pt x="11497408" y="9679097"/>
                  <a:pt x="11504096" y="9682441"/>
                  <a:pt x="11517476" y="9682441"/>
                </a:cubicBezTo>
                <a:cubicBezTo>
                  <a:pt x="11530852" y="9682441"/>
                  <a:pt x="11537540" y="9675754"/>
                  <a:pt x="11537540" y="9662377"/>
                </a:cubicBezTo>
                <a:lnTo>
                  <a:pt x="11537540" y="9642312"/>
                </a:lnTo>
                <a:lnTo>
                  <a:pt x="11557604" y="9622246"/>
                </a:lnTo>
                <a:cubicBezTo>
                  <a:pt x="11557604" y="9607197"/>
                  <a:pt x="11554784" y="9599674"/>
                  <a:pt x="11549140" y="9599674"/>
                </a:cubicBezTo>
                <a:close/>
                <a:moveTo>
                  <a:pt x="7183371" y="9582114"/>
                </a:moveTo>
                <a:lnTo>
                  <a:pt x="7163304" y="9602181"/>
                </a:lnTo>
                <a:cubicBezTo>
                  <a:pt x="7176681" y="9602181"/>
                  <a:pt x="7183371" y="9602181"/>
                  <a:pt x="7183371" y="9602181"/>
                </a:cubicBezTo>
                <a:cubicBezTo>
                  <a:pt x="7183371" y="9602181"/>
                  <a:pt x="7183371" y="9595492"/>
                  <a:pt x="7183371" y="9582114"/>
                </a:cubicBezTo>
                <a:close/>
                <a:moveTo>
                  <a:pt x="11211476" y="9569573"/>
                </a:moveTo>
                <a:cubicBezTo>
                  <a:pt x="11208132" y="9571248"/>
                  <a:pt x="11203120" y="9575427"/>
                  <a:pt x="11196428" y="9582114"/>
                </a:cubicBezTo>
                <a:cubicBezTo>
                  <a:pt x="11183052" y="9582114"/>
                  <a:pt x="11179708" y="9588804"/>
                  <a:pt x="11186396" y="9602181"/>
                </a:cubicBezTo>
                <a:cubicBezTo>
                  <a:pt x="11193084" y="9615558"/>
                  <a:pt x="11196428" y="9628935"/>
                  <a:pt x="11196428" y="9642312"/>
                </a:cubicBezTo>
                <a:lnTo>
                  <a:pt x="11216496" y="9602181"/>
                </a:lnTo>
                <a:cubicBezTo>
                  <a:pt x="11216496" y="9588804"/>
                  <a:pt x="11216496" y="9578771"/>
                  <a:pt x="11216496" y="9572084"/>
                </a:cubicBezTo>
                <a:cubicBezTo>
                  <a:pt x="11216496" y="9568740"/>
                  <a:pt x="11214824" y="9567904"/>
                  <a:pt x="11211476" y="9569573"/>
                </a:cubicBezTo>
                <a:close/>
                <a:moveTo>
                  <a:pt x="8003541" y="9569573"/>
                </a:moveTo>
                <a:cubicBezTo>
                  <a:pt x="8001867" y="9567904"/>
                  <a:pt x="7999359" y="9568740"/>
                  <a:pt x="7996015" y="9572084"/>
                </a:cubicBezTo>
                <a:cubicBezTo>
                  <a:pt x="7989325" y="9578771"/>
                  <a:pt x="7985982" y="9588804"/>
                  <a:pt x="7985982" y="9602181"/>
                </a:cubicBezTo>
                <a:cubicBezTo>
                  <a:pt x="7999359" y="9602181"/>
                  <a:pt x="8006046" y="9595492"/>
                  <a:pt x="8006046" y="9582114"/>
                </a:cubicBezTo>
                <a:cubicBezTo>
                  <a:pt x="8006046" y="9575427"/>
                  <a:pt x="8005213" y="9571248"/>
                  <a:pt x="8003541" y="9569573"/>
                </a:cubicBezTo>
                <a:close/>
                <a:moveTo>
                  <a:pt x="11176364" y="9562050"/>
                </a:moveTo>
                <a:cubicBezTo>
                  <a:pt x="11136232" y="9588804"/>
                  <a:pt x="11116168" y="9608869"/>
                  <a:pt x="11116168" y="9622246"/>
                </a:cubicBezTo>
                <a:lnTo>
                  <a:pt x="11156296" y="9582114"/>
                </a:lnTo>
                <a:close/>
                <a:moveTo>
                  <a:pt x="10835256" y="9562050"/>
                </a:moveTo>
                <a:cubicBezTo>
                  <a:pt x="10821876" y="9575427"/>
                  <a:pt x="10818532" y="9585458"/>
                  <a:pt x="10825220" y="9592148"/>
                </a:cubicBezTo>
                <a:cubicBezTo>
                  <a:pt x="10831912" y="9598838"/>
                  <a:pt x="10841940" y="9598838"/>
                  <a:pt x="10855320" y="9592148"/>
                </a:cubicBezTo>
                <a:cubicBezTo>
                  <a:pt x="10868696" y="9585458"/>
                  <a:pt x="10875384" y="9575427"/>
                  <a:pt x="10875384" y="9562050"/>
                </a:cubicBezTo>
                <a:close/>
                <a:moveTo>
                  <a:pt x="10694796" y="9562050"/>
                </a:moveTo>
                <a:cubicBezTo>
                  <a:pt x="10694796" y="9575427"/>
                  <a:pt x="10698140" y="9582114"/>
                  <a:pt x="10704828" y="9582114"/>
                </a:cubicBezTo>
                <a:cubicBezTo>
                  <a:pt x="10711516" y="9582114"/>
                  <a:pt x="10714860" y="9575427"/>
                  <a:pt x="10714860" y="9562050"/>
                </a:cubicBezTo>
                <a:close/>
                <a:moveTo>
                  <a:pt x="7504415" y="9562050"/>
                </a:moveTo>
                <a:cubicBezTo>
                  <a:pt x="7504415" y="9562050"/>
                  <a:pt x="7504415" y="9568740"/>
                  <a:pt x="7504415" y="9582114"/>
                </a:cubicBezTo>
                <a:lnTo>
                  <a:pt x="7524481" y="9562050"/>
                </a:lnTo>
                <a:close/>
                <a:moveTo>
                  <a:pt x="7203435" y="9562050"/>
                </a:moveTo>
                <a:cubicBezTo>
                  <a:pt x="7203435" y="9575427"/>
                  <a:pt x="7203435" y="9582114"/>
                  <a:pt x="7203435" y="9582114"/>
                </a:cubicBezTo>
                <a:cubicBezTo>
                  <a:pt x="7203435" y="9582114"/>
                  <a:pt x="7210125" y="9575427"/>
                  <a:pt x="7223502" y="9562050"/>
                </a:cubicBezTo>
                <a:close/>
                <a:moveTo>
                  <a:pt x="1424632" y="9562050"/>
                </a:moveTo>
                <a:cubicBezTo>
                  <a:pt x="1438010" y="9575427"/>
                  <a:pt x="1444700" y="9582114"/>
                  <a:pt x="1444700" y="9582114"/>
                </a:cubicBezTo>
                <a:cubicBezTo>
                  <a:pt x="1444700" y="9582114"/>
                  <a:pt x="1438010" y="9582114"/>
                  <a:pt x="1424632" y="9582114"/>
                </a:cubicBezTo>
                <a:cubicBezTo>
                  <a:pt x="1424632" y="9568740"/>
                  <a:pt x="1424632" y="9562050"/>
                  <a:pt x="1424632" y="9562050"/>
                </a:cubicBezTo>
                <a:close/>
                <a:moveTo>
                  <a:pt x="7775296" y="9521919"/>
                </a:moveTo>
                <a:cubicBezTo>
                  <a:pt x="7768609" y="9521919"/>
                  <a:pt x="7765265" y="9528609"/>
                  <a:pt x="7765265" y="9541986"/>
                </a:cubicBezTo>
                <a:cubicBezTo>
                  <a:pt x="7778639" y="9541986"/>
                  <a:pt x="7785329" y="9538640"/>
                  <a:pt x="7785329" y="9531953"/>
                </a:cubicBezTo>
                <a:cubicBezTo>
                  <a:pt x="7785329" y="9525263"/>
                  <a:pt x="7781985" y="9521919"/>
                  <a:pt x="7775296" y="9521919"/>
                </a:cubicBezTo>
                <a:close/>
                <a:moveTo>
                  <a:pt x="7233533" y="9521919"/>
                </a:moveTo>
                <a:cubicBezTo>
                  <a:pt x="7226845" y="9521919"/>
                  <a:pt x="7223502" y="9528609"/>
                  <a:pt x="7223502" y="9541986"/>
                </a:cubicBezTo>
                <a:cubicBezTo>
                  <a:pt x="7223502" y="9541986"/>
                  <a:pt x="7230189" y="9541986"/>
                  <a:pt x="7243566" y="9541986"/>
                </a:cubicBezTo>
                <a:cubicBezTo>
                  <a:pt x="7243566" y="9528609"/>
                  <a:pt x="7240223" y="9521919"/>
                  <a:pt x="7233533" y="9521919"/>
                </a:cubicBezTo>
                <a:close/>
                <a:moveTo>
                  <a:pt x="1464764" y="9521919"/>
                </a:moveTo>
                <a:cubicBezTo>
                  <a:pt x="1451387" y="9535296"/>
                  <a:pt x="1438010" y="9548673"/>
                  <a:pt x="1424632" y="9562050"/>
                </a:cubicBezTo>
                <a:lnTo>
                  <a:pt x="1424632" y="9541986"/>
                </a:lnTo>
                <a:cubicBezTo>
                  <a:pt x="1438010" y="9528609"/>
                  <a:pt x="1451387" y="9521919"/>
                  <a:pt x="1464764" y="9521919"/>
                </a:cubicBezTo>
                <a:close/>
                <a:moveTo>
                  <a:pt x="7065488" y="9509378"/>
                </a:moveTo>
                <a:cubicBezTo>
                  <a:pt x="7063816" y="9511053"/>
                  <a:pt x="7062977" y="9515229"/>
                  <a:pt x="7062977" y="9521919"/>
                </a:cubicBezTo>
                <a:cubicBezTo>
                  <a:pt x="7049603" y="9535296"/>
                  <a:pt x="7042913" y="9545330"/>
                  <a:pt x="7042913" y="9552017"/>
                </a:cubicBezTo>
                <a:cubicBezTo>
                  <a:pt x="7042913" y="9558707"/>
                  <a:pt x="7042913" y="9562050"/>
                  <a:pt x="7042913" y="9562050"/>
                </a:cubicBezTo>
                <a:lnTo>
                  <a:pt x="7083045" y="9541986"/>
                </a:lnTo>
                <a:cubicBezTo>
                  <a:pt x="7083045" y="9528609"/>
                  <a:pt x="7079701" y="9518576"/>
                  <a:pt x="7073011" y="9511886"/>
                </a:cubicBezTo>
                <a:cubicBezTo>
                  <a:pt x="7069667" y="9508542"/>
                  <a:pt x="7067160" y="9507706"/>
                  <a:pt x="7065488" y="9509378"/>
                </a:cubicBezTo>
                <a:close/>
                <a:moveTo>
                  <a:pt x="7283697" y="9501855"/>
                </a:moveTo>
                <a:lnTo>
                  <a:pt x="7303761" y="9521919"/>
                </a:lnTo>
                <a:cubicBezTo>
                  <a:pt x="7303761" y="9521919"/>
                  <a:pt x="7303761" y="9515232"/>
                  <a:pt x="7303761" y="9501855"/>
                </a:cubicBezTo>
                <a:cubicBezTo>
                  <a:pt x="7290387" y="9501855"/>
                  <a:pt x="7283697" y="9501855"/>
                  <a:pt x="7283697" y="9501855"/>
                </a:cubicBezTo>
                <a:close/>
                <a:moveTo>
                  <a:pt x="7845527" y="9481788"/>
                </a:moveTo>
                <a:lnTo>
                  <a:pt x="7845527" y="9501855"/>
                </a:lnTo>
                <a:lnTo>
                  <a:pt x="7825461" y="9501855"/>
                </a:lnTo>
                <a:cubicBezTo>
                  <a:pt x="7825461" y="9501855"/>
                  <a:pt x="7832147" y="9495168"/>
                  <a:pt x="7845527" y="9481788"/>
                </a:cubicBezTo>
                <a:close/>
                <a:moveTo>
                  <a:pt x="1590958" y="9479280"/>
                </a:moveTo>
                <a:cubicBezTo>
                  <a:pt x="1592942" y="9479280"/>
                  <a:pt x="1594353" y="9480116"/>
                  <a:pt x="1595189" y="9481788"/>
                </a:cubicBezTo>
                <a:cubicBezTo>
                  <a:pt x="1601878" y="9495168"/>
                  <a:pt x="1601878" y="9511886"/>
                  <a:pt x="1595189" y="9531953"/>
                </a:cubicBezTo>
                <a:cubicBezTo>
                  <a:pt x="1588501" y="9552017"/>
                  <a:pt x="1578468" y="9565394"/>
                  <a:pt x="1565090" y="9572084"/>
                </a:cubicBezTo>
                <a:cubicBezTo>
                  <a:pt x="1551714" y="9578771"/>
                  <a:pt x="1545026" y="9575427"/>
                  <a:pt x="1545026" y="9562050"/>
                </a:cubicBezTo>
                <a:cubicBezTo>
                  <a:pt x="1545026" y="9548673"/>
                  <a:pt x="1545026" y="9541986"/>
                  <a:pt x="1545026" y="9541986"/>
                </a:cubicBezTo>
                <a:cubicBezTo>
                  <a:pt x="1545026" y="9541986"/>
                  <a:pt x="1538337" y="9552017"/>
                  <a:pt x="1524960" y="9572084"/>
                </a:cubicBezTo>
                <a:cubicBezTo>
                  <a:pt x="1511582" y="9592148"/>
                  <a:pt x="1504895" y="9602181"/>
                  <a:pt x="1504895" y="9602181"/>
                </a:cubicBezTo>
                <a:lnTo>
                  <a:pt x="1444700" y="9662377"/>
                </a:lnTo>
                <a:cubicBezTo>
                  <a:pt x="1431321" y="9662377"/>
                  <a:pt x="1427979" y="9659033"/>
                  <a:pt x="1434665" y="9652343"/>
                </a:cubicBezTo>
                <a:cubicBezTo>
                  <a:pt x="1441356" y="9645656"/>
                  <a:pt x="1451387" y="9628935"/>
                  <a:pt x="1464764" y="9602181"/>
                </a:cubicBezTo>
                <a:cubicBezTo>
                  <a:pt x="1534993" y="9520247"/>
                  <a:pt x="1577057" y="9479280"/>
                  <a:pt x="1590958" y="9479280"/>
                </a:cubicBezTo>
                <a:close/>
                <a:moveTo>
                  <a:pt x="11798388" y="9461724"/>
                </a:moveTo>
                <a:lnTo>
                  <a:pt x="11778324" y="9481788"/>
                </a:lnTo>
                <a:cubicBezTo>
                  <a:pt x="11791700" y="9481788"/>
                  <a:pt x="11798388" y="9481788"/>
                  <a:pt x="11798388" y="9481788"/>
                </a:cubicBezTo>
                <a:close/>
                <a:moveTo>
                  <a:pt x="11698060" y="9461724"/>
                </a:moveTo>
                <a:cubicBezTo>
                  <a:pt x="11671308" y="9488478"/>
                  <a:pt x="11664620" y="9501855"/>
                  <a:pt x="11677996" y="9501855"/>
                </a:cubicBezTo>
                <a:cubicBezTo>
                  <a:pt x="11677996" y="9501855"/>
                  <a:pt x="11684684" y="9488478"/>
                  <a:pt x="11698060" y="9461724"/>
                </a:cubicBezTo>
                <a:close/>
                <a:moveTo>
                  <a:pt x="10995776" y="9461724"/>
                </a:moveTo>
                <a:cubicBezTo>
                  <a:pt x="10995776" y="9475101"/>
                  <a:pt x="10999120" y="9481788"/>
                  <a:pt x="11005808" y="9481788"/>
                </a:cubicBezTo>
                <a:cubicBezTo>
                  <a:pt x="11012496" y="9481788"/>
                  <a:pt x="11015844" y="9481788"/>
                  <a:pt x="11015844" y="9481788"/>
                </a:cubicBezTo>
                <a:cubicBezTo>
                  <a:pt x="11029220" y="9481788"/>
                  <a:pt x="11035908" y="9478445"/>
                  <a:pt x="11035908" y="9471757"/>
                </a:cubicBezTo>
                <a:cubicBezTo>
                  <a:pt x="11035908" y="9465070"/>
                  <a:pt x="11029220" y="9461724"/>
                  <a:pt x="11015844" y="9461724"/>
                </a:cubicBezTo>
                <a:cubicBezTo>
                  <a:pt x="11015844" y="9461724"/>
                  <a:pt x="11009152" y="9461724"/>
                  <a:pt x="10995776" y="9461724"/>
                </a:cubicBezTo>
                <a:close/>
                <a:moveTo>
                  <a:pt x="7825461" y="9461724"/>
                </a:moveTo>
                <a:cubicBezTo>
                  <a:pt x="7812083" y="9475101"/>
                  <a:pt x="7812083" y="9488478"/>
                  <a:pt x="7825461" y="9501855"/>
                </a:cubicBezTo>
                <a:cubicBezTo>
                  <a:pt x="7838837" y="9528609"/>
                  <a:pt x="7852215" y="9535296"/>
                  <a:pt x="7865591" y="9521919"/>
                </a:cubicBezTo>
                <a:cubicBezTo>
                  <a:pt x="7865591" y="9508542"/>
                  <a:pt x="7865591" y="9498511"/>
                  <a:pt x="7865591" y="9491822"/>
                </a:cubicBezTo>
                <a:cubicBezTo>
                  <a:pt x="7865591" y="9485134"/>
                  <a:pt x="7865591" y="9475101"/>
                  <a:pt x="7865591" y="9461724"/>
                </a:cubicBezTo>
                <a:close/>
                <a:moveTo>
                  <a:pt x="7494383" y="9441660"/>
                </a:moveTo>
                <a:cubicBezTo>
                  <a:pt x="7487693" y="9441660"/>
                  <a:pt x="7484350" y="9448347"/>
                  <a:pt x="7484350" y="9461724"/>
                </a:cubicBezTo>
                <a:cubicBezTo>
                  <a:pt x="7497727" y="9461724"/>
                  <a:pt x="7504415" y="9458380"/>
                  <a:pt x="7504415" y="9451690"/>
                </a:cubicBezTo>
                <a:cubicBezTo>
                  <a:pt x="7504415" y="9445003"/>
                  <a:pt x="7501071" y="9441660"/>
                  <a:pt x="7494383" y="9441660"/>
                </a:cubicBezTo>
                <a:close/>
                <a:moveTo>
                  <a:pt x="11216496" y="9421593"/>
                </a:moveTo>
                <a:cubicBezTo>
                  <a:pt x="11216496" y="9434970"/>
                  <a:pt x="11216496" y="9441660"/>
                  <a:pt x="11216496" y="9441660"/>
                </a:cubicBezTo>
                <a:lnTo>
                  <a:pt x="11236560" y="9461724"/>
                </a:lnTo>
                <a:cubicBezTo>
                  <a:pt x="11236560" y="9461724"/>
                  <a:pt x="11236560" y="9455037"/>
                  <a:pt x="11236560" y="9441660"/>
                </a:cubicBezTo>
                <a:close/>
                <a:moveTo>
                  <a:pt x="10494144" y="9421593"/>
                </a:moveTo>
                <a:cubicBezTo>
                  <a:pt x="10494144" y="9421593"/>
                  <a:pt x="10497488" y="9424939"/>
                  <a:pt x="10504176" y="9431626"/>
                </a:cubicBezTo>
                <a:cubicBezTo>
                  <a:pt x="10510864" y="9438313"/>
                  <a:pt x="10514208" y="9441660"/>
                  <a:pt x="10514208" y="9441660"/>
                </a:cubicBezTo>
                <a:cubicBezTo>
                  <a:pt x="10514208" y="9441660"/>
                  <a:pt x="10514208" y="9434970"/>
                  <a:pt x="10514208" y="9421593"/>
                </a:cubicBezTo>
                <a:close/>
                <a:moveTo>
                  <a:pt x="7725134" y="9421593"/>
                </a:moveTo>
                <a:cubicBezTo>
                  <a:pt x="7711757" y="9421593"/>
                  <a:pt x="7698380" y="9428283"/>
                  <a:pt x="7685003" y="9441660"/>
                </a:cubicBezTo>
                <a:cubicBezTo>
                  <a:pt x="7671626" y="9455037"/>
                  <a:pt x="7664939" y="9461724"/>
                  <a:pt x="7664939" y="9461724"/>
                </a:cubicBezTo>
                <a:cubicBezTo>
                  <a:pt x="7664939" y="9475101"/>
                  <a:pt x="7671626" y="9481788"/>
                  <a:pt x="7685003" y="9481788"/>
                </a:cubicBezTo>
                <a:cubicBezTo>
                  <a:pt x="7698380" y="9481788"/>
                  <a:pt x="7705067" y="9475101"/>
                  <a:pt x="7705067" y="9461724"/>
                </a:cubicBezTo>
                <a:close/>
                <a:moveTo>
                  <a:pt x="1484831" y="9421593"/>
                </a:moveTo>
                <a:lnTo>
                  <a:pt x="1504895" y="9461724"/>
                </a:lnTo>
                <a:lnTo>
                  <a:pt x="1504895" y="9501855"/>
                </a:lnTo>
                <a:cubicBezTo>
                  <a:pt x="1504895" y="9501855"/>
                  <a:pt x="1501551" y="9498511"/>
                  <a:pt x="1494862" y="9491822"/>
                </a:cubicBezTo>
                <a:cubicBezTo>
                  <a:pt x="1488175" y="9485134"/>
                  <a:pt x="1484831" y="9468414"/>
                  <a:pt x="1484831" y="9441660"/>
                </a:cubicBezTo>
                <a:close/>
                <a:moveTo>
                  <a:pt x="11055972" y="9401529"/>
                </a:moveTo>
                <a:cubicBezTo>
                  <a:pt x="11055972" y="9401529"/>
                  <a:pt x="11055972" y="9408216"/>
                  <a:pt x="11055972" y="9421593"/>
                </a:cubicBezTo>
                <a:cubicBezTo>
                  <a:pt x="11069348" y="9421593"/>
                  <a:pt x="11076036" y="9421593"/>
                  <a:pt x="11076036" y="9421593"/>
                </a:cubicBezTo>
                <a:close/>
                <a:moveTo>
                  <a:pt x="7885655" y="9401529"/>
                </a:moveTo>
                <a:lnTo>
                  <a:pt x="7905720" y="9421593"/>
                </a:lnTo>
                <a:lnTo>
                  <a:pt x="7905720" y="9401529"/>
                </a:lnTo>
                <a:cubicBezTo>
                  <a:pt x="7905720" y="9401529"/>
                  <a:pt x="7899033" y="9401529"/>
                  <a:pt x="7885655" y="9401529"/>
                </a:cubicBezTo>
                <a:close/>
                <a:moveTo>
                  <a:pt x="7664939" y="9401529"/>
                </a:moveTo>
                <a:lnTo>
                  <a:pt x="7644871" y="9421593"/>
                </a:lnTo>
                <a:lnTo>
                  <a:pt x="7664939" y="9421593"/>
                </a:lnTo>
                <a:lnTo>
                  <a:pt x="7685003" y="9401529"/>
                </a:lnTo>
                <a:close/>
                <a:moveTo>
                  <a:pt x="11116168" y="9381462"/>
                </a:moveTo>
                <a:cubicBezTo>
                  <a:pt x="11116168" y="9381462"/>
                  <a:pt x="11102792" y="9401529"/>
                  <a:pt x="11076036" y="9441660"/>
                </a:cubicBezTo>
                <a:lnTo>
                  <a:pt x="11035908" y="9521919"/>
                </a:lnTo>
                <a:cubicBezTo>
                  <a:pt x="11049284" y="9521919"/>
                  <a:pt x="11069348" y="9498511"/>
                  <a:pt x="11096104" y="9451690"/>
                </a:cubicBezTo>
                <a:cubicBezTo>
                  <a:pt x="11122856" y="9404872"/>
                  <a:pt x="11129548" y="9381462"/>
                  <a:pt x="11116168" y="9381462"/>
                </a:cubicBezTo>
                <a:close/>
                <a:moveTo>
                  <a:pt x="10474080" y="9361398"/>
                </a:moveTo>
                <a:cubicBezTo>
                  <a:pt x="10460704" y="9374775"/>
                  <a:pt x="10450668" y="9384808"/>
                  <a:pt x="10443980" y="9391495"/>
                </a:cubicBezTo>
                <a:cubicBezTo>
                  <a:pt x="10437292" y="9398185"/>
                  <a:pt x="10433948" y="9401529"/>
                  <a:pt x="10433948" y="9401529"/>
                </a:cubicBezTo>
                <a:lnTo>
                  <a:pt x="10413880" y="9401529"/>
                </a:lnTo>
                <a:lnTo>
                  <a:pt x="10413880" y="9421593"/>
                </a:lnTo>
                <a:cubicBezTo>
                  <a:pt x="10413880" y="9434970"/>
                  <a:pt x="10413880" y="9448347"/>
                  <a:pt x="10413880" y="9461724"/>
                </a:cubicBezTo>
                <a:cubicBezTo>
                  <a:pt x="10413880" y="9461724"/>
                  <a:pt x="10410540" y="9465070"/>
                  <a:pt x="10403852" y="9471757"/>
                </a:cubicBezTo>
                <a:cubicBezTo>
                  <a:pt x="10397160" y="9478445"/>
                  <a:pt x="10393816" y="9488478"/>
                  <a:pt x="10393816" y="9501855"/>
                </a:cubicBezTo>
                <a:lnTo>
                  <a:pt x="10353688" y="9521919"/>
                </a:lnTo>
                <a:lnTo>
                  <a:pt x="10333624" y="9541986"/>
                </a:lnTo>
                <a:cubicBezTo>
                  <a:pt x="10320244" y="9555360"/>
                  <a:pt x="10316900" y="9565394"/>
                  <a:pt x="10323588" y="9572084"/>
                </a:cubicBezTo>
                <a:cubicBezTo>
                  <a:pt x="10330276" y="9578771"/>
                  <a:pt x="10353688" y="9568740"/>
                  <a:pt x="10393816" y="9541986"/>
                </a:cubicBezTo>
                <a:cubicBezTo>
                  <a:pt x="10433948" y="9515232"/>
                  <a:pt x="10454012" y="9501855"/>
                  <a:pt x="10454012" y="9501855"/>
                </a:cubicBezTo>
                <a:lnTo>
                  <a:pt x="10454012" y="9481788"/>
                </a:lnTo>
                <a:cubicBezTo>
                  <a:pt x="10454012" y="9455037"/>
                  <a:pt x="10460704" y="9434970"/>
                  <a:pt x="10474080" y="9421593"/>
                </a:cubicBezTo>
                <a:cubicBezTo>
                  <a:pt x="10474080" y="9421593"/>
                  <a:pt x="10480768" y="9414906"/>
                  <a:pt x="10494144" y="9401529"/>
                </a:cubicBezTo>
                <a:lnTo>
                  <a:pt x="10534276" y="9381462"/>
                </a:lnTo>
                <a:cubicBezTo>
                  <a:pt x="10534276" y="9368087"/>
                  <a:pt x="10527584" y="9364741"/>
                  <a:pt x="10514208" y="9371431"/>
                </a:cubicBezTo>
                <a:cubicBezTo>
                  <a:pt x="10500832" y="9378118"/>
                  <a:pt x="10494144" y="9374775"/>
                  <a:pt x="10494144" y="9361398"/>
                </a:cubicBezTo>
                <a:close/>
                <a:moveTo>
                  <a:pt x="11035908" y="9341331"/>
                </a:moveTo>
                <a:cubicBezTo>
                  <a:pt x="11035908" y="9354708"/>
                  <a:pt x="11035908" y="9361398"/>
                  <a:pt x="11035908" y="9361398"/>
                </a:cubicBezTo>
                <a:cubicBezTo>
                  <a:pt x="11035908" y="9361398"/>
                  <a:pt x="11042592" y="9354708"/>
                  <a:pt x="11055972" y="9341331"/>
                </a:cubicBezTo>
                <a:cubicBezTo>
                  <a:pt x="11055972" y="9341331"/>
                  <a:pt x="11049284" y="9341331"/>
                  <a:pt x="11035908" y="9341331"/>
                </a:cubicBezTo>
                <a:close/>
                <a:moveTo>
                  <a:pt x="6541281" y="9341331"/>
                </a:moveTo>
                <a:lnTo>
                  <a:pt x="6481086" y="9381462"/>
                </a:lnTo>
                <a:cubicBezTo>
                  <a:pt x="6481086" y="9394841"/>
                  <a:pt x="6467709" y="9414906"/>
                  <a:pt x="6440955" y="9441660"/>
                </a:cubicBezTo>
                <a:cubicBezTo>
                  <a:pt x="6400824" y="9495168"/>
                  <a:pt x="6380760" y="9535296"/>
                  <a:pt x="6380760" y="9562050"/>
                </a:cubicBezTo>
                <a:lnTo>
                  <a:pt x="6400824" y="9541986"/>
                </a:lnTo>
                <a:cubicBezTo>
                  <a:pt x="6427578" y="9515232"/>
                  <a:pt x="6437611" y="9498511"/>
                  <a:pt x="6430921" y="9491822"/>
                </a:cubicBezTo>
                <a:cubicBezTo>
                  <a:pt x="6424232" y="9485134"/>
                  <a:pt x="6440955" y="9458380"/>
                  <a:pt x="6481086" y="9411559"/>
                </a:cubicBezTo>
                <a:cubicBezTo>
                  <a:pt x="6521217" y="9364741"/>
                  <a:pt x="6541281" y="9341331"/>
                  <a:pt x="6541281" y="9341331"/>
                </a:cubicBezTo>
                <a:close/>
                <a:moveTo>
                  <a:pt x="10614536" y="9321266"/>
                </a:moveTo>
                <a:cubicBezTo>
                  <a:pt x="10601156" y="9334643"/>
                  <a:pt x="10594472" y="9344677"/>
                  <a:pt x="10594472" y="9351364"/>
                </a:cubicBezTo>
                <a:cubicBezTo>
                  <a:pt x="10594472" y="9358054"/>
                  <a:pt x="10591128" y="9361398"/>
                  <a:pt x="10584436" y="9361398"/>
                </a:cubicBezTo>
                <a:lnTo>
                  <a:pt x="10589456" y="9361398"/>
                </a:lnTo>
                <a:cubicBezTo>
                  <a:pt x="10599484" y="9361398"/>
                  <a:pt x="10607848" y="9361398"/>
                  <a:pt x="10614536" y="9361398"/>
                </a:cubicBezTo>
                <a:close/>
                <a:moveTo>
                  <a:pt x="6581413" y="9301202"/>
                </a:moveTo>
                <a:lnTo>
                  <a:pt x="6541281" y="9321266"/>
                </a:lnTo>
                <a:lnTo>
                  <a:pt x="6561345" y="9321266"/>
                </a:lnTo>
                <a:close/>
                <a:moveTo>
                  <a:pt x="7406595" y="9288661"/>
                </a:moveTo>
                <a:cubicBezTo>
                  <a:pt x="7404924" y="9290333"/>
                  <a:pt x="7404088" y="9294512"/>
                  <a:pt x="7404088" y="9301202"/>
                </a:cubicBezTo>
                <a:cubicBezTo>
                  <a:pt x="7417465" y="9301202"/>
                  <a:pt x="7424155" y="9301202"/>
                  <a:pt x="7424155" y="9301202"/>
                </a:cubicBezTo>
                <a:cubicBezTo>
                  <a:pt x="7424155" y="9301202"/>
                  <a:pt x="7420811" y="9297859"/>
                  <a:pt x="7414121" y="9291169"/>
                </a:cubicBezTo>
                <a:cubicBezTo>
                  <a:pt x="7410778" y="9287825"/>
                  <a:pt x="7408267" y="9286989"/>
                  <a:pt x="7406595" y="9288661"/>
                </a:cubicBezTo>
                <a:close/>
                <a:moveTo>
                  <a:pt x="11216496" y="9281135"/>
                </a:moveTo>
                <a:lnTo>
                  <a:pt x="11236560" y="9301202"/>
                </a:lnTo>
                <a:cubicBezTo>
                  <a:pt x="11236560" y="9301202"/>
                  <a:pt x="11229872" y="9307889"/>
                  <a:pt x="11216496" y="9321266"/>
                </a:cubicBezTo>
                <a:lnTo>
                  <a:pt x="11236560" y="9381462"/>
                </a:lnTo>
                <a:cubicBezTo>
                  <a:pt x="11263312" y="9408216"/>
                  <a:pt x="11280036" y="9421593"/>
                  <a:pt x="11286724" y="9421593"/>
                </a:cubicBezTo>
                <a:cubicBezTo>
                  <a:pt x="11293412" y="9421593"/>
                  <a:pt x="11303444" y="9408216"/>
                  <a:pt x="11316820" y="9381462"/>
                </a:cubicBezTo>
                <a:cubicBezTo>
                  <a:pt x="11330200" y="9354708"/>
                  <a:pt x="11330200" y="9341331"/>
                  <a:pt x="11316820" y="9341331"/>
                </a:cubicBezTo>
                <a:lnTo>
                  <a:pt x="11276692" y="9361398"/>
                </a:lnTo>
                <a:lnTo>
                  <a:pt x="11256624" y="9361398"/>
                </a:lnTo>
                <a:cubicBezTo>
                  <a:pt x="11243248" y="9348020"/>
                  <a:pt x="11236560" y="9337987"/>
                  <a:pt x="11236560" y="9331300"/>
                </a:cubicBezTo>
                <a:cubicBezTo>
                  <a:pt x="11236560" y="9324613"/>
                  <a:pt x="11243248" y="9321266"/>
                  <a:pt x="11256624" y="9321266"/>
                </a:cubicBezTo>
                <a:lnTo>
                  <a:pt x="11256624" y="9301202"/>
                </a:lnTo>
                <a:cubicBezTo>
                  <a:pt x="11243248" y="9287825"/>
                  <a:pt x="11236560" y="9281135"/>
                  <a:pt x="11236560" y="9281135"/>
                </a:cubicBezTo>
                <a:close/>
                <a:moveTo>
                  <a:pt x="7905720" y="9281135"/>
                </a:moveTo>
                <a:lnTo>
                  <a:pt x="7905720" y="9301202"/>
                </a:lnTo>
                <a:cubicBezTo>
                  <a:pt x="7919097" y="9301202"/>
                  <a:pt x="7925787" y="9294515"/>
                  <a:pt x="7925787" y="9281135"/>
                </a:cubicBezTo>
                <a:cubicBezTo>
                  <a:pt x="7925787" y="9281135"/>
                  <a:pt x="7919097" y="9281135"/>
                  <a:pt x="7905720" y="9281135"/>
                </a:cubicBezTo>
                <a:close/>
                <a:moveTo>
                  <a:pt x="1785811" y="9281135"/>
                </a:moveTo>
                <a:lnTo>
                  <a:pt x="1805875" y="9281135"/>
                </a:lnTo>
                <a:lnTo>
                  <a:pt x="1785811" y="9301202"/>
                </a:lnTo>
                <a:cubicBezTo>
                  <a:pt x="1785811" y="9287825"/>
                  <a:pt x="1785811" y="9281135"/>
                  <a:pt x="1785811" y="9281135"/>
                </a:cubicBezTo>
                <a:close/>
                <a:moveTo>
                  <a:pt x="1585158" y="9281135"/>
                </a:moveTo>
                <a:lnTo>
                  <a:pt x="1585158" y="9301202"/>
                </a:lnTo>
                <a:cubicBezTo>
                  <a:pt x="1558404" y="9314579"/>
                  <a:pt x="1548370" y="9314579"/>
                  <a:pt x="1555057" y="9301202"/>
                </a:cubicBezTo>
                <a:cubicBezTo>
                  <a:pt x="1561746" y="9287825"/>
                  <a:pt x="1571781" y="9281135"/>
                  <a:pt x="1585158" y="9281135"/>
                </a:cubicBezTo>
                <a:close/>
                <a:moveTo>
                  <a:pt x="1264112" y="9281135"/>
                </a:moveTo>
                <a:cubicBezTo>
                  <a:pt x="1264112" y="9281135"/>
                  <a:pt x="1270801" y="9281135"/>
                  <a:pt x="1284179" y="9281135"/>
                </a:cubicBezTo>
                <a:cubicBezTo>
                  <a:pt x="1284179" y="9281135"/>
                  <a:pt x="1284179" y="9284482"/>
                  <a:pt x="1284179" y="9291169"/>
                </a:cubicBezTo>
                <a:cubicBezTo>
                  <a:pt x="1284179" y="9297859"/>
                  <a:pt x="1284179" y="9301202"/>
                  <a:pt x="1284179" y="9301202"/>
                </a:cubicBezTo>
                <a:close/>
                <a:moveTo>
                  <a:pt x="5859061" y="9261071"/>
                </a:moveTo>
                <a:lnTo>
                  <a:pt x="5879125" y="9281135"/>
                </a:lnTo>
                <a:lnTo>
                  <a:pt x="5859061" y="9281135"/>
                </a:lnTo>
                <a:cubicBezTo>
                  <a:pt x="5845684" y="9281135"/>
                  <a:pt x="5838997" y="9281135"/>
                  <a:pt x="5838997" y="9281135"/>
                </a:cubicBezTo>
                <a:cubicBezTo>
                  <a:pt x="5838997" y="9281135"/>
                  <a:pt x="5845684" y="9274448"/>
                  <a:pt x="5859061" y="9261071"/>
                </a:cubicBezTo>
                <a:close/>
                <a:moveTo>
                  <a:pt x="10622060" y="9256056"/>
                </a:moveTo>
                <a:cubicBezTo>
                  <a:pt x="10607012" y="9256056"/>
                  <a:pt x="10584436" y="9271105"/>
                  <a:pt x="10554340" y="9301202"/>
                </a:cubicBezTo>
                <a:cubicBezTo>
                  <a:pt x="10554340" y="9314579"/>
                  <a:pt x="10547652" y="9321266"/>
                  <a:pt x="10534276" y="9321266"/>
                </a:cubicBezTo>
                <a:lnTo>
                  <a:pt x="10554340" y="9361398"/>
                </a:lnTo>
                <a:lnTo>
                  <a:pt x="10574404" y="9361398"/>
                </a:lnTo>
                <a:cubicBezTo>
                  <a:pt x="10574404" y="9321266"/>
                  <a:pt x="10594472" y="9294515"/>
                  <a:pt x="10634600" y="9281135"/>
                </a:cubicBezTo>
                <a:cubicBezTo>
                  <a:pt x="10634600" y="9281135"/>
                  <a:pt x="10634600" y="9274448"/>
                  <a:pt x="10634600" y="9261071"/>
                </a:cubicBezTo>
                <a:cubicBezTo>
                  <a:pt x="10631256" y="9257728"/>
                  <a:pt x="10627076" y="9256056"/>
                  <a:pt x="10622060" y="9256056"/>
                </a:cubicBezTo>
                <a:close/>
                <a:moveTo>
                  <a:pt x="1309258" y="9248530"/>
                </a:moveTo>
                <a:cubicBezTo>
                  <a:pt x="1312604" y="9246858"/>
                  <a:pt x="1317620" y="9247694"/>
                  <a:pt x="1324307" y="9251038"/>
                </a:cubicBezTo>
                <a:cubicBezTo>
                  <a:pt x="1337684" y="9257728"/>
                  <a:pt x="1337684" y="9267761"/>
                  <a:pt x="1324307" y="9281135"/>
                </a:cubicBezTo>
                <a:lnTo>
                  <a:pt x="1304243" y="9261071"/>
                </a:lnTo>
                <a:cubicBezTo>
                  <a:pt x="1304243" y="9254384"/>
                  <a:pt x="1305915" y="9250202"/>
                  <a:pt x="1309258" y="9248530"/>
                </a:cubicBezTo>
                <a:close/>
                <a:moveTo>
                  <a:pt x="11136232" y="9241004"/>
                </a:moveTo>
                <a:cubicBezTo>
                  <a:pt x="11122856" y="9241004"/>
                  <a:pt x="11116168" y="9244348"/>
                  <a:pt x="11116168" y="9251038"/>
                </a:cubicBezTo>
                <a:cubicBezTo>
                  <a:pt x="11116168" y="9257728"/>
                  <a:pt x="11119512" y="9261071"/>
                  <a:pt x="11126200" y="9261071"/>
                </a:cubicBezTo>
                <a:cubicBezTo>
                  <a:pt x="11132888" y="9261071"/>
                  <a:pt x="11136232" y="9254384"/>
                  <a:pt x="11136232" y="9241004"/>
                </a:cubicBezTo>
                <a:close/>
                <a:moveTo>
                  <a:pt x="7624807" y="9220940"/>
                </a:moveTo>
                <a:cubicBezTo>
                  <a:pt x="7611431" y="9220940"/>
                  <a:pt x="7604741" y="9227630"/>
                  <a:pt x="7604741" y="9241004"/>
                </a:cubicBezTo>
                <a:lnTo>
                  <a:pt x="7624807" y="9241004"/>
                </a:lnTo>
                <a:cubicBezTo>
                  <a:pt x="7638182" y="9227630"/>
                  <a:pt x="7638182" y="9220940"/>
                  <a:pt x="7624807" y="9220940"/>
                </a:cubicBezTo>
                <a:close/>
                <a:moveTo>
                  <a:pt x="7323829" y="9220940"/>
                </a:moveTo>
                <a:cubicBezTo>
                  <a:pt x="7310451" y="9220940"/>
                  <a:pt x="7303761" y="9224286"/>
                  <a:pt x="7303761" y="9230974"/>
                </a:cubicBezTo>
                <a:cubicBezTo>
                  <a:pt x="7303761" y="9237661"/>
                  <a:pt x="7310451" y="9241004"/>
                  <a:pt x="7323829" y="9241004"/>
                </a:cubicBezTo>
                <a:cubicBezTo>
                  <a:pt x="7323829" y="9227630"/>
                  <a:pt x="7323829" y="9220940"/>
                  <a:pt x="7323829" y="9220940"/>
                </a:cubicBezTo>
                <a:close/>
                <a:moveTo>
                  <a:pt x="1705548" y="9220940"/>
                </a:moveTo>
                <a:cubicBezTo>
                  <a:pt x="1705548" y="9220940"/>
                  <a:pt x="1705548" y="9224286"/>
                  <a:pt x="1705548" y="9230974"/>
                </a:cubicBezTo>
                <a:cubicBezTo>
                  <a:pt x="1705548" y="9237661"/>
                  <a:pt x="1705548" y="9247694"/>
                  <a:pt x="1705548" y="9261071"/>
                </a:cubicBezTo>
                <a:lnTo>
                  <a:pt x="1705548" y="9281135"/>
                </a:lnTo>
                <a:lnTo>
                  <a:pt x="1665417" y="9281135"/>
                </a:lnTo>
                <a:lnTo>
                  <a:pt x="1705548" y="9301202"/>
                </a:lnTo>
                <a:cubicBezTo>
                  <a:pt x="1718925" y="9301202"/>
                  <a:pt x="1728959" y="9301202"/>
                  <a:pt x="1735646" y="9301202"/>
                </a:cubicBezTo>
                <a:cubicBezTo>
                  <a:pt x="1742336" y="9301202"/>
                  <a:pt x="1749023" y="9304546"/>
                  <a:pt x="1755712" y="9311233"/>
                </a:cubicBezTo>
                <a:cubicBezTo>
                  <a:pt x="1762400" y="9317923"/>
                  <a:pt x="1765743" y="9321266"/>
                  <a:pt x="1765743" y="9321266"/>
                </a:cubicBezTo>
                <a:cubicBezTo>
                  <a:pt x="1765743" y="9321266"/>
                  <a:pt x="1759056" y="9321266"/>
                  <a:pt x="1745679" y="9321266"/>
                </a:cubicBezTo>
                <a:lnTo>
                  <a:pt x="1725615" y="9341331"/>
                </a:lnTo>
                <a:cubicBezTo>
                  <a:pt x="1725615" y="9341331"/>
                  <a:pt x="1718925" y="9348020"/>
                  <a:pt x="1705548" y="9361398"/>
                </a:cubicBezTo>
                <a:lnTo>
                  <a:pt x="1665417" y="9381462"/>
                </a:lnTo>
                <a:lnTo>
                  <a:pt x="1685484" y="9361398"/>
                </a:lnTo>
                <a:lnTo>
                  <a:pt x="1685484" y="9341331"/>
                </a:lnTo>
                <a:cubicBezTo>
                  <a:pt x="1672104" y="9341331"/>
                  <a:pt x="1652040" y="9341331"/>
                  <a:pt x="1625285" y="9341331"/>
                </a:cubicBezTo>
                <a:cubicBezTo>
                  <a:pt x="1611909" y="9341331"/>
                  <a:pt x="1605221" y="9341331"/>
                  <a:pt x="1605221" y="9341331"/>
                </a:cubicBezTo>
                <a:cubicBezTo>
                  <a:pt x="1605221" y="9341331"/>
                  <a:pt x="1605221" y="9327956"/>
                  <a:pt x="1605221" y="9301202"/>
                </a:cubicBezTo>
                <a:lnTo>
                  <a:pt x="1625285" y="9281135"/>
                </a:lnTo>
                <a:cubicBezTo>
                  <a:pt x="1625285" y="9281135"/>
                  <a:pt x="1631976" y="9274448"/>
                  <a:pt x="1645353" y="9261071"/>
                </a:cubicBezTo>
                <a:cubicBezTo>
                  <a:pt x="1658729" y="9261071"/>
                  <a:pt x="1668764" y="9257728"/>
                  <a:pt x="1675449" y="9251038"/>
                </a:cubicBezTo>
                <a:cubicBezTo>
                  <a:pt x="1682137" y="9244348"/>
                  <a:pt x="1685484" y="9241004"/>
                  <a:pt x="1685484" y="9241004"/>
                </a:cubicBezTo>
                <a:cubicBezTo>
                  <a:pt x="1698861" y="9241004"/>
                  <a:pt x="1705548" y="9234317"/>
                  <a:pt x="1705548" y="9220940"/>
                </a:cubicBezTo>
                <a:close/>
                <a:moveTo>
                  <a:pt x="6641608" y="9180809"/>
                </a:moveTo>
                <a:cubicBezTo>
                  <a:pt x="6601477" y="9180809"/>
                  <a:pt x="6581413" y="9214253"/>
                  <a:pt x="6581413" y="9281135"/>
                </a:cubicBezTo>
                <a:cubicBezTo>
                  <a:pt x="6594787" y="9267761"/>
                  <a:pt x="6614854" y="9247694"/>
                  <a:pt x="6641608" y="9220940"/>
                </a:cubicBezTo>
                <a:close/>
                <a:moveTo>
                  <a:pt x="7363957" y="9160745"/>
                </a:moveTo>
                <a:cubicBezTo>
                  <a:pt x="7363957" y="9174122"/>
                  <a:pt x="7373990" y="9184155"/>
                  <a:pt x="7394057" y="9190842"/>
                </a:cubicBezTo>
                <a:cubicBezTo>
                  <a:pt x="7414121" y="9197532"/>
                  <a:pt x="7430842" y="9194189"/>
                  <a:pt x="7444219" y="9180809"/>
                </a:cubicBezTo>
                <a:lnTo>
                  <a:pt x="7424155" y="9180809"/>
                </a:lnTo>
                <a:cubicBezTo>
                  <a:pt x="7397401" y="9180809"/>
                  <a:pt x="7384023" y="9174122"/>
                  <a:pt x="7384023" y="9160745"/>
                </a:cubicBezTo>
                <a:close/>
                <a:moveTo>
                  <a:pt x="10754992" y="9140678"/>
                </a:moveTo>
                <a:cubicBezTo>
                  <a:pt x="10728236" y="9140678"/>
                  <a:pt x="10714860" y="9150711"/>
                  <a:pt x="10714860" y="9170778"/>
                </a:cubicBezTo>
                <a:cubicBezTo>
                  <a:pt x="10714860" y="9190842"/>
                  <a:pt x="10694796" y="9200876"/>
                  <a:pt x="10654664" y="9200876"/>
                </a:cubicBezTo>
                <a:lnTo>
                  <a:pt x="10654664" y="9281135"/>
                </a:lnTo>
                <a:cubicBezTo>
                  <a:pt x="10654664" y="9294515"/>
                  <a:pt x="10661356" y="9294515"/>
                  <a:pt x="10674732" y="9281135"/>
                </a:cubicBezTo>
                <a:cubicBezTo>
                  <a:pt x="10674732" y="9281135"/>
                  <a:pt x="10674732" y="9274448"/>
                  <a:pt x="10674732" y="9261071"/>
                </a:cubicBezTo>
                <a:cubicBezTo>
                  <a:pt x="10688108" y="9261071"/>
                  <a:pt x="10701484" y="9241004"/>
                  <a:pt x="10714860" y="9200876"/>
                </a:cubicBezTo>
                <a:cubicBezTo>
                  <a:pt x="10714860" y="9187499"/>
                  <a:pt x="10718208" y="9177465"/>
                  <a:pt x="10724896" y="9170778"/>
                </a:cubicBezTo>
                <a:cubicBezTo>
                  <a:pt x="10731584" y="9164088"/>
                  <a:pt x="10738272" y="9160745"/>
                  <a:pt x="10744960" y="9160745"/>
                </a:cubicBezTo>
                <a:cubicBezTo>
                  <a:pt x="10751648" y="9160745"/>
                  <a:pt x="10761680" y="9160745"/>
                  <a:pt x="10775060" y="9160745"/>
                </a:cubicBezTo>
                <a:cubicBezTo>
                  <a:pt x="10775060" y="9147368"/>
                  <a:pt x="10771712" y="9140678"/>
                  <a:pt x="10765024" y="9140678"/>
                </a:cubicBezTo>
                <a:cubicBezTo>
                  <a:pt x="10758340" y="9140678"/>
                  <a:pt x="10754992" y="9140678"/>
                  <a:pt x="10754992" y="9140678"/>
                </a:cubicBezTo>
                <a:close/>
                <a:moveTo>
                  <a:pt x="7544545" y="9140678"/>
                </a:moveTo>
                <a:cubicBezTo>
                  <a:pt x="7544545" y="9140678"/>
                  <a:pt x="7541202" y="9144024"/>
                  <a:pt x="7534512" y="9150711"/>
                </a:cubicBezTo>
                <a:cubicBezTo>
                  <a:pt x="7527825" y="9157401"/>
                  <a:pt x="7524481" y="9160745"/>
                  <a:pt x="7524481" y="9160745"/>
                </a:cubicBezTo>
                <a:cubicBezTo>
                  <a:pt x="7457596" y="9174122"/>
                  <a:pt x="7424155" y="9200876"/>
                  <a:pt x="7424155" y="9241004"/>
                </a:cubicBezTo>
                <a:cubicBezTo>
                  <a:pt x="7424155" y="9254384"/>
                  <a:pt x="7430842" y="9271105"/>
                  <a:pt x="7444219" y="9291169"/>
                </a:cubicBezTo>
                <a:cubicBezTo>
                  <a:pt x="7457596" y="9311233"/>
                  <a:pt x="7470973" y="9321266"/>
                  <a:pt x="7484350" y="9321266"/>
                </a:cubicBezTo>
                <a:cubicBezTo>
                  <a:pt x="7497727" y="9321266"/>
                  <a:pt x="7504415" y="9321266"/>
                  <a:pt x="7504415" y="9321266"/>
                </a:cubicBezTo>
                <a:cubicBezTo>
                  <a:pt x="7504415" y="9321266"/>
                  <a:pt x="7511104" y="9327956"/>
                  <a:pt x="7524481" y="9341331"/>
                </a:cubicBezTo>
                <a:cubicBezTo>
                  <a:pt x="7537855" y="9368087"/>
                  <a:pt x="7544545" y="9368087"/>
                  <a:pt x="7544545" y="9341331"/>
                </a:cubicBezTo>
                <a:cubicBezTo>
                  <a:pt x="7557923" y="9341331"/>
                  <a:pt x="7564613" y="9334643"/>
                  <a:pt x="7564613" y="9321266"/>
                </a:cubicBezTo>
                <a:cubicBezTo>
                  <a:pt x="7564613" y="9321266"/>
                  <a:pt x="7571299" y="9321266"/>
                  <a:pt x="7584677" y="9321266"/>
                </a:cubicBezTo>
                <a:lnTo>
                  <a:pt x="7588691" y="9309227"/>
                </a:lnTo>
                <a:lnTo>
                  <a:pt x="7564613" y="9321266"/>
                </a:lnTo>
                <a:cubicBezTo>
                  <a:pt x="7564613" y="9307889"/>
                  <a:pt x="7557923" y="9301202"/>
                  <a:pt x="7544545" y="9301202"/>
                </a:cubicBezTo>
                <a:cubicBezTo>
                  <a:pt x="7544545" y="9287825"/>
                  <a:pt x="7541202" y="9281135"/>
                  <a:pt x="7534512" y="9281135"/>
                </a:cubicBezTo>
                <a:cubicBezTo>
                  <a:pt x="7527825" y="9281135"/>
                  <a:pt x="7511104" y="9287825"/>
                  <a:pt x="7484350" y="9301202"/>
                </a:cubicBezTo>
                <a:cubicBezTo>
                  <a:pt x="7470973" y="9301202"/>
                  <a:pt x="7464283" y="9301202"/>
                  <a:pt x="7464283" y="9301202"/>
                </a:cubicBezTo>
                <a:cubicBezTo>
                  <a:pt x="7464283" y="9301202"/>
                  <a:pt x="7457596" y="9294515"/>
                  <a:pt x="7444219" y="9281135"/>
                </a:cubicBezTo>
                <a:cubicBezTo>
                  <a:pt x="7430842" y="9254384"/>
                  <a:pt x="7450909" y="9234317"/>
                  <a:pt x="7504415" y="9220940"/>
                </a:cubicBezTo>
                <a:cubicBezTo>
                  <a:pt x="7531169" y="9220940"/>
                  <a:pt x="7541202" y="9210907"/>
                  <a:pt x="7534512" y="9190842"/>
                </a:cubicBezTo>
                <a:cubicBezTo>
                  <a:pt x="7527825" y="9170778"/>
                  <a:pt x="7531169" y="9154058"/>
                  <a:pt x="7544545" y="9140678"/>
                </a:cubicBezTo>
                <a:close/>
                <a:moveTo>
                  <a:pt x="1524960" y="9140678"/>
                </a:moveTo>
                <a:cubicBezTo>
                  <a:pt x="1524960" y="9140678"/>
                  <a:pt x="1524960" y="9144024"/>
                  <a:pt x="1524960" y="9150711"/>
                </a:cubicBezTo>
                <a:cubicBezTo>
                  <a:pt x="1524960" y="9157401"/>
                  <a:pt x="1518273" y="9160745"/>
                  <a:pt x="1504895" y="9160745"/>
                </a:cubicBezTo>
                <a:cubicBezTo>
                  <a:pt x="1504895" y="9147368"/>
                  <a:pt x="1511582" y="9140678"/>
                  <a:pt x="1524960" y="9140678"/>
                </a:cubicBezTo>
                <a:close/>
                <a:moveTo>
                  <a:pt x="1374472" y="9140678"/>
                </a:moveTo>
                <a:cubicBezTo>
                  <a:pt x="1381159" y="9140678"/>
                  <a:pt x="1387848" y="9144024"/>
                  <a:pt x="1394536" y="9150711"/>
                </a:cubicBezTo>
                <a:cubicBezTo>
                  <a:pt x="1401226" y="9157401"/>
                  <a:pt x="1404568" y="9167432"/>
                  <a:pt x="1404568" y="9180809"/>
                </a:cubicBezTo>
                <a:lnTo>
                  <a:pt x="1384504" y="9160745"/>
                </a:lnTo>
                <a:cubicBezTo>
                  <a:pt x="1371128" y="9147368"/>
                  <a:pt x="1367784" y="9140678"/>
                  <a:pt x="1374472" y="9140678"/>
                </a:cubicBezTo>
                <a:close/>
                <a:moveTo>
                  <a:pt x="11336884" y="9100549"/>
                </a:moveTo>
                <a:cubicBezTo>
                  <a:pt x="11336884" y="9113927"/>
                  <a:pt x="11336884" y="9120614"/>
                  <a:pt x="11336884" y="9120614"/>
                </a:cubicBezTo>
                <a:cubicBezTo>
                  <a:pt x="11350264" y="9120614"/>
                  <a:pt x="11356952" y="9113927"/>
                  <a:pt x="11356952" y="9100549"/>
                </a:cubicBezTo>
                <a:close/>
                <a:moveTo>
                  <a:pt x="5979451" y="9100549"/>
                </a:moveTo>
                <a:cubicBezTo>
                  <a:pt x="5979451" y="9100549"/>
                  <a:pt x="5986141" y="9100549"/>
                  <a:pt x="5999519" y="9100549"/>
                </a:cubicBezTo>
                <a:cubicBezTo>
                  <a:pt x="5999519" y="9113927"/>
                  <a:pt x="5996175" y="9120614"/>
                  <a:pt x="5989485" y="9120614"/>
                </a:cubicBezTo>
                <a:cubicBezTo>
                  <a:pt x="5982795" y="9120614"/>
                  <a:pt x="5979451" y="9120614"/>
                  <a:pt x="5979451" y="9120614"/>
                </a:cubicBezTo>
                <a:cubicBezTo>
                  <a:pt x="5979451" y="9120614"/>
                  <a:pt x="5979451" y="9113927"/>
                  <a:pt x="5979451" y="9100549"/>
                </a:cubicBezTo>
                <a:close/>
                <a:moveTo>
                  <a:pt x="6721867" y="9080483"/>
                </a:moveTo>
                <a:cubicBezTo>
                  <a:pt x="6708493" y="9093862"/>
                  <a:pt x="6701803" y="9107237"/>
                  <a:pt x="6701803" y="9120614"/>
                </a:cubicBezTo>
                <a:lnTo>
                  <a:pt x="6741935" y="9100549"/>
                </a:lnTo>
                <a:close/>
                <a:moveTo>
                  <a:pt x="10812680" y="9047877"/>
                </a:moveTo>
                <a:cubicBezTo>
                  <a:pt x="10807664" y="9049549"/>
                  <a:pt x="10801812" y="9053729"/>
                  <a:pt x="10795124" y="9060418"/>
                </a:cubicBezTo>
                <a:cubicBezTo>
                  <a:pt x="10795124" y="9060418"/>
                  <a:pt x="10791780" y="9067106"/>
                  <a:pt x="10785088" y="9080483"/>
                </a:cubicBezTo>
                <a:cubicBezTo>
                  <a:pt x="10778404" y="9093862"/>
                  <a:pt x="10775060" y="9100549"/>
                  <a:pt x="10775060" y="9100549"/>
                </a:cubicBezTo>
                <a:lnTo>
                  <a:pt x="10815188" y="9100549"/>
                </a:lnTo>
                <a:cubicBezTo>
                  <a:pt x="10828564" y="9073795"/>
                  <a:pt x="10831912" y="9057075"/>
                  <a:pt x="10825220" y="9050385"/>
                </a:cubicBezTo>
                <a:cubicBezTo>
                  <a:pt x="10821876" y="9047041"/>
                  <a:pt x="10817696" y="9046205"/>
                  <a:pt x="10812680" y="9047877"/>
                </a:cubicBezTo>
                <a:close/>
                <a:moveTo>
                  <a:pt x="7504415" y="9040352"/>
                </a:moveTo>
                <a:cubicBezTo>
                  <a:pt x="7504415" y="9040352"/>
                  <a:pt x="7504415" y="9047041"/>
                  <a:pt x="7504415" y="9060418"/>
                </a:cubicBezTo>
                <a:cubicBezTo>
                  <a:pt x="7504415" y="9073795"/>
                  <a:pt x="7501071" y="9080483"/>
                  <a:pt x="7494383" y="9080483"/>
                </a:cubicBezTo>
                <a:cubicBezTo>
                  <a:pt x="7487693" y="9080483"/>
                  <a:pt x="7481007" y="9083829"/>
                  <a:pt x="7474317" y="9090516"/>
                </a:cubicBezTo>
                <a:cubicBezTo>
                  <a:pt x="7467629" y="9097206"/>
                  <a:pt x="7474317" y="9100549"/>
                  <a:pt x="7494383" y="9100549"/>
                </a:cubicBezTo>
                <a:cubicBezTo>
                  <a:pt x="7514447" y="9100549"/>
                  <a:pt x="7531169" y="9093862"/>
                  <a:pt x="7544545" y="9080483"/>
                </a:cubicBezTo>
                <a:lnTo>
                  <a:pt x="7524481" y="9040352"/>
                </a:lnTo>
                <a:cubicBezTo>
                  <a:pt x="7511104" y="9040352"/>
                  <a:pt x="7504415" y="9040352"/>
                  <a:pt x="7504415" y="9040352"/>
                </a:cubicBezTo>
                <a:close/>
                <a:moveTo>
                  <a:pt x="1846006" y="9040352"/>
                </a:moveTo>
                <a:cubicBezTo>
                  <a:pt x="1846006" y="9040352"/>
                  <a:pt x="1852693" y="9047041"/>
                  <a:pt x="1866070" y="9060418"/>
                </a:cubicBezTo>
                <a:cubicBezTo>
                  <a:pt x="1879446" y="9087172"/>
                  <a:pt x="1906198" y="9087172"/>
                  <a:pt x="1946331" y="9060418"/>
                </a:cubicBezTo>
                <a:lnTo>
                  <a:pt x="1966397" y="9040352"/>
                </a:lnTo>
                <a:lnTo>
                  <a:pt x="1946331" y="9080483"/>
                </a:lnTo>
                <a:cubicBezTo>
                  <a:pt x="1932954" y="9093862"/>
                  <a:pt x="1922919" y="9103893"/>
                  <a:pt x="1916234" y="9110580"/>
                </a:cubicBezTo>
                <a:cubicBezTo>
                  <a:pt x="1909542" y="9117270"/>
                  <a:pt x="1899513" y="9120614"/>
                  <a:pt x="1886134" y="9120614"/>
                </a:cubicBezTo>
                <a:lnTo>
                  <a:pt x="1886134" y="9100549"/>
                </a:lnTo>
                <a:cubicBezTo>
                  <a:pt x="1859382" y="9100549"/>
                  <a:pt x="1846006" y="9093862"/>
                  <a:pt x="1846006" y="9080483"/>
                </a:cubicBezTo>
                <a:close/>
                <a:moveTo>
                  <a:pt x="7639857" y="9027813"/>
                </a:moveTo>
                <a:cubicBezTo>
                  <a:pt x="7636510" y="9026139"/>
                  <a:pt x="7631495" y="9026977"/>
                  <a:pt x="7624807" y="9030321"/>
                </a:cubicBezTo>
                <a:cubicBezTo>
                  <a:pt x="7611431" y="9037008"/>
                  <a:pt x="7611431" y="9047041"/>
                  <a:pt x="7624807" y="9060418"/>
                </a:cubicBezTo>
                <a:cubicBezTo>
                  <a:pt x="7638182" y="9073795"/>
                  <a:pt x="7644871" y="9067106"/>
                  <a:pt x="7644871" y="9040352"/>
                </a:cubicBezTo>
                <a:cubicBezTo>
                  <a:pt x="7644871" y="9033664"/>
                  <a:pt x="7643200" y="9029485"/>
                  <a:pt x="7639857" y="9027813"/>
                </a:cubicBezTo>
                <a:close/>
                <a:moveTo>
                  <a:pt x="11336884" y="8980156"/>
                </a:moveTo>
                <a:cubicBezTo>
                  <a:pt x="11336884" y="8980156"/>
                  <a:pt x="11313476" y="9010254"/>
                  <a:pt x="11266656" y="9070449"/>
                </a:cubicBezTo>
                <a:cubicBezTo>
                  <a:pt x="11219840" y="9130647"/>
                  <a:pt x="11196428" y="9160745"/>
                  <a:pt x="11196428" y="9160745"/>
                </a:cubicBezTo>
                <a:lnTo>
                  <a:pt x="11216496" y="9160745"/>
                </a:lnTo>
                <a:cubicBezTo>
                  <a:pt x="11229872" y="9147368"/>
                  <a:pt x="11243248" y="9127304"/>
                  <a:pt x="11256624" y="9100549"/>
                </a:cubicBezTo>
                <a:close/>
                <a:moveTo>
                  <a:pt x="7674969" y="8980156"/>
                </a:moveTo>
                <a:cubicBezTo>
                  <a:pt x="7668282" y="8980156"/>
                  <a:pt x="7664939" y="8983503"/>
                  <a:pt x="7664939" y="8990190"/>
                </a:cubicBezTo>
                <a:cubicBezTo>
                  <a:pt x="7664939" y="8996880"/>
                  <a:pt x="7664939" y="9000223"/>
                  <a:pt x="7664939" y="9000223"/>
                </a:cubicBezTo>
                <a:lnTo>
                  <a:pt x="7664939" y="9020287"/>
                </a:lnTo>
                <a:cubicBezTo>
                  <a:pt x="7678315" y="9006910"/>
                  <a:pt x="7685003" y="9006910"/>
                  <a:pt x="7685003" y="9020287"/>
                </a:cubicBezTo>
                <a:lnTo>
                  <a:pt x="7685003" y="9000223"/>
                </a:lnTo>
                <a:lnTo>
                  <a:pt x="7705067" y="8980156"/>
                </a:lnTo>
                <a:cubicBezTo>
                  <a:pt x="7705067" y="8980156"/>
                  <a:pt x="7698380" y="8980156"/>
                  <a:pt x="7685003" y="8980156"/>
                </a:cubicBezTo>
                <a:cubicBezTo>
                  <a:pt x="7685003" y="8980156"/>
                  <a:pt x="7681659" y="8980156"/>
                  <a:pt x="7674969" y="8980156"/>
                </a:cubicBezTo>
                <a:close/>
                <a:moveTo>
                  <a:pt x="1745679" y="8980156"/>
                </a:moveTo>
                <a:lnTo>
                  <a:pt x="1755712" y="8980156"/>
                </a:lnTo>
                <a:cubicBezTo>
                  <a:pt x="1749023" y="8980156"/>
                  <a:pt x="1745679" y="8986846"/>
                  <a:pt x="1745679" y="9000223"/>
                </a:cubicBezTo>
                <a:lnTo>
                  <a:pt x="1725615" y="9000223"/>
                </a:lnTo>
                <a:cubicBezTo>
                  <a:pt x="1725615" y="9000223"/>
                  <a:pt x="1732301" y="8993533"/>
                  <a:pt x="1745679" y="8980156"/>
                </a:cubicBezTo>
                <a:close/>
                <a:moveTo>
                  <a:pt x="7624807" y="8940025"/>
                </a:moveTo>
                <a:cubicBezTo>
                  <a:pt x="7611431" y="8953405"/>
                  <a:pt x="7611431" y="8960092"/>
                  <a:pt x="7624807" y="8960092"/>
                </a:cubicBezTo>
                <a:lnTo>
                  <a:pt x="7644871" y="8940025"/>
                </a:lnTo>
                <a:cubicBezTo>
                  <a:pt x="7644871" y="8940025"/>
                  <a:pt x="7638182" y="8940025"/>
                  <a:pt x="7624807" y="8940025"/>
                </a:cubicBezTo>
                <a:close/>
                <a:moveTo>
                  <a:pt x="1625285" y="8940025"/>
                </a:moveTo>
                <a:cubicBezTo>
                  <a:pt x="1665417" y="8940025"/>
                  <a:pt x="1672104" y="8953405"/>
                  <a:pt x="1645353" y="8980156"/>
                </a:cubicBezTo>
                <a:cubicBezTo>
                  <a:pt x="1631976" y="8993533"/>
                  <a:pt x="1618598" y="9000223"/>
                  <a:pt x="1605221" y="9000223"/>
                </a:cubicBezTo>
                <a:lnTo>
                  <a:pt x="1625285" y="8980156"/>
                </a:lnTo>
                <a:cubicBezTo>
                  <a:pt x="1625285" y="8980156"/>
                  <a:pt x="1625285" y="8973469"/>
                  <a:pt x="1625285" y="8960092"/>
                </a:cubicBezTo>
                <a:close/>
                <a:moveTo>
                  <a:pt x="1324307" y="8940025"/>
                </a:moveTo>
                <a:cubicBezTo>
                  <a:pt x="1324307" y="8940025"/>
                  <a:pt x="1324307" y="8946715"/>
                  <a:pt x="1324307" y="8960092"/>
                </a:cubicBezTo>
                <a:lnTo>
                  <a:pt x="1304243" y="8960092"/>
                </a:lnTo>
                <a:close/>
                <a:moveTo>
                  <a:pt x="1484831" y="8919961"/>
                </a:moveTo>
                <a:cubicBezTo>
                  <a:pt x="1498206" y="8919961"/>
                  <a:pt x="1511582" y="8923307"/>
                  <a:pt x="1524960" y="8929994"/>
                </a:cubicBezTo>
                <a:cubicBezTo>
                  <a:pt x="1538337" y="8936682"/>
                  <a:pt x="1551714" y="8940025"/>
                  <a:pt x="1565090" y="8940025"/>
                </a:cubicBezTo>
                <a:lnTo>
                  <a:pt x="1565090" y="8980156"/>
                </a:lnTo>
                <a:cubicBezTo>
                  <a:pt x="1551714" y="8980156"/>
                  <a:pt x="1545026" y="8986846"/>
                  <a:pt x="1545026" y="9000223"/>
                </a:cubicBezTo>
                <a:lnTo>
                  <a:pt x="1524960" y="9000223"/>
                </a:lnTo>
                <a:cubicBezTo>
                  <a:pt x="1511582" y="9000223"/>
                  <a:pt x="1504895" y="9006910"/>
                  <a:pt x="1504895" y="9020287"/>
                </a:cubicBezTo>
                <a:lnTo>
                  <a:pt x="1504895" y="9040352"/>
                </a:lnTo>
                <a:lnTo>
                  <a:pt x="1484831" y="9020287"/>
                </a:lnTo>
                <a:cubicBezTo>
                  <a:pt x="1484831" y="9006910"/>
                  <a:pt x="1491518" y="8993533"/>
                  <a:pt x="1504895" y="8980156"/>
                </a:cubicBezTo>
                <a:cubicBezTo>
                  <a:pt x="1504895" y="8966779"/>
                  <a:pt x="1498206" y="8953405"/>
                  <a:pt x="1484831" y="8940025"/>
                </a:cubicBezTo>
                <a:close/>
                <a:moveTo>
                  <a:pt x="2347635" y="8879830"/>
                </a:moveTo>
                <a:cubicBezTo>
                  <a:pt x="2361012" y="8879830"/>
                  <a:pt x="2367704" y="8886520"/>
                  <a:pt x="2367704" y="8899897"/>
                </a:cubicBezTo>
                <a:cubicBezTo>
                  <a:pt x="2354327" y="8913274"/>
                  <a:pt x="2347635" y="8919961"/>
                  <a:pt x="2347635" y="8919961"/>
                </a:cubicBezTo>
                <a:lnTo>
                  <a:pt x="2347635" y="8899897"/>
                </a:lnTo>
                <a:cubicBezTo>
                  <a:pt x="2347635" y="8886520"/>
                  <a:pt x="2347635" y="8879830"/>
                  <a:pt x="2347635" y="8879830"/>
                </a:cubicBezTo>
                <a:close/>
                <a:moveTo>
                  <a:pt x="6741935" y="8859766"/>
                </a:moveTo>
                <a:lnTo>
                  <a:pt x="6721867" y="8879830"/>
                </a:lnTo>
                <a:lnTo>
                  <a:pt x="6741935" y="8879830"/>
                </a:lnTo>
                <a:cubicBezTo>
                  <a:pt x="6741935" y="8879830"/>
                  <a:pt x="6741935" y="8873143"/>
                  <a:pt x="6741935" y="8859766"/>
                </a:cubicBezTo>
                <a:close/>
                <a:moveTo>
                  <a:pt x="1642845" y="8844717"/>
                </a:moveTo>
                <a:cubicBezTo>
                  <a:pt x="1644517" y="8844717"/>
                  <a:pt x="1645353" y="8846389"/>
                  <a:pt x="1645353" y="8849732"/>
                </a:cubicBezTo>
                <a:cubicBezTo>
                  <a:pt x="1645353" y="8856422"/>
                  <a:pt x="1645353" y="8859766"/>
                  <a:pt x="1645353" y="8859766"/>
                </a:cubicBezTo>
                <a:cubicBezTo>
                  <a:pt x="1645353" y="8859766"/>
                  <a:pt x="1642009" y="8863109"/>
                  <a:pt x="1635320" y="8869796"/>
                </a:cubicBezTo>
                <a:cubicBezTo>
                  <a:pt x="1628632" y="8876486"/>
                  <a:pt x="1625285" y="8873143"/>
                  <a:pt x="1625285" y="8859766"/>
                </a:cubicBezTo>
                <a:cubicBezTo>
                  <a:pt x="1625285" y="8859766"/>
                  <a:pt x="1628632" y="8856422"/>
                  <a:pt x="1635320" y="8849732"/>
                </a:cubicBezTo>
                <a:cubicBezTo>
                  <a:pt x="1638662" y="8846389"/>
                  <a:pt x="1641174" y="8844717"/>
                  <a:pt x="1642845" y="8844717"/>
                </a:cubicBezTo>
                <a:close/>
                <a:moveTo>
                  <a:pt x="2427898" y="8819635"/>
                </a:moveTo>
                <a:lnTo>
                  <a:pt x="2427898" y="8859766"/>
                </a:lnTo>
                <a:lnTo>
                  <a:pt x="2407832" y="8859766"/>
                </a:lnTo>
                <a:cubicBezTo>
                  <a:pt x="2407832" y="8846389"/>
                  <a:pt x="2414522" y="8833012"/>
                  <a:pt x="2427898" y="8819635"/>
                </a:cubicBezTo>
                <a:close/>
                <a:moveTo>
                  <a:pt x="2146984" y="8819635"/>
                </a:moveTo>
                <a:cubicBezTo>
                  <a:pt x="2146984" y="8833012"/>
                  <a:pt x="2146984" y="8839699"/>
                  <a:pt x="2146984" y="8839699"/>
                </a:cubicBezTo>
                <a:cubicBezTo>
                  <a:pt x="2146984" y="8853078"/>
                  <a:pt x="2146984" y="8859766"/>
                  <a:pt x="2146984" y="8859766"/>
                </a:cubicBezTo>
                <a:cubicBezTo>
                  <a:pt x="2133605" y="8846389"/>
                  <a:pt x="2126920" y="8839699"/>
                  <a:pt x="2126920" y="8839699"/>
                </a:cubicBezTo>
                <a:cubicBezTo>
                  <a:pt x="2126920" y="8826324"/>
                  <a:pt x="2133605" y="8819635"/>
                  <a:pt x="2146984" y="8819635"/>
                </a:cubicBezTo>
                <a:close/>
                <a:moveTo>
                  <a:pt x="2056975" y="8807595"/>
                </a:moveTo>
                <a:lnTo>
                  <a:pt x="2056689" y="8809601"/>
                </a:lnTo>
                <a:lnTo>
                  <a:pt x="2054551" y="8810424"/>
                </a:lnTo>
                <a:close/>
                <a:moveTo>
                  <a:pt x="1956365" y="8799570"/>
                </a:moveTo>
                <a:cubicBezTo>
                  <a:pt x="1963052" y="8799570"/>
                  <a:pt x="1973085" y="8799570"/>
                  <a:pt x="1986461" y="8799570"/>
                </a:cubicBezTo>
                <a:cubicBezTo>
                  <a:pt x="2016558" y="8809601"/>
                  <a:pt x="2037251" y="8813991"/>
                  <a:pt x="2048538" y="8812737"/>
                </a:cubicBezTo>
                <a:lnTo>
                  <a:pt x="2054551" y="8810424"/>
                </a:lnTo>
                <a:lnTo>
                  <a:pt x="2046656" y="8819635"/>
                </a:lnTo>
                <a:cubicBezTo>
                  <a:pt x="2033279" y="8833012"/>
                  <a:pt x="2023246" y="8839699"/>
                  <a:pt x="2016558" y="8839699"/>
                </a:cubicBezTo>
                <a:cubicBezTo>
                  <a:pt x="2009871" y="8839699"/>
                  <a:pt x="2006526" y="8839699"/>
                  <a:pt x="2006526" y="8839699"/>
                </a:cubicBezTo>
                <a:cubicBezTo>
                  <a:pt x="2006526" y="8866453"/>
                  <a:pt x="2033279" y="8879830"/>
                  <a:pt x="2086787" y="8879830"/>
                </a:cubicBezTo>
                <a:lnTo>
                  <a:pt x="2146984" y="8899897"/>
                </a:lnTo>
                <a:cubicBezTo>
                  <a:pt x="2160361" y="8913274"/>
                  <a:pt x="2157017" y="8916617"/>
                  <a:pt x="2136949" y="8909928"/>
                </a:cubicBezTo>
                <a:cubicBezTo>
                  <a:pt x="2116885" y="8903240"/>
                  <a:pt x="2113541" y="8906584"/>
                  <a:pt x="2126920" y="8919961"/>
                </a:cubicBezTo>
                <a:cubicBezTo>
                  <a:pt x="2140297" y="8933338"/>
                  <a:pt x="2136949" y="8950059"/>
                  <a:pt x="2116885" y="8970123"/>
                </a:cubicBezTo>
                <a:cubicBezTo>
                  <a:pt x="2096820" y="8990190"/>
                  <a:pt x="2086787" y="9000223"/>
                  <a:pt x="2086787" y="9000223"/>
                </a:cubicBezTo>
                <a:lnTo>
                  <a:pt x="2046656" y="8980156"/>
                </a:lnTo>
                <a:lnTo>
                  <a:pt x="2046656" y="9000223"/>
                </a:lnTo>
                <a:cubicBezTo>
                  <a:pt x="2060033" y="9000223"/>
                  <a:pt x="2066723" y="9006910"/>
                  <a:pt x="2066723" y="9020287"/>
                </a:cubicBezTo>
                <a:cubicBezTo>
                  <a:pt x="2066723" y="9033664"/>
                  <a:pt x="2060033" y="9037008"/>
                  <a:pt x="2046656" y="9030321"/>
                </a:cubicBezTo>
                <a:cubicBezTo>
                  <a:pt x="2033279" y="9023634"/>
                  <a:pt x="2026592" y="9026977"/>
                  <a:pt x="2026592" y="9040352"/>
                </a:cubicBezTo>
                <a:cubicBezTo>
                  <a:pt x="2039969" y="9053731"/>
                  <a:pt x="2043312" y="9063762"/>
                  <a:pt x="2036623" y="9070449"/>
                </a:cubicBezTo>
                <a:cubicBezTo>
                  <a:pt x="2029935" y="9077139"/>
                  <a:pt x="2026592" y="9080483"/>
                  <a:pt x="2026592" y="9080483"/>
                </a:cubicBezTo>
                <a:lnTo>
                  <a:pt x="2006526" y="9080483"/>
                </a:lnTo>
                <a:cubicBezTo>
                  <a:pt x="2019902" y="9067106"/>
                  <a:pt x="2019902" y="9053731"/>
                  <a:pt x="2006526" y="9040352"/>
                </a:cubicBezTo>
                <a:cubicBezTo>
                  <a:pt x="1993150" y="9026977"/>
                  <a:pt x="1986461" y="9016944"/>
                  <a:pt x="1986461" y="9010254"/>
                </a:cubicBezTo>
                <a:cubicBezTo>
                  <a:pt x="1986461" y="9003567"/>
                  <a:pt x="1986461" y="8993533"/>
                  <a:pt x="1986461" y="8980156"/>
                </a:cubicBezTo>
                <a:cubicBezTo>
                  <a:pt x="1999838" y="8953405"/>
                  <a:pt x="2016558" y="8936682"/>
                  <a:pt x="2036623" y="8929994"/>
                </a:cubicBezTo>
                <a:cubicBezTo>
                  <a:pt x="2056689" y="8923307"/>
                  <a:pt x="2073410" y="8926651"/>
                  <a:pt x="2086787" y="8940025"/>
                </a:cubicBezTo>
                <a:cubicBezTo>
                  <a:pt x="2086787" y="8926651"/>
                  <a:pt x="2086787" y="8919961"/>
                  <a:pt x="2086787" y="8919961"/>
                </a:cubicBezTo>
                <a:cubicBezTo>
                  <a:pt x="2086787" y="8919961"/>
                  <a:pt x="2080100" y="8919961"/>
                  <a:pt x="2066723" y="8919961"/>
                </a:cubicBezTo>
                <a:cubicBezTo>
                  <a:pt x="2066723" y="8906584"/>
                  <a:pt x="2066723" y="8899897"/>
                  <a:pt x="2066723" y="8899897"/>
                </a:cubicBezTo>
                <a:cubicBezTo>
                  <a:pt x="2053343" y="8899897"/>
                  <a:pt x="2033279" y="8899897"/>
                  <a:pt x="2006526" y="8899897"/>
                </a:cubicBezTo>
                <a:cubicBezTo>
                  <a:pt x="1979773" y="8899897"/>
                  <a:pt x="1959708" y="8899897"/>
                  <a:pt x="1946331" y="8899897"/>
                </a:cubicBezTo>
                <a:cubicBezTo>
                  <a:pt x="1946331" y="8886520"/>
                  <a:pt x="1939644" y="8886520"/>
                  <a:pt x="1926263" y="8899897"/>
                </a:cubicBezTo>
                <a:cubicBezTo>
                  <a:pt x="1939644" y="8899897"/>
                  <a:pt x="1953019" y="8906584"/>
                  <a:pt x="1966397" y="8919961"/>
                </a:cubicBezTo>
                <a:cubicBezTo>
                  <a:pt x="1979773" y="8933338"/>
                  <a:pt x="1979773" y="8940025"/>
                  <a:pt x="1966397" y="8940025"/>
                </a:cubicBezTo>
                <a:cubicBezTo>
                  <a:pt x="1953019" y="8940025"/>
                  <a:pt x="1939644" y="8946715"/>
                  <a:pt x="1926263" y="8960092"/>
                </a:cubicBezTo>
                <a:lnTo>
                  <a:pt x="1906198" y="8940025"/>
                </a:lnTo>
                <a:cubicBezTo>
                  <a:pt x="1919575" y="8926651"/>
                  <a:pt x="1919575" y="8913274"/>
                  <a:pt x="1906198" y="8899897"/>
                </a:cubicBezTo>
                <a:cubicBezTo>
                  <a:pt x="1932954" y="8886520"/>
                  <a:pt x="1953019" y="8879830"/>
                  <a:pt x="1966397" y="8879830"/>
                </a:cubicBezTo>
                <a:cubicBezTo>
                  <a:pt x="1979773" y="8879830"/>
                  <a:pt x="1989805" y="8873143"/>
                  <a:pt x="1996493" y="8859766"/>
                </a:cubicBezTo>
                <a:cubicBezTo>
                  <a:pt x="2003182" y="8846389"/>
                  <a:pt x="1999838" y="8843045"/>
                  <a:pt x="1986461" y="8849732"/>
                </a:cubicBezTo>
                <a:cubicBezTo>
                  <a:pt x="1973085" y="8856422"/>
                  <a:pt x="1966397" y="8853078"/>
                  <a:pt x="1966397" y="8839699"/>
                </a:cubicBezTo>
                <a:cubicBezTo>
                  <a:pt x="1966397" y="8839699"/>
                  <a:pt x="1966397" y="8833012"/>
                  <a:pt x="1966397" y="8819635"/>
                </a:cubicBezTo>
                <a:cubicBezTo>
                  <a:pt x="1953019" y="8819635"/>
                  <a:pt x="1946331" y="8819635"/>
                  <a:pt x="1946331" y="8819635"/>
                </a:cubicBezTo>
                <a:cubicBezTo>
                  <a:pt x="1946331" y="8806258"/>
                  <a:pt x="1949675" y="8799570"/>
                  <a:pt x="1956365" y="8799570"/>
                </a:cubicBezTo>
                <a:close/>
                <a:moveTo>
                  <a:pt x="6721867" y="8779503"/>
                </a:moveTo>
                <a:lnTo>
                  <a:pt x="6701803" y="8799570"/>
                </a:lnTo>
                <a:lnTo>
                  <a:pt x="6721867" y="8819635"/>
                </a:lnTo>
                <a:cubicBezTo>
                  <a:pt x="6721867" y="8806258"/>
                  <a:pt x="6721867" y="8792881"/>
                  <a:pt x="6721867" y="8779503"/>
                </a:cubicBezTo>
                <a:close/>
                <a:moveTo>
                  <a:pt x="7757739" y="8766962"/>
                </a:moveTo>
                <a:cubicBezTo>
                  <a:pt x="7756067" y="8765291"/>
                  <a:pt x="7751888" y="8766126"/>
                  <a:pt x="7745198" y="8769470"/>
                </a:cubicBezTo>
                <a:cubicBezTo>
                  <a:pt x="7731821" y="8776160"/>
                  <a:pt x="7725134" y="8806258"/>
                  <a:pt x="7725134" y="8859766"/>
                </a:cubicBezTo>
                <a:cubicBezTo>
                  <a:pt x="7711757" y="8873143"/>
                  <a:pt x="7708411" y="8879830"/>
                  <a:pt x="7715101" y="8879830"/>
                </a:cubicBezTo>
                <a:cubicBezTo>
                  <a:pt x="7721791" y="8879830"/>
                  <a:pt x="7725134" y="8893207"/>
                  <a:pt x="7725134" y="8919961"/>
                </a:cubicBezTo>
                <a:cubicBezTo>
                  <a:pt x="7725134" y="8919961"/>
                  <a:pt x="7725134" y="8926651"/>
                  <a:pt x="7725134" y="8940025"/>
                </a:cubicBezTo>
                <a:lnTo>
                  <a:pt x="7745198" y="8940025"/>
                </a:lnTo>
                <a:lnTo>
                  <a:pt x="7745198" y="8899897"/>
                </a:lnTo>
                <a:cubicBezTo>
                  <a:pt x="7745198" y="8886520"/>
                  <a:pt x="7745198" y="8879830"/>
                  <a:pt x="7745198" y="8879830"/>
                </a:cubicBezTo>
                <a:cubicBezTo>
                  <a:pt x="7758575" y="8879830"/>
                  <a:pt x="7765265" y="8886520"/>
                  <a:pt x="7765265" y="8899897"/>
                </a:cubicBezTo>
                <a:lnTo>
                  <a:pt x="7785329" y="8919961"/>
                </a:lnTo>
                <a:cubicBezTo>
                  <a:pt x="7785329" y="8919961"/>
                  <a:pt x="7781985" y="8913274"/>
                  <a:pt x="7775296" y="8899897"/>
                </a:cubicBezTo>
                <a:cubicBezTo>
                  <a:pt x="7768609" y="8886520"/>
                  <a:pt x="7771952" y="8873143"/>
                  <a:pt x="7785329" y="8859766"/>
                </a:cubicBezTo>
                <a:cubicBezTo>
                  <a:pt x="7798707" y="8846389"/>
                  <a:pt x="7808737" y="8839699"/>
                  <a:pt x="7815427" y="8839699"/>
                </a:cubicBezTo>
                <a:cubicBezTo>
                  <a:pt x="7822117" y="8839699"/>
                  <a:pt x="7825461" y="8839699"/>
                  <a:pt x="7825461" y="8839699"/>
                </a:cubicBezTo>
                <a:lnTo>
                  <a:pt x="7825461" y="8819635"/>
                </a:lnTo>
                <a:lnTo>
                  <a:pt x="7825461" y="8799570"/>
                </a:lnTo>
                <a:lnTo>
                  <a:pt x="7805393" y="8819635"/>
                </a:lnTo>
                <a:cubicBezTo>
                  <a:pt x="7792019" y="8833012"/>
                  <a:pt x="7778639" y="8833012"/>
                  <a:pt x="7765265" y="8819635"/>
                </a:cubicBezTo>
                <a:cubicBezTo>
                  <a:pt x="7751888" y="8806258"/>
                  <a:pt x="7748541" y="8792881"/>
                  <a:pt x="7755231" y="8779503"/>
                </a:cubicBezTo>
                <a:cubicBezTo>
                  <a:pt x="7758575" y="8772814"/>
                  <a:pt x="7759411" y="8768637"/>
                  <a:pt x="7757739" y="8766962"/>
                </a:cubicBezTo>
                <a:close/>
                <a:moveTo>
                  <a:pt x="1906198" y="8759439"/>
                </a:moveTo>
                <a:lnTo>
                  <a:pt x="1906198" y="8779503"/>
                </a:lnTo>
                <a:cubicBezTo>
                  <a:pt x="1892821" y="8792881"/>
                  <a:pt x="1886134" y="8799570"/>
                  <a:pt x="1886134" y="8799570"/>
                </a:cubicBezTo>
                <a:lnTo>
                  <a:pt x="1886134" y="8779503"/>
                </a:lnTo>
                <a:cubicBezTo>
                  <a:pt x="1899513" y="8766126"/>
                  <a:pt x="1906198" y="8759439"/>
                  <a:pt x="1906198" y="8759439"/>
                </a:cubicBezTo>
                <a:close/>
                <a:moveTo>
                  <a:pt x="1705548" y="8759439"/>
                </a:moveTo>
                <a:cubicBezTo>
                  <a:pt x="1718925" y="8759439"/>
                  <a:pt x="1718925" y="8772816"/>
                  <a:pt x="1705548" y="8799570"/>
                </a:cubicBezTo>
                <a:cubicBezTo>
                  <a:pt x="1705548" y="8799570"/>
                  <a:pt x="1702204" y="8802914"/>
                  <a:pt x="1695515" y="8809601"/>
                </a:cubicBezTo>
                <a:cubicBezTo>
                  <a:pt x="1688828" y="8816291"/>
                  <a:pt x="1685484" y="8819635"/>
                  <a:pt x="1685484" y="8819635"/>
                </a:cubicBezTo>
                <a:lnTo>
                  <a:pt x="1685484" y="8799570"/>
                </a:lnTo>
                <a:cubicBezTo>
                  <a:pt x="1685484" y="8786193"/>
                  <a:pt x="1685484" y="8776160"/>
                  <a:pt x="1685484" y="8769470"/>
                </a:cubicBezTo>
                <a:cubicBezTo>
                  <a:pt x="1685484" y="8762783"/>
                  <a:pt x="1692171" y="8759439"/>
                  <a:pt x="1705548" y="8759439"/>
                </a:cubicBezTo>
                <a:close/>
                <a:moveTo>
                  <a:pt x="7905720" y="8739372"/>
                </a:moveTo>
                <a:cubicBezTo>
                  <a:pt x="7892345" y="8739372"/>
                  <a:pt x="7885655" y="8742719"/>
                  <a:pt x="7885655" y="8749406"/>
                </a:cubicBezTo>
                <a:cubicBezTo>
                  <a:pt x="7885655" y="8756096"/>
                  <a:pt x="7885655" y="8766126"/>
                  <a:pt x="7885655" y="8779503"/>
                </a:cubicBezTo>
                <a:lnTo>
                  <a:pt x="7905720" y="8759439"/>
                </a:lnTo>
                <a:cubicBezTo>
                  <a:pt x="7919097" y="8759439"/>
                  <a:pt x="7925787" y="8756096"/>
                  <a:pt x="7925787" y="8749406"/>
                </a:cubicBezTo>
                <a:cubicBezTo>
                  <a:pt x="7925787" y="8742719"/>
                  <a:pt x="7919097" y="8739372"/>
                  <a:pt x="7905720" y="8739372"/>
                </a:cubicBezTo>
                <a:close/>
                <a:moveTo>
                  <a:pt x="1825942" y="8739372"/>
                </a:moveTo>
                <a:cubicBezTo>
                  <a:pt x="1825942" y="8739372"/>
                  <a:pt x="1832629" y="8739372"/>
                  <a:pt x="1846006" y="8739372"/>
                </a:cubicBezTo>
                <a:lnTo>
                  <a:pt x="1825942" y="8779503"/>
                </a:lnTo>
                <a:cubicBezTo>
                  <a:pt x="1812565" y="8779503"/>
                  <a:pt x="1809218" y="8772816"/>
                  <a:pt x="1815907" y="8759439"/>
                </a:cubicBezTo>
                <a:cubicBezTo>
                  <a:pt x="1822595" y="8746062"/>
                  <a:pt x="1825942" y="8739372"/>
                  <a:pt x="1825942" y="8739372"/>
                </a:cubicBezTo>
                <a:close/>
                <a:moveTo>
                  <a:pt x="1665417" y="8739372"/>
                </a:moveTo>
                <a:cubicBezTo>
                  <a:pt x="1665417" y="8739372"/>
                  <a:pt x="1662073" y="8749406"/>
                  <a:pt x="1655386" y="8769470"/>
                </a:cubicBezTo>
                <a:cubicBezTo>
                  <a:pt x="1648696" y="8789537"/>
                  <a:pt x="1638662" y="8792881"/>
                  <a:pt x="1625285" y="8779503"/>
                </a:cubicBezTo>
                <a:cubicBezTo>
                  <a:pt x="1625285" y="8766126"/>
                  <a:pt x="1625285" y="8759439"/>
                  <a:pt x="1625285" y="8759439"/>
                </a:cubicBezTo>
                <a:cubicBezTo>
                  <a:pt x="1625285" y="8759439"/>
                  <a:pt x="1631976" y="8759439"/>
                  <a:pt x="1645353" y="8759439"/>
                </a:cubicBezTo>
                <a:cubicBezTo>
                  <a:pt x="1658729" y="8746062"/>
                  <a:pt x="1665417" y="8739372"/>
                  <a:pt x="1665417" y="8739372"/>
                </a:cubicBezTo>
                <a:close/>
                <a:moveTo>
                  <a:pt x="1474798" y="8739372"/>
                </a:moveTo>
                <a:cubicBezTo>
                  <a:pt x="1481485" y="8739372"/>
                  <a:pt x="1484831" y="8742719"/>
                  <a:pt x="1484831" y="8749406"/>
                </a:cubicBezTo>
                <a:cubicBezTo>
                  <a:pt x="1484831" y="8756096"/>
                  <a:pt x="1478142" y="8759439"/>
                  <a:pt x="1464764" y="8759439"/>
                </a:cubicBezTo>
                <a:cubicBezTo>
                  <a:pt x="1464764" y="8746062"/>
                  <a:pt x="1468107" y="8739372"/>
                  <a:pt x="1474798" y="8739372"/>
                </a:cubicBezTo>
                <a:close/>
                <a:moveTo>
                  <a:pt x="7965918" y="8699241"/>
                </a:moveTo>
                <a:cubicBezTo>
                  <a:pt x="7965918" y="8699241"/>
                  <a:pt x="7959228" y="8705931"/>
                  <a:pt x="7945851" y="8719308"/>
                </a:cubicBezTo>
                <a:lnTo>
                  <a:pt x="7925787" y="8739372"/>
                </a:lnTo>
                <a:cubicBezTo>
                  <a:pt x="7939163" y="8739372"/>
                  <a:pt x="7945851" y="8736029"/>
                  <a:pt x="7945851" y="8729342"/>
                </a:cubicBezTo>
                <a:cubicBezTo>
                  <a:pt x="7945851" y="8722654"/>
                  <a:pt x="7952541" y="8719308"/>
                  <a:pt x="7965918" y="8719308"/>
                </a:cubicBezTo>
                <a:close/>
                <a:moveTo>
                  <a:pt x="6782065" y="8699241"/>
                </a:moveTo>
                <a:lnTo>
                  <a:pt x="6761999" y="8719308"/>
                </a:lnTo>
                <a:lnTo>
                  <a:pt x="6761999" y="8739372"/>
                </a:lnTo>
                <a:cubicBezTo>
                  <a:pt x="6775375" y="8725998"/>
                  <a:pt x="6782065" y="8712621"/>
                  <a:pt x="6782065" y="8699241"/>
                </a:cubicBezTo>
                <a:close/>
                <a:moveTo>
                  <a:pt x="2086787" y="8699241"/>
                </a:moveTo>
                <a:cubicBezTo>
                  <a:pt x="2086787" y="8712621"/>
                  <a:pt x="2083443" y="8722654"/>
                  <a:pt x="2076753" y="8729342"/>
                </a:cubicBezTo>
                <a:cubicBezTo>
                  <a:pt x="2070066" y="8736029"/>
                  <a:pt x="2066723" y="8739372"/>
                  <a:pt x="2066723" y="8739372"/>
                </a:cubicBezTo>
                <a:cubicBezTo>
                  <a:pt x="2053343" y="8752752"/>
                  <a:pt x="2049999" y="8762783"/>
                  <a:pt x="2056689" y="8769470"/>
                </a:cubicBezTo>
                <a:cubicBezTo>
                  <a:pt x="2063376" y="8776160"/>
                  <a:pt x="2066723" y="8782850"/>
                  <a:pt x="2066723" y="8789537"/>
                </a:cubicBezTo>
                <a:cubicBezTo>
                  <a:pt x="2066723" y="8792881"/>
                  <a:pt x="2065050" y="8797060"/>
                  <a:pt x="2061707" y="8802078"/>
                </a:cubicBezTo>
                <a:lnTo>
                  <a:pt x="2056975" y="8807595"/>
                </a:lnTo>
                <a:lnTo>
                  <a:pt x="2059197" y="8792045"/>
                </a:lnTo>
                <a:cubicBezTo>
                  <a:pt x="2057525" y="8783686"/>
                  <a:pt x="2053346" y="8772814"/>
                  <a:pt x="2046656" y="8759439"/>
                </a:cubicBezTo>
                <a:lnTo>
                  <a:pt x="2046656" y="8719308"/>
                </a:lnTo>
                <a:cubicBezTo>
                  <a:pt x="2060033" y="8719308"/>
                  <a:pt x="2066723" y="8719308"/>
                  <a:pt x="2066723" y="8719308"/>
                </a:cubicBezTo>
                <a:cubicBezTo>
                  <a:pt x="2066723" y="8719308"/>
                  <a:pt x="2066723" y="8715965"/>
                  <a:pt x="2066723" y="8709275"/>
                </a:cubicBezTo>
                <a:cubicBezTo>
                  <a:pt x="2066723" y="8702588"/>
                  <a:pt x="2073410" y="8699241"/>
                  <a:pt x="2086787" y="8699241"/>
                </a:cubicBezTo>
                <a:close/>
                <a:moveTo>
                  <a:pt x="6882392" y="8679177"/>
                </a:moveTo>
                <a:lnTo>
                  <a:pt x="6862325" y="8699241"/>
                </a:lnTo>
                <a:cubicBezTo>
                  <a:pt x="6808819" y="8752752"/>
                  <a:pt x="6782065" y="8786193"/>
                  <a:pt x="6782065" y="8799570"/>
                </a:cubicBezTo>
                <a:lnTo>
                  <a:pt x="6862325" y="8719308"/>
                </a:lnTo>
                <a:cubicBezTo>
                  <a:pt x="6875702" y="8705931"/>
                  <a:pt x="6882392" y="8692554"/>
                  <a:pt x="6882392" y="8679177"/>
                </a:cubicBezTo>
                <a:close/>
                <a:moveTo>
                  <a:pt x="2508157" y="8679177"/>
                </a:moveTo>
                <a:cubicBezTo>
                  <a:pt x="2534911" y="8679177"/>
                  <a:pt x="2541601" y="8692554"/>
                  <a:pt x="2528223" y="8719308"/>
                </a:cubicBezTo>
                <a:lnTo>
                  <a:pt x="2548288" y="8739372"/>
                </a:lnTo>
                <a:cubicBezTo>
                  <a:pt x="2534911" y="8766126"/>
                  <a:pt x="2521536" y="8779503"/>
                  <a:pt x="2508157" y="8779503"/>
                </a:cubicBezTo>
                <a:lnTo>
                  <a:pt x="2468028" y="8779503"/>
                </a:lnTo>
                <a:lnTo>
                  <a:pt x="2468028" y="8759439"/>
                </a:lnTo>
                <a:cubicBezTo>
                  <a:pt x="2481405" y="8746062"/>
                  <a:pt x="2491436" y="8736029"/>
                  <a:pt x="2498126" y="8729342"/>
                </a:cubicBezTo>
                <a:cubicBezTo>
                  <a:pt x="2504813" y="8722654"/>
                  <a:pt x="2508157" y="8719308"/>
                  <a:pt x="2508157" y="8719308"/>
                </a:cubicBezTo>
                <a:cubicBezTo>
                  <a:pt x="2521536" y="8719308"/>
                  <a:pt x="2528223" y="8712621"/>
                  <a:pt x="2528223" y="8699241"/>
                </a:cubicBezTo>
                <a:cubicBezTo>
                  <a:pt x="2514847" y="8699241"/>
                  <a:pt x="2508157" y="8699241"/>
                  <a:pt x="2508157" y="8699241"/>
                </a:cubicBezTo>
                <a:cubicBezTo>
                  <a:pt x="2508157" y="8685867"/>
                  <a:pt x="2508157" y="8679177"/>
                  <a:pt x="2508157" y="8679177"/>
                </a:cubicBezTo>
                <a:close/>
                <a:moveTo>
                  <a:pt x="1765743" y="8659113"/>
                </a:moveTo>
                <a:lnTo>
                  <a:pt x="1785811" y="8659113"/>
                </a:lnTo>
                <a:cubicBezTo>
                  <a:pt x="1799187" y="8672490"/>
                  <a:pt x="1799187" y="8682523"/>
                  <a:pt x="1785811" y="8689211"/>
                </a:cubicBezTo>
                <a:cubicBezTo>
                  <a:pt x="1772432" y="8695898"/>
                  <a:pt x="1765743" y="8699241"/>
                  <a:pt x="1765743" y="8699241"/>
                </a:cubicBezTo>
                <a:cubicBezTo>
                  <a:pt x="1765743" y="8699241"/>
                  <a:pt x="1759056" y="8692554"/>
                  <a:pt x="1745679" y="8679177"/>
                </a:cubicBezTo>
                <a:close/>
                <a:moveTo>
                  <a:pt x="1705548" y="8659113"/>
                </a:moveTo>
                <a:cubicBezTo>
                  <a:pt x="1718925" y="8672490"/>
                  <a:pt x="1725615" y="8682523"/>
                  <a:pt x="1725615" y="8689211"/>
                </a:cubicBezTo>
                <a:cubicBezTo>
                  <a:pt x="1725615" y="8695898"/>
                  <a:pt x="1718925" y="8699241"/>
                  <a:pt x="1705548" y="8699241"/>
                </a:cubicBezTo>
                <a:lnTo>
                  <a:pt x="1685484" y="8679177"/>
                </a:lnTo>
                <a:lnTo>
                  <a:pt x="1665417" y="8699241"/>
                </a:lnTo>
                <a:cubicBezTo>
                  <a:pt x="1665417" y="8672490"/>
                  <a:pt x="1678793" y="8659113"/>
                  <a:pt x="1705548" y="8659113"/>
                </a:cubicBezTo>
                <a:close/>
                <a:moveTo>
                  <a:pt x="6962651" y="8639046"/>
                </a:moveTo>
                <a:cubicBezTo>
                  <a:pt x="6949277" y="8639046"/>
                  <a:pt x="6942587" y="8645736"/>
                  <a:pt x="6942587" y="8659113"/>
                </a:cubicBezTo>
                <a:lnTo>
                  <a:pt x="6922523" y="8679177"/>
                </a:lnTo>
                <a:cubicBezTo>
                  <a:pt x="6935897" y="8679177"/>
                  <a:pt x="6949277" y="8672490"/>
                  <a:pt x="6962651" y="8659113"/>
                </a:cubicBezTo>
                <a:close/>
                <a:moveTo>
                  <a:pt x="2568352" y="8639046"/>
                </a:moveTo>
                <a:cubicBezTo>
                  <a:pt x="2568352" y="8639046"/>
                  <a:pt x="2575042" y="8639046"/>
                  <a:pt x="2588421" y="8639046"/>
                </a:cubicBezTo>
                <a:cubicBezTo>
                  <a:pt x="2588421" y="8652426"/>
                  <a:pt x="2581733" y="8659113"/>
                  <a:pt x="2568352" y="8659113"/>
                </a:cubicBezTo>
                <a:close/>
                <a:moveTo>
                  <a:pt x="2051048" y="8626505"/>
                </a:moveTo>
                <a:cubicBezTo>
                  <a:pt x="2053135" y="8626505"/>
                  <a:pt x="2055019" y="8627343"/>
                  <a:pt x="2056689" y="8629015"/>
                </a:cubicBezTo>
                <a:cubicBezTo>
                  <a:pt x="2063376" y="8635702"/>
                  <a:pt x="2056689" y="8649079"/>
                  <a:pt x="2036623" y="8669144"/>
                </a:cubicBezTo>
                <a:cubicBezTo>
                  <a:pt x="2016558" y="8689211"/>
                  <a:pt x="2003182" y="8699241"/>
                  <a:pt x="1996493" y="8699241"/>
                </a:cubicBezTo>
                <a:cubicBezTo>
                  <a:pt x="1989805" y="8699241"/>
                  <a:pt x="1986461" y="8692554"/>
                  <a:pt x="1986461" y="8679177"/>
                </a:cubicBezTo>
                <a:cubicBezTo>
                  <a:pt x="1999838" y="8679177"/>
                  <a:pt x="2013215" y="8669144"/>
                  <a:pt x="2026592" y="8649079"/>
                </a:cubicBezTo>
                <a:cubicBezTo>
                  <a:pt x="2036623" y="8634031"/>
                  <a:pt x="2044776" y="8626505"/>
                  <a:pt x="2051048" y="8626505"/>
                </a:cubicBezTo>
                <a:close/>
                <a:moveTo>
                  <a:pt x="1906198" y="8618982"/>
                </a:moveTo>
                <a:cubicBezTo>
                  <a:pt x="1906198" y="8632359"/>
                  <a:pt x="1892821" y="8645736"/>
                  <a:pt x="1866070" y="8659113"/>
                </a:cubicBezTo>
                <a:lnTo>
                  <a:pt x="1846006" y="8659113"/>
                </a:lnTo>
                <a:close/>
                <a:moveTo>
                  <a:pt x="1545026" y="8618982"/>
                </a:moveTo>
                <a:cubicBezTo>
                  <a:pt x="1545026" y="8632359"/>
                  <a:pt x="1548370" y="8639046"/>
                  <a:pt x="1555057" y="8639046"/>
                </a:cubicBezTo>
                <a:cubicBezTo>
                  <a:pt x="1561746" y="8639046"/>
                  <a:pt x="1565090" y="8632359"/>
                  <a:pt x="1565090" y="8618982"/>
                </a:cubicBezTo>
                <a:cubicBezTo>
                  <a:pt x="1565090" y="8618982"/>
                  <a:pt x="1558404" y="8618982"/>
                  <a:pt x="1545026" y="8618982"/>
                </a:cubicBezTo>
                <a:close/>
                <a:moveTo>
                  <a:pt x="2167046" y="8598915"/>
                </a:moveTo>
                <a:cubicBezTo>
                  <a:pt x="2180425" y="8612295"/>
                  <a:pt x="2180425" y="8625672"/>
                  <a:pt x="2167046" y="8639046"/>
                </a:cubicBezTo>
                <a:cubicBezTo>
                  <a:pt x="2153674" y="8652426"/>
                  <a:pt x="2140297" y="8659113"/>
                  <a:pt x="2126920" y="8659113"/>
                </a:cubicBezTo>
                <a:lnTo>
                  <a:pt x="2126920" y="8639046"/>
                </a:lnTo>
                <a:cubicBezTo>
                  <a:pt x="2113541" y="8639046"/>
                  <a:pt x="2113541" y="8632359"/>
                  <a:pt x="2126920" y="8618982"/>
                </a:cubicBezTo>
                <a:cubicBezTo>
                  <a:pt x="2140297" y="8618982"/>
                  <a:pt x="2146984" y="8618982"/>
                  <a:pt x="2146984" y="8618982"/>
                </a:cubicBezTo>
                <a:cubicBezTo>
                  <a:pt x="2160361" y="8618982"/>
                  <a:pt x="2167046" y="8612295"/>
                  <a:pt x="2167046" y="8598915"/>
                </a:cubicBezTo>
                <a:close/>
                <a:moveTo>
                  <a:pt x="6846982" y="8582391"/>
                </a:moveTo>
                <a:lnTo>
                  <a:pt x="6822194" y="8598915"/>
                </a:lnTo>
                <a:cubicBezTo>
                  <a:pt x="6822194" y="8598915"/>
                  <a:pt x="6828883" y="8598915"/>
                  <a:pt x="6842261" y="8598915"/>
                </a:cubicBezTo>
                <a:close/>
                <a:moveTo>
                  <a:pt x="2021573" y="8566310"/>
                </a:moveTo>
                <a:cubicBezTo>
                  <a:pt x="2024917" y="8564638"/>
                  <a:pt x="2026592" y="8565474"/>
                  <a:pt x="2026592" y="8568817"/>
                </a:cubicBezTo>
                <a:cubicBezTo>
                  <a:pt x="2026592" y="8575507"/>
                  <a:pt x="2023246" y="8582197"/>
                  <a:pt x="2016558" y="8588884"/>
                </a:cubicBezTo>
                <a:cubicBezTo>
                  <a:pt x="2009871" y="8595571"/>
                  <a:pt x="1999838" y="8598915"/>
                  <a:pt x="1986461" y="8598915"/>
                </a:cubicBezTo>
                <a:lnTo>
                  <a:pt x="2006526" y="8578851"/>
                </a:lnTo>
                <a:cubicBezTo>
                  <a:pt x="2013215" y="8572161"/>
                  <a:pt x="2018230" y="8567981"/>
                  <a:pt x="2021573" y="8566310"/>
                </a:cubicBezTo>
                <a:close/>
                <a:moveTo>
                  <a:pt x="6792096" y="8558787"/>
                </a:moveTo>
                <a:cubicBezTo>
                  <a:pt x="6785409" y="8558787"/>
                  <a:pt x="6782065" y="8562130"/>
                  <a:pt x="6782065" y="8568817"/>
                </a:cubicBezTo>
                <a:cubicBezTo>
                  <a:pt x="6782065" y="8575507"/>
                  <a:pt x="6788753" y="8578851"/>
                  <a:pt x="6802129" y="8578851"/>
                </a:cubicBezTo>
                <a:cubicBezTo>
                  <a:pt x="6802129" y="8565474"/>
                  <a:pt x="6798786" y="8558787"/>
                  <a:pt x="6792096" y="8558787"/>
                </a:cubicBezTo>
                <a:close/>
                <a:moveTo>
                  <a:pt x="7120668" y="8523671"/>
                </a:moveTo>
                <a:cubicBezTo>
                  <a:pt x="7118993" y="8523671"/>
                  <a:pt x="7116486" y="8525343"/>
                  <a:pt x="7113142" y="8528689"/>
                </a:cubicBezTo>
                <a:cubicBezTo>
                  <a:pt x="7106453" y="8535376"/>
                  <a:pt x="7103109" y="8538720"/>
                  <a:pt x="7103109" y="8538720"/>
                </a:cubicBezTo>
                <a:cubicBezTo>
                  <a:pt x="7116486" y="8538720"/>
                  <a:pt x="7123175" y="8535376"/>
                  <a:pt x="7123175" y="8528689"/>
                </a:cubicBezTo>
                <a:cubicBezTo>
                  <a:pt x="7123175" y="8525343"/>
                  <a:pt x="7122339" y="8523671"/>
                  <a:pt x="7120668" y="8523671"/>
                </a:cubicBezTo>
                <a:close/>
                <a:moveTo>
                  <a:pt x="6892423" y="8518655"/>
                </a:moveTo>
                <a:cubicBezTo>
                  <a:pt x="6885735" y="8518655"/>
                  <a:pt x="6882392" y="8525343"/>
                  <a:pt x="6882392" y="8538720"/>
                </a:cubicBezTo>
                <a:cubicBezTo>
                  <a:pt x="6895766" y="8538720"/>
                  <a:pt x="6902456" y="8535376"/>
                  <a:pt x="6902456" y="8528689"/>
                </a:cubicBezTo>
                <a:cubicBezTo>
                  <a:pt x="6902456" y="8521999"/>
                  <a:pt x="6899113" y="8518655"/>
                  <a:pt x="6892423" y="8518655"/>
                </a:cubicBezTo>
                <a:close/>
                <a:moveTo>
                  <a:pt x="2668681" y="8518655"/>
                </a:moveTo>
                <a:cubicBezTo>
                  <a:pt x="2682058" y="8532032"/>
                  <a:pt x="2688746" y="8542066"/>
                  <a:pt x="2688746" y="8548753"/>
                </a:cubicBezTo>
                <a:cubicBezTo>
                  <a:pt x="2688746" y="8555443"/>
                  <a:pt x="2682058" y="8565474"/>
                  <a:pt x="2668681" y="8578851"/>
                </a:cubicBezTo>
                <a:cubicBezTo>
                  <a:pt x="2641929" y="8592228"/>
                  <a:pt x="2621864" y="8598915"/>
                  <a:pt x="2608483" y="8598915"/>
                </a:cubicBezTo>
                <a:cubicBezTo>
                  <a:pt x="2608483" y="8598915"/>
                  <a:pt x="2611831" y="8592228"/>
                  <a:pt x="2618519" y="8578851"/>
                </a:cubicBezTo>
                <a:cubicBezTo>
                  <a:pt x="2625203" y="8565474"/>
                  <a:pt x="2635239" y="8558787"/>
                  <a:pt x="2648616" y="8558787"/>
                </a:cubicBezTo>
                <a:cubicBezTo>
                  <a:pt x="2648616" y="8558787"/>
                  <a:pt x="2651961" y="8558787"/>
                  <a:pt x="2658649" y="8558787"/>
                </a:cubicBezTo>
                <a:cubicBezTo>
                  <a:pt x="2665337" y="8558787"/>
                  <a:pt x="2668681" y="8555443"/>
                  <a:pt x="2668681" y="8548753"/>
                </a:cubicBezTo>
                <a:cubicBezTo>
                  <a:pt x="2668681" y="8542066"/>
                  <a:pt x="2668681" y="8532032"/>
                  <a:pt x="2668681" y="8518655"/>
                </a:cubicBezTo>
                <a:close/>
                <a:moveTo>
                  <a:pt x="2769007" y="8498589"/>
                </a:moveTo>
                <a:cubicBezTo>
                  <a:pt x="2769007" y="8498589"/>
                  <a:pt x="2775695" y="8498589"/>
                  <a:pt x="2789071" y="8498589"/>
                </a:cubicBezTo>
                <a:cubicBezTo>
                  <a:pt x="2789071" y="8511968"/>
                  <a:pt x="2785728" y="8518655"/>
                  <a:pt x="2779038" y="8518655"/>
                </a:cubicBezTo>
                <a:cubicBezTo>
                  <a:pt x="2772351" y="8518655"/>
                  <a:pt x="2769007" y="8511968"/>
                  <a:pt x="2769007" y="8498589"/>
                </a:cubicBezTo>
                <a:close/>
                <a:moveTo>
                  <a:pt x="2457995" y="8498589"/>
                </a:moveTo>
                <a:cubicBezTo>
                  <a:pt x="2464683" y="8498589"/>
                  <a:pt x="2468028" y="8498589"/>
                  <a:pt x="2468028" y="8498589"/>
                </a:cubicBezTo>
                <a:cubicBezTo>
                  <a:pt x="2468028" y="8511968"/>
                  <a:pt x="2471372" y="8518655"/>
                  <a:pt x="2478060" y="8518655"/>
                </a:cubicBezTo>
                <a:cubicBezTo>
                  <a:pt x="2484749" y="8518655"/>
                  <a:pt x="2488093" y="8518655"/>
                  <a:pt x="2488093" y="8518655"/>
                </a:cubicBezTo>
                <a:cubicBezTo>
                  <a:pt x="2514847" y="8518655"/>
                  <a:pt x="2514847" y="8525343"/>
                  <a:pt x="2488093" y="8538720"/>
                </a:cubicBezTo>
                <a:lnTo>
                  <a:pt x="2468028" y="8538720"/>
                </a:lnTo>
                <a:cubicBezTo>
                  <a:pt x="2454651" y="8525343"/>
                  <a:pt x="2447963" y="8515312"/>
                  <a:pt x="2447963" y="8508622"/>
                </a:cubicBezTo>
                <a:cubicBezTo>
                  <a:pt x="2447963" y="8501935"/>
                  <a:pt x="2451307" y="8498589"/>
                  <a:pt x="2457995" y="8498589"/>
                </a:cubicBezTo>
                <a:close/>
                <a:moveTo>
                  <a:pt x="2026592" y="8498589"/>
                </a:moveTo>
                <a:cubicBezTo>
                  <a:pt x="2026592" y="8498589"/>
                  <a:pt x="2026592" y="8505278"/>
                  <a:pt x="2026592" y="8518655"/>
                </a:cubicBezTo>
                <a:lnTo>
                  <a:pt x="2006526" y="8538720"/>
                </a:lnTo>
                <a:cubicBezTo>
                  <a:pt x="2006526" y="8538720"/>
                  <a:pt x="2006526" y="8532032"/>
                  <a:pt x="2006526" y="8518655"/>
                </a:cubicBezTo>
                <a:close/>
                <a:moveTo>
                  <a:pt x="2347635" y="8478524"/>
                </a:moveTo>
                <a:lnTo>
                  <a:pt x="2307504" y="8498589"/>
                </a:lnTo>
                <a:cubicBezTo>
                  <a:pt x="2294127" y="8511968"/>
                  <a:pt x="2280753" y="8511968"/>
                  <a:pt x="2267375" y="8498589"/>
                </a:cubicBezTo>
                <a:lnTo>
                  <a:pt x="2267375" y="8518655"/>
                </a:lnTo>
                <a:cubicBezTo>
                  <a:pt x="2267375" y="8532032"/>
                  <a:pt x="2274063" y="8535376"/>
                  <a:pt x="2287440" y="8528689"/>
                </a:cubicBezTo>
                <a:cubicBezTo>
                  <a:pt x="2300817" y="8521999"/>
                  <a:pt x="2314194" y="8511968"/>
                  <a:pt x="2327571" y="8498589"/>
                </a:cubicBezTo>
                <a:cubicBezTo>
                  <a:pt x="2327571" y="8498589"/>
                  <a:pt x="2334258" y="8491901"/>
                  <a:pt x="2347635" y="8478524"/>
                </a:cubicBezTo>
                <a:close/>
                <a:moveTo>
                  <a:pt x="1565090" y="8478524"/>
                </a:moveTo>
                <a:cubicBezTo>
                  <a:pt x="1578468" y="8478524"/>
                  <a:pt x="1578468" y="8485214"/>
                  <a:pt x="1565090" y="8498589"/>
                </a:cubicBezTo>
                <a:lnTo>
                  <a:pt x="1565090" y="8518655"/>
                </a:lnTo>
                <a:lnTo>
                  <a:pt x="1585158" y="8518655"/>
                </a:lnTo>
                <a:lnTo>
                  <a:pt x="1605221" y="8518655"/>
                </a:lnTo>
                <a:cubicBezTo>
                  <a:pt x="1618598" y="8505278"/>
                  <a:pt x="1625285" y="8505278"/>
                  <a:pt x="1625285" y="8518655"/>
                </a:cubicBezTo>
                <a:cubicBezTo>
                  <a:pt x="1638662" y="8518655"/>
                  <a:pt x="1642009" y="8521999"/>
                  <a:pt x="1635320" y="8528689"/>
                </a:cubicBezTo>
                <a:cubicBezTo>
                  <a:pt x="1628632" y="8535376"/>
                  <a:pt x="1625285" y="8538720"/>
                  <a:pt x="1625285" y="8538720"/>
                </a:cubicBezTo>
                <a:cubicBezTo>
                  <a:pt x="1625285" y="8538720"/>
                  <a:pt x="1625285" y="8542066"/>
                  <a:pt x="1625285" y="8548753"/>
                </a:cubicBezTo>
                <a:cubicBezTo>
                  <a:pt x="1625285" y="8555443"/>
                  <a:pt x="1618598" y="8572164"/>
                  <a:pt x="1605221" y="8598915"/>
                </a:cubicBezTo>
                <a:lnTo>
                  <a:pt x="1484831" y="8719308"/>
                </a:lnTo>
                <a:lnTo>
                  <a:pt x="1484831" y="8699241"/>
                </a:lnTo>
                <a:lnTo>
                  <a:pt x="1484831" y="8679177"/>
                </a:lnTo>
                <a:cubicBezTo>
                  <a:pt x="1484831" y="8665800"/>
                  <a:pt x="1488175" y="8655769"/>
                  <a:pt x="1494862" y="8649079"/>
                </a:cubicBezTo>
                <a:cubicBezTo>
                  <a:pt x="1501551" y="8642392"/>
                  <a:pt x="1504895" y="8639046"/>
                  <a:pt x="1504895" y="8639046"/>
                </a:cubicBezTo>
                <a:lnTo>
                  <a:pt x="1545026" y="8598915"/>
                </a:lnTo>
                <a:lnTo>
                  <a:pt x="1545026" y="8558787"/>
                </a:lnTo>
                <a:cubicBezTo>
                  <a:pt x="1545026" y="8558787"/>
                  <a:pt x="1548370" y="8555443"/>
                  <a:pt x="1555057" y="8548753"/>
                </a:cubicBezTo>
                <a:cubicBezTo>
                  <a:pt x="1561746" y="8542066"/>
                  <a:pt x="1558404" y="8532032"/>
                  <a:pt x="1545026" y="8518655"/>
                </a:cubicBezTo>
                <a:cubicBezTo>
                  <a:pt x="1531650" y="8518655"/>
                  <a:pt x="1528306" y="8511968"/>
                  <a:pt x="1534993" y="8498589"/>
                </a:cubicBezTo>
                <a:cubicBezTo>
                  <a:pt x="1541682" y="8485214"/>
                  <a:pt x="1551714" y="8478524"/>
                  <a:pt x="1565090" y="8478524"/>
                </a:cubicBezTo>
                <a:close/>
                <a:moveTo>
                  <a:pt x="6802129" y="8438393"/>
                </a:moveTo>
                <a:cubicBezTo>
                  <a:pt x="6788753" y="8451773"/>
                  <a:pt x="6768689" y="8471837"/>
                  <a:pt x="6741935" y="8498589"/>
                </a:cubicBezTo>
                <a:cubicBezTo>
                  <a:pt x="6715180" y="8525343"/>
                  <a:pt x="6708493" y="8545410"/>
                  <a:pt x="6721867" y="8558787"/>
                </a:cubicBezTo>
                <a:lnTo>
                  <a:pt x="6761999" y="8518655"/>
                </a:lnTo>
                <a:cubicBezTo>
                  <a:pt x="6788753" y="8491901"/>
                  <a:pt x="6802129" y="8478524"/>
                  <a:pt x="6802129" y="8478524"/>
                </a:cubicBezTo>
                <a:cubicBezTo>
                  <a:pt x="6802129" y="8478524"/>
                  <a:pt x="6802129" y="8471837"/>
                  <a:pt x="6802129" y="8458460"/>
                </a:cubicBezTo>
                <a:cubicBezTo>
                  <a:pt x="6815507" y="8458460"/>
                  <a:pt x="6822194" y="8451773"/>
                  <a:pt x="6822194" y="8438393"/>
                </a:cubicBezTo>
                <a:close/>
                <a:moveTo>
                  <a:pt x="7002783" y="8418329"/>
                </a:moveTo>
                <a:lnTo>
                  <a:pt x="6982718" y="8438393"/>
                </a:lnTo>
                <a:lnTo>
                  <a:pt x="7002783" y="8438393"/>
                </a:lnTo>
                <a:cubicBezTo>
                  <a:pt x="7002783" y="8425016"/>
                  <a:pt x="7002783" y="8418329"/>
                  <a:pt x="7002783" y="8418329"/>
                </a:cubicBezTo>
                <a:close/>
                <a:moveTo>
                  <a:pt x="2769007" y="8418329"/>
                </a:moveTo>
                <a:lnTo>
                  <a:pt x="2769007" y="8478524"/>
                </a:lnTo>
                <a:cubicBezTo>
                  <a:pt x="2755630" y="8491901"/>
                  <a:pt x="2742253" y="8491901"/>
                  <a:pt x="2728876" y="8478524"/>
                </a:cubicBezTo>
                <a:cubicBezTo>
                  <a:pt x="2715499" y="8438393"/>
                  <a:pt x="2728876" y="8418329"/>
                  <a:pt x="2769007" y="8418329"/>
                </a:cubicBezTo>
                <a:close/>
                <a:moveTo>
                  <a:pt x="2247309" y="8418329"/>
                </a:moveTo>
                <a:lnTo>
                  <a:pt x="2247309" y="8438393"/>
                </a:lnTo>
                <a:cubicBezTo>
                  <a:pt x="2247309" y="8438393"/>
                  <a:pt x="2240621" y="8438393"/>
                  <a:pt x="2227244" y="8438393"/>
                </a:cubicBezTo>
                <a:cubicBezTo>
                  <a:pt x="2227244" y="8425016"/>
                  <a:pt x="2233933" y="8418329"/>
                  <a:pt x="2247309" y="8418329"/>
                </a:cubicBezTo>
                <a:close/>
                <a:moveTo>
                  <a:pt x="2177082" y="8418329"/>
                </a:moveTo>
                <a:cubicBezTo>
                  <a:pt x="2183771" y="8418329"/>
                  <a:pt x="2173738" y="8425016"/>
                  <a:pt x="2146984" y="8438393"/>
                </a:cubicBezTo>
                <a:lnTo>
                  <a:pt x="2126920" y="8458460"/>
                </a:lnTo>
                <a:cubicBezTo>
                  <a:pt x="2126920" y="8445083"/>
                  <a:pt x="2133605" y="8435050"/>
                  <a:pt x="2146984" y="8428360"/>
                </a:cubicBezTo>
                <a:cubicBezTo>
                  <a:pt x="2160361" y="8421673"/>
                  <a:pt x="2170395" y="8418329"/>
                  <a:pt x="2177082" y="8418329"/>
                </a:cubicBezTo>
                <a:close/>
                <a:moveTo>
                  <a:pt x="7143240" y="8398262"/>
                </a:moveTo>
                <a:lnTo>
                  <a:pt x="7143240" y="8418329"/>
                </a:lnTo>
                <a:lnTo>
                  <a:pt x="7163304" y="8398262"/>
                </a:lnTo>
                <a:close/>
                <a:moveTo>
                  <a:pt x="2498126" y="8398262"/>
                </a:moveTo>
                <a:cubicBezTo>
                  <a:pt x="2491436" y="8398262"/>
                  <a:pt x="2488093" y="8404952"/>
                  <a:pt x="2488093" y="8418329"/>
                </a:cubicBezTo>
                <a:lnTo>
                  <a:pt x="2508157" y="8418329"/>
                </a:lnTo>
                <a:cubicBezTo>
                  <a:pt x="2508157" y="8404952"/>
                  <a:pt x="2504813" y="8398262"/>
                  <a:pt x="2498126" y="8398262"/>
                </a:cubicBezTo>
                <a:close/>
                <a:moveTo>
                  <a:pt x="6862325" y="8378198"/>
                </a:moveTo>
                <a:cubicBezTo>
                  <a:pt x="6862325" y="8391575"/>
                  <a:pt x="6865669" y="8398262"/>
                  <a:pt x="6872359" y="8398262"/>
                </a:cubicBezTo>
                <a:cubicBezTo>
                  <a:pt x="6879048" y="8398262"/>
                  <a:pt x="6882392" y="8394919"/>
                  <a:pt x="6882392" y="8388231"/>
                </a:cubicBezTo>
                <a:cubicBezTo>
                  <a:pt x="6882392" y="8381544"/>
                  <a:pt x="6875702" y="8378198"/>
                  <a:pt x="6862325" y="8378198"/>
                </a:cubicBezTo>
                <a:close/>
                <a:moveTo>
                  <a:pt x="2197148" y="8378198"/>
                </a:moveTo>
                <a:cubicBezTo>
                  <a:pt x="2203836" y="8378198"/>
                  <a:pt x="2207179" y="8378198"/>
                  <a:pt x="2207179" y="8378198"/>
                </a:cubicBezTo>
                <a:cubicBezTo>
                  <a:pt x="2207179" y="8391575"/>
                  <a:pt x="2207179" y="8398262"/>
                  <a:pt x="2207179" y="8398262"/>
                </a:cubicBezTo>
                <a:cubicBezTo>
                  <a:pt x="2193803" y="8398262"/>
                  <a:pt x="2187115" y="8398262"/>
                  <a:pt x="2187115" y="8398262"/>
                </a:cubicBezTo>
                <a:cubicBezTo>
                  <a:pt x="2187115" y="8398262"/>
                  <a:pt x="2187115" y="8394919"/>
                  <a:pt x="2187115" y="8388231"/>
                </a:cubicBezTo>
                <a:cubicBezTo>
                  <a:pt x="2187115" y="8381544"/>
                  <a:pt x="2190459" y="8378198"/>
                  <a:pt x="2197148" y="8378198"/>
                </a:cubicBezTo>
                <a:close/>
                <a:moveTo>
                  <a:pt x="2347635" y="8358134"/>
                </a:moveTo>
                <a:cubicBezTo>
                  <a:pt x="2361012" y="8358134"/>
                  <a:pt x="2367704" y="8364821"/>
                  <a:pt x="2367704" y="8378198"/>
                </a:cubicBezTo>
                <a:cubicBezTo>
                  <a:pt x="2354327" y="8378198"/>
                  <a:pt x="2347635" y="8378198"/>
                  <a:pt x="2347635" y="8378198"/>
                </a:cubicBezTo>
                <a:close/>
                <a:moveTo>
                  <a:pt x="7062977" y="8338067"/>
                </a:moveTo>
                <a:lnTo>
                  <a:pt x="7042913" y="8358134"/>
                </a:lnTo>
                <a:lnTo>
                  <a:pt x="7042913" y="8378198"/>
                </a:lnTo>
                <a:cubicBezTo>
                  <a:pt x="7056291" y="8364821"/>
                  <a:pt x="7062977" y="8358134"/>
                  <a:pt x="7062977" y="8358134"/>
                </a:cubicBezTo>
                <a:cubicBezTo>
                  <a:pt x="7062977" y="8358134"/>
                  <a:pt x="7062977" y="8351444"/>
                  <a:pt x="7062977" y="8338067"/>
                </a:cubicBezTo>
                <a:close/>
                <a:moveTo>
                  <a:pt x="6862325" y="8338067"/>
                </a:moveTo>
                <a:lnTo>
                  <a:pt x="6842261" y="8358134"/>
                </a:lnTo>
                <a:cubicBezTo>
                  <a:pt x="6855637" y="8358134"/>
                  <a:pt x="6862325" y="8354790"/>
                  <a:pt x="6862325" y="8348100"/>
                </a:cubicBezTo>
                <a:cubicBezTo>
                  <a:pt x="6862325" y="8341413"/>
                  <a:pt x="6862325" y="8338067"/>
                  <a:pt x="6862325" y="8338067"/>
                </a:cubicBezTo>
                <a:close/>
                <a:moveTo>
                  <a:pt x="2427898" y="8338067"/>
                </a:moveTo>
                <a:lnTo>
                  <a:pt x="2427898" y="8358134"/>
                </a:lnTo>
                <a:lnTo>
                  <a:pt x="2447963" y="8338067"/>
                </a:lnTo>
                <a:cubicBezTo>
                  <a:pt x="2447963" y="8338067"/>
                  <a:pt x="2441275" y="8338067"/>
                  <a:pt x="2427898" y="8338067"/>
                </a:cubicBezTo>
                <a:close/>
                <a:moveTo>
                  <a:pt x="1866070" y="8338067"/>
                </a:moveTo>
                <a:lnTo>
                  <a:pt x="1866070" y="8358134"/>
                </a:lnTo>
                <a:lnTo>
                  <a:pt x="1846006" y="8358134"/>
                </a:lnTo>
                <a:close/>
                <a:moveTo>
                  <a:pt x="1745679" y="8338067"/>
                </a:moveTo>
                <a:cubicBezTo>
                  <a:pt x="1759056" y="8351444"/>
                  <a:pt x="1759056" y="8364821"/>
                  <a:pt x="1745679" y="8378198"/>
                </a:cubicBezTo>
                <a:cubicBezTo>
                  <a:pt x="1732301" y="8391575"/>
                  <a:pt x="1725615" y="8404952"/>
                  <a:pt x="1725615" y="8418329"/>
                </a:cubicBezTo>
                <a:cubicBezTo>
                  <a:pt x="1725615" y="8431706"/>
                  <a:pt x="1725615" y="8438393"/>
                  <a:pt x="1725615" y="8438393"/>
                </a:cubicBezTo>
                <a:lnTo>
                  <a:pt x="1685484" y="8458460"/>
                </a:lnTo>
                <a:lnTo>
                  <a:pt x="1665417" y="8478524"/>
                </a:lnTo>
                <a:cubicBezTo>
                  <a:pt x="1665417" y="8465147"/>
                  <a:pt x="1665417" y="8455117"/>
                  <a:pt x="1665417" y="8448427"/>
                </a:cubicBezTo>
                <a:cubicBezTo>
                  <a:pt x="1665417" y="8441740"/>
                  <a:pt x="1672104" y="8431706"/>
                  <a:pt x="1685484" y="8418329"/>
                </a:cubicBezTo>
                <a:cubicBezTo>
                  <a:pt x="1698861" y="8404952"/>
                  <a:pt x="1698861" y="8391575"/>
                  <a:pt x="1685484" y="8378198"/>
                </a:cubicBezTo>
                <a:cubicBezTo>
                  <a:pt x="1685484" y="8378198"/>
                  <a:pt x="1692171" y="8378198"/>
                  <a:pt x="1705548" y="8378198"/>
                </a:cubicBezTo>
                <a:cubicBezTo>
                  <a:pt x="1718925" y="8378198"/>
                  <a:pt x="1725615" y="8371511"/>
                  <a:pt x="1725615" y="8358134"/>
                </a:cubicBezTo>
                <a:close/>
                <a:moveTo>
                  <a:pt x="3029855" y="8318003"/>
                </a:moveTo>
                <a:cubicBezTo>
                  <a:pt x="3043235" y="8318003"/>
                  <a:pt x="3049919" y="8321346"/>
                  <a:pt x="3049919" y="8328033"/>
                </a:cubicBezTo>
                <a:cubicBezTo>
                  <a:pt x="3049919" y="8334723"/>
                  <a:pt x="3043235" y="8338067"/>
                  <a:pt x="3029855" y="8338067"/>
                </a:cubicBezTo>
                <a:cubicBezTo>
                  <a:pt x="3016478" y="8338067"/>
                  <a:pt x="3016478" y="8331380"/>
                  <a:pt x="3029855" y="8318003"/>
                </a:cubicBezTo>
                <a:close/>
                <a:moveTo>
                  <a:pt x="2708812" y="8318003"/>
                </a:moveTo>
                <a:cubicBezTo>
                  <a:pt x="2708812" y="8318003"/>
                  <a:pt x="2715499" y="8318003"/>
                  <a:pt x="2728876" y="8318003"/>
                </a:cubicBezTo>
                <a:cubicBezTo>
                  <a:pt x="2728876" y="8331380"/>
                  <a:pt x="2728876" y="8338067"/>
                  <a:pt x="2728876" y="8338067"/>
                </a:cubicBezTo>
                <a:cubicBezTo>
                  <a:pt x="2728876" y="8338067"/>
                  <a:pt x="2725533" y="8334723"/>
                  <a:pt x="2718843" y="8328033"/>
                </a:cubicBezTo>
                <a:cubicBezTo>
                  <a:pt x="2712156" y="8321346"/>
                  <a:pt x="2708812" y="8318003"/>
                  <a:pt x="2708812" y="8318003"/>
                </a:cubicBezTo>
                <a:close/>
                <a:moveTo>
                  <a:pt x="2169557" y="8305462"/>
                </a:moveTo>
                <a:cubicBezTo>
                  <a:pt x="2174572" y="8307133"/>
                  <a:pt x="2180425" y="8311313"/>
                  <a:pt x="2187115" y="8318003"/>
                </a:cubicBezTo>
                <a:cubicBezTo>
                  <a:pt x="2187115" y="8331380"/>
                  <a:pt x="2180425" y="8334723"/>
                  <a:pt x="2167046" y="8328033"/>
                </a:cubicBezTo>
                <a:cubicBezTo>
                  <a:pt x="2153674" y="8321346"/>
                  <a:pt x="2150331" y="8314659"/>
                  <a:pt x="2157017" y="8307969"/>
                </a:cubicBezTo>
                <a:cubicBezTo>
                  <a:pt x="2160361" y="8304626"/>
                  <a:pt x="2164539" y="8303790"/>
                  <a:pt x="2169557" y="8305462"/>
                </a:cubicBezTo>
                <a:close/>
                <a:moveTo>
                  <a:pt x="2488093" y="8297936"/>
                </a:moveTo>
                <a:cubicBezTo>
                  <a:pt x="2501469" y="8311316"/>
                  <a:pt x="2508157" y="8318003"/>
                  <a:pt x="2508157" y="8318003"/>
                </a:cubicBezTo>
                <a:cubicBezTo>
                  <a:pt x="2521536" y="8318003"/>
                  <a:pt x="2528223" y="8311316"/>
                  <a:pt x="2528223" y="8297936"/>
                </a:cubicBezTo>
                <a:close/>
                <a:moveTo>
                  <a:pt x="1986461" y="8297936"/>
                </a:moveTo>
                <a:cubicBezTo>
                  <a:pt x="1973085" y="8311316"/>
                  <a:pt x="1959708" y="8318003"/>
                  <a:pt x="1946331" y="8318003"/>
                </a:cubicBezTo>
                <a:lnTo>
                  <a:pt x="1946331" y="8338067"/>
                </a:lnTo>
                <a:lnTo>
                  <a:pt x="1946331" y="8378198"/>
                </a:lnTo>
                <a:cubicBezTo>
                  <a:pt x="1959708" y="8378198"/>
                  <a:pt x="1973085" y="8364821"/>
                  <a:pt x="1986461" y="8338067"/>
                </a:cubicBezTo>
                <a:close/>
                <a:moveTo>
                  <a:pt x="3170313" y="8277872"/>
                </a:moveTo>
                <a:cubicBezTo>
                  <a:pt x="3183690" y="8277872"/>
                  <a:pt x="3183690" y="8284561"/>
                  <a:pt x="3170313" y="8297936"/>
                </a:cubicBezTo>
                <a:cubicBezTo>
                  <a:pt x="3156936" y="8311316"/>
                  <a:pt x="3150247" y="8318003"/>
                  <a:pt x="3150247" y="8318003"/>
                </a:cubicBezTo>
                <a:lnTo>
                  <a:pt x="3150247" y="8297936"/>
                </a:lnTo>
                <a:cubicBezTo>
                  <a:pt x="3150247" y="8284561"/>
                  <a:pt x="3156936" y="8277872"/>
                  <a:pt x="3170313" y="8277872"/>
                </a:cubicBezTo>
                <a:close/>
                <a:moveTo>
                  <a:pt x="2969660" y="8277872"/>
                </a:moveTo>
                <a:lnTo>
                  <a:pt x="2989724" y="8277872"/>
                </a:lnTo>
                <a:cubicBezTo>
                  <a:pt x="2976347" y="8291249"/>
                  <a:pt x="2976347" y="8297936"/>
                  <a:pt x="2989724" y="8297936"/>
                </a:cubicBezTo>
                <a:lnTo>
                  <a:pt x="2969660" y="8297936"/>
                </a:lnTo>
                <a:close/>
                <a:moveTo>
                  <a:pt x="2427898" y="8277872"/>
                </a:moveTo>
                <a:cubicBezTo>
                  <a:pt x="2427898" y="8291249"/>
                  <a:pt x="2434586" y="8297936"/>
                  <a:pt x="2447963" y="8297936"/>
                </a:cubicBezTo>
                <a:cubicBezTo>
                  <a:pt x="2461339" y="8297936"/>
                  <a:pt x="2468028" y="8297936"/>
                  <a:pt x="2468028" y="8297936"/>
                </a:cubicBezTo>
                <a:cubicBezTo>
                  <a:pt x="2468028" y="8297936"/>
                  <a:pt x="2461339" y="8294592"/>
                  <a:pt x="2447963" y="8287905"/>
                </a:cubicBezTo>
                <a:cubicBezTo>
                  <a:pt x="2434586" y="8281218"/>
                  <a:pt x="2427898" y="8277872"/>
                  <a:pt x="2427898" y="8277872"/>
                </a:cubicBezTo>
                <a:close/>
                <a:moveTo>
                  <a:pt x="3126422" y="8231471"/>
                </a:moveTo>
                <a:cubicBezTo>
                  <a:pt x="3138962" y="8228964"/>
                  <a:pt x="3140215" y="8237741"/>
                  <a:pt x="3130183" y="8257807"/>
                </a:cubicBezTo>
                <a:cubicBezTo>
                  <a:pt x="3130183" y="8271184"/>
                  <a:pt x="3126839" y="8274528"/>
                  <a:pt x="3120150" y="8267838"/>
                </a:cubicBezTo>
                <a:cubicBezTo>
                  <a:pt x="3113462" y="8261151"/>
                  <a:pt x="3103430" y="8257807"/>
                  <a:pt x="3090053" y="8257807"/>
                </a:cubicBezTo>
                <a:lnTo>
                  <a:pt x="3090053" y="8277872"/>
                </a:lnTo>
                <a:cubicBezTo>
                  <a:pt x="3090053" y="8264495"/>
                  <a:pt x="3083365" y="8257807"/>
                  <a:pt x="3069989" y="8257807"/>
                </a:cubicBezTo>
                <a:cubicBezTo>
                  <a:pt x="3056611" y="8257807"/>
                  <a:pt x="3049919" y="8257807"/>
                  <a:pt x="3049919" y="8257807"/>
                </a:cubicBezTo>
                <a:cubicBezTo>
                  <a:pt x="3049919" y="8257807"/>
                  <a:pt x="3049919" y="8251118"/>
                  <a:pt x="3049919" y="8237741"/>
                </a:cubicBezTo>
                <a:cubicBezTo>
                  <a:pt x="3063299" y="8237741"/>
                  <a:pt x="3083365" y="8237741"/>
                  <a:pt x="3110118" y="8237741"/>
                </a:cubicBezTo>
                <a:cubicBezTo>
                  <a:pt x="3116807" y="8234397"/>
                  <a:pt x="3122240" y="8232307"/>
                  <a:pt x="3126422" y="8231471"/>
                </a:cubicBezTo>
                <a:close/>
                <a:moveTo>
                  <a:pt x="2769007" y="8217676"/>
                </a:moveTo>
                <a:cubicBezTo>
                  <a:pt x="2769007" y="8217676"/>
                  <a:pt x="2765661" y="8224363"/>
                  <a:pt x="2758974" y="8237741"/>
                </a:cubicBezTo>
                <a:cubicBezTo>
                  <a:pt x="2752287" y="8251118"/>
                  <a:pt x="2745597" y="8257807"/>
                  <a:pt x="2738910" y="8257807"/>
                </a:cubicBezTo>
                <a:cubicBezTo>
                  <a:pt x="2732220" y="8257807"/>
                  <a:pt x="2722189" y="8251118"/>
                  <a:pt x="2708812" y="8237741"/>
                </a:cubicBezTo>
                <a:lnTo>
                  <a:pt x="2728876" y="8237741"/>
                </a:lnTo>
                <a:cubicBezTo>
                  <a:pt x="2755630" y="8237741"/>
                  <a:pt x="2769007" y="8231053"/>
                  <a:pt x="2769007" y="8217676"/>
                </a:cubicBezTo>
                <a:close/>
                <a:moveTo>
                  <a:pt x="6724733" y="8203342"/>
                </a:moveTo>
                <a:lnTo>
                  <a:pt x="6741935" y="8237741"/>
                </a:lnTo>
                <a:cubicBezTo>
                  <a:pt x="6741935" y="8237741"/>
                  <a:pt x="6731901" y="8251118"/>
                  <a:pt x="6711837" y="8277872"/>
                </a:cubicBezTo>
                <a:cubicBezTo>
                  <a:pt x="6691770" y="8304626"/>
                  <a:pt x="6681739" y="8318003"/>
                  <a:pt x="6681739" y="8318003"/>
                </a:cubicBezTo>
                <a:lnTo>
                  <a:pt x="6681739" y="8297936"/>
                </a:lnTo>
                <a:cubicBezTo>
                  <a:pt x="6695113" y="8271184"/>
                  <a:pt x="6701803" y="8257807"/>
                  <a:pt x="6701803" y="8257807"/>
                </a:cubicBezTo>
                <a:cubicBezTo>
                  <a:pt x="6701803" y="8257807"/>
                  <a:pt x="6695113" y="8264495"/>
                  <a:pt x="6681739" y="8277872"/>
                </a:cubicBezTo>
                <a:cubicBezTo>
                  <a:pt x="6668362" y="8291249"/>
                  <a:pt x="6654985" y="8297936"/>
                  <a:pt x="6641608" y="8297936"/>
                </a:cubicBezTo>
                <a:lnTo>
                  <a:pt x="6661672" y="8277872"/>
                </a:lnTo>
                <a:cubicBezTo>
                  <a:pt x="6661672" y="8277872"/>
                  <a:pt x="6661672" y="8271184"/>
                  <a:pt x="6661672" y="8257807"/>
                </a:cubicBezTo>
                <a:cubicBezTo>
                  <a:pt x="6661672" y="8244430"/>
                  <a:pt x="6668362" y="8237741"/>
                  <a:pt x="6681739" y="8237741"/>
                </a:cubicBezTo>
                <a:lnTo>
                  <a:pt x="6721867" y="8217676"/>
                </a:lnTo>
                <a:close/>
                <a:moveTo>
                  <a:pt x="3130183" y="8197609"/>
                </a:moveTo>
                <a:cubicBezTo>
                  <a:pt x="3130183" y="8197609"/>
                  <a:pt x="3136871" y="8197609"/>
                  <a:pt x="3150247" y="8197609"/>
                </a:cubicBezTo>
                <a:cubicBezTo>
                  <a:pt x="3150247" y="8210989"/>
                  <a:pt x="3150247" y="8217676"/>
                  <a:pt x="3150247" y="8217676"/>
                </a:cubicBezTo>
                <a:cubicBezTo>
                  <a:pt x="3136871" y="8204299"/>
                  <a:pt x="3130183" y="8197609"/>
                  <a:pt x="3130183" y="8197609"/>
                </a:cubicBezTo>
                <a:close/>
                <a:moveTo>
                  <a:pt x="2789071" y="8197609"/>
                </a:moveTo>
                <a:cubicBezTo>
                  <a:pt x="2802449" y="8197609"/>
                  <a:pt x="2805792" y="8200956"/>
                  <a:pt x="2799105" y="8207643"/>
                </a:cubicBezTo>
                <a:cubicBezTo>
                  <a:pt x="2792415" y="8214333"/>
                  <a:pt x="2789071" y="8217676"/>
                  <a:pt x="2789071" y="8217676"/>
                </a:cubicBezTo>
                <a:close/>
                <a:moveTo>
                  <a:pt x="2318791" y="8191340"/>
                </a:moveTo>
                <a:cubicBezTo>
                  <a:pt x="2321301" y="8192176"/>
                  <a:pt x="2324225" y="8194266"/>
                  <a:pt x="2327571" y="8197609"/>
                </a:cubicBezTo>
                <a:cubicBezTo>
                  <a:pt x="2340950" y="8210989"/>
                  <a:pt x="2347635" y="8217676"/>
                  <a:pt x="2347635" y="8217676"/>
                </a:cubicBezTo>
                <a:lnTo>
                  <a:pt x="2327571" y="8217676"/>
                </a:lnTo>
                <a:cubicBezTo>
                  <a:pt x="2327571" y="8231053"/>
                  <a:pt x="2320881" y="8244430"/>
                  <a:pt x="2307504" y="8257807"/>
                </a:cubicBezTo>
                <a:lnTo>
                  <a:pt x="2287440" y="8237741"/>
                </a:lnTo>
                <a:cubicBezTo>
                  <a:pt x="2287440" y="8237741"/>
                  <a:pt x="2294127" y="8237741"/>
                  <a:pt x="2307504" y="8237741"/>
                </a:cubicBezTo>
                <a:lnTo>
                  <a:pt x="2307504" y="8217676"/>
                </a:lnTo>
                <a:cubicBezTo>
                  <a:pt x="2307504" y="8197609"/>
                  <a:pt x="2311270" y="8188833"/>
                  <a:pt x="2318791" y="8191340"/>
                </a:cubicBezTo>
                <a:close/>
                <a:moveTo>
                  <a:pt x="2081771" y="8187579"/>
                </a:moveTo>
                <a:cubicBezTo>
                  <a:pt x="2078427" y="8187579"/>
                  <a:pt x="2073410" y="8190922"/>
                  <a:pt x="2066723" y="8197609"/>
                </a:cubicBezTo>
                <a:cubicBezTo>
                  <a:pt x="2066723" y="8197609"/>
                  <a:pt x="2063376" y="8200956"/>
                  <a:pt x="2056689" y="8207643"/>
                </a:cubicBezTo>
                <a:cubicBezTo>
                  <a:pt x="2049999" y="8214333"/>
                  <a:pt x="2046656" y="8224363"/>
                  <a:pt x="2046656" y="8237741"/>
                </a:cubicBezTo>
                <a:cubicBezTo>
                  <a:pt x="2046656" y="8264495"/>
                  <a:pt x="2053343" y="8264495"/>
                  <a:pt x="2066723" y="8237741"/>
                </a:cubicBezTo>
                <a:cubicBezTo>
                  <a:pt x="2080100" y="8224363"/>
                  <a:pt x="2086787" y="8210989"/>
                  <a:pt x="2086787" y="8197609"/>
                </a:cubicBezTo>
                <a:cubicBezTo>
                  <a:pt x="2086787" y="8190922"/>
                  <a:pt x="2085116" y="8187579"/>
                  <a:pt x="2081771" y="8187579"/>
                </a:cubicBezTo>
                <a:close/>
                <a:moveTo>
                  <a:pt x="6731901" y="8177545"/>
                </a:moveTo>
                <a:lnTo>
                  <a:pt x="6733335" y="8177545"/>
                </a:lnTo>
                <a:lnTo>
                  <a:pt x="6726885" y="8192594"/>
                </a:lnTo>
                <a:lnTo>
                  <a:pt x="6724733" y="8203342"/>
                </a:lnTo>
                <a:lnTo>
                  <a:pt x="6721867" y="8197609"/>
                </a:lnTo>
                <a:cubicBezTo>
                  <a:pt x="6721867" y="8184235"/>
                  <a:pt x="6725213" y="8177545"/>
                  <a:pt x="6731901" y="8177545"/>
                </a:cubicBezTo>
                <a:close/>
                <a:moveTo>
                  <a:pt x="2829205" y="8177545"/>
                </a:moveTo>
                <a:cubicBezTo>
                  <a:pt x="2855959" y="8190922"/>
                  <a:pt x="2855959" y="8204299"/>
                  <a:pt x="2829205" y="8217676"/>
                </a:cubicBezTo>
                <a:cubicBezTo>
                  <a:pt x="2815825" y="8217676"/>
                  <a:pt x="2812484" y="8210989"/>
                  <a:pt x="2819169" y="8197609"/>
                </a:cubicBezTo>
                <a:cubicBezTo>
                  <a:pt x="2825861" y="8184235"/>
                  <a:pt x="2829205" y="8177545"/>
                  <a:pt x="2829205" y="8177545"/>
                </a:cubicBezTo>
                <a:close/>
                <a:moveTo>
                  <a:pt x="2207179" y="8177545"/>
                </a:moveTo>
                <a:cubicBezTo>
                  <a:pt x="2207179" y="8177545"/>
                  <a:pt x="2200492" y="8184235"/>
                  <a:pt x="2187115" y="8197609"/>
                </a:cubicBezTo>
                <a:lnTo>
                  <a:pt x="2207179" y="8197609"/>
                </a:lnTo>
                <a:lnTo>
                  <a:pt x="2227244" y="8197609"/>
                </a:lnTo>
                <a:close/>
                <a:moveTo>
                  <a:pt x="1805875" y="8177545"/>
                </a:moveTo>
                <a:cubicBezTo>
                  <a:pt x="1805875" y="8177545"/>
                  <a:pt x="1812565" y="8177545"/>
                  <a:pt x="1825942" y="8177545"/>
                </a:cubicBezTo>
                <a:lnTo>
                  <a:pt x="1846006" y="8197609"/>
                </a:lnTo>
                <a:cubicBezTo>
                  <a:pt x="1846006" y="8210989"/>
                  <a:pt x="1846006" y="8224363"/>
                  <a:pt x="1846006" y="8237741"/>
                </a:cubicBezTo>
                <a:cubicBezTo>
                  <a:pt x="1819251" y="8264495"/>
                  <a:pt x="1805875" y="8264495"/>
                  <a:pt x="1805875" y="8237741"/>
                </a:cubicBezTo>
                <a:lnTo>
                  <a:pt x="1825942" y="8237741"/>
                </a:lnTo>
                <a:cubicBezTo>
                  <a:pt x="1825942" y="8237741"/>
                  <a:pt x="1825942" y="8231053"/>
                  <a:pt x="1825942" y="8217676"/>
                </a:cubicBezTo>
                <a:cubicBezTo>
                  <a:pt x="1825942" y="8204299"/>
                  <a:pt x="1819251" y="8197609"/>
                  <a:pt x="1805875" y="8197609"/>
                </a:cubicBezTo>
                <a:close/>
                <a:moveTo>
                  <a:pt x="7083045" y="8157481"/>
                </a:moveTo>
                <a:lnTo>
                  <a:pt x="7062977" y="8177545"/>
                </a:lnTo>
                <a:cubicBezTo>
                  <a:pt x="7076355" y="8177545"/>
                  <a:pt x="7083045" y="8177545"/>
                  <a:pt x="7083045" y="8177545"/>
                </a:cubicBezTo>
                <a:cubicBezTo>
                  <a:pt x="7083045" y="8177545"/>
                  <a:pt x="7083045" y="8170858"/>
                  <a:pt x="7083045" y="8157481"/>
                </a:cubicBezTo>
                <a:close/>
                <a:moveTo>
                  <a:pt x="6942587" y="8157481"/>
                </a:moveTo>
                <a:lnTo>
                  <a:pt x="6882392" y="8257807"/>
                </a:lnTo>
                <a:lnTo>
                  <a:pt x="6902456" y="8257807"/>
                </a:lnTo>
                <a:cubicBezTo>
                  <a:pt x="6902456" y="8271184"/>
                  <a:pt x="6902456" y="8277872"/>
                  <a:pt x="6902456" y="8277872"/>
                </a:cubicBezTo>
                <a:cubicBezTo>
                  <a:pt x="6902456" y="8277872"/>
                  <a:pt x="6895766" y="8284561"/>
                  <a:pt x="6882392" y="8297936"/>
                </a:cubicBezTo>
                <a:cubicBezTo>
                  <a:pt x="6869015" y="8311316"/>
                  <a:pt x="6869015" y="8318003"/>
                  <a:pt x="6882392" y="8318003"/>
                </a:cubicBezTo>
                <a:cubicBezTo>
                  <a:pt x="6895766" y="8318003"/>
                  <a:pt x="6909146" y="8304626"/>
                  <a:pt x="6922523" y="8277872"/>
                </a:cubicBezTo>
                <a:cubicBezTo>
                  <a:pt x="6962651" y="8264495"/>
                  <a:pt x="6989405" y="8251118"/>
                  <a:pt x="7002783" y="8237741"/>
                </a:cubicBezTo>
                <a:lnTo>
                  <a:pt x="7062977" y="8197609"/>
                </a:lnTo>
                <a:cubicBezTo>
                  <a:pt x="7049603" y="8184235"/>
                  <a:pt x="7036223" y="8190922"/>
                  <a:pt x="7022849" y="8217676"/>
                </a:cubicBezTo>
                <a:cubicBezTo>
                  <a:pt x="7009472" y="8231053"/>
                  <a:pt x="6996093" y="8234397"/>
                  <a:pt x="6982718" y="8227707"/>
                </a:cubicBezTo>
                <a:cubicBezTo>
                  <a:pt x="6969341" y="8221020"/>
                  <a:pt x="6962651" y="8217676"/>
                  <a:pt x="6962651" y="8217676"/>
                </a:cubicBezTo>
                <a:lnTo>
                  <a:pt x="6982718" y="8217676"/>
                </a:lnTo>
                <a:cubicBezTo>
                  <a:pt x="6996093" y="8217676"/>
                  <a:pt x="7002783" y="8210989"/>
                  <a:pt x="7002783" y="8197609"/>
                </a:cubicBezTo>
                <a:cubicBezTo>
                  <a:pt x="7016159" y="8184235"/>
                  <a:pt x="7019505" y="8177545"/>
                  <a:pt x="7012816" y="8177545"/>
                </a:cubicBezTo>
                <a:cubicBezTo>
                  <a:pt x="7006126" y="8177545"/>
                  <a:pt x="6996093" y="8177545"/>
                  <a:pt x="6982718" y="8177545"/>
                </a:cubicBezTo>
                <a:cubicBezTo>
                  <a:pt x="6969341" y="8177545"/>
                  <a:pt x="6959307" y="8184235"/>
                  <a:pt x="6952621" y="8197609"/>
                </a:cubicBezTo>
                <a:cubicBezTo>
                  <a:pt x="6945931" y="8210989"/>
                  <a:pt x="6935897" y="8217676"/>
                  <a:pt x="6922523" y="8217676"/>
                </a:cubicBezTo>
                <a:lnTo>
                  <a:pt x="6922523" y="8197609"/>
                </a:lnTo>
                <a:close/>
                <a:moveTo>
                  <a:pt x="3370966" y="8137414"/>
                </a:moveTo>
                <a:cubicBezTo>
                  <a:pt x="3384343" y="8137414"/>
                  <a:pt x="3391030" y="8137414"/>
                  <a:pt x="3391030" y="8137414"/>
                </a:cubicBezTo>
                <a:cubicBezTo>
                  <a:pt x="3391030" y="8150791"/>
                  <a:pt x="3387686" y="8157481"/>
                  <a:pt x="3380999" y="8157481"/>
                </a:cubicBezTo>
                <a:cubicBezTo>
                  <a:pt x="3374310" y="8157481"/>
                  <a:pt x="3370966" y="8157481"/>
                  <a:pt x="3370966" y="8157481"/>
                </a:cubicBezTo>
                <a:close/>
                <a:moveTo>
                  <a:pt x="3220475" y="8137414"/>
                </a:moveTo>
                <a:lnTo>
                  <a:pt x="3230508" y="8137414"/>
                </a:lnTo>
                <a:cubicBezTo>
                  <a:pt x="3230508" y="8137414"/>
                  <a:pt x="3230508" y="8144104"/>
                  <a:pt x="3230508" y="8157481"/>
                </a:cubicBezTo>
                <a:close/>
                <a:moveTo>
                  <a:pt x="3029855" y="8137414"/>
                </a:moveTo>
                <a:lnTo>
                  <a:pt x="3029855" y="8157481"/>
                </a:lnTo>
                <a:lnTo>
                  <a:pt x="3029855" y="8197609"/>
                </a:lnTo>
                <a:cubicBezTo>
                  <a:pt x="3016478" y="8210989"/>
                  <a:pt x="3009791" y="8217676"/>
                  <a:pt x="3009791" y="8217676"/>
                </a:cubicBezTo>
                <a:cubicBezTo>
                  <a:pt x="3009791" y="8217676"/>
                  <a:pt x="3003101" y="8217676"/>
                  <a:pt x="2989724" y="8217676"/>
                </a:cubicBezTo>
                <a:lnTo>
                  <a:pt x="2989724" y="8237741"/>
                </a:lnTo>
                <a:cubicBezTo>
                  <a:pt x="2976347" y="8237741"/>
                  <a:pt x="2962970" y="8251118"/>
                  <a:pt x="2949593" y="8277872"/>
                </a:cubicBezTo>
                <a:lnTo>
                  <a:pt x="2909465" y="8297936"/>
                </a:lnTo>
                <a:cubicBezTo>
                  <a:pt x="2909465" y="8297936"/>
                  <a:pt x="2916153" y="8291249"/>
                  <a:pt x="2929529" y="8277872"/>
                </a:cubicBezTo>
                <a:cubicBezTo>
                  <a:pt x="2942906" y="8264495"/>
                  <a:pt x="2942906" y="8251118"/>
                  <a:pt x="2929529" y="8237741"/>
                </a:cubicBezTo>
                <a:close/>
                <a:moveTo>
                  <a:pt x="1966397" y="8137414"/>
                </a:moveTo>
                <a:lnTo>
                  <a:pt x="1986461" y="8157481"/>
                </a:lnTo>
                <a:cubicBezTo>
                  <a:pt x="1986461" y="8144104"/>
                  <a:pt x="1986461" y="8137414"/>
                  <a:pt x="1986461" y="8137414"/>
                </a:cubicBezTo>
                <a:cubicBezTo>
                  <a:pt x="1973085" y="8137414"/>
                  <a:pt x="1966397" y="8137414"/>
                  <a:pt x="1966397" y="8137414"/>
                </a:cubicBezTo>
                <a:close/>
                <a:moveTo>
                  <a:pt x="1825942" y="8137414"/>
                </a:moveTo>
                <a:cubicBezTo>
                  <a:pt x="1839318" y="8137414"/>
                  <a:pt x="1846006" y="8144104"/>
                  <a:pt x="1846006" y="8157481"/>
                </a:cubicBezTo>
                <a:cubicBezTo>
                  <a:pt x="1846006" y="8170858"/>
                  <a:pt x="1839318" y="8177545"/>
                  <a:pt x="1825942" y="8177545"/>
                </a:cubicBezTo>
                <a:cubicBezTo>
                  <a:pt x="1825942" y="8177545"/>
                  <a:pt x="1825942" y="8170858"/>
                  <a:pt x="1825942" y="8157481"/>
                </a:cubicBezTo>
                <a:cubicBezTo>
                  <a:pt x="1825942" y="8144104"/>
                  <a:pt x="1825942" y="8137414"/>
                  <a:pt x="1825942" y="8137414"/>
                </a:cubicBezTo>
                <a:close/>
                <a:moveTo>
                  <a:pt x="3049919" y="8117350"/>
                </a:moveTo>
                <a:cubicBezTo>
                  <a:pt x="3049919" y="8124037"/>
                  <a:pt x="3048248" y="8129055"/>
                  <a:pt x="3044904" y="8132399"/>
                </a:cubicBezTo>
                <a:lnTo>
                  <a:pt x="3029855" y="8137414"/>
                </a:lnTo>
                <a:close/>
                <a:moveTo>
                  <a:pt x="2267375" y="8117350"/>
                </a:moveTo>
                <a:cubicBezTo>
                  <a:pt x="2253997" y="8130727"/>
                  <a:pt x="2253997" y="8137414"/>
                  <a:pt x="2267375" y="8137414"/>
                </a:cubicBezTo>
                <a:cubicBezTo>
                  <a:pt x="2280753" y="8137414"/>
                  <a:pt x="2287440" y="8134071"/>
                  <a:pt x="2287440" y="8127381"/>
                </a:cubicBezTo>
                <a:cubicBezTo>
                  <a:pt x="2287440" y="8120694"/>
                  <a:pt x="2280753" y="8117350"/>
                  <a:pt x="2267375" y="8117350"/>
                </a:cubicBezTo>
                <a:close/>
                <a:moveTo>
                  <a:pt x="3195397" y="8107317"/>
                </a:moveTo>
                <a:cubicBezTo>
                  <a:pt x="3198741" y="8107317"/>
                  <a:pt x="3203754" y="8110660"/>
                  <a:pt x="3210444" y="8117350"/>
                </a:cubicBezTo>
                <a:lnTo>
                  <a:pt x="3220475" y="8137414"/>
                </a:lnTo>
                <a:lnTo>
                  <a:pt x="3210444" y="8137414"/>
                </a:lnTo>
                <a:lnTo>
                  <a:pt x="3190377" y="8117350"/>
                </a:lnTo>
                <a:cubicBezTo>
                  <a:pt x="3190377" y="8110660"/>
                  <a:pt x="3192051" y="8107317"/>
                  <a:pt x="3195397" y="8107317"/>
                </a:cubicBezTo>
                <a:close/>
                <a:moveTo>
                  <a:pt x="2146984" y="8102301"/>
                </a:moveTo>
                <a:cubicBezTo>
                  <a:pt x="2143641" y="8102301"/>
                  <a:pt x="2140297" y="8103973"/>
                  <a:pt x="2136949" y="8107317"/>
                </a:cubicBezTo>
                <a:cubicBezTo>
                  <a:pt x="2130261" y="8114006"/>
                  <a:pt x="2126920" y="8124037"/>
                  <a:pt x="2126920" y="8137414"/>
                </a:cubicBezTo>
                <a:lnTo>
                  <a:pt x="2146984" y="8137414"/>
                </a:lnTo>
                <a:cubicBezTo>
                  <a:pt x="2160361" y="8124037"/>
                  <a:pt x="2163705" y="8114006"/>
                  <a:pt x="2157017" y="8107317"/>
                </a:cubicBezTo>
                <a:cubicBezTo>
                  <a:pt x="2153674" y="8103973"/>
                  <a:pt x="2150328" y="8102301"/>
                  <a:pt x="2146984" y="8102301"/>
                </a:cubicBezTo>
                <a:close/>
                <a:moveTo>
                  <a:pt x="3330837" y="8097283"/>
                </a:moveTo>
                <a:cubicBezTo>
                  <a:pt x="3330837" y="8097283"/>
                  <a:pt x="3330837" y="8103973"/>
                  <a:pt x="3330837" y="8117350"/>
                </a:cubicBezTo>
                <a:cubicBezTo>
                  <a:pt x="3344213" y="8117350"/>
                  <a:pt x="3357590" y="8110663"/>
                  <a:pt x="3370966" y="8097283"/>
                </a:cubicBezTo>
                <a:cubicBezTo>
                  <a:pt x="3370966" y="8097283"/>
                  <a:pt x="3364278" y="8097283"/>
                  <a:pt x="3350901" y="8097283"/>
                </a:cubicBezTo>
                <a:cubicBezTo>
                  <a:pt x="3337525" y="8097283"/>
                  <a:pt x="3330837" y="8097283"/>
                  <a:pt x="3330837" y="8097283"/>
                </a:cubicBezTo>
                <a:close/>
                <a:moveTo>
                  <a:pt x="2708812" y="8077219"/>
                </a:moveTo>
                <a:cubicBezTo>
                  <a:pt x="2708812" y="8077219"/>
                  <a:pt x="2702122" y="8080565"/>
                  <a:pt x="2688746" y="8087252"/>
                </a:cubicBezTo>
                <a:cubicBezTo>
                  <a:pt x="2675370" y="8093939"/>
                  <a:pt x="2668681" y="8097283"/>
                  <a:pt x="2668681" y="8097283"/>
                </a:cubicBezTo>
                <a:lnTo>
                  <a:pt x="2648616" y="8137414"/>
                </a:lnTo>
                <a:lnTo>
                  <a:pt x="2668681" y="8117350"/>
                </a:lnTo>
                <a:lnTo>
                  <a:pt x="2688746" y="8097283"/>
                </a:lnTo>
                <a:close/>
                <a:moveTo>
                  <a:pt x="2287440" y="8077219"/>
                </a:moveTo>
                <a:cubicBezTo>
                  <a:pt x="2287440" y="8090596"/>
                  <a:pt x="2287440" y="8097283"/>
                  <a:pt x="2287440" y="8097283"/>
                </a:cubicBezTo>
                <a:lnTo>
                  <a:pt x="2307504" y="8077219"/>
                </a:lnTo>
                <a:cubicBezTo>
                  <a:pt x="2307504" y="8077219"/>
                  <a:pt x="2300817" y="8077219"/>
                  <a:pt x="2287440" y="8077219"/>
                </a:cubicBezTo>
                <a:close/>
                <a:moveTo>
                  <a:pt x="2026592" y="8077219"/>
                </a:moveTo>
                <a:cubicBezTo>
                  <a:pt x="2013215" y="8077219"/>
                  <a:pt x="2006526" y="8083909"/>
                  <a:pt x="2006526" y="8097283"/>
                </a:cubicBezTo>
                <a:cubicBezTo>
                  <a:pt x="2006526" y="8097283"/>
                  <a:pt x="2006526" y="8103973"/>
                  <a:pt x="2006526" y="8117350"/>
                </a:cubicBezTo>
                <a:cubicBezTo>
                  <a:pt x="2019902" y="8117350"/>
                  <a:pt x="2026592" y="8110663"/>
                  <a:pt x="2026592" y="8097283"/>
                </a:cubicBezTo>
                <a:close/>
                <a:moveTo>
                  <a:pt x="1856039" y="8077219"/>
                </a:moveTo>
                <a:cubicBezTo>
                  <a:pt x="1849349" y="8077219"/>
                  <a:pt x="1846006" y="8083909"/>
                  <a:pt x="1846006" y="8097283"/>
                </a:cubicBezTo>
                <a:lnTo>
                  <a:pt x="1846006" y="8117350"/>
                </a:lnTo>
                <a:cubicBezTo>
                  <a:pt x="1846006" y="8117350"/>
                  <a:pt x="1849349" y="8114006"/>
                  <a:pt x="1856039" y="8107317"/>
                </a:cubicBezTo>
                <a:cubicBezTo>
                  <a:pt x="1862726" y="8100629"/>
                  <a:pt x="1866070" y="8097283"/>
                  <a:pt x="1866070" y="8097283"/>
                </a:cubicBezTo>
                <a:lnTo>
                  <a:pt x="1866070" y="8117350"/>
                </a:lnTo>
                <a:cubicBezTo>
                  <a:pt x="1892821" y="8130727"/>
                  <a:pt x="1912890" y="8130727"/>
                  <a:pt x="1926263" y="8117350"/>
                </a:cubicBezTo>
                <a:cubicBezTo>
                  <a:pt x="1939644" y="8090596"/>
                  <a:pt x="1946331" y="8077219"/>
                  <a:pt x="1946331" y="8077219"/>
                </a:cubicBezTo>
                <a:lnTo>
                  <a:pt x="1926263" y="8077219"/>
                </a:lnTo>
                <a:lnTo>
                  <a:pt x="1906198" y="8097283"/>
                </a:lnTo>
                <a:cubicBezTo>
                  <a:pt x="1892821" y="8097283"/>
                  <a:pt x="1879446" y="8097283"/>
                  <a:pt x="1866070" y="8097283"/>
                </a:cubicBezTo>
                <a:lnTo>
                  <a:pt x="1866070" y="8077219"/>
                </a:lnTo>
                <a:cubicBezTo>
                  <a:pt x="1866070" y="8077219"/>
                  <a:pt x="1862726" y="8077219"/>
                  <a:pt x="1856039" y="8077219"/>
                </a:cubicBezTo>
                <a:close/>
                <a:moveTo>
                  <a:pt x="6862325" y="8057152"/>
                </a:moveTo>
                <a:lnTo>
                  <a:pt x="6822194" y="8077219"/>
                </a:lnTo>
                <a:cubicBezTo>
                  <a:pt x="6808819" y="8090596"/>
                  <a:pt x="6802129" y="8103973"/>
                  <a:pt x="6802129" y="8117350"/>
                </a:cubicBezTo>
                <a:lnTo>
                  <a:pt x="6842261" y="8097283"/>
                </a:lnTo>
                <a:close/>
                <a:moveTo>
                  <a:pt x="2819169" y="8037088"/>
                </a:moveTo>
                <a:cubicBezTo>
                  <a:pt x="2812484" y="8037088"/>
                  <a:pt x="2815825" y="8043778"/>
                  <a:pt x="2829205" y="8057152"/>
                </a:cubicBezTo>
                <a:lnTo>
                  <a:pt x="2829205" y="8053390"/>
                </a:lnTo>
                <a:cubicBezTo>
                  <a:pt x="2829205" y="8049211"/>
                  <a:pt x="2829205" y="8043778"/>
                  <a:pt x="2829205" y="8037088"/>
                </a:cubicBezTo>
                <a:cubicBezTo>
                  <a:pt x="2829205" y="8037088"/>
                  <a:pt x="2825861" y="8037088"/>
                  <a:pt x="2819169" y="8037088"/>
                </a:cubicBezTo>
                <a:close/>
                <a:moveTo>
                  <a:pt x="3431161" y="8017024"/>
                </a:moveTo>
                <a:cubicBezTo>
                  <a:pt x="3431161" y="8017024"/>
                  <a:pt x="3431161" y="8023711"/>
                  <a:pt x="3431161" y="8037088"/>
                </a:cubicBezTo>
                <a:cubicBezTo>
                  <a:pt x="3431161" y="8050465"/>
                  <a:pt x="3427817" y="8057152"/>
                  <a:pt x="3421127" y="8057152"/>
                </a:cubicBezTo>
                <a:cubicBezTo>
                  <a:pt x="3414440" y="8057152"/>
                  <a:pt x="3411097" y="8050465"/>
                  <a:pt x="3411097" y="8037088"/>
                </a:cubicBezTo>
                <a:cubicBezTo>
                  <a:pt x="3411097" y="8037088"/>
                  <a:pt x="3414440" y="8033744"/>
                  <a:pt x="3421127" y="8027054"/>
                </a:cubicBezTo>
                <a:cubicBezTo>
                  <a:pt x="3427817" y="8020367"/>
                  <a:pt x="3431161" y="8017024"/>
                  <a:pt x="3431161" y="8017024"/>
                </a:cubicBezTo>
                <a:close/>
                <a:moveTo>
                  <a:pt x="2126920" y="8017024"/>
                </a:moveTo>
                <a:cubicBezTo>
                  <a:pt x="2126920" y="8017024"/>
                  <a:pt x="2126920" y="8023711"/>
                  <a:pt x="2126920" y="8037088"/>
                </a:cubicBezTo>
                <a:cubicBezTo>
                  <a:pt x="2113541" y="8050465"/>
                  <a:pt x="2100164" y="8063842"/>
                  <a:pt x="2086787" y="8077219"/>
                </a:cubicBezTo>
                <a:cubicBezTo>
                  <a:pt x="2033279" y="8130727"/>
                  <a:pt x="2006526" y="8170858"/>
                  <a:pt x="2006526" y="8197609"/>
                </a:cubicBezTo>
                <a:cubicBezTo>
                  <a:pt x="2019902" y="8184235"/>
                  <a:pt x="2026592" y="8177545"/>
                  <a:pt x="2026592" y="8177545"/>
                </a:cubicBezTo>
                <a:cubicBezTo>
                  <a:pt x="2026592" y="8177545"/>
                  <a:pt x="2039969" y="8157481"/>
                  <a:pt x="2066723" y="8117350"/>
                </a:cubicBezTo>
                <a:cubicBezTo>
                  <a:pt x="2120228" y="8063842"/>
                  <a:pt x="2146984" y="8030401"/>
                  <a:pt x="2146984" y="8017024"/>
                </a:cubicBezTo>
                <a:cubicBezTo>
                  <a:pt x="2133605" y="8017024"/>
                  <a:pt x="2126920" y="8017024"/>
                  <a:pt x="2126920" y="8017024"/>
                </a:cubicBezTo>
                <a:close/>
                <a:moveTo>
                  <a:pt x="2769007" y="7996957"/>
                </a:moveTo>
                <a:cubicBezTo>
                  <a:pt x="2755630" y="7996957"/>
                  <a:pt x="2748941" y="8003647"/>
                  <a:pt x="2748941" y="8017024"/>
                </a:cubicBezTo>
                <a:cubicBezTo>
                  <a:pt x="2748941" y="8017024"/>
                  <a:pt x="2755630" y="8017024"/>
                  <a:pt x="2769007" y="8017024"/>
                </a:cubicBezTo>
                <a:cubicBezTo>
                  <a:pt x="2769007" y="8003647"/>
                  <a:pt x="2769007" y="7996957"/>
                  <a:pt x="2769007" y="7996957"/>
                </a:cubicBezTo>
                <a:close/>
                <a:moveTo>
                  <a:pt x="1986461" y="7996957"/>
                </a:moveTo>
                <a:cubicBezTo>
                  <a:pt x="1959708" y="7996957"/>
                  <a:pt x="1946331" y="8017024"/>
                  <a:pt x="1946331" y="8057152"/>
                </a:cubicBezTo>
                <a:lnTo>
                  <a:pt x="2006526" y="8037088"/>
                </a:lnTo>
                <a:cubicBezTo>
                  <a:pt x="2006526" y="8050465"/>
                  <a:pt x="1999838" y="8057152"/>
                  <a:pt x="1986461" y="8057152"/>
                </a:cubicBezTo>
                <a:lnTo>
                  <a:pt x="1986461" y="8077219"/>
                </a:lnTo>
                <a:cubicBezTo>
                  <a:pt x="1999838" y="8063842"/>
                  <a:pt x="2013215" y="8050465"/>
                  <a:pt x="2026592" y="8037088"/>
                </a:cubicBezTo>
                <a:lnTo>
                  <a:pt x="2046656" y="8017024"/>
                </a:lnTo>
                <a:lnTo>
                  <a:pt x="2026592" y="8017024"/>
                </a:lnTo>
                <a:lnTo>
                  <a:pt x="2006526" y="8037088"/>
                </a:lnTo>
                <a:lnTo>
                  <a:pt x="1986461" y="8037088"/>
                </a:lnTo>
                <a:lnTo>
                  <a:pt x="1986461" y="8017024"/>
                </a:lnTo>
                <a:close/>
                <a:moveTo>
                  <a:pt x="1986461" y="7976892"/>
                </a:moveTo>
                <a:cubicBezTo>
                  <a:pt x="1986461" y="7990270"/>
                  <a:pt x="1993150" y="7996957"/>
                  <a:pt x="2006526" y="7996957"/>
                </a:cubicBezTo>
                <a:cubicBezTo>
                  <a:pt x="2006526" y="7996957"/>
                  <a:pt x="2006526" y="7990270"/>
                  <a:pt x="2006526" y="7976892"/>
                </a:cubicBezTo>
                <a:cubicBezTo>
                  <a:pt x="2006526" y="7976892"/>
                  <a:pt x="2003182" y="7976892"/>
                  <a:pt x="1996493" y="7976892"/>
                </a:cubicBezTo>
                <a:cubicBezTo>
                  <a:pt x="1989805" y="7976892"/>
                  <a:pt x="1986461" y="7976892"/>
                  <a:pt x="1986461" y="7976892"/>
                </a:cubicBezTo>
                <a:close/>
                <a:moveTo>
                  <a:pt x="7042913" y="7956826"/>
                </a:moveTo>
                <a:lnTo>
                  <a:pt x="7042913" y="7976892"/>
                </a:lnTo>
                <a:cubicBezTo>
                  <a:pt x="7029537" y="7976892"/>
                  <a:pt x="7022849" y="7976892"/>
                  <a:pt x="7022849" y="7976892"/>
                </a:cubicBezTo>
                <a:close/>
                <a:moveTo>
                  <a:pt x="6761999" y="7956826"/>
                </a:moveTo>
                <a:cubicBezTo>
                  <a:pt x="6761999" y="7970205"/>
                  <a:pt x="6758655" y="7976892"/>
                  <a:pt x="6751967" y="7976892"/>
                </a:cubicBezTo>
                <a:cubicBezTo>
                  <a:pt x="6745278" y="7976892"/>
                  <a:pt x="6741935" y="7973549"/>
                  <a:pt x="6741935" y="7966859"/>
                </a:cubicBezTo>
                <a:cubicBezTo>
                  <a:pt x="6741935" y="7960172"/>
                  <a:pt x="6748624" y="7956826"/>
                  <a:pt x="6761999" y="7956826"/>
                </a:cubicBezTo>
                <a:close/>
                <a:moveTo>
                  <a:pt x="3932793" y="7956826"/>
                </a:moveTo>
                <a:cubicBezTo>
                  <a:pt x="3932793" y="7956826"/>
                  <a:pt x="3936137" y="7960172"/>
                  <a:pt x="3942826" y="7966859"/>
                </a:cubicBezTo>
                <a:cubicBezTo>
                  <a:pt x="3949517" y="7973549"/>
                  <a:pt x="3952861" y="7976892"/>
                  <a:pt x="3952861" y="7976892"/>
                </a:cubicBezTo>
                <a:cubicBezTo>
                  <a:pt x="3939484" y="7976892"/>
                  <a:pt x="3932793" y="7976892"/>
                  <a:pt x="3932793" y="7976892"/>
                </a:cubicBezTo>
                <a:cubicBezTo>
                  <a:pt x="3932793" y="7963515"/>
                  <a:pt x="3932793" y="7956826"/>
                  <a:pt x="3932793" y="7956826"/>
                </a:cubicBezTo>
                <a:close/>
                <a:moveTo>
                  <a:pt x="3190377" y="7956826"/>
                </a:moveTo>
                <a:lnTo>
                  <a:pt x="3210444" y="7956826"/>
                </a:lnTo>
                <a:cubicBezTo>
                  <a:pt x="3210444" y="7970205"/>
                  <a:pt x="3210444" y="7980236"/>
                  <a:pt x="3210444" y="7986926"/>
                </a:cubicBezTo>
                <a:cubicBezTo>
                  <a:pt x="3210444" y="7993613"/>
                  <a:pt x="3193723" y="8013680"/>
                  <a:pt x="3160280" y="8047121"/>
                </a:cubicBezTo>
                <a:cubicBezTo>
                  <a:pt x="3126839" y="8080565"/>
                  <a:pt x="3103430" y="8097283"/>
                  <a:pt x="3090053" y="8097283"/>
                </a:cubicBezTo>
                <a:cubicBezTo>
                  <a:pt x="3076676" y="8097283"/>
                  <a:pt x="3083365" y="8083909"/>
                  <a:pt x="3110118" y="8057152"/>
                </a:cubicBezTo>
                <a:cubicBezTo>
                  <a:pt x="3136871" y="8030401"/>
                  <a:pt x="3153592" y="8017024"/>
                  <a:pt x="3160280" y="8017024"/>
                </a:cubicBezTo>
                <a:cubicBezTo>
                  <a:pt x="3166969" y="8017024"/>
                  <a:pt x="3170313" y="8010336"/>
                  <a:pt x="3170313" y="7996957"/>
                </a:cubicBezTo>
                <a:close/>
                <a:moveTo>
                  <a:pt x="7049603" y="7950138"/>
                </a:moveTo>
                <a:lnTo>
                  <a:pt x="7044459" y="7955283"/>
                </a:lnTo>
                <a:lnTo>
                  <a:pt x="7045421" y="7954318"/>
                </a:lnTo>
                <a:close/>
                <a:moveTo>
                  <a:pt x="7062977" y="7936761"/>
                </a:moveTo>
                <a:cubicBezTo>
                  <a:pt x="7062977" y="7936761"/>
                  <a:pt x="7059634" y="7940108"/>
                  <a:pt x="7052947" y="7946795"/>
                </a:cubicBezTo>
                <a:lnTo>
                  <a:pt x="7049603" y="7950138"/>
                </a:lnTo>
                <a:close/>
                <a:moveTo>
                  <a:pt x="3972925" y="7936761"/>
                </a:moveTo>
                <a:cubicBezTo>
                  <a:pt x="3972925" y="7936761"/>
                  <a:pt x="3972925" y="7943451"/>
                  <a:pt x="3972925" y="7956826"/>
                </a:cubicBezTo>
                <a:cubicBezTo>
                  <a:pt x="3972925" y="7956826"/>
                  <a:pt x="3966238" y="7956826"/>
                  <a:pt x="3952861" y="7956826"/>
                </a:cubicBezTo>
                <a:close/>
                <a:moveTo>
                  <a:pt x="3471292" y="7936761"/>
                </a:moveTo>
                <a:lnTo>
                  <a:pt x="3451228" y="7996957"/>
                </a:lnTo>
                <a:lnTo>
                  <a:pt x="3451228" y="7976892"/>
                </a:lnTo>
                <a:lnTo>
                  <a:pt x="3431161" y="7956826"/>
                </a:lnTo>
                <a:cubicBezTo>
                  <a:pt x="3444538" y="7956826"/>
                  <a:pt x="3454571" y="7953482"/>
                  <a:pt x="3461259" y="7946795"/>
                </a:cubicBezTo>
                <a:cubicBezTo>
                  <a:pt x="3467950" y="7940108"/>
                  <a:pt x="3471292" y="7936761"/>
                  <a:pt x="3471292" y="7936761"/>
                </a:cubicBezTo>
                <a:close/>
                <a:moveTo>
                  <a:pt x="3300739" y="7936761"/>
                </a:moveTo>
                <a:cubicBezTo>
                  <a:pt x="3307426" y="7936761"/>
                  <a:pt x="3310772" y="7943451"/>
                  <a:pt x="3310772" y="7956826"/>
                </a:cubicBezTo>
                <a:lnTo>
                  <a:pt x="3270641" y="8017024"/>
                </a:lnTo>
                <a:lnTo>
                  <a:pt x="3230508" y="8017024"/>
                </a:lnTo>
                <a:cubicBezTo>
                  <a:pt x="3230508" y="8017024"/>
                  <a:pt x="3240541" y="8003647"/>
                  <a:pt x="3260606" y="7976892"/>
                </a:cubicBezTo>
                <a:cubicBezTo>
                  <a:pt x="3280670" y="7950138"/>
                  <a:pt x="3294052" y="7936761"/>
                  <a:pt x="3300739" y="7936761"/>
                </a:cubicBezTo>
                <a:close/>
                <a:moveTo>
                  <a:pt x="2909465" y="7936761"/>
                </a:moveTo>
                <a:cubicBezTo>
                  <a:pt x="2909465" y="7950138"/>
                  <a:pt x="2909465" y="7960172"/>
                  <a:pt x="2909465" y="7966859"/>
                </a:cubicBezTo>
                <a:cubicBezTo>
                  <a:pt x="2909465" y="7973549"/>
                  <a:pt x="2916153" y="7976892"/>
                  <a:pt x="2929529" y="7976892"/>
                </a:cubicBezTo>
                <a:cubicBezTo>
                  <a:pt x="2942906" y="7963515"/>
                  <a:pt x="2949593" y="7956826"/>
                  <a:pt x="2949593" y="7956826"/>
                </a:cubicBezTo>
                <a:cubicBezTo>
                  <a:pt x="2949593" y="7943451"/>
                  <a:pt x="2936217" y="7936761"/>
                  <a:pt x="2909465" y="7936761"/>
                </a:cubicBezTo>
                <a:close/>
                <a:moveTo>
                  <a:pt x="2769007" y="7936761"/>
                </a:moveTo>
                <a:cubicBezTo>
                  <a:pt x="2795761" y="7976892"/>
                  <a:pt x="2822517" y="7990270"/>
                  <a:pt x="2849269" y="7976892"/>
                </a:cubicBezTo>
                <a:cubicBezTo>
                  <a:pt x="2862646" y="7963515"/>
                  <a:pt x="2872679" y="7973549"/>
                  <a:pt x="2879367" y="8006990"/>
                </a:cubicBezTo>
                <a:cubicBezTo>
                  <a:pt x="2886056" y="8040434"/>
                  <a:pt x="2882712" y="8063842"/>
                  <a:pt x="2869335" y="8077219"/>
                </a:cubicBezTo>
                <a:cubicBezTo>
                  <a:pt x="2855959" y="8090596"/>
                  <a:pt x="2842582" y="8100629"/>
                  <a:pt x="2829205" y="8107317"/>
                </a:cubicBezTo>
                <a:cubicBezTo>
                  <a:pt x="2815825" y="8114006"/>
                  <a:pt x="2809136" y="8124037"/>
                  <a:pt x="2809136" y="8137414"/>
                </a:cubicBezTo>
                <a:cubicBezTo>
                  <a:pt x="2809136" y="8150791"/>
                  <a:pt x="2795761" y="8157481"/>
                  <a:pt x="2769007" y="8157481"/>
                </a:cubicBezTo>
                <a:cubicBezTo>
                  <a:pt x="2742253" y="8157481"/>
                  <a:pt x="2728876" y="8157481"/>
                  <a:pt x="2728876" y="8157481"/>
                </a:cubicBezTo>
                <a:cubicBezTo>
                  <a:pt x="2728876" y="8157481"/>
                  <a:pt x="2722189" y="8164168"/>
                  <a:pt x="2708812" y="8177545"/>
                </a:cubicBezTo>
                <a:cubicBezTo>
                  <a:pt x="2708812" y="8190922"/>
                  <a:pt x="2702122" y="8204299"/>
                  <a:pt x="2688746" y="8217676"/>
                </a:cubicBezTo>
                <a:lnTo>
                  <a:pt x="2668681" y="8217676"/>
                </a:lnTo>
                <a:cubicBezTo>
                  <a:pt x="2695435" y="8231053"/>
                  <a:pt x="2695435" y="8251118"/>
                  <a:pt x="2668681" y="8277872"/>
                </a:cubicBezTo>
                <a:cubicBezTo>
                  <a:pt x="2655305" y="8291249"/>
                  <a:pt x="2645273" y="8297936"/>
                  <a:pt x="2638585" y="8297936"/>
                </a:cubicBezTo>
                <a:cubicBezTo>
                  <a:pt x="2631895" y="8297936"/>
                  <a:pt x="2628552" y="8291249"/>
                  <a:pt x="2628552" y="8277872"/>
                </a:cubicBezTo>
                <a:lnTo>
                  <a:pt x="2588421" y="8297936"/>
                </a:lnTo>
                <a:lnTo>
                  <a:pt x="2568352" y="8358134"/>
                </a:lnTo>
                <a:cubicBezTo>
                  <a:pt x="2568352" y="8371511"/>
                  <a:pt x="2561665" y="8378198"/>
                  <a:pt x="2548288" y="8378198"/>
                </a:cubicBezTo>
                <a:cubicBezTo>
                  <a:pt x="2521536" y="8378198"/>
                  <a:pt x="2521536" y="8398262"/>
                  <a:pt x="2548288" y="8438393"/>
                </a:cubicBezTo>
                <a:cubicBezTo>
                  <a:pt x="2548288" y="8451773"/>
                  <a:pt x="2551636" y="8448427"/>
                  <a:pt x="2558321" y="8428360"/>
                </a:cubicBezTo>
                <a:cubicBezTo>
                  <a:pt x="2565008" y="8408296"/>
                  <a:pt x="2575042" y="8398262"/>
                  <a:pt x="2588421" y="8398262"/>
                </a:cubicBezTo>
                <a:lnTo>
                  <a:pt x="2608483" y="8398262"/>
                </a:lnTo>
                <a:cubicBezTo>
                  <a:pt x="2608483" y="8411642"/>
                  <a:pt x="2605139" y="8418329"/>
                  <a:pt x="2598454" y="8418329"/>
                </a:cubicBezTo>
                <a:cubicBezTo>
                  <a:pt x="2591762" y="8418329"/>
                  <a:pt x="2588421" y="8425016"/>
                  <a:pt x="2588421" y="8438393"/>
                </a:cubicBezTo>
                <a:cubicBezTo>
                  <a:pt x="2561665" y="8465147"/>
                  <a:pt x="2534911" y="8465147"/>
                  <a:pt x="2508157" y="8438393"/>
                </a:cubicBezTo>
                <a:lnTo>
                  <a:pt x="2468028" y="8418329"/>
                </a:lnTo>
                <a:lnTo>
                  <a:pt x="2427898" y="8458460"/>
                </a:lnTo>
                <a:cubicBezTo>
                  <a:pt x="2401145" y="8471837"/>
                  <a:pt x="2394455" y="8491901"/>
                  <a:pt x="2407832" y="8518655"/>
                </a:cubicBezTo>
                <a:cubicBezTo>
                  <a:pt x="2407832" y="8532032"/>
                  <a:pt x="2407832" y="8538720"/>
                  <a:pt x="2407832" y="8538720"/>
                </a:cubicBezTo>
                <a:cubicBezTo>
                  <a:pt x="2407832" y="8538720"/>
                  <a:pt x="2397801" y="8538720"/>
                  <a:pt x="2377735" y="8538720"/>
                </a:cubicBezTo>
                <a:cubicBezTo>
                  <a:pt x="2357668" y="8538720"/>
                  <a:pt x="2347635" y="8538720"/>
                  <a:pt x="2347635" y="8538720"/>
                </a:cubicBezTo>
                <a:cubicBezTo>
                  <a:pt x="2347635" y="8538720"/>
                  <a:pt x="2347635" y="8545410"/>
                  <a:pt x="2347635" y="8558787"/>
                </a:cubicBezTo>
                <a:cubicBezTo>
                  <a:pt x="2320881" y="8572164"/>
                  <a:pt x="2300817" y="8585541"/>
                  <a:pt x="2287440" y="8598915"/>
                </a:cubicBezTo>
                <a:cubicBezTo>
                  <a:pt x="2274063" y="8585541"/>
                  <a:pt x="2260685" y="8585541"/>
                  <a:pt x="2247309" y="8598915"/>
                </a:cubicBezTo>
                <a:lnTo>
                  <a:pt x="2227244" y="8639046"/>
                </a:lnTo>
                <a:cubicBezTo>
                  <a:pt x="2227244" y="8652426"/>
                  <a:pt x="2227244" y="8662456"/>
                  <a:pt x="2227244" y="8669144"/>
                </a:cubicBezTo>
                <a:cubicBezTo>
                  <a:pt x="2227244" y="8675834"/>
                  <a:pt x="2227244" y="8679177"/>
                  <a:pt x="2227244" y="8679177"/>
                </a:cubicBezTo>
                <a:cubicBezTo>
                  <a:pt x="2200492" y="8692554"/>
                  <a:pt x="2200492" y="8699241"/>
                  <a:pt x="2227244" y="8699241"/>
                </a:cubicBezTo>
                <a:cubicBezTo>
                  <a:pt x="2240621" y="8699241"/>
                  <a:pt x="2247309" y="8705931"/>
                  <a:pt x="2247309" y="8719308"/>
                </a:cubicBezTo>
                <a:cubicBezTo>
                  <a:pt x="2260685" y="8719308"/>
                  <a:pt x="2267375" y="8719308"/>
                  <a:pt x="2267375" y="8719308"/>
                </a:cubicBezTo>
                <a:cubicBezTo>
                  <a:pt x="2267375" y="8719308"/>
                  <a:pt x="2267375" y="8712621"/>
                  <a:pt x="2267375" y="8699241"/>
                </a:cubicBezTo>
                <a:cubicBezTo>
                  <a:pt x="2267375" y="8685867"/>
                  <a:pt x="2274063" y="8672490"/>
                  <a:pt x="2287440" y="8659113"/>
                </a:cubicBezTo>
                <a:lnTo>
                  <a:pt x="2307504" y="8639046"/>
                </a:lnTo>
                <a:cubicBezTo>
                  <a:pt x="2307504" y="8652426"/>
                  <a:pt x="2310847" y="8662456"/>
                  <a:pt x="2317537" y="8669144"/>
                </a:cubicBezTo>
                <a:cubicBezTo>
                  <a:pt x="2324225" y="8675834"/>
                  <a:pt x="2320881" y="8679177"/>
                  <a:pt x="2307504" y="8679177"/>
                </a:cubicBezTo>
                <a:cubicBezTo>
                  <a:pt x="2307504" y="8692554"/>
                  <a:pt x="2307504" y="8699241"/>
                  <a:pt x="2307504" y="8699241"/>
                </a:cubicBezTo>
                <a:cubicBezTo>
                  <a:pt x="2294127" y="8699241"/>
                  <a:pt x="2284096" y="8702588"/>
                  <a:pt x="2277406" y="8709275"/>
                </a:cubicBezTo>
                <a:cubicBezTo>
                  <a:pt x="2270719" y="8715965"/>
                  <a:pt x="2274063" y="8722654"/>
                  <a:pt x="2287440" y="8729342"/>
                </a:cubicBezTo>
                <a:cubicBezTo>
                  <a:pt x="2300817" y="8736029"/>
                  <a:pt x="2304160" y="8746062"/>
                  <a:pt x="2297473" y="8759439"/>
                </a:cubicBezTo>
                <a:cubicBezTo>
                  <a:pt x="2290783" y="8772816"/>
                  <a:pt x="2280753" y="8786193"/>
                  <a:pt x="2267375" y="8799570"/>
                </a:cubicBezTo>
                <a:cubicBezTo>
                  <a:pt x="2227244" y="8826324"/>
                  <a:pt x="2207179" y="8833012"/>
                  <a:pt x="2207179" y="8819635"/>
                </a:cubicBezTo>
                <a:cubicBezTo>
                  <a:pt x="2207179" y="8806258"/>
                  <a:pt x="2217212" y="8796224"/>
                  <a:pt x="2237277" y="8789537"/>
                </a:cubicBezTo>
                <a:cubicBezTo>
                  <a:pt x="2257342" y="8782850"/>
                  <a:pt x="2267375" y="8776160"/>
                  <a:pt x="2267375" y="8769470"/>
                </a:cubicBezTo>
                <a:cubicBezTo>
                  <a:pt x="2267375" y="8762783"/>
                  <a:pt x="2264029" y="8756096"/>
                  <a:pt x="2257342" y="8749406"/>
                </a:cubicBezTo>
                <a:cubicBezTo>
                  <a:pt x="2250655" y="8742719"/>
                  <a:pt x="2247309" y="8746062"/>
                  <a:pt x="2247309" y="8759439"/>
                </a:cubicBezTo>
                <a:lnTo>
                  <a:pt x="2207179" y="8779503"/>
                </a:lnTo>
                <a:cubicBezTo>
                  <a:pt x="2193803" y="8779503"/>
                  <a:pt x="2190459" y="8772816"/>
                  <a:pt x="2197148" y="8759439"/>
                </a:cubicBezTo>
                <a:cubicBezTo>
                  <a:pt x="2203836" y="8746062"/>
                  <a:pt x="2207179" y="8739372"/>
                  <a:pt x="2207179" y="8739372"/>
                </a:cubicBezTo>
                <a:lnTo>
                  <a:pt x="2167046" y="8699241"/>
                </a:lnTo>
                <a:cubicBezTo>
                  <a:pt x="2153674" y="8712621"/>
                  <a:pt x="2143641" y="8719308"/>
                  <a:pt x="2136949" y="8719308"/>
                </a:cubicBezTo>
                <a:cubicBezTo>
                  <a:pt x="2130261" y="8719308"/>
                  <a:pt x="2126920" y="8725998"/>
                  <a:pt x="2126920" y="8739372"/>
                </a:cubicBezTo>
                <a:cubicBezTo>
                  <a:pt x="2100164" y="8779503"/>
                  <a:pt x="2086787" y="8786193"/>
                  <a:pt x="2086787" y="8759439"/>
                </a:cubicBezTo>
                <a:cubicBezTo>
                  <a:pt x="2073410" y="8732685"/>
                  <a:pt x="2086787" y="8719308"/>
                  <a:pt x="2126920" y="8719308"/>
                </a:cubicBezTo>
                <a:cubicBezTo>
                  <a:pt x="2126920" y="8719308"/>
                  <a:pt x="2146984" y="8695898"/>
                  <a:pt x="2187115" y="8649079"/>
                </a:cubicBezTo>
                <a:cubicBezTo>
                  <a:pt x="2227244" y="8602261"/>
                  <a:pt x="2243965" y="8578851"/>
                  <a:pt x="2237277" y="8578851"/>
                </a:cubicBezTo>
                <a:cubicBezTo>
                  <a:pt x="2230588" y="8578851"/>
                  <a:pt x="2223900" y="8578851"/>
                  <a:pt x="2217212" y="8578851"/>
                </a:cubicBezTo>
                <a:cubicBezTo>
                  <a:pt x="2210524" y="8578851"/>
                  <a:pt x="2207179" y="8582197"/>
                  <a:pt x="2207179" y="8588884"/>
                </a:cubicBezTo>
                <a:cubicBezTo>
                  <a:pt x="2207179" y="8595571"/>
                  <a:pt x="2203836" y="8598915"/>
                  <a:pt x="2197148" y="8598915"/>
                </a:cubicBezTo>
                <a:cubicBezTo>
                  <a:pt x="2190459" y="8598915"/>
                  <a:pt x="2193803" y="8592228"/>
                  <a:pt x="2207179" y="8578851"/>
                </a:cubicBezTo>
                <a:cubicBezTo>
                  <a:pt x="2220556" y="8565474"/>
                  <a:pt x="2227244" y="8545410"/>
                  <a:pt x="2227244" y="8518655"/>
                </a:cubicBezTo>
                <a:cubicBezTo>
                  <a:pt x="2227244" y="8491901"/>
                  <a:pt x="2240621" y="8478524"/>
                  <a:pt x="2267375" y="8478524"/>
                </a:cubicBezTo>
                <a:cubicBezTo>
                  <a:pt x="2294127" y="8478524"/>
                  <a:pt x="2300817" y="8465147"/>
                  <a:pt x="2287440" y="8438393"/>
                </a:cubicBezTo>
                <a:cubicBezTo>
                  <a:pt x="2274063" y="8411642"/>
                  <a:pt x="2270719" y="8398262"/>
                  <a:pt x="2277406" y="8398262"/>
                </a:cubicBezTo>
                <a:cubicBezTo>
                  <a:pt x="2284096" y="8398262"/>
                  <a:pt x="2287440" y="8391575"/>
                  <a:pt x="2287440" y="8378198"/>
                </a:cubicBezTo>
                <a:cubicBezTo>
                  <a:pt x="2287440" y="8364821"/>
                  <a:pt x="2280753" y="8364821"/>
                  <a:pt x="2267375" y="8378198"/>
                </a:cubicBezTo>
                <a:cubicBezTo>
                  <a:pt x="2253997" y="8391575"/>
                  <a:pt x="2247309" y="8388231"/>
                  <a:pt x="2247309" y="8368165"/>
                </a:cubicBezTo>
                <a:cubicBezTo>
                  <a:pt x="2247309" y="8348100"/>
                  <a:pt x="2253997" y="8334723"/>
                  <a:pt x="2267375" y="8328033"/>
                </a:cubicBezTo>
                <a:cubicBezTo>
                  <a:pt x="2280753" y="8321346"/>
                  <a:pt x="2287440" y="8324690"/>
                  <a:pt x="2287440" y="8338067"/>
                </a:cubicBezTo>
                <a:cubicBezTo>
                  <a:pt x="2287440" y="8351444"/>
                  <a:pt x="2294127" y="8358134"/>
                  <a:pt x="2307504" y="8358134"/>
                </a:cubicBezTo>
                <a:lnTo>
                  <a:pt x="2327571" y="8378198"/>
                </a:lnTo>
                <a:cubicBezTo>
                  <a:pt x="2327571" y="8391575"/>
                  <a:pt x="2334258" y="8398262"/>
                  <a:pt x="2347635" y="8398262"/>
                </a:cubicBezTo>
                <a:cubicBezTo>
                  <a:pt x="2354327" y="8398262"/>
                  <a:pt x="2362684" y="8396593"/>
                  <a:pt x="2372717" y="8393247"/>
                </a:cubicBezTo>
                <a:lnTo>
                  <a:pt x="2397027" y="8382828"/>
                </a:lnTo>
                <a:lnTo>
                  <a:pt x="2387768" y="8378198"/>
                </a:lnTo>
                <a:cubicBezTo>
                  <a:pt x="2381081" y="8371511"/>
                  <a:pt x="2374391" y="8358134"/>
                  <a:pt x="2367704" y="8338067"/>
                </a:cubicBezTo>
                <a:cubicBezTo>
                  <a:pt x="2354327" y="8324690"/>
                  <a:pt x="2347635" y="8314659"/>
                  <a:pt x="2347635" y="8307969"/>
                </a:cubicBezTo>
                <a:cubicBezTo>
                  <a:pt x="2347635" y="8301282"/>
                  <a:pt x="2354327" y="8291249"/>
                  <a:pt x="2367704" y="8277872"/>
                </a:cubicBezTo>
                <a:lnTo>
                  <a:pt x="2387768" y="8237741"/>
                </a:lnTo>
                <a:cubicBezTo>
                  <a:pt x="2401145" y="8224363"/>
                  <a:pt x="2411178" y="8217676"/>
                  <a:pt x="2417866" y="8217676"/>
                </a:cubicBezTo>
                <a:cubicBezTo>
                  <a:pt x="2424553" y="8217676"/>
                  <a:pt x="2434586" y="8217676"/>
                  <a:pt x="2447963" y="8217676"/>
                </a:cubicBezTo>
                <a:cubicBezTo>
                  <a:pt x="2461339" y="8231053"/>
                  <a:pt x="2468028" y="8244430"/>
                  <a:pt x="2468028" y="8257807"/>
                </a:cubicBezTo>
                <a:cubicBezTo>
                  <a:pt x="2468028" y="8257807"/>
                  <a:pt x="2481405" y="8257807"/>
                  <a:pt x="2508157" y="8257807"/>
                </a:cubicBezTo>
                <a:cubicBezTo>
                  <a:pt x="2534911" y="8271184"/>
                  <a:pt x="2551636" y="8274528"/>
                  <a:pt x="2558321" y="8267838"/>
                </a:cubicBezTo>
                <a:cubicBezTo>
                  <a:pt x="2565008" y="8261151"/>
                  <a:pt x="2568352" y="8251118"/>
                  <a:pt x="2568352" y="8237741"/>
                </a:cubicBezTo>
                <a:lnTo>
                  <a:pt x="2568352" y="8197609"/>
                </a:lnTo>
                <a:lnTo>
                  <a:pt x="2548288" y="8217676"/>
                </a:lnTo>
                <a:lnTo>
                  <a:pt x="2548288" y="8197609"/>
                </a:lnTo>
                <a:cubicBezTo>
                  <a:pt x="2561665" y="8197609"/>
                  <a:pt x="2568352" y="8184235"/>
                  <a:pt x="2568352" y="8157481"/>
                </a:cubicBezTo>
                <a:cubicBezTo>
                  <a:pt x="2581733" y="8157481"/>
                  <a:pt x="2588421" y="8150791"/>
                  <a:pt x="2588421" y="8137414"/>
                </a:cubicBezTo>
                <a:cubicBezTo>
                  <a:pt x="2588421" y="8137414"/>
                  <a:pt x="2595106" y="8137414"/>
                  <a:pt x="2608483" y="8137414"/>
                </a:cubicBezTo>
                <a:lnTo>
                  <a:pt x="2608483" y="8117350"/>
                </a:lnTo>
                <a:cubicBezTo>
                  <a:pt x="2595106" y="8103973"/>
                  <a:pt x="2591762" y="8093939"/>
                  <a:pt x="2598454" y="8087252"/>
                </a:cubicBezTo>
                <a:cubicBezTo>
                  <a:pt x="2605139" y="8080565"/>
                  <a:pt x="2608483" y="8077219"/>
                  <a:pt x="2608483" y="8077219"/>
                </a:cubicBezTo>
                <a:cubicBezTo>
                  <a:pt x="2621864" y="8077219"/>
                  <a:pt x="2628552" y="8077219"/>
                  <a:pt x="2628552" y="8077219"/>
                </a:cubicBezTo>
                <a:cubicBezTo>
                  <a:pt x="2628552" y="8050465"/>
                  <a:pt x="2635239" y="8043778"/>
                  <a:pt x="2648616" y="8057152"/>
                </a:cubicBezTo>
                <a:cubicBezTo>
                  <a:pt x="2661993" y="8057152"/>
                  <a:pt x="2672025" y="8057152"/>
                  <a:pt x="2678714" y="8057152"/>
                </a:cubicBezTo>
                <a:cubicBezTo>
                  <a:pt x="2685402" y="8057152"/>
                  <a:pt x="2695435" y="8050465"/>
                  <a:pt x="2708812" y="8037088"/>
                </a:cubicBezTo>
                <a:cubicBezTo>
                  <a:pt x="2722189" y="8023711"/>
                  <a:pt x="2728876" y="8017024"/>
                  <a:pt x="2728876" y="8017024"/>
                </a:cubicBezTo>
                <a:lnTo>
                  <a:pt x="2748941" y="7996957"/>
                </a:lnTo>
                <a:lnTo>
                  <a:pt x="2769007" y="7976892"/>
                </a:lnTo>
                <a:lnTo>
                  <a:pt x="2748941" y="7956826"/>
                </a:lnTo>
                <a:cubicBezTo>
                  <a:pt x="2762317" y="7943451"/>
                  <a:pt x="2769007" y="7936761"/>
                  <a:pt x="2769007" y="7936761"/>
                </a:cubicBezTo>
                <a:close/>
                <a:moveTo>
                  <a:pt x="2528223" y="7936761"/>
                </a:moveTo>
                <a:cubicBezTo>
                  <a:pt x="2528223" y="7936761"/>
                  <a:pt x="2534911" y="7936761"/>
                  <a:pt x="2548288" y="7936761"/>
                </a:cubicBezTo>
                <a:cubicBezTo>
                  <a:pt x="2548288" y="7936761"/>
                  <a:pt x="2548288" y="7940108"/>
                  <a:pt x="2548288" y="7946795"/>
                </a:cubicBezTo>
                <a:cubicBezTo>
                  <a:pt x="2548288" y="7953482"/>
                  <a:pt x="2548288" y="7956826"/>
                  <a:pt x="2548288" y="7956826"/>
                </a:cubicBezTo>
                <a:cubicBezTo>
                  <a:pt x="2548288" y="7956826"/>
                  <a:pt x="2541601" y="7956826"/>
                  <a:pt x="2528223" y="7956826"/>
                </a:cubicBezTo>
                <a:cubicBezTo>
                  <a:pt x="2514847" y="7956826"/>
                  <a:pt x="2508157" y="7956826"/>
                  <a:pt x="2508157" y="7956826"/>
                </a:cubicBezTo>
                <a:cubicBezTo>
                  <a:pt x="2508157" y="7956826"/>
                  <a:pt x="2514847" y="7950138"/>
                  <a:pt x="2528223" y="7936761"/>
                </a:cubicBezTo>
                <a:close/>
                <a:moveTo>
                  <a:pt x="2397801" y="7936761"/>
                </a:moveTo>
                <a:cubicBezTo>
                  <a:pt x="2391111" y="7936761"/>
                  <a:pt x="2387768" y="7943451"/>
                  <a:pt x="2387768" y="7956826"/>
                </a:cubicBezTo>
                <a:cubicBezTo>
                  <a:pt x="2387768" y="7956826"/>
                  <a:pt x="2394455" y="7956826"/>
                  <a:pt x="2407832" y="7956826"/>
                </a:cubicBezTo>
                <a:lnTo>
                  <a:pt x="2407832" y="7936761"/>
                </a:lnTo>
                <a:cubicBezTo>
                  <a:pt x="2407832" y="7936761"/>
                  <a:pt x="2404489" y="7936761"/>
                  <a:pt x="2397801" y="7936761"/>
                </a:cubicBezTo>
                <a:close/>
                <a:moveTo>
                  <a:pt x="2688746" y="7916698"/>
                </a:moveTo>
                <a:cubicBezTo>
                  <a:pt x="2688746" y="7930074"/>
                  <a:pt x="2688746" y="7936761"/>
                  <a:pt x="2688746" y="7936761"/>
                </a:cubicBezTo>
                <a:cubicBezTo>
                  <a:pt x="2688746" y="7976892"/>
                  <a:pt x="2668681" y="7996957"/>
                  <a:pt x="2628552" y="7996957"/>
                </a:cubicBezTo>
                <a:cubicBezTo>
                  <a:pt x="2628552" y="7996957"/>
                  <a:pt x="2628552" y="8003647"/>
                  <a:pt x="2628552" y="8017024"/>
                </a:cubicBezTo>
                <a:cubicBezTo>
                  <a:pt x="2628552" y="8030401"/>
                  <a:pt x="2621864" y="8037088"/>
                  <a:pt x="2608483" y="8037088"/>
                </a:cubicBezTo>
                <a:cubicBezTo>
                  <a:pt x="2595106" y="8037088"/>
                  <a:pt x="2588421" y="8040434"/>
                  <a:pt x="2588421" y="8047121"/>
                </a:cubicBezTo>
                <a:cubicBezTo>
                  <a:pt x="2588421" y="8053808"/>
                  <a:pt x="2581733" y="8057152"/>
                  <a:pt x="2568352" y="8057152"/>
                </a:cubicBezTo>
                <a:cubicBezTo>
                  <a:pt x="2554977" y="8057152"/>
                  <a:pt x="2548288" y="8057152"/>
                  <a:pt x="2548288" y="8057152"/>
                </a:cubicBezTo>
                <a:cubicBezTo>
                  <a:pt x="2548288" y="8017024"/>
                  <a:pt x="2568352" y="7996957"/>
                  <a:pt x="2608483" y="7996957"/>
                </a:cubicBezTo>
                <a:cubicBezTo>
                  <a:pt x="2595106" y="7983582"/>
                  <a:pt x="2601798" y="7970205"/>
                  <a:pt x="2628552" y="7956826"/>
                </a:cubicBezTo>
                <a:lnTo>
                  <a:pt x="2648616" y="7936761"/>
                </a:lnTo>
                <a:cubicBezTo>
                  <a:pt x="2675370" y="7936761"/>
                  <a:pt x="2685402" y="7933418"/>
                  <a:pt x="2678714" y="7926728"/>
                </a:cubicBezTo>
                <a:cubicBezTo>
                  <a:pt x="2672025" y="7920041"/>
                  <a:pt x="2675370" y="7916698"/>
                  <a:pt x="2688746" y="7916698"/>
                </a:cubicBezTo>
                <a:close/>
                <a:moveTo>
                  <a:pt x="4073250" y="7896630"/>
                </a:moveTo>
                <a:lnTo>
                  <a:pt x="4093317" y="7896630"/>
                </a:lnTo>
                <a:cubicBezTo>
                  <a:pt x="4093317" y="7896630"/>
                  <a:pt x="4093317" y="7899977"/>
                  <a:pt x="4093317" y="7906665"/>
                </a:cubicBezTo>
                <a:cubicBezTo>
                  <a:pt x="4093317" y="7913355"/>
                  <a:pt x="4086627" y="7916698"/>
                  <a:pt x="4073250" y="7916698"/>
                </a:cubicBezTo>
                <a:cubicBezTo>
                  <a:pt x="4073250" y="7903320"/>
                  <a:pt x="4073250" y="7896630"/>
                  <a:pt x="4073250" y="7896630"/>
                </a:cubicBezTo>
                <a:close/>
                <a:moveTo>
                  <a:pt x="1986461" y="7896630"/>
                </a:moveTo>
                <a:lnTo>
                  <a:pt x="1986461" y="7936761"/>
                </a:lnTo>
                <a:lnTo>
                  <a:pt x="2006526" y="7916698"/>
                </a:lnTo>
                <a:close/>
                <a:moveTo>
                  <a:pt x="7745198" y="7876566"/>
                </a:moveTo>
                <a:cubicBezTo>
                  <a:pt x="7731821" y="7876566"/>
                  <a:pt x="7725134" y="7883254"/>
                  <a:pt x="7725134" y="7896630"/>
                </a:cubicBezTo>
                <a:lnTo>
                  <a:pt x="7725134" y="7916698"/>
                </a:lnTo>
                <a:lnTo>
                  <a:pt x="7745198" y="7896630"/>
                </a:lnTo>
                <a:close/>
                <a:moveTo>
                  <a:pt x="4113381" y="7876566"/>
                </a:moveTo>
                <a:lnTo>
                  <a:pt x="4133445" y="7896630"/>
                </a:lnTo>
                <a:lnTo>
                  <a:pt x="4113381" y="7896630"/>
                </a:lnTo>
                <a:close/>
                <a:moveTo>
                  <a:pt x="3651881" y="7876566"/>
                </a:moveTo>
                <a:lnTo>
                  <a:pt x="3671945" y="7876566"/>
                </a:lnTo>
                <a:cubicBezTo>
                  <a:pt x="3685322" y="7876566"/>
                  <a:pt x="3692009" y="7883254"/>
                  <a:pt x="3692009" y="7896630"/>
                </a:cubicBezTo>
                <a:close/>
                <a:moveTo>
                  <a:pt x="3411097" y="7876566"/>
                </a:moveTo>
                <a:lnTo>
                  <a:pt x="3415111" y="7876566"/>
                </a:lnTo>
                <a:lnTo>
                  <a:pt x="3411097" y="7883254"/>
                </a:lnTo>
                <a:close/>
                <a:moveTo>
                  <a:pt x="2188785" y="7874895"/>
                </a:moveTo>
                <a:lnTo>
                  <a:pt x="2188167" y="7882904"/>
                </a:lnTo>
                <a:lnTo>
                  <a:pt x="2187115" y="7876566"/>
                </a:lnTo>
                <a:close/>
                <a:moveTo>
                  <a:pt x="4033120" y="7856499"/>
                </a:moveTo>
                <a:cubicBezTo>
                  <a:pt x="4059874" y="7856499"/>
                  <a:pt x="4073250" y="7859846"/>
                  <a:pt x="4073250" y="7866533"/>
                </a:cubicBezTo>
                <a:cubicBezTo>
                  <a:pt x="4073250" y="7873223"/>
                  <a:pt x="4066563" y="7883254"/>
                  <a:pt x="4053186" y="7896630"/>
                </a:cubicBezTo>
                <a:lnTo>
                  <a:pt x="4033120" y="7916698"/>
                </a:lnTo>
                <a:cubicBezTo>
                  <a:pt x="4033120" y="7930074"/>
                  <a:pt x="4026433" y="7936761"/>
                  <a:pt x="4013056" y="7936761"/>
                </a:cubicBezTo>
                <a:cubicBezTo>
                  <a:pt x="3999679" y="7936761"/>
                  <a:pt x="3992989" y="7930074"/>
                  <a:pt x="3992989" y="7916698"/>
                </a:cubicBezTo>
                <a:cubicBezTo>
                  <a:pt x="3979615" y="7889944"/>
                  <a:pt x="3992989" y="7869879"/>
                  <a:pt x="4033120" y="7856499"/>
                </a:cubicBezTo>
                <a:close/>
                <a:moveTo>
                  <a:pt x="2688746" y="7856499"/>
                </a:moveTo>
                <a:cubicBezTo>
                  <a:pt x="2688746" y="7856499"/>
                  <a:pt x="2692090" y="7856499"/>
                  <a:pt x="2698779" y="7856499"/>
                </a:cubicBezTo>
                <a:lnTo>
                  <a:pt x="2708812" y="7856499"/>
                </a:lnTo>
                <a:lnTo>
                  <a:pt x="2728876" y="7856499"/>
                </a:lnTo>
                <a:cubicBezTo>
                  <a:pt x="2755630" y="7856499"/>
                  <a:pt x="2769007" y="7856499"/>
                  <a:pt x="2769007" y="7856499"/>
                </a:cubicBezTo>
                <a:cubicBezTo>
                  <a:pt x="2769007" y="7856499"/>
                  <a:pt x="2762317" y="7863189"/>
                  <a:pt x="2748941" y="7876566"/>
                </a:cubicBezTo>
                <a:cubicBezTo>
                  <a:pt x="2735563" y="7889944"/>
                  <a:pt x="2725533" y="7896630"/>
                  <a:pt x="2718843" y="7896630"/>
                </a:cubicBezTo>
                <a:cubicBezTo>
                  <a:pt x="2712156" y="7896630"/>
                  <a:pt x="2702122" y="7889944"/>
                  <a:pt x="2688746" y="7876566"/>
                </a:cubicBezTo>
                <a:cubicBezTo>
                  <a:pt x="2675370" y="7876566"/>
                  <a:pt x="2668681" y="7873223"/>
                  <a:pt x="2668681" y="7866533"/>
                </a:cubicBezTo>
                <a:cubicBezTo>
                  <a:pt x="2668681" y="7859846"/>
                  <a:pt x="2675370" y="7856499"/>
                  <a:pt x="2688746" y="7856499"/>
                </a:cubicBezTo>
                <a:close/>
                <a:moveTo>
                  <a:pt x="7765265" y="7836435"/>
                </a:moveTo>
                <a:cubicBezTo>
                  <a:pt x="7765265" y="7836435"/>
                  <a:pt x="7765265" y="7843125"/>
                  <a:pt x="7765265" y="7856499"/>
                </a:cubicBezTo>
                <a:cubicBezTo>
                  <a:pt x="7778639" y="7856499"/>
                  <a:pt x="7785329" y="7849813"/>
                  <a:pt x="7785329" y="7836435"/>
                </a:cubicBezTo>
                <a:close/>
                <a:moveTo>
                  <a:pt x="2287440" y="7836435"/>
                </a:moveTo>
                <a:cubicBezTo>
                  <a:pt x="2287440" y="7836435"/>
                  <a:pt x="2270719" y="7853156"/>
                  <a:pt x="2237277" y="7886601"/>
                </a:cubicBezTo>
                <a:cubicBezTo>
                  <a:pt x="2203836" y="7920041"/>
                  <a:pt x="2187115" y="7943451"/>
                  <a:pt x="2187115" y="7956826"/>
                </a:cubicBezTo>
                <a:lnTo>
                  <a:pt x="2227244" y="7956826"/>
                </a:lnTo>
                <a:cubicBezTo>
                  <a:pt x="2227244" y="7943451"/>
                  <a:pt x="2230588" y="7930074"/>
                  <a:pt x="2237277" y="7916698"/>
                </a:cubicBezTo>
                <a:cubicBezTo>
                  <a:pt x="2243965" y="7903320"/>
                  <a:pt x="2253997" y="7896630"/>
                  <a:pt x="2267375" y="7896630"/>
                </a:cubicBezTo>
                <a:close/>
                <a:moveTo>
                  <a:pt x="2121901" y="7826402"/>
                </a:moveTo>
                <a:cubicBezTo>
                  <a:pt x="2118557" y="7826402"/>
                  <a:pt x="2113541" y="7829745"/>
                  <a:pt x="2106851" y="7836435"/>
                </a:cubicBezTo>
                <a:cubicBezTo>
                  <a:pt x="2120228" y="7849813"/>
                  <a:pt x="2126920" y="7849813"/>
                  <a:pt x="2126920" y="7836435"/>
                </a:cubicBezTo>
                <a:cubicBezTo>
                  <a:pt x="2126920" y="7829745"/>
                  <a:pt x="2125246" y="7826402"/>
                  <a:pt x="2121901" y="7826402"/>
                </a:cubicBezTo>
                <a:close/>
                <a:moveTo>
                  <a:pt x="6581413" y="7816372"/>
                </a:moveTo>
                <a:lnTo>
                  <a:pt x="6581413" y="7836435"/>
                </a:lnTo>
                <a:lnTo>
                  <a:pt x="6601477" y="7816372"/>
                </a:lnTo>
                <a:cubicBezTo>
                  <a:pt x="6601477" y="7816372"/>
                  <a:pt x="6594787" y="7816372"/>
                  <a:pt x="6581413" y="7816372"/>
                </a:cubicBezTo>
                <a:close/>
                <a:moveTo>
                  <a:pt x="6079778" y="7816372"/>
                </a:moveTo>
                <a:cubicBezTo>
                  <a:pt x="6079778" y="7816372"/>
                  <a:pt x="6083125" y="7816372"/>
                  <a:pt x="6089811" y="7816372"/>
                </a:cubicBezTo>
                <a:cubicBezTo>
                  <a:pt x="6096501" y="7816372"/>
                  <a:pt x="6106535" y="7816372"/>
                  <a:pt x="6119912" y="7816372"/>
                </a:cubicBezTo>
                <a:lnTo>
                  <a:pt x="6139976" y="7816372"/>
                </a:lnTo>
                <a:cubicBezTo>
                  <a:pt x="6126599" y="7829748"/>
                  <a:pt x="6113222" y="7836435"/>
                  <a:pt x="6099845" y="7836435"/>
                </a:cubicBezTo>
                <a:lnTo>
                  <a:pt x="6119912" y="7876566"/>
                </a:lnTo>
                <a:lnTo>
                  <a:pt x="6139976" y="7956826"/>
                </a:lnTo>
                <a:cubicBezTo>
                  <a:pt x="6139976" y="7956826"/>
                  <a:pt x="6139976" y="7960172"/>
                  <a:pt x="6139976" y="7966859"/>
                </a:cubicBezTo>
                <a:cubicBezTo>
                  <a:pt x="6139976" y="7973549"/>
                  <a:pt x="6139976" y="7983582"/>
                  <a:pt x="6139976" y="7996957"/>
                </a:cubicBezTo>
                <a:lnTo>
                  <a:pt x="6099845" y="8077219"/>
                </a:lnTo>
                <a:cubicBezTo>
                  <a:pt x="6099845" y="8063842"/>
                  <a:pt x="6099845" y="8050465"/>
                  <a:pt x="6099845" y="8037088"/>
                </a:cubicBezTo>
                <a:cubicBezTo>
                  <a:pt x="6099845" y="8023711"/>
                  <a:pt x="6093155" y="8017024"/>
                  <a:pt x="6079778" y="8017024"/>
                </a:cubicBezTo>
                <a:lnTo>
                  <a:pt x="6099845" y="7976892"/>
                </a:lnTo>
                <a:cubicBezTo>
                  <a:pt x="6126599" y="7936761"/>
                  <a:pt x="6126599" y="7916698"/>
                  <a:pt x="6099845" y="7916698"/>
                </a:cubicBezTo>
                <a:cubicBezTo>
                  <a:pt x="6086468" y="7916698"/>
                  <a:pt x="6073091" y="7943451"/>
                  <a:pt x="6059714" y="7996957"/>
                </a:cubicBezTo>
                <a:cubicBezTo>
                  <a:pt x="6046337" y="8037088"/>
                  <a:pt x="6039649" y="8057152"/>
                  <a:pt x="6039649" y="8057152"/>
                </a:cubicBezTo>
                <a:lnTo>
                  <a:pt x="6039649" y="7976892"/>
                </a:lnTo>
                <a:cubicBezTo>
                  <a:pt x="6053024" y="7976892"/>
                  <a:pt x="6059714" y="7973549"/>
                  <a:pt x="6059714" y="7966859"/>
                </a:cubicBezTo>
                <a:cubicBezTo>
                  <a:pt x="6059714" y="7960172"/>
                  <a:pt x="6059714" y="7943451"/>
                  <a:pt x="6059714" y="7916698"/>
                </a:cubicBezTo>
                <a:lnTo>
                  <a:pt x="6059714" y="7856499"/>
                </a:lnTo>
                <a:cubicBezTo>
                  <a:pt x="6073091" y="7856499"/>
                  <a:pt x="6076435" y="7849813"/>
                  <a:pt x="6069747" y="7836435"/>
                </a:cubicBezTo>
                <a:cubicBezTo>
                  <a:pt x="6063057" y="7823059"/>
                  <a:pt x="6066403" y="7816372"/>
                  <a:pt x="6079778" y="7816372"/>
                </a:cubicBezTo>
                <a:close/>
                <a:moveTo>
                  <a:pt x="4053186" y="7816372"/>
                </a:moveTo>
                <a:cubicBezTo>
                  <a:pt x="4053186" y="7816372"/>
                  <a:pt x="4053186" y="7823059"/>
                  <a:pt x="4053186" y="7836435"/>
                </a:cubicBezTo>
                <a:cubicBezTo>
                  <a:pt x="4053186" y="7836435"/>
                  <a:pt x="4046497" y="7836435"/>
                  <a:pt x="4033120" y="7836435"/>
                </a:cubicBezTo>
                <a:cubicBezTo>
                  <a:pt x="4046497" y="7823059"/>
                  <a:pt x="4053186" y="7816372"/>
                  <a:pt x="4053186" y="7816372"/>
                </a:cubicBezTo>
                <a:close/>
                <a:moveTo>
                  <a:pt x="3832467" y="7816372"/>
                </a:moveTo>
                <a:cubicBezTo>
                  <a:pt x="3845844" y="7829748"/>
                  <a:pt x="3845844" y="7843125"/>
                  <a:pt x="3832467" y="7856499"/>
                </a:cubicBezTo>
                <a:cubicBezTo>
                  <a:pt x="3805714" y="7869879"/>
                  <a:pt x="3792336" y="7873223"/>
                  <a:pt x="3792336" y="7866533"/>
                </a:cubicBezTo>
                <a:cubicBezTo>
                  <a:pt x="3792336" y="7859846"/>
                  <a:pt x="3799026" y="7849813"/>
                  <a:pt x="3812403" y="7836435"/>
                </a:cubicBezTo>
                <a:cubicBezTo>
                  <a:pt x="3825779" y="7823059"/>
                  <a:pt x="3832467" y="7816372"/>
                  <a:pt x="3832467" y="7816372"/>
                </a:cubicBezTo>
                <a:close/>
                <a:moveTo>
                  <a:pt x="3049919" y="7816372"/>
                </a:moveTo>
                <a:cubicBezTo>
                  <a:pt x="3036543" y="7829748"/>
                  <a:pt x="3029855" y="7843125"/>
                  <a:pt x="3029855" y="7856499"/>
                </a:cubicBezTo>
                <a:cubicBezTo>
                  <a:pt x="3043235" y="7843125"/>
                  <a:pt x="3049919" y="7836435"/>
                  <a:pt x="3049919" y="7836435"/>
                </a:cubicBezTo>
                <a:close/>
                <a:moveTo>
                  <a:pt x="2849269" y="7816372"/>
                </a:moveTo>
                <a:cubicBezTo>
                  <a:pt x="2862646" y="7816372"/>
                  <a:pt x="2869335" y="7823059"/>
                  <a:pt x="2869335" y="7836435"/>
                </a:cubicBezTo>
                <a:cubicBezTo>
                  <a:pt x="2855959" y="7836435"/>
                  <a:pt x="2849269" y="7836435"/>
                  <a:pt x="2849269" y="7836435"/>
                </a:cubicBezTo>
                <a:cubicBezTo>
                  <a:pt x="2849269" y="7823059"/>
                  <a:pt x="2849269" y="7816372"/>
                  <a:pt x="2849269" y="7816372"/>
                </a:cubicBezTo>
                <a:close/>
                <a:moveTo>
                  <a:pt x="7644871" y="7796304"/>
                </a:moveTo>
                <a:lnTo>
                  <a:pt x="7624807" y="7816372"/>
                </a:lnTo>
                <a:cubicBezTo>
                  <a:pt x="7611431" y="7816372"/>
                  <a:pt x="7604741" y="7823059"/>
                  <a:pt x="7604741" y="7836435"/>
                </a:cubicBezTo>
                <a:lnTo>
                  <a:pt x="7624807" y="7836435"/>
                </a:lnTo>
                <a:cubicBezTo>
                  <a:pt x="7638182" y="7823059"/>
                  <a:pt x="7644871" y="7809684"/>
                  <a:pt x="7644871" y="7796304"/>
                </a:cubicBezTo>
                <a:close/>
                <a:moveTo>
                  <a:pt x="3962891" y="7796304"/>
                </a:moveTo>
                <a:cubicBezTo>
                  <a:pt x="3969581" y="7796304"/>
                  <a:pt x="3972925" y="7796304"/>
                  <a:pt x="3972925" y="7796304"/>
                </a:cubicBezTo>
                <a:cubicBezTo>
                  <a:pt x="3986302" y="7809684"/>
                  <a:pt x="3992989" y="7823059"/>
                  <a:pt x="3992989" y="7836435"/>
                </a:cubicBezTo>
                <a:cubicBezTo>
                  <a:pt x="3979615" y="7849813"/>
                  <a:pt x="3972925" y="7856499"/>
                  <a:pt x="3972925" y="7856499"/>
                </a:cubicBezTo>
                <a:cubicBezTo>
                  <a:pt x="3972925" y="7856499"/>
                  <a:pt x="3969581" y="7853156"/>
                  <a:pt x="3962891" y="7846468"/>
                </a:cubicBezTo>
                <a:cubicBezTo>
                  <a:pt x="3956204" y="7839781"/>
                  <a:pt x="3952861" y="7836435"/>
                  <a:pt x="3952861" y="7836435"/>
                </a:cubicBezTo>
                <a:cubicBezTo>
                  <a:pt x="3966238" y="7836435"/>
                  <a:pt x="3972925" y="7829748"/>
                  <a:pt x="3972925" y="7816372"/>
                </a:cubicBezTo>
                <a:cubicBezTo>
                  <a:pt x="3959548" y="7816372"/>
                  <a:pt x="3952861" y="7816372"/>
                  <a:pt x="3952861" y="7816372"/>
                </a:cubicBezTo>
                <a:cubicBezTo>
                  <a:pt x="3952861" y="7802994"/>
                  <a:pt x="3956204" y="7796304"/>
                  <a:pt x="3962891" y="7796304"/>
                </a:cubicBezTo>
                <a:close/>
                <a:moveTo>
                  <a:pt x="2267375" y="7776240"/>
                </a:moveTo>
                <a:cubicBezTo>
                  <a:pt x="2267375" y="7776240"/>
                  <a:pt x="2264029" y="7782928"/>
                  <a:pt x="2257342" y="7796304"/>
                </a:cubicBezTo>
                <a:cubicBezTo>
                  <a:pt x="2250655" y="7809684"/>
                  <a:pt x="2250655" y="7816372"/>
                  <a:pt x="2257342" y="7816372"/>
                </a:cubicBezTo>
                <a:cubicBezTo>
                  <a:pt x="2264029" y="7816372"/>
                  <a:pt x="2267375" y="7809684"/>
                  <a:pt x="2267375" y="7796304"/>
                </a:cubicBezTo>
                <a:cubicBezTo>
                  <a:pt x="2267375" y="7782928"/>
                  <a:pt x="2267375" y="7776240"/>
                  <a:pt x="2267375" y="7776240"/>
                </a:cubicBezTo>
                <a:close/>
                <a:moveTo>
                  <a:pt x="7504415" y="7756173"/>
                </a:moveTo>
                <a:cubicBezTo>
                  <a:pt x="7504415" y="7756173"/>
                  <a:pt x="7497727" y="7759520"/>
                  <a:pt x="7484350" y="7766206"/>
                </a:cubicBezTo>
                <a:cubicBezTo>
                  <a:pt x="7470973" y="7772896"/>
                  <a:pt x="7464283" y="7776240"/>
                  <a:pt x="7464283" y="7776240"/>
                </a:cubicBezTo>
                <a:lnTo>
                  <a:pt x="7484350" y="7776240"/>
                </a:lnTo>
                <a:cubicBezTo>
                  <a:pt x="7497727" y="7762863"/>
                  <a:pt x="7504415" y="7756173"/>
                  <a:pt x="7504415" y="7756173"/>
                </a:cubicBezTo>
                <a:close/>
                <a:moveTo>
                  <a:pt x="7083045" y="7756173"/>
                </a:moveTo>
                <a:lnTo>
                  <a:pt x="7062977" y="7816372"/>
                </a:lnTo>
                <a:cubicBezTo>
                  <a:pt x="7076355" y="7816372"/>
                  <a:pt x="7083045" y="7809684"/>
                  <a:pt x="7083045" y="7796304"/>
                </a:cubicBezTo>
                <a:close/>
                <a:moveTo>
                  <a:pt x="3591684" y="7756173"/>
                </a:moveTo>
                <a:cubicBezTo>
                  <a:pt x="3578306" y="7769553"/>
                  <a:pt x="3571620" y="7776240"/>
                  <a:pt x="3571620" y="7776240"/>
                </a:cubicBezTo>
                <a:lnTo>
                  <a:pt x="3571620" y="7816372"/>
                </a:lnTo>
                <a:cubicBezTo>
                  <a:pt x="3584996" y="7816372"/>
                  <a:pt x="3588340" y="7813027"/>
                  <a:pt x="3581652" y="7806337"/>
                </a:cubicBezTo>
                <a:cubicBezTo>
                  <a:pt x="3574963" y="7799651"/>
                  <a:pt x="3578306" y="7796304"/>
                  <a:pt x="3591684" y="7796304"/>
                </a:cubicBezTo>
                <a:cubicBezTo>
                  <a:pt x="3605061" y="7796304"/>
                  <a:pt x="3605061" y="7789618"/>
                  <a:pt x="3591684" y="7776240"/>
                </a:cubicBezTo>
                <a:close/>
                <a:moveTo>
                  <a:pt x="3350901" y="7756173"/>
                </a:moveTo>
                <a:cubicBezTo>
                  <a:pt x="3350901" y="7756173"/>
                  <a:pt x="3357590" y="7756173"/>
                  <a:pt x="3370966" y="7756173"/>
                </a:cubicBezTo>
                <a:cubicBezTo>
                  <a:pt x="3384343" y="7756173"/>
                  <a:pt x="3391030" y="7756173"/>
                  <a:pt x="3391030" y="7756173"/>
                </a:cubicBezTo>
                <a:lnTo>
                  <a:pt x="3431161" y="7756173"/>
                </a:lnTo>
                <a:lnTo>
                  <a:pt x="3250572" y="7936761"/>
                </a:lnTo>
                <a:cubicBezTo>
                  <a:pt x="3250572" y="7936761"/>
                  <a:pt x="3250572" y="7930074"/>
                  <a:pt x="3250572" y="7916698"/>
                </a:cubicBezTo>
                <a:lnTo>
                  <a:pt x="3290703" y="7856499"/>
                </a:lnTo>
                <a:cubicBezTo>
                  <a:pt x="3317459" y="7829748"/>
                  <a:pt x="3330837" y="7813027"/>
                  <a:pt x="3330837" y="7806337"/>
                </a:cubicBezTo>
                <a:cubicBezTo>
                  <a:pt x="3330837" y="7799651"/>
                  <a:pt x="3337525" y="7796304"/>
                  <a:pt x="3350901" y="7796304"/>
                </a:cubicBezTo>
                <a:cubicBezTo>
                  <a:pt x="3364278" y="7796304"/>
                  <a:pt x="3370966" y="7789618"/>
                  <a:pt x="3370966" y="7776240"/>
                </a:cubicBezTo>
                <a:cubicBezTo>
                  <a:pt x="3357590" y="7762863"/>
                  <a:pt x="3350901" y="7756173"/>
                  <a:pt x="3350901" y="7756173"/>
                </a:cubicBezTo>
                <a:close/>
                <a:moveTo>
                  <a:pt x="3290703" y="7756173"/>
                </a:moveTo>
                <a:cubicBezTo>
                  <a:pt x="3304083" y="7756173"/>
                  <a:pt x="3307426" y="7759520"/>
                  <a:pt x="3300739" y="7766206"/>
                </a:cubicBezTo>
                <a:cubicBezTo>
                  <a:pt x="3294052" y="7772896"/>
                  <a:pt x="3297395" y="7782928"/>
                  <a:pt x="3310772" y="7796304"/>
                </a:cubicBezTo>
                <a:lnTo>
                  <a:pt x="3310772" y="7816372"/>
                </a:lnTo>
                <a:lnTo>
                  <a:pt x="3290703" y="7796304"/>
                </a:lnTo>
                <a:lnTo>
                  <a:pt x="3290703" y="7776240"/>
                </a:lnTo>
                <a:cubicBezTo>
                  <a:pt x="3290703" y="7776240"/>
                  <a:pt x="3290703" y="7769553"/>
                  <a:pt x="3290703" y="7756173"/>
                </a:cubicBezTo>
                <a:close/>
                <a:moveTo>
                  <a:pt x="451467" y="7756173"/>
                </a:moveTo>
                <a:cubicBezTo>
                  <a:pt x="458156" y="7756173"/>
                  <a:pt x="461501" y="7762863"/>
                  <a:pt x="461501" y="7776240"/>
                </a:cubicBezTo>
                <a:cubicBezTo>
                  <a:pt x="461501" y="7789618"/>
                  <a:pt x="461501" y="7796304"/>
                  <a:pt x="461501" y="7796304"/>
                </a:cubicBezTo>
                <a:cubicBezTo>
                  <a:pt x="448123" y="7796304"/>
                  <a:pt x="441436" y="7789618"/>
                  <a:pt x="441436" y="7776240"/>
                </a:cubicBezTo>
                <a:cubicBezTo>
                  <a:pt x="441436" y="7762863"/>
                  <a:pt x="444780" y="7756173"/>
                  <a:pt x="451467" y="7756173"/>
                </a:cubicBezTo>
                <a:close/>
                <a:moveTo>
                  <a:pt x="401305" y="7756173"/>
                </a:moveTo>
                <a:cubicBezTo>
                  <a:pt x="401305" y="7769553"/>
                  <a:pt x="397962" y="7776240"/>
                  <a:pt x="391272" y="7776240"/>
                </a:cubicBezTo>
                <a:cubicBezTo>
                  <a:pt x="384584" y="7776240"/>
                  <a:pt x="384584" y="7772896"/>
                  <a:pt x="391272" y="7766206"/>
                </a:cubicBezTo>
                <a:cubicBezTo>
                  <a:pt x="397962" y="7759520"/>
                  <a:pt x="401305" y="7756173"/>
                  <a:pt x="401305" y="7756173"/>
                </a:cubicBezTo>
                <a:close/>
                <a:moveTo>
                  <a:pt x="2146984" y="7746142"/>
                </a:moveTo>
                <a:cubicBezTo>
                  <a:pt x="2146984" y="7752830"/>
                  <a:pt x="2140297" y="7756173"/>
                  <a:pt x="2126920" y="7756173"/>
                </a:cubicBezTo>
                <a:cubicBezTo>
                  <a:pt x="2126920" y="7782928"/>
                  <a:pt x="2130261" y="7802994"/>
                  <a:pt x="2136949" y="7816372"/>
                </a:cubicBezTo>
                <a:cubicBezTo>
                  <a:pt x="2143641" y="7829748"/>
                  <a:pt x="2140297" y="7843125"/>
                  <a:pt x="2126920" y="7856499"/>
                </a:cubicBezTo>
                <a:cubicBezTo>
                  <a:pt x="2126920" y="7869879"/>
                  <a:pt x="2120228" y="7876566"/>
                  <a:pt x="2106851" y="7876566"/>
                </a:cubicBezTo>
                <a:cubicBezTo>
                  <a:pt x="2093474" y="7876566"/>
                  <a:pt x="2080100" y="7889944"/>
                  <a:pt x="2066723" y="7916698"/>
                </a:cubicBezTo>
                <a:cubicBezTo>
                  <a:pt x="2093474" y="7903320"/>
                  <a:pt x="2113541" y="7896630"/>
                  <a:pt x="2126920" y="7896630"/>
                </a:cubicBezTo>
                <a:lnTo>
                  <a:pt x="2167046" y="7916698"/>
                </a:lnTo>
                <a:cubicBezTo>
                  <a:pt x="2153674" y="7916698"/>
                  <a:pt x="2153674" y="7923384"/>
                  <a:pt x="2167046" y="7936761"/>
                </a:cubicBezTo>
                <a:cubicBezTo>
                  <a:pt x="2180425" y="7936761"/>
                  <a:pt x="2187115" y="7923384"/>
                  <a:pt x="2187115" y="7896630"/>
                </a:cubicBezTo>
                <a:lnTo>
                  <a:pt x="2188167" y="7882904"/>
                </a:lnTo>
                <a:lnTo>
                  <a:pt x="2188368" y="7884089"/>
                </a:lnTo>
                <a:cubicBezTo>
                  <a:pt x="2190875" y="7889108"/>
                  <a:pt x="2197148" y="7886601"/>
                  <a:pt x="2207179" y="7876566"/>
                </a:cubicBezTo>
                <a:lnTo>
                  <a:pt x="2227244" y="7856499"/>
                </a:lnTo>
                <a:cubicBezTo>
                  <a:pt x="2227244" y="7843125"/>
                  <a:pt x="2227244" y="7836435"/>
                  <a:pt x="2227244" y="7836435"/>
                </a:cubicBezTo>
                <a:lnTo>
                  <a:pt x="2188785" y="7874895"/>
                </a:lnTo>
                <a:lnTo>
                  <a:pt x="2189621" y="7864025"/>
                </a:lnTo>
                <a:cubicBezTo>
                  <a:pt x="2191293" y="7855666"/>
                  <a:pt x="2193804" y="7849813"/>
                  <a:pt x="2197148" y="7846468"/>
                </a:cubicBezTo>
                <a:cubicBezTo>
                  <a:pt x="2203836" y="7839781"/>
                  <a:pt x="2200492" y="7829748"/>
                  <a:pt x="2187115" y="7816372"/>
                </a:cubicBezTo>
                <a:cubicBezTo>
                  <a:pt x="2187115" y="7816372"/>
                  <a:pt x="2193803" y="7816372"/>
                  <a:pt x="2207179" y="7816372"/>
                </a:cubicBezTo>
                <a:lnTo>
                  <a:pt x="2207179" y="7756173"/>
                </a:lnTo>
                <a:cubicBezTo>
                  <a:pt x="2207179" y="7742799"/>
                  <a:pt x="2200492" y="7742799"/>
                  <a:pt x="2187115" y="7756173"/>
                </a:cubicBezTo>
                <a:cubicBezTo>
                  <a:pt x="2173738" y="7769553"/>
                  <a:pt x="2160361" y="7769553"/>
                  <a:pt x="2146984" y="7756173"/>
                </a:cubicBezTo>
                <a:close/>
                <a:moveTo>
                  <a:pt x="3611749" y="7736109"/>
                </a:moveTo>
                <a:cubicBezTo>
                  <a:pt x="3598373" y="7749487"/>
                  <a:pt x="3598373" y="7756173"/>
                  <a:pt x="3611749" y="7756173"/>
                </a:cubicBezTo>
                <a:cubicBezTo>
                  <a:pt x="3625127" y="7756173"/>
                  <a:pt x="3631814" y="7752830"/>
                  <a:pt x="3631814" y="7746142"/>
                </a:cubicBezTo>
                <a:cubicBezTo>
                  <a:pt x="3631814" y="7739455"/>
                  <a:pt x="3625127" y="7736109"/>
                  <a:pt x="3611749" y="7736109"/>
                </a:cubicBezTo>
                <a:close/>
                <a:moveTo>
                  <a:pt x="2829205" y="7736109"/>
                </a:moveTo>
                <a:cubicBezTo>
                  <a:pt x="2829205" y="7749487"/>
                  <a:pt x="2835892" y="7749487"/>
                  <a:pt x="2849269" y="7736109"/>
                </a:cubicBezTo>
                <a:lnTo>
                  <a:pt x="2849269" y="7756173"/>
                </a:lnTo>
                <a:cubicBezTo>
                  <a:pt x="2849269" y="7769553"/>
                  <a:pt x="2842582" y="7779583"/>
                  <a:pt x="2829205" y="7786271"/>
                </a:cubicBezTo>
                <a:cubicBezTo>
                  <a:pt x="2815825" y="7792961"/>
                  <a:pt x="2809136" y="7782928"/>
                  <a:pt x="2809136" y="7756173"/>
                </a:cubicBezTo>
                <a:close/>
                <a:moveTo>
                  <a:pt x="4053186" y="7716044"/>
                </a:moveTo>
                <a:lnTo>
                  <a:pt x="4053186" y="7736109"/>
                </a:lnTo>
                <a:lnTo>
                  <a:pt x="4033120" y="7756173"/>
                </a:lnTo>
                <a:cubicBezTo>
                  <a:pt x="4019743" y="7756173"/>
                  <a:pt x="4019743" y="7749487"/>
                  <a:pt x="4033120" y="7736109"/>
                </a:cubicBezTo>
                <a:cubicBezTo>
                  <a:pt x="4046497" y="7722733"/>
                  <a:pt x="4053186" y="7716044"/>
                  <a:pt x="4053186" y="7716044"/>
                </a:cubicBezTo>
                <a:close/>
                <a:moveTo>
                  <a:pt x="4143479" y="7695978"/>
                </a:moveTo>
                <a:cubicBezTo>
                  <a:pt x="4150170" y="7695978"/>
                  <a:pt x="4153514" y="7702668"/>
                  <a:pt x="4153514" y="7716044"/>
                </a:cubicBezTo>
                <a:lnTo>
                  <a:pt x="4193641" y="7716044"/>
                </a:lnTo>
                <a:lnTo>
                  <a:pt x="4233773" y="7756173"/>
                </a:lnTo>
                <a:cubicBezTo>
                  <a:pt x="4193641" y="7756173"/>
                  <a:pt x="4173577" y="7756173"/>
                  <a:pt x="4173577" y="7756173"/>
                </a:cubicBezTo>
                <a:cubicBezTo>
                  <a:pt x="4173577" y="7769553"/>
                  <a:pt x="4180268" y="7776240"/>
                  <a:pt x="4193641" y="7776240"/>
                </a:cubicBezTo>
                <a:lnTo>
                  <a:pt x="4193641" y="7796304"/>
                </a:lnTo>
                <a:lnTo>
                  <a:pt x="4173577" y="7796304"/>
                </a:lnTo>
                <a:cubicBezTo>
                  <a:pt x="4173577" y="7796304"/>
                  <a:pt x="4166889" y="7796304"/>
                  <a:pt x="4153514" y="7796304"/>
                </a:cubicBezTo>
                <a:lnTo>
                  <a:pt x="4113381" y="7796304"/>
                </a:lnTo>
                <a:cubicBezTo>
                  <a:pt x="4113381" y="7782928"/>
                  <a:pt x="4113381" y="7776240"/>
                  <a:pt x="4113381" y="7776240"/>
                </a:cubicBezTo>
                <a:lnTo>
                  <a:pt x="4113381" y="7756173"/>
                </a:lnTo>
                <a:cubicBezTo>
                  <a:pt x="4113381" y="7756173"/>
                  <a:pt x="4120069" y="7756173"/>
                  <a:pt x="4133445" y="7756173"/>
                </a:cubicBezTo>
                <a:cubicBezTo>
                  <a:pt x="4133445" y="7756173"/>
                  <a:pt x="4140135" y="7756173"/>
                  <a:pt x="4153514" y="7756173"/>
                </a:cubicBezTo>
                <a:cubicBezTo>
                  <a:pt x="4153514" y="7756173"/>
                  <a:pt x="4150170" y="7752830"/>
                  <a:pt x="4143479" y="7746142"/>
                </a:cubicBezTo>
                <a:cubicBezTo>
                  <a:pt x="4136789" y="7739455"/>
                  <a:pt x="4133445" y="7736109"/>
                  <a:pt x="4133445" y="7736109"/>
                </a:cubicBezTo>
                <a:cubicBezTo>
                  <a:pt x="4120069" y="7749487"/>
                  <a:pt x="4113381" y="7756173"/>
                  <a:pt x="4113381" y="7756173"/>
                </a:cubicBezTo>
                <a:lnTo>
                  <a:pt x="4113381" y="7736109"/>
                </a:lnTo>
                <a:cubicBezTo>
                  <a:pt x="4126759" y="7722733"/>
                  <a:pt x="4133445" y="7712701"/>
                  <a:pt x="4133445" y="7706011"/>
                </a:cubicBezTo>
                <a:cubicBezTo>
                  <a:pt x="4133445" y="7699325"/>
                  <a:pt x="4136789" y="7695978"/>
                  <a:pt x="4143479" y="7695978"/>
                </a:cubicBezTo>
                <a:close/>
                <a:moveTo>
                  <a:pt x="4113381" y="7695978"/>
                </a:moveTo>
                <a:lnTo>
                  <a:pt x="4113381" y="7716044"/>
                </a:lnTo>
                <a:cubicBezTo>
                  <a:pt x="4100005" y="7716044"/>
                  <a:pt x="4096661" y="7712701"/>
                  <a:pt x="4103348" y="7706011"/>
                </a:cubicBezTo>
                <a:cubicBezTo>
                  <a:pt x="4110038" y="7699325"/>
                  <a:pt x="4113381" y="7695978"/>
                  <a:pt x="4113381" y="7695978"/>
                </a:cubicBezTo>
                <a:close/>
                <a:moveTo>
                  <a:pt x="3100086" y="7695978"/>
                </a:moveTo>
                <a:cubicBezTo>
                  <a:pt x="3093396" y="7695978"/>
                  <a:pt x="3090053" y="7702668"/>
                  <a:pt x="3090053" y="7716044"/>
                </a:cubicBezTo>
                <a:cubicBezTo>
                  <a:pt x="3090053" y="7716044"/>
                  <a:pt x="3093396" y="7716044"/>
                  <a:pt x="3100086" y="7716044"/>
                </a:cubicBezTo>
                <a:cubicBezTo>
                  <a:pt x="3106773" y="7716044"/>
                  <a:pt x="3110118" y="7716044"/>
                  <a:pt x="3110118" y="7716044"/>
                </a:cubicBezTo>
                <a:cubicBezTo>
                  <a:pt x="3110118" y="7702668"/>
                  <a:pt x="3110118" y="7695978"/>
                  <a:pt x="3110118" y="7695978"/>
                </a:cubicBezTo>
                <a:cubicBezTo>
                  <a:pt x="3110118" y="7695978"/>
                  <a:pt x="3106773" y="7695978"/>
                  <a:pt x="3100086" y="7695978"/>
                </a:cubicBezTo>
                <a:close/>
                <a:moveTo>
                  <a:pt x="3049919" y="7695978"/>
                </a:moveTo>
                <a:cubicBezTo>
                  <a:pt x="3036543" y="7709355"/>
                  <a:pt x="3029855" y="7716044"/>
                  <a:pt x="3029855" y="7716044"/>
                </a:cubicBezTo>
                <a:cubicBezTo>
                  <a:pt x="3029855" y="7719389"/>
                  <a:pt x="3029855" y="7721896"/>
                  <a:pt x="3029855" y="7723568"/>
                </a:cubicBezTo>
                <a:cubicBezTo>
                  <a:pt x="3029855" y="7725240"/>
                  <a:pt x="3029855" y="7726076"/>
                  <a:pt x="3029855" y="7726076"/>
                </a:cubicBezTo>
                <a:lnTo>
                  <a:pt x="3029855" y="7756173"/>
                </a:lnTo>
                <a:cubicBezTo>
                  <a:pt x="3016478" y="7756173"/>
                  <a:pt x="3009791" y="7762863"/>
                  <a:pt x="3009791" y="7776240"/>
                </a:cubicBezTo>
                <a:lnTo>
                  <a:pt x="3029855" y="7776240"/>
                </a:lnTo>
                <a:lnTo>
                  <a:pt x="3069989" y="7756173"/>
                </a:lnTo>
                <a:cubicBezTo>
                  <a:pt x="3083365" y="7756173"/>
                  <a:pt x="3090053" y="7752830"/>
                  <a:pt x="3090053" y="7746142"/>
                </a:cubicBezTo>
                <a:cubicBezTo>
                  <a:pt x="3090053" y="7739455"/>
                  <a:pt x="3083365" y="7736109"/>
                  <a:pt x="3069989" y="7736109"/>
                </a:cubicBezTo>
                <a:cubicBezTo>
                  <a:pt x="3069989" y="7736109"/>
                  <a:pt x="3069989" y="7732766"/>
                  <a:pt x="3069989" y="7726076"/>
                </a:cubicBezTo>
                <a:cubicBezTo>
                  <a:pt x="3069989" y="7719389"/>
                  <a:pt x="3063299" y="7709355"/>
                  <a:pt x="3049919" y="7695978"/>
                </a:cubicBezTo>
                <a:close/>
                <a:moveTo>
                  <a:pt x="2407832" y="7695978"/>
                </a:moveTo>
                <a:lnTo>
                  <a:pt x="2327571" y="7776240"/>
                </a:lnTo>
                <a:lnTo>
                  <a:pt x="2347635" y="7796304"/>
                </a:lnTo>
                <a:cubicBezTo>
                  <a:pt x="2347635" y="7796304"/>
                  <a:pt x="2347635" y="7789618"/>
                  <a:pt x="2347635" y="7776240"/>
                </a:cubicBezTo>
                <a:cubicBezTo>
                  <a:pt x="2347635" y="7776240"/>
                  <a:pt x="2354327" y="7769553"/>
                  <a:pt x="2367704" y="7756173"/>
                </a:cubicBezTo>
                <a:close/>
                <a:moveTo>
                  <a:pt x="2232260" y="7685945"/>
                </a:moveTo>
                <a:cubicBezTo>
                  <a:pt x="2228916" y="7685945"/>
                  <a:pt x="2227244" y="7689290"/>
                  <a:pt x="2227244" y="7695978"/>
                </a:cubicBezTo>
                <a:lnTo>
                  <a:pt x="2247309" y="7716044"/>
                </a:lnTo>
                <a:cubicBezTo>
                  <a:pt x="2260685" y="7716044"/>
                  <a:pt x="2260685" y="7709355"/>
                  <a:pt x="2247309" y="7695978"/>
                </a:cubicBezTo>
                <a:cubicBezTo>
                  <a:pt x="2240621" y="7689290"/>
                  <a:pt x="2235603" y="7685945"/>
                  <a:pt x="2232260" y="7685945"/>
                </a:cubicBezTo>
                <a:close/>
                <a:moveTo>
                  <a:pt x="531729" y="7685945"/>
                </a:moveTo>
                <a:cubicBezTo>
                  <a:pt x="545106" y="7685945"/>
                  <a:pt x="555139" y="7695978"/>
                  <a:pt x="561826" y="7716044"/>
                </a:cubicBezTo>
                <a:lnTo>
                  <a:pt x="541759" y="7716044"/>
                </a:lnTo>
                <a:cubicBezTo>
                  <a:pt x="541759" y="7716044"/>
                  <a:pt x="541759" y="7722733"/>
                  <a:pt x="541759" y="7736109"/>
                </a:cubicBezTo>
                <a:cubicBezTo>
                  <a:pt x="541759" y="7749487"/>
                  <a:pt x="545106" y="7756173"/>
                  <a:pt x="551792" y="7756173"/>
                </a:cubicBezTo>
                <a:cubicBezTo>
                  <a:pt x="558483" y="7756173"/>
                  <a:pt x="568514" y="7749487"/>
                  <a:pt x="581890" y="7736109"/>
                </a:cubicBezTo>
                <a:lnTo>
                  <a:pt x="581890" y="7756173"/>
                </a:lnTo>
                <a:lnTo>
                  <a:pt x="541759" y="7776240"/>
                </a:lnTo>
                <a:cubicBezTo>
                  <a:pt x="528386" y="7762863"/>
                  <a:pt x="521695" y="7749487"/>
                  <a:pt x="521695" y="7736109"/>
                </a:cubicBezTo>
                <a:cubicBezTo>
                  <a:pt x="521695" y="7722733"/>
                  <a:pt x="515009" y="7722733"/>
                  <a:pt x="501631" y="7736109"/>
                </a:cubicBezTo>
                <a:lnTo>
                  <a:pt x="481565" y="7716044"/>
                </a:lnTo>
                <a:cubicBezTo>
                  <a:pt x="501631" y="7695978"/>
                  <a:pt x="518351" y="7685945"/>
                  <a:pt x="531729" y="7685945"/>
                </a:cubicBezTo>
                <a:close/>
                <a:moveTo>
                  <a:pt x="7544545" y="7675913"/>
                </a:moveTo>
                <a:cubicBezTo>
                  <a:pt x="7544545" y="7689290"/>
                  <a:pt x="7537855" y="7695978"/>
                  <a:pt x="7524481" y="7695978"/>
                </a:cubicBezTo>
                <a:lnTo>
                  <a:pt x="7524481" y="7716044"/>
                </a:lnTo>
                <a:lnTo>
                  <a:pt x="7544545" y="7695978"/>
                </a:lnTo>
                <a:close/>
                <a:moveTo>
                  <a:pt x="6280433" y="7675913"/>
                </a:moveTo>
                <a:lnTo>
                  <a:pt x="6300497" y="7675913"/>
                </a:lnTo>
                <a:cubicBezTo>
                  <a:pt x="6300497" y="7702668"/>
                  <a:pt x="6293808" y="7716044"/>
                  <a:pt x="6280433" y="7716044"/>
                </a:cubicBezTo>
                <a:lnTo>
                  <a:pt x="6280433" y="7695978"/>
                </a:lnTo>
                <a:cubicBezTo>
                  <a:pt x="6280433" y="7695978"/>
                  <a:pt x="6280433" y="7689290"/>
                  <a:pt x="6280433" y="7675913"/>
                </a:cubicBezTo>
                <a:close/>
                <a:moveTo>
                  <a:pt x="4314034" y="7675913"/>
                </a:moveTo>
                <a:cubicBezTo>
                  <a:pt x="4314034" y="7675913"/>
                  <a:pt x="4314034" y="7682602"/>
                  <a:pt x="4314034" y="7695978"/>
                </a:cubicBezTo>
                <a:lnTo>
                  <a:pt x="4334099" y="7695978"/>
                </a:lnTo>
                <a:cubicBezTo>
                  <a:pt x="4334099" y="7682602"/>
                  <a:pt x="4334099" y="7675913"/>
                  <a:pt x="4334099" y="7675913"/>
                </a:cubicBezTo>
                <a:cubicBezTo>
                  <a:pt x="4320721" y="7675913"/>
                  <a:pt x="4314034" y="7675913"/>
                  <a:pt x="4314034" y="7675913"/>
                </a:cubicBezTo>
                <a:close/>
                <a:moveTo>
                  <a:pt x="3932793" y="7655847"/>
                </a:moveTo>
                <a:cubicBezTo>
                  <a:pt x="3946170" y="7655847"/>
                  <a:pt x="3949517" y="7659194"/>
                  <a:pt x="3942826" y="7665881"/>
                </a:cubicBezTo>
                <a:cubicBezTo>
                  <a:pt x="3936137" y="7672570"/>
                  <a:pt x="3932793" y="7675913"/>
                  <a:pt x="3932793" y="7675913"/>
                </a:cubicBezTo>
                <a:cubicBezTo>
                  <a:pt x="3932793" y="7675913"/>
                  <a:pt x="3932793" y="7669227"/>
                  <a:pt x="3932793" y="7655847"/>
                </a:cubicBezTo>
                <a:close/>
                <a:moveTo>
                  <a:pt x="2944580" y="7645816"/>
                </a:moveTo>
                <a:cubicBezTo>
                  <a:pt x="2947921" y="7645816"/>
                  <a:pt x="2949593" y="7649159"/>
                  <a:pt x="2949593" y="7655847"/>
                </a:cubicBezTo>
                <a:lnTo>
                  <a:pt x="2909465" y="7675913"/>
                </a:lnTo>
                <a:lnTo>
                  <a:pt x="2929529" y="7655847"/>
                </a:lnTo>
                <a:cubicBezTo>
                  <a:pt x="2936219" y="7649159"/>
                  <a:pt x="2941236" y="7645816"/>
                  <a:pt x="2944580" y="7645816"/>
                </a:cubicBezTo>
                <a:close/>
                <a:moveTo>
                  <a:pt x="2447963" y="7635783"/>
                </a:moveTo>
                <a:cubicBezTo>
                  <a:pt x="2447963" y="7649159"/>
                  <a:pt x="2447963" y="7655847"/>
                  <a:pt x="2447963" y="7655847"/>
                </a:cubicBezTo>
                <a:lnTo>
                  <a:pt x="2468028" y="7635783"/>
                </a:lnTo>
                <a:cubicBezTo>
                  <a:pt x="2454651" y="7635783"/>
                  <a:pt x="2447963" y="7635783"/>
                  <a:pt x="2447963" y="7635783"/>
                </a:cubicBezTo>
                <a:close/>
                <a:moveTo>
                  <a:pt x="3150247" y="7600668"/>
                </a:moveTo>
                <a:cubicBezTo>
                  <a:pt x="3146903" y="7600668"/>
                  <a:pt x="3143559" y="7602342"/>
                  <a:pt x="3140215" y="7605685"/>
                </a:cubicBezTo>
                <a:cubicBezTo>
                  <a:pt x="3133527" y="7612372"/>
                  <a:pt x="3133527" y="7619062"/>
                  <a:pt x="3140215" y="7625750"/>
                </a:cubicBezTo>
                <a:cubicBezTo>
                  <a:pt x="3146903" y="7632440"/>
                  <a:pt x="3153592" y="7635783"/>
                  <a:pt x="3160280" y="7635783"/>
                </a:cubicBezTo>
                <a:cubicBezTo>
                  <a:pt x="3166969" y="7635783"/>
                  <a:pt x="3170313" y="7632440"/>
                  <a:pt x="3170313" y="7625750"/>
                </a:cubicBezTo>
                <a:cubicBezTo>
                  <a:pt x="3170313" y="7619062"/>
                  <a:pt x="3166969" y="7612372"/>
                  <a:pt x="3160280" y="7605685"/>
                </a:cubicBezTo>
                <a:cubicBezTo>
                  <a:pt x="3156936" y="7602342"/>
                  <a:pt x="3153592" y="7600668"/>
                  <a:pt x="3150247" y="7600668"/>
                </a:cubicBezTo>
                <a:close/>
                <a:moveTo>
                  <a:pt x="6601477" y="7595652"/>
                </a:moveTo>
                <a:cubicBezTo>
                  <a:pt x="6588100" y="7609028"/>
                  <a:pt x="6581413" y="7615718"/>
                  <a:pt x="6581413" y="7615718"/>
                </a:cubicBezTo>
                <a:cubicBezTo>
                  <a:pt x="6581413" y="7629096"/>
                  <a:pt x="6584756" y="7635783"/>
                  <a:pt x="6591443" y="7635783"/>
                </a:cubicBezTo>
                <a:cubicBezTo>
                  <a:pt x="6598133" y="7635783"/>
                  <a:pt x="6601477" y="7629096"/>
                  <a:pt x="6601477" y="7615718"/>
                </a:cubicBezTo>
                <a:cubicBezTo>
                  <a:pt x="6601477" y="7602342"/>
                  <a:pt x="6601477" y="7595652"/>
                  <a:pt x="6601477" y="7595652"/>
                </a:cubicBezTo>
                <a:close/>
                <a:moveTo>
                  <a:pt x="3932793" y="7595652"/>
                </a:moveTo>
                <a:lnTo>
                  <a:pt x="3952861" y="7595652"/>
                </a:lnTo>
                <a:cubicBezTo>
                  <a:pt x="3952861" y="7595652"/>
                  <a:pt x="3946170" y="7602342"/>
                  <a:pt x="3932793" y="7615718"/>
                </a:cubicBezTo>
                <a:cubicBezTo>
                  <a:pt x="3932793" y="7615718"/>
                  <a:pt x="3926106" y="7615718"/>
                  <a:pt x="3912729" y="7615718"/>
                </a:cubicBezTo>
                <a:cubicBezTo>
                  <a:pt x="3912729" y="7602342"/>
                  <a:pt x="3919416" y="7595652"/>
                  <a:pt x="3932793" y="7595652"/>
                </a:cubicBezTo>
                <a:close/>
                <a:moveTo>
                  <a:pt x="3792336" y="7595652"/>
                </a:moveTo>
                <a:lnTo>
                  <a:pt x="3792336" y="7615718"/>
                </a:lnTo>
                <a:cubicBezTo>
                  <a:pt x="3805714" y="7615718"/>
                  <a:pt x="3812403" y="7609028"/>
                  <a:pt x="3812403" y="7595652"/>
                </a:cubicBezTo>
                <a:close/>
                <a:moveTo>
                  <a:pt x="2769007" y="7595652"/>
                </a:moveTo>
                <a:lnTo>
                  <a:pt x="2748941" y="7615718"/>
                </a:lnTo>
                <a:lnTo>
                  <a:pt x="2728876" y="7635783"/>
                </a:lnTo>
                <a:lnTo>
                  <a:pt x="2769007" y="7615718"/>
                </a:lnTo>
                <a:close/>
                <a:moveTo>
                  <a:pt x="6190138" y="7583739"/>
                </a:moveTo>
                <a:cubicBezTo>
                  <a:pt x="6200171" y="7584993"/>
                  <a:pt x="6210205" y="7595652"/>
                  <a:pt x="6220235" y="7615718"/>
                </a:cubicBezTo>
                <a:cubicBezTo>
                  <a:pt x="6246989" y="7642473"/>
                  <a:pt x="6240303" y="7669227"/>
                  <a:pt x="6200171" y="7695978"/>
                </a:cubicBezTo>
                <a:cubicBezTo>
                  <a:pt x="6186795" y="7695978"/>
                  <a:pt x="6176761" y="7699325"/>
                  <a:pt x="6170073" y="7706011"/>
                </a:cubicBezTo>
                <a:cubicBezTo>
                  <a:pt x="6163384" y="7712701"/>
                  <a:pt x="6160040" y="7716044"/>
                  <a:pt x="6160040" y="7716044"/>
                </a:cubicBezTo>
                <a:lnTo>
                  <a:pt x="6139976" y="7695978"/>
                </a:lnTo>
                <a:cubicBezTo>
                  <a:pt x="6139976" y="7682602"/>
                  <a:pt x="6139976" y="7675913"/>
                  <a:pt x="6139976" y="7675913"/>
                </a:cubicBezTo>
                <a:cubicBezTo>
                  <a:pt x="6153351" y="7675913"/>
                  <a:pt x="6160040" y="7672570"/>
                  <a:pt x="6160040" y="7665881"/>
                </a:cubicBezTo>
                <a:cubicBezTo>
                  <a:pt x="6160040" y="7659194"/>
                  <a:pt x="6160040" y="7649159"/>
                  <a:pt x="6160040" y="7635783"/>
                </a:cubicBezTo>
                <a:cubicBezTo>
                  <a:pt x="6160040" y="7609028"/>
                  <a:pt x="6166730" y="7592309"/>
                  <a:pt x="6180105" y="7585619"/>
                </a:cubicBezTo>
                <a:cubicBezTo>
                  <a:pt x="6183451" y="7583950"/>
                  <a:pt x="6186795" y="7583320"/>
                  <a:pt x="6190138" y="7583739"/>
                </a:cubicBezTo>
                <a:close/>
                <a:moveTo>
                  <a:pt x="7223502" y="7575588"/>
                </a:moveTo>
                <a:lnTo>
                  <a:pt x="7183371" y="7595652"/>
                </a:lnTo>
                <a:cubicBezTo>
                  <a:pt x="7183371" y="7609028"/>
                  <a:pt x="7176681" y="7615718"/>
                  <a:pt x="7163304" y="7615718"/>
                </a:cubicBezTo>
                <a:cubicBezTo>
                  <a:pt x="7163304" y="7629096"/>
                  <a:pt x="7153273" y="7649159"/>
                  <a:pt x="7133207" y="7675913"/>
                </a:cubicBezTo>
                <a:cubicBezTo>
                  <a:pt x="7113142" y="7702668"/>
                  <a:pt x="7103109" y="7722733"/>
                  <a:pt x="7103109" y="7736109"/>
                </a:cubicBezTo>
                <a:cubicBezTo>
                  <a:pt x="7116486" y="7749487"/>
                  <a:pt x="7119832" y="7759520"/>
                  <a:pt x="7113142" y="7766206"/>
                </a:cubicBezTo>
                <a:cubicBezTo>
                  <a:pt x="7106453" y="7772896"/>
                  <a:pt x="7103109" y="7782928"/>
                  <a:pt x="7103109" y="7796304"/>
                </a:cubicBezTo>
                <a:cubicBezTo>
                  <a:pt x="7076355" y="7823059"/>
                  <a:pt x="7076355" y="7829748"/>
                  <a:pt x="7103109" y="7816372"/>
                </a:cubicBezTo>
                <a:lnTo>
                  <a:pt x="7123175" y="7796304"/>
                </a:lnTo>
                <a:cubicBezTo>
                  <a:pt x="7136550" y="7769553"/>
                  <a:pt x="7136550" y="7756173"/>
                  <a:pt x="7123175" y="7756173"/>
                </a:cubicBezTo>
                <a:lnTo>
                  <a:pt x="7143240" y="7716044"/>
                </a:lnTo>
                <a:cubicBezTo>
                  <a:pt x="7156617" y="7689290"/>
                  <a:pt x="7163304" y="7669227"/>
                  <a:pt x="7163304" y="7655847"/>
                </a:cubicBezTo>
                <a:cubicBezTo>
                  <a:pt x="7176681" y="7655847"/>
                  <a:pt x="7190058" y="7642473"/>
                  <a:pt x="7203435" y="7615718"/>
                </a:cubicBezTo>
                <a:close/>
                <a:moveTo>
                  <a:pt x="7103109" y="7575588"/>
                </a:moveTo>
                <a:lnTo>
                  <a:pt x="7083045" y="7595652"/>
                </a:lnTo>
                <a:lnTo>
                  <a:pt x="7103109" y="7595652"/>
                </a:lnTo>
                <a:cubicBezTo>
                  <a:pt x="7103109" y="7595652"/>
                  <a:pt x="7103109" y="7588964"/>
                  <a:pt x="7103109" y="7575588"/>
                </a:cubicBezTo>
                <a:close/>
                <a:moveTo>
                  <a:pt x="4354165" y="7575588"/>
                </a:moveTo>
                <a:lnTo>
                  <a:pt x="4314034" y="7615718"/>
                </a:lnTo>
                <a:lnTo>
                  <a:pt x="4354165" y="7595652"/>
                </a:lnTo>
                <a:close/>
                <a:moveTo>
                  <a:pt x="3110118" y="7575588"/>
                </a:moveTo>
                <a:lnTo>
                  <a:pt x="3090053" y="7595652"/>
                </a:lnTo>
                <a:lnTo>
                  <a:pt x="3069989" y="7595652"/>
                </a:lnTo>
                <a:close/>
                <a:moveTo>
                  <a:pt x="2227244" y="7575588"/>
                </a:moveTo>
                <a:lnTo>
                  <a:pt x="2247309" y="7615718"/>
                </a:lnTo>
                <a:cubicBezTo>
                  <a:pt x="2247309" y="7602342"/>
                  <a:pt x="2250655" y="7592309"/>
                  <a:pt x="2257342" y="7585619"/>
                </a:cubicBezTo>
                <a:cubicBezTo>
                  <a:pt x="2264029" y="7578931"/>
                  <a:pt x="2267375" y="7575588"/>
                  <a:pt x="2267375" y="7575588"/>
                </a:cubicBezTo>
                <a:close/>
                <a:moveTo>
                  <a:pt x="4574883" y="7555520"/>
                </a:moveTo>
                <a:lnTo>
                  <a:pt x="4594949" y="7555520"/>
                </a:lnTo>
                <a:lnTo>
                  <a:pt x="4615013" y="7555520"/>
                </a:lnTo>
                <a:cubicBezTo>
                  <a:pt x="4615013" y="7555520"/>
                  <a:pt x="4608323" y="7578931"/>
                  <a:pt x="4594949" y="7625750"/>
                </a:cubicBezTo>
                <a:cubicBezTo>
                  <a:pt x="4581572" y="7672570"/>
                  <a:pt x="4568193" y="7695978"/>
                  <a:pt x="4554818" y="7695978"/>
                </a:cubicBezTo>
                <a:lnTo>
                  <a:pt x="4554818" y="7675913"/>
                </a:lnTo>
                <a:lnTo>
                  <a:pt x="4574883" y="7595652"/>
                </a:lnTo>
                <a:cubicBezTo>
                  <a:pt x="4561505" y="7595652"/>
                  <a:pt x="4554818" y="7588964"/>
                  <a:pt x="4554818" y="7575588"/>
                </a:cubicBezTo>
                <a:cubicBezTo>
                  <a:pt x="4554818" y="7562211"/>
                  <a:pt x="4561505" y="7555520"/>
                  <a:pt x="4574883" y="7555520"/>
                </a:cubicBezTo>
                <a:close/>
                <a:moveTo>
                  <a:pt x="2889400" y="7555520"/>
                </a:moveTo>
                <a:cubicBezTo>
                  <a:pt x="2876023" y="7555520"/>
                  <a:pt x="2872679" y="7558866"/>
                  <a:pt x="2879367" y="7565555"/>
                </a:cubicBezTo>
                <a:cubicBezTo>
                  <a:pt x="2886056" y="7572244"/>
                  <a:pt x="2892744" y="7575588"/>
                  <a:pt x="2899432" y="7575588"/>
                </a:cubicBezTo>
                <a:cubicBezTo>
                  <a:pt x="2906120" y="7575588"/>
                  <a:pt x="2909465" y="7568901"/>
                  <a:pt x="2909465" y="7555520"/>
                </a:cubicBezTo>
                <a:cubicBezTo>
                  <a:pt x="2909465" y="7555520"/>
                  <a:pt x="2902776" y="7555520"/>
                  <a:pt x="2889400" y="7555520"/>
                </a:cubicBezTo>
                <a:close/>
                <a:moveTo>
                  <a:pt x="2528223" y="7555520"/>
                </a:moveTo>
                <a:cubicBezTo>
                  <a:pt x="2514847" y="7568901"/>
                  <a:pt x="2504813" y="7572244"/>
                  <a:pt x="2498126" y="7565555"/>
                </a:cubicBezTo>
                <a:cubicBezTo>
                  <a:pt x="2491436" y="7558866"/>
                  <a:pt x="2488093" y="7568901"/>
                  <a:pt x="2488093" y="7595652"/>
                </a:cubicBezTo>
                <a:lnTo>
                  <a:pt x="2488093" y="7635783"/>
                </a:lnTo>
                <a:cubicBezTo>
                  <a:pt x="2488093" y="7622405"/>
                  <a:pt x="2491436" y="7615718"/>
                  <a:pt x="2498126" y="7615718"/>
                </a:cubicBezTo>
                <a:cubicBezTo>
                  <a:pt x="2504813" y="7615718"/>
                  <a:pt x="2501469" y="7609028"/>
                  <a:pt x="2488093" y="7595652"/>
                </a:cubicBezTo>
                <a:lnTo>
                  <a:pt x="2508157" y="7575588"/>
                </a:lnTo>
                <a:cubicBezTo>
                  <a:pt x="2508157" y="7588964"/>
                  <a:pt x="2511503" y="7588964"/>
                  <a:pt x="2518190" y="7575588"/>
                </a:cubicBezTo>
                <a:cubicBezTo>
                  <a:pt x="2524877" y="7562211"/>
                  <a:pt x="2528223" y="7555520"/>
                  <a:pt x="2528223" y="7555520"/>
                </a:cubicBezTo>
                <a:close/>
                <a:moveTo>
                  <a:pt x="6380760" y="7535457"/>
                </a:moveTo>
                <a:lnTo>
                  <a:pt x="6360693" y="7555520"/>
                </a:lnTo>
                <a:lnTo>
                  <a:pt x="6380760" y="7575588"/>
                </a:lnTo>
                <a:cubicBezTo>
                  <a:pt x="6380760" y="7562211"/>
                  <a:pt x="6380760" y="7548833"/>
                  <a:pt x="6380760" y="7535457"/>
                </a:cubicBezTo>
                <a:close/>
                <a:moveTo>
                  <a:pt x="3411097" y="7535457"/>
                </a:moveTo>
                <a:lnTo>
                  <a:pt x="3330837" y="7595652"/>
                </a:lnTo>
                <a:cubicBezTo>
                  <a:pt x="3317459" y="7609028"/>
                  <a:pt x="3307426" y="7619062"/>
                  <a:pt x="3300739" y="7625750"/>
                </a:cubicBezTo>
                <a:cubicBezTo>
                  <a:pt x="3294052" y="7632440"/>
                  <a:pt x="3284018" y="7635783"/>
                  <a:pt x="3270641" y="7635783"/>
                </a:cubicBezTo>
                <a:cubicBezTo>
                  <a:pt x="3270641" y="7635783"/>
                  <a:pt x="3267298" y="7645816"/>
                  <a:pt x="3260606" y="7665881"/>
                </a:cubicBezTo>
                <a:cubicBezTo>
                  <a:pt x="3253921" y="7685945"/>
                  <a:pt x="3243885" y="7695978"/>
                  <a:pt x="3230508" y="7695978"/>
                </a:cubicBezTo>
                <a:cubicBezTo>
                  <a:pt x="3230508" y="7695978"/>
                  <a:pt x="3227165" y="7695978"/>
                  <a:pt x="3220475" y="7695978"/>
                </a:cubicBezTo>
                <a:cubicBezTo>
                  <a:pt x="3213787" y="7695978"/>
                  <a:pt x="3210444" y="7702668"/>
                  <a:pt x="3210444" y="7716044"/>
                </a:cubicBezTo>
                <a:cubicBezTo>
                  <a:pt x="3197067" y="7729422"/>
                  <a:pt x="3187033" y="7736109"/>
                  <a:pt x="3180344" y="7736109"/>
                </a:cubicBezTo>
                <a:cubicBezTo>
                  <a:pt x="3173657" y="7736109"/>
                  <a:pt x="3170313" y="7736109"/>
                  <a:pt x="3170313" y="7736109"/>
                </a:cubicBezTo>
                <a:cubicBezTo>
                  <a:pt x="3143559" y="7736109"/>
                  <a:pt x="3136871" y="7742799"/>
                  <a:pt x="3150247" y="7756173"/>
                </a:cubicBezTo>
                <a:lnTo>
                  <a:pt x="3090053" y="7836435"/>
                </a:lnTo>
                <a:cubicBezTo>
                  <a:pt x="3036543" y="7889944"/>
                  <a:pt x="3003101" y="7930074"/>
                  <a:pt x="2989724" y="7956826"/>
                </a:cubicBezTo>
                <a:lnTo>
                  <a:pt x="2969660" y="7996957"/>
                </a:lnTo>
                <a:cubicBezTo>
                  <a:pt x="2983037" y="7996957"/>
                  <a:pt x="2993068" y="7996957"/>
                  <a:pt x="2999758" y="7996957"/>
                </a:cubicBezTo>
                <a:cubicBezTo>
                  <a:pt x="3006445" y="7996957"/>
                  <a:pt x="3016478" y="7983582"/>
                  <a:pt x="3029855" y="7956826"/>
                </a:cubicBezTo>
                <a:lnTo>
                  <a:pt x="3069989" y="7916698"/>
                </a:lnTo>
                <a:lnTo>
                  <a:pt x="3110118" y="7876566"/>
                </a:lnTo>
                <a:cubicBezTo>
                  <a:pt x="3123495" y="7849813"/>
                  <a:pt x="3156936" y="7809684"/>
                  <a:pt x="3210444" y="7756173"/>
                </a:cubicBezTo>
                <a:cubicBezTo>
                  <a:pt x="3263954" y="7702668"/>
                  <a:pt x="3294052" y="7669227"/>
                  <a:pt x="3300739" y="7655847"/>
                </a:cubicBezTo>
                <a:cubicBezTo>
                  <a:pt x="3307426" y="7642473"/>
                  <a:pt x="3317459" y="7629096"/>
                  <a:pt x="3330837" y="7615718"/>
                </a:cubicBezTo>
                <a:lnTo>
                  <a:pt x="3391030" y="7555520"/>
                </a:lnTo>
                <a:close/>
                <a:moveTo>
                  <a:pt x="2819169" y="7535457"/>
                </a:moveTo>
                <a:cubicBezTo>
                  <a:pt x="2812484" y="7535457"/>
                  <a:pt x="2809136" y="7538802"/>
                  <a:pt x="2809136" y="7545490"/>
                </a:cubicBezTo>
                <a:cubicBezTo>
                  <a:pt x="2809136" y="7552177"/>
                  <a:pt x="2815825" y="7555520"/>
                  <a:pt x="2829205" y="7555520"/>
                </a:cubicBezTo>
                <a:cubicBezTo>
                  <a:pt x="2829205" y="7542147"/>
                  <a:pt x="2825861" y="7535457"/>
                  <a:pt x="2819169" y="7535457"/>
                </a:cubicBezTo>
                <a:close/>
                <a:moveTo>
                  <a:pt x="7223502" y="7515392"/>
                </a:moveTo>
                <a:lnTo>
                  <a:pt x="7203435" y="7555520"/>
                </a:lnTo>
                <a:lnTo>
                  <a:pt x="7223502" y="7555520"/>
                </a:lnTo>
                <a:cubicBezTo>
                  <a:pt x="7223502" y="7542147"/>
                  <a:pt x="7226845" y="7532112"/>
                  <a:pt x="7233533" y="7525422"/>
                </a:cubicBezTo>
                <a:cubicBezTo>
                  <a:pt x="7240223" y="7518735"/>
                  <a:pt x="7236877" y="7515392"/>
                  <a:pt x="7223502" y="7515392"/>
                </a:cubicBezTo>
                <a:close/>
                <a:moveTo>
                  <a:pt x="7103109" y="7515392"/>
                </a:moveTo>
                <a:lnTo>
                  <a:pt x="7083045" y="7535457"/>
                </a:lnTo>
                <a:cubicBezTo>
                  <a:pt x="7096421" y="7535457"/>
                  <a:pt x="7103109" y="7535457"/>
                  <a:pt x="7103109" y="7535457"/>
                </a:cubicBezTo>
                <a:cubicBezTo>
                  <a:pt x="7116486" y="7535457"/>
                  <a:pt x="7116486" y="7528769"/>
                  <a:pt x="7103109" y="7515392"/>
                </a:cubicBezTo>
                <a:close/>
                <a:moveTo>
                  <a:pt x="4474557" y="7515392"/>
                </a:moveTo>
                <a:lnTo>
                  <a:pt x="4474557" y="7555520"/>
                </a:lnTo>
                <a:cubicBezTo>
                  <a:pt x="4474557" y="7555520"/>
                  <a:pt x="4481246" y="7548833"/>
                  <a:pt x="4494623" y="7535457"/>
                </a:cubicBezTo>
                <a:cubicBezTo>
                  <a:pt x="4494623" y="7522079"/>
                  <a:pt x="4494623" y="7515392"/>
                  <a:pt x="4494623" y="7515392"/>
                </a:cubicBezTo>
                <a:cubicBezTo>
                  <a:pt x="4494623" y="7515392"/>
                  <a:pt x="4487934" y="7515392"/>
                  <a:pt x="4474557" y="7515392"/>
                </a:cubicBezTo>
                <a:close/>
                <a:moveTo>
                  <a:pt x="3802370" y="7515392"/>
                </a:moveTo>
                <a:cubicBezTo>
                  <a:pt x="3795682" y="7515392"/>
                  <a:pt x="3792336" y="7522079"/>
                  <a:pt x="3792336" y="7535457"/>
                </a:cubicBezTo>
                <a:lnTo>
                  <a:pt x="3792336" y="7555520"/>
                </a:lnTo>
                <a:cubicBezTo>
                  <a:pt x="3805714" y="7555520"/>
                  <a:pt x="3812403" y="7548833"/>
                  <a:pt x="3812403" y="7535457"/>
                </a:cubicBezTo>
                <a:cubicBezTo>
                  <a:pt x="3812403" y="7522079"/>
                  <a:pt x="3809059" y="7515392"/>
                  <a:pt x="3802370" y="7515392"/>
                </a:cubicBezTo>
                <a:close/>
                <a:moveTo>
                  <a:pt x="3350901" y="7495326"/>
                </a:moveTo>
                <a:cubicBezTo>
                  <a:pt x="3350901" y="7495326"/>
                  <a:pt x="3350901" y="7502016"/>
                  <a:pt x="3350901" y="7515392"/>
                </a:cubicBezTo>
                <a:cubicBezTo>
                  <a:pt x="3364278" y="7515392"/>
                  <a:pt x="3370966" y="7515392"/>
                  <a:pt x="3370966" y="7515392"/>
                </a:cubicBezTo>
                <a:close/>
                <a:moveTo>
                  <a:pt x="902937" y="7475262"/>
                </a:moveTo>
                <a:cubicBezTo>
                  <a:pt x="902937" y="7475262"/>
                  <a:pt x="909623" y="7475262"/>
                  <a:pt x="923001" y="7475262"/>
                </a:cubicBezTo>
                <a:cubicBezTo>
                  <a:pt x="923001" y="7475262"/>
                  <a:pt x="923001" y="7481948"/>
                  <a:pt x="923001" y="7495326"/>
                </a:cubicBezTo>
                <a:cubicBezTo>
                  <a:pt x="909623" y="7495326"/>
                  <a:pt x="902937" y="7491981"/>
                  <a:pt x="902937" y="7485291"/>
                </a:cubicBezTo>
                <a:cubicBezTo>
                  <a:pt x="902937" y="7478605"/>
                  <a:pt x="902937" y="7475262"/>
                  <a:pt x="902937" y="7475262"/>
                </a:cubicBezTo>
                <a:close/>
                <a:moveTo>
                  <a:pt x="2909465" y="7455194"/>
                </a:moveTo>
                <a:cubicBezTo>
                  <a:pt x="2909465" y="7455194"/>
                  <a:pt x="2899432" y="7458540"/>
                  <a:pt x="2879367" y="7465227"/>
                </a:cubicBezTo>
                <a:cubicBezTo>
                  <a:pt x="2859302" y="7471918"/>
                  <a:pt x="2852615" y="7478605"/>
                  <a:pt x="2859302" y="7485291"/>
                </a:cubicBezTo>
                <a:cubicBezTo>
                  <a:pt x="2865989" y="7491981"/>
                  <a:pt x="2876023" y="7495326"/>
                  <a:pt x="2889400" y="7495326"/>
                </a:cubicBezTo>
                <a:cubicBezTo>
                  <a:pt x="2889400" y="7481948"/>
                  <a:pt x="2896088" y="7475262"/>
                  <a:pt x="2909465" y="7475262"/>
                </a:cubicBezTo>
                <a:close/>
                <a:moveTo>
                  <a:pt x="2748941" y="7455194"/>
                </a:moveTo>
                <a:cubicBezTo>
                  <a:pt x="2735563" y="7455194"/>
                  <a:pt x="2725533" y="7461884"/>
                  <a:pt x="2718843" y="7475262"/>
                </a:cubicBezTo>
                <a:cubicBezTo>
                  <a:pt x="2712156" y="7488638"/>
                  <a:pt x="2702122" y="7502016"/>
                  <a:pt x="2688746" y="7515392"/>
                </a:cubicBezTo>
                <a:lnTo>
                  <a:pt x="2648616" y="7555520"/>
                </a:lnTo>
                <a:cubicBezTo>
                  <a:pt x="2635239" y="7595652"/>
                  <a:pt x="2625203" y="7615718"/>
                  <a:pt x="2618519" y="7615718"/>
                </a:cubicBezTo>
                <a:cubicBezTo>
                  <a:pt x="2611831" y="7615718"/>
                  <a:pt x="2601798" y="7622405"/>
                  <a:pt x="2588421" y="7635783"/>
                </a:cubicBezTo>
                <a:lnTo>
                  <a:pt x="2608483" y="7635783"/>
                </a:lnTo>
                <a:cubicBezTo>
                  <a:pt x="2635239" y="7609028"/>
                  <a:pt x="2655305" y="7588964"/>
                  <a:pt x="2668681" y="7575588"/>
                </a:cubicBezTo>
                <a:cubicBezTo>
                  <a:pt x="2708812" y="7522079"/>
                  <a:pt x="2735563" y="7488638"/>
                  <a:pt x="2748941" y="7475262"/>
                </a:cubicBezTo>
                <a:cubicBezTo>
                  <a:pt x="2762317" y="7461884"/>
                  <a:pt x="2762317" y="7455194"/>
                  <a:pt x="2748941" y="7455194"/>
                </a:cubicBezTo>
                <a:close/>
                <a:moveTo>
                  <a:pt x="2588421" y="7455194"/>
                </a:moveTo>
                <a:lnTo>
                  <a:pt x="2568352" y="7475262"/>
                </a:lnTo>
                <a:cubicBezTo>
                  <a:pt x="2554977" y="7488638"/>
                  <a:pt x="2548288" y="7495326"/>
                  <a:pt x="2548288" y="7495326"/>
                </a:cubicBezTo>
                <a:lnTo>
                  <a:pt x="2568352" y="7495326"/>
                </a:lnTo>
                <a:cubicBezTo>
                  <a:pt x="2581733" y="7481948"/>
                  <a:pt x="2588421" y="7468573"/>
                  <a:pt x="2588421" y="7455194"/>
                </a:cubicBezTo>
                <a:close/>
                <a:moveTo>
                  <a:pt x="2447963" y="7455194"/>
                </a:moveTo>
                <a:cubicBezTo>
                  <a:pt x="2421209" y="7468573"/>
                  <a:pt x="2411178" y="7478605"/>
                  <a:pt x="2417866" y="7485291"/>
                </a:cubicBezTo>
                <a:cubicBezTo>
                  <a:pt x="2424553" y="7491981"/>
                  <a:pt x="2421209" y="7508702"/>
                  <a:pt x="2407832" y="7535457"/>
                </a:cubicBezTo>
                <a:lnTo>
                  <a:pt x="2267375" y="7675913"/>
                </a:lnTo>
                <a:lnTo>
                  <a:pt x="2287440" y="7675913"/>
                </a:lnTo>
                <a:lnTo>
                  <a:pt x="2307504" y="7695978"/>
                </a:lnTo>
                <a:lnTo>
                  <a:pt x="2307504" y="7736109"/>
                </a:lnTo>
                <a:cubicBezTo>
                  <a:pt x="2280753" y="7749487"/>
                  <a:pt x="2274063" y="7756173"/>
                  <a:pt x="2287440" y="7756173"/>
                </a:cubicBezTo>
                <a:lnTo>
                  <a:pt x="2287440" y="7776240"/>
                </a:lnTo>
                <a:cubicBezTo>
                  <a:pt x="2300817" y="7749487"/>
                  <a:pt x="2314194" y="7729422"/>
                  <a:pt x="2327571" y="7716044"/>
                </a:cubicBezTo>
                <a:cubicBezTo>
                  <a:pt x="2354327" y="7689290"/>
                  <a:pt x="2367704" y="7675913"/>
                  <a:pt x="2367704" y="7675913"/>
                </a:cubicBezTo>
                <a:lnTo>
                  <a:pt x="2367704" y="7595652"/>
                </a:lnTo>
                <a:lnTo>
                  <a:pt x="2407832" y="7555520"/>
                </a:lnTo>
                <a:cubicBezTo>
                  <a:pt x="2407832" y="7542147"/>
                  <a:pt x="2414522" y="7535457"/>
                  <a:pt x="2427898" y="7535457"/>
                </a:cubicBezTo>
                <a:cubicBezTo>
                  <a:pt x="2427898" y="7522079"/>
                  <a:pt x="2431242" y="7515392"/>
                  <a:pt x="2437931" y="7515392"/>
                </a:cubicBezTo>
                <a:cubicBezTo>
                  <a:pt x="2444619" y="7515392"/>
                  <a:pt x="2447963" y="7508702"/>
                  <a:pt x="2447963" y="7495326"/>
                </a:cubicBezTo>
                <a:cubicBezTo>
                  <a:pt x="2447963" y="7481948"/>
                  <a:pt x="2447963" y="7475262"/>
                  <a:pt x="2447963" y="7475262"/>
                </a:cubicBezTo>
                <a:cubicBezTo>
                  <a:pt x="2447963" y="7475262"/>
                  <a:pt x="2454651" y="7475262"/>
                  <a:pt x="2468028" y="7475262"/>
                </a:cubicBezTo>
                <a:cubicBezTo>
                  <a:pt x="2468028" y="7475262"/>
                  <a:pt x="2468028" y="7468573"/>
                  <a:pt x="2468028" y="7455194"/>
                </a:cubicBezTo>
                <a:close/>
                <a:moveTo>
                  <a:pt x="321042" y="7455194"/>
                </a:moveTo>
                <a:cubicBezTo>
                  <a:pt x="321042" y="7468573"/>
                  <a:pt x="321042" y="7475262"/>
                  <a:pt x="321042" y="7475262"/>
                </a:cubicBezTo>
                <a:lnTo>
                  <a:pt x="300976" y="7475262"/>
                </a:lnTo>
                <a:cubicBezTo>
                  <a:pt x="300976" y="7461884"/>
                  <a:pt x="307665" y="7455194"/>
                  <a:pt x="321042" y="7455194"/>
                </a:cubicBezTo>
                <a:close/>
                <a:moveTo>
                  <a:pt x="7083045" y="7435131"/>
                </a:moveTo>
                <a:lnTo>
                  <a:pt x="7083045" y="7455194"/>
                </a:lnTo>
                <a:lnTo>
                  <a:pt x="7103109" y="7435131"/>
                </a:lnTo>
                <a:close/>
                <a:moveTo>
                  <a:pt x="4494623" y="7435131"/>
                </a:moveTo>
                <a:cubicBezTo>
                  <a:pt x="4481246" y="7435131"/>
                  <a:pt x="4477900" y="7438476"/>
                  <a:pt x="4484590" y="7445164"/>
                </a:cubicBezTo>
                <a:cubicBezTo>
                  <a:pt x="4491278" y="7451850"/>
                  <a:pt x="4497967" y="7455194"/>
                  <a:pt x="4504654" y="7455194"/>
                </a:cubicBezTo>
                <a:cubicBezTo>
                  <a:pt x="4511343" y="7455194"/>
                  <a:pt x="4514687" y="7448507"/>
                  <a:pt x="4514687" y="7435131"/>
                </a:cubicBezTo>
                <a:cubicBezTo>
                  <a:pt x="4514687" y="7435131"/>
                  <a:pt x="4507998" y="7435131"/>
                  <a:pt x="4494623" y="7435131"/>
                </a:cubicBezTo>
                <a:close/>
                <a:moveTo>
                  <a:pt x="4354165" y="7435131"/>
                </a:moveTo>
                <a:cubicBezTo>
                  <a:pt x="4367543" y="7435131"/>
                  <a:pt x="4370886" y="7438476"/>
                  <a:pt x="4364196" y="7445164"/>
                </a:cubicBezTo>
                <a:cubicBezTo>
                  <a:pt x="4357509" y="7451850"/>
                  <a:pt x="4354165" y="7455194"/>
                  <a:pt x="4354165" y="7455194"/>
                </a:cubicBezTo>
                <a:cubicBezTo>
                  <a:pt x="4354165" y="7455194"/>
                  <a:pt x="4354165" y="7448507"/>
                  <a:pt x="4354165" y="7435131"/>
                </a:cubicBezTo>
                <a:close/>
                <a:moveTo>
                  <a:pt x="3591684" y="7435131"/>
                </a:moveTo>
                <a:lnTo>
                  <a:pt x="3571620" y="7455194"/>
                </a:lnTo>
                <a:cubicBezTo>
                  <a:pt x="3571620" y="7455194"/>
                  <a:pt x="3578306" y="7455194"/>
                  <a:pt x="3591684" y="7455194"/>
                </a:cubicBezTo>
                <a:cubicBezTo>
                  <a:pt x="3591684" y="7441819"/>
                  <a:pt x="3591684" y="7435131"/>
                  <a:pt x="3591684" y="7435131"/>
                </a:cubicBezTo>
                <a:close/>
                <a:moveTo>
                  <a:pt x="3310772" y="7435131"/>
                </a:moveTo>
                <a:lnTo>
                  <a:pt x="3270641" y="7455194"/>
                </a:lnTo>
                <a:cubicBezTo>
                  <a:pt x="3270641" y="7468573"/>
                  <a:pt x="3270641" y="7481948"/>
                  <a:pt x="3270641" y="7495326"/>
                </a:cubicBezTo>
                <a:cubicBezTo>
                  <a:pt x="3284018" y="7495326"/>
                  <a:pt x="3290703" y="7495326"/>
                  <a:pt x="3290703" y="7495326"/>
                </a:cubicBezTo>
                <a:cubicBezTo>
                  <a:pt x="3290703" y="7495326"/>
                  <a:pt x="3290703" y="7488638"/>
                  <a:pt x="3290703" y="7475262"/>
                </a:cubicBezTo>
                <a:cubicBezTo>
                  <a:pt x="3277329" y="7475262"/>
                  <a:pt x="3277329" y="7471918"/>
                  <a:pt x="3290703" y="7465227"/>
                </a:cubicBezTo>
                <a:cubicBezTo>
                  <a:pt x="3304083" y="7458540"/>
                  <a:pt x="3310772" y="7448507"/>
                  <a:pt x="3310772" y="7435131"/>
                </a:cubicBezTo>
                <a:close/>
                <a:moveTo>
                  <a:pt x="2488093" y="7435131"/>
                </a:moveTo>
                <a:lnTo>
                  <a:pt x="2508157" y="7455194"/>
                </a:lnTo>
                <a:cubicBezTo>
                  <a:pt x="2508157" y="7455194"/>
                  <a:pt x="2508157" y="7448507"/>
                  <a:pt x="2508157" y="7435131"/>
                </a:cubicBezTo>
                <a:cubicBezTo>
                  <a:pt x="2508157" y="7435131"/>
                  <a:pt x="2501469" y="7435131"/>
                  <a:pt x="2488093" y="7435131"/>
                </a:cubicBezTo>
                <a:close/>
                <a:moveTo>
                  <a:pt x="772512" y="7435131"/>
                </a:moveTo>
                <a:cubicBezTo>
                  <a:pt x="779200" y="7435131"/>
                  <a:pt x="789234" y="7435131"/>
                  <a:pt x="802611" y="7435131"/>
                </a:cubicBezTo>
                <a:lnTo>
                  <a:pt x="782547" y="7455194"/>
                </a:lnTo>
                <a:cubicBezTo>
                  <a:pt x="769170" y="7455194"/>
                  <a:pt x="762479" y="7451850"/>
                  <a:pt x="762479" y="7445164"/>
                </a:cubicBezTo>
                <a:cubicBezTo>
                  <a:pt x="762479" y="7438476"/>
                  <a:pt x="765823" y="7435131"/>
                  <a:pt x="772512" y="7435131"/>
                </a:cubicBezTo>
                <a:close/>
                <a:moveTo>
                  <a:pt x="2949593" y="7415063"/>
                </a:moveTo>
                <a:cubicBezTo>
                  <a:pt x="2936217" y="7415063"/>
                  <a:pt x="2932873" y="7418410"/>
                  <a:pt x="2939563" y="7425096"/>
                </a:cubicBezTo>
                <a:cubicBezTo>
                  <a:pt x="2946250" y="7431786"/>
                  <a:pt x="2949593" y="7435131"/>
                  <a:pt x="2949593" y="7435131"/>
                </a:cubicBezTo>
                <a:close/>
                <a:moveTo>
                  <a:pt x="3275029" y="7402525"/>
                </a:moveTo>
                <a:cubicBezTo>
                  <a:pt x="3268757" y="7402525"/>
                  <a:pt x="3260606" y="7410047"/>
                  <a:pt x="3250572" y="7425096"/>
                </a:cubicBezTo>
                <a:cubicBezTo>
                  <a:pt x="3237195" y="7445164"/>
                  <a:pt x="3227165" y="7455194"/>
                  <a:pt x="3220475" y="7455194"/>
                </a:cubicBezTo>
                <a:cubicBezTo>
                  <a:pt x="3213787" y="7455194"/>
                  <a:pt x="3210444" y="7461884"/>
                  <a:pt x="3210444" y="7475262"/>
                </a:cubicBezTo>
                <a:cubicBezTo>
                  <a:pt x="3210444" y="7488638"/>
                  <a:pt x="3213787" y="7491981"/>
                  <a:pt x="3220475" y="7485291"/>
                </a:cubicBezTo>
                <a:cubicBezTo>
                  <a:pt x="3227165" y="7478605"/>
                  <a:pt x="3237195" y="7468573"/>
                  <a:pt x="3250572" y="7455194"/>
                </a:cubicBezTo>
                <a:cubicBezTo>
                  <a:pt x="3277329" y="7428442"/>
                  <a:pt x="3287362" y="7411720"/>
                  <a:pt x="3280670" y="7405033"/>
                </a:cubicBezTo>
                <a:cubicBezTo>
                  <a:pt x="3278999" y="7403357"/>
                  <a:pt x="3277120" y="7402525"/>
                  <a:pt x="3275029" y="7402525"/>
                </a:cubicBezTo>
                <a:close/>
                <a:moveTo>
                  <a:pt x="4374229" y="7394998"/>
                </a:moveTo>
                <a:lnTo>
                  <a:pt x="4394293" y="7394998"/>
                </a:lnTo>
                <a:cubicBezTo>
                  <a:pt x="4394293" y="7408376"/>
                  <a:pt x="4394293" y="7415063"/>
                  <a:pt x="4394293" y="7415063"/>
                </a:cubicBezTo>
                <a:cubicBezTo>
                  <a:pt x="4380917" y="7415063"/>
                  <a:pt x="4374229" y="7415063"/>
                  <a:pt x="4374229" y="7415063"/>
                </a:cubicBezTo>
                <a:cubicBezTo>
                  <a:pt x="4374229" y="7415063"/>
                  <a:pt x="4374229" y="7408376"/>
                  <a:pt x="4374229" y="7394998"/>
                </a:cubicBezTo>
                <a:close/>
                <a:moveTo>
                  <a:pt x="762479" y="7394998"/>
                </a:moveTo>
                <a:lnTo>
                  <a:pt x="782547" y="7394998"/>
                </a:lnTo>
                <a:cubicBezTo>
                  <a:pt x="782547" y="7408376"/>
                  <a:pt x="762479" y="7428442"/>
                  <a:pt x="722348" y="7455194"/>
                </a:cubicBezTo>
                <a:lnTo>
                  <a:pt x="702284" y="7435131"/>
                </a:lnTo>
                <a:cubicBezTo>
                  <a:pt x="702284" y="7435131"/>
                  <a:pt x="708972" y="7435131"/>
                  <a:pt x="722348" y="7435131"/>
                </a:cubicBezTo>
                <a:close/>
                <a:moveTo>
                  <a:pt x="441436" y="7394998"/>
                </a:moveTo>
                <a:cubicBezTo>
                  <a:pt x="441436" y="7394998"/>
                  <a:pt x="448123" y="7394998"/>
                  <a:pt x="461501" y="7394998"/>
                </a:cubicBezTo>
                <a:cubicBezTo>
                  <a:pt x="461501" y="7394998"/>
                  <a:pt x="461501" y="7401688"/>
                  <a:pt x="461501" y="7415063"/>
                </a:cubicBezTo>
                <a:cubicBezTo>
                  <a:pt x="461501" y="7428442"/>
                  <a:pt x="461501" y="7435131"/>
                  <a:pt x="461501" y="7435131"/>
                </a:cubicBezTo>
                <a:lnTo>
                  <a:pt x="461501" y="7455194"/>
                </a:lnTo>
                <a:cubicBezTo>
                  <a:pt x="448123" y="7441819"/>
                  <a:pt x="421369" y="7455194"/>
                  <a:pt x="381237" y="7495326"/>
                </a:cubicBezTo>
                <a:cubicBezTo>
                  <a:pt x="381237" y="7508702"/>
                  <a:pt x="371208" y="7515392"/>
                  <a:pt x="351140" y="7515392"/>
                </a:cubicBezTo>
                <a:cubicBezTo>
                  <a:pt x="331076" y="7515392"/>
                  <a:pt x="327733" y="7508702"/>
                  <a:pt x="341109" y="7495326"/>
                </a:cubicBezTo>
                <a:cubicBezTo>
                  <a:pt x="354484" y="7495326"/>
                  <a:pt x="361173" y="7491981"/>
                  <a:pt x="361173" y="7485291"/>
                </a:cubicBezTo>
                <a:cubicBezTo>
                  <a:pt x="361173" y="7478605"/>
                  <a:pt x="361173" y="7475262"/>
                  <a:pt x="361173" y="7475262"/>
                </a:cubicBezTo>
                <a:cubicBezTo>
                  <a:pt x="347797" y="7461884"/>
                  <a:pt x="347797" y="7448507"/>
                  <a:pt x="361173" y="7435131"/>
                </a:cubicBezTo>
                <a:cubicBezTo>
                  <a:pt x="374551" y="7421753"/>
                  <a:pt x="387928" y="7415063"/>
                  <a:pt x="401305" y="7415063"/>
                </a:cubicBezTo>
                <a:cubicBezTo>
                  <a:pt x="414681" y="7415063"/>
                  <a:pt x="424712" y="7415063"/>
                  <a:pt x="431403" y="7415063"/>
                </a:cubicBezTo>
                <a:cubicBezTo>
                  <a:pt x="438090" y="7415063"/>
                  <a:pt x="441436" y="7411720"/>
                  <a:pt x="441436" y="7405033"/>
                </a:cubicBezTo>
                <a:cubicBezTo>
                  <a:pt x="441436" y="7398345"/>
                  <a:pt x="441436" y="7394998"/>
                  <a:pt x="441436" y="7394998"/>
                </a:cubicBezTo>
                <a:close/>
                <a:moveTo>
                  <a:pt x="6400824" y="7374934"/>
                </a:moveTo>
                <a:cubicBezTo>
                  <a:pt x="6400824" y="7388312"/>
                  <a:pt x="6397481" y="7394998"/>
                  <a:pt x="6390791" y="7394998"/>
                </a:cubicBezTo>
                <a:cubicBezTo>
                  <a:pt x="6384103" y="7394998"/>
                  <a:pt x="6384103" y="7391655"/>
                  <a:pt x="6390791" y="7384965"/>
                </a:cubicBezTo>
                <a:cubicBezTo>
                  <a:pt x="6397481" y="7378279"/>
                  <a:pt x="6400824" y="7374934"/>
                  <a:pt x="6400824" y="7374934"/>
                </a:cubicBezTo>
                <a:close/>
                <a:moveTo>
                  <a:pt x="3712077" y="7374934"/>
                </a:moveTo>
                <a:cubicBezTo>
                  <a:pt x="3698699" y="7374934"/>
                  <a:pt x="3692009" y="7381622"/>
                  <a:pt x="3692009" y="7394998"/>
                </a:cubicBezTo>
                <a:lnTo>
                  <a:pt x="3712077" y="7394998"/>
                </a:lnTo>
                <a:lnTo>
                  <a:pt x="3732140" y="7394998"/>
                </a:lnTo>
                <a:cubicBezTo>
                  <a:pt x="3732140" y="7381622"/>
                  <a:pt x="3725454" y="7374934"/>
                  <a:pt x="3712077" y="7374934"/>
                </a:cubicBezTo>
                <a:close/>
                <a:moveTo>
                  <a:pt x="2789071" y="7374934"/>
                </a:moveTo>
                <a:cubicBezTo>
                  <a:pt x="2775695" y="7401688"/>
                  <a:pt x="2769007" y="7421753"/>
                  <a:pt x="2769007" y="7435131"/>
                </a:cubicBezTo>
                <a:lnTo>
                  <a:pt x="2809136" y="7415063"/>
                </a:lnTo>
                <a:close/>
                <a:moveTo>
                  <a:pt x="3739666" y="7367408"/>
                </a:moveTo>
                <a:cubicBezTo>
                  <a:pt x="3737995" y="7369081"/>
                  <a:pt x="3738831" y="7374934"/>
                  <a:pt x="3742174" y="7384965"/>
                </a:cubicBezTo>
                <a:cubicBezTo>
                  <a:pt x="3748862" y="7405033"/>
                  <a:pt x="3752204" y="7415063"/>
                  <a:pt x="3752204" y="7415063"/>
                </a:cubicBezTo>
                <a:cubicBezTo>
                  <a:pt x="3752204" y="7428442"/>
                  <a:pt x="3752204" y="7435131"/>
                  <a:pt x="3752204" y="7435131"/>
                </a:cubicBezTo>
                <a:cubicBezTo>
                  <a:pt x="3765585" y="7435131"/>
                  <a:pt x="3772272" y="7431786"/>
                  <a:pt x="3772272" y="7425096"/>
                </a:cubicBezTo>
                <a:cubicBezTo>
                  <a:pt x="3772272" y="7418410"/>
                  <a:pt x="3772272" y="7408376"/>
                  <a:pt x="3772272" y="7394998"/>
                </a:cubicBezTo>
                <a:cubicBezTo>
                  <a:pt x="3758895" y="7381622"/>
                  <a:pt x="3752204" y="7374934"/>
                  <a:pt x="3752204" y="7374934"/>
                </a:cubicBezTo>
                <a:cubicBezTo>
                  <a:pt x="3745518" y="7368244"/>
                  <a:pt x="3741339" y="7365738"/>
                  <a:pt x="3739666" y="7367408"/>
                </a:cubicBezTo>
                <a:close/>
                <a:moveTo>
                  <a:pt x="3646864" y="7364901"/>
                </a:moveTo>
                <a:cubicBezTo>
                  <a:pt x="3643520" y="7364901"/>
                  <a:pt x="3638503" y="7368244"/>
                  <a:pt x="3631814" y="7374934"/>
                </a:cubicBezTo>
                <a:cubicBezTo>
                  <a:pt x="3618437" y="7388312"/>
                  <a:pt x="3618437" y="7394998"/>
                  <a:pt x="3631814" y="7394998"/>
                </a:cubicBezTo>
                <a:lnTo>
                  <a:pt x="3651881" y="7374934"/>
                </a:lnTo>
                <a:cubicBezTo>
                  <a:pt x="3651881" y="7368244"/>
                  <a:pt x="3650207" y="7364901"/>
                  <a:pt x="3646864" y="7364901"/>
                </a:cubicBezTo>
                <a:close/>
                <a:moveTo>
                  <a:pt x="1183850" y="7359885"/>
                </a:moveTo>
                <a:cubicBezTo>
                  <a:pt x="1187195" y="7359885"/>
                  <a:pt x="1190539" y="7361557"/>
                  <a:pt x="1193882" y="7364901"/>
                </a:cubicBezTo>
                <a:cubicBezTo>
                  <a:pt x="1200573" y="7371591"/>
                  <a:pt x="1197229" y="7374934"/>
                  <a:pt x="1183850" y="7374934"/>
                </a:cubicBezTo>
                <a:cubicBezTo>
                  <a:pt x="1183850" y="7388312"/>
                  <a:pt x="1183850" y="7394998"/>
                  <a:pt x="1183850" y="7394998"/>
                </a:cubicBezTo>
                <a:cubicBezTo>
                  <a:pt x="1183850" y="7394998"/>
                  <a:pt x="1177162" y="7388312"/>
                  <a:pt x="1163784" y="7374934"/>
                </a:cubicBezTo>
                <a:cubicBezTo>
                  <a:pt x="1163784" y="7374934"/>
                  <a:pt x="1167129" y="7371591"/>
                  <a:pt x="1173818" y="7364901"/>
                </a:cubicBezTo>
                <a:cubicBezTo>
                  <a:pt x="1177162" y="7361557"/>
                  <a:pt x="1180506" y="7359885"/>
                  <a:pt x="1183850" y="7359885"/>
                </a:cubicBezTo>
                <a:close/>
                <a:moveTo>
                  <a:pt x="3569112" y="7342326"/>
                </a:moveTo>
                <a:cubicBezTo>
                  <a:pt x="3564093" y="7344001"/>
                  <a:pt x="3558242" y="7348181"/>
                  <a:pt x="3551555" y="7354867"/>
                </a:cubicBezTo>
                <a:cubicBezTo>
                  <a:pt x="3538176" y="7368247"/>
                  <a:pt x="3531488" y="7381622"/>
                  <a:pt x="3531488" y="7394998"/>
                </a:cubicBezTo>
                <a:lnTo>
                  <a:pt x="3471292" y="7455194"/>
                </a:lnTo>
                <a:cubicBezTo>
                  <a:pt x="3431161" y="7481948"/>
                  <a:pt x="3411097" y="7495326"/>
                  <a:pt x="3411097" y="7495326"/>
                </a:cubicBezTo>
                <a:cubicBezTo>
                  <a:pt x="3411097" y="7522079"/>
                  <a:pt x="3437848" y="7508702"/>
                  <a:pt x="3491356" y="7455194"/>
                </a:cubicBezTo>
                <a:cubicBezTo>
                  <a:pt x="3558242" y="7388312"/>
                  <a:pt x="3588340" y="7351524"/>
                  <a:pt x="3581652" y="7344838"/>
                </a:cubicBezTo>
                <a:cubicBezTo>
                  <a:pt x="3578308" y="7341493"/>
                  <a:pt x="3574126" y="7340657"/>
                  <a:pt x="3569112" y="7342326"/>
                </a:cubicBezTo>
                <a:close/>
                <a:moveTo>
                  <a:pt x="6400824" y="7334803"/>
                </a:moveTo>
                <a:lnTo>
                  <a:pt x="6420889" y="7334803"/>
                </a:lnTo>
                <a:cubicBezTo>
                  <a:pt x="6420889" y="7334803"/>
                  <a:pt x="6420889" y="7341493"/>
                  <a:pt x="6420889" y="7354867"/>
                </a:cubicBezTo>
                <a:close/>
                <a:moveTo>
                  <a:pt x="4414362" y="7334803"/>
                </a:moveTo>
                <a:lnTo>
                  <a:pt x="4434426" y="7334803"/>
                </a:lnTo>
                <a:cubicBezTo>
                  <a:pt x="4447803" y="7334803"/>
                  <a:pt x="4447803" y="7341493"/>
                  <a:pt x="4434426" y="7354867"/>
                </a:cubicBezTo>
                <a:lnTo>
                  <a:pt x="4414362" y="7354867"/>
                </a:lnTo>
                <a:cubicBezTo>
                  <a:pt x="4427738" y="7354867"/>
                  <a:pt x="4427738" y="7348181"/>
                  <a:pt x="4414362" y="7334803"/>
                </a:cubicBezTo>
                <a:close/>
                <a:moveTo>
                  <a:pt x="3130183" y="7334803"/>
                </a:moveTo>
                <a:cubicBezTo>
                  <a:pt x="3103430" y="7334803"/>
                  <a:pt x="3096742" y="7341493"/>
                  <a:pt x="3110118" y="7354867"/>
                </a:cubicBezTo>
                <a:cubicBezTo>
                  <a:pt x="3110118" y="7354867"/>
                  <a:pt x="3113462" y="7354867"/>
                  <a:pt x="3120150" y="7354867"/>
                </a:cubicBezTo>
                <a:cubicBezTo>
                  <a:pt x="3126839" y="7354867"/>
                  <a:pt x="3130183" y="7348181"/>
                  <a:pt x="3130183" y="7334803"/>
                </a:cubicBezTo>
                <a:close/>
                <a:moveTo>
                  <a:pt x="3029855" y="7334803"/>
                </a:moveTo>
                <a:cubicBezTo>
                  <a:pt x="2989724" y="7334803"/>
                  <a:pt x="2969660" y="7348181"/>
                  <a:pt x="2969660" y="7374934"/>
                </a:cubicBezTo>
                <a:cubicBezTo>
                  <a:pt x="2969660" y="7401688"/>
                  <a:pt x="2983037" y="7394998"/>
                  <a:pt x="3009791" y="7354867"/>
                </a:cubicBezTo>
                <a:close/>
                <a:moveTo>
                  <a:pt x="923001" y="7334803"/>
                </a:moveTo>
                <a:cubicBezTo>
                  <a:pt x="949754" y="7334803"/>
                  <a:pt x="963133" y="7341493"/>
                  <a:pt x="963133" y="7354867"/>
                </a:cubicBezTo>
                <a:cubicBezTo>
                  <a:pt x="976509" y="7368247"/>
                  <a:pt x="979853" y="7374934"/>
                  <a:pt x="973165" y="7374934"/>
                </a:cubicBezTo>
                <a:cubicBezTo>
                  <a:pt x="966476" y="7374934"/>
                  <a:pt x="963133" y="7374934"/>
                  <a:pt x="963133" y="7374934"/>
                </a:cubicBezTo>
                <a:lnTo>
                  <a:pt x="963133" y="7394998"/>
                </a:lnTo>
                <a:cubicBezTo>
                  <a:pt x="976509" y="7394998"/>
                  <a:pt x="976509" y="7401688"/>
                  <a:pt x="963133" y="7415063"/>
                </a:cubicBezTo>
                <a:cubicBezTo>
                  <a:pt x="963133" y="7415063"/>
                  <a:pt x="959789" y="7418410"/>
                  <a:pt x="953098" y="7425096"/>
                </a:cubicBezTo>
                <a:cubicBezTo>
                  <a:pt x="946412" y="7431786"/>
                  <a:pt x="949754" y="7435131"/>
                  <a:pt x="963133" y="7435131"/>
                </a:cubicBezTo>
                <a:lnTo>
                  <a:pt x="943067" y="7435131"/>
                </a:lnTo>
                <a:cubicBezTo>
                  <a:pt x="943067" y="7435131"/>
                  <a:pt x="939725" y="7438476"/>
                  <a:pt x="933034" y="7445164"/>
                </a:cubicBezTo>
                <a:cubicBezTo>
                  <a:pt x="926345" y="7451850"/>
                  <a:pt x="916314" y="7455194"/>
                  <a:pt x="902937" y="7455194"/>
                </a:cubicBezTo>
                <a:lnTo>
                  <a:pt x="882870" y="7475262"/>
                </a:lnTo>
                <a:cubicBezTo>
                  <a:pt x="882870" y="7488638"/>
                  <a:pt x="872840" y="7508702"/>
                  <a:pt x="852773" y="7535457"/>
                </a:cubicBezTo>
                <a:cubicBezTo>
                  <a:pt x="832708" y="7562211"/>
                  <a:pt x="815987" y="7575588"/>
                  <a:pt x="802611" y="7575588"/>
                </a:cubicBezTo>
                <a:lnTo>
                  <a:pt x="822675" y="7555520"/>
                </a:lnTo>
                <a:lnTo>
                  <a:pt x="822675" y="7515392"/>
                </a:lnTo>
                <a:lnTo>
                  <a:pt x="802611" y="7515392"/>
                </a:lnTo>
                <a:cubicBezTo>
                  <a:pt x="802611" y="7502016"/>
                  <a:pt x="799265" y="7495326"/>
                  <a:pt x="792576" y="7495326"/>
                </a:cubicBezTo>
                <a:cubicBezTo>
                  <a:pt x="785890" y="7495326"/>
                  <a:pt x="782547" y="7502016"/>
                  <a:pt x="782547" y="7515392"/>
                </a:cubicBezTo>
                <a:cubicBezTo>
                  <a:pt x="782547" y="7542147"/>
                  <a:pt x="762479" y="7568901"/>
                  <a:pt x="722348" y="7595652"/>
                </a:cubicBezTo>
                <a:cubicBezTo>
                  <a:pt x="722348" y="7595652"/>
                  <a:pt x="722348" y="7592309"/>
                  <a:pt x="722348" y="7585619"/>
                </a:cubicBezTo>
                <a:cubicBezTo>
                  <a:pt x="722348" y="7578931"/>
                  <a:pt x="722348" y="7568901"/>
                  <a:pt x="722348" y="7555520"/>
                </a:cubicBezTo>
                <a:cubicBezTo>
                  <a:pt x="722348" y="7542147"/>
                  <a:pt x="715661" y="7542147"/>
                  <a:pt x="702284" y="7555520"/>
                </a:cubicBezTo>
                <a:lnTo>
                  <a:pt x="662153" y="7555520"/>
                </a:lnTo>
                <a:cubicBezTo>
                  <a:pt x="662153" y="7528769"/>
                  <a:pt x="662153" y="7515392"/>
                  <a:pt x="662153" y="7515392"/>
                </a:cubicBezTo>
                <a:cubicBezTo>
                  <a:pt x="662153" y="7515392"/>
                  <a:pt x="668840" y="7515392"/>
                  <a:pt x="682218" y="7515392"/>
                </a:cubicBezTo>
                <a:cubicBezTo>
                  <a:pt x="682218" y="7528769"/>
                  <a:pt x="685561" y="7535457"/>
                  <a:pt x="692251" y="7535457"/>
                </a:cubicBezTo>
                <a:cubicBezTo>
                  <a:pt x="698941" y="7535457"/>
                  <a:pt x="708972" y="7535457"/>
                  <a:pt x="722348" y="7535457"/>
                </a:cubicBezTo>
                <a:lnTo>
                  <a:pt x="762479" y="7515392"/>
                </a:lnTo>
                <a:cubicBezTo>
                  <a:pt x="789234" y="7488638"/>
                  <a:pt x="809298" y="7481948"/>
                  <a:pt x="822675" y="7495326"/>
                </a:cubicBezTo>
                <a:lnTo>
                  <a:pt x="822675" y="7475262"/>
                </a:lnTo>
                <a:cubicBezTo>
                  <a:pt x="809298" y="7461884"/>
                  <a:pt x="815987" y="7441819"/>
                  <a:pt x="842742" y="7415063"/>
                </a:cubicBezTo>
                <a:cubicBezTo>
                  <a:pt x="869495" y="7388312"/>
                  <a:pt x="889559" y="7381622"/>
                  <a:pt x="902937" y="7394998"/>
                </a:cubicBezTo>
                <a:lnTo>
                  <a:pt x="902937" y="7374934"/>
                </a:lnTo>
                <a:cubicBezTo>
                  <a:pt x="902937" y="7361557"/>
                  <a:pt x="902937" y="7351524"/>
                  <a:pt x="902937" y="7344838"/>
                </a:cubicBezTo>
                <a:cubicBezTo>
                  <a:pt x="902937" y="7338148"/>
                  <a:pt x="909623" y="7334803"/>
                  <a:pt x="923001" y="7334803"/>
                </a:cubicBezTo>
                <a:close/>
                <a:moveTo>
                  <a:pt x="3591684" y="7314737"/>
                </a:moveTo>
                <a:cubicBezTo>
                  <a:pt x="3591684" y="7314737"/>
                  <a:pt x="3591684" y="7318084"/>
                  <a:pt x="3591684" y="7324770"/>
                </a:cubicBezTo>
                <a:cubicBezTo>
                  <a:pt x="3591684" y="7331460"/>
                  <a:pt x="3591684" y="7334803"/>
                  <a:pt x="3591684" y="7334803"/>
                </a:cubicBezTo>
                <a:cubicBezTo>
                  <a:pt x="3605061" y="7334803"/>
                  <a:pt x="3611749" y="7328117"/>
                  <a:pt x="3611749" y="7314737"/>
                </a:cubicBezTo>
                <a:close/>
                <a:moveTo>
                  <a:pt x="2688746" y="7314737"/>
                </a:moveTo>
                <a:cubicBezTo>
                  <a:pt x="2688746" y="7314737"/>
                  <a:pt x="2682058" y="7328117"/>
                  <a:pt x="2668681" y="7354867"/>
                </a:cubicBezTo>
                <a:cubicBezTo>
                  <a:pt x="2661993" y="7368244"/>
                  <a:pt x="2655305" y="7378279"/>
                  <a:pt x="2648616" y="7384965"/>
                </a:cubicBezTo>
                <a:lnTo>
                  <a:pt x="2658649" y="7379950"/>
                </a:lnTo>
                <a:cubicBezTo>
                  <a:pt x="2665337" y="7376606"/>
                  <a:pt x="2668681" y="7374934"/>
                  <a:pt x="2668681" y="7374934"/>
                </a:cubicBezTo>
                <a:cubicBezTo>
                  <a:pt x="2708812" y="7334803"/>
                  <a:pt x="2715499" y="7314737"/>
                  <a:pt x="2688746" y="7314737"/>
                </a:cubicBezTo>
                <a:close/>
                <a:moveTo>
                  <a:pt x="3712077" y="7294672"/>
                </a:moveTo>
                <a:cubicBezTo>
                  <a:pt x="3698699" y="7321427"/>
                  <a:pt x="3685322" y="7328117"/>
                  <a:pt x="3671945" y="7314737"/>
                </a:cubicBezTo>
                <a:lnTo>
                  <a:pt x="3671945" y="7334803"/>
                </a:lnTo>
                <a:lnTo>
                  <a:pt x="3671945" y="7354867"/>
                </a:lnTo>
                <a:lnTo>
                  <a:pt x="3692009" y="7354867"/>
                </a:lnTo>
                <a:cubicBezTo>
                  <a:pt x="3692009" y="7341493"/>
                  <a:pt x="3695355" y="7338148"/>
                  <a:pt x="3702043" y="7344838"/>
                </a:cubicBezTo>
                <a:cubicBezTo>
                  <a:pt x="3708733" y="7351524"/>
                  <a:pt x="3712077" y="7348181"/>
                  <a:pt x="3712077" y="7334803"/>
                </a:cubicBezTo>
                <a:lnTo>
                  <a:pt x="3732140" y="7314737"/>
                </a:lnTo>
                <a:lnTo>
                  <a:pt x="3732140" y="7294672"/>
                </a:lnTo>
                <a:close/>
                <a:moveTo>
                  <a:pt x="3431161" y="7294672"/>
                </a:moveTo>
                <a:cubicBezTo>
                  <a:pt x="3417784" y="7308049"/>
                  <a:pt x="3411097" y="7314737"/>
                  <a:pt x="3411097" y="7314737"/>
                </a:cubicBezTo>
                <a:lnTo>
                  <a:pt x="3391030" y="7314737"/>
                </a:lnTo>
                <a:close/>
                <a:moveTo>
                  <a:pt x="1244048" y="7294672"/>
                </a:moveTo>
                <a:lnTo>
                  <a:pt x="1264112" y="7294672"/>
                </a:lnTo>
                <a:cubicBezTo>
                  <a:pt x="1250734" y="7321427"/>
                  <a:pt x="1237356" y="7334803"/>
                  <a:pt x="1223981" y="7334803"/>
                </a:cubicBezTo>
                <a:cubicBezTo>
                  <a:pt x="1223981" y="7321427"/>
                  <a:pt x="1230670" y="7308049"/>
                  <a:pt x="1244048" y="7294672"/>
                </a:cubicBezTo>
                <a:close/>
                <a:moveTo>
                  <a:pt x="963133" y="7294672"/>
                </a:moveTo>
                <a:lnTo>
                  <a:pt x="983197" y="7294672"/>
                </a:lnTo>
                <a:lnTo>
                  <a:pt x="983197" y="7314737"/>
                </a:lnTo>
                <a:cubicBezTo>
                  <a:pt x="983197" y="7314737"/>
                  <a:pt x="976509" y="7314737"/>
                  <a:pt x="963133" y="7314737"/>
                </a:cubicBezTo>
                <a:cubicBezTo>
                  <a:pt x="963133" y="7301362"/>
                  <a:pt x="963133" y="7294672"/>
                  <a:pt x="963133" y="7294672"/>
                </a:cubicBezTo>
                <a:close/>
                <a:moveTo>
                  <a:pt x="3631814" y="7274608"/>
                </a:moveTo>
                <a:cubicBezTo>
                  <a:pt x="3618437" y="7287986"/>
                  <a:pt x="3618437" y="7294672"/>
                  <a:pt x="3631814" y="7294672"/>
                </a:cubicBezTo>
                <a:cubicBezTo>
                  <a:pt x="3645191" y="7294672"/>
                  <a:pt x="3651881" y="7287986"/>
                  <a:pt x="3651881" y="7274608"/>
                </a:cubicBezTo>
                <a:cubicBezTo>
                  <a:pt x="3638501" y="7274608"/>
                  <a:pt x="3631814" y="7274608"/>
                  <a:pt x="3631814" y="7274608"/>
                </a:cubicBezTo>
                <a:close/>
                <a:moveTo>
                  <a:pt x="2628552" y="7274608"/>
                </a:moveTo>
                <a:cubicBezTo>
                  <a:pt x="2635239" y="7274608"/>
                  <a:pt x="2638585" y="7277951"/>
                  <a:pt x="2638585" y="7284639"/>
                </a:cubicBezTo>
                <a:lnTo>
                  <a:pt x="2637671" y="7289202"/>
                </a:lnTo>
                <a:lnTo>
                  <a:pt x="2622817" y="7281772"/>
                </a:lnTo>
                <a:close/>
                <a:moveTo>
                  <a:pt x="2743927" y="7264574"/>
                </a:moveTo>
                <a:cubicBezTo>
                  <a:pt x="2740583" y="7264574"/>
                  <a:pt x="2735563" y="7267918"/>
                  <a:pt x="2728876" y="7274608"/>
                </a:cubicBezTo>
                <a:lnTo>
                  <a:pt x="2728876" y="7294672"/>
                </a:lnTo>
                <a:cubicBezTo>
                  <a:pt x="2742253" y="7294672"/>
                  <a:pt x="2748941" y="7287986"/>
                  <a:pt x="2748941" y="7274608"/>
                </a:cubicBezTo>
                <a:cubicBezTo>
                  <a:pt x="2748941" y="7267918"/>
                  <a:pt x="2747271" y="7264574"/>
                  <a:pt x="2743927" y="7264574"/>
                </a:cubicBezTo>
                <a:close/>
                <a:moveTo>
                  <a:pt x="4815666" y="7254542"/>
                </a:moveTo>
                <a:lnTo>
                  <a:pt x="4795602" y="7274608"/>
                </a:lnTo>
                <a:cubicBezTo>
                  <a:pt x="4795602" y="7287986"/>
                  <a:pt x="4802289" y="7287986"/>
                  <a:pt x="4815666" y="7274608"/>
                </a:cubicBezTo>
                <a:close/>
                <a:moveTo>
                  <a:pt x="3069989" y="7254542"/>
                </a:moveTo>
                <a:lnTo>
                  <a:pt x="3029855" y="7314737"/>
                </a:lnTo>
                <a:lnTo>
                  <a:pt x="3069989" y="7274608"/>
                </a:lnTo>
                <a:close/>
                <a:moveTo>
                  <a:pt x="2327571" y="7254542"/>
                </a:moveTo>
                <a:lnTo>
                  <a:pt x="2327571" y="7274608"/>
                </a:lnTo>
                <a:lnTo>
                  <a:pt x="2307504" y="7294672"/>
                </a:lnTo>
                <a:cubicBezTo>
                  <a:pt x="2307504" y="7281296"/>
                  <a:pt x="2314194" y="7267921"/>
                  <a:pt x="2327571" y="7254542"/>
                </a:cubicBezTo>
                <a:close/>
                <a:moveTo>
                  <a:pt x="882870" y="7254542"/>
                </a:moveTo>
                <a:cubicBezTo>
                  <a:pt x="896246" y="7254542"/>
                  <a:pt x="899594" y="7257888"/>
                  <a:pt x="892904" y="7264574"/>
                </a:cubicBezTo>
                <a:cubicBezTo>
                  <a:pt x="886217" y="7271264"/>
                  <a:pt x="876183" y="7281296"/>
                  <a:pt x="862806" y="7294672"/>
                </a:cubicBezTo>
                <a:lnTo>
                  <a:pt x="862806" y="7334803"/>
                </a:lnTo>
                <a:lnTo>
                  <a:pt x="882870" y="7374934"/>
                </a:lnTo>
                <a:cubicBezTo>
                  <a:pt x="856119" y="7374934"/>
                  <a:pt x="829365" y="7374934"/>
                  <a:pt x="802611" y="7374934"/>
                </a:cubicBezTo>
                <a:lnTo>
                  <a:pt x="742412" y="7374934"/>
                </a:lnTo>
                <a:lnTo>
                  <a:pt x="742412" y="7354867"/>
                </a:lnTo>
                <a:lnTo>
                  <a:pt x="782547" y="7354867"/>
                </a:lnTo>
                <a:cubicBezTo>
                  <a:pt x="782547" y="7341493"/>
                  <a:pt x="785890" y="7334803"/>
                  <a:pt x="792576" y="7334803"/>
                </a:cubicBezTo>
                <a:cubicBezTo>
                  <a:pt x="799265" y="7334803"/>
                  <a:pt x="809298" y="7334803"/>
                  <a:pt x="822675" y="7334803"/>
                </a:cubicBezTo>
                <a:lnTo>
                  <a:pt x="802611" y="7314737"/>
                </a:lnTo>
                <a:lnTo>
                  <a:pt x="802611" y="7294672"/>
                </a:lnTo>
                <a:lnTo>
                  <a:pt x="822675" y="7274608"/>
                </a:lnTo>
                <a:close/>
                <a:moveTo>
                  <a:pt x="3394374" y="7244510"/>
                </a:moveTo>
                <a:lnTo>
                  <a:pt x="3386017" y="7254542"/>
                </a:lnTo>
                <a:cubicBezTo>
                  <a:pt x="3375981" y="7264574"/>
                  <a:pt x="3364278" y="7274608"/>
                  <a:pt x="3350901" y="7284639"/>
                </a:cubicBezTo>
                <a:lnTo>
                  <a:pt x="3346676" y="7288336"/>
                </a:lnTo>
                <a:lnTo>
                  <a:pt x="3360934" y="7264574"/>
                </a:lnTo>
                <a:close/>
                <a:moveTo>
                  <a:pt x="6521217" y="7234477"/>
                </a:moveTo>
                <a:lnTo>
                  <a:pt x="6521217" y="7254542"/>
                </a:lnTo>
                <a:cubicBezTo>
                  <a:pt x="6534591" y="7241165"/>
                  <a:pt x="6527905" y="7261231"/>
                  <a:pt x="6501151" y="7314737"/>
                </a:cubicBezTo>
                <a:cubicBezTo>
                  <a:pt x="6487773" y="7341493"/>
                  <a:pt x="6481086" y="7361557"/>
                  <a:pt x="6481086" y="7374934"/>
                </a:cubicBezTo>
                <a:lnTo>
                  <a:pt x="6440955" y="7394998"/>
                </a:lnTo>
                <a:cubicBezTo>
                  <a:pt x="6440955" y="7394998"/>
                  <a:pt x="6440955" y="7391655"/>
                  <a:pt x="6440955" y="7384965"/>
                </a:cubicBezTo>
                <a:cubicBezTo>
                  <a:pt x="6440955" y="7378279"/>
                  <a:pt x="6454332" y="7348181"/>
                  <a:pt x="6481086" y="7294672"/>
                </a:cubicBezTo>
                <a:cubicBezTo>
                  <a:pt x="6494461" y="7267921"/>
                  <a:pt x="6507841" y="7247855"/>
                  <a:pt x="6521217" y="7234477"/>
                </a:cubicBezTo>
                <a:close/>
                <a:moveTo>
                  <a:pt x="5337362" y="7234477"/>
                </a:moveTo>
                <a:cubicBezTo>
                  <a:pt x="5350739" y="7234477"/>
                  <a:pt x="5350739" y="7241165"/>
                  <a:pt x="5337362" y="7254542"/>
                </a:cubicBezTo>
                <a:lnTo>
                  <a:pt x="5317298" y="7254542"/>
                </a:lnTo>
                <a:cubicBezTo>
                  <a:pt x="5317298" y="7241165"/>
                  <a:pt x="5323985" y="7234477"/>
                  <a:pt x="5337362" y="7234477"/>
                </a:cubicBezTo>
                <a:close/>
                <a:moveTo>
                  <a:pt x="3230508" y="7234477"/>
                </a:moveTo>
                <a:lnTo>
                  <a:pt x="3210444" y="7254542"/>
                </a:lnTo>
                <a:cubicBezTo>
                  <a:pt x="3210444" y="7254542"/>
                  <a:pt x="3203754" y="7254542"/>
                  <a:pt x="3190377" y="7254542"/>
                </a:cubicBezTo>
                <a:cubicBezTo>
                  <a:pt x="3190377" y="7254542"/>
                  <a:pt x="3190377" y="7261231"/>
                  <a:pt x="3190377" y="7274608"/>
                </a:cubicBezTo>
                <a:lnTo>
                  <a:pt x="3190377" y="7294672"/>
                </a:lnTo>
                <a:cubicBezTo>
                  <a:pt x="3203754" y="7294672"/>
                  <a:pt x="3207098" y="7301362"/>
                  <a:pt x="3200411" y="7314737"/>
                </a:cubicBezTo>
                <a:cubicBezTo>
                  <a:pt x="3193723" y="7328117"/>
                  <a:pt x="3190377" y="7334803"/>
                  <a:pt x="3190377" y="7334803"/>
                </a:cubicBezTo>
                <a:cubicBezTo>
                  <a:pt x="3177000" y="7334803"/>
                  <a:pt x="3166969" y="7331460"/>
                  <a:pt x="3160280" y="7324770"/>
                </a:cubicBezTo>
                <a:cubicBezTo>
                  <a:pt x="3153592" y="7318084"/>
                  <a:pt x="3156936" y="7314737"/>
                  <a:pt x="3170313" y="7314737"/>
                </a:cubicBezTo>
                <a:lnTo>
                  <a:pt x="3170313" y="7294672"/>
                </a:lnTo>
                <a:cubicBezTo>
                  <a:pt x="3170313" y="7294672"/>
                  <a:pt x="3163624" y="7291329"/>
                  <a:pt x="3150247" y="7284639"/>
                </a:cubicBezTo>
                <a:cubicBezTo>
                  <a:pt x="3136871" y="7277951"/>
                  <a:pt x="3130183" y="7277951"/>
                  <a:pt x="3130183" y="7284639"/>
                </a:cubicBezTo>
                <a:cubicBezTo>
                  <a:pt x="3130183" y="7291329"/>
                  <a:pt x="3136871" y="7308049"/>
                  <a:pt x="3150247" y="7334803"/>
                </a:cubicBezTo>
                <a:lnTo>
                  <a:pt x="3130183" y="7374934"/>
                </a:lnTo>
                <a:cubicBezTo>
                  <a:pt x="3116807" y="7388312"/>
                  <a:pt x="3103430" y="7391655"/>
                  <a:pt x="3090053" y="7384965"/>
                </a:cubicBezTo>
                <a:cubicBezTo>
                  <a:pt x="3076676" y="7378279"/>
                  <a:pt x="3069989" y="7374934"/>
                  <a:pt x="3069989" y="7374934"/>
                </a:cubicBezTo>
                <a:lnTo>
                  <a:pt x="3029855" y="7415063"/>
                </a:lnTo>
                <a:cubicBezTo>
                  <a:pt x="3016478" y="7441819"/>
                  <a:pt x="3016478" y="7455194"/>
                  <a:pt x="3029855" y="7455194"/>
                </a:cubicBezTo>
                <a:cubicBezTo>
                  <a:pt x="3043235" y="7468573"/>
                  <a:pt x="3053268" y="7475262"/>
                  <a:pt x="3059955" y="7475262"/>
                </a:cubicBezTo>
                <a:cubicBezTo>
                  <a:pt x="3066640" y="7475262"/>
                  <a:pt x="3069989" y="7481948"/>
                  <a:pt x="3069989" y="7495326"/>
                </a:cubicBezTo>
                <a:cubicBezTo>
                  <a:pt x="3083365" y="7481948"/>
                  <a:pt x="3096742" y="7468573"/>
                  <a:pt x="3110118" y="7455194"/>
                </a:cubicBezTo>
                <a:cubicBezTo>
                  <a:pt x="3123495" y="7455194"/>
                  <a:pt x="3130183" y="7448507"/>
                  <a:pt x="3130183" y="7435131"/>
                </a:cubicBezTo>
                <a:cubicBezTo>
                  <a:pt x="3143559" y="7435131"/>
                  <a:pt x="3150247" y="7428442"/>
                  <a:pt x="3150247" y="7415063"/>
                </a:cubicBezTo>
                <a:cubicBezTo>
                  <a:pt x="3150247" y="7374934"/>
                  <a:pt x="3170313" y="7354867"/>
                  <a:pt x="3210444" y="7354867"/>
                </a:cubicBezTo>
                <a:cubicBezTo>
                  <a:pt x="3223821" y="7354867"/>
                  <a:pt x="3230508" y="7348181"/>
                  <a:pt x="3230508" y="7334803"/>
                </a:cubicBezTo>
                <a:cubicBezTo>
                  <a:pt x="3230508" y="7308049"/>
                  <a:pt x="3237195" y="7301362"/>
                  <a:pt x="3250572" y="7314737"/>
                </a:cubicBezTo>
                <a:cubicBezTo>
                  <a:pt x="3250572" y="7301362"/>
                  <a:pt x="3250572" y="7291329"/>
                  <a:pt x="3250572" y="7284639"/>
                </a:cubicBezTo>
                <a:cubicBezTo>
                  <a:pt x="3250572" y="7277951"/>
                  <a:pt x="3250572" y="7267921"/>
                  <a:pt x="3250572" y="7254542"/>
                </a:cubicBezTo>
                <a:cubicBezTo>
                  <a:pt x="3250572" y="7241165"/>
                  <a:pt x="3250572" y="7234477"/>
                  <a:pt x="3250572" y="7234477"/>
                </a:cubicBezTo>
                <a:cubicBezTo>
                  <a:pt x="3250572" y="7234477"/>
                  <a:pt x="3243885" y="7234477"/>
                  <a:pt x="3230508" y="7234477"/>
                </a:cubicBezTo>
                <a:close/>
                <a:moveTo>
                  <a:pt x="2909465" y="7234477"/>
                </a:moveTo>
                <a:cubicBezTo>
                  <a:pt x="2882712" y="7261231"/>
                  <a:pt x="2869335" y="7274608"/>
                  <a:pt x="2869335" y="7274608"/>
                </a:cubicBezTo>
                <a:lnTo>
                  <a:pt x="2889400" y="7274608"/>
                </a:lnTo>
                <a:cubicBezTo>
                  <a:pt x="2902776" y="7261231"/>
                  <a:pt x="2916153" y="7247855"/>
                  <a:pt x="2929529" y="7234477"/>
                </a:cubicBezTo>
                <a:close/>
                <a:moveTo>
                  <a:pt x="2327571" y="7234477"/>
                </a:moveTo>
                <a:cubicBezTo>
                  <a:pt x="2327571" y="7234477"/>
                  <a:pt x="2327571" y="7241165"/>
                  <a:pt x="2327571" y="7254542"/>
                </a:cubicBezTo>
                <a:lnTo>
                  <a:pt x="2307504" y="7254542"/>
                </a:lnTo>
                <a:close/>
                <a:moveTo>
                  <a:pt x="732381" y="7234477"/>
                </a:moveTo>
                <a:cubicBezTo>
                  <a:pt x="739068" y="7234477"/>
                  <a:pt x="735726" y="7241165"/>
                  <a:pt x="722348" y="7254542"/>
                </a:cubicBezTo>
                <a:cubicBezTo>
                  <a:pt x="722348" y="7254542"/>
                  <a:pt x="715661" y="7254542"/>
                  <a:pt x="702284" y="7254542"/>
                </a:cubicBezTo>
                <a:cubicBezTo>
                  <a:pt x="715661" y="7241165"/>
                  <a:pt x="725692" y="7234477"/>
                  <a:pt x="732381" y="7234477"/>
                </a:cubicBezTo>
                <a:close/>
                <a:moveTo>
                  <a:pt x="531729" y="7234477"/>
                </a:moveTo>
                <a:cubicBezTo>
                  <a:pt x="538417" y="7234477"/>
                  <a:pt x="541759" y="7241165"/>
                  <a:pt x="541759" y="7254542"/>
                </a:cubicBezTo>
                <a:lnTo>
                  <a:pt x="521695" y="7254542"/>
                </a:lnTo>
                <a:cubicBezTo>
                  <a:pt x="521695" y="7241165"/>
                  <a:pt x="525039" y="7234477"/>
                  <a:pt x="531729" y="7234477"/>
                </a:cubicBezTo>
                <a:close/>
                <a:moveTo>
                  <a:pt x="4537259" y="7221936"/>
                </a:moveTo>
                <a:cubicBezTo>
                  <a:pt x="4538934" y="7220264"/>
                  <a:pt x="4541441" y="7221101"/>
                  <a:pt x="4544785" y="7224444"/>
                </a:cubicBezTo>
                <a:cubicBezTo>
                  <a:pt x="4551475" y="7231134"/>
                  <a:pt x="4548128" y="7241165"/>
                  <a:pt x="4534752" y="7254542"/>
                </a:cubicBezTo>
                <a:lnTo>
                  <a:pt x="4534752" y="7234477"/>
                </a:lnTo>
                <a:cubicBezTo>
                  <a:pt x="4534752" y="7227787"/>
                  <a:pt x="4535588" y="7223608"/>
                  <a:pt x="4537259" y="7221936"/>
                </a:cubicBezTo>
                <a:close/>
                <a:moveTo>
                  <a:pt x="2667009" y="7219428"/>
                </a:moveTo>
                <a:lnTo>
                  <a:pt x="2663663" y="7229460"/>
                </a:lnTo>
                <a:cubicBezTo>
                  <a:pt x="2660319" y="7232806"/>
                  <a:pt x="2655305" y="7234477"/>
                  <a:pt x="2648616" y="7234477"/>
                </a:cubicBezTo>
                <a:cubicBezTo>
                  <a:pt x="2648616" y="7234477"/>
                  <a:pt x="2651961" y="7231134"/>
                  <a:pt x="2658649" y="7224444"/>
                </a:cubicBezTo>
                <a:close/>
                <a:moveTo>
                  <a:pt x="6902456" y="7214411"/>
                </a:moveTo>
                <a:cubicBezTo>
                  <a:pt x="6889079" y="7214411"/>
                  <a:pt x="6882392" y="7221101"/>
                  <a:pt x="6882392" y="7234477"/>
                </a:cubicBezTo>
                <a:lnTo>
                  <a:pt x="6902456" y="7234477"/>
                </a:lnTo>
                <a:cubicBezTo>
                  <a:pt x="6915833" y="7221101"/>
                  <a:pt x="6915833" y="7214411"/>
                  <a:pt x="6902456" y="7214411"/>
                </a:cubicBezTo>
                <a:close/>
                <a:moveTo>
                  <a:pt x="3110118" y="7214411"/>
                </a:moveTo>
                <a:cubicBezTo>
                  <a:pt x="3110118" y="7227791"/>
                  <a:pt x="3110118" y="7234477"/>
                  <a:pt x="3110118" y="7234477"/>
                </a:cubicBezTo>
                <a:cubicBezTo>
                  <a:pt x="3110118" y="7221101"/>
                  <a:pt x="3116807" y="7214411"/>
                  <a:pt x="3130183" y="7214411"/>
                </a:cubicBezTo>
                <a:cubicBezTo>
                  <a:pt x="3130183" y="7214411"/>
                  <a:pt x="3123495" y="7214411"/>
                  <a:pt x="3110118" y="7214411"/>
                </a:cubicBezTo>
                <a:close/>
                <a:moveTo>
                  <a:pt x="682218" y="7214411"/>
                </a:moveTo>
                <a:cubicBezTo>
                  <a:pt x="682218" y="7214411"/>
                  <a:pt x="682218" y="7221101"/>
                  <a:pt x="682218" y="7234477"/>
                </a:cubicBezTo>
                <a:lnTo>
                  <a:pt x="662153" y="7254542"/>
                </a:lnTo>
                <a:cubicBezTo>
                  <a:pt x="648776" y="7254542"/>
                  <a:pt x="642089" y="7251198"/>
                  <a:pt x="642089" y="7244510"/>
                </a:cubicBezTo>
                <a:cubicBezTo>
                  <a:pt x="642089" y="7237820"/>
                  <a:pt x="642089" y="7234477"/>
                  <a:pt x="642089" y="7234477"/>
                </a:cubicBezTo>
                <a:cubicBezTo>
                  <a:pt x="642089" y="7221101"/>
                  <a:pt x="645433" y="7217756"/>
                  <a:pt x="652120" y="7224444"/>
                </a:cubicBezTo>
                <a:cubicBezTo>
                  <a:pt x="658809" y="7231134"/>
                  <a:pt x="662153" y="7231134"/>
                  <a:pt x="662153" y="7224444"/>
                </a:cubicBezTo>
                <a:cubicBezTo>
                  <a:pt x="662153" y="7217756"/>
                  <a:pt x="668840" y="7214411"/>
                  <a:pt x="682218" y="7214411"/>
                </a:cubicBezTo>
                <a:close/>
                <a:moveTo>
                  <a:pt x="5016319" y="7194346"/>
                </a:moveTo>
                <a:cubicBezTo>
                  <a:pt x="5002942" y="7194346"/>
                  <a:pt x="4996255" y="7201036"/>
                  <a:pt x="4996255" y="7214411"/>
                </a:cubicBezTo>
                <a:cubicBezTo>
                  <a:pt x="4996255" y="7227791"/>
                  <a:pt x="5002942" y="7234477"/>
                  <a:pt x="5016319" y="7234477"/>
                </a:cubicBezTo>
                <a:lnTo>
                  <a:pt x="4996255" y="7234477"/>
                </a:lnTo>
                <a:lnTo>
                  <a:pt x="4976189" y="7254542"/>
                </a:lnTo>
                <a:cubicBezTo>
                  <a:pt x="4976189" y="7267921"/>
                  <a:pt x="4979532" y="7274608"/>
                  <a:pt x="4986221" y="7274608"/>
                </a:cubicBezTo>
                <a:cubicBezTo>
                  <a:pt x="4992909" y="7274608"/>
                  <a:pt x="5002942" y="7267921"/>
                  <a:pt x="5016319" y="7254542"/>
                </a:cubicBezTo>
                <a:lnTo>
                  <a:pt x="5016319" y="7234477"/>
                </a:lnTo>
                <a:close/>
                <a:moveTo>
                  <a:pt x="4494623" y="7194346"/>
                </a:moveTo>
                <a:lnTo>
                  <a:pt x="4514687" y="7194346"/>
                </a:lnTo>
                <a:cubicBezTo>
                  <a:pt x="4514687" y="7207723"/>
                  <a:pt x="4514687" y="7214411"/>
                  <a:pt x="4514687" y="7214411"/>
                </a:cubicBezTo>
                <a:cubicBezTo>
                  <a:pt x="4514687" y="7214411"/>
                  <a:pt x="4511343" y="7211066"/>
                  <a:pt x="4504654" y="7204379"/>
                </a:cubicBezTo>
                <a:cubicBezTo>
                  <a:pt x="4497967" y="7197693"/>
                  <a:pt x="4494623" y="7194346"/>
                  <a:pt x="4494623" y="7194346"/>
                </a:cubicBezTo>
                <a:close/>
                <a:moveTo>
                  <a:pt x="3250572" y="7194346"/>
                </a:moveTo>
                <a:cubicBezTo>
                  <a:pt x="3250572" y="7194346"/>
                  <a:pt x="3250572" y="7201036"/>
                  <a:pt x="3250572" y="7214411"/>
                </a:cubicBezTo>
                <a:lnTo>
                  <a:pt x="3270641" y="7214411"/>
                </a:lnTo>
                <a:cubicBezTo>
                  <a:pt x="3270641" y="7201036"/>
                  <a:pt x="3270641" y="7194346"/>
                  <a:pt x="3270641" y="7194346"/>
                </a:cubicBezTo>
                <a:cubicBezTo>
                  <a:pt x="3270641" y="7194346"/>
                  <a:pt x="3263954" y="7194346"/>
                  <a:pt x="3250572" y="7194346"/>
                </a:cubicBezTo>
                <a:close/>
                <a:moveTo>
                  <a:pt x="3228001" y="7181806"/>
                </a:moveTo>
                <a:cubicBezTo>
                  <a:pt x="3226331" y="7180133"/>
                  <a:pt x="3223821" y="7180970"/>
                  <a:pt x="3220475" y="7184313"/>
                </a:cubicBezTo>
                <a:cubicBezTo>
                  <a:pt x="3213787" y="7191003"/>
                  <a:pt x="3210444" y="7201036"/>
                  <a:pt x="3210444" y="7214411"/>
                </a:cubicBezTo>
                <a:cubicBezTo>
                  <a:pt x="3210444" y="7214411"/>
                  <a:pt x="3213787" y="7211066"/>
                  <a:pt x="3220475" y="7204379"/>
                </a:cubicBezTo>
                <a:cubicBezTo>
                  <a:pt x="3227165" y="7197693"/>
                  <a:pt x="3230508" y="7194346"/>
                  <a:pt x="3230508" y="7194346"/>
                </a:cubicBezTo>
                <a:cubicBezTo>
                  <a:pt x="3230508" y="7187657"/>
                  <a:pt x="3229674" y="7183476"/>
                  <a:pt x="3228001" y="7181806"/>
                </a:cubicBezTo>
                <a:close/>
                <a:moveTo>
                  <a:pt x="3732140" y="7174282"/>
                </a:moveTo>
                <a:cubicBezTo>
                  <a:pt x="3692009" y="7201036"/>
                  <a:pt x="3671945" y="7221101"/>
                  <a:pt x="3671945" y="7234477"/>
                </a:cubicBezTo>
                <a:lnTo>
                  <a:pt x="3671945" y="7243077"/>
                </a:lnTo>
                <a:lnTo>
                  <a:pt x="3686994" y="7234477"/>
                </a:lnTo>
                <a:cubicBezTo>
                  <a:pt x="3697027" y="7227791"/>
                  <a:pt x="3705386" y="7221101"/>
                  <a:pt x="3712077" y="7214411"/>
                </a:cubicBezTo>
                <a:close/>
                <a:moveTo>
                  <a:pt x="4273904" y="7154216"/>
                </a:moveTo>
                <a:lnTo>
                  <a:pt x="4293968" y="7174282"/>
                </a:lnTo>
                <a:cubicBezTo>
                  <a:pt x="4293968" y="7174282"/>
                  <a:pt x="4293968" y="7167595"/>
                  <a:pt x="4293968" y="7154216"/>
                </a:cubicBezTo>
                <a:close/>
                <a:moveTo>
                  <a:pt x="3270641" y="7154216"/>
                </a:moveTo>
                <a:cubicBezTo>
                  <a:pt x="3270641" y="7154216"/>
                  <a:pt x="3270641" y="7157562"/>
                  <a:pt x="3270641" y="7164249"/>
                </a:cubicBezTo>
                <a:cubicBezTo>
                  <a:pt x="3270641" y="7170939"/>
                  <a:pt x="3277329" y="7174282"/>
                  <a:pt x="3290703" y="7174282"/>
                </a:cubicBezTo>
                <a:cubicBezTo>
                  <a:pt x="3290703" y="7160905"/>
                  <a:pt x="3284018" y="7154216"/>
                  <a:pt x="3270641" y="7154216"/>
                </a:cubicBezTo>
                <a:close/>
                <a:moveTo>
                  <a:pt x="3250572" y="7154216"/>
                </a:moveTo>
                <a:cubicBezTo>
                  <a:pt x="3250572" y="7154216"/>
                  <a:pt x="3243885" y="7160905"/>
                  <a:pt x="3230508" y="7174282"/>
                </a:cubicBezTo>
                <a:cubicBezTo>
                  <a:pt x="3230508" y="7187660"/>
                  <a:pt x="3233852" y="7194346"/>
                  <a:pt x="3240541" y="7194346"/>
                </a:cubicBezTo>
                <a:cubicBezTo>
                  <a:pt x="3247229" y="7194346"/>
                  <a:pt x="3250572" y="7187660"/>
                  <a:pt x="3250572" y="7174282"/>
                </a:cubicBezTo>
                <a:cubicBezTo>
                  <a:pt x="3250572" y="7160905"/>
                  <a:pt x="3250572" y="7154216"/>
                  <a:pt x="3250572" y="7154216"/>
                </a:cubicBezTo>
                <a:close/>
                <a:moveTo>
                  <a:pt x="2297473" y="7154216"/>
                </a:moveTo>
                <a:cubicBezTo>
                  <a:pt x="2304160" y="7154216"/>
                  <a:pt x="2304160" y="7160905"/>
                  <a:pt x="2297473" y="7174282"/>
                </a:cubicBezTo>
                <a:cubicBezTo>
                  <a:pt x="2290783" y="7187660"/>
                  <a:pt x="2287440" y="7194346"/>
                  <a:pt x="2287440" y="7194346"/>
                </a:cubicBezTo>
                <a:cubicBezTo>
                  <a:pt x="2287440" y="7194346"/>
                  <a:pt x="2287440" y="7187660"/>
                  <a:pt x="2287440" y="7174282"/>
                </a:cubicBezTo>
                <a:cubicBezTo>
                  <a:pt x="2287440" y="7160905"/>
                  <a:pt x="2290783" y="7154216"/>
                  <a:pt x="2297473" y="7154216"/>
                </a:cubicBezTo>
                <a:close/>
                <a:moveTo>
                  <a:pt x="1725615" y="7154216"/>
                </a:moveTo>
                <a:lnTo>
                  <a:pt x="1745679" y="7154216"/>
                </a:lnTo>
                <a:lnTo>
                  <a:pt x="1705548" y="7174282"/>
                </a:lnTo>
                <a:cubicBezTo>
                  <a:pt x="1705548" y="7174282"/>
                  <a:pt x="1712237" y="7167595"/>
                  <a:pt x="1725615" y="7154216"/>
                </a:cubicBezTo>
                <a:close/>
                <a:moveTo>
                  <a:pt x="1324307" y="7154216"/>
                </a:moveTo>
                <a:lnTo>
                  <a:pt x="1364437" y="7174282"/>
                </a:lnTo>
                <a:lnTo>
                  <a:pt x="1344373" y="7194346"/>
                </a:lnTo>
                <a:lnTo>
                  <a:pt x="1344373" y="7234477"/>
                </a:lnTo>
                <a:lnTo>
                  <a:pt x="1324307" y="7234477"/>
                </a:lnTo>
                <a:lnTo>
                  <a:pt x="1344373" y="7174282"/>
                </a:lnTo>
                <a:cubicBezTo>
                  <a:pt x="1330997" y="7174282"/>
                  <a:pt x="1324307" y="7174282"/>
                  <a:pt x="1324307" y="7174282"/>
                </a:cubicBezTo>
                <a:cubicBezTo>
                  <a:pt x="1324307" y="7174282"/>
                  <a:pt x="1324307" y="7167595"/>
                  <a:pt x="1324307" y="7154216"/>
                </a:cubicBezTo>
                <a:close/>
                <a:moveTo>
                  <a:pt x="3832467" y="7134151"/>
                </a:moveTo>
                <a:cubicBezTo>
                  <a:pt x="3832467" y="7134151"/>
                  <a:pt x="3825779" y="7147527"/>
                  <a:pt x="3812403" y="7174282"/>
                </a:cubicBezTo>
                <a:lnTo>
                  <a:pt x="3772272" y="7214411"/>
                </a:lnTo>
                <a:cubicBezTo>
                  <a:pt x="3758895" y="7227791"/>
                  <a:pt x="3755552" y="7237820"/>
                  <a:pt x="3762239" y="7244510"/>
                </a:cubicBezTo>
                <a:cubicBezTo>
                  <a:pt x="3768928" y="7251198"/>
                  <a:pt x="3778959" y="7247855"/>
                  <a:pt x="3792336" y="7234477"/>
                </a:cubicBezTo>
                <a:cubicBezTo>
                  <a:pt x="3805714" y="7234477"/>
                  <a:pt x="3819090" y="7234477"/>
                  <a:pt x="3832467" y="7234477"/>
                </a:cubicBezTo>
                <a:lnTo>
                  <a:pt x="3852533" y="7234477"/>
                </a:lnTo>
                <a:cubicBezTo>
                  <a:pt x="3839156" y="7234477"/>
                  <a:pt x="3835813" y="7231134"/>
                  <a:pt x="3842500" y="7224444"/>
                </a:cubicBezTo>
                <a:cubicBezTo>
                  <a:pt x="3849188" y="7217756"/>
                  <a:pt x="3849188" y="7211066"/>
                  <a:pt x="3842500" y="7204379"/>
                </a:cubicBezTo>
                <a:cubicBezTo>
                  <a:pt x="3835813" y="7197693"/>
                  <a:pt x="3832467" y="7187660"/>
                  <a:pt x="3832467" y="7174282"/>
                </a:cubicBezTo>
                <a:close/>
                <a:moveTo>
                  <a:pt x="3571620" y="7134151"/>
                </a:moveTo>
                <a:lnTo>
                  <a:pt x="3571620" y="7154216"/>
                </a:lnTo>
                <a:cubicBezTo>
                  <a:pt x="3584996" y="7154216"/>
                  <a:pt x="3591684" y="7154216"/>
                  <a:pt x="3591684" y="7154216"/>
                </a:cubicBezTo>
                <a:cubicBezTo>
                  <a:pt x="3591684" y="7140838"/>
                  <a:pt x="3584996" y="7134151"/>
                  <a:pt x="3571620" y="7134151"/>
                </a:cubicBezTo>
                <a:close/>
                <a:moveTo>
                  <a:pt x="822675" y="7134151"/>
                </a:moveTo>
                <a:cubicBezTo>
                  <a:pt x="822675" y="7134151"/>
                  <a:pt x="829365" y="7140838"/>
                  <a:pt x="842742" y="7154216"/>
                </a:cubicBezTo>
                <a:lnTo>
                  <a:pt x="822675" y="7154216"/>
                </a:lnTo>
                <a:cubicBezTo>
                  <a:pt x="809298" y="7154216"/>
                  <a:pt x="809298" y="7147527"/>
                  <a:pt x="822675" y="7134151"/>
                </a:cubicBezTo>
                <a:close/>
                <a:moveTo>
                  <a:pt x="5036383" y="7114085"/>
                </a:moveTo>
                <a:lnTo>
                  <a:pt x="5016319" y="7134151"/>
                </a:lnTo>
                <a:lnTo>
                  <a:pt x="5056450" y="7134151"/>
                </a:lnTo>
                <a:close/>
                <a:moveTo>
                  <a:pt x="2508157" y="7114085"/>
                </a:moveTo>
                <a:cubicBezTo>
                  <a:pt x="2508157" y="7114085"/>
                  <a:pt x="2511503" y="7114085"/>
                  <a:pt x="2518190" y="7114085"/>
                </a:cubicBezTo>
                <a:cubicBezTo>
                  <a:pt x="2524877" y="7114085"/>
                  <a:pt x="2528223" y="7120773"/>
                  <a:pt x="2528223" y="7134151"/>
                </a:cubicBezTo>
                <a:cubicBezTo>
                  <a:pt x="2528223" y="7134151"/>
                  <a:pt x="2524877" y="7130808"/>
                  <a:pt x="2518190" y="7124118"/>
                </a:cubicBezTo>
                <a:cubicBezTo>
                  <a:pt x="2511503" y="7117430"/>
                  <a:pt x="2508157" y="7114085"/>
                  <a:pt x="2508157" y="7114085"/>
                </a:cubicBezTo>
                <a:close/>
                <a:moveTo>
                  <a:pt x="2327571" y="7114085"/>
                </a:moveTo>
                <a:lnTo>
                  <a:pt x="2347635" y="7134151"/>
                </a:lnTo>
                <a:cubicBezTo>
                  <a:pt x="2347635" y="7134151"/>
                  <a:pt x="2340950" y="7134151"/>
                  <a:pt x="2327571" y="7134151"/>
                </a:cubicBezTo>
                <a:cubicBezTo>
                  <a:pt x="2327571" y="7120773"/>
                  <a:pt x="2327571" y="7114085"/>
                  <a:pt x="2327571" y="7114085"/>
                </a:cubicBezTo>
                <a:close/>
                <a:moveTo>
                  <a:pt x="1665417" y="7114085"/>
                </a:moveTo>
                <a:lnTo>
                  <a:pt x="1685484" y="7134151"/>
                </a:lnTo>
                <a:cubicBezTo>
                  <a:pt x="1685484" y="7147527"/>
                  <a:pt x="1678793" y="7147527"/>
                  <a:pt x="1665417" y="7134151"/>
                </a:cubicBezTo>
                <a:cubicBezTo>
                  <a:pt x="1665417" y="7120773"/>
                  <a:pt x="1665417" y="7114085"/>
                  <a:pt x="1665417" y="7114085"/>
                </a:cubicBezTo>
                <a:close/>
                <a:moveTo>
                  <a:pt x="642089" y="7114085"/>
                </a:moveTo>
                <a:lnTo>
                  <a:pt x="662153" y="7154216"/>
                </a:lnTo>
                <a:cubicBezTo>
                  <a:pt x="648776" y="7154216"/>
                  <a:pt x="635398" y="7150872"/>
                  <a:pt x="622022" y="7144181"/>
                </a:cubicBezTo>
                <a:cubicBezTo>
                  <a:pt x="608645" y="7137494"/>
                  <a:pt x="615332" y="7127463"/>
                  <a:pt x="642089" y="7114085"/>
                </a:cubicBezTo>
                <a:close/>
                <a:moveTo>
                  <a:pt x="3571620" y="7099036"/>
                </a:moveTo>
                <a:cubicBezTo>
                  <a:pt x="3568276" y="7099036"/>
                  <a:pt x="3564930" y="7100710"/>
                  <a:pt x="3561586" y="7104053"/>
                </a:cubicBezTo>
                <a:cubicBezTo>
                  <a:pt x="3554899" y="7110740"/>
                  <a:pt x="3551555" y="7120773"/>
                  <a:pt x="3551555" y="7134151"/>
                </a:cubicBezTo>
                <a:lnTo>
                  <a:pt x="3571620" y="7114085"/>
                </a:lnTo>
                <a:cubicBezTo>
                  <a:pt x="3584996" y="7114085"/>
                  <a:pt x="3588340" y="7110740"/>
                  <a:pt x="3581652" y="7104053"/>
                </a:cubicBezTo>
                <a:cubicBezTo>
                  <a:pt x="3578308" y="7100710"/>
                  <a:pt x="3574963" y="7099036"/>
                  <a:pt x="3571620" y="7099036"/>
                </a:cubicBezTo>
                <a:close/>
                <a:moveTo>
                  <a:pt x="5317298" y="7094020"/>
                </a:moveTo>
                <a:lnTo>
                  <a:pt x="5317298" y="7134151"/>
                </a:lnTo>
                <a:lnTo>
                  <a:pt x="5277167" y="7154216"/>
                </a:lnTo>
                <a:cubicBezTo>
                  <a:pt x="5263790" y="7167595"/>
                  <a:pt x="5250413" y="7174282"/>
                  <a:pt x="5237036" y="7174282"/>
                </a:cubicBezTo>
                <a:lnTo>
                  <a:pt x="5277167" y="7134151"/>
                </a:lnTo>
                <a:cubicBezTo>
                  <a:pt x="5303921" y="7107396"/>
                  <a:pt x="5317298" y="7094020"/>
                  <a:pt x="5317298" y="7094020"/>
                </a:cubicBezTo>
                <a:close/>
                <a:moveTo>
                  <a:pt x="772512" y="7094020"/>
                </a:moveTo>
                <a:cubicBezTo>
                  <a:pt x="779200" y="7094020"/>
                  <a:pt x="782547" y="7097367"/>
                  <a:pt x="782547" y="7104053"/>
                </a:cubicBezTo>
                <a:cubicBezTo>
                  <a:pt x="782547" y="7110740"/>
                  <a:pt x="775856" y="7114085"/>
                  <a:pt x="762479" y="7114085"/>
                </a:cubicBezTo>
                <a:cubicBezTo>
                  <a:pt x="762479" y="7100710"/>
                  <a:pt x="765823" y="7094020"/>
                  <a:pt x="772512" y="7094020"/>
                </a:cubicBezTo>
                <a:close/>
                <a:moveTo>
                  <a:pt x="5482838" y="7083987"/>
                </a:moveTo>
                <a:cubicBezTo>
                  <a:pt x="5486181" y="7083987"/>
                  <a:pt x="5484509" y="7087330"/>
                  <a:pt x="5477819" y="7094020"/>
                </a:cubicBezTo>
                <a:cubicBezTo>
                  <a:pt x="5464445" y="7107396"/>
                  <a:pt x="5457755" y="7120773"/>
                  <a:pt x="5457755" y="7134151"/>
                </a:cubicBezTo>
                <a:cubicBezTo>
                  <a:pt x="5444379" y="7134151"/>
                  <a:pt x="5437689" y="7137494"/>
                  <a:pt x="5437689" y="7144181"/>
                </a:cubicBezTo>
                <a:cubicBezTo>
                  <a:pt x="5437689" y="7150872"/>
                  <a:pt x="5437689" y="7154216"/>
                  <a:pt x="5437689" y="7154216"/>
                </a:cubicBezTo>
                <a:lnTo>
                  <a:pt x="5397560" y="7174282"/>
                </a:lnTo>
                <a:cubicBezTo>
                  <a:pt x="5397560" y="7160905"/>
                  <a:pt x="5404247" y="7147527"/>
                  <a:pt x="5417625" y="7134151"/>
                </a:cubicBezTo>
                <a:cubicBezTo>
                  <a:pt x="5431001" y="7120773"/>
                  <a:pt x="5437689" y="7114085"/>
                  <a:pt x="5437689" y="7114085"/>
                </a:cubicBezTo>
                <a:cubicBezTo>
                  <a:pt x="5437689" y="7114085"/>
                  <a:pt x="5441035" y="7110740"/>
                  <a:pt x="5447722" y="7104053"/>
                </a:cubicBezTo>
                <a:cubicBezTo>
                  <a:pt x="5454412" y="7097367"/>
                  <a:pt x="5457755" y="7094020"/>
                  <a:pt x="5457755" y="7094020"/>
                </a:cubicBezTo>
                <a:cubicBezTo>
                  <a:pt x="5471133" y="7087330"/>
                  <a:pt x="5479494" y="7083987"/>
                  <a:pt x="5482838" y="7083987"/>
                </a:cubicBezTo>
                <a:close/>
                <a:moveTo>
                  <a:pt x="5357429" y="7073956"/>
                </a:moveTo>
                <a:cubicBezTo>
                  <a:pt x="5357429" y="7073956"/>
                  <a:pt x="5357429" y="7080642"/>
                  <a:pt x="5357429" y="7094020"/>
                </a:cubicBezTo>
                <a:cubicBezTo>
                  <a:pt x="5344052" y="7094020"/>
                  <a:pt x="5337362" y="7094020"/>
                  <a:pt x="5337362" y="7094020"/>
                </a:cubicBezTo>
                <a:close/>
                <a:moveTo>
                  <a:pt x="1003264" y="7073956"/>
                </a:moveTo>
                <a:lnTo>
                  <a:pt x="963133" y="7134151"/>
                </a:lnTo>
                <a:lnTo>
                  <a:pt x="943067" y="7114085"/>
                </a:lnTo>
                <a:cubicBezTo>
                  <a:pt x="943067" y="7100710"/>
                  <a:pt x="946412" y="7094020"/>
                  <a:pt x="953098" y="7094020"/>
                </a:cubicBezTo>
                <a:cubicBezTo>
                  <a:pt x="959789" y="7094020"/>
                  <a:pt x="963133" y="7094020"/>
                  <a:pt x="963133" y="7094020"/>
                </a:cubicBezTo>
                <a:lnTo>
                  <a:pt x="983197" y="7094020"/>
                </a:lnTo>
                <a:close/>
                <a:moveTo>
                  <a:pt x="2267375" y="7053888"/>
                </a:moveTo>
                <a:lnTo>
                  <a:pt x="2267375" y="7073956"/>
                </a:lnTo>
                <a:lnTo>
                  <a:pt x="2227244" y="7134151"/>
                </a:lnTo>
                <a:cubicBezTo>
                  <a:pt x="2213868" y="7134151"/>
                  <a:pt x="2207179" y="7130808"/>
                  <a:pt x="2207179" y="7124118"/>
                </a:cubicBezTo>
                <a:cubicBezTo>
                  <a:pt x="2207179" y="7117430"/>
                  <a:pt x="2220556" y="7100710"/>
                  <a:pt x="2247309" y="7073956"/>
                </a:cubicBezTo>
                <a:close/>
                <a:moveTo>
                  <a:pt x="3493868" y="7041347"/>
                </a:moveTo>
                <a:cubicBezTo>
                  <a:pt x="3488849" y="7039676"/>
                  <a:pt x="3484669" y="7040511"/>
                  <a:pt x="3481325" y="7043855"/>
                </a:cubicBezTo>
                <a:cubicBezTo>
                  <a:pt x="3474635" y="7050545"/>
                  <a:pt x="3464606" y="7060578"/>
                  <a:pt x="3451228" y="7073956"/>
                </a:cubicBezTo>
                <a:lnTo>
                  <a:pt x="3431161" y="7114085"/>
                </a:lnTo>
                <a:cubicBezTo>
                  <a:pt x="3444538" y="7100710"/>
                  <a:pt x="3457915" y="7087332"/>
                  <a:pt x="3471292" y="7073956"/>
                </a:cubicBezTo>
                <a:cubicBezTo>
                  <a:pt x="3484669" y="7060578"/>
                  <a:pt x="3491356" y="7053888"/>
                  <a:pt x="3491356" y="7053888"/>
                </a:cubicBezTo>
                <a:cubicBezTo>
                  <a:pt x="3491356" y="7053888"/>
                  <a:pt x="3498047" y="7053888"/>
                  <a:pt x="3511424" y="7053888"/>
                </a:cubicBezTo>
                <a:lnTo>
                  <a:pt x="3491356" y="7094020"/>
                </a:lnTo>
                <a:cubicBezTo>
                  <a:pt x="3477979" y="7094020"/>
                  <a:pt x="3467950" y="7104053"/>
                  <a:pt x="3461259" y="7124118"/>
                </a:cubicBezTo>
                <a:cubicBezTo>
                  <a:pt x="3454571" y="7144181"/>
                  <a:pt x="3451228" y="7147527"/>
                  <a:pt x="3451228" y="7134151"/>
                </a:cubicBezTo>
                <a:lnTo>
                  <a:pt x="3431161" y="7134151"/>
                </a:lnTo>
                <a:cubicBezTo>
                  <a:pt x="3431161" y="7160905"/>
                  <a:pt x="3417784" y="7187660"/>
                  <a:pt x="3391030" y="7214411"/>
                </a:cubicBezTo>
                <a:cubicBezTo>
                  <a:pt x="3377654" y="7227791"/>
                  <a:pt x="3360934" y="7247855"/>
                  <a:pt x="3340869" y="7274608"/>
                </a:cubicBezTo>
                <a:cubicBezTo>
                  <a:pt x="3320803" y="7301362"/>
                  <a:pt x="3297395" y="7324770"/>
                  <a:pt x="3270641" y="7344838"/>
                </a:cubicBezTo>
                <a:cubicBezTo>
                  <a:pt x="3243885" y="7364901"/>
                  <a:pt x="3220475" y="7388312"/>
                  <a:pt x="3200411" y="7415063"/>
                </a:cubicBezTo>
                <a:cubicBezTo>
                  <a:pt x="3180344" y="7441819"/>
                  <a:pt x="3163624" y="7461884"/>
                  <a:pt x="3150247" y="7475262"/>
                </a:cubicBezTo>
                <a:cubicBezTo>
                  <a:pt x="3096742" y="7515392"/>
                  <a:pt x="3083365" y="7535457"/>
                  <a:pt x="3110118" y="7535457"/>
                </a:cubicBezTo>
                <a:cubicBezTo>
                  <a:pt x="3123495" y="7535457"/>
                  <a:pt x="3133527" y="7528769"/>
                  <a:pt x="3140215" y="7515392"/>
                </a:cubicBezTo>
                <a:cubicBezTo>
                  <a:pt x="3146903" y="7502016"/>
                  <a:pt x="3163624" y="7488638"/>
                  <a:pt x="3190377" y="7475262"/>
                </a:cubicBezTo>
                <a:cubicBezTo>
                  <a:pt x="3217131" y="7435131"/>
                  <a:pt x="3243885" y="7398345"/>
                  <a:pt x="3270641" y="7364901"/>
                </a:cubicBezTo>
                <a:cubicBezTo>
                  <a:pt x="3284018" y="7348181"/>
                  <a:pt x="3297395" y="7333132"/>
                  <a:pt x="3310772" y="7319754"/>
                </a:cubicBezTo>
                <a:lnTo>
                  <a:pt x="3346676" y="7288336"/>
                </a:lnTo>
                <a:lnTo>
                  <a:pt x="3338362" y="7302198"/>
                </a:lnTo>
                <a:cubicBezTo>
                  <a:pt x="3333343" y="7317247"/>
                  <a:pt x="3330837" y="7334803"/>
                  <a:pt x="3330837" y="7354867"/>
                </a:cubicBezTo>
                <a:lnTo>
                  <a:pt x="3350901" y="7354867"/>
                </a:lnTo>
                <a:cubicBezTo>
                  <a:pt x="3364278" y="7341493"/>
                  <a:pt x="3374310" y="7338148"/>
                  <a:pt x="3380999" y="7344838"/>
                </a:cubicBezTo>
                <a:cubicBezTo>
                  <a:pt x="3387686" y="7351524"/>
                  <a:pt x="3391030" y="7358214"/>
                  <a:pt x="3391030" y="7364901"/>
                </a:cubicBezTo>
                <a:cubicBezTo>
                  <a:pt x="3391030" y="7371591"/>
                  <a:pt x="3384343" y="7374934"/>
                  <a:pt x="3370966" y="7374934"/>
                </a:cubicBezTo>
                <a:cubicBezTo>
                  <a:pt x="3357590" y="7374934"/>
                  <a:pt x="3350901" y="7381622"/>
                  <a:pt x="3350901" y="7394998"/>
                </a:cubicBezTo>
                <a:cubicBezTo>
                  <a:pt x="3350901" y="7408376"/>
                  <a:pt x="3357590" y="7415063"/>
                  <a:pt x="3370966" y="7415063"/>
                </a:cubicBezTo>
                <a:cubicBezTo>
                  <a:pt x="3384343" y="7415063"/>
                  <a:pt x="3394376" y="7415063"/>
                  <a:pt x="3401063" y="7415063"/>
                </a:cubicBezTo>
                <a:cubicBezTo>
                  <a:pt x="3407751" y="7415063"/>
                  <a:pt x="3411097" y="7415063"/>
                  <a:pt x="3411097" y="7415063"/>
                </a:cubicBezTo>
                <a:cubicBezTo>
                  <a:pt x="3411097" y="7401688"/>
                  <a:pt x="3414440" y="7394998"/>
                  <a:pt x="3421127" y="7394998"/>
                </a:cubicBezTo>
                <a:cubicBezTo>
                  <a:pt x="3427817" y="7394998"/>
                  <a:pt x="3434507" y="7384965"/>
                  <a:pt x="3441195" y="7364901"/>
                </a:cubicBezTo>
                <a:cubicBezTo>
                  <a:pt x="3447881" y="7344838"/>
                  <a:pt x="3451228" y="7334803"/>
                  <a:pt x="3451228" y="7334803"/>
                </a:cubicBezTo>
                <a:lnTo>
                  <a:pt x="3451228" y="7314737"/>
                </a:lnTo>
                <a:cubicBezTo>
                  <a:pt x="3464606" y="7314737"/>
                  <a:pt x="3471292" y="7314737"/>
                  <a:pt x="3471292" y="7314737"/>
                </a:cubicBezTo>
                <a:cubicBezTo>
                  <a:pt x="3471292" y="7287986"/>
                  <a:pt x="3474635" y="7274608"/>
                  <a:pt x="3481325" y="7274608"/>
                </a:cubicBezTo>
                <a:cubicBezTo>
                  <a:pt x="3488013" y="7274608"/>
                  <a:pt x="3491356" y="7267921"/>
                  <a:pt x="3491356" y="7254542"/>
                </a:cubicBezTo>
                <a:cubicBezTo>
                  <a:pt x="3504733" y="7267921"/>
                  <a:pt x="3511424" y="7264574"/>
                  <a:pt x="3511424" y="7244510"/>
                </a:cubicBezTo>
                <a:cubicBezTo>
                  <a:pt x="3511424" y="7224444"/>
                  <a:pt x="3521458" y="7204379"/>
                  <a:pt x="3541522" y="7184313"/>
                </a:cubicBezTo>
                <a:cubicBezTo>
                  <a:pt x="3561586" y="7164249"/>
                  <a:pt x="3564930" y="7154216"/>
                  <a:pt x="3551555" y="7154216"/>
                </a:cubicBezTo>
                <a:lnTo>
                  <a:pt x="3531488" y="7154216"/>
                </a:lnTo>
                <a:cubicBezTo>
                  <a:pt x="3531488" y="7167595"/>
                  <a:pt x="3528145" y="7174282"/>
                  <a:pt x="3521458" y="7174282"/>
                </a:cubicBezTo>
                <a:cubicBezTo>
                  <a:pt x="3514768" y="7174282"/>
                  <a:pt x="3511424" y="7174282"/>
                  <a:pt x="3511424" y="7174282"/>
                </a:cubicBezTo>
                <a:cubicBezTo>
                  <a:pt x="3511424" y="7160905"/>
                  <a:pt x="3504733" y="7160905"/>
                  <a:pt x="3491356" y="7174282"/>
                </a:cubicBezTo>
                <a:cubicBezTo>
                  <a:pt x="3477979" y="7187660"/>
                  <a:pt x="3471292" y="7201036"/>
                  <a:pt x="3471292" y="7214411"/>
                </a:cubicBezTo>
                <a:cubicBezTo>
                  <a:pt x="3471292" y="7227791"/>
                  <a:pt x="3464606" y="7234477"/>
                  <a:pt x="3451228" y="7234477"/>
                </a:cubicBezTo>
                <a:cubicBezTo>
                  <a:pt x="3431161" y="7234477"/>
                  <a:pt x="3413605" y="7236985"/>
                  <a:pt x="3398557" y="7242001"/>
                </a:cubicBezTo>
                <a:lnTo>
                  <a:pt x="3394374" y="7244510"/>
                </a:lnTo>
                <a:lnTo>
                  <a:pt x="3411097" y="7224444"/>
                </a:lnTo>
                <a:cubicBezTo>
                  <a:pt x="3424474" y="7204379"/>
                  <a:pt x="3447881" y="7177625"/>
                  <a:pt x="3481325" y="7144181"/>
                </a:cubicBezTo>
                <a:cubicBezTo>
                  <a:pt x="3514768" y="7110740"/>
                  <a:pt x="3531488" y="7094020"/>
                  <a:pt x="3531488" y="7094020"/>
                </a:cubicBezTo>
                <a:cubicBezTo>
                  <a:pt x="3531488" y="7080642"/>
                  <a:pt x="3534834" y="7073956"/>
                  <a:pt x="3541522" y="7073956"/>
                </a:cubicBezTo>
                <a:cubicBezTo>
                  <a:pt x="3548209" y="7073956"/>
                  <a:pt x="3551555" y="7073956"/>
                  <a:pt x="3551555" y="7073956"/>
                </a:cubicBezTo>
                <a:cubicBezTo>
                  <a:pt x="3551555" y="7073956"/>
                  <a:pt x="3554899" y="7073956"/>
                  <a:pt x="3561586" y="7073956"/>
                </a:cubicBezTo>
                <a:cubicBezTo>
                  <a:pt x="3568276" y="7073956"/>
                  <a:pt x="3571620" y="7067266"/>
                  <a:pt x="3571620" y="7053888"/>
                </a:cubicBezTo>
                <a:cubicBezTo>
                  <a:pt x="3571620" y="7053888"/>
                  <a:pt x="3564930" y="7053888"/>
                  <a:pt x="3551555" y="7053888"/>
                </a:cubicBezTo>
                <a:cubicBezTo>
                  <a:pt x="3551555" y="7053888"/>
                  <a:pt x="3544865" y="7053888"/>
                  <a:pt x="3531488" y="7053888"/>
                </a:cubicBezTo>
                <a:cubicBezTo>
                  <a:pt x="3518111" y="7053888"/>
                  <a:pt x="3511424" y="7053888"/>
                  <a:pt x="3511424" y="7053888"/>
                </a:cubicBezTo>
                <a:cubicBezTo>
                  <a:pt x="3504733" y="7047201"/>
                  <a:pt x="3498882" y="7043023"/>
                  <a:pt x="3493868" y="7041347"/>
                </a:cubicBezTo>
                <a:close/>
                <a:moveTo>
                  <a:pt x="822675" y="7033825"/>
                </a:moveTo>
                <a:cubicBezTo>
                  <a:pt x="822675" y="7033825"/>
                  <a:pt x="826018" y="7033825"/>
                  <a:pt x="832708" y="7033825"/>
                </a:cubicBezTo>
                <a:cubicBezTo>
                  <a:pt x="839398" y="7033825"/>
                  <a:pt x="842742" y="7040511"/>
                  <a:pt x="842742" y="7053888"/>
                </a:cubicBezTo>
                <a:lnTo>
                  <a:pt x="802611" y="7073956"/>
                </a:lnTo>
                <a:cubicBezTo>
                  <a:pt x="802611" y="7073956"/>
                  <a:pt x="809298" y="7067266"/>
                  <a:pt x="822675" y="7053888"/>
                </a:cubicBezTo>
                <a:cubicBezTo>
                  <a:pt x="822675" y="7053888"/>
                  <a:pt x="822675" y="7047201"/>
                  <a:pt x="822675" y="7033825"/>
                </a:cubicBezTo>
                <a:close/>
                <a:moveTo>
                  <a:pt x="1680466" y="7021284"/>
                </a:moveTo>
                <a:cubicBezTo>
                  <a:pt x="1683811" y="7022955"/>
                  <a:pt x="1685484" y="7027135"/>
                  <a:pt x="1685484" y="7033825"/>
                </a:cubicBezTo>
                <a:cubicBezTo>
                  <a:pt x="1672104" y="7033825"/>
                  <a:pt x="1665417" y="7033825"/>
                  <a:pt x="1665417" y="7033825"/>
                </a:cubicBezTo>
                <a:cubicBezTo>
                  <a:pt x="1652040" y="7033825"/>
                  <a:pt x="1645353" y="7033825"/>
                  <a:pt x="1645353" y="7033825"/>
                </a:cubicBezTo>
                <a:cubicBezTo>
                  <a:pt x="1645353" y="7033825"/>
                  <a:pt x="1652040" y="7030480"/>
                  <a:pt x="1665417" y="7023792"/>
                </a:cubicBezTo>
                <a:cubicBezTo>
                  <a:pt x="1672104" y="7020447"/>
                  <a:pt x="1677122" y="7019611"/>
                  <a:pt x="1680466" y="7021284"/>
                </a:cubicBezTo>
                <a:close/>
                <a:moveTo>
                  <a:pt x="5678473" y="7013757"/>
                </a:moveTo>
                <a:lnTo>
                  <a:pt x="5638344" y="7053888"/>
                </a:lnTo>
                <a:lnTo>
                  <a:pt x="5638344" y="7033825"/>
                </a:lnTo>
                <a:cubicBezTo>
                  <a:pt x="5651719" y="7020447"/>
                  <a:pt x="5665098" y="7013757"/>
                  <a:pt x="5678473" y="7013757"/>
                </a:cubicBezTo>
                <a:close/>
                <a:moveTo>
                  <a:pt x="3872597" y="7013757"/>
                </a:moveTo>
                <a:lnTo>
                  <a:pt x="3872597" y="7033825"/>
                </a:lnTo>
                <a:lnTo>
                  <a:pt x="3892662" y="7033825"/>
                </a:lnTo>
                <a:close/>
                <a:moveTo>
                  <a:pt x="2929529" y="7013757"/>
                </a:moveTo>
                <a:cubicBezTo>
                  <a:pt x="2916153" y="7027137"/>
                  <a:pt x="2902776" y="7030480"/>
                  <a:pt x="2889400" y="7023792"/>
                </a:cubicBezTo>
                <a:cubicBezTo>
                  <a:pt x="2876023" y="7017103"/>
                  <a:pt x="2869335" y="7020447"/>
                  <a:pt x="2869335" y="7033825"/>
                </a:cubicBezTo>
                <a:cubicBezTo>
                  <a:pt x="2869335" y="7047201"/>
                  <a:pt x="2876023" y="7053888"/>
                  <a:pt x="2889400" y="7053888"/>
                </a:cubicBezTo>
                <a:cubicBezTo>
                  <a:pt x="2902776" y="7053888"/>
                  <a:pt x="2916153" y="7047201"/>
                  <a:pt x="2929529" y="7033825"/>
                </a:cubicBezTo>
                <a:cubicBezTo>
                  <a:pt x="2942906" y="7020447"/>
                  <a:pt x="2949593" y="7013757"/>
                  <a:pt x="2949593" y="7013757"/>
                </a:cubicBezTo>
                <a:close/>
                <a:moveTo>
                  <a:pt x="2748941" y="7013757"/>
                </a:moveTo>
                <a:cubicBezTo>
                  <a:pt x="2735563" y="7013757"/>
                  <a:pt x="2728876" y="7020447"/>
                  <a:pt x="2728876" y="7033825"/>
                </a:cubicBezTo>
                <a:cubicBezTo>
                  <a:pt x="2728876" y="7033825"/>
                  <a:pt x="2735563" y="7033825"/>
                  <a:pt x="2748941" y="7033825"/>
                </a:cubicBezTo>
                <a:close/>
                <a:moveTo>
                  <a:pt x="1504895" y="7013757"/>
                </a:moveTo>
                <a:cubicBezTo>
                  <a:pt x="1491518" y="7027137"/>
                  <a:pt x="1471454" y="7047201"/>
                  <a:pt x="1444700" y="7073956"/>
                </a:cubicBezTo>
                <a:lnTo>
                  <a:pt x="1464764" y="7033825"/>
                </a:lnTo>
                <a:close/>
                <a:moveTo>
                  <a:pt x="622022" y="7013757"/>
                </a:moveTo>
                <a:cubicBezTo>
                  <a:pt x="622022" y="7013757"/>
                  <a:pt x="625365" y="7017103"/>
                  <a:pt x="632056" y="7023792"/>
                </a:cubicBezTo>
                <a:cubicBezTo>
                  <a:pt x="638743" y="7030480"/>
                  <a:pt x="642089" y="7037168"/>
                  <a:pt x="642089" y="7043855"/>
                </a:cubicBezTo>
                <a:cubicBezTo>
                  <a:pt x="642089" y="7050545"/>
                  <a:pt x="642089" y="7053888"/>
                  <a:pt x="642089" y="7053888"/>
                </a:cubicBezTo>
                <a:cubicBezTo>
                  <a:pt x="628712" y="7053888"/>
                  <a:pt x="622022" y="7060578"/>
                  <a:pt x="622022" y="7073956"/>
                </a:cubicBezTo>
                <a:lnTo>
                  <a:pt x="581890" y="7073956"/>
                </a:lnTo>
                <a:cubicBezTo>
                  <a:pt x="595268" y="7073956"/>
                  <a:pt x="598614" y="7070613"/>
                  <a:pt x="591925" y="7063923"/>
                </a:cubicBezTo>
                <a:cubicBezTo>
                  <a:pt x="585237" y="7057235"/>
                  <a:pt x="588581" y="7053888"/>
                  <a:pt x="601958" y="7053888"/>
                </a:cubicBezTo>
                <a:cubicBezTo>
                  <a:pt x="615332" y="7053888"/>
                  <a:pt x="622022" y="7047201"/>
                  <a:pt x="622022" y="7033825"/>
                </a:cubicBezTo>
                <a:cubicBezTo>
                  <a:pt x="622022" y="7020447"/>
                  <a:pt x="622022" y="7013757"/>
                  <a:pt x="622022" y="7013757"/>
                </a:cubicBezTo>
                <a:close/>
                <a:moveTo>
                  <a:pt x="3712077" y="6993694"/>
                </a:moveTo>
                <a:lnTo>
                  <a:pt x="3732140" y="7013757"/>
                </a:lnTo>
                <a:cubicBezTo>
                  <a:pt x="3718763" y="7013757"/>
                  <a:pt x="3712077" y="7013757"/>
                  <a:pt x="3712077" y="7013757"/>
                </a:cubicBezTo>
                <a:cubicBezTo>
                  <a:pt x="3698699" y="7013757"/>
                  <a:pt x="3698699" y="7020447"/>
                  <a:pt x="3712077" y="7033825"/>
                </a:cubicBezTo>
                <a:lnTo>
                  <a:pt x="3692009" y="7033825"/>
                </a:lnTo>
                <a:close/>
                <a:moveTo>
                  <a:pt x="3611749" y="6993694"/>
                </a:moveTo>
                <a:lnTo>
                  <a:pt x="3591684" y="7013757"/>
                </a:lnTo>
                <a:cubicBezTo>
                  <a:pt x="3605061" y="7013757"/>
                  <a:pt x="3618437" y="7007071"/>
                  <a:pt x="3631814" y="6993694"/>
                </a:cubicBezTo>
                <a:close/>
                <a:moveTo>
                  <a:pt x="3531488" y="6993694"/>
                </a:moveTo>
                <a:lnTo>
                  <a:pt x="3511424" y="7013757"/>
                </a:lnTo>
                <a:cubicBezTo>
                  <a:pt x="3511424" y="7027137"/>
                  <a:pt x="3514768" y="7027137"/>
                  <a:pt x="3521458" y="7013757"/>
                </a:cubicBezTo>
                <a:cubicBezTo>
                  <a:pt x="3528145" y="7000384"/>
                  <a:pt x="3531488" y="6993694"/>
                  <a:pt x="3531488" y="6993694"/>
                </a:cubicBezTo>
                <a:close/>
                <a:moveTo>
                  <a:pt x="2525089" y="6988679"/>
                </a:moveTo>
                <a:cubicBezTo>
                  <a:pt x="2527179" y="6988679"/>
                  <a:pt x="2528223" y="6990349"/>
                  <a:pt x="2528223" y="6993694"/>
                </a:cubicBezTo>
                <a:cubicBezTo>
                  <a:pt x="2528223" y="7007071"/>
                  <a:pt x="2521536" y="7020447"/>
                  <a:pt x="2508157" y="7033825"/>
                </a:cubicBezTo>
                <a:lnTo>
                  <a:pt x="2488093" y="7073956"/>
                </a:lnTo>
                <a:cubicBezTo>
                  <a:pt x="2488093" y="7087332"/>
                  <a:pt x="2481405" y="7094020"/>
                  <a:pt x="2468028" y="7094020"/>
                </a:cubicBezTo>
                <a:cubicBezTo>
                  <a:pt x="2454651" y="7094020"/>
                  <a:pt x="2444619" y="7094020"/>
                  <a:pt x="2437931" y="7094020"/>
                </a:cubicBezTo>
                <a:cubicBezTo>
                  <a:pt x="2431242" y="7094020"/>
                  <a:pt x="2427898" y="7094020"/>
                  <a:pt x="2427898" y="7094020"/>
                </a:cubicBezTo>
                <a:cubicBezTo>
                  <a:pt x="2427898" y="7094020"/>
                  <a:pt x="2444619" y="7073956"/>
                  <a:pt x="2478060" y="7033825"/>
                </a:cubicBezTo>
                <a:cubicBezTo>
                  <a:pt x="2503143" y="7003727"/>
                  <a:pt x="2518818" y="6988679"/>
                  <a:pt x="2525089" y="6988679"/>
                </a:cubicBezTo>
                <a:close/>
                <a:moveTo>
                  <a:pt x="4755471" y="6973630"/>
                </a:moveTo>
                <a:lnTo>
                  <a:pt x="4735405" y="6993694"/>
                </a:lnTo>
                <a:lnTo>
                  <a:pt x="4755471" y="6993694"/>
                </a:lnTo>
                <a:cubicBezTo>
                  <a:pt x="4768848" y="6980316"/>
                  <a:pt x="4775535" y="6973630"/>
                  <a:pt x="4775535" y="6973630"/>
                </a:cubicBezTo>
                <a:close/>
                <a:moveTo>
                  <a:pt x="2769007" y="6973630"/>
                </a:moveTo>
                <a:cubicBezTo>
                  <a:pt x="2755630" y="6987006"/>
                  <a:pt x="2748941" y="6993694"/>
                  <a:pt x="2748941" y="6993694"/>
                </a:cubicBezTo>
                <a:cubicBezTo>
                  <a:pt x="2748941" y="7007071"/>
                  <a:pt x="2755630" y="7013757"/>
                  <a:pt x="2769007" y="7013757"/>
                </a:cubicBezTo>
                <a:cubicBezTo>
                  <a:pt x="2769007" y="7000384"/>
                  <a:pt x="2769007" y="6993694"/>
                  <a:pt x="2769007" y="6993694"/>
                </a:cubicBezTo>
                <a:cubicBezTo>
                  <a:pt x="2769007" y="6980316"/>
                  <a:pt x="2769007" y="6973630"/>
                  <a:pt x="2769007" y="6973630"/>
                </a:cubicBezTo>
                <a:close/>
                <a:moveTo>
                  <a:pt x="1274145" y="6973630"/>
                </a:moveTo>
                <a:cubicBezTo>
                  <a:pt x="1280832" y="6973630"/>
                  <a:pt x="1287522" y="6976973"/>
                  <a:pt x="1294209" y="6983660"/>
                </a:cubicBezTo>
                <a:cubicBezTo>
                  <a:pt x="1300898" y="6990349"/>
                  <a:pt x="1310933" y="6987006"/>
                  <a:pt x="1324307" y="6973630"/>
                </a:cubicBezTo>
                <a:lnTo>
                  <a:pt x="1324307" y="6993694"/>
                </a:lnTo>
                <a:lnTo>
                  <a:pt x="1304243" y="7013757"/>
                </a:lnTo>
                <a:cubicBezTo>
                  <a:pt x="1304243" y="7000384"/>
                  <a:pt x="1297553" y="6990349"/>
                  <a:pt x="1284179" y="6983660"/>
                </a:cubicBezTo>
                <a:cubicBezTo>
                  <a:pt x="1270801" y="6976973"/>
                  <a:pt x="1267454" y="6973630"/>
                  <a:pt x="1274145" y="6973630"/>
                </a:cubicBezTo>
                <a:close/>
                <a:moveTo>
                  <a:pt x="5598213" y="6953562"/>
                </a:moveTo>
                <a:cubicBezTo>
                  <a:pt x="5611587" y="6953562"/>
                  <a:pt x="5618277" y="6953562"/>
                  <a:pt x="5618277" y="6953562"/>
                </a:cubicBezTo>
                <a:cubicBezTo>
                  <a:pt x="5618277" y="6953562"/>
                  <a:pt x="5618277" y="6956908"/>
                  <a:pt x="5618277" y="6963595"/>
                </a:cubicBezTo>
                <a:cubicBezTo>
                  <a:pt x="5618277" y="6970283"/>
                  <a:pt x="5611587" y="6973630"/>
                  <a:pt x="5598213" y="6973630"/>
                </a:cubicBezTo>
                <a:cubicBezTo>
                  <a:pt x="5598213" y="6973630"/>
                  <a:pt x="5598213" y="6966940"/>
                  <a:pt x="5598213" y="6953562"/>
                </a:cubicBezTo>
                <a:close/>
                <a:moveTo>
                  <a:pt x="3571620" y="6953562"/>
                </a:moveTo>
                <a:cubicBezTo>
                  <a:pt x="3558242" y="6953562"/>
                  <a:pt x="3554899" y="6956908"/>
                  <a:pt x="3561586" y="6963595"/>
                </a:cubicBezTo>
                <a:cubicBezTo>
                  <a:pt x="3568276" y="6970283"/>
                  <a:pt x="3571620" y="6973630"/>
                  <a:pt x="3571620" y="6973630"/>
                </a:cubicBezTo>
                <a:cubicBezTo>
                  <a:pt x="3571620" y="6973630"/>
                  <a:pt x="3571620" y="6966940"/>
                  <a:pt x="3571620" y="6953562"/>
                </a:cubicBezTo>
                <a:close/>
                <a:moveTo>
                  <a:pt x="1605221" y="6953562"/>
                </a:moveTo>
                <a:lnTo>
                  <a:pt x="1605221" y="6993694"/>
                </a:lnTo>
                <a:cubicBezTo>
                  <a:pt x="1591845" y="6993694"/>
                  <a:pt x="1585158" y="6990349"/>
                  <a:pt x="1585158" y="6983660"/>
                </a:cubicBezTo>
                <a:cubicBezTo>
                  <a:pt x="1585158" y="6976973"/>
                  <a:pt x="1585158" y="6973630"/>
                  <a:pt x="1585158" y="6973630"/>
                </a:cubicBezTo>
                <a:cubicBezTo>
                  <a:pt x="1598534" y="6960252"/>
                  <a:pt x="1605221" y="6953562"/>
                  <a:pt x="1605221" y="6953562"/>
                </a:cubicBezTo>
                <a:close/>
                <a:moveTo>
                  <a:pt x="3752204" y="6933499"/>
                </a:moveTo>
                <a:lnTo>
                  <a:pt x="3712077" y="6953562"/>
                </a:lnTo>
                <a:lnTo>
                  <a:pt x="3631814" y="7033825"/>
                </a:lnTo>
                <a:cubicBezTo>
                  <a:pt x="3605061" y="7060578"/>
                  <a:pt x="3591684" y="7080642"/>
                  <a:pt x="3591684" y="7094020"/>
                </a:cubicBezTo>
                <a:lnTo>
                  <a:pt x="3611749" y="7134151"/>
                </a:lnTo>
                <a:lnTo>
                  <a:pt x="3651881" y="7094020"/>
                </a:lnTo>
                <a:cubicBezTo>
                  <a:pt x="3651881" y="7094020"/>
                  <a:pt x="3645191" y="7094020"/>
                  <a:pt x="3631814" y="7094020"/>
                </a:cubicBezTo>
                <a:cubicBezTo>
                  <a:pt x="3618437" y="7094020"/>
                  <a:pt x="3611749" y="7094020"/>
                  <a:pt x="3611749" y="7094020"/>
                </a:cubicBezTo>
                <a:lnTo>
                  <a:pt x="3692009" y="7053888"/>
                </a:lnTo>
                <a:cubicBezTo>
                  <a:pt x="3712077" y="7053888"/>
                  <a:pt x="3725454" y="7048874"/>
                  <a:pt x="3732140" y="7038839"/>
                </a:cubicBezTo>
                <a:lnTo>
                  <a:pt x="3732140" y="7013757"/>
                </a:lnTo>
                <a:lnTo>
                  <a:pt x="3732140" y="6993694"/>
                </a:lnTo>
                <a:lnTo>
                  <a:pt x="3752204" y="6973630"/>
                </a:lnTo>
                <a:lnTo>
                  <a:pt x="3792336" y="6953562"/>
                </a:lnTo>
                <a:close/>
                <a:moveTo>
                  <a:pt x="3451228" y="6933499"/>
                </a:moveTo>
                <a:lnTo>
                  <a:pt x="3350901" y="7033825"/>
                </a:lnTo>
                <a:cubicBezTo>
                  <a:pt x="3350901" y="7087332"/>
                  <a:pt x="3330837" y="7114085"/>
                  <a:pt x="3290703" y="7114085"/>
                </a:cubicBezTo>
                <a:cubicBezTo>
                  <a:pt x="3277329" y="7114085"/>
                  <a:pt x="3277329" y="7120773"/>
                  <a:pt x="3290703" y="7134151"/>
                </a:cubicBezTo>
                <a:cubicBezTo>
                  <a:pt x="3304083" y="7147527"/>
                  <a:pt x="3310772" y="7147527"/>
                  <a:pt x="3310772" y="7134151"/>
                </a:cubicBezTo>
                <a:cubicBezTo>
                  <a:pt x="3310772" y="7120773"/>
                  <a:pt x="3314116" y="7114085"/>
                  <a:pt x="3320803" y="7114085"/>
                </a:cubicBezTo>
                <a:cubicBezTo>
                  <a:pt x="3327493" y="7114085"/>
                  <a:pt x="3337525" y="7120773"/>
                  <a:pt x="3350901" y="7134151"/>
                </a:cubicBezTo>
                <a:cubicBezTo>
                  <a:pt x="3364278" y="7147527"/>
                  <a:pt x="3364278" y="7157562"/>
                  <a:pt x="3350901" y="7164249"/>
                </a:cubicBezTo>
                <a:cubicBezTo>
                  <a:pt x="3337525" y="7170939"/>
                  <a:pt x="3324149" y="7174282"/>
                  <a:pt x="3310772" y="7174282"/>
                </a:cubicBezTo>
                <a:cubicBezTo>
                  <a:pt x="3310772" y="7187660"/>
                  <a:pt x="3310772" y="7197693"/>
                  <a:pt x="3310772" y="7204379"/>
                </a:cubicBezTo>
                <a:cubicBezTo>
                  <a:pt x="3310772" y="7211066"/>
                  <a:pt x="3304083" y="7221101"/>
                  <a:pt x="3290703" y="7234477"/>
                </a:cubicBezTo>
                <a:cubicBezTo>
                  <a:pt x="3250572" y="7261231"/>
                  <a:pt x="3243885" y="7274608"/>
                  <a:pt x="3270641" y="7274608"/>
                </a:cubicBezTo>
                <a:lnTo>
                  <a:pt x="3310772" y="7274608"/>
                </a:lnTo>
                <a:lnTo>
                  <a:pt x="3310772" y="7254542"/>
                </a:lnTo>
                <a:cubicBezTo>
                  <a:pt x="3297395" y="7241165"/>
                  <a:pt x="3297395" y="7234477"/>
                  <a:pt x="3310772" y="7234477"/>
                </a:cubicBezTo>
                <a:cubicBezTo>
                  <a:pt x="3324149" y="7234477"/>
                  <a:pt x="3330837" y="7227791"/>
                  <a:pt x="3330837" y="7214411"/>
                </a:cubicBezTo>
                <a:cubicBezTo>
                  <a:pt x="3330837" y="7201036"/>
                  <a:pt x="3337525" y="7187660"/>
                  <a:pt x="3350901" y="7174282"/>
                </a:cubicBezTo>
                <a:cubicBezTo>
                  <a:pt x="3364278" y="7160905"/>
                  <a:pt x="3377654" y="7154216"/>
                  <a:pt x="3391030" y="7154216"/>
                </a:cubicBezTo>
                <a:cubicBezTo>
                  <a:pt x="3391030" y="7140838"/>
                  <a:pt x="3384343" y="7134151"/>
                  <a:pt x="3370966" y="7134151"/>
                </a:cubicBezTo>
                <a:cubicBezTo>
                  <a:pt x="3357590" y="7134151"/>
                  <a:pt x="3350901" y="7127463"/>
                  <a:pt x="3350901" y="7114085"/>
                </a:cubicBezTo>
                <a:cubicBezTo>
                  <a:pt x="3350901" y="7100710"/>
                  <a:pt x="3350901" y="7090677"/>
                  <a:pt x="3350901" y="7083987"/>
                </a:cubicBezTo>
                <a:cubicBezTo>
                  <a:pt x="3350901" y="7077299"/>
                  <a:pt x="3357590" y="7067266"/>
                  <a:pt x="3370966" y="7053888"/>
                </a:cubicBezTo>
                <a:lnTo>
                  <a:pt x="3431161" y="6993694"/>
                </a:lnTo>
                <a:lnTo>
                  <a:pt x="3451228" y="6973630"/>
                </a:lnTo>
                <a:cubicBezTo>
                  <a:pt x="3451228" y="6987006"/>
                  <a:pt x="3457915" y="6993694"/>
                  <a:pt x="3471292" y="6993694"/>
                </a:cubicBezTo>
                <a:lnTo>
                  <a:pt x="3471292" y="6973630"/>
                </a:lnTo>
                <a:cubicBezTo>
                  <a:pt x="3457915" y="6973630"/>
                  <a:pt x="3451228" y="6966940"/>
                  <a:pt x="3451228" y="6953562"/>
                </a:cubicBezTo>
                <a:cubicBezTo>
                  <a:pt x="3451228" y="6940186"/>
                  <a:pt x="3451228" y="6933499"/>
                  <a:pt x="3451228" y="6933499"/>
                </a:cubicBezTo>
                <a:close/>
                <a:moveTo>
                  <a:pt x="2588421" y="6933499"/>
                </a:moveTo>
                <a:cubicBezTo>
                  <a:pt x="2588421" y="6946872"/>
                  <a:pt x="2581733" y="6960252"/>
                  <a:pt x="2568352" y="6973630"/>
                </a:cubicBezTo>
                <a:cubicBezTo>
                  <a:pt x="2541601" y="6987006"/>
                  <a:pt x="2534911" y="6980316"/>
                  <a:pt x="2548288" y="6953562"/>
                </a:cubicBezTo>
                <a:close/>
                <a:moveTo>
                  <a:pt x="3680970" y="6924474"/>
                </a:moveTo>
                <a:lnTo>
                  <a:pt x="3671945" y="6933499"/>
                </a:lnTo>
                <a:cubicBezTo>
                  <a:pt x="3671945" y="6933499"/>
                  <a:pt x="3672781" y="6932662"/>
                  <a:pt x="3674454" y="6930991"/>
                </a:cubicBezTo>
                <a:close/>
                <a:moveTo>
                  <a:pt x="5638344" y="6913431"/>
                </a:moveTo>
                <a:cubicBezTo>
                  <a:pt x="5638344" y="6913431"/>
                  <a:pt x="5645031" y="6913431"/>
                  <a:pt x="5658409" y="6913431"/>
                </a:cubicBezTo>
                <a:cubicBezTo>
                  <a:pt x="5658409" y="6926809"/>
                  <a:pt x="5658409" y="6933499"/>
                  <a:pt x="5658409" y="6933499"/>
                </a:cubicBezTo>
                <a:close/>
                <a:moveTo>
                  <a:pt x="657138" y="6903401"/>
                </a:moveTo>
                <a:cubicBezTo>
                  <a:pt x="660482" y="6903401"/>
                  <a:pt x="662153" y="6906745"/>
                  <a:pt x="662153" y="6913431"/>
                </a:cubicBezTo>
                <a:lnTo>
                  <a:pt x="642089" y="6913431"/>
                </a:lnTo>
                <a:cubicBezTo>
                  <a:pt x="648776" y="6906745"/>
                  <a:pt x="653791" y="6903401"/>
                  <a:pt x="657138" y="6903401"/>
                </a:cubicBezTo>
                <a:close/>
                <a:moveTo>
                  <a:pt x="3932793" y="6893367"/>
                </a:moveTo>
                <a:cubicBezTo>
                  <a:pt x="3919416" y="6893367"/>
                  <a:pt x="3912729" y="6896710"/>
                  <a:pt x="3912729" y="6903401"/>
                </a:cubicBezTo>
                <a:cubicBezTo>
                  <a:pt x="3912729" y="6910088"/>
                  <a:pt x="3916072" y="6913431"/>
                  <a:pt x="3922762" y="6913431"/>
                </a:cubicBezTo>
                <a:cubicBezTo>
                  <a:pt x="3929449" y="6913431"/>
                  <a:pt x="3932793" y="6913431"/>
                  <a:pt x="3932793" y="6913431"/>
                </a:cubicBezTo>
                <a:cubicBezTo>
                  <a:pt x="3932793" y="6900056"/>
                  <a:pt x="3932793" y="6893367"/>
                  <a:pt x="3932793" y="6893367"/>
                </a:cubicBezTo>
                <a:close/>
                <a:moveTo>
                  <a:pt x="3511424" y="6893367"/>
                </a:moveTo>
                <a:cubicBezTo>
                  <a:pt x="3524801" y="6906745"/>
                  <a:pt x="3524801" y="6920121"/>
                  <a:pt x="3511424" y="6933499"/>
                </a:cubicBezTo>
                <a:lnTo>
                  <a:pt x="3491356" y="6953562"/>
                </a:lnTo>
                <a:cubicBezTo>
                  <a:pt x="3491356" y="6966940"/>
                  <a:pt x="3498047" y="6966940"/>
                  <a:pt x="3511424" y="6953562"/>
                </a:cubicBezTo>
                <a:lnTo>
                  <a:pt x="3551555" y="6933499"/>
                </a:lnTo>
                <a:lnTo>
                  <a:pt x="3531488" y="6913431"/>
                </a:lnTo>
                <a:close/>
                <a:moveTo>
                  <a:pt x="3501391" y="6893367"/>
                </a:moveTo>
                <a:cubicBezTo>
                  <a:pt x="3494700" y="6893367"/>
                  <a:pt x="3488013" y="6896710"/>
                  <a:pt x="3481325" y="6903401"/>
                </a:cubicBezTo>
                <a:cubicBezTo>
                  <a:pt x="3474635" y="6910088"/>
                  <a:pt x="3471292" y="6913431"/>
                  <a:pt x="3471292" y="6913431"/>
                </a:cubicBezTo>
                <a:lnTo>
                  <a:pt x="3491356" y="6913431"/>
                </a:lnTo>
                <a:cubicBezTo>
                  <a:pt x="3504733" y="6900056"/>
                  <a:pt x="3508077" y="6893367"/>
                  <a:pt x="3501391" y="6893367"/>
                </a:cubicBezTo>
                <a:close/>
                <a:moveTo>
                  <a:pt x="2528223" y="6893367"/>
                </a:moveTo>
                <a:cubicBezTo>
                  <a:pt x="2528223" y="6893367"/>
                  <a:pt x="2531567" y="6893367"/>
                  <a:pt x="2538257" y="6893367"/>
                </a:cubicBezTo>
                <a:cubicBezTo>
                  <a:pt x="2544944" y="6893367"/>
                  <a:pt x="2548288" y="6900056"/>
                  <a:pt x="2548288" y="6913431"/>
                </a:cubicBezTo>
                <a:lnTo>
                  <a:pt x="2528223" y="6933499"/>
                </a:lnTo>
                <a:cubicBezTo>
                  <a:pt x="2514847" y="6933499"/>
                  <a:pt x="2508157" y="6926809"/>
                  <a:pt x="2508157" y="6913431"/>
                </a:cubicBezTo>
                <a:close/>
                <a:moveTo>
                  <a:pt x="1585158" y="6893367"/>
                </a:moveTo>
                <a:lnTo>
                  <a:pt x="1585158" y="6953562"/>
                </a:lnTo>
                <a:cubicBezTo>
                  <a:pt x="1571781" y="6966940"/>
                  <a:pt x="1561746" y="6966940"/>
                  <a:pt x="1555057" y="6953562"/>
                </a:cubicBezTo>
                <a:cubicBezTo>
                  <a:pt x="1548370" y="6940186"/>
                  <a:pt x="1551714" y="6926809"/>
                  <a:pt x="1565090" y="6913431"/>
                </a:cubicBezTo>
                <a:cubicBezTo>
                  <a:pt x="1578468" y="6900056"/>
                  <a:pt x="1585158" y="6893367"/>
                  <a:pt x="1585158" y="6893367"/>
                </a:cubicBezTo>
                <a:close/>
                <a:moveTo>
                  <a:pt x="5734655" y="6881327"/>
                </a:moveTo>
                <a:lnTo>
                  <a:pt x="5718603" y="6913431"/>
                </a:lnTo>
                <a:cubicBezTo>
                  <a:pt x="5718603" y="6906745"/>
                  <a:pt x="5721947" y="6898382"/>
                  <a:pt x="5728637" y="6888351"/>
                </a:cubicBezTo>
                <a:close/>
                <a:moveTo>
                  <a:pt x="3631814" y="6873302"/>
                </a:moveTo>
                <a:cubicBezTo>
                  <a:pt x="3591684" y="6913431"/>
                  <a:pt x="3578306" y="6933499"/>
                  <a:pt x="3591684" y="6933499"/>
                </a:cubicBezTo>
                <a:cubicBezTo>
                  <a:pt x="3605061" y="6933499"/>
                  <a:pt x="3625127" y="6920121"/>
                  <a:pt x="3651881" y="6893367"/>
                </a:cubicBezTo>
                <a:close/>
                <a:moveTo>
                  <a:pt x="2066723" y="6873302"/>
                </a:moveTo>
                <a:lnTo>
                  <a:pt x="2066723" y="6893367"/>
                </a:lnTo>
                <a:lnTo>
                  <a:pt x="2046656" y="6913431"/>
                </a:lnTo>
                <a:lnTo>
                  <a:pt x="2046656" y="6933499"/>
                </a:lnTo>
                <a:cubicBezTo>
                  <a:pt x="2046656" y="6933499"/>
                  <a:pt x="2043312" y="6936842"/>
                  <a:pt x="2036623" y="6943528"/>
                </a:cubicBezTo>
                <a:cubicBezTo>
                  <a:pt x="2029935" y="6950218"/>
                  <a:pt x="2019902" y="6946872"/>
                  <a:pt x="2006526" y="6933499"/>
                </a:cubicBezTo>
                <a:cubicBezTo>
                  <a:pt x="2006526" y="6933499"/>
                  <a:pt x="2009871" y="6930154"/>
                  <a:pt x="2016558" y="6923464"/>
                </a:cubicBezTo>
                <a:cubicBezTo>
                  <a:pt x="2023246" y="6916774"/>
                  <a:pt x="2026592" y="6906745"/>
                  <a:pt x="2026592" y="6893367"/>
                </a:cubicBezTo>
                <a:close/>
                <a:moveTo>
                  <a:pt x="5742683" y="6871965"/>
                </a:moveTo>
                <a:lnTo>
                  <a:pt x="5734655" y="6881327"/>
                </a:lnTo>
                <a:lnTo>
                  <a:pt x="5738671" y="6873302"/>
                </a:lnTo>
                <a:close/>
                <a:moveTo>
                  <a:pt x="5678473" y="6853235"/>
                </a:moveTo>
                <a:lnTo>
                  <a:pt x="5678473" y="6893367"/>
                </a:lnTo>
                <a:cubicBezTo>
                  <a:pt x="5665098" y="6893367"/>
                  <a:pt x="5651719" y="6893367"/>
                  <a:pt x="5638344" y="6893367"/>
                </a:cubicBezTo>
                <a:lnTo>
                  <a:pt x="5658409" y="6873302"/>
                </a:lnTo>
                <a:cubicBezTo>
                  <a:pt x="5658409" y="6859925"/>
                  <a:pt x="5665098" y="6853235"/>
                  <a:pt x="5678473" y="6853235"/>
                </a:cubicBezTo>
                <a:close/>
                <a:moveTo>
                  <a:pt x="2447963" y="6853235"/>
                </a:moveTo>
                <a:cubicBezTo>
                  <a:pt x="2461339" y="6853235"/>
                  <a:pt x="2468028" y="6859925"/>
                  <a:pt x="2468028" y="6873302"/>
                </a:cubicBezTo>
                <a:lnTo>
                  <a:pt x="2387768" y="6913431"/>
                </a:lnTo>
                <a:cubicBezTo>
                  <a:pt x="2387768" y="6900056"/>
                  <a:pt x="2407832" y="6879990"/>
                  <a:pt x="2447963" y="6853235"/>
                </a:cubicBezTo>
                <a:close/>
                <a:moveTo>
                  <a:pt x="5818930" y="6833171"/>
                </a:moveTo>
                <a:cubicBezTo>
                  <a:pt x="5818930" y="6846546"/>
                  <a:pt x="5812243" y="6853235"/>
                  <a:pt x="5798866" y="6853235"/>
                </a:cubicBezTo>
                <a:lnTo>
                  <a:pt x="5742683" y="6871965"/>
                </a:lnTo>
                <a:lnTo>
                  <a:pt x="5758735" y="6853235"/>
                </a:lnTo>
                <a:close/>
                <a:moveTo>
                  <a:pt x="3611749" y="6833171"/>
                </a:moveTo>
                <a:cubicBezTo>
                  <a:pt x="3598373" y="6833171"/>
                  <a:pt x="3591684" y="6839859"/>
                  <a:pt x="3591684" y="6853235"/>
                </a:cubicBezTo>
                <a:lnTo>
                  <a:pt x="3631814" y="6853235"/>
                </a:lnTo>
                <a:cubicBezTo>
                  <a:pt x="3631814" y="6839859"/>
                  <a:pt x="3625127" y="6833171"/>
                  <a:pt x="3611749" y="6833171"/>
                </a:cubicBezTo>
                <a:close/>
                <a:moveTo>
                  <a:pt x="2969660" y="6833171"/>
                </a:moveTo>
                <a:cubicBezTo>
                  <a:pt x="2969660" y="6846546"/>
                  <a:pt x="2969660" y="6853235"/>
                  <a:pt x="2969660" y="6853235"/>
                </a:cubicBezTo>
                <a:lnTo>
                  <a:pt x="2949593" y="6853235"/>
                </a:lnTo>
                <a:close/>
                <a:moveTo>
                  <a:pt x="2046656" y="6833171"/>
                </a:moveTo>
                <a:cubicBezTo>
                  <a:pt x="2046656" y="6833171"/>
                  <a:pt x="2046656" y="6839859"/>
                  <a:pt x="2046656" y="6853235"/>
                </a:cubicBezTo>
                <a:cubicBezTo>
                  <a:pt x="2033279" y="6853235"/>
                  <a:pt x="2026592" y="6853235"/>
                  <a:pt x="2026592" y="6853235"/>
                </a:cubicBezTo>
                <a:cubicBezTo>
                  <a:pt x="2026592" y="6839859"/>
                  <a:pt x="2033279" y="6833171"/>
                  <a:pt x="2046656" y="6833171"/>
                </a:cubicBezTo>
                <a:close/>
                <a:moveTo>
                  <a:pt x="1163784" y="6833171"/>
                </a:moveTo>
                <a:cubicBezTo>
                  <a:pt x="1177162" y="6833171"/>
                  <a:pt x="1183850" y="6833171"/>
                  <a:pt x="1183850" y="6833171"/>
                </a:cubicBezTo>
                <a:cubicBezTo>
                  <a:pt x="1183850" y="6833171"/>
                  <a:pt x="1183850" y="6839859"/>
                  <a:pt x="1183850" y="6853235"/>
                </a:cubicBezTo>
                <a:close/>
                <a:moveTo>
                  <a:pt x="1063459" y="6833171"/>
                </a:moveTo>
                <a:cubicBezTo>
                  <a:pt x="1063459" y="6833171"/>
                  <a:pt x="1063459" y="6839859"/>
                  <a:pt x="1063459" y="6853235"/>
                </a:cubicBezTo>
                <a:lnTo>
                  <a:pt x="1023328" y="6873302"/>
                </a:lnTo>
                <a:cubicBezTo>
                  <a:pt x="1023328" y="6846546"/>
                  <a:pt x="1036704" y="6833171"/>
                  <a:pt x="1063459" y="6833171"/>
                </a:cubicBezTo>
                <a:close/>
                <a:moveTo>
                  <a:pt x="802611" y="6833171"/>
                </a:moveTo>
                <a:cubicBezTo>
                  <a:pt x="802611" y="6833171"/>
                  <a:pt x="799265" y="6839859"/>
                  <a:pt x="792576" y="6853235"/>
                </a:cubicBezTo>
                <a:cubicBezTo>
                  <a:pt x="785890" y="6866614"/>
                  <a:pt x="775856" y="6866614"/>
                  <a:pt x="762479" y="6853235"/>
                </a:cubicBezTo>
                <a:lnTo>
                  <a:pt x="742412" y="6893367"/>
                </a:lnTo>
                <a:cubicBezTo>
                  <a:pt x="742412" y="6906745"/>
                  <a:pt x="749101" y="6913431"/>
                  <a:pt x="762479" y="6913431"/>
                </a:cubicBezTo>
                <a:lnTo>
                  <a:pt x="782547" y="6913431"/>
                </a:lnTo>
                <a:cubicBezTo>
                  <a:pt x="782547" y="6900056"/>
                  <a:pt x="785890" y="6893367"/>
                  <a:pt x="792576" y="6893367"/>
                </a:cubicBezTo>
                <a:cubicBezTo>
                  <a:pt x="799265" y="6893367"/>
                  <a:pt x="802611" y="6890023"/>
                  <a:pt x="802611" y="6883333"/>
                </a:cubicBezTo>
                <a:cubicBezTo>
                  <a:pt x="802611" y="6876647"/>
                  <a:pt x="802611" y="6866614"/>
                  <a:pt x="802611" y="6853235"/>
                </a:cubicBezTo>
                <a:close/>
                <a:moveTo>
                  <a:pt x="3972925" y="6813105"/>
                </a:moveTo>
                <a:cubicBezTo>
                  <a:pt x="3959548" y="6813105"/>
                  <a:pt x="3959548" y="6819795"/>
                  <a:pt x="3972925" y="6833171"/>
                </a:cubicBezTo>
                <a:lnTo>
                  <a:pt x="3992989" y="6833171"/>
                </a:lnTo>
                <a:cubicBezTo>
                  <a:pt x="3979615" y="6833171"/>
                  <a:pt x="3972925" y="6826481"/>
                  <a:pt x="3972925" y="6813105"/>
                </a:cubicBezTo>
                <a:close/>
                <a:moveTo>
                  <a:pt x="3531488" y="6813105"/>
                </a:moveTo>
                <a:lnTo>
                  <a:pt x="3511424" y="6833171"/>
                </a:lnTo>
                <a:lnTo>
                  <a:pt x="3531488" y="6853235"/>
                </a:lnTo>
                <a:close/>
                <a:moveTo>
                  <a:pt x="3110118" y="6813105"/>
                </a:moveTo>
                <a:cubicBezTo>
                  <a:pt x="3096742" y="6839859"/>
                  <a:pt x="3096742" y="6853235"/>
                  <a:pt x="3110118" y="6853235"/>
                </a:cubicBezTo>
                <a:cubicBezTo>
                  <a:pt x="3123495" y="6853235"/>
                  <a:pt x="3130183" y="6846546"/>
                  <a:pt x="3130183" y="6833171"/>
                </a:cubicBezTo>
                <a:close/>
                <a:moveTo>
                  <a:pt x="2959627" y="6811851"/>
                </a:moveTo>
                <a:cubicBezTo>
                  <a:pt x="2929529" y="6819376"/>
                  <a:pt x="2899432" y="6853235"/>
                  <a:pt x="2869335" y="6913431"/>
                </a:cubicBezTo>
                <a:cubicBezTo>
                  <a:pt x="2855959" y="6940186"/>
                  <a:pt x="2809136" y="7000384"/>
                  <a:pt x="2728876" y="7094020"/>
                </a:cubicBezTo>
                <a:cubicBezTo>
                  <a:pt x="2702122" y="7147527"/>
                  <a:pt x="2688746" y="7174282"/>
                  <a:pt x="2688746" y="7174282"/>
                </a:cubicBezTo>
                <a:lnTo>
                  <a:pt x="2688746" y="7214411"/>
                </a:lnTo>
                <a:cubicBezTo>
                  <a:pt x="2682057" y="7214411"/>
                  <a:pt x="2676206" y="7215249"/>
                  <a:pt x="2671189" y="7216920"/>
                </a:cubicBezTo>
                <a:lnTo>
                  <a:pt x="2667009" y="7219428"/>
                </a:lnTo>
                <a:lnTo>
                  <a:pt x="2668681" y="7214411"/>
                </a:lnTo>
                <a:cubicBezTo>
                  <a:pt x="2668681" y="7201036"/>
                  <a:pt x="2668681" y="7194346"/>
                  <a:pt x="2668681" y="7194346"/>
                </a:cubicBezTo>
                <a:lnTo>
                  <a:pt x="2648616" y="7234477"/>
                </a:lnTo>
                <a:lnTo>
                  <a:pt x="2568352" y="7294672"/>
                </a:lnTo>
                <a:lnTo>
                  <a:pt x="2608483" y="7274608"/>
                </a:lnTo>
                <a:lnTo>
                  <a:pt x="2622817" y="7281772"/>
                </a:lnTo>
                <a:lnTo>
                  <a:pt x="2548288" y="7374934"/>
                </a:lnTo>
                <a:lnTo>
                  <a:pt x="2568352" y="7374934"/>
                </a:lnTo>
                <a:cubicBezTo>
                  <a:pt x="2581733" y="7361557"/>
                  <a:pt x="2595106" y="7361557"/>
                  <a:pt x="2608483" y="7374934"/>
                </a:cubicBezTo>
                <a:cubicBezTo>
                  <a:pt x="2608483" y="7361557"/>
                  <a:pt x="2615175" y="7341493"/>
                  <a:pt x="2628552" y="7314737"/>
                </a:cubicBezTo>
                <a:cubicBezTo>
                  <a:pt x="2631895" y="7308049"/>
                  <a:pt x="2634402" y="7302198"/>
                  <a:pt x="2636073" y="7297180"/>
                </a:cubicBezTo>
                <a:lnTo>
                  <a:pt x="2637671" y="7289202"/>
                </a:lnTo>
                <a:lnTo>
                  <a:pt x="2648616" y="7294672"/>
                </a:lnTo>
                <a:lnTo>
                  <a:pt x="2668681" y="7294672"/>
                </a:lnTo>
                <a:cubicBezTo>
                  <a:pt x="2682058" y="7281296"/>
                  <a:pt x="2685402" y="7271264"/>
                  <a:pt x="2678714" y="7264574"/>
                </a:cubicBezTo>
                <a:cubicBezTo>
                  <a:pt x="2672025" y="7257888"/>
                  <a:pt x="2675370" y="7247855"/>
                  <a:pt x="2688746" y="7234477"/>
                </a:cubicBezTo>
                <a:cubicBezTo>
                  <a:pt x="2702122" y="7221101"/>
                  <a:pt x="2708812" y="7214411"/>
                  <a:pt x="2708812" y="7214411"/>
                </a:cubicBezTo>
                <a:lnTo>
                  <a:pt x="2728876" y="7214411"/>
                </a:lnTo>
                <a:cubicBezTo>
                  <a:pt x="2715499" y="7201036"/>
                  <a:pt x="2735563" y="7167595"/>
                  <a:pt x="2789071" y="7114085"/>
                </a:cubicBezTo>
                <a:cubicBezTo>
                  <a:pt x="2802449" y="7087332"/>
                  <a:pt x="2819169" y="7063923"/>
                  <a:pt x="2839238" y="7043855"/>
                </a:cubicBezTo>
                <a:cubicBezTo>
                  <a:pt x="2859302" y="7023792"/>
                  <a:pt x="2869335" y="7013757"/>
                  <a:pt x="2869335" y="7013757"/>
                </a:cubicBezTo>
                <a:cubicBezTo>
                  <a:pt x="2882712" y="7013757"/>
                  <a:pt x="2882712" y="7007071"/>
                  <a:pt x="2869335" y="6993694"/>
                </a:cubicBezTo>
                <a:cubicBezTo>
                  <a:pt x="2855959" y="6980316"/>
                  <a:pt x="2855959" y="6966940"/>
                  <a:pt x="2869335" y="6953562"/>
                </a:cubicBezTo>
                <a:lnTo>
                  <a:pt x="2889400" y="6933499"/>
                </a:lnTo>
                <a:lnTo>
                  <a:pt x="2889400" y="6953562"/>
                </a:lnTo>
                <a:lnTo>
                  <a:pt x="2889400" y="6973630"/>
                </a:lnTo>
                <a:lnTo>
                  <a:pt x="2909465" y="6953562"/>
                </a:lnTo>
                <a:lnTo>
                  <a:pt x="2929529" y="6913431"/>
                </a:lnTo>
                <a:cubicBezTo>
                  <a:pt x="2969660" y="6886677"/>
                  <a:pt x="2989724" y="6859925"/>
                  <a:pt x="2989724" y="6833171"/>
                </a:cubicBezTo>
                <a:cubicBezTo>
                  <a:pt x="2989724" y="6833171"/>
                  <a:pt x="2989724" y="6826481"/>
                  <a:pt x="2989724" y="6813105"/>
                </a:cubicBezTo>
                <a:cubicBezTo>
                  <a:pt x="2979693" y="6809762"/>
                  <a:pt x="2969660" y="6809343"/>
                  <a:pt x="2959627" y="6811851"/>
                </a:cubicBezTo>
                <a:close/>
                <a:moveTo>
                  <a:pt x="3651881" y="6798056"/>
                </a:moveTo>
                <a:cubicBezTo>
                  <a:pt x="3648534" y="6798056"/>
                  <a:pt x="3645191" y="6799730"/>
                  <a:pt x="3641847" y="6803074"/>
                </a:cubicBezTo>
                <a:cubicBezTo>
                  <a:pt x="3635157" y="6809762"/>
                  <a:pt x="3631814" y="6813105"/>
                  <a:pt x="3631814" y="6813105"/>
                </a:cubicBezTo>
                <a:lnTo>
                  <a:pt x="3651881" y="6813105"/>
                </a:lnTo>
                <a:cubicBezTo>
                  <a:pt x="3665258" y="6813105"/>
                  <a:pt x="3668601" y="6809762"/>
                  <a:pt x="3661911" y="6803074"/>
                </a:cubicBezTo>
                <a:cubicBezTo>
                  <a:pt x="3658568" y="6799730"/>
                  <a:pt x="3655224" y="6798056"/>
                  <a:pt x="3651881" y="6798056"/>
                </a:cubicBezTo>
                <a:close/>
                <a:moveTo>
                  <a:pt x="3491356" y="6793040"/>
                </a:moveTo>
                <a:lnTo>
                  <a:pt x="3471292" y="6813105"/>
                </a:lnTo>
                <a:lnTo>
                  <a:pt x="3471292" y="6833171"/>
                </a:lnTo>
                <a:cubicBezTo>
                  <a:pt x="3471292" y="6833171"/>
                  <a:pt x="3477979" y="6826481"/>
                  <a:pt x="3491356" y="6813105"/>
                </a:cubicBezTo>
                <a:close/>
                <a:moveTo>
                  <a:pt x="3110118" y="6793040"/>
                </a:moveTo>
                <a:lnTo>
                  <a:pt x="3090053" y="6813105"/>
                </a:lnTo>
                <a:cubicBezTo>
                  <a:pt x="3076676" y="6826481"/>
                  <a:pt x="3063299" y="6839859"/>
                  <a:pt x="3049919" y="6853235"/>
                </a:cubicBezTo>
                <a:cubicBezTo>
                  <a:pt x="3036543" y="6866614"/>
                  <a:pt x="3029855" y="6879990"/>
                  <a:pt x="3029855" y="6893367"/>
                </a:cubicBezTo>
                <a:cubicBezTo>
                  <a:pt x="2989724" y="6933499"/>
                  <a:pt x="2976347" y="6953562"/>
                  <a:pt x="2989724" y="6953562"/>
                </a:cubicBezTo>
                <a:cubicBezTo>
                  <a:pt x="3016478" y="6926809"/>
                  <a:pt x="3029855" y="6910088"/>
                  <a:pt x="3029855" y="6903401"/>
                </a:cubicBezTo>
                <a:cubicBezTo>
                  <a:pt x="3029855" y="6896710"/>
                  <a:pt x="3043235" y="6879990"/>
                  <a:pt x="3069989" y="6853235"/>
                </a:cubicBezTo>
                <a:cubicBezTo>
                  <a:pt x="3096742" y="6826481"/>
                  <a:pt x="3110118" y="6806417"/>
                  <a:pt x="3110118" y="6793040"/>
                </a:cubicBezTo>
                <a:close/>
                <a:moveTo>
                  <a:pt x="2869335" y="6793040"/>
                </a:moveTo>
                <a:lnTo>
                  <a:pt x="2849269" y="6813105"/>
                </a:lnTo>
                <a:cubicBezTo>
                  <a:pt x="2849269" y="6813105"/>
                  <a:pt x="2849269" y="6809762"/>
                  <a:pt x="2849269" y="6803074"/>
                </a:cubicBezTo>
                <a:cubicBezTo>
                  <a:pt x="2849269" y="6796384"/>
                  <a:pt x="2855959" y="6793040"/>
                  <a:pt x="2869335" y="6793040"/>
                </a:cubicBezTo>
                <a:close/>
                <a:moveTo>
                  <a:pt x="2608483" y="6793040"/>
                </a:moveTo>
                <a:cubicBezTo>
                  <a:pt x="2621864" y="6793040"/>
                  <a:pt x="2628552" y="6799730"/>
                  <a:pt x="2628552" y="6813105"/>
                </a:cubicBezTo>
                <a:cubicBezTo>
                  <a:pt x="2628552" y="6826481"/>
                  <a:pt x="2621864" y="6833171"/>
                  <a:pt x="2608483" y="6833171"/>
                </a:cubicBezTo>
                <a:lnTo>
                  <a:pt x="2608483" y="6813105"/>
                </a:lnTo>
                <a:cubicBezTo>
                  <a:pt x="2608483" y="6799730"/>
                  <a:pt x="2608483" y="6793040"/>
                  <a:pt x="2608483" y="6793040"/>
                </a:cubicBezTo>
                <a:close/>
                <a:moveTo>
                  <a:pt x="2146984" y="6793040"/>
                </a:moveTo>
                <a:cubicBezTo>
                  <a:pt x="2146984" y="6806417"/>
                  <a:pt x="2143641" y="6813105"/>
                  <a:pt x="2136949" y="6813105"/>
                </a:cubicBezTo>
                <a:cubicBezTo>
                  <a:pt x="2130261" y="6813105"/>
                  <a:pt x="2130261" y="6809762"/>
                  <a:pt x="2136949" y="6803074"/>
                </a:cubicBezTo>
                <a:cubicBezTo>
                  <a:pt x="2143641" y="6796384"/>
                  <a:pt x="2146984" y="6793040"/>
                  <a:pt x="2146984" y="6793040"/>
                </a:cubicBezTo>
                <a:close/>
                <a:moveTo>
                  <a:pt x="3732140" y="6772974"/>
                </a:moveTo>
                <a:lnTo>
                  <a:pt x="3712077" y="6793040"/>
                </a:lnTo>
                <a:lnTo>
                  <a:pt x="3732140" y="6793040"/>
                </a:lnTo>
                <a:cubicBezTo>
                  <a:pt x="3732140" y="6779664"/>
                  <a:pt x="3732140" y="6772974"/>
                  <a:pt x="3732140" y="6772974"/>
                </a:cubicBezTo>
                <a:close/>
                <a:moveTo>
                  <a:pt x="2929529" y="6772974"/>
                </a:moveTo>
                <a:cubicBezTo>
                  <a:pt x="2929529" y="6772974"/>
                  <a:pt x="2922842" y="6779664"/>
                  <a:pt x="2909465" y="6793040"/>
                </a:cubicBezTo>
                <a:lnTo>
                  <a:pt x="2929529" y="6793040"/>
                </a:lnTo>
                <a:cubicBezTo>
                  <a:pt x="2929529" y="6779664"/>
                  <a:pt x="2929529" y="6772974"/>
                  <a:pt x="2929529" y="6772974"/>
                </a:cubicBezTo>
                <a:close/>
                <a:moveTo>
                  <a:pt x="2407832" y="6772974"/>
                </a:moveTo>
                <a:cubicBezTo>
                  <a:pt x="2407832" y="6813105"/>
                  <a:pt x="2387768" y="6833171"/>
                  <a:pt x="2347635" y="6833171"/>
                </a:cubicBezTo>
                <a:lnTo>
                  <a:pt x="2367704" y="6793040"/>
                </a:lnTo>
                <a:close/>
                <a:moveTo>
                  <a:pt x="1866070" y="6772974"/>
                </a:moveTo>
                <a:cubicBezTo>
                  <a:pt x="1879446" y="6772974"/>
                  <a:pt x="1879446" y="6779664"/>
                  <a:pt x="1866070" y="6793040"/>
                </a:cubicBezTo>
                <a:lnTo>
                  <a:pt x="1846006" y="6793040"/>
                </a:lnTo>
                <a:close/>
                <a:moveTo>
                  <a:pt x="1244048" y="6772974"/>
                </a:moveTo>
                <a:lnTo>
                  <a:pt x="1244048" y="6793040"/>
                </a:lnTo>
                <a:lnTo>
                  <a:pt x="1264112" y="6833171"/>
                </a:lnTo>
                <a:lnTo>
                  <a:pt x="1264112" y="6813105"/>
                </a:lnTo>
                <a:close/>
                <a:moveTo>
                  <a:pt x="2631058" y="6760435"/>
                </a:moveTo>
                <a:cubicBezTo>
                  <a:pt x="2632729" y="6762108"/>
                  <a:pt x="2635239" y="6766286"/>
                  <a:pt x="2638585" y="6772974"/>
                </a:cubicBezTo>
                <a:cubicBezTo>
                  <a:pt x="2645273" y="6786350"/>
                  <a:pt x="2648616" y="6793040"/>
                  <a:pt x="2648616" y="6793040"/>
                </a:cubicBezTo>
                <a:cubicBezTo>
                  <a:pt x="2648616" y="6793040"/>
                  <a:pt x="2641929" y="6793040"/>
                  <a:pt x="2628552" y="6793040"/>
                </a:cubicBezTo>
                <a:cubicBezTo>
                  <a:pt x="2628552" y="6779664"/>
                  <a:pt x="2628552" y="6769631"/>
                  <a:pt x="2628552" y="6762943"/>
                </a:cubicBezTo>
                <a:cubicBezTo>
                  <a:pt x="2628552" y="6759600"/>
                  <a:pt x="2629386" y="6758761"/>
                  <a:pt x="2631058" y="6760435"/>
                </a:cubicBezTo>
                <a:close/>
                <a:moveTo>
                  <a:pt x="2006526" y="6752910"/>
                </a:moveTo>
                <a:cubicBezTo>
                  <a:pt x="2019902" y="6752910"/>
                  <a:pt x="2023246" y="6756253"/>
                  <a:pt x="2016558" y="6762943"/>
                </a:cubicBezTo>
                <a:cubicBezTo>
                  <a:pt x="2009871" y="6769631"/>
                  <a:pt x="2003182" y="6772974"/>
                  <a:pt x="1996493" y="6772974"/>
                </a:cubicBezTo>
                <a:cubicBezTo>
                  <a:pt x="1989805" y="6772974"/>
                  <a:pt x="1986461" y="6772974"/>
                  <a:pt x="1986461" y="6772974"/>
                </a:cubicBezTo>
                <a:close/>
                <a:moveTo>
                  <a:pt x="1264112" y="6752910"/>
                </a:moveTo>
                <a:cubicBezTo>
                  <a:pt x="1264112" y="6766286"/>
                  <a:pt x="1264112" y="6772974"/>
                  <a:pt x="1264112" y="6772974"/>
                </a:cubicBezTo>
                <a:cubicBezTo>
                  <a:pt x="1277489" y="6772974"/>
                  <a:pt x="1284179" y="6766286"/>
                  <a:pt x="1284179" y="6752910"/>
                </a:cubicBezTo>
                <a:cubicBezTo>
                  <a:pt x="1284179" y="6752910"/>
                  <a:pt x="1277489" y="6752910"/>
                  <a:pt x="1264112" y="6752910"/>
                </a:cubicBezTo>
                <a:close/>
                <a:moveTo>
                  <a:pt x="1123654" y="6752910"/>
                </a:moveTo>
                <a:cubicBezTo>
                  <a:pt x="1123654" y="6752910"/>
                  <a:pt x="1137031" y="6752910"/>
                  <a:pt x="1163784" y="6752910"/>
                </a:cubicBezTo>
                <a:lnTo>
                  <a:pt x="1183850" y="6772974"/>
                </a:lnTo>
                <a:lnTo>
                  <a:pt x="1163784" y="6772974"/>
                </a:lnTo>
                <a:cubicBezTo>
                  <a:pt x="1150407" y="6759600"/>
                  <a:pt x="1140378" y="6756253"/>
                  <a:pt x="1133687" y="6762943"/>
                </a:cubicBezTo>
                <a:cubicBezTo>
                  <a:pt x="1127001" y="6769631"/>
                  <a:pt x="1130343" y="6772974"/>
                  <a:pt x="1143720" y="6772974"/>
                </a:cubicBezTo>
                <a:cubicBezTo>
                  <a:pt x="1143720" y="6786350"/>
                  <a:pt x="1137031" y="6786350"/>
                  <a:pt x="1123654" y="6772974"/>
                </a:cubicBezTo>
                <a:close/>
                <a:moveTo>
                  <a:pt x="2182098" y="6742877"/>
                </a:moveTo>
                <a:cubicBezTo>
                  <a:pt x="2185441" y="6742877"/>
                  <a:pt x="2187115" y="6746223"/>
                  <a:pt x="2187115" y="6752910"/>
                </a:cubicBezTo>
                <a:cubicBezTo>
                  <a:pt x="2187115" y="6766286"/>
                  <a:pt x="2180425" y="6776321"/>
                  <a:pt x="2167046" y="6783007"/>
                </a:cubicBezTo>
                <a:cubicBezTo>
                  <a:pt x="2153674" y="6789697"/>
                  <a:pt x="2146984" y="6789697"/>
                  <a:pt x="2146984" y="6783007"/>
                </a:cubicBezTo>
                <a:cubicBezTo>
                  <a:pt x="2146984" y="6776321"/>
                  <a:pt x="2153674" y="6766286"/>
                  <a:pt x="2167046" y="6752910"/>
                </a:cubicBezTo>
                <a:cubicBezTo>
                  <a:pt x="2173738" y="6746223"/>
                  <a:pt x="2178751" y="6742877"/>
                  <a:pt x="2182098" y="6742877"/>
                </a:cubicBezTo>
                <a:close/>
                <a:moveTo>
                  <a:pt x="3932793" y="6736189"/>
                </a:moveTo>
                <a:lnTo>
                  <a:pt x="3922759" y="6747894"/>
                </a:lnTo>
                <a:cubicBezTo>
                  <a:pt x="3916072" y="6757926"/>
                  <a:pt x="3912729" y="6766286"/>
                  <a:pt x="3912729" y="6772974"/>
                </a:cubicBezTo>
                <a:lnTo>
                  <a:pt x="3932793" y="6772974"/>
                </a:lnTo>
                <a:cubicBezTo>
                  <a:pt x="3932793" y="6772974"/>
                  <a:pt x="3932793" y="6766286"/>
                  <a:pt x="3932793" y="6752910"/>
                </a:cubicBezTo>
                <a:close/>
                <a:moveTo>
                  <a:pt x="4855797" y="6732845"/>
                </a:moveTo>
                <a:lnTo>
                  <a:pt x="4875861" y="6732845"/>
                </a:lnTo>
                <a:cubicBezTo>
                  <a:pt x="4875861" y="6732845"/>
                  <a:pt x="4875861" y="6739532"/>
                  <a:pt x="4875861" y="6752910"/>
                </a:cubicBezTo>
                <a:cubicBezTo>
                  <a:pt x="4862485" y="6752910"/>
                  <a:pt x="4855797" y="6746220"/>
                  <a:pt x="4855797" y="6732845"/>
                </a:cubicBezTo>
                <a:close/>
                <a:moveTo>
                  <a:pt x="3611749" y="6732845"/>
                </a:moveTo>
                <a:lnTo>
                  <a:pt x="3591684" y="6752910"/>
                </a:lnTo>
                <a:lnTo>
                  <a:pt x="3611749" y="6752910"/>
                </a:lnTo>
                <a:close/>
                <a:moveTo>
                  <a:pt x="2648616" y="6732845"/>
                </a:moveTo>
                <a:cubicBezTo>
                  <a:pt x="2648616" y="6732845"/>
                  <a:pt x="2655305" y="6732845"/>
                  <a:pt x="2668681" y="6732845"/>
                </a:cubicBezTo>
                <a:cubicBezTo>
                  <a:pt x="2668681" y="6746220"/>
                  <a:pt x="2668681" y="6752910"/>
                  <a:pt x="2668681" y="6752910"/>
                </a:cubicBezTo>
                <a:cubicBezTo>
                  <a:pt x="2668681" y="6752910"/>
                  <a:pt x="2665337" y="6749567"/>
                  <a:pt x="2658649" y="6742877"/>
                </a:cubicBezTo>
                <a:cubicBezTo>
                  <a:pt x="2651961" y="6736189"/>
                  <a:pt x="2648616" y="6732845"/>
                  <a:pt x="2648616" y="6732845"/>
                </a:cubicBezTo>
                <a:close/>
                <a:moveTo>
                  <a:pt x="2367704" y="6732845"/>
                </a:moveTo>
                <a:cubicBezTo>
                  <a:pt x="2381081" y="6732845"/>
                  <a:pt x="2387768" y="6739532"/>
                  <a:pt x="2387768" y="6752910"/>
                </a:cubicBezTo>
                <a:lnTo>
                  <a:pt x="2367704" y="6752910"/>
                </a:lnTo>
                <a:cubicBezTo>
                  <a:pt x="2367704" y="6752910"/>
                  <a:pt x="2367704" y="6746220"/>
                  <a:pt x="2367704" y="6732845"/>
                </a:cubicBezTo>
                <a:close/>
                <a:moveTo>
                  <a:pt x="4855797" y="6712779"/>
                </a:moveTo>
                <a:cubicBezTo>
                  <a:pt x="4842420" y="6726155"/>
                  <a:pt x="4832387" y="6732845"/>
                  <a:pt x="4825699" y="6732845"/>
                </a:cubicBezTo>
                <a:cubicBezTo>
                  <a:pt x="4819009" y="6732845"/>
                  <a:pt x="4812323" y="6739532"/>
                  <a:pt x="4805633" y="6752910"/>
                </a:cubicBezTo>
                <a:cubicBezTo>
                  <a:pt x="4798945" y="6766286"/>
                  <a:pt x="4802289" y="6772974"/>
                  <a:pt x="4815666" y="6772974"/>
                </a:cubicBezTo>
                <a:cubicBezTo>
                  <a:pt x="4815666" y="6772974"/>
                  <a:pt x="4819009" y="6772974"/>
                  <a:pt x="4825699" y="6772974"/>
                </a:cubicBezTo>
                <a:cubicBezTo>
                  <a:pt x="4832387" y="6772974"/>
                  <a:pt x="4835731" y="6779664"/>
                  <a:pt x="4835731" y="6793040"/>
                </a:cubicBezTo>
                <a:cubicBezTo>
                  <a:pt x="4822356" y="6833171"/>
                  <a:pt x="4795602" y="6859925"/>
                  <a:pt x="4755471" y="6873302"/>
                </a:cubicBezTo>
                <a:cubicBezTo>
                  <a:pt x="4742094" y="6873302"/>
                  <a:pt x="4735405" y="6876647"/>
                  <a:pt x="4735405" y="6883333"/>
                </a:cubicBezTo>
                <a:cubicBezTo>
                  <a:pt x="4735405" y="6890023"/>
                  <a:pt x="4722029" y="6906745"/>
                  <a:pt x="4695276" y="6933499"/>
                </a:cubicBezTo>
                <a:lnTo>
                  <a:pt x="4695276" y="6953562"/>
                </a:lnTo>
                <a:cubicBezTo>
                  <a:pt x="4695276" y="6953562"/>
                  <a:pt x="4695276" y="6960252"/>
                  <a:pt x="4695276" y="6973630"/>
                </a:cubicBezTo>
                <a:lnTo>
                  <a:pt x="4735405" y="6973630"/>
                </a:lnTo>
                <a:lnTo>
                  <a:pt x="4735405" y="6953562"/>
                </a:lnTo>
                <a:cubicBezTo>
                  <a:pt x="4722029" y="6953562"/>
                  <a:pt x="4722029" y="6946872"/>
                  <a:pt x="4735405" y="6933499"/>
                </a:cubicBezTo>
                <a:cubicBezTo>
                  <a:pt x="4735405" y="6933499"/>
                  <a:pt x="4738750" y="6930154"/>
                  <a:pt x="4745438" y="6923464"/>
                </a:cubicBezTo>
                <a:cubicBezTo>
                  <a:pt x="4752127" y="6916774"/>
                  <a:pt x="4762158" y="6913431"/>
                  <a:pt x="4775535" y="6913431"/>
                </a:cubicBezTo>
                <a:cubicBezTo>
                  <a:pt x="4802289" y="6913431"/>
                  <a:pt x="4815666" y="6913431"/>
                  <a:pt x="4815666" y="6913431"/>
                </a:cubicBezTo>
                <a:cubicBezTo>
                  <a:pt x="4815666" y="6913431"/>
                  <a:pt x="4815666" y="6906745"/>
                  <a:pt x="4815666" y="6893367"/>
                </a:cubicBezTo>
                <a:cubicBezTo>
                  <a:pt x="4815666" y="6879990"/>
                  <a:pt x="4822356" y="6873302"/>
                  <a:pt x="4835731" y="6873302"/>
                </a:cubicBezTo>
                <a:cubicBezTo>
                  <a:pt x="4835731" y="6859925"/>
                  <a:pt x="4849107" y="6839859"/>
                  <a:pt x="4875861" y="6813105"/>
                </a:cubicBezTo>
                <a:lnTo>
                  <a:pt x="4895930" y="6732845"/>
                </a:lnTo>
                <a:cubicBezTo>
                  <a:pt x="4882552" y="6732845"/>
                  <a:pt x="4882552" y="6726155"/>
                  <a:pt x="4895930" y="6712779"/>
                </a:cubicBezTo>
                <a:close/>
                <a:moveTo>
                  <a:pt x="3952861" y="6712779"/>
                </a:moveTo>
                <a:lnTo>
                  <a:pt x="3935659" y="6732845"/>
                </a:lnTo>
                <a:lnTo>
                  <a:pt x="3947843" y="6732845"/>
                </a:lnTo>
                <a:cubicBezTo>
                  <a:pt x="3951188" y="6732845"/>
                  <a:pt x="3952861" y="6732845"/>
                  <a:pt x="3952861" y="6732845"/>
                </a:cubicBezTo>
                <a:cubicBezTo>
                  <a:pt x="3952861" y="6732845"/>
                  <a:pt x="3956204" y="6739532"/>
                  <a:pt x="3962891" y="6752910"/>
                </a:cubicBezTo>
                <a:cubicBezTo>
                  <a:pt x="3969581" y="6766286"/>
                  <a:pt x="3979615" y="6762943"/>
                  <a:pt x="3992989" y="6742877"/>
                </a:cubicBezTo>
                <a:cubicBezTo>
                  <a:pt x="4006366" y="6722812"/>
                  <a:pt x="4013056" y="6712779"/>
                  <a:pt x="4013056" y="6712779"/>
                </a:cubicBezTo>
                <a:lnTo>
                  <a:pt x="3992989" y="6712779"/>
                </a:lnTo>
                <a:cubicBezTo>
                  <a:pt x="3992989" y="6712779"/>
                  <a:pt x="3979615" y="6712779"/>
                  <a:pt x="3952861" y="6712779"/>
                </a:cubicBezTo>
                <a:close/>
                <a:moveTo>
                  <a:pt x="842742" y="6712779"/>
                </a:moveTo>
                <a:lnTo>
                  <a:pt x="822675" y="6732845"/>
                </a:lnTo>
                <a:cubicBezTo>
                  <a:pt x="822675" y="6732845"/>
                  <a:pt x="829365" y="6732845"/>
                  <a:pt x="842742" y="6732845"/>
                </a:cubicBezTo>
                <a:cubicBezTo>
                  <a:pt x="842742" y="6719469"/>
                  <a:pt x="842742" y="6712779"/>
                  <a:pt x="842742" y="6712779"/>
                </a:cubicBezTo>
                <a:close/>
                <a:moveTo>
                  <a:pt x="5598213" y="6692715"/>
                </a:moveTo>
                <a:lnTo>
                  <a:pt x="5598213" y="6752910"/>
                </a:lnTo>
                <a:cubicBezTo>
                  <a:pt x="5611587" y="6752910"/>
                  <a:pt x="5618277" y="6739532"/>
                  <a:pt x="5618277" y="6712779"/>
                </a:cubicBezTo>
                <a:close/>
                <a:moveTo>
                  <a:pt x="5487853" y="6692715"/>
                </a:moveTo>
                <a:cubicBezTo>
                  <a:pt x="5481163" y="6692715"/>
                  <a:pt x="5471133" y="6702747"/>
                  <a:pt x="5457755" y="6722812"/>
                </a:cubicBezTo>
                <a:cubicBezTo>
                  <a:pt x="5444379" y="6742877"/>
                  <a:pt x="5441035" y="6756253"/>
                  <a:pt x="5447722" y="6762943"/>
                </a:cubicBezTo>
                <a:cubicBezTo>
                  <a:pt x="5454412" y="6769631"/>
                  <a:pt x="5471133" y="6766286"/>
                  <a:pt x="5497887" y="6752910"/>
                </a:cubicBezTo>
                <a:cubicBezTo>
                  <a:pt x="5511261" y="6739532"/>
                  <a:pt x="5514607" y="6726155"/>
                  <a:pt x="5507917" y="6712779"/>
                </a:cubicBezTo>
                <a:cubicBezTo>
                  <a:pt x="5501230" y="6699404"/>
                  <a:pt x="5494543" y="6692715"/>
                  <a:pt x="5487853" y="6692715"/>
                </a:cubicBezTo>
                <a:close/>
                <a:moveTo>
                  <a:pt x="3752204" y="6692715"/>
                </a:moveTo>
                <a:cubicBezTo>
                  <a:pt x="3752204" y="6692715"/>
                  <a:pt x="3745518" y="6699404"/>
                  <a:pt x="3732140" y="6712779"/>
                </a:cubicBezTo>
                <a:lnTo>
                  <a:pt x="3772272" y="6692715"/>
                </a:lnTo>
                <a:cubicBezTo>
                  <a:pt x="3772272" y="6692715"/>
                  <a:pt x="3765585" y="6692715"/>
                  <a:pt x="3752204" y="6692715"/>
                </a:cubicBezTo>
                <a:close/>
                <a:moveTo>
                  <a:pt x="2427898" y="6692715"/>
                </a:moveTo>
                <a:lnTo>
                  <a:pt x="2427898" y="6712779"/>
                </a:lnTo>
                <a:cubicBezTo>
                  <a:pt x="2427898" y="6726155"/>
                  <a:pt x="2427898" y="6732845"/>
                  <a:pt x="2427898" y="6732845"/>
                </a:cubicBezTo>
                <a:cubicBezTo>
                  <a:pt x="2414522" y="6732845"/>
                  <a:pt x="2407832" y="6726155"/>
                  <a:pt x="2407832" y="6712779"/>
                </a:cubicBezTo>
                <a:cubicBezTo>
                  <a:pt x="2407832" y="6699404"/>
                  <a:pt x="2414522" y="6692715"/>
                  <a:pt x="2427898" y="6692715"/>
                </a:cubicBezTo>
                <a:close/>
                <a:moveTo>
                  <a:pt x="1805875" y="6692715"/>
                </a:moveTo>
                <a:lnTo>
                  <a:pt x="1785811" y="6732845"/>
                </a:lnTo>
                <a:cubicBezTo>
                  <a:pt x="1745679" y="6772974"/>
                  <a:pt x="1725615" y="6786350"/>
                  <a:pt x="1725615" y="6772974"/>
                </a:cubicBezTo>
                <a:cubicBezTo>
                  <a:pt x="1725615" y="6759600"/>
                  <a:pt x="1732301" y="6752910"/>
                  <a:pt x="1745679" y="6752910"/>
                </a:cubicBezTo>
                <a:lnTo>
                  <a:pt x="1765743" y="6712779"/>
                </a:lnTo>
                <a:close/>
                <a:moveTo>
                  <a:pt x="1565090" y="6692715"/>
                </a:moveTo>
                <a:cubicBezTo>
                  <a:pt x="1578468" y="6706091"/>
                  <a:pt x="1585158" y="6712779"/>
                  <a:pt x="1585158" y="6712779"/>
                </a:cubicBezTo>
                <a:lnTo>
                  <a:pt x="1545026" y="6712779"/>
                </a:lnTo>
                <a:close/>
                <a:moveTo>
                  <a:pt x="1163784" y="6692715"/>
                </a:moveTo>
                <a:lnTo>
                  <a:pt x="1183850" y="6692715"/>
                </a:lnTo>
                <a:lnTo>
                  <a:pt x="1163784" y="6712779"/>
                </a:lnTo>
                <a:close/>
                <a:moveTo>
                  <a:pt x="3914608" y="6682055"/>
                </a:moveTo>
                <a:cubicBezTo>
                  <a:pt x="3903323" y="6685817"/>
                  <a:pt x="3882631" y="6702747"/>
                  <a:pt x="3852533" y="6732845"/>
                </a:cubicBezTo>
                <a:cubicBezTo>
                  <a:pt x="3812403" y="6772974"/>
                  <a:pt x="3792336" y="6793040"/>
                  <a:pt x="3792336" y="6793040"/>
                </a:cubicBezTo>
                <a:cubicBezTo>
                  <a:pt x="3792336" y="6793040"/>
                  <a:pt x="3785649" y="6799730"/>
                  <a:pt x="3772272" y="6813105"/>
                </a:cubicBezTo>
                <a:cubicBezTo>
                  <a:pt x="3758895" y="6826481"/>
                  <a:pt x="3752204" y="6833171"/>
                  <a:pt x="3752204" y="6833171"/>
                </a:cubicBezTo>
                <a:cubicBezTo>
                  <a:pt x="3725454" y="6859925"/>
                  <a:pt x="3712077" y="6873302"/>
                  <a:pt x="3712077" y="6873302"/>
                </a:cubicBezTo>
                <a:cubicBezTo>
                  <a:pt x="3712077" y="6886677"/>
                  <a:pt x="3708733" y="6896710"/>
                  <a:pt x="3702043" y="6903401"/>
                </a:cubicBezTo>
                <a:cubicBezTo>
                  <a:pt x="3695355" y="6910088"/>
                  <a:pt x="3692009" y="6913431"/>
                  <a:pt x="3692009" y="6913431"/>
                </a:cubicBezTo>
                <a:lnTo>
                  <a:pt x="3681978" y="6923464"/>
                </a:lnTo>
                <a:lnTo>
                  <a:pt x="3694517" y="6915939"/>
                </a:lnTo>
                <a:cubicBezTo>
                  <a:pt x="3699535" y="6914267"/>
                  <a:pt x="3705386" y="6913431"/>
                  <a:pt x="3712077" y="6913431"/>
                </a:cubicBezTo>
                <a:lnTo>
                  <a:pt x="3732140" y="6893367"/>
                </a:lnTo>
                <a:cubicBezTo>
                  <a:pt x="3732140" y="6879990"/>
                  <a:pt x="3762239" y="6846546"/>
                  <a:pt x="3822434" y="6793040"/>
                </a:cubicBezTo>
                <a:cubicBezTo>
                  <a:pt x="3882631" y="6739532"/>
                  <a:pt x="3916072" y="6709434"/>
                  <a:pt x="3922762" y="6702747"/>
                </a:cubicBezTo>
                <a:cubicBezTo>
                  <a:pt x="3929449" y="6696057"/>
                  <a:pt x="3929449" y="6689371"/>
                  <a:pt x="3922762" y="6682681"/>
                </a:cubicBezTo>
                <a:cubicBezTo>
                  <a:pt x="3921088" y="6681009"/>
                  <a:pt x="3918372" y="6680801"/>
                  <a:pt x="3914608" y="6682055"/>
                </a:cubicBezTo>
                <a:close/>
                <a:moveTo>
                  <a:pt x="1928774" y="6677666"/>
                </a:moveTo>
                <a:cubicBezTo>
                  <a:pt x="1933788" y="6677666"/>
                  <a:pt x="1939644" y="6679338"/>
                  <a:pt x="1946331" y="6682681"/>
                </a:cubicBezTo>
                <a:cubicBezTo>
                  <a:pt x="1959708" y="6689371"/>
                  <a:pt x="1969741" y="6696057"/>
                  <a:pt x="1976429" y="6702747"/>
                </a:cubicBezTo>
                <a:cubicBezTo>
                  <a:pt x="1983117" y="6709434"/>
                  <a:pt x="1979773" y="6719469"/>
                  <a:pt x="1966397" y="6732845"/>
                </a:cubicBezTo>
                <a:lnTo>
                  <a:pt x="1946331" y="6732845"/>
                </a:lnTo>
                <a:lnTo>
                  <a:pt x="1926263" y="6732845"/>
                </a:lnTo>
                <a:cubicBezTo>
                  <a:pt x="1912890" y="6732845"/>
                  <a:pt x="1906198" y="6732845"/>
                  <a:pt x="1906198" y="6732845"/>
                </a:cubicBezTo>
                <a:lnTo>
                  <a:pt x="1886134" y="6732845"/>
                </a:lnTo>
                <a:lnTo>
                  <a:pt x="1886134" y="6712779"/>
                </a:lnTo>
                <a:cubicBezTo>
                  <a:pt x="1899513" y="6699404"/>
                  <a:pt x="1909542" y="6689371"/>
                  <a:pt x="1916234" y="6682681"/>
                </a:cubicBezTo>
                <a:cubicBezTo>
                  <a:pt x="1919575" y="6679338"/>
                  <a:pt x="1923755" y="6677666"/>
                  <a:pt x="1928774" y="6677666"/>
                </a:cubicBezTo>
                <a:close/>
                <a:moveTo>
                  <a:pt x="5718603" y="6672647"/>
                </a:moveTo>
                <a:lnTo>
                  <a:pt x="5678473" y="6712779"/>
                </a:lnTo>
                <a:cubicBezTo>
                  <a:pt x="5678473" y="6739532"/>
                  <a:pt x="5691849" y="6739532"/>
                  <a:pt x="5718603" y="6712779"/>
                </a:cubicBezTo>
                <a:close/>
                <a:moveTo>
                  <a:pt x="802611" y="6672647"/>
                </a:moveTo>
                <a:cubicBezTo>
                  <a:pt x="789234" y="6672647"/>
                  <a:pt x="782547" y="6679338"/>
                  <a:pt x="782547" y="6692715"/>
                </a:cubicBezTo>
                <a:cubicBezTo>
                  <a:pt x="795918" y="6692715"/>
                  <a:pt x="802611" y="6692715"/>
                  <a:pt x="802611" y="6692715"/>
                </a:cubicBezTo>
                <a:cubicBezTo>
                  <a:pt x="802611" y="6692715"/>
                  <a:pt x="802611" y="6686025"/>
                  <a:pt x="802611" y="6672647"/>
                </a:cubicBezTo>
                <a:close/>
                <a:moveTo>
                  <a:pt x="1966397" y="6652584"/>
                </a:moveTo>
                <a:cubicBezTo>
                  <a:pt x="1979773" y="6665960"/>
                  <a:pt x="1993150" y="6672647"/>
                  <a:pt x="2006526" y="6672647"/>
                </a:cubicBezTo>
                <a:lnTo>
                  <a:pt x="1966397" y="6672647"/>
                </a:lnTo>
                <a:cubicBezTo>
                  <a:pt x="1966397" y="6672647"/>
                  <a:pt x="1966397" y="6665960"/>
                  <a:pt x="1966397" y="6652584"/>
                </a:cubicBezTo>
                <a:close/>
                <a:moveTo>
                  <a:pt x="1203915" y="6652584"/>
                </a:moveTo>
                <a:lnTo>
                  <a:pt x="1223981" y="6672647"/>
                </a:lnTo>
                <a:cubicBezTo>
                  <a:pt x="1223981" y="6672647"/>
                  <a:pt x="1220637" y="6675992"/>
                  <a:pt x="1213950" y="6682681"/>
                </a:cubicBezTo>
                <a:cubicBezTo>
                  <a:pt x="1207259" y="6689371"/>
                  <a:pt x="1197229" y="6692715"/>
                  <a:pt x="1183850" y="6692715"/>
                </a:cubicBezTo>
                <a:cubicBezTo>
                  <a:pt x="1183850" y="6679338"/>
                  <a:pt x="1190539" y="6665960"/>
                  <a:pt x="1203915" y="6652584"/>
                </a:cubicBezTo>
                <a:close/>
                <a:moveTo>
                  <a:pt x="953098" y="6652584"/>
                </a:moveTo>
                <a:cubicBezTo>
                  <a:pt x="946412" y="6652584"/>
                  <a:pt x="939725" y="6659274"/>
                  <a:pt x="933034" y="6672647"/>
                </a:cubicBezTo>
                <a:cubicBezTo>
                  <a:pt x="926345" y="6686025"/>
                  <a:pt x="929690" y="6692715"/>
                  <a:pt x="943067" y="6692715"/>
                </a:cubicBezTo>
                <a:cubicBezTo>
                  <a:pt x="943067" y="6692715"/>
                  <a:pt x="949754" y="6686025"/>
                  <a:pt x="963133" y="6672647"/>
                </a:cubicBezTo>
                <a:cubicBezTo>
                  <a:pt x="963133" y="6659274"/>
                  <a:pt x="959789" y="6652584"/>
                  <a:pt x="953098" y="6652584"/>
                </a:cubicBezTo>
                <a:close/>
                <a:moveTo>
                  <a:pt x="4233773" y="6632519"/>
                </a:moveTo>
                <a:cubicBezTo>
                  <a:pt x="4220398" y="6632519"/>
                  <a:pt x="4213709" y="6645894"/>
                  <a:pt x="4213709" y="6672647"/>
                </a:cubicBezTo>
                <a:lnTo>
                  <a:pt x="4233773" y="6652584"/>
                </a:lnTo>
                <a:close/>
                <a:moveTo>
                  <a:pt x="2909465" y="6632519"/>
                </a:moveTo>
                <a:cubicBezTo>
                  <a:pt x="2909465" y="6632519"/>
                  <a:pt x="2916153" y="6632519"/>
                  <a:pt x="2929529" y="6632519"/>
                </a:cubicBezTo>
                <a:lnTo>
                  <a:pt x="2939563" y="6632519"/>
                </a:lnTo>
                <a:cubicBezTo>
                  <a:pt x="2932873" y="6632519"/>
                  <a:pt x="2929529" y="6639206"/>
                  <a:pt x="2929529" y="6652584"/>
                </a:cubicBezTo>
                <a:cubicBezTo>
                  <a:pt x="2929529" y="6652584"/>
                  <a:pt x="2922842" y="6645894"/>
                  <a:pt x="2909465" y="6632519"/>
                </a:cubicBezTo>
                <a:close/>
                <a:moveTo>
                  <a:pt x="2267375" y="6632519"/>
                </a:moveTo>
                <a:cubicBezTo>
                  <a:pt x="2267375" y="6632519"/>
                  <a:pt x="2267375" y="6642549"/>
                  <a:pt x="2267375" y="6662617"/>
                </a:cubicBezTo>
                <a:cubicBezTo>
                  <a:pt x="2267375" y="6682681"/>
                  <a:pt x="2270719" y="6689371"/>
                  <a:pt x="2277406" y="6682681"/>
                </a:cubicBezTo>
                <a:cubicBezTo>
                  <a:pt x="2284096" y="6675992"/>
                  <a:pt x="2287440" y="6679338"/>
                  <a:pt x="2287440" y="6692715"/>
                </a:cubicBezTo>
                <a:cubicBezTo>
                  <a:pt x="2287440" y="6692715"/>
                  <a:pt x="2284096" y="6692715"/>
                  <a:pt x="2277406" y="6692715"/>
                </a:cubicBezTo>
                <a:cubicBezTo>
                  <a:pt x="2270719" y="6692715"/>
                  <a:pt x="2264029" y="6696057"/>
                  <a:pt x="2257342" y="6702747"/>
                </a:cubicBezTo>
                <a:cubicBezTo>
                  <a:pt x="2250655" y="6709434"/>
                  <a:pt x="2240621" y="6712779"/>
                  <a:pt x="2227244" y="6712779"/>
                </a:cubicBezTo>
                <a:lnTo>
                  <a:pt x="2207179" y="6712779"/>
                </a:lnTo>
                <a:cubicBezTo>
                  <a:pt x="2207179" y="6659274"/>
                  <a:pt x="2227244" y="6632519"/>
                  <a:pt x="2267375" y="6632519"/>
                </a:cubicBezTo>
                <a:close/>
                <a:moveTo>
                  <a:pt x="5698539" y="6612453"/>
                </a:moveTo>
                <a:cubicBezTo>
                  <a:pt x="5698539" y="6625829"/>
                  <a:pt x="5698539" y="6632519"/>
                  <a:pt x="5698539" y="6632519"/>
                </a:cubicBezTo>
                <a:lnTo>
                  <a:pt x="5718603" y="6632519"/>
                </a:lnTo>
                <a:close/>
                <a:moveTo>
                  <a:pt x="3712077" y="6612453"/>
                </a:moveTo>
                <a:lnTo>
                  <a:pt x="3692009" y="6632519"/>
                </a:lnTo>
                <a:lnTo>
                  <a:pt x="3712077" y="6632519"/>
                </a:lnTo>
                <a:cubicBezTo>
                  <a:pt x="3712077" y="6632519"/>
                  <a:pt x="3712077" y="6625829"/>
                  <a:pt x="3712077" y="6612453"/>
                </a:cubicBezTo>
                <a:close/>
                <a:moveTo>
                  <a:pt x="2187115" y="6612453"/>
                </a:moveTo>
                <a:lnTo>
                  <a:pt x="2227244" y="6612453"/>
                </a:lnTo>
                <a:cubicBezTo>
                  <a:pt x="2227244" y="6612453"/>
                  <a:pt x="2233933" y="6612453"/>
                  <a:pt x="2247309" y="6612453"/>
                </a:cubicBezTo>
                <a:lnTo>
                  <a:pt x="2227244" y="6632519"/>
                </a:lnTo>
                <a:cubicBezTo>
                  <a:pt x="2213868" y="6645894"/>
                  <a:pt x="2200492" y="6652584"/>
                  <a:pt x="2187115" y="6652584"/>
                </a:cubicBezTo>
                <a:cubicBezTo>
                  <a:pt x="2187115" y="6639206"/>
                  <a:pt x="2187115" y="6632519"/>
                  <a:pt x="2187115" y="6632519"/>
                </a:cubicBezTo>
                <a:cubicBezTo>
                  <a:pt x="2187115" y="6632519"/>
                  <a:pt x="2187115" y="6625829"/>
                  <a:pt x="2187115" y="6612453"/>
                </a:cubicBezTo>
                <a:close/>
                <a:moveTo>
                  <a:pt x="1244048" y="6599911"/>
                </a:moveTo>
                <a:cubicBezTo>
                  <a:pt x="1247390" y="6598240"/>
                  <a:pt x="1250734" y="6599075"/>
                  <a:pt x="1254081" y="6602422"/>
                </a:cubicBezTo>
                <a:cubicBezTo>
                  <a:pt x="1260768" y="6609108"/>
                  <a:pt x="1264112" y="6615796"/>
                  <a:pt x="1264112" y="6622486"/>
                </a:cubicBezTo>
                <a:cubicBezTo>
                  <a:pt x="1264112" y="6629176"/>
                  <a:pt x="1257421" y="6632519"/>
                  <a:pt x="1244048" y="6632519"/>
                </a:cubicBezTo>
                <a:cubicBezTo>
                  <a:pt x="1230670" y="6632519"/>
                  <a:pt x="1227326" y="6625829"/>
                  <a:pt x="1234012" y="6612453"/>
                </a:cubicBezTo>
                <a:cubicBezTo>
                  <a:pt x="1237356" y="6605764"/>
                  <a:pt x="1240701" y="6601586"/>
                  <a:pt x="1244048" y="6599911"/>
                </a:cubicBezTo>
                <a:close/>
                <a:moveTo>
                  <a:pt x="4895930" y="6592388"/>
                </a:moveTo>
                <a:cubicBezTo>
                  <a:pt x="4895930" y="6605764"/>
                  <a:pt x="4895930" y="6612453"/>
                  <a:pt x="4895930" y="6612453"/>
                </a:cubicBezTo>
                <a:cubicBezTo>
                  <a:pt x="4895930" y="6612453"/>
                  <a:pt x="4899273" y="6612453"/>
                  <a:pt x="4905960" y="6612453"/>
                </a:cubicBezTo>
                <a:cubicBezTo>
                  <a:pt x="4912650" y="6612453"/>
                  <a:pt x="4915994" y="6605764"/>
                  <a:pt x="4915994" y="6592388"/>
                </a:cubicBezTo>
                <a:close/>
                <a:moveTo>
                  <a:pt x="3812403" y="6592388"/>
                </a:moveTo>
                <a:lnTo>
                  <a:pt x="3832467" y="6632519"/>
                </a:lnTo>
                <a:lnTo>
                  <a:pt x="3852533" y="6612453"/>
                </a:lnTo>
                <a:cubicBezTo>
                  <a:pt x="3839156" y="6612453"/>
                  <a:pt x="3825779" y="6605764"/>
                  <a:pt x="3812403" y="6592388"/>
                </a:cubicBezTo>
                <a:close/>
                <a:moveTo>
                  <a:pt x="1846006" y="6592388"/>
                </a:moveTo>
                <a:cubicBezTo>
                  <a:pt x="1846006" y="6592388"/>
                  <a:pt x="1852693" y="6592388"/>
                  <a:pt x="1866070" y="6592388"/>
                </a:cubicBezTo>
                <a:cubicBezTo>
                  <a:pt x="1866070" y="6592388"/>
                  <a:pt x="1866070" y="6599075"/>
                  <a:pt x="1866070" y="6612453"/>
                </a:cubicBezTo>
                <a:cubicBezTo>
                  <a:pt x="1866070" y="6612453"/>
                  <a:pt x="1862726" y="6612453"/>
                  <a:pt x="1856039" y="6612453"/>
                </a:cubicBezTo>
                <a:cubicBezTo>
                  <a:pt x="1849349" y="6612453"/>
                  <a:pt x="1846006" y="6619143"/>
                  <a:pt x="1846006" y="6632519"/>
                </a:cubicBezTo>
                <a:cubicBezTo>
                  <a:pt x="1846006" y="6632519"/>
                  <a:pt x="1852693" y="6632519"/>
                  <a:pt x="1866070" y="6632519"/>
                </a:cubicBezTo>
                <a:lnTo>
                  <a:pt x="1866070" y="6652584"/>
                </a:lnTo>
                <a:cubicBezTo>
                  <a:pt x="1839318" y="6679338"/>
                  <a:pt x="1819251" y="6686025"/>
                  <a:pt x="1805875" y="6672647"/>
                </a:cubicBezTo>
                <a:lnTo>
                  <a:pt x="1825942" y="6632519"/>
                </a:lnTo>
                <a:cubicBezTo>
                  <a:pt x="1825942" y="6632519"/>
                  <a:pt x="1829284" y="6629176"/>
                  <a:pt x="1835971" y="6622486"/>
                </a:cubicBezTo>
                <a:cubicBezTo>
                  <a:pt x="1842662" y="6615796"/>
                  <a:pt x="1846006" y="6605764"/>
                  <a:pt x="1846006" y="6592388"/>
                </a:cubicBezTo>
                <a:close/>
                <a:moveTo>
                  <a:pt x="1464764" y="6592388"/>
                </a:moveTo>
                <a:lnTo>
                  <a:pt x="1484831" y="6612453"/>
                </a:lnTo>
                <a:lnTo>
                  <a:pt x="1504895" y="6592388"/>
                </a:lnTo>
                <a:close/>
                <a:moveTo>
                  <a:pt x="1083526" y="6592388"/>
                </a:moveTo>
                <a:lnTo>
                  <a:pt x="1083526" y="6612453"/>
                </a:lnTo>
                <a:cubicBezTo>
                  <a:pt x="1096900" y="6612453"/>
                  <a:pt x="1110276" y="6605764"/>
                  <a:pt x="1123654" y="6592388"/>
                </a:cubicBezTo>
                <a:close/>
                <a:moveTo>
                  <a:pt x="3190377" y="6572321"/>
                </a:moveTo>
                <a:lnTo>
                  <a:pt x="3110118" y="6672647"/>
                </a:lnTo>
                <a:lnTo>
                  <a:pt x="3150247" y="6632519"/>
                </a:lnTo>
                <a:cubicBezTo>
                  <a:pt x="3177000" y="6605764"/>
                  <a:pt x="3190377" y="6585699"/>
                  <a:pt x="3190377" y="6572321"/>
                </a:cubicBezTo>
                <a:close/>
                <a:moveTo>
                  <a:pt x="2327571" y="6572321"/>
                </a:moveTo>
                <a:lnTo>
                  <a:pt x="2347635" y="6572321"/>
                </a:lnTo>
                <a:cubicBezTo>
                  <a:pt x="2347635" y="6599075"/>
                  <a:pt x="2334258" y="6612453"/>
                  <a:pt x="2307504" y="6612453"/>
                </a:cubicBezTo>
                <a:cubicBezTo>
                  <a:pt x="2294127" y="6612453"/>
                  <a:pt x="2287440" y="6609108"/>
                  <a:pt x="2287440" y="6602422"/>
                </a:cubicBezTo>
                <a:cubicBezTo>
                  <a:pt x="2287440" y="6595732"/>
                  <a:pt x="2294127" y="6592388"/>
                  <a:pt x="2307504" y="6592388"/>
                </a:cubicBezTo>
                <a:cubicBezTo>
                  <a:pt x="2307504" y="6592388"/>
                  <a:pt x="2314194" y="6585699"/>
                  <a:pt x="2327571" y="6572321"/>
                </a:cubicBezTo>
                <a:close/>
                <a:moveTo>
                  <a:pt x="2548288" y="6557272"/>
                </a:moveTo>
                <a:cubicBezTo>
                  <a:pt x="2554977" y="6553928"/>
                  <a:pt x="2561665" y="6558946"/>
                  <a:pt x="2568352" y="6572321"/>
                </a:cubicBezTo>
                <a:cubicBezTo>
                  <a:pt x="2581733" y="6585699"/>
                  <a:pt x="2578385" y="6599075"/>
                  <a:pt x="2558321" y="6612453"/>
                </a:cubicBezTo>
                <a:cubicBezTo>
                  <a:pt x="2538257" y="6625829"/>
                  <a:pt x="2528223" y="6635862"/>
                  <a:pt x="2528223" y="6642549"/>
                </a:cubicBezTo>
                <a:cubicBezTo>
                  <a:pt x="2528223" y="6649239"/>
                  <a:pt x="2528223" y="6652584"/>
                  <a:pt x="2528223" y="6652584"/>
                </a:cubicBezTo>
                <a:lnTo>
                  <a:pt x="2508157" y="6672647"/>
                </a:lnTo>
                <a:lnTo>
                  <a:pt x="2468028" y="6712779"/>
                </a:lnTo>
                <a:lnTo>
                  <a:pt x="2468028" y="6692715"/>
                </a:lnTo>
                <a:cubicBezTo>
                  <a:pt x="2454651" y="6692715"/>
                  <a:pt x="2451307" y="6686025"/>
                  <a:pt x="2457995" y="6672647"/>
                </a:cubicBezTo>
                <a:cubicBezTo>
                  <a:pt x="2464683" y="6659274"/>
                  <a:pt x="2471372" y="6645894"/>
                  <a:pt x="2478060" y="6632519"/>
                </a:cubicBezTo>
                <a:cubicBezTo>
                  <a:pt x="2484749" y="6619143"/>
                  <a:pt x="2488093" y="6619143"/>
                  <a:pt x="2488093" y="6632519"/>
                </a:cubicBezTo>
                <a:lnTo>
                  <a:pt x="2488093" y="6592388"/>
                </a:lnTo>
                <a:cubicBezTo>
                  <a:pt x="2514847" y="6619143"/>
                  <a:pt x="2528223" y="6619143"/>
                  <a:pt x="2528223" y="6592388"/>
                </a:cubicBezTo>
                <a:cubicBezTo>
                  <a:pt x="2534911" y="6572321"/>
                  <a:pt x="2541601" y="6560615"/>
                  <a:pt x="2548288" y="6557272"/>
                </a:cubicBezTo>
                <a:close/>
                <a:moveTo>
                  <a:pt x="5558082" y="6552256"/>
                </a:moveTo>
                <a:cubicBezTo>
                  <a:pt x="5558082" y="6565634"/>
                  <a:pt x="5558082" y="6572321"/>
                  <a:pt x="5558082" y="6572321"/>
                </a:cubicBezTo>
                <a:lnTo>
                  <a:pt x="5578146" y="6552256"/>
                </a:lnTo>
                <a:close/>
                <a:moveTo>
                  <a:pt x="3360934" y="6552256"/>
                </a:moveTo>
                <a:cubicBezTo>
                  <a:pt x="3354245" y="6552256"/>
                  <a:pt x="3344213" y="6558946"/>
                  <a:pt x="3330837" y="6572321"/>
                </a:cubicBezTo>
                <a:cubicBezTo>
                  <a:pt x="3317459" y="6585699"/>
                  <a:pt x="3320803" y="6589045"/>
                  <a:pt x="3340869" y="6582354"/>
                </a:cubicBezTo>
                <a:cubicBezTo>
                  <a:pt x="3360934" y="6575664"/>
                  <a:pt x="3370966" y="6572321"/>
                  <a:pt x="3370966" y="6572321"/>
                </a:cubicBezTo>
                <a:cubicBezTo>
                  <a:pt x="3370966" y="6558946"/>
                  <a:pt x="3367622" y="6552256"/>
                  <a:pt x="3360934" y="6552256"/>
                </a:cubicBezTo>
                <a:close/>
                <a:moveTo>
                  <a:pt x="1504895" y="6552256"/>
                </a:moveTo>
                <a:lnTo>
                  <a:pt x="1524960" y="6572321"/>
                </a:lnTo>
                <a:cubicBezTo>
                  <a:pt x="1538337" y="6558946"/>
                  <a:pt x="1545026" y="6552256"/>
                  <a:pt x="1545026" y="6552256"/>
                </a:cubicBezTo>
                <a:close/>
                <a:moveTo>
                  <a:pt x="938050" y="6552256"/>
                </a:moveTo>
                <a:cubicBezTo>
                  <a:pt x="934707" y="6552256"/>
                  <a:pt x="929690" y="6558946"/>
                  <a:pt x="923001" y="6572321"/>
                </a:cubicBezTo>
                <a:lnTo>
                  <a:pt x="862806" y="6632519"/>
                </a:lnTo>
                <a:cubicBezTo>
                  <a:pt x="836051" y="6659274"/>
                  <a:pt x="829365" y="6679338"/>
                  <a:pt x="842742" y="6692715"/>
                </a:cubicBezTo>
                <a:cubicBezTo>
                  <a:pt x="842742" y="6706091"/>
                  <a:pt x="862806" y="6686025"/>
                  <a:pt x="902937" y="6632519"/>
                </a:cubicBezTo>
                <a:cubicBezTo>
                  <a:pt x="943067" y="6592388"/>
                  <a:pt x="956445" y="6572321"/>
                  <a:pt x="943067" y="6572321"/>
                </a:cubicBezTo>
                <a:cubicBezTo>
                  <a:pt x="943067" y="6558946"/>
                  <a:pt x="941396" y="6552256"/>
                  <a:pt x="938050" y="6552256"/>
                </a:cubicBezTo>
                <a:close/>
                <a:moveTo>
                  <a:pt x="4090808" y="6544731"/>
                </a:moveTo>
                <a:cubicBezTo>
                  <a:pt x="4085791" y="6546405"/>
                  <a:pt x="4079940" y="6552256"/>
                  <a:pt x="4073250" y="6562291"/>
                </a:cubicBezTo>
                <a:cubicBezTo>
                  <a:pt x="4059874" y="6582354"/>
                  <a:pt x="4046497" y="6585699"/>
                  <a:pt x="4033120" y="6572321"/>
                </a:cubicBezTo>
                <a:lnTo>
                  <a:pt x="3992989" y="6572321"/>
                </a:lnTo>
                <a:lnTo>
                  <a:pt x="4013056" y="6592388"/>
                </a:lnTo>
                <a:lnTo>
                  <a:pt x="4033120" y="6592388"/>
                </a:lnTo>
                <a:cubicBezTo>
                  <a:pt x="4033120" y="6605764"/>
                  <a:pt x="4029777" y="6615796"/>
                  <a:pt x="4023089" y="6622486"/>
                </a:cubicBezTo>
                <a:cubicBezTo>
                  <a:pt x="4016400" y="6629176"/>
                  <a:pt x="4013056" y="6632519"/>
                  <a:pt x="4013056" y="6632519"/>
                </a:cubicBezTo>
                <a:lnTo>
                  <a:pt x="4013056" y="6672647"/>
                </a:lnTo>
                <a:lnTo>
                  <a:pt x="4033120" y="6652584"/>
                </a:lnTo>
                <a:cubicBezTo>
                  <a:pt x="4046497" y="6652584"/>
                  <a:pt x="4053186" y="6652584"/>
                  <a:pt x="4053186" y="6652584"/>
                </a:cubicBezTo>
                <a:cubicBezTo>
                  <a:pt x="4053186" y="6652584"/>
                  <a:pt x="4053186" y="6645894"/>
                  <a:pt x="4053186" y="6632519"/>
                </a:cubicBezTo>
                <a:lnTo>
                  <a:pt x="4093317" y="6592388"/>
                </a:lnTo>
                <a:cubicBezTo>
                  <a:pt x="4106691" y="6592388"/>
                  <a:pt x="4113381" y="6589045"/>
                  <a:pt x="4113381" y="6582354"/>
                </a:cubicBezTo>
                <a:cubicBezTo>
                  <a:pt x="4113381" y="6575664"/>
                  <a:pt x="4110038" y="6565634"/>
                  <a:pt x="4103348" y="6552256"/>
                </a:cubicBezTo>
                <a:cubicBezTo>
                  <a:pt x="4100005" y="6545569"/>
                  <a:pt x="4095825" y="6543062"/>
                  <a:pt x="4090808" y="6544731"/>
                </a:cubicBezTo>
                <a:close/>
                <a:moveTo>
                  <a:pt x="1121146" y="6539715"/>
                </a:moveTo>
                <a:cubicBezTo>
                  <a:pt x="1119475" y="6538044"/>
                  <a:pt x="1116967" y="6538879"/>
                  <a:pt x="1113623" y="6542223"/>
                </a:cubicBezTo>
                <a:cubicBezTo>
                  <a:pt x="1106934" y="6548913"/>
                  <a:pt x="1110276" y="6552256"/>
                  <a:pt x="1123654" y="6552256"/>
                </a:cubicBezTo>
                <a:cubicBezTo>
                  <a:pt x="1123654" y="6545569"/>
                  <a:pt x="1122817" y="6541387"/>
                  <a:pt x="1121146" y="6539715"/>
                </a:cubicBezTo>
                <a:close/>
                <a:moveTo>
                  <a:pt x="3391030" y="6532193"/>
                </a:moveTo>
                <a:cubicBezTo>
                  <a:pt x="3391030" y="6532193"/>
                  <a:pt x="3384343" y="6538879"/>
                  <a:pt x="3370966" y="6552256"/>
                </a:cubicBezTo>
                <a:cubicBezTo>
                  <a:pt x="3370966" y="6552256"/>
                  <a:pt x="3374310" y="6555601"/>
                  <a:pt x="3380999" y="6562291"/>
                </a:cubicBezTo>
                <a:cubicBezTo>
                  <a:pt x="3387686" y="6568977"/>
                  <a:pt x="3391030" y="6572321"/>
                  <a:pt x="3391030" y="6572321"/>
                </a:cubicBezTo>
                <a:cubicBezTo>
                  <a:pt x="3391030" y="6572321"/>
                  <a:pt x="3391030" y="6565634"/>
                  <a:pt x="3391030" y="6552256"/>
                </a:cubicBezTo>
                <a:close/>
                <a:moveTo>
                  <a:pt x="3230508" y="6512125"/>
                </a:moveTo>
                <a:lnTo>
                  <a:pt x="3230508" y="6532193"/>
                </a:lnTo>
                <a:cubicBezTo>
                  <a:pt x="3243885" y="6518815"/>
                  <a:pt x="3250572" y="6512125"/>
                  <a:pt x="3250572" y="6512125"/>
                </a:cubicBezTo>
                <a:close/>
                <a:moveTo>
                  <a:pt x="1662910" y="6499584"/>
                </a:moveTo>
                <a:cubicBezTo>
                  <a:pt x="1661237" y="6497913"/>
                  <a:pt x="1658729" y="6498749"/>
                  <a:pt x="1655386" y="6502092"/>
                </a:cubicBezTo>
                <a:cubicBezTo>
                  <a:pt x="1648696" y="6508782"/>
                  <a:pt x="1645353" y="6512125"/>
                  <a:pt x="1645353" y="6512125"/>
                </a:cubicBezTo>
                <a:cubicBezTo>
                  <a:pt x="1645353" y="6512125"/>
                  <a:pt x="1648696" y="6512125"/>
                  <a:pt x="1655386" y="6512125"/>
                </a:cubicBezTo>
                <a:cubicBezTo>
                  <a:pt x="1662073" y="6512125"/>
                  <a:pt x="1665417" y="6512125"/>
                  <a:pt x="1665417" y="6512125"/>
                </a:cubicBezTo>
                <a:cubicBezTo>
                  <a:pt x="1665417" y="6505439"/>
                  <a:pt x="1664581" y="6501259"/>
                  <a:pt x="1662910" y="6499584"/>
                </a:cubicBezTo>
                <a:close/>
                <a:moveTo>
                  <a:pt x="1178833" y="6499584"/>
                </a:moveTo>
                <a:cubicBezTo>
                  <a:pt x="1175491" y="6497913"/>
                  <a:pt x="1170475" y="6498749"/>
                  <a:pt x="1163784" y="6502092"/>
                </a:cubicBezTo>
                <a:cubicBezTo>
                  <a:pt x="1150407" y="6508782"/>
                  <a:pt x="1143720" y="6518815"/>
                  <a:pt x="1143720" y="6532193"/>
                </a:cubicBezTo>
                <a:cubicBezTo>
                  <a:pt x="1157098" y="6545568"/>
                  <a:pt x="1173818" y="6552256"/>
                  <a:pt x="1193882" y="6552256"/>
                </a:cubicBezTo>
                <a:cubicBezTo>
                  <a:pt x="1213950" y="6552256"/>
                  <a:pt x="1223981" y="6548913"/>
                  <a:pt x="1223981" y="6542223"/>
                </a:cubicBezTo>
                <a:cubicBezTo>
                  <a:pt x="1223981" y="6535536"/>
                  <a:pt x="1220637" y="6528850"/>
                  <a:pt x="1213950" y="6522160"/>
                </a:cubicBezTo>
                <a:cubicBezTo>
                  <a:pt x="1207259" y="6515470"/>
                  <a:pt x="1200573" y="6515470"/>
                  <a:pt x="1193882" y="6522160"/>
                </a:cubicBezTo>
                <a:cubicBezTo>
                  <a:pt x="1187195" y="6528850"/>
                  <a:pt x="1183850" y="6525503"/>
                  <a:pt x="1183850" y="6512125"/>
                </a:cubicBezTo>
                <a:cubicBezTo>
                  <a:pt x="1183850" y="6505439"/>
                  <a:pt x="1182178" y="6501259"/>
                  <a:pt x="1178833" y="6499584"/>
                </a:cubicBezTo>
                <a:close/>
                <a:moveTo>
                  <a:pt x="5136709" y="6492061"/>
                </a:moveTo>
                <a:lnTo>
                  <a:pt x="5136709" y="6512125"/>
                </a:lnTo>
                <a:cubicBezTo>
                  <a:pt x="5150087" y="6512125"/>
                  <a:pt x="5156777" y="6505439"/>
                  <a:pt x="5156777" y="6492061"/>
                </a:cubicBezTo>
                <a:close/>
                <a:moveTo>
                  <a:pt x="4153514" y="6492061"/>
                </a:moveTo>
                <a:cubicBezTo>
                  <a:pt x="4140135" y="6492061"/>
                  <a:pt x="4130102" y="6498749"/>
                  <a:pt x="4123415" y="6512125"/>
                </a:cubicBezTo>
                <a:cubicBezTo>
                  <a:pt x="4116725" y="6525503"/>
                  <a:pt x="4113381" y="6532193"/>
                  <a:pt x="4113381" y="6532193"/>
                </a:cubicBezTo>
                <a:lnTo>
                  <a:pt x="4153514" y="6512125"/>
                </a:lnTo>
                <a:cubicBezTo>
                  <a:pt x="4153514" y="6498749"/>
                  <a:pt x="4153514" y="6492061"/>
                  <a:pt x="4153514" y="6492061"/>
                </a:cubicBezTo>
                <a:close/>
                <a:moveTo>
                  <a:pt x="2909465" y="6471994"/>
                </a:moveTo>
                <a:cubicBezTo>
                  <a:pt x="2909465" y="6471994"/>
                  <a:pt x="2909465" y="6478684"/>
                  <a:pt x="2909465" y="6492061"/>
                </a:cubicBezTo>
                <a:cubicBezTo>
                  <a:pt x="2909465" y="6492061"/>
                  <a:pt x="2909465" y="6495406"/>
                  <a:pt x="2909465" y="6502092"/>
                </a:cubicBezTo>
                <a:cubicBezTo>
                  <a:pt x="2909465" y="6508782"/>
                  <a:pt x="2912809" y="6508782"/>
                  <a:pt x="2919497" y="6502092"/>
                </a:cubicBezTo>
                <a:cubicBezTo>
                  <a:pt x="2926185" y="6495406"/>
                  <a:pt x="2929529" y="6492061"/>
                  <a:pt x="2929529" y="6492061"/>
                </a:cubicBezTo>
                <a:close/>
                <a:moveTo>
                  <a:pt x="2668681" y="6471994"/>
                </a:moveTo>
                <a:lnTo>
                  <a:pt x="2688746" y="6471994"/>
                </a:lnTo>
                <a:cubicBezTo>
                  <a:pt x="2688746" y="6485371"/>
                  <a:pt x="2682058" y="6492061"/>
                  <a:pt x="2668681" y="6492061"/>
                </a:cubicBezTo>
                <a:cubicBezTo>
                  <a:pt x="2655305" y="6492061"/>
                  <a:pt x="2655305" y="6485371"/>
                  <a:pt x="2668681" y="6471994"/>
                </a:cubicBezTo>
                <a:close/>
                <a:moveTo>
                  <a:pt x="1585158" y="6471994"/>
                </a:moveTo>
                <a:cubicBezTo>
                  <a:pt x="1571781" y="6471994"/>
                  <a:pt x="1571781" y="6482028"/>
                  <a:pt x="1585158" y="6502092"/>
                </a:cubicBezTo>
                <a:cubicBezTo>
                  <a:pt x="1598534" y="6522160"/>
                  <a:pt x="1605221" y="6518815"/>
                  <a:pt x="1605221" y="6492061"/>
                </a:cubicBezTo>
                <a:cubicBezTo>
                  <a:pt x="1605221" y="6478684"/>
                  <a:pt x="1598534" y="6471994"/>
                  <a:pt x="1585158" y="6471994"/>
                </a:cubicBezTo>
                <a:close/>
                <a:moveTo>
                  <a:pt x="1424632" y="6471994"/>
                </a:moveTo>
                <a:lnTo>
                  <a:pt x="1444700" y="6471994"/>
                </a:lnTo>
                <a:lnTo>
                  <a:pt x="1424632" y="6512125"/>
                </a:lnTo>
                <a:cubicBezTo>
                  <a:pt x="1424632" y="6512125"/>
                  <a:pt x="1417946" y="6512125"/>
                  <a:pt x="1404568" y="6512125"/>
                </a:cubicBezTo>
                <a:cubicBezTo>
                  <a:pt x="1391192" y="6498749"/>
                  <a:pt x="1391192" y="6492061"/>
                  <a:pt x="1404568" y="6492061"/>
                </a:cubicBezTo>
                <a:cubicBezTo>
                  <a:pt x="1417946" y="6492061"/>
                  <a:pt x="1424632" y="6485371"/>
                  <a:pt x="1424632" y="6471994"/>
                </a:cubicBezTo>
                <a:close/>
                <a:moveTo>
                  <a:pt x="1364437" y="6471994"/>
                </a:moveTo>
                <a:cubicBezTo>
                  <a:pt x="1364437" y="6471994"/>
                  <a:pt x="1367784" y="6475338"/>
                  <a:pt x="1374472" y="6482028"/>
                </a:cubicBezTo>
                <a:cubicBezTo>
                  <a:pt x="1381159" y="6488718"/>
                  <a:pt x="1384504" y="6492061"/>
                  <a:pt x="1384504" y="6492061"/>
                </a:cubicBezTo>
                <a:cubicBezTo>
                  <a:pt x="1384504" y="6492061"/>
                  <a:pt x="1381159" y="6495406"/>
                  <a:pt x="1374472" y="6502092"/>
                </a:cubicBezTo>
                <a:cubicBezTo>
                  <a:pt x="1367784" y="6508782"/>
                  <a:pt x="1364437" y="6508782"/>
                  <a:pt x="1364437" y="6502092"/>
                </a:cubicBezTo>
                <a:cubicBezTo>
                  <a:pt x="1364437" y="6495406"/>
                  <a:pt x="1364437" y="6492061"/>
                  <a:pt x="1364437" y="6492061"/>
                </a:cubicBezTo>
                <a:cubicBezTo>
                  <a:pt x="1351061" y="6478684"/>
                  <a:pt x="1351061" y="6471994"/>
                  <a:pt x="1364437" y="6471994"/>
                </a:cubicBezTo>
                <a:close/>
                <a:moveTo>
                  <a:pt x="3992989" y="6451930"/>
                </a:moveTo>
                <a:cubicBezTo>
                  <a:pt x="3979615" y="6451930"/>
                  <a:pt x="3972925" y="6458620"/>
                  <a:pt x="3972925" y="6471994"/>
                </a:cubicBezTo>
                <a:cubicBezTo>
                  <a:pt x="3986302" y="6471994"/>
                  <a:pt x="3992989" y="6471994"/>
                  <a:pt x="3992989" y="6471994"/>
                </a:cubicBezTo>
                <a:close/>
                <a:moveTo>
                  <a:pt x="862806" y="6451930"/>
                </a:moveTo>
                <a:cubicBezTo>
                  <a:pt x="862806" y="6451930"/>
                  <a:pt x="862806" y="6455275"/>
                  <a:pt x="862806" y="6461963"/>
                </a:cubicBezTo>
                <a:cubicBezTo>
                  <a:pt x="862806" y="6468651"/>
                  <a:pt x="866150" y="6471994"/>
                  <a:pt x="872840" y="6471994"/>
                </a:cubicBezTo>
                <a:cubicBezTo>
                  <a:pt x="879526" y="6471994"/>
                  <a:pt x="882870" y="6465308"/>
                  <a:pt x="882870" y="6451930"/>
                </a:cubicBezTo>
                <a:cubicBezTo>
                  <a:pt x="882870" y="6451930"/>
                  <a:pt x="879526" y="6451930"/>
                  <a:pt x="872840" y="6451930"/>
                </a:cubicBezTo>
                <a:cubicBezTo>
                  <a:pt x="866150" y="6451930"/>
                  <a:pt x="862806" y="6451930"/>
                  <a:pt x="862806" y="6451930"/>
                </a:cubicBezTo>
                <a:close/>
                <a:moveTo>
                  <a:pt x="5154269" y="6439389"/>
                </a:moveTo>
                <a:cubicBezTo>
                  <a:pt x="5152597" y="6437718"/>
                  <a:pt x="5150087" y="6438554"/>
                  <a:pt x="5146743" y="6441897"/>
                </a:cubicBezTo>
                <a:cubicBezTo>
                  <a:pt x="5140055" y="6448586"/>
                  <a:pt x="5136709" y="6451930"/>
                  <a:pt x="5136709" y="6451930"/>
                </a:cubicBezTo>
                <a:cubicBezTo>
                  <a:pt x="5136709" y="6451930"/>
                  <a:pt x="5143399" y="6451930"/>
                  <a:pt x="5156777" y="6451930"/>
                </a:cubicBezTo>
                <a:cubicBezTo>
                  <a:pt x="5156777" y="6445244"/>
                  <a:pt x="5155941" y="6441062"/>
                  <a:pt x="5154269" y="6439389"/>
                </a:cubicBezTo>
                <a:close/>
                <a:moveTo>
                  <a:pt x="3850026" y="6439389"/>
                </a:moveTo>
                <a:cubicBezTo>
                  <a:pt x="3848351" y="6437718"/>
                  <a:pt x="3845844" y="6438554"/>
                  <a:pt x="3842500" y="6441897"/>
                </a:cubicBezTo>
                <a:cubicBezTo>
                  <a:pt x="3835813" y="6448586"/>
                  <a:pt x="3832467" y="6458620"/>
                  <a:pt x="3832467" y="6471994"/>
                </a:cubicBezTo>
                <a:cubicBezTo>
                  <a:pt x="3845844" y="6471994"/>
                  <a:pt x="3852533" y="6465308"/>
                  <a:pt x="3852533" y="6451930"/>
                </a:cubicBezTo>
                <a:cubicBezTo>
                  <a:pt x="3852533" y="6445244"/>
                  <a:pt x="3851697" y="6441062"/>
                  <a:pt x="3850026" y="6439389"/>
                </a:cubicBezTo>
                <a:close/>
                <a:moveTo>
                  <a:pt x="4213709" y="6431867"/>
                </a:moveTo>
                <a:lnTo>
                  <a:pt x="4173577" y="6451930"/>
                </a:lnTo>
                <a:lnTo>
                  <a:pt x="4193641" y="6471994"/>
                </a:lnTo>
                <a:cubicBezTo>
                  <a:pt x="4193641" y="6458620"/>
                  <a:pt x="4193641" y="6451930"/>
                  <a:pt x="4193641" y="6451930"/>
                </a:cubicBezTo>
                <a:cubicBezTo>
                  <a:pt x="4193641" y="6451930"/>
                  <a:pt x="4200332" y="6451930"/>
                  <a:pt x="4213709" y="6451930"/>
                </a:cubicBezTo>
                <a:cubicBezTo>
                  <a:pt x="4213709" y="6451930"/>
                  <a:pt x="4213709" y="6445240"/>
                  <a:pt x="4213709" y="6431867"/>
                </a:cubicBezTo>
                <a:close/>
                <a:moveTo>
                  <a:pt x="2969660" y="6431867"/>
                </a:moveTo>
                <a:lnTo>
                  <a:pt x="2929529" y="6451930"/>
                </a:lnTo>
                <a:lnTo>
                  <a:pt x="2969660" y="6451930"/>
                </a:lnTo>
                <a:close/>
                <a:moveTo>
                  <a:pt x="2648616" y="6431867"/>
                </a:moveTo>
                <a:cubicBezTo>
                  <a:pt x="2661993" y="6431867"/>
                  <a:pt x="2665337" y="6438554"/>
                  <a:pt x="2658649" y="6451930"/>
                </a:cubicBezTo>
                <a:cubicBezTo>
                  <a:pt x="2651961" y="6465308"/>
                  <a:pt x="2645273" y="6471994"/>
                  <a:pt x="2638585" y="6471994"/>
                </a:cubicBezTo>
                <a:cubicBezTo>
                  <a:pt x="2631895" y="6471994"/>
                  <a:pt x="2628552" y="6465308"/>
                  <a:pt x="2628552" y="6451930"/>
                </a:cubicBezTo>
                <a:cubicBezTo>
                  <a:pt x="2628552" y="6438554"/>
                  <a:pt x="2635239" y="6431867"/>
                  <a:pt x="2648616" y="6431867"/>
                </a:cubicBezTo>
                <a:close/>
                <a:moveTo>
                  <a:pt x="2407832" y="6431867"/>
                </a:moveTo>
                <a:cubicBezTo>
                  <a:pt x="2407832" y="6431867"/>
                  <a:pt x="2407832" y="6438554"/>
                  <a:pt x="2407832" y="6451930"/>
                </a:cubicBezTo>
                <a:cubicBezTo>
                  <a:pt x="2407832" y="6465308"/>
                  <a:pt x="2407832" y="6471994"/>
                  <a:pt x="2407832" y="6471994"/>
                </a:cubicBezTo>
                <a:lnTo>
                  <a:pt x="2427898" y="6451930"/>
                </a:lnTo>
                <a:cubicBezTo>
                  <a:pt x="2427898" y="6438554"/>
                  <a:pt x="2421209" y="6431867"/>
                  <a:pt x="2407832" y="6431867"/>
                </a:cubicBezTo>
                <a:close/>
                <a:moveTo>
                  <a:pt x="2846133" y="6419950"/>
                </a:moveTo>
                <a:cubicBezTo>
                  <a:pt x="2839864" y="6421204"/>
                  <a:pt x="2824187" y="6431867"/>
                  <a:pt x="2799105" y="6451930"/>
                </a:cubicBezTo>
                <a:cubicBezTo>
                  <a:pt x="2765661" y="6478684"/>
                  <a:pt x="2755630" y="6498749"/>
                  <a:pt x="2769007" y="6512125"/>
                </a:cubicBezTo>
                <a:cubicBezTo>
                  <a:pt x="2782387" y="6525503"/>
                  <a:pt x="2795761" y="6525503"/>
                  <a:pt x="2809136" y="6512125"/>
                </a:cubicBezTo>
                <a:cubicBezTo>
                  <a:pt x="2822517" y="6498749"/>
                  <a:pt x="2829205" y="6498749"/>
                  <a:pt x="2829205" y="6512125"/>
                </a:cubicBezTo>
                <a:lnTo>
                  <a:pt x="2849269" y="6512125"/>
                </a:lnTo>
                <a:cubicBezTo>
                  <a:pt x="2849269" y="6512125"/>
                  <a:pt x="2849269" y="6505439"/>
                  <a:pt x="2849269" y="6492061"/>
                </a:cubicBezTo>
                <a:cubicBezTo>
                  <a:pt x="2849269" y="6478684"/>
                  <a:pt x="2855959" y="6465308"/>
                  <a:pt x="2869335" y="6451930"/>
                </a:cubicBezTo>
                <a:cubicBezTo>
                  <a:pt x="2882712" y="6451930"/>
                  <a:pt x="2889400" y="6445240"/>
                  <a:pt x="2889400" y="6431867"/>
                </a:cubicBezTo>
                <a:cubicBezTo>
                  <a:pt x="2876023" y="6418489"/>
                  <a:pt x="2855959" y="6431867"/>
                  <a:pt x="2829205" y="6471994"/>
                </a:cubicBezTo>
                <a:lnTo>
                  <a:pt x="2789071" y="6492061"/>
                </a:lnTo>
                <a:cubicBezTo>
                  <a:pt x="2802449" y="6478684"/>
                  <a:pt x="2809136" y="6471994"/>
                  <a:pt x="2809136" y="6471994"/>
                </a:cubicBezTo>
                <a:cubicBezTo>
                  <a:pt x="2822517" y="6458620"/>
                  <a:pt x="2829205" y="6448586"/>
                  <a:pt x="2829205" y="6441897"/>
                </a:cubicBezTo>
                <a:cubicBezTo>
                  <a:pt x="2829205" y="6435210"/>
                  <a:pt x="2832548" y="6431867"/>
                  <a:pt x="2839238" y="6431867"/>
                </a:cubicBezTo>
                <a:cubicBezTo>
                  <a:pt x="2845925" y="6431867"/>
                  <a:pt x="2849269" y="6428522"/>
                  <a:pt x="2849269" y="6421832"/>
                </a:cubicBezTo>
                <a:cubicBezTo>
                  <a:pt x="2849269" y="6420162"/>
                  <a:pt x="2848223" y="6419532"/>
                  <a:pt x="2846133" y="6419950"/>
                </a:cubicBezTo>
                <a:close/>
                <a:moveTo>
                  <a:pt x="2130930" y="6419826"/>
                </a:moveTo>
                <a:lnTo>
                  <a:pt x="2126920" y="6431867"/>
                </a:lnTo>
                <a:cubicBezTo>
                  <a:pt x="2126920" y="6445240"/>
                  <a:pt x="2126920" y="6451930"/>
                  <a:pt x="2126920" y="6451930"/>
                </a:cubicBezTo>
                <a:cubicBezTo>
                  <a:pt x="2113541" y="6465308"/>
                  <a:pt x="2100164" y="6475338"/>
                  <a:pt x="2086787" y="6482028"/>
                </a:cubicBezTo>
                <a:cubicBezTo>
                  <a:pt x="2073410" y="6488718"/>
                  <a:pt x="2066723" y="6485371"/>
                  <a:pt x="2066723" y="6471994"/>
                </a:cubicBezTo>
                <a:cubicBezTo>
                  <a:pt x="2066723" y="6471994"/>
                  <a:pt x="2070066" y="6468651"/>
                  <a:pt x="2076753" y="6461963"/>
                </a:cubicBezTo>
                <a:cubicBezTo>
                  <a:pt x="2083443" y="6455275"/>
                  <a:pt x="2093474" y="6445240"/>
                  <a:pt x="2106851" y="6431867"/>
                </a:cubicBezTo>
                <a:close/>
                <a:moveTo>
                  <a:pt x="2146984" y="6411799"/>
                </a:moveTo>
                <a:lnTo>
                  <a:pt x="2130930" y="6419826"/>
                </a:lnTo>
                <a:lnTo>
                  <a:pt x="2131933" y="6416818"/>
                </a:lnTo>
                <a:cubicBezTo>
                  <a:pt x="2135278" y="6413472"/>
                  <a:pt x="2140297" y="6411799"/>
                  <a:pt x="2146984" y="6411799"/>
                </a:cubicBezTo>
                <a:close/>
                <a:moveTo>
                  <a:pt x="2026592" y="6411799"/>
                </a:moveTo>
                <a:cubicBezTo>
                  <a:pt x="2039969" y="6411799"/>
                  <a:pt x="2046656" y="6411799"/>
                  <a:pt x="2046656" y="6411799"/>
                </a:cubicBezTo>
                <a:cubicBezTo>
                  <a:pt x="2073410" y="6411799"/>
                  <a:pt x="2073410" y="6425177"/>
                  <a:pt x="2046656" y="6451930"/>
                </a:cubicBezTo>
                <a:lnTo>
                  <a:pt x="2006526" y="6492061"/>
                </a:lnTo>
                <a:cubicBezTo>
                  <a:pt x="1939644" y="6558946"/>
                  <a:pt x="1906198" y="6579010"/>
                  <a:pt x="1906198" y="6552256"/>
                </a:cubicBezTo>
                <a:lnTo>
                  <a:pt x="2006526" y="6471994"/>
                </a:lnTo>
                <a:lnTo>
                  <a:pt x="2006526" y="6451930"/>
                </a:lnTo>
                <a:lnTo>
                  <a:pt x="2006526" y="6431867"/>
                </a:lnTo>
                <a:close/>
                <a:moveTo>
                  <a:pt x="1223981" y="6411799"/>
                </a:moveTo>
                <a:lnTo>
                  <a:pt x="1223981" y="6431867"/>
                </a:lnTo>
                <a:lnTo>
                  <a:pt x="1244048" y="6411799"/>
                </a:lnTo>
                <a:cubicBezTo>
                  <a:pt x="1230670" y="6411799"/>
                  <a:pt x="1223981" y="6411799"/>
                  <a:pt x="1223981" y="6411799"/>
                </a:cubicBezTo>
                <a:close/>
                <a:moveTo>
                  <a:pt x="1514929" y="6399258"/>
                </a:moveTo>
                <a:cubicBezTo>
                  <a:pt x="1521615" y="6397586"/>
                  <a:pt x="1524960" y="6398423"/>
                  <a:pt x="1524960" y="6401766"/>
                </a:cubicBezTo>
                <a:cubicBezTo>
                  <a:pt x="1524960" y="6408456"/>
                  <a:pt x="1514929" y="6421832"/>
                  <a:pt x="1494862" y="6441897"/>
                </a:cubicBezTo>
                <a:cubicBezTo>
                  <a:pt x="1474798" y="6461963"/>
                  <a:pt x="1458076" y="6465308"/>
                  <a:pt x="1444700" y="6451930"/>
                </a:cubicBezTo>
                <a:cubicBezTo>
                  <a:pt x="1431321" y="6438554"/>
                  <a:pt x="1438010" y="6431867"/>
                  <a:pt x="1464764" y="6431867"/>
                </a:cubicBezTo>
                <a:cubicBezTo>
                  <a:pt x="1478142" y="6431867"/>
                  <a:pt x="1481485" y="6428522"/>
                  <a:pt x="1474798" y="6421832"/>
                </a:cubicBezTo>
                <a:cubicBezTo>
                  <a:pt x="1468107" y="6415142"/>
                  <a:pt x="1471454" y="6411799"/>
                  <a:pt x="1484831" y="6411799"/>
                </a:cubicBezTo>
                <a:cubicBezTo>
                  <a:pt x="1498206" y="6405113"/>
                  <a:pt x="1508239" y="6400932"/>
                  <a:pt x="1514929" y="6399258"/>
                </a:cubicBezTo>
                <a:close/>
                <a:moveTo>
                  <a:pt x="5176841" y="6391735"/>
                </a:moveTo>
                <a:cubicBezTo>
                  <a:pt x="5176841" y="6391735"/>
                  <a:pt x="5170153" y="6398423"/>
                  <a:pt x="5156777" y="6411799"/>
                </a:cubicBezTo>
                <a:lnTo>
                  <a:pt x="5176841" y="6411799"/>
                </a:lnTo>
                <a:cubicBezTo>
                  <a:pt x="5176841" y="6398423"/>
                  <a:pt x="5176841" y="6391735"/>
                  <a:pt x="5176841" y="6391735"/>
                </a:cubicBezTo>
                <a:close/>
                <a:moveTo>
                  <a:pt x="1785811" y="6391735"/>
                </a:moveTo>
                <a:cubicBezTo>
                  <a:pt x="1785811" y="6391735"/>
                  <a:pt x="1779121" y="6398423"/>
                  <a:pt x="1765743" y="6411799"/>
                </a:cubicBezTo>
                <a:lnTo>
                  <a:pt x="1745679" y="6411799"/>
                </a:lnTo>
                <a:lnTo>
                  <a:pt x="1745679" y="6431867"/>
                </a:lnTo>
                <a:cubicBezTo>
                  <a:pt x="1745679" y="6445240"/>
                  <a:pt x="1749023" y="6451930"/>
                  <a:pt x="1755712" y="6451930"/>
                </a:cubicBezTo>
                <a:cubicBezTo>
                  <a:pt x="1762400" y="6451930"/>
                  <a:pt x="1765743" y="6445240"/>
                  <a:pt x="1765743" y="6431867"/>
                </a:cubicBezTo>
                <a:cubicBezTo>
                  <a:pt x="1779121" y="6418489"/>
                  <a:pt x="1785811" y="6405113"/>
                  <a:pt x="1785811" y="6391735"/>
                </a:cubicBezTo>
                <a:close/>
                <a:moveTo>
                  <a:pt x="1103590" y="6391735"/>
                </a:moveTo>
                <a:lnTo>
                  <a:pt x="1063459" y="6411799"/>
                </a:lnTo>
                <a:cubicBezTo>
                  <a:pt x="1063459" y="6411799"/>
                  <a:pt x="1060115" y="6418489"/>
                  <a:pt x="1053425" y="6431867"/>
                </a:cubicBezTo>
                <a:cubicBezTo>
                  <a:pt x="1046737" y="6445240"/>
                  <a:pt x="1043395" y="6451930"/>
                  <a:pt x="1043395" y="6451930"/>
                </a:cubicBezTo>
                <a:cubicBezTo>
                  <a:pt x="1043395" y="6465308"/>
                  <a:pt x="1030017" y="6471994"/>
                  <a:pt x="1003264" y="6471994"/>
                </a:cubicBezTo>
                <a:cubicBezTo>
                  <a:pt x="976509" y="6485371"/>
                  <a:pt x="976509" y="6498749"/>
                  <a:pt x="1003264" y="6512125"/>
                </a:cubicBezTo>
                <a:cubicBezTo>
                  <a:pt x="1003264" y="6512125"/>
                  <a:pt x="1006607" y="6512125"/>
                  <a:pt x="1013297" y="6512125"/>
                </a:cubicBezTo>
                <a:cubicBezTo>
                  <a:pt x="1019984" y="6512125"/>
                  <a:pt x="1023328" y="6505439"/>
                  <a:pt x="1023328" y="6492061"/>
                </a:cubicBezTo>
                <a:cubicBezTo>
                  <a:pt x="1036704" y="6478684"/>
                  <a:pt x="1043395" y="6468651"/>
                  <a:pt x="1043395" y="6461963"/>
                </a:cubicBezTo>
                <a:cubicBezTo>
                  <a:pt x="1043395" y="6455275"/>
                  <a:pt x="1050082" y="6451930"/>
                  <a:pt x="1063459" y="6451930"/>
                </a:cubicBezTo>
                <a:cubicBezTo>
                  <a:pt x="1063459" y="6451930"/>
                  <a:pt x="1063459" y="6445240"/>
                  <a:pt x="1063459" y="6431867"/>
                </a:cubicBezTo>
                <a:cubicBezTo>
                  <a:pt x="1076836" y="6418489"/>
                  <a:pt x="1086868" y="6411799"/>
                  <a:pt x="1093557" y="6411799"/>
                </a:cubicBezTo>
                <a:cubicBezTo>
                  <a:pt x="1100245" y="6411799"/>
                  <a:pt x="1103590" y="6405113"/>
                  <a:pt x="1103590" y="6391735"/>
                </a:cubicBezTo>
                <a:close/>
                <a:moveTo>
                  <a:pt x="5216971" y="6371669"/>
                </a:moveTo>
                <a:cubicBezTo>
                  <a:pt x="5216971" y="6371669"/>
                  <a:pt x="5216971" y="6375011"/>
                  <a:pt x="5216971" y="6381701"/>
                </a:cubicBezTo>
                <a:cubicBezTo>
                  <a:pt x="5216971" y="6388391"/>
                  <a:pt x="5210285" y="6391735"/>
                  <a:pt x="5196907" y="6391735"/>
                </a:cubicBezTo>
                <a:cubicBezTo>
                  <a:pt x="5196907" y="6391735"/>
                  <a:pt x="5196907" y="6405113"/>
                  <a:pt x="5196907" y="6431867"/>
                </a:cubicBezTo>
                <a:cubicBezTo>
                  <a:pt x="5210285" y="6431867"/>
                  <a:pt x="5216971" y="6428522"/>
                  <a:pt x="5216971" y="6421832"/>
                </a:cubicBezTo>
                <a:cubicBezTo>
                  <a:pt x="5216971" y="6415142"/>
                  <a:pt x="5216971" y="6405113"/>
                  <a:pt x="5216971" y="6391735"/>
                </a:cubicBezTo>
                <a:cubicBezTo>
                  <a:pt x="5230349" y="6391735"/>
                  <a:pt x="5237036" y="6388391"/>
                  <a:pt x="5237036" y="6381701"/>
                </a:cubicBezTo>
                <a:cubicBezTo>
                  <a:pt x="5237036" y="6375011"/>
                  <a:pt x="5230349" y="6371669"/>
                  <a:pt x="5216971" y="6371669"/>
                </a:cubicBezTo>
                <a:close/>
                <a:moveTo>
                  <a:pt x="3992989" y="6371669"/>
                </a:moveTo>
                <a:cubicBezTo>
                  <a:pt x="3992989" y="6385045"/>
                  <a:pt x="3992989" y="6391735"/>
                  <a:pt x="3992989" y="6391735"/>
                </a:cubicBezTo>
                <a:cubicBezTo>
                  <a:pt x="4006366" y="6391735"/>
                  <a:pt x="4013056" y="6388391"/>
                  <a:pt x="4013056" y="6381701"/>
                </a:cubicBezTo>
                <a:cubicBezTo>
                  <a:pt x="4013056" y="6375011"/>
                  <a:pt x="4013056" y="6371669"/>
                  <a:pt x="4013056" y="6371669"/>
                </a:cubicBezTo>
                <a:cubicBezTo>
                  <a:pt x="4013056" y="6371669"/>
                  <a:pt x="4006366" y="6371669"/>
                  <a:pt x="3992989" y="6371669"/>
                </a:cubicBezTo>
                <a:close/>
                <a:moveTo>
                  <a:pt x="80259" y="6371669"/>
                </a:moveTo>
                <a:cubicBezTo>
                  <a:pt x="93636" y="6371669"/>
                  <a:pt x="96980" y="6378358"/>
                  <a:pt x="90292" y="6391735"/>
                </a:cubicBezTo>
                <a:cubicBezTo>
                  <a:pt x="83603" y="6405113"/>
                  <a:pt x="80259" y="6411799"/>
                  <a:pt x="80259" y="6411799"/>
                </a:cubicBezTo>
                <a:cubicBezTo>
                  <a:pt x="80259" y="6411799"/>
                  <a:pt x="73572" y="6411799"/>
                  <a:pt x="60195" y="6411799"/>
                </a:cubicBezTo>
                <a:cubicBezTo>
                  <a:pt x="60195" y="6425177"/>
                  <a:pt x="53504" y="6431867"/>
                  <a:pt x="40128" y="6431867"/>
                </a:cubicBezTo>
                <a:close/>
                <a:moveTo>
                  <a:pt x="2708812" y="6351604"/>
                </a:moveTo>
                <a:lnTo>
                  <a:pt x="2728876" y="6351604"/>
                </a:lnTo>
                <a:cubicBezTo>
                  <a:pt x="2728876" y="6364982"/>
                  <a:pt x="2725533" y="6375011"/>
                  <a:pt x="2718843" y="6381701"/>
                </a:cubicBezTo>
                <a:cubicBezTo>
                  <a:pt x="2712156" y="6388391"/>
                  <a:pt x="2708812" y="6391735"/>
                  <a:pt x="2708812" y="6391735"/>
                </a:cubicBezTo>
                <a:lnTo>
                  <a:pt x="2688746" y="6391735"/>
                </a:lnTo>
                <a:cubicBezTo>
                  <a:pt x="2688746" y="6378358"/>
                  <a:pt x="2695435" y="6364982"/>
                  <a:pt x="2708812" y="6351604"/>
                </a:cubicBezTo>
                <a:close/>
                <a:moveTo>
                  <a:pt x="923001" y="6351604"/>
                </a:moveTo>
                <a:cubicBezTo>
                  <a:pt x="923001" y="6351604"/>
                  <a:pt x="929690" y="6351604"/>
                  <a:pt x="943067" y="6351604"/>
                </a:cubicBezTo>
                <a:cubicBezTo>
                  <a:pt x="943067" y="6351604"/>
                  <a:pt x="943067" y="6358293"/>
                  <a:pt x="943067" y="6371669"/>
                </a:cubicBezTo>
                <a:cubicBezTo>
                  <a:pt x="943067" y="6371669"/>
                  <a:pt x="936378" y="6364982"/>
                  <a:pt x="923001" y="6351604"/>
                </a:cubicBezTo>
                <a:close/>
                <a:moveTo>
                  <a:pt x="3130183" y="6331539"/>
                </a:moveTo>
                <a:cubicBezTo>
                  <a:pt x="3130183" y="6331539"/>
                  <a:pt x="3136871" y="6331539"/>
                  <a:pt x="3150247" y="6331539"/>
                </a:cubicBezTo>
                <a:cubicBezTo>
                  <a:pt x="3163624" y="6331539"/>
                  <a:pt x="3163624" y="6338228"/>
                  <a:pt x="3150247" y="6351604"/>
                </a:cubicBezTo>
                <a:cubicBezTo>
                  <a:pt x="3150247" y="6351604"/>
                  <a:pt x="3143559" y="6351604"/>
                  <a:pt x="3130183" y="6351604"/>
                </a:cubicBezTo>
                <a:cubicBezTo>
                  <a:pt x="3130183" y="6338228"/>
                  <a:pt x="3130183" y="6331539"/>
                  <a:pt x="3130183" y="6331539"/>
                </a:cubicBezTo>
                <a:close/>
                <a:moveTo>
                  <a:pt x="1504895" y="6331539"/>
                </a:moveTo>
                <a:lnTo>
                  <a:pt x="1524960" y="6331539"/>
                </a:lnTo>
                <a:lnTo>
                  <a:pt x="1545026" y="6331539"/>
                </a:lnTo>
                <a:cubicBezTo>
                  <a:pt x="1545026" y="6331539"/>
                  <a:pt x="1551714" y="6331539"/>
                  <a:pt x="1565090" y="6331539"/>
                </a:cubicBezTo>
                <a:cubicBezTo>
                  <a:pt x="1578468" y="6331539"/>
                  <a:pt x="1578468" y="6338228"/>
                  <a:pt x="1565090" y="6351604"/>
                </a:cubicBezTo>
                <a:cubicBezTo>
                  <a:pt x="1551714" y="6364982"/>
                  <a:pt x="1538337" y="6364982"/>
                  <a:pt x="1524960" y="6351604"/>
                </a:cubicBezTo>
                <a:cubicBezTo>
                  <a:pt x="1498206" y="6338228"/>
                  <a:pt x="1491518" y="6331539"/>
                  <a:pt x="1504895" y="6331539"/>
                </a:cubicBezTo>
                <a:close/>
                <a:moveTo>
                  <a:pt x="1434294" y="6320762"/>
                </a:moveTo>
                <a:lnTo>
                  <a:pt x="1428526" y="6327196"/>
                </a:lnTo>
                <a:lnTo>
                  <a:pt x="1429650" y="6324014"/>
                </a:lnTo>
                <a:close/>
                <a:moveTo>
                  <a:pt x="3069989" y="6311473"/>
                </a:moveTo>
                <a:lnTo>
                  <a:pt x="3049919" y="6331539"/>
                </a:lnTo>
                <a:lnTo>
                  <a:pt x="3075002" y="6316491"/>
                </a:lnTo>
                <a:cubicBezTo>
                  <a:pt x="3078345" y="6313144"/>
                  <a:pt x="3076676" y="6311473"/>
                  <a:pt x="3069989" y="6311473"/>
                </a:cubicBezTo>
                <a:close/>
                <a:moveTo>
                  <a:pt x="2488093" y="6311473"/>
                </a:moveTo>
                <a:cubicBezTo>
                  <a:pt x="2488093" y="6324850"/>
                  <a:pt x="2481405" y="6331539"/>
                  <a:pt x="2468028" y="6331539"/>
                </a:cubicBezTo>
                <a:cubicBezTo>
                  <a:pt x="2468028" y="6331539"/>
                  <a:pt x="2471372" y="6328193"/>
                  <a:pt x="2478060" y="6321506"/>
                </a:cubicBezTo>
                <a:cubicBezTo>
                  <a:pt x="2484749" y="6314816"/>
                  <a:pt x="2488093" y="6311473"/>
                  <a:pt x="2488093" y="6311473"/>
                </a:cubicBezTo>
                <a:close/>
                <a:moveTo>
                  <a:pt x="5939323" y="6291408"/>
                </a:moveTo>
                <a:cubicBezTo>
                  <a:pt x="5939323" y="6291408"/>
                  <a:pt x="5946011" y="6291408"/>
                  <a:pt x="5959387" y="6291408"/>
                </a:cubicBezTo>
                <a:cubicBezTo>
                  <a:pt x="5959387" y="6304783"/>
                  <a:pt x="5959387" y="6311473"/>
                  <a:pt x="5959387" y="6311473"/>
                </a:cubicBezTo>
                <a:cubicBezTo>
                  <a:pt x="5946011" y="6311473"/>
                  <a:pt x="5939323" y="6304783"/>
                  <a:pt x="5939323" y="6291408"/>
                </a:cubicBezTo>
                <a:close/>
                <a:moveTo>
                  <a:pt x="4133445" y="6291408"/>
                </a:moveTo>
                <a:lnTo>
                  <a:pt x="4153514" y="6311473"/>
                </a:lnTo>
                <a:cubicBezTo>
                  <a:pt x="4153514" y="6311473"/>
                  <a:pt x="4153514" y="6304783"/>
                  <a:pt x="4153514" y="6291408"/>
                </a:cubicBezTo>
                <a:cubicBezTo>
                  <a:pt x="4140135" y="6291408"/>
                  <a:pt x="4133445" y="6291408"/>
                  <a:pt x="4133445" y="6291408"/>
                </a:cubicBezTo>
                <a:close/>
                <a:moveTo>
                  <a:pt x="2869335" y="6291408"/>
                </a:moveTo>
                <a:cubicBezTo>
                  <a:pt x="2869335" y="6304783"/>
                  <a:pt x="2876023" y="6311473"/>
                  <a:pt x="2889400" y="6311473"/>
                </a:cubicBezTo>
                <a:lnTo>
                  <a:pt x="2889400" y="6291408"/>
                </a:lnTo>
                <a:close/>
                <a:moveTo>
                  <a:pt x="120390" y="6291408"/>
                </a:moveTo>
                <a:cubicBezTo>
                  <a:pt x="107012" y="6291408"/>
                  <a:pt x="86948" y="6311473"/>
                  <a:pt x="60195" y="6351604"/>
                </a:cubicBezTo>
                <a:cubicBezTo>
                  <a:pt x="46817" y="6364982"/>
                  <a:pt x="33441" y="6375011"/>
                  <a:pt x="20064" y="6381701"/>
                </a:cubicBezTo>
                <a:cubicBezTo>
                  <a:pt x="6687" y="6388391"/>
                  <a:pt x="0" y="6391735"/>
                  <a:pt x="0" y="6391735"/>
                </a:cubicBezTo>
                <a:cubicBezTo>
                  <a:pt x="0" y="6391735"/>
                  <a:pt x="13377" y="6378358"/>
                  <a:pt x="40128" y="6351604"/>
                </a:cubicBezTo>
                <a:cubicBezTo>
                  <a:pt x="53504" y="6338228"/>
                  <a:pt x="66881" y="6324850"/>
                  <a:pt x="80259" y="6311473"/>
                </a:cubicBezTo>
                <a:cubicBezTo>
                  <a:pt x="93636" y="6298097"/>
                  <a:pt x="107012" y="6291408"/>
                  <a:pt x="120390" y="6291408"/>
                </a:cubicBezTo>
                <a:close/>
                <a:moveTo>
                  <a:pt x="4414362" y="6271342"/>
                </a:moveTo>
                <a:lnTo>
                  <a:pt x="4394293" y="6291408"/>
                </a:lnTo>
                <a:cubicBezTo>
                  <a:pt x="4407671" y="6291408"/>
                  <a:pt x="4414362" y="6291408"/>
                  <a:pt x="4414362" y="6291408"/>
                </a:cubicBezTo>
                <a:cubicBezTo>
                  <a:pt x="4414362" y="6291408"/>
                  <a:pt x="4414362" y="6284718"/>
                  <a:pt x="4414362" y="6271342"/>
                </a:cubicBezTo>
                <a:close/>
                <a:moveTo>
                  <a:pt x="3250572" y="6271342"/>
                </a:moveTo>
                <a:lnTo>
                  <a:pt x="3210444" y="6291408"/>
                </a:lnTo>
                <a:cubicBezTo>
                  <a:pt x="3223821" y="6304783"/>
                  <a:pt x="3230508" y="6304783"/>
                  <a:pt x="3230508" y="6291408"/>
                </a:cubicBezTo>
                <a:close/>
                <a:moveTo>
                  <a:pt x="1886134" y="6271342"/>
                </a:moveTo>
                <a:lnTo>
                  <a:pt x="1866070" y="6291408"/>
                </a:lnTo>
                <a:lnTo>
                  <a:pt x="1866070" y="6321506"/>
                </a:lnTo>
                <a:cubicBezTo>
                  <a:pt x="1866070" y="6314816"/>
                  <a:pt x="1872759" y="6308130"/>
                  <a:pt x="1886134" y="6301440"/>
                </a:cubicBezTo>
                <a:cubicBezTo>
                  <a:pt x="1899513" y="6294752"/>
                  <a:pt x="1899513" y="6284718"/>
                  <a:pt x="1886134" y="6271342"/>
                </a:cubicBezTo>
                <a:close/>
                <a:moveTo>
                  <a:pt x="5377493" y="6251278"/>
                </a:moveTo>
                <a:cubicBezTo>
                  <a:pt x="5364119" y="6251278"/>
                  <a:pt x="5357429" y="6257968"/>
                  <a:pt x="5357429" y="6271342"/>
                </a:cubicBezTo>
                <a:cubicBezTo>
                  <a:pt x="5370806" y="6271342"/>
                  <a:pt x="5377493" y="6271342"/>
                  <a:pt x="5377493" y="6271342"/>
                </a:cubicBezTo>
                <a:cubicBezTo>
                  <a:pt x="5377493" y="6271342"/>
                  <a:pt x="5377493" y="6264654"/>
                  <a:pt x="5377493" y="6251278"/>
                </a:cubicBezTo>
                <a:close/>
                <a:moveTo>
                  <a:pt x="1906198" y="6251278"/>
                </a:moveTo>
                <a:cubicBezTo>
                  <a:pt x="1906198" y="6264654"/>
                  <a:pt x="1906198" y="6271342"/>
                  <a:pt x="1906198" y="6271342"/>
                </a:cubicBezTo>
                <a:cubicBezTo>
                  <a:pt x="1906198" y="6271342"/>
                  <a:pt x="1909542" y="6267999"/>
                  <a:pt x="1916234" y="6261311"/>
                </a:cubicBezTo>
                <a:cubicBezTo>
                  <a:pt x="1922919" y="6254621"/>
                  <a:pt x="1926263" y="6251278"/>
                  <a:pt x="1926263" y="6251278"/>
                </a:cubicBezTo>
                <a:cubicBezTo>
                  <a:pt x="1926263" y="6251278"/>
                  <a:pt x="1919575" y="6251278"/>
                  <a:pt x="1906198" y="6251278"/>
                </a:cubicBezTo>
                <a:close/>
                <a:moveTo>
                  <a:pt x="1223981" y="6251278"/>
                </a:moveTo>
                <a:lnTo>
                  <a:pt x="1183850" y="6271342"/>
                </a:lnTo>
                <a:cubicBezTo>
                  <a:pt x="1143720" y="6324850"/>
                  <a:pt x="1130343" y="6351604"/>
                  <a:pt x="1143720" y="6351604"/>
                </a:cubicBezTo>
                <a:cubicBezTo>
                  <a:pt x="1157098" y="6338228"/>
                  <a:pt x="1163784" y="6324850"/>
                  <a:pt x="1163784" y="6311473"/>
                </a:cubicBezTo>
                <a:cubicBezTo>
                  <a:pt x="1163784" y="6298097"/>
                  <a:pt x="1167129" y="6294752"/>
                  <a:pt x="1173818" y="6301440"/>
                </a:cubicBezTo>
                <a:cubicBezTo>
                  <a:pt x="1180506" y="6308130"/>
                  <a:pt x="1190539" y="6304783"/>
                  <a:pt x="1203915" y="6291408"/>
                </a:cubicBezTo>
                <a:cubicBezTo>
                  <a:pt x="1217293" y="6278032"/>
                  <a:pt x="1217293" y="6271342"/>
                  <a:pt x="1203915" y="6271342"/>
                </a:cubicBezTo>
                <a:close/>
                <a:moveTo>
                  <a:pt x="3265624" y="6241245"/>
                </a:moveTo>
                <a:cubicBezTo>
                  <a:pt x="3262279" y="6241245"/>
                  <a:pt x="3257262" y="6244588"/>
                  <a:pt x="3250572" y="6251278"/>
                </a:cubicBezTo>
                <a:cubicBezTo>
                  <a:pt x="3250572" y="6264654"/>
                  <a:pt x="3253921" y="6271342"/>
                  <a:pt x="3260606" y="6271342"/>
                </a:cubicBezTo>
                <a:cubicBezTo>
                  <a:pt x="3267298" y="6271342"/>
                  <a:pt x="3270641" y="6264654"/>
                  <a:pt x="3270641" y="6251278"/>
                </a:cubicBezTo>
                <a:cubicBezTo>
                  <a:pt x="3270641" y="6244588"/>
                  <a:pt x="3268967" y="6241245"/>
                  <a:pt x="3265624" y="6241245"/>
                </a:cubicBezTo>
                <a:close/>
                <a:moveTo>
                  <a:pt x="5959387" y="6231213"/>
                </a:moveTo>
                <a:lnTo>
                  <a:pt x="5959387" y="6251278"/>
                </a:lnTo>
                <a:cubicBezTo>
                  <a:pt x="5972765" y="6237900"/>
                  <a:pt x="5979451" y="6231213"/>
                  <a:pt x="5979451" y="6231213"/>
                </a:cubicBezTo>
                <a:cubicBezTo>
                  <a:pt x="5979451" y="6231213"/>
                  <a:pt x="5972765" y="6231213"/>
                  <a:pt x="5959387" y="6231213"/>
                </a:cubicBezTo>
                <a:close/>
                <a:moveTo>
                  <a:pt x="3732140" y="6231213"/>
                </a:moveTo>
                <a:cubicBezTo>
                  <a:pt x="3732140" y="6231213"/>
                  <a:pt x="3725454" y="6237900"/>
                  <a:pt x="3712077" y="6251278"/>
                </a:cubicBezTo>
                <a:lnTo>
                  <a:pt x="3712077" y="6271342"/>
                </a:lnTo>
                <a:cubicBezTo>
                  <a:pt x="3712077" y="6271342"/>
                  <a:pt x="3718763" y="6264654"/>
                  <a:pt x="3732140" y="6251278"/>
                </a:cubicBezTo>
                <a:close/>
                <a:moveTo>
                  <a:pt x="2889400" y="6231213"/>
                </a:moveTo>
                <a:cubicBezTo>
                  <a:pt x="2862646" y="6244588"/>
                  <a:pt x="2855959" y="6251278"/>
                  <a:pt x="2869335" y="6251278"/>
                </a:cubicBezTo>
                <a:lnTo>
                  <a:pt x="2849269" y="6271342"/>
                </a:lnTo>
                <a:cubicBezTo>
                  <a:pt x="2849269" y="6257968"/>
                  <a:pt x="2842582" y="6257968"/>
                  <a:pt x="2829205" y="6271342"/>
                </a:cubicBezTo>
                <a:cubicBezTo>
                  <a:pt x="2815825" y="6284718"/>
                  <a:pt x="2815825" y="6291408"/>
                  <a:pt x="2829205" y="6291408"/>
                </a:cubicBezTo>
                <a:cubicBezTo>
                  <a:pt x="2855959" y="6291408"/>
                  <a:pt x="2876023" y="6284718"/>
                  <a:pt x="2889400" y="6271342"/>
                </a:cubicBezTo>
                <a:cubicBezTo>
                  <a:pt x="2889400" y="6257968"/>
                  <a:pt x="2889400" y="6244588"/>
                  <a:pt x="2889400" y="6231213"/>
                </a:cubicBezTo>
                <a:close/>
                <a:moveTo>
                  <a:pt x="2407832" y="6231213"/>
                </a:moveTo>
                <a:cubicBezTo>
                  <a:pt x="2407832" y="6244588"/>
                  <a:pt x="2407832" y="6251278"/>
                  <a:pt x="2407832" y="6251278"/>
                </a:cubicBezTo>
                <a:lnTo>
                  <a:pt x="2427898" y="6251278"/>
                </a:lnTo>
                <a:close/>
                <a:moveTo>
                  <a:pt x="181838" y="6226196"/>
                </a:moveTo>
                <a:lnTo>
                  <a:pt x="184811" y="6226988"/>
                </a:lnTo>
                <a:lnTo>
                  <a:pt x="140456" y="6271342"/>
                </a:lnTo>
                <a:lnTo>
                  <a:pt x="151741" y="6246262"/>
                </a:lnTo>
                <a:cubicBezTo>
                  <a:pt x="160103" y="6232886"/>
                  <a:pt x="170136" y="6226196"/>
                  <a:pt x="181838" y="6226196"/>
                </a:cubicBezTo>
                <a:close/>
                <a:moveTo>
                  <a:pt x="2427898" y="6211147"/>
                </a:moveTo>
                <a:cubicBezTo>
                  <a:pt x="2427898" y="6211147"/>
                  <a:pt x="2431242" y="6214491"/>
                  <a:pt x="2437931" y="6221180"/>
                </a:cubicBezTo>
                <a:cubicBezTo>
                  <a:pt x="2444619" y="6227867"/>
                  <a:pt x="2447963" y="6231213"/>
                  <a:pt x="2447963" y="6231213"/>
                </a:cubicBezTo>
                <a:cubicBezTo>
                  <a:pt x="2447963" y="6231213"/>
                  <a:pt x="2447963" y="6224523"/>
                  <a:pt x="2447963" y="6211147"/>
                </a:cubicBezTo>
                <a:cubicBezTo>
                  <a:pt x="2434586" y="6211147"/>
                  <a:pt x="2427898" y="6211147"/>
                  <a:pt x="2427898" y="6211147"/>
                </a:cubicBezTo>
                <a:close/>
                <a:moveTo>
                  <a:pt x="2126920" y="6211147"/>
                </a:moveTo>
                <a:cubicBezTo>
                  <a:pt x="2140297" y="6211147"/>
                  <a:pt x="2146984" y="6217837"/>
                  <a:pt x="2146984" y="6231213"/>
                </a:cubicBezTo>
                <a:lnTo>
                  <a:pt x="2146984" y="6251278"/>
                </a:lnTo>
                <a:lnTo>
                  <a:pt x="2126920" y="6251278"/>
                </a:lnTo>
                <a:cubicBezTo>
                  <a:pt x="2126920" y="6251278"/>
                  <a:pt x="2120228" y="6251278"/>
                  <a:pt x="2106851" y="6251278"/>
                </a:cubicBezTo>
                <a:cubicBezTo>
                  <a:pt x="2106851" y="6251278"/>
                  <a:pt x="2106851" y="6244588"/>
                  <a:pt x="2106851" y="6231213"/>
                </a:cubicBezTo>
                <a:cubicBezTo>
                  <a:pt x="2120228" y="6231213"/>
                  <a:pt x="2126920" y="6231213"/>
                  <a:pt x="2126920" y="6231213"/>
                </a:cubicBezTo>
                <a:close/>
                <a:moveTo>
                  <a:pt x="1645353" y="6211147"/>
                </a:moveTo>
                <a:lnTo>
                  <a:pt x="1665417" y="6211147"/>
                </a:lnTo>
                <a:cubicBezTo>
                  <a:pt x="1665417" y="6211147"/>
                  <a:pt x="1672104" y="6211147"/>
                  <a:pt x="1685484" y="6211147"/>
                </a:cubicBezTo>
                <a:lnTo>
                  <a:pt x="1665417" y="6251278"/>
                </a:lnTo>
                <a:lnTo>
                  <a:pt x="1645353" y="6231213"/>
                </a:lnTo>
                <a:close/>
                <a:moveTo>
                  <a:pt x="1063459" y="6211147"/>
                </a:moveTo>
                <a:cubicBezTo>
                  <a:pt x="1063459" y="6211147"/>
                  <a:pt x="1063459" y="6217837"/>
                  <a:pt x="1063459" y="6231213"/>
                </a:cubicBezTo>
                <a:cubicBezTo>
                  <a:pt x="1076836" y="6231213"/>
                  <a:pt x="1083526" y="6231213"/>
                  <a:pt x="1083526" y="6231213"/>
                </a:cubicBezTo>
                <a:cubicBezTo>
                  <a:pt x="1083526" y="6217837"/>
                  <a:pt x="1083526" y="6211147"/>
                  <a:pt x="1083526" y="6211147"/>
                </a:cubicBezTo>
                <a:cubicBezTo>
                  <a:pt x="1070148" y="6211147"/>
                  <a:pt x="1063459" y="6211147"/>
                  <a:pt x="1063459" y="6211147"/>
                </a:cubicBezTo>
                <a:close/>
                <a:moveTo>
                  <a:pt x="6089811" y="6196098"/>
                </a:moveTo>
                <a:cubicBezTo>
                  <a:pt x="6083125" y="6199442"/>
                  <a:pt x="6073091" y="6211147"/>
                  <a:pt x="6059714" y="6231213"/>
                </a:cubicBezTo>
                <a:cubicBezTo>
                  <a:pt x="6046337" y="6231213"/>
                  <a:pt x="6036306" y="6234557"/>
                  <a:pt x="6029616" y="6241245"/>
                </a:cubicBezTo>
                <a:cubicBezTo>
                  <a:pt x="6022927" y="6247935"/>
                  <a:pt x="6012895" y="6251278"/>
                  <a:pt x="5999519" y="6251278"/>
                </a:cubicBezTo>
                <a:cubicBezTo>
                  <a:pt x="5986141" y="6264654"/>
                  <a:pt x="5979451" y="6271342"/>
                  <a:pt x="5979451" y="6271342"/>
                </a:cubicBezTo>
                <a:cubicBezTo>
                  <a:pt x="5966077" y="6271342"/>
                  <a:pt x="5959387" y="6271342"/>
                  <a:pt x="5959387" y="6271342"/>
                </a:cubicBezTo>
                <a:cubicBezTo>
                  <a:pt x="5919257" y="6271342"/>
                  <a:pt x="5899192" y="6291408"/>
                  <a:pt x="5899192" y="6331539"/>
                </a:cubicBezTo>
                <a:cubicBezTo>
                  <a:pt x="5899192" y="6344914"/>
                  <a:pt x="5905879" y="6354947"/>
                  <a:pt x="5919257" y="6361637"/>
                </a:cubicBezTo>
                <a:cubicBezTo>
                  <a:pt x="5932633" y="6368325"/>
                  <a:pt x="5932633" y="6371669"/>
                  <a:pt x="5919257" y="6371669"/>
                </a:cubicBezTo>
                <a:lnTo>
                  <a:pt x="5919257" y="6431867"/>
                </a:lnTo>
                <a:lnTo>
                  <a:pt x="5959387" y="6411799"/>
                </a:lnTo>
                <a:cubicBezTo>
                  <a:pt x="5972765" y="6411799"/>
                  <a:pt x="5979451" y="6411799"/>
                  <a:pt x="5979451" y="6411799"/>
                </a:cubicBezTo>
                <a:cubicBezTo>
                  <a:pt x="5979451" y="6398423"/>
                  <a:pt x="5979451" y="6388391"/>
                  <a:pt x="5979451" y="6381701"/>
                </a:cubicBezTo>
                <a:cubicBezTo>
                  <a:pt x="5979451" y="6375011"/>
                  <a:pt x="5986141" y="6371669"/>
                  <a:pt x="5999519" y="6371669"/>
                </a:cubicBezTo>
                <a:lnTo>
                  <a:pt x="5999519" y="6351604"/>
                </a:lnTo>
                <a:lnTo>
                  <a:pt x="5999519" y="6331539"/>
                </a:lnTo>
                <a:cubicBezTo>
                  <a:pt x="6012895" y="6318163"/>
                  <a:pt x="6026273" y="6311473"/>
                  <a:pt x="6039649" y="6311473"/>
                </a:cubicBezTo>
                <a:cubicBezTo>
                  <a:pt x="6066403" y="6324850"/>
                  <a:pt x="6079778" y="6318163"/>
                  <a:pt x="6079778" y="6291408"/>
                </a:cubicBezTo>
                <a:lnTo>
                  <a:pt x="6059714" y="6291408"/>
                </a:lnTo>
                <a:cubicBezTo>
                  <a:pt x="6046337" y="6304783"/>
                  <a:pt x="6036306" y="6308130"/>
                  <a:pt x="6029616" y="6301440"/>
                </a:cubicBezTo>
                <a:cubicBezTo>
                  <a:pt x="6022927" y="6294752"/>
                  <a:pt x="6019583" y="6284718"/>
                  <a:pt x="6019583" y="6271342"/>
                </a:cubicBezTo>
                <a:cubicBezTo>
                  <a:pt x="6019583" y="6257968"/>
                  <a:pt x="6032959" y="6251278"/>
                  <a:pt x="6059714" y="6251278"/>
                </a:cubicBezTo>
                <a:cubicBezTo>
                  <a:pt x="6073091" y="6251278"/>
                  <a:pt x="6086468" y="6247935"/>
                  <a:pt x="6099845" y="6241245"/>
                </a:cubicBezTo>
                <a:cubicBezTo>
                  <a:pt x="6113222" y="6234557"/>
                  <a:pt x="6113222" y="6224523"/>
                  <a:pt x="6099845" y="6211147"/>
                </a:cubicBezTo>
                <a:cubicBezTo>
                  <a:pt x="6099845" y="6197769"/>
                  <a:pt x="6096501" y="6192755"/>
                  <a:pt x="6089811" y="6196098"/>
                </a:cubicBezTo>
                <a:close/>
                <a:moveTo>
                  <a:pt x="2548288" y="6171015"/>
                </a:moveTo>
                <a:cubicBezTo>
                  <a:pt x="2548288" y="6171015"/>
                  <a:pt x="2548288" y="6177706"/>
                  <a:pt x="2548288" y="6191083"/>
                </a:cubicBezTo>
                <a:cubicBezTo>
                  <a:pt x="2561665" y="6191083"/>
                  <a:pt x="2568352" y="6191083"/>
                  <a:pt x="2568352" y="6191083"/>
                </a:cubicBezTo>
                <a:cubicBezTo>
                  <a:pt x="2568352" y="6191083"/>
                  <a:pt x="2568352" y="6184393"/>
                  <a:pt x="2568352" y="6171015"/>
                </a:cubicBezTo>
                <a:cubicBezTo>
                  <a:pt x="2568352" y="6171015"/>
                  <a:pt x="2561665" y="6171015"/>
                  <a:pt x="2548288" y="6171015"/>
                </a:cubicBezTo>
                <a:close/>
                <a:moveTo>
                  <a:pt x="2488093" y="6171015"/>
                </a:moveTo>
                <a:cubicBezTo>
                  <a:pt x="2474716" y="6184393"/>
                  <a:pt x="2468028" y="6194426"/>
                  <a:pt x="2468028" y="6201114"/>
                </a:cubicBezTo>
                <a:cubicBezTo>
                  <a:pt x="2468028" y="6207804"/>
                  <a:pt x="2471372" y="6207804"/>
                  <a:pt x="2478060" y="6201114"/>
                </a:cubicBezTo>
                <a:cubicBezTo>
                  <a:pt x="2484749" y="6194426"/>
                  <a:pt x="2488093" y="6184393"/>
                  <a:pt x="2488093" y="6171015"/>
                </a:cubicBezTo>
                <a:close/>
                <a:moveTo>
                  <a:pt x="1886134" y="6171015"/>
                </a:moveTo>
                <a:lnTo>
                  <a:pt x="1866070" y="6191083"/>
                </a:lnTo>
                <a:cubicBezTo>
                  <a:pt x="1879446" y="6204457"/>
                  <a:pt x="1872759" y="6204457"/>
                  <a:pt x="1846006" y="6191083"/>
                </a:cubicBezTo>
                <a:cubicBezTo>
                  <a:pt x="1846006" y="6191083"/>
                  <a:pt x="1842662" y="6194426"/>
                  <a:pt x="1835971" y="6201114"/>
                </a:cubicBezTo>
                <a:cubicBezTo>
                  <a:pt x="1829284" y="6207804"/>
                  <a:pt x="1832629" y="6214491"/>
                  <a:pt x="1846006" y="6221180"/>
                </a:cubicBezTo>
                <a:cubicBezTo>
                  <a:pt x="1859382" y="6227867"/>
                  <a:pt x="1859382" y="6231213"/>
                  <a:pt x="1846006" y="6231213"/>
                </a:cubicBezTo>
                <a:lnTo>
                  <a:pt x="1846006" y="6271342"/>
                </a:lnTo>
                <a:cubicBezTo>
                  <a:pt x="1846006" y="6271342"/>
                  <a:pt x="1852693" y="6257968"/>
                  <a:pt x="1866070" y="6231213"/>
                </a:cubicBezTo>
                <a:cubicBezTo>
                  <a:pt x="1879446" y="6217837"/>
                  <a:pt x="1886134" y="6207804"/>
                  <a:pt x="1886134" y="6201114"/>
                </a:cubicBezTo>
                <a:cubicBezTo>
                  <a:pt x="1886134" y="6194426"/>
                  <a:pt x="1886134" y="6184393"/>
                  <a:pt x="1886134" y="6171015"/>
                </a:cubicBezTo>
                <a:close/>
                <a:moveTo>
                  <a:pt x="1274145" y="6171015"/>
                </a:moveTo>
                <a:cubicBezTo>
                  <a:pt x="1267454" y="6171015"/>
                  <a:pt x="1264112" y="6177706"/>
                  <a:pt x="1264112" y="6191083"/>
                </a:cubicBezTo>
                <a:cubicBezTo>
                  <a:pt x="1264112" y="6204457"/>
                  <a:pt x="1264112" y="6211147"/>
                  <a:pt x="1264112" y="6211147"/>
                </a:cubicBezTo>
                <a:cubicBezTo>
                  <a:pt x="1264112" y="6211147"/>
                  <a:pt x="1267454" y="6204457"/>
                  <a:pt x="1274145" y="6191083"/>
                </a:cubicBezTo>
                <a:cubicBezTo>
                  <a:pt x="1280832" y="6177706"/>
                  <a:pt x="1280832" y="6171015"/>
                  <a:pt x="1274145" y="6171015"/>
                </a:cubicBezTo>
                <a:close/>
                <a:moveTo>
                  <a:pt x="4013056" y="6150952"/>
                </a:moveTo>
                <a:cubicBezTo>
                  <a:pt x="4013056" y="6150952"/>
                  <a:pt x="4006366" y="6157642"/>
                  <a:pt x="3992989" y="6171015"/>
                </a:cubicBezTo>
                <a:cubicBezTo>
                  <a:pt x="3992989" y="6171015"/>
                  <a:pt x="3996336" y="6171015"/>
                  <a:pt x="4003022" y="6171015"/>
                </a:cubicBezTo>
                <a:cubicBezTo>
                  <a:pt x="4009712" y="6171015"/>
                  <a:pt x="4013056" y="6167671"/>
                  <a:pt x="4013056" y="6160985"/>
                </a:cubicBezTo>
                <a:cubicBezTo>
                  <a:pt x="4013056" y="6154295"/>
                  <a:pt x="4013056" y="6150952"/>
                  <a:pt x="4013056" y="6150952"/>
                </a:cubicBezTo>
                <a:close/>
                <a:moveTo>
                  <a:pt x="1725615" y="6150952"/>
                </a:moveTo>
                <a:cubicBezTo>
                  <a:pt x="1725615" y="6150952"/>
                  <a:pt x="1725615" y="6157642"/>
                  <a:pt x="1725615" y="6171015"/>
                </a:cubicBezTo>
                <a:cubicBezTo>
                  <a:pt x="1725615" y="6171015"/>
                  <a:pt x="1722268" y="6174360"/>
                  <a:pt x="1715582" y="6181050"/>
                </a:cubicBezTo>
                <a:cubicBezTo>
                  <a:pt x="1708892" y="6187739"/>
                  <a:pt x="1705548" y="6184393"/>
                  <a:pt x="1705548" y="6171015"/>
                </a:cubicBezTo>
                <a:close/>
                <a:moveTo>
                  <a:pt x="6139976" y="6130884"/>
                </a:moveTo>
                <a:lnTo>
                  <a:pt x="6119912" y="6150952"/>
                </a:lnTo>
                <a:cubicBezTo>
                  <a:pt x="6119912" y="6150952"/>
                  <a:pt x="6126599" y="6150952"/>
                  <a:pt x="6139976" y="6150952"/>
                </a:cubicBezTo>
                <a:cubicBezTo>
                  <a:pt x="6153351" y="6150952"/>
                  <a:pt x="6160040" y="6147607"/>
                  <a:pt x="6160040" y="6140917"/>
                </a:cubicBezTo>
                <a:cubicBezTo>
                  <a:pt x="6160040" y="6134230"/>
                  <a:pt x="6153351" y="6130884"/>
                  <a:pt x="6139976" y="6130884"/>
                </a:cubicBezTo>
                <a:close/>
                <a:moveTo>
                  <a:pt x="3270641" y="6130884"/>
                </a:moveTo>
                <a:lnTo>
                  <a:pt x="3270641" y="6150952"/>
                </a:lnTo>
                <a:cubicBezTo>
                  <a:pt x="3270641" y="6150952"/>
                  <a:pt x="3273985" y="6147607"/>
                  <a:pt x="3280670" y="6140917"/>
                </a:cubicBezTo>
                <a:cubicBezTo>
                  <a:pt x="3287362" y="6134230"/>
                  <a:pt x="3284018" y="6130884"/>
                  <a:pt x="3270641" y="6130884"/>
                </a:cubicBezTo>
                <a:close/>
                <a:moveTo>
                  <a:pt x="2648616" y="6130884"/>
                </a:moveTo>
                <a:lnTo>
                  <a:pt x="2648616" y="6150952"/>
                </a:lnTo>
                <a:cubicBezTo>
                  <a:pt x="2648616" y="6137574"/>
                  <a:pt x="2651961" y="6130884"/>
                  <a:pt x="2658649" y="6130884"/>
                </a:cubicBezTo>
                <a:close/>
                <a:moveTo>
                  <a:pt x="293453" y="6118347"/>
                </a:moveTo>
                <a:cubicBezTo>
                  <a:pt x="285093" y="6120017"/>
                  <a:pt x="274225" y="6124198"/>
                  <a:pt x="260848" y="6130884"/>
                </a:cubicBezTo>
                <a:cubicBezTo>
                  <a:pt x="247470" y="6144262"/>
                  <a:pt x="247470" y="6157642"/>
                  <a:pt x="260848" y="6171015"/>
                </a:cubicBezTo>
                <a:cubicBezTo>
                  <a:pt x="260848" y="6184393"/>
                  <a:pt x="274225" y="6177706"/>
                  <a:pt x="300976" y="6150952"/>
                </a:cubicBezTo>
                <a:cubicBezTo>
                  <a:pt x="314356" y="6137574"/>
                  <a:pt x="317700" y="6127540"/>
                  <a:pt x="311009" y="6120854"/>
                </a:cubicBezTo>
                <a:cubicBezTo>
                  <a:pt x="307665" y="6117511"/>
                  <a:pt x="301815" y="6116672"/>
                  <a:pt x="293453" y="6118347"/>
                </a:cubicBezTo>
                <a:close/>
                <a:moveTo>
                  <a:pt x="5387527" y="6110821"/>
                </a:moveTo>
                <a:cubicBezTo>
                  <a:pt x="5380837" y="6110821"/>
                  <a:pt x="5377493" y="6117511"/>
                  <a:pt x="5377493" y="6130884"/>
                </a:cubicBezTo>
                <a:cubicBezTo>
                  <a:pt x="5390871" y="6130884"/>
                  <a:pt x="5397560" y="6127540"/>
                  <a:pt x="5397560" y="6120854"/>
                </a:cubicBezTo>
                <a:cubicBezTo>
                  <a:pt x="5397560" y="6114164"/>
                  <a:pt x="5394217" y="6110821"/>
                  <a:pt x="5387527" y="6110821"/>
                </a:cubicBezTo>
                <a:close/>
                <a:moveTo>
                  <a:pt x="1244048" y="6110821"/>
                </a:moveTo>
                <a:cubicBezTo>
                  <a:pt x="1217293" y="6137574"/>
                  <a:pt x="1203915" y="6157642"/>
                  <a:pt x="1203915" y="6171015"/>
                </a:cubicBezTo>
                <a:lnTo>
                  <a:pt x="1183850" y="6191083"/>
                </a:lnTo>
                <a:cubicBezTo>
                  <a:pt x="1183850" y="6204457"/>
                  <a:pt x="1203915" y="6184393"/>
                  <a:pt x="1244048" y="6130884"/>
                </a:cubicBezTo>
                <a:close/>
                <a:moveTo>
                  <a:pt x="160520" y="6110821"/>
                </a:moveTo>
                <a:lnTo>
                  <a:pt x="160520" y="6150952"/>
                </a:lnTo>
                <a:cubicBezTo>
                  <a:pt x="160520" y="6164328"/>
                  <a:pt x="157178" y="6171015"/>
                  <a:pt x="150487" y="6171015"/>
                </a:cubicBezTo>
                <a:cubicBezTo>
                  <a:pt x="143800" y="6171015"/>
                  <a:pt x="140456" y="6177706"/>
                  <a:pt x="140456" y="6191083"/>
                </a:cubicBezTo>
                <a:cubicBezTo>
                  <a:pt x="140456" y="6217837"/>
                  <a:pt x="120390" y="6231213"/>
                  <a:pt x="80259" y="6231213"/>
                </a:cubicBezTo>
                <a:cubicBezTo>
                  <a:pt x="66881" y="6231213"/>
                  <a:pt x="63537" y="6224523"/>
                  <a:pt x="70228" y="6211147"/>
                </a:cubicBezTo>
                <a:cubicBezTo>
                  <a:pt x="76916" y="6197769"/>
                  <a:pt x="86948" y="6194426"/>
                  <a:pt x="100325" y="6201114"/>
                </a:cubicBezTo>
                <a:cubicBezTo>
                  <a:pt x="113698" y="6207804"/>
                  <a:pt x="120390" y="6204457"/>
                  <a:pt x="120390" y="6191083"/>
                </a:cubicBezTo>
                <a:cubicBezTo>
                  <a:pt x="120390" y="6177706"/>
                  <a:pt x="127080" y="6164328"/>
                  <a:pt x="140456" y="6150952"/>
                </a:cubicBezTo>
                <a:close/>
                <a:moveTo>
                  <a:pt x="1906198" y="6090757"/>
                </a:moveTo>
                <a:cubicBezTo>
                  <a:pt x="1892821" y="6090757"/>
                  <a:pt x="1886134" y="6097443"/>
                  <a:pt x="1886134" y="6110821"/>
                </a:cubicBezTo>
                <a:cubicBezTo>
                  <a:pt x="1886134" y="6110821"/>
                  <a:pt x="1886134" y="6117511"/>
                  <a:pt x="1886134" y="6130884"/>
                </a:cubicBezTo>
                <a:cubicBezTo>
                  <a:pt x="1886134" y="6130884"/>
                  <a:pt x="1892821" y="6124198"/>
                  <a:pt x="1906198" y="6110821"/>
                </a:cubicBezTo>
                <a:cubicBezTo>
                  <a:pt x="1919575" y="6097443"/>
                  <a:pt x="1919575" y="6090757"/>
                  <a:pt x="1906198" y="6090757"/>
                </a:cubicBezTo>
                <a:close/>
                <a:moveTo>
                  <a:pt x="1344373" y="6090757"/>
                </a:moveTo>
                <a:cubicBezTo>
                  <a:pt x="1344373" y="6090757"/>
                  <a:pt x="1334340" y="6094100"/>
                  <a:pt x="1314276" y="6100786"/>
                </a:cubicBezTo>
                <a:cubicBezTo>
                  <a:pt x="1294209" y="6107476"/>
                  <a:pt x="1284179" y="6124198"/>
                  <a:pt x="1284179" y="6150952"/>
                </a:cubicBezTo>
                <a:lnTo>
                  <a:pt x="1324307" y="6130884"/>
                </a:lnTo>
                <a:cubicBezTo>
                  <a:pt x="1337684" y="6104130"/>
                  <a:pt x="1344373" y="6090757"/>
                  <a:pt x="1344373" y="6090757"/>
                </a:cubicBezTo>
                <a:close/>
                <a:moveTo>
                  <a:pt x="3411097" y="6070689"/>
                </a:moveTo>
                <a:cubicBezTo>
                  <a:pt x="3370966" y="6070689"/>
                  <a:pt x="3364278" y="6077379"/>
                  <a:pt x="3391030" y="6090757"/>
                </a:cubicBezTo>
                <a:lnTo>
                  <a:pt x="3411097" y="6090757"/>
                </a:lnTo>
                <a:cubicBezTo>
                  <a:pt x="3411097" y="6077379"/>
                  <a:pt x="3411097" y="6070689"/>
                  <a:pt x="3411097" y="6070689"/>
                </a:cubicBezTo>
                <a:close/>
                <a:moveTo>
                  <a:pt x="3310772" y="6070689"/>
                </a:moveTo>
                <a:cubicBezTo>
                  <a:pt x="3284018" y="6097443"/>
                  <a:pt x="3284018" y="6110821"/>
                  <a:pt x="3310772" y="6110821"/>
                </a:cubicBezTo>
                <a:cubicBezTo>
                  <a:pt x="3337525" y="6110821"/>
                  <a:pt x="3347557" y="6104130"/>
                  <a:pt x="3340869" y="6090757"/>
                </a:cubicBezTo>
                <a:cubicBezTo>
                  <a:pt x="3334180" y="6077379"/>
                  <a:pt x="3330837" y="6070689"/>
                  <a:pt x="3330837" y="6070689"/>
                </a:cubicBezTo>
                <a:close/>
                <a:moveTo>
                  <a:pt x="1986461" y="6070689"/>
                </a:moveTo>
                <a:lnTo>
                  <a:pt x="1966397" y="6090757"/>
                </a:lnTo>
                <a:lnTo>
                  <a:pt x="1986461" y="6090757"/>
                </a:lnTo>
                <a:close/>
                <a:moveTo>
                  <a:pt x="1555057" y="6070689"/>
                </a:moveTo>
                <a:cubicBezTo>
                  <a:pt x="1548370" y="6070689"/>
                  <a:pt x="1545026" y="6077379"/>
                  <a:pt x="1545026" y="6090757"/>
                </a:cubicBezTo>
                <a:lnTo>
                  <a:pt x="1565090" y="6090757"/>
                </a:lnTo>
                <a:lnTo>
                  <a:pt x="1585158" y="6090757"/>
                </a:lnTo>
                <a:cubicBezTo>
                  <a:pt x="1571781" y="6077379"/>
                  <a:pt x="1561746" y="6070689"/>
                  <a:pt x="1555057" y="6070689"/>
                </a:cubicBezTo>
                <a:close/>
                <a:moveTo>
                  <a:pt x="1344373" y="6070689"/>
                </a:moveTo>
                <a:lnTo>
                  <a:pt x="1364437" y="6090757"/>
                </a:lnTo>
                <a:cubicBezTo>
                  <a:pt x="1364437" y="6090757"/>
                  <a:pt x="1364437" y="6084067"/>
                  <a:pt x="1364437" y="6070689"/>
                </a:cubicBezTo>
                <a:close/>
                <a:moveTo>
                  <a:pt x="3431161" y="6050626"/>
                </a:moveTo>
                <a:cubicBezTo>
                  <a:pt x="3417784" y="6050626"/>
                  <a:pt x="3414440" y="6053969"/>
                  <a:pt x="3421127" y="6060659"/>
                </a:cubicBezTo>
                <a:cubicBezTo>
                  <a:pt x="3427817" y="6067345"/>
                  <a:pt x="3431161" y="6070689"/>
                  <a:pt x="3431161" y="6070689"/>
                </a:cubicBezTo>
                <a:cubicBezTo>
                  <a:pt x="3431161" y="6070689"/>
                  <a:pt x="3431161" y="6064002"/>
                  <a:pt x="3431161" y="6050626"/>
                </a:cubicBezTo>
                <a:close/>
                <a:moveTo>
                  <a:pt x="3029855" y="6050626"/>
                </a:moveTo>
                <a:cubicBezTo>
                  <a:pt x="3029855" y="6064002"/>
                  <a:pt x="3026514" y="6074032"/>
                  <a:pt x="3019822" y="6080722"/>
                </a:cubicBezTo>
                <a:cubicBezTo>
                  <a:pt x="3013135" y="6087412"/>
                  <a:pt x="3009791" y="6090757"/>
                  <a:pt x="3009791" y="6090757"/>
                </a:cubicBezTo>
                <a:cubicBezTo>
                  <a:pt x="3009791" y="6130884"/>
                  <a:pt x="2983037" y="6150952"/>
                  <a:pt x="2929529" y="6150952"/>
                </a:cubicBezTo>
                <a:cubicBezTo>
                  <a:pt x="2916153" y="6150952"/>
                  <a:pt x="2909465" y="6154295"/>
                  <a:pt x="2909465" y="6160985"/>
                </a:cubicBezTo>
                <a:cubicBezTo>
                  <a:pt x="2909465" y="6167671"/>
                  <a:pt x="2909465" y="6177706"/>
                  <a:pt x="2909465" y="6191083"/>
                </a:cubicBezTo>
                <a:lnTo>
                  <a:pt x="2929529" y="6211147"/>
                </a:lnTo>
                <a:lnTo>
                  <a:pt x="2949593" y="6191083"/>
                </a:lnTo>
                <a:cubicBezTo>
                  <a:pt x="2949593" y="6204457"/>
                  <a:pt x="2956283" y="6211147"/>
                  <a:pt x="2969660" y="6211147"/>
                </a:cubicBezTo>
                <a:cubicBezTo>
                  <a:pt x="2942906" y="6197769"/>
                  <a:pt x="2956283" y="6171015"/>
                  <a:pt x="3009791" y="6130884"/>
                </a:cubicBezTo>
                <a:cubicBezTo>
                  <a:pt x="3023170" y="6104130"/>
                  <a:pt x="3033199" y="6084067"/>
                  <a:pt x="3039891" y="6070689"/>
                </a:cubicBezTo>
                <a:cubicBezTo>
                  <a:pt x="3046576" y="6057314"/>
                  <a:pt x="3043235" y="6050626"/>
                  <a:pt x="3029855" y="6050626"/>
                </a:cubicBezTo>
                <a:close/>
                <a:moveTo>
                  <a:pt x="238273" y="6038083"/>
                </a:moveTo>
                <a:cubicBezTo>
                  <a:pt x="239945" y="6039755"/>
                  <a:pt x="240784" y="6043936"/>
                  <a:pt x="240784" y="6050626"/>
                </a:cubicBezTo>
                <a:lnTo>
                  <a:pt x="260848" y="6050626"/>
                </a:lnTo>
                <a:cubicBezTo>
                  <a:pt x="260848" y="6064002"/>
                  <a:pt x="247470" y="6070689"/>
                  <a:pt x="220717" y="6070689"/>
                </a:cubicBezTo>
                <a:cubicBezTo>
                  <a:pt x="220717" y="6057314"/>
                  <a:pt x="224059" y="6047281"/>
                  <a:pt x="230750" y="6040591"/>
                </a:cubicBezTo>
                <a:cubicBezTo>
                  <a:pt x="234094" y="6037247"/>
                  <a:pt x="236600" y="6036413"/>
                  <a:pt x="238273" y="6038083"/>
                </a:cubicBezTo>
                <a:close/>
                <a:moveTo>
                  <a:pt x="3932793" y="6030558"/>
                </a:moveTo>
                <a:cubicBezTo>
                  <a:pt x="3919416" y="6030558"/>
                  <a:pt x="3909385" y="6037247"/>
                  <a:pt x="3902695" y="6050626"/>
                </a:cubicBezTo>
                <a:cubicBezTo>
                  <a:pt x="3896008" y="6064002"/>
                  <a:pt x="3892662" y="6070689"/>
                  <a:pt x="3892662" y="6070689"/>
                </a:cubicBezTo>
                <a:lnTo>
                  <a:pt x="3932793" y="6050626"/>
                </a:lnTo>
                <a:close/>
                <a:moveTo>
                  <a:pt x="1384504" y="6030558"/>
                </a:moveTo>
                <a:cubicBezTo>
                  <a:pt x="1371128" y="6043936"/>
                  <a:pt x="1364437" y="6050626"/>
                  <a:pt x="1364437" y="6050626"/>
                </a:cubicBezTo>
                <a:cubicBezTo>
                  <a:pt x="1364437" y="6050626"/>
                  <a:pt x="1367784" y="6050626"/>
                  <a:pt x="1374472" y="6050626"/>
                </a:cubicBezTo>
                <a:cubicBezTo>
                  <a:pt x="1381159" y="6050626"/>
                  <a:pt x="1384504" y="6043936"/>
                  <a:pt x="1384504" y="6030558"/>
                </a:cubicBezTo>
                <a:close/>
                <a:moveTo>
                  <a:pt x="3290703" y="6010493"/>
                </a:moveTo>
                <a:cubicBezTo>
                  <a:pt x="3290703" y="6023871"/>
                  <a:pt x="3290703" y="6030558"/>
                  <a:pt x="3290703" y="6030558"/>
                </a:cubicBezTo>
                <a:lnTo>
                  <a:pt x="3310772" y="6010493"/>
                </a:lnTo>
                <a:cubicBezTo>
                  <a:pt x="3310772" y="6010493"/>
                  <a:pt x="3304083" y="6010493"/>
                  <a:pt x="3290703" y="6010493"/>
                </a:cubicBezTo>
                <a:close/>
                <a:moveTo>
                  <a:pt x="1986461" y="6010493"/>
                </a:moveTo>
                <a:cubicBezTo>
                  <a:pt x="1946331" y="6010493"/>
                  <a:pt x="1926263" y="6030558"/>
                  <a:pt x="1926263" y="6070689"/>
                </a:cubicBezTo>
                <a:lnTo>
                  <a:pt x="1946331" y="6050626"/>
                </a:lnTo>
                <a:lnTo>
                  <a:pt x="1986461" y="6030558"/>
                </a:lnTo>
                <a:lnTo>
                  <a:pt x="2026592" y="6030558"/>
                </a:lnTo>
                <a:cubicBezTo>
                  <a:pt x="2026592" y="6043936"/>
                  <a:pt x="2036623" y="6047281"/>
                  <a:pt x="2056689" y="6040591"/>
                </a:cubicBezTo>
                <a:cubicBezTo>
                  <a:pt x="2076753" y="6033901"/>
                  <a:pt x="2086787" y="6023871"/>
                  <a:pt x="2086787" y="6010493"/>
                </a:cubicBezTo>
                <a:lnTo>
                  <a:pt x="2046656" y="6010493"/>
                </a:lnTo>
                <a:cubicBezTo>
                  <a:pt x="2046656" y="6023871"/>
                  <a:pt x="2039969" y="6027215"/>
                  <a:pt x="2026592" y="6020528"/>
                </a:cubicBezTo>
                <a:cubicBezTo>
                  <a:pt x="2013215" y="6013837"/>
                  <a:pt x="1999838" y="6010493"/>
                  <a:pt x="1986461" y="6010493"/>
                </a:cubicBezTo>
                <a:close/>
                <a:moveTo>
                  <a:pt x="1545026" y="6010493"/>
                </a:moveTo>
                <a:cubicBezTo>
                  <a:pt x="1531650" y="6023871"/>
                  <a:pt x="1518273" y="6037247"/>
                  <a:pt x="1504895" y="6050626"/>
                </a:cubicBezTo>
                <a:cubicBezTo>
                  <a:pt x="1491518" y="6064002"/>
                  <a:pt x="1481485" y="6074032"/>
                  <a:pt x="1474798" y="6080722"/>
                </a:cubicBezTo>
                <a:cubicBezTo>
                  <a:pt x="1468107" y="6087412"/>
                  <a:pt x="1464764" y="6090757"/>
                  <a:pt x="1464764" y="6090757"/>
                </a:cubicBezTo>
                <a:cubicBezTo>
                  <a:pt x="1464764" y="6104130"/>
                  <a:pt x="1451387" y="6124198"/>
                  <a:pt x="1424632" y="6150952"/>
                </a:cubicBezTo>
                <a:cubicBezTo>
                  <a:pt x="1411256" y="6177706"/>
                  <a:pt x="1404568" y="6191083"/>
                  <a:pt x="1404568" y="6191083"/>
                </a:cubicBezTo>
                <a:cubicBezTo>
                  <a:pt x="1417946" y="6191083"/>
                  <a:pt x="1431321" y="6181050"/>
                  <a:pt x="1444700" y="6160985"/>
                </a:cubicBezTo>
                <a:cubicBezTo>
                  <a:pt x="1458076" y="6140917"/>
                  <a:pt x="1471454" y="6117511"/>
                  <a:pt x="1484831" y="6090757"/>
                </a:cubicBezTo>
                <a:lnTo>
                  <a:pt x="1565090" y="6010493"/>
                </a:lnTo>
                <a:close/>
                <a:moveTo>
                  <a:pt x="1324307" y="6010493"/>
                </a:moveTo>
                <a:cubicBezTo>
                  <a:pt x="1324307" y="6023871"/>
                  <a:pt x="1327653" y="6030558"/>
                  <a:pt x="1334340" y="6030558"/>
                </a:cubicBezTo>
                <a:cubicBezTo>
                  <a:pt x="1341029" y="6030558"/>
                  <a:pt x="1344373" y="6027215"/>
                  <a:pt x="1344373" y="6020528"/>
                </a:cubicBezTo>
                <a:cubicBezTo>
                  <a:pt x="1344373" y="6013837"/>
                  <a:pt x="1337684" y="6010493"/>
                  <a:pt x="1324307" y="6010493"/>
                </a:cubicBezTo>
                <a:close/>
                <a:moveTo>
                  <a:pt x="2222226" y="6006732"/>
                </a:moveTo>
                <a:cubicBezTo>
                  <a:pt x="2212195" y="6009240"/>
                  <a:pt x="2187115" y="6030558"/>
                  <a:pt x="2146984" y="6070689"/>
                </a:cubicBezTo>
                <a:cubicBezTo>
                  <a:pt x="2053343" y="6177706"/>
                  <a:pt x="1999838" y="6224523"/>
                  <a:pt x="1986461" y="6211147"/>
                </a:cubicBezTo>
                <a:cubicBezTo>
                  <a:pt x="1986461" y="6224523"/>
                  <a:pt x="1959708" y="6257968"/>
                  <a:pt x="1906198" y="6311473"/>
                </a:cubicBezTo>
                <a:lnTo>
                  <a:pt x="1805875" y="6411799"/>
                </a:lnTo>
                <a:cubicBezTo>
                  <a:pt x="1805875" y="6438554"/>
                  <a:pt x="1812565" y="6458620"/>
                  <a:pt x="1825942" y="6471994"/>
                </a:cubicBezTo>
                <a:cubicBezTo>
                  <a:pt x="1839318" y="6458620"/>
                  <a:pt x="1846006" y="6451930"/>
                  <a:pt x="1846006" y="6451930"/>
                </a:cubicBezTo>
                <a:lnTo>
                  <a:pt x="2066723" y="6191083"/>
                </a:lnTo>
                <a:cubicBezTo>
                  <a:pt x="2106851" y="6150952"/>
                  <a:pt x="2126920" y="6127540"/>
                  <a:pt x="2126920" y="6120854"/>
                </a:cubicBezTo>
                <a:cubicBezTo>
                  <a:pt x="2126920" y="6114164"/>
                  <a:pt x="2133605" y="6110821"/>
                  <a:pt x="2146984" y="6110821"/>
                </a:cubicBezTo>
                <a:lnTo>
                  <a:pt x="2227244" y="6010493"/>
                </a:lnTo>
                <a:cubicBezTo>
                  <a:pt x="2227244" y="6007150"/>
                  <a:pt x="2225575" y="6005896"/>
                  <a:pt x="2222226" y="6006732"/>
                </a:cubicBezTo>
                <a:close/>
                <a:moveTo>
                  <a:pt x="3792336" y="5990429"/>
                </a:moveTo>
                <a:lnTo>
                  <a:pt x="3732140" y="6030558"/>
                </a:lnTo>
                <a:cubicBezTo>
                  <a:pt x="3732140" y="6070689"/>
                  <a:pt x="3752204" y="6064002"/>
                  <a:pt x="3792336" y="6010493"/>
                </a:cubicBezTo>
                <a:close/>
                <a:moveTo>
                  <a:pt x="2468028" y="5990429"/>
                </a:moveTo>
                <a:cubicBezTo>
                  <a:pt x="2468028" y="6003804"/>
                  <a:pt x="2468028" y="6010493"/>
                  <a:pt x="2468028" y="6010493"/>
                </a:cubicBezTo>
                <a:lnTo>
                  <a:pt x="2488093" y="6010493"/>
                </a:lnTo>
                <a:close/>
                <a:moveTo>
                  <a:pt x="3631814" y="5970362"/>
                </a:moveTo>
                <a:lnTo>
                  <a:pt x="3611749" y="5990429"/>
                </a:lnTo>
                <a:lnTo>
                  <a:pt x="3631814" y="5990429"/>
                </a:lnTo>
                <a:close/>
                <a:moveTo>
                  <a:pt x="3491356" y="5970362"/>
                </a:moveTo>
                <a:cubicBezTo>
                  <a:pt x="3491356" y="5970362"/>
                  <a:pt x="3484669" y="5977052"/>
                  <a:pt x="3471292" y="5990429"/>
                </a:cubicBezTo>
                <a:cubicBezTo>
                  <a:pt x="3457915" y="6003804"/>
                  <a:pt x="3451228" y="6010493"/>
                  <a:pt x="3451228" y="6010493"/>
                </a:cubicBezTo>
                <a:cubicBezTo>
                  <a:pt x="3464606" y="6023871"/>
                  <a:pt x="3477979" y="6023871"/>
                  <a:pt x="3491356" y="6010493"/>
                </a:cubicBezTo>
                <a:close/>
                <a:moveTo>
                  <a:pt x="3330837" y="5970362"/>
                </a:moveTo>
                <a:cubicBezTo>
                  <a:pt x="3330837" y="5970362"/>
                  <a:pt x="3330837" y="5977052"/>
                  <a:pt x="3330837" y="5990429"/>
                </a:cubicBezTo>
                <a:lnTo>
                  <a:pt x="3350901" y="5990429"/>
                </a:lnTo>
                <a:cubicBezTo>
                  <a:pt x="3350901" y="5977052"/>
                  <a:pt x="3350901" y="5970362"/>
                  <a:pt x="3350901" y="5970362"/>
                </a:cubicBezTo>
                <a:cubicBezTo>
                  <a:pt x="3337525" y="5970362"/>
                  <a:pt x="3330837" y="5970362"/>
                  <a:pt x="3330837" y="5970362"/>
                </a:cubicBezTo>
                <a:close/>
                <a:moveTo>
                  <a:pt x="2187115" y="5970362"/>
                </a:moveTo>
                <a:lnTo>
                  <a:pt x="2187115" y="5990429"/>
                </a:lnTo>
                <a:cubicBezTo>
                  <a:pt x="2187115" y="5990429"/>
                  <a:pt x="2190459" y="5987086"/>
                  <a:pt x="2197148" y="5980396"/>
                </a:cubicBezTo>
                <a:cubicBezTo>
                  <a:pt x="2203836" y="5973706"/>
                  <a:pt x="2200492" y="5970362"/>
                  <a:pt x="2187115" y="5970362"/>
                </a:cubicBezTo>
                <a:close/>
                <a:moveTo>
                  <a:pt x="1364437" y="5970362"/>
                </a:moveTo>
                <a:cubicBezTo>
                  <a:pt x="1351061" y="5970362"/>
                  <a:pt x="1344373" y="5973706"/>
                  <a:pt x="1344373" y="5980396"/>
                </a:cubicBezTo>
                <a:cubicBezTo>
                  <a:pt x="1344373" y="5987086"/>
                  <a:pt x="1344373" y="5990429"/>
                  <a:pt x="1344373" y="5990429"/>
                </a:cubicBezTo>
                <a:cubicBezTo>
                  <a:pt x="1344373" y="5990429"/>
                  <a:pt x="1351061" y="5990429"/>
                  <a:pt x="1364437" y="5990429"/>
                </a:cubicBezTo>
                <a:close/>
                <a:moveTo>
                  <a:pt x="3110118" y="5930232"/>
                </a:moveTo>
                <a:cubicBezTo>
                  <a:pt x="3110118" y="5930232"/>
                  <a:pt x="3103430" y="5936922"/>
                  <a:pt x="3090053" y="5950298"/>
                </a:cubicBezTo>
                <a:cubicBezTo>
                  <a:pt x="3090053" y="5963676"/>
                  <a:pt x="3093396" y="5970362"/>
                  <a:pt x="3100086" y="5970362"/>
                </a:cubicBezTo>
                <a:cubicBezTo>
                  <a:pt x="3106773" y="5970362"/>
                  <a:pt x="3110118" y="5963676"/>
                  <a:pt x="3110118" y="5950298"/>
                </a:cubicBezTo>
                <a:cubicBezTo>
                  <a:pt x="3110118" y="5936922"/>
                  <a:pt x="3110118" y="5930232"/>
                  <a:pt x="3110118" y="5930232"/>
                </a:cubicBezTo>
                <a:close/>
                <a:moveTo>
                  <a:pt x="1705548" y="5930232"/>
                </a:moveTo>
                <a:cubicBezTo>
                  <a:pt x="1692171" y="5930232"/>
                  <a:pt x="1685484" y="5936922"/>
                  <a:pt x="1685484" y="5950298"/>
                </a:cubicBezTo>
                <a:cubicBezTo>
                  <a:pt x="1685484" y="5963676"/>
                  <a:pt x="1692171" y="5970362"/>
                  <a:pt x="1705548" y="5970362"/>
                </a:cubicBezTo>
                <a:cubicBezTo>
                  <a:pt x="1705548" y="5970362"/>
                  <a:pt x="1705548" y="5963676"/>
                  <a:pt x="1705548" y="5950298"/>
                </a:cubicBezTo>
                <a:cubicBezTo>
                  <a:pt x="1705548" y="5936922"/>
                  <a:pt x="1705548" y="5930232"/>
                  <a:pt x="1705548" y="5930232"/>
                </a:cubicBezTo>
                <a:close/>
                <a:moveTo>
                  <a:pt x="1730630" y="5920200"/>
                </a:moveTo>
                <a:cubicBezTo>
                  <a:pt x="1727286" y="5920200"/>
                  <a:pt x="1725615" y="5923544"/>
                  <a:pt x="1725615" y="5930232"/>
                </a:cubicBezTo>
                <a:lnTo>
                  <a:pt x="1745679" y="5950298"/>
                </a:lnTo>
                <a:lnTo>
                  <a:pt x="1745679" y="5930232"/>
                </a:lnTo>
                <a:cubicBezTo>
                  <a:pt x="1738990" y="5923544"/>
                  <a:pt x="1733974" y="5920200"/>
                  <a:pt x="1730630" y="5920200"/>
                </a:cubicBezTo>
                <a:close/>
                <a:moveTo>
                  <a:pt x="1800858" y="5897626"/>
                </a:moveTo>
                <a:cubicBezTo>
                  <a:pt x="1797516" y="5899299"/>
                  <a:pt x="1792498" y="5903477"/>
                  <a:pt x="1785811" y="5910167"/>
                </a:cubicBezTo>
                <a:lnTo>
                  <a:pt x="1805875" y="5930232"/>
                </a:lnTo>
                <a:cubicBezTo>
                  <a:pt x="1805875" y="5916857"/>
                  <a:pt x="1805875" y="5906824"/>
                  <a:pt x="1805875" y="5900134"/>
                </a:cubicBezTo>
                <a:cubicBezTo>
                  <a:pt x="1805875" y="5896791"/>
                  <a:pt x="1804203" y="5895954"/>
                  <a:pt x="1800858" y="5897626"/>
                </a:cubicBezTo>
                <a:close/>
                <a:moveTo>
                  <a:pt x="1966397" y="5890103"/>
                </a:moveTo>
                <a:cubicBezTo>
                  <a:pt x="1966397" y="5903477"/>
                  <a:pt x="1966397" y="5910167"/>
                  <a:pt x="1966397" y="5910167"/>
                </a:cubicBezTo>
                <a:lnTo>
                  <a:pt x="1986461" y="5910167"/>
                </a:lnTo>
                <a:cubicBezTo>
                  <a:pt x="1986461" y="5910167"/>
                  <a:pt x="1986461" y="5906824"/>
                  <a:pt x="1986461" y="5900134"/>
                </a:cubicBezTo>
                <a:cubicBezTo>
                  <a:pt x="1986461" y="5893446"/>
                  <a:pt x="1979773" y="5890103"/>
                  <a:pt x="1966397" y="5890103"/>
                </a:cubicBezTo>
                <a:close/>
                <a:moveTo>
                  <a:pt x="1424632" y="5890103"/>
                </a:moveTo>
                <a:lnTo>
                  <a:pt x="1424632" y="5892559"/>
                </a:lnTo>
                <a:lnTo>
                  <a:pt x="1424321" y="5892923"/>
                </a:lnTo>
                <a:lnTo>
                  <a:pt x="1404739" y="5910167"/>
                </a:lnTo>
                <a:lnTo>
                  <a:pt x="1404568" y="5910167"/>
                </a:lnTo>
                <a:cubicBezTo>
                  <a:pt x="1404568" y="5896791"/>
                  <a:pt x="1411256" y="5890103"/>
                  <a:pt x="1424632" y="5890103"/>
                </a:cubicBezTo>
                <a:close/>
                <a:moveTo>
                  <a:pt x="1364437" y="5890103"/>
                </a:moveTo>
                <a:cubicBezTo>
                  <a:pt x="1364437" y="5903477"/>
                  <a:pt x="1344373" y="5923544"/>
                  <a:pt x="1304243" y="5950298"/>
                </a:cubicBezTo>
                <a:lnTo>
                  <a:pt x="1324307" y="5910167"/>
                </a:lnTo>
                <a:cubicBezTo>
                  <a:pt x="1337684" y="5896791"/>
                  <a:pt x="1351061" y="5890103"/>
                  <a:pt x="1364437" y="5890103"/>
                </a:cubicBezTo>
                <a:close/>
                <a:moveTo>
                  <a:pt x="2909465" y="5870037"/>
                </a:moveTo>
                <a:cubicBezTo>
                  <a:pt x="2896088" y="5870037"/>
                  <a:pt x="2889400" y="5873380"/>
                  <a:pt x="2889400" y="5880069"/>
                </a:cubicBezTo>
                <a:cubicBezTo>
                  <a:pt x="2889400" y="5886759"/>
                  <a:pt x="2896088" y="5890103"/>
                  <a:pt x="2909465" y="5890103"/>
                </a:cubicBezTo>
                <a:close/>
                <a:moveTo>
                  <a:pt x="2086787" y="5870037"/>
                </a:moveTo>
                <a:cubicBezTo>
                  <a:pt x="2060033" y="5910167"/>
                  <a:pt x="2046656" y="5930232"/>
                  <a:pt x="2046656" y="5930232"/>
                </a:cubicBezTo>
                <a:lnTo>
                  <a:pt x="2066723" y="5890103"/>
                </a:lnTo>
                <a:lnTo>
                  <a:pt x="2026592" y="5890103"/>
                </a:lnTo>
                <a:cubicBezTo>
                  <a:pt x="1973085" y="5943608"/>
                  <a:pt x="1953019" y="5977052"/>
                  <a:pt x="1966397" y="5990429"/>
                </a:cubicBezTo>
                <a:cubicBezTo>
                  <a:pt x="1979773" y="5977052"/>
                  <a:pt x="1993150" y="5963676"/>
                  <a:pt x="2006526" y="5950298"/>
                </a:cubicBezTo>
                <a:cubicBezTo>
                  <a:pt x="2019902" y="5936922"/>
                  <a:pt x="2026592" y="5936922"/>
                  <a:pt x="2026592" y="5950298"/>
                </a:cubicBezTo>
                <a:cubicBezTo>
                  <a:pt x="2026592" y="5950298"/>
                  <a:pt x="2029935" y="5950298"/>
                  <a:pt x="2036623" y="5950298"/>
                </a:cubicBezTo>
                <a:cubicBezTo>
                  <a:pt x="2043312" y="5950298"/>
                  <a:pt x="2053343" y="5950298"/>
                  <a:pt x="2066723" y="5950298"/>
                </a:cubicBezTo>
                <a:cubicBezTo>
                  <a:pt x="2080100" y="5936922"/>
                  <a:pt x="2086787" y="5930232"/>
                  <a:pt x="2086787" y="5930232"/>
                </a:cubicBezTo>
                <a:cubicBezTo>
                  <a:pt x="2086787" y="5930232"/>
                  <a:pt x="2086787" y="5936922"/>
                  <a:pt x="2086787" y="5950298"/>
                </a:cubicBezTo>
                <a:lnTo>
                  <a:pt x="2106851" y="5970362"/>
                </a:lnTo>
                <a:cubicBezTo>
                  <a:pt x="2106851" y="5970362"/>
                  <a:pt x="2106851" y="5963676"/>
                  <a:pt x="2106851" y="5950298"/>
                </a:cubicBezTo>
                <a:cubicBezTo>
                  <a:pt x="2106851" y="5936922"/>
                  <a:pt x="2113541" y="5930232"/>
                  <a:pt x="2126920" y="5930232"/>
                </a:cubicBezTo>
                <a:cubicBezTo>
                  <a:pt x="2126920" y="5916857"/>
                  <a:pt x="2130261" y="5910167"/>
                  <a:pt x="2136949" y="5910167"/>
                </a:cubicBezTo>
                <a:cubicBezTo>
                  <a:pt x="2143641" y="5910167"/>
                  <a:pt x="2146984" y="5903477"/>
                  <a:pt x="2146984" y="5890103"/>
                </a:cubicBezTo>
                <a:cubicBezTo>
                  <a:pt x="2133605" y="5890103"/>
                  <a:pt x="2126920" y="5896791"/>
                  <a:pt x="2126920" y="5910167"/>
                </a:cubicBezTo>
                <a:cubicBezTo>
                  <a:pt x="2113541" y="5923544"/>
                  <a:pt x="2106851" y="5930232"/>
                  <a:pt x="2106851" y="5930232"/>
                </a:cubicBezTo>
                <a:cubicBezTo>
                  <a:pt x="2106851" y="5930232"/>
                  <a:pt x="2100164" y="5930232"/>
                  <a:pt x="2086787" y="5930232"/>
                </a:cubicBezTo>
                <a:cubicBezTo>
                  <a:pt x="2086787" y="5916857"/>
                  <a:pt x="2093474" y="5903477"/>
                  <a:pt x="2106851" y="5890103"/>
                </a:cubicBezTo>
                <a:cubicBezTo>
                  <a:pt x="2106851" y="5890103"/>
                  <a:pt x="2110199" y="5886759"/>
                  <a:pt x="2116885" y="5880069"/>
                </a:cubicBezTo>
                <a:cubicBezTo>
                  <a:pt x="2123572" y="5873380"/>
                  <a:pt x="2120228" y="5870037"/>
                  <a:pt x="2106851" y="5870037"/>
                </a:cubicBezTo>
                <a:close/>
                <a:moveTo>
                  <a:pt x="1625285" y="5870037"/>
                </a:moveTo>
                <a:cubicBezTo>
                  <a:pt x="1625285" y="5870037"/>
                  <a:pt x="1618598" y="5876727"/>
                  <a:pt x="1605221" y="5890103"/>
                </a:cubicBezTo>
                <a:cubicBezTo>
                  <a:pt x="1605221" y="5903477"/>
                  <a:pt x="1601878" y="5913511"/>
                  <a:pt x="1595189" y="5920200"/>
                </a:cubicBezTo>
                <a:cubicBezTo>
                  <a:pt x="1588501" y="5926889"/>
                  <a:pt x="1585158" y="5936922"/>
                  <a:pt x="1585158" y="5950298"/>
                </a:cubicBezTo>
                <a:cubicBezTo>
                  <a:pt x="1571781" y="5963676"/>
                  <a:pt x="1565090" y="5970362"/>
                  <a:pt x="1565090" y="5970362"/>
                </a:cubicBezTo>
                <a:cubicBezTo>
                  <a:pt x="1565090" y="5997117"/>
                  <a:pt x="1585158" y="5983739"/>
                  <a:pt x="1625285" y="5930232"/>
                </a:cubicBezTo>
                <a:cubicBezTo>
                  <a:pt x="1652040" y="5890103"/>
                  <a:pt x="1652040" y="5870037"/>
                  <a:pt x="1625285" y="5870037"/>
                </a:cubicBezTo>
                <a:close/>
                <a:moveTo>
                  <a:pt x="1504895" y="5870037"/>
                </a:moveTo>
                <a:lnTo>
                  <a:pt x="1484831" y="5890103"/>
                </a:lnTo>
                <a:cubicBezTo>
                  <a:pt x="1484831" y="5903477"/>
                  <a:pt x="1478142" y="5910167"/>
                  <a:pt x="1464764" y="5910167"/>
                </a:cubicBezTo>
                <a:lnTo>
                  <a:pt x="1444700" y="5930232"/>
                </a:lnTo>
                <a:lnTo>
                  <a:pt x="1484831" y="5930232"/>
                </a:lnTo>
                <a:close/>
                <a:moveTo>
                  <a:pt x="521695" y="5870037"/>
                </a:moveTo>
                <a:cubicBezTo>
                  <a:pt x="508319" y="5883413"/>
                  <a:pt x="508319" y="5903477"/>
                  <a:pt x="521695" y="5930232"/>
                </a:cubicBezTo>
                <a:lnTo>
                  <a:pt x="541759" y="5930232"/>
                </a:lnTo>
                <a:cubicBezTo>
                  <a:pt x="541759" y="5916857"/>
                  <a:pt x="548448" y="5906824"/>
                  <a:pt x="561826" y="5900134"/>
                </a:cubicBezTo>
                <a:cubicBezTo>
                  <a:pt x="575204" y="5893446"/>
                  <a:pt x="581890" y="5890103"/>
                  <a:pt x="581890" y="5890103"/>
                </a:cubicBezTo>
                <a:lnTo>
                  <a:pt x="561826" y="5890103"/>
                </a:lnTo>
                <a:lnTo>
                  <a:pt x="561826" y="5870037"/>
                </a:lnTo>
                <a:close/>
                <a:moveTo>
                  <a:pt x="2347635" y="5849972"/>
                </a:moveTo>
                <a:cubicBezTo>
                  <a:pt x="2347635" y="5849972"/>
                  <a:pt x="2344291" y="5856659"/>
                  <a:pt x="2337606" y="5870037"/>
                </a:cubicBezTo>
                <a:cubicBezTo>
                  <a:pt x="2330914" y="5883413"/>
                  <a:pt x="2320881" y="5896791"/>
                  <a:pt x="2307504" y="5910167"/>
                </a:cubicBezTo>
                <a:cubicBezTo>
                  <a:pt x="2253997" y="5950298"/>
                  <a:pt x="2240621" y="5970362"/>
                  <a:pt x="2267375" y="5970362"/>
                </a:cubicBezTo>
                <a:lnTo>
                  <a:pt x="2327571" y="5910167"/>
                </a:lnTo>
                <a:cubicBezTo>
                  <a:pt x="2381081" y="5870037"/>
                  <a:pt x="2394455" y="5849972"/>
                  <a:pt x="2367704" y="5849972"/>
                </a:cubicBezTo>
                <a:cubicBezTo>
                  <a:pt x="2367704" y="5849972"/>
                  <a:pt x="2361012" y="5849972"/>
                  <a:pt x="2347635" y="5849972"/>
                </a:cubicBezTo>
                <a:close/>
                <a:moveTo>
                  <a:pt x="2187115" y="5849972"/>
                </a:moveTo>
                <a:cubicBezTo>
                  <a:pt x="2160361" y="5876727"/>
                  <a:pt x="2167046" y="5890103"/>
                  <a:pt x="2207179" y="5890103"/>
                </a:cubicBezTo>
                <a:cubicBezTo>
                  <a:pt x="2220556" y="5890103"/>
                  <a:pt x="2227244" y="5883413"/>
                  <a:pt x="2227244" y="5870037"/>
                </a:cubicBezTo>
                <a:close/>
                <a:moveTo>
                  <a:pt x="3130183" y="5829906"/>
                </a:moveTo>
                <a:cubicBezTo>
                  <a:pt x="3130183" y="5843282"/>
                  <a:pt x="3126839" y="5849972"/>
                  <a:pt x="3120150" y="5849972"/>
                </a:cubicBezTo>
                <a:cubicBezTo>
                  <a:pt x="3113462" y="5849972"/>
                  <a:pt x="3110118" y="5846629"/>
                  <a:pt x="3110118" y="5839939"/>
                </a:cubicBezTo>
                <a:cubicBezTo>
                  <a:pt x="3110118" y="5833249"/>
                  <a:pt x="3116807" y="5829906"/>
                  <a:pt x="3130183" y="5829906"/>
                </a:cubicBezTo>
                <a:close/>
                <a:moveTo>
                  <a:pt x="2227244" y="5809841"/>
                </a:moveTo>
                <a:cubicBezTo>
                  <a:pt x="2213868" y="5823218"/>
                  <a:pt x="2213868" y="5829906"/>
                  <a:pt x="2227244" y="5829906"/>
                </a:cubicBezTo>
                <a:cubicBezTo>
                  <a:pt x="2240621" y="5829906"/>
                  <a:pt x="2247309" y="5836596"/>
                  <a:pt x="2247309" y="5849972"/>
                </a:cubicBezTo>
                <a:lnTo>
                  <a:pt x="2267375" y="5849972"/>
                </a:lnTo>
                <a:cubicBezTo>
                  <a:pt x="2280753" y="5823218"/>
                  <a:pt x="2287440" y="5809841"/>
                  <a:pt x="2287440" y="5809841"/>
                </a:cubicBezTo>
                <a:close/>
                <a:moveTo>
                  <a:pt x="1825942" y="5809841"/>
                </a:moveTo>
                <a:cubicBezTo>
                  <a:pt x="1825942" y="5809841"/>
                  <a:pt x="1819251" y="5816531"/>
                  <a:pt x="1805875" y="5829906"/>
                </a:cubicBezTo>
                <a:cubicBezTo>
                  <a:pt x="1805875" y="5843282"/>
                  <a:pt x="1812565" y="5849972"/>
                  <a:pt x="1825942" y="5849972"/>
                </a:cubicBezTo>
                <a:lnTo>
                  <a:pt x="1866070" y="5849972"/>
                </a:lnTo>
                <a:lnTo>
                  <a:pt x="1866070" y="5809841"/>
                </a:lnTo>
                <a:cubicBezTo>
                  <a:pt x="1866070" y="5809841"/>
                  <a:pt x="1859382" y="5816531"/>
                  <a:pt x="1846006" y="5829906"/>
                </a:cubicBezTo>
                <a:cubicBezTo>
                  <a:pt x="1832629" y="5843282"/>
                  <a:pt x="1825942" y="5849972"/>
                  <a:pt x="1825942" y="5849972"/>
                </a:cubicBezTo>
                <a:lnTo>
                  <a:pt x="1825942" y="5829906"/>
                </a:lnTo>
                <a:cubicBezTo>
                  <a:pt x="1825942" y="5816531"/>
                  <a:pt x="1825942" y="5809841"/>
                  <a:pt x="1825942" y="5809841"/>
                </a:cubicBezTo>
                <a:close/>
                <a:moveTo>
                  <a:pt x="1545026" y="5809841"/>
                </a:moveTo>
                <a:cubicBezTo>
                  <a:pt x="1545026" y="5809841"/>
                  <a:pt x="1538337" y="5816531"/>
                  <a:pt x="1524960" y="5829906"/>
                </a:cubicBezTo>
                <a:lnTo>
                  <a:pt x="1545026" y="5829906"/>
                </a:lnTo>
                <a:cubicBezTo>
                  <a:pt x="1558404" y="5829906"/>
                  <a:pt x="1565090" y="5829906"/>
                  <a:pt x="1565090" y="5829906"/>
                </a:cubicBezTo>
                <a:close/>
                <a:moveTo>
                  <a:pt x="3772272" y="5789776"/>
                </a:moveTo>
                <a:cubicBezTo>
                  <a:pt x="3772272" y="5789776"/>
                  <a:pt x="3765585" y="5796465"/>
                  <a:pt x="3752204" y="5809841"/>
                </a:cubicBezTo>
                <a:cubicBezTo>
                  <a:pt x="3738831" y="5823218"/>
                  <a:pt x="3722110" y="5839939"/>
                  <a:pt x="3702043" y="5860004"/>
                </a:cubicBezTo>
                <a:cubicBezTo>
                  <a:pt x="3681978" y="5880069"/>
                  <a:pt x="3665258" y="5903477"/>
                  <a:pt x="3651881" y="5930232"/>
                </a:cubicBezTo>
                <a:lnTo>
                  <a:pt x="3671945" y="5930232"/>
                </a:lnTo>
                <a:lnTo>
                  <a:pt x="3732140" y="5870037"/>
                </a:lnTo>
                <a:cubicBezTo>
                  <a:pt x="3758895" y="5816531"/>
                  <a:pt x="3772272" y="5789776"/>
                  <a:pt x="3772272" y="5789776"/>
                </a:cubicBezTo>
                <a:close/>
                <a:moveTo>
                  <a:pt x="3491356" y="5789776"/>
                </a:moveTo>
                <a:cubicBezTo>
                  <a:pt x="3491356" y="5789776"/>
                  <a:pt x="3491356" y="5796465"/>
                  <a:pt x="3491356" y="5809841"/>
                </a:cubicBezTo>
                <a:lnTo>
                  <a:pt x="3511424" y="5789776"/>
                </a:lnTo>
                <a:cubicBezTo>
                  <a:pt x="3511424" y="5789776"/>
                  <a:pt x="3504733" y="5789776"/>
                  <a:pt x="3491356" y="5789776"/>
                </a:cubicBezTo>
                <a:close/>
                <a:moveTo>
                  <a:pt x="1705548" y="5789776"/>
                </a:moveTo>
                <a:cubicBezTo>
                  <a:pt x="1692171" y="5803152"/>
                  <a:pt x="1688828" y="5816531"/>
                  <a:pt x="1695515" y="5829906"/>
                </a:cubicBezTo>
                <a:cubicBezTo>
                  <a:pt x="1702204" y="5843282"/>
                  <a:pt x="1705548" y="5843282"/>
                  <a:pt x="1705548" y="5829906"/>
                </a:cubicBezTo>
                <a:lnTo>
                  <a:pt x="1745679" y="5789776"/>
                </a:lnTo>
                <a:close/>
                <a:moveTo>
                  <a:pt x="441436" y="5789776"/>
                </a:moveTo>
                <a:cubicBezTo>
                  <a:pt x="454811" y="5789776"/>
                  <a:pt x="454811" y="5809841"/>
                  <a:pt x="441436" y="5849972"/>
                </a:cubicBezTo>
                <a:lnTo>
                  <a:pt x="341109" y="5970362"/>
                </a:lnTo>
                <a:lnTo>
                  <a:pt x="321042" y="5990429"/>
                </a:lnTo>
                <a:cubicBezTo>
                  <a:pt x="321042" y="5990429"/>
                  <a:pt x="321042" y="5983739"/>
                  <a:pt x="321042" y="5970362"/>
                </a:cubicBezTo>
                <a:lnTo>
                  <a:pt x="300976" y="5970362"/>
                </a:lnTo>
                <a:lnTo>
                  <a:pt x="280912" y="5990429"/>
                </a:lnTo>
                <a:lnTo>
                  <a:pt x="300976" y="5950298"/>
                </a:lnTo>
                <a:cubicBezTo>
                  <a:pt x="300976" y="5950298"/>
                  <a:pt x="307665" y="5943608"/>
                  <a:pt x="321042" y="5930232"/>
                </a:cubicBezTo>
                <a:cubicBezTo>
                  <a:pt x="321042" y="5930232"/>
                  <a:pt x="324387" y="5930232"/>
                  <a:pt x="331076" y="5930232"/>
                </a:cubicBezTo>
                <a:cubicBezTo>
                  <a:pt x="337764" y="5930232"/>
                  <a:pt x="341109" y="5930232"/>
                  <a:pt x="341109" y="5930232"/>
                </a:cubicBezTo>
                <a:lnTo>
                  <a:pt x="381237" y="5870037"/>
                </a:lnTo>
                <a:lnTo>
                  <a:pt x="421369" y="5809841"/>
                </a:lnTo>
                <a:cubicBezTo>
                  <a:pt x="421369" y="5796465"/>
                  <a:pt x="428056" y="5789776"/>
                  <a:pt x="441436" y="5789776"/>
                </a:cubicBezTo>
                <a:close/>
                <a:moveTo>
                  <a:pt x="3912729" y="5769711"/>
                </a:moveTo>
                <a:cubicBezTo>
                  <a:pt x="3912729" y="5769711"/>
                  <a:pt x="3906039" y="5776400"/>
                  <a:pt x="3892662" y="5789776"/>
                </a:cubicBezTo>
                <a:lnTo>
                  <a:pt x="3892662" y="5809841"/>
                </a:lnTo>
                <a:lnTo>
                  <a:pt x="3912729" y="5789776"/>
                </a:lnTo>
                <a:lnTo>
                  <a:pt x="3932793" y="5769711"/>
                </a:lnTo>
                <a:cubicBezTo>
                  <a:pt x="3919416" y="5769711"/>
                  <a:pt x="3912729" y="5769711"/>
                  <a:pt x="3912729" y="5769711"/>
                </a:cubicBezTo>
                <a:close/>
                <a:moveTo>
                  <a:pt x="3210444" y="5769711"/>
                </a:moveTo>
                <a:lnTo>
                  <a:pt x="3210444" y="5789776"/>
                </a:lnTo>
                <a:cubicBezTo>
                  <a:pt x="3197067" y="5789776"/>
                  <a:pt x="3193723" y="5786434"/>
                  <a:pt x="3200411" y="5779744"/>
                </a:cubicBezTo>
                <a:cubicBezTo>
                  <a:pt x="3207098" y="5773054"/>
                  <a:pt x="3210444" y="5769711"/>
                  <a:pt x="3210444" y="5769711"/>
                </a:cubicBezTo>
                <a:close/>
                <a:moveTo>
                  <a:pt x="2427898" y="5769711"/>
                </a:moveTo>
                <a:cubicBezTo>
                  <a:pt x="2427898" y="5769711"/>
                  <a:pt x="2427898" y="5776400"/>
                  <a:pt x="2427898" y="5789776"/>
                </a:cubicBezTo>
                <a:cubicBezTo>
                  <a:pt x="2427898" y="5789776"/>
                  <a:pt x="2431242" y="5789776"/>
                  <a:pt x="2437931" y="5789776"/>
                </a:cubicBezTo>
                <a:cubicBezTo>
                  <a:pt x="2444619" y="5789776"/>
                  <a:pt x="2447963" y="5789776"/>
                  <a:pt x="2447963" y="5789776"/>
                </a:cubicBezTo>
                <a:cubicBezTo>
                  <a:pt x="2447963" y="5789776"/>
                  <a:pt x="2447963" y="5786434"/>
                  <a:pt x="2447963" y="5779744"/>
                </a:cubicBezTo>
                <a:cubicBezTo>
                  <a:pt x="2447963" y="5773054"/>
                  <a:pt x="2441275" y="5769711"/>
                  <a:pt x="2427898" y="5769711"/>
                </a:cubicBezTo>
                <a:close/>
                <a:moveTo>
                  <a:pt x="481565" y="5769711"/>
                </a:moveTo>
                <a:lnTo>
                  <a:pt x="501631" y="5769711"/>
                </a:lnTo>
                <a:cubicBezTo>
                  <a:pt x="501631" y="5783087"/>
                  <a:pt x="494942" y="5789776"/>
                  <a:pt x="481565" y="5789776"/>
                </a:cubicBezTo>
                <a:cubicBezTo>
                  <a:pt x="481565" y="5776400"/>
                  <a:pt x="481565" y="5769711"/>
                  <a:pt x="481565" y="5769711"/>
                </a:cubicBezTo>
                <a:close/>
                <a:moveTo>
                  <a:pt x="120390" y="5769711"/>
                </a:moveTo>
                <a:lnTo>
                  <a:pt x="100325" y="5809841"/>
                </a:lnTo>
                <a:cubicBezTo>
                  <a:pt x="86948" y="5809841"/>
                  <a:pt x="86948" y="5803152"/>
                  <a:pt x="100325" y="5789776"/>
                </a:cubicBezTo>
                <a:close/>
                <a:moveTo>
                  <a:pt x="3007281" y="5757168"/>
                </a:moveTo>
                <a:cubicBezTo>
                  <a:pt x="3005611" y="5755497"/>
                  <a:pt x="3003101" y="5756333"/>
                  <a:pt x="2999758" y="5759676"/>
                </a:cubicBezTo>
                <a:cubicBezTo>
                  <a:pt x="2993068" y="5766366"/>
                  <a:pt x="2989724" y="5769711"/>
                  <a:pt x="2989724" y="5769711"/>
                </a:cubicBezTo>
                <a:cubicBezTo>
                  <a:pt x="2989724" y="5769711"/>
                  <a:pt x="2993068" y="5769711"/>
                  <a:pt x="2999758" y="5769711"/>
                </a:cubicBezTo>
                <a:cubicBezTo>
                  <a:pt x="3006445" y="5769711"/>
                  <a:pt x="3009791" y="5769711"/>
                  <a:pt x="3009791" y="5769711"/>
                </a:cubicBezTo>
                <a:cubicBezTo>
                  <a:pt x="3009791" y="5763022"/>
                  <a:pt x="3008953" y="5758844"/>
                  <a:pt x="3007281" y="5757168"/>
                </a:cubicBezTo>
                <a:close/>
                <a:moveTo>
                  <a:pt x="3671945" y="5749646"/>
                </a:moveTo>
                <a:cubicBezTo>
                  <a:pt x="3658568" y="5749646"/>
                  <a:pt x="3651881" y="5752989"/>
                  <a:pt x="3651881" y="5759676"/>
                </a:cubicBezTo>
                <a:cubicBezTo>
                  <a:pt x="3651881" y="5766366"/>
                  <a:pt x="3651881" y="5769711"/>
                  <a:pt x="3651881" y="5769711"/>
                </a:cubicBezTo>
                <a:cubicBezTo>
                  <a:pt x="3651881" y="5769711"/>
                  <a:pt x="3658568" y="5769711"/>
                  <a:pt x="3671945" y="5769711"/>
                </a:cubicBezTo>
                <a:cubicBezTo>
                  <a:pt x="3671945" y="5756333"/>
                  <a:pt x="3671945" y="5749646"/>
                  <a:pt x="3671945" y="5749646"/>
                </a:cubicBezTo>
                <a:close/>
                <a:moveTo>
                  <a:pt x="2568352" y="5749646"/>
                </a:moveTo>
                <a:cubicBezTo>
                  <a:pt x="2541601" y="5763022"/>
                  <a:pt x="2534911" y="5769711"/>
                  <a:pt x="2548288" y="5769711"/>
                </a:cubicBezTo>
                <a:lnTo>
                  <a:pt x="2528223" y="5809841"/>
                </a:lnTo>
                <a:cubicBezTo>
                  <a:pt x="2528223" y="5809841"/>
                  <a:pt x="2528223" y="5803152"/>
                  <a:pt x="2528223" y="5789776"/>
                </a:cubicBezTo>
                <a:cubicBezTo>
                  <a:pt x="2514847" y="5789776"/>
                  <a:pt x="2508157" y="5796465"/>
                  <a:pt x="2508157" y="5809841"/>
                </a:cubicBezTo>
                <a:cubicBezTo>
                  <a:pt x="2508157" y="5823218"/>
                  <a:pt x="2511503" y="5833249"/>
                  <a:pt x="2518190" y="5839939"/>
                </a:cubicBezTo>
                <a:cubicBezTo>
                  <a:pt x="2524877" y="5846629"/>
                  <a:pt x="2528223" y="5849972"/>
                  <a:pt x="2528223" y="5849972"/>
                </a:cubicBezTo>
                <a:cubicBezTo>
                  <a:pt x="2528223" y="5849972"/>
                  <a:pt x="2521536" y="5849972"/>
                  <a:pt x="2508157" y="5849972"/>
                </a:cubicBezTo>
                <a:cubicBezTo>
                  <a:pt x="2494780" y="5849972"/>
                  <a:pt x="2488093" y="5849972"/>
                  <a:pt x="2488093" y="5849972"/>
                </a:cubicBezTo>
                <a:lnTo>
                  <a:pt x="2468028" y="5849972"/>
                </a:lnTo>
                <a:cubicBezTo>
                  <a:pt x="2454651" y="5863350"/>
                  <a:pt x="2454651" y="5876727"/>
                  <a:pt x="2468028" y="5890103"/>
                </a:cubicBezTo>
                <a:cubicBezTo>
                  <a:pt x="2468028" y="5890103"/>
                  <a:pt x="2471372" y="5893446"/>
                  <a:pt x="2478060" y="5900134"/>
                </a:cubicBezTo>
                <a:cubicBezTo>
                  <a:pt x="2484749" y="5906824"/>
                  <a:pt x="2488093" y="5910167"/>
                  <a:pt x="2488093" y="5910167"/>
                </a:cubicBezTo>
                <a:lnTo>
                  <a:pt x="2468028" y="5910167"/>
                </a:lnTo>
                <a:cubicBezTo>
                  <a:pt x="2468028" y="5896791"/>
                  <a:pt x="2457995" y="5896791"/>
                  <a:pt x="2437931" y="5910167"/>
                </a:cubicBezTo>
                <a:cubicBezTo>
                  <a:pt x="2417866" y="5923544"/>
                  <a:pt x="2414522" y="5936922"/>
                  <a:pt x="2427898" y="5950298"/>
                </a:cubicBezTo>
                <a:lnTo>
                  <a:pt x="2407832" y="5950298"/>
                </a:lnTo>
                <a:lnTo>
                  <a:pt x="2387768" y="5950298"/>
                </a:lnTo>
                <a:cubicBezTo>
                  <a:pt x="2374391" y="5977052"/>
                  <a:pt x="2361012" y="5983739"/>
                  <a:pt x="2347635" y="5970362"/>
                </a:cubicBezTo>
                <a:cubicBezTo>
                  <a:pt x="2347635" y="5970362"/>
                  <a:pt x="2340950" y="5973706"/>
                  <a:pt x="2327571" y="5980396"/>
                </a:cubicBezTo>
                <a:cubicBezTo>
                  <a:pt x="2314194" y="5987086"/>
                  <a:pt x="2300817" y="5997117"/>
                  <a:pt x="2287440" y="6010493"/>
                </a:cubicBezTo>
                <a:lnTo>
                  <a:pt x="2287440" y="6030558"/>
                </a:lnTo>
                <a:cubicBezTo>
                  <a:pt x="2314194" y="6017183"/>
                  <a:pt x="2330914" y="6017183"/>
                  <a:pt x="2337606" y="6030558"/>
                </a:cubicBezTo>
                <a:cubicBezTo>
                  <a:pt x="2344291" y="6043936"/>
                  <a:pt x="2347635" y="6050626"/>
                  <a:pt x="2347635" y="6050626"/>
                </a:cubicBezTo>
                <a:cubicBezTo>
                  <a:pt x="2347635" y="6050626"/>
                  <a:pt x="2354327" y="6050626"/>
                  <a:pt x="2367704" y="6050626"/>
                </a:cubicBezTo>
                <a:cubicBezTo>
                  <a:pt x="2367704" y="6064002"/>
                  <a:pt x="2374391" y="6064002"/>
                  <a:pt x="2387768" y="6050626"/>
                </a:cubicBezTo>
                <a:cubicBezTo>
                  <a:pt x="2401145" y="6037247"/>
                  <a:pt x="2407832" y="6037247"/>
                  <a:pt x="2407832" y="6050626"/>
                </a:cubicBezTo>
                <a:cubicBezTo>
                  <a:pt x="2407832" y="6037247"/>
                  <a:pt x="2421209" y="6017183"/>
                  <a:pt x="2447963" y="5990429"/>
                </a:cubicBezTo>
                <a:lnTo>
                  <a:pt x="2508157" y="5890103"/>
                </a:lnTo>
                <a:cubicBezTo>
                  <a:pt x="2521536" y="5890103"/>
                  <a:pt x="2528223" y="5883413"/>
                  <a:pt x="2528223" y="5870037"/>
                </a:cubicBezTo>
                <a:cubicBezTo>
                  <a:pt x="2554977" y="5870037"/>
                  <a:pt x="2568352" y="5876727"/>
                  <a:pt x="2568352" y="5890103"/>
                </a:cubicBezTo>
                <a:cubicBezTo>
                  <a:pt x="2568352" y="5903477"/>
                  <a:pt x="2571698" y="5913511"/>
                  <a:pt x="2578385" y="5920200"/>
                </a:cubicBezTo>
                <a:cubicBezTo>
                  <a:pt x="2585077" y="5926889"/>
                  <a:pt x="2588421" y="5923544"/>
                  <a:pt x="2588421" y="5910167"/>
                </a:cubicBezTo>
                <a:cubicBezTo>
                  <a:pt x="2588421" y="5896791"/>
                  <a:pt x="2591762" y="5886759"/>
                  <a:pt x="2598454" y="5880069"/>
                </a:cubicBezTo>
                <a:cubicBezTo>
                  <a:pt x="2605139" y="5873380"/>
                  <a:pt x="2608483" y="5863350"/>
                  <a:pt x="2608483" y="5849972"/>
                </a:cubicBezTo>
                <a:lnTo>
                  <a:pt x="2588421" y="5789776"/>
                </a:lnTo>
                <a:lnTo>
                  <a:pt x="2648616" y="5749646"/>
                </a:lnTo>
                <a:cubicBezTo>
                  <a:pt x="2635239" y="5749646"/>
                  <a:pt x="2628552" y="5749646"/>
                  <a:pt x="2628552" y="5749646"/>
                </a:cubicBezTo>
                <a:lnTo>
                  <a:pt x="2588421" y="5749646"/>
                </a:lnTo>
                <a:close/>
                <a:moveTo>
                  <a:pt x="2086787" y="5749646"/>
                </a:moveTo>
                <a:lnTo>
                  <a:pt x="2026592" y="5789776"/>
                </a:lnTo>
                <a:cubicBezTo>
                  <a:pt x="1986461" y="5829906"/>
                  <a:pt x="1979773" y="5843282"/>
                  <a:pt x="2006526" y="5829906"/>
                </a:cubicBezTo>
                <a:cubicBezTo>
                  <a:pt x="2019902" y="5816531"/>
                  <a:pt x="2033279" y="5809841"/>
                  <a:pt x="2046656" y="5809841"/>
                </a:cubicBezTo>
                <a:cubicBezTo>
                  <a:pt x="2046656" y="5809841"/>
                  <a:pt x="2053343" y="5796465"/>
                  <a:pt x="2066723" y="5769711"/>
                </a:cubicBezTo>
                <a:close/>
                <a:moveTo>
                  <a:pt x="2046656" y="5749646"/>
                </a:moveTo>
                <a:lnTo>
                  <a:pt x="2006526" y="5769711"/>
                </a:lnTo>
                <a:lnTo>
                  <a:pt x="2026592" y="5769711"/>
                </a:lnTo>
                <a:cubicBezTo>
                  <a:pt x="2039969" y="5756333"/>
                  <a:pt x="2046656" y="5749646"/>
                  <a:pt x="2046656" y="5749646"/>
                </a:cubicBezTo>
                <a:close/>
                <a:moveTo>
                  <a:pt x="1484831" y="5749646"/>
                </a:moveTo>
                <a:lnTo>
                  <a:pt x="1484831" y="5769711"/>
                </a:lnTo>
                <a:cubicBezTo>
                  <a:pt x="1471454" y="5769711"/>
                  <a:pt x="1464764" y="5773054"/>
                  <a:pt x="1464764" y="5779744"/>
                </a:cubicBezTo>
                <a:cubicBezTo>
                  <a:pt x="1464764" y="5786434"/>
                  <a:pt x="1458076" y="5783087"/>
                  <a:pt x="1444700" y="5769711"/>
                </a:cubicBezTo>
                <a:close/>
                <a:moveTo>
                  <a:pt x="3029855" y="5729578"/>
                </a:moveTo>
                <a:cubicBezTo>
                  <a:pt x="3016478" y="5742956"/>
                  <a:pt x="3016478" y="5749646"/>
                  <a:pt x="3029855" y="5749646"/>
                </a:cubicBezTo>
                <a:cubicBezTo>
                  <a:pt x="3043235" y="5749646"/>
                  <a:pt x="3049919" y="5742956"/>
                  <a:pt x="3049919" y="5729578"/>
                </a:cubicBezTo>
                <a:close/>
                <a:moveTo>
                  <a:pt x="1605221" y="5729578"/>
                </a:moveTo>
                <a:lnTo>
                  <a:pt x="1585158" y="5749646"/>
                </a:lnTo>
                <a:lnTo>
                  <a:pt x="1585158" y="5769711"/>
                </a:lnTo>
                <a:cubicBezTo>
                  <a:pt x="1585158" y="5769711"/>
                  <a:pt x="1591845" y="5763022"/>
                  <a:pt x="1605221" y="5749646"/>
                </a:cubicBezTo>
                <a:close/>
                <a:moveTo>
                  <a:pt x="3712077" y="5709515"/>
                </a:moveTo>
                <a:cubicBezTo>
                  <a:pt x="3698699" y="5709515"/>
                  <a:pt x="3692009" y="5712859"/>
                  <a:pt x="3692009" y="5719548"/>
                </a:cubicBezTo>
                <a:cubicBezTo>
                  <a:pt x="3692009" y="5726235"/>
                  <a:pt x="3698699" y="5729578"/>
                  <a:pt x="3712077" y="5729578"/>
                </a:cubicBezTo>
                <a:cubicBezTo>
                  <a:pt x="3712077" y="5716205"/>
                  <a:pt x="3712077" y="5709515"/>
                  <a:pt x="3712077" y="5709515"/>
                </a:cubicBezTo>
                <a:close/>
                <a:moveTo>
                  <a:pt x="2106851" y="5709515"/>
                </a:moveTo>
                <a:lnTo>
                  <a:pt x="2086787" y="5729578"/>
                </a:lnTo>
                <a:cubicBezTo>
                  <a:pt x="2086787" y="5729578"/>
                  <a:pt x="2093474" y="5729578"/>
                  <a:pt x="2106851" y="5729578"/>
                </a:cubicBezTo>
                <a:cubicBezTo>
                  <a:pt x="2106851" y="5716205"/>
                  <a:pt x="2106851" y="5709515"/>
                  <a:pt x="2106851" y="5709515"/>
                </a:cubicBezTo>
                <a:close/>
                <a:moveTo>
                  <a:pt x="642089" y="5709515"/>
                </a:moveTo>
                <a:cubicBezTo>
                  <a:pt x="628712" y="5709515"/>
                  <a:pt x="622022" y="5716205"/>
                  <a:pt x="622022" y="5729578"/>
                </a:cubicBezTo>
                <a:cubicBezTo>
                  <a:pt x="622022" y="5742956"/>
                  <a:pt x="628712" y="5742956"/>
                  <a:pt x="642089" y="5729578"/>
                </a:cubicBezTo>
                <a:cubicBezTo>
                  <a:pt x="642089" y="5716205"/>
                  <a:pt x="642089" y="5709515"/>
                  <a:pt x="642089" y="5709515"/>
                </a:cubicBezTo>
                <a:close/>
                <a:moveTo>
                  <a:pt x="1459749" y="5679418"/>
                </a:moveTo>
                <a:cubicBezTo>
                  <a:pt x="1456405" y="5679418"/>
                  <a:pt x="1451387" y="5682761"/>
                  <a:pt x="1444700" y="5689451"/>
                </a:cubicBezTo>
                <a:cubicBezTo>
                  <a:pt x="1431321" y="5702825"/>
                  <a:pt x="1431321" y="5709515"/>
                  <a:pt x="1444700" y="5709515"/>
                </a:cubicBezTo>
                <a:lnTo>
                  <a:pt x="1464764" y="5689451"/>
                </a:lnTo>
                <a:cubicBezTo>
                  <a:pt x="1464764" y="5682761"/>
                  <a:pt x="1463093" y="5679418"/>
                  <a:pt x="1459749" y="5679418"/>
                </a:cubicBezTo>
                <a:close/>
                <a:moveTo>
                  <a:pt x="1123654" y="5669383"/>
                </a:moveTo>
                <a:lnTo>
                  <a:pt x="1143720" y="5669383"/>
                </a:lnTo>
                <a:cubicBezTo>
                  <a:pt x="1143720" y="5682761"/>
                  <a:pt x="1137031" y="5689451"/>
                  <a:pt x="1123654" y="5689451"/>
                </a:cubicBezTo>
                <a:cubicBezTo>
                  <a:pt x="1123654" y="5676073"/>
                  <a:pt x="1123654" y="5669383"/>
                  <a:pt x="1123654" y="5669383"/>
                </a:cubicBezTo>
                <a:close/>
                <a:moveTo>
                  <a:pt x="1679842" y="5654957"/>
                </a:moveTo>
                <a:lnTo>
                  <a:pt x="1675449" y="5659350"/>
                </a:lnTo>
                <a:cubicBezTo>
                  <a:pt x="1668764" y="5666040"/>
                  <a:pt x="1658729" y="5676073"/>
                  <a:pt x="1645353" y="5689451"/>
                </a:cubicBezTo>
                <a:close/>
                <a:moveTo>
                  <a:pt x="3752204" y="5649320"/>
                </a:moveTo>
                <a:cubicBezTo>
                  <a:pt x="3738831" y="5649320"/>
                  <a:pt x="3732140" y="5656006"/>
                  <a:pt x="3732140" y="5669383"/>
                </a:cubicBezTo>
                <a:lnTo>
                  <a:pt x="3752204" y="5669383"/>
                </a:lnTo>
                <a:close/>
                <a:moveTo>
                  <a:pt x="4048168" y="5639287"/>
                </a:moveTo>
                <a:cubicBezTo>
                  <a:pt x="4044825" y="5639287"/>
                  <a:pt x="4039809" y="5642630"/>
                  <a:pt x="4033120" y="5649320"/>
                </a:cubicBezTo>
                <a:lnTo>
                  <a:pt x="4013056" y="5649320"/>
                </a:lnTo>
                <a:cubicBezTo>
                  <a:pt x="4013056" y="5662693"/>
                  <a:pt x="4019743" y="5669383"/>
                  <a:pt x="4033120" y="5669383"/>
                </a:cubicBezTo>
                <a:lnTo>
                  <a:pt x="4053186" y="5649320"/>
                </a:lnTo>
                <a:cubicBezTo>
                  <a:pt x="4053186" y="5642630"/>
                  <a:pt x="4051515" y="5639287"/>
                  <a:pt x="4048168" y="5639287"/>
                </a:cubicBezTo>
                <a:close/>
                <a:moveTo>
                  <a:pt x="2588421" y="5629252"/>
                </a:moveTo>
                <a:lnTo>
                  <a:pt x="2568352" y="5649320"/>
                </a:lnTo>
                <a:lnTo>
                  <a:pt x="2588421" y="5649320"/>
                </a:lnTo>
                <a:cubicBezTo>
                  <a:pt x="2601798" y="5635942"/>
                  <a:pt x="2601798" y="5629252"/>
                  <a:pt x="2588421" y="5629252"/>
                </a:cubicBezTo>
                <a:close/>
                <a:moveTo>
                  <a:pt x="3250572" y="5609188"/>
                </a:moveTo>
                <a:cubicBezTo>
                  <a:pt x="3250572" y="5622566"/>
                  <a:pt x="3250572" y="5629252"/>
                  <a:pt x="3250572" y="5629252"/>
                </a:cubicBezTo>
                <a:cubicBezTo>
                  <a:pt x="3250572" y="5629252"/>
                  <a:pt x="3253921" y="5625909"/>
                  <a:pt x="3260606" y="5619222"/>
                </a:cubicBezTo>
                <a:cubicBezTo>
                  <a:pt x="3267298" y="5612533"/>
                  <a:pt x="3263954" y="5609188"/>
                  <a:pt x="3250572" y="5609188"/>
                </a:cubicBezTo>
                <a:close/>
                <a:moveTo>
                  <a:pt x="2728876" y="5609188"/>
                </a:moveTo>
                <a:lnTo>
                  <a:pt x="2708812" y="5649320"/>
                </a:lnTo>
                <a:cubicBezTo>
                  <a:pt x="2708812" y="5662693"/>
                  <a:pt x="2708812" y="5669383"/>
                  <a:pt x="2708812" y="5669383"/>
                </a:cubicBezTo>
                <a:cubicBezTo>
                  <a:pt x="2708812" y="5669383"/>
                  <a:pt x="2702122" y="5669383"/>
                  <a:pt x="2688746" y="5669383"/>
                </a:cubicBezTo>
                <a:lnTo>
                  <a:pt x="2668681" y="5644304"/>
                </a:lnTo>
                <a:lnTo>
                  <a:pt x="2668681" y="5669383"/>
                </a:lnTo>
                <a:lnTo>
                  <a:pt x="2648616" y="5669383"/>
                </a:lnTo>
                <a:lnTo>
                  <a:pt x="2588421" y="5709515"/>
                </a:lnTo>
                <a:cubicBezTo>
                  <a:pt x="2588421" y="5709515"/>
                  <a:pt x="2598454" y="5709515"/>
                  <a:pt x="2618519" y="5709515"/>
                </a:cubicBezTo>
                <a:cubicBezTo>
                  <a:pt x="2638585" y="5709515"/>
                  <a:pt x="2655305" y="5709515"/>
                  <a:pt x="2668681" y="5709515"/>
                </a:cubicBezTo>
                <a:cubicBezTo>
                  <a:pt x="2668681" y="5709515"/>
                  <a:pt x="2672025" y="5709515"/>
                  <a:pt x="2678714" y="5709515"/>
                </a:cubicBezTo>
                <a:cubicBezTo>
                  <a:pt x="2685402" y="5709515"/>
                  <a:pt x="2688746" y="5702825"/>
                  <a:pt x="2688746" y="5689451"/>
                </a:cubicBezTo>
                <a:lnTo>
                  <a:pt x="2728876" y="5669383"/>
                </a:lnTo>
                <a:close/>
                <a:moveTo>
                  <a:pt x="2688746" y="5609188"/>
                </a:moveTo>
                <a:cubicBezTo>
                  <a:pt x="2688746" y="5609188"/>
                  <a:pt x="2682058" y="5615879"/>
                  <a:pt x="2668681" y="5629252"/>
                </a:cubicBezTo>
                <a:lnTo>
                  <a:pt x="2668681" y="5644301"/>
                </a:lnTo>
                <a:close/>
                <a:moveTo>
                  <a:pt x="1063459" y="5609188"/>
                </a:moveTo>
                <a:cubicBezTo>
                  <a:pt x="1063459" y="5622566"/>
                  <a:pt x="1063459" y="5635942"/>
                  <a:pt x="1063459" y="5649320"/>
                </a:cubicBezTo>
                <a:lnTo>
                  <a:pt x="1043395" y="5669383"/>
                </a:lnTo>
                <a:lnTo>
                  <a:pt x="1023328" y="5669383"/>
                </a:lnTo>
                <a:cubicBezTo>
                  <a:pt x="1023328" y="5669383"/>
                  <a:pt x="1026673" y="5662693"/>
                  <a:pt x="1033361" y="5649320"/>
                </a:cubicBezTo>
                <a:cubicBezTo>
                  <a:pt x="1040048" y="5635942"/>
                  <a:pt x="1043395" y="5629252"/>
                  <a:pt x="1043395" y="5629252"/>
                </a:cubicBezTo>
                <a:close/>
                <a:moveTo>
                  <a:pt x="1725615" y="5569057"/>
                </a:moveTo>
                <a:lnTo>
                  <a:pt x="1725615" y="5589125"/>
                </a:lnTo>
                <a:cubicBezTo>
                  <a:pt x="1738990" y="5589125"/>
                  <a:pt x="1745679" y="5582435"/>
                  <a:pt x="1745679" y="5569057"/>
                </a:cubicBezTo>
                <a:close/>
                <a:moveTo>
                  <a:pt x="3732140" y="5528926"/>
                </a:moveTo>
                <a:lnTo>
                  <a:pt x="3712077" y="5548994"/>
                </a:lnTo>
                <a:lnTo>
                  <a:pt x="3732140" y="5548994"/>
                </a:lnTo>
                <a:cubicBezTo>
                  <a:pt x="3732140" y="5535616"/>
                  <a:pt x="3732140" y="5528926"/>
                  <a:pt x="3732140" y="5528926"/>
                </a:cubicBezTo>
                <a:close/>
                <a:moveTo>
                  <a:pt x="1565090" y="5528926"/>
                </a:moveTo>
                <a:cubicBezTo>
                  <a:pt x="1565090" y="5528926"/>
                  <a:pt x="1565090" y="5535616"/>
                  <a:pt x="1565090" y="5548994"/>
                </a:cubicBezTo>
                <a:lnTo>
                  <a:pt x="1585158" y="5528926"/>
                </a:lnTo>
                <a:close/>
                <a:moveTo>
                  <a:pt x="1344373" y="5528926"/>
                </a:moveTo>
                <a:lnTo>
                  <a:pt x="1264112" y="5629252"/>
                </a:lnTo>
                <a:cubicBezTo>
                  <a:pt x="1290865" y="5562367"/>
                  <a:pt x="1317620" y="5528926"/>
                  <a:pt x="1344373" y="5528926"/>
                </a:cubicBezTo>
                <a:close/>
                <a:moveTo>
                  <a:pt x="2799105" y="5508862"/>
                </a:moveTo>
                <a:cubicBezTo>
                  <a:pt x="2779038" y="5508862"/>
                  <a:pt x="2769007" y="5512205"/>
                  <a:pt x="2769007" y="5518895"/>
                </a:cubicBezTo>
                <a:cubicBezTo>
                  <a:pt x="2769007" y="5525583"/>
                  <a:pt x="2769007" y="5528926"/>
                  <a:pt x="2769007" y="5528926"/>
                </a:cubicBezTo>
                <a:cubicBezTo>
                  <a:pt x="2769007" y="5542304"/>
                  <a:pt x="2772351" y="5548994"/>
                  <a:pt x="2779038" y="5548994"/>
                </a:cubicBezTo>
                <a:cubicBezTo>
                  <a:pt x="2785728" y="5548994"/>
                  <a:pt x="2792415" y="5548994"/>
                  <a:pt x="2799105" y="5548994"/>
                </a:cubicBezTo>
                <a:cubicBezTo>
                  <a:pt x="2805792" y="5548994"/>
                  <a:pt x="2809136" y="5542304"/>
                  <a:pt x="2809136" y="5528926"/>
                </a:cubicBezTo>
                <a:cubicBezTo>
                  <a:pt x="2822517" y="5528926"/>
                  <a:pt x="2829205" y="5525583"/>
                  <a:pt x="2829205" y="5518895"/>
                </a:cubicBezTo>
                <a:cubicBezTo>
                  <a:pt x="2829205" y="5512205"/>
                  <a:pt x="2819169" y="5508862"/>
                  <a:pt x="2799105" y="5508862"/>
                </a:cubicBezTo>
                <a:close/>
                <a:moveTo>
                  <a:pt x="4213709" y="5468730"/>
                </a:moveTo>
                <a:cubicBezTo>
                  <a:pt x="4213709" y="5482107"/>
                  <a:pt x="4213709" y="5488796"/>
                  <a:pt x="4213709" y="5488796"/>
                </a:cubicBezTo>
                <a:cubicBezTo>
                  <a:pt x="4227086" y="5488796"/>
                  <a:pt x="4233773" y="5482107"/>
                  <a:pt x="4233773" y="5468730"/>
                </a:cubicBezTo>
                <a:cubicBezTo>
                  <a:pt x="4233773" y="5468730"/>
                  <a:pt x="4227086" y="5468730"/>
                  <a:pt x="4213709" y="5468730"/>
                </a:cubicBezTo>
                <a:close/>
                <a:moveTo>
                  <a:pt x="1404568" y="5468730"/>
                </a:moveTo>
                <a:lnTo>
                  <a:pt x="1364437" y="5508862"/>
                </a:lnTo>
                <a:lnTo>
                  <a:pt x="1344373" y="5528926"/>
                </a:lnTo>
                <a:lnTo>
                  <a:pt x="1364437" y="5488796"/>
                </a:lnTo>
                <a:close/>
                <a:moveTo>
                  <a:pt x="260848" y="5468730"/>
                </a:moveTo>
                <a:lnTo>
                  <a:pt x="240784" y="5508862"/>
                </a:lnTo>
                <a:lnTo>
                  <a:pt x="200653" y="5528926"/>
                </a:lnTo>
                <a:cubicBezTo>
                  <a:pt x="200653" y="5528926"/>
                  <a:pt x="203995" y="5525583"/>
                  <a:pt x="210683" y="5518895"/>
                </a:cubicBezTo>
                <a:cubicBezTo>
                  <a:pt x="217373" y="5512205"/>
                  <a:pt x="227404" y="5502172"/>
                  <a:pt x="240784" y="5488796"/>
                </a:cubicBezTo>
                <a:close/>
                <a:moveTo>
                  <a:pt x="1344373" y="5448666"/>
                </a:moveTo>
                <a:lnTo>
                  <a:pt x="1344373" y="5468730"/>
                </a:lnTo>
                <a:cubicBezTo>
                  <a:pt x="1344373" y="5468730"/>
                  <a:pt x="1341029" y="5465388"/>
                  <a:pt x="1334340" y="5458698"/>
                </a:cubicBezTo>
                <a:cubicBezTo>
                  <a:pt x="1327653" y="5452011"/>
                  <a:pt x="1330997" y="5448666"/>
                  <a:pt x="1344373" y="5448666"/>
                </a:cubicBezTo>
                <a:close/>
                <a:moveTo>
                  <a:pt x="501631" y="5448666"/>
                </a:moveTo>
                <a:cubicBezTo>
                  <a:pt x="501631" y="5462041"/>
                  <a:pt x="494942" y="5475420"/>
                  <a:pt x="481565" y="5488796"/>
                </a:cubicBezTo>
                <a:cubicBezTo>
                  <a:pt x="468187" y="5502172"/>
                  <a:pt x="464844" y="5512205"/>
                  <a:pt x="471534" y="5518895"/>
                </a:cubicBezTo>
                <a:cubicBezTo>
                  <a:pt x="478220" y="5525583"/>
                  <a:pt x="471534" y="5542304"/>
                  <a:pt x="451467" y="5569057"/>
                </a:cubicBezTo>
                <a:cubicBezTo>
                  <a:pt x="431403" y="5595811"/>
                  <a:pt x="421369" y="5602498"/>
                  <a:pt x="421369" y="5589125"/>
                </a:cubicBezTo>
                <a:lnTo>
                  <a:pt x="441436" y="5548994"/>
                </a:lnTo>
                <a:cubicBezTo>
                  <a:pt x="441436" y="5535616"/>
                  <a:pt x="448123" y="5515551"/>
                  <a:pt x="461501" y="5488796"/>
                </a:cubicBezTo>
                <a:close/>
                <a:moveTo>
                  <a:pt x="321042" y="5428600"/>
                </a:moveTo>
                <a:lnTo>
                  <a:pt x="321042" y="5468730"/>
                </a:lnTo>
                <a:lnTo>
                  <a:pt x="280912" y="5508862"/>
                </a:lnTo>
                <a:cubicBezTo>
                  <a:pt x="280912" y="5455354"/>
                  <a:pt x="294289" y="5428600"/>
                  <a:pt x="321042" y="5428600"/>
                </a:cubicBezTo>
                <a:close/>
                <a:moveTo>
                  <a:pt x="3972925" y="5408535"/>
                </a:moveTo>
                <a:cubicBezTo>
                  <a:pt x="3959548" y="5408535"/>
                  <a:pt x="3936137" y="5431943"/>
                  <a:pt x="3902695" y="5478764"/>
                </a:cubicBezTo>
                <a:cubicBezTo>
                  <a:pt x="3869254" y="5525583"/>
                  <a:pt x="3839156" y="5555681"/>
                  <a:pt x="3812403" y="5569057"/>
                </a:cubicBezTo>
                <a:cubicBezTo>
                  <a:pt x="3812403" y="5582435"/>
                  <a:pt x="3809059" y="5592468"/>
                  <a:pt x="3802370" y="5599154"/>
                </a:cubicBezTo>
                <a:cubicBezTo>
                  <a:pt x="3795682" y="5605844"/>
                  <a:pt x="3792336" y="5609188"/>
                  <a:pt x="3792336" y="5609188"/>
                </a:cubicBezTo>
                <a:cubicBezTo>
                  <a:pt x="3792336" y="5622566"/>
                  <a:pt x="3812403" y="5609188"/>
                  <a:pt x="3852533" y="5569057"/>
                </a:cubicBezTo>
                <a:cubicBezTo>
                  <a:pt x="3865911" y="5555681"/>
                  <a:pt x="3872597" y="5542304"/>
                  <a:pt x="3872597" y="5528926"/>
                </a:cubicBezTo>
                <a:cubicBezTo>
                  <a:pt x="3952861" y="5448666"/>
                  <a:pt x="3986302" y="5408535"/>
                  <a:pt x="3972925" y="5408535"/>
                </a:cubicBezTo>
                <a:close/>
                <a:moveTo>
                  <a:pt x="2849269" y="5408535"/>
                </a:moveTo>
                <a:cubicBezTo>
                  <a:pt x="2849269" y="5421912"/>
                  <a:pt x="2855959" y="5428600"/>
                  <a:pt x="2869335" y="5428600"/>
                </a:cubicBezTo>
                <a:lnTo>
                  <a:pt x="2869335" y="5408535"/>
                </a:lnTo>
                <a:close/>
                <a:moveTo>
                  <a:pt x="2568352" y="5408535"/>
                </a:moveTo>
                <a:lnTo>
                  <a:pt x="2568352" y="5428600"/>
                </a:lnTo>
                <a:lnTo>
                  <a:pt x="2588421" y="5428600"/>
                </a:lnTo>
                <a:cubicBezTo>
                  <a:pt x="2588421" y="5415225"/>
                  <a:pt x="2581733" y="5408535"/>
                  <a:pt x="2568352" y="5408535"/>
                </a:cubicBezTo>
                <a:close/>
                <a:moveTo>
                  <a:pt x="1264112" y="5408535"/>
                </a:moveTo>
                <a:lnTo>
                  <a:pt x="1244048" y="5448666"/>
                </a:lnTo>
                <a:lnTo>
                  <a:pt x="1203915" y="5468730"/>
                </a:lnTo>
                <a:close/>
                <a:moveTo>
                  <a:pt x="963133" y="5408535"/>
                </a:moveTo>
                <a:lnTo>
                  <a:pt x="943067" y="5428600"/>
                </a:lnTo>
                <a:cubicBezTo>
                  <a:pt x="929690" y="5441976"/>
                  <a:pt x="923001" y="5455354"/>
                  <a:pt x="923001" y="5468730"/>
                </a:cubicBezTo>
                <a:close/>
                <a:moveTo>
                  <a:pt x="3409215" y="5396622"/>
                </a:moveTo>
                <a:cubicBezTo>
                  <a:pt x="3405455" y="5397876"/>
                  <a:pt x="3396050" y="5408535"/>
                  <a:pt x="3380999" y="5428600"/>
                </a:cubicBezTo>
                <a:cubicBezTo>
                  <a:pt x="3360934" y="5455354"/>
                  <a:pt x="3340869" y="5478764"/>
                  <a:pt x="3320803" y="5498828"/>
                </a:cubicBezTo>
                <a:cubicBezTo>
                  <a:pt x="3300739" y="5518895"/>
                  <a:pt x="3290703" y="5528926"/>
                  <a:pt x="3290703" y="5528926"/>
                </a:cubicBezTo>
                <a:cubicBezTo>
                  <a:pt x="3317459" y="5528926"/>
                  <a:pt x="3337525" y="5522240"/>
                  <a:pt x="3350901" y="5508862"/>
                </a:cubicBezTo>
                <a:cubicBezTo>
                  <a:pt x="3377654" y="5468730"/>
                  <a:pt x="3394376" y="5441976"/>
                  <a:pt x="3401063" y="5428600"/>
                </a:cubicBezTo>
                <a:cubicBezTo>
                  <a:pt x="3407751" y="5415225"/>
                  <a:pt x="3411097" y="5405192"/>
                  <a:pt x="3411097" y="5398503"/>
                </a:cubicBezTo>
                <a:cubicBezTo>
                  <a:pt x="3411097" y="5396830"/>
                  <a:pt x="3410469" y="5396202"/>
                  <a:pt x="3409215" y="5396622"/>
                </a:cubicBezTo>
                <a:close/>
                <a:moveTo>
                  <a:pt x="4253840" y="5388469"/>
                </a:moveTo>
                <a:lnTo>
                  <a:pt x="4253840" y="5408535"/>
                </a:lnTo>
                <a:cubicBezTo>
                  <a:pt x="4267216" y="5408535"/>
                  <a:pt x="4273904" y="5401845"/>
                  <a:pt x="4273904" y="5388469"/>
                </a:cubicBezTo>
                <a:close/>
                <a:moveTo>
                  <a:pt x="3471292" y="5388469"/>
                </a:moveTo>
                <a:cubicBezTo>
                  <a:pt x="3471292" y="5388469"/>
                  <a:pt x="3471292" y="5395159"/>
                  <a:pt x="3471292" y="5408535"/>
                </a:cubicBezTo>
                <a:cubicBezTo>
                  <a:pt x="3471292" y="5421912"/>
                  <a:pt x="3471292" y="5435290"/>
                  <a:pt x="3471292" y="5448666"/>
                </a:cubicBezTo>
                <a:lnTo>
                  <a:pt x="3451228" y="5488796"/>
                </a:lnTo>
                <a:lnTo>
                  <a:pt x="3511424" y="5428600"/>
                </a:lnTo>
                <a:lnTo>
                  <a:pt x="3531488" y="5408535"/>
                </a:lnTo>
                <a:cubicBezTo>
                  <a:pt x="3518111" y="5408535"/>
                  <a:pt x="3511424" y="5401845"/>
                  <a:pt x="3511424" y="5388469"/>
                </a:cubicBezTo>
                <a:cubicBezTo>
                  <a:pt x="3511424" y="5388469"/>
                  <a:pt x="3504733" y="5388469"/>
                  <a:pt x="3491356" y="5388469"/>
                </a:cubicBezTo>
                <a:cubicBezTo>
                  <a:pt x="3491356" y="5388469"/>
                  <a:pt x="3484669" y="5388469"/>
                  <a:pt x="3471292" y="5388469"/>
                </a:cubicBezTo>
                <a:close/>
                <a:moveTo>
                  <a:pt x="3852533" y="5368405"/>
                </a:moveTo>
                <a:lnTo>
                  <a:pt x="3852533" y="5388469"/>
                </a:lnTo>
                <a:cubicBezTo>
                  <a:pt x="3852533" y="5388469"/>
                  <a:pt x="3859221" y="5381781"/>
                  <a:pt x="3872597" y="5368405"/>
                </a:cubicBezTo>
                <a:close/>
                <a:moveTo>
                  <a:pt x="1926263" y="5368405"/>
                </a:moveTo>
                <a:lnTo>
                  <a:pt x="1926263" y="5388469"/>
                </a:lnTo>
                <a:lnTo>
                  <a:pt x="1946331" y="5368405"/>
                </a:lnTo>
                <a:close/>
                <a:moveTo>
                  <a:pt x="842742" y="5368405"/>
                </a:moveTo>
                <a:cubicBezTo>
                  <a:pt x="842742" y="5381781"/>
                  <a:pt x="842742" y="5388469"/>
                  <a:pt x="842742" y="5388469"/>
                </a:cubicBezTo>
                <a:lnTo>
                  <a:pt x="822675" y="5388469"/>
                </a:lnTo>
                <a:cubicBezTo>
                  <a:pt x="822675" y="5375095"/>
                  <a:pt x="829365" y="5368405"/>
                  <a:pt x="842742" y="5368405"/>
                </a:cubicBezTo>
                <a:close/>
                <a:moveTo>
                  <a:pt x="321042" y="5368405"/>
                </a:moveTo>
                <a:cubicBezTo>
                  <a:pt x="321042" y="5368405"/>
                  <a:pt x="314356" y="5381781"/>
                  <a:pt x="300976" y="5408535"/>
                </a:cubicBezTo>
                <a:lnTo>
                  <a:pt x="280912" y="5408535"/>
                </a:lnTo>
                <a:close/>
                <a:moveTo>
                  <a:pt x="2927023" y="5355864"/>
                </a:moveTo>
                <a:cubicBezTo>
                  <a:pt x="2925349" y="5354191"/>
                  <a:pt x="2922841" y="5355027"/>
                  <a:pt x="2919497" y="5358372"/>
                </a:cubicBezTo>
                <a:cubicBezTo>
                  <a:pt x="2912809" y="5365062"/>
                  <a:pt x="2909465" y="5375095"/>
                  <a:pt x="2909465" y="5388469"/>
                </a:cubicBezTo>
                <a:lnTo>
                  <a:pt x="2929529" y="5368405"/>
                </a:lnTo>
                <a:cubicBezTo>
                  <a:pt x="2929529" y="5361717"/>
                  <a:pt x="2928693" y="5357535"/>
                  <a:pt x="2927023" y="5355864"/>
                </a:cubicBezTo>
                <a:close/>
                <a:moveTo>
                  <a:pt x="4233773" y="5348340"/>
                </a:moveTo>
                <a:cubicBezTo>
                  <a:pt x="4233773" y="5348340"/>
                  <a:pt x="4223742" y="5358372"/>
                  <a:pt x="4203676" y="5378438"/>
                </a:cubicBezTo>
                <a:cubicBezTo>
                  <a:pt x="4183611" y="5398503"/>
                  <a:pt x="4173577" y="5408535"/>
                  <a:pt x="4173577" y="5408535"/>
                </a:cubicBezTo>
                <a:lnTo>
                  <a:pt x="4233773" y="5368405"/>
                </a:lnTo>
                <a:close/>
                <a:moveTo>
                  <a:pt x="1906198" y="5348340"/>
                </a:moveTo>
                <a:lnTo>
                  <a:pt x="1886134" y="5368405"/>
                </a:lnTo>
                <a:cubicBezTo>
                  <a:pt x="1886134" y="5368405"/>
                  <a:pt x="1872759" y="5381781"/>
                  <a:pt x="1846006" y="5408535"/>
                </a:cubicBezTo>
                <a:cubicBezTo>
                  <a:pt x="1859382" y="5395159"/>
                  <a:pt x="1862726" y="5385126"/>
                  <a:pt x="1856039" y="5378438"/>
                </a:cubicBezTo>
                <a:cubicBezTo>
                  <a:pt x="1849349" y="5371748"/>
                  <a:pt x="1839318" y="5368405"/>
                  <a:pt x="1825942" y="5368405"/>
                </a:cubicBezTo>
                <a:lnTo>
                  <a:pt x="1805875" y="5368405"/>
                </a:lnTo>
                <a:lnTo>
                  <a:pt x="1785811" y="5388469"/>
                </a:lnTo>
                <a:lnTo>
                  <a:pt x="1765743" y="5388469"/>
                </a:lnTo>
                <a:lnTo>
                  <a:pt x="1765743" y="5368405"/>
                </a:lnTo>
                <a:cubicBezTo>
                  <a:pt x="1725615" y="5395159"/>
                  <a:pt x="1698861" y="5421912"/>
                  <a:pt x="1685484" y="5448666"/>
                </a:cubicBezTo>
                <a:lnTo>
                  <a:pt x="1685484" y="5488796"/>
                </a:lnTo>
                <a:cubicBezTo>
                  <a:pt x="1685484" y="5488796"/>
                  <a:pt x="1685484" y="5495485"/>
                  <a:pt x="1685484" y="5508862"/>
                </a:cubicBezTo>
                <a:cubicBezTo>
                  <a:pt x="1685484" y="5522240"/>
                  <a:pt x="1698861" y="5522240"/>
                  <a:pt x="1725615" y="5508862"/>
                </a:cubicBezTo>
                <a:lnTo>
                  <a:pt x="1725615" y="5488796"/>
                </a:lnTo>
                <a:lnTo>
                  <a:pt x="1765743" y="5448666"/>
                </a:lnTo>
                <a:cubicBezTo>
                  <a:pt x="1765743" y="5448666"/>
                  <a:pt x="1769090" y="5445323"/>
                  <a:pt x="1775776" y="5438633"/>
                </a:cubicBezTo>
                <a:cubicBezTo>
                  <a:pt x="1782467" y="5431943"/>
                  <a:pt x="1785811" y="5421912"/>
                  <a:pt x="1785811" y="5408535"/>
                </a:cubicBezTo>
                <a:cubicBezTo>
                  <a:pt x="1785811" y="5408535"/>
                  <a:pt x="1785811" y="5401845"/>
                  <a:pt x="1785811" y="5388469"/>
                </a:cubicBezTo>
                <a:cubicBezTo>
                  <a:pt x="1799187" y="5388469"/>
                  <a:pt x="1805875" y="5388469"/>
                  <a:pt x="1805875" y="5388469"/>
                </a:cubicBezTo>
                <a:cubicBezTo>
                  <a:pt x="1805875" y="5415225"/>
                  <a:pt x="1819251" y="5421912"/>
                  <a:pt x="1846006" y="5408535"/>
                </a:cubicBezTo>
                <a:lnTo>
                  <a:pt x="1765743" y="5508862"/>
                </a:lnTo>
                <a:lnTo>
                  <a:pt x="1805875" y="5488796"/>
                </a:lnTo>
                <a:cubicBezTo>
                  <a:pt x="1819251" y="5475420"/>
                  <a:pt x="1832629" y="5462041"/>
                  <a:pt x="1846006" y="5448666"/>
                </a:cubicBezTo>
                <a:cubicBezTo>
                  <a:pt x="1859382" y="5435290"/>
                  <a:pt x="1866070" y="5421912"/>
                  <a:pt x="1866070" y="5408535"/>
                </a:cubicBezTo>
                <a:cubicBezTo>
                  <a:pt x="1866070" y="5408535"/>
                  <a:pt x="1872759" y="5408535"/>
                  <a:pt x="1886134" y="5408535"/>
                </a:cubicBezTo>
                <a:lnTo>
                  <a:pt x="1906198" y="5388469"/>
                </a:lnTo>
                <a:cubicBezTo>
                  <a:pt x="1906198" y="5375095"/>
                  <a:pt x="1906198" y="5365062"/>
                  <a:pt x="1906198" y="5358372"/>
                </a:cubicBezTo>
                <a:cubicBezTo>
                  <a:pt x="1906198" y="5351683"/>
                  <a:pt x="1906198" y="5348340"/>
                  <a:pt x="1906198" y="5348340"/>
                </a:cubicBezTo>
                <a:close/>
                <a:moveTo>
                  <a:pt x="4013056" y="5328274"/>
                </a:moveTo>
                <a:cubicBezTo>
                  <a:pt x="3972925" y="5368405"/>
                  <a:pt x="3966238" y="5388469"/>
                  <a:pt x="3992989" y="5388469"/>
                </a:cubicBezTo>
                <a:cubicBezTo>
                  <a:pt x="4006366" y="5375095"/>
                  <a:pt x="4013056" y="5368405"/>
                  <a:pt x="4013056" y="5368405"/>
                </a:cubicBezTo>
                <a:close/>
                <a:moveTo>
                  <a:pt x="1735646" y="5328274"/>
                </a:moveTo>
                <a:cubicBezTo>
                  <a:pt x="1728959" y="5328274"/>
                  <a:pt x="1725615" y="5334964"/>
                  <a:pt x="1725615" y="5348340"/>
                </a:cubicBezTo>
                <a:lnTo>
                  <a:pt x="1745679" y="5348340"/>
                </a:lnTo>
                <a:cubicBezTo>
                  <a:pt x="1745679" y="5334964"/>
                  <a:pt x="1742336" y="5328274"/>
                  <a:pt x="1735646" y="5328274"/>
                </a:cubicBezTo>
                <a:close/>
                <a:moveTo>
                  <a:pt x="963133" y="5328274"/>
                </a:moveTo>
                <a:lnTo>
                  <a:pt x="963133" y="5348340"/>
                </a:lnTo>
                <a:cubicBezTo>
                  <a:pt x="976509" y="5334964"/>
                  <a:pt x="983197" y="5328274"/>
                  <a:pt x="983197" y="5328274"/>
                </a:cubicBezTo>
                <a:close/>
                <a:moveTo>
                  <a:pt x="1424632" y="5308210"/>
                </a:moveTo>
                <a:lnTo>
                  <a:pt x="1444700" y="5308210"/>
                </a:lnTo>
                <a:lnTo>
                  <a:pt x="1444700" y="5328274"/>
                </a:lnTo>
                <a:cubicBezTo>
                  <a:pt x="1431321" y="5314896"/>
                  <a:pt x="1424632" y="5308210"/>
                  <a:pt x="1424632" y="5308210"/>
                </a:cubicBezTo>
                <a:close/>
                <a:moveTo>
                  <a:pt x="541759" y="5308210"/>
                </a:moveTo>
                <a:cubicBezTo>
                  <a:pt x="541759" y="5321586"/>
                  <a:pt x="538417" y="5328274"/>
                  <a:pt x="531729" y="5328274"/>
                </a:cubicBezTo>
                <a:cubicBezTo>
                  <a:pt x="525039" y="5328274"/>
                  <a:pt x="521695" y="5324929"/>
                  <a:pt x="521695" y="5318242"/>
                </a:cubicBezTo>
                <a:cubicBezTo>
                  <a:pt x="521695" y="5311552"/>
                  <a:pt x="528386" y="5308210"/>
                  <a:pt x="541759" y="5308210"/>
                </a:cubicBezTo>
                <a:close/>
                <a:moveTo>
                  <a:pt x="872840" y="5288142"/>
                </a:moveTo>
                <a:cubicBezTo>
                  <a:pt x="879526" y="5288142"/>
                  <a:pt x="882870" y="5291487"/>
                  <a:pt x="882870" y="5298176"/>
                </a:cubicBezTo>
                <a:cubicBezTo>
                  <a:pt x="882870" y="5304866"/>
                  <a:pt x="876183" y="5308210"/>
                  <a:pt x="862806" y="5308210"/>
                </a:cubicBezTo>
                <a:cubicBezTo>
                  <a:pt x="862806" y="5294833"/>
                  <a:pt x="866150" y="5288142"/>
                  <a:pt x="872840" y="5288142"/>
                </a:cubicBezTo>
                <a:close/>
                <a:moveTo>
                  <a:pt x="2969660" y="5268079"/>
                </a:moveTo>
                <a:cubicBezTo>
                  <a:pt x="2969660" y="5268079"/>
                  <a:pt x="2976347" y="5274769"/>
                  <a:pt x="2989724" y="5288142"/>
                </a:cubicBezTo>
                <a:lnTo>
                  <a:pt x="3009791" y="5268079"/>
                </a:lnTo>
                <a:cubicBezTo>
                  <a:pt x="2996411" y="5268079"/>
                  <a:pt x="2989724" y="5268079"/>
                  <a:pt x="2989724" y="5268079"/>
                </a:cubicBezTo>
                <a:cubicBezTo>
                  <a:pt x="2976347" y="5268079"/>
                  <a:pt x="2969660" y="5268079"/>
                  <a:pt x="2969660" y="5268079"/>
                </a:cubicBezTo>
                <a:close/>
                <a:moveTo>
                  <a:pt x="1956365" y="5268079"/>
                </a:moveTo>
                <a:cubicBezTo>
                  <a:pt x="1949675" y="5268079"/>
                  <a:pt x="1946331" y="5274769"/>
                  <a:pt x="1946331" y="5288142"/>
                </a:cubicBezTo>
                <a:lnTo>
                  <a:pt x="1966397" y="5288142"/>
                </a:lnTo>
                <a:cubicBezTo>
                  <a:pt x="1966397" y="5274769"/>
                  <a:pt x="1963052" y="5268079"/>
                  <a:pt x="1956365" y="5268079"/>
                </a:cubicBezTo>
                <a:close/>
                <a:moveTo>
                  <a:pt x="1474798" y="5268079"/>
                </a:moveTo>
                <a:cubicBezTo>
                  <a:pt x="1481485" y="5268079"/>
                  <a:pt x="1484831" y="5274769"/>
                  <a:pt x="1484831" y="5288142"/>
                </a:cubicBezTo>
                <a:lnTo>
                  <a:pt x="1464764" y="5288142"/>
                </a:lnTo>
                <a:cubicBezTo>
                  <a:pt x="1464764" y="5274769"/>
                  <a:pt x="1468107" y="5268079"/>
                  <a:pt x="1474798" y="5268079"/>
                </a:cubicBezTo>
                <a:close/>
                <a:moveTo>
                  <a:pt x="4173577" y="5248014"/>
                </a:moveTo>
                <a:cubicBezTo>
                  <a:pt x="4133445" y="5261389"/>
                  <a:pt x="4086627" y="5321586"/>
                  <a:pt x="4033120" y="5428600"/>
                </a:cubicBezTo>
                <a:lnTo>
                  <a:pt x="4113381" y="5348340"/>
                </a:lnTo>
                <a:cubicBezTo>
                  <a:pt x="4166889" y="5281455"/>
                  <a:pt x="4186955" y="5248014"/>
                  <a:pt x="4173577" y="5248014"/>
                </a:cubicBezTo>
                <a:close/>
                <a:moveTo>
                  <a:pt x="300976" y="5248014"/>
                </a:moveTo>
                <a:cubicBezTo>
                  <a:pt x="300976" y="5248014"/>
                  <a:pt x="304323" y="5254701"/>
                  <a:pt x="311009" y="5268079"/>
                </a:cubicBezTo>
                <a:cubicBezTo>
                  <a:pt x="317700" y="5281455"/>
                  <a:pt x="321042" y="5294833"/>
                  <a:pt x="321042" y="5308210"/>
                </a:cubicBezTo>
                <a:lnTo>
                  <a:pt x="260848" y="5308210"/>
                </a:lnTo>
                <a:cubicBezTo>
                  <a:pt x="260848" y="5268079"/>
                  <a:pt x="274225" y="5248014"/>
                  <a:pt x="300976" y="5248014"/>
                </a:cubicBezTo>
                <a:close/>
                <a:moveTo>
                  <a:pt x="3972925" y="5227948"/>
                </a:moveTo>
                <a:lnTo>
                  <a:pt x="3912729" y="5308210"/>
                </a:lnTo>
                <a:lnTo>
                  <a:pt x="3932793" y="5288142"/>
                </a:lnTo>
                <a:cubicBezTo>
                  <a:pt x="3959548" y="5248014"/>
                  <a:pt x="3972925" y="5227948"/>
                  <a:pt x="3972925" y="5227948"/>
                </a:cubicBezTo>
                <a:close/>
                <a:moveTo>
                  <a:pt x="2106851" y="5227948"/>
                </a:moveTo>
                <a:cubicBezTo>
                  <a:pt x="2093474" y="5227948"/>
                  <a:pt x="2086787" y="5234637"/>
                  <a:pt x="2086787" y="5248014"/>
                </a:cubicBezTo>
                <a:cubicBezTo>
                  <a:pt x="2100164" y="5248014"/>
                  <a:pt x="2106851" y="5248014"/>
                  <a:pt x="2106851" y="5248014"/>
                </a:cubicBezTo>
                <a:close/>
                <a:moveTo>
                  <a:pt x="3310772" y="5207884"/>
                </a:moveTo>
                <a:lnTo>
                  <a:pt x="3290703" y="5248014"/>
                </a:lnTo>
                <a:cubicBezTo>
                  <a:pt x="3304083" y="5248014"/>
                  <a:pt x="3310772" y="5241325"/>
                  <a:pt x="3310772" y="5227948"/>
                </a:cubicBezTo>
                <a:close/>
                <a:moveTo>
                  <a:pt x="1143720" y="5187817"/>
                </a:moveTo>
                <a:lnTo>
                  <a:pt x="1163784" y="5207884"/>
                </a:lnTo>
                <a:cubicBezTo>
                  <a:pt x="1163784" y="5207884"/>
                  <a:pt x="1163784" y="5214570"/>
                  <a:pt x="1163784" y="5227948"/>
                </a:cubicBezTo>
                <a:cubicBezTo>
                  <a:pt x="1163784" y="5227948"/>
                  <a:pt x="1157098" y="5234637"/>
                  <a:pt x="1143720" y="5248014"/>
                </a:cubicBezTo>
                <a:cubicBezTo>
                  <a:pt x="1130343" y="5261389"/>
                  <a:pt x="1116967" y="5281455"/>
                  <a:pt x="1103590" y="5308210"/>
                </a:cubicBezTo>
                <a:lnTo>
                  <a:pt x="1043395" y="5348340"/>
                </a:lnTo>
                <a:lnTo>
                  <a:pt x="1023328" y="5348340"/>
                </a:lnTo>
                <a:lnTo>
                  <a:pt x="1003264" y="5368405"/>
                </a:lnTo>
                <a:lnTo>
                  <a:pt x="1003264" y="5408535"/>
                </a:lnTo>
                <a:lnTo>
                  <a:pt x="983197" y="5428600"/>
                </a:lnTo>
                <a:lnTo>
                  <a:pt x="983197" y="5448666"/>
                </a:lnTo>
                <a:cubicBezTo>
                  <a:pt x="969822" y="5448666"/>
                  <a:pt x="956445" y="5458698"/>
                  <a:pt x="943067" y="5478764"/>
                </a:cubicBezTo>
                <a:cubicBezTo>
                  <a:pt x="929690" y="5498828"/>
                  <a:pt x="923001" y="5512205"/>
                  <a:pt x="923001" y="5518895"/>
                </a:cubicBezTo>
                <a:cubicBezTo>
                  <a:pt x="923001" y="5525583"/>
                  <a:pt x="943067" y="5528926"/>
                  <a:pt x="983197" y="5528926"/>
                </a:cubicBezTo>
                <a:cubicBezTo>
                  <a:pt x="996573" y="5515551"/>
                  <a:pt x="1003264" y="5508862"/>
                  <a:pt x="1003264" y="5508862"/>
                </a:cubicBezTo>
                <a:cubicBezTo>
                  <a:pt x="1003264" y="5508862"/>
                  <a:pt x="1003264" y="5502172"/>
                  <a:pt x="1003264" y="5488796"/>
                </a:cubicBezTo>
                <a:cubicBezTo>
                  <a:pt x="1003264" y="5475420"/>
                  <a:pt x="1016640" y="5468730"/>
                  <a:pt x="1043395" y="5468730"/>
                </a:cubicBezTo>
                <a:cubicBezTo>
                  <a:pt x="1056768" y="5455354"/>
                  <a:pt x="1070148" y="5441976"/>
                  <a:pt x="1083526" y="5428600"/>
                </a:cubicBezTo>
                <a:cubicBezTo>
                  <a:pt x="1096900" y="5415225"/>
                  <a:pt x="1110276" y="5401845"/>
                  <a:pt x="1123654" y="5388469"/>
                </a:cubicBezTo>
                <a:cubicBezTo>
                  <a:pt x="1150407" y="5334964"/>
                  <a:pt x="1167129" y="5308210"/>
                  <a:pt x="1173818" y="5308210"/>
                </a:cubicBezTo>
                <a:cubicBezTo>
                  <a:pt x="1180506" y="5308210"/>
                  <a:pt x="1183850" y="5304866"/>
                  <a:pt x="1183850" y="5298176"/>
                </a:cubicBezTo>
                <a:cubicBezTo>
                  <a:pt x="1183850" y="5291487"/>
                  <a:pt x="1190539" y="5281455"/>
                  <a:pt x="1203915" y="5268079"/>
                </a:cubicBezTo>
                <a:lnTo>
                  <a:pt x="1183850" y="5207884"/>
                </a:lnTo>
                <a:cubicBezTo>
                  <a:pt x="1183850" y="5207884"/>
                  <a:pt x="1183850" y="5201195"/>
                  <a:pt x="1183850" y="5187817"/>
                </a:cubicBezTo>
                <a:close/>
                <a:moveTo>
                  <a:pt x="1735646" y="5167752"/>
                </a:moveTo>
                <a:cubicBezTo>
                  <a:pt x="1742336" y="5167752"/>
                  <a:pt x="1745679" y="5174442"/>
                  <a:pt x="1745679" y="5187817"/>
                </a:cubicBezTo>
                <a:cubicBezTo>
                  <a:pt x="1732301" y="5201195"/>
                  <a:pt x="1725615" y="5201195"/>
                  <a:pt x="1725615" y="5187817"/>
                </a:cubicBezTo>
                <a:cubicBezTo>
                  <a:pt x="1725615" y="5174442"/>
                  <a:pt x="1728959" y="5167752"/>
                  <a:pt x="1735646" y="5167752"/>
                </a:cubicBezTo>
                <a:close/>
                <a:moveTo>
                  <a:pt x="1264112" y="5167752"/>
                </a:moveTo>
                <a:cubicBezTo>
                  <a:pt x="1250734" y="5167752"/>
                  <a:pt x="1244048" y="5171097"/>
                  <a:pt x="1244048" y="5177787"/>
                </a:cubicBezTo>
                <a:cubicBezTo>
                  <a:pt x="1244048" y="5184472"/>
                  <a:pt x="1250734" y="5187817"/>
                  <a:pt x="1264112" y="5187817"/>
                </a:cubicBezTo>
                <a:close/>
                <a:moveTo>
                  <a:pt x="1234012" y="5167752"/>
                </a:moveTo>
                <a:cubicBezTo>
                  <a:pt x="1227326" y="5167752"/>
                  <a:pt x="1220637" y="5171097"/>
                  <a:pt x="1213950" y="5177787"/>
                </a:cubicBezTo>
                <a:cubicBezTo>
                  <a:pt x="1207259" y="5184472"/>
                  <a:pt x="1210604" y="5187817"/>
                  <a:pt x="1223981" y="5187817"/>
                </a:cubicBezTo>
                <a:lnTo>
                  <a:pt x="1244048" y="5167752"/>
                </a:lnTo>
                <a:cubicBezTo>
                  <a:pt x="1244048" y="5167752"/>
                  <a:pt x="1240701" y="5167752"/>
                  <a:pt x="1234012" y="5167752"/>
                </a:cubicBezTo>
                <a:close/>
                <a:moveTo>
                  <a:pt x="1023328" y="5167752"/>
                </a:moveTo>
                <a:cubicBezTo>
                  <a:pt x="1023328" y="5181129"/>
                  <a:pt x="1016640" y="5194505"/>
                  <a:pt x="1003264" y="5207884"/>
                </a:cubicBezTo>
                <a:lnTo>
                  <a:pt x="1003264" y="5248014"/>
                </a:lnTo>
                <a:lnTo>
                  <a:pt x="1023328" y="5207884"/>
                </a:lnTo>
                <a:lnTo>
                  <a:pt x="1043395" y="5187817"/>
                </a:lnTo>
                <a:cubicBezTo>
                  <a:pt x="1056768" y="5174442"/>
                  <a:pt x="1056768" y="5167752"/>
                  <a:pt x="1043395" y="5167752"/>
                </a:cubicBezTo>
                <a:close/>
                <a:moveTo>
                  <a:pt x="2999758" y="5152705"/>
                </a:moveTo>
                <a:cubicBezTo>
                  <a:pt x="2993068" y="5149360"/>
                  <a:pt x="2983037" y="5154374"/>
                  <a:pt x="2969660" y="5167752"/>
                </a:cubicBezTo>
                <a:lnTo>
                  <a:pt x="2989724" y="5187817"/>
                </a:lnTo>
                <a:lnTo>
                  <a:pt x="3009791" y="5207884"/>
                </a:lnTo>
                <a:cubicBezTo>
                  <a:pt x="3009791" y="5194505"/>
                  <a:pt x="3009791" y="5187817"/>
                  <a:pt x="3009791" y="5187817"/>
                </a:cubicBezTo>
                <a:cubicBezTo>
                  <a:pt x="3009791" y="5167752"/>
                  <a:pt x="3006445" y="5156048"/>
                  <a:pt x="2999758" y="5152705"/>
                </a:cubicBezTo>
                <a:close/>
                <a:moveTo>
                  <a:pt x="4715340" y="5147689"/>
                </a:moveTo>
                <a:lnTo>
                  <a:pt x="4675210" y="5187817"/>
                </a:lnTo>
                <a:cubicBezTo>
                  <a:pt x="4661831" y="5214570"/>
                  <a:pt x="4655146" y="5227948"/>
                  <a:pt x="4655146" y="5227948"/>
                </a:cubicBezTo>
                <a:lnTo>
                  <a:pt x="4675210" y="5248014"/>
                </a:lnTo>
                <a:cubicBezTo>
                  <a:pt x="4675210" y="5248014"/>
                  <a:pt x="4678553" y="5241325"/>
                  <a:pt x="4685243" y="5227948"/>
                </a:cubicBezTo>
                <a:cubicBezTo>
                  <a:pt x="4691930" y="5214570"/>
                  <a:pt x="4695276" y="5201195"/>
                  <a:pt x="4695276" y="5187817"/>
                </a:cubicBezTo>
                <a:cubicBezTo>
                  <a:pt x="4708651" y="5161062"/>
                  <a:pt x="4715340" y="5147689"/>
                  <a:pt x="4715340" y="5147689"/>
                </a:cubicBezTo>
                <a:close/>
                <a:moveTo>
                  <a:pt x="3090053" y="5147689"/>
                </a:moveTo>
                <a:lnTo>
                  <a:pt x="3069989" y="5167752"/>
                </a:lnTo>
                <a:lnTo>
                  <a:pt x="3069989" y="5187817"/>
                </a:lnTo>
                <a:cubicBezTo>
                  <a:pt x="3069989" y="5187817"/>
                  <a:pt x="3076676" y="5174442"/>
                  <a:pt x="3090053" y="5147689"/>
                </a:cubicBezTo>
                <a:close/>
                <a:moveTo>
                  <a:pt x="1966397" y="5147689"/>
                </a:moveTo>
                <a:cubicBezTo>
                  <a:pt x="1953019" y="5174442"/>
                  <a:pt x="1939644" y="5187817"/>
                  <a:pt x="1926263" y="5187817"/>
                </a:cubicBezTo>
                <a:lnTo>
                  <a:pt x="1966397" y="5187817"/>
                </a:lnTo>
                <a:cubicBezTo>
                  <a:pt x="1979773" y="5161062"/>
                  <a:pt x="1986461" y="5147689"/>
                  <a:pt x="1986461" y="5147689"/>
                </a:cubicBezTo>
                <a:close/>
                <a:moveTo>
                  <a:pt x="1464764" y="5127621"/>
                </a:moveTo>
                <a:lnTo>
                  <a:pt x="1464764" y="5147689"/>
                </a:lnTo>
                <a:cubicBezTo>
                  <a:pt x="1464764" y="5147689"/>
                  <a:pt x="1471454" y="5140999"/>
                  <a:pt x="1484831" y="5127621"/>
                </a:cubicBezTo>
                <a:close/>
                <a:moveTo>
                  <a:pt x="1284179" y="5107556"/>
                </a:moveTo>
                <a:lnTo>
                  <a:pt x="1264112" y="5127621"/>
                </a:lnTo>
                <a:cubicBezTo>
                  <a:pt x="1277489" y="5140999"/>
                  <a:pt x="1284179" y="5140999"/>
                  <a:pt x="1284179" y="5127621"/>
                </a:cubicBezTo>
                <a:cubicBezTo>
                  <a:pt x="1284179" y="5114245"/>
                  <a:pt x="1284179" y="5107556"/>
                  <a:pt x="1284179" y="5107556"/>
                </a:cubicBezTo>
                <a:close/>
                <a:moveTo>
                  <a:pt x="391272" y="5107556"/>
                </a:moveTo>
                <a:cubicBezTo>
                  <a:pt x="384584" y="5107556"/>
                  <a:pt x="381237" y="5114245"/>
                  <a:pt x="381237" y="5127621"/>
                </a:cubicBezTo>
                <a:cubicBezTo>
                  <a:pt x="381237" y="5127621"/>
                  <a:pt x="384584" y="5124278"/>
                  <a:pt x="391272" y="5117588"/>
                </a:cubicBezTo>
                <a:cubicBezTo>
                  <a:pt x="397962" y="5110901"/>
                  <a:pt x="397962" y="5107556"/>
                  <a:pt x="391272" y="5107556"/>
                </a:cubicBezTo>
                <a:close/>
                <a:moveTo>
                  <a:pt x="2149492" y="5092507"/>
                </a:moveTo>
                <a:cubicBezTo>
                  <a:pt x="2147818" y="5092507"/>
                  <a:pt x="2146984" y="5094180"/>
                  <a:pt x="2146984" y="5097523"/>
                </a:cubicBezTo>
                <a:cubicBezTo>
                  <a:pt x="2146984" y="5104213"/>
                  <a:pt x="2140297" y="5107556"/>
                  <a:pt x="2126920" y="5107556"/>
                </a:cubicBezTo>
                <a:lnTo>
                  <a:pt x="2106851" y="5107556"/>
                </a:lnTo>
                <a:cubicBezTo>
                  <a:pt x="2106851" y="5107556"/>
                  <a:pt x="2106851" y="5114245"/>
                  <a:pt x="2106851" y="5127621"/>
                </a:cubicBezTo>
                <a:cubicBezTo>
                  <a:pt x="2106851" y="5127621"/>
                  <a:pt x="2113541" y="5127621"/>
                  <a:pt x="2126920" y="5127621"/>
                </a:cubicBezTo>
                <a:cubicBezTo>
                  <a:pt x="2140297" y="5127621"/>
                  <a:pt x="2150331" y="5124278"/>
                  <a:pt x="2157017" y="5117588"/>
                </a:cubicBezTo>
                <a:cubicBezTo>
                  <a:pt x="2163705" y="5110901"/>
                  <a:pt x="2163705" y="5104213"/>
                  <a:pt x="2157017" y="5097523"/>
                </a:cubicBezTo>
                <a:cubicBezTo>
                  <a:pt x="2153674" y="5094180"/>
                  <a:pt x="2151164" y="5092507"/>
                  <a:pt x="2149492" y="5092507"/>
                </a:cubicBezTo>
                <a:close/>
                <a:moveTo>
                  <a:pt x="1464764" y="5087490"/>
                </a:moveTo>
                <a:lnTo>
                  <a:pt x="1444700" y="5107556"/>
                </a:lnTo>
                <a:lnTo>
                  <a:pt x="1424632" y="5147689"/>
                </a:lnTo>
                <a:cubicBezTo>
                  <a:pt x="1424632" y="5147689"/>
                  <a:pt x="1431321" y="5140999"/>
                  <a:pt x="1444700" y="5127621"/>
                </a:cubicBezTo>
                <a:close/>
                <a:moveTo>
                  <a:pt x="1324307" y="5087490"/>
                </a:moveTo>
                <a:cubicBezTo>
                  <a:pt x="1324307" y="5087490"/>
                  <a:pt x="1327653" y="5090833"/>
                  <a:pt x="1334340" y="5097523"/>
                </a:cubicBezTo>
                <a:cubicBezTo>
                  <a:pt x="1341029" y="5104213"/>
                  <a:pt x="1344373" y="5107556"/>
                  <a:pt x="1344373" y="5107556"/>
                </a:cubicBezTo>
                <a:cubicBezTo>
                  <a:pt x="1344373" y="5120935"/>
                  <a:pt x="1337684" y="5127621"/>
                  <a:pt x="1324307" y="5127621"/>
                </a:cubicBezTo>
                <a:cubicBezTo>
                  <a:pt x="1324307" y="5127621"/>
                  <a:pt x="1324307" y="5120935"/>
                  <a:pt x="1324307" y="5107556"/>
                </a:cubicBezTo>
                <a:cubicBezTo>
                  <a:pt x="1324307" y="5094180"/>
                  <a:pt x="1324307" y="5087490"/>
                  <a:pt x="1324307" y="5087490"/>
                </a:cubicBezTo>
                <a:close/>
                <a:moveTo>
                  <a:pt x="581890" y="5087490"/>
                </a:moveTo>
                <a:cubicBezTo>
                  <a:pt x="581890" y="5087490"/>
                  <a:pt x="578548" y="5090833"/>
                  <a:pt x="571859" y="5097523"/>
                </a:cubicBezTo>
                <a:cubicBezTo>
                  <a:pt x="565170" y="5104213"/>
                  <a:pt x="561826" y="5107556"/>
                  <a:pt x="561826" y="5107556"/>
                </a:cubicBezTo>
                <a:cubicBezTo>
                  <a:pt x="561826" y="5107556"/>
                  <a:pt x="568514" y="5107556"/>
                  <a:pt x="581890" y="5107556"/>
                </a:cubicBezTo>
                <a:lnTo>
                  <a:pt x="601958" y="5107556"/>
                </a:lnTo>
                <a:cubicBezTo>
                  <a:pt x="601958" y="5094180"/>
                  <a:pt x="595268" y="5087490"/>
                  <a:pt x="581890" y="5087490"/>
                </a:cubicBezTo>
                <a:close/>
                <a:moveTo>
                  <a:pt x="4153514" y="5067425"/>
                </a:moveTo>
                <a:cubicBezTo>
                  <a:pt x="4140135" y="5080803"/>
                  <a:pt x="4133445" y="5094180"/>
                  <a:pt x="4133445" y="5107556"/>
                </a:cubicBezTo>
                <a:lnTo>
                  <a:pt x="4153514" y="5087490"/>
                </a:lnTo>
                <a:cubicBezTo>
                  <a:pt x="4166889" y="5087490"/>
                  <a:pt x="4173577" y="5080803"/>
                  <a:pt x="4173577" y="5067425"/>
                </a:cubicBezTo>
                <a:close/>
                <a:moveTo>
                  <a:pt x="3090053" y="5067425"/>
                </a:moveTo>
                <a:lnTo>
                  <a:pt x="3069989" y="5087490"/>
                </a:lnTo>
                <a:lnTo>
                  <a:pt x="3049919" y="5147689"/>
                </a:lnTo>
                <a:cubicBezTo>
                  <a:pt x="3063299" y="5134311"/>
                  <a:pt x="3069989" y="5120935"/>
                  <a:pt x="3069989" y="5107556"/>
                </a:cubicBezTo>
                <a:close/>
                <a:moveTo>
                  <a:pt x="1003264" y="5067425"/>
                </a:moveTo>
                <a:cubicBezTo>
                  <a:pt x="1003264" y="5067425"/>
                  <a:pt x="1003264" y="5074115"/>
                  <a:pt x="1003264" y="5087490"/>
                </a:cubicBezTo>
                <a:lnTo>
                  <a:pt x="1003264" y="5107556"/>
                </a:lnTo>
                <a:cubicBezTo>
                  <a:pt x="1016640" y="5107556"/>
                  <a:pt x="1023328" y="5100867"/>
                  <a:pt x="1023328" y="5087490"/>
                </a:cubicBezTo>
                <a:cubicBezTo>
                  <a:pt x="1023328" y="5074115"/>
                  <a:pt x="1016640" y="5067425"/>
                  <a:pt x="1003264" y="5067425"/>
                </a:cubicBezTo>
                <a:close/>
                <a:moveTo>
                  <a:pt x="902937" y="5067425"/>
                </a:moveTo>
                <a:cubicBezTo>
                  <a:pt x="902937" y="5080803"/>
                  <a:pt x="906281" y="5087490"/>
                  <a:pt x="912970" y="5087490"/>
                </a:cubicBezTo>
                <a:cubicBezTo>
                  <a:pt x="919658" y="5087490"/>
                  <a:pt x="923001" y="5080803"/>
                  <a:pt x="923001" y="5067425"/>
                </a:cubicBezTo>
                <a:cubicBezTo>
                  <a:pt x="923001" y="5067425"/>
                  <a:pt x="916314" y="5067425"/>
                  <a:pt x="902937" y="5067425"/>
                </a:cubicBezTo>
                <a:close/>
                <a:moveTo>
                  <a:pt x="2046656" y="5047362"/>
                </a:moveTo>
                <a:lnTo>
                  <a:pt x="2006526" y="5087490"/>
                </a:lnTo>
                <a:lnTo>
                  <a:pt x="2046656" y="5087490"/>
                </a:lnTo>
                <a:cubicBezTo>
                  <a:pt x="2060033" y="5060735"/>
                  <a:pt x="2060033" y="5047362"/>
                  <a:pt x="2046656" y="5047362"/>
                </a:cubicBezTo>
                <a:close/>
                <a:moveTo>
                  <a:pt x="739905" y="5032311"/>
                </a:moveTo>
                <a:cubicBezTo>
                  <a:pt x="738233" y="5032311"/>
                  <a:pt x="735726" y="5033984"/>
                  <a:pt x="732381" y="5037327"/>
                </a:cubicBezTo>
                <a:cubicBezTo>
                  <a:pt x="725692" y="5044015"/>
                  <a:pt x="722348" y="5047362"/>
                  <a:pt x="722348" y="5047362"/>
                </a:cubicBezTo>
                <a:lnTo>
                  <a:pt x="742412" y="5047362"/>
                </a:lnTo>
                <a:cubicBezTo>
                  <a:pt x="742412" y="5047362"/>
                  <a:pt x="742412" y="5044015"/>
                  <a:pt x="742412" y="5037327"/>
                </a:cubicBezTo>
                <a:cubicBezTo>
                  <a:pt x="742412" y="5033984"/>
                  <a:pt x="741580" y="5032311"/>
                  <a:pt x="739905" y="5032311"/>
                </a:cubicBezTo>
                <a:close/>
                <a:moveTo>
                  <a:pt x="2187115" y="5027294"/>
                </a:moveTo>
                <a:cubicBezTo>
                  <a:pt x="2173738" y="5027294"/>
                  <a:pt x="2173738" y="5033984"/>
                  <a:pt x="2187115" y="5047362"/>
                </a:cubicBezTo>
                <a:cubicBezTo>
                  <a:pt x="2200492" y="5047362"/>
                  <a:pt x="2207179" y="5047362"/>
                  <a:pt x="2207179" y="5047362"/>
                </a:cubicBezTo>
                <a:close/>
                <a:moveTo>
                  <a:pt x="1710564" y="5014754"/>
                </a:moveTo>
                <a:cubicBezTo>
                  <a:pt x="1707219" y="5013085"/>
                  <a:pt x="1705548" y="5013919"/>
                  <a:pt x="1705548" y="5017261"/>
                </a:cubicBezTo>
                <a:cubicBezTo>
                  <a:pt x="1705548" y="5023952"/>
                  <a:pt x="1708892" y="5030637"/>
                  <a:pt x="1715582" y="5037327"/>
                </a:cubicBezTo>
                <a:cubicBezTo>
                  <a:pt x="1722268" y="5044015"/>
                  <a:pt x="1725615" y="5047362"/>
                  <a:pt x="1725615" y="5047362"/>
                </a:cubicBezTo>
                <a:lnTo>
                  <a:pt x="1725615" y="5027294"/>
                </a:lnTo>
                <a:cubicBezTo>
                  <a:pt x="1718925" y="5020609"/>
                  <a:pt x="1713910" y="5016428"/>
                  <a:pt x="1710564" y="5014754"/>
                </a:cubicBezTo>
                <a:close/>
                <a:moveTo>
                  <a:pt x="2217212" y="5007231"/>
                </a:moveTo>
                <a:cubicBezTo>
                  <a:pt x="2210524" y="5007231"/>
                  <a:pt x="2207179" y="5013919"/>
                  <a:pt x="2207179" y="5027294"/>
                </a:cubicBezTo>
                <a:cubicBezTo>
                  <a:pt x="2220556" y="5027294"/>
                  <a:pt x="2227244" y="5023952"/>
                  <a:pt x="2227244" y="5017261"/>
                </a:cubicBezTo>
                <a:cubicBezTo>
                  <a:pt x="2227244" y="5010574"/>
                  <a:pt x="2223900" y="5007231"/>
                  <a:pt x="2217212" y="5007231"/>
                </a:cubicBezTo>
                <a:close/>
                <a:moveTo>
                  <a:pt x="1545026" y="5007231"/>
                </a:moveTo>
                <a:lnTo>
                  <a:pt x="1565090" y="5027294"/>
                </a:lnTo>
                <a:cubicBezTo>
                  <a:pt x="1565090" y="5013919"/>
                  <a:pt x="1565090" y="5007231"/>
                  <a:pt x="1565090" y="5007231"/>
                </a:cubicBezTo>
                <a:close/>
                <a:moveTo>
                  <a:pt x="1524960" y="5007231"/>
                </a:moveTo>
                <a:cubicBezTo>
                  <a:pt x="1524960" y="5007231"/>
                  <a:pt x="1518273" y="5013919"/>
                  <a:pt x="1504895" y="5027294"/>
                </a:cubicBezTo>
                <a:lnTo>
                  <a:pt x="1504895" y="5047362"/>
                </a:lnTo>
                <a:cubicBezTo>
                  <a:pt x="1504895" y="5047362"/>
                  <a:pt x="1511582" y="5040672"/>
                  <a:pt x="1524960" y="5027294"/>
                </a:cubicBezTo>
                <a:close/>
                <a:moveTo>
                  <a:pt x="1023328" y="5007231"/>
                </a:moveTo>
                <a:cubicBezTo>
                  <a:pt x="1023328" y="5007231"/>
                  <a:pt x="1023328" y="5013919"/>
                  <a:pt x="1023328" y="5027294"/>
                </a:cubicBezTo>
                <a:cubicBezTo>
                  <a:pt x="1050082" y="5027294"/>
                  <a:pt x="1063459" y="5027294"/>
                  <a:pt x="1063459" y="5027294"/>
                </a:cubicBezTo>
                <a:lnTo>
                  <a:pt x="1063459" y="5007231"/>
                </a:lnTo>
                <a:cubicBezTo>
                  <a:pt x="1050082" y="5007231"/>
                  <a:pt x="1036704" y="5007231"/>
                  <a:pt x="1023328" y="5007231"/>
                </a:cubicBezTo>
                <a:close/>
                <a:moveTo>
                  <a:pt x="411336" y="5007231"/>
                </a:moveTo>
                <a:cubicBezTo>
                  <a:pt x="404648" y="5007231"/>
                  <a:pt x="397962" y="5013919"/>
                  <a:pt x="391272" y="5027294"/>
                </a:cubicBezTo>
                <a:cubicBezTo>
                  <a:pt x="384584" y="5040672"/>
                  <a:pt x="381237" y="5050705"/>
                  <a:pt x="381237" y="5057392"/>
                </a:cubicBezTo>
                <a:cubicBezTo>
                  <a:pt x="381237" y="5064082"/>
                  <a:pt x="387928" y="5067425"/>
                  <a:pt x="401305" y="5067425"/>
                </a:cubicBezTo>
                <a:lnTo>
                  <a:pt x="421369" y="5047362"/>
                </a:lnTo>
                <a:cubicBezTo>
                  <a:pt x="421369" y="5020604"/>
                  <a:pt x="418026" y="5007231"/>
                  <a:pt x="411336" y="5007231"/>
                </a:cubicBezTo>
                <a:close/>
                <a:moveTo>
                  <a:pt x="1785811" y="4967100"/>
                </a:moveTo>
                <a:cubicBezTo>
                  <a:pt x="1785811" y="4980478"/>
                  <a:pt x="1779121" y="4987164"/>
                  <a:pt x="1765743" y="4987164"/>
                </a:cubicBezTo>
                <a:lnTo>
                  <a:pt x="1785811" y="4987164"/>
                </a:lnTo>
                <a:close/>
                <a:moveTo>
                  <a:pt x="1665417" y="4967100"/>
                </a:moveTo>
                <a:cubicBezTo>
                  <a:pt x="1665417" y="4980478"/>
                  <a:pt x="1658729" y="4993854"/>
                  <a:pt x="1645353" y="5007231"/>
                </a:cubicBezTo>
                <a:lnTo>
                  <a:pt x="1625285" y="5007231"/>
                </a:lnTo>
                <a:lnTo>
                  <a:pt x="1645353" y="4987164"/>
                </a:lnTo>
                <a:close/>
                <a:moveTo>
                  <a:pt x="1344373" y="4967100"/>
                </a:moveTo>
                <a:lnTo>
                  <a:pt x="1324307" y="4987164"/>
                </a:lnTo>
                <a:cubicBezTo>
                  <a:pt x="1310933" y="4987164"/>
                  <a:pt x="1304243" y="4987164"/>
                  <a:pt x="1304243" y="4987164"/>
                </a:cubicBezTo>
                <a:cubicBezTo>
                  <a:pt x="1304243" y="4987164"/>
                  <a:pt x="1304243" y="4993854"/>
                  <a:pt x="1304243" y="5007231"/>
                </a:cubicBezTo>
                <a:cubicBezTo>
                  <a:pt x="1304243" y="5007231"/>
                  <a:pt x="1304243" y="5013919"/>
                  <a:pt x="1304243" y="5027294"/>
                </a:cubicBezTo>
                <a:cubicBezTo>
                  <a:pt x="1290865" y="5040672"/>
                  <a:pt x="1290865" y="5047362"/>
                  <a:pt x="1304243" y="5047362"/>
                </a:cubicBezTo>
                <a:lnTo>
                  <a:pt x="1304243" y="5067425"/>
                </a:lnTo>
                <a:cubicBezTo>
                  <a:pt x="1290865" y="5080803"/>
                  <a:pt x="1284179" y="5090833"/>
                  <a:pt x="1284179" y="5097523"/>
                </a:cubicBezTo>
                <a:cubicBezTo>
                  <a:pt x="1284179" y="5104213"/>
                  <a:pt x="1290865" y="5114245"/>
                  <a:pt x="1304243" y="5127621"/>
                </a:cubicBezTo>
                <a:lnTo>
                  <a:pt x="1324307" y="5127621"/>
                </a:lnTo>
                <a:lnTo>
                  <a:pt x="1344373" y="5127621"/>
                </a:lnTo>
                <a:cubicBezTo>
                  <a:pt x="1344373" y="5127621"/>
                  <a:pt x="1347717" y="5124278"/>
                  <a:pt x="1354404" y="5117588"/>
                </a:cubicBezTo>
                <a:cubicBezTo>
                  <a:pt x="1361095" y="5110901"/>
                  <a:pt x="1364437" y="5100867"/>
                  <a:pt x="1364437" y="5087490"/>
                </a:cubicBezTo>
                <a:cubicBezTo>
                  <a:pt x="1391192" y="5060735"/>
                  <a:pt x="1404568" y="5040672"/>
                  <a:pt x="1404568" y="5027294"/>
                </a:cubicBezTo>
                <a:lnTo>
                  <a:pt x="1384504" y="5047362"/>
                </a:lnTo>
                <a:lnTo>
                  <a:pt x="1364437" y="5047362"/>
                </a:lnTo>
                <a:cubicBezTo>
                  <a:pt x="1364437" y="5047362"/>
                  <a:pt x="1364437" y="5040672"/>
                  <a:pt x="1364437" y="5027294"/>
                </a:cubicBezTo>
                <a:lnTo>
                  <a:pt x="1344373" y="5007231"/>
                </a:lnTo>
                <a:lnTo>
                  <a:pt x="1364437" y="4987164"/>
                </a:lnTo>
                <a:close/>
                <a:moveTo>
                  <a:pt x="1906198" y="4947035"/>
                </a:moveTo>
                <a:cubicBezTo>
                  <a:pt x="1906198" y="4947035"/>
                  <a:pt x="1902857" y="4953723"/>
                  <a:pt x="1896169" y="4967100"/>
                </a:cubicBezTo>
                <a:cubicBezTo>
                  <a:pt x="1889478" y="4980478"/>
                  <a:pt x="1879446" y="4990506"/>
                  <a:pt x="1866070" y="4997196"/>
                </a:cubicBezTo>
                <a:cubicBezTo>
                  <a:pt x="1852693" y="5003886"/>
                  <a:pt x="1846006" y="5000541"/>
                  <a:pt x="1846006" y="4987164"/>
                </a:cubicBezTo>
                <a:lnTo>
                  <a:pt x="1866070" y="4987164"/>
                </a:lnTo>
                <a:lnTo>
                  <a:pt x="1886134" y="4967100"/>
                </a:lnTo>
                <a:cubicBezTo>
                  <a:pt x="1886134" y="4953723"/>
                  <a:pt x="1892821" y="4947035"/>
                  <a:pt x="1906198" y="4947035"/>
                </a:cubicBezTo>
                <a:close/>
                <a:moveTo>
                  <a:pt x="1745679" y="4947035"/>
                </a:moveTo>
                <a:cubicBezTo>
                  <a:pt x="1732301" y="4947035"/>
                  <a:pt x="1725615" y="4953723"/>
                  <a:pt x="1725615" y="4967100"/>
                </a:cubicBezTo>
                <a:lnTo>
                  <a:pt x="1725615" y="4987164"/>
                </a:lnTo>
                <a:cubicBezTo>
                  <a:pt x="1725615" y="4987164"/>
                  <a:pt x="1728959" y="4983821"/>
                  <a:pt x="1735646" y="4977133"/>
                </a:cubicBezTo>
                <a:cubicBezTo>
                  <a:pt x="1742336" y="4970443"/>
                  <a:pt x="1745679" y="4967100"/>
                  <a:pt x="1745679" y="4967100"/>
                </a:cubicBezTo>
                <a:close/>
                <a:moveTo>
                  <a:pt x="1404568" y="4947035"/>
                </a:moveTo>
                <a:cubicBezTo>
                  <a:pt x="1404568" y="4960410"/>
                  <a:pt x="1404568" y="4967100"/>
                  <a:pt x="1404568" y="4967100"/>
                </a:cubicBezTo>
                <a:cubicBezTo>
                  <a:pt x="1417946" y="4967100"/>
                  <a:pt x="1424632" y="4960410"/>
                  <a:pt x="1424632" y="4947035"/>
                </a:cubicBezTo>
                <a:close/>
                <a:moveTo>
                  <a:pt x="923001" y="4926969"/>
                </a:moveTo>
                <a:cubicBezTo>
                  <a:pt x="909623" y="4926969"/>
                  <a:pt x="906281" y="4933658"/>
                  <a:pt x="912970" y="4947035"/>
                </a:cubicBezTo>
                <a:cubicBezTo>
                  <a:pt x="919658" y="4960410"/>
                  <a:pt x="916314" y="4970443"/>
                  <a:pt x="902937" y="4977133"/>
                </a:cubicBezTo>
                <a:cubicBezTo>
                  <a:pt x="889559" y="4983821"/>
                  <a:pt x="882870" y="4997196"/>
                  <a:pt x="882870" y="5017261"/>
                </a:cubicBezTo>
                <a:cubicBezTo>
                  <a:pt x="882870" y="5037327"/>
                  <a:pt x="889559" y="5040672"/>
                  <a:pt x="902937" y="5027294"/>
                </a:cubicBezTo>
                <a:lnTo>
                  <a:pt x="923001" y="5007231"/>
                </a:lnTo>
                <a:cubicBezTo>
                  <a:pt x="936378" y="5007231"/>
                  <a:pt x="943067" y="5000541"/>
                  <a:pt x="943067" y="4987164"/>
                </a:cubicBezTo>
                <a:cubicBezTo>
                  <a:pt x="943067" y="4973788"/>
                  <a:pt x="943067" y="4960410"/>
                  <a:pt x="943067" y="4947035"/>
                </a:cubicBezTo>
                <a:cubicBezTo>
                  <a:pt x="943067" y="4933658"/>
                  <a:pt x="936378" y="4926969"/>
                  <a:pt x="923001" y="4926969"/>
                </a:cubicBezTo>
                <a:close/>
                <a:moveTo>
                  <a:pt x="682218" y="4926969"/>
                </a:moveTo>
                <a:lnTo>
                  <a:pt x="662153" y="4947035"/>
                </a:lnTo>
                <a:cubicBezTo>
                  <a:pt x="662153" y="4947035"/>
                  <a:pt x="665497" y="4947035"/>
                  <a:pt x="672187" y="4947035"/>
                </a:cubicBezTo>
                <a:cubicBezTo>
                  <a:pt x="678873" y="4947035"/>
                  <a:pt x="682218" y="4947035"/>
                  <a:pt x="682218" y="4947035"/>
                </a:cubicBezTo>
                <a:cubicBezTo>
                  <a:pt x="682218" y="4947035"/>
                  <a:pt x="682218" y="4940345"/>
                  <a:pt x="682218" y="4926969"/>
                </a:cubicBezTo>
                <a:close/>
                <a:moveTo>
                  <a:pt x="1640335" y="4914428"/>
                </a:moveTo>
                <a:cubicBezTo>
                  <a:pt x="1636991" y="4916102"/>
                  <a:pt x="1631976" y="4920280"/>
                  <a:pt x="1625285" y="4926969"/>
                </a:cubicBezTo>
                <a:cubicBezTo>
                  <a:pt x="1625285" y="4940345"/>
                  <a:pt x="1628632" y="4943688"/>
                  <a:pt x="1635320" y="4937002"/>
                </a:cubicBezTo>
                <a:cubicBezTo>
                  <a:pt x="1642009" y="4930312"/>
                  <a:pt x="1645353" y="4923625"/>
                  <a:pt x="1645353" y="4916935"/>
                </a:cubicBezTo>
                <a:cubicBezTo>
                  <a:pt x="1645353" y="4913590"/>
                  <a:pt x="1643680" y="4912756"/>
                  <a:pt x="1640335" y="4914428"/>
                </a:cubicBezTo>
                <a:close/>
                <a:moveTo>
                  <a:pt x="3009791" y="4906904"/>
                </a:moveTo>
                <a:lnTo>
                  <a:pt x="3029855" y="4926969"/>
                </a:lnTo>
                <a:lnTo>
                  <a:pt x="3049919" y="4906904"/>
                </a:lnTo>
                <a:close/>
                <a:moveTo>
                  <a:pt x="1023328" y="4906904"/>
                </a:moveTo>
                <a:cubicBezTo>
                  <a:pt x="1023328" y="4906904"/>
                  <a:pt x="1019984" y="4913590"/>
                  <a:pt x="1013297" y="4926969"/>
                </a:cubicBezTo>
                <a:cubicBezTo>
                  <a:pt x="1006607" y="4940345"/>
                  <a:pt x="1003264" y="4953723"/>
                  <a:pt x="1003264" y="4967100"/>
                </a:cubicBezTo>
                <a:cubicBezTo>
                  <a:pt x="1016640" y="4980478"/>
                  <a:pt x="1036704" y="4973788"/>
                  <a:pt x="1063459" y="4947035"/>
                </a:cubicBezTo>
                <a:lnTo>
                  <a:pt x="1043395" y="4906904"/>
                </a:lnTo>
                <a:close/>
                <a:moveTo>
                  <a:pt x="2267375" y="4866774"/>
                </a:moveTo>
                <a:cubicBezTo>
                  <a:pt x="2267375" y="4880149"/>
                  <a:pt x="2267375" y="4886837"/>
                  <a:pt x="2267375" y="4886837"/>
                </a:cubicBezTo>
                <a:cubicBezTo>
                  <a:pt x="2267375" y="4900214"/>
                  <a:pt x="2260685" y="4913590"/>
                  <a:pt x="2247309" y="4926969"/>
                </a:cubicBezTo>
                <a:lnTo>
                  <a:pt x="2247309" y="4947035"/>
                </a:lnTo>
                <a:cubicBezTo>
                  <a:pt x="2260685" y="4960410"/>
                  <a:pt x="2267375" y="4960410"/>
                  <a:pt x="2267375" y="4947035"/>
                </a:cubicBezTo>
                <a:lnTo>
                  <a:pt x="2287440" y="4906904"/>
                </a:lnTo>
                <a:lnTo>
                  <a:pt x="2307504" y="4886837"/>
                </a:lnTo>
                <a:lnTo>
                  <a:pt x="2307504" y="4866774"/>
                </a:lnTo>
                <a:cubicBezTo>
                  <a:pt x="2294127" y="4880149"/>
                  <a:pt x="2280753" y="4880149"/>
                  <a:pt x="2267375" y="4866774"/>
                </a:cubicBezTo>
                <a:close/>
                <a:moveTo>
                  <a:pt x="1886134" y="4846706"/>
                </a:moveTo>
                <a:lnTo>
                  <a:pt x="1866070" y="4866774"/>
                </a:lnTo>
                <a:lnTo>
                  <a:pt x="1825942" y="4906904"/>
                </a:lnTo>
                <a:cubicBezTo>
                  <a:pt x="1839318" y="4906904"/>
                  <a:pt x="1849349" y="4903562"/>
                  <a:pt x="1856039" y="4896872"/>
                </a:cubicBezTo>
                <a:cubicBezTo>
                  <a:pt x="1862726" y="4890182"/>
                  <a:pt x="1866070" y="4886837"/>
                  <a:pt x="1866070" y="4886837"/>
                </a:cubicBezTo>
                <a:close/>
                <a:moveTo>
                  <a:pt x="2086787" y="4826643"/>
                </a:moveTo>
                <a:cubicBezTo>
                  <a:pt x="2086787" y="4826643"/>
                  <a:pt x="2080100" y="4833333"/>
                  <a:pt x="2066723" y="4846706"/>
                </a:cubicBezTo>
                <a:lnTo>
                  <a:pt x="2046656" y="4846706"/>
                </a:lnTo>
                <a:close/>
                <a:moveTo>
                  <a:pt x="1966397" y="4806578"/>
                </a:moveTo>
                <a:lnTo>
                  <a:pt x="1946331" y="4826643"/>
                </a:lnTo>
                <a:lnTo>
                  <a:pt x="1966397" y="4846706"/>
                </a:lnTo>
                <a:cubicBezTo>
                  <a:pt x="1966397" y="4846706"/>
                  <a:pt x="1966397" y="4840018"/>
                  <a:pt x="1966397" y="4826643"/>
                </a:cubicBezTo>
                <a:cubicBezTo>
                  <a:pt x="1966397" y="4813265"/>
                  <a:pt x="1966397" y="4806578"/>
                  <a:pt x="1966397" y="4806578"/>
                </a:cubicBezTo>
                <a:close/>
                <a:moveTo>
                  <a:pt x="3451228" y="4726316"/>
                </a:moveTo>
                <a:cubicBezTo>
                  <a:pt x="3437848" y="4726316"/>
                  <a:pt x="3431161" y="4729659"/>
                  <a:pt x="3431161" y="4736349"/>
                </a:cubicBezTo>
                <a:cubicBezTo>
                  <a:pt x="3431161" y="4743036"/>
                  <a:pt x="3437848" y="4746379"/>
                  <a:pt x="3451228" y="4746379"/>
                </a:cubicBezTo>
                <a:close/>
                <a:moveTo>
                  <a:pt x="3411097" y="4726316"/>
                </a:moveTo>
                <a:cubicBezTo>
                  <a:pt x="3397720" y="4726316"/>
                  <a:pt x="3391030" y="4729659"/>
                  <a:pt x="3391030" y="4736349"/>
                </a:cubicBezTo>
                <a:cubicBezTo>
                  <a:pt x="3391030" y="4743036"/>
                  <a:pt x="3391030" y="4746379"/>
                  <a:pt x="3391030" y="4746379"/>
                </a:cubicBezTo>
                <a:lnTo>
                  <a:pt x="3411097" y="4746379"/>
                </a:lnTo>
                <a:cubicBezTo>
                  <a:pt x="3411097" y="4733007"/>
                  <a:pt x="3411097" y="4726316"/>
                  <a:pt x="3411097" y="4726316"/>
                </a:cubicBezTo>
                <a:close/>
                <a:moveTo>
                  <a:pt x="3170313" y="4706253"/>
                </a:moveTo>
                <a:cubicBezTo>
                  <a:pt x="3170313" y="4706253"/>
                  <a:pt x="3163624" y="4712939"/>
                  <a:pt x="3150247" y="4726316"/>
                </a:cubicBezTo>
                <a:cubicBezTo>
                  <a:pt x="3163624" y="4726316"/>
                  <a:pt x="3170313" y="4726316"/>
                  <a:pt x="3170313" y="4726316"/>
                </a:cubicBezTo>
                <a:cubicBezTo>
                  <a:pt x="3170313" y="4712939"/>
                  <a:pt x="3170313" y="4706253"/>
                  <a:pt x="3170313" y="4706253"/>
                </a:cubicBezTo>
                <a:close/>
                <a:moveTo>
                  <a:pt x="2066723" y="4686185"/>
                </a:moveTo>
                <a:lnTo>
                  <a:pt x="2066723" y="4706253"/>
                </a:lnTo>
                <a:cubicBezTo>
                  <a:pt x="2080100" y="4706253"/>
                  <a:pt x="2086787" y="4699563"/>
                  <a:pt x="2086787" y="4686185"/>
                </a:cubicBezTo>
                <a:close/>
                <a:moveTo>
                  <a:pt x="3471292" y="4666120"/>
                </a:moveTo>
                <a:cubicBezTo>
                  <a:pt x="3457915" y="4666120"/>
                  <a:pt x="3451228" y="4669465"/>
                  <a:pt x="3451228" y="4676155"/>
                </a:cubicBezTo>
                <a:cubicBezTo>
                  <a:pt x="3451228" y="4682841"/>
                  <a:pt x="3451228" y="4686185"/>
                  <a:pt x="3451228" y="4686185"/>
                </a:cubicBezTo>
                <a:cubicBezTo>
                  <a:pt x="3464606" y="4686185"/>
                  <a:pt x="3471292" y="4679498"/>
                  <a:pt x="3471292" y="4666120"/>
                </a:cubicBezTo>
                <a:close/>
                <a:moveTo>
                  <a:pt x="3330837" y="4666120"/>
                </a:moveTo>
                <a:lnTo>
                  <a:pt x="3290703" y="4686185"/>
                </a:lnTo>
                <a:cubicBezTo>
                  <a:pt x="3277329" y="4699563"/>
                  <a:pt x="3257262" y="4719626"/>
                  <a:pt x="3230508" y="4746379"/>
                </a:cubicBezTo>
                <a:cubicBezTo>
                  <a:pt x="3203754" y="4773137"/>
                  <a:pt x="3183690" y="4796545"/>
                  <a:pt x="3170313" y="4816610"/>
                </a:cubicBezTo>
                <a:cubicBezTo>
                  <a:pt x="3156936" y="4836676"/>
                  <a:pt x="3153592" y="4846706"/>
                  <a:pt x="3160280" y="4846706"/>
                </a:cubicBezTo>
                <a:cubicBezTo>
                  <a:pt x="3166969" y="4846706"/>
                  <a:pt x="3177000" y="4840018"/>
                  <a:pt x="3190377" y="4826643"/>
                </a:cubicBezTo>
                <a:cubicBezTo>
                  <a:pt x="3203754" y="4813265"/>
                  <a:pt x="3217131" y="4799888"/>
                  <a:pt x="3230508" y="4786510"/>
                </a:cubicBezTo>
                <a:cubicBezTo>
                  <a:pt x="3270641" y="4733007"/>
                  <a:pt x="3297395" y="4699563"/>
                  <a:pt x="3310772" y="4686185"/>
                </a:cubicBezTo>
                <a:close/>
                <a:moveTo>
                  <a:pt x="3210444" y="4666120"/>
                </a:moveTo>
                <a:cubicBezTo>
                  <a:pt x="3197067" y="4666120"/>
                  <a:pt x="3190377" y="4672808"/>
                  <a:pt x="3190377" y="4686185"/>
                </a:cubicBezTo>
                <a:cubicBezTo>
                  <a:pt x="3190377" y="4686185"/>
                  <a:pt x="3197067" y="4686185"/>
                  <a:pt x="3210444" y="4686185"/>
                </a:cubicBezTo>
                <a:close/>
                <a:moveTo>
                  <a:pt x="581890" y="4646054"/>
                </a:moveTo>
                <a:lnTo>
                  <a:pt x="601958" y="4646054"/>
                </a:lnTo>
                <a:cubicBezTo>
                  <a:pt x="601958" y="4646054"/>
                  <a:pt x="595268" y="4652742"/>
                  <a:pt x="581890" y="4666120"/>
                </a:cubicBezTo>
                <a:cubicBezTo>
                  <a:pt x="568514" y="4666120"/>
                  <a:pt x="561826" y="4666120"/>
                  <a:pt x="561826" y="4666120"/>
                </a:cubicBezTo>
                <a:cubicBezTo>
                  <a:pt x="561826" y="4666120"/>
                  <a:pt x="568514" y="4659432"/>
                  <a:pt x="581890" y="4646054"/>
                </a:cubicBezTo>
                <a:close/>
                <a:moveTo>
                  <a:pt x="2141967" y="4615959"/>
                </a:moveTo>
                <a:cubicBezTo>
                  <a:pt x="2138623" y="4615959"/>
                  <a:pt x="2133605" y="4619302"/>
                  <a:pt x="2126920" y="4625989"/>
                </a:cubicBezTo>
                <a:lnTo>
                  <a:pt x="2126920" y="4666120"/>
                </a:lnTo>
                <a:cubicBezTo>
                  <a:pt x="2126920" y="4666120"/>
                  <a:pt x="2130261" y="4662777"/>
                  <a:pt x="2136949" y="4656087"/>
                </a:cubicBezTo>
                <a:cubicBezTo>
                  <a:pt x="2143641" y="4649397"/>
                  <a:pt x="2146984" y="4639367"/>
                  <a:pt x="2146984" y="4625989"/>
                </a:cubicBezTo>
                <a:cubicBezTo>
                  <a:pt x="2146984" y="4619302"/>
                  <a:pt x="2145310" y="4615959"/>
                  <a:pt x="2141967" y="4615959"/>
                </a:cubicBezTo>
                <a:close/>
                <a:moveTo>
                  <a:pt x="2066723" y="4605924"/>
                </a:moveTo>
                <a:lnTo>
                  <a:pt x="2066723" y="4625989"/>
                </a:lnTo>
                <a:lnTo>
                  <a:pt x="2086787" y="4605924"/>
                </a:lnTo>
                <a:close/>
                <a:moveTo>
                  <a:pt x="2726369" y="4593384"/>
                </a:moveTo>
                <a:cubicBezTo>
                  <a:pt x="2721351" y="4595056"/>
                  <a:pt x="2715499" y="4599237"/>
                  <a:pt x="2708812" y="4605924"/>
                </a:cubicBezTo>
                <a:lnTo>
                  <a:pt x="2728876" y="4605924"/>
                </a:lnTo>
                <a:cubicBezTo>
                  <a:pt x="2742253" y="4605924"/>
                  <a:pt x="2745597" y="4602582"/>
                  <a:pt x="2738910" y="4595892"/>
                </a:cubicBezTo>
                <a:cubicBezTo>
                  <a:pt x="2735563" y="4592548"/>
                  <a:pt x="2731384" y="4591713"/>
                  <a:pt x="2726369" y="4593384"/>
                </a:cubicBezTo>
                <a:close/>
                <a:moveTo>
                  <a:pt x="2187115" y="4585858"/>
                </a:moveTo>
                <a:lnTo>
                  <a:pt x="2187115" y="4605924"/>
                </a:lnTo>
                <a:cubicBezTo>
                  <a:pt x="2187115" y="4605924"/>
                  <a:pt x="2190459" y="4602582"/>
                  <a:pt x="2197148" y="4595892"/>
                </a:cubicBezTo>
                <a:cubicBezTo>
                  <a:pt x="2203836" y="4589201"/>
                  <a:pt x="2200492" y="4585858"/>
                  <a:pt x="2187115" y="4585858"/>
                </a:cubicBezTo>
                <a:close/>
                <a:moveTo>
                  <a:pt x="2307504" y="4545728"/>
                </a:moveTo>
                <a:lnTo>
                  <a:pt x="2347635" y="4545728"/>
                </a:lnTo>
                <a:cubicBezTo>
                  <a:pt x="2347635" y="4545728"/>
                  <a:pt x="2340950" y="4552418"/>
                  <a:pt x="2327571" y="4565793"/>
                </a:cubicBezTo>
                <a:cubicBezTo>
                  <a:pt x="2314194" y="4565793"/>
                  <a:pt x="2307504" y="4559103"/>
                  <a:pt x="2307504" y="4545728"/>
                </a:cubicBezTo>
                <a:close/>
                <a:moveTo>
                  <a:pt x="2628552" y="4505599"/>
                </a:moveTo>
                <a:cubicBezTo>
                  <a:pt x="2601798" y="4518973"/>
                  <a:pt x="2581733" y="4532353"/>
                  <a:pt x="2568352" y="4545728"/>
                </a:cubicBezTo>
                <a:cubicBezTo>
                  <a:pt x="2554977" y="4559103"/>
                  <a:pt x="2548288" y="4572481"/>
                  <a:pt x="2548288" y="4585858"/>
                </a:cubicBezTo>
                <a:cubicBezTo>
                  <a:pt x="2548288" y="4612612"/>
                  <a:pt x="2568352" y="4605924"/>
                  <a:pt x="2608483" y="4565793"/>
                </a:cubicBezTo>
                <a:cubicBezTo>
                  <a:pt x="2621864" y="4539040"/>
                  <a:pt x="2628552" y="4518973"/>
                  <a:pt x="2628552" y="4505599"/>
                </a:cubicBezTo>
                <a:close/>
                <a:moveTo>
                  <a:pt x="2447963" y="4505599"/>
                </a:moveTo>
                <a:cubicBezTo>
                  <a:pt x="2447963" y="4505599"/>
                  <a:pt x="2444619" y="4508942"/>
                  <a:pt x="2437931" y="4515630"/>
                </a:cubicBezTo>
                <a:cubicBezTo>
                  <a:pt x="2431242" y="4522320"/>
                  <a:pt x="2427898" y="4525663"/>
                  <a:pt x="2427898" y="4525663"/>
                </a:cubicBezTo>
                <a:cubicBezTo>
                  <a:pt x="2427898" y="4539040"/>
                  <a:pt x="2427898" y="4545728"/>
                  <a:pt x="2427898" y="4545728"/>
                </a:cubicBezTo>
                <a:cubicBezTo>
                  <a:pt x="2441275" y="4532353"/>
                  <a:pt x="2447963" y="4525663"/>
                  <a:pt x="2447963" y="4525663"/>
                </a:cubicBezTo>
                <a:cubicBezTo>
                  <a:pt x="2447963" y="4512287"/>
                  <a:pt x="2447963" y="4505599"/>
                  <a:pt x="2447963" y="4505599"/>
                </a:cubicBezTo>
                <a:close/>
                <a:moveTo>
                  <a:pt x="2287440" y="4485532"/>
                </a:moveTo>
                <a:lnTo>
                  <a:pt x="2247309" y="4505599"/>
                </a:lnTo>
                <a:lnTo>
                  <a:pt x="2267375" y="4505599"/>
                </a:lnTo>
                <a:cubicBezTo>
                  <a:pt x="2280753" y="4492222"/>
                  <a:pt x="2287440" y="4485532"/>
                  <a:pt x="2287440" y="4485532"/>
                </a:cubicBezTo>
                <a:close/>
                <a:moveTo>
                  <a:pt x="501631" y="4485532"/>
                </a:moveTo>
                <a:cubicBezTo>
                  <a:pt x="501631" y="4485532"/>
                  <a:pt x="504975" y="4485532"/>
                  <a:pt x="511662" y="4485532"/>
                </a:cubicBezTo>
                <a:cubicBezTo>
                  <a:pt x="518351" y="4485532"/>
                  <a:pt x="521695" y="4492222"/>
                  <a:pt x="521695" y="4505599"/>
                </a:cubicBezTo>
                <a:cubicBezTo>
                  <a:pt x="508319" y="4505599"/>
                  <a:pt x="501631" y="4502255"/>
                  <a:pt x="501631" y="4495565"/>
                </a:cubicBezTo>
                <a:cubicBezTo>
                  <a:pt x="501631" y="4488875"/>
                  <a:pt x="501631" y="4485532"/>
                  <a:pt x="501631" y="4485532"/>
                </a:cubicBezTo>
                <a:close/>
                <a:moveTo>
                  <a:pt x="2839238" y="4465467"/>
                </a:moveTo>
                <a:cubicBezTo>
                  <a:pt x="2832548" y="4465467"/>
                  <a:pt x="2825861" y="4468811"/>
                  <a:pt x="2819169" y="4475499"/>
                </a:cubicBezTo>
                <a:cubicBezTo>
                  <a:pt x="2812484" y="4482189"/>
                  <a:pt x="2809136" y="4492222"/>
                  <a:pt x="2809136" y="4505599"/>
                </a:cubicBezTo>
                <a:lnTo>
                  <a:pt x="2829205" y="4485532"/>
                </a:lnTo>
                <a:cubicBezTo>
                  <a:pt x="2842582" y="4472154"/>
                  <a:pt x="2845925" y="4465467"/>
                  <a:pt x="2839238" y="4465467"/>
                </a:cubicBezTo>
                <a:close/>
                <a:moveTo>
                  <a:pt x="3591684" y="4445401"/>
                </a:moveTo>
                <a:lnTo>
                  <a:pt x="3571620" y="4465467"/>
                </a:lnTo>
                <a:lnTo>
                  <a:pt x="3511424" y="4545728"/>
                </a:lnTo>
                <a:lnTo>
                  <a:pt x="3531488" y="4525663"/>
                </a:lnTo>
                <a:cubicBezTo>
                  <a:pt x="3544865" y="4512287"/>
                  <a:pt x="3558242" y="4498909"/>
                  <a:pt x="3571620" y="4485532"/>
                </a:cubicBezTo>
                <a:cubicBezTo>
                  <a:pt x="3571620" y="4485532"/>
                  <a:pt x="3574963" y="4478846"/>
                  <a:pt x="3581652" y="4465467"/>
                </a:cubicBezTo>
                <a:cubicBezTo>
                  <a:pt x="3588340" y="4452091"/>
                  <a:pt x="3591684" y="4445401"/>
                  <a:pt x="3591684" y="4445401"/>
                </a:cubicBezTo>
                <a:close/>
                <a:moveTo>
                  <a:pt x="2447963" y="4425338"/>
                </a:moveTo>
                <a:cubicBezTo>
                  <a:pt x="2434586" y="4425338"/>
                  <a:pt x="2427898" y="4428680"/>
                  <a:pt x="2427898" y="4435369"/>
                </a:cubicBezTo>
                <a:cubicBezTo>
                  <a:pt x="2427898" y="4442056"/>
                  <a:pt x="2431242" y="4445401"/>
                  <a:pt x="2437931" y="4445401"/>
                </a:cubicBezTo>
                <a:cubicBezTo>
                  <a:pt x="2444619" y="4445401"/>
                  <a:pt x="2451307" y="4442056"/>
                  <a:pt x="2457995" y="4435369"/>
                </a:cubicBezTo>
                <a:cubicBezTo>
                  <a:pt x="2464683" y="4428680"/>
                  <a:pt x="2461339" y="4425338"/>
                  <a:pt x="2447963" y="4425338"/>
                </a:cubicBezTo>
                <a:close/>
                <a:moveTo>
                  <a:pt x="2698779" y="4325011"/>
                </a:moveTo>
                <a:cubicBezTo>
                  <a:pt x="2692090" y="4325011"/>
                  <a:pt x="2688746" y="4331701"/>
                  <a:pt x="2688746" y="4345074"/>
                </a:cubicBezTo>
                <a:cubicBezTo>
                  <a:pt x="2688746" y="4358452"/>
                  <a:pt x="2692090" y="4365142"/>
                  <a:pt x="2698779" y="4365142"/>
                </a:cubicBezTo>
                <a:cubicBezTo>
                  <a:pt x="2705466" y="4365142"/>
                  <a:pt x="2708812" y="4358452"/>
                  <a:pt x="2708812" y="4345074"/>
                </a:cubicBezTo>
                <a:cubicBezTo>
                  <a:pt x="2708812" y="4331701"/>
                  <a:pt x="2705466" y="4325011"/>
                  <a:pt x="2698779" y="4325011"/>
                </a:cubicBezTo>
                <a:close/>
                <a:moveTo>
                  <a:pt x="2588421" y="4325011"/>
                </a:moveTo>
                <a:cubicBezTo>
                  <a:pt x="2588421" y="4325011"/>
                  <a:pt x="2578385" y="4338387"/>
                  <a:pt x="2558321" y="4365142"/>
                </a:cubicBezTo>
                <a:cubicBezTo>
                  <a:pt x="2538257" y="4391895"/>
                  <a:pt x="2518190" y="4418648"/>
                  <a:pt x="2498126" y="4445401"/>
                </a:cubicBezTo>
                <a:cubicBezTo>
                  <a:pt x="2478060" y="4472154"/>
                  <a:pt x="2468028" y="4485532"/>
                  <a:pt x="2468028" y="4485532"/>
                </a:cubicBezTo>
                <a:cubicBezTo>
                  <a:pt x="2468028" y="4498909"/>
                  <a:pt x="2474716" y="4492222"/>
                  <a:pt x="2488093" y="4465467"/>
                </a:cubicBezTo>
                <a:lnTo>
                  <a:pt x="2528223" y="4425338"/>
                </a:lnTo>
                <a:cubicBezTo>
                  <a:pt x="2541601" y="4398583"/>
                  <a:pt x="2554977" y="4375172"/>
                  <a:pt x="2568352" y="4355109"/>
                </a:cubicBezTo>
                <a:cubicBezTo>
                  <a:pt x="2581733" y="4335044"/>
                  <a:pt x="2588421" y="4325011"/>
                  <a:pt x="2588421" y="4325011"/>
                </a:cubicBezTo>
                <a:close/>
                <a:moveTo>
                  <a:pt x="2307504" y="4325011"/>
                </a:moveTo>
                <a:cubicBezTo>
                  <a:pt x="2307504" y="4325011"/>
                  <a:pt x="2300817" y="4331701"/>
                  <a:pt x="2287440" y="4345074"/>
                </a:cubicBezTo>
                <a:lnTo>
                  <a:pt x="2287440" y="4365142"/>
                </a:lnTo>
                <a:cubicBezTo>
                  <a:pt x="2300817" y="4365142"/>
                  <a:pt x="2307504" y="4358452"/>
                  <a:pt x="2307504" y="4345074"/>
                </a:cubicBezTo>
                <a:close/>
                <a:moveTo>
                  <a:pt x="722348" y="4144421"/>
                </a:moveTo>
                <a:cubicBezTo>
                  <a:pt x="735726" y="4144421"/>
                  <a:pt x="742412" y="4147764"/>
                  <a:pt x="742412" y="4154454"/>
                </a:cubicBezTo>
                <a:cubicBezTo>
                  <a:pt x="742412" y="4161144"/>
                  <a:pt x="739068" y="4164489"/>
                  <a:pt x="732381" y="4164489"/>
                </a:cubicBezTo>
                <a:cubicBezTo>
                  <a:pt x="725692" y="4164489"/>
                  <a:pt x="722348" y="4157799"/>
                  <a:pt x="722348" y="4144421"/>
                </a:cubicBezTo>
                <a:close/>
                <a:moveTo>
                  <a:pt x="2969660" y="4064161"/>
                </a:moveTo>
                <a:lnTo>
                  <a:pt x="2969660" y="4084225"/>
                </a:lnTo>
                <a:cubicBezTo>
                  <a:pt x="2969660" y="4084225"/>
                  <a:pt x="2976347" y="4084225"/>
                  <a:pt x="2989724" y="4084225"/>
                </a:cubicBezTo>
                <a:close/>
                <a:moveTo>
                  <a:pt x="2528223" y="4064161"/>
                </a:moveTo>
                <a:cubicBezTo>
                  <a:pt x="2528223" y="4064161"/>
                  <a:pt x="2528223" y="4070848"/>
                  <a:pt x="2528223" y="4084225"/>
                </a:cubicBezTo>
                <a:cubicBezTo>
                  <a:pt x="2541601" y="4084225"/>
                  <a:pt x="2548288" y="4077536"/>
                  <a:pt x="2548288" y="4064161"/>
                </a:cubicBezTo>
                <a:cubicBezTo>
                  <a:pt x="2534911" y="4064161"/>
                  <a:pt x="2528223" y="4064161"/>
                  <a:pt x="2528223" y="4064161"/>
                </a:cubicBezTo>
                <a:close/>
                <a:moveTo>
                  <a:pt x="622022" y="4064161"/>
                </a:moveTo>
                <a:cubicBezTo>
                  <a:pt x="622022" y="4064161"/>
                  <a:pt x="622022" y="4070848"/>
                  <a:pt x="622022" y="4084225"/>
                </a:cubicBezTo>
                <a:lnTo>
                  <a:pt x="601958" y="4084225"/>
                </a:lnTo>
                <a:close/>
                <a:moveTo>
                  <a:pt x="3009791" y="4003963"/>
                </a:moveTo>
                <a:cubicBezTo>
                  <a:pt x="3009791" y="4017340"/>
                  <a:pt x="3013135" y="4024030"/>
                  <a:pt x="3019822" y="4024030"/>
                </a:cubicBezTo>
                <a:cubicBezTo>
                  <a:pt x="3026514" y="4024030"/>
                  <a:pt x="3036543" y="4024030"/>
                  <a:pt x="3049919" y="4024030"/>
                </a:cubicBezTo>
                <a:close/>
                <a:moveTo>
                  <a:pt x="2769007" y="3963835"/>
                </a:moveTo>
                <a:cubicBezTo>
                  <a:pt x="2688746" y="4084225"/>
                  <a:pt x="2635239" y="4144421"/>
                  <a:pt x="2608483" y="4144421"/>
                </a:cubicBezTo>
                <a:lnTo>
                  <a:pt x="2588421" y="4144421"/>
                </a:lnTo>
                <a:cubicBezTo>
                  <a:pt x="2588421" y="4157799"/>
                  <a:pt x="2595106" y="4164489"/>
                  <a:pt x="2608483" y="4164489"/>
                </a:cubicBezTo>
                <a:cubicBezTo>
                  <a:pt x="2608483" y="4164489"/>
                  <a:pt x="2605139" y="4164489"/>
                  <a:pt x="2598454" y="4164489"/>
                </a:cubicBezTo>
                <a:cubicBezTo>
                  <a:pt x="2591762" y="4164489"/>
                  <a:pt x="2588421" y="4171175"/>
                  <a:pt x="2588421" y="4184552"/>
                </a:cubicBezTo>
                <a:cubicBezTo>
                  <a:pt x="2588421" y="4184552"/>
                  <a:pt x="2581733" y="4184552"/>
                  <a:pt x="2568352" y="4184552"/>
                </a:cubicBezTo>
                <a:lnTo>
                  <a:pt x="2548288" y="4224684"/>
                </a:lnTo>
                <a:lnTo>
                  <a:pt x="2568352" y="4204617"/>
                </a:lnTo>
                <a:cubicBezTo>
                  <a:pt x="2581733" y="4204617"/>
                  <a:pt x="2591762" y="4197931"/>
                  <a:pt x="2598454" y="4184552"/>
                </a:cubicBezTo>
                <a:cubicBezTo>
                  <a:pt x="2605139" y="4171175"/>
                  <a:pt x="2608483" y="4164489"/>
                  <a:pt x="2608483" y="4164489"/>
                </a:cubicBezTo>
                <a:cubicBezTo>
                  <a:pt x="2608483" y="4164489"/>
                  <a:pt x="2618519" y="4154454"/>
                  <a:pt x="2638585" y="4134391"/>
                </a:cubicBezTo>
                <a:cubicBezTo>
                  <a:pt x="2658649" y="4114323"/>
                  <a:pt x="2682058" y="4090915"/>
                  <a:pt x="2708812" y="4064161"/>
                </a:cubicBezTo>
                <a:cubicBezTo>
                  <a:pt x="2762317" y="3997276"/>
                  <a:pt x="2782387" y="3963835"/>
                  <a:pt x="2769007" y="3963835"/>
                </a:cubicBezTo>
                <a:close/>
                <a:moveTo>
                  <a:pt x="3069989" y="3923704"/>
                </a:moveTo>
                <a:cubicBezTo>
                  <a:pt x="3069989" y="3923704"/>
                  <a:pt x="3066640" y="3927047"/>
                  <a:pt x="3059955" y="3933735"/>
                </a:cubicBezTo>
                <a:cubicBezTo>
                  <a:pt x="3053268" y="3940425"/>
                  <a:pt x="3049919" y="3943768"/>
                  <a:pt x="3049919" y="3943768"/>
                </a:cubicBezTo>
                <a:lnTo>
                  <a:pt x="3090053" y="3943768"/>
                </a:lnTo>
                <a:cubicBezTo>
                  <a:pt x="3103430" y="3930391"/>
                  <a:pt x="3096742" y="3923704"/>
                  <a:pt x="3069989" y="3923704"/>
                </a:cubicBezTo>
                <a:close/>
                <a:moveTo>
                  <a:pt x="2658649" y="3903637"/>
                </a:moveTo>
                <a:cubicBezTo>
                  <a:pt x="2651961" y="3903637"/>
                  <a:pt x="2648616" y="3910327"/>
                  <a:pt x="2648616" y="3923704"/>
                </a:cubicBezTo>
                <a:lnTo>
                  <a:pt x="2668681" y="3923704"/>
                </a:lnTo>
                <a:cubicBezTo>
                  <a:pt x="2682058" y="3910327"/>
                  <a:pt x="2685402" y="3903637"/>
                  <a:pt x="2678714" y="3903637"/>
                </a:cubicBezTo>
                <a:cubicBezTo>
                  <a:pt x="2672025" y="3903637"/>
                  <a:pt x="2665337" y="3903637"/>
                  <a:pt x="2658649" y="3903637"/>
                </a:cubicBezTo>
                <a:close/>
                <a:moveTo>
                  <a:pt x="3049919" y="3863508"/>
                </a:moveTo>
                <a:lnTo>
                  <a:pt x="2989724" y="3963835"/>
                </a:lnTo>
                <a:lnTo>
                  <a:pt x="3049919" y="3903637"/>
                </a:lnTo>
                <a:close/>
                <a:moveTo>
                  <a:pt x="2829205" y="3863508"/>
                </a:moveTo>
                <a:lnTo>
                  <a:pt x="2789071" y="3923704"/>
                </a:lnTo>
                <a:cubicBezTo>
                  <a:pt x="2802449" y="3923704"/>
                  <a:pt x="2829205" y="3903637"/>
                  <a:pt x="2869335" y="3863508"/>
                </a:cubicBezTo>
                <a:close/>
                <a:moveTo>
                  <a:pt x="2969660" y="3803311"/>
                </a:moveTo>
                <a:cubicBezTo>
                  <a:pt x="2969660" y="3803311"/>
                  <a:pt x="2962970" y="3813344"/>
                  <a:pt x="2949593" y="3833408"/>
                </a:cubicBezTo>
                <a:cubicBezTo>
                  <a:pt x="2936217" y="3853476"/>
                  <a:pt x="2922842" y="3870196"/>
                  <a:pt x="2909465" y="3883574"/>
                </a:cubicBezTo>
                <a:lnTo>
                  <a:pt x="2929529" y="3883574"/>
                </a:lnTo>
                <a:cubicBezTo>
                  <a:pt x="2969660" y="3830065"/>
                  <a:pt x="2986381" y="3803311"/>
                  <a:pt x="2979693" y="3803311"/>
                </a:cubicBezTo>
                <a:cubicBezTo>
                  <a:pt x="2973004" y="3803311"/>
                  <a:pt x="2969660" y="3803311"/>
                  <a:pt x="2969660" y="3803311"/>
                </a:cubicBezTo>
                <a:close/>
                <a:moveTo>
                  <a:pt x="2789071" y="3763182"/>
                </a:moveTo>
                <a:lnTo>
                  <a:pt x="2748941" y="3803311"/>
                </a:lnTo>
                <a:cubicBezTo>
                  <a:pt x="2708812" y="3843442"/>
                  <a:pt x="2695435" y="3863508"/>
                  <a:pt x="2708812" y="3863508"/>
                </a:cubicBezTo>
                <a:cubicBezTo>
                  <a:pt x="2708812" y="3863508"/>
                  <a:pt x="2712156" y="3860165"/>
                  <a:pt x="2718843" y="3853476"/>
                </a:cubicBezTo>
                <a:cubicBezTo>
                  <a:pt x="2725533" y="3846786"/>
                  <a:pt x="2735563" y="3836754"/>
                  <a:pt x="2748941" y="3823378"/>
                </a:cubicBezTo>
                <a:close/>
                <a:moveTo>
                  <a:pt x="3471292" y="3723051"/>
                </a:moveTo>
                <a:cubicBezTo>
                  <a:pt x="3457915" y="3723051"/>
                  <a:pt x="3451228" y="3726395"/>
                  <a:pt x="3451228" y="3733082"/>
                </a:cubicBezTo>
                <a:cubicBezTo>
                  <a:pt x="3451228" y="3739772"/>
                  <a:pt x="3457915" y="3743115"/>
                  <a:pt x="3471292" y="3743115"/>
                </a:cubicBezTo>
                <a:cubicBezTo>
                  <a:pt x="3484669" y="3729738"/>
                  <a:pt x="3484669" y="3723051"/>
                  <a:pt x="3471292" y="3723051"/>
                </a:cubicBezTo>
                <a:close/>
                <a:moveTo>
                  <a:pt x="3511424" y="3622725"/>
                </a:moveTo>
                <a:cubicBezTo>
                  <a:pt x="3511424" y="3636099"/>
                  <a:pt x="3511424" y="3649480"/>
                  <a:pt x="3511424" y="3662856"/>
                </a:cubicBezTo>
                <a:lnTo>
                  <a:pt x="3511424" y="3682920"/>
                </a:lnTo>
                <a:cubicBezTo>
                  <a:pt x="3524801" y="3656166"/>
                  <a:pt x="3531488" y="3636099"/>
                  <a:pt x="3531488" y="3622725"/>
                </a:cubicBezTo>
                <a:close/>
                <a:moveTo>
                  <a:pt x="3069989" y="3502331"/>
                </a:moveTo>
                <a:lnTo>
                  <a:pt x="3029855" y="3522398"/>
                </a:lnTo>
                <a:cubicBezTo>
                  <a:pt x="2949593" y="3629412"/>
                  <a:pt x="2909465" y="3689610"/>
                  <a:pt x="2909465" y="3702984"/>
                </a:cubicBezTo>
                <a:cubicBezTo>
                  <a:pt x="2909465" y="3729738"/>
                  <a:pt x="2936217" y="3702984"/>
                  <a:pt x="2989724" y="3622725"/>
                </a:cubicBezTo>
                <a:cubicBezTo>
                  <a:pt x="3029855" y="3569217"/>
                  <a:pt x="3049919" y="3542463"/>
                  <a:pt x="3049919" y="3542463"/>
                </a:cubicBezTo>
                <a:lnTo>
                  <a:pt x="3049919" y="3522398"/>
                </a:lnTo>
                <a:cubicBezTo>
                  <a:pt x="3063299" y="3509021"/>
                  <a:pt x="3069989" y="3502331"/>
                  <a:pt x="3069989" y="3502331"/>
                </a:cubicBezTo>
                <a:close/>
                <a:moveTo>
                  <a:pt x="902937" y="3482267"/>
                </a:moveTo>
                <a:cubicBezTo>
                  <a:pt x="849429" y="3535773"/>
                  <a:pt x="802611" y="3562527"/>
                  <a:pt x="762479" y="3562527"/>
                </a:cubicBezTo>
                <a:lnTo>
                  <a:pt x="782547" y="3542463"/>
                </a:lnTo>
                <a:cubicBezTo>
                  <a:pt x="809298" y="3529085"/>
                  <a:pt x="836051" y="3515708"/>
                  <a:pt x="862806" y="3502331"/>
                </a:cubicBezTo>
                <a:close/>
                <a:moveTo>
                  <a:pt x="963133" y="3422072"/>
                </a:moveTo>
                <a:cubicBezTo>
                  <a:pt x="963133" y="3435446"/>
                  <a:pt x="963133" y="3442136"/>
                  <a:pt x="963133" y="3442136"/>
                </a:cubicBezTo>
                <a:lnTo>
                  <a:pt x="943067" y="3442136"/>
                </a:lnTo>
                <a:cubicBezTo>
                  <a:pt x="943067" y="3428759"/>
                  <a:pt x="949754" y="3422072"/>
                  <a:pt x="963133" y="3422072"/>
                </a:cubicBezTo>
                <a:close/>
                <a:moveTo>
                  <a:pt x="1103590" y="3301679"/>
                </a:moveTo>
                <a:lnTo>
                  <a:pt x="1083526" y="3321746"/>
                </a:lnTo>
                <a:cubicBezTo>
                  <a:pt x="1043395" y="3348500"/>
                  <a:pt x="1023328" y="3361874"/>
                  <a:pt x="1023328" y="3361874"/>
                </a:cubicBezTo>
                <a:close/>
                <a:moveTo>
                  <a:pt x="1344373" y="3060895"/>
                </a:moveTo>
                <a:lnTo>
                  <a:pt x="1284179" y="3141157"/>
                </a:lnTo>
                <a:lnTo>
                  <a:pt x="1344373" y="3101026"/>
                </a:lnTo>
                <a:close/>
                <a:moveTo>
                  <a:pt x="1163784" y="2880309"/>
                </a:moveTo>
                <a:cubicBezTo>
                  <a:pt x="1150407" y="2880309"/>
                  <a:pt x="1143720" y="2886996"/>
                  <a:pt x="1143720" y="2900374"/>
                </a:cubicBezTo>
                <a:cubicBezTo>
                  <a:pt x="1143720" y="2900374"/>
                  <a:pt x="1150407" y="2897030"/>
                  <a:pt x="1163784" y="2890340"/>
                </a:cubicBezTo>
                <a:cubicBezTo>
                  <a:pt x="1177162" y="2883653"/>
                  <a:pt x="1183850" y="2880309"/>
                  <a:pt x="1183850" y="2880309"/>
                </a:cubicBezTo>
                <a:cubicBezTo>
                  <a:pt x="1183850" y="2880309"/>
                  <a:pt x="1177162" y="2880309"/>
                  <a:pt x="1163784" y="2880309"/>
                </a:cubicBezTo>
                <a:close/>
                <a:moveTo>
                  <a:pt x="9731662" y="2840178"/>
                </a:moveTo>
                <a:cubicBezTo>
                  <a:pt x="9718285" y="2840178"/>
                  <a:pt x="9711597" y="2853555"/>
                  <a:pt x="9711597" y="2880309"/>
                </a:cubicBezTo>
                <a:cubicBezTo>
                  <a:pt x="9724974" y="2880309"/>
                  <a:pt x="9731662" y="2880309"/>
                  <a:pt x="9731662" y="2880309"/>
                </a:cubicBezTo>
                <a:cubicBezTo>
                  <a:pt x="9731662" y="2880309"/>
                  <a:pt x="9731662" y="2873619"/>
                  <a:pt x="9731662" y="2860242"/>
                </a:cubicBezTo>
                <a:cubicBezTo>
                  <a:pt x="9731662" y="2846868"/>
                  <a:pt x="9731662" y="2840178"/>
                  <a:pt x="9731662" y="2840178"/>
                </a:cubicBezTo>
                <a:close/>
                <a:moveTo>
                  <a:pt x="9751729" y="2800047"/>
                </a:moveTo>
                <a:cubicBezTo>
                  <a:pt x="9751729" y="2800047"/>
                  <a:pt x="9751729" y="2806737"/>
                  <a:pt x="9751729" y="2820111"/>
                </a:cubicBezTo>
                <a:lnTo>
                  <a:pt x="9771793" y="2820111"/>
                </a:lnTo>
                <a:cubicBezTo>
                  <a:pt x="9771793" y="2806737"/>
                  <a:pt x="9771793" y="2800047"/>
                  <a:pt x="9771793" y="2800047"/>
                </a:cubicBezTo>
                <a:cubicBezTo>
                  <a:pt x="9771793" y="2800047"/>
                  <a:pt x="9765106" y="2800047"/>
                  <a:pt x="9751729" y="2800047"/>
                </a:cubicBezTo>
                <a:close/>
                <a:moveTo>
                  <a:pt x="902937" y="2599394"/>
                </a:moveTo>
                <a:cubicBezTo>
                  <a:pt x="889559" y="2612771"/>
                  <a:pt x="882870" y="2619459"/>
                  <a:pt x="882870" y="2619459"/>
                </a:cubicBezTo>
                <a:lnTo>
                  <a:pt x="862806" y="2659590"/>
                </a:lnTo>
                <a:cubicBezTo>
                  <a:pt x="876183" y="2672967"/>
                  <a:pt x="896246" y="2666279"/>
                  <a:pt x="923001" y="2639525"/>
                </a:cubicBezTo>
                <a:close/>
                <a:moveTo>
                  <a:pt x="943067" y="2559263"/>
                </a:moveTo>
                <a:cubicBezTo>
                  <a:pt x="943067" y="2559263"/>
                  <a:pt x="939725" y="2562608"/>
                  <a:pt x="933034" y="2569298"/>
                </a:cubicBezTo>
                <a:cubicBezTo>
                  <a:pt x="926345" y="2575987"/>
                  <a:pt x="923001" y="2579330"/>
                  <a:pt x="923001" y="2579330"/>
                </a:cubicBezTo>
                <a:cubicBezTo>
                  <a:pt x="936378" y="2579330"/>
                  <a:pt x="943067" y="2579330"/>
                  <a:pt x="943067" y="2579330"/>
                </a:cubicBezTo>
                <a:cubicBezTo>
                  <a:pt x="943067" y="2579330"/>
                  <a:pt x="943067" y="2572640"/>
                  <a:pt x="943067" y="2559263"/>
                </a:cubicBezTo>
                <a:close/>
                <a:moveTo>
                  <a:pt x="1003264" y="2479004"/>
                </a:moveTo>
                <a:cubicBezTo>
                  <a:pt x="989884" y="2479004"/>
                  <a:pt x="983197" y="2482347"/>
                  <a:pt x="983197" y="2489034"/>
                </a:cubicBezTo>
                <a:cubicBezTo>
                  <a:pt x="983197" y="2495724"/>
                  <a:pt x="989884" y="2499068"/>
                  <a:pt x="1003264" y="2499068"/>
                </a:cubicBezTo>
                <a:cubicBezTo>
                  <a:pt x="1003264" y="2499068"/>
                  <a:pt x="1003264" y="2492379"/>
                  <a:pt x="1003264" y="2479004"/>
                </a:cubicBezTo>
                <a:close/>
                <a:moveTo>
                  <a:pt x="762479" y="2458937"/>
                </a:moveTo>
                <a:lnTo>
                  <a:pt x="762479" y="2479004"/>
                </a:lnTo>
                <a:lnTo>
                  <a:pt x="742412" y="2479004"/>
                </a:lnTo>
                <a:cubicBezTo>
                  <a:pt x="742412" y="2465627"/>
                  <a:pt x="749101" y="2458937"/>
                  <a:pt x="762479" y="2458937"/>
                </a:cubicBezTo>
                <a:close/>
                <a:moveTo>
                  <a:pt x="682218" y="2258285"/>
                </a:moveTo>
                <a:lnTo>
                  <a:pt x="722348" y="2258285"/>
                </a:lnTo>
                <a:cubicBezTo>
                  <a:pt x="695595" y="2271661"/>
                  <a:pt x="682218" y="2278348"/>
                  <a:pt x="682218" y="2278348"/>
                </a:cubicBezTo>
                <a:cubicBezTo>
                  <a:pt x="682218" y="2305106"/>
                  <a:pt x="668840" y="2318479"/>
                  <a:pt x="642089" y="2318479"/>
                </a:cubicBezTo>
                <a:lnTo>
                  <a:pt x="642089" y="2298416"/>
                </a:lnTo>
                <a:cubicBezTo>
                  <a:pt x="655466" y="2298416"/>
                  <a:pt x="655466" y="2291725"/>
                  <a:pt x="642089" y="2278348"/>
                </a:cubicBezTo>
                <a:close/>
                <a:moveTo>
                  <a:pt x="762479" y="2228189"/>
                </a:moveTo>
                <a:cubicBezTo>
                  <a:pt x="769170" y="2228189"/>
                  <a:pt x="775856" y="2231533"/>
                  <a:pt x="782547" y="2238220"/>
                </a:cubicBezTo>
                <a:lnTo>
                  <a:pt x="762479" y="2238220"/>
                </a:lnTo>
                <a:lnTo>
                  <a:pt x="742412" y="2238220"/>
                </a:lnTo>
                <a:cubicBezTo>
                  <a:pt x="749101" y="2231533"/>
                  <a:pt x="755792" y="2228189"/>
                  <a:pt x="762479" y="2228189"/>
                </a:cubicBezTo>
                <a:close/>
                <a:moveTo>
                  <a:pt x="1023328" y="2157958"/>
                </a:moveTo>
                <a:cubicBezTo>
                  <a:pt x="1023328" y="2157958"/>
                  <a:pt x="1019984" y="2161301"/>
                  <a:pt x="1013297" y="2167991"/>
                </a:cubicBezTo>
                <a:cubicBezTo>
                  <a:pt x="1006607" y="2174678"/>
                  <a:pt x="1009951" y="2178022"/>
                  <a:pt x="1023328" y="2178022"/>
                </a:cubicBezTo>
                <a:cubicBezTo>
                  <a:pt x="1036704" y="2178022"/>
                  <a:pt x="1043395" y="2178022"/>
                  <a:pt x="1043395" y="2178022"/>
                </a:cubicBezTo>
                <a:cubicBezTo>
                  <a:pt x="1043395" y="2164648"/>
                  <a:pt x="1036704" y="2157958"/>
                  <a:pt x="1023328" y="2157958"/>
                </a:cubicBezTo>
                <a:close/>
                <a:moveTo>
                  <a:pt x="9490880" y="2117827"/>
                </a:moveTo>
                <a:cubicBezTo>
                  <a:pt x="9490880" y="2117827"/>
                  <a:pt x="9487534" y="2124516"/>
                  <a:pt x="9480847" y="2137894"/>
                </a:cubicBezTo>
                <a:cubicBezTo>
                  <a:pt x="9474157" y="2151268"/>
                  <a:pt x="9474157" y="2157958"/>
                  <a:pt x="9480847" y="2157958"/>
                </a:cubicBezTo>
                <a:cubicBezTo>
                  <a:pt x="9487534" y="2157958"/>
                  <a:pt x="9490880" y="2151268"/>
                  <a:pt x="9490880" y="2137894"/>
                </a:cubicBezTo>
                <a:cubicBezTo>
                  <a:pt x="9490880" y="2124516"/>
                  <a:pt x="9490880" y="2117827"/>
                  <a:pt x="9490880" y="2117827"/>
                </a:cubicBezTo>
                <a:close/>
                <a:moveTo>
                  <a:pt x="9510945" y="2097763"/>
                </a:moveTo>
                <a:cubicBezTo>
                  <a:pt x="9510945" y="2111140"/>
                  <a:pt x="9517632" y="2117827"/>
                  <a:pt x="9531009" y="2117827"/>
                </a:cubicBezTo>
                <a:lnTo>
                  <a:pt x="9531009" y="2097763"/>
                </a:lnTo>
                <a:cubicBezTo>
                  <a:pt x="9531009" y="2097763"/>
                  <a:pt x="9527665" y="2097763"/>
                  <a:pt x="9520978" y="2097763"/>
                </a:cubicBezTo>
                <a:cubicBezTo>
                  <a:pt x="9514288" y="2097763"/>
                  <a:pt x="9510945" y="2097763"/>
                  <a:pt x="9510945" y="2097763"/>
                </a:cubicBezTo>
                <a:close/>
                <a:moveTo>
                  <a:pt x="923001" y="2077696"/>
                </a:moveTo>
                <a:lnTo>
                  <a:pt x="923001" y="2097763"/>
                </a:lnTo>
                <a:cubicBezTo>
                  <a:pt x="936378" y="2097763"/>
                  <a:pt x="943067" y="2091073"/>
                  <a:pt x="943067" y="2077696"/>
                </a:cubicBezTo>
                <a:cubicBezTo>
                  <a:pt x="929690" y="2077696"/>
                  <a:pt x="923001" y="2077696"/>
                  <a:pt x="923001" y="2077696"/>
                </a:cubicBezTo>
                <a:close/>
                <a:moveTo>
                  <a:pt x="9791860" y="2017500"/>
                </a:moveTo>
                <a:lnTo>
                  <a:pt x="9771793" y="2037567"/>
                </a:lnTo>
                <a:cubicBezTo>
                  <a:pt x="9771793" y="2037567"/>
                  <a:pt x="9778483" y="2037567"/>
                  <a:pt x="9791860" y="2037567"/>
                </a:cubicBezTo>
                <a:cubicBezTo>
                  <a:pt x="9805237" y="2037567"/>
                  <a:pt x="9811924" y="2037567"/>
                  <a:pt x="9811924" y="2037567"/>
                </a:cubicBezTo>
                <a:close/>
                <a:moveTo>
                  <a:pt x="9751729" y="1957305"/>
                </a:moveTo>
                <a:lnTo>
                  <a:pt x="9731662" y="1977369"/>
                </a:lnTo>
                <a:cubicBezTo>
                  <a:pt x="9731662" y="1977369"/>
                  <a:pt x="9724974" y="1984059"/>
                  <a:pt x="9711597" y="1997436"/>
                </a:cubicBezTo>
                <a:cubicBezTo>
                  <a:pt x="9698220" y="2010813"/>
                  <a:pt x="9691533" y="2017500"/>
                  <a:pt x="9691533" y="2017500"/>
                </a:cubicBezTo>
                <a:cubicBezTo>
                  <a:pt x="9691533" y="2017500"/>
                  <a:pt x="9688187" y="2020844"/>
                  <a:pt x="9681500" y="2027534"/>
                </a:cubicBezTo>
                <a:cubicBezTo>
                  <a:pt x="9674813" y="2034224"/>
                  <a:pt x="9671466" y="2044254"/>
                  <a:pt x="9671466" y="2057631"/>
                </a:cubicBezTo>
                <a:lnTo>
                  <a:pt x="9711597" y="2017500"/>
                </a:lnTo>
                <a:cubicBezTo>
                  <a:pt x="9724974" y="2004123"/>
                  <a:pt x="9735008" y="1990746"/>
                  <a:pt x="9741695" y="1977369"/>
                </a:cubicBezTo>
                <a:cubicBezTo>
                  <a:pt x="9748382" y="1963995"/>
                  <a:pt x="9751729" y="1957305"/>
                  <a:pt x="9751729" y="1957305"/>
                </a:cubicBezTo>
                <a:close/>
                <a:moveTo>
                  <a:pt x="953098" y="1937241"/>
                </a:moveTo>
                <a:cubicBezTo>
                  <a:pt x="946412" y="1937241"/>
                  <a:pt x="936378" y="1943928"/>
                  <a:pt x="923001" y="1957305"/>
                </a:cubicBezTo>
                <a:cubicBezTo>
                  <a:pt x="936378" y="1957305"/>
                  <a:pt x="943067" y="1957305"/>
                  <a:pt x="943067" y="1957305"/>
                </a:cubicBezTo>
                <a:cubicBezTo>
                  <a:pt x="956445" y="1957305"/>
                  <a:pt x="963133" y="1953961"/>
                  <a:pt x="963133" y="1947272"/>
                </a:cubicBezTo>
                <a:cubicBezTo>
                  <a:pt x="963133" y="1940584"/>
                  <a:pt x="959789" y="1937241"/>
                  <a:pt x="953098" y="1937241"/>
                </a:cubicBezTo>
                <a:close/>
                <a:moveTo>
                  <a:pt x="9731662" y="1917174"/>
                </a:moveTo>
                <a:cubicBezTo>
                  <a:pt x="9731662" y="1930551"/>
                  <a:pt x="9731662" y="1937241"/>
                  <a:pt x="9731662" y="1937241"/>
                </a:cubicBezTo>
                <a:cubicBezTo>
                  <a:pt x="9731662" y="1923864"/>
                  <a:pt x="9738351" y="1917174"/>
                  <a:pt x="9751729" y="1917174"/>
                </a:cubicBezTo>
                <a:cubicBezTo>
                  <a:pt x="9751729" y="1917174"/>
                  <a:pt x="9745039" y="1917174"/>
                  <a:pt x="9731662" y="1917174"/>
                </a:cubicBezTo>
                <a:close/>
                <a:moveTo>
                  <a:pt x="10087821" y="1826881"/>
                </a:moveTo>
                <a:cubicBezTo>
                  <a:pt x="10084477" y="1826881"/>
                  <a:pt x="10079462" y="1830225"/>
                  <a:pt x="10072772" y="1836914"/>
                </a:cubicBezTo>
                <a:cubicBezTo>
                  <a:pt x="10086149" y="1836914"/>
                  <a:pt x="10092839" y="1836914"/>
                  <a:pt x="10092839" y="1836914"/>
                </a:cubicBezTo>
                <a:cubicBezTo>
                  <a:pt x="10092839" y="1830225"/>
                  <a:pt x="10091167" y="1826881"/>
                  <a:pt x="10087821" y="1826881"/>
                </a:cubicBezTo>
                <a:close/>
                <a:moveTo>
                  <a:pt x="9811924" y="1816847"/>
                </a:moveTo>
                <a:cubicBezTo>
                  <a:pt x="9811924" y="1830225"/>
                  <a:pt x="9811924" y="1836914"/>
                  <a:pt x="9811924" y="1836914"/>
                </a:cubicBezTo>
                <a:cubicBezTo>
                  <a:pt x="9811924" y="1836914"/>
                  <a:pt x="9815267" y="1836914"/>
                  <a:pt x="9821957" y="1836914"/>
                </a:cubicBezTo>
                <a:cubicBezTo>
                  <a:pt x="9828644" y="1836914"/>
                  <a:pt x="9831991" y="1836914"/>
                  <a:pt x="9831991" y="1836914"/>
                </a:cubicBezTo>
                <a:cubicBezTo>
                  <a:pt x="9831991" y="1823537"/>
                  <a:pt x="9825301" y="1816847"/>
                  <a:pt x="9811924" y="1816847"/>
                </a:cubicBezTo>
                <a:close/>
                <a:moveTo>
                  <a:pt x="1043395" y="1816847"/>
                </a:moveTo>
                <a:cubicBezTo>
                  <a:pt x="1043395" y="1816847"/>
                  <a:pt x="1043395" y="1823537"/>
                  <a:pt x="1043395" y="1836914"/>
                </a:cubicBezTo>
                <a:cubicBezTo>
                  <a:pt x="1056768" y="1836914"/>
                  <a:pt x="1063459" y="1833568"/>
                  <a:pt x="1063459" y="1826881"/>
                </a:cubicBezTo>
                <a:cubicBezTo>
                  <a:pt x="1063459" y="1820191"/>
                  <a:pt x="1056768" y="1816847"/>
                  <a:pt x="1043395" y="1816847"/>
                </a:cubicBezTo>
                <a:close/>
                <a:moveTo>
                  <a:pt x="10112903" y="1776716"/>
                </a:moveTo>
                <a:cubicBezTo>
                  <a:pt x="10112903" y="1776716"/>
                  <a:pt x="10112903" y="1783406"/>
                  <a:pt x="10112903" y="1796783"/>
                </a:cubicBezTo>
                <a:cubicBezTo>
                  <a:pt x="10112903" y="1796783"/>
                  <a:pt x="10116249" y="1793440"/>
                  <a:pt x="10122936" y="1786750"/>
                </a:cubicBezTo>
                <a:cubicBezTo>
                  <a:pt x="10129624" y="1780063"/>
                  <a:pt x="10126280" y="1776716"/>
                  <a:pt x="10112903" y="1776716"/>
                </a:cubicBezTo>
                <a:close/>
                <a:moveTo>
                  <a:pt x="842742" y="1776716"/>
                </a:moveTo>
                <a:lnTo>
                  <a:pt x="822675" y="1796783"/>
                </a:lnTo>
                <a:cubicBezTo>
                  <a:pt x="795918" y="1810160"/>
                  <a:pt x="775856" y="1810160"/>
                  <a:pt x="762479" y="1796783"/>
                </a:cubicBezTo>
                <a:close/>
                <a:moveTo>
                  <a:pt x="9811924" y="1756652"/>
                </a:moveTo>
                <a:cubicBezTo>
                  <a:pt x="9798547" y="1756652"/>
                  <a:pt x="9791860" y="1763342"/>
                  <a:pt x="9791860" y="1776716"/>
                </a:cubicBezTo>
                <a:cubicBezTo>
                  <a:pt x="9805237" y="1790096"/>
                  <a:pt x="9818611" y="1783406"/>
                  <a:pt x="9831991" y="1756652"/>
                </a:cubicBezTo>
                <a:close/>
                <a:moveTo>
                  <a:pt x="9869611" y="1744111"/>
                </a:moveTo>
                <a:cubicBezTo>
                  <a:pt x="9864596" y="1745783"/>
                  <a:pt x="9858742" y="1749965"/>
                  <a:pt x="9852055" y="1756652"/>
                </a:cubicBezTo>
                <a:cubicBezTo>
                  <a:pt x="9865432" y="1770029"/>
                  <a:pt x="9875465" y="1776716"/>
                  <a:pt x="9882153" y="1776716"/>
                </a:cubicBezTo>
                <a:cubicBezTo>
                  <a:pt x="9888840" y="1776716"/>
                  <a:pt x="9892186" y="1773373"/>
                  <a:pt x="9892186" y="1766686"/>
                </a:cubicBezTo>
                <a:cubicBezTo>
                  <a:pt x="9892186" y="1759998"/>
                  <a:pt x="9888840" y="1753309"/>
                  <a:pt x="9882153" y="1746619"/>
                </a:cubicBezTo>
                <a:cubicBezTo>
                  <a:pt x="9878809" y="1743275"/>
                  <a:pt x="9874629" y="1742439"/>
                  <a:pt x="9869611" y="1744111"/>
                </a:cubicBezTo>
                <a:close/>
                <a:moveTo>
                  <a:pt x="10112903" y="1656326"/>
                </a:moveTo>
                <a:lnTo>
                  <a:pt x="9972445" y="1816847"/>
                </a:lnTo>
                <a:cubicBezTo>
                  <a:pt x="9972445" y="1830225"/>
                  <a:pt x="9999200" y="1810160"/>
                  <a:pt x="10052708" y="1756652"/>
                </a:cubicBezTo>
                <a:cubicBezTo>
                  <a:pt x="10092839" y="1703144"/>
                  <a:pt x="10112903" y="1669703"/>
                  <a:pt x="10112903" y="1656326"/>
                </a:cubicBezTo>
                <a:close/>
                <a:moveTo>
                  <a:pt x="1545026" y="1656326"/>
                </a:moveTo>
                <a:cubicBezTo>
                  <a:pt x="1531650" y="1656326"/>
                  <a:pt x="1524960" y="1663016"/>
                  <a:pt x="1524960" y="1676390"/>
                </a:cubicBezTo>
                <a:cubicBezTo>
                  <a:pt x="1524960" y="1676390"/>
                  <a:pt x="1524960" y="1683080"/>
                  <a:pt x="1524960" y="1696457"/>
                </a:cubicBezTo>
                <a:cubicBezTo>
                  <a:pt x="1538337" y="1683080"/>
                  <a:pt x="1545026" y="1676390"/>
                  <a:pt x="1545026" y="1676390"/>
                </a:cubicBezTo>
                <a:cubicBezTo>
                  <a:pt x="1545026" y="1663016"/>
                  <a:pt x="1545026" y="1656326"/>
                  <a:pt x="1545026" y="1656326"/>
                </a:cubicBezTo>
                <a:close/>
                <a:moveTo>
                  <a:pt x="9729154" y="1641277"/>
                </a:moveTo>
                <a:cubicBezTo>
                  <a:pt x="9727482" y="1641277"/>
                  <a:pt x="9724974" y="1642949"/>
                  <a:pt x="9721631" y="1646292"/>
                </a:cubicBezTo>
                <a:cubicBezTo>
                  <a:pt x="9714941" y="1652982"/>
                  <a:pt x="9711597" y="1656326"/>
                  <a:pt x="9711597" y="1656326"/>
                </a:cubicBezTo>
                <a:lnTo>
                  <a:pt x="9711597" y="1676390"/>
                </a:lnTo>
                <a:cubicBezTo>
                  <a:pt x="9724974" y="1663016"/>
                  <a:pt x="9731662" y="1652982"/>
                  <a:pt x="9731662" y="1646292"/>
                </a:cubicBezTo>
                <a:cubicBezTo>
                  <a:pt x="9731662" y="1642949"/>
                  <a:pt x="9730826" y="1641277"/>
                  <a:pt x="9729154" y="1641277"/>
                </a:cubicBezTo>
                <a:close/>
                <a:moveTo>
                  <a:pt x="10454012" y="1576064"/>
                </a:moveTo>
                <a:cubicBezTo>
                  <a:pt x="10454012" y="1589443"/>
                  <a:pt x="10454012" y="1596131"/>
                  <a:pt x="10454012" y="1596131"/>
                </a:cubicBezTo>
                <a:lnTo>
                  <a:pt x="10474080" y="1576064"/>
                </a:lnTo>
                <a:cubicBezTo>
                  <a:pt x="10474080" y="1576064"/>
                  <a:pt x="10467388" y="1576064"/>
                  <a:pt x="10454012" y="1576064"/>
                </a:cubicBezTo>
                <a:close/>
                <a:moveTo>
                  <a:pt x="10253360" y="1576064"/>
                </a:moveTo>
                <a:cubicBezTo>
                  <a:pt x="10239983" y="1589443"/>
                  <a:pt x="10233296" y="1602818"/>
                  <a:pt x="10233296" y="1616195"/>
                </a:cubicBezTo>
                <a:lnTo>
                  <a:pt x="10253360" y="1596131"/>
                </a:lnTo>
                <a:cubicBezTo>
                  <a:pt x="10280112" y="1582754"/>
                  <a:pt x="10293492" y="1576064"/>
                  <a:pt x="10293492" y="1576064"/>
                </a:cubicBezTo>
                <a:close/>
                <a:moveTo>
                  <a:pt x="1665417" y="1535933"/>
                </a:moveTo>
                <a:lnTo>
                  <a:pt x="1665417" y="1555999"/>
                </a:lnTo>
                <a:cubicBezTo>
                  <a:pt x="1665417" y="1555999"/>
                  <a:pt x="1668764" y="1555999"/>
                  <a:pt x="1675449" y="1555999"/>
                </a:cubicBezTo>
                <a:cubicBezTo>
                  <a:pt x="1682137" y="1555999"/>
                  <a:pt x="1685484" y="1549312"/>
                  <a:pt x="1685484" y="1535933"/>
                </a:cubicBezTo>
                <a:cubicBezTo>
                  <a:pt x="1672104" y="1535933"/>
                  <a:pt x="1665417" y="1535933"/>
                  <a:pt x="1665417" y="1535933"/>
                </a:cubicBezTo>
                <a:close/>
                <a:moveTo>
                  <a:pt x="10012577" y="1515868"/>
                </a:moveTo>
                <a:cubicBezTo>
                  <a:pt x="10012577" y="1515868"/>
                  <a:pt x="10012577" y="1522558"/>
                  <a:pt x="10012577" y="1535933"/>
                </a:cubicBezTo>
                <a:cubicBezTo>
                  <a:pt x="10025954" y="1535933"/>
                  <a:pt x="10032643" y="1535933"/>
                  <a:pt x="10032643" y="1535933"/>
                </a:cubicBezTo>
                <a:cubicBezTo>
                  <a:pt x="10032643" y="1522558"/>
                  <a:pt x="10025954" y="1515868"/>
                  <a:pt x="10012577" y="1515868"/>
                </a:cubicBezTo>
                <a:close/>
                <a:moveTo>
                  <a:pt x="9751729" y="1515868"/>
                </a:moveTo>
                <a:lnTo>
                  <a:pt x="9771793" y="1535933"/>
                </a:lnTo>
                <a:cubicBezTo>
                  <a:pt x="9785170" y="1522558"/>
                  <a:pt x="9785170" y="1515868"/>
                  <a:pt x="9771793" y="1515868"/>
                </a:cubicBezTo>
                <a:cubicBezTo>
                  <a:pt x="9771793" y="1515868"/>
                  <a:pt x="9765106" y="1515868"/>
                  <a:pt x="9751729" y="1515868"/>
                </a:cubicBezTo>
                <a:close/>
                <a:moveTo>
                  <a:pt x="11055972" y="1495804"/>
                </a:moveTo>
                <a:cubicBezTo>
                  <a:pt x="11055972" y="1509181"/>
                  <a:pt x="11059316" y="1515868"/>
                  <a:pt x="11066004" y="1515868"/>
                </a:cubicBezTo>
                <a:cubicBezTo>
                  <a:pt x="11072692" y="1515868"/>
                  <a:pt x="11076036" y="1509181"/>
                  <a:pt x="11076036" y="1495804"/>
                </a:cubicBezTo>
                <a:close/>
                <a:moveTo>
                  <a:pt x="10313556" y="1495804"/>
                </a:moveTo>
                <a:cubicBezTo>
                  <a:pt x="10300180" y="1495804"/>
                  <a:pt x="10293492" y="1502491"/>
                  <a:pt x="10293492" y="1515868"/>
                </a:cubicBezTo>
                <a:cubicBezTo>
                  <a:pt x="10293492" y="1555999"/>
                  <a:pt x="10306868" y="1562689"/>
                  <a:pt x="10333624" y="1535933"/>
                </a:cubicBezTo>
                <a:cubicBezTo>
                  <a:pt x="10347000" y="1509181"/>
                  <a:pt x="10340308" y="1495804"/>
                  <a:pt x="10313556" y="1495804"/>
                </a:cubicBezTo>
                <a:close/>
                <a:moveTo>
                  <a:pt x="10544304" y="1475737"/>
                </a:moveTo>
                <a:cubicBezTo>
                  <a:pt x="10537620" y="1475737"/>
                  <a:pt x="10537620" y="1479084"/>
                  <a:pt x="10544304" y="1485771"/>
                </a:cubicBezTo>
                <a:cubicBezTo>
                  <a:pt x="10550996" y="1492461"/>
                  <a:pt x="10561028" y="1495804"/>
                  <a:pt x="10574404" y="1495804"/>
                </a:cubicBezTo>
                <a:cubicBezTo>
                  <a:pt x="10561028" y="1482427"/>
                  <a:pt x="10550996" y="1475737"/>
                  <a:pt x="10544304" y="1475737"/>
                </a:cubicBezTo>
                <a:close/>
                <a:moveTo>
                  <a:pt x="10413880" y="1455673"/>
                </a:moveTo>
                <a:cubicBezTo>
                  <a:pt x="10400504" y="1469050"/>
                  <a:pt x="10407196" y="1475737"/>
                  <a:pt x="10433948" y="1475737"/>
                </a:cubicBezTo>
                <a:cubicBezTo>
                  <a:pt x="10447324" y="1475737"/>
                  <a:pt x="10454012" y="1469050"/>
                  <a:pt x="10454012" y="1455673"/>
                </a:cubicBezTo>
                <a:close/>
                <a:moveTo>
                  <a:pt x="9912250" y="1455673"/>
                </a:moveTo>
                <a:cubicBezTo>
                  <a:pt x="9912250" y="1469050"/>
                  <a:pt x="9915596" y="1475737"/>
                  <a:pt x="9922284" y="1475737"/>
                </a:cubicBezTo>
                <a:cubicBezTo>
                  <a:pt x="9928971" y="1475737"/>
                  <a:pt x="9932317" y="1469050"/>
                  <a:pt x="9932317" y="1455673"/>
                </a:cubicBezTo>
                <a:close/>
                <a:moveTo>
                  <a:pt x="1464764" y="1455673"/>
                </a:moveTo>
                <a:cubicBezTo>
                  <a:pt x="1451387" y="1455673"/>
                  <a:pt x="1444700" y="1459017"/>
                  <a:pt x="1444700" y="1465707"/>
                </a:cubicBezTo>
                <a:cubicBezTo>
                  <a:pt x="1444700" y="1472394"/>
                  <a:pt x="1444700" y="1475737"/>
                  <a:pt x="1444700" y="1475737"/>
                </a:cubicBezTo>
                <a:cubicBezTo>
                  <a:pt x="1444700" y="1475737"/>
                  <a:pt x="1451387" y="1469050"/>
                  <a:pt x="1464764" y="1455673"/>
                </a:cubicBezTo>
                <a:close/>
                <a:moveTo>
                  <a:pt x="1023328" y="1455673"/>
                </a:moveTo>
                <a:cubicBezTo>
                  <a:pt x="996573" y="1455673"/>
                  <a:pt x="979853" y="1459017"/>
                  <a:pt x="973165" y="1465707"/>
                </a:cubicBezTo>
                <a:cubicBezTo>
                  <a:pt x="966476" y="1472394"/>
                  <a:pt x="976509" y="1482427"/>
                  <a:pt x="1003264" y="1495804"/>
                </a:cubicBezTo>
                <a:cubicBezTo>
                  <a:pt x="1043395" y="1495804"/>
                  <a:pt x="1063459" y="1495804"/>
                  <a:pt x="1063459" y="1495804"/>
                </a:cubicBezTo>
                <a:cubicBezTo>
                  <a:pt x="1076836" y="1482427"/>
                  <a:pt x="1083526" y="1475737"/>
                  <a:pt x="1083526" y="1475737"/>
                </a:cubicBezTo>
                <a:close/>
                <a:moveTo>
                  <a:pt x="1625285" y="1435606"/>
                </a:moveTo>
                <a:cubicBezTo>
                  <a:pt x="1598534" y="1448986"/>
                  <a:pt x="1591845" y="1462360"/>
                  <a:pt x="1605221" y="1475737"/>
                </a:cubicBezTo>
                <a:lnTo>
                  <a:pt x="1665417" y="1455673"/>
                </a:lnTo>
                <a:cubicBezTo>
                  <a:pt x="1665417" y="1442296"/>
                  <a:pt x="1652040" y="1435606"/>
                  <a:pt x="1625285" y="1435606"/>
                </a:cubicBezTo>
                <a:close/>
                <a:moveTo>
                  <a:pt x="10604504" y="1415542"/>
                </a:moveTo>
                <a:cubicBezTo>
                  <a:pt x="10597812" y="1415542"/>
                  <a:pt x="10594472" y="1418888"/>
                  <a:pt x="10594472" y="1425575"/>
                </a:cubicBezTo>
                <a:cubicBezTo>
                  <a:pt x="10594472" y="1432263"/>
                  <a:pt x="10601156" y="1435606"/>
                  <a:pt x="10614536" y="1435606"/>
                </a:cubicBezTo>
                <a:cubicBezTo>
                  <a:pt x="10614536" y="1422232"/>
                  <a:pt x="10611192" y="1415542"/>
                  <a:pt x="10604504" y="1415542"/>
                </a:cubicBezTo>
                <a:close/>
                <a:moveTo>
                  <a:pt x="11156296" y="1395478"/>
                </a:moveTo>
                <a:lnTo>
                  <a:pt x="11156296" y="1415542"/>
                </a:lnTo>
                <a:cubicBezTo>
                  <a:pt x="11156296" y="1415542"/>
                  <a:pt x="11162988" y="1415542"/>
                  <a:pt x="11176364" y="1415542"/>
                </a:cubicBezTo>
                <a:cubicBezTo>
                  <a:pt x="11176364" y="1415542"/>
                  <a:pt x="11169676" y="1408855"/>
                  <a:pt x="11156296" y="1395478"/>
                </a:cubicBezTo>
                <a:close/>
                <a:moveTo>
                  <a:pt x="1003264" y="1382937"/>
                </a:moveTo>
                <a:cubicBezTo>
                  <a:pt x="996573" y="1384608"/>
                  <a:pt x="989884" y="1388791"/>
                  <a:pt x="983197" y="1395478"/>
                </a:cubicBezTo>
                <a:lnTo>
                  <a:pt x="1003264" y="1415542"/>
                </a:lnTo>
                <a:cubicBezTo>
                  <a:pt x="1030017" y="1415542"/>
                  <a:pt x="1043395" y="1412198"/>
                  <a:pt x="1043395" y="1405509"/>
                </a:cubicBezTo>
                <a:cubicBezTo>
                  <a:pt x="1043395" y="1398821"/>
                  <a:pt x="1036704" y="1392134"/>
                  <a:pt x="1023328" y="1385444"/>
                </a:cubicBezTo>
                <a:cubicBezTo>
                  <a:pt x="1016640" y="1382101"/>
                  <a:pt x="1009951" y="1381265"/>
                  <a:pt x="1003264" y="1382937"/>
                </a:cubicBezTo>
                <a:close/>
                <a:moveTo>
                  <a:pt x="10514208" y="1375411"/>
                </a:moveTo>
                <a:lnTo>
                  <a:pt x="10494144" y="1395478"/>
                </a:lnTo>
                <a:lnTo>
                  <a:pt x="10514208" y="1395478"/>
                </a:lnTo>
                <a:cubicBezTo>
                  <a:pt x="10514208" y="1382101"/>
                  <a:pt x="10514208" y="1375411"/>
                  <a:pt x="10514208" y="1375411"/>
                </a:cubicBezTo>
                <a:close/>
                <a:moveTo>
                  <a:pt x="10213229" y="1375411"/>
                </a:moveTo>
                <a:cubicBezTo>
                  <a:pt x="10213229" y="1375411"/>
                  <a:pt x="10209886" y="1382101"/>
                  <a:pt x="10203199" y="1395478"/>
                </a:cubicBezTo>
                <a:cubicBezTo>
                  <a:pt x="10196509" y="1408855"/>
                  <a:pt x="10193165" y="1415542"/>
                  <a:pt x="10193165" y="1415542"/>
                </a:cubicBezTo>
                <a:lnTo>
                  <a:pt x="10213229" y="1415542"/>
                </a:lnTo>
                <a:cubicBezTo>
                  <a:pt x="10239983" y="1402165"/>
                  <a:pt x="10253360" y="1388791"/>
                  <a:pt x="10253360" y="1375411"/>
                </a:cubicBezTo>
                <a:close/>
                <a:moveTo>
                  <a:pt x="1695515" y="1375411"/>
                </a:moveTo>
                <a:cubicBezTo>
                  <a:pt x="1688828" y="1375411"/>
                  <a:pt x="1678793" y="1378757"/>
                  <a:pt x="1665417" y="1385444"/>
                </a:cubicBezTo>
                <a:cubicBezTo>
                  <a:pt x="1652040" y="1392134"/>
                  <a:pt x="1652040" y="1405509"/>
                  <a:pt x="1665417" y="1425575"/>
                </a:cubicBezTo>
                <a:cubicBezTo>
                  <a:pt x="1678793" y="1445640"/>
                  <a:pt x="1685484" y="1469050"/>
                  <a:pt x="1685484" y="1495804"/>
                </a:cubicBezTo>
                <a:lnTo>
                  <a:pt x="1705548" y="1495804"/>
                </a:lnTo>
                <a:cubicBezTo>
                  <a:pt x="1718925" y="1482427"/>
                  <a:pt x="1725615" y="1469050"/>
                  <a:pt x="1725615" y="1455673"/>
                </a:cubicBezTo>
                <a:lnTo>
                  <a:pt x="1745679" y="1455673"/>
                </a:lnTo>
                <a:lnTo>
                  <a:pt x="1765743" y="1435606"/>
                </a:lnTo>
                <a:cubicBezTo>
                  <a:pt x="1765743" y="1422232"/>
                  <a:pt x="1769090" y="1415542"/>
                  <a:pt x="1775776" y="1415542"/>
                </a:cubicBezTo>
                <a:cubicBezTo>
                  <a:pt x="1782467" y="1415542"/>
                  <a:pt x="1785811" y="1408855"/>
                  <a:pt x="1785811" y="1395478"/>
                </a:cubicBezTo>
                <a:lnTo>
                  <a:pt x="1745679" y="1395478"/>
                </a:lnTo>
                <a:lnTo>
                  <a:pt x="1725615" y="1415542"/>
                </a:lnTo>
                <a:lnTo>
                  <a:pt x="1725615" y="1375411"/>
                </a:lnTo>
                <a:cubicBezTo>
                  <a:pt x="1712237" y="1375411"/>
                  <a:pt x="1702204" y="1375411"/>
                  <a:pt x="1695515" y="1375411"/>
                </a:cubicBezTo>
                <a:close/>
                <a:moveTo>
                  <a:pt x="1818416" y="1367888"/>
                </a:moveTo>
                <a:cubicBezTo>
                  <a:pt x="1816744" y="1366216"/>
                  <a:pt x="1812565" y="1368724"/>
                  <a:pt x="1805875" y="1375411"/>
                </a:cubicBezTo>
                <a:lnTo>
                  <a:pt x="1805875" y="1415542"/>
                </a:lnTo>
                <a:cubicBezTo>
                  <a:pt x="1805875" y="1415542"/>
                  <a:pt x="1809218" y="1405509"/>
                  <a:pt x="1815907" y="1385444"/>
                </a:cubicBezTo>
                <a:cubicBezTo>
                  <a:pt x="1819251" y="1375411"/>
                  <a:pt x="1820088" y="1369560"/>
                  <a:pt x="1818416" y="1367888"/>
                </a:cubicBezTo>
                <a:close/>
                <a:moveTo>
                  <a:pt x="10448996" y="1365377"/>
                </a:moveTo>
                <a:cubicBezTo>
                  <a:pt x="10445652" y="1365377"/>
                  <a:pt x="10440636" y="1368724"/>
                  <a:pt x="10433948" y="1375411"/>
                </a:cubicBezTo>
                <a:cubicBezTo>
                  <a:pt x="10433948" y="1375411"/>
                  <a:pt x="10427260" y="1375411"/>
                  <a:pt x="10413880" y="1375411"/>
                </a:cubicBezTo>
                <a:cubicBezTo>
                  <a:pt x="10413880" y="1375411"/>
                  <a:pt x="10407196" y="1382101"/>
                  <a:pt x="10393816" y="1395478"/>
                </a:cubicBezTo>
                <a:lnTo>
                  <a:pt x="10373752" y="1415542"/>
                </a:lnTo>
                <a:lnTo>
                  <a:pt x="10393816" y="1415542"/>
                </a:lnTo>
                <a:cubicBezTo>
                  <a:pt x="10393816" y="1428919"/>
                  <a:pt x="10387132" y="1435606"/>
                  <a:pt x="10373752" y="1435606"/>
                </a:cubicBezTo>
                <a:cubicBezTo>
                  <a:pt x="10333624" y="1435606"/>
                  <a:pt x="10320244" y="1448986"/>
                  <a:pt x="10333624" y="1475737"/>
                </a:cubicBezTo>
                <a:cubicBezTo>
                  <a:pt x="10347000" y="1502491"/>
                  <a:pt x="10373752" y="1489117"/>
                  <a:pt x="10413880" y="1435606"/>
                </a:cubicBezTo>
                <a:cubicBezTo>
                  <a:pt x="10440636" y="1408855"/>
                  <a:pt x="10454012" y="1388791"/>
                  <a:pt x="10454012" y="1375411"/>
                </a:cubicBezTo>
                <a:cubicBezTo>
                  <a:pt x="10454012" y="1368724"/>
                  <a:pt x="10452340" y="1365377"/>
                  <a:pt x="10448996" y="1365377"/>
                </a:cubicBezTo>
                <a:close/>
                <a:moveTo>
                  <a:pt x="1158769" y="1365377"/>
                </a:moveTo>
                <a:cubicBezTo>
                  <a:pt x="1148736" y="1365377"/>
                  <a:pt x="1137031" y="1368724"/>
                  <a:pt x="1123654" y="1375411"/>
                </a:cubicBezTo>
                <a:cubicBezTo>
                  <a:pt x="1110276" y="1388791"/>
                  <a:pt x="1103590" y="1395478"/>
                  <a:pt x="1103590" y="1395478"/>
                </a:cubicBezTo>
                <a:cubicBezTo>
                  <a:pt x="1103590" y="1395478"/>
                  <a:pt x="1110276" y="1402165"/>
                  <a:pt x="1123654" y="1415542"/>
                </a:cubicBezTo>
                <a:cubicBezTo>
                  <a:pt x="1137031" y="1428919"/>
                  <a:pt x="1153751" y="1428919"/>
                  <a:pt x="1173818" y="1415542"/>
                </a:cubicBezTo>
                <a:cubicBezTo>
                  <a:pt x="1193882" y="1402165"/>
                  <a:pt x="1197229" y="1388791"/>
                  <a:pt x="1183850" y="1375411"/>
                </a:cubicBezTo>
                <a:cubicBezTo>
                  <a:pt x="1177162" y="1368724"/>
                  <a:pt x="1168802" y="1365377"/>
                  <a:pt x="1158769" y="1365377"/>
                </a:cubicBezTo>
                <a:close/>
                <a:moveTo>
                  <a:pt x="9400585" y="1355347"/>
                </a:moveTo>
                <a:cubicBezTo>
                  <a:pt x="9393898" y="1355347"/>
                  <a:pt x="9390551" y="1362034"/>
                  <a:pt x="9390551" y="1375411"/>
                </a:cubicBezTo>
                <a:cubicBezTo>
                  <a:pt x="9403931" y="1375411"/>
                  <a:pt x="9410618" y="1372067"/>
                  <a:pt x="9410618" y="1365377"/>
                </a:cubicBezTo>
                <a:cubicBezTo>
                  <a:pt x="9410618" y="1358690"/>
                  <a:pt x="9407275" y="1355347"/>
                  <a:pt x="9400585" y="1355347"/>
                </a:cubicBezTo>
                <a:close/>
                <a:moveTo>
                  <a:pt x="10193165" y="1335280"/>
                </a:moveTo>
                <a:cubicBezTo>
                  <a:pt x="10179788" y="1348660"/>
                  <a:pt x="10169755" y="1355347"/>
                  <a:pt x="10163067" y="1355347"/>
                </a:cubicBezTo>
                <a:cubicBezTo>
                  <a:pt x="10156378" y="1355347"/>
                  <a:pt x="10153034" y="1355347"/>
                  <a:pt x="10153034" y="1355347"/>
                </a:cubicBezTo>
                <a:cubicBezTo>
                  <a:pt x="10139657" y="1355347"/>
                  <a:pt x="10132970" y="1362034"/>
                  <a:pt x="10132970" y="1375411"/>
                </a:cubicBezTo>
                <a:lnTo>
                  <a:pt x="10173098" y="1375411"/>
                </a:lnTo>
                <a:cubicBezTo>
                  <a:pt x="10186475" y="1362034"/>
                  <a:pt x="10199852" y="1348660"/>
                  <a:pt x="10213229" y="1335280"/>
                </a:cubicBezTo>
                <a:close/>
                <a:moveTo>
                  <a:pt x="9169834" y="1335280"/>
                </a:moveTo>
                <a:lnTo>
                  <a:pt x="9109639" y="1395478"/>
                </a:lnTo>
                <a:cubicBezTo>
                  <a:pt x="9082885" y="1448986"/>
                  <a:pt x="9056131" y="1482427"/>
                  <a:pt x="9029377" y="1495804"/>
                </a:cubicBezTo>
                <a:lnTo>
                  <a:pt x="9029377" y="1535933"/>
                </a:lnTo>
                <a:cubicBezTo>
                  <a:pt x="9029377" y="1535933"/>
                  <a:pt x="9052787" y="1502491"/>
                  <a:pt x="9099606" y="1435606"/>
                </a:cubicBezTo>
                <a:cubicBezTo>
                  <a:pt x="9146424" y="1368724"/>
                  <a:pt x="9169834" y="1335280"/>
                  <a:pt x="9169834" y="1335280"/>
                </a:cubicBezTo>
                <a:close/>
                <a:moveTo>
                  <a:pt x="10734928" y="1315216"/>
                </a:moveTo>
                <a:cubicBezTo>
                  <a:pt x="10721552" y="1315216"/>
                  <a:pt x="10711516" y="1318562"/>
                  <a:pt x="10704828" y="1325249"/>
                </a:cubicBezTo>
                <a:cubicBezTo>
                  <a:pt x="10698140" y="1331936"/>
                  <a:pt x="10694796" y="1341970"/>
                  <a:pt x="10694796" y="1355347"/>
                </a:cubicBezTo>
                <a:cubicBezTo>
                  <a:pt x="10708172" y="1355347"/>
                  <a:pt x="10714860" y="1355347"/>
                  <a:pt x="10714860" y="1355347"/>
                </a:cubicBezTo>
                <a:lnTo>
                  <a:pt x="10714860" y="1335280"/>
                </a:lnTo>
                <a:cubicBezTo>
                  <a:pt x="10714860" y="1348660"/>
                  <a:pt x="10721552" y="1348660"/>
                  <a:pt x="10734928" y="1335280"/>
                </a:cubicBezTo>
                <a:close/>
                <a:moveTo>
                  <a:pt x="10132970" y="1315216"/>
                </a:moveTo>
                <a:cubicBezTo>
                  <a:pt x="10132970" y="1328593"/>
                  <a:pt x="10132970" y="1335280"/>
                  <a:pt x="10132970" y="1335280"/>
                </a:cubicBezTo>
                <a:cubicBezTo>
                  <a:pt x="10146347" y="1335280"/>
                  <a:pt x="10153034" y="1331936"/>
                  <a:pt x="10153034" y="1325249"/>
                </a:cubicBezTo>
                <a:cubicBezTo>
                  <a:pt x="10153034" y="1318562"/>
                  <a:pt x="10146347" y="1315216"/>
                  <a:pt x="10132970" y="1315216"/>
                </a:cubicBezTo>
                <a:close/>
                <a:moveTo>
                  <a:pt x="10494144" y="1295151"/>
                </a:moveTo>
                <a:lnTo>
                  <a:pt x="10454012" y="1315216"/>
                </a:lnTo>
                <a:cubicBezTo>
                  <a:pt x="10440636" y="1315216"/>
                  <a:pt x="10433948" y="1321905"/>
                  <a:pt x="10433948" y="1335280"/>
                </a:cubicBezTo>
                <a:lnTo>
                  <a:pt x="10454012" y="1335280"/>
                </a:lnTo>
                <a:cubicBezTo>
                  <a:pt x="10467388" y="1335280"/>
                  <a:pt x="10480768" y="1328593"/>
                  <a:pt x="10494144" y="1315216"/>
                </a:cubicBezTo>
                <a:lnTo>
                  <a:pt x="10514208" y="1315216"/>
                </a:lnTo>
                <a:cubicBezTo>
                  <a:pt x="10500832" y="1315216"/>
                  <a:pt x="10494144" y="1308528"/>
                  <a:pt x="10494144" y="1295151"/>
                </a:cubicBezTo>
                <a:close/>
                <a:moveTo>
                  <a:pt x="10273424" y="1295151"/>
                </a:moveTo>
                <a:cubicBezTo>
                  <a:pt x="10260048" y="1295151"/>
                  <a:pt x="10256704" y="1301839"/>
                  <a:pt x="10263394" y="1315216"/>
                </a:cubicBezTo>
                <a:cubicBezTo>
                  <a:pt x="10270080" y="1328593"/>
                  <a:pt x="10276772" y="1335280"/>
                  <a:pt x="10283456" y="1335280"/>
                </a:cubicBezTo>
                <a:cubicBezTo>
                  <a:pt x="10290148" y="1335280"/>
                  <a:pt x="10300180" y="1335280"/>
                  <a:pt x="10313556" y="1335280"/>
                </a:cubicBezTo>
                <a:lnTo>
                  <a:pt x="10313556" y="1315216"/>
                </a:lnTo>
                <a:lnTo>
                  <a:pt x="10293492" y="1315216"/>
                </a:lnTo>
                <a:cubicBezTo>
                  <a:pt x="10293492" y="1301839"/>
                  <a:pt x="10286804" y="1295151"/>
                  <a:pt x="10273424" y="1295151"/>
                </a:cubicBezTo>
                <a:close/>
                <a:moveTo>
                  <a:pt x="1906198" y="1295151"/>
                </a:moveTo>
                <a:cubicBezTo>
                  <a:pt x="1892821" y="1295151"/>
                  <a:pt x="1886134" y="1298495"/>
                  <a:pt x="1886134" y="1305182"/>
                </a:cubicBezTo>
                <a:cubicBezTo>
                  <a:pt x="1886134" y="1311872"/>
                  <a:pt x="1892821" y="1315216"/>
                  <a:pt x="1906198" y="1315216"/>
                </a:cubicBezTo>
                <a:cubicBezTo>
                  <a:pt x="1919575" y="1301839"/>
                  <a:pt x="1919575" y="1295151"/>
                  <a:pt x="1906198" y="1295151"/>
                </a:cubicBezTo>
                <a:close/>
                <a:moveTo>
                  <a:pt x="9992512" y="1255020"/>
                </a:moveTo>
                <a:lnTo>
                  <a:pt x="9932317" y="1315216"/>
                </a:lnTo>
                <a:lnTo>
                  <a:pt x="9892186" y="1355347"/>
                </a:lnTo>
                <a:cubicBezTo>
                  <a:pt x="9865432" y="1382101"/>
                  <a:pt x="9848711" y="1405509"/>
                  <a:pt x="9842021" y="1425575"/>
                </a:cubicBezTo>
                <a:cubicBezTo>
                  <a:pt x="9835334" y="1445640"/>
                  <a:pt x="9825301" y="1455673"/>
                  <a:pt x="9811924" y="1455673"/>
                </a:cubicBezTo>
                <a:cubicBezTo>
                  <a:pt x="9811924" y="1469050"/>
                  <a:pt x="9811924" y="1475737"/>
                  <a:pt x="9811924" y="1475737"/>
                </a:cubicBezTo>
                <a:cubicBezTo>
                  <a:pt x="9811924" y="1489117"/>
                  <a:pt x="9838678" y="1462360"/>
                  <a:pt x="9892186" y="1395478"/>
                </a:cubicBezTo>
                <a:cubicBezTo>
                  <a:pt x="9972445" y="1315216"/>
                  <a:pt x="10005889" y="1268397"/>
                  <a:pt x="9992512" y="1255020"/>
                </a:cubicBezTo>
                <a:close/>
                <a:moveTo>
                  <a:pt x="2066723" y="1255020"/>
                </a:moveTo>
                <a:cubicBezTo>
                  <a:pt x="2053343" y="1255020"/>
                  <a:pt x="2046656" y="1258364"/>
                  <a:pt x="2046656" y="1265051"/>
                </a:cubicBezTo>
                <a:cubicBezTo>
                  <a:pt x="2046656" y="1271741"/>
                  <a:pt x="2053343" y="1275085"/>
                  <a:pt x="2066723" y="1275085"/>
                </a:cubicBezTo>
                <a:cubicBezTo>
                  <a:pt x="2066723" y="1275085"/>
                  <a:pt x="2066723" y="1268397"/>
                  <a:pt x="2066723" y="1255020"/>
                </a:cubicBezTo>
                <a:close/>
                <a:moveTo>
                  <a:pt x="1725615" y="1255020"/>
                </a:moveTo>
                <a:lnTo>
                  <a:pt x="1685484" y="1295151"/>
                </a:lnTo>
                <a:lnTo>
                  <a:pt x="1705548" y="1295151"/>
                </a:lnTo>
                <a:close/>
                <a:moveTo>
                  <a:pt x="11336884" y="1234953"/>
                </a:moveTo>
                <a:cubicBezTo>
                  <a:pt x="11336884" y="1234953"/>
                  <a:pt x="11333544" y="1238300"/>
                  <a:pt x="11326852" y="1244987"/>
                </a:cubicBezTo>
                <a:cubicBezTo>
                  <a:pt x="11320164" y="1251677"/>
                  <a:pt x="11323508" y="1255020"/>
                  <a:pt x="11336884" y="1255020"/>
                </a:cubicBezTo>
                <a:close/>
                <a:moveTo>
                  <a:pt x="10775060" y="1234953"/>
                </a:moveTo>
                <a:cubicBezTo>
                  <a:pt x="10775060" y="1248333"/>
                  <a:pt x="10781744" y="1255020"/>
                  <a:pt x="10795124" y="1255020"/>
                </a:cubicBezTo>
                <a:cubicBezTo>
                  <a:pt x="10808500" y="1255020"/>
                  <a:pt x="10821876" y="1248333"/>
                  <a:pt x="10835256" y="1234953"/>
                </a:cubicBezTo>
                <a:lnTo>
                  <a:pt x="10815188" y="1234953"/>
                </a:lnTo>
                <a:cubicBezTo>
                  <a:pt x="10801812" y="1234953"/>
                  <a:pt x="10791780" y="1234953"/>
                  <a:pt x="10785088" y="1234953"/>
                </a:cubicBezTo>
                <a:cubicBezTo>
                  <a:pt x="10778404" y="1234953"/>
                  <a:pt x="10775060" y="1234953"/>
                  <a:pt x="10775060" y="1234953"/>
                </a:cubicBezTo>
                <a:close/>
                <a:moveTo>
                  <a:pt x="10724896" y="1234953"/>
                </a:moveTo>
                <a:cubicBezTo>
                  <a:pt x="10718208" y="1234953"/>
                  <a:pt x="10714860" y="1241643"/>
                  <a:pt x="10714860" y="1255020"/>
                </a:cubicBezTo>
                <a:lnTo>
                  <a:pt x="10734928" y="1255020"/>
                </a:lnTo>
                <a:cubicBezTo>
                  <a:pt x="10734928" y="1241643"/>
                  <a:pt x="10731584" y="1234953"/>
                  <a:pt x="10724896" y="1234953"/>
                </a:cubicBezTo>
                <a:close/>
                <a:moveTo>
                  <a:pt x="10275936" y="1219907"/>
                </a:moveTo>
                <a:cubicBezTo>
                  <a:pt x="10270916" y="1219907"/>
                  <a:pt x="10266737" y="1221579"/>
                  <a:pt x="10263394" y="1224923"/>
                </a:cubicBezTo>
                <a:cubicBezTo>
                  <a:pt x="10256704" y="1231610"/>
                  <a:pt x="10250017" y="1238300"/>
                  <a:pt x="10243327" y="1244987"/>
                </a:cubicBezTo>
                <a:cubicBezTo>
                  <a:pt x="10236640" y="1251677"/>
                  <a:pt x="10226606" y="1261708"/>
                  <a:pt x="10213229" y="1275085"/>
                </a:cubicBezTo>
                <a:lnTo>
                  <a:pt x="10233296" y="1275085"/>
                </a:lnTo>
                <a:cubicBezTo>
                  <a:pt x="10260048" y="1261708"/>
                  <a:pt x="10280112" y="1251677"/>
                  <a:pt x="10293492" y="1244987"/>
                </a:cubicBezTo>
                <a:cubicBezTo>
                  <a:pt x="10306868" y="1238300"/>
                  <a:pt x="10306868" y="1231610"/>
                  <a:pt x="10293492" y="1224923"/>
                </a:cubicBezTo>
                <a:cubicBezTo>
                  <a:pt x="10286804" y="1221579"/>
                  <a:pt x="10280948" y="1219907"/>
                  <a:pt x="10275936" y="1219907"/>
                </a:cubicBezTo>
                <a:close/>
                <a:moveTo>
                  <a:pt x="10032643" y="1214889"/>
                </a:moveTo>
                <a:cubicBezTo>
                  <a:pt x="10019266" y="1214889"/>
                  <a:pt x="10012577" y="1218236"/>
                  <a:pt x="10012577" y="1224923"/>
                </a:cubicBezTo>
                <a:cubicBezTo>
                  <a:pt x="10012577" y="1231610"/>
                  <a:pt x="10012577" y="1234953"/>
                  <a:pt x="10012577" y="1234953"/>
                </a:cubicBezTo>
                <a:lnTo>
                  <a:pt x="10032643" y="1234953"/>
                </a:lnTo>
                <a:close/>
                <a:moveTo>
                  <a:pt x="882870" y="1214889"/>
                </a:moveTo>
                <a:lnTo>
                  <a:pt x="842742" y="1255020"/>
                </a:lnTo>
                <a:lnTo>
                  <a:pt x="822675" y="1275085"/>
                </a:lnTo>
                <a:cubicBezTo>
                  <a:pt x="822675" y="1261708"/>
                  <a:pt x="829365" y="1248333"/>
                  <a:pt x="842742" y="1234953"/>
                </a:cubicBezTo>
                <a:close/>
                <a:moveTo>
                  <a:pt x="10855320" y="1194825"/>
                </a:moveTo>
                <a:lnTo>
                  <a:pt x="10835256" y="1214889"/>
                </a:lnTo>
                <a:lnTo>
                  <a:pt x="10855320" y="1214889"/>
                </a:lnTo>
                <a:cubicBezTo>
                  <a:pt x="10855320" y="1201512"/>
                  <a:pt x="10855320" y="1194825"/>
                  <a:pt x="10855320" y="1194825"/>
                </a:cubicBezTo>
                <a:close/>
                <a:moveTo>
                  <a:pt x="10112903" y="1194825"/>
                </a:moveTo>
                <a:cubicBezTo>
                  <a:pt x="10112903" y="1208202"/>
                  <a:pt x="10112903" y="1214889"/>
                  <a:pt x="10112903" y="1214889"/>
                </a:cubicBezTo>
                <a:cubicBezTo>
                  <a:pt x="10112903" y="1214889"/>
                  <a:pt x="10116249" y="1211546"/>
                  <a:pt x="10122936" y="1204856"/>
                </a:cubicBezTo>
                <a:cubicBezTo>
                  <a:pt x="10129624" y="1198169"/>
                  <a:pt x="10132970" y="1194825"/>
                  <a:pt x="10132970" y="1194825"/>
                </a:cubicBezTo>
                <a:cubicBezTo>
                  <a:pt x="10119593" y="1194825"/>
                  <a:pt x="10112903" y="1194825"/>
                  <a:pt x="10112903" y="1194825"/>
                </a:cubicBezTo>
                <a:close/>
                <a:moveTo>
                  <a:pt x="9209965" y="1194825"/>
                </a:moveTo>
                <a:lnTo>
                  <a:pt x="9189899" y="1214889"/>
                </a:lnTo>
                <a:lnTo>
                  <a:pt x="9230030" y="1194825"/>
                </a:lnTo>
                <a:close/>
                <a:moveTo>
                  <a:pt x="8748462" y="1194825"/>
                </a:moveTo>
                <a:cubicBezTo>
                  <a:pt x="8748462" y="1194825"/>
                  <a:pt x="8748462" y="1201512"/>
                  <a:pt x="8748462" y="1214889"/>
                </a:cubicBezTo>
                <a:cubicBezTo>
                  <a:pt x="8748462" y="1214889"/>
                  <a:pt x="8755152" y="1214889"/>
                  <a:pt x="8768529" y="1214889"/>
                </a:cubicBezTo>
                <a:close/>
                <a:moveTo>
                  <a:pt x="1866070" y="1194825"/>
                </a:moveTo>
                <a:lnTo>
                  <a:pt x="1866070" y="1214889"/>
                </a:lnTo>
                <a:cubicBezTo>
                  <a:pt x="1866070" y="1214889"/>
                  <a:pt x="1862726" y="1218236"/>
                  <a:pt x="1856039" y="1224923"/>
                </a:cubicBezTo>
                <a:cubicBezTo>
                  <a:pt x="1849349" y="1231610"/>
                  <a:pt x="1846006" y="1234953"/>
                  <a:pt x="1846006" y="1234953"/>
                </a:cubicBezTo>
                <a:lnTo>
                  <a:pt x="1846006" y="1255020"/>
                </a:lnTo>
                <a:cubicBezTo>
                  <a:pt x="1832629" y="1255020"/>
                  <a:pt x="1825942" y="1248333"/>
                  <a:pt x="1825942" y="1234953"/>
                </a:cubicBezTo>
                <a:close/>
                <a:moveTo>
                  <a:pt x="9831991" y="1174758"/>
                </a:moveTo>
                <a:cubicBezTo>
                  <a:pt x="9831991" y="1188135"/>
                  <a:pt x="9835334" y="1194825"/>
                  <a:pt x="9842021" y="1194825"/>
                </a:cubicBezTo>
                <a:cubicBezTo>
                  <a:pt x="9848711" y="1194825"/>
                  <a:pt x="9852055" y="1188135"/>
                  <a:pt x="9852055" y="1174758"/>
                </a:cubicBezTo>
                <a:cubicBezTo>
                  <a:pt x="9838678" y="1174758"/>
                  <a:pt x="9831991" y="1174758"/>
                  <a:pt x="9831991" y="1174758"/>
                </a:cubicBezTo>
                <a:close/>
                <a:moveTo>
                  <a:pt x="9390551" y="1174758"/>
                </a:moveTo>
                <a:lnTo>
                  <a:pt x="9310292" y="1255020"/>
                </a:lnTo>
                <a:lnTo>
                  <a:pt x="9350423" y="1234953"/>
                </a:lnTo>
                <a:cubicBezTo>
                  <a:pt x="9377174" y="1208202"/>
                  <a:pt x="9390551" y="1188135"/>
                  <a:pt x="9390551" y="1174758"/>
                </a:cubicBezTo>
                <a:close/>
                <a:moveTo>
                  <a:pt x="10669716" y="1144661"/>
                </a:moveTo>
                <a:cubicBezTo>
                  <a:pt x="10666372" y="1144661"/>
                  <a:pt x="10661356" y="1148007"/>
                  <a:pt x="10654664" y="1154694"/>
                </a:cubicBezTo>
                <a:lnTo>
                  <a:pt x="10654664" y="1174758"/>
                </a:lnTo>
                <a:lnTo>
                  <a:pt x="10674732" y="1154694"/>
                </a:lnTo>
                <a:cubicBezTo>
                  <a:pt x="10674732" y="1148007"/>
                  <a:pt x="10673060" y="1144661"/>
                  <a:pt x="10669716" y="1144661"/>
                </a:cubicBezTo>
                <a:close/>
                <a:moveTo>
                  <a:pt x="10253360" y="1134627"/>
                </a:moveTo>
                <a:lnTo>
                  <a:pt x="10233296" y="1154694"/>
                </a:lnTo>
                <a:lnTo>
                  <a:pt x="10233296" y="1174758"/>
                </a:lnTo>
                <a:cubicBezTo>
                  <a:pt x="10233296" y="1174758"/>
                  <a:pt x="10239983" y="1168071"/>
                  <a:pt x="10253360" y="1154694"/>
                </a:cubicBezTo>
                <a:close/>
                <a:moveTo>
                  <a:pt x="11457276" y="1114563"/>
                </a:moveTo>
                <a:lnTo>
                  <a:pt x="11437212" y="1154694"/>
                </a:lnTo>
                <a:cubicBezTo>
                  <a:pt x="11437212" y="1154694"/>
                  <a:pt x="11443900" y="1154694"/>
                  <a:pt x="11457276" y="1154694"/>
                </a:cubicBezTo>
                <a:close/>
                <a:moveTo>
                  <a:pt x="10915512" y="1114563"/>
                </a:moveTo>
                <a:lnTo>
                  <a:pt x="10915512" y="1134627"/>
                </a:lnTo>
                <a:cubicBezTo>
                  <a:pt x="10915512" y="1148007"/>
                  <a:pt x="10922204" y="1154694"/>
                  <a:pt x="10935580" y="1154694"/>
                </a:cubicBezTo>
                <a:lnTo>
                  <a:pt x="10935580" y="1134627"/>
                </a:lnTo>
                <a:cubicBezTo>
                  <a:pt x="10935580" y="1134627"/>
                  <a:pt x="10928892" y="1127940"/>
                  <a:pt x="10915512" y="1114563"/>
                </a:cubicBezTo>
                <a:close/>
                <a:moveTo>
                  <a:pt x="10855320" y="1114563"/>
                </a:moveTo>
                <a:lnTo>
                  <a:pt x="10815188" y="1154694"/>
                </a:lnTo>
                <a:lnTo>
                  <a:pt x="10795124" y="1194825"/>
                </a:lnTo>
                <a:cubicBezTo>
                  <a:pt x="10795124" y="1194825"/>
                  <a:pt x="10808500" y="1181448"/>
                  <a:pt x="10835256" y="1154694"/>
                </a:cubicBezTo>
                <a:close/>
                <a:moveTo>
                  <a:pt x="10775060" y="1114563"/>
                </a:moveTo>
                <a:cubicBezTo>
                  <a:pt x="10761680" y="1114563"/>
                  <a:pt x="10754992" y="1121253"/>
                  <a:pt x="10754992" y="1134627"/>
                </a:cubicBezTo>
                <a:lnTo>
                  <a:pt x="10734928" y="1154694"/>
                </a:lnTo>
                <a:cubicBezTo>
                  <a:pt x="10721552" y="1154694"/>
                  <a:pt x="10714860" y="1154694"/>
                  <a:pt x="10714860" y="1154694"/>
                </a:cubicBezTo>
                <a:cubicBezTo>
                  <a:pt x="10728236" y="1168071"/>
                  <a:pt x="10721552" y="1181448"/>
                  <a:pt x="10694796" y="1194825"/>
                </a:cubicBezTo>
                <a:cubicBezTo>
                  <a:pt x="10681420" y="1208202"/>
                  <a:pt x="10664700" y="1224923"/>
                  <a:pt x="10644636" y="1244987"/>
                </a:cubicBezTo>
                <a:cubicBezTo>
                  <a:pt x="10624568" y="1265051"/>
                  <a:pt x="10607848" y="1281774"/>
                  <a:pt x="10594472" y="1295151"/>
                </a:cubicBezTo>
                <a:lnTo>
                  <a:pt x="10534276" y="1335280"/>
                </a:lnTo>
                <a:cubicBezTo>
                  <a:pt x="10520896" y="1335280"/>
                  <a:pt x="10517556" y="1341970"/>
                  <a:pt x="10524240" y="1355347"/>
                </a:cubicBezTo>
                <a:cubicBezTo>
                  <a:pt x="10530928" y="1368724"/>
                  <a:pt x="10554340" y="1355347"/>
                  <a:pt x="10594472" y="1315216"/>
                </a:cubicBezTo>
                <a:cubicBezTo>
                  <a:pt x="10607848" y="1301839"/>
                  <a:pt x="10624568" y="1288462"/>
                  <a:pt x="10644636" y="1275085"/>
                </a:cubicBezTo>
                <a:cubicBezTo>
                  <a:pt x="10664700" y="1261708"/>
                  <a:pt x="10688108" y="1241643"/>
                  <a:pt x="10714860" y="1214889"/>
                </a:cubicBezTo>
                <a:cubicBezTo>
                  <a:pt x="10741616" y="1188135"/>
                  <a:pt x="10761680" y="1161381"/>
                  <a:pt x="10775060" y="1134627"/>
                </a:cubicBezTo>
                <a:close/>
                <a:moveTo>
                  <a:pt x="10534276" y="1114563"/>
                </a:moveTo>
                <a:cubicBezTo>
                  <a:pt x="10534276" y="1114563"/>
                  <a:pt x="10534276" y="1121253"/>
                  <a:pt x="10534276" y="1134627"/>
                </a:cubicBezTo>
                <a:cubicBezTo>
                  <a:pt x="10547652" y="1134627"/>
                  <a:pt x="10554340" y="1127940"/>
                  <a:pt x="10554340" y="1114563"/>
                </a:cubicBezTo>
                <a:cubicBezTo>
                  <a:pt x="10554340" y="1114563"/>
                  <a:pt x="10547652" y="1114563"/>
                  <a:pt x="10534276" y="1114563"/>
                </a:cubicBezTo>
                <a:close/>
                <a:moveTo>
                  <a:pt x="10373752" y="1114563"/>
                </a:moveTo>
                <a:lnTo>
                  <a:pt x="10353688" y="1134627"/>
                </a:lnTo>
                <a:cubicBezTo>
                  <a:pt x="10353688" y="1148007"/>
                  <a:pt x="10357028" y="1151350"/>
                  <a:pt x="10363720" y="1144661"/>
                </a:cubicBezTo>
                <a:cubicBezTo>
                  <a:pt x="10370408" y="1137973"/>
                  <a:pt x="10373752" y="1127940"/>
                  <a:pt x="10373752" y="1114563"/>
                </a:cubicBezTo>
                <a:close/>
                <a:moveTo>
                  <a:pt x="9430682" y="1114563"/>
                </a:moveTo>
                <a:cubicBezTo>
                  <a:pt x="9417305" y="1114563"/>
                  <a:pt x="9410618" y="1121253"/>
                  <a:pt x="9410618" y="1134627"/>
                </a:cubicBezTo>
                <a:lnTo>
                  <a:pt x="9410618" y="1154694"/>
                </a:lnTo>
                <a:cubicBezTo>
                  <a:pt x="9410618" y="1154694"/>
                  <a:pt x="9417305" y="1148007"/>
                  <a:pt x="9430682" y="1134627"/>
                </a:cubicBezTo>
                <a:close/>
                <a:moveTo>
                  <a:pt x="2193629" y="1108048"/>
                </a:moveTo>
                <a:lnTo>
                  <a:pt x="2189621" y="1112055"/>
                </a:lnTo>
                <a:cubicBezTo>
                  <a:pt x="2187949" y="1113727"/>
                  <a:pt x="2187115" y="1114563"/>
                  <a:pt x="2187115" y="1114563"/>
                </a:cubicBezTo>
                <a:close/>
                <a:moveTo>
                  <a:pt x="9287717" y="1102022"/>
                </a:moveTo>
                <a:cubicBezTo>
                  <a:pt x="9282702" y="1103694"/>
                  <a:pt x="9276848" y="1107876"/>
                  <a:pt x="9270161" y="1114563"/>
                </a:cubicBezTo>
                <a:cubicBezTo>
                  <a:pt x="9256784" y="1127940"/>
                  <a:pt x="9243407" y="1141317"/>
                  <a:pt x="9230030" y="1154694"/>
                </a:cubicBezTo>
                <a:lnTo>
                  <a:pt x="9270161" y="1154694"/>
                </a:lnTo>
                <a:cubicBezTo>
                  <a:pt x="9296915" y="1127940"/>
                  <a:pt x="9306948" y="1111219"/>
                  <a:pt x="9300258" y="1104529"/>
                </a:cubicBezTo>
                <a:cubicBezTo>
                  <a:pt x="9296915" y="1101186"/>
                  <a:pt x="9292735" y="1100350"/>
                  <a:pt x="9287717" y="1102022"/>
                </a:cubicBezTo>
                <a:close/>
                <a:moveTo>
                  <a:pt x="10955644" y="1094499"/>
                </a:moveTo>
                <a:lnTo>
                  <a:pt x="10955644" y="1114563"/>
                </a:lnTo>
                <a:cubicBezTo>
                  <a:pt x="10969020" y="1114563"/>
                  <a:pt x="10975712" y="1114563"/>
                  <a:pt x="10975712" y="1114563"/>
                </a:cubicBezTo>
                <a:cubicBezTo>
                  <a:pt x="10975712" y="1101186"/>
                  <a:pt x="10969020" y="1094499"/>
                  <a:pt x="10955644" y="1094499"/>
                </a:cubicBezTo>
                <a:close/>
                <a:moveTo>
                  <a:pt x="10413880" y="1074432"/>
                </a:moveTo>
                <a:cubicBezTo>
                  <a:pt x="10413880" y="1087809"/>
                  <a:pt x="10413880" y="1094499"/>
                  <a:pt x="10413880" y="1094499"/>
                </a:cubicBezTo>
                <a:lnTo>
                  <a:pt x="10433948" y="1094499"/>
                </a:lnTo>
                <a:cubicBezTo>
                  <a:pt x="10433948" y="1081122"/>
                  <a:pt x="10427260" y="1074432"/>
                  <a:pt x="10413880" y="1074432"/>
                </a:cubicBezTo>
                <a:close/>
                <a:moveTo>
                  <a:pt x="10143001" y="1074432"/>
                </a:moveTo>
                <a:cubicBezTo>
                  <a:pt x="10136313" y="1074432"/>
                  <a:pt x="10129624" y="1077778"/>
                  <a:pt x="10122936" y="1084465"/>
                </a:cubicBezTo>
                <a:cubicBezTo>
                  <a:pt x="10116249" y="1091152"/>
                  <a:pt x="10109559" y="1101186"/>
                  <a:pt x="10102872" y="1114563"/>
                </a:cubicBezTo>
                <a:cubicBezTo>
                  <a:pt x="10096182" y="1127940"/>
                  <a:pt x="10086149" y="1134627"/>
                  <a:pt x="10072772" y="1134627"/>
                </a:cubicBezTo>
                <a:cubicBezTo>
                  <a:pt x="10046020" y="1174758"/>
                  <a:pt x="10039331" y="1194825"/>
                  <a:pt x="10052708" y="1194825"/>
                </a:cubicBezTo>
                <a:cubicBezTo>
                  <a:pt x="10066085" y="1194825"/>
                  <a:pt x="10079462" y="1184792"/>
                  <a:pt x="10092839" y="1164725"/>
                </a:cubicBezTo>
                <a:cubicBezTo>
                  <a:pt x="10106216" y="1144661"/>
                  <a:pt x="10112903" y="1131283"/>
                  <a:pt x="10112903" y="1124596"/>
                </a:cubicBezTo>
                <a:cubicBezTo>
                  <a:pt x="10112903" y="1117909"/>
                  <a:pt x="10119593" y="1107876"/>
                  <a:pt x="10132970" y="1094499"/>
                </a:cubicBezTo>
                <a:cubicBezTo>
                  <a:pt x="10146347" y="1094499"/>
                  <a:pt x="10153034" y="1087809"/>
                  <a:pt x="10153034" y="1074432"/>
                </a:cubicBezTo>
                <a:cubicBezTo>
                  <a:pt x="10153034" y="1074432"/>
                  <a:pt x="10149690" y="1074432"/>
                  <a:pt x="10143001" y="1074432"/>
                </a:cubicBezTo>
                <a:close/>
                <a:moveTo>
                  <a:pt x="9230030" y="1074432"/>
                </a:moveTo>
                <a:cubicBezTo>
                  <a:pt x="9149770" y="1141317"/>
                  <a:pt x="9109639" y="1194825"/>
                  <a:pt x="9109639" y="1234953"/>
                </a:cubicBezTo>
                <a:cubicBezTo>
                  <a:pt x="9123016" y="1221579"/>
                  <a:pt x="9149770" y="1194825"/>
                  <a:pt x="9189899" y="1154694"/>
                </a:cubicBezTo>
                <a:close/>
                <a:moveTo>
                  <a:pt x="9109639" y="1074432"/>
                </a:moveTo>
                <a:lnTo>
                  <a:pt x="9049444" y="1134627"/>
                </a:lnTo>
                <a:cubicBezTo>
                  <a:pt x="9076195" y="1121253"/>
                  <a:pt x="9092918" y="1107876"/>
                  <a:pt x="9099606" y="1094499"/>
                </a:cubicBezTo>
                <a:cubicBezTo>
                  <a:pt x="9106293" y="1081122"/>
                  <a:pt x="9109639" y="1074432"/>
                  <a:pt x="9109639" y="1074432"/>
                </a:cubicBezTo>
                <a:close/>
                <a:moveTo>
                  <a:pt x="9029377" y="1059383"/>
                </a:moveTo>
                <a:cubicBezTo>
                  <a:pt x="9026033" y="1059386"/>
                  <a:pt x="9022690" y="1061055"/>
                  <a:pt x="9019343" y="1064398"/>
                </a:cubicBezTo>
                <a:cubicBezTo>
                  <a:pt x="9012656" y="1071088"/>
                  <a:pt x="9009313" y="1081122"/>
                  <a:pt x="9009313" y="1094499"/>
                </a:cubicBezTo>
                <a:cubicBezTo>
                  <a:pt x="9009313" y="1121253"/>
                  <a:pt x="9016000" y="1121253"/>
                  <a:pt x="9029377" y="1094499"/>
                </a:cubicBezTo>
                <a:cubicBezTo>
                  <a:pt x="9042754" y="1081122"/>
                  <a:pt x="9046098" y="1071088"/>
                  <a:pt x="9039410" y="1064398"/>
                </a:cubicBezTo>
                <a:cubicBezTo>
                  <a:pt x="9036067" y="1061055"/>
                  <a:pt x="9032723" y="1059386"/>
                  <a:pt x="9029377" y="1059383"/>
                </a:cubicBezTo>
                <a:close/>
                <a:moveTo>
                  <a:pt x="10995776" y="1054368"/>
                </a:moveTo>
                <a:cubicBezTo>
                  <a:pt x="10995776" y="1054368"/>
                  <a:pt x="10992432" y="1057711"/>
                  <a:pt x="10985744" y="1064398"/>
                </a:cubicBezTo>
                <a:cubicBezTo>
                  <a:pt x="10979056" y="1071088"/>
                  <a:pt x="10982400" y="1074432"/>
                  <a:pt x="10995776" y="1074432"/>
                </a:cubicBezTo>
                <a:cubicBezTo>
                  <a:pt x="11009152" y="1074432"/>
                  <a:pt x="11015844" y="1074432"/>
                  <a:pt x="11015844" y="1074432"/>
                </a:cubicBezTo>
                <a:cubicBezTo>
                  <a:pt x="11015844" y="1061055"/>
                  <a:pt x="11012496" y="1054368"/>
                  <a:pt x="11005808" y="1054368"/>
                </a:cubicBezTo>
                <a:cubicBezTo>
                  <a:pt x="10999120" y="1054368"/>
                  <a:pt x="10995776" y="1054368"/>
                  <a:pt x="10995776" y="1054368"/>
                </a:cubicBezTo>
                <a:close/>
                <a:moveTo>
                  <a:pt x="10935580" y="1034301"/>
                </a:moveTo>
                <a:lnTo>
                  <a:pt x="10935580" y="1054368"/>
                </a:lnTo>
                <a:lnTo>
                  <a:pt x="10955644" y="1054368"/>
                </a:lnTo>
                <a:close/>
                <a:moveTo>
                  <a:pt x="10855320" y="1034301"/>
                </a:moveTo>
                <a:lnTo>
                  <a:pt x="10835256" y="1074432"/>
                </a:lnTo>
                <a:lnTo>
                  <a:pt x="10855320" y="1054368"/>
                </a:lnTo>
                <a:close/>
                <a:moveTo>
                  <a:pt x="2247309" y="1034301"/>
                </a:moveTo>
                <a:lnTo>
                  <a:pt x="2207179" y="1074432"/>
                </a:lnTo>
                <a:cubicBezTo>
                  <a:pt x="2207179" y="1081122"/>
                  <a:pt x="2206342" y="1086973"/>
                  <a:pt x="2204672" y="1091988"/>
                </a:cubicBezTo>
                <a:lnTo>
                  <a:pt x="2197148" y="1104529"/>
                </a:lnTo>
                <a:lnTo>
                  <a:pt x="2227244" y="1074432"/>
                </a:lnTo>
                <a:close/>
                <a:moveTo>
                  <a:pt x="11557604" y="1014237"/>
                </a:moveTo>
                <a:lnTo>
                  <a:pt x="11577668" y="1054368"/>
                </a:lnTo>
                <a:lnTo>
                  <a:pt x="11577668" y="1034301"/>
                </a:lnTo>
                <a:cubicBezTo>
                  <a:pt x="11577668" y="1020926"/>
                  <a:pt x="11570984" y="1014237"/>
                  <a:pt x="11557604" y="1014237"/>
                </a:cubicBezTo>
                <a:close/>
                <a:moveTo>
                  <a:pt x="10574404" y="1014237"/>
                </a:moveTo>
                <a:lnTo>
                  <a:pt x="10574404" y="1034301"/>
                </a:lnTo>
                <a:cubicBezTo>
                  <a:pt x="10587784" y="1034301"/>
                  <a:pt x="10594472" y="1027614"/>
                  <a:pt x="10594472" y="1014237"/>
                </a:cubicBezTo>
                <a:close/>
                <a:moveTo>
                  <a:pt x="9069508" y="999188"/>
                </a:moveTo>
                <a:cubicBezTo>
                  <a:pt x="9066164" y="999188"/>
                  <a:pt x="9062818" y="1000859"/>
                  <a:pt x="9059475" y="1004203"/>
                </a:cubicBezTo>
                <a:cubicBezTo>
                  <a:pt x="9052787" y="1010893"/>
                  <a:pt x="9049444" y="1017583"/>
                  <a:pt x="9049444" y="1024270"/>
                </a:cubicBezTo>
                <a:cubicBezTo>
                  <a:pt x="9049444" y="1030957"/>
                  <a:pt x="9056131" y="1034301"/>
                  <a:pt x="9069508" y="1034301"/>
                </a:cubicBezTo>
                <a:cubicBezTo>
                  <a:pt x="9082885" y="1020926"/>
                  <a:pt x="9086229" y="1010893"/>
                  <a:pt x="9079541" y="1004203"/>
                </a:cubicBezTo>
                <a:cubicBezTo>
                  <a:pt x="9076195" y="1000859"/>
                  <a:pt x="9072852" y="999188"/>
                  <a:pt x="9069508" y="999188"/>
                </a:cubicBezTo>
                <a:close/>
                <a:moveTo>
                  <a:pt x="9531009" y="994170"/>
                </a:moveTo>
                <a:cubicBezTo>
                  <a:pt x="9517632" y="994170"/>
                  <a:pt x="9510945" y="1000859"/>
                  <a:pt x="9510945" y="1014237"/>
                </a:cubicBezTo>
                <a:lnTo>
                  <a:pt x="9531009" y="1014237"/>
                </a:lnTo>
                <a:close/>
                <a:moveTo>
                  <a:pt x="1545026" y="994170"/>
                </a:moveTo>
                <a:cubicBezTo>
                  <a:pt x="1545026" y="994170"/>
                  <a:pt x="1548370" y="997516"/>
                  <a:pt x="1555057" y="1004203"/>
                </a:cubicBezTo>
                <a:cubicBezTo>
                  <a:pt x="1561746" y="1010893"/>
                  <a:pt x="1571781" y="1014237"/>
                  <a:pt x="1585158" y="1014237"/>
                </a:cubicBezTo>
                <a:lnTo>
                  <a:pt x="1585158" y="994170"/>
                </a:lnTo>
                <a:close/>
                <a:moveTo>
                  <a:pt x="10905484" y="974105"/>
                </a:moveTo>
                <a:cubicBezTo>
                  <a:pt x="10898792" y="974105"/>
                  <a:pt x="10895448" y="980793"/>
                  <a:pt x="10895448" y="994170"/>
                </a:cubicBezTo>
                <a:cubicBezTo>
                  <a:pt x="10908828" y="994170"/>
                  <a:pt x="10915512" y="994170"/>
                  <a:pt x="10915512" y="994170"/>
                </a:cubicBezTo>
                <a:cubicBezTo>
                  <a:pt x="10915512" y="980793"/>
                  <a:pt x="10912168" y="974105"/>
                  <a:pt x="10905484" y="974105"/>
                </a:cubicBezTo>
                <a:close/>
                <a:moveTo>
                  <a:pt x="10855320" y="974105"/>
                </a:moveTo>
                <a:lnTo>
                  <a:pt x="10815188" y="994170"/>
                </a:lnTo>
                <a:cubicBezTo>
                  <a:pt x="10801812" y="994170"/>
                  <a:pt x="10788436" y="994170"/>
                  <a:pt x="10775060" y="994170"/>
                </a:cubicBezTo>
                <a:cubicBezTo>
                  <a:pt x="10761680" y="994170"/>
                  <a:pt x="10751648" y="994170"/>
                  <a:pt x="10744960" y="994170"/>
                </a:cubicBezTo>
                <a:cubicBezTo>
                  <a:pt x="10738272" y="994170"/>
                  <a:pt x="10734928" y="1000859"/>
                  <a:pt x="10734928" y="1014237"/>
                </a:cubicBezTo>
                <a:lnTo>
                  <a:pt x="10694796" y="1034301"/>
                </a:lnTo>
                <a:lnTo>
                  <a:pt x="10734928" y="1034301"/>
                </a:lnTo>
                <a:cubicBezTo>
                  <a:pt x="10748304" y="1034301"/>
                  <a:pt x="10758340" y="1034301"/>
                  <a:pt x="10765024" y="1034301"/>
                </a:cubicBezTo>
                <a:cubicBezTo>
                  <a:pt x="10771712" y="1034301"/>
                  <a:pt x="10775060" y="1034301"/>
                  <a:pt x="10775060" y="1034301"/>
                </a:cubicBezTo>
                <a:lnTo>
                  <a:pt x="10754992" y="1054368"/>
                </a:lnTo>
                <a:cubicBezTo>
                  <a:pt x="10728236" y="1054368"/>
                  <a:pt x="10714860" y="1061055"/>
                  <a:pt x="10714860" y="1074432"/>
                </a:cubicBezTo>
                <a:cubicBezTo>
                  <a:pt x="10728236" y="1074432"/>
                  <a:pt x="10731584" y="1077778"/>
                  <a:pt x="10724896" y="1084465"/>
                </a:cubicBezTo>
                <a:cubicBezTo>
                  <a:pt x="10718208" y="1091152"/>
                  <a:pt x="10708172" y="1094499"/>
                  <a:pt x="10694796" y="1094499"/>
                </a:cubicBezTo>
                <a:cubicBezTo>
                  <a:pt x="10681420" y="1094499"/>
                  <a:pt x="10671388" y="1097842"/>
                  <a:pt x="10664700" y="1104529"/>
                </a:cubicBezTo>
                <a:cubicBezTo>
                  <a:pt x="10658012" y="1111219"/>
                  <a:pt x="10661356" y="1114563"/>
                  <a:pt x="10674732" y="1114563"/>
                </a:cubicBezTo>
                <a:cubicBezTo>
                  <a:pt x="10688108" y="1114563"/>
                  <a:pt x="10694796" y="1114563"/>
                  <a:pt x="10694796" y="1114563"/>
                </a:cubicBezTo>
                <a:lnTo>
                  <a:pt x="10775060" y="1054368"/>
                </a:lnTo>
                <a:cubicBezTo>
                  <a:pt x="10775060" y="1054368"/>
                  <a:pt x="10781744" y="1047680"/>
                  <a:pt x="10795124" y="1034301"/>
                </a:cubicBezTo>
                <a:cubicBezTo>
                  <a:pt x="10808500" y="1020926"/>
                  <a:pt x="10815188" y="1014237"/>
                  <a:pt x="10815188" y="1014237"/>
                </a:cubicBezTo>
                <a:cubicBezTo>
                  <a:pt x="10841940" y="1000859"/>
                  <a:pt x="10855320" y="987482"/>
                  <a:pt x="10855320" y="974105"/>
                </a:cubicBezTo>
                <a:close/>
                <a:moveTo>
                  <a:pt x="11627832" y="954041"/>
                </a:moveTo>
                <a:cubicBezTo>
                  <a:pt x="11621144" y="954041"/>
                  <a:pt x="11617800" y="960728"/>
                  <a:pt x="11617800" y="974105"/>
                </a:cubicBezTo>
                <a:lnTo>
                  <a:pt x="11637864" y="974105"/>
                </a:lnTo>
                <a:cubicBezTo>
                  <a:pt x="11637864" y="960728"/>
                  <a:pt x="11637864" y="954041"/>
                  <a:pt x="11637864" y="954041"/>
                </a:cubicBezTo>
                <a:cubicBezTo>
                  <a:pt x="11637864" y="954041"/>
                  <a:pt x="11634520" y="954041"/>
                  <a:pt x="11627832" y="954041"/>
                </a:cubicBezTo>
                <a:close/>
                <a:moveTo>
                  <a:pt x="10474080" y="954041"/>
                </a:moveTo>
                <a:lnTo>
                  <a:pt x="10474080" y="994170"/>
                </a:lnTo>
                <a:lnTo>
                  <a:pt x="10494144" y="994170"/>
                </a:lnTo>
                <a:cubicBezTo>
                  <a:pt x="10520896" y="994170"/>
                  <a:pt x="10534276" y="994170"/>
                  <a:pt x="10534276" y="994170"/>
                </a:cubicBezTo>
                <a:cubicBezTo>
                  <a:pt x="10534276" y="994170"/>
                  <a:pt x="10527584" y="987482"/>
                  <a:pt x="10514208" y="974105"/>
                </a:cubicBezTo>
                <a:close/>
                <a:moveTo>
                  <a:pt x="9972445" y="954041"/>
                </a:moveTo>
                <a:cubicBezTo>
                  <a:pt x="9959068" y="954041"/>
                  <a:pt x="9935661" y="980793"/>
                  <a:pt x="9902217" y="1034301"/>
                </a:cubicBezTo>
                <a:cubicBezTo>
                  <a:pt x="9868776" y="1087809"/>
                  <a:pt x="9845368" y="1121253"/>
                  <a:pt x="9831991" y="1134627"/>
                </a:cubicBezTo>
                <a:cubicBezTo>
                  <a:pt x="9805237" y="1161381"/>
                  <a:pt x="9798547" y="1174758"/>
                  <a:pt x="9811924" y="1174758"/>
                </a:cubicBezTo>
                <a:lnTo>
                  <a:pt x="9831991" y="1154694"/>
                </a:lnTo>
                <a:cubicBezTo>
                  <a:pt x="9845368" y="1127940"/>
                  <a:pt x="9865432" y="1107876"/>
                  <a:pt x="9892186" y="1094499"/>
                </a:cubicBezTo>
                <a:cubicBezTo>
                  <a:pt x="9905563" y="1081122"/>
                  <a:pt x="9925627" y="1057711"/>
                  <a:pt x="9952381" y="1024270"/>
                </a:cubicBezTo>
                <a:cubicBezTo>
                  <a:pt x="9979135" y="990826"/>
                  <a:pt x="9992512" y="974105"/>
                  <a:pt x="9992512" y="974105"/>
                </a:cubicBezTo>
                <a:cubicBezTo>
                  <a:pt x="9992512" y="960728"/>
                  <a:pt x="9985822" y="954041"/>
                  <a:pt x="9972445" y="954041"/>
                </a:cubicBezTo>
                <a:close/>
                <a:moveTo>
                  <a:pt x="9571140" y="954041"/>
                </a:moveTo>
                <a:cubicBezTo>
                  <a:pt x="9557763" y="954041"/>
                  <a:pt x="9551076" y="957385"/>
                  <a:pt x="9551076" y="964072"/>
                </a:cubicBezTo>
                <a:cubicBezTo>
                  <a:pt x="9551076" y="970762"/>
                  <a:pt x="9551076" y="974105"/>
                  <a:pt x="9551076" y="974105"/>
                </a:cubicBezTo>
                <a:close/>
                <a:moveTo>
                  <a:pt x="1866070" y="954041"/>
                </a:moveTo>
                <a:lnTo>
                  <a:pt x="1886134" y="954041"/>
                </a:lnTo>
                <a:lnTo>
                  <a:pt x="1866070" y="974105"/>
                </a:lnTo>
                <a:cubicBezTo>
                  <a:pt x="1866070" y="974105"/>
                  <a:pt x="1862726" y="980793"/>
                  <a:pt x="1856039" y="994170"/>
                </a:cubicBezTo>
                <a:cubicBezTo>
                  <a:pt x="1849349" y="1007549"/>
                  <a:pt x="1832629" y="1027614"/>
                  <a:pt x="1805875" y="1054368"/>
                </a:cubicBezTo>
                <a:cubicBezTo>
                  <a:pt x="1792498" y="1067745"/>
                  <a:pt x="1779121" y="1081122"/>
                  <a:pt x="1765743" y="1094499"/>
                </a:cubicBezTo>
                <a:cubicBezTo>
                  <a:pt x="1752367" y="1107876"/>
                  <a:pt x="1745679" y="1121253"/>
                  <a:pt x="1745679" y="1134627"/>
                </a:cubicBezTo>
                <a:lnTo>
                  <a:pt x="1705548" y="1154694"/>
                </a:lnTo>
                <a:lnTo>
                  <a:pt x="1745679" y="1114563"/>
                </a:lnTo>
                <a:cubicBezTo>
                  <a:pt x="1772432" y="1047680"/>
                  <a:pt x="1812565" y="994170"/>
                  <a:pt x="1866070" y="954041"/>
                </a:cubicBezTo>
                <a:close/>
                <a:moveTo>
                  <a:pt x="2182098" y="938992"/>
                </a:moveTo>
                <a:cubicBezTo>
                  <a:pt x="2185441" y="938992"/>
                  <a:pt x="2187115" y="940664"/>
                  <a:pt x="2187115" y="944008"/>
                </a:cubicBezTo>
                <a:cubicBezTo>
                  <a:pt x="2187115" y="950695"/>
                  <a:pt x="2180425" y="954041"/>
                  <a:pt x="2167046" y="954041"/>
                </a:cubicBezTo>
                <a:lnTo>
                  <a:pt x="2146984" y="954041"/>
                </a:lnTo>
                <a:cubicBezTo>
                  <a:pt x="2146984" y="954041"/>
                  <a:pt x="2153674" y="950695"/>
                  <a:pt x="2167046" y="944008"/>
                </a:cubicBezTo>
                <a:cubicBezTo>
                  <a:pt x="2173738" y="940664"/>
                  <a:pt x="2178751" y="938992"/>
                  <a:pt x="2182098" y="938992"/>
                </a:cubicBezTo>
                <a:close/>
                <a:moveTo>
                  <a:pt x="11035908" y="933974"/>
                </a:moveTo>
                <a:lnTo>
                  <a:pt x="11035908" y="954041"/>
                </a:lnTo>
                <a:lnTo>
                  <a:pt x="11013332" y="959057"/>
                </a:lnTo>
                <a:cubicBezTo>
                  <a:pt x="11004972" y="962400"/>
                  <a:pt x="10995776" y="967418"/>
                  <a:pt x="10985744" y="974105"/>
                </a:cubicBezTo>
                <a:cubicBezTo>
                  <a:pt x="10975712" y="980795"/>
                  <a:pt x="10968184" y="985811"/>
                  <a:pt x="10963172" y="989154"/>
                </a:cubicBezTo>
                <a:lnTo>
                  <a:pt x="10959188" y="991810"/>
                </a:lnTo>
                <a:lnTo>
                  <a:pt x="10985744" y="989154"/>
                </a:lnTo>
                <a:cubicBezTo>
                  <a:pt x="10999120" y="985811"/>
                  <a:pt x="11009152" y="980795"/>
                  <a:pt x="11015844" y="974105"/>
                </a:cubicBezTo>
                <a:cubicBezTo>
                  <a:pt x="11022528" y="967418"/>
                  <a:pt x="11028380" y="961564"/>
                  <a:pt x="11033400" y="956549"/>
                </a:cubicBezTo>
                <a:lnTo>
                  <a:pt x="11035908" y="954041"/>
                </a:lnTo>
                <a:lnTo>
                  <a:pt x="11045940" y="944008"/>
                </a:lnTo>
                <a:cubicBezTo>
                  <a:pt x="11052628" y="937321"/>
                  <a:pt x="11055972" y="933974"/>
                  <a:pt x="11055972" y="933974"/>
                </a:cubicBezTo>
                <a:close/>
                <a:moveTo>
                  <a:pt x="10514208" y="933974"/>
                </a:moveTo>
                <a:cubicBezTo>
                  <a:pt x="10514208" y="933974"/>
                  <a:pt x="10514208" y="940664"/>
                  <a:pt x="10514208" y="954041"/>
                </a:cubicBezTo>
                <a:lnTo>
                  <a:pt x="10534276" y="933974"/>
                </a:lnTo>
                <a:cubicBezTo>
                  <a:pt x="10520896" y="933974"/>
                  <a:pt x="10514208" y="933974"/>
                  <a:pt x="10514208" y="933974"/>
                </a:cubicBezTo>
                <a:close/>
                <a:moveTo>
                  <a:pt x="9129703" y="933974"/>
                </a:moveTo>
                <a:lnTo>
                  <a:pt x="9109639" y="954041"/>
                </a:lnTo>
                <a:lnTo>
                  <a:pt x="9109639" y="974105"/>
                </a:lnTo>
                <a:cubicBezTo>
                  <a:pt x="9109639" y="974105"/>
                  <a:pt x="9116326" y="967418"/>
                  <a:pt x="9129703" y="954041"/>
                </a:cubicBezTo>
                <a:close/>
                <a:moveTo>
                  <a:pt x="2242919" y="929706"/>
                </a:moveTo>
                <a:lnTo>
                  <a:pt x="2239785" y="955295"/>
                </a:lnTo>
                <a:cubicBezTo>
                  <a:pt x="2229752" y="990408"/>
                  <a:pt x="2209688" y="1013819"/>
                  <a:pt x="2179589" y="1025524"/>
                </a:cubicBezTo>
                <a:lnTo>
                  <a:pt x="2172311" y="1026737"/>
                </a:lnTo>
                <a:lnTo>
                  <a:pt x="2207179" y="976616"/>
                </a:lnTo>
                <a:close/>
                <a:moveTo>
                  <a:pt x="10830240" y="918926"/>
                </a:moveTo>
                <a:cubicBezTo>
                  <a:pt x="10820204" y="922272"/>
                  <a:pt x="10815188" y="933974"/>
                  <a:pt x="10815188" y="954041"/>
                </a:cubicBezTo>
                <a:lnTo>
                  <a:pt x="10875384" y="954041"/>
                </a:lnTo>
                <a:cubicBezTo>
                  <a:pt x="10875384" y="954041"/>
                  <a:pt x="10875384" y="947351"/>
                  <a:pt x="10875384" y="933974"/>
                </a:cubicBezTo>
                <a:cubicBezTo>
                  <a:pt x="10855320" y="920600"/>
                  <a:pt x="10840268" y="915582"/>
                  <a:pt x="10830240" y="918926"/>
                </a:cubicBezTo>
                <a:close/>
                <a:moveTo>
                  <a:pt x="10363720" y="913910"/>
                </a:moveTo>
                <a:cubicBezTo>
                  <a:pt x="10357028" y="913910"/>
                  <a:pt x="10353688" y="920597"/>
                  <a:pt x="10353688" y="933974"/>
                </a:cubicBezTo>
                <a:cubicBezTo>
                  <a:pt x="10353688" y="933974"/>
                  <a:pt x="10357028" y="930631"/>
                  <a:pt x="10363720" y="923944"/>
                </a:cubicBezTo>
                <a:cubicBezTo>
                  <a:pt x="10370408" y="917254"/>
                  <a:pt x="10370408" y="913910"/>
                  <a:pt x="10363720" y="913910"/>
                </a:cubicBezTo>
                <a:close/>
                <a:moveTo>
                  <a:pt x="1545026" y="913910"/>
                </a:moveTo>
                <a:lnTo>
                  <a:pt x="1524960" y="933974"/>
                </a:lnTo>
                <a:lnTo>
                  <a:pt x="1565090" y="954041"/>
                </a:lnTo>
                <a:close/>
                <a:moveTo>
                  <a:pt x="9490880" y="893843"/>
                </a:moveTo>
                <a:cubicBezTo>
                  <a:pt x="9490880" y="893843"/>
                  <a:pt x="9484191" y="897190"/>
                  <a:pt x="9470814" y="903877"/>
                </a:cubicBezTo>
                <a:cubicBezTo>
                  <a:pt x="9457437" y="910567"/>
                  <a:pt x="9450749" y="913910"/>
                  <a:pt x="9450749" y="913910"/>
                </a:cubicBezTo>
                <a:lnTo>
                  <a:pt x="9370487" y="1014237"/>
                </a:lnTo>
                <a:cubicBezTo>
                  <a:pt x="9357110" y="1027614"/>
                  <a:pt x="9343733" y="1040991"/>
                  <a:pt x="9330356" y="1054368"/>
                </a:cubicBezTo>
                <a:cubicBezTo>
                  <a:pt x="9316979" y="1067745"/>
                  <a:pt x="9310292" y="1074432"/>
                  <a:pt x="9310292" y="1074432"/>
                </a:cubicBezTo>
                <a:lnTo>
                  <a:pt x="9330356" y="1074432"/>
                </a:lnTo>
                <a:cubicBezTo>
                  <a:pt x="9330356" y="1074432"/>
                  <a:pt x="9353767" y="1047680"/>
                  <a:pt x="9400585" y="994170"/>
                </a:cubicBezTo>
                <a:cubicBezTo>
                  <a:pt x="9447403" y="940664"/>
                  <a:pt x="9477501" y="907220"/>
                  <a:pt x="9490880" y="893843"/>
                </a:cubicBezTo>
                <a:close/>
                <a:moveTo>
                  <a:pt x="10614536" y="873779"/>
                </a:moveTo>
                <a:lnTo>
                  <a:pt x="10594472" y="913910"/>
                </a:lnTo>
                <a:lnTo>
                  <a:pt x="10614536" y="893843"/>
                </a:lnTo>
                <a:cubicBezTo>
                  <a:pt x="10627912" y="880466"/>
                  <a:pt x="10634600" y="873779"/>
                  <a:pt x="10634600" y="873779"/>
                </a:cubicBezTo>
                <a:close/>
                <a:moveTo>
                  <a:pt x="10915512" y="853715"/>
                </a:moveTo>
                <a:lnTo>
                  <a:pt x="10915512" y="893843"/>
                </a:lnTo>
                <a:cubicBezTo>
                  <a:pt x="10928892" y="893843"/>
                  <a:pt x="10935580" y="887156"/>
                  <a:pt x="10935580" y="873779"/>
                </a:cubicBezTo>
                <a:close/>
                <a:moveTo>
                  <a:pt x="1946331" y="853715"/>
                </a:moveTo>
                <a:lnTo>
                  <a:pt x="1926263" y="893843"/>
                </a:lnTo>
                <a:lnTo>
                  <a:pt x="1886134" y="913910"/>
                </a:lnTo>
                <a:cubicBezTo>
                  <a:pt x="1886134" y="913910"/>
                  <a:pt x="1892821" y="907220"/>
                  <a:pt x="1906198" y="893843"/>
                </a:cubicBezTo>
                <a:close/>
                <a:moveTo>
                  <a:pt x="9465798" y="841174"/>
                </a:moveTo>
                <a:cubicBezTo>
                  <a:pt x="9462452" y="842846"/>
                  <a:pt x="9457437" y="847025"/>
                  <a:pt x="9450749" y="853715"/>
                </a:cubicBezTo>
                <a:lnTo>
                  <a:pt x="9450749" y="873779"/>
                </a:lnTo>
                <a:cubicBezTo>
                  <a:pt x="9464126" y="860402"/>
                  <a:pt x="9470814" y="850369"/>
                  <a:pt x="9470814" y="843681"/>
                </a:cubicBezTo>
                <a:cubicBezTo>
                  <a:pt x="9470814" y="840338"/>
                  <a:pt x="9469142" y="839502"/>
                  <a:pt x="9465798" y="841174"/>
                </a:cubicBezTo>
                <a:close/>
                <a:moveTo>
                  <a:pt x="11740700" y="838666"/>
                </a:moveTo>
                <a:cubicBezTo>
                  <a:pt x="11739028" y="838666"/>
                  <a:pt x="11738192" y="840338"/>
                  <a:pt x="11738192" y="843681"/>
                </a:cubicBezTo>
                <a:cubicBezTo>
                  <a:pt x="11738192" y="850369"/>
                  <a:pt x="11738192" y="853715"/>
                  <a:pt x="11738192" y="853715"/>
                </a:cubicBezTo>
                <a:cubicBezTo>
                  <a:pt x="11751568" y="853715"/>
                  <a:pt x="11758256" y="853715"/>
                  <a:pt x="11758256" y="853715"/>
                </a:cubicBezTo>
                <a:cubicBezTo>
                  <a:pt x="11758256" y="853715"/>
                  <a:pt x="11754912" y="850369"/>
                  <a:pt x="11748224" y="843681"/>
                </a:cubicBezTo>
                <a:cubicBezTo>
                  <a:pt x="11744880" y="840338"/>
                  <a:pt x="11742372" y="838666"/>
                  <a:pt x="11740700" y="838666"/>
                </a:cubicBezTo>
                <a:close/>
                <a:moveTo>
                  <a:pt x="11196428" y="833648"/>
                </a:moveTo>
                <a:cubicBezTo>
                  <a:pt x="11196428" y="847025"/>
                  <a:pt x="11196428" y="853715"/>
                  <a:pt x="11196428" y="853715"/>
                </a:cubicBezTo>
                <a:cubicBezTo>
                  <a:pt x="11209804" y="853715"/>
                  <a:pt x="11216496" y="853715"/>
                  <a:pt x="11216496" y="853715"/>
                </a:cubicBezTo>
                <a:cubicBezTo>
                  <a:pt x="11216496" y="840338"/>
                  <a:pt x="11209804" y="833648"/>
                  <a:pt x="11196428" y="833648"/>
                </a:cubicBezTo>
                <a:close/>
                <a:moveTo>
                  <a:pt x="10955644" y="833648"/>
                </a:moveTo>
                <a:lnTo>
                  <a:pt x="10955644" y="853715"/>
                </a:lnTo>
                <a:cubicBezTo>
                  <a:pt x="10969020" y="853715"/>
                  <a:pt x="10969020" y="860402"/>
                  <a:pt x="10955644" y="873779"/>
                </a:cubicBezTo>
                <a:lnTo>
                  <a:pt x="10975712" y="873779"/>
                </a:lnTo>
                <a:close/>
                <a:moveTo>
                  <a:pt x="10173098" y="833648"/>
                </a:moveTo>
                <a:cubicBezTo>
                  <a:pt x="10159721" y="833648"/>
                  <a:pt x="10159721" y="847025"/>
                  <a:pt x="10173098" y="873779"/>
                </a:cubicBezTo>
                <a:cubicBezTo>
                  <a:pt x="10159721" y="873779"/>
                  <a:pt x="10153034" y="873779"/>
                  <a:pt x="10153034" y="873779"/>
                </a:cubicBezTo>
                <a:cubicBezTo>
                  <a:pt x="10153034" y="873779"/>
                  <a:pt x="10153034" y="880466"/>
                  <a:pt x="10153034" y="893843"/>
                </a:cubicBezTo>
                <a:lnTo>
                  <a:pt x="10173098" y="893843"/>
                </a:lnTo>
                <a:lnTo>
                  <a:pt x="10193165" y="853715"/>
                </a:lnTo>
                <a:cubicBezTo>
                  <a:pt x="10193165" y="853715"/>
                  <a:pt x="10193165" y="850369"/>
                  <a:pt x="10193165" y="843681"/>
                </a:cubicBezTo>
                <a:cubicBezTo>
                  <a:pt x="10193165" y="836994"/>
                  <a:pt x="10186475" y="833648"/>
                  <a:pt x="10173098" y="833648"/>
                </a:cubicBezTo>
                <a:close/>
                <a:moveTo>
                  <a:pt x="2327571" y="833648"/>
                </a:moveTo>
                <a:lnTo>
                  <a:pt x="2347635" y="853715"/>
                </a:lnTo>
                <a:cubicBezTo>
                  <a:pt x="2347635" y="853715"/>
                  <a:pt x="2347635" y="850369"/>
                  <a:pt x="2347635" y="843681"/>
                </a:cubicBezTo>
                <a:cubicBezTo>
                  <a:pt x="2347635" y="836994"/>
                  <a:pt x="2347635" y="833648"/>
                  <a:pt x="2347635" y="833648"/>
                </a:cubicBezTo>
                <a:cubicBezTo>
                  <a:pt x="2334258" y="833648"/>
                  <a:pt x="2327571" y="833648"/>
                  <a:pt x="2327571" y="833648"/>
                </a:cubicBezTo>
                <a:close/>
                <a:moveTo>
                  <a:pt x="10995776" y="813584"/>
                </a:moveTo>
                <a:cubicBezTo>
                  <a:pt x="10995776" y="820271"/>
                  <a:pt x="10999120" y="821945"/>
                  <a:pt x="11005808" y="818599"/>
                </a:cubicBezTo>
                <a:lnTo>
                  <a:pt x="11012976" y="813584"/>
                </a:lnTo>
                <a:close/>
                <a:moveTo>
                  <a:pt x="10775060" y="813584"/>
                </a:moveTo>
                <a:cubicBezTo>
                  <a:pt x="10761680" y="813584"/>
                  <a:pt x="10744960" y="826961"/>
                  <a:pt x="10724896" y="853715"/>
                </a:cubicBezTo>
                <a:cubicBezTo>
                  <a:pt x="10704828" y="880466"/>
                  <a:pt x="10694796" y="897190"/>
                  <a:pt x="10694796" y="903877"/>
                </a:cubicBezTo>
                <a:cubicBezTo>
                  <a:pt x="10694796" y="910567"/>
                  <a:pt x="10701484" y="907220"/>
                  <a:pt x="10714860" y="893843"/>
                </a:cubicBezTo>
                <a:cubicBezTo>
                  <a:pt x="10728236" y="880466"/>
                  <a:pt x="10741616" y="867092"/>
                  <a:pt x="10754992" y="853715"/>
                </a:cubicBezTo>
                <a:cubicBezTo>
                  <a:pt x="10795124" y="826961"/>
                  <a:pt x="10801812" y="813584"/>
                  <a:pt x="10775060" y="813584"/>
                </a:cubicBezTo>
                <a:close/>
                <a:moveTo>
                  <a:pt x="9551076" y="813584"/>
                </a:moveTo>
                <a:lnTo>
                  <a:pt x="9531009" y="833648"/>
                </a:lnTo>
                <a:cubicBezTo>
                  <a:pt x="9544386" y="833648"/>
                  <a:pt x="9551076" y="833648"/>
                  <a:pt x="9551076" y="833648"/>
                </a:cubicBezTo>
                <a:cubicBezTo>
                  <a:pt x="9551076" y="833648"/>
                  <a:pt x="9551076" y="826961"/>
                  <a:pt x="9551076" y="813584"/>
                </a:cubicBezTo>
                <a:close/>
                <a:moveTo>
                  <a:pt x="10955644" y="793517"/>
                </a:moveTo>
                <a:lnTo>
                  <a:pt x="10955644" y="813584"/>
                </a:lnTo>
                <a:cubicBezTo>
                  <a:pt x="10955644" y="813584"/>
                  <a:pt x="10958992" y="813584"/>
                  <a:pt x="10965680" y="813584"/>
                </a:cubicBezTo>
                <a:cubicBezTo>
                  <a:pt x="10972364" y="813584"/>
                  <a:pt x="10975712" y="813584"/>
                  <a:pt x="10975712" y="813584"/>
                </a:cubicBezTo>
                <a:cubicBezTo>
                  <a:pt x="10975712" y="800207"/>
                  <a:pt x="10969020" y="793517"/>
                  <a:pt x="10955644" y="793517"/>
                </a:cubicBezTo>
                <a:close/>
                <a:moveTo>
                  <a:pt x="10795124" y="793517"/>
                </a:moveTo>
                <a:cubicBezTo>
                  <a:pt x="10781744" y="793517"/>
                  <a:pt x="10775060" y="796863"/>
                  <a:pt x="10775060" y="803550"/>
                </a:cubicBezTo>
                <a:cubicBezTo>
                  <a:pt x="10775060" y="810237"/>
                  <a:pt x="10781744" y="813584"/>
                  <a:pt x="10795124" y="813584"/>
                </a:cubicBezTo>
                <a:cubicBezTo>
                  <a:pt x="10808500" y="813584"/>
                  <a:pt x="10815188" y="810237"/>
                  <a:pt x="10815188" y="803550"/>
                </a:cubicBezTo>
                <a:cubicBezTo>
                  <a:pt x="10815188" y="796863"/>
                  <a:pt x="10808500" y="793517"/>
                  <a:pt x="10795124" y="793517"/>
                </a:cubicBezTo>
                <a:close/>
                <a:moveTo>
                  <a:pt x="10574404" y="793517"/>
                </a:moveTo>
                <a:lnTo>
                  <a:pt x="10574404" y="813584"/>
                </a:lnTo>
                <a:lnTo>
                  <a:pt x="10574404" y="833648"/>
                </a:lnTo>
                <a:cubicBezTo>
                  <a:pt x="10574404" y="833648"/>
                  <a:pt x="10567716" y="843681"/>
                  <a:pt x="10554340" y="863746"/>
                </a:cubicBezTo>
                <a:cubicBezTo>
                  <a:pt x="10540964" y="883812"/>
                  <a:pt x="10534276" y="893843"/>
                  <a:pt x="10534276" y="893843"/>
                </a:cubicBezTo>
                <a:lnTo>
                  <a:pt x="10554340" y="913910"/>
                </a:lnTo>
                <a:lnTo>
                  <a:pt x="10554340" y="893843"/>
                </a:lnTo>
                <a:cubicBezTo>
                  <a:pt x="10567716" y="893843"/>
                  <a:pt x="10574404" y="893843"/>
                  <a:pt x="10574404" y="893843"/>
                </a:cubicBezTo>
                <a:cubicBezTo>
                  <a:pt x="10574404" y="893843"/>
                  <a:pt x="10574404" y="887156"/>
                  <a:pt x="10574404" y="873779"/>
                </a:cubicBezTo>
                <a:cubicBezTo>
                  <a:pt x="10574404" y="860402"/>
                  <a:pt x="10581092" y="847025"/>
                  <a:pt x="10594472" y="833648"/>
                </a:cubicBezTo>
                <a:cubicBezTo>
                  <a:pt x="10594472" y="847025"/>
                  <a:pt x="10594472" y="853715"/>
                  <a:pt x="10594472" y="853715"/>
                </a:cubicBezTo>
                <a:cubicBezTo>
                  <a:pt x="10594472" y="853715"/>
                  <a:pt x="10601156" y="853715"/>
                  <a:pt x="10614536" y="853715"/>
                </a:cubicBezTo>
                <a:cubicBezTo>
                  <a:pt x="10668044" y="853715"/>
                  <a:pt x="10694796" y="840338"/>
                  <a:pt x="10694796" y="813584"/>
                </a:cubicBezTo>
                <a:lnTo>
                  <a:pt x="10594472" y="813584"/>
                </a:lnTo>
                <a:cubicBezTo>
                  <a:pt x="10594472" y="813584"/>
                  <a:pt x="10587784" y="806894"/>
                  <a:pt x="10574404" y="793517"/>
                </a:cubicBezTo>
                <a:close/>
                <a:moveTo>
                  <a:pt x="11161316" y="780978"/>
                </a:moveTo>
                <a:cubicBezTo>
                  <a:pt x="11157968" y="782650"/>
                  <a:pt x="11156296" y="786830"/>
                  <a:pt x="11156296" y="793517"/>
                </a:cubicBezTo>
                <a:cubicBezTo>
                  <a:pt x="11156296" y="806894"/>
                  <a:pt x="11152952" y="816927"/>
                  <a:pt x="11146268" y="823617"/>
                </a:cubicBezTo>
                <a:cubicBezTo>
                  <a:pt x="11139576" y="830304"/>
                  <a:pt x="11136232" y="836994"/>
                  <a:pt x="11136232" y="843681"/>
                </a:cubicBezTo>
                <a:cubicBezTo>
                  <a:pt x="11136232" y="850369"/>
                  <a:pt x="11122856" y="860402"/>
                  <a:pt x="11096104" y="873779"/>
                </a:cubicBezTo>
                <a:lnTo>
                  <a:pt x="11076036" y="913910"/>
                </a:lnTo>
                <a:cubicBezTo>
                  <a:pt x="11089416" y="913910"/>
                  <a:pt x="11102792" y="927287"/>
                  <a:pt x="11116168" y="954041"/>
                </a:cubicBezTo>
                <a:lnTo>
                  <a:pt x="11136232" y="954041"/>
                </a:lnTo>
                <a:lnTo>
                  <a:pt x="11116168" y="913910"/>
                </a:lnTo>
                <a:cubicBezTo>
                  <a:pt x="11102792" y="913910"/>
                  <a:pt x="11096104" y="910567"/>
                  <a:pt x="11096104" y="903877"/>
                </a:cubicBezTo>
                <a:cubicBezTo>
                  <a:pt x="11096104" y="897190"/>
                  <a:pt x="11102792" y="893843"/>
                  <a:pt x="11116168" y="893843"/>
                </a:cubicBezTo>
                <a:cubicBezTo>
                  <a:pt x="11129548" y="880466"/>
                  <a:pt x="11136232" y="880466"/>
                  <a:pt x="11136232" y="893843"/>
                </a:cubicBezTo>
                <a:lnTo>
                  <a:pt x="11136232" y="873779"/>
                </a:lnTo>
                <a:cubicBezTo>
                  <a:pt x="11136232" y="873779"/>
                  <a:pt x="11139576" y="867092"/>
                  <a:pt x="11146268" y="853715"/>
                </a:cubicBezTo>
                <a:cubicBezTo>
                  <a:pt x="11152952" y="840338"/>
                  <a:pt x="11162988" y="833648"/>
                  <a:pt x="11176364" y="833648"/>
                </a:cubicBezTo>
                <a:cubicBezTo>
                  <a:pt x="11189740" y="806894"/>
                  <a:pt x="11196428" y="793517"/>
                  <a:pt x="11196428" y="793517"/>
                </a:cubicBezTo>
                <a:cubicBezTo>
                  <a:pt x="11196428" y="793517"/>
                  <a:pt x="11189740" y="790173"/>
                  <a:pt x="11176364" y="783486"/>
                </a:cubicBezTo>
                <a:cubicBezTo>
                  <a:pt x="11169676" y="780143"/>
                  <a:pt x="11164660" y="779307"/>
                  <a:pt x="11161316" y="780978"/>
                </a:cubicBezTo>
                <a:close/>
                <a:moveTo>
                  <a:pt x="10875384" y="773453"/>
                </a:moveTo>
                <a:cubicBezTo>
                  <a:pt x="10862008" y="786830"/>
                  <a:pt x="10855320" y="793517"/>
                  <a:pt x="10855320" y="793517"/>
                </a:cubicBezTo>
                <a:lnTo>
                  <a:pt x="10875384" y="793517"/>
                </a:lnTo>
                <a:close/>
                <a:moveTo>
                  <a:pt x="1867324" y="763419"/>
                </a:moveTo>
                <a:cubicBezTo>
                  <a:pt x="1871506" y="761747"/>
                  <a:pt x="1874432" y="761747"/>
                  <a:pt x="1876103" y="763419"/>
                </a:cubicBezTo>
                <a:cubicBezTo>
                  <a:pt x="1882793" y="770109"/>
                  <a:pt x="1886134" y="780140"/>
                  <a:pt x="1886134" y="793517"/>
                </a:cubicBezTo>
                <a:lnTo>
                  <a:pt x="1886134" y="813584"/>
                </a:lnTo>
                <a:cubicBezTo>
                  <a:pt x="1886134" y="813584"/>
                  <a:pt x="1879446" y="813584"/>
                  <a:pt x="1866070" y="813584"/>
                </a:cubicBezTo>
                <a:cubicBezTo>
                  <a:pt x="1866070" y="853715"/>
                  <a:pt x="1852693" y="873779"/>
                  <a:pt x="1825942" y="873779"/>
                </a:cubicBezTo>
                <a:cubicBezTo>
                  <a:pt x="1812565" y="873779"/>
                  <a:pt x="1805875" y="867092"/>
                  <a:pt x="1805875" y="853715"/>
                </a:cubicBezTo>
                <a:lnTo>
                  <a:pt x="1785811" y="873779"/>
                </a:lnTo>
                <a:lnTo>
                  <a:pt x="1785811" y="893843"/>
                </a:lnTo>
                <a:lnTo>
                  <a:pt x="1805875" y="893843"/>
                </a:lnTo>
                <a:lnTo>
                  <a:pt x="1765743" y="974105"/>
                </a:lnTo>
                <a:lnTo>
                  <a:pt x="1705548" y="1034301"/>
                </a:lnTo>
                <a:lnTo>
                  <a:pt x="1665417" y="1054368"/>
                </a:lnTo>
                <a:cubicBezTo>
                  <a:pt x="1665417" y="1027614"/>
                  <a:pt x="1672104" y="1014237"/>
                  <a:pt x="1685484" y="1014237"/>
                </a:cubicBezTo>
                <a:lnTo>
                  <a:pt x="1725615" y="913910"/>
                </a:lnTo>
                <a:cubicBezTo>
                  <a:pt x="1725615" y="900533"/>
                  <a:pt x="1749023" y="870435"/>
                  <a:pt x="1795840" y="823617"/>
                </a:cubicBezTo>
                <a:cubicBezTo>
                  <a:pt x="1830957" y="788501"/>
                  <a:pt x="1854785" y="768437"/>
                  <a:pt x="1867324" y="763419"/>
                </a:cubicBezTo>
                <a:close/>
                <a:moveTo>
                  <a:pt x="10815188" y="753388"/>
                </a:moveTo>
                <a:cubicBezTo>
                  <a:pt x="10815188" y="766766"/>
                  <a:pt x="10821876" y="773453"/>
                  <a:pt x="10835256" y="773453"/>
                </a:cubicBezTo>
                <a:lnTo>
                  <a:pt x="10835256" y="753388"/>
                </a:lnTo>
                <a:cubicBezTo>
                  <a:pt x="10821876" y="753388"/>
                  <a:pt x="10815188" y="753388"/>
                  <a:pt x="10815188" y="753388"/>
                </a:cubicBezTo>
                <a:close/>
                <a:moveTo>
                  <a:pt x="10253360" y="753388"/>
                </a:moveTo>
                <a:cubicBezTo>
                  <a:pt x="10246673" y="753388"/>
                  <a:pt x="10239983" y="760076"/>
                  <a:pt x="10233296" y="773453"/>
                </a:cubicBezTo>
                <a:lnTo>
                  <a:pt x="10233296" y="793517"/>
                </a:lnTo>
                <a:lnTo>
                  <a:pt x="10233296" y="826961"/>
                </a:lnTo>
                <a:lnTo>
                  <a:pt x="10228278" y="833648"/>
                </a:lnTo>
                <a:lnTo>
                  <a:pt x="10213229" y="833648"/>
                </a:lnTo>
                <a:lnTo>
                  <a:pt x="10213229" y="853715"/>
                </a:lnTo>
                <a:lnTo>
                  <a:pt x="10228278" y="833648"/>
                </a:lnTo>
                <a:lnTo>
                  <a:pt x="10233296" y="833648"/>
                </a:lnTo>
                <a:lnTo>
                  <a:pt x="10233296" y="826961"/>
                </a:lnTo>
                <a:lnTo>
                  <a:pt x="10273424" y="773453"/>
                </a:lnTo>
                <a:cubicBezTo>
                  <a:pt x="10266737" y="760076"/>
                  <a:pt x="10260048" y="753388"/>
                  <a:pt x="10253360" y="753388"/>
                </a:cubicBezTo>
                <a:close/>
                <a:moveTo>
                  <a:pt x="9581173" y="753388"/>
                </a:moveTo>
                <a:cubicBezTo>
                  <a:pt x="9574484" y="753388"/>
                  <a:pt x="9571140" y="760076"/>
                  <a:pt x="9571140" y="773453"/>
                </a:cubicBezTo>
                <a:cubicBezTo>
                  <a:pt x="9571140" y="786830"/>
                  <a:pt x="9574484" y="793517"/>
                  <a:pt x="9581173" y="793517"/>
                </a:cubicBezTo>
                <a:cubicBezTo>
                  <a:pt x="9587861" y="793517"/>
                  <a:pt x="9591207" y="786830"/>
                  <a:pt x="9591207" y="773453"/>
                </a:cubicBezTo>
                <a:cubicBezTo>
                  <a:pt x="9591207" y="760076"/>
                  <a:pt x="9587861" y="753388"/>
                  <a:pt x="9581173" y="753388"/>
                </a:cubicBezTo>
                <a:close/>
                <a:moveTo>
                  <a:pt x="11055972" y="733322"/>
                </a:moveTo>
                <a:cubicBezTo>
                  <a:pt x="11069348" y="733322"/>
                  <a:pt x="11076036" y="733322"/>
                  <a:pt x="11076036" y="733322"/>
                </a:cubicBezTo>
                <a:lnTo>
                  <a:pt x="11035908" y="753388"/>
                </a:lnTo>
                <a:cubicBezTo>
                  <a:pt x="11035908" y="740011"/>
                  <a:pt x="11042592" y="733322"/>
                  <a:pt x="11055972" y="733322"/>
                </a:cubicBezTo>
                <a:close/>
                <a:moveTo>
                  <a:pt x="9626320" y="723288"/>
                </a:moveTo>
                <a:cubicBezTo>
                  <a:pt x="9622976" y="723288"/>
                  <a:pt x="9617961" y="726634"/>
                  <a:pt x="9611271" y="733322"/>
                </a:cubicBezTo>
                <a:cubicBezTo>
                  <a:pt x="9624648" y="760076"/>
                  <a:pt x="9631335" y="760076"/>
                  <a:pt x="9631335" y="733322"/>
                </a:cubicBezTo>
                <a:cubicBezTo>
                  <a:pt x="9631335" y="726634"/>
                  <a:pt x="9629663" y="723288"/>
                  <a:pt x="9626320" y="723288"/>
                </a:cubicBezTo>
                <a:close/>
                <a:moveTo>
                  <a:pt x="10855320" y="713257"/>
                </a:moveTo>
                <a:cubicBezTo>
                  <a:pt x="10855320" y="713257"/>
                  <a:pt x="10855320" y="719945"/>
                  <a:pt x="10855320" y="733322"/>
                </a:cubicBezTo>
                <a:cubicBezTo>
                  <a:pt x="10868696" y="733322"/>
                  <a:pt x="10875384" y="733322"/>
                  <a:pt x="10875384" y="733322"/>
                </a:cubicBezTo>
                <a:close/>
                <a:moveTo>
                  <a:pt x="1645353" y="713257"/>
                </a:moveTo>
                <a:cubicBezTo>
                  <a:pt x="1591845" y="740011"/>
                  <a:pt x="1565090" y="773453"/>
                  <a:pt x="1565090" y="813584"/>
                </a:cubicBezTo>
                <a:cubicBezTo>
                  <a:pt x="1565090" y="813584"/>
                  <a:pt x="1565090" y="816927"/>
                  <a:pt x="1565090" y="823617"/>
                </a:cubicBezTo>
                <a:cubicBezTo>
                  <a:pt x="1565090" y="830304"/>
                  <a:pt x="1558404" y="840338"/>
                  <a:pt x="1545026" y="853715"/>
                </a:cubicBezTo>
                <a:lnTo>
                  <a:pt x="1524960" y="873779"/>
                </a:lnTo>
                <a:cubicBezTo>
                  <a:pt x="1538337" y="873779"/>
                  <a:pt x="1551714" y="873779"/>
                  <a:pt x="1565090" y="873779"/>
                </a:cubicBezTo>
                <a:lnTo>
                  <a:pt x="1585158" y="833648"/>
                </a:lnTo>
                <a:cubicBezTo>
                  <a:pt x="1585158" y="820271"/>
                  <a:pt x="1591845" y="806894"/>
                  <a:pt x="1605221" y="793517"/>
                </a:cubicBezTo>
                <a:cubicBezTo>
                  <a:pt x="1618598" y="780140"/>
                  <a:pt x="1631976" y="766766"/>
                  <a:pt x="1645353" y="753388"/>
                </a:cubicBezTo>
                <a:close/>
                <a:moveTo>
                  <a:pt x="10066503" y="708239"/>
                </a:moveTo>
                <a:cubicBezTo>
                  <a:pt x="10043928" y="708239"/>
                  <a:pt x="10032643" y="723288"/>
                  <a:pt x="10032643" y="753388"/>
                </a:cubicBezTo>
                <a:lnTo>
                  <a:pt x="10052708" y="753388"/>
                </a:lnTo>
                <a:cubicBezTo>
                  <a:pt x="10066085" y="753388"/>
                  <a:pt x="10072772" y="746699"/>
                  <a:pt x="10072772" y="733322"/>
                </a:cubicBezTo>
                <a:lnTo>
                  <a:pt x="10092839" y="713257"/>
                </a:lnTo>
                <a:cubicBezTo>
                  <a:pt x="10082805" y="709914"/>
                  <a:pt x="10074028" y="708239"/>
                  <a:pt x="10066503" y="708239"/>
                </a:cubicBezTo>
                <a:close/>
                <a:moveTo>
                  <a:pt x="11457276" y="693190"/>
                </a:moveTo>
                <a:cubicBezTo>
                  <a:pt x="11457276" y="706568"/>
                  <a:pt x="11457276" y="713257"/>
                  <a:pt x="11457276" y="713257"/>
                </a:cubicBezTo>
                <a:cubicBezTo>
                  <a:pt x="11470652" y="713257"/>
                  <a:pt x="11477344" y="709911"/>
                  <a:pt x="11477344" y="703224"/>
                </a:cubicBezTo>
                <a:cubicBezTo>
                  <a:pt x="11477344" y="696537"/>
                  <a:pt x="11477344" y="693190"/>
                  <a:pt x="11477344" y="693190"/>
                </a:cubicBezTo>
                <a:cubicBezTo>
                  <a:pt x="11477344" y="693190"/>
                  <a:pt x="11470652" y="693190"/>
                  <a:pt x="11457276" y="693190"/>
                </a:cubicBezTo>
                <a:close/>
                <a:moveTo>
                  <a:pt x="9390551" y="693190"/>
                </a:moveTo>
                <a:cubicBezTo>
                  <a:pt x="9377174" y="706568"/>
                  <a:pt x="9370487" y="713257"/>
                  <a:pt x="9370487" y="713257"/>
                </a:cubicBezTo>
                <a:lnTo>
                  <a:pt x="9370487" y="733322"/>
                </a:lnTo>
                <a:cubicBezTo>
                  <a:pt x="9370487" y="733322"/>
                  <a:pt x="9377174" y="719945"/>
                  <a:pt x="9390551" y="693190"/>
                </a:cubicBezTo>
                <a:close/>
                <a:moveTo>
                  <a:pt x="2469908" y="683159"/>
                </a:moveTo>
                <a:cubicBezTo>
                  <a:pt x="2458622" y="688175"/>
                  <a:pt x="2437930" y="708242"/>
                  <a:pt x="2407832" y="743355"/>
                </a:cubicBezTo>
                <a:cubicBezTo>
                  <a:pt x="2367704" y="790173"/>
                  <a:pt x="2354327" y="813584"/>
                  <a:pt x="2367704" y="813584"/>
                </a:cubicBezTo>
                <a:cubicBezTo>
                  <a:pt x="2381081" y="813584"/>
                  <a:pt x="2387768" y="813584"/>
                  <a:pt x="2387768" y="813584"/>
                </a:cubicBezTo>
                <a:cubicBezTo>
                  <a:pt x="2387768" y="813584"/>
                  <a:pt x="2394455" y="806894"/>
                  <a:pt x="2407832" y="793517"/>
                </a:cubicBezTo>
                <a:cubicBezTo>
                  <a:pt x="2407832" y="766766"/>
                  <a:pt x="2421209" y="743355"/>
                  <a:pt x="2447963" y="723288"/>
                </a:cubicBezTo>
                <a:cubicBezTo>
                  <a:pt x="2474716" y="703224"/>
                  <a:pt x="2484749" y="689847"/>
                  <a:pt x="2478060" y="683160"/>
                </a:cubicBezTo>
                <a:cubicBezTo>
                  <a:pt x="2476389" y="681487"/>
                  <a:pt x="2473672" y="681487"/>
                  <a:pt x="2469908" y="683159"/>
                </a:cubicBezTo>
                <a:close/>
                <a:moveTo>
                  <a:pt x="9809416" y="680652"/>
                </a:moveTo>
                <a:cubicBezTo>
                  <a:pt x="9807744" y="678978"/>
                  <a:pt x="9805237" y="679816"/>
                  <a:pt x="9801890" y="683160"/>
                </a:cubicBezTo>
                <a:cubicBezTo>
                  <a:pt x="9795203" y="689847"/>
                  <a:pt x="9791860" y="693190"/>
                  <a:pt x="9791860" y="693190"/>
                </a:cubicBezTo>
                <a:cubicBezTo>
                  <a:pt x="9791860" y="693190"/>
                  <a:pt x="9791860" y="696537"/>
                  <a:pt x="9791860" y="703224"/>
                </a:cubicBezTo>
                <a:cubicBezTo>
                  <a:pt x="9791860" y="709911"/>
                  <a:pt x="9798547" y="706568"/>
                  <a:pt x="9811924" y="693190"/>
                </a:cubicBezTo>
                <a:cubicBezTo>
                  <a:pt x="9811924" y="686503"/>
                  <a:pt x="9811088" y="682324"/>
                  <a:pt x="9809416" y="680652"/>
                </a:cubicBezTo>
                <a:close/>
                <a:moveTo>
                  <a:pt x="2387768" y="673126"/>
                </a:moveTo>
                <a:lnTo>
                  <a:pt x="2287440" y="793517"/>
                </a:lnTo>
                <a:cubicBezTo>
                  <a:pt x="2274063" y="806894"/>
                  <a:pt x="2260685" y="816927"/>
                  <a:pt x="2247309" y="823617"/>
                </a:cubicBezTo>
                <a:cubicBezTo>
                  <a:pt x="2233933" y="830304"/>
                  <a:pt x="2213868" y="847025"/>
                  <a:pt x="2187115" y="873779"/>
                </a:cubicBezTo>
                <a:cubicBezTo>
                  <a:pt x="2173738" y="900533"/>
                  <a:pt x="2160361" y="923944"/>
                  <a:pt x="2146984" y="944008"/>
                </a:cubicBezTo>
                <a:cubicBezTo>
                  <a:pt x="2133605" y="964072"/>
                  <a:pt x="2120228" y="980793"/>
                  <a:pt x="2106851" y="994170"/>
                </a:cubicBezTo>
                <a:cubicBezTo>
                  <a:pt x="2080100" y="1034301"/>
                  <a:pt x="2066723" y="1061055"/>
                  <a:pt x="2066723" y="1074432"/>
                </a:cubicBezTo>
                <a:cubicBezTo>
                  <a:pt x="2080100" y="1074432"/>
                  <a:pt x="2086787" y="1071088"/>
                  <a:pt x="2086787" y="1064398"/>
                </a:cubicBezTo>
                <a:cubicBezTo>
                  <a:pt x="2086787" y="1057711"/>
                  <a:pt x="2086787" y="1054368"/>
                  <a:pt x="2086787" y="1054368"/>
                </a:cubicBezTo>
                <a:cubicBezTo>
                  <a:pt x="2086787" y="1054368"/>
                  <a:pt x="2100164" y="1040991"/>
                  <a:pt x="2126920" y="1014237"/>
                </a:cubicBezTo>
                <a:lnTo>
                  <a:pt x="2146984" y="994170"/>
                </a:lnTo>
                <a:lnTo>
                  <a:pt x="2126920" y="1034301"/>
                </a:lnTo>
                <a:lnTo>
                  <a:pt x="2172311" y="1026737"/>
                </a:lnTo>
                <a:lnTo>
                  <a:pt x="2167046" y="1034301"/>
                </a:lnTo>
                <a:cubicBezTo>
                  <a:pt x="2140297" y="1074432"/>
                  <a:pt x="2126920" y="1094499"/>
                  <a:pt x="2126920" y="1094499"/>
                </a:cubicBezTo>
                <a:cubicBezTo>
                  <a:pt x="2126920" y="1107876"/>
                  <a:pt x="2120228" y="1124596"/>
                  <a:pt x="2106851" y="1144661"/>
                </a:cubicBezTo>
                <a:cubicBezTo>
                  <a:pt x="2093474" y="1164725"/>
                  <a:pt x="2086787" y="1174758"/>
                  <a:pt x="2086787" y="1174758"/>
                </a:cubicBezTo>
                <a:lnTo>
                  <a:pt x="2167046" y="1094499"/>
                </a:lnTo>
                <a:cubicBezTo>
                  <a:pt x="2180425" y="1081122"/>
                  <a:pt x="2193803" y="1067745"/>
                  <a:pt x="2207179" y="1054368"/>
                </a:cubicBezTo>
                <a:cubicBezTo>
                  <a:pt x="2233933" y="1014237"/>
                  <a:pt x="2253997" y="994170"/>
                  <a:pt x="2267375" y="994170"/>
                </a:cubicBezTo>
                <a:lnTo>
                  <a:pt x="2267375" y="1014237"/>
                </a:lnTo>
                <a:cubicBezTo>
                  <a:pt x="2280753" y="1000859"/>
                  <a:pt x="2287440" y="994170"/>
                  <a:pt x="2287440" y="994170"/>
                </a:cubicBezTo>
                <a:cubicBezTo>
                  <a:pt x="2274063" y="980793"/>
                  <a:pt x="2280753" y="947351"/>
                  <a:pt x="2307504" y="893843"/>
                </a:cubicBezTo>
                <a:lnTo>
                  <a:pt x="2307504" y="873779"/>
                </a:lnTo>
                <a:cubicBezTo>
                  <a:pt x="2294127" y="873779"/>
                  <a:pt x="2274063" y="890500"/>
                  <a:pt x="2247309" y="923944"/>
                </a:cubicBezTo>
                <a:lnTo>
                  <a:pt x="2242919" y="929706"/>
                </a:lnTo>
                <a:lnTo>
                  <a:pt x="2247309" y="893843"/>
                </a:lnTo>
                <a:lnTo>
                  <a:pt x="2227244" y="913910"/>
                </a:lnTo>
                <a:lnTo>
                  <a:pt x="2207179" y="913910"/>
                </a:lnTo>
                <a:cubicBezTo>
                  <a:pt x="2207179" y="887156"/>
                  <a:pt x="2230588" y="853715"/>
                  <a:pt x="2277406" y="813584"/>
                </a:cubicBezTo>
                <a:cubicBezTo>
                  <a:pt x="2324225" y="773453"/>
                  <a:pt x="2347635" y="750042"/>
                  <a:pt x="2347635" y="743355"/>
                </a:cubicBezTo>
                <a:cubicBezTo>
                  <a:pt x="2347635" y="736668"/>
                  <a:pt x="2354327" y="723288"/>
                  <a:pt x="2367704" y="703224"/>
                </a:cubicBezTo>
                <a:cubicBezTo>
                  <a:pt x="2381081" y="683160"/>
                  <a:pt x="2387768" y="673126"/>
                  <a:pt x="2387768" y="673126"/>
                </a:cubicBezTo>
                <a:close/>
                <a:moveTo>
                  <a:pt x="2066723" y="653062"/>
                </a:moveTo>
                <a:lnTo>
                  <a:pt x="2066723" y="693190"/>
                </a:lnTo>
                <a:lnTo>
                  <a:pt x="2066723" y="733322"/>
                </a:lnTo>
                <a:cubicBezTo>
                  <a:pt x="2039969" y="746699"/>
                  <a:pt x="2023246" y="753388"/>
                  <a:pt x="2016558" y="753388"/>
                </a:cubicBezTo>
                <a:cubicBezTo>
                  <a:pt x="2009871" y="753388"/>
                  <a:pt x="1999838" y="760076"/>
                  <a:pt x="1986461" y="773453"/>
                </a:cubicBezTo>
                <a:lnTo>
                  <a:pt x="1966397" y="793517"/>
                </a:lnTo>
                <a:lnTo>
                  <a:pt x="1946331" y="793517"/>
                </a:lnTo>
                <a:cubicBezTo>
                  <a:pt x="1946331" y="780140"/>
                  <a:pt x="1959708" y="760076"/>
                  <a:pt x="1986461" y="733322"/>
                </a:cubicBezTo>
                <a:cubicBezTo>
                  <a:pt x="2013215" y="706568"/>
                  <a:pt x="2039969" y="679813"/>
                  <a:pt x="2066723" y="653062"/>
                </a:cubicBezTo>
                <a:close/>
                <a:moveTo>
                  <a:pt x="2548288" y="632995"/>
                </a:moveTo>
                <a:cubicBezTo>
                  <a:pt x="2534911" y="632995"/>
                  <a:pt x="2528223" y="636339"/>
                  <a:pt x="2528223" y="643029"/>
                </a:cubicBezTo>
                <a:cubicBezTo>
                  <a:pt x="2528223" y="649716"/>
                  <a:pt x="2531567" y="653062"/>
                  <a:pt x="2538257" y="653062"/>
                </a:cubicBezTo>
                <a:cubicBezTo>
                  <a:pt x="2544944" y="653062"/>
                  <a:pt x="2548288" y="646372"/>
                  <a:pt x="2548288" y="632995"/>
                </a:cubicBezTo>
                <a:close/>
                <a:moveTo>
                  <a:pt x="2104343" y="621082"/>
                </a:moveTo>
                <a:cubicBezTo>
                  <a:pt x="2106017" y="620664"/>
                  <a:pt x="2106851" y="621290"/>
                  <a:pt x="2106851" y="622962"/>
                </a:cubicBezTo>
                <a:cubicBezTo>
                  <a:pt x="2106851" y="629652"/>
                  <a:pt x="2093474" y="639685"/>
                  <a:pt x="2066723" y="653062"/>
                </a:cubicBezTo>
                <a:cubicBezTo>
                  <a:pt x="2086787" y="632995"/>
                  <a:pt x="2099330" y="622336"/>
                  <a:pt x="2104343" y="621082"/>
                </a:cubicBezTo>
                <a:close/>
                <a:moveTo>
                  <a:pt x="11066004" y="612931"/>
                </a:moveTo>
                <a:cubicBezTo>
                  <a:pt x="11059316" y="612931"/>
                  <a:pt x="11055972" y="619618"/>
                  <a:pt x="11055972" y="632995"/>
                </a:cubicBezTo>
                <a:cubicBezTo>
                  <a:pt x="11055972" y="646372"/>
                  <a:pt x="11052628" y="656406"/>
                  <a:pt x="11045940" y="663093"/>
                </a:cubicBezTo>
                <a:cubicBezTo>
                  <a:pt x="11039252" y="669783"/>
                  <a:pt x="11035908" y="679813"/>
                  <a:pt x="11035908" y="693190"/>
                </a:cubicBezTo>
                <a:lnTo>
                  <a:pt x="11015844" y="713257"/>
                </a:lnTo>
                <a:cubicBezTo>
                  <a:pt x="11015844" y="713257"/>
                  <a:pt x="11015844" y="719945"/>
                  <a:pt x="11015844" y="733322"/>
                </a:cubicBezTo>
                <a:cubicBezTo>
                  <a:pt x="11002464" y="733322"/>
                  <a:pt x="10995776" y="733322"/>
                  <a:pt x="10995776" y="733322"/>
                </a:cubicBezTo>
                <a:lnTo>
                  <a:pt x="10995776" y="753388"/>
                </a:lnTo>
                <a:cubicBezTo>
                  <a:pt x="10995776" y="766766"/>
                  <a:pt x="10995776" y="773453"/>
                  <a:pt x="10995776" y="773453"/>
                </a:cubicBezTo>
                <a:cubicBezTo>
                  <a:pt x="10995776" y="773453"/>
                  <a:pt x="10989088" y="773453"/>
                  <a:pt x="10975712" y="773453"/>
                </a:cubicBezTo>
                <a:cubicBezTo>
                  <a:pt x="10975712" y="786830"/>
                  <a:pt x="10982400" y="793517"/>
                  <a:pt x="10995776" y="793517"/>
                </a:cubicBezTo>
                <a:cubicBezTo>
                  <a:pt x="11009152" y="793517"/>
                  <a:pt x="11015844" y="793517"/>
                  <a:pt x="11015844" y="793517"/>
                </a:cubicBezTo>
                <a:cubicBezTo>
                  <a:pt x="11015844" y="800207"/>
                  <a:pt x="11015844" y="805222"/>
                  <a:pt x="11015844" y="808566"/>
                </a:cubicBezTo>
                <a:lnTo>
                  <a:pt x="11015844" y="811578"/>
                </a:lnTo>
                <a:lnTo>
                  <a:pt x="11018352" y="809822"/>
                </a:lnTo>
                <a:cubicBezTo>
                  <a:pt x="11023364" y="805640"/>
                  <a:pt x="11029220" y="800207"/>
                  <a:pt x="11035908" y="793517"/>
                </a:cubicBezTo>
                <a:cubicBezTo>
                  <a:pt x="11062660" y="780140"/>
                  <a:pt x="11076036" y="773453"/>
                  <a:pt x="11076036" y="773453"/>
                </a:cubicBezTo>
                <a:cubicBezTo>
                  <a:pt x="11116168" y="733322"/>
                  <a:pt x="11136232" y="713257"/>
                  <a:pt x="11136232" y="713257"/>
                </a:cubicBezTo>
                <a:lnTo>
                  <a:pt x="11096104" y="713257"/>
                </a:lnTo>
                <a:lnTo>
                  <a:pt x="11096104" y="673126"/>
                </a:lnTo>
                <a:cubicBezTo>
                  <a:pt x="11109480" y="673126"/>
                  <a:pt x="11116168" y="666439"/>
                  <a:pt x="11116168" y="653062"/>
                </a:cubicBezTo>
                <a:cubicBezTo>
                  <a:pt x="11116168" y="639685"/>
                  <a:pt x="11109480" y="629652"/>
                  <a:pt x="11096104" y="622962"/>
                </a:cubicBezTo>
                <a:cubicBezTo>
                  <a:pt x="11082724" y="616275"/>
                  <a:pt x="11072692" y="612931"/>
                  <a:pt x="11066004" y="612931"/>
                </a:cubicBezTo>
                <a:close/>
                <a:moveTo>
                  <a:pt x="10393816" y="612931"/>
                </a:moveTo>
                <a:lnTo>
                  <a:pt x="10353688" y="653062"/>
                </a:lnTo>
                <a:lnTo>
                  <a:pt x="10393816" y="632995"/>
                </a:lnTo>
                <a:cubicBezTo>
                  <a:pt x="10393816" y="619618"/>
                  <a:pt x="10393816" y="612931"/>
                  <a:pt x="10393816" y="612931"/>
                </a:cubicBezTo>
                <a:close/>
                <a:moveTo>
                  <a:pt x="2407832" y="612931"/>
                </a:moveTo>
                <a:cubicBezTo>
                  <a:pt x="2407832" y="626308"/>
                  <a:pt x="2407832" y="632995"/>
                  <a:pt x="2407832" y="632995"/>
                </a:cubicBezTo>
                <a:cubicBezTo>
                  <a:pt x="2407832" y="632995"/>
                  <a:pt x="2411178" y="632995"/>
                  <a:pt x="2417866" y="632995"/>
                </a:cubicBezTo>
                <a:cubicBezTo>
                  <a:pt x="2424553" y="632995"/>
                  <a:pt x="2427898" y="626308"/>
                  <a:pt x="2427898" y="612931"/>
                </a:cubicBezTo>
                <a:cubicBezTo>
                  <a:pt x="2414522" y="612931"/>
                  <a:pt x="2407832" y="612931"/>
                  <a:pt x="2407832" y="612931"/>
                </a:cubicBezTo>
                <a:close/>
                <a:moveTo>
                  <a:pt x="10594472" y="592864"/>
                </a:moveTo>
                <a:cubicBezTo>
                  <a:pt x="10594472" y="606241"/>
                  <a:pt x="10594472" y="612931"/>
                  <a:pt x="10594472" y="612931"/>
                </a:cubicBezTo>
                <a:cubicBezTo>
                  <a:pt x="10594472" y="612931"/>
                  <a:pt x="10601156" y="606241"/>
                  <a:pt x="10614536" y="592864"/>
                </a:cubicBezTo>
                <a:cubicBezTo>
                  <a:pt x="10614536" y="592864"/>
                  <a:pt x="10607848" y="592864"/>
                  <a:pt x="10594472" y="592864"/>
                </a:cubicBezTo>
                <a:close/>
                <a:moveTo>
                  <a:pt x="9671466" y="592864"/>
                </a:moveTo>
                <a:lnTo>
                  <a:pt x="9691533" y="592864"/>
                </a:lnTo>
                <a:cubicBezTo>
                  <a:pt x="9691533" y="592864"/>
                  <a:pt x="9688187" y="596210"/>
                  <a:pt x="9681500" y="602898"/>
                </a:cubicBezTo>
                <a:cubicBezTo>
                  <a:pt x="9674813" y="609585"/>
                  <a:pt x="9671466" y="606241"/>
                  <a:pt x="9671466" y="592864"/>
                </a:cubicBezTo>
                <a:close/>
                <a:moveTo>
                  <a:pt x="1783302" y="580323"/>
                </a:moveTo>
                <a:cubicBezTo>
                  <a:pt x="1778284" y="580326"/>
                  <a:pt x="1765743" y="587849"/>
                  <a:pt x="1745679" y="602898"/>
                </a:cubicBezTo>
                <a:cubicBezTo>
                  <a:pt x="1718925" y="622962"/>
                  <a:pt x="1705548" y="639685"/>
                  <a:pt x="1705548" y="653062"/>
                </a:cubicBezTo>
                <a:lnTo>
                  <a:pt x="1745679" y="632995"/>
                </a:lnTo>
                <a:cubicBezTo>
                  <a:pt x="1772432" y="606241"/>
                  <a:pt x="1785811" y="589521"/>
                  <a:pt x="1785811" y="582833"/>
                </a:cubicBezTo>
                <a:cubicBezTo>
                  <a:pt x="1785811" y="581162"/>
                  <a:pt x="1784975" y="580323"/>
                  <a:pt x="1783302" y="580323"/>
                </a:cubicBezTo>
                <a:close/>
                <a:moveTo>
                  <a:pt x="11597736" y="572800"/>
                </a:moveTo>
                <a:lnTo>
                  <a:pt x="11577668" y="592864"/>
                </a:lnTo>
                <a:cubicBezTo>
                  <a:pt x="11591048" y="592864"/>
                  <a:pt x="11597736" y="592864"/>
                  <a:pt x="11597736" y="592864"/>
                </a:cubicBezTo>
                <a:cubicBezTo>
                  <a:pt x="11597736" y="592864"/>
                  <a:pt x="11597736" y="586177"/>
                  <a:pt x="11597736" y="572800"/>
                </a:cubicBezTo>
                <a:close/>
                <a:moveTo>
                  <a:pt x="11356952" y="572800"/>
                </a:moveTo>
                <a:cubicBezTo>
                  <a:pt x="11343572" y="599554"/>
                  <a:pt x="11336884" y="619618"/>
                  <a:pt x="11336884" y="632995"/>
                </a:cubicBezTo>
                <a:cubicBezTo>
                  <a:pt x="11323508" y="619618"/>
                  <a:pt x="11316820" y="619618"/>
                  <a:pt x="11316820" y="632995"/>
                </a:cubicBezTo>
                <a:cubicBezTo>
                  <a:pt x="11316820" y="646372"/>
                  <a:pt x="11310132" y="663093"/>
                  <a:pt x="11296756" y="683160"/>
                </a:cubicBezTo>
                <a:cubicBezTo>
                  <a:pt x="11283376" y="703224"/>
                  <a:pt x="11270000" y="709911"/>
                  <a:pt x="11256624" y="703224"/>
                </a:cubicBezTo>
                <a:cubicBezTo>
                  <a:pt x="11243248" y="696537"/>
                  <a:pt x="11236560" y="699880"/>
                  <a:pt x="11236560" y="713257"/>
                </a:cubicBezTo>
                <a:cubicBezTo>
                  <a:pt x="11236560" y="726634"/>
                  <a:pt x="11233216" y="736668"/>
                  <a:pt x="11226528" y="743355"/>
                </a:cubicBezTo>
                <a:cubicBezTo>
                  <a:pt x="11219840" y="750042"/>
                  <a:pt x="11209804" y="746699"/>
                  <a:pt x="11196428" y="733322"/>
                </a:cubicBezTo>
                <a:lnTo>
                  <a:pt x="11196428" y="753388"/>
                </a:lnTo>
                <a:cubicBezTo>
                  <a:pt x="11209804" y="766766"/>
                  <a:pt x="11216496" y="783486"/>
                  <a:pt x="11216496" y="803550"/>
                </a:cubicBezTo>
                <a:cubicBezTo>
                  <a:pt x="11216496" y="823617"/>
                  <a:pt x="11223184" y="830304"/>
                  <a:pt x="11236560" y="823617"/>
                </a:cubicBezTo>
                <a:cubicBezTo>
                  <a:pt x="11249936" y="816927"/>
                  <a:pt x="11259972" y="806894"/>
                  <a:pt x="11266656" y="793517"/>
                </a:cubicBezTo>
                <a:cubicBezTo>
                  <a:pt x="11273344" y="780140"/>
                  <a:pt x="11273344" y="770109"/>
                  <a:pt x="11266656" y="763419"/>
                </a:cubicBezTo>
                <a:cubicBezTo>
                  <a:pt x="11259972" y="756732"/>
                  <a:pt x="11259972" y="746699"/>
                  <a:pt x="11266656" y="733322"/>
                </a:cubicBezTo>
                <a:cubicBezTo>
                  <a:pt x="11273344" y="719945"/>
                  <a:pt x="11280036" y="713257"/>
                  <a:pt x="11286724" y="713257"/>
                </a:cubicBezTo>
                <a:cubicBezTo>
                  <a:pt x="11293412" y="713257"/>
                  <a:pt x="11303444" y="709911"/>
                  <a:pt x="11316820" y="703224"/>
                </a:cubicBezTo>
                <a:cubicBezTo>
                  <a:pt x="11330200" y="696537"/>
                  <a:pt x="11336884" y="686503"/>
                  <a:pt x="11336884" y="673126"/>
                </a:cubicBezTo>
                <a:lnTo>
                  <a:pt x="11437212" y="612931"/>
                </a:lnTo>
                <a:lnTo>
                  <a:pt x="11417148" y="592864"/>
                </a:lnTo>
                <a:cubicBezTo>
                  <a:pt x="11417148" y="592864"/>
                  <a:pt x="11413800" y="589521"/>
                  <a:pt x="11407116" y="582833"/>
                </a:cubicBezTo>
                <a:cubicBezTo>
                  <a:pt x="11400428" y="576144"/>
                  <a:pt x="11397080" y="572800"/>
                  <a:pt x="11397080" y="572800"/>
                </a:cubicBezTo>
                <a:close/>
                <a:moveTo>
                  <a:pt x="10474080" y="572800"/>
                </a:moveTo>
                <a:cubicBezTo>
                  <a:pt x="10474080" y="586177"/>
                  <a:pt x="10477424" y="592864"/>
                  <a:pt x="10484112" y="592864"/>
                </a:cubicBezTo>
                <a:cubicBezTo>
                  <a:pt x="10490800" y="592864"/>
                  <a:pt x="10494144" y="586177"/>
                  <a:pt x="10494144" y="572800"/>
                </a:cubicBezTo>
                <a:close/>
                <a:moveTo>
                  <a:pt x="2327571" y="572800"/>
                </a:moveTo>
                <a:lnTo>
                  <a:pt x="2307504" y="592864"/>
                </a:lnTo>
                <a:cubicBezTo>
                  <a:pt x="2294127" y="606241"/>
                  <a:pt x="2287440" y="612931"/>
                  <a:pt x="2287440" y="612931"/>
                </a:cubicBezTo>
                <a:lnTo>
                  <a:pt x="2287440" y="592864"/>
                </a:lnTo>
                <a:cubicBezTo>
                  <a:pt x="2300817" y="579487"/>
                  <a:pt x="2314194" y="572800"/>
                  <a:pt x="2327571" y="572800"/>
                </a:cubicBezTo>
                <a:close/>
                <a:moveTo>
                  <a:pt x="2006526" y="559423"/>
                </a:moveTo>
                <a:lnTo>
                  <a:pt x="2006526" y="562766"/>
                </a:lnTo>
                <a:cubicBezTo>
                  <a:pt x="2006526" y="566113"/>
                  <a:pt x="2004853" y="568620"/>
                  <a:pt x="2001509" y="570292"/>
                </a:cubicBezTo>
                <a:lnTo>
                  <a:pt x="1997926" y="570888"/>
                </a:lnTo>
                <a:close/>
                <a:moveTo>
                  <a:pt x="11196428" y="552736"/>
                </a:moveTo>
                <a:cubicBezTo>
                  <a:pt x="11196428" y="552736"/>
                  <a:pt x="11193084" y="556079"/>
                  <a:pt x="11186396" y="562766"/>
                </a:cubicBezTo>
                <a:cubicBezTo>
                  <a:pt x="11179708" y="569456"/>
                  <a:pt x="11176364" y="576144"/>
                  <a:pt x="11176364" y="582833"/>
                </a:cubicBezTo>
                <a:cubicBezTo>
                  <a:pt x="11176364" y="589521"/>
                  <a:pt x="11176364" y="592864"/>
                  <a:pt x="11176364" y="592864"/>
                </a:cubicBezTo>
                <a:cubicBezTo>
                  <a:pt x="11162988" y="592864"/>
                  <a:pt x="11156296" y="599554"/>
                  <a:pt x="11156296" y="612931"/>
                </a:cubicBezTo>
                <a:lnTo>
                  <a:pt x="11176364" y="612931"/>
                </a:lnTo>
                <a:cubicBezTo>
                  <a:pt x="11189740" y="599554"/>
                  <a:pt x="11196428" y="586177"/>
                  <a:pt x="11196428" y="572800"/>
                </a:cubicBezTo>
                <a:cubicBezTo>
                  <a:pt x="11196428" y="559423"/>
                  <a:pt x="11196428" y="552736"/>
                  <a:pt x="11196428" y="552736"/>
                </a:cubicBezTo>
                <a:close/>
                <a:moveTo>
                  <a:pt x="10183132" y="552736"/>
                </a:moveTo>
                <a:cubicBezTo>
                  <a:pt x="10176445" y="552736"/>
                  <a:pt x="10173098" y="559423"/>
                  <a:pt x="10173098" y="572800"/>
                </a:cubicBezTo>
                <a:lnTo>
                  <a:pt x="10193165" y="552736"/>
                </a:lnTo>
                <a:cubicBezTo>
                  <a:pt x="10193165" y="552736"/>
                  <a:pt x="10189822" y="552736"/>
                  <a:pt x="10183132" y="552736"/>
                </a:cubicBezTo>
                <a:close/>
                <a:moveTo>
                  <a:pt x="9631335" y="552736"/>
                </a:moveTo>
                <a:cubicBezTo>
                  <a:pt x="9631335" y="552736"/>
                  <a:pt x="9614615" y="576144"/>
                  <a:pt x="9581173" y="622962"/>
                </a:cubicBezTo>
                <a:cubicBezTo>
                  <a:pt x="9547729" y="669783"/>
                  <a:pt x="9531009" y="693190"/>
                  <a:pt x="9531009" y="693190"/>
                </a:cubicBezTo>
                <a:lnTo>
                  <a:pt x="9611271" y="592864"/>
                </a:lnTo>
                <a:close/>
                <a:moveTo>
                  <a:pt x="9270161" y="552736"/>
                </a:moveTo>
                <a:lnTo>
                  <a:pt x="9270161" y="572800"/>
                </a:lnTo>
                <a:lnTo>
                  <a:pt x="9290225" y="552736"/>
                </a:lnTo>
                <a:close/>
                <a:moveTo>
                  <a:pt x="11029324" y="550541"/>
                </a:moveTo>
                <a:cubicBezTo>
                  <a:pt x="11010300" y="552002"/>
                  <a:pt x="10965680" y="599554"/>
                  <a:pt x="10895448" y="693190"/>
                </a:cubicBezTo>
                <a:lnTo>
                  <a:pt x="10895448" y="713257"/>
                </a:lnTo>
                <a:lnTo>
                  <a:pt x="10935580" y="673126"/>
                </a:lnTo>
                <a:lnTo>
                  <a:pt x="10995776" y="612931"/>
                </a:lnTo>
                <a:cubicBezTo>
                  <a:pt x="11035908" y="572800"/>
                  <a:pt x="11049284" y="552736"/>
                  <a:pt x="11035908" y="552736"/>
                </a:cubicBezTo>
                <a:cubicBezTo>
                  <a:pt x="11034236" y="551064"/>
                  <a:pt x="11032040" y="550331"/>
                  <a:pt x="11029324" y="550541"/>
                </a:cubicBezTo>
                <a:close/>
                <a:moveTo>
                  <a:pt x="11457276" y="532669"/>
                </a:moveTo>
                <a:lnTo>
                  <a:pt x="11437212" y="572800"/>
                </a:lnTo>
                <a:cubicBezTo>
                  <a:pt x="11437212" y="572800"/>
                  <a:pt x="11440556" y="572800"/>
                  <a:pt x="11447244" y="572800"/>
                </a:cubicBezTo>
                <a:cubicBezTo>
                  <a:pt x="11453932" y="572800"/>
                  <a:pt x="11463968" y="569456"/>
                  <a:pt x="11477344" y="562766"/>
                </a:cubicBezTo>
                <a:cubicBezTo>
                  <a:pt x="11490720" y="556079"/>
                  <a:pt x="11494064" y="549389"/>
                  <a:pt x="11487376" y="542702"/>
                </a:cubicBezTo>
                <a:cubicBezTo>
                  <a:pt x="11480688" y="536012"/>
                  <a:pt x="11470652" y="532669"/>
                  <a:pt x="11457276" y="532669"/>
                </a:cubicBezTo>
                <a:close/>
                <a:moveTo>
                  <a:pt x="11637864" y="512605"/>
                </a:moveTo>
                <a:cubicBezTo>
                  <a:pt x="11637864" y="525982"/>
                  <a:pt x="11637864" y="532669"/>
                  <a:pt x="11637864" y="532669"/>
                </a:cubicBezTo>
                <a:cubicBezTo>
                  <a:pt x="11651244" y="532669"/>
                  <a:pt x="11657932" y="525982"/>
                  <a:pt x="11657932" y="512605"/>
                </a:cubicBezTo>
                <a:close/>
                <a:moveTo>
                  <a:pt x="11356952" y="512605"/>
                </a:moveTo>
                <a:cubicBezTo>
                  <a:pt x="11363640" y="512605"/>
                  <a:pt x="11367820" y="514276"/>
                  <a:pt x="11369492" y="517620"/>
                </a:cubicBezTo>
                <a:lnTo>
                  <a:pt x="11368988" y="520629"/>
                </a:lnTo>
                <a:lnTo>
                  <a:pt x="11366984" y="520130"/>
                </a:lnTo>
                <a:cubicBezTo>
                  <a:pt x="11363640" y="518456"/>
                  <a:pt x="11360296" y="515948"/>
                  <a:pt x="11356952" y="512605"/>
                </a:cubicBezTo>
                <a:close/>
                <a:moveTo>
                  <a:pt x="11116168" y="512605"/>
                </a:moveTo>
                <a:cubicBezTo>
                  <a:pt x="11116168" y="512605"/>
                  <a:pt x="11112824" y="519292"/>
                  <a:pt x="11106136" y="532669"/>
                </a:cubicBezTo>
                <a:cubicBezTo>
                  <a:pt x="11099444" y="546046"/>
                  <a:pt x="11099444" y="552736"/>
                  <a:pt x="11106136" y="552736"/>
                </a:cubicBezTo>
                <a:cubicBezTo>
                  <a:pt x="11112824" y="552736"/>
                  <a:pt x="11116168" y="546046"/>
                  <a:pt x="11116168" y="532669"/>
                </a:cubicBezTo>
                <a:cubicBezTo>
                  <a:pt x="11116168" y="519292"/>
                  <a:pt x="11116168" y="512605"/>
                  <a:pt x="11116168" y="512605"/>
                </a:cubicBezTo>
                <a:close/>
                <a:moveTo>
                  <a:pt x="9671466" y="512605"/>
                </a:moveTo>
                <a:lnTo>
                  <a:pt x="9651402" y="532669"/>
                </a:lnTo>
                <a:cubicBezTo>
                  <a:pt x="9664779" y="532669"/>
                  <a:pt x="9671466" y="529325"/>
                  <a:pt x="9671466" y="522635"/>
                </a:cubicBezTo>
                <a:cubicBezTo>
                  <a:pt x="9671466" y="515948"/>
                  <a:pt x="9671466" y="512605"/>
                  <a:pt x="9671466" y="512605"/>
                </a:cubicBezTo>
                <a:close/>
                <a:moveTo>
                  <a:pt x="11452260" y="500064"/>
                </a:moveTo>
                <a:cubicBezTo>
                  <a:pt x="11448916" y="501735"/>
                  <a:pt x="11443900" y="505915"/>
                  <a:pt x="11437212" y="512605"/>
                </a:cubicBezTo>
                <a:cubicBezTo>
                  <a:pt x="11423836" y="525982"/>
                  <a:pt x="11417148" y="539359"/>
                  <a:pt x="11417148" y="552736"/>
                </a:cubicBezTo>
                <a:lnTo>
                  <a:pt x="11437212" y="532669"/>
                </a:lnTo>
                <a:cubicBezTo>
                  <a:pt x="11450588" y="519292"/>
                  <a:pt x="11457276" y="509258"/>
                  <a:pt x="11457276" y="502571"/>
                </a:cubicBezTo>
                <a:cubicBezTo>
                  <a:pt x="11457276" y="499228"/>
                  <a:pt x="11455604" y="498392"/>
                  <a:pt x="11452260" y="500064"/>
                </a:cubicBezTo>
                <a:close/>
                <a:moveTo>
                  <a:pt x="10674732" y="492538"/>
                </a:moveTo>
                <a:cubicBezTo>
                  <a:pt x="10674732" y="492538"/>
                  <a:pt x="10668044" y="499228"/>
                  <a:pt x="10654664" y="512605"/>
                </a:cubicBezTo>
                <a:lnTo>
                  <a:pt x="10654664" y="552736"/>
                </a:lnTo>
                <a:lnTo>
                  <a:pt x="10674732" y="512605"/>
                </a:lnTo>
                <a:close/>
                <a:moveTo>
                  <a:pt x="9811924" y="492538"/>
                </a:moveTo>
                <a:cubicBezTo>
                  <a:pt x="9798547" y="505915"/>
                  <a:pt x="9791860" y="512605"/>
                  <a:pt x="9791860" y="512605"/>
                </a:cubicBezTo>
                <a:lnTo>
                  <a:pt x="9831991" y="512605"/>
                </a:lnTo>
                <a:close/>
                <a:moveTo>
                  <a:pt x="10935580" y="472474"/>
                </a:moveTo>
                <a:cubicBezTo>
                  <a:pt x="10922204" y="472474"/>
                  <a:pt x="10898792" y="489194"/>
                  <a:pt x="10865352" y="522635"/>
                </a:cubicBezTo>
                <a:cubicBezTo>
                  <a:pt x="10831912" y="556079"/>
                  <a:pt x="10815188" y="579487"/>
                  <a:pt x="10815188" y="592864"/>
                </a:cubicBezTo>
                <a:cubicBezTo>
                  <a:pt x="10815188" y="592864"/>
                  <a:pt x="10808500" y="592864"/>
                  <a:pt x="10795124" y="592864"/>
                </a:cubicBezTo>
                <a:cubicBezTo>
                  <a:pt x="10781744" y="606241"/>
                  <a:pt x="10775060" y="612931"/>
                  <a:pt x="10775060" y="612931"/>
                </a:cubicBezTo>
                <a:cubicBezTo>
                  <a:pt x="10775060" y="626308"/>
                  <a:pt x="10781744" y="632995"/>
                  <a:pt x="10795124" y="632995"/>
                </a:cubicBezTo>
                <a:cubicBezTo>
                  <a:pt x="10795124" y="632995"/>
                  <a:pt x="10791780" y="632995"/>
                  <a:pt x="10785088" y="632995"/>
                </a:cubicBezTo>
                <a:cubicBezTo>
                  <a:pt x="10778404" y="632995"/>
                  <a:pt x="10768368" y="632995"/>
                  <a:pt x="10754992" y="632995"/>
                </a:cubicBezTo>
                <a:cubicBezTo>
                  <a:pt x="10728236" y="632995"/>
                  <a:pt x="10714860" y="626308"/>
                  <a:pt x="10714860" y="612931"/>
                </a:cubicBezTo>
                <a:lnTo>
                  <a:pt x="10714860" y="592864"/>
                </a:lnTo>
                <a:lnTo>
                  <a:pt x="10694796" y="592864"/>
                </a:lnTo>
                <a:cubicBezTo>
                  <a:pt x="10708172" y="606241"/>
                  <a:pt x="10708172" y="612931"/>
                  <a:pt x="10694796" y="612931"/>
                </a:cubicBezTo>
                <a:lnTo>
                  <a:pt x="10674732" y="632995"/>
                </a:lnTo>
                <a:cubicBezTo>
                  <a:pt x="10674732" y="659749"/>
                  <a:pt x="10681420" y="666439"/>
                  <a:pt x="10694796" y="653062"/>
                </a:cubicBezTo>
                <a:lnTo>
                  <a:pt x="10714860" y="673126"/>
                </a:lnTo>
                <a:lnTo>
                  <a:pt x="10714860" y="693190"/>
                </a:lnTo>
                <a:cubicBezTo>
                  <a:pt x="10714860" y="693190"/>
                  <a:pt x="10701484" y="706568"/>
                  <a:pt x="10674732" y="733322"/>
                </a:cubicBezTo>
                <a:lnTo>
                  <a:pt x="10664700" y="743355"/>
                </a:lnTo>
                <a:lnTo>
                  <a:pt x="10684764" y="743355"/>
                </a:lnTo>
                <a:cubicBezTo>
                  <a:pt x="10691452" y="750042"/>
                  <a:pt x="10694796" y="753388"/>
                  <a:pt x="10694796" y="753388"/>
                </a:cubicBezTo>
                <a:lnTo>
                  <a:pt x="10734928" y="773453"/>
                </a:lnTo>
                <a:lnTo>
                  <a:pt x="10734928" y="753388"/>
                </a:lnTo>
                <a:lnTo>
                  <a:pt x="10775060" y="733322"/>
                </a:lnTo>
                <a:cubicBezTo>
                  <a:pt x="10788436" y="719945"/>
                  <a:pt x="10791780" y="703224"/>
                  <a:pt x="10785088" y="683160"/>
                </a:cubicBezTo>
                <a:cubicBezTo>
                  <a:pt x="10778404" y="663093"/>
                  <a:pt x="10781744" y="659749"/>
                  <a:pt x="10795124" y="673126"/>
                </a:cubicBezTo>
                <a:cubicBezTo>
                  <a:pt x="10808500" y="686503"/>
                  <a:pt x="10818532" y="693190"/>
                  <a:pt x="10825220" y="693190"/>
                </a:cubicBezTo>
                <a:cubicBezTo>
                  <a:pt x="10831912" y="693190"/>
                  <a:pt x="10835256" y="686503"/>
                  <a:pt x="10835256" y="673126"/>
                </a:cubicBezTo>
                <a:cubicBezTo>
                  <a:pt x="10848632" y="659749"/>
                  <a:pt x="10848632" y="646372"/>
                  <a:pt x="10835256" y="632995"/>
                </a:cubicBezTo>
                <a:cubicBezTo>
                  <a:pt x="10821876" y="619618"/>
                  <a:pt x="10815188" y="612931"/>
                  <a:pt x="10815188" y="612931"/>
                </a:cubicBezTo>
                <a:lnTo>
                  <a:pt x="10835256" y="612931"/>
                </a:lnTo>
                <a:cubicBezTo>
                  <a:pt x="10835256" y="612931"/>
                  <a:pt x="10841940" y="612931"/>
                  <a:pt x="10855320" y="612931"/>
                </a:cubicBezTo>
                <a:cubicBezTo>
                  <a:pt x="10868696" y="599554"/>
                  <a:pt x="10875384" y="586177"/>
                  <a:pt x="10875384" y="572800"/>
                </a:cubicBezTo>
                <a:lnTo>
                  <a:pt x="10915512" y="552736"/>
                </a:lnTo>
                <a:cubicBezTo>
                  <a:pt x="10915512" y="539359"/>
                  <a:pt x="10925548" y="536012"/>
                  <a:pt x="10945612" y="542702"/>
                </a:cubicBezTo>
                <a:cubicBezTo>
                  <a:pt x="10965680" y="549389"/>
                  <a:pt x="10982400" y="539359"/>
                  <a:pt x="10995776" y="512605"/>
                </a:cubicBezTo>
                <a:lnTo>
                  <a:pt x="11035908" y="492538"/>
                </a:lnTo>
                <a:lnTo>
                  <a:pt x="10995776" y="492538"/>
                </a:lnTo>
                <a:cubicBezTo>
                  <a:pt x="10982400" y="492538"/>
                  <a:pt x="10975712" y="492538"/>
                  <a:pt x="10975712" y="492538"/>
                </a:cubicBezTo>
                <a:cubicBezTo>
                  <a:pt x="10975712" y="492538"/>
                  <a:pt x="10972364" y="489194"/>
                  <a:pt x="10965680" y="482507"/>
                </a:cubicBezTo>
                <a:cubicBezTo>
                  <a:pt x="10958992" y="475817"/>
                  <a:pt x="10948956" y="472474"/>
                  <a:pt x="10935580" y="472474"/>
                </a:cubicBezTo>
                <a:close/>
                <a:moveTo>
                  <a:pt x="10594472" y="472474"/>
                </a:moveTo>
                <a:cubicBezTo>
                  <a:pt x="10594472" y="472474"/>
                  <a:pt x="10591128" y="475817"/>
                  <a:pt x="10584436" y="482507"/>
                </a:cubicBezTo>
                <a:cubicBezTo>
                  <a:pt x="10577748" y="489194"/>
                  <a:pt x="10577748" y="492538"/>
                  <a:pt x="10584436" y="492538"/>
                </a:cubicBezTo>
                <a:cubicBezTo>
                  <a:pt x="10591128" y="492538"/>
                  <a:pt x="10594472" y="485851"/>
                  <a:pt x="10594472" y="472474"/>
                </a:cubicBezTo>
                <a:close/>
                <a:moveTo>
                  <a:pt x="10012577" y="472474"/>
                </a:moveTo>
                <a:cubicBezTo>
                  <a:pt x="9999200" y="472474"/>
                  <a:pt x="9992512" y="475817"/>
                  <a:pt x="9992512" y="482507"/>
                </a:cubicBezTo>
                <a:cubicBezTo>
                  <a:pt x="9992512" y="489194"/>
                  <a:pt x="9995856" y="492538"/>
                  <a:pt x="10002546" y="492538"/>
                </a:cubicBezTo>
                <a:cubicBezTo>
                  <a:pt x="10009233" y="492538"/>
                  <a:pt x="10012577" y="485851"/>
                  <a:pt x="10012577" y="472474"/>
                </a:cubicBezTo>
                <a:close/>
                <a:moveTo>
                  <a:pt x="9330356" y="472474"/>
                </a:moveTo>
                <a:cubicBezTo>
                  <a:pt x="9330356" y="485851"/>
                  <a:pt x="9327012" y="492538"/>
                  <a:pt x="9320325" y="492538"/>
                </a:cubicBezTo>
                <a:cubicBezTo>
                  <a:pt x="9313635" y="492538"/>
                  <a:pt x="9310292" y="499228"/>
                  <a:pt x="9310292" y="512605"/>
                </a:cubicBezTo>
                <a:lnTo>
                  <a:pt x="9330356" y="492538"/>
                </a:lnTo>
                <a:cubicBezTo>
                  <a:pt x="9343733" y="492538"/>
                  <a:pt x="9350423" y="485851"/>
                  <a:pt x="9350423" y="472474"/>
                </a:cubicBezTo>
                <a:close/>
                <a:moveTo>
                  <a:pt x="2187115" y="472474"/>
                </a:moveTo>
                <a:cubicBezTo>
                  <a:pt x="2160361" y="472474"/>
                  <a:pt x="2146984" y="492538"/>
                  <a:pt x="2146984" y="532669"/>
                </a:cubicBezTo>
                <a:lnTo>
                  <a:pt x="2187115" y="512605"/>
                </a:lnTo>
                <a:close/>
                <a:moveTo>
                  <a:pt x="11392064" y="457425"/>
                </a:moveTo>
                <a:cubicBezTo>
                  <a:pt x="11395408" y="457425"/>
                  <a:pt x="11397080" y="459097"/>
                  <a:pt x="11397080" y="462440"/>
                </a:cubicBezTo>
                <a:cubicBezTo>
                  <a:pt x="11397080" y="469130"/>
                  <a:pt x="11390396" y="472474"/>
                  <a:pt x="11377016" y="472474"/>
                </a:cubicBezTo>
                <a:lnTo>
                  <a:pt x="11356952" y="472474"/>
                </a:lnTo>
                <a:cubicBezTo>
                  <a:pt x="11356952" y="472474"/>
                  <a:pt x="11363640" y="469130"/>
                  <a:pt x="11377016" y="462440"/>
                </a:cubicBezTo>
                <a:cubicBezTo>
                  <a:pt x="11383704" y="459097"/>
                  <a:pt x="11388724" y="457425"/>
                  <a:pt x="11392064" y="457425"/>
                </a:cubicBezTo>
                <a:close/>
                <a:moveTo>
                  <a:pt x="9551076" y="452409"/>
                </a:moveTo>
                <a:cubicBezTo>
                  <a:pt x="9524322" y="452409"/>
                  <a:pt x="9497568" y="479161"/>
                  <a:pt x="9470814" y="532669"/>
                </a:cubicBezTo>
                <a:lnTo>
                  <a:pt x="9510945" y="512605"/>
                </a:lnTo>
                <a:close/>
                <a:moveTo>
                  <a:pt x="2558321" y="452409"/>
                </a:moveTo>
                <a:cubicBezTo>
                  <a:pt x="2551636" y="452409"/>
                  <a:pt x="2541601" y="459097"/>
                  <a:pt x="2528223" y="472474"/>
                </a:cubicBezTo>
                <a:lnTo>
                  <a:pt x="2508157" y="512605"/>
                </a:lnTo>
                <a:cubicBezTo>
                  <a:pt x="2494780" y="512605"/>
                  <a:pt x="2488093" y="519292"/>
                  <a:pt x="2488093" y="532669"/>
                </a:cubicBezTo>
                <a:cubicBezTo>
                  <a:pt x="2488093" y="546046"/>
                  <a:pt x="2488093" y="552736"/>
                  <a:pt x="2488093" y="552736"/>
                </a:cubicBezTo>
                <a:cubicBezTo>
                  <a:pt x="2488093" y="552736"/>
                  <a:pt x="2501469" y="536012"/>
                  <a:pt x="2528223" y="502571"/>
                </a:cubicBezTo>
                <a:cubicBezTo>
                  <a:pt x="2554977" y="469130"/>
                  <a:pt x="2565008" y="452409"/>
                  <a:pt x="2558321" y="452409"/>
                </a:cubicBezTo>
                <a:close/>
                <a:moveTo>
                  <a:pt x="9885615" y="438914"/>
                </a:moveTo>
                <a:lnTo>
                  <a:pt x="9877137" y="447391"/>
                </a:lnTo>
                <a:cubicBezTo>
                  <a:pt x="9873791" y="450735"/>
                  <a:pt x="9872119" y="452409"/>
                  <a:pt x="9872119" y="452409"/>
                </a:cubicBezTo>
                <a:close/>
                <a:moveTo>
                  <a:pt x="11296756" y="432342"/>
                </a:moveTo>
                <a:cubicBezTo>
                  <a:pt x="11296756" y="432342"/>
                  <a:pt x="11303444" y="439030"/>
                  <a:pt x="11316820" y="452409"/>
                </a:cubicBezTo>
                <a:cubicBezTo>
                  <a:pt x="11330200" y="452409"/>
                  <a:pt x="11336884" y="452409"/>
                  <a:pt x="11336884" y="452409"/>
                </a:cubicBezTo>
                <a:cubicBezTo>
                  <a:pt x="11336884" y="452409"/>
                  <a:pt x="11336884" y="445719"/>
                  <a:pt x="11336884" y="432342"/>
                </a:cubicBezTo>
                <a:close/>
                <a:moveTo>
                  <a:pt x="10624568" y="432342"/>
                </a:moveTo>
                <a:cubicBezTo>
                  <a:pt x="10617880" y="432342"/>
                  <a:pt x="10614536" y="439030"/>
                  <a:pt x="10614536" y="452409"/>
                </a:cubicBezTo>
                <a:cubicBezTo>
                  <a:pt x="10614536" y="452409"/>
                  <a:pt x="10621224" y="452409"/>
                  <a:pt x="10634600" y="452409"/>
                </a:cubicBezTo>
                <a:cubicBezTo>
                  <a:pt x="10634600" y="439030"/>
                  <a:pt x="10634600" y="432342"/>
                  <a:pt x="10634600" y="432342"/>
                </a:cubicBezTo>
                <a:cubicBezTo>
                  <a:pt x="10634600" y="432342"/>
                  <a:pt x="10631256" y="432342"/>
                  <a:pt x="10624568" y="432342"/>
                </a:cubicBezTo>
                <a:close/>
                <a:moveTo>
                  <a:pt x="10554340" y="432342"/>
                </a:moveTo>
                <a:lnTo>
                  <a:pt x="10514208" y="472474"/>
                </a:lnTo>
                <a:lnTo>
                  <a:pt x="10494144" y="512605"/>
                </a:lnTo>
                <a:cubicBezTo>
                  <a:pt x="10520896" y="485851"/>
                  <a:pt x="10534276" y="479161"/>
                  <a:pt x="10534276" y="492538"/>
                </a:cubicBezTo>
                <a:cubicBezTo>
                  <a:pt x="10534276" y="492538"/>
                  <a:pt x="10534276" y="499228"/>
                  <a:pt x="10534276" y="512605"/>
                </a:cubicBezTo>
                <a:lnTo>
                  <a:pt x="10554340" y="472474"/>
                </a:lnTo>
                <a:close/>
                <a:moveTo>
                  <a:pt x="9390551" y="412278"/>
                </a:moveTo>
                <a:lnTo>
                  <a:pt x="9370487" y="452409"/>
                </a:lnTo>
                <a:lnTo>
                  <a:pt x="9390551" y="432342"/>
                </a:lnTo>
                <a:cubicBezTo>
                  <a:pt x="9403931" y="418965"/>
                  <a:pt x="9403931" y="412278"/>
                  <a:pt x="9390551" y="412278"/>
                </a:cubicBezTo>
                <a:close/>
                <a:moveTo>
                  <a:pt x="11537540" y="372147"/>
                </a:moveTo>
                <a:lnTo>
                  <a:pt x="11557604" y="392211"/>
                </a:lnTo>
                <a:cubicBezTo>
                  <a:pt x="11557604" y="392211"/>
                  <a:pt x="11554260" y="395558"/>
                  <a:pt x="11547572" y="402245"/>
                </a:cubicBezTo>
                <a:cubicBezTo>
                  <a:pt x="11540884" y="408932"/>
                  <a:pt x="11537540" y="405588"/>
                  <a:pt x="11537540" y="392211"/>
                </a:cubicBezTo>
                <a:close/>
                <a:moveTo>
                  <a:pt x="2628552" y="372147"/>
                </a:moveTo>
                <a:cubicBezTo>
                  <a:pt x="2628552" y="372147"/>
                  <a:pt x="2615175" y="382181"/>
                  <a:pt x="2588421" y="402245"/>
                </a:cubicBezTo>
                <a:cubicBezTo>
                  <a:pt x="2561665" y="422309"/>
                  <a:pt x="2548288" y="432342"/>
                  <a:pt x="2548288" y="432342"/>
                </a:cubicBezTo>
                <a:cubicBezTo>
                  <a:pt x="2548288" y="459097"/>
                  <a:pt x="2568352" y="452409"/>
                  <a:pt x="2608483" y="412278"/>
                </a:cubicBezTo>
                <a:close/>
                <a:moveTo>
                  <a:pt x="2468028" y="372147"/>
                </a:moveTo>
                <a:lnTo>
                  <a:pt x="2427898" y="432342"/>
                </a:lnTo>
                <a:lnTo>
                  <a:pt x="2367704" y="512605"/>
                </a:lnTo>
                <a:lnTo>
                  <a:pt x="2347635" y="532669"/>
                </a:lnTo>
                <a:cubicBezTo>
                  <a:pt x="2347635" y="532669"/>
                  <a:pt x="2364355" y="505915"/>
                  <a:pt x="2397801" y="452409"/>
                </a:cubicBezTo>
                <a:cubicBezTo>
                  <a:pt x="2431242" y="398901"/>
                  <a:pt x="2454651" y="372147"/>
                  <a:pt x="2468028" y="372147"/>
                </a:cubicBezTo>
                <a:close/>
                <a:moveTo>
                  <a:pt x="11577668" y="352080"/>
                </a:moveTo>
                <a:lnTo>
                  <a:pt x="11577668" y="372147"/>
                </a:lnTo>
                <a:cubicBezTo>
                  <a:pt x="11564292" y="372147"/>
                  <a:pt x="11557604" y="372147"/>
                  <a:pt x="11557604" y="372147"/>
                </a:cubicBezTo>
                <a:cubicBezTo>
                  <a:pt x="11557604" y="358770"/>
                  <a:pt x="11564292" y="352080"/>
                  <a:pt x="11577668" y="352080"/>
                </a:cubicBezTo>
                <a:close/>
                <a:moveTo>
                  <a:pt x="10714860" y="352080"/>
                </a:moveTo>
                <a:lnTo>
                  <a:pt x="10694796" y="372147"/>
                </a:lnTo>
                <a:lnTo>
                  <a:pt x="10714860" y="372147"/>
                </a:lnTo>
                <a:close/>
                <a:moveTo>
                  <a:pt x="10674732" y="352080"/>
                </a:moveTo>
                <a:cubicBezTo>
                  <a:pt x="10674732" y="352080"/>
                  <a:pt x="10668044" y="358770"/>
                  <a:pt x="10654664" y="372147"/>
                </a:cubicBezTo>
                <a:cubicBezTo>
                  <a:pt x="10641288" y="385524"/>
                  <a:pt x="10627912" y="388868"/>
                  <a:pt x="10614536" y="382181"/>
                </a:cubicBezTo>
                <a:cubicBezTo>
                  <a:pt x="10601156" y="375491"/>
                  <a:pt x="10594472" y="375491"/>
                  <a:pt x="10594472" y="382181"/>
                </a:cubicBezTo>
                <a:cubicBezTo>
                  <a:pt x="10594472" y="388868"/>
                  <a:pt x="10597812" y="392211"/>
                  <a:pt x="10604504" y="392211"/>
                </a:cubicBezTo>
                <a:cubicBezTo>
                  <a:pt x="10611192" y="392211"/>
                  <a:pt x="10614536" y="398901"/>
                  <a:pt x="10614536" y="412278"/>
                </a:cubicBezTo>
                <a:lnTo>
                  <a:pt x="10634600" y="412278"/>
                </a:lnTo>
                <a:cubicBezTo>
                  <a:pt x="10647980" y="412278"/>
                  <a:pt x="10654664" y="408932"/>
                  <a:pt x="10654664" y="402245"/>
                </a:cubicBezTo>
                <a:cubicBezTo>
                  <a:pt x="10654664" y="395558"/>
                  <a:pt x="10661356" y="392211"/>
                  <a:pt x="10674732" y="392211"/>
                </a:cubicBezTo>
                <a:close/>
                <a:moveTo>
                  <a:pt x="10835256" y="332016"/>
                </a:moveTo>
                <a:cubicBezTo>
                  <a:pt x="10821876" y="332016"/>
                  <a:pt x="10815188" y="335360"/>
                  <a:pt x="10815188" y="342050"/>
                </a:cubicBezTo>
                <a:cubicBezTo>
                  <a:pt x="10815188" y="348737"/>
                  <a:pt x="10818532" y="352080"/>
                  <a:pt x="10825220" y="352080"/>
                </a:cubicBezTo>
                <a:cubicBezTo>
                  <a:pt x="10831912" y="352080"/>
                  <a:pt x="10835256" y="345393"/>
                  <a:pt x="10835256" y="332016"/>
                </a:cubicBezTo>
                <a:close/>
                <a:moveTo>
                  <a:pt x="10032643" y="332016"/>
                </a:moveTo>
                <a:cubicBezTo>
                  <a:pt x="10019266" y="345393"/>
                  <a:pt x="10012577" y="352080"/>
                  <a:pt x="10012577" y="352080"/>
                </a:cubicBezTo>
                <a:cubicBezTo>
                  <a:pt x="10012577" y="365460"/>
                  <a:pt x="10015923" y="372147"/>
                  <a:pt x="10022610" y="372147"/>
                </a:cubicBezTo>
                <a:cubicBezTo>
                  <a:pt x="10029297" y="372147"/>
                  <a:pt x="10032643" y="372147"/>
                  <a:pt x="10032643" y="372147"/>
                </a:cubicBezTo>
                <a:cubicBezTo>
                  <a:pt x="10032643" y="358770"/>
                  <a:pt x="10032643" y="352080"/>
                  <a:pt x="10032643" y="352080"/>
                </a:cubicBezTo>
                <a:cubicBezTo>
                  <a:pt x="10032643" y="338703"/>
                  <a:pt x="10032643" y="332016"/>
                  <a:pt x="10032643" y="332016"/>
                </a:cubicBezTo>
                <a:close/>
                <a:moveTo>
                  <a:pt x="10336128" y="299411"/>
                </a:moveTo>
                <a:cubicBezTo>
                  <a:pt x="10334460" y="301083"/>
                  <a:pt x="10333624" y="305262"/>
                  <a:pt x="10333624" y="311952"/>
                </a:cubicBezTo>
                <a:cubicBezTo>
                  <a:pt x="10333624" y="325329"/>
                  <a:pt x="10320244" y="345393"/>
                  <a:pt x="10293492" y="372147"/>
                </a:cubicBezTo>
                <a:cubicBezTo>
                  <a:pt x="10266737" y="398901"/>
                  <a:pt x="10256704" y="412278"/>
                  <a:pt x="10263394" y="412278"/>
                </a:cubicBezTo>
                <a:cubicBezTo>
                  <a:pt x="10270080" y="412278"/>
                  <a:pt x="10266737" y="425655"/>
                  <a:pt x="10253360" y="452409"/>
                </a:cubicBezTo>
                <a:cubicBezTo>
                  <a:pt x="10280112" y="439030"/>
                  <a:pt x="10293492" y="425655"/>
                  <a:pt x="10293492" y="412278"/>
                </a:cubicBezTo>
                <a:lnTo>
                  <a:pt x="10313556" y="372147"/>
                </a:lnTo>
                <a:cubicBezTo>
                  <a:pt x="10326932" y="372147"/>
                  <a:pt x="10333624" y="372147"/>
                  <a:pt x="10333624" y="372147"/>
                </a:cubicBezTo>
                <a:lnTo>
                  <a:pt x="10373752" y="352080"/>
                </a:lnTo>
                <a:cubicBezTo>
                  <a:pt x="10387132" y="352080"/>
                  <a:pt x="10393816" y="348737"/>
                  <a:pt x="10393816" y="342050"/>
                </a:cubicBezTo>
                <a:cubicBezTo>
                  <a:pt x="10393816" y="335360"/>
                  <a:pt x="10393816" y="332016"/>
                  <a:pt x="10393816" y="332016"/>
                </a:cubicBezTo>
                <a:cubicBezTo>
                  <a:pt x="10380440" y="318639"/>
                  <a:pt x="10373752" y="311952"/>
                  <a:pt x="10373752" y="311952"/>
                </a:cubicBezTo>
                <a:cubicBezTo>
                  <a:pt x="10360372" y="311952"/>
                  <a:pt x="10350344" y="308606"/>
                  <a:pt x="10343652" y="301918"/>
                </a:cubicBezTo>
                <a:cubicBezTo>
                  <a:pt x="10340308" y="298575"/>
                  <a:pt x="10337800" y="297739"/>
                  <a:pt x="10336128" y="299411"/>
                </a:cubicBezTo>
                <a:close/>
                <a:moveTo>
                  <a:pt x="10865352" y="291885"/>
                </a:moveTo>
                <a:cubicBezTo>
                  <a:pt x="10858664" y="291885"/>
                  <a:pt x="10855320" y="298575"/>
                  <a:pt x="10855320" y="311952"/>
                </a:cubicBezTo>
                <a:cubicBezTo>
                  <a:pt x="10855320" y="311952"/>
                  <a:pt x="10858664" y="308606"/>
                  <a:pt x="10865352" y="301918"/>
                </a:cubicBezTo>
                <a:cubicBezTo>
                  <a:pt x="10872040" y="295231"/>
                  <a:pt x="10872040" y="291885"/>
                  <a:pt x="10865352" y="291885"/>
                </a:cubicBezTo>
                <a:close/>
                <a:moveTo>
                  <a:pt x="2608483" y="291885"/>
                </a:moveTo>
                <a:cubicBezTo>
                  <a:pt x="2608483" y="291885"/>
                  <a:pt x="2608483" y="298575"/>
                  <a:pt x="2608483" y="311952"/>
                </a:cubicBezTo>
                <a:lnTo>
                  <a:pt x="2588421" y="311952"/>
                </a:lnTo>
                <a:close/>
                <a:moveTo>
                  <a:pt x="11647900" y="281854"/>
                </a:moveTo>
                <a:cubicBezTo>
                  <a:pt x="11654584" y="281854"/>
                  <a:pt x="11657932" y="291885"/>
                  <a:pt x="11657932" y="311952"/>
                </a:cubicBezTo>
                <a:lnTo>
                  <a:pt x="11657932" y="332016"/>
                </a:lnTo>
                <a:cubicBezTo>
                  <a:pt x="11644552" y="318639"/>
                  <a:pt x="11631176" y="311952"/>
                  <a:pt x="11617800" y="311952"/>
                </a:cubicBezTo>
                <a:cubicBezTo>
                  <a:pt x="11631176" y="291885"/>
                  <a:pt x="11641208" y="281854"/>
                  <a:pt x="11647900" y="281854"/>
                </a:cubicBezTo>
                <a:close/>
                <a:moveTo>
                  <a:pt x="11457276" y="271821"/>
                </a:moveTo>
                <a:lnTo>
                  <a:pt x="11437212" y="291885"/>
                </a:lnTo>
                <a:lnTo>
                  <a:pt x="11423836" y="332016"/>
                </a:lnTo>
                <a:lnTo>
                  <a:pt x="11437212" y="332016"/>
                </a:lnTo>
                <a:cubicBezTo>
                  <a:pt x="11450588" y="332016"/>
                  <a:pt x="11457276" y="328673"/>
                  <a:pt x="11457276" y="321983"/>
                </a:cubicBezTo>
                <a:cubicBezTo>
                  <a:pt x="11457276" y="315295"/>
                  <a:pt x="11453932" y="311952"/>
                  <a:pt x="11447244" y="311952"/>
                </a:cubicBezTo>
                <a:cubicBezTo>
                  <a:pt x="11440556" y="311952"/>
                  <a:pt x="11443900" y="305262"/>
                  <a:pt x="11457276" y="291885"/>
                </a:cubicBezTo>
                <a:cubicBezTo>
                  <a:pt x="11457276" y="278508"/>
                  <a:pt x="11457276" y="271821"/>
                  <a:pt x="11457276" y="271821"/>
                </a:cubicBezTo>
                <a:close/>
                <a:moveTo>
                  <a:pt x="11156296" y="271821"/>
                </a:moveTo>
                <a:cubicBezTo>
                  <a:pt x="11169676" y="271821"/>
                  <a:pt x="11176364" y="271821"/>
                  <a:pt x="11176364" y="271821"/>
                </a:cubicBezTo>
                <a:cubicBezTo>
                  <a:pt x="11176364" y="285198"/>
                  <a:pt x="11176364" y="295231"/>
                  <a:pt x="11176364" y="301918"/>
                </a:cubicBezTo>
                <a:cubicBezTo>
                  <a:pt x="11176364" y="308606"/>
                  <a:pt x="11173016" y="311952"/>
                  <a:pt x="11166332" y="311952"/>
                </a:cubicBezTo>
                <a:cubicBezTo>
                  <a:pt x="11159644" y="311952"/>
                  <a:pt x="11156296" y="305262"/>
                  <a:pt x="11156296" y="291885"/>
                </a:cubicBezTo>
                <a:cubicBezTo>
                  <a:pt x="11156296" y="278508"/>
                  <a:pt x="11156296" y="271821"/>
                  <a:pt x="11156296" y="271821"/>
                </a:cubicBezTo>
                <a:close/>
                <a:moveTo>
                  <a:pt x="10895448" y="251754"/>
                </a:moveTo>
                <a:cubicBezTo>
                  <a:pt x="10882072" y="251754"/>
                  <a:pt x="10875384" y="255100"/>
                  <a:pt x="10875384" y="261787"/>
                </a:cubicBezTo>
                <a:cubicBezTo>
                  <a:pt x="10875384" y="268477"/>
                  <a:pt x="10875384" y="275164"/>
                  <a:pt x="10875384" y="281854"/>
                </a:cubicBezTo>
                <a:cubicBezTo>
                  <a:pt x="10875384" y="288541"/>
                  <a:pt x="10882072" y="285198"/>
                  <a:pt x="10895448" y="271821"/>
                </a:cubicBezTo>
                <a:close/>
                <a:moveTo>
                  <a:pt x="11806666" y="235198"/>
                </a:moveTo>
                <a:lnTo>
                  <a:pt x="11806666" y="300164"/>
                </a:lnTo>
                <a:lnTo>
                  <a:pt x="11798388" y="291885"/>
                </a:lnTo>
                <a:cubicBezTo>
                  <a:pt x="11785008" y="278508"/>
                  <a:pt x="11785008" y="265131"/>
                  <a:pt x="11798388" y="251754"/>
                </a:cubicBezTo>
                <a:close/>
                <a:moveTo>
                  <a:pt x="11597736" y="231690"/>
                </a:moveTo>
                <a:cubicBezTo>
                  <a:pt x="11597736" y="231690"/>
                  <a:pt x="11601080" y="231690"/>
                  <a:pt x="11607768" y="231690"/>
                </a:cubicBezTo>
                <a:cubicBezTo>
                  <a:pt x="11614456" y="231690"/>
                  <a:pt x="11617800" y="238377"/>
                  <a:pt x="11617800" y="251754"/>
                </a:cubicBezTo>
                <a:cubicBezTo>
                  <a:pt x="11617800" y="251754"/>
                  <a:pt x="11614456" y="251754"/>
                  <a:pt x="11607768" y="251754"/>
                </a:cubicBezTo>
                <a:cubicBezTo>
                  <a:pt x="11601080" y="251754"/>
                  <a:pt x="11597736" y="245067"/>
                  <a:pt x="11597736" y="231690"/>
                </a:cubicBezTo>
                <a:close/>
                <a:moveTo>
                  <a:pt x="9591207" y="231690"/>
                </a:moveTo>
                <a:cubicBezTo>
                  <a:pt x="9577830" y="231690"/>
                  <a:pt x="9571140" y="238377"/>
                  <a:pt x="9571140" y="251754"/>
                </a:cubicBezTo>
                <a:lnTo>
                  <a:pt x="9591207" y="251754"/>
                </a:lnTo>
                <a:close/>
                <a:moveTo>
                  <a:pt x="2508157" y="231690"/>
                </a:moveTo>
                <a:lnTo>
                  <a:pt x="2488093" y="251754"/>
                </a:lnTo>
                <a:cubicBezTo>
                  <a:pt x="2488093" y="251754"/>
                  <a:pt x="2488093" y="248410"/>
                  <a:pt x="2488093" y="241723"/>
                </a:cubicBezTo>
                <a:cubicBezTo>
                  <a:pt x="2488093" y="235033"/>
                  <a:pt x="2494780" y="231690"/>
                  <a:pt x="2508157" y="231690"/>
                </a:cubicBezTo>
                <a:close/>
                <a:moveTo>
                  <a:pt x="2633565" y="221656"/>
                </a:moveTo>
                <a:cubicBezTo>
                  <a:pt x="2636909" y="221656"/>
                  <a:pt x="2641929" y="225003"/>
                  <a:pt x="2648616" y="231690"/>
                </a:cubicBezTo>
                <a:lnTo>
                  <a:pt x="2648616" y="251754"/>
                </a:lnTo>
                <a:lnTo>
                  <a:pt x="2628552" y="271821"/>
                </a:lnTo>
                <a:cubicBezTo>
                  <a:pt x="2628552" y="258444"/>
                  <a:pt x="2628552" y="251754"/>
                  <a:pt x="2628552" y="251754"/>
                </a:cubicBezTo>
                <a:lnTo>
                  <a:pt x="2628552" y="231690"/>
                </a:lnTo>
                <a:cubicBezTo>
                  <a:pt x="2628552" y="225003"/>
                  <a:pt x="2630222" y="221656"/>
                  <a:pt x="2633565" y="221656"/>
                </a:cubicBezTo>
                <a:close/>
                <a:moveTo>
                  <a:pt x="10153034" y="211626"/>
                </a:moveTo>
                <a:cubicBezTo>
                  <a:pt x="10153034" y="211626"/>
                  <a:pt x="10149690" y="214969"/>
                  <a:pt x="10143001" y="221656"/>
                </a:cubicBezTo>
                <a:cubicBezTo>
                  <a:pt x="10136313" y="228346"/>
                  <a:pt x="10132970" y="231690"/>
                  <a:pt x="10132970" y="231690"/>
                </a:cubicBezTo>
                <a:lnTo>
                  <a:pt x="10153034" y="231690"/>
                </a:lnTo>
                <a:cubicBezTo>
                  <a:pt x="10153034" y="218313"/>
                  <a:pt x="10153034" y="211626"/>
                  <a:pt x="10153034" y="211626"/>
                </a:cubicBezTo>
                <a:close/>
                <a:moveTo>
                  <a:pt x="9370487" y="211626"/>
                </a:moveTo>
                <a:lnTo>
                  <a:pt x="9350423" y="231690"/>
                </a:lnTo>
                <a:lnTo>
                  <a:pt x="9370487" y="231690"/>
                </a:lnTo>
                <a:close/>
                <a:moveTo>
                  <a:pt x="11432196" y="201592"/>
                </a:moveTo>
                <a:cubicBezTo>
                  <a:pt x="11428852" y="201592"/>
                  <a:pt x="11423836" y="204936"/>
                  <a:pt x="11417148" y="211626"/>
                </a:cubicBezTo>
                <a:lnTo>
                  <a:pt x="11417148" y="231690"/>
                </a:lnTo>
                <a:cubicBezTo>
                  <a:pt x="11430524" y="231690"/>
                  <a:pt x="11437212" y="225003"/>
                  <a:pt x="11437212" y="211626"/>
                </a:cubicBezTo>
                <a:cubicBezTo>
                  <a:pt x="11437212" y="204936"/>
                  <a:pt x="11435540" y="201592"/>
                  <a:pt x="11432196" y="201592"/>
                </a:cubicBezTo>
                <a:close/>
                <a:moveTo>
                  <a:pt x="10072772" y="196577"/>
                </a:moveTo>
                <a:lnTo>
                  <a:pt x="10075509" y="197944"/>
                </a:lnTo>
                <a:lnTo>
                  <a:pt x="10059875" y="207325"/>
                </a:lnTo>
                <a:lnTo>
                  <a:pt x="10062741" y="201592"/>
                </a:lnTo>
                <a:cubicBezTo>
                  <a:pt x="10066085" y="198248"/>
                  <a:pt x="10069428" y="196577"/>
                  <a:pt x="10072772" y="196577"/>
                </a:cubicBezTo>
                <a:close/>
                <a:moveTo>
                  <a:pt x="11778324" y="191559"/>
                </a:moveTo>
                <a:lnTo>
                  <a:pt x="11798388" y="211626"/>
                </a:lnTo>
                <a:cubicBezTo>
                  <a:pt x="11798388" y="211626"/>
                  <a:pt x="11795044" y="211626"/>
                  <a:pt x="11788352" y="211626"/>
                </a:cubicBezTo>
                <a:lnTo>
                  <a:pt x="11778324" y="211626"/>
                </a:lnTo>
                <a:close/>
                <a:moveTo>
                  <a:pt x="11647900" y="191559"/>
                </a:moveTo>
                <a:cubicBezTo>
                  <a:pt x="11654584" y="191559"/>
                  <a:pt x="11654584" y="194905"/>
                  <a:pt x="11647900" y="201592"/>
                </a:cubicBezTo>
                <a:cubicBezTo>
                  <a:pt x="11641208" y="208279"/>
                  <a:pt x="11637864" y="211626"/>
                  <a:pt x="11637864" y="211626"/>
                </a:cubicBezTo>
                <a:cubicBezTo>
                  <a:pt x="11637864" y="198248"/>
                  <a:pt x="11641208" y="191559"/>
                  <a:pt x="11647900" y="191559"/>
                </a:cubicBezTo>
                <a:close/>
                <a:moveTo>
                  <a:pt x="10474080" y="191559"/>
                </a:moveTo>
                <a:lnTo>
                  <a:pt x="10433948" y="211626"/>
                </a:lnTo>
                <a:lnTo>
                  <a:pt x="10393816" y="231690"/>
                </a:lnTo>
                <a:cubicBezTo>
                  <a:pt x="10380440" y="231690"/>
                  <a:pt x="10373752" y="235033"/>
                  <a:pt x="10373752" y="241723"/>
                </a:cubicBezTo>
                <a:cubicBezTo>
                  <a:pt x="10373752" y="248410"/>
                  <a:pt x="10380440" y="251754"/>
                  <a:pt x="10393816" y="251754"/>
                </a:cubicBezTo>
                <a:cubicBezTo>
                  <a:pt x="10393816" y="251754"/>
                  <a:pt x="10393816" y="258444"/>
                  <a:pt x="10393816" y="271821"/>
                </a:cubicBezTo>
                <a:cubicBezTo>
                  <a:pt x="10393816" y="285198"/>
                  <a:pt x="10400504" y="291885"/>
                  <a:pt x="10413880" y="291885"/>
                </a:cubicBezTo>
                <a:cubicBezTo>
                  <a:pt x="10413880" y="278508"/>
                  <a:pt x="10417228" y="271821"/>
                  <a:pt x="10423916" y="271821"/>
                </a:cubicBezTo>
                <a:cubicBezTo>
                  <a:pt x="10430604" y="271821"/>
                  <a:pt x="10433948" y="265131"/>
                  <a:pt x="10433948" y="251754"/>
                </a:cubicBezTo>
                <a:cubicBezTo>
                  <a:pt x="10447324" y="265131"/>
                  <a:pt x="10457356" y="265131"/>
                  <a:pt x="10464048" y="251754"/>
                </a:cubicBezTo>
                <a:cubicBezTo>
                  <a:pt x="10470732" y="238377"/>
                  <a:pt x="10474080" y="225003"/>
                  <a:pt x="10474080" y="211626"/>
                </a:cubicBezTo>
                <a:cubicBezTo>
                  <a:pt x="10474080" y="211626"/>
                  <a:pt x="10474080" y="204936"/>
                  <a:pt x="10474080" y="191559"/>
                </a:cubicBezTo>
                <a:close/>
                <a:moveTo>
                  <a:pt x="9390551" y="191559"/>
                </a:moveTo>
                <a:cubicBezTo>
                  <a:pt x="9390551" y="204936"/>
                  <a:pt x="9390551" y="211626"/>
                  <a:pt x="9390551" y="211626"/>
                </a:cubicBezTo>
                <a:cubicBezTo>
                  <a:pt x="9403931" y="198248"/>
                  <a:pt x="9410618" y="191559"/>
                  <a:pt x="9410618" y="191559"/>
                </a:cubicBezTo>
                <a:cubicBezTo>
                  <a:pt x="9410618" y="191559"/>
                  <a:pt x="9403931" y="191559"/>
                  <a:pt x="9390551" y="191559"/>
                </a:cubicBezTo>
                <a:close/>
                <a:moveTo>
                  <a:pt x="11055972" y="178182"/>
                </a:moveTo>
                <a:lnTo>
                  <a:pt x="11055972" y="186543"/>
                </a:lnTo>
                <a:cubicBezTo>
                  <a:pt x="11055972" y="189887"/>
                  <a:pt x="11055972" y="191559"/>
                  <a:pt x="11055972" y="191559"/>
                </a:cubicBezTo>
                <a:cubicBezTo>
                  <a:pt x="11055972" y="191559"/>
                  <a:pt x="11055136" y="190723"/>
                  <a:pt x="11053464" y="189051"/>
                </a:cubicBezTo>
                <a:lnTo>
                  <a:pt x="11050240" y="185826"/>
                </a:lnTo>
                <a:close/>
                <a:moveTo>
                  <a:pt x="11758256" y="171494"/>
                </a:moveTo>
                <a:lnTo>
                  <a:pt x="11778324" y="191559"/>
                </a:lnTo>
                <a:lnTo>
                  <a:pt x="11758256" y="191559"/>
                </a:lnTo>
                <a:cubicBezTo>
                  <a:pt x="11758256" y="191559"/>
                  <a:pt x="11758256" y="198248"/>
                  <a:pt x="11758256" y="211626"/>
                </a:cubicBezTo>
                <a:cubicBezTo>
                  <a:pt x="11731504" y="211626"/>
                  <a:pt x="11718124" y="211626"/>
                  <a:pt x="11718124" y="211626"/>
                </a:cubicBezTo>
                <a:close/>
                <a:moveTo>
                  <a:pt x="9932317" y="151428"/>
                </a:moveTo>
                <a:cubicBezTo>
                  <a:pt x="9918940" y="164805"/>
                  <a:pt x="9912250" y="171494"/>
                  <a:pt x="9912250" y="171494"/>
                </a:cubicBezTo>
                <a:lnTo>
                  <a:pt x="9952381" y="151428"/>
                </a:lnTo>
                <a:close/>
                <a:moveTo>
                  <a:pt x="10614536" y="131363"/>
                </a:moveTo>
                <a:cubicBezTo>
                  <a:pt x="10614536" y="131363"/>
                  <a:pt x="10611192" y="134707"/>
                  <a:pt x="10604504" y="141397"/>
                </a:cubicBezTo>
                <a:cubicBezTo>
                  <a:pt x="10597812" y="148084"/>
                  <a:pt x="10587784" y="151428"/>
                  <a:pt x="10574404" y="151428"/>
                </a:cubicBezTo>
                <a:close/>
                <a:moveTo>
                  <a:pt x="2568352" y="131363"/>
                </a:moveTo>
                <a:lnTo>
                  <a:pt x="2548288" y="171494"/>
                </a:lnTo>
                <a:cubicBezTo>
                  <a:pt x="2521536" y="211626"/>
                  <a:pt x="2508157" y="225003"/>
                  <a:pt x="2508157" y="211626"/>
                </a:cubicBezTo>
                <a:cubicBezTo>
                  <a:pt x="2508157" y="198248"/>
                  <a:pt x="2528223" y="171494"/>
                  <a:pt x="2568352" y="131363"/>
                </a:cubicBezTo>
                <a:close/>
                <a:moveTo>
                  <a:pt x="11806666" y="100073"/>
                </a:moveTo>
                <a:lnTo>
                  <a:pt x="11806666" y="132533"/>
                </a:lnTo>
                <a:lnTo>
                  <a:pt x="11800896" y="136380"/>
                </a:lnTo>
                <a:cubicBezTo>
                  <a:pt x="11799224" y="139724"/>
                  <a:pt x="11798388" y="144740"/>
                  <a:pt x="11798388" y="151428"/>
                </a:cubicBezTo>
                <a:lnTo>
                  <a:pt x="11778324" y="131363"/>
                </a:lnTo>
                <a:lnTo>
                  <a:pt x="11778324" y="111299"/>
                </a:lnTo>
                <a:cubicBezTo>
                  <a:pt x="11785012" y="111299"/>
                  <a:pt x="11791700" y="109627"/>
                  <a:pt x="11798388" y="106282"/>
                </a:cubicBezTo>
                <a:close/>
                <a:moveTo>
                  <a:pt x="11665648" y="94320"/>
                </a:moveTo>
                <a:lnTo>
                  <a:pt x="11597736" y="111299"/>
                </a:lnTo>
                <a:lnTo>
                  <a:pt x="11617800" y="131363"/>
                </a:lnTo>
                <a:cubicBezTo>
                  <a:pt x="11631176" y="117986"/>
                  <a:pt x="11642880" y="107956"/>
                  <a:pt x="11652912" y="101266"/>
                </a:cubicBezTo>
                <a:close/>
                <a:moveTo>
                  <a:pt x="11547572" y="91232"/>
                </a:moveTo>
                <a:cubicBezTo>
                  <a:pt x="11540884" y="91232"/>
                  <a:pt x="11537540" y="97922"/>
                  <a:pt x="11537540" y="111299"/>
                </a:cubicBezTo>
                <a:cubicBezTo>
                  <a:pt x="11537540" y="124676"/>
                  <a:pt x="11537540" y="131363"/>
                  <a:pt x="11537540" y="131363"/>
                </a:cubicBezTo>
                <a:cubicBezTo>
                  <a:pt x="11537540" y="131363"/>
                  <a:pt x="11544224" y="124676"/>
                  <a:pt x="11557604" y="111299"/>
                </a:cubicBezTo>
                <a:cubicBezTo>
                  <a:pt x="11570984" y="111299"/>
                  <a:pt x="11574328" y="107953"/>
                  <a:pt x="11567636" y="101266"/>
                </a:cubicBezTo>
                <a:cubicBezTo>
                  <a:pt x="11560948" y="94579"/>
                  <a:pt x="11554260" y="91232"/>
                  <a:pt x="11547572" y="91232"/>
                </a:cubicBezTo>
                <a:close/>
                <a:moveTo>
                  <a:pt x="2728876" y="91232"/>
                </a:moveTo>
                <a:cubicBezTo>
                  <a:pt x="2742253" y="91232"/>
                  <a:pt x="2735563" y="111299"/>
                  <a:pt x="2708812" y="151428"/>
                </a:cubicBezTo>
                <a:cubicBezTo>
                  <a:pt x="2708812" y="164805"/>
                  <a:pt x="2702122" y="174838"/>
                  <a:pt x="2688746" y="181528"/>
                </a:cubicBezTo>
                <a:cubicBezTo>
                  <a:pt x="2675370" y="188215"/>
                  <a:pt x="2668681" y="191559"/>
                  <a:pt x="2668681" y="191559"/>
                </a:cubicBezTo>
                <a:lnTo>
                  <a:pt x="2668681" y="171494"/>
                </a:lnTo>
                <a:cubicBezTo>
                  <a:pt x="2708812" y="117986"/>
                  <a:pt x="2728876" y="91232"/>
                  <a:pt x="2728876" y="91232"/>
                </a:cubicBezTo>
                <a:close/>
                <a:moveTo>
                  <a:pt x="10891436" y="83208"/>
                </a:moveTo>
                <a:lnTo>
                  <a:pt x="10890432" y="86217"/>
                </a:lnTo>
                <a:cubicBezTo>
                  <a:pt x="10887092" y="89560"/>
                  <a:pt x="10882072" y="91232"/>
                  <a:pt x="10875384" y="91232"/>
                </a:cubicBezTo>
                <a:close/>
                <a:moveTo>
                  <a:pt x="11457276" y="71168"/>
                </a:moveTo>
                <a:lnTo>
                  <a:pt x="11437212" y="111299"/>
                </a:lnTo>
                <a:lnTo>
                  <a:pt x="11356952" y="191559"/>
                </a:lnTo>
                <a:cubicBezTo>
                  <a:pt x="11303444" y="258444"/>
                  <a:pt x="11243248" y="325329"/>
                  <a:pt x="11176364" y="392211"/>
                </a:cubicBezTo>
                <a:cubicBezTo>
                  <a:pt x="11162988" y="405588"/>
                  <a:pt x="11142920" y="425655"/>
                  <a:pt x="11116168" y="452409"/>
                </a:cubicBezTo>
                <a:cubicBezTo>
                  <a:pt x="11102792" y="465786"/>
                  <a:pt x="11092760" y="475817"/>
                  <a:pt x="11086068" y="482507"/>
                </a:cubicBezTo>
                <a:cubicBezTo>
                  <a:pt x="11079380" y="489194"/>
                  <a:pt x="11076036" y="499228"/>
                  <a:pt x="11076036" y="512605"/>
                </a:cubicBezTo>
                <a:cubicBezTo>
                  <a:pt x="11062660" y="525982"/>
                  <a:pt x="11089416" y="505915"/>
                  <a:pt x="11156296" y="452409"/>
                </a:cubicBezTo>
                <a:cubicBezTo>
                  <a:pt x="11169676" y="425655"/>
                  <a:pt x="11183052" y="412278"/>
                  <a:pt x="11196428" y="412278"/>
                </a:cubicBezTo>
                <a:cubicBezTo>
                  <a:pt x="11209804" y="398901"/>
                  <a:pt x="11219840" y="388868"/>
                  <a:pt x="11226528" y="382181"/>
                </a:cubicBezTo>
                <a:cubicBezTo>
                  <a:pt x="11233216" y="375491"/>
                  <a:pt x="11236560" y="372147"/>
                  <a:pt x="11236560" y="372147"/>
                </a:cubicBezTo>
                <a:lnTo>
                  <a:pt x="11256624" y="372147"/>
                </a:lnTo>
                <a:cubicBezTo>
                  <a:pt x="11256624" y="358770"/>
                  <a:pt x="11256624" y="352080"/>
                  <a:pt x="11256624" y="352080"/>
                </a:cubicBezTo>
                <a:cubicBezTo>
                  <a:pt x="11256624" y="352080"/>
                  <a:pt x="11263312" y="345393"/>
                  <a:pt x="11276692" y="332016"/>
                </a:cubicBezTo>
                <a:cubicBezTo>
                  <a:pt x="11290068" y="318639"/>
                  <a:pt x="11303444" y="311952"/>
                  <a:pt x="11316820" y="311952"/>
                </a:cubicBezTo>
                <a:cubicBezTo>
                  <a:pt x="11316820" y="298575"/>
                  <a:pt x="11316820" y="291885"/>
                  <a:pt x="11316820" y="291885"/>
                </a:cubicBezTo>
                <a:cubicBezTo>
                  <a:pt x="11316820" y="291885"/>
                  <a:pt x="11316820" y="285198"/>
                  <a:pt x="11316820" y="271821"/>
                </a:cubicBezTo>
                <a:lnTo>
                  <a:pt x="11356952" y="251754"/>
                </a:lnTo>
                <a:lnTo>
                  <a:pt x="11437212" y="171494"/>
                </a:lnTo>
                <a:cubicBezTo>
                  <a:pt x="11490720" y="117986"/>
                  <a:pt x="11517476" y="87889"/>
                  <a:pt x="11517476" y="81199"/>
                </a:cubicBezTo>
                <a:cubicBezTo>
                  <a:pt x="11517476" y="74512"/>
                  <a:pt x="11507440" y="71168"/>
                  <a:pt x="11487376" y="71168"/>
                </a:cubicBezTo>
                <a:cubicBezTo>
                  <a:pt x="11467308" y="71168"/>
                  <a:pt x="11457276" y="71168"/>
                  <a:pt x="11457276" y="71168"/>
                </a:cubicBezTo>
                <a:close/>
                <a:moveTo>
                  <a:pt x="10654664" y="71168"/>
                </a:moveTo>
                <a:lnTo>
                  <a:pt x="10674732" y="71168"/>
                </a:lnTo>
                <a:cubicBezTo>
                  <a:pt x="10674732" y="84545"/>
                  <a:pt x="10668044" y="91232"/>
                  <a:pt x="10654664" y="91232"/>
                </a:cubicBezTo>
                <a:cubicBezTo>
                  <a:pt x="10641288" y="91232"/>
                  <a:pt x="10641288" y="84545"/>
                  <a:pt x="10654664" y="71168"/>
                </a:cubicBezTo>
                <a:close/>
                <a:moveTo>
                  <a:pt x="10393816" y="71168"/>
                </a:moveTo>
                <a:lnTo>
                  <a:pt x="10353688" y="91232"/>
                </a:lnTo>
                <a:lnTo>
                  <a:pt x="10373752" y="91232"/>
                </a:lnTo>
                <a:cubicBezTo>
                  <a:pt x="10387132" y="91232"/>
                  <a:pt x="10393816" y="84545"/>
                  <a:pt x="10393816" y="71168"/>
                </a:cubicBezTo>
                <a:close/>
                <a:moveTo>
                  <a:pt x="10353688" y="51101"/>
                </a:moveTo>
                <a:lnTo>
                  <a:pt x="10333624" y="71168"/>
                </a:lnTo>
                <a:lnTo>
                  <a:pt x="10313556" y="91232"/>
                </a:lnTo>
                <a:lnTo>
                  <a:pt x="10333624" y="91232"/>
                </a:lnTo>
                <a:cubicBezTo>
                  <a:pt x="10333624" y="77855"/>
                  <a:pt x="10333624" y="71168"/>
                  <a:pt x="10333624" y="71168"/>
                </a:cubicBezTo>
                <a:cubicBezTo>
                  <a:pt x="10333624" y="71168"/>
                  <a:pt x="10340308" y="71168"/>
                  <a:pt x="10353688" y="71168"/>
                </a:cubicBezTo>
                <a:close/>
                <a:moveTo>
                  <a:pt x="11236560" y="31037"/>
                </a:moveTo>
                <a:lnTo>
                  <a:pt x="11216496" y="91232"/>
                </a:lnTo>
                <a:lnTo>
                  <a:pt x="11176364" y="71168"/>
                </a:lnTo>
                <a:cubicBezTo>
                  <a:pt x="11189740" y="71168"/>
                  <a:pt x="11196428" y="67822"/>
                  <a:pt x="11196428" y="61135"/>
                </a:cubicBezTo>
                <a:cubicBezTo>
                  <a:pt x="11196428" y="54447"/>
                  <a:pt x="11203120" y="51101"/>
                  <a:pt x="11216496" y="51101"/>
                </a:cubicBezTo>
                <a:cubicBezTo>
                  <a:pt x="11216496" y="51101"/>
                  <a:pt x="11223184" y="44414"/>
                  <a:pt x="11236560" y="31037"/>
                </a:cubicBezTo>
                <a:close/>
                <a:moveTo>
                  <a:pt x="9450749" y="31037"/>
                </a:moveTo>
                <a:cubicBezTo>
                  <a:pt x="9450749" y="44414"/>
                  <a:pt x="9450749" y="51101"/>
                  <a:pt x="9450749" y="51101"/>
                </a:cubicBezTo>
                <a:cubicBezTo>
                  <a:pt x="9464126" y="51101"/>
                  <a:pt x="9470814" y="44414"/>
                  <a:pt x="9470814" y="31037"/>
                </a:cubicBezTo>
                <a:close/>
                <a:moveTo>
                  <a:pt x="11637864" y="10973"/>
                </a:moveTo>
                <a:cubicBezTo>
                  <a:pt x="11637864" y="24350"/>
                  <a:pt x="11637864" y="31037"/>
                  <a:pt x="11637864" y="31037"/>
                </a:cubicBezTo>
                <a:lnTo>
                  <a:pt x="11657932" y="10973"/>
                </a:lnTo>
                <a:cubicBezTo>
                  <a:pt x="11657932" y="10973"/>
                  <a:pt x="11651244" y="10973"/>
                  <a:pt x="11637864" y="10973"/>
                </a:cubicBezTo>
                <a:close/>
                <a:moveTo>
                  <a:pt x="10995776" y="10973"/>
                </a:moveTo>
                <a:cubicBezTo>
                  <a:pt x="10982400" y="10973"/>
                  <a:pt x="10969020" y="17660"/>
                  <a:pt x="10955644" y="31037"/>
                </a:cubicBezTo>
                <a:lnTo>
                  <a:pt x="10975712" y="31037"/>
                </a:lnTo>
                <a:cubicBezTo>
                  <a:pt x="10975712" y="31037"/>
                  <a:pt x="10975712" y="34381"/>
                  <a:pt x="10975712" y="41070"/>
                </a:cubicBezTo>
                <a:cubicBezTo>
                  <a:pt x="10975712" y="47758"/>
                  <a:pt x="10969020" y="51101"/>
                  <a:pt x="10955644" y="51101"/>
                </a:cubicBezTo>
                <a:cubicBezTo>
                  <a:pt x="10942268" y="51101"/>
                  <a:pt x="10928892" y="57791"/>
                  <a:pt x="10915512" y="71168"/>
                </a:cubicBezTo>
                <a:lnTo>
                  <a:pt x="10891436" y="83208"/>
                </a:lnTo>
                <a:lnTo>
                  <a:pt x="10895448" y="71168"/>
                </a:lnTo>
                <a:cubicBezTo>
                  <a:pt x="10895448" y="57791"/>
                  <a:pt x="10895448" y="51101"/>
                  <a:pt x="10895448" y="51101"/>
                </a:cubicBezTo>
                <a:cubicBezTo>
                  <a:pt x="10895448" y="51101"/>
                  <a:pt x="10892104" y="54447"/>
                  <a:pt x="10885416" y="61135"/>
                </a:cubicBezTo>
                <a:cubicBezTo>
                  <a:pt x="10878728" y="67822"/>
                  <a:pt x="10875384" y="71168"/>
                  <a:pt x="10875384" y="71168"/>
                </a:cubicBezTo>
                <a:lnTo>
                  <a:pt x="10875384" y="91232"/>
                </a:lnTo>
                <a:cubicBezTo>
                  <a:pt x="10875384" y="91232"/>
                  <a:pt x="10868696" y="94579"/>
                  <a:pt x="10855320" y="101266"/>
                </a:cubicBezTo>
                <a:cubicBezTo>
                  <a:pt x="10841940" y="107953"/>
                  <a:pt x="10831912" y="121330"/>
                  <a:pt x="10825220" y="141397"/>
                </a:cubicBezTo>
                <a:cubicBezTo>
                  <a:pt x="10818532" y="161461"/>
                  <a:pt x="10821876" y="171494"/>
                  <a:pt x="10835256" y="171494"/>
                </a:cubicBezTo>
                <a:cubicBezTo>
                  <a:pt x="10848632" y="171494"/>
                  <a:pt x="10848632" y="178182"/>
                  <a:pt x="10835256" y="191559"/>
                </a:cubicBezTo>
                <a:lnTo>
                  <a:pt x="10815188" y="191559"/>
                </a:lnTo>
                <a:lnTo>
                  <a:pt x="10775060" y="191559"/>
                </a:lnTo>
                <a:cubicBezTo>
                  <a:pt x="10761680" y="204936"/>
                  <a:pt x="10761680" y="218313"/>
                  <a:pt x="10775060" y="231690"/>
                </a:cubicBezTo>
                <a:cubicBezTo>
                  <a:pt x="10775060" y="245067"/>
                  <a:pt x="10768368" y="251754"/>
                  <a:pt x="10754992" y="251754"/>
                </a:cubicBezTo>
                <a:lnTo>
                  <a:pt x="10754992" y="231690"/>
                </a:lnTo>
                <a:lnTo>
                  <a:pt x="10714860" y="231690"/>
                </a:lnTo>
                <a:cubicBezTo>
                  <a:pt x="10701484" y="285198"/>
                  <a:pt x="10714860" y="311952"/>
                  <a:pt x="10754992" y="311952"/>
                </a:cubicBezTo>
                <a:lnTo>
                  <a:pt x="10734928" y="332016"/>
                </a:lnTo>
                <a:lnTo>
                  <a:pt x="10754992" y="332016"/>
                </a:lnTo>
                <a:cubicBezTo>
                  <a:pt x="10754992" y="332016"/>
                  <a:pt x="10754992" y="325329"/>
                  <a:pt x="10754992" y="311952"/>
                </a:cubicBezTo>
                <a:cubicBezTo>
                  <a:pt x="10781744" y="285198"/>
                  <a:pt x="10808500" y="258444"/>
                  <a:pt x="10835256" y="231690"/>
                </a:cubicBezTo>
                <a:cubicBezTo>
                  <a:pt x="10862008" y="218313"/>
                  <a:pt x="10888764" y="194905"/>
                  <a:pt x="10915512" y="161461"/>
                </a:cubicBezTo>
                <a:cubicBezTo>
                  <a:pt x="10942268" y="128020"/>
                  <a:pt x="10969020" y="97922"/>
                  <a:pt x="10995776" y="71168"/>
                </a:cubicBezTo>
                <a:cubicBezTo>
                  <a:pt x="11022528" y="44414"/>
                  <a:pt x="11035908" y="31037"/>
                  <a:pt x="11035908" y="31037"/>
                </a:cubicBezTo>
                <a:close/>
                <a:moveTo>
                  <a:pt x="10634600" y="10973"/>
                </a:moveTo>
                <a:lnTo>
                  <a:pt x="10634600" y="51101"/>
                </a:lnTo>
                <a:cubicBezTo>
                  <a:pt x="10621224" y="64478"/>
                  <a:pt x="10614536" y="71168"/>
                  <a:pt x="10614536" y="71168"/>
                </a:cubicBezTo>
                <a:cubicBezTo>
                  <a:pt x="10614536" y="71168"/>
                  <a:pt x="10614536" y="64478"/>
                  <a:pt x="10614536" y="51101"/>
                </a:cubicBezTo>
                <a:close/>
                <a:moveTo>
                  <a:pt x="10383784" y="10973"/>
                </a:moveTo>
                <a:cubicBezTo>
                  <a:pt x="10377096" y="10973"/>
                  <a:pt x="10377096" y="17660"/>
                  <a:pt x="10383784" y="31037"/>
                </a:cubicBezTo>
                <a:cubicBezTo>
                  <a:pt x="10390472" y="44414"/>
                  <a:pt x="10393816" y="51101"/>
                  <a:pt x="10393816" y="51101"/>
                </a:cubicBezTo>
                <a:cubicBezTo>
                  <a:pt x="10393816" y="51101"/>
                  <a:pt x="10393816" y="44414"/>
                  <a:pt x="10393816" y="31037"/>
                </a:cubicBezTo>
                <a:cubicBezTo>
                  <a:pt x="10393816" y="17660"/>
                  <a:pt x="10390472" y="10973"/>
                  <a:pt x="10383784" y="10973"/>
                </a:cubicBezTo>
                <a:close/>
                <a:moveTo>
                  <a:pt x="11335096" y="0"/>
                </a:moveTo>
                <a:lnTo>
                  <a:pt x="11375212" y="0"/>
                </a:lnTo>
                <a:lnTo>
                  <a:pt x="11366984" y="10973"/>
                </a:lnTo>
                <a:cubicBezTo>
                  <a:pt x="11346920" y="37724"/>
                  <a:pt x="11333544" y="51101"/>
                  <a:pt x="11326852" y="51101"/>
                </a:cubicBezTo>
                <a:cubicBezTo>
                  <a:pt x="11320164" y="51101"/>
                  <a:pt x="11310132" y="51101"/>
                  <a:pt x="11296756" y="51101"/>
                </a:cubicBezTo>
                <a:lnTo>
                  <a:pt x="11296756" y="71168"/>
                </a:lnTo>
                <a:cubicBezTo>
                  <a:pt x="11310132" y="71168"/>
                  <a:pt x="11316820" y="74512"/>
                  <a:pt x="11316820" y="81199"/>
                </a:cubicBezTo>
                <a:cubicBezTo>
                  <a:pt x="11316820" y="87889"/>
                  <a:pt x="11310132" y="91232"/>
                  <a:pt x="11296756" y="91232"/>
                </a:cubicBezTo>
                <a:cubicBezTo>
                  <a:pt x="11283376" y="91232"/>
                  <a:pt x="11276692" y="97922"/>
                  <a:pt x="11276692" y="111299"/>
                </a:cubicBezTo>
                <a:cubicBezTo>
                  <a:pt x="11276692" y="124676"/>
                  <a:pt x="11276692" y="131363"/>
                  <a:pt x="11276692" y="131363"/>
                </a:cubicBezTo>
                <a:cubicBezTo>
                  <a:pt x="11276692" y="131363"/>
                  <a:pt x="11270000" y="124676"/>
                  <a:pt x="11256624" y="111299"/>
                </a:cubicBezTo>
                <a:cubicBezTo>
                  <a:pt x="11243248" y="111299"/>
                  <a:pt x="11233216" y="121330"/>
                  <a:pt x="11226528" y="141397"/>
                </a:cubicBezTo>
                <a:cubicBezTo>
                  <a:pt x="11219840" y="161461"/>
                  <a:pt x="11203120" y="181528"/>
                  <a:pt x="11176364" y="201592"/>
                </a:cubicBezTo>
                <a:cubicBezTo>
                  <a:pt x="11149612" y="221656"/>
                  <a:pt x="11142920" y="235033"/>
                  <a:pt x="11156296" y="241723"/>
                </a:cubicBezTo>
                <a:cubicBezTo>
                  <a:pt x="11169676" y="248410"/>
                  <a:pt x="11169676" y="251754"/>
                  <a:pt x="11156296" y="251754"/>
                </a:cubicBezTo>
                <a:cubicBezTo>
                  <a:pt x="11142920" y="251754"/>
                  <a:pt x="11132888" y="251754"/>
                  <a:pt x="11126200" y="251754"/>
                </a:cubicBezTo>
                <a:cubicBezTo>
                  <a:pt x="11119512" y="251754"/>
                  <a:pt x="11116168" y="261787"/>
                  <a:pt x="11116168" y="281854"/>
                </a:cubicBezTo>
                <a:cubicBezTo>
                  <a:pt x="11116168" y="301918"/>
                  <a:pt x="11116168" y="311952"/>
                  <a:pt x="11116168" y="311952"/>
                </a:cubicBezTo>
                <a:cubicBezTo>
                  <a:pt x="11102792" y="311952"/>
                  <a:pt x="11096104" y="305262"/>
                  <a:pt x="11096104" y="291885"/>
                </a:cubicBezTo>
                <a:lnTo>
                  <a:pt x="11076036" y="291885"/>
                </a:lnTo>
                <a:lnTo>
                  <a:pt x="11055972" y="311952"/>
                </a:lnTo>
                <a:cubicBezTo>
                  <a:pt x="11042592" y="298575"/>
                  <a:pt x="11089416" y="238377"/>
                  <a:pt x="11196428" y="131363"/>
                </a:cubicBezTo>
                <a:cubicBezTo>
                  <a:pt x="11249936" y="77857"/>
                  <a:pt x="11291740" y="37726"/>
                  <a:pt x="11321836" y="10972"/>
                </a:cubicBezTo>
                <a:close/>
                <a:moveTo>
                  <a:pt x="10477716" y="0"/>
                </a:moveTo>
                <a:lnTo>
                  <a:pt x="10501656" y="0"/>
                </a:lnTo>
                <a:lnTo>
                  <a:pt x="10494144" y="939"/>
                </a:lnTo>
                <a:cubicBezTo>
                  <a:pt x="10487456" y="4283"/>
                  <a:pt x="10482440" y="5119"/>
                  <a:pt x="10479096" y="3447"/>
                </a:cubicBezTo>
                <a:close/>
                <a:moveTo>
                  <a:pt x="2739848" y="0"/>
                </a:moveTo>
                <a:lnTo>
                  <a:pt x="2748941" y="0"/>
                </a:lnTo>
                <a:lnTo>
                  <a:pt x="2748941" y="10973"/>
                </a:lnTo>
                <a:lnTo>
                  <a:pt x="2728876" y="10973"/>
                </a:lnTo>
                <a:close/>
                <a:moveTo>
                  <a:pt x="2274783" y="0"/>
                </a:moveTo>
                <a:lnTo>
                  <a:pt x="2495422" y="0"/>
                </a:lnTo>
                <a:lnTo>
                  <a:pt x="2483078" y="10972"/>
                </a:lnTo>
                <a:cubicBezTo>
                  <a:pt x="2473046" y="24349"/>
                  <a:pt x="2468028" y="37726"/>
                  <a:pt x="2468028" y="51101"/>
                </a:cubicBezTo>
                <a:cubicBezTo>
                  <a:pt x="2468028" y="64478"/>
                  <a:pt x="2471372" y="71168"/>
                  <a:pt x="2478060" y="71168"/>
                </a:cubicBezTo>
                <a:cubicBezTo>
                  <a:pt x="2484749" y="71168"/>
                  <a:pt x="2488093" y="64478"/>
                  <a:pt x="2488093" y="51101"/>
                </a:cubicBezTo>
                <a:lnTo>
                  <a:pt x="2488093" y="71168"/>
                </a:lnTo>
                <a:cubicBezTo>
                  <a:pt x="2488093" y="84545"/>
                  <a:pt x="2488093" y="97922"/>
                  <a:pt x="2488093" y="111299"/>
                </a:cubicBezTo>
                <a:cubicBezTo>
                  <a:pt x="2488093" y="124676"/>
                  <a:pt x="2484749" y="131363"/>
                  <a:pt x="2478060" y="131363"/>
                </a:cubicBezTo>
                <a:cubicBezTo>
                  <a:pt x="2471372" y="131363"/>
                  <a:pt x="2461339" y="151428"/>
                  <a:pt x="2447963" y="191559"/>
                </a:cubicBezTo>
                <a:cubicBezTo>
                  <a:pt x="2434586" y="204936"/>
                  <a:pt x="2424553" y="218313"/>
                  <a:pt x="2417866" y="231690"/>
                </a:cubicBezTo>
                <a:cubicBezTo>
                  <a:pt x="2411178" y="245067"/>
                  <a:pt x="2407832" y="251754"/>
                  <a:pt x="2407832" y="251754"/>
                </a:cubicBezTo>
                <a:cubicBezTo>
                  <a:pt x="2407832" y="251754"/>
                  <a:pt x="2394455" y="265131"/>
                  <a:pt x="2367704" y="291885"/>
                </a:cubicBezTo>
                <a:cubicBezTo>
                  <a:pt x="2340950" y="318639"/>
                  <a:pt x="2314194" y="348737"/>
                  <a:pt x="2287440" y="382181"/>
                </a:cubicBezTo>
                <a:cubicBezTo>
                  <a:pt x="2260685" y="415622"/>
                  <a:pt x="2250655" y="432342"/>
                  <a:pt x="2257342" y="432342"/>
                </a:cubicBezTo>
                <a:cubicBezTo>
                  <a:pt x="2264029" y="432342"/>
                  <a:pt x="2274063" y="418965"/>
                  <a:pt x="2287440" y="392211"/>
                </a:cubicBezTo>
                <a:lnTo>
                  <a:pt x="2307504" y="432342"/>
                </a:lnTo>
                <a:cubicBezTo>
                  <a:pt x="2294127" y="445719"/>
                  <a:pt x="2287440" y="459097"/>
                  <a:pt x="2287440" y="472474"/>
                </a:cubicBezTo>
                <a:cubicBezTo>
                  <a:pt x="2274063" y="485851"/>
                  <a:pt x="2267375" y="495884"/>
                  <a:pt x="2267375" y="502571"/>
                </a:cubicBezTo>
                <a:cubicBezTo>
                  <a:pt x="2267375" y="509258"/>
                  <a:pt x="2260685" y="519292"/>
                  <a:pt x="2247309" y="532669"/>
                </a:cubicBezTo>
                <a:lnTo>
                  <a:pt x="2227244" y="552736"/>
                </a:lnTo>
                <a:lnTo>
                  <a:pt x="2187115" y="612931"/>
                </a:lnTo>
                <a:cubicBezTo>
                  <a:pt x="2173738" y="612931"/>
                  <a:pt x="2153674" y="626308"/>
                  <a:pt x="2126920" y="653062"/>
                </a:cubicBezTo>
                <a:lnTo>
                  <a:pt x="2106851" y="653062"/>
                </a:lnTo>
                <a:lnTo>
                  <a:pt x="2126920" y="612931"/>
                </a:lnTo>
                <a:cubicBezTo>
                  <a:pt x="2126920" y="599554"/>
                  <a:pt x="2126920" y="592864"/>
                  <a:pt x="2126920" y="592864"/>
                </a:cubicBezTo>
                <a:cubicBezTo>
                  <a:pt x="2126920" y="592864"/>
                  <a:pt x="2133605" y="592864"/>
                  <a:pt x="2146984" y="592864"/>
                </a:cubicBezTo>
                <a:cubicBezTo>
                  <a:pt x="2146984" y="592864"/>
                  <a:pt x="2146984" y="586177"/>
                  <a:pt x="2146984" y="572800"/>
                </a:cubicBezTo>
                <a:cubicBezTo>
                  <a:pt x="2146984" y="532669"/>
                  <a:pt x="2106851" y="559423"/>
                  <a:pt x="2026592" y="653062"/>
                </a:cubicBezTo>
                <a:cubicBezTo>
                  <a:pt x="1986461" y="679813"/>
                  <a:pt x="1966397" y="693190"/>
                  <a:pt x="1966397" y="693190"/>
                </a:cubicBezTo>
                <a:cubicBezTo>
                  <a:pt x="1993150" y="653062"/>
                  <a:pt x="2006526" y="632995"/>
                  <a:pt x="2006526" y="632995"/>
                </a:cubicBezTo>
                <a:cubicBezTo>
                  <a:pt x="2006526" y="619618"/>
                  <a:pt x="2039969" y="579487"/>
                  <a:pt x="2106851" y="512605"/>
                </a:cubicBezTo>
                <a:cubicBezTo>
                  <a:pt x="2173738" y="445719"/>
                  <a:pt x="2220556" y="392211"/>
                  <a:pt x="2247309" y="352080"/>
                </a:cubicBezTo>
                <a:cubicBezTo>
                  <a:pt x="2260685" y="338703"/>
                  <a:pt x="2277406" y="318639"/>
                  <a:pt x="2297473" y="291885"/>
                </a:cubicBezTo>
                <a:cubicBezTo>
                  <a:pt x="2317537" y="265131"/>
                  <a:pt x="2340950" y="238377"/>
                  <a:pt x="2367704" y="211626"/>
                </a:cubicBezTo>
                <a:cubicBezTo>
                  <a:pt x="2447963" y="117986"/>
                  <a:pt x="2481405" y="71168"/>
                  <a:pt x="2468028" y="71168"/>
                </a:cubicBezTo>
                <a:cubicBezTo>
                  <a:pt x="2454651" y="71168"/>
                  <a:pt x="2441275" y="77855"/>
                  <a:pt x="2427898" y="91232"/>
                </a:cubicBezTo>
                <a:cubicBezTo>
                  <a:pt x="2414522" y="104609"/>
                  <a:pt x="2407832" y="111299"/>
                  <a:pt x="2407832" y="111299"/>
                </a:cubicBezTo>
                <a:cubicBezTo>
                  <a:pt x="2381081" y="97922"/>
                  <a:pt x="2367704" y="111299"/>
                  <a:pt x="2367704" y="151428"/>
                </a:cubicBezTo>
                <a:cubicBezTo>
                  <a:pt x="2354327" y="151428"/>
                  <a:pt x="2344291" y="161461"/>
                  <a:pt x="2337606" y="181528"/>
                </a:cubicBezTo>
                <a:cubicBezTo>
                  <a:pt x="2330914" y="201592"/>
                  <a:pt x="2317537" y="221656"/>
                  <a:pt x="2297473" y="241723"/>
                </a:cubicBezTo>
                <a:cubicBezTo>
                  <a:pt x="2277406" y="261787"/>
                  <a:pt x="2253997" y="285198"/>
                  <a:pt x="2227244" y="311952"/>
                </a:cubicBezTo>
                <a:cubicBezTo>
                  <a:pt x="2200492" y="338703"/>
                  <a:pt x="2177082" y="362114"/>
                  <a:pt x="2157017" y="382181"/>
                </a:cubicBezTo>
                <a:cubicBezTo>
                  <a:pt x="2136949" y="402245"/>
                  <a:pt x="2126920" y="412278"/>
                  <a:pt x="2126920" y="412278"/>
                </a:cubicBezTo>
                <a:cubicBezTo>
                  <a:pt x="2113541" y="425655"/>
                  <a:pt x="2093474" y="445719"/>
                  <a:pt x="2066723" y="472474"/>
                </a:cubicBezTo>
                <a:cubicBezTo>
                  <a:pt x="2039969" y="499228"/>
                  <a:pt x="2026592" y="519292"/>
                  <a:pt x="2026592" y="532669"/>
                </a:cubicBezTo>
                <a:lnTo>
                  <a:pt x="2006526" y="559423"/>
                </a:lnTo>
                <a:lnTo>
                  <a:pt x="2006526" y="550228"/>
                </a:lnTo>
                <a:cubicBezTo>
                  <a:pt x="2006526" y="545210"/>
                  <a:pt x="2006526" y="539359"/>
                  <a:pt x="2006526" y="532669"/>
                </a:cubicBezTo>
                <a:lnTo>
                  <a:pt x="1986461" y="552736"/>
                </a:lnTo>
                <a:cubicBezTo>
                  <a:pt x="1973085" y="566113"/>
                  <a:pt x="1966397" y="572800"/>
                  <a:pt x="1966397" y="572800"/>
                </a:cubicBezTo>
                <a:lnTo>
                  <a:pt x="1986461" y="572800"/>
                </a:lnTo>
                <a:lnTo>
                  <a:pt x="1997926" y="570888"/>
                </a:lnTo>
                <a:lnTo>
                  <a:pt x="1966397" y="612931"/>
                </a:lnTo>
                <a:cubicBezTo>
                  <a:pt x="1805875" y="760076"/>
                  <a:pt x="1725615" y="833648"/>
                  <a:pt x="1725615" y="833648"/>
                </a:cubicBezTo>
                <a:cubicBezTo>
                  <a:pt x="1725615" y="847025"/>
                  <a:pt x="1722268" y="860402"/>
                  <a:pt x="1715582" y="873779"/>
                </a:cubicBezTo>
                <a:cubicBezTo>
                  <a:pt x="1708892" y="887156"/>
                  <a:pt x="1692171" y="900533"/>
                  <a:pt x="1665417" y="913910"/>
                </a:cubicBezTo>
                <a:lnTo>
                  <a:pt x="1685484" y="893843"/>
                </a:lnTo>
                <a:lnTo>
                  <a:pt x="1645353" y="913910"/>
                </a:lnTo>
                <a:lnTo>
                  <a:pt x="1665417" y="913910"/>
                </a:lnTo>
                <a:cubicBezTo>
                  <a:pt x="1611909" y="980793"/>
                  <a:pt x="1598534" y="1027614"/>
                  <a:pt x="1625285" y="1054368"/>
                </a:cubicBezTo>
                <a:cubicBezTo>
                  <a:pt x="1638662" y="1081122"/>
                  <a:pt x="1625285" y="1094499"/>
                  <a:pt x="1585158" y="1094499"/>
                </a:cubicBezTo>
                <a:lnTo>
                  <a:pt x="1565090" y="1114563"/>
                </a:lnTo>
                <a:cubicBezTo>
                  <a:pt x="1565090" y="1127940"/>
                  <a:pt x="1568437" y="1134627"/>
                  <a:pt x="1575123" y="1134627"/>
                </a:cubicBezTo>
                <a:cubicBezTo>
                  <a:pt x="1581810" y="1134627"/>
                  <a:pt x="1591845" y="1127940"/>
                  <a:pt x="1605221" y="1114563"/>
                </a:cubicBezTo>
                <a:lnTo>
                  <a:pt x="1625285" y="1114563"/>
                </a:lnTo>
                <a:lnTo>
                  <a:pt x="1605221" y="1154694"/>
                </a:lnTo>
                <a:cubicBezTo>
                  <a:pt x="1591845" y="1168071"/>
                  <a:pt x="1585158" y="1181448"/>
                  <a:pt x="1585158" y="1194825"/>
                </a:cubicBezTo>
                <a:cubicBezTo>
                  <a:pt x="1585158" y="1208202"/>
                  <a:pt x="1588501" y="1218236"/>
                  <a:pt x="1595189" y="1224923"/>
                </a:cubicBezTo>
                <a:cubicBezTo>
                  <a:pt x="1601878" y="1231610"/>
                  <a:pt x="1611909" y="1234953"/>
                  <a:pt x="1625285" y="1234953"/>
                </a:cubicBezTo>
                <a:lnTo>
                  <a:pt x="1605221" y="1255020"/>
                </a:lnTo>
                <a:lnTo>
                  <a:pt x="1545026" y="1194825"/>
                </a:lnTo>
                <a:lnTo>
                  <a:pt x="1545026" y="1275085"/>
                </a:lnTo>
                <a:cubicBezTo>
                  <a:pt x="1558404" y="1288462"/>
                  <a:pt x="1571781" y="1288462"/>
                  <a:pt x="1585158" y="1275085"/>
                </a:cubicBezTo>
                <a:lnTo>
                  <a:pt x="1605221" y="1275085"/>
                </a:lnTo>
                <a:lnTo>
                  <a:pt x="1645353" y="1214889"/>
                </a:lnTo>
                <a:cubicBezTo>
                  <a:pt x="1645353" y="1201512"/>
                  <a:pt x="1652040" y="1188135"/>
                  <a:pt x="1665417" y="1174758"/>
                </a:cubicBezTo>
                <a:lnTo>
                  <a:pt x="1685484" y="1174758"/>
                </a:lnTo>
                <a:cubicBezTo>
                  <a:pt x="1685484" y="1174758"/>
                  <a:pt x="1692171" y="1181448"/>
                  <a:pt x="1705548" y="1194825"/>
                </a:cubicBezTo>
                <a:cubicBezTo>
                  <a:pt x="1718925" y="1194825"/>
                  <a:pt x="1725615" y="1201512"/>
                  <a:pt x="1725615" y="1214889"/>
                </a:cubicBezTo>
                <a:lnTo>
                  <a:pt x="1725615" y="1234953"/>
                </a:lnTo>
                <a:cubicBezTo>
                  <a:pt x="1738990" y="1234953"/>
                  <a:pt x="1745679" y="1241643"/>
                  <a:pt x="1745679" y="1255020"/>
                </a:cubicBezTo>
                <a:lnTo>
                  <a:pt x="1785811" y="1214889"/>
                </a:lnTo>
                <a:lnTo>
                  <a:pt x="1846006" y="1174758"/>
                </a:lnTo>
                <a:cubicBezTo>
                  <a:pt x="1832629" y="1188135"/>
                  <a:pt x="1812565" y="1211546"/>
                  <a:pt x="1785811" y="1244987"/>
                </a:cubicBezTo>
                <a:cubicBezTo>
                  <a:pt x="1759056" y="1278431"/>
                  <a:pt x="1745679" y="1301839"/>
                  <a:pt x="1745679" y="1315216"/>
                </a:cubicBezTo>
                <a:lnTo>
                  <a:pt x="1765743" y="1335280"/>
                </a:lnTo>
                <a:cubicBezTo>
                  <a:pt x="1765743" y="1335280"/>
                  <a:pt x="1772432" y="1335280"/>
                  <a:pt x="1785811" y="1335280"/>
                </a:cubicBezTo>
                <a:cubicBezTo>
                  <a:pt x="1825942" y="1335280"/>
                  <a:pt x="1859382" y="1301839"/>
                  <a:pt x="1886134" y="1234953"/>
                </a:cubicBezTo>
                <a:lnTo>
                  <a:pt x="1906198" y="1174758"/>
                </a:lnTo>
                <a:cubicBezTo>
                  <a:pt x="1906198" y="1161381"/>
                  <a:pt x="1906198" y="1151350"/>
                  <a:pt x="1906198" y="1144661"/>
                </a:cubicBezTo>
                <a:cubicBezTo>
                  <a:pt x="1906198" y="1137973"/>
                  <a:pt x="1909542" y="1134627"/>
                  <a:pt x="1916234" y="1134627"/>
                </a:cubicBezTo>
                <a:cubicBezTo>
                  <a:pt x="1922919" y="1134627"/>
                  <a:pt x="1929611" y="1127940"/>
                  <a:pt x="1936298" y="1114563"/>
                </a:cubicBezTo>
                <a:cubicBezTo>
                  <a:pt x="1942988" y="1101186"/>
                  <a:pt x="1946331" y="1094499"/>
                  <a:pt x="1946331" y="1094499"/>
                </a:cubicBezTo>
                <a:cubicBezTo>
                  <a:pt x="1946331" y="1081122"/>
                  <a:pt x="1939644" y="1077778"/>
                  <a:pt x="1926263" y="1084465"/>
                </a:cubicBezTo>
                <a:cubicBezTo>
                  <a:pt x="1912890" y="1091152"/>
                  <a:pt x="1899513" y="1101186"/>
                  <a:pt x="1886134" y="1114563"/>
                </a:cubicBezTo>
                <a:cubicBezTo>
                  <a:pt x="1912890" y="1087809"/>
                  <a:pt x="1926263" y="1074432"/>
                  <a:pt x="1926263" y="1074432"/>
                </a:cubicBezTo>
                <a:lnTo>
                  <a:pt x="1946331" y="1054368"/>
                </a:lnTo>
                <a:lnTo>
                  <a:pt x="1966397" y="1034301"/>
                </a:lnTo>
                <a:cubicBezTo>
                  <a:pt x="1979773" y="1020926"/>
                  <a:pt x="1996493" y="1004203"/>
                  <a:pt x="2016558" y="984139"/>
                </a:cubicBezTo>
                <a:cubicBezTo>
                  <a:pt x="2036623" y="964072"/>
                  <a:pt x="2043312" y="950695"/>
                  <a:pt x="2036623" y="944008"/>
                </a:cubicBezTo>
                <a:cubicBezTo>
                  <a:pt x="2029935" y="937321"/>
                  <a:pt x="2033279" y="930631"/>
                  <a:pt x="2046656" y="923944"/>
                </a:cubicBezTo>
                <a:cubicBezTo>
                  <a:pt x="2060033" y="917254"/>
                  <a:pt x="2073410" y="913910"/>
                  <a:pt x="2086787" y="913910"/>
                </a:cubicBezTo>
                <a:cubicBezTo>
                  <a:pt x="2086787" y="913910"/>
                  <a:pt x="2093474" y="907220"/>
                  <a:pt x="2106851" y="893843"/>
                </a:cubicBezTo>
                <a:lnTo>
                  <a:pt x="2126920" y="893843"/>
                </a:lnTo>
                <a:lnTo>
                  <a:pt x="2146984" y="873779"/>
                </a:lnTo>
                <a:cubicBezTo>
                  <a:pt x="2146984" y="873779"/>
                  <a:pt x="2146984" y="867092"/>
                  <a:pt x="2146984" y="853715"/>
                </a:cubicBezTo>
                <a:lnTo>
                  <a:pt x="2146984" y="833648"/>
                </a:lnTo>
                <a:cubicBezTo>
                  <a:pt x="2160361" y="833648"/>
                  <a:pt x="2167046" y="833648"/>
                  <a:pt x="2167046" y="833648"/>
                </a:cubicBezTo>
                <a:cubicBezTo>
                  <a:pt x="2167046" y="820271"/>
                  <a:pt x="2173738" y="803550"/>
                  <a:pt x="2187115" y="783486"/>
                </a:cubicBezTo>
                <a:cubicBezTo>
                  <a:pt x="2200492" y="763419"/>
                  <a:pt x="2220556" y="746699"/>
                  <a:pt x="2247309" y="733322"/>
                </a:cubicBezTo>
                <a:cubicBezTo>
                  <a:pt x="2300817" y="679813"/>
                  <a:pt x="2330914" y="639685"/>
                  <a:pt x="2337606" y="612931"/>
                </a:cubicBezTo>
                <a:cubicBezTo>
                  <a:pt x="2344291" y="586177"/>
                  <a:pt x="2367704" y="552736"/>
                  <a:pt x="2407832" y="512605"/>
                </a:cubicBezTo>
                <a:cubicBezTo>
                  <a:pt x="2461339" y="459097"/>
                  <a:pt x="2488093" y="418965"/>
                  <a:pt x="2488093" y="392211"/>
                </a:cubicBezTo>
                <a:cubicBezTo>
                  <a:pt x="2488093" y="405588"/>
                  <a:pt x="2491436" y="412278"/>
                  <a:pt x="2498126" y="412278"/>
                </a:cubicBezTo>
                <a:cubicBezTo>
                  <a:pt x="2504813" y="412278"/>
                  <a:pt x="2514847" y="405588"/>
                  <a:pt x="2528223" y="392211"/>
                </a:cubicBezTo>
                <a:cubicBezTo>
                  <a:pt x="2528223" y="392211"/>
                  <a:pt x="2531567" y="385524"/>
                  <a:pt x="2538257" y="372147"/>
                </a:cubicBezTo>
                <a:cubicBezTo>
                  <a:pt x="2544944" y="358770"/>
                  <a:pt x="2548288" y="352080"/>
                  <a:pt x="2548288" y="352080"/>
                </a:cubicBezTo>
                <a:cubicBezTo>
                  <a:pt x="2561665" y="338703"/>
                  <a:pt x="2575042" y="332016"/>
                  <a:pt x="2588421" y="332016"/>
                </a:cubicBezTo>
                <a:lnTo>
                  <a:pt x="2568352" y="352080"/>
                </a:lnTo>
                <a:cubicBezTo>
                  <a:pt x="2554977" y="365460"/>
                  <a:pt x="2548288" y="372147"/>
                  <a:pt x="2548288" y="372147"/>
                </a:cubicBezTo>
                <a:lnTo>
                  <a:pt x="2648616" y="291885"/>
                </a:lnTo>
                <a:cubicBezTo>
                  <a:pt x="2648616" y="291885"/>
                  <a:pt x="2655305" y="285198"/>
                  <a:pt x="2668681" y="271821"/>
                </a:cubicBezTo>
                <a:cubicBezTo>
                  <a:pt x="2682058" y="258444"/>
                  <a:pt x="2695435" y="238377"/>
                  <a:pt x="2708812" y="211626"/>
                </a:cubicBezTo>
                <a:lnTo>
                  <a:pt x="2789071" y="111299"/>
                </a:lnTo>
                <a:cubicBezTo>
                  <a:pt x="2775695" y="111299"/>
                  <a:pt x="2772351" y="104609"/>
                  <a:pt x="2779038" y="91232"/>
                </a:cubicBezTo>
                <a:cubicBezTo>
                  <a:pt x="2785728" y="77855"/>
                  <a:pt x="2789071" y="64478"/>
                  <a:pt x="2789071" y="51101"/>
                </a:cubicBezTo>
                <a:cubicBezTo>
                  <a:pt x="2792416" y="44413"/>
                  <a:pt x="2797850" y="35635"/>
                  <a:pt x="2805375" y="24767"/>
                </a:cubicBezTo>
                <a:lnTo>
                  <a:pt x="2823751" y="0"/>
                </a:lnTo>
                <a:lnTo>
                  <a:pt x="2858411" y="0"/>
                </a:lnTo>
                <a:lnTo>
                  <a:pt x="2849269" y="10973"/>
                </a:lnTo>
                <a:cubicBezTo>
                  <a:pt x="2822517" y="51101"/>
                  <a:pt x="2822517" y="64478"/>
                  <a:pt x="2849269" y="51101"/>
                </a:cubicBezTo>
                <a:cubicBezTo>
                  <a:pt x="2862646" y="37724"/>
                  <a:pt x="2869335" y="27693"/>
                  <a:pt x="2869335" y="21004"/>
                </a:cubicBezTo>
                <a:cubicBezTo>
                  <a:pt x="2869335" y="17660"/>
                  <a:pt x="2872679" y="11808"/>
                  <a:pt x="2879368" y="3448"/>
                </a:cubicBezTo>
                <a:lnTo>
                  <a:pt x="2882550" y="0"/>
                </a:lnTo>
                <a:lnTo>
                  <a:pt x="10193165" y="0"/>
                </a:lnTo>
                <a:lnTo>
                  <a:pt x="10193165" y="31037"/>
                </a:lnTo>
                <a:cubicBezTo>
                  <a:pt x="10179788" y="17660"/>
                  <a:pt x="10166411" y="17660"/>
                  <a:pt x="10153034" y="31037"/>
                </a:cubicBezTo>
                <a:cubicBezTo>
                  <a:pt x="10139657" y="44414"/>
                  <a:pt x="10132970" y="54447"/>
                  <a:pt x="10132970" y="61135"/>
                </a:cubicBezTo>
                <a:cubicBezTo>
                  <a:pt x="10132970" y="67822"/>
                  <a:pt x="10136313" y="71168"/>
                  <a:pt x="10143001" y="71168"/>
                </a:cubicBezTo>
                <a:cubicBezTo>
                  <a:pt x="10149690" y="71168"/>
                  <a:pt x="10156378" y="67822"/>
                  <a:pt x="10163067" y="61135"/>
                </a:cubicBezTo>
                <a:cubicBezTo>
                  <a:pt x="10169755" y="54447"/>
                  <a:pt x="10179788" y="51101"/>
                  <a:pt x="10193165" y="51101"/>
                </a:cubicBezTo>
                <a:lnTo>
                  <a:pt x="10153034" y="71168"/>
                </a:lnTo>
                <a:cubicBezTo>
                  <a:pt x="10126280" y="84545"/>
                  <a:pt x="10106216" y="97922"/>
                  <a:pt x="10092839" y="111299"/>
                </a:cubicBezTo>
                <a:cubicBezTo>
                  <a:pt x="10079462" y="124676"/>
                  <a:pt x="10052708" y="151428"/>
                  <a:pt x="10012577" y="191559"/>
                </a:cubicBezTo>
                <a:cubicBezTo>
                  <a:pt x="9945694" y="285198"/>
                  <a:pt x="9898873" y="332016"/>
                  <a:pt x="9872119" y="332016"/>
                </a:cubicBezTo>
                <a:lnTo>
                  <a:pt x="9852055" y="332016"/>
                </a:lnTo>
                <a:lnTo>
                  <a:pt x="9811924" y="392211"/>
                </a:lnTo>
                <a:lnTo>
                  <a:pt x="9711597" y="512605"/>
                </a:lnTo>
                <a:cubicBezTo>
                  <a:pt x="9711597" y="512605"/>
                  <a:pt x="9698220" y="525982"/>
                  <a:pt x="9671466" y="552736"/>
                </a:cubicBezTo>
                <a:cubicBezTo>
                  <a:pt x="9644712" y="606241"/>
                  <a:pt x="9644712" y="626308"/>
                  <a:pt x="9671466" y="612931"/>
                </a:cubicBezTo>
                <a:lnTo>
                  <a:pt x="9711597" y="612931"/>
                </a:lnTo>
                <a:lnTo>
                  <a:pt x="9691533" y="632995"/>
                </a:lnTo>
                <a:cubicBezTo>
                  <a:pt x="9664779" y="646372"/>
                  <a:pt x="9651402" y="653062"/>
                  <a:pt x="9651402" y="653062"/>
                </a:cubicBezTo>
                <a:cubicBezTo>
                  <a:pt x="9651402" y="653062"/>
                  <a:pt x="9634682" y="669783"/>
                  <a:pt x="9601238" y="703224"/>
                </a:cubicBezTo>
                <a:cubicBezTo>
                  <a:pt x="9567796" y="736668"/>
                  <a:pt x="9551076" y="753388"/>
                  <a:pt x="9551076" y="753388"/>
                </a:cubicBezTo>
                <a:lnTo>
                  <a:pt x="9591207" y="733322"/>
                </a:lnTo>
                <a:cubicBezTo>
                  <a:pt x="9617958" y="706568"/>
                  <a:pt x="9631335" y="693190"/>
                  <a:pt x="9631335" y="693190"/>
                </a:cubicBezTo>
                <a:lnTo>
                  <a:pt x="9751729" y="592864"/>
                </a:lnTo>
                <a:lnTo>
                  <a:pt x="9771793" y="572800"/>
                </a:lnTo>
                <a:lnTo>
                  <a:pt x="9771793" y="552736"/>
                </a:lnTo>
                <a:lnTo>
                  <a:pt x="9751729" y="532669"/>
                </a:lnTo>
                <a:cubicBezTo>
                  <a:pt x="9765106" y="532669"/>
                  <a:pt x="9771793" y="525982"/>
                  <a:pt x="9771793" y="512605"/>
                </a:cubicBezTo>
                <a:lnTo>
                  <a:pt x="9771793" y="492538"/>
                </a:lnTo>
                <a:cubicBezTo>
                  <a:pt x="9785170" y="479161"/>
                  <a:pt x="9821957" y="442376"/>
                  <a:pt x="9882153" y="382181"/>
                </a:cubicBezTo>
                <a:cubicBezTo>
                  <a:pt x="9942348" y="321983"/>
                  <a:pt x="9972445" y="291885"/>
                  <a:pt x="9972445" y="291885"/>
                </a:cubicBezTo>
                <a:lnTo>
                  <a:pt x="9952381" y="332016"/>
                </a:lnTo>
                <a:lnTo>
                  <a:pt x="9912250" y="372147"/>
                </a:lnTo>
                <a:lnTo>
                  <a:pt x="9932317" y="392211"/>
                </a:lnTo>
                <a:cubicBezTo>
                  <a:pt x="9959068" y="405588"/>
                  <a:pt x="9972445" y="415622"/>
                  <a:pt x="9972445" y="422309"/>
                </a:cubicBezTo>
                <a:cubicBezTo>
                  <a:pt x="9972445" y="428999"/>
                  <a:pt x="9979135" y="432342"/>
                  <a:pt x="9992512" y="432342"/>
                </a:cubicBezTo>
                <a:lnTo>
                  <a:pt x="9972445" y="392211"/>
                </a:lnTo>
                <a:cubicBezTo>
                  <a:pt x="9959068" y="392211"/>
                  <a:pt x="9959068" y="385524"/>
                  <a:pt x="9972445" y="372147"/>
                </a:cubicBezTo>
                <a:cubicBezTo>
                  <a:pt x="9972445" y="358770"/>
                  <a:pt x="9975792" y="348737"/>
                  <a:pt x="9982479" y="342050"/>
                </a:cubicBezTo>
                <a:cubicBezTo>
                  <a:pt x="9989166" y="335360"/>
                  <a:pt x="9992512" y="332016"/>
                  <a:pt x="9992512" y="332016"/>
                </a:cubicBezTo>
                <a:cubicBezTo>
                  <a:pt x="9992512" y="332016"/>
                  <a:pt x="9995856" y="328673"/>
                  <a:pt x="10002546" y="321983"/>
                </a:cubicBezTo>
                <a:cubicBezTo>
                  <a:pt x="10009233" y="315295"/>
                  <a:pt x="10012577" y="305262"/>
                  <a:pt x="10012577" y="291885"/>
                </a:cubicBezTo>
                <a:cubicBezTo>
                  <a:pt x="10025954" y="278508"/>
                  <a:pt x="10025954" y="271821"/>
                  <a:pt x="10012577" y="271821"/>
                </a:cubicBezTo>
                <a:cubicBezTo>
                  <a:pt x="10012577" y="258444"/>
                  <a:pt x="10012577" y="251754"/>
                  <a:pt x="10012577" y="251754"/>
                </a:cubicBezTo>
                <a:cubicBezTo>
                  <a:pt x="10012577" y="251754"/>
                  <a:pt x="10012577" y="245067"/>
                  <a:pt x="10012577" y="231690"/>
                </a:cubicBezTo>
                <a:cubicBezTo>
                  <a:pt x="10025954" y="245067"/>
                  <a:pt x="10032643" y="251754"/>
                  <a:pt x="10032643" y="251754"/>
                </a:cubicBezTo>
                <a:cubicBezTo>
                  <a:pt x="10032643" y="265131"/>
                  <a:pt x="10035987" y="268477"/>
                  <a:pt x="10042674" y="261787"/>
                </a:cubicBezTo>
                <a:cubicBezTo>
                  <a:pt x="10049364" y="255100"/>
                  <a:pt x="10049364" y="248410"/>
                  <a:pt x="10042674" y="241723"/>
                </a:cubicBezTo>
                <a:cubicBezTo>
                  <a:pt x="10035987" y="235033"/>
                  <a:pt x="10039331" y="225003"/>
                  <a:pt x="10052708" y="211626"/>
                </a:cubicBezTo>
                <a:lnTo>
                  <a:pt x="10059875" y="207325"/>
                </a:lnTo>
                <a:lnTo>
                  <a:pt x="10057723" y="211626"/>
                </a:lnTo>
                <a:cubicBezTo>
                  <a:pt x="10057723" y="214969"/>
                  <a:pt x="10059395" y="218313"/>
                  <a:pt x="10062741" y="221656"/>
                </a:cubicBezTo>
                <a:cubicBezTo>
                  <a:pt x="10069428" y="228346"/>
                  <a:pt x="10076118" y="228346"/>
                  <a:pt x="10082805" y="221656"/>
                </a:cubicBezTo>
                <a:cubicBezTo>
                  <a:pt x="10089495" y="214969"/>
                  <a:pt x="10089495" y="208279"/>
                  <a:pt x="10082805" y="201592"/>
                </a:cubicBezTo>
                <a:lnTo>
                  <a:pt x="10075509" y="197944"/>
                </a:lnTo>
                <a:lnTo>
                  <a:pt x="10077790" y="196577"/>
                </a:lnTo>
                <a:cubicBezTo>
                  <a:pt x="10087821" y="193233"/>
                  <a:pt x="10099526" y="191559"/>
                  <a:pt x="10112903" y="191559"/>
                </a:cubicBezTo>
                <a:lnTo>
                  <a:pt x="10163067" y="171494"/>
                </a:lnTo>
                <a:lnTo>
                  <a:pt x="10153034" y="171494"/>
                </a:lnTo>
                <a:cubicBezTo>
                  <a:pt x="10153034" y="161461"/>
                  <a:pt x="10156796" y="158953"/>
                  <a:pt x="10164321" y="163969"/>
                </a:cubicBezTo>
                <a:lnTo>
                  <a:pt x="10169908" y="168758"/>
                </a:lnTo>
                <a:lnTo>
                  <a:pt x="10213229" y="151428"/>
                </a:lnTo>
                <a:cubicBezTo>
                  <a:pt x="10266737" y="97922"/>
                  <a:pt x="10280112" y="71168"/>
                  <a:pt x="10253360" y="71168"/>
                </a:cubicBezTo>
                <a:cubicBezTo>
                  <a:pt x="10239983" y="71168"/>
                  <a:pt x="10226606" y="77855"/>
                  <a:pt x="10213229" y="91232"/>
                </a:cubicBezTo>
                <a:lnTo>
                  <a:pt x="10193165" y="91232"/>
                </a:lnTo>
                <a:lnTo>
                  <a:pt x="10233296" y="51101"/>
                </a:lnTo>
                <a:lnTo>
                  <a:pt x="10273424" y="51101"/>
                </a:lnTo>
                <a:cubicBezTo>
                  <a:pt x="10273424" y="64478"/>
                  <a:pt x="10290148" y="54447"/>
                  <a:pt x="10323588" y="21004"/>
                </a:cubicBezTo>
                <a:lnTo>
                  <a:pt x="10344592" y="0"/>
                </a:lnTo>
                <a:lnTo>
                  <a:pt x="10469532" y="0"/>
                </a:lnTo>
                <a:lnTo>
                  <a:pt x="10454012" y="31037"/>
                </a:lnTo>
                <a:cubicBezTo>
                  <a:pt x="10427260" y="57791"/>
                  <a:pt x="10417228" y="74512"/>
                  <a:pt x="10423916" y="81199"/>
                </a:cubicBezTo>
                <a:cubicBezTo>
                  <a:pt x="10430604" y="87889"/>
                  <a:pt x="10443980" y="77855"/>
                  <a:pt x="10464048" y="51101"/>
                </a:cubicBezTo>
                <a:cubicBezTo>
                  <a:pt x="10484112" y="24350"/>
                  <a:pt x="10497488" y="10973"/>
                  <a:pt x="10504176" y="10973"/>
                </a:cubicBezTo>
                <a:cubicBezTo>
                  <a:pt x="10510864" y="10973"/>
                  <a:pt x="10507520" y="24350"/>
                  <a:pt x="10494144" y="51101"/>
                </a:cubicBezTo>
                <a:lnTo>
                  <a:pt x="10485544" y="68302"/>
                </a:lnTo>
                <a:lnTo>
                  <a:pt x="10494144" y="61135"/>
                </a:lnTo>
                <a:cubicBezTo>
                  <a:pt x="10507520" y="54447"/>
                  <a:pt x="10514208" y="51101"/>
                  <a:pt x="10514208" y="51101"/>
                </a:cubicBezTo>
                <a:cubicBezTo>
                  <a:pt x="10540964" y="37724"/>
                  <a:pt x="10547652" y="24350"/>
                  <a:pt x="10534276" y="10973"/>
                </a:cubicBezTo>
                <a:lnTo>
                  <a:pt x="10516720" y="0"/>
                </a:lnTo>
                <a:lnTo>
                  <a:pt x="10615476" y="0"/>
                </a:lnTo>
                <a:lnTo>
                  <a:pt x="10614536" y="939"/>
                </a:lnTo>
                <a:cubicBezTo>
                  <a:pt x="10601156" y="7626"/>
                  <a:pt x="10587784" y="17660"/>
                  <a:pt x="10574404" y="31037"/>
                </a:cubicBezTo>
                <a:cubicBezTo>
                  <a:pt x="10574404" y="44414"/>
                  <a:pt x="10574404" y="51101"/>
                  <a:pt x="10574404" y="51101"/>
                </a:cubicBezTo>
                <a:cubicBezTo>
                  <a:pt x="10561028" y="51101"/>
                  <a:pt x="10540964" y="71168"/>
                  <a:pt x="10514208" y="111299"/>
                </a:cubicBezTo>
                <a:cubicBezTo>
                  <a:pt x="10487456" y="151428"/>
                  <a:pt x="10480768" y="171494"/>
                  <a:pt x="10494144" y="171494"/>
                </a:cubicBezTo>
                <a:cubicBezTo>
                  <a:pt x="10494144" y="158117"/>
                  <a:pt x="10497488" y="151428"/>
                  <a:pt x="10504176" y="151428"/>
                </a:cubicBezTo>
                <a:cubicBezTo>
                  <a:pt x="10510864" y="151428"/>
                  <a:pt x="10514208" y="151428"/>
                  <a:pt x="10514208" y="151428"/>
                </a:cubicBezTo>
                <a:lnTo>
                  <a:pt x="10534276" y="151428"/>
                </a:lnTo>
                <a:lnTo>
                  <a:pt x="10554340" y="151428"/>
                </a:lnTo>
                <a:cubicBezTo>
                  <a:pt x="10554340" y="151428"/>
                  <a:pt x="10561028" y="151428"/>
                  <a:pt x="10574404" y="151428"/>
                </a:cubicBezTo>
                <a:cubicBezTo>
                  <a:pt x="10561028" y="178182"/>
                  <a:pt x="10547652" y="204936"/>
                  <a:pt x="10534276" y="231690"/>
                </a:cubicBezTo>
                <a:cubicBezTo>
                  <a:pt x="10494144" y="271821"/>
                  <a:pt x="10467388" y="291885"/>
                  <a:pt x="10454012" y="291885"/>
                </a:cubicBezTo>
                <a:cubicBezTo>
                  <a:pt x="10427260" y="305262"/>
                  <a:pt x="10413880" y="318639"/>
                  <a:pt x="10413880" y="332016"/>
                </a:cubicBezTo>
                <a:lnTo>
                  <a:pt x="10413880" y="372147"/>
                </a:lnTo>
                <a:cubicBezTo>
                  <a:pt x="10400504" y="372147"/>
                  <a:pt x="10393816" y="378834"/>
                  <a:pt x="10393816" y="392211"/>
                </a:cubicBezTo>
                <a:cubicBezTo>
                  <a:pt x="10393816" y="405588"/>
                  <a:pt x="10367064" y="439030"/>
                  <a:pt x="10313556" y="492538"/>
                </a:cubicBezTo>
                <a:cubicBezTo>
                  <a:pt x="10260048" y="546046"/>
                  <a:pt x="10226606" y="572800"/>
                  <a:pt x="10213229" y="572800"/>
                </a:cubicBezTo>
                <a:cubicBezTo>
                  <a:pt x="10213229" y="572800"/>
                  <a:pt x="10206542" y="586177"/>
                  <a:pt x="10193165" y="612931"/>
                </a:cubicBezTo>
                <a:cubicBezTo>
                  <a:pt x="10179788" y="639685"/>
                  <a:pt x="10166411" y="653062"/>
                  <a:pt x="10153034" y="653062"/>
                </a:cubicBezTo>
                <a:cubicBezTo>
                  <a:pt x="10139657" y="653062"/>
                  <a:pt x="10139657" y="659749"/>
                  <a:pt x="10153034" y="673126"/>
                </a:cubicBezTo>
                <a:lnTo>
                  <a:pt x="10173098" y="693190"/>
                </a:lnTo>
                <a:cubicBezTo>
                  <a:pt x="10159721" y="693190"/>
                  <a:pt x="10146347" y="693190"/>
                  <a:pt x="10132970" y="693190"/>
                </a:cubicBezTo>
                <a:cubicBezTo>
                  <a:pt x="10132970" y="719945"/>
                  <a:pt x="10126280" y="733322"/>
                  <a:pt x="10112903" y="733322"/>
                </a:cubicBezTo>
                <a:cubicBezTo>
                  <a:pt x="10099526" y="733322"/>
                  <a:pt x="10092839" y="733322"/>
                  <a:pt x="10092839" y="733322"/>
                </a:cubicBezTo>
                <a:lnTo>
                  <a:pt x="10012577" y="793517"/>
                </a:lnTo>
                <a:lnTo>
                  <a:pt x="9993850" y="814921"/>
                </a:lnTo>
                <a:lnTo>
                  <a:pt x="10012577" y="833648"/>
                </a:lnTo>
                <a:cubicBezTo>
                  <a:pt x="10012577" y="833648"/>
                  <a:pt x="10005889" y="833648"/>
                  <a:pt x="9992512" y="833648"/>
                </a:cubicBezTo>
                <a:cubicBezTo>
                  <a:pt x="9992512" y="826961"/>
                  <a:pt x="9992512" y="821945"/>
                  <a:pt x="9992512" y="818599"/>
                </a:cubicBezTo>
                <a:lnTo>
                  <a:pt x="9992512" y="816450"/>
                </a:lnTo>
                <a:lnTo>
                  <a:pt x="9977464" y="833648"/>
                </a:lnTo>
                <a:cubicBezTo>
                  <a:pt x="9967430" y="847025"/>
                  <a:pt x="9959071" y="860402"/>
                  <a:pt x="9952381" y="873779"/>
                </a:cubicBezTo>
                <a:cubicBezTo>
                  <a:pt x="9939004" y="913910"/>
                  <a:pt x="9925627" y="930631"/>
                  <a:pt x="9912250" y="923944"/>
                </a:cubicBezTo>
                <a:cubicBezTo>
                  <a:pt x="9898873" y="917254"/>
                  <a:pt x="9892186" y="917254"/>
                  <a:pt x="9892186" y="923944"/>
                </a:cubicBezTo>
                <a:cubicBezTo>
                  <a:pt x="9892186" y="930631"/>
                  <a:pt x="9885496" y="940664"/>
                  <a:pt x="9872119" y="954041"/>
                </a:cubicBezTo>
                <a:cubicBezTo>
                  <a:pt x="9858742" y="967418"/>
                  <a:pt x="9825301" y="1000859"/>
                  <a:pt x="9771793" y="1054368"/>
                </a:cubicBezTo>
                <a:cubicBezTo>
                  <a:pt x="9758416" y="1067745"/>
                  <a:pt x="9748382" y="1081122"/>
                  <a:pt x="9741695" y="1094499"/>
                </a:cubicBezTo>
                <a:cubicBezTo>
                  <a:pt x="9735008" y="1107876"/>
                  <a:pt x="9731662" y="1114563"/>
                  <a:pt x="9731662" y="1114563"/>
                </a:cubicBezTo>
                <a:lnTo>
                  <a:pt x="9671466" y="1214889"/>
                </a:lnTo>
                <a:cubicBezTo>
                  <a:pt x="9671466" y="1228266"/>
                  <a:pt x="9668123" y="1238300"/>
                  <a:pt x="9661433" y="1244987"/>
                </a:cubicBezTo>
                <a:cubicBezTo>
                  <a:pt x="9654746" y="1251677"/>
                  <a:pt x="9651402" y="1255020"/>
                  <a:pt x="9651402" y="1255020"/>
                </a:cubicBezTo>
                <a:cubicBezTo>
                  <a:pt x="9651402" y="1255020"/>
                  <a:pt x="9644712" y="1261708"/>
                  <a:pt x="9631335" y="1275085"/>
                </a:cubicBezTo>
                <a:lnTo>
                  <a:pt x="9631335" y="1295151"/>
                </a:lnTo>
                <a:cubicBezTo>
                  <a:pt x="9644712" y="1295151"/>
                  <a:pt x="9678156" y="1261708"/>
                  <a:pt x="9731662" y="1194825"/>
                </a:cubicBezTo>
                <a:cubicBezTo>
                  <a:pt x="9745039" y="1168071"/>
                  <a:pt x="9758416" y="1154694"/>
                  <a:pt x="9771793" y="1154694"/>
                </a:cubicBezTo>
                <a:cubicBezTo>
                  <a:pt x="9771793" y="1141317"/>
                  <a:pt x="9775139" y="1131283"/>
                  <a:pt x="9781826" y="1124596"/>
                </a:cubicBezTo>
                <a:cubicBezTo>
                  <a:pt x="9788513" y="1117909"/>
                  <a:pt x="9791860" y="1114563"/>
                  <a:pt x="9791860" y="1114563"/>
                </a:cubicBezTo>
                <a:lnTo>
                  <a:pt x="9811924" y="1094499"/>
                </a:lnTo>
                <a:cubicBezTo>
                  <a:pt x="9811924" y="1094499"/>
                  <a:pt x="9818611" y="1084465"/>
                  <a:pt x="9831991" y="1064398"/>
                </a:cubicBezTo>
                <a:cubicBezTo>
                  <a:pt x="9845368" y="1044334"/>
                  <a:pt x="9865432" y="1017583"/>
                  <a:pt x="9892186" y="984139"/>
                </a:cubicBezTo>
                <a:cubicBezTo>
                  <a:pt x="9918940" y="950695"/>
                  <a:pt x="9939004" y="927287"/>
                  <a:pt x="9952381" y="913910"/>
                </a:cubicBezTo>
                <a:lnTo>
                  <a:pt x="9992512" y="893843"/>
                </a:lnTo>
                <a:lnTo>
                  <a:pt x="10012577" y="893843"/>
                </a:lnTo>
                <a:cubicBezTo>
                  <a:pt x="10025954" y="880466"/>
                  <a:pt x="10029297" y="867092"/>
                  <a:pt x="10022610" y="853715"/>
                </a:cubicBezTo>
                <a:cubicBezTo>
                  <a:pt x="10015923" y="840338"/>
                  <a:pt x="10019266" y="833648"/>
                  <a:pt x="10032643" y="833648"/>
                </a:cubicBezTo>
                <a:cubicBezTo>
                  <a:pt x="10059395" y="847025"/>
                  <a:pt x="10106216" y="813584"/>
                  <a:pt x="10173098" y="733322"/>
                </a:cubicBezTo>
                <a:cubicBezTo>
                  <a:pt x="10213229" y="706568"/>
                  <a:pt x="10236640" y="699880"/>
                  <a:pt x="10243327" y="713257"/>
                </a:cubicBezTo>
                <a:cubicBezTo>
                  <a:pt x="10250017" y="726634"/>
                  <a:pt x="10253360" y="726634"/>
                  <a:pt x="10253360" y="713257"/>
                </a:cubicBezTo>
                <a:cubicBezTo>
                  <a:pt x="10253360" y="699880"/>
                  <a:pt x="10250017" y="689847"/>
                  <a:pt x="10243327" y="683160"/>
                </a:cubicBezTo>
                <a:cubicBezTo>
                  <a:pt x="10236640" y="676470"/>
                  <a:pt x="10239983" y="666439"/>
                  <a:pt x="10253360" y="653062"/>
                </a:cubicBezTo>
                <a:cubicBezTo>
                  <a:pt x="10266737" y="639685"/>
                  <a:pt x="10270080" y="629652"/>
                  <a:pt x="10263394" y="622962"/>
                </a:cubicBezTo>
                <a:cubicBezTo>
                  <a:pt x="10256704" y="616275"/>
                  <a:pt x="10260048" y="612931"/>
                  <a:pt x="10273424" y="612931"/>
                </a:cubicBezTo>
                <a:cubicBezTo>
                  <a:pt x="10286804" y="612931"/>
                  <a:pt x="10293492" y="606241"/>
                  <a:pt x="10293492" y="592864"/>
                </a:cubicBezTo>
                <a:cubicBezTo>
                  <a:pt x="10293492" y="579487"/>
                  <a:pt x="10300180" y="579487"/>
                  <a:pt x="10313556" y="592864"/>
                </a:cubicBezTo>
                <a:lnTo>
                  <a:pt x="10353688" y="492538"/>
                </a:lnTo>
                <a:cubicBezTo>
                  <a:pt x="10353688" y="479161"/>
                  <a:pt x="10353688" y="472474"/>
                  <a:pt x="10353688" y="472474"/>
                </a:cubicBezTo>
                <a:cubicBezTo>
                  <a:pt x="10353688" y="472474"/>
                  <a:pt x="10360372" y="472474"/>
                  <a:pt x="10373752" y="472474"/>
                </a:cubicBezTo>
                <a:cubicBezTo>
                  <a:pt x="10387132" y="459097"/>
                  <a:pt x="10393816" y="459097"/>
                  <a:pt x="10393816" y="472474"/>
                </a:cubicBezTo>
                <a:cubicBezTo>
                  <a:pt x="10393816" y="472474"/>
                  <a:pt x="10393816" y="475817"/>
                  <a:pt x="10393816" y="482507"/>
                </a:cubicBezTo>
                <a:cubicBezTo>
                  <a:pt x="10393816" y="489194"/>
                  <a:pt x="10400504" y="492538"/>
                  <a:pt x="10413880" y="492538"/>
                </a:cubicBezTo>
                <a:cubicBezTo>
                  <a:pt x="10413880" y="492538"/>
                  <a:pt x="10417228" y="489194"/>
                  <a:pt x="10423916" y="482507"/>
                </a:cubicBezTo>
                <a:cubicBezTo>
                  <a:pt x="10430604" y="475817"/>
                  <a:pt x="10427260" y="465786"/>
                  <a:pt x="10413880" y="452409"/>
                </a:cubicBezTo>
                <a:lnTo>
                  <a:pt x="10413880" y="432342"/>
                </a:lnTo>
                <a:cubicBezTo>
                  <a:pt x="10427260" y="432342"/>
                  <a:pt x="10433948" y="439030"/>
                  <a:pt x="10433948" y="452409"/>
                </a:cubicBezTo>
                <a:lnTo>
                  <a:pt x="10474080" y="412278"/>
                </a:lnTo>
                <a:cubicBezTo>
                  <a:pt x="10474080" y="398901"/>
                  <a:pt x="10480768" y="392211"/>
                  <a:pt x="10494144" y="392211"/>
                </a:cubicBezTo>
                <a:cubicBezTo>
                  <a:pt x="10534276" y="392211"/>
                  <a:pt x="10547652" y="372147"/>
                  <a:pt x="10534276" y="332016"/>
                </a:cubicBezTo>
                <a:cubicBezTo>
                  <a:pt x="10547652" y="332016"/>
                  <a:pt x="10554340" y="332016"/>
                  <a:pt x="10554340" y="332016"/>
                </a:cubicBezTo>
                <a:cubicBezTo>
                  <a:pt x="10567716" y="332016"/>
                  <a:pt x="10574404" y="328673"/>
                  <a:pt x="10574404" y="321983"/>
                </a:cubicBezTo>
                <a:cubicBezTo>
                  <a:pt x="10574404" y="315295"/>
                  <a:pt x="10581092" y="311952"/>
                  <a:pt x="10594472" y="311952"/>
                </a:cubicBezTo>
                <a:lnTo>
                  <a:pt x="10594472" y="291885"/>
                </a:lnTo>
                <a:cubicBezTo>
                  <a:pt x="10594472" y="278508"/>
                  <a:pt x="10597812" y="265131"/>
                  <a:pt x="10604504" y="251754"/>
                </a:cubicBezTo>
                <a:cubicBezTo>
                  <a:pt x="10611192" y="238377"/>
                  <a:pt x="10621224" y="231690"/>
                  <a:pt x="10634600" y="231690"/>
                </a:cubicBezTo>
                <a:cubicBezTo>
                  <a:pt x="10634600" y="231690"/>
                  <a:pt x="10641288" y="231690"/>
                  <a:pt x="10654664" y="231690"/>
                </a:cubicBezTo>
                <a:lnTo>
                  <a:pt x="10795124" y="91232"/>
                </a:lnTo>
                <a:lnTo>
                  <a:pt x="10815188" y="71168"/>
                </a:lnTo>
                <a:cubicBezTo>
                  <a:pt x="10815188" y="71168"/>
                  <a:pt x="10821876" y="57791"/>
                  <a:pt x="10835256" y="31037"/>
                </a:cubicBezTo>
                <a:cubicBezTo>
                  <a:pt x="10835256" y="44414"/>
                  <a:pt x="10835256" y="51101"/>
                  <a:pt x="10835256" y="51101"/>
                </a:cubicBezTo>
                <a:cubicBezTo>
                  <a:pt x="10835256" y="51101"/>
                  <a:pt x="10841940" y="51101"/>
                  <a:pt x="10855320" y="51101"/>
                </a:cubicBezTo>
                <a:cubicBezTo>
                  <a:pt x="10868696" y="37724"/>
                  <a:pt x="10875384" y="27693"/>
                  <a:pt x="10875384" y="21004"/>
                </a:cubicBezTo>
                <a:lnTo>
                  <a:pt x="10889388" y="0"/>
                </a:lnTo>
                <a:lnTo>
                  <a:pt x="10921000" y="0"/>
                </a:lnTo>
                <a:lnTo>
                  <a:pt x="10915512" y="10973"/>
                </a:lnTo>
                <a:cubicBezTo>
                  <a:pt x="10915512" y="10973"/>
                  <a:pt x="10915512" y="17660"/>
                  <a:pt x="10915512" y="31037"/>
                </a:cubicBezTo>
                <a:cubicBezTo>
                  <a:pt x="10915512" y="31037"/>
                  <a:pt x="10918860" y="27693"/>
                  <a:pt x="10925548" y="21004"/>
                </a:cubicBezTo>
                <a:cubicBezTo>
                  <a:pt x="10932236" y="14316"/>
                  <a:pt x="10935580" y="10973"/>
                  <a:pt x="10935580" y="10973"/>
                </a:cubicBezTo>
                <a:cubicBezTo>
                  <a:pt x="10942268" y="10973"/>
                  <a:pt x="10949792" y="8464"/>
                  <a:pt x="10958152" y="3448"/>
                </a:cubicBezTo>
                <a:lnTo>
                  <a:pt x="10962368" y="0"/>
                </a:lnTo>
                <a:lnTo>
                  <a:pt x="11070580" y="0"/>
                </a:lnTo>
                <a:lnTo>
                  <a:pt x="11015844" y="91232"/>
                </a:lnTo>
                <a:cubicBezTo>
                  <a:pt x="11029220" y="91232"/>
                  <a:pt x="11035908" y="84545"/>
                  <a:pt x="11035908" y="71168"/>
                </a:cubicBezTo>
                <a:cubicBezTo>
                  <a:pt x="11035908" y="57791"/>
                  <a:pt x="11042592" y="51101"/>
                  <a:pt x="11055972" y="51101"/>
                </a:cubicBezTo>
                <a:cubicBezTo>
                  <a:pt x="11055972" y="51101"/>
                  <a:pt x="11052628" y="54447"/>
                  <a:pt x="11045940" y="61135"/>
                </a:cubicBezTo>
                <a:cubicBezTo>
                  <a:pt x="11039252" y="67822"/>
                  <a:pt x="11035908" y="77855"/>
                  <a:pt x="11035908" y="91232"/>
                </a:cubicBezTo>
                <a:cubicBezTo>
                  <a:pt x="11022528" y="104609"/>
                  <a:pt x="11009152" y="111299"/>
                  <a:pt x="10995776" y="111299"/>
                </a:cubicBezTo>
                <a:cubicBezTo>
                  <a:pt x="10995776" y="124676"/>
                  <a:pt x="10985744" y="141397"/>
                  <a:pt x="10965680" y="161461"/>
                </a:cubicBezTo>
                <a:cubicBezTo>
                  <a:pt x="10945612" y="181528"/>
                  <a:pt x="10942268" y="198248"/>
                  <a:pt x="10955644" y="211626"/>
                </a:cubicBezTo>
                <a:lnTo>
                  <a:pt x="11035908" y="111299"/>
                </a:lnTo>
                <a:cubicBezTo>
                  <a:pt x="11089416" y="57791"/>
                  <a:pt x="11116168" y="27693"/>
                  <a:pt x="11116168" y="21004"/>
                </a:cubicBezTo>
                <a:cubicBezTo>
                  <a:pt x="11116168" y="14316"/>
                  <a:pt x="11116168" y="10973"/>
                  <a:pt x="11116168" y="10973"/>
                </a:cubicBezTo>
                <a:lnTo>
                  <a:pt x="11096104" y="10973"/>
                </a:lnTo>
                <a:lnTo>
                  <a:pt x="11096104" y="0"/>
                </a:lnTo>
                <a:lnTo>
                  <a:pt x="11202856" y="0"/>
                </a:lnTo>
                <a:lnTo>
                  <a:pt x="11156296" y="31037"/>
                </a:lnTo>
                <a:cubicBezTo>
                  <a:pt x="11129548" y="44414"/>
                  <a:pt x="11116168" y="51101"/>
                  <a:pt x="11116168" y="51101"/>
                </a:cubicBezTo>
                <a:cubicBezTo>
                  <a:pt x="11116168" y="64478"/>
                  <a:pt x="11116168" y="71168"/>
                  <a:pt x="11116168" y="71168"/>
                </a:cubicBezTo>
                <a:lnTo>
                  <a:pt x="11116168" y="91232"/>
                </a:lnTo>
                <a:cubicBezTo>
                  <a:pt x="11129548" y="104609"/>
                  <a:pt x="11136232" y="117986"/>
                  <a:pt x="11136232" y="131363"/>
                </a:cubicBezTo>
                <a:cubicBezTo>
                  <a:pt x="11136232" y="144740"/>
                  <a:pt x="11129548" y="151428"/>
                  <a:pt x="11116168" y="151428"/>
                </a:cubicBezTo>
                <a:cubicBezTo>
                  <a:pt x="11116168" y="151428"/>
                  <a:pt x="11112824" y="148084"/>
                  <a:pt x="11106136" y="141397"/>
                </a:cubicBezTo>
                <a:cubicBezTo>
                  <a:pt x="11099444" y="134707"/>
                  <a:pt x="11096104" y="131363"/>
                  <a:pt x="11096104" y="131363"/>
                </a:cubicBezTo>
                <a:cubicBezTo>
                  <a:pt x="11109480" y="117986"/>
                  <a:pt x="11102792" y="111299"/>
                  <a:pt x="11076036" y="111299"/>
                </a:cubicBezTo>
                <a:lnTo>
                  <a:pt x="11076036" y="151428"/>
                </a:lnTo>
                <a:lnTo>
                  <a:pt x="11055972" y="178182"/>
                </a:lnTo>
                <a:lnTo>
                  <a:pt x="11055972" y="171494"/>
                </a:lnTo>
                <a:cubicBezTo>
                  <a:pt x="11042592" y="171494"/>
                  <a:pt x="11035908" y="171494"/>
                  <a:pt x="11035908" y="171494"/>
                </a:cubicBezTo>
                <a:cubicBezTo>
                  <a:pt x="11035908" y="171494"/>
                  <a:pt x="11039252" y="174838"/>
                  <a:pt x="11045940" y="181528"/>
                </a:cubicBezTo>
                <a:lnTo>
                  <a:pt x="11050240" y="185826"/>
                </a:lnTo>
                <a:lnTo>
                  <a:pt x="11015844" y="231690"/>
                </a:lnTo>
                <a:cubicBezTo>
                  <a:pt x="11002464" y="231690"/>
                  <a:pt x="10995776" y="241723"/>
                  <a:pt x="10995776" y="261787"/>
                </a:cubicBezTo>
                <a:cubicBezTo>
                  <a:pt x="10995776" y="281854"/>
                  <a:pt x="11012496" y="275164"/>
                  <a:pt x="11045940" y="241723"/>
                </a:cubicBezTo>
                <a:cubicBezTo>
                  <a:pt x="11079380" y="208279"/>
                  <a:pt x="11096104" y="191559"/>
                  <a:pt x="11096104" y="191559"/>
                </a:cubicBezTo>
                <a:lnTo>
                  <a:pt x="11015844" y="291885"/>
                </a:lnTo>
                <a:lnTo>
                  <a:pt x="11015844" y="332016"/>
                </a:lnTo>
                <a:cubicBezTo>
                  <a:pt x="11029220" y="318639"/>
                  <a:pt x="11035908" y="311952"/>
                  <a:pt x="11035908" y="311952"/>
                </a:cubicBezTo>
                <a:lnTo>
                  <a:pt x="11015844" y="372147"/>
                </a:lnTo>
                <a:cubicBezTo>
                  <a:pt x="11002464" y="372147"/>
                  <a:pt x="10995776" y="378834"/>
                  <a:pt x="10995776" y="392211"/>
                </a:cubicBezTo>
                <a:cubicBezTo>
                  <a:pt x="10982400" y="392211"/>
                  <a:pt x="10975712" y="398901"/>
                  <a:pt x="10975712" y="412278"/>
                </a:cubicBezTo>
                <a:cubicBezTo>
                  <a:pt x="10975712" y="412278"/>
                  <a:pt x="10975712" y="418965"/>
                  <a:pt x="10975712" y="432342"/>
                </a:cubicBezTo>
                <a:lnTo>
                  <a:pt x="10955644" y="432342"/>
                </a:lnTo>
                <a:cubicBezTo>
                  <a:pt x="10928892" y="459097"/>
                  <a:pt x="10928892" y="472474"/>
                  <a:pt x="10955644" y="472474"/>
                </a:cubicBezTo>
                <a:cubicBezTo>
                  <a:pt x="10969020" y="472474"/>
                  <a:pt x="10989088" y="459097"/>
                  <a:pt x="11015844" y="432342"/>
                </a:cubicBezTo>
                <a:cubicBezTo>
                  <a:pt x="11029220" y="418965"/>
                  <a:pt x="11039252" y="412278"/>
                  <a:pt x="11045940" y="412278"/>
                </a:cubicBezTo>
                <a:cubicBezTo>
                  <a:pt x="11052628" y="412278"/>
                  <a:pt x="11055972" y="412278"/>
                  <a:pt x="11055972" y="412278"/>
                </a:cubicBezTo>
                <a:lnTo>
                  <a:pt x="11136232" y="392211"/>
                </a:lnTo>
                <a:cubicBezTo>
                  <a:pt x="11176364" y="352080"/>
                  <a:pt x="11196428" y="332016"/>
                  <a:pt x="11196428" y="332016"/>
                </a:cubicBezTo>
                <a:cubicBezTo>
                  <a:pt x="11196428" y="332016"/>
                  <a:pt x="11196428" y="325329"/>
                  <a:pt x="11196428" y="311952"/>
                </a:cubicBezTo>
                <a:cubicBezTo>
                  <a:pt x="11196428" y="298575"/>
                  <a:pt x="11209804" y="285198"/>
                  <a:pt x="11236560" y="271821"/>
                </a:cubicBezTo>
                <a:cubicBezTo>
                  <a:pt x="11263312" y="258444"/>
                  <a:pt x="11276692" y="245067"/>
                  <a:pt x="11276692" y="231690"/>
                </a:cubicBezTo>
                <a:cubicBezTo>
                  <a:pt x="11276692" y="218313"/>
                  <a:pt x="11283376" y="211626"/>
                  <a:pt x="11296756" y="211626"/>
                </a:cubicBezTo>
                <a:cubicBezTo>
                  <a:pt x="11336884" y="211626"/>
                  <a:pt x="11350264" y="191559"/>
                  <a:pt x="11336884" y="151428"/>
                </a:cubicBezTo>
                <a:cubicBezTo>
                  <a:pt x="11336884" y="151428"/>
                  <a:pt x="11343572" y="148084"/>
                  <a:pt x="11356952" y="141397"/>
                </a:cubicBezTo>
                <a:cubicBezTo>
                  <a:pt x="11370328" y="134707"/>
                  <a:pt x="11383704" y="124676"/>
                  <a:pt x="11397080" y="111299"/>
                </a:cubicBezTo>
                <a:lnTo>
                  <a:pt x="11457276" y="51101"/>
                </a:lnTo>
                <a:cubicBezTo>
                  <a:pt x="11484032" y="37724"/>
                  <a:pt x="11497408" y="24350"/>
                  <a:pt x="11497408" y="10973"/>
                </a:cubicBezTo>
                <a:lnTo>
                  <a:pt x="11497408" y="0"/>
                </a:lnTo>
                <a:lnTo>
                  <a:pt x="11554572" y="0"/>
                </a:lnTo>
                <a:lnTo>
                  <a:pt x="11547572" y="21004"/>
                </a:lnTo>
                <a:cubicBezTo>
                  <a:pt x="11540884" y="27693"/>
                  <a:pt x="11537540" y="31037"/>
                  <a:pt x="11537540" y="31037"/>
                </a:cubicBezTo>
                <a:cubicBezTo>
                  <a:pt x="11524160" y="31037"/>
                  <a:pt x="11524160" y="37724"/>
                  <a:pt x="11537540" y="51101"/>
                </a:cubicBezTo>
                <a:cubicBezTo>
                  <a:pt x="11537540" y="51101"/>
                  <a:pt x="11540884" y="47758"/>
                  <a:pt x="11547572" y="41070"/>
                </a:cubicBezTo>
                <a:cubicBezTo>
                  <a:pt x="11554260" y="34381"/>
                  <a:pt x="11560948" y="27693"/>
                  <a:pt x="11567636" y="21004"/>
                </a:cubicBezTo>
                <a:cubicBezTo>
                  <a:pt x="11574328" y="14316"/>
                  <a:pt x="11581012" y="10973"/>
                  <a:pt x="11587704" y="10973"/>
                </a:cubicBezTo>
                <a:cubicBezTo>
                  <a:pt x="11594392" y="10973"/>
                  <a:pt x="11597736" y="10973"/>
                  <a:pt x="11597736" y="10973"/>
                </a:cubicBezTo>
                <a:cubicBezTo>
                  <a:pt x="11597736" y="10973"/>
                  <a:pt x="11601080" y="7626"/>
                  <a:pt x="11607768" y="939"/>
                </a:cubicBezTo>
                <a:lnTo>
                  <a:pt x="11608708" y="0"/>
                </a:lnTo>
                <a:lnTo>
                  <a:pt x="11806666" y="0"/>
                </a:lnTo>
                <a:lnTo>
                  <a:pt x="11806666" y="4922"/>
                </a:lnTo>
                <a:lnTo>
                  <a:pt x="11798388" y="5956"/>
                </a:lnTo>
                <a:cubicBezTo>
                  <a:pt x="11791700" y="9300"/>
                  <a:pt x="11785012" y="17660"/>
                  <a:pt x="11778324" y="31037"/>
                </a:cubicBezTo>
                <a:lnTo>
                  <a:pt x="11758256" y="51101"/>
                </a:lnTo>
                <a:cubicBezTo>
                  <a:pt x="11758256" y="64478"/>
                  <a:pt x="11744880" y="71168"/>
                  <a:pt x="11718124" y="71168"/>
                </a:cubicBezTo>
                <a:cubicBezTo>
                  <a:pt x="11718124" y="71168"/>
                  <a:pt x="11718124" y="64478"/>
                  <a:pt x="11718124" y="51101"/>
                </a:cubicBezTo>
                <a:cubicBezTo>
                  <a:pt x="11718124" y="51101"/>
                  <a:pt x="11711436" y="51101"/>
                  <a:pt x="11698060" y="51101"/>
                </a:cubicBezTo>
                <a:cubicBezTo>
                  <a:pt x="11698060" y="64478"/>
                  <a:pt x="11704752" y="71168"/>
                  <a:pt x="11718124" y="71168"/>
                </a:cubicBezTo>
                <a:cubicBezTo>
                  <a:pt x="11704752" y="71168"/>
                  <a:pt x="11698060" y="74512"/>
                  <a:pt x="11698060" y="81199"/>
                </a:cubicBezTo>
                <a:cubicBezTo>
                  <a:pt x="11698060" y="87889"/>
                  <a:pt x="11698060" y="91232"/>
                  <a:pt x="11698060" y="91232"/>
                </a:cubicBezTo>
                <a:cubicBezTo>
                  <a:pt x="11698060" y="104609"/>
                  <a:pt x="11704752" y="111299"/>
                  <a:pt x="11718124" y="111299"/>
                </a:cubicBezTo>
                <a:lnTo>
                  <a:pt x="11718124" y="131363"/>
                </a:lnTo>
                <a:cubicBezTo>
                  <a:pt x="11718124" y="144740"/>
                  <a:pt x="11714780" y="144740"/>
                  <a:pt x="11708092" y="131363"/>
                </a:cubicBezTo>
                <a:cubicBezTo>
                  <a:pt x="11701408" y="117986"/>
                  <a:pt x="11694716" y="114643"/>
                  <a:pt x="11688028" y="121330"/>
                </a:cubicBezTo>
                <a:cubicBezTo>
                  <a:pt x="11681340" y="128020"/>
                  <a:pt x="11671308" y="131363"/>
                  <a:pt x="11657932" y="131363"/>
                </a:cubicBezTo>
                <a:cubicBezTo>
                  <a:pt x="11644552" y="131363"/>
                  <a:pt x="11631176" y="138051"/>
                  <a:pt x="11617800" y="151428"/>
                </a:cubicBezTo>
                <a:cubicBezTo>
                  <a:pt x="11604424" y="164805"/>
                  <a:pt x="11597736" y="178182"/>
                  <a:pt x="11597736" y="191559"/>
                </a:cubicBezTo>
                <a:lnTo>
                  <a:pt x="11577668" y="211626"/>
                </a:lnTo>
                <a:cubicBezTo>
                  <a:pt x="11564292" y="211626"/>
                  <a:pt x="11554260" y="218313"/>
                  <a:pt x="11547572" y="231690"/>
                </a:cubicBezTo>
                <a:cubicBezTo>
                  <a:pt x="11540884" y="245067"/>
                  <a:pt x="11544224" y="251754"/>
                  <a:pt x="11557604" y="251754"/>
                </a:cubicBezTo>
                <a:lnTo>
                  <a:pt x="11557604" y="271821"/>
                </a:lnTo>
                <a:cubicBezTo>
                  <a:pt x="11544224" y="271821"/>
                  <a:pt x="11537540" y="278508"/>
                  <a:pt x="11537540" y="291885"/>
                </a:cubicBezTo>
                <a:cubicBezTo>
                  <a:pt x="11537540" y="291885"/>
                  <a:pt x="11530852" y="291885"/>
                  <a:pt x="11517476" y="291885"/>
                </a:cubicBezTo>
                <a:cubicBezTo>
                  <a:pt x="11504096" y="291885"/>
                  <a:pt x="11504096" y="285198"/>
                  <a:pt x="11517476" y="271821"/>
                </a:cubicBezTo>
                <a:cubicBezTo>
                  <a:pt x="11504096" y="271821"/>
                  <a:pt x="11497408" y="281854"/>
                  <a:pt x="11497408" y="301918"/>
                </a:cubicBezTo>
                <a:cubicBezTo>
                  <a:pt x="11497408" y="321983"/>
                  <a:pt x="11504096" y="332016"/>
                  <a:pt x="11517476" y="332016"/>
                </a:cubicBezTo>
                <a:lnTo>
                  <a:pt x="11517476" y="352080"/>
                </a:lnTo>
                <a:cubicBezTo>
                  <a:pt x="11504096" y="365460"/>
                  <a:pt x="11487376" y="382181"/>
                  <a:pt x="11467308" y="402245"/>
                </a:cubicBezTo>
                <a:cubicBezTo>
                  <a:pt x="11447244" y="422309"/>
                  <a:pt x="11433868" y="432342"/>
                  <a:pt x="11427180" y="432342"/>
                </a:cubicBezTo>
                <a:cubicBezTo>
                  <a:pt x="11420492" y="432342"/>
                  <a:pt x="11417148" y="425655"/>
                  <a:pt x="11417148" y="412278"/>
                </a:cubicBezTo>
                <a:cubicBezTo>
                  <a:pt x="11430524" y="398901"/>
                  <a:pt x="11433868" y="392211"/>
                  <a:pt x="11427180" y="392211"/>
                </a:cubicBezTo>
                <a:cubicBezTo>
                  <a:pt x="11420492" y="392211"/>
                  <a:pt x="11413800" y="395558"/>
                  <a:pt x="11407116" y="402245"/>
                </a:cubicBezTo>
                <a:cubicBezTo>
                  <a:pt x="11400428" y="408932"/>
                  <a:pt x="11390396" y="412278"/>
                  <a:pt x="11377016" y="412278"/>
                </a:cubicBezTo>
                <a:lnTo>
                  <a:pt x="11316820" y="492538"/>
                </a:lnTo>
                <a:cubicBezTo>
                  <a:pt x="11303444" y="492538"/>
                  <a:pt x="11290068" y="489194"/>
                  <a:pt x="11276692" y="482507"/>
                </a:cubicBezTo>
                <a:cubicBezTo>
                  <a:pt x="11263312" y="475817"/>
                  <a:pt x="11249936" y="475817"/>
                  <a:pt x="11236560" y="482507"/>
                </a:cubicBezTo>
                <a:cubicBezTo>
                  <a:pt x="11223184" y="489194"/>
                  <a:pt x="11216496" y="495884"/>
                  <a:pt x="11216496" y="502571"/>
                </a:cubicBezTo>
                <a:cubicBezTo>
                  <a:pt x="11216496" y="509258"/>
                  <a:pt x="11223184" y="519292"/>
                  <a:pt x="11236560" y="532669"/>
                </a:cubicBezTo>
                <a:lnTo>
                  <a:pt x="11256624" y="512605"/>
                </a:lnTo>
                <a:cubicBezTo>
                  <a:pt x="11256624" y="512605"/>
                  <a:pt x="11263312" y="512605"/>
                  <a:pt x="11276692" y="512605"/>
                </a:cubicBezTo>
                <a:cubicBezTo>
                  <a:pt x="11290068" y="525982"/>
                  <a:pt x="11310132" y="525982"/>
                  <a:pt x="11336884" y="512605"/>
                </a:cubicBezTo>
                <a:cubicBezTo>
                  <a:pt x="11350264" y="499228"/>
                  <a:pt x="11356952" y="492538"/>
                  <a:pt x="11356952" y="492538"/>
                </a:cubicBezTo>
                <a:cubicBezTo>
                  <a:pt x="11356952" y="492538"/>
                  <a:pt x="11356952" y="499228"/>
                  <a:pt x="11356952" y="512605"/>
                </a:cubicBezTo>
                <a:cubicBezTo>
                  <a:pt x="11343572" y="512605"/>
                  <a:pt x="11326852" y="525982"/>
                  <a:pt x="11306788" y="552736"/>
                </a:cubicBezTo>
                <a:cubicBezTo>
                  <a:pt x="11286724" y="579487"/>
                  <a:pt x="11273344" y="589521"/>
                  <a:pt x="11266656" y="582833"/>
                </a:cubicBezTo>
                <a:cubicBezTo>
                  <a:pt x="11259972" y="576144"/>
                  <a:pt x="11243248" y="582833"/>
                  <a:pt x="11216496" y="602898"/>
                </a:cubicBezTo>
                <a:cubicBezTo>
                  <a:pt x="11189740" y="622962"/>
                  <a:pt x="11176364" y="639685"/>
                  <a:pt x="11176364" y="653062"/>
                </a:cubicBezTo>
                <a:cubicBezTo>
                  <a:pt x="11176364" y="666439"/>
                  <a:pt x="11189740" y="659749"/>
                  <a:pt x="11216496" y="632995"/>
                </a:cubicBezTo>
                <a:cubicBezTo>
                  <a:pt x="11229872" y="619618"/>
                  <a:pt x="11239904" y="609585"/>
                  <a:pt x="11246592" y="602898"/>
                </a:cubicBezTo>
                <a:cubicBezTo>
                  <a:pt x="11253280" y="596210"/>
                  <a:pt x="11256624" y="592864"/>
                  <a:pt x="11256624" y="592864"/>
                </a:cubicBezTo>
                <a:cubicBezTo>
                  <a:pt x="11270000" y="606241"/>
                  <a:pt x="11176364" y="706568"/>
                  <a:pt x="10975712" y="893843"/>
                </a:cubicBezTo>
                <a:cubicBezTo>
                  <a:pt x="10935580" y="933974"/>
                  <a:pt x="10922204" y="967418"/>
                  <a:pt x="10935580" y="994170"/>
                </a:cubicBezTo>
                <a:lnTo>
                  <a:pt x="10956700" y="992058"/>
                </a:lnTo>
                <a:lnTo>
                  <a:pt x="10975712" y="954041"/>
                </a:lnTo>
                <a:lnTo>
                  <a:pt x="10995776" y="933974"/>
                </a:lnTo>
                <a:cubicBezTo>
                  <a:pt x="11009152" y="920597"/>
                  <a:pt x="11015844" y="913910"/>
                  <a:pt x="11015844" y="913910"/>
                </a:cubicBezTo>
                <a:cubicBezTo>
                  <a:pt x="11015844" y="873779"/>
                  <a:pt x="11116168" y="766766"/>
                  <a:pt x="11316820" y="592864"/>
                </a:cubicBezTo>
                <a:cubicBezTo>
                  <a:pt x="11343572" y="566113"/>
                  <a:pt x="11360296" y="546046"/>
                  <a:pt x="11366984" y="532669"/>
                </a:cubicBezTo>
                <a:lnTo>
                  <a:pt x="11368988" y="520629"/>
                </a:lnTo>
                <a:lnTo>
                  <a:pt x="11377016" y="522635"/>
                </a:lnTo>
                <a:cubicBezTo>
                  <a:pt x="11383704" y="522638"/>
                  <a:pt x="11390396" y="519292"/>
                  <a:pt x="11397080" y="512605"/>
                </a:cubicBezTo>
                <a:lnTo>
                  <a:pt x="11437212" y="472474"/>
                </a:lnTo>
                <a:cubicBezTo>
                  <a:pt x="11437212" y="472474"/>
                  <a:pt x="11440556" y="469130"/>
                  <a:pt x="11447244" y="462440"/>
                </a:cubicBezTo>
                <a:cubicBezTo>
                  <a:pt x="11453932" y="455753"/>
                  <a:pt x="11460624" y="449063"/>
                  <a:pt x="11467308" y="442376"/>
                </a:cubicBezTo>
                <a:cubicBezTo>
                  <a:pt x="11474000" y="435686"/>
                  <a:pt x="11484032" y="432342"/>
                  <a:pt x="11497408" y="432342"/>
                </a:cubicBezTo>
                <a:lnTo>
                  <a:pt x="11497408" y="452409"/>
                </a:lnTo>
                <a:cubicBezTo>
                  <a:pt x="11484032" y="465786"/>
                  <a:pt x="11484032" y="475817"/>
                  <a:pt x="11497408" y="482507"/>
                </a:cubicBezTo>
                <a:cubicBezTo>
                  <a:pt x="11510784" y="489194"/>
                  <a:pt x="11530852" y="485851"/>
                  <a:pt x="11557604" y="472474"/>
                </a:cubicBezTo>
                <a:cubicBezTo>
                  <a:pt x="11584356" y="459097"/>
                  <a:pt x="11597736" y="449063"/>
                  <a:pt x="11597736" y="442376"/>
                </a:cubicBezTo>
                <a:cubicBezTo>
                  <a:pt x="11597736" y="435686"/>
                  <a:pt x="11601080" y="432342"/>
                  <a:pt x="11607768" y="432342"/>
                </a:cubicBezTo>
                <a:cubicBezTo>
                  <a:pt x="11614456" y="432342"/>
                  <a:pt x="11627832" y="425655"/>
                  <a:pt x="11647900" y="412278"/>
                </a:cubicBezTo>
                <a:cubicBezTo>
                  <a:pt x="11667964" y="398901"/>
                  <a:pt x="11677996" y="385524"/>
                  <a:pt x="11677996" y="372147"/>
                </a:cubicBezTo>
                <a:lnTo>
                  <a:pt x="11677996" y="352080"/>
                </a:lnTo>
                <a:cubicBezTo>
                  <a:pt x="11691372" y="352080"/>
                  <a:pt x="11698060" y="358770"/>
                  <a:pt x="11698060" y="372147"/>
                </a:cubicBezTo>
                <a:cubicBezTo>
                  <a:pt x="11711436" y="372147"/>
                  <a:pt x="11718124" y="372147"/>
                  <a:pt x="11718124" y="372147"/>
                </a:cubicBezTo>
                <a:cubicBezTo>
                  <a:pt x="11704752" y="332016"/>
                  <a:pt x="11711436" y="325329"/>
                  <a:pt x="11738192" y="352080"/>
                </a:cubicBezTo>
                <a:cubicBezTo>
                  <a:pt x="11751568" y="365460"/>
                  <a:pt x="11758256" y="378834"/>
                  <a:pt x="11758256" y="392211"/>
                </a:cubicBezTo>
                <a:lnTo>
                  <a:pt x="11778324" y="392211"/>
                </a:lnTo>
                <a:cubicBezTo>
                  <a:pt x="11788356" y="378834"/>
                  <a:pt x="11796298" y="366711"/>
                  <a:pt x="11802150" y="355843"/>
                </a:cubicBezTo>
                <a:lnTo>
                  <a:pt x="11806666" y="344301"/>
                </a:lnTo>
                <a:lnTo>
                  <a:pt x="11806666" y="9373044"/>
                </a:lnTo>
                <a:lnTo>
                  <a:pt x="11800896" y="9368922"/>
                </a:lnTo>
                <a:cubicBezTo>
                  <a:pt x="11795878" y="9367250"/>
                  <a:pt x="11791698" y="9368086"/>
                  <a:pt x="11788352" y="9371431"/>
                </a:cubicBezTo>
                <a:cubicBezTo>
                  <a:pt x="11781668" y="9378118"/>
                  <a:pt x="11785008" y="9394841"/>
                  <a:pt x="11798388" y="9421593"/>
                </a:cubicBezTo>
                <a:lnTo>
                  <a:pt x="11806666" y="9431251"/>
                </a:lnTo>
                <a:lnTo>
                  <a:pt x="11806666" y="9483918"/>
                </a:lnTo>
                <a:lnTo>
                  <a:pt x="11798388" y="9501855"/>
                </a:lnTo>
                <a:cubicBezTo>
                  <a:pt x="11785008" y="9528609"/>
                  <a:pt x="11771636" y="9555360"/>
                  <a:pt x="11758256" y="9582114"/>
                </a:cubicBezTo>
                <a:lnTo>
                  <a:pt x="11758256" y="9602181"/>
                </a:lnTo>
                <a:lnTo>
                  <a:pt x="11806666" y="9553772"/>
                </a:lnTo>
                <a:lnTo>
                  <a:pt x="11806666" y="9582114"/>
                </a:lnTo>
                <a:lnTo>
                  <a:pt x="11798388" y="9582114"/>
                </a:lnTo>
                <a:cubicBezTo>
                  <a:pt x="11785008" y="9582114"/>
                  <a:pt x="11781668" y="9585458"/>
                  <a:pt x="11788352" y="9592148"/>
                </a:cubicBezTo>
                <a:cubicBezTo>
                  <a:pt x="11795044" y="9598838"/>
                  <a:pt x="11785008" y="9615558"/>
                  <a:pt x="11758256" y="9642312"/>
                </a:cubicBezTo>
                <a:lnTo>
                  <a:pt x="11738192" y="9662377"/>
                </a:lnTo>
                <a:lnTo>
                  <a:pt x="11718124" y="9642312"/>
                </a:lnTo>
                <a:lnTo>
                  <a:pt x="11698060" y="9642312"/>
                </a:lnTo>
                <a:lnTo>
                  <a:pt x="11657932" y="9642312"/>
                </a:lnTo>
                <a:cubicBezTo>
                  <a:pt x="11657932" y="9655687"/>
                  <a:pt x="11657932" y="9672410"/>
                  <a:pt x="11657932" y="9692474"/>
                </a:cubicBezTo>
                <a:cubicBezTo>
                  <a:pt x="11657932" y="9712538"/>
                  <a:pt x="11657932" y="9729262"/>
                  <a:pt x="11657932" y="9742639"/>
                </a:cubicBezTo>
                <a:cubicBezTo>
                  <a:pt x="11657932" y="9756013"/>
                  <a:pt x="11654584" y="9766047"/>
                  <a:pt x="11647900" y="9772736"/>
                </a:cubicBezTo>
                <a:cubicBezTo>
                  <a:pt x="11641208" y="9779424"/>
                  <a:pt x="11637864" y="9782767"/>
                  <a:pt x="11637864" y="9782767"/>
                </a:cubicBezTo>
                <a:cubicBezTo>
                  <a:pt x="11624488" y="9782767"/>
                  <a:pt x="11617800" y="9789457"/>
                  <a:pt x="11617800" y="9802834"/>
                </a:cubicBezTo>
                <a:cubicBezTo>
                  <a:pt x="11631176" y="9802834"/>
                  <a:pt x="11631176" y="9809521"/>
                  <a:pt x="11617800" y="9822898"/>
                </a:cubicBezTo>
                <a:cubicBezTo>
                  <a:pt x="11604424" y="9822898"/>
                  <a:pt x="11597736" y="9816211"/>
                  <a:pt x="11597736" y="9802834"/>
                </a:cubicBezTo>
                <a:cubicBezTo>
                  <a:pt x="11597736" y="9789457"/>
                  <a:pt x="11594392" y="9786111"/>
                  <a:pt x="11587704" y="9792801"/>
                </a:cubicBezTo>
                <a:cubicBezTo>
                  <a:pt x="11581012" y="9799491"/>
                  <a:pt x="11570984" y="9816211"/>
                  <a:pt x="11557604" y="9842965"/>
                </a:cubicBezTo>
                <a:cubicBezTo>
                  <a:pt x="11544224" y="9869719"/>
                  <a:pt x="11537540" y="9883094"/>
                  <a:pt x="11537540" y="9883094"/>
                </a:cubicBezTo>
                <a:cubicBezTo>
                  <a:pt x="11537540" y="9909850"/>
                  <a:pt x="11524160" y="9916538"/>
                  <a:pt x="11497408" y="9903160"/>
                </a:cubicBezTo>
                <a:cubicBezTo>
                  <a:pt x="11497408" y="9889783"/>
                  <a:pt x="11500752" y="9879750"/>
                  <a:pt x="11507440" y="9873063"/>
                </a:cubicBezTo>
                <a:cubicBezTo>
                  <a:pt x="11514128" y="9866373"/>
                  <a:pt x="11517476" y="9856340"/>
                  <a:pt x="11517476" y="9842965"/>
                </a:cubicBezTo>
                <a:cubicBezTo>
                  <a:pt x="11517476" y="9829588"/>
                  <a:pt x="11510784" y="9822898"/>
                  <a:pt x="11497408" y="9822898"/>
                </a:cubicBezTo>
                <a:cubicBezTo>
                  <a:pt x="11497408" y="9822898"/>
                  <a:pt x="11494064" y="9822898"/>
                  <a:pt x="11487376" y="9822898"/>
                </a:cubicBezTo>
                <a:cubicBezTo>
                  <a:pt x="11480688" y="9822898"/>
                  <a:pt x="11477344" y="9826242"/>
                  <a:pt x="11477344" y="9832932"/>
                </a:cubicBezTo>
                <a:cubicBezTo>
                  <a:pt x="11477344" y="9839622"/>
                  <a:pt x="11470652" y="9842965"/>
                  <a:pt x="11457276" y="9842965"/>
                </a:cubicBezTo>
                <a:lnTo>
                  <a:pt x="11417148" y="9923225"/>
                </a:lnTo>
                <a:cubicBezTo>
                  <a:pt x="11430524" y="9963356"/>
                  <a:pt x="11403772" y="9990110"/>
                  <a:pt x="11336884" y="10003487"/>
                </a:cubicBezTo>
                <a:cubicBezTo>
                  <a:pt x="11310132" y="10016864"/>
                  <a:pt x="11290068" y="10030241"/>
                  <a:pt x="11276692" y="10043618"/>
                </a:cubicBezTo>
                <a:cubicBezTo>
                  <a:pt x="11276692" y="10016864"/>
                  <a:pt x="11263312" y="10003487"/>
                  <a:pt x="11236560" y="10003487"/>
                </a:cubicBezTo>
                <a:cubicBezTo>
                  <a:pt x="11196428" y="10003487"/>
                  <a:pt x="11183052" y="10023551"/>
                  <a:pt x="11196428" y="10063682"/>
                </a:cubicBezTo>
                <a:lnTo>
                  <a:pt x="11176364" y="10083749"/>
                </a:lnTo>
                <a:cubicBezTo>
                  <a:pt x="11176364" y="10070372"/>
                  <a:pt x="11173016" y="10063682"/>
                  <a:pt x="11166332" y="10063682"/>
                </a:cubicBezTo>
                <a:cubicBezTo>
                  <a:pt x="11159644" y="10063682"/>
                  <a:pt x="11152952" y="10073716"/>
                  <a:pt x="11146268" y="10093780"/>
                </a:cubicBezTo>
                <a:cubicBezTo>
                  <a:pt x="11139576" y="10113847"/>
                  <a:pt x="11142920" y="10130567"/>
                  <a:pt x="11156296" y="10143944"/>
                </a:cubicBezTo>
                <a:lnTo>
                  <a:pt x="11136232" y="10143944"/>
                </a:lnTo>
                <a:lnTo>
                  <a:pt x="11116168" y="10164009"/>
                </a:lnTo>
                <a:lnTo>
                  <a:pt x="11076036" y="10244271"/>
                </a:lnTo>
                <a:cubicBezTo>
                  <a:pt x="11062660" y="10257648"/>
                  <a:pt x="11052628" y="10271025"/>
                  <a:pt x="11045940" y="10284402"/>
                </a:cubicBezTo>
                <a:lnTo>
                  <a:pt x="11045436" y="10285413"/>
                </a:lnTo>
                <a:lnTo>
                  <a:pt x="10895788" y="10285413"/>
                </a:lnTo>
                <a:lnTo>
                  <a:pt x="10895448" y="10284402"/>
                </a:lnTo>
                <a:lnTo>
                  <a:pt x="10975712" y="10224204"/>
                </a:lnTo>
                <a:cubicBezTo>
                  <a:pt x="10975712" y="10224204"/>
                  <a:pt x="10972364" y="10220860"/>
                  <a:pt x="10965680" y="10214173"/>
                </a:cubicBezTo>
                <a:cubicBezTo>
                  <a:pt x="10958992" y="10207483"/>
                  <a:pt x="10955644" y="10204140"/>
                  <a:pt x="10955644" y="10204140"/>
                </a:cubicBezTo>
                <a:cubicBezTo>
                  <a:pt x="10969020" y="10164009"/>
                  <a:pt x="10955644" y="10143944"/>
                  <a:pt x="10915512" y="10143944"/>
                </a:cubicBezTo>
                <a:cubicBezTo>
                  <a:pt x="10902136" y="10143944"/>
                  <a:pt x="10895448" y="10140601"/>
                  <a:pt x="10895448" y="10133911"/>
                </a:cubicBezTo>
                <a:cubicBezTo>
                  <a:pt x="10895448" y="10127221"/>
                  <a:pt x="10888764" y="10123877"/>
                  <a:pt x="10875384" y="10123877"/>
                </a:cubicBezTo>
                <a:cubicBezTo>
                  <a:pt x="10848632" y="10110503"/>
                  <a:pt x="10815188" y="10117190"/>
                  <a:pt x="10775060" y="10143944"/>
                </a:cubicBezTo>
                <a:lnTo>
                  <a:pt x="10754992" y="10164009"/>
                </a:lnTo>
                <a:cubicBezTo>
                  <a:pt x="10754992" y="10150631"/>
                  <a:pt x="10754992" y="10140601"/>
                  <a:pt x="10754992" y="10133911"/>
                </a:cubicBezTo>
                <a:cubicBezTo>
                  <a:pt x="10754992" y="10127221"/>
                  <a:pt x="10754992" y="10123877"/>
                  <a:pt x="10754992" y="10123877"/>
                </a:cubicBezTo>
                <a:cubicBezTo>
                  <a:pt x="10754992" y="10097123"/>
                  <a:pt x="10754992" y="10083749"/>
                  <a:pt x="10754992" y="10083749"/>
                </a:cubicBezTo>
                <a:cubicBezTo>
                  <a:pt x="10768368" y="10083749"/>
                  <a:pt x="10775060" y="10083749"/>
                  <a:pt x="10775060" y="10083749"/>
                </a:cubicBezTo>
                <a:cubicBezTo>
                  <a:pt x="10775060" y="10083749"/>
                  <a:pt x="10775060" y="10077059"/>
                  <a:pt x="10775060" y="10063682"/>
                </a:cubicBezTo>
                <a:cubicBezTo>
                  <a:pt x="10775060" y="10050305"/>
                  <a:pt x="10778404" y="10040274"/>
                  <a:pt x="10785088" y="10033585"/>
                </a:cubicBezTo>
                <a:cubicBezTo>
                  <a:pt x="10791780" y="10026895"/>
                  <a:pt x="10801812" y="10023551"/>
                  <a:pt x="10815188" y="10023551"/>
                </a:cubicBezTo>
                <a:cubicBezTo>
                  <a:pt x="10855320" y="10023551"/>
                  <a:pt x="10868696" y="10036928"/>
                  <a:pt x="10855320" y="10063682"/>
                </a:cubicBezTo>
                <a:cubicBezTo>
                  <a:pt x="10855320" y="10077059"/>
                  <a:pt x="10862008" y="10080403"/>
                  <a:pt x="10875384" y="10073716"/>
                </a:cubicBezTo>
                <a:cubicBezTo>
                  <a:pt x="10888764" y="10067028"/>
                  <a:pt x="10895448" y="10077059"/>
                  <a:pt x="10895448" y="10103813"/>
                </a:cubicBezTo>
                <a:lnTo>
                  <a:pt x="10915512" y="10103813"/>
                </a:lnTo>
                <a:cubicBezTo>
                  <a:pt x="10915512" y="10090436"/>
                  <a:pt x="10908828" y="10077059"/>
                  <a:pt x="10895448" y="10063682"/>
                </a:cubicBezTo>
                <a:lnTo>
                  <a:pt x="10895448" y="9983420"/>
                </a:lnTo>
                <a:cubicBezTo>
                  <a:pt x="10895448" y="9983420"/>
                  <a:pt x="10895448" y="9976733"/>
                  <a:pt x="10895448" y="9963356"/>
                </a:cubicBezTo>
                <a:cubicBezTo>
                  <a:pt x="10895448" y="9949979"/>
                  <a:pt x="10902136" y="9943292"/>
                  <a:pt x="10915512" y="9943292"/>
                </a:cubicBezTo>
                <a:lnTo>
                  <a:pt x="10915512" y="9963356"/>
                </a:lnTo>
                <a:lnTo>
                  <a:pt x="10935580" y="9983420"/>
                </a:lnTo>
                <a:cubicBezTo>
                  <a:pt x="10935580" y="9970046"/>
                  <a:pt x="10942268" y="9963356"/>
                  <a:pt x="10955644" y="9963356"/>
                </a:cubicBezTo>
                <a:cubicBezTo>
                  <a:pt x="10969020" y="9949979"/>
                  <a:pt x="10975712" y="9943292"/>
                  <a:pt x="10975712" y="9943292"/>
                </a:cubicBezTo>
                <a:lnTo>
                  <a:pt x="10955644" y="9943292"/>
                </a:lnTo>
                <a:cubicBezTo>
                  <a:pt x="10955644" y="9943292"/>
                  <a:pt x="10942268" y="9936602"/>
                  <a:pt x="10915512" y="9923225"/>
                </a:cubicBezTo>
                <a:cubicBezTo>
                  <a:pt x="10915512" y="9923225"/>
                  <a:pt x="10912168" y="9919881"/>
                  <a:pt x="10905484" y="9913194"/>
                </a:cubicBezTo>
                <a:cubicBezTo>
                  <a:pt x="10898792" y="9906504"/>
                  <a:pt x="10895448" y="9909850"/>
                  <a:pt x="10895448" y="9923225"/>
                </a:cubicBezTo>
                <a:cubicBezTo>
                  <a:pt x="10882072" y="9923225"/>
                  <a:pt x="10868696" y="9923225"/>
                  <a:pt x="10855320" y="9923225"/>
                </a:cubicBezTo>
                <a:cubicBezTo>
                  <a:pt x="10841940" y="9923225"/>
                  <a:pt x="10831912" y="9926568"/>
                  <a:pt x="10825220" y="9933258"/>
                </a:cubicBezTo>
                <a:cubicBezTo>
                  <a:pt x="10818532" y="9939948"/>
                  <a:pt x="10821876" y="9949979"/>
                  <a:pt x="10835256" y="9963356"/>
                </a:cubicBezTo>
                <a:cubicBezTo>
                  <a:pt x="10835256" y="9963356"/>
                  <a:pt x="10831912" y="9966699"/>
                  <a:pt x="10825220" y="9973389"/>
                </a:cubicBezTo>
                <a:cubicBezTo>
                  <a:pt x="10818532" y="9980076"/>
                  <a:pt x="10815188" y="9983420"/>
                  <a:pt x="10815188" y="9983420"/>
                </a:cubicBezTo>
                <a:cubicBezTo>
                  <a:pt x="10815188" y="9983420"/>
                  <a:pt x="10815188" y="9970046"/>
                  <a:pt x="10815188" y="9943292"/>
                </a:cubicBezTo>
                <a:lnTo>
                  <a:pt x="10815188" y="9903160"/>
                </a:lnTo>
                <a:lnTo>
                  <a:pt x="10795124" y="9883094"/>
                </a:lnTo>
                <a:cubicBezTo>
                  <a:pt x="10781744" y="9869719"/>
                  <a:pt x="10771712" y="9863029"/>
                  <a:pt x="10765024" y="9863029"/>
                </a:cubicBezTo>
                <a:cubicBezTo>
                  <a:pt x="10758340" y="9863029"/>
                  <a:pt x="10754992" y="9863029"/>
                  <a:pt x="10754992" y="9863029"/>
                </a:cubicBezTo>
                <a:cubicBezTo>
                  <a:pt x="10741616" y="9876406"/>
                  <a:pt x="10734928" y="9876406"/>
                  <a:pt x="10734928" y="9863029"/>
                </a:cubicBezTo>
                <a:cubicBezTo>
                  <a:pt x="10734928" y="9849652"/>
                  <a:pt x="10734928" y="9842965"/>
                  <a:pt x="10734928" y="9842965"/>
                </a:cubicBezTo>
                <a:lnTo>
                  <a:pt x="10734928" y="9782767"/>
                </a:lnTo>
                <a:lnTo>
                  <a:pt x="10795124" y="9742639"/>
                </a:lnTo>
                <a:cubicBezTo>
                  <a:pt x="10808500" y="9742639"/>
                  <a:pt x="10821876" y="9735949"/>
                  <a:pt x="10835256" y="9722572"/>
                </a:cubicBezTo>
                <a:cubicBezTo>
                  <a:pt x="10835256" y="9709195"/>
                  <a:pt x="10841940" y="9695818"/>
                  <a:pt x="10855320" y="9682441"/>
                </a:cubicBezTo>
                <a:cubicBezTo>
                  <a:pt x="10868696" y="9669067"/>
                  <a:pt x="10882072" y="9655687"/>
                  <a:pt x="10895448" y="9642312"/>
                </a:cubicBezTo>
                <a:cubicBezTo>
                  <a:pt x="10908828" y="9628935"/>
                  <a:pt x="10918860" y="9615558"/>
                  <a:pt x="10925548" y="9602181"/>
                </a:cubicBezTo>
                <a:cubicBezTo>
                  <a:pt x="10932236" y="9588804"/>
                  <a:pt x="10942268" y="9575427"/>
                  <a:pt x="10955644" y="9562050"/>
                </a:cubicBezTo>
                <a:lnTo>
                  <a:pt x="10975712" y="9562050"/>
                </a:lnTo>
                <a:cubicBezTo>
                  <a:pt x="10975712" y="9575427"/>
                  <a:pt x="10979056" y="9582114"/>
                  <a:pt x="10985744" y="9582114"/>
                </a:cubicBezTo>
                <a:cubicBezTo>
                  <a:pt x="10992432" y="9582114"/>
                  <a:pt x="10995776" y="9582114"/>
                  <a:pt x="10995776" y="9582114"/>
                </a:cubicBezTo>
                <a:lnTo>
                  <a:pt x="11035908" y="9582114"/>
                </a:lnTo>
                <a:cubicBezTo>
                  <a:pt x="11035908" y="9568740"/>
                  <a:pt x="11042592" y="9562050"/>
                  <a:pt x="11055972" y="9562050"/>
                </a:cubicBezTo>
                <a:cubicBezTo>
                  <a:pt x="11042592" y="9548673"/>
                  <a:pt x="11029220" y="9541986"/>
                  <a:pt x="11015844" y="9541986"/>
                </a:cubicBezTo>
                <a:cubicBezTo>
                  <a:pt x="11015844" y="9541986"/>
                  <a:pt x="11012496" y="9541986"/>
                  <a:pt x="11005808" y="9541986"/>
                </a:cubicBezTo>
                <a:cubicBezTo>
                  <a:pt x="10999120" y="9541986"/>
                  <a:pt x="10995776" y="9535296"/>
                  <a:pt x="10995776" y="9521919"/>
                </a:cubicBezTo>
                <a:cubicBezTo>
                  <a:pt x="10995776" y="9495168"/>
                  <a:pt x="10989088" y="9488478"/>
                  <a:pt x="10975712" y="9501855"/>
                </a:cubicBezTo>
                <a:lnTo>
                  <a:pt x="10955644" y="9461724"/>
                </a:lnTo>
                <a:lnTo>
                  <a:pt x="10975712" y="9441660"/>
                </a:lnTo>
                <a:cubicBezTo>
                  <a:pt x="10989088" y="9428283"/>
                  <a:pt x="10999120" y="9421593"/>
                  <a:pt x="11005808" y="9421593"/>
                </a:cubicBezTo>
                <a:cubicBezTo>
                  <a:pt x="11012496" y="9421593"/>
                  <a:pt x="11032564" y="9404872"/>
                  <a:pt x="11066004" y="9371431"/>
                </a:cubicBezTo>
                <a:cubicBezTo>
                  <a:pt x="11099444" y="9337987"/>
                  <a:pt x="11116168" y="9317923"/>
                  <a:pt x="11116168" y="9311233"/>
                </a:cubicBezTo>
                <a:cubicBezTo>
                  <a:pt x="11116168" y="9304546"/>
                  <a:pt x="11112824" y="9304546"/>
                  <a:pt x="11106136" y="9311233"/>
                </a:cubicBezTo>
                <a:cubicBezTo>
                  <a:pt x="11099444" y="9317923"/>
                  <a:pt x="11089416" y="9327956"/>
                  <a:pt x="11076036" y="9341331"/>
                </a:cubicBezTo>
                <a:cubicBezTo>
                  <a:pt x="11062660" y="9354708"/>
                  <a:pt x="11052628" y="9364741"/>
                  <a:pt x="11045940" y="9371431"/>
                </a:cubicBezTo>
                <a:cubicBezTo>
                  <a:pt x="11039252" y="9378118"/>
                  <a:pt x="11035908" y="9381462"/>
                  <a:pt x="11035908" y="9381462"/>
                </a:cubicBezTo>
                <a:lnTo>
                  <a:pt x="10915512" y="9481788"/>
                </a:lnTo>
                <a:cubicBezTo>
                  <a:pt x="10915512" y="9495168"/>
                  <a:pt x="10908828" y="9508542"/>
                  <a:pt x="10895448" y="9521919"/>
                </a:cubicBezTo>
                <a:cubicBezTo>
                  <a:pt x="10882072" y="9535296"/>
                  <a:pt x="10878728" y="9541986"/>
                  <a:pt x="10885416" y="9541986"/>
                </a:cubicBezTo>
                <a:cubicBezTo>
                  <a:pt x="10892104" y="9541986"/>
                  <a:pt x="10902136" y="9541986"/>
                  <a:pt x="10915512" y="9541986"/>
                </a:cubicBezTo>
                <a:lnTo>
                  <a:pt x="10895448" y="9582114"/>
                </a:lnTo>
                <a:lnTo>
                  <a:pt x="10895448" y="9602181"/>
                </a:lnTo>
                <a:cubicBezTo>
                  <a:pt x="10828564" y="9642312"/>
                  <a:pt x="10768368" y="9702508"/>
                  <a:pt x="10714860" y="9782767"/>
                </a:cubicBezTo>
                <a:lnTo>
                  <a:pt x="10694796" y="9762703"/>
                </a:lnTo>
                <a:lnTo>
                  <a:pt x="10714860" y="9742639"/>
                </a:lnTo>
                <a:cubicBezTo>
                  <a:pt x="10714860" y="9742639"/>
                  <a:pt x="10721552" y="9742639"/>
                  <a:pt x="10734928" y="9742639"/>
                </a:cubicBezTo>
                <a:lnTo>
                  <a:pt x="10734928" y="9702508"/>
                </a:lnTo>
                <a:lnTo>
                  <a:pt x="10694796" y="9662377"/>
                </a:lnTo>
                <a:lnTo>
                  <a:pt x="10674732" y="9662377"/>
                </a:lnTo>
                <a:lnTo>
                  <a:pt x="10674732" y="9702508"/>
                </a:lnTo>
                <a:cubicBezTo>
                  <a:pt x="10688108" y="9689131"/>
                  <a:pt x="10698140" y="9689131"/>
                  <a:pt x="10704828" y="9702508"/>
                </a:cubicBezTo>
                <a:cubicBezTo>
                  <a:pt x="10711516" y="9715885"/>
                  <a:pt x="10708172" y="9725918"/>
                  <a:pt x="10694796" y="9732605"/>
                </a:cubicBezTo>
                <a:cubicBezTo>
                  <a:pt x="10681420" y="9739295"/>
                  <a:pt x="10674732" y="9745982"/>
                  <a:pt x="10674732" y="9752670"/>
                </a:cubicBezTo>
                <a:cubicBezTo>
                  <a:pt x="10674732" y="9759359"/>
                  <a:pt x="10668044" y="9769393"/>
                  <a:pt x="10654664" y="9782767"/>
                </a:cubicBezTo>
                <a:cubicBezTo>
                  <a:pt x="10641288" y="9796144"/>
                  <a:pt x="10641288" y="9809521"/>
                  <a:pt x="10654664" y="9822898"/>
                </a:cubicBezTo>
                <a:cubicBezTo>
                  <a:pt x="10641288" y="9822898"/>
                  <a:pt x="10631256" y="9826242"/>
                  <a:pt x="10624568" y="9832932"/>
                </a:cubicBezTo>
                <a:cubicBezTo>
                  <a:pt x="10617880" y="9839622"/>
                  <a:pt x="10607848" y="9846309"/>
                  <a:pt x="10594472" y="9852996"/>
                </a:cubicBezTo>
                <a:cubicBezTo>
                  <a:pt x="10581092" y="9859686"/>
                  <a:pt x="10581092" y="9869719"/>
                  <a:pt x="10594472" y="9883094"/>
                </a:cubicBezTo>
                <a:cubicBezTo>
                  <a:pt x="10607848" y="9883094"/>
                  <a:pt x="10614536" y="9876406"/>
                  <a:pt x="10614536" y="9863029"/>
                </a:cubicBezTo>
                <a:cubicBezTo>
                  <a:pt x="10627912" y="9849652"/>
                  <a:pt x="10637944" y="9846309"/>
                  <a:pt x="10644636" y="9852996"/>
                </a:cubicBezTo>
                <a:cubicBezTo>
                  <a:pt x="10651320" y="9859686"/>
                  <a:pt x="10647980" y="9869719"/>
                  <a:pt x="10634600" y="9883094"/>
                </a:cubicBezTo>
                <a:cubicBezTo>
                  <a:pt x="10621224" y="9883094"/>
                  <a:pt x="10611192" y="9886437"/>
                  <a:pt x="10604504" y="9893127"/>
                </a:cubicBezTo>
                <a:cubicBezTo>
                  <a:pt x="10597812" y="9899817"/>
                  <a:pt x="10581092" y="9903160"/>
                  <a:pt x="10554340" y="9903160"/>
                </a:cubicBezTo>
                <a:lnTo>
                  <a:pt x="10454012" y="9923225"/>
                </a:lnTo>
                <a:cubicBezTo>
                  <a:pt x="10413880" y="9990110"/>
                  <a:pt x="10407196" y="10023551"/>
                  <a:pt x="10433948" y="10023551"/>
                </a:cubicBezTo>
                <a:cubicBezTo>
                  <a:pt x="10420572" y="10036928"/>
                  <a:pt x="10413880" y="10043618"/>
                  <a:pt x="10413880" y="10043618"/>
                </a:cubicBezTo>
                <a:cubicBezTo>
                  <a:pt x="10413880" y="10043618"/>
                  <a:pt x="10407196" y="10036928"/>
                  <a:pt x="10393816" y="10023551"/>
                </a:cubicBezTo>
                <a:lnTo>
                  <a:pt x="10373752" y="10023551"/>
                </a:lnTo>
                <a:cubicBezTo>
                  <a:pt x="10373752" y="10036928"/>
                  <a:pt x="10380440" y="10043618"/>
                  <a:pt x="10393816" y="10043618"/>
                </a:cubicBezTo>
                <a:lnTo>
                  <a:pt x="10373752" y="10063682"/>
                </a:lnTo>
                <a:cubicBezTo>
                  <a:pt x="10373752" y="10050305"/>
                  <a:pt x="10363720" y="10053649"/>
                  <a:pt x="10343652" y="10073716"/>
                </a:cubicBezTo>
                <a:cubicBezTo>
                  <a:pt x="10323588" y="10093780"/>
                  <a:pt x="10313556" y="10110503"/>
                  <a:pt x="10313556" y="10123877"/>
                </a:cubicBezTo>
                <a:cubicBezTo>
                  <a:pt x="10313556" y="10123877"/>
                  <a:pt x="10300180" y="10140601"/>
                  <a:pt x="10273424" y="10174042"/>
                </a:cubicBezTo>
                <a:cubicBezTo>
                  <a:pt x="10246673" y="10207483"/>
                  <a:pt x="10216576" y="10237581"/>
                  <a:pt x="10183132" y="10264335"/>
                </a:cubicBezTo>
                <a:lnTo>
                  <a:pt x="10156785" y="10285413"/>
                </a:lnTo>
                <a:lnTo>
                  <a:pt x="10144402" y="10285413"/>
                </a:lnTo>
                <a:lnTo>
                  <a:pt x="10193165" y="10204140"/>
                </a:lnTo>
                <a:cubicBezTo>
                  <a:pt x="10219919" y="10164009"/>
                  <a:pt x="10226606" y="10143944"/>
                  <a:pt x="10213229" y="10143944"/>
                </a:cubicBezTo>
                <a:cubicBezTo>
                  <a:pt x="10186475" y="10170698"/>
                  <a:pt x="10173098" y="10190763"/>
                  <a:pt x="10173098" y="10204140"/>
                </a:cubicBezTo>
                <a:lnTo>
                  <a:pt x="10132970" y="10224204"/>
                </a:lnTo>
                <a:cubicBezTo>
                  <a:pt x="10132970" y="10210829"/>
                  <a:pt x="10126280" y="10210829"/>
                  <a:pt x="10112903" y="10224204"/>
                </a:cubicBezTo>
                <a:lnTo>
                  <a:pt x="10112903" y="10204140"/>
                </a:lnTo>
                <a:cubicBezTo>
                  <a:pt x="10112903" y="10190763"/>
                  <a:pt x="10116249" y="10180729"/>
                  <a:pt x="10122936" y="10174042"/>
                </a:cubicBezTo>
                <a:cubicBezTo>
                  <a:pt x="10129624" y="10167352"/>
                  <a:pt x="10132970" y="10164009"/>
                  <a:pt x="10132970" y="10164009"/>
                </a:cubicBezTo>
                <a:cubicBezTo>
                  <a:pt x="10132970" y="10164009"/>
                  <a:pt x="10132970" y="10160665"/>
                  <a:pt x="10132970" y="10153975"/>
                </a:cubicBezTo>
                <a:cubicBezTo>
                  <a:pt x="10132970" y="10147288"/>
                  <a:pt x="10126280" y="10150631"/>
                  <a:pt x="10112903" y="10164009"/>
                </a:cubicBezTo>
                <a:cubicBezTo>
                  <a:pt x="10099526" y="10164009"/>
                  <a:pt x="10092839" y="10167352"/>
                  <a:pt x="10092839" y="10174042"/>
                </a:cubicBezTo>
                <a:cubicBezTo>
                  <a:pt x="10092839" y="10180729"/>
                  <a:pt x="10086149" y="10184075"/>
                  <a:pt x="10072772" y="10184075"/>
                </a:cubicBezTo>
                <a:lnTo>
                  <a:pt x="10072772" y="10193481"/>
                </a:lnTo>
                <a:cubicBezTo>
                  <a:pt x="10072772" y="10198914"/>
                  <a:pt x="10072772" y="10205811"/>
                  <a:pt x="10072772" y="10214173"/>
                </a:cubicBezTo>
                <a:cubicBezTo>
                  <a:pt x="10072772" y="10247614"/>
                  <a:pt x="10079462" y="10267678"/>
                  <a:pt x="10092839" y="10274368"/>
                </a:cubicBezTo>
                <a:cubicBezTo>
                  <a:pt x="10106216" y="10281058"/>
                  <a:pt x="10106216" y="10284402"/>
                  <a:pt x="10092839" y="10284402"/>
                </a:cubicBezTo>
                <a:lnTo>
                  <a:pt x="10091552" y="10285413"/>
                </a:lnTo>
                <a:lnTo>
                  <a:pt x="10054927" y="10285413"/>
                </a:lnTo>
                <a:lnTo>
                  <a:pt x="10052708" y="10264335"/>
                </a:lnTo>
                <a:cubicBezTo>
                  <a:pt x="10052708" y="10254302"/>
                  <a:pt x="10041421" y="10261199"/>
                  <a:pt x="10018848" y="10285027"/>
                </a:cubicBezTo>
                <a:lnTo>
                  <a:pt x="10018503" y="10285413"/>
                </a:lnTo>
                <a:lnTo>
                  <a:pt x="9931137" y="10285413"/>
                </a:lnTo>
                <a:lnTo>
                  <a:pt x="9932317" y="10284402"/>
                </a:lnTo>
                <a:lnTo>
                  <a:pt x="9932317" y="10244271"/>
                </a:lnTo>
                <a:cubicBezTo>
                  <a:pt x="9918940" y="10257648"/>
                  <a:pt x="9912250" y="10257648"/>
                  <a:pt x="9912250" y="10244271"/>
                </a:cubicBezTo>
                <a:cubicBezTo>
                  <a:pt x="9912250" y="10244271"/>
                  <a:pt x="9915596" y="10240927"/>
                  <a:pt x="9922284" y="10234237"/>
                </a:cubicBezTo>
                <a:cubicBezTo>
                  <a:pt x="9928971" y="10227547"/>
                  <a:pt x="9932317" y="10224204"/>
                  <a:pt x="9932317" y="10224204"/>
                </a:cubicBezTo>
                <a:cubicBezTo>
                  <a:pt x="9945694" y="10224204"/>
                  <a:pt x="9952381" y="10217517"/>
                  <a:pt x="9952381" y="10204140"/>
                </a:cubicBezTo>
                <a:cubicBezTo>
                  <a:pt x="9952381" y="10190763"/>
                  <a:pt x="9959068" y="10184075"/>
                  <a:pt x="9972445" y="10184075"/>
                </a:cubicBezTo>
                <a:cubicBezTo>
                  <a:pt x="9985822" y="10184075"/>
                  <a:pt x="9999200" y="10177386"/>
                  <a:pt x="10012577" y="10164009"/>
                </a:cubicBezTo>
                <a:lnTo>
                  <a:pt x="10052708" y="10103813"/>
                </a:lnTo>
                <a:cubicBezTo>
                  <a:pt x="10092839" y="10063682"/>
                  <a:pt x="10099526" y="10043618"/>
                  <a:pt x="10072772" y="10043618"/>
                </a:cubicBezTo>
                <a:cubicBezTo>
                  <a:pt x="10072772" y="10043618"/>
                  <a:pt x="10072772" y="10040274"/>
                  <a:pt x="10072772" y="10033585"/>
                </a:cubicBezTo>
                <a:cubicBezTo>
                  <a:pt x="10072772" y="10026895"/>
                  <a:pt x="10072772" y="10016864"/>
                  <a:pt x="10072772" y="10003487"/>
                </a:cubicBezTo>
                <a:cubicBezTo>
                  <a:pt x="10072772" y="9990110"/>
                  <a:pt x="10079462" y="9990110"/>
                  <a:pt x="10092839" y="10003487"/>
                </a:cubicBezTo>
                <a:cubicBezTo>
                  <a:pt x="10106216" y="10016864"/>
                  <a:pt x="10119593" y="10016864"/>
                  <a:pt x="10132970" y="10003487"/>
                </a:cubicBezTo>
                <a:cubicBezTo>
                  <a:pt x="10132970" y="10003487"/>
                  <a:pt x="10136313" y="9996797"/>
                  <a:pt x="10143001" y="9983420"/>
                </a:cubicBezTo>
                <a:cubicBezTo>
                  <a:pt x="10149690" y="9970046"/>
                  <a:pt x="10146347" y="9963356"/>
                  <a:pt x="10132970" y="9963356"/>
                </a:cubicBezTo>
                <a:cubicBezTo>
                  <a:pt x="10132970" y="9936602"/>
                  <a:pt x="10119593" y="9936602"/>
                  <a:pt x="10092839" y="9963356"/>
                </a:cubicBezTo>
                <a:lnTo>
                  <a:pt x="10052708" y="9983420"/>
                </a:lnTo>
                <a:lnTo>
                  <a:pt x="10072772" y="9963356"/>
                </a:lnTo>
                <a:cubicBezTo>
                  <a:pt x="10072772" y="9949979"/>
                  <a:pt x="10072772" y="9943292"/>
                  <a:pt x="10072772" y="9943292"/>
                </a:cubicBezTo>
                <a:cubicBezTo>
                  <a:pt x="10072772" y="9943292"/>
                  <a:pt x="10079462" y="9943292"/>
                  <a:pt x="10092839" y="9943292"/>
                </a:cubicBezTo>
                <a:cubicBezTo>
                  <a:pt x="10092839" y="9943292"/>
                  <a:pt x="10109559" y="9916538"/>
                  <a:pt x="10143001" y="9863029"/>
                </a:cubicBezTo>
                <a:cubicBezTo>
                  <a:pt x="10176445" y="9809521"/>
                  <a:pt x="10199852" y="9782767"/>
                  <a:pt x="10213229" y="9782767"/>
                </a:cubicBezTo>
                <a:lnTo>
                  <a:pt x="10253360" y="9742639"/>
                </a:lnTo>
                <a:cubicBezTo>
                  <a:pt x="10253360" y="9729262"/>
                  <a:pt x="10260048" y="9719228"/>
                  <a:pt x="10273424" y="9712538"/>
                </a:cubicBezTo>
                <a:cubicBezTo>
                  <a:pt x="10286804" y="9705851"/>
                  <a:pt x="10293492" y="9702508"/>
                  <a:pt x="10293492" y="9702508"/>
                </a:cubicBezTo>
                <a:lnTo>
                  <a:pt x="10273424" y="9702508"/>
                </a:lnTo>
                <a:lnTo>
                  <a:pt x="10253360" y="9682441"/>
                </a:lnTo>
                <a:cubicBezTo>
                  <a:pt x="10266737" y="9669067"/>
                  <a:pt x="10280112" y="9662377"/>
                  <a:pt x="10293492" y="9662377"/>
                </a:cubicBezTo>
                <a:cubicBezTo>
                  <a:pt x="10306868" y="9662377"/>
                  <a:pt x="10306868" y="9655687"/>
                  <a:pt x="10293492" y="9642312"/>
                </a:cubicBezTo>
                <a:cubicBezTo>
                  <a:pt x="10293492" y="9628935"/>
                  <a:pt x="10280112" y="9635623"/>
                  <a:pt x="10253360" y="9662377"/>
                </a:cubicBezTo>
                <a:lnTo>
                  <a:pt x="10233296" y="9662377"/>
                </a:lnTo>
                <a:lnTo>
                  <a:pt x="10213229" y="9662377"/>
                </a:lnTo>
                <a:cubicBezTo>
                  <a:pt x="10199852" y="9675754"/>
                  <a:pt x="10196509" y="9685784"/>
                  <a:pt x="10203199" y="9692474"/>
                </a:cubicBezTo>
                <a:cubicBezTo>
                  <a:pt x="10209886" y="9699164"/>
                  <a:pt x="10206542" y="9702508"/>
                  <a:pt x="10193165" y="9702508"/>
                </a:cubicBezTo>
                <a:cubicBezTo>
                  <a:pt x="10179788" y="9702508"/>
                  <a:pt x="10166411" y="9709195"/>
                  <a:pt x="10153034" y="9722572"/>
                </a:cubicBezTo>
                <a:cubicBezTo>
                  <a:pt x="10139657" y="9735949"/>
                  <a:pt x="10132970" y="9749326"/>
                  <a:pt x="10132970" y="9762703"/>
                </a:cubicBezTo>
                <a:cubicBezTo>
                  <a:pt x="10146347" y="9776080"/>
                  <a:pt x="10146347" y="9782767"/>
                  <a:pt x="10132970" y="9782767"/>
                </a:cubicBezTo>
                <a:cubicBezTo>
                  <a:pt x="10092839" y="9769393"/>
                  <a:pt x="10072772" y="9782767"/>
                  <a:pt x="10072772" y="9822898"/>
                </a:cubicBezTo>
                <a:cubicBezTo>
                  <a:pt x="10072772" y="9822898"/>
                  <a:pt x="10066085" y="9832932"/>
                  <a:pt x="10052708" y="9852996"/>
                </a:cubicBezTo>
                <a:cubicBezTo>
                  <a:pt x="10039331" y="9873063"/>
                  <a:pt x="10032643" y="9883094"/>
                  <a:pt x="10032643" y="9883094"/>
                </a:cubicBezTo>
                <a:cubicBezTo>
                  <a:pt x="10032643" y="9883094"/>
                  <a:pt x="10012577" y="9903160"/>
                  <a:pt x="9972445" y="9943292"/>
                </a:cubicBezTo>
                <a:cubicBezTo>
                  <a:pt x="9932317" y="9983420"/>
                  <a:pt x="9912250" y="10010177"/>
                  <a:pt x="9912250" y="10023551"/>
                </a:cubicBezTo>
                <a:cubicBezTo>
                  <a:pt x="9912250" y="10063682"/>
                  <a:pt x="9892186" y="10097123"/>
                  <a:pt x="9852055" y="10123877"/>
                </a:cubicBezTo>
                <a:cubicBezTo>
                  <a:pt x="9838678" y="10123877"/>
                  <a:pt x="9831991" y="10130567"/>
                  <a:pt x="9831991" y="10143944"/>
                </a:cubicBezTo>
                <a:lnTo>
                  <a:pt x="9811924" y="10184075"/>
                </a:lnTo>
                <a:cubicBezTo>
                  <a:pt x="9785170" y="10197450"/>
                  <a:pt x="9771793" y="10210829"/>
                  <a:pt x="9771793" y="10224204"/>
                </a:cubicBezTo>
                <a:cubicBezTo>
                  <a:pt x="9771793" y="10237581"/>
                  <a:pt x="9771793" y="10257648"/>
                  <a:pt x="9771793" y="10284402"/>
                </a:cubicBezTo>
                <a:lnTo>
                  <a:pt x="9771456" y="10285413"/>
                </a:lnTo>
                <a:lnTo>
                  <a:pt x="9711092" y="10285413"/>
                </a:lnTo>
                <a:lnTo>
                  <a:pt x="9711597" y="10284402"/>
                </a:lnTo>
                <a:cubicBezTo>
                  <a:pt x="9711597" y="10284402"/>
                  <a:pt x="9714941" y="10281058"/>
                  <a:pt x="9721631" y="10274368"/>
                </a:cubicBezTo>
                <a:cubicBezTo>
                  <a:pt x="9728318" y="10267678"/>
                  <a:pt x="9731662" y="10264335"/>
                  <a:pt x="9731662" y="10264335"/>
                </a:cubicBezTo>
                <a:cubicBezTo>
                  <a:pt x="9758416" y="10264335"/>
                  <a:pt x="9778483" y="10217517"/>
                  <a:pt x="9791860" y="10123877"/>
                </a:cubicBezTo>
                <a:cubicBezTo>
                  <a:pt x="9791860" y="10097123"/>
                  <a:pt x="9785170" y="10087093"/>
                  <a:pt x="9771793" y="10093780"/>
                </a:cubicBezTo>
                <a:cubicBezTo>
                  <a:pt x="9758416" y="10100470"/>
                  <a:pt x="9751729" y="10110503"/>
                  <a:pt x="9751729" y="10123877"/>
                </a:cubicBezTo>
                <a:cubicBezTo>
                  <a:pt x="9738351" y="10137254"/>
                  <a:pt x="9731662" y="10143944"/>
                  <a:pt x="9731662" y="10143944"/>
                </a:cubicBezTo>
                <a:lnTo>
                  <a:pt x="9731662" y="10103813"/>
                </a:lnTo>
                <a:lnTo>
                  <a:pt x="9711597" y="10103813"/>
                </a:lnTo>
                <a:cubicBezTo>
                  <a:pt x="9698220" y="10117190"/>
                  <a:pt x="9694877" y="10127221"/>
                  <a:pt x="9701564" y="10133911"/>
                </a:cubicBezTo>
                <a:cubicBezTo>
                  <a:pt x="9694877" y="10127221"/>
                  <a:pt x="9684843" y="10130567"/>
                  <a:pt x="9671466" y="10143944"/>
                </a:cubicBezTo>
                <a:cubicBezTo>
                  <a:pt x="9658089" y="10143944"/>
                  <a:pt x="9651402" y="10143944"/>
                  <a:pt x="9651402" y="10143944"/>
                </a:cubicBezTo>
                <a:lnTo>
                  <a:pt x="9611271" y="10143944"/>
                </a:lnTo>
                <a:cubicBezTo>
                  <a:pt x="9597894" y="10157319"/>
                  <a:pt x="9587861" y="10164009"/>
                  <a:pt x="9581173" y="10164009"/>
                </a:cubicBezTo>
                <a:cubicBezTo>
                  <a:pt x="9574484" y="10164009"/>
                  <a:pt x="9557763" y="10177386"/>
                  <a:pt x="9531009" y="10204140"/>
                </a:cubicBezTo>
                <a:lnTo>
                  <a:pt x="9470814" y="10264335"/>
                </a:lnTo>
                <a:lnTo>
                  <a:pt x="9490880" y="10224204"/>
                </a:lnTo>
                <a:cubicBezTo>
                  <a:pt x="9490880" y="10210829"/>
                  <a:pt x="9490880" y="10200796"/>
                  <a:pt x="9490880" y="10194106"/>
                </a:cubicBezTo>
                <a:cubicBezTo>
                  <a:pt x="9490880" y="10187419"/>
                  <a:pt x="9497568" y="10177386"/>
                  <a:pt x="9510945" y="10164009"/>
                </a:cubicBezTo>
                <a:cubicBezTo>
                  <a:pt x="9510945" y="10164009"/>
                  <a:pt x="9510945" y="10160665"/>
                  <a:pt x="9510945" y="10153975"/>
                </a:cubicBezTo>
                <a:cubicBezTo>
                  <a:pt x="9510945" y="10147288"/>
                  <a:pt x="9504257" y="10143944"/>
                  <a:pt x="9490880" y="10143944"/>
                </a:cubicBezTo>
                <a:cubicBezTo>
                  <a:pt x="9490880" y="10143944"/>
                  <a:pt x="9487534" y="10143944"/>
                  <a:pt x="9480847" y="10143944"/>
                </a:cubicBezTo>
                <a:cubicBezTo>
                  <a:pt x="9474157" y="10143944"/>
                  <a:pt x="9470814" y="10150631"/>
                  <a:pt x="9470814" y="10164009"/>
                </a:cubicBezTo>
                <a:cubicBezTo>
                  <a:pt x="9470814" y="10177386"/>
                  <a:pt x="9464126" y="10177386"/>
                  <a:pt x="9450749" y="10164009"/>
                </a:cubicBezTo>
                <a:lnTo>
                  <a:pt x="9430682" y="10184075"/>
                </a:lnTo>
                <a:lnTo>
                  <a:pt x="9430682" y="10224204"/>
                </a:lnTo>
                <a:lnTo>
                  <a:pt x="9410618" y="10204140"/>
                </a:lnTo>
                <a:lnTo>
                  <a:pt x="9410618" y="10184075"/>
                </a:lnTo>
                <a:lnTo>
                  <a:pt x="9390551" y="10164009"/>
                </a:lnTo>
                <a:lnTo>
                  <a:pt x="9410618" y="10164009"/>
                </a:lnTo>
                <a:cubicBezTo>
                  <a:pt x="9410618" y="10164009"/>
                  <a:pt x="9417305" y="10157319"/>
                  <a:pt x="9430682" y="10143944"/>
                </a:cubicBezTo>
                <a:cubicBezTo>
                  <a:pt x="9484191" y="10103813"/>
                  <a:pt x="9517632" y="10090436"/>
                  <a:pt x="9531009" y="10103813"/>
                </a:cubicBezTo>
                <a:cubicBezTo>
                  <a:pt x="9531009" y="10117190"/>
                  <a:pt x="9534355" y="10123877"/>
                  <a:pt x="9541042" y="10123877"/>
                </a:cubicBezTo>
                <a:cubicBezTo>
                  <a:pt x="9547729" y="10123877"/>
                  <a:pt x="9544386" y="10130567"/>
                  <a:pt x="9531009" y="10143944"/>
                </a:cubicBezTo>
                <a:cubicBezTo>
                  <a:pt x="9517632" y="10157319"/>
                  <a:pt x="9517632" y="10164009"/>
                  <a:pt x="9531009" y="10164009"/>
                </a:cubicBezTo>
                <a:cubicBezTo>
                  <a:pt x="9531009" y="10177386"/>
                  <a:pt x="9537699" y="10177386"/>
                  <a:pt x="9551076" y="10164009"/>
                </a:cubicBezTo>
                <a:lnTo>
                  <a:pt x="9551076" y="10143944"/>
                </a:lnTo>
                <a:lnTo>
                  <a:pt x="9591207" y="10103813"/>
                </a:lnTo>
                <a:lnTo>
                  <a:pt x="9631335" y="10043618"/>
                </a:lnTo>
                <a:cubicBezTo>
                  <a:pt x="9631335" y="10043618"/>
                  <a:pt x="9638025" y="10036928"/>
                  <a:pt x="9651402" y="10023551"/>
                </a:cubicBezTo>
                <a:cubicBezTo>
                  <a:pt x="9624648" y="10036928"/>
                  <a:pt x="9617958" y="10030241"/>
                  <a:pt x="9631335" y="10003487"/>
                </a:cubicBezTo>
                <a:cubicBezTo>
                  <a:pt x="9658089" y="9976733"/>
                  <a:pt x="9671466" y="9976733"/>
                  <a:pt x="9671466" y="10003487"/>
                </a:cubicBezTo>
                <a:cubicBezTo>
                  <a:pt x="9671466" y="10003487"/>
                  <a:pt x="9678156" y="10003487"/>
                  <a:pt x="9691533" y="10003487"/>
                </a:cubicBezTo>
                <a:cubicBezTo>
                  <a:pt x="9691533" y="9990110"/>
                  <a:pt x="9691533" y="9983420"/>
                  <a:pt x="9691533" y="9983420"/>
                </a:cubicBezTo>
                <a:cubicBezTo>
                  <a:pt x="9678156" y="9983420"/>
                  <a:pt x="9674813" y="9980076"/>
                  <a:pt x="9681500" y="9973389"/>
                </a:cubicBezTo>
                <a:cubicBezTo>
                  <a:pt x="9688187" y="9966699"/>
                  <a:pt x="9698220" y="9949979"/>
                  <a:pt x="9711597" y="9923225"/>
                </a:cubicBezTo>
                <a:lnTo>
                  <a:pt x="9731662" y="9903160"/>
                </a:lnTo>
                <a:cubicBezTo>
                  <a:pt x="9731662" y="9903160"/>
                  <a:pt x="9721631" y="9909850"/>
                  <a:pt x="9701564" y="9923225"/>
                </a:cubicBezTo>
                <a:cubicBezTo>
                  <a:pt x="9681500" y="9936602"/>
                  <a:pt x="9661433" y="9956669"/>
                  <a:pt x="9641369" y="9983420"/>
                </a:cubicBezTo>
                <a:cubicBezTo>
                  <a:pt x="9621304" y="10010177"/>
                  <a:pt x="9601238" y="10033585"/>
                  <a:pt x="9581173" y="10053649"/>
                </a:cubicBezTo>
                <a:cubicBezTo>
                  <a:pt x="9561106" y="10073716"/>
                  <a:pt x="9551076" y="10083749"/>
                  <a:pt x="9551076" y="10083749"/>
                </a:cubicBezTo>
                <a:cubicBezTo>
                  <a:pt x="9564453" y="10083749"/>
                  <a:pt x="9571140" y="10083749"/>
                  <a:pt x="9571140" y="10083749"/>
                </a:cubicBezTo>
                <a:lnTo>
                  <a:pt x="9571140" y="10103813"/>
                </a:lnTo>
                <a:cubicBezTo>
                  <a:pt x="9557763" y="10117190"/>
                  <a:pt x="9547729" y="10120534"/>
                  <a:pt x="9541042" y="10113847"/>
                </a:cubicBezTo>
                <a:cubicBezTo>
                  <a:pt x="9534355" y="10107157"/>
                  <a:pt x="9534355" y="10100470"/>
                  <a:pt x="9541042" y="10093780"/>
                </a:cubicBezTo>
                <a:cubicBezTo>
                  <a:pt x="9547729" y="10087093"/>
                  <a:pt x="9544386" y="10083749"/>
                  <a:pt x="9531009" y="10083749"/>
                </a:cubicBezTo>
                <a:lnTo>
                  <a:pt x="9531009" y="10043618"/>
                </a:lnTo>
                <a:cubicBezTo>
                  <a:pt x="9544386" y="10056992"/>
                  <a:pt x="9551076" y="10056992"/>
                  <a:pt x="9551076" y="10043618"/>
                </a:cubicBezTo>
                <a:cubicBezTo>
                  <a:pt x="9551076" y="10030241"/>
                  <a:pt x="9551076" y="10023551"/>
                  <a:pt x="9551076" y="10023551"/>
                </a:cubicBezTo>
                <a:cubicBezTo>
                  <a:pt x="9564453" y="10036928"/>
                  <a:pt x="9571140" y="10036928"/>
                  <a:pt x="9571140" y="10023551"/>
                </a:cubicBezTo>
                <a:lnTo>
                  <a:pt x="9551076" y="10003487"/>
                </a:lnTo>
                <a:lnTo>
                  <a:pt x="9531009" y="9983420"/>
                </a:lnTo>
                <a:cubicBezTo>
                  <a:pt x="9531009" y="9970046"/>
                  <a:pt x="9537699" y="9956669"/>
                  <a:pt x="9551076" y="9943292"/>
                </a:cubicBezTo>
                <a:lnTo>
                  <a:pt x="9611271" y="9903160"/>
                </a:lnTo>
                <a:cubicBezTo>
                  <a:pt x="9611271" y="9903160"/>
                  <a:pt x="9601238" y="9903160"/>
                  <a:pt x="9581173" y="9903160"/>
                </a:cubicBezTo>
                <a:cubicBezTo>
                  <a:pt x="9561106" y="9903160"/>
                  <a:pt x="9557763" y="9896471"/>
                  <a:pt x="9571140" y="9883094"/>
                </a:cubicBezTo>
                <a:cubicBezTo>
                  <a:pt x="9584517" y="9869719"/>
                  <a:pt x="9591207" y="9859686"/>
                  <a:pt x="9591207" y="9852996"/>
                </a:cubicBezTo>
                <a:cubicBezTo>
                  <a:pt x="9591207" y="9846309"/>
                  <a:pt x="9557763" y="9883094"/>
                  <a:pt x="9490880" y="9963356"/>
                </a:cubicBezTo>
                <a:cubicBezTo>
                  <a:pt x="9464126" y="9990110"/>
                  <a:pt x="9440716" y="10013520"/>
                  <a:pt x="9420652" y="10033585"/>
                </a:cubicBezTo>
                <a:cubicBezTo>
                  <a:pt x="9400585" y="10053649"/>
                  <a:pt x="9390551" y="10070372"/>
                  <a:pt x="9390551" y="10083749"/>
                </a:cubicBezTo>
                <a:cubicBezTo>
                  <a:pt x="9390551" y="10097123"/>
                  <a:pt x="9383864" y="10110503"/>
                  <a:pt x="9370487" y="10123877"/>
                </a:cubicBezTo>
                <a:cubicBezTo>
                  <a:pt x="9370487" y="10150631"/>
                  <a:pt x="9363800" y="10177386"/>
                  <a:pt x="9350423" y="10204140"/>
                </a:cubicBezTo>
                <a:cubicBezTo>
                  <a:pt x="9337046" y="10230894"/>
                  <a:pt x="9343733" y="10244271"/>
                  <a:pt x="9370487" y="10244271"/>
                </a:cubicBezTo>
                <a:cubicBezTo>
                  <a:pt x="9383864" y="10244271"/>
                  <a:pt x="9383864" y="10250958"/>
                  <a:pt x="9370487" y="10264335"/>
                </a:cubicBezTo>
                <a:lnTo>
                  <a:pt x="9359949" y="10285413"/>
                </a:lnTo>
                <a:lnTo>
                  <a:pt x="9229693" y="10285413"/>
                </a:lnTo>
                <a:lnTo>
                  <a:pt x="9230030" y="10284402"/>
                </a:lnTo>
                <a:cubicBezTo>
                  <a:pt x="9230030" y="10257648"/>
                  <a:pt x="9230030" y="10244271"/>
                  <a:pt x="9230030" y="10244271"/>
                </a:cubicBezTo>
                <a:lnTo>
                  <a:pt x="9189899" y="10264335"/>
                </a:lnTo>
                <a:lnTo>
                  <a:pt x="9181468" y="10285413"/>
                </a:lnTo>
                <a:lnTo>
                  <a:pt x="9129501" y="10285413"/>
                </a:lnTo>
                <a:lnTo>
                  <a:pt x="9129703" y="10284402"/>
                </a:lnTo>
                <a:cubicBezTo>
                  <a:pt x="9143080" y="10284402"/>
                  <a:pt x="9149770" y="10284402"/>
                  <a:pt x="9149770" y="10284402"/>
                </a:cubicBezTo>
                <a:cubicBezTo>
                  <a:pt x="9149770" y="10284402"/>
                  <a:pt x="9156457" y="10277712"/>
                  <a:pt x="9169834" y="10264335"/>
                </a:cubicBezTo>
                <a:cubicBezTo>
                  <a:pt x="9169834" y="10250958"/>
                  <a:pt x="9179868" y="10230894"/>
                  <a:pt x="9199932" y="10204140"/>
                </a:cubicBezTo>
                <a:cubicBezTo>
                  <a:pt x="9219999" y="10177386"/>
                  <a:pt x="9230030" y="10137254"/>
                  <a:pt x="9230030" y="10083749"/>
                </a:cubicBezTo>
                <a:lnTo>
                  <a:pt x="9189899" y="10103813"/>
                </a:lnTo>
                <a:cubicBezTo>
                  <a:pt x="9189899" y="10130567"/>
                  <a:pt x="9183211" y="10140601"/>
                  <a:pt x="9169834" y="10133911"/>
                </a:cubicBezTo>
                <a:cubicBezTo>
                  <a:pt x="9156457" y="10127221"/>
                  <a:pt x="9146424" y="10133911"/>
                  <a:pt x="9139737" y="10153975"/>
                </a:cubicBezTo>
                <a:cubicBezTo>
                  <a:pt x="9133050" y="10174042"/>
                  <a:pt x="9129703" y="10190763"/>
                  <a:pt x="9129703" y="10204140"/>
                </a:cubicBezTo>
                <a:lnTo>
                  <a:pt x="9109639" y="10184075"/>
                </a:lnTo>
                <a:lnTo>
                  <a:pt x="9089572" y="10164009"/>
                </a:lnTo>
                <a:lnTo>
                  <a:pt x="9069508" y="10184075"/>
                </a:lnTo>
                <a:lnTo>
                  <a:pt x="9049444" y="10224204"/>
                </a:lnTo>
                <a:cubicBezTo>
                  <a:pt x="9049444" y="10237581"/>
                  <a:pt x="9046098" y="10250958"/>
                  <a:pt x="9039410" y="10264335"/>
                </a:cubicBezTo>
                <a:lnTo>
                  <a:pt x="9023602" y="10285413"/>
                </a:lnTo>
                <a:lnTo>
                  <a:pt x="8337980" y="10285413"/>
                </a:lnTo>
                <a:lnTo>
                  <a:pt x="8347158" y="10269353"/>
                </a:lnTo>
                <a:cubicBezTo>
                  <a:pt x="8353846" y="10259320"/>
                  <a:pt x="8360535" y="10250960"/>
                  <a:pt x="8367223" y="10244271"/>
                </a:cubicBezTo>
                <a:cubicBezTo>
                  <a:pt x="8367223" y="10230894"/>
                  <a:pt x="8370567" y="10210829"/>
                  <a:pt x="8377254" y="10184075"/>
                </a:cubicBezTo>
                <a:cubicBezTo>
                  <a:pt x="8383944" y="10157319"/>
                  <a:pt x="8380601" y="10137254"/>
                  <a:pt x="8367223" y="10123877"/>
                </a:cubicBezTo>
                <a:lnTo>
                  <a:pt x="8347157" y="10204140"/>
                </a:lnTo>
                <a:cubicBezTo>
                  <a:pt x="8360533" y="10217517"/>
                  <a:pt x="8363879" y="10224204"/>
                  <a:pt x="8357190" y="10224204"/>
                </a:cubicBezTo>
                <a:cubicBezTo>
                  <a:pt x="8350500" y="10224204"/>
                  <a:pt x="8340469" y="10217517"/>
                  <a:pt x="8327092" y="10204140"/>
                </a:cubicBezTo>
                <a:lnTo>
                  <a:pt x="8327092" y="10224204"/>
                </a:lnTo>
                <a:cubicBezTo>
                  <a:pt x="8340469" y="10250958"/>
                  <a:pt x="8333782" y="10271025"/>
                  <a:pt x="8307028" y="10284402"/>
                </a:cubicBezTo>
                <a:lnTo>
                  <a:pt x="8305385" y="10285413"/>
                </a:lnTo>
                <a:lnTo>
                  <a:pt x="8166234" y="10285413"/>
                </a:lnTo>
                <a:lnTo>
                  <a:pt x="8166571" y="10284402"/>
                </a:lnTo>
                <a:cubicBezTo>
                  <a:pt x="8166571" y="10271025"/>
                  <a:pt x="8159881" y="10264335"/>
                  <a:pt x="8146503" y="10264335"/>
                </a:cubicBezTo>
                <a:cubicBezTo>
                  <a:pt x="8146503" y="10264335"/>
                  <a:pt x="8153193" y="10257648"/>
                  <a:pt x="8166571" y="10244271"/>
                </a:cubicBezTo>
                <a:cubicBezTo>
                  <a:pt x="8153193" y="10230894"/>
                  <a:pt x="8153193" y="10217517"/>
                  <a:pt x="8166571" y="10204140"/>
                </a:cubicBezTo>
                <a:cubicBezTo>
                  <a:pt x="8179945" y="10190763"/>
                  <a:pt x="8193325" y="10177386"/>
                  <a:pt x="8206701" y="10164009"/>
                </a:cubicBezTo>
                <a:cubicBezTo>
                  <a:pt x="8233455" y="10164009"/>
                  <a:pt x="8246833" y="10143944"/>
                  <a:pt x="8246833" y="10103813"/>
                </a:cubicBezTo>
                <a:cubicBezTo>
                  <a:pt x="8246833" y="10063682"/>
                  <a:pt x="8253520" y="10036928"/>
                  <a:pt x="8266897" y="10023551"/>
                </a:cubicBezTo>
                <a:lnTo>
                  <a:pt x="8266897" y="10003487"/>
                </a:lnTo>
                <a:cubicBezTo>
                  <a:pt x="8240143" y="10003487"/>
                  <a:pt x="8220076" y="10030241"/>
                  <a:pt x="8206701" y="10083749"/>
                </a:cubicBezTo>
                <a:lnTo>
                  <a:pt x="8206701" y="10103813"/>
                </a:lnTo>
                <a:cubicBezTo>
                  <a:pt x="8206701" y="10090436"/>
                  <a:pt x="8203355" y="10083749"/>
                  <a:pt x="8196668" y="10083749"/>
                </a:cubicBezTo>
                <a:cubicBezTo>
                  <a:pt x="8189979" y="10083749"/>
                  <a:pt x="8186635" y="10077059"/>
                  <a:pt x="8186635" y="10063682"/>
                </a:cubicBezTo>
                <a:lnTo>
                  <a:pt x="8186635" y="10043618"/>
                </a:lnTo>
                <a:cubicBezTo>
                  <a:pt x="8173257" y="10043618"/>
                  <a:pt x="8166571" y="10050305"/>
                  <a:pt x="8166571" y="10063682"/>
                </a:cubicBezTo>
                <a:cubicBezTo>
                  <a:pt x="8166571" y="10077059"/>
                  <a:pt x="8159881" y="10077059"/>
                  <a:pt x="8146503" y="10063682"/>
                </a:cubicBezTo>
                <a:cubicBezTo>
                  <a:pt x="8133129" y="10063682"/>
                  <a:pt x="8133129" y="10077059"/>
                  <a:pt x="8146503" y="10103813"/>
                </a:cubicBezTo>
                <a:cubicBezTo>
                  <a:pt x="8146503" y="10130567"/>
                  <a:pt x="8139817" y="10147288"/>
                  <a:pt x="8126439" y="10153975"/>
                </a:cubicBezTo>
                <a:cubicBezTo>
                  <a:pt x="8113063" y="10160665"/>
                  <a:pt x="8106373" y="10167352"/>
                  <a:pt x="8106373" y="10174042"/>
                </a:cubicBezTo>
                <a:cubicBezTo>
                  <a:pt x="8106373" y="10180729"/>
                  <a:pt x="8103029" y="10187419"/>
                  <a:pt x="8096342" y="10194106"/>
                </a:cubicBezTo>
                <a:cubicBezTo>
                  <a:pt x="8089652" y="10200796"/>
                  <a:pt x="8086309" y="10197450"/>
                  <a:pt x="8086309" y="10184075"/>
                </a:cubicBezTo>
                <a:lnTo>
                  <a:pt x="7965918" y="10224204"/>
                </a:lnTo>
                <a:cubicBezTo>
                  <a:pt x="7965918" y="10224204"/>
                  <a:pt x="7965918" y="10217517"/>
                  <a:pt x="7965918" y="10204140"/>
                </a:cubicBezTo>
                <a:cubicBezTo>
                  <a:pt x="7965918" y="10190763"/>
                  <a:pt x="7952541" y="10177386"/>
                  <a:pt x="7925787" y="10164009"/>
                </a:cubicBezTo>
                <a:cubicBezTo>
                  <a:pt x="7912409" y="10150631"/>
                  <a:pt x="7899033" y="10137254"/>
                  <a:pt x="7885655" y="10123877"/>
                </a:cubicBezTo>
                <a:cubicBezTo>
                  <a:pt x="7872279" y="10110503"/>
                  <a:pt x="7865591" y="10103813"/>
                  <a:pt x="7865591" y="10103813"/>
                </a:cubicBezTo>
                <a:cubicBezTo>
                  <a:pt x="7852215" y="10077059"/>
                  <a:pt x="7838837" y="10070372"/>
                  <a:pt x="7825461" y="10083749"/>
                </a:cubicBezTo>
                <a:cubicBezTo>
                  <a:pt x="7812083" y="10097123"/>
                  <a:pt x="7792019" y="10110503"/>
                  <a:pt x="7765265" y="10123877"/>
                </a:cubicBezTo>
                <a:cubicBezTo>
                  <a:pt x="7725134" y="10150631"/>
                  <a:pt x="7725134" y="10170698"/>
                  <a:pt x="7765265" y="10184075"/>
                </a:cubicBezTo>
                <a:cubicBezTo>
                  <a:pt x="7765265" y="10197450"/>
                  <a:pt x="7765265" y="10210829"/>
                  <a:pt x="7765265" y="10224204"/>
                </a:cubicBezTo>
                <a:cubicBezTo>
                  <a:pt x="7765265" y="10237581"/>
                  <a:pt x="7765265" y="10244271"/>
                  <a:pt x="7765265" y="10244271"/>
                </a:cubicBezTo>
                <a:lnTo>
                  <a:pt x="7705067" y="10224204"/>
                </a:lnTo>
                <a:cubicBezTo>
                  <a:pt x="7664939" y="10210829"/>
                  <a:pt x="7644871" y="10210829"/>
                  <a:pt x="7644871" y="10224204"/>
                </a:cubicBezTo>
                <a:lnTo>
                  <a:pt x="7685003" y="10264335"/>
                </a:lnTo>
                <a:lnTo>
                  <a:pt x="7685003" y="10284402"/>
                </a:lnTo>
                <a:lnTo>
                  <a:pt x="7682981" y="10285413"/>
                </a:lnTo>
                <a:lnTo>
                  <a:pt x="7522372" y="10285413"/>
                </a:lnTo>
                <a:lnTo>
                  <a:pt x="7524481" y="10264335"/>
                </a:lnTo>
                <a:lnTo>
                  <a:pt x="7484350" y="10264335"/>
                </a:lnTo>
                <a:cubicBezTo>
                  <a:pt x="7470973" y="10277712"/>
                  <a:pt x="7457596" y="10284402"/>
                  <a:pt x="7444219" y="10284402"/>
                </a:cubicBezTo>
                <a:lnTo>
                  <a:pt x="7384023" y="10284402"/>
                </a:lnTo>
                <a:lnTo>
                  <a:pt x="7383401" y="10285413"/>
                </a:lnTo>
                <a:lnTo>
                  <a:pt x="7333005" y="10285413"/>
                </a:lnTo>
                <a:lnTo>
                  <a:pt x="7323827" y="10269352"/>
                </a:lnTo>
                <a:cubicBezTo>
                  <a:pt x="7323827" y="10259320"/>
                  <a:pt x="7330516" y="10250959"/>
                  <a:pt x="7343893" y="10244271"/>
                </a:cubicBezTo>
                <a:cubicBezTo>
                  <a:pt x="7357269" y="10244271"/>
                  <a:pt x="7363957" y="10237581"/>
                  <a:pt x="7363957" y="10224204"/>
                </a:cubicBezTo>
                <a:cubicBezTo>
                  <a:pt x="7350583" y="10224204"/>
                  <a:pt x="7343893" y="10224204"/>
                  <a:pt x="7343893" y="10224204"/>
                </a:cubicBezTo>
                <a:cubicBezTo>
                  <a:pt x="7397401" y="10157319"/>
                  <a:pt x="7410778" y="10117190"/>
                  <a:pt x="7384023" y="10103813"/>
                </a:cubicBezTo>
                <a:lnTo>
                  <a:pt x="7424155" y="10063682"/>
                </a:lnTo>
                <a:lnTo>
                  <a:pt x="7411613" y="10096287"/>
                </a:lnTo>
                <a:cubicBezTo>
                  <a:pt x="7409942" y="10104649"/>
                  <a:pt x="7410778" y="10110503"/>
                  <a:pt x="7414121" y="10113847"/>
                </a:cubicBezTo>
                <a:cubicBezTo>
                  <a:pt x="7420811" y="10120534"/>
                  <a:pt x="7424155" y="10123877"/>
                  <a:pt x="7424155" y="10123877"/>
                </a:cubicBezTo>
                <a:cubicBezTo>
                  <a:pt x="7424155" y="10123877"/>
                  <a:pt x="7430842" y="10123877"/>
                  <a:pt x="7444219" y="10123877"/>
                </a:cubicBezTo>
                <a:cubicBezTo>
                  <a:pt x="7444219" y="10110503"/>
                  <a:pt x="7454253" y="10100470"/>
                  <a:pt x="7474317" y="10093780"/>
                </a:cubicBezTo>
                <a:cubicBezTo>
                  <a:pt x="7494383" y="10087093"/>
                  <a:pt x="7504415" y="10073716"/>
                  <a:pt x="7504415" y="10053649"/>
                </a:cubicBezTo>
                <a:cubicBezTo>
                  <a:pt x="7504415" y="10033585"/>
                  <a:pt x="7497727" y="10023551"/>
                  <a:pt x="7484350" y="10023551"/>
                </a:cubicBezTo>
                <a:cubicBezTo>
                  <a:pt x="7484350" y="10010177"/>
                  <a:pt x="7491040" y="10003487"/>
                  <a:pt x="7504415" y="10003487"/>
                </a:cubicBezTo>
                <a:cubicBezTo>
                  <a:pt x="7517791" y="10016864"/>
                  <a:pt x="7534512" y="10013520"/>
                  <a:pt x="7554579" y="9993453"/>
                </a:cubicBezTo>
                <a:cubicBezTo>
                  <a:pt x="7574643" y="9973389"/>
                  <a:pt x="7584677" y="9956669"/>
                  <a:pt x="7584677" y="9943292"/>
                </a:cubicBezTo>
                <a:cubicBezTo>
                  <a:pt x="7584677" y="9943292"/>
                  <a:pt x="7598053" y="9929915"/>
                  <a:pt x="7624807" y="9903160"/>
                </a:cubicBezTo>
                <a:cubicBezTo>
                  <a:pt x="7651561" y="9876406"/>
                  <a:pt x="7671626" y="9856340"/>
                  <a:pt x="7685003" y="9842965"/>
                </a:cubicBezTo>
                <a:cubicBezTo>
                  <a:pt x="7698380" y="9829588"/>
                  <a:pt x="7708411" y="9819555"/>
                  <a:pt x="7715101" y="9812868"/>
                </a:cubicBezTo>
                <a:cubicBezTo>
                  <a:pt x="7721791" y="9806178"/>
                  <a:pt x="7731821" y="9802834"/>
                  <a:pt x="7745198" y="9802834"/>
                </a:cubicBezTo>
                <a:cubicBezTo>
                  <a:pt x="7745198" y="9789457"/>
                  <a:pt x="7751888" y="9769393"/>
                  <a:pt x="7765265" y="9742639"/>
                </a:cubicBezTo>
                <a:cubicBezTo>
                  <a:pt x="7765265" y="9715885"/>
                  <a:pt x="7765265" y="9695818"/>
                  <a:pt x="7765265" y="9682441"/>
                </a:cubicBezTo>
                <a:cubicBezTo>
                  <a:pt x="7751888" y="9682441"/>
                  <a:pt x="7745198" y="9679097"/>
                  <a:pt x="7745198" y="9672410"/>
                </a:cubicBezTo>
                <a:cubicBezTo>
                  <a:pt x="7745198" y="9665720"/>
                  <a:pt x="7738511" y="9669067"/>
                  <a:pt x="7725134" y="9682441"/>
                </a:cubicBezTo>
                <a:lnTo>
                  <a:pt x="7725134" y="9702508"/>
                </a:lnTo>
                <a:lnTo>
                  <a:pt x="7745198" y="9702508"/>
                </a:lnTo>
                <a:lnTo>
                  <a:pt x="7725134" y="9722572"/>
                </a:lnTo>
                <a:lnTo>
                  <a:pt x="7705067" y="9722572"/>
                </a:lnTo>
                <a:cubicBezTo>
                  <a:pt x="7691693" y="9722572"/>
                  <a:pt x="7671626" y="9735949"/>
                  <a:pt x="7644871" y="9762703"/>
                </a:cubicBezTo>
                <a:cubicBezTo>
                  <a:pt x="7644871" y="9762703"/>
                  <a:pt x="7641528" y="9766047"/>
                  <a:pt x="7634839" y="9772736"/>
                </a:cubicBezTo>
                <a:cubicBezTo>
                  <a:pt x="7628151" y="9779424"/>
                  <a:pt x="7618117" y="9782767"/>
                  <a:pt x="7604741" y="9782767"/>
                </a:cubicBezTo>
                <a:lnTo>
                  <a:pt x="7624807" y="9762703"/>
                </a:lnTo>
                <a:lnTo>
                  <a:pt x="7664939" y="9662377"/>
                </a:lnTo>
                <a:cubicBezTo>
                  <a:pt x="7664939" y="9662377"/>
                  <a:pt x="7658249" y="9669067"/>
                  <a:pt x="7644871" y="9682441"/>
                </a:cubicBezTo>
                <a:cubicBezTo>
                  <a:pt x="7631495" y="9695818"/>
                  <a:pt x="7631495" y="9702508"/>
                  <a:pt x="7644871" y="9702508"/>
                </a:cubicBezTo>
                <a:lnTo>
                  <a:pt x="7604741" y="9742639"/>
                </a:lnTo>
                <a:cubicBezTo>
                  <a:pt x="7604741" y="9729262"/>
                  <a:pt x="7598053" y="9729262"/>
                  <a:pt x="7584677" y="9742639"/>
                </a:cubicBezTo>
                <a:lnTo>
                  <a:pt x="7544545" y="9742639"/>
                </a:lnTo>
                <a:lnTo>
                  <a:pt x="7544545" y="9762703"/>
                </a:lnTo>
                <a:cubicBezTo>
                  <a:pt x="7544545" y="9776080"/>
                  <a:pt x="7537855" y="9789457"/>
                  <a:pt x="7524481" y="9802834"/>
                </a:cubicBezTo>
                <a:cubicBezTo>
                  <a:pt x="7511104" y="9816211"/>
                  <a:pt x="7497727" y="9816211"/>
                  <a:pt x="7484350" y="9802834"/>
                </a:cubicBezTo>
                <a:lnTo>
                  <a:pt x="7484350" y="9822898"/>
                </a:lnTo>
                <a:cubicBezTo>
                  <a:pt x="7484350" y="9836278"/>
                  <a:pt x="7477660" y="9849652"/>
                  <a:pt x="7464283" y="9863029"/>
                </a:cubicBezTo>
                <a:cubicBezTo>
                  <a:pt x="7450909" y="9849652"/>
                  <a:pt x="7444219" y="9842965"/>
                  <a:pt x="7444219" y="9842965"/>
                </a:cubicBezTo>
                <a:cubicBezTo>
                  <a:pt x="7444219" y="9829588"/>
                  <a:pt x="7437529" y="9829588"/>
                  <a:pt x="7424155" y="9842965"/>
                </a:cubicBezTo>
                <a:cubicBezTo>
                  <a:pt x="7424155" y="9829588"/>
                  <a:pt x="7424155" y="9819555"/>
                  <a:pt x="7424155" y="9812868"/>
                </a:cubicBezTo>
                <a:cubicBezTo>
                  <a:pt x="7424155" y="9806178"/>
                  <a:pt x="7424155" y="9802834"/>
                  <a:pt x="7424155" y="9802834"/>
                </a:cubicBezTo>
                <a:cubicBezTo>
                  <a:pt x="7424155" y="9802834"/>
                  <a:pt x="7430842" y="9802834"/>
                  <a:pt x="7444219" y="9802834"/>
                </a:cubicBezTo>
                <a:lnTo>
                  <a:pt x="7464283" y="9782767"/>
                </a:lnTo>
                <a:cubicBezTo>
                  <a:pt x="7464283" y="9782767"/>
                  <a:pt x="7464283" y="9779424"/>
                  <a:pt x="7464283" y="9772736"/>
                </a:cubicBezTo>
                <a:cubicBezTo>
                  <a:pt x="7464283" y="9766047"/>
                  <a:pt x="7457596" y="9762703"/>
                  <a:pt x="7444219" y="9762703"/>
                </a:cubicBezTo>
                <a:lnTo>
                  <a:pt x="7424155" y="9762703"/>
                </a:lnTo>
                <a:cubicBezTo>
                  <a:pt x="7437529" y="9776080"/>
                  <a:pt x="7437529" y="9789457"/>
                  <a:pt x="7424155" y="9802834"/>
                </a:cubicBezTo>
                <a:cubicBezTo>
                  <a:pt x="7410778" y="9816211"/>
                  <a:pt x="7394057" y="9832932"/>
                  <a:pt x="7373990" y="9852996"/>
                </a:cubicBezTo>
                <a:cubicBezTo>
                  <a:pt x="7353926" y="9873063"/>
                  <a:pt x="7330515" y="9896471"/>
                  <a:pt x="7303761" y="9923225"/>
                </a:cubicBezTo>
                <a:cubicBezTo>
                  <a:pt x="7263631" y="9963356"/>
                  <a:pt x="7250256" y="9983420"/>
                  <a:pt x="7263631" y="9983420"/>
                </a:cubicBezTo>
                <a:lnTo>
                  <a:pt x="7243566" y="9983420"/>
                </a:lnTo>
                <a:lnTo>
                  <a:pt x="7203435" y="10023551"/>
                </a:lnTo>
                <a:cubicBezTo>
                  <a:pt x="7203435" y="10036928"/>
                  <a:pt x="7203435" y="10043618"/>
                  <a:pt x="7203435" y="10043618"/>
                </a:cubicBezTo>
                <a:cubicBezTo>
                  <a:pt x="7190058" y="10056992"/>
                  <a:pt x="7190058" y="10063682"/>
                  <a:pt x="7203435" y="10063682"/>
                </a:cubicBezTo>
                <a:lnTo>
                  <a:pt x="7203435" y="10083749"/>
                </a:lnTo>
                <a:cubicBezTo>
                  <a:pt x="7190058" y="10070372"/>
                  <a:pt x="7183371" y="10070372"/>
                  <a:pt x="7183371" y="10083749"/>
                </a:cubicBezTo>
                <a:cubicBezTo>
                  <a:pt x="7196748" y="10083749"/>
                  <a:pt x="7203435" y="10090436"/>
                  <a:pt x="7203435" y="10103813"/>
                </a:cubicBezTo>
                <a:cubicBezTo>
                  <a:pt x="7203435" y="10117190"/>
                  <a:pt x="7196748" y="10120534"/>
                  <a:pt x="7183371" y="10113847"/>
                </a:cubicBezTo>
                <a:cubicBezTo>
                  <a:pt x="7169994" y="10107157"/>
                  <a:pt x="7163304" y="10110503"/>
                  <a:pt x="7163304" y="10123877"/>
                </a:cubicBezTo>
                <a:cubicBezTo>
                  <a:pt x="7149929" y="10150631"/>
                  <a:pt x="7136550" y="10164009"/>
                  <a:pt x="7123175" y="10164009"/>
                </a:cubicBezTo>
                <a:cubicBezTo>
                  <a:pt x="7109799" y="10164009"/>
                  <a:pt x="7103109" y="10170698"/>
                  <a:pt x="7103109" y="10184075"/>
                </a:cubicBezTo>
                <a:cubicBezTo>
                  <a:pt x="7103109" y="10197450"/>
                  <a:pt x="7103109" y="10204140"/>
                  <a:pt x="7103109" y="10204140"/>
                </a:cubicBezTo>
                <a:lnTo>
                  <a:pt x="7123175" y="10204140"/>
                </a:lnTo>
                <a:cubicBezTo>
                  <a:pt x="7123175" y="10217517"/>
                  <a:pt x="7116486" y="10224204"/>
                  <a:pt x="7103109" y="10224204"/>
                </a:cubicBezTo>
                <a:cubicBezTo>
                  <a:pt x="7089731" y="10224204"/>
                  <a:pt x="7069667" y="10244271"/>
                  <a:pt x="7042913" y="10284402"/>
                </a:cubicBezTo>
                <a:lnTo>
                  <a:pt x="7042913" y="10285413"/>
                </a:lnTo>
                <a:lnTo>
                  <a:pt x="6522682" y="10285413"/>
                </a:lnTo>
                <a:lnTo>
                  <a:pt x="6523724" y="10271860"/>
                </a:lnTo>
                <a:cubicBezTo>
                  <a:pt x="6525395" y="10263499"/>
                  <a:pt x="6527903" y="10257646"/>
                  <a:pt x="6531248" y="10254301"/>
                </a:cubicBezTo>
                <a:cubicBezTo>
                  <a:pt x="6537938" y="10247614"/>
                  <a:pt x="6547969" y="10244271"/>
                  <a:pt x="6561345" y="10244271"/>
                </a:cubicBezTo>
                <a:cubicBezTo>
                  <a:pt x="6588100" y="10217517"/>
                  <a:pt x="6601477" y="10197450"/>
                  <a:pt x="6601477" y="10184075"/>
                </a:cubicBezTo>
                <a:cubicBezTo>
                  <a:pt x="6601477" y="10170698"/>
                  <a:pt x="6608167" y="10164009"/>
                  <a:pt x="6621541" y="10164009"/>
                </a:cubicBezTo>
                <a:lnTo>
                  <a:pt x="6641608" y="10143944"/>
                </a:lnTo>
                <a:cubicBezTo>
                  <a:pt x="6641608" y="10130567"/>
                  <a:pt x="6644951" y="10120534"/>
                  <a:pt x="6651641" y="10113847"/>
                </a:cubicBezTo>
                <a:cubicBezTo>
                  <a:pt x="6658329" y="10107157"/>
                  <a:pt x="6661672" y="10097123"/>
                  <a:pt x="6661672" y="10083749"/>
                </a:cubicBezTo>
                <a:lnTo>
                  <a:pt x="6621541" y="10123877"/>
                </a:lnTo>
                <a:cubicBezTo>
                  <a:pt x="6608164" y="10130567"/>
                  <a:pt x="6594789" y="10135583"/>
                  <a:pt x="6581413" y="10138926"/>
                </a:cubicBezTo>
                <a:lnTo>
                  <a:pt x="6564215" y="10141078"/>
                </a:lnTo>
                <a:lnTo>
                  <a:pt x="6581413" y="10123877"/>
                </a:lnTo>
                <a:cubicBezTo>
                  <a:pt x="6581413" y="10110503"/>
                  <a:pt x="6578069" y="10103813"/>
                  <a:pt x="6571379" y="10103813"/>
                </a:cubicBezTo>
                <a:cubicBezTo>
                  <a:pt x="6564689" y="10103813"/>
                  <a:pt x="6558002" y="10107157"/>
                  <a:pt x="6551315" y="10113847"/>
                </a:cubicBezTo>
                <a:cubicBezTo>
                  <a:pt x="6547969" y="10117190"/>
                  <a:pt x="6547133" y="10121370"/>
                  <a:pt x="6548805" y="10126385"/>
                </a:cubicBezTo>
                <a:lnTo>
                  <a:pt x="6559701" y="10141642"/>
                </a:lnTo>
                <a:lnTo>
                  <a:pt x="6541281" y="10143944"/>
                </a:lnTo>
                <a:cubicBezTo>
                  <a:pt x="6541281" y="10130567"/>
                  <a:pt x="6537938" y="10127221"/>
                  <a:pt x="6531248" y="10133911"/>
                </a:cubicBezTo>
                <a:cubicBezTo>
                  <a:pt x="6524558" y="10140601"/>
                  <a:pt x="6521217" y="10143944"/>
                  <a:pt x="6521217" y="10143944"/>
                </a:cubicBezTo>
                <a:lnTo>
                  <a:pt x="6512615" y="10152543"/>
                </a:lnTo>
                <a:lnTo>
                  <a:pt x="6511184" y="10143944"/>
                </a:lnTo>
                <a:cubicBezTo>
                  <a:pt x="6504494" y="10130567"/>
                  <a:pt x="6501151" y="10123877"/>
                  <a:pt x="6501151" y="10123877"/>
                </a:cubicBezTo>
                <a:lnTo>
                  <a:pt x="6461019" y="10143944"/>
                </a:lnTo>
                <a:cubicBezTo>
                  <a:pt x="6447643" y="10170698"/>
                  <a:pt x="6444299" y="10187419"/>
                  <a:pt x="6450989" y="10194106"/>
                </a:cubicBezTo>
                <a:cubicBezTo>
                  <a:pt x="6457676" y="10200796"/>
                  <a:pt x="6461019" y="10204140"/>
                  <a:pt x="6461019" y="10204140"/>
                </a:cubicBezTo>
                <a:lnTo>
                  <a:pt x="6440955" y="10204140"/>
                </a:lnTo>
                <a:lnTo>
                  <a:pt x="6440955" y="10184075"/>
                </a:lnTo>
                <a:cubicBezTo>
                  <a:pt x="6427578" y="10184075"/>
                  <a:pt x="6410857" y="10197450"/>
                  <a:pt x="6390791" y="10224204"/>
                </a:cubicBezTo>
                <a:cubicBezTo>
                  <a:pt x="6370727" y="10250958"/>
                  <a:pt x="6360693" y="10271025"/>
                  <a:pt x="6360693" y="10284402"/>
                </a:cubicBezTo>
                <a:lnTo>
                  <a:pt x="6359682" y="10285413"/>
                </a:lnTo>
                <a:lnTo>
                  <a:pt x="5715447" y="10285413"/>
                </a:lnTo>
                <a:lnTo>
                  <a:pt x="5718603" y="10274368"/>
                </a:lnTo>
                <a:cubicBezTo>
                  <a:pt x="5718603" y="10271025"/>
                  <a:pt x="5715260" y="10270189"/>
                  <a:pt x="5708573" y="10271861"/>
                </a:cubicBezTo>
                <a:cubicBezTo>
                  <a:pt x="5701883" y="10273532"/>
                  <a:pt x="5691849" y="10277712"/>
                  <a:pt x="5678473" y="10284402"/>
                </a:cubicBezTo>
                <a:lnTo>
                  <a:pt x="5658409" y="10284402"/>
                </a:lnTo>
                <a:lnTo>
                  <a:pt x="5659925" y="10285413"/>
                </a:lnTo>
                <a:lnTo>
                  <a:pt x="5637766" y="10285413"/>
                </a:lnTo>
                <a:lnTo>
                  <a:pt x="5638344" y="10284402"/>
                </a:lnTo>
                <a:lnTo>
                  <a:pt x="5678473" y="10244271"/>
                </a:lnTo>
                <a:cubicBezTo>
                  <a:pt x="5678473" y="10230894"/>
                  <a:pt x="5685163" y="10224204"/>
                  <a:pt x="5698539" y="10224204"/>
                </a:cubicBezTo>
                <a:cubicBezTo>
                  <a:pt x="5698539" y="10224204"/>
                  <a:pt x="5701883" y="10217517"/>
                  <a:pt x="5708570" y="10204140"/>
                </a:cubicBezTo>
                <a:cubicBezTo>
                  <a:pt x="5715260" y="10190763"/>
                  <a:pt x="5725293" y="10190763"/>
                  <a:pt x="5738671" y="10204140"/>
                </a:cubicBezTo>
                <a:lnTo>
                  <a:pt x="5738671" y="10184075"/>
                </a:lnTo>
                <a:cubicBezTo>
                  <a:pt x="5725293" y="10170698"/>
                  <a:pt x="5731981" y="10157319"/>
                  <a:pt x="5758735" y="10143944"/>
                </a:cubicBezTo>
                <a:lnTo>
                  <a:pt x="5778799" y="10083749"/>
                </a:lnTo>
                <a:cubicBezTo>
                  <a:pt x="5778799" y="10083749"/>
                  <a:pt x="5775455" y="10087093"/>
                  <a:pt x="5768768" y="10093780"/>
                </a:cubicBezTo>
                <a:cubicBezTo>
                  <a:pt x="5762078" y="10100470"/>
                  <a:pt x="5752045" y="10110503"/>
                  <a:pt x="5738671" y="10123877"/>
                </a:cubicBezTo>
                <a:cubicBezTo>
                  <a:pt x="5711913" y="10150631"/>
                  <a:pt x="5698539" y="10157319"/>
                  <a:pt x="5698539" y="10143944"/>
                </a:cubicBezTo>
                <a:cubicBezTo>
                  <a:pt x="5711913" y="10130567"/>
                  <a:pt x="5718603" y="10117190"/>
                  <a:pt x="5718603" y="10103813"/>
                </a:cubicBezTo>
                <a:lnTo>
                  <a:pt x="5718603" y="10083749"/>
                </a:lnTo>
                <a:cubicBezTo>
                  <a:pt x="5718603" y="10097123"/>
                  <a:pt x="5725293" y="10097123"/>
                  <a:pt x="5738671" y="10083749"/>
                </a:cubicBezTo>
                <a:lnTo>
                  <a:pt x="5738671" y="10043618"/>
                </a:lnTo>
                <a:cubicBezTo>
                  <a:pt x="5725293" y="10056992"/>
                  <a:pt x="5718603" y="10056992"/>
                  <a:pt x="5718603" y="10043618"/>
                </a:cubicBezTo>
                <a:lnTo>
                  <a:pt x="5658409" y="10003487"/>
                </a:lnTo>
                <a:cubicBezTo>
                  <a:pt x="5645031" y="10003487"/>
                  <a:pt x="5638344" y="10000143"/>
                  <a:pt x="5638344" y="9993453"/>
                </a:cubicBezTo>
                <a:cubicBezTo>
                  <a:pt x="5638344" y="9986766"/>
                  <a:pt x="5631654" y="9976733"/>
                  <a:pt x="5618277" y="9963356"/>
                </a:cubicBezTo>
                <a:cubicBezTo>
                  <a:pt x="5618277" y="9963356"/>
                  <a:pt x="5614933" y="9960012"/>
                  <a:pt x="5608243" y="9953322"/>
                </a:cubicBezTo>
                <a:cubicBezTo>
                  <a:pt x="5601557" y="9946635"/>
                  <a:pt x="5598213" y="9943292"/>
                  <a:pt x="5598213" y="9943292"/>
                </a:cubicBezTo>
                <a:lnTo>
                  <a:pt x="5618277" y="9943292"/>
                </a:lnTo>
                <a:cubicBezTo>
                  <a:pt x="5618277" y="9943292"/>
                  <a:pt x="5624967" y="9943292"/>
                  <a:pt x="5638344" y="9943292"/>
                </a:cubicBezTo>
                <a:cubicBezTo>
                  <a:pt x="5638344" y="9943292"/>
                  <a:pt x="5638344" y="9939948"/>
                  <a:pt x="5638344" y="9933258"/>
                </a:cubicBezTo>
                <a:cubicBezTo>
                  <a:pt x="5638344" y="9926568"/>
                  <a:pt x="5634998" y="9919881"/>
                  <a:pt x="5628311" y="9913194"/>
                </a:cubicBezTo>
                <a:cubicBezTo>
                  <a:pt x="5621621" y="9906504"/>
                  <a:pt x="5614933" y="9899817"/>
                  <a:pt x="5608243" y="9893127"/>
                </a:cubicBezTo>
                <a:cubicBezTo>
                  <a:pt x="5601557" y="9886437"/>
                  <a:pt x="5598213" y="9879750"/>
                  <a:pt x="5598213" y="9873063"/>
                </a:cubicBezTo>
                <a:cubicBezTo>
                  <a:pt x="5598213" y="9866373"/>
                  <a:pt x="5591523" y="9863029"/>
                  <a:pt x="5578146" y="9863029"/>
                </a:cubicBezTo>
                <a:cubicBezTo>
                  <a:pt x="5564772" y="9863029"/>
                  <a:pt x="5558082" y="9856340"/>
                  <a:pt x="5558082" y="9842965"/>
                </a:cubicBezTo>
                <a:cubicBezTo>
                  <a:pt x="5544705" y="9829588"/>
                  <a:pt x="5558082" y="9796144"/>
                  <a:pt x="5598213" y="9742639"/>
                </a:cubicBezTo>
                <a:lnTo>
                  <a:pt x="5638344" y="9762703"/>
                </a:lnTo>
                <a:lnTo>
                  <a:pt x="5678473" y="9782767"/>
                </a:lnTo>
                <a:cubicBezTo>
                  <a:pt x="5705227" y="9756013"/>
                  <a:pt x="5705227" y="9735949"/>
                  <a:pt x="5678473" y="9722572"/>
                </a:cubicBezTo>
                <a:cubicBezTo>
                  <a:pt x="5678473" y="9709195"/>
                  <a:pt x="5678473" y="9695818"/>
                  <a:pt x="5678473" y="9682441"/>
                </a:cubicBezTo>
                <a:cubicBezTo>
                  <a:pt x="5678473" y="9669067"/>
                  <a:pt x="5685163" y="9662377"/>
                  <a:pt x="5698539" y="9662377"/>
                </a:cubicBezTo>
                <a:cubicBezTo>
                  <a:pt x="5698539" y="9662377"/>
                  <a:pt x="5701883" y="9655687"/>
                  <a:pt x="5708570" y="9642312"/>
                </a:cubicBezTo>
                <a:cubicBezTo>
                  <a:pt x="5715260" y="9628935"/>
                  <a:pt x="5718603" y="9615558"/>
                  <a:pt x="5718603" y="9602181"/>
                </a:cubicBezTo>
                <a:cubicBezTo>
                  <a:pt x="5745357" y="9575427"/>
                  <a:pt x="5752045" y="9538640"/>
                  <a:pt x="5738671" y="9491822"/>
                </a:cubicBezTo>
                <a:cubicBezTo>
                  <a:pt x="5725293" y="9445003"/>
                  <a:pt x="5731981" y="9421593"/>
                  <a:pt x="5758735" y="9421593"/>
                </a:cubicBezTo>
                <a:cubicBezTo>
                  <a:pt x="5772111" y="9421593"/>
                  <a:pt x="5782143" y="9424939"/>
                  <a:pt x="5788833" y="9431626"/>
                </a:cubicBezTo>
                <a:cubicBezTo>
                  <a:pt x="5795522" y="9438313"/>
                  <a:pt x="5805553" y="9438313"/>
                  <a:pt x="5818930" y="9431626"/>
                </a:cubicBezTo>
                <a:cubicBezTo>
                  <a:pt x="5832307" y="9424939"/>
                  <a:pt x="5838997" y="9428283"/>
                  <a:pt x="5838997" y="9441660"/>
                </a:cubicBezTo>
                <a:lnTo>
                  <a:pt x="5859061" y="9441660"/>
                </a:lnTo>
                <a:cubicBezTo>
                  <a:pt x="5872438" y="9428283"/>
                  <a:pt x="5872438" y="9414906"/>
                  <a:pt x="5859061" y="9401529"/>
                </a:cubicBezTo>
                <a:cubicBezTo>
                  <a:pt x="5845684" y="9401529"/>
                  <a:pt x="5838997" y="9401529"/>
                  <a:pt x="5838997" y="9401529"/>
                </a:cubicBezTo>
                <a:lnTo>
                  <a:pt x="5818930" y="9381462"/>
                </a:lnTo>
                <a:cubicBezTo>
                  <a:pt x="5818930" y="9381462"/>
                  <a:pt x="5822273" y="9381462"/>
                  <a:pt x="5828963" y="9381462"/>
                </a:cubicBezTo>
                <a:cubicBezTo>
                  <a:pt x="5835653" y="9381462"/>
                  <a:pt x="5845684" y="9374775"/>
                  <a:pt x="5859061" y="9361398"/>
                </a:cubicBezTo>
                <a:lnTo>
                  <a:pt x="5859061" y="9341331"/>
                </a:lnTo>
                <a:lnTo>
                  <a:pt x="5899192" y="9361398"/>
                </a:lnTo>
                <a:cubicBezTo>
                  <a:pt x="5912569" y="9361398"/>
                  <a:pt x="5919257" y="9354708"/>
                  <a:pt x="5919257" y="9341331"/>
                </a:cubicBezTo>
                <a:cubicBezTo>
                  <a:pt x="5919257" y="9341331"/>
                  <a:pt x="5919257" y="9334643"/>
                  <a:pt x="5919257" y="9321266"/>
                </a:cubicBezTo>
                <a:lnTo>
                  <a:pt x="5939323" y="9261071"/>
                </a:lnTo>
                <a:cubicBezTo>
                  <a:pt x="5939323" y="9234317"/>
                  <a:pt x="5932633" y="9220940"/>
                  <a:pt x="5919257" y="9220940"/>
                </a:cubicBezTo>
                <a:lnTo>
                  <a:pt x="5879125" y="9200876"/>
                </a:lnTo>
                <a:lnTo>
                  <a:pt x="5919257" y="9180809"/>
                </a:lnTo>
                <a:cubicBezTo>
                  <a:pt x="5932633" y="9180809"/>
                  <a:pt x="5952701" y="9180809"/>
                  <a:pt x="5979451" y="9180809"/>
                </a:cubicBezTo>
                <a:lnTo>
                  <a:pt x="6039649" y="9140678"/>
                </a:lnTo>
                <a:cubicBezTo>
                  <a:pt x="6066403" y="9113927"/>
                  <a:pt x="6089811" y="9090516"/>
                  <a:pt x="6109879" y="9070449"/>
                </a:cubicBezTo>
                <a:cubicBezTo>
                  <a:pt x="6129943" y="9050385"/>
                  <a:pt x="6146663" y="9033664"/>
                  <a:pt x="6160040" y="9020287"/>
                </a:cubicBezTo>
                <a:lnTo>
                  <a:pt x="6160040" y="9000223"/>
                </a:lnTo>
                <a:cubicBezTo>
                  <a:pt x="6146663" y="9000223"/>
                  <a:pt x="6136633" y="9000223"/>
                  <a:pt x="6129943" y="9000223"/>
                </a:cubicBezTo>
                <a:cubicBezTo>
                  <a:pt x="6123253" y="9000223"/>
                  <a:pt x="6119912" y="8996880"/>
                  <a:pt x="6119912" y="8990190"/>
                </a:cubicBezTo>
                <a:cubicBezTo>
                  <a:pt x="6119912" y="8983503"/>
                  <a:pt x="6113222" y="8976813"/>
                  <a:pt x="6099845" y="8970123"/>
                </a:cubicBezTo>
                <a:cubicBezTo>
                  <a:pt x="6086468" y="8963436"/>
                  <a:pt x="6079778" y="8960092"/>
                  <a:pt x="6079778" y="8960092"/>
                </a:cubicBezTo>
                <a:lnTo>
                  <a:pt x="6099845" y="8940025"/>
                </a:lnTo>
                <a:cubicBezTo>
                  <a:pt x="6099845" y="8926651"/>
                  <a:pt x="6106535" y="8919961"/>
                  <a:pt x="6119912" y="8919961"/>
                </a:cubicBezTo>
                <a:cubicBezTo>
                  <a:pt x="6133286" y="8919961"/>
                  <a:pt x="6146663" y="8919961"/>
                  <a:pt x="6160040" y="8919961"/>
                </a:cubicBezTo>
                <a:lnTo>
                  <a:pt x="6220235" y="8899897"/>
                </a:lnTo>
                <a:cubicBezTo>
                  <a:pt x="6193481" y="8926651"/>
                  <a:pt x="6186795" y="8946715"/>
                  <a:pt x="6200171" y="8960092"/>
                </a:cubicBezTo>
                <a:lnTo>
                  <a:pt x="6260367" y="8899897"/>
                </a:lnTo>
                <a:cubicBezTo>
                  <a:pt x="6273743" y="8873143"/>
                  <a:pt x="6290464" y="8853078"/>
                  <a:pt x="6310531" y="8839699"/>
                </a:cubicBezTo>
                <a:cubicBezTo>
                  <a:pt x="6330595" y="8826324"/>
                  <a:pt x="6340629" y="8819635"/>
                  <a:pt x="6340629" y="8819635"/>
                </a:cubicBezTo>
                <a:cubicBezTo>
                  <a:pt x="6354003" y="8819635"/>
                  <a:pt x="6360693" y="8812947"/>
                  <a:pt x="6360693" y="8799570"/>
                </a:cubicBezTo>
                <a:cubicBezTo>
                  <a:pt x="6360693" y="8786193"/>
                  <a:pt x="6360693" y="8779503"/>
                  <a:pt x="6360693" y="8779503"/>
                </a:cubicBezTo>
                <a:cubicBezTo>
                  <a:pt x="6360693" y="8779503"/>
                  <a:pt x="6367383" y="8779503"/>
                  <a:pt x="6380760" y="8779503"/>
                </a:cubicBezTo>
                <a:cubicBezTo>
                  <a:pt x="6380760" y="8779503"/>
                  <a:pt x="6387447" y="8766126"/>
                  <a:pt x="6400824" y="8739372"/>
                </a:cubicBezTo>
                <a:lnTo>
                  <a:pt x="6501151" y="8639046"/>
                </a:lnTo>
                <a:cubicBezTo>
                  <a:pt x="6541281" y="8598915"/>
                  <a:pt x="6571379" y="8562130"/>
                  <a:pt x="6591443" y="8528689"/>
                </a:cubicBezTo>
                <a:cubicBezTo>
                  <a:pt x="6611511" y="8495245"/>
                  <a:pt x="6624885" y="8478524"/>
                  <a:pt x="6631575" y="8478524"/>
                </a:cubicBezTo>
                <a:cubicBezTo>
                  <a:pt x="6638265" y="8478524"/>
                  <a:pt x="6654985" y="8465147"/>
                  <a:pt x="6681739" y="8438393"/>
                </a:cubicBezTo>
                <a:cubicBezTo>
                  <a:pt x="6681739" y="8425016"/>
                  <a:pt x="6681739" y="8411642"/>
                  <a:pt x="6681739" y="8398262"/>
                </a:cubicBezTo>
                <a:lnTo>
                  <a:pt x="6681739" y="8378198"/>
                </a:lnTo>
                <a:cubicBezTo>
                  <a:pt x="6695113" y="8351444"/>
                  <a:pt x="6701803" y="8338067"/>
                  <a:pt x="6701803" y="8338067"/>
                </a:cubicBezTo>
                <a:cubicBezTo>
                  <a:pt x="6728557" y="8338067"/>
                  <a:pt x="6735245" y="8351444"/>
                  <a:pt x="6721867" y="8378198"/>
                </a:cubicBezTo>
                <a:lnTo>
                  <a:pt x="6741935" y="8338067"/>
                </a:lnTo>
                <a:cubicBezTo>
                  <a:pt x="6741935" y="8324690"/>
                  <a:pt x="6755311" y="8311316"/>
                  <a:pt x="6782065" y="8297936"/>
                </a:cubicBezTo>
                <a:lnTo>
                  <a:pt x="6782065" y="8277872"/>
                </a:lnTo>
                <a:lnTo>
                  <a:pt x="6782065" y="8257807"/>
                </a:lnTo>
                <a:cubicBezTo>
                  <a:pt x="6782065" y="8257807"/>
                  <a:pt x="6788753" y="8264495"/>
                  <a:pt x="6802129" y="8277872"/>
                </a:cubicBezTo>
                <a:lnTo>
                  <a:pt x="6822194" y="8257807"/>
                </a:lnTo>
                <a:cubicBezTo>
                  <a:pt x="6862325" y="8217676"/>
                  <a:pt x="6882392" y="8184235"/>
                  <a:pt x="6882392" y="8157481"/>
                </a:cubicBezTo>
                <a:lnTo>
                  <a:pt x="6902456" y="8157481"/>
                </a:lnTo>
                <a:cubicBezTo>
                  <a:pt x="6902456" y="8144104"/>
                  <a:pt x="6899113" y="8140760"/>
                  <a:pt x="6892423" y="8147448"/>
                </a:cubicBezTo>
                <a:cubicBezTo>
                  <a:pt x="6885735" y="8154135"/>
                  <a:pt x="6882392" y="8157481"/>
                  <a:pt x="6882392" y="8157481"/>
                </a:cubicBezTo>
                <a:cubicBezTo>
                  <a:pt x="6869015" y="8157481"/>
                  <a:pt x="6869015" y="8150791"/>
                  <a:pt x="6882392" y="8137414"/>
                </a:cubicBezTo>
                <a:cubicBezTo>
                  <a:pt x="6895766" y="8124037"/>
                  <a:pt x="6902456" y="8110663"/>
                  <a:pt x="6902456" y="8097283"/>
                </a:cubicBezTo>
                <a:cubicBezTo>
                  <a:pt x="6902456" y="8083909"/>
                  <a:pt x="6909146" y="8077219"/>
                  <a:pt x="6922523" y="8077219"/>
                </a:cubicBezTo>
                <a:cubicBezTo>
                  <a:pt x="6935897" y="8077219"/>
                  <a:pt x="6942587" y="8070532"/>
                  <a:pt x="6942587" y="8057152"/>
                </a:cubicBezTo>
                <a:cubicBezTo>
                  <a:pt x="6955964" y="8057152"/>
                  <a:pt x="6962651" y="8043778"/>
                  <a:pt x="6962651" y="8017024"/>
                </a:cubicBezTo>
                <a:lnTo>
                  <a:pt x="6992749" y="8017024"/>
                </a:lnTo>
                <a:cubicBezTo>
                  <a:pt x="6986061" y="8017024"/>
                  <a:pt x="6982718" y="8023711"/>
                  <a:pt x="6982718" y="8037088"/>
                </a:cubicBezTo>
                <a:cubicBezTo>
                  <a:pt x="6996093" y="8050465"/>
                  <a:pt x="7022849" y="8030401"/>
                  <a:pt x="7062977" y="7976892"/>
                </a:cubicBezTo>
                <a:cubicBezTo>
                  <a:pt x="7089731" y="7950138"/>
                  <a:pt x="7096421" y="7923384"/>
                  <a:pt x="7083045" y="7896630"/>
                </a:cubicBezTo>
                <a:lnTo>
                  <a:pt x="7042913" y="7876566"/>
                </a:lnTo>
                <a:lnTo>
                  <a:pt x="7022849" y="7916698"/>
                </a:lnTo>
                <a:lnTo>
                  <a:pt x="7002783" y="7936761"/>
                </a:lnTo>
                <a:cubicBezTo>
                  <a:pt x="6976029" y="7963515"/>
                  <a:pt x="6962651" y="7976892"/>
                  <a:pt x="6962651" y="7976892"/>
                </a:cubicBezTo>
                <a:cubicBezTo>
                  <a:pt x="6962651" y="7990270"/>
                  <a:pt x="6955964" y="8003647"/>
                  <a:pt x="6942587" y="8017024"/>
                </a:cubicBezTo>
                <a:cubicBezTo>
                  <a:pt x="6929210" y="8030401"/>
                  <a:pt x="6922523" y="8037088"/>
                  <a:pt x="6922523" y="8037088"/>
                </a:cubicBezTo>
                <a:cubicBezTo>
                  <a:pt x="6909146" y="8023711"/>
                  <a:pt x="6902456" y="8023711"/>
                  <a:pt x="6902456" y="8037088"/>
                </a:cubicBezTo>
                <a:cubicBezTo>
                  <a:pt x="6902456" y="8050465"/>
                  <a:pt x="6895766" y="8063842"/>
                  <a:pt x="6882392" y="8077219"/>
                </a:cubicBezTo>
                <a:cubicBezTo>
                  <a:pt x="6882392" y="8077219"/>
                  <a:pt x="6882392" y="8083909"/>
                  <a:pt x="6882392" y="8097283"/>
                </a:cubicBezTo>
                <a:lnTo>
                  <a:pt x="6862325" y="8117350"/>
                </a:lnTo>
                <a:cubicBezTo>
                  <a:pt x="6848951" y="8103973"/>
                  <a:pt x="6838917" y="8107317"/>
                  <a:pt x="6832227" y="8127381"/>
                </a:cubicBezTo>
                <a:cubicBezTo>
                  <a:pt x="6825540" y="8147448"/>
                  <a:pt x="6815507" y="8150791"/>
                  <a:pt x="6802129" y="8137414"/>
                </a:cubicBezTo>
                <a:cubicBezTo>
                  <a:pt x="6775375" y="8137414"/>
                  <a:pt x="6768689" y="8150791"/>
                  <a:pt x="6782065" y="8177545"/>
                </a:cubicBezTo>
                <a:cubicBezTo>
                  <a:pt x="6795439" y="8190922"/>
                  <a:pt x="6788753" y="8190922"/>
                  <a:pt x="6761999" y="8177545"/>
                </a:cubicBezTo>
                <a:lnTo>
                  <a:pt x="6733335" y="8177545"/>
                </a:lnTo>
                <a:lnTo>
                  <a:pt x="6741935" y="8157481"/>
                </a:lnTo>
                <a:cubicBezTo>
                  <a:pt x="6755311" y="8130727"/>
                  <a:pt x="6775375" y="8103973"/>
                  <a:pt x="6802129" y="8077219"/>
                </a:cubicBezTo>
                <a:cubicBezTo>
                  <a:pt x="6828883" y="8050465"/>
                  <a:pt x="6835571" y="8030401"/>
                  <a:pt x="6822194" y="8017024"/>
                </a:cubicBezTo>
                <a:lnTo>
                  <a:pt x="6802129" y="8017024"/>
                </a:lnTo>
                <a:cubicBezTo>
                  <a:pt x="6815507" y="8030401"/>
                  <a:pt x="6808819" y="8043778"/>
                  <a:pt x="6782065" y="8057152"/>
                </a:cubicBezTo>
                <a:lnTo>
                  <a:pt x="6741935" y="8117350"/>
                </a:lnTo>
                <a:cubicBezTo>
                  <a:pt x="6741935" y="8130727"/>
                  <a:pt x="6728557" y="8150791"/>
                  <a:pt x="6701803" y="8177545"/>
                </a:cubicBezTo>
                <a:cubicBezTo>
                  <a:pt x="6688429" y="8190922"/>
                  <a:pt x="6678395" y="8200956"/>
                  <a:pt x="6671705" y="8207643"/>
                </a:cubicBezTo>
                <a:cubicBezTo>
                  <a:pt x="6665015" y="8214333"/>
                  <a:pt x="6661672" y="8217676"/>
                  <a:pt x="6661672" y="8217676"/>
                </a:cubicBezTo>
                <a:cubicBezTo>
                  <a:pt x="6661672" y="8231053"/>
                  <a:pt x="6654985" y="8237741"/>
                  <a:pt x="6641608" y="8237741"/>
                </a:cubicBezTo>
                <a:cubicBezTo>
                  <a:pt x="6641608" y="8251118"/>
                  <a:pt x="6631575" y="8264495"/>
                  <a:pt x="6611511" y="8277872"/>
                </a:cubicBezTo>
                <a:cubicBezTo>
                  <a:pt x="6591443" y="8291249"/>
                  <a:pt x="6581413" y="8297936"/>
                  <a:pt x="6581413" y="8297936"/>
                </a:cubicBezTo>
                <a:lnTo>
                  <a:pt x="6481086" y="8398262"/>
                </a:lnTo>
                <a:cubicBezTo>
                  <a:pt x="6467709" y="8398262"/>
                  <a:pt x="6474397" y="8384888"/>
                  <a:pt x="6501151" y="8358134"/>
                </a:cubicBezTo>
                <a:cubicBezTo>
                  <a:pt x="6527905" y="8331380"/>
                  <a:pt x="6547969" y="8311316"/>
                  <a:pt x="6561345" y="8297936"/>
                </a:cubicBezTo>
                <a:lnTo>
                  <a:pt x="6661672" y="8157481"/>
                </a:lnTo>
                <a:cubicBezTo>
                  <a:pt x="6661672" y="8157481"/>
                  <a:pt x="6668362" y="8150791"/>
                  <a:pt x="6681739" y="8137414"/>
                </a:cubicBezTo>
                <a:cubicBezTo>
                  <a:pt x="6681739" y="8150791"/>
                  <a:pt x="6685083" y="8157481"/>
                  <a:pt x="6691770" y="8157481"/>
                </a:cubicBezTo>
                <a:cubicBezTo>
                  <a:pt x="6698459" y="8157481"/>
                  <a:pt x="6705147" y="8154135"/>
                  <a:pt x="6711837" y="8147448"/>
                </a:cubicBezTo>
                <a:cubicBezTo>
                  <a:pt x="6718524" y="8140760"/>
                  <a:pt x="6715180" y="8130727"/>
                  <a:pt x="6701803" y="8117350"/>
                </a:cubicBezTo>
                <a:cubicBezTo>
                  <a:pt x="6701803" y="8117350"/>
                  <a:pt x="6708493" y="8110663"/>
                  <a:pt x="6721867" y="8097283"/>
                </a:cubicBezTo>
                <a:cubicBezTo>
                  <a:pt x="6721867" y="8097283"/>
                  <a:pt x="6721867" y="8090596"/>
                  <a:pt x="6721867" y="8077219"/>
                </a:cubicBezTo>
                <a:cubicBezTo>
                  <a:pt x="6721867" y="8050465"/>
                  <a:pt x="6741935" y="8037088"/>
                  <a:pt x="6782065" y="8037088"/>
                </a:cubicBezTo>
                <a:cubicBezTo>
                  <a:pt x="6768689" y="8037088"/>
                  <a:pt x="6775375" y="8023711"/>
                  <a:pt x="6802129" y="7996957"/>
                </a:cubicBezTo>
                <a:cubicBezTo>
                  <a:pt x="6842261" y="7943451"/>
                  <a:pt x="6855637" y="7936761"/>
                  <a:pt x="6842261" y="7976892"/>
                </a:cubicBezTo>
                <a:lnTo>
                  <a:pt x="6862325" y="7996957"/>
                </a:lnTo>
                <a:cubicBezTo>
                  <a:pt x="6862325" y="7983582"/>
                  <a:pt x="6872359" y="7980236"/>
                  <a:pt x="6892423" y="7986926"/>
                </a:cubicBezTo>
                <a:cubicBezTo>
                  <a:pt x="6912489" y="7993613"/>
                  <a:pt x="6922523" y="7990270"/>
                  <a:pt x="6922523" y="7976892"/>
                </a:cubicBezTo>
                <a:cubicBezTo>
                  <a:pt x="6922523" y="7963515"/>
                  <a:pt x="6929210" y="7956826"/>
                  <a:pt x="6942587" y="7956826"/>
                </a:cubicBezTo>
                <a:cubicBezTo>
                  <a:pt x="6955964" y="7956826"/>
                  <a:pt x="6965995" y="7956826"/>
                  <a:pt x="6972685" y="7956826"/>
                </a:cubicBezTo>
                <a:cubicBezTo>
                  <a:pt x="6979375" y="7956826"/>
                  <a:pt x="6982718" y="7953482"/>
                  <a:pt x="6982718" y="7946795"/>
                </a:cubicBezTo>
                <a:cubicBezTo>
                  <a:pt x="6982718" y="7940108"/>
                  <a:pt x="6982718" y="7930074"/>
                  <a:pt x="6982718" y="7916698"/>
                </a:cubicBezTo>
                <a:lnTo>
                  <a:pt x="6982718" y="7896630"/>
                </a:lnTo>
                <a:cubicBezTo>
                  <a:pt x="6969341" y="7910010"/>
                  <a:pt x="6962651" y="7920041"/>
                  <a:pt x="6962651" y="7926728"/>
                </a:cubicBezTo>
                <a:cubicBezTo>
                  <a:pt x="6962651" y="7933418"/>
                  <a:pt x="6955964" y="7936761"/>
                  <a:pt x="6942587" y="7936761"/>
                </a:cubicBezTo>
                <a:cubicBezTo>
                  <a:pt x="6929210" y="7950138"/>
                  <a:pt x="6922523" y="7956826"/>
                  <a:pt x="6922523" y="7956826"/>
                </a:cubicBezTo>
                <a:cubicBezTo>
                  <a:pt x="6909146" y="7970205"/>
                  <a:pt x="6902456" y="7973549"/>
                  <a:pt x="6902456" y="7966859"/>
                </a:cubicBezTo>
                <a:cubicBezTo>
                  <a:pt x="6902456" y="7960172"/>
                  <a:pt x="6905799" y="7950138"/>
                  <a:pt x="6912489" y="7936761"/>
                </a:cubicBezTo>
                <a:cubicBezTo>
                  <a:pt x="6919177" y="7923384"/>
                  <a:pt x="6935897" y="7903320"/>
                  <a:pt x="6962651" y="7876566"/>
                </a:cubicBezTo>
                <a:cubicBezTo>
                  <a:pt x="6976029" y="7863189"/>
                  <a:pt x="6986061" y="7849813"/>
                  <a:pt x="6992749" y="7836435"/>
                </a:cubicBezTo>
                <a:cubicBezTo>
                  <a:pt x="6999439" y="7823059"/>
                  <a:pt x="7002783" y="7816372"/>
                  <a:pt x="7002783" y="7816372"/>
                </a:cubicBezTo>
                <a:lnTo>
                  <a:pt x="6902456" y="7916698"/>
                </a:lnTo>
                <a:cubicBezTo>
                  <a:pt x="6889079" y="7943451"/>
                  <a:pt x="6882392" y="7956826"/>
                  <a:pt x="6882392" y="7956826"/>
                </a:cubicBezTo>
                <a:lnTo>
                  <a:pt x="6882392" y="7876566"/>
                </a:lnTo>
                <a:cubicBezTo>
                  <a:pt x="6895766" y="7849813"/>
                  <a:pt x="6895766" y="7829748"/>
                  <a:pt x="6882392" y="7816372"/>
                </a:cubicBezTo>
                <a:lnTo>
                  <a:pt x="6862325" y="7796304"/>
                </a:lnTo>
                <a:cubicBezTo>
                  <a:pt x="6875702" y="7782928"/>
                  <a:pt x="6889079" y="7782928"/>
                  <a:pt x="6902456" y="7796304"/>
                </a:cubicBezTo>
                <a:lnTo>
                  <a:pt x="6942587" y="7776240"/>
                </a:lnTo>
                <a:cubicBezTo>
                  <a:pt x="6996093" y="7709355"/>
                  <a:pt x="7016159" y="7669227"/>
                  <a:pt x="7002783" y="7655847"/>
                </a:cubicBezTo>
                <a:lnTo>
                  <a:pt x="7042913" y="7635783"/>
                </a:lnTo>
                <a:cubicBezTo>
                  <a:pt x="7056291" y="7649159"/>
                  <a:pt x="7062977" y="7645816"/>
                  <a:pt x="7062977" y="7625750"/>
                </a:cubicBezTo>
                <a:cubicBezTo>
                  <a:pt x="7062977" y="7605685"/>
                  <a:pt x="7056291" y="7595652"/>
                  <a:pt x="7042913" y="7595652"/>
                </a:cubicBezTo>
                <a:cubicBezTo>
                  <a:pt x="7029537" y="7595652"/>
                  <a:pt x="7029537" y="7588964"/>
                  <a:pt x="7042913" y="7575588"/>
                </a:cubicBezTo>
                <a:lnTo>
                  <a:pt x="6982718" y="7615718"/>
                </a:lnTo>
                <a:cubicBezTo>
                  <a:pt x="6969341" y="7642473"/>
                  <a:pt x="6955964" y="7655847"/>
                  <a:pt x="6942587" y="7655847"/>
                </a:cubicBezTo>
                <a:cubicBezTo>
                  <a:pt x="6929210" y="7655847"/>
                  <a:pt x="6922523" y="7655847"/>
                  <a:pt x="6922523" y="7655847"/>
                </a:cubicBezTo>
                <a:cubicBezTo>
                  <a:pt x="6922523" y="7655847"/>
                  <a:pt x="6929210" y="7649159"/>
                  <a:pt x="6942587" y="7635783"/>
                </a:cubicBezTo>
                <a:lnTo>
                  <a:pt x="6922523" y="7635783"/>
                </a:lnTo>
                <a:cubicBezTo>
                  <a:pt x="6909146" y="7635783"/>
                  <a:pt x="6899113" y="7639130"/>
                  <a:pt x="6892423" y="7645816"/>
                </a:cubicBezTo>
                <a:cubicBezTo>
                  <a:pt x="6885735" y="7652504"/>
                  <a:pt x="6882392" y="7655847"/>
                  <a:pt x="6882392" y="7655847"/>
                </a:cubicBezTo>
                <a:cubicBezTo>
                  <a:pt x="6869015" y="7642473"/>
                  <a:pt x="6862325" y="7642473"/>
                  <a:pt x="6862325" y="7655847"/>
                </a:cubicBezTo>
                <a:cubicBezTo>
                  <a:pt x="6862325" y="7669227"/>
                  <a:pt x="6869015" y="7675913"/>
                  <a:pt x="6882392" y="7675913"/>
                </a:cubicBezTo>
                <a:lnTo>
                  <a:pt x="6862325" y="7695978"/>
                </a:lnTo>
                <a:cubicBezTo>
                  <a:pt x="6848951" y="7709355"/>
                  <a:pt x="6835571" y="7709355"/>
                  <a:pt x="6822194" y="7695978"/>
                </a:cubicBezTo>
                <a:cubicBezTo>
                  <a:pt x="6808819" y="7695978"/>
                  <a:pt x="6802129" y="7702668"/>
                  <a:pt x="6802129" y="7716044"/>
                </a:cubicBezTo>
                <a:lnTo>
                  <a:pt x="6782065" y="7736109"/>
                </a:lnTo>
                <a:lnTo>
                  <a:pt x="6761999" y="7756173"/>
                </a:lnTo>
                <a:lnTo>
                  <a:pt x="6721867" y="7796304"/>
                </a:lnTo>
                <a:lnTo>
                  <a:pt x="6761999" y="7716044"/>
                </a:lnTo>
                <a:cubicBezTo>
                  <a:pt x="6761999" y="7716044"/>
                  <a:pt x="6748624" y="7726076"/>
                  <a:pt x="6721867" y="7746142"/>
                </a:cubicBezTo>
                <a:cubicBezTo>
                  <a:pt x="6695113" y="7766206"/>
                  <a:pt x="6678395" y="7776240"/>
                  <a:pt x="6671705" y="7776240"/>
                </a:cubicBezTo>
                <a:cubicBezTo>
                  <a:pt x="6665015" y="7776240"/>
                  <a:pt x="6648298" y="7792961"/>
                  <a:pt x="6621541" y="7826402"/>
                </a:cubicBezTo>
                <a:cubicBezTo>
                  <a:pt x="6594787" y="7859846"/>
                  <a:pt x="6578069" y="7876566"/>
                  <a:pt x="6571379" y="7876566"/>
                </a:cubicBezTo>
                <a:cubicBezTo>
                  <a:pt x="6564689" y="7876566"/>
                  <a:pt x="6561345" y="7883254"/>
                  <a:pt x="6561345" y="7896630"/>
                </a:cubicBezTo>
                <a:lnTo>
                  <a:pt x="6541281" y="7916698"/>
                </a:lnTo>
                <a:cubicBezTo>
                  <a:pt x="6541281" y="7903320"/>
                  <a:pt x="6527905" y="7903320"/>
                  <a:pt x="6501151" y="7916698"/>
                </a:cubicBezTo>
                <a:lnTo>
                  <a:pt x="6521217" y="7896630"/>
                </a:lnTo>
                <a:cubicBezTo>
                  <a:pt x="6534591" y="7869879"/>
                  <a:pt x="6547969" y="7849813"/>
                  <a:pt x="6561345" y="7836435"/>
                </a:cubicBezTo>
                <a:lnTo>
                  <a:pt x="6581413" y="7776240"/>
                </a:lnTo>
                <a:cubicBezTo>
                  <a:pt x="6634918" y="7776240"/>
                  <a:pt x="6661672" y="7736109"/>
                  <a:pt x="6661672" y="7655847"/>
                </a:cubicBezTo>
                <a:lnTo>
                  <a:pt x="6621541" y="7655847"/>
                </a:lnTo>
                <a:lnTo>
                  <a:pt x="6601477" y="7655847"/>
                </a:lnTo>
                <a:cubicBezTo>
                  <a:pt x="6601477" y="7642473"/>
                  <a:pt x="6598133" y="7639130"/>
                  <a:pt x="6591443" y="7645816"/>
                </a:cubicBezTo>
                <a:cubicBezTo>
                  <a:pt x="6584756" y="7652504"/>
                  <a:pt x="6581413" y="7662537"/>
                  <a:pt x="6581413" y="7675913"/>
                </a:cubicBezTo>
                <a:lnTo>
                  <a:pt x="6541281" y="7675913"/>
                </a:lnTo>
                <a:lnTo>
                  <a:pt x="6541281" y="7695978"/>
                </a:lnTo>
                <a:lnTo>
                  <a:pt x="6541281" y="7716044"/>
                </a:lnTo>
                <a:cubicBezTo>
                  <a:pt x="6527905" y="7716044"/>
                  <a:pt x="6517871" y="7716044"/>
                  <a:pt x="6511184" y="7716044"/>
                </a:cubicBezTo>
                <a:cubicBezTo>
                  <a:pt x="6504494" y="7716044"/>
                  <a:pt x="6501151" y="7722733"/>
                  <a:pt x="6501151" y="7736109"/>
                </a:cubicBezTo>
                <a:cubicBezTo>
                  <a:pt x="6514527" y="7749487"/>
                  <a:pt x="6504494" y="7772896"/>
                  <a:pt x="6471053" y="7806337"/>
                </a:cubicBezTo>
                <a:cubicBezTo>
                  <a:pt x="6437611" y="7839781"/>
                  <a:pt x="6420889" y="7863189"/>
                  <a:pt x="6420889" y="7876566"/>
                </a:cubicBezTo>
                <a:lnTo>
                  <a:pt x="6400824" y="7896630"/>
                </a:lnTo>
                <a:cubicBezTo>
                  <a:pt x="6400824" y="7910010"/>
                  <a:pt x="6390791" y="7923384"/>
                  <a:pt x="6370727" y="7936761"/>
                </a:cubicBezTo>
                <a:cubicBezTo>
                  <a:pt x="6350659" y="7950138"/>
                  <a:pt x="6347316" y="7963515"/>
                  <a:pt x="6360693" y="7976892"/>
                </a:cubicBezTo>
                <a:lnTo>
                  <a:pt x="6360693" y="7996957"/>
                </a:lnTo>
                <a:cubicBezTo>
                  <a:pt x="6347316" y="7983582"/>
                  <a:pt x="6337285" y="7980236"/>
                  <a:pt x="6330595" y="7986926"/>
                </a:cubicBezTo>
                <a:cubicBezTo>
                  <a:pt x="6323905" y="7993613"/>
                  <a:pt x="6317219" y="7990270"/>
                  <a:pt x="6310531" y="7976892"/>
                </a:cubicBezTo>
                <a:cubicBezTo>
                  <a:pt x="6303841" y="7963515"/>
                  <a:pt x="6297154" y="7956826"/>
                  <a:pt x="6290464" y="7956826"/>
                </a:cubicBezTo>
                <a:cubicBezTo>
                  <a:pt x="6283777" y="7956826"/>
                  <a:pt x="6280433" y="7963515"/>
                  <a:pt x="6280433" y="7976892"/>
                </a:cubicBezTo>
                <a:cubicBezTo>
                  <a:pt x="6280433" y="8003647"/>
                  <a:pt x="6277087" y="8027054"/>
                  <a:pt x="6270400" y="8047121"/>
                </a:cubicBezTo>
                <a:cubicBezTo>
                  <a:pt x="6263710" y="8067185"/>
                  <a:pt x="6257023" y="8077219"/>
                  <a:pt x="6250333" y="8077219"/>
                </a:cubicBezTo>
                <a:cubicBezTo>
                  <a:pt x="6243646" y="8077219"/>
                  <a:pt x="6233613" y="8067185"/>
                  <a:pt x="6220235" y="8047121"/>
                </a:cubicBezTo>
                <a:cubicBezTo>
                  <a:pt x="6206861" y="8027054"/>
                  <a:pt x="6193481" y="8017024"/>
                  <a:pt x="6180105" y="8017024"/>
                </a:cubicBezTo>
                <a:lnTo>
                  <a:pt x="6200171" y="7936761"/>
                </a:lnTo>
                <a:cubicBezTo>
                  <a:pt x="6226925" y="7896630"/>
                  <a:pt x="6240303" y="7889944"/>
                  <a:pt x="6240303" y="7916698"/>
                </a:cubicBezTo>
                <a:lnTo>
                  <a:pt x="6280433" y="7896630"/>
                </a:lnTo>
                <a:cubicBezTo>
                  <a:pt x="6293808" y="7883254"/>
                  <a:pt x="6293808" y="7869879"/>
                  <a:pt x="6280433" y="7856499"/>
                </a:cubicBezTo>
                <a:lnTo>
                  <a:pt x="6280433" y="7836435"/>
                </a:lnTo>
                <a:cubicBezTo>
                  <a:pt x="6293808" y="7849813"/>
                  <a:pt x="6307187" y="7849813"/>
                  <a:pt x="6320562" y="7836435"/>
                </a:cubicBezTo>
                <a:cubicBezTo>
                  <a:pt x="6360693" y="7796304"/>
                  <a:pt x="6367383" y="7776240"/>
                  <a:pt x="6340629" y="7776240"/>
                </a:cubicBezTo>
                <a:lnTo>
                  <a:pt x="6360693" y="7695978"/>
                </a:lnTo>
                <a:cubicBezTo>
                  <a:pt x="6374070" y="7695978"/>
                  <a:pt x="6384103" y="7692635"/>
                  <a:pt x="6390791" y="7685945"/>
                </a:cubicBezTo>
                <a:cubicBezTo>
                  <a:pt x="6397481" y="7679257"/>
                  <a:pt x="6400824" y="7675913"/>
                  <a:pt x="6400824" y="7675913"/>
                </a:cubicBezTo>
                <a:cubicBezTo>
                  <a:pt x="6427578" y="7675913"/>
                  <a:pt x="6444299" y="7669227"/>
                  <a:pt x="6450989" y="7655847"/>
                </a:cubicBezTo>
                <a:cubicBezTo>
                  <a:pt x="6457676" y="7642473"/>
                  <a:pt x="6454332" y="7625750"/>
                  <a:pt x="6440955" y="7605685"/>
                </a:cubicBezTo>
                <a:cubicBezTo>
                  <a:pt x="6427578" y="7585619"/>
                  <a:pt x="6427578" y="7562211"/>
                  <a:pt x="6440955" y="7535457"/>
                </a:cubicBezTo>
                <a:cubicBezTo>
                  <a:pt x="6467709" y="7508702"/>
                  <a:pt x="6474397" y="7495326"/>
                  <a:pt x="6461019" y="7495326"/>
                </a:cubicBezTo>
                <a:cubicBezTo>
                  <a:pt x="6447643" y="7495326"/>
                  <a:pt x="6434265" y="7508702"/>
                  <a:pt x="6420889" y="7535457"/>
                </a:cubicBezTo>
                <a:cubicBezTo>
                  <a:pt x="6407514" y="7562211"/>
                  <a:pt x="6400824" y="7582274"/>
                  <a:pt x="6400824" y="7595652"/>
                </a:cubicBezTo>
                <a:lnTo>
                  <a:pt x="6400824" y="7615718"/>
                </a:lnTo>
                <a:cubicBezTo>
                  <a:pt x="6400824" y="7602342"/>
                  <a:pt x="6390791" y="7595652"/>
                  <a:pt x="6370727" y="7595652"/>
                </a:cubicBezTo>
                <a:cubicBezTo>
                  <a:pt x="6350659" y="7595652"/>
                  <a:pt x="6340629" y="7595652"/>
                  <a:pt x="6340629" y="7595652"/>
                </a:cubicBezTo>
                <a:cubicBezTo>
                  <a:pt x="6340629" y="7582274"/>
                  <a:pt x="6340629" y="7575588"/>
                  <a:pt x="6340629" y="7575588"/>
                </a:cubicBezTo>
                <a:cubicBezTo>
                  <a:pt x="6340629" y="7575588"/>
                  <a:pt x="6333939" y="7575588"/>
                  <a:pt x="6320562" y="7575588"/>
                </a:cubicBezTo>
                <a:cubicBezTo>
                  <a:pt x="6320562" y="7575588"/>
                  <a:pt x="6320562" y="7582274"/>
                  <a:pt x="6320562" y="7595652"/>
                </a:cubicBezTo>
                <a:lnTo>
                  <a:pt x="6300497" y="7635783"/>
                </a:lnTo>
                <a:cubicBezTo>
                  <a:pt x="6287121" y="7635783"/>
                  <a:pt x="6280433" y="7635783"/>
                  <a:pt x="6280433" y="7635783"/>
                </a:cubicBezTo>
                <a:lnTo>
                  <a:pt x="6280433" y="7615718"/>
                </a:lnTo>
                <a:cubicBezTo>
                  <a:pt x="6280433" y="7602342"/>
                  <a:pt x="6273743" y="7595652"/>
                  <a:pt x="6260367" y="7595652"/>
                </a:cubicBezTo>
                <a:lnTo>
                  <a:pt x="6280433" y="7555520"/>
                </a:lnTo>
                <a:cubicBezTo>
                  <a:pt x="6307187" y="7542147"/>
                  <a:pt x="6330595" y="7532112"/>
                  <a:pt x="6350659" y="7525422"/>
                </a:cubicBezTo>
                <a:cubicBezTo>
                  <a:pt x="6370727" y="7518735"/>
                  <a:pt x="6377417" y="7502016"/>
                  <a:pt x="6370727" y="7475262"/>
                </a:cubicBezTo>
                <a:cubicBezTo>
                  <a:pt x="6364037" y="7448507"/>
                  <a:pt x="6360693" y="7435131"/>
                  <a:pt x="6360693" y="7435131"/>
                </a:cubicBezTo>
                <a:cubicBezTo>
                  <a:pt x="6360693" y="7435131"/>
                  <a:pt x="6367383" y="7435131"/>
                  <a:pt x="6380760" y="7435131"/>
                </a:cubicBezTo>
                <a:cubicBezTo>
                  <a:pt x="6394134" y="7435131"/>
                  <a:pt x="6407514" y="7435131"/>
                  <a:pt x="6420889" y="7435131"/>
                </a:cubicBezTo>
                <a:cubicBezTo>
                  <a:pt x="6420889" y="7435131"/>
                  <a:pt x="6420889" y="7428442"/>
                  <a:pt x="6420889" y="7415063"/>
                </a:cubicBezTo>
                <a:lnTo>
                  <a:pt x="6440955" y="7394998"/>
                </a:lnTo>
                <a:lnTo>
                  <a:pt x="6440955" y="7415063"/>
                </a:lnTo>
                <a:cubicBezTo>
                  <a:pt x="6454332" y="7401688"/>
                  <a:pt x="6461019" y="7401688"/>
                  <a:pt x="6461019" y="7415063"/>
                </a:cubicBezTo>
                <a:cubicBezTo>
                  <a:pt x="6461019" y="7428442"/>
                  <a:pt x="6454332" y="7438476"/>
                  <a:pt x="6440955" y="7445164"/>
                </a:cubicBezTo>
                <a:cubicBezTo>
                  <a:pt x="6427578" y="7451850"/>
                  <a:pt x="6417545" y="7455194"/>
                  <a:pt x="6410857" y="7455194"/>
                </a:cubicBezTo>
                <a:cubicBezTo>
                  <a:pt x="6404167" y="7455194"/>
                  <a:pt x="6397481" y="7458540"/>
                  <a:pt x="6390791" y="7465227"/>
                </a:cubicBezTo>
                <a:cubicBezTo>
                  <a:pt x="6384103" y="7471918"/>
                  <a:pt x="6380760" y="7478605"/>
                  <a:pt x="6380760" y="7485291"/>
                </a:cubicBezTo>
                <a:cubicBezTo>
                  <a:pt x="6380760" y="7491981"/>
                  <a:pt x="6394134" y="7488638"/>
                  <a:pt x="6420889" y="7475262"/>
                </a:cubicBezTo>
                <a:cubicBezTo>
                  <a:pt x="6420889" y="7475262"/>
                  <a:pt x="6427578" y="7475262"/>
                  <a:pt x="6440955" y="7475262"/>
                </a:cubicBezTo>
                <a:cubicBezTo>
                  <a:pt x="6454332" y="7475262"/>
                  <a:pt x="6461019" y="7475262"/>
                  <a:pt x="6461019" y="7475262"/>
                </a:cubicBezTo>
                <a:lnTo>
                  <a:pt x="6501151" y="7435131"/>
                </a:lnTo>
                <a:cubicBezTo>
                  <a:pt x="6501151" y="7421753"/>
                  <a:pt x="6501151" y="7415063"/>
                  <a:pt x="6501151" y="7415063"/>
                </a:cubicBezTo>
                <a:lnTo>
                  <a:pt x="6601477" y="7274608"/>
                </a:lnTo>
                <a:cubicBezTo>
                  <a:pt x="6601477" y="7261231"/>
                  <a:pt x="6601477" y="7254542"/>
                  <a:pt x="6601477" y="7254542"/>
                </a:cubicBezTo>
                <a:cubicBezTo>
                  <a:pt x="6601477" y="7254542"/>
                  <a:pt x="6601477" y="7237820"/>
                  <a:pt x="6601477" y="7204379"/>
                </a:cubicBezTo>
                <a:cubicBezTo>
                  <a:pt x="6601477" y="7170939"/>
                  <a:pt x="6614854" y="7114085"/>
                  <a:pt x="6641608" y="7033825"/>
                </a:cubicBezTo>
                <a:lnTo>
                  <a:pt x="6661672" y="7013757"/>
                </a:lnTo>
                <a:cubicBezTo>
                  <a:pt x="6675049" y="7013757"/>
                  <a:pt x="6681739" y="7007071"/>
                  <a:pt x="6681739" y="6993694"/>
                </a:cubicBezTo>
                <a:cubicBezTo>
                  <a:pt x="6681739" y="6980316"/>
                  <a:pt x="6685083" y="6973630"/>
                  <a:pt x="6691770" y="6973630"/>
                </a:cubicBezTo>
                <a:cubicBezTo>
                  <a:pt x="6698459" y="6973630"/>
                  <a:pt x="6701803" y="6966940"/>
                  <a:pt x="6701803" y="6953562"/>
                </a:cubicBezTo>
                <a:cubicBezTo>
                  <a:pt x="6715180" y="6953562"/>
                  <a:pt x="6725213" y="6943528"/>
                  <a:pt x="6731901" y="6923464"/>
                </a:cubicBezTo>
                <a:cubicBezTo>
                  <a:pt x="6738591" y="6903401"/>
                  <a:pt x="6741935" y="6886677"/>
                  <a:pt x="6741935" y="6873302"/>
                </a:cubicBezTo>
                <a:cubicBezTo>
                  <a:pt x="6728557" y="6873302"/>
                  <a:pt x="6721867" y="6873302"/>
                  <a:pt x="6721867" y="6873302"/>
                </a:cubicBezTo>
                <a:cubicBezTo>
                  <a:pt x="6721867" y="6873302"/>
                  <a:pt x="6718524" y="6876647"/>
                  <a:pt x="6711837" y="6883333"/>
                </a:cubicBezTo>
                <a:cubicBezTo>
                  <a:pt x="6705147" y="6890023"/>
                  <a:pt x="6698459" y="6896710"/>
                  <a:pt x="6691770" y="6903401"/>
                </a:cubicBezTo>
                <a:cubicBezTo>
                  <a:pt x="6685083" y="6910088"/>
                  <a:pt x="6681739" y="6913431"/>
                  <a:pt x="6681739" y="6913431"/>
                </a:cubicBezTo>
                <a:cubicBezTo>
                  <a:pt x="6681739" y="6900056"/>
                  <a:pt x="6688429" y="6866614"/>
                  <a:pt x="6701803" y="6813105"/>
                </a:cubicBezTo>
                <a:cubicBezTo>
                  <a:pt x="6715180" y="6759600"/>
                  <a:pt x="6728557" y="6726155"/>
                  <a:pt x="6741935" y="6712779"/>
                </a:cubicBezTo>
                <a:cubicBezTo>
                  <a:pt x="6755311" y="6699404"/>
                  <a:pt x="6765342" y="6679338"/>
                  <a:pt x="6772032" y="6652584"/>
                </a:cubicBezTo>
                <a:cubicBezTo>
                  <a:pt x="6778722" y="6625829"/>
                  <a:pt x="6775375" y="6609108"/>
                  <a:pt x="6761999" y="6602422"/>
                </a:cubicBezTo>
                <a:cubicBezTo>
                  <a:pt x="6748624" y="6595732"/>
                  <a:pt x="6731901" y="6599075"/>
                  <a:pt x="6711837" y="6612453"/>
                </a:cubicBezTo>
                <a:cubicBezTo>
                  <a:pt x="6691770" y="6625829"/>
                  <a:pt x="6675049" y="6632519"/>
                  <a:pt x="6661672" y="6632519"/>
                </a:cubicBezTo>
                <a:cubicBezTo>
                  <a:pt x="6661672" y="6632519"/>
                  <a:pt x="6654985" y="6632519"/>
                  <a:pt x="6641608" y="6632519"/>
                </a:cubicBezTo>
                <a:lnTo>
                  <a:pt x="6621541" y="6592388"/>
                </a:lnTo>
                <a:cubicBezTo>
                  <a:pt x="6621541" y="6579010"/>
                  <a:pt x="6618197" y="6568977"/>
                  <a:pt x="6611511" y="6562291"/>
                </a:cubicBezTo>
                <a:cubicBezTo>
                  <a:pt x="6604821" y="6555601"/>
                  <a:pt x="6601477" y="6545568"/>
                  <a:pt x="6601477" y="6532193"/>
                </a:cubicBezTo>
                <a:cubicBezTo>
                  <a:pt x="6588100" y="6518815"/>
                  <a:pt x="6581413" y="6502092"/>
                  <a:pt x="6581413" y="6482028"/>
                </a:cubicBezTo>
                <a:cubicBezTo>
                  <a:pt x="6581413" y="6461963"/>
                  <a:pt x="6574723" y="6445240"/>
                  <a:pt x="6561345" y="6431867"/>
                </a:cubicBezTo>
                <a:cubicBezTo>
                  <a:pt x="6547969" y="6418489"/>
                  <a:pt x="6537938" y="6411799"/>
                  <a:pt x="6531248" y="6411799"/>
                </a:cubicBezTo>
                <a:cubicBezTo>
                  <a:pt x="6524558" y="6411799"/>
                  <a:pt x="6521217" y="6418489"/>
                  <a:pt x="6521217" y="6431867"/>
                </a:cubicBezTo>
                <a:cubicBezTo>
                  <a:pt x="6507841" y="6445240"/>
                  <a:pt x="6501151" y="6468651"/>
                  <a:pt x="6501151" y="6502092"/>
                </a:cubicBezTo>
                <a:cubicBezTo>
                  <a:pt x="6501151" y="6535536"/>
                  <a:pt x="6501151" y="6558946"/>
                  <a:pt x="6501151" y="6572321"/>
                </a:cubicBezTo>
                <a:lnTo>
                  <a:pt x="6521217" y="6512125"/>
                </a:lnTo>
                <a:cubicBezTo>
                  <a:pt x="6521217" y="6498749"/>
                  <a:pt x="6527905" y="6498749"/>
                  <a:pt x="6541281" y="6512125"/>
                </a:cubicBezTo>
                <a:cubicBezTo>
                  <a:pt x="6554659" y="6512125"/>
                  <a:pt x="6561345" y="6518815"/>
                  <a:pt x="6561345" y="6532193"/>
                </a:cubicBezTo>
                <a:cubicBezTo>
                  <a:pt x="6561345" y="6545568"/>
                  <a:pt x="6564689" y="6552256"/>
                  <a:pt x="6571379" y="6552256"/>
                </a:cubicBezTo>
                <a:cubicBezTo>
                  <a:pt x="6578069" y="6552256"/>
                  <a:pt x="6581413" y="6558946"/>
                  <a:pt x="6581413" y="6572321"/>
                </a:cubicBezTo>
                <a:cubicBezTo>
                  <a:pt x="6581413" y="6612453"/>
                  <a:pt x="6568035" y="6625829"/>
                  <a:pt x="6541281" y="6612453"/>
                </a:cubicBezTo>
                <a:cubicBezTo>
                  <a:pt x="6527905" y="6612453"/>
                  <a:pt x="6507841" y="6612453"/>
                  <a:pt x="6481086" y="6612453"/>
                </a:cubicBezTo>
                <a:cubicBezTo>
                  <a:pt x="6467709" y="6625829"/>
                  <a:pt x="6450989" y="6632519"/>
                  <a:pt x="6430921" y="6632519"/>
                </a:cubicBezTo>
                <a:cubicBezTo>
                  <a:pt x="6410857" y="6632519"/>
                  <a:pt x="6390791" y="6632519"/>
                  <a:pt x="6370727" y="6632519"/>
                </a:cubicBezTo>
                <a:cubicBezTo>
                  <a:pt x="6350659" y="6632519"/>
                  <a:pt x="6333939" y="6632519"/>
                  <a:pt x="6320562" y="6632519"/>
                </a:cubicBezTo>
                <a:lnTo>
                  <a:pt x="6260367" y="6572321"/>
                </a:lnTo>
                <a:cubicBezTo>
                  <a:pt x="6233613" y="6532193"/>
                  <a:pt x="6213549" y="6525503"/>
                  <a:pt x="6200171" y="6552256"/>
                </a:cubicBezTo>
                <a:lnTo>
                  <a:pt x="6180105" y="6592388"/>
                </a:lnTo>
                <a:cubicBezTo>
                  <a:pt x="6139976" y="6605764"/>
                  <a:pt x="6133286" y="6625829"/>
                  <a:pt x="6160040" y="6652584"/>
                </a:cubicBezTo>
                <a:cubicBezTo>
                  <a:pt x="6186795" y="6692715"/>
                  <a:pt x="6180105" y="6712779"/>
                  <a:pt x="6139976" y="6712779"/>
                </a:cubicBezTo>
                <a:lnTo>
                  <a:pt x="6099845" y="6692715"/>
                </a:lnTo>
                <a:cubicBezTo>
                  <a:pt x="6073091" y="6679338"/>
                  <a:pt x="6056370" y="6672647"/>
                  <a:pt x="6049681" y="6672647"/>
                </a:cubicBezTo>
                <a:cubicBezTo>
                  <a:pt x="6042993" y="6672647"/>
                  <a:pt x="6039649" y="6679338"/>
                  <a:pt x="6039649" y="6692715"/>
                </a:cubicBezTo>
                <a:cubicBezTo>
                  <a:pt x="6039649" y="6706091"/>
                  <a:pt x="6046337" y="6719469"/>
                  <a:pt x="6059714" y="6732845"/>
                </a:cubicBezTo>
                <a:cubicBezTo>
                  <a:pt x="6046337" y="6746220"/>
                  <a:pt x="6026273" y="6752910"/>
                  <a:pt x="5999519" y="6752910"/>
                </a:cubicBezTo>
                <a:cubicBezTo>
                  <a:pt x="5986141" y="6752910"/>
                  <a:pt x="5976108" y="6752910"/>
                  <a:pt x="5969421" y="6752910"/>
                </a:cubicBezTo>
                <a:cubicBezTo>
                  <a:pt x="5962731" y="6752910"/>
                  <a:pt x="5952701" y="6759600"/>
                  <a:pt x="5939323" y="6772974"/>
                </a:cubicBezTo>
                <a:cubicBezTo>
                  <a:pt x="5925946" y="6786350"/>
                  <a:pt x="5925946" y="6799730"/>
                  <a:pt x="5939323" y="6813105"/>
                </a:cubicBezTo>
                <a:lnTo>
                  <a:pt x="5939323" y="6833171"/>
                </a:lnTo>
                <a:cubicBezTo>
                  <a:pt x="5925946" y="6833171"/>
                  <a:pt x="5899192" y="6846546"/>
                  <a:pt x="5859061" y="6873302"/>
                </a:cubicBezTo>
                <a:cubicBezTo>
                  <a:pt x="5805553" y="6926809"/>
                  <a:pt x="5778799" y="6940186"/>
                  <a:pt x="5778799" y="6913431"/>
                </a:cubicBezTo>
                <a:cubicBezTo>
                  <a:pt x="5778799" y="6913431"/>
                  <a:pt x="5785489" y="6906745"/>
                  <a:pt x="5798866" y="6893367"/>
                </a:cubicBezTo>
                <a:cubicBezTo>
                  <a:pt x="5812243" y="6879990"/>
                  <a:pt x="5825620" y="6863269"/>
                  <a:pt x="5838997" y="6843203"/>
                </a:cubicBezTo>
                <a:cubicBezTo>
                  <a:pt x="5852371" y="6823138"/>
                  <a:pt x="5872438" y="6806417"/>
                  <a:pt x="5899192" y="6793040"/>
                </a:cubicBezTo>
                <a:cubicBezTo>
                  <a:pt x="5925946" y="6779664"/>
                  <a:pt x="5932633" y="6759600"/>
                  <a:pt x="5919257" y="6732845"/>
                </a:cubicBezTo>
                <a:cubicBezTo>
                  <a:pt x="5905879" y="6692715"/>
                  <a:pt x="5892503" y="6692715"/>
                  <a:pt x="5879125" y="6732845"/>
                </a:cubicBezTo>
                <a:cubicBezTo>
                  <a:pt x="5865751" y="6746220"/>
                  <a:pt x="5852371" y="6746220"/>
                  <a:pt x="5838997" y="6732845"/>
                </a:cubicBezTo>
                <a:cubicBezTo>
                  <a:pt x="5825620" y="6732845"/>
                  <a:pt x="5815587" y="6732845"/>
                  <a:pt x="5808897" y="6732845"/>
                </a:cubicBezTo>
                <a:cubicBezTo>
                  <a:pt x="5802209" y="6732845"/>
                  <a:pt x="5792176" y="6739532"/>
                  <a:pt x="5778799" y="6752910"/>
                </a:cubicBezTo>
                <a:cubicBezTo>
                  <a:pt x="5765425" y="6766286"/>
                  <a:pt x="5755391" y="6776321"/>
                  <a:pt x="5748701" y="6783007"/>
                </a:cubicBezTo>
                <a:cubicBezTo>
                  <a:pt x="5742014" y="6789697"/>
                  <a:pt x="5738671" y="6793040"/>
                  <a:pt x="5738671" y="6793040"/>
                </a:cubicBezTo>
                <a:cubicBezTo>
                  <a:pt x="5725293" y="6793040"/>
                  <a:pt x="5725293" y="6799730"/>
                  <a:pt x="5738671" y="6813105"/>
                </a:cubicBezTo>
                <a:cubicBezTo>
                  <a:pt x="5738671" y="6813105"/>
                  <a:pt x="5738671" y="6816448"/>
                  <a:pt x="5738671" y="6823138"/>
                </a:cubicBezTo>
                <a:cubicBezTo>
                  <a:pt x="5738671" y="6829828"/>
                  <a:pt x="5731981" y="6833171"/>
                  <a:pt x="5718603" y="6833171"/>
                </a:cubicBezTo>
                <a:cubicBezTo>
                  <a:pt x="5718603" y="6819795"/>
                  <a:pt x="5718603" y="6813105"/>
                  <a:pt x="5718603" y="6813105"/>
                </a:cubicBezTo>
                <a:cubicBezTo>
                  <a:pt x="5718603" y="6799730"/>
                  <a:pt x="5715260" y="6793040"/>
                  <a:pt x="5708570" y="6793040"/>
                </a:cubicBezTo>
                <a:cubicBezTo>
                  <a:pt x="5701883" y="6793040"/>
                  <a:pt x="5698539" y="6786350"/>
                  <a:pt x="5698539" y="6772974"/>
                </a:cubicBezTo>
                <a:lnTo>
                  <a:pt x="5678473" y="6772974"/>
                </a:lnTo>
                <a:cubicBezTo>
                  <a:pt x="5678473" y="6786350"/>
                  <a:pt x="5675129" y="6803074"/>
                  <a:pt x="5668441" y="6823138"/>
                </a:cubicBezTo>
                <a:cubicBezTo>
                  <a:pt x="5661752" y="6843203"/>
                  <a:pt x="5645031" y="6853235"/>
                  <a:pt x="5618277" y="6853235"/>
                </a:cubicBezTo>
                <a:lnTo>
                  <a:pt x="5578146" y="6853235"/>
                </a:lnTo>
                <a:lnTo>
                  <a:pt x="5598213" y="6813105"/>
                </a:lnTo>
                <a:cubicBezTo>
                  <a:pt x="5598213" y="6799730"/>
                  <a:pt x="5598213" y="6789697"/>
                  <a:pt x="5598213" y="6783007"/>
                </a:cubicBezTo>
                <a:lnTo>
                  <a:pt x="5598213" y="6772974"/>
                </a:lnTo>
                <a:cubicBezTo>
                  <a:pt x="5598213" y="6772974"/>
                  <a:pt x="5591523" y="6772974"/>
                  <a:pt x="5578146" y="6772974"/>
                </a:cubicBezTo>
                <a:cubicBezTo>
                  <a:pt x="5578146" y="6759600"/>
                  <a:pt x="5571459" y="6752910"/>
                  <a:pt x="5558082" y="6752910"/>
                </a:cubicBezTo>
                <a:lnTo>
                  <a:pt x="5538015" y="6772974"/>
                </a:lnTo>
                <a:cubicBezTo>
                  <a:pt x="5524641" y="6772974"/>
                  <a:pt x="5517951" y="6766286"/>
                  <a:pt x="5517951" y="6752910"/>
                </a:cubicBezTo>
                <a:cubicBezTo>
                  <a:pt x="5504574" y="6752910"/>
                  <a:pt x="5501230" y="6759600"/>
                  <a:pt x="5507917" y="6772974"/>
                </a:cubicBezTo>
                <a:cubicBezTo>
                  <a:pt x="5514607" y="6786350"/>
                  <a:pt x="5511261" y="6793040"/>
                  <a:pt x="5497887" y="6793040"/>
                </a:cubicBezTo>
                <a:lnTo>
                  <a:pt x="5477819" y="6793040"/>
                </a:lnTo>
                <a:lnTo>
                  <a:pt x="5437689" y="6813105"/>
                </a:lnTo>
                <a:lnTo>
                  <a:pt x="5437689" y="6833171"/>
                </a:lnTo>
                <a:cubicBezTo>
                  <a:pt x="5477819" y="6819795"/>
                  <a:pt x="5497887" y="6819795"/>
                  <a:pt x="5497887" y="6833171"/>
                </a:cubicBezTo>
                <a:cubicBezTo>
                  <a:pt x="5497887" y="6846546"/>
                  <a:pt x="5504574" y="6853235"/>
                  <a:pt x="5517951" y="6853235"/>
                </a:cubicBezTo>
                <a:cubicBezTo>
                  <a:pt x="5544705" y="6839859"/>
                  <a:pt x="5558082" y="6846546"/>
                  <a:pt x="5558082" y="6873302"/>
                </a:cubicBezTo>
                <a:cubicBezTo>
                  <a:pt x="5558082" y="6886677"/>
                  <a:pt x="5538015" y="6906745"/>
                  <a:pt x="5497887" y="6933499"/>
                </a:cubicBezTo>
                <a:cubicBezTo>
                  <a:pt x="5457755" y="6973630"/>
                  <a:pt x="5434345" y="6997039"/>
                  <a:pt x="5427658" y="7003727"/>
                </a:cubicBezTo>
                <a:cubicBezTo>
                  <a:pt x="5420968" y="7010414"/>
                  <a:pt x="5417625" y="7007071"/>
                  <a:pt x="5417625" y="6993694"/>
                </a:cubicBezTo>
                <a:lnTo>
                  <a:pt x="5397560" y="6993694"/>
                </a:lnTo>
                <a:cubicBezTo>
                  <a:pt x="5410935" y="7007071"/>
                  <a:pt x="5414281" y="7017103"/>
                  <a:pt x="5407591" y="7023792"/>
                </a:cubicBezTo>
                <a:cubicBezTo>
                  <a:pt x="5400904" y="7030480"/>
                  <a:pt x="5397560" y="7040511"/>
                  <a:pt x="5397560" y="7053888"/>
                </a:cubicBezTo>
                <a:cubicBezTo>
                  <a:pt x="5397560" y="7067266"/>
                  <a:pt x="5390871" y="7067266"/>
                  <a:pt x="5377493" y="7053888"/>
                </a:cubicBezTo>
                <a:lnTo>
                  <a:pt x="5357429" y="7053888"/>
                </a:lnTo>
                <a:lnTo>
                  <a:pt x="5337362" y="7053888"/>
                </a:lnTo>
                <a:lnTo>
                  <a:pt x="5297234" y="7073956"/>
                </a:lnTo>
                <a:cubicBezTo>
                  <a:pt x="5270480" y="7087332"/>
                  <a:pt x="5257103" y="7073956"/>
                  <a:pt x="5257103" y="7033825"/>
                </a:cubicBezTo>
                <a:lnTo>
                  <a:pt x="5257103" y="7013757"/>
                </a:lnTo>
                <a:lnTo>
                  <a:pt x="5216971" y="7033825"/>
                </a:lnTo>
                <a:cubicBezTo>
                  <a:pt x="5203595" y="7047201"/>
                  <a:pt x="5196907" y="7060578"/>
                  <a:pt x="5196907" y="7073956"/>
                </a:cubicBezTo>
                <a:cubicBezTo>
                  <a:pt x="5196907" y="7087332"/>
                  <a:pt x="5190217" y="7087332"/>
                  <a:pt x="5176841" y="7073956"/>
                </a:cubicBezTo>
                <a:cubicBezTo>
                  <a:pt x="5163463" y="7073956"/>
                  <a:pt x="5156777" y="7077299"/>
                  <a:pt x="5156777" y="7083987"/>
                </a:cubicBezTo>
                <a:cubicBezTo>
                  <a:pt x="5156777" y="7090677"/>
                  <a:pt x="5150087" y="7100710"/>
                  <a:pt x="5136709" y="7114085"/>
                </a:cubicBezTo>
                <a:lnTo>
                  <a:pt x="5176841" y="7134151"/>
                </a:lnTo>
                <a:cubicBezTo>
                  <a:pt x="5176841" y="7107396"/>
                  <a:pt x="5186874" y="7094020"/>
                  <a:pt x="5206938" y="7094020"/>
                </a:cubicBezTo>
                <a:cubicBezTo>
                  <a:pt x="5227005" y="7094020"/>
                  <a:pt x="5230349" y="7100710"/>
                  <a:pt x="5216971" y="7114085"/>
                </a:cubicBezTo>
                <a:cubicBezTo>
                  <a:pt x="5216971" y="7127463"/>
                  <a:pt x="5216971" y="7137494"/>
                  <a:pt x="5216971" y="7144181"/>
                </a:cubicBezTo>
                <a:cubicBezTo>
                  <a:pt x="5216971" y="7150872"/>
                  <a:pt x="5216971" y="7160905"/>
                  <a:pt x="5216971" y="7174282"/>
                </a:cubicBezTo>
                <a:cubicBezTo>
                  <a:pt x="5216971" y="7214411"/>
                  <a:pt x="5213628" y="7237820"/>
                  <a:pt x="5206938" y="7244510"/>
                </a:cubicBezTo>
                <a:cubicBezTo>
                  <a:pt x="5200251" y="7251198"/>
                  <a:pt x="5186874" y="7251198"/>
                  <a:pt x="5166807" y="7244510"/>
                </a:cubicBezTo>
                <a:cubicBezTo>
                  <a:pt x="5146743" y="7237820"/>
                  <a:pt x="5136709" y="7234477"/>
                  <a:pt x="5136709" y="7234477"/>
                </a:cubicBezTo>
                <a:lnTo>
                  <a:pt x="5116646" y="7134151"/>
                </a:lnTo>
                <a:cubicBezTo>
                  <a:pt x="5103268" y="7134151"/>
                  <a:pt x="5093238" y="7140838"/>
                  <a:pt x="5086547" y="7154216"/>
                </a:cubicBezTo>
                <a:cubicBezTo>
                  <a:pt x="5079858" y="7167595"/>
                  <a:pt x="5069827" y="7180970"/>
                  <a:pt x="5056450" y="7194346"/>
                </a:cubicBezTo>
                <a:cubicBezTo>
                  <a:pt x="5056450" y="7207723"/>
                  <a:pt x="5053107" y="7217756"/>
                  <a:pt x="5046417" y="7224444"/>
                </a:cubicBezTo>
                <a:cubicBezTo>
                  <a:pt x="5039729" y="7231134"/>
                  <a:pt x="5036383" y="7241165"/>
                  <a:pt x="5036383" y="7254542"/>
                </a:cubicBezTo>
                <a:cubicBezTo>
                  <a:pt x="5023009" y="7281296"/>
                  <a:pt x="5012975" y="7291329"/>
                  <a:pt x="5006285" y="7284639"/>
                </a:cubicBezTo>
                <a:cubicBezTo>
                  <a:pt x="4999599" y="7277951"/>
                  <a:pt x="4992909" y="7284639"/>
                  <a:pt x="4986221" y="7304706"/>
                </a:cubicBezTo>
                <a:cubicBezTo>
                  <a:pt x="4979532" y="7324770"/>
                  <a:pt x="4976189" y="7341493"/>
                  <a:pt x="4976189" y="7354867"/>
                </a:cubicBezTo>
                <a:cubicBezTo>
                  <a:pt x="4962812" y="7341493"/>
                  <a:pt x="4956124" y="7331460"/>
                  <a:pt x="4956124" y="7324770"/>
                </a:cubicBezTo>
                <a:cubicBezTo>
                  <a:pt x="4956124" y="7318084"/>
                  <a:pt x="4949434" y="7314737"/>
                  <a:pt x="4936058" y="7314737"/>
                </a:cubicBezTo>
                <a:cubicBezTo>
                  <a:pt x="4922680" y="7328117"/>
                  <a:pt x="4915994" y="7328117"/>
                  <a:pt x="4915994" y="7314737"/>
                </a:cubicBezTo>
                <a:cubicBezTo>
                  <a:pt x="4915994" y="7287986"/>
                  <a:pt x="4902616" y="7281296"/>
                  <a:pt x="4875861" y="7294672"/>
                </a:cubicBezTo>
                <a:cubicBezTo>
                  <a:pt x="4849107" y="7308049"/>
                  <a:pt x="4849107" y="7328117"/>
                  <a:pt x="4875861" y="7354867"/>
                </a:cubicBezTo>
                <a:cubicBezTo>
                  <a:pt x="4875861" y="7354867"/>
                  <a:pt x="4875861" y="7361557"/>
                  <a:pt x="4875861" y="7374934"/>
                </a:cubicBezTo>
                <a:cubicBezTo>
                  <a:pt x="4862485" y="7388312"/>
                  <a:pt x="4849107" y="7408376"/>
                  <a:pt x="4835731" y="7435131"/>
                </a:cubicBezTo>
                <a:lnTo>
                  <a:pt x="4815666" y="7455194"/>
                </a:lnTo>
                <a:cubicBezTo>
                  <a:pt x="4815666" y="7455194"/>
                  <a:pt x="4815666" y="7451850"/>
                  <a:pt x="4815666" y="7445164"/>
                </a:cubicBezTo>
                <a:cubicBezTo>
                  <a:pt x="4815666" y="7438476"/>
                  <a:pt x="4815666" y="7428442"/>
                  <a:pt x="4815666" y="7415063"/>
                </a:cubicBezTo>
                <a:cubicBezTo>
                  <a:pt x="4829043" y="7401688"/>
                  <a:pt x="4815666" y="7394998"/>
                  <a:pt x="4775535" y="7394998"/>
                </a:cubicBezTo>
                <a:cubicBezTo>
                  <a:pt x="4775535" y="7394998"/>
                  <a:pt x="4768848" y="7388312"/>
                  <a:pt x="4755471" y="7374934"/>
                </a:cubicBezTo>
                <a:cubicBezTo>
                  <a:pt x="4755471" y="7361557"/>
                  <a:pt x="4755471" y="7354867"/>
                  <a:pt x="4755471" y="7354867"/>
                </a:cubicBezTo>
                <a:cubicBezTo>
                  <a:pt x="4755471" y="7354867"/>
                  <a:pt x="4752127" y="7358214"/>
                  <a:pt x="4745438" y="7364901"/>
                </a:cubicBezTo>
                <a:cubicBezTo>
                  <a:pt x="4738750" y="7371591"/>
                  <a:pt x="4735405" y="7378279"/>
                  <a:pt x="4735405" y="7384965"/>
                </a:cubicBezTo>
                <a:cubicBezTo>
                  <a:pt x="4735405" y="7391655"/>
                  <a:pt x="4735405" y="7394998"/>
                  <a:pt x="4735405" y="7394998"/>
                </a:cubicBezTo>
                <a:cubicBezTo>
                  <a:pt x="4735405" y="7394998"/>
                  <a:pt x="4728718" y="7394998"/>
                  <a:pt x="4715340" y="7394998"/>
                </a:cubicBezTo>
                <a:cubicBezTo>
                  <a:pt x="4715340" y="7394998"/>
                  <a:pt x="4711997" y="7405033"/>
                  <a:pt x="4705308" y="7425096"/>
                </a:cubicBezTo>
                <a:cubicBezTo>
                  <a:pt x="4698620" y="7445164"/>
                  <a:pt x="4691930" y="7468573"/>
                  <a:pt x="4685243" y="7495326"/>
                </a:cubicBezTo>
                <a:cubicBezTo>
                  <a:pt x="4678553" y="7522079"/>
                  <a:pt x="4681900" y="7548833"/>
                  <a:pt x="4695276" y="7575588"/>
                </a:cubicBezTo>
                <a:cubicBezTo>
                  <a:pt x="4695276" y="7588964"/>
                  <a:pt x="4695276" y="7595652"/>
                  <a:pt x="4695276" y="7595652"/>
                </a:cubicBezTo>
                <a:cubicBezTo>
                  <a:pt x="4668522" y="7595652"/>
                  <a:pt x="4655146" y="7568901"/>
                  <a:pt x="4655146" y="7515392"/>
                </a:cubicBezTo>
                <a:cubicBezTo>
                  <a:pt x="4655146" y="7502016"/>
                  <a:pt x="4651802" y="7491981"/>
                  <a:pt x="4645111" y="7485291"/>
                </a:cubicBezTo>
                <a:cubicBezTo>
                  <a:pt x="4638421" y="7478605"/>
                  <a:pt x="4621701" y="7481948"/>
                  <a:pt x="4594949" y="7495326"/>
                </a:cubicBezTo>
                <a:cubicBezTo>
                  <a:pt x="4568193" y="7508702"/>
                  <a:pt x="4554818" y="7528769"/>
                  <a:pt x="4554818" y="7555520"/>
                </a:cubicBezTo>
                <a:cubicBezTo>
                  <a:pt x="4541441" y="7555520"/>
                  <a:pt x="4534752" y="7558866"/>
                  <a:pt x="4534752" y="7565555"/>
                </a:cubicBezTo>
                <a:cubicBezTo>
                  <a:pt x="4534752" y="7572244"/>
                  <a:pt x="4528064" y="7575588"/>
                  <a:pt x="4514687" y="7575588"/>
                </a:cubicBezTo>
                <a:cubicBezTo>
                  <a:pt x="4514687" y="7575588"/>
                  <a:pt x="4507998" y="7582274"/>
                  <a:pt x="4494623" y="7595652"/>
                </a:cubicBezTo>
                <a:cubicBezTo>
                  <a:pt x="4481246" y="7609028"/>
                  <a:pt x="4481246" y="7615718"/>
                  <a:pt x="4494623" y="7615718"/>
                </a:cubicBezTo>
                <a:cubicBezTo>
                  <a:pt x="4507998" y="7615718"/>
                  <a:pt x="4507998" y="7629096"/>
                  <a:pt x="4494623" y="7655847"/>
                </a:cubicBezTo>
                <a:cubicBezTo>
                  <a:pt x="4494623" y="7669227"/>
                  <a:pt x="4494623" y="7679257"/>
                  <a:pt x="4494623" y="7685945"/>
                </a:cubicBezTo>
                <a:cubicBezTo>
                  <a:pt x="4494623" y="7692635"/>
                  <a:pt x="4501311" y="7695978"/>
                  <a:pt x="4514687" y="7695978"/>
                </a:cubicBezTo>
                <a:cubicBezTo>
                  <a:pt x="4514687" y="7709355"/>
                  <a:pt x="4514687" y="7722733"/>
                  <a:pt x="4514687" y="7736109"/>
                </a:cubicBezTo>
                <a:lnTo>
                  <a:pt x="4494623" y="7736109"/>
                </a:lnTo>
                <a:cubicBezTo>
                  <a:pt x="4494623" y="7722733"/>
                  <a:pt x="4487934" y="7716044"/>
                  <a:pt x="4474557" y="7716044"/>
                </a:cubicBezTo>
                <a:cubicBezTo>
                  <a:pt x="4461180" y="7716044"/>
                  <a:pt x="4454492" y="7702668"/>
                  <a:pt x="4454492" y="7675913"/>
                </a:cubicBezTo>
                <a:cubicBezTo>
                  <a:pt x="4441116" y="7662537"/>
                  <a:pt x="4427738" y="7649159"/>
                  <a:pt x="4414362" y="7635783"/>
                </a:cubicBezTo>
                <a:cubicBezTo>
                  <a:pt x="4414362" y="7635783"/>
                  <a:pt x="4414362" y="7632440"/>
                  <a:pt x="4414362" y="7625750"/>
                </a:cubicBezTo>
                <a:cubicBezTo>
                  <a:pt x="4414362" y="7619062"/>
                  <a:pt x="4414362" y="7615718"/>
                  <a:pt x="4414362" y="7615718"/>
                </a:cubicBezTo>
                <a:cubicBezTo>
                  <a:pt x="4427738" y="7588964"/>
                  <a:pt x="4431082" y="7575588"/>
                  <a:pt x="4424395" y="7575588"/>
                </a:cubicBezTo>
                <a:cubicBezTo>
                  <a:pt x="4417704" y="7575588"/>
                  <a:pt x="4407671" y="7582274"/>
                  <a:pt x="4394293" y="7595652"/>
                </a:cubicBezTo>
                <a:cubicBezTo>
                  <a:pt x="4380917" y="7609028"/>
                  <a:pt x="4380917" y="7622405"/>
                  <a:pt x="4394293" y="7635783"/>
                </a:cubicBezTo>
                <a:lnTo>
                  <a:pt x="4394293" y="7695978"/>
                </a:lnTo>
                <a:cubicBezTo>
                  <a:pt x="4394293" y="7722733"/>
                  <a:pt x="4400983" y="7742799"/>
                  <a:pt x="4414362" y="7756173"/>
                </a:cubicBezTo>
                <a:cubicBezTo>
                  <a:pt x="4414362" y="7769553"/>
                  <a:pt x="4414362" y="7776240"/>
                  <a:pt x="4414362" y="7776240"/>
                </a:cubicBezTo>
                <a:lnTo>
                  <a:pt x="4314034" y="7776240"/>
                </a:lnTo>
                <a:lnTo>
                  <a:pt x="4293968" y="7756173"/>
                </a:lnTo>
                <a:cubicBezTo>
                  <a:pt x="4293968" y="7742799"/>
                  <a:pt x="4290624" y="7729422"/>
                  <a:pt x="4283937" y="7716044"/>
                </a:cubicBezTo>
                <a:cubicBezTo>
                  <a:pt x="4277248" y="7702668"/>
                  <a:pt x="4277248" y="7689290"/>
                  <a:pt x="4283937" y="7675913"/>
                </a:cubicBezTo>
                <a:cubicBezTo>
                  <a:pt x="4290624" y="7662537"/>
                  <a:pt x="4293968" y="7649159"/>
                  <a:pt x="4293968" y="7635783"/>
                </a:cubicBezTo>
                <a:lnTo>
                  <a:pt x="4273904" y="7635783"/>
                </a:lnTo>
                <a:cubicBezTo>
                  <a:pt x="4287281" y="7649159"/>
                  <a:pt x="4280593" y="7662537"/>
                  <a:pt x="4253840" y="7675913"/>
                </a:cubicBezTo>
                <a:lnTo>
                  <a:pt x="4233773" y="7695978"/>
                </a:lnTo>
                <a:lnTo>
                  <a:pt x="4253840" y="7655847"/>
                </a:lnTo>
                <a:cubicBezTo>
                  <a:pt x="4267216" y="7629096"/>
                  <a:pt x="4267216" y="7615718"/>
                  <a:pt x="4253840" y="7615718"/>
                </a:cubicBezTo>
                <a:lnTo>
                  <a:pt x="4273904" y="7615718"/>
                </a:lnTo>
                <a:lnTo>
                  <a:pt x="4293968" y="7595652"/>
                </a:lnTo>
                <a:cubicBezTo>
                  <a:pt x="4307345" y="7595652"/>
                  <a:pt x="4314034" y="7592309"/>
                  <a:pt x="4314034" y="7585619"/>
                </a:cubicBezTo>
                <a:cubicBezTo>
                  <a:pt x="4314034" y="7578931"/>
                  <a:pt x="4314034" y="7575588"/>
                  <a:pt x="4314034" y="7575588"/>
                </a:cubicBezTo>
                <a:lnTo>
                  <a:pt x="4293968" y="7555520"/>
                </a:lnTo>
                <a:cubicBezTo>
                  <a:pt x="4307345" y="7555520"/>
                  <a:pt x="4314034" y="7555520"/>
                  <a:pt x="4314034" y="7555520"/>
                </a:cubicBezTo>
                <a:cubicBezTo>
                  <a:pt x="4314034" y="7542147"/>
                  <a:pt x="4314034" y="7535457"/>
                  <a:pt x="4314034" y="7535457"/>
                </a:cubicBezTo>
                <a:cubicBezTo>
                  <a:pt x="4314034" y="7535457"/>
                  <a:pt x="4320721" y="7535457"/>
                  <a:pt x="4334099" y="7535457"/>
                </a:cubicBezTo>
                <a:lnTo>
                  <a:pt x="4354165" y="7515392"/>
                </a:lnTo>
                <a:cubicBezTo>
                  <a:pt x="4367543" y="7528769"/>
                  <a:pt x="4380917" y="7525422"/>
                  <a:pt x="4394293" y="7505359"/>
                </a:cubicBezTo>
                <a:cubicBezTo>
                  <a:pt x="4407671" y="7485291"/>
                  <a:pt x="4421047" y="7468573"/>
                  <a:pt x="4434426" y="7455194"/>
                </a:cubicBezTo>
                <a:lnTo>
                  <a:pt x="4474557" y="7435131"/>
                </a:lnTo>
                <a:cubicBezTo>
                  <a:pt x="4474557" y="7421753"/>
                  <a:pt x="4474557" y="7411720"/>
                  <a:pt x="4474557" y="7405033"/>
                </a:cubicBezTo>
                <a:cubicBezTo>
                  <a:pt x="4474557" y="7398345"/>
                  <a:pt x="4474557" y="7394998"/>
                  <a:pt x="4474557" y="7394998"/>
                </a:cubicBezTo>
                <a:lnTo>
                  <a:pt x="4534752" y="7354867"/>
                </a:lnTo>
                <a:cubicBezTo>
                  <a:pt x="4561505" y="7328117"/>
                  <a:pt x="4568193" y="7308049"/>
                  <a:pt x="4554818" y="7294672"/>
                </a:cubicBezTo>
                <a:cubicBezTo>
                  <a:pt x="4568193" y="7294672"/>
                  <a:pt x="4574883" y="7287986"/>
                  <a:pt x="4574883" y="7274608"/>
                </a:cubicBezTo>
                <a:cubicBezTo>
                  <a:pt x="4574883" y="7261231"/>
                  <a:pt x="4578226" y="7251198"/>
                  <a:pt x="4584915" y="7244510"/>
                </a:cubicBezTo>
                <a:cubicBezTo>
                  <a:pt x="4591603" y="7237820"/>
                  <a:pt x="4594949" y="7227791"/>
                  <a:pt x="4594949" y="7214411"/>
                </a:cubicBezTo>
                <a:cubicBezTo>
                  <a:pt x="4594949" y="7201036"/>
                  <a:pt x="4594949" y="7194346"/>
                  <a:pt x="4594949" y="7194346"/>
                </a:cubicBezTo>
                <a:lnTo>
                  <a:pt x="4594949" y="7154216"/>
                </a:lnTo>
                <a:lnTo>
                  <a:pt x="4635077" y="7114085"/>
                </a:lnTo>
                <a:cubicBezTo>
                  <a:pt x="4661831" y="7100710"/>
                  <a:pt x="4675210" y="7080642"/>
                  <a:pt x="4675210" y="7053888"/>
                </a:cubicBezTo>
                <a:cubicBezTo>
                  <a:pt x="4675210" y="7040511"/>
                  <a:pt x="4671866" y="7027137"/>
                  <a:pt x="4665175" y="7013757"/>
                </a:cubicBezTo>
                <a:cubicBezTo>
                  <a:pt x="4658489" y="7000384"/>
                  <a:pt x="4655146" y="6993694"/>
                  <a:pt x="4655146" y="6993694"/>
                </a:cubicBezTo>
                <a:lnTo>
                  <a:pt x="4635077" y="7073956"/>
                </a:lnTo>
                <a:cubicBezTo>
                  <a:pt x="4635077" y="7100710"/>
                  <a:pt x="4628392" y="7114085"/>
                  <a:pt x="4615013" y="7114085"/>
                </a:cubicBezTo>
                <a:cubicBezTo>
                  <a:pt x="4601637" y="7114085"/>
                  <a:pt x="4588259" y="7114085"/>
                  <a:pt x="4574883" y="7114085"/>
                </a:cubicBezTo>
                <a:lnTo>
                  <a:pt x="4494623" y="7154216"/>
                </a:lnTo>
                <a:cubicBezTo>
                  <a:pt x="4467870" y="7180970"/>
                  <a:pt x="4447803" y="7194346"/>
                  <a:pt x="4434426" y="7194346"/>
                </a:cubicBezTo>
                <a:cubicBezTo>
                  <a:pt x="4447803" y="7180970"/>
                  <a:pt x="4444459" y="7167595"/>
                  <a:pt x="4424395" y="7154216"/>
                </a:cubicBezTo>
                <a:cubicBezTo>
                  <a:pt x="4404327" y="7140838"/>
                  <a:pt x="4387607" y="7140838"/>
                  <a:pt x="4374229" y="7154216"/>
                </a:cubicBezTo>
                <a:cubicBezTo>
                  <a:pt x="4360853" y="7167595"/>
                  <a:pt x="4357509" y="7177625"/>
                  <a:pt x="4364196" y="7184313"/>
                </a:cubicBezTo>
                <a:cubicBezTo>
                  <a:pt x="4370886" y="7191003"/>
                  <a:pt x="4367543" y="7197693"/>
                  <a:pt x="4354165" y="7204379"/>
                </a:cubicBezTo>
                <a:cubicBezTo>
                  <a:pt x="4340789" y="7211066"/>
                  <a:pt x="4334099" y="7214411"/>
                  <a:pt x="4334099" y="7214411"/>
                </a:cubicBezTo>
                <a:cubicBezTo>
                  <a:pt x="4334099" y="7214411"/>
                  <a:pt x="4334099" y="7221101"/>
                  <a:pt x="4334099" y="7234477"/>
                </a:cubicBezTo>
                <a:cubicBezTo>
                  <a:pt x="4320721" y="7234477"/>
                  <a:pt x="4300657" y="7247855"/>
                  <a:pt x="4273904" y="7274608"/>
                </a:cubicBezTo>
                <a:lnTo>
                  <a:pt x="4233773" y="7374934"/>
                </a:lnTo>
                <a:lnTo>
                  <a:pt x="4253840" y="7394998"/>
                </a:lnTo>
                <a:cubicBezTo>
                  <a:pt x="4280593" y="7394998"/>
                  <a:pt x="4287281" y="7374934"/>
                  <a:pt x="4273904" y="7334803"/>
                </a:cubicBezTo>
                <a:lnTo>
                  <a:pt x="4314034" y="7334803"/>
                </a:lnTo>
                <a:lnTo>
                  <a:pt x="4293968" y="7374934"/>
                </a:lnTo>
                <a:cubicBezTo>
                  <a:pt x="4293968" y="7388312"/>
                  <a:pt x="4293968" y="7394998"/>
                  <a:pt x="4293968" y="7394998"/>
                </a:cubicBezTo>
                <a:lnTo>
                  <a:pt x="4293968" y="7435131"/>
                </a:lnTo>
                <a:cubicBezTo>
                  <a:pt x="4293968" y="7435131"/>
                  <a:pt x="4293968" y="7448507"/>
                  <a:pt x="4293968" y="7475262"/>
                </a:cubicBezTo>
                <a:cubicBezTo>
                  <a:pt x="4280593" y="7461884"/>
                  <a:pt x="4273904" y="7461884"/>
                  <a:pt x="4273904" y="7475262"/>
                </a:cubicBezTo>
                <a:cubicBezTo>
                  <a:pt x="4273904" y="7488638"/>
                  <a:pt x="4273904" y="7495326"/>
                  <a:pt x="4273904" y="7495326"/>
                </a:cubicBezTo>
                <a:lnTo>
                  <a:pt x="4253840" y="7535457"/>
                </a:lnTo>
                <a:lnTo>
                  <a:pt x="4233773" y="7535457"/>
                </a:lnTo>
                <a:lnTo>
                  <a:pt x="4233773" y="7495326"/>
                </a:lnTo>
                <a:lnTo>
                  <a:pt x="4193641" y="7394998"/>
                </a:lnTo>
                <a:cubicBezTo>
                  <a:pt x="4193641" y="7394998"/>
                  <a:pt x="4193641" y="7398345"/>
                  <a:pt x="4193641" y="7405033"/>
                </a:cubicBezTo>
                <a:cubicBezTo>
                  <a:pt x="4193641" y="7411720"/>
                  <a:pt x="4193641" y="7421753"/>
                  <a:pt x="4193641" y="7435131"/>
                </a:cubicBezTo>
                <a:cubicBezTo>
                  <a:pt x="4193641" y="7435131"/>
                  <a:pt x="4190297" y="7441819"/>
                  <a:pt x="4183611" y="7455194"/>
                </a:cubicBezTo>
                <a:cubicBezTo>
                  <a:pt x="4176920" y="7468573"/>
                  <a:pt x="4173577" y="7475262"/>
                  <a:pt x="4173577" y="7475262"/>
                </a:cubicBezTo>
                <a:cubicBezTo>
                  <a:pt x="4173577" y="7515392"/>
                  <a:pt x="4153514" y="7528769"/>
                  <a:pt x="4113381" y="7515392"/>
                </a:cubicBezTo>
                <a:cubicBezTo>
                  <a:pt x="4100005" y="7502016"/>
                  <a:pt x="4086627" y="7502016"/>
                  <a:pt x="4073250" y="7515392"/>
                </a:cubicBezTo>
                <a:cubicBezTo>
                  <a:pt x="4073250" y="7528769"/>
                  <a:pt x="4066563" y="7528769"/>
                  <a:pt x="4053186" y="7515392"/>
                </a:cubicBezTo>
                <a:lnTo>
                  <a:pt x="3992989" y="7515392"/>
                </a:lnTo>
                <a:lnTo>
                  <a:pt x="3992989" y="7555520"/>
                </a:lnTo>
                <a:lnTo>
                  <a:pt x="3972925" y="7615718"/>
                </a:lnTo>
                <a:cubicBezTo>
                  <a:pt x="3959548" y="7588964"/>
                  <a:pt x="3952861" y="7575588"/>
                  <a:pt x="3952861" y="7575588"/>
                </a:cubicBezTo>
                <a:lnTo>
                  <a:pt x="3952861" y="7535457"/>
                </a:lnTo>
                <a:lnTo>
                  <a:pt x="3992989" y="7495326"/>
                </a:lnTo>
                <a:lnTo>
                  <a:pt x="3952861" y="7515392"/>
                </a:lnTo>
                <a:cubicBezTo>
                  <a:pt x="3952861" y="7515392"/>
                  <a:pt x="3946170" y="7522079"/>
                  <a:pt x="3932793" y="7535457"/>
                </a:cubicBezTo>
                <a:cubicBezTo>
                  <a:pt x="3919416" y="7548833"/>
                  <a:pt x="3912729" y="7562211"/>
                  <a:pt x="3912729" y="7575588"/>
                </a:cubicBezTo>
                <a:lnTo>
                  <a:pt x="3892662" y="7575588"/>
                </a:lnTo>
                <a:cubicBezTo>
                  <a:pt x="3879285" y="7575588"/>
                  <a:pt x="3872597" y="7575588"/>
                  <a:pt x="3872597" y="7575588"/>
                </a:cubicBezTo>
                <a:lnTo>
                  <a:pt x="3852533" y="7575588"/>
                </a:lnTo>
                <a:lnTo>
                  <a:pt x="3832467" y="7615718"/>
                </a:lnTo>
                <a:lnTo>
                  <a:pt x="3832467" y="7635783"/>
                </a:lnTo>
                <a:cubicBezTo>
                  <a:pt x="3819090" y="7649159"/>
                  <a:pt x="3819090" y="7659194"/>
                  <a:pt x="3832467" y="7665881"/>
                </a:cubicBezTo>
                <a:cubicBezTo>
                  <a:pt x="3845844" y="7672570"/>
                  <a:pt x="3852533" y="7669227"/>
                  <a:pt x="3852533" y="7655847"/>
                </a:cubicBezTo>
                <a:lnTo>
                  <a:pt x="3892662" y="7655847"/>
                </a:lnTo>
                <a:cubicBezTo>
                  <a:pt x="3879285" y="7669227"/>
                  <a:pt x="3879285" y="7675913"/>
                  <a:pt x="3892662" y="7675913"/>
                </a:cubicBezTo>
                <a:cubicBezTo>
                  <a:pt x="3879285" y="7689290"/>
                  <a:pt x="3859221" y="7702668"/>
                  <a:pt x="3832467" y="7716044"/>
                </a:cubicBezTo>
                <a:cubicBezTo>
                  <a:pt x="3819090" y="7716044"/>
                  <a:pt x="3805714" y="7722733"/>
                  <a:pt x="3792336" y="7736109"/>
                </a:cubicBezTo>
                <a:cubicBezTo>
                  <a:pt x="3778959" y="7749487"/>
                  <a:pt x="3772272" y="7762863"/>
                  <a:pt x="3772272" y="7776240"/>
                </a:cubicBezTo>
                <a:lnTo>
                  <a:pt x="3752204" y="7776240"/>
                </a:lnTo>
                <a:cubicBezTo>
                  <a:pt x="3752204" y="7776240"/>
                  <a:pt x="3745518" y="7769553"/>
                  <a:pt x="3732140" y="7756173"/>
                </a:cubicBezTo>
                <a:cubicBezTo>
                  <a:pt x="3718763" y="7742799"/>
                  <a:pt x="3718763" y="7736109"/>
                  <a:pt x="3732140" y="7736109"/>
                </a:cubicBezTo>
                <a:lnTo>
                  <a:pt x="3792336" y="7716044"/>
                </a:lnTo>
                <a:cubicBezTo>
                  <a:pt x="3792336" y="7702668"/>
                  <a:pt x="3792336" y="7692635"/>
                  <a:pt x="3792336" y="7685945"/>
                </a:cubicBezTo>
                <a:cubicBezTo>
                  <a:pt x="3792336" y="7679257"/>
                  <a:pt x="3799026" y="7675913"/>
                  <a:pt x="3812403" y="7675913"/>
                </a:cubicBezTo>
                <a:cubicBezTo>
                  <a:pt x="3812403" y="7675913"/>
                  <a:pt x="3812403" y="7669227"/>
                  <a:pt x="3812403" y="7655847"/>
                </a:cubicBezTo>
                <a:lnTo>
                  <a:pt x="3792336" y="7655847"/>
                </a:lnTo>
                <a:cubicBezTo>
                  <a:pt x="3792336" y="7669227"/>
                  <a:pt x="3788993" y="7682602"/>
                  <a:pt x="3782306" y="7695978"/>
                </a:cubicBezTo>
                <a:cubicBezTo>
                  <a:pt x="3775616" y="7709355"/>
                  <a:pt x="3765585" y="7716044"/>
                  <a:pt x="3752204" y="7716044"/>
                </a:cubicBezTo>
                <a:lnTo>
                  <a:pt x="3772272" y="7675913"/>
                </a:lnTo>
                <a:lnTo>
                  <a:pt x="3732140" y="7695978"/>
                </a:lnTo>
                <a:cubicBezTo>
                  <a:pt x="3705386" y="7722733"/>
                  <a:pt x="3692009" y="7739455"/>
                  <a:pt x="3692009" y="7746142"/>
                </a:cubicBezTo>
                <a:cubicBezTo>
                  <a:pt x="3692009" y="7752830"/>
                  <a:pt x="3658568" y="7789618"/>
                  <a:pt x="3591684" y="7856499"/>
                </a:cubicBezTo>
                <a:cubicBezTo>
                  <a:pt x="3538176" y="7910010"/>
                  <a:pt x="3511424" y="7930074"/>
                  <a:pt x="3511424" y="7916698"/>
                </a:cubicBezTo>
                <a:cubicBezTo>
                  <a:pt x="3511424" y="7903320"/>
                  <a:pt x="3511424" y="7889944"/>
                  <a:pt x="3511424" y="7876566"/>
                </a:cubicBezTo>
                <a:lnTo>
                  <a:pt x="3491356" y="7876566"/>
                </a:lnTo>
                <a:cubicBezTo>
                  <a:pt x="3477979" y="7889944"/>
                  <a:pt x="3467950" y="7896630"/>
                  <a:pt x="3461259" y="7896630"/>
                </a:cubicBezTo>
                <a:cubicBezTo>
                  <a:pt x="3454571" y="7896630"/>
                  <a:pt x="3451228" y="7903320"/>
                  <a:pt x="3451228" y="7916698"/>
                </a:cubicBezTo>
                <a:cubicBezTo>
                  <a:pt x="3451228" y="7916698"/>
                  <a:pt x="3447881" y="7923384"/>
                  <a:pt x="3441195" y="7936761"/>
                </a:cubicBezTo>
                <a:cubicBezTo>
                  <a:pt x="3434507" y="7950138"/>
                  <a:pt x="3424474" y="7963515"/>
                  <a:pt x="3411097" y="7976892"/>
                </a:cubicBezTo>
                <a:lnTo>
                  <a:pt x="3370966" y="8037088"/>
                </a:lnTo>
                <a:lnTo>
                  <a:pt x="3370966" y="8077219"/>
                </a:lnTo>
                <a:cubicBezTo>
                  <a:pt x="3384343" y="8077219"/>
                  <a:pt x="3391030" y="8077219"/>
                  <a:pt x="3391030" y="8077219"/>
                </a:cubicBezTo>
                <a:cubicBezTo>
                  <a:pt x="3391030" y="8090596"/>
                  <a:pt x="3364278" y="8124037"/>
                  <a:pt x="3310772" y="8177545"/>
                </a:cubicBezTo>
                <a:lnTo>
                  <a:pt x="3270641" y="8197609"/>
                </a:lnTo>
                <a:lnTo>
                  <a:pt x="3290703" y="8157481"/>
                </a:lnTo>
                <a:cubicBezTo>
                  <a:pt x="3290703" y="8157481"/>
                  <a:pt x="3294052" y="8150791"/>
                  <a:pt x="3300739" y="8137414"/>
                </a:cubicBezTo>
                <a:cubicBezTo>
                  <a:pt x="3307426" y="8124037"/>
                  <a:pt x="3310772" y="8110663"/>
                  <a:pt x="3310772" y="8097283"/>
                </a:cubicBezTo>
                <a:cubicBezTo>
                  <a:pt x="3337525" y="8083909"/>
                  <a:pt x="3350901" y="8070532"/>
                  <a:pt x="3350901" y="8057152"/>
                </a:cubicBezTo>
                <a:lnTo>
                  <a:pt x="3310772" y="8077219"/>
                </a:lnTo>
                <a:cubicBezTo>
                  <a:pt x="3310772" y="8077219"/>
                  <a:pt x="3304083" y="8083909"/>
                  <a:pt x="3290703" y="8097283"/>
                </a:cubicBezTo>
                <a:cubicBezTo>
                  <a:pt x="3277329" y="8083909"/>
                  <a:pt x="3263954" y="8083909"/>
                  <a:pt x="3250572" y="8097283"/>
                </a:cubicBezTo>
                <a:lnTo>
                  <a:pt x="3230508" y="8097283"/>
                </a:lnTo>
                <a:cubicBezTo>
                  <a:pt x="3230508" y="8083909"/>
                  <a:pt x="3257262" y="8063842"/>
                  <a:pt x="3310772" y="8037088"/>
                </a:cubicBezTo>
                <a:cubicBezTo>
                  <a:pt x="3324149" y="8023711"/>
                  <a:pt x="3337525" y="8010336"/>
                  <a:pt x="3350901" y="7996957"/>
                </a:cubicBezTo>
                <a:lnTo>
                  <a:pt x="3370966" y="7976892"/>
                </a:lnTo>
                <a:lnTo>
                  <a:pt x="3370966" y="7956826"/>
                </a:lnTo>
                <a:cubicBezTo>
                  <a:pt x="3330837" y="7930074"/>
                  <a:pt x="3324149" y="7910010"/>
                  <a:pt x="3350901" y="7896630"/>
                </a:cubicBezTo>
                <a:lnTo>
                  <a:pt x="3370966" y="7916698"/>
                </a:lnTo>
                <a:cubicBezTo>
                  <a:pt x="3384343" y="7943451"/>
                  <a:pt x="3391030" y="7956826"/>
                  <a:pt x="3391030" y="7956826"/>
                </a:cubicBezTo>
                <a:lnTo>
                  <a:pt x="3391030" y="7916698"/>
                </a:lnTo>
                <a:lnTo>
                  <a:pt x="3411097" y="7883254"/>
                </a:lnTo>
                <a:lnTo>
                  <a:pt x="3411097" y="7896630"/>
                </a:lnTo>
                <a:cubicBezTo>
                  <a:pt x="3424474" y="7896630"/>
                  <a:pt x="3431161" y="7889944"/>
                  <a:pt x="3431161" y="7876566"/>
                </a:cubicBezTo>
                <a:cubicBezTo>
                  <a:pt x="3431161" y="7876566"/>
                  <a:pt x="3429490" y="7876566"/>
                  <a:pt x="3426146" y="7876566"/>
                </a:cubicBezTo>
                <a:lnTo>
                  <a:pt x="3415111" y="7876566"/>
                </a:lnTo>
                <a:lnTo>
                  <a:pt x="3451228" y="7816372"/>
                </a:lnTo>
                <a:cubicBezTo>
                  <a:pt x="3464606" y="7829748"/>
                  <a:pt x="3474635" y="7829748"/>
                  <a:pt x="3481325" y="7816372"/>
                </a:cubicBezTo>
                <a:cubicBezTo>
                  <a:pt x="3488013" y="7802994"/>
                  <a:pt x="3484669" y="7796304"/>
                  <a:pt x="3471292" y="7796304"/>
                </a:cubicBezTo>
                <a:cubicBezTo>
                  <a:pt x="3471292" y="7782928"/>
                  <a:pt x="3464606" y="7782928"/>
                  <a:pt x="3451228" y="7796304"/>
                </a:cubicBezTo>
                <a:cubicBezTo>
                  <a:pt x="3397720" y="7863189"/>
                  <a:pt x="3370966" y="7883254"/>
                  <a:pt x="3370966" y="7856499"/>
                </a:cubicBezTo>
                <a:cubicBezTo>
                  <a:pt x="3370966" y="7856499"/>
                  <a:pt x="3374310" y="7849813"/>
                  <a:pt x="3380999" y="7836435"/>
                </a:cubicBezTo>
                <a:cubicBezTo>
                  <a:pt x="3387686" y="7823059"/>
                  <a:pt x="3397720" y="7816372"/>
                  <a:pt x="3411097" y="7816372"/>
                </a:cubicBezTo>
                <a:lnTo>
                  <a:pt x="3471292" y="7736109"/>
                </a:lnTo>
                <a:lnTo>
                  <a:pt x="3491356" y="7716044"/>
                </a:lnTo>
                <a:lnTo>
                  <a:pt x="3471292" y="7716044"/>
                </a:lnTo>
                <a:cubicBezTo>
                  <a:pt x="3444538" y="7729422"/>
                  <a:pt x="3431161" y="7736109"/>
                  <a:pt x="3431161" y="7736109"/>
                </a:cubicBezTo>
                <a:lnTo>
                  <a:pt x="3491356" y="7675913"/>
                </a:lnTo>
                <a:lnTo>
                  <a:pt x="3491356" y="7635783"/>
                </a:lnTo>
                <a:lnTo>
                  <a:pt x="3491356" y="7615718"/>
                </a:lnTo>
                <a:lnTo>
                  <a:pt x="3511424" y="7615718"/>
                </a:lnTo>
                <a:cubicBezTo>
                  <a:pt x="3498047" y="7615718"/>
                  <a:pt x="3491356" y="7609028"/>
                  <a:pt x="3491356" y="7595652"/>
                </a:cubicBezTo>
                <a:lnTo>
                  <a:pt x="3511424" y="7555520"/>
                </a:lnTo>
                <a:lnTo>
                  <a:pt x="3551555" y="7555520"/>
                </a:lnTo>
                <a:cubicBezTo>
                  <a:pt x="3564930" y="7555520"/>
                  <a:pt x="3578306" y="7548833"/>
                  <a:pt x="3591684" y="7535457"/>
                </a:cubicBezTo>
                <a:cubicBezTo>
                  <a:pt x="3605061" y="7522079"/>
                  <a:pt x="3611749" y="7515392"/>
                  <a:pt x="3611749" y="7515392"/>
                </a:cubicBezTo>
                <a:lnTo>
                  <a:pt x="3631814" y="7455194"/>
                </a:lnTo>
                <a:cubicBezTo>
                  <a:pt x="3658568" y="7455194"/>
                  <a:pt x="3671945" y="7455194"/>
                  <a:pt x="3671945" y="7455194"/>
                </a:cubicBezTo>
                <a:lnTo>
                  <a:pt x="3651881" y="7435131"/>
                </a:lnTo>
                <a:lnTo>
                  <a:pt x="3631814" y="7435131"/>
                </a:lnTo>
                <a:lnTo>
                  <a:pt x="3591684" y="7475262"/>
                </a:lnTo>
                <a:lnTo>
                  <a:pt x="3551555" y="7495326"/>
                </a:lnTo>
                <a:cubicBezTo>
                  <a:pt x="3551555" y="7508702"/>
                  <a:pt x="3544865" y="7512045"/>
                  <a:pt x="3531488" y="7505359"/>
                </a:cubicBezTo>
                <a:cubicBezTo>
                  <a:pt x="3518111" y="7498671"/>
                  <a:pt x="3498047" y="7508702"/>
                  <a:pt x="3471292" y="7535457"/>
                </a:cubicBezTo>
                <a:cubicBezTo>
                  <a:pt x="3457915" y="7562211"/>
                  <a:pt x="3451228" y="7582274"/>
                  <a:pt x="3451228" y="7595652"/>
                </a:cubicBezTo>
                <a:cubicBezTo>
                  <a:pt x="3464606" y="7582274"/>
                  <a:pt x="3471292" y="7582274"/>
                  <a:pt x="3471292" y="7595652"/>
                </a:cubicBezTo>
                <a:cubicBezTo>
                  <a:pt x="3471292" y="7609028"/>
                  <a:pt x="3464606" y="7615718"/>
                  <a:pt x="3451228" y="7615718"/>
                </a:cubicBezTo>
                <a:lnTo>
                  <a:pt x="3431161" y="7635783"/>
                </a:lnTo>
                <a:lnTo>
                  <a:pt x="3411097" y="7635783"/>
                </a:lnTo>
                <a:cubicBezTo>
                  <a:pt x="3397720" y="7622405"/>
                  <a:pt x="3374310" y="7632440"/>
                  <a:pt x="3340869" y="7665881"/>
                </a:cubicBezTo>
                <a:cubicBezTo>
                  <a:pt x="3307426" y="7699325"/>
                  <a:pt x="3284018" y="7716044"/>
                  <a:pt x="3270641" y="7716044"/>
                </a:cubicBezTo>
                <a:cubicBezTo>
                  <a:pt x="3270641" y="7716044"/>
                  <a:pt x="3270641" y="7722733"/>
                  <a:pt x="3270641" y="7736109"/>
                </a:cubicBezTo>
                <a:lnTo>
                  <a:pt x="3230508" y="7796304"/>
                </a:lnTo>
                <a:cubicBezTo>
                  <a:pt x="3203754" y="7809684"/>
                  <a:pt x="3190377" y="7823059"/>
                  <a:pt x="3190377" y="7836435"/>
                </a:cubicBezTo>
                <a:cubicBezTo>
                  <a:pt x="3190377" y="7849813"/>
                  <a:pt x="3183690" y="7856499"/>
                  <a:pt x="3170313" y="7856499"/>
                </a:cubicBezTo>
                <a:lnTo>
                  <a:pt x="3150247" y="7896630"/>
                </a:lnTo>
                <a:cubicBezTo>
                  <a:pt x="3136871" y="7896630"/>
                  <a:pt x="3130183" y="7896630"/>
                  <a:pt x="3130183" y="7896630"/>
                </a:cubicBezTo>
                <a:cubicBezTo>
                  <a:pt x="3130183" y="7896630"/>
                  <a:pt x="3126839" y="7896630"/>
                  <a:pt x="3120150" y="7896630"/>
                </a:cubicBezTo>
                <a:cubicBezTo>
                  <a:pt x="3113462" y="7896630"/>
                  <a:pt x="3110118" y="7903320"/>
                  <a:pt x="3110118" y="7916698"/>
                </a:cubicBezTo>
                <a:cubicBezTo>
                  <a:pt x="3110118" y="7930074"/>
                  <a:pt x="3103430" y="7930074"/>
                  <a:pt x="3090053" y="7916698"/>
                </a:cubicBezTo>
                <a:cubicBezTo>
                  <a:pt x="3090053" y="7930074"/>
                  <a:pt x="3090053" y="7936761"/>
                  <a:pt x="3090053" y="7936761"/>
                </a:cubicBezTo>
                <a:cubicBezTo>
                  <a:pt x="3076676" y="7950138"/>
                  <a:pt x="3036543" y="7983582"/>
                  <a:pt x="2969660" y="8037088"/>
                </a:cubicBezTo>
                <a:cubicBezTo>
                  <a:pt x="2983037" y="8037088"/>
                  <a:pt x="2989724" y="8043778"/>
                  <a:pt x="2989724" y="8057152"/>
                </a:cubicBezTo>
                <a:cubicBezTo>
                  <a:pt x="3003101" y="8070532"/>
                  <a:pt x="3003101" y="8073875"/>
                  <a:pt x="2989724" y="8067185"/>
                </a:cubicBezTo>
                <a:cubicBezTo>
                  <a:pt x="2976347" y="8060498"/>
                  <a:pt x="2969660" y="8063842"/>
                  <a:pt x="2969660" y="8077219"/>
                </a:cubicBezTo>
                <a:cubicBezTo>
                  <a:pt x="2969660" y="8090596"/>
                  <a:pt x="2966314" y="8100629"/>
                  <a:pt x="2959627" y="8107317"/>
                </a:cubicBezTo>
                <a:cubicBezTo>
                  <a:pt x="2952939" y="8114006"/>
                  <a:pt x="2942906" y="8117350"/>
                  <a:pt x="2929529" y="8117350"/>
                </a:cubicBezTo>
                <a:cubicBezTo>
                  <a:pt x="2916153" y="8117350"/>
                  <a:pt x="2902776" y="8117350"/>
                  <a:pt x="2889400" y="8117350"/>
                </a:cubicBezTo>
                <a:lnTo>
                  <a:pt x="2889400" y="8097283"/>
                </a:lnTo>
                <a:cubicBezTo>
                  <a:pt x="2902776" y="8097283"/>
                  <a:pt x="2909465" y="8090596"/>
                  <a:pt x="2909465" y="8077219"/>
                </a:cubicBezTo>
                <a:cubicBezTo>
                  <a:pt x="2909465" y="8063842"/>
                  <a:pt x="2916153" y="8057152"/>
                  <a:pt x="2929529" y="8057152"/>
                </a:cubicBezTo>
                <a:lnTo>
                  <a:pt x="2929529" y="8017024"/>
                </a:lnTo>
                <a:cubicBezTo>
                  <a:pt x="2916153" y="8017024"/>
                  <a:pt x="2902776" y="8006990"/>
                  <a:pt x="2889400" y="7986926"/>
                </a:cubicBezTo>
                <a:cubicBezTo>
                  <a:pt x="2876023" y="7966859"/>
                  <a:pt x="2876023" y="7943451"/>
                  <a:pt x="2889400" y="7916698"/>
                </a:cubicBezTo>
                <a:lnTo>
                  <a:pt x="2869335" y="7936761"/>
                </a:lnTo>
                <a:cubicBezTo>
                  <a:pt x="2815825" y="7976892"/>
                  <a:pt x="2789071" y="7976892"/>
                  <a:pt x="2789071" y="7936761"/>
                </a:cubicBezTo>
                <a:cubicBezTo>
                  <a:pt x="2789071" y="7923384"/>
                  <a:pt x="2795761" y="7923384"/>
                  <a:pt x="2809136" y="7936761"/>
                </a:cubicBezTo>
                <a:lnTo>
                  <a:pt x="2869335" y="7876566"/>
                </a:lnTo>
                <a:cubicBezTo>
                  <a:pt x="2869335" y="7876566"/>
                  <a:pt x="2876023" y="7869879"/>
                  <a:pt x="2889400" y="7856499"/>
                </a:cubicBezTo>
                <a:cubicBezTo>
                  <a:pt x="2902776" y="7843125"/>
                  <a:pt x="2909465" y="7836435"/>
                  <a:pt x="2909465" y="7836435"/>
                </a:cubicBezTo>
                <a:cubicBezTo>
                  <a:pt x="2909465" y="7836435"/>
                  <a:pt x="2916153" y="7836435"/>
                  <a:pt x="2929529" y="7836435"/>
                </a:cubicBezTo>
                <a:lnTo>
                  <a:pt x="2909465" y="7816372"/>
                </a:lnTo>
                <a:cubicBezTo>
                  <a:pt x="2896088" y="7816372"/>
                  <a:pt x="2896088" y="7809684"/>
                  <a:pt x="2909465" y="7796304"/>
                </a:cubicBezTo>
                <a:cubicBezTo>
                  <a:pt x="2922842" y="7796304"/>
                  <a:pt x="2932873" y="7796304"/>
                  <a:pt x="2939563" y="7796304"/>
                </a:cubicBezTo>
                <a:cubicBezTo>
                  <a:pt x="2946250" y="7796304"/>
                  <a:pt x="2949593" y="7789618"/>
                  <a:pt x="2949593" y="7776240"/>
                </a:cubicBezTo>
                <a:cubicBezTo>
                  <a:pt x="2962970" y="7776240"/>
                  <a:pt x="2962970" y="7782928"/>
                  <a:pt x="2949593" y="7796304"/>
                </a:cubicBezTo>
                <a:lnTo>
                  <a:pt x="2969660" y="7796304"/>
                </a:lnTo>
                <a:lnTo>
                  <a:pt x="2969660" y="7736109"/>
                </a:lnTo>
                <a:cubicBezTo>
                  <a:pt x="2942906" y="7722733"/>
                  <a:pt x="2962970" y="7689290"/>
                  <a:pt x="3029855" y="7635783"/>
                </a:cubicBezTo>
                <a:cubicBezTo>
                  <a:pt x="3043235" y="7635783"/>
                  <a:pt x="3049919" y="7642473"/>
                  <a:pt x="3049919" y="7655847"/>
                </a:cubicBezTo>
                <a:lnTo>
                  <a:pt x="3049919" y="7675913"/>
                </a:lnTo>
                <a:cubicBezTo>
                  <a:pt x="3049919" y="7675913"/>
                  <a:pt x="3069989" y="7652504"/>
                  <a:pt x="3110118" y="7605685"/>
                </a:cubicBezTo>
                <a:cubicBezTo>
                  <a:pt x="3150247" y="7558866"/>
                  <a:pt x="3177000" y="7542147"/>
                  <a:pt x="3190377" y="7555520"/>
                </a:cubicBezTo>
                <a:cubicBezTo>
                  <a:pt x="3190377" y="7582274"/>
                  <a:pt x="3203754" y="7582274"/>
                  <a:pt x="3230508" y="7555520"/>
                </a:cubicBezTo>
                <a:cubicBezTo>
                  <a:pt x="3243885" y="7555520"/>
                  <a:pt x="3250572" y="7548833"/>
                  <a:pt x="3250572" y="7535457"/>
                </a:cubicBezTo>
                <a:lnTo>
                  <a:pt x="3210444" y="7535457"/>
                </a:lnTo>
                <a:cubicBezTo>
                  <a:pt x="3223821" y="7535457"/>
                  <a:pt x="3223821" y="7538802"/>
                  <a:pt x="3210444" y="7545490"/>
                </a:cubicBezTo>
                <a:cubicBezTo>
                  <a:pt x="3197067" y="7552177"/>
                  <a:pt x="3190377" y="7548833"/>
                  <a:pt x="3190377" y="7535457"/>
                </a:cubicBezTo>
                <a:cubicBezTo>
                  <a:pt x="3177000" y="7535457"/>
                  <a:pt x="3166969" y="7535457"/>
                  <a:pt x="3160280" y="7535457"/>
                </a:cubicBezTo>
                <a:cubicBezTo>
                  <a:pt x="3153592" y="7535457"/>
                  <a:pt x="3146903" y="7538802"/>
                  <a:pt x="3140215" y="7545490"/>
                </a:cubicBezTo>
                <a:cubicBezTo>
                  <a:pt x="3133527" y="7552177"/>
                  <a:pt x="3130183" y="7555520"/>
                  <a:pt x="3130183" y="7555520"/>
                </a:cubicBezTo>
                <a:cubicBezTo>
                  <a:pt x="3130183" y="7555520"/>
                  <a:pt x="3123495" y="7555520"/>
                  <a:pt x="3110118" y="7555520"/>
                </a:cubicBezTo>
                <a:cubicBezTo>
                  <a:pt x="3096742" y="7542147"/>
                  <a:pt x="3069989" y="7555520"/>
                  <a:pt x="3029855" y="7595652"/>
                </a:cubicBezTo>
                <a:cubicBezTo>
                  <a:pt x="2989724" y="7622405"/>
                  <a:pt x="2962970" y="7629096"/>
                  <a:pt x="2949593" y="7615718"/>
                </a:cubicBezTo>
                <a:lnTo>
                  <a:pt x="2969660" y="7615718"/>
                </a:lnTo>
                <a:lnTo>
                  <a:pt x="2969660" y="7595652"/>
                </a:lnTo>
                <a:cubicBezTo>
                  <a:pt x="2969660" y="7582274"/>
                  <a:pt x="2969660" y="7575588"/>
                  <a:pt x="2969660" y="7575588"/>
                </a:cubicBezTo>
                <a:lnTo>
                  <a:pt x="2969660" y="7555520"/>
                </a:lnTo>
                <a:cubicBezTo>
                  <a:pt x="2969660" y="7542147"/>
                  <a:pt x="2973004" y="7535457"/>
                  <a:pt x="2979693" y="7535457"/>
                </a:cubicBezTo>
                <a:cubicBezTo>
                  <a:pt x="2986381" y="7535457"/>
                  <a:pt x="2996411" y="7535457"/>
                  <a:pt x="3009791" y="7535457"/>
                </a:cubicBezTo>
                <a:cubicBezTo>
                  <a:pt x="3023170" y="7535457"/>
                  <a:pt x="3023170" y="7542147"/>
                  <a:pt x="3009791" y="7555520"/>
                </a:cubicBezTo>
                <a:cubicBezTo>
                  <a:pt x="3009791" y="7568901"/>
                  <a:pt x="3013135" y="7572244"/>
                  <a:pt x="3019822" y="7565555"/>
                </a:cubicBezTo>
                <a:cubicBezTo>
                  <a:pt x="3026514" y="7558866"/>
                  <a:pt x="3029855" y="7548833"/>
                  <a:pt x="3029855" y="7535457"/>
                </a:cubicBezTo>
                <a:lnTo>
                  <a:pt x="3049919" y="7515392"/>
                </a:lnTo>
                <a:lnTo>
                  <a:pt x="3029855" y="7495326"/>
                </a:lnTo>
                <a:cubicBezTo>
                  <a:pt x="3029855" y="7481948"/>
                  <a:pt x="3023170" y="7468573"/>
                  <a:pt x="3009791" y="7455194"/>
                </a:cubicBezTo>
                <a:cubicBezTo>
                  <a:pt x="2996411" y="7441819"/>
                  <a:pt x="2996411" y="7448507"/>
                  <a:pt x="3009791" y="7475262"/>
                </a:cubicBezTo>
                <a:cubicBezTo>
                  <a:pt x="3009791" y="7475262"/>
                  <a:pt x="3009791" y="7478605"/>
                  <a:pt x="3009791" y="7485291"/>
                </a:cubicBezTo>
                <a:cubicBezTo>
                  <a:pt x="3009791" y="7491981"/>
                  <a:pt x="3003101" y="7495326"/>
                  <a:pt x="2989724" y="7495326"/>
                </a:cubicBezTo>
                <a:cubicBezTo>
                  <a:pt x="2976347" y="7495326"/>
                  <a:pt x="2969660" y="7502016"/>
                  <a:pt x="2969660" y="7515392"/>
                </a:cubicBezTo>
                <a:cubicBezTo>
                  <a:pt x="2969660" y="7528769"/>
                  <a:pt x="2956283" y="7542147"/>
                  <a:pt x="2929529" y="7555520"/>
                </a:cubicBezTo>
                <a:cubicBezTo>
                  <a:pt x="2916153" y="7568901"/>
                  <a:pt x="2902776" y="7578931"/>
                  <a:pt x="2889400" y="7585619"/>
                </a:cubicBezTo>
                <a:cubicBezTo>
                  <a:pt x="2876023" y="7592309"/>
                  <a:pt x="2869335" y="7602342"/>
                  <a:pt x="2869335" y="7615718"/>
                </a:cubicBezTo>
                <a:cubicBezTo>
                  <a:pt x="2855959" y="7629096"/>
                  <a:pt x="2842582" y="7635783"/>
                  <a:pt x="2829205" y="7635783"/>
                </a:cubicBezTo>
                <a:cubicBezTo>
                  <a:pt x="2815825" y="7635783"/>
                  <a:pt x="2809136" y="7642473"/>
                  <a:pt x="2809136" y="7655847"/>
                </a:cubicBezTo>
                <a:lnTo>
                  <a:pt x="2789071" y="7695978"/>
                </a:lnTo>
                <a:cubicBezTo>
                  <a:pt x="2789071" y="7682602"/>
                  <a:pt x="2782387" y="7682602"/>
                  <a:pt x="2769007" y="7695978"/>
                </a:cubicBezTo>
                <a:cubicBezTo>
                  <a:pt x="2755630" y="7709355"/>
                  <a:pt x="2742253" y="7712701"/>
                  <a:pt x="2728876" y="7706011"/>
                </a:cubicBezTo>
                <a:cubicBezTo>
                  <a:pt x="2715499" y="7699325"/>
                  <a:pt x="2715499" y="7689290"/>
                  <a:pt x="2728876" y="7675913"/>
                </a:cubicBezTo>
                <a:lnTo>
                  <a:pt x="2728876" y="7655847"/>
                </a:lnTo>
                <a:cubicBezTo>
                  <a:pt x="2728876" y="7655847"/>
                  <a:pt x="2722189" y="7655847"/>
                  <a:pt x="2708812" y="7655847"/>
                </a:cubicBezTo>
                <a:cubicBezTo>
                  <a:pt x="2695435" y="7669227"/>
                  <a:pt x="2682058" y="7689290"/>
                  <a:pt x="2668681" y="7716044"/>
                </a:cubicBezTo>
                <a:cubicBezTo>
                  <a:pt x="2655305" y="7742799"/>
                  <a:pt x="2655305" y="7762863"/>
                  <a:pt x="2668681" y="7776240"/>
                </a:cubicBezTo>
                <a:cubicBezTo>
                  <a:pt x="2682058" y="7789618"/>
                  <a:pt x="2685402" y="7799651"/>
                  <a:pt x="2678714" y="7806337"/>
                </a:cubicBezTo>
                <a:cubicBezTo>
                  <a:pt x="2672025" y="7813027"/>
                  <a:pt x="2665337" y="7823059"/>
                  <a:pt x="2658649" y="7836435"/>
                </a:cubicBezTo>
                <a:cubicBezTo>
                  <a:pt x="2651961" y="7849813"/>
                  <a:pt x="2641929" y="7856499"/>
                  <a:pt x="2628552" y="7856499"/>
                </a:cubicBezTo>
                <a:cubicBezTo>
                  <a:pt x="2615175" y="7856499"/>
                  <a:pt x="2608483" y="7863189"/>
                  <a:pt x="2608483" y="7876566"/>
                </a:cubicBezTo>
                <a:cubicBezTo>
                  <a:pt x="2608483" y="7889944"/>
                  <a:pt x="2601798" y="7903320"/>
                  <a:pt x="2588421" y="7916698"/>
                </a:cubicBezTo>
                <a:cubicBezTo>
                  <a:pt x="2575042" y="7930074"/>
                  <a:pt x="2565008" y="7933418"/>
                  <a:pt x="2558321" y="7926728"/>
                </a:cubicBezTo>
                <a:cubicBezTo>
                  <a:pt x="2551636" y="7920041"/>
                  <a:pt x="2561665" y="7903320"/>
                  <a:pt x="2588421" y="7876566"/>
                </a:cubicBezTo>
                <a:cubicBezTo>
                  <a:pt x="2601798" y="7836435"/>
                  <a:pt x="2601798" y="7816372"/>
                  <a:pt x="2588421" y="7816372"/>
                </a:cubicBezTo>
                <a:cubicBezTo>
                  <a:pt x="2534911" y="7829748"/>
                  <a:pt x="2521536" y="7849813"/>
                  <a:pt x="2548288" y="7876566"/>
                </a:cubicBezTo>
                <a:cubicBezTo>
                  <a:pt x="2548288" y="7889944"/>
                  <a:pt x="2544944" y="7899977"/>
                  <a:pt x="2538257" y="7906665"/>
                </a:cubicBezTo>
                <a:cubicBezTo>
                  <a:pt x="2531567" y="7913355"/>
                  <a:pt x="2528223" y="7916698"/>
                  <a:pt x="2528223" y="7916698"/>
                </a:cubicBezTo>
                <a:cubicBezTo>
                  <a:pt x="2514847" y="7930074"/>
                  <a:pt x="2501469" y="7936761"/>
                  <a:pt x="2488093" y="7936761"/>
                </a:cubicBezTo>
                <a:cubicBezTo>
                  <a:pt x="2474716" y="7923384"/>
                  <a:pt x="2464683" y="7920041"/>
                  <a:pt x="2457995" y="7926728"/>
                </a:cubicBezTo>
                <a:cubicBezTo>
                  <a:pt x="2451307" y="7933418"/>
                  <a:pt x="2447963" y="7943451"/>
                  <a:pt x="2447963" y="7956826"/>
                </a:cubicBezTo>
                <a:cubicBezTo>
                  <a:pt x="2447963" y="7956826"/>
                  <a:pt x="2447963" y="7963515"/>
                  <a:pt x="2447963" y="7976892"/>
                </a:cubicBezTo>
                <a:lnTo>
                  <a:pt x="2447963" y="7996957"/>
                </a:lnTo>
                <a:lnTo>
                  <a:pt x="2447963" y="8017024"/>
                </a:lnTo>
                <a:lnTo>
                  <a:pt x="2468028" y="8017024"/>
                </a:lnTo>
                <a:lnTo>
                  <a:pt x="2488093" y="8037088"/>
                </a:lnTo>
                <a:cubicBezTo>
                  <a:pt x="2474716" y="8037088"/>
                  <a:pt x="2451307" y="8040434"/>
                  <a:pt x="2417866" y="8047121"/>
                </a:cubicBezTo>
                <a:cubicBezTo>
                  <a:pt x="2384425" y="8053808"/>
                  <a:pt x="2367704" y="8050465"/>
                  <a:pt x="2367704" y="8037088"/>
                </a:cubicBezTo>
                <a:cubicBezTo>
                  <a:pt x="2354327" y="8037088"/>
                  <a:pt x="2340950" y="8037088"/>
                  <a:pt x="2327571" y="8037088"/>
                </a:cubicBezTo>
                <a:lnTo>
                  <a:pt x="2367704" y="8077219"/>
                </a:lnTo>
                <a:lnTo>
                  <a:pt x="2387768" y="8077219"/>
                </a:lnTo>
                <a:lnTo>
                  <a:pt x="2327571" y="8157481"/>
                </a:lnTo>
                <a:lnTo>
                  <a:pt x="2267375" y="8237741"/>
                </a:lnTo>
                <a:cubicBezTo>
                  <a:pt x="2267375" y="8237741"/>
                  <a:pt x="2264029" y="8237741"/>
                  <a:pt x="2257342" y="8237741"/>
                </a:cubicBezTo>
                <a:cubicBezTo>
                  <a:pt x="2250655" y="8237741"/>
                  <a:pt x="2243965" y="8234397"/>
                  <a:pt x="2237277" y="8227707"/>
                </a:cubicBezTo>
                <a:cubicBezTo>
                  <a:pt x="2230588" y="8221020"/>
                  <a:pt x="2223900" y="8217676"/>
                  <a:pt x="2217212" y="8217676"/>
                </a:cubicBezTo>
                <a:cubicBezTo>
                  <a:pt x="2210524" y="8217676"/>
                  <a:pt x="2207179" y="8224363"/>
                  <a:pt x="2207179" y="8237741"/>
                </a:cubicBezTo>
                <a:cubicBezTo>
                  <a:pt x="2193803" y="8251118"/>
                  <a:pt x="2193803" y="8257807"/>
                  <a:pt x="2207179" y="8257807"/>
                </a:cubicBezTo>
                <a:lnTo>
                  <a:pt x="2207179" y="8297936"/>
                </a:lnTo>
                <a:cubicBezTo>
                  <a:pt x="2193803" y="8297936"/>
                  <a:pt x="2173738" y="8284561"/>
                  <a:pt x="2146984" y="8257807"/>
                </a:cubicBezTo>
                <a:lnTo>
                  <a:pt x="2066723" y="8338067"/>
                </a:lnTo>
                <a:lnTo>
                  <a:pt x="2046656" y="8358134"/>
                </a:lnTo>
                <a:cubicBezTo>
                  <a:pt x="2060033" y="8358134"/>
                  <a:pt x="2060033" y="8364821"/>
                  <a:pt x="2046656" y="8378198"/>
                </a:cubicBezTo>
                <a:cubicBezTo>
                  <a:pt x="2033279" y="8391575"/>
                  <a:pt x="2026592" y="8394919"/>
                  <a:pt x="2026592" y="8388231"/>
                </a:cubicBezTo>
                <a:cubicBezTo>
                  <a:pt x="2026592" y="8381544"/>
                  <a:pt x="2019902" y="8384888"/>
                  <a:pt x="2006526" y="8398262"/>
                </a:cubicBezTo>
                <a:cubicBezTo>
                  <a:pt x="1993150" y="8411642"/>
                  <a:pt x="1993150" y="8418329"/>
                  <a:pt x="2006526" y="8418329"/>
                </a:cubicBezTo>
                <a:cubicBezTo>
                  <a:pt x="2006526" y="8418329"/>
                  <a:pt x="2006526" y="8421673"/>
                  <a:pt x="2006526" y="8428360"/>
                </a:cubicBezTo>
                <a:cubicBezTo>
                  <a:pt x="2006526" y="8435050"/>
                  <a:pt x="1999838" y="8438393"/>
                  <a:pt x="1986461" y="8438393"/>
                </a:cubicBezTo>
                <a:cubicBezTo>
                  <a:pt x="1973085" y="8451773"/>
                  <a:pt x="1969741" y="8461804"/>
                  <a:pt x="1976429" y="8468491"/>
                </a:cubicBezTo>
                <a:cubicBezTo>
                  <a:pt x="1983117" y="8475181"/>
                  <a:pt x="1999838" y="8465147"/>
                  <a:pt x="2026592" y="8438393"/>
                </a:cubicBezTo>
                <a:lnTo>
                  <a:pt x="2106851" y="8398262"/>
                </a:lnTo>
                <a:lnTo>
                  <a:pt x="2086787" y="8418329"/>
                </a:lnTo>
                <a:cubicBezTo>
                  <a:pt x="2086787" y="8431706"/>
                  <a:pt x="2080100" y="8445083"/>
                  <a:pt x="2066723" y="8458460"/>
                </a:cubicBezTo>
                <a:cubicBezTo>
                  <a:pt x="2080100" y="8458460"/>
                  <a:pt x="2093474" y="8458460"/>
                  <a:pt x="2106851" y="8458460"/>
                </a:cubicBezTo>
                <a:cubicBezTo>
                  <a:pt x="2106851" y="8471837"/>
                  <a:pt x="2106851" y="8478524"/>
                  <a:pt x="2106851" y="8478524"/>
                </a:cubicBezTo>
                <a:cubicBezTo>
                  <a:pt x="2106851" y="8478524"/>
                  <a:pt x="2103507" y="8481871"/>
                  <a:pt x="2096820" y="8488558"/>
                </a:cubicBezTo>
                <a:cubicBezTo>
                  <a:pt x="2090131" y="8495245"/>
                  <a:pt x="2080100" y="8498589"/>
                  <a:pt x="2066723" y="8498589"/>
                </a:cubicBezTo>
                <a:cubicBezTo>
                  <a:pt x="2053343" y="8485214"/>
                  <a:pt x="2046656" y="8478524"/>
                  <a:pt x="2046656" y="8478524"/>
                </a:cubicBezTo>
                <a:lnTo>
                  <a:pt x="2026592" y="8478524"/>
                </a:lnTo>
                <a:lnTo>
                  <a:pt x="2006526" y="8518655"/>
                </a:lnTo>
                <a:cubicBezTo>
                  <a:pt x="1979773" y="8532032"/>
                  <a:pt x="1959708" y="8545410"/>
                  <a:pt x="1946331" y="8558787"/>
                </a:cubicBezTo>
                <a:cubicBezTo>
                  <a:pt x="1946331" y="8545410"/>
                  <a:pt x="1936298" y="8538720"/>
                  <a:pt x="1916234" y="8538720"/>
                </a:cubicBezTo>
                <a:cubicBezTo>
                  <a:pt x="1896169" y="8538720"/>
                  <a:pt x="1886134" y="8545410"/>
                  <a:pt x="1886134" y="8558787"/>
                </a:cubicBezTo>
                <a:lnTo>
                  <a:pt x="1866070" y="8578851"/>
                </a:lnTo>
                <a:cubicBezTo>
                  <a:pt x="1866070" y="8565474"/>
                  <a:pt x="1859382" y="8558787"/>
                  <a:pt x="1846006" y="8558787"/>
                </a:cubicBezTo>
                <a:cubicBezTo>
                  <a:pt x="1832629" y="8558787"/>
                  <a:pt x="1825942" y="8565474"/>
                  <a:pt x="1825942" y="8578851"/>
                </a:cubicBezTo>
                <a:lnTo>
                  <a:pt x="1805875" y="8618982"/>
                </a:lnTo>
                <a:lnTo>
                  <a:pt x="1785811" y="8618982"/>
                </a:lnTo>
                <a:cubicBezTo>
                  <a:pt x="1785811" y="8605605"/>
                  <a:pt x="1785811" y="8595571"/>
                  <a:pt x="1785811" y="8588884"/>
                </a:cubicBezTo>
                <a:cubicBezTo>
                  <a:pt x="1785811" y="8582197"/>
                  <a:pt x="1785811" y="8578851"/>
                  <a:pt x="1785811" y="8578851"/>
                </a:cubicBezTo>
                <a:lnTo>
                  <a:pt x="1785811" y="8558787"/>
                </a:lnTo>
                <a:lnTo>
                  <a:pt x="1765743" y="8538720"/>
                </a:lnTo>
                <a:cubicBezTo>
                  <a:pt x="1765743" y="8525343"/>
                  <a:pt x="1765743" y="8515312"/>
                  <a:pt x="1765743" y="8508622"/>
                </a:cubicBezTo>
                <a:cubicBezTo>
                  <a:pt x="1765743" y="8501935"/>
                  <a:pt x="1772432" y="8498589"/>
                  <a:pt x="1785811" y="8498589"/>
                </a:cubicBezTo>
                <a:cubicBezTo>
                  <a:pt x="1799187" y="8498589"/>
                  <a:pt x="1805875" y="8498589"/>
                  <a:pt x="1805875" y="8498589"/>
                </a:cubicBezTo>
                <a:cubicBezTo>
                  <a:pt x="1805875" y="8498589"/>
                  <a:pt x="1805875" y="8491901"/>
                  <a:pt x="1805875" y="8478524"/>
                </a:cubicBezTo>
                <a:cubicBezTo>
                  <a:pt x="1819251" y="8478524"/>
                  <a:pt x="1825942" y="8481871"/>
                  <a:pt x="1825942" y="8488558"/>
                </a:cubicBezTo>
                <a:cubicBezTo>
                  <a:pt x="1825942" y="8495245"/>
                  <a:pt x="1825942" y="8505278"/>
                  <a:pt x="1825942" y="8518655"/>
                </a:cubicBezTo>
                <a:lnTo>
                  <a:pt x="1825942" y="8558787"/>
                </a:lnTo>
                <a:cubicBezTo>
                  <a:pt x="1825942" y="8558787"/>
                  <a:pt x="1839318" y="8538720"/>
                  <a:pt x="1866070" y="8498589"/>
                </a:cubicBezTo>
                <a:lnTo>
                  <a:pt x="1906198" y="8458460"/>
                </a:lnTo>
                <a:lnTo>
                  <a:pt x="1926263" y="8418329"/>
                </a:lnTo>
                <a:lnTo>
                  <a:pt x="1926263" y="8398262"/>
                </a:lnTo>
                <a:cubicBezTo>
                  <a:pt x="1926263" y="8384888"/>
                  <a:pt x="1912890" y="8391575"/>
                  <a:pt x="1886134" y="8418329"/>
                </a:cubicBezTo>
                <a:lnTo>
                  <a:pt x="1856039" y="8418329"/>
                </a:lnTo>
                <a:cubicBezTo>
                  <a:pt x="1849349" y="8404952"/>
                  <a:pt x="1852693" y="8398262"/>
                  <a:pt x="1866070" y="8398262"/>
                </a:cubicBezTo>
                <a:cubicBezTo>
                  <a:pt x="1879446" y="8398262"/>
                  <a:pt x="1886134" y="8398262"/>
                  <a:pt x="1886134" y="8398262"/>
                </a:cubicBezTo>
                <a:cubicBezTo>
                  <a:pt x="1886134" y="8371511"/>
                  <a:pt x="1892821" y="8358134"/>
                  <a:pt x="1906198" y="8358134"/>
                </a:cubicBezTo>
                <a:cubicBezTo>
                  <a:pt x="1919575" y="8358134"/>
                  <a:pt x="1922919" y="8351444"/>
                  <a:pt x="1916234" y="8338067"/>
                </a:cubicBezTo>
                <a:cubicBezTo>
                  <a:pt x="1909542" y="8324690"/>
                  <a:pt x="1916234" y="8307969"/>
                  <a:pt x="1936298" y="8287905"/>
                </a:cubicBezTo>
                <a:cubicBezTo>
                  <a:pt x="1956365" y="8267838"/>
                  <a:pt x="1966397" y="8251118"/>
                  <a:pt x="1966397" y="8237741"/>
                </a:cubicBezTo>
                <a:lnTo>
                  <a:pt x="1926263" y="8277872"/>
                </a:lnTo>
                <a:cubicBezTo>
                  <a:pt x="1899513" y="8291249"/>
                  <a:pt x="1886134" y="8297936"/>
                  <a:pt x="1886134" y="8297936"/>
                </a:cubicBezTo>
                <a:lnTo>
                  <a:pt x="1886134" y="8257807"/>
                </a:lnTo>
                <a:cubicBezTo>
                  <a:pt x="1886134" y="8244430"/>
                  <a:pt x="1886134" y="8237741"/>
                  <a:pt x="1886134" y="8237741"/>
                </a:cubicBezTo>
                <a:lnTo>
                  <a:pt x="1926263" y="8217676"/>
                </a:lnTo>
                <a:cubicBezTo>
                  <a:pt x="1912890" y="8204299"/>
                  <a:pt x="1912890" y="8190922"/>
                  <a:pt x="1926263" y="8177545"/>
                </a:cubicBezTo>
                <a:lnTo>
                  <a:pt x="1926263" y="8157481"/>
                </a:lnTo>
                <a:lnTo>
                  <a:pt x="1906198" y="8177545"/>
                </a:lnTo>
                <a:lnTo>
                  <a:pt x="1886134" y="8177545"/>
                </a:lnTo>
                <a:lnTo>
                  <a:pt x="1886134" y="8137414"/>
                </a:lnTo>
                <a:cubicBezTo>
                  <a:pt x="1872759" y="8150791"/>
                  <a:pt x="1859382" y="8150791"/>
                  <a:pt x="1846006" y="8137414"/>
                </a:cubicBezTo>
                <a:lnTo>
                  <a:pt x="1825942" y="8117350"/>
                </a:lnTo>
                <a:lnTo>
                  <a:pt x="1785811" y="8157481"/>
                </a:lnTo>
                <a:lnTo>
                  <a:pt x="1765743" y="8177545"/>
                </a:lnTo>
                <a:lnTo>
                  <a:pt x="1765743" y="8157481"/>
                </a:lnTo>
                <a:lnTo>
                  <a:pt x="1805875" y="8097283"/>
                </a:lnTo>
                <a:lnTo>
                  <a:pt x="1846006" y="8037088"/>
                </a:lnTo>
                <a:cubicBezTo>
                  <a:pt x="1859382" y="8037088"/>
                  <a:pt x="1866070" y="8030401"/>
                  <a:pt x="1866070" y="8017024"/>
                </a:cubicBezTo>
                <a:cubicBezTo>
                  <a:pt x="1866070" y="8003647"/>
                  <a:pt x="1882793" y="7980236"/>
                  <a:pt x="1916234" y="7946795"/>
                </a:cubicBezTo>
                <a:cubicBezTo>
                  <a:pt x="1949675" y="7913355"/>
                  <a:pt x="1983117" y="7879911"/>
                  <a:pt x="2016558" y="7846468"/>
                </a:cubicBezTo>
                <a:cubicBezTo>
                  <a:pt x="2049999" y="7813027"/>
                  <a:pt x="2066723" y="7802994"/>
                  <a:pt x="2066723" y="7816372"/>
                </a:cubicBezTo>
                <a:lnTo>
                  <a:pt x="2106851" y="7796304"/>
                </a:lnTo>
                <a:cubicBezTo>
                  <a:pt x="2106851" y="7782928"/>
                  <a:pt x="2100164" y="7776240"/>
                  <a:pt x="2086787" y="7776240"/>
                </a:cubicBezTo>
                <a:cubicBezTo>
                  <a:pt x="2073410" y="7776240"/>
                  <a:pt x="2066723" y="7772896"/>
                  <a:pt x="2066723" y="7766206"/>
                </a:cubicBezTo>
                <a:cubicBezTo>
                  <a:pt x="2066723" y="7759520"/>
                  <a:pt x="2073410" y="7756173"/>
                  <a:pt x="2086787" y="7756173"/>
                </a:cubicBezTo>
                <a:cubicBezTo>
                  <a:pt x="2113541" y="7742799"/>
                  <a:pt x="2140297" y="7702668"/>
                  <a:pt x="2167046" y="7635783"/>
                </a:cubicBezTo>
                <a:lnTo>
                  <a:pt x="2167046" y="7655847"/>
                </a:lnTo>
                <a:lnTo>
                  <a:pt x="2187115" y="7615718"/>
                </a:lnTo>
                <a:cubicBezTo>
                  <a:pt x="2200492" y="7562211"/>
                  <a:pt x="2233933" y="7535457"/>
                  <a:pt x="2287440" y="7535457"/>
                </a:cubicBezTo>
                <a:cubicBezTo>
                  <a:pt x="2300817" y="7535457"/>
                  <a:pt x="2307504" y="7522079"/>
                  <a:pt x="2307504" y="7495326"/>
                </a:cubicBezTo>
                <a:lnTo>
                  <a:pt x="2347635" y="7435131"/>
                </a:lnTo>
                <a:cubicBezTo>
                  <a:pt x="2361012" y="7435131"/>
                  <a:pt x="2367704" y="7435131"/>
                  <a:pt x="2367704" y="7435131"/>
                </a:cubicBezTo>
                <a:cubicBezTo>
                  <a:pt x="2367704" y="7421753"/>
                  <a:pt x="2374391" y="7405033"/>
                  <a:pt x="2387768" y="7384965"/>
                </a:cubicBezTo>
                <a:cubicBezTo>
                  <a:pt x="2401145" y="7364901"/>
                  <a:pt x="2407832" y="7351524"/>
                  <a:pt x="2407832" y="7344838"/>
                </a:cubicBezTo>
                <a:cubicBezTo>
                  <a:pt x="2407832" y="7338148"/>
                  <a:pt x="2414522" y="7334803"/>
                  <a:pt x="2427898" y="7334803"/>
                </a:cubicBezTo>
                <a:cubicBezTo>
                  <a:pt x="2441275" y="7334803"/>
                  <a:pt x="2457995" y="7321427"/>
                  <a:pt x="2478060" y="7294672"/>
                </a:cubicBezTo>
                <a:cubicBezTo>
                  <a:pt x="2498126" y="7267921"/>
                  <a:pt x="2514847" y="7254542"/>
                  <a:pt x="2528223" y="7254542"/>
                </a:cubicBezTo>
                <a:cubicBezTo>
                  <a:pt x="2528223" y="7241165"/>
                  <a:pt x="2541601" y="7217756"/>
                  <a:pt x="2568352" y="7184313"/>
                </a:cubicBezTo>
                <a:cubicBezTo>
                  <a:pt x="2595106" y="7150872"/>
                  <a:pt x="2608483" y="7127463"/>
                  <a:pt x="2608483" y="7114085"/>
                </a:cubicBezTo>
                <a:lnTo>
                  <a:pt x="2628552" y="7094020"/>
                </a:lnTo>
                <a:cubicBezTo>
                  <a:pt x="2628552" y="7094020"/>
                  <a:pt x="2638585" y="7083987"/>
                  <a:pt x="2658649" y="7063923"/>
                </a:cubicBezTo>
                <a:cubicBezTo>
                  <a:pt x="2678714" y="7043855"/>
                  <a:pt x="2682058" y="7033825"/>
                  <a:pt x="2668681" y="7033825"/>
                </a:cubicBezTo>
                <a:cubicBezTo>
                  <a:pt x="2668681" y="7020447"/>
                  <a:pt x="2682058" y="7000384"/>
                  <a:pt x="2708812" y="6973630"/>
                </a:cubicBezTo>
                <a:lnTo>
                  <a:pt x="2728876" y="6953562"/>
                </a:lnTo>
                <a:lnTo>
                  <a:pt x="2769007" y="6933499"/>
                </a:lnTo>
                <a:cubicBezTo>
                  <a:pt x="2782387" y="6920121"/>
                  <a:pt x="2792415" y="6910088"/>
                  <a:pt x="2799105" y="6903401"/>
                </a:cubicBezTo>
                <a:cubicBezTo>
                  <a:pt x="2805792" y="6896710"/>
                  <a:pt x="2802449" y="6893367"/>
                  <a:pt x="2789071" y="6893367"/>
                </a:cubicBezTo>
                <a:lnTo>
                  <a:pt x="2809136" y="6873302"/>
                </a:lnTo>
                <a:lnTo>
                  <a:pt x="2909465" y="6772974"/>
                </a:lnTo>
                <a:cubicBezTo>
                  <a:pt x="2909465" y="6759600"/>
                  <a:pt x="2902776" y="6759600"/>
                  <a:pt x="2889400" y="6772974"/>
                </a:cubicBezTo>
                <a:lnTo>
                  <a:pt x="2909465" y="6732845"/>
                </a:lnTo>
                <a:cubicBezTo>
                  <a:pt x="2909465" y="6719469"/>
                  <a:pt x="2912809" y="6716122"/>
                  <a:pt x="2919497" y="6722812"/>
                </a:cubicBezTo>
                <a:cubicBezTo>
                  <a:pt x="2926185" y="6729502"/>
                  <a:pt x="2932873" y="6729502"/>
                  <a:pt x="2939563" y="6722812"/>
                </a:cubicBezTo>
                <a:cubicBezTo>
                  <a:pt x="2946250" y="6716122"/>
                  <a:pt x="2949593" y="6712779"/>
                  <a:pt x="2949593" y="6712779"/>
                </a:cubicBezTo>
                <a:lnTo>
                  <a:pt x="2989724" y="6652584"/>
                </a:lnTo>
                <a:lnTo>
                  <a:pt x="3029855" y="6592388"/>
                </a:lnTo>
                <a:lnTo>
                  <a:pt x="3049919" y="6592388"/>
                </a:lnTo>
                <a:cubicBezTo>
                  <a:pt x="3090053" y="6552256"/>
                  <a:pt x="3110118" y="6525503"/>
                  <a:pt x="3110118" y="6512125"/>
                </a:cubicBezTo>
                <a:lnTo>
                  <a:pt x="3130183" y="6492061"/>
                </a:lnTo>
                <a:cubicBezTo>
                  <a:pt x="3130183" y="6492061"/>
                  <a:pt x="3136871" y="6485371"/>
                  <a:pt x="3150247" y="6471994"/>
                </a:cubicBezTo>
                <a:cubicBezTo>
                  <a:pt x="3163624" y="6458620"/>
                  <a:pt x="3170313" y="6445240"/>
                  <a:pt x="3170313" y="6431867"/>
                </a:cubicBezTo>
                <a:lnTo>
                  <a:pt x="3150247" y="6431867"/>
                </a:lnTo>
                <a:lnTo>
                  <a:pt x="3170313" y="6411799"/>
                </a:lnTo>
                <a:cubicBezTo>
                  <a:pt x="3197067" y="6411799"/>
                  <a:pt x="3240541" y="6371669"/>
                  <a:pt x="3300739" y="6291408"/>
                </a:cubicBezTo>
                <a:cubicBezTo>
                  <a:pt x="3360934" y="6211147"/>
                  <a:pt x="3397720" y="6171015"/>
                  <a:pt x="3411097" y="6171015"/>
                </a:cubicBezTo>
                <a:cubicBezTo>
                  <a:pt x="3424474" y="6171015"/>
                  <a:pt x="3454571" y="6144262"/>
                  <a:pt x="3501391" y="6090757"/>
                </a:cubicBezTo>
                <a:cubicBezTo>
                  <a:pt x="3548209" y="6037247"/>
                  <a:pt x="3571620" y="6003804"/>
                  <a:pt x="3571620" y="5990429"/>
                </a:cubicBezTo>
                <a:cubicBezTo>
                  <a:pt x="3571620" y="5977052"/>
                  <a:pt x="3584996" y="5963676"/>
                  <a:pt x="3611749" y="5950298"/>
                </a:cubicBezTo>
                <a:lnTo>
                  <a:pt x="3611749" y="5910167"/>
                </a:lnTo>
                <a:lnTo>
                  <a:pt x="3591684" y="5910167"/>
                </a:lnTo>
                <a:cubicBezTo>
                  <a:pt x="3605061" y="5896791"/>
                  <a:pt x="3618437" y="5890103"/>
                  <a:pt x="3631814" y="5890103"/>
                </a:cubicBezTo>
                <a:lnTo>
                  <a:pt x="3591684" y="5890103"/>
                </a:lnTo>
                <a:lnTo>
                  <a:pt x="3591684" y="5870037"/>
                </a:lnTo>
                <a:cubicBezTo>
                  <a:pt x="3618437" y="5856659"/>
                  <a:pt x="3635157" y="5849972"/>
                  <a:pt x="3641847" y="5849972"/>
                </a:cubicBezTo>
                <a:cubicBezTo>
                  <a:pt x="3648534" y="5849972"/>
                  <a:pt x="3665258" y="5833249"/>
                  <a:pt x="3692009" y="5799808"/>
                </a:cubicBezTo>
                <a:lnTo>
                  <a:pt x="3708062" y="5771718"/>
                </a:lnTo>
                <a:lnTo>
                  <a:pt x="3712077" y="5769711"/>
                </a:lnTo>
                <a:lnTo>
                  <a:pt x="3732140" y="5729578"/>
                </a:lnTo>
                <a:lnTo>
                  <a:pt x="3708062" y="5771718"/>
                </a:lnTo>
                <a:lnTo>
                  <a:pt x="3671945" y="5789776"/>
                </a:lnTo>
                <a:cubicBezTo>
                  <a:pt x="3658568" y="5803152"/>
                  <a:pt x="3651881" y="5809841"/>
                  <a:pt x="3651881" y="5809841"/>
                </a:cubicBezTo>
                <a:cubicBezTo>
                  <a:pt x="3638501" y="5809841"/>
                  <a:pt x="3618437" y="5823218"/>
                  <a:pt x="3591684" y="5849972"/>
                </a:cubicBezTo>
                <a:cubicBezTo>
                  <a:pt x="3564930" y="5876727"/>
                  <a:pt x="3551555" y="5896791"/>
                  <a:pt x="3551555" y="5910167"/>
                </a:cubicBezTo>
                <a:cubicBezTo>
                  <a:pt x="3538176" y="5923544"/>
                  <a:pt x="3531488" y="5930232"/>
                  <a:pt x="3531488" y="5930232"/>
                </a:cubicBezTo>
                <a:cubicBezTo>
                  <a:pt x="3518111" y="5930232"/>
                  <a:pt x="3514768" y="5943608"/>
                  <a:pt x="3521458" y="5970362"/>
                </a:cubicBezTo>
                <a:cubicBezTo>
                  <a:pt x="3528145" y="5997117"/>
                  <a:pt x="3524801" y="6010493"/>
                  <a:pt x="3511424" y="6010493"/>
                </a:cubicBezTo>
                <a:lnTo>
                  <a:pt x="3511424" y="6030558"/>
                </a:lnTo>
                <a:lnTo>
                  <a:pt x="3471292" y="6050626"/>
                </a:lnTo>
                <a:cubicBezTo>
                  <a:pt x="3377654" y="6157642"/>
                  <a:pt x="3330837" y="6207804"/>
                  <a:pt x="3330837" y="6201114"/>
                </a:cubicBezTo>
                <a:cubicBezTo>
                  <a:pt x="3330837" y="6194426"/>
                  <a:pt x="3337525" y="6181050"/>
                  <a:pt x="3350901" y="6160985"/>
                </a:cubicBezTo>
                <a:cubicBezTo>
                  <a:pt x="3364278" y="6140917"/>
                  <a:pt x="3370966" y="6130884"/>
                  <a:pt x="3370966" y="6130884"/>
                </a:cubicBezTo>
                <a:cubicBezTo>
                  <a:pt x="3357590" y="6117511"/>
                  <a:pt x="3350901" y="6114164"/>
                  <a:pt x="3350901" y="6120854"/>
                </a:cubicBezTo>
                <a:cubicBezTo>
                  <a:pt x="3350901" y="6127540"/>
                  <a:pt x="3344213" y="6130884"/>
                  <a:pt x="3330837" y="6130884"/>
                </a:cubicBezTo>
                <a:cubicBezTo>
                  <a:pt x="3317459" y="6144262"/>
                  <a:pt x="3310772" y="6157642"/>
                  <a:pt x="3310772" y="6171015"/>
                </a:cubicBezTo>
                <a:cubicBezTo>
                  <a:pt x="3310772" y="6184393"/>
                  <a:pt x="3304083" y="6194426"/>
                  <a:pt x="3290703" y="6201114"/>
                </a:cubicBezTo>
                <a:cubicBezTo>
                  <a:pt x="3277329" y="6207804"/>
                  <a:pt x="3273985" y="6217837"/>
                  <a:pt x="3280670" y="6231213"/>
                </a:cubicBezTo>
                <a:cubicBezTo>
                  <a:pt x="3287362" y="6244588"/>
                  <a:pt x="3284018" y="6261311"/>
                  <a:pt x="3270641" y="6281376"/>
                </a:cubicBezTo>
                <a:cubicBezTo>
                  <a:pt x="3257262" y="6301440"/>
                  <a:pt x="3223821" y="6311473"/>
                  <a:pt x="3170313" y="6311473"/>
                </a:cubicBezTo>
                <a:cubicBezTo>
                  <a:pt x="3130183" y="6324850"/>
                  <a:pt x="3103430" y="6338228"/>
                  <a:pt x="3090053" y="6351604"/>
                </a:cubicBezTo>
                <a:cubicBezTo>
                  <a:pt x="3063299" y="6378358"/>
                  <a:pt x="3049919" y="6391735"/>
                  <a:pt x="3049919" y="6391735"/>
                </a:cubicBezTo>
                <a:lnTo>
                  <a:pt x="3049919" y="6411799"/>
                </a:lnTo>
                <a:cubicBezTo>
                  <a:pt x="3036543" y="6425177"/>
                  <a:pt x="3036543" y="6431867"/>
                  <a:pt x="3049919" y="6431867"/>
                </a:cubicBezTo>
                <a:cubicBezTo>
                  <a:pt x="3063299" y="6431867"/>
                  <a:pt x="3069989" y="6435210"/>
                  <a:pt x="3069989" y="6441897"/>
                </a:cubicBezTo>
                <a:cubicBezTo>
                  <a:pt x="3069989" y="6448586"/>
                  <a:pt x="3063299" y="6451930"/>
                  <a:pt x="3049919" y="6451930"/>
                </a:cubicBezTo>
                <a:lnTo>
                  <a:pt x="3029855" y="6451930"/>
                </a:lnTo>
                <a:cubicBezTo>
                  <a:pt x="3029855" y="6438554"/>
                  <a:pt x="3023170" y="6438554"/>
                  <a:pt x="3009791" y="6451930"/>
                </a:cubicBezTo>
                <a:cubicBezTo>
                  <a:pt x="2996411" y="6465308"/>
                  <a:pt x="2996411" y="6471994"/>
                  <a:pt x="3009791" y="6471994"/>
                </a:cubicBezTo>
                <a:lnTo>
                  <a:pt x="2989724" y="6471994"/>
                </a:lnTo>
                <a:cubicBezTo>
                  <a:pt x="2989724" y="6471994"/>
                  <a:pt x="2979693" y="6482028"/>
                  <a:pt x="2959627" y="6502092"/>
                </a:cubicBezTo>
                <a:cubicBezTo>
                  <a:pt x="2939563" y="6522160"/>
                  <a:pt x="2929529" y="6538879"/>
                  <a:pt x="2929529" y="6552256"/>
                </a:cubicBezTo>
                <a:lnTo>
                  <a:pt x="2909465" y="6572321"/>
                </a:lnTo>
                <a:cubicBezTo>
                  <a:pt x="2909465" y="6585699"/>
                  <a:pt x="2886056" y="6612453"/>
                  <a:pt x="2839238" y="6652584"/>
                </a:cubicBezTo>
                <a:cubicBezTo>
                  <a:pt x="2792415" y="6692715"/>
                  <a:pt x="2765661" y="6712779"/>
                  <a:pt x="2758974" y="6712779"/>
                </a:cubicBezTo>
                <a:cubicBezTo>
                  <a:pt x="2752287" y="6712779"/>
                  <a:pt x="2762317" y="6699404"/>
                  <a:pt x="2789071" y="6672647"/>
                </a:cubicBezTo>
                <a:lnTo>
                  <a:pt x="2809136" y="6652584"/>
                </a:lnTo>
                <a:cubicBezTo>
                  <a:pt x="2809136" y="6639206"/>
                  <a:pt x="2822517" y="6619143"/>
                  <a:pt x="2849269" y="6592388"/>
                </a:cubicBezTo>
                <a:cubicBezTo>
                  <a:pt x="2862646" y="6579010"/>
                  <a:pt x="2869335" y="6565634"/>
                  <a:pt x="2869335" y="6552256"/>
                </a:cubicBezTo>
                <a:cubicBezTo>
                  <a:pt x="2855959" y="6565634"/>
                  <a:pt x="2842582" y="6575664"/>
                  <a:pt x="2829205" y="6582354"/>
                </a:cubicBezTo>
                <a:cubicBezTo>
                  <a:pt x="2815825" y="6589045"/>
                  <a:pt x="2809136" y="6592388"/>
                  <a:pt x="2809136" y="6592388"/>
                </a:cubicBezTo>
                <a:cubicBezTo>
                  <a:pt x="2795761" y="6605764"/>
                  <a:pt x="2792415" y="6615796"/>
                  <a:pt x="2799105" y="6622486"/>
                </a:cubicBezTo>
                <a:cubicBezTo>
                  <a:pt x="2805792" y="6629176"/>
                  <a:pt x="2802449" y="6635862"/>
                  <a:pt x="2789071" y="6642549"/>
                </a:cubicBezTo>
                <a:cubicBezTo>
                  <a:pt x="2775695" y="6649239"/>
                  <a:pt x="2762317" y="6649239"/>
                  <a:pt x="2748941" y="6642549"/>
                </a:cubicBezTo>
                <a:cubicBezTo>
                  <a:pt x="2735563" y="6635862"/>
                  <a:pt x="2728876" y="6625829"/>
                  <a:pt x="2728876" y="6612453"/>
                </a:cubicBezTo>
                <a:cubicBezTo>
                  <a:pt x="2728876" y="6599075"/>
                  <a:pt x="2735563" y="6592388"/>
                  <a:pt x="2748941" y="6592388"/>
                </a:cubicBezTo>
                <a:lnTo>
                  <a:pt x="2769007" y="6572321"/>
                </a:lnTo>
                <a:lnTo>
                  <a:pt x="2748941" y="6572321"/>
                </a:lnTo>
                <a:cubicBezTo>
                  <a:pt x="2735563" y="6585699"/>
                  <a:pt x="2725533" y="6592388"/>
                  <a:pt x="2718843" y="6592388"/>
                </a:cubicBezTo>
                <a:cubicBezTo>
                  <a:pt x="2712156" y="6592388"/>
                  <a:pt x="2708812" y="6592388"/>
                  <a:pt x="2708812" y="6592388"/>
                </a:cubicBezTo>
                <a:cubicBezTo>
                  <a:pt x="2695435" y="6592388"/>
                  <a:pt x="2688746" y="6602422"/>
                  <a:pt x="2688746" y="6622486"/>
                </a:cubicBezTo>
                <a:cubicBezTo>
                  <a:pt x="2688746" y="6642549"/>
                  <a:pt x="2688746" y="6652584"/>
                  <a:pt x="2688746" y="6652584"/>
                </a:cubicBezTo>
                <a:lnTo>
                  <a:pt x="2708812" y="6672647"/>
                </a:lnTo>
                <a:cubicBezTo>
                  <a:pt x="2695435" y="6686025"/>
                  <a:pt x="2695435" y="6692715"/>
                  <a:pt x="2708812" y="6692715"/>
                </a:cubicBezTo>
                <a:cubicBezTo>
                  <a:pt x="2722189" y="6692715"/>
                  <a:pt x="2728876" y="6692715"/>
                  <a:pt x="2728876" y="6692715"/>
                </a:cubicBezTo>
                <a:cubicBezTo>
                  <a:pt x="2728876" y="6692715"/>
                  <a:pt x="2722189" y="6699404"/>
                  <a:pt x="2708812" y="6712779"/>
                </a:cubicBezTo>
                <a:lnTo>
                  <a:pt x="2688746" y="6692715"/>
                </a:lnTo>
                <a:cubicBezTo>
                  <a:pt x="2688746" y="6692715"/>
                  <a:pt x="2682058" y="6686025"/>
                  <a:pt x="2668681" y="6672647"/>
                </a:cubicBezTo>
                <a:lnTo>
                  <a:pt x="2628552" y="6692715"/>
                </a:lnTo>
                <a:cubicBezTo>
                  <a:pt x="2601798" y="6719469"/>
                  <a:pt x="2581733" y="6732845"/>
                  <a:pt x="2568352" y="6732845"/>
                </a:cubicBezTo>
                <a:cubicBezTo>
                  <a:pt x="2554977" y="6732845"/>
                  <a:pt x="2548288" y="6736189"/>
                  <a:pt x="2548288" y="6742877"/>
                </a:cubicBezTo>
                <a:cubicBezTo>
                  <a:pt x="2548288" y="6749567"/>
                  <a:pt x="2541601" y="6756253"/>
                  <a:pt x="2528223" y="6762943"/>
                </a:cubicBezTo>
                <a:cubicBezTo>
                  <a:pt x="2514847" y="6769631"/>
                  <a:pt x="2508157" y="6766286"/>
                  <a:pt x="2508157" y="6752910"/>
                </a:cubicBezTo>
                <a:lnTo>
                  <a:pt x="2528223" y="6712779"/>
                </a:lnTo>
                <a:cubicBezTo>
                  <a:pt x="2568352" y="6739532"/>
                  <a:pt x="2588421" y="6719469"/>
                  <a:pt x="2588421" y="6652584"/>
                </a:cubicBezTo>
                <a:lnTo>
                  <a:pt x="2608483" y="6632519"/>
                </a:lnTo>
                <a:lnTo>
                  <a:pt x="2588421" y="6632519"/>
                </a:lnTo>
                <a:lnTo>
                  <a:pt x="2588421" y="6612453"/>
                </a:lnTo>
                <a:cubicBezTo>
                  <a:pt x="2601798" y="6612453"/>
                  <a:pt x="2618519" y="6602422"/>
                  <a:pt x="2638585" y="6582354"/>
                </a:cubicBezTo>
                <a:cubicBezTo>
                  <a:pt x="2658649" y="6562291"/>
                  <a:pt x="2668681" y="6545568"/>
                  <a:pt x="2668681" y="6532193"/>
                </a:cubicBezTo>
                <a:cubicBezTo>
                  <a:pt x="2668681" y="6518815"/>
                  <a:pt x="2675370" y="6512125"/>
                  <a:pt x="2688746" y="6512125"/>
                </a:cubicBezTo>
                <a:lnTo>
                  <a:pt x="2728876" y="6471994"/>
                </a:lnTo>
                <a:cubicBezTo>
                  <a:pt x="2728876" y="6471994"/>
                  <a:pt x="2728876" y="6465308"/>
                  <a:pt x="2728876" y="6451930"/>
                </a:cubicBezTo>
                <a:cubicBezTo>
                  <a:pt x="2742253" y="6465308"/>
                  <a:pt x="2752287" y="6465308"/>
                  <a:pt x="2758974" y="6451930"/>
                </a:cubicBezTo>
                <a:cubicBezTo>
                  <a:pt x="2765661" y="6438554"/>
                  <a:pt x="2775695" y="6418489"/>
                  <a:pt x="2789071" y="6391735"/>
                </a:cubicBezTo>
                <a:cubicBezTo>
                  <a:pt x="2802449" y="6364982"/>
                  <a:pt x="2815825" y="6344914"/>
                  <a:pt x="2829205" y="6331539"/>
                </a:cubicBezTo>
                <a:lnTo>
                  <a:pt x="2809136" y="6331539"/>
                </a:lnTo>
                <a:cubicBezTo>
                  <a:pt x="2795761" y="6344914"/>
                  <a:pt x="2785728" y="6348261"/>
                  <a:pt x="2779038" y="6341571"/>
                </a:cubicBezTo>
                <a:cubicBezTo>
                  <a:pt x="2772351" y="6334883"/>
                  <a:pt x="2769007" y="6338228"/>
                  <a:pt x="2769007" y="6351604"/>
                </a:cubicBezTo>
                <a:lnTo>
                  <a:pt x="2769007" y="6371669"/>
                </a:lnTo>
                <a:cubicBezTo>
                  <a:pt x="2755630" y="6358293"/>
                  <a:pt x="2748941" y="6351604"/>
                  <a:pt x="2748941" y="6351604"/>
                </a:cubicBezTo>
                <a:cubicBezTo>
                  <a:pt x="2748941" y="6351604"/>
                  <a:pt x="2748941" y="6344914"/>
                  <a:pt x="2748941" y="6331539"/>
                </a:cubicBezTo>
                <a:cubicBezTo>
                  <a:pt x="2775695" y="6251278"/>
                  <a:pt x="2802449" y="6211147"/>
                  <a:pt x="2829205" y="6211147"/>
                </a:cubicBezTo>
                <a:cubicBezTo>
                  <a:pt x="2842582" y="6211147"/>
                  <a:pt x="2855959" y="6204457"/>
                  <a:pt x="2869335" y="6191083"/>
                </a:cubicBezTo>
                <a:cubicBezTo>
                  <a:pt x="2882712" y="6177706"/>
                  <a:pt x="2889400" y="6171015"/>
                  <a:pt x="2889400" y="6171015"/>
                </a:cubicBezTo>
                <a:lnTo>
                  <a:pt x="2889400" y="6150952"/>
                </a:lnTo>
                <a:cubicBezTo>
                  <a:pt x="2902776" y="6137574"/>
                  <a:pt x="2909465" y="6130884"/>
                  <a:pt x="2909465" y="6130884"/>
                </a:cubicBezTo>
                <a:cubicBezTo>
                  <a:pt x="2909465" y="6117511"/>
                  <a:pt x="2912809" y="6107476"/>
                  <a:pt x="2919497" y="6100786"/>
                </a:cubicBezTo>
                <a:cubicBezTo>
                  <a:pt x="2926185" y="6094100"/>
                  <a:pt x="2929529" y="6084067"/>
                  <a:pt x="2929529" y="6070689"/>
                </a:cubicBezTo>
                <a:cubicBezTo>
                  <a:pt x="2956283" y="6057314"/>
                  <a:pt x="2969660" y="6050626"/>
                  <a:pt x="2969660" y="6050626"/>
                </a:cubicBezTo>
                <a:cubicBezTo>
                  <a:pt x="2969660" y="6037247"/>
                  <a:pt x="2986381" y="6013837"/>
                  <a:pt x="3019822" y="5980396"/>
                </a:cubicBezTo>
                <a:cubicBezTo>
                  <a:pt x="3053268" y="5946955"/>
                  <a:pt x="3076676" y="5930232"/>
                  <a:pt x="3090053" y="5930232"/>
                </a:cubicBezTo>
                <a:cubicBezTo>
                  <a:pt x="3090053" y="5930232"/>
                  <a:pt x="3090053" y="5926889"/>
                  <a:pt x="3090053" y="5920200"/>
                </a:cubicBezTo>
                <a:cubicBezTo>
                  <a:pt x="3090053" y="5913511"/>
                  <a:pt x="3096742" y="5896791"/>
                  <a:pt x="3110118" y="5870037"/>
                </a:cubicBezTo>
                <a:lnTo>
                  <a:pt x="3130183" y="5870037"/>
                </a:lnTo>
                <a:lnTo>
                  <a:pt x="3150247" y="5870037"/>
                </a:lnTo>
                <a:cubicBezTo>
                  <a:pt x="3163624" y="5870037"/>
                  <a:pt x="3166969" y="5866693"/>
                  <a:pt x="3160280" y="5860004"/>
                </a:cubicBezTo>
                <a:cubicBezTo>
                  <a:pt x="3153592" y="5853315"/>
                  <a:pt x="3146903" y="5839939"/>
                  <a:pt x="3140215" y="5819874"/>
                </a:cubicBezTo>
                <a:cubicBezTo>
                  <a:pt x="3133527" y="5799808"/>
                  <a:pt x="3136871" y="5796465"/>
                  <a:pt x="3150247" y="5809841"/>
                </a:cubicBezTo>
                <a:lnTo>
                  <a:pt x="3170313" y="5789776"/>
                </a:lnTo>
                <a:cubicBezTo>
                  <a:pt x="3156936" y="5776400"/>
                  <a:pt x="3156936" y="5769711"/>
                  <a:pt x="3170313" y="5769711"/>
                </a:cubicBezTo>
                <a:cubicBezTo>
                  <a:pt x="3183690" y="5769711"/>
                  <a:pt x="3190377" y="5776400"/>
                  <a:pt x="3190377" y="5789776"/>
                </a:cubicBezTo>
                <a:cubicBezTo>
                  <a:pt x="3190377" y="5803152"/>
                  <a:pt x="3197067" y="5806498"/>
                  <a:pt x="3210444" y="5799808"/>
                </a:cubicBezTo>
                <a:cubicBezTo>
                  <a:pt x="3223821" y="5793120"/>
                  <a:pt x="3237195" y="5783087"/>
                  <a:pt x="3250572" y="5769711"/>
                </a:cubicBezTo>
                <a:lnTo>
                  <a:pt x="3250572" y="5749646"/>
                </a:lnTo>
                <a:cubicBezTo>
                  <a:pt x="3237195" y="5749646"/>
                  <a:pt x="3230508" y="5749646"/>
                  <a:pt x="3230508" y="5749646"/>
                </a:cubicBezTo>
                <a:cubicBezTo>
                  <a:pt x="3230508" y="5709515"/>
                  <a:pt x="3243885" y="5696137"/>
                  <a:pt x="3270641" y="5709515"/>
                </a:cubicBezTo>
                <a:cubicBezTo>
                  <a:pt x="3284018" y="5709515"/>
                  <a:pt x="3300739" y="5699482"/>
                  <a:pt x="3320803" y="5679418"/>
                </a:cubicBezTo>
                <a:cubicBezTo>
                  <a:pt x="3340869" y="5659350"/>
                  <a:pt x="3350901" y="5635942"/>
                  <a:pt x="3350901" y="5609188"/>
                </a:cubicBezTo>
                <a:lnTo>
                  <a:pt x="3370966" y="5569057"/>
                </a:lnTo>
                <a:lnTo>
                  <a:pt x="3330837" y="5589125"/>
                </a:lnTo>
                <a:lnTo>
                  <a:pt x="3310772" y="5609188"/>
                </a:lnTo>
                <a:cubicBezTo>
                  <a:pt x="3270641" y="5609188"/>
                  <a:pt x="3257262" y="5622566"/>
                  <a:pt x="3270641" y="5649320"/>
                </a:cubicBezTo>
                <a:cubicBezTo>
                  <a:pt x="3270641" y="5662693"/>
                  <a:pt x="3263954" y="5669383"/>
                  <a:pt x="3250572" y="5669383"/>
                </a:cubicBezTo>
                <a:lnTo>
                  <a:pt x="3230508" y="5689451"/>
                </a:lnTo>
                <a:cubicBezTo>
                  <a:pt x="3217131" y="5689451"/>
                  <a:pt x="3210444" y="5692794"/>
                  <a:pt x="3210444" y="5699482"/>
                </a:cubicBezTo>
                <a:cubicBezTo>
                  <a:pt x="3210444" y="5706172"/>
                  <a:pt x="3203754" y="5709515"/>
                  <a:pt x="3190377" y="5709515"/>
                </a:cubicBezTo>
                <a:cubicBezTo>
                  <a:pt x="3190377" y="5709515"/>
                  <a:pt x="3179091" y="5720803"/>
                  <a:pt x="3156520" y="5743373"/>
                </a:cubicBezTo>
                <a:lnTo>
                  <a:pt x="3138781" y="5761111"/>
                </a:lnTo>
                <a:lnTo>
                  <a:pt x="3141469" y="5762187"/>
                </a:lnTo>
                <a:cubicBezTo>
                  <a:pt x="3143977" y="5763859"/>
                  <a:pt x="3146903" y="5766366"/>
                  <a:pt x="3150247" y="5769711"/>
                </a:cubicBezTo>
                <a:lnTo>
                  <a:pt x="3130183" y="5769711"/>
                </a:lnTo>
                <a:cubicBezTo>
                  <a:pt x="3090053" y="5809841"/>
                  <a:pt x="3063299" y="5823218"/>
                  <a:pt x="3049919" y="5809841"/>
                </a:cubicBezTo>
                <a:cubicBezTo>
                  <a:pt x="3049919" y="5836596"/>
                  <a:pt x="3046576" y="5849972"/>
                  <a:pt x="3039891" y="5849972"/>
                </a:cubicBezTo>
                <a:cubicBezTo>
                  <a:pt x="3033199" y="5849972"/>
                  <a:pt x="3029855" y="5856659"/>
                  <a:pt x="3029855" y="5870037"/>
                </a:cubicBezTo>
                <a:cubicBezTo>
                  <a:pt x="3029855" y="5883413"/>
                  <a:pt x="3029855" y="5890103"/>
                  <a:pt x="3029855" y="5890103"/>
                </a:cubicBezTo>
                <a:cubicBezTo>
                  <a:pt x="3029855" y="5890103"/>
                  <a:pt x="3023170" y="5896791"/>
                  <a:pt x="3009791" y="5910167"/>
                </a:cubicBezTo>
                <a:cubicBezTo>
                  <a:pt x="2996411" y="5923544"/>
                  <a:pt x="2989724" y="5930232"/>
                  <a:pt x="2989724" y="5930232"/>
                </a:cubicBezTo>
                <a:cubicBezTo>
                  <a:pt x="2989724" y="5930232"/>
                  <a:pt x="2983037" y="5930232"/>
                  <a:pt x="2969660" y="5930232"/>
                </a:cubicBezTo>
                <a:cubicBezTo>
                  <a:pt x="2969660" y="5943608"/>
                  <a:pt x="2962970" y="5956986"/>
                  <a:pt x="2949593" y="5970362"/>
                </a:cubicBezTo>
                <a:cubicBezTo>
                  <a:pt x="2936217" y="5983739"/>
                  <a:pt x="2932873" y="5997117"/>
                  <a:pt x="2939563" y="6010493"/>
                </a:cubicBezTo>
                <a:cubicBezTo>
                  <a:pt x="2946250" y="6023871"/>
                  <a:pt x="2949593" y="6030558"/>
                  <a:pt x="2949593" y="6030558"/>
                </a:cubicBezTo>
                <a:cubicBezTo>
                  <a:pt x="2922842" y="6043936"/>
                  <a:pt x="2909465" y="6043936"/>
                  <a:pt x="2909465" y="6030558"/>
                </a:cubicBezTo>
                <a:lnTo>
                  <a:pt x="2889400" y="6010493"/>
                </a:lnTo>
                <a:lnTo>
                  <a:pt x="2869335" y="6050626"/>
                </a:lnTo>
                <a:cubicBezTo>
                  <a:pt x="2882712" y="6064002"/>
                  <a:pt x="2886056" y="6074032"/>
                  <a:pt x="2879367" y="6080722"/>
                </a:cubicBezTo>
                <a:cubicBezTo>
                  <a:pt x="2872679" y="6087412"/>
                  <a:pt x="2869335" y="6084067"/>
                  <a:pt x="2869335" y="6070689"/>
                </a:cubicBezTo>
                <a:lnTo>
                  <a:pt x="2849269" y="6070689"/>
                </a:lnTo>
                <a:cubicBezTo>
                  <a:pt x="2835892" y="6084067"/>
                  <a:pt x="2829205" y="6094100"/>
                  <a:pt x="2829205" y="6100786"/>
                </a:cubicBezTo>
                <a:cubicBezTo>
                  <a:pt x="2829205" y="6107476"/>
                  <a:pt x="2822517" y="6110821"/>
                  <a:pt x="2809136" y="6110821"/>
                </a:cubicBezTo>
                <a:cubicBezTo>
                  <a:pt x="2782387" y="6110821"/>
                  <a:pt x="2769007" y="6130884"/>
                  <a:pt x="2769007" y="6171015"/>
                </a:cubicBezTo>
                <a:lnTo>
                  <a:pt x="2748941" y="6191083"/>
                </a:lnTo>
                <a:cubicBezTo>
                  <a:pt x="2748941" y="6191083"/>
                  <a:pt x="2742253" y="6194426"/>
                  <a:pt x="2728876" y="6201114"/>
                </a:cubicBezTo>
                <a:cubicBezTo>
                  <a:pt x="2715499" y="6207804"/>
                  <a:pt x="2708812" y="6217837"/>
                  <a:pt x="2708812" y="6231213"/>
                </a:cubicBezTo>
                <a:cubicBezTo>
                  <a:pt x="2708812" y="6231213"/>
                  <a:pt x="2705466" y="6234557"/>
                  <a:pt x="2698779" y="6241245"/>
                </a:cubicBezTo>
                <a:cubicBezTo>
                  <a:pt x="2692090" y="6247935"/>
                  <a:pt x="2682058" y="6257968"/>
                  <a:pt x="2668681" y="6271342"/>
                </a:cubicBezTo>
                <a:cubicBezTo>
                  <a:pt x="2655305" y="6284718"/>
                  <a:pt x="2641929" y="6298097"/>
                  <a:pt x="2628552" y="6311473"/>
                </a:cubicBezTo>
                <a:lnTo>
                  <a:pt x="2628552" y="6331539"/>
                </a:lnTo>
                <a:cubicBezTo>
                  <a:pt x="2615175" y="6331539"/>
                  <a:pt x="2595106" y="6344914"/>
                  <a:pt x="2568352" y="6371669"/>
                </a:cubicBezTo>
                <a:lnTo>
                  <a:pt x="2528223" y="6431867"/>
                </a:lnTo>
                <a:cubicBezTo>
                  <a:pt x="2514847" y="6431867"/>
                  <a:pt x="2501469" y="6441897"/>
                  <a:pt x="2488093" y="6461963"/>
                </a:cubicBezTo>
                <a:cubicBezTo>
                  <a:pt x="2474716" y="6482028"/>
                  <a:pt x="2468028" y="6492061"/>
                  <a:pt x="2468028" y="6492061"/>
                </a:cubicBezTo>
                <a:lnTo>
                  <a:pt x="2447963" y="6492061"/>
                </a:lnTo>
                <a:cubicBezTo>
                  <a:pt x="2447963" y="6478684"/>
                  <a:pt x="2444619" y="6471994"/>
                  <a:pt x="2437931" y="6471994"/>
                </a:cubicBezTo>
                <a:cubicBezTo>
                  <a:pt x="2431242" y="6471994"/>
                  <a:pt x="2427898" y="6478684"/>
                  <a:pt x="2427898" y="6492061"/>
                </a:cubicBezTo>
                <a:lnTo>
                  <a:pt x="2407832" y="6532193"/>
                </a:lnTo>
                <a:lnTo>
                  <a:pt x="2387768" y="6512125"/>
                </a:lnTo>
                <a:cubicBezTo>
                  <a:pt x="2387768" y="6512125"/>
                  <a:pt x="2387768" y="6505439"/>
                  <a:pt x="2387768" y="6492061"/>
                </a:cubicBezTo>
                <a:cubicBezTo>
                  <a:pt x="2401145" y="6492061"/>
                  <a:pt x="2407832" y="6488718"/>
                  <a:pt x="2407832" y="6482028"/>
                </a:cubicBezTo>
                <a:cubicBezTo>
                  <a:pt x="2407832" y="6475338"/>
                  <a:pt x="2401145" y="6471994"/>
                  <a:pt x="2387768" y="6471994"/>
                </a:cubicBezTo>
                <a:cubicBezTo>
                  <a:pt x="2387768" y="6471994"/>
                  <a:pt x="2387768" y="6478684"/>
                  <a:pt x="2387768" y="6492061"/>
                </a:cubicBezTo>
                <a:lnTo>
                  <a:pt x="2347635" y="6512125"/>
                </a:lnTo>
                <a:cubicBezTo>
                  <a:pt x="2334258" y="6512125"/>
                  <a:pt x="2327571" y="6505439"/>
                  <a:pt x="2327571" y="6492061"/>
                </a:cubicBezTo>
                <a:lnTo>
                  <a:pt x="2347635" y="6471994"/>
                </a:lnTo>
                <a:lnTo>
                  <a:pt x="2387768" y="6431867"/>
                </a:lnTo>
                <a:cubicBezTo>
                  <a:pt x="2414522" y="6418489"/>
                  <a:pt x="2427898" y="6415142"/>
                  <a:pt x="2427898" y="6421832"/>
                </a:cubicBezTo>
                <a:cubicBezTo>
                  <a:pt x="2427898" y="6428522"/>
                  <a:pt x="2441275" y="6425177"/>
                  <a:pt x="2468028" y="6411799"/>
                </a:cubicBezTo>
                <a:cubicBezTo>
                  <a:pt x="2468028" y="6398423"/>
                  <a:pt x="2471372" y="6388391"/>
                  <a:pt x="2478060" y="6381701"/>
                </a:cubicBezTo>
                <a:cubicBezTo>
                  <a:pt x="2484749" y="6375011"/>
                  <a:pt x="2488093" y="6368325"/>
                  <a:pt x="2488093" y="6361637"/>
                </a:cubicBezTo>
                <a:cubicBezTo>
                  <a:pt x="2488093" y="6354947"/>
                  <a:pt x="2488093" y="6348261"/>
                  <a:pt x="2488093" y="6341571"/>
                </a:cubicBezTo>
                <a:cubicBezTo>
                  <a:pt x="2488093" y="6334883"/>
                  <a:pt x="2494780" y="6331539"/>
                  <a:pt x="2508157" y="6331539"/>
                </a:cubicBezTo>
                <a:cubicBezTo>
                  <a:pt x="2521536" y="6331539"/>
                  <a:pt x="2528223" y="6328193"/>
                  <a:pt x="2528223" y="6321506"/>
                </a:cubicBezTo>
                <a:cubicBezTo>
                  <a:pt x="2528223" y="6314816"/>
                  <a:pt x="2528223" y="6304783"/>
                  <a:pt x="2528223" y="6291408"/>
                </a:cubicBezTo>
                <a:cubicBezTo>
                  <a:pt x="2528223" y="6278032"/>
                  <a:pt x="2534911" y="6271342"/>
                  <a:pt x="2548288" y="6271342"/>
                </a:cubicBezTo>
                <a:cubicBezTo>
                  <a:pt x="2548288" y="6284718"/>
                  <a:pt x="2551636" y="6294752"/>
                  <a:pt x="2558321" y="6301440"/>
                </a:cubicBezTo>
                <a:cubicBezTo>
                  <a:pt x="2565008" y="6308130"/>
                  <a:pt x="2571698" y="6304783"/>
                  <a:pt x="2578385" y="6291408"/>
                </a:cubicBezTo>
                <a:cubicBezTo>
                  <a:pt x="2585077" y="6278032"/>
                  <a:pt x="2585077" y="6261311"/>
                  <a:pt x="2578385" y="6241245"/>
                </a:cubicBezTo>
                <a:cubicBezTo>
                  <a:pt x="2571698" y="6221180"/>
                  <a:pt x="2561665" y="6211147"/>
                  <a:pt x="2548288" y="6211147"/>
                </a:cubicBezTo>
                <a:cubicBezTo>
                  <a:pt x="2521536" y="6211147"/>
                  <a:pt x="2461339" y="6264654"/>
                  <a:pt x="2367704" y="6371669"/>
                </a:cubicBezTo>
                <a:lnTo>
                  <a:pt x="2347635" y="6411799"/>
                </a:lnTo>
                <a:cubicBezTo>
                  <a:pt x="2320881" y="6438554"/>
                  <a:pt x="2304160" y="6458620"/>
                  <a:pt x="2297473" y="6471994"/>
                </a:cubicBezTo>
                <a:lnTo>
                  <a:pt x="2291999" y="6493884"/>
                </a:lnTo>
                <a:lnTo>
                  <a:pt x="2297473" y="6492061"/>
                </a:lnTo>
                <a:cubicBezTo>
                  <a:pt x="2304160" y="6492061"/>
                  <a:pt x="2310847" y="6498749"/>
                  <a:pt x="2317537" y="6512125"/>
                </a:cubicBezTo>
                <a:cubicBezTo>
                  <a:pt x="2324225" y="6525503"/>
                  <a:pt x="2320881" y="6538879"/>
                  <a:pt x="2307504" y="6552256"/>
                </a:cubicBezTo>
                <a:cubicBezTo>
                  <a:pt x="2294127" y="6565634"/>
                  <a:pt x="2287440" y="6565634"/>
                  <a:pt x="2287440" y="6552256"/>
                </a:cubicBezTo>
                <a:cubicBezTo>
                  <a:pt x="2287440" y="6552256"/>
                  <a:pt x="2294127" y="6545568"/>
                  <a:pt x="2307504" y="6532193"/>
                </a:cubicBezTo>
                <a:cubicBezTo>
                  <a:pt x="2307504" y="6532193"/>
                  <a:pt x="2300817" y="6532193"/>
                  <a:pt x="2287440" y="6532193"/>
                </a:cubicBezTo>
                <a:cubicBezTo>
                  <a:pt x="2287440" y="6525505"/>
                  <a:pt x="2287440" y="6519652"/>
                  <a:pt x="2287440" y="6514633"/>
                </a:cubicBezTo>
                <a:lnTo>
                  <a:pt x="2287440" y="6512125"/>
                </a:lnTo>
                <a:lnTo>
                  <a:pt x="2247309" y="6552256"/>
                </a:lnTo>
                <a:cubicBezTo>
                  <a:pt x="2233933" y="6552256"/>
                  <a:pt x="2227244" y="6555601"/>
                  <a:pt x="2227244" y="6562291"/>
                </a:cubicBezTo>
                <a:cubicBezTo>
                  <a:pt x="2227244" y="6568977"/>
                  <a:pt x="2223900" y="6572321"/>
                  <a:pt x="2217212" y="6572321"/>
                </a:cubicBezTo>
                <a:cubicBezTo>
                  <a:pt x="2210524" y="6572321"/>
                  <a:pt x="2207179" y="6579010"/>
                  <a:pt x="2207179" y="6592388"/>
                </a:cubicBezTo>
                <a:lnTo>
                  <a:pt x="2187115" y="6592388"/>
                </a:lnTo>
                <a:lnTo>
                  <a:pt x="2187115" y="6572321"/>
                </a:lnTo>
                <a:cubicBezTo>
                  <a:pt x="2187115" y="6572321"/>
                  <a:pt x="2183771" y="6572321"/>
                  <a:pt x="2177082" y="6572321"/>
                </a:cubicBezTo>
                <a:cubicBezTo>
                  <a:pt x="2170395" y="6572321"/>
                  <a:pt x="2163705" y="6575664"/>
                  <a:pt x="2157017" y="6582354"/>
                </a:cubicBezTo>
                <a:cubicBezTo>
                  <a:pt x="2150331" y="6589045"/>
                  <a:pt x="2153674" y="6592388"/>
                  <a:pt x="2167046" y="6592388"/>
                </a:cubicBezTo>
                <a:lnTo>
                  <a:pt x="2146984" y="6632519"/>
                </a:lnTo>
                <a:cubicBezTo>
                  <a:pt x="2120228" y="6659274"/>
                  <a:pt x="2106851" y="6672647"/>
                  <a:pt x="2106851" y="6672647"/>
                </a:cubicBezTo>
                <a:lnTo>
                  <a:pt x="2106851" y="6652584"/>
                </a:lnTo>
                <a:lnTo>
                  <a:pt x="2106851" y="6632519"/>
                </a:lnTo>
                <a:lnTo>
                  <a:pt x="2126920" y="6592388"/>
                </a:lnTo>
                <a:cubicBezTo>
                  <a:pt x="2140297" y="6565634"/>
                  <a:pt x="2146984" y="6545568"/>
                  <a:pt x="2146984" y="6532193"/>
                </a:cubicBezTo>
                <a:cubicBezTo>
                  <a:pt x="2133605" y="6545568"/>
                  <a:pt x="2120228" y="6552256"/>
                  <a:pt x="2106851" y="6552256"/>
                </a:cubicBezTo>
                <a:cubicBezTo>
                  <a:pt x="2093474" y="6552256"/>
                  <a:pt x="2090131" y="6558946"/>
                  <a:pt x="2096820" y="6572321"/>
                </a:cubicBezTo>
                <a:cubicBezTo>
                  <a:pt x="2103507" y="6585699"/>
                  <a:pt x="2103507" y="6592388"/>
                  <a:pt x="2096820" y="6592388"/>
                </a:cubicBezTo>
                <a:cubicBezTo>
                  <a:pt x="2090131" y="6592388"/>
                  <a:pt x="2080100" y="6585699"/>
                  <a:pt x="2066723" y="6572321"/>
                </a:cubicBezTo>
                <a:lnTo>
                  <a:pt x="2066723" y="6592388"/>
                </a:lnTo>
                <a:cubicBezTo>
                  <a:pt x="2066723" y="6605764"/>
                  <a:pt x="2066723" y="6615796"/>
                  <a:pt x="2066723" y="6622486"/>
                </a:cubicBezTo>
                <a:cubicBezTo>
                  <a:pt x="2066723" y="6629176"/>
                  <a:pt x="2063376" y="6632519"/>
                  <a:pt x="2056689" y="6632519"/>
                </a:cubicBezTo>
                <a:cubicBezTo>
                  <a:pt x="2049999" y="6632519"/>
                  <a:pt x="2046656" y="6632519"/>
                  <a:pt x="2046656" y="6632519"/>
                </a:cubicBezTo>
                <a:cubicBezTo>
                  <a:pt x="2046656" y="6632519"/>
                  <a:pt x="2046656" y="6625829"/>
                  <a:pt x="2046656" y="6612453"/>
                </a:cubicBezTo>
                <a:cubicBezTo>
                  <a:pt x="2033279" y="6612453"/>
                  <a:pt x="2023246" y="6612453"/>
                  <a:pt x="2016558" y="6612453"/>
                </a:cubicBezTo>
                <a:cubicBezTo>
                  <a:pt x="2009871" y="6612453"/>
                  <a:pt x="2006526" y="6605764"/>
                  <a:pt x="2006526" y="6592388"/>
                </a:cubicBezTo>
                <a:cubicBezTo>
                  <a:pt x="2006526" y="6592388"/>
                  <a:pt x="2013215" y="6585699"/>
                  <a:pt x="2026592" y="6572321"/>
                </a:cubicBezTo>
                <a:cubicBezTo>
                  <a:pt x="2039969" y="6585699"/>
                  <a:pt x="2060033" y="6579010"/>
                  <a:pt x="2086787" y="6552256"/>
                </a:cubicBezTo>
                <a:cubicBezTo>
                  <a:pt x="2086787" y="6538879"/>
                  <a:pt x="2093474" y="6525503"/>
                  <a:pt x="2106851" y="6512125"/>
                </a:cubicBezTo>
                <a:cubicBezTo>
                  <a:pt x="2120228" y="6498749"/>
                  <a:pt x="2130261" y="6492061"/>
                  <a:pt x="2136949" y="6492061"/>
                </a:cubicBezTo>
                <a:cubicBezTo>
                  <a:pt x="2143641" y="6492061"/>
                  <a:pt x="2146984" y="6492061"/>
                  <a:pt x="2146984" y="6492061"/>
                </a:cubicBezTo>
                <a:cubicBezTo>
                  <a:pt x="2160361" y="6478684"/>
                  <a:pt x="2167046" y="6471994"/>
                  <a:pt x="2167046" y="6471994"/>
                </a:cubicBezTo>
                <a:cubicBezTo>
                  <a:pt x="2180425" y="6471994"/>
                  <a:pt x="2187115" y="6475338"/>
                  <a:pt x="2187115" y="6482028"/>
                </a:cubicBezTo>
                <a:cubicBezTo>
                  <a:pt x="2187115" y="6488718"/>
                  <a:pt x="2187115" y="6492061"/>
                  <a:pt x="2187115" y="6492061"/>
                </a:cubicBezTo>
                <a:lnTo>
                  <a:pt x="2207179" y="6512125"/>
                </a:lnTo>
                <a:cubicBezTo>
                  <a:pt x="2207179" y="6525503"/>
                  <a:pt x="2207179" y="6532193"/>
                  <a:pt x="2207179" y="6532193"/>
                </a:cubicBezTo>
                <a:cubicBezTo>
                  <a:pt x="2207179" y="6532193"/>
                  <a:pt x="2210524" y="6528850"/>
                  <a:pt x="2217212" y="6522160"/>
                </a:cubicBezTo>
                <a:cubicBezTo>
                  <a:pt x="2223900" y="6515470"/>
                  <a:pt x="2233933" y="6512125"/>
                  <a:pt x="2247309" y="6512125"/>
                </a:cubicBezTo>
                <a:cubicBezTo>
                  <a:pt x="2260685" y="6485371"/>
                  <a:pt x="2264029" y="6468651"/>
                  <a:pt x="2257342" y="6461963"/>
                </a:cubicBezTo>
                <a:cubicBezTo>
                  <a:pt x="2250655" y="6455275"/>
                  <a:pt x="2267375" y="6431867"/>
                  <a:pt x="2307504" y="6391735"/>
                </a:cubicBezTo>
                <a:cubicBezTo>
                  <a:pt x="2347635" y="6351604"/>
                  <a:pt x="2367704" y="6324850"/>
                  <a:pt x="2367704" y="6311473"/>
                </a:cubicBezTo>
                <a:lnTo>
                  <a:pt x="2227244" y="6451930"/>
                </a:lnTo>
                <a:cubicBezTo>
                  <a:pt x="2213868" y="6465308"/>
                  <a:pt x="2203836" y="6471994"/>
                  <a:pt x="2197148" y="6471994"/>
                </a:cubicBezTo>
                <a:cubicBezTo>
                  <a:pt x="2190459" y="6471994"/>
                  <a:pt x="2187115" y="6471994"/>
                  <a:pt x="2187115" y="6471994"/>
                </a:cubicBezTo>
                <a:cubicBezTo>
                  <a:pt x="2173738" y="6458620"/>
                  <a:pt x="2173738" y="6451930"/>
                  <a:pt x="2187115" y="6451930"/>
                </a:cubicBezTo>
                <a:lnTo>
                  <a:pt x="2187115" y="6411799"/>
                </a:lnTo>
                <a:cubicBezTo>
                  <a:pt x="2160361" y="6385045"/>
                  <a:pt x="2160361" y="6371669"/>
                  <a:pt x="2187115" y="6371669"/>
                </a:cubicBezTo>
                <a:cubicBezTo>
                  <a:pt x="2200492" y="6371669"/>
                  <a:pt x="2207179" y="6375011"/>
                  <a:pt x="2207179" y="6381701"/>
                </a:cubicBezTo>
                <a:cubicBezTo>
                  <a:pt x="2207179" y="6388391"/>
                  <a:pt x="2207179" y="6391735"/>
                  <a:pt x="2207179" y="6391735"/>
                </a:cubicBezTo>
                <a:cubicBezTo>
                  <a:pt x="2207179" y="6405113"/>
                  <a:pt x="2210524" y="6411799"/>
                  <a:pt x="2217212" y="6411799"/>
                </a:cubicBezTo>
                <a:cubicBezTo>
                  <a:pt x="2223900" y="6411799"/>
                  <a:pt x="2227244" y="6405113"/>
                  <a:pt x="2227244" y="6391735"/>
                </a:cubicBezTo>
                <a:cubicBezTo>
                  <a:pt x="2213868" y="6324850"/>
                  <a:pt x="2233933" y="6291408"/>
                  <a:pt x="2287440" y="6291408"/>
                </a:cubicBezTo>
                <a:lnTo>
                  <a:pt x="2307504" y="6271342"/>
                </a:lnTo>
                <a:cubicBezTo>
                  <a:pt x="2294127" y="6257968"/>
                  <a:pt x="2274063" y="6264654"/>
                  <a:pt x="2247309" y="6291408"/>
                </a:cubicBezTo>
                <a:lnTo>
                  <a:pt x="2207179" y="6331539"/>
                </a:lnTo>
                <a:lnTo>
                  <a:pt x="2227244" y="6291408"/>
                </a:lnTo>
                <a:cubicBezTo>
                  <a:pt x="2240621" y="6278032"/>
                  <a:pt x="2243965" y="6267999"/>
                  <a:pt x="2237277" y="6261311"/>
                </a:cubicBezTo>
                <a:cubicBezTo>
                  <a:pt x="2230588" y="6254621"/>
                  <a:pt x="2203836" y="6278032"/>
                  <a:pt x="2157017" y="6331539"/>
                </a:cubicBezTo>
                <a:cubicBezTo>
                  <a:pt x="2110199" y="6385045"/>
                  <a:pt x="2086787" y="6405113"/>
                  <a:pt x="2086787" y="6391735"/>
                </a:cubicBezTo>
                <a:cubicBezTo>
                  <a:pt x="2073410" y="6391735"/>
                  <a:pt x="2070066" y="6385045"/>
                  <a:pt x="2076753" y="6371669"/>
                </a:cubicBezTo>
                <a:cubicBezTo>
                  <a:pt x="2083443" y="6358293"/>
                  <a:pt x="2093474" y="6344914"/>
                  <a:pt x="2106851" y="6331539"/>
                </a:cubicBezTo>
                <a:cubicBezTo>
                  <a:pt x="2120228" y="6318163"/>
                  <a:pt x="2130261" y="6307293"/>
                  <a:pt x="2136949" y="6298932"/>
                </a:cubicBezTo>
                <a:lnTo>
                  <a:pt x="2143336" y="6287760"/>
                </a:lnTo>
                <a:lnTo>
                  <a:pt x="2126920" y="6271342"/>
                </a:lnTo>
                <a:lnTo>
                  <a:pt x="2146984" y="6271342"/>
                </a:lnTo>
                <a:lnTo>
                  <a:pt x="2146984" y="6281376"/>
                </a:lnTo>
                <a:cubicBezTo>
                  <a:pt x="2146984" y="6274686"/>
                  <a:pt x="2157017" y="6267999"/>
                  <a:pt x="2177082" y="6261311"/>
                </a:cubicBezTo>
                <a:cubicBezTo>
                  <a:pt x="2197148" y="6254621"/>
                  <a:pt x="2203836" y="6247935"/>
                  <a:pt x="2197148" y="6241245"/>
                </a:cubicBezTo>
                <a:cubicBezTo>
                  <a:pt x="2190459" y="6234557"/>
                  <a:pt x="2193803" y="6231213"/>
                  <a:pt x="2207179" y="6231213"/>
                </a:cubicBezTo>
                <a:cubicBezTo>
                  <a:pt x="2220556" y="6231213"/>
                  <a:pt x="2227244" y="6231213"/>
                  <a:pt x="2227244" y="6231213"/>
                </a:cubicBezTo>
                <a:lnTo>
                  <a:pt x="2247309" y="6211147"/>
                </a:lnTo>
                <a:cubicBezTo>
                  <a:pt x="2260685" y="6211147"/>
                  <a:pt x="2264029" y="6217837"/>
                  <a:pt x="2257342" y="6231213"/>
                </a:cubicBezTo>
                <a:cubicBezTo>
                  <a:pt x="2250655" y="6244588"/>
                  <a:pt x="2250655" y="6251278"/>
                  <a:pt x="2257342" y="6251278"/>
                </a:cubicBezTo>
                <a:cubicBezTo>
                  <a:pt x="2264029" y="6251278"/>
                  <a:pt x="2274063" y="6237900"/>
                  <a:pt x="2287440" y="6211147"/>
                </a:cubicBezTo>
                <a:lnTo>
                  <a:pt x="2307504" y="6191083"/>
                </a:lnTo>
                <a:cubicBezTo>
                  <a:pt x="2280753" y="6204457"/>
                  <a:pt x="2264029" y="6207804"/>
                  <a:pt x="2257342" y="6201114"/>
                </a:cubicBezTo>
                <a:cubicBezTo>
                  <a:pt x="2250655" y="6194426"/>
                  <a:pt x="2253997" y="6184393"/>
                  <a:pt x="2267375" y="6171015"/>
                </a:cubicBezTo>
                <a:cubicBezTo>
                  <a:pt x="2267375" y="6157642"/>
                  <a:pt x="2274063" y="6150952"/>
                  <a:pt x="2287440" y="6150952"/>
                </a:cubicBezTo>
                <a:cubicBezTo>
                  <a:pt x="2287440" y="6150952"/>
                  <a:pt x="2294127" y="6144262"/>
                  <a:pt x="2307504" y="6130884"/>
                </a:cubicBezTo>
                <a:cubicBezTo>
                  <a:pt x="2320881" y="6117511"/>
                  <a:pt x="2320881" y="6110821"/>
                  <a:pt x="2307504" y="6110821"/>
                </a:cubicBezTo>
                <a:lnTo>
                  <a:pt x="2327571" y="6090757"/>
                </a:lnTo>
                <a:cubicBezTo>
                  <a:pt x="2354327" y="6090757"/>
                  <a:pt x="2367704" y="6084067"/>
                  <a:pt x="2367704" y="6070689"/>
                </a:cubicBezTo>
                <a:cubicBezTo>
                  <a:pt x="2367704" y="6057314"/>
                  <a:pt x="2354327" y="6050626"/>
                  <a:pt x="2327571" y="6050626"/>
                </a:cubicBezTo>
                <a:lnTo>
                  <a:pt x="2307504" y="6070689"/>
                </a:lnTo>
                <a:lnTo>
                  <a:pt x="2307504" y="6090757"/>
                </a:lnTo>
                <a:lnTo>
                  <a:pt x="2267375" y="6110821"/>
                </a:lnTo>
                <a:lnTo>
                  <a:pt x="2247309" y="6110821"/>
                </a:lnTo>
                <a:lnTo>
                  <a:pt x="2227244" y="6090757"/>
                </a:lnTo>
                <a:lnTo>
                  <a:pt x="2106851" y="6171015"/>
                </a:lnTo>
                <a:cubicBezTo>
                  <a:pt x="2093474" y="6184393"/>
                  <a:pt x="2090131" y="6197769"/>
                  <a:pt x="2096820" y="6211147"/>
                </a:cubicBezTo>
                <a:cubicBezTo>
                  <a:pt x="2103507" y="6224523"/>
                  <a:pt x="2093474" y="6231213"/>
                  <a:pt x="2066723" y="6231213"/>
                </a:cubicBezTo>
                <a:lnTo>
                  <a:pt x="2006526" y="6311473"/>
                </a:lnTo>
                <a:cubicBezTo>
                  <a:pt x="1993150" y="6311473"/>
                  <a:pt x="1976429" y="6324850"/>
                  <a:pt x="1956365" y="6351604"/>
                </a:cubicBezTo>
                <a:cubicBezTo>
                  <a:pt x="1936298" y="6378358"/>
                  <a:pt x="1916234" y="6405113"/>
                  <a:pt x="1896169" y="6431867"/>
                </a:cubicBezTo>
                <a:cubicBezTo>
                  <a:pt x="1876103" y="6458620"/>
                  <a:pt x="1862726" y="6471994"/>
                  <a:pt x="1856039" y="6471994"/>
                </a:cubicBezTo>
                <a:cubicBezTo>
                  <a:pt x="1849349" y="6471994"/>
                  <a:pt x="1839318" y="6478684"/>
                  <a:pt x="1825942" y="6492061"/>
                </a:cubicBezTo>
                <a:cubicBezTo>
                  <a:pt x="1812565" y="6505439"/>
                  <a:pt x="1809218" y="6515470"/>
                  <a:pt x="1815907" y="6522160"/>
                </a:cubicBezTo>
                <a:cubicBezTo>
                  <a:pt x="1822595" y="6528850"/>
                  <a:pt x="1819251" y="6532193"/>
                  <a:pt x="1805875" y="6532193"/>
                </a:cubicBezTo>
                <a:cubicBezTo>
                  <a:pt x="1792498" y="6532193"/>
                  <a:pt x="1785811" y="6538879"/>
                  <a:pt x="1785811" y="6552256"/>
                </a:cubicBezTo>
                <a:cubicBezTo>
                  <a:pt x="1785811" y="6565634"/>
                  <a:pt x="1782467" y="6572321"/>
                  <a:pt x="1775776" y="6572321"/>
                </a:cubicBezTo>
                <a:cubicBezTo>
                  <a:pt x="1769090" y="6572321"/>
                  <a:pt x="1752367" y="6572321"/>
                  <a:pt x="1725615" y="6572321"/>
                </a:cubicBezTo>
                <a:cubicBezTo>
                  <a:pt x="1725615" y="6558946"/>
                  <a:pt x="1728959" y="6552256"/>
                  <a:pt x="1735646" y="6552256"/>
                </a:cubicBezTo>
                <a:cubicBezTo>
                  <a:pt x="1742336" y="6552256"/>
                  <a:pt x="1745679" y="6545568"/>
                  <a:pt x="1745679" y="6532193"/>
                </a:cubicBezTo>
                <a:cubicBezTo>
                  <a:pt x="1732301" y="6532193"/>
                  <a:pt x="1732301" y="6525503"/>
                  <a:pt x="1745679" y="6512125"/>
                </a:cubicBezTo>
                <a:lnTo>
                  <a:pt x="1725615" y="6512125"/>
                </a:lnTo>
                <a:cubicBezTo>
                  <a:pt x="1725615" y="6512125"/>
                  <a:pt x="1722268" y="6515470"/>
                  <a:pt x="1715582" y="6522160"/>
                </a:cubicBezTo>
                <a:cubicBezTo>
                  <a:pt x="1708892" y="6528850"/>
                  <a:pt x="1705548" y="6532193"/>
                  <a:pt x="1705548" y="6532193"/>
                </a:cubicBezTo>
                <a:lnTo>
                  <a:pt x="1685484" y="6532193"/>
                </a:lnTo>
                <a:cubicBezTo>
                  <a:pt x="1672104" y="6532193"/>
                  <a:pt x="1665417" y="6532193"/>
                  <a:pt x="1665417" y="6532193"/>
                </a:cubicBezTo>
                <a:cubicBezTo>
                  <a:pt x="1665417" y="6545568"/>
                  <a:pt x="1665417" y="6552256"/>
                  <a:pt x="1665417" y="6552256"/>
                </a:cubicBezTo>
                <a:lnTo>
                  <a:pt x="1665417" y="6572321"/>
                </a:lnTo>
                <a:lnTo>
                  <a:pt x="1625285" y="6592388"/>
                </a:lnTo>
                <a:cubicBezTo>
                  <a:pt x="1625285" y="6592388"/>
                  <a:pt x="1625285" y="6599075"/>
                  <a:pt x="1625285" y="6612453"/>
                </a:cubicBezTo>
                <a:lnTo>
                  <a:pt x="1585158" y="6612453"/>
                </a:lnTo>
                <a:lnTo>
                  <a:pt x="1565090" y="6632519"/>
                </a:lnTo>
                <a:cubicBezTo>
                  <a:pt x="1551714" y="6632519"/>
                  <a:pt x="1545026" y="6635862"/>
                  <a:pt x="1545026" y="6642549"/>
                </a:cubicBezTo>
                <a:cubicBezTo>
                  <a:pt x="1545026" y="6649239"/>
                  <a:pt x="1541682" y="6655927"/>
                  <a:pt x="1534993" y="6662617"/>
                </a:cubicBezTo>
                <a:cubicBezTo>
                  <a:pt x="1528306" y="6669303"/>
                  <a:pt x="1524960" y="6672647"/>
                  <a:pt x="1524960" y="6672647"/>
                </a:cubicBezTo>
                <a:cubicBezTo>
                  <a:pt x="1511582" y="6672647"/>
                  <a:pt x="1504895" y="6672647"/>
                  <a:pt x="1504895" y="6672647"/>
                </a:cubicBezTo>
                <a:lnTo>
                  <a:pt x="1524960" y="6692715"/>
                </a:lnTo>
                <a:cubicBezTo>
                  <a:pt x="1538337" y="6706091"/>
                  <a:pt x="1538337" y="6716122"/>
                  <a:pt x="1524960" y="6722812"/>
                </a:cubicBezTo>
                <a:cubicBezTo>
                  <a:pt x="1511582" y="6729502"/>
                  <a:pt x="1498206" y="6732845"/>
                  <a:pt x="1484831" y="6732845"/>
                </a:cubicBezTo>
                <a:cubicBezTo>
                  <a:pt x="1484831" y="6732845"/>
                  <a:pt x="1484831" y="6736189"/>
                  <a:pt x="1484831" y="6742877"/>
                </a:cubicBezTo>
                <a:cubicBezTo>
                  <a:pt x="1484831" y="6749567"/>
                  <a:pt x="1484831" y="6752910"/>
                  <a:pt x="1484831" y="6752910"/>
                </a:cubicBezTo>
                <a:cubicBezTo>
                  <a:pt x="1471454" y="6766286"/>
                  <a:pt x="1461421" y="6769631"/>
                  <a:pt x="1454734" y="6762943"/>
                </a:cubicBezTo>
                <a:cubicBezTo>
                  <a:pt x="1448043" y="6756253"/>
                  <a:pt x="1434665" y="6759600"/>
                  <a:pt x="1414603" y="6772974"/>
                </a:cubicBezTo>
                <a:cubicBezTo>
                  <a:pt x="1394536" y="6786350"/>
                  <a:pt x="1384504" y="6806417"/>
                  <a:pt x="1384504" y="6833171"/>
                </a:cubicBezTo>
                <a:cubicBezTo>
                  <a:pt x="1384504" y="6846546"/>
                  <a:pt x="1384504" y="6853235"/>
                  <a:pt x="1384504" y="6853235"/>
                </a:cubicBezTo>
                <a:cubicBezTo>
                  <a:pt x="1384504" y="6853235"/>
                  <a:pt x="1377815" y="6853235"/>
                  <a:pt x="1364437" y="6853235"/>
                </a:cubicBezTo>
                <a:cubicBezTo>
                  <a:pt x="1337684" y="6853235"/>
                  <a:pt x="1337684" y="6866614"/>
                  <a:pt x="1364437" y="6893367"/>
                </a:cubicBezTo>
                <a:cubicBezTo>
                  <a:pt x="1377815" y="6906745"/>
                  <a:pt x="1391192" y="6900056"/>
                  <a:pt x="1404568" y="6873302"/>
                </a:cubicBezTo>
                <a:cubicBezTo>
                  <a:pt x="1404568" y="6873302"/>
                  <a:pt x="1411256" y="6873302"/>
                  <a:pt x="1424632" y="6873302"/>
                </a:cubicBezTo>
                <a:lnTo>
                  <a:pt x="1404568" y="6913431"/>
                </a:lnTo>
                <a:cubicBezTo>
                  <a:pt x="1391192" y="6926809"/>
                  <a:pt x="1381159" y="6933499"/>
                  <a:pt x="1374472" y="6933499"/>
                </a:cubicBezTo>
                <a:cubicBezTo>
                  <a:pt x="1367784" y="6933499"/>
                  <a:pt x="1357751" y="6926809"/>
                  <a:pt x="1344373" y="6913431"/>
                </a:cubicBezTo>
                <a:cubicBezTo>
                  <a:pt x="1330997" y="6900056"/>
                  <a:pt x="1317620" y="6900056"/>
                  <a:pt x="1304243" y="6913431"/>
                </a:cubicBezTo>
                <a:lnTo>
                  <a:pt x="1304243" y="6893367"/>
                </a:lnTo>
                <a:cubicBezTo>
                  <a:pt x="1317620" y="6879990"/>
                  <a:pt x="1320962" y="6869957"/>
                  <a:pt x="1314276" y="6863269"/>
                </a:cubicBezTo>
                <a:cubicBezTo>
                  <a:pt x="1307586" y="6856579"/>
                  <a:pt x="1317620" y="6839859"/>
                  <a:pt x="1344373" y="6813105"/>
                </a:cubicBezTo>
                <a:cubicBezTo>
                  <a:pt x="1371128" y="6786350"/>
                  <a:pt x="1384504" y="6772974"/>
                  <a:pt x="1384504" y="6772974"/>
                </a:cubicBezTo>
                <a:lnTo>
                  <a:pt x="1344373" y="6772974"/>
                </a:lnTo>
                <a:cubicBezTo>
                  <a:pt x="1330997" y="6772974"/>
                  <a:pt x="1324307" y="6772974"/>
                  <a:pt x="1324307" y="6772974"/>
                </a:cubicBezTo>
                <a:cubicBezTo>
                  <a:pt x="1337684" y="6786350"/>
                  <a:pt x="1330997" y="6799730"/>
                  <a:pt x="1304243" y="6813105"/>
                </a:cubicBezTo>
                <a:lnTo>
                  <a:pt x="1284179" y="6853235"/>
                </a:lnTo>
                <a:lnTo>
                  <a:pt x="1284179" y="6893367"/>
                </a:lnTo>
                <a:cubicBezTo>
                  <a:pt x="1270801" y="6906745"/>
                  <a:pt x="1264112" y="6916774"/>
                  <a:pt x="1264112" y="6923464"/>
                </a:cubicBezTo>
                <a:cubicBezTo>
                  <a:pt x="1264112" y="6930154"/>
                  <a:pt x="1257421" y="6933499"/>
                  <a:pt x="1244048" y="6933499"/>
                </a:cubicBezTo>
                <a:cubicBezTo>
                  <a:pt x="1230670" y="6933499"/>
                  <a:pt x="1223981" y="6940186"/>
                  <a:pt x="1223981" y="6953562"/>
                </a:cubicBezTo>
                <a:lnTo>
                  <a:pt x="1223981" y="6973630"/>
                </a:lnTo>
                <a:cubicBezTo>
                  <a:pt x="1237356" y="6987006"/>
                  <a:pt x="1237356" y="6993694"/>
                  <a:pt x="1223981" y="6993694"/>
                </a:cubicBezTo>
                <a:cubicBezTo>
                  <a:pt x="1183850" y="6993694"/>
                  <a:pt x="1163784" y="7000384"/>
                  <a:pt x="1163784" y="7013757"/>
                </a:cubicBezTo>
                <a:cubicBezTo>
                  <a:pt x="1163784" y="7027137"/>
                  <a:pt x="1167129" y="7033825"/>
                  <a:pt x="1173818" y="7033825"/>
                </a:cubicBezTo>
                <a:cubicBezTo>
                  <a:pt x="1180506" y="7033825"/>
                  <a:pt x="1183850" y="7040511"/>
                  <a:pt x="1183850" y="7053888"/>
                </a:cubicBezTo>
                <a:lnTo>
                  <a:pt x="1103590" y="7053888"/>
                </a:lnTo>
                <a:lnTo>
                  <a:pt x="1083526" y="7073956"/>
                </a:lnTo>
                <a:cubicBezTo>
                  <a:pt x="1070148" y="7087332"/>
                  <a:pt x="1063459" y="7097367"/>
                  <a:pt x="1063459" y="7104053"/>
                </a:cubicBezTo>
                <a:cubicBezTo>
                  <a:pt x="1063459" y="7110740"/>
                  <a:pt x="1060115" y="7114085"/>
                  <a:pt x="1053425" y="7114085"/>
                </a:cubicBezTo>
                <a:cubicBezTo>
                  <a:pt x="1046737" y="7114085"/>
                  <a:pt x="1043395" y="7120773"/>
                  <a:pt x="1043395" y="7134151"/>
                </a:cubicBezTo>
                <a:cubicBezTo>
                  <a:pt x="1043395" y="7134151"/>
                  <a:pt x="1043395" y="7140838"/>
                  <a:pt x="1043395" y="7154216"/>
                </a:cubicBezTo>
                <a:lnTo>
                  <a:pt x="1043395" y="7174282"/>
                </a:lnTo>
                <a:cubicBezTo>
                  <a:pt x="1056768" y="7160905"/>
                  <a:pt x="1063459" y="7160905"/>
                  <a:pt x="1063459" y="7174282"/>
                </a:cubicBezTo>
                <a:cubicBezTo>
                  <a:pt x="1063459" y="7187660"/>
                  <a:pt x="1070148" y="7194346"/>
                  <a:pt x="1083526" y="7194346"/>
                </a:cubicBezTo>
                <a:cubicBezTo>
                  <a:pt x="1096900" y="7180970"/>
                  <a:pt x="1103590" y="7174282"/>
                  <a:pt x="1103590" y="7174282"/>
                </a:cubicBezTo>
                <a:cubicBezTo>
                  <a:pt x="1103590" y="7160905"/>
                  <a:pt x="1106934" y="7147527"/>
                  <a:pt x="1113623" y="7134151"/>
                </a:cubicBezTo>
                <a:cubicBezTo>
                  <a:pt x="1120311" y="7120773"/>
                  <a:pt x="1123654" y="7114085"/>
                  <a:pt x="1123654" y="7114085"/>
                </a:cubicBezTo>
                <a:cubicBezTo>
                  <a:pt x="1150407" y="7127463"/>
                  <a:pt x="1150407" y="7140838"/>
                  <a:pt x="1123654" y="7154216"/>
                </a:cubicBezTo>
                <a:cubicBezTo>
                  <a:pt x="1123654" y="7167595"/>
                  <a:pt x="1123654" y="7177625"/>
                  <a:pt x="1123654" y="7184313"/>
                </a:cubicBezTo>
                <a:cubicBezTo>
                  <a:pt x="1123654" y="7191003"/>
                  <a:pt x="1123654" y="7201036"/>
                  <a:pt x="1123654" y="7214411"/>
                </a:cubicBezTo>
                <a:cubicBezTo>
                  <a:pt x="1123654" y="7241165"/>
                  <a:pt x="1110276" y="7264574"/>
                  <a:pt x="1083526" y="7284639"/>
                </a:cubicBezTo>
                <a:cubicBezTo>
                  <a:pt x="1056768" y="7304706"/>
                  <a:pt x="1040048" y="7308049"/>
                  <a:pt x="1033361" y="7294672"/>
                </a:cubicBezTo>
                <a:cubicBezTo>
                  <a:pt x="1026673" y="7281296"/>
                  <a:pt x="1023328" y="7274608"/>
                  <a:pt x="1023328" y="7274608"/>
                </a:cubicBezTo>
                <a:cubicBezTo>
                  <a:pt x="1023328" y="7261231"/>
                  <a:pt x="1030017" y="7254542"/>
                  <a:pt x="1043395" y="7254542"/>
                </a:cubicBezTo>
                <a:cubicBezTo>
                  <a:pt x="1056768" y="7267921"/>
                  <a:pt x="1070148" y="7267921"/>
                  <a:pt x="1083526" y="7254542"/>
                </a:cubicBezTo>
                <a:cubicBezTo>
                  <a:pt x="1083526" y="7254542"/>
                  <a:pt x="1086868" y="7251198"/>
                  <a:pt x="1093557" y="7244510"/>
                </a:cubicBezTo>
                <a:cubicBezTo>
                  <a:pt x="1100245" y="7237820"/>
                  <a:pt x="1096900" y="7227791"/>
                  <a:pt x="1083526" y="7214411"/>
                </a:cubicBezTo>
                <a:cubicBezTo>
                  <a:pt x="1083526" y="7214411"/>
                  <a:pt x="1076836" y="7221101"/>
                  <a:pt x="1063459" y="7234477"/>
                </a:cubicBezTo>
                <a:lnTo>
                  <a:pt x="1043395" y="7234477"/>
                </a:lnTo>
                <a:cubicBezTo>
                  <a:pt x="1016640" y="7234477"/>
                  <a:pt x="1009951" y="7227791"/>
                  <a:pt x="1023328" y="7214411"/>
                </a:cubicBezTo>
                <a:cubicBezTo>
                  <a:pt x="1036704" y="7201036"/>
                  <a:pt x="1040048" y="7191003"/>
                  <a:pt x="1033361" y="7184313"/>
                </a:cubicBezTo>
                <a:cubicBezTo>
                  <a:pt x="1026673" y="7177625"/>
                  <a:pt x="1016640" y="7174282"/>
                  <a:pt x="1003264" y="7174282"/>
                </a:cubicBezTo>
                <a:lnTo>
                  <a:pt x="963133" y="7194346"/>
                </a:lnTo>
                <a:cubicBezTo>
                  <a:pt x="963133" y="7194346"/>
                  <a:pt x="956445" y="7201036"/>
                  <a:pt x="943067" y="7214411"/>
                </a:cubicBezTo>
                <a:lnTo>
                  <a:pt x="902937" y="7234477"/>
                </a:lnTo>
                <a:cubicBezTo>
                  <a:pt x="902937" y="7221101"/>
                  <a:pt x="902937" y="7214411"/>
                  <a:pt x="902937" y="7214411"/>
                </a:cubicBezTo>
                <a:cubicBezTo>
                  <a:pt x="902937" y="7214411"/>
                  <a:pt x="906281" y="7214411"/>
                  <a:pt x="912970" y="7214411"/>
                </a:cubicBezTo>
                <a:cubicBezTo>
                  <a:pt x="919658" y="7214411"/>
                  <a:pt x="936378" y="7201036"/>
                  <a:pt x="963133" y="7174282"/>
                </a:cubicBezTo>
                <a:cubicBezTo>
                  <a:pt x="989884" y="7147527"/>
                  <a:pt x="1013297" y="7120773"/>
                  <a:pt x="1033361" y="7094020"/>
                </a:cubicBezTo>
                <a:cubicBezTo>
                  <a:pt x="1053425" y="7067266"/>
                  <a:pt x="1063459" y="7050545"/>
                  <a:pt x="1063459" y="7043855"/>
                </a:cubicBezTo>
                <a:cubicBezTo>
                  <a:pt x="1063459" y="7037168"/>
                  <a:pt x="1056768" y="7040511"/>
                  <a:pt x="1043395" y="7053888"/>
                </a:cubicBezTo>
                <a:lnTo>
                  <a:pt x="1043395" y="7013757"/>
                </a:lnTo>
                <a:lnTo>
                  <a:pt x="1083526" y="7013757"/>
                </a:lnTo>
                <a:cubicBezTo>
                  <a:pt x="1083526" y="7000384"/>
                  <a:pt x="1083526" y="6993694"/>
                  <a:pt x="1083526" y="6993694"/>
                </a:cubicBezTo>
                <a:lnTo>
                  <a:pt x="1183850" y="6953562"/>
                </a:lnTo>
                <a:cubicBezTo>
                  <a:pt x="1183850" y="6926809"/>
                  <a:pt x="1163784" y="6926809"/>
                  <a:pt x="1123654" y="6953562"/>
                </a:cubicBezTo>
                <a:cubicBezTo>
                  <a:pt x="1110276" y="6980316"/>
                  <a:pt x="1096900" y="6987006"/>
                  <a:pt x="1083526" y="6973630"/>
                </a:cubicBezTo>
                <a:cubicBezTo>
                  <a:pt x="1083526" y="6987006"/>
                  <a:pt x="1080179" y="6993694"/>
                  <a:pt x="1073492" y="6993694"/>
                </a:cubicBezTo>
                <a:cubicBezTo>
                  <a:pt x="1066803" y="6993694"/>
                  <a:pt x="1056768" y="6987006"/>
                  <a:pt x="1043395" y="6973630"/>
                </a:cubicBezTo>
                <a:lnTo>
                  <a:pt x="1103590" y="6953562"/>
                </a:lnTo>
                <a:lnTo>
                  <a:pt x="1123654" y="6933499"/>
                </a:lnTo>
                <a:cubicBezTo>
                  <a:pt x="1110276" y="6933499"/>
                  <a:pt x="1106934" y="6926809"/>
                  <a:pt x="1113623" y="6913431"/>
                </a:cubicBezTo>
                <a:cubicBezTo>
                  <a:pt x="1120311" y="6900056"/>
                  <a:pt x="1123654" y="6886677"/>
                  <a:pt x="1123654" y="6873302"/>
                </a:cubicBezTo>
                <a:lnTo>
                  <a:pt x="1143720" y="6853235"/>
                </a:lnTo>
                <a:cubicBezTo>
                  <a:pt x="1143720" y="6853235"/>
                  <a:pt x="1147065" y="6856579"/>
                  <a:pt x="1153751" y="6863269"/>
                </a:cubicBezTo>
                <a:cubicBezTo>
                  <a:pt x="1160442" y="6869957"/>
                  <a:pt x="1170475" y="6873302"/>
                  <a:pt x="1183850" y="6873302"/>
                </a:cubicBezTo>
                <a:cubicBezTo>
                  <a:pt x="1197229" y="6873302"/>
                  <a:pt x="1207259" y="6869957"/>
                  <a:pt x="1213950" y="6863269"/>
                </a:cubicBezTo>
                <a:cubicBezTo>
                  <a:pt x="1220637" y="6856579"/>
                  <a:pt x="1223981" y="6846546"/>
                  <a:pt x="1223981" y="6833171"/>
                </a:cubicBezTo>
                <a:cubicBezTo>
                  <a:pt x="1223981" y="6819795"/>
                  <a:pt x="1217293" y="6813105"/>
                  <a:pt x="1203915" y="6813105"/>
                </a:cubicBezTo>
                <a:lnTo>
                  <a:pt x="1223981" y="6772974"/>
                </a:lnTo>
                <a:cubicBezTo>
                  <a:pt x="1237356" y="6759600"/>
                  <a:pt x="1237356" y="6746220"/>
                  <a:pt x="1223981" y="6732845"/>
                </a:cubicBezTo>
                <a:lnTo>
                  <a:pt x="1244048" y="6732845"/>
                </a:lnTo>
                <a:cubicBezTo>
                  <a:pt x="1257421" y="6732845"/>
                  <a:pt x="1264112" y="6726155"/>
                  <a:pt x="1264112" y="6712779"/>
                </a:cubicBezTo>
                <a:cubicBezTo>
                  <a:pt x="1264112" y="6699404"/>
                  <a:pt x="1267454" y="6692715"/>
                  <a:pt x="1274145" y="6692715"/>
                </a:cubicBezTo>
                <a:cubicBezTo>
                  <a:pt x="1280832" y="6692715"/>
                  <a:pt x="1290865" y="6699404"/>
                  <a:pt x="1304243" y="6712779"/>
                </a:cubicBezTo>
                <a:cubicBezTo>
                  <a:pt x="1317620" y="6726155"/>
                  <a:pt x="1337684" y="6732845"/>
                  <a:pt x="1364437" y="6732845"/>
                </a:cubicBezTo>
                <a:cubicBezTo>
                  <a:pt x="1377815" y="6746220"/>
                  <a:pt x="1391192" y="6746220"/>
                  <a:pt x="1404568" y="6732845"/>
                </a:cubicBezTo>
                <a:cubicBezTo>
                  <a:pt x="1404568" y="6719469"/>
                  <a:pt x="1404568" y="6709434"/>
                  <a:pt x="1404568" y="6702747"/>
                </a:cubicBezTo>
                <a:cubicBezTo>
                  <a:pt x="1404568" y="6696057"/>
                  <a:pt x="1411256" y="6686025"/>
                  <a:pt x="1424632" y="6672647"/>
                </a:cubicBezTo>
                <a:lnTo>
                  <a:pt x="1384504" y="6672647"/>
                </a:lnTo>
                <a:lnTo>
                  <a:pt x="1384504" y="6632519"/>
                </a:lnTo>
                <a:cubicBezTo>
                  <a:pt x="1384504" y="6619143"/>
                  <a:pt x="1384504" y="6612453"/>
                  <a:pt x="1384504" y="6612453"/>
                </a:cubicBezTo>
                <a:cubicBezTo>
                  <a:pt x="1397881" y="6612453"/>
                  <a:pt x="1404568" y="6615796"/>
                  <a:pt x="1404568" y="6622486"/>
                </a:cubicBezTo>
                <a:cubicBezTo>
                  <a:pt x="1404568" y="6629176"/>
                  <a:pt x="1404568" y="6632519"/>
                  <a:pt x="1404568" y="6632519"/>
                </a:cubicBezTo>
                <a:cubicBezTo>
                  <a:pt x="1417946" y="6619143"/>
                  <a:pt x="1431321" y="6609108"/>
                  <a:pt x="1444700" y="6602422"/>
                </a:cubicBezTo>
                <a:cubicBezTo>
                  <a:pt x="1458076" y="6595732"/>
                  <a:pt x="1454734" y="6589045"/>
                  <a:pt x="1434665" y="6582354"/>
                </a:cubicBezTo>
                <a:cubicBezTo>
                  <a:pt x="1414603" y="6575664"/>
                  <a:pt x="1411256" y="6565634"/>
                  <a:pt x="1424632" y="6552256"/>
                </a:cubicBezTo>
                <a:lnTo>
                  <a:pt x="1444700" y="6552256"/>
                </a:lnTo>
                <a:cubicBezTo>
                  <a:pt x="1444700" y="6538879"/>
                  <a:pt x="1451387" y="6532193"/>
                  <a:pt x="1464764" y="6532193"/>
                </a:cubicBezTo>
                <a:cubicBezTo>
                  <a:pt x="1478142" y="6532193"/>
                  <a:pt x="1491518" y="6535536"/>
                  <a:pt x="1504895" y="6542223"/>
                </a:cubicBezTo>
                <a:cubicBezTo>
                  <a:pt x="1518273" y="6548913"/>
                  <a:pt x="1524960" y="6545568"/>
                  <a:pt x="1524960" y="6532193"/>
                </a:cubicBezTo>
                <a:cubicBezTo>
                  <a:pt x="1524960" y="6492061"/>
                  <a:pt x="1558404" y="6465308"/>
                  <a:pt x="1625285" y="6451930"/>
                </a:cubicBezTo>
                <a:cubicBezTo>
                  <a:pt x="1652040" y="6451930"/>
                  <a:pt x="1678793" y="6438554"/>
                  <a:pt x="1705548" y="6411799"/>
                </a:cubicBezTo>
                <a:lnTo>
                  <a:pt x="1685484" y="6391735"/>
                </a:lnTo>
                <a:cubicBezTo>
                  <a:pt x="1672104" y="6418489"/>
                  <a:pt x="1658729" y="6431867"/>
                  <a:pt x="1645353" y="6431867"/>
                </a:cubicBezTo>
                <a:cubicBezTo>
                  <a:pt x="1631976" y="6431867"/>
                  <a:pt x="1625285" y="6438554"/>
                  <a:pt x="1625285" y="6451930"/>
                </a:cubicBezTo>
                <a:lnTo>
                  <a:pt x="1585158" y="6431867"/>
                </a:lnTo>
                <a:cubicBezTo>
                  <a:pt x="1585158" y="6418489"/>
                  <a:pt x="1588501" y="6411799"/>
                  <a:pt x="1595189" y="6411799"/>
                </a:cubicBezTo>
                <a:cubicBezTo>
                  <a:pt x="1601878" y="6411799"/>
                  <a:pt x="1611909" y="6411799"/>
                  <a:pt x="1625285" y="6411799"/>
                </a:cubicBezTo>
                <a:cubicBezTo>
                  <a:pt x="1652040" y="6411799"/>
                  <a:pt x="1672104" y="6398423"/>
                  <a:pt x="1685484" y="6371669"/>
                </a:cubicBezTo>
                <a:lnTo>
                  <a:pt x="1705548" y="6331539"/>
                </a:lnTo>
                <a:lnTo>
                  <a:pt x="1725615" y="6311473"/>
                </a:lnTo>
                <a:lnTo>
                  <a:pt x="1745679" y="6291408"/>
                </a:lnTo>
                <a:cubicBezTo>
                  <a:pt x="1732301" y="6278032"/>
                  <a:pt x="1732301" y="6271342"/>
                  <a:pt x="1745679" y="6271342"/>
                </a:cubicBezTo>
                <a:cubicBezTo>
                  <a:pt x="1745679" y="6257968"/>
                  <a:pt x="1752367" y="6257968"/>
                  <a:pt x="1765743" y="6271342"/>
                </a:cubicBezTo>
                <a:cubicBezTo>
                  <a:pt x="1765743" y="6257968"/>
                  <a:pt x="1765743" y="6251278"/>
                  <a:pt x="1765743" y="6251278"/>
                </a:cubicBezTo>
                <a:cubicBezTo>
                  <a:pt x="1765743" y="6237900"/>
                  <a:pt x="1772432" y="6231213"/>
                  <a:pt x="1785811" y="6231213"/>
                </a:cubicBezTo>
                <a:cubicBezTo>
                  <a:pt x="1799187" y="6231213"/>
                  <a:pt x="1805875" y="6224523"/>
                  <a:pt x="1805875" y="6211147"/>
                </a:cubicBezTo>
                <a:cubicBezTo>
                  <a:pt x="1805875" y="6197769"/>
                  <a:pt x="1799187" y="6194426"/>
                  <a:pt x="1785811" y="6201114"/>
                </a:cubicBezTo>
                <a:cubicBezTo>
                  <a:pt x="1772432" y="6207804"/>
                  <a:pt x="1765743" y="6204457"/>
                  <a:pt x="1765743" y="6191083"/>
                </a:cubicBezTo>
                <a:cubicBezTo>
                  <a:pt x="1765743" y="6177706"/>
                  <a:pt x="1772432" y="6171015"/>
                  <a:pt x="1785811" y="6171015"/>
                </a:cubicBezTo>
                <a:cubicBezTo>
                  <a:pt x="1785811" y="6171015"/>
                  <a:pt x="1785811" y="6164328"/>
                  <a:pt x="1785811" y="6150952"/>
                </a:cubicBezTo>
                <a:cubicBezTo>
                  <a:pt x="1799187" y="6137574"/>
                  <a:pt x="1812565" y="6130884"/>
                  <a:pt x="1825942" y="6130884"/>
                </a:cubicBezTo>
                <a:cubicBezTo>
                  <a:pt x="1825942" y="6130884"/>
                  <a:pt x="1829284" y="6127540"/>
                  <a:pt x="1835971" y="6120854"/>
                </a:cubicBezTo>
                <a:cubicBezTo>
                  <a:pt x="1842662" y="6114164"/>
                  <a:pt x="1846006" y="6110821"/>
                  <a:pt x="1846006" y="6110821"/>
                </a:cubicBezTo>
                <a:cubicBezTo>
                  <a:pt x="1846006" y="6097443"/>
                  <a:pt x="1846006" y="6090757"/>
                  <a:pt x="1846006" y="6090757"/>
                </a:cubicBezTo>
                <a:cubicBezTo>
                  <a:pt x="1859382" y="6090757"/>
                  <a:pt x="1866070" y="6090757"/>
                  <a:pt x="1866070" y="6090757"/>
                </a:cubicBezTo>
                <a:cubicBezTo>
                  <a:pt x="1866070" y="6090757"/>
                  <a:pt x="1866070" y="6084067"/>
                  <a:pt x="1866070" y="6070689"/>
                </a:cubicBezTo>
                <a:lnTo>
                  <a:pt x="1825942" y="6090757"/>
                </a:lnTo>
                <a:lnTo>
                  <a:pt x="1825942" y="6050626"/>
                </a:lnTo>
                <a:cubicBezTo>
                  <a:pt x="1852693" y="6010493"/>
                  <a:pt x="1866070" y="5990429"/>
                  <a:pt x="1866070" y="5990429"/>
                </a:cubicBezTo>
                <a:cubicBezTo>
                  <a:pt x="1866070" y="5950298"/>
                  <a:pt x="1886134" y="5930232"/>
                  <a:pt x="1926263" y="5930232"/>
                </a:cubicBezTo>
                <a:cubicBezTo>
                  <a:pt x="1939644" y="5930232"/>
                  <a:pt x="1946331" y="5920200"/>
                  <a:pt x="1946331" y="5900134"/>
                </a:cubicBezTo>
                <a:cubicBezTo>
                  <a:pt x="1946331" y="5880069"/>
                  <a:pt x="1942988" y="5870037"/>
                  <a:pt x="1936298" y="5870037"/>
                </a:cubicBezTo>
                <a:cubicBezTo>
                  <a:pt x="1929611" y="5870037"/>
                  <a:pt x="1916234" y="5873380"/>
                  <a:pt x="1896169" y="5880069"/>
                </a:cubicBezTo>
                <a:cubicBezTo>
                  <a:pt x="1876103" y="5886759"/>
                  <a:pt x="1866070" y="5903477"/>
                  <a:pt x="1866070" y="5930232"/>
                </a:cubicBezTo>
                <a:lnTo>
                  <a:pt x="1846006" y="5950298"/>
                </a:lnTo>
                <a:cubicBezTo>
                  <a:pt x="1832629" y="5950298"/>
                  <a:pt x="1825942" y="5956986"/>
                  <a:pt x="1825942" y="5970362"/>
                </a:cubicBezTo>
                <a:lnTo>
                  <a:pt x="1805875" y="5990429"/>
                </a:lnTo>
                <a:lnTo>
                  <a:pt x="1765743" y="6030558"/>
                </a:lnTo>
                <a:cubicBezTo>
                  <a:pt x="1765743" y="6030558"/>
                  <a:pt x="1755712" y="6037247"/>
                  <a:pt x="1735646" y="6050626"/>
                </a:cubicBezTo>
                <a:cubicBezTo>
                  <a:pt x="1715582" y="6064002"/>
                  <a:pt x="1705548" y="6077379"/>
                  <a:pt x="1705548" y="6090757"/>
                </a:cubicBezTo>
                <a:cubicBezTo>
                  <a:pt x="1705548" y="6104130"/>
                  <a:pt x="1698861" y="6104130"/>
                  <a:pt x="1685484" y="6090757"/>
                </a:cubicBezTo>
                <a:cubicBezTo>
                  <a:pt x="1672104" y="6104130"/>
                  <a:pt x="1652040" y="6124198"/>
                  <a:pt x="1625285" y="6150952"/>
                </a:cubicBezTo>
                <a:lnTo>
                  <a:pt x="1605221" y="6171015"/>
                </a:lnTo>
                <a:lnTo>
                  <a:pt x="1585158" y="6171015"/>
                </a:lnTo>
                <a:cubicBezTo>
                  <a:pt x="1571781" y="6171015"/>
                  <a:pt x="1561746" y="6171015"/>
                  <a:pt x="1555057" y="6171015"/>
                </a:cubicBezTo>
                <a:cubicBezTo>
                  <a:pt x="1548370" y="6171015"/>
                  <a:pt x="1545026" y="6164328"/>
                  <a:pt x="1545026" y="6150952"/>
                </a:cubicBezTo>
                <a:lnTo>
                  <a:pt x="1504895" y="6150952"/>
                </a:lnTo>
                <a:cubicBezTo>
                  <a:pt x="1491518" y="6164328"/>
                  <a:pt x="1484831" y="6181050"/>
                  <a:pt x="1484831" y="6201114"/>
                </a:cubicBezTo>
                <a:cubicBezTo>
                  <a:pt x="1484831" y="6221180"/>
                  <a:pt x="1484831" y="6237900"/>
                  <a:pt x="1484831" y="6251278"/>
                </a:cubicBezTo>
                <a:lnTo>
                  <a:pt x="1504895" y="6271342"/>
                </a:lnTo>
                <a:cubicBezTo>
                  <a:pt x="1491518" y="6271342"/>
                  <a:pt x="1484831" y="6278032"/>
                  <a:pt x="1484831" y="6291408"/>
                </a:cubicBezTo>
                <a:cubicBezTo>
                  <a:pt x="1484831" y="6304783"/>
                  <a:pt x="1484831" y="6311473"/>
                  <a:pt x="1484831" y="6311473"/>
                </a:cubicBezTo>
                <a:cubicBezTo>
                  <a:pt x="1484831" y="6311473"/>
                  <a:pt x="1481485" y="6311473"/>
                  <a:pt x="1474798" y="6311473"/>
                </a:cubicBezTo>
                <a:cubicBezTo>
                  <a:pt x="1468107" y="6311473"/>
                  <a:pt x="1464764" y="6318163"/>
                  <a:pt x="1464764" y="6331539"/>
                </a:cubicBezTo>
                <a:cubicBezTo>
                  <a:pt x="1464764" y="6331539"/>
                  <a:pt x="1458076" y="6328193"/>
                  <a:pt x="1444700" y="6321506"/>
                </a:cubicBezTo>
                <a:cubicBezTo>
                  <a:pt x="1441356" y="6319834"/>
                  <a:pt x="1438427" y="6319206"/>
                  <a:pt x="1435919" y="6319625"/>
                </a:cubicBezTo>
                <a:lnTo>
                  <a:pt x="1434294" y="6320762"/>
                </a:lnTo>
                <a:lnTo>
                  <a:pt x="1440939" y="6313355"/>
                </a:lnTo>
                <a:cubicBezTo>
                  <a:pt x="1453477" y="6297052"/>
                  <a:pt x="1454734" y="6286391"/>
                  <a:pt x="1444700" y="6281376"/>
                </a:cubicBezTo>
                <a:cubicBezTo>
                  <a:pt x="1431321" y="6274686"/>
                  <a:pt x="1424632" y="6271342"/>
                  <a:pt x="1424632" y="6271342"/>
                </a:cubicBezTo>
                <a:cubicBezTo>
                  <a:pt x="1424632" y="6284718"/>
                  <a:pt x="1424632" y="6291408"/>
                  <a:pt x="1424632" y="6291408"/>
                </a:cubicBezTo>
                <a:cubicBezTo>
                  <a:pt x="1384504" y="6291408"/>
                  <a:pt x="1364437" y="6311473"/>
                  <a:pt x="1364437" y="6351604"/>
                </a:cubicBezTo>
                <a:cubicBezTo>
                  <a:pt x="1377815" y="6351604"/>
                  <a:pt x="1397881" y="6344914"/>
                  <a:pt x="1424632" y="6331539"/>
                </a:cubicBezTo>
                <a:lnTo>
                  <a:pt x="1428526" y="6327196"/>
                </a:lnTo>
                <a:lnTo>
                  <a:pt x="1425886" y="6334674"/>
                </a:lnTo>
                <a:cubicBezTo>
                  <a:pt x="1425051" y="6339270"/>
                  <a:pt x="1424632" y="6344914"/>
                  <a:pt x="1424632" y="6351604"/>
                </a:cubicBezTo>
                <a:lnTo>
                  <a:pt x="1404568" y="6391735"/>
                </a:lnTo>
                <a:lnTo>
                  <a:pt x="1384504" y="6411799"/>
                </a:lnTo>
                <a:lnTo>
                  <a:pt x="1344373" y="6431867"/>
                </a:lnTo>
                <a:lnTo>
                  <a:pt x="1324307" y="6411799"/>
                </a:lnTo>
                <a:lnTo>
                  <a:pt x="1284179" y="6411799"/>
                </a:lnTo>
                <a:cubicBezTo>
                  <a:pt x="1284179" y="6411799"/>
                  <a:pt x="1280832" y="6415142"/>
                  <a:pt x="1274145" y="6421832"/>
                </a:cubicBezTo>
                <a:cubicBezTo>
                  <a:pt x="1267454" y="6428522"/>
                  <a:pt x="1264112" y="6438554"/>
                  <a:pt x="1264112" y="6451930"/>
                </a:cubicBezTo>
                <a:lnTo>
                  <a:pt x="1284179" y="6471994"/>
                </a:lnTo>
                <a:cubicBezTo>
                  <a:pt x="1284179" y="6458620"/>
                  <a:pt x="1290865" y="6455275"/>
                  <a:pt x="1304243" y="6461963"/>
                </a:cubicBezTo>
                <a:cubicBezTo>
                  <a:pt x="1317620" y="6468651"/>
                  <a:pt x="1317620" y="6478684"/>
                  <a:pt x="1304243" y="6492061"/>
                </a:cubicBezTo>
                <a:cubicBezTo>
                  <a:pt x="1304243" y="6505439"/>
                  <a:pt x="1297553" y="6512125"/>
                  <a:pt x="1284179" y="6512125"/>
                </a:cubicBezTo>
                <a:cubicBezTo>
                  <a:pt x="1270801" y="6512125"/>
                  <a:pt x="1254081" y="6522160"/>
                  <a:pt x="1234012" y="6542223"/>
                </a:cubicBezTo>
                <a:cubicBezTo>
                  <a:pt x="1213950" y="6562291"/>
                  <a:pt x="1203915" y="6579010"/>
                  <a:pt x="1203915" y="6592388"/>
                </a:cubicBezTo>
                <a:cubicBezTo>
                  <a:pt x="1203915" y="6605764"/>
                  <a:pt x="1200573" y="6615796"/>
                  <a:pt x="1193882" y="6622486"/>
                </a:cubicBezTo>
                <a:cubicBezTo>
                  <a:pt x="1187195" y="6629176"/>
                  <a:pt x="1177162" y="6632519"/>
                  <a:pt x="1163784" y="6632519"/>
                </a:cubicBezTo>
                <a:lnTo>
                  <a:pt x="1143720" y="6652584"/>
                </a:lnTo>
                <a:cubicBezTo>
                  <a:pt x="1143720" y="6665960"/>
                  <a:pt x="1137031" y="6672647"/>
                  <a:pt x="1123654" y="6672647"/>
                </a:cubicBezTo>
                <a:cubicBezTo>
                  <a:pt x="1123654" y="6672647"/>
                  <a:pt x="1120311" y="6675992"/>
                  <a:pt x="1113623" y="6682681"/>
                </a:cubicBezTo>
                <a:cubicBezTo>
                  <a:pt x="1106934" y="6689371"/>
                  <a:pt x="1106934" y="6696057"/>
                  <a:pt x="1113623" y="6702747"/>
                </a:cubicBezTo>
                <a:cubicBezTo>
                  <a:pt x="1120311" y="6709434"/>
                  <a:pt x="1123654" y="6716122"/>
                  <a:pt x="1123654" y="6722812"/>
                </a:cubicBezTo>
                <a:cubicBezTo>
                  <a:pt x="1123654" y="6729502"/>
                  <a:pt x="1120311" y="6729502"/>
                  <a:pt x="1113623" y="6722812"/>
                </a:cubicBezTo>
                <a:cubicBezTo>
                  <a:pt x="1106934" y="6716122"/>
                  <a:pt x="1096900" y="6716122"/>
                  <a:pt x="1083526" y="6722812"/>
                </a:cubicBezTo>
                <a:cubicBezTo>
                  <a:pt x="1070148" y="6729502"/>
                  <a:pt x="1063459" y="6726155"/>
                  <a:pt x="1063459" y="6712779"/>
                </a:cubicBezTo>
                <a:lnTo>
                  <a:pt x="1043395" y="6692715"/>
                </a:lnTo>
                <a:cubicBezTo>
                  <a:pt x="1043395" y="6692715"/>
                  <a:pt x="1040048" y="6699404"/>
                  <a:pt x="1033361" y="6712779"/>
                </a:cubicBezTo>
                <a:cubicBezTo>
                  <a:pt x="1026673" y="6726155"/>
                  <a:pt x="1026673" y="6736189"/>
                  <a:pt x="1033361" y="6742877"/>
                </a:cubicBezTo>
                <a:cubicBezTo>
                  <a:pt x="1040048" y="6749567"/>
                  <a:pt x="1043395" y="6752910"/>
                  <a:pt x="1043395" y="6752910"/>
                </a:cubicBezTo>
                <a:cubicBezTo>
                  <a:pt x="1043395" y="6752910"/>
                  <a:pt x="1033361" y="6749567"/>
                  <a:pt x="1013297" y="6742877"/>
                </a:cubicBezTo>
                <a:cubicBezTo>
                  <a:pt x="993229" y="6736189"/>
                  <a:pt x="983197" y="6726155"/>
                  <a:pt x="983197" y="6712779"/>
                </a:cubicBezTo>
                <a:lnTo>
                  <a:pt x="943067" y="6732845"/>
                </a:lnTo>
                <a:cubicBezTo>
                  <a:pt x="929690" y="6746220"/>
                  <a:pt x="916314" y="6752910"/>
                  <a:pt x="902937" y="6752910"/>
                </a:cubicBezTo>
                <a:lnTo>
                  <a:pt x="882870" y="6712779"/>
                </a:lnTo>
                <a:cubicBezTo>
                  <a:pt x="882870" y="6726155"/>
                  <a:pt x="876183" y="6739532"/>
                  <a:pt x="862806" y="6752910"/>
                </a:cubicBezTo>
                <a:lnTo>
                  <a:pt x="862806" y="6793040"/>
                </a:lnTo>
                <a:cubicBezTo>
                  <a:pt x="862806" y="6793040"/>
                  <a:pt x="869495" y="6789697"/>
                  <a:pt x="882870" y="6783007"/>
                </a:cubicBezTo>
                <a:cubicBezTo>
                  <a:pt x="896246" y="6776321"/>
                  <a:pt x="902937" y="6779664"/>
                  <a:pt x="902937" y="6793040"/>
                </a:cubicBezTo>
                <a:cubicBezTo>
                  <a:pt x="902937" y="6806417"/>
                  <a:pt x="896246" y="6813105"/>
                  <a:pt x="882870" y="6813105"/>
                </a:cubicBezTo>
                <a:cubicBezTo>
                  <a:pt x="869495" y="6813105"/>
                  <a:pt x="869495" y="6819795"/>
                  <a:pt x="882870" y="6833171"/>
                </a:cubicBezTo>
                <a:cubicBezTo>
                  <a:pt x="882870" y="6833171"/>
                  <a:pt x="879526" y="6836516"/>
                  <a:pt x="872840" y="6843203"/>
                </a:cubicBezTo>
                <a:cubicBezTo>
                  <a:pt x="866150" y="6849893"/>
                  <a:pt x="856119" y="6853235"/>
                  <a:pt x="842742" y="6853235"/>
                </a:cubicBezTo>
                <a:cubicBezTo>
                  <a:pt x="829365" y="6866614"/>
                  <a:pt x="822675" y="6879990"/>
                  <a:pt x="822675" y="6893367"/>
                </a:cubicBezTo>
                <a:lnTo>
                  <a:pt x="802611" y="6933499"/>
                </a:lnTo>
                <a:lnTo>
                  <a:pt x="802611" y="6953562"/>
                </a:lnTo>
                <a:cubicBezTo>
                  <a:pt x="802611" y="6953562"/>
                  <a:pt x="809298" y="6946872"/>
                  <a:pt x="822675" y="6933499"/>
                </a:cubicBezTo>
                <a:lnTo>
                  <a:pt x="882870" y="6893367"/>
                </a:lnTo>
                <a:lnTo>
                  <a:pt x="882870" y="6913431"/>
                </a:lnTo>
                <a:cubicBezTo>
                  <a:pt x="882870" y="6926809"/>
                  <a:pt x="889559" y="6926809"/>
                  <a:pt x="902937" y="6913431"/>
                </a:cubicBezTo>
                <a:cubicBezTo>
                  <a:pt x="916314" y="6913431"/>
                  <a:pt x="923001" y="6916774"/>
                  <a:pt x="923001" y="6923464"/>
                </a:cubicBezTo>
                <a:cubicBezTo>
                  <a:pt x="923001" y="6930154"/>
                  <a:pt x="923001" y="6933499"/>
                  <a:pt x="923001" y="6933499"/>
                </a:cubicBezTo>
                <a:cubicBezTo>
                  <a:pt x="936378" y="6946872"/>
                  <a:pt x="943067" y="6953562"/>
                  <a:pt x="943067" y="6953562"/>
                </a:cubicBezTo>
                <a:cubicBezTo>
                  <a:pt x="902937" y="6966940"/>
                  <a:pt x="882870" y="6973630"/>
                  <a:pt x="882870" y="6973630"/>
                </a:cubicBezTo>
                <a:cubicBezTo>
                  <a:pt x="882870" y="6960252"/>
                  <a:pt x="882870" y="6950218"/>
                  <a:pt x="882870" y="6943528"/>
                </a:cubicBezTo>
                <a:cubicBezTo>
                  <a:pt x="882870" y="6936842"/>
                  <a:pt x="869495" y="6933499"/>
                  <a:pt x="842742" y="6933499"/>
                </a:cubicBezTo>
                <a:lnTo>
                  <a:pt x="822675" y="6973630"/>
                </a:lnTo>
                <a:cubicBezTo>
                  <a:pt x="822675" y="7000384"/>
                  <a:pt x="815987" y="7013757"/>
                  <a:pt x="802611" y="7013757"/>
                </a:cubicBezTo>
                <a:lnTo>
                  <a:pt x="782547" y="7013757"/>
                </a:lnTo>
                <a:lnTo>
                  <a:pt x="722348" y="7033825"/>
                </a:lnTo>
                <a:cubicBezTo>
                  <a:pt x="708972" y="7047201"/>
                  <a:pt x="698941" y="7047201"/>
                  <a:pt x="692251" y="7033825"/>
                </a:cubicBezTo>
                <a:cubicBezTo>
                  <a:pt x="685561" y="7020447"/>
                  <a:pt x="688906" y="7007071"/>
                  <a:pt x="702284" y="6993694"/>
                </a:cubicBezTo>
                <a:cubicBezTo>
                  <a:pt x="702284" y="6993694"/>
                  <a:pt x="708972" y="6987006"/>
                  <a:pt x="722348" y="6973630"/>
                </a:cubicBezTo>
                <a:cubicBezTo>
                  <a:pt x="722348" y="6960252"/>
                  <a:pt x="729039" y="6953562"/>
                  <a:pt x="742412" y="6953562"/>
                </a:cubicBezTo>
                <a:lnTo>
                  <a:pt x="742412" y="6933499"/>
                </a:lnTo>
                <a:lnTo>
                  <a:pt x="722348" y="6933499"/>
                </a:lnTo>
                <a:cubicBezTo>
                  <a:pt x="708972" y="6946872"/>
                  <a:pt x="702284" y="6946872"/>
                  <a:pt x="702284" y="6933499"/>
                </a:cubicBezTo>
                <a:lnTo>
                  <a:pt x="722348" y="6913431"/>
                </a:lnTo>
                <a:cubicBezTo>
                  <a:pt x="735726" y="6913431"/>
                  <a:pt x="735726" y="6906745"/>
                  <a:pt x="722348" y="6893367"/>
                </a:cubicBezTo>
                <a:cubicBezTo>
                  <a:pt x="722348" y="6879990"/>
                  <a:pt x="729039" y="6863269"/>
                  <a:pt x="742412" y="6843203"/>
                </a:cubicBezTo>
                <a:cubicBezTo>
                  <a:pt x="755792" y="6823138"/>
                  <a:pt x="769170" y="6819795"/>
                  <a:pt x="782547" y="6833171"/>
                </a:cubicBezTo>
                <a:lnTo>
                  <a:pt x="782547" y="6813105"/>
                </a:lnTo>
                <a:cubicBezTo>
                  <a:pt x="782547" y="6786350"/>
                  <a:pt x="782547" y="6772974"/>
                  <a:pt x="782547" y="6772974"/>
                </a:cubicBezTo>
                <a:cubicBezTo>
                  <a:pt x="755792" y="6772974"/>
                  <a:pt x="735726" y="6793040"/>
                  <a:pt x="722348" y="6833171"/>
                </a:cubicBezTo>
                <a:lnTo>
                  <a:pt x="682218" y="6853235"/>
                </a:lnTo>
                <a:cubicBezTo>
                  <a:pt x="682218" y="6839859"/>
                  <a:pt x="692251" y="6823138"/>
                  <a:pt x="712317" y="6803074"/>
                </a:cubicBezTo>
                <a:cubicBezTo>
                  <a:pt x="732381" y="6783007"/>
                  <a:pt x="739068" y="6769631"/>
                  <a:pt x="732381" y="6762943"/>
                </a:cubicBezTo>
                <a:cubicBezTo>
                  <a:pt x="725692" y="6756253"/>
                  <a:pt x="722348" y="6746220"/>
                  <a:pt x="722348" y="6732845"/>
                </a:cubicBezTo>
                <a:lnTo>
                  <a:pt x="722348" y="6712779"/>
                </a:lnTo>
                <a:lnTo>
                  <a:pt x="702284" y="6712779"/>
                </a:lnTo>
                <a:cubicBezTo>
                  <a:pt x="702284" y="6699404"/>
                  <a:pt x="708972" y="6686025"/>
                  <a:pt x="722348" y="6672647"/>
                </a:cubicBezTo>
                <a:cubicBezTo>
                  <a:pt x="749101" y="6645894"/>
                  <a:pt x="755792" y="6625829"/>
                  <a:pt x="742412" y="6612453"/>
                </a:cubicBezTo>
                <a:lnTo>
                  <a:pt x="762479" y="6612453"/>
                </a:lnTo>
                <a:lnTo>
                  <a:pt x="782547" y="6592388"/>
                </a:lnTo>
                <a:lnTo>
                  <a:pt x="802611" y="6592388"/>
                </a:lnTo>
                <a:cubicBezTo>
                  <a:pt x="802611" y="6605764"/>
                  <a:pt x="802611" y="6612453"/>
                  <a:pt x="802611" y="6612453"/>
                </a:cubicBezTo>
                <a:cubicBezTo>
                  <a:pt x="789234" y="6612453"/>
                  <a:pt x="782547" y="6615796"/>
                  <a:pt x="782547" y="6622486"/>
                </a:cubicBezTo>
                <a:cubicBezTo>
                  <a:pt x="782547" y="6629176"/>
                  <a:pt x="789234" y="6632519"/>
                  <a:pt x="802611" y="6632519"/>
                </a:cubicBezTo>
                <a:lnTo>
                  <a:pt x="822675" y="6632519"/>
                </a:lnTo>
                <a:cubicBezTo>
                  <a:pt x="822675" y="6645894"/>
                  <a:pt x="822675" y="6652584"/>
                  <a:pt x="822675" y="6652584"/>
                </a:cubicBezTo>
                <a:lnTo>
                  <a:pt x="842742" y="6632519"/>
                </a:lnTo>
                <a:cubicBezTo>
                  <a:pt x="842742" y="6619143"/>
                  <a:pt x="836051" y="6612453"/>
                  <a:pt x="822675" y="6612453"/>
                </a:cubicBezTo>
                <a:lnTo>
                  <a:pt x="842742" y="6592388"/>
                </a:lnTo>
                <a:cubicBezTo>
                  <a:pt x="856119" y="6565634"/>
                  <a:pt x="849429" y="6558946"/>
                  <a:pt x="822675" y="6572321"/>
                </a:cubicBezTo>
                <a:cubicBezTo>
                  <a:pt x="795918" y="6572321"/>
                  <a:pt x="782547" y="6572321"/>
                  <a:pt x="782547" y="6572321"/>
                </a:cubicBezTo>
                <a:cubicBezTo>
                  <a:pt x="795918" y="6572321"/>
                  <a:pt x="802611" y="6565634"/>
                  <a:pt x="802611" y="6552256"/>
                </a:cubicBezTo>
                <a:cubicBezTo>
                  <a:pt x="802611" y="6552256"/>
                  <a:pt x="802611" y="6545568"/>
                  <a:pt x="802611" y="6532193"/>
                </a:cubicBezTo>
                <a:cubicBezTo>
                  <a:pt x="815987" y="6532193"/>
                  <a:pt x="822675" y="6532193"/>
                  <a:pt x="822675" y="6532193"/>
                </a:cubicBezTo>
                <a:cubicBezTo>
                  <a:pt x="822675" y="6532193"/>
                  <a:pt x="822675" y="6525503"/>
                  <a:pt x="822675" y="6512125"/>
                </a:cubicBezTo>
                <a:lnTo>
                  <a:pt x="842742" y="6471994"/>
                </a:lnTo>
                <a:lnTo>
                  <a:pt x="842742" y="6487043"/>
                </a:lnTo>
                <a:cubicBezTo>
                  <a:pt x="842742" y="6490387"/>
                  <a:pt x="842742" y="6492061"/>
                  <a:pt x="842742" y="6492061"/>
                </a:cubicBezTo>
                <a:lnTo>
                  <a:pt x="862806" y="6492061"/>
                </a:lnTo>
                <a:lnTo>
                  <a:pt x="842742" y="6471994"/>
                </a:lnTo>
                <a:lnTo>
                  <a:pt x="882870" y="6391735"/>
                </a:lnTo>
                <a:cubicBezTo>
                  <a:pt x="896246" y="6391735"/>
                  <a:pt x="906281" y="6395078"/>
                  <a:pt x="912970" y="6401766"/>
                </a:cubicBezTo>
                <a:cubicBezTo>
                  <a:pt x="919658" y="6408456"/>
                  <a:pt x="923001" y="6418489"/>
                  <a:pt x="923001" y="6431867"/>
                </a:cubicBezTo>
                <a:cubicBezTo>
                  <a:pt x="923001" y="6445240"/>
                  <a:pt x="929690" y="6448586"/>
                  <a:pt x="943067" y="6441897"/>
                </a:cubicBezTo>
                <a:cubicBezTo>
                  <a:pt x="956445" y="6435210"/>
                  <a:pt x="963133" y="6438554"/>
                  <a:pt x="963133" y="6451930"/>
                </a:cubicBezTo>
                <a:lnTo>
                  <a:pt x="983197" y="6451930"/>
                </a:lnTo>
                <a:cubicBezTo>
                  <a:pt x="996573" y="6438554"/>
                  <a:pt x="1009951" y="6425177"/>
                  <a:pt x="1023328" y="6411799"/>
                </a:cubicBezTo>
                <a:lnTo>
                  <a:pt x="1023328" y="6371669"/>
                </a:lnTo>
                <a:cubicBezTo>
                  <a:pt x="1036704" y="6344914"/>
                  <a:pt x="1036704" y="6318163"/>
                  <a:pt x="1023328" y="6291408"/>
                </a:cubicBezTo>
                <a:cubicBezTo>
                  <a:pt x="1023328" y="6291408"/>
                  <a:pt x="1019984" y="6291408"/>
                  <a:pt x="1013297" y="6291408"/>
                </a:cubicBezTo>
                <a:cubicBezTo>
                  <a:pt x="1006607" y="6291408"/>
                  <a:pt x="996573" y="6291408"/>
                  <a:pt x="983197" y="6291408"/>
                </a:cubicBezTo>
                <a:lnTo>
                  <a:pt x="963133" y="6291408"/>
                </a:lnTo>
                <a:lnTo>
                  <a:pt x="1003264" y="6271342"/>
                </a:lnTo>
                <a:cubicBezTo>
                  <a:pt x="1003264" y="6271342"/>
                  <a:pt x="1006607" y="6271342"/>
                  <a:pt x="1013297" y="6271342"/>
                </a:cubicBezTo>
                <a:cubicBezTo>
                  <a:pt x="1019984" y="6271342"/>
                  <a:pt x="1030017" y="6271342"/>
                  <a:pt x="1043395" y="6271342"/>
                </a:cubicBezTo>
                <a:cubicBezTo>
                  <a:pt x="1056768" y="6271342"/>
                  <a:pt x="1063459" y="6271342"/>
                  <a:pt x="1063459" y="6271342"/>
                </a:cubicBezTo>
                <a:lnTo>
                  <a:pt x="1063459" y="6251278"/>
                </a:lnTo>
                <a:cubicBezTo>
                  <a:pt x="1050082" y="6237900"/>
                  <a:pt x="1043395" y="6231213"/>
                  <a:pt x="1043395" y="6231213"/>
                </a:cubicBezTo>
                <a:lnTo>
                  <a:pt x="1043395" y="6211147"/>
                </a:lnTo>
                <a:cubicBezTo>
                  <a:pt x="1043395" y="6197769"/>
                  <a:pt x="1050082" y="6187739"/>
                  <a:pt x="1063459" y="6181050"/>
                </a:cubicBezTo>
                <a:cubicBezTo>
                  <a:pt x="1076836" y="6174360"/>
                  <a:pt x="1090212" y="6171015"/>
                  <a:pt x="1103590" y="6171015"/>
                </a:cubicBezTo>
                <a:lnTo>
                  <a:pt x="1103590" y="6191083"/>
                </a:lnTo>
                <a:cubicBezTo>
                  <a:pt x="1090212" y="6191083"/>
                  <a:pt x="1083526" y="6194426"/>
                  <a:pt x="1083526" y="6201114"/>
                </a:cubicBezTo>
                <a:cubicBezTo>
                  <a:pt x="1083526" y="6207804"/>
                  <a:pt x="1090212" y="6217837"/>
                  <a:pt x="1103590" y="6231213"/>
                </a:cubicBezTo>
                <a:lnTo>
                  <a:pt x="1103590" y="6271342"/>
                </a:lnTo>
                <a:lnTo>
                  <a:pt x="1143720" y="6271342"/>
                </a:lnTo>
                <a:cubicBezTo>
                  <a:pt x="1157098" y="6244588"/>
                  <a:pt x="1163784" y="6217837"/>
                  <a:pt x="1163784" y="6191083"/>
                </a:cubicBezTo>
                <a:lnTo>
                  <a:pt x="1183850" y="6130884"/>
                </a:lnTo>
                <a:cubicBezTo>
                  <a:pt x="1210604" y="6130884"/>
                  <a:pt x="1223981" y="6104130"/>
                  <a:pt x="1223981" y="6050626"/>
                </a:cubicBezTo>
                <a:cubicBezTo>
                  <a:pt x="1237356" y="6050626"/>
                  <a:pt x="1247390" y="6047281"/>
                  <a:pt x="1254081" y="6040591"/>
                </a:cubicBezTo>
                <a:cubicBezTo>
                  <a:pt x="1260768" y="6033901"/>
                  <a:pt x="1270801" y="6023871"/>
                  <a:pt x="1284179" y="6010493"/>
                </a:cubicBezTo>
                <a:lnTo>
                  <a:pt x="1304243" y="5990429"/>
                </a:lnTo>
                <a:cubicBezTo>
                  <a:pt x="1304243" y="5990429"/>
                  <a:pt x="1307586" y="5990429"/>
                  <a:pt x="1314276" y="5990429"/>
                </a:cubicBezTo>
                <a:cubicBezTo>
                  <a:pt x="1320962" y="5990429"/>
                  <a:pt x="1324307" y="5987086"/>
                  <a:pt x="1324307" y="5980396"/>
                </a:cubicBezTo>
                <a:cubicBezTo>
                  <a:pt x="1324307" y="5973706"/>
                  <a:pt x="1330997" y="5963676"/>
                  <a:pt x="1344373" y="5950298"/>
                </a:cubicBezTo>
                <a:cubicBezTo>
                  <a:pt x="1367784" y="5936922"/>
                  <a:pt x="1387431" y="5923962"/>
                  <a:pt x="1403314" y="5911421"/>
                </a:cubicBezTo>
                <a:lnTo>
                  <a:pt x="1404739" y="5910167"/>
                </a:lnTo>
                <a:lnTo>
                  <a:pt x="1419618" y="5910167"/>
                </a:lnTo>
                <a:cubicBezTo>
                  <a:pt x="1422961" y="5910167"/>
                  <a:pt x="1424632" y="5910167"/>
                  <a:pt x="1424632" y="5910167"/>
                </a:cubicBezTo>
                <a:lnTo>
                  <a:pt x="1424632" y="5892559"/>
                </a:lnTo>
                <a:lnTo>
                  <a:pt x="1439682" y="5875054"/>
                </a:lnTo>
                <a:cubicBezTo>
                  <a:pt x="1456405" y="5851645"/>
                  <a:pt x="1458076" y="5829906"/>
                  <a:pt x="1444700" y="5809841"/>
                </a:cubicBezTo>
                <a:cubicBezTo>
                  <a:pt x="1458076" y="5823218"/>
                  <a:pt x="1464764" y="5829906"/>
                  <a:pt x="1464764" y="5829906"/>
                </a:cubicBezTo>
                <a:lnTo>
                  <a:pt x="1484831" y="5809841"/>
                </a:lnTo>
                <a:cubicBezTo>
                  <a:pt x="1484831" y="5783087"/>
                  <a:pt x="1538337" y="5709515"/>
                  <a:pt x="1645353" y="5589125"/>
                </a:cubicBezTo>
                <a:lnTo>
                  <a:pt x="1665417" y="5528926"/>
                </a:lnTo>
                <a:lnTo>
                  <a:pt x="1625285" y="5548994"/>
                </a:lnTo>
                <a:lnTo>
                  <a:pt x="1565090" y="5609188"/>
                </a:lnTo>
                <a:lnTo>
                  <a:pt x="1484831" y="5709515"/>
                </a:lnTo>
                <a:cubicBezTo>
                  <a:pt x="1484831" y="5722891"/>
                  <a:pt x="1484831" y="5729578"/>
                  <a:pt x="1484831" y="5729578"/>
                </a:cubicBezTo>
                <a:lnTo>
                  <a:pt x="1484831" y="5749646"/>
                </a:lnTo>
                <a:cubicBezTo>
                  <a:pt x="1484831" y="5736268"/>
                  <a:pt x="1478142" y="5729578"/>
                  <a:pt x="1464764" y="5729578"/>
                </a:cubicBezTo>
                <a:cubicBezTo>
                  <a:pt x="1464764" y="5729578"/>
                  <a:pt x="1461421" y="5732923"/>
                  <a:pt x="1454734" y="5739613"/>
                </a:cubicBezTo>
                <a:cubicBezTo>
                  <a:pt x="1448043" y="5746303"/>
                  <a:pt x="1444700" y="5756333"/>
                  <a:pt x="1444700" y="5769711"/>
                </a:cubicBezTo>
                <a:cubicBezTo>
                  <a:pt x="1431321" y="5769711"/>
                  <a:pt x="1414603" y="5779744"/>
                  <a:pt x="1394536" y="5799808"/>
                </a:cubicBezTo>
                <a:cubicBezTo>
                  <a:pt x="1374472" y="5819874"/>
                  <a:pt x="1357751" y="5829906"/>
                  <a:pt x="1344373" y="5829906"/>
                </a:cubicBezTo>
                <a:cubicBezTo>
                  <a:pt x="1330997" y="5829906"/>
                  <a:pt x="1324307" y="5836596"/>
                  <a:pt x="1324307" y="5849972"/>
                </a:cubicBezTo>
                <a:lnTo>
                  <a:pt x="1304243" y="5870037"/>
                </a:lnTo>
                <a:cubicBezTo>
                  <a:pt x="1304243" y="5856659"/>
                  <a:pt x="1307586" y="5846629"/>
                  <a:pt x="1314276" y="5839939"/>
                </a:cubicBezTo>
                <a:cubicBezTo>
                  <a:pt x="1320962" y="5833249"/>
                  <a:pt x="1324307" y="5826561"/>
                  <a:pt x="1324307" y="5819874"/>
                </a:cubicBezTo>
                <a:cubicBezTo>
                  <a:pt x="1324307" y="5813184"/>
                  <a:pt x="1324307" y="5809841"/>
                  <a:pt x="1324307" y="5809841"/>
                </a:cubicBezTo>
                <a:cubicBezTo>
                  <a:pt x="1337684" y="5809841"/>
                  <a:pt x="1354404" y="5789776"/>
                  <a:pt x="1374472" y="5749646"/>
                </a:cubicBezTo>
                <a:cubicBezTo>
                  <a:pt x="1394536" y="5709515"/>
                  <a:pt x="1411256" y="5682761"/>
                  <a:pt x="1424632" y="5669383"/>
                </a:cubicBezTo>
                <a:lnTo>
                  <a:pt x="1424632" y="5649320"/>
                </a:lnTo>
                <a:cubicBezTo>
                  <a:pt x="1424632" y="5635942"/>
                  <a:pt x="1431321" y="5629252"/>
                  <a:pt x="1444700" y="5629252"/>
                </a:cubicBezTo>
                <a:cubicBezTo>
                  <a:pt x="1458076" y="5629252"/>
                  <a:pt x="1464764" y="5629252"/>
                  <a:pt x="1464764" y="5629252"/>
                </a:cubicBezTo>
                <a:cubicBezTo>
                  <a:pt x="1464764" y="5615879"/>
                  <a:pt x="1471454" y="5605844"/>
                  <a:pt x="1484831" y="5599154"/>
                </a:cubicBezTo>
                <a:cubicBezTo>
                  <a:pt x="1498206" y="5592468"/>
                  <a:pt x="1501551" y="5585778"/>
                  <a:pt x="1494862" y="5579090"/>
                </a:cubicBezTo>
                <a:cubicBezTo>
                  <a:pt x="1488175" y="5572400"/>
                  <a:pt x="1491518" y="5555681"/>
                  <a:pt x="1504895" y="5528926"/>
                </a:cubicBezTo>
                <a:lnTo>
                  <a:pt x="1524960" y="5508862"/>
                </a:lnTo>
                <a:lnTo>
                  <a:pt x="1565090" y="5488796"/>
                </a:lnTo>
                <a:cubicBezTo>
                  <a:pt x="1591845" y="5462041"/>
                  <a:pt x="1611909" y="5441976"/>
                  <a:pt x="1625285" y="5428600"/>
                </a:cubicBezTo>
                <a:cubicBezTo>
                  <a:pt x="1692171" y="5361715"/>
                  <a:pt x="1718925" y="5321586"/>
                  <a:pt x="1705548" y="5308210"/>
                </a:cubicBezTo>
                <a:cubicBezTo>
                  <a:pt x="1705548" y="5308210"/>
                  <a:pt x="1712237" y="5301520"/>
                  <a:pt x="1725615" y="5288142"/>
                </a:cubicBezTo>
                <a:cubicBezTo>
                  <a:pt x="1752367" y="5288142"/>
                  <a:pt x="1759056" y="5281455"/>
                  <a:pt x="1745679" y="5268079"/>
                </a:cubicBezTo>
                <a:cubicBezTo>
                  <a:pt x="1745679" y="5214570"/>
                  <a:pt x="1759056" y="5187817"/>
                  <a:pt x="1785811" y="5187817"/>
                </a:cubicBezTo>
                <a:cubicBezTo>
                  <a:pt x="1799187" y="5187817"/>
                  <a:pt x="1809218" y="5184472"/>
                  <a:pt x="1815907" y="5177787"/>
                </a:cubicBezTo>
                <a:cubicBezTo>
                  <a:pt x="1822595" y="5171097"/>
                  <a:pt x="1825942" y="5161062"/>
                  <a:pt x="1825942" y="5147689"/>
                </a:cubicBezTo>
                <a:lnTo>
                  <a:pt x="1906198" y="5087490"/>
                </a:lnTo>
                <a:cubicBezTo>
                  <a:pt x="1906198" y="5074115"/>
                  <a:pt x="1909542" y="5067425"/>
                  <a:pt x="1916234" y="5067425"/>
                </a:cubicBezTo>
                <a:cubicBezTo>
                  <a:pt x="1922919" y="5067425"/>
                  <a:pt x="1926263" y="5060735"/>
                  <a:pt x="1926263" y="5047362"/>
                </a:cubicBezTo>
                <a:cubicBezTo>
                  <a:pt x="1926263" y="5033984"/>
                  <a:pt x="1932954" y="5027294"/>
                  <a:pt x="1946331" y="5027294"/>
                </a:cubicBezTo>
                <a:lnTo>
                  <a:pt x="1966397" y="5007231"/>
                </a:lnTo>
                <a:cubicBezTo>
                  <a:pt x="1966397" y="4993854"/>
                  <a:pt x="1973085" y="4980478"/>
                  <a:pt x="1986461" y="4967100"/>
                </a:cubicBezTo>
                <a:cubicBezTo>
                  <a:pt x="1999838" y="4953723"/>
                  <a:pt x="2013215" y="4940345"/>
                  <a:pt x="2026592" y="4926969"/>
                </a:cubicBezTo>
                <a:cubicBezTo>
                  <a:pt x="2066723" y="4886837"/>
                  <a:pt x="2090131" y="4860084"/>
                  <a:pt x="2096820" y="4846706"/>
                </a:cubicBezTo>
                <a:cubicBezTo>
                  <a:pt x="2103507" y="4833333"/>
                  <a:pt x="2123572" y="4806578"/>
                  <a:pt x="2157017" y="4766447"/>
                </a:cubicBezTo>
                <a:cubicBezTo>
                  <a:pt x="2190459" y="4726316"/>
                  <a:pt x="2213868" y="4706253"/>
                  <a:pt x="2227244" y="4706253"/>
                </a:cubicBezTo>
                <a:lnTo>
                  <a:pt x="2247309" y="4706253"/>
                </a:lnTo>
                <a:cubicBezTo>
                  <a:pt x="2247309" y="4706253"/>
                  <a:pt x="2253997" y="4699563"/>
                  <a:pt x="2267375" y="4686185"/>
                </a:cubicBezTo>
                <a:cubicBezTo>
                  <a:pt x="2280753" y="4672808"/>
                  <a:pt x="2287440" y="4659432"/>
                  <a:pt x="2287440" y="4646054"/>
                </a:cubicBezTo>
                <a:lnTo>
                  <a:pt x="2427898" y="4465467"/>
                </a:lnTo>
                <a:cubicBezTo>
                  <a:pt x="2414522" y="4465467"/>
                  <a:pt x="2407832" y="4465467"/>
                  <a:pt x="2407832" y="4465467"/>
                </a:cubicBezTo>
                <a:cubicBezTo>
                  <a:pt x="2407832" y="4438714"/>
                  <a:pt x="2434586" y="4405271"/>
                  <a:pt x="2488093" y="4365142"/>
                </a:cubicBezTo>
                <a:cubicBezTo>
                  <a:pt x="2514847" y="4338387"/>
                  <a:pt x="2524877" y="4318321"/>
                  <a:pt x="2518190" y="4304946"/>
                </a:cubicBezTo>
                <a:cubicBezTo>
                  <a:pt x="2511503" y="4291569"/>
                  <a:pt x="2514847" y="4278188"/>
                  <a:pt x="2528223" y="4264816"/>
                </a:cubicBezTo>
                <a:lnTo>
                  <a:pt x="2488093" y="4284878"/>
                </a:lnTo>
                <a:cubicBezTo>
                  <a:pt x="2474716" y="4284878"/>
                  <a:pt x="2471372" y="4294914"/>
                  <a:pt x="2478060" y="4314976"/>
                </a:cubicBezTo>
                <a:cubicBezTo>
                  <a:pt x="2484749" y="4335044"/>
                  <a:pt x="2481405" y="4345074"/>
                  <a:pt x="2468028" y="4345074"/>
                </a:cubicBezTo>
                <a:cubicBezTo>
                  <a:pt x="2454651" y="4331701"/>
                  <a:pt x="2441275" y="4331701"/>
                  <a:pt x="2427898" y="4345074"/>
                </a:cubicBezTo>
                <a:cubicBezTo>
                  <a:pt x="2414522" y="4358452"/>
                  <a:pt x="2407832" y="4371829"/>
                  <a:pt x="2407832" y="4385207"/>
                </a:cubicBezTo>
                <a:cubicBezTo>
                  <a:pt x="2407832" y="4385207"/>
                  <a:pt x="2404489" y="4388550"/>
                  <a:pt x="2397801" y="4395240"/>
                </a:cubicBezTo>
                <a:cubicBezTo>
                  <a:pt x="2391111" y="4401925"/>
                  <a:pt x="2381081" y="4405271"/>
                  <a:pt x="2367704" y="4405271"/>
                </a:cubicBezTo>
                <a:cubicBezTo>
                  <a:pt x="2354327" y="4418648"/>
                  <a:pt x="2347635" y="4432026"/>
                  <a:pt x="2347635" y="4445401"/>
                </a:cubicBezTo>
                <a:lnTo>
                  <a:pt x="2307504" y="4505599"/>
                </a:lnTo>
                <a:cubicBezTo>
                  <a:pt x="2280753" y="4532353"/>
                  <a:pt x="2267375" y="4552418"/>
                  <a:pt x="2267375" y="4565793"/>
                </a:cubicBezTo>
                <a:lnTo>
                  <a:pt x="2267375" y="4585858"/>
                </a:lnTo>
                <a:lnTo>
                  <a:pt x="2247309" y="4585858"/>
                </a:lnTo>
                <a:cubicBezTo>
                  <a:pt x="2247309" y="4585858"/>
                  <a:pt x="2237277" y="4592548"/>
                  <a:pt x="2217212" y="4605924"/>
                </a:cubicBezTo>
                <a:cubicBezTo>
                  <a:pt x="2197148" y="4619299"/>
                  <a:pt x="2190459" y="4632679"/>
                  <a:pt x="2197148" y="4646054"/>
                </a:cubicBezTo>
                <a:cubicBezTo>
                  <a:pt x="2203836" y="4659432"/>
                  <a:pt x="2193803" y="4666120"/>
                  <a:pt x="2167046" y="4666120"/>
                </a:cubicBezTo>
                <a:cubicBezTo>
                  <a:pt x="2126920" y="4666120"/>
                  <a:pt x="2106851" y="4682841"/>
                  <a:pt x="2106851" y="4716281"/>
                </a:cubicBezTo>
                <a:cubicBezTo>
                  <a:pt x="2106851" y="4749724"/>
                  <a:pt x="2086787" y="4786510"/>
                  <a:pt x="2046656" y="4826643"/>
                </a:cubicBezTo>
                <a:cubicBezTo>
                  <a:pt x="2033279" y="4826643"/>
                  <a:pt x="2019902" y="4826643"/>
                  <a:pt x="2006526" y="4826643"/>
                </a:cubicBezTo>
                <a:lnTo>
                  <a:pt x="1986461" y="4826643"/>
                </a:lnTo>
                <a:cubicBezTo>
                  <a:pt x="1986461" y="4840018"/>
                  <a:pt x="1993150" y="4846706"/>
                  <a:pt x="2006526" y="4846706"/>
                </a:cubicBezTo>
                <a:cubicBezTo>
                  <a:pt x="2019902" y="4846706"/>
                  <a:pt x="2026592" y="4846706"/>
                  <a:pt x="2026592" y="4846706"/>
                </a:cubicBezTo>
                <a:cubicBezTo>
                  <a:pt x="2026592" y="4846706"/>
                  <a:pt x="2016558" y="4850053"/>
                  <a:pt x="1996493" y="4856741"/>
                </a:cubicBezTo>
                <a:cubicBezTo>
                  <a:pt x="1976429" y="4863431"/>
                  <a:pt x="1959708" y="4866774"/>
                  <a:pt x="1946331" y="4866774"/>
                </a:cubicBezTo>
                <a:lnTo>
                  <a:pt x="1725615" y="5107556"/>
                </a:lnTo>
                <a:cubicBezTo>
                  <a:pt x="1712237" y="5120935"/>
                  <a:pt x="1698861" y="5134311"/>
                  <a:pt x="1685484" y="5147689"/>
                </a:cubicBezTo>
                <a:cubicBezTo>
                  <a:pt x="1672104" y="5161062"/>
                  <a:pt x="1665417" y="5167752"/>
                  <a:pt x="1665417" y="5167752"/>
                </a:cubicBezTo>
                <a:lnTo>
                  <a:pt x="1645353" y="5187817"/>
                </a:lnTo>
                <a:cubicBezTo>
                  <a:pt x="1645353" y="5201195"/>
                  <a:pt x="1631976" y="5217913"/>
                  <a:pt x="1605221" y="5237981"/>
                </a:cubicBezTo>
                <a:cubicBezTo>
                  <a:pt x="1578468" y="5258044"/>
                  <a:pt x="1565090" y="5268079"/>
                  <a:pt x="1565090" y="5268079"/>
                </a:cubicBezTo>
                <a:lnTo>
                  <a:pt x="1585158" y="5227948"/>
                </a:lnTo>
                <a:cubicBezTo>
                  <a:pt x="1598534" y="5214570"/>
                  <a:pt x="1605221" y="5204540"/>
                  <a:pt x="1605221" y="5197850"/>
                </a:cubicBezTo>
                <a:cubicBezTo>
                  <a:pt x="1605221" y="5191160"/>
                  <a:pt x="1605221" y="5187817"/>
                  <a:pt x="1605221" y="5187817"/>
                </a:cubicBezTo>
                <a:lnTo>
                  <a:pt x="1625285" y="5167752"/>
                </a:lnTo>
                <a:cubicBezTo>
                  <a:pt x="1638662" y="5154374"/>
                  <a:pt x="1652040" y="5140999"/>
                  <a:pt x="1665417" y="5127621"/>
                </a:cubicBezTo>
                <a:cubicBezTo>
                  <a:pt x="1692171" y="5100867"/>
                  <a:pt x="1705548" y="5087490"/>
                  <a:pt x="1705548" y="5087490"/>
                </a:cubicBezTo>
                <a:lnTo>
                  <a:pt x="1705548" y="5067425"/>
                </a:lnTo>
                <a:cubicBezTo>
                  <a:pt x="1705548" y="5067425"/>
                  <a:pt x="1702204" y="5067425"/>
                  <a:pt x="1695515" y="5067425"/>
                </a:cubicBezTo>
                <a:cubicBezTo>
                  <a:pt x="1688828" y="5067425"/>
                  <a:pt x="1672104" y="5080803"/>
                  <a:pt x="1645353" y="5107556"/>
                </a:cubicBezTo>
                <a:cubicBezTo>
                  <a:pt x="1618598" y="5134311"/>
                  <a:pt x="1605221" y="5147689"/>
                  <a:pt x="1605221" y="5147689"/>
                </a:cubicBezTo>
                <a:lnTo>
                  <a:pt x="1585158" y="5167752"/>
                </a:lnTo>
                <a:cubicBezTo>
                  <a:pt x="1598534" y="5181129"/>
                  <a:pt x="1601878" y="5187817"/>
                  <a:pt x="1595189" y="5187817"/>
                </a:cubicBezTo>
                <a:cubicBezTo>
                  <a:pt x="1588501" y="5187817"/>
                  <a:pt x="1578468" y="5187817"/>
                  <a:pt x="1565090" y="5187817"/>
                </a:cubicBezTo>
                <a:cubicBezTo>
                  <a:pt x="1538337" y="5174442"/>
                  <a:pt x="1538337" y="5154374"/>
                  <a:pt x="1565090" y="5127621"/>
                </a:cubicBezTo>
                <a:lnTo>
                  <a:pt x="1605221" y="5067425"/>
                </a:lnTo>
                <a:cubicBezTo>
                  <a:pt x="1618598" y="5054050"/>
                  <a:pt x="1631976" y="5054050"/>
                  <a:pt x="1645353" y="5067425"/>
                </a:cubicBezTo>
                <a:cubicBezTo>
                  <a:pt x="1658729" y="5080803"/>
                  <a:pt x="1665417" y="5080803"/>
                  <a:pt x="1665417" y="5067425"/>
                </a:cubicBezTo>
                <a:cubicBezTo>
                  <a:pt x="1665417" y="5054050"/>
                  <a:pt x="1668764" y="5044015"/>
                  <a:pt x="1675449" y="5037327"/>
                </a:cubicBezTo>
                <a:cubicBezTo>
                  <a:pt x="1682137" y="5030637"/>
                  <a:pt x="1678793" y="5020604"/>
                  <a:pt x="1665417" y="5007231"/>
                </a:cubicBezTo>
                <a:lnTo>
                  <a:pt x="1685484" y="5007231"/>
                </a:lnTo>
                <a:cubicBezTo>
                  <a:pt x="1685484" y="5007231"/>
                  <a:pt x="1685484" y="4997196"/>
                  <a:pt x="1685484" y="4977133"/>
                </a:cubicBezTo>
                <a:cubicBezTo>
                  <a:pt x="1685484" y="4957067"/>
                  <a:pt x="1692171" y="4947035"/>
                  <a:pt x="1705548" y="4947035"/>
                </a:cubicBezTo>
                <a:cubicBezTo>
                  <a:pt x="1705548" y="4947035"/>
                  <a:pt x="1708892" y="4943688"/>
                  <a:pt x="1715582" y="4937002"/>
                </a:cubicBezTo>
                <a:cubicBezTo>
                  <a:pt x="1722268" y="4930312"/>
                  <a:pt x="1725615" y="4926969"/>
                  <a:pt x="1725615" y="4926969"/>
                </a:cubicBezTo>
                <a:lnTo>
                  <a:pt x="1625285" y="4967100"/>
                </a:lnTo>
                <a:cubicBezTo>
                  <a:pt x="1611909" y="4980478"/>
                  <a:pt x="1601878" y="4993854"/>
                  <a:pt x="1595189" y="5007231"/>
                </a:cubicBezTo>
                <a:cubicBezTo>
                  <a:pt x="1588501" y="5020604"/>
                  <a:pt x="1585158" y="5030637"/>
                  <a:pt x="1585158" y="5037327"/>
                </a:cubicBezTo>
                <a:cubicBezTo>
                  <a:pt x="1585158" y="5044015"/>
                  <a:pt x="1581810" y="5050705"/>
                  <a:pt x="1575123" y="5057392"/>
                </a:cubicBezTo>
                <a:cubicBezTo>
                  <a:pt x="1568437" y="5064082"/>
                  <a:pt x="1561746" y="5070770"/>
                  <a:pt x="1555057" y="5077458"/>
                </a:cubicBezTo>
                <a:cubicBezTo>
                  <a:pt x="1548370" y="5084147"/>
                  <a:pt x="1545026" y="5094180"/>
                  <a:pt x="1545026" y="5107556"/>
                </a:cubicBezTo>
                <a:cubicBezTo>
                  <a:pt x="1545026" y="5134311"/>
                  <a:pt x="1531650" y="5140999"/>
                  <a:pt x="1504895" y="5127621"/>
                </a:cubicBezTo>
                <a:lnTo>
                  <a:pt x="1504895" y="5147689"/>
                </a:lnTo>
                <a:cubicBezTo>
                  <a:pt x="1504895" y="5161062"/>
                  <a:pt x="1504895" y="5171097"/>
                  <a:pt x="1504895" y="5177787"/>
                </a:cubicBezTo>
                <a:cubicBezTo>
                  <a:pt x="1504895" y="5184472"/>
                  <a:pt x="1498206" y="5187817"/>
                  <a:pt x="1484831" y="5187817"/>
                </a:cubicBezTo>
                <a:cubicBezTo>
                  <a:pt x="1471454" y="5201195"/>
                  <a:pt x="1461421" y="5211228"/>
                  <a:pt x="1454734" y="5217913"/>
                </a:cubicBezTo>
                <a:cubicBezTo>
                  <a:pt x="1448043" y="5224603"/>
                  <a:pt x="1444700" y="5227948"/>
                  <a:pt x="1444700" y="5227948"/>
                </a:cubicBezTo>
                <a:cubicBezTo>
                  <a:pt x="1444700" y="5268079"/>
                  <a:pt x="1424632" y="5281455"/>
                  <a:pt x="1384504" y="5268079"/>
                </a:cubicBezTo>
                <a:cubicBezTo>
                  <a:pt x="1384504" y="5268079"/>
                  <a:pt x="1381159" y="5271422"/>
                  <a:pt x="1374472" y="5278112"/>
                </a:cubicBezTo>
                <a:cubicBezTo>
                  <a:pt x="1367784" y="5284798"/>
                  <a:pt x="1364437" y="5288142"/>
                  <a:pt x="1364437" y="5288142"/>
                </a:cubicBezTo>
                <a:lnTo>
                  <a:pt x="1324307" y="5268079"/>
                </a:lnTo>
                <a:lnTo>
                  <a:pt x="1364437" y="5248014"/>
                </a:lnTo>
                <a:lnTo>
                  <a:pt x="1384504" y="5207884"/>
                </a:lnTo>
                <a:cubicBezTo>
                  <a:pt x="1384504" y="5194505"/>
                  <a:pt x="1387848" y="5187817"/>
                  <a:pt x="1394536" y="5187817"/>
                </a:cubicBezTo>
                <a:cubicBezTo>
                  <a:pt x="1401226" y="5187817"/>
                  <a:pt x="1404568" y="5187817"/>
                  <a:pt x="1404568" y="5187817"/>
                </a:cubicBezTo>
                <a:cubicBezTo>
                  <a:pt x="1404568" y="5187817"/>
                  <a:pt x="1411256" y="5187817"/>
                  <a:pt x="1424632" y="5187817"/>
                </a:cubicBezTo>
                <a:cubicBezTo>
                  <a:pt x="1424632" y="5174442"/>
                  <a:pt x="1417946" y="5167752"/>
                  <a:pt x="1404568" y="5167752"/>
                </a:cubicBezTo>
                <a:cubicBezTo>
                  <a:pt x="1391192" y="5167752"/>
                  <a:pt x="1381159" y="5171097"/>
                  <a:pt x="1374472" y="5177787"/>
                </a:cubicBezTo>
                <a:cubicBezTo>
                  <a:pt x="1367784" y="5184472"/>
                  <a:pt x="1364437" y="5194505"/>
                  <a:pt x="1364437" y="5207884"/>
                </a:cubicBezTo>
                <a:cubicBezTo>
                  <a:pt x="1351061" y="5194505"/>
                  <a:pt x="1297553" y="5237981"/>
                  <a:pt x="1203915" y="5338307"/>
                </a:cubicBezTo>
                <a:cubicBezTo>
                  <a:pt x="1110276" y="5438633"/>
                  <a:pt x="1063459" y="5495485"/>
                  <a:pt x="1063459" y="5508862"/>
                </a:cubicBezTo>
                <a:cubicBezTo>
                  <a:pt x="1050082" y="5508862"/>
                  <a:pt x="1036704" y="5515551"/>
                  <a:pt x="1023328" y="5528926"/>
                </a:cubicBezTo>
                <a:cubicBezTo>
                  <a:pt x="1009951" y="5542304"/>
                  <a:pt x="983197" y="5562367"/>
                  <a:pt x="943067" y="5589125"/>
                </a:cubicBezTo>
                <a:cubicBezTo>
                  <a:pt x="876183" y="5656006"/>
                  <a:pt x="839398" y="5686104"/>
                  <a:pt x="832708" y="5679418"/>
                </a:cubicBezTo>
                <a:cubicBezTo>
                  <a:pt x="826018" y="5672728"/>
                  <a:pt x="826018" y="5662693"/>
                  <a:pt x="832708" y="5649320"/>
                </a:cubicBezTo>
                <a:cubicBezTo>
                  <a:pt x="839398" y="5635942"/>
                  <a:pt x="849429" y="5629252"/>
                  <a:pt x="862806" y="5629252"/>
                </a:cubicBezTo>
                <a:cubicBezTo>
                  <a:pt x="876183" y="5629252"/>
                  <a:pt x="882870" y="5622566"/>
                  <a:pt x="882870" y="5609188"/>
                </a:cubicBezTo>
                <a:lnTo>
                  <a:pt x="862806" y="5589125"/>
                </a:lnTo>
                <a:lnTo>
                  <a:pt x="842742" y="5589125"/>
                </a:lnTo>
                <a:cubicBezTo>
                  <a:pt x="842742" y="5589125"/>
                  <a:pt x="832708" y="5595811"/>
                  <a:pt x="812644" y="5609188"/>
                </a:cubicBezTo>
                <a:cubicBezTo>
                  <a:pt x="792576" y="5622566"/>
                  <a:pt x="779200" y="5639287"/>
                  <a:pt x="772512" y="5659350"/>
                </a:cubicBezTo>
                <a:cubicBezTo>
                  <a:pt x="765823" y="5679418"/>
                  <a:pt x="769170" y="5682761"/>
                  <a:pt x="782547" y="5669383"/>
                </a:cubicBezTo>
                <a:cubicBezTo>
                  <a:pt x="795918" y="5669383"/>
                  <a:pt x="802611" y="5669383"/>
                  <a:pt x="802611" y="5669383"/>
                </a:cubicBezTo>
                <a:cubicBezTo>
                  <a:pt x="802611" y="5669383"/>
                  <a:pt x="809298" y="5676073"/>
                  <a:pt x="822675" y="5689451"/>
                </a:cubicBezTo>
                <a:cubicBezTo>
                  <a:pt x="822675" y="5702825"/>
                  <a:pt x="809298" y="5722891"/>
                  <a:pt x="782547" y="5749646"/>
                </a:cubicBezTo>
                <a:cubicBezTo>
                  <a:pt x="755792" y="5776400"/>
                  <a:pt x="742412" y="5783087"/>
                  <a:pt x="742412" y="5769711"/>
                </a:cubicBezTo>
                <a:cubicBezTo>
                  <a:pt x="742412" y="5756333"/>
                  <a:pt x="742412" y="5749646"/>
                  <a:pt x="742412" y="5749646"/>
                </a:cubicBezTo>
                <a:cubicBezTo>
                  <a:pt x="755792" y="5736268"/>
                  <a:pt x="749101" y="5722891"/>
                  <a:pt x="722348" y="5709515"/>
                </a:cubicBezTo>
                <a:lnTo>
                  <a:pt x="702284" y="5709515"/>
                </a:lnTo>
                <a:lnTo>
                  <a:pt x="722348" y="5669383"/>
                </a:lnTo>
                <a:lnTo>
                  <a:pt x="742412" y="5649320"/>
                </a:lnTo>
                <a:cubicBezTo>
                  <a:pt x="715661" y="5649320"/>
                  <a:pt x="702284" y="5662693"/>
                  <a:pt x="702284" y="5689451"/>
                </a:cubicBezTo>
                <a:lnTo>
                  <a:pt x="682218" y="5769711"/>
                </a:lnTo>
                <a:lnTo>
                  <a:pt x="642089" y="5769711"/>
                </a:lnTo>
                <a:cubicBezTo>
                  <a:pt x="642089" y="5783087"/>
                  <a:pt x="635398" y="5789776"/>
                  <a:pt x="622022" y="5789776"/>
                </a:cubicBezTo>
                <a:cubicBezTo>
                  <a:pt x="608645" y="5776400"/>
                  <a:pt x="598614" y="5769711"/>
                  <a:pt x="591925" y="5769711"/>
                </a:cubicBezTo>
                <a:cubicBezTo>
                  <a:pt x="585237" y="5769711"/>
                  <a:pt x="588581" y="5776400"/>
                  <a:pt x="601958" y="5789776"/>
                </a:cubicBezTo>
                <a:cubicBezTo>
                  <a:pt x="601958" y="5803152"/>
                  <a:pt x="608645" y="5813184"/>
                  <a:pt x="622022" y="5819874"/>
                </a:cubicBezTo>
                <a:cubicBezTo>
                  <a:pt x="635398" y="5826561"/>
                  <a:pt x="635398" y="5836596"/>
                  <a:pt x="622022" y="5849972"/>
                </a:cubicBezTo>
                <a:lnTo>
                  <a:pt x="642089" y="5870037"/>
                </a:lnTo>
                <a:cubicBezTo>
                  <a:pt x="695595" y="5803152"/>
                  <a:pt x="722348" y="5776400"/>
                  <a:pt x="722348" y="5789776"/>
                </a:cubicBezTo>
                <a:cubicBezTo>
                  <a:pt x="722348" y="5803152"/>
                  <a:pt x="702284" y="5829906"/>
                  <a:pt x="662153" y="5870037"/>
                </a:cubicBezTo>
                <a:cubicBezTo>
                  <a:pt x="642089" y="5890103"/>
                  <a:pt x="621186" y="5911003"/>
                  <a:pt x="599449" y="5932742"/>
                </a:cubicBezTo>
                <a:lnTo>
                  <a:pt x="541759" y="5990429"/>
                </a:lnTo>
                <a:lnTo>
                  <a:pt x="541759" y="5975380"/>
                </a:lnTo>
                <a:cubicBezTo>
                  <a:pt x="541759" y="5972037"/>
                  <a:pt x="541759" y="5970362"/>
                  <a:pt x="541759" y="5970362"/>
                </a:cubicBezTo>
                <a:cubicBezTo>
                  <a:pt x="541759" y="5970362"/>
                  <a:pt x="535073" y="5970362"/>
                  <a:pt x="521695" y="5970362"/>
                </a:cubicBezTo>
                <a:lnTo>
                  <a:pt x="541759" y="5990429"/>
                </a:lnTo>
                <a:lnTo>
                  <a:pt x="531729" y="6000460"/>
                </a:lnTo>
                <a:cubicBezTo>
                  <a:pt x="484907" y="6047281"/>
                  <a:pt x="454811" y="6070689"/>
                  <a:pt x="441436" y="6070689"/>
                </a:cubicBezTo>
                <a:cubicBezTo>
                  <a:pt x="441436" y="6084067"/>
                  <a:pt x="411336" y="6117511"/>
                  <a:pt x="351140" y="6171015"/>
                </a:cubicBezTo>
                <a:cubicBezTo>
                  <a:pt x="290945" y="6224523"/>
                  <a:pt x="260848" y="6251278"/>
                  <a:pt x="260848" y="6251278"/>
                </a:cubicBezTo>
                <a:cubicBezTo>
                  <a:pt x="260848" y="6251278"/>
                  <a:pt x="254158" y="6257968"/>
                  <a:pt x="240784" y="6271342"/>
                </a:cubicBezTo>
                <a:lnTo>
                  <a:pt x="220717" y="6271342"/>
                </a:lnTo>
                <a:cubicBezTo>
                  <a:pt x="234094" y="6257968"/>
                  <a:pt x="234094" y="6251278"/>
                  <a:pt x="220717" y="6251278"/>
                </a:cubicBezTo>
                <a:lnTo>
                  <a:pt x="200653" y="6271342"/>
                </a:lnTo>
                <a:cubicBezTo>
                  <a:pt x="200653" y="6284718"/>
                  <a:pt x="200653" y="6294752"/>
                  <a:pt x="200653" y="6301440"/>
                </a:cubicBezTo>
                <a:cubicBezTo>
                  <a:pt x="200653" y="6308130"/>
                  <a:pt x="193962" y="6311473"/>
                  <a:pt x="180586" y="6311473"/>
                </a:cubicBezTo>
                <a:lnTo>
                  <a:pt x="160520" y="6331539"/>
                </a:lnTo>
                <a:lnTo>
                  <a:pt x="120390" y="6351604"/>
                </a:lnTo>
                <a:lnTo>
                  <a:pt x="120390" y="6311473"/>
                </a:lnTo>
                <a:cubicBezTo>
                  <a:pt x="147144" y="6284718"/>
                  <a:pt x="167209" y="6267999"/>
                  <a:pt x="180586" y="6261311"/>
                </a:cubicBezTo>
                <a:cubicBezTo>
                  <a:pt x="193962" y="6254621"/>
                  <a:pt x="200653" y="6244588"/>
                  <a:pt x="200653" y="6231213"/>
                </a:cubicBezTo>
                <a:lnTo>
                  <a:pt x="184811" y="6226988"/>
                </a:lnTo>
                <a:lnTo>
                  <a:pt x="220717" y="6191083"/>
                </a:lnTo>
                <a:lnTo>
                  <a:pt x="240784" y="6191083"/>
                </a:lnTo>
                <a:cubicBezTo>
                  <a:pt x="240784" y="6177706"/>
                  <a:pt x="240784" y="6171015"/>
                  <a:pt x="240784" y="6171015"/>
                </a:cubicBezTo>
                <a:lnTo>
                  <a:pt x="240784" y="6150952"/>
                </a:lnTo>
                <a:lnTo>
                  <a:pt x="260848" y="6110821"/>
                </a:lnTo>
                <a:lnTo>
                  <a:pt x="280912" y="6090757"/>
                </a:lnTo>
                <a:cubicBezTo>
                  <a:pt x="294289" y="6077379"/>
                  <a:pt x="304323" y="6067345"/>
                  <a:pt x="311009" y="6060659"/>
                </a:cubicBezTo>
                <a:cubicBezTo>
                  <a:pt x="317700" y="6053969"/>
                  <a:pt x="321042" y="6050626"/>
                  <a:pt x="321042" y="6050626"/>
                </a:cubicBezTo>
                <a:cubicBezTo>
                  <a:pt x="334420" y="6050626"/>
                  <a:pt x="341109" y="6043936"/>
                  <a:pt x="341109" y="6030558"/>
                </a:cubicBezTo>
                <a:cubicBezTo>
                  <a:pt x="341109" y="6030558"/>
                  <a:pt x="344453" y="6027215"/>
                  <a:pt x="351140" y="6020528"/>
                </a:cubicBezTo>
                <a:cubicBezTo>
                  <a:pt x="357831" y="6013837"/>
                  <a:pt x="361173" y="6010493"/>
                  <a:pt x="361173" y="6010493"/>
                </a:cubicBezTo>
                <a:cubicBezTo>
                  <a:pt x="374551" y="6010493"/>
                  <a:pt x="381237" y="5997117"/>
                  <a:pt x="381237" y="5970362"/>
                </a:cubicBezTo>
                <a:lnTo>
                  <a:pt x="401305" y="5950298"/>
                </a:lnTo>
                <a:lnTo>
                  <a:pt x="401305" y="5970362"/>
                </a:lnTo>
                <a:cubicBezTo>
                  <a:pt x="401305" y="5983739"/>
                  <a:pt x="404648" y="5993774"/>
                  <a:pt x="411336" y="6000460"/>
                </a:cubicBezTo>
                <a:cubicBezTo>
                  <a:pt x="418026" y="6007150"/>
                  <a:pt x="421369" y="6010493"/>
                  <a:pt x="421369" y="6010493"/>
                </a:cubicBezTo>
                <a:lnTo>
                  <a:pt x="381237" y="6050626"/>
                </a:lnTo>
                <a:cubicBezTo>
                  <a:pt x="381237" y="6050626"/>
                  <a:pt x="377895" y="6060659"/>
                  <a:pt x="371208" y="6080722"/>
                </a:cubicBezTo>
                <a:cubicBezTo>
                  <a:pt x="364517" y="6100786"/>
                  <a:pt x="361173" y="6110821"/>
                  <a:pt x="361173" y="6110821"/>
                </a:cubicBezTo>
                <a:cubicBezTo>
                  <a:pt x="361173" y="6110821"/>
                  <a:pt x="367861" y="6107476"/>
                  <a:pt x="381237" y="6100786"/>
                </a:cubicBezTo>
                <a:cubicBezTo>
                  <a:pt x="394615" y="6094100"/>
                  <a:pt x="401305" y="6084067"/>
                  <a:pt x="401305" y="6070689"/>
                </a:cubicBezTo>
                <a:cubicBezTo>
                  <a:pt x="441436" y="6043936"/>
                  <a:pt x="461501" y="6037247"/>
                  <a:pt x="461501" y="6050626"/>
                </a:cubicBezTo>
                <a:cubicBezTo>
                  <a:pt x="474878" y="6050626"/>
                  <a:pt x="478220" y="6040591"/>
                  <a:pt x="471534" y="6020528"/>
                </a:cubicBezTo>
                <a:cubicBezTo>
                  <a:pt x="464844" y="6000460"/>
                  <a:pt x="458156" y="5990429"/>
                  <a:pt x="451467" y="5990429"/>
                </a:cubicBezTo>
                <a:cubicBezTo>
                  <a:pt x="444780" y="5990429"/>
                  <a:pt x="448123" y="5983739"/>
                  <a:pt x="461501" y="5970362"/>
                </a:cubicBezTo>
                <a:lnTo>
                  <a:pt x="481565" y="5970362"/>
                </a:lnTo>
                <a:lnTo>
                  <a:pt x="481565" y="5950298"/>
                </a:lnTo>
                <a:cubicBezTo>
                  <a:pt x="468187" y="5950298"/>
                  <a:pt x="454811" y="5950298"/>
                  <a:pt x="441436" y="5950298"/>
                </a:cubicBezTo>
                <a:cubicBezTo>
                  <a:pt x="441436" y="5963676"/>
                  <a:pt x="438090" y="5970362"/>
                  <a:pt x="431403" y="5970362"/>
                </a:cubicBezTo>
                <a:cubicBezTo>
                  <a:pt x="424712" y="5970362"/>
                  <a:pt x="421369" y="5963676"/>
                  <a:pt x="421369" y="5950298"/>
                </a:cubicBezTo>
                <a:cubicBezTo>
                  <a:pt x="434747" y="5936922"/>
                  <a:pt x="441436" y="5930232"/>
                  <a:pt x="441436" y="5930232"/>
                </a:cubicBezTo>
                <a:cubicBezTo>
                  <a:pt x="441436" y="5916857"/>
                  <a:pt x="444780" y="5906824"/>
                  <a:pt x="451467" y="5900134"/>
                </a:cubicBezTo>
                <a:cubicBezTo>
                  <a:pt x="458156" y="5893446"/>
                  <a:pt x="461501" y="5883413"/>
                  <a:pt x="461501" y="5870037"/>
                </a:cubicBezTo>
                <a:cubicBezTo>
                  <a:pt x="488255" y="5856659"/>
                  <a:pt x="501631" y="5843282"/>
                  <a:pt x="501631" y="5829906"/>
                </a:cubicBezTo>
                <a:cubicBezTo>
                  <a:pt x="501631" y="5816531"/>
                  <a:pt x="508319" y="5809841"/>
                  <a:pt x="521695" y="5809841"/>
                </a:cubicBezTo>
                <a:cubicBezTo>
                  <a:pt x="535073" y="5809841"/>
                  <a:pt x="548448" y="5796465"/>
                  <a:pt x="561826" y="5769711"/>
                </a:cubicBezTo>
                <a:cubicBezTo>
                  <a:pt x="561826" y="5756333"/>
                  <a:pt x="565170" y="5746303"/>
                  <a:pt x="571859" y="5739613"/>
                </a:cubicBezTo>
                <a:cubicBezTo>
                  <a:pt x="578548" y="5732923"/>
                  <a:pt x="581890" y="5729578"/>
                  <a:pt x="581890" y="5729578"/>
                </a:cubicBezTo>
                <a:lnTo>
                  <a:pt x="622022" y="5689451"/>
                </a:lnTo>
                <a:cubicBezTo>
                  <a:pt x="622022" y="5676073"/>
                  <a:pt x="628712" y="5669383"/>
                  <a:pt x="642089" y="5669383"/>
                </a:cubicBezTo>
                <a:cubicBezTo>
                  <a:pt x="655466" y="5669383"/>
                  <a:pt x="662153" y="5662693"/>
                  <a:pt x="662153" y="5649320"/>
                </a:cubicBezTo>
                <a:lnTo>
                  <a:pt x="662153" y="5629252"/>
                </a:lnTo>
                <a:cubicBezTo>
                  <a:pt x="675529" y="5629252"/>
                  <a:pt x="688906" y="5622566"/>
                  <a:pt x="702284" y="5609188"/>
                </a:cubicBezTo>
                <a:cubicBezTo>
                  <a:pt x="715661" y="5582435"/>
                  <a:pt x="722348" y="5569057"/>
                  <a:pt x="722348" y="5569057"/>
                </a:cubicBezTo>
                <a:cubicBezTo>
                  <a:pt x="722348" y="5569057"/>
                  <a:pt x="722348" y="5562367"/>
                  <a:pt x="722348" y="5548994"/>
                </a:cubicBezTo>
                <a:cubicBezTo>
                  <a:pt x="695595" y="5522240"/>
                  <a:pt x="682218" y="5528926"/>
                  <a:pt x="682218" y="5569057"/>
                </a:cubicBezTo>
                <a:cubicBezTo>
                  <a:pt x="682218" y="5569057"/>
                  <a:pt x="675529" y="5575747"/>
                  <a:pt x="662153" y="5589125"/>
                </a:cubicBezTo>
                <a:cubicBezTo>
                  <a:pt x="648776" y="5602498"/>
                  <a:pt x="635398" y="5615879"/>
                  <a:pt x="622022" y="5629252"/>
                </a:cubicBezTo>
                <a:cubicBezTo>
                  <a:pt x="608645" y="5642630"/>
                  <a:pt x="598614" y="5656006"/>
                  <a:pt x="591925" y="5669383"/>
                </a:cubicBezTo>
                <a:cubicBezTo>
                  <a:pt x="585237" y="5682761"/>
                  <a:pt x="581890" y="5689451"/>
                  <a:pt x="581890" y="5689451"/>
                </a:cubicBezTo>
                <a:cubicBezTo>
                  <a:pt x="581890" y="5689451"/>
                  <a:pt x="568514" y="5702825"/>
                  <a:pt x="541759" y="5729578"/>
                </a:cubicBezTo>
                <a:lnTo>
                  <a:pt x="521695" y="5749646"/>
                </a:lnTo>
                <a:cubicBezTo>
                  <a:pt x="521695" y="5736268"/>
                  <a:pt x="515009" y="5729578"/>
                  <a:pt x="501631" y="5729578"/>
                </a:cubicBezTo>
                <a:lnTo>
                  <a:pt x="521695" y="5709515"/>
                </a:lnTo>
                <a:cubicBezTo>
                  <a:pt x="535073" y="5682761"/>
                  <a:pt x="548448" y="5669383"/>
                  <a:pt x="561826" y="5669383"/>
                </a:cubicBezTo>
                <a:lnTo>
                  <a:pt x="601958" y="5609188"/>
                </a:lnTo>
                <a:cubicBezTo>
                  <a:pt x="615332" y="5595811"/>
                  <a:pt x="628712" y="5589125"/>
                  <a:pt x="642089" y="5589125"/>
                </a:cubicBezTo>
                <a:cubicBezTo>
                  <a:pt x="655466" y="5589125"/>
                  <a:pt x="665497" y="5575747"/>
                  <a:pt x="672187" y="5548994"/>
                </a:cubicBezTo>
                <a:cubicBezTo>
                  <a:pt x="678873" y="5522240"/>
                  <a:pt x="692251" y="5502172"/>
                  <a:pt x="712317" y="5488796"/>
                </a:cubicBezTo>
                <a:cubicBezTo>
                  <a:pt x="732381" y="5475420"/>
                  <a:pt x="745759" y="5458698"/>
                  <a:pt x="752445" y="5438633"/>
                </a:cubicBezTo>
                <a:cubicBezTo>
                  <a:pt x="759136" y="5418569"/>
                  <a:pt x="769170" y="5408535"/>
                  <a:pt x="782547" y="5408535"/>
                </a:cubicBezTo>
                <a:lnTo>
                  <a:pt x="782547" y="5448666"/>
                </a:lnTo>
                <a:lnTo>
                  <a:pt x="762479" y="5468730"/>
                </a:lnTo>
                <a:cubicBezTo>
                  <a:pt x="762479" y="5482107"/>
                  <a:pt x="759136" y="5495485"/>
                  <a:pt x="752445" y="5508862"/>
                </a:cubicBezTo>
                <a:cubicBezTo>
                  <a:pt x="745759" y="5522240"/>
                  <a:pt x="749101" y="5528926"/>
                  <a:pt x="762479" y="5528926"/>
                </a:cubicBezTo>
                <a:lnTo>
                  <a:pt x="782547" y="5528926"/>
                </a:lnTo>
                <a:cubicBezTo>
                  <a:pt x="782547" y="5515551"/>
                  <a:pt x="785890" y="5505518"/>
                  <a:pt x="792576" y="5498828"/>
                </a:cubicBezTo>
                <a:cubicBezTo>
                  <a:pt x="799265" y="5492142"/>
                  <a:pt x="812644" y="5475420"/>
                  <a:pt x="832708" y="5448666"/>
                </a:cubicBezTo>
                <a:cubicBezTo>
                  <a:pt x="852773" y="5421912"/>
                  <a:pt x="869495" y="5405192"/>
                  <a:pt x="882870" y="5398503"/>
                </a:cubicBezTo>
                <a:cubicBezTo>
                  <a:pt x="896246" y="5391813"/>
                  <a:pt x="902937" y="5385126"/>
                  <a:pt x="902937" y="5378438"/>
                </a:cubicBezTo>
                <a:cubicBezTo>
                  <a:pt x="902937" y="5371748"/>
                  <a:pt x="896246" y="5368405"/>
                  <a:pt x="882870" y="5368405"/>
                </a:cubicBezTo>
                <a:lnTo>
                  <a:pt x="882870" y="5308210"/>
                </a:lnTo>
                <a:lnTo>
                  <a:pt x="902937" y="5248014"/>
                </a:lnTo>
                <a:cubicBezTo>
                  <a:pt x="889559" y="5221260"/>
                  <a:pt x="896246" y="5207884"/>
                  <a:pt x="923001" y="5207884"/>
                </a:cubicBezTo>
                <a:cubicBezTo>
                  <a:pt x="936378" y="5194505"/>
                  <a:pt x="943067" y="5187817"/>
                  <a:pt x="943067" y="5187817"/>
                </a:cubicBezTo>
                <a:cubicBezTo>
                  <a:pt x="943067" y="5187817"/>
                  <a:pt x="943067" y="5181129"/>
                  <a:pt x="943067" y="5167752"/>
                </a:cubicBezTo>
                <a:cubicBezTo>
                  <a:pt x="956445" y="5154374"/>
                  <a:pt x="963133" y="5140999"/>
                  <a:pt x="963133" y="5127621"/>
                </a:cubicBezTo>
                <a:lnTo>
                  <a:pt x="923001" y="5147689"/>
                </a:lnTo>
                <a:cubicBezTo>
                  <a:pt x="909623" y="5174442"/>
                  <a:pt x="896246" y="5194505"/>
                  <a:pt x="882870" y="5207884"/>
                </a:cubicBezTo>
                <a:lnTo>
                  <a:pt x="862806" y="5227948"/>
                </a:lnTo>
                <a:lnTo>
                  <a:pt x="902937" y="5167752"/>
                </a:lnTo>
                <a:lnTo>
                  <a:pt x="923001" y="5107556"/>
                </a:lnTo>
                <a:lnTo>
                  <a:pt x="902937" y="5107556"/>
                </a:lnTo>
                <a:cubicBezTo>
                  <a:pt x="876183" y="5107556"/>
                  <a:pt x="859462" y="5120935"/>
                  <a:pt x="852773" y="5147689"/>
                </a:cubicBezTo>
                <a:cubicBezTo>
                  <a:pt x="846086" y="5174442"/>
                  <a:pt x="836051" y="5187817"/>
                  <a:pt x="822675" y="5187817"/>
                </a:cubicBezTo>
                <a:lnTo>
                  <a:pt x="842742" y="5127621"/>
                </a:lnTo>
                <a:cubicBezTo>
                  <a:pt x="896246" y="5074115"/>
                  <a:pt x="916314" y="5047362"/>
                  <a:pt x="902937" y="5047362"/>
                </a:cubicBezTo>
                <a:cubicBezTo>
                  <a:pt x="889559" y="5047362"/>
                  <a:pt x="862806" y="5070770"/>
                  <a:pt x="822675" y="5117588"/>
                </a:cubicBezTo>
                <a:cubicBezTo>
                  <a:pt x="782547" y="5164409"/>
                  <a:pt x="762479" y="5191160"/>
                  <a:pt x="762479" y="5197850"/>
                </a:cubicBezTo>
                <a:cubicBezTo>
                  <a:pt x="762479" y="5204540"/>
                  <a:pt x="742412" y="5227948"/>
                  <a:pt x="702284" y="5268079"/>
                </a:cubicBezTo>
                <a:cubicBezTo>
                  <a:pt x="662153" y="5308210"/>
                  <a:pt x="635398" y="5341650"/>
                  <a:pt x="622022" y="5368405"/>
                </a:cubicBezTo>
                <a:cubicBezTo>
                  <a:pt x="622022" y="5368405"/>
                  <a:pt x="622022" y="5361715"/>
                  <a:pt x="622022" y="5348340"/>
                </a:cubicBezTo>
                <a:lnTo>
                  <a:pt x="622022" y="5328274"/>
                </a:lnTo>
                <a:cubicBezTo>
                  <a:pt x="608645" y="5328274"/>
                  <a:pt x="601958" y="5334964"/>
                  <a:pt x="601958" y="5348340"/>
                </a:cubicBezTo>
                <a:cubicBezTo>
                  <a:pt x="601958" y="5361715"/>
                  <a:pt x="608645" y="5368405"/>
                  <a:pt x="622022" y="5368405"/>
                </a:cubicBezTo>
                <a:cubicBezTo>
                  <a:pt x="622022" y="5381781"/>
                  <a:pt x="615332" y="5391813"/>
                  <a:pt x="601958" y="5398503"/>
                </a:cubicBezTo>
                <a:cubicBezTo>
                  <a:pt x="588581" y="5405192"/>
                  <a:pt x="581890" y="5408535"/>
                  <a:pt x="581890" y="5408535"/>
                </a:cubicBezTo>
                <a:cubicBezTo>
                  <a:pt x="555139" y="5408535"/>
                  <a:pt x="548448" y="5428600"/>
                  <a:pt x="561826" y="5468730"/>
                </a:cubicBezTo>
                <a:lnTo>
                  <a:pt x="541759" y="5488796"/>
                </a:lnTo>
                <a:cubicBezTo>
                  <a:pt x="528386" y="5475420"/>
                  <a:pt x="528386" y="5441976"/>
                  <a:pt x="541759" y="5388469"/>
                </a:cubicBezTo>
                <a:lnTo>
                  <a:pt x="561826" y="5388469"/>
                </a:lnTo>
                <a:cubicBezTo>
                  <a:pt x="548448" y="5375095"/>
                  <a:pt x="555139" y="5355027"/>
                  <a:pt x="581890" y="5328274"/>
                </a:cubicBezTo>
                <a:cubicBezTo>
                  <a:pt x="608645" y="5301520"/>
                  <a:pt x="622022" y="5288142"/>
                  <a:pt x="622022" y="5288142"/>
                </a:cubicBezTo>
                <a:lnTo>
                  <a:pt x="662153" y="5248014"/>
                </a:lnTo>
                <a:cubicBezTo>
                  <a:pt x="662153" y="5248014"/>
                  <a:pt x="655466" y="5248014"/>
                  <a:pt x="642089" y="5248014"/>
                </a:cubicBezTo>
                <a:cubicBezTo>
                  <a:pt x="628712" y="5261389"/>
                  <a:pt x="622022" y="5261389"/>
                  <a:pt x="622022" y="5248014"/>
                </a:cubicBezTo>
                <a:lnTo>
                  <a:pt x="662153" y="5207884"/>
                </a:lnTo>
                <a:lnTo>
                  <a:pt x="682218" y="5167752"/>
                </a:lnTo>
                <a:cubicBezTo>
                  <a:pt x="668840" y="5167752"/>
                  <a:pt x="662153" y="5167752"/>
                  <a:pt x="662153" y="5167752"/>
                </a:cubicBezTo>
                <a:cubicBezTo>
                  <a:pt x="662153" y="5154374"/>
                  <a:pt x="668840" y="5147689"/>
                  <a:pt x="682218" y="5147689"/>
                </a:cubicBezTo>
                <a:cubicBezTo>
                  <a:pt x="682218" y="5147689"/>
                  <a:pt x="688906" y="5137656"/>
                  <a:pt x="702284" y="5117588"/>
                </a:cubicBezTo>
                <a:cubicBezTo>
                  <a:pt x="715661" y="5097523"/>
                  <a:pt x="715661" y="5087490"/>
                  <a:pt x="702284" y="5087490"/>
                </a:cubicBezTo>
                <a:lnTo>
                  <a:pt x="662153" y="5107556"/>
                </a:lnTo>
                <a:cubicBezTo>
                  <a:pt x="662153" y="5107556"/>
                  <a:pt x="655466" y="5107556"/>
                  <a:pt x="642089" y="5107556"/>
                </a:cubicBezTo>
                <a:lnTo>
                  <a:pt x="642089" y="5127621"/>
                </a:lnTo>
                <a:lnTo>
                  <a:pt x="622022" y="5147689"/>
                </a:lnTo>
                <a:cubicBezTo>
                  <a:pt x="608645" y="5134311"/>
                  <a:pt x="581890" y="5154374"/>
                  <a:pt x="541759" y="5207884"/>
                </a:cubicBezTo>
                <a:lnTo>
                  <a:pt x="521695" y="5227948"/>
                </a:lnTo>
                <a:cubicBezTo>
                  <a:pt x="521695" y="5214570"/>
                  <a:pt x="508319" y="5214570"/>
                  <a:pt x="481565" y="5227948"/>
                </a:cubicBezTo>
                <a:cubicBezTo>
                  <a:pt x="441436" y="5268079"/>
                  <a:pt x="434747" y="5268079"/>
                  <a:pt x="461501" y="5227948"/>
                </a:cubicBezTo>
                <a:cubicBezTo>
                  <a:pt x="474878" y="5201195"/>
                  <a:pt x="501631" y="5167752"/>
                  <a:pt x="541759" y="5127621"/>
                </a:cubicBezTo>
                <a:cubicBezTo>
                  <a:pt x="555139" y="5087490"/>
                  <a:pt x="561826" y="5067425"/>
                  <a:pt x="561826" y="5067425"/>
                </a:cubicBezTo>
                <a:cubicBezTo>
                  <a:pt x="535073" y="5094180"/>
                  <a:pt x="521695" y="5110901"/>
                  <a:pt x="521695" y="5117588"/>
                </a:cubicBezTo>
                <a:cubicBezTo>
                  <a:pt x="521695" y="5124278"/>
                  <a:pt x="504975" y="5147689"/>
                  <a:pt x="471534" y="5187817"/>
                </a:cubicBezTo>
                <a:cubicBezTo>
                  <a:pt x="438090" y="5227948"/>
                  <a:pt x="414681" y="5248014"/>
                  <a:pt x="401305" y="5248014"/>
                </a:cubicBezTo>
                <a:lnTo>
                  <a:pt x="441436" y="5187817"/>
                </a:lnTo>
                <a:cubicBezTo>
                  <a:pt x="454811" y="5187817"/>
                  <a:pt x="464844" y="5181129"/>
                  <a:pt x="471534" y="5167752"/>
                </a:cubicBezTo>
                <a:cubicBezTo>
                  <a:pt x="478220" y="5154374"/>
                  <a:pt x="481565" y="5140999"/>
                  <a:pt x="481565" y="5127621"/>
                </a:cubicBezTo>
                <a:cubicBezTo>
                  <a:pt x="494942" y="5100867"/>
                  <a:pt x="508319" y="5074115"/>
                  <a:pt x="521695" y="5047362"/>
                </a:cubicBezTo>
                <a:cubicBezTo>
                  <a:pt x="535073" y="5047362"/>
                  <a:pt x="541759" y="5040672"/>
                  <a:pt x="541759" y="5027294"/>
                </a:cubicBezTo>
                <a:lnTo>
                  <a:pt x="481565" y="5067425"/>
                </a:lnTo>
                <a:cubicBezTo>
                  <a:pt x="481565" y="5080803"/>
                  <a:pt x="478220" y="5087490"/>
                  <a:pt x="471534" y="5087490"/>
                </a:cubicBezTo>
                <a:cubicBezTo>
                  <a:pt x="464844" y="5087490"/>
                  <a:pt x="461501" y="5087490"/>
                  <a:pt x="461501" y="5087490"/>
                </a:cubicBezTo>
                <a:cubicBezTo>
                  <a:pt x="448123" y="5074115"/>
                  <a:pt x="441436" y="5074115"/>
                  <a:pt x="441436" y="5087490"/>
                </a:cubicBezTo>
                <a:cubicBezTo>
                  <a:pt x="428056" y="5087490"/>
                  <a:pt x="421369" y="5094180"/>
                  <a:pt x="421369" y="5107556"/>
                </a:cubicBezTo>
                <a:cubicBezTo>
                  <a:pt x="421369" y="5120935"/>
                  <a:pt x="421369" y="5127621"/>
                  <a:pt x="421369" y="5127621"/>
                </a:cubicBezTo>
                <a:cubicBezTo>
                  <a:pt x="434747" y="5140999"/>
                  <a:pt x="434747" y="5144346"/>
                  <a:pt x="421369" y="5137656"/>
                </a:cubicBezTo>
                <a:cubicBezTo>
                  <a:pt x="407992" y="5130964"/>
                  <a:pt x="394615" y="5140999"/>
                  <a:pt x="381237" y="5167752"/>
                </a:cubicBezTo>
                <a:lnTo>
                  <a:pt x="341109" y="5187817"/>
                </a:lnTo>
                <a:cubicBezTo>
                  <a:pt x="341109" y="5174442"/>
                  <a:pt x="341109" y="5167752"/>
                  <a:pt x="341109" y="5167752"/>
                </a:cubicBezTo>
                <a:cubicBezTo>
                  <a:pt x="341109" y="5167752"/>
                  <a:pt x="334420" y="5174442"/>
                  <a:pt x="321042" y="5187817"/>
                </a:cubicBezTo>
                <a:cubicBezTo>
                  <a:pt x="321042" y="5187817"/>
                  <a:pt x="314356" y="5181129"/>
                  <a:pt x="300976" y="5167752"/>
                </a:cubicBezTo>
                <a:cubicBezTo>
                  <a:pt x="300976" y="5140999"/>
                  <a:pt x="334420" y="5080803"/>
                  <a:pt x="401305" y="4987164"/>
                </a:cubicBezTo>
                <a:cubicBezTo>
                  <a:pt x="414681" y="4987164"/>
                  <a:pt x="424712" y="4980478"/>
                  <a:pt x="431403" y="4967100"/>
                </a:cubicBezTo>
                <a:cubicBezTo>
                  <a:pt x="438090" y="4953723"/>
                  <a:pt x="441436" y="4940345"/>
                  <a:pt x="441436" y="4926969"/>
                </a:cubicBezTo>
                <a:cubicBezTo>
                  <a:pt x="441436" y="4926969"/>
                  <a:pt x="454811" y="4906904"/>
                  <a:pt x="481565" y="4866774"/>
                </a:cubicBezTo>
                <a:cubicBezTo>
                  <a:pt x="494942" y="4853396"/>
                  <a:pt x="504975" y="4843363"/>
                  <a:pt x="511662" y="4836676"/>
                </a:cubicBezTo>
                <a:cubicBezTo>
                  <a:pt x="518351" y="4829986"/>
                  <a:pt x="515009" y="4819953"/>
                  <a:pt x="501631" y="4806578"/>
                </a:cubicBezTo>
                <a:cubicBezTo>
                  <a:pt x="501631" y="4806578"/>
                  <a:pt x="501631" y="4803235"/>
                  <a:pt x="501631" y="4796545"/>
                </a:cubicBezTo>
                <a:cubicBezTo>
                  <a:pt x="501631" y="4789855"/>
                  <a:pt x="508319" y="4786510"/>
                  <a:pt x="521695" y="4786510"/>
                </a:cubicBezTo>
                <a:lnTo>
                  <a:pt x="601958" y="4706253"/>
                </a:lnTo>
                <a:cubicBezTo>
                  <a:pt x="601958" y="4692875"/>
                  <a:pt x="601958" y="4682841"/>
                  <a:pt x="601958" y="4676155"/>
                </a:cubicBezTo>
                <a:cubicBezTo>
                  <a:pt x="601958" y="4669465"/>
                  <a:pt x="601958" y="4659432"/>
                  <a:pt x="601958" y="4646054"/>
                </a:cubicBezTo>
                <a:cubicBezTo>
                  <a:pt x="588581" y="4632679"/>
                  <a:pt x="588581" y="4619299"/>
                  <a:pt x="601958" y="4605924"/>
                </a:cubicBezTo>
                <a:cubicBezTo>
                  <a:pt x="601958" y="4605924"/>
                  <a:pt x="605301" y="4599234"/>
                  <a:pt x="611989" y="4585858"/>
                </a:cubicBezTo>
                <a:cubicBezTo>
                  <a:pt x="618678" y="4572481"/>
                  <a:pt x="622022" y="4559103"/>
                  <a:pt x="622022" y="4545728"/>
                </a:cubicBezTo>
                <a:cubicBezTo>
                  <a:pt x="635398" y="4505599"/>
                  <a:pt x="655466" y="4475499"/>
                  <a:pt x="682218" y="4455434"/>
                </a:cubicBezTo>
                <a:cubicBezTo>
                  <a:pt x="708972" y="4435369"/>
                  <a:pt x="719004" y="4418648"/>
                  <a:pt x="712317" y="4405271"/>
                </a:cubicBezTo>
                <a:cubicBezTo>
                  <a:pt x="705628" y="4391895"/>
                  <a:pt x="705628" y="4371829"/>
                  <a:pt x="712317" y="4345074"/>
                </a:cubicBezTo>
                <a:cubicBezTo>
                  <a:pt x="719004" y="4318321"/>
                  <a:pt x="729039" y="4311633"/>
                  <a:pt x="742412" y="4325011"/>
                </a:cubicBezTo>
                <a:lnTo>
                  <a:pt x="802611" y="4284878"/>
                </a:lnTo>
                <a:cubicBezTo>
                  <a:pt x="789234" y="4284878"/>
                  <a:pt x="789234" y="4271501"/>
                  <a:pt x="802611" y="4244748"/>
                </a:cubicBezTo>
                <a:cubicBezTo>
                  <a:pt x="802611" y="4244748"/>
                  <a:pt x="805954" y="4241405"/>
                  <a:pt x="812644" y="4234718"/>
                </a:cubicBezTo>
                <a:cubicBezTo>
                  <a:pt x="819331" y="4228027"/>
                  <a:pt x="815987" y="4217994"/>
                  <a:pt x="802611" y="4204617"/>
                </a:cubicBezTo>
                <a:cubicBezTo>
                  <a:pt x="802611" y="4204617"/>
                  <a:pt x="809298" y="4191242"/>
                  <a:pt x="822675" y="4164489"/>
                </a:cubicBezTo>
                <a:lnTo>
                  <a:pt x="842742" y="4124357"/>
                </a:lnTo>
                <a:lnTo>
                  <a:pt x="822675" y="4124357"/>
                </a:lnTo>
                <a:lnTo>
                  <a:pt x="822675" y="4084225"/>
                </a:lnTo>
                <a:cubicBezTo>
                  <a:pt x="822675" y="4084225"/>
                  <a:pt x="822675" y="4080882"/>
                  <a:pt x="822675" y="4074192"/>
                </a:cubicBezTo>
                <a:cubicBezTo>
                  <a:pt x="822675" y="4067505"/>
                  <a:pt x="829365" y="4064161"/>
                  <a:pt x="842742" y="4064161"/>
                </a:cubicBezTo>
                <a:cubicBezTo>
                  <a:pt x="856119" y="4064161"/>
                  <a:pt x="862806" y="4057472"/>
                  <a:pt x="862806" y="4044094"/>
                </a:cubicBezTo>
                <a:cubicBezTo>
                  <a:pt x="862806" y="4030717"/>
                  <a:pt x="869495" y="4024030"/>
                  <a:pt x="882870" y="4024030"/>
                </a:cubicBezTo>
                <a:lnTo>
                  <a:pt x="923001" y="3963835"/>
                </a:lnTo>
                <a:cubicBezTo>
                  <a:pt x="923001" y="3963835"/>
                  <a:pt x="923001" y="3960491"/>
                  <a:pt x="923001" y="3953801"/>
                </a:cubicBezTo>
                <a:cubicBezTo>
                  <a:pt x="923001" y="3947112"/>
                  <a:pt x="923001" y="3937081"/>
                  <a:pt x="923001" y="3923704"/>
                </a:cubicBezTo>
                <a:cubicBezTo>
                  <a:pt x="936378" y="3910327"/>
                  <a:pt x="943067" y="3896950"/>
                  <a:pt x="943067" y="3883574"/>
                </a:cubicBezTo>
                <a:lnTo>
                  <a:pt x="842742" y="3983899"/>
                </a:lnTo>
                <a:cubicBezTo>
                  <a:pt x="842742" y="3997276"/>
                  <a:pt x="836051" y="3997276"/>
                  <a:pt x="822675" y="3983899"/>
                </a:cubicBezTo>
                <a:lnTo>
                  <a:pt x="782547" y="4003963"/>
                </a:lnTo>
                <a:cubicBezTo>
                  <a:pt x="769170" y="4017340"/>
                  <a:pt x="755792" y="4024030"/>
                  <a:pt x="742412" y="4024030"/>
                </a:cubicBezTo>
                <a:cubicBezTo>
                  <a:pt x="702284" y="4024030"/>
                  <a:pt x="688906" y="4003963"/>
                  <a:pt x="702284" y="3963835"/>
                </a:cubicBezTo>
                <a:cubicBezTo>
                  <a:pt x="715661" y="3950458"/>
                  <a:pt x="715661" y="3943768"/>
                  <a:pt x="702284" y="3943768"/>
                </a:cubicBezTo>
                <a:lnTo>
                  <a:pt x="682218" y="3963835"/>
                </a:lnTo>
                <a:lnTo>
                  <a:pt x="722348" y="3883574"/>
                </a:lnTo>
                <a:cubicBezTo>
                  <a:pt x="735726" y="3896950"/>
                  <a:pt x="735726" y="3903637"/>
                  <a:pt x="722348" y="3903637"/>
                </a:cubicBezTo>
                <a:lnTo>
                  <a:pt x="742412" y="3923704"/>
                </a:lnTo>
                <a:cubicBezTo>
                  <a:pt x="769170" y="3910327"/>
                  <a:pt x="782547" y="3900293"/>
                  <a:pt x="782547" y="3893606"/>
                </a:cubicBezTo>
                <a:cubicBezTo>
                  <a:pt x="782547" y="3886916"/>
                  <a:pt x="782547" y="3883574"/>
                  <a:pt x="782547" y="3883574"/>
                </a:cubicBezTo>
                <a:cubicBezTo>
                  <a:pt x="822675" y="3896950"/>
                  <a:pt x="876183" y="3863508"/>
                  <a:pt x="943067" y="3783246"/>
                </a:cubicBezTo>
                <a:lnTo>
                  <a:pt x="963133" y="3763182"/>
                </a:lnTo>
                <a:lnTo>
                  <a:pt x="983197" y="3743115"/>
                </a:lnTo>
                <a:cubicBezTo>
                  <a:pt x="983197" y="3729738"/>
                  <a:pt x="989884" y="3723051"/>
                  <a:pt x="1003264" y="3723051"/>
                </a:cubicBezTo>
                <a:lnTo>
                  <a:pt x="1063459" y="3682920"/>
                </a:lnTo>
                <a:cubicBezTo>
                  <a:pt x="1076836" y="3656166"/>
                  <a:pt x="1076836" y="3636099"/>
                  <a:pt x="1063459" y="3622725"/>
                </a:cubicBezTo>
                <a:lnTo>
                  <a:pt x="1143720" y="3462201"/>
                </a:lnTo>
                <a:cubicBezTo>
                  <a:pt x="1157098" y="3435446"/>
                  <a:pt x="1170475" y="3408695"/>
                  <a:pt x="1183850" y="3381941"/>
                </a:cubicBezTo>
                <a:cubicBezTo>
                  <a:pt x="1197229" y="3355187"/>
                  <a:pt x="1217293" y="3315056"/>
                  <a:pt x="1244048" y="3261548"/>
                </a:cubicBezTo>
                <a:lnTo>
                  <a:pt x="1284179" y="3201353"/>
                </a:lnTo>
                <a:lnTo>
                  <a:pt x="1244048" y="3221419"/>
                </a:lnTo>
                <a:cubicBezTo>
                  <a:pt x="1217293" y="3221419"/>
                  <a:pt x="1200573" y="3221419"/>
                  <a:pt x="1193882" y="3221419"/>
                </a:cubicBezTo>
                <a:cubicBezTo>
                  <a:pt x="1187195" y="3221419"/>
                  <a:pt x="1183850" y="3214730"/>
                  <a:pt x="1183850" y="3201353"/>
                </a:cubicBezTo>
                <a:lnTo>
                  <a:pt x="1203915" y="3181289"/>
                </a:lnTo>
                <a:lnTo>
                  <a:pt x="1264112" y="3121093"/>
                </a:lnTo>
                <a:lnTo>
                  <a:pt x="1304243" y="3080962"/>
                </a:lnTo>
                <a:lnTo>
                  <a:pt x="1304243" y="3040831"/>
                </a:lnTo>
                <a:lnTo>
                  <a:pt x="1203915" y="3121093"/>
                </a:lnTo>
                <a:lnTo>
                  <a:pt x="1083526" y="3201353"/>
                </a:lnTo>
                <a:cubicBezTo>
                  <a:pt x="1083526" y="3187975"/>
                  <a:pt x="1103590" y="3161221"/>
                  <a:pt x="1143720" y="3121093"/>
                </a:cubicBezTo>
                <a:cubicBezTo>
                  <a:pt x="1210604" y="3067585"/>
                  <a:pt x="1244048" y="3034141"/>
                  <a:pt x="1244048" y="3020767"/>
                </a:cubicBezTo>
                <a:lnTo>
                  <a:pt x="1183850" y="3040831"/>
                </a:lnTo>
                <a:cubicBezTo>
                  <a:pt x="1183850" y="3054208"/>
                  <a:pt x="1173818" y="3060895"/>
                  <a:pt x="1153751" y="3060895"/>
                </a:cubicBezTo>
                <a:cubicBezTo>
                  <a:pt x="1133687" y="3060895"/>
                  <a:pt x="1123654" y="3060895"/>
                  <a:pt x="1123654" y="3060895"/>
                </a:cubicBezTo>
                <a:cubicBezTo>
                  <a:pt x="1123654" y="3060895"/>
                  <a:pt x="1123654" y="3054208"/>
                  <a:pt x="1123654" y="3040831"/>
                </a:cubicBezTo>
                <a:cubicBezTo>
                  <a:pt x="1150407" y="3040831"/>
                  <a:pt x="1163784" y="3034141"/>
                  <a:pt x="1163784" y="3020767"/>
                </a:cubicBezTo>
                <a:cubicBezTo>
                  <a:pt x="1163784" y="3007391"/>
                  <a:pt x="1163784" y="2994010"/>
                  <a:pt x="1163784" y="2980636"/>
                </a:cubicBezTo>
                <a:cubicBezTo>
                  <a:pt x="1177162" y="2980636"/>
                  <a:pt x="1183850" y="2980636"/>
                  <a:pt x="1183850" y="2980636"/>
                </a:cubicBezTo>
                <a:cubicBezTo>
                  <a:pt x="1183850" y="2980636"/>
                  <a:pt x="1190539" y="2980636"/>
                  <a:pt x="1203915" y="2980636"/>
                </a:cubicBezTo>
                <a:lnTo>
                  <a:pt x="1284179" y="2940504"/>
                </a:lnTo>
                <a:cubicBezTo>
                  <a:pt x="1270801" y="2927127"/>
                  <a:pt x="1240701" y="2930472"/>
                  <a:pt x="1193882" y="2950538"/>
                </a:cubicBezTo>
                <a:cubicBezTo>
                  <a:pt x="1147065" y="2970602"/>
                  <a:pt x="1123654" y="2987323"/>
                  <a:pt x="1123654" y="3000700"/>
                </a:cubicBezTo>
                <a:cubicBezTo>
                  <a:pt x="1123654" y="3014077"/>
                  <a:pt x="1116967" y="3020767"/>
                  <a:pt x="1103590" y="3020767"/>
                </a:cubicBezTo>
                <a:lnTo>
                  <a:pt x="1063459" y="3040831"/>
                </a:lnTo>
                <a:lnTo>
                  <a:pt x="1103590" y="3000700"/>
                </a:lnTo>
                <a:lnTo>
                  <a:pt x="1143720" y="2960570"/>
                </a:lnTo>
                <a:lnTo>
                  <a:pt x="1103590" y="2940504"/>
                </a:lnTo>
                <a:cubicBezTo>
                  <a:pt x="1076836" y="2940504"/>
                  <a:pt x="1053425" y="2943848"/>
                  <a:pt x="1033361" y="2950538"/>
                </a:cubicBezTo>
                <a:cubicBezTo>
                  <a:pt x="1013297" y="2957225"/>
                  <a:pt x="1009951" y="2967259"/>
                  <a:pt x="1023328" y="2980636"/>
                </a:cubicBezTo>
                <a:cubicBezTo>
                  <a:pt x="1023328" y="2994010"/>
                  <a:pt x="1016640" y="3000700"/>
                  <a:pt x="1003264" y="3000700"/>
                </a:cubicBezTo>
                <a:cubicBezTo>
                  <a:pt x="989884" y="3000700"/>
                  <a:pt x="979853" y="3000700"/>
                  <a:pt x="973165" y="3000700"/>
                </a:cubicBezTo>
                <a:cubicBezTo>
                  <a:pt x="966476" y="3000700"/>
                  <a:pt x="963133" y="2994010"/>
                  <a:pt x="963133" y="2980636"/>
                </a:cubicBezTo>
                <a:cubicBezTo>
                  <a:pt x="963133" y="2967259"/>
                  <a:pt x="969822" y="2960570"/>
                  <a:pt x="983197" y="2960570"/>
                </a:cubicBezTo>
                <a:cubicBezTo>
                  <a:pt x="996573" y="2960570"/>
                  <a:pt x="1003264" y="2960570"/>
                  <a:pt x="1003264" y="2960570"/>
                </a:cubicBezTo>
                <a:cubicBezTo>
                  <a:pt x="1003264" y="2960570"/>
                  <a:pt x="1003264" y="2953882"/>
                  <a:pt x="1003264" y="2940504"/>
                </a:cubicBezTo>
                <a:cubicBezTo>
                  <a:pt x="1003264" y="2927127"/>
                  <a:pt x="1016640" y="2913750"/>
                  <a:pt x="1043395" y="2900374"/>
                </a:cubicBezTo>
                <a:cubicBezTo>
                  <a:pt x="1070148" y="2886996"/>
                  <a:pt x="1076836" y="2873619"/>
                  <a:pt x="1063459" y="2860242"/>
                </a:cubicBezTo>
                <a:cubicBezTo>
                  <a:pt x="1063459" y="2860242"/>
                  <a:pt x="1063459" y="2856899"/>
                  <a:pt x="1063459" y="2850213"/>
                </a:cubicBezTo>
                <a:cubicBezTo>
                  <a:pt x="1063459" y="2843523"/>
                  <a:pt x="1070148" y="2840178"/>
                  <a:pt x="1083526" y="2840178"/>
                </a:cubicBezTo>
                <a:cubicBezTo>
                  <a:pt x="1083526" y="2826801"/>
                  <a:pt x="1083526" y="2820111"/>
                  <a:pt x="1083526" y="2820111"/>
                </a:cubicBezTo>
                <a:cubicBezTo>
                  <a:pt x="1083526" y="2806737"/>
                  <a:pt x="1076836" y="2800047"/>
                  <a:pt x="1063459" y="2800047"/>
                </a:cubicBezTo>
                <a:lnTo>
                  <a:pt x="1043395" y="2800047"/>
                </a:lnTo>
                <a:lnTo>
                  <a:pt x="1023328" y="2800047"/>
                </a:lnTo>
                <a:cubicBezTo>
                  <a:pt x="1009951" y="2800047"/>
                  <a:pt x="986542" y="2803391"/>
                  <a:pt x="953098" y="2810080"/>
                </a:cubicBezTo>
                <a:cubicBezTo>
                  <a:pt x="919658" y="2816768"/>
                  <a:pt x="896246" y="2813425"/>
                  <a:pt x="882870" y="2800047"/>
                </a:cubicBezTo>
                <a:cubicBezTo>
                  <a:pt x="882870" y="2786670"/>
                  <a:pt x="876183" y="2779983"/>
                  <a:pt x="862806" y="2779983"/>
                </a:cubicBezTo>
                <a:cubicBezTo>
                  <a:pt x="849429" y="2779983"/>
                  <a:pt x="836051" y="2779983"/>
                  <a:pt x="822675" y="2779983"/>
                </a:cubicBezTo>
                <a:cubicBezTo>
                  <a:pt x="809298" y="2779983"/>
                  <a:pt x="795918" y="2773293"/>
                  <a:pt x="782547" y="2759916"/>
                </a:cubicBezTo>
                <a:cubicBezTo>
                  <a:pt x="795918" y="2759916"/>
                  <a:pt x="802611" y="2753229"/>
                  <a:pt x="802611" y="2739852"/>
                </a:cubicBezTo>
                <a:cubicBezTo>
                  <a:pt x="789234" y="2713098"/>
                  <a:pt x="802611" y="2713098"/>
                  <a:pt x="842742" y="2739852"/>
                </a:cubicBezTo>
                <a:lnTo>
                  <a:pt x="902937" y="2739852"/>
                </a:lnTo>
                <a:cubicBezTo>
                  <a:pt x="902937" y="2726476"/>
                  <a:pt x="909623" y="2719785"/>
                  <a:pt x="923001" y="2719785"/>
                </a:cubicBezTo>
                <a:lnTo>
                  <a:pt x="943067" y="2739852"/>
                </a:lnTo>
                <a:cubicBezTo>
                  <a:pt x="916314" y="2753229"/>
                  <a:pt x="916314" y="2759916"/>
                  <a:pt x="943067" y="2759916"/>
                </a:cubicBezTo>
                <a:lnTo>
                  <a:pt x="983197" y="2719785"/>
                </a:lnTo>
                <a:lnTo>
                  <a:pt x="1023328" y="2699721"/>
                </a:lnTo>
                <a:cubicBezTo>
                  <a:pt x="1063459" y="2699721"/>
                  <a:pt x="1086868" y="2696378"/>
                  <a:pt x="1093557" y="2689687"/>
                </a:cubicBezTo>
                <a:cubicBezTo>
                  <a:pt x="1100245" y="2683000"/>
                  <a:pt x="1096900" y="2669623"/>
                  <a:pt x="1083526" y="2649557"/>
                </a:cubicBezTo>
                <a:cubicBezTo>
                  <a:pt x="1070148" y="2629492"/>
                  <a:pt x="1056768" y="2619459"/>
                  <a:pt x="1043395" y="2619459"/>
                </a:cubicBezTo>
                <a:cubicBezTo>
                  <a:pt x="1030017" y="2619459"/>
                  <a:pt x="1013297" y="2629492"/>
                  <a:pt x="993229" y="2649557"/>
                </a:cubicBezTo>
                <a:cubicBezTo>
                  <a:pt x="973165" y="2669623"/>
                  <a:pt x="956445" y="2672967"/>
                  <a:pt x="943067" y="2659590"/>
                </a:cubicBezTo>
                <a:cubicBezTo>
                  <a:pt x="929690" y="2659590"/>
                  <a:pt x="923001" y="2666279"/>
                  <a:pt x="923001" y="2679656"/>
                </a:cubicBezTo>
                <a:cubicBezTo>
                  <a:pt x="909623" y="2679656"/>
                  <a:pt x="889559" y="2679656"/>
                  <a:pt x="862806" y="2679656"/>
                </a:cubicBezTo>
                <a:cubicBezTo>
                  <a:pt x="836051" y="2679656"/>
                  <a:pt x="829365" y="2672967"/>
                  <a:pt x="842742" y="2659590"/>
                </a:cubicBezTo>
                <a:lnTo>
                  <a:pt x="822675" y="2659590"/>
                </a:lnTo>
                <a:cubicBezTo>
                  <a:pt x="795918" y="2659590"/>
                  <a:pt x="765823" y="2652902"/>
                  <a:pt x="732381" y="2639525"/>
                </a:cubicBezTo>
                <a:cubicBezTo>
                  <a:pt x="698941" y="2626149"/>
                  <a:pt x="688906" y="2612771"/>
                  <a:pt x="702284" y="2599394"/>
                </a:cubicBezTo>
                <a:cubicBezTo>
                  <a:pt x="715661" y="2586017"/>
                  <a:pt x="729039" y="2579330"/>
                  <a:pt x="742412" y="2579330"/>
                </a:cubicBezTo>
                <a:lnTo>
                  <a:pt x="802611" y="2579330"/>
                </a:lnTo>
                <a:cubicBezTo>
                  <a:pt x="815987" y="2565953"/>
                  <a:pt x="826018" y="2559263"/>
                  <a:pt x="832708" y="2559263"/>
                </a:cubicBezTo>
                <a:cubicBezTo>
                  <a:pt x="839398" y="2559263"/>
                  <a:pt x="842742" y="2565953"/>
                  <a:pt x="842742" y="2579330"/>
                </a:cubicBezTo>
                <a:lnTo>
                  <a:pt x="882870" y="2559263"/>
                </a:lnTo>
                <a:cubicBezTo>
                  <a:pt x="882870" y="2559263"/>
                  <a:pt x="889559" y="2545886"/>
                  <a:pt x="902937" y="2519132"/>
                </a:cubicBezTo>
                <a:cubicBezTo>
                  <a:pt x="916314" y="2519132"/>
                  <a:pt x="926345" y="2515789"/>
                  <a:pt x="933034" y="2509102"/>
                </a:cubicBezTo>
                <a:cubicBezTo>
                  <a:pt x="939725" y="2502411"/>
                  <a:pt x="943067" y="2492379"/>
                  <a:pt x="943067" y="2479004"/>
                </a:cubicBezTo>
                <a:cubicBezTo>
                  <a:pt x="943067" y="2479004"/>
                  <a:pt x="923001" y="2479004"/>
                  <a:pt x="882870" y="2479004"/>
                </a:cubicBezTo>
                <a:cubicBezTo>
                  <a:pt x="842742" y="2479004"/>
                  <a:pt x="815987" y="2472314"/>
                  <a:pt x="802611" y="2458937"/>
                </a:cubicBezTo>
                <a:cubicBezTo>
                  <a:pt x="829365" y="2458937"/>
                  <a:pt x="839398" y="2455593"/>
                  <a:pt x="832708" y="2448904"/>
                </a:cubicBezTo>
                <a:cubicBezTo>
                  <a:pt x="826018" y="2442216"/>
                  <a:pt x="815987" y="2438873"/>
                  <a:pt x="802611" y="2438873"/>
                </a:cubicBezTo>
                <a:lnTo>
                  <a:pt x="782547" y="2438873"/>
                </a:lnTo>
                <a:lnTo>
                  <a:pt x="762479" y="2438873"/>
                </a:lnTo>
                <a:cubicBezTo>
                  <a:pt x="749101" y="2452247"/>
                  <a:pt x="739068" y="2455593"/>
                  <a:pt x="732381" y="2448904"/>
                </a:cubicBezTo>
                <a:cubicBezTo>
                  <a:pt x="725692" y="2442216"/>
                  <a:pt x="715661" y="2438873"/>
                  <a:pt x="702284" y="2438873"/>
                </a:cubicBezTo>
                <a:cubicBezTo>
                  <a:pt x="688906" y="2452247"/>
                  <a:pt x="682218" y="2452247"/>
                  <a:pt x="682218" y="2438873"/>
                </a:cubicBezTo>
                <a:cubicBezTo>
                  <a:pt x="668840" y="2425496"/>
                  <a:pt x="662153" y="2415463"/>
                  <a:pt x="662153" y="2408775"/>
                </a:cubicBezTo>
                <a:cubicBezTo>
                  <a:pt x="662153" y="2402085"/>
                  <a:pt x="668840" y="2398742"/>
                  <a:pt x="682218" y="2398742"/>
                </a:cubicBezTo>
                <a:cubicBezTo>
                  <a:pt x="695595" y="2398742"/>
                  <a:pt x="698941" y="2392052"/>
                  <a:pt x="692251" y="2378677"/>
                </a:cubicBezTo>
                <a:cubicBezTo>
                  <a:pt x="685561" y="2365300"/>
                  <a:pt x="675529" y="2358610"/>
                  <a:pt x="662153" y="2358610"/>
                </a:cubicBezTo>
                <a:cubicBezTo>
                  <a:pt x="648776" y="2345234"/>
                  <a:pt x="652120" y="2338546"/>
                  <a:pt x="672187" y="2338546"/>
                </a:cubicBezTo>
                <a:cubicBezTo>
                  <a:pt x="692251" y="2338546"/>
                  <a:pt x="702284" y="2335204"/>
                  <a:pt x="702284" y="2328513"/>
                </a:cubicBezTo>
                <a:cubicBezTo>
                  <a:pt x="702284" y="2321823"/>
                  <a:pt x="705628" y="2321823"/>
                  <a:pt x="712317" y="2328513"/>
                </a:cubicBezTo>
                <a:cubicBezTo>
                  <a:pt x="719004" y="2335204"/>
                  <a:pt x="735726" y="2338546"/>
                  <a:pt x="762479" y="2338546"/>
                </a:cubicBezTo>
                <a:cubicBezTo>
                  <a:pt x="789234" y="2338546"/>
                  <a:pt x="802611" y="2338546"/>
                  <a:pt x="802611" y="2338546"/>
                </a:cubicBezTo>
                <a:cubicBezTo>
                  <a:pt x="802611" y="2325169"/>
                  <a:pt x="805954" y="2318479"/>
                  <a:pt x="812644" y="2318479"/>
                </a:cubicBezTo>
                <a:cubicBezTo>
                  <a:pt x="819331" y="2318479"/>
                  <a:pt x="822675" y="2311792"/>
                  <a:pt x="822675" y="2298416"/>
                </a:cubicBezTo>
                <a:cubicBezTo>
                  <a:pt x="849429" y="2298416"/>
                  <a:pt x="876183" y="2285038"/>
                  <a:pt x="902937" y="2258285"/>
                </a:cubicBezTo>
                <a:cubicBezTo>
                  <a:pt x="929690" y="2231530"/>
                  <a:pt x="939725" y="2214810"/>
                  <a:pt x="933034" y="2208122"/>
                </a:cubicBezTo>
                <a:cubicBezTo>
                  <a:pt x="926345" y="2201432"/>
                  <a:pt x="929690" y="2198089"/>
                  <a:pt x="943067" y="2198089"/>
                </a:cubicBezTo>
                <a:lnTo>
                  <a:pt x="943067" y="2178022"/>
                </a:lnTo>
                <a:lnTo>
                  <a:pt x="1023328" y="2137894"/>
                </a:lnTo>
                <a:lnTo>
                  <a:pt x="1043395" y="2137894"/>
                </a:lnTo>
                <a:cubicBezTo>
                  <a:pt x="1043395" y="2137894"/>
                  <a:pt x="1050082" y="2131204"/>
                  <a:pt x="1063459" y="2117827"/>
                </a:cubicBezTo>
                <a:lnTo>
                  <a:pt x="1103590" y="2097763"/>
                </a:lnTo>
                <a:cubicBezTo>
                  <a:pt x="1103590" y="2097763"/>
                  <a:pt x="1096900" y="2097763"/>
                  <a:pt x="1083526" y="2097763"/>
                </a:cubicBezTo>
                <a:cubicBezTo>
                  <a:pt x="1070148" y="2097763"/>
                  <a:pt x="1056768" y="2097763"/>
                  <a:pt x="1043395" y="2097763"/>
                </a:cubicBezTo>
                <a:lnTo>
                  <a:pt x="902937" y="2117827"/>
                </a:lnTo>
                <a:cubicBezTo>
                  <a:pt x="849429" y="2131204"/>
                  <a:pt x="822675" y="2141238"/>
                  <a:pt x="822675" y="2147924"/>
                </a:cubicBezTo>
                <a:cubicBezTo>
                  <a:pt x="822675" y="2154614"/>
                  <a:pt x="815987" y="2164648"/>
                  <a:pt x="802611" y="2178022"/>
                </a:cubicBezTo>
                <a:cubicBezTo>
                  <a:pt x="775856" y="2191399"/>
                  <a:pt x="749101" y="2201432"/>
                  <a:pt x="722348" y="2208122"/>
                </a:cubicBezTo>
                <a:cubicBezTo>
                  <a:pt x="695595" y="2214810"/>
                  <a:pt x="682218" y="2218153"/>
                  <a:pt x="682218" y="2218153"/>
                </a:cubicBezTo>
                <a:cubicBezTo>
                  <a:pt x="682218" y="2218153"/>
                  <a:pt x="682218" y="2204779"/>
                  <a:pt x="682218" y="2178022"/>
                </a:cubicBezTo>
                <a:cubicBezTo>
                  <a:pt x="682218" y="2164648"/>
                  <a:pt x="688906" y="2154614"/>
                  <a:pt x="702284" y="2147924"/>
                </a:cubicBezTo>
                <a:cubicBezTo>
                  <a:pt x="715661" y="2141238"/>
                  <a:pt x="735726" y="2137894"/>
                  <a:pt x="762479" y="2137894"/>
                </a:cubicBezTo>
                <a:lnTo>
                  <a:pt x="902937" y="2077696"/>
                </a:lnTo>
                <a:lnTo>
                  <a:pt x="862806" y="2077696"/>
                </a:lnTo>
                <a:lnTo>
                  <a:pt x="822675" y="2077696"/>
                </a:lnTo>
                <a:lnTo>
                  <a:pt x="862806" y="2057631"/>
                </a:lnTo>
                <a:lnTo>
                  <a:pt x="882870" y="2037567"/>
                </a:lnTo>
                <a:lnTo>
                  <a:pt x="742412" y="2037567"/>
                </a:lnTo>
                <a:cubicBezTo>
                  <a:pt x="702284" y="2050941"/>
                  <a:pt x="695595" y="2037567"/>
                  <a:pt x="722348" y="1997436"/>
                </a:cubicBezTo>
                <a:lnTo>
                  <a:pt x="722348" y="1977369"/>
                </a:lnTo>
                <a:cubicBezTo>
                  <a:pt x="708972" y="1977369"/>
                  <a:pt x="702284" y="1984059"/>
                  <a:pt x="702284" y="1997436"/>
                </a:cubicBezTo>
                <a:lnTo>
                  <a:pt x="682218" y="1997436"/>
                </a:lnTo>
                <a:cubicBezTo>
                  <a:pt x="682218" y="1984059"/>
                  <a:pt x="688906" y="1970682"/>
                  <a:pt x="702284" y="1957305"/>
                </a:cubicBezTo>
                <a:cubicBezTo>
                  <a:pt x="715661" y="1930551"/>
                  <a:pt x="775856" y="1910487"/>
                  <a:pt x="882870" y="1897110"/>
                </a:cubicBezTo>
                <a:cubicBezTo>
                  <a:pt x="896246" y="1897110"/>
                  <a:pt x="902937" y="1890420"/>
                  <a:pt x="902937" y="1877043"/>
                </a:cubicBezTo>
                <a:cubicBezTo>
                  <a:pt x="902937" y="1877043"/>
                  <a:pt x="909623" y="1873699"/>
                  <a:pt x="923001" y="1867012"/>
                </a:cubicBezTo>
                <a:cubicBezTo>
                  <a:pt x="936378" y="1860322"/>
                  <a:pt x="949754" y="1856979"/>
                  <a:pt x="963133" y="1856979"/>
                </a:cubicBezTo>
                <a:lnTo>
                  <a:pt x="983197" y="1856979"/>
                </a:lnTo>
                <a:cubicBezTo>
                  <a:pt x="983197" y="1843602"/>
                  <a:pt x="976509" y="1836914"/>
                  <a:pt x="963133" y="1836914"/>
                </a:cubicBezTo>
                <a:lnTo>
                  <a:pt x="983197" y="1836914"/>
                </a:lnTo>
                <a:cubicBezTo>
                  <a:pt x="996573" y="1823537"/>
                  <a:pt x="1003264" y="1810160"/>
                  <a:pt x="1003264" y="1796783"/>
                </a:cubicBezTo>
                <a:cubicBezTo>
                  <a:pt x="1003264" y="1783406"/>
                  <a:pt x="1016640" y="1776716"/>
                  <a:pt x="1043395" y="1776716"/>
                </a:cubicBezTo>
                <a:lnTo>
                  <a:pt x="1063459" y="1736588"/>
                </a:lnTo>
                <a:cubicBezTo>
                  <a:pt x="1063459" y="1736588"/>
                  <a:pt x="1063459" y="1729898"/>
                  <a:pt x="1063459" y="1716521"/>
                </a:cubicBezTo>
                <a:lnTo>
                  <a:pt x="1003264" y="1676390"/>
                </a:lnTo>
                <a:cubicBezTo>
                  <a:pt x="989884" y="1676390"/>
                  <a:pt x="989884" y="1663016"/>
                  <a:pt x="1003264" y="1636259"/>
                </a:cubicBezTo>
                <a:cubicBezTo>
                  <a:pt x="1016640" y="1622885"/>
                  <a:pt x="1023328" y="1616195"/>
                  <a:pt x="1023328" y="1616195"/>
                </a:cubicBezTo>
                <a:cubicBezTo>
                  <a:pt x="1009951" y="1616195"/>
                  <a:pt x="1003264" y="1612851"/>
                  <a:pt x="1003264" y="1606161"/>
                </a:cubicBezTo>
                <a:cubicBezTo>
                  <a:pt x="1003264" y="1599474"/>
                  <a:pt x="1003264" y="1596131"/>
                  <a:pt x="1003264" y="1596131"/>
                </a:cubicBezTo>
                <a:cubicBezTo>
                  <a:pt x="1003264" y="1596131"/>
                  <a:pt x="1003264" y="1592787"/>
                  <a:pt x="1003264" y="1586097"/>
                </a:cubicBezTo>
                <a:cubicBezTo>
                  <a:pt x="1003264" y="1579410"/>
                  <a:pt x="996573" y="1576064"/>
                  <a:pt x="983197" y="1576064"/>
                </a:cubicBezTo>
                <a:cubicBezTo>
                  <a:pt x="983197" y="1562689"/>
                  <a:pt x="976509" y="1552656"/>
                  <a:pt x="963133" y="1545966"/>
                </a:cubicBezTo>
                <a:cubicBezTo>
                  <a:pt x="949754" y="1539279"/>
                  <a:pt x="923001" y="1535933"/>
                  <a:pt x="882870" y="1535933"/>
                </a:cubicBezTo>
                <a:cubicBezTo>
                  <a:pt x="869495" y="1535933"/>
                  <a:pt x="856119" y="1529245"/>
                  <a:pt x="842742" y="1515868"/>
                </a:cubicBezTo>
                <a:lnTo>
                  <a:pt x="862806" y="1455673"/>
                </a:lnTo>
                <a:cubicBezTo>
                  <a:pt x="876183" y="1442296"/>
                  <a:pt x="882870" y="1435606"/>
                  <a:pt x="882870" y="1435606"/>
                </a:cubicBezTo>
                <a:cubicBezTo>
                  <a:pt x="882870" y="1435606"/>
                  <a:pt x="889559" y="1442296"/>
                  <a:pt x="902937" y="1455673"/>
                </a:cubicBezTo>
                <a:lnTo>
                  <a:pt x="923001" y="1455673"/>
                </a:lnTo>
                <a:cubicBezTo>
                  <a:pt x="923001" y="1402165"/>
                  <a:pt x="949754" y="1355347"/>
                  <a:pt x="1003264" y="1315216"/>
                </a:cubicBezTo>
                <a:lnTo>
                  <a:pt x="1043395" y="1295151"/>
                </a:lnTo>
                <a:cubicBezTo>
                  <a:pt x="1056768" y="1295151"/>
                  <a:pt x="1070148" y="1288462"/>
                  <a:pt x="1083526" y="1275085"/>
                </a:cubicBezTo>
                <a:cubicBezTo>
                  <a:pt x="1096900" y="1261708"/>
                  <a:pt x="1110276" y="1248333"/>
                  <a:pt x="1123654" y="1234953"/>
                </a:cubicBezTo>
                <a:cubicBezTo>
                  <a:pt x="1137031" y="1208202"/>
                  <a:pt x="1150407" y="1194825"/>
                  <a:pt x="1163784" y="1194825"/>
                </a:cubicBezTo>
                <a:cubicBezTo>
                  <a:pt x="1163784" y="1181448"/>
                  <a:pt x="1163784" y="1174758"/>
                  <a:pt x="1163784" y="1174758"/>
                </a:cubicBezTo>
                <a:lnTo>
                  <a:pt x="1163784" y="1114563"/>
                </a:lnTo>
                <a:lnTo>
                  <a:pt x="1183850" y="1094499"/>
                </a:lnTo>
                <a:lnTo>
                  <a:pt x="1203915" y="1094499"/>
                </a:lnTo>
                <a:lnTo>
                  <a:pt x="1223981" y="1114563"/>
                </a:lnTo>
                <a:cubicBezTo>
                  <a:pt x="1223981" y="1101186"/>
                  <a:pt x="1223981" y="1081122"/>
                  <a:pt x="1223981" y="1054368"/>
                </a:cubicBezTo>
                <a:lnTo>
                  <a:pt x="1244048" y="1014237"/>
                </a:lnTo>
                <a:lnTo>
                  <a:pt x="1404568" y="853715"/>
                </a:lnTo>
                <a:cubicBezTo>
                  <a:pt x="1417946" y="853715"/>
                  <a:pt x="1431321" y="847025"/>
                  <a:pt x="1444700" y="833648"/>
                </a:cubicBezTo>
                <a:cubicBezTo>
                  <a:pt x="1458076" y="833648"/>
                  <a:pt x="1471454" y="823617"/>
                  <a:pt x="1484831" y="803550"/>
                </a:cubicBezTo>
                <a:cubicBezTo>
                  <a:pt x="1498206" y="783486"/>
                  <a:pt x="1518273" y="760076"/>
                  <a:pt x="1545026" y="733322"/>
                </a:cubicBezTo>
                <a:lnTo>
                  <a:pt x="1645353" y="653062"/>
                </a:lnTo>
                <a:cubicBezTo>
                  <a:pt x="1672104" y="639685"/>
                  <a:pt x="1685484" y="626308"/>
                  <a:pt x="1685484" y="612931"/>
                </a:cubicBezTo>
                <a:lnTo>
                  <a:pt x="1705548" y="572800"/>
                </a:lnTo>
                <a:cubicBezTo>
                  <a:pt x="1745679" y="559423"/>
                  <a:pt x="1812565" y="499228"/>
                  <a:pt x="1906198" y="392211"/>
                </a:cubicBezTo>
                <a:cubicBezTo>
                  <a:pt x="1919575" y="378834"/>
                  <a:pt x="1932954" y="362114"/>
                  <a:pt x="1946331" y="342050"/>
                </a:cubicBezTo>
                <a:cubicBezTo>
                  <a:pt x="1959708" y="321983"/>
                  <a:pt x="1973085" y="311952"/>
                  <a:pt x="1986461" y="311952"/>
                </a:cubicBezTo>
                <a:lnTo>
                  <a:pt x="2026592" y="251754"/>
                </a:lnTo>
                <a:cubicBezTo>
                  <a:pt x="2026592" y="251754"/>
                  <a:pt x="2029935" y="245067"/>
                  <a:pt x="2036623" y="231690"/>
                </a:cubicBezTo>
                <a:cubicBezTo>
                  <a:pt x="2043312" y="218313"/>
                  <a:pt x="2046656" y="211626"/>
                  <a:pt x="2046656" y="211626"/>
                </a:cubicBezTo>
                <a:lnTo>
                  <a:pt x="2086787" y="191559"/>
                </a:lnTo>
                <a:lnTo>
                  <a:pt x="2106851" y="171494"/>
                </a:lnTo>
                <a:cubicBezTo>
                  <a:pt x="2146984" y="144740"/>
                  <a:pt x="2180425" y="111299"/>
                  <a:pt x="2207179" y="71168"/>
                </a:cubicBezTo>
                <a:cubicBezTo>
                  <a:pt x="2230588" y="47758"/>
                  <a:pt x="2251071" y="26439"/>
                  <a:pt x="2268628" y="7210"/>
                </a:cubicBezTo>
                <a:close/>
              </a:path>
            </a:pathLst>
          </a:cu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kumimoji="1" lang="ja-JP" altLang="en-US" dirty="0"/>
          </a:p>
        </p:txBody>
      </p:sp>
      <p:sp>
        <p:nvSpPr>
          <p:cNvPr id="21" name="Picture Placeholder 20"/>
          <p:cNvSpPr>
            <a:spLocks noGrp="1"/>
          </p:cNvSpPr>
          <p:nvPr>
            <p:ph type="pic" sz="quarter" idx="11" hasCustomPrompt="1"/>
          </p:nvPr>
        </p:nvSpPr>
        <p:spPr>
          <a:xfrm>
            <a:off x="7036893" y="0"/>
            <a:ext cx="11276939" cy="10025727"/>
          </a:xfrm>
          <a:custGeom>
            <a:avLst/>
            <a:gdLst>
              <a:gd name="connsiteX0" fmla="*/ 3939842 w 11277918"/>
              <a:gd name="connsiteY0" fmla="*/ 9980586 h 10024180"/>
              <a:gd name="connsiteX1" fmla="*/ 3931669 w 11277918"/>
              <a:gd name="connsiteY1" fmla="*/ 9988761 h 10024180"/>
              <a:gd name="connsiteX2" fmla="*/ 3931669 w 11277918"/>
              <a:gd name="connsiteY2" fmla="*/ 10005108 h 10024180"/>
              <a:gd name="connsiteX3" fmla="*/ 3939842 w 11277918"/>
              <a:gd name="connsiteY3" fmla="*/ 9996935 h 10024180"/>
              <a:gd name="connsiteX4" fmla="*/ 3956192 w 11277918"/>
              <a:gd name="connsiteY4" fmla="*/ 9996935 h 10024180"/>
              <a:gd name="connsiteX5" fmla="*/ 3948017 w 11277918"/>
              <a:gd name="connsiteY5" fmla="*/ 10021457 h 10024180"/>
              <a:gd name="connsiteX6" fmla="*/ 3923496 w 11277918"/>
              <a:gd name="connsiteY6" fmla="*/ 10013282 h 10024180"/>
              <a:gd name="connsiteX7" fmla="*/ 3923496 w 11277918"/>
              <a:gd name="connsiteY7" fmla="*/ 9996935 h 10024180"/>
              <a:gd name="connsiteX8" fmla="*/ 3890799 w 11277918"/>
              <a:gd name="connsiteY8" fmla="*/ 9898847 h 10024180"/>
              <a:gd name="connsiteX9" fmla="*/ 3907148 w 11277918"/>
              <a:gd name="connsiteY9" fmla="*/ 9898847 h 10024180"/>
              <a:gd name="connsiteX10" fmla="*/ 3907148 w 11277918"/>
              <a:gd name="connsiteY10" fmla="*/ 9915196 h 10024180"/>
              <a:gd name="connsiteX11" fmla="*/ 4021581 w 11277918"/>
              <a:gd name="connsiteY11" fmla="*/ 9849804 h 10024180"/>
              <a:gd name="connsiteX12" fmla="*/ 4046105 w 11277918"/>
              <a:gd name="connsiteY12" fmla="*/ 9874325 h 10024180"/>
              <a:gd name="connsiteX13" fmla="*/ 4054278 w 11277918"/>
              <a:gd name="connsiteY13" fmla="*/ 9898847 h 10024180"/>
              <a:gd name="connsiteX14" fmla="*/ 4070627 w 11277918"/>
              <a:gd name="connsiteY14" fmla="*/ 9915196 h 10024180"/>
              <a:gd name="connsiteX15" fmla="*/ 4054278 w 11277918"/>
              <a:gd name="connsiteY15" fmla="*/ 9931543 h 10024180"/>
              <a:gd name="connsiteX16" fmla="*/ 4005235 w 11277918"/>
              <a:gd name="connsiteY16" fmla="*/ 9915196 h 10024180"/>
              <a:gd name="connsiteX17" fmla="*/ 3988887 w 11277918"/>
              <a:gd name="connsiteY17" fmla="*/ 9931543 h 10024180"/>
              <a:gd name="connsiteX18" fmla="*/ 3972538 w 11277918"/>
              <a:gd name="connsiteY18" fmla="*/ 9947890 h 10024180"/>
              <a:gd name="connsiteX19" fmla="*/ 3964364 w 11277918"/>
              <a:gd name="connsiteY19" fmla="*/ 9923368 h 10024180"/>
              <a:gd name="connsiteX20" fmla="*/ 3972538 w 11277918"/>
              <a:gd name="connsiteY20" fmla="*/ 9915196 h 10024180"/>
              <a:gd name="connsiteX21" fmla="*/ 3956192 w 11277918"/>
              <a:gd name="connsiteY21" fmla="*/ 9898847 h 10024180"/>
              <a:gd name="connsiteX22" fmla="*/ 3988887 w 11277918"/>
              <a:gd name="connsiteY22" fmla="*/ 9898847 h 10024180"/>
              <a:gd name="connsiteX23" fmla="*/ 4217757 w 11277918"/>
              <a:gd name="connsiteY23" fmla="*/ 9784411 h 10024180"/>
              <a:gd name="connsiteX24" fmla="*/ 4201410 w 11277918"/>
              <a:gd name="connsiteY24" fmla="*/ 9817107 h 10024180"/>
              <a:gd name="connsiteX25" fmla="*/ 4201410 w 11277918"/>
              <a:gd name="connsiteY25" fmla="*/ 9800760 h 10024180"/>
              <a:gd name="connsiteX26" fmla="*/ 4152367 w 11277918"/>
              <a:gd name="connsiteY26" fmla="*/ 9751717 h 10024180"/>
              <a:gd name="connsiteX27" fmla="*/ 4152367 w 11277918"/>
              <a:gd name="connsiteY27" fmla="*/ 9768064 h 10024180"/>
              <a:gd name="connsiteX28" fmla="*/ 4168713 w 11277918"/>
              <a:gd name="connsiteY28" fmla="*/ 9768064 h 10024180"/>
              <a:gd name="connsiteX29" fmla="*/ 4152367 w 11277918"/>
              <a:gd name="connsiteY29" fmla="*/ 9751717 h 10024180"/>
              <a:gd name="connsiteX30" fmla="*/ 3970496 w 11277918"/>
              <a:gd name="connsiteY30" fmla="*/ 9747629 h 10024180"/>
              <a:gd name="connsiteX31" fmla="*/ 3972538 w 11277918"/>
              <a:gd name="connsiteY31" fmla="*/ 9751717 h 10024180"/>
              <a:gd name="connsiteX32" fmla="*/ 3939842 w 11277918"/>
              <a:gd name="connsiteY32" fmla="*/ 9800760 h 10024180"/>
              <a:gd name="connsiteX33" fmla="*/ 3907148 w 11277918"/>
              <a:gd name="connsiteY33" fmla="*/ 9817107 h 10024180"/>
              <a:gd name="connsiteX34" fmla="*/ 3915320 w 11277918"/>
              <a:gd name="connsiteY34" fmla="*/ 9808933 h 10024180"/>
              <a:gd name="connsiteX35" fmla="*/ 3939842 w 11277918"/>
              <a:gd name="connsiteY35" fmla="*/ 9784411 h 10024180"/>
              <a:gd name="connsiteX36" fmla="*/ 3970496 w 11277918"/>
              <a:gd name="connsiteY36" fmla="*/ 9747629 h 10024180"/>
              <a:gd name="connsiteX37" fmla="*/ 4119671 w 11277918"/>
              <a:gd name="connsiteY37" fmla="*/ 9735368 h 10024180"/>
              <a:gd name="connsiteX38" fmla="*/ 4119671 w 11277918"/>
              <a:gd name="connsiteY38" fmla="*/ 9751717 h 10024180"/>
              <a:gd name="connsiteX39" fmla="*/ 4127845 w 11277918"/>
              <a:gd name="connsiteY39" fmla="*/ 9751717 h 10024180"/>
              <a:gd name="connsiteX40" fmla="*/ 4136017 w 11277918"/>
              <a:gd name="connsiteY40" fmla="*/ 9751717 h 10024180"/>
              <a:gd name="connsiteX41" fmla="*/ 4276462 w 11277918"/>
              <a:gd name="connsiteY41" fmla="*/ 9711589 h 10024180"/>
              <a:gd name="connsiteX42" fmla="*/ 4277019 w 11277918"/>
              <a:gd name="connsiteY42" fmla="*/ 9714932 h 10024180"/>
              <a:gd name="connsiteX43" fmla="*/ 4272639 w 11277918"/>
              <a:gd name="connsiteY43" fmla="*/ 9716686 h 10024180"/>
              <a:gd name="connsiteX44" fmla="*/ 4103322 w 11277918"/>
              <a:gd name="connsiteY44" fmla="*/ 9669975 h 10024180"/>
              <a:gd name="connsiteX45" fmla="*/ 4095149 w 11277918"/>
              <a:gd name="connsiteY45" fmla="*/ 9710846 h 10024180"/>
              <a:gd name="connsiteX46" fmla="*/ 4086974 w 11277918"/>
              <a:gd name="connsiteY46" fmla="*/ 9719021 h 10024180"/>
              <a:gd name="connsiteX47" fmla="*/ 4070627 w 11277918"/>
              <a:gd name="connsiteY47" fmla="*/ 9719021 h 10024180"/>
              <a:gd name="connsiteX48" fmla="*/ 4086974 w 11277918"/>
              <a:gd name="connsiteY48" fmla="*/ 9686325 h 10024180"/>
              <a:gd name="connsiteX49" fmla="*/ 3972538 w 11277918"/>
              <a:gd name="connsiteY49" fmla="*/ 9645454 h 10024180"/>
              <a:gd name="connsiteX50" fmla="*/ 3972538 w 11277918"/>
              <a:gd name="connsiteY50" fmla="*/ 9653628 h 10024180"/>
              <a:gd name="connsiteX51" fmla="*/ 3972538 w 11277918"/>
              <a:gd name="connsiteY51" fmla="*/ 9669975 h 10024180"/>
              <a:gd name="connsiteX52" fmla="*/ 3956192 w 11277918"/>
              <a:gd name="connsiteY52" fmla="*/ 9653628 h 10024180"/>
              <a:gd name="connsiteX53" fmla="*/ 3972538 w 11277918"/>
              <a:gd name="connsiteY53" fmla="*/ 9645454 h 10024180"/>
              <a:gd name="connsiteX54" fmla="*/ 6522810 w 11277918"/>
              <a:gd name="connsiteY54" fmla="*/ 9637281 h 10024180"/>
              <a:gd name="connsiteX55" fmla="*/ 6522810 w 11277918"/>
              <a:gd name="connsiteY55" fmla="*/ 9653628 h 10024180"/>
              <a:gd name="connsiteX56" fmla="*/ 6539160 w 11277918"/>
              <a:gd name="connsiteY56" fmla="*/ 9637281 h 10024180"/>
              <a:gd name="connsiteX57" fmla="*/ 6522810 w 11277918"/>
              <a:gd name="connsiteY57" fmla="*/ 9637281 h 10024180"/>
              <a:gd name="connsiteX58" fmla="*/ 6665856 w 11277918"/>
              <a:gd name="connsiteY58" fmla="*/ 9596411 h 10024180"/>
              <a:gd name="connsiteX59" fmla="*/ 6669942 w 11277918"/>
              <a:gd name="connsiteY59" fmla="*/ 9604585 h 10024180"/>
              <a:gd name="connsiteX60" fmla="*/ 6653595 w 11277918"/>
              <a:gd name="connsiteY60" fmla="*/ 9620932 h 10024180"/>
              <a:gd name="connsiteX61" fmla="*/ 6653595 w 11277918"/>
              <a:gd name="connsiteY61" fmla="*/ 9604585 h 10024180"/>
              <a:gd name="connsiteX62" fmla="*/ 6665856 w 11277918"/>
              <a:gd name="connsiteY62" fmla="*/ 9596411 h 10024180"/>
              <a:gd name="connsiteX63" fmla="*/ 4185061 w 11277918"/>
              <a:gd name="connsiteY63" fmla="*/ 9575975 h 10024180"/>
              <a:gd name="connsiteX64" fmla="*/ 4193235 w 11277918"/>
              <a:gd name="connsiteY64" fmla="*/ 9580064 h 10024180"/>
              <a:gd name="connsiteX65" fmla="*/ 4201410 w 11277918"/>
              <a:gd name="connsiteY65" fmla="*/ 9588236 h 10024180"/>
              <a:gd name="connsiteX66" fmla="*/ 4168713 w 11277918"/>
              <a:gd name="connsiteY66" fmla="*/ 9588236 h 10024180"/>
              <a:gd name="connsiteX67" fmla="*/ 4176889 w 11277918"/>
              <a:gd name="connsiteY67" fmla="*/ 9580064 h 10024180"/>
              <a:gd name="connsiteX68" fmla="*/ 4185061 w 11277918"/>
              <a:gd name="connsiteY68" fmla="*/ 9575975 h 10024180"/>
              <a:gd name="connsiteX69" fmla="*/ 4806282 w 11277918"/>
              <a:gd name="connsiteY69" fmla="*/ 9555542 h 10024180"/>
              <a:gd name="connsiteX70" fmla="*/ 4806282 w 11277918"/>
              <a:gd name="connsiteY70" fmla="*/ 9571889 h 10024180"/>
              <a:gd name="connsiteX71" fmla="*/ 4789932 w 11277918"/>
              <a:gd name="connsiteY71" fmla="*/ 9571889 h 10024180"/>
              <a:gd name="connsiteX72" fmla="*/ 4806282 w 11277918"/>
              <a:gd name="connsiteY72" fmla="*/ 9555542 h 10024180"/>
              <a:gd name="connsiteX73" fmla="*/ 8104472 w 11277918"/>
              <a:gd name="connsiteY73" fmla="*/ 9531020 h 10024180"/>
              <a:gd name="connsiteX74" fmla="*/ 8108558 w 11277918"/>
              <a:gd name="connsiteY74" fmla="*/ 9539193 h 10024180"/>
              <a:gd name="connsiteX75" fmla="*/ 8124905 w 11277918"/>
              <a:gd name="connsiteY75" fmla="*/ 9555542 h 10024180"/>
              <a:gd name="connsiteX76" fmla="*/ 8124905 w 11277918"/>
              <a:gd name="connsiteY76" fmla="*/ 9539193 h 10024180"/>
              <a:gd name="connsiteX77" fmla="*/ 8141254 w 11277918"/>
              <a:gd name="connsiteY77" fmla="*/ 9555542 h 10024180"/>
              <a:gd name="connsiteX78" fmla="*/ 8133080 w 11277918"/>
              <a:gd name="connsiteY78" fmla="*/ 9571889 h 10024180"/>
              <a:gd name="connsiteX79" fmla="*/ 8108558 w 11277918"/>
              <a:gd name="connsiteY79" fmla="*/ 9588236 h 10024180"/>
              <a:gd name="connsiteX80" fmla="*/ 8092211 w 11277918"/>
              <a:gd name="connsiteY80" fmla="*/ 9588236 h 10024180"/>
              <a:gd name="connsiteX81" fmla="*/ 8092211 w 11277918"/>
              <a:gd name="connsiteY81" fmla="*/ 9571889 h 10024180"/>
              <a:gd name="connsiteX82" fmla="*/ 8075862 w 11277918"/>
              <a:gd name="connsiteY82" fmla="*/ 9555542 h 10024180"/>
              <a:gd name="connsiteX83" fmla="*/ 8059515 w 11277918"/>
              <a:gd name="connsiteY83" fmla="*/ 9555542 h 10024180"/>
              <a:gd name="connsiteX84" fmla="*/ 8075862 w 11277918"/>
              <a:gd name="connsiteY84" fmla="*/ 9539193 h 10024180"/>
              <a:gd name="connsiteX85" fmla="*/ 8092211 w 11277918"/>
              <a:gd name="connsiteY85" fmla="*/ 9539193 h 10024180"/>
              <a:gd name="connsiteX86" fmla="*/ 8104472 w 11277918"/>
              <a:gd name="connsiteY86" fmla="*/ 9531020 h 10024180"/>
              <a:gd name="connsiteX87" fmla="*/ 4332193 w 11277918"/>
              <a:gd name="connsiteY87" fmla="*/ 9522846 h 10024180"/>
              <a:gd name="connsiteX88" fmla="*/ 4315845 w 11277918"/>
              <a:gd name="connsiteY88" fmla="*/ 9531020 h 10024180"/>
              <a:gd name="connsiteX89" fmla="*/ 4324019 w 11277918"/>
              <a:gd name="connsiteY89" fmla="*/ 9539193 h 10024180"/>
              <a:gd name="connsiteX90" fmla="*/ 4332193 w 11277918"/>
              <a:gd name="connsiteY90" fmla="*/ 9522846 h 10024180"/>
              <a:gd name="connsiteX91" fmla="*/ 6735334 w 11277918"/>
              <a:gd name="connsiteY91" fmla="*/ 9506497 h 10024180"/>
              <a:gd name="connsiteX92" fmla="*/ 6735334 w 11277918"/>
              <a:gd name="connsiteY92" fmla="*/ 9522846 h 10024180"/>
              <a:gd name="connsiteX93" fmla="*/ 6718988 w 11277918"/>
              <a:gd name="connsiteY93" fmla="*/ 9539193 h 10024180"/>
              <a:gd name="connsiteX94" fmla="*/ 6735334 w 11277918"/>
              <a:gd name="connsiteY94" fmla="*/ 9506497 h 10024180"/>
              <a:gd name="connsiteX95" fmla="*/ 6424724 w 11277918"/>
              <a:gd name="connsiteY95" fmla="*/ 9490150 h 10024180"/>
              <a:gd name="connsiteX96" fmla="*/ 6441070 w 11277918"/>
              <a:gd name="connsiteY96" fmla="*/ 9506497 h 10024180"/>
              <a:gd name="connsiteX97" fmla="*/ 6424724 w 11277918"/>
              <a:gd name="connsiteY97" fmla="*/ 9506497 h 10024180"/>
              <a:gd name="connsiteX98" fmla="*/ 6424724 w 11277918"/>
              <a:gd name="connsiteY98" fmla="*/ 9490150 h 10024180"/>
              <a:gd name="connsiteX99" fmla="*/ 7994122 w 11277918"/>
              <a:gd name="connsiteY99" fmla="*/ 9473803 h 10024180"/>
              <a:gd name="connsiteX100" fmla="*/ 8010472 w 11277918"/>
              <a:gd name="connsiteY100" fmla="*/ 9490150 h 10024180"/>
              <a:gd name="connsiteX101" fmla="*/ 7994122 w 11277918"/>
              <a:gd name="connsiteY101" fmla="*/ 9506497 h 10024180"/>
              <a:gd name="connsiteX102" fmla="*/ 4953412 w 11277918"/>
              <a:gd name="connsiteY102" fmla="*/ 9457453 h 10024180"/>
              <a:gd name="connsiteX103" fmla="*/ 4969760 w 11277918"/>
              <a:gd name="connsiteY103" fmla="*/ 9457453 h 10024180"/>
              <a:gd name="connsiteX104" fmla="*/ 4977935 w 11277918"/>
              <a:gd name="connsiteY104" fmla="*/ 9481975 h 10024180"/>
              <a:gd name="connsiteX105" fmla="*/ 4986110 w 11277918"/>
              <a:gd name="connsiteY105" fmla="*/ 9506497 h 10024180"/>
              <a:gd name="connsiteX106" fmla="*/ 4986110 w 11277918"/>
              <a:gd name="connsiteY106" fmla="*/ 9522846 h 10024180"/>
              <a:gd name="connsiteX107" fmla="*/ 4969760 w 11277918"/>
              <a:gd name="connsiteY107" fmla="*/ 9539193 h 10024180"/>
              <a:gd name="connsiteX108" fmla="*/ 4953412 w 11277918"/>
              <a:gd name="connsiteY108" fmla="*/ 9539193 h 10024180"/>
              <a:gd name="connsiteX109" fmla="*/ 4937064 w 11277918"/>
              <a:gd name="connsiteY109" fmla="*/ 9490150 h 10024180"/>
              <a:gd name="connsiteX110" fmla="*/ 4937064 w 11277918"/>
              <a:gd name="connsiteY110" fmla="*/ 9473803 h 10024180"/>
              <a:gd name="connsiteX111" fmla="*/ 4953412 w 11277918"/>
              <a:gd name="connsiteY111" fmla="*/ 9465628 h 10024180"/>
              <a:gd name="connsiteX112" fmla="*/ 4953412 w 11277918"/>
              <a:gd name="connsiteY112" fmla="*/ 9457453 h 10024180"/>
              <a:gd name="connsiteX113" fmla="*/ 4871672 w 11277918"/>
              <a:gd name="connsiteY113" fmla="*/ 9441106 h 10024180"/>
              <a:gd name="connsiteX114" fmla="*/ 4888021 w 11277918"/>
              <a:gd name="connsiteY114" fmla="*/ 9473803 h 10024180"/>
              <a:gd name="connsiteX115" fmla="*/ 4888021 w 11277918"/>
              <a:gd name="connsiteY115" fmla="*/ 9522846 h 10024180"/>
              <a:gd name="connsiteX116" fmla="*/ 4904368 w 11277918"/>
              <a:gd name="connsiteY116" fmla="*/ 9555542 h 10024180"/>
              <a:gd name="connsiteX117" fmla="*/ 4904368 w 11277918"/>
              <a:gd name="connsiteY117" fmla="*/ 9580064 h 10024180"/>
              <a:gd name="connsiteX118" fmla="*/ 4863500 w 11277918"/>
              <a:gd name="connsiteY118" fmla="*/ 9588236 h 10024180"/>
              <a:gd name="connsiteX119" fmla="*/ 4838978 w 11277918"/>
              <a:gd name="connsiteY119" fmla="*/ 9588236 h 10024180"/>
              <a:gd name="connsiteX120" fmla="*/ 4822628 w 11277918"/>
              <a:gd name="connsiteY120" fmla="*/ 9571889 h 10024180"/>
              <a:gd name="connsiteX121" fmla="*/ 4806282 w 11277918"/>
              <a:gd name="connsiteY121" fmla="*/ 9539193 h 10024180"/>
              <a:gd name="connsiteX122" fmla="*/ 4789932 w 11277918"/>
              <a:gd name="connsiteY122" fmla="*/ 9522846 h 10024180"/>
              <a:gd name="connsiteX123" fmla="*/ 4822628 w 11277918"/>
              <a:gd name="connsiteY123" fmla="*/ 9522846 h 10024180"/>
              <a:gd name="connsiteX124" fmla="*/ 4871672 w 11277918"/>
              <a:gd name="connsiteY124" fmla="*/ 9473803 h 10024180"/>
              <a:gd name="connsiteX125" fmla="*/ 7928730 w 11277918"/>
              <a:gd name="connsiteY125" fmla="*/ 9424757 h 10024180"/>
              <a:gd name="connsiteX126" fmla="*/ 7945079 w 11277918"/>
              <a:gd name="connsiteY126" fmla="*/ 9441106 h 10024180"/>
              <a:gd name="connsiteX127" fmla="*/ 7928730 w 11277918"/>
              <a:gd name="connsiteY127" fmla="*/ 9441106 h 10024180"/>
              <a:gd name="connsiteX128" fmla="*/ 7928730 w 11277918"/>
              <a:gd name="connsiteY128" fmla="*/ 9424757 h 10024180"/>
              <a:gd name="connsiteX129" fmla="*/ 6359331 w 11277918"/>
              <a:gd name="connsiteY129" fmla="*/ 9424757 h 10024180"/>
              <a:gd name="connsiteX130" fmla="*/ 6375680 w 11277918"/>
              <a:gd name="connsiteY130" fmla="*/ 9441106 h 10024180"/>
              <a:gd name="connsiteX131" fmla="*/ 6375680 w 11277918"/>
              <a:gd name="connsiteY131" fmla="*/ 9457453 h 10024180"/>
              <a:gd name="connsiteX132" fmla="*/ 6359331 w 11277918"/>
              <a:gd name="connsiteY132" fmla="*/ 9522846 h 10024180"/>
              <a:gd name="connsiteX133" fmla="*/ 6310288 w 11277918"/>
              <a:gd name="connsiteY133" fmla="*/ 9555542 h 10024180"/>
              <a:gd name="connsiteX134" fmla="*/ 6310288 w 11277918"/>
              <a:gd name="connsiteY134" fmla="*/ 9522846 h 10024180"/>
              <a:gd name="connsiteX135" fmla="*/ 6310288 w 11277918"/>
              <a:gd name="connsiteY135" fmla="*/ 9490150 h 10024180"/>
              <a:gd name="connsiteX136" fmla="*/ 6334810 w 11277918"/>
              <a:gd name="connsiteY136" fmla="*/ 9457453 h 10024180"/>
              <a:gd name="connsiteX137" fmla="*/ 6359331 w 11277918"/>
              <a:gd name="connsiteY137" fmla="*/ 9424757 h 10024180"/>
              <a:gd name="connsiteX138" fmla="*/ 4086974 w 11277918"/>
              <a:gd name="connsiteY138" fmla="*/ 9424757 h 10024180"/>
              <a:gd name="connsiteX139" fmla="*/ 4086974 w 11277918"/>
              <a:gd name="connsiteY139" fmla="*/ 9441106 h 10024180"/>
              <a:gd name="connsiteX140" fmla="*/ 4070627 w 11277918"/>
              <a:gd name="connsiteY140" fmla="*/ 9432932 h 10024180"/>
              <a:gd name="connsiteX141" fmla="*/ 4086974 w 11277918"/>
              <a:gd name="connsiteY141" fmla="*/ 9424757 h 10024180"/>
              <a:gd name="connsiteX142" fmla="*/ 4091060 w 11277918"/>
              <a:gd name="connsiteY142" fmla="*/ 9400236 h 10024180"/>
              <a:gd name="connsiteX143" fmla="*/ 4103322 w 11277918"/>
              <a:gd name="connsiteY143" fmla="*/ 9408410 h 10024180"/>
              <a:gd name="connsiteX144" fmla="*/ 4119671 w 11277918"/>
              <a:gd name="connsiteY144" fmla="*/ 9408410 h 10024180"/>
              <a:gd name="connsiteX145" fmla="*/ 4103322 w 11277918"/>
              <a:gd name="connsiteY145" fmla="*/ 9424757 h 10024180"/>
              <a:gd name="connsiteX146" fmla="*/ 4086974 w 11277918"/>
              <a:gd name="connsiteY146" fmla="*/ 9408410 h 10024180"/>
              <a:gd name="connsiteX147" fmla="*/ 4091060 w 11277918"/>
              <a:gd name="connsiteY147" fmla="*/ 9400236 h 10024180"/>
              <a:gd name="connsiteX148" fmla="*/ 6490116 w 11277918"/>
              <a:gd name="connsiteY148" fmla="*/ 9392063 h 10024180"/>
              <a:gd name="connsiteX149" fmla="*/ 6490116 w 11277918"/>
              <a:gd name="connsiteY149" fmla="*/ 9408410 h 10024180"/>
              <a:gd name="connsiteX150" fmla="*/ 6506463 w 11277918"/>
              <a:gd name="connsiteY150" fmla="*/ 9424757 h 10024180"/>
              <a:gd name="connsiteX151" fmla="*/ 6506463 w 11277918"/>
              <a:gd name="connsiteY151" fmla="*/ 9408410 h 10024180"/>
              <a:gd name="connsiteX152" fmla="*/ 6506463 w 11277918"/>
              <a:gd name="connsiteY152" fmla="*/ 9392063 h 10024180"/>
              <a:gd name="connsiteX153" fmla="*/ 4953412 w 11277918"/>
              <a:gd name="connsiteY153" fmla="*/ 9392063 h 10024180"/>
              <a:gd name="connsiteX154" fmla="*/ 4953412 w 11277918"/>
              <a:gd name="connsiteY154" fmla="*/ 9416585 h 10024180"/>
              <a:gd name="connsiteX155" fmla="*/ 4937064 w 11277918"/>
              <a:gd name="connsiteY155" fmla="*/ 9457453 h 10024180"/>
              <a:gd name="connsiteX156" fmla="*/ 4920718 w 11277918"/>
              <a:gd name="connsiteY156" fmla="*/ 9424757 h 10024180"/>
              <a:gd name="connsiteX157" fmla="*/ 4953412 w 11277918"/>
              <a:gd name="connsiteY157" fmla="*/ 9392063 h 10024180"/>
              <a:gd name="connsiteX158" fmla="*/ 4397584 w 11277918"/>
              <a:gd name="connsiteY158" fmla="*/ 9392063 h 10024180"/>
              <a:gd name="connsiteX159" fmla="*/ 4381235 w 11277918"/>
              <a:gd name="connsiteY159" fmla="*/ 9408410 h 10024180"/>
              <a:gd name="connsiteX160" fmla="*/ 4315845 w 11277918"/>
              <a:gd name="connsiteY160" fmla="*/ 9441106 h 10024180"/>
              <a:gd name="connsiteX161" fmla="*/ 4348539 w 11277918"/>
              <a:gd name="connsiteY161" fmla="*/ 9441106 h 10024180"/>
              <a:gd name="connsiteX162" fmla="*/ 4381235 w 11277918"/>
              <a:gd name="connsiteY162" fmla="*/ 9408410 h 10024180"/>
              <a:gd name="connsiteX163" fmla="*/ 4405757 w 11277918"/>
              <a:gd name="connsiteY163" fmla="*/ 9400236 h 10024180"/>
              <a:gd name="connsiteX164" fmla="*/ 4413933 w 11277918"/>
              <a:gd name="connsiteY164" fmla="*/ 9392063 h 10024180"/>
              <a:gd name="connsiteX165" fmla="*/ 7683512 w 11277918"/>
              <a:gd name="connsiteY165" fmla="*/ 9359367 h 10024180"/>
              <a:gd name="connsiteX166" fmla="*/ 7699861 w 11277918"/>
              <a:gd name="connsiteY166" fmla="*/ 9359367 h 10024180"/>
              <a:gd name="connsiteX167" fmla="*/ 7683512 w 11277918"/>
              <a:gd name="connsiteY167" fmla="*/ 9375714 h 10024180"/>
              <a:gd name="connsiteX168" fmla="*/ 7683512 w 11277918"/>
              <a:gd name="connsiteY168" fmla="*/ 9359367 h 10024180"/>
              <a:gd name="connsiteX169" fmla="*/ 4430278 w 11277918"/>
              <a:gd name="connsiteY169" fmla="*/ 9359367 h 10024180"/>
              <a:gd name="connsiteX170" fmla="*/ 4430278 w 11277918"/>
              <a:gd name="connsiteY170" fmla="*/ 9392063 h 10024180"/>
              <a:gd name="connsiteX171" fmla="*/ 4446629 w 11277918"/>
              <a:gd name="connsiteY171" fmla="*/ 9392063 h 10024180"/>
              <a:gd name="connsiteX172" fmla="*/ 4446629 w 11277918"/>
              <a:gd name="connsiteY172" fmla="*/ 9375714 h 10024180"/>
              <a:gd name="connsiteX173" fmla="*/ 4430278 w 11277918"/>
              <a:gd name="connsiteY173" fmla="*/ 9359367 h 10024180"/>
              <a:gd name="connsiteX174" fmla="*/ 4381235 w 11277918"/>
              <a:gd name="connsiteY174" fmla="*/ 9359367 h 10024180"/>
              <a:gd name="connsiteX175" fmla="*/ 4381235 w 11277918"/>
              <a:gd name="connsiteY175" fmla="*/ 9375714 h 10024180"/>
              <a:gd name="connsiteX176" fmla="*/ 4397584 w 11277918"/>
              <a:gd name="connsiteY176" fmla="*/ 9375714 h 10024180"/>
              <a:gd name="connsiteX177" fmla="*/ 4381235 w 11277918"/>
              <a:gd name="connsiteY177" fmla="*/ 9359367 h 10024180"/>
              <a:gd name="connsiteX178" fmla="*/ 4234107 w 11277918"/>
              <a:gd name="connsiteY178" fmla="*/ 9359367 h 10024180"/>
              <a:gd name="connsiteX179" fmla="*/ 4217757 w 11277918"/>
              <a:gd name="connsiteY179" fmla="*/ 9375714 h 10024180"/>
              <a:gd name="connsiteX180" fmla="*/ 4234107 w 11277918"/>
              <a:gd name="connsiteY180" fmla="*/ 9392063 h 10024180"/>
              <a:gd name="connsiteX181" fmla="*/ 4250452 w 11277918"/>
              <a:gd name="connsiteY181" fmla="*/ 9375714 h 10024180"/>
              <a:gd name="connsiteX182" fmla="*/ 4234107 w 11277918"/>
              <a:gd name="connsiteY182" fmla="*/ 9359367 h 10024180"/>
              <a:gd name="connsiteX183" fmla="*/ 8092211 w 11277918"/>
              <a:gd name="connsiteY183" fmla="*/ 9343018 h 10024180"/>
              <a:gd name="connsiteX184" fmla="*/ 8108558 w 11277918"/>
              <a:gd name="connsiteY184" fmla="*/ 9359367 h 10024180"/>
              <a:gd name="connsiteX185" fmla="*/ 8092211 w 11277918"/>
              <a:gd name="connsiteY185" fmla="*/ 9359367 h 10024180"/>
              <a:gd name="connsiteX186" fmla="*/ 8075862 w 11277918"/>
              <a:gd name="connsiteY186" fmla="*/ 9359367 h 10024180"/>
              <a:gd name="connsiteX187" fmla="*/ 8092211 w 11277918"/>
              <a:gd name="connsiteY187" fmla="*/ 9343018 h 10024180"/>
              <a:gd name="connsiteX188" fmla="*/ 8026818 w 11277918"/>
              <a:gd name="connsiteY188" fmla="*/ 9343018 h 10024180"/>
              <a:gd name="connsiteX189" fmla="*/ 8043166 w 11277918"/>
              <a:gd name="connsiteY189" fmla="*/ 9359367 h 10024180"/>
              <a:gd name="connsiteX190" fmla="*/ 8026818 w 11277918"/>
              <a:gd name="connsiteY190" fmla="*/ 9359367 h 10024180"/>
              <a:gd name="connsiteX191" fmla="*/ 8419169 w 11277918"/>
              <a:gd name="connsiteY191" fmla="*/ 9293974 h 10024180"/>
              <a:gd name="connsiteX192" fmla="*/ 8435516 w 11277918"/>
              <a:gd name="connsiteY192" fmla="*/ 9293974 h 10024180"/>
              <a:gd name="connsiteX193" fmla="*/ 8435516 w 11277918"/>
              <a:gd name="connsiteY193" fmla="*/ 9310324 h 10024180"/>
              <a:gd name="connsiteX194" fmla="*/ 8402820 w 11277918"/>
              <a:gd name="connsiteY194" fmla="*/ 9310324 h 10024180"/>
              <a:gd name="connsiteX195" fmla="*/ 8410994 w 11277918"/>
              <a:gd name="connsiteY195" fmla="*/ 9302149 h 10024180"/>
              <a:gd name="connsiteX196" fmla="*/ 8419169 w 11277918"/>
              <a:gd name="connsiteY196" fmla="*/ 9293974 h 10024180"/>
              <a:gd name="connsiteX197" fmla="*/ 5231326 w 11277918"/>
              <a:gd name="connsiteY197" fmla="*/ 9293974 h 10024180"/>
              <a:gd name="connsiteX198" fmla="*/ 5247675 w 11277918"/>
              <a:gd name="connsiteY198" fmla="*/ 9310324 h 10024180"/>
              <a:gd name="connsiteX199" fmla="*/ 5231326 w 11277918"/>
              <a:gd name="connsiteY199" fmla="*/ 9310324 h 10024180"/>
              <a:gd name="connsiteX200" fmla="*/ 5231326 w 11277918"/>
              <a:gd name="connsiteY200" fmla="*/ 9293974 h 10024180"/>
              <a:gd name="connsiteX201" fmla="*/ 4446629 w 11277918"/>
              <a:gd name="connsiteY201" fmla="*/ 9293974 h 10024180"/>
              <a:gd name="connsiteX202" fmla="*/ 4430278 w 11277918"/>
              <a:gd name="connsiteY202" fmla="*/ 9310324 h 10024180"/>
              <a:gd name="connsiteX203" fmla="*/ 4413933 w 11277918"/>
              <a:gd name="connsiteY203" fmla="*/ 9326671 h 10024180"/>
              <a:gd name="connsiteX204" fmla="*/ 4430278 w 11277918"/>
              <a:gd name="connsiteY204" fmla="*/ 9326671 h 10024180"/>
              <a:gd name="connsiteX205" fmla="*/ 4446629 w 11277918"/>
              <a:gd name="connsiteY205" fmla="*/ 9293974 h 10024180"/>
              <a:gd name="connsiteX206" fmla="*/ 4397584 w 11277918"/>
              <a:gd name="connsiteY206" fmla="*/ 9293974 h 10024180"/>
              <a:gd name="connsiteX207" fmla="*/ 4381235 w 11277918"/>
              <a:gd name="connsiteY207" fmla="*/ 9310324 h 10024180"/>
              <a:gd name="connsiteX208" fmla="*/ 4381235 w 11277918"/>
              <a:gd name="connsiteY208" fmla="*/ 9343018 h 10024180"/>
              <a:gd name="connsiteX209" fmla="*/ 4397584 w 11277918"/>
              <a:gd name="connsiteY209" fmla="*/ 9326671 h 10024180"/>
              <a:gd name="connsiteX210" fmla="*/ 4397584 w 11277918"/>
              <a:gd name="connsiteY210" fmla="*/ 9310324 h 10024180"/>
              <a:gd name="connsiteX211" fmla="*/ 8370124 w 11277918"/>
              <a:gd name="connsiteY211" fmla="*/ 9277627 h 10024180"/>
              <a:gd name="connsiteX212" fmla="*/ 8378298 w 11277918"/>
              <a:gd name="connsiteY212" fmla="*/ 9285800 h 10024180"/>
              <a:gd name="connsiteX213" fmla="*/ 8386472 w 11277918"/>
              <a:gd name="connsiteY213" fmla="*/ 9293974 h 10024180"/>
              <a:gd name="connsiteX214" fmla="*/ 8386472 w 11277918"/>
              <a:gd name="connsiteY214" fmla="*/ 9310324 h 10024180"/>
              <a:gd name="connsiteX215" fmla="*/ 8361951 w 11277918"/>
              <a:gd name="connsiteY215" fmla="*/ 9302149 h 10024180"/>
              <a:gd name="connsiteX216" fmla="*/ 8353776 w 11277918"/>
              <a:gd name="connsiteY216" fmla="*/ 9285800 h 10024180"/>
              <a:gd name="connsiteX217" fmla="*/ 8370124 w 11277918"/>
              <a:gd name="connsiteY217" fmla="*/ 9277627 h 10024180"/>
              <a:gd name="connsiteX218" fmla="*/ 8535136 w 11277918"/>
              <a:gd name="connsiteY218" fmla="*/ 9266898 h 10024180"/>
              <a:gd name="connsiteX219" fmla="*/ 8541777 w 11277918"/>
              <a:gd name="connsiteY219" fmla="*/ 9269453 h 10024180"/>
              <a:gd name="connsiteX220" fmla="*/ 8541777 w 11277918"/>
              <a:gd name="connsiteY220" fmla="*/ 9277627 h 10024180"/>
              <a:gd name="connsiteX221" fmla="*/ 8500908 w 11277918"/>
              <a:gd name="connsiteY221" fmla="*/ 9277627 h 10024180"/>
              <a:gd name="connsiteX222" fmla="*/ 8484559 w 11277918"/>
              <a:gd name="connsiteY222" fmla="*/ 9277627 h 10024180"/>
              <a:gd name="connsiteX223" fmla="*/ 8535136 w 11277918"/>
              <a:gd name="connsiteY223" fmla="*/ 9266898 h 10024180"/>
              <a:gd name="connsiteX224" fmla="*/ 8321080 w 11277918"/>
              <a:gd name="connsiteY224" fmla="*/ 9261278 h 10024180"/>
              <a:gd name="connsiteX225" fmla="*/ 8337430 w 11277918"/>
              <a:gd name="connsiteY225" fmla="*/ 9261278 h 10024180"/>
              <a:gd name="connsiteX226" fmla="*/ 8337430 w 11277918"/>
              <a:gd name="connsiteY226" fmla="*/ 9277627 h 10024180"/>
              <a:gd name="connsiteX227" fmla="*/ 8321080 w 11277918"/>
              <a:gd name="connsiteY227" fmla="*/ 9261278 h 10024180"/>
              <a:gd name="connsiteX228" fmla="*/ 7961426 w 11277918"/>
              <a:gd name="connsiteY228" fmla="*/ 9261278 h 10024180"/>
              <a:gd name="connsiteX229" fmla="*/ 7994122 w 11277918"/>
              <a:gd name="connsiteY229" fmla="*/ 9261278 h 10024180"/>
              <a:gd name="connsiteX230" fmla="*/ 8010472 w 11277918"/>
              <a:gd name="connsiteY230" fmla="*/ 9277627 h 10024180"/>
              <a:gd name="connsiteX231" fmla="*/ 8026818 w 11277918"/>
              <a:gd name="connsiteY231" fmla="*/ 9293974 h 10024180"/>
              <a:gd name="connsiteX232" fmla="*/ 8059515 w 11277918"/>
              <a:gd name="connsiteY232" fmla="*/ 9293974 h 10024180"/>
              <a:gd name="connsiteX233" fmla="*/ 8059515 w 11277918"/>
              <a:gd name="connsiteY233" fmla="*/ 9310324 h 10024180"/>
              <a:gd name="connsiteX234" fmla="*/ 8043166 w 11277918"/>
              <a:gd name="connsiteY234" fmla="*/ 9326671 h 10024180"/>
              <a:gd name="connsiteX235" fmla="*/ 8026818 w 11277918"/>
              <a:gd name="connsiteY235" fmla="*/ 9310324 h 10024180"/>
              <a:gd name="connsiteX236" fmla="*/ 4332193 w 11277918"/>
              <a:gd name="connsiteY236" fmla="*/ 9261278 h 10024180"/>
              <a:gd name="connsiteX237" fmla="*/ 4315845 w 11277918"/>
              <a:gd name="connsiteY237" fmla="*/ 9269453 h 10024180"/>
              <a:gd name="connsiteX238" fmla="*/ 4324019 w 11277918"/>
              <a:gd name="connsiteY238" fmla="*/ 9277627 h 10024180"/>
              <a:gd name="connsiteX239" fmla="*/ 4332193 w 11277918"/>
              <a:gd name="connsiteY239" fmla="*/ 9261278 h 10024180"/>
              <a:gd name="connsiteX240" fmla="*/ 8178036 w 11277918"/>
              <a:gd name="connsiteY240" fmla="*/ 9253106 h 10024180"/>
              <a:gd name="connsiteX241" fmla="*/ 8173950 w 11277918"/>
              <a:gd name="connsiteY241" fmla="*/ 9261278 h 10024180"/>
              <a:gd name="connsiteX242" fmla="*/ 8157602 w 11277918"/>
              <a:gd name="connsiteY242" fmla="*/ 9261278 h 10024180"/>
              <a:gd name="connsiteX243" fmla="*/ 8178036 w 11277918"/>
              <a:gd name="connsiteY243" fmla="*/ 9253106 h 10024180"/>
              <a:gd name="connsiteX244" fmla="*/ 5198632 w 11277918"/>
              <a:gd name="connsiteY244" fmla="*/ 9244931 h 10024180"/>
              <a:gd name="connsiteX245" fmla="*/ 5198632 w 11277918"/>
              <a:gd name="connsiteY245" fmla="*/ 9261278 h 10024180"/>
              <a:gd name="connsiteX246" fmla="*/ 5182282 w 11277918"/>
              <a:gd name="connsiteY246" fmla="*/ 9261278 h 10024180"/>
              <a:gd name="connsiteX247" fmla="*/ 4234107 w 11277918"/>
              <a:gd name="connsiteY247" fmla="*/ 9244931 h 10024180"/>
              <a:gd name="connsiteX248" fmla="*/ 4217757 w 11277918"/>
              <a:gd name="connsiteY248" fmla="*/ 9277627 h 10024180"/>
              <a:gd name="connsiteX249" fmla="*/ 4217757 w 11277918"/>
              <a:gd name="connsiteY249" fmla="*/ 9261278 h 10024180"/>
              <a:gd name="connsiteX250" fmla="*/ 5313068 w 11277918"/>
              <a:gd name="connsiteY250" fmla="*/ 9228584 h 10024180"/>
              <a:gd name="connsiteX251" fmla="*/ 5329414 w 11277918"/>
              <a:gd name="connsiteY251" fmla="*/ 9228584 h 10024180"/>
              <a:gd name="connsiteX252" fmla="*/ 5313068 w 11277918"/>
              <a:gd name="connsiteY252" fmla="*/ 9244931 h 10024180"/>
              <a:gd name="connsiteX253" fmla="*/ 6522810 w 11277918"/>
              <a:gd name="connsiteY253" fmla="*/ 9212235 h 10024180"/>
              <a:gd name="connsiteX254" fmla="*/ 6539160 w 11277918"/>
              <a:gd name="connsiteY254" fmla="*/ 9212235 h 10024180"/>
              <a:gd name="connsiteX255" fmla="*/ 6539160 w 11277918"/>
              <a:gd name="connsiteY255" fmla="*/ 9228584 h 10024180"/>
              <a:gd name="connsiteX256" fmla="*/ 6441070 w 11277918"/>
              <a:gd name="connsiteY256" fmla="*/ 9212235 h 10024180"/>
              <a:gd name="connsiteX257" fmla="*/ 6441070 w 11277918"/>
              <a:gd name="connsiteY257" fmla="*/ 9220410 h 10024180"/>
              <a:gd name="connsiteX258" fmla="*/ 6424724 w 11277918"/>
              <a:gd name="connsiteY258" fmla="*/ 9228584 h 10024180"/>
              <a:gd name="connsiteX259" fmla="*/ 4806282 w 11277918"/>
              <a:gd name="connsiteY259" fmla="*/ 9212235 h 10024180"/>
              <a:gd name="connsiteX260" fmla="*/ 4806282 w 11277918"/>
              <a:gd name="connsiteY260" fmla="*/ 9228584 h 10024180"/>
              <a:gd name="connsiteX261" fmla="*/ 4798107 w 11277918"/>
              <a:gd name="connsiteY261" fmla="*/ 9220410 h 10024180"/>
              <a:gd name="connsiteX262" fmla="*/ 4806282 w 11277918"/>
              <a:gd name="connsiteY262" fmla="*/ 9212235 h 10024180"/>
              <a:gd name="connsiteX263" fmla="*/ 8402820 w 11277918"/>
              <a:gd name="connsiteY263" fmla="*/ 9199974 h 10024180"/>
              <a:gd name="connsiteX264" fmla="*/ 8419169 w 11277918"/>
              <a:gd name="connsiteY264" fmla="*/ 9228584 h 10024180"/>
              <a:gd name="connsiteX265" fmla="*/ 8402820 w 11277918"/>
              <a:gd name="connsiteY265" fmla="*/ 9244931 h 10024180"/>
              <a:gd name="connsiteX266" fmla="*/ 8394647 w 11277918"/>
              <a:gd name="connsiteY266" fmla="*/ 9236757 h 10024180"/>
              <a:gd name="connsiteX267" fmla="*/ 8386472 w 11277918"/>
              <a:gd name="connsiteY267" fmla="*/ 9212235 h 10024180"/>
              <a:gd name="connsiteX268" fmla="*/ 8402820 w 11277918"/>
              <a:gd name="connsiteY268" fmla="*/ 9199974 h 10024180"/>
              <a:gd name="connsiteX269" fmla="*/ 8321080 w 11277918"/>
              <a:gd name="connsiteY269" fmla="*/ 9195888 h 10024180"/>
              <a:gd name="connsiteX270" fmla="*/ 8337430 w 11277918"/>
              <a:gd name="connsiteY270" fmla="*/ 9220410 h 10024180"/>
              <a:gd name="connsiteX271" fmla="*/ 8321080 w 11277918"/>
              <a:gd name="connsiteY271" fmla="*/ 9244931 h 10024180"/>
              <a:gd name="connsiteX272" fmla="*/ 8321080 w 11277918"/>
              <a:gd name="connsiteY272" fmla="*/ 9228584 h 10024180"/>
              <a:gd name="connsiteX273" fmla="*/ 8304733 w 11277918"/>
              <a:gd name="connsiteY273" fmla="*/ 9228584 h 10024180"/>
              <a:gd name="connsiteX274" fmla="*/ 8288384 w 11277918"/>
              <a:gd name="connsiteY274" fmla="*/ 9212235 h 10024180"/>
              <a:gd name="connsiteX275" fmla="*/ 8296558 w 11277918"/>
              <a:gd name="connsiteY275" fmla="*/ 9204060 h 10024180"/>
              <a:gd name="connsiteX276" fmla="*/ 8321080 w 11277918"/>
              <a:gd name="connsiteY276" fmla="*/ 9195888 h 10024180"/>
              <a:gd name="connsiteX277" fmla="*/ 7078639 w 11277918"/>
              <a:gd name="connsiteY277" fmla="*/ 9195888 h 10024180"/>
              <a:gd name="connsiteX278" fmla="*/ 7094988 w 11277918"/>
              <a:gd name="connsiteY278" fmla="*/ 9212235 h 10024180"/>
              <a:gd name="connsiteX279" fmla="*/ 7078639 w 11277918"/>
              <a:gd name="connsiteY279" fmla="*/ 9228584 h 10024180"/>
              <a:gd name="connsiteX280" fmla="*/ 7078639 w 11277918"/>
              <a:gd name="connsiteY280" fmla="*/ 9212235 h 10024180"/>
              <a:gd name="connsiteX281" fmla="*/ 7078639 w 11277918"/>
              <a:gd name="connsiteY281" fmla="*/ 9195888 h 10024180"/>
              <a:gd name="connsiteX282" fmla="*/ 6988728 w 11277918"/>
              <a:gd name="connsiteY282" fmla="*/ 9195888 h 10024180"/>
              <a:gd name="connsiteX283" fmla="*/ 6980553 w 11277918"/>
              <a:gd name="connsiteY283" fmla="*/ 9212235 h 10024180"/>
              <a:gd name="connsiteX284" fmla="*/ 6988728 w 11277918"/>
              <a:gd name="connsiteY284" fmla="*/ 9228584 h 10024180"/>
              <a:gd name="connsiteX285" fmla="*/ 6996900 w 11277918"/>
              <a:gd name="connsiteY285" fmla="*/ 9212235 h 10024180"/>
              <a:gd name="connsiteX286" fmla="*/ 6988728 w 11277918"/>
              <a:gd name="connsiteY286" fmla="*/ 9195888 h 10024180"/>
              <a:gd name="connsiteX287" fmla="*/ 8051340 w 11277918"/>
              <a:gd name="connsiteY287" fmla="*/ 9187713 h 10024180"/>
              <a:gd name="connsiteX288" fmla="*/ 8075862 w 11277918"/>
              <a:gd name="connsiteY288" fmla="*/ 9195888 h 10024180"/>
              <a:gd name="connsiteX289" fmla="*/ 8092211 w 11277918"/>
              <a:gd name="connsiteY289" fmla="*/ 9195888 h 10024180"/>
              <a:gd name="connsiteX290" fmla="*/ 8108558 w 11277918"/>
              <a:gd name="connsiteY290" fmla="*/ 9228584 h 10024180"/>
              <a:gd name="connsiteX291" fmla="*/ 8092211 w 11277918"/>
              <a:gd name="connsiteY291" fmla="*/ 9244931 h 10024180"/>
              <a:gd name="connsiteX292" fmla="*/ 8059515 w 11277918"/>
              <a:gd name="connsiteY292" fmla="*/ 9228584 h 10024180"/>
              <a:gd name="connsiteX293" fmla="*/ 8059515 w 11277918"/>
              <a:gd name="connsiteY293" fmla="*/ 9244931 h 10024180"/>
              <a:gd name="connsiteX294" fmla="*/ 8043166 w 11277918"/>
              <a:gd name="connsiteY294" fmla="*/ 9244931 h 10024180"/>
              <a:gd name="connsiteX295" fmla="*/ 8043166 w 11277918"/>
              <a:gd name="connsiteY295" fmla="*/ 9228584 h 10024180"/>
              <a:gd name="connsiteX296" fmla="*/ 8059515 w 11277918"/>
              <a:gd name="connsiteY296" fmla="*/ 9212235 h 10024180"/>
              <a:gd name="connsiteX297" fmla="*/ 8043166 w 11277918"/>
              <a:gd name="connsiteY297" fmla="*/ 9195888 h 10024180"/>
              <a:gd name="connsiteX298" fmla="*/ 8051340 w 11277918"/>
              <a:gd name="connsiteY298" fmla="*/ 9187713 h 10024180"/>
              <a:gd name="connsiteX299" fmla="*/ 7552729 w 11277918"/>
              <a:gd name="connsiteY299" fmla="*/ 9163192 h 10024180"/>
              <a:gd name="connsiteX300" fmla="*/ 7585425 w 11277918"/>
              <a:gd name="connsiteY300" fmla="*/ 9163192 h 10024180"/>
              <a:gd name="connsiteX301" fmla="*/ 7569076 w 11277918"/>
              <a:gd name="connsiteY301" fmla="*/ 9212235 h 10024180"/>
              <a:gd name="connsiteX302" fmla="*/ 7470990 w 11277918"/>
              <a:gd name="connsiteY302" fmla="*/ 9310324 h 10024180"/>
              <a:gd name="connsiteX303" fmla="*/ 7552729 w 11277918"/>
              <a:gd name="connsiteY303" fmla="*/ 9163192 h 10024180"/>
              <a:gd name="connsiteX304" fmla="*/ 6898814 w 11277918"/>
              <a:gd name="connsiteY304" fmla="*/ 9163192 h 10024180"/>
              <a:gd name="connsiteX305" fmla="*/ 6882464 w 11277918"/>
              <a:gd name="connsiteY305" fmla="*/ 9179539 h 10024180"/>
              <a:gd name="connsiteX306" fmla="*/ 6890638 w 11277918"/>
              <a:gd name="connsiteY306" fmla="*/ 9195888 h 10024180"/>
              <a:gd name="connsiteX307" fmla="*/ 6906988 w 11277918"/>
              <a:gd name="connsiteY307" fmla="*/ 9187713 h 10024180"/>
              <a:gd name="connsiteX308" fmla="*/ 6906988 w 11277918"/>
              <a:gd name="connsiteY308" fmla="*/ 9171366 h 10024180"/>
              <a:gd name="connsiteX309" fmla="*/ 6898814 w 11277918"/>
              <a:gd name="connsiteY309" fmla="*/ 9163192 h 10024180"/>
              <a:gd name="connsiteX310" fmla="*/ 4871672 w 11277918"/>
              <a:gd name="connsiteY310" fmla="*/ 9163192 h 10024180"/>
              <a:gd name="connsiteX311" fmla="*/ 4871672 w 11277918"/>
              <a:gd name="connsiteY311" fmla="*/ 9179539 h 10024180"/>
              <a:gd name="connsiteX312" fmla="*/ 4863500 w 11277918"/>
              <a:gd name="connsiteY312" fmla="*/ 9171366 h 10024180"/>
              <a:gd name="connsiteX313" fmla="*/ 4871672 w 11277918"/>
              <a:gd name="connsiteY313" fmla="*/ 9163192 h 10024180"/>
              <a:gd name="connsiteX314" fmla="*/ 6620899 w 11277918"/>
              <a:gd name="connsiteY314" fmla="*/ 9146843 h 10024180"/>
              <a:gd name="connsiteX315" fmla="*/ 6637246 w 11277918"/>
              <a:gd name="connsiteY315" fmla="*/ 9146843 h 10024180"/>
              <a:gd name="connsiteX316" fmla="*/ 6637246 w 11277918"/>
              <a:gd name="connsiteY316" fmla="*/ 9163192 h 10024180"/>
              <a:gd name="connsiteX317" fmla="*/ 6637246 w 11277918"/>
              <a:gd name="connsiteY317" fmla="*/ 9179539 h 10024180"/>
              <a:gd name="connsiteX318" fmla="*/ 6604550 w 11277918"/>
              <a:gd name="connsiteY318" fmla="*/ 9228584 h 10024180"/>
              <a:gd name="connsiteX319" fmla="*/ 6555506 w 11277918"/>
              <a:gd name="connsiteY319" fmla="*/ 9261278 h 10024180"/>
              <a:gd name="connsiteX320" fmla="*/ 6571856 w 11277918"/>
              <a:gd name="connsiteY320" fmla="*/ 9146843 h 10024180"/>
              <a:gd name="connsiteX321" fmla="*/ 6571856 w 11277918"/>
              <a:gd name="connsiteY321" fmla="*/ 9155017 h 10024180"/>
              <a:gd name="connsiteX322" fmla="*/ 6555506 w 11277918"/>
              <a:gd name="connsiteY322" fmla="*/ 9179539 h 10024180"/>
              <a:gd name="connsiteX323" fmla="*/ 6539160 w 11277918"/>
              <a:gd name="connsiteY323" fmla="*/ 9179539 h 10024180"/>
              <a:gd name="connsiteX324" fmla="*/ 6539160 w 11277918"/>
              <a:gd name="connsiteY324" fmla="*/ 9163192 h 10024180"/>
              <a:gd name="connsiteX325" fmla="*/ 6555506 w 11277918"/>
              <a:gd name="connsiteY325" fmla="*/ 9163192 h 10024180"/>
              <a:gd name="connsiteX326" fmla="*/ 7699861 w 11277918"/>
              <a:gd name="connsiteY326" fmla="*/ 9130496 h 10024180"/>
              <a:gd name="connsiteX327" fmla="*/ 7683512 w 11277918"/>
              <a:gd name="connsiteY327" fmla="*/ 9163192 h 10024180"/>
              <a:gd name="connsiteX328" fmla="*/ 7683512 w 11277918"/>
              <a:gd name="connsiteY328" fmla="*/ 9146843 h 10024180"/>
              <a:gd name="connsiteX329" fmla="*/ 7242118 w 11277918"/>
              <a:gd name="connsiteY329" fmla="*/ 9130496 h 10024180"/>
              <a:gd name="connsiteX330" fmla="*/ 7242118 w 11277918"/>
              <a:gd name="connsiteY330" fmla="*/ 9179539 h 10024180"/>
              <a:gd name="connsiteX331" fmla="*/ 7225771 w 11277918"/>
              <a:gd name="connsiteY331" fmla="*/ 9212235 h 10024180"/>
              <a:gd name="connsiteX332" fmla="*/ 7193075 w 11277918"/>
              <a:gd name="connsiteY332" fmla="*/ 9244931 h 10024180"/>
              <a:gd name="connsiteX333" fmla="*/ 7176728 w 11277918"/>
              <a:gd name="connsiteY333" fmla="*/ 9228584 h 10024180"/>
              <a:gd name="connsiteX334" fmla="*/ 7209424 w 11277918"/>
              <a:gd name="connsiteY334" fmla="*/ 9146843 h 10024180"/>
              <a:gd name="connsiteX335" fmla="*/ 7242118 w 11277918"/>
              <a:gd name="connsiteY335" fmla="*/ 9130496 h 10024180"/>
              <a:gd name="connsiteX336" fmla="*/ 6669942 w 11277918"/>
              <a:gd name="connsiteY336" fmla="*/ 9130496 h 10024180"/>
              <a:gd name="connsiteX337" fmla="*/ 6637246 w 11277918"/>
              <a:gd name="connsiteY337" fmla="*/ 9146843 h 10024180"/>
              <a:gd name="connsiteX338" fmla="*/ 4332193 w 11277918"/>
              <a:gd name="connsiteY338" fmla="*/ 9122321 h 10024180"/>
              <a:gd name="connsiteX339" fmla="*/ 4340366 w 11277918"/>
              <a:gd name="connsiteY339" fmla="*/ 9130496 h 10024180"/>
              <a:gd name="connsiteX340" fmla="*/ 4332193 w 11277918"/>
              <a:gd name="connsiteY340" fmla="*/ 9146843 h 10024180"/>
              <a:gd name="connsiteX341" fmla="*/ 4324019 w 11277918"/>
              <a:gd name="connsiteY341" fmla="*/ 9130496 h 10024180"/>
              <a:gd name="connsiteX342" fmla="*/ 4332193 w 11277918"/>
              <a:gd name="connsiteY342" fmla="*/ 9122321 h 10024180"/>
              <a:gd name="connsiteX343" fmla="*/ 6931510 w 11277918"/>
              <a:gd name="connsiteY343" fmla="*/ 9114149 h 10024180"/>
              <a:gd name="connsiteX344" fmla="*/ 6915160 w 11277918"/>
              <a:gd name="connsiteY344" fmla="*/ 9130496 h 10024180"/>
              <a:gd name="connsiteX345" fmla="*/ 6947856 w 11277918"/>
              <a:gd name="connsiteY345" fmla="*/ 9130496 h 10024180"/>
              <a:gd name="connsiteX346" fmla="*/ 7062292 w 11277918"/>
              <a:gd name="connsiteY346" fmla="*/ 9097799 h 10024180"/>
              <a:gd name="connsiteX347" fmla="*/ 7054118 w 11277918"/>
              <a:gd name="connsiteY347" fmla="*/ 9138670 h 10024180"/>
              <a:gd name="connsiteX348" fmla="*/ 7045943 w 11277918"/>
              <a:gd name="connsiteY348" fmla="*/ 9179539 h 10024180"/>
              <a:gd name="connsiteX349" fmla="*/ 7078639 w 11277918"/>
              <a:gd name="connsiteY349" fmla="*/ 9146843 h 10024180"/>
              <a:gd name="connsiteX350" fmla="*/ 7062292 w 11277918"/>
              <a:gd name="connsiteY350" fmla="*/ 9097799 h 10024180"/>
              <a:gd name="connsiteX351" fmla="*/ 8323260 w 11277918"/>
              <a:gd name="connsiteY351" fmla="*/ 9066740 h 10024180"/>
              <a:gd name="connsiteX352" fmla="*/ 8386472 w 11277918"/>
              <a:gd name="connsiteY352" fmla="*/ 9114149 h 10024180"/>
              <a:gd name="connsiteX353" fmla="*/ 8402820 w 11277918"/>
              <a:gd name="connsiteY353" fmla="*/ 9130496 h 10024180"/>
              <a:gd name="connsiteX354" fmla="*/ 8386472 w 11277918"/>
              <a:gd name="connsiteY354" fmla="*/ 9163192 h 10024180"/>
              <a:gd name="connsiteX355" fmla="*/ 8353776 w 11277918"/>
              <a:gd name="connsiteY355" fmla="*/ 9146843 h 10024180"/>
              <a:gd name="connsiteX356" fmla="*/ 8337430 w 11277918"/>
              <a:gd name="connsiteY356" fmla="*/ 9114149 h 10024180"/>
              <a:gd name="connsiteX357" fmla="*/ 8337430 w 11277918"/>
              <a:gd name="connsiteY357" fmla="*/ 9097799 h 10024180"/>
              <a:gd name="connsiteX358" fmla="*/ 8337430 w 11277918"/>
              <a:gd name="connsiteY358" fmla="*/ 9081452 h 10024180"/>
              <a:gd name="connsiteX359" fmla="*/ 8325168 w 11277918"/>
              <a:gd name="connsiteY359" fmla="*/ 9075321 h 10024180"/>
              <a:gd name="connsiteX360" fmla="*/ 8321080 w 11277918"/>
              <a:gd name="connsiteY360" fmla="*/ 9065103 h 10024180"/>
              <a:gd name="connsiteX361" fmla="*/ 8322897 w 11277918"/>
              <a:gd name="connsiteY361" fmla="*/ 9065103 h 10024180"/>
              <a:gd name="connsiteX362" fmla="*/ 8323260 w 11277918"/>
              <a:gd name="connsiteY362" fmla="*/ 9066740 h 10024180"/>
              <a:gd name="connsiteX363" fmla="*/ 8288384 w 11277918"/>
              <a:gd name="connsiteY363" fmla="*/ 9065103 h 10024180"/>
              <a:gd name="connsiteX364" fmla="*/ 8288384 w 11277918"/>
              <a:gd name="connsiteY364" fmla="*/ 9081452 h 10024180"/>
              <a:gd name="connsiteX365" fmla="*/ 8304733 w 11277918"/>
              <a:gd name="connsiteY365" fmla="*/ 9097799 h 10024180"/>
              <a:gd name="connsiteX366" fmla="*/ 8321080 w 11277918"/>
              <a:gd name="connsiteY366" fmla="*/ 9114149 h 10024180"/>
              <a:gd name="connsiteX367" fmla="*/ 8337430 w 11277918"/>
              <a:gd name="connsiteY367" fmla="*/ 9146843 h 10024180"/>
              <a:gd name="connsiteX368" fmla="*/ 8304733 w 11277918"/>
              <a:gd name="connsiteY368" fmla="*/ 9146843 h 10024180"/>
              <a:gd name="connsiteX369" fmla="*/ 8272037 w 11277918"/>
              <a:gd name="connsiteY369" fmla="*/ 9130496 h 10024180"/>
              <a:gd name="connsiteX370" fmla="*/ 8255690 w 11277918"/>
              <a:gd name="connsiteY370" fmla="*/ 9130496 h 10024180"/>
              <a:gd name="connsiteX371" fmla="*/ 8263862 w 11277918"/>
              <a:gd name="connsiteY371" fmla="*/ 9114149 h 10024180"/>
              <a:gd name="connsiteX372" fmla="*/ 8272037 w 11277918"/>
              <a:gd name="connsiteY372" fmla="*/ 9097799 h 10024180"/>
              <a:gd name="connsiteX373" fmla="*/ 8288384 w 11277918"/>
              <a:gd name="connsiteY373" fmla="*/ 9065103 h 10024180"/>
              <a:gd name="connsiteX374" fmla="*/ 7225771 w 11277918"/>
              <a:gd name="connsiteY374" fmla="*/ 9065103 h 10024180"/>
              <a:gd name="connsiteX375" fmla="*/ 7225771 w 11277918"/>
              <a:gd name="connsiteY375" fmla="*/ 9081452 h 10024180"/>
              <a:gd name="connsiteX376" fmla="*/ 7217596 w 11277918"/>
              <a:gd name="connsiteY376" fmla="*/ 9097799 h 10024180"/>
              <a:gd name="connsiteX377" fmla="*/ 7217596 w 11277918"/>
              <a:gd name="connsiteY377" fmla="*/ 9081452 h 10024180"/>
              <a:gd name="connsiteX378" fmla="*/ 7225771 w 11277918"/>
              <a:gd name="connsiteY378" fmla="*/ 9065103 h 10024180"/>
              <a:gd name="connsiteX379" fmla="*/ 5378458 w 11277918"/>
              <a:gd name="connsiteY379" fmla="*/ 9065103 h 10024180"/>
              <a:gd name="connsiteX380" fmla="*/ 5394805 w 11277918"/>
              <a:gd name="connsiteY380" fmla="*/ 9081452 h 10024180"/>
              <a:gd name="connsiteX381" fmla="*/ 5402980 w 11277918"/>
              <a:gd name="connsiteY381" fmla="*/ 9073278 h 10024180"/>
              <a:gd name="connsiteX382" fmla="*/ 5394805 w 11277918"/>
              <a:gd name="connsiteY382" fmla="*/ 9065103 h 10024180"/>
              <a:gd name="connsiteX383" fmla="*/ 5378458 w 11277918"/>
              <a:gd name="connsiteY383" fmla="*/ 9065103 h 10024180"/>
              <a:gd name="connsiteX384" fmla="*/ 8660299 w 11277918"/>
              <a:gd name="connsiteY384" fmla="*/ 9052842 h 10024180"/>
              <a:gd name="connsiteX385" fmla="*/ 8664387 w 11277918"/>
              <a:gd name="connsiteY385" fmla="*/ 9056931 h 10024180"/>
              <a:gd name="connsiteX386" fmla="*/ 8664387 w 11277918"/>
              <a:gd name="connsiteY386" fmla="*/ 9081452 h 10024180"/>
              <a:gd name="connsiteX387" fmla="*/ 8648038 w 11277918"/>
              <a:gd name="connsiteY387" fmla="*/ 9081452 h 10024180"/>
              <a:gd name="connsiteX388" fmla="*/ 8631691 w 11277918"/>
              <a:gd name="connsiteY388" fmla="*/ 9073278 h 10024180"/>
              <a:gd name="connsiteX389" fmla="*/ 8648038 w 11277918"/>
              <a:gd name="connsiteY389" fmla="*/ 9056931 h 10024180"/>
              <a:gd name="connsiteX390" fmla="*/ 8660299 w 11277918"/>
              <a:gd name="connsiteY390" fmla="*/ 9052842 h 10024180"/>
              <a:gd name="connsiteX391" fmla="*/ 8190298 w 11277918"/>
              <a:gd name="connsiteY391" fmla="*/ 9048756 h 10024180"/>
              <a:gd name="connsiteX392" fmla="*/ 8206644 w 11277918"/>
              <a:gd name="connsiteY392" fmla="*/ 9048756 h 10024180"/>
              <a:gd name="connsiteX393" fmla="*/ 8210733 w 11277918"/>
              <a:gd name="connsiteY393" fmla="*/ 9048756 h 10024180"/>
              <a:gd name="connsiteX394" fmla="*/ 8222994 w 11277918"/>
              <a:gd name="connsiteY394" fmla="*/ 9048756 h 10024180"/>
              <a:gd name="connsiteX395" fmla="*/ 8190298 w 11277918"/>
              <a:gd name="connsiteY395" fmla="*/ 9081452 h 10024180"/>
              <a:gd name="connsiteX396" fmla="*/ 6653595 w 11277918"/>
              <a:gd name="connsiteY396" fmla="*/ 9048756 h 10024180"/>
              <a:gd name="connsiteX397" fmla="*/ 6653595 w 11277918"/>
              <a:gd name="connsiteY397" fmla="*/ 9065103 h 10024180"/>
              <a:gd name="connsiteX398" fmla="*/ 6637246 w 11277918"/>
              <a:gd name="connsiteY398" fmla="*/ 9081452 h 10024180"/>
              <a:gd name="connsiteX399" fmla="*/ 6653595 w 11277918"/>
              <a:gd name="connsiteY399" fmla="*/ 9048756 h 10024180"/>
              <a:gd name="connsiteX400" fmla="*/ 7934862 w 11277918"/>
              <a:gd name="connsiteY400" fmla="*/ 9043648 h 10024180"/>
              <a:gd name="connsiteX401" fmla="*/ 7928730 w 11277918"/>
              <a:gd name="connsiteY401" fmla="*/ 9065103 h 10024180"/>
              <a:gd name="connsiteX402" fmla="*/ 7896036 w 11277918"/>
              <a:gd name="connsiteY402" fmla="*/ 9114149 h 10024180"/>
              <a:gd name="connsiteX403" fmla="*/ 7879686 w 11277918"/>
              <a:gd name="connsiteY403" fmla="*/ 9105974 h 10024180"/>
              <a:gd name="connsiteX404" fmla="*/ 7879686 w 11277918"/>
              <a:gd name="connsiteY404" fmla="*/ 9081452 h 10024180"/>
              <a:gd name="connsiteX405" fmla="*/ 7896036 w 11277918"/>
              <a:gd name="connsiteY405" fmla="*/ 9048756 h 10024180"/>
              <a:gd name="connsiteX406" fmla="*/ 7928730 w 11277918"/>
              <a:gd name="connsiteY406" fmla="*/ 9048756 h 10024180"/>
              <a:gd name="connsiteX407" fmla="*/ 7934862 w 11277918"/>
              <a:gd name="connsiteY407" fmla="*/ 9043648 h 10024180"/>
              <a:gd name="connsiteX408" fmla="*/ 8229532 w 11277918"/>
              <a:gd name="connsiteY408" fmla="*/ 9042216 h 10024180"/>
              <a:gd name="connsiteX409" fmla="*/ 8231168 w 11277918"/>
              <a:gd name="connsiteY409" fmla="*/ 9044670 h 10024180"/>
              <a:gd name="connsiteX410" fmla="*/ 8222994 w 11277918"/>
              <a:gd name="connsiteY410" fmla="*/ 9048756 h 10024180"/>
              <a:gd name="connsiteX411" fmla="*/ 8329255 w 11277918"/>
              <a:gd name="connsiteY411" fmla="*/ 9032409 h 10024180"/>
              <a:gd name="connsiteX412" fmla="*/ 8353776 w 11277918"/>
              <a:gd name="connsiteY412" fmla="*/ 9048756 h 10024180"/>
              <a:gd name="connsiteX413" fmla="*/ 8337430 w 11277918"/>
              <a:gd name="connsiteY413" fmla="*/ 9065103 h 10024180"/>
              <a:gd name="connsiteX414" fmla="*/ 8325168 w 11277918"/>
              <a:gd name="connsiteY414" fmla="*/ 9065103 h 10024180"/>
              <a:gd name="connsiteX415" fmla="*/ 8322897 w 11277918"/>
              <a:gd name="connsiteY415" fmla="*/ 9065103 h 10024180"/>
              <a:gd name="connsiteX416" fmla="*/ 8321080 w 11277918"/>
              <a:gd name="connsiteY416" fmla="*/ 9056931 h 10024180"/>
              <a:gd name="connsiteX417" fmla="*/ 8329255 w 11277918"/>
              <a:gd name="connsiteY417" fmla="*/ 9032409 h 10024180"/>
              <a:gd name="connsiteX418" fmla="*/ 5640026 w 11277918"/>
              <a:gd name="connsiteY418" fmla="*/ 9032409 h 10024180"/>
              <a:gd name="connsiteX419" fmla="*/ 5574633 w 11277918"/>
              <a:gd name="connsiteY419" fmla="*/ 9097799 h 10024180"/>
              <a:gd name="connsiteX420" fmla="*/ 5607329 w 11277918"/>
              <a:gd name="connsiteY420" fmla="*/ 9065103 h 10024180"/>
              <a:gd name="connsiteX421" fmla="*/ 5640026 w 11277918"/>
              <a:gd name="connsiteY421" fmla="*/ 9032409 h 10024180"/>
              <a:gd name="connsiteX422" fmla="*/ 7699861 w 11277918"/>
              <a:gd name="connsiteY422" fmla="*/ 9016060 h 10024180"/>
              <a:gd name="connsiteX423" fmla="*/ 7667164 w 11277918"/>
              <a:gd name="connsiteY423" fmla="*/ 9081452 h 10024180"/>
              <a:gd name="connsiteX424" fmla="*/ 7601772 w 11277918"/>
              <a:gd name="connsiteY424" fmla="*/ 9163192 h 10024180"/>
              <a:gd name="connsiteX425" fmla="*/ 7642643 w 11277918"/>
              <a:gd name="connsiteY425" fmla="*/ 9081452 h 10024180"/>
              <a:gd name="connsiteX426" fmla="*/ 7699861 w 11277918"/>
              <a:gd name="connsiteY426" fmla="*/ 9016060 h 10024180"/>
              <a:gd name="connsiteX427" fmla="*/ 6612724 w 11277918"/>
              <a:gd name="connsiteY427" fmla="*/ 9016060 h 10024180"/>
              <a:gd name="connsiteX428" fmla="*/ 6629074 w 11277918"/>
              <a:gd name="connsiteY428" fmla="*/ 9016060 h 10024180"/>
              <a:gd name="connsiteX429" fmla="*/ 6637246 w 11277918"/>
              <a:gd name="connsiteY429" fmla="*/ 9016060 h 10024180"/>
              <a:gd name="connsiteX430" fmla="*/ 6637246 w 11277918"/>
              <a:gd name="connsiteY430" fmla="*/ 9032409 h 10024180"/>
              <a:gd name="connsiteX431" fmla="*/ 6620899 w 11277918"/>
              <a:gd name="connsiteY431" fmla="*/ 9032409 h 10024180"/>
              <a:gd name="connsiteX432" fmla="*/ 6604550 w 11277918"/>
              <a:gd name="connsiteY432" fmla="*/ 9032409 h 10024180"/>
              <a:gd name="connsiteX433" fmla="*/ 6612724 w 11277918"/>
              <a:gd name="connsiteY433" fmla="*/ 9016060 h 10024180"/>
              <a:gd name="connsiteX434" fmla="*/ 8648038 w 11277918"/>
              <a:gd name="connsiteY434" fmla="*/ 8999713 h 10024180"/>
              <a:gd name="connsiteX435" fmla="*/ 8664387 w 11277918"/>
              <a:gd name="connsiteY435" fmla="*/ 8999713 h 10024180"/>
              <a:gd name="connsiteX436" fmla="*/ 8680734 w 11277918"/>
              <a:gd name="connsiteY436" fmla="*/ 9016060 h 10024180"/>
              <a:gd name="connsiteX437" fmla="*/ 8664387 w 11277918"/>
              <a:gd name="connsiteY437" fmla="*/ 9032409 h 10024180"/>
              <a:gd name="connsiteX438" fmla="*/ 8631691 w 11277918"/>
              <a:gd name="connsiteY438" fmla="*/ 9024234 h 10024180"/>
              <a:gd name="connsiteX439" fmla="*/ 8648038 w 11277918"/>
              <a:gd name="connsiteY439" fmla="*/ 8999713 h 10024180"/>
              <a:gd name="connsiteX440" fmla="*/ 4479324 w 11277918"/>
              <a:gd name="connsiteY440" fmla="*/ 8999713 h 10024180"/>
              <a:gd name="connsiteX441" fmla="*/ 4462974 w 11277918"/>
              <a:gd name="connsiteY441" fmla="*/ 9016060 h 10024180"/>
              <a:gd name="connsiteX442" fmla="*/ 4479324 w 11277918"/>
              <a:gd name="connsiteY442" fmla="*/ 9032409 h 10024180"/>
              <a:gd name="connsiteX443" fmla="*/ 4479324 w 11277918"/>
              <a:gd name="connsiteY443" fmla="*/ 9016060 h 10024180"/>
              <a:gd name="connsiteX444" fmla="*/ 4479324 w 11277918"/>
              <a:gd name="connsiteY444" fmla="*/ 8999713 h 10024180"/>
              <a:gd name="connsiteX445" fmla="*/ 8513169 w 11277918"/>
              <a:gd name="connsiteY445" fmla="*/ 8989495 h 10024180"/>
              <a:gd name="connsiteX446" fmla="*/ 8517255 w 11277918"/>
              <a:gd name="connsiteY446" fmla="*/ 8991538 h 10024180"/>
              <a:gd name="connsiteX447" fmla="*/ 8533605 w 11277918"/>
              <a:gd name="connsiteY447" fmla="*/ 9016060 h 10024180"/>
              <a:gd name="connsiteX448" fmla="*/ 8517255 w 11277918"/>
              <a:gd name="connsiteY448" fmla="*/ 9016060 h 10024180"/>
              <a:gd name="connsiteX449" fmla="*/ 8500908 w 11277918"/>
              <a:gd name="connsiteY449" fmla="*/ 8999713 h 10024180"/>
              <a:gd name="connsiteX450" fmla="*/ 8513169 w 11277918"/>
              <a:gd name="connsiteY450" fmla="*/ 8989495 h 10024180"/>
              <a:gd name="connsiteX451" fmla="*/ 7667164 w 11277918"/>
              <a:gd name="connsiteY451" fmla="*/ 8983364 h 10024180"/>
              <a:gd name="connsiteX452" fmla="*/ 7658990 w 11277918"/>
              <a:gd name="connsiteY452" fmla="*/ 9007887 h 10024180"/>
              <a:gd name="connsiteX453" fmla="*/ 7634468 w 11277918"/>
              <a:gd name="connsiteY453" fmla="*/ 9032409 h 10024180"/>
              <a:gd name="connsiteX454" fmla="*/ 7634468 w 11277918"/>
              <a:gd name="connsiteY454" fmla="*/ 9016060 h 10024180"/>
              <a:gd name="connsiteX455" fmla="*/ 7070467 w 11277918"/>
              <a:gd name="connsiteY455" fmla="*/ 8983364 h 10024180"/>
              <a:gd name="connsiteX456" fmla="*/ 7062292 w 11277918"/>
              <a:gd name="connsiteY456" fmla="*/ 8999713 h 10024180"/>
              <a:gd name="connsiteX457" fmla="*/ 7078639 w 11277918"/>
              <a:gd name="connsiteY457" fmla="*/ 8991538 h 10024180"/>
              <a:gd name="connsiteX458" fmla="*/ 7070467 w 11277918"/>
              <a:gd name="connsiteY458" fmla="*/ 8983364 h 10024180"/>
              <a:gd name="connsiteX459" fmla="*/ 8598995 w 11277918"/>
              <a:gd name="connsiteY459" fmla="*/ 8967017 h 10024180"/>
              <a:gd name="connsiteX460" fmla="*/ 8631691 w 11277918"/>
              <a:gd name="connsiteY460" fmla="*/ 8983364 h 10024180"/>
              <a:gd name="connsiteX461" fmla="*/ 8615344 w 11277918"/>
              <a:gd name="connsiteY461" fmla="*/ 8983364 h 10024180"/>
              <a:gd name="connsiteX462" fmla="*/ 8598995 w 11277918"/>
              <a:gd name="connsiteY462" fmla="*/ 8983364 h 10024180"/>
              <a:gd name="connsiteX463" fmla="*/ 8598995 w 11277918"/>
              <a:gd name="connsiteY463" fmla="*/ 8967017 h 10024180"/>
              <a:gd name="connsiteX464" fmla="*/ 8517255 w 11277918"/>
              <a:gd name="connsiteY464" fmla="*/ 8967017 h 10024180"/>
              <a:gd name="connsiteX465" fmla="*/ 8533605 w 11277918"/>
              <a:gd name="connsiteY465" fmla="*/ 8967017 h 10024180"/>
              <a:gd name="connsiteX466" fmla="*/ 8558126 w 11277918"/>
              <a:gd name="connsiteY466" fmla="*/ 8983364 h 10024180"/>
              <a:gd name="connsiteX467" fmla="*/ 8566299 w 11277918"/>
              <a:gd name="connsiteY467" fmla="*/ 8983364 h 10024180"/>
              <a:gd name="connsiteX468" fmla="*/ 8582648 w 11277918"/>
              <a:gd name="connsiteY468" fmla="*/ 8999713 h 10024180"/>
              <a:gd name="connsiteX469" fmla="*/ 8582648 w 11277918"/>
              <a:gd name="connsiteY469" fmla="*/ 9032409 h 10024180"/>
              <a:gd name="connsiteX470" fmla="*/ 8566299 w 11277918"/>
              <a:gd name="connsiteY470" fmla="*/ 9016060 h 10024180"/>
              <a:gd name="connsiteX471" fmla="*/ 8533605 w 11277918"/>
              <a:gd name="connsiteY471" fmla="*/ 8983364 h 10024180"/>
              <a:gd name="connsiteX472" fmla="*/ 8517255 w 11277918"/>
              <a:gd name="connsiteY472" fmla="*/ 8967017 h 10024180"/>
              <a:gd name="connsiteX473" fmla="*/ 8239340 w 11277918"/>
              <a:gd name="connsiteY473" fmla="*/ 8967017 h 10024180"/>
              <a:gd name="connsiteX474" fmla="*/ 8239340 w 11277918"/>
              <a:gd name="connsiteY474" fmla="*/ 8999713 h 10024180"/>
              <a:gd name="connsiteX475" fmla="*/ 8239340 w 11277918"/>
              <a:gd name="connsiteY475" fmla="*/ 9032409 h 10024180"/>
              <a:gd name="connsiteX476" fmla="*/ 8229532 w 11277918"/>
              <a:gd name="connsiteY476" fmla="*/ 9042216 h 10024180"/>
              <a:gd name="connsiteX477" fmla="*/ 8222994 w 11277918"/>
              <a:gd name="connsiteY477" fmla="*/ 9032409 h 10024180"/>
              <a:gd name="connsiteX478" fmla="*/ 8222994 w 11277918"/>
              <a:gd name="connsiteY478" fmla="*/ 9016060 h 10024180"/>
              <a:gd name="connsiteX479" fmla="*/ 8206644 w 11277918"/>
              <a:gd name="connsiteY479" fmla="*/ 9032409 h 10024180"/>
              <a:gd name="connsiteX480" fmla="*/ 8190298 w 11277918"/>
              <a:gd name="connsiteY480" fmla="*/ 9048756 h 10024180"/>
              <a:gd name="connsiteX481" fmla="*/ 8222994 w 11277918"/>
              <a:gd name="connsiteY481" fmla="*/ 8999713 h 10024180"/>
              <a:gd name="connsiteX482" fmla="*/ 8075862 w 11277918"/>
              <a:gd name="connsiteY482" fmla="*/ 8967017 h 10024180"/>
              <a:gd name="connsiteX483" fmla="*/ 8059515 w 11277918"/>
              <a:gd name="connsiteY483" fmla="*/ 8999713 h 10024180"/>
              <a:gd name="connsiteX484" fmla="*/ 8043166 w 11277918"/>
              <a:gd name="connsiteY484" fmla="*/ 9016060 h 10024180"/>
              <a:gd name="connsiteX485" fmla="*/ 5917938 w 11277918"/>
              <a:gd name="connsiteY485" fmla="*/ 8967017 h 10024180"/>
              <a:gd name="connsiteX486" fmla="*/ 5934287 w 11277918"/>
              <a:gd name="connsiteY486" fmla="*/ 8967017 h 10024180"/>
              <a:gd name="connsiteX487" fmla="*/ 5901590 w 11277918"/>
              <a:gd name="connsiteY487" fmla="*/ 8983364 h 10024180"/>
              <a:gd name="connsiteX488" fmla="*/ 5917938 w 11277918"/>
              <a:gd name="connsiteY488" fmla="*/ 8967017 h 10024180"/>
              <a:gd name="connsiteX489" fmla="*/ 7092946 w 11277918"/>
              <a:gd name="connsiteY489" fmla="*/ 8954756 h 10024180"/>
              <a:gd name="connsiteX490" fmla="*/ 7086814 w 11277918"/>
              <a:gd name="connsiteY490" fmla="*/ 8958842 h 10024180"/>
              <a:gd name="connsiteX491" fmla="*/ 7078639 w 11277918"/>
              <a:gd name="connsiteY491" fmla="*/ 8975191 h 10024180"/>
              <a:gd name="connsiteX492" fmla="*/ 7086814 w 11277918"/>
              <a:gd name="connsiteY492" fmla="*/ 8975191 h 10024180"/>
              <a:gd name="connsiteX493" fmla="*/ 7094988 w 11277918"/>
              <a:gd name="connsiteY493" fmla="*/ 8958842 h 10024180"/>
              <a:gd name="connsiteX494" fmla="*/ 7092946 w 11277918"/>
              <a:gd name="connsiteY494" fmla="*/ 8954756 h 10024180"/>
              <a:gd name="connsiteX495" fmla="*/ 8451865 w 11277918"/>
              <a:gd name="connsiteY495" fmla="*/ 8950670 h 10024180"/>
              <a:gd name="connsiteX496" fmla="*/ 8468212 w 11277918"/>
              <a:gd name="connsiteY496" fmla="*/ 8967017 h 10024180"/>
              <a:gd name="connsiteX497" fmla="*/ 8476387 w 11277918"/>
              <a:gd name="connsiteY497" fmla="*/ 8983364 h 10024180"/>
              <a:gd name="connsiteX498" fmla="*/ 8476387 w 11277918"/>
              <a:gd name="connsiteY498" fmla="*/ 8999713 h 10024180"/>
              <a:gd name="connsiteX499" fmla="*/ 8484559 w 11277918"/>
              <a:gd name="connsiteY499" fmla="*/ 9016060 h 10024180"/>
              <a:gd name="connsiteX500" fmla="*/ 8468212 w 11277918"/>
              <a:gd name="connsiteY500" fmla="*/ 9016060 h 10024180"/>
              <a:gd name="connsiteX501" fmla="*/ 8451865 w 11277918"/>
              <a:gd name="connsiteY501" fmla="*/ 8983364 h 10024180"/>
              <a:gd name="connsiteX502" fmla="*/ 7307510 w 11277918"/>
              <a:gd name="connsiteY502" fmla="*/ 8950670 h 10024180"/>
              <a:gd name="connsiteX503" fmla="*/ 7323858 w 11277918"/>
              <a:gd name="connsiteY503" fmla="*/ 8950670 h 10024180"/>
              <a:gd name="connsiteX504" fmla="*/ 7340207 w 11277918"/>
              <a:gd name="connsiteY504" fmla="*/ 8967017 h 10024180"/>
              <a:gd name="connsiteX505" fmla="*/ 7323858 w 11277918"/>
              <a:gd name="connsiteY505" fmla="*/ 8999713 h 10024180"/>
              <a:gd name="connsiteX506" fmla="*/ 7291164 w 11277918"/>
              <a:gd name="connsiteY506" fmla="*/ 9016060 h 10024180"/>
              <a:gd name="connsiteX507" fmla="*/ 7307510 w 11277918"/>
              <a:gd name="connsiteY507" fmla="*/ 8999713 h 10024180"/>
              <a:gd name="connsiteX508" fmla="*/ 7315685 w 11277918"/>
              <a:gd name="connsiteY508" fmla="*/ 8967017 h 10024180"/>
              <a:gd name="connsiteX509" fmla="*/ 7307510 w 11277918"/>
              <a:gd name="connsiteY509" fmla="*/ 8950670 h 10024180"/>
              <a:gd name="connsiteX510" fmla="*/ 5402980 w 11277918"/>
              <a:gd name="connsiteY510" fmla="*/ 8938409 h 10024180"/>
              <a:gd name="connsiteX511" fmla="*/ 5386632 w 11277918"/>
              <a:gd name="connsiteY511" fmla="*/ 8942495 h 10024180"/>
              <a:gd name="connsiteX512" fmla="*/ 5378458 w 11277918"/>
              <a:gd name="connsiteY512" fmla="*/ 8967017 h 10024180"/>
              <a:gd name="connsiteX513" fmla="*/ 5394805 w 11277918"/>
              <a:gd name="connsiteY513" fmla="*/ 8967017 h 10024180"/>
              <a:gd name="connsiteX514" fmla="*/ 5402980 w 11277918"/>
              <a:gd name="connsiteY514" fmla="*/ 8942495 h 10024180"/>
              <a:gd name="connsiteX515" fmla="*/ 5402980 w 11277918"/>
              <a:gd name="connsiteY515" fmla="*/ 8938409 h 10024180"/>
              <a:gd name="connsiteX516" fmla="*/ 8124905 w 11277918"/>
              <a:gd name="connsiteY516" fmla="*/ 8917973 h 10024180"/>
              <a:gd name="connsiteX517" fmla="*/ 8092211 w 11277918"/>
              <a:gd name="connsiteY517" fmla="*/ 8950670 h 10024180"/>
              <a:gd name="connsiteX518" fmla="*/ 8075862 w 11277918"/>
              <a:gd name="connsiteY518" fmla="*/ 8967017 h 10024180"/>
              <a:gd name="connsiteX519" fmla="*/ 8092211 w 11277918"/>
              <a:gd name="connsiteY519" fmla="*/ 8934320 h 10024180"/>
              <a:gd name="connsiteX520" fmla="*/ 5478590 w 11277918"/>
              <a:gd name="connsiteY520" fmla="*/ 8913885 h 10024180"/>
              <a:gd name="connsiteX521" fmla="*/ 5460198 w 11277918"/>
              <a:gd name="connsiteY521" fmla="*/ 8950670 h 10024180"/>
              <a:gd name="connsiteX522" fmla="*/ 5468372 w 11277918"/>
              <a:gd name="connsiteY522" fmla="*/ 8926146 h 10024180"/>
              <a:gd name="connsiteX523" fmla="*/ 5476544 w 11277918"/>
              <a:gd name="connsiteY523" fmla="*/ 8917973 h 10024180"/>
              <a:gd name="connsiteX524" fmla="*/ 5492894 w 11277918"/>
              <a:gd name="connsiteY524" fmla="*/ 8917973 h 10024180"/>
              <a:gd name="connsiteX525" fmla="*/ 5478590 w 11277918"/>
              <a:gd name="connsiteY525" fmla="*/ 8913885 h 10024180"/>
              <a:gd name="connsiteX526" fmla="*/ 5427501 w 11277918"/>
              <a:gd name="connsiteY526" fmla="*/ 8901624 h 10024180"/>
              <a:gd name="connsiteX527" fmla="*/ 5435676 w 11277918"/>
              <a:gd name="connsiteY527" fmla="*/ 8917973 h 10024180"/>
              <a:gd name="connsiteX528" fmla="*/ 5443850 w 11277918"/>
              <a:gd name="connsiteY528" fmla="*/ 8909799 h 10024180"/>
              <a:gd name="connsiteX529" fmla="*/ 5427501 w 11277918"/>
              <a:gd name="connsiteY529" fmla="*/ 8901624 h 10024180"/>
              <a:gd name="connsiteX530" fmla="*/ 4593760 w 11277918"/>
              <a:gd name="connsiteY530" fmla="*/ 8901624 h 10024180"/>
              <a:gd name="connsiteX531" fmla="*/ 4593760 w 11277918"/>
              <a:gd name="connsiteY531" fmla="*/ 8917973 h 10024180"/>
              <a:gd name="connsiteX532" fmla="*/ 4610106 w 11277918"/>
              <a:gd name="connsiteY532" fmla="*/ 8901624 h 10024180"/>
              <a:gd name="connsiteX533" fmla="*/ 4593760 w 11277918"/>
              <a:gd name="connsiteY533" fmla="*/ 8901624 h 10024180"/>
              <a:gd name="connsiteX534" fmla="*/ 8051340 w 11277918"/>
              <a:gd name="connsiteY534" fmla="*/ 8885277 h 10024180"/>
              <a:gd name="connsiteX535" fmla="*/ 8075862 w 11277918"/>
              <a:gd name="connsiteY535" fmla="*/ 8885277 h 10024180"/>
              <a:gd name="connsiteX536" fmla="*/ 8075862 w 11277918"/>
              <a:gd name="connsiteY536" fmla="*/ 8917973 h 10024180"/>
              <a:gd name="connsiteX537" fmla="*/ 8026818 w 11277918"/>
              <a:gd name="connsiteY537" fmla="*/ 8967017 h 10024180"/>
              <a:gd name="connsiteX538" fmla="*/ 8010472 w 11277918"/>
              <a:gd name="connsiteY538" fmla="*/ 8991538 h 10024180"/>
              <a:gd name="connsiteX539" fmla="*/ 7994122 w 11277918"/>
              <a:gd name="connsiteY539" fmla="*/ 8983364 h 10024180"/>
              <a:gd name="connsiteX540" fmla="*/ 7994122 w 11277918"/>
              <a:gd name="connsiteY540" fmla="*/ 8967017 h 10024180"/>
              <a:gd name="connsiteX541" fmla="*/ 8010472 w 11277918"/>
              <a:gd name="connsiteY541" fmla="*/ 8934320 h 10024180"/>
              <a:gd name="connsiteX542" fmla="*/ 8026818 w 11277918"/>
              <a:gd name="connsiteY542" fmla="*/ 8901624 h 10024180"/>
              <a:gd name="connsiteX543" fmla="*/ 8051340 w 11277918"/>
              <a:gd name="connsiteY543" fmla="*/ 8885277 h 10024180"/>
              <a:gd name="connsiteX544" fmla="*/ 8500908 w 11277918"/>
              <a:gd name="connsiteY544" fmla="*/ 8868930 h 10024180"/>
              <a:gd name="connsiteX545" fmla="*/ 8517255 w 11277918"/>
              <a:gd name="connsiteY545" fmla="*/ 8901624 h 10024180"/>
              <a:gd name="connsiteX546" fmla="*/ 8509081 w 11277918"/>
              <a:gd name="connsiteY546" fmla="*/ 8934320 h 10024180"/>
              <a:gd name="connsiteX547" fmla="*/ 8500908 w 11277918"/>
              <a:gd name="connsiteY547" fmla="*/ 8917973 h 10024180"/>
              <a:gd name="connsiteX548" fmla="*/ 8484559 w 11277918"/>
              <a:gd name="connsiteY548" fmla="*/ 8917973 h 10024180"/>
              <a:gd name="connsiteX549" fmla="*/ 8468212 w 11277918"/>
              <a:gd name="connsiteY549" fmla="*/ 8917973 h 10024180"/>
              <a:gd name="connsiteX550" fmla="*/ 8484559 w 11277918"/>
              <a:gd name="connsiteY550" fmla="*/ 8893452 h 10024180"/>
              <a:gd name="connsiteX551" fmla="*/ 8500908 w 11277918"/>
              <a:gd name="connsiteY551" fmla="*/ 8868930 h 10024180"/>
              <a:gd name="connsiteX552" fmla="*/ 7683512 w 11277918"/>
              <a:gd name="connsiteY552" fmla="*/ 8868930 h 10024180"/>
              <a:gd name="connsiteX553" fmla="*/ 7683512 w 11277918"/>
              <a:gd name="connsiteY553" fmla="*/ 8901624 h 10024180"/>
              <a:gd name="connsiteX554" fmla="*/ 7667164 w 11277918"/>
              <a:gd name="connsiteY554" fmla="*/ 8917973 h 10024180"/>
              <a:gd name="connsiteX555" fmla="*/ 7658990 w 11277918"/>
              <a:gd name="connsiteY555" fmla="*/ 8934320 h 10024180"/>
              <a:gd name="connsiteX556" fmla="*/ 7650816 w 11277918"/>
              <a:gd name="connsiteY556" fmla="*/ 8926146 h 10024180"/>
              <a:gd name="connsiteX557" fmla="*/ 7667164 w 11277918"/>
              <a:gd name="connsiteY557" fmla="*/ 8885277 h 10024180"/>
              <a:gd name="connsiteX558" fmla="*/ 7454642 w 11277918"/>
              <a:gd name="connsiteY558" fmla="*/ 8868930 h 10024180"/>
              <a:gd name="connsiteX559" fmla="*/ 7470990 w 11277918"/>
              <a:gd name="connsiteY559" fmla="*/ 8885277 h 10024180"/>
              <a:gd name="connsiteX560" fmla="*/ 7438294 w 11277918"/>
              <a:gd name="connsiteY560" fmla="*/ 8934320 h 10024180"/>
              <a:gd name="connsiteX561" fmla="*/ 7405597 w 11277918"/>
              <a:gd name="connsiteY561" fmla="*/ 9048756 h 10024180"/>
              <a:gd name="connsiteX562" fmla="*/ 7389250 w 11277918"/>
              <a:gd name="connsiteY562" fmla="*/ 9097799 h 10024180"/>
              <a:gd name="connsiteX563" fmla="*/ 7372903 w 11277918"/>
              <a:gd name="connsiteY563" fmla="*/ 9114149 h 10024180"/>
              <a:gd name="connsiteX564" fmla="*/ 7356554 w 11277918"/>
              <a:gd name="connsiteY564" fmla="*/ 9130496 h 10024180"/>
              <a:gd name="connsiteX565" fmla="*/ 7323858 w 11277918"/>
              <a:gd name="connsiteY565" fmla="*/ 9228584 h 10024180"/>
              <a:gd name="connsiteX566" fmla="*/ 7315685 w 11277918"/>
              <a:gd name="connsiteY566" fmla="*/ 9285800 h 10024180"/>
              <a:gd name="connsiteX567" fmla="*/ 7291164 w 11277918"/>
              <a:gd name="connsiteY567" fmla="*/ 9310324 h 10024180"/>
              <a:gd name="connsiteX568" fmla="*/ 7291164 w 11277918"/>
              <a:gd name="connsiteY568" fmla="*/ 9326671 h 10024180"/>
              <a:gd name="connsiteX569" fmla="*/ 7274814 w 11277918"/>
              <a:gd name="connsiteY569" fmla="*/ 9326671 h 10024180"/>
              <a:gd name="connsiteX570" fmla="*/ 7258468 w 11277918"/>
              <a:gd name="connsiteY570" fmla="*/ 9261278 h 10024180"/>
              <a:gd name="connsiteX571" fmla="*/ 7307510 w 11277918"/>
              <a:gd name="connsiteY571" fmla="*/ 9114149 h 10024180"/>
              <a:gd name="connsiteX572" fmla="*/ 7323858 w 11277918"/>
              <a:gd name="connsiteY572" fmla="*/ 9065103 h 10024180"/>
              <a:gd name="connsiteX573" fmla="*/ 7356554 w 11277918"/>
              <a:gd name="connsiteY573" fmla="*/ 8999713 h 10024180"/>
              <a:gd name="connsiteX574" fmla="*/ 7421946 w 11277918"/>
              <a:gd name="connsiteY574" fmla="*/ 8901624 h 10024180"/>
              <a:gd name="connsiteX575" fmla="*/ 7454642 w 11277918"/>
              <a:gd name="connsiteY575" fmla="*/ 8868930 h 10024180"/>
              <a:gd name="connsiteX576" fmla="*/ 6735334 w 11277918"/>
              <a:gd name="connsiteY576" fmla="*/ 8868930 h 10024180"/>
              <a:gd name="connsiteX577" fmla="*/ 6751682 w 11277918"/>
              <a:gd name="connsiteY577" fmla="*/ 8868930 h 10024180"/>
              <a:gd name="connsiteX578" fmla="*/ 6735334 w 11277918"/>
              <a:gd name="connsiteY578" fmla="*/ 8885277 h 10024180"/>
              <a:gd name="connsiteX579" fmla="*/ 6718988 w 11277918"/>
              <a:gd name="connsiteY579" fmla="*/ 8901624 h 10024180"/>
              <a:gd name="connsiteX580" fmla="*/ 7912383 w 11277918"/>
              <a:gd name="connsiteY580" fmla="*/ 8852581 h 10024180"/>
              <a:gd name="connsiteX581" fmla="*/ 7928730 w 11277918"/>
              <a:gd name="connsiteY581" fmla="*/ 8852581 h 10024180"/>
              <a:gd name="connsiteX582" fmla="*/ 7928730 w 11277918"/>
              <a:gd name="connsiteY582" fmla="*/ 8860756 h 10024180"/>
              <a:gd name="connsiteX583" fmla="*/ 7920558 w 11277918"/>
              <a:gd name="connsiteY583" fmla="*/ 8868930 h 10024180"/>
              <a:gd name="connsiteX584" fmla="*/ 7912383 w 11277918"/>
              <a:gd name="connsiteY584" fmla="*/ 8852581 h 10024180"/>
              <a:gd name="connsiteX585" fmla="*/ 7356554 w 11277918"/>
              <a:gd name="connsiteY585" fmla="*/ 8852581 h 10024180"/>
              <a:gd name="connsiteX586" fmla="*/ 7372903 w 11277918"/>
              <a:gd name="connsiteY586" fmla="*/ 8852581 h 10024180"/>
              <a:gd name="connsiteX587" fmla="*/ 7372903 w 11277918"/>
              <a:gd name="connsiteY587" fmla="*/ 8868930 h 10024180"/>
              <a:gd name="connsiteX588" fmla="*/ 5182282 w 11277918"/>
              <a:gd name="connsiteY588" fmla="*/ 8852581 h 10024180"/>
              <a:gd name="connsiteX589" fmla="*/ 5182282 w 11277918"/>
              <a:gd name="connsiteY589" fmla="*/ 8885277 h 10024180"/>
              <a:gd name="connsiteX590" fmla="*/ 5165936 w 11277918"/>
              <a:gd name="connsiteY590" fmla="*/ 8885277 h 10024180"/>
              <a:gd name="connsiteX591" fmla="*/ 5182282 w 11277918"/>
              <a:gd name="connsiteY591" fmla="*/ 8868930 h 10024180"/>
              <a:gd name="connsiteX592" fmla="*/ 5182282 w 11277918"/>
              <a:gd name="connsiteY592" fmla="*/ 8852581 h 10024180"/>
              <a:gd name="connsiteX593" fmla="*/ 4425682 w 11277918"/>
              <a:gd name="connsiteY593" fmla="*/ 8834191 h 10024180"/>
              <a:gd name="connsiteX594" fmla="*/ 4430278 w 11277918"/>
              <a:gd name="connsiteY594" fmla="*/ 8852581 h 10024180"/>
              <a:gd name="connsiteX595" fmla="*/ 4397584 w 11277918"/>
              <a:gd name="connsiteY595" fmla="*/ 8885277 h 10024180"/>
              <a:gd name="connsiteX596" fmla="*/ 4425682 w 11277918"/>
              <a:gd name="connsiteY596" fmla="*/ 8834191 h 10024180"/>
              <a:gd name="connsiteX597" fmla="*/ 8578559 w 11277918"/>
              <a:gd name="connsiteY597" fmla="*/ 8828059 h 10024180"/>
              <a:gd name="connsiteX598" fmla="*/ 8582648 w 11277918"/>
              <a:gd name="connsiteY598" fmla="*/ 8836234 h 10024180"/>
              <a:gd name="connsiteX599" fmla="*/ 8549952 w 11277918"/>
              <a:gd name="connsiteY599" fmla="*/ 8852581 h 10024180"/>
              <a:gd name="connsiteX600" fmla="*/ 8558126 w 11277918"/>
              <a:gd name="connsiteY600" fmla="*/ 8844409 h 10024180"/>
              <a:gd name="connsiteX601" fmla="*/ 8566299 w 11277918"/>
              <a:gd name="connsiteY601" fmla="*/ 8836234 h 10024180"/>
              <a:gd name="connsiteX602" fmla="*/ 8578559 w 11277918"/>
              <a:gd name="connsiteY602" fmla="*/ 8828059 h 10024180"/>
              <a:gd name="connsiteX603" fmla="*/ 8124905 w 11277918"/>
              <a:gd name="connsiteY603" fmla="*/ 8819887 h 10024180"/>
              <a:gd name="connsiteX604" fmla="*/ 8141254 w 11277918"/>
              <a:gd name="connsiteY604" fmla="*/ 8836234 h 10024180"/>
              <a:gd name="connsiteX605" fmla="*/ 8124905 w 11277918"/>
              <a:gd name="connsiteY605" fmla="*/ 8836234 h 10024180"/>
              <a:gd name="connsiteX606" fmla="*/ 7747882 w 11277918"/>
              <a:gd name="connsiteY606" fmla="*/ 8814777 h 10024180"/>
              <a:gd name="connsiteX607" fmla="*/ 7748904 w 11277918"/>
              <a:gd name="connsiteY607" fmla="*/ 8819887 h 10024180"/>
              <a:gd name="connsiteX608" fmla="*/ 7732557 w 11277918"/>
              <a:gd name="connsiteY608" fmla="*/ 8836234 h 10024180"/>
              <a:gd name="connsiteX609" fmla="*/ 7747882 w 11277918"/>
              <a:gd name="connsiteY609" fmla="*/ 8814777 h 10024180"/>
              <a:gd name="connsiteX610" fmla="*/ 5165936 w 11277918"/>
              <a:gd name="connsiteY610" fmla="*/ 8809669 h 10024180"/>
              <a:gd name="connsiteX611" fmla="*/ 5182282 w 11277918"/>
              <a:gd name="connsiteY611" fmla="*/ 8811712 h 10024180"/>
              <a:gd name="connsiteX612" fmla="*/ 5198632 w 11277918"/>
              <a:gd name="connsiteY612" fmla="*/ 8819887 h 10024180"/>
              <a:gd name="connsiteX613" fmla="*/ 5182282 w 11277918"/>
              <a:gd name="connsiteY613" fmla="*/ 8819887 h 10024180"/>
              <a:gd name="connsiteX614" fmla="*/ 5174108 w 11277918"/>
              <a:gd name="connsiteY614" fmla="*/ 8819887 h 10024180"/>
              <a:gd name="connsiteX615" fmla="*/ 5149586 w 11277918"/>
              <a:gd name="connsiteY615" fmla="*/ 8836234 h 10024180"/>
              <a:gd name="connsiteX616" fmla="*/ 5149586 w 11277918"/>
              <a:gd name="connsiteY616" fmla="*/ 8819887 h 10024180"/>
              <a:gd name="connsiteX617" fmla="*/ 5165936 w 11277918"/>
              <a:gd name="connsiteY617" fmla="*/ 8809669 h 10024180"/>
              <a:gd name="connsiteX618" fmla="*/ 8386472 w 11277918"/>
              <a:gd name="connsiteY618" fmla="*/ 8803538 h 10024180"/>
              <a:gd name="connsiteX619" fmla="*/ 8386472 w 11277918"/>
              <a:gd name="connsiteY619" fmla="*/ 8819887 h 10024180"/>
              <a:gd name="connsiteX620" fmla="*/ 8394647 w 11277918"/>
              <a:gd name="connsiteY620" fmla="*/ 8811712 h 10024180"/>
              <a:gd name="connsiteX621" fmla="*/ 8386472 w 11277918"/>
              <a:gd name="connsiteY621" fmla="*/ 8803538 h 10024180"/>
              <a:gd name="connsiteX622" fmla="*/ 7520032 w 11277918"/>
              <a:gd name="connsiteY622" fmla="*/ 8803538 h 10024180"/>
              <a:gd name="connsiteX623" fmla="*/ 7536382 w 11277918"/>
              <a:gd name="connsiteY623" fmla="*/ 8819887 h 10024180"/>
              <a:gd name="connsiteX624" fmla="*/ 7520032 w 11277918"/>
              <a:gd name="connsiteY624" fmla="*/ 8819887 h 10024180"/>
              <a:gd name="connsiteX625" fmla="*/ 7520032 w 11277918"/>
              <a:gd name="connsiteY625" fmla="*/ 8803538 h 10024180"/>
              <a:gd name="connsiteX626" fmla="*/ 4432324 w 11277918"/>
              <a:gd name="connsiteY626" fmla="*/ 8793320 h 10024180"/>
              <a:gd name="connsiteX627" fmla="*/ 4446629 w 11277918"/>
              <a:gd name="connsiteY627" fmla="*/ 8803538 h 10024180"/>
              <a:gd name="connsiteX628" fmla="*/ 4430278 w 11277918"/>
              <a:gd name="connsiteY628" fmla="*/ 8803538 h 10024180"/>
              <a:gd name="connsiteX629" fmla="*/ 4413933 w 11277918"/>
              <a:gd name="connsiteY629" fmla="*/ 8803538 h 10024180"/>
              <a:gd name="connsiteX630" fmla="*/ 4422106 w 11277918"/>
              <a:gd name="connsiteY630" fmla="*/ 8795363 h 10024180"/>
              <a:gd name="connsiteX631" fmla="*/ 4432324 w 11277918"/>
              <a:gd name="connsiteY631" fmla="*/ 8793320 h 10024180"/>
              <a:gd name="connsiteX632" fmla="*/ 7470990 w 11277918"/>
              <a:gd name="connsiteY632" fmla="*/ 8787191 h 10024180"/>
              <a:gd name="connsiteX633" fmla="*/ 7487336 w 11277918"/>
              <a:gd name="connsiteY633" fmla="*/ 8803538 h 10024180"/>
              <a:gd name="connsiteX634" fmla="*/ 7470990 w 11277918"/>
              <a:gd name="connsiteY634" fmla="*/ 8803538 h 10024180"/>
              <a:gd name="connsiteX635" fmla="*/ 7470990 w 11277918"/>
              <a:gd name="connsiteY635" fmla="*/ 8787191 h 10024180"/>
              <a:gd name="connsiteX636" fmla="*/ 7960404 w 11277918"/>
              <a:gd name="connsiteY636" fmla="*/ 8777483 h 10024180"/>
              <a:gd name="connsiteX637" fmla="*/ 7961426 w 11277918"/>
              <a:gd name="connsiteY637" fmla="*/ 8779016 h 10024180"/>
              <a:gd name="connsiteX638" fmla="*/ 7969601 w 11277918"/>
              <a:gd name="connsiteY638" fmla="*/ 8811712 h 10024180"/>
              <a:gd name="connsiteX639" fmla="*/ 7953254 w 11277918"/>
              <a:gd name="connsiteY639" fmla="*/ 8868930 h 10024180"/>
              <a:gd name="connsiteX640" fmla="*/ 7945079 w 11277918"/>
              <a:gd name="connsiteY640" fmla="*/ 8901624 h 10024180"/>
              <a:gd name="connsiteX641" fmla="*/ 7961426 w 11277918"/>
              <a:gd name="connsiteY641" fmla="*/ 8885277 h 10024180"/>
              <a:gd name="connsiteX642" fmla="*/ 8010472 w 11277918"/>
              <a:gd name="connsiteY642" fmla="*/ 8868930 h 10024180"/>
              <a:gd name="connsiteX643" fmla="*/ 7985948 w 11277918"/>
              <a:gd name="connsiteY643" fmla="*/ 8909799 h 10024180"/>
              <a:gd name="connsiteX644" fmla="*/ 7945079 w 11277918"/>
              <a:gd name="connsiteY644" fmla="*/ 8950670 h 10024180"/>
              <a:gd name="connsiteX645" fmla="*/ 7896036 w 11277918"/>
              <a:gd name="connsiteY645" fmla="*/ 9048756 h 10024180"/>
              <a:gd name="connsiteX646" fmla="*/ 7846990 w 11277918"/>
              <a:gd name="connsiteY646" fmla="*/ 9097799 h 10024180"/>
              <a:gd name="connsiteX647" fmla="*/ 7765251 w 11277918"/>
              <a:gd name="connsiteY647" fmla="*/ 9179539 h 10024180"/>
              <a:gd name="connsiteX648" fmla="*/ 7732557 w 11277918"/>
              <a:gd name="connsiteY648" fmla="*/ 9179539 h 10024180"/>
              <a:gd name="connsiteX649" fmla="*/ 7699861 w 11277918"/>
              <a:gd name="connsiteY649" fmla="*/ 9195888 h 10024180"/>
              <a:gd name="connsiteX650" fmla="*/ 7683512 w 11277918"/>
              <a:gd name="connsiteY650" fmla="*/ 9195888 h 10024180"/>
              <a:gd name="connsiteX651" fmla="*/ 7765251 w 11277918"/>
              <a:gd name="connsiteY651" fmla="*/ 9097799 h 10024180"/>
              <a:gd name="connsiteX652" fmla="*/ 7797948 w 11277918"/>
              <a:gd name="connsiteY652" fmla="*/ 9048756 h 10024180"/>
              <a:gd name="connsiteX653" fmla="*/ 7896036 w 11277918"/>
              <a:gd name="connsiteY653" fmla="*/ 8917973 h 10024180"/>
              <a:gd name="connsiteX654" fmla="*/ 7961426 w 11277918"/>
              <a:gd name="connsiteY654" fmla="*/ 8836234 h 10024180"/>
              <a:gd name="connsiteX655" fmla="*/ 7945079 w 11277918"/>
              <a:gd name="connsiteY655" fmla="*/ 8836234 h 10024180"/>
              <a:gd name="connsiteX656" fmla="*/ 7945079 w 11277918"/>
              <a:gd name="connsiteY656" fmla="*/ 8803538 h 10024180"/>
              <a:gd name="connsiteX657" fmla="*/ 7960404 w 11277918"/>
              <a:gd name="connsiteY657" fmla="*/ 8777483 h 10024180"/>
              <a:gd name="connsiteX658" fmla="*/ 8141254 w 11277918"/>
              <a:gd name="connsiteY658" fmla="*/ 8770842 h 10024180"/>
              <a:gd name="connsiteX659" fmla="*/ 8157602 w 11277918"/>
              <a:gd name="connsiteY659" fmla="*/ 8787191 h 10024180"/>
              <a:gd name="connsiteX660" fmla="*/ 8165776 w 11277918"/>
              <a:gd name="connsiteY660" fmla="*/ 8803538 h 10024180"/>
              <a:gd name="connsiteX661" fmla="*/ 8165776 w 11277918"/>
              <a:gd name="connsiteY661" fmla="*/ 8811712 h 10024180"/>
              <a:gd name="connsiteX662" fmla="*/ 8149429 w 11277918"/>
              <a:gd name="connsiteY662" fmla="*/ 8803538 h 10024180"/>
              <a:gd name="connsiteX663" fmla="*/ 8141254 w 11277918"/>
              <a:gd name="connsiteY663" fmla="*/ 8770842 h 10024180"/>
              <a:gd name="connsiteX664" fmla="*/ 7781600 w 11277918"/>
              <a:gd name="connsiteY664" fmla="*/ 8770842 h 10024180"/>
              <a:gd name="connsiteX665" fmla="*/ 7781600 w 11277918"/>
              <a:gd name="connsiteY665" fmla="*/ 8787191 h 10024180"/>
              <a:gd name="connsiteX666" fmla="*/ 7773426 w 11277918"/>
              <a:gd name="connsiteY666" fmla="*/ 8795363 h 10024180"/>
              <a:gd name="connsiteX667" fmla="*/ 7765251 w 11277918"/>
              <a:gd name="connsiteY667" fmla="*/ 8803538 h 10024180"/>
              <a:gd name="connsiteX668" fmla="*/ 7765251 w 11277918"/>
              <a:gd name="connsiteY668" fmla="*/ 8787191 h 10024180"/>
              <a:gd name="connsiteX669" fmla="*/ 7781600 w 11277918"/>
              <a:gd name="connsiteY669" fmla="*/ 8770842 h 10024180"/>
              <a:gd name="connsiteX670" fmla="*/ 7634468 w 11277918"/>
              <a:gd name="connsiteY670" fmla="*/ 8770842 h 10024180"/>
              <a:gd name="connsiteX671" fmla="*/ 7650816 w 11277918"/>
              <a:gd name="connsiteY671" fmla="*/ 8787191 h 10024180"/>
              <a:gd name="connsiteX672" fmla="*/ 7634468 w 11277918"/>
              <a:gd name="connsiteY672" fmla="*/ 8787191 h 10024180"/>
              <a:gd name="connsiteX673" fmla="*/ 7618122 w 11277918"/>
              <a:gd name="connsiteY673" fmla="*/ 8787191 h 10024180"/>
              <a:gd name="connsiteX674" fmla="*/ 7634468 w 11277918"/>
              <a:gd name="connsiteY674" fmla="*/ 8770842 h 10024180"/>
              <a:gd name="connsiteX675" fmla="*/ 8173950 w 11277918"/>
              <a:gd name="connsiteY675" fmla="*/ 8754495 h 10024180"/>
              <a:gd name="connsiteX676" fmla="*/ 8173950 w 11277918"/>
              <a:gd name="connsiteY676" fmla="*/ 8770842 h 10024180"/>
              <a:gd name="connsiteX677" fmla="*/ 8157602 w 11277918"/>
              <a:gd name="connsiteY677" fmla="*/ 8770842 h 10024180"/>
              <a:gd name="connsiteX678" fmla="*/ 8173950 w 11277918"/>
              <a:gd name="connsiteY678" fmla="*/ 8754495 h 10024180"/>
              <a:gd name="connsiteX679" fmla="*/ 7487336 w 11277918"/>
              <a:gd name="connsiteY679" fmla="*/ 8754495 h 10024180"/>
              <a:gd name="connsiteX680" fmla="*/ 7487336 w 11277918"/>
              <a:gd name="connsiteY680" fmla="*/ 8770842 h 10024180"/>
              <a:gd name="connsiteX681" fmla="*/ 7479164 w 11277918"/>
              <a:gd name="connsiteY681" fmla="*/ 8762669 h 10024180"/>
              <a:gd name="connsiteX682" fmla="*/ 7487336 w 11277918"/>
              <a:gd name="connsiteY682" fmla="*/ 8754495 h 10024180"/>
              <a:gd name="connsiteX683" fmla="*/ 7258468 w 11277918"/>
              <a:gd name="connsiteY683" fmla="*/ 8754495 h 10024180"/>
              <a:gd name="connsiteX684" fmla="*/ 7209424 w 11277918"/>
              <a:gd name="connsiteY684" fmla="*/ 8836234 h 10024180"/>
              <a:gd name="connsiteX685" fmla="*/ 7242118 w 11277918"/>
              <a:gd name="connsiteY685" fmla="*/ 8836234 h 10024180"/>
              <a:gd name="connsiteX686" fmla="*/ 7250292 w 11277918"/>
              <a:gd name="connsiteY686" fmla="*/ 8828059 h 10024180"/>
              <a:gd name="connsiteX687" fmla="*/ 7258468 w 11277918"/>
              <a:gd name="connsiteY687" fmla="*/ 8819887 h 10024180"/>
              <a:gd name="connsiteX688" fmla="*/ 7258468 w 11277918"/>
              <a:gd name="connsiteY688" fmla="*/ 8803538 h 10024180"/>
              <a:gd name="connsiteX689" fmla="*/ 7258468 w 11277918"/>
              <a:gd name="connsiteY689" fmla="*/ 8787191 h 10024180"/>
              <a:gd name="connsiteX690" fmla="*/ 7274814 w 11277918"/>
              <a:gd name="connsiteY690" fmla="*/ 8770842 h 10024180"/>
              <a:gd name="connsiteX691" fmla="*/ 7258468 w 11277918"/>
              <a:gd name="connsiteY691" fmla="*/ 8754495 h 10024180"/>
              <a:gd name="connsiteX692" fmla="*/ 6547334 w 11277918"/>
              <a:gd name="connsiteY692" fmla="*/ 8754495 h 10024180"/>
              <a:gd name="connsiteX693" fmla="*/ 6555506 w 11277918"/>
              <a:gd name="connsiteY693" fmla="*/ 8762669 h 10024180"/>
              <a:gd name="connsiteX694" fmla="*/ 6539160 w 11277918"/>
              <a:gd name="connsiteY694" fmla="*/ 8770842 h 10024180"/>
              <a:gd name="connsiteX695" fmla="*/ 6547334 w 11277918"/>
              <a:gd name="connsiteY695" fmla="*/ 8754495 h 10024180"/>
              <a:gd name="connsiteX696" fmla="*/ 5582808 w 11277918"/>
              <a:gd name="connsiteY696" fmla="*/ 8754495 h 10024180"/>
              <a:gd name="connsiteX697" fmla="*/ 5574633 w 11277918"/>
              <a:gd name="connsiteY697" fmla="*/ 8770842 h 10024180"/>
              <a:gd name="connsiteX698" fmla="*/ 5590980 w 11277918"/>
              <a:gd name="connsiteY698" fmla="*/ 8770842 h 10024180"/>
              <a:gd name="connsiteX699" fmla="*/ 5590980 w 11277918"/>
              <a:gd name="connsiteY699" fmla="*/ 8754495 h 10024180"/>
              <a:gd name="connsiteX700" fmla="*/ 5582808 w 11277918"/>
              <a:gd name="connsiteY700" fmla="*/ 8754495 h 10024180"/>
              <a:gd name="connsiteX701" fmla="*/ 7977776 w 11277918"/>
              <a:gd name="connsiteY701" fmla="*/ 8738148 h 10024180"/>
              <a:gd name="connsiteX702" fmla="*/ 7994122 w 11277918"/>
              <a:gd name="connsiteY702" fmla="*/ 8746320 h 10024180"/>
              <a:gd name="connsiteX703" fmla="*/ 7977776 w 11277918"/>
              <a:gd name="connsiteY703" fmla="*/ 8770842 h 10024180"/>
              <a:gd name="connsiteX704" fmla="*/ 7977776 w 11277918"/>
              <a:gd name="connsiteY704" fmla="*/ 8754495 h 10024180"/>
              <a:gd name="connsiteX705" fmla="*/ 7977776 w 11277918"/>
              <a:gd name="connsiteY705" fmla="*/ 8738148 h 10024180"/>
              <a:gd name="connsiteX706" fmla="*/ 7389250 w 11277918"/>
              <a:gd name="connsiteY706" fmla="*/ 8738148 h 10024180"/>
              <a:gd name="connsiteX707" fmla="*/ 7356554 w 11277918"/>
              <a:gd name="connsiteY707" fmla="*/ 8787191 h 10024180"/>
              <a:gd name="connsiteX708" fmla="*/ 7323860 w 11277918"/>
              <a:gd name="connsiteY708" fmla="*/ 8803538 h 10024180"/>
              <a:gd name="connsiteX709" fmla="*/ 6457420 w 11277918"/>
              <a:gd name="connsiteY709" fmla="*/ 8738148 h 10024180"/>
              <a:gd name="connsiteX710" fmla="*/ 6473767 w 11277918"/>
              <a:gd name="connsiteY710" fmla="*/ 8754495 h 10024180"/>
              <a:gd name="connsiteX711" fmla="*/ 6457420 w 11277918"/>
              <a:gd name="connsiteY711" fmla="*/ 8770842 h 10024180"/>
              <a:gd name="connsiteX712" fmla="*/ 6449246 w 11277918"/>
              <a:gd name="connsiteY712" fmla="*/ 8787191 h 10024180"/>
              <a:gd name="connsiteX713" fmla="*/ 6457420 w 11277918"/>
              <a:gd name="connsiteY713" fmla="*/ 8803538 h 10024180"/>
              <a:gd name="connsiteX714" fmla="*/ 6473767 w 11277918"/>
              <a:gd name="connsiteY714" fmla="*/ 8819887 h 10024180"/>
              <a:gd name="connsiteX715" fmla="*/ 6490116 w 11277918"/>
              <a:gd name="connsiteY715" fmla="*/ 8836234 h 10024180"/>
              <a:gd name="connsiteX716" fmla="*/ 6490116 w 11277918"/>
              <a:gd name="connsiteY716" fmla="*/ 8868930 h 10024180"/>
              <a:gd name="connsiteX717" fmla="*/ 6481942 w 11277918"/>
              <a:gd name="connsiteY717" fmla="*/ 8885277 h 10024180"/>
              <a:gd name="connsiteX718" fmla="*/ 6490116 w 11277918"/>
              <a:gd name="connsiteY718" fmla="*/ 8901624 h 10024180"/>
              <a:gd name="connsiteX719" fmla="*/ 6465594 w 11277918"/>
              <a:gd name="connsiteY719" fmla="*/ 8950670 h 10024180"/>
              <a:gd name="connsiteX720" fmla="*/ 6457420 w 11277918"/>
              <a:gd name="connsiteY720" fmla="*/ 8967017 h 10024180"/>
              <a:gd name="connsiteX721" fmla="*/ 6441070 w 11277918"/>
              <a:gd name="connsiteY721" fmla="*/ 8967017 h 10024180"/>
              <a:gd name="connsiteX722" fmla="*/ 6441070 w 11277918"/>
              <a:gd name="connsiteY722" fmla="*/ 8934320 h 10024180"/>
              <a:gd name="connsiteX723" fmla="*/ 6441070 w 11277918"/>
              <a:gd name="connsiteY723" fmla="*/ 8917973 h 10024180"/>
              <a:gd name="connsiteX724" fmla="*/ 6441070 w 11277918"/>
              <a:gd name="connsiteY724" fmla="*/ 8885277 h 10024180"/>
              <a:gd name="connsiteX725" fmla="*/ 6457420 w 11277918"/>
              <a:gd name="connsiteY725" fmla="*/ 8836234 h 10024180"/>
              <a:gd name="connsiteX726" fmla="*/ 6432898 w 11277918"/>
              <a:gd name="connsiteY726" fmla="*/ 8868930 h 10024180"/>
              <a:gd name="connsiteX727" fmla="*/ 6424724 w 11277918"/>
              <a:gd name="connsiteY727" fmla="*/ 8917973 h 10024180"/>
              <a:gd name="connsiteX728" fmla="*/ 6392030 w 11277918"/>
              <a:gd name="connsiteY728" fmla="*/ 8950670 h 10024180"/>
              <a:gd name="connsiteX729" fmla="*/ 6375680 w 11277918"/>
              <a:gd name="connsiteY729" fmla="*/ 8917973 h 10024180"/>
              <a:gd name="connsiteX730" fmla="*/ 6392030 w 11277918"/>
              <a:gd name="connsiteY730" fmla="*/ 8885277 h 10024180"/>
              <a:gd name="connsiteX731" fmla="*/ 6408376 w 11277918"/>
              <a:gd name="connsiteY731" fmla="*/ 8836234 h 10024180"/>
              <a:gd name="connsiteX732" fmla="*/ 6408376 w 11277918"/>
              <a:gd name="connsiteY732" fmla="*/ 8803538 h 10024180"/>
              <a:gd name="connsiteX733" fmla="*/ 6424724 w 11277918"/>
              <a:gd name="connsiteY733" fmla="*/ 8779016 h 10024180"/>
              <a:gd name="connsiteX734" fmla="*/ 6416549 w 11277918"/>
              <a:gd name="connsiteY734" fmla="*/ 8770842 h 10024180"/>
              <a:gd name="connsiteX735" fmla="*/ 6424724 w 11277918"/>
              <a:gd name="connsiteY735" fmla="*/ 8754495 h 10024180"/>
              <a:gd name="connsiteX736" fmla="*/ 6441070 w 11277918"/>
              <a:gd name="connsiteY736" fmla="*/ 8754495 h 10024180"/>
              <a:gd name="connsiteX737" fmla="*/ 5942462 w 11277918"/>
              <a:gd name="connsiteY737" fmla="*/ 8738148 h 10024180"/>
              <a:gd name="connsiteX738" fmla="*/ 5966983 w 11277918"/>
              <a:gd name="connsiteY738" fmla="*/ 8754495 h 10024180"/>
              <a:gd name="connsiteX739" fmla="*/ 5950634 w 11277918"/>
              <a:gd name="connsiteY739" fmla="*/ 8754495 h 10024180"/>
              <a:gd name="connsiteX740" fmla="*/ 5917938 w 11277918"/>
              <a:gd name="connsiteY740" fmla="*/ 8754495 h 10024180"/>
              <a:gd name="connsiteX741" fmla="*/ 5942462 w 11277918"/>
              <a:gd name="connsiteY741" fmla="*/ 8738148 h 10024180"/>
              <a:gd name="connsiteX742" fmla="*/ 4446629 w 11277918"/>
              <a:gd name="connsiteY742" fmla="*/ 8738148 h 10024180"/>
              <a:gd name="connsiteX743" fmla="*/ 4413933 w 11277918"/>
              <a:gd name="connsiteY743" fmla="*/ 8770842 h 10024180"/>
              <a:gd name="connsiteX744" fmla="*/ 4397584 w 11277918"/>
              <a:gd name="connsiteY744" fmla="*/ 8803538 h 10024180"/>
              <a:gd name="connsiteX745" fmla="*/ 4381235 w 11277918"/>
              <a:gd name="connsiteY745" fmla="*/ 8819887 h 10024180"/>
              <a:gd name="connsiteX746" fmla="*/ 4364888 w 11277918"/>
              <a:gd name="connsiteY746" fmla="*/ 8819887 h 10024180"/>
              <a:gd name="connsiteX747" fmla="*/ 4348539 w 11277918"/>
              <a:gd name="connsiteY747" fmla="*/ 8819887 h 10024180"/>
              <a:gd name="connsiteX748" fmla="*/ 4413933 w 11277918"/>
              <a:gd name="connsiteY748" fmla="*/ 8754495 h 10024180"/>
              <a:gd name="connsiteX749" fmla="*/ 8513169 w 11277918"/>
              <a:gd name="connsiteY749" fmla="*/ 8727930 h 10024180"/>
              <a:gd name="connsiteX750" fmla="*/ 8517255 w 11277918"/>
              <a:gd name="connsiteY750" fmla="*/ 8729973 h 10024180"/>
              <a:gd name="connsiteX751" fmla="*/ 8517255 w 11277918"/>
              <a:gd name="connsiteY751" fmla="*/ 8754495 h 10024180"/>
              <a:gd name="connsiteX752" fmla="*/ 8500908 w 11277918"/>
              <a:gd name="connsiteY752" fmla="*/ 8754495 h 10024180"/>
              <a:gd name="connsiteX753" fmla="*/ 8500908 w 11277918"/>
              <a:gd name="connsiteY753" fmla="*/ 8738148 h 10024180"/>
              <a:gd name="connsiteX754" fmla="*/ 8513169 w 11277918"/>
              <a:gd name="connsiteY754" fmla="*/ 8727930 h 10024180"/>
              <a:gd name="connsiteX755" fmla="*/ 4650978 w 11277918"/>
              <a:gd name="connsiteY755" fmla="*/ 8727930 h 10024180"/>
              <a:gd name="connsiteX756" fmla="*/ 4626454 w 11277918"/>
              <a:gd name="connsiteY756" fmla="*/ 8738148 h 10024180"/>
              <a:gd name="connsiteX757" fmla="*/ 4610106 w 11277918"/>
              <a:gd name="connsiteY757" fmla="*/ 8738148 h 10024180"/>
              <a:gd name="connsiteX758" fmla="*/ 4626454 w 11277918"/>
              <a:gd name="connsiteY758" fmla="*/ 8770842 h 10024180"/>
              <a:gd name="connsiteX759" fmla="*/ 4626454 w 11277918"/>
              <a:gd name="connsiteY759" fmla="*/ 8787191 h 10024180"/>
              <a:gd name="connsiteX760" fmla="*/ 4642803 w 11277918"/>
              <a:gd name="connsiteY760" fmla="*/ 8770842 h 10024180"/>
              <a:gd name="connsiteX761" fmla="*/ 4659150 w 11277918"/>
              <a:gd name="connsiteY761" fmla="*/ 8729973 h 10024180"/>
              <a:gd name="connsiteX762" fmla="*/ 4650978 w 11277918"/>
              <a:gd name="connsiteY762" fmla="*/ 8727930 h 10024180"/>
              <a:gd name="connsiteX763" fmla="*/ 8974998 w 11277918"/>
              <a:gd name="connsiteY763" fmla="*/ 8721798 h 10024180"/>
              <a:gd name="connsiteX764" fmla="*/ 8974998 w 11277918"/>
              <a:gd name="connsiteY764" fmla="*/ 8738148 h 10024180"/>
              <a:gd name="connsiteX765" fmla="*/ 8991345 w 11277918"/>
              <a:gd name="connsiteY765" fmla="*/ 8738148 h 10024180"/>
              <a:gd name="connsiteX766" fmla="*/ 8983170 w 11277918"/>
              <a:gd name="connsiteY766" fmla="*/ 8721798 h 10024180"/>
              <a:gd name="connsiteX767" fmla="*/ 8974998 w 11277918"/>
              <a:gd name="connsiteY767" fmla="*/ 8721798 h 10024180"/>
              <a:gd name="connsiteX768" fmla="*/ 8778823 w 11277918"/>
              <a:gd name="connsiteY768" fmla="*/ 8721798 h 10024180"/>
              <a:gd name="connsiteX769" fmla="*/ 8795170 w 11277918"/>
              <a:gd name="connsiteY769" fmla="*/ 8738148 h 10024180"/>
              <a:gd name="connsiteX770" fmla="*/ 8778823 w 11277918"/>
              <a:gd name="connsiteY770" fmla="*/ 8738148 h 10024180"/>
              <a:gd name="connsiteX771" fmla="*/ 8778823 w 11277918"/>
              <a:gd name="connsiteY771" fmla="*/ 8721798 h 10024180"/>
              <a:gd name="connsiteX772" fmla="*/ 8410994 w 11277918"/>
              <a:gd name="connsiteY772" fmla="*/ 8721798 h 10024180"/>
              <a:gd name="connsiteX773" fmla="*/ 8435516 w 11277918"/>
              <a:gd name="connsiteY773" fmla="*/ 8721798 h 10024180"/>
              <a:gd name="connsiteX774" fmla="*/ 8484559 w 11277918"/>
              <a:gd name="connsiteY774" fmla="*/ 8787191 h 10024180"/>
              <a:gd name="connsiteX775" fmla="*/ 8517255 w 11277918"/>
              <a:gd name="connsiteY775" fmla="*/ 8787191 h 10024180"/>
              <a:gd name="connsiteX776" fmla="*/ 8517255 w 11277918"/>
              <a:gd name="connsiteY776" fmla="*/ 8836234 h 10024180"/>
              <a:gd name="connsiteX777" fmla="*/ 8500908 w 11277918"/>
              <a:gd name="connsiteY777" fmla="*/ 8836234 h 10024180"/>
              <a:gd name="connsiteX778" fmla="*/ 8492734 w 11277918"/>
              <a:gd name="connsiteY778" fmla="*/ 8828059 h 10024180"/>
              <a:gd name="connsiteX779" fmla="*/ 8484559 w 11277918"/>
              <a:gd name="connsiteY779" fmla="*/ 8803538 h 10024180"/>
              <a:gd name="connsiteX780" fmla="*/ 8468212 w 11277918"/>
              <a:gd name="connsiteY780" fmla="*/ 8787191 h 10024180"/>
              <a:gd name="connsiteX781" fmla="*/ 8451865 w 11277918"/>
              <a:gd name="connsiteY781" fmla="*/ 8787191 h 10024180"/>
              <a:gd name="connsiteX782" fmla="*/ 8451865 w 11277918"/>
              <a:gd name="connsiteY782" fmla="*/ 8795363 h 10024180"/>
              <a:gd name="connsiteX783" fmla="*/ 8451865 w 11277918"/>
              <a:gd name="connsiteY783" fmla="*/ 8819887 h 10024180"/>
              <a:gd name="connsiteX784" fmla="*/ 8476387 w 11277918"/>
              <a:gd name="connsiteY784" fmla="*/ 8836234 h 10024180"/>
              <a:gd name="connsiteX785" fmla="*/ 8484559 w 11277918"/>
              <a:gd name="connsiteY785" fmla="*/ 8852581 h 10024180"/>
              <a:gd name="connsiteX786" fmla="*/ 8419169 w 11277918"/>
              <a:gd name="connsiteY786" fmla="*/ 8917973 h 10024180"/>
              <a:gd name="connsiteX787" fmla="*/ 8402820 w 11277918"/>
              <a:gd name="connsiteY787" fmla="*/ 8934320 h 10024180"/>
              <a:gd name="connsiteX788" fmla="*/ 8402820 w 11277918"/>
              <a:gd name="connsiteY788" fmla="*/ 8901624 h 10024180"/>
              <a:gd name="connsiteX789" fmla="*/ 8435516 w 11277918"/>
              <a:gd name="connsiteY789" fmla="*/ 8860756 h 10024180"/>
              <a:gd name="connsiteX790" fmla="*/ 8451865 w 11277918"/>
              <a:gd name="connsiteY790" fmla="*/ 8836234 h 10024180"/>
              <a:gd name="connsiteX791" fmla="*/ 8435516 w 11277918"/>
              <a:gd name="connsiteY791" fmla="*/ 8836234 h 10024180"/>
              <a:gd name="connsiteX792" fmla="*/ 8419169 w 11277918"/>
              <a:gd name="connsiteY792" fmla="*/ 8836234 h 10024180"/>
              <a:gd name="connsiteX793" fmla="*/ 8386472 w 11277918"/>
              <a:gd name="connsiteY793" fmla="*/ 8852581 h 10024180"/>
              <a:gd name="connsiteX794" fmla="*/ 8353776 w 11277918"/>
              <a:gd name="connsiteY794" fmla="*/ 8868930 h 10024180"/>
              <a:gd name="connsiteX795" fmla="*/ 8353776 w 11277918"/>
              <a:gd name="connsiteY795" fmla="*/ 8917973 h 10024180"/>
              <a:gd name="connsiteX796" fmla="*/ 8337430 w 11277918"/>
              <a:gd name="connsiteY796" fmla="*/ 8934320 h 10024180"/>
              <a:gd name="connsiteX797" fmla="*/ 8353776 w 11277918"/>
              <a:gd name="connsiteY797" fmla="*/ 8950670 h 10024180"/>
              <a:gd name="connsiteX798" fmla="*/ 8370124 w 11277918"/>
              <a:gd name="connsiteY798" fmla="*/ 8950670 h 10024180"/>
              <a:gd name="connsiteX799" fmla="*/ 8386472 w 11277918"/>
              <a:gd name="connsiteY799" fmla="*/ 8983364 h 10024180"/>
              <a:gd name="connsiteX800" fmla="*/ 8402820 w 11277918"/>
              <a:gd name="connsiteY800" fmla="*/ 8999713 h 10024180"/>
              <a:gd name="connsiteX801" fmla="*/ 8435516 w 11277918"/>
              <a:gd name="connsiteY801" fmla="*/ 9016060 h 10024180"/>
              <a:gd name="connsiteX802" fmla="*/ 8435516 w 11277918"/>
              <a:gd name="connsiteY802" fmla="*/ 9032409 h 10024180"/>
              <a:gd name="connsiteX803" fmla="*/ 8435516 w 11277918"/>
              <a:gd name="connsiteY803" fmla="*/ 9048756 h 10024180"/>
              <a:gd name="connsiteX804" fmla="*/ 8419169 w 11277918"/>
              <a:gd name="connsiteY804" fmla="*/ 9032409 h 10024180"/>
              <a:gd name="connsiteX805" fmla="*/ 8402820 w 11277918"/>
              <a:gd name="connsiteY805" fmla="*/ 9016060 h 10024180"/>
              <a:gd name="connsiteX806" fmla="*/ 8321080 w 11277918"/>
              <a:gd name="connsiteY806" fmla="*/ 8950670 h 10024180"/>
              <a:gd name="connsiteX807" fmla="*/ 8304733 w 11277918"/>
              <a:gd name="connsiteY807" fmla="*/ 8934320 h 10024180"/>
              <a:gd name="connsiteX808" fmla="*/ 8304733 w 11277918"/>
              <a:gd name="connsiteY808" fmla="*/ 8950670 h 10024180"/>
              <a:gd name="connsiteX809" fmla="*/ 8280212 w 11277918"/>
              <a:gd name="connsiteY809" fmla="*/ 8967017 h 10024180"/>
              <a:gd name="connsiteX810" fmla="*/ 8280212 w 11277918"/>
              <a:gd name="connsiteY810" fmla="*/ 8958842 h 10024180"/>
              <a:gd name="connsiteX811" fmla="*/ 8255690 w 11277918"/>
              <a:gd name="connsiteY811" fmla="*/ 8950670 h 10024180"/>
              <a:gd name="connsiteX812" fmla="*/ 8255690 w 11277918"/>
              <a:gd name="connsiteY812" fmla="*/ 8934320 h 10024180"/>
              <a:gd name="connsiteX813" fmla="*/ 8288384 w 11277918"/>
              <a:gd name="connsiteY813" fmla="*/ 8901624 h 10024180"/>
              <a:gd name="connsiteX814" fmla="*/ 8304733 w 11277918"/>
              <a:gd name="connsiteY814" fmla="*/ 8868930 h 10024180"/>
              <a:gd name="connsiteX815" fmla="*/ 8333796 w 11277918"/>
              <a:gd name="connsiteY815" fmla="*/ 8832603 h 10024180"/>
              <a:gd name="connsiteX816" fmla="*/ 8321080 w 11277918"/>
              <a:gd name="connsiteY816" fmla="*/ 8819887 h 10024180"/>
              <a:gd name="connsiteX817" fmla="*/ 8337430 w 11277918"/>
              <a:gd name="connsiteY817" fmla="*/ 8819887 h 10024180"/>
              <a:gd name="connsiteX818" fmla="*/ 8337430 w 11277918"/>
              <a:gd name="connsiteY818" fmla="*/ 8823973 h 10024180"/>
              <a:gd name="connsiteX819" fmla="*/ 8337430 w 11277918"/>
              <a:gd name="connsiteY819" fmla="*/ 8828059 h 10024180"/>
              <a:gd name="connsiteX820" fmla="*/ 8370124 w 11277918"/>
              <a:gd name="connsiteY820" fmla="*/ 8787191 h 10024180"/>
              <a:gd name="connsiteX821" fmla="*/ 8370124 w 11277918"/>
              <a:gd name="connsiteY821" fmla="*/ 8762669 h 10024180"/>
              <a:gd name="connsiteX822" fmla="*/ 8386472 w 11277918"/>
              <a:gd name="connsiteY822" fmla="*/ 8754495 h 10024180"/>
              <a:gd name="connsiteX823" fmla="*/ 8402820 w 11277918"/>
              <a:gd name="connsiteY823" fmla="*/ 8738148 h 10024180"/>
              <a:gd name="connsiteX824" fmla="*/ 8410994 w 11277918"/>
              <a:gd name="connsiteY824" fmla="*/ 8721798 h 10024180"/>
              <a:gd name="connsiteX825" fmla="*/ 7585425 w 11277918"/>
              <a:gd name="connsiteY825" fmla="*/ 8721798 h 10024180"/>
              <a:gd name="connsiteX826" fmla="*/ 7601772 w 11277918"/>
              <a:gd name="connsiteY826" fmla="*/ 8738148 h 10024180"/>
              <a:gd name="connsiteX827" fmla="*/ 7601772 w 11277918"/>
              <a:gd name="connsiteY827" fmla="*/ 8721798 h 10024180"/>
              <a:gd name="connsiteX828" fmla="*/ 5231326 w 11277918"/>
              <a:gd name="connsiteY828" fmla="*/ 8721798 h 10024180"/>
              <a:gd name="connsiteX829" fmla="*/ 5264022 w 11277918"/>
              <a:gd name="connsiteY829" fmla="*/ 8738148 h 10024180"/>
              <a:gd name="connsiteX830" fmla="*/ 5231326 w 11277918"/>
              <a:gd name="connsiteY830" fmla="*/ 8738148 h 10024180"/>
              <a:gd name="connsiteX831" fmla="*/ 5231326 w 11277918"/>
              <a:gd name="connsiteY831" fmla="*/ 8721798 h 10024180"/>
              <a:gd name="connsiteX832" fmla="*/ 8472298 w 11277918"/>
              <a:gd name="connsiteY832" fmla="*/ 8711581 h 10024180"/>
              <a:gd name="connsiteX833" fmla="*/ 8484559 w 11277918"/>
              <a:gd name="connsiteY833" fmla="*/ 8713624 h 10024180"/>
              <a:gd name="connsiteX834" fmla="*/ 8500908 w 11277918"/>
              <a:gd name="connsiteY834" fmla="*/ 8721798 h 10024180"/>
              <a:gd name="connsiteX835" fmla="*/ 8484559 w 11277918"/>
              <a:gd name="connsiteY835" fmla="*/ 8721798 h 10024180"/>
              <a:gd name="connsiteX836" fmla="*/ 8468212 w 11277918"/>
              <a:gd name="connsiteY836" fmla="*/ 8721798 h 10024180"/>
              <a:gd name="connsiteX837" fmla="*/ 8472298 w 11277918"/>
              <a:gd name="connsiteY837" fmla="*/ 8711581 h 10024180"/>
              <a:gd name="connsiteX838" fmla="*/ 9105781 w 11277918"/>
              <a:gd name="connsiteY838" fmla="*/ 8689102 h 10024180"/>
              <a:gd name="connsiteX839" fmla="*/ 9122128 w 11277918"/>
              <a:gd name="connsiteY839" fmla="*/ 8705451 h 10024180"/>
              <a:gd name="connsiteX840" fmla="*/ 9089431 w 11277918"/>
              <a:gd name="connsiteY840" fmla="*/ 8721798 h 10024180"/>
              <a:gd name="connsiteX841" fmla="*/ 9105781 w 11277918"/>
              <a:gd name="connsiteY841" fmla="*/ 8689102 h 10024180"/>
              <a:gd name="connsiteX842" fmla="*/ 8419169 w 11277918"/>
              <a:gd name="connsiteY842" fmla="*/ 8689102 h 10024180"/>
              <a:gd name="connsiteX843" fmla="*/ 8435516 w 11277918"/>
              <a:gd name="connsiteY843" fmla="*/ 8705451 h 10024180"/>
              <a:gd name="connsiteX844" fmla="*/ 8435516 w 11277918"/>
              <a:gd name="connsiteY844" fmla="*/ 8721798 h 10024180"/>
              <a:gd name="connsiteX845" fmla="*/ 8419169 w 11277918"/>
              <a:gd name="connsiteY845" fmla="*/ 8705451 h 10024180"/>
              <a:gd name="connsiteX846" fmla="*/ 5574633 w 11277918"/>
              <a:gd name="connsiteY846" fmla="*/ 8689102 h 10024180"/>
              <a:gd name="connsiteX847" fmla="*/ 5566458 w 11277918"/>
              <a:gd name="connsiteY847" fmla="*/ 8697277 h 10024180"/>
              <a:gd name="connsiteX848" fmla="*/ 5558284 w 11277918"/>
              <a:gd name="connsiteY848" fmla="*/ 8705451 h 10024180"/>
              <a:gd name="connsiteX849" fmla="*/ 5590980 w 11277918"/>
              <a:gd name="connsiteY849" fmla="*/ 8705451 h 10024180"/>
              <a:gd name="connsiteX850" fmla="*/ 5607329 w 11277918"/>
              <a:gd name="connsiteY850" fmla="*/ 8689102 h 10024180"/>
              <a:gd name="connsiteX851" fmla="*/ 4495672 w 11277918"/>
              <a:gd name="connsiteY851" fmla="*/ 8689102 h 10024180"/>
              <a:gd name="connsiteX852" fmla="*/ 4512018 w 11277918"/>
              <a:gd name="connsiteY852" fmla="*/ 8705451 h 10024180"/>
              <a:gd name="connsiteX853" fmla="*/ 4503847 w 11277918"/>
              <a:gd name="connsiteY853" fmla="*/ 8721798 h 10024180"/>
              <a:gd name="connsiteX854" fmla="*/ 4495672 w 11277918"/>
              <a:gd name="connsiteY854" fmla="*/ 8721798 h 10024180"/>
              <a:gd name="connsiteX855" fmla="*/ 4495672 w 11277918"/>
              <a:gd name="connsiteY855" fmla="*/ 8705451 h 10024180"/>
              <a:gd name="connsiteX856" fmla="*/ 5881156 w 11277918"/>
              <a:gd name="connsiteY856" fmla="*/ 8680930 h 10024180"/>
              <a:gd name="connsiteX857" fmla="*/ 5885244 w 11277918"/>
              <a:gd name="connsiteY857" fmla="*/ 8689102 h 10024180"/>
              <a:gd name="connsiteX858" fmla="*/ 5868894 w 11277918"/>
              <a:gd name="connsiteY858" fmla="*/ 8689102 h 10024180"/>
              <a:gd name="connsiteX859" fmla="*/ 5881156 w 11277918"/>
              <a:gd name="connsiteY859" fmla="*/ 8680930 h 10024180"/>
              <a:gd name="connsiteX860" fmla="*/ 8386472 w 11277918"/>
              <a:gd name="connsiteY860" fmla="*/ 8672755 h 10024180"/>
              <a:gd name="connsiteX861" fmla="*/ 8402820 w 11277918"/>
              <a:gd name="connsiteY861" fmla="*/ 8672755 h 10024180"/>
              <a:gd name="connsiteX862" fmla="*/ 8402820 w 11277918"/>
              <a:gd name="connsiteY862" fmla="*/ 8689102 h 10024180"/>
              <a:gd name="connsiteX863" fmla="*/ 7842392 w 11277918"/>
              <a:gd name="connsiteY863" fmla="*/ 8671734 h 10024180"/>
              <a:gd name="connsiteX864" fmla="*/ 7846990 w 11277918"/>
              <a:gd name="connsiteY864" fmla="*/ 8705451 h 10024180"/>
              <a:gd name="connsiteX865" fmla="*/ 7896036 w 11277918"/>
              <a:gd name="connsiteY865" fmla="*/ 8705451 h 10024180"/>
              <a:gd name="connsiteX866" fmla="*/ 7896036 w 11277918"/>
              <a:gd name="connsiteY866" fmla="*/ 8721798 h 10024180"/>
              <a:gd name="connsiteX867" fmla="*/ 7855165 w 11277918"/>
              <a:gd name="connsiteY867" fmla="*/ 8738148 h 10024180"/>
              <a:gd name="connsiteX868" fmla="*/ 7814296 w 11277918"/>
              <a:gd name="connsiteY868" fmla="*/ 8754495 h 10024180"/>
              <a:gd name="connsiteX869" fmla="*/ 7814296 w 11277918"/>
              <a:gd name="connsiteY869" fmla="*/ 8738148 h 10024180"/>
              <a:gd name="connsiteX870" fmla="*/ 7842392 w 11277918"/>
              <a:gd name="connsiteY870" fmla="*/ 8671734 h 10024180"/>
              <a:gd name="connsiteX871" fmla="*/ 7536382 w 11277918"/>
              <a:gd name="connsiteY871" fmla="*/ 8656408 h 10024180"/>
              <a:gd name="connsiteX872" fmla="*/ 7520032 w 11277918"/>
              <a:gd name="connsiteY872" fmla="*/ 8689102 h 10024180"/>
              <a:gd name="connsiteX873" fmla="*/ 7536382 w 11277918"/>
              <a:gd name="connsiteY873" fmla="*/ 8672755 h 10024180"/>
              <a:gd name="connsiteX874" fmla="*/ 7552729 w 11277918"/>
              <a:gd name="connsiteY874" fmla="*/ 8656408 h 10024180"/>
              <a:gd name="connsiteX875" fmla="*/ 5950634 w 11277918"/>
              <a:gd name="connsiteY875" fmla="*/ 8656408 h 10024180"/>
              <a:gd name="connsiteX876" fmla="*/ 5942462 w 11277918"/>
              <a:gd name="connsiteY876" fmla="*/ 8664580 h 10024180"/>
              <a:gd name="connsiteX877" fmla="*/ 5917938 w 11277918"/>
              <a:gd name="connsiteY877" fmla="*/ 8689102 h 10024180"/>
              <a:gd name="connsiteX878" fmla="*/ 4528368 w 11277918"/>
              <a:gd name="connsiteY878" fmla="*/ 8656408 h 10024180"/>
              <a:gd name="connsiteX879" fmla="*/ 4544714 w 11277918"/>
              <a:gd name="connsiteY879" fmla="*/ 8656408 h 10024180"/>
              <a:gd name="connsiteX880" fmla="*/ 4536542 w 11277918"/>
              <a:gd name="connsiteY880" fmla="*/ 8672755 h 10024180"/>
              <a:gd name="connsiteX881" fmla="*/ 4528368 w 11277918"/>
              <a:gd name="connsiteY881" fmla="*/ 8664580 h 10024180"/>
              <a:gd name="connsiteX882" fmla="*/ 4528368 w 11277918"/>
              <a:gd name="connsiteY882" fmla="*/ 8656408 h 10024180"/>
              <a:gd name="connsiteX883" fmla="*/ 8500908 w 11277918"/>
              <a:gd name="connsiteY883" fmla="*/ 8640059 h 10024180"/>
              <a:gd name="connsiteX884" fmla="*/ 8509081 w 11277918"/>
              <a:gd name="connsiteY884" fmla="*/ 8640059 h 10024180"/>
              <a:gd name="connsiteX885" fmla="*/ 8525430 w 11277918"/>
              <a:gd name="connsiteY885" fmla="*/ 8648233 h 10024180"/>
              <a:gd name="connsiteX886" fmla="*/ 8533605 w 11277918"/>
              <a:gd name="connsiteY886" fmla="*/ 8672755 h 10024180"/>
              <a:gd name="connsiteX887" fmla="*/ 8566299 w 11277918"/>
              <a:gd name="connsiteY887" fmla="*/ 8705451 h 10024180"/>
              <a:gd name="connsiteX888" fmla="*/ 8582648 w 11277918"/>
              <a:gd name="connsiteY888" fmla="*/ 8721798 h 10024180"/>
              <a:gd name="connsiteX889" fmla="*/ 8566299 w 11277918"/>
              <a:gd name="connsiteY889" fmla="*/ 8738148 h 10024180"/>
              <a:gd name="connsiteX890" fmla="*/ 8549952 w 11277918"/>
              <a:gd name="connsiteY890" fmla="*/ 8738148 h 10024180"/>
              <a:gd name="connsiteX891" fmla="*/ 8549952 w 11277918"/>
              <a:gd name="connsiteY891" fmla="*/ 8754495 h 10024180"/>
              <a:gd name="connsiteX892" fmla="*/ 8549952 w 11277918"/>
              <a:gd name="connsiteY892" fmla="*/ 8770842 h 10024180"/>
              <a:gd name="connsiteX893" fmla="*/ 8517255 w 11277918"/>
              <a:gd name="connsiteY893" fmla="*/ 8770842 h 10024180"/>
              <a:gd name="connsiteX894" fmla="*/ 8517255 w 11277918"/>
              <a:gd name="connsiteY894" fmla="*/ 8689102 h 10024180"/>
              <a:gd name="connsiteX895" fmla="*/ 8500908 w 11277918"/>
              <a:gd name="connsiteY895" fmla="*/ 8672755 h 10024180"/>
              <a:gd name="connsiteX896" fmla="*/ 8500908 w 11277918"/>
              <a:gd name="connsiteY896" fmla="*/ 8640059 h 10024180"/>
              <a:gd name="connsiteX897" fmla="*/ 7945079 w 11277918"/>
              <a:gd name="connsiteY897" fmla="*/ 8640059 h 10024180"/>
              <a:gd name="connsiteX898" fmla="*/ 7945079 w 11277918"/>
              <a:gd name="connsiteY898" fmla="*/ 8656408 h 10024180"/>
              <a:gd name="connsiteX899" fmla="*/ 7928730 w 11277918"/>
              <a:gd name="connsiteY899" fmla="*/ 8656408 h 10024180"/>
              <a:gd name="connsiteX900" fmla="*/ 7814296 w 11277918"/>
              <a:gd name="connsiteY900" fmla="*/ 8640059 h 10024180"/>
              <a:gd name="connsiteX901" fmla="*/ 7814296 w 11277918"/>
              <a:gd name="connsiteY901" fmla="*/ 8689102 h 10024180"/>
              <a:gd name="connsiteX902" fmla="*/ 7797948 w 11277918"/>
              <a:gd name="connsiteY902" fmla="*/ 8689102 h 10024180"/>
              <a:gd name="connsiteX903" fmla="*/ 5296718 w 11277918"/>
              <a:gd name="connsiteY903" fmla="*/ 8640059 h 10024180"/>
              <a:gd name="connsiteX904" fmla="*/ 5280372 w 11277918"/>
              <a:gd name="connsiteY904" fmla="*/ 8656408 h 10024180"/>
              <a:gd name="connsiteX905" fmla="*/ 5284458 w 11277918"/>
              <a:gd name="connsiteY905" fmla="*/ 8644145 h 10024180"/>
              <a:gd name="connsiteX906" fmla="*/ 8641032 w 11277918"/>
              <a:gd name="connsiteY906" fmla="*/ 8637724 h 10024180"/>
              <a:gd name="connsiteX907" fmla="*/ 8648038 w 11277918"/>
              <a:gd name="connsiteY907" fmla="*/ 8640059 h 10024180"/>
              <a:gd name="connsiteX908" fmla="*/ 8664387 w 11277918"/>
              <a:gd name="connsiteY908" fmla="*/ 8656408 h 10024180"/>
              <a:gd name="connsiteX909" fmla="*/ 8680734 w 11277918"/>
              <a:gd name="connsiteY909" fmla="*/ 8672755 h 10024180"/>
              <a:gd name="connsiteX910" fmla="*/ 8664387 w 11277918"/>
              <a:gd name="connsiteY910" fmla="*/ 8672755 h 10024180"/>
              <a:gd name="connsiteX911" fmla="*/ 5306060 w 11277918"/>
              <a:gd name="connsiteY911" fmla="*/ 8630718 h 10024180"/>
              <a:gd name="connsiteX912" fmla="*/ 5306936 w 11277918"/>
              <a:gd name="connsiteY912" fmla="*/ 8635973 h 10024180"/>
              <a:gd name="connsiteX913" fmla="*/ 5296718 w 11277918"/>
              <a:gd name="connsiteY913" fmla="*/ 8640059 h 10024180"/>
              <a:gd name="connsiteX914" fmla="*/ 8631691 w 11277918"/>
              <a:gd name="connsiteY914" fmla="*/ 8623712 h 10024180"/>
              <a:gd name="connsiteX915" fmla="*/ 8641032 w 11277918"/>
              <a:gd name="connsiteY915" fmla="*/ 8637724 h 10024180"/>
              <a:gd name="connsiteX916" fmla="*/ 8635777 w 11277918"/>
              <a:gd name="connsiteY916" fmla="*/ 8635973 h 10024180"/>
              <a:gd name="connsiteX917" fmla="*/ 8631691 w 11277918"/>
              <a:gd name="connsiteY917" fmla="*/ 8623712 h 10024180"/>
              <a:gd name="connsiteX918" fmla="*/ 5348099 w 11277918"/>
              <a:gd name="connsiteY918" fmla="*/ 8621377 h 10024180"/>
              <a:gd name="connsiteX919" fmla="*/ 5345762 w 11277918"/>
              <a:gd name="connsiteY919" fmla="*/ 8623712 h 10024180"/>
              <a:gd name="connsiteX920" fmla="*/ 5344422 w 11277918"/>
              <a:gd name="connsiteY920" fmla="*/ 8621836 h 10024180"/>
              <a:gd name="connsiteX921" fmla="*/ 7904208 w 11277918"/>
              <a:gd name="connsiteY921" fmla="*/ 8615537 h 10024180"/>
              <a:gd name="connsiteX922" fmla="*/ 7912383 w 11277918"/>
              <a:gd name="connsiteY922" fmla="*/ 8648233 h 10024180"/>
              <a:gd name="connsiteX923" fmla="*/ 7896036 w 11277918"/>
              <a:gd name="connsiteY923" fmla="*/ 8672755 h 10024180"/>
              <a:gd name="connsiteX924" fmla="*/ 7896036 w 11277918"/>
              <a:gd name="connsiteY924" fmla="*/ 8640059 h 10024180"/>
              <a:gd name="connsiteX925" fmla="*/ 7904208 w 11277918"/>
              <a:gd name="connsiteY925" fmla="*/ 8615537 h 10024180"/>
              <a:gd name="connsiteX926" fmla="*/ 4489542 w 11277918"/>
              <a:gd name="connsiteY926" fmla="*/ 8597145 h 10024180"/>
              <a:gd name="connsiteX927" fmla="*/ 4503847 w 11277918"/>
              <a:gd name="connsiteY927" fmla="*/ 8599190 h 10024180"/>
              <a:gd name="connsiteX928" fmla="*/ 4503847 w 11277918"/>
              <a:gd name="connsiteY928" fmla="*/ 8631884 h 10024180"/>
              <a:gd name="connsiteX929" fmla="*/ 4495672 w 11277918"/>
              <a:gd name="connsiteY929" fmla="*/ 8672755 h 10024180"/>
              <a:gd name="connsiteX930" fmla="*/ 4446629 w 11277918"/>
              <a:gd name="connsiteY930" fmla="*/ 8738148 h 10024180"/>
              <a:gd name="connsiteX931" fmla="*/ 4430278 w 11277918"/>
              <a:gd name="connsiteY931" fmla="*/ 8705451 h 10024180"/>
              <a:gd name="connsiteX932" fmla="*/ 4462974 w 11277918"/>
              <a:gd name="connsiteY932" fmla="*/ 8607363 h 10024180"/>
              <a:gd name="connsiteX933" fmla="*/ 4489542 w 11277918"/>
              <a:gd name="connsiteY933" fmla="*/ 8597145 h 10024180"/>
              <a:gd name="connsiteX934" fmla="*/ 7879686 w 11277918"/>
              <a:gd name="connsiteY934" fmla="*/ 8591016 h 10024180"/>
              <a:gd name="connsiteX935" fmla="*/ 7863340 w 11277918"/>
              <a:gd name="connsiteY935" fmla="*/ 8607363 h 10024180"/>
              <a:gd name="connsiteX936" fmla="*/ 7879686 w 11277918"/>
              <a:gd name="connsiteY936" fmla="*/ 8607363 h 10024180"/>
              <a:gd name="connsiteX937" fmla="*/ 7879686 w 11277918"/>
              <a:gd name="connsiteY937" fmla="*/ 8591016 h 10024180"/>
              <a:gd name="connsiteX938" fmla="*/ 4360088 w 11277918"/>
              <a:gd name="connsiteY938" fmla="*/ 8563120 h 10024180"/>
              <a:gd name="connsiteX939" fmla="*/ 4332193 w 11277918"/>
              <a:gd name="connsiteY939" fmla="*/ 8591016 h 10024180"/>
              <a:gd name="connsiteX940" fmla="*/ 4348539 w 11277918"/>
              <a:gd name="connsiteY940" fmla="*/ 8574669 h 10024180"/>
              <a:gd name="connsiteX941" fmla="*/ 8549952 w 11277918"/>
              <a:gd name="connsiteY941" fmla="*/ 8558319 h 10024180"/>
              <a:gd name="connsiteX942" fmla="*/ 8582648 w 11277918"/>
              <a:gd name="connsiteY942" fmla="*/ 8574669 h 10024180"/>
              <a:gd name="connsiteX943" fmla="*/ 8582648 w 11277918"/>
              <a:gd name="connsiteY943" fmla="*/ 8582841 h 10024180"/>
              <a:gd name="connsiteX944" fmla="*/ 8582648 w 11277918"/>
              <a:gd name="connsiteY944" fmla="*/ 8607363 h 10024180"/>
              <a:gd name="connsiteX945" fmla="*/ 8582648 w 11277918"/>
              <a:gd name="connsiteY945" fmla="*/ 8623712 h 10024180"/>
              <a:gd name="connsiteX946" fmla="*/ 8582648 w 11277918"/>
              <a:gd name="connsiteY946" fmla="*/ 8640059 h 10024180"/>
              <a:gd name="connsiteX947" fmla="*/ 8549952 w 11277918"/>
              <a:gd name="connsiteY947" fmla="*/ 8640059 h 10024180"/>
              <a:gd name="connsiteX948" fmla="*/ 8549952 w 11277918"/>
              <a:gd name="connsiteY948" fmla="*/ 8623712 h 10024180"/>
              <a:gd name="connsiteX949" fmla="*/ 8533605 w 11277918"/>
              <a:gd name="connsiteY949" fmla="*/ 8623712 h 10024180"/>
              <a:gd name="connsiteX950" fmla="*/ 8533605 w 11277918"/>
              <a:gd name="connsiteY950" fmla="*/ 8607363 h 10024180"/>
              <a:gd name="connsiteX951" fmla="*/ 8533605 w 11277918"/>
              <a:gd name="connsiteY951" fmla="*/ 8591016 h 10024180"/>
              <a:gd name="connsiteX952" fmla="*/ 8533605 w 11277918"/>
              <a:gd name="connsiteY952" fmla="*/ 8574669 h 10024180"/>
              <a:gd name="connsiteX953" fmla="*/ 8386472 w 11277918"/>
              <a:gd name="connsiteY953" fmla="*/ 8558319 h 10024180"/>
              <a:gd name="connsiteX954" fmla="*/ 8370124 w 11277918"/>
              <a:gd name="connsiteY954" fmla="*/ 8574669 h 10024180"/>
              <a:gd name="connsiteX955" fmla="*/ 8394647 w 11277918"/>
              <a:gd name="connsiteY955" fmla="*/ 8566494 h 10024180"/>
              <a:gd name="connsiteX956" fmla="*/ 8386472 w 11277918"/>
              <a:gd name="connsiteY956" fmla="*/ 8558319 h 10024180"/>
              <a:gd name="connsiteX957" fmla="*/ 7994122 w 11277918"/>
              <a:gd name="connsiteY957" fmla="*/ 8558319 h 10024180"/>
              <a:gd name="connsiteX958" fmla="*/ 8002297 w 11277918"/>
              <a:gd name="connsiteY958" fmla="*/ 8574669 h 10024180"/>
              <a:gd name="connsiteX959" fmla="*/ 8010472 w 11277918"/>
              <a:gd name="connsiteY959" fmla="*/ 8574669 h 10024180"/>
              <a:gd name="connsiteX960" fmla="*/ 5901590 w 11277918"/>
              <a:gd name="connsiteY960" fmla="*/ 8558319 h 10024180"/>
              <a:gd name="connsiteX961" fmla="*/ 5901590 w 11277918"/>
              <a:gd name="connsiteY961" fmla="*/ 8574669 h 10024180"/>
              <a:gd name="connsiteX962" fmla="*/ 5893416 w 11277918"/>
              <a:gd name="connsiteY962" fmla="*/ 8582841 h 10024180"/>
              <a:gd name="connsiteX963" fmla="*/ 5885244 w 11277918"/>
              <a:gd name="connsiteY963" fmla="*/ 8574669 h 10024180"/>
              <a:gd name="connsiteX964" fmla="*/ 5901590 w 11277918"/>
              <a:gd name="connsiteY964" fmla="*/ 8558319 h 10024180"/>
              <a:gd name="connsiteX965" fmla="*/ 5345762 w 11277918"/>
              <a:gd name="connsiteY965" fmla="*/ 8558319 h 10024180"/>
              <a:gd name="connsiteX966" fmla="*/ 5329414 w 11277918"/>
              <a:gd name="connsiteY966" fmla="*/ 8574669 h 10024180"/>
              <a:gd name="connsiteX967" fmla="*/ 5345762 w 11277918"/>
              <a:gd name="connsiteY967" fmla="*/ 8574669 h 10024180"/>
              <a:gd name="connsiteX968" fmla="*/ 4364888 w 11277918"/>
              <a:gd name="connsiteY968" fmla="*/ 8558319 h 10024180"/>
              <a:gd name="connsiteX969" fmla="*/ 4360801 w 11277918"/>
              <a:gd name="connsiteY969" fmla="*/ 8562407 h 10024180"/>
              <a:gd name="connsiteX970" fmla="*/ 4360088 w 11277918"/>
              <a:gd name="connsiteY970" fmla="*/ 8563120 h 10024180"/>
              <a:gd name="connsiteX971" fmla="*/ 8190298 w 11277918"/>
              <a:gd name="connsiteY971" fmla="*/ 8541972 h 10024180"/>
              <a:gd name="connsiteX972" fmla="*/ 8190298 w 11277918"/>
              <a:gd name="connsiteY972" fmla="*/ 8574669 h 10024180"/>
              <a:gd name="connsiteX973" fmla="*/ 8157602 w 11277918"/>
              <a:gd name="connsiteY973" fmla="*/ 8574669 h 10024180"/>
              <a:gd name="connsiteX974" fmla="*/ 8173950 w 11277918"/>
              <a:gd name="connsiteY974" fmla="*/ 8558319 h 10024180"/>
              <a:gd name="connsiteX975" fmla="*/ 4789932 w 11277918"/>
              <a:gd name="connsiteY975" fmla="*/ 8541972 h 10024180"/>
              <a:gd name="connsiteX976" fmla="*/ 4789932 w 11277918"/>
              <a:gd name="connsiteY976" fmla="*/ 8574669 h 10024180"/>
              <a:gd name="connsiteX977" fmla="*/ 4806282 w 11277918"/>
              <a:gd name="connsiteY977" fmla="*/ 8558319 h 10024180"/>
              <a:gd name="connsiteX978" fmla="*/ 4381235 w 11277918"/>
              <a:gd name="connsiteY978" fmla="*/ 8541972 h 10024180"/>
              <a:gd name="connsiteX979" fmla="*/ 4405757 w 11277918"/>
              <a:gd name="connsiteY979" fmla="*/ 8566494 h 10024180"/>
              <a:gd name="connsiteX980" fmla="*/ 4413933 w 11277918"/>
              <a:gd name="connsiteY980" fmla="*/ 8574669 h 10024180"/>
              <a:gd name="connsiteX981" fmla="*/ 4381235 w 11277918"/>
              <a:gd name="connsiteY981" fmla="*/ 8574669 h 10024180"/>
              <a:gd name="connsiteX982" fmla="*/ 4368975 w 11277918"/>
              <a:gd name="connsiteY982" fmla="*/ 8562406 h 10024180"/>
              <a:gd name="connsiteX983" fmla="*/ 4364888 w 11277918"/>
              <a:gd name="connsiteY983" fmla="*/ 8558319 h 10024180"/>
              <a:gd name="connsiteX984" fmla="*/ 9154824 w 11277918"/>
              <a:gd name="connsiteY984" fmla="*/ 8525623 h 10024180"/>
              <a:gd name="connsiteX985" fmla="*/ 9154824 w 11277918"/>
              <a:gd name="connsiteY985" fmla="*/ 8541972 h 10024180"/>
              <a:gd name="connsiteX986" fmla="*/ 9138477 w 11277918"/>
              <a:gd name="connsiteY986" fmla="*/ 8541972 h 10024180"/>
              <a:gd name="connsiteX987" fmla="*/ 8353776 w 11277918"/>
              <a:gd name="connsiteY987" fmla="*/ 8525623 h 10024180"/>
              <a:gd name="connsiteX988" fmla="*/ 8321080 w 11277918"/>
              <a:gd name="connsiteY988" fmla="*/ 8541972 h 10024180"/>
              <a:gd name="connsiteX989" fmla="*/ 8304733 w 11277918"/>
              <a:gd name="connsiteY989" fmla="*/ 8574669 h 10024180"/>
              <a:gd name="connsiteX990" fmla="*/ 8321080 w 11277918"/>
              <a:gd name="connsiteY990" fmla="*/ 8591016 h 10024180"/>
              <a:gd name="connsiteX991" fmla="*/ 8321080 w 11277918"/>
              <a:gd name="connsiteY991" fmla="*/ 8574669 h 10024180"/>
              <a:gd name="connsiteX992" fmla="*/ 8337430 w 11277918"/>
              <a:gd name="connsiteY992" fmla="*/ 8566494 h 10024180"/>
              <a:gd name="connsiteX993" fmla="*/ 8337430 w 11277918"/>
              <a:gd name="connsiteY993" fmla="*/ 8558319 h 10024180"/>
              <a:gd name="connsiteX994" fmla="*/ 8353776 w 11277918"/>
              <a:gd name="connsiteY994" fmla="*/ 8541972 h 10024180"/>
              <a:gd name="connsiteX995" fmla="*/ 8353776 w 11277918"/>
              <a:gd name="connsiteY995" fmla="*/ 8525623 h 10024180"/>
              <a:gd name="connsiteX996" fmla="*/ 8157602 w 11277918"/>
              <a:gd name="connsiteY996" fmla="*/ 8525623 h 10024180"/>
              <a:gd name="connsiteX997" fmla="*/ 8173950 w 11277918"/>
              <a:gd name="connsiteY997" fmla="*/ 8525623 h 10024180"/>
              <a:gd name="connsiteX998" fmla="*/ 8157602 w 11277918"/>
              <a:gd name="connsiteY998" fmla="*/ 8541972 h 10024180"/>
              <a:gd name="connsiteX999" fmla="*/ 8141254 w 11277918"/>
              <a:gd name="connsiteY999" fmla="*/ 8533798 h 10024180"/>
              <a:gd name="connsiteX1000" fmla="*/ 8157602 w 11277918"/>
              <a:gd name="connsiteY1000" fmla="*/ 8525623 h 10024180"/>
              <a:gd name="connsiteX1001" fmla="*/ 4593760 w 11277918"/>
              <a:gd name="connsiteY1001" fmla="*/ 8525623 h 10024180"/>
              <a:gd name="connsiteX1002" fmla="*/ 4610106 w 11277918"/>
              <a:gd name="connsiteY1002" fmla="*/ 8525623 h 10024180"/>
              <a:gd name="connsiteX1003" fmla="*/ 4593760 w 11277918"/>
              <a:gd name="connsiteY1003" fmla="*/ 8541972 h 10024180"/>
              <a:gd name="connsiteX1004" fmla="*/ 4577410 w 11277918"/>
              <a:gd name="connsiteY1004" fmla="*/ 8533798 h 10024180"/>
              <a:gd name="connsiteX1005" fmla="*/ 4593760 w 11277918"/>
              <a:gd name="connsiteY1005" fmla="*/ 8525623 h 10024180"/>
              <a:gd name="connsiteX1006" fmla="*/ 8304733 w 11277918"/>
              <a:gd name="connsiteY1006" fmla="*/ 8509276 h 10024180"/>
              <a:gd name="connsiteX1007" fmla="*/ 8255690 w 11277918"/>
              <a:gd name="connsiteY1007" fmla="*/ 8574669 h 10024180"/>
              <a:gd name="connsiteX1008" fmla="*/ 8304733 w 11277918"/>
              <a:gd name="connsiteY1008" fmla="*/ 8525623 h 10024180"/>
              <a:gd name="connsiteX1009" fmla="*/ 8304733 w 11277918"/>
              <a:gd name="connsiteY1009" fmla="*/ 8509276 h 10024180"/>
              <a:gd name="connsiteX1010" fmla="*/ 6065070 w 11277918"/>
              <a:gd name="connsiteY1010" fmla="*/ 8509276 h 10024180"/>
              <a:gd name="connsiteX1011" fmla="*/ 6016026 w 11277918"/>
              <a:gd name="connsiteY1011" fmla="*/ 8541972 h 10024180"/>
              <a:gd name="connsiteX1012" fmla="*/ 5999677 w 11277918"/>
              <a:gd name="connsiteY1012" fmla="*/ 8541972 h 10024180"/>
              <a:gd name="connsiteX1013" fmla="*/ 6016026 w 11277918"/>
              <a:gd name="connsiteY1013" fmla="*/ 8525623 h 10024180"/>
              <a:gd name="connsiteX1014" fmla="*/ 5950634 w 11277918"/>
              <a:gd name="connsiteY1014" fmla="*/ 8509276 h 10024180"/>
              <a:gd name="connsiteX1015" fmla="*/ 5950634 w 11277918"/>
              <a:gd name="connsiteY1015" fmla="*/ 8525623 h 10024180"/>
              <a:gd name="connsiteX1016" fmla="*/ 5934287 w 11277918"/>
              <a:gd name="connsiteY1016" fmla="*/ 8525623 h 10024180"/>
              <a:gd name="connsiteX1017" fmla="*/ 5950634 w 11277918"/>
              <a:gd name="connsiteY1017" fmla="*/ 8509276 h 10024180"/>
              <a:gd name="connsiteX1018" fmla="*/ 5452022 w 11277918"/>
              <a:gd name="connsiteY1018" fmla="*/ 8509276 h 10024180"/>
              <a:gd name="connsiteX1019" fmla="*/ 5460198 w 11277918"/>
              <a:gd name="connsiteY1019" fmla="*/ 8525623 h 10024180"/>
              <a:gd name="connsiteX1020" fmla="*/ 5443850 w 11277918"/>
              <a:gd name="connsiteY1020" fmla="*/ 8517451 h 10024180"/>
              <a:gd name="connsiteX1021" fmla="*/ 5452022 w 11277918"/>
              <a:gd name="connsiteY1021" fmla="*/ 8509276 h 10024180"/>
              <a:gd name="connsiteX1022" fmla="*/ 4749064 w 11277918"/>
              <a:gd name="connsiteY1022" fmla="*/ 8509276 h 10024180"/>
              <a:gd name="connsiteX1023" fmla="*/ 4740889 w 11277918"/>
              <a:gd name="connsiteY1023" fmla="*/ 8525623 h 10024180"/>
              <a:gd name="connsiteX1024" fmla="*/ 4757238 w 11277918"/>
              <a:gd name="connsiteY1024" fmla="*/ 8541972 h 10024180"/>
              <a:gd name="connsiteX1025" fmla="*/ 4757238 w 11277918"/>
              <a:gd name="connsiteY1025" fmla="*/ 8525623 h 10024180"/>
              <a:gd name="connsiteX1026" fmla="*/ 4749064 w 11277918"/>
              <a:gd name="connsiteY1026" fmla="*/ 8509276 h 10024180"/>
              <a:gd name="connsiteX1027" fmla="*/ 7730512 w 11277918"/>
              <a:gd name="connsiteY1027" fmla="*/ 8499058 h 10024180"/>
              <a:gd name="connsiteX1028" fmla="*/ 7740730 w 11277918"/>
              <a:gd name="connsiteY1028" fmla="*/ 8501102 h 10024180"/>
              <a:gd name="connsiteX1029" fmla="*/ 7740730 w 11277918"/>
              <a:gd name="connsiteY1029" fmla="*/ 8525623 h 10024180"/>
              <a:gd name="connsiteX1030" fmla="*/ 7724382 w 11277918"/>
              <a:gd name="connsiteY1030" fmla="*/ 8550145 h 10024180"/>
              <a:gd name="connsiteX1031" fmla="*/ 7716208 w 11277918"/>
              <a:gd name="connsiteY1031" fmla="*/ 8541972 h 10024180"/>
              <a:gd name="connsiteX1032" fmla="*/ 7732557 w 11277918"/>
              <a:gd name="connsiteY1032" fmla="*/ 8525623 h 10024180"/>
              <a:gd name="connsiteX1033" fmla="*/ 7716208 w 11277918"/>
              <a:gd name="connsiteY1033" fmla="*/ 8525623 h 10024180"/>
              <a:gd name="connsiteX1034" fmla="*/ 7716208 w 11277918"/>
              <a:gd name="connsiteY1034" fmla="*/ 8509276 h 10024180"/>
              <a:gd name="connsiteX1035" fmla="*/ 7730512 w 11277918"/>
              <a:gd name="connsiteY1035" fmla="*/ 8499058 h 10024180"/>
              <a:gd name="connsiteX1036" fmla="*/ 8991345 w 11277918"/>
              <a:gd name="connsiteY1036" fmla="*/ 8492927 h 10024180"/>
              <a:gd name="connsiteX1037" fmla="*/ 8974998 w 11277918"/>
              <a:gd name="connsiteY1037" fmla="*/ 8509276 h 10024180"/>
              <a:gd name="connsiteX1038" fmla="*/ 8974998 w 11277918"/>
              <a:gd name="connsiteY1038" fmla="*/ 8517451 h 10024180"/>
              <a:gd name="connsiteX1039" fmla="*/ 8974998 w 11277918"/>
              <a:gd name="connsiteY1039" fmla="*/ 8541972 h 10024180"/>
              <a:gd name="connsiteX1040" fmla="*/ 8974998 w 11277918"/>
              <a:gd name="connsiteY1040" fmla="*/ 8558319 h 10024180"/>
              <a:gd name="connsiteX1041" fmla="*/ 8958649 w 11277918"/>
              <a:gd name="connsiteY1041" fmla="*/ 8541972 h 10024180"/>
              <a:gd name="connsiteX1042" fmla="*/ 8942302 w 11277918"/>
              <a:gd name="connsiteY1042" fmla="*/ 8509276 h 10024180"/>
              <a:gd name="connsiteX1043" fmla="*/ 8925953 w 11277918"/>
              <a:gd name="connsiteY1043" fmla="*/ 8525623 h 10024180"/>
              <a:gd name="connsiteX1044" fmla="*/ 8925953 w 11277918"/>
              <a:gd name="connsiteY1044" fmla="*/ 8591016 h 10024180"/>
              <a:gd name="connsiteX1045" fmla="*/ 8942302 w 11277918"/>
              <a:gd name="connsiteY1045" fmla="*/ 8599190 h 10024180"/>
              <a:gd name="connsiteX1046" fmla="*/ 8991345 w 11277918"/>
              <a:gd name="connsiteY1046" fmla="*/ 8591016 h 10024180"/>
              <a:gd name="connsiteX1047" fmla="*/ 9007692 w 11277918"/>
              <a:gd name="connsiteY1047" fmla="*/ 8541972 h 10024180"/>
              <a:gd name="connsiteX1048" fmla="*/ 8991345 w 11277918"/>
              <a:gd name="connsiteY1048" fmla="*/ 8509276 h 10024180"/>
              <a:gd name="connsiteX1049" fmla="*/ 8991345 w 11277918"/>
              <a:gd name="connsiteY1049" fmla="*/ 8492927 h 10024180"/>
              <a:gd name="connsiteX1050" fmla="*/ 8435516 w 11277918"/>
              <a:gd name="connsiteY1050" fmla="*/ 8492927 h 10024180"/>
              <a:gd name="connsiteX1051" fmla="*/ 8419169 w 11277918"/>
              <a:gd name="connsiteY1051" fmla="*/ 8509276 h 10024180"/>
              <a:gd name="connsiteX1052" fmla="*/ 8419169 w 11277918"/>
              <a:gd name="connsiteY1052" fmla="*/ 8525623 h 10024180"/>
              <a:gd name="connsiteX1053" fmla="*/ 8435516 w 11277918"/>
              <a:gd name="connsiteY1053" fmla="*/ 8525623 h 10024180"/>
              <a:gd name="connsiteX1054" fmla="*/ 8402820 w 11277918"/>
              <a:gd name="connsiteY1054" fmla="*/ 8492927 h 10024180"/>
              <a:gd name="connsiteX1055" fmla="*/ 8398226 w 11277918"/>
              <a:gd name="connsiteY1055" fmla="*/ 8497523 h 10024180"/>
              <a:gd name="connsiteX1056" fmla="*/ 8400777 w 11277918"/>
              <a:gd name="connsiteY1056" fmla="*/ 8494972 h 10024180"/>
              <a:gd name="connsiteX1057" fmla="*/ 8402820 w 11277918"/>
              <a:gd name="connsiteY1057" fmla="*/ 8492927 h 10024180"/>
              <a:gd name="connsiteX1058" fmla="*/ 4454058 w 11277918"/>
              <a:gd name="connsiteY1058" fmla="*/ 8481040 h 10024180"/>
              <a:gd name="connsiteX1059" fmla="*/ 4438453 w 11277918"/>
              <a:gd name="connsiteY1059" fmla="*/ 8488841 h 10024180"/>
              <a:gd name="connsiteX1060" fmla="*/ 4430278 w 11277918"/>
              <a:gd name="connsiteY1060" fmla="*/ 8492927 h 10024180"/>
              <a:gd name="connsiteX1061" fmla="*/ 4445607 w 11277918"/>
              <a:gd name="connsiteY1061" fmla="*/ 8481690 h 10024180"/>
              <a:gd name="connsiteX1062" fmla="*/ 8950474 w 11277918"/>
              <a:gd name="connsiteY1062" fmla="*/ 8476580 h 10024180"/>
              <a:gd name="connsiteX1063" fmla="*/ 8942302 w 11277918"/>
              <a:gd name="connsiteY1063" fmla="*/ 8492927 h 10024180"/>
              <a:gd name="connsiteX1064" fmla="*/ 8950474 w 11277918"/>
              <a:gd name="connsiteY1064" fmla="*/ 8509276 h 10024180"/>
              <a:gd name="connsiteX1065" fmla="*/ 8958649 w 11277918"/>
              <a:gd name="connsiteY1065" fmla="*/ 8492927 h 10024180"/>
              <a:gd name="connsiteX1066" fmla="*/ 8950474 w 11277918"/>
              <a:gd name="connsiteY1066" fmla="*/ 8476580 h 10024180"/>
              <a:gd name="connsiteX1067" fmla="*/ 7814296 w 11277918"/>
              <a:gd name="connsiteY1067" fmla="*/ 8476580 h 10024180"/>
              <a:gd name="connsiteX1068" fmla="*/ 7806122 w 11277918"/>
              <a:gd name="connsiteY1068" fmla="*/ 8484755 h 10024180"/>
              <a:gd name="connsiteX1069" fmla="*/ 7797948 w 11277918"/>
              <a:gd name="connsiteY1069" fmla="*/ 8492927 h 10024180"/>
              <a:gd name="connsiteX1070" fmla="*/ 7814296 w 11277918"/>
              <a:gd name="connsiteY1070" fmla="*/ 8492927 h 10024180"/>
              <a:gd name="connsiteX1071" fmla="*/ 7814296 w 11277918"/>
              <a:gd name="connsiteY1071" fmla="*/ 8476580 h 10024180"/>
              <a:gd name="connsiteX1072" fmla="*/ 6637246 w 11277918"/>
              <a:gd name="connsiteY1072" fmla="*/ 8476580 h 10024180"/>
              <a:gd name="connsiteX1073" fmla="*/ 6604550 w 11277918"/>
              <a:gd name="connsiteY1073" fmla="*/ 8501102 h 10024180"/>
              <a:gd name="connsiteX1074" fmla="*/ 6588202 w 11277918"/>
              <a:gd name="connsiteY1074" fmla="*/ 8541972 h 10024180"/>
              <a:gd name="connsiteX1075" fmla="*/ 6620899 w 11277918"/>
              <a:gd name="connsiteY1075" fmla="*/ 8509276 h 10024180"/>
              <a:gd name="connsiteX1076" fmla="*/ 6637246 w 11277918"/>
              <a:gd name="connsiteY1076" fmla="*/ 8476580 h 10024180"/>
              <a:gd name="connsiteX1077" fmla="*/ 5443850 w 11277918"/>
              <a:gd name="connsiteY1077" fmla="*/ 8476580 h 10024180"/>
              <a:gd name="connsiteX1078" fmla="*/ 5460198 w 11277918"/>
              <a:gd name="connsiteY1078" fmla="*/ 8476580 h 10024180"/>
              <a:gd name="connsiteX1079" fmla="*/ 5443850 w 11277918"/>
              <a:gd name="connsiteY1079" fmla="*/ 8492927 h 10024180"/>
              <a:gd name="connsiteX1080" fmla="*/ 5427501 w 11277918"/>
              <a:gd name="connsiteY1080" fmla="*/ 8484755 h 10024180"/>
              <a:gd name="connsiteX1081" fmla="*/ 5443850 w 11277918"/>
              <a:gd name="connsiteY1081" fmla="*/ 8476580 h 10024180"/>
              <a:gd name="connsiteX1082" fmla="*/ 4765411 w 11277918"/>
              <a:gd name="connsiteY1082" fmla="*/ 8476580 h 10024180"/>
              <a:gd name="connsiteX1083" fmla="*/ 4757238 w 11277918"/>
              <a:gd name="connsiteY1083" fmla="*/ 8484755 h 10024180"/>
              <a:gd name="connsiteX1084" fmla="*/ 4773586 w 11277918"/>
              <a:gd name="connsiteY1084" fmla="*/ 8492927 h 10024180"/>
              <a:gd name="connsiteX1085" fmla="*/ 4765411 w 11277918"/>
              <a:gd name="connsiteY1085" fmla="*/ 8476580 h 10024180"/>
              <a:gd name="connsiteX1086" fmla="*/ 10135696 w 11277918"/>
              <a:gd name="connsiteY1086" fmla="*/ 8443884 h 10024180"/>
              <a:gd name="connsiteX1087" fmla="*/ 10152044 w 11277918"/>
              <a:gd name="connsiteY1087" fmla="*/ 8460233 h 10024180"/>
              <a:gd name="connsiteX1088" fmla="*/ 10135696 w 11277918"/>
              <a:gd name="connsiteY1088" fmla="*/ 8476580 h 10024180"/>
              <a:gd name="connsiteX1089" fmla="*/ 10135696 w 11277918"/>
              <a:gd name="connsiteY1089" fmla="*/ 8460233 h 10024180"/>
              <a:gd name="connsiteX1090" fmla="*/ 10135696 w 11277918"/>
              <a:gd name="connsiteY1090" fmla="*/ 8443884 h 10024180"/>
              <a:gd name="connsiteX1091" fmla="*/ 9350999 w 11277918"/>
              <a:gd name="connsiteY1091" fmla="*/ 8443884 h 10024180"/>
              <a:gd name="connsiteX1092" fmla="*/ 9383695 w 11277918"/>
              <a:gd name="connsiteY1092" fmla="*/ 8452058 h 10024180"/>
              <a:gd name="connsiteX1093" fmla="*/ 9367346 w 11277918"/>
              <a:gd name="connsiteY1093" fmla="*/ 8492927 h 10024180"/>
              <a:gd name="connsiteX1094" fmla="*/ 9350999 w 11277918"/>
              <a:gd name="connsiteY1094" fmla="*/ 8574669 h 10024180"/>
              <a:gd name="connsiteX1095" fmla="*/ 9350999 w 11277918"/>
              <a:gd name="connsiteY1095" fmla="*/ 8623712 h 10024180"/>
              <a:gd name="connsiteX1096" fmla="*/ 9334650 w 11277918"/>
              <a:gd name="connsiteY1096" fmla="*/ 8607363 h 10024180"/>
              <a:gd name="connsiteX1097" fmla="*/ 9318303 w 11277918"/>
              <a:gd name="connsiteY1097" fmla="*/ 8558319 h 10024180"/>
              <a:gd name="connsiteX1098" fmla="*/ 9301956 w 11277918"/>
              <a:gd name="connsiteY1098" fmla="*/ 8509276 h 10024180"/>
              <a:gd name="connsiteX1099" fmla="*/ 9301956 w 11277918"/>
              <a:gd name="connsiteY1099" fmla="*/ 8484755 h 10024180"/>
              <a:gd name="connsiteX1100" fmla="*/ 9318303 w 11277918"/>
              <a:gd name="connsiteY1100" fmla="*/ 8476580 h 10024180"/>
              <a:gd name="connsiteX1101" fmla="*/ 9334650 w 11277918"/>
              <a:gd name="connsiteY1101" fmla="*/ 8460233 h 10024180"/>
              <a:gd name="connsiteX1102" fmla="*/ 9350999 w 11277918"/>
              <a:gd name="connsiteY1102" fmla="*/ 8443884 h 10024180"/>
              <a:gd name="connsiteX1103" fmla="*/ 5623676 w 11277918"/>
              <a:gd name="connsiteY1103" fmla="*/ 8443884 h 10024180"/>
              <a:gd name="connsiteX1104" fmla="*/ 5607329 w 11277918"/>
              <a:gd name="connsiteY1104" fmla="*/ 8452058 h 10024180"/>
              <a:gd name="connsiteX1105" fmla="*/ 5607329 w 11277918"/>
              <a:gd name="connsiteY1105" fmla="*/ 8460233 h 10024180"/>
              <a:gd name="connsiteX1106" fmla="*/ 5623676 w 11277918"/>
              <a:gd name="connsiteY1106" fmla="*/ 8460233 h 10024180"/>
              <a:gd name="connsiteX1107" fmla="*/ 5623676 w 11277918"/>
              <a:gd name="connsiteY1107" fmla="*/ 8443884 h 10024180"/>
              <a:gd name="connsiteX1108" fmla="*/ 8762474 w 11277918"/>
              <a:gd name="connsiteY1108" fmla="*/ 8427537 h 10024180"/>
              <a:gd name="connsiteX1109" fmla="*/ 8778823 w 11277918"/>
              <a:gd name="connsiteY1109" fmla="*/ 8427537 h 10024180"/>
              <a:gd name="connsiteX1110" fmla="*/ 8778823 w 11277918"/>
              <a:gd name="connsiteY1110" fmla="*/ 8443884 h 10024180"/>
              <a:gd name="connsiteX1111" fmla="*/ 8762474 w 11277918"/>
              <a:gd name="connsiteY1111" fmla="*/ 8443884 h 10024180"/>
              <a:gd name="connsiteX1112" fmla="*/ 4479324 w 11277918"/>
              <a:gd name="connsiteY1112" fmla="*/ 8427537 h 10024180"/>
              <a:gd name="connsiteX1113" fmla="*/ 4495672 w 11277918"/>
              <a:gd name="connsiteY1113" fmla="*/ 8427537 h 10024180"/>
              <a:gd name="connsiteX1114" fmla="*/ 4512018 w 11277918"/>
              <a:gd name="connsiteY1114" fmla="*/ 8427537 h 10024180"/>
              <a:gd name="connsiteX1115" fmla="*/ 4544714 w 11277918"/>
              <a:gd name="connsiteY1115" fmla="*/ 8476580 h 10024180"/>
              <a:gd name="connsiteX1116" fmla="*/ 4544714 w 11277918"/>
              <a:gd name="connsiteY1116" fmla="*/ 8484755 h 10024180"/>
              <a:gd name="connsiteX1117" fmla="*/ 4544714 w 11277918"/>
              <a:gd name="connsiteY1117" fmla="*/ 8509276 h 10024180"/>
              <a:gd name="connsiteX1118" fmla="*/ 4561065 w 11277918"/>
              <a:gd name="connsiteY1118" fmla="*/ 8492927 h 10024180"/>
              <a:gd name="connsiteX1119" fmla="*/ 4577410 w 11277918"/>
              <a:gd name="connsiteY1119" fmla="*/ 8492927 h 10024180"/>
              <a:gd name="connsiteX1120" fmla="*/ 4544714 w 11277918"/>
              <a:gd name="connsiteY1120" fmla="*/ 8525623 h 10024180"/>
              <a:gd name="connsiteX1121" fmla="*/ 4536542 w 11277918"/>
              <a:gd name="connsiteY1121" fmla="*/ 8533798 h 10024180"/>
              <a:gd name="connsiteX1122" fmla="*/ 4528368 w 11277918"/>
              <a:gd name="connsiteY1122" fmla="*/ 8541972 h 10024180"/>
              <a:gd name="connsiteX1123" fmla="*/ 4495672 w 11277918"/>
              <a:gd name="connsiteY1123" fmla="*/ 8541972 h 10024180"/>
              <a:gd name="connsiteX1124" fmla="*/ 4479324 w 11277918"/>
              <a:gd name="connsiteY1124" fmla="*/ 8509276 h 10024180"/>
              <a:gd name="connsiteX1125" fmla="*/ 4458889 w 11277918"/>
              <a:gd name="connsiteY1125" fmla="*/ 8480666 h 10024180"/>
              <a:gd name="connsiteX1126" fmla="*/ 4454058 w 11277918"/>
              <a:gd name="connsiteY1126" fmla="*/ 8481040 h 10024180"/>
              <a:gd name="connsiteX1127" fmla="*/ 4462974 w 11277918"/>
              <a:gd name="connsiteY1127" fmla="*/ 8476580 h 10024180"/>
              <a:gd name="connsiteX1128" fmla="*/ 4479324 w 11277918"/>
              <a:gd name="connsiteY1128" fmla="*/ 8452058 h 10024180"/>
              <a:gd name="connsiteX1129" fmla="*/ 4462974 w 11277918"/>
              <a:gd name="connsiteY1129" fmla="*/ 8443884 h 10024180"/>
              <a:gd name="connsiteX1130" fmla="*/ 4454802 w 11277918"/>
              <a:gd name="connsiteY1130" fmla="*/ 8435711 h 10024180"/>
              <a:gd name="connsiteX1131" fmla="*/ 4479324 w 11277918"/>
              <a:gd name="connsiteY1131" fmla="*/ 8427537 h 10024180"/>
              <a:gd name="connsiteX1132" fmla="*/ 7636002 w 11277918"/>
              <a:gd name="connsiteY1132" fmla="*/ 8422427 h 10024180"/>
              <a:gd name="connsiteX1133" fmla="*/ 7626294 w 11277918"/>
              <a:gd name="connsiteY1133" fmla="*/ 8427537 h 10024180"/>
              <a:gd name="connsiteX1134" fmla="*/ 7601772 w 11277918"/>
              <a:gd name="connsiteY1134" fmla="*/ 8460233 h 10024180"/>
              <a:gd name="connsiteX1135" fmla="*/ 7593600 w 11277918"/>
              <a:gd name="connsiteY1135" fmla="*/ 8484755 h 10024180"/>
              <a:gd name="connsiteX1136" fmla="*/ 7601772 w 11277918"/>
              <a:gd name="connsiteY1136" fmla="*/ 8501102 h 10024180"/>
              <a:gd name="connsiteX1137" fmla="*/ 7601772 w 11277918"/>
              <a:gd name="connsiteY1137" fmla="*/ 8525623 h 10024180"/>
              <a:gd name="connsiteX1138" fmla="*/ 7634468 w 11277918"/>
              <a:gd name="connsiteY1138" fmla="*/ 8509276 h 10024180"/>
              <a:gd name="connsiteX1139" fmla="*/ 7667164 w 11277918"/>
              <a:gd name="connsiteY1139" fmla="*/ 8492927 h 10024180"/>
              <a:gd name="connsiteX1140" fmla="*/ 7716208 w 11277918"/>
              <a:gd name="connsiteY1140" fmla="*/ 8427537 h 10024180"/>
              <a:gd name="connsiteX1141" fmla="*/ 7699861 w 11277918"/>
              <a:gd name="connsiteY1141" fmla="*/ 8427537 h 10024180"/>
              <a:gd name="connsiteX1142" fmla="*/ 7683512 w 11277918"/>
              <a:gd name="connsiteY1142" fmla="*/ 8427537 h 10024180"/>
              <a:gd name="connsiteX1143" fmla="*/ 7675339 w 11277918"/>
              <a:gd name="connsiteY1143" fmla="*/ 8435711 h 10024180"/>
              <a:gd name="connsiteX1144" fmla="*/ 7650816 w 11277918"/>
              <a:gd name="connsiteY1144" fmla="*/ 8460233 h 10024180"/>
              <a:gd name="connsiteX1145" fmla="*/ 7634468 w 11277918"/>
              <a:gd name="connsiteY1145" fmla="*/ 8476580 h 10024180"/>
              <a:gd name="connsiteX1146" fmla="*/ 7634468 w 11277918"/>
              <a:gd name="connsiteY1146" fmla="*/ 8443884 h 10024180"/>
              <a:gd name="connsiteX1147" fmla="*/ 7636002 w 11277918"/>
              <a:gd name="connsiteY1147" fmla="*/ 8422427 h 10024180"/>
              <a:gd name="connsiteX1148" fmla="*/ 8517255 w 11277918"/>
              <a:gd name="connsiteY1148" fmla="*/ 8411188 h 10024180"/>
              <a:gd name="connsiteX1149" fmla="*/ 8484559 w 11277918"/>
              <a:gd name="connsiteY1149" fmla="*/ 8427537 h 10024180"/>
              <a:gd name="connsiteX1150" fmla="*/ 8468212 w 11277918"/>
              <a:gd name="connsiteY1150" fmla="*/ 8460233 h 10024180"/>
              <a:gd name="connsiteX1151" fmla="*/ 8500908 w 11277918"/>
              <a:gd name="connsiteY1151" fmla="*/ 8443884 h 10024180"/>
              <a:gd name="connsiteX1152" fmla="*/ 5525590 w 11277918"/>
              <a:gd name="connsiteY1152" fmla="*/ 8411188 h 10024180"/>
              <a:gd name="connsiteX1153" fmla="*/ 5501068 w 11277918"/>
              <a:gd name="connsiteY1153" fmla="*/ 8435711 h 10024180"/>
              <a:gd name="connsiteX1154" fmla="*/ 5476544 w 11277918"/>
              <a:gd name="connsiteY1154" fmla="*/ 8460233 h 10024180"/>
              <a:gd name="connsiteX1155" fmla="*/ 5476544 w 11277918"/>
              <a:gd name="connsiteY1155" fmla="*/ 8443884 h 10024180"/>
              <a:gd name="connsiteX1156" fmla="*/ 8848302 w 11277918"/>
              <a:gd name="connsiteY1156" fmla="*/ 8403015 h 10024180"/>
              <a:gd name="connsiteX1157" fmla="*/ 8844213 w 11277918"/>
              <a:gd name="connsiteY1157" fmla="*/ 8411188 h 10024180"/>
              <a:gd name="connsiteX1158" fmla="*/ 8860562 w 11277918"/>
              <a:gd name="connsiteY1158" fmla="*/ 8427537 h 10024180"/>
              <a:gd name="connsiteX1159" fmla="*/ 8860562 w 11277918"/>
              <a:gd name="connsiteY1159" fmla="*/ 8411188 h 10024180"/>
              <a:gd name="connsiteX1160" fmla="*/ 8848302 w 11277918"/>
              <a:gd name="connsiteY1160" fmla="*/ 8403015 h 10024180"/>
              <a:gd name="connsiteX1161" fmla="*/ 8893256 w 11277918"/>
              <a:gd name="connsiteY1161" fmla="*/ 8394841 h 10024180"/>
              <a:gd name="connsiteX1162" fmla="*/ 8909606 w 11277918"/>
              <a:gd name="connsiteY1162" fmla="*/ 8411188 h 10024180"/>
              <a:gd name="connsiteX1163" fmla="*/ 8917780 w 11277918"/>
              <a:gd name="connsiteY1163" fmla="*/ 8403015 h 10024180"/>
              <a:gd name="connsiteX1164" fmla="*/ 8893256 w 11277918"/>
              <a:gd name="connsiteY1164" fmla="*/ 8394841 h 10024180"/>
              <a:gd name="connsiteX1165" fmla="*/ 8010472 w 11277918"/>
              <a:gd name="connsiteY1165" fmla="*/ 8394841 h 10024180"/>
              <a:gd name="connsiteX1166" fmla="*/ 7945079 w 11277918"/>
              <a:gd name="connsiteY1166" fmla="*/ 8460233 h 10024180"/>
              <a:gd name="connsiteX1167" fmla="*/ 7879686 w 11277918"/>
              <a:gd name="connsiteY1167" fmla="*/ 8541972 h 10024180"/>
              <a:gd name="connsiteX1168" fmla="*/ 7879686 w 11277918"/>
              <a:gd name="connsiteY1168" fmla="*/ 8574669 h 10024180"/>
              <a:gd name="connsiteX1169" fmla="*/ 7896036 w 11277918"/>
              <a:gd name="connsiteY1169" fmla="*/ 8558319 h 10024180"/>
              <a:gd name="connsiteX1170" fmla="*/ 7904208 w 11277918"/>
              <a:gd name="connsiteY1170" fmla="*/ 8550145 h 10024180"/>
              <a:gd name="connsiteX1171" fmla="*/ 7912383 w 11277918"/>
              <a:gd name="connsiteY1171" fmla="*/ 8541972 h 10024180"/>
              <a:gd name="connsiteX1172" fmla="*/ 7928730 w 11277918"/>
              <a:gd name="connsiteY1172" fmla="*/ 8525623 h 10024180"/>
              <a:gd name="connsiteX1173" fmla="*/ 7961426 w 11277918"/>
              <a:gd name="connsiteY1173" fmla="*/ 8492927 h 10024180"/>
              <a:gd name="connsiteX1174" fmla="*/ 7650816 w 11277918"/>
              <a:gd name="connsiteY1174" fmla="*/ 8394841 h 10024180"/>
              <a:gd name="connsiteX1175" fmla="*/ 7650816 w 11277918"/>
              <a:gd name="connsiteY1175" fmla="*/ 8411188 h 10024180"/>
              <a:gd name="connsiteX1176" fmla="*/ 7667164 w 11277918"/>
              <a:gd name="connsiteY1176" fmla="*/ 8394841 h 10024180"/>
              <a:gd name="connsiteX1177" fmla="*/ 7650816 w 11277918"/>
              <a:gd name="connsiteY1177" fmla="*/ 8394841 h 10024180"/>
              <a:gd name="connsiteX1178" fmla="*/ 4479324 w 11277918"/>
              <a:gd name="connsiteY1178" fmla="*/ 8394841 h 10024180"/>
              <a:gd name="connsiteX1179" fmla="*/ 4495672 w 11277918"/>
              <a:gd name="connsiteY1179" fmla="*/ 8394841 h 10024180"/>
              <a:gd name="connsiteX1180" fmla="*/ 4479324 w 11277918"/>
              <a:gd name="connsiteY1180" fmla="*/ 8403015 h 10024180"/>
              <a:gd name="connsiteX1181" fmla="*/ 4462974 w 11277918"/>
              <a:gd name="connsiteY1181" fmla="*/ 8403015 h 10024180"/>
              <a:gd name="connsiteX1182" fmla="*/ 4479324 w 11277918"/>
              <a:gd name="connsiteY1182" fmla="*/ 8394841 h 10024180"/>
              <a:gd name="connsiteX1183" fmla="*/ 8713430 w 11277918"/>
              <a:gd name="connsiteY1183" fmla="*/ 8378494 h 10024180"/>
              <a:gd name="connsiteX1184" fmla="*/ 8729777 w 11277918"/>
              <a:gd name="connsiteY1184" fmla="*/ 8411188 h 10024180"/>
              <a:gd name="connsiteX1185" fmla="*/ 8737952 w 11277918"/>
              <a:gd name="connsiteY1185" fmla="*/ 8427537 h 10024180"/>
              <a:gd name="connsiteX1186" fmla="*/ 8713430 w 11277918"/>
              <a:gd name="connsiteY1186" fmla="*/ 8427537 h 10024180"/>
              <a:gd name="connsiteX1187" fmla="*/ 8705256 w 11277918"/>
              <a:gd name="connsiteY1187" fmla="*/ 8460233 h 10024180"/>
              <a:gd name="connsiteX1188" fmla="*/ 8721605 w 11277918"/>
              <a:gd name="connsiteY1188" fmla="*/ 8501102 h 10024180"/>
              <a:gd name="connsiteX1189" fmla="*/ 8713430 w 11277918"/>
              <a:gd name="connsiteY1189" fmla="*/ 8509276 h 10024180"/>
              <a:gd name="connsiteX1190" fmla="*/ 8729777 w 11277918"/>
              <a:gd name="connsiteY1190" fmla="*/ 8509276 h 10024180"/>
              <a:gd name="connsiteX1191" fmla="*/ 8746127 w 11277918"/>
              <a:gd name="connsiteY1191" fmla="*/ 8525623 h 10024180"/>
              <a:gd name="connsiteX1192" fmla="*/ 8754301 w 11277918"/>
              <a:gd name="connsiteY1192" fmla="*/ 8550145 h 10024180"/>
              <a:gd name="connsiteX1193" fmla="*/ 8737952 w 11277918"/>
              <a:gd name="connsiteY1193" fmla="*/ 8550145 h 10024180"/>
              <a:gd name="connsiteX1194" fmla="*/ 8713430 w 11277918"/>
              <a:gd name="connsiteY1194" fmla="*/ 8541972 h 10024180"/>
              <a:gd name="connsiteX1195" fmla="*/ 8697083 w 11277918"/>
              <a:gd name="connsiteY1195" fmla="*/ 8541972 h 10024180"/>
              <a:gd name="connsiteX1196" fmla="*/ 8680734 w 11277918"/>
              <a:gd name="connsiteY1196" fmla="*/ 8525623 h 10024180"/>
              <a:gd name="connsiteX1197" fmla="*/ 8664387 w 11277918"/>
              <a:gd name="connsiteY1197" fmla="*/ 8525623 h 10024180"/>
              <a:gd name="connsiteX1198" fmla="*/ 8648038 w 11277918"/>
              <a:gd name="connsiteY1198" fmla="*/ 8525623 h 10024180"/>
              <a:gd name="connsiteX1199" fmla="*/ 8631691 w 11277918"/>
              <a:gd name="connsiteY1199" fmla="*/ 8541972 h 10024180"/>
              <a:gd name="connsiteX1200" fmla="*/ 8615344 w 11277918"/>
              <a:gd name="connsiteY1200" fmla="*/ 8574669 h 10024180"/>
              <a:gd name="connsiteX1201" fmla="*/ 8598995 w 11277918"/>
              <a:gd name="connsiteY1201" fmla="*/ 8574669 h 10024180"/>
              <a:gd name="connsiteX1202" fmla="*/ 8598995 w 11277918"/>
              <a:gd name="connsiteY1202" fmla="*/ 8550145 h 10024180"/>
              <a:gd name="connsiteX1203" fmla="*/ 8631691 w 11277918"/>
              <a:gd name="connsiteY1203" fmla="*/ 8484755 h 10024180"/>
              <a:gd name="connsiteX1204" fmla="*/ 8680734 w 11277918"/>
              <a:gd name="connsiteY1204" fmla="*/ 8411188 h 10024180"/>
              <a:gd name="connsiteX1205" fmla="*/ 8386472 w 11277918"/>
              <a:gd name="connsiteY1205" fmla="*/ 8378494 h 10024180"/>
              <a:gd name="connsiteX1206" fmla="*/ 8378298 w 11277918"/>
              <a:gd name="connsiteY1206" fmla="*/ 8386666 h 10024180"/>
              <a:gd name="connsiteX1207" fmla="*/ 8386472 w 11277918"/>
              <a:gd name="connsiteY1207" fmla="*/ 8394841 h 10024180"/>
              <a:gd name="connsiteX1208" fmla="*/ 8108558 w 11277918"/>
              <a:gd name="connsiteY1208" fmla="*/ 8378494 h 10024180"/>
              <a:gd name="connsiteX1209" fmla="*/ 8092211 w 11277918"/>
              <a:gd name="connsiteY1209" fmla="*/ 8394841 h 10024180"/>
              <a:gd name="connsiteX1210" fmla="*/ 8108558 w 11277918"/>
              <a:gd name="connsiteY1210" fmla="*/ 8394841 h 10024180"/>
              <a:gd name="connsiteX1211" fmla="*/ 8108558 w 11277918"/>
              <a:gd name="connsiteY1211" fmla="*/ 8378494 h 10024180"/>
              <a:gd name="connsiteX1212" fmla="*/ 9942092 w 11277918"/>
              <a:gd name="connsiteY1212" fmla="*/ 8376839 h 10024180"/>
              <a:gd name="connsiteX1213" fmla="*/ 9939522 w 11277918"/>
              <a:gd name="connsiteY1213" fmla="*/ 8394841 h 10024180"/>
              <a:gd name="connsiteX1214" fmla="*/ 9939522 w 11277918"/>
              <a:gd name="connsiteY1214" fmla="*/ 8378494 h 10024180"/>
              <a:gd name="connsiteX1215" fmla="*/ 7900122 w 11277918"/>
              <a:gd name="connsiteY1215" fmla="*/ 8370319 h 10024180"/>
              <a:gd name="connsiteX1216" fmla="*/ 7896036 w 11277918"/>
              <a:gd name="connsiteY1216" fmla="*/ 8378494 h 10024180"/>
              <a:gd name="connsiteX1217" fmla="*/ 7879686 w 11277918"/>
              <a:gd name="connsiteY1217" fmla="*/ 8394841 h 10024180"/>
              <a:gd name="connsiteX1218" fmla="*/ 7912383 w 11277918"/>
              <a:gd name="connsiteY1218" fmla="*/ 8411188 h 10024180"/>
              <a:gd name="connsiteX1219" fmla="*/ 7912383 w 11277918"/>
              <a:gd name="connsiteY1219" fmla="*/ 8378494 h 10024180"/>
              <a:gd name="connsiteX1220" fmla="*/ 7900122 w 11277918"/>
              <a:gd name="connsiteY1220" fmla="*/ 8370319 h 10024180"/>
              <a:gd name="connsiteX1221" fmla="*/ 1034004 w 11277918"/>
              <a:gd name="connsiteY1221" fmla="*/ 8368276 h 10024180"/>
              <a:gd name="connsiteX1222" fmla="*/ 1046267 w 11277918"/>
              <a:gd name="connsiteY1222" fmla="*/ 8378494 h 10024180"/>
              <a:gd name="connsiteX1223" fmla="*/ 1038091 w 11277918"/>
              <a:gd name="connsiteY1223" fmla="*/ 8378494 h 10024180"/>
              <a:gd name="connsiteX1224" fmla="*/ 1029916 w 11277918"/>
              <a:gd name="connsiteY1224" fmla="*/ 8370319 h 10024180"/>
              <a:gd name="connsiteX1225" fmla="*/ 1034004 w 11277918"/>
              <a:gd name="connsiteY1225" fmla="*/ 8368276 h 10024180"/>
              <a:gd name="connsiteX1226" fmla="*/ 8370124 w 11277918"/>
              <a:gd name="connsiteY1226" fmla="*/ 8362144 h 10024180"/>
              <a:gd name="connsiteX1227" fmla="*/ 8353776 w 11277918"/>
              <a:gd name="connsiteY1227" fmla="*/ 8378494 h 10024180"/>
              <a:gd name="connsiteX1228" fmla="*/ 8321080 w 11277918"/>
              <a:gd name="connsiteY1228" fmla="*/ 8378494 h 10024180"/>
              <a:gd name="connsiteX1229" fmla="*/ 8304733 w 11277918"/>
              <a:gd name="connsiteY1229" fmla="*/ 8394841 h 10024180"/>
              <a:gd name="connsiteX1230" fmla="*/ 8304733 w 11277918"/>
              <a:gd name="connsiteY1230" fmla="*/ 8411188 h 10024180"/>
              <a:gd name="connsiteX1231" fmla="*/ 8353776 w 11277918"/>
              <a:gd name="connsiteY1231" fmla="*/ 8394841 h 10024180"/>
              <a:gd name="connsiteX1232" fmla="*/ 8370124 w 11277918"/>
              <a:gd name="connsiteY1232" fmla="*/ 8362144 h 10024180"/>
              <a:gd name="connsiteX1233" fmla="*/ 7977776 w 11277918"/>
              <a:gd name="connsiteY1233" fmla="*/ 8362144 h 10024180"/>
              <a:gd name="connsiteX1234" fmla="*/ 7961426 w 11277918"/>
              <a:gd name="connsiteY1234" fmla="*/ 8378494 h 10024180"/>
              <a:gd name="connsiteX1235" fmla="*/ 7994122 w 11277918"/>
              <a:gd name="connsiteY1235" fmla="*/ 8378494 h 10024180"/>
              <a:gd name="connsiteX1236" fmla="*/ 7977776 w 11277918"/>
              <a:gd name="connsiteY1236" fmla="*/ 8362144 h 10024180"/>
              <a:gd name="connsiteX1237" fmla="*/ 6228548 w 11277918"/>
              <a:gd name="connsiteY1237" fmla="*/ 8362144 h 10024180"/>
              <a:gd name="connsiteX1238" fmla="*/ 6244898 w 11277918"/>
              <a:gd name="connsiteY1238" fmla="*/ 8362144 h 10024180"/>
              <a:gd name="connsiteX1239" fmla="*/ 6228548 w 11277918"/>
              <a:gd name="connsiteY1239" fmla="*/ 8378494 h 10024180"/>
              <a:gd name="connsiteX1240" fmla="*/ 6228548 w 11277918"/>
              <a:gd name="connsiteY1240" fmla="*/ 8362144 h 10024180"/>
              <a:gd name="connsiteX1241" fmla="*/ 8786995 w 11277918"/>
              <a:gd name="connsiteY1241" fmla="*/ 8345797 h 10024180"/>
              <a:gd name="connsiteX1242" fmla="*/ 8786995 w 11277918"/>
              <a:gd name="connsiteY1242" fmla="*/ 8353972 h 10024180"/>
              <a:gd name="connsiteX1243" fmla="*/ 8795170 w 11277918"/>
              <a:gd name="connsiteY1243" fmla="*/ 8362144 h 10024180"/>
              <a:gd name="connsiteX1244" fmla="*/ 8786995 w 11277918"/>
              <a:gd name="connsiteY1244" fmla="*/ 8345797 h 10024180"/>
              <a:gd name="connsiteX1245" fmla="*/ 8002297 w 11277918"/>
              <a:gd name="connsiteY1245" fmla="*/ 8329448 h 10024180"/>
              <a:gd name="connsiteX1246" fmla="*/ 7994122 w 11277918"/>
              <a:gd name="connsiteY1246" fmla="*/ 8345797 h 10024180"/>
              <a:gd name="connsiteX1247" fmla="*/ 8002297 w 11277918"/>
              <a:gd name="connsiteY1247" fmla="*/ 8345797 h 10024180"/>
              <a:gd name="connsiteX1248" fmla="*/ 8010472 w 11277918"/>
              <a:gd name="connsiteY1248" fmla="*/ 8345797 h 10024180"/>
              <a:gd name="connsiteX1249" fmla="*/ 8002297 w 11277918"/>
              <a:gd name="connsiteY1249" fmla="*/ 8329448 h 10024180"/>
              <a:gd name="connsiteX1250" fmla="*/ 6800724 w 11277918"/>
              <a:gd name="connsiteY1250" fmla="*/ 8329448 h 10024180"/>
              <a:gd name="connsiteX1251" fmla="*/ 6784378 w 11277918"/>
              <a:gd name="connsiteY1251" fmla="*/ 8337623 h 10024180"/>
              <a:gd name="connsiteX1252" fmla="*/ 6800724 w 11277918"/>
              <a:gd name="connsiteY1252" fmla="*/ 8345797 h 10024180"/>
              <a:gd name="connsiteX1253" fmla="*/ 6800724 w 11277918"/>
              <a:gd name="connsiteY1253" fmla="*/ 8329448 h 10024180"/>
              <a:gd name="connsiteX1254" fmla="*/ 6163158 w 11277918"/>
              <a:gd name="connsiteY1254" fmla="*/ 8329448 h 10024180"/>
              <a:gd name="connsiteX1255" fmla="*/ 6179506 w 11277918"/>
              <a:gd name="connsiteY1255" fmla="*/ 8345797 h 10024180"/>
              <a:gd name="connsiteX1256" fmla="*/ 6179506 w 11277918"/>
              <a:gd name="connsiteY1256" fmla="*/ 8353972 h 10024180"/>
              <a:gd name="connsiteX1257" fmla="*/ 6179506 w 11277918"/>
              <a:gd name="connsiteY1257" fmla="*/ 8378494 h 10024180"/>
              <a:gd name="connsiteX1258" fmla="*/ 6195852 w 11277918"/>
              <a:gd name="connsiteY1258" fmla="*/ 8378494 h 10024180"/>
              <a:gd name="connsiteX1259" fmla="*/ 6179506 w 11277918"/>
              <a:gd name="connsiteY1259" fmla="*/ 8386666 h 10024180"/>
              <a:gd name="connsiteX1260" fmla="*/ 6163158 w 11277918"/>
              <a:gd name="connsiteY1260" fmla="*/ 8394841 h 10024180"/>
              <a:gd name="connsiteX1261" fmla="*/ 6163158 w 11277918"/>
              <a:gd name="connsiteY1261" fmla="*/ 8411188 h 10024180"/>
              <a:gd name="connsiteX1262" fmla="*/ 6146809 w 11277918"/>
              <a:gd name="connsiteY1262" fmla="*/ 8411188 h 10024180"/>
              <a:gd name="connsiteX1263" fmla="*/ 6130462 w 11277918"/>
              <a:gd name="connsiteY1263" fmla="*/ 8427537 h 10024180"/>
              <a:gd name="connsiteX1264" fmla="*/ 6130462 w 11277918"/>
              <a:gd name="connsiteY1264" fmla="*/ 8443884 h 10024180"/>
              <a:gd name="connsiteX1265" fmla="*/ 6130462 w 11277918"/>
              <a:gd name="connsiteY1265" fmla="*/ 8460233 h 10024180"/>
              <a:gd name="connsiteX1266" fmla="*/ 6114113 w 11277918"/>
              <a:gd name="connsiteY1266" fmla="*/ 8492927 h 10024180"/>
              <a:gd name="connsiteX1267" fmla="*/ 6065070 w 11277918"/>
              <a:gd name="connsiteY1267" fmla="*/ 8492927 h 10024180"/>
              <a:gd name="connsiteX1268" fmla="*/ 6056895 w 11277918"/>
              <a:gd name="connsiteY1268" fmla="*/ 8484755 h 10024180"/>
              <a:gd name="connsiteX1269" fmla="*/ 6081416 w 11277918"/>
              <a:gd name="connsiteY1269" fmla="*/ 8460233 h 10024180"/>
              <a:gd name="connsiteX1270" fmla="*/ 6097766 w 11277918"/>
              <a:gd name="connsiteY1270" fmla="*/ 8411188 h 10024180"/>
              <a:gd name="connsiteX1271" fmla="*/ 6114113 w 11277918"/>
              <a:gd name="connsiteY1271" fmla="*/ 8394841 h 10024180"/>
              <a:gd name="connsiteX1272" fmla="*/ 6130462 w 11277918"/>
              <a:gd name="connsiteY1272" fmla="*/ 8378494 h 10024180"/>
              <a:gd name="connsiteX1273" fmla="*/ 7830644 w 11277918"/>
              <a:gd name="connsiteY1273" fmla="*/ 8313101 h 10024180"/>
              <a:gd name="connsiteX1274" fmla="*/ 7814296 w 11277918"/>
              <a:gd name="connsiteY1274" fmla="*/ 8329448 h 10024180"/>
              <a:gd name="connsiteX1275" fmla="*/ 7797948 w 11277918"/>
              <a:gd name="connsiteY1275" fmla="*/ 8345797 h 10024180"/>
              <a:gd name="connsiteX1276" fmla="*/ 7814296 w 11277918"/>
              <a:gd name="connsiteY1276" fmla="*/ 8345797 h 10024180"/>
              <a:gd name="connsiteX1277" fmla="*/ 7822469 w 11277918"/>
              <a:gd name="connsiteY1277" fmla="*/ 8329448 h 10024180"/>
              <a:gd name="connsiteX1278" fmla="*/ 7830644 w 11277918"/>
              <a:gd name="connsiteY1278" fmla="*/ 8313101 h 10024180"/>
              <a:gd name="connsiteX1279" fmla="*/ 6392030 w 11277918"/>
              <a:gd name="connsiteY1279" fmla="*/ 8313101 h 10024180"/>
              <a:gd name="connsiteX1280" fmla="*/ 6367506 w 11277918"/>
              <a:gd name="connsiteY1280" fmla="*/ 8329448 h 10024180"/>
              <a:gd name="connsiteX1281" fmla="*/ 6359331 w 11277918"/>
              <a:gd name="connsiteY1281" fmla="*/ 8345797 h 10024180"/>
              <a:gd name="connsiteX1282" fmla="*/ 6392030 w 11277918"/>
              <a:gd name="connsiteY1282" fmla="*/ 8345797 h 10024180"/>
              <a:gd name="connsiteX1283" fmla="*/ 997221 w 11277918"/>
              <a:gd name="connsiteY1283" fmla="*/ 8313101 h 10024180"/>
              <a:gd name="connsiteX1284" fmla="*/ 1005396 w 11277918"/>
              <a:gd name="connsiteY1284" fmla="*/ 8337623 h 10024180"/>
              <a:gd name="connsiteX1285" fmla="*/ 997221 w 11277918"/>
              <a:gd name="connsiteY1285" fmla="*/ 8362144 h 10024180"/>
              <a:gd name="connsiteX1286" fmla="*/ 980874 w 11277918"/>
              <a:gd name="connsiteY1286" fmla="*/ 8362144 h 10024180"/>
              <a:gd name="connsiteX1287" fmla="*/ 964525 w 11277918"/>
              <a:gd name="connsiteY1287" fmla="*/ 8362144 h 10024180"/>
              <a:gd name="connsiteX1288" fmla="*/ 972699 w 11277918"/>
              <a:gd name="connsiteY1288" fmla="*/ 8337623 h 10024180"/>
              <a:gd name="connsiteX1289" fmla="*/ 980874 w 11277918"/>
              <a:gd name="connsiteY1289" fmla="*/ 8329448 h 10024180"/>
              <a:gd name="connsiteX1290" fmla="*/ 989049 w 11277918"/>
              <a:gd name="connsiteY1290" fmla="*/ 8329448 h 10024180"/>
              <a:gd name="connsiteX1291" fmla="*/ 997221 w 11277918"/>
              <a:gd name="connsiteY1291" fmla="*/ 8313101 h 10024180"/>
              <a:gd name="connsiteX1292" fmla="*/ 10135696 w 11277918"/>
              <a:gd name="connsiteY1292" fmla="*/ 8296754 h 10024180"/>
              <a:gd name="connsiteX1293" fmla="*/ 10119350 w 11277918"/>
              <a:gd name="connsiteY1293" fmla="*/ 8329448 h 10024180"/>
              <a:gd name="connsiteX1294" fmla="*/ 10119350 w 11277918"/>
              <a:gd name="connsiteY1294" fmla="*/ 8313101 h 10024180"/>
              <a:gd name="connsiteX1295" fmla="*/ 9440913 w 11277918"/>
              <a:gd name="connsiteY1295" fmla="*/ 8296754 h 10024180"/>
              <a:gd name="connsiteX1296" fmla="*/ 9432738 w 11277918"/>
              <a:gd name="connsiteY1296" fmla="*/ 8313101 h 10024180"/>
              <a:gd name="connsiteX1297" fmla="*/ 9432738 w 11277918"/>
              <a:gd name="connsiteY1297" fmla="*/ 8329448 h 10024180"/>
              <a:gd name="connsiteX1298" fmla="*/ 9440913 w 11277918"/>
              <a:gd name="connsiteY1298" fmla="*/ 8313101 h 10024180"/>
              <a:gd name="connsiteX1299" fmla="*/ 9440913 w 11277918"/>
              <a:gd name="connsiteY1299" fmla="*/ 8296754 h 10024180"/>
              <a:gd name="connsiteX1300" fmla="*/ 8958649 w 11277918"/>
              <a:gd name="connsiteY1300" fmla="*/ 8296754 h 10024180"/>
              <a:gd name="connsiteX1301" fmla="*/ 8958649 w 11277918"/>
              <a:gd name="connsiteY1301" fmla="*/ 8313101 h 10024180"/>
              <a:gd name="connsiteX1302" fmla="*/ 8974998 w 11277918"/>
              <a:gd name="connsiteY1302" fmla="*/ 8313101 h 10024180"/>
              <a:gd name="connsiteX1303" fmla="*/ 8958649 w 11277918"/>
              <a:gd name="connsiteY1303" fmla="*/ 8296754 h 10024180"/>
              <a:gd name="connsiteX1304" fmla="*/ 8321080 w 11277918"/>
              <a:gd name="connsiteY1304" fmla="*/ 8296754 h 10024180"/>
              <a:gd name="connsiteX1305" fmla="*/ 8321080 w 11277918"/>
              <a:gd name="connsiteY1305" fmla="*/ 8313101 h 10024180"/>
              <a:gd name="connsiteX1306" fmla="*/ 8304733 w 11277918"/>
              <a:gd name="connsiteY1306" fmla="*/ 8304926 h 10024180"/>
              <a:gd name="connsiteX1307" fmla="*/ 8321080 w 11277918"/>
              <a:gd name="connsiteY1307" fmla="*/ 8296754 h 10024180"/>
              <a:gd name="connsiteX1308" fmla="*/ 5721765 w 11277918"/>
              <a:gd name="connsiteY1308" fmla="*/ 8296754 h 10024180"/>
              <a:gd name="connsiteX1309" fmla="*/ 5705416 w 11277918"/>
              <a:gd name="connsiteY1309" fmla="*/ 8313101 h 10024180"/>
              <a:gd name="connsiteX1310" fmla="*/ 5705416 w 11277918"/>
              <a:gd name="connsiteY1310" fmla="*/ 8329448 h 10024180"/>
              <a:gd name="connsiteX1311" fmla="*/ 5689068 w 11277918"/>
              <a:gd name="connsiteY1311" fmla="*/ 8329448 h 10024180"/>
              <a:gd name="connsiteX1312" fmla="*/ 5664547 w 11277918"/>
              <a:gd name="connsiteY1312" fmla="*/ 8370319 h 10024180"/>
              <a:gd name="connsiteX1313" fmla="*/ 5656372 w 11277918"/>
              <a:gd name="connsiteY1313" fmla="*/ 8378494 h 10024180"/>
              <a:gd name="connsiteX1314" fmla="*/ 5646154 w 11277918"/>
              <a:gd name="connsiteY1314" fmla="*/ 8388711 h 10024180"/>
              <a:gd name="connsiteX1315" fmla="*/ 5640026 w 11277918"/>
              <a:gd name="connsiteY1315" fmla="*/ 8394841 h 10024180"/>
              <a:gd name="connsiteX1316" fmla="*/ 5656372 w 11277918"/>
              <a:gd name="connsiteY1316" fmla="*/ 8386666 h 10024180"/>
              <a:gd name="connsiteX1317" fmla="*/ 5656372 w 11277918"/>
              <a:gd name="connsiteY1317" fmla="*/ 8380537 h 10024180"/>
              <a:gd name="connsiteX1318" fmla="*/ 5656372 w 11277918"/>
              <a:gd name="connsiteY1318" fmla="*/ 8378494 h 10024180"/>
              <a:gd name="connsiteX1319" fmla="*/ 5672720 w 11277918"/>
              <a:gd name="connsiteY1319" fmla="*/ 8376448 h 10024180"/>
              <a:gd name="connsiteX1320" fmla="*/ 5689068 w 11277918"/>
              <a:gd name="connsiteY1320" fmla="*/ 8370319 h 10024180"/>
              <a:gd name="connsiteX1321" fmla="*/ 5705416 w 11277918"/>
              <a:gd name="connsiteY1321" fmla="*/ 8345797 h 10024180"/>
              <a:gd name="connsiteX1322" fmla="*/ 5721765 w 11277918"/>
              <a:gd name="connsiteY1322" fmla="*/ 8329448 h 10024180"/>
              <a:gd name="connsiteX1323" fmla="*/ 9105781 w 11277918"/>
              <a:gd name="connsiteY1323" fmla="*/ 8280405 h 10024180"/>
              <a:gd name="connsiteX1324" fmla="*/ 9056737 w 11277918"/>
              <a:gd name="connsiteY1324" fmla="*/ 8296754 h 10024180"/>
              <a:gd name="connsiteX1325" fmla="*/ 9056737 w 11277918"/>
              <a:gd name="connsiteY1325" fmla="*/ 8304926 h 10024180"/>
              <a:gd name="connsiteX1326" fmla="*/ 9048563 w 11277918"/>
              <a:gd name="connsiteY1326" fmla="*/ 8321276 h 10024180"/>
              <a:gd name="connsiteX1327" fmla="*/ 9032214 w 11277918"/>
              <a:gd name="connsiteY1327" fmla="*/ 8337623 h 10024180"/>
              <a:gd name="connsiteX1328" fmla="*/ 9024041 w 11277918"/>
              <a:gd name="connsiteY1328" fmla="*/ 8362144 h 10024180"/>
              <a:gd name="connsiteX1329" fmla="*/ 9040388 w 11277918"/>
              <a:gd name="connsiteY1329" fmla="*/ 8394841 h 10024180"/>
              <a:gd name="connsiteX1330" fmla="*/ 9040388 w 11277918"/>
              <a:gd name="connsiteY1330" fmla="*/ 8411188 h 10024180"/>
              <a:gd name="connsiteX1331" fmla="*/ 9056737 w 11277918"/>
              <a:gd name="connsiteY1331" fmla="*/ 8411188 h 10024180"/>
              <a:gd name="connsiteX1332" fmla="*/ 9056737 w 11277918"/>
              <a:gd name="connsiteY1332" fmla="*/ 8394841 h 10024180"/>
              <a:gd name="connsiteX1333" fmla="*/ 9064910 w 11277918"/>
              <a:gd name="connsiteY1333" fmla="*/ 8394841 h 10024180"/>
              <a:gd name="connsiteX1334" fmla="*/ 9073084 w 11277918"/>
              <a:gd name="connsiteY1334" fmla="*/ 8394841 h 10024180"/>
              <a:gd name="connsiteX1335" fmla="*/ 9089431 w 11277918"/>
              <a:gd name="connsiteY1335" fmla="*/ 8362144 h 10024180"/>
              <a:gd name="connsiteX1336" fmla="*/ 9105781 w 11277918"/>
              <a:gd name="connsiteY1336" fmla="*/ 8329448 h 10024180"/>
              <a:gd name="connsiteX1337" fmla="*/ 9122128 w 11277918"/>
              <a:gd name="connsiteY1337" fmla="*/ 8313101 h 10024180"/>
              <a:gd name="connsiteX1338" fmla="*/ 9105781 w 11277918"/>
              <a:gd name="connsiteY1338" fmla="*/ 8280405 h 10024180"/>
              <a:gd name="connsiteX1339" fmla="*/ 8676648 w 11277918"/>
              <a:gd name="connsiteY1339" fmla="*/ 8272230 h 10024180"/>
              <a:gd name="connsiteX1340" fmla="*/ 8664387 w 11277918"/>
              <a:gd name="connsiteY1340" fmla="*/ 8280405 h 10024180"/>
              <a:gd name="connsiteX1341" fmla="*/ 8648038 w 11277918"/>
              <a:gd name="connsiteY1341" fmla="*/ 8296754 h 10024180"/>
              <a:gd name="connsiteX1342" fmla="*/ 8664387 w 11277918"/>
              <a:gd name="connsiteY1342" fmla="*/ 8296754 h 10024180"/>
              <a:gd name="connsiteX1343" fmla="*/ 8680734 w 11277918"/>
              <a:gd name="connsiteY1343" fmla="*/ 8280405 h 10024180"/>
              <a:gd name="connsiteX1344" fmla="*/ 8676648 w 11277918"/>
              <a:gd name="connsiteY1344" fmla="*/ 8272230 h 10024180"/>
              <a:gd name="connsiteX1345" fmla="*/ 9334650 w 11277918"/>
              <a:gd name="connsiteY1345" fmla="*/ 8264058 h 10024180"/>
              <a:gd name="connsiteX1346" fmla="*/ 9350999 w 11277918"/>
              <a:gd name="connsiteY1346" fmla="*/ 8296754 h 10024180"/>
              <a:gd name="connsiteX1347" fmla="*/ 9350999 w 11277918"/>
              <a:gd name="connsiteY1347" fmla="*/ 8272230 h 10024180"/>
              <a:gd name="connsiteX1348" fmla="*/ 9334650 w 11277918"/>
              <a:gd name="connsiteY1348" fmla="*/ 8264058 h 10024180"/>
              <a:gd name="connsiteX1349" fmla="*/ 8435516 w 11277918"/>
              <a:gd name="connsiteY1349" fmla="*/ 8264058 h 10024180"/>
              <a:gd name="connsiteX1350" fmla="*/ 8427341 w 11277918"/>
              <a:gd name="connsiteY1350" fmla="*/ 8272230 h 10024180"/>
              <a:gd name="connsiteX1351" fmla="*/ 8419169 w 11277918"/>
              <a:gd name="connsiteY1351" fmla="*/ 8280405 h 10024180"/>
              <a:gd name="connsiteX1352" fmla="*/ 8410994 w 11277918"/>
              <a:gd name="connsiteY1352" fmla="*/ 8288579 h 10024180"/>
              <a:gd name="connsiteX1353" fmla="*/ 8386472 w 11277918"/>
              <a:gd name="connsiteY1353" fmla="*/ 8288579 h 10024180"/>
              <a:gd name="connsiteX1354" fmla="*/ 8370124 w 11277918"/>
              <a:gd name="connsiteY1354" fmla="*/ 8313101 h 10024180"/>
              <a:gd name="connsiteX1355" fmla="*/ 8386472 w 11277918"/>
              <a:gd name="connsiteY1355" fmla="*/ 8313101 h 10024180"/>
              <a:gd name="connsiteX1356" fmla="*/ 8386472 w 11277918"/>
              <a:gd name="connsiteY1356" fmla="*/ 8304926 h 10024180"/>
              <a:gd name="connsiteX1357" fmla="*/ 8402820 w 11277918"/>
              <a:gd name="connsiteY1357" fmla="*/ 8296754 h 10024180"/>
              <a:gd name="connsiteX1358" fmla="*/ 8435516 w 11277918"/>
              <a:gd name="connsiteY1358" fmla="*/ 8280405 h 10024180"/>
              <a:gd name="connsiteX1359" fmla="*/ 10017176 w 11277918"/>
              <a:gd name="connsiteY1359" fmla="*/ 8255883 h 10024180"/>
              <a:gd name="connsiteX1360" fmla="*/ 10021262 w 11277918"/>
              <a:gd name="connsiteY1360" fmla="*/ 8264058 h 10024180"/>
              <a:gd name="connsiteX1361" fmla="*/ 10013088 w 11277918"/>
              <a:gd name="connsiteY1361" fmla="*/ 8288579 h 10024180"/>
              <a:gd name="connsiteX1362" fmla="*/ 9988564 w 11277918"/>
              <a:gd name="connsiteY1362" fmla="*/ 8337623 h 10024180"/>
              <a:gd name="connsiteX1363" fmla="*/ 9968132 w 11277918"/>
              <a:gd name="connsiteY1363" fmla="*/ 8360101 h 10024180"/>
              <a:gd name="connsiteX1364" fmla="*/ 9942092 w 11277918"/>
              <a:gd name="connsiteY1364" fmla="*/ 8376839 h 10024180"/>
              <a:gd name="connsiteX1365" fmla="*/ 9943612 w 11277918"/>
              <a:gd name="connsiteY1365" fmla="*/ 8366233 h 10024180"/>
              <a:gd name="connsiteX1366" fmla="*/ 9955872 w 11277918"/>
              <a:gd name="connsiteY1366" fmla="*/ 8345797 h 10024180"/>
              <a:gd name="connsiteX1367" fmla="*/ 10004916 w 11277918"/>
              <a:gd name="connsiteY1367" fmla="*/ 8264058 h 10024180"/>
              <a:gd name="connsiteX1368" fmla="*/ 10017176 w 11277918"/>
              <a:gd name="connsiteY1368" fmla="*/ 8255883 h 10024180"/>
              <a:gd name="connsiteX1369" fmla="*/ 6473767 w 11277918"/>
              <a:gd name="connsiteY1369" fmla="*/ 8247709 h 10024180"/>
              <a:gd name="connsiteX1370" fmla="*/ 6457420 w 11277918"/>
              <a:gd name="connsiteY1370" fmla="*/ 8255883 h 10024180"/>
              <a:gd name="connsiteX1371" fmla="*/ 6473767 w 11277918"/>
              <a:gd name="connsiteY1371" fmla="*/ 8264058 h 10024180"/>
              <a:gd name="connsiteX1372" fmla="*/ 6473767 w 11277918"/>
              <a:gd name="connsiteY1372" fmla="*/ 8247709 h 10024180"/>
              <a:gd name="connsiteX1373" fmla="*/ 6114113 w 11277918"/>
              <a:gd name="connsiteY1373" fmla="*/ 8247709 h 10024180"/>
              <a:gd name="connsiteX1374" fmla="*/ 6114113 w 11277918"/>
              <a:gd name="connsiteY1374" fmla="*/ 8264058 h 10024180"/>
              <a:gd name="connsiteX1375" fmla="*/ 6114113 w 11277918"/>
              <a:gd name="connsiteY1375" fmla="*/ 8280405 h 10024180"/>
              <a:gd name="connsiteX1376" fmla="*/ 6130462 w 11277918"/>
              <a:gd name="connsiteY1376" fmla="*/ 8264058 h 10024180"/>
              <a:gd name="connsiteX1377" fmla="*/ 6114113 w 11277918"/>
              <a:gd name="connsiteY1377" fmla="*/ 8247709 h 10024180"/>
              <a:gd name="connsiteX1378" fmla="*/ 5640026 w 11277918"/>
              <a:gd name="connsiteY1378" fmla="*/ 8247709 h 10024180"/>
              <a:gd name="connsiteX1379" fmla="*/ 5607329 w 11277918"/>
              <a:gd name="connsiteY1379" fmla="*/ 8264058 h 10024180"/>
              <a:gd name="connsiteX1380" fmla="*/ 5590980 w 11277918"/>
              <a:gd name="connsiteY1380" fmla="*/ 8280405 h 10024180"/>
              <a:gd name="connsiteX1381" fmla="*/ 5558284 w 11277918"/>
              <a:gd name="connsiteY1381" fmla="*/ 8313101 h 10024180"/>
              <a:gd name="connsiteX1382" fmla="*/ 5541936 w 11277918"/>
              <a:gd name="connsiteY1382" fmla="*/ 8329448 h 10024180"/>
              <a:gd name="connsiteX1383" fmla="*/ 5533762 w 11277918"/>
              <a:gd name="connsiteY1383" fmla="*/ 8353972 h 10024180"/>
              <a:gd name="connsiteX1384" fmla="*/ 5533762 w 11277918"/>
              <a:gd name="connsiteY1384" fmla="*/ 8370319 h 10024180"/>
              <a:gd name="connsiteX1385" fmla="*/ 5509240 w 11277918"/>
              <a:gd name="connsiteY1385" fmla="*/ 8362144 h 10024180"/>
              <a:gd name="connsiteX1386" fmla="*/ 5492894 w 11277918"/>
              <a:gd name="connsiteY1386" fmla="*/ 8394841 h 10024180"/>
              <a:gd name="connsiteX1387" fmla="*/ 5460198 w 11277918"/>
              <a:gd name="connsiteY1387" fmla="*/ 8411188 h 10024180"/>
              <a:gd name="connsiteX1388" fmla="*/ 5443850 w 11277918"/>
              <a:gd name="connsiteY1388" fmla="*/ 8427537 h 10024180"/>
              <a:gd name="connsiteX1389" fmla="*/ 5427501 w 11277918"/>
              <a:gd name="connsiteY1389" fmla="*/ 8443884 h 10024180"/>
              <a:gd name="connsiteX1390" fmla="*/ 5394805 w 11277918"/>
              <a:gd name="connsiteY1390" fmla="*/ 8476580 h 10024180"/>
              <a:gd name="connsiteX1391" fmla="*/ 5370283 w 11277918"/>
              <a:gd name="connsiteY1391" fmla="*/ 8492927 h 10024180"/>
              <a:gd name="connsiteX1392" fmla="*/ 5362111 w 11277918"/>
              <a:gd name="connsiteY1392" fmla="*/ 8525623 h 10024180"/>
              <a:gd name="connsiteX1393" fmla="*/ 5378458 w 11277918"/>
              <a:gd name="connsiteY1393" fmla="*/ 8541972 h 10024180"/>
              <a:gd name="connsiteX1394" fmla="*/ 5402980 w 11277918"/>
              <a:gd name="connsiteY1394" fmla="*/ 8550145 h 10024180"/>
              <a:gd name="connsiteX1395" fmla="*/ 5411154 w 11277918"/>
              <a:gd name="connsiteY1395" fmla="*/ 8558319 h 10024180"/>
              <a:gd name="connsiteX1396" fmla="*/ 5443850 w 11277918"/>
              <a:gd name="connsiteY1396" fmla="*/ 8541972 h 10024180"/>
              <a:gd name="connsiteX1397" fmla="*/ 5492894 w 11277918"/>
              <a:gd name="connsiteY1397" fmla="*/ 8525623 h 10024180"/>
              <a:gd name="connsiteX1398" fmla="*/ 5492894 w 11277918"/>
              <a:gd name="connsiteY1398" fmla="*/ 8541972 h 10024180"/>
              <a:gd name="connsiteX1399" fmla="*/ 5476544 w 11277918"/>
              <a:gd name="connsiteY1399" fmla="*/ 8558319 h 10024180"/>
              <a:gd name="connsiteX1400" fmla="*/ 5525590 w 11277918"/>
              <a:gd name="connsiteY1400" fmla="*/ 8525623 h 10024180"/>
              <a:gd name="connsiteX1401" fmla="*/ 5525590 w 11277918"/>
              <a:gd name="connsiteY1401" fmla="*/ 8509276 h 10024180"/>
              <a:gd name="connsiteX1402" fmla="*/ 5525590 w 11277918"/>
              <a:gd name="connsiteY1402" fmla="*/ 8492927 h 10024180"/>
              <a:gd name="connsiteX1403" fmla="*/ 5550112 w 11277918"/>
              <a:gd name="connsiteY1403" fmla="*/ 8492927 h 10024180"/>
              <a:gd name="connsiteX1404" fmla="*/ 5558284 w 11277918"/>
              <a:gd name="connsiteY1404" fmla="*/ 8484755 h 10024180"/>
              <a:gd name="connsiteX1405" fmla="*/ 5566458 w 11277918"/>
              <a:gd name="connsiteY1405" fmla="*/ 8468405 h 10024180"/>
              <a:gd name="connsiteX1406" fmla="*/ 5574633 w 11277918"/>
              <a:gd name="connsiteY1406" fmla="*/ 8443884 h 10024180"/>
              <a:gd name="connsiteX1407" fmla="*/ 5590980 w 11277918"/>
              <a:gd name="connsiteY1407" fmla="*/ 8427537 h 10024180"/>
              <a:gd name="connsiteX1408" fmla="*/ 5590980 w 11277918"/>
              <a:gd name="connsiteY1408" fmla="*/ 8394841 h 10024180"/>
              <a:gd name="connsiteX1409" fmla="*/ 5599154 w 11277918"/>
              <a:gd name="connsiteY1409" fmla="*/ 8386666 h 10024180"/>
              <a:gd name="connsiteX1410" fmla="*/ 5607329 w 11277918"/>
              <a:gd name="connsiteY1410" fmla="*/ 8378494 h 10024180"/>
              <a:gd name="connsiteX1411" fmla="*/ 5656372 w 11277918"/>
              <a:gd name="connsiteY1411" fmla="*/ 8345797 h 10024180"/>
              <a:gd name="connsiteX1412" fmla="*/ 5689068 w 11277918"/>
              <a:gd name="connsiteY1412" fmla="*/ 8296754 h 10024180"/>
              <a:gd name="connsiteX1413" fmla="*/ 5623676 w 11277918"/>
              <a:gd name="connsiteY1413" fmla="*/ 8329448 h 10024180"/>
              <a:gd name="connsiteX1414" fmla="*/ 5574633 w 11277918"/>
              <a:gd name="connsiteY1414" fmla="*/ 8345797 h 10024180"/>
              <a:gd name="connsiteX1415" fmla="*/ 5558284 w 11277918"/>
              <a:gd name="connsiteY1415" fmla="*/ 8345797 h 10024180"/>
              <a:gd name="connsiteX1416" fmla="*/ 5541936 w 11277918"/>
              <a:gd name="connsiteY1416" fmla="*/ 8345797 h 10024180"/>
              <a:gd name="connsiteX1417" fmla="*/ 5550112 w 11277918"/>
              <a:gd name="connsiteY1417" fmla="*/ 8329448 h 10024180"/>
              <a:gd name="connsiteX1418" fmla="*/ 5558284 w 11277918"/>
              <a:gd name="connsiteY1418" fmla="*/ 8313101 h 10024180"/>
              <a:gd name="connsiteX1419" fmla="*/ 5590980 w 11277918"/>
              <a:gd name="connsiteY1419" fmla="*/ 8313101 h 10024180"/>
              <a:gd name="connsiteX1420" fmla="*/ 5623676 w 11277918"/>
              <a:gd name="connsiteY1420" fmla="*/ 8296754 h 10024180"/>
              <a:gd name="connsiteX1421" fmla="*/ 5631851 w 11277918"/>
              <a:gd name="connsiteY1421" fmla="*/ 8296754 h 10024180"/>
              <a:gd name="connsiteX1422" fmla="*/ 5656372 w 11277918"/>
              <a:gd name="connsiteY1422" fmla="*/ 8280405 h 10024180"/>
              <a:gd name="connsiteX1423" fmla="*/ 5672720 w 11277918"/>
              <a:gd name="connsiteY1423" fmla="*/ 8247709 h 10024180"/>
              <a:gd name="connsiteX1424" fmla="*/ 9122128 w 11277918"/>
              <a:gd name="connsiteY1424" fmla="*/ 8235448 h 10024180"/>
              <a:gd name="connsiteX1425" fmla="*/ 9105781 w 11277918"/>
              <a:gd name="connsiteY1425" fmla="*/ 8239536 h 10024180"/>
              <a:gd name="connsiteX1426" fmla="*/ 9097606 w 11277918"/>
              <a:gd name="connsiteY1426" fmla="*/ 8264058 h 10024180"/>
              <a:gd name="connsiteX1427" fmla="*/ 9122128 w 11277918"/>
              <a:gd name="connsiteY1427" fmla="*/ 8280405 h 10024180"/>
              <a:gd name="connsiteX1428" fmla="*/ 9138477 w 11277918"/>
              <a:gd name="connsiteY1428" fmla="*/ 8264058 h 10024180"/>
              <a:gd name="connsiteX1429" fmla="*/ 9138477 w 11277918"/>
              <a:gd name="connsiteY1429" fmla="*/ 8239536 h 10024180"/>
              <a:gd name="connsiteX1430" fmla="*/ 9122128 w 11277918"/>
              <a:gd name="connsiteY1430" fmla="*/ 8235448 h 10024180"/>
              <a:gd name="connsiteX1431" fmla="*/ 10135696 w 11277918"/>
              <a:gd name="connsiteY1431" fmla="*/ 8231362 h 10024180"/>
              <a:gd name="connsiteX1432" fmla="*/ 10127524 w 11277918"/>
              <a:gd name="connsiteY1432" fmla="*/ 8247709 h 10024180"/>
              <a:gd name="connsiteX1433" fmla="*/ 10119350 w 11277918"/>
              <a:gd name="connsiteY1433" fmla="*/ 8247709 h 10024180"/>
              <a:gd name="connsiteX1434" fmla="*/ 9694304 w 11277918"/>
              <a:gd name="connsiteY1434" fmla="*/ 8231362 h 10024180"/>
              <a:gd name="connsiteX1435" fmla="*/ 9694304 w 11277918"/>
              <a:gd name="connsiteY1435" fmla="*/ 8264058 h 10024180"/>
              <a:gd name="connsiteX1436" fmla="*/ 9677957 w 11277918"/>
              <a:gd name="connsiteY1436" fmla="*/ 8304926 h 10024180"/>
              <a:gd name="connsiteX1437" fmla="*/ 9645261 w 11277918"/>
              <a:gd name="connsiteY1437" fmla="*/ 8329448 h 10024180"/>
              <a:gd name="connsiteX1438" fmla="*/ 9628911 w 11277918"/>
              <a:gd name="connsiteY1438" fmla="*/ 8313101 h 10024180"/>
              <a:gd name="connsiteX1439" fmla="*/ 9645261 w 11277918"/>
              <a:gd name="connsiteY1439" fmla="*/ 8247709 h 10024180"/>
              <a:gd name="connsiteX1440" fmla="*/ 9694304 w 11277918"/>
              <a:gd name="connsiteY1440" fmla="*/ 8231362 h 10024180"/>
              <a:gd name="connsiteX1441" fmla="*/ 8778823 w 11277918"/>
              <a:gd name="connsiteY1441" fmla="*/ 8219101 h 10024180"/>
              <a:gd name="connsiteX1442" fmla="*/ 8770648 w 11277918"/>
              <a:gd name="connsiteY1442" fmla="*/ 8223187 h 10024180"/>
              <a:gd name="connsiteX1443" fmla="*/ 8762474 w 11277918"/>
              <a:gd name="connsiteY1443" fmla="*/ 8239536 h 10024180"/>
              <a:gd name="connsiteX1444" fmla="*/ 8778823 w 11277918"/>
              <a:gd name="connsiteY1444" fmla="*/ 8239536 h 10024180"/>
              <a:gd name="connsiteX1445" fmla="*/ 8786995 w 11277918"/>
              <a:gd name="connsiteY1445" fmla="*/ 8223187 h 10024180"/>
              <a:gd name="connsiteX1446" fmla="*/ 8778823 w 11277918"/>
              <a:gd name="connsiteY1446" fmla="*/ 8219101 h 10024180"/>
              <a:gd name="connsiteX1447" fmla="*/ 5729937 w 11277918"/>
              <a:gd name="connsiteY1447" fmla="*/ 8215015 h 10024180"/>
              <a:gd name="connsiteX1448" fmla="*/ 5721765 w 11277918"/>
              <a:gd name="connsiteY1448" fmla="*/ 8223187 h 10024180"/>
              <a:gd name="connsiteX1449" fmla="*/ 5738112 w 11277918"/>
              <a:gd name="connsiteY1449" fmla="*/ 8231362 h 10024180"/>
              <a:gd name="connsiteX1450" fmla="*/ 5729937 w 11277918"/>
              <a:gd name="connsiteY1450" fmla="*/ 8215015 h 10024180"/>
              <a:gd name="connsiteX1451" fmla="*/ 8907562 w 11277918"/>
              <a:gd name="connsiteY1451" fmla="*/ 8206840 h 10024180"/>
              <a:gd name="connsiteX1452" fmla="*/ 8893256 w 11277918"/>
              <a:gd name="connsiteY1452" fmla="*/ 8215015 h 10024180"/>
              <a:gd name="connsiteX1453" fmla="*/ 8942302 w 11277918"/>
              <a:gd name="connsiteY1453" fmla="*/ 8280405 h 10024180"/>
              <a:gd name="connsiteX1454" fmla="*/ 8983170 w 11277918"/>
              <a:gd name="connsiteY1454" fmla="*/ 8296754 h 10024180"/>
              <a:gd name="connsiteX1455" fmla="*/ 8991345 w 11277918"/>
              <a:gd name="connsiteY1455" fmla="*/ 8329448 h 10024180"/>
              <a:gd name="connsiteX1456" fmla="*/ 8991345 w 11277918"/>
              <a:gd name="connsiteY1456" fmla="*/ 8345797 h 10024180"/>
              <a:gd name="connsiteX1457" fmla="*/ 9024041 w 11277918"/>
              <a:gd name="connsiteY1457" fmla="*/ 8313101 h 10024180"/>
              <a:gd name="connsiteX1458" fmla="*/ 9024041 w 11277918"/>
              <a:gd name="connsiteY1458" fmla="*/ 8288579 h 10024180"/>
              <a:gd name="connsiteX1459" fmla="*/ 9024041 w 11277918"/>
              <a:gd name="connsiteY1459" fmla="*/ 8280405 h 10024180"/>
              <a:gd name="connsiteX1460" fmla="*/ 9024041 w 11277918"/>
              <a:gd name="connsiteY1460" fmla="*/ 8278362 h 10024180"/>
              <a:gd name="connsiteX1461" fmla="*/ 9024041 w 11277918"/>
              <a:gd name="connsiteY1461" fmla="*/ 8272230 h 10024180"/>
              <a:gd name="connsiteX1462" fmla="*/ 9024041 w 11277918"/>
              <a:gd name="connsiteY1462" fmla="*/ 8270187 h 10024180"/>
              <a:gd name="connsiteX1463" fmla="*/ 9024041 w 11277918"/>
              <a:gd name="connsiteY1463" fmla="*/ 8264058 h 10024180"/>
              <a:gd name="connsiteX1464" fmla="*/ 9015867 w 11277918"/>
              <a:gd name="connsiteY1464" fmla="*/ 8255883 h 10024180"/>
              <a:gd name="connsiteX1465" fmla="*/ 9007692 w 11277918"/>
              <a:gd name="connsiteY1465" fmla="*/ 8247709 h 10024180"/>
              <a:gd name="connsiteX1466" fmla="*/ 8991345 w 11277918"/>
              <a:gd name="connsiteY1466" fmla="*/ 8280405 h 10024180"/>
              <a:gd name="connsiteX1467" fmla="*/ 8974998 w 11277918"/>
              <a:gd name="connsiteY1467" fmla="*/ 8247709 h 10024180"/>
              <a:gd name="connsiteX1468" fmla="*/ 8942302 w 11277918"/>
              <a:gd name="connsiteY1468" fmla="*/ 8215015 h 10024180"/>
              <a:gd name="connsiteX1469" fmla="*/ 8917780 w 11277918"/>
              <a:gd name="connsiteY1469" fmla="*/ 8215015 h 10024180"/>
              <a:gd name="connsiteX1470" fmla="*/ 8907562 w 11277918"/>
              <a:gd name="connsiteY1470" fmla="*/ 8206840 h 10024180"/>
              <a:gd name="connsiteX1471" fmla="*/ 6510552 w 11277918"/>
              <a:gd name="connsiteY1471" fmla="*/ 8206840 h 10024180"/>
              <a:gd name="connsiteX1472" fmla="*/ 6506463 w 11277918"/>
              <a:gd name="connsiteY1472" fmla="*/ 8215015 h 10024180"/>
              <a:gd name="connsiteX1473" fmla="*/ 6514638 w 11277918"/>
              <a:gd name="connsiteY1473" fmla="*/ 8223187 h 10024180"/>
              <a:gd name="connsiteX1474" fmla="*/ 6522810 w 11277918"/>
              <a:gd name="connsiteY1474" fmla="*/ 8215015 h 10024180"/>
              <a:gd name="connsiteX1475" fmla="*/ 6510552 w 11277918"/>
              <a:gd name="connsiteY1475" fmla="*/ 8206840 h 10024180"/>
              <a:gd name="connsiteX1476" fmla="*/ 8680734 w 11277918"/>
              <a:gd name="connsiteY1476" fmla="*/ 8182318 h 10024180"/>
              <a:gd name="connsiteX1477" fmla="*/ 8697083 w 11277918"/>
              <a:gd name="connsiteY1477" fmla="*/ 8198665 h 10024180"/>
              <a:gd name="connsiteX1478" fmla="*/ 8697083 w 11277918"/>
              <a:gd name="connsiteY1478" fmla="*/ 8182318 h 10024180"/>
              <a:gd name="connsiteX1479" fmla="*/ 8402820 w 11277918"/>
              <a:gd name="connsiteY1479" fmla="*/ 8182318 h 10024180"/>
              <a:gd name="connsiteX1480" fmla="*/ 8402820 w 11277918"/>
              <a:gd name="connsiteY1480" fmla="*/ 8215015 h 10024180"/>
              <a:gd name="connsiteX1481" fmla="*/ 8419169 w 11277918"/>
              <a:gd name="connsiteY1481" fmla="*/ 8198665 h 10024180"/>
              <a:gd name="connsiteX1482" fmla="*/ 5738112 w 11277918"/>
              <a:gd name="connsiteY1482" fmla="*/ 8182318 h 10024180"/>
              <a:gd name="connsiteX1483" fmla="*/ 5754459 w 11277918"/>
              <a:gd name="connsiteY1483" fmla="*/ 8198665 h 10024180"/>
              <a:gd name="connsiteX1484" fmla="*/ 5787155 w 11277918"/>
              <a:gd name="connsiteY1484" fmla="*/ 8182318 h 10024180"/>
              <a:gd name="connsiteX1485" fmla="*/ 5010629 w 11277918"/>
              <a:gd name="connsiteY1485" fmla="*/ 8182318 h 10024180"/>
              <a:gd name="connsiteX1486" fmla="*/ 5002457 w 11277918"/>
              <a:gd name="connsiteY1486" fmla="*/ 8190491 h 10024180"/>
              <a:gd name="connsiteX1487" fmla="*/ 5018804 w 11277918"/>
              <a:gd name="connsiteY1487" fmla="*/ 8198665 h 10024180"/>
              <a:gd name="connsiteX1488" fmla="*/ 5010629 w 11277918"/>
              <a:gd name="connsiteY1488" fmla="*/ 8182318 h 10024180"/>
              <a:gd name="connsiteX1489" fmla="*/ 1144352 w 11277918"/>
              <a:gd name="connsiteY1489" fmla="*/ 8182318 h 10024180"/>
              <a:gd name="connsiteX1490" fmla="*/ 1136177 w 11277918"/>
              <a:gd name="connsiteY1490" fmla="*/ 8198665 h 10024180"/>
              <a:gd name="connsiteX1491" fmla="*/ 1128006 w 11277918"/>
              <a:gd name="connsiteY1491" fmla="*/ 8190491 h 10024180"/>
              <a:gd name="connsiteX1492" fmla="*/ 1144352 w 11277918"/>
              <a:gd name="connsiteY1492" fmla="*/ 8182318 h 10024180"/>
              <a:gd name="connsiteX1493" fmla="*/ 9409493 w 11277918"/>
              <a:gd name="connsiteY1493" fmla="*/ 8180275 h 10024180"/>
              <a:gd name="connsiteX1494" fmla="*/ 9367346 w 11277918"/>
              <a:gd name="connsiteY1494" fmla="*/ 8231362 h 10024180"/>
              <a:gd name="connsiteX1495" fmla="*/ 9367346 w 11277918"/>
              <a:gd name="connsiteY1495" fmla="*/ 8239536 h 10024180"/>
              <a:gd name="connsiteX1496" fmla="*/ 9383695 w 11277918"/>
              <a:gd name="connsiteY1496" fmla="*/ 8247709 h 10024180"/>
              <a:gd name="connsiteX1497" fmla="*/ 9400042 w 11277918"/>
              <a:gd name="connsiteY1497" fmla="*/ 8231362 h 10024180"/>
              <a:gd name="connsiteX1498" fmla="*/ 9400042 w 11277918"/>
              <a:gd name="connsiteY1498" fmla="*/ 8215015 h 10024180"/>
              <a:gd name="connsiteX1499" fmla="*/ 9416389 w 11277918"/>
              <a:gd name="connsiteY1499" fmla="*/ 8198665 h 10024180"/>
              <a:gd name="connsiteX1500" fmla="*/ 9409493 w 11277918"/>
              <a:gd name="connsiteY1500" fmla="*/ 8180275 h 10024180"/>
              <a:gd name="connsiteX1501" fmla="*/ 9677957 w 11277918"/>
              <a:gd name="connsiteY1501" fmla="*/ 8165969 h 10024180"/>
              <a:gd name="connsiteX1502" fmla="*/ 9677957 w 11277918"/>
              <a:gd name="connsiteY1502" fmla="*/ 8182318 h 10024180"/>
              <a:gd name="connsiteX1503" fmla="*/ 9661608 w 11277918"/>
              <a:gd name="connsiteY1503" fmla="*/ 8182318 h 10024180"/>
              <a:gd name="connsiteX1504" fmla="*/ 9669782 w 11277918"/>
              <a:gd name="connsiteY1504" fmla="*/ 8174144 h 10024180"/>
              <a:gd name="connsiteX1505" fmla="*/ 9677957 w 11277918"/>
              <a:gd name="connsiteY1505" fmla="*/ 8165969 h 10024180"/>
              <a:gd name="connsiteX1506" fmla="*/ 5852548 w 11277918"/>
              <a:gd name="connsiteY1506" fmla="*/ 8165969 h 10024180"/>
              <a:gd name="connsiteX1507" fmla="*/ 5836198 w 11277918"/>
              <a:gd name="connsiteY1507" fmla="*/ 8182318 h 10024180"/>
              <a:gd name="connsiteX1508" fmla="*/ 5852548 w 11277918"/>
              <a:gd name="connsiteY1508" fmla="*/ 8182318 h 10024180"/>
              <a:gd name="connsiteX1509" fmla="*/ 5852548 w 11277918"/>
              <a:gd name="connsiteY1509" fmla="*/ 8165969 h 10024180"/>
              <a:gd name="connsiteX1510" fmla="*/ 9134388 w 11277918"/>
              <a:gd name="connsiteY1510" fmla="*/ 8155751 h 10024180"/>
              <a:gd name="connsiteX1511" fmla="*/ 9122128 w 11277918"/>
              <a:gd name="connsiteY1511" fmla="*/ 8165969 h 10024180"/>
              <a:gd name="connsiteX1512" fmla="*/ 9113953 w 11277918"/>
              <a:gd name="connsiteY1512" fmla="*/ 8182318 h 10024180"/>
              <a:gd name="connsiteX1513" fmla="*/ 9122128 w 11277918"/>
              <a:gd name="connsiteY1513" fmla="*/ 8215015 h 10024180"/>
              <a:gd name="connsiteX1514" fmla="*/ 9138477 w 11277918"/>
              <a:gd name="connsiteY1514" fmla="*/ 8182318 h 10024180"/>
              <a:gd name="connsiteX1515" fmla="*/ 9138477 w 11277918"/>
              <a:gd name="connsiteY1515" fmla="*/ 8157797 h 10024180"/>
              <a:gd name="connsiteX1516" fmla="*/ 9134388 w 11277918"/>
              <a:gd name="connsiteY1516" fmla="*/ 8155751 h 10024180"/>
              <a:gd name="connsiteX1517" fmla="*/ 6520769 w 11277918"/>
              <a:gd name="connsiteY1517" fmla="*/ 8155751 h 10024180"/>
              <a:gd name="connsiteX1518" fmla="*/ 6514638 w 11277918"/>
              <a:gd name="connsiteY1518" fmla="*/ 8157797 h 10024180"/>
              <a:gd name="connsiteX1519" fmla="*/ 6506463 w 11277918"/>
              <a:gd name="connsiteY1519" fmla="*/ 8182318 h 10024180"/>
              <a:gd name="connsiteX1520" fmla="*/ 6522810 w 11277918"/>
              <a:gd name="connsiteY1520" fmla="*/ 8165969 h 10024180"/>
              <a:gd name="connsiteX1521" fmla="*/ 6520769 w 11277918"/>
              <a:gd name="connsiteY1521" fmla="*/ 8155751 h 10024180"/>
              <a:gd name="connsiteX1522" fmla="*/ 9105781 w 11277918"/>
              <a:gd name="connsiteY1522" fmla="*/ 8149622 h 10024180"/>
              <a:gd name="connsiteX1523" fmla="*/ 9056737 w 11277918"/>
              <a:gd name="connsiteY1523" fmla="*/ 8198665 h 10024180"/>
              <a:gd name="connsiteX1524" fmla="*/ 9089431 w 11277918"/>
              <a:gd name="connsiteY1524" fmla="*/ 8165969 h 10024180"/>
              <a:gd name="connsiteX1525" fmla="*/ 8827866 w 11277918"/>
              <a:gd name="connsiteY1525" fmla="*/ 8149622 h 10024180"/>
              <a:gd name="connsiteX1526" fmla="*/ 8819691 w 11277918"/>
              <a:gd name="connsiteY1526" fmla="*/ 8174144 h 10024180"/>
              <a:gd name="connsiteX1527" fmla="*/ 8844213 w 11277918"/>
              <a:gd name="connsiteY1527" fmla="*/ 8174144 h 10024180"/>
              <a:gd name="connsiteX1528" fmla="*/ 8860562 w 11277918"/>
              <a:gd name="connsiteY1528" fmla="*/ 8149622 h 10024180"/>
              <a:gd name="connsiteX1529" fmla="*/ 8713430 w 11277918"/>
              <a:gd name="connsiteY1529" fmla="*/ 8149622 h 10024180"/>
              <a:gd name="connsiteX1530" fmla="*/ 8721605 w 11277918"/>
              <a:gd name="connsiteY1530" fmla="*/ 8165969 h 10024180"/>
              <a:gd name="connsiteX1531" fmla="*/ 8729777 w 11277918"/>
              <a:gd name="connsiteY1531" fmla="*/ 8149622 h 10024180"/>
              <a:gd name="connsiteX1532" fmla="*/ 6114113 w 11277918"/>
              <a:gd name="connsiteY1532" fmla="*/ 8149622 h 10024180"/>
              <a:gd name="connsiteX1533" fmla="*/ 6114113 w 11277918"/>
              <a:gd name="connsiteY1533" fmla="*/ 8165969 h 10024180"/>
              <a:gd name="connsiteX1534" fmla="*/ 6130462 w 11277918"/>
              <a:gd name="connsiteY1534" fmla="*/ 8149622 h 10024180"/>
              <a:gd name="connsiteX1535" fmla="*/ 5868894 w 11277918"/>
              <a:gd name="connsiteY1535" fmla="*/ 8149622 h 10024180"/>
              <a:gd name="connsiteX1536" fmla="*/ 5868894 w 11277918"/>
              <a:gd name="connsiteY1536" fmla="*/ 8165969 h 10024180"/>
              <a:gd name="connsiteX1537" fmla="*/ 5885244 w 11277918"/>
              <a:gd name="connsiteY1537" fmla="*/ 8149622 h 10024180"/>
              <a:gd name="connsiteX1538" fmla="*/ 1160700 w 11277918"/>
              <a:gd name="connsiteY1538" fmla="*/ 8149622 h 10024180"/>
              <a:gd name="connsiteX1539" fmla="*/ 1177049 w 11277918"/>
              <a:gd name="connsiteY1539" fmla="*/ 8165969 h 10024180"/>
              <a:gd name="connsiteX1540" fmla="*/ 1160700 w 11277918"/>
              <a:gd name="connsiteY1540" fmla="*/ 8165969 h 10024180"/>
              <a:gd name="connsiteX1541" fmla="*/ 1160700 w 11277918"/>
              <a:gd name="connsiteY1541" fmla="*/ 8149622 h 10024180"/>
              <a:gd name="connsiteX1542" fmla="*/ 10380916 w 11277918"/>
              <a:gd name="connsiteY1542" fmla="*/ 8133275 h 10024180"/>
              <a:gd name="connsiteX1543" fmla="*/ 10380916 w 11277918"/>
              <a:gd name="connsiteY1543" fmla="*/ 8165969 h 10024180"/>
              <a:gd name="connsiteX1544" fmla="*/ 10348220 w 11277918"/>
              <a:gd name="connsiteY1544" fmla="*/ 8198665 h 10024180"/>
              <a:gd name="connsiteX1545" fmla="*/ 10364568 w 11277918"/>
              <a:gd name="connsiteY1545" fmla="*/ 8165969 h 10024180"/>
              <a:gd name="connsiteX1546" fmla="*/ 10201090 w 11277918"/>
              <a:gd name="connsiteY1546" fmla="*/ 8133275 h 10024180"/>
              <a:gd name="connsiteX1547" fmla="*/ 10168392 w 11277918"/>
              <a:gd name="connsiteY1547" fmla="*/ 8182318 h 10024180"/>
              <a:gd name="connsiteX1548" fmla="*/ 10184740 w 11277918"/>
              <a:gd name="connsiteY1548" fmla="*/ 8149622 h 10024180"/>
              <a:gd name="connsiteX1549" fmla="*/ 6334810 w 11277918"/>
              <a:gd name="connsiteY1549" fmla="*/ 8116926 h 10024180"/>
              <a:gd name="connsiteX1550" fmla="*/ 6326637 w 11277918"/>
              <a:gd name="connsiteY1550" fmla="*/ 8133275 h 10024180"/>
              <a:gd name="connsiteX1551" fmla="*/ 6342984 w 11277918"/>
              <a:gd name="connsiteY1551" fmla="*/ 8125101 h 10024180"/>
              <a:gd name="connsiteX1552" fmla="*/ 6334810 w 11277918"/>
              <a:gd name="connsiteY1552" fmla="*/ 8116926 h 10024180"/>
              <a:gd name="connsiteX1553" fmla="*/ 5893416 w 11277918"/>
              <a:gd name="connsiteY1553" fmla="*/ 8116926 h 10024180"/>
              <a:gd name="connsiteX1554" fmla="*/ 5885244 w 11277918"/>
              <a:gd name="connsiteY1554" fmla="*/ 8133275 h 10024180"/>
              <a:gd name="connsiteX1555" fmla="*/ 5901590 w 11277918"/>
              <a:gd name="connsiteY1555" fmla="*/ 8133275 h 10024180"/>
              <a:gd name="connsiteX1556" fmla="*/ 5893416 w 11277918"/>
              <a:gd name="connsiteY1556" fmla="*/ 8116926 h 10024180"/>
              <a:gd name="connsiteX1557" fmla="*/ 1193396 w 11277918"/>
              <a:gd name="connsiteY1557" fmla="*/ 8116926 h 10024180"/>
              <a:gd name="connsiteX1558" fmla="*/ 1160700 w 11277918"/>
              <a:gd name="connsiteY1558" fmla="*/ 8149622 h 10024180"/>
              <a:gd name="connsiteX1559" fmla="*/ 1160700 w 11277918"/>
              <a:gd name="connsiteY1559" fmla="*/ 8133275 h 10024180"/>
              <a:gd name="connsiteX1560" fmla="*/ 1193396 w 11277918"/>
              <a:gd name="connsiteY1560" fmla="*/ 8116926 h 10024180"/>
              <a:gd name="connsiteX1561" fmla="*/ 5756504 w 11277918"/>
              <a:gd name="connsiteY1561" fmla="*/ 8106708 h 10024180"/>
              <a:gd name="connsiteX1562" fmla="*/ 5754459 w 11277918"/>
              <a:gd name="connsiteY1562" fmla="*/ 8116926 h 10024180"/>
              <a:gd name="connsiteX1563" fmla="*/ 5738112 w 11277918"/>
              <a:gd name="connsiteY1563" fmla="*/ 8141448 h 10024180"/>
              <a:gd name="connsiteX1564" fmla="*/ 5738112 w 11277918"/>
              <a:gd name="connsiteY1564" fmla="*/ 8149622 h 10024180"/>
              <a:gd name="connsiteX1565" fmla="*/ 5770808 w 11277918"/>
              <a:gd name="connsiteY1565" fmla="*/ 8133275 h 10024180"/>
              <a:gd name="connsiteX1566" fmla="*/ 5762634 w 11277918"/>
              <a:gd name="connsiteY1566" fmla="*/ 8108751 h 10024180"/>
              <a:gd name="connsiteX1567" fmla="*/ 5756504 w 11277918"/>
              <a:gd name="connsiteY1567" fmla="*/ 8106708 h 10024180"/>
              <a:gd name="connsiteX1568" fmla="*/ 10152044 w 11277918"/>
              <a:gd name="connsiteY1568" fmla="*/ 8100579 h 10024180"/>
              <a:gd name="connsiteX1569" fmla="*/ 10152044 w 11277918"/>
              <a:gd name="connsiteY1569" fmla="*/ 8116926 h 10024180"/>
              <a:gd name="connsiteX1570" fmla="*/ 10053958 w 11277918"/>
              <a:gd name="connsiteY1570" fmla="*/ 8264058 h 10024180"/>
              <a:gd name="connsiteX1571" fmla="*/ 10070304 w 11277918"/>
              <a:gd name="connsiteY1571" fmla="*/ 8215015 h 10024180"/>
              <a:gd name="connsiteX1572" fmla="*/ 5934287 w 11277918"/>
              <a:gd name="connsiteY1572" fmla="*/ 8100579 h 10024180"/>
              <a:gd name="connsiteX1573" fmla="*/ 5950634 w 11277918"/>
              <a:gd name="connsiteY1573" fmla="*/ 8116926 h 10024180"/>
              <a:gd name="connsiteX1574" fmla="*/ 5950634 w 11277918"/>
              <a:gd name="connsiteY1574" fmla="*/ 8100579 h 10024180"/>
              <a:gd name="connsiteX1575" fmla="*/ 5934287 w 11277918"/>
              <a:gd name="connsiteY1575" fmla="*/ 8100579 h 10024180"/>
              <a:gd name="connsiteX1576" fmla="*/ 6392030 w 11277918"/>
              <a:gd name="connsiteY1576" fmla="*/ 8084230 h 10024180"/>
              <a:gd name="connsiteX1577" fmla="*/ 6392030 w 11277918"/>
              <a:gd name="connsiteY1577" fmla="*/ 8100579 h 10024180"/>
              <a:gd name="connsiteX1578" fmla="*/ 6375680 w 11277918"/>
              <a:gd name="connsiteY1578" fmla="*/ 8100579 h 10024180"/>
              <a:gd name="connsiteX1579" fmla="*/ 6392030 w 11277918"/>
              <a:gd name="connsiteY1579" fmla="*/ 8084230 h 10024180"/>
              <a:gd name="connsiteX1580" fmla="*/ 1296210 w 11277918"/>
              <a:gd name="connsiteY1580" fmla="*/ 8082187 h 10024180"/>
              <a:gd name="connsiteX1581" fmla="*/ 1299657 w 11277918"/>
              <a:gd name="connsiteY1581" fmla="*/ 8084230 h 10024180"/>
              <a:gd name="connsiteX1582" fmla="*/ 1299657 w 11277918"/>
              <a:gd name="connsiteY1582" fmla="*/ 8125101 h 10024180"/>
              <a:gd name="connsiteX1583" fmla="*/ 1275135 w 11277918"/>
              <a:gd name="connsiteY1583" fmla="*/ 8157797 h 10024180"/>
              <a:gd name="connsiteX1584" fmla="*/ 1258788 w 11277918"/>
              <a:gd name="connsiteY1584" fmla="*/ 8149622 h 10024180"/>
              <a:gd name="connsiteX1585" fmla="*/ 1258788 w 11277918"/>
              <a:gd name="connsiteY1585" fmla="*/ 8133275 h 10024180"/>
              <a:gd name="connsiteX1586" fmla="*/ 1242440 w 11277918"/>
              <a:gd name="connsiteY1586" fmla="*/ 8157797 h 10024180"/>
              <a:gd name="connsiteX1587" fmla="*/ 1226091 w 11277918"/>
              <a:gd name="connsiteY1587" fmla="*/ 8182318 h 10024180"/>
              <a:gd name="connsiteX1588" fmla="*/ 1177049 w 11277918"/>
              <a:gd name="connsiteY1588" fmla="*/ 8231362 h 10024180"/>
              <a:gd name="connsiteX1589" fmla="*/ 1168874 w 11277918"/>
              <a:gd name="connsiteY1589" fmla="*/ 8223187 h 10024180"/>
              <a:gd name="connsiteX1590" fmla="*/ 1193396 w 11277918"/>
              <a:gd name="connsiteY1590" fmla="*/ 8182318 h 10024180"/>
              <a:gd name="connsiteX1591" fmla="*/ 1296210 w 11277918"/>
              <a:gd name="connsiteY1591" fmla="*/ 8082187 h 10024180"/>
              <a:gd name="connsiteX1592" fmla="*/ 10119350 w 11277918"/>
              <a:gd name="connsiteY1592" fmla="*/ 8067883 h 10024180"/>
              <a:gd name="connsiteX1593" fmla="*/ 10086654 w 11277918"/>
              <a:gd name="connsiteY1593" fmla="*/ 8116926 h 10024180"/>
              <a:gd name="connsiteX1594" fmla="*/ 10086654 w 11277918"/>
              <a:gd name="connsiteY1594" fmla="*/ 8100579 h 10024180"/>
              <a:gd name="connsiteX1595" fmla="*/ 9612564 w 11277918"/>
              <a:gd name="connsiteY1595" fmla="*/ 8067883 h 10024180"/>
              <a:gd name="connsiteX1596" fmla="*/ 9596217 w 11277918"/>
              <a:gd name="connsiteY1596" fmla="*/ 8084230 h 10024180"/>
              <a:gd name="connsiteX1597" fmla="*/ 9612564 w 11277918"/>
              <a:gd name="connsiteY1597" fmla="*/ 8084230 h 10024180"/>
              <a:gd name="connsiteX1598" fmla="*/ 9530825 w 11277918"/>
              <a:gd name="connsiteY1598" fmla="*/ 8067883 h 10024180"/>
              <a:gd name="connsiteX1599" fmla="*/ 9514478 w 11277918"/>
              <a:gd name="connsiteY1599" fmla="*/ 8100579 h 10024180"/>
              <a:gd name="connsiteX1600" fmla="*/ 9530825 w 11277918"/>
              <a:gd name="connsiteY1600" fmla="*/ 8067883 h 10024180"/>
              <a:gd name="connsiteX1601" fmla="*/ 8958649 w 11277918"/>
              <a:gd name="connsiteY1601" fmla="*/ 8067883 h 10024180"/>
              <a:gd name="connsiteX1602" fmla="*/ 8966823 w 11277918"/>
              <a:gd name="connsiteY1602" fmla="*/ 8084230 h 10024180"/>
              <a:gd name="connsiteX1603" fmla="*/ 8974998 w 11277918"/>
              <a:gd name="connsiteY1603" fmla="*/ 8084230 h 10024180"/>
              <a:gd name="connsiteX1604" fmla="*/ 8991345 w 11277918"/>
              <a:gd name="connsiteY1604" fmla="*/ 8076057 h 10024180"/>
              <a:gd name="connsiteX1605" fmla="*/ 8974998 w 11277918"/>
              <a:gd name="connsiteY1605" fmla="*/ 8067883 h 10024180"/>
              <a:gd name="connsiteX1606" fmla="*/ 8958649 w 11277918"/>
              <a:gd name="connsiteY1606" fmla="*/ 8067883 h 10024180"/>
              <a:gd name="connsiteX1607" fmla="*/ 6375680 w 11277918"/>
              <a:gd name="connsiteY1607" fmla="*/ 8067883 h 10024180"/>
              <a:gd name="connsiteX1608" fmla="*/ 6375680 w 11277918"/>
              <a:gd name="connsiteY1608" fmla="*/ 8100579 h 10024180"/>
              <a:gd name="connsiteX1609" fmla="*/ 6408376 w 11277918"/>
              <a:gd name="connsiteY1609" fmla="*/ 8116926 h 10024180"/>
              <a:gd name="connsiteX1610" fmla="*/ 6408376 w 11277918"/>
              <a:gd name="connsiteY1610" fmla="*/ 8092404 h 10024180"/>
              <a:gd name="connsiteX1611" fmla="*/ 6408376 w 11277918"/>
              <a:gd name="connsiteY1611" fmla="*/ 8067883 h 10024180"/>
              <a:gd name="connsiteX1612" fmla="*/ 9776044 w 11277918"/>
              <a:gd name="connsiteY1612" fmla="*/ 8051536 h 10024180"/>
              <a:gd name="connsiteX1613" fmla="*/ 9759696 w 11277918"/>
              <a:gd name="connsiteY1613" fmla="*/ 8100579 h 10024180"/>
              <a:gd name="connsiteX1614" fmla="*/ 9727000 w 11277918"/>
              <a:gd name="connsiteY1614" fmla="*/ 8116926 h 10024180"/>
              <a:gd name="connsiteX1615" fmla="*/ 9743348 w 11277918"/>
              <a:gd name="connsiteY1615" fmla="*/ 8100579 h 10024180"/>
              <a:gd name="connsiteX1616" fmla="*/ 9759696 w 11277918"/>
              <a:gd name="connsiteY1616" fmla="*/ 8067883 h 10024180"/>
              <a:gd name="connsiteX1617" fmla="*/ 9776044 w 11277918"/>
              <a:gd name="connsiteY1617" fmla="*/ 8051536 h 10024180"/>
              <a:gd name="connsiteX1618" fmla="*/ 6105940 w 11277918"/>
              <a:gd name="connsiteY1618" fmla="*/ 8051536 h 10024180"/>
              <a:gd name="connsiteX1619" fmla="*/ 6097766 w 11277918"/>
              <a:gd name="connsiteY1619" fmla="*/ 8067883 h 10024180"/>
              <a:gd name="connsiteX1620" fmla="*/ 6114113 w 11277918"/>
              <a:gd name="connsiteY1620" fmla="*/ 8059708 h 10024180"/>
              <a:gd name="connsiteX1621" fmla="*/ 6105940 w 11277918"/>
              <a:gd name="connsiteY1621" fmla="*/ 8051536 h 10024180"/>
              <a:gd name="connsiteX1622" fmla="*/ 9138477 w 11277918"/>
              <a:gd name="connsiteY1622" fmla="*/ 8035187 h 10024180"/>
              <a:gd name="connsiteX1623" fmla="*/ 9138477 w 11277918"/>
              <a:gd name="connsiteY1623" fmla="*/ 8051536 h 10024180"/>
              <a:gd name="connsiteX1624" fmla="*/ 9154824 w 11277918"/>
              <a:gd name="connsiteY1624" fmla="*/ 8067883 h 10024180"/>
              <a:gd name="connsiteX1625" fmla="*/ 9154824 w 11277918"/>
              <a:gd name="connsiteY1625" fmla="*/ 8051536 h 10024180"/>
              <a:gd name="connsiteX1626" fmla="*/ 8549952 w 11277918"/>
              <a:gd name="connsiteY1626" fmla="*/ 8035187 h 10024180"/>
              <a:gd name="connsiteX1627" fmla="*/ 8558126 w 11277918"/>
              <a:gd name="connsiteY1627" fmla="*/ 8043361 h 10024180"/>
              <a:gd name="connsiteX1628" fmla="*/ 8566299 w 11277918"/>
              <a:gd name="connsiteY1628" fmla="*/ 8051536 h 10024180"/>
              <a:gd name="connsiteX1629" fmla="*/ 8566299 w 11277918"/>
              <a:gd name="connsiteY1629" fmla="*/ 8035187 h 10024180"/>
              <a:gd name="connsiteX1630" fmla="*/ 6293941 w 11277918"/>
              <a:gd name="connsiteY1630" fmla="*/ 8035187 h 10024180"/>
              <a:gd name="connsiteX1631" fmla="*/ 6261245 w 11277918"/>
              <a:gd name="connsiteY1631" fmla="*/ 8051536 h 10024180"/>
              <a:gd name="connsiteX1632" fmla="*/ 6244898 w 11277918"/>
              <a:gd name="connsiteY1632" fmla="*/ 8067883 h 10024180"/>
              <a:gd name="connsiteX1633" fmla="*/ 6261245 w 11277918"/>
              <a:gd name="connsiteY1633" fmla="*/ 8084230 h 10024180"/>
              <a:gd name="connsiteX1634" fmla="*/ 6277592 w 11277918"/>
              <a:gd name="connsiteY1634" fmla="*/ 8067883 h 10024180"/>
              <a:gd name="connsiteX1635" fmla="*/ 1209746 w 11277918"/>
              <a:gd name="connsiteY1635" fmla="*/ 8035187 h 10024180"/>
              <a:gd name="connsiteX1636" fmla="*/ 1226091 w 11277918"/>
              <a:gd name="connsiteY1636" fmla="*/ 8067883 h 10024180"/>
              <a:gd name="connsiteX1637" fmla="*/ 1226091 w 11277918"/>
              <a:gd name="connsiteY1637" fmla="*/ 8100579 h 10024180"/>
              <a:gd name="connsiteX1638" fmla="*/ 1217918 w 11277918"/>
              <a:gd name="connsiteY1638" fmla="*/ 8092404 h 10024180"/>
              <a:gd name="connsiteX1639" fmla="*/ 1209746 w 11277918"/>
              <a:gd name="connsiteY1639" fmla="*/ 8051536 h 10024180"/>
              <a:gd name="connsiteX1640" fmla="*/ 9007692 w 11277918"/>
              <a:gd name="connsiteY1640" fmla="*/ 8018839 h 10024180"/>
              <a:gd name="connsiteX1641" fmla="*/ 9007692 w 11277918"/>
              <a:gd name="connsiteY1641" fmla="*/ 8035187 h 10024180"/>
              <a:gd name="connsiteX1642" fmla="*/ 9024041 w 11277918"/>
              <a:gd name="connsiteY1642" fmla="*/ 8035187 h 10024180"/>
              <a:gd name="connsiteX1643" fmla="*/ 6424724 w 11277918"/>
              <a:gd name="connsiteY1643" fmla="*/ 8018839 h 10024180"/>
              <a:gd name="connsiteX1644" fmla="*/ 6441070 w 11277918"/>
              <a:gd name="connsiteY1644" fmla="*/ 8035187 h 10024180"/>
              <a:gd name="connsiteX1645" fmla="*/ 6441070 w 11277918"/>
              <a:gd name="connsiteY1645" fmla="*/ 8018839 h 10024180"/>
              <a:gd name="connsiteX1646" fmla="*/ 6424724 w 11277918"/>
              <a:gd name="connsiteY1646" fmla="*/ 8018839 h 10024180"/>
              <a:gd name="connsiteX1647" fmla="*/ 6244898 w 11277918"/>
              <a:gd name="connsiteY1647" fmla="*/ 8018839 h 10024180"/>
              <a:gd name="connsiteX1648" fmla="*/ 6228548 w 11277918"/>
              <a:gd name="connsiteY1648" fmla="*/ 8035187 h 10024180"/>
              <a:gd name="connsiteX1649" fmla="*/ 6244898 w 11277918"/>
              <a:gd name="connsiteY1649" fmla="*/ 8035187 h 10024180"/>
              <a:gd name="connsiteX1650" fmla="*/ 6261245 w 11277918"/>
              <a:gd name="connsiteY1650" fmla="*/ 8018839 h 10024180"/>
              <a:gd name="connsiteX1651" fmla="*/ 10413612 w 11277918"/>
              <a:gd name="connsiteY1651" fmla="*/ 8002490 h 10024180"/>
              <a:gd name="connsiteX1652" fmla="*/ 10429960 w 11277918"/>
              <a:gd name="connsiteY1652" fmla="*/ 8018839 h 10024180"/>
              <a:gd name="connsiteX1653" fmla="*/ 10397264 w 11277918"/>
              <a:gd name="connsiteY1653" fmla="*/ 8018839 h 10024180"/>
              <a:gd name="connsiteX1654" fmla="*/ 9056737 w 11277918"/>
              <a:gd name="connsiteY1654" fmla="*/ 8002490 h 10024180"/>
              <a:gd name="connsiteX1655" fmla="*/ 9024041 w 11277918"/>
              <a:gd name="connsiteY1655" fmla="*/ 8051536 h 10024180"/>
              <a:gd name="connsiteX1656" fmla="*/ 8991345 w 11277918"/>
              <a:gd name="connsiteY1656" fmla="*/ 8116926 h 10024180"/>
              <a:gd name="connsiteX1657" fmla="*/ 9040388 w 11277918"/>
              <a:gd name="connsiteY1657" fmla="*/ 8059708 h 10024180"/>
              <a:gd name="connsiteX1658" fmla="*/ 9056737 w 11277918"/>
              <a:gd name="connsiteY1658" fmla="*/ 8002490 h 10024180"/>
              <a:gd name="connsiteX1659" fmla="*/ 10511698 w 11277918"/>
              <a:gd name="connsiteY1659" fmla="*/ 7986143 h 10024180"/>
              <a:gd name="connsiteX1660" fmla="*/ 10462656 w 11277918"/>
              <a:gd name="connsiteY1660" fmla="*/ 8051536 h 10024180"/>
              <a:gd name="connsiteX1661" fmla="*/ 10479004 w 11277918"/>
              <a:gd name="connsiteY1661" fmla="*/ 8018839 h 10024180"/>
              <a:gd name="connsiteX1662" fmla="*/ 10511698 w 11277918"/>
              <a:gd name="connsiteY1662" fmla="*/ 7986143 h 10024180"/>
              <a:gd name="connsiteX1663" fmla="*/ 8533605 w 11277918"/>
              <a:gd name="connsiteY1663" fmla="*/ 7986143 h 10024180"/>
              <a:gd name="connsiteX1664" fmla="*/ 8509081 w 11277918"/>
              <a:gd name="connsiteY1664" fmla="*/ 8010665 h 10024180"/>
              <a:gd name="connsiteX1665" fmla="*/ 8500908 w 11277918"/>
              <a:gd name="connsiteY1665" fmla="*/ 8018839 h 10024180"/>
              <a:gd name="connsiteX1666" fmla="*/ 8484559 w 11277918"/>
              <a:gd name="connsiteY1666" fmla="*/ 8018839 h 10024180"/>
              <a:gd name="connsiteX1667" fmla="*/ 8484559 w 11277918"/>
              <a:gd name="connsiteY1667" fmla="*/ 8035187 h 10024180"/>
              <a:gd name="connsiteX1668" fmla="*/ 8484559 w 11277918"/>
              <a:gd name="connsiteY1668" fmla="*/ 8067883 h 10024180"/>
              <a:gd name="connsiteX1669" fmla="*/ 8476387 w 11277918"/>
              <a:gd name="connsiteY1669" fmla="*/ 8076057 h 10024180"/>
              <a:gd name="connsiteX1670" fmla="*/ 8468212 w 11277918"/>
              <a:gd name="connsiteY1670" fmla="*/ 8100579 h 10024180"/>
              <a:gd name="connsiteX1671" fmla="*/ 8435516 w 11277918"/>
              <a:gd name="connsiteY1671" fmla="*/ 8116926 h 10024180"/>
              <a:gd name="connsiteX1672" fmla="*/ 8419169 w 11277918"/>
              <a:gd name="connsiteY1672" fmla="*/ 8133275 h 10024180"/>
              <a:gd name="connsiteX1673" fmla="*/ 8410994 w 11277918"/>
              <a:gd name="connsiteY1673" fmla="*/ 8157797 h 10024180"/>
              <a:gd name="connsiteX1674" fmla="*/ 8468212 w 11277918"/>
              <a:gd name="connsiteY1674" fmla="*/ 8133275 h 10024180"/>
              <a:gd name="connsiteX1675" fmla="*/ 8517255 w 11277918"/>
              <a:gd name="connsiteY1675" fmla="*/ 8100579 h 10024180"/>
              <a:gd name="connsiteX1676" fmla="*/ 8517255 w 11277918"/>
              <a:gd name="connsiteY1676" fmla="*/ 8084230 h 10024180"/>
              <a:gd name="connsiteX1677" fmla="*/ 8533605 w 11277918"/>
              <a:gd name="connsiteY1677" fmla="*/ 8035187 h 10024180"/>
              <a:gd name="connsiteX1678" fmla="*/ 8549952 w 11277918"/>
              <a:gd name="connsiteY1678" fmla="*/ 8018839 h 10024180"/>
              <a:gd name="connsiteX1679" fmla="*/ 8582648 w 11277918"/>
              <a:gd name="connsiteY1679" fmla="*/ 8002490 h 10024180"/>
              <a:gd name="connsiteX1680" fmla="*/ 8566299 w 11277918"/>
              <a:gd name="connsiteY1680" fmla="*/ 7994318 h 10024180"/>
              <a:gd name="connsiteX1681" fmla="*/ 8549952 w 11277918"/>
              <a:gd name="connsiteY1681" fmla="*/ 7986143 h 10024180"/>
              <a:gd name="connsiteX1682" fmla="*/ 9923176 w 11277918"/>
              <a:gd name="connsiteY1682" fmla="*/ 7969794 h 10024180"/>
              <a:gd name="connsiteX1683" fmla="*/ 9874132 w 11277918"/>
              <a:gd name="connsiteY1683" fmla="*/ 8051536 h 10024180"/>
              <a:gd name="connsiteX1684" fmla="*/ 9857784 w 11277918"/>
              <a:gd name="connsiteY1684" fmla="*/ 8116926 h 10024180"/>
              <a:gd name="connsiteX1685" fmla="*/ 9849608 w 11277918"/>
              <a:gd name="connsiteY1685" fmla="*/ 8174144 h 10024180"/>
              <a:gd name="connsiteX1686" fmla="*/ 9825086 w 11277918"/>
              <a:gd name="connsiteY1686" fmla="*/ 8215015 h 10024180"/>
              <a:gd name="connsiteX1687" fmla="*/ 9784218 w 11277918"/>
              <a:gd name="connsiteY1687" fmla="*/ 8247709 h 10024180"/>
              <a:gd name="connsiteX1688" fmla="*/ 9776044 w 11277918"/>
              <a:gd name="connsiteY1688" fmla="*/ 8313101 h 10024180"/>
              <a:gd name="connsiteX1689" fmla="*/ 9767868 w 11277918"/>
              <a:gd name="connsiteY1689" fmla="*/ 8386666 h 10024180"/>
              <a:gd name="connsiteX1690" fmla="*/ 9743348 w 11277918"/>
              <a:gd name="connsiteY1690" fmla="*/ 8411188 h 10024180"/>
              <a:gd name="connsiteX1691" fmla="*/ 9735175 w 11277918"/>
              <a:gd name="connsiteY1691" fmla="*/ 8419362 h 10024180"/>
              <a:gd name="connsiteX1692" fmla="*/ 9710653 w 11277918"/>
              <a:gd name="connsiteY1692" fmla="*/ 8411188 h 10024180"/>
              <a:gd name="connsiteX1693" fmla="*/ 9727000 w 11277918"/>
              <a:gd name="connsiteY1693" fmla="*/ 8264058 h 10024180"/>
              <a:gd name="connsiteX1694" fmla="*/ 9759696 w 11277918"/>
              <a:gd name="connsiteY1694" fmla="*/ 8215015 h 10024180"/>
              <a:gd name="connsiteX1695" fmla="*/ 9776044 w 11277918"/>
              <a:gd name="connsiteY1695" fmla="*/ 8165969 h 10024180"/>
              <a:gd name="connsiteX1696" fmla="*/ 9808740 w 11277918"/>
              <a:gd name="connsiteY1696" fmla="*/ 8084230 h 10024180"/>
              <a:gd name="connsiteX1697" fmla="*/ 9874132 w 11277918"/>
              <a:gd name="connsiteY1697" fmla="*/ 8002490 h 10024180"/>
              <a:gd name="connsiteX1698" fmla="*/ 8991345 w 11277918"/>
              <a:gd name="connsiteY1698" fmla="*/ 7969794 h 10024180"/>
              <a:gd name="connsiteX1699" fmla="*/ 8991345 w 11277918"/>
              <a:gd name="connsiteY1699" fmla="*/ 7986143 h 10024180"/>
              <a:gd name="connsiteX1700" fmla="*/ 9007692 w 11277918"/>
              <a:gd name="connsiteY1700" fmla="*/ 7969794 h 10024180"/>
              <a:gd name="connsiteX1701" fmla="*/ 8991345 w 11277918"/>
              <a:gd name="connsiteY1701" fmla="*/ 7969794 h 10024180"/>
              <a:gd name="connsiteX1702" fmla="*/ 5329414 w 11277918"/>
              <a:gd name="connsiteY1702" fmla="*/ 7969794 h 10024180"/>
              <a:gd name="connsiteX1703" fmla="*/ 5280372 w 11277918"/>
              <a:gd name="connsiteY1703" fmla="*/ 8002490 h 10024180"/>
              <a:gd name="connsiteX1704" fmla="*/ 5247675 w 11277918"/>
              <a:gd name="connsiteY1704" fmla="*/ 8051536 h 10024180"/>
              <a:gd name="connsiteX1705" fmla="*/ 5198632 w 11277918"/>
              <a:gd name="connsiteY1705" fmla="*/ 8149622 h 10024180"/>
              <a:gd name="connsiteX1706" fmla="*/ 5214979 w 11277918"/>
              <a:gd name="connsiteY1706" fmla="*/ 8133275 h 10024180"/>
              <a:gd name="connsiteX1707" fmla="*/ 5239500 w 11277918"/>
              <a:gd name="connsiteY1707" fmla="*/ 8092404 h 10024180"/>
              <a:gd name="connsiteX1708" fmla="*/ 5280372 w 11277918"/>
              <a:gd name="connsiteY1708" fmla="*/ 8027012 h 10024180"/>
              <a:gd name="connsiteX1709" fmla="*/ 5329414 w 11277918"/>
              <a:gd name="connsiteY1709" fmla="*/ 7969794 h 10024180"/>
              <a:gd name="connsiteX1710" fmla="*/ 8648038 w 11277918"/>
              <a:gd name="connsiteY1710" fmla="*/ 7953447 h 10024180"/>
              <a:gd name="connsiteX1711" fmla="*/ 8631691 w 11277918"/>
              <a:gd name="connsiteY1711" fmla="*/ 7977969 h 10024180"/>
              <a:gd name="connsiteX1712" fmla="*/ 8623516 w 11277918"/>
              <a:gd name="connsiteY1712" fmla="*/ 7986143 h 10024180"/>
              <a:gd name="connsiteX1713" fmla="*/ 8627605 w 11277918"/>
              <a:gd name="connsiteY1713" fmla="*/ 7986143 h 10024180"/>
              <a:gd name="connsiteX1714" fmla="*/ 8648038 w 11277918"/>
              <a:gd name="connsiteY1714" fmla="*/ 7986143 h 10024180"/>
              <a:gd name="connsiteX1715" fmla="*/ 10397264 w 11277918"/>
              <a:gd name="connsiteY1715" fmla="*/ 7937100 h 10024180"/>
              <a:gd name="connsiteX1716" fmla="*/ 10413612 w 11277918"/>
              <a:gd name="connsiteY1716" fmla="*/ 7953447 h 10024180"/>
              <a:gd name="connsiteX1717" fmla="*/ 10389090 w 11277918"/>
              <a:gd name="connsiteY1717" fmla="*/ 7986143 h 10024180"/>
              <a:gd name="connsiteX1718" fmla="*/ 10380916 w 11277918"/>
              <a:gd name="connsiteY1718" fmla="*/ 8018839 h 10024180"/>
              <a:gd name="connsiteX1719" fmla="*/ 10380916 w 11277918"/>
              <a:gd name="connsiteY1719" fmla="*/ 8035187 h 10024180"/>
              <a:gd name="connsiteX1720" fmla="*/ 10364568 w 11277918"/>
              <a:gd name="connsiteY1720" fmla="*/ 8092404 h 10024180"/>
              <a:gd name="connsiteX1721" fmla="*/ 10348220 w 11277918"/>
              <a:gd name="connsiteY1721" fmla="*/ 8141448 h 10024180"/>
              <a:gd name="connsiteX1722" fmla="*/ 10348220 w 11277918"/>
              <a:gd name="connsiteY1722" fmla="*/ 8149622 h 10024180"/>
              <a:gd name="connsiteX1723" fmla="*/ 10282828 w 11277918"/>
              <a:gd name="connsiteY1723" fmla="*/ 8215015 h 10024180"/>
              <a:gd name="connsiteX1724" fmla="*/ 10217436 w 11277918"/>
              <a:gd name="connsiteY1724" fmla="*/ 8280405 h 10024180"/>
              <a:gd name="connsiteX1725" fmla="*/ 10184740 w 11277918"/>
              <a:gd name="connsiteY1725" fmla="*/ 8280405 h 10024180"/>
              <a:gd name="connsiteX1726" fmla="*/ 10152044 w 11277918"/>
              <a:gd name="connsiteY1726" fmla="*/ 8296754 h 10024180"/>
              <a:gd name="connsiteX1727" fmla="*/ 10152044 w 11277918"/>
              <a:gd name="connsiteY1727" fmla="*/ 8280405 h 10024180"/>
              <a:gd name="connsiteX1728" fmla="*/ 10217436 w 11277918"/>
              <a:gd name="connsiteY1728" fmla="*/ 8198665 h 10024180"/>
              <a:gd name="connsiteX1729" fmla="*/ 10250132 w 11277918"/>
              <a:gd name="connsiteY1729" fmla="*/ 8149622 h 10024180"/>
              <a:gd name="connsiteX1730" fmla="*/ 10364568 w 11277918"/>
              <a:gd name="connsiteY1730" fmla="*/ 7986143 h 10024180"/>
              <a:gd name="connsiteX1731" fmla="*/ 10397264 w 11277918"/>
              <a:gd name="connsiteY1731" fmla="*/ 7937100 h 10024180"/>
              <a:gd name="connsiteX1732" fmla="*/ 5362111 w 11277918"/>
              <a:gd name="connsiteY1732" fmla="*/ 7937100 h 10024180"/>
              <a:gd name="connsiteX1733" fmla="*/ 5329414 w 11277918"/>
              <a:gd name="connsiteY1733" fmla="*/ 7953447 h 10024180"/>
              <a:gd name="connsiteX1734" fmla="*/ 5345762 w 11277918"/>
              <a:gd name="connsiteY1734" fmla="*/ 7953447 h 10024180"/>
              <a:gd name="connsiteX1735" fmla="*/ 6034416 w 11277918"/>
              <a:gd name="connsiteY1735" fmla="*/ 7926882 h 10024180"/>
              <a:gd name="connsiteX1736" fmla="*/ 6032374 w 11277918"/>
              <a:gd name="connsiteY1736" fmla="*/ 7937100 h 10024180"/>
              <a:gd name="connsiteX1737" fmla="*/ 6048722 w 11277918"/>
              <a:gd name="connsiteY1737" fmla="*/ 7937100 h 10024180"/>
              <a:gd name="connsiteX1738" fmla="*/ 6040548 w 11277918"/>
              <a:gd name="connsiteY1738" fmla="*/ 7928925 h 10024180"/>
              <a:gd name="connsiteX1739" fmla="*/ 6034416 w 11277918"/>
              <a:gd name="connsiteY1739" fmla="*/ 7926882 h 10024180"/>
              <a:gd name="connsiteX1740" fmla="*/ 9138477 w 11277918"/>
              <a:gd name="connsiteY1740" fmla="*/ 7920751 h 10024180"/>
              <a:gd name="connsiteX1741" fmla="*/ 9154824 w 11277918"/>
              <a:gd name="connsiteY1741" fmla="*/ 7937100 h 10024180"/>
              <a:gd name="connsiteX1742" fmla="*/ 9138477 w 11277918"/>
              <a:gd name="connsiteY1742" fmla="*/ 7953447 h 10024180"/>
              <a:gd name="connsiteX1743" fmla="*/ 9154824 w 11277918"/>
              <a:gd name="connsiteY1743" fmla="*/ 8002490 h 10024180"/>
              <a:gd name="connsiteX1744" fmla="*/ 9195695 w 11277918"/>
              <a:gd name="connsiteY1744" fmla="*/ 8035187 h 10024180"/>
              <a:gd name="connsiteX1745" fmla="*/ 9220216 w 11277918"/>
              <a:gd name="connsiteY1745" fmla="*/ 8002490 h 10024180"/>
              <a:gd name="connsiteX1746" fmla="*/ 9220216 w 11277918"/>
              <a:gd name="connsiteY1746" fmla="*/ 7969794 h 10024180"/>
              <a:gd name="connsiteX1747" fmla="*/ 9187520 w 11277918"/>
              <a:gd name="connsiteY1747" fmla="*/ 7986143 h 10024180"/>
              <a:gd name="connsiteX1748" fmla="*/ 9171171 w 11277918"/>
              <a:gd name="connsiteY1748" fmla="*/ 7986143 h 10024180"/>
              <a:gd name="connsiteX1749" fmla="*/ 9154824 w 11277918"/>
              <a:gd name="connsiteY1749" fmla="*/ 7961622 h 10024180"/>
              <a:gd name="connsiteX1750" fmla="*/ 9171171 w 11277918"/>
              <a:gd name="connsiteY1750" fmla="*/ 7953447 h 10024180"/>
              <a:gd name="connsiteX1751" fmla="*/ 9171171 w 11277918"/>
              <a:gd name="connsiteY1751" fmla="*/ 7937100 h 10024180"/>
              <a:gd name="connsiteX1752" fmla="*/ 9154824 w 11277918"/>
              <a:gd name="connsiteY1752" fmla="*/ 7920751 h 10024180"/>
              <a:gd name="connsiteX1753" fmla="*/ 6441070 w 11277918"/>
              <a:gd name="connsiteY1753" fmla="*/ 7920751 h 10024180"/>
              <a:gd name="connsiteX1754" fmla="*/ 6441070 w 11277918"/>
              <a:gd name="connsiteY1754" fmla="*/ 7937100 h 10024180"/>
              <a:gd name="connsiteX1755" fmla="*/ 6457420 w 11277918"/>
              <a:gd name="connsiteY1755" fmla="*/ 7920751 h 10024180"/>
              <a:gd name="connsiteX1756" fmla="*/ 6441070 w 11277918"/>
              <a:gd name="connsiteY1756" fmla="*/ 7920751 h 10024180"/>
              <a:gd name="connsiteX1757" fmla="*/ 1454962 w 11277918"/>
              <a:gd name="connsiteY1757" fmla="*/ 7920751 h 10024180"/>
              <a:gd name="connsiteX1758" fmla="*/ 1471310 w 11277918"/>
              <a:gd name="connsiteY1758" fmla="*/ 7920751 h 10024180"/>
              <a:gd name="connsiteX1759" fmla="*/ 1454962 w 11277918"/>
              <a:gd name="connsiteY1759" fmla="*/ 7937100 h 10024180"/>
              <a:gd name="connsiteX1760" fmla="*/ 1454962 w 11277918"/>
              <a:gd name="connsiteY1760" fmla="*/ 7920751 h 10024180"/>
              <a:gd name="connsiteX1761" fmla="*/ 1291485 w 11277918"/>
              <a:gd name="connsiteY1761" fmla="*/ 7920751 h 10024180"/>
              <a:gd name="connsiteX1762" fmla="*/ 1291485 w 11277918"/>
              <a:gd name="connsiteY1762" fmla="*/ 7937100 h 10024180"/>
              <a:gd name="connsiteX1763" fmla="*/ 1266961 w 11277918"/>
              <a:gd name="connsiteY1763" fmla="*/ 7937100 h 10024180"/>
              <a:gd name="connsiteX1764" fmla="*/ 1291485 w 11277918"/>
              <a:gd name="connsiteY1764" fmla="*/ 7920751 h 10024180"/>
              <a:gd name="connsiteX1765" fmla="*/ 1029916 w 11277918"/>
              <a:gd name="connsiteY1765" fmla="*/ 7920751 h 10024180"/>
              <a:gd name="connsiteX1766" fmla="*/ 1046267 w 11277918"/>
              <a:gd name="connsiteY1766" fmla="*/ 7920751 h 10024180"/>
              <a:gd name="connsiteX1767" fmla="*/ 1046267 w 11277918"/>
              <a:gd name="connsiteY1767" fmla="*/ 7928925 h 10024180"/>
              <a:gd name="connsiteX1768" fmla="*/ 1046267 w 11277918"/>
              <a:gd name="connsiteY1768" fmla="*/ 7937100 h 10024180"/>
              <a:gd name="connsiteX1769" fmla="*/ 4773586 w 11277918"/>
              <a:gd name="connsiteY1769" fmla="*/ 7904404 h 10024180"/>
              <a:gd name="connsiteX1770" fmla="*/ 4789932 w 11277918"/>
              <a:gd name="connsiteY1770" fmla="*/ 7920751 h 10024180"/>
              <a:gd name="connsiteX1771" fmla="*/ 4773586 w 11277918"/>
              <a:gd name="connsiteY1771" fmla="*/ 7920751 h 10024180"/>
              <a:gd name="connsiteX1772" fmla="*/ 4757238 w 11277918"/>
              <a:gd name="connsiteY1772" fmla="*/ 7920751 h 10024180"/>
              <a:gd name="connsiteX1773" fmla="*/ 4773586 w 11277918"/>
              <a:gd name="connsiteY1773" fmla="*/ 7904404 h 10024180"/>
              <a:gd name="connsiteX1774" fmla="*/ 8654169 w 11277918"/>
              <a:gd name="connsiteY1774" fmla="*/ 7900318 h 10024180"/>
              <a:gd name="connsiteX1775" fmla="*/ 8598995 w 11277918"/>
              <a:gd name="connsiteY1775" fmla="*/ 7937100 h 10024180"/>
              <a:gd name="connsiteX1776" fmla="*/ 8582648 w 11277918"/>
              <a:gd name="connsiteY1776" fmla="*/ 7953447 h 10024180"/>
              <a:gd name="connsiteX1777" fmla="*/ 8598995 w 11277918"/>
              <a:gd name="connsiteY1777" fmla="*/ 7986143 h 10024180"/>
              <a:gd name="connsiteX1778" fmla="*/ 8615344 w 11277918"/>
              <a:gd name="connsiteY1778" fmla="*/ 7986143 h 10024180"/>
              <a:gd name="connsiteX1779" fmla="*/ 8664387 w 11277918"/>
              <a:gd name="connsiteY1779" fmla="*/ 7920751 h 10024180"/>
              <a:gd name="connsiteX1780" fmla="*/ 8664387 w 11277918"/>
              <a:gd name="connsiteY1780" fmla="*/ 7904404 h 10024180"/>
              <a:gd name="connsiteX1781" fmla="*/ 8654169 w 11277918"/>
              <a:gd name="connsiteY1781" fmla="*/ 7900318 h 10024180"/>
              <a:gd name="connsiteX1782" fmla="*/ 1066700 w 11277918"/>
              <a:gd name="connsiteY1782" fmla="*/ 7894186 h 10024180"/>
              <a:gd name="connsiteX1783" fmla="*/ 1078961 w 11277918"/>
              <a:gd name="connsiteY1783" fmla="*/ 7896229 h 10024180"/>
              <a:gd name="connsiteX1784" fmla="*/ 1078961 w 11277918"/>
              <a:gd name="connsiteY1784" fmla="*/ 7920751 h 10024180"/>
              <a:gd name="connsiteX1785" fmla="*/ 1062613 w 11277918"/>
              <a:gd name="connsiteY1785" fmla="*/ 7904404 h 10024180"/>
              <a:gd name="connsiteX1786" fmla="*/ 1066700 w 11277918"/>
              <a:gd name="connsiteY1786" fmla="*/ 7894186 h 10024180"/>
              <a:gd name="connsiteX1787" fmla="*/ 10528048 w 11277918"/>
              <a:gd name="connsiteY1787" fmla="*/ 7888055 h 10024180"/>
              <a:gd name="connsiteX1788" fmla="*/ 10528048 w 11277918"/>
              <a:gd name="connsiteY1788" fmla="*/ 7920751 h 10024180"/>
              <a:gd name="connsiteX1789" fmla="*/ 10519872 w 11277918"/>
              <a:gd name="connsiteY1789" fmla="*/ 7928925 h 10024180"/>
              <a:gd name="connsiteX1790" fmla="*/ 10511698 w 11277918"/>
              <a:gd name="connsiteY1790" fmla="*/ 7937100 h 10024180"/>
              <a:gd name="connsiteX1791" fmla="*/ 10511698 w 11277918"/>
              <a:gd name="connsiteY1791" fmla="*/ 7920751 h 10024180"/>
              <a:gd name="connsiteX1792" fmla="*/ 10528048 w 11277918"/>
              <a:gd name="connsiteY1792" fmla="*/ 7888055 h 10024180"/>
              <a:gd name="connsiteX1793" fmla="*/ 9073084 w 11277918"/>
              <a:gd name="connsiteY1793" fmla="*/ 7888055 h 10024180"/>
              <a:gd name="connsiteX1794" fmla="*/ 9056737 w 11277918"/>
              <a:gd name="connsiteY1794" fmla="*/ 7896229 h 10024180"/>
              <a:gd name="connsiteX1795" fmla="*/ 9064910 w 11277918"/>
              <a:gd name="connsiteY1795" fmla="*/ 7904404 h 10024180"/>
              <a:gd name="connsiteX1796" fmla="*/ 9073084 w 11277918"/>
              <a:gd name="connsiteY1796" fmla="*/ 7888055 h 10024180"/>
              <a:gd name="connsiteX1797" fmla="*/ 6212202 w 11277918"/>
              <a:gd name="connsiteY1797" fmla="*/ 7871708 h 10024180"/>
              <a:gd name="connsiteX1798" fmla="*/ 6195852 w 11277918"/>
              <a:gd name="connsiteY1798" fmla="*/ 7888055 h 10024180"/>
              <a:gd name="connsiteX1799" fmla="*/ 6212202 w 11277918"/>
              <a:gd name="connsiteY1799" fmla="*/ 7888055 h 10024180"/>
              <a:gd name="connsiteX1800" fmla="*/ 6212202 w 11277918"/>
              <a:gd name="connsiteY1800" fmla="*/ 7871708 h 10024180"/>
              <a:gd name="connsiteX1801" fmla="*/ 5966983 w 11277918"/>
              <a:gd name="connsiteY1801" fmla="*/ 7871708 h 10024180"/>
              <a:gd name="connsiteX1802" fmla="*/ 5950634 w 11277918"/>
              <a:gd name="connsiteY1802" fmla="*/ 7879882 h 10024180"/>
              <a:gd name="connsiteX1803" fmla="*/ 5966983 w 11277918"/>
              <a:gd name="connsiteY1803" fmla="*/ 7888055 h 10024180"/>
              <a:gd name="connsiteX1804" fmla="*/ 5966983 w 11277918"/>
              <a:gd name="connsiteY1804" fmla="*/ 7871708 h 10024180"/>
              <a:gd name="connsiteX1805" fmla="*/ 1389570 w 11277918"/>
              <a:gd name="connsiteY1805" fmla="*/ 7871708 h 10024180"/>
              <a:gd name="connsiteX1806" fmla="*/ 1389570 w 11277918"/>
              <a:gd name="connsiteY1806" fmla="*/ 7879882 h 10024180"/>
              <a:gd name="connsiteX1807" fmla="*/ 1389570 w 11277918"/>
              <a:gd name="connsiteY1807" fmla="*/ 7904404 h 10024180"/>
              <a:gd name="connsiteX1808" fmla="*/ 1389570 w 11277918"/>
              <a:gd name="connsiteY1808" fmla="*/ 7920751 h 10024180"/>
              <a:gd name="connsiteX1809" fmla="*/ 1356874 w 11277918"/>
              <a:gd name="connsiteY1809" fmla="*/ 7920751 h 10024180"/>
              <a:gd name="connsiteX1810" fmla="*/ 1389570 w 11277918"/>
              <a:gd name="connsiteY1810" fmla="*/ 7937100 h 10024180"/>
              <a:gd name="connsiteX1811" fmla="*/ 1414092 w 11277918"/>
              <a:gd name="connsiteY1811" fmla="*/ 7937100 h 10024180"/>
              <a:gd name="connsiteX1812" fmla="*/ 1430441 w 11277918"/>
              <a:gd name="connsiteY1812" fmla="*/ 7945272 h 10024180"/>
              <a:gd name="connsiteX1813" fmla="*/ 1438614 w 11277918"/>
              <a:gd name="connsiteY1813" fmla="*/ 7953447 h 10024180"/>
              <a:gd name="connsiteX1814" fmla="*/ 1422266 w 11277918"/>
              <a:gd name="connsiteY1814" fmla="*/ 7953447 h 10024180"/>
              <a:gd name="connsiteX1815" fmla="*/ 1405920 w 11277918"/>
              <a:gd name="connsiteY1815" fmla="*/ 7969794 h 10024180"/>
              <a:gd name="connsiteX1816" fmla="*/ 1389570 w 11277918"/>
              <a:gd name="connsiteY1816" fmla="*/ 7986143 h 10024180"/>
              <a:gd name="connsiteX1817" fmla="*/ 1356874 w 11277918"/>
              <a:gd name="connsiteY1817" fmla="*/ 8002490 h 10024180"/>
              <a:gd name="connsiteX1818" fmla="*/ 1373224 w 11277918"/>
              <a:gd name="connsiteY1818" fmla="*/ 7986143 h 10024180"/>
              <a:gd name="connsiteX1819" fmla="*/ 1373224 w 11277918"/>
              <a:gd name="connsiteY1819" fmla="*/ 7969794 h 10024180"/>
              <a:gd name="connsiteX1820" fmla="*/ 1324179 w 11277918"/>
              <a:gd name="connsiteY1820" fmla="*/ 7969794 h 10024180"/>
              <a:gd name="connsiteX1821" fmla="*/ 1307832 w 11277918"/>
              <a:gd name="connsiteY1821" fmla="*/ 7969794 h 10024180"/>
              <a:gd name="connsiteX1822" fmla="*/ 1307832 w 11277918"/>
              <a:gd name="connsiteY1822" fmla="*/ 7937100 h 10024180"/>
              <a:gd name="connsiteX1823" fmla="*/ 1324179 w 11277918"/>
              <a:gd name="connsiteY1823" fmla="*/ 7920751 h 10024180"/>
              <a:gd name="connsiteX1824" fmla="*/ 1340527 w 11277918"/>
              <a:gd name="connsiteY1824" fmla="*/ 7904404 h 10024180"/>
              <a:gd name="connsiteX1825" fmla="*/ 1365048 w 11277918"/>
              <a:gd name="connsiteY1825" fmla="*/ 7896229 h 10024180"/>
              <a:gd name="connsiteX1826" fmla="*/ 1373224 w 11277918"/>
              <a:gd name="connsiteY1826" fmla="*/ 7888055 h 10024180"/>
              <a:gd name="connsiteX1827" fmla="*/ 1389570 w 11277918"/>
              <a:gd name="connsiteY1827" fmla="*/ 7871708 h 10024180"/>
              <a:gd name="connsiteX1828" fmla="*/ 9808740 w 11277918"/>
              <a:gd name="connsiteY1828" fmla="*/ 7839011 h 10024180"/>
              <a:gd name="connsiteX1829" fmla="*/ 9825086 w 11277918"/>
              <a:gd name="connsiteY1829" fmla="*/ 7839011 h 10024180"/>
              <a:gd name="connsiteX1830" fmla="*/ 9792392 w 11277918"/>
              <a:gd name="connsiteY1830" fmla="*/ 7888055 h 10024180"/>
              <a:gd name="connsiteX1831" fmla="*/ 5411154 w 11277918"/>
              <a:gd name="connsiteY1831" fmla="*/ 7839011 h 10024180"/>
              <a:gd name="connsiteX1832" fmla="*/ 5362111 w 11277918"/>
              <a:gd name="connsiteY1832" fmla="*/ 7920751 h 10024180"/>
              <a:gd name="connsiteX1833" fmla="*/ 5411154 w 11277918"/>
              <a:gd name="connsiteY1833" fmla="*/ 7871708 h 10024180"/>
              <a:gd name="connsiteX1834" fmla="*/ 9743348 w 11277918"/>
              <a:gd name="connsiteY1834" fmla="*/ 7822664 h 10024180"/>
              <a:gd name="connsiteX1835" fmla="*/ 9694304 w 11277918"/>
              <a:gd name="connsiteY1835" fmla="*/ 7855361 h 10024180"/>
              <a:gd name="connsiteX1836" fmla="*/ 9694304 w 11277918"/>
              <a:gd name="connsiteY1836" fmla="*/ 7937100 h 10024180"/>
              <a:gd name="connsiteX1837" fmla="*/ 9710653 w 11277918"/>
              <a:gd name="connsiteY1837" fmla="*/ 7920751 h 10024180"/>
              <a:gd name="connsiteX1838" fmla="*/ 9718825 w 11277918"/>
              <a:gd name="connsiteY1838" fmla="*/ 7888055 h 10024180"/>
              <a:gd name="connsiteX1839" fmla="*/ 9743348 w 11277918"/>
              <a:gd name="connsiteY1839" fmla="*/ 7839011 h 10024180"/>
              <a:gd name="connsiteX1840" fmla="*/ 9743348 w 11277918"/>
              <a:gd name="connsiteY1840" fmla="*/ 7822664 h 10024180"/>
              <a:gd name="connsiteX1841" fmla="*/ 5999677 w 11277918"/>
              <a:gd name="connsiteY1841" fmla="*/ 7822664 h 10024180"/>
              <a:gd name="connsiteX1842" fmla="*/ 6024201 w 11277918"/>
              <a:gd name="connsiteY1842" fmla="*/ 7847186 h 10024180"/>
              <a:gd name="connsiteX1843" fmla="*/ 6065070 w 11277918"/>
              <a:gd name="connsiteY1843" fmla="*/ 7839011 h 10024180"/>
              <a:gd name="connsiteX1844" fmla="*/ 6048722 w 11277918"/>
              <a:gd name="connsiteY1844" fmla="*/ 7839011 h 10024180"/>
              <a:gd name="connsiteX1845" fmla="*/ 6016026 w 11277918"/>
              <a:gd name="connsiteY1845" fmla="*/ 7822664 h 10024180"/>
              <a:gd name="connsiteX1846" fmla="*/ 8762474 w 11277918"/>
              <a:gd name="connsiteY1846" fmla="*/ 7806315 h 10024180"/>
              <a:gd name="connsiteX1847" fmla="*/ 8729777 w 11277918"/>
              <a:gd name="connsiteY1847" fmla="*/ 7830839 h 10024180"/>
              <a:gd name="connsiteX1848" fmla="*/ 8680734 w 11277918"/>
              <a:gd name="connsiteY1848" fmla="*/ 7855361 h 10024180"/>
              <a:gd name="connsiteX1849" fmla="*/ 8680734 w 11277918"/>
              <a:gd name="connsiteY1849" fmla="*/ 7920751 h 10024180"/>
              <a:gd name="connsiteX1850" fmla="*/ 8697083 w 11277918"/>
              <a:gd name="connsiteY1850" fmla="*/ 7920751 h 10024180"/>
              <a:gd name="connsiteX1851" fmla="*/ 8697083 w 11277918"/>
              <a:gd name="connsiteY1851" fmla="*/ 7904404 h 10024180"/>
              <a:gd name="connsiteX1852" fmla="*/ 8729777 w 11277918"/>
              <a:gd name="connsiteY1852" fmla="*/ 7855361 h 10024180"/>
              <a:gd name="connsiteX1853" fmla="*/ 8737952 w 11277918"/>
              <a:gd name="connsiteY1853" fmla="*/ 7830839 h 10024180"/>
              <a:gd name="connsiteX1854" fmla="*/ 8754301 w 11277918"/>
              <a:gd name="connsiteY1854" fmla="*/ 7822664 h 10024180"/>
              <a:gd name="connsiteX1855" fmla="*/ 8778823 w 11277918"/>
              <a:gd name="connsiteY1855" fmla="*/ 7822664 h 10024180"/>
              <a:gd name="connsiteX1856" fmla="*/ 8770648 w 11277918"/>
              <a:gd name="connsiteY1856" fmla="*/ 7806315 h 10024180"/>
              <a:gd name="connsiteX1857" fmla="*/ 8762474 w 11277918"/>
              <a:gd name="connsiteY1857" fmla="*/ 7806315 h 10024180"/>
              <a:gd name="connsiteX1858" fmla="*/ 6146809 w 11277918"/>
              <a:gd name="connsiteY1858" fmla="*/ 7806315 h 10024180"/>
              <a:gd name="connsiteX1859" fmla="*/ 6138634 w 11277918"/>
              <a:gd name="connsiteY1859" fmla="*/ 7814490 h 10024180"/>
              <a:gd name="connsiteX1860" fmla="*/ 6130462 w 11277918"/>
              <a:gd name="connsiteY1860" fmla="*/ 7822664 h 10024180"/>
              <a:gd name="connsiteX1861" fmla="*/ 6048722 w 11277918"/>
              <a:gd name="connsiteY1861" fmla="*/ 7888055 h 10024180"/>
              <a:gd name="connsiteX1862" fmla="*/ 6065070 w 11277918"/>
              <a:gd name="connsiteY1862" fmla="*/ 7928925 h 10024180"/>
              <a:gd name="connsiteX1863" fmla="*/ 6097766 w 11277918"/>
              <a:gd name="connsiteY1863" fmla="*/ 7953447 h 10024180"/>
              <a:gd name="connsiteX1864" fmla="*/ 6114113 w 11277918"/>
              <a:gd name="connsiteY1864" fmla="*/ 7953447 h 10024180"/>
              <a:gd name="connsiteX1865" fmla="*/ 6130462 w 11277918"/>
              <a:gd name="connsiteY1865" fmla="*/ 7969794 h 10024180"/>
              <a:gd name="connsiteX1866" fmla="*/ 6146809 w 11277918"/>
              <a:gd name="connsiteY1866" fmla="*/ 7969794 h 10024180"/>
              <a:gd name="connsiteX1867" fmla="*/ 6163158 w 11277918"/>
              <a:gd name="connsiteY1867" fmla="*/ 7953447 h 10024180"/>
              <a:gd name="connsiteX1868" fmla="*/ 6179506 w 11277918"/>
              <a:gd name="connsiteY1868" fmla="*/ 7953447 h 10024180"/>
              <a:gd name="connsiteX1869" fmla="*/ 6182776 w 11277918"/>
              <a:gd name="connsiteY1869" fmla="*/ 7943638 h 10024180"/>
              <a:gd name="connsiteX1870" fmla="*/ 6163158 w 11277918"/>
              <a:gd name="connsiteY1870" fmla="*/ 7953447 h 10024180"/>
              <a:gd name="connsiteX1871" fmla="*/ 6146809 w 11277918"/>
              <a:gd name="connsiteY1871" fmla="*/ 7937100 h 10024180"/>
              <a:gd name="connsiteX1872" fmla="*/ 6138634 w 11277918"/>
              <a:gd name="connsiteY1872" fmla="*/ 7920751 h 10024180"/>
              <a:gd name="connsiteX1873" fmla="*/ 6097766 w 11277918"/>
              <a:gd name="connsiteY1873" fmla="*/ 7937100 h 10024180"/>
              <a:gd name="connsiteX1874" fmla="*/ 6081416 w 11277918"/>
              <a:gd name="connsiteY1874" fmla="*/ 7937100 h 10024180"/>
              <a:gd name="connsiteX1875" fmla="*/ 6065070 w 11277918"/>
              <a:gd name="connsiteY1875" fmla="*/ 7920751 h 10024180"/>
              <a:gd name="connsiteX1876" fmla="*/ 6114113 w 11277918"/>
              <a:gd name="connsiteY1876" fmla="*/ 7871708 h 10024180"/>
              <a:gd name="connsiteX1877" fmla="*/ 6138634 w 11277918"/>
              <a:gd name="connsiteY1877" fmla="*/ 7847186 h 10024180"/>
              <a:gd name="connsiteX1878" fmla="*/ 6146809 w 11277918"/>
              <a:gd name="connsiteY1878" fmla="*/ 7806315 h 10024180"/>
              <a:gd name="connsiteX1879" fmla="*/ 1242440 w 11277918"/>
              <a:gd name="connsiteY1879" fmla="*/ 7806315 h 10024180"/>
              <a:gd name="connsiteX1880" fmla="*/ 1242440 w 11277918"/>
              <a:gd name="connsiteY1880" fmla="*/ 7814490 h 10024180"/>
              <a:gd name="connsiteX1881" fmla="*/ 1226091 w 11277918"/>
              <a:gd name="connsiteY1881" fmla="*/ 7822664 h 10024180"/>
              <a:gd name="connsiteX1882" fmla="*/ 1242440 w 11277918"/>
              <a:gd name="connsiteY1882" fmla="*/ 7806315 h 10024180"/>
              <a:gd name="connsiteX1883" fmla="*/ 1119830 w 11277918"/>
              <a:gd name="connsiteY1883" fmla="*/ 7806315 h 10024180"/>
              <a:gd name="connsiteX1884" fmla="*/ 1136177 w 11277918"/>
              <a:gd name="connsiteY1884" fmla="*/ 7814490 h 10024180"/>
              <a:gd name="connsiteX1885" fmla="*/ 1144352 w 11277918"/>
              <a:gd name="connsiteY1885" fmla="*/ 7839011 h 10024180"/>
              <a:gd name="connsiteX1886" fmla="*/ 1128006 w 11277918"/>
              <a:gd name="connsiteY1886" fmla="*/ 7822664 h 10024180"/>
              <a:gd name="connsiteX1887" fmla="*/ 1119830 w 11277918"/>
              <a:gd name="connsiteY1887" fmla="*/ 7806315 h 10024180"/>
              <a:gd name="connsiteX1888" fmla="*/ 10511698 w 11277918"/>
              <a:gd name="connsiteY1888" fmla="*/ 7789968 h 10024180"/>
              <a:gd name="connsiteX1889" fmla="*/ 10495352 w 11277918"/>
              <a:gd name="connsiteY1889" fmla="*/ 7822664 h 10024180"/>
              <a:gd name="connsiteX1890" fmla="*/ 10479004 w 11277918"/>
              <a:gd name="connsiteY1890" fmla="*/ 7822664 h 10024180"/>
              <a:gd name="connsiteX1891" fmla="*/ 9236563 w 11277918"/>
              <a:gd name="connsiteY1891" fmla="*/ 7773621 h 10024180"/>
              <a:gd name="connsiteX1892" fmla="*/ 9236563 w 11277918"/>
              <a:gd name="connsiteY1892" fmla="*/ 7789968 h 10024180"/>
              <a:gd name="connsiteX1893" fmla="*/ 9252910 w 11277918"/>
              <a:gd name="connsiteY1893" fmla="*/ 7773621 h 10024180"/>
              <a:gd name="connsiteX1894" fmla="*/ 4871672 w 11277918"/>
              <a:gd name="connsiteY1894" fmla="*/ 7773621 h 10024180"/>
              <a:gd name="connsiteX1895" fmla="*/ 4888021 w 11277918"/>
              <a:gd name="connsiteY1895" fmla="*/ 7773621 h 10024180"/>
              <a:gd name="connsiteX1896" fmla="*/ 4879846 w 11277918"/>
              <a:gd name="connsiteY1896" fmla="*/ 7789968 h 10024180"/>
              <a:gd name="connsiteX1897" fmla="*/ 4871672 w 11277918"/>
              <a:gd name="connsiteY1897" fmla="*/ 7789968 h 10024180"/>
              <a:gd name="connsiteX1898" fmla="*/ 4871672 w 11277918"/>
              <a:gd name="connsiteY1898" fmla="*/ 7773621 h 10024180"/>
              <a:gd name="connsiteX1899" fmla="*/ 5476544 w 11277918"/>
              <a:gd name="connsiteY1899" fmla="*/ 7757272 h 10024180"/>
              <a:gd name="connsiteX1900" fmla="*/ 5460198 w 11277918"/>
              <a:gd name="connsiteY1900" fmla="*/ 7789968 h 10024180"/>
              <a:gd name="connsiteX1901" fmla="*/ 5492894 w 11277918"/>
              <a:gd name="connsiteY1901" fmla="*/ 7773621 h 10024180"/>
              <a:gd name="connsiteX1902" fmla="*/ 8809474 w 11277918"/>
              <a:gd name="connsiteY1902" fmla="*/ 7730707 h 10024180"/>
              <a:gd name="connsiteX1903" fmla="*/ 8795170 w 11277918"/>
              <a:gd name="connsiteY1903" fmla="*/ 7740925 h 10024180"/>
              <a:gd name="connsiteX1904" fmla="*/ 8786995 w 11277918"/>
              <a:gd name="connsiteY1904" fmla="*/ 7757272 h 10024180"/>
              <a:gd name="connsiteX1905" fmla="*/ 8778823 w 11277918"/>
              <a:gd name="connsiteY1905" fmla="*/ 7773621 h 10024180"/>
              <a:gd name="connsiteX1906" fmla="*/ 8811517 w 11277918"/>
              <a:gd name="connsiteY1906" fmla="*/ 7773621 h 10024180"/>
              <a:gd name="connsiteX1907" fmla="*/ 8819691 w 11277918"/>
              <a:gd name="connsiteY1907" fmla="*/ 7732750 h 10024180"/>
              <a:gd name="connsiteX1908" fmla="*/ 8809474 w 11277918"/>
              <a:gd name="connsiteY1908" fmla="*/ 7730707 h 10024180"/>
              <a:gd name="connsiteX1909" fmla="*/ 6114113 w 11277918"/>
              <a:gd name="connsiteY1909" fmla="*/ 7724576 h 10024180"/>
              <a:gd name="connsiteX1910" fmla="*/ 6114113 w 11277918"/>
              <a:gd name="connsiteY1910" fmla="*/ 7740925 h 10024180"/>
              <a:gd name="connsiteX1911" fmla="*/ 6105940 w 11277918"/>
              <a:gd name="connsiteY1911" fmla="*/ 7757272 h 10024180"/>
              <a:gd name="connsiteX1912" fmla="*/ 6089592 w 11277918"/>
              <a:gd name="connsiteY1912" fmla="*/ 7765447 h 10024180"/>
              <a:gd name="connsiteX1913" fmla="*/ 6105940 w 11277918"/>
              <a:gd name="connsiteY1913" fmla="*/ 7773621 h 10024180"/>
              <a:gd name="connsiteX1914" fmla="*/ 6146809 w 11277918"/>
              <a:gd name="connsiteY1914" fmla="*/ 7757272 h 10024180"/>
              <a:gd name="connsiteX1915" fmla="*/ 6130462 w 11277918"/>
              <a:gd name="connsiteY1915" fmla="*/ 7724576 h 10024180"/>
              <a:gd name="connsiteX1916" fmla="*/ 6114113 w 11277918"/>
              <a:gd name="connsiteY1916" fmla="*/ 7724576 h 10024180"/>
              <a:gd name="connsiteX1917" fmla="*/ 1504005 w 11277918"/>
              <a:gd name="connsiteY1917" fmla="*/ 7724576 h 10024180"/>
              <a:gd name="connsiteX1918" fmla="*/ 1520353 w 11277918"/>
              <a:gd name="connsiteY1918" fmla="*/ 7740925 h 10024180"/>
              <a:gd name="connsiteX1919" fmla="*/ 1585746 w 11277918"/>
              <a:gd name="connsiteY1919" fmla="*/ 7740925 h 10024180"/>
              <a:gd name="connsiteX1920" fmla="*/ 1602095 w 11277918"/>
              <a:gd name="connsiteY1920" fmla="*/ 7724576 h 10024180"/>
              <a:gd name="connsiteX1921" fmla="*/ 1585746 w 11277918"/>
              <a:gd name="connsiteY1921" fmla="*/ 7757272 h 10024180"/>
              <a:gd name="connsiteX1922" fmla="*/ 1561223 w 11277918"/>
              <a:gd name="connsiteY1922" fmla="*/ 7781794 h 10024180"/>
              <a:gd name="connsiteX1923" fmla="*/ 1536702 w 11277918"/>
              <a:gd name="connsiteY1923" fmla="*/ 7789968 h 10024180"/>
              <a:gd name="connsiteX1924" fmla="*/ 1536702 w 11277918"/>
              <a:gd name="connsiteY1924" fmla="*/ 7773621 h 10024180"/>
              <a:gd name="connsiteX1925" fmla="*/ 1504005 w 11277918"/>
              <a:gd name="connsiteY1925" fmla="*/ 7757272 h 10024180"/>
              <a:gd name="connsiteX1926" fmla="*/ 6224462 w 11277918"/>
              <a:gd name="connsiteY1926" fmla="*/ 7714360 h 10024180"/>
              <a:gd name="connsiteX1927" fmla="*/ 6212202 w 11277918"/>
              <a:gd name="connsiteY1927" fmla="*/ 7716403 h 10024180"/>
              <a:gd name="connsiteX1928" fmla="*/ 6212202 w 11277918"/>
              <a:gd name="connsiteY1928" fmla="*/ 7740925 h 10024180"/>
              <a:gd name="connsiteX1929" fmla="*/ 6228548 w 11277918"/>
              <a:gd name="connsiteY1929" fmla="*/ 7724576 h 10024180"/>
              <a:gd name="connsiteX1930" fmla="*/ 6224462 w 11277918"/>
              <a:gd name="connsiteY1930" fmla="*/ 7714360 h 10024180"/>
              <a:gd name="connsiteX1931" fmla="*/ 9236563 w 11277918"/>
              <a:gd name="connsiteY1931" fmla="*/ 7675532 h 10024180"/>
              <a:gd name="connsiteX1932" fmla="*/ 9179346 w 11277918"/>
              <a:gd name="connsiteY1932" fmla="*/ 7749097 h 10024180"/>
              <a:gd name="connsiteX1933" fmla="*/ 9122128 w 11277918"/>
              <a:gd name="connsiteY1933" fmla="*/ 7822664 h 10024180"/>
              <a:gd name="connsiteX1934" fmla="*/ 9138477 w 11277918"/>
              <a:gd name="connsiteY1934" fmla="*/ 7822664 h 10024180"/>
              <a:gd name="connsiteX1935" fmla="*/ 9171171 w 11277918"/>
              <a:gd name="connsiteY1935" fmla="*/ 7773621 h 10024180"/>
              <a:gd name="connsiteX1936" fmla="*/ 6253070 w 11277918"/>
              <a:gd name="connsiteY1936" fmla="*/ 7675532 h 10024180"/>
              <a:gd name="connsiteX1937" fmla="*/ 6244898 w 11277918"/>
              <a:gd name="connsiteY1937" fmla="*/ 7683707 h 10024180"/>
              <a:gd name="connsiteX1938" fmla="*/ 6244898 w 11277918"/>
              <a:gd name="connsiteY1938" fmla="*/ 7691882 h 10024180"/>
              <a:gd name="connsiteX1939" fmla="*/ 6244898 w 11277918"/>
              <a:gd name="connsiteY1939" fmla="*/ 7708229 h 10024180"/>
              <a:gd name="connsiteX1940" fmla="*/ 6261245 w 11277918"/>
              <a:gd name="connsiteY1940" fmla="*/ 7708229 h 10024180"/>
              <a:gd name="connsiteX1941" fmla="*/ 6261245 w 11277918"/>
              <a:gd name="connsiteY1941" fmla="*/ 7691882 h 10024180"/>
              <a:gd name="connsiteX1942" fmla="*/ 6277592 w 11277918"/>
              <a:gd name="connsiteY1942" fmla="*/ 7675532 h 10024180"/>
              <a:gd name="connsiteX1943" fmla="*/ 6261245 w 11277918"/>
              <a:gd name="connsiteY1943" fmla="*/ 7675532 h 10024180"/>
              <a:gd name="connsiteX1944" fmla="*/ 6253070 w 11277918"/>
              <a:gd name="connsiteY1944" fmla="*/ 7675532 h 10024180"/>
              <a:gd name="connsiteX1945" fmla="*/ 1422266 w 11277918"/>
              <a:gd name="connsiteY1945" fmla="*/ 7675532 h 10024180"/>
              <a:gd name="connsiteX1946" fmla="*/ 1430441 w 11277918"/>
              <a:gd name="connsiteY1946" fmla="*/ 7675532 h 10024180"/>
              <a:gd name="connsiteX1947" fmla="*/ 1422266 w 11277918"/>
              <a:gd name="connsiteY1947" fmla="*/ 7691882 h 10024180"/>
              <a:gd name="connsiteX1948" fmla="*/ 1405920 w 11277918"/>
              <a:gd name="connsiteY1948" fmla="*/ 7691882 h 10024180"/>
              <a:gd name="connsiteX1949" fmla="*/ 1422266 w 11277918"/>
              <a:gd name="connsiteY1949" fmla="*/ 7675532 h 10024180"/>
              <a:gd name="connsiteX1950" fmla="*/ 6212202 w 11277918"/>
              <a:gd name="connsiteY1950" fmla="*/ 7642836 h 10024180"/>
              <a:gd name="connsiteX1951" fmla="*/ 6212202 w 11277918"/>
              <a:gd name="connsiteY1951" fmla="*/ 7659185 h 10024180"/>
              <a:gd name="connsiteX1952" fmla="*/ 6228548 w 11277918"/>
              <a:gd name="connsiteY1952" fmla="*/ 7642836 h 10024180"/>
              <a:gd name="connsiteX1953" fmla="*/ 6212202 w 11277918"/>
              <a:gd name="connsiteY1953" fmla="*/ 7642836 h 10024180"/>
              <a:gd name="connsiteX1954" fmla="*/ 1324179 w 11277918"/>
              <a:gd name="connsiteY1954" fmla="*/ 7642836 h 10024180"/>
              <a:gd name="connsiteX1955" fmla="*/ 1340527 w 11277918"/>
              <a:gd name="connsiteY1955" fmla="*/ 7675532 h 10024180"/>
              <a:gd name="connsiteX1956" fmla="*/ 1307832 w 11277918"/>
              <a:gd name="connsiteY1956" fmla="*/ 7691882 h 10024180"/>
              <a:gd name="connsiteX1957" fmla="*/ 1324179 w 11277918"/>
              <a:gd name="connsiteY1957" fmla="*/ 7675532 h 10024180"/>
              <a:gd name="connsiteX1958" fmla="*/ 1324179 w 11277918"/>
              <a:gd name="connsiteY1958" fmla="*/ 7659185 h 10024180"/>
              <a:gd name="connsiteX1959" fmla="*/ 1078961 w 11277918"/>
              <a:gd name="connsiteY1959" fmla="*/ 7642836 h 10024180"/>
              <a:gd name="connsiteX1960" fmla="*/ 1078961 w 11277918"/>
              <a:gd name="connsiteY1960" fmla="*/ 7659185 h 10024180"/>
              <a:gd name="connsiteX1961" fmla="*/ 1062613 w 11277918"/>
              <a:gd name="connsiteY1961" fmla="*/ 7659185 h 10024180"/>
              <a:gd name="connsiteX1962" fmla="*/ 1209746 w 11277918"/>
              <a:gd name="connsiteY1962" fmla="*/ 7626489 h 10024180"/>
              <a:gd name="connsiteX1963" fmla="*/ 1242440 w 11277918"/>
              <a:gd name="connsiteY1963" fmla="*/ 7634664 h 10024180"/>
              <a:gd name="connsiteX1964" fmla="*/ 1275135 w 11277918"/>
              <a:gd name="connsiteY1964" fmla="*/ 7642836 h 10024180"/>
              <a:gd name="connsiteX1965" fmla="*/ 1275135 w 11277918"/>
              <a:gd name="connsiteY1965" fmla="*/ 7675532 h 10024180"/>
              <a:gd name="connsiteX1966" fmla="*/ 1258788 w 11277918"/>
              <a:gd name="connsiteY1966" fmla="*/ 7691882 h 10024180"/>
              <a:gd name="connsiteX1967" fmla="*/ 1242440 w 11277918"/>
              <a:gd name="connsiteY1967" fmla="*/ 7691882 h 10024180"/>
              <a:gd name="connsiteX1968" fmla="*/ 1226091 w 11277918"/>
              <a:gd name="connsiteY1968" fmla="*/ 7708229 h 10024180"/>
              <a:gd name="connsiteX1969" fmla="*/ 1226091 w 11277918"/>
              <a:gd name="connsiteY1969" fmla="*/ 7724576 h 10024180"/>
              <a:gd name="connsiteX1970" fmla="*/ 1209746 w 11277918"/>
              <a:gd name="connsiteY1970" fmla="*/ 7708229 h 10024180"/>
              <a:gd name="connsiteX1971" fmla="*/ 1226091 w 11277918"/>
              <a:gd name="connsiteY1971" fmla="*/ 7675532 h 10024180"/>
              <a:gd name="connsiteX1972" fmla="*/ 1209746 w 11277918"/>
              <a:gd name="connsiteY1972" fmla="*/ 7642836 h 10024180"/>
              <a:gd name="connsiteX1973" fmla="*/ 1912702 w 11277918"/>
              <a:gd name="connsiteY1973" fmla="*/ 7593793 h 10024180"/>
              <a:gd name="connsiteX1974" fmla="*/ 1929053 w 11277918"/>
              <a:gd name="connsiteY1974" fmla="*/ 7610142 h 10024180"/>
              <a:gd name="connsiteX1975" fmla="*/ 1912702 w 11277918"/>
              <a:gd name="connsiteY1975" fmla="*/ 7626489 h 10024180"/>
              <a:gd name="connsiteX1976" fmla="*/ 1912702 w 11277918"/>
              <a:gd name="connsiteY1976" fmla="*/ 7610142 h 10024180"/>
              <a:gd name="connsiteX1977" fmla="*/ 1912702 w 11277918"/>
              <a:gd name="connsiteY1977" fmla="*/ 7593793 h 10024180"/>
              <a:gd name="connsiteX1978" fmla="*/ 10135696 w 11277918"/>
              <a:gd name="connsiteY1978" fmla="*/ 7577446 h 10024180"/>
              <a:gd name="connsiteX1979" fmla="*/ 10152044 w 11277918"/>
              <a:gd name="connsiteY1979" fmla="*/ 7577446 h 10024180"/>
              <a:gd name="connsiteX1980" fmla="*/ 10152044 w 11277918"/>
              <a:gd name="connsiteY1980" fmla="*/ 7593793 h 10024180"/>
              <a:gd name="connsiteX1981" fmla="*/ 10143872 w 11277918"/>
              <a:gd name="connsiteY1981" fmla="*/ 7601968 h 10024180"/>
              <a:gd name="connsiteX1982" fmla="*/ 10119350 w 11277918"/>
              <a:gd name="connsiteY1982" fmla="*/ 7610142 h 10024180"/>
              <a:gd name="connsiteX1983" fmla="*/ 10103000 w 11277918"/>
              <a:gd name="connsiteY1983" fmla="*/ 7593793 h 10024180"/>
              <a:gd name="connsiteX1984" fmla="*/ 10111176 w 11277918"/>
              <a:gd name="connsiteY1984" fmla="*/ 7585618 h 10024180"/>
              <a:gd name="connsiteX1985" fmla="*/ 10135696 w 11277918"/>
              <a:gd name="connsiteY1985" fmla="*/ 7577446 h 10024180"/>
              <a:gd name="connsiteX1986" fmla="*/ 5492894 w 11277918"/>
              <a:gd name="connsiteY1986" fmla="*/ 7577446 h 10024180"/>
              <a:gd name="connsiteX1987" fmla="*/ 5476544 w 11277918"/>
              <a:gd name="connsiteY1987" fmla="*/ 7593793 h 10024180"/>
              <a:gd name="connsiteX1988" fmla="*/ 5492894 w 11277918"/>
              <a:gd name="connsiteY1988" fmla="*/ 7593793 h 10024180"/>
              <a:gd name="connsiteX1989" fmla="*/ 5492894 w 11277918"/>
              <a:gd name="connsiteY1989" fmla="*/ 7577446 h 10024180"/>
              <a:gd name="connsiteX1990" fmla="*/ 1338484 w 11277918"/>
              <a:gd name="connsiteY1990" fmla="*/ 7565185 h 10024180"/>
              <a:gd name="connsiteX1991" fmla="*/ 1340527 w 11277918"/>
              <a:gd name="connsiteY1991" fmla="*/ 7569271 h 10024180"/>
              <a:gd name="connsiteX1992" fmla="*/ 1340527 w 11277918"/>
              <a:gd name="connsiteY1992" fmla="*/ 7577446 h 10024180"/>
              <a:gd name="connsiteX1993" fmla="*/ 1332354 w 11277918"/>
              <a:gd name="connsiteY1993" fmla="*/ 7585618 h 10024180"/>
              <a:gd name="connsiteX1994" fmla="*/ 1324179 w 11277918"/>
              <a:gd name="connsiteY1994" fmla="*/ 7577446 h 10024180"/>
              <a:gd name="connsiteX1995" fmla="*/ 1332354 w 11277918"/>
              <a:gd name="connsiteY1995" fmla="*/ 7569271 h 10024180"/>
              <a:gd name="connsiteX1996" fmla="*/ 1338484 w 11277918"/>
              <a:gd name="connsiteY1996" fmla="*/ 7565185 h 10024180"/>
              <a:gd name="connsiteX1997" fmla="*/ 1978096 w 11277918"/>
              <a:gd name="connsiteY1997" fmla="*/ 7544750 h 10024180"/>
              <a:gd name="connsiteX1998" fmla="*/ 1978096 w 11277918"/>
              <a:gd name="connsiteY1998" fmla="*/ 7577446 h 10024180"/>
              <a:gd name="connsiteX1999" fmla="*/ 1961747 w 11277918"/>
              <a:gd name="connsiteY1999" fmla="*/ 7577446 h 10024180"/>
              <a:gd name="connsiteX2000" fmla="*/ 1978096 w 11277918"/>
              <a:gd name="connsiteY2000" fmla="*/ 7544750 h 10024180"/>
              <a:gd name="connsiteX2001" fmla="*/ 1749225 w 11277918"/>
              <a:gd name="connsiteY2001" fmla="*/ 7544750 h 10024180"/>
              <a:gd name="connsiteX2002" fmla="*/ 1749225 w 11277918"/>
              <a:gd name="connsiteY2002" fmla="*/ 7561097 h 10024180"/>
              <a:gd name="connsiteX2003" fmla="*/ 1749225 w 11277918"/>
              <a:gd name="connsiteY2003" fmla="*/ 7577446 h 10024180"/>
              <a:gd name="connsiteX2004" fmla="*/ 1732877 w 11277918"/>
              <a:gd name="connsiteY2004" fmla="*/ 7561097 h 10024180"/>
              <a:gd name="connsiteX2005" fmla="*/ 1749225 w 11277918"/>
              <a:gd name="connsiteY2005" fmla="*/ 7544750 h 10024180"/>
              <a:gd name="connsiteX2006" fmla="*/ 10446310 w 11277918"/>
              <a:gd name="connsiteY2006" fmla="*/ 7544748 h 10024180"/>
              <a:gd name="connsiteX2007" fmla="*/ 10429960 w 11277918"/>
              <a:gd name="connsiteY2007" fmla="*/ 7561097 h 10024180"/>
              <a:gd name="connsiteX2008" fmla="*/ 10446308 w 11277918"/>
              <a:gd name="connsiteY2008" fmla="*/ 7544750 h 10024180"/>
              <a:gd name="connsiteX2009" fmla="*/ 1675892 w 11277918"/>
              <a:gd name="connsiteY2009" fmla="*/ 7534941 h 10024180"/>
              <a:gd name="connsiteX2010" fmla="*/ 1675659 w 11277918"/>
              <a:gd name="connsiteY2010" fmla="*/ 7536575 h 10024180"/>
              <a:gd name="connsiteX2011" fmla="*/ 1673917 w 11277918"/>
              <a:gd name="connsiteY2011" fmla="*/ 7537245 h 10024180"/>
              <a:gd name="connsiteX2012" fmla="*/ 10070304 w 11277918"/>
              <a:gd name="connsiteY2012" fmla="*/ 7528403 h 10024180"/>
              <a:gd name="connsiteX2013" fmla="*/ 10086654 w 11277918"/>
              <a:gd name="connsiteY2013" fmla="*/ 7528403 h 10024180"/>
              <a:gd name="connsiteX2014" fmla="*/ 10070304 w 11277918"/>
              <a:gd name="connsiteY2014" fmla="*/ 7544750 h 10024180"/>
              <a:gd name="connsiteX2015" fmla="*/ 10070304 w 11277918"/>
              <a:gd name="connsiteY2015" fmla="*/ 7528403 h 10024180"/>
              <a:gd name="connsiteX2016" fmla="*/ 1593919 w 11277918"/>
              <a:gd name="connsiteY2016" fmla="*/ 7528403 h 10024180"/>
              <a:gd name="connsiteX2017" fmla="*/ 1618441 w 11277918"/>
              <a:gd name="connsiteY2017" fmla="*/ 7528403 h 10024180"/>
              <a:gd name="connsiteX2018" fmla="*/ 1669018 w 11277918"/>
              <a:gd name="connsiteY2018" fmla="*/ 7539130 h 10024180"/>
              <a:gd name="connsiteX2019" fmla="*/ 1673917 w 11277918"/>
              <a:gd name="connsiteY2019" fmla="*/ 7537245 h 10024180"/>
              <a:gd name="connsiteX2020" fmla="*/ 1667485 w 11277918"/>
              <a:gd name="connsiteY2020" fmla="*/ 7544750 h 10024180"/>
              <a:gd name="connsiteX2021" fmla="*/ 1642963 w 11277918"/>
              <a:gd name="connsiteY2021" fmla="*/ 7561097 h 10024180"/>
              <a:gd name="connsiteX2022" fmla="*/ 1634789 w 11277918"/>
              <a:gd name="connsiteY2022" fmla="*/ 7561097 h 10024180"/>
              <a:gd name="connsiteX2023" fmla="*/ 1700181 w 11277918"/>
              <a:gd name="connsiteY2023" fmla="*/ 7593793 h 10024180"/>
              <a:gd name="connsiteX2024" fmla="*/ 1749225 w 11277918"/>
              <a:gd name="connsiteY2024" fmla="*/ 7610142 h 10024180"/>
              <a:gd name="connsiteX2025" fmla="*/ 1741049 w 11277918"/>
              <a:gd name="connsiteY2025" fmla="*/ 7618315 h 10024180"/>
              <a:gd name="connsiteX2026" fmla="*/ 1732877 w 11277918"/>
              <a:gd name="connsiteY2026" fmla="*/ 7626489 h 10024180"/>
              <a:gd name="connsiteX2027" fmla="*/ 1724703 w 11277918"/>
              <a:gd name="connsiteY2027" fmla="*/ 7667358 h 10024180"/>
              <a:gd name="connsiteX2028" fmla="*/ 1700181 w 11277918"/>
              <a:gd name="connsiteY2028" fmla="*/ 7691882 h 10024180"/>
              <a:gd name="connsiteX2029" fmla="*/ 1667485 w 11277918"/>
              <a:gd name="connsiteY2029" fmla="*/ 7675532 h 10024180"/>
              <a:gd name="connsiteX2030" fmla="*/ 1667485 w 11277918"/>
              <a:gd name="connsiteY2030" fmla="*/ 7691882 h 10024180"/>
              <a:gd name="connsiteX2031" fmla="*/ 1683833 w 11277918"/>
              <a:gd name="connsiteY2031" fmla="*/ 7708229 h 10024180"/>
              <a:gd name="connsiteX2032" fmla="*/ 1667485 w 11277918"/>
              <a:gd name="connsiteY2032" fmla="*/ 7716403 h 10024180"/>
              <a:gd name="connsiteX2033" fmla="*/ 1651137 w 11277918"/>
              <a:gd name="connsiteY2033" fmla="*/ 7724576 h 10024180"/>
              <a:gd name="connsiteX2034" fmla="*/ 1659310 w 11277918"/>
              <a:gd name="connsiteY2034" fmla="*/ 7749097 h 10024180"/>
              <a:gd name="connsiteX2035" fmla="*/ 1651137 w 11277918"/>
              <a:gd name="connsiteY2035" fmla="*/ 7757272 h 10024180"/>
              <a:gd name="connsiteX2036" fmla="*/ 1634789 w 11277918"/>
              <a:gd name="connsiteY2036" fmla="*/ 7757272 h 10024180"/>
              <a:gd name="connsiteX2037" fmla="*/ 1634789 w 11277918"/>
              <a:gd name="connsiteY2037" fmla="*/ 7724576 h 10024180"/>
              <a:gd name="connsiteX2038" fmla="*/ 1618441 w 11277918"/>
              <a:gd name="connsiteY2038" fmla="*/ 7700054 h 10024180"/>
              <a:gd name="connsiteX2039" fmla="*/ 1618441 w 11277918"/>
              <a:gd name="connsiteY2039" fmla="*/ 7675532 h 10024180"/>
              <a:gd name="connsiteX2040" fmla="*/ 1659310 w 11277918"/>
              <a:gd name="connsiteY2040" fmla="*/ 7634664 h 10024180"/>
              <a:gd name="connsiteX2041" fmla="*/ 1700181 w 11277918"/>
              <a:gd name="connsiteY2041" fmla="*/ 7642836 h 10024180"/>
              <a:gd name="connsiteX2042" fmla="*/ 1700181 w 11277918"/>
              <a:gd name="connsiteY2042" fmla="*/ 7626489 h 10024180"/>
              <a:gd name="connsiteX2043" fmla="*/ 1683833 w 11277918"/>
              <a:gd name="connsiteY2043" fmla="*/ 7626489 h 10024180"/>
              <a:gd name="connsiteX2044" fmla="*/ 1683833 w 11277918"/>
              <a:gd name="connsiteY2044" fmla="*/ 7610142 h 10024180"/>
              <a:gd name="connsiteX2045" fmla="*/ 1634789 w 11277918"/>
              <a:gd name="connsiteY2045" fmla="*/ 7610142 h 10024180"/>
              <a:gd name="connsiteX2046" fmla="*/ 1585746 w 11277918"/>
              <a:gd name="connsiteY2046" fmla="*/ 7610142 h 10024180"/>
              <a:gd name="connsiteX2047" fmla="*/ 1569396 w 11277918"/>
              <a:gd name="connsiteY2047" fmla="*/ 7610142 h 10024180"/>
              <a:gd name="connsiteX2048" fmla="*/ 1602095 w 11277918"/>
              <a:gd name="connsiteY2048" fmla="*/ 7626489 h 10024180"/>
              <a:gd name="connsiteX2049" fmla="*/ 1602095 w 11277918"/>
              <a:gd name="connsiteY2049" fmla="*/ 7642836 h 10024180"/>
              <a:gd name="connsiteX2050" fmla="*/ 1569396 w 11277918"/>
              <a:gd name="connsiteY2050" fmla="*/ 7659185 h 10024180"/>
              <a:gd name="connsiteX2051" fmla="*/ 1553049 w 11277918"/>
              <a:gd name="connsiteY2051" fmla="*/ 7642836 h 10024180"/>
              <a:gd name="connsiteX2052" fmla="*/ 1553049 w 11277918"/>
              <a:gd name="connsiteY2052" fmla="*/ 7610142 h 10024180"/>
              <a:gd name="connsiteX2053" fmla="*/ 1602095 w 11277918"/>
              <a:gd name="connsiteY2053" fmla="*/ 7593793 h 10024180"/>
              <a:gd name="connsiteX2054" fmla="*/ 1626613 w 11277918"/>
              <a:gd name="connsiteY2054" fmla="*/ 7577446 h 10024180"/>
              <a:gd name="connsiteX2055" fmla="*/ 1618441 w 11277918"/>
              <a:gd name="connsiteY2055" fmla="*/ 7569271 h 10024180"/>
              <a:gd name="connsiteX2056" fmla="*/ 1602095 w 11277918"/>
              <a:gd name="connsiteY2056" fmla="*/ 7561097 h 10024180"/>
              <a:gd name="connsiteX2057" fmla="*/ 1602095 w 11277918"/>
              <a:gd name="connsiteY2057" fmla="*/ 7544750 h 10024180"/>
              <a:gd name="connsiteX2058" fmla="*/ 1585746 w 11277918"/>
              <a:gd name="connsiteY2058" fmla="*/ 7544750 h 10024180"/>
              <a:gd name="connsiteX2059" fmla="*/ 1593919 w 11277918"/>
              <a:gd name="connsiteY2059" fmla="*/ 7528403 h 10024180"/>
              <a:gd name="connsiteX2060" fmla="*/ 5476544 w 11277918"/>
              <a:gd name="connsiteY2060" fmla="*/ 7512054 h 10024180"/>
              <a:gd name="connsiteX2061" fmla="*/ 5460198 w 11277918"/>
              <a:gd name="connsiteY2061" fmla="*/ 7528403 h 10024180"/>
              <a:gd name="connsiteX2062" fmla="*/ 5476544 w 11277918"/>
              <a:gd name="connsiteY2062" fmla="*/ 7544750 h 10024180"/>
              <a:gd name="connsiteX2063" fmla="*/ 5476544 w 11277918"/>
              <a:gd name="connsiteY2063" fmla="*/ 7512054 h 10024180"/>
              <a:gd name="connsiteX2064" fmla="*/ 6320506 w 11277918"/>
              <a:gd name="connsiteY2064" fmla="*/ 7501836 h 10024180"/>
              <a:gd name="connsiteX2065" fmla="*/ 6310288 w 11277918"/>
              <a:gd name="connsiteY2065" fmla="*/ 7503879 h 10024180"/>
              <a:gd name="connsiteX2066" fmla="*/ 6293941 w 11277918"/>
              <a:gd name="connsiteY2066" fmla="*/ 7577446 h 10024180"/>
              <a:gd name="connsiteX2067" fmla="*/ 6285766 w 11277918"/>
              <a:gd name="connsiteY2067" fmla="*/ 7593793 h 10024180"/>
              <a:gd name="connsiteX2068" fmla="*/ 6293941 w 11277918"/>
              <a:gd name="connsiteY2068" fmla="*/ 7626489 h 10024180"/>
              <a:gd name="connsiteX2069" fmla="*/ 6293941 w 11277918"/>
              <a:gd name="connsiteY2069" fmla="*/ 7642836 h 10024180"/>
              <a:gd name="connsiteX2070" fmla="*/ 6310288 w 11277918"/>
              <a:gd name="connsiteY2070" fmla="*/ 7642836 h 10024180"/>
              <a:gd name="connsiteX2071" fmla="*/ 6310288 w 11277918"/>
              <a:gd name="connsiteY2071" fmla="*/ 7610142 h 10024180"/>
              <a:gd name="connsiteX2072" fmla="*/ 6310288 w 11277918"/>
              <a:gd name="connsiteY2072" fmla="*/ 7593793 h 10024180"/>
              <a:gd name="connsiteX2073" fmla="*/ 6326637 w 11277918"/>
              <a:gd name="connsiteY2073" fmla="*/ 7610142 h 10024180"/>
              <a:gd name="connsiteX2074" fmla="*/ 6342984 w 11277918"/>
              <a:gd name="connsiteY2074" fmla="*/ 7626489 h 10024180"/>
              <a:gd name="connsiteX2075" fmla="*/ 6334810 w 11277918"/>
              <a:gd name="connsiteY2075" fmla="*/ 7610142 h 10024180"/>
              <a:gd name="connsiteX2076" fmla="*/ 6342984 w 11277918"/>
              <a:gd name="connsiteY2076" fmla="*/ 7577446 h 10024180"/>
              <a:gd name="connsiteX2077" fmla="*/ 6367506 w 11277918"/>
              <a:gd name="connsiteY2077" fmla="*/ 7561097 h 10024180"/>
              <a:gd name="connsiteX2078" fmla="*/ 6375680 w 11277918"/>
              <a:gd name="connsiteY2078" fmla="*/ 7561097 h 10024180"/>
              <a:gd name="connsiteX2079" fmla="*/ 6375680 w 11277918"/>
              <a:gd name="connsiteY2079" fmla="*/ 7544750 h 10024180"/>
              <a:gd name="connsiteX2080" fmla="*/ 6375680 w 11277918"/>
              <a:gd name="connsiteY2080" fmla="*/ 7528403 h 10024180"/>
              <a:gd name="connsiteX2081" fmla="*/ 6359331 w 11277918"/>
              <a:gd name="connsiteY2081" fmla="*/ 7544750 h 10024180"/>
              <a:gd name="connsiteX2082" fmla="*/ 6326637 w 11277918"/>
              <a:gd name="connsiteY2082" fmla="*/ 7544750 h 10024180"/>
              <a:gd name="connsiteX2083" fmla="*/ 6318462 w 11277918"/>
              <a:gd name="connsiteY2083" fmla="*/ 7512054 h 10024180"/>
              <a:gd name="connsiteX2084" fmla="*/ 6320506 w 11277918"/>
              <a:gd name="connsiteY2084" fmla="*/ 7501836 h 10024180"/>
              <a:gd name="connsiteX2085" fmla="*/ 1553049 w 11277918"/>
              <a:gd name="connsiteY2085" fmla="*/ 7495707 h 10024180"/>
              <a:gd name="connsiteX2086" fmla="*/ 1553049 w 11277918"/>
              <a:gd name="connsiteY2086" fmla="*/ 7512054 h 10024180"/>
              <a:gd name="connsiteX2087" fmla="*/ 1536702 w 11277918"/>
              <a:gd name="connsiteY2087" fmla="*/ 7528403 h 10024180"/>
              <a:gd name="connsiteX2088" fmla="*/ 1536702 w 11277918"/>
              <a:gd name="connsiteY2088" fmla="*/ 7512054 h 10024180"/>
              <a:gd name="connsiteX2089" fmla="*/ 1553049 w 11277918"/>
              <a:gd name="connsiteY2089" fmla="*/ 7495707 h 10024180"/>
              <a:gd name="connsiteX2090" fmla="*/ 1389570 w 11277918"/>
              <a:gd name="connsiteY2090" fmla="*/ 7495707 h 10024180"/>
              <a:gd name="connsiteX2091" fmla="*/ 1389570 w 11277918"/>
              <a:gd name="connsiteY2091" fmla="*/ 7528403 h 10024180"/>
              <a:gd name="connsiteX2092" fmla="*/ 1381396 w 11277918"/>
              <a:gd name="connsiteY2092" fmla="*/ 7536575 h 10024180"/>
              <a:gd name="connsiteX2093" fmla="*/ 1373224 w 11277918"/>
              <a:gd name="connsiteY2093" fmla="*/ 7544750 h 10024180"/>
              <a:gd name="connsiteX2094" fmla="*/ 1373224 w 11277918"/>
              <a:gd name="connsiteY2094" fmla="*/ 7528403 h 10024180"/>
              <a:gd name="connsiteX2095" fmla="*/ 1373224 w 11277918"/>
              <a:gd name="connsiteY2095" fmla="*/ 7503879 h 10024180"/>
              <a:gd name="connsiteX2096" fmla="*/ 1389570 w 11277918"/>
              <a:gd name="connsiteY2096" fmla="*/ 7495707 h 10024180"/>
              <a:gd name="connsiteX2097" fmla="*/ 6441070 w 11277918"/>
              <a:gd name="connsiteY2097" fmla="*/ 7479357 h 10024180"/>
              <a:gd name="connsiteX2098" fmla="*/ 6424724 w 11277918"/>
              <a:gd name="connsiteY2098" fmla="*/ 7487532 h 10024180"/>
              <a:gd name="connsiteX2099" fmla="*/ 6424724 w 11277918"/>
              <a:gd name="connsiteY2099" fmla="*/ 7512054 h 10024180"/>
              <a:gd name="connsiteX2100" fmla="*/ 6441070 w 11277918"/>
              <a:gd name="connsiteY2100" fmla="*/ 7495707 h 10024180"/>
              <a:gd name="connsiteX2101" fmla="*/ 6457420 w 11277918"/>
              <a:gd name="connsiteY2101" fmla="*/ 7487532 h 10024180"/>
              <a:gd name="connsiteX2102" fmla="*/ 6441070 w 11277918"/>
              <a:gd name="connsiteY2102" fmla="*/ 7479357 h 10024180"/>
              <a:gd name="connsiteX2103" fmla="*/ 1487659 w 11277918"/>
              <a:gd name="connsiteY2103" fmla="*/ 7479357 h 10024180"/>
              <a:gd name="connsiteX2104" fmla="*/ 1504005 w 11277918"/>
              <a:gd name="connsiteY2104" fmla="*/ 7479357 h 10024180"/>
              <a:gd name="connsiteX2105" fmla="*/ 1487659 w 11277918"/>
              <a:gd name="connsiteY2105" fmla="*/ 7512054 h 10024180"/>
              <a:gd name="connsiteX2106" fmla="*/ 1479484 w 11277918"/>
              <a:gd name="connsiteY2106" fmla="*/ 7495707 h 10024180"/>
              <a:gd name="connsiteX2107" fmla="*/ 1487659 w 11277918"/>
              <a:gd name="connsiteY2107" fmla="*/ 7479357 h 10024180"/>
              <a:gd name="connsiteX2108" fmla="*/ 1356874 w 11277918"/>
              <a:gd name="connsiteY2108" fmla="*/ 7479357 h 10024180"/>
              <a:gd name="connsiteX2109" fmla="*/ 1348703 w 11277918"/>
              <a:gd name="connsiteY2109" fmla="*/ 7503879 h 10024180"/>
              <a:gd name="connsiteX2110" fmla="*/ 1324179 w 11277918"/>
              <a:gd name="connsiteY2110" fmla="*/ 7512054 h 10024180"/>
              <a:gd name="connsiteX2111" fmla="*/ 1324179 w 11277918"/>
              <a:gd name="connsiteY2111" fmla="*/ 7495707 h 10024180"/>
              <a:gd name="connsiteX2112" fmla="*/ 1340527 w 11277918"/>
              <a:gd name="connsiteY2112" fmla="*/ 7495707 h 10024180"/>
              <a:gd name="connsiteX2113" fmla="*/ 1356874 w 11277918"/>
              <a:gd name="connsiteY2113" fmla="*/ 7479357 h 10024180"/>
              <a:gd name="connsiteX2114" fmla="*/ 1201571 w 11277918"/>
              <a:gd name="connsiteY2114" fmla="*/ 7479357 h 10024180"/>
              <a:gd name="connsiteX2115" fmla="*/ 1209746 w 11277918"/>
              <a:gd name="connsiteY2115" fmla="*/ 7487532 h 10024180"/>
              <a:gd name="connsiteX2116" fmla="*/ 1193396 w 11277918"/>
              <a:gd name="connsiteY2116" fmla="*/ 7495707 h 10024180"/>
              <a:gd name="connsiteX2117" fmla="*/ 1201571 w 11277918"/>
              <a:gd name="connsiteY2117" fmla="*/ 7479357 h 10024180"/>
              <a:gd name="connsiteX2118" fmla="*/ 10560744 w 11277918"/>
              <a:gd name="connsiteY2118" fmla="*/ 7446661 h 10024180"/>
              <a:gd name="connsiteX2119" fmla="*/ 10560744 w 11277918"/>
              <a:gd name="connsiteY2119" fmla="*/ 7454836 h 10024180"/>
              <a:gd name="connsiteX2120" fmla="*/ 10560744 w 11277918"/>
              <a:gd name="connsiteY2120" fmla="*/ 7463010 h 10024180"/>
              <a:gd name="connsiteX2121" fmla="*/ 10544396 w 11277918"/>
              <a:gd name="connsiteY2121" fmla="*/ 7463010 h 10024180"/>
              <a:gd name="connsiteX2122" fmla="*/ 6490116 w 11277918"/>
              <a:gd name="connsiteY2122" fmla="*/ 7446661 h 10024180"/>
              <a:gd name="connsiteX2123" fmla="*/ 6473767 w 11277918"/>
              <a:gd name="connsiteY2123" fmla="*/ 7463010 h 10024180"/>
              <a:gd name="connsiteX2124" fmla="*/ 6457420 w 11277918"/>
              <a:gd name="connsiteY2124" fmla="*/ 7479357 h 10024180"/>
              <a:gd name="connsiteX2125" fmla="*/ 6473767 w 11277918"/>
              <a:gd name="connsiteY2125" fmla="*/ 7471185 h 10024180"/>
              <a:gd name="connsiteX2126" fmla="*/ 6490116 w 11277918"/>
              <a:gd name="connsiteY2126" fmla="*/ 7463010 h 10024180"/>
              <a:gd name="connsiteX2127" fmla="*/ 5525590 w 11277918"/>
              <a:gd name="connsiteY2127" fmla="*/ 7446661 h 10024180"/>
              <a:gd name="connsiteX2128" fmla="*/ 5509240 w 11277918"/>
              <a:gd name="connsiteY2128" fmla="*/ 7463010 h 10024180"/>
              <a:gd name="connsiteX2129" fmla="*/ 5509240 w 11277918"/>
              <a:gd name="connsiteY2129" fmla="*/ 7479357 h 10024180"/>
              <a:gd name="connsiteX2130" fmla="*/ 5525590 w 11277918"/>
              <a:gd name="connsiteY2130" fmla="*/ 7446661 h 10024180"/>
              <a:gd name="connsiteX2131" fmla="*/ 1700181 w 11277918"/>
              <a:gd name="connsiteY2131" fmla="*/ 7446661 h 10024180"/>
              <a:gd name="connsiteX2132" fmla="*/ 1692007 w 11277918"/>
              <a:gd name="connsiteY2132" fmla="*/ 7471185 h 10024180"/>
              <a:gd name="connsiteX2133" fmla="*/ 1683833 w 11277918"/>
              <a:gd name="connsiteY2133" fmla="*/ 7479357 h 10024180"/>
              <a:gd name="connsiteX2134" fmla="*/ 1675659 w 11277918"/>
              <a:gd name="connsiteY2134" fmla="*/ 7503879 h 10024180"/>
              <a:gd name="connsiteX2135" fmla="*/ 1683833 w 11277918"/>
              <a:gd name="connsiteY2135" fmla="*/ 7520228 h 10024180"/>
              <a:gd name="connsiteX2136" fmla="*/ 1679746 w 11277918"/>
              <a:gd name="connsiteY2136" fmla="*/ 7530446 h 10024180"/>
              <a:gd name="connsiteX2137" fmla="*/ 1675892 w 11277918"/>
              <a:gd name="connsiteY2137" fmla="*/ 7534941 h 10024180"/>
              <a:gd name="connsiteX2138" fmla="*/ 1677703 w 11277918"/>
              <a:gd name="connsiteY2138" fmla="*/ 7522271 h 10024180"/>
              <a:gd name="connsiteX2139" fmla="*/ 1667485 w 11277918"/>
              <a:gd name="connsiteY2139" fmla="*/ 7495707 h 10024180"/>
              <a:gd name="connsiteX2140" fmla="*/ 1667485 w 11277918"/>
              <a:gd name="connsiteY2140" fmla="*/ 7463010 h 10024180"/>
              <a:gd name="connsiteX2141" fmla="*/ 1683833 w 11277918"/>
              <a:gd name="connsiteY2141" fmla="*/ 7463010 h 10024180"/>
              <a:gd name="connsiteX2142" fmla="*/ 1683833 w 11277918"/>
              <a:gd name="connsiteY2142" fmla="*/ 7454836 h 10024180"/>
              <a:gd name="connsiteX2143" fmla="*/ 1700181 w 11277918"/>
              <a:gd name="connsiteY2143" fmla="*/ 7446661 h 10024180"/>
              <a:gd name="connsiteX2144" fmla="*/ 5607329 w 11277918"/>
              <a:gd name="connsiteY2144" fmla="*/ 7430314 h 10024180"/>
              <a:gd name="connsiteX2145" fmla="*/ 5590980 w 11277918"/>
              <a:gd name="connsiteY2145" fmla="*/ 7446661 h 10024180"/>
              <a:gd name="connsiteX2146" fmla="*/ 5525590 w 11277918"/>
              <a:gd name="connsiteY2146" fmla="*/ 7528403 h 10024180"/>
              <a:gd name="connsiteX2147" fmla="*/ 5590980 w 11277918"/>
              <a:gd name="connsiteY2147" fmla="*/ 7463010 h 10024180"/>
              <a:gd name="connsiteX2148" fmla="*/ 5607329 w 11277918"/>
              <a:gd name="connsiteY2148" fmla="*/ 7430314 h 10024180"/>
              <a:gd name="connsiteX2149" fmla="*/ 2043486 w 11277918"/>
              <a:gd name="connsiteY2149" fmla="*/ 7430314 h 10024180"/>
              <a:gd name="connsiteX2150" fmla="*/ 2059834 w 11277918"/>
              <a:gd name="connsiteY2150" fmla="*/ 7463010 h 10024180"/>
              <a:gd name="connsiteX2151" fmla="*/ 2076183 w 11277918"/>
              <a:gd name="connsiteY2151" fmla="*/ 7479357 h 10024180"/>
              <a:gd name="connsiteX2152" fmla="*/ 2043486 w 11277918"/>
              <a:gd name="connsiteY2152" fmla="*/ 7512054 h 10024180"/>
              <a:gd name="connsiteX2153" fmla="*/ 2010792 w 11277918"/>
              <a:gd name="connsiteY2153" fmla="*/ 7512054 h 10024180"/>
              <a:gd name="connsiteX2154" fmla="*/ 2010792 w 11277918"/>
              <a:gd name="connsiteY2154" fmla="*/ 7495707 h 10024180"/>
              <a:gd name="connsiteX2155" fmla="*/ 2035314 w 11277918"/>
              <a:gd name="connsiteY2155" fmla="*/ 7471185 h 10024180"/>
              <a:gd name="connsiteX2156" fmla="*/ 2043486 w 11277918"/>
              <a:gd name="connsiteY2156" fmla="*/ 7463010 h 10024180"/>
              <a:gd name="connsiteX2157" fmla="*/ 2059834 w 11277918"/>
              <a:gd name="connsiteY2157" fmla="*/ 7446661 h 10024180"/>
              <a:gd name="connsiteX2158" fmla="*/ 2043486 w 11277918"/>
              <a:gd name="connsiteY2158" fmla="*/ 7446661 h 10024180"/>
              <a:gd name="connsiteX2159" fmla="*/ 2043486 w 11277918"/>
              <a:gd name="connsiteY2159" fmla="*/ 7430314 h 10024180"/>
              <a:gd name="connsiteX2160" fmla="*/ 1438614 w 11277918"/>
              <a:gd name="connsiteY2160" fmla="*/ 7413967 h 10024180"/>
              <a:gd name="connsiteX2161" fmla="*/ 1454962 w 11277918"/>
              <a:gd name="connsiteY2161" fmla="*/ 7413967 h 10024180"/>
              <a:gd name="connsiteX2162" fmla="*/ 1454962 w 11277918"/>
              <a:gd name="connsiteY2162" fmla="*/ 7438489 h 10024180"/>
              <a:gd name="connsiteX2163" fmla="*/ 1438614 w 11277918"/>
              <a:gd name="connsiteY2163" fmla="*/ 7446661 h 10024180"/>
              <a:gd name="connsiteX2164" fmla="*/ 1422266 w 11277918"/>
              <a:gd name="connsiteY2164" fmla="*/ 7430314 h 10024180"/>
              <a:gd name="connsiteX2165" fmla="*/ 1389570 w 11277918"/>
              <a:gd name="connsiteY2165" fmla="*/ 7413967 h 10024180"/>
              <a:gd name="connsiteX2166" fmla="*/ 1405920 w 11277918"/>
              <a:gd name="connsiteY2166" fmla="*/ 7438489 h 10024180"/>
              <a:gd name="connsiteX2167" fmla="*/ 1389570 w 11277918"/>
              <a:gd name="connsiteY2167" fmla="*/ 7446661 h 10024180"/>
              <a:gd name="connsiteX2168" fmla="*/ 1373224 w 11277918"/>
              <a:gd name="connsiteY2168" fmla="*/ 7430314 h 10024180"/>
              <a:gd name="connsiteX2169" fmla="*/ 1356874 w 11277918"/>
              <a:gd name="connsiteY2169" fmla="*/ 7446661 h 10024180"/>
              <a:gd name="connsiteX2170" fmla="*/ 1389570 w 11277918"/>
              <a:gd name="connsiteY2170" fmla="*/ 7413967 h 10024180"/>
              <a:gd name="connsiteX2171" fmla="*/ 5672720 w 11277918"/>
              <a:gd name="connsiteY2171" fmla="*/ 7397618 h 10024180"/>
              <a:gd name="connsiteX2172" fmla="*/ 5656372 w 11277918"/>
              <a:gd name="connsiteY2172" fmla="*/ 7413967 h 10024180"/>
              <a:gd name="connsiteX2173" fmla="*/ 5640026 w 11277918"/>
              <a:gd name="connsiteY2173" fmla="*/ 7430314 h 10024180"/>
              <a:gd name="connsiteX2174" fmla="*/ 5672720 w 11277918"/>
              <a:gd name="connsiteY2174" fmla="*/ 7413967 h 10024180"/>
              <a:gd name="connsiteX2175" fmla="*/ 2092528 w 11277918"/>
              <a:gd name="connsiteY2175" fmla="*/ 7397618 h 10024180"/>
              <a:gd name="connsiteX2176" fmla="*/ 2108878 w 11277918"/>
              <a:gd name="connsiteY2176" fmla="*/ 7397618 h 10024180"/>
              <a:gd name="connsiteX2177" fmla="*/ 2092528 w 11277918"/>
              <a:gd name="connsiteY2177" fmla="*/ 7413967 h 10024180"/>
              <a:gd name="connsiteX2178" fmla="*/ 10302240 w 11277918"/>
              <a:gd name="connsiteY2178" fmla="*/ 7387400 h 10024180"/>
              <a:gd name="connsiteX2179" fmla="*/ 10274656 w 11277918"/>
              <a:gd name="connsiteY2179" fmla="*/ 7405793 h 10024180"/>
              <a:gd name="connsiteX2180" fmla="*/ 10250132 w 11277918"/>
              <a:gd name="connsiteY2180" fmla="*/ 7446661 h 10024180"/>
              <a:gd name="connsiteX2181" fmla="*/ 10282828 w 11277918"/>
              <a:gd name="connsiteY2181" fmla="*/ 7430314 h 10024180"/>
              <a:gd name="connsiteX2182" fmla="*/ 10307352 w 11277918"/>
              <a:gd name="connsiteY2182" fmla="*/ 7389446 h 10024180"/>
              <a:gd name="connsiteX2183" fmla="*/ 10302240 w 11277918"/>
              <a:gd name="connsiteY2183" fmla="*/ 7387400 h 10024180"/>
              <a:gd name="connsiteX2184" fmla="*/ 1671061 w 11277918"/>
              <a:gd name="connsiteY2184" fmla="*/ 7387400 h 10024180"/>
              <a:gd name="connsiteX2185" fmla="*/ 1675659 w 11277918"/>
              <a:gd name="connsiteY2185" fmla="*/ 7389446 h 10024180"/>
              <a:gd name="connsiteX2186" fmla="*/ 1659310 w 11277918"/>
              <a:gd name="connsiteY2186" fmla="*/ 7422140 h 10024180"/>
              <a:gd name="connsiteX2187" fmla="*/ 1626613 w 11277918"/>
              <a:gd name="connsiteY2187" fmla="*/ 7446661 h 10024180"/>
              <a:gd name="connsiteX2188" fmla="*/ 1618441 w 11277918"/>
              <a:gd name="connsiteY2188" fmla="*/ 7430314 h 10024180"/>
              <a:gd name="connsiteX2189" fmla="*/ 1651137 w 11277918"/>
              <a:gd name="connsiteY2189" fmla="*/ 7405793 h 10024180"/>
              <a:gd name="connsiteX2190" fmla="*/ 1671061 w 11277918"/>
              <a:gd name="connsiteY2190" fmla="*/ 7387400 h 10024180"/>
              <a:gd name="connsiteX2191" fmla="*/ 10209262 w 11277918"/>
              <a:gd name="connsiteY2191" fmla="*/ 7381271 h 10024180"/>
              <a:gd name="connsiteX2192" fmla="*/ 10201090 w 11277918"/>
              <a:gd name="connsiteY2192" fmla="*/ 7397618 h 10024180"/>
              <a:gd name="connsiteX2193" fmla="*/ 10217436 w 11277918"/>
              <a:gd name="connsiteY2193" fmla="*/ 7397618 h 10024180"/>
              <a:gd name="connsiteX2194" fmla="*/ 10209262 w 11277918"/>
              <a:gd name="connsiteY2194" fmla="*/ 7381271 h 10024180"/>
              <a:gd name="connsiteX2195" fmla="*/ 1553049 w 11277918"/>
              <a:gd name="connsiteY2195" fmla="*/ 7381271 h 10024180"/>
              <a:gd name="connsiteX2196" fmla="*/ 1520353 w 11277918"/>
              <a:gd name="connsiteY2196" fmla="*/ 7413967 h 10024180"/>
              <a:gd name="connsiteX2197" fmla="*/ 1504005 w 11277918"/>
              <a:gd name="connsiteY2197" fmla="*/ 7413967 h 10024180"/>
              <a:gd name="connsiteX2198" fmla="*/ 1258788 w 11277918"/>
              <a:gd name="connsiteY2198" fmla="*/ 7381271 h 10024180"/>
              <a:gd name="connsiteX2199" fmla="*/ 1266961 w 11277918"/>
              <a:gd name="connsiteY2199" fmla="*/ 7397618 h 10024180"/>
              <a:gd name="connsiteX2200" fmla="*/ 1275135 w 11277918"/>
              <a:gd name="connsiteY2200" fmla="*/ 7381271 h 10024180"/>
              <a:gd name="connsiteX2201" fmla="*/ 1258788 w 11277918"/>
              <a:gd name="connsiteY2201" fmla="*/ 7381271 h 10024180"/>
              <a:gd name="connsiteX2202" fmla="*/ 1765571 w 11277918"/>
              <a:gd name="connsiteY2202" fmla="*/ 7364922 h 10024180"/>
              <a:gd name="connsiteX2203" fmla="*/ 1765571 w 11277918"/>
              <a:gd name="connsiteY2203" fmla="*/ 7397618 h 10024180"/>
              <a:gd name="connsiteX2204" fmla="*/ 1732877 w 11277918"/>
              <a:gd name="connsiteY2204" fmla="*/ 7413967 h 10024180"/>
              <a:gd name="connsiteX2205" fmla="*/ 1732877 w 11277918"/>
              <a:gd name="connsiteY2205" fmla="*/ 7397618 h 10024180"/>
              <a:gd name="connsiteX2206" fmla="*/ 1732877 w 11277918"/>
              <a:gd name="connsiteY2206" fmla="*/ 7381271 h 10024180"/>
              <a:gd name="connsiteX2207" fmla="*/ 1749225 w 11277918"/>
              <a:gd name="connsiteY2207" fmla="*/ 7381271 h 10024180"/>
              <a:gd name="connsiteX2208" fmla="*/ 1765571 w 11277918"/>
              <a:gd name="connsiteY2208" fmla="*/ 7364922 h 10024180"/>
              <a:gd name="connsiteX2209" fmla="*/ 5578480 w 11277918"/>
              <a:gd name="connsiteY2209" fmla="*/ 7351459 h 10024180"/>
              <a:gd name="connsiteX2210" fmla="*/ 5558284 w 11277918"/>
              <a:gd name="connsiteY2210" fmla="*/ 7364922 h 10024180"/>
              <a:gd name="connsiteX2211" fmla="*/ 5574633 w 11277918"/>
              <a:gd name="connsiteY2211" fmla="*/ 7364922 h 10024180"/>
              <a:gd name="connsiteX2212" fmla="*/ 1647049 w 11277918"/>
              <a:gd name="connsiteY2212" fmla="*/ 7338357 h 10024180"/>
              <a:gd name="connsiteX2213" fmla="*/ 1651137 w 11277918"/>
              <a:gd name="connsiteY2213" fmla="*/ 7340400 h 10024180"/>
              <a:gd name="connsiteX2214" fmla="*/ 1642963 w 11277918"/>
              <a:gd name="connsiteY2214" fmla="*/ 7356749 h 10024180"/>
              <a:gd name="connsiteX2215" fmla="*/ 1618441 w 11277918"/>
              <a:gd name="connsiteY2215" fmla="*/ 7364922 h 10024180"/>
              <a:gd name="connsiteX2216" fmla="*/ 1634789 w 11277918"/>
              <a:gd name="connsiteY2216" fmla="*/ 7348575 h 10024180"/>
              <a:gd name="connsiteX2217" fmla="*/ 1647049 w 11277918"/>
              <a:gd name="connsiteY2217" fmla="*/ 7338357 h 10024180"/>
              <a:gd name="connsiteX2218" fmla="*/ 10822308 w 11277918"/>
              <a:gd name="connsiteY2218" fmla="*/ 7332228 h 10024180"/>
              <a:gd name="connsiteX2219" fmla="*/ 10822308 w 11277918"/>
              <a:gd name="connsiteY2219" fmla="*/ 7348575 h 10024180"/>
              <a:gd name="connsiteX2220" fmla="*/ 10805962 w 11277918"/>
              <a:gd name="connsiteY2220" fmla="*/ 7348575 h 10024180"/>
              <a:gd name="connsiteX2221" fmla="*/ 5533762 w 11277918"/>
              <a:gd name="connsiteY2221" fmla="*/ 7332228 h 10024180"/>
              <a:gd name="connsiteX2222" fmla="*/ 5525590 w 11277918"/>
              <a:gd name="connsiteY2222" fmla="*/ 7340400 h 10024180"/>
              <a:gd name="connsiteX2223" fmla="*/ 5541936 w 11277918"/>
              <a:gd name="connsiteY2223" fmla="*/ 7348575 h 10024180"/>
              <a:gd name="connsiteX2224" fmla="*/ 5533762 w 11277918"/>
              <a:gd name="connsiteY2224" fmla="*/ 7332228 h 10024180"/>
              <a:gd name="connsiteX2225" fmla="*/ 5801461 w 11277918"/>
              <a:gd name="connsiteY2225" fmla="*/ 7303618 h 10024180"/>
              <a:gd name="connsiteX2226" fmla="*/ 5795330 w 11277918"/>
              <a:gd name="connsiteY2226" fmla="*/ 7307706 h 10024180"/>
              <a:gd name="connsiteX2227" fmla="*/ 5787155 w 11277918"/>
              <a:gd name="connsiteY2227" fmla="*/ 7315878 h 10024180"/>
              <a:gd name="connsiteX2228" fmla="*/ 5803504 w 11277918"/>
              <a:gd name="connsiteY2228" fmla="*/ 7307706 h 10024180"/>
              <a:gd name="connsiteX2229" fmla="*/ 5801461 w 11277918"/>
              <a:gd name="connsiteY2229" fmla="*/ 7303618 h 10024180"/>
              <a:gd name="connsiteX2230" fmla="*/ 5615502 w 11277918"/>
              <a:gd name="connsiteY2230" fmla="*/ 7299531 h 10024180"/>
              <a:gd name="connsiteX2231" fmla="*/ 5607329 w 11277918"/>
              <a:gd name="connsiteY2231" fmla="*/ 7315878 h 10024180"/>
              <a:gd name="connsiteX2232" fmla="*/ 5623676 w 11277918"/>
              <a:gd name="connsiteY2232" fmla="*/ 7307706 h 10024180"/>
              <a:gd name="connsiteX2233" fmla="*/ 5615502 w 11277918"/>
              <a:gd name="connsiteY2233" fmla="*/ 7299531 h 10024180"/>
              <a:gd name="connsiteX2234" fmla="*/ 2174270 w 11277918"/>
              <a:gd name="connsiteY2234" fmla="*/ 7299531 h 10024180"/>
              <a:gd name="connsiteX2235" fmla="*/ 2190618 w 11277918"/>
              <a:gd name="connsiteY2235" fmla="*/ 7324053 h 10024180"/>
              <a:gd name="connsiteX2236" fmla="*/ 2174270 w 11277918"/>
              <a:gd name="connsiteY2236" fmla="*/ 7348575 h 10024180"/>
              <a:gd name="connsiteX2237" fmla="*/ 2125226 w 11277918"/>
              <a:gd name="connsiteY2237" fmla="*/ 7364922 h 10024180"/>
              <a:gd name="connsiteX2238" fmla="*/ 2133400 w 11277918"/>
              <a:gd name="connsiteY2238" fmla="*/ 7348575 h 10024180"/>
              <a:gd name="connsiteX2239" fmla="*/ 2157922 w 11277918"/>
              <a:gd name="connsiteY2239" fmla="*/ 7332228 h 10024180"/>
              <a:gd name="connsiteX2240" fmla="*/ 2166096 w 11277918"/>
              <a:gd name="connsiteY2240" fmla="*/ 7332228 h 10024180"/>
              <a:gd name="connsiteX2241" fmla="*/ 2174270 w 11277918"/>
              <a:gd name="connsiteY2241" fmla="*/ 7324053 h 10024180"/>
              <a:gd name="connsiteX2242" fmla="*/ 2174270 w 11277918"/>
              <a:gd name="connsiteY2242" fmla="*/ 7299531 h 10024180"/>
              <a:gd name="connsiteX2243" fmla="*/ 10936744 w 11277918"/>
              <a:gd name="connsiteY2243" fmla="*/ 7283182 h 10024180"/>
              <a:gd name="connsiteX2244" fmla="*/ 10904048 w 11277918"/>
              <a:gd name="connsiteY2244" fmla="*/ 7332228 h 10024180"/>
              <a:gd name="connsiteX2245" fmla="*/ 10887702 w 11277918"/>
              <a:gd name="connsiteY2245" fmla="*/ 7332228 h 10024180"/>
              <a:gd name="connsiteX2246" fmla="*/ 10936744 w 11277918"/>
              <a:gd name="connsiteY2246" fmla="*/ 7283182 h 10024180"/>
              <a:gd name="connsiteX2247" fmla="*/ 10707872 w 11277918"/>
              <a:gd name="connsiteY2247" fmla="*/ 7283182 h 10024180"/>
              <a:gd name="connsiteX2248" fmla="*/ 10691526 w 11277918"/>
              <a:gd name="connsiteY2248" fmla="*/ 7299531 h 10024180"/>
              <a:gd name="connsiteX2249" fmla="*/ 10675176 w 11277918"/>
              <a:gd name="connsiteY2249" fmla="*/ 7332228 h 10024180"/>
              <a:gd name="connsiteX2250" fmla="*/ 10691526 w 11277918"/>
              <a:gd name="connsiteY2250" fmla="*/ 7315878 h 10024180"/>
              <a:gd name="connsiteX2251" fmla="*/ 10707872 w 11277918"/>
              <a:gd name="connsiteY2251" fmla="*/ 7283182 h 10024180"/>
              <a:gd name="connsiteX2252" fmla="*/ 2256010 w 11277918"/>
              <a:gd name="connsiteY2252" fmla="*/ 7283182 h 10024180"/>
              <a:gd name="connsiteX2253" fmla="*/ 2272357 w 11277918"/>
              <a:gd name="connsiteY2253" fmla="*/ 7283182 h 10024180"/>
              <a:gd name="connsiteX2254" fmla="*/ 2264182 w 11277918"/>
              <a:gd name="connsiteY2254" fmla="*/ 7299531 h 10024180"/>
              <a:gd name="connsiteX2255" fmla="*/ 2256010 w 11277918"/>
              <a:gd name="connsiteY2255" fmla="*/ 7283182 h 10024180"/>
              <a:gd name="connsiteX2256" fmla="*/ 2002617 w 11277918"/>
              <a:gd name="connsiteY2256" fmla="*/ 7283182 h 10024180"/>
              <a:gd name="connsiteX2257" fmla="*/ 2010792 w 11277918"/>
              <a:gd name="connsiteY2257" fmla="*/ 7283182 h 10024180"/>
              <a:gd name="connsiteX2258" fmla="*/ 2018965 w 11277918"/>
              <a:gd name="connsiteY2258" fmla="*/ 7299531 h 10024180"/>
              <a:gd name="connsiteX2259" fmla="*/ 2027138 w 11277918"/>
              <a:gd name="connsiteY2259" fmla="*/ 7299531 h 10024180"/>
              <a:gd name="connsiteX2260" fmla="*/ 2027138 w 11277918"/>
              <a:gd name="connsiteY2260" fmla="*/ 7315878 h 10024180"/>
              <a:gd name="connsiteX2261" fmla="*/ 2010792 w 11277918"/>
              <a:gd name="connsiteY2261" fmla="*/ 7315878 h 10024180"/>
              <a:gd name="connsiteX2262" fmla="*/ 1994442 w 11277918"/>
              <a:gd name="connsiteY2262" fmla="*/ 7291357 h 10024180"/>
              <a:gd name="connsiteX2263" fmla="*/ 2002617 w 11277918"/>
              <a:gd name="connsiteY2263" fmla="*/ 7283182 h 10024180"/>
              <a:gd name="connsiteX2264" fmla="*/ 1651137 w 11277918"/>
              <a:gd name="connsiteY2264" fmla="*/ 7283182 h 10024180"/>
              <a:gd name="connsiteX2265" fmla="*/ 1651137 w 11277918"/>
              <a:gd name="connsiteY2265" fmla="*/ 7299531 h 10024180"/>
              <a:gd name="connsiteX2266" fmla="*/ 1634789 w 11277918"/>
              <a:gd name="connsiteY2266" fmla="*/ 7315878 h 10024180"/>
              <a:gd name="connsiteX2267" fmla="*/ 1634789 w 11277918"/>
              <a:gd name="connsiteY2267" fmla="*/ 7299531 h 10024180"/>
              <a:gd name="connsiteX2268" fmla="*/ 1912702 w 11277918"/>
              <a:gd name="connsiteY2268" fmla="*/ 7266835 h 10024180"/>
              <a:gd name="connsiteX2269" fmla="*/ 1880006 w 11277918"/>
              <a:gd name="connsiteY2269" fmla="*/ 7283182 h 10024180"/>
              <a:gd name="connsiteX2270" fmla="*/ 1847312 w 11277918"/>
              <a:gd name="connsiteY2270" fmla="*/ 7283182 h 10024180"/>
              <a:gd name="connsiteX2271" fmla="*/ 1847312 w 11277918"/>
              <a:gd name="connsiteY2271" fmla="*/ 7299531 h 10024180"/>
              <a:gd name="connsiteX2272" fmla="*/ 1863660 w 11277918"/>
              <a:gd name="connsiteY2272" fmla="*/ 7307706 h 10024180"/>
              <a:gd name="connsiteX2273" fmla="*/ 1896357 w 11277918"/>
              <a:gd name="connsiteY2273" fmla="*/ 7283182 h 10024180"/>
              <a:gd name="connsiteX2274" fmla="*/ 1912702 w 11277918"/>
              <a:gd name="connsiteY2274" fmla="*/ 7266835 h 10024180"/>
              <a:gd name="connsiteX2275" fmla="*/ 1275135 w 11277918"/>
              <a:gd name="connsiteY2275" fmla="*/ 7266835 h 10024180"/>
              <a:gd name="connsiteX2276" fmla="*/ 1275135 w 11277918"/>
              <a:gd name="connsiteY2276" fmla="*/ 7283182 h 10024180"/>
              <a:gd name="connsiteX2277" fmla="*/ 1275135 w 11277918"/>
              <a:gd name="connsiteY2277" fmla="*/ 7299531 h 10024180"/>
              <a:gd name="connsiteX2278" fmla="*/ 1291485 w 11277918"/>
              <a:gd name="connsiteY2278" fmla="*/ 7299531 h 10024180"/>
              <a:gd name="connsiteX2279" fmla="*/ 1307832 w 11277918"/>
              <a:gd name="connsiteY2279" fmla="*/ 7299531 h 10024180"/>
              <a:gd name="connsiteX2280" fmla="*/ 1324179 w 11277918"/>
              <a:gd name="connsiteY2280" fmla="*/ 7299531 h 10024180"/>
              <a:gd name="connsiteX2281" fmla="*/ 1332354 w 11277918"/>
              <a:gd name="connsiteY2281" fmla="*/ 7307706 h 10024180"/>
              <a:gd name="connsiteX2282" fmla="*/ 1324179 w 11277918"/>
              <a:gd name="connsiteY2282" fmla="*/ 7315878 h 10024180"/>
              <a:gd name="connsiteX2283" fmla="*/ 1324179 w 11277918"/>
              <a:gd name="connsiteY2283" fmla="*/ 7324053 h 10024180"/>
              <a:gd name="connsiteX2284" fmla="*/ 1307832 w 11277918"/>
              <a:gd name="connsiteY2284" fmla="*/ 7364922 h 10024180"/>
              <a:gd name="connsiteX2285" fmla="*/ 1209746 w 11277918"/>
              <a:gd name="connsiteY2285" fmla="*/ 7463010 h 10024180"/>
              <a:gd name="connsiteX2286" fmla="*/ 1209746 w 11277918"/>
              <a:gd name="connsiteY2286" fmla="*/ 7446661 h 10024180"/>
              <a:gd name="connsiteX2287" fmla="*/ 1209746 w 11277918"/>
              <a:gd name="connsiteY2287" fmla="*/ 7430314 h 10024180"/>
              <a:gd name="connsiteX2288" fmla="*/ 1217918 w 11277918"/>
              <a:gd name="connsiteY2288" fmla="*/ 7405793 h 10024180"/>
              <a:gd name="connsiteX2289" fmla="*/ 1226091 w 11277918"/>
              <a:gd name="connsiteY2289" fmla="*/ 7397618 h 10024180"/>
              <a:gd name="connsiteX2290" fmla="*/ 1258788 w 11277918"/>
              <a:gd name="connsiteY2290" fmla="*/ 7364922 h 10024180"/>
              <a:gd name="connsiteX2291" fmla="*/ 1258788 w 11277918"/>
              <a:gd name="connsiteY2291" fmla="*/ 7332228 h 10024180"/>
              <a:gd name="connsiteX2292" fmla="*/ 1266961 w 11277918"/>
              <a:gd name="connsiteY2292" fmla="*/ 7324053 h 10024180"/>
              <a:gd name="connsiteX2293" fmla="*/ 1258788 w 11277918"/>
              <a:gd name="connsiteY2293" fmla="*/ 7299531 h 10024180"/>
              <a:gd name="connsiteX2294" fmla="*/ 1250613 w 11277918"/>
              <a:gd name="connsiteY2294" fmla="*/ 7283182 h 10024180"/>
              <a:gd name="connsiteX2295" fmla="*/ 1275135 w 11277918"/>
              <a:gd name="connsiteY2295" fmla="*/ 7266835 h 10024180"/>
              <a:gd name="connsiteX2296" fmla="*/ 10675176 w 11277918"/>
              <a:gd name="connsiteY2296" fmla="*/ 7238227 h 10024180"/>
              <a:gd name="connsiteX2297" fmla="*/ 10667004 w 11277918"/>
              <a:gd name="connsiteY2297" fmla="*/ 7242314 h 10024180"/>
              <a:gd name="connsiteX2298" fmla="*/ 10658830 w 11277918"/>
              <a:gd name="connsiteY2298" fmla="*/ 7250488 h 10024180"/>
              <a:gd name="connsiteX2299" fmla="*/ 10626134 w 11277918"/>
              <a:gd name="connsiteY2299" fmla="*/ 7266835 h 10024180"/>
              <a:gd name="connsiteX2300" fmla="*/ 10617962 w 11277918"/>
              <a:gd name="connsiteY2300" fmla="*/ 7275010 h 10024180"/>
              <a:gd name="connsiteX2301" fmla="*/ 10609788 w 11277918"/>
              <a:gd name="connsiteY2301" fmla="*/ 7283182 h 10024180"/>
              <a:gd name="connsiteX2302" fmla="*/ 10626134 w 11277918"/>
              <a:gd name="connsiteY2302" fmla="*/ 7283182 h 10024180"/>
              <a:gd name="connsiteX2303" fmla="*/ 10642484 w 11277918"/>
              <a:gd name="connsiteY2303" fmla="*/ 7283182 h 10024180"/>
              <a:gd name="connsiteX2304" fmla="*/ 10675176 w 11277918"/>
              <a:gd name="connsiteY2304" fmla="*/ 7266835 h 10024180"/>
              <a:gd name="connsiteX2305" fmla="*/ 10683352 w 11277918"/>
              <a:gd name="connsiteY2305" fmla="*/ 7242314 h 10024180"/>
              <a:gd name="connsiteX2306" fmla="*/ 10675176 w 11277918"/>
              <a:gd name="connsiteY2306" fmla="*/ 7238227 h 10024180"/>
              <a:gd name="connsiteX2307" fmla="*/ 10920398 w 11277918"/>
              <a:gd name="connsiteY2307" fmla="*/ 7234139 h 10024180"/>
              <a:gd name="connsiteX2308" fmla="*/ 10920398 w 11277918"/>
              <a:gd name="connsiteY2308" fmla="*/ 7250488 h 10024180"/>
              <a:gd name="connsiteX2309" fmla="*/ 10887702 w 11277918"/>
              <a:gd name="connsiteY2309" fmla="*/ 7283182 h 10024180"/>
              <a:gd name="connsiteX2310" fmla="*/ 5541936 w 11277918"/>
              <a:gd name="connsiteY2310" fmla="*/ 7234139 h 10024180"/>
              <a:gd name="connsiteX2311" fmla="*/ 5492894 w 11277918"/>
              <a:gd name="connsiteY2311" fmla="*/ 7283182 h 10024180"/>
              <a:gd name="connsiteX2312" fmla="*/ 5476544 w 11277918"/>
              <a:gd name="connsiteY2312" fmla="*/ 7332228 h 10024180"/>
              <a:gd name="connsiteX2313" fmla="*/ 5509240 w 11277918"/>
              <a:gd name="connsiteY2313" fmla="*/ 7299531 h 10024180"/>
              <a:gd name="connsiteX2314" fmla="*/ 5541936 w 11277918"/>
              <a:gd name="connsiteY2314" fmla="*/ 7266835 h 10024180"/>
              <a:gd name="connsiteX2315" fmla="*/ 5541936 w 11277918"/>
              <a:gd name="connsiteY2315" fmla="*/ 7250488 h 10024180"/>
              <a:gd name="connsiteX2316" fmla="*/ 5558284 w 11277918"/>
              <a:gd name="connsiteY2316" fmla="*/ 7234139 h 10024180"/>
              <a:gd name="connsiteX2317" fmla="*/ 5705416 w 11277918"/>
              <a:gd name="connsiteY2317" fmla="*/ 7217792 h 10024180"/>
              <a:gd name="connsiteX2318" fmla="*/ 5689068 w 11277918"/>
              <a:gd name="connsiteY2318" fmla="*/ 7234139 h 10024180"/>
              <a:gd name="connsiteX2319" fmla="*/ 5705416 w 11277918"/>
              <a:gd name="connsiteY2319" fmla="*/ 7234139 h 10024180"/>
              <a:gd name="connsiteX2320" fmla="*/ 5705416 w 11277918"/>
              <a:gd name="connsiteY2320" fmla="*/ 7217792 h 10024180"/>
              <a:gd name="connsiteX2321" fmla="*/ 2256010 w 11277918"/>
              <a:gd name="connsiteY2321" fmla="*/ 7217792 h 10024180"/>
              <a:gd name="connsiteX2322" fmla="*/ 2256010 w 11277918"/>
              <a:gd name="connsiteY2322" fmla="*/ 7266835 h 10024180"/>
              <a:gd name="connsiteX2323" fmla="*/ 2223313 w 11277918"/>
              <a:gd name="connsiteY2323" fmla="*/ 7266835 h 10024180"/>
              <a:gd name="connsiteX2324" fmla="*/ 2256010 w 11277918"/>
              <a:gd name="connsiteY2324" fmla="*/ 7217792 h 10024180"/>
              <a:gd name="connsiteX2325" fmla="*/ 1830963 w 11277918"/>
              <a:gd name="connsiteY2325" fmla="*/ 7217792 h 10024180"/>
              <a:gd name="connsiteX2326" fmla="*/ 1830963 w 11277918"/>
              <a:gd name="connsiteY2326" fmla="*/ 7234139 h 10024180"/>
              <a:gd name="connsiteX2327" fmla="*/ 1814617 w 11277918"/>
              <a:gd name="connsiteY2327" fmla="*/ 7234139 h 10024180"/>
              <a:gd name="connsiteX2328" fmla="*/ 1830963 w 11277918"/>
              <a:gd name="connsiteY2328" fmla="*/ 7217792 h 10024180"/>
              <a:gd name="connsiteX2329" fmla="*/ 1773745 w 11277918"/>
              <a:gd name="connsiteY2329" fmla="*/ 7217792 h 10024180"/>
              <a:gd name="connsiteX2330" fmla="*/ 1749225 w 11277918"/>
              <a:gd name="connsiteY2330" fmla="*/ 7234139 h 10024180"/>
              <a:gd name="connsiteX2331" fmla="*/ 1732877 w 11277918"/>
              <a:gd name="connsiteY2331" fmla="*/ 7250488 h 10024180"/>
              <a:gd name="connsiteX2332" fmla="*/ 1749225 w 11277918"/>
              <a:gd name="connsiteY2332" fmla="*/ 7225964 h 10024180"/>
              <a:gd name="connsiteX2333" fmla="*/ 1773745 w 11277918"/>
              <a:gd name="connsiteY2333" fmla="*/ 7217792 h 10024180"/>
              <a:gd name="connsiteX2334" fmla="*/ 5819852 w 11277918"/>
              <a:gd name="connsiteY2334" fmla="*/ 7201443 h 10024180"/>
              <a:gd name="connsiteX2335" fmla="*/ 5819852 w 11277918"/>
              <a:gd name="connsiteY2335" fmla="*/ 7217792 h 10024180"/>
              <a:gd name="connsiteX2336" fmla="*/ 5836198 w 11277918"/>
              <a:gd name="connsiteY2336" fmla="*/ 7201443 h 10024180"/>
              <a:gd name="connsiteX2337" fmla="*/ 2035314 w 11277918"/>
              <a:gd name="connsiteY2337" fmla="*/ 7201443 h 10024180"/>
              <a:gd name="connsiteX2338" fmla="*/ 2027138 w 11277918"/>
              <a:gd name="connsiteY2338" fmla="*/ 7217792 h 10024180"/>
              <a:gd name="connsiteX2339" fmla="*/ 2043486 w 11277918"/>
              <a:gd name="connsiteY2339" fmla="*/ 7217792 h 10024180"/>
              <a:gd name="connsiteX2340" fmla="*/ 2035314 w 11277918"/>
              <a:gd name="connsiteY2340" fmla="*/ 7201443 h 10024180"/>
              <a:gd name="connsiteX2341" fmla="*/ 10707872 w 11277918"/>
              <a:gd name="connsiteY2341" fmla="*/ 7185096 h 10024180"/>
              <a:gd name="connsiteX2342" fmla="*/ 10691526 w 11277918"/>
              <a:gd name="connsiteY2342" fmla="*/ 7201443 h 10024180"/>
              <a:gd name="connsiteX2343" fmla="*/ 10707872 w 11277918"/>
              <a:gd name="connsiteY2343" fmla="*/ 7193270 h 10024180"/>
              <a:gd name="connsiteX2344" fmla="*/ 10724224 w 11277918"/>
              <a:gd name="connsiteY2344" fmla="*/ 7185096 h 10024180"/>
              <a:gd name="connsiteX2345" fmla="*/ 5590980 w 11277918"/>
              <a:gd name="connsiteY2345" fmla="*/ 7185096 h 10024180"/>
              <a:gd name="connsiteX2346" fmla="*/ 5599154 w 11277918"/>
              <a:gd name="connsiteY2346" fmla="*/ 7201443 h 10024180"/>
              <a:gd name="connsiteX2347" fmla="*/ 5607329 w 11277918"/>
              <a:gd name="connsiteY2347" fmla="*/ 7193270 h 10024180"/>
              <a:gd name="connsiteX2348" fmla="*/ 5590980 w 11277918"/>
              <a:gd name="connsiteY2348" fmla="*/ 7185096 h 10024180"/>
              <a:gd name="connsiteX2349" fmla="*/ 1790094 w 11277918"/>
              <a:gd name="connsiteY2349" fmla="*/ 7185096 h 10024180"/>
              <a:gd name="connsiteX2350" fmla="*/ 1798267 w 11277918"/>
              <a:gd name="connsiteY2350" fmla="*/ 7185096 h 10024180"/>
              <a:gd name="connsiteX2351" fmla="*/ 1798267 w 11277918"/>
              <a:gd name="connsiteY2351" fmla="*/ 7201443 h 10024180"/>
              <a:gd name="connsiteX2352" fmla="*/ 1781921 w 11277918"/>
              <a:gd name="connsiteY2352" fmla="*/ 7201443 h 10024180"/>
              <a:gd name="connsiteX2353" fmla="*/ 1781921 w 11277918"/>
              <a:gd name="connsiteY2353" fmla="*/ 7193270 h 10024180"/>
              <a:gd name="connsiteX2354" fmla="*/ 1790094 w 11277918"/>
              <a:gd name="connsiteY2354" fmla="*/ 7185096 h 10024180"/>
              <a:gd name="connsiteX2355" fmla="*/ 1912702 w 11277918"/>
              <a:gd name="connsiteY2355" fmla="*/ 7168749 h 10024180"/>
              <a:gd name="connsiteX2356" fmla="*/ 1929053 w 11277918"/>
              <a:gd name="connsiteY2356" fmla="*/ 7185096 h 10024180"/>
              <a:gd name="connsiteX2357" fmla="*/ 1912702 w 11277918"/>
              <a:gd name="connsiteY2357" fmla="*/ 7185096 h 10024180"/>
              <a:gd name="connsiteX2358" fmla="*/ 5754459 w 11277918"/>
              <a:gd name="connsiteY2358" fmla="*/ 7152400 h 10024180"/>
              <a:gd name="connsiteX2359" fmla="*/ 5738112 w 11277918"/>
              <a:gd name="connsiteY2359" fmla="*/ 7168749 h 10024180"/>
              <a:gd name="connsiteX2360" fmla="*/ 5738112 w 11277918"/>
              <a:gd name="connsiteY2360" fmla="*/ 7185096 h 10024180"/>
              <a:gd name="connsiteX2361" fmla="*/ 5754459 w 11277918"/>
              <a:gd name="connsiteY2361" fmla="*/ 7168749 h 10024180"/>
              <a:gd name="connsiteX2362" fmla="*/ 5754459 w 11277918"/>
              <a:gd name="connsiteY2362" fmla="*/ 7152400 h 10024180"/>
              <a:gd name="connsiteX2363" fmla="*/ 5590980 w 11277918"/>
              <a:gd name="connsiteY2363" fmla="*/ 7152400 h 10024180"/>
              <a:gd name="connsiteX2364" fmla="*/ 5574633 w 11277918"/>
              <a:gd name="connsiteY2364" fmla="*/ 7168749 h 10024180"/>
              <a:gd name="connsiteX2365" fmla="*/ 5590980 w 11277918"/>
              <a:gd name="connsiteY2365" fmla="*/ 7160574 h 10024180"/>
              <a:gd name="connsiteX2366" fmla="*/ 5590980 w 11277918"/>
              <a:gd name="connsiteY2366" fmla="*/ 7152400 h 10024180"/>
              <a:gd name="connsiteX2367" fmla="*/ 1978096 w 11277918"/>
              <a:gd name="connsiteY2367" fmla="*/ 7152400 h 10024180"/>
              <a:gd name="connsiteX2368" fmla="*/ 1978096 w 11277918"/>
              <a:gd name="connsiteY2368" fmla="*/ 7168749 h 10024180"/>
              <a:gd name="connsiteX2369" fmla="*/ 1994442 w 11277918"/>
              <a:gd name="connsiteY2369" fmla="*/ 7152400 h 10024180"/>
              <a:gd name="connsiteX2370" fmla="*/ 1978096 w 11277918"/>
              <a:gd name="connsiteY2370" fmla="*/ 7152400 h 10024180"/>
              <a:gd name="connsiteX2371" fmla="*/ 1520353 w 11277918"/>
              <a:gd name="connsiteY2371" fmla="*/ 7152400 h 10024180"/>
              <a:gd name="connsiteX2372" fmla="*/ 1520353 w 11277918"/>
              <a:gd name="connsiteY2372" fmla="*/ 7168749 h 10024180"/>
              <a:gd name="connsiteX2373" fmla="*/ 1504005 w 11277918"/>
              <a:gd name="connsiteY2373" fmla="*/ 7168749 h 10024180"/>
              <a:gd name="connsiteX2374" fmla="*/ 1422266 w 11277918"/>
              <a:gd name="connsiteY2374" fmla="*/ 7152400 h 10024180"/>
              <a:gd name="connsiteX2375" fmla="*/ 1422266 w 11277918"/>
              <a:gd name="connsiteY2375" fmla="*/ 7185096 h 10024180"/>
              <a:gd name="connsiteX2376" fmla="*/ 1405920 w 11277918"/>
              <a:gd name="connsiteY2376" fmla="*/ 7217792 h 10024180"/>
              <a:gd name="connsiteX2377" fmla="*/ 1405920 w 11277918"/>
              <a:gd name="connsiteY2377" fmla="*/ 7234139 h 10024180"/>
              <a:gd name="connsiteX2378" fmla="*/ 1373224 w 11277918"/>
              <a:gd name="connsiteY2378" fmla="*/ 7250488 h 10024180"/>
              <a:gd name="connsiteX2379" fmla="*/ 1356874 w 11277918"/>
              <a:gd name="connsiteY2379" fmla="*/ 7266835 h 10024180"/>
              <a:gd name="connsiteX2380" fmla="*/ 1356874 w 11277918"/>
              <a:gd name="connsiteY2380" fmla="*/ 7242314 h 10024180"/>
              <a:gd name="connsiteX2381" fmla="*/ 1373224 w 11277918"/>
              <a:gd name="connsiteY2381" fmla="*/ 7217792 h 10024180"/>
              <a:gd name="connsiteX2382" fmla="*/ 1373224 w 11277918"/>
              <a:gd name="connsiteY2382" fmla="*/ 7185096 h 10024180"/>
              <a:gd name="connsiteX2383" fmla="*/ 1389570 w 11277918"/>
              <a:gd name="connsiteY2383" fmla="*/ 7185096 h 10024180"/>
              <a:gd name="connsiteX2384" fmla="*/ 1405920 w 11277918"/>
              <a:gd name="connsiteY2384" fmla="*/ 7168749 h 10024180"/>
              <a:gd name="connsiteX2385" fmla="*/ 2468533 w 11277918"/>
              <a:gd name="connsiteY2385" fmla="*/ 7136053 h 10024180"/>
              <a:gd name="connsiteX2386" fmla="*/ 2484879 w 11277918"/>
              <a:gd name="connsiteY2386" fmla="*/ 7144225 h 10024180"/>
              <a:gd name="connsiteX2387" fmla="*/ 2468533 w 11277918"/>
              <a:gd name="connsiteY2387" fmla="*/ 7152400 h 10024180"/>
              <a:gd name="connsiteX2388" fmla="*/ 2468533 w 11277918"/>
              <a:gd name="connsiteY2388" fmla="*/ 7136053 h 10024180"/>
              <a:gd name="connsiteX2389" fmla="*/ 2206967 w 11277918"/>
              <a:gd name="connsiteY2389" fmla="*/ 7136053 h 10024180"/>
              <a:gd name="connsiteX2390" fmla="*/ 2223313 w 11277918"/>
              <a:gd name="connsiteY2390" fmla="*/ 7136053 h 10024180"/>
              <a:gd name="connsiteX2391" fmla="*/ 2223313 w 11277918"/>
              <a:gd name="connsiteY2391" fmla="*/ 7152400 h 10024180"/>
              <a:gd name="connsiteX2392" fmla="*/ 2215140 w 11277918"/>
              <a:gd name="connsiteY2392" fmla="*/ 7144225 h 10024180"/>
              <a:gd name="connsiteX2393" fmla="*/ 2206967 w 11277918"/>
              <a:gd name="connsiteY2393" fmla="*/ 7136053 h 10024180"/>
              <a:gd name="connsiteX2394" fmla="*/ 1767616 w 11277918"/>
              <a:gd name="connsiteY2394" fmla="*/ 7125835 h 10024180"/>
              <a:gd name="connsiteX2395" fmla="*/ 1781921 w 11277918"/>
              <a:gd name="connsiteY2395" fmla="*/ 7136053 h 10024180"/>
              <a:gd name="connsiteX2396" fmla="*/ 1765571 w 11277918"/>
              <a:gd name="connsiteY2396" fmla="*/ 7144225 h 10024180"/>
              <a:gd name="connsiteX2397" fmla="*/ 1757399 w 11277918"/>
              <a:gd name="connsiteY2397" fmla="*/ 7127878 h 10024180"/>
              <a:gd name="connsiteX2398" fmla="*/ 1767616 w 11277918"/>
              <a:gd name="connsiteY2398" fmla="*/ 7125835 h 10024180"/>
              <a:gd name="connsiteX2399" fmla="*/ 2027138 w 11277918"/>
              <a:gd name="connsiteY2399" fmla="*/ 7119703 h 10024180"/>
              <a:gd name="connsiteX2400" fmla="*/ 2043486 w 11277918"/>
              <a:gd name="connsiteY2400" fmla="*/ 7136053 h 10024180"/>
              <a:gd name="connsiteX2401" fmla="*/ 2059834 w 11277918"/>
              <a:gd name="connsiteY2401" fmla="*/ 7119703 h 10024180"/>
              <a:gd name="connsiteX2402" fmla="*/ 1618441 w 11277918"/>
              <a:gd name="connsiteY2402" fmla="*/ 7119703 h 10024180"/>
              <a:gd name="connsiteX2403" fmla="*/ 1585746 w 11277918"/>
              <a:gd name="connsiteY2403" fmla="*/ 7136053 h 10024180"/>
              <a:gd name="connsiteX2404" fmla="*/ 1585746 w 11277918"/>
              <a:gd name="connsiteY2404" fmla="*/ 7152400 h 10024180"/>
              <a:gd name="connsiteX2405" fmla="*/ 1585746 w 11277918"/>
              <a:gd name="connsiteY2405" fmla="*/ 7185096 h 10024180"/>
              <a:gd name="connsiteX2406" fmla="*/ 1618441 w 11277918"/>
              <a:gd name="connsiteY2406" fmla="*/ 7152400 h 10024180"/>
              <a:gd name="connsiteX2407" fmla="*/ 10740570 w 11277918"/>
              <a:gd name="connsiteY2407" fmla="*/ 7103356 h 10024180"/>
              <a:gd name="connsiteX2408" fmla="*/ 10748744 w 11277918"/>
              <a:gd name="connsiteY2408" fmla="*/ 7111531 h 10024180"/>
              <a:gd name="connsiteX2409" fmla="*/ 10740570 w 11277918"/>
              <a:gd name="connsiteY2409" fmla="*/ 7119703 h 10024180"/>
              <a:gd name="connsiteX2410" fmla="*/ 2582967 w 11277918"/>
              <a:gd name="connsiteY2410" fmla="*/ 7103356 h 10024180"/>
              <a:gd name="connsiteX2411" fmla="*/ 2582967 w 11277918"/>
              <a:gd name="connsiteY2411" fmla="*/ 7119703 h 10024180"/>
              <a:gd name="connsiteX2412" fmla="*/ 2566619 w 11277918"/>
              <a:gd name="connsiteY2412" fmla="*/ 7136053 h 10024180"/>
              <a:gd name="connsiteX2413" fmla="*/ 2566619 w 11277918"/>
              <a:gd name="connsiteY2413" fmla="*/ 7119703 h 10024180"/>
              <a:gd name="connsiteX2414" fmla="*/ 2582967 w 11277918"/>
              <a:gd name="connsiteY2414" fmla="*/ 7103356 h 10024180"/>
              <a:gd name="connsiteX2415" fmla="*/ 2419489 w 11277918"/>
              <a:gd name="connsiteY2415" fmla="*/ 7103356 h 10024180"/>
              <a:gd name="connsiteX2416" fmla="*/ 2435836 w 11277918"/>
              <a:gd name="connsiteY2416" fmla="*/ 7103356 h 10024180"/>
              <a:gd name="connsiteX2417" fmla="*/ 2435836 w 11277918"/>
              <a:gd name="connsiteY2417" fmla="*/ 7119703 h 10024180"/>
              <a:gd name="connsiteX2418" fmla="*/ 2419489 w 11277918"/>
              <a:gd name="connsiteY2418" fmla="*/ 7119703 h 10024180"/>
              <a:gd name="connsiteX2419" fmla="*/ 1978096 w 11277918"/>
              <a:gd name="connsiteY2419" fmla="*/ 7103356 h 10024180"/>
              <a:gd name="connsiteX2420" fmla="*/ 1994442 w 11277918"/>
              <a:gd name="connsiteY2420" fmla="*/ 7119703 h 10024180"/>
              <a:gd name="connsiteX2421" fmla="*/ 2010792 w 11277918"/>
              <a:gd name="connsiteY2421" fmla="*/ 7119703 h 10024180"/>
              <a:gd name="connsiteX2422" fmla="*/ 1994442 w 11277918"/>
              <a:gd name="connsiteY2422" fmla="*/ 7111531 h 10024180"/>
              <a:gd name="connsiteX2423" fmla="*/ 1978096 w 11277918"/>
              <a:gd name="connsiteY2423" fmla="*/ 7103356 h 10024180"/>
              <a:gd name="connsiteX2424" fmla="*/ 10348220 w 11277918"/>
              <a:gd name="connsiteY2424" fmla="*/ 7070660 h 10024180"/>
              <a:gd name="connsiteX2425" fmla="*/ 10340048 w 11277918"/>
              <a:gd name="connsiteY2425" fmla="*/ 7087009 h 10024180"/>
              <a:gd name="connsiteX2426" fmla="*/ 10331872 w 11277918"/>
              <a:gd name="connsiteY2426" fmla="*/ 7103356 h 10024180"/>
              <a:gd name="connsiteX2427" fmla="*/ 10299176 w 11277918"/>
              <a:gd name="connsiteY2427" fmla="*/ 7136053 h 10024180"/>
              <a:gd name="connsiteX2428" fmla="*/ 10331872 w 11277918"/>
              <a:gd name="connsiteY2428" fmla="*/ 7136053 h 10024180"/>
              <a:gd name="connsiteX2429" fmla="*/ 10340048 w 11277918"/>
              <a:gd name="connsiteY2429" fmla="*/ 7127878 h 10024180"/>
              <a:gd name="connsiteX2430" fmla="*/ 10348220 w 11277918"/>
              <a:gd name="connsiteY2430" fmla="*/ 7103356 h 10024180"/>
              <a:gd name="connsiteX2431" fmla="*/ 10348220 w 11277918"/>
              <a:gd name="connsiteY2431" fmla="*/ 7087009 h 10024180"/>
              <a:gd name="connsiteX2432" fmla="*/ 10299176 w 11277918"/>
              <a:gd name="connsiteY2432" fmla="*/ 7070660 h 10024180"/>
              <a:gd name="connsiteX2433" fmla="*/ 10282828 w 11277918"/>
              <a:gd name="connsiteY2433" fmla="*/ 7087009 h 10024180"/>
              <a:gd name="connsiteX2434" fmla="*/ 10282828 w 11277918"/>
              <a:gd name="connsiteY2434" fmla="*/ 7119703 h 10024180"/>
              <a:gd name="connsiteX2435" fmla="*/ 10299176 w 11277918"/>
              <a:gd name="connsiteY2435" fmla="*/ 7087009 h 10024180"/>
              <a:gd name="connsiteX2436" fmla="*/ 10299176 w 11277918"/>
              <a:gd name="connsiteY2436" fmla="*/ 7070660 h 10024180"/>
              <a:gd name="connsiteX2437" fmla="*/ 2547207 w 11277918"/>
              <a:gd name="connsiteY2437" fmla="*/ 7065552 h 10024180"/>
              <a:gd name="connsiteX2438" fmla="*/ 2550271 w 11277918"/>
              <a:gd name="connsiteY2438" fmla="*/ 7087009 h 10024180"/>
              <a:gd name="connsiteX2439" fmla="*/ 2542097 w 11277918"/>
              <a:gd name="connsiteY2439" fmla="*/ 7095182 h 10024180"/>
              <a:gd name="connsiteX2440" fmla="*/ 2517575 w 11277918"/>
              <a:gd name="connsiteY2440" fmla="*/ 7087009 h 10024180"/>
              <a:gd name="connsiteX2441" fmla="*/ 2517575 w 11277918"/>
              <a:gd name="connsiteY2441" fmla="*/ 7103356 h 10024180"/>
              <a:gd name="connsiteX2442" fmla="*/ 2501229 w 11277918"/>
              <a:gd name="connsiteY2442" fmla="*/ 7087009 h 10024180"/>
              <a:gd name="connsiteX2443" fmla="*/ 2484879 w 11277918"/>
              <a:gd name="connsiteY2443" fmla="*/ 7087009 h 10024180"/>
              <a:gd name="connsiteX2444" fmla="*/ 2484879 w 11277918"/>
              <a:gd name="connsiteY2444" fmla="*/ 7070660 h 10024180"/>
              <a:gd name="connsiteX2445" fmla="*/ 2533925 w 11277918"/>
              <a:gd name="connsiteY2445" fmla="*/ 7070660 h 10024180"/>
              <a:gd name="connsiteX2446" fmla="*/ 2547207 w 11277918"/>
              <a:gd name="connsiteY2446" fmla="*/ 7065552 h 10024180"/>
              <a:gd name="connsiteX2447" fmla="*/ 10654744 w 11277918"/>
              <a:gd name="connsiteY2447" fmla="*/ 7058399 h 10024180"/>
              <a:gd name="connsiteX2448" fmla="*/ 10642484 w 11277918"/>
              <a:gd name="connsiteY2448" fmla="*/ 7062486 h 10024180"/>
              <a:gd name="connsiteX2449" fmla="*/ 10626134 w 11277918"/>
              <a:gd name="connsiteY2449" fmla="*/ 7070660 h 10024180"/>
              <a:gd name="connsiteX2450" fmla="*/ 10658830 w 11277918"/>
              <a:gd name="connsiteY2450" fmla="*/ 7070660 h 10024180"/>
              <a:gd name="connsiteX2451" fmla="*/ 10658830 w 11277918"/>
              <a:gd name="connsiteY2451" fmla="*/ 7062486 h 10024180"/>
              <a:gd name="connsiteX2452" fmla="*/ 10654744 w 11277918"/>
              <a:gd name="connsiteY2452" fmla="*/ 7058399 h 10024180"/>
              <a:gd name="connsiteX2453" fmla="*/ 2256010 w 11277918"/>
              <a:gd name="connsiteY2453" fmla="*/ 7054313 h 10024180"/>
              <a:gd name="connsiteX2454" fmla="*/ 2247836 w 11277918"/>
              <a:gd name="connsiteY2454" fmla="*/ 7070660 h 10024180"/>
              <a:gd name="connsiteX2455" fmla="*/ 2231488 w 11277918"/>
              <a:gd name="connsiteY2455" fmla="*/ 7087009 h 10024180"/>
              <a:gd name="connsiteX2456" fmla="*/ 2206967 w 11277918"/>
              <a:gd name="connsiteY2456" fmla="*/ 7070660 h 10024180"/>
              <a:gd name="connsiteX2457" fmla="*/ 2223313 w 11277918"/>
              <a:gd name="connsiteY2457" fmla="*/ 7070660 h 10024180"/>
              <a:gd name="connsiteX2458" fmla="*/ 2256010 w 11277918"/>
              <a:gd name="connsiteY2458" fmla="*/ 7054313 h 10024180"/>
              <a:gd name="connsiteX2459" fmla="*/ 5478880 w 11277918"/>
              <a:gd name="connsiteY2459" fmla="*/ 7042635 h 10024180"/>
              <a:gd name="connsiteX2460" fmla="*/ 5492894 w 11277918"/>
              <a:gd name="connsiteY2460" fmla="*/ 7070660 h 10024180"/>
              <a:gd name="connsiteX2461" fmla="*/ 5468372 w 11277918"/>
              <a:gd name="connsiteY2461" fmla="*/ 7103356 h 10024180"/>
              <a:gd name="connsiteX2462" fmla="*/ 5443850 w 11277918"/>
              <a:gd name="connsiteY2462" fmla="*/ 7136053 h 10024180"/>
              <a:gd name="connsiteX2463" fmla="*/ 5443850 w 11277918"/>
              <a:gd name="connsiteY2463" fmla="*/ 7119703 h 10024180"/>
              <a:gd name="connsiteX2464" fmla="*/ 5460198 w 11277918"/>
              <a:gd name="connsiteY2464" fmla="*/ 7087009 h 10024180"/>
              <a:gd name="connsiteX2465" fmla="*/ 5443850 w 11277918"/>
              <a:gd name="connsiteY2465" fmla="*/ 7103356 h 10024180"/>
              <a:gd name="connsiteX2466" fmla="*/ 5411154 w 11277918"/>
              <a:gd name="connsiteY2466" fmla="*/ 7119703 h 10024180"/>
              <a:gd name="connsiteX2467" fmla="*/ 5427501 w 11277918"/>
              <a:gd name="connsiteY2467" fmla="*/ 7103356 h 10024180"/>
              <a:gd name="connsiteX2468" fmla="*/ 5427501 w 11277918"/>
              <a:gd name="connsiteY2468" fmla="*/ 7087009 h 10024180"/>
              <a:gd name="connsiteX2469" fmla="*/ 5443850 w 11277918"/>
              <a:gd name="connsiteY2469" fmla="*/ 7070660 h 10024180"/>
              <a:gd name="connsiteX2470" fmla="*/ 5476544 w 11277918"/>
              <a:gd name="connsiteY2470" fmla="*/ 7054313 h 10024180"/>
              <a:gd name="connsiteX2471" fmla="*/ 10985788 w 11277918"/>
              <a:gd name="connsiteY2471" fmla="*/ 7037964 h 10024180"/>
              <a:gd name="connsiteX2472" fmla="*/ 10969440 w 11277918"/>
              <a:gd name="connsiteY2472" fmla="*/ 7054313 h 10024180"/>
              <a:gd name="connsiteX2473" fmla="*/ 10969440 w 11277918"/>
              <a:gd name="connsiteY2473" fmla="*/ 7070660 h 10024180"/>
              <a:gd name="connsiteX2474" fmla="*/ 10985788 w 11277918"/>
              <a:gd name="connsiteY2474" fmla="*/ 7054313 h 10024180"/>
              <a:gd name="connsiteX2475" fmla="*/ 2550271 w 11277918"/>
              <a:gd name="connsiteY2475" fmla="*/ 7037964 h 10024180"/>
              <a:gd name="connsiteX2476" fmla="*/ 2566619 w 11277918"/>
              <a:gd name="connsiteY2476" fmla="*/ 7037964 h 10024180"/>
              <a:gd name="connsiteX2477" fmla="*/ 2566619 w 11277918"/>
              <a:gd name="connsiteY2477" fmla="*/ 7054313 h 10024180"/>
              <a:gd name="connsiteX2478" fmla="*/ 2550271 w 11277918"/>
              <a:gd name="connsiteY2478" fmla="*/ 7037964 h 10024180"/>
              <a:gd name="connsiteX2479" fmla="*/ 2272357 w 11277918"/>
              <a:gd name="connsiteY2479" fmla="*/ 7037964 h 10024180"/>
              <a:gd name="connsiteX2480" fmla="*/ 2280531 w 11277918"/>
              <a:gd name="connsiteY2480" fmla="*/ 7046139 h 10024180"/>
              <a:gd name="connsiteX2481" fmla="*/ 2272357 w 11277918"/>
              <a:gd name="connsiteY2481" fmla="*/ 7054313 h 10024180"/>
              <a:gd name="connsiteX2482" fmla="*/ 1889202 w 11277918"/>
              <a:gd name="connsiteY2482" fmla="*/ 7032856 h 10024180"/>
              <a:gd name="connsiteX2483" fmla="*/ 1896357 w 11277918"/>
              <a:gd name="connsiteY2483" fmla="*/ 7037964 h 10024180"/>
              <a:gd name="connsiteX2484" fmla="*/ 1912702 w 11277918"/>
              <a:gd name="connsiteY2484" fmla="*/ 7054313 h 10024180"/>
              <a:gd name="connsiteX2485" fmla="*/ 1896357 w 11277918"/>
              <a:gd name="connsiteY2485" fmla="*/ 7054313 h 10024180"/>
              <a:gd name="connsiteX2486" fmla="*/ 1880006 w 11277918"/>
              <a:gd name="connsiteY2486" fmla="*/ 7087009 h 10024180"/>
              <a:gd name="connsiteX2487" fmla="*/ 1863660 w 11277918"/>
              <a:gd name="connsiteY2487" fmla="*/ 7070660 h 10024180"/>
              <a:gd name="connsiteX2488" fmla="*/ 1880006 w 11277918"/>
              <a:gd name="connsiteY2488" fmla="*/ 7070660 h 10024180"/>
              <a:gd name="connsiteX2489" fmla="*/ 1880006 w 11277918"/>
              <a:gd name="connsiteY2489" fmla="*/ 7054313 h 10024180"/>
              <a:gd name="connsiteX2490" fmla="*/ 1889202 w 11277918"/>
              <a:gd name="connsiteY2490" fmla="*/ 7032856 h 10024180"/>
              <a:gd name="connsiteX2491" fmla="*/ 1696092 w 11277918"/>
              <a:gd name="connsiteY2491" fmla="*/ 7029792 h 10024180"/>
              <a:gd name="connsiteX2492" fmla="*/ 1683833 w 11277918"/>
              <a:gd name="connsiteY2492" fmla="*/ 7037964 h 10024180"/>
              <a:gd name="connsiteX2493" fmla="*/ 1675659 w 11277918"/>
              <a:gd name="connsiteY2493" fmla="*/ 7046139 h 10024180"/>
              <a:gd name="connsiteX2494" fmla="*/ 1667485 w 11277918"/>
              <a:gd name="connsiteY2494" fmla="*/ 7070660 h 10024180"/>
              <a:gd name="connsiteX2495" fmla="*/ 1683833 w 11277918"/>
              <a:gd name="connsiteY2495" fmla="*/ 7070660 h 10024180"/>
              <a:gd name="connsiteX2496" fmla="*/ 1700181 w 11277918"/>
              <a:gd name="connsiteY2496" fmla="*/ 7037964 h 10024180"/>
              <a:gd name="connsiteX2497" fmla="*/ 1696092 w 11277918"/>
              <a:gd name="connsiteY2497" fmla="*/ 7029792 h 10024180"/>
              <a:gd name="connsiteX2498" fmla="*/ 5484719 w 11277918"/>
              <a:gd name="connsiteY2498" fmla="*/ 7021617 h 10024180"/>
              <a:gd name="connsiteX2499" fmla="*/ 5485888 w 11277918"/>
              <a:gd name="connsiteY2499" fmla="*/ 7021617 h 10024180"/>
              <a:gd name="connsiteX2500" fmla="*/ 5480632 w 11277918"/>
              <a:gd name="connsiteY2500" fmla="*/ 7033878 h 10024180"/>
              <a:gd name="connsiteX2501" fmla="*/ 5478880 w 11277918"/>
              <a:gd name="connsiteY2501" fmla="*/ 7042635 h 10024180"/>
              <a:gd name="connsiteX2502" fmla="*/ 5476544 w 11277918"/>
              <a:gd name="connsiteY2502" fmla="*/ 7037964 h 10024180"/>
              <a:gd name="connsiteX2503" fmla="*/ 5484719 w 11277918"/>
              <a:gd name="connsiteY2503" fmla="*/ 7021617 h 10024180"/>
              <a:gd name="connsiteX2504" fmla="*/ 2305054 w 11277918"/>
              <a:gd name="connsiteY2504" fmla="*/ 7021617 h 10024180"/>
              <a:gd name="connsiteX2505" fmla="*/ 2305054 w 11277918"/>
              <a:gd name="connsiteY2505" fmla="*/ 7054313 h 10024180"/>
              <a:gd name="connsiteX2506" fmla="*/ 2296878 w 11277918"/>
              <a:gd name="connsiteY2506" fmla="*/ 7037964 h 10024180"/>
              <a:gd name="connsiteX2507" fmla="*/ 2305054 w 11277918"/>
              <a:gd name="connsiteY2507" fmla="*/ 7021617 h 10024180"/>
              <a:gd name="connsiteX2508" fmla="*/ 1798267 w 11277918"/>
              <a:gd name="connsiteY2508" fmla="*/ 7021617 h 10024180"/>
              <a:gd name="connsiteX2509" fmla="*/ 1781921 w 11277918"/>
              <a:gd name="connsiteY2509" fmla="*/ 7037964 h 10024180"/>
              <a:gd name="connsiteX2510" fmla="*/ 1798267 w 11277918"/>
              <a:gd name="connsiteY2510" fmla="*/ 7037964 h 10024180"/>
              <a:gd name="connsiteX2511" fmla="*/ 1814617 w 11277918"/>
              <a:gd name="connsiteY2511" fmla="*/ 7037964 h 10024180"/>
              <a:gd name="connsiteX2512" fmla="*/ 1471310 w 11277918"/>
              <a:gd name="connsiteY2512" fmla="*/ 7021617 h 10024180"/>
              <a:gd name="connsiteX2513" fmla="*/ 1487659 w 11277918"/>
              <a:gd name="connsiteY2513" fmla="*/ 7021617 h 10024180"/>
              <a:gd name="connsiteX2514" fmla="*/ 1504005 w 11277918"/>
              <a:gd name="connsiteY2514" fmla="*/ 7037964 h 10024180"/>
              <a:gd name="connsiteX2515" fmla="*/ 1504005 w 11277918"/>
              <a:gd name="connsiteY2515" fmla="*/ 7070660 h 10024180"/>
              <a:gd name="connsiteX2516" fmla="*/ 1471310 w 11277918"/>
              <a:gd name="connsiteY2516" fmla="*/ 7070660 h 10024180"/>
              <a:gd name="connsiteX2517" fmla="*/ 1487659 w 11277918"/>
              <a:gd name="connsiteY2517" fmla="*/ 7070660 h 10024180"/>
              <a:gd name="connsiteX2518" fmla="*/ 1487659 w 11277918"/>
              <a:gd name="connsiteY2518" fmla="*/ 7054313 h 10024180"/>
              <a:gd name="connsiteX2519" fmla="*/ 1471310 w 11277918"/>
              <a:gd name="connsiteY2519" fmla="*/ 7037964 h 10024180"/>
              <a:gd name="connsiteX2520" fmla="*/ 10217436 w 11277918"/>
              <a:gd name="connsiteY2520" fmla="*/ 7005270 h 10024180"/>
              <a:gd name="connsiteX2521" fmla="*/ 10201090 w 11277918"/>
              <a:gd name="connsiteY2521" fmla="*/ 7021617 h 10024180"/>
              <a:gd name="connsiteX2522" fmla="*/ 10217436 w 11277918"/>
              <a:gd name="connsiteY2522" fmla="*/ 7021617 h 10024180"/>
              <a:gd name="connsiteX2523" fmla="*/ 5770808 w 11277918"/>
              <a:gd name="connsiteY2523" fmla="*/ 7005270 h 10024180"/>
              <a:gd name="connsiteX2524" fmla="*/ 5754459 w 11277918"/>
              <a:gd name="connsiteY2524" fmla="*/ 7021617 h 10024180"/>
              <a:gd name="connsiteX2525" fmla="*/ 5770808 w 11277918"/>
              <a:gd name="connsiteY2525" fmla="*/ 7021617 h 10024180"/>
              <a:gd name="connsiteX2526" fmla="*/ 5770808 w 11277918"/>
              <a:gd name="connsiteY2526" fmla="*/ 7005270 h 10024180"/>
              <a:gd name="connsiteX2527" fmla="*/ 5656372 w 11277918"/>
              <a:gd name="connsiteY2527" fmla="*/ 7005270 h 10024180"/>
              <a:gd name="connsiteX2528" fmla="*/ 5607329 w 11277918"/>
              <a:gd name="connsiteY2528" fmla="*/ 7087009 h 10024180"/>
              <a:gd name="connsiteX2529" fmla="*/ 5623676 w 11277918"/>
              <a:gd name="connsiteY2529" fmla="*/ 7087009 h 10024180"/>
              <a:gd name="connsiteX2530" fmla="*/ 5623676 w 11277918"/>
              <a:gd name="connsiteY2530" fmla="*/ 7103356 h 10024180"/>
              <a:gd name="connsiteX2531" fmla="*/ 5607329 w 11277918"/>
              <a:gd name="connsiteY2531" fmla="*/ 7119703 h 10024180"/>
              <a:gd name="connsiteX2532" fmla="*/ 5607329 w 11277918"/>
              <a:gd name="connsiteY2532" fmla="*/ 7136053 h 10024180"/>
              <a:gd name="connsiteX2533" fmla="*/ 5640026 w 11277918"/>
              <a:gd name="connsiteY2533" fmla="*/ 7103356 h 10024180"/>
              <a:gd name="connsiteX2534" fmla="*/ 5705416 w 11277918"/>
              <a:gd name="connsiteY2534" fmla="*/ 7070660 h 10024180"/>
              <a:gd name="connsiteX2535" fmla="*/ 5754459 w 11277918"/>
              <a:gd name="connsiteY2535" fmla="*/ 7037964 h 10024180"/>
              <a:gd name="connsiteX2536" fmla="*/ 5721765 w 11277918"/>
              <a:gd name="connsiteY2536" fmla="*/ 7054313 h 10024180"/>
              <a:gd name="connsiteX2537" fmla="*/ 5689068 w 11277918"/>
              <a:gd name="connsiteY2537" fmla="*/ 7062486 h 10024180"/>
              <a:gd name="connsiteX2538" fmla="*/ 5672720 w 11277918"/>
              <a:gd name="connsiteY2538" fmla="*/ 7054313 h 10024180"/>
              <a:gd name="connsiteX2539" fmla="*/ 5689068 w 11277918"/>
              <a:gd name="connsiteY2539" fmla="*/ 7054313 h 10024180"/>
              <a:gd name="connsiteX2540" fmla="*/ 5705416 w 11277918"/>
              <a:gd name="connsiteY2540" fmla="*/ 7037964 h 10024180"/>
              <a:gd name="connsiteX2541" fmla="*/ 5713590 w 11277918"/>
              <a:gd name="connsiteY2541" fmla="*/ 7021617 h 10024180"/>
              <a:gd name="connsiteX2542" fmla="*/ 5689068 w 11277918"/>
              <a:gd name="connsiteY2542" fmla="*/ 7021617 h 10024180"/>
              <a:gd name="connsiteX2543" fmla="*/ 5664547 w 11277918"/>
              <a:gd name="connsiteY2543" fmla="*/ 7037964 h 10024180"/>
              <a:gd name="connsiteX2544" fmla="*/ 5640026 w 11277918"/>
              <a:gd name="connsiteY2544" fmla="*/ 7054313 h 10024180"/>
              <a:gd name="connsiteX2545" fmla="*/ 5640026 w 11277918"/>
              <a:gd name="connsiteY2545" fmla="*/ 7037964 h 10024180"/>
              <a:gd name="connsiteX2546" fmla="*/ 2746446 w 11277918"/>
              <a:gd name="connsiteY2546" fmla="*/ 6988921 h 10024180"/>
              <a:gd name="connsiteX2547" fmla="*/ 2762794 w 11277918"/>
              <a:gd name="connsiteY2547" fmla="*/ 6988921 h 10024180"/>
              <a:gd name="connsiteX2548" fmla="*/ 2754621 w 11277918"/>
              <a:gd name="connsiteY2548" fmla="*/ 7005270 h 10024180"/>
              <a:gd name="connsiteX2549" fmla="*/ 2746446 w 11277918"/>
              <a:gd name="connsiteY2549" fmla="*/ 7005270 h 10024180"/>
              <a:gd name="connsiteX2550" fmla="*/ 2623837 w 11277918"/>
              <a:gd name="connsiteY2550" fmla="*/ 6988921 h 10024180"/>
              <a:gd name="connsiteX2551" fmla="*/ 2632010 w 11277918"/>
              <a:gd name="connsiteY2551" fmla="*/ 6988921 h 10024180"/>
              <a:gd name="connsiteX2552" fmla="*/ 2632010 w 11277918"/>
              <a:gd name="connsiteY2552" fmla="*/ 7005270 h 10024180"/>
              <a:gd name="connsiteX2553" fmla="*/ 2468533 w 11277918"/>
              <a:gd name="connsiteY2553" fmla="*/ 6988921 h 10024180"/>
              <a:gd name="connsiteX2554" fmla="*/ 2468533 w 11277918"/>
              <a:gd name="connsiteY2554" fmla="*/ 7005270 h 10024180"/>
              <a:gd name="connsiteX2555" fmla="*/ 2468533 w 11277918"/>
              <a:gd name="connsiteY2555" fmla="*/ 7037964 h 10024180"/>
              <a:gd name="connsiteX2556" fmla="*/ 2452185 w 11277918"/>
              <a:gd name="connsiteY2556" fmla="*/ 7054313 h 10024180"/>
              <a:gd name="connsiteX2557" fmla="*/ 2435836 w 11277918"/>
              <a:gd name="connsiteY2557" fmla="*/ 7054313 h 10024180"/>
              <a:gd name="connsiteX2558" fmla="*/ 2435836 w 11277918"/>
              <a:gd name="connsiteY2558" fmla="*/ 7070660 h 10024180"/>
              <a:gd name="connsiteX2559" fmla="*/ 2403139 w 11277918"/>
              <a:gd name="connsiteY2559" fmla="*/ 7103356 h 10024180"/>
              <a:gd name="connsiteX2560" fmla="*/ 2370445 w 11277918"/>
              <a:gd name="connsiteY2560" fmla="*/ 7119703 h 10024180"/>
              <a:gd name="connsiteX2561" fmla="*/ 2386793 w 11277918"/>
              <a:gd name="connsiteY2561" fmla="*/ 7103356 h 10024180"/>
              <a:gd name="connsiteX2562" fmla="*/ 2386793 w 11277918"/>
              <a:gd name="connsiteY2562" fmla="*/ 7070660 h 10024180"/>
              <a:gd name="connsiteX2563" fmla="*/ 1602095 w 11277918"/>
              <a:gd name="connsiteY2563" fmla="*/ 6988921 h 10024180"/>
              <a:gd name="connsiteX2564" fmla="*/ 1618441 w 11277918"/>
              <a:gd name="connsiteY2564" fmla="*/ 7005270 h 10024180"/>
              <a:gd name="connsiteX2565" fmla="*/ 1618441 w 11277918"/>
              <a:gd name="connsiteY2565" fmla="*/ 6988921 h 10024180"/>
              <a:gd name="connsiteX2566" fmla="*/ 1602095 w 11277918"/>
              <a:gd name="connsiteY2566" fmla="*/ 6988921 h 10024180"/>
              <a:gd name="connsiteX2567" fmla="*/ 1487659 w 11277918"/>
              <a:gd name="connsiteY2567" fmla="*/ 6988921 h 10024180"/>
              <a:gd name="connsiteX2568" fmla="*/ 1504005 w 11277918"/>
              <a:gd name="connsiteY2568" fmla="*/ 7005270 h 10024180"/>
              <a:gd name="connsiteX2569" fmla="*/ 1487659 w 11277918"/>
              <a:gd name="connsiteY2569" fmla="*/ 7021617 h 10024180"/>
              <a:gd name="connsiteX2570" fmla="*/ 1487659 w 11277918"/>
              <a:gd name="connsiteY2570" fmla="*/ 7005270 h 10024180"/>
              <a:gd name="connsiteX2571" fmla="*/ 1487659 w 11277918"/>
              <a:gd name="connsiteY2571" fmla="*/ 6988921 h 10024180"/>
              <a:gd name="connsiteX2572" fmla="*/ 10658830 w 11277918"/>
              <a:gd name="connsiteY2572" fmla="*/ 6972574 h 10024180"/>
              <a:gd name="connsiteX2573" fmla="*/ 10609788 w 11277918"/>
              <a:gd name="connsiteY2573" fmla="*/ 7005270 h 10024180"/>
              <a:gd name="connsiteX2574" fmla="*/ 10626134 w 11277918"/>
              <a:gd name="connsiteY2574" fmla="*/ 7005270 h 10024180"/>
              <a:gd name="connsiteX2575" fmla="*/ 2484879 w 11277918"/>
              <a:gd name="connsiteY2575" fmla="*/ 6972574 h 10024180"/>
              <a:gd name="connsiteX2576" fmla="*/ 2480792 w 11277918"/>
              <a:gd name="connsiteY2576" fmla="*/ 6984834 h 10024180"/>
              <a:gd name="connsiteX2577" fmla="*/ 2468533 w 11277918"/>
              <a:gd name="connsiteY2577" fmla="*/ 6988921 h 10024180"/>
              <a:gd name="connsiteX2578" fmla="*/ 1847312 w 11277918"/>
              <a:gd name="connsiteY2578" fmla="*/ 6972574 h 10024180"/>
              <a:gd name="connsiteX2579" fmla="*/ 1847312 w 11277918"/>
              <a:gd name="connsiteY2579" fmla="*/ 6988921 h 10024180"/>
              <a:gd name="connsiteX2580" fmla="*/ 1863660 w 11277918"/>
              <a:gd name="connsiteY2580" fmla="*/ 6980746 h 10024180"/>
              <a:gd name="connsiteX2581" fmla="*/ 1847312 w 11277918"/>
              <a:gd name="connsiteY2581" fmla="*/ 6972574 h 10024180"/>
              <a:gd name="connsiteX2582" fmla="*/ 2603404 w 11277918"/>
              <a:gd name="connsiteY2582" fmla="*/ 6964399 h 10024180"/>
              <a:gd name="connsiteX2583" fmla="*/ 2615665 w 11277918"/>
              <a:gd name="connsiteY2583" fmla="*/ 6972574 h 10024180"/>
              <a:gd name="connsiteX2584" fmla="*/ 2623837 w 11277918"/>
              <a:gd name="connsiteY2584" fmla="*/ 6988921 h 10024180"/>
              <a:gd name="connsiteX2585" fmla="*/ 2615665 w 11277918"/>
              <a:gd name="connsiteY2585" fmla="*/ 6988921 h 10024180"/>
              <a:gd name="connsiteX2586" fmla="*/ 2599315 w 11277918"/>
              <a:gd name="connsiteY2586" fmla="*/ 6972574 h 10024180"/>
              <a:gd name="connsiteX2587" fmla="*/ 2603404 w 11277918"/>
              <a:gd name="connsiteY2587" fmla="*/ 6964399 h 10024180"/>
              <a:gd name="connsiteX2588" fmla="*/ 1749225 w 11277918"/>
              <a:gd name="connsiteY2588" fmla="*/ 6960313 h 10024180"/>
              <a:gd name="connsiteX2589" fmla="*/ 1741049 w 11277918"/>
              <a:gd name="connsiteY2589" fmla="*/ 6964399 h 10024180"/>
              <a:gd name="connsiteX2590" fmla="*/ 1732877 w 11277918"/>
              <a:gd name="connsiteY2590" fmla="*/ 6988921 h 10024180"/>
              <a:gd name="connsiteX2591" fmla="*/ 1749225 w 11277918"/>
              <a:gd name="connsiteY2591" fmla="*/ 6988921 h 10024180"/>
              <a:gd name="connsiteX2592" fmla="*/ 1757399 w 11277918"/>
              <a:gd name="connsiteY2592" fmla="*/ 6964399 h 10024180"/>
              <a:gd name="connsiteX2593" fmla="*/ 1749225 w 11277918"/>
              <a:gd name="connsiteY2593" fmla="*/ 6960313 h 10024180"/>
              <a:gd name="connsiteX2594" fmla="*/ 10495352 w 11277918"/>
              <a:gd name="connsiteY2594" fmla="*/ 6956224 h 10024180"/>
              <a:gd name="connsiteX2595" fmla="*/ 10479004 w 11277918"/>
              <a:gd name="connsiteY2595" fmla="*/ 6964399 h 10024180"/>
              <a:gd name="connsiteX2596" fmla="*/ 10462656 w 11277918"/>
              <a:gd name="connsiteY2596" fmla="*/ 6972574 h 10024180"/>
              <a:gd name="connsiteX2597" fmla="*/ 10479004 w 11277918"/>
              <a:gd name="connsiteY2597" fmla="*/ 6972574 h 10024180"/>
              <a:gd name="connsiteX2598" fmla="*/ 10511698 w 11277918"/>
              <a:gd name="connsiteY2598" fmla="*/ 6956224 h 10024180"/>
              <a:gd name="connsiteX2599" fmla="*/ 10397264 w 11277918"/>
              <a:gd name="connsiteY2599" fmla="*/ 6956224 h 10024180"/>
              <a:gd name="connsiteX2600" fmla="*/ 10413612 w 11277918"/>
              <a:gd name="connsiteY2600" fmla="*/ 6956224 h 10024180"/>
              <a:gd name="connsiteX2601" fmla="*/ 10413612 w 11277918"/>
              <a:gd name="connsiteY2601" fmla="*/ 6972574 h 10024180"/>
              <a:gd name="connsiteX2602" fmla="*/ 2713751 w 11277918"/>
              <a:gd name="connsiteY2602" fmla="*/ 6956224 h 10024180"/>
              <a:gd name="connsiteX2603" fmla="*/ 2713751 w 11277918"/>
              <a:gd name="connsiteY2603" fmla="*/ 6972574 h 10024180"/>
              <a:gd name="connsiteX2604" fmla="*/ 2746446 w 11277918"/>
              <a:gd name="connsiteY2604" fmla="*/ 6956224 h 10024180"/>
              <a:gd name="connsiteX2605" fmla="*/ 2730097 w 11277918"/>
              <a:gd name="connsiteY2605" fmla="*/ 6956224 h 10024180"/>
              <a:gd name="connsiteX2606" fmla="*/ 2713751 w 11277918"/>
              <a:gd name="connsiteY2606" fmla="*/ 6956224 h 10024180"/>
              <a:gd name="connsiteX2607" fmla="*/ 2206967 w 11277918"/>
              <a:gd name="connsiteY2607" fmla="*/ 6939877 h 10024180"/>
              <a:gd name="connsiteX2608" fmla="*/ 2190618 w 11277918"/>
              <a:gd name="connsiteY2608" fmla="*/ 6948052 h 10024180"/>
              <a:gd name="connsiteX2609" fmla="*/ 2174270 w 11277918"/>
              <a:gd name="connsiteY2609" fmla="*/ 6956224 h 10024180"/>
              <a:gd name="connsiteX2610" fmla="*/ 2157922 w 11277918"/>
              <a:gd name="connsiteY2610" fmla="*/ 6988921 h 10024180"/>
              <a:gd name="connsiteX2611" fmla="*/ 2174270 w 11277918"/>
              <a:gd name="connsiteY2611" fmla="*/ 6972574 h 10024180"/>
              <a:gd name="connsiteX2612" fmla="*/ 2190618 w 11277918"/>
              <a:gd name="connsiteY2612" fmla="*/ 6956224 h 10024180"/>
              <a:gd name="connsiteX2613" fmla="*/ 1863660 w 11277918"/>
              <a:gd name="connsiteY2613" fmla="*/ 6939877 h 10024180"/>
              <a:gd name="connsiteX2614" fmla="*/ 1863660 w 11277918"/>
              <a:gd name="connsiteY2614" fmla="*/ 6956224 h 10024180"/>
              <a:gd name="connsiteX2615" fmla="*/ 1880006 w 11277918"/>
              <a:gd name="connsiteY2615" fmla="*/ 6939877 h 10024180"/>
              <a:gd name="connsiteX2616" fmla="*/ 1863660 w 11277918"/>
              <a:gd name="connsiteY2616" fmla="*/ 6939877 h 10024180"/>
              <a:gd name="connsiteX2617" fmla="*/ 1651137 w 11277918"/>
              <a:gd name="connsiteY2617" fmla="*/ 6939877 h 10024180"/>
              <a:gd name="connsiteX2618" fmla="*/ 1634789 w 11277918"/>
              <a:gd name="connsiteY2618" fmla="*/ 6956224 h 10024180"/>
              <a:gd name="connsiteX2619" fmla="*/ 1634789 w 11277918"/>
              <a:gd name="connsiteY2619" fmla="*/ 6972574 h 10024180"/>
              <a:gd name="connsiteX2620" fmla="*/ 1651137 w 11277918"/>
              <a:gd name="connsiteY2620" fmla="*/ 6956224 h 10024180"/>
              <a:gd name="connsiteX2621" fmla="*/ 1512180 w 11277918"/>
              <a:gd name="connsiteY2621" fmla="*/ 6939877 h 10024180"/>
              <a:gd name="connsiteX2622" fmla="*/ 1504005 w 11277918"/>
              <a:gd name="connsiteY2622" fmla="*/ 6956224 h 10024180"/>
              <a:gd name="connsiteX2623" fmla="*/ 1504005 w 11277918"/>
              <a:gd name="connsiteY2623" fmla="*/ 6972574 h 10024180"/>
              <a:gd name="connsiteX2624" fmla="*/ 1512180 w 11277918"/>
              <a:gd name="connsiteY2624" fmla="*/ 6964399 h 10024180"/>
              <a:gd name="connsiteX2625" fmla="*/ 1520353 w 11277918"/>
              <a:gd name="connsiteY2625" fmla="*/ 6956224 h 10024180"/>
              <a:gd name="connsiteX2626" fmla="*/ 1520353 w 11277918"/>
              <a:gd name="connsiteY2626" fmla="*/ 6972574 h 10024180"/>
              <a:gd name="connsiteX2627" fmla="*/ 1569396 w 11277918"/>
              <a:gd name="connsiteY2627" fmla="*/ 6972574 h 10024180"/>
              <a:gd name="connsiteX2628" fmla="*/ 1585746 w 11277918"/>
              <a:gd name="connsiteY2628" fmla="*/ 6939877 h 10024180"/>
              <a:gd name="connsiteX2629" fmla="*/ 1569396 w 11277918"/>
              <a:gd name="connsiteY2629" fmla="*/ 6939877 h 10024180"/>
              <a:gd name="connsiteX2630" fmla="*/ 1553049 w 11277918"/>
              <a:gd name="connsiteY2630" fmla="*/ 6956224 h 10024180"/>
              <a:gd name="connsiteX2631" fmla="*/ 1520353 w 11277918"/>
              <a:gd name="connsiteY2631" fmla="*/ 6956224 h 10024180"/>
              <a:gd name="connsiteX2632" fmla="*/ 1520353 w 11277918"/>
              <a:gd name="connsiteY2632" fmla="*/ 6939877 h 10024180"/>
              <a:gd name="connsiteX2633" fmla="*/ 1512180 w 11277918"/>
              <a:gd name="connsiteY2633" fmla="*/ 6939877 h 10024180"/>
              <a:gd name="connsiteX2634" fmla="*/ 11222834 w 11277918"/>
              <a:gd name="connsiteY2634" fmla="*/ 6923528 h 10024180"/>
              <a:gd name="connsiteX2635" fmla="*/ 11231006 w 11277918"/>
              <a:gd name="connsiteY2635" fmla="*/ 6923528 h 10024180"/>
              <a:gd name="connsiteX2636" fmla="*/ 11231006 w 11277918"/>
              <a:gd name="connsiteY2636" fmla="*/ 6939877 h 10024180"/>
              <a:gd name="connsiteX2637" fmla="*/ 11214660 w 11277918"/>
              <a:gd name="connsiteY2637" fmla="*/ 6939877 h 10024180"/>
              <a:gd name="connsiteX2638" fmla="*/ 11222834 w 11277918"/>
              <a:gd name="connsiteY2638" fmla="*/ 6923528 h 10024180"/>
              <a:gd name="connsiteX2639" fmla="*/ 10282828 w 11277918"/>
              <a:gd name="connsiteY2639" fmla="*/ 6923528 h 10024180"/>
              <a:gd name="connsiteX2640" fmla="*/ 10266480 w 11277918"/>
              <a:gd name="connsiteY2640" fmla="*/ 6931703 h 10024180"/>
              <a:gd name="connsiteX2641" fmla="*/ 10274656 w 11277918"/>
              <a:gd name="connsiteY2641" fmla="*/ 6939877 h 10024180"/>
              <a:gd name="connsiteX2642" fmla="*/ 10282828 w 11277918"/>
              <a:gd name="connsiteY2642" fmla="*/ 6923528 h 10024180"/>
              <a:gd name="connsiteX2643" fmla="*/ 5590980 w 11277918"/>
              <a:gd name="connsiteY2643" fmla="*/ 6923528 h 10024180"/>
              <a:gd name="connsiteX2644" fmla="*/ 5558284 w 11277918"/>
              <a:gd name="connsiteY2644" fmla="*/ 6939877 h 10024180"/>
              <a:gd name="connsiteX2645" fmla="*/ 5541936 w 11277918"/>
              <a:gd name="connsiteY2645" fmla="*/ 6972574 h 10024180"/>
              <a:gd name="connsiteX2646" fmla="*/ 5574633 w 11277918"/>
              <a:gd name="connsiteY2646" fmla="*/ 6956224 h 10024180"/>
              <a:gd name="connsiteX2647" fmla="*/ 10373764 w 11277918"/>
              <a:gd name="connsiteY2647" fmla="*/ 6918421 h 10024180"/>
              <a:gd name="connsiteX2648" fmla="*/ 10364568 w 11277918"/>
              <a:gd name="connsiteY2648" fmla="*/ 6923528 h 10024180"/>
              <a:gd name="connsiteX2649" fmla="*/ 10364568 w 11277918"/>
              <a:gd name="connsiteY2649" fmla="*/ 6939877 h 10024180"/>
              <a:gd name="connsiteX2650" fmla="*/ 10348220 w 11277918"/>
              <a:gd name="connsiteY2650" fmla="*/ 6939877 h 10024180"/>
              <a:gd name="connsiteX2651" fmla="*/ 10340048 w 11277918"/>
              <a:gd name="connsiteY2651" fmla="*/ 6948052 h 10024180"/>
              <a:gd name="connsiteX2652" fmla="*/ 10315524 w 11277918"/>
              <a:gd name="connsiteY2652" fmla="*/ 6956224 h 10024180"/>
              <a:gd name="connsiteX2653" fmla="*/ 10315524 w 11277918"/>
              <a:gd name="connsiteY2653" fmla="*/ 6988921 h 10024180"/>
              <a:gd name="connsiteX2654" fmla="*/ 10331872 w 11277918"/>
              <a:gd name="connsiteY2654" fmla="*/ 7005270 h 10024180"/>
              <a:gd name="connsiteX2655" fmla="*/ 10331872 w 11277918"/>
              <a:gd name="connsiteY2655" fmla="*/ 7013442 h 10024180"/>
              <a:gd name="connsiteX2656" fmla="*/ 10348220 w 11277918"/>
              <a:gd name="connsiteY2656" fmla="*/ 7021617 h 10024180"/>
              <a:gd name="connsiteX2657" fmla="*/ 10364568 w 11277918"/>
              <a:gd name="connsiteY2657" fmla="*/ 7005270 h 10024180"/>
              <a:gd name="connsiteX2658" fmla="*/ 10380916 w 11277918"/>
              <a:gd name="connsiteY2658" fmla="*/ 6988921 h 10024180"/>
              <a:gd name="connsiteX2659" fmla="*/ 10380916 w 11277918"/>
              <a:gd name="connsiteY2659" fmla="*/ 7005270 h 10024180"/>
              <a:gd name="connsiteX2660" fmla="*/ 10364568 w 11277918"/>
              <a:gd name="connsiteY2660" fmla="*/ 7054313 h 10024180"/>
              <a:gd name="connsiteX2661" fmla="*/ 10380916 w 11277918"/>
              <a:gd name="connsiteY2661" fmla="*/ 7070660 h 10024180"/>
              <a:gd name="connsiteX2662" fmla="*/ 10413612 w 11277918"/>
              <a:gd name="connsiteY2662" fmla="*/ 7021617 h 10024180"/>
              <a:gd name="connsiteX2663" fmla="*/ 10446308 w 11277918"/>
              <a:gd name="connsiteY2663" fmla="*/ 6956224 h 10024180"/>
              <a:gd name="connsiteX2664" fmla="*/ 10413612 w 11277918"/>
              <a:gd name="connsiteY2664" fmla="*/ 6939877 h 10024180"/>
              <a:gd name="connsiteX2665" fmla="*/ 10373764 w 11277918"/>
              <a:gd name="connsiteY2665" fmla="*/ 6918421 h 10024180"/>
              <a:gd name="connsiteX2666" fmla="*/ 2296878 w 11277918"/>
              <a:gd name="connsiteY2666" fmla="*/ 6907181 h 10024180"/>
              <a:gd name="connsiteX2667" fmla="*/ 2305054 w 11277918"/>
              <a:gd name="connsiteY2667" fmla="*/ 6923528 h 10024180"/>
              <a:gd name="connsiteX2668" fmla="*/ 2305054 w 11277918"/>
              <a:gd name="connsiteY2668" fmla="*/ 6920464 h 10024180"/>
              <a:gd name="connsiteX2669" fmla="*/ 2305054 w 11277918"/>
              <a:gd name="connsiteY2669" fmla="*/ 6907181 h 10024180"/>
              <a:gd name="connsiteX2670" fmla="*/ 2296878 w 11277918"/>
              <a:gd name="connsiteY2670" fmla="*/ 6907181 h 10024180"/>
              <a:gd name="connsiteX2671" fmla="*/ 10756920 w 11277918"/>
              <a:gd name="connsiteY2671" fmla="*/ 6890834 h 10024180"/>
              <a:gd name="connsiteX2672" fmla="*/ 10756920 w 11277918"/>
              <a:gd name="connsiteY2672" fmla="*/ 6907181 h 10024180"/>
              <a:gd name="connsiteX2673" fmla="*/ 10748744 w 11277918"/>
              <a:gd name="connsiteY2673" fmla="*/ 6907181 h 10024180"/>
              <a:gd name="connsiteX2674" fmla="*/ 10740570 w 11277918"/>
              <a:gd name="connsiteY2674" fmla="*/ 6907181 h 10024180"/>
              <a:gd name="connsiteX2675" fmla="*/ 10740570 w 11277918"/>
              <a:gd name="connsiteY2675" fmla="*/ 6915356 h 10024180"/>
              <a:gd name="connsiteX2676" fmla="*/ 10732396 w 11277918"/>
              <a:gd name="connsiteY2676" fmla="*/ 6931703 h 10024180"/>
              <a:gd name="connsiteX2677" fmla="*/ 10707872 w 11277918"/>
              <a:gd name="connsiteY2677" fmla="*/ 6939877 h 10024180"/>
              <a:gd name="connsiteX2678" fmla="*/ 10675176 w 11277918"/>
              <a:gd name="connsiteY2678" fmla="*/ 6948052 h 10024180"/>
              <a:gd name="connsiteX2679" fmla="*/ 10691526 w 11277918"/>
              <a:gd name="connsiteY2679" fmla="*/ 6956224 h 10024180"/>
              <a:gd name="connsiteX2680" fmla="*/ 10675176 w 11277918"/>
              <a:gd name="connsiteY2680" fmla="*/ 7005270 h 10024180"/>
              <a:gd name="connsiteX2681" fmla="*/ 10658830 w 11277918"/>
              <a:gd name="connsiteY2681" fmla="*/ 7054313 h 10024180"/>
              <a:gd name="connsiteX2682" fmla="*/ 10675176 w 11277918"/>
              <a:gd name="connsiteY2682" fmla="*/ 7062486 h 10024180"/>
              <a:gd name="connsiteX2683" fmla="*/ 10658830 w 11277918"/>
              <a:gd name="connsiteY2683" fmla="*/ 7078835 h 10024180"/>
              <a:gd name="connsiteX2684" fmla="*/ 10634308 w 11277918"/>
              <a:gd name="connsiteY2684" fmla="*/ 7095182 h 10024180"/>
              <a:gd name="connsiteX2685" fmla="*/ 10626134 w 11277918"/>
              <a:gd name="connsiteY2685" fmla="*/ 7087009 h 10024180"/>
              <a:gd name="connsiteX2686" fmla="*/ 10609788 w 11277918"/>
              <a:gd name="connsiteY2686" fmla="*/ 7103356 h 10024180"/>
              <a:gd name="connsiteX2687" fmla="*/ 10577092 w 11277918"/>
              <a:gd name="connsiteY2687" fmla="*/ 7087009 h 10024180"/>
              <a:gd name="connsiteX2688" fmla="*/ 10593438 w 11277918"/>
              <a:gd name="connsiteY2688" fmla="*/ 7087009 h 10024180"/>
              <a:gd name="connsiteX2689" fmla="*/ 10593438 w 11277918"/>
              <a:gd name="connsiteY2689" fmla="*/ 7070660 h 10024180"/>
              <a:gd name="connsiteX2690" fmla="*/ 10593438 w 11277918"/>
              <a:gd name="connsiteY2690" fmla="*/ 7054313 h 10024180"/>
              <a:gd name="connsiteX2691" fmla="*/ 10577092 w 11277918"/>
              <a:gd name="connsiteY2691" fmla="*/ 7054313 h 10024180"/>
              <a:gd name="connsiteX2692" fmla="*/ 10544396 w 11277918"/>
              <a:gd name="connsiteY2692" fmla="*/ 7103356 h 10024180"/>
              <a:gd name="connsiteX2693" fmla="*/ 10560744 w 11277918"/>
              <a:gd name="connsiteY2693" fmla="*/ 7087009 h 10024180"/>
              <a:gd name="connsiteX2694" fmla="*/ 10544396 w 11277918"/>
              <a:gd name="connsiteY2694" fmla="*/ 7119703 h 10024180"/>
              <a:gd name="connsiteX2695" fmla="*/ 10544396 w 11277918"/>
              <a:gd name="connsiteY2695" fmla="*/ 7136053 h 10024180"/>
              <a:gd name="connsiteX2696" fmla="*/ 10577092 w 11277918"/>
              <a:gd name="connsiteY2696" fmla="*/ 7136053 h 10024180"/>
              <a:gd name="connsiteX2697" fmla="*/ 10609788 w 11277918"/>
              <a:gd name="connsiteY2697" fmla="*/ 7136053 h 10024180"/>
              <a:gd name="connsiteX2698" fmla="*/ 10642484 w 11277918"/>
              <a:gd name="connsiteY2698" fmla="*/ 7119703 h 10024180"/>
              <a:gd name="connsiteX2699" fmla="*/ 10658830 w 11277918"/>
              <a:gd name="connsiteY2699" fmla="*/ 7136053 h 10024180"/>
              <a:gd name="connsiteX2700" fmla="*/ 10691526 w 11277918"/>
              <a:gd name="connsiteY2700" fmla="*/ 7136053 h 10024180"/>
              <a:gd name="connsiteX2701" fmla="*/ 10707872 w 11277918"/>
              <a:gd name="connsiteY2701" fmla="*/ 7136053 h 10024180"/>
              <a:gd name="connsiteX2702" fmla="*/ 10740570 w 11277918"/>
              <a:gd name="connsiteY2702" fmla="*/ 7136053 h 10024180"/>
              <a:gd name="connsiteX2703" fmla="*/ 10773266 w 11277918"/>
              <a:gd name="connsiteY2703" fmla="*/ 7103356 h 10024180"/>
              <a:gd name="connsiteX2704" fmla="*/ 10781440 w 11277918"/>
              <a:gd name="connsiteY2704" fmla="*/ 7087009 h 10024180"/>
              <a:gd name="connsiteX2705" fmla="*/ 10789612 w 11277918"/>
              <a:gd name="connsiteY2705" fmla="*/ 7070660 h 10024180"/>
              <a:gd name="connsiteX2706" fmla="*/ 10805962 w 11277918"/>
              <a:gd name="connsiteY2706" fmla="*/ 7054313 h 10024180"/>
              <a:gd name="connsiteX2707" fmla="*/ 10822308 w 11277918"/>
              <a:gd name="connsiteY2707" fmla="*/ 7037964 h 10024180"/>
              <a:gd name="connsiteX2708" fmla="*/ 10822308 w 11277918"/>
              <a:gd name="connsiteY2708" fmla="*/ 7021617 h 10024180"/>
              <a:gd name="connsiteX2709" fmla="*/ 10789612 w 11277918"/>
              <a:gd name="connsiteY2709" fmla="*/ 7037964 h 10024180"/>
              <a:gd name="connsiteX2710" fmla="*/ 10756920 w 11277918"/>
              <a:gd name="connsiteY2710" fmla="*/ 7070660 h 10024180"/>
              <a:gd name="connsiteX2711" fmla="*/ 10789612 w 11277918"/>
              <a:gd name="connsiteY2711" fmla="*/ 7013442 h 10024180"/>
              <a:gd name="connsiteX2712" fmla="*/ 10838658 w 11277918"/>
              <a:gd name="connsiteY2712" fmla="*/ 6972574 h 10024180"/>
              <a:gd name="connsiteX2713" fmla="*/ 10855004 w 11277918"/>
              <a:gd name="connsiteY2713" fmla="*/ 6890834 h 10024180"/>
              <a:gd name="connsiteX2714" fmla="*/ 10846832 w 11277918"/>
              <a:gd name="connsiteY2714" fmla="*/ 6907181 h 10024180"/>
              <a:gd name="connsiteX2715" fmla="*/ 10822308 w 11277918"/>
              <a:gd name="connsiteY2715" fmla="*/ 6939877 h 10024180"/>
              <a:gd name="connsiteX2716" fmla="*/ 10773266 w 11277918"/>
              <a:gd name="connsiteY2716" fmla="*/ 6956224 h 10024180"/>
              <a:gd name="connsiteX2717" fmla="*/ 10789612 w 11277918"/>
              <a:gd name="connsiteY2717" fmla="*/ 6923528 h 10024180"/>
              <a:gd name="connsiteX2718" fmla="*/ 10822308 w 11277918"/>
              <a:gd name="connsiteY2718" fmla="*/ 6907181 h 10024180"/>
              <a:gd name="connsiteX2719" fmla="*/ 10789612 w 11277918"/>
              <a:gd name="connsiteY2719" fmla="*/ 6907181 h 10024180"/>
              <a:gd name="connsiteX2720" fmla="*/ 10765092 w 11277918"/>
              <a:gd name="connsiteY2720" fmla="*/ 6907181 h 10024180"/>
              <a:gd name="connsiteX2721" fmla="*/ 10756920 w 11277918"/>
              <a:gd name="connsiteY2721" fmla="*/ 6907181 h 10024180"/>
              <a:gd name="connsiteX2722" fmla="*/ 10773266 w 11277918"/>
              <a:gd name="connsiteY2722" fmla="*/ 6890834 h 10024180"/>
              <a:gd name="connsiteX2723" fmla="*/ 2795491 w 11277918"/>
              <a:gd name="connsiteY2723" fmla="*/ 6890834 h 10024180"/>
              <a:gd name="connsiteX2724" fmla="*/ 2795491 w 11277918"/>
              <a:gd name="connsiteY2724" fmla="*/ 6907181 h 10024180"/>
              <a:gd name="connsiteX2725" fmla="*/ 2787315 w 11277918"/>
              <a:gd name="connsiteY2725" fmla="*/ 6923528 h 10024180"/>
              <a:gd name="connsiteX2726" fmla="*/ 2779142 w 11277918"/>
              <a:gd name="connsiteY2726" fmla="*/ 6907181 h 10024180"/>
              <a:gd name="connsiteX2727" fmla="*/ 2787315 w 11277918"/>
              <a:gd name="connsiteY2727" fmla="*/ 6899007 h 10024180"/>
              <a:gd name="connsiteX2728" fmla="*/ 2795491 w 11277918"/>
              <a:gd name="connsiteY2728" fmla="*/ 6890834 h 10024180"/>
              <a:gd name="connsiteX2729" fmla="*/ 1732877 w 11277918"/>
              <a:gd name="connsiteY2729" fmla="*/ 6890834 h 10024180"/>
              <a:gd name="connsiteX2730" fmla="*/ 1732877 w 11277918"/>
              <a:gd name="connsiteY2730" fmla="*/ 6907181 h 10024180"/>
              <a:gd name="connsiteX2731" fmla="*/ 1700181 w 11277918"/>
              <a:gd name="connsiteY2731" fmla="*/ 6939877 h 10024180"/>
              <a:gd name="connsiteX2732" fmla="*/ 1634789 w 11277918"/>
              <a:gd name="connsiteY2732" fmla="*/ 7037964 h 10024180"/>
              <a:gd name="connsiteX2733" fmla="*/ 1651137 w 11277918"/>
              <a:gd name="connsiteY2733" fmla="*/ 7021617 h 10024180"/>
              <a:gd name="connsiteX2734" fmla="*/ 1683833 w 11277918"/>
              <a:gd name="connsiteY2734" fmla="*/ 6972574 h 10024180"/>
              <a:gd name="connsiteX2735" fmla="*/ 1749225 w 11277918"/>
              <a:gd name="connsiteY2735" fmla="*/ 6890834 h 10024180"/>
              <a:gd name="connsiteX2736" fmla="*/ 1732877 w 11277918"/>
              <a:gd name="connsiteY2736" fmla="*/ 6890834 h 10024180"/>
              <a:gd name="connsiteX2737" fmla="*/ 10577092 w 11277918"/>
              <a:gd name="connsiteY2737" fmla="*/ 6874485 h 10024180"/>
              <a:gd name="connsiteX2738" fmla="*/ 10511698 w 11277918"/>
              <a:gd name="connsiteY2738" fmla="*/ 6939877 h 10024180"/>
              <a:gd name="connsiteX2739" fmla="*/ 10560744 w 11277918"/>
              <a:gd name="connsiteY2739" fmla="*/ 6907181 h 10024180"/>
              <a:gd name="connsiteX2740" fmla="*/ 10577092 w 11277918"/>
              <a:gd name="connsiteY2740" fmla="*/ 6874485 h 10024180"/>
              <a:gd name="connsiteX2741" fmla="*/ 2256010 w 11277918"/>
              <a:gd name="connsiteY2741" fmla="*/ 6874485 h 10024180"/>
              <a:gd name="connsiteX2742" fmla="*/ 2239660 w 11277918"/>
              <a:gd name="connsiteY2742" fmla="*/ 6890834 h 10024180"/>
              <a:gd name="connsiteX2743" fmla="*/ 2256010 w 11277918"/>
              <a:gd name="connsiteY2743" fmla="*/ 6890834 h 10024180"/>
              <a:gd name="connsiteX2744" fmla="*/ 2256010 w 11277918"/>
              <a:gd name="connsiteY2744" fmla="*/ 6874485 h 10024180"/>
              <a:gd name="connsiteX2745" fmla="*/ 1618441 w 11277918"/>
              <a:gd name="connsiteY2745" fmla="*/ 6874485 h 10024180"/>
              <a:gd name="connsiteX2746" fmla="*/ 1585746 w 11277918"/>
              <a:gd name="connsiteY2746" fmla="*/ 6923528 h 10024180"/>
              <a:gd name="connsiteX2747" fmla="*/ 1634789 w 11277918"/>
              <a:gd name="connsiteY2747" fmla="*/ 6907181 h 10024180"/>
              <a:gd name="connsiteX2748" fmla="*/ 1618441 w 11277918"/>
              <a:gd name="connsiteY2748" fmla="*/ 6923528 h 10024180"/>
              <a:gd name="connsiteX2749" fmla="*/ 1618441 w 11277918"/>
              <a:gd name="connsiteY2749" fmla="*/ 6939877 h 10024180"/>
              <a:gd name="connsiteX2750" fmla="*/ 1651137 w 11277918"/>
              <a:gd name="connsiteY2750" fmla="*/ 6907181 h 10024180"/>
              <a:gd name="connsiteX2751" fmla="*/ 1667485 w 11277918"/>
              <a:gd name="connsiteY2751" fmla="*/ 6890834 h 10024180"/>
              <a:gd name="connsiteX2752" fmla="*/ 1651137 w 11277918"/>
              <a:gd name="connsiteY2752" fmla="*/ 6890834 h 10024180"/>
              <a:gd name="connsiteX2753" fmla="*/ 1634789 w 11277918"/>
              <a:gd name="connsiteY2753" fmla="*/ 6907181 h 10024180"/>
              <a:gd name="connsiteX2754" fmla="*/ 1618441 w 11277918"/>
              <a:gd name="connsiteY2754" fmla="*/ 6907181 h 10024180"/>
              <a:gd name="connsiteX2755" fmla="*/ 1618441 w 11277918"/>
              <a:gd name="connsiteY2755" fmla="*/ 6890834 h 10024180"/>
              <a:gd name="connsiteX2756" fmla="*/ 10887702 w 11277918"/>
              <a:gd name="connsiteY2756" fmla="*/ 6858138 h 10024180"/>
              <a:gd name="connsiteX2757" fmla="*/ 10879528 w 11277918"/>
              <a:gd name="connsiteY2757" fmla="*/ 6866313 h 10024180"/>
              <a:gd name="connsiteX2758" fmla="*/ 10871352 w 11277918"/>
              <a:gd name="connsiteY2758" fmla="*/ 6874485 h 10024180"/>
              <a:gd name="connsiteX2759" fmla="*/ 10871352 w 11277918"/>
              <a:gd name="connsiteY2759" fmla="*/ 6890834 h 10024180"/>
              <a:gd name="connsiteX2760" fmla="*/ 10887702 w 11277918"/>
              <a:gd name="connsiteY2760" fmla="*/ 6874485 h 10024180"/>
              <a:gd name="connsiteX2761" fmla="*/ 1618441 w 11277918"/>
              <a:gd name="connsiteY2761" fmla="*/ 6858138 h 10024180"/>
              <a:gd name="connsiteX2762" fmla="*/ 1634789 w 11277918"/>
              <a:gd name="connsiteY2762" fmla="*/ 6874485 h 10024180"/>
              <a:gd name="connsiteX2763" fmla="*/ 1634789 w 11277918"/>
              <a:gd name="connsiteY2763" fmla="*/ 6858138 h 10024180"/>
              <a:gd name="connsiteX2764" fmla="*/ 1626613 w 11277918"/>
              <a:gd name="connsiteY2764" fmla="*/ 6858138 h 10024180"/>
              <a:gd name="connsiteX2765" fmla="*/ 1618441 w 11277918"/>
              <a:gd name="connsiteY2765" fmla="*/ 6858138 h 10024180"/>
              <a:gd name="connsiteX2766" fmla="*/ 5738112 w 11277918"/>
              <a:gd name="connsiteY2766" fmla="*/ 6841789 h 10024180"/>
              <a:gd name="connsiteX2767" fmla="*/ 5738112 w 11277918"/>
              <a:gd name="connsiteY2767" fmla="*/ 6858138 h 10024180"/>
              <a:gd name="connsiteX2768" fmla="*/ 5721765 w 11277918"/>
              <a:gd name="connsiteY2768" fmla="*/ 6858138 h 10024180"/>
              <a:gd name="connsiteX2769" fmla="*/ 5509240 w 11277918"/>
              <a:gd name="connsiteY2769" fmla="*/ 6841789 h 10024180"/>
              <a:gd name="connsiteX2770" fmla="*/ 5501068 w 11277918"/>
              <a:gd name="connsiteY2770" fmla="*/ 6858138 h 10024180"/>
              <a:gd name="connsiteX2771" fmla="*/ 5492894 w 11277918"/>
              <a:gd name="connsiteY2771" fmla="*/ 6849963 h 10024180"/>
              <a:gd name="connsiteX2772" fmla="*/ 5509240 w 11277918"/>
              <a:gd name="connsiteY2772" fmla="*/ 6841789 h 10024180"/>
              <a:gd name="connsiteX2773" fmla="*/ 3204188 w 11277918"/>
              <a:gd name="connsiteY2773" fmla="*/ 6841789 h 10024180"/>
              <a:gd name="connsiteX2774" fmla="*/ 3212361 w 11277918"/>
              <a:gd name="connsiteY2774" fmla="*/ 6849963 h 10024180"/>
              <a:gd name="connsiteX2775" fmla="*/ 3220537 w 11277918"/>
              <a:gd name="connsiteY2775" fmla="*/ 6858138 h 10024180"/>
              <a:gd name="connsiteX2776" fmla="*/ 3204188 w 11277918"/>
              <a:gd name="connsiteY2776" fmla="*/ 6858138 h 10024180"/>
              <a:gd name="connsiteX2777" fmla="*/ 3204188 w 11277918"/>
              <a:gd name="connsiteY2777" fmla="*/ 6841789 h 10024180"/>
              <a:gd name="connsiteX2778" fmla="*/ 2599315 w 11277918"/>
              <a:gd name="connsiteY2778" fmla="*/ 6841789 h 10024180"/>
              <a:gd name="connsiteX2779" fmla="*/ 2615665 w 11277918"/>
              <a:gd name="connsiteY2779" fmla="*/ 6841789 h 10024180"/>
              <a:gd name="connsiteX2780" fmla="*/ 2615665 w 11277918"/>
              <a:gd name="connsiteY2780" fmla="*/ 6866313 h 10024180"/>
              <a:gd name="connsiteX2781" fmla="*/ 2574793 w 11277918"/>
              <a:gd name="connsiteY2781" fmla="*/ 6915356 h 10024180"/>
              <a:gd name="connsiteX2782" fmla="*/ 2517575 w 11277918"/>
              <a:gd name="connsiteY2782" fmla="*/ 6956224 h 10024180"/>
              <a:gd name="connsiteX2783" fmla="*/ 2533925 w 11277918"/>
              <a:gd name="connsiteY2783" fmla="*/ 6923528 h 10024180"/>
              <a:gd name="connsiteX2784" fmla="*/ 2574793 w 11277918"/>
              <a:gd name="connsiteY2784" fmla="*/ 6890834 h 10024180"/>
              <a:gd name="connsiteX2785" fmla="*/ 2582967 w 11277918"/>
              <a:gd name="connsiteY2785" fmla="*/ 6874485 h 10024180"/>
              <a:gd name="connsiteX2786" fmla="*/ 5743562 w 11277918"/>
              <a:gd name="connsiteY2786" fmla="*/ 6836341 h 10024180"/>
              <a:gd name="connsiteX2787" fmla="*/ 5739370 w 11277918"/>
              <a:gd name="connsiteY2787" fmla="*/ 6840532 h 10024180"/>
              <a:gd name="connsiteX2788" fmla="*/ 5740155 w 11277918"/>
              <a:gd name="connsiteY2788" fmla="*/ 6839746 h 10024180"/>
              <a:gd name="connsiteX2789" fmla="*/ 10609788 w 11277918"/>
              <a:gd name="connsiteY2789" fmla="*/ 6825442 h 10024180"/>
              <a:gd name="connsiteX2790" fmla="*/ 10609788 w 11277918"/>
              <a:gd name="connsiteY2790" fmla="*/ 6841789 h 10024180"/>
              <a:gd name="connsiteX2791" fmla="*/ 10626134 w 11277918"/>
              <a:gd name="connsiteY2791" fmla="*/ 6841789 h 10024180"/>
              <a:gd name="connsiteX2792" fmla="*/ 10626134 w 11277918"/>
              <a:gd name="connsiteY2792" fmla="*/ 6825442 h 10024180"/>
              <a:gd name="connsiteX2793" fmla="*/ 10397264 w 11277918"/>
              <a:gd name="connsiteY2793" fmla="*/ 6825442 h 10024180"/>
              <a:gd name="connsiteX2794" fmla="*/ 10380916 w 11277918"/>
              <a:gd name="connsiteY2794" fmla="*/ 6858138 h 10024180"/>
              <a:gd name="connsiteX2795" fmla="*/ 10380916 w 11277918"/>
              <a:gd name="connsiteY2795" fmla="*/ 6890834 h 10024180"/>
              <a:gd name="connsiteX2796" fmla="*/ 10429960 w 11277918"/>
              <a:gd name="connsiteY2796" fmla="*/ 6890834 h 10024180"/>
              <a:gd name="connsiteX2797" fmla="*/ 10462656 w 11277918"/>
              <a:gd name="connsiteY2797" fmla="*/ 6907181 h 10024180"/>
              <a:gd name="connsiteX2798" fmla="*/ 10479004 w 11277918"/>
              <a:gd name="connsiteY2798" fmla="*/ 6890834 h 10024180"/>
              <a:gd name="connsiteX2799" fmla="*/ 10511698 w 11277918"/>
              <a:gd name="connsiteY2799" fmla="*/ 6858138 h 10024180"/>
              <a:gd name="connsiteX2800" fmla="*/ 10479004 w 11277918"/>
              <a:gd name="connsiteY2800" fmla="*/ 6841789 h 10024180"/>
              <a:gd name="connsiteX2801" fmla="*/ 10470830 w 11277918"/>
              <a:gd name="connsiteY2801" fmla="*/ 6841789 h 10024180"/>
              <a:gd name="connsiteX2802" fmla="*/ 10454484 w 11277918"/>
              <a:gd name="connsiteY2802" fmla="*/ 6833616 h 10024180"/>
              <a:gd name="connsiteX2803" fmla="*/ 10438132 w 11277918"/>
              <a:gd name="connsiteY2803" fmla="*/ 6833616 h 10024180"/>
              <a:gd name="connsiteX2804" fmla="*/ 10429960 w 11277918"/>
              <a:gd name="connsiteY2804" fmla="*/ 6841789 h 10024180"/>
              <a:gd name="connsiteX2805" fmla="*/ 10413612 w 11277918"/>
              <a:gd name="connsiteY2805" fmla="*/ 6841789 h 10024180"/>
              <a:gd name="connsiteX2806" fmla="*/ 10429960 w 11277918"/>
              <a:gd name="connsiteY2806" fmla="*/ 6825442 h 10024180"/>
              <a:gd name="connsiteX2807" fmla="*/ 10413612 w 11277918"/>
              <a:gd name="connsiteY2807" fmla="*/ 6825442 h 10024180"/>
              <a:gd name="connsiteX2808" fmla="*/ 5754459 w 11277918"/>
              <a:gd name="connsiteY2808" fmla="*/ 6825442 h 10024180"/>
              <a:gd name="connsiteX2809" fmla="*/ 5743562 w 11277918"/>
              <a:gd name="connsiteY2809" fmla="*/ 6836341 h 10024180"/>
              <a:gd name="connsiteX2810" fmla="*/ 5746286 w 11277918"/>
              <a:gd name="connsiteY2810" fmla="*/ 6833616 h 10024180"/>
              <a:gd name="connsiteX2811" fmla="*/ 5754459 w 11277918"/>
              <a:gd name="connsiteY2811" fmla="*/ 6825442 h 10024180"/>
              <a:gd name="connsiteX2812" fmla="*/ 3236883 w 11277918"/>
              <a:gd name="connsiteY2812" fmla="*/ 6825442 h 10024180"/>
              <a:gd name="connsiteX2813" fmla="*/ 3236883 w 11277918"/>
              <a:gd name="connsiteY2813" fmla="*/ 6841789 h 10024180"/>
              <a:gd name="connsiteX2814" fmla="*/ 3220537 w 11277918"/>
              <a:gd name="connsiteY2814" fmla="*/ 6841789 h 10024180"/>
              <a:gd name="connsiteX2815" fmla="*/ 2828186 w 11277918"/>
              <a:gd name="connsiteY2815" fmla="*/ 6825442 h 10024180"/>
              <a:gd name="connsiteX2816" fmla="*/ 2811839 w 11277918"/>
              <a:gd name="connsiteY2816" fmla="*/ 6874485 h 10024180"/>
              <a:gd name="connsiteX2817" fmla="*/ 2811839 w 11277918"/>
              <a:gd name="connsiteY2817" fmla="*/ 6858138 h 10024180"/>
              <a:gd name="connsiteX2818" fmla="*/ 2795491 w 11277918"/>
              <a:gd name="connsiteY2818" fmla="*/ 6841789 h 10024180"/>
              <a:gd name="connsiteX2819" fmla="*/ 2820012 w 11277918"/>
              <a:gd name="connsiteY2819" fmla="*/ 6833616 h 10024180"/>
              <a:gd name="connsiteX2820" fmla="*/ 2828186 w 11277918"/>
              <a:gd name="connsiteY2820" fmla="*/ 6825442 h 10024180"/>
              <a:gd name="connsiteX2821" fmla="*/ 2689228 w 11277918"/>
              <a:gd name="connsiteY2821" fmla="*/ 6825442 h 10024180"/>
              <a:gd name="connsiteX2822" fmla="*/ 2697403 w 11277918"/>
              <a:gd name="connsiteY2822" fmla="*/ 6841789 h 10024180"/>
              <a:gd name="connsiteX2823" fmla="*/ 2664707 w 11277918"/>
              <a:gd name="connsiteY2823" fmla="*/ 6890834 h 10024180"/>
              <a:gd name="connsiteX2824" fmla="*/ 2632010 w 11277918"/>
              <a:gd name="connsiteY2824" fmla="*/ 6890834 h 10024180"/>
              <a:gd name="connsiteX2825" fmla="*/ 2656533 w 11277918"/>
              <a:gd name="connsiteY2825" fmla="*/ 6858138 h 10024180"/>
              <a:gd name="connsiteX2826" fmla="*/ 2689228 w 11277918"/>
              <a:gd name="connsiteY2826" fmla="*/ 6825442 h 10024180"/>
              <a:gd name="connsiteX2827" fmla="*/ 2370445 w 11277918"/>
              <a:gd name="connsiteY2827" fmla="*/ 6825442 h 10024180"/>
              <a:gd name="connsiteX2828" fmla="*/ 2370445 w 11277918"/>
              <a:gd name="connsiteY2828" fmla="*/ 6849963 h 10024180"/>
              <a:gd name="connsiteX2829" fmla="*/ 2386793 w 11277918"/>
              <a:gd name="connsiteY2829" fmla="*/ 6858138 h 10024180"/>
              <a:gd name="connsiteX2830" fmla="*/ 2403139 w 11277918"/>
              <a:gd name="connsiteY2830" fmla="*/ 6841789 h 10024180"/>
              <a:gd name="connsiteX2831" fmla="*/ 2370445 w 11277918"/>
              <a:gd name="connsiteY2831" fmla="*/ 6825442 h 10024180"/>
              <a:gd name="connsiteX2832" fmla="*/ 2256010 w 11277918"/>
              <a:gd name="connsiteY2832" fmla="*/ 6825442 h 10024180"/>
              <a:gd name="connsiteX2833" fmla="*/ 2321400 w 11277918"/>
              <a:gd name="connsiteY2833" fmla="*/ 6858138 h 10024180"/>
              <a:gd name="connsiteX2834" fmla="*/ 2345922 w 11277918"/>
              <a:gd name="connsiteY2834" fmla="*/ 6882660 h 10024180"/>
              <a:gd name="connsiteX2835" fmla="*/ 2337749 w 11277918"/>
              <a:gd name="connsiteY2835" fmla="*/ 6939877 h 10024180"/>
              <a:gd name="connsiteX2836" fmla="*/ 2305054 w 11277918"/>
              <a:gd name="connsiteY2836" fmla="*/ 6964399 h 10024180"/>
              <a:gd name="connsiteX2837" fmla="*/ 2288704 w 11277918"/>
              <a:gd name="connsiteY2837" fmla="*/ 6988921 h 10024180"/>
              <a:gd name="connsiteX2838" fmla="*/ 2256010 w 11277918"/>
              <a:gd name="connsiteY2838" fmla="*/ 7005270 h 10024180"/>
              <a:gd name="connsiteX2839" fmla="*/ 2223313 w 11277918"/>
              <a:gd name="connsiteY2839" fmla="*/ 7005270 h 10024180"/>
              <a:gd name="connsiteX2840" fmla="*/ 2206967 w 11277918"/>
              <a:gd name="connsiteY2840" fmla="*/ 7021617 h 10024180"/>
              <a:gd name="connsiteX2841" fmla="*/ 2190618 w 11277918"/>
              <a:gd name="connsiteY2841" fmla="*/ 7054313 h 10024180"/>
              <a:gd name="connsiteX2842" fmla="*/ 2174270 w 11277918"/>
              <a:gd name="connsiteY2842" fmla="*/ 7054313 h 10024180"/>
              <a:gd name="connsiteX2843" fmla="*/ 2174270 w 11277918"/>
              <a:gd name="connsiteY2843" fmla="*/ 7103356 h 10024180"/>
              <a:gd name="connsiteX2844" fmla="*/ 2149748 w 11277918"/>
              <a:gd name="connsiteY2844" fmla="*/ 7119703 h 10024180"/>
              <a:gd name="connsiteX2845" fmla="*/ 2141574 w 11277918"/>
              <a:gd name="connsiteY2845" fmla="*/ 7103356 h 10024180"/>
              <a:gd name="connsiteX2846" fmla="*/ 2108878 w 11277918"/>
              <a:gd name="connsiteY2846" fmla="*/ 7119703 h 10024180"/>
              <a:gd name="connsiteX2847" fmla="*/ 2092528 w 11277918"/>
              <a:gd name="connsiteY2847" fmla="*/ 7168749 h 10024180"/>
              <a:gd name="connsiteX2848" fmla="*/ 2076183 w 11277918"/>
              <a:gd name="connsiteY2848" fmla="*/ 7185096 h 10024180"/>
              <a:gd name="connsiteX2849" fmla="*/ 2076183 w 11277918"/>
              <a:gd name="connsiteY2849" fmla="*/ 7234139 h 10024180"/>
              <a:gd name="connsiteX2850" fmla="*/ 2084356 w 11277918"/>
              <a:gd name="connsiteY2850" fmla="*/ 7225964 h 10024180"/>
              <a:gd name="connsiteX2851" fmla="*/ 2108878 w 11277918"/>
              <a:gd name="connsiteY2851" fmla="*/ 7201443 h 10024180"/>
              <a:gd name="connsiteX2852" fmla="*/ 2125226 w 11277918"/>
              <a:gd name="connsiteY2852" fmla="*/ 7201443 h 10024180"/>
              <a:gd name="connsiteX2853" fmla="*/ 2117052 w 11277918"/>
              <a:gd name="connsiteY2853" fmla="*/ 7217792 h 10024180"/>
              <a:gd name="connsiteX2854" fmla="*/ 2108878 w 11277918"/>
              <a:gd name="connsiteY2854" fmla="*/ 7234139 h 10024180"/>
              <a:gd name="connsiteX2855" fmla="*/ 2043486 w 11277918"/>
              <a:gd name="connsiteY2855" fmla="*/ 7234139 h 10024180"/>
              <a:gd name="connsiteX2856" fmla="*/ 2010792 w 11277918"/>
              <a:gd name="connsiteY2856" fmla="*/ 7217792 h 10024180"/>
              <a:gd name="connsiteX2857" fmla="*/ 1978096 w 11277918"/>
              <a:gd name="connsiteY2857" fmla="*/ 7250488 h 10024180"/>
              <a:gd name="connsiteX2858" fmla="*/ 1961747 w 11277918"/>
              <a:gd name="connsiteY2858" fmla="*/ 7299531 h 10024180"/>
              <a:gd name="connsiteX2859" fmla="*/ 1961747 w 11277918"/>
              <a:gd name="connsiteY2859" fmla="*/ 7315878 h 10024180"/>
              <a:gd name="connsiteX2860" fmla="*/ 1937224 w 11277918"/>
              <a:gd name="connsiteY2860" fmla="*/ 7315878 h 10024180"/>
              <a:gd name="connsiteX2861" fmla="*/ 1912702 w 11277918"/>
              <a:gd name="connsiteY2861" fmla="*/ 7315878 h 10024180"/>
              <a:gd name="connsiteX2862" fmla="*/ 1912702 w 11277918"/>
              <a:gd name="connsiteY2862" fmla="*/ 7332228 h 10024180"/>
              <a:gd name="connsiteX2863" fmla="*/ 1863660 w 11277918"/>
              <a:gd name="connsiteY2863" fmla="*/ 7364922 h 10024180"/>
              <a:gd name="connsiteX2864" fmla="*/ 1830963 w 11277918"/>
              <a:gd name="connsiteY2864" fmla="*/ 7364922 h 10024180"/>
              <a:gd name="connsiteX2865" fmla="*/ 1814617 w 11277918"/>
              <a:gd name="connsiteY2865" fmla="*/ 7397618 h 10024180"/>
              <a:gd name="connsiteX2866" fmla="*/ 1814617 w 11277918"/>
              <a:gd name="connsiteY2866" fmla="*/ 7422140 h 10024180"/>
              <a:gd name="connsiteX2867" fmla="*/ 1814617 w 11277918"/>
              <a:gd name="connsiteY2867" fmla="*/ 7430314 h 10024180"/>
              <a:gd name="connsiteX2868" fmla="*/ 1814617 w 11277918"/>
              <a:gd name="connsiteY2868" fmla="*/ 7446661 h 10024180"/>
              <a:gd name="connsiteX2869" fmla="*/ 1830963 w 11277918"/>
              <a:gd name="connsiteY2869" fmla="*/ 7463010 h 10024180"/>
              <a:gd name="connsiteX2870" fmla="*/ 1847312 w 11277918"/>
              <a:gd name="connsiteY2870" fmla="*/ 7463010 h 10024180"/>
              <a:gd name="connsiteX2871" fmla="*/ 1847312 w 11277918"/>
              <a:gd name="connsiteY2871" fmla="*/ 7446661 h 10024180"/>
              <a:gd name="connsiteX2872" fmla="*/ 1863660 w 11277918"/>
              <a:gd name="connsiteY2872" fmla="*/ 7413967 h 10024180"/>
              <a:gd name="connsiteX2873" fmla="*/ 1880006 w 11277918"/>
              <a:gd name="connsiteY2873" fmla="*/ 7397618 h 10024180"/>
              <a:gd name="connsiteX2874" fmla="*/ 1888181 w 11277918"/>
              <a:gd name="connsiteY2874" fmla="*/ 7422140 h 10024180"/>
              <a:gd name="connsiteX2875" fmla="*/ 1880006 w 11277918"/>
              <a:gd name="connsiteY2875" fmla="*/ 7430314 h 10024180"/>
              <a:gd name="connsiteX2876" fmla="*/ 1880006 w 11277918"/>
              <a:gd name="connsiteY2876" fmla="*/ 7446661 h 10024180"/>
              <a:gd name="connsiteX2877" fmla="*/ 1855485 w 11277918"/>
              <a:gd name="connsiteY2877" fmla="*/ 7454836 h 10024180"/>
              <a:gd name="connsiteX2878" fmla="*/ 1863660 w 11277918"/>
              <a:gd name="connsiteY2878" fmla="*/ 7471185 h 10024180"/>
              <a:gd name="connsiteX2879" fmla="*/ 1871835 w 11277918"/>
              <a:gd name="connsiteY2879" fmla="*/ 7495707 h 10024180"/>
              <a:gd name="connsiteX2880" fmla="*/ 1847312 w 11277918"/>
              <a:gd name="connsiteY2880" fmla="*/ 7528403 h 10024180"/>
              <a:gd name="connsiteX2881" fmla="*/ 1798267 w 11277918"/>
              <a:gd name="connsiteY2881" fmla="*/ 7544750 h 10024180"/>
              <a:gd name="connsiteX2882" fmla="*/ 1822788 w 11277918"/>
              <a:gd name="connsiteY2882" fmla="*/ 7520228 h 10024180"/>
              <a:gd name="connsiteX2883" fmla="*/ 1847312 w 11277918"/>
              <a:gd name="connsiteY2883" fmla="*/ 7503879 h 10024180"/>
              <a:gd name="connsiteX2884" fmla="*/ 1839139 w 11277918"/>
              <a:gd name="connsiteY2884" fmla="*/ 7487532 h 10024180"/>
              <a:gd name="connsiteX2885" fmla="*/ 1830963 w 11277918"/>
              <a:gd name="connsiteY2885" fmla="*/ 7495707 h 10024180"/>
              <a:gd name="connsiteX2886" fmla="*/ 1798267 w 11277918"/>
              <a:gd name="connsiteY2886" fmla="*/ 7512054 h 10024180"/>
              <a:gd name="connsiteX2887" fmla="*/ 1790094 w 11277918"/>
              <a:gd name="connsiteY2887" fmla="*/ 7495707 h 10024180"/>
              <a:gd name="connsiteX2888" fmla="*/ 1798267 w 11277918"/>
              <a:gd name="connsiteY2888" fmla="*/ 7479357 h 10024180"/>
              <a:gd name="connsiteX2889" fmla="*/ 1765571 w 11277918"/>
              <a:gd name="connsiteY2889" fmla="*/ 7446661 h 10024180"/>
              <a:gd name="connsiteX2890" fmla="*/ 1741049 w 11277918"/>
              <a:gd name="connsiteY2890" fmla="*/ 7463010 h 10024180"/>
              <a:gd name="connsiteX2891" fmla="*/ 1732877 w 11277918"/>
              <a:gd name="connsiteY2891" fmla="*/ 7479357 h 10024180"/>
              <a:gd name="connsiteX2892" fmla="*/ 1700181 w 11277918"/>
              <a:gd name="connsiteY2892" fmla="*/ 7495707 h 10024180"/>
              <a:gd name="connsiteX2893" fmla="*/ 1732877 w 11277918"/>
              <a:gd name="connsiteY2893" fmla="*/ 7463010 h 10024180"/>
              <a:gd name="connsiteX2894" fmla="*/ 1781921 w 11277918"/>
              <a:gd name="connsiteY2894" fmla="*/ 7405793 h 10024180"/>
              <a:gd name="connsiteX2895" fmla="*/ 1822788 w 11277918"/>
              <a:gd name="connsiteY2895" fmla="*/ 7348575 h 10024180"/>
              <a:gd name="connsiteX2896" fmla="*/ 1806443 w 11277918"/>
              <a:gd name="connsiteY2896" fmla="*/ 7348575 h 10024180"/>
              <a:gd name="connsiteX2897" fmla="*/ 1798267 w 11277918"/>
              <a:gd name="connsiteY2897" fmla="*/ 7356749 h 10024180"/>
              <a:gd name="connsiteX2898" fmla="*/ 1790094 w 11277918"/>
              <a:gd name="connsiteY2898" fmla="*/ 7364922 h 10024180"/>
              <a:gd name="connsiteX2899" fmla="*/ 1798267 w 11277918"/>
              <a:gd name="connsiteY2899" fmla="*/ 7348575 h 10024180"/>
              <a:gd name="connsiteX2900" fmla="*/ 1814617 w 11277918"/>
              <a:gd name="connsiteY2900" fmla="*/ 7299531 h 10024180"/>
              <a:gd name="connsiteX2901" fmla="*/ 1847312 w 11277918"/>
              <a:gd name="connsiteY2901" fmla="*/ 7266835 h 10024180"/>
              <a:gd name="connsiteX2902" fmla="*/ 1863660 w 11277918"/>
              <a:gd name="connsiteY2902" fmla="*/ 7234139 h 10024180"/>
              <a:gd name="connsiteX2903" fmla="*/ 1855485 w 11277918"/>
              <a:gd name="connsiteY2903" fmla="*/ 7201443 h 10024180"/>
              <a:gd name="connsiteX2904" fmla="*/ 1863660 w 11277918"/>
              <a:gd name="connsiteY2904" fmla="*/ 7185096 h 10024180"/>
              <a:gd name="connsiteX2905" fmla="*/ 1847312 w 11277918"/>
              <a:gd name="connsiteY2905" fmla="*/ 7185096 h 10024180"/>
              <a:gd name="connsiteX2906" fmla="*/ 1830963 w 11277918"/>
              <a:gd name="connsiteY2906" fmla="*/ 7176921 h 10024180"/>
              <a:gd name="connsiteX2907" fmla="*/ 1847312 w 11277918"/>
              <a:gd name="connsiteY2907" fmla="*/ 7144225 h 10024180"/>
              <a:gd name="connsiteX2908" fmla="*/ 1863660 w 11277918"/>
              <a:gd name="connsiteY2908" fmla="*/ 7152400 h 10024180"/>
              <a:gd name="connsiteX2909" fmla="*/ 1880006 w 11277918"/>
              <a:gd name="connsiteY2909" fmla="*/ 7168749 h 10024180"/>
              <a:gd name="connsiteX2910" fmla="*/ 1896357 w 11277918"/>
              <a:gd name="connsiteY2910" fmla="*/ 7185096 h 10024180"/>
              <a:gd name="connsiteX2911" fmla="*/ 1912702 w 11277918"/>
              <a:gd name="connsiteY2911" fmla="*/ 7201443 h 10024180"/>
              <a:gd name="connsiteX2912" fmla="*/ 1933138 w 11277918"/>
              <a:gd name="connsiteY2912" fmla="*/ 7197357 h 10024180"/>
              <a:gd name="connsiteX2913" fmla="*/ 1952943 w 11277918"/>
              <a:gd name="connsiteY2913" fmla="*/ 7188868 h 10024180"/>
              <a:gd name="connsiteX2914" fmla="*/ 1945399 w 11277918"/>
              <a:gd name="connsiteY2914" fmla="*/ 7185096 h 10024180"/>
              <a:gd name="connsiteX2915" fmla="*/ 1929053 w 11277918"/>
              <a:gd name="connsiteY2915" fmla="*/ 7152400 h 10024180"/>
              <a:gd name="connsiteX2916" fmla="*/ 1912702 w 11277918"/>
              <a:gd name="connsiteY2916" fmla="*/ 7127878 h 10024180"/>
              <a:gd name="connsiteX2917" fmla="*/ 1929053 w 11277918"/>
              <a:gd name="connsiteY2917" fmla="*/ 7103356 h 10024180"/>
              <a:gd name="connsiteX2918" fmla="*/ 1945399 w 11277918"/>
              <a:gd name="connsiteY2918" fmla="*/ 7070660 h 10024180"/>
              <a:gd name="connsiteX2919" fmla="*/ 1969920 w 11277918"/>
              <a:gd name="connsiteY2919" fmla="*/ 7054313 h 10024180"/>
              <a:gd name="connsiteX2920" fmla="*/ 1994442 w 11277918"/>
              <a:gd name="connsiteY2920" fmla="*/ 7054313 h 10024180"/>
              <a:gd name="connsiteX2921" fmla="*/ 2010792 w 11277918"/>
              <a:gd name="connsiteY2921" fmla="*/ 7087009 h 10024180"/>
              <a:gd name="connsiteX2922" fmla="*/ 2043486 w 11277918"/>
              <a:gd name="connsiteY2922" fmla="*/ 7087009 h 10024180"/>
              <a:gd name="connsiteX2923" fmla="*/ 2084356 w 11277918"/>
              <a:gd name="connsiteY2923" fmla="*/ 7095182 h 10024180"/>
              <a:gd name="connsiteX2924" fmla="*/ 2092528 w 11277918"/>
              <a:gd name="connsiteY2924" fmla="*/ 7070660 h 10024180"/>
              <a:gd name="connsiteX2925" fmla="*/ 2092528 w 11277918"/>
              <a:gd name="connsiteY2925" fmla="*/ 7037964 h 10024180"/>
              <a:gd name="connsiteX2926" fmla="*/ 2076183 w 11277918"/>
              <a:gd name="connsiteY2926" fmla="*/ 7054313 h 10024180"/>
              <a:gd name="connsiteX2927" fmla="*/ 2076183 w 11277918"/>
              <a:gd name="connsiteY2927" fmla="*/ 7037964 h 10024180"/>
              <a:gd name="connsiteX2928" fmla="*/ 2092528 w 11277918"/>
              <a:gd name="connsiteY2928" fmla="*/ 7005270 h 10024180"/>
              <a:gd name="connsiteX2929" fmla="*/ 2108878 w 11277918"/>
              <a:gd name="connsiteY2929" fmla="*/ 6988921 h 10024180"/>
              <a:gd name="connsiteX2930" fmla="*/ 2125226 w 11277918"/>
              <a:gd name="connsiteY2930" fmla="*/ 6988921 h 10024180"/>
              <a:gd name="connsiteX2931" fmla="*/ 2125226 w 11277918"/>
              <a:gd name="connsiteY2931" fmla="*/ 6972574 h 10024180"/>
              <a:gd name="connsiteX2932" fmla="*/ 2117052 w 11277918"/>
              <a:gd name="connsiteY2932" fmla="*/ 6948052 h 10024180"/>
              <a:gd name="connsiteX2933" fmla="*/ 2125226 w 11277918"/>
              <a:gd name="connsiteY2933" fmla="*/ 6939877 h 10024180"/>
              <a:gd name="connsiteX2934" fmla="*/ 2141574 w 11277918"/>
              <a:gd name="connsiteY2934" fmla="*/ 6939877 h 10024180"/>
              <a:gd name="connsiteX2935" fmla="*/ 2157922 w 11277918"/>
              <a:gd name="connsiteY2935" fmla="*/ 6923528 h 10024180"/>
              <a:gd name="connsiteX2936" fmla="*/ 2182442 w 11277918"/>
              <a:gd name="connsiteY2936" fmla="*/ 6923528 h 10024180"/>
              <a:gd name="connsiteX2937" fmla="*/ 2206967 w 11277918"/>
              <a:gd name="connsiteY2937" fmla="*/ 6907181 h 10024180"/>
              <a:gd name="connsiteX2938" fmla="*/ 2223313 w 11277918"/>
              <a:gd name="connsiteY2938" fmla="*/ 6890834 h 10024180"/>
              <a:gd name="connsiteX2939" fmla="*/ 2239660 w 11277918"/>
              <a:gd name="connsiteY2939" fmla="*/ 6874485 h 10024180"/>
              <a:gd name="connsiteX2940" fmla="*/ 2256010 w 11277918"/>
              <a:gd name="connsiteY2940" fmla="*/ 6858138 h 10024180"/>
              <a:gd name="connsiteX2941" fmla="*/ 2239660 w 11277918"/>
              <a:gd name="connsiteY2941" fmla="*/ 6841789 h 10024180"/>
              <a:gd name="connsiteX2942" fmla="*/ 2256010 w 11277918"/>
              <a:gd name="connsiteY2942" fmla="*/ 6825442 h 10024180"/>
              <a:gd name="connsiteX2943" fmla="*/ 2059834 w 11277918"/>
              <a:gd name="connsiteY2943" fmla="*/ 6825442 h 10024180"/>
              <a:gd name="connsiteX2944" fmla="*/ 2076183 w 11277918"/>
              <a:gd name="connsiteY2944" fmla="*/ 6825442 h 10024180"/>
              <a:gd name="connsiteX2945" fmla="*/ 2076183 w 11277918"/>
              <a:gd name="connsiteY2945" fmla="*/ 6833616 h 10024180"/>
              <a:gd name="connsiteX2946" fmla="*/ 2076183 w 11277918"/>
              <a:gd name="connsiteY2946" fmla="*/ 6841789 h 10024180"/>
              <a:gd name="connsiteX2947" fmla="*/ 2059834 w 11277918"/>
              <a:gd name="connsiteY2947" fmla="*/ 6841789 h 10024180"/>
              <a:gd name="connsiteX2948" fmla="*/ 2043486 w 11277918"/>
              <a:gd name="connsiteY2948" fmla="*/ 6841789 h 10024180"/>
              <a:gd name="connsiteX2949" fmla="*/ 2059834 w 11277918"/>
              <a:gd name="connsiteY2949" fmla="*/ 6825442 h 10024180"/>
              <a:gd name="connsiteX2950" fmla="*/ 1953574 w 11277918"/>
              <a:gd name="connsiteY2950" fmla="*/ 6825442 h 10024180"/>
              <a:gd name="connsiteX2951" fmla="*/ 1945399 w 11277918"/>
              <a:gd name="connsiteY2951" fmla="*/ 6841789 h 10024180"/>
              <a:gd name="connsiteX2952" fmla="*/ 1961747 w 11277918"/>
              <a:gd name="connsiteY2952" fmla="*/ 6841789 h 10024180"/>
              <a:gd name="connsiteX2953" fmla="*/ 1961747 w 11277918"/>
              <a:gd name="connsiteY2953" fmla="*/ 6825442 h 10024180"/>
              <a:gd name="connsiteX2954" fmla="*/ 1953574 w 11277918"/>
              <a:gd name="connsiteY2954" fmla="*/ 6825442 h 10024180"/>
              <a:gd name="connsiteX2955" fmla="*/ 2190618 w 11277918"/>
              <a:gd name="connsiteY2955" fmla="*/ 6809095 h 10024180"/>
              <a:gd name="connsiteX2956" fmla="*/ 2190618 w 11277918"/>
              <a:gd name="connsiteY2956" fmla="*/ 6825442 h 10024180"/>
              <a:gd name="connsiteX2957" fmla="*/ 2141574 w 11277918"/>
              <a:gd name="connsiteY2957" fmla="*/ 6874485 h 10024180"/>
              <a:gd name="connsiteX2958" fmla="*/ 2141574 w 11277918"/>
              <a:gd name="connsiteY2958" fmla="*/ 6890834 h 10024180"/>
              <a:gd name="connsiteX2959" fmla="*/ 2125226 w 11277918"/>
              <a:gd name="connsiteY2959" fmla="*/ 6907181 h 10024180"/>
              <a:gd name="connsiteX2960" fmla="*/ 2108878 w 11277918"/>
              <a:gd name="connsiteY2960" fmla="*/ 6915356 h 10024180"/>
              <a:gd name="connsiteX2961" fmla="*/ 2092528 w 11277918"/>
              <a:gd name="connsiteY2961" fmla="*/ 6923528 h 10024180"/>
              <a:gd name="connsiteX2962" fmla="*/ 2076183 w 11277918"/>
              <a:gd name="connsiteY2962" fmla="*/ 6923528 h 10024180"/>
              <a:gd name="connsiteX2963" fmla="*/ 2125226 w 11277918"/>
              <a:gd name="connsiteY2963" fmla="*/ 6874485 h 10024180"/>
              <a:gd name="connsiteX2964" fmla="*/ 2141574 w 11277918"/>
              <a:gd name="connsiteY2964" fmla="*/ 6841789 h 10024180"/>
              <a:gd name="connsiteX2965" fmla="*/ 2157922 w 11277918"/>
              <a:gd name="connsiteY2965" fmla="*/ 6825442 h 10024180"/>
              <a:gd name="connsiteX2966" fmla="*/ 2182442 w 11277918"/>
              <a:gd name="connsiteY2966" fmla="*/ 6817267 h 10024180"/>
              <a:gd name="connsiteX2967" fmla="*/ 2190618 w 11277918"/>
              <a:gd name="connsiteY2967" fmla="*/ 6809095 h 10024180"/>
              <a:gd name="connsiteX2968" fmla="*/ 3318623 w 11277918"/>
              <a:gd name="connsiteY2968" fmla="*/ 6792746 h 10024180"/>
              <a:gd name="connsiteX2969" fmla="*/ 3334973 w 11277918"/>
              <a:gd name="connsiteY2969" fmla="*/ 6792746 h 10024180"/>
              <a:gd name="connsiteX2970" fmla="*/ 3334973 w 11277918"/>
              <a:gd name="connsiteY2970" fmla="*/ 6800920 h 10024180"/>
              <a:gd name="connsiteX2971" fmla="*/ 3318623 w 11277918"/>
              <a:gd name="connsiteY2971" fmla="*/ 6809095 h 10024180"/>
              <a:gd name="connsiteX2972" fmla="*/ 3318623 w 11277918"/>
              <a:gd name="connsiteY2972" fmla="*/ 6792746 h 10024180"/>
              <a:gd name="connsiteX2973" fmla="*/ 1618441 w 11277918"/>
              <a:gd name="connsiteY2973" fmla="*/ 6792746 h 10024180"/>
              <a:gd name="connsiteX2974" fmla="*/ 1618441 w 11277918"/>
              <a:gd name="connsiteY2974" fmla="*/ 6825442 h 10024180"/>
              <a:gd name="connsiteX2975" fmla="*/ 1634789 w 11277918"/>
              <a:gd name="connsiteY2975" fmla="*/ 6809095 h 10024180"/>
              <a:gd name="connsiteX2976" fmla="*/ 6310288 w 11277918"/>
              <a:gd name="connsiteY2976" fmla="*/ 6776399 h 10024180"/>
              <a:gd name="connsiteX2977" fmla="*/ 6293941 w 11277918"/>
              <a:gd name="connsiteY2977" fmla="*/ 6792746 h 10024180"/>
              <a:gd name="connsiteX2978" fmla="*/ 6293941 w 11277918"/>
              <a:gd name="connsiteY2978" fmla="*/ 6809095 h 10024180"/>
              <a:gd name="connsiteX2979" fmla="*/ 6310288 w 11277918"/>
              <a:gd name="connsiteY2979" fmla="*/ 6792746 h 10024180"/>
              <a:gd name="connsiteX2980" fmla="*/ 3351318 w 11277918"/>
              <a:gd name="connsiteY2980" fmla="*/ 6776399 h 10024180"/>
              <a:gd name="connsiteX2981" fmla="*/ 3367667 w 11277918"/>
              <a:gd name="connsiteY2981" fmla="*/ 6792746 h 10024180"/>
              <a:gd name="connsiteX2982" fmla="*/ 3351318 w 11277918"/>
              <a:gd name="connsiteY2982" fmla="*/ 6792746 h 10024180"/>
              <a:gd name="connsiteX2983" fmla="*/ 2975318 w 11277918"/>
              <a:gd name="connsiteY2983" fmla="*/ 6776399 h 10024180"/>
              <a:gd name="connsiteX2984" fmla="*/ 2991664 w 11277918"/>
              <a:gd name="connsiteY2984" fmla="*/ 6776399 h 10024180"/>
              <a:gd name="connsiteX2985" fmla="*/ 3008012 w 11277918"/>
              <a:gd name="connsiteY2985" fmla="*/ 6792746 h 10024180"/>
              <a:gd name="connsiteX2986" fmla="*/ 2779142 w 11277918"/>
              <a:gd name="connsiteY2986" fmla="*/ 6776399 h 10024180"/>
              <a:gd name="connsiteX2987" fmla="*/ 2782412 w 11277918"/>
              <a:gd name="connsiteY2987" fmla="*/ 6776399 h 10024180"/>
              <a:gd name="connsiteX2988" fmla="*/ 2779142 w 11277918"/>
              <a:gd name="connsiteY2988" fmla="*/ 6781847 h 10024180"/>
              <a:gd name="connsiteX2989" fmla="*/ 1783283 w 11277918"/>
              <a:gd name="connsiteY2989" fmla="*/ 6775037 h 10024180"/>
              <a:gd name="connsiteX2990" fmla="*/ 1782779 w 11277918"/>
              <a:gd name="connsiteY2990" fmla="*/ 6781561 h 10024180"/>
              <a:gd name="connsiteX2991" fmla="*/ 1781921 w 11277918"/>
              <a:gd name="connsiteY2991" fmla="*/ 6776399 h 10024180"/>
              <a:gd name="connsiteX2992" fmla="*/ 3285927 w 11277918"/>
              <a:gd name="connsiteY2992" fmla="*/ 6760049 h 10024180"/>
              <a:gd name="connsiteX2993" fmla="*/ 3318623 w 11277918"/>
              <a:gd name="connsiteY2993" fmla="*/ 6768224 h 10024180"/>
              <a:gd name="connsiteX2994" fmla="*/ 3302276 w 11277918"/>
              <a:gd name="connsiteY2994" fmla="*/ 6792746 h 10024180"/>
              <a:gd name="connsiteX2995" fmla="*/ 3285927 w 11277918"/>
              <a:gd name="connsiteY2995" fmla="*/ 6809095 h 10024180"/>
              <a:gd name="connsiteX2996" fmla="*/ 3269579 w 11277918"/>
              <a:gd name="connsiteY2996" fmla="*/ 6825442 h 10024180"/>
              <a:gd name="connsiteX2997" fmla="*/ 3253230 w 11277918"/>
              <a:gd name="connsiteY2997" fmla="*/ 6809095 h 10024180"/>
              <a:gd name="connsiteX2998" fmla="*/ 3285927 w 11277918"/>
              <a:gd name="connsiteY2998" fmla="*/ 6760049 h 10024180"/>
              <a:gd name="connsiteX2999" fmla="*/ 2190618 w 11277918"/>
              <a:gd name="connsiteY2999" fmla="*/ 6760049 h 10024180"/>
              <a:gd name="connsiteX3000" fmla="*/ 2198792 w 11277918"/>
              <a:gd name="connsiteY3000" fmla="*/ 6760049 h 10024180"/>
              <a:gd name="connsiteX3001" fmla="*/ 2206967 w 11277918"/>
              <a:gd name="connsiteY3001" fmla="*/ 6760049 h 10024180"/>
              <a:gd name="connsiteX3002" fmla="*/ 2223313 w 11277918"/>
              <a:gd name="connsiteY3002" fmla="*/ 6760049 h 10024180"/>
              <a:gd name="connsiteX3003" fmla="*/ 2256010 w 11277918"/>
              <a:gd name="connsiteY3003" fmla="*/ 6760049 h 10024180"/>
              <a:gd name="connsiteX3004" fmla="*/ 2239660 w 11277918"/>
              <a:gd name="connsiteY3004" fmla="*/ 6776399 h 10024180"/>
              <a:gd name="connsiteX3005" fmla="*/ 2215140 w 11277918"/>
              <a:gd name="connsiteY3005" fmla="*/ 6792746 h 10024180"/>
              <a:gd name="connsiteX3006" fmla="*/ 2190618 w 11277918"/>
              <a:gd name="connsiteY3006" fmla="*/ 6776399 h 10024180"/>
              <a:gd name="connsiteX3007" fmla="*/ 2174270 w 11277918"/>
              <a:gd name="connsiteY3007" fmla="*/ 6768224 h 10024180"/>
              <a:gd name="connsiteX3008" fmla="*/ 2190618 w 11277918"/>
              <a:gd name="connsiteY3008" fmla="*/ 6760049 h 10024180"/>
              <a:gd name="connsiteX3009" fmla="*/ 6326637 w 11277918"/>
              <a:gd name="connsiteY3009" fmla="*/ 6743702 h 10024180"/>
              <a:gd name="connsiteX3010" fmla="*/ 6326637 w 11277918"/>
              <a:gd name="connsiteY3010" fmla="*/ 6760049 h 10024180"/>
              <a:gd name="connsiteX3011" fmla="*/ 6342984 w 11277918"/>
              <a:gd name="connsiteY3011" fmla="*/ 6743702 h 10024180"/>
              <a:gd name="connsiteX3012" fmla="*/ 1863660 w 11277918"/>
              <a:gd name="connsiteY3012" fmla="*/ 6743702 h 10024180"/>
              <a:gd name="connsiteX3013" fmla="*/ 1822788 w 11277918"/>
              <a:gd name="connsiteY3013" fmla="*/ 6784573 h 10024180"/>
              <a:gd name="connsiteX3014" fmla="*/ 1781921 w 11277918"/>
              <a:gd name="connsiteY3014" fmla="*/ 6841789 h 10024180"/>
              <a:gd name="connsiteX3015" fmla="*/ 1814617 w 11277918"/>
              <a:gd name="connsiteY3015" fmla="*/ 6841789 h 10024180"/>
              <a:gd name="connsiteX3016" fmla="*/ 1822788 w 11277918"/>
              <a:gd name="connsiteY3016" fmla="*/ 6809095 h 10024180"/>
              <a:gd name="connsiteX3017" fmla="*/ 1847312 w 11277918"/>
              <a:gd name="connsiteY3017" fmla="*/ 6792746 h 10024180"/>
              <a:gd name="connsiteX3018" fmla="*/ 1728788 w 11277918"/>
              <a:gd name="connsiteY3018" fmla="*/ 6735528 h 10024180"/>
              <a:gd name="connsiteX3019" fmla="*/ 1716527 w 11277918"/>
              <a:gd name="connsiteY3019" fmla="*/ 6743702 h 10024180"/>
              <a:gd name="connsiteX3020" fmla="*/ 1732877 w 11277918"/>
              <a:gd name="connsiteY3020" fmla="*/ 6743702 h 10024180"/>
              <a:gd name="connsiteX3021" fmla="*/ 1728788 w 11277918"/>
              <a:gd name="connsiteY3021" fmla="*/ 6735528 h 10024180"/>
              <a:gd name="connsiteX3022" fmla="*/ 5362111 w 11277918"/>
              <a:gd name="connsiteY3022" fmla="*/ 6727355 h 10024180"/>
              <a:gd name="connsiteX3023" fmla="*/ 5362111 w 11277918"/>
              <a:gd name="connsiteY3023" fmla="*/ 6743702 h 10024180"/>
              <a:gd name="connsiteX3024" fmla="*/ 5378458 w 11277918"/>
              <a:gd name="connsiteY3024" fmla="*/ 6727355 h 10024180"/>
              <a:gd name="connsiteX3025" fmla="*/ 5362111 w 11277918"/>
              <a:gd name="connsiteY3025" fmla="*/ 6727355 h 10024180"/>
              <a:gd name="connsiteX3026" fmla="*/ 4953412 w 11277918"/>
              <a:gd name="connsiteY3026" fmla="*/ 6727355 h 10024180"/>
              <a:gd name="connsiteX3027" fmla="*/ 4961586 w 11277918"/>
              <a:gd name="connsiteY3027" fmla="*/ 6727355 h 10024180"/>
              <a:gd name="connsiteX3028" fmla="*/ 4986110 w 11277918"/>
              <a:gd name="connsiteY3028" fmla="*/ 6727355 h 10024180"/>
              <a:gd name="connsiteX3029" fmla="*/ 5002457 w 11277918"/>
              <a:gd name="connsiteY3029" fmla="*/ 6727355 h 10024180"/>
              <a:gd name="connsiteX3030" fmla="*/ 4969760 w 11277918"/>
              <a:gd name="connsiteY3030" fmla="*/ 6743702 h 10024180"/>
              <a:gd name="connsiteX3031" fmla="*/ 4986110 w 11277918"/>
              <a:gd name="connsiteY3031" fmla="*/ 6776399 h 10024180"/>
              <a:gd name="connsiteX3032" fmla="*/ 5002457 w 11277918"/>
              <a:gd name="connsiteY3032" fmla="*/ 6841789 h 10024180"/>
              <a:gd name="connsiteX3033" fmla="*/ 5002457 w 11277918"/>
              <a:gd name="connsiteY3033" fmla="*/ 6849963 h 10024180"/>
              <a:gd name="connsiteX3034" fmla="*/ 5002457 w 11277918"/>
              <a:gd name="connsiteY3034" fmla="*/ 6874485 h 10024180"/>
              <a:gd name="connsiteX3035" fmla="*/ 4969760 w 11277918"/>
              <a:gd name="connsiteY3035" fmla="*/ 6939877 h 10024180"/>
              <a:gd name="connsiteX3036" fmla="*/ 4969760 w 11277918"/>
              <a:gd name="connsiteY3036" fmla="*/ 6907181 h 10024180"/>
              <a:gd name="connsiteX3037" fmla="*/ 4953412 w 11277918"/>
              <a:gd name="connsiteY3037" fmla="*/ 6890834 h 10024180"/>
              <a:gd name="connsiteX3038" fmla="*/ 4969760 w 11277918"/>
              <a:gd name="connsiteY3038" fmla="*/ 6858138 h 10024180"/>
              <a:gd name="connsiteX3039" fmla="*/ 4969760 w 11277918"/>
              <a:gd name="connsiteY3039" fmla="*/ 6809095 h 10024180"/>
              <a:gd name="connsiteX3040" fmla="*/ 4937064 w 11277918"/>
              <a:gd name="connsiteY3040" fmla="*/ 6874485 h 10024180"/>
              <a:gd name="connsiteX3041" fmla="*/ 4920718 w 11277918"/>
              <a:gd name="connsiteY3041" fmla="*/ 6923528 h 10024180"/>
              <a:gd name="connsiteX3042" fmla="*/ 4920718 w 11277918"/>
              <a:gd name="connsiteY3042" fmla="*/ 6858138 h 10024180"/>
              <a:gd name="connsiteX3043" fmla="*/ 4937064 w 11277918"/>
              <a:gd name="connsiteY3043" fmla="*/ 6849963 h 10024180"/>
              <a:gd name="connsiteX3044" fmla="*/ 4937064 w 11277918"/>
              <a:gd name="connsiteY3044" fmla="*/ 6809095 h 10024180"/>
              <a:gd name="connsiteX3045" fmla="*/ 4937064 w 11277918"/>
              <a:gd name="connsiteY3045" fmla="*/ 6760049 h 10024180"/>
              <a:gd name="connsiteX3046" fmla="*/ 4945239 w 11277918"/>
              <a:gd name="connsiteY3046" fmla="*/ 6743702 h 10024180"/>
              <a:gd name="connsiteX3047" fmla="*/ 4953412 w 11277918"/>
              <a:gd name="connsiteY3047" fmla="*/ 6727355 h 10024180"/>
              <a:gd name="connsiteX3048" fmla="*/ 3302276 w 11277918"/>
              <a:gd name="connsiteY3048" fmla="*/ 6727355 h 10024180"/>
              <a:gd name="connsiteX3049" fmla="*/ 3302276 w 11277918"/>
              <a:gd name="connsiteY3049" fmla="*/ 6743702 h 10024180"/>
              <a:gd name="connsiteX3050" fmla="*/ 3285927 w 11277918"/>
              <a:gd name="connsiteY3050" fmla="*/ 6743702 h 10024180"/>
              <a:gd name="connsiteX3051" fmla="*/ 3302276 w 11277918"/>
              <a:gd name="connsiteY3051" fmla="*/ 6727355 h 10024180"/>
              <a:gd name="connsiteX3052" fmla="*/ 3122447 w 11277918"/>
              <a:gd name="connsiteY3052" fmla="*/ 6727355 h 10024180"/>
              <a:gd name="connsiteX3053" fmla="*/ 3122447 w 11277918"/>
              <a:gd name="connsiteY3053" fmla="*/ 6760049 h 10024180"/>
              <a:gd name="connsiteX3054" fmla="*/ 3089752 w 11277918"/>
              <a:gd name="connsiteY3054" fmla="*/ 6768224 h 10024180"/>
              <a:gd name="connsiteX3055" fmla="*/ 3106101 w 11277918"/>
              <a:gd name="connsiteY3055" fmla="*/ 6743702 h 10024180"/>
              <a:gd name="connsiteX3056" fmla="*/ 3122447 w 11277918"/>
              <a:gd name="connsiteY3056" fmla="*/ 6727355 h 10024180"/>
              <a:gd name="connsiteX3057" fmla="*/ 2484879 w 11277918"/>
              <a:gd name="connsiteY3057" fmla="*/ 6727355 h 10024180"/>
              <a:gd name="connsiteX3058" fmla="*/ 2468533 w 11277918"/>
              <a:gd name="connsiteY3058" fmla="*/ 6760049 h 10024180"/>
              <a:gd name="connsiteX3059" fmla="*/ 2484879 w 11277918"/>
              <a:gd name="connsiteY3059" fmla="*/ 6743702 h 10024180"/>
              <a:gd name="connsiteX3060" fmla="*/ 2321400 w 11277918"/>
              <a:gd name="connsiteY3060" fmla="*/ 6727355 h 10024180"/>
              <a:gd name="connsiteX3061" fmla="*/ 2337749 w 11277918"/>
              <a:gd name="connsiteY3061" fmla="*/ 6743702 h 10024180"/>
              <a:gd name="connsiteX3062" fmla="*/ 2321400 w 11277918"/>
              <a:gd name="connsiteY3062" fmla="*/ 6743702 h 10024180"/>
              <a:gd name="connsiteX3063" fmla="*/ 2321400 w 11277918"/>
              <a:gd name="connsiteY3063" fmla="*/ 6727355 h 10024180"/>
              <a:gd name="connsiteX3064" fmla="*/ 10871352 w 11277918"/>
              <a:gd name="connsiteY3064" fmla="*/ 6711006 h 10024180"/>
              <a:gd name="connsiteX3065" fmla="*/ 10855004 w 11277918"/>
              <a:gd name="connsiteY3065" fmla="*/ 6727355 h 10024180"/>
              <a:gd name="connsiteX3066" fmla="*/ 10871352 w 11277918"/>
              <a:gd name="connsiteY3066" fmla="*/ 6743702 h 10024180"/>
              <a:gd name="connsiteX3067" fmla="*/ 10887702 w 11277918"/>
              <a:gd name="connsiteY3067" fmla="*/ 6727355 h 10024180"/>
              <a:gd name="connsiteX3068" fmla="*/ 10871352 w 11277918"/>
              <a:gd name="connsiteY3068" fmla="*/ 6711006 h 10024180"/>
              <a:gd name="connsiteX3069" fmla="*/ 10773266 w 11277918"/>
              <a:gd name="connsiteY3069" fmla="*/ 6711006 h 10024180"/>
              <a:gd name="connsiteX3070" fmla="*/ 10740570 w 11277918"/>
              <a:gd name="connsiteY3070" fmla="*/ 6727355 h 10024180"/>
              <a:gd name="connsiteX3071" fmla="*/ 10724224 w 11277918"/>
              <a:gd name="connsiteY3071" fmla="*/ 6735528 h 10024180"/>
              <a:gd name="connsiteX3072" fmla="*/ 10707872 w 11277918"/>
              <a:gd name="connsiteY3072" fmla="*/ 6760049 h 10024180"/>
              <a:gd name="connsiteX3073" fmla="*/ 6228548 w 11277918"/>
              <a:gd name="connsiteY3073" fmla="*/ 6711006 h 10024180"/>
              <a:gd name="connsiteX3074" fmla="*/ 6212202 w 11277918"/>
              <a:gd name="connsiteY3074" fmla="*/ 6727355 h 10024180"/>
              <a:gd name="connsiteX3075" fmla="*/ 6195852 w 11277918"/>
              <a:gd name="connsiteY3075" fmla="*/ 6743702 h 10024180"/>
              <a:gd name="connsiteX3076" fmla="*/ 6212202 w 11277918"/>
              <a:gd name="connsiteY3076" fmla="*/ 6743702 h 10024180"/>
              <a:gd name="connsiteX3077" fmla="*/ 6228548 w 11277918"/>
              <a:gd name="connsiteY3077" fmla="*/ 6711006 h 10024180"/>
              <a:gd name="connsiteX3078" fmla="*/ 3228709 w 11277918"/>
              <a:gd name="connsiteY3078" fmla="*/ 6711006 h 10024180"/>
              <a:gd name="connsiteX3079" fmla="*/ 3236883 w 11277918"/>
              <a:gd name="connsiteY3079" fmla="*/ 6711006 h 10024180"/>
              <a:gd name="connsiteX3080" fmla="*/ 3253230 w 11277918"/>
              <a:gd name="connsiteY3080" fmla="*/ 6743702 h 10024180"/>
              <a:gd name="connsiteX3081" fmla="*/ 3236883 w 11277918"/>
              <a:gd name="connsiteY3081" fmla="*/ 6760049 h 10024180"/>
              <a:gd name="connsiteX3082" fmla="*/ 3228709 w 11277918"/>
              <a:gd name="connsiteY3082" fmla="*/ 6751877 h 10024180"/>
              <a:gd name="connsiteX3083" fmla="*/ 3220537 w 11277918"/>
              <a:gd name="connsiteY3083" fmla="*/ 6743702 h 10024180"/>
              <a:gd name="connsiteX3084" fmla="*/ 3236883 w 11277918"/>
              <a:gd name="connsiteY3084" fmla="*/ 6727355 h 10024180"/>
              <a:gd name="connsiteX3085" fmla="*/ 3220537 w 11277918"/>
              <a:gd name="connsiteY3085" fmla="*/ 6727355 h 10024180"/>
              <a:gd name="connsiteX3086" fmla="*/ 3228709 w 11277918"/>
              <a:gd name="connsiteY3086" fmla="*/ 6711006 h 10024180"/>
              <a:gd name="connsiteX3087" fmla="*/ 10887702 w 11277918"/>
              <a:gd name="connsiteY3087" fmla="*/ 6694659 h 10024180"/>
              <a:gd name="connsiteX3088" fmla="*/ 10904048 w 11277918"/>
              <a:gd name="connsiteY3088" fmla="*/ 6711006 h 10024180"/>
              <a:gd name="connsiteX3089" fmla="*/ 10920398 w 11277918"/>
              <a:gd name="connsiteY3089" fmla="*/ 6694659 h 10024180"/>
              <a:gd name="connsiteX3090" fmla="*/ 10904048 w 11277918"/>
              <a:gd name="connsiteY3090" fmla="*/ 6694659 h 10024180"/>
              <a:gd name="connsiteX3091" fmla="*/ 1847312 w 11277918"/>
              <a:gd name="connsiteY3091" fmla="*/ 6694659 h 10024180"/>
              <a:gd name="connsiteX3092" fmla="*/ 1839139 w 11277918"/>
              <a:gd name="connsiteY3092" fmla="*/ 6711006 h 10024180"/>
              <a:gd name="connsiteX3093" fmla="*/ 1839139 w 11277918"/>
              <a:gd name="connsiteY3093" fmla="*/ 6727355 h 10024180"/>
              <a:gd name="connsiteX3094" fmla="*/ 1847312 w 11277918"/>
              <a:gd name="connsiteY3094" fmla="*/ 6711006 h 10024180"/>
              <a:gd name="connsiteX3095" fmla="*/ 1847312 w 11277918"/>
              <a:gd name="connsiteY3095" fmla="*/ 6694659 h 10024180"/>
              <a:gd name="connsiteX3096" fmla="*/ 10936744 w 11277918"/>
              <a:gd name="connsiteY3096" fmla="*/ 6678310 h 10024180"/>
              <a:gd name="connsiteX3097" fmla="*/ 10936744 w 11277918"/>
              <a:gd name="connsiteY3097" fmla="*/ 6694659 h 10024180"/>
              <a:gd name="connsiteX3098" fmla="*/ 10953092 w 11277918"/>
              <a:gd name="connsiteY3098" fmla="*/ 6678310 h 10024180"/>
              <a:gd name="connsiteX3099" fmla="*/ 6114113 w 11277918"/>
              <a:gd name="connsiteY3099" fmla="*/ 6678310 h 10024180"/>
              <a:gd name="connsiteX3100" fmla="*/ 6097766 w 11277918"/>
              <a:gd name="connsiteY3100" fmla="*/ 6686485 h 10024180"/>
              <a:gd name="connsiteX3101" fmla="*/ 6081416 w 11277918"/>
              <a:gd name="connsiteY3101" fmla="*/ 6694659 h 10024180"/>
              <a:gd name="connsiteX3102" fmla="*/ 6097766 w 11277918"/>
              <a:gd name="connsiteY3102" fmla="*/ 6694659 h 10024180"/>
              <a:gd name="connsiteX3103" fmla="*/ 6114113 w 11277918"/>
              <a:gd name="connsiteY3103" fmla="*/ 6678310 h 10024180"/>
              <a:gd name="connsiteX3104" fmla="*/ 5770808 w 11277918"/>
              <a:gd name="connsiteY3104" fmla="*/ 6678310 h 10024180"/>
              <a:gd name="connsiteX3105" fmla="*/ 5754459 w 11277918"/>
              <a:gd name="connsiteY3105" fmla="*/ 6727355 h 10024180"/>
              <a:gd name="connsiteX3106" fmla="*/ 5770808 w 11277918"/>
              <a:gd name="connsiteY3106" fmla="*/ 6711006 h 10024180"/>
              <a:gd name="connsiteX3107" fmla="*/ 2926272 w 11277918"/>
              <a:gd name="connsiteY3107" fmla="*/ 6678310 h 10024180"/>
              <a:gd name="connsiteX3108" fmla="*/ 2909926 w 11277918"/>
              <a:gd name="connsiteY3108" fmla="*/ 6694659 h 10024180"/>
              <a:gd name="connsiteX3109" fmla="*/ 2909926 w 11277918"/>
              <a:gd name="connsiteY3109" fmla="*/ 6727355 h 10024180"/>
              <a:gd name="connsiteX3110" fmla="*/ 2918100 w 11277918"/>
              <a:gd name="connsiteY3110" fmla="*/ 6719181 h 10024180"/>
              <a:gd name="connsiteX3111" fmla="*/ 2926272 w 11277918"/>
              <a:gd name="connsiteY3111" fmla="*/ 6711006 h 10024180"/>
              <a:gd name="connsiteX3112" fmla="*/ 2926272 w 11277918"/>
              <a:gd name="connsiteY3112" fmla="*/ 6694659 h 10024180"/>
              <a:gd name="connsiteX3113" fmla="*/ 2730097 w 11277918"/>
              <a:gd name="connsiteY3113" fmla="*/ 6678310 h 10024180"/>
              <a:gd name="connsiteX3114" fmla="*/ 2746446 w 11277918"/>
              <a:gd name="connsiteY3114" fmla="*/ 6678310 h 10024180"/>
              <a:gd name="connsiteX3115" fmla="*/ 2762794 w 11277918"/>
              <a:gd name="connsiteY3115" fmla="*/ 6678310 h 10024180"/>
              <a:gd name="connsiteX3116" fmla="*/ 2795491 w 11277918"/>
              <a:gd name="connsiteY3116" fmla="*/ 6678310 h 10024180"/>
              <a:gd name="connsiteX3117" fmla="*/ 2648359 w 11277918"/>
              <a:gd name="connsiteY3117" fmla="*/ 6825442 h 10024180"/>
              <a:gd name="connsiteX3118" fmla="*/ 2648359 w 11277918"/>
              <a:gd name="connsiteY3118" fmla="*/ 6809095 h 10024180"/>
              <a:gd name="connsiteX3119" fmla="*/ 2681055 w 11277918"/>
              <a:gd name="connsiteY3119" fmla="*/ 6760049 h 10024180"/>
              <a:gd name="connsiteX3120" fmla="*/ 2713751 w 11277918"/>
              <a:gd name="connsiteY3120" fmla="*/ 6719181 h 10024180"/>
              <a:gd name="connsiteX3121" fmla="*/ 2730097 w 11277918"/>
              <a:gd name="connsiteY3121" fmla="*/ 6711006 h 10024180"/>
              <a:gd name="connsiteX3122" fmla="*/ 2746446 w 11277918"/>
              <a:gd name="connsiteY3122" fmla="*/ 6694659 h 10024180"/>
              <a:gd name="connsiteX3123" fmla="*/ 2730097 w 11277918"/>
              <a:gd name="connsiteY3123" fmla="*/ 6678310 h 10024180"/>
              <a:gd name="connsiteX3124" fmla="*/ 2681055 w 11277918"/>
              <a:gd name="connsiteY3124" fmla="*/ 6678310 h 10024180"/>
              <a:gd name="connsiteX3125" fmla="*/ 2689228 w 11277918"/>
              <a:gd name="connsiteY3125" fmla="*/ 6686485 h 10024180"/>
              <a:gd name="connsiteX3126" fmla="*/ 2697403 w 11277918"/>
              <a:gd name="connsiteY3126" fmla="*/ 6711006 h 10024180"/>
              <a:gd name="connsiteX3127" fmla="*/ 2697403 w 11277918"/>
              <a:gd name="connsiteY3127" fmla="*/ 6727355 h 10024180"/>
              <a:gd name="connsiteX3128" fmla="*/ 2681055 w 11277918"/>
              <a:gd name="connsiteY3128" fmla="*/ 6711006 h 10024180"/>
              <a:gd name="connsiteX3129" fmla="*/ 2681055 w 11277918"/>
              <a:gd name="connsiteY3129" fmla="*/ 6694659 h 10024180"/>
              <a:gd name="connsiteX3130" fmla="*/ 2681055 w 11277918"/>
              <a:gd name="connsiteY3130" fmla="*/ 6678310 h 10024180"/>
              <a:gd name="connsiteX3131" fmla="*/ 367827 w 11277918"/>
              <a:gd name="connsiteY3131" fmla="*/ 6678310 h 10024180"/>
              <a:gd name="connsiteX3132" fmla="*/ 376002 w 11277918"/>
              <a:gd name="connsiteY3132" fmla="*/ 6694659 h 10024180"/>
              <a:gd name="connsiteX3133" fmla="*/ 376002 w 11277918"/>
              <a:gd name="connsiteY3133" fmla="*/ 6711006 h 10024180"/>
              <a:gd name="connsiteX3134" fmla="*/ 359655 w 11277918"/>
              <a:gd name="connsiteY3134" fmla="*/ 6694659 h 10024180"/>
              <a:gd name="connsiteX3135" fmla="*/ 367827 w 11277918"/>
              <a:gd name="connsiteY3135" fmla="*/ 6678310 h 10024180"/>
              <a:gd name="connsiteX3136" fmla="*/ 326958 w 11277918"/>
              <a:gd name="connsiteY3136" fmla="*/ 6678310 h 10024180"/>
              <a:gd name="connsiteX3137" fmla="*/ 318783 w 11277918"/>
              <a:gd name="connsiteY3137" fmla="*/ 6694659 h 10024180"/>
              <a:gd name="connsiteX3138" fmla="*/ 318783 w 11277918"/>
              <a:gd name="connsiteY3138" fmla="*/ 6686485 h 10024180"/>
              <a:gd name="connsiteX3139" fmla="*/ 326958 w 11277918"/>
              <a:gd name="connsiteY3139" fmla="*/ 6678310 h 10024180"/>
              <a:gd name="connsiteX3140" fmla="*/ 1749225 w 11277918"/>
              <a:gd name="connsiteY3140" fmla="*/ 6670138 h 10024180"/>
              <a:gd name="connsiteX3141" fmla="*/ 1732877 w 11277918"/>
              <a:gd name="connsiteY3141" fmla="*/ 6678310 h 10024180"/>
              <a:gd name="connsiteX3142" fmla="*/ 1741049 w 11277918"/>
              <a:gd name="connsiteY3142" fmla="*/ 6727355 h 10024180"/>
              <a:gd name="connsiteX3143" fmla="*/ 1732877 w 11277918"/>
              <a:gd name="connsiteY3143" fmla="*/ 6760049 h 10024180"/>
              <a:gd name="connsiteX3144" fmla="*/ 1716527 w 11277918"/>
              <a:gd name="connsiteY3144" fmla="*/ 6776399 h 10024180"/>
              <a:gd name="connsiteX3145" fmla="*/ 1683833 w 11277918"/>
              <a:gd name="connsiteY3145" fmla="*/ 6809095 h 10024180"/>
              <a:gd name="connsiteX3146" fmla="*/ 1732877 w 11277918"/>
              <a:gd name="connsiteY3146" fmla="*/ 6792746 h 10024180"/>
              <a:gd name="connsiteX3147" fmla="*/ 1765571 w 11277918"/>
              <a:gd name="connsiteY3147" fmla="*/ 6809095 h 10024180"/>
              <a:gd name="connsiteX3148" fmla="*/ 1765571 w 11277918"/>
              <a:gd name="connsiteY3148" fmla="*/ 6825442 h 10024180"/>
              <a:gd name="connsiteX3149" fmla="*/ 1781921 w 11277918"/>
              <a:gd name="connsiteY3149" fmla="*/ 6792746 h 10024180"/>
              <a:gd name="connsiteX3150" fmla="*/ 1782779 w 11277918"/>
              <a:gd name="connsiteY3150" fmla="*/ 6781561 h 10024180"/>
              <a:gd name="connsiteX3151" fmla="*/ 1782942 w 11277918"/>
              <a:gd name="connsiteY3151" fmla="*/ 6782528 h 10024180"/>
              <a:gd name="connsiteX3152" fmla="*/ 1798267 w 11277918"/>
              <a:gd name="connsiteY3152" fmla="*/ 6776399 h 10024180"/>
              <a:gd name="connsiteX3153" fmla="*/ 1814617 w 11277918"/>
              <a:gd name="connsiteY3153" fmla="*/ 6760049 h 10024180"/>
              <a:gd name="connsiteX3154" fmla="*/ 1814617 w 11277918"/>
              <a:gd name="connsiteY3154" fmla="*/ 6743702 h 10024180"/>
              <a:gd name="connsiteX3155" fmla="*/ 1783283 w 11277918"/>
              <a:gd name="connsiteY3155" fmla="*/ 6775037 h 10024180"/>
              <a:gd name="connsiteX3156" fmla="*/ 1783964 w 11277918"/>
              <a:gd name="connsiteY3156" fmla="*/ 6766181 h 10024180"/>
              <a:gd name="connsiteX3157" fmla="*/ 1790094 w 11277918"/>
              <a:gd name="connsiteY3157" fmla="*/ 6751877 h 10024180"/>
              <a:gd name="connsiteX3158" fmla="*/ 1781921 w 11277918"/>
              <a:gd name="connsiteY3158" fmla="*/ 6727355 h 10024180"/>
              <a:gd name="connsiteX3159" fmla="*/ 1798267 w 11277918"/>
              <a:gd name="connsiteY3159" fmla="*/ 6727355 h 10024180"/>
              <a:gd name="connsiteX3160" fmla="*/ 1798267 w 11277918"/>
              <a:gd name="connsiteY3160" fmla="*/ 6678310 h 10024180"/>
              <a:gd name="connsiteX3161" fmla="*/ 1794181 w 11277918"/>
              <a:gd name="connsiteY3161" fmla="*/ 6670138 h 10024180"/>
              <a:gd name="connsiteX3162" fmla="*/ 1781921 w 11277918"/>
              <a:gd name="connsiteY3162" fmla="*/ 6678310 h 10024180"/>
              <a:gd name="connsiteX3163" fmla="*/ 1749225 w 11277918"/>
              <a:gd name="connsiteY3163" fmla="*/ 6678310 h 10024180"/>
              <a:gd name="connsiteX3164" fmla="*/ 2942622 w 11277918"/>
              <a:gd name="connsiteY3164" fmla="*/ 6661963 h 10024180"/>
              <a:gd name="connsiteX3165" fmla="*/ 2942622 w 11277918"/>
              <a:gd name="connsiteY3165" fmla="*/ 6678310 h 10024180"/>
              <a:gd name="connsiteX3166" fmla="*/ 2958968 w 11277918"/>
              <a:gd name="connsiteY3166" fmla="*/ 6670138 h 10024180"/>
              <a:gd name="connsiteX3167" fmla="*/ 2942622 w 11277918"/>
              <a:gd name="connsiteY3167" fmla="*/ 6661963 h 10024180"/>
              <a:gd name="connsiteX3168" fmla="*/ 2305054 w 11277918"/>
              <a:gd name="connsiteY3168" fmla="*/ 6661963 h 10024180"/>
              <a:gd name="connsiteX3169" fmla="*/ 2321400 w 11277918"/>
              <a:gd name="connsiteY3169" fmla="*/ 6661963 h 10024180"/>
              <a:gd name="connsiteX3170" fmla="*/ 2321400 w 11277918"/>
              <a:gd name="connsiteY3170" fmla="*/ 6678310 h 10024180"/>
              <a:gd name="connsiteX3171" fmla="*/ 2305054 w 11277918"/>
              <a:gd name="connsiteY3171" fmla="*/ 6702832 h 10024180"/>
              <a:gd name="connsiteX3172" fmla="*/ 2288704 w 11277918"/>
              <a:gd name="connsiteY3172" fmla="*/ 6678310 h 10024180"/>
              <a:gd name="connsiteX3173" fmla="*/ 10609788 w 11277918"/>
              <a:gd name="connsiteY3173" fmla="*/ 6645616 h 10024180"/>
              <a:gd name="connsiteX3174" fmla="*/ 10577092 w 11277918"/>
              <a:gd name="connsiteY3174" fmla="*/ 6678310 h 10024180"/>
              <a:gd name="connsiteX3175" fmla="*/ 10560744 w 11277918"/>
              <a:gd name="connsiteY3175" fmla="*/ 6678310 h 10024180"/>
              <a:gd name="connsiteX3176" fmla="*/ 10544396 w 11277918"/>
              <a:gd name="connsiteY3176" fmla="*/ 6678310 h 10024180"/>
              <a:gd name="connsiteX3177" fmla="*/ 10544396 w 11277918"/>
              <a:gd name="connsiteY3177" fmla="*/ 6694659 h 10024180"/>
              <a:gd name="connsiteX3178" fmla="*/ 10552568 w 11277918"/>
              <a:gd name="connsiteY3178" fmla="*/ 6711006 h 10024180"/>
              <a:gd name="connsiteX3179" fmla="*/ 10560744 w 11277918"/>
              <a:gd name="connsiteY3179" fmla="*/ 6727355 h 10024180"/>
              <a:gd name="connsiteX3180" fmla="*/ 10544396 w 11277918"/>
              <a:gd name="connsiteY3180" fmla="*/ 6727355 h 10024180"/>
              <a:gd name="connsiteX3181" fmla="*/ 10528048 w 11277918"/>
              <a:gd name="connsiteY3181" fmla="*/ 6743702 h 10024180"/>
              <a:gd name="connsiteX3182" fmla="*/ 10495352 w 11277918"/>
              <a:gd name="connsiteY3182" fmla="*/ 6743702 h 10024180"/>
              <a:gd name="connsiteX3183" fmla="*/ 10495352 w 11277918"/>
              <a:gd name="connsiteY3183" fmla="*/ 6760049 h 10024180"/>
              <a:gd name="connsiteX3184" fmla="*/ 10479004 w 11277918"/>
              <a:gd name="connsiteY3184" fmla="*/ 6776399 h 10024180"/>
              <a:gd name="connsiteX3185" fmla="*/ 10462656 w 11277918"/>
              <a:gd name="connsiteY3185" fmla="*/ 6776399 h 10024180"/>
              <a:gd name="connsiteX3186" fmla="*/ 10479004 w 11277918"/>
              <a:gd name="connsiteY3186" fmla="*/ 6792746 h 10024180"/>
              <a:gd name="connsiteX3187" fmla="*/ 10511698 w 11277918"/>
              <a:gd name="connsiteY3187" fmla="*/ 6809095 h 10024180"/>
              <a:gd name="connsiteX3188" fmla="*/ 10503526 w 11277918"/>
              <a:gd name="connsiteY3188" fmla="*/ 6792746 h 10024180"/>
              <a:gd name="connsiteX3189" fmla="*/ 10503526 w 11277918"/>
              <a:gd name="connsiteY3189" fmla="*/ 6784573 h 10024180"/>
              <a:gd name="connsiteX3190" fmla="*/ 10528048 w 11277918"/>
              <a:gd name="connsiteY3190" fmla="*/ 6792746 h 10024180"/>
              <a:gd name="connsiteX3191" fmla="*/ 10544396 w 11277918"/>
              <a:gd name="connsiteY3191" fmla="*/ 6792746 h 10024180"/>
              <a:gd name="connsiteX3192" fmla="*/ 10560744 w 11277918"/>
              <a:gd name="connsiteY3192" fmla="*/ 6768224 h 10024180"/>
              <a:gd name="connsiteX3193" fmla="*/ 10577092 w 11277918"/>
              <a:gd name="connsiteY3193" fmla="*/ 6735528 h 10024180"/>
              <a:gd name="connsiteX3194" fmla="*/ 10609788 w 11277918"/>
              <a:gd name="connsiteY3194" fmla="*/ 6694659 h 10024180"/>
              <a:gd name="connsiteX3195" fmla="*/ 3302276 w 11277918"/>
              <a:gd name="connsiteY3195" fmla="*/ 6645616 h 10024180"/>
              <a:gd name="connsiteX3196" fmla="*/ 3302276 w 11277918"/>
              <a:gd name="connsiteY3196" fmla="*/ 6661963 h 10024180"/>
              <a:gd name="connsiteX3197" fmla="*/ 3285927 w 11277918"/>
              <a:gd name="connsiteY3197" fmla="*/ 6678310 h 10024180"/>
              <a:gd name="connsiteX3198" fmla="*/ 3285927 w 11277918"/>
              <a:gd name="connsiteY3198" fmla="*/ 6661963 h 10024180"/>
              <a:gd name="connsiteX3199" fmla="*/ 3302276 w 11277918"/>
              <a:gd name="connsiteY3199" fmla="*/ 6645616 h 10024180"/>
              <a:gd name="connsiteX3200" fmla="*/ 3375841 w 11277918"/>
              <a:gd name="connsiteY3200" fmla="*/ 6629267 h 10024180"/>
              <a:gd name="connsiteX3201" fmla="*/ 3384015 w 11277918"/>
              <a:gd name="connsiteY3201" fmla="*/ 6645616 h 10024180"/>
              <a:gd name="connsiteX3202" fmla="*/ 3416709 w 11277918"/>
              <a:gd name="connsiteY3202" fmla="*/ 6645616 h 10024180"/>
              <a:gd name="connsiteX3203" fmla="*/ 3449405 w 11277918"/>
              <a:gd name="connsiteY3203" fmla="*/ 6678310 h 10024180"/>
              <a:gd name="connsiteX3204" fmla="*/ 3400363 w 11277918"/>
              <a:gd name="connsiteY3204" fmla="*/ 6678310 h 10024180"/>
              <a:gd name="connsiteX3205" fmla="*/ 3416709 w 11277918"/>
              <a:gd name="connsiteY3205" fmla="*/ 6694659 h 10024180"/>
              <a:gd name="connsiteX3206" fmla="*/ 3416709 w 11277918"/>
              <a:gd name="connsiteY3206" fmla="*/ 6711006 h 10024180"/>
              <a:gd name="connsiteX3207" fmla="*/ 3400363 w 11277918"/>
              <a:gd name="connsiteY3207" fmla="*/ 6711006 h 10024180"/>
              <a:gd name="connsiteX3208" fmla="*/ 3384015 w 11277918"/>
              <a:gd name="connsiteY3208" fmla="*/ 6711006 h 10024180"/>
              <a:gd name="connsiteX3209" fmla="*/ 3351318 w 11277918"/>
              <a:gd name="connsiteY3209" fmla="*/ 6711006 h 10024180"/>
              <a:gd name="connsiteX3210" fmla="*/ 3351318 w 11277918"/>
              <a:gd name="connsiteY3210" fmla="*/ 6694659 h 10024180"/>
              <a:gd name="connsiteX3211" fmla="*/ 3351318 w 11277918"/>
              <a:gd name="connsiteY3211" fmla="*/ 6678310 h 10024180"/>
              <a:gd name="connsiteX3212" fmla="*/ 3367667 w 11277918"/>
              <a:gd name="connsiteY3212" fmla="*/ 6678310 h 10024180"/>
              <a:gd name="connsiteX3213" fmla="*/ 3384015 w 11277918"/>
              <a:gd name="connsiteY3213" fmla="*/ 6678310 h 10024180"/>
              <a:gd name="connsiteX3214" fmla="*/ 3375841 w 11277918"/>
              <a:gd name="connsiteY3214" fmla="*/ 6670138 h 10024180"/>
              <a:gd name="connsiteX3215" fmla="*/ 3367667 w 11277918"/>
              <a:gd name="connsiteY3215" fmla="*/ 6661963 h 10024180"/>
              <a:gd name="connsiteX3216" fmla="*/ 3351318 w 11277918"/>
              <a:gd name="connsiteY3216" fmla="*/ 6678310 h 10024180"/>
              <a:gd name="connsiteX3217" fmla="*/ 3351318 w 11277918"/>
              <a:gd name="connsiteY3217" fmla="*/ 6661963 h 10024180"/>
              <a:gd name="connsiteX3218" fmla="*/ 3367667 w 11277918"/>
              <a:gd name="connsiteY3218" fmla="*/ 6637441 h 10024180"/>
              <a:gd name="connsiteX3219" fmla="*/ 3375841 w 11277918"/>
              <a:gd name="connsiteY3219" fmla="*/ 6629267 h 10024180"/>
              <a:gd name="connsiteX3220" fmla="*/ 3351318 w 11277918"/>
              <a:gd name="connsiteY3220" fmla="*/ 6629267 h 10024180"/>
              <a:gd name="connsiteX3221" fmla="*/ 3351318 w 11277918"/>
              <a:gd name="connsiteY3221" fmla="*/ 6645616 h 10024180"/>
              <a:gd name="connsiteX3222" fmla="*/ 3343145 w 11277918"/>
              <a:gd name="connsiteY3222" fmla="*/ 6637441 h 10024180"/>
              <a:gd name="connsiteX3223" fmla="*/ 3351318 w 11277918"/>
              <a:gd name="connsiteY3223" fmla="*/ 6629267 h 10024180"/>
              <a:gd name="connsiteX3224" fmla="*/ 2525751 w 11277918"/>
              <a:gd name="connsiteY3224" fmla="*/ 6629267 h 10024180"/>
              <a:gd name="connsiteX3225" fmla="*/ 2517575 w 11277918"/>
              <a:gd name="connsiteY3225" fmla="*/ 6645616 h 10024180"/>
              <a:gd name="connsiteX3226" fmla="*/ 2525751 w 11277918"/>
              <a:gd name="connsiteY3226" fmla="*/ 6645616 h 10024180"/>
              <a:gd name="connsiteX3227" fmla="*/ 2533925 w 11277918"/>
              <a:gd name="connsiteY3227" fmla="*/ 6645616 h 10024180"/>
              <a:gd name="connsiteX3228" fmla="*/ 2533925 w 11277918"/>
              <a:gd name="connsiteY3228" fmla="*/ 6629267 h 10024180"/>
              <a:gd name="connsiteX3229" fmla="*/ 2525751 w 11277918"/>
              <a:gd name="connsiteY3229" fmla="*/ 6629267 h 10024180"/>
              <a:gd name="connsiteX3230" fmla="*/ 2484879 w 11277918"/>
              <a:gd name="connsiteY3230" fmla="*/ 6629267 h 10024180"/>
              <a:gd name="connsiteX3231" fmla="*/ 2468533 w 11277918"/>
              <a:gd name="connsiteY3231" fmla="*/ 6645616 h 10024180"/>
              <a:gd name="connsiteX3232" fmla="*/ 2468533 w 11277918"/>
              <a:gd name="connsiteY3232" fmla="*/ 6651745 h 10024180"/>
              <a:gd name="connsiteX3233" fmla="*/ 2468533 w 11277918"/>
              <a:gd name="connsiteY3233" fmla="*/ 6653788 h 10024180"/>
              <a:gd name="connsiteX3234" fmla="*/ 2468533 w 11277918"/>
              <a:gd name="connsiteY3234" fmla="*/ 6678310 h 10024180"/>
              <a:gd name="connsiteX3235" fmla="*/ 2452185 w 11277918"/>
              <a:gd name="connsiteY3235" fmla="*/ 6694659 h 10024180"/>
              <a:gd name="connsiteX3236" fmla="*/ 2468533 w 11277918"/>
              <a:gd name="connsiteY3236" fmla="*/ 6694659 h 10024180"/>
              <a:gd name="connsiteX3237" fmla="*/ 2501229 w 11277918"/>
              <a:gd name="connsiteY3237" fmla="*/ 6678310 h 10024180"/>
              <a:gd name="connsiteX3238" fmla="*/ 2517575 w 11277918"/>
              <a:gd name="connsiteY3238" fmla="*/ 6670138 h 10024180"/>
              <a:gd name="connsiteX3239" fmla="*/ 2501229 w 11277918"/>
              <a:gd name="connsiteY3239" fmla="*/ 6661963 h 10024180"/>
              <a:gd name="connsiteX3240" fmla="*/ 2501229 w 11277918"/>
              <a:gd name="connsiteY3240" fmla="*/ 6653788 h 10024180"/>
              <a:gd name="connsiteX3241" fmla="*/ 2484879 w 11277918"/>
              <a:gd name="connsiteY3241" fmla="*/ 6629267 h 10024180"/>
              <a:gd name="connsiteX3242" fmla="*/ 1961747 w 11277918"/>
              <a:gd name="connsiteY3242" fmla="*/ 6629267 h 10024180"/>
              <a:gd name="connsiteX3243" fmla="*/ 1896357 w 11277918"/>
              <a:gd name="connsiteY3243" fmla="*/ 6694659 h 10024180"/>
              <a:gd name="connsiteX3244" fmla="*/ 1912702 w 11277918"/>
              <a:gd name="connsiteY3244" fmla="*/ 6711006 h 10024180"/>
              <a:gd name="connsiteX3245" fmla="*/ 1912702 w 11277918"/>
              <a:gd name="connsiteY3245" fmla="*/ 6694659 h 10024180"/>
              <a:gd name="connsiteX3246" fmla="*/ 1929053 w 11277918"/>
              <a:gd name="connsiteY3246" fmla="*/ 6678310 h 10024180"/>
              <a:gd name="connsiteX3247" fmla="*/ 1818702 w 11277918"/>
              <a:gd name="connsiteY3247" fmla="*/ 6621092 h 10024180"/>
              <a:gd name="connsiteX3248" fmla="*/ 1814617 w 11277918"/>
              <a:gd name="connsiteY3248" fmla="*/ 6629267 h 10024180"/>
              <a:gd name="connsiteX3249" fmla="*/ 1830963 w 11277918"/>
              <a:gd name="connsiteY3249" fmla="*/ 6645616 h 10024180"/>
              <a:gd name="connsiteX3250" fmla="*/ 1830963 w 11277918"/>
              <a:gd name="connsiteY3250" fmla="*/ 6629267 h 10024180"/>
              <a:gd name="connsiteX3251" fmla="*/ 1818702 w 11277918"/>
              <a:gd name="connsiteY3251" fmla="*/ 6621092 h 10024180"/>
              <a:gd name="connsiteX3252" fmla="*/ 433219 w 11277918"/>
              <a:gd name="connsiteY3252" fmla="*/ 6621092 h 10024180"/>
              <a:gd name="connsiteX3253" fmla="*/ 457741 w 11277918"/>
              <a:gd name="connsiteY3253" fmla="*/ 6645616 h 10024180"/>
              <a:gd name="connsiteX3254" fmla="*/ 441392 w 11277918"/>
              <a:gd name="connsiteY3254" fmla="*/ 6645616 h 10024180"/>
              <a:gd name="connsiteX3255" fmla="*/ 441392 w 11277918"/>
              <a:gd name="connsiteY3255" fmla="*/ 6661963 h 10024180"/>
              <a:gd name="connsiteX3256" fmla="*/ 449567 w 11277918"/>
              <a:gd name="connsiteY3256" fmla="*/ 6678310 h 10024180"/>
              <a:gd name="connsiteX3257" fmla="*/ 474087 w 11277918"/>
              <a:gd name="connsiteY3257" fmla="*/ 6661963 h 10024180"/>
              <a:gd name="connsiteX3258" fmla="*/ 474087 w 11277918"/>
              <a:gd name="connsiteY3258" fmla="*/ 6678310 h 10024180"/>
              <a:gd name="connsiteX3259" fmla="*/ 441392 w 11277918"/>
              <a:gd name="connsiteY3259" fmla="*/ 6694659 h 10024180"/>
              <a:gd name="connsiteX3260" fmla="*/ 425045 w 11277918"/>
              <a:gd name="connsiteY3260" fmla="*/ 6661963 h 10024180"/>
              <a:gd name="connsiteX3261" fmla="*/ 408697 w 11277918"/>
              <a:gd name="connsiteY3261" fmla="*/ 6661963 h 10024180"/>
              <a:gd name="connsiteX3262" fmla="*/ 392348 w 11277918"/>
              <a:gd name="connsiteY3262" fmla="*/ 6645616 h 10024180"/>
              <a:gd name="connsiteX3263" fmla="*/ 433219 w 11277918"/>
              <a:gd name="connsiteY3263" fmla="*/ 6621092 h 10024180"/>
              <a:gd name="connsiteX3264" fmla="*/ 6146809 w 11277918"/>
              <a:gd name="connsiteY3264" fmla="*/ 6612920 h 10024180"/>
              <a:gd name="connsiteX3265" fmla="*/ 6130462 w 11277918"/>
              <a:gd name="connsiteY3265" fmla="*/ 6629267 h 10024180"/>
              <a:gd name="connsiteX3266" fmla="*/ 6130462 w 11277918"/>
              <a:gd name="connsiteY3266" fmla="*/ 6645616 h 10024180"/>
              <a:gd name="connsiteX3267" fmla="*/ 6146809 w 11277918"/>
              <a:gd name="connsiteY3267" fmla="*/ 6629267 h 10024180"/>
              <a:gd name="connsiteX3268" fmla="*/ 5116892 w 11277918"/>
              <a:gd name="connsiteY3268" fmla="*/ 6612920 h 10024180"/>
              <a:gd name="connsiteX3269" fmla="*/ 5133240 w 11277918"/>
              <a:gd name="connsiteY3269" fmla="*/ 6612920 h 10024180"/>
              <a:gd name="connsiteX3270" fmla="*/ 5116892 w 11277918"/>
              <a:gd name="connsiteY3270" fmla="*/ 6645616 h 10024180"/>
              <a:gd name="connsiteX3271" fmla="*/ 5116892 w 11277918"/>
              <a:gd name="connsiteY3271" fmla="*/ 6629267 h 10024180"/>
              <a:gd name="connsiteX3272" fmla="*/ 5116892 w 11277918"/>
              <a:gd name="connsiteY3272" fmla="*/ 6612920 h 10024180"/>
              <a:gd name="connsiteX3273" fmla="*/ 3514799 w 11277918"/>
              <a:gd name="connsiteY3273" fmla="*/ 6612920 h 10024180"/>
              <a:gd name="connsiteX3274" fmla="*/ 3514799 w 11277918"/>
              <a:gd name="connsiteY3274" fmla="*/ 6629267 h 10024180"/>
              <a:gd name="connsiteX3275" fmla="*/ 3531144 w 11277918"/>
              <a:gd name="connsiteY3275" fmla="*/ 6629267 h 10024180"/>
              <a:gd name="connsiteX3276" fmla="*/ 3531144 w 11277918"/>
              <a:gd name="connsiteY3276" fmla="*/ 6612920 h 10024180"/>
              <a:gd name="connsiteX3277" fmla="*/ 3514799 w 11277918"/>
              <a:gd name="connsiteY3277" fmla="*/ 6612920 h 10024180"/>
              <a:gd name="connsiteX3278" fmla="*/ 3204188 w 11277918"/>
              <a:gd name="connsiteY3278" fmla="*/ 6596570 h 10024180"/>
              <a:gd name="connsiteX3279" fmla="*/ 3212361 w 11277918"/>
              <a:gd name="connsiteY3279" fmla="*/ 6604745 h 10024180"/>
              <a:gd name="connsiteX3280" fmla="*/ 3204188 w 11277918"/>
              <a:gd name="connsiteY3280" fmla="*/ 6612920 h 10024180"/>
              <a:gd name="connsiteX3281" fmla="*/ 3204188 w 11277918"/>
              <a:gd name="connsiteY3281" fmla="*/ 6596570 h 10024180"/>
              <a:gd name="connsiteX3282" fmla="*/ 2399054 w 11277918"/>
              <a:gd name="connsiteY3282" fmla="*/ 6588398 h 10024180"/>
              <a:gd name="connsiteX3283" fmla="*/ 2403139 w 11277918"/>
              <a:gd name="connsiteY3283" fmla="*/ 6596570 h 10024180"/>
              <a:gd name="connsiteX3284" fmla="*/ 2370445 w 11277918"/>
              <a:gd name="connsiteY3284" fmla="*/ 6612920 h 10024180"/>
              <a:gd name="connsiteX3285" fmla="*/ 2386793 w 11277918"/>
              <a:gd name="connsiteY3285" fmla="*/ 6596570 h 10024180"/>
              <a:gd name="connsiteX3286" fmla="*/ 2399054 w 11277918"/>
              <a:gd name="connsiteY3286" fmla="*/ 6588398 h 10024180"/>
              <a:gd name="connsiteX3287" fmla="*/ 1994442 w 11277918"/>
              <a:gd name="connsiteY3287" fmla="*/ 6580223 h 10024180"/>
              <a:gd name="connsiteX3288" fmla="*/ 1994442 w 11277918"/>
              <a:gd name="connsiteY3288" fmla="*/ 6596570 h 10024180"/>
              <a:gd name="connsiteX3289" fmla="*/ 2010792 w 11277918"/>
              <a:gd name="connsiteY3289" fmla="*/ 6580223 h 10024180"/>
              <a:gd name="connsiteX3290" fmla="*/ 1994442 w 11277918"/>
              <a:gd name="connsiteY3290" fmla="*/ 6580223 h 10024180"/>
              <a:gd name="connsiteX3291" fmla="*/ 2566619 w 11277918"/>
              <a:gd name="connsiteY3291" fmla="*/ 6551613 h 10024180"/>
              <a:gd name="connsiteX3292" fmla="*/ 2558447 w 11277918"/>
              <a:gd name="connsiteY3292" fmla="*/ 6555702 h 10024180"/>
              <a:gd name="connsiteX3293" fmla="*/ 2558447 w 11277918"/>
              <a:gd name="connsiteY3293" fmla="*/ 6572049 h 10024180"/>
              <a:gd name="connsiteX3294" fmla="*/ 2574793 w 11277918"/>
              <a:gd name="connsiteY3294" fmla="*/ 6580223 h 10024180"/>
              <a:gd name="connsiteX3295" fmla="*/ 2582967 w 11277918"/>
              <a:gd name="connsiteY3295" fmla="*/ 6572049 h 10024180"/>
              <a:gd name="connsiteX3296" fmla="*/ 2574793 w 11277918"/>
              <a:gd name="connsiteY3296" fmla="*/ 6555702 h 10024180"/>
              <a:gd name="connsiteX3297" fmla="*/ 2566619 w 11277918"/>
              <a:gd name="connsiteY3297" fmla="*/ 6551613 h 10024180"/>
              <a:gd name="connsiteX3298" fmla="*/ 5378458 w 11277918"/>
              <a:gd name="connsiteY3298" fmla="*/ 6547527 h 10024180"/>
              <a:gd name="connsiteX3299" fmla="*/ 5362111 w 11277918"/>
              <a:gd name="connsiteY3299" fmla="*/ 6563876 h 10024180"/>
              <a:gd name="connsiteX3300" fmla="*/ 5370283 w 11277918"/>
              <a:gd name="connsiteY3300" fmla="*/ 6580223 h 10024180"/>
              <a:gd name="connsiteX3301" fmla="*/ 5378458 w 11277918"/>
              <a:gd name="connsiteY3301" fmla="*/ 6563876 h 10024180"/>
              <a:gd name="connsiteX3302" fmla="*/ 5378458 w 11277918"/>
              <a:gd name="connsiteY3302" fmla="*/ 6547527 h 10024180"/>
              <a:gd name="connsiteX3303" fmla="*/ 3204188 w 11277918"/>
              <a:gd name="connsiteY3303" fmla="*/ 6547527 h 10024180"/>
              <a:gd name="connsiteX3304" fmla="*/ 3220537 w 11277918"/>
              <a:gd name="connsiteY3304" fmla="*/ 6547527 h 10024180"/>
              <a:gd name="connsiteX3305" fmla="*/ 3204188 w 11277918"/>
              <a:gd name="connsiteY3305" fmla="*/ 6563876 h 10024180"/>
              <a:gd name="connsiteX3306" fmla="*/ 3187840 w 11277918"/>
              <a:gd name="connsiteY3306" fmla="*/ 6563876 h 10024180"/>
              <a:gd name="connsiteX3307" fmla="*/ 3204188 w 11277918"/>
              <a:gd name="connsiteY3307" fmla="*/ 6547527 h 10024180"/>
              <a:gd name="connsiteX3308" fmla="*/ 3089752 w 11277918"/>
              <a:gd name="connsiteY3308" fmla="*/ 6547527 h 10024180"/>
              <a:gd name="connsiteX3309" fmla="*/ 3089752 w 11277918"/>
              <a:gd name="connsiteY3309" fmla="*/ 6563876 h 10024180"/>
              <a:gd name="connsiteX3310" fmla="*/ 3106101 w 11277918"/>
              <a:gd name="connsiteY3310" fmla="*/ 6547527 h 10024180"/>
              <a:gd name="connsiteX3311" fmla="*/ 2256010 w 11277918"/>
              <a:gd name="connsiteY3311" fmla="*/ 6547527 h 10024180"/>
              <a:gd name="connsiteX3312" fmla="*/ 2239660 w 11277918"/>
              <a:gd name="connsiteY3312" fmla="*/ 6563876 h 10024180"/>
              <a:gd name="connsiteX3313" fmla="*/ 2223313 w 11277918"/>
              <a:gd name="connsiteY3313" fmla="*/ 6580223 h 10024180"/>
              <a:gd name="connsiteX3314" fmla="*/ 2256010 w 11277918"/>
              <a:gd name="connsiteY3314" fmla="*/ 6563876 h 10024180"/>
              <a:gd name="connsiteX3315" fmla="*/ 5043326 w 11277918"/>
              <a:gd name="connsiteY3315" fmla="*/ 6537821 h 10024180"/>
              <a:gd name="connsiteX3316" fmla="*/ 5067847 w 11277918"/>
              <a:gd name="connsiteY3316" fmla="*/ 6563876 h 10024180"/>
              <a:gd name="connsiteX3317" fmla="*/ 5051500 w 11277918"/>
              <a:gd name="connsiteY3317" fmla="*/ 6629267 h 10024180"/>
              <a:gd name="connsiteX3318" fmla="*/ 5026978 w 11277918"/>
              <a:gd name="connsiteY3318" fmla="*/ 6637441 h 10024180"/>
              <a:gd name="connsiteX3319" fmla="*/ 5018804 w 11277918"/>
              <a:gd name="connsiteY3319" fmla="*/ 6645616 h 10024180"/>
              <a:gd name="connsiteX3320" fmla="*/ 5002457 w 11277918"/>
              <a:gd name="connsiteY3320" fmla="*/ 6629267 h 10024180"/>
              <a:gd name="connsiteX3321" fmla="*/ 5002457 w 11277918"/>
              <a:gd name="connsiteY3321" fmla="*/ 6612920 h 10024180"/>
              <a:gd name="connsiteX3322" fmla="*/ 5018804 w 11277918"/>
              <a:gd name="connsiteY3322" fmla="*/ 6604745 h 10024180"/>
              <a:gd name="connsiteX3323" fmla="*/ 5018804 w 11277918"/>
              <a:gd name="connsiteY3323" fmla="*/ 6580223 h 10024180"/>
              <a:gd name="connsiteX3324" fmla="*/ 5035151 w 11277918"/>
              <a:gd name="connsiteY3324" fmla="*/ 6539353 h 10024180"/>
              <a:gd name="connsiteX3325" fmla="*/ 5043326 w 11277918"/>
              <a:gd name="connsiteY3325" fmla="*/ 6537821 h 10024180"/>
              <a:gd name="connsiteX3326" fmla="*/ 5885244 w 11277918"/>
              <a:gd name="connsiteY3326" fmla="*/ 6531180 h 10024180"/>
              <a:gd name="connsiteX3327" fmla="*/ 5852548 w 11277918"/>
              <a:gd name="connsiteY3327" fmla="*/ 6547527 h 10024180"/>
              <a:gd name="connsiteX3328" fmla="*/ 5836198 w 11277918"/>
              <a:gd name="connsiteY3328" fmla="*/ 6563876 h 10024180"/>
              <a:gd name="connsiteX3329" fmla="*/ 5811676 w 11277918"/>
              <a:gd name="connsiteY3329" fmla="*/ 6612920 h 10024180"/>
              <a:gd name="connsiteX3330" fmla="*/ 5787155 w 11277918"/>
              <a:gd name="connsiteY3330" fmla="*/ 6661963 h 10024180"/>
              <a:gd name="connsiteX3331" fmla="*/ 5795330 w 11277918"/>
              <a:gd name="connsiteY3331" fmla="*/ 6686485 h 10024180"/>
              <a:gd name="connsiteX3332" fmla="*/ 5787155 w 11277918"/>
              <a:gd name="connsiteY3332" fmla="*/ 6711006 h 10024180"/>
              <a:gd name="connsiteX3333" fmla="*/ 5787155 w 11277918"/>
              <a:gd name="connsiteY3333" fmla="*/ 6727355 h 10024180"/>
              <a:gd name="connsiteX3334" fmla="*/ 5803504 w 11277918"/>
              <a:gd name="connsiteY3334" fmla="*/ 6711006 h 10024180"/>
              <a:gd name="connsiteX3335" fmla="*/ 5803504 w 11277918"/>
              <a:gd name="connsiteY3335" fmla="*/ 6678310 h 10024180"/>
              <a:gd name="connsiteX3336" fmla="*/ 5819852 w 11277918"/>
              <a:gd name="connsiteY3336" fmla="*/ 6645616 h 10024180"/>
              <a:gd name="connsiteX3337" fmla="*/ 5836198 w 11277918"/>
              <a:gd name="connsiteY3337" fmla="*/ 6596570 h 10024180"/>
              <a:gd name="connsiteX3338" fmla="*/ 5868894 w 11277918"/>
              <a:gd name="connsiteY3338" fmla="*/ 6563876 h 10024180"/>
              <a:gd name="connsiteX3339" fmla="*/ 5787155 w 11277918"/>
              <a:gd name="connsiteY3339" fmla="*/ 6531180 h 10024180"/>
              <a:gd name="connsiteX3340" fmla="*/ 5770808 w 11277918"/>
              <a:gd name="connsiteY3340" fmla="*/ 6547527 h 10024180"/>
              <a:gd name="connsiteX3341" fmla="*/ 5787155 w 11277918"/>
              <a:gd name="connsiteY3341" fmla="*/ 6547527 h 10024180"/>
              <a:gd name="connsiteX3342" fmla="*/ 5787155 w 11277918"/>
              <a:gd name="connsiteY3342" fmla="*/ 6531180 h 10024180"/>
              <a:gd name="connsiteX3343" fmla="*/ 3547495 w 11277918"/>
              <a:gd name="connsiteY3343" fmla="*/ 6531180 h 10024180"/>
              <a:gd name="connsiteX3344" fmla="*/ 3514799 w 11277918"/>
              <a:gd name="connsiteY3344" fmla="*/ 6563876 h 10024180"/>
              <a:gd name="connsiteX3345" fmla="*/ 3547495 w 11277918"/>
              <a:gd name="connsiteY3345" fmla="*/ 6547527 h 10024180"/>
              <a:gd name="connsiteX3346" fmla="*/ 2533925 w 11277918"/>
              <a:gd name="connsiteY3346" fmla="*/ 6531180 h 10024180"/>
              <a:gd name="connsiteX3347" fmla="*/ 2517575 w 11277918"/>
              <a:gd name="connsiteY3347" fmla="*/ 6547527 h 10024180"/>
              <a:gd name="connsiteX3348" fmla="*/ 2501229 w 11277918"/>
              <a:gd name="connsiteY3348" fmla="*/ 6547527 h 10024180"/>
              <a:gd name="connsiteX3349" fmla="*/ 1814617 w 11277918"/>
              <a:gd name="connsiteY3349" fmla="*/ 6531180 h 10024180"/>
              <a:gd name="connsiteX3350" fmla="*/ 1830963 w 11277918"/>
              <a:gd name="connsiteY3350" fmla="*/ 6563876 h 10024180"/>
              <a:gd name="connsiteX3351" fmla="*/ 1839139 w 11277918"/>
              <a:gd name="connsiteY3351" fmla="*/ 6539353 h 10024180"/>
              <a:gd name="connsiteX3352" fmla="*/ 1847312 w 11277918"/>
              <a:gd name="connsiteY3352" fmla="*/ 6531180 h 10024180"/>
              <a:gd name="connsiteX3353" fmla="*/ 3727320 w 11277918"/>
              <a:gd name="connsiteY3353" fmla="*/ 6514831 h 10024180"/>
              <a:gd name="connsiteX3354" fmla="*/ 3743670 w 11277918"/>
              <a:gd name="connsiteY3354" fmla="*/ 6514831 h 10024180"/>
              <a:gd name="connsiteX3355" fmla="*/ 3760016 w 11277918"/>
              <a:gd name="connsiteY3355" fmla="*/ 6514831 h 10024180"/>
              <a:gd name="connsiteX3356" fmla="*/ 3743670 w 11277918"/>
              <a:gd name="connsiteY3356" fmla="*/ 6572049 h 10024180"/>
              <a:gd name="connsiteX3357" fmla="*/ 3710974 w 11277918"/>
              <a:gd name="connsiteY3357" fmla="*/ 6629267 h 10024180"/>
              <a:gd name="connsiteX3358" fmla="*/ 3710974 w 11277918"/>
              <a:gd name="connsiteY3358" fmla="*/ 6612920 h 10024180"/>
              <a:gd name="connsiteX3359" fmla="*/ 3727320 w 11277918"/>
              <a:gd name="connsiteY3359" fmla="*/ 6547527 h 10024180"/>
              <a:gd name="connsiteX3360" fmla="*/ 3710974 w 11277918"/>
              <a:gd name="connsiteY3360" fmla="*/ 6531180 h 10024180"/>
              <a:gd name="connsiteX3361" fmla="*/ 3727320 w 11277918"/>
              <a:gd name="connsiteY3361" fmla="*/ 6514831 h 10024180"/>
              <a:gd name="connsiteX3362" fmla="*/ 2354096 w 11277918"/>
              <a:gd name="connsiteY3362" fmla="*/ 6514831 h 10024180"/>
              <a:gd name="connsiteX3363" fmla="*/ 2345922 w 11277918"/>
              <a:gd name="connsiteY3363" fmla="*/ 6523006 h 10024180"/>
              <a:gd name="connsiteX3364" fmla="*/ 2362271 w 11277918"/>
              <a:gd name="connsiteY3364" fmla="*/ 6531180 h 10024180"/>
              <a:gd name="connsiteX3365" fmla="*/ 2370445 w 11277918"/>
              <a:gd name="connsiteY3365" fmla="*/ 6514831 h 10024180"/>
              <a:gd name="connsiteX3366" fmla="*/ 2354096 w 11277918"/>
              <a:gd name="connsiteY3366" fmla="*/ 6514831 h 10024180"/>
              <a:gd name="connsiteX3367" fmla="*/ 2059834 w 11277918"/>
              <a:gd name="connsiteY3367" fmla="*/ 6514831 h 10024180"/>
              <a:gd name="connsiteX3368" fmla="*/ 2035314 w 11277918"/>
              <a:gd name="connsiteY3368" fmla="*/ 6523006 h 10024180"/>
              <a:gd name="connsiteX3369" fmla="*/ 2027138 w 11277918"/>
              <a:gd name="connsiteY3369" fmla="*/ 6547527 h 10024180"/>
              <a:gd name="connsiteX3370" fmla="*/ 2027138 w 11277918"/>
              <a:gd name="connsiteY3370" fmla="*/ 6580223 h 10024180"/>
              <a:gd name="connsiteX3371" fmla="*/ 2035314 w 11277918"/>
              <a:gd name="connsiteY3371" fmla="*/ 6563876 h 10024180"/>
              <a:gd name="connsiteX3372" fmla="*/ 2027138 w 11277918"/>
              <a:gd name="connsiteY3372" fmla="*/ 6547527 h 10024180"/>
              <a:gd name="connsiteX3373" fmla="*/ 2043486 w 11277918"/>
              <a:gd name="connsiteY3373" fmla="*/ 6531180 h 10024180"/>
              <a:gd name="connsiteX3374" fmla="*/ 2051660 w 11277918"/>
              <a:gd name="connsiteY3374" fmla="*/ 6531180 h 10024180"/>
              <a:gd name="connsiteX3375" fmla="*/ 2059834 w 11277918"/>
              <a:gd name="connsiteY3375" fmla="*/ 6514831 h 10024180"/>
              <a:gd name="connsiteX3376" fmla="*/ 10789612 w 11277918"/>
              <a:gd name="connsiteY3376" fmla="*/ 6498484 h 10024180"/>
              <a:gd name="connsiteX3377" fmla="*/ 10740570 w 11277918"/>
              <a:gd name="connsiteY3377" fmla="*/ 6580223 h 10024180"/>
              <a:gd name="connsiteX3378" fmla="*/ 10732396 w 11277918"/>
              <a:gd name="connsiteY3378" fmla="*/ 6604745 h 10024180"/>
              <a:gd name="connsiteX3379" fmla="*/ 10707872 w 11277918"/>
              <a:gd name="connsiteY3379" fmla="*/ 6612920 h 10024180"/>
              <a:gd name="connsiteX3380" fmla="*/ 10691526 w 11277918"/>
              <a:gd name="connsiteY3380" fmla="*/ 6629267 h 10024180"/>
              <a:gd name="connsiteX3381" fmla="*/ 10675176 w 11277918"/>
              <a:gd name="connsiteY3381" fmla="*/ 6661963 h 10024180"/>
              <a:gd name="connsiteX3382" fmla="*/ 10724224 w 11277918"/>
              <a:gd name="connsiteY3382" fmla="*/ 6645616 h 10024180"/>
              <a:gd name="connsiteX3383" fmla="*/ 10740570 w 11277918"/>
              <a:gd name="connsiteY3383" fmla="*/ 6629267 h 10024180"/>
              <a:gd name="connsiteX3384" fmla="*/ 10756920 w 11277918"/>
              <a:gd name="connsiteY3384" fmla="*/ 6629267 h 10024180"/>
              <a:gd name="connsiteX3385" fmla="*/ 10805962 w 11277918"/>
              <a:gd name="connsiteY3385" fmla="*/ 6531180 h 10024180"/>
              <a:gd name="connsiteX3386" fmla="*/ 5198632 w 11277918"/>
              <a:gd name="connsiteY3386" fmla="*/ 6498484 h 10024180"/>
              <a:gd name="connsiteX3387" fmla="*/ 5182282 w 11277918"/>
              <a:gd name="connsiteY3387" fmla="*/ 6514831 h 10024180"/>
              <a:gd name="connsiteX3388" fmla="*/ 5198632 w 11277918"/>
              <a:gd name="connsiteY3388" fmla="*/ 6531180 h 10024180"/>
              <a:gd name="connsiteX3389" fmla="*/ 5198632 w 11277918"/>
              <a:gd name="connsiteY3389" fmla="*/ 6498484 h 10024180"/>
              <a:gd name="connsiteX3390" fmla="*/ 2779142 w 11277918"/>
              <a:gd name="connsiteY3390" fmla="*/ 6498484 h 10024180"/>
              <a:gd name="connsiteX3391" fmla="*/ 2713751 w 11277918"/>
              <a:gd name="connsiteY3391" fmla="*/ 6547527 h 10024180"/>
              <a:gd name="connsiteX3392" fmla="*/ 2689228 w 11277918"/>
              <a:gd name="connsiteY3392" fmla="*/ 6572049 h 10024180"/>
              <a:gd name="connsiteX3393" fmla="*/ 2664707 w 11277918"/>
              <a:gd name="connsiteY3393" fmla="*/ 6580223 h 10024180"/>
              <a:gd name="connsiteX3394" fmla="*/ 2656533 w 11277918"/>
              <a:gd name="connsiteY3394" fmla="*/ 6604745 h 10024180"/>
              <a:gd name="connsiteX3395" fmla="*/ 2632010 w 11277918"/>
              <a:gd name="connsiteY3395" fmla="*/ 6629267 h 10024180"/>
              <a:gd name="connsiteX3396" fmla="*/ 2623837 w 11277918"/>
              <a:gd name="connsiteY3396" fmla="*/ 6629267 h 10024180"/>
              <a:gd name="connsiteX3397" fmla="*/ 2615665 w 11277918"/>
              <a:gd name="connsiteY3397" fmla="*/ 6645616 h 10024180"/>
              <a:gd name="connsiteX3398" fmla="*/ 2591141 w 11277918"/>
              <a:gd name="connsiteY3398" fmla="*/ 6661963 h 10024180"/>
              <a:gd name="connsiteX3399" fmla="*/ 2582967 w 11277918"/>
              <a:gd name="connsiteY3399" fmla="*/ 6661963 h 10024180"/>
              <a:gd name="connsiteX3400" fmla="*/ 2566619 w 11277918"/>
              <a:gd name="connsiteY3400" fmla="*/ 6678310 h 10024180"/>
              <a:gd name="connsiteX3401" fmla="*/ 2517575 w 11277918"/>
              <a:gd name="connsiteY3401" fmla="*/ 6743702 h 10024180"/>
              <a:gd name="connsiteX3402" fmla="*/ 2435836 w 11277918"/>
              <a:gd name="connsiteY3402" fmla="*/ 6841789 h 10024180"/>
              <a:gd name="connsiteX3403" fmla="*/ 2419489 w 11277918"/>
              <a:gd name="connsiteY3403" fmla="*/ 6874485 h 10024180"/>
              <a:gd name="connsiteX3404" fmla="*/ 2444011 w 11277918"/>
              <a:gd name="connsiteY3404" fmla="*/ 6874485 h 10024180"/>
              <a:gd name="connsiteX3405" fmla="*/ 2468533 w 11277918"/>
              <a:gd name="connsiteY3405" fmla="*/ 6841789 h 10024180"/>
              <a:gd name="connsiteX3406" fmla="*/ 2501229 w 11277918"/>
              <a:gd name="connsiteY3406" fmla="*/ 6809095 h 10024180"/>
              <a:gd name="connsiteX3407" fmla="*/ 2533925 w 11277918"/>
              <a:gd name="connsiteY3407" fmla="*/ 6776399 h 10024180"/>
              <a:gd name="connsiteX3408" fmla="*/ 2615665 w 11277918"/>
              <a:gd name="connsiteY3408" fmla="*/ 6678310 h 10024180"/>
              <a:gd name="connsiteX3409" fmla="*/ 2689228 w 11277918"/>
              <a:gd name="connsiteY3409" fmla="*/ 6596570 h 10024180"/>
              <a:gd name="connsiteX3410" fmla="*/ 2713751 w 11277918"/>
              <a:gd name="connsiteY3410" fmla="*/ 6563876 h 10024180"/>
              <a:gd name="connsiteX3411" fmla="*/ 2762794 w 11277918"/>
              <a:gd name="connsiteY3411" fmla="*/ 6514831 h 10024180"/>
              <a:gd name="connsiteX3412" fmla="*/ 2296878 w 11277918"/>
              <a:gd name="connsiteY3412" fmla="*/ 6498484 h 10024180"/>
              <a:gd name="connsiteX3413" fmla="*/ 2288704 w 11277918"/>
              <a:gd name="connsiteY3413" fmla="*/ 6506659 h 10024180"/>
              <a:gd name="connsiteX3414" fmla="*/ 2305054 w 11277918"/>
              <a:gd name="connsiteY3414" fmla="*/ 6514831 h 10024180"/>
              <a:gd name="connsiteX3415" fmla="*/ 2296878 w 11277918"/>
              <a:gd name="connsiteY3415" fmla="*/ 6498484 h 10024180"/>
              <a:gd name="connsiteX3416" fmla="*/ 5885244 w 11277918"/>
              <a:gd name="connsiteY3416" fmla="*/ 6482137 h 10024180"/>
              <a:gd name="connsiteX3417" fmla="*/ 5868894 w 11277918"/>
              <a:gd name="connsiteY3417" fmla="*/ 6514831 h 10024180"/>
              <a:gd name="connsiteX3418" fmla="*/ 5885244 w 11277918"/>
              <a:gd name="connsiteY3418" fmla="*/ 6514831 h 10024180"/>
              <a:gd name="connsiteX3419" fmla="*/ 5893416 w 11277918"/>
              <a:gd name="connsiteY3419" fmla="*/ 6490309 h 10024180"/>
              <a:gd name="connsiteX3420" fmla="*/ 5885244 w 11277918"/>
              <a:gd name="connsiteY3420" fmla="*/ 6482137 h 10024180"/>
              <a:gd name="connsiteX3421" fmla="*/ 5787155 w 11277918"/>
              <a:gd name="connsiteY3421" fmla="*/ 6482137 h 10024180"/>
              <a:gd name="connsiteX3422" fmla="*/ 5770808 w 11277918"/>
              <a:gd name="connsiteY3422" fmla="*/ 6498484 h 10024180"/>
              <a:gd name="connsiteX3423" fmla="*/ 5787155 w 11277918"/>
              <a:gd name="connsiteY3423" fmla="*/ 6498484 h 10024180"/>
              <a:gd name="connsiteX3424" fmla="*/ 5787155 w 11277918"/>
              <a:gd name="connsiteY3424" fmla="*/ 6482137 h 10024180"/>
              <a:gd name="connsiteX3425" fmla="*/ 3645580 w 11277918"/>
              <a:gd name="connsiteY3425" fmla="*/ 6482137 h 10024180"/>
              <a:gd name="connsiteX3426" fmla="*/ 3645580 w 11277918"/>
              <a:gd name="connsiteY3426" fmla="*/ 6514831 h 10024180"/>
              <a:gd name="connsiteX3427" fmla="*/ 3661931 w 11277918"/>
              <a:gd name="connsiteY3427" fmla="*/ 6498484 h 10024180"/>
              <a:gd name="connsiteX3428" fmla="*/ 3661931 w 11277918"/>
              <a:gd name="connsiteY3428" fmla="*/ 6482137 h 10024180"/>
              <a:gd name="connsiteX3429" fmla="*/ 3645580 w 11277918"/>
              <a:gd name="connsiteY3429" fmla="*/ 6482137 h 10024180"/>
              <a:gd name="connsiteX3430" fmla="*/ 3097926 w 11277918"/>
              <a:gd name="connsiteY3430" fmla="*/ 6482137 h 10024180"/>
              <a:gd name="connsiteX3431" fmla="*/ 3089752 w 11277918"/>
              <a:gd name="connsiteY3431" fmla="*/ 6498484 h 10024180"/>
              <a:gd name="connsiteX3432" fmla="*/ 3089752 w 11277918"/>
              <a:gd name="connsiteY3432" fmla="*/ 6514831 h 10024180"/>
              <a:gd name="connsiteX3433" fmla="*/ 3106101 w 11277918"/>
              <a:gd name="connsiteY3433" fmla="*/ 6498484 h 10024180"/>
              <a:gd name="connsiteX3434" fmla="*/ 3097926 w 11277918"/>
              <a:gd name="connsiteY3434" fmla="*/ 6482137 h 10024180"/>
              <a:gd name="connsiteX3435" fmla="*/ 2730097 w 11277918"/>
              <a:gd name="connsiteY3435" fmla="*/ 6465788 h 10024180"/>
              <a:gd name="connsiteX3436" fmla="*/ 2730097 w 11277918"/>
              <a:gd name="connsiteY3436" fmla="*/ 6482137 h 10024180"/>
              <a:gd name="connsiteX3437" fmla="*/ 2746446 w 11277918"/>
              <a:gd name="connsiteY3437" fmla="*/ 6482137 h 10024180"/>
              <a:gd name="connsiteX3438" fmla="*/ 735655 w 11277918"/>
              <a:gd name="connsiteY3438" fmla="*/ 6449441 h 10024180"/>
              <a:gd name="connsiteX3439" fmla="*/ 752003 w 11277918"/>
              <a:gd name="connsiteY3439" fmla="*/ 6449441 h 10024180"/>
              <a:gd name="connsiteX3440" fmla="*/ 752003 w 11277918"/>
              <a:gd name="connsiteY3440" fmla="*/ 6465788 h 10024180"/>
              <a:gd name="connsiteX3441" fmla="*/ 735655 w 11277918"/>
              <a:gd name="connsiteY3441" fmla="*/ 6457613 h 10024180"/>
              <a:gd name="connsiteX3442" fmla="*/ 735655 w 11277918"/>
              <a:gd name="connsiteY3442" fmla="*/ 6449441 h 10024180"/>
              <a:gd name="connsiteX3443" fmla="*/ 10838658 w 11277918"/>
              <a:gd name="connsiteY3443" fmla="*/ 6433092 h 10024180"/>
              <a:gd name="connsiteX3444" fmla="*/ 10838658 w 11277918"/>
              <a:gd name="connsiteY3444" fmla="*/ 6449441 h 10024180"/>
              <a:gd name="connsiteX3445" fmla="*/ 10855004 w 11277918"/>
              <a:gd name="connsiteY3445" fmla="*/ 6433092 h 10024180"/>
              <a:gd name="connsiteX3446" fmla="*/ 2370445 w 11277918"/>
              <a:gd name="connsiteY3446" fmla="*/ 6433092 h 10024180"/>
              <a:gd name="connsiteX3447" fmla="*/ 2345922 w 11277918"/>
              <a:gd name="connsiteY3447" fmla="*/ 6441266 h 10024180"/>
              <a:gd name="connsiteX3448" fmla="*/ 2329575 w 11277918"/>
              <a:gd name="connsiteY3448" fmla="*/ 6457613 h 10024180"/>
              <a:gd name="connsiteX3449" fmla="*/ 2354096 w 11277918"/>
              <a:gd name="connsiteY3449" fmla="*/ 6465788 h 10024180"/>
              <a:gd name="connsiteX3450" fmla="*/ 2370445 w 11277918"/>
              <a:gd name="connsiteY3450" fmla="*/ 6449441 h 10024180"/>
              <a:gd name="connsiteX3451" fmla="*/ 2239660 w 11277918"/>
              <a:gd name="connsiteY3451" fmla="*/ 6433092 h 10024180"/>
              <a:gd name="connsiteX3452" fmla="*/ 2215140 w 11277918"/>
              <a:gd name="connsiteY3452" fmla="*/ 6449441 h 10024180"/>
              <a:gd name="connsiteX3453" fmla="*/ 2190618 w 11277918"/>
              <a:gd name="connsiteY3453" fmla="*/ 6482137 h 10024180"/>
              <a:gd name="connsiteX3454" fmla="*/ 2157922 w 11277918"/>
              <a:gd name="connsiteY3454" fmla="*/ 6514831 h 10024180"/>
              <a:gd name="connsiteX3455" fmla="*/ 2133400 w 11277918"/>
              <a:gd name="connsiteY3455" fmla="*/ 6563876 h 10024180"/>
              <a:gd name="connsiteX3456" fmla="*/ 2108878 w 11277918"/>
              <a:gd name="connsiteY3456" fmla="*/ 6580223 h 10024180"/>
              <a:gd name="connsiteX3457" fmla="*/ 2125226 w 11277918"/>
              <a:gd name="connsiteY3457" fmla="*/ 6580223 h 10024180"/>
              <a:gd name="connsiteX3458" fmla="*/ 2174270 w 11277918"/>
              <a:gd name="connsiteY3458" fmla="*/ 6531180 h 10024180"/>
              <a:gd name="connsiteX3459" fmla="*/ 2239660 w 11277918"/>
              <a:gd name="connsiteY3459" fmla="*/ 6449441 h 10024180"/>
              <a:gd name="connsiteX3460" fmla="*/ 2239660 w 11277918"/>
              <a:gd name="connsiteY3460" fmla="*/ 6433092 h 10024180"/>
              <a:gd name="connsiteX3461" fmla="*/ 2108878 w 11277918"/>
              <a:gd name="connsiteY3461" fmla="*/ 6433092 h 10024180"/>
              <a:gd name="connsiteX3462" fmla="*/ 2092528 w 11277918"/>
              <a:gd name="connsiteY3462" fmla="*/ 6449441 h 10024180"/>
              <a:gd name="connsiteX3463" fmla="*/ 2076183 w 11277918"/>
              <a:gd name="connsiteY3463" fmla="*/ 6465788 h 10024180"/>
              <a:gd name="connsiteX3464" fmla="*/ 2092528 w 11277918"/>
              <a:gd name="connsiteY3464" fmla="*/ 6465788 h 10024180"/>
              <a:gd name="connsiteX3465" fmla="*/ 2108878 w 11277918"/>
              <a:gd name="connsiteY3465" fmla="*/ 6433092 h 10024180"/>
              <a:gd name="connsiteX3466" fmla="*/ 1994442 w 11277918"/>
              <a:gd name="connsiteY3466" fmla="*/ 6433092 h 10024180"/>
              <a:gd name="connsiteX3467" fmla="*/ 1969920 w 11277918"/>
              <a:gd name="connsiteY3467" fmla="*/ 6457613 h 10024180"/>
              <a:gd name="connsiteX3468" fmla="*/ 1961747 w 11277918"/>
              <a:gd name="connsiteY3468" fmla="*/ 6498484 h 10024180"/>
              <a:gd name="connsiteX3469" fmla="*/ 1847312 w 11277918"/>
              <a:gd name="connsiteY3469" fmla="*/ 6612920 h 10024180"/>
              <a:gd name="connsiteX3470" fmla="*/ 1863660 w 11277918"/>
              <a:gd name="connsiteY3470" fmla="*/ 6612920 h 10024180"/>
              <a:gd name="connsiteX3471" fmla="*/ 1880006 w 11277918"/>
              <a:gd name="connsiteY3471" fmla="*/ 6629267 h 10024180"/>
              <a:gd name="connsiteX3472" fmla="*/ 1880006 w 11277918"/>
              <a:gd name="connsiteY3472" fmla="*/ 6661963 h 10024180"/>
              <a:gd name="connsiteX3473" fmla="*/ 1863660 w 11277918"/>
              <a:gd name="connsiteY3473" fmla="*/ 6678310 h 10024180"/>
              <a:gd name="connsiteX3474" fmla="*/ 1863660 w 11277918"/>
              <a:gd name="connsiteY3474" fmla="*/ 6694659 h 10024180"/>
              <a:gd name="connsiteX3475" fmla="*/ 1896357 w 11277918"/>
              <a:gd name="connsiteY3475" fmla="*/ 6645616 h 10024180"/>
              <a:gd name="connsiteX3476" fmla="*/ 1929053 w 11277918"/>
              <a:gd name="connsiteY3476" fmla="*/ 6612920 h 10024180"/>
              <a:gd name="connsiteX3477" fmla="*/ 1929053 w 11277918"/>
              <a:gd name="connsiteY3477" fmla="*/ 6547527 h 10024180"/>
              <a:gd name="connsiteX3478" fmla="*/ 1961747 w 11277918"/>
              <a:gd name="connsiteY3478" fmla="*/ 6514831 h 10024180"/>
              <a:gd name="connsiteX3479" fmla="*/ 1978096 w 11277918"/>
              <a:gd name="connsiteY3479" fmla="*/ 6498484 h 10024180"/>
              <a:gd name="connsiteX3480" fmla="*/ 1986271 w 11277918"/>
              <a:gd name="connsiteY3480" fmla="*/ 6482137 h 10024180"/>
              <a:gd name="connsiteX3481" fmla="*/ 1994442 w 11277918"/>
              <a:gd name="connsiteY3481" fmla="*/ 6465788 h 10024180"/>
              <a:gd name="connsiteX3482" fmla="*/ 1994442 w 11277918"/>
              <a:gd name="connsiteY3482" fmla="*/ 6449441 h 10024180"/>
              <a:gd name="connsiteX3483" fmla="*/ 2010792 w 11277918"/>
              <a:gd name="connsiteY3483" fmla="*/ 6449441 h 10024180"/>
              <a:gd name="connsiteX3484" fmla="*/ 2010792 w 11277918"/>
              <a:gd name="connsiteY3484" fmla="*/ 6433092 h 10024180"/>
              <a:gd name="connsiteX3485" fmla="*/ 261566 w 11277918"/>
              <a:gd name="connsiteY3485" fmla="*/ 6433092 h 10024180"/>
              <a:gd name="connsiteX3486" fmla="*/ 261566 w 11277918"/>
              <a:gd name="connsiteY3486" fmla="*/ 6449441 h 10024180"/>
              <a:gd name="connsiteX3487" fmla="*/ 245217 w 11277918"/>
              <a:gd name="connsiteY3487" fmla="*/ 6449441 h 10024180"/>
              <a:gd name="connsiteX3488" fmla="*/ 261566 w 11277918"/>
              <a:gd name="connsiteY3488" fmla="*/ 6433092 h 10024180"/>
              <a:gd name="connsiteX3489" fmla="*/ 5770808 w 11277918"/>
              <a:gd name="connsiteY3489" fmla="*/ 6416745 h 10024180"/>
              <a:gd name="connsiteX3490" fmla="*/ 5770808 w 11277918"/>
              <a:gd name="connsiteY3490" fmla="*/ 6433092 h 10024180"/>
              <a:gd name="connsiteX3491" fmla="*/ 5787155 w 11277918"/>
              <a:gd name="connsiteY3491" fmla="*/ 6416745 h 10024180"/>
              <a:gd name="connsiteX3492" fmla="*/ 3661931 w 11277918"/>
              <a:gd name="connsiteY3492" fmla="*/ 6416745 h 10024180"/>
              <a:gd name="connsiteX3493" fmla="*/ 3653755 w 11277918"/>
              <a:gd name="connsiteY3493" fmla="*/ 6424919 h 10024180"/>
              <a:gd name="connsiteX3494" fmla="*/ 3670102 w 11277918"/>
              <a:gd name="connsiteY3494" fmla="*/ 6433092 h 10024180"/>
              <a:gd name="connsiteX3495" fmla="*/ 3678276 w 11277918"/>
              <a:gd name="connsiteY3495" fmla="*/ 6416745 h 10024180"/>
              <a:gd name="connsiteX3496" fmla="*/ 3661931 w 11277918"/>
              <a:gd name="connsiteY3496" fmla="*/ 6416745 h 10024180"/>
              <a:gd name="connsiteX3497" fmla="*/ 3547495 w 11277918"/>
              <a:gd name="connsiteY3497" fmla="*/ 6416745 h 10024180"/>
              <a:gd name="connsiteX3498" fmla="*/ 3555667 w 11277918"/>
              <a:gd name="connsiteY3498" fmla="*/ 6424919 h 10024180"/>
              <a:gd name="connsiteX3499" fmla="*/ 3547495 w 11277918"/>
              <a:gd name="connsiteY3499" fmla="*/ 6433092 h 10024180"/>
              <a:gd name="connsiteX3500" fmla="*/ 3547495 w 11277918"/>
              <a:gd name="connsiteY3500" fmla="*/ 6416745 h 10024180"/>
              <a:gd name="connsiteX3501" fmla="*/ 2926272 w 11277918"/>
              <a:gd name="connsiteY3501" fmla="*/ 6416745 h 10024180"/>
              <a:gd name="connsiteX3502" fmla="*/ 2909926 w 11277918"/>
              <a:gd name="connsiteY3502" fmla="*/ 6433092 h 10024180"/>
              <a:gd name="connsiteX3503" fmla="*/ 2926272 w 11277918"/>
              <a:gd name="connsiteY3503" fmla="*/ 6433092 h 10024180"/>
              <a:gd name="connsiteX3504" fmla="*/ 2926272 w 11277918"/>
              <a:gd name="connsiteY3504" fmla="*/ 6416745 h 10024180"/>
              <a:gd name="connsiteX3505" fmla="*/ 2697403 w 11277918"/>
              <a:gd name="connsiteY3505" fmla="*/ 6416745 h 10024180"/>
              <a:gd name="connsiteX3506" fmla="*/ 2664707 w 11277918"/>
              <a:gd name="connsiteY3506" fmla="*/ 6433092 h 10024180"/>
              <a:gd name="connsiteX3507" fmla="*/ 2664707 w 11277918"/>
              <a:gd name="connsiteY3507" fmla="*/ 6465788 h 10024180"/>
              <a:gd name="connsiteX3508" fmla="*/ 2681055 w 11277918"/>
              <a:gd name="connsiteY3508" fmla="*/ 6465788 h 10024180"/>
              <a:gd name="connsiteX3509" fmla="*/ 2681055 w 11277918"/>
              <a:gd name="connsiteY3509" fmla="*/ 6449441 h 10024180"/>
              <a:gd name="connsiteX3510" fmla="*/ 2681055 w 11277918"/>
              <a:gd name="connsiteY3510" fmla="*/ 6441266 h 10024180"/>
              <a:gd name="connsiteX3511" fmla="*/ 2697403 w 11277918"/>
              <a:gd name="connsiteY3511" fmla="*/ 6416745 h 10024180"/>
              <a:gd name="connsiteX3512" fmla="*/ 2027138 w 11277918"/>
              <a:gd name="connsiteY3512" fmla="*/ 6416745 h 10024180"/>
              <a:gd name="connsiteX3513" fmla="*/ 2043486 w 11277918"/>
              <a:gd name="connsiteY3513" fmla="*/ 6433092 h 10024180"/>
              <a:gd name="connsiteX3514" fmla="*/ 2043486 w 11277918"/>
              <a:gd name="connsiteY3514" fmla="*/ 6416745 h 10024180"/>
              <a:gd name="connsiteX3515" fmla="*/ 2027138 w 11277918"/>
              <a:gd name="connsiteY3515" fmla="*/ 6416745 h 10024180"/>
              <a:gd name="connsiteX3516" fmla="*/ 629394 w 11277918"/>
              <a:gd name="connsiteY3516" fmla="*/ 6416745 h 10024180"/>
              <a:gd name="connsiteX3517" fmla="*/ 653916 w 11277918"/>
              <a:gd name="connsiteY3517" fmla="*/ 6416745 h 10024180"/>
              <a:gd name="connsiteX3518" fmla="*/ 637569 w 11277918"/>
              <a:gd name="connsiteY3518" fmla="*/ 6433092 h 10024180"/>
              <a:gd name="connsiteX3519" fmla="*/ 621219 w 11277918"/>
              <a:gd name="connsiteY3519" fmla="*/ 6424919 h 10024180"/>
              <a:gd name="connsiteX3520" fmla="*/ 629394 w 11277918"/>
              <a:gd name="connsiteY3520" fmla="*/ 6416745 h 10024180"/>
              <a:gd name="connsiteX3521" fmla="*/ 2403139 w 11277918"/>
              <a:gd name="connsiteY3521" fmla="*/ 6400395 h 10024180"/>
              <a:gd name="connsiteX3522" fmla="*/ 2394967 w 11277918"/>
              <a:gd name="connsiteY3522" fmla="*/ 6408570 h 10024180"/>
              <a:gd name="connsiteX3523" fmla="*/ 2403139 w 11277918"/>
              <a:gd name="connsiteY3523" fmla="*/ 6416745 h 10024180"/>
              <a:gd name="connsiteX3524" fmla="*/ 2668283 w 11277918"/>
              <a:gd name="connsiteY3524" fmla="*/ 6390180 h 10024180"/>
              <a:gd name="connsiteX3525" fmla="*/ 2648359 w 11277918"/>
              <a:gd name="connsiteY3525" fmla="*/ 6408570 h 10024180"/>
              <a:gd name="connsiteX3526" fmla="*/ 2623837 w 11277918"/>
              <a:gd name="connsiteY3526" fmla="*/ 6433092 h 10024180"/>
              <a:gd name="connsiteX3527" fmla="*/ 2615665 w 11277918"/>
              <a:gd name="connsiteY3527" fmla="*/ 6449441 h 10024180"/>
              <a:gd name="connsiteX3528" fmla="*/ 2623837 w 11277918"/>
              <a:gd name="connsiteY3528" fmla="*/ 6457613 h 10024180"/>
              <a:gd name="connsiteX3529" fmla="*/ 2648359 w 11277918"/>
              <a:gd name="connsiteY3529" fmla="*/ 6433092 h 10024180"/>
              <a:gd name="connsiteX3530" fmla="*/ 2672879 w 11277918"/>
              <a:gd name="connsiteY3530" fmla="*/ 6392223 h 10024180"/>
              <a:gd name="connsiteX3531" fmla="*/ 2668283 w 11277918"/>
              <a:gd name="connsiteY3531" fmla="*/ 6390180 h 10024180"/>
              <a:gd name="connsiteX3532" fmla="*/ 3563841 w 11277918"/>
              <a:gd name="connsiteY3532" fmla="*/ 6384048 h 10024180"/>
              <a:gd name="connsiteX3533" fmla="*/ 3580189 w 11277918"/>
              <a:gd name="connsiteY3533" fmla="*/ 6384048 h 10024180"/>
              <a:gd name="connsiteX3534" fmla="*/ 3580189 w 11277918"/>
              <a:gd name="connsiteY3534" fmla="*/ 6400395 h 10024180"/>
              <a:gd name="connsiteX3535" fmla="*/ 3563841 w 11277918"/>
              <a:gd name="connsiteY3535" fmla="*/ 6400395 h 10024180"/>
              <a:gd name="connsiteX3536" fmla="*/ 3563841 w 11277918"/>
              <a:gd name="connsiteY3536" fmla="*/ 6384048 h 10024180"/>
              <a:gd name="connsiteX3537" fmla="*/ 621219 w 11277918"/>
              <a:gd name="connsiteY3537" fmla="*/ 6384048 h 10024180"/>
              <a:gd name="connsiteX3538" fmla="*/ 637569 w 11277918"/>
              <a:gd name="connsiteY3538" fmla="*/ 6384048 h 10024180"/>
              <a:gd name="connsiteX3539" fmla="*/ 588524 w 11277918"/>
              <a:gd name="connsiteY3539" fmla="*/ 6433092 h 10024180"/>
              <a:gd name="connsiteX3540" fmla="*/ 572177 w 11277918"/>
              <a:gd name="connsiteY3540" fmla="*/ 6416745 h 10024180"/>
              <a:gd name="connsiteX3541" fmla="*/ 588524 w 11277918"/>
              <a:gd name="connsiteY3541" fmla="*/ 6416745 h 10024180"/>
              <a:gd name="connsiteX3542" fmla="*/ 359655 w 11277918"/>
              <a:gd name="connsiteY3542" fmla="*/ 6384048 h 10024180"/>
              <a:gd name="connsiteX3543" fmla="*/ 376002 w 11277918"/>
              <a:gd name="connsiteY3543" fmla="*/ 6384048 h 10024180"/>
              <a:gd name="connsiteX3544" fmla="*/ 376002 w 11277918"/>
              <a:gd name="connsiteY3544" fmla="*/ 6400395 h 10024180"/>
              <a:gd name="connsiteX3545" fmla="*/ 376002 w 11277918"/>
              <a:gd name="connsiteY3545" fmla="*/ 6416745 h 10024180"/>
              <a:gd name="connsiteX3546" fmla="*/ 376002 w 11277918"/>
              <a:gd name="connsiteY3546" fmla="*/ 6433092 h 10024180"/>
              <a:gd name="connsiteX3547" fmla="*/ 310609 w 11277918"/>
              <a:gd name="connsiteY3547" fmla="*/ 6465788 h 10024180"/>
              <a:gd name="connsiteX3548" fmla="*/ 286088 w 11277918"/>
              <a:gd name="connsiteY3548" fmla="*/ 6482137 h 10024180"/>
              <a:gd name="connsiteX3549" fmla="*/ 277914 w 11277918"/>
              <a:gd name="connsiteY3549" fmla="*/ 6465788 h 10024180"/>
              <a:gd name="connsiteX3550" fmla="*/ 294261 w 11277918"/>
              <a:gd name="connsiteY3550" fmla="*/ 6457613 h 10024180"/>
              <a:gd name="connsiteX3551" fmla="*/ 294261 w 11277918"/>
              <a:gd name="connsiteY3551" fmla="*/ 6449441 h 10024180"/>
              <a:gd name="connsiteX3552" fmla="*/ 294261 w 11277918"/>
              <a:gd name="connsiteY3552" fmla="*/ 6416745 h 10024180"/>
              <a:gd name="connsiteX3553" fmla="*/ 326958 w 11277918"/>
              <a:gd name="connsiteY3553" fmla="*/ 6400395 h 10024180"/>
              <a:gd name="connsiteX3554" fmla="*/ 351480 w 11277918"/>
              <a:gd name="connsiteY3554" fmla="*/ 6400395 h 10024180"/>
              <a:gd name="connsiteX3555" fmla="*/ 359655 w 11277918"/>
              <a:gd name="connsiteY3555" fmla="*/ 6392223 h 10024180"/>
              <a:gd name="connsiteX3556" fmla="*/ 359655 w 11277918"/>
              <a:gd name="connsiteY3556" fmla="*/ 6384048 h 10024180"/>
              <a:gd name="connsiteX3557" fmla="*/ 5214979 w 11277918"/>
              <a:gd name="connsiteY3557" fmla="*/ 6367701 h 10024180"/>
              <a:gd name="connsiteX3558" fmla="*/ 5206804 w 11277918"/>
              <a:gd name="connsiteY3558" fmla="*/ 6384048 h 10024180"/>
              <a:gd name="connsiteX3559" fmla="*/ 5206804 w 11277918"/>
              <a:gd name="connsiteY3559" fmla="*/ 6375874 h 10024180"/>
              <a:gd name="connsiteX3560" fmla="*/ 5214979 w 11277918"/>
              <a:gd name="connsiteY3560" fmla="*/ 6367701 h 10024180"/>
              <a:gd name="connsiteX3561" fmla="*/ 3024362 w 11277918"/>
              <a:gd name="connsiteY3561" fmla="*/ 6367701 h 10024180"/>
              <a:gd name="connsiteX3562" fmla="*/ 3008012 w 11277918"/>
              <a:gd name="connsiteY3562" fmla="*/ 6384048 h 10024180"/>
              <a:gd name="connsiteX3563" fmla="*/ 3024362 w 11277918"/>
              <a:gd name="connsiteY3563" fmla="*/ 6384048 h 10024180"/>
              <a:gd name="connsiteX3564" fmla="*/ 3040708 w 11277918"/>
              <a:gd name="connsiteY3564" fmla="*/ 6384048 h 10024180"/>
              <a:gd name="connsiteX3565" fmla="*/ 3024362 w 11277918"/>
              <a:gd name="connsiteY3565" fmla="*/ 6367701 h 10024180"/>
              <a:gd name="connsiteX3566" fmla="*/ 2272357 w 11277918"/>
              <a:gd name="connsiteY3566" fmla="*/ 6367701 h 10024180"/>
              <a:gd name="connsiteX3567" fmla="*/ 2256010 w 11277918"/>
              <a:gd name="connsiteY3567" fmla="*/ 6416745 h 10024180"/>
              <a:gd name="connsiteX3568" fmla="*/ 2288704 w 11277918"/>
              <a:gd name="connsiteY3568" fmla="*/ 6400395 h 10024180"/>
              <a:gd name="connsiteX3569" fmla="*/ 3046840 w 11277918"/>
              <a:gd name="connsiteY3569" fmla="*/ 6361570 h 10024180"/>
              <a:gd name="connsiteX3570" fmla="*/ 3048883 w 11277918"/>
              <a:gd name="connsiteY3570" fmla="*/ 6375874 h 10024180"/>
              <a:gd name="connsiteX3571" fmla="*/ 3057056 w 11277918"/>
              <a:gd name="connsiteY3571" fmla="*/ 6400395 h 10024180"/>
              <a:gd name="connsiteX3572" fmla="*/ 3057056 w 11277918"/>
              <a:gd name="connsiteY3572" fmla="*/ 6416745 h 10024180"/>
              <a:gd name="connsiteX3573" fmla="*/ 3073404 w 11277918"/>
              <a:gd name="connsiteY3573" fmla="*/ 6408570 h 10024180"/>
              <a:gd name="connsiteX3574" fmla="*/ 3073404 w 11277918"/>
              <a:gd name="connsiteY3574" fmla="*/ 6384048 h 10024180"/>
              <a:gd name="connsiteX3575" fmla="*/ 3057056 w 11277918"/>
              <a:gd name="connsiteY3575" fmla="*/ 6367701 h 10024180"/>
              <a:gd name="connsiteX3576" fmla="*/ 3046840 w 11277918"/>
              <a:gd name="connsiteY3576" fmla="*/ 6361570 h 10024180"/>
              <a:gd name="connsiteX3577" fmla="*/ 2971229 w 11277918"/>
              <a:gd name="connsiteY3577" fmla="*/ 6359527 h 10024180"/>
              <a:gd name="connsiteX3578" fmla="*/ 2958968 w 11277918"/>
              <a:gd name="connsiteY3578" fmla="*/ 6367701 h 10024180"/>
              <a:gd name="connsiteX3579" fmla="*/ 2958968 w 11277918"/>
              <a:gd name="connsiteY3579" fmla="*/ 6384048 h 10024180"/>
              <a:gd name="connsiteX3580" fmla="*/ 2975318 w 11277918"/>
              <a:gd name="connsiteY3580" fmla="*/ 6367701 h 10024180"/>
              <a:gd name="connsiteX3581" fmla="*/ 2971229 w 11277918"/>
              <a:gd name="connsiteY3581" fmla="*/ 6359527 h 10024180"/>
              <a:gd name="connsiteX3582" fmla="*/ 964525 w 11277918"/>
              <a:gd name="connsiteY3582" fmla="*/ 6355441 h 10024180"/>
              <a:gd name="connsiteX3583" fmla="*/ 972699 w 11277918"/>
              <a:gd name="connsiteY3583" fmla="*/ 6359527 h 10024180"/>
              <a:gd name="connsiteX3584" fmla="*/ 964525 w 11277918"/>
              <a:gd name="connsiteY3584" fmla="*/ 6367701 h 10024180"/>
              <a:gd name="connsiteX3585" fmla="*/ 964525 w 11277918"/>
              <a:gd name="connsiteY3585" fmla="*/ 6384048 h 10024180"/>
              <a:gd name="connsiteX3586" fmla="*/ 948177 w 11277918"/>
              <a:gd name="connsiteY3586" fmla="*/ 6367701 h 10024180"/>
              <a:gd name="connsiteX3587" fmla="*/ 956352 w 11277918"/>
              <a:gd name="connsiteY3587" fmla="*/ 6359527 h 10024180"/>
              <a:gd name="connsiteX3588" fmla="*/ 964525 w 11277918"/>
              <a:gd name="connsiteY3588" fmla="*/ 6355441 h 10024180"/>
              <a:gd name="connsiteX3589" fmla="*/ 2907882 w 11277918"/>
              <a:gd name="connsiteY3589" fmla="*/ 6341134 h 10024180"/>
              <a:gd name="connsiteX3590" fmla="*/ 2893578 w 11277918"/>
              <a:gd name="connsiteY3590" fmla="*/ 6351352 h 10024180"/>
              <a:gd name="connsiteX3591" fmla="*/ 2877230 w 11277918"/>
              <a:gd name="connsiteY3591" fmla="*/ 6384048 h 10024180"/>
              <a:gd name="connsiteX3592" fmla="*/ 2828186 w 11277918"/>
              <a:gd name="connsiteY3592" fmla="*/ 6433092 h 10024180"/>
              <a:gd name="connsiteX3593" fmla="*/ 2779142 w 11277918"/>
              <a:gd name="connsiteY3593" fmla="*/ 6465788 h 10024180"/>
              <a:gd name="connsiteX3594" fmla="*/ 2844533 w 11277918"/>
              <a:gd name="connsiteY3594" fmla="*/ 6433092 h 10024180"/>
              <a:gd name="connsiteX3595" fmla="*/ 2918100 w 11277918"/>
              <a:gd name="connsiteY3595" fmla="*/ 6343180 h 10024180"/>
              <a:gd name="connsiteX3596" fmla="*/ 2907882 w 11277918"/>
              <a:gd name="connsiteY3596" fmla="*/ 6341134 h 10024180"/>
              <a:gd name="connsiteX3597" fmla="*/ 5214979 w 11277918"/>
              <a:gd name="connsiteY3597" fmla="*/ 6335005 h 10024180"/>
              <a:gd name="connsiteX3598" fmla="*/ 5231326 w 11277918"/>
              <a:gd name="connsiteY3598" fmla="*/ 6335005 h 10024180"/>
              <a:gd name="connsiteX3599" fmla="*/ 5231326 w 11277918"/>
              <a:gd name="connsiteY3599" fmla="*/ 6351352 h 10024180"/>
              <a:gd name="connsiteX3600" fmla="*/ 3596537 w 11277918"/>
              <a:gd name="connsiteY3600" fmla="*/ 6335005 h 10024180"/>
              <a:gd name="connsiteX3601" fmla="*/ 3612885 w 11277918"/>
              <a:gd name="connsiteY3601" fmla="*/ 6335005 h 10024180"/>
              <a:gd name="connsiteX3602" fmla="*/ 3612885 w 11277918"/>
              <a:gd name="connsiteY3602" fmla="*/ 6351352 h 10024180"/>
              <a:gd name="connsiteX3603" fmla="*/ 3596537 w 11277918"/>
              <a:gd name="connsiteY3603" fmla="*/ 6351352 h 10024180"/>
              <a:gd name="connsiteX3604" fmla="*/ 3596537 w 11277918"/>
              <a:gd name="connsiteY3604" fmla="*/ 6335005 h 10024180"/>
              <a:gd name="connsiteX3605" fmla="*/ 2550271 w 11277918"/>
              <a:gd name="connsiteY3605" fmla="*/ 6335005 h 10024180"/>
              <a:gd name="connsiteX3606" fmla="*/ 2533925 w 11277918"/>
              <a:gd name="connsiteY3606" fmla="*/ 6351352 h 10024180"/>
              <a:gd name="connsiteX3607" fmla="*/ 2542097 w 11277918"/>
              <a:gd name="connsiteY3607" fmla="*/ 6351352 h 10024180"/>
              <a:gd name="connsiteX3608" fmla="*/ 2550271 w 11277918"/>
              <a:gd name="connsiteY3608" fmla="*/ 6335005 h 10024180"/>
              <a:gd name="connsiteX3609" fmla="*/ 2468533 w 11277918"/>
              <a:gd name="connsiteY3609" fmla="*/ 6335005 h 10024180"/>
              <a:gd name="connsiteX3610" fmla="*/ 2419489 w 11277918"/>
              <a:gd name="connsiteY3610" fmla="*/ 6367701 h 10024180"/>
              <a:gd name="connsiteX3611" fmla="*/ 2452185 w 11277918"/>
              <a:gd name="connsiteY3611" fmla="*/ 6351352 h 10024180"/>
              <a:gd name="connsiteX3612" fmla="*/ 752003 w 11277918"/>
              <a:gd name="connsiteY3612" fmla="*/ 6335005 h 10024180"/>
              <a:gd name="connsiteX3613" fmla="*/ 784699 w 11277918"/>
              <a:gd name="connsiteY3613" fmla="*/ 6351352 h 10024180"/>
              <a:gd name="connsiteX3614" fmla="*/ 792874 w 11277918"/>
              <a:gd name="connsiteY3614" fmla="*/ 6367701 h 10024180"/>
              <a:gd name="connsiteX3615" fmla="*/ 784699 w 11277918"/>
              <a:gd name="connsiteY3615" fmla="*/ 6367701 h 10024180"/>
              <a:gd name="connsiteX3616" fmla="*/ 784699 w 11277918"/>
              <a:gd name="connsiteY3616" fmla="*/ 6384048 h 10024180"/>
              <a:gd name="connsiteX3617" fmla="*/ 784699 w 11277918"/>
              <a:gd name="connsiteY3617" fmla="*/ 6400395 h 10024180"/>
              <a:gd name="connsiteX3618" fmla="*/ 776524 w 11277918"/>
              <a:gd name="connsiteY3618" fmla="*/ 6408570 h 10024180"/>
              <a:gd name="connsiteX3619" fmla="*/ 784699 w 11277918"/>
              <a:gd name="connsiteY3619" fmla="*/ 6416745 h 10024180"/>
              <a:gd name="connsiteX3620" fmla="*/ 768352 w 11277918"/>
              <a:gd name="connsiteY3620" fmla="*/ 6416745 h 10024180"/>
              <a:gd name="connsiteX3621" fmla="*/ 760177 w 11277918"/>
              <a:gd name="connsiteY3621" fmla="*/ 6424919 h 10024180"/>
              <a:gd name="connsiteX3622" fmla="*/ 735655 w 11277918"/>
              <a:gd name="connsiteY3622" fmla="*/ 6433092 h 10024180"/>
              <a:gd name="connsiteX3623" fmla="*/ 719306 w 11277918"/>
              <a:gd name="connsiteY3623" fmla="*/ 6449441 h 10024180"/>
              <a:gd name="connsiteX3624" fmla="*/ 694785 w 11277918"/>
              <a:gd name="connsiteY3624" fmla="*/ 6498484 h 10024180"/>
              <a:gd name="connsiteX3625" fmla="*/ 653916 w 11277918"/>
              <a:gd name="connsiteY3625" fmla="*/ 6531180 h 10024180"/>
              <a:gd name="connsiteX3626" fmla="*/ 670263 w 11277918"/>
              <a:gd name="connsiteY3626" fmla="*/ 6514831 h 10024180"/>
              <a:gd name="connsiteX3627" fmla="*/ 670263 w 11277918"/>
              <a:gd name="connsiteY3627" fmla="*/ 6482137 h 10024180"/>
              <a:gd name="connsiteX3628" fmla="*/ 653916 w 11277918"/>
              <a:gd name="connsiteY3628" fmla="*/ 6482137 h 10024180"/>
              <a:gd name="connsiteX3629" fmla="*/ 645741 w 11277918"/>
              <a:gd name="connsiteY3629" fmla="*/ 6465788 h 10024180"/>
              <a:gd name="connsiteX3630" fmla="*/ 637569 w 11277918"/>
              <a:gd name="connsiteY3630" fmla="*/ 6482137 h 10024180"/>
              <a:gd name="connsiteX3631" fmla="*/ 588524 w 11277918"/>
              <a:gd name="connsiteY3631" fmla="*/ 6547527 h 10024180"/>
              <a:gd name="connsiteX3632" fmla="*/ 588524 w 11277918"/>
              <a:gd name="connsiteY3632" fmla="*/ 6539353 h 10024180"/>
              <a:gd name="connsiteX3633" fmla="*/ 588524 w 11277918"/>
              <a:gd name="connsiteY3633" fmla="*/ 6514831 h 10024180"/>
              <a:gd name="connsiteX3634" fmla="*/ 572177 w 11277918"/>
              <a:gd name="connsiteY3634" fmla="*/ 6514831 h 10024180"/>
              <a:gd name="connsiteX3635" fmla="*/ 539480 w 11277918"/>
              <a:gd name="connsiteY3635" fmla="*/ 6514831 h 10024180"/>
              <a:gd name="connsiteX3636" fmla="*/ 539480 w 11277918"/>
              <a:gd name="connsiteY3636" fmla="*/ 6482137 h 10024180"/>
              <a:gd name="connsiteX3637" fmla="*/ 555828 w 11277918"/>
              <a:gd name="connsiteY3637" fmla="*/ 6482137 h 10024180"/>
              <a:gd name="connsiteX3638" fmla="*/ 564002 w 11277918"/>
              <a:gd name="connsiteY3638" fmla="*/ 6498484 h 10024180"/>
              <a:gd name="connsiteX3639" fmla="*/ 588524 w 11277918"/>
              <a:gd name="connsiteY3639" fmla="*/ 6498484 h 10024180"/>
              <a:gd name="connsiteX3640" fmla="*/ 621219 w 11277918"/>
              <a:gd name="connsiteY3640" fmla="*/ 6482137 h 10024180"/>
              <a:gd name="connsiteX3641" fmla="*/ 670263 w 11277918"/>
              <a:gd name="connsiteY3641" fmla="*/ 6465788 h 10024180"/>
              <a:gd name="connsiteX3642" fmla="*/ 670263 w 11277918"/>
              <a:gd name="connsiteY3642" fmla="*/ 6449441 h 10024180"/>
              <a:gd name="connsiteX3643" fmla="*/ 686613 w 11277918"/>
              <a:gd name="connsiteY3643" fmla="*/ 6400395 h 10024180"/>
              <a:gd name="connsiteX3644" fmla="*/ 735655 w 11277918"/>
              <a:gd name="connsiteY3644" fmla="*/ 6384048 h 10024180"/>
              <a:gd name="connsiteX3645" fmla="*/ 735655 w 11277918"/>
              <a:gd name="connsiteY3645" fmla="*/ 6367701 h 10024180"/>
              <a:gd name="connsiteX3646" fmla="*/ 735655 w 11277918"/>
              <a:gd name="connsiteY3646" fmla="*/ 6343180 h 10024180"/>
              <a:gd name="connsiteX3647" fmla="*/ 752003 w 11277918"/>
              <a:gd name="connsiteY3647" fmla="*/ 6335005 h 10024180"/>
              <a:gd name="connsiteX3648" fmla="*/ 2926272 w 11277918"/>
              <a:gd name="connsiteY3648" fmla="*/ 6318656 h 10024180"/>
              <a:gd name="connsiteX3649" fmla="*/ 2926272 w 11277918"/>
              <a:gd name="connsiteY3649" fmla="*/ 6326831 h 10024180"/>
              <a:gd name="connsiteX3650" fmla="*/ 2926272 w 11277918"/>
              <a:gd name="connsiteY3650" fmla="*/ 6335005 h 10024180"/>
              <a:gd name="connsiteX3651" fmla="*/ 2942622 w 11277918"/>
              <a:gd name="connsiteY3651" fmla="*/ 6318656 h 10024180"/>
              <a:gd name="connsiteX3652" fmla="*/ 2190618 w 11277918"/>
              <a:gd name="connsiteY3652" fmla="*/ 6318656 h 10024180"/>
              <a:gd name="connsiteX3653" fmla="*/ 2174270 w 11277918"/>
              <a:gd name="connsiteY3653" fmla="*/ 6351352 h 10024180"/>
              <a:gd name="connsiteX3654" fmla="*/ 2157922 w 11277918"/>
              <a:gd name="connsiteY3654" fmla="*/ 6375874 h 10024180"/>
              <a:gd name="connsiteX3655" fmla="*/ 2166096 w 11277918"/>
              <a:gd name="connsiteY3655" fmla="*/ 6371788 h 10024180"/>
              <a:gd name="connsiteX3656" fmla="*/ 2174270 w 11277918"/>
              <a:gd name="connsiteY3656" fmla="*/ 6367701 h 10024180"/>
              <a:gd name="connsiteX3657" fmla="*/ 2190618 w 11277918"/>
              <a:gd name="connsiteY3657" fmla="*/ 6318656 h 10024180"/>
              <a:gd name="connsiteX3658" fmla="*/ 3024362 w 11277918"/>
              <a:gd name="connsiteY3658" fmla="*/ 6302309 h 10024180"/>
              <a:gd name="connsiteX3659" fmla="*/ 2991664 w 11277918"/>
              <a:gd name="connsiteY3659" fmla="*/ 6318656 h 10024180"/>
              <a:gd name="connsiteX3660" fmla="*/ 2991664 w 11277918"/>
              <a:gd name="connsiteY3660" fmla="*/ 6335005 h 10024180"/>
              <a:gd name="connsiteX3661" fmla="*/ 2991664 w 11277918"/>
              <a:gd name="connsiteY3661" fmla="*/ 6351352 h 10024180"/>
              <a:gd name="connsiteX3662" fmla="*/ 3008012 w 11277918"/>
              <a:gd name="connsiteY3662" fmla="*/ 6351352 h 10024180"/>
              <a:gd name="connsiteX3663" fmla="*/ 3016186 w 11277918"/>
              <a:gd name="connsiteY3663" fmla="*/ 6343180 h 10024180"/>
              <a:gd name="connsiteX3664" fmla="*/ 3024362 w 11277918"/>
              <a:gd name="connsiteY3664" fmla="*/ 6335005 h 10024180"/>
              <a:gd name="connsiteX3665" fmla="*/ 3040708 w 11277918"/>
              <a:gd name="connsiteY3665" fmla="*/ 6318656 h 10024180"/>
              <a:gd name="connsiteX3666" fmla="*/ 3040708 w 11277918"/>
              <a:gd name="connsiteY3666" fmla="*/ 6302309 h 10024180"/>
              <a:gd name="connsiteX3667" fmla="*/ 2795491 w 11277918"/>
              <a:gd name="connsiteY3667" fmla="*/ 6302309 h 10024180"/>
              <a:gd name="connsiteX3668" fmla="*/ 2779142 w 11277918"/>
              <a:gd name="connsiteY3668" fmla="*/ 6318656 h 10024180"/>
              <a:gd name="connsiteX3669" fmla="*/ 2762794 w 11277918"/>
              <a:gd name="connsiteY3669" fmla="*/ 6318656 h 10024180"/>
              <a:gd name="connsiteX3670" fmla="*/ 1013569 w 11277918"/>
              <a:gd name="connsiteY3670" fmla="*/ 6302309 h 10024180"/>
              <a:gd name="connsiteX3671" fmla="*/ 1029916 w 11277918"/>
              <a:gd name="connsiteY3671" fmla="*/ 6302309 h 10024180"/>
              <a:gd name="connsiteX3672" fmla="*/ 997221 w 11277918"/>
              <a:gd name="connsiteY3672" fmla="*/ 6335005 h 10024180"/>
              <a:gd name="connsiteX3673" fmla="*/ 1013569 w 11277918"/>
              <a:gd name="connsiteY3673" fmla="*/ 6302309 h 10024180"/>
              <a:gd name="connsiteX3674" fmla="*/ 784699 w 11277918"/>
              <a:gd name="connsiteY3674" fmla="*/ 6302309 h 10024180"/>
              <a:gd name="connsiteX3675" fmla="*/ 801045 w 11277918"/>
              <a:gd name="connsiteY3675" fmla="*/ 6302309 h 10024180"/>
              <a:gd name="connsiteX3676" fmla="*/ 801045 w 11277918"/>
              <a:gd name="connsiteY3676" fmla="*/ 6318656 h 10024180"/>
              <a:gd name="connsiteX3677" fmla="*/ 784699 w 11277918"/>
              <a:gd name="connsiteY3677" fmla="*/ 6318656 h 10024180"/>
              <a:gd name="connsiteX3678" fmla="*/ 784699 w 11277918"/>
              <a:gd name="connsiteY3678" fmla="*/ 6302309 h 10024180"/>
              <a:gd name="connsiteX3679" fmla="*/ 2958968 w 11277918"/>
              <a:gd name="connsiteY3679" fmla="*/ 6285962 h 10024180"/>
              <a:gd name="connsiteX3680" fmla="*/ 2958968 w 11277918"/>
              <a:gd name="connsiteY3680" fmla="*/ 6302309 h 10024180"/>
              <a:gd name="connsiteX3681" fmla="*/ 2975318 w 11277918"/>
              <a:gd name="connsiteY3681" fmla="*/ 6285962 h 10024180"/>
              <a:gd name="connsiteX3682" fmla="*/ 2958968 w 11277918"/>
              <a:gd name="connsiteY3682" fmla="*/ 6285962 h 10024180"/>
              <a:gd name="connsiteX3683" fmla="*/ 2141574 w 11277918"/>
              <a:gd name="connsiteY3683" fmla="*/ 6285962 h 10024180"/>
              <a:gd name="connsiteX3684" fmla="*/ 2149748 w 11277918"/>
              <a:gd name="connsiteY3684" fmla="*/ 6294134 h 10024180"/>
              <a:gd name="connsiteX3685" fmla="*/ 2149005 w 11277918"/>
              <a:gd name="connsiteY3685" fmla="*/ 6297851 h 10024180"/>
              <a:gd name="connsiteX3686" fmla="*/ 2136903 w 11277918"/>
              <a:gd name="connsiteY3686" fmla="*/ 6291799 h 10024180"/>
              <a:gd name="connsiteX3687" fmla="*/ 2235575 w 11277918"/>
              <a:gd name="connsiteY3687" fmla="*/ 6277787 h 10024180"/>
              <a:gd name="connsiteX3688" fmla="*/ 2223313 w 11277918"/>
              <a:gd name="connsiteY3688" fmla="*/ 6285962 h 10024180"/>
              <a:gd name="connsiteX3689" fmla="*/ 2223313 w 11277918"/>
              <a:gd name="connsiteY3689" fmla="*/ 6302309 h 10024180"/>
              <a:gd name="connsiteX3690" fmla="*/ 2239660 w 11277918"/>
              <a:gd name="connsiteY3690" fmla="*/ 6285962 h 10024180"/>
              <a:gd name="connsiteX3691" fmla="*/ 2235575 w 11277918"/>
              <a:gd name="connsiteY3691" fmla="*/ 6277787 h 10024180"/>
              <a:gd name="connsiteX3692" fmla="*/ 3923496 w 11277918"/>
              <a:gd name="connsiteY3692" fmla="*/ 6269613 h 10024180"/>
              <a:gd name="connsiteX3693" fmla="*/ 3907148 w 11277918"/>
              <a:gd name="connsiteY3693" fmla="*/ 6285962 h 10024180"/>
              <a:gd name="connsiteX3694" fmla="*/ 3923496 w 11277918"/>
              <a:gd name="connsiteY3694" fmla="*/ 6285962 h 10024180"/>
              <a:gd name="connsiteX3695" fmla="*/ 2501229 w 11277918"/>
              <a:gd name="connsiteY3695" fmla="*/ 6269613 h 10024180"/>
              <a:gd name="connsiteX3696" fmla="*/ 2468533 w 11277918"/>
              <a:gd name="connsiteY3696" fmla="*/ 6318656 h 10024180"/>
              <a:gd name="connsiteX3697" fmla="*/ 2501229 w 11277918"/>
              <a:gd name="connsiteY3697" fmla="*/ 6285962 h 10024180"/>
              <a:gd name="connsiteX3698" fmla="*/ 1896357 w 11277918"/>
              <a:gd name="connsiteY3698" fmla="*/ 6269613 h 10024180"/>
              <a:gd name="connsiteX3699" fmla="*/ 1896357 w 11277918"/>
              <a:gd name="connsiteY3699" fmla="*/ 6285962 h 10024180"/>
              <a:gd name="connsiteX3700" fmla="*/ 1880006 w 11277918"/>
              <a:gd name="connsiteY3700" fmla="*/ 6302309 h 10024180"/>
              <a:gd name="connsiteX3701" fmla="*/ 1896357 w 11277918"/>
              <a:gd name="connsiteY3701" fmla="*/ 6269613 h 10024180"/>
              <a:gd name="connsiteX3702" fmla="*/ 719306 w 11277918"/>
              <a:gd name="connsiteY3702" fmla="*/ 6269613 h 10024180"/>
              <a:gd name="connsiteX3703" fmla="*/ 727480 w 11277918"/>
              <a:gd name="connsiteY3703" fmla="*/ 6277787 h 10024180"/>
              <a:gd name="connsiteX3704" fmla="*/ 702960 w 11277918"/>
              <a:gd name="connsiteY3704" fmla="*/ 6302309 h 10024180"/>
              <a:gd name="connsiteX3705" fmla="*/ 702960 w 11277918"/>
              <a:gd name="connsiteY3705" fmla="*/ 6335005 h 10024180"/>
              <a:gd name="connsiteX3706" fmla="*/ 719306 w 11277918"/>
              <a:gd name="connsiteY3706" fmla="*/ 6367701 h 10024180"/>
              <a:gd name="connsiteX3707" fmla="*/ 653916 w 11277918"/>
              <a:gd name="connsiteY3707" fmla="*/ 6367701 h 10024180"/>
              <a:gd name="connsiteX3708" fmla="*/ 604870 w 11277918"/>
              <a:gd name="connsiteY3708" fmla="*/ 6367701 h 10024180"/>
              <a:gd name="connsiteX3709" fmla="*/ 604870 w 11277918"/>
              <a:gd name="connsiteY3709" fmla="*/ 6351352 h 10024180"/>
              <a:gd name="connsiteX3710" fmla="*/ 637569 w 11277918"/>
              <a:gd name="connsiteY3710" fmla="*/ 6351352 h 10024180"/>
              <a:gd name="connsiteX3711" fmla="*/ 645741 w 11277918"/>
              <a:gd name="connsiteY3711" fmla="*/ 6335005 h 10024180"/>
              <a:gd name="connsiteX3712" fmla="*/ 670263 w 11277918"/>
              <a:gd name="connsiteY3712" fmla="*/ 6335005 h 10024180"/>
              <a:gd name="connsiteX3713" fmla="*/ 653916 w 11277918"/>
              <a:gd name="connsiteY3713" fmla="*/ 6318656 h 10024180"/>
              <a:gd name="connsiteX3714" fmla="*/ 653916 w 11277918"/>
              <a:gd name="connsiteY3714" fmla="*/ 6302309 h 10024180"/>
              <a:gd name="connsiteX3715" fmla="*/ 670263 w 11277918"/>
              <a:gd name="connsiteY3715" fmla="*/ 6285962 h 10024180"/>
              <a:gd name="connsiteX3716" fmla="*/ 2765518 w 11277918"/>
              <a:gd name="connsiteY3716" fmla="*/ 6261440 h 10024180"/>
              <a:gd name="connsiteX3717" fmla="*/ 2758707 w 11277918"/>
              <a:gd name="connsiteY3717" fmla="*/ 6269613 h 10024180"/>
              <a:gd name="connsiteX3718" fmla="*/ 2730097 w 11277918"/>
              <a:gd name="connsiteY3718" fmla="*/ 6294134 h 10024180"/>
              <a:gd name="connsiteX3719" fmla="*/ 2726657 w 11277918"/>
              <a:gd name="connsiteY3719" fmla="*/ 6297146 h 10024180"/>
              <a:gd name="connsiteX3720" fmla="*/ 2738273 w 11277918"/>
              <a:gd name="connsiteY3720" fmla="*/ 6277787 h 10024180"/>
              <a:gd name="connsiteX3721" fmla="*/ 5313068 w 11277918"/>
              <a:gd name="connsiteY3721" fmla="*/ 6253266 h 10024180"/>
              <a:gd name="connsiteX3722" fmla="*/ 5313068 w 11277918"/>
              <a:gd name="connsiteY3722" fmla="*/ 6269613 h 10024180"/>
              <a:gd name="connsiteX3723" fmla="*/ 5296718 w 11277918"/>
              <a:gd name="connsiteY3723" fmla="*/ 6318656 h 10024180"/>
              <a:gd name="connsiteX3724" fmla="*/ 5280372 w 11277918"/>
              <a:gd name="connsiteY3724" fmla="*/ 6367701 h 10024180"/>
              <a:gd name="connsiteX3725" fmla="*/ 5247675 w 11277918"/>
              <a:gd name="connsiteY3725" fmla="*/ 6384048 h 10024180"/>
              <a:gd name="connsiteX3726" fmla="*/ 5247675 w 11277918"/>
              <a:gd name="connsiteY3726" fmla="*/ 6375874 h 10024180"/>
              <a:gd name="connsiteX3727" fmla="*/ 5280372 w 11277918"/>
              <a:gd name="connsiteY3727" fmla="*/ 6302309 h 10024180"/>
              <a:gd name="connsiteX3728" fmla="*/ 5313068 w 11277918"/>
              <a:gd name="connsiteY3728" fmla="*/ 6253266 h 10024180"/>
              <a:gd name="connsiteX3729" fmla="*/ 4348539 w 11277918"/>
              <a:gd name="connsiteY3729" fmla="*/ 6253266 h 10024180"/>
              <a:gd name="connsiteX3730" fmla="*/ 4348539 w 11277918"/>
              <a:gd name="connsiteY3730" fmla="*/ 6269613 h 10024180"/>
              <a:gd name="connsiteX3731" fmla="*/ 4332193 w 11277918"/>
              <a:gd name="connsiteY3731" fmla="*/ 6269613 h 10024180"/>
              <a:gd name="connsiteX3732" fmla="*/ 4348539 w 11277918"/>
              <a:gd name="connsiteY3732" fmla="*/ 6253266 h 10024180"/>
              <a:gd name="connsiteX3733" fmla="*/ 2632010 w 11277918"/>
              <a:gd name="connsiteY3733" fmla="*/ 6253266 h 10024180"/>
              <a:gd name="connsiteX3734" fmla="*/ 2615665 w 11277918"/>
              <a:gd name="connsiteY3734" fmla="*/ 6269613 h 10024180"/>
              <a:gd name="connsiteX3735" fmla="*/ 2599315 w 11277918"/>
              <a:gd name="connsiteY3735" fmla="*/ 6269613 h 10024180"/>
              <a:gd name="connsiteX3736" fmla="*/ 2599315 w 11277918"/>
              <a:gd name="connsiteY3736" fmla="*/ 6285962 h 10024180"/>
              <a:gd name="connsiteX3737" fmla="*/ 2599315 w 11277918"/>
              <a:gd name="connsiteY3737" fmla="*/ 6302309 h 10024180"/>
              <a:gd name="connsiteX3738" fmla="*/ 2607489 w 11277918"/>
              <a:gd name="connsiteY3738" fmla="*/ 6318656 h 10024180"/>
              <a:gd name="connsiteX3739" fmla="*/ 2599315 w 11277918"/>
              <a:gd name="connsiteY3739" fmla="*/ 6335005 h 10024180"/>
              <a:gd name="connsiteX3740" fmla="*/ 2574793 w 11277918"/>
              <a:gd name="connsiteY3740" fmla="*/ 6326831 h 10024180"/>
              <a:gd name="connsiteX3741" fmla="*/ 2582967 w 11277918"/>
              <a:gd name="connsiteY3741" fmla="*/ 6318656 h 10024180"/>
              <a:gd name="connsiteX3742" fmla="*/ 2582967 w 11277918"/>
              <a:gd name="connsiteY3742" fmla="*/ 6302309 h 10024180"/>
              <a:gd name="connsiteX3743" fmla="*/ 2566619 w 11277918"/>
              <a:gd name="connsiteY3743" fmla="*/ 6294134 h 10024180"/>
              <a:gd name="connsiteX3744" fmla="*/ 2550271 w 11277918"/>
              <a:gd name="connsiteY3744" fmla="*/ 6294134 h 10024180"/>
              <a:gd name="connsiteX3745" fmla="*/ 2566619 w 11277918"/>
              <a:gd name="connsiteY3745" fmla="*/ 6335005 h 10024180"/>
              <a:gd name="connsiteX3746" fmla="*/ 2550271 w 11277918"/>
              <a:gd name="connsiteY3746" fmla="*/ 6367701 h 10024180"/>
              <a:gd name="connsiteX3747" fmla="*/ 2517575 w 11277918"/>
              <a:gd name="connsiteY3747" fmla="*/ 6375874 h 10024180"/>
              <a:gd name="connsiteX3748" fmla="*/ 2501229 w 11277918"/>
              <a:gd name="connsiteY3748" fmla="*/ 6367701 h 10024180"/>
              <a:gd name="connsiteX3749" fmla="*/ 2468533 w 11277918"/>
              <a:gd name="connsiteY3749" fmla="*/ 6400395 h 10024180"/>
              <a:gd name="connsiteX3750" fmla="*/ 2468533 w 11277918"/>
              <a:gd name="connsiteY3750" fmla="*/ 6433092 h 10024180"/>
              <a:gd name="connsiteX3751" fmla="*/ 2493053 w 11277918"/>
              <a:gd name="connsiteY3751" fmla="*/ 6449441 h 10024180"/>
              <a:gd name="connsiteX3752" fmla="*/ 2501229 w 11277918"/>
              <a:gd name="connsiteY3752" fmla="*/ 6465788 h 10024180"/>
              <a:gd name="connsiteX3753" fmla="*/ 2533925 w 11277918"/>
              <a:gd name="connsiteY3753" fmla="*/ 6433092 h 10024180"/>
              <a:gd name="connsiteX3754" fmla="*/ 2550271 w 11277918"/>
              <a:gd name="connsiteY3754" fmla="*/ 6416745 h 10024180"/>
              <a:gd name="connsiteX3755" fmla="*/ 2566619 w 11277918"/>
              <a:gd name="connsiteY3755" fmla="*/ 6400395 h 10024180"/>
              <a:gd name="connsiteX3756" fmla="*/ 2615665 w 11277918"/>
              <a:gd name="connsiteY3756" fmla="*/ 6351352 h 10024180"/>
              <a:gd name="connsiteX3757" fmla="*/ 2632010 w 11277918"/>
              <a:gd name="connsiteY3757" fmla="*/ 6335005 h 10024180"/>
              <a:gd name="connsiteX3758" fmla="*/ 2648359 w 11277918"/>
              <a:gd name="connsiteY3758" fmla="*/ 6318656 h 10024180"/>
              <a:gd name="connsiteX3759" fmla="*/ 2648359 w 11277918"/>
              <a:gd name="connsiteY3759" fmla="*/ 6294134 h 10024180"/>
              <a:gd name="connsiteX3760" fmla="*/ 2648359 w 11277918"/>
              <a:gd name="connsiteY3760" fmla="*/ 6269613 h 10024180"/>
              <a:gd name="connsiteX3761" fmla="*/ 2648359 w 11277918"/>
              <a:gd name="connsiteY3761" fmla="*/ 6253266 h 10024180"/>
              <a:gd name="connsiteX3762" fmla="*/ 2632010 w 11277918"/>
              <a:gd name="connsiteY3762" fmla="*/ 6253266 h 10024180"/>
              <a:gd name="connsiteX3763" fmla="*/ 2370445 w 11277918"/>
              <a:gd name="connsiteY3763" fmla="*/ 6253266 h 10024180"/>
              <a:gd name="connsiteX3764" fmla="*/ 2337749 w 11277918"/>
              <a:gd name="connsiteY3764" fmla="*/ 6285962 h 10024180"/>
              <a:gd name="connsiteX3765" fmla="*/ 2354096 w 11277918"/>
              <a:gd name="connsiteY3765" fmla="*/ 6285962 h 10024180"/>
              <a:gd name="connsiteX3766" fmla="*/ 2386793 w 11277918"/>
              <a:gd name="connsiteY3766" fmla="*/ 6253266 h 10024180"/>
              <a:gd name="connsiteX3767" fmla="*/ 1896357 w 11277918"/>
              <a:gd name="connsiteY3767" fmla="*/ 6253266 h 10024180"/>
              <a:gd name="connsiteX3768" fmla="*/ 1896357 w 11277918"/>
              <a:gd name="connsiteY3768" fmla="*/ 6269613 h 10024180"/>
              <a:gd name="connsiteX3769" fmla="*/ 1880006 w 11277918"/>
              <a:gd name="connsiteY3769" fmla="*/ 6269613 h 10024180"/>
              <a:gd name="connsiteX3770" fmla="*/ 596699 w 11277918"/>
              <a:gd name="connsiteY3770" fmla="*/ 6253266 h 10024180"/>
              <a:gd name="connsiteX3771" fmla="*/ 588524 w 11277918"/>
              <a:gd name="connsiteY3771" fmla="*/ 6269613 h 10024180"/>
              <a:gd name="connsiteX3772" fmla="*/ 572177 w 11277918"/>
              <a:gd name="connsiteY3772" fmla="*/ 6269613 h 10024180"/>
              <a:gd name="connsiteX3773" fmla="*/ 596699 w 11277918"/>
              <a:gd name="connsiteY3773" fmla="*/ 6253266 h 10024180"/>
              <a:gd name="connsiteX3774" fmla="*/ 433219 w 11277918"/>
              <a:gd name="connsiteY3774" fmla="*/ 6253266 h 10024180"/>
              <a:gd name="connsiteX3775" fmla="*/ 441392 w 11277918"/>
              <a:gd name="connsiteY3775" fmla="*/ 6269613 h 10024180"/>
              <a:gd name="connsiteX3776" fmla="*/ 425045 w 11277918"/>
              <a:gd name="connsiteY3776" fmla="*/ 6269613 h 10024180"/>
              <a:gd name="connsiteX3777" fmla="*/ 433219 w 11277918"/>
              <a:gd name="connsiteY3777" fmla="*/ 6253266 h 10024180"/>
              <a:gd name="connsiteX3778" fmla="*/ 3696666 w 11277918"/>
              <a:gd name="connsiteY3778" fmla="*/ 6243048 h 10024180"/>
              <a:gd name="connsiteX3779" fmla="*/ 3702798 w 11277918"/>
              <a:gd name="connsiteY3779" fmla="*/ 6245091 h 10024180"/>
              <a:gd name="connsiteX3780" fmla="*/ 3694625 w 11277918"/>
              <a:gd name="connsiteY3780" fmla="*/ 6269613 h 10024180"/>
              <a:gd name="connsiteX3781" fmla="*/ 3694625 w 11277918"/>
              <a:gd name="connsiteY3781" fmla="*/ 6253266 h 10024180"/>
              <a:gd name="connsiteX3782" fmla="*/ 3696666 w 11277918"/>
              <a:gd name="connsiteY3782" fmla="*/ 6243048 h 10024180"/>
              <a:gd name="connsiteX3783" fmla="*/ 2172909 w 11277918"/>
              <a:gd name="connsiteY3783" fmla="*/ 6241005 h 10024180"/>
              <a:gd name="connsiteX3784" fmla="*/ 2170183 w 11277918"/>
              <a:gd name="connsiteY3784" fmla="*/ 6249177 h 10024180"/>
              <a:gd name="connsiteX3785" fmla="*/ 2157922 w 11277918"/>
              <a:gd name="connsiteY3785" fmla="*/ 6253266 h 10024180"/>
              <a:gd name="connsiteX3786" fmla="*/ 2166096 w 11277918"/>
              <a:gd name="connsiteY3786" fmla="*/ 6245091 h 10024180"/>
              <a:gd name="connsiteX3787" fmla="*/ 5623676 w 11277918"/>
              <a:gd name="connsiteY3787" fmla="*/ 6236916 h 10024180"/>
              <a:gd name="connsiteX3788" fmla="*/ 5607329 w 11277918"/>
              <a:gd name="connsiteY3788" fmla="*/ 6253266 h 10024180"/>
              <a:gd name="connsiteX3789" fmla="*/ 5623676 w 11277918"/>
              <a:gd name="connsiteY3789" fmla="*/ 6253266 h 10024180"/>
              <a:gd name="connsiteX3790" fmla="*/ 5623676 w 11277918"/>
              <a:gd name="connsiteY3790" fmla="*/ 6236916 h 10024180"/>
              <a:gd name="connsiteX3791" fmla="*/ 2533925 w 11277918"/>
              <a:gd name="connsiteY3791" fmla="*/ 6236916 h 10024180"/>
              <a:gd name="connsiteX3792" fmla="*/ 2533925 w 11277918"/>
              <a:gd name="connsiteY3792" fmla="*/ 6253266 h 10024180"/>
              <a:gd name="connsiteX3793" fmla="*/ 2550271 w 11277918"/>
              <a:gd name="connsiteY3793" fmla="*/ 6236916 h 10024180"/>
              <a:gd name="connsiteX3794" fmla="*/ 2533925 w 11277918"/>
              <a:gd name="connsiteY3794" fmla="*/ 6236916 h 10024180"/>
              <a:gd name="connsiteX3795" fmla="*/ 555828 w 11277918"/>
              <a:gd name="connsiteY3795" fmla="*/ 6236916 h 10024180"/>
              <a:gd name="connsiteX3796" fmla="*/ 555828 w 11277918"/>
              <a:gd name="connsiteY3796" fmla="*/ 6253266 h 10024180"/>
              <a:gd name="connsiteX3797" fmla="*/ 539480 w 11277918"/>
              <a:gd name="connsiteY3797" fmla="*/ 6269613 h 10024180"/>
              <a:gd name="connsiteX3798" fmla="*/ 523133 w 11277918"/>
              <a:gd name="connsiteY3798" fmla="*/ 6261440 h 10024180"/>
              <a:gd name="connsiteX3799" fmla="*/ 523133 w 11277918"/>
              <a:gd name="connsiteY3799" fmla="*/ 6253266 h 10024180"/>
              <a:gd name="connsiteX3800" fmla="*/ 531306 w 11277918"/>
              <a:gd name="connsiteY3800" fmla="*/ 6245091 h 10024180"/>
              <a:gd name="connsiteX3801" fmla="*/ 539480 w 11277918"/>
              <a:gd name="connsiteY3801" fmla="*/ 6245091 h 10024180"/>
              <a:gd name="connsiteX3802" fmla="*/ 555828 w 11277918"/>
              <a:gd name="connsiteY3802" fmla="*/ 6236916 h 10024180"/>
              <a:gd name="connsiteX3803" fmla="*/ 4086974 w 11277918"/>
              <a:gd name="connsiteY3803" fmla="*/ 6220569 h 10024180"/>
              <a:gd name="connsiteX3804" fmla="*/ 4070627 w 11277918"/>
              <a:gd name="connsiteY3804" fmla="*/ 6236916 h 10024180"/>
              <a:gd name="connsiteX3805" fmla="*/ 4086974 w 11277918"/>
              <a:gd name="connsiteY3805" fmla="*/ 6253266 h 10024180"/>
              <a:gd name="connsiteX3806" fmla="*/ 4070627 w 11277918"/>
              <a:gd name="connsiteY3806" fmla="*/ 6253266 h 10024180"/>
              <a:gd name="connsiteX3807" fmla="*/ 4054278 w 11277918"/>
              <a:gd name="connsiteY3807" fmla="*/ 6269613 h 10024180"/>
              <a:gd name="connsiteX3808" fmla="*/ 4062453 w 11277918"/>
              <a:gd name="connsiteY3808" fmla="*/ 6285962 h 10024180"/>
              <a:gd name="connsiteX3809" fmla="*/ 4086974 w 11277918"/>
              <a:gd name="connsiteY3809" fmla="*/ 6269613 h 10024180"/>
              <a:gd name="connsiteX3810" fmla="*/ 4086974 w 11277918"/>
              <a:gd name="connsiteY3810" fmla="*/ 6253266 h 10024180"/>
              <a:gd name="connsiteX3811" fmla="*/ 3661931 w 11277918"/>
              <a:gd name="connsiteY3811" fmla="*/ 6220569 h 10024180"/>
              <a:gd name="connsiteX3812" fmla="*/ 3678276 w 11277918"/>
              <a:gd name="connsiteY3812" fmla="*/ 6220569 h 10024180"/>
              <a:gd name="connsiteX3813" fmla="*/ 3678276 w 11277918"/>
              <a:gd name="connsiteY3813" fmla="*/ 6236916 h 10024180"/>
              <a:gd name="connsiteX3814" fmla="*/ 3670102 w 11277918"/>
              <a:gd name="connsiteY3814" fmla="*/ 6228744 h 10024180"/>
              <a:gd name="connsiteX3815" fmla="*/ 3661931 w 11277918"/>
              <a:gd name="connsiteY3815" fmla="*/ 6220569 h 10024180"/>
              <a:gd name="connsiteX3816" fmla="*/ 2648359 w 11277918"/>
              <a:gd name="connsiteY3816" fmla="*/ 6220569 h 10024180"/>
              <a:gd name="connsiteX3817" fmla="*/ 2648359 w 11277918"/>
              <a:gd name="connsiteY3817" fmla="*/ 6236916 h 10024180"/>
              <a:gd name="connsiteX3818" fmla="*/ 2664707 w 11277918"/>
              <a:gd name="connsiteY3818" fmla="*/ 6236916 h 10024180"/>
              <a:gd name="connsiteX3819" fmla="*/ 2664707 w 11277918"/>
              <a:gd name="connsiteY3819" fmla="*/ 6220569 h 10024180"/>
              <a:gd name="connsiteX3820" fmla="*/ 2648359 w 11277918"/>
              <a:gd name="connsiteY3820" fmla="*/ 6220569 h 10024180"/>
              <a:gd name="connsiteX3821" fmla="*/ 2629968 w 11277918"/>
              <a:gd name="connsiteY3821" fmla="*/ 6210352 h 10024180"/>
              <a:gd name="connsiteX3822" fmla="*/ 2623837 w 11277918"/>
              <a:gd name="connsiteY3822" fmla="*/ 6212395 h 10024180"/>
              <a:gd name="connsiteX3823" fmla="*/ 2615665 w 11277918"/>
              <a:gd name="connsiteY3823" fmla="*/ 6236916 h 10024180"/>
              <a:gd name="connsiteX3824" fmla="*/ 2623837 w 11277918"/>
              <a:gd name="connsiteY3824" fmla="*/ 6228744 h 10024180"/>
              <a:gd name="connsiteX3825" fmla="*/ 2632010 w 11277918"/>
              <a:gd name="connsiteY3825" fmla="*/ 6220569 h 10024180"/>
              <a:gd name="connsiteX3826" fmla="*/ 2629968 w 11277918"/>
              <a:gd name="connsiteY3826" fmla="*/ 6210352 h 10024180"/>
              <a:gd name="connsiteX3827" fmla="*/ 3040708 w 11277918"/>
              <a:gd name="connsiteY3827" fmla="*/ 6204222 h 10024180"/>
              <a:gd name="connsiteX3828" fmla="*/ 2991664 w 11277918"/>
              <a:gd name="connsiteY3828" fmla="*/ 6253266 h 10024180"/>
              <a:gd name="connsiteX3829" fmla="*/ 2991664 w 11277918"/>
              <a:gd name="connsiteY3829" fmla="*/ 6260272 h 10024180"/>
              <a:gd name="connsiteX3830" fmla="*/ 3003927 w 11277918"/>
              <a:gd name="connsiteY3830" fmla="*/ 6253266 h 10024180"/>
              <a:gd name="connsiteX3831" fmla="*/ 3024362 w 11277918"/>
              <a:gd name="connsiteY3831" fmla="*/ 6236916 h 10024180"/>
              <a:gd name="connsiteX3832" fmla="*/ 3482101 w 11277918"/>
              <a:gd name="connsiteY3832" fmla="*/ 6187873 h 10024180"/>
              <a:gd name="connsiteX3833" fmla="*/ 3498449 w 11277918"/>
              <a:gd name="connsiteY3833" fmla="*/ 6204222 h 10024180"/>
              <a:gd name="connsiteX3834" fmla="*/ 3498449 w 11277918"/>
              <a:gd name="connsiteY3834" fmla="*/ 6187873 h 10024180"/>
              <a:gd name="connsiteX3835" fmla="*/ 2664707 w 11277918"/>
              <a:gd name="connsiteY3835" fmla="*/ 6187873 h 10024180"/>
              <a:gd name="connsiteX3836" fmla="*/ 2664707 w 11277918"/>
              <a:gd name="connsiteY3836" fmla="*/ 6196048 h 10024180"/>
              <a:gd name="connsiteX3837" fmla="*/ 2681055 w 11277918"/>
              <a:gd name="connsiteY3837" fmla="*/ 6204222 h 10024180"/>
              <a:gd name="connsiteX3838" fmla="*/ 2664707 w 11277918"/>
              <a:gd name="connsiteY3838" fmla="*/ 6187873 h 10024180"/>
              <a:gd name="connsiteX3839" fmla="*/ 2648359 w 11277918"/>
              <a:gd name="connsiteY3839" fmla="*/ 6187873 h 10024180"/>
              <a:gd name="connsiteX3840" fmla="*/ 2632010 w 11277918"/>
              <a:gd name="connsiteY3840" fmla="*/ 6204222 h 10024180"/>
              <a:gd name="connsiteX3841" fmla="*/ 2640185 w 11277918"/>
              <a:gd name="connsiteY3841" fmla="*/ 6220569 h 10024180"/>
              <a:gd name="connsiteX3842" fmla="*/ 2648359 w 11277918"/>
              <a:gd name="connsiteY3842" fmla="*/ 6204222 h 10024180"/>
              <a:gd name="connsiteX3843" fmla="*/ 2648359 w 11277918"/>
              <a:gd name="connsiteY3843" fmla="*/ 6187873 h 10024180"/>
              <a:gd name="connsiteX3844" fmla="*/ 1871835 w 11277918"/>
              <a:gd name="connsiteY3844" fmla="*/ 6187873 h 10024180"/>
              <a:gd name="connsiteX3845" fmla="*/ 1871835 w 11277918"/>
              <a:gd name="connsiteY3845" fmla="*/ 6204222 h 10024180"/>
              <a:gd name="connsiteX3846" fmla="*/ 1863660 w 11277918"/>
              <a:gd name="connsiteY3846" fmla="*/ 6220569 h 10024180"/>
              <a:gd name="connsiteX3847" fmla="*/ 1863660 w 11277918"/>
              <a:gd name="connsiteY3847" fmla="*/ 6204222 h 10024180"/>
              <a:gd name="connsiteX3848" fmla="*/ 1871835 w 11277918"/>
              <a:gd name="connsiteY3848" fmla="*/ 6187873 h 10024180"/>
              <a:gd name="connsiteX3849" fmla="*/ 1405920 w 11277918"/>
              <a:gd name="connsiteY3849" fmla="*/ 6187873 h 10024180"/>
              <a:gd name="connsiteX3850" fmla="*/ 1422266 w 11277918"/>
              <a:gd name="connsiteY3850" fmla="*/ 6187873 h 10024180"/>
              <a:gd name="connsiteX3851" fmla="*/ 1389570 w 11277918"/>
              <a:gd name="connsiteY3851" fmla="*/ 6204222 h 10024180"/>
              <a:gd name="connsiteX3852" fmla="*/ 1405920 w 11277918"/>
              <a:gd name="connsiteY3852" fmla="*/ 6187873 h 10024180"/>
              <a:gd name="connsiteX3853" fmla="*/ 1078961 w 11277918"/>
              <a:gd name="connsiteY3853" fmla="*/ 6187873 h 10024180"/>
              <a:gd name="connsiteX3854" fmla="*/ 1111657 w 11277918"/>
              <a:gd name="connsiteY3854" fmla="*/ 6204222 h 10024180"/>
              <a:gd name="connsiteX3855" fmla="*/ 1095310 w 11277918"/>
              <a:gd name="connsiteY3855" fmla="*/ 6220569 h 10024180"/>
              <a:gd name="connsiteX3856" fmla="*/ 1095310 w 11277918"/>
              <a:gd name="connsiteY3856" fmla="*/ 6253266 h 10024180"/>
              <a:gd name="connsiteX3857" fmla="*/ 1078961 w 11277918"/>
              <a:gd name="connsiteY3857" fmla="*/ 6253266 h 10024180"/>
              <a:gd name="connsiteX3858" fmla="*/ 1095310 w 11277918"/>
              <a:gd name="connsiteY3858" fmla="*/ 6204222 h 10024180"/>
              <a:gd name="connsiteX3859" fmla="*/ 1078961 w 11277918"/>
              <a:gd name="connsiteY3859" fmla="*/ 6204222 h 10024180"/>
              <a:gd name="connsiteX3860" fmla="*/ 1078961 w 11277918"/>
              <a:gd name="connsiteY3860" fmla="*/ 6187873 h 10024180"/>
              <a:gd name="connsiteX3861" fmla="*/ 11132920 w 11277918"/>
              <a:gd name="connsiteY3861" fmla="*/ 6171526 h 10024180"/>
              <a:gd name="connsiteX3862" fmla="*/ 11149268 w 11277918"/>
              <a:gd name="connsiteY3862" fmla="*/ 6171526 h 10024180"/>
              <a:gd name="connsiteX3863" fmla="*/ 11132920 w 11277918"/>
              <a:gd name="connsiteY3863" fmla="*/ 6187873 h 10024180"/>
              <a:gd name="connsiteX3864" fmla="*/ 11132920 w 11277918"/>
              <a:gd name="connsiteY3864" fmla="*/ 6171526 h 10024180"/>
              <a:gd name="connsiteX3865" fmla="*/ 3122447 w 11277918"/>
              <a:gd name="connsiteY3865" fmla="*/ 6171526 h 10024180"/>
              <a:gd name="connsiteX3866" fmla="*/ 3106101 w 11277918"/>
              <a:gd name="connsiteY3866" fmla="*/ 6204222 h 10024180"/>
              <a:gd name="connsiteX3867" fmla="*/ 3073404 w 11277918"/>
              <a:gd name="connsiteY3867" fmla="*/ 6236916 h 10024180"/>
              <a:gd name="connsiteX3868" fmla="*/ 3065230 w 11277918"/>
              <a:gd name="connsiteY3868" fmla="*/ 6261440 h 10024180"/>
              <a:gd name="connsiteX3869" fmla="*/ 3089752 w 11277918"/>
              <a:gd name="connsiteY3869" fmla="*/ 6253266 h 10024180"/>
              <a:gd name="connsiteX3870" fmla="*/ 3122447 w 11277918"/>
              <a:gd name="connsiteY3870" fmla="*/ 6253266 h 10024180"/>
              <a:gd name="connsiteX3871" fmla="*/ 3138797 w 11277918"/>
              <a:gd name="connsiteY3871" fmla="*/ 6253266 h 10024180"/>
              <a:gd name="connsiteX3872" fmla="*/ 3130622 w 11277918"/>
              <a:gd name="connsiteY3872" fmla="*/ 6245091 h 10024180"/>
              <a:gd name="connsiteX3873" fmla="*/ 3130622 w 11277918"/>
              <a:gd name="connsiteY3873" fmla="*/ 6228744 h 10024180"/>
              <a:gd name="connsiteX3874" fmla="*/ 3122447 w 11277918"/>
              <a:gd name="connsiteY3874" fmla="*/ 6204222 h 10024180"/>
              <a:gd name="connsiteX3875" fmla="*/ 2909926 w 11277918"/>
              <a:gd name="connsiteY3875" fmla="*/ 6171526 h 10024180"/>
              <a:gd name="connsiteX3876" fmla="*/ 2909926 w 11277918"/>
              <a:gd name="connsiteY3876" fmla="*/ 6187873 h 10024180"/>
              <a:gd name="connsiteX3877" fmla="*/ 2926272 w 11277918"/>
              <a:gd name="connsiteY3877" fmla="*/ 6187873 h 10024180"/>
              <a:gd name="connsiteX3878" fmla="*/ 2909926 w 11277918"/>
              <a:gd name="connsiteY3878" fmla="*/ 6171526 h 10024180"/>
              <a:gd name="connsiteX3879" fmla="*/ 670263 w 11277918"/>
              <a:gd name="connsiteY3879" fmla="*/ 6171526 h 10024180"/>
              <a:gd name="connsiteX3880" fmla="*/ 686613 w 11277918"/>
              <a:gd name="connsiteY3880" fmla="*/ 6187873 h 10024180"/>
              <a:gd name="connsiteX3881" fmla="*/ 670263 w 11277918"/>
              <a:gd name="connsiteY3881" fmla="*/ 6187873 h 10024180"/>
              <a:gd name="connsiteX3882" fmla="*/ 670263 w 11277918"/>
              <a:gd name="connsiteY3882" fmla="*/ 6171526 h 10024180"/>
              <a:gd name="connsiteX3883" fmla="*/ 4103322 w 11277918"/>
              <a:gd name="connsiteY3883" fmla="*/ 6155177 h 10024180"/>
              <a:gd name="connsiteX3884" fmla="*/ 4086974 w 11277918"/>
              <a:gd name="connsiteY3884" fmla="*/ 6171526 h 10024180"/>
              <a:gd name="connsiteX3885" fmla="*/ 4119671 w 11277918"/>
              <a:gd name="connsiteY3885" fmla="*/ 6171526 h 10024180"/>
              <a:gd name="connsiteX3886" fmla="*/ 2043486 w 11277918"/>
              <a:gd name="connsiteY3886" fmla="*/ 6155177 h 10024180"/>
              <a:gd name="connsiteX3887" fmla="*/ 2051660 w 11277918"/>
              <a:gd name="connsiteY3887" fmla="*/ 6155177 h 10024180"/>
              <a:gd name="connsiteX3888" fmla="*/ 2059834 w 11277918"/>
              <a:gd name="connsiteY3888" fmla="*/ 6171526 h 10024180"/>
              <a:gd name="connsiteX3889" fmla="*/ 2051660 w 11277918"/>
              <a:gd name="connsiteY3889" fmla="*/ 6163352 h 10024180"/>
              <a:gd name="connsiteX3890" fmla="*/ 2043486 w 11277918"/>
              <a:gd name="connsiteY3890" fmla="*/ 6155177 h 10024180"/>
              <a:gd name="connsiteX3891" fmla="*/ 1896357 w 11277918"/>
              <a:gd name="connsiteY3891" fmla="*/ 6155177 h 10024180"/>
              <a:gd name="connsiteX3892" fmla="*/ 1912702 w 11277918"/>
              <a:gd name="connsiteY3892" fmla="*/ 6171526 h 10024180"/>
              <a:gd name="connsiteX3893" fmla="*/ 1896357 w 11277918"/>
              <a:gd name="connsiteY3893" fmla="*/ 6171526 h 10024180"/>
              <a:gd name="connsiteX3894" fmla="*/ 1896357 w 11277918"/>
              <a:gd name="connsiteY3894" fmla="*/ 6155177 h 10024180"/>
              <a:gd name="connsiteX3895" fmla="*/ 1356874 w 11277918"/>
              <a:gd name="connsiteY3895" fmla="*/ 6155177 h 10024180"/>
              <a:gd name="connsiteX3896" fmla="*/ 1373224 w 11277918"/>
              <a:gd name="connsiteY3896" fmla="*/ 6171526 h 10024180"/>
              <a:gd name="connsiteX3897" fmla="*/ 1356874 w 11277918"/>
              <a:gd name="connsiteY3897" fmla="*/ 6171526 h 10024180"/>
              <a:gd name="connsiteX3898" fmla="*/ 1356874 w 11277918"/>
              <a:gd name="connsiteY3898" fmla="*/ 6155177 h 10024180"/>
              <a:gd name="connsiteX3899" fmla="*/ 523133 w 11277918"/>
              <a:gd name="connsiteY3899" fmla="*/ 6155177 h 10024180"/>
              <a:gd name="connsiteX3900" fmla="*/ 539480 w 11277918"/>
              <a:gd name="connsiteY3900" fmla="*/ 6187873 h 10024180"/>
              <a:gd name="connsiteX3901" fmla="*/ 506784 w 11277918"/>
              <a:gd name="connsiteY3901" fmla="*/ 6179699 h 10024180"/>
              <a:gd name="connsiteX3902" fmla="*/ 523133 w 11277918"/>
              <a:gd name="connsiteY3902" fmla="*/ 6155177 h 10024180"/>
              <a:gd name="connsiteX3903" fmla="*/ 2909926 w 11277918"/>
              <a:gd name="connsiteY3903" fmla="*/ 6142916 h 10024180"/>
              <a:gd name="connsiteX3904" fmla="*/ 2901750 w 11277918"/>
              <a:gd name="connsiteY3904" fmla="*/ 6147005 h 10024180"/>
              <a:gd name="connsiteX3905" fmla="*/ 2893578 w 11277918"/>
              <a:gd name="connsiteY3905" fmla="*/ 6171526 h 10024180"/>
              <a:gd name="connsiteX3906" fmla="*/ 2909926 w 11277918"/>
              <a:gd name="connsiteY3906" fmla="*/ 6155177 h 10024180"/>
              <a:gd name="connsiteX3907" fmla="*/ 2918100 w 11277918"/>
              <a:gd name="connsiteY3907" fmla="*/ 6147005 h 10024180"/>
              <a:gd name="connsiteX3908" fmla="*/ 2909926 w 11277918"/>
              <a:gd name="connsiteY3908" fmla="*/ 6142916 h 10024180"/>
              <a:gd name="connsiteX3909" fmla="*/ 4332193 w 11277918"/>
              <a:gd name="connsiteY3909" fmla="*/ 6138830 h 10024180"/>
              <a:gd name="connsiteX3910" fmla="*/ 4332193 w 11277918"/>
              <a:gd name="connsiteY3910" fmla="*/ 6171526 h 10024180"/>
              <a:gd name="connsiteX3911" fmla="*/ 4299497 w 11277918"/>
              <a:gd name="connsiteY3911" fmla="*/ 6187873 h 10024180"/>
              <a:gd name="connsiteX3912" fmla="*/ 4266801 w 11277918"/>
              <a:gd name="connsiteY3912" fmla="*/ 6204222 h 10024180"/>
              <a:gd name="connsiteX3913" fmla="*/ 4299497 w 11277918"/>
              <a:gd name="connsiteY3913" fmla="*/ 6171526 h 10024180"/>
              <a:gd name="connsiteX3914" fmla="*/ 4332193 w 11277918"/>
              <a:gd name="connsiteY3914" fmla="*/ 6138830 h 10024180"/>
              <a:gd name="connsiteX3915" fmla="*/ 629394 w 11277918"/>
              <a:gd name="connsiteY3915" fmla="*/ 6138830 h 10024180"/>
              <a:gd name="connsiteX3916" fmla="*/ 637569 w 11277918"/>
              <a:gd name="connsiteY3916" fmla="*/ 6147005 h 10024180"/>
              <a:gd name="connsiteX3917" fmla="*/ 621219 w 11277918"/>
              <a:gd name="connsiteY3917" fmla="*/ 6155177 h 10024180"/>
              <a:gd name="connsiteX3918" fmla="*/ 629394 w 11277918"/>
              <a:gd name="connsiteY3918" fmla="*/ 6138830 h 10024180"/>
              <a:gd name="connsiteX3919" fmla="*/ 4467063 w 11277918"/>
              <a:gd name="connsiteY3919" fmla="*/ 6130655 h 10024180"/>
              <a:gd name="connsiteX3920" fmla="*/ 4462974 w 11277918"/>
              <a:gd name="connsiteY3920" fmla="*/ 6138830 h 10024180"/>
              <a:gd name="connsiteX3921" fmla="*/ 4446629 w 11277918"/>
              <a:gd name="connsiteY3921" fmla="*/ 6171526 h 10024180"/>
              <a:gd name="connsiteX3922" fmla="*/ 4430278 w 11277918"/>
              <a:gd name="connsiteY3922" fmla="*/ 6179699 h 10024180"/>
              <a:gd name="connsiteX3923" fmla="*/ 4430278 w 11277918"/>
              <a:gd name="connsiteY3923" fmla="*/ 6187873 h 10024180"/>
              <a:gd name="connsiteX3924" fmla="*/ 4397584 w 11277918"/>
              <a:gd name="connsiteY3924" fmla="*/ 6204222 h 10024180"/>
              <a:gd name="connsiteX3925" fmla="*/ 4413933 w 11277918"/>
              <a:gd name="connsiteY3925" fmla="*/ 6171526 h 10024180"/>
              <a:gd name="connsiteX3926" fmla="*/ 4430278 w 11277918"/>
              <a:gd name="connsiteY3926" fmla="*/ 6155177 h 10024180"/>
              <a:gd name="connsiteX3927" fmla="*/ 4438453 w 11277918"/>
              <a:gd name="connsiteY3927" fmla="*/ 6147005 h 10024180"/>
              <a:gd name="connsiteX3928" fmla="*/ 4446629 w 11277918"/>
              <a:gd name="connsiteY3928" fmla="*/ 6138830 h 10024180"/>
              <a:gd name="connsiteX3929" fmla="*/ 4467063 w 11277918"/>
              <a:gd name="connsiteY3929" fmla="*/ 6130655 h 10024180"/>
              <a:gd name="connsiteX3930" fmla="*/ 4364888 w 11277918"/>
              <a:gd name="connsiteY3930" fmla="*/ 6122483 h 10024180"/>
              <a:gd name="connsiteX3931" fmla="*/ 4364888 w 11277918"/>
              <a:gd name="connsiteY3931" fmla="*/ 6138830 h 10024180"/>
              <a:gd name="connsiteX3932" fmla="*/ 4348539 w 11277918"/>
              <a:gd name="connsiteY3932" fmla="*/ 6138830 h 10024180"/>
              <a:gd name="connsiteX3933" fmla="*/ 817394 w 11277918"/>
              <a:gd name="connsiteY3933" fmla="*/ 6122483 h 10024180"/>
              <a:gd name="connsiteX3934" fmla="*/ 784699 w 11277918"/>
              <a:gd name="connsiteY3934" fmla="*/ 6171526 h 10024180"/>
              <a:gd name="connsiteX3935" fmla="*/ 768352 w 11277918"/>
              <a:gd name="connsiteY3935" fmla="*/ 6155177 h 10024180"/>
              <a:gd name="connsiteX3936" fmla="*/ 776524 w 11277918"/>
              <a:gd name="connsiteY3936" fmla="*/ 6138830 h 10024180"/>
              <a:gd name="connsiteX3937" fmla="*/ 784699 w 11277918"/>
              <a:gd name="connsiteY3937" fmla="*/ 6138830 h 10024180"/>
              <a:gd name="connsiteX3938" fmla="*/ 801045 w 11277918"/>
              <a:gd name="connsiteY3938" fmla="*/ 6138830 h 10024180"/>
              <a:gd name="connsiteX3939" fmla="*/ 1847312 w 11277918"/>
              <a:gd name="connsiteY3939" fmla="*/ 6106134 h 10024180"/>
              <a:gd name="connsiteX3940" fmla="*/ 1847312 w 11277918"/>
              <a:gd name="connsiteY3940" fmla="*/ 6122483 h 10024180"/>
              <a:gd name="connsiteX3941" fmla="*/ 1814617 w 11277918"/>
              <a:gd name="connsiteY3941" fmla="*/ 6171526 h 10024180"/>
              <a:gd name="connsiteX3942" fmla="*/ 1798267 w 11277918"/>
              <a:gd name="connsiteY3942" fmla="*/ 6163352 h 10024180"/>
              <a:gd name="connsiteX3943" fmla="*/ 1830963 w 11277918"/>
              <a:gd name="connsiteY3943" fmla="*/ 6122483 h 10024180"/>
              <a:gd name="connsiteX3944" fmla="*/ 2846578 w 11277918"/>
              <a:gd name="connsiteY3944" fmla="*/ 6095916 h 10024180"/>
              <a:gd name="connsiteX3945" fmla="*/ 2836360 w 11277918"/>
              <a:gd name="connsiteY3945" fmla="*/ 6097959 h 10024180"/>
              <a:gd name="connsiteX3946" fmla="*/ 2811839 w 11277918"/>
              <a:gd name="connsiteY3946" fmla="*/ 6122483 h 10024180"/>
              <a:gd name="connsiteX3947" fmla="*/ 2795491 w 11277918"/>
              <a:gd name="connsiteY3947" fmla="*/ 6155177 h 10024180"/>
              <a:gd name="connsiteX3948" fmla="*/ 2828186 w 11277918"/>
              <a:gd name="connsiteY3948" fmla="*/ 6122483 h 10024180"/>
              <a:gd name="connsiteX3949" fmla="*/ 2844533 w 11277918"/>
              <a:gd name="connsiteY3949" fmla="*/ 6106134 h 10024180"/>
              <a:gd name="connsiteX3950" fmla="*/ 2860882 w 11277918"/>
              <a:gd name="connsiteY3950" fmla="*/ 6106134 h 10024180"/>
              <a:gd name="connsiteX3951" fmla="*/ 2844533 w 11277918"/>
              <a:gd name="connsiteY3951" fmla="*/ 6138830 h 10024180"/>
              <a:gd name="connsiteX3952" fmla="*/ 2820012 w 11277918"/>
              <a:gd name="connsiteY3952" fmla="*/ 6163352 h 10024180"/>
              <a:gd name="connsiteX3953" fmla="*/ 2811839 w 11277918"/>
              <a:gd name="connsiteY3953" fmla="*/ 6171526 h 10024180"/>
              <a:gd name="connsiteX3954" fmla="*/ 2795491 w 11277918"/>
              <a:gd name="connsiteY3954" fmla="*/ 6171526 h 10024180"/>
              <a:gd name="connsiteX3955" fmla="*/ 2762794 w 11277918"/>
              <a:gd name="connsiteY3955" fmla="*/ 6236916 h 10024180"/>
              <a:gd name="connsiteX3956" fmla="*/ 2721925 w 11277918"/>
              <a:gd name="connsiteY3956" fmla="*/ 6285962 h 10024180"/>
              <a:gd name="connsiteX3957" fmla="*/ 2664707 w 11277918"/>
              <a:gd name="connsiteY3957" fmla="*/ 6343180 h 10024180"/>
              <a:gd name="connsiteX3958" fmla="*/ 2607489 w 11277918"/>
              <a:gd name="connsiteY3958" fmla="*/ 6400395 h 10024180"/>
              <a:gd name="connsiteX3959" fmla="*/ 2566619 w 11277918"/>
              <a:gd name="connsiteY3959" fmla="*/ 6449441 h 10024180"/>
              <a:gd name="connsiteX3960" fmla="*/ 2533925 w 11277918"/>
              <a:gd name="connsiteY3960" fmla="*/ 6498484 h 10024180"/>
              <a:gd name="connsiteX3961" fmla="*/ 2558447 w 11277918"/>
              <a:gd name="connsiteY3961" fmla="*/ 6482137 h 10024180"/>
              <a:gd name="connsiteX3962" fmla="*/ 2599315 w 11277918"/>
              <a:gd name="connsiteY3962" fmla="*/ 6449441 h 10024180"/>
              <a:gd name="connsiteX3963" fmla="*/ 2664707 w 11277918"/>
              <a:gd name="connsiteY3963" fmla="*/ 6359527 h 10024180"/>
              <a:gd name="connsiteX3964" fmla="*/ 2697403 w 11277918"/>
              <a:gd name="connsiteY3964" fmla="*/ 6322744 h 10024180"/>
              <a:gd name="connsiteX3965" fmla="*/ 2726657 w 11277918"/>
              <a:gd name="connsiteY3965" fmla="*/ 6297146 h 10024180"/>
              <a:gd name="connsiteX3966" fmla="*/ 2719883 w 11277918"/>
              <a:gd name="connsiteY3966" fmla="*/ 6308440 h 10024180"/>
              <a:gd name="connsiteX3967" fmla="*/ 2713751 w 11277918"/>
              <a:gd name="connsiteY3967" fmla="*/ 6351352 h 10024180"/>
              <a:gd name="connsiteX3968" fmla="*/ 2730097 w 11277918"/>
              <a:gd name="connsiteY3968" fmla="*/ 6351352 h 10024180"/>
              <a:gd name="connsiteX3969" fmla="*/ 2754621 w 11277918"/>
              <a:gd name="connsiteY3969" fmla="*/ 6343180 h 10024180"/>
              <a:gd name="connsiteX3970" fmla="*/ 2762794 w 11277918"/>
              <a:gd name="connsiteY3970" fmla="*/ 6359527 h 10024180"/>
              <a:gd name="connsiteX3971" fmla="*/ 2746446 w 11277918"/>
              <a:gd name="connsiteY3971" fmla="*/ 6367701 h 10024180"/>
              <a:gd name="connsiteX3972" fmla="*/ 2730097 w 11277918"/>
              <a:gd name="connsiteY3972" fmla="*/ 6384048 h 10024180"/>
              <a:gd name="connsiteX3973" fmla="*/ 2746446 w 11277918"/>
              <a:gd name="connsiteY3973" fmla="*/ 6400395 h 10024180"/>
              <a:gd name="connsiteX3974" fmla="*/ 2770969 w 11277918"/>
              <a:gd name="connsiteY3974" fmla="*/ 6400395 h 10024180"/>
              <a:gd name="connsiteX3975" fmla="*/ 2779142 w 11277918"/>
              <a:gd name="connsiteY3975" fmla="*/ 6400395 h 10024180"/>
              <a:gd name="connsiteX3976" fmla="*/ 2787315 w 11277918"/>
              <a:gd name="connsiteY3976" fmla="*/ 6384048 h 10024180"/>
              <a:gd name="connsiteX3977" fmla="*/ 2803664 w 11277918"/>
              <a:gd name="connsiteY3977" fmla="*/ 6359527 h 10024180"/>
              <a:gd name="connsiteX3978" fmla="*/ 2811839 w 11277918"/>
              <a:gd name="connsiteY3978" fmla="*/ 6335005 h 10024180"/>
              <a:gd name="connsiteX3979" fmla="*/ 2811839 w 11277918"/>
              <a:gd name="connsiteY3979" fmla="*/ 6318656 h 10024180"/>
              <a:gd name="connsiteX3980" fmla="*/ 2828186 w 11277918"/>
              <a:gd name="connsiteY3980" fmla="*/ 6318656 h 10024180"/>
              <a:gd name="connsiteX3981" fmla="*/ 2836360 w 11277918"/>
              <a:gd name="connsiteY3981" fmla="*/ 6285962 h 10024180"/>
              <a:gd name="connsiteX3982" fmla="*/ 2844533 w 11277918"/>
              <a:gd name="connsiteY3982" fmla="*/ 6269613 h 10024180"/>
              <a:gd name="connsiteX3983" fmla="*/ 2860882 w 11277918"/>
              <a:gd name="connsiteY3983" fmla="*/ 6261440 h 10024180"/>
              <a:gd name="connsiteX3984" fmla="*/ 2885404 w 11277918"/>
              <a:gd name="connsiteY3984" fmla="*/ 6212395 h 10024180"/>
              <a:gd name="connsiteX3985" fmla="*/ 2893578 w 11277918"/>
              <a:gd name="connsiteY3985" fmla="*/ 6187873 h 10024180"/>
              <a:gd name="connsiteX3986" fmla="*/ 2877230 w 11277918"/>
              <a:gd name="connsiteY3986" fmla="*/ 6187873 h 10024180"/>
              <a:gd name="connsiteX3987" fmla="*/ 2869056 w 11277918"/>
              <a:gd name="connsiteY3987" fmla="*/ 6204222 h 10024180"/>
              <a:gd name="connsiteX3988" fmla="*/ 2860882 w 11277918"/>
              <a:gd name="connsiteY3988" fmla="*/ 6204222 h 10024180"/>
              <a:gd name="connsiteX3989" fmla="*/ 2844533 w 11277918"/>
              <a:gd name="connsiteY3989" fmla="*/ 6204222 h 10024180"/>
              <a:gd name="connsiteX3990" fmla="*/ 2828186 w 11277918"/>
              <a:gd name="connsiteY3990" fmla="*/ 6236916 h 10024180"/>
              <a:gd name="connsiteX3991" fmla="*/ 2811839 w 11277918"/>
              <a:gd name="connsiteY3991" fmla="*/ 6253266 h 10024180"/>
              <a:gd name="connsiteX3992" fmla="*/ 2768925 w 11277918"/>
              <a:gd name="connsiteY3992" fmla="*/ 6259395 h 10024180"/>
              <a:gd name="connsiteX3993" fmla="*/ 2765518 w 11277918"/>
              <a:gd name="connsiteY3993" fmla="*/ 6261440 h 10024180"/>
              <a:gd name="connsiteX3994" fmla="*/ 2779142 w 11277918"/>
              <a:gd name="connsiteY3994" fmla="*/ 6245091 h 10024180"/>
              <a:gd name="connsiteX3995" fmla="*/ 2836360 w 11277918"/>
              <a:gd name="connsiteY3995" fmla="*/ 6179699 h 10024180"/>
              <a:gd name="connsiteX3996" fmla="*/ 2877230 w 11277918"/>
              <a:gd name="connsiteY3996" fmla="*/ 6138830 h 10024180"/>
              <a:gd name="connsiteX3997" fmla="*/ 2885404 w 11277918"/>
              <a:gd name="connsiteY3997" fmla="*/ 6122483 h 10024180"/>
              <a:gd name="connsiteX3998" fmla="*/ 2893578 w 11277918"/>
              <a:gd name="connsiteY3998" fmla="*/ 6122483 h 10024180"/>
              <a:gd name="connsiteX3999" fmla="*/ 2901750 w 11277918"/>
              <a:gd name="connsiteY3999" fmla="*/ 6122483 h 10024180"/>
              <a:gd name="connsiteX4000" fmla="*/ 2909926 w 11277918"/>
              <a:gd name="connsiteY4000" fmla="*/ 6106134 h 10024180"/>
              <a:gd name="connsiteX4001" fmla="*/ 2893578 w 11277918"/>
              <a:gd name="connsiteY4001" fmla="*/ 6106134 h 10024180"/>
              <a:gd name="connsiteX4002" fmla="*/ 2877230 w 11277918"/>
              <a:gd name="connsiteY4002" fmla="*/ 6106134 h 10024180"/>
              <a:gd name="connsiteX4003" fmla="*/ 2860882 w 11277918"/>
              <a:gd name="connsiteY4003" fmla="*/ 6106134 h 10024180"/>
              <a:gd name="connsiteX4004" fmla="*/ 2846578 w 11277918"/>
              <a:gd name="connsiteY4004" fmla="*/ 6095916 h 10024180"/>
              <a:gd name="connsiteX4005" fmla="*/ 11277918 w 11277918"/>
              <a:gd name="connsiteY4005" fmla="*/ 6091921 h 10024180"/>
              <a:gd name="connsiteX4006" fmla="*/ 11277918 w 11277918"/>
              <a:gd name="connsiteY4006" fmla="*/ 6113006 h 10024180"/>
              <a:gd name="connsiteX4007" fmla="*/ 11272900 w 11277918"/>
              <a:gd name="connsiteY4007" fmla="*/ 6116352 h 10024180"/>
              <a:gd name="connsiteX4008" fmla="*/ 11231006 w 11277918"/>
              <a:gd name="connsiteY4008" fmla="*/ 6138830 h 10024180"/>
              <a:gd name="connsiteX4009" fmla="*/ 11247356 w 11277918"/>
              <a:gd name="connsiteY4009" fmla="*/ 6122483 h 10024180"/>
              <a:gd name="connsiteX4010" fmla="*/ 670263 w 11277918"/>
              <a:gd name="connsiteY4010" fmla="*/ 6089787 h 10024180"/>
              <a:gd name="connsiteX4011" fmla="*/ 678438 w 11277918"/>
              <a:gd name="connsiteY4011" fmla="*/ 6089787 h 10024180"/>
              <a:gd name="connsiteX4012" fmla="*/ 686613 w 11277918"/>
              <a:gd name="connsiteY4012" fmla="*/ 6106134 h 10024180"/>
              <a:gd name="connsiteX4013" fmla="*/ 653916 w 11277918"/>
              <a:gd name="connsiteY4013" fmla="*/ 6122483 h 10024180"/>
              <a:gd name="connsiteX4014" fmla="*/ 670263 w 11277918"/>
              <a:gd name="connsiteY4014" fmla="*/ 6106134 h 10024180"/>
              <a:gd name="connsiteX4015" fmla="*/ 670263 w 11277918"/>
              <a:gd name="connsiteY4015" fmla="*/ 6089787 h 10024180"/>
              <a:gd name="connsiteX4016" fmla="*/ 1369135 w 11277918"/>
              <a:gd name="connsiteY4016" fmla="*/ 6079569 h 10024180"/>
              <a:gd name="connsiteX4017" fmla="*/ 1373224 w 11277918"/>
              <a:gd name="connsiteY4017" fmla="*/ 6089787 h 10024180"/>
              <a:gd name="connsiteX4018" fmla="*/ 1356874 w 11277918"/>
              <a:gd name="connsiteY4018" fmla="*/ 6089787 h 10024180"/>
              <a:gd name="connsiteX4019" fmla="*/ 1340527 w 11277918"/>
              <a:gd name="connsiteY4019" fmla="*/ 6089787 h 10024180"/>
              <a:gd name="connsiteX4020" fmla="*/ 1356874 w 11277918"/>
              <a:gd name="connsiteY4020" fmla="*/ 6081612 h 10024180"/>
              <a:gd name="connsiteX4021" fmla="*/ 1369135 w 11277918"/>
              <a:gd name="connsiteY4021" fmla="*/ 6079569 h 10024180"/>
              <a:gd name="connsiteX4022" fmla="*/ 4626454 w 11277918"/>
              <a:gd name="connsiteY4022" fmla="*/ 6073438 h 10024180"/>
              <a:gd name="connsiteX4023" fmla="*/ 4593760 w 11277918"/>
              <a:gd name="connsiteY4023" fmla="*/ 6106134 h 10024180"/>
              <a:gd name="connsiteX4024" fmla="*/ 4593760 w 11277918"/>
              <a:gd name="connsiteY4024" fmla="*/ 6089787 h 10024180"/>
              <a:gd name="connsiteX4025" fmla="*/ 4626454 w 11277918"/>
              <a:gd name="connsiteY4025" fmla="*/ 6073438 h 10024180"/>
              <a:gd name="connsiteX4026" fmla="*/ 3155144 w 11277918"/>
              <a:gd name="connsiteY4026" fmla="*/ 6073438 h 10024180"/>
              <a:gd name="connsiteX4027" fmla="*/ 3155144 w 11277918"/>
              <a:gd name="connsiteY4027" fmla="*/ 6089787 h 10024180"/>
              <a:gd name="connsiteX4028" fmla="*/ 3171491 w 11277918"/>
              <a:gd name="connsiteY4028" fmla="*/ 6089787 h 10024180"/>
              <a:gd name="connsiteX4029" fmla="*/ 2386793 w 11277918"/>
              <a:gd name="connsiteY4029" fmla="*/ 6073438 h 10024180"/>
              <a:gd name="connsiteX4030" fmla="*/ 2354096 w 11277918"/>
              <a:gd name="connsiteY4030" fmla="*/ 6081612 h 10024180"/>
              <a:gd name="connsiteX4031" fmla="*/ 2337749 w 11277918"/>
              <a:gd name="connsiteY4031" fmla="*/ 6089787 h 10024180"/>
              <a:gd name="connsiteX4032" fmla="*/ 2354096 w 11277918"/>
              <a:gd name="connsiteY4032" fmla="*/ 6106134 h 10024180"/>
              <a:gd name="connsiteX4033" fmla="*/ 2386793 w 11277918"/>
              <a:gd name="connsiteY4033" fmla="*/ 6089787 h 10024180"/>
              <a:gd name="connsiteX4034" fmla="*/ 2403139 w 11277918"/>
              <a:gd name="connsiteY4034" fmla="*/ 6073438 h 10024180"/>
              <a:gd name="connsiteX4035" fmla="*/ 2239660 w 11277918"/>
              <a:gd name="connsiteY4035" fmla="*/ 6073438 h 10024180"/>
              <a:gd name="connsiteX4036" fmla="*/ 2223313 w 11277918"/>
              <a:gd name="connsiteY4036" fmla="*/ 6089787 h 10024180"/>
              <a:gd name="connsiteX4037" fmla="*/ 2239660 w 11277918"/>
              <a:gd name="connsiteY4037" fmla="*/ 6089787 h 10024180"/>
              <a:gd name="connsiteX4038" fmla="*/ 1226091 w 11277918"/>
              <a:gd name="connsiteY4038" fmla="*/ 6073438 h 10024180"/>
              <a:gd name="connsiteX4039" fmla="*/ 1177049 w 11277918"/>
              <a:gd name="connsiteY4039" fmla="*/ 6122483 h 10024180"/>
              <a:gd name="connsiteX4040" fmla="*/ 1193396 w 11277918"/>
              <a:gd name="connsiteY4040" fmla="*/ 6089787 h 10024180"/>
              <a:gd name="connsiteX4041" fmla="*/ 506784 w 11277918"/>
              <a:gd name="connsiteY4041" fmla="*/ 6073438 h 10024180"/>
              <a:gd name="connsiteX4042" fmla="*/ 514958 w 11277918"/>
              <a:gd name="connsiteY4042" fmla="*/ 6081612 h 10024180"/>
              <a:gd name="connsiteX4043" fmla="*/ 523133 w 11277918"/>
              <a:gd name="connsiteY4043" fmla="*/ 6097959 h 10024180"/>
              <a:gd name="connsiteX4044" fmla="*/ 523133 w 11277918"/>
              <a:gd name="connsiteY4044" fmla="*/ 6106134 h 10024180"/>
              <a:gd name="connsiteX4045" fmla="*/ 506784 w 11277918"/>
              <a:gd name="connsiteY4045" fmla="*/ 6122483 h 10024180"/>
              <a:gd name="connsiteX4046" fmla="*/ 474087 w 11277918"/>
              <a:gd name="connsiteY4046" fmla="*/ 6122483 h 10024180"/>
              <a:gd name="connsiteX4047" fmla="*/ 482263 w 11277918"/>
              <a:gd name="connsiteY4047" fmla="*/ 6114308 h 10024180"/>
              <a:gd name="connsiteX4048" fmla="*/ 490436 w 11277918"/>
              <a:gd name="connsiteY4048" fmla="*/ 6106134 h 10024180"/>
              <a:gd name="connsiteX4049" fmla="*/ 506784 w 11277918"/>
              <a:gd name="connsiteY4049" fmla="*/ 6089787 h 10024180"/>
              <a:gd name="connsiteX4050" fmla="*/ 506784 w 11277918"/>
              <a:gd name="connsiteY4050" fmla="*/ 6073438 h 10024180"/>
              <a:gd name="connsiteX4051" fmla="*/ 3024362 w 11277918"/>
              <a:gd name="connsiteY4051" fmla="*/ 6057091 h 10024180"/>
              <a:gd name="connsiteX4052" fmla="*/ 3040708 w 11277918"/>
              <a:gd name="connsiteY4052" fmla="*/ 6073438 h 10024180"/>
              <a:gd name="connsiteX4053" fmla="*/ 3024362 w 11277918"/>
              <a:gd name="connsiteY4053" fmla="*/ 6073438 h 10024180"/>
              <a:gd name="connsiteX4054" fmla="*/ 3024362 w 11277918"/>
              <a:gd name="connsiteY4054" fmla="*/ 6089787 h 10024180"/>
              <a:gd name="connsiteX4055" fmla="*/ 3008012 w 11277918"/>
              <a:gd name="connsiteY4055" fmla="*/ 6089787 h 10024180"/>
              <a:gd name="connsiteX4056" fmla="*/ 2942622 w 11277918"/>
              <a:gd name="connsiteY4056" fmla="*/ 6057091 h 10024180"/>
              <a:gd name="connsiteX4057" fmla="*/ 2926272 w 11277918"/>
              <a:gd name="connsiteY4057" fmla="*/ 6073438 h 10024180"/>
              <a:gd name="connsiteX4058" fmla="*/ 2958968 w 11277918"/>
              <a:gd name="connsiteY4058" fmla="*/ 6057091 h 10024180"/>
              <a:gd name="connsiteX4059" fmla="*/ 2877230 w 11277918"/>
              <a:gd name="connsiteY4059" fmla="*/ 6057091 h 10024180"/>
              <a:gd name="connsiteX4060" fmla="*/ 2860882 w 11277918"/>
              <a:gd name="connsiteY4060" fmla="*/ 6073438 h 10024180"/>
              <a:gd name="connsiteX4061" fmla="*/ 2869056 w 11277918"/>
              <a:gd name="connsiteY4061" fmla="*/ 6073438 h 10024180"/>
              <a:gd name="connsiteX4062" fmla="*/ 2877230 w 11277918"/>
              <a:gd name="connsiteY4062" fmla="*/ 6057091 h 10024180"/>
              <a:gd name="connsiteX4063" fmla="*/ 2057280 w 11277918"/>
              <a:gd name="connsiteY4063" fmla="*/ 6053004 h 10024180"/>
              <a:gd name="connsiteX4064" fmla="*/ 2059834 w 11277918"/>
              <a:gd name="connsiteY4064" fmla="*/ 6057091 h 10024180"/>
              <a:gd name="connsiteX4065" fmla="*/ 2043486 w 11277918"/>
              <a:gd name="connsiteY4065" fmla="*/ 6089787 h 10024180"/>
              <a:gd name="connsiteX4066" fmla="*/ 2027138 w 11277918"/>
              <a:gd name="connsiteY4066" fmla="*/ 6122483 h 10024180"/>
              <a:gd name="connsiteX4067" fmla="*/ 2010792 w 11277918"/>
              <a:gd name="connsiteY4067" fmla="*/ 6138830 h 10024180"/>
              <a:gd name="connsiteX4068" fmla="*/ 1986271 w 11277918"/>
              <a:gd name="connsiteY4068" fmla="*/ 6138830 h 10024180"/>
              <a:gd name="connsiteX4069" fmla="*/ 1978096 w 11277918"/>
              <a:gd name="connsiteY4069" fmla="*/ 6138830 h 10024180"/>
              <a:gd name="connsiteX4070" fmla="*/ 2018965 w 11277918"/>
              <a:gd name="connsiteY4070" fmla="*/ 6089787 h 10024180"/>
              <a:gd name="connsiteX4071" fmla="*/ 2057280 w 11277918"/>
              <a:gd name="connsiteY4071" fmla="*/ 6053004 h 10024180"/>
              <a:gd name="connsiteX4072" fmla="*/ 3874452 w 11277918"/>
              <a:gd name="connsiteY4072" fmla="*/ 6040744 h 10024180"/>
              <a:gd name="connsiteX4073" fmla="*/ 3858102 w 11277918"/>
              <a:gd name="connsiteY4073" fmla="*/ 6057091 h 10024180"/>
              <a:gd name="connsiteX4074" fmla="*/ 3874452 w 11277918"/>
              <a:gd name="connsiteY4074" fmla="*/ 6057091 h 10024180"/>
              <a:gd name="connsiteX4075" fmla="*/ 3890799 w 11277918"/>
              <a:gd name="connsiteY4075" fmla="*/ 6040744 h 10024180"/>
              <a:gd name="connsiteX4076" fmla="*/ 2256010 w 11277918"/>
              <a:gd name="connsiteY4076" fmla="*/ 6040744 h 10024180"/>
              <a:gd name="connsiteX4077" fmla="*/ 2239660 w 11277918"/>
              <a:gd name="connsiteY4077" fmla="*/ 6057091 h 10024180"/>
              <a:gd name="connsiteX4078" fmla="*/ 2256010 w 11277918"/>
              <a:gd name="connsiteY4078" fmla="*/ 6073438 h 10024180"/>
              <a:gd name="connsiteX4079" fmla="*/ 2256010 w 11277918"/>
              <a:gd name="connsiteY4079" fmla="*/ 6057091 h 10024180"/>
              <a:gd name="connsiteX4080" fmla="*/ 2256010 w 11277918"/>
              <a:gd name="connsiteY4080" fmla="*/ 6040744 h 10024180"/>
              <a:gd name="connsiteX4081" fmla="*/ 1038091 w 11277918"/>
              <a:gd name="connsiteY4081" fmla="*/ 6040744 h 10024180"/>
              <a:gd name="connsiteX4082" fmla="*/ 1054438 w 11277918"/>
              <a:gd name="connsiteY4082" fmla="*/ 6048916 h 10024180"/>
              <a:gd name="connsiteX4083" fmla="*/ 1078961 w 11277918"/>
              <a:gd name="connsiteY4083" fmla="*/ 6040744 h 10024180"/>
              <a:gd name="connsiteX4084" fmla="*/ 1078961 w 11277918"/>
              <a:gd name="connsiteY4084" fmla="*/ 6057091 h 10024180"/>
              <a:gd name="connsiteX4085" fmla="*/ 1062613 w 11277918"/>
              <a:gd name="connsiteY4085" fmla="*/ 6073438 h 10024180"/>
              <a:gd name="connsiteX4086" fmla="*/ 1046267 w 11277918"/>
              <a:gd name="connsiteY4086" fmla="*/ 6048916 h 10024180"/>
              <a:gd name="connsiteX4087" fmla="*/ 1038091 w 11277918"/>
              <a:gd name="connsiteY4087" fmla="*/ 6040744 h 10024180"/>
              <a:gd name="connsiteX4088" fmla="*/ 4561065 w 11277918"/>
              <a:gd name="connsiteY4088" fmla="*/ 6024394 h 10024180"/>
              <a:gd name="connsiteX4089" fmla="*/ 4577410 w 11277918"/>
              <a:gd name="connsiteY4089" fmla="*/ 6024394 h 10024180"/>
              <a:gd name="connsiteX4090" fmla="*/ 4577410 w 11277918"/>
              <a:gd name="connsiteY4090" fmla="*/ 6032569 h 10024180"/>
              <a:gd name="connsiteX4091" fmla="*/ 4561065 w 11277918"/>
              <a:gd name="connsiteY4091" fmla="*/ 6040744 h 10024180"/>
              <a:gd name="connsiteX4092" fmla="*/ 4561065 w 11277918"/>
              <a:gd name="connsiteY4092" fmla="*/ 6024394 h 10024180"/>
              <a:gd name="connsiteX4093" fmla="*/ 2909926 w 11277918"/>
              <a:gd name="connsiteY4093" fmla="*/ 6024394 h 10024180"/>
              <a:gd name="connsiteX4094" fmla="*/ 2901750 w 11277918"/>
              <a:gd name="connsiteY4094" fmla="*/ 6032569 h 10024180"/>
              <a:gd name="connsiteX4095" fmla="*/ 2909926 w 11277918"/>
              <a:gd name="connsiteY4095" fmla="*/ 6040744 h 10024180"/>
              <a:gd name="connsiteX4096" fmla="*/ 2909926 w 11277918"/>
              <a:gd name="connsiteY4096" fmla="*/ 6024394 h 10024180"/>
              <a:gd name="connsiteX4097" fmla="*/ 1307832 w 11277918"/>
              <a:gd name="connsiteY4097" fmla="*/ 6024394 h 10024180"/>
              <a:gd name="connsiteX4098" fmla="*/ 1307832 w 11277918"/>
              <a:gd name="connsiteY4098" fmla="*/ 6057091 h 10024180"/>
              <a:gd name="connsiteX4099" fmla="*/ 1291485 w 11277918"/>
              <a:gd name="connsiteY4099" fmla="*/ 6048916 h 10024180"/>
              <a:gd name="connsiteX4100" fmla="*/ 1291485 w 11277918"/>
              <a:gd name="connsiteY4100" fmla="*/ 6040744 h 10024180"/>
              <a:gd name="connsiteX4101" fmla="*/ 1307832 w 11277918"/>
              <a:gd name="connsiteY4101" fmla="*/ 6024394 h 10024180"/>
              <a:gd name="connsiteX4102" fmla="*/ 3057056 w 11277918"/>
              <a:gd name="connsiteY4102" fmla="*/ 6008047 h 10024180"/>
              <a:gd name="connsiteX4103" fmla="*/ 3024362 w 11277918"/>
              <a:gd name="connsiteY4103" fmla="*/ 6024394 h 10024180"/>
              <a:gd name="connsiteX4104" fmla="*/ 2958968 w 11277918"/>
              <a:gd name="connsiteY4104" fmla="*/ 6089787 h 10024180"/>
              <a:gd name="connsiteX4105" fmla="*/ 2926272 w 11277918"/>
              <a:gd name="connsiteY4105" fmla="*/ 6138830 h 10024180"/>
              <a:gd name="connsiteX4106" fmla="*/ 2942622 w 11277918"/>
              <a:gd name="connsiteY4106" fmla="*/ 6171526 h 10024180"/>
              <a:gd name="connsiteX4107" fmla="*/ 2975318 w 11277918"/>
              <a:gd name="connsiteY4107" fmla="*/ 6138830 h 10024180"/>
              <a:gd name="connsiteX4108" fmla="*/ 2958968 w 11277918"/>
              <a:gd name="connsiteY4108" fmla="*/ 6138830 h 10024180"/>
              <a:gd name="connsiteX4109" fmla="*/ 2942622 w 11277918"/>
              <a:gd name="connsiteY4109" fmla="*/ 6138830 h 10024180"/>
              <a:gd name="connsiteX4110" fmla="*/ 3008012 w 11277918"/>
              <a:gd name="connsiteY4110" fmla="*/ 6106134 h 10024180"/>
              <a:gd name="connsiteX4111" fmla="*/ 3040708 w 11277918"/>
              <a:gd name="connsiteY4111" fmla="*/ 6093873 h 10024180"/>
              <a:gd name="connsiteX4112" fmla="*/ 3040708 w 11277918"/>
              <a:gd name="connsiteY4112" fmla="*/ 6073438 h 10024180"/>
              <a:gd name="connsiteX4113" fmla="*/ 3040708 w 11277918"/>
              <a:gd name="connsiteY4113" fmla="*/ 6057091 h 10024180"/>
              <a:gd name="connsiteX4114" fmla="*/ 3057056 w 11277918"/>
              <a:gd name="connsiteY4114" fmla="*/ 6040744 h 10024180"/>
              <a:gd name="connsiteX4115" fmla="*/ 3089752 w 11277918"/>
              <a:gd name="connsiteY4115" fmla="*/ 6024394 h 10024180"/>
              <a:gd name="connsiteX4116" fmla="*/ 2811839 w 11277918"/>
              <a:gd name="connsiteY4116" fmla="*/ 6008047 h 10024180"/>
              <a:gd name="connsiteX4117" fmla="*/ 2730097 w 11277918"/>
              <a:gd name="connsiteY4117" fmla="*/ 6089787 h 10024180"/>
              <a:gd name="connsiteX4118" fmla="*/ 2681055 w 11277918"/>
              <a:gd name="connsiteY4118" fmla="*/ 6155177 h 10024180"/>
              <a:gd name="connsiteX4119" fmla="*/ 2681055 w 11277918"/>
              <a:gd name="connsiteY4119" fmla="*/ 6171526 h 10024180"/>
              <a:gd name="connsiteX4120" fmla="*/ 2697403 w 11277918"/>
              <a:gd name="connsiteY4120" fmla="*/ 6171526 h 10024180"/>
              <a:gd name="connsiteX4121" fmla="*/ 2705577 w 11277918"/>
              <a:gd name="connsiteY4121" fmla="*/ 6155177 h 10024180"/>
              <a:gd name="connsiteX4122" fmla="*/ 2730097 w 11277918"/>
              <a:gd name="connsiteY4122" fmla="*/ 6171526 h 10024180"/>
              <a:gd name="connsiteX4123" fmla="*/ 2730097 w 11277918"/>
              <a:gd name="connsiteY4123" fmla="*/ 6196048 h 10024180"/>
              <a:gd name="connsiteX4124" fmla="*/ 2697403 w 11277918"/>
              <a:gd name="connsiteY4124" fmla="*/ 6204222 h 10024180"/>
              <a:gd name="connsiteX4125" fmla="*/ 2697403 w 11277918"/>
              <a:gd name="connsiteY4125" fmla="*/ 6228744 h 10024180"/>
              <a:gd name="connsiteX4126" fmla="*/ 2681055 w 11277918"/>
              <a:gd name="connsiteY4126" fmla="*/ 6253266 h 10024180"/>
              <a:gd name="connsiteX4127" fmla="*/ 2664707 w 11277918"/>
              <a:gd name="connsiteY4127" fmla="*/ 6285962 h 10024180"/>
              <a:gd name="connsiteX4128" fmla="*/ 2697403 w 11277918"/>
              <a:gd name="connsiteY4128" fmla="*/ 6285962 h 10024180"/>
              <a:gd name="connsiteX4129" fmla="*/ 2697403 w 11277918"/>
              <a:gd name="connsiteY4129" fmla="*/ 6269613 h 10024180"/>
              <a:gd name="connsiteX4130" fmla="*/ 2697403 w 11277918"/>
              <a:gd name="connsiteY4130" fmla="*/ 6253266 h 10024180"/>
              <a:gd name="connsiteX4131" fmla="*/ 2713751 w 11277918"/>
              <a:gd name="connsiteY4131" fmla="*/ 6236916 h 10024180"/>
              <a:gd name="connsiteX4132" fmla="*/ 2730097 w 11277918"/>
              <a:gd name="connsiteY4132" fmla="*/ 6204222 h 10024180"/>
              <a:gd name="connsiteX4133" fmla="*/ 2762794 w 11277918"/>
              <a:gd name="connsiteY4133" fmla="*/ 6187873 h 10024180"/>
              <a:gd name="connsiteX4134" fmla="*/ 2746446 w 11277918"/>
              <a:gd name="connsiteY4134" fmla="*/ 6171526 h 10024180"/>
              <a:gd name="connsiteX4135" fmla="*/ 2730097 w 11277918"/>
              <a:gd name="connsiteY4135" fmla="*/ 6155177 h 10024180"/>
              <a:gd name="connsiteX4136" fmla="*/ 2730097 w 11277918"/>
              <a:gd name="connsiteY4136" fmla="*/ 6130655 h 10024180"/>
              <a:gd name="connsiteX4137" fmla="*/ 2746446 w 11277918"/>
              <a:gd name="connsiteY4137" fmla="*/ 6106134 h 10024180"/>
              <a:gd name="connsiteX4138" fmla="*/ 2795491 w 11277918"/>
              <a:gd name="connsiteY4138" fmla="*/ 6057091 h 10024180"/>
              <a:gd name="connsiteX4139" fmla="*/ 2811839 w 11277918"/>
              <a:gd name="connsiteY4139" fmla="*/ 6040744 h 10024180"/>
              <a:gd name="connsiteX4140" fmla="*/ 2828186 w 11277918"/>
              <a:gd name="connsiteY4140" fmla="*/ 6057091 h 10024180"/>
              <a:gd name="connsiteX4141" fmla="*/ 2828186 w 11277918"/>
              <a:gd name="connsiteY4141" fmla="*/ 6040744 h 10024180"/>
              <a:gd name="connsiteX4142" fmla="*/ 2811839 w 11277918"/>
              <a:gd name="connsiteY4142" fmla="*/ 6024394 h 10024180"/>
              <a:gd name="connsiteX4143" fmla="*/ 2811839 w 11277918"/>
              <a:gd name="connsiteY4143" fmla="*/ 6008047 h 10024180"/>
              <a:gd name="connsiteX4144" fmla="*/ 2108878 w 11277918"/>
              <a:gd name="connsiteY4144" fmla="*/ 6008047 h 10024180"/>
              <a:gd name="connsiteX4145" fmla="*/ 2092528 w 11277918"/>
              <a:gd name="connsiteY4145" fmla="*/ 6040744 h 10024180"/>
              <a:gd name="connsiteX4146" fmla="*/ 2076183 w 11277918"/>
              <a:gd name="connsiteY4146" fmla="*/ 6024394 h 10024180"/>
              <a:gd name="connsiteX4147" fmla="*/ 2999019 w 11277918"/>
              <a:gd name="connsiteY4147" fmla="*/ 6000694 h 10024180"/>
              <a:gd name="connsiteX4148" fmla="*/ 2991664 w 11277918"/>
              <a:gd name="connsiteY4148" fmla="*/ 6008047 h 10024180"/>
              <a:gd name="connsiteX4149" fmla="*/ 2993708 w 11277918"/>
              <a:gd name="connsiteY4149" fmla="*/ 6006004 h 10024180"/>
              <a:gd name="connsiteX4150" fmla="*/ 4593760 w 11277918"/>
              <a:gd name="connsiteY4150" fmla="*/ 5991698 h 10024180"/>
              <a:gd name="connsiteX4151" fmla="*/ 4610106 w 11277918"/>
              <a:gd name="connsiteY4151" fmla="*/ 5991698 h 10024180"/>
              <a:gd name="connsiteX4152" fmla="*/ 4610106 w 11277918"/>
              <a:gd name="connsiteY4152" fmla="*/ 6008047 h 10024180"/>
              <a:gd name="connsiteX4153" fmla="*/ 535395 w 11277918"/>
              <a:gd name="connsiteY4153" fmla="*/ 5983526 h 10024180"/>
              <a:gd name="connsiteX4154" fmla="*/ 539480 w 11277918"/>
              <a:gd name="connsiteY4154" fmla="*/ 5991698 h 10024180"/>
              <a:gd name="connsiteX4155" fmla="*/ 523133 w 11277918"/>
              <a:gd name="connsiteY4155" fmla="*/ 5991698 h 10024180"/>
              <a:gd name="connsiteX4156" fmla="*/ 535395 w 11277918"/>
              <a:gd name="connsiteY4156" fmla="*/ 5983526 h 10024180"/>
              <a:gd name="connsiteX4157" fmla="*/ 3204188 w 11277918"/>
              <a:gd name="connsiteY4157" fmla="*/ 5975351 h 10024180"/>
              <a:gd name="connsiteX4158" fmla="*/ 3187840 w 11277918"/>
              <a:gd name="connsiteY4158" fmla="*/ 5983526 h 10024180"/>
              <a:gd name="connsiteX4159" fmla="*/ 3196015 w 11277918"/>
              <a:gd name="connsiteY4159" fmla="*/ 5991698 h 10024180"/>
              <a:gd name="connsiteX4160" fmla="*/ 3204188 w 11277918"/>
              <a:gd name="connsiteY4160" fmla="*/ 5991698 h 10024180"/>
              <a:gd name="connsiteX4161" fmla="*/ 3204188 w 11277918"/>
              <a:gd name="connsiteY4161" fmla="*/ 5975351 h 10024180"/>
              <a:gd name="connsiteX4162" fmla="*/ 2860882 w 11277918"/>
              <a:gd name="connsiteY4162" fmla="*/ 5975351 h 10024180"/>
              <a:gd name="connsiteX4163" fmla="*/ 2860882 w 11277918"/>
              <a:gd name="connsiteY4163" fmla="*/ 6008047 h 10024180"/>
              <a:gd name="connsiteX4164" fmla="*/ 2844533 w 11277918"/>
              <a:gd name="connsiteY4164" fmla="*/ 6024394 h 10024180"/>
              <a:gd name="connsiteX4165" fmla="*/ 2860882 w 11277918"/>
              <a:gd name="connsiteY4165" fmla="*/ 6024394 h 10024180"/>
              <a:gd name="connsiteX4166" fmla="*/ 2893578 w 11277918"/>
              <a:gd name="connsiteY4166" fmla="*/ 6008047 h 10024180"/>
              <a:gd name="connsiteX4167" fmla="*/ 2877230 w 11277918"/>
              <a:gd name="connsiteY4167" fmla="*/ 5991698 h 10024180"/>
              <a:gd name="connsiteX4168" fmla="*/ 2852708 w 11277918"/>
              <a:gd name="connsiteY4168" fmla="*/ 5975351 h 10024180"/>
              <a:gd name="connsiteX4169" fmla="*/ 2836360 w 11277918"/>
              <a:gd name="connsiteY4169" fmla="*/ 5983526 h 10024180"/>
              <a:gd name="connsiteX4170" fmla="*/ 2828186 w 11277918"/>
              <a:gd name="connsiteY4170" fmla="*/ 5991698 h 10024180"/>
              <a:gd name="connsiteX4171" fmla="*/ 2844533 w 11277918"/>
              <a:gd name="connsiteY4171" fmla="*/ 5991698 h 10024180"/>
              <a:gd name="connsiteX4172" fmla="*/ 2852708 w 11277918"/>
              <a:gd name="connsiteY4172" fmla="*/ 5975351 h 10024180"/>
              <a:gd name="connsiteX4173" fmla="*/ 2059834 w 11277918"/>
              <a:gd name="connsiteY4173" fmla="*/ 5975351 h 10024180"/>
              <a:gd name="connsiteX4174" fmla="*/ 2068010 w 11277918"/>
              <a:gd name="connsiteY4174" fmla="*/ 5975351 h 10024180"/>
              <a:gd name="connsiteX4175" fmla="*/ 2076183 w 11277918"/>
              <a:gd name="connsiteY4175" fmla="*/ 5991698 h 10024180"/>
              <a:gd name="connsiteX4176" fmla="*/ 2059834 w 11277918"/>
              <a:gd name="connsiteY4176" fmla="*/ 6008047 h 10024180"/>
              <a:gd name="connsiteX4177" fmla="*/ 2043486 w 11277918"/>
              <a:gd name="connsiteY4177" fmla="*/ 5991698 h 10024180"/>
              <a:gd name="connsiteX4178" fmla="*/ 1291485 w 11277918"/>
              <a:gd name="connsiteY4178" fmla="*/ 5975351 h 10024180"/>
              <a:gd name="connsiteX4179" fmla="*/ 1291485 w 11277918"/>
              <a:gd name="connsiteY4179" fmla="*/ 6024394 h 10024180"/>
              <a:gd name="connsiteX4180" fmla="*/ 1266961 w 11277918"/>
              <a:gd name="connsiteY4180" fmla="*/ 6024394 h 10024180"/>
              <a:gd name="connsiteX4181" fmla="*/ 1275135 w 11277918"/>
              <a:gd name="connsiteY4181" fmla="*/ 5991698 h 10024180"/>
              <a:gd name="connsiteX4182" fmla="*/ 1291485 w 11277918"/>
              <a:gd name="connsiteY4182" fmla="*/ 5975351 h 10024180"/>
              <a:gd name="connsiteX4183" fmla="*/ 4672228 w 11277918"/>
              <a:gd name="connsiteY4183" fmla="*/ 5965542 h 10024180"/>
              <a:gd name="connsiteX4184" fmla="*/ 4659150 w 11277918"/>
              <a:gd name="connsiteY4184" fmla="*/ 5991698 h 10024180"/>
              <a:gd name="connsiteX4185" fmla="*/ 4667324 w 11277918"/>
              <a:gd name="connsiteY4185" fmla="*/ 5971265 h 10024180"/>
              <a:gd name="connsiteX4186" fmla="*/ 2958968 w 11277918"/>
              <a:gd name="connsiteY4186" fmla="*/ 5959004 h 10024180"/>
              <a:gd name="connsiteX4187" fmla="*/ 2926272 w 11277918"/>
              <a:gd name="connsiteY4187" fmla="*/ 6008047 h 10024180"/>
              <a:gd name="connsiteX4188" fmla="*/ 2975318 w 11277918"/>
              <a:gd name="connsiteY4188" fmla="*/ 5975351 h 10024180"/>
              <a:gd name="connsiteX4189" fmla="*/ 1683833 w 11277918"/>
              <a:gd name="connsiteY4189" fmla="*/ 5959004 h 10024180"/>
              <a:gd name="connsiteX4190" fmla="*/ 1683833 w 11277918"/>
              <a:gd name="connsiteY4190" fmla="*/ 5975351 h 10024180"/>
              <a:gd name="connsiteX4191" fmla="*/ 1667485 w 11277918"/>
              <a:gd name="connsiteY4191" fmla="*/ 5991698 h 10024180"/>
              <a:gd name="connsiteX4192" fmla="*/ 1667485 w 11277918"/>
              <a:gd name="connsiteY4192" fmla="*/ 6008047 h 10024180"/>
              <a:gd name="connsiteX4193" fmla="*/ 1659310 w 11277918"/>
              <a:gd name="connsiteY4193" fmla="*/ 6016220 h 10024180"/>
              <a:gd name="connsiteX4194" fmla="*/ 1634789 w 11277918"/>
              <a:gd name="connsiteY4194" fmla="*/ 6008047 h 10024180"/>
              <a:gd name="connsiteX4195" fmla="*/ 1642963 w 11277918"/>
              <a:gd name="connsiteY4195" fmla="*/ 5999873 h 10024180"/>
              <a:gd name="connsiteX4196" fmla="*/ 1651137 w 11277918"/>
              <a:gd name="connsiteY4196" fmla="*/ 5975351 h 10024180"/>
              <a:gd name="connsiteX4197" fmla="*/ 4678768 w 11277918"/>
              <a:gd name="connsiteY4197" fmla="*/ 5957914 h 10024180"/>
              <a:gd name="connsiteX4198" fmla="*/ 4672228 w 11277918"/>
              <a:gd name="connsiteY4198" fmla="*/ 5965542 h 10024180"/>
              <a:gd name="connsiteX4199" fmla="*/ 4675499 w 11277918"/>
              <a:gd name="connsiteY4199" fmla="*/ 5959004 h 10024180"/>
              <a:gd name="connsiteX4200" fmla="*/ 4626454 w 11277918"/>
              <a:gd name="connsiteY4200" fmla="*/ 5942655 h 10024180"/>
              <a:gd name="connsiteX4201" fmla="*/ 4626454 w 11277918"/>
              <a:gd name="connsiteY4201" fmla="*/ 5975351 h 10024180"/>
              <a:gd name="connsiteX4202" fmla="*/ 4593760 w 11277918"/>
              <a:gd name="connsiteY4202" fmla="*/ 5975351 h 10024180"/>
              <a:gd name="connsiteX4203" fmla="*/ 4610106 w 11277918"/>
              <a:gd name="connsiteY4203" fmla="*/ 5959004 h 10024180"/>
              <a:gd name="connsiteX4204" fmla="*/ 4626454 w 11277918"/>
              <a:gd name="connsiteY4204" fmla="*/ 5942655 h 10024180"/>
              <a:gd name="connsiteX4205" fmla="*/ 1994442 w 11277918"/>
              <a:gd name="connsiteY4205" fmla="*/ 5942655 h 10024180"/>
              <a:gd name="connsiteX4206" fmla="*/ 2010792 w 11277918"/>
              <a:gd name="connsiteY4206" fmla="*/ 5959004 h 10024180"/>
              <a:gd name="connsiteX4207" fmla="*/ 1945399 w 11277918"/>
              <a:gd name="connsiteY4207" fmla="*/ 5991698 h 10024180"/>
              <a:gd name="connsiteX4208" fmla="*/ 1994442 w 11277918"/>
              <a:gd name="connsiteY4208" fmla="*/ 5942655 h 10024180"/>
              <a:gd name="connsiteX4209" fmla="*/ 4740889 w 11277918"/>
              <a:gd name="connsiteY4209" fmla="*/ 5926308 h 10024180"/>
              <a:gd name="connsiteX4210" fmla="*/ 4724542 w 11277918"/>
              <a:gd name="connsiteY4210" fmla="*/ 5942655 h 10024180"/>
              <a:gd name="connsiteX4211" fmla="*/ 4678768 w 11277918"/>
              <a:gd name="connsiteY4211" fmla="*/ 5957914 h 10024180"/>
              <a:gd name="connsiteX4212" fmla="*/ 4691846 w 11277918"/>
              <a:gd name="connsiteY4212" fmla="*/ 5942655 h 10024180"/>
              <a:gd name="connsiteX4213" fmla="*/ 2942622 w 11277918"/>
              <a:gd name="connsiteY4213" fmla="*/ 5926308 h 10024180"/>
              <a:gd name="connsiteX4214" fmla="*/ 2926272 w 11277918"/>
              <a:gd name="connsiteY4214" fmla="*/ 5942655 h 10024180"/>
              <a:gd name="connsiteX4215" fmla="*/ 2958968 w 11277918"/>
              <a:gd name="connsiteY4215" fmla="*/ 5942655 h 10024180"/>
              <a:gd name="connsiteX4216" fmla="*/ 2942622 w 11277918"/>
              <a:gd name="connsiteY4216" fmla="*/ 5926308 h 10024180"/>
              <a:gd name="connsiteX4217" fmla="*/ 2419489 w 11277918"/>
              <a:gd name="connsiteY4217" fmla="*/ 5926308 h 10024180"/>
              <a:gd name="connsiteX4218" fmla="*/ 2419489 w 11277918"/>
              <a:gd name="connsiteY4218" fmla="*/ 5942655 h 10024180"/>
              <a:gd name="connsiteX4219" fmla="*/ 2403139 w 11277918"/>
              <a:gd name="connsiteY4219" fmla="*/ 5942655 h 10024180"/>
              <a:gd name="connsiteX4220" fmla="*/ 1667485 w 11277918"/>
              <a:gd name="connsiteY4220" fmla="*/ 5926308 h 10024180"/>
              <a:gd name="connsiteX4221" fmla="*/ 1667485 w 11277918"/>
              <a:gd name="connsiteY4221" fmla="*/ 5942655 h 10024180"/>
              <a:gd name="connsiteX4222" fmla="*/ 1651137 w 11277918"/>
              <a:gd name="connsiteY4222" fmla="*/ 5942655 h 10024180"/>
              <a:gd name="connsiteX4223" fmla="*/ 1667485 w 11277918"/>
              <a:gd name="connsiteY4223" fmla="*/ 5926308 h 10024180"/>
              <a:gd name="connsiteX4224" fmla="*/ 948177 w 11277918"/>
              <a:gd name="connsiteY4224" fmla="*/ 5926308 h 10024180"/>
              <a:gd name="connsiteX4225" fmla="*/ 964525 w 11277918"/>
              <a:gd name="connsiteY4225" fmla="*/ 5926308 h 10024180"/>
              <a:gd name="connsiteX4226" fmla="*/ 964525 w 11277918"/>
              <a:gd name="connsiteY4226" fmla="*/ 5942655 h 10024180"/>
              <a:gd name="connsiteX4227" fmla="*/ 866438 w 11277918"/>
              <a:gd name="connsiteY4227" fmla="*/ 5926308 h 10024180"/>
              <a:gd name="connsiteX4228" fmla="*/ 866438 w 11277918"/>
              <a:gd name="connsiteY4228" fmla="*/ 5942655 h 10024180"/>
              <a:gd name="connsiteX4229" fmla="*/ 833742 w 11277918"/>
              <a:gd name="connsiteY4229" fmla="*/ 5959004 h 10024180"/>
              <a:gd name="connsiteX4230" fmla="*/ 866438 w 11277918"/>
              <a:gd name="connsiteY4230" fmla="*/ 5926308 h 10024180"/>
              <a:gd name="connsiteX4231" fmla="*/ 653916 w 11277918"/>
              <a:gd name="connsiteY4231" fmla="*/ 5926308 h 10024180"/>
              <a:gd name="connsiteX4232" fmla="*/ 645741 w 11277918"/>
              <a:gd name="connsiteY4232" fmla="*/ 5942655 h 10024180"/>
              <a:gd name="connsiteX4233" fmla="*/ 621219 w 11277918"/>
              <a:gd name="connsiteY4233" fmla="*/ 5942655 h 10024180"/>
              <a:gd name="connsiteX4234" fmla="*/ 604870 w 11277918"/>
              <a:gd name="connsiteY4234" fmla="*/ 5975351 h 10024180"/>
              <a:gd name="connsiteX4235" fmla="*/ 621219 w 11277918"/>
              <a:gd name="connsiteY4235" fmla="*/ 5991698 h 10024180"/>
              <a:gd name="connsiteX4236" fmla="*/ 637569 w 11277918"/>
              <a:gd name="connsiteY4236" fmla="*/ 5991698 h 10024180"/>
              <a:gd name="connsiteX4237" fmla="*/ 645741 w 11277918"/>
              <a:gd name="connsiteY4237" fmla="*/ 5975351 h 10024180"/>
              <a:gd name="connsiteX4238" fmla="*/ 653916 w 11277918"/>
              <a:gd name="connsiteY4238" fmla="*/ 5967177 h 10024180"/>
              <a:gd name="connsiteX4239" fmla="*/ 653916 w 11277918"/>
              <a:gd name="connsiteY4239" fmla="*/ 5942655 h 10024180"/>
              <a:gd name="connsiteX4240" fmla="*/ 3236883 w 11277918"/>
              <a:gd name="connsiteY4240" fmla="*/ 5909959 h 10024180"/>
              <a:gd name="connsiteX4241" fmla="*/ 3236883 w 11277918"/>
              <a:gd name="connsiteY4241" fmla="*/ 5926308 h 10024180"/>
              <a:gd name="connsiteX4242" fmla="*/ 3253230 w 11277918"/>
              <a:gd name="connsiteY4242" fmla="*/ 5926308 h 10024180"/>
              <a:gd name="connsiteX4243" fmla="*/ 3236883 w 11277918"/>
              <a:gd name="connsiteY4243" fmla="*/ 5909959 h 10024180"/>
              <a:gd name="connsiteX4244" fmla="*/ 2877230 w 11277918"/>
              <a:gd name="connsiteY4244" fmla="*/ 5909959 h 10024180"/>
              <a:gd name="connsiteX4245" fmla="*/ 2860882 w 11277918"/>
              <a:gd name="connsiteY4245" fmla="*/ 5926308 h 10024180"/>
              <a:gd name="connsiteX4246" fmla="*/ 2877230 w 11277918"/>
              <a:gd name="connsiteY4246" fmla="*/ 5942655 h 10024180"/>
              <a:gd name="connsiteX4247" fmla="*/ 2533925 w 11277918"/>
              <a:gd name="connsiteY4247" fmla="*/ 5909959 h 10024180"/>
              <a:gd name="connsiteX4248" fmla="*/ 2533925 w 11277918"/>
              <a:gd name="connsiteY4248" fmla="*/ 5942655 h 10024180"/>
              <a:gd name="connsiteX4249" fmla="*/ 2550271 w 11277918"/>
              <a:gd name="connsiteY4249" fmla="*/ 5926308 h 10024180"/>
              <a:gd name="connsiteX4250" fmla="*/ 2411314 w 11277918"/>
              <a:gd name="connsiteY4250" fmla="*/ 5908937 h 10024180"/>
              <a:gd name="connsiteX4251" fmla="*/ 2337749 w 11277918"/>
              <a:gd name="connsiteY4251" fmla="*/ 5991698 h 10024180"/>
              <a:gd name="connsiteX4252" fmla="*/ 2223313 w 11277918"/>
              <a:gd name="connsiteY4252" fmla="*/ 6138830 h 10024180"/>
              <a:gd name="connsiteX4253" fmla="*/ 2190618 w 11277918"/>
              <a:gd name="connsiteY4253" fmla="*/ 6204222 h 10024180"/>
              <a:gd name="connsiteX4254" fmla="*/ 2190618 w 11277918"/>
              <a:gd name="connsiteY4254" fmla="*/ 6236916 h 10024180"/>
              <a:gd name="connsiteX4255" fmla="*/ 2176313 w 11277918"/>
              <a:gd name="connsiteY4255" fmla="*/ 6238962 h 10024180"/>
              <a:gd name="connsiteX4256" fmla="*/ 2172909 w 11277918"/>
              <a:gd name="connsiteY4256" fmla="*/ 6241005 h 10024180"/>
              <a:gd name="connsiteX4257" fmla="*/ 2174270 w 11277918"/>
              <a:gd name="connsiteY4257" fmla="*/ 6236916 h 10024180"/>
              <a:gd name="connsiteX4258" fmla="*/ 2174270 w 11277918"/>
              <a:gd name="connsiteY4258" fmla="*/ 6220569 h 10024180"/>
              <a:gd name="connsiteX4259" fmla="*/ 2157922 w 11277918"/>
              <a:gd name="connsiteY4259" fmla="*/ 6253266 h 10024180"/>
              <a:gd name="connsiteX4260" fmla="*/ 2092528 w 11277918"/>
              <a:gd name="connsiteY4260" fmla="*/ 6302309 h 10024180"/>
              <a:gd name="connsiteX4261" fmla="*/ 2125226 w 11277918"/>
              <a:gd name="connsiteY4261" fmla="*/ 6285962 h 10024180"/>
              <a:gd name="connsiteX4262" fmla="*/ 2136903 w 11277918"/>
              <a:gd name="connsiteY4262" fmla="*/ 6291799 h 10024180"/>
              <a:gd name="connsiteX4263" fmla="*/ 2076183 w 11277918"/>
              <a:gd name="connsiteY4263" fmla="*/ 6367701 h 10024180"/>
              <a:gd name="connsiteX4264" fmla="*/ 2092528 w 11277918"/>
              <a:gd name="connsiteY4264" fmla="*/ 6367701 h 10024180"/>
              <a:gd name="connsiteX4265" fmla="*/ 2125226 w 11277918"/>
              <a:gd name="connsiteY4265" fmla="*/ 6367701 h 10024180"/>
              <a:gd name="connsiteX4266" fmla="*/ 2141574 w 11277918"/>
              <a:gd name="connsiteY4266" fmla="*/ 6318656 h 10024180"/>
              <a:gd name="connsiteX4267" fmla="*/ 2147704 w 11277918"/>
              <a:gd name="connsiteY4267" fmla="*/ 6304352 h 10024180"/>
              <a:gd name="connsiteX4268" fmla="*/ 2149005 w 11277918"/>
              <a:gd name="connsiteY4268" fmla="*/ 6297851 h 10024180"/>
              <a:gd name="connsiteX4269" fmla="*/ 2157922 w 11277918"/>
              <a:gd name="connsiteY4269" fmla="*/ 6302309 h 10024180"/>
              <a:gd name="connsiteX4270" fmla="*/ 2174270 w 11277918"/>
              <a:gd name="connsiteY4270" fmla="*/ 6302309 h 10024180"/>
              <a:gd name="connsiteX4271" fmla="*/ 2182442 w 11277918"/>
              <a:gd name="connsiteY4271" fmla="*/ 6277787 h 10024180"/>
              <a:gd name="connsiteX4272" fmla="*/ 2190618 w 11277918"/>
              <a:gd name="connsiteY4272" fmla="*/ 6253266 h 10024180"/>
              <a:gd name="connsiteX4273" fmla="*/ 2206967 w 11277918"/>
              <a:gd name="connsiteY4273" fmla="*/ 6236916 h 10024180"/>
              <a:gd name="connsiteX4274" fmla="*/ 2223313 w 11277918"/>
              <a:gd name="connsiteY4274" fmla="*/ 6236916 h 10024180"/>
              <a:gd name="connsiteX4275" fmla="*/ 2272357 w 11277918"/>
              <a:gd name="connsiteY4275" fmla="*/ 6155177 h 10024180"/>
              <a:gd name="connsiteX4276" fmla="*/ 2313228 w 11277918"/>
              <a:gd name="connsiteY4276" fmla="*/ 6097959 h 10024180"/>
              <a:gd name="connsiteX4277" fmla="*/ 2337749 w 11277918"/>
              <a:gd name="connsiteY4277" fmla="*/ 6073438 h 10024180"/>
              <a:gd name="connsiteX4278" fmla="*/ 2337749 w 11277918"/>
              <a:gd name="connsiteY4278" fmla="*/ 6057091 h 10024180"/>
              <a:gd name="connsiteX4279" fmla="*/ 2337749 w 11277918"/>
              <a:gd name="connsiteY4279" fmla="*/ 6024394 h 10024180"/>
              <a:gd name="connsiteX4280" fmla="*/ 2354096 w 11277918"/>
              <a:gd name="connsiteY4280" fmla="*/ 6008047 h 10024180"/>
              <a:gd name="connsiteX4281" fmla="*/ 2354096 w 11277918"/>
              <a:gd name="connsiteY4281" fmla="*/ 6024394 h 10024180"/>
              <a:gd name="connsiteX4282" fmla="*/ 2354096 w 11277918"/>
              <a:gd name="connsiteY4282" fmla="*/ 6040744 h 10024180"/>
              <a:gd name="connsiteX4283" fmla="*/ 2370445 w 11277918"/>
              <a:gd name="connsiteY4283" fmla="*/ 6024394 h 10024180"/>
              <a:gd name="connsiteX4284" fmla="*/ 2386793 w 11277918"/>
              <a:gd name="connsiteY4284" fmla="*/ 5991698 h 10024180"/>
              <a:gd name="connsiteX4285" fmla="*/ 2435836 w 11277918"/>
              <a:gd name="connsiteY4285" fmla="*/ 5926308 h 10024180"/>
              <a:gd name="connsiteX4286" fmla="*/ 2435836 w 11277918"/>
              <a:gd name="connsiteY4286" fmla="*/ 5909959 h 10024180"/>
              <a:gd name="connsiteX4287" fmla="*/ 2411314 w 11277918"/>
              <a:gd name="connsiteY4287" fmla="*/ 5908937 h 10024180"/>
              <a:gd name="connsiteX4288" fmla="*/ 2975318 w 11277918"/>
              <a:gd name="connsiteY4288" fmla="*/ 5897698 h 10024180"/>
              <a:gd name="connsiteX4289" fmla="*/ 2967144 w 11277918"/>
              <a:gd name="connsiteY4289" fmla="*/ 5901786 h 10024180"/>
              <a:gd name="connsiteX4290" fmla="*/ 2958968 w 11277918"/>
              <a:gd name="connsiteY4290" fmla="*/ 5909959 h 10024180"/>
              <a:gd name="connsiteX4291" fmla="*/ 2975318 w 11277918"/>
              <a:gd name="connsiteY4291" fmla="*/ 5909959 h 10024180"/>
              <a:gd name="connsiteX4292" fmla="*/ 2983490 w 11277918"/>
              <a:gd name="connsiteY4292" fmla="*/ 5901786 h 10024180"/>
              <a:gd name="connsiteX4293" fmla="*/ 2975318 w 11277918"/>
              <a:gd name="connsiteY4293" fmla="*/ 5897698 h 10024180"/>
              <a:gd name="connsiteX4294" fmla="*/ 2844533 w 11277918"/>
              <a:gd name="connsiteY4294" fmla="*/ 5893612 h 10024180"/>
              <a:gd name="connsiteX4295" fmla="*/ 2828186 w 11277918"/>
              <a:gd name="connsiteY4295" fmla="*/ 5909959 h 10024180"/>
              <a:gd name="connsiteX4296" fmla="*/ 2828186 w 11277918"/>
              <a:gd name="connsiteY4296" fmla="*/ 5926308 h 10024180"/>
              <a:gd name="connsiteX4297" fmla="*/ 2844533 w 11277918"/>
              <a:gd name="connsiteY4297" fmla="*/ 5909959 h 10024180"/>
              <a:gd name="connsiteX4298" fmla="*/ 2533925 w 11277918"/>
              <a:gd name="connsiteY4298" fmla="*/ 5893612 h 10024180"/>
              <a:gd name="connsiteX4299" fmla="*/ 2517575 w 11277918"/>
              <a:gd name="connsiteY4299" fmla="*/ 5909959 h 10024180"/>
              <a:gd name="connsiteX4300" fmla="*/ 2484879 w 11277918"/>
              <a:gd name="connsiteY4300" fmla="*/ 5942655 h 10024180"/>
              <a:gd name="connsiteX4301" fmla="*/ 2468533 w 11277918"/>
              <a:gd name="connsiteY4301" fmla="*/ 5975351 h 10024180"/>
              <a:gd name="connsiteX4302" fmla="*/ 2435836 w 11277918"/>
              <a:gd name="connsiteY4302" fmla="*/ 6024394 h 10024180"/>
              <a:gd name="connsiteX4303" fmla="*/ 2468533 w 11277918"/>
              <a:gd name="connsiteY4303" fmla="*/ 5983526 h 10024180"/>
              <a:gd name="connsiteX4304" fmla="*/ 2501229 w 11277918"/>
              <a:gd name="connsiteY4304" fmla="*/ 5942655 h 10024180"/>
              <a:gd name="connsiteX4305" fmla="*/ 2533925 w 11277918"/>
              <a:gd name="connsiteY4305" fmla="*/ 5893612 h 10024180"/>
              <a:gd name="connsiteX4306" fmla="*/ 2337749 w 11277918"/>
              <a:gd name="connsiteY4306" fmla="*/ 5893612 h 10024180"/>
              <a:gd name="connsiteX4307" fmla="*/ 2321400 w 11277918"/>
              <a:gd name="connsiteY4307" fmla="*/ 5909959 h 10024180"/>
              <a:gd name="connsiteX4308" fmla="*/ 2321400 w 11277918"/>
              <a:gd name="connsiteY4308" fmla="*/ 5901786 h 10024180"/>
              <a:gd name="connsiteX4309" fmla="*/ 2337749 w 11277918"/>
              <a:gd name="connsiteY4309" fmla="*/ 5893612 h 10024180"/>
              <a:gd name="connsiteX4310" fmla="*/ 2125226 w 11277918"/>
              <a:gd name="connsiteY4310" fmla="*/ 5893612 h 10024180"/>
              <a:gd name="connsiteX4311" fmla="*/ 2141574 w 11277918"/>
              <a:gd name="connsiteY4311" fmla="*/ 5909959 h 10024180"/>
              <a:gd name="connsiteX4312" fmla="*/ 2125226 w 11277918"/>
              <a:gd name="connsiteY4312" fmla="*/ 5926308 h 10024180"/>
              <a:gd name="connsiteX4313" fmla="*/ 2125226 w 11277918"/>
              <a:gd name="connsiteY4313" fmla="*/ 5909959 h 10024180"/>
              <a:gd name="connsiteX4314" fmla="*/ 2125226 w 11277918"/>
              <a:gd name="connsiteY4314" fmla="*/ 5893612 h 10024180"/>
              <a:gd name="connsiteX4315" fmla="*/ 1749225 w 11277918"/>
              <a:gd name="connsiteY4315" fmla="*/ 5893612 h 10024180"/>
              <a:gd name="connsiteX4316" fmla="*/ 1741049 w 11277918"/>
              <a:gd name="connsiteY4316" fmla="*/ 5909959 h 10024180"/>
              <a:gd name="connsiteX4317" fmla="*/ 1741049 w 11277918"/>
              <a:gd name="connsiteY4317" fmla="*/ 5901786 h 10024180"/>
              <a:gd name="connsiteX4318" fmla="*/ 1749225 w 11277918"/>
              <a:gd name="connsiteY4318" fmla="*/ 5893612 h 10024180"/>
              <a:gd name="connsiteX4319" fmla="*/ 3040708 w 11277918"/>
              <a:gd name="connsiteY4319" fmla="*/ 5877262 h 10024180"/>
              <a:gd name="connsiteX4320" fmla="*/ 3024362 w 11277918"/>
              <a:gd name="connsiteY4320" fmla="*/ 5893612 h 10024180"/>
              <a:gd name="connsiteX4321" fmla="*/ 3040708 w 11277918"/>
              <a:gd name="connsiteY4321" fmla="*/ 5893612 h 10024180"/>
              <a:gd name="connsiteX4322" fmla="*/ 3040708 w 11277918"/>
              <a:gd name="connsiteY4322" fmla="*/ 5877262 h 10024180"/>
              <a:gd name="connsiteX4323" fmla="*/ 2386793 w 11277918"/>
              <a:gd name="connsiteY4323" fmla="*/ 5877262 h 10024180"/>
              <a:gd name="connsiteX4324" fmla="*/ 2370445 w 11277918"/>
              <a:gd name="connsiteY4324" fmla="*/ 5893612 h 10024180"/>
              <a:gd name="connsiteX4325" fmla="*/ 2386793 w 11277918"/>
              <a:gd name="connsiteY4325" fmla="*/ 5893612 h 10024180"/>
              <a:gd name="connsiteX4326" fmla="*/ 2386793 w 11277918"/>
              <a:gd name="connsiteY4326" fmla="*/ 5877262 h 10024180"/>
              <a:gd name="connsiteX4327" fmla="*/ 1961747 w 11277918"/>
              <a:gd name="connsiteY4327" fmla="*/ 5877262 h 10024180"/>
              <a:gd name="connsiteX4328" fmla="*/ 1912702 w 11277918"/>
              <a:gd name="connsiteY4328" fmla="*/ 5926308 h 10024180"/>
              <a:gd name="connsiteX4329" fmla="*/ 1929053 w 11277918"/>
              <a:gd name="connsiteY4329" fmla="*/ 5893612 h 10024180"/>
              <a:gd name="connsiteX4330" fmla="*/ 1520353 w 11277918"/>
              <a:gd name="connsiteY4330" fmla="*/ 5877262 h 10024180"/>
              <a:gd name="connsiteX4331" fmla="*/ 1520353 w 11277918"/>
              <a:gd name="connsiteY4331" fmla="*/ 5893612 h 10024180"/>
              <a:gd name="connsiteX4332" fmla="*/ 1504005 w 11277918"/>
              <a:gd name="connsiteY4332" fmla="*/ 5893612 h 10024180"/>
              <a:gd name="connsiteX4333" fmla="*/ 1013569 w 11277918"/>
              <a:gd name="connsiteY4333" fmla="*/ 5877262 h 10024180"/>
              <a:gd name="connsiteX4334" fmla="*/ 1013569 w 11277918"/>
              <a:gd name="connsiteY4334" fmla="*/ 5893612 h 10024180"/>
              <a:gd name="connsiteX4335" fmla="*/ 1029916 w 11277918"/>
              <a:gd name="connsiteY4335" fmla="*/ 5926308 h 10024180"/>
              <a:gd name="connsiteX4336" fmla="*/ 1029916 w 11277918"/>
              <a:gd name="connsiteY4336" fmla="*/ 5909959 h 10024180"/>
              <a:gd name="connsiteX4337" fmla="*/ 2143617 w 11277918"/>
              <a:gd name="connsiteY4337" fmla="*/ 5867047 h 10024180"/>
              <a:gd name="connsiteX4338" fmla="*/ 2149748 w 11277918"/>
              <a:gd name="connsiteY4338" fmla="*/ 5877262 h 10024180"/>
              <a:gd name="connsiteX4339" fmla="*/ 2157922 w 11277918"/>
              <a:gd name="connsiteY4339" fmla="*/ 5893612 h 10024180"/>
              <a:gd name="connsiteX4340" fmla="*/ 2141574 w 11277918"/>
              <a:gd name="connsiteY4340" fmla="*/ 5893612 h 10024180"/>
              <a:gd name="connsiteX4341" fmla="*/ 2141574 w 11277918"/>
              <a:gd name="connsiteY4341" fmla="*/ 5869090 h 10024180"/>
              <a:gd name="connsiteX4342" fmla="*/ 2143617 w 11277918"/>
              <a:gd name="connsiteY4342" fmla="*/ 5867047 h 10024180"/>
              <a:gd name="connsiteX4343" fmla="*/ 1634789 w 11277918"/>
              <a:gd name="connsiteY4343" fmla="*/ 5860915 h 10024180"/>
              <a:gd name="connsiteX4344" fmla="*/ 1642963 w 11277918"/>
              <a:gd name="connsiteY4344" fmla="*/ 5869090 h 10024180"/>
              <a:gd name="connsiteX4345" fmla="*/ 1626613 w 11277918"/>
              <a:gd name="connsiteY4345" fmla="*/ 5877262 h 10024180"/>
              <a:gd name="connsiteX4346" fmla="*/ 1618441 w 11277918"/>
              <a:gd name="connsiteY4346" fmla="*/ 5877262 h 10024180"/>
              <a:gd name="connsiteX4347" fmla="*/ 1029916 w 11277918"/>
              <a:gd name="connsiteY4347" fmla="*/ 5860915 h 10024180"/>
              <a:gd name="connsiteX4348" fmla="*/ 1029916 w 11277918"/>
              <a:gd name="connsiteY4348" fmla="*/ 5877262 h 10024180"/>
              <a:gd name="connsiteX4349" fmla="*/ 1046267 w 11277918"/>
              <a:gd name="connsiteY4349" fmla="*/ 5860915 h 10024180"/>
              <a:gd name="connsiteX4350" fmla="*/ 1029916 w 11277918"/>
              <a:gd name="connsiteY4350" fmla="*/ 5860915 h 10024180"/>
              <a:gd name="connsiteX4351" fmla="*/ 915482 w 11277918"/>
              <a:gd name="connsiteY4351" fmla="*/ 5860915 h 10024180"/>
              <a:gd name="connsiteX4352" fmla="*/ 948177 w 11277918"/>
              <a:gd name="connsiteY4352" fmla="*/ 5860915 h 10024180"/>
              <a:gd name="connsiteX4353" fmla="*/ 964525 w 11277918"/>
              <a:gd name="connsiteY4353" fmla="*/ 5877262 h 10024180"/>
              <a:gd name="connsiteX4354" fmla="*/ 948177 w 11277918"/>
              <a:gd name="connsiteY4354" fmla="*/ 5877262 h 10024180"/>
              <a:gd name="connsiteX4355" fmla="*/ 923655 w 11277918"/>
              <a:gd name="connsiteY4355" fmla="*/ 5869090 h 10024180"/>
              <a:gd name="connsiteX4356" fmla="*/ 931830 w 11277918"/>
              <a:gd name="connsiteY4356" fmla="*/ 5877262 h 10024180"/>
              <a:gd name="connsiteX4357" fmla="*/ 915482 w 11277918"/>
              <a:gd name="connsiteY4357" fmla="*/ 5877262 h 10024180"/>
              <a:gd name="connsiteX4358" fmla="*/ 1777834 w 11277918"/>
              <a:gd name="connsiteY4358" fmla="*/ 5852741 h 10024180"/>
              <a:gd name="connsiteX4359" fmla="*/ 1781921 w 11277918"/>
              <a:gd name="connsiteY4359" fmla="*/ 5860915 h 10024180"/>
              <a:gd name="connsiteX4360" fmla="*/ 1765571 w 11277918"/>
              <a:gd name="connsiteY4360" fmla="*/ 5885437 h 10024180"/>
              <a:gd name="connsiteX4361" fmla="*/ 1749225 w 11277918"/>
              <a:gd name="connsiteY4361" fmla="*/ 5885437 h 10024180"/>
              <a:gd name="connsiteX4362" fmla="*/ 1765571 w 11277918"/>
              <a:gd name="connsiteY4362" fmla="*/ 5860915 h 10024180"/>
              <a:gd name="connsiteX4363" fmla="*/ 1777834 w 11277918"/>
              <a:gd name="connsiteY4363" fmla="*/ 5852741 h 10024180"/>
              <a:gd name="connsiteX4364" fmla="*/ 3204188 w 11277918"/>
              <a:gd name="connsiteY4364" fmla="*/ 5847293 h 10024180"/>
              <a:gd name="connsiteX4365" fmla="*/ 3196012 w 11277918"/>
              <a:gd name="connsiteY4365" fmla="*/ 5856829 h 10024180"/>
              <a:gd name="connsiteX4366" fmla="*/ 3187840 w 11277918"/>
              <a:gd name="connsiteY4366" fmla="*/ 5877262 h 10024180"/>
              <a:gd name="connsiteX4367" fmla="*/ 3204188 w 11277918"/>
              <a:gd name="connsiteY4367" fmla="*/ 5877262 h 10024180"/>
              <a:gd name="connsiteX4368" fmla="*/ 3204188 w 11277918"/>
              <a:gd name="connsiteY4368" fmla="*/ 5860915 h 10024180"/>
              <a:gd name="connsiteX4369" fmla="*/ 3956192 w 11277918"/>
              <a:gd name="connsiteY4369" fmla="*/ 5844568 h 10024180"/>
              <a:gd name="connsiteX4370" fmla="*/ 3972538 w 11277918"/>
              <a:gd name="connsiteY4370" fmla="*/ 5844568 h 10024180"/>
              <a:gd name="connsiteX4371" fmla="*/ 3972538 w 11277918"/>
              <a:gd name="connsiteY4371" fmla="*/ 5860915 h 10024180"/>
              <a:gd name="connsiteX4372" fmla="*/ 3956192 w 11277918"/>
              <a:gd name="connsiteY4372" fmla="*/ 5844568 h 10024180"/>
              <a:gd name="connsiteX4373" fmla="*/ 2942622 w 11277918"/>
              <a:gd name="connsiteY4373" fmla="*/ 5844568 h 10024180"/>
              <a:gd name="connsiteX4374" fmla="*/ 2926272 w 11277918"/>
              <a:gd name="connsiteY4374" fmla="*/ 5860915 h 10024180"/>
              <a:gd name="connsiteX4375" fmla="*/ 2942622 w 11277918"/>
              <a:gd name="connsiteY4375" fmla="*/ 5860915 h 10024180"/>
              <a:gd name="connsiteX4376" fmla="*/ 2157922 w 11277918"/>
              <a:gd name="connsiteY4376" fmla="*/ 5844568 h 10024180"/>
              <a:gd name="connsiteX4377" fmla="*/ 2174270 w 11277918"/>
              <a:gd name="connsiteY4377" fmla="*/ 5844568 h 10024180"/>
              <a:gd name="connsiteX4378" fmla="*/ 2174270 w 11277918"/>
              <a:gd name="connsiteY4378" fmla="*/ 5860915 h 10024180"/>
              <a:gd name="connsiteX4379" fmla="*/ 2166096 w 11277918"/>
              <a:gd name="connsiteY4379" fmla="*/ 5852741 h 10024180"/>
              <a:gd name="connsiteX4380" fmla="*/ 2157922 w 11277918"/>
              <a:gd name="connsiteY4380" fmla="*/ 5844568 h 10024180"/>
              <a:gd name="connsiteX4381" fmla="*/ 1929053 w 11277918"/>
              <a:gd name="connsiteY4381" fmla="*/ 5844568 h 10024180"/>
              <a:gd name="connsiteX4382" fmla="*/ 1945399 w 11277918"/>
              <a:gd name="connsiteY4382" fmla="*/ 5860915 h 10024180"/>
              <a:gd name="connsiteX4383" fmla="*/ 1929053 w 11277918"/>
              <a:gd name="connsiteY4383" fmla="*/ 5860915 h 10024180"/>
              <a:gd name="connsiteX4384" fmla="*/ 1929053 w 11277918"/>
              <a:gd name="connsiteY4384" fmla="*/ 5844568 h 10024180"/>
              <a:gd name="connsiteX4385" fmla="*/ 3956192 w 11277918"/>
              <a:gd name="connsiteY4385" fmla="*/ 5828219 h 10024180"/>
              <a:gd name="connsiteX4386" fmla="*/ 3931669 w 11277918"/>
              <a:gd name="connsiteY4386" fmla="*/ 5844568 h 10024180"/>
              <a:gd name="connsiteX4387" fmla="*/ 3915320 w 11277918"/>
              <a:gd name="connsiteY4387" fmla="*/ 5860915 h 10024180"/>
              <a:gd name="connsiteX4388" fmla="*/ 3923496 w 11277918"/>
              <a:gd name="connsiteY4388" fmla="*/ 5877262 h 10024180"/>
              <a:gd name="connsiteX4389" fmla="*/ 3931669 w 11277918"/>
              <a:gd name="connsiteY4389" fmla="*/ 5877262 h 10024180"/>
              <a:gd name="connsiteX4390" fmla="*/ 3939842 w 11277918"/>
              <a:gd name="connsiteY4390" fmla="*/ 5893612 h 10024180"/>
              <a:gd name="connsiteX4391" fmla="*/ 3874452 w 11277918"/>
              <a:gd name="connsiteY4391" fmla="*/ 5959004 h 10024180"/>
              <a:gd name="connsiteX4392" fmla="*/ 3858102 w 11277918"/>
              <a:gd name="connsiteY4392" fmla="*/ 5967177 h 10024180"/>
              <a:gd name="connsiteX4393" fmla="*/ 3825408 w 11277918"/>
              <a:gd name="connsiteY4393" fmla="*/ 6008047 h 10024180"/>
              <a:gd name="connsiteX4394" fmla="*/ 3825408 w 11277918"/>
              <a:gd name="connsiteY4394" fmla="*/ 6024394 h 10024180"/>
              <a:gd name="connsiteX4395" fmla="*/ 3825408 w 11277918"/>
              <a:gd name="connsiteY4395" fmla="*/ 6040744 h 10024180"/>
              <a:gd name="connsiteX4396" fmla="*/ 3858102 w 11277918"/>
              <a:gd name="connsiteY4396" fmla="*/ 6040744 h 10024180"/>
              <a:gd name="connsiteX4397" fmla="*/ 3858102 w 11277918"/>
              <a:gd name="connsiteY4397" fmla="*/ 6024394 h 10024180"/>
              <a:gd name="connsiteX4398" fmla="*/ 3858102 w 11277918"/>
              <a:gd name="connsiteY4398" fmla="*/ 6008047 h 10024180"/>
              <a:gd name="connsiteX4399" fmla="*/ 3866278 w 11277918"/>
              <a:gd name="connsiteY4399" fmla="*/ 5999873 h 10024180"/>
              <a:gd name="connsiteX4400" fmla="*/ 3890799 w 11277918"/>
              <a:gd name="connsiteY4400" fmla="*/ 5991698 h 10024180"/>
              <a:gd name="connsiteX4401" fmla="*/ 3923496 w 11277918"/>
              <a:gd name="connsiteY4401" fmla="*/ 5991698 h 10024180"/>
              <a:gd name="connsiteX4402" fmla="*/ 3923496 w 11277918"/>
              <a:gd name="connsiteY4402" fmla="*/ 5975351 h 10024180"/>
              <a:gd name="connsiteX4403" fmla="*/ 3939842 w 11277918"/>
              <a:gd name="connsiteY4403" fmla="*/ 5959004 h 10024180"/>
              <a:gd name="connsiteX4404" fmla="*/ 3972538 w 11277918"/>
              <a:gd name="connsiteY4404" fmla="*/ 5909959 h 10024180"/>
              <a:gd name="connsiteX4405" fmla="*/ 3988887 w 11277918"/>
              <a:gd name="connsiteY4405" fmla="*/ 5844568 h 10024180"/>
              <a:gd name="connsiteX4406" fmla="*/ 3988887 w 11277918"/>
              <a:gd name="connsiteY4406" fmla="*/ 5828219 h 10024180"/>
              <a:gd name="connsiteX4407" fmla="*/ 3220537 w 11277918"/>
              <a:gd name="connsiteY4407" fmla="*/ 5828219 h 10024180"/>
              <a:gd name="connsiteX4408" fmla="*/ 3206522 w 11277918"/>
              <a:gd name="connsiteY4408" fmla="*/ 5844568 h 10024180"/>
              <a:gd name="connsiteX4409" fmla="*/ 3216449 w 11277918"/>
              <a:gd name="connsiteY4409" fmla="*/ 5844568 h 10024180"/>
              <a:gd name="connsiteX4410" fmla="*/ 3220537 w 11277918"/>
              <a:gd name="connsiteY4410" fmla="*/ 5844568 h 10024180"/>
              <a:gd name="connsiteX4411" fmla="*/ 3228709 w 11277918"/>
              <a:gd name="connsiteY4411" fmla="*/ 5860915 h 10024180"/>
              <a:gd name="connsiteX4412" fmla="*/ 3253230 w 11277918"/>
              <a:gd name="connsiteY4412" fmla="*/ 5852741 h 10024180"/>
              <a:gd name="connsiteX4413" fmla="*/ 3269579 w 11277918"/>
              <a:gd name="connsiteY4413" fmla="*/ 5828219 h 10024180"/>
              <a:gd name="connsiteX4414" fmla="*/ 3253230 w 11277918"/>
              <a:gd name="connsiteY4414" fmla="*/ 5828219 h 10024180"/>
              <a:gd name="connsiteX4415" fmla="*/ 3220537 w 11277918"/>
              <a:gd name="connsiteY4415" fmla="*/ 5828219 h 10024180"/>
              <a:gd name="connsiteX4416" fmla="*/ 686613 w 11277918"/>
              <a:gd name="connsiteY4416" fmla="*/ 5828219 h 10024180"/>
              <a:gd name="connsiteX4417" fmla="*/ 670263 w 11277918"/>
              <a:gd name="connsiteY4417" fmla="*/ 5844568 h 10024180"/>
              <a:gd name="connsiteX4418" fmla="*/ 686613 w 11277918"/>
              <a:gd name="connsiteY4418" fmla="*/ 5844568 h 10024180"/>
              <a:gd name="connsiteX4419" fmla="*/ 686613 w 11277918"/>
              <a:gd name="connsiteY4419" fmla="*/ 5828219 h 10024180"/>
              <a:gd name="connsiteX4420" fmla="*/ 4561065 w 11277918"/>
              <a:gd name="connsiteY4420" fmla="*/ 5811872 h 10024180"/>
              <a:gd name="connsiteX4421" fmla="*/ 4561065 w 11277918"/>
              <a:gd name="connsiteY4421" fmla="*/ 5860915 h 10024180"/>
              <a:gd name="connsiteX4422" fmla="*/ 4577410 w 11277918"/>
              <a:gd name="connsiteY4422" fmla="*/ 5828219 h 10024180"/>
              <a:gd name="connsiteX4423" fmla="*/ 4471151 w 11277918"/>
              <a:gd name="connsiteY4423" fmla="*/ 5811872 h 10024180"/>
              <a:gd name="connsiteX4424" fmla="*/ 4446629 w 11277918"/>
              <a:gd name="connsiteY4424" fmla="*/ 5836394 h 10024180"/>
              <a:gd name="connsiteX4425" fmla="*/ 4438453 w 11277918"/>
              <a:gd name="connsiteY4425" fmla="*/ 5869090 h 10024180"/>
              <a:gd name="connsiteX4426" fmla="*/ 4479324 w 11277918"/>
              <a:gd name="connsiteY4426" fmla="*/ 5860915 h 10024180"/>
              <a:gd name="connsiteX4427" fmla="*/ 4487496 w 11277918"/>
              <a:gd name="connsiteY4427" fmla="*/ 5828219 h 10024180"/>
              <a:gd name="connsiteX4428" fmla="*/ 4471151 w 11277918"/>
              <a:gd name="connsiteY4428" fmla="*/ 5811872 h 10024180"/>
              <a:gd name="connsiteX4429" fmla="*/ 3057056 w 11277918"/>
              <a:gd name="connsiteY4429" fmla="*/ 5811872 h 10024180"/>
              <a:gd name="connsiteX4430" fmla="*/ 3040708 w 11277918"/>
              <a:gd name="connsiteY4430" fmla="*/ 5828219 h 10024180"/>
              <a:gd name="connsiteX4431" fmla="*/ 3073404 w 11277918"/>
              <a:gd name="connsiteY4431" fmla="*/ 5811872 h 10024180"/>
              <a:gd name="connsiteX4432" fmla="*/ 3057056 w 11277918"/>
              <a:gd name="connsiteY4432" fmla="*/ 5811872 h 10024180"/>
              <a:gd name="connsiteX4433" fmla="*/ 1978096 w 11277918"/>
              <a:gd name="connsiteY4433" fmla="*/ 5811872 h 10024180"/>
              <a:gd name="connsiteX4434" fmla="*/ 1978096 w 11277918"/>
              <a:gd name="connsiteY4434" fmla="*/ 5828219 h 10024180"/>
              <a:gd name="connsiteX4435" fmla="*/ 1978096 w 11277918"/>
              <a:gd name="connsiteY4435" fmla="*/ 5844568 h 10024180"/>
              <a:gd name="connsiteX4436" fmla="*/ 1961747 w 11277918"/>
              <a:gd name="connsiteY4436" fmla="*/ 5828219 h 10024180"/>
              <a:gd name="connsiteX4437" fmla="*/ 1978096 w 11277918"/>
              <a:gd name="connsiteY4437" fmla="*/ 5811872 h 10024180"/>
              <a:gd name="connsiteX4438" fmla="*/ 1471310 w 11277918"/>
              <a:gd name="connsiteY4438" fmla="*/ 5811872 h 10024180"/>
              <a:gd name="connsiteX4439" fmla="*/ 1454962 w 11277918"/>
              <a:gd name="connsiteY4439" fmla="*/ 5844568 h 10024180"/>
              <a:gd name="connsiteX4440" fmla="*/ 1405920 w 11277918"/>
              <a:gd name="connsiteY4440" fmla="*/ 5877262 h 10024180"/>
              <a:gd name="connsiteX4441" fmla="*/ 1422266 w 11277918"/>
              <a:gd name="connsiteY4441" fmla="*/ 5860915 h 10024180"/>
              <a:gd name="connsiteX4442" fmla="*/ 1438614 w 11277918"/>
              <a:gd name="connsiteY4442" fmla="*/ 5828219 h 10024180"/>
              <a:gd name="connsiteX4443" fmla="*/ 1275135 w 11277918"/>
              <a:gd name="connsiteY4443" fmla="*/ 5811872 h 10024180"/>
              <a:gd name="connsiteX4444" fmla="*/ 1291485 w 11277918"/>
              <a:gd name="connsiteY4444" fmla="*/ 5828219 h 10024180"/>
              <a:gd name="connsiteX4445" fmla="*/ 1258788 w 11277918"/>
              <a:gd name="connsiteY4445" fmla="*/ 5828219 h 10024180"/>
              <a:gd name="connsiteX4446" fmla="*/ 948177 w 11277918"/>
              <a:gd name="connsiteY4446" fmla="*/ 5811872 h 10024180"/>
              <a:gd name="connsiteX4447" fmla="*/ 964525 w 11277918"/>
              <a:gd name="connsiteY4447" fmla="*/ 5811872 h 10024180"/>
              <a:gd name="connsiteX4448" fmla="*/ 948177 w 11277918"/>
              <a:gd name="connsiteY4448" fmla="*/ 5828219 h 10024180"/>
              <a:gd name="connsiteX4449" fmla="*/ 3189372 w 11277918"/>
              <a:gd name="connsiteY4449" fmla="*/ 5803188 h 10024180"/>
              <a:gd name="connsiteX4450" fmla="*/ 3138797 w 11277918"/>
              <a:gd name="connsiteY4450" fmla="*/ 5844568 h 10024180"/>
              <a:gd name="connsiteX4451" fmla="*/ 3089752 w 11277918"/>
              <a:gd name="connsiteY4451" fmla="*/ 5893612 h 10024180"/>
              <a:gd name="connsiteX4452" fmla="*/ 3073404 w 11277918"/>
              <a:gd name="connsiteY4452" fmla="*/ 5909959 h 10024180"/>
              <a:gd name="connsiteX4453" fmla="*/ 3057056 w 11277918"/>
              <a:gd name="connsiteY4453" fmla="*/ 5926308 h 10024180"/>
              <a:gd name="connsiteX4454" fmla="*/ 3024362 w 11277918"/>
              <a:gd name="connsiteY4454" fmla="*/ 5959004 h 10024180"/>
              <a:gd name="connsiteX4455" fmla="*/ 3016186 w 11277918"/>
              <a:gd name="connsiteY4455" fmla="*/ 5983526 h 10024180"/>
              <a:gd name="connsiteX4456" fmla="*/ 3008012 w 11277918"/>
              <a:gd name="connsiteY4456" fmla="*/ 5991698 h 10024180"/>
              <a:gd name="connsiteX4457" fmla="*/ 2999840 w 11277918"/>
              <a:gd name="connsiteY4457" fmla="*/ 5999873 h 10024180"/>
              <a:gd name="connsiteX4458" fmla="*/ 3010056 w 11277918"/>
              <a:gd name="connsiteY4458" fmla="*/ 5993741 h 10024180"/>
              <a:gd name="connsiteX4459" fmla="*/ 3024362 w 11277918"/>
              <a:gd name="connsiteY4459" fmla="*/ 5991698 h 10024180"/>
              <a:gd name="connsiteX4460" fmla="*/ 3040708 w 11277918"/>
              <a:gd name="connsiteY4460" fmla="*/ 5975351 h 10024180"/>
              <a:gd name="connsiteX4461" fmla="*/ 3114274 w 11277918"/>
              <a:gd name="connsiteY4461" fmla="*/ 5893612 h 10024180"/>
              <a:gd name="connsiteX4462" fmla="*/ 3196015 w 11277918"/>
              <a:gd name="connsiteY4462" fmla="*/ 5820047 h 10024180"/>
              <a:gd name="connsiteX4463" fmla="*/ 3196015 w 11277918"/>
              <a:gd name="connsiteY4463" fmla="*/ 5803698 h 10024180"/>
              <a:gd name="connsiteX4464" fmla="*/ 3189372 w 11277918"/>
              <a:gd name="connsiteY4464" fmla="*/ 5803188 h 10024180"/>
              <a:gd name="connsiteX4465" fmla="*/ 1571441 w 11277918"/>
              <a:gd name="connsiteY4465" fmla="*/ 5799611 h 10024180"/>
              <a:gd name="connsiteX4466" fmla="*/ 1585746 w 11277918"/>
              <a:gd name="connsiteY4466" fmla="*/ 5803698 h 10024180"/>
              <a:gd name="connsiteX4467" fmla="*/ 1610267 w 11277918"/>
              <a:gd name="connsiteY4467" fmla="*/ 5820047 h 10024180"/>
              <a:gd name="connsiteX4468" fmla="*/ 1602095 w 11277918"/>
              <a:gd name="connsiteY4468" fmla="*/ 5844568 h 10024180"/>
              <a:gd name="connsiteX4469" fmla="*/ 1585746 w 11277918"/>
              <a:gd name="connsiteY4469" fmla="*/ 5844568 h 10024180"/>
              <a:gd name="connsiteX4470" fmla="*/ 1569396 w 11277918"/>
              <a:gd name="connsiteY4470" fmla="*/ 5844568 h 10024180"/>
              <a:gd name="connsiteX4471" fmla="*/ 1553049 w 11277918"/>
              <a:gd name="connsiteY4471" fmla="*/ 5844568 h 10024180"/>
              <a:gd name="connsiteX4472" fmla="*/ 1536702 w 11277918"/>
              <a:gd name="connsiteY4472" fmla="*/ 5844568 h 10024180"/>
              <a:gd name="connsiteX4473" fmla="*/ 1536702 w 11277918"/>
              <a:gd name="connsiteY4473" fmla="*/ 5828219 h 10024180"/>
              <a:gd name="connsiteX4474" fmla="*/ 1561223 w 11277918"/>
              <a:gd name="connsiteY4474" fmla="*/ 5803698 h 10024180"/>
              <a:gd name="connsiteX4475" fmla="*/ 1571441 w 11277918"/>
              <a:gd name="connsiteY4475" fmla="*/ 5799611 h 10024180"/>
              <a:gd name="connsiteX4476" fmla="*/ 4659150 w 11277918"/>
              <a:gd name="connsiteY4476" fmla="*/ 5795523 h 10024180"/>
              <a:gd name="connsiteX4477" fmla="*/ 4626454 w 11277918"/>
              <a:gd name="connsiteY4477" fmla="*/ 5828219 h 10024180"/>
              <a:gd name="connsiteX4478" fmla="*/ 4659150 w 11277918"/>
              <a:gd name="connsiteY4478" fmla="*/ 5828219 h 10024180"/>
              <a:gd name="connsiteX4479" fmla="*/ 653916 w 11277918"/>
              <a:gd name="connsiteY4479" fmla="*/ 5795523 h 10024180"/>
              <a:gd name="connsiteX4480" fmla="*/ 637569 w 11277918"/>
              <a:gd name="connsiteY4480" fmla="*/ 5811872 h 10024180"/>
              <a:gd name="connsiteX4481" fmla="*/ 653916 w 11277918"/>
              <a:gd name="connsiteY4481" fmla="*/ 5811872 h 10024180"/>
              <a:gd name="connsiteX4482" fmla="*/ 653916 w 11277918"/>
              <a:gd name="connsiteY4482" fmla="*/ 5795523 h 10024180"/>
              <a:gd name="connsiteX4483" fmla="*/ 1602095 w 11277918"/>
              <a:gd name="connsiteY4483" fmla="*/ 5779176 h 10024180"/>
              <a:gd name="connsiteX4484" fmla="*/ 1634789 w 11277918"/>
              <a:gd name="connsiteY4484" fmla="*/ 5795523 h 10024180"/>
              <a:gd name="connsiteX4485" fmla="*/ 1602095 w 11277918"/>
              <a:gd name="connsiteY4485" fmla="*/ 5795523 h 10024180"/>
              <a:gd name="connsiteX4486" fmla="*/ 1602095 w 11277918"/>
              <a:gd name="connsiteY4486" fmla="*/ 5779176 h 10024180"/>
              <a:gd name="connsiteX4487" fmla="*/ 980874 w 11277918"/>
              <a:gd name="connsiteY4487" fmla="*/ 5779176 h 10024180"/>
              <a:gd name="connsiteX4488" fmla="*/ 997221 w 11277918"/>
              <a:gd name="connsiteY4488" fmla="*/ 5795523 h 10024180"/>
              <a:gd name="connsiteX4489" fmla="*/ 989049 w 11277918"/>
              <a:gd name="connsiteY4489" fmla="*/ 5803698 h 10024180"/>
              <a:gd name="connsiteX4490" fmla="*/ 964525 w 11277918"/>
              <a:gd name="connsiteY4490" fmla="*/ 5811872 h 10024180"/>
              <a:gd name="connsiteX4491" fmla="*/ 980874 w 11277918"/>
              <a:gd name="connsiteY4491" fmla="*/ 5779176 h 10024180"/>
              <a:gd name="connsiteX4492" fmla="*/ 776524 w 11277918"/>
              <a:gd name="connsiteY4492" fmla="*/ 5779176 h 10024180"/>
              <a:gd name="connsiteX4493" fmla="*/ 760177 w 11277918"/>
              <a:gd name="connsiteY4493" fmla="*/ 5795523 h 10024180"/>
              <a:gd name="connsiteX4494" fmla="*/ 768352 w 11277918"/>
              <a:gd name="connsiteY4494" fmla="*/ 5811872 h 10024180"/>
              <a:gd name="connsiteX4495" fmla="*/ 784699 w 11277918"/>
              <a:gd name="connsiteY4495" fmla="*/ 5795523 h 10024180"/>
              <a:gd name="connsiteX4496" fmla="*/ 776524 w 11277918"/>
              <a:gd name="connsiteY4496" fmla="*/ 5779176 h 10024180"/>
              <a:gd name="connsiteX4497" fmla="*/ 3449405 w 11277918"/>
              <a:gd name="connsiteY4497" fmla="*/ 5762829 h 10024180"/>
              <a:gd name="connsiteX4498" fmla="*/ 3433059 w 11277918"/>
              <a:gd name="connsiteY4498" fmla="*/ 5795523 h 10024180"/>
              <a:gd name="connsiteX4499" fmla="*/ 3449405 w 11277918"/>
              <a:gd name="connsiteY4499" fmla="*/ 5779176 h 10024180"/>
              <a:gd name="connsiteX4500" fmla="*/ 2370445 w 11277918"/>
              <a:gd name="connsiteY4500" fmla="*/ 5762829 h 10024180"/>
              <a:gd name="connsiteX4501" fmla="*/ 2386793 w 11277918"/>
              <a:gd name="connsiteY4501" fmla="*/ 5762829 h 10024180"/>
              <a:gd name="connsiteX4502" fmla="*/ 2394967 w 11277918"/>
              <a:gd name="connsiteY4502" fmla="*/ 5762829 h 10024180"/>
              <a:gd name="connsiteX4503" fmla="*/ 2386793 w 11277918"/>
              <a:gd name="connsiteY4503" fmla="*/ 5779176 h 10024180"/>
              <a:gd name="connsiteX4504" fmla="*/ 2370445 w 11277918"/>
              <a:gd name="connsiteY4504" fmla="*/ 5762829 h 10024180"/>
              <a:gd name="connsiteX4505" fmla="*/ 1847312 w 11277918"/>
              <a:gd name="connsiteY4505" fmla="*/ 5762829 h 10024180"/>
              <a:gd name="connsiteX4506" fmla="*/ 1847312 w 11277918"/>
              <a:gd name="connsiteY4506" fmla="*/ 5787351 h 10024180"/>
              <a:gd name="connsiteX4507" fmla="*/ 1855485 w 11277918"/>
              <a:gd name="connsiteY4507" fmla="*/ 5803698 h 10024180"/>
              <a:gd name="connsiteX4508" fmla="*/ 1863660 w 11277918"/>
              <a:gd name="connsiteY4508" fmla="*/ 5811872 h 10024180"/>
              <a:gd name="connsiteX4509" fmla="*/ 1855485 w 11277918"/>
              <a:gd name="connsiteY4509" fmla="*/ 5811872 h 10024180"/>
              <a:gd name="connsiteX4510" fmla="*/ 1839139 w 11277918"/>
              <a:gd name="connsiteY4510" fmla="*/ 5820047 h 10024180"/>
              <a:gd name="connsiteX4511" fmla="*/ 1814617 w 11277918"/>
              <a:gd name="connsiteY4511" fmla="*/ 5828219 h 10024180"/>
              <a:gd name="connsiteX4512" fmla="*/ 1798267 w 11277918"/>
              <a:gd name="connsiteY4512" fmla="*/ 5828219 h 10024180"/>
              <a:gd name="connsiteX4513" fmla="*/ 1847312 w 11277918"/>
              <a:gd name="connsiteY4513" fmla="*/ 5762829 h 10024180"/>
              <a:gd name="connsiteX4514" fmla="*/ 4642803 w 11277918"/>
              <a:gd name="connsiteY4514" fmla="*/ 5746480 h 10024180"/>
              <a:gd name="connsiteX4515" fmla="*/ 4642803 w 11277918"/>
              <a:gd name="connsiteY4515" fmla="*/ 5762829 h 10024180"/>
              <a:gd name="connsiteX4516" fmla="*/ 4659150 w 11277918"/>
              <a:gd name="connsiteY4516" fmla="*/ 5762829 h 10024180"/>
              <a:gd name="connsiteX4517" fmla="*/ 3024362 w 11277918"/>
              <a:gd name="connsiteY4517" fmla="*/ 5746480 h 10024180"/>
              <a:gd name="connsiteX4518" fmla="*/ 3008012 w 11277918"/>
              <a:gd name="connsiteY4518" fmla="*/ 5762829 h 10024180"/>
              <a:gd name="connsiteX4519" fmla="*/ 3024362 w 11277918"/>
              <a:gd name="connsiteY4519" fmla="*/ 5762829 h 10024180"/>
              <a:gd name="connsiteX4520" fmla="*/ 3024362 w 11277918"/>
              <a:gd name="connsiteY4520" fmla="*/ 5746480 h 10024180"/>
              <a:gd name="connsiteX4521" fmla="*/ 1781921 w 11277918"/>
              <a:gd name="connsiteY4521" fmla="*/ 5746480 h 10024180"/>
              <a:gd name="connsiteX4522" fmla="*/ 1814617 w 11277918"/>
              <a:gd name="connsiteY4522" fmla="*/ 5746480 h 10024180"/>
              <a:gd name="connsiteX4523" fmla="*/ 1830963 w 11277918"/>
              <a:gd name="connsiteY4523" fmla="*/ 5746480 h 10024180"/>
              <a:gd name="connsiteX4524" fmla="*/ 1814617 w 11277918"/>
              <a:gd name="connsiteY4524" fmla="*/ 5762829 h 10024180"/>
              <a:gd name="connsiteX4525" fmla="*/ 1781921 w 11277918"/>
              <a:gd name="connsiteY4525" fmla="*/ 5779176 h 10024180"/>
              <a:gd name="connsiteX4526" fmla="*/ 1781921 w 11277918"/>
              <a:gd name="connsiteY4526" fmla="*/ 5762829 h 10024180"/>
              <a:gd name="connsiteX4527" fmla="*/ 1781921 w 11277918"/>
              <a:gd name="connsiteY4527" fmla="*/ 5746480 h 10024180"/>
              <a:gd name="connsiteX4528" fmla="*/ 1013569 w 11277918"/>
              <a:gd name="connsiteY4528" fmla="*/ 5736262 h 10024180"/>
              <a:gd name="connsiteX4529" fmla="*/ 1021745 w 11277918"/>
              <a:gd name="connsiteY4529" fmla="*/ 5738307 h 10024180"/>
              <a:gd name="connsiteX4530" fmla="*/ 1029916 w 11277918"/>
              <a:gd name="connsiteY4530" fmla="*/ 5754654 h 10024180"/>
              <a:gd name="connsiteX4531" fmla="*/ 1013569 w 11277918"/>
              <a:gd name="connsiteY4531" fmla="*/ 5762829 h 10024180"/>
              <a:gd name="connsiteX4532" fmla="*/ 1005396 w 11277918"/>
              <a:gd name="connsiteY4532" fmla="*/ 5746480 h 10024180"/>
              <a:gd name="connsiteX4533" fmla="*/ 1013569 w 11277918"/>
              <a:gd name="connsiteY4533" fmla="*/ 5736262 h 10024180"/>
              <a:gd name="connsiteX4534" fmla="*/ 3988887 w 11277918"/>
              <a:gd name="connsiteY4534" fmla="*/ 5730133 h 10024180"/>
              <a:gd name="connsiteX4535" fmla="*/ 3988887 w 11277918"/>
              <a:gd name="connsiteY4535" fmla="*/ 5746480 h 10024180"/>
              <a:gd name="connsiteX4536" fmla="*/ 3997060 w 11277918"/>
              <a:gd name="connsiteY4536" fmla="*/ 5746480 h 10024180"/>
              <a:gd name="connsiteX4537" fmla="*/ 4005235 w 11277918"/>
              <a:gd name="connsiteY4537" fmla="*/ 5730133 h 10024180"/>
              <a:gd name="connsiteX4538" fmla="*/ 3106101 w 11277918"/>
              <a:gd name="connsiteY4538" fmla="*/ 5730133 h 10024180"/>
              <a:gd name="connsiteX4539" fmla="*/ 3122447 w 11277918"/>
              <a:gd name="connsiteY4539" fmla="*/ 5762829 h 10024180"/>
              <a:gd name="connsiteX4540" fmla="*/ 3138797 w 11277918"/>
              <a:gd name="connsiteY4540" fmla="*/ 5746480 h 10024180"/>
              <a:gd name="connsiteX4541" fmla="*/ 3106101 w 11277918"/>
              <a:gd name="connsiteY4541" fmla="*/ 5730133 h 10024180"/>
              <a:gd name="connsiteX4542" fmla="*/ 1504005 w 11277918"/>
              <a:gd name="connsiteY4542" fmla="*/ 5730133 h 10024180"/>
              <a:gd name="connsiteX4543" fmla="*/ 1520353 w 11277918"/>
              <a:gd name="connsiteY4543" fmla="*/ 5730133 h 10024180"/>
              <a:gd name="connsiteX4544" fmla="*/ 1520353 w 11277918"/>
              <a:gd name="connsiteY4544" fmla="*/ 5746480 h 10024180"/>
              <a:gd name="connsiteX4545" fmla="*/ 1512180 w 11277918"/>
              <a:gd name="connsiteY4545" fmla="*/ 5746480 h 10024180"/>
              <a:gd name="connsiteX4546" fmla="*/ 1504005 w 11277918"/>
              <a:gd name="connsiteY4546" fmla="*/ 5762829 h 10024180"/>
              <a:gd name="connsiteX4547" fmla="*/ 1520353 w 11277918"/>
              <a:gd name="connsiteY4547" fmla="*/ 5762829 h 10024180"/>
              <a:gd name="connsiteX4548" fmla="*/ 1520353 w 11277918"/>
              <a:gd name="connsiteY4548" fmla="*/ 5779176 h 10024180"/>
              <a:gd name="connsiteX4549" fmla="*/ 1471310 w 11277918"/>
              <a:gd name="connsiteY4549" fmla="*/ 5795523 h 10024180"/>
              <a:gd name="connsiteX4550" fmla="*/ 1487659 w 11277918"/>
              <a:gd name="connsiteY4550" fmla="*/ 5762829 h 10024180"/>
              <a:gd name="connsiteX4551" fmla="*/ 1495832 w 11277918"/>
              <a:gd name="connsiteY4551" fmla="*/ 5754654 h 10024180"/>
              <a:gd name="connsiteX4552" fmla="*/ 1504005 w 11277918"/>
              <a:gd name="connsiteY4552" fmla="*/ 5730133 h 10024180"/>
              <a:gd name="connsiteX4553" fmla="*/ 1193396 w 11277918"/>
              <a:gd name="connsiteY4553" fmla="*/ 5730133 h 10024180"/>
              <a:gd name="connsiteX4554" fmla="*/ 1209746 w 11277918"/>
              <a:gd name="connsiteY4554" fmla="*/ 5746480 h 10024180"/>
              <a:gd name="connsiteX4555" fmla="*/ 1226091 w 11277918"/>
              <a:gd name="connsiteY4555" fmla="*/ 5730133 h 10024180"/>
              <a:gd name="connsiteX4556" fmla="*/ 882788 w 11277918"/>
              <a:gd name="connsiteY4556" fmla="*/ 5730133 h 10024180"/>
              <a:gd name="connsiteX4557" fmla="*/ 882788 w 11277918"/>
              <a:gd name="connsiteY4557" fmla="*/ 5746480 h 10024180"/>
              <a:gd name="connsiteX4558" fmla="*/ 915482 w 11277918"/>
              <a:gd name="connsiteY4558" fmla="*/ 5730133 h 10024180"/>
              <a:gd name="connsiteX4559" fmla="*/ 2599315 w 11277918"/>
              <a:gd name="connsiteY4559" fmla="*/ 5713784 h 10024180"/>
              <a:gd name="connsiteX4560" fmla="*/ 2533925 w 11277918"/>
              <a:gd name="connsiteY4560" fmla="*/ 5795523 h 10024180"/>
              <a:gd name="connsiteX4561" fmla="*/ 2566619 w 11277918"/>
              <a:gd name="connsiteY4561" fmla="*/ 5762829 h 10024180"/>
              <a:gd name="connsiteX4562" fmla="*/ 2599315 w 11277918"/>
              <a:gd name="connsiteY4562" fmla="*/ 5713784 h 10024180"/>
              <a:gd name="connsiteX4563" fmla="*/ 1896357 w 11277918"/>
              <a:gd name="connsiteY4563" fmla="*/ 5713784 h 10024180"/>
              <a:gd name="connsiteX4564" fmla="*/ 1912702 w 11277918"/>
              <a:gd name="connsiteY4564" fmla="*/ 5713784 h 10024180"/>
              <a:gd name="connsiteX4565" fmla="*/ 1880006 w 11277918"/>
              <a:gd name="connsiteY4565" fmla="*/ 5746480 h 10024180"/>
              <a:gd name="connsiteX4566" fmla="*/ 1863660 w 11277918"/>
              <a:gd name="connsiteY4566" fmla="*/ 5738307 h 10024180"/>
              <a:gd name="connsiteX4567" fmla="*/ 1880006 w 11277918"/>
              <a:gd name="connsiteY4567" fmla="*/ 5730133 h 10024180"/>
              <a:gd name="connsiteX4568" fmla="*/ 1896357 w 11277918"/>
              <a:gd name="connsiteY4568" fmla="*/ 5713784 h 10024180"/>
              <a:gd name="connsiteX4569" fmla="*/ 2076183 w 11277918"/>
              <a:gd name="connsiteY4569" fmla="*/ 5701523 h 10024180"/>
              <a:gd name="connsiteX4570" fmla="*/ 2092528 w 11277918"/>
              <a:gd name="connsiteY4570" fmla="*/ 5713784 h 10024180"/>
              <a:gd name="connsiteX4571" fmla="*/ 2084356 w 11277918"/>
              <a:gd name="connsiteY4571" fmla="*/ 5746480 h 10024180"/>
              <a:gd name="connsiteX4572" fmla="*/ 2059834 w 11277918"/>
              <a:gd name="connsiteY4572" fmla="*/ 5771001 h 10024180"/>
              <a:gd name="connsiteX4573" fmla="*/ 2059834 w 11277918"/>
              <a:gd name="connsiteY4573" fmla="*/ 5779176 h 10024180"/>
              <a:gd name="connsiteX4574" fmla="*/ 2043486 w 11277918"/>
              <a:gd name="connsiteY4574" fmla="*/ 5795523 h 10024180"/>
              <a:gd name="connsiteX4575" fmla="*/ 2010792 w 11277918"/>
              <a:gd name="connsiteY4575" fmla="*/ 5828219 h 10024180"/>
              <a:gd name="connsiteX4576" fmla="*/ 2010792 w 11277918"/>
              <a:gd name="connsiteY4576" fmla="*/ 5811872 h 10024180"/>
              <a:gd name="connsiteX4577" fmla="*/ 2002617 w 11277918"/>
              <a:gd name="connsiteY4577" fmla="*/ 5795523 h 10024180"/>
              <a:gd name="connsiteX4578" fmla="*/ 2018965 w 11277918"/>
              <a:gd name="connsiteY4578" fmla="*/ 5762829 h 10024180"/>
              <a:gd name="connsiteX4579" fmla="*/ 2027138 w 11277918"/>
              <a:gd name="connsiteY4579" fmla="*/ 5762829 h 10024180"/>
              <a:gd name="connsiteX4580" fmla="*/ 2027138 w 11277918"/>
              <a:gd name="connsiteY4580" fmla="*/ 5730133 h 10024180"/>
              <a:gd name="connsiteX4581" fmla="*/ 2059834 w 11277918"/>
              <a:gd name="connsiteY4581" fmla="*/ 5730133 h 10024180"/>
              <a:gd name="connsiteX4582" fmla="*/ 2076183 w 11277918"/>
              <a:gd name="connsiteY4582" fmla="*/ 5701523 h 10024180"/>
              <a:gd name="connsiteX4583" fmla="*/ 4528368 w 11277918"/>
              <a:gd name="connsiteY4583" fmla="*/ 5697437 h 10024180"/>
              <a:gd name="connsiteX4584" fmla="*/ 4528368 w 11277918"/>
              <a:gd name="connsiteY4584" fmla="*/ 5713784 h 10024180"/>
              <a:gd name="connsiteX4585" fmla="*/ 4544714 w 11277918"/>
              <a:gd name="connsiteY4585" fmla="*/ 5697437 h 10024180"/>
              <a:gd name="connsiteX4586" fmla="*/ 2738273 w 11277918"/>
              <a:gd name="connsiteY4586" fmla="*/ 5697437 h 10024180"/>
              <a:gd name="connsiteX4587" fmla="*/ 2713751 w 11277918"/>
              <a:gd name="connsiteY4587" fmla="*/ 5713784 h 10024180"/>
              <a:gd name="connsiteX4588" fmla="*/ 2721925 w 11277918"/>
              <a:gd name="connsiteY4588" fmla="*/ 5721958 h 10024180"/>
              <a:gd name="connsiteX4589" fmla="*/ 2746446 w 11277918"/>
              <a:gd name="connsiteY4589" fmla="*/ 5713784 h 10024180"/>
              <a:gd name="connsiteX4590" fmla="*/ 2738273 w 11277918"/>
              <a:gd name="connsiteY4590" fmla="*/ 5697437 h 10024180"/>
              <a:gd name="connsiteX4591" fmla="*/ 1226091 w 11277918"/>
              <a:gd name="connsiteY4591" fmla="*/ 5697437 h 10024180"/>
              <a:gd name="connsiteX4592" fmla="*/ 1242440 w 11277918"/>
              <a:gd name="connsiteY4592" fmla="*/ 5713784 h 10024180"/>
              <a:gd name="connsiteX4593" fmla="*/ 1258788 w 11277918"/>
              <a:gd name="connsiteY4593" fmla="*/ 5697437 h 10024180"/>
              <a:gd name="connsiteX4594" fmla="*/ 764264 w 11277918"/>
              <a:gd name="connsiteY4594" fmla="*/ 5697437 h 10024180"/>
              <a:gd name="connsiteX4595" fmla="*/ 752003 w 11277918"/>
              <a:gd name="connsiteY4595" fmla="*/ 5713784 h 10024180"/>
              <a:gd name="connsiteX4596" fmla="*/ 702960 w 11277918"/>
              <a:gd name="connsiteY4596" fmla="*/ 5762829 h 10024180"/>
              <a:gd name="connsiteX4597" fmla="*/ 686613 w 11277918"/>
              <a:gd name="connsiteY4597" fmla="*/ 5811872 h 10024180"/>
              <a:gd name="connsiteX4598" fmla="*/ 735655 w 11277918"/>
              <a:gd name="connsiteY4598" fmla="*/ 5762829 h 10024180"/>
              <a:gd name="connsiteX4599" fmla="*/ 768352 w 11277918"/>
              <a:gd name="connsiteY4599" fmla="*/ 5713784 h 10024180"/>
              <a:gd name="connsiteX4600" fmla="*/ 764264 w 11277918"/>
              <a:gd name="connsiteY4600" fmla="*/ 5697437 h 10024180"/>
              <a:gd name="connsiteX4601" fmla="*/ 3332926 w 11277918"/>
              <a:gd name="connsiteY4601" fmla="*/ 5691305 h 10024180"/>
              <a:gd name="connsiteX4602" fmla="*/ 3318623 w 11277918"/>
              <a:gd name="connsiteY4602" fmla="*/ 5705611 h 10024180"/>
              <a:gd name="connsiteX4603" fmla="*/ 3285927 w 11277918"/>
              <a:gd name="connsiteY4603" fmla="*/ 5713784 h 10024180"/>
              <a:gd name="connsiteX4604" fmla="*/ 3253230 w 11277918"/>
              <a:gd name="connsiteY4604" fmla="*/ 5713784 h 10024180"/>
              <a:gd name="connsiteX4605" fmla="*/ 3269579 w 11277918"/>
              <a:gd name="connsiteY4605" fmla="*/ 5730133 h 10024180"/>
              <a:gd name="connsiteX4606" fmla="*/ 3285927 w 11277918"/>
              <a:gd name="connsiteY4606" fmla="*/ 5730133 h 10024180"/>
              <a:gd name="connsiteX4607" fmla="*/ 3277755 w 11277918"/>
              <a:gd name="connsiteY4607" fmla="*/ 5754654 h 10024180"/>
              <a:gd name="connsiteX4608" fmla="*/ 3269579 w 11277918"/>
              <a:gd name="connsiteY4608" fmla="*/ 5762829 h 10024180"/>
              <a:gd name="connsiteX4609" fmla="*/ 3269579 w 11277918"/>
              <a:gd name="connsiteY4609" fmla="*/ 5795523 h 10024180"/>
              <a:gd name="connsiteX4610" fmla="*/ 3285927 w 11277918"/>
              <a:gd name="connsiteY4610" fmla="*/ 5779176 h 10024180"/>
              <a:gd name="connsiteX4611" fmla="*/ 3302276 w 11277918"/>
              <a:gd name="connsiteY4611" fmla="*/ 5779176 h 10024180"/>
              <a:gd name="connsiteX4612" fmla="*/ 3302276 w 11277918"/>
              <a:gd name="connsiteY4612" fmla="*/ 5762829 h 10024180"/>
              <a:gd name="connsiteX4613" fmla="*/ 3334973 w 11277918"/>
              <a:gd name="connsiteY4613" fmla="*/ 5730133 h 10024180"/>
              <a:gd name="connsiteX4614" fmla="*/ 3351318 w 11277918"/>
              <a:gd name="connsiteY4614" fmla="*/ 5721958 h 10024180"/>
              <a:gd name="connsiteX4615" fmla="*/ 3343145 w 11277918"/>
              <a:gd name="connsiteY4615" fmla="*/ 5697437 h 10024180"/>
              <a:gd name="connsiteX4616" fmla="*/ 3332926 w 11277918"/>
              <a:gd name="connsiteY4616" fmla="*/ 5691305 h 10024180"/>
              <a:gd name="connsiteX4617" fmla="*/ 913438 w 11277918"/>
              <a:gd name="connsiteY4617" fmla="*/ 5687219 h 10024180"/>
              <a:gd name="connsiteX4618" fmla="*/ 907308 w 11277918"/>
              <a:gd name="connsiteY4618" fmla="*/ 5689262 h 10024180"/>
              <a:gd name="connsiteX4619" fmla="*/ 915482 w 11277918"/>
              <a:gd name="connsiteY4619" fmla="*/ 5697437 h 10024180"/>
              <a:gd name="connsiteX4620" fmla="*/ 913438 w 11277918"/>
              <a:gd name="connsiteY4620" fmla="*/ 5687219 h 10024180"/>
              <a:gd name="connsiteX4621" fmla="*/ 2762794 w 11277918"/>
              <a:gd name="connsiteY4621" fmla="*/ 5681090 h 10024180"/>
              <a:gd name="connsiteX4622" fmla="*/ 2746446 w 11277918"/>
              <a:gd name="connsiteY4622" fmla="*/ 5697437 h 10024180"/>
              <a:gd name="connsiteX4623" fmla="*/ 2754621 w 11277918"/>
              <a:gd name="connsiteY4623" fmla="*/ 5705611 h 10024180"/>
              <a:gd name="connsiteX4624" fmla="*/ 2762794 w 11277918"/>
              <a:gd name="connsiteY4624" fmla="*/ 5713784 h 10024180"/>
              <a:gd name="connsiteX4625" fmla="*/ 2762794 w 11277918"/>
              <a:gd name="connsiteY4625" fmla="*/ 5697437 h 10024180"/>
              <a:gd name="connsiteX4626" fmla="*/ 2632010 w 11277918"/>
              <a:gd name="connsiteY4626" fmla="*/ 5664740 h 10024180"/>
              <a:gd name="connsiteX4627" fmla="*/ 2632010 w 11277918"/>
              <a:gd name="connsiteY4627" fmla="*/ 5681090 h 10024180"/>
              <a:gd name="connsiteX4628" fmla="*/ 2648359 w 11277918"/>
              <a:gd name="connsiteY4628" fmla="*/ 5664740 h 10024180"/>
              <a:gd name="connsiteX4629" fmla="*/ 1354830 w 11277918"/>
              <a:gd name="connsiteY4629" fmla="*/ 5654523 h 10024180"/>
              <a:gd name="connsiteX4630" fmla="*/ 1348703 w 11277918"/>
              <a:gd name="connsiteY4630" fmla="*/ 5656566 h 10024180"/>
              <a:gd name="connsiteX4631" fmla="*/ 1340527 w 11277918"/>
              <a:gd name="connsiteY4631" fmla="*/ 5664740 h 10024180"/>
              <a:gd name="connsiteX4632" fmla="*/ 1348703 w 11277918"/>
              <a:gd name="connsiteY4632" fmla="*/ 5664740 h 10024180"/>
              <a:gd name="connsiteX4633" fmla="*/ 1356874 w 11277918"/>
              <a:gd name="connsiteY4633" fmla="*/ 5664740 h 10024180"/>
              <a:gd name="connsiteX4634" fmla="*/ 1354830 w 11277918"/>
              <a:gd name="connsiteY4634" fmla="*/ 5654523 h 10024180"/>
              <a:gd name="connsiteX4635" fmla="*/ 960439 w 11277918"/>
              <a:gd name="connsiteY4635" fmla="*/ 5654523 h 10024180"/>
              <a:gd name="connsiteX4636" fmla="*/ 948177 w 11277918"/>
              <a:gd name="connsiteY4636" fmla="*/ 5656566 h 10024180"/>
              <a:gd name="connsiteX4637" fmla="*/ 931830 w 11277918"/>
              <a:gd name="connsiteY4637" fmla="*/ 5681090 h 10024180"/>
              <a:gd name="connsiteX4638" fmla="*/ 972699 w 11277918"/>
              <a:gd name="connsiteY4638" fmla="*/ 5697437 h 10024180"/>
              <a:gd name="connsiteX4639" fmla="*/ 997221 w 11277918"/>
              <a:gd name="connsiteY4639" fmla="*/ 5689262 h 10024180"/>
              <a:gd name="connsiteX4640" fmla="*/ 989049 w 11277918"/>
              <a:gd name="connsiteY4640" fmla="*/ 5672915 h 10024180"/>
              <a:gd name="connsiteX4641" fmla="*/ 972699 w 11277918"/>
              <a:gd name="connsiteY4641" fmla="*/ 5672915 h 10024180"/>
              <a:gd name="connsiteX4642" fmla="*/ 964525 w 11277918"/>
              <a:gd name="connsiteY4642" fmla="*/ 5664740 h 10024180"/>
              <a:gd name="connsiteX4643" fmla="*/ 960439 w 11277918"/>
              <a:gd name="connsiteY4643" fmla="*/ 5654523 h 10024180"/>
              <a:gd name="connsiteX4644" fmla="*/ 4185061 w 11277918"/>
              <a:gd name="connsiteY4644" fmla="*/ 5648393 h 10024180"/>
              <a:gd name="connsiteX4645" fmla="*/ 4185061 w 11277918"/>
              <a:gd name="connsiteY4645" fmla="*/ 5664740 h 10024180"/>
              <a:gd name="connsiteX4646" fmla="*/ 4201410 w 11277918"/>
              <a:gd name="connsiteY4646" fmla="*/ 5648393 h 10024180"/>
              <a:gd name="connsiteX4647" fmla="*/ 3384015 w 11277918"/>
              <a:gd name="connsiteY4647" fmla="*/ 5648393 h 10024180"/>
              <a:gd name="connsiteX4648" fmla="*/ 3359493 w 11277918"/>
              <a:gd name="connsiteY4648" fmla="*/ 5664740 h 10024180"/>
              <a:gd name="connsiteX4649" fmla="*/ 3351318 w 11277918"/>
              <a:gd name="connsiteY4649" fmla="*/ 5681090 h 10024180"/>
              <a:gd name="connsiteX4650" fmla="*/ 3384015 w 11277918"/>
              <a:gd name="connsiteY4650" fmla="*/ 5664740 h 10024180"/>
              <a:gd name="connsiteX4651" fmla="*/ 3384015 w 11277918"/>
              <a:gd name="connsiteY4651" fmla="*/ 5648393 h 10024180"/>
              <a:gd name="connsiteX4652" fmla="*/ 2370445 w 11277918"/>
              <a:gd name="connsiteY4652" fmla="*/ 5632044 h 10024180"/>
              <a:gd name="connsiteX4653" fmla="*/ 2370445 w 11277918"/>
              <a:gd name="connsiteY4653" fmla="*/ 5648393 h 10024180"/>
              <a:gd name="connsiteX4654" fmla="*/ 2370445 w 11277918"/>
              <a:gd name="connsiteY4654" fmla="*/ 5656566 h 10024180"/>
              <a:gd name="connsiteX4655" fmla="*/ 2378618 w 11277918"/>
              <a:gd name="connsiteY4655" fmla="*/ 5656566 h 10024180"/>
              <a:gd name="connsiteX4656" fmla="*/ 2386793 w 11277918"/>
              <a:gd name="connsiteY4656" fmla="*/ 5648393 h 10024180"/>
              <a:gd name="connsiteX4657" fmla="*/ 2174270 w 11277918"/>
              <a:gd name="connsiteY4657" fmla="*/ 5632044 h 10024180"/>
              <a:gd name="connsiteX4658" fmla="*/ 2190618 w 11277918"/>
              <a:gd name="connsiteY4658" fmla="*/ 5632044 h 10024180"/>
              <a:gd name="connsiteX4659" fmla="*/ 2174270 w 11277918"/>
              <a:gd name="connsiteY4659" fmla="*/ 5648393 h 10024180"/>
              <a:gd name="connsiteX4660" fmla="*/ 2174270 w 11277918"/>
              <a:gd name="connsiteY4660" fmla="*/ 5632044 h 10024180"/>
              <a:gd name="connsiteX4661" fmla="*/ 1291485 w 11277918"/>
              <a:gd name="connsiteY4661" fmla="*/ 5632044 h 10024180"/>
              <a:gd name="connsiteX4662" fmla="*/ 1291485 w 11277918"/>
              <a:gd name="connsiteY4662" fmla="*/ 5656566 h 10024180"/>
              <a:gd name="connsiteX4663" fmla="*/ 1307832 w 11277918"/>
              <a:gd name="connsiteY4663" fmla="*/ 5648393 h 10024180"/>
              <a:gd name="connsiteX4664" fmla="*/ 1291485 w 11277918"/>
              <a:gd name="connsiteY4664" fmla="*/ 5632044 h 10024180"/>
              <a:gd name="connsiteX4665" fmla="*/ 1160700 w 11277918"/>
              <a:gd name="connsiteY4665" fmla="*/ 5632044 h 10024180"/>
              <a:gd name="connsiteX4666" fmla="*/ 1177049 w 11277918"/>
              <a:gd name="connsiteY4666" fmla="*/ 5632044 h 10024180"/>
              <a:gd name="connsiteX4667" fmla="*/ 1160700 w 11277918"/>
              <a:gd name="connsiteY4667" fmla="*/ 5664740 h 10024180"/>
              <a:gd name="connsiteX4668" fmla="*/ 1144352 w 11277918"/>
              <a:gd name="connsiteY4668" fmla="*/ 5664740 h 10024180"/>
              <a:gd name="connsiteX4669" fmla="*/ 1144352 w 11277918"/>
              <a:gd name="connsiteY4669" fmla="*/ 5648393 h 10024180"/>
              <a:gd name="connsiteX4670" fmla="*/ 1160700 w 11277918"/>
              <a:gd name="connsiteY4670" fmla="*/ 5632044 h 10024180"/>
              <a:gd name="connsiteX4671" fmla="*/ 1111657 w 11277918"/>
              <a:gd name="connsiteY4671" fmla="*/ 5632044 h 10024180"/>
              <a:gd name="connsiteX4672" fmla="*/ 1119830 w 11277918"/>
              <a:gd name="connsiteY4672" fmla="*/ 5640219 h 10024180"/>
              <a:gd name="connsiteX4673" fmla="*/ 1128006 w 11277918"/>
              <a:gd name="connsiteY4673" fmla="*/ 5648393 h 10024180"/>
              <a:gd name="connsiteX4674" fmla="*/ 1119830 w 11277918"/>
              <a:gd name="connsiteY4674" fmla="*/ 5656566 h 10024180"/>
              <a:gd name="connsiteX4675" fmla="*/ 1111657 w 11277918"/>
              <a:gd name="connsiteY4675" fmla="*/ 5656566 h 10024180"/>
              <a:gd name="connsiteX4676" fmla="*/ 1111657 w 11277918"/>
              <a:gd name="connsiteY4676" fmla="*/ 5648393 h 10024180"/>
              <a:gd name="connsiteX4677" fmla="*/ 1111657 w 11277918"/>
              <a:gd name="connsiteY4677" fmla="*/ 5632044 h 10024180"/>
              <a:gd name="connsiteX4678" fmla="*/ 3253230 w 11277918"/>
              <a:gd name="connsiteY4678" fmla="*/ 5615697 h 10024180"/>
              <a:gd name="connsiteX4679" fmla="*/ 3236883 w 11277918"/>
              <a:gd name="connsiteY4679" fmla="*/ 5632044 h 10024180"/>
              <a:gd name="connsiteX4680" fmla="*/ 3253230 w 11277918"/>
              <a:gd name="connsiteY4680" fmla="*/ 5632044 h 10024180"/>
              <a:gd name="connsiteX4681" fmla="*/ 702960 w 11277918"/>
              <a:gd name="connsiteY4681" fmla="*/ 5615697 h 10024180"/>
              <a:gd name="connsiteX4682" fmla="*/ 702960 w 11277918"/>
              <a:gd name="connsiteY4682" fmla="*/ 5623872 h 10024180"/>
              <a:gd name="connsiteX4683" fmla="*/ 711133 w 11277918"/>
              <a:gd name="connsiteY4683" fmla="*/ 5632044 h 10024180"/>
              <a:gd name="connsiteX4684" fmla="*/ 719306 w 11277918"/>
              <a:gd name="connsiteY4684" fmla="*/ 5615697 h 10024180"/>
              <a:gd name="connsiteX4685" fmla="*/ 711133 w 11277918"/>
              <a:gd name="connsiteY4685" fmla="*/ 5615697 h 10024180"/>
              <a:gd name="connsiteX4686" fmla="*/ 702960 w 11277918"/>
              <a:gd name="connsiteY4686" fmla="*/ 5615697 h 10024180"/>
              <a:gd name="connsiteX4687" fmla="*/ 4199367 w 11277918"/>
              <a:gd name="connsiteY4687" fmla="*/ 5605479 h 10024180"/>
              <a:gd name="connsiteX4688" fmla="*/ 4193235 w 11277918"/>
              <a:gd name="connsiteY4688" fmla="*/ 5607522 h 10024180"/>
              <a:gd name="connsiteX4689" fmla="*/ 4185061 w 11277918"/>
              <a:gd name="connsiteY4689" fmla="*/ 5615697 h 10024180"/>
              <a:gd name="connsiteX4690" fmla="*/ 4201410 w 11277918"/>
              <a:gd name="connsiteY4690" fmla="*/ 5615697 h 10024180"/>
              <a:gd name="connsiteX4691" fmla="*/ 4199367 w 11277918"/>
              <a:gd name="connsiteY4691" fmla="*/ 5605479 h 10024180"/>
              <a:gd name="connsiteX4692" fmla="*/ 3136754 w 11277918"/>
              <a:gd name="connsiteY4692" fmla="*/ 5605479 h 10024180"/>
              <a:gd name="connsiteX4693" fmla="*/ 3130622 w 11277918"/>
              <a:gd name="connsiteY4693" fmla="*/ 5607522 h 10024180"/>
              <a:gd name="connsiteX4694" fmla="*/ 3122447 w 11277918"/>
              <a:gd name="connsiteY4694" fmla="*/ 5632044 h 10024180"/>
              <a:gd name="connsiteX4695" fmla="*/ 3138797 w 11277918"/>
              <a:gd name="connsiteY4695" fmla="*/ 5615697 h 10024180"/>
              <a:gd name="connsiteX4696" fmla="*/ 3136754 w 11277918"/>
              <a:gd name="connsiteY4696" fmla="*/ 5605479 h 10024180"/>
              <a:gd name="connsiteX4697" fmla="*/ 3433059 w 11277918"/>
              <a:gd name="connsiteY4697" fmla="*/ 5599350 h 10024180"/>
              <a:gd name="connsiteX4698" fmla="*/ 3400363 w 11277918"/>
              <a:gd name="connsiteY4698" fmla="*/ 5615697 h 10024180"/>
              <a:gd name="connsiteX4699" fmla="*/ 3416709 w 11277918"/>
              <a:gd name="connsiteY4699" fmla="*/ 5632044 h 10024180"/>
              <a:gd name="connsiteX4700" fmla="*/ 3416709 w 11277918"/>
              <a:gd name="connsiteY4700" fmla="*/ 5615697 h 10024180"/>
              <a:gd name="connsiteX4701" fmla="*/ 3433059 w 11277918"/>
              <a:gd name="connsiteY4701" fmla="*/ 5615697 h 10024180"/>
              <a:gd name="connsiteX4702" fmla="*/ 3433059 w 11277918"/>
              <a:gd name="connsiteY4702" fmla="*/ 5599350 h 10024180"/>
              <a:gd name="connsiteX4703" fmla="*/ 2419489 w 11277918"/>
              <a:gd name="connsiteY4703" fmla="*/ 5599350 h 10024180"/>
              <a:gd name="connsiteX4704" fmla="*/ 2386793 w 11277918"/>
              <a:gd name="connsiteY4704" fmla="*/ 5615697 h 10024180"/>
              <a:gd name="connsiteX4705" fmla="*/ 2419489 w 11277918"/>
              <a:gd name="connsiteY4705" fmla="*/ 5615697 h 10024180"/>
              <a:gd name="connsiteX4706" fmla="*/ 2157922 w 11277918"/>
              <a:gd name="connsiteY4706" fmla="*/ 5599350 h 10024180"/>
              <a:gd name="connsiteX4707" fmla="*/ 2166096 w 11277918"/>
              <a:gd name="connsiteY4707" fmla="*/ 5615697 h 10024180"/>
              <a:gd name="connsiteX4708" fmla="*/ 2149748 w 11277918"/>
              <a:gd name="connsiteY4708" fmla="*/ 5632044 h 10024180"/>
              <a:gd name="connsiteX4709" fmla="*/ 2141574 w 11277918"/>
              <a:gd name="connsiteY4709" fmla="*/ 5615697 h 10024180"/>
              <a:gd name="connsiteX4710" fmla="*/ 2157922 w 11277918"/>
              <a:gd name="connsiteY4710" fmla="*/ 5599350 h 10024180"/>
              <a:gd name="connsiteX4711" fmla="*/ 1961747 w 11277918"/>
              <a:gd name="connsiteY4711" fmla="*/ 5599350 h 10024180"/>
              <a:gd name="connsiteX4712" fmla="*/ 1961747 w 11277918"/>
              <a:gd name="connsiteY4712" fmla="*/ 5615697 h 10024180"/>
              <a:gd name="connsiteX4713" fmla="*/ 1961747 w 11277918"/>
              <a:gd name="connsiteY4713" fmla="*/ 5632044 h 10024180"/>
              <a:gd name="connsiteX4714" fmla="*/ 1978096 w 11277918"/>
              <a:gd name="connsiteY4714" fmla="*/ 5615697 h 10024180"/>
              <a:gd name="connsiteX4715" fmla="*/ 1961747 w 11277918"/>
              <a:gd name="connsiteY4715" fmla="*/ 5599350 h 10024180"/>
              <a:gd name="connsiteX4716" fmla="*/ 2318847 w 11277918"/>
              <a:gd name="connsiteY4716" fmla="*/ 5589642 h 10024180"/>
              <a:gd name="connsiteX4717" fmla="*/ 2280531 w 11277918"/>
              <a:gd name="connsiteY4717" fmla="*/ 5615697 h 10024180"/>
              <a:gd name="connsiteX4718" fmla="*/ 2256010 w 11277918"/>
              <a:gd name="connsiteY4718" fmla="*/ 5664740 h 10024180"/>
              <a:gd name="connsiteX4719" fmla="*/ 2288704 w 11277918"/>
              <a:gd name="connsiteY4719" fmla="*/ 5664740 h 10024180"/>
              <a:gd name="connsiteX4720" fmla="*/ 2305054 w 11277918"/>
              <a:gd name="connsiteY4720" fmla="*/ 5664740 h 10024180"/>
              <a:gd name="connsiteX4721" fmla="*/ 2321400 w 11277918"/>
              <a:gd name="connsiteY4721" fmla="*/ 5664740 h 10024180"/>
              <a:gd name="connsiteX4722" fmla="*/ 2321400 w 11277918"/>
              <a:gd name="connsiteY4722" fmla="*/ 5648393 h 10024180"/>
              <a:gd name="connsiteX4723" fmla="*/ 2337749 w 11277918"/>
              <a:gd name="connsiteY4723" fmla="*/ 5615697 h 10024180"/>
              <a:gd name="connsiteX4724" fmla="*/ 2354096 w 11277918"/>
              <a:gd name="connsiteY4724" fmla="*/ 5599350 h 10024180"/>
              <a:gd name="connsiteX4725" fmla="*/ 2305054 w 11277918"/>
              <a:gd name="connsiteY4725" fmla="*/ 5632044 h 10024180"/>
              <a:gd name="connsiteX4726" fmla="*/ 2272357 w 11277918"/>
              <a:gd name="connsiteY4726" fmla="*/ 5648393 h 10024180"/>
              <a:gd name="connsiteX4727" fmla="*/ 2288704 w 11277918"/>
              <a:gd name="connsiteY4727" fmla="*/ 5632044 h 10024180"/>
              <a:gd name="connsiteX4728" fmla="*/ 2305054 w 11277918"/>
              <a:gd name="connsiteY4728" fmla="*/ 5607522 h 10024180"/>
              <a:gd name="connsiteX4729" fmla="*/ 2313228 w 11277918"/>
              <a:gd name="connsiteY4729" fmla="*/ 5599350 h 10024180"/>
              <a:gd name="connsiteX4730" fmla="*/ 2321400 w 11277918"/>
              <a:gd name="connsiteY4730" fmla="*/ 5591175 h 10024180"/>
              <a:gd name="connsiteX4731" fmla="*/ 2318847 w 11277918"/>
              <a:gd name="connsiteY4731" fmla="*/ 5589642 h 10024180"/>
              <a:gd name="connsiteX4732" fmla="*/ 1736146 w 11277918"/>
              <a:gd name="connsiteY4732" fmla="*/ 5589541 h 10024180"/>
              <a:gd name="connsiteX4733" fmla="*/ 1732877 w 11277918"/>
              <a:gd name="connsiteY4733" fmla="*/ 5599350 h 10024180"/>
              <a:gd name="connsiteX4734" fmla="*/ 1732877 w 11277918"/>
              <a:gd name="connsiteY4734" fmla="*/ 5615697 h 10024180"/>
              <a:gd name="connsiteX4735" fmla="*/ 1700181 w 11277918"/>
              <a:gd name="connsiteY4735" fmla="*/ 5640219 h 10024180"/>
              <a:gd name="connsiteX4736" fmla="*/ 1683833 w 11277918"/>
              <a:gd name="connsiteY4736" fmla="*/ 5632044 h 10024180"/>
              <a:gd name="connsiteX4737" fmla="*/ 1692007 w 11277918"/>
              <a:gd name="connsiteY4737" fmla="*/ 5623872 h 10024180"/>
              <a:gd name="connsiteX4738" fmla="*/ 1716527 w 11277918"/>
              <a:gd name="connsiteY4738" fmla="*/ 5599350 h 10024180"/>
              <a:gd name="connsiteX4739" fmla="*/ 1749225 w 11277918"/>
              <a:gd name="connsiteY4739" fmla="*/ 5583001 h 10024180"/>
              <a:gd name="connsiteX4740" fmla="*/ 1736146 w 11277918"/>
              <a:gd name="connsiteY4740" fmla="*/ 5589541 h 10024180"/>
              <a:gd name="connsiteX4741" fmla="*/ 1736964 w 11277918"/>
              <a:gd name="connsiteY4741" fmla="*/ 5587089 h 10024180"/>
              <a:gd name="connsiteX4742" fmla="*/ 1749225 w 11277918"/>
              <a:gd name="connsiteY4742" fmla="*/ 5583001 h 10024180"/>
              <a:gd name="connsiteX4743" fmla="*/ 1651137 w 11277918"/>
              <a:gd name="connsiteY4743" fmla="*/ 5583001 h 10024180"/>
              <a:gd name="connsiteX4744" fmla="*/ 1667485 w 11277918"/>
              <a:gd name="connsiteY4744" fmla="*/ 5583001 h 10024180"/>
              <a:gd name="connsiteX4745" fmla="*/ 1667485 w 11277918"/>
              <a:gd name="connsiteY4745" fmla="*/ 5615697 h 10024180"/>
              <a:gd name="connsiteX4746" fmla="*/ 1634789 w 11277918"/>
              <a:gd name="connsiteY4746" fmla="*/ 5648393 h 10024180"/>
              <a:gd name="connsiteX4747" fmla="*/ 1553049 w 11277918"/>
              <a:gd name="connsiteY4747" fmla="*/ 5697437 h 10024180"/>
              <a:gd name="connsiteX4748" fmla="*/ 1634789 w 11277918"/>
              <a:gd name="connsiteY4748" fmla="*/ 5632044 h 10024180"/>
              <a:gd name="connsiteX4749" fmla="*/ 1634789 w 11277918"/>
              <a:gd name="connsiteY4749" fmla="*/ 5615697 h 10024180"/>
              <a:gd name="connsiteX4750" fmla="*/ 1634789 w 11277918"/>
              <a:gd name="connsiteY4750" fmla="*/ 5599350 h 10024180"/>
              <a:gd name="connsiteX4751" fmla="*/ 997221 w 11277918"/>
              <a:gd name="connsiteY4751" fmla="*/ 5583001 h 10024180"/>
              <a:gd name="connsiteX4752" fmla="*/ 997221 w 11277918"/>
              <a:gd name="connsiteY4752" fmla="*/ 5599350 h 10024180"/>
              <a:gd name="connsiteX4753" fmla="*/ 1013569 w 11277918"/>
              <a:gd name="connsiteY4753" fmla="*/ 5583001 h 10024180"/>
              <a:gd name="connsiteX4754" fmla="*/ 997221 w 11277918"/>
              <a:gd name="connsiteY4754" fmla="*/ 5583001 h 10024180"/>
              <a:gd name="connsiteX4755" fmla="*/ 1234266 w 11277918"/>
              <a:gd name="connsiteY4755" fmla="*/ 5572783 h 10024180"/>
              <a:gd name="connsiteX4756" fmla="*/ 1242440 w 11277918"/>
              <a:gd name="connsiteY4756" fmla="*/ 5574826 h 10024180"/>
              <a:gd name="connsiteX4757" fmla="*/ 1217918 w 11277918"/>
              <a:gd name="connsiteY4757" fmla="*/ 5607522 h 10024180"/>
              <a:gd name="connsiteX4758" fmla="*/ 1177049 w 11277918"/>
              <a:gd name="connsiteY4758" fmla="*/ 5615697 h 10024180"/>
              <a:gd name="connsiteX4759" fmla="*/ 1193396 w 11277918"/>
              <a:gd name="connsiteY4759" fmla="*/ 5599350 h 10024180"/>
              <a:gd name="connsiteX4760" fmla="*/ 1201571 w 11277918"/>
              <a:gd name="connsiteY4760" fmla="*/ 5591175 h 10024180"/>
              <a:gd name="connsiteX4761" fmla="*/ 1209746 w 11277918"/>
              <a:gd name="connsiteY4761" fmla="*/ 5583001 h 10024180"/>
              <a:gd name="connsiteX4762" fmla="*/ 1234266 w 11277918"/>
              <a:gd name="connsiteY4762" fmla="*/ 5572783 h 10024180"/>
              <a:gd name="connsiteX4763" fmla="*/ 4217757 w 11277918"/>
              <a:gd name="connsiteY4763" fmla="*/ 5566654 h 10024180"/>
              <a:gd name="connsiteX4764" fmla="*/ 4201410 w 11277918"/>
              <a:gd name="connsiteY4764" fmla="*/ 5583001 h 10024180"/>
              <a:gd name="connsiteX4765" fmla="*/ 4217757 w 11277918"/>
              <a:gd name="connsiteY4765" fmla="*/ 5583001 h 10024180"/>
              <a:gd name="connsiteX4766" fmla="*/ 4217757 w 11277918"/>
              <a:gd name="connsiteY4766" fmla="*/ 5566654 h 10024180"/>
              <a:gd name="connsiteX4767" fmla="*/ 1454962 w 11277918"/>
              <a:gd name="connsiteY4767" fmla="*/ 5566654 h 10024180"/>
              <a:gd name="connsiteX4768" fmla="*/ 1438614 w 11277918"/>
              <a:gd name="connsiteY4768" fmla="*/ 5583001 h 10024180"/>
              <a:gd name="connsiteX4769" fmla="*/ 1422266 w 11277918"/>
              <a:gd name="connsiteY4769" fmla="*/ 5583001 h 10024180"/>
              <a:gd name="connsiteX4770" fmla="*/ 1422266 w 11277918"/>
              <a:gd name="connsiteY4770" fmla="*/ 5599350 h 10024180"/>
              <a:gd name="connsiteX4771" fmla="*/ 1430441 w 11277918"/>
              <a:gd name="connsiteY4771" fmla="*/ 5615697 h 10024180"/>
              <a:gd name="connsiteX4772" fmla="*/ 1438614 w 11277918"/>
              <a:gd name="connsiteY4772" fmla="*/ 5599350 h 10024180"/>
              <a:gd name="connsiteX4773" fmla="*/ 1454962 w 11277918"/>
              <a:gd name="connsiteY4773" fmla="*/ 5566654 h 10024180"/>
              <a:gd name="connsiteX4774" fmla="*/ 899135 w 11277918"/>
              <a:gd name="connsiteY4774" fmla="*/ 5566654 h 10024180"/>
              <a:gd name="connsiteX4775" fmla="*/ 866438 w 11277918"/>
              <a:gd name="connsiteY4775" fmla="*/ 5583001 h 10024180"/>
              <a:gd name="connsiteX4776" fmla="*/ 858264 w 11277918"/>
              <a:gd name="connsiteY4776" fmla="*/ 5599350 h 10024180"/>
              <a:gd name="connsiteX4777" fmla="*/ 850091 w 11277918"/>
              <a:gd name="connsiteY4777" fmla="*/ 5615697 h 10024180"/>
              <a:gd name="connsiteX4778" fmla="*/ 817394 w 11277918"/>
              <a:gd name="connsiteY4778" fmla="*/ 5632044 h 10024180"/>
              <a:gd name="connsiteX4779" fmla="*/ 817394 w 11277918"/>
              <a:gd name="connsiteY4779" fmla="*/ 5664740 h 10024180"/>
              <a:gd name="connsiteX4780" fmla="*/ 825569 w 11277918"/>
              <a:gd name="connsiteY4780" fmla="*/ 5664740 h 10024180"/>
              <a:gd name="connsiteX4781" fmla="*/ 833742 w 11277918"/>
              <a:gd name="connsiteY4781" fmla="*/ 5648393 h 10024180"/>
              <a:gd name="connsiteX4782" fmla="*/ 850091 w 11277918"/>
              <a:gd name="connsiteY4782" fmla="*/ 5623872 h 10024180"/>
              <a:gd name="connsiteX4783" fmla="*/ 866438 w 11277918"/>
              <a:gd name="connsiteY4783" fmla="*/ 5615697 h 10024180"/>
              <a:gd name="connsiteX4784" fmla="*/ 866438 w 11277918"/>
              <a:gd name="connsiteY4784" fmla="*/ 5599350 h 10024180"/>
              <a:gd name="connsiteX4785" fmla="*/ 890960 w 11277918"/>
              <a:gd name="connsiteY4785" fmla="*/ 5583001 h 10024180"/>
              <a:gd name="connsiteX4786" fmla="*/ 899135 w 11277918"/>
              <a:gd name="connsiteY4786" fmla="*/ 5566654 h 10024180"/>
              <a:gd name="connsiteX4787" fmla="*/ 4250452 w 11277918"/>
              <a:gd name="connsiteY4787" fmla="*/ 5550305 h 10024180"/>
              <a:gd name="connsiteX4788" fmla="*/ 4250452 w 11277918"/>
              <a:gd name="connsiteY4788" fmla="*/ 5558479 h 10024180"/>
              <a:gd name="connsiteX4789" fmla="*/ 4234107 w 11277918"/>
              <a:gd name="connsiteY4789" fmla="*/ 5566654 h 10024180"/>
              <a:gd name="connsiteX4790" fmla="*/ 4234107 w 11277918"/>
              <a:gd name="connsiteY4790" fmla="*/ 5599350 h 10024180"/>
              <a:gd name="connsiteX4791" fmla="*/ 4250452 w 11277918"/>
              <a:gd name="connsiteY4791" fmla="*/ 5591175 h 10024180"/>
              <a:gd name="connsiteX4792" fmla="*/ 4250452 w 11277918"/>
              <a:gd name="connsiteY4792" fmla="*/ 5566654 h 10024180"/>
              <a:gd name="connsiteX4793" fmla="*/ 4266801 w 11277918"/>
              <a:gd name="connsiteY4793" fmla="*/ 5558479 h 10024180"/>
              <a:gd name="connsiteX4794" fmla="*/ 4250452 w 11277918"/>
              <a:gd name="connsiteY4794" fmla="*/ 5550305 h 10024180"/>
              <a:gd name="connsiteX4795" fmla="*/ 3253230 w 11277918"/>
              <a:gd name="connsiteY4795" fmla="*/ 5550305 h 10024180"/>
              <a:gd name="connsiteX4796" fmla="*/ 3253230 w 11277918"/>
              <a:gd name="connsiteY4796" fmla="*/ 5566654 h 10024180"/>
              <a:gd name="connsiteX4797" fmla="*/ 3269579 w 11277918"/>
              <a:gd name="connsiteY4797" fmla="*/ 5558479 h 10024180"/>
              <a:gd name="connsiteX4798" fmla="*/ 3269579 w 11277918"/>
              <a:gd name="connsiteY4798" fmla="*/ 5550305 h 10024180"/>
              <a:gd name="connsiteX4799" fmla="*/ 3253230 w 11277918"/>
              <a:gd name="connsiteY4799" fmla="*/ 5550305 h 10024180"/>
              <a:gd name="connsiteX4800" fmla="*/ 65390 w 11277918"/>
              <a:gd name="connsiteY4800" fmla="*/ 5550305 h 10024180"/>
              <a:gd name="connsiteX4801" fmla="*/ 73566 w 11277918"/>
              <a:gd name="connsiteY4801" fmla="*/ 5566654 h 10024180"/>
              <a:gd name="connsiteX4802" fmla="*/ 65390 w 11277918"/>
              <a:gd name="connsiteY4802" fmla="*/ 5583001 h 10024180"/>
              <a:gd name="connsiteX4803" fmla="*/ 49044 w 11277918"/>
              <a:gd name="connsiteY4803" fmla="*/ 5583001 h 10024180"/>
              <a:gd name="connsiteX4804" fmla="*/ 32695 w 11277918"/>
              <a:gd name="connsiteY4804" fmla="*/ 5599350 h 10024180"/>
              <a:gd name="connsiteX4805" fmla="*/ 2206967 w 11277918"/>
              <a:gd name="connsiteY4805" fmla="*/ 5533958 h 10024180"/>
              <a:gd name="connsiteX4806" fmla="*/ 2223313 w 11277918"/>
              <a:gd name="connsiteY4806" fmla="*/ 5533958 h 10024180"/>
              <a:gd name="connsiteX4807" fmla="*/ 2215140 w 11277918"/>
              <a:gd name="connsiteY4807" fmla="*/ 5558479 h 10024180"/>
              <a:gd name="connsiteX4808" fmla="*/ 2206967 w 11277918"/>
              <a:gd name="connsiteY4808" fmla="*/ 5566654 h 10024180"/>
              <a:gd name="connsiteX4809" fmla="*/ 2190618 w 11277918"/>
              <a:gd name="connsiteY4809" fmla="*/ 5566654 h 10024180"/>
              <a:gd name="connsiteX4810" fmla="*/ 2206967 w 11277918"/>
              <a:gd name="connsiteY4810" fmla="*/ 5533958 h 10024180"/>
              <a:gd name="connsiteX4811" fmla="*/ 752003 w 11277918"/>
              <a:gd name="connsiteY4811" fmla="*/ 5533958 h 10024180"/>
              <a:gd name="connsiteX4812" fmla="*/ 768352 w 11277918"/>
              <a:gd name="connsiteY4812" fmla="*/ 5533958 h 10024180"/>
              <a:gd name="connsiteX4813" fmla="*/ 768352 w 11277918"/>
              <a:gd name="connsiteY4813" fmla="*/ 5550305 h 10024180"/>
              <a:gd name="connsiteX4814" fmla="*/ 752003 w 11277918"/>
              <a:gd name="connsiteY4814" fmla="*/ 5533958 h 10024180"/>
              <a:gd name="connsiteX4815" fmla="*/ 2550271 w 11277918"/>
              <a:gd name="connsiteY4815" fmla="*/ 5517611 h 10024180"/>
              <a:gd name="connsiteX4816" fmla="*/ 2566619 w 11277918"/>
              <a:gd name="connsiteY4816" fmla="*/ 5517611 h 10024180"/>
              <a:gd name="connsiteX4817" fmla="*/ 2566619 w 11277918"/>
              <a:gd name="connsiteY4817" fmla="*/ 5533958 h 10024180"/>
              <a:gd name="connsiteX4818" fmla="*/ 2550271 w 11277918"/>
              <a:gd name="connsiteY4818" fmla="*/ 5533958 h 10024180"/>
              <a:gd name="connsiteX4819" fmla="*/ 2550271 w 11277918"/>
              <a:gd name="connsiteY4819" fmla="*/ 5517611 h 10024180"/>
              <a:gd name="connsiteX4820" fmla="*/ 1226091 w 11277918"/>
              <a:gd name="connsiteY4820" fmla="*/ 5517611 h 10024180"/>
              <a:gd name="connsiteX4821" fmla="*/ 1242440 w 11277918"/>
              <a:gd name="connsiteY4821" fmla="*/ 5517611 h 10024180"/>
              <a:gd name="connsiteX4822" fmla="*/ 1258788 w 11277918"/>
              <a:gd name="connsiteY4822" fmla="*/ 5517611 h 10024180"/>
              <a:gd name="connsiteX4823" fmla="*/ 1275135 w 11277918"/>
              <a:gd name="connsiteY4823" fmla="*/ 5517611 h 10024180"/>
              <a:gd name="connsiteX4824" fmla="*/ 1275135 w 11277918"/>
              <a:gd name="connsiteY4824" fmla="*/ 5533958 h 10024180"/>
              <a:gd name="connsiteX4825" fmla="*/ 1242440 w 11277918"/>
              <a:gd name="connsiteY4825" fmla="*/ 5533958 h 10024180"/>
              <a:gd name="connsiteX4826" fmla="*/ 1226091 w 11277918"/>
              <a:gd name="connsiteY4826" fmla="*/ 5517611 h 10024180"/>
              <a:gd name="connsiteX4827" fmla="*/ 1168572 w 11277918"/>
              <a:gd name="connsiteY4827" fmla="*/ 5508830 h 10024180"/>
              <a:gd name="connsiteX4828" fmla="*/ 1163872 w 11277918"/>
              <a:gd name="connsiteY4828" fmla="*/ 5514071 h 10024180"/>
              <a:gd name="connsiteX4829" fmla="*/ 1164789 w 11277918"/>
              <a:gd name="connsiteY4829" fmla="*/ 5511479 h 10024180"/>
              <a:gd name="connsiteX4830" fmla="*/ 2501229 w 11277918"/>
              <a:gd name="connsiteY4830" fmla="*/ 5501261 h 10024180"/>
              <a:gd name="connsiteX4831" fmla="*/ 2484879 w 11277918"/>
              <a:gd name="connsiteY4831" fmla="*/ 5517611 h 10024180"/>
              <a:gd name="connsiteX4832" fmla="*/ 2505314 w 11277918"/>
              <a:gd name="connsiteY4832" fmla="*/ 5505350 h 10024180"/>
              <a:gd name="connsiteX4833" fmla="*/ 2501229 w 11277918"/>
              <a:gd name="connsiteY4833" fmla="*/ 5501261 h 10024180"/>
              <a:gd name="connsiteX4834" fmla="*/ 2027138 w 11277918"/>
              <a:gd name="connsiteY4834" fmla="*/ 5501261 h 10024180"/>
              <a:gd name="connsiteX4835" fmla="*/ 2010792 w 11277918"/>
              <a:gd name="connsiteY4835" fmla="*/ 5517611 h 10024180"/>
              <a:gd name="connsiteX4836" fmla="*/ 2018965 w 11277918"/>
              <a:gd name="connsiteY4836" fmla="*/ 5509436 h 10024180"/>
              <a:gd name="connsiteX4837" fmla="*/ 2027138 w 11277918"/>
              <a:gd name="connsiteY4837" fmla="*/ 5501261 h 10024180"/>
              <a:gd name="connsiteX4838" fmla="*/ 4838978 w 11277918"/>
              <a:gd name="connsiteY4838" fmla="*/ 5484914 h 10024180"/>
              <a:gd name="connsiteX4839" fmla="*/ 4855325 w 11277918"/>
              <a:gd name="connsiteY4839" fmla="*/ 5484914 h 10024180"/>
              <a:gd name="connsiteX4840" fmla="*/ 4855325 w 11277918"/>
              <a:gd name="connsiteY4840" fmla="*/ 5501261 h 10024180"/>
              <a:gd name="connsiteX4841" fmla="*/ 4838978 w 11277918"/>
              <a:gd name="connsiteY4841" fmla="*/ 5484914 h 10024180"/>
              <a:gd name="connsiteX4842" fmla="*/ 3367667 w 11277918"/>
              <a:gd name="connsiteY4842" fmla="*/ 5484914 h 10024180"/>
              <a:gd name="connsiteX4843" fmla="*/ 3384015 w 11277918"/>
              <a:gd name="connsiteY4843" fmla="*/ 5501261 h 10024180"/>
              <a:gd name="connsiteX4844" fmla="*/ 3384015 w 11277918"/>
              <a:gd name="connsiteY4844" fmla="*/ 5484914 h 10024180"/>
              <a:gd name="connsiteX4845" fmla="*/ 3367667 w 11277918"/>
              <a:gd name="connsiteY4845" fmla="*/ 5484914 h 10024180"/>
              <a:gd name="connsiteX4846" fmla="*/ 2337749 w 11277918"/>
              <a:gd name="connsiteY4846" fmla="*/ 5484914 h 10024180"/>
              <a:gd name="connsiteX4847" fmla="*/ 2354096 w 11277918"/>
              <a:gd name="connsiteY4847" fmla="*/ 5501261 h 10024180"/>
              <a:gd name="connsiteX4848" fmla="*/ 2354096 w 11277918"/>
              <a:gd name="connsiteY4848" fmla="*/ 5484914 h 10024180"/>
              <a:gd name="connsiteX4849" fmla="*/ 98087 w 11277918"/>
              <a:gd name="connsiteY4849" fmla="*/ 5484914 h 10024180"/>
              <a:gd name="connsiteX4850" fmla="*/ 49044 w 11277918"/>
              <a:gd name="connsiteY4850" fmla="*/ 5533958 h 10024180"/>
              <a:gd name="connsiteX4851" fmla="*/ 16348 w 11277918"/>
              <a:gd name="connsiteY4851" fmla="*/ 5558479 h 10024180"/>
              <a:gd name="connsiteX4852" fmla="*/ 0 w 11277918"/>
              <a:gd name="connsiteY4852" fmla="*/ 5566654 h 10024180"/>
              <a:gd name="connsiteX4853" fmla="*/ 32695 w 11277918"/>
              <a:gd name="connsiteY4853" fmla="*/ 5533958 h 10024180"/>
              <a:gd name="connsiteX4854" fmla="*/ 65390 w 11277918"/>
              <a:gd name="connsiteY4854" fmla="*/ 5501261 h 10024180"/>
              <a:gd name="connsiteX4855" fmla="*/ 98087 w 11277918"/>
              <a:gd name="connsiteY4855" fmla="*/ 5484914 h 10024180"/>
              <a:gd name="connsiteX4856" fmla="*/ 3596537 w 11277918"/>
              <a:gd name="connsiteY4856" fmla="*/ 5468565 h 10024180"/>
              <a:gd name="connsiteX4857" fmla="*/ 3580189 w 11277918"/>
              <a:gd name="connsiteY4857" fmla="*/ 5484914 h 10024180"/>
              <a:gd name="connsiteX4858" fmla="*/ 3596537 w 11277918"/>
              <a:gd name="connsiteY4858" fmla="*/ 5484914 h 10024180"/>
              <a:gd name="connsiteX4859" fmla="*/ 3596537 w 11277918"/>
              <a:gd name="connsiteY4859" fmla="*/ 5468565 h 10024180"/>
              <a:gd name="connsiteX4860" fmla="*/ 2648359 w 11277918"/>
              <a:gd name="connsiteY4860" fmla="*/ 5468565 h 10024180"/>
              <a:gd name="connsiteX4861" fmla="*/ 2615665 w 11277918"/>
              <a:gd name="connsiteY4861" fmla="*/ 5484914 h 10024180"/>
              <a:gd name="connsiteX4862" fmla="*/ 2632010 w 11277918"/>
              <a:gd name="connsiteY4862" fmla="*/ 5484914 h 10024180"/>
              <a:gd name="connsiteX4863" fmla="*/ 1536702 w 11277918"/>
              <a:gd name="connsiteY4863" fmla="*/ 5468565 h 10024180"/>
              <a:gd name="connsiteX4864" fmla="*/ 1520353 w 11277918"/>
              <a:gd name="connsiteY4864" fmla="*/ 5484914 h 10024180"/>
              <a:gd name="connsiteX4865" fmla="*/ 1520353 w 11277918"/>
              <a:gd name="connsiteY4865" fmla="*/ 5509436 h 10024180"/>
              <a:gd name="connsiteX4866" fmla="*/ 1536702 w 11277918"/>
              <a:gd name="connsiteY4866" fmla="*/ 5493087 h 10024180"/>
              <a:gd name="connsiteX4867" fmla="*/ 1536702 w 11277918"/>
              <a:gd name="connsiteY4867" fmla="*/ 5468565 h 10024180"/>
              <a:gd name="connsiteX4868" fmla="*/ 4381235 w 11277918"/>
              <a:gd name="connsiteY4868" fmla="*/ 5452218 h 10024180"/>
              <a:gd name="connsiteX4869" fmla="*/ 4364888 w 11277918"/>
              <a:gd name="connsiteY4869" fmla="*/ 5468565 h 10024180"/>
              <a:gd name="connsiteX4870" fmla="*/ 4381235 w 11277918"/>
              <a:gd name="connsiteY4870" fmla="*/ 5468565 h 10024180"/>
              <a:gd name="connsiteX4871" fmla="*/ 4381235 w 11277918"/>
              <a:gd name="connsiteY4871" fmla="*/ 5452218 h 10024180"/>
              <a:gd name="connsiteX4872" fmla="*/ 1553049 w 11277918"/>
              <a:gd name="connsiteY4872" fmla="*/ 5452218 h 10024180"/>
              <a:gd name="connsiteX4873" fmla="*/ 1553049 w 11277918"/>
              <a:gd name="connsiteY4873" fmla="*/ 5468565 h 10024180"/>
              <a:gd name="connsiteX4874" fmla="*/ 1561223 w 11277918"/>
              <a:gd name="connsiteY4874" fmla="*/ 5460393 h 10024180"/>
              <a:gd name="connsiteX4875" fmla="*/ 1569396 w 11277918"/>
              <a:gd name="connsiteY4875" fmla="*/ 5452218 h 10024180"/>
              <a:gd name="connsiteX4876" fmla="*/ 1553049 w 11277918"/>
              <a:gd name="connsiteY4876" fmla="*/ 5452218 h 10024180"/>
              <a:gd name="connsiteX4877" fmla="*/ 997221 w 11277918"/>
              <a:gd name="connsiteY4877" fmla="*/ 5452218 h 10024180"/>
              <a:gd name="connsiteX4878" fmla="*/ 964525 w 11277918"/>
              <a:gd name="connsiteY4878" fmla="*/ 5468565 h 10024180"/>
              <a:gd name="connsiteX4879" fmla="*/ 931830 w 11277918"/>
              <a:gd name="connsiteY4879" fmla="*/ 5533958 h 10024180"/>
              <a:gd name="connsiteX4880" fmla="*/ 948177 w 11277918"/>
              <a:gd name="connsiteY4880" fmla="*/ 5501261 h 10024180"/>
              <a:gd name="connsiteX4881" fmla="*/ 956352 w 11277918"/>
              <a:gd name="connsiteY4881" fmla="*/ 5493087 h 10024180"/>
              <a:gd name="connsiteX4882" fmla="*/ 980874 w 11277918"/>
              <a:gd name="connsiteY4882" fmla="*/ 5484914 h 10024180"/>
              <a:gd name="connsiteX4883" fmla="*/ 980874 w 11277918"/>
              <a:gd name="connsiteY4883" fmla="*/ 5468565 h 10024180"/>
              <a:gd name="connsiteX4884" fmla="*/ 2660621 w 11277918"/>
              <a:gd name="connsiteY4884" fmla="*/ 5444044 h 10024180"/>
              <a:gd name="connsiteX4885" fmla="*/ 2648359 w 11277918"/>
              <a:gd name="connsiteY4885" fmla="*/ 5452218 h 10024180"/>
              <a:gd name="connsiteX4886" fmla="*/ 2656533 w 11277918"/>
              <a:gd name="connsiteY4886" fmla="*/ 5468565 h 10024180"/>
              <a:gd name="connsiteX4887" fmla="*/ 2664707 w 11277918"/>
              <a:gd name="connsiteY4887" fmla="*/ 5452218 h 10024180"/>
              <a:gd name="connsiteX4888" fmla="*/ 2660621 w 11277918"/>
              <a:gd name="connsiteY4888" fmla="*/ 5444044 h 10024180"/>
              <a:gd name="connsiteX4889" fmla="*/ 4855325 w 11277918"/>
              <a:gd name="connsiteY4889" fmla="*/ 5435871 h 10024180"/>
              <a:gd name="connsiteX4890" fmla="*/ 4855325 w 11277918"/>
              <a:gd name="connsiteY4890" fmla="*/ 5452218 h 10024180"/>
              <a:gd name="connsiteX4891" fmla="*/ 4871672 w 11277918"/>
              <a:gd name="connsiteY4891" fmla="*/ 5435871 h 10024180"/>
              <a:gd name="connsiteX4892" fmla="*/ 4855325 w 11277918"/>
              <a:gd name="connsiteY4892" fmla="*/ 5435871 h 10024180"/>
              <a:gd name="connsiteX4893" fmla="*/ 3040708 w 11277918"/>
              <a:gd name="connsiteY4893" fmla="*/ 5435871 h 10024180"/>
              <a:gd name="connsiteX4894" fmla="*/ 3024362 w 11277918"/>
              <a:gd name="connsiteY4894" fmla="*/ 5452218 h 10024180"/>
              <a:gd name="connsiteX4895" fmla="*/ 3024362 w 11277918"/>
              <a:gd name="connsiteY4895" fmla="*/ 5468565 h 10024180"/>
              <a:gd name="connsiteX4896" fmla="*/ 3040708 w 11277918"/>
              <a:gd name="connsiteY4896" fmla="*/ 5452218 h 10024180"/>
              <a:gd name="connsiteX4897" fmla="*/ 2354096 w 11277918"/>
              <a:gd name="connsiteY4897" fmla="*/ 5435871 h 10024180"/>
              <a:gd name="connsiteX4898" fmla="*/ 2337749 w 11277918"/>
              <a:gd name="connsiteY4898" fmla="*/ 5452218 h 10024180"/>
              <a:gd name="connsiteX4899" fmla="*/ 2321400 w 11277918"/>
              <a:gd name="connsiteY4899" fmla="*/ 5468565 h 10024180"/>
              <a:gd name="connsiteX4900" fmla="*/ 2305054 w 11277918"/>
              <a:gd name="connsiteY4900" fmla="*/ 5468565 h 10024180"/>
              <a:gd name="connsiteX4901" fmla="*/ 2305054 w 11277918"/>
              <a:gd name="connsiteY4901" fmla="*/ 5484914 h 10024180"/>
              <a:gd name="connsiteX4902" fmla="*/ 2354096 w 11277918"/>
              <a:gd name="connsiteY4902" fmla="*/ 5468565 h 10024180"/>
              <a:gd name="connsiteX4903" fmla="*/ 2354096 w 11277918"/>
              <a:gd name="connsiteY4903" fmla="*/ 5435871 h 10024180"/>
              <a:gd name="connsiteX4904" fmla="*/ 1961747 w 11277918"/>
              <a:gd name="connsiteY4904" fmla="*/ 5435871 h 10024180"/>
              <a:gd name="connsiteX4905" fmla="*/ 1961747 w 11277918"/>
              <a:gd name="connsiteY4905" fmla="*/ 5452218 h 10024180"/>
              <a:gd name="connsiteX4906" fmla="*/ 1978096 w 11277918"/>
              <a:gd name="connsiteY4906" fmla="*/ 5452218 h 10024180"/>
              <a:gd name="connsiteX4907" fmla="*/ 148152 w 11277918"/>
              <a:gd name="connsiteY4907" fmla="*/ 5431783 h 10024180"/>
              <a:gd name="connsiteX4908" fmla="*/ 150572 w 11277918"/>
              <a:gd name="connsiteY4908" fmla="*/ 5432429 h 10024180"/>
              <a:gd name="connsiteX4909" fmla="*/ 114436 w 11277918"/>
              <a:gd name="connsiteY4909" fmla="*/ 5468565 h 10024180"/>
              <a:gd name="connsiteX4910" fmla="*/ 123630 w 11277918"/>
              <a:gd name="connsiteY4910" fmla="*/ 5448132 h 10024180"/>
              <a:gd name="connsiteX4911" fmla="*/ 148152 w 11277918"/>
              <a:gd name="connsiteY4911" fmla="*/ 5431783 h 10024180"/>
              <a:gd name="connsiteX4912" fmla="*/ 1978096 w 11277918"/>
              <a:gd name="connsiteY4912" fmla="*/ 5419522 h 10024180"/>
              <a:gd name="connsiteX4913" fmla="*/ 1986271 w 11277918"/>
              <a:gd name="connsiteY4913" fmla="*/ 5427697 h 10024180"/>
              <a:gd name="connsiteX4914" fmla="*/ 1994442 w 11277918"/>
              <a:gd name="connsiteY4914" fmla="*/ 5435871 h 10024180"/>
              <a:gd name="connsiteX4915" fmla="*/ 1994442 w 11277918"/>
              <a:gd name="connsiteY4915" fmla="*/ 5419522 h 10024180"/>
              <a:gd name="connsiteX4916" fmla="*/ 1978096 w 11277918"/>
              <a:gd name="connsiteY4916" fmla="*/ 5419522 h 10024180"/>
              <a:gd name="connsiteX4917" fmla="*/ 1732877 w 11277918"/>
              <a:gd name="connsiteY4917" fmla="*/ 5419522 h 10024180"/>
              <a:gd name="connsiteX4918" fmla="*/ 1749225 w 11277918"/>
              <a:gd name="connsiteY4918" fmla="*/ 5435871 h 10024180"/>
              <a:gd name="connsiteX4919" fmla="*/ 1749225 w 11277918"/>
              <a:gd name="connsiteY4919" fmla="*/ 5452218 h 10024180"/>
              <a:gd name="connsiteX4920" fmla="*/ 1732877 w 11277918"/>
              <a:gd name="connsiteY4920" fmla="*/ 5452218 h 10024180"/>
              <a:gd name="connsiteX4921" fmla="*/ 1716527 w 11277918"/>
              <a:gd name="connsiteY4921" fmla="*/ 5452218 h 10024180"/>
              <a:gd name="connsiteX4922" fmla="*/ 1716527 w 11277918"/>
              <a:gd name="connsiteY4922" fmla="*/ 5435871 h 10024180"/>
              <a:gd name="connsiteX4923" fmla="*/ 1732877 w 11277918"/>
              <a:gd name="connsiteY4923" fmla="*/ 5435871 h 10024180"/>
              <a:gd name="connsiteX4924" fmla="*/ 1340527 w 11277918"/>
              <a:gd name="connsiteY4924" fmla="*/ 5419522 h 10024180"/>
              <a:gd name="connsiteX4925" fmla="*/ 1356874 w 11277918"/>
              <a:gd name="connsiteY4925" fmla="*/ 5419522 h 10024180"/>
              <a:gd name="connsiteX4926" fmla="*/ 1373224 w 11277918"/>
              <a:gd name="connsiteY4926" fmla="*/ 5419522 h 10024180"/>
              <a:gd name="connsiteX4927" fmla="*/ 1356874 w 11277918"/>
              <a:gd name="connsiteY4927" fmla="*/ 5452218 h 10024180"/>
              <a:gd name="connsiteX4928" fmla="*/ 1340527 w 11277918"/>
              <a:gd name="connsiteY4928" fmla="*/ 5435871 h 10024180"/>
              <a:gd name="connsiteX4929" fmla="*/ 866438 w 11277918"/>
              <a:gd name="connsiteY4929" fmla="*/ 5419522 h 10024180"/>
              <a:gd name="connsiteX4930" fmla="*/ 866438 w 11277918"/>
              <a:gd name="connsiteY4930" fmla="*/ 5435871 h 10024180"/>
              <a:gd name="connsiteX4931" fmla="*/ 882788 w 11277918"/>
              <a:gd name="connsiteY4931" fmla="*/ 5435871 h 10024180"/>
              <a:gd name="connsiteX4932" fmla="*/ 882788 w 11277918"/>
              <a:gd name="connsiteY4932" fmla="*/ 5419522 h 10024180"/>
              <a:gd name="connsiteX4933" fmla="*/ 866438 w 11277918"/>
              <a:gd name="connsiteY4933" fmla="*/ 5419522 h 10024180"/>
              <a:gd name="connsiteX4934" fmla="*/ 4961586 w 11277918"/>
              <a:gd name="connsiteY4934" fmla="*/ 5407261 h 10024180"/>
              <a:gd name="connsiteX4935" fmla="*/ 4937064 w 11277918"/>
              <a:gd name="connsiteY4935" fmla="*/ 5435871 h 10024180"/>
              <a:gd name="connsiteX4936" fmla="*/ 4912542 w 11277918"/>
              <a:gd name="connsiteY4936" fmla="*/ 5444044 h 10024180"/>
              <a:gd name="connsiteX4937" fmla="*/ 4888021 w 11277918"/>
              <a:gd name="connsiteY4937" fmla="*/ 5452218 h 10024180"/>
              <a:gd name="connsiteX4938" fmla="*/ 4871672 w 11277918"/>
              <a:gd name="connsiteY4938" fmla="*/ 5468565 h 10024180"/>
              <a:gd name="connsiteX4939" fmla="*/ 4855325 w 11277918"/>
              <a:gd name="connsiteY4939" fmla="*/ 5468565 h 10024180"/>
              <a:gd name="connsiteX4940" fmla="*/ 4806282 w 11277918"/>
              <a:gd name="connsiteY4940" fmla="*/ 5517611 h 10024180"/>
              <a:gd name="connsiteX4941" fmla="*/ 4822628 w 11277918"/>
              <a:gd name="connsiteY4941" fmla="*/ 5542132 h 10024180"/>
              <a:gd name="connsiteX4942" fmla="*/ 4822628 w 11277918"/>
              <a:gd name="connsiteY4942" fmla="*/ 5550305 h 10024180"/>
              <a:gd name="connsiteX4943" fmla="*/ 4822628 w 11277918"/>
              <a:gd name="connsiteY4943" fmla="*/ 5599350 h 10024180"/>
              <a:gd name="connsiteX4944" fmla="*/ 4855325 w 11277918"/>
              <a:gd name="connsiteY4944" fmla="*/ 5583001 h 10024180"/>
              <a:gd name="connsiteX4945" fmla="*/ 4871672 w 11277918"/>
              <a:gd name="connsiteY4945" fmla="*/ 5583001 h 10024180"/>
              <a:gd name="connsiteX4946" fmla="*/ 4871672 w 11277918"/>
              <a:gd name="connsiteY4946" fmla="*/ 5558479 h 10024180"/>
              <a:gd name="connsiteX4947" fmla="*/ 4888021 w 11277918"/>
              <a:gd name="connsiteY4947" fmla="*/ 5550305 h 10024180"/>
              <a:gd name="connsiteX4948" fmla="*/ 4888021 w 11277918"/>
              <a:gd name="connsiteY4948" fmla="*/ 5533958 h 10024180"/>
              <a:gd name="connsiteX4949" fmla="*/ 4888021 w 11277918"/>
              <a:gd name="connsiteY4949" fmla="*/ 5517611 h 10024180"/>
              <a:gd name="connsiteX4950" fmla="*/ 4920718 w 11277918"/>
              <a:gd name="connsiteY4950" fmla="*/ 5501261 h 10024180"/>
              <a:gd name="connsiteX4951" fmla="*/ 4953412 w 11277918"/>
              <a:gd name="connsiteY4951" fmla="*/ 5484914 h 10024180"/>
              <a:gd name="connsiteX4952" fmla="*/ 4937064 w 11277918"/>
              <a:gd name="connsiteY4952" fmla="*/ 5484914 h 10024180"/>
              <a:gd name="connsiteX4953" fmla="*/ 4912542 w 11277918"/>
              <a:gd name="connsiteY4953" fmla="*/ 5493087 h 10024180"/>
              <a:gd name="connsiteX4954" fmla="*/ 4904368 w 11277918"/>
              <a:gd name="connsiteY4954" fmla="*/ 5468565 h 10024180"/>
              <a:gd name="connsiteX4955" fmla="*/ 4937064 w 11277918"/>
              <a:gd name="connsiteY4955" fmla="*/ 5452218 h 10024180"/>
              <a:gd name="connsiteX4956" fmla="*/ 4969760 w 11277918"/>
              <a:gd name="connsiteY4956" fmla="*/ 5444044 h 10024180"/>
              <a:gd name="connsiteX4957" fmla="*/ 4969760 w 11277918"/>
              <a:gd name="connsiteY4957" fmla="*/ 5419522 h 10024180"/>
              <a:gd name="connsiteX4958" fmla="*/ 4961586 w 11277918"/>
              <a:gd name="connsiteY4958" fmla="*/ 5407261 h 10024180"/>
              <a:gd name="connsiteX4959" fmla="*/ 2076183 w 11277918"/>
              <a:gd name="connsiteY4959" fmla="*/ 5386826 h 10024180"/>
              <a:gd name="connsiteX4960" fmla="*/ 2076183 w 11277918"/>
              <a:gd name="connsiteY4960" fmla="*/ 5403175 h 10024180"/>
              <a:gd name="connsiteX4961" fmla="*/ 2092528 w 11277918"/>
              <a:gd name="connsiteY4961" fmla="*/ 5403175 h 10024180"/>
              <a:gd name="connsiteX4962" fmla="*/ 2092528 w 11277918"/>
              <a:gd name="connsiteY4962" fmla="*/ 5386826 h 10024180"/>
              <a:gd name="connsiteX4963" fmla="*/ 2076183 w 11277918"/>
              <a:gd name="connsiteY4963" fmla="*/ 5386826 h 10024180"/>
              <a:gd name="connsiteX4964" fmla="*/ 2027138 w 11277918"/>
              <a:gd name="connsiteY4964" fmla="*/ 5386826 h 10024180"/>
              <a:gd name="connsiteX4965" fmla="*/ 2010792 w 11277918"/>
              <a:gd name="connsiteY4965" fmla="*/ 5411347 h 10024180"/>
              <a:gd name="connsiteX4966" fmla="*/ 2018965 w 11277918"/>
              <a:gd name="connsiteY4966" fmla="*/ 5411347 h 10024180"/>
              <a:gd name="connsiteX4967" fmla="*/ 2027138 w 11277918"/>
              <a:gd name="connsiteY4967" fmla="*/ 5386826 h 10024180"/>
              <a:gd name="connsiteX4968" fmla="*/ 1536702 w 11277918"/>
              <a:gd name="connsiteY4968" fmla="*/ 5386826 h 10024180"/>
              <a:gd name="connsiteX4969" fmla="*/ 1520353 w 11277918"/>
              <a:gd name="connsiteY4969" fmla="*/ 5403175 h 10024180"/>
              <a:gd name="connsiteX4970" fmla="*/ 1504005 w 11277918"/>
              <a:gd name="connsiteY4970" fmla="*/ 5403175 h 10024180"/>
              <a:gd name="connsiteX4971" fmla="*/ 1495832 w 11277918"/>
              <a:gd name="connsiteY4971" fmla="*/ 5411347 h 10024180"/>
              <a:gd name="connsiteX4972" fmla="*/ 1504005 w 11277918"/>
              <a:gd name="connsiteY4972" fmla="*/ 5427697 h 10024180"/>
              <a:gd name="connsiteX4973" fmla="*/ 1504005 w 11277918"/>
              <a:gd name="connsiteY4973" fmla="*/ 5435871 h 10024180"/>
              <a:gd name="connsiteX4974" fmla="*/ 1504005 w 11277918"/>
              <a:gd name="connsiteY4974" fmla="*/ 5468565 h 10024180"/>
              <a:gd name="connsiteX4975" fmla="*/ 1520353 w 11277918"/>
              <a:gd name="connsiteY4975" fmla="*/ 5435871 h 10024180"/>
              <a:gd name="connsiteX4976" fmla="*/ 1536702 w 11277918"/>
              <a:gd name="connsiteY4976" fmla="*/ 5411347 h 10024180"/>
              <a:gd name="connsiteX4977" fmla="*/ 1536702 w 11277918"/>
              <a:gd name="connsiteY4977" fmla="*/ 5386826 h 10024180"/>
              <a:gd name="connsiteX4978" fmla="*/ 1038091 w 11277918"/>
              <a:gd name="connsiteY4978" fmla="*/ 5386826 h 10024180"/>
              <a:gd name="connsiteX4979" fmla="*/ 1029916 w 11277918"/>
              <a:gd name="connsiteY4979" fmla="*/ 5403175 h 10024180"/>
              <a:gd name="connsiteX4980" fmla="*/ 1029916 w 11277918"/>
              <a:gd name="connsiteY4980" fmla="*/ 5419522 h 10024180"/>
              <a:gd name="connsiteX4981" fmla="*/ 1038091 w 11277918"/>
              <a:gd name="connsiteY4981" fmla="*/ 5403175 h 10024180"/>
              <a:gd name="connsiteX4982" fmla="*/ 1038091 w 11277918"/>
              <a:gd name="connsiteY4982" fmla="*/ 5386826 h 10024180"/>
              <a:gd name="connsiteX4983" fmla="*/ 3269579 w 11277918"/>
              <a:gd name="connsiteY4983" fmla="*/ 5370479 h 10024180"/>
              <a:gd name="connsiteX4984" fmla="*/ 3253230 w 11277918"/>
              <a:gd name="connsiteY4984" fmla="*/ 5386826 h 10024180"/>
              <a:gd name="connsiteX4985" fmla="*/ 3261405 w 11277918"/>
              <a:gd name="connsiteY4985" fmla="*/ 5386826 h 10024180"/>
              <a:gd name="connsiteX4986" fmla="*/ 3269579 w 11277918"/>
              <a:gd name="connsiteY4986" fmla="*/ 5378653 h 10024180"/>
              <a:gd name="connsiteX4987" fmla="*/ 3269579 w 11277918"/>
              <a:gd name="connsiteY4987" fmla="*/ 5370479 h 10024180"/>
              <a:gd name="connsiteX4988" fmla="*/ 1405920 w 11277918"/>
              <a:gd name="connsiteY4988" fmla="*/ 5370479 h 10024180"/>
              <a:gd name="connsiteX4989" fmla="*/ 1405920 w 11277918"/>
              <a:gd name="connsiteY4989" fmla="*/ 5386826 h 10024180"/>
              <a:gd name="connsiteX4990" fmla="*/ 1397744 w 11277918"/>
              <a:gd name="connsiteY4990" fmla="*/ 5395000 h 10024180"/>
              <a:gd name="connsiteX4991" fmla="*/ 1389570 w 11277918"/>
              <a:gd name="connsiteY4991" fmla="*/ 5386826 h 10024180"/>
              <a:gd name="connsiteX4992" fmla="*/ 5002457 w 11277918"/>
              <a:gd name="connsiteY4992" fmla="*/ 5354130 h 10024180"/>
              <a:gd name="connsiteX4993" fmla="*/ 4986110 w 11277918"/>
              <a:gd name="connsiteY4993" fmla="*/ 5370479 h 10024180"/>
              <a:gd name="connsiteX4994" fmla="*/ 5002457 w 11277918"/>
              <a:gd name="connsiteY4994" fmla="*/ 5370479 h 10024180"/>
              <a:gd name="connsiteX4995" fmla="*/ 5018804 w 11277918"/>
              <a:gd name="connsiteY4995" fmla="*/ 5362304 h 10024180"/>
              <a:gd name="connsiteX4996" fmla="*/ 5002457 w 11277918"/>
              <a:gd name="connsiteY4996" fmla="*/ 5354130 h 10024180"/>
              <a:gd name="connsiteX4997" fmla="*/ 2664707 w 11277918"/>
              <a:gd name="connsiteY4997" fmla="*/ 5354130 h 10024180"/>
              <a:gd name="connsiteX4998" fmla="*/ 2664707 w 11277918"/>
              <a:gd name="connsiteY4998" fmla="*/ 5370479 h 10024180"/>
              <a:gd name="connsiteX4999" fmla="*/ 2672879 w 11277918"/>
              <a:gd name="connsiteY4999" fmla="*/ 5362304 h 10024180"/>
              <a:gd name="connsiteX5000" fmla="*/ 2664707 w 11277918"/>
              <a:gd name="connsiteY5000" fmla="*/ 5354130 h 10024180"/>
              <a:gd name="connsiteX5001" fmla="*/ 2157922 w 11277918"/>
              <a:gd name="connsiteY5001" fmla="*/ 5354130 h 10024180"/>
              <a:gd name="connsiteX5002" fmla="*/ 2157922 w 11277918"/>
              <a:gd name="connsiteY5002" fmla="*/ 5370479 h 10024180"/>
              <a:gd name="connsiteX5003" fmla="*/ 2166096 w 11277918"/>
              <a:gd name="connsiteY5003" fmla="*/ 5354130 h 10024180"/>
              <a:gd name="connsiteX5004" fmla="*/ 239087 w 11277918"/>
              <a:gd name="connsiteY5004" fmla="*/ 5343914 h 10024180"/>
              <a:gd name="connsiteX5005" fmla="*/ 212522 w 11277918"/>
              <a:gd name="connsiteY5005" fmla="*/ 5354130 h 10024180"/>
              <a:gd name="connsiteX5006" fmla="*/ 212522 w 11277918"/>
              <a:gd name="connsiteY5006" fmla="*/ 5386826 h 10024180"/>
              <a:gd name="connsiteX5007" fmla="*/ 245217 w 11277918"/>
              <a:gd name="connsiteY5007" fmla="*/ 5370479 h 10024180"/>
              <a:gd name="connsiteX5008" fmla="*/ 253392 w 11277918"/>
              <a:gd name="connsiteY5008" fmla="*/ 5345957 h 10024180"/>
              <a:gd name="connsiteX5009" fmla="*/ 239087 w 11277918"/>
              <a:gd name="connsiteY5009" fmla="*/ 5343914 h 10024180"/>
              <a:gd name="connsiteX5010" fmla="*/ 4389411 w 11277918"/>
              <a:gd name="connsiteY5010" fmla="*/ 5337783 h 10024180"/>
              <a:gd name="connsiteX5011" fmla="*/ 4381235 w 11277918"/>
              <a:gd name="connsiteY5011" fmla="*/ 5354130 h 10024180"/>
              <a:gd name="connsiteX5012" fmla="*/ 4397584 w 11277918"/>
              <a:gd name="connsiteY5012" fmla="*/ 5345957 h 10024180"/>
              <a:gd name="connsiteX5013" fmla="*/ 4389411 w 11277918"/>
              <a:gd name="connsiteY5013" fmla="*/ 5337783 h 10024180"/>
              <a:gd name="connsiteX5014" fmla="*/ 1013569 w 11277918"/>
              <a:gd name="connsiteY5014" fmla="*/ 5337783 h 10024180"/>
              <a:gd name="connsiteX5015" fmla="*/ 980874 w 11277918"/>
              <a:gd name="connsiteY5015" fmla="*/ 5386826 h 10024180"/>
              <a:gd name="connsiteX5016" fmla="*/ 964525 w 11277918"/>
              <a:gd name="connsiteY5016" fmla="*/ 5403175 h 10024180"/>
              <a:gd name="connsiteX5017" fmla="*/ 1013569 w 11277918"/>
              <a:gd name="connsiteY5017" fmla="*/ 5354130 h 10024180"/>
              <a:gd name="connsiteX5018" fmla="*/ 130783 w 11277918"/>
              <a:gd name="connsiteY5018" fmla="*/ 5337783 h 10024180"/>
              <a:gd name="connsiteX5019" fmla="*/ 130783 w 11277918"/>
              <a:gd name="connsiteY5019" fmla="*/ 5370479 h 10024180"/>
              <a:gd name="connsiteX5020" fmla="*/ 122609 w 11277918"/>
              <a:gd name="connsiteY5020" fmla="*/ 5386826 h 10024180"/>
              <a:gd name="connsiteX5021" fmla="*/ 114436 w 11277918"/>
              <a:gd name="connsiteY5021" fmla="*/ 5403175 h 10024180"/>
              <a:gd name="connsiteX5022" fmla="*/ 65390 w 11277918"/>
              <a:gd name="connsiteY5022" fmla="*/ 5435871 h 10024180"/>
              <a:gd name="connsiteX5023" fmla="*/ 57219 w 11277918"/>
              <a:gd name="connsiteY5023" fmla="*/ 5419522 h 10024180"/>
              <a:gd name="connsiteX5024" fmla="*/ 81739 w 11277918"/>
              <a:gd name="connsiteY5024" fmla="*/ 5411347 h 10024180"/>
              <a:gd name="connsiteX5025" fmla="*/ 98087 w 11277918"/>
              <a:gd name="connsiteY5025" fmla="*/ 5403175 h 10024180"/>
              <a:gd name="connsiteX5026" fmla="*/ 114436 w 11277918"/>
              <a:gd name="connsiteY5026" fmla="*/ 5370479 h 10024180"/>
              <a:gd name="connsiteX5027" fmla="*/ 1553049 w 11277918"/>
              <a:gd name="connsiteY5027" fmla="*/ 5321436 h 10024180"/>
              <a:gd name="connsiteX5028" fmla="*/ 1536702 w 11277918"/>
              <a:gd name="connsiteY5028" fmla="*/ 5337783 h 10024180"/>
              <a:gd name="connsiteX5029" fmla="*/ 1536702 w 11277918"/>
              <a:gd name="connsiteY5029" fmla="*/ 5354130 h 10024180"/>
              <a:gd name="connsiteX5030" fmla="*/ 1553049 w 11277918"/>
              <a:gd name="connsiteY5030" fmla="*/ 5337783 h 10024180"/>
              <a:gd name="connsiteX5031" fmla="*/ 1553049 w 11277918"/>
              <a:gd name="connsiteY5031" fmla="*/ 5321436 h 10024180"/>
              <a:gd name="connsiteX5032" fmla="*/ 1095310 w 11277918"/>
              <a:gd name="connsiteY5032" fmla="*/ 5321436 h 10024180"/>
              <a:gd name="connsiteX5033" fmla="*/ 1070788 w 11277918"/>
              <a:gd name="connsiteY5033" fmla="*/ 5329608 h 10024180"/>
              <a:gd name="connsiteX5034" fmla="*/ 1046267 w 11277918"/>
              <a:gd name="connsiteY5034" fmla="*/ 5370479 h 10024180"/>
              <a:gd name="connsiteX5035" fmla="*/ 1078961 w 11277918"/>
              <a:gd name="connsiteY5035" fmla="*/ 5354130 h 10024180"/>
              <a:gd name="connsiteX5036" fmla="*/ 1095310 w 11277918"/>
              <a:gd name="connsiteY5036" fmla="*/ 5321436 h 10024180"/>
              <a:gd name="connsiteX5037" fmla="*/ 2779142 w 11277918"/>
              <a:gd name="connsiteY5037" fmla="*/ 5305086 h 10024180"/>
              <a:gd name="connsiteX5038" fmla="*/ 2762794 w 11277918"/>
              <a:gd name="connsiteY5038" fmla="*/ 5321436 h 10024180"/>
              <a:gd name="connsiteX5039" fmla="*/ 2779142 w 11277918"/>
              <a:gd name="connsiteY5039" fmla="*/ 5321436 h 10024180"/>
              <a:gd name="connsiteX5040" fmla="*/ 2779142 w 11277918"/>
              <a:gd name="connsiteY5040" fmla="*/ 5305086 h 10024180"/>
              <a:gd name="connsiteX5041" fmla="*/ 2697403 w 11277918"/>
              <a:gd name="connsiteY5041" fmla="*/ 5305086 h 10024180"/>
              <a:gd name="connsiteX5042" fmla="*/ 2697403 w 11277918"/>
              <a:gd name="connsiteY5042" fmla="*/ 5337783 h 10024180"/>
              <a:gd name="connsiteX5043" fmla="*/ 2721925 w 11277918"/>
              <a:gd name="connsiteY5043" fmla="*/ 5321436 h 10024180"/>
              <a:gd name="connsiteX5044" fmla="*/ 2713751 w 11277918"/>
              <a:gd name="connsiteY5044" fmla="*/ 5305086 h 10024180"/>
              <a:gd name="connsiteX5045" fmla="*/ 1618441 w 11277918"/>
              <a:gd name="connsiteY5045" fmla="*/ 5305086 h 10024180"/>
              <a:gd name="connsiteX5046" fmla="*/ 1602095 w 11277918"/>
              <a:gd name="connsiteY5046" fmla="*/ 5321436 h 10024180"/>
              <a:gd name="connsiteX5047" fmla="*/ 1618441 w 11277918"/>
              <a:gd name="connsiteY5047" fmla="*/ 5321436 h 10024180"/>
              <a:gd name="connsiteX5048" fmla="*/ 1266961 w 11277918"/>
              <a:gd name="connsiteY5048" fmla="*/ 5305086 h 10024180"/>
              <a:gd name="connsiteX5049" fmla="*/ 1258788 w 11277918"/>
              <a:gd name="connsiteY5049" fmla="*/ 5321436 h 10024180"/>
              <a:gd name="connsiteX5050" fmla="*/ 1275135 w 11277918"/>
              <a:gd name="connsiteY5050" fmla="*/ 5321436 h 10024180"/>
              <a:gd name="connsiteX5051" fmla="*/ 1291485 w 11277918"/>
              <a:gd name="connsiteY5051" fmla="*/ 5321436 h 10024180"/>
              <a:gd name="connsiteX5052" fmla="*/ 1266961 w 11277918"/>
              <a:gd name="connsiteY5052" fmla="*/ 5305086 h 10024180"/>
              <a:gd name="connsiteX5053" fmla="*/ 1095310 w 11277918"/>
              <a:gd name="connsiteY5053" fmla="*/ 5305086 h 10024180"/>
              <a:gd name="connsiteX5054" fmla="*/ 1111657 w 11277918"/>
              <a:gd name="connsiteY5054" fmla="*/ 5321436 h 10024180"/>
              <a:gd name="connsiteX5055" fmla="*/ 1111657 w 11277918"/>
              <a:gd name="connsiteY5055" fmla="*/ 5305086 h 10024180"/>
              <a:gd name="connsiteX5056" fmla="*/ 2795491 w 11277918"/>
              <a:gd name="connsiteY5056" fmla="*/ 5288739 h 10024180"/>
              <a:gd name="connsiteX5057" fmla="*/ 2787315 w 11277918"/>
              <a:gd name="connsiteY5057" fmla="*/ 5296914 h 10024180"/>
              <a:gd name="connsiteX5058" fmla="*/ 2795491 w 11277918"/>
              <a:gd name="connsiteY5058" fmla="*/ 5305086 h 10024180"/>
              <a:gd name="connsiteX5059" fmla="*/ 2795491 w 11277918"/>
              <a:gd name="connsiteY5059" fmla="*/ 5288739 h 10024180"/>
              <a:gd name="connsiteX5060" fmla="*/ 2468533 w 11277918"/>
              <a:gd name="connsiteY5060" fmla="*/ 5288739 h 10024180"/>
              <a:gd name="connsiteX5061" fmla="*/ 2460357 w 11277918"/>
              <a:gd name="connsiteY5061" fmla="*/ 5313261 h 10024180"/>
              <a:gd name="connsiteX5062" fmla="*/ 2452185 w 11277918"/>
              <a:gd name="connsiteY5062" fmla="*/ 5321436 h 10024180"/>
              <a:gd name="connsiteX5063" fmla="*/ 2386793 w 11277918"/>
              <a:gd name="connsiteY5063" fmla="*/ 5370479 h 10024180"/>
              <a:gd name="connsiteX5064" fmla="*/ 2370445 w 11277918"/>
              <a:gd name="connsiteY5064" fmla="*/ 5378653 h 10024180"/>
              <a:gd name="connsiteX5065" fmla="*/ 2370445 w 11277918"/>
              <a:gd name="connsiteY5065" fmla="*/ 5403175 h 10024180"/>
              <a:gd name="connsiteX5066" fmla="*/ 2386793 w 11277918"/>
              <a:gd name="connsiteY5066" fmla="*/ 5419522 h 10024180"/>
              <a:gd name="connsiteX5067" fmla="*/ 2403139 w 11277918"/>
              <a:gd name="connsiteY5067" fmla="*/ 5403175 h 10024180"/>
              <a:gd name="connsiteX5068" fmla="*/ 2419489 w 11277918"/>
              <a:gd name="connsiteY5068" fmla="*/ 5419522 h 10024180"/>
              <a:gd name="connsiteX5069" fmla="*/ 2452185 w 11277918"/>
              <a:gd name="connsiteY5069" fmla="*/ 5354130 h 10024180"/>
              <a:gd name="connsiteX5070" fmla="*/ 2476707 w 11277918"/>
              <a:gd name="connsiteY5070" fmla="*/ 5305086 h 10024180"/>
              <a:gd name="connsiteX5071" fmla="*/ 2468533 w 11277918"/>
              <a:gd name="connsiteY5071" fmla="*/ 5288739 h 10024180"/>
              <a:gd name="connsiteX5072" fmla="*/ 194130 w 11277918"/>
              <a:gd name="connsiteY5072" fmla="*/ 5278522 h 10024180"/>
              <a:gd name="connsiteX5073" fmla="*/ 196175 w 11277918"/>
              <a:gd name="connsiteY5073" fmla="*/ 5288739 h 10024180"/>
              <a:gd name="connsiteX5074" fmla="*/ 212522 w 11277918"/>
              <a:gd name="connsiteY5074" fmla="*/ 5288739 h 10024180"/>
              <a:gd name="connsiteX5075" fmla="*/ 179827 w 11277918"/>
              <a:gd name="connsiteY5075" fmla="*/ 5305086 h 10024180"/>
              <a:gd name="connsiteX5076" fmla="*/ 188000 w 11277918"/>
              <a:gd name="connsiteY5076" fmla="*/ 5280565 h 10024180"/>
              <a:gd name="connsiteX5077" fmla="*/ 194130 w 11277918"/>
              <a:gd name="connsiteY5077" fmla="*/ 5278522 h 10024180"/>
              <a:gd name="connsiteX5078" fmla="*/ 3204188 w 11277918"/>
              <a:gd name="connsiteY5078" fmla="*/ 5272390 h 10024180"/>
              <a:gd name="connsiteX5079" fmla="*/ 3179665 w 11277918"/>
              <a:gd name="connsiteY5079" fmla="*/ 5288739 h 10024180"/>
              <a:gd name="connsiteX5080" fmla="*/ 3171491 w 11277918"/>
              <a:gd name="connsiteY5080" fmla="*/ 5305086 h 10024180"/>
              <a:gd name="connsiteX5081" fmla="*/ 3204188 w 11277918"/>
              <a:gd name="connsiteY5081" fmla="*/ 5288739 h 10024180"/>
              <a:gd name="connsiteX5082" fmla="*/ 1128006 w 11277918"/>
              <a:gd name="connsiteY5082" fmla="*/ 5272390 h 10024180"/>
              <a:gd name="connsiteX5083" fmla="*/ 1111657 w 11277918"/>
              <a:gd name="connsiteY5083" fmla="*/ 5288739 h 10024180"/>
              <a:gd name="connsiteX5084" fmla="*/ 1119830 w 11277918"/>
              <a:gd name="connsiteY5084" fmla="*/ 5288739 h 10024180"/>
              <a:gd name="connsiteX5085" fmla="*/ 1128006 w 11277918"/>
              <a:gd name="connsiteY5085" fmla="*/ 5272390 h 10024180"/>
              <a:gd name="connsiteX5086" fmla="*/ 2681055 w 11277918"/>
              <a:gd name="connsiteY5086" fmla="*/ 5256043 h 10024180"/>
              <a:gd name="connsiteX5087" fmla="*/ 2681055 w 11277918"/>
              <a:gd name="connsiteY5087" fmla="*/ 5272390 h 10024180"/>
              <a:gd name="connsiteX5088" fmla="*/ 2697403 w 11277918"/>
              <a:gd name="connsiteY5088" fmla="*/ 5256043 h 10024180"/>
              <a:gd name="connsiteX5089" fmla="*/ 2681055 w 11277918"/>
              <a:gd name="connsiteY5089" fmla="*/ 5256043 h 10024180"/>
              <a:gd name="connsiteX5090" fmla="*/ 1618441 w 11277918"/>
              <a:gd name="connsiteY5090" fmla="*/ 5256043 h 10024180"/>
              <a:gd name="connsiteX5091" fmla="*/ 1569396 w 11277918"/>
              <a:gd name="connsiteY5091" fmla="*/ 5305086 h 10024180"/>
              <a:gd name="connsiteX5092" fmla="*/ 1585746 w 11277918"/>
              <a:gd name="connsiteY5092" fmla="*/ 5288739 h 10024180"/>
              <a:gd name="connsiteX5093" fmla="*/ 1618441 w 11277918"/>
              <a:gd name="connsiteY5093" fmla="*/ 5272390 h 10024180"/>
              <a:gd name="connsiteX5094" fmla="*/ 1651137 w 11277918"/>
              <a:gd name="connsiteY5094" fmla="*/ 5272390 h 10024180"/>
              <a:gd name="connsiteX5095" fmla="*/ 1675659 w 11277918"/>
              <a:gd name="connsiteY5095" fmla="*/ 5280565 h 10024180"/>
              <a:gd name="connsiteX5096" fmla="*/ 1700181 w 11277918"/>
              <a:gd name="connsiteY5096" fmla="*/ 5256043 h 10024180"/>
              <a:gd name="connsiteX5097" fmla="*/ 1667485 w 11277918"/>
              <a:gd name="connsiteY5097" fmla="*/ 5256043 h 10024180"/>
              <a:gd name="connsiteX5098" fmla="*/ 1651137 w 11277918"/>
              <a:gd name="connsiteY5098" fmla="*/ 5264218 h 10024180"/>
              <a:gd name="connsiteX5099" fmla="*/ 1618441 w 11277918"/>
              <a:gd name="connsiteY5099" fmla="*/ 5256043 h 10024180"/>
              <a:gd name="connsiteX5100" fmla="*/ 1258788 w 11277918"/>
              <a:gd name="connsiteY5100" fmla="*/ 5256043 h 10024180"/>
              <a:gd name="connsiteX5101" fmla="*/ 1226091 w 11277918"/>
              <a:gd name="connsiteY5101" fmla="*/ 5288739 h 10024180"/>
              <a:gd name="connsiteX5102" fmla="*/ 1201571 w 11277918"/>
              <a:gd name="connsiteY5102" fmla="*/ 5313261 h 10024180"/>
              <a:gd name="connsiteX5103" fmla="*/ 1193396 w 11277918"/>
              <a:gd name="connsiteY5103" fmla="*/ 5321436 h 10024180"/>
              <a:gd name="connsiteX5104" fmla="*/ 1160700 w 11277918"/>
              <a:gd name="connsiteY5104" fmla="*/ 5370479 h 10024180"/>
              <a:gd name="connsiteX5105" fmla="*/ 1144352 w 11277918"/>
              <a:gd name="connsiteY5105" fmla="*/ 5403175 h 10024180"/>
              <a:gd name="connsiteX5106" fmla="*/ 1177049 w 11277918"/>
              <a:gd name="connsiteY5106" fmla="*/ 5378653 h 10024180"/>
              <a:gd name="connsiteX5107" fmla="*/ 1209746 w 11277918"/>
              <a:gd name="connsiteY5107" fmla="*/ 5321436 h 10024180"/>
              <a:gd name="connsiteX5108" fmla="*/ 1275135 w 11277918"/>
              <a:gd name="connsiteY5108" fmla="*/ 5256043 h 10024180"/>
              <a:gd name="connsiteX5109" fmla="*/ 1078961 w 11277918"/>
              <a:gd name="connsiteY5109" fmla="*/ 5256043 h 10024180"/>
              <a:gd name="connsiteX5110" fmla="*/ 1087135 w 11277918"/>
              <a:gd name="connsiteY5110" fmla="*/ 5272390 h 10024180"/>
              <a:gd name="connsiteX5111" fmla="*/ 1095310 w 11277918"/>
              <a:gd name="connsiteY5111" fmla="*/ 5264218 h 10024180"/>
              <a:gd name="connsiteX5112" fmla="*/ 1078961 w 11277918"/>
              <a:gd name="connsiteY5112" fmla="*/ 5256043 h 10024180"/>
              <a:gd name="connsiteX5113" fmla="*/ 1810528 w 11277918"/>
              <a:gd name="connsiteY5113" fmla="*/ 5252978 h 10024180"/>
              <a:gd name="connsiteX5114" fmla="*/ 1749225 w 11277918"/>
              <a:gd name="connsiteY5114" fmla="*/ 5305086 h 10024180"/>
              <a:gd name="connsiteX5115" fmla="*/ 1618441 w 11277918"/>
              <a:gd name="connsiteY5115" fmla="*/ 5419522 h 10024180"/>
              <a:gd name="connsiteX5116" fmla="*/ 1553049 w 11277918"/>
              <a:gd name="connsiteY5116" fmla="*/ 5501261 h 10024180"/>
              <a:gd name="connsiteX5117" fmla="*/ 1471310 w 11277918"/>
              <a:gd name="connsiteY5117" fmla="*/ 5583001 h 10024180"/>
              <a:gd name="connsiteX5118" fmla="*/ 1487659 w 11277918"/>
              <a:gd name="connsiteY5118" fmla="*/ 5632044 h 10024180"/>
              <a:gd name="connsiteX5119" fmla="*/ 1504005 w 11277918"/>
              <a:gd name="connsiteY5119" fmla="*/ 5615697 h 10024180"/>
              <a:gd name="connsiteX5120" fmla="*/ 1683833 w 11277918"/>
              <a:gd name="connsiteY5120" fmla="*/ 5403175 h 10024180"/>
              <a:gd name="connsiteX5121" fmla="*/ 1732877 w 11277918"/>
              <a:gd name="connsiteY5121" fmla="*/ 5345957 h 10024180"/>
              <a:gd name="connsiteX5122" fmla="*/ 1749225 w 11277918"/>
              <a:gd name="connsiteY5122" fmla="*/ 5337783 h 10024180"/>
              <a:gd name="connsiteX5123" fmla="*/ 1814617 w 11277918"/>
              <a:gd name="connsiteY5123" fmla="*/ 5256043 h 10024180"/>
              <a:gd name="connsiteX5124" fmla="*/ 1810528 w 11277918"/>
              <a:gd name="connsiteY5124" fmla="*/ 5252978 h 10024180"/>
              <a:gd name="connsiteX5125" fmla="*/ 3089752 w 11277918"/>
              <a:gd name="connsiteY5125" fmla="*/ 5239696 h 10024180"/>
              <a:gd name="connsiteX5126" fmla="*/ 3040708 w 11277918"/>
              <a:gd name="connsiteY5126" fmla="*/ 5272390 h 10024180"/>
              <a:gd name="connsiteX5127" fmla="*/ 3089752 w 11277918"/>
              <a:gd name="connsiteY5127" fmla="*/ 5256043 h 10024180"/>
              <a:gd name="connsiteX5128" fmla="*/ 2010792 w 11277918"/>
              <a:gd name="connsiteY5128" fmla="*/ 5239696 h 10024180"/>
              <a:gd name="connsiteX5129" fmla="*/ 2010792 w 11277918"/>
              <a:gd name="connsiteY5129" fmla="*/ 5256043 h 10024180"/>
              <a:gd name="connsiteX5130" fmla="*/ 2027138 w 11277918"/>
              <a:gd name="connsiteY5130" fmla="*/ 5256043 h 10024180"/>
              <a:gd name="connsiteX5131" fmla="*/ 2958968 w 11277918"/>
              <a:gd name="connsiteY5131" fmla="*/ 5223347 h 10024180"/>
              <a:gd name="connsiteX5132" fmla="*/ 2942622 w 11277918"/>
              <a:gd name="connsiteY5132" fmla="*/ 5239696 h 10024180"/>
              <a:gd name="connsiteX5133" fmla="*/ 2958968 w 11277918"/>
              <a:gd name="connsiteY5133" fmla="*/ 5239696 h 10024180"/>
              <a:gd name="connsiteX5134" fmla="*/ 2844533 w 11277918"/>
              <a:gd name="connsiteY5134" fmla="*/ 5223347 h 10024180"/>
              <a:gd name="connsiteX5135" fmla="*/ 2828186 w 11277918"/>
              <a:gd name="connsiteY5135" fmla="*/ 5239696 h 10024180"/>
              <a:gd name="connsiteX5136" fmla="*/ 2811839 w 11277918"/>
              <a:gd name="connsiteY5136" fmla="*/ 5256043 h 10024180"/>
              <a:gd name="connsiteX5137" fmla="*/ 2844533 w 11277918"/>
              <a:gd name="connsiteY5137" fmla="*/ 5256043 h 10024180"/>
              <a:gd name="connsiteX5138" fmla="*/ 2713751 w 11277918"/>
              <a:gd name="connsiteY5138" fmla="*/ 5223347 h 10024180"/>
              <a:gd name="connsiteX5139" fmla="*/ 2713751 w 11277918"/>
              <a:gd name="connsiteY5139" fmla="*/ 5239696 h 10024180"/>
              <a:gd name="connsiteX5140" fmla="*/ 2730097 w 11277918"/>
              <a:gd name="connsiteY5140" fmla="*/ 5239696 h 10024180"/>
              <a:gd name="connsiteX5141" fmla="*/ 2730097 w 11277918"/>
              <a:gd name="connsiteY5141" fmla="*/ 5223347 h 10024180"/>
              <a:gd name="connsiteX5142" fmla="*/ 2713751 w 11277918"/>
              <a:gd name="connsiteY5142" fmla="*/ 5223347 h 10024180"/>
              <a:gd name="connsiteX5143" fmla="*/ 1781921 w 11277918"/>
              <a:gd name="connsiteY5143" fmla="*/ 5223347 h 10024180"/>
              <a:gd name="connsiteX5144" fmla="*/ 1781921 w 11277918"/>
              <a:gd name="connsiteY5144" fmla="*/ 5239696 h 10024180"/>
              <a:gd name="connsiteX5145" fmla="*/ 1790094 w 11277918"/>
              <a:gd name="connsiteY5145" fmla="*/ 5231522 h 10024180"/>
              <a:gd name="connsiteX5146" fmla="*/ 1781921 w 11277918"/>
              <a:gd name="connsiteY5146" fmla="*/ 5223347 h 10024180"/>
              <a:gd name="connsiteX5147" fmla="*/ 1111657 w 11277918"/>
              <a:gd name="connsiteY5147" fmla="*/ 5223347 h 10024180"/>
              <a:gd name="connsiteX5148" fmla="*/ 1095310 w 11277918"/>
              <a:gd name="connsiteY5148" fmla="*/ 5231522 h 10024180"/>
              <a:gd name="connsiteX5149" fmla="*/ 1095310 w 11277918"/>
              <a:gd name="connsiteY5149" fmla="*/ 5239696 h 10024180"/>
              <a:gd name="connsiteX5150" fmla="*/ 1111657 w 11277918"/>
              <a:gd name="connsiteY5150" fmla="*/ 5239696 h 10024180"/>
              <a:gd name="connsiteX5151" fmla="*/ 2533925 w 11277918"/>
              <a:gd name="connsiteY5151" fmla="*/ 5190652 h 10024180"/>
              <a:gd name="connsiteX5152" fmla="*/ 2517575 w 11277918"/>
              <a:gd name="connsiteY5152" fmla="*/ 5207000 h 10024180"/>
              <a:gd name="connsiteX5153" fmla="*/ 2525751 w 11277918"/>
              <a:gd name="connsiteY5153" fmla="*/ 5223347 h 10024180"/>
              <a:gd name="connsiteX5154" fmla="*/ 2533925 w 11277918"/>
              <a:gd name="connsiteY5154" fmla="*/ 5207000 h 10024180"/>
              <a:gd name="connsiteX5155" fmla="*/ 2533925 w 11277918"/>
              <a:gd name="connsiteY5155" fmla="*/ 5190652 h 10024180"/>
              <a:gd name="connsiteX5156" fmla="*/ 1389570 w 11277918"/>
              <a:gd name="connsiteY5156" fmla="*/ 5190652 h 10024180"/>
              <a:gd name="connsiteX5157" fmla="*/ 1373224 w 11277918"/>
              <a:gd name="connsiteY5157" fmla="*/ 5207000 h 10024180"/>
              <a:gd name="connsiteX5158" fmla="*/ 1389570 w 11277918"/>
              <a:gd name="connsiteY5158" fmla="*/ 5223347 h 10024180"/>
              <a:gd name="connsiteX5159" fmla="*/ 1389570 w 11277918"/>
              <a:gd name="connsiteY5159" fmla="*/ 5207000 h 10024180"/>
              <a:gd name="connsiteX5160" fmla="*/ 1389570 w 11277918"/>
              <a:gd name="connsiteY5160" fmla="*/ 5190652 h 10024180"/>
              <a:gd name="connsiteX5161" fmla="*/ 1410005 w 11277918"/>
              <a:gd name="connsiteY5161" fmla="*/ 5182479 h 10024180"/>
              <a:gd name="connsiteX5162" fmla="*/ 1405920 w 11277918"/>
              <a:gd name="connsiteY5162" fmla="*/ 5190652 h 10024180"/>
              <a:gd name="connsiteX5163" fmla="*/ 1422266 w 11277918"/>
              <a:gd name="connsiteY5163" fmla="*/ 5207000 h 10024180"/>
              <a:gd name="connsiteX5164" fmla="*/ 1422266 w 11277918"/>
              <a:gd name="connsiteY5164" fmla="*/ 5190652 h 10024180"/>
              <a:gd name="connsiteX5165" fmla="*/ 1410005 w 11277918"/>
              <a:gd name="connsiteY5165" fmla="*/ 5182479 h 10024180"/>
              <a:gd name="connsiteX5166" fmla="*/ 1467223 w 11277918"/>
              <a:gd name="connsiteY5166" fmla="*/ 5164087 h 10024180"/>
              <a:gd name="connsiteX5167" fmla="*/ 1454962 w 11277918"/>
              <a:gd name="connsiteY5167" fmla="*/ 5174304 h 10024180"/>
              <a:gd name="connsiteX5168" fmla="*/ 1471310 w 11277918"/>
              <a:gd name="connsiteY5168" fmla="*/ 5190652 h 10024180"/>
              <a:gd name="connsiteX5169" fmla="*/ 1471310 w 11277918"/>
              <a:gd name="connsiteY5169" fmla="*/ 5166130 h 10024180"/>
              <a:gd name="connsiteX5170" fmla="*/ 1467223 w 11277918"/>
              <a:gd name="connsiteY5170" fmla="*/ 5164087 h 10024180"/>
              <a:gd name="connsiteX5171" fmla="*/ 1602095 w 11277918"/>
              <a:gd name="connsiteY5171" fmla="*/ 5157957 h 10024180"/>
              <a:gd name="connsiteX5172" fmla="*/ 1602095 w 11277918"/>
              <a:gd name="connsiteY5172" fmla="*/ 5174304 h 10024180"/>
              <a:gd name="connsiteX5173" fmla="*/ 1618441 w 11277918"/>
              <a:gd name="connsiteY5173" fmla="*/ 5174304 h 10024180"/>
              <a:gd name="connsiteX5174" fmla="*/ 1618441 w 11277918"/>
              <a:gd name="connsiteY5174" fmla="*/ 5166130 h 10024180"/>
              <a:gd name="connsiteX5175" fmla="*/ 1602095 w 11277918"/>
              <a:gd name="connsiteY5175" fmla="*/ 5157957 h 10024180"/>
              <a:gd name="connsiteX5176" fmla="*/ 1160700 w 11277918"/>
              <a:gd name="connsiteY5176" fmla="*/ 5157957 h 10024180"/>
              <a:gd name="connsiteX5177" fmla="*/ 1160700 w 11277918"/>
              <a:gd name="connsiteY5177" fmla="*/ 5159959 h 10024180"/>
              <a:gd name="connsiteX5178" fmla="*/ 1160444 w 11277918"/>
              <a:gd name="connsiteY5178" fmla="*/ 5160255 h 10024180"/>
              <a:gd name="connsiteX5179" fmla="*/ 1144492 w 11277918"/>
              <a:gd name="connsiteY5179" fmla="*/ 5174304 h 10024180"/>
              <a:gd name="connsiteX5180" fmla="*/ 1144352 w 11277918"/>
              <a:gd name="connsiteY5180" fmla="*/ 5174304 h 10024180"/>
              <a:gd name="connsiteX5181" fmla="*/ 1160700 w 11277918"/>
              <a:gd name="connsiteY5181" fmla="*/ 5157957 h 10024180"/>
              <a:gd name="connsiteX5182" fmla="*/ 1111657 w 11277918"/>
              <a:gd name="connsiteY5182" fmla="*/ 5157957 h 10024180"/>
              <a:gd name="connsiteX5183" fmla="*/ 1062613 w 11277918"/>
              <a:gd name="connsiteY5183" fmla="*/ 5207000 h 10024180"/>
              <a:gd name="connsiteX5184" fmla="*/ 1078961 w 11277918"/>
              <a:gd name="connsiteY5184" fmla="*/ 5174304 h 10024180"/>
              <a:gd name="connsiteX5185" fmla="*/ 1111657 w 11277918"/>
              <a:gd name="connsiteY5185" fmla="*/ 5157957 h 10024180"/>
              <a:gd name="connsiteX5186" fmla="*/ 2370445 w 11277918"/>
              <a:gd name="connsiteY5186" fmla="*/ 5141607 h 10024180"/>
              <a:gd name="connsiteX5187" fmla="*/ 2354096 w 11277918"/>
              <a:gd name="connsiteY5187" fmla="*/ 5149783 h 10024180"/>
              <a:gd name="connsiteX5188" fmla="*/ 2370445 w 11277918"/>
              <a:gd name="connsiteY5188" fmla="*/ 5157957 h 10024180"/>
              <a:gd name="connsiteX5189" fmla="*/ 1700181 w 11277918"/>
              <a:gd name="connsiteY5189" fmla="*/ 5141607 h 10024180"/>
              <a:gd name="connsiteX5190" fmla="*/ 1667485 w 11277918"/>
              <a:gd name="connsiteY5190" fmla="*/ 5190652 h 10024180"/>
              <a:gd name="connsiteX5191" fmla="*/ 1683833 w 11277918"/>
              <a:gd name="connsiteY5191" fmla="*/ 5157957 h 10024180"/>
              <a:gd name="connsiteX5192" fmla="*/ 1651137 w 11277918"/>
              <a:gd name="connsiteY5192" fmla="*/ 5157957 h 10024180"/>
              <a:gd name="connsiteX5193" fmla="*/ 1602095 w 11277918"/>
              <a:gd name="connsiteY5193" fmla="*/ 5239696 h 10024180"/>
              <a:gd name="connsiteX5194" fmla="*/ 1634789 w 11277918"/>
              <a:gd name="connsiteY5194" fmla="*/ 5207000 h 10024180"/>
              <a:gd name="connsiteX5195" fmla="*/ 1651137 w 11277918"/>
              <a:gd name="connsiteY5195" fmla="*/ 5207000 h 10024180"/>
              <a:gd name="connsiteX5196" fmla="*/ 1659310 w 11277918"/>
              <a:gd name="connsiteY5196" fmla="*/ 5207000 h 10024180"/>
              <a:gd name="connsiteX5197" fmla="*/ 1683833 w 11277918"/>
              <a:gd name="connsiteY5197" fmla="*/ 5207000 h 10024180"/>
              <a:gd name="connsiteX5198" fmla="*/ 1700181 w 11277918"/>
              <a:gd name="connsiteY5198" fmla="*/ 5190652 h 10024180"/>
              <a:gd name="connsiteX5199" fmla="*/ 1700181 w 11277918"/>
              <a:gd name="connsiteY5199" fmla="*/ 5207000 h 10024180"/>
              <a:gd name="connsiteX5200" fmla="*/ 1716527 w 11277918"/>
              <a:gd name="connsiteY5200" fmla="*/ 5223347 h 10024180"/>
              <a:gd name="connsiteX5201" fmla="*/ 1716527 w 11277918"/>
              <a:gd name="connsiteY5201" fmla="*/ 5207000 h 10024180"/>
              <a:gd name="connsiteX5202" fmla="*/ 1732877 w 11277918"/>
              <a:gd name="connsiteY5202" fmla="*/ 5190652 h 10024180"/>
              <a:gd name="connsiteX5203" fmla="*/ 1741049 w 11277918"/>
              <a:gd name="connsiteY5203" fmla="*/ 5174304 h 10024180"/>
              <a:gd name="connsiteX5204" fmla="*/ 1749225 w 11277918"/>
              <a:gd name="connsiteY5204" fmla="*/ 5157957 h 10024180"/>
              <a:gd name="connsiteX5205" fmla="*/ 1732877 w 11277918"/>
              <a:gd name="connsiteY5205" fmla="*/ 5174304 h 10024180"/>
              <a:gd name="connsiteX5206" fmla="*/ 1716527 w 11277918"/>
              <a:gd name="connsiteY5206" fmla="*/ 5190652 h 10024180"/>
              <a:gd name="connsiteX5207" fmla="*/ 1700181 w 11277918"/>
              <a:gd name="connsiteY5207" fmla="*/ 5190652 h 10024180"/>
              <a:gd name="connsiteX5208" fmla="*/ 1716527 w 11277918"/>
              <a:gd name="connsiteY5208" fmla="*/ 5157957 h 10024180"/>
              <a:gd name="connsiteX5209" fmla="*/ 1724703 w 11277918"/>
              <a:gd name="connsiteY5209" fmla="*/ 5149783 h 10024180"/>
              <a:gd name="connsiteX5210" fmla="*/ 1716527 w 11277918"/>
              <a:gd name="connsiteY5210" fmla="*/ 5141607 h 10024180"/>
              <a:gd name="connsiteX5211" fmla="*/ 1324179 w 11277918"/>
              <a:gd name="connsiteY5211" fmla="*/ 5141607 h 10024180"/>
              <a:gd name="connsiteX5212" fmla="*/ 1307832 w 11277918"/>
              <a:gd name="connsiteY5212" fmla="*/ 5157957 h 10024180"/>
              <a:gd name="connsiteX5213" fmla="*/ 1299657 w 11277918"/>
              <a:gd name="connsiteY5213" fmla="*/ 5182479 h 10024180"/>
              <a:gd name="connsiteX5214" fmla="*/ 1291485 w 11277918"/>
              <a:gd name="connsiteY5214" fmla="*/ 5207000 h 10024180"/>
              <a:gd name="connsiteX5215" fmla="*/ 1275135 w 11277918"/>
              <a:gd name="connsiteY5215" fmla="*/ 5223347 h 10024180"/>
              <a:gd name="connsiteX5216" fmla="*/ 1324179 w 11277918"/>
              <a:gd name="connsiteY5216" fmla="*/ 5190652 h 10024180"/>
              <a:gd name="connsiteX5217" fmla="*/ 1324179 w 11277918"/>
              <a:gd name="connsiteY5217" fmla="*/ 5141607 h 10024180"/>
              <a:gd name="connsiteX5218" fmla="*/ 1226091 w 11277918"/>
              <a:gd name="connsiteY5218" fmla="*/ 5141607 h 10024180"/>
              <a:gd name="connsiteX5219" fmla="*/ 1209746 w 11277918"/>
              <a:gd name="connsiteY5219" fmla="*/ 5157957 h 10024180"/>
              <a:gd name="connsiteX5220" fmla="*/ 1193396 w 11277918"/>
              <a:gd name="connsiteY5220" fmla="*/ 5174304 h 10024180"/>
              <a:gd name="connsiteX5221" fmla="*/ 1177049 w 11277918"/>
              <a:gd name="connsiteY5221" fmla="*/ 5190652 h 10024180"/>
              <a:gd name="connsiteX5222" fmla="*/ 1209746 w 11277918"/>
              <a:gd name="connsiteY5222" fmla="*/ 5190652 h 10024180"/>
              <a:gd name="connsiteX5223" fmla="*/ 425045 w 11277918"/>
              <a:gd name="connsiteY5223" fmla="*/ 5141607 h 10024180"/>
              <a:gd name="connsiteX5224" fmla="*/ 425045 w 11277918"/>
              <a:gd name="connsiteY5224" fmla="*/ 5190652 h 10024180"/>
              <a:gd name="connsiteX5225" fmla="*/ 441392 w 11277918"/>
              <a:gd name="connsiteY5225" fmla="*/ 5190652 h 10024180"/>
              <a:gd name="connsiteX5226" fmla="*/ 457741 w 11277918"/>
              <a:gd name="connsiteY5226" fmla="*/ 5166130 h 10024180"/>
              <a:gd name="connsiteX5227" fmla="*/ 474087 w 11277918"/>
              <a:gd name="connsiteY5227" fmla="*/ 5157957 h 10024180"/>
              <a:gd name="connsiteX5228" fmla="*/ 457741 w 11277918"/>
              <a:gd name="connsiteY5228" fmla="*/ 5157957 h 10024180"/>
              <a:gd name="connsiteX5229" fmla="*/ 457741 w 11277918"/>
              <a:gd name="connsiteY5229" fmla="*/ 5141607 h 10024180"/>
              <a:gd name="connsiteX5230" fmla="*/ 1912702 w 11277918"/>
              <a:gd name="connsiteY5230" fmla="*/ 5125260 h 10024180"/>
              <a:gd name="connsiteX5231" fmla="*/ 1904530 w 11277918"/>
              <a:gd name="connsiteY5231" fmla="*/ 5141607 h 10024180"/>
              <a:gd name="connsiteX5232" fmla="*/ 1880006 w 11277918"/>
              <a:gd name="connsiteY5232" fmla="*/ 5174304 h 10024180"/>
              <a:gd name="connsiteX5233" fmla="*/ 1847312 w 11277918"/>
              <a:gd name="connsiteY5233" fmla="*/ 5223347 h 10024180"/>
              <a:gd name="connsiteX5234" fmla="*/ 1896357 w 11277918"/>
              <a:gd name="connsiteY5234" fmla="*/ 5174304 h 10024180"/>
              <a:gd name="connsiteX5235" fmla="*/ 1929053 w 11277918"/>
              <a:gd name="connsiteY5235" fmla="*/ 5125260 h 10024180"/>
              <a:gd name="connsiteX5236" fmla="*/ 1912702 w 11277918"/>
              <a:gd name="connsiteY5236" fmla="*/ 5125260 h 10024180"/>
              <a:gd name="connsiteX5237" fmla="*/ 1781921 w 11277918"/>
              <a:gd name="connsiteY5237" fmla="*/ 5125260 h 10024180"/>
              <a:gd name="connsiteX5238" fmla="*/ 1798267 w 11277918"/>
              <a:gd name="connsiteY5238" fmla="*/ 5157957 h 10024180"/>
              <a:gd name="connsiteX5239" fmla="*/ 1814617 w 11277918"/>
              <a:gd name="connsiteY5239" fmla="*/ 5141607 h 10024180"/>
              <a:gd name="connsiteX5240" fmla="*/ 2550271 w 11277918"/>
              <a:gd name="connsiteY5240" fmla="*/ 5108911 h 10024180"/>
              <a:gd name="connsiteX5241" fmla="*/ 2542097 w 11277918"/>
              <a:gd name="connsiteY5241" fmla="*/ 5125260 h 10024180"/>
              <a:gd name="connsiteX5242" fmla="*/ 2533925 w 11277918"/>
              <a:gd name="connsiteY5242" fmla="*/ 5117087 h 10024180"/>
              <a:gd name="connsiteX5243" fmla="*/ 2550271 w 11277918"/>
              <a:gd name="connsiteY5243" fmla="*/ 5108911 h 10024180"/>
              <a:gd name="connsiteX5244" fmla="*/ 1814617 w 11277918"/>
              <a:gd name="connsiteY5244" fmla="*/ 5092564 h 10024180"/>
              <a:gd name="connsiteX5245" fmla="*/ 1814617 w 11277918"/>
              <a:gd name="connsiteY5245" fmla="*/ 5108911 h 10024180"/>
              <a:gd name="connsiteX5246" fmla="*/ 1830963 w 11277918"/>
              <a:gd name="connsiteY5246" fmla="*/ 5125260 h 10024180"/>
              <a:gd name="connsiteX5247" fmla="*/ 1847312 w 11277918"/>
              <a:gd name="connsiteY5247" fmla="*/ 5125260 h 10024180"/>
              <a:gd name="connsiteX5248" fmla="*/ 1863660 w 11277918"/>
              <a:gd name="connsiteY5248" fmla="*/ 5092564 h 10024180"/>
              <a:gd name="connsiteX5249" fmla="*/ 1487659 w 11277918"/>
              <a:gd name="connsiteY5249" fmla="*/ 5092564 h 10024180"/>
              <a:gd name="connsiteX5250" fmla="*/ 1471310 w 11277918"/>
              <a:gd name="connsiteY5250" fmla="*/ 5108911 h 10024180"/>
              <a:gd name="connsiteX5251" fmla="*/ 1487659 w 11277918"/>
              <a:gd name="connsiteY5251" fmla="*/ 5125260 h 10024180"/>
              <a:gd name="connsiteX5252" fmla="*/ 1520353 w 11277918"/>
              <a:gd name="connsiteY5252" fmla="*/ 5125260 h 10024180"/>
              <a:gd name="connsiteX5253" fmla="*/ 1520353 w 11277918"/>
              <a:gd name="connsiteY5253" fmla="*/ 5092564 h 10024180"/>
              <a:gd name="connsiteX5254" fmla="*/ 1504005 w 11277918"/>
              <a:gd name="connsiteY5254" fmla="*/ 5108911 h 10024180"/>
              <a:gd name="connsiteX5255" fmla="*/ 1487659 w 11277918"/>
              <a:gd name="connsiteY5255" fmla="*/ 5125260 h 10024180"/>
              <a:gd name="connsiteX5256" fmla="*/ 1487659 w 11277918"/>
              <a:gd name="connsiteY5256" fmla="*/ 5108911 h 10024180"/>
              <a:gd name="connsiteX5257" fmla="*/ 1487659 w 11277918"/>
              <a:gd name="connsiteY5257" fmla="*/ 5092564 h 10024180"/>
              <a:gd name="connsiteX5258" fmla="*/ 1258788 w 11277918"/>
              <a:gd name="connsiteY5258" fmla="*/ 5092564 h 10024180"/>
              <a:gd name="connsiteX5259" fmla="*/ 1242440 w 11277918"/>
              <a:gd name="connsiteY5259" fmla="*/ 5108911 h 10024180"/>
              <a:gd name="connsiteX5260" fmla="*/ 1258788 w 11277918"/>
              <a:gd name="connsiteY5260" fmla="*/ 5108911 h 10024180"/>
              <a:gd name="connsiteX5261" fmla="*/ 1275135 w 11277918"/>
              <a:gd name="connsiteY5261" fmla="*/ 5108911 h 10024180"/>
              <a:gd name="connsiteX5262" fmla="*/ 3073404 w 11277918"/>
              <a:gd name="connsiteY5262" fmla="*/ 5076217 h 10024180"/>
              <a:gd name="connsiteX5263" fmla="*/ 3057056 w 11277918"/>
              <a:gd name="connsiteY5263" fmla="*/ 5092564 h 10024180"/>
              <a:gd name="connsiteX5264" fmla="*/ 3016186 w 11277918"/>
              <a:gd name="connsiteY5264" fmla="*/ 5133434 h 10024180"/>
              <a:gd name="connsiteX5265" fmla="*/ 2975318 w 11277918"/>
              <a:gd name="connsiteY5265" fmla="*/ 5190652 h 10024180"/>
              <a:gd name="connsiteX5266" fmla="*/ 2991664 w 11277918"/>
              <a:gd name="connsiteY5266" fmla="*/ 5190652 h 10024180"/>
              <a:gd name="connsiteX5267" fmla="*/ 3040708 w 11277918"/>
              <a:gd name="connsiteY5267" fmla="*/ 5141607 h 10024180"/>
              <a:gd name="connsiteX5268" fmla="*/ 3073404 w 11277918"/>
              <a:gd name="connsiteY5268" fmla="*/ 5076217 h 10024180"/>
              <a:gd name="connsiteX5269" fmla="*/ 2844533 w 11277918"/>
              <a:gd name="connsiteY5269" fmla="*/ 5076217 h 10024180"/>
              <a:gd name="connsiteX5270" fmla="*/ 2844533 w 11277918"/>
              <a:gd name="connsiteY5270" fmla="*/ 5092564 h 10024180"/>
              <a:gd name="connsiteX5271" fmla="*/ 2860882 w 11277918"/>
              <a:gd name="connsiteY5271" fmla="*/ 5076217 h 10024180"/>
              <a:gd name="connsiteX5272" fmla="*/ 2844533 w 11277918"/>
              <a:gd name="connsiteY5272" fmla="*/ 5076217 h 10024180"/>
              <a:gd name="connsiteX5273" fmla="*/ 1389570 w 11277918"/>
              <a:gd name="connsiteY5273" fmla="*/ 5076217 h 10024180"/>
              <a:gd name="connsiteX5274" fmla="*/ 1381396 w 11277918"/>
              <a:gd name="connsiteY5274" fmla="*/ 5108911 h 10024180"/>
              <a:gd name="connsiteX5275" fmla="*/ 1389570 w 11277918"/>
              <a:gd name="connsiteY5275" fmla="*/ 5108911 h 10024180"/>
              <a:gd name="connsiteX5276" fmla="*/ 1422266 w 11277918"/>
              <a:gd name="connsiteY5276" fmla="*/ 5076217 h 10024180"/>
              <a:gd name="connsiteX5277" fmla="*/ 359655 w 11277918"/>
              <a:gd name="connsiteY5277" fmla="*/ 5076217 h 10024180"/>
              <a:gd name="connsiteX5278" fmla="*/ 359655 w 11277918"/>
              <a:gd name="connsiteY5278" fmla="*/ 5125260 h 10024180"/>
              <a:gd name="connsiteX5279" fmla="*/ 277914 w 11277918"/>
              <a:gd name="connsiteY5279" fmla="*/ 5223347 h 10024180"/>
              <a:gd name="connsiteX5280" fmla="*/ 261566 w 11277918"/>
              <a:gd name="connsiteY5280" fmla="*/ 5239696 h 10024180"/>
              <a:gd name="connsiteX5281" fmla="*/ 261566 w 11277918"/>
              <a:gd name="connsiteY5281" fmla="*/ 5223347 h 10024180"/>
              <a:gd name="connsiteX5282" fmla="*/ 245217 w 11277918"/>
              <a:gd name="connsiteY5282" fmla="*/ 5223347 h 10024180"/>
              <a:gd name="connsiteX5283" fmla="*/ 228870 w 11277918"/>
              <a:gd name="connsiteY5283" fmla="*/ 5239696 h 10024180"/>
              <a:gd name="connsiteX5284" fmla="*/ 245217 w 11277918"/>
              <a:gd name="connsiteY5284" fmla="*/ 5207000 h 10024180"/>
              <a:gd name="connsiteX5285" fmla="*/ 261566 w 11277918"/>
              <a:gd name="connsiteY5285" fmla="*/ 5190652 h 10024180"/>
              <a:gd name="connsiteX5286" fmla="*/ 269741 w 11277918"/>
              <a:gd name="connsiteY5286" fmla="*/ 5190652 h 10024180"/>
              <a:gd name="connsiteX5287" fmla="*/ 277914 w 11277918"/>
              <a:gd name="connsiteY5287" fmla="*/ 5190652 h 10024180"/>
              <a:gd name="connsiteX5288" fmla="*/ 310609 w 11277918"/>
              <a:gd name="connsiteY5288" fmla="*/ 5141607 h 10024180"/>
              <a:gd name="connsiteX5289" fmla="*/ 343306 w 11277918"/>
              <a:gd name="connsiteY5289" fmla="*/ 5092564 h 10024180"/>
              <a:gd name="connsiteX5290" fmla="*/ 359655 w 11277918"/>
              <a:gd name="connsiteY5290" fmla="*/ 5076217 h 10024180"/>
              <a:gd name="connsiteX5291" fmla="*/ 3187840 w 11277918"/>
              <a:gd name="connsiteY5291" fmla="*/ 5059868 h 10024180"/>
              <a:gd name="connsiteX5292" fmla="*/ 3171491 w 11277918"/>
              <a:gd name="connsiteY5292" fmla="*/ 5076217 h 10024180"/>
              <a:gd name="connsiteX5293" fmla="*/ 3171491 w 11277918"/>
              <a:gd name="connsiteY5293" fmla="*/ 5092564 h 10024180"/>
              <a:gd name="connsiteX5294" fmla="*/ 3187840 w 11277918"/>
              <a:gd name="connsiteY5294" fmla="*/ 5076217 h 10024180"/>
              <a:gd name="connsiteX5295" fmla="*/ 3204188 w 11277918"/>
              <a:gd name="connsiteY5295" fmla="*/ 5059868 h 10024180"/>
              <a:gd name="connsiteX5296" fmla="*/ 3187840 w 11277918"/>
              <a:gd name="connsiteY5296" fmla="*/ 5059868 h 10024180"/>
              <a:gd name="connsiteX5297" fmla="*/ 2615665 w 11277918"/>
              <a:gd name="connsiteY5297" fmla="*/ 5059868 h 10024180"/>
              <a:gd name="connsiteX5298" fmla="*/ 2615665 w 11277918"/>
              <a:gd name="connsiteY5298" fmla="*/ 5076217 h 10024180"/>
              <a:gd name="connsiteX5299" fmla="*/ 2607489 w 11277918"/>
              <a:gd name="connsiteY5299" fmla="*/ 5068044 h 10024180"/>
              <a:gd name="connsiteX5300" fmla="*/ 2615665 w 11277918"/>
              <a:gd name="connsiteY5300" fmla="*/ 5059868 h 10024180"/>
              <a:gd name="connsiteX5301" fmla="*/ 1978096 w 11277918"/>
              <a:gd name="connsiteY5301" fmla="*/ 5059868 h 10024180"/>
              <a:gd name="connsiteX5302" fmla="*/ 1978096 w 11277918"/>
              <a:gd name="connsiteY5302" fmla="*/ 5076217 h 10024180"/>
              <a:gd name="connsiteX5303" fmla="*/ 1986271 w 11277918"/>
              <a:gd name="connsiteY5303" fmla="*/ 5076217 h 10024180"/>
              <a:gd name="connsiteX5304" fmla="*/ 1994442 w 11277918"/>
              <a:gd name="connsiteY5304" fmla="*/ 5076217 h 10024180"/>
              <a:gd name="connsiteX5305" fmla="*/ 1994442 w 11277918"/>
              <a:gd name="connsiteY5305" fmla="*/ 5068044 h 10024180"/>
              <a:gd name="connsiteX5306" fmla="*/ 1978096 w 11277918"/>
              <a:gd name="connsiteY5306" fmla="*/ 5059868 h 10024180"/>
              <a:gd name="connsiteX5307" fmla="*/ 392348 w 11277918"/>
              <a:gd name="connsiteY5307" fmla="*/ 5059868 h 10024180"/>
              <a:gd name="connsiteX5308" fmla="*/ 408697 w 11277918"/>
              <a:gd name="connsiteY5308" fmla="*/ 5059868 h 10024180"/>
              <a:gd name="connsiteX5309" fmla="*/ 392348 w 11277918"/>
              <a:gd name="connsiteY5309" fmla="*/ 5076217 h 10024180"/>
              <a:gd name="connsiteX5310" fmla="*/ 392348 w 11277918"/>
              <a:gd name="connsiteY5310" fmla="*/ 5059868 h 10024180"/>
              <a:gd name="connsiteX5311" fmla="*/ 98087 w 11277918"/>
              <a:gd name="connsiteY5311" fmla="*/ 5059868 h 10024180"/>
              <a:gd name="connsiteX5312" fmla="*/ 81739 w 11277918"/>
              <a:gd name="connsiteY5312" fmla="*/ 5092564 h 10024180"/>
              <a:gd name="connsiteX5313" fmla="*/ 81739 w 11277918"/>
              <a:gd name="connsiteY5313" fmla="*/ 5076217 h 10024180"/>
              <a:gd name="connsiteX5314" fmla="*/ 2450140 w 11277918"/>
              <a:gd name="connsiteY5314" fmla="*/ 5049650 h 10024180"/>
              <a:gd name="connsiteX5315" fmla="*/ 2444011 w 11277918"/>
              <a:gd name="connsiteY5315" fmla="*/ 5051694 h 10024180"/>
              <a:gd name="connsiteX5316" fmla="*/ 2435836 w 11277918"/>
              <a:gd name="connsiteY5316" fmla="*/ 5059868 h 10024180"/>
              <a:gd name="connsiteX5317" fmla="*/ 2444011 w 11277918"/>
              <a:gd name="connsiteY5317" fmla="*/ 5059868 h 10024180"/>
              <a:gd name="connsiteX5318" fmla="*/ 2452185 w 11277918"/>
              <a:gd name="connsiteY5318" fmla="*/ 5059868 h 10024180"/>
              <a:gd name="connsiteX5319" fmla="*/ 2450140 w 11277918"/>
              <a:gd name="connsiteY5319" fmla="*/ 5049650 h 10024180"/>
              <a:gd name="connsiteX5320" fmla="*/ 2991664 w 11277918"/>
              <a:gd name="connsiteY5320" fmla="*/ 5043521 h 10024180"/>
              <a:gd name="connsiteX5321" fmla="*/ 2975318 w 11277918"/>
              <a:gd name="connsiteY5321" fmla="*/ 5051694 h 10024180"/>
              <a:gd name="connsiteX5322" fmla="*/ 2975318 w 11277918"/>
              <a:gd name="connsiteY5322" fmla="*/ 5059868 h 10024180"/>
              <a:gd name="connsiteX5323" fmla="*/ 2991664 w 11277918"/>
              <a:gd name="connsiteY5323" fmla="*/ 5059868 h 10024180"/>
              <a:gd name="connsiteX5324" fmla="*/ 2991664 w 11277918"/>
              <a:gd name="connsiteY5324" fmla="*/ 5043521 h 10024180"/>
              <a:gd name="connsiteX5325" fmla="*/ 2092528 w 11277918"/>
              <a:gd name="connsiteY5325" fmla="*/ 5043521 h 10024180"/>
              <a:gd name="connsiteX5326" fmla="*/ 2076183 w 11277918"/>
              <a:gd name="connsiteY5326" fmla="*/ 5059868 h 10024180"/>
              <a:gd name="connsiteX5327" fmla="*/ 2059834 w 11277918"/>
              <a:gd name="connsiteY5327" fmla="*/ 5092564 h 10024180"/>
              <a:gd name="connsiteX5328" fmla="*/ 2059834 w 11277918"/>
              <a:gd name="connsiteY5328" fmla="*/ 5076217 h 10024180"/>
              <a:gd name="connsiteX5329" fmla="*/ 2043486 w 11277918"/>
              <a:gd name="connsiteY5329" fmla="*/ 5092564 h 10024180"/>
              <a:gd name="connsiteX5330" fmla="*/ 2051660 w 11277918"/>
              <a:gd name="connsiteY5330" fmla="*/ 5117087 h 10024180"/>
              <a:gd name="connsiteX5331" fmla="*/ 2059834 w 11277918"/>
              <a:gd name="connsiteY5331" fmla="*/ 5125260 h 10024180"/>
              <a:gd name="connsiteX5332" fmla="*/ 2043486 w 11277918"/>
              <a:gd name="connsiteY5332" fmla="*/ 5125260 h 10024180"/>
              <a:gd name="connsiteX5333" fmla="*/ 2027138 w 11277918"/>
              <a:gd name="connsiteY5333" fmla="*/ 5125260 h 10024180"/>
              <a:gd name="connsiteX5334" fmla="*/ 2010792 w 11277918"/>
              <a:gd name="connsiteY5334" fmla="*/ 5125260 h 10024180"/>
              <a:gd name="connsiteX5335" fmla="*/ 2010792 w 11277918"/>
              <a:gd name="connsiteY5335" fmla="*/ 5157957 h 10024180"/>
              <a:gd name="connsiteX5336" fmla="*/ 2018965 w 11277918"/>
              <a:gd name="connsiteY5336" fmla="*/ 5166130 h 10024180"/>
              <a:gd name="connsiteX5337" fmla="*/ 2027138 w 11277918"/>
              <a:gd name="connsiteY5337" fmla="*/ 5174304 h 10024180"/>
              <a:gd name="connsiteX5338" fmla="*/ 2010792 w 11277918"/>
              <a:gd name="connsiteY5338" fmla="*/ 5174304 h 10024180"/>
              <a:gd name="connsiteX5339" fmla="*/ 1986271 w 11277918"/>
              <a:gd name="connsiteY5339" fmla="*/ 5174304 h 10024180"/>
              <a:gd name="connsiteX5340" fmla="*/ 1978096 w 11277918"/>
              <a:gd name="connsiteY5340" fmla="*/ 5207000 h 10024180"/>
              <a:gd name="connsiteX5341" fmla="*/ 1961747 w 11277918"/>
              <a:gd name="connsiteY5341" fmla="*/ 5207000 h 10024180"/>
              <a:gd name="connsiteX5342" fmla="*/ 1945399 w 11277918"/>
              <a:gd name="connsiteY5342" fmla="*/ 5207000 h 10024180"/>
              <a:gd name="connsiteX5343" fmla="*/ 1912702 w 11277918"/>
              <a:gd name="connsiteY5343" fmla="*/ 5223347 h 10024180"/>
              <a:gd name="connsiteX5344" fmla="*/ 1896357 w 11277918"/>
              <a:gd name="connsiteY5344" fmla="*/ 5231522 h 10024180"/>
              <a:gd name="connsiteX5345" fmla="*/ 1863660 w 11277918"/>
              <a:gd name="connsiteY5345" fmla="*/ 5256043 h 10024180"/>
              <a:gd name="connsiteX5346" fmla="*/ 1863660 w 11277918"/>
              <a:gd name="connsiteY5346" fmla="*/ 5272390 h 10024180"/>
              <a:gd name="connsiteX5347" fmla="*/ 1904530 w 11277918"/>
              <a:gd name="connsiteY5347" fmla="*/ 5272390 h 10024180"/>
              <a:gd name="connsiteX5348" fmla="*/ 1912702 w 11277918"/>
              <a:gd name="connsiteY5348" fmla="*/ 5288739 h 10024180"/>
              <a:gd name="connsiteX5349" fmla="*/ 1929053 w 11277918"/>
              <a:gd name="connsiteY5349" fmla="*/ 5288739 h 10024180"/>
              <a:gd name="connsiteX5350" fmla="*/ 1945399 w 11277918"/>
              <a:gd name="connsiteY5350" fmla="*/ 5288739 h 10024180"/>
              <a:gd name="connsiteX5351" fmla="*/ 1961747 w 11277918"/>
              <a:gd name="connsiteY5351" fmla="*/ 5288739 h 10024180"/>
              <a:gd name="connsiteX5352" fmla="*/ 1994442 w 11277918"/>
              <a:gd name="connsiteY5352" fmla="*/ 5239696 h 10024180"/>
              <a:gd name="connsiteX5353" fmla="*/ 2043486 w 11277918"/>
              <a:gd name="connsiteY5353" fmla="*/ 5157957 h 10024180"/>
              <a:gd name="connsiteX5354" fmla="*/ 2059834 w 11277918"/>
              <a:gd name="connsiteY5354" fmla="*/ 5141607 h 10024180"/>
              <a:gd name="connsiteX5355" fmla="*/ 2092528 w 11277918"/>
              <a:gd name="connsiteY5355" fmla="*/ 5157957 h 10024180"/>
              <a:gd name="connsiteX5356" fmla="*/ 2100704 w 11277918"/>
              <a:gd name="connsiteY5356" fmla="*/ 5182479 h 10024180"/>
              <a:gd name="connsiteX5357" fmla="*/ 2108878 w 11277918"/>
              <a:gd name="connsiteY5357" fmla="*/ 5174304 h 10024180"/>
              <a:gd name="connsiteX5358" fmla="*/ 2117052 w 11277918"/>
              <a:gd name="connsiteY5358" fmla="*/ 5149783 h 10024180"/>
              <a:gd name="connsiteX5359" fmla="*/ 2125226 w 11277918"/>
              <a:gd name="connsiteY5359" fmla="*/ 5125260 h 10024180"/>
              <a:gd name="connsiteX5360" fmla="*/ 2108878 w 11277918"/>
              <a:gd name="connsiteY5360" fmla="*/ 5076217 h 10024180"/>
              <a:gd name="connsiteX5361" fmla="*/ 2157922 w 11277918"/>
              <a:gd name="connsiteY5361" fmla="*/ 5043521 h 10024180"/>
              <a:gd name="connsiteX5362" fmla="*/ 2141574 w 11277918"/>
              <a:gd name="connsiteY5362" fmla="*/ 5043521 h 10024180"/>
              <a:gd name="connsiteX5363" fmla="*/ 2108878 w 11277918"/>
              <a:gd name="connsiteY5363" fmla="*/ 5043521 h 10024180"/>
              <a:gd name="connsiteX5364" fmla="*/ 1700181 w 11277918"/>
              <a:gd name="connsiteY5364" fmla="*/ 5043521 h 10024180"/>
              <a:gd name="connsiteX5365" fmla="*/ 1651137 w 11277918"/>
              <a:gd name="connsiteY5365" fmla="*/ 5076217 h 10024180"/>
              <a:gd name="connsiteX5366" fmla="*/ 1634789 w 11277918"/>
              <a:gd name="connsiteY5366" fmla="*/ 5108911 h 10024180"/>
              <a:gd name="connsiteX5367" fmla="*/ 1667485 w 11277918"/>
              <a:gd name="connsiteY5367" fmla="*/ 5092564 h 10024180"/>
              <a:gd name="connsiteX5368" fmla="*/ 1683833 w 11277918"/>
              <a:gd name="connsiteY5368" fmla="*/ 5059868 h 10024180"/>
              <a:gd name="connsiteX5369" fmla="*/ 1667485 w 11277918"/>
              <a:gd name="connsiteY5369" fmla="*/ 5043521 h 10024180"/>
              <a:gd name="connsiteX5370" fmla="*/ 1634789 w 11277918"/>
              <a:gd name="connsiteY5370" fmla="*/ 5059868 h 10024180"/>
              <a:gd name="connsiteX5371" fmla="*/ 1651137 w 11277918"/>
              <a:gd name="connsiteY5371" fmla="*/ 5059868 h 10024180"/>
              <a:gd name="connsiteX5372" fmla="*/ 1667485 w 11277918"/>
              <a:gd name="connsiteY5372" fmla="*/ 5043521 h 10024180"/>
              <a:gd name="connsiteX5373" fmla="*/ 1209746 w 11277918"/>
              <a:gd name="connsiteY5373" fmla="*/ 5043521 h 10024180"/>
              <a:gd name="connsiteX5374" fmla="*/ 1209746 w 11277918"/>
              <a:gd name="connsiteY5374" fmla="*/ 5059868 h 10024180"/>
              <a:gd name="connsiteX5375" fmla="*/ 1193396 w 11277918"/>
              <a:gd name="connsiteY5375" fmla="*/ 5068044 h 10024180"/>
              <a:gd name="connsiteX5376" fmla="*/ 1177049 w 11277918"/>
              <a:gd name="connsiteY5376" fmla="*/ 5059868 h 10024180"/>
              <a:gd name="connsiteX5377" fmla="*/ 2468533 w 11277918"/>
              <a:gd name="connsiteY5377" fmla="*/ 5027172 h 10024180"/>
              <a:gd name="connsiteX5378" fmla="*/ 2468533 w 11277918"/>
              <a:gd name="connsiteY5378" fmla="*/ 5043521 h 10024180"/>
              <a:gd name="connsiteX5379" fmla="*/ 2484879 w 11277918"/>
              <a:gd name="connsiteY5379" fmla="*/ 5027172 h 10024180"/>
              <a:gd name="connsiteX5380" fmla="*/ 1307832 w 11277918"/>
              <a:gd name="connsiteY5380" fmla="*/ 5027172 h 10024180"/>
              <a:gd name="connsiteX5381" fmla="*/ 1291485 w 11277918"/>
              <a:gd name="connsiteY5381" fmla="*/ 5043521 h 10024180"/>
              <a:gd name="connsiteX5382" fmla="*/ 1291485 w 11277918"/>
              <a:gd name="connsiteY5382" fmla="*/ 5059868 h 10024180"/>
              <a:gd name="connsiteX5383" fmla="*/ 1307832 w 11277918"/>
              <a:gd name="connsiteY5383" fmla="*/ 5043521 h 10024180"/>
              <a:gd name="connsiteX5384" fmla="*/ 3024362 w 11277918"/>
              <a:gd name="connsiteY5384" fmla="*/ 5010825 h 10024180"/>
              <a:gd name="connsiteX5385" fmla="*/ 3008012 w 11277918"/>
              <a:gd name="connsiteY5385" fmla="*/ 5019000 h 10024180"/>
              <a:gd name="connsiteX5386" fmla="*/ 3024362 w 11277918"/>
              <a:gd name="connsiteY5386" fmla="*/ 5027172 h 10024180"/>
              <a:gd name="connsiteX5387" fmla="*/ 3024362 w 11277918"/>
              <a:gd name="connsiteY5387" fmla="*/ 5010825 h 10024180"/>
              <a:gd name="connsiteX5388" fmla="*/ 1716527 w 11277918"/>
              <a:gd name="connsiteY5388" fmla="*/ 5010825 h 10024180"/>
              <a:gd name="connsiteX5389" fmla="*/ 1700181 w 11277918"/>
              <a:gd name="connsiteY5389" fmla="*/ 5027172 h 10024180"/>
              <a:gd name="connsiteX5390" fmla="*/ 1716527 w 11277918"/>
              <a:gd name="connsiteY5390" fmla="*/ 5027172 h 10024180"/>
              <a:gd name="connsiteX5391" fmla="*/ 1716527 w 11277918"/>
              <a:gd name="connsiteY5391" fmla="*/ 5010825 h 10024180"/>
              <a:gd name="connsiteX5392" fmla="*/ 523133 w 11277918"/>
              <a:gd name="connsiteY5392" fmla="*/ 5010825 h 10024180"/>
              <a:gd name="connsiteX5393" fmla="*/ 506784 w 11277918"/>
              <a:gd name="connsiteY5393" fmla="*/ 5027172 h 10024180"/>
              <a:gd name="connsiteX5394" fmla="*/ 523133 w 11277918"/>
              <a:gd name="connsiteY5394" fmla="*/ 5027172 h 10024180"/>
              <a:gd name="connsiteX5395" fmla="*/ 523133 w 11277918"/>
              <a:gd name="connsiteY5395" fmla="*/ 5010825 h 10024180"/>
              <a:gd name="connsiteX5396" fmla="*/ 1189309 w 11277918"/>
              <a:gd name="connsiteY5396" fmla="*/ 4986304 h 10024180"/>
              <a:gd name="connsiteX5397" fmla="*/ 1177049 w 11277918"/>
              <a:gd name="connsiteY5397" fmla="*/ 4994478 h 10024180"/>
              <a:gd name="connsiteX5398" fmla="*/ 1177049 w 11277918"/>
              <a:gd name="connsiteY5398" fmla="*/ 5010825 h 10024180"/>
              <a:gd name="connsiteX5399" fmla="*/ 1193396 w 11277918"/>
              <a:gd name="connsiteY5399" fmla="*/ 4994478 h 10024180"/>
              <a:gd name="connsiteX5400" fmla="*/ 1189309 w 11277918"/>
              <a:gd name="connsiteY5400" fmla="*/ 4986304 h 10024180"/>
              <a:gd name="connsiteX5401" fmla="*/ 915482 w 11277918"/>
              <a:gd name="connsiteY5401" fmla="*/ 4978130 h 10024180"/>
              <a:gd name="connsiteX5402" fmla="*/ 931830 w 11277918"/>
              <a:gd name="connsiteY5402" fmla="*/ 4978130 h 10024180"/>
              <a:gd name="connsiteX5403" fmla="*/ 915482 w 11277918"/>
              <a:gd name="connsiteY5403" fmla="*/ 4994478 h 10024180"/>
              <a:gd name="connsiteX5404" fmla="*/ 915482 w 11277918"/>
              <a:gd name="connsiteY5404" fmla="*/ 4978130 h 10024180"/>
              <a:gd name="connsiteX5405" fmla="*/ 1368628 w 11277918"/>
              <a:gd name="connsiteY5405" fmla="*/ 4966375 h 10024180"/>
              <a:gd name="connsiteX5406" fmla="*/ 1365048 w 11277918"/>
              <a:gd name="connsiteY5406" fmla="*/ 4969955 h 10024180"/>
              <a:gd name="connsiteX5407" fmla="*/ 1340527 w 11277918"/>
              <a:gd name="connsiteY5407" fmla="*/ 4994478 h 10024180"/>
              <a:gd name="connsiteX5408" fmla="*/ 3057056 w 11277918"/>
              <a:gd name="connsiteY5408" fmla="*/ 4961782 h 10024180"/>
              <a:gd name="connsiteX5409" fmla="*/ 3040708 w 11277918"/>
              <a:gd name="connsiteY5409" fmla="*/ 4978130 h 10024180"/>
              <a:gd name="connsiteX5410" fmla="*/ 3057056 w 11277918"/>
              <a:gd name="connsiteY5410" fmla="*/ 4978130 h 10024180"/>
              <a:gd name="connsiteX5411" fmla="*/ 3298188 w 11277918"/>
              <a:gd name="connsiteY5411" fmla="*/ 4953608 h 10024180"/>
              <a:gd name="connsiteX5412" fmla="*/ 3285927 w 11277918"/>
              <a:gd name="connsiteY5412" fmla="*/ 4961782 h 10024180"/>
              <a:gd name="connsiteX5413" fmla="*/ 3269579 w 11277918"/>
              <a:gd name="connsiteY5413" fmla="*/ 4961782 h 10024180"/>
              <a:gd name="connsiteX5414" fmla="*/ 3285927 w 11277918"/>
              <a:gd name="connsiteY5414" fmla="*/ 4978130 h 10024180"/>
              <a:gd name="connsiteX5415" fmla="*/ 3302276 w 11277918"/>
              <a:gd name="connsiteY5415" fmla="*/ 4961782 h 10024180"/>
              <a:gd name="connsiteX5416" fmla="*/ 3298188 w 11277918"/>
              <a:gd name="connsiteY5416" fmla="*/ 4953608 h 10024180"/>
              <a:gd name="connsiteX5417" fmla="*/ 2108878 w 11277918"/>
              <a:gd name="connsiteY5417" fmla="*/ 4945432 h 10024180"/>
              <a:gd name="connsiteX5418" fmla="*/ 2092528 w 11277918"/>
              <a:gd name="connsiteY5418" fmla="*/ 4961782 h 10024180"/>
              <a:gd name="connsiteX5419" fmla="*/ 2108878 w 11277918"/>
              <a:gd name="connsiteY5419" fmla="*/ 4961782 h 10024180"/>
              <a:gd name="connsiteX5420" fmla="*/ 2108878 w 11277918"/>
              <a:gd name="connsiteY5420" fmla="*/ 4945432 h 10024180"/>
              <a:gd name="connsiteX5421" fmla="*/ 2648359 w 11277918"/>
              <a:gd name="connsiteY5421" fmla="*/ 4929085 h 10024180"/>
              <a:gd name="connsiteX5422" fmla="*/ 2648359 w 11277918"/>
              <a:gd name="connsiteY5422" fmla="*/ 4945432 h 10024180"/>
              <a:gd name="connsiteX5423" fmla="*/ 2656533 w 11277918"/>
              <a:gd name="connsiteY5423" fmla="*/ 4937261 h 10024180"/>
              <a:gd name="connsiteX5424" fmla="*/ 2648359 w 11277918"/>
              <a:gd name="connsiteY5424" fmla="*/ 4929085 h 10024180"/>
              <a:gd name="connsiteX5425" fmla="*/ 2223313 w 11277918"/>
              <a:gd name="connsiteY5425" fmla="*/ 4929085 h 10024180"/>
              <a:gd name="connsiteX5426" fmla="*/ 2206967 w 11277918"/>
              <a:gd name="connsiteY5426" fmla="*/ 4961782 h 10024180"/>
              <a:gd name="connsiteX5427" fmla="*/ 2206967 w 11277918"/>
              <a:gd name="connsiteY5427" fmla="*/ 4978130 h 10024180"/>
              <a:gd name="connsiteX5428" fmla="*/ 2190618 w 11277918"/>
              <a:gd name="connsiteY5428" fmla="*/ 4978130 h 10024180"/>
              <a:gd name="connsiteX5429" fmla="*/ 2174270 w 11277918"/>
              <a:gd name="connsiteY5429" fmla="*/ 4957695 h 10024180"/>
              <a:gd name="connsiteX5430" fmla="*/ 2174270 w 11277918"/>
              <a:gd name="connsiteY5430" fmla="*/ 4978130 h 10024180"/>
              <a:gd name="connsiteX5431" fmla="*/ 2157922 w 11277918"/>
              <a:gd name="connsiteY5431" fmla="*/ 4978130 h 10024180"/>
              <a:gd name="connsiteX5432" fmla="*/ 2108878 w 11277918"/>
              <a:gd name="connsiteY5432" fmla="*/ 5010825 h 10024180"/>
              <a:gd name="connsiteX5433" fmla="*/ 2133400 w 11277918"/>
              <a:gd name="connsiteY5433" fmla="*/ 5010825 h 10024180"/>
              <a:gd name="connsiteX5434" fmla="*/ 2174270 w 11277918"/>
              <a:gd name="connsiteY5434" fmla="*/ 5010825 h 10024180"/>
              <a:gd name="connsiteX5435" fmla="*/ 2182442 w 11277918"/>
              <a:gd name="connsiteY5435" fmla="*/ 5010825 h 10024180"/>
              <a:gd name="connsiteX5436" fmla="*/ 2190618 w 11277918"/>
              <a:gd name="connsiteY5436" fmla="*/ 4994478 h 10024180"/>
              <a:gd name="connsiteX5437" fmla="*/ 2223313 w 11277918"/>
              <a:gd name="connsiteY5437" fmla="*/ 4978130 h 10024180"/>
              <a:gd name="connsiteX5438" fmla="*/ 2190618 w 11277918"/>
              <a:gd name="connsiteY5438" fmla="*/ 4929085 h 10024180"/>
              <a:gd name="connsiteX5439" fmla="*/ 2174270 w 11277918"/>
              <a:gd name="connsiteY5439" fmla="*/ 4945432 h 10024180"/>
              <a:gd name="connsiteX5440" fmla="*/ 2174270 w 11277918"/>
              <a:gd name="connsiteY5440" fmla="*/ 4957694 h 10024180"/>
              <a:gd name="connsiteX5441" fmla="*/ 866438 w 11277918"/>
              <a:gd name="connsiteY5441" fmla="*/ 4929085 h 10024180"/>
              <a:gd name="connsiteX5442" fmla="*/ 866438 w 11277918"/>
              <a:gd name="connsiteY5442" fmla="*/ 4961782 h 10024180"/>
              <a:gd name="connsiteX5443" fmla="*/ 850091 w 11277918"/>
              <a:gd name="connsiteY5443" fmla="*/ 4978130 h 10024180"/>
              <a:gd name="connsiteX5444" fmla="*/ 833742 w 11277918"/>
              <a:gd name="connsiteY5444" fmla="*/ 4978130 h 10024180"/>
              <a:gd name="connsiteX5445" fmla="*/ 841916 w 11277918"/>
              <a:gd name="connsiteY5445" fmla="*/ 4961782 h 10024180"/>
              <a:gd name="connsiteX5446" fmla="*/ 850091 w 11277918"/>
              <a:gd name="connsiteY5446" fmla="*/ 4945432 h 10024180"/>
              <a:gd name="connsiteX5447" fmla="*/ 1405920 w 11277918"/>
              <a:gd name="connsiteY5447" fmla="*/ 4896389 h 10024180"/>
              <a:gd name="connsiteX5448" fmla="*/ 1405920 w 11277918"/>
              <a:gd name="connsiteY5448" fmla="*/ 4912738 h 10024180"/>
              <a:gd name="connsiteX5449" fmla="*/ 1422266 w 11277918"/>
              <a:gd name="connsiteY5449" fmla="*/ 4896389 h 10024180"/>
              <a:gd name="connsiteX5450" fmla="*/ 3040708 w 11277918"/>
              <a:gd name="connsiteY5450" fmla="*/ 4863693 h 10024180"/>
              <a:gd name="connsiteX5451" fmla="*/ 3024362 w 11277918"/>
              <a:gd name="connsiteY5451" fmla="*/ 4880042 h 10024180"/>
              <a:gd name="connsiteX5452" fmla="*/ 3040708 w 11277918"/>
              <a:gd name="connsiteY5452" fmla="*/ 4880042 h 10024180"/>
              <a:gd name="connsiteX5453" fmla="*/ 3040708 w 11277918"/>
              <a:gd name="connsiteY5453" fmla="*/ 4863693 h 10024180"/>
              <a:gd name="connsiteX5454" fmla="*/ 1275135 w 11277918"/>
              <a:gd name="connsiteY5454" fmla="*/ 4863693 h 10024180"/>
              <a:gd name="connsiteX5455" fmla="*/ 1275135 w 11277918"/>
              <a:gd name="connsiteY5455" fmla="*/ 4880042 h 10024180"/>
              <a:gd name="connsiteX5456" fmla="*/ 1291485 w 11277918"/>
              <a:gd name="connsiteY5456" fmla="*/ 4863693 h 10024180"/>
              <a:gd name="connsiteX5457" fmla="*/ 1095310 w 11277918"/>
              <a:gd name="connsiteY5457" fmla="*/ 4863693 h 10024180"/>
              <a:gd name="connsiteX5458" fmla="*/ 1029916 w 11277918"/>
              <a:gd name="connsiteY5458" fmla="*/ 4945432 h 10024180"/>
              <a:gd name="connsiteX5459" fmla="*/ 1095310 w 11277918"/>
              <a:gd name="connsiteY5459" fmla="*/ 4863693 h 10024180"/>
              <a:gd name="connsiteX5460" fmla="*/ 2280531 w 11277918"/>
              <a:gd name="connsiteY5460" fmla="*/ 4847346 h 10024180"/>
              <a:gd name="connsiteX5461" fmla="*/ 2256010 w 11277918"/>
              <a:gd name="connsiteY5461" fmla="*/ 4855521 h 10024180"/>
              <a:gd name="connsiteX5462" fmla="*/ 2256010 w 11277918"/>
              <a:gd name="connsiteY5462" fmla="*/ 4863693 h 10024180"/>
              <a:gd name="connsiteX5463" fmla="*/ 2264182 w 11277918"/>
              <a:gd name="connsiteY5463" fmla="*/ 4880042 h 10024180"/>
              <a:gd name="connsiteX5464" fmla="*/ 2280531 w 11277918"/>
              <a:gd name="connsiteY5464" fmla="*/ 4880042 h 10024180"/>
              <a:gd name="connsiteX5465" fmla="*/ 2288704 w 11277918"/>
              <a:gd name="connsiteY5465" fmla="*/ 4863693 h 10024180"/>
              <a:gd name="connsiteX5466" fmla="*/ 2305054 w 11277918"/>
              <a:gd name="connsiteY5466" fmla="*/ 4855521 h 10024180"/>
              <a:gd name="connsiteX5467" fmla="*/ 2280531 w 11277918"/>
              <a:gd name="connsiteY5467" fmla="*/ 4847346 h 10024180"/>
              <a:gd name="connsiteX5468" fmla="*/ 3433059 w 11277918"/>
              <a:gd name="connsiteY5468" fmla="*/ 4814651 h 10024180"/>
              <a:gd name="connsiteX5469" fmla="*/ 3433059 w 11277918"/>
              <a:gd name="connsiteY5469" fmla="*/ 4830998 h 10024180"/>
              <a:gd name="connsiteX5470" fmla="*/ 3449405 w 11277918"/>
              <a:gd name="connsiteY5470" fmla="*/ 4814651 h 10024180"/>
              <a:gd name="connsiteX5471" fmla="*/ 3433059 w 11277918"/>
              <a:gd name="connsiteY5471" fmla="*/ 4814651 h 10024180"/>
              <a:gd name="connsiteX5472" fmla="*/ 1144352 w 11277918"/>
              <a:gd name="connsiteY5472" fmla="*/ 4814651 h 10024180"/>
              <a:gd name="connsiteX5473" fmla="*/ 1111657 w 11277918"/>
              <a:gd name="connsiteY5473" fmla="*/ 4847346 h 10024180"/>
              <a:gd name="connsiteX5474" fmla="*/ 1095310 w 11277918"/>
              <a:gd name="connsiteY5474" fmla="*/ 4863693 h 10024180"/>
              <a:gd name="connsiteX5475" fmla="*/ 1111657 w 11277918"/>
              <a:gd name="connsiteY5475" fmla="*/ 4830998 h 10024180"/>
              <a:gd name="connsiteX5476" fmla="*/ 212522 w 11277918"/>
              <a:gd name="connsiteY5476" fmla="*/ 4814651 h 10024180"/>
              <a:gd name="connsiteX5477" fmla="*/ 196175 w 11277918"/>
              <a:gd name="connsiteY5477" fmla="*/ 4847346 h 10024180"/>
              <a:gd name="connsiteX5478" fmla="*/ 163480 w 11277918"/>
              <a:gd name="connsiteY5478" fmla="*/ 4863693 h 10024180"/>
              <a:gd name="connsiteX5479" fmla="*/ 171651 w 11277918"/>
              <a:gd name="connsiteY5479" fmla="*/ 4855521 h 10024180"/>
              <a:gd name="connsiteX5480" fmla="*/ 196175 w 11277918"/>
              <a:gd name="connsiteY5480" fmla="*/ 4830998 h 10024180"/>
              <a:gd name="connsiteX5481" fmla="*/ 1095310 w 11277918"/>
              <a:gd name="connsiteY5481" fmla="*/ 4798303 h 10024180"/>
              <a:gd name="connsiteX5482" fmla="*/ 1095310 w 11277918"/>
              <a:gd name="connsiteY5482" fmla="*/ 4814651 h 10024180"/>
              <a:gd name="connsiteX5483" fmla="*/ 1087135 w 11277918"/>
              <a:gd name="connsiteY5483" fmla="*/ 4806476 h 10024180"/>
              <a:gd name="connsiteX5484" fmla="*/ 1095310 w 11277918"/>
              <a:gd name="connsiteY5484" fmla="*/ 4798303 h 10024180"/>
              <a:gd name="connsiteX5485" fmla="*/ 408697 w 11277918"/>
              <a:gd name="connsiteY5485" fmla="*/ 4798303 h 10024180"/>
              <a:gd name="connsiteX5486" fmla="*/ 392348 w 11277918"/>
              <a:gd name="connsiteY5486" fmla="*/ 4830998 h 10024180"/>
              <a:gd name="connsiteX5487" fmla="*/ 384175 w 11277918"/>
              <a:gd name="connsiteY5487" fmla="*/ 4855521 h 10024180"/>
              <a:gd name="connsiteX5488" fmla="*/ 367827 w 11277918"/>
              <a:gd name="connsiteY5488" fmla="*/ 4896389 h 10024180"/>
              <a:gd name="connsiteX5489" fmla="*/ 343306 w 11277918"/>
              <a:gd name="connsiteY5489" fmla="*/ 4912738 h 10024180"/>
              <a:gd name="connsiteX5490" fmla="*/ 359655 w 11277918"/>
              <a:gd name="connsiteY5490" fmla="*/ 4880042 h 10024180"/>
              <a:gd name="connsiteX5491" fmla="*/ 376002 w 11277918"/>
              <a:gd name="connsiteY5491" fmla="*/ 4830998 h 10024180"/>
              <a:gd name="connsiteX5492" fmla="*/ 261566 w 11277918"/>
              <a:gd name="connsiteY5492" fmla="*/ 4781953 h 10024180"/>
              <a:gd name="connsiteX5493" fmla="*/ 261566 w 11277918"/>
              <a:gd name="connsiteY5493" fmla="*/ 4814651 h 10024180"/>
              <a:gd name="connsiteX5494" fmla="*/ 228870 w 11277918"/>
              <a:gd name="connsiteY5494" fmla="*/ 4847346 h 10024180"/>
              <a:gd name="connsiteX5495" fmla="*/ 261566 w 11277918"/>
              <a:gd name="connsiteY5495" fmla="*/ 4781953 h 10024180"/>
              <a:gd name="connsiteX5496" fmla="*/ 3236883 w 11277918"/>
              <a:gd name="connsiteY5496" fmla="*/ 4765606 h 10024180"/>
              <a:gd name="connsiteX5497" fmla="*/ 3179665 w 11277918"/>
              <a:gd name="connsiteY5497" fmla="*/ 4822825 h 10024180"/>
              <a:gd name="connsiteX5498" fmla="*/ 3106101 w 11277918"/>
              <a:gd name="connsiteY5498" fmla="*/ 4896389 h 10024180"/>
              <a:gd name="connsiteX5499" fmla="*/ 3097926 w 11277918"/>
              <a:gd name="connsiteY5499" fmla="*/ 4920912 h 10024180"/>
              <a:gd name="connsiteX5500" fmla="*/ 3089752 w 11277918"/>
              <a:gd name="connsiteY5500" fmla="*/ 4929085 h 10024180"/>
              <a:gd name="connsiteX5501" fmla="*/ 3138797 w 11277918"/>
              <a:gd name="connsiteY5501" fmla="*/ 4896389 h 10024180"/>
              <a:gd name="connsiteX5502" fmla="*/ 3155144 w 11277918"/>
              <a:gd name="connsiteY5502" fmla="*/ 4863693 h 10024180"/>
              <a:gd name="connsiteX5503" fmla="*/ 3236883 w 11277918"/>
              <a:gd name="connsiteY5503" fmla="*/ 4765606 h 10024180"/>
              <a:gd name="connsiteX5504" fmla="*/ 2321400 w 11277918"/>
              <a:gd name="connsiteY5504" fmla="*/ 4765606 h 10024180"/>
              <a:gd name="connsiteX5505" fmla="*/ 2337749 w 11277918"/>
              <a:gd name="connsiteY5505" fmla="*/ 4781953 h 10024180"/>
              <a:gd name="connsiteX5506" fmla="*/ 2337749 w 11277918"/>
              <a:gd name="connsiteY5506" fmla="*/ 4765606 h 10024180"/>
              <a:gd name="connsiteX5507" fmla="*/ 2092528 w 11277918"/>
              <a:gd name="connsiteY5507" fmla="*/ 4765606 h 10024180"/>
              <a:gd name="connsiteX5508" fmla="*/ 2092528 w 11277918"/>
              <a:gd name="connsiteY5508" fmla="*/ 4781953 h 10024180"/>
              <a:gd name="connsiteX5509" fmla="*/ 2108878 w 11277918"/>
              <a:gd name="connsiteY5509" fmla="*/ 4781953 h 10024180"/>
              <a:gd name="connsiteX5510" fmla="*/ 2092528 w 11277918"/>
              <a:gd name="connsiteY5510" fmla="*/ 4765606 h 10024180"/>
              <a:gd name="connsiteX5511" fmla="*/ 1029916 w 11277918"/>
              <a:gd name="connsiteY5511" fmla="*/ 4765606 h 10024180"/>
              <a:gd name="connsiteX5512" fmla="*/ 1013569 w 11277918"/>
              <a:gd name="connsiteY5512" fmla="*/ 4798303 h 10024180"/>
              <a:gd name="connsiteX5513" fmla="*/ 980874 w 11277918"/>
              <a:gd name="connsiteY5513" fmla="*/ 4814651 h 10024180"/>
              <a:gd name="connsiteX5514" fmla="*/ 784699 w 11277918"/>
              <a:gd name="connsiteY5514" fmla="*/ 4765606 h 10024180"/>
              <a:gd name="connsiteX5515" fmla="*/ 768352 w 11277918"/>
              <a:gd name="connsiteY5515" fmla="*/ 4781953 h 10024180"/>
              <a:gd name="connsiteX5516" fmla="*/ 752003 w 11277918"/>
              <a:gd name="connsiteY5516" fmla="*/ 4814651 h 10024180"/>
              <a:gd name="connsiteX5517" fmla="*/ 2777610 w 11277918"/>
              <a:gd name="connsiteY5517" fmla="*/ 4755902 h 10024180"/>
              <a:gd name="connsiteX5518" fmla="*/ 2754621 w 11277918"/>
              <a:gd name="connsiteY5518" fmla="*/ 4781953 h 10024180"/>
              <a:gd name="connsiteX5519" fmla="*/ 2705577 w 11277918"/>
              <a:gd name="connsiteY5519" fmla="*/ 4839172 h 10024180"/>
              <a:gd name="connsiteX5520" fmla="*/ 2681055 w 11277918"/>
              <a:gd name="connsiteY5520" fmla="*/ 4863693 h 10024180"/>
              <a:gd name="connsiteX5521" fmla="*/ 2730097 w 11277918"/>
              <a:gd name="connsiteY5521" fmla="*/ 4847346 h 10024180"/>
              <a:gd name="connsiteX5522" fmla="*/ 2770969 w 11277918"/>
              <a:gd name="connsiteY5522" fmla="*/ 4781953 h 10024180"/>
              <a:gd name="connsiteX5523" fmla="*/ 2779142 w 11277918"/>
              <a:gd name="connsiteY5523" fmla="*/ 4757433 h 10024180"/>
              <a:gd name="connsiteX5524" fmla="*/ 2777610 w 11277918"/>
              <a:gd name="connsiteY5524" fmla="*/ 4755902 h 10024180"/>
              <a:gd name="connsiteX5525" fmla="*/ 3465754 w 11277918"/>
              <a:gd name="connsiteY5525" fmla="*/ 4749257 h 10024180"/>
              <a:gd name="connsiteX5526" fmla="*/ 3465754 w 11277918"/>
              <a:gd name="connsiteY5526" fmla="*/ 4765606 h 10024180"/>
              <a:gd name="connsiteX5527" fmla="*/ 3482101 w 11277918"/>
              <a:gd name="connsiteY5527" fmla="*/ 4749257 h 10024180"/>
              <a:gd name="connsiteX5528" fmla="*/ 2828186 w 11277918"/>
              <a:gd name="connsiteY5528" fmla="*/ 4749257 h 10024180"/>
              <a:gd name="connsiteX5529" fmla="*/ 2828186 w 11277918"/>
              <a:gd name="connsiteY5529" fmla="*/ 4765606 h 10024180"/>
              <a:gd name="connsiteX5530" fmla="*/ 2828186 w 11277918"/>
              <a:gd name="connsiteY5530" fmla="*/ 4798303 h 10024180"/>
              <a:gd name="connsiteX5531" fmla="*/ 2811839 w 11277918"/>
              <a:gd name="connsiteY5531" fmla="*/ 4830998 h 10024180"/>
              <a:gd name="connsiteX5532" fmla="*/ 2860882 w 11277918"/>
              <a:gd name="connsiteY5532" fmla="*/ 4781953 h 10024180"/>
              <a:gd name="connsiteX5533" fmla="*/ 2877230 w 11277918"/>
              <a:gd name="connsiteY5533" fmla="*/ 4765606 h 10024180"/>
              <a:gd name="connsiteX5534" fmla="*/ 2860882 w 11277918"/>
              <a:gd name="connsiteY5534" fmla="*/ 4749257 h 10024180"/>
              <a:gd name="connsiteX5535" fmla="*/ 2844533 w 11277918"/>
              <a:gd name="connsiteY5535" fmla="*/ 4749257 h 10024180"/>
              <a:gd name="connsiteX5536" fmla="*/ 2828186 w 11277918"/>
              <a:gd name="connsiteY5536" fmla="*/ 4749257 h 10024180"/>
              <a:gd name="connsiteX5537" fmla="*/ 3138797 w 11277918"/>
              <a:gd name="connsiteY5537" fmla="*/ 4732910 h 10024180"/>
              <a:gd name="connsiteX5538" fmla="*/ 3138797 w 11277918"/>
              <a:gd name="connsiteY5538" fmla="*/ 4749257 h 10024180"/>
              <a:gd name="connsiteX5539" fmla="*/ 3155144 w 11277918"/>
              <a:gd name="connsiteY5539" fmla="*/ 4732910 h 10024180"/>
              <a:gd name="connsiteX5540" fmla="*/ 1569396 w 11277918"/>
              <a:gd name="connsiteY5540" fmla="*/ 4732910 h 10024180"/>
              <a:gd name="connsiteX5541" fmla="*/ 1569396 w 11277918"/>
              <a:gd name="connsiteY5541" fmla="*/ 4749257 h 10024180"/>
              <a:gd name="connsiteX5542" fmla="*/ 1585746 w 11277918"/>
              <a:gd name="connsiteY5542" fmla="*/ 4732910 h 10024180"/>
              <a:gd name="connsiteX5543" fmla="*/ 686613 w 11277918"/>
              <a:gd name="connsiteY5543" fmla="*/ 4732910 h 10024180"/>
              <a:gd name="connsiteX5544" fmla="*/ 686613 w 11277918"/>
              <a:gd name="connsiteY5544" fmla="*/ 4749257 h 10024180"/>
              <a:gd name="connsiteX5545" fmla="*/ 670263 w 11277918"/>
              <a:gd name="connsiteY5545" fmla="*/ 4749257 h 10024180"/>
              <a:gd name="connsiteX5546" fmla="*/ 686613 w 11277918"/>
              <a:gd name="connsiteY5546" fmla="*/ 4732910 h 10024180"/>
              <a:gd name="connsiteX5547" fmla="*/ 261566 w 11277918"/>
              <a:gd name="connsiteY5547" fmla="*/ 4732910 h 10024180"/>
              <a:gd name="connsiteX5548" fmla="*/ 245217 w 11277918"/>
              <a:gd name="connsiteY5548" fmla="*/ 4765606 h 10024180"/>
              <a:gd name="connsiteX5549" fmla="*/ 228870 w 11277918"/>
              <a:gd name="connsiteY5549" fmla="*/ 4765606 h 10024180"/>
              <a:gd name="connsiteX5550" fmla="*/ 2384750 w 11277918"/>
              <a:gd name="connsiteY5550" fmla="*/ 4722694 h 10024180"/>
              <a:gd name="connsiteX5551" fmla="*/ 2378618 w 11277918"/>
              <a:gd name="connsiteY5551" fmla="*/ 4724737 h 10024180"/>
              <a:gd name="connsiteX5552" fmla="*/ 2370445 w 11277918"/>
              <a:gd name="connsiteY5552" fmla="*/ 4749257 h 10024180"/>
              <a:gd name="connsiteX5553" fmla="*/ 2386793 w 11277918"/>
              <a:gd name="connsiteY5553" fmla="*/ 4732910 h 10024180"/>
              <a:gd name="connsiteX5554" fmla="*/ 2384750 w 11277918"/>
              <a:gd name="connsiteY5554" fmla="*/ 4722694 h 10024180"/>
              <a:gd name="connsiteX5555" fmla="*/ 3449405 w 11277918"/>
              <a:gd name="connsiteY5555" fmla="*/ 4716563 h 10024180"/>
              <a:gd name="connsiteX5556" fmla="*/ 3424885 w 11277918"/>
              <a:gd name="connsiteY5556" fmla="*/ 4741086 h 10024180"/>
              <a:gd name="connsiteX5557" fmla="*/ 3400363 w 11277918"/>
              <a:gd name="connsiteY5557" fmla="*/ 4765606 h 10024180"/>
              <a:gd name="connsiteX5558" fmla="*/ 3449405 w 11277918"/>
              <a:gd name="connsiteY5558" fmla="*/ 4732910 h 10024180"/>
              <a:gd name="connsiteX5559" fmla="*/ 1553049 w 11277918"/>
              <a:gd name="connsiteY5559" fmla="*/ 4716563 h 10024180"/>
              <a:gd name="connsiteX5560" fmla="*/ 1536702 w 11277918"/>
              <a:gd name="connsiteY5560" fmla="*/ 4732910 h 10024180"/>
              <a:gd name="connsiteX5561" fmla="*/ 1504005 w 11277918"/>
              <a:gd name="connsiteY5561" fmla="*/ 4765606 h 10024180"/>
              <a:gd name="connsiteX5562" fmla="*/ 1512180 w 11277918"/>
              <a:gd name="connsiteY5562" fmla="*/ 4741086 h 10024180"/>
              <a:gd name="connsiteX5563" fmla="*/ 1487659 w 11277918"/>
              <a:gd name="connsiteY5563" fmla="*/ 4732910 h 10024180"/>
              <a:gd name="connsiteX5564" fmla="*/ 1471310 w 11277918"/>
              <a:gd name="connsiteY5564" fmla="*/ 4732910 h 10024180"/>
              <a:gd name="connsiteX5565" fmla="*/ 1454962 w 11277918"/>
              <a:gd name="connsiteY5565" fmla="*/ 4749257 h 10024180"/>
              <a:gd name="connsiteX5566" fmla="*/ 1438614 w 11277918"/>
              <a:gd name="connsiteY5566" fmla="*/ 4749257 h 10024180"/>
              <a:gd name="connsiteX5567" fmla="*/ 1438614 w 11277918"/>
              <a:gd name="connsiteY5567" fmla="*/ 4732910 h 10024180"/>
              <a:gd name="connsiteX5568" fmla="*/ 1373224 w 11277918"/>
              <a:gd name="connsiteY5568" fmla="*/ 4798303 h 10024180"/>
              <a:gd name="connsiteX5569" fmla="*/ 1373224 w 11277918"/>
              <a:gd name="connsiteY5569" fmla="*/ 4830998 h 10024180"/>
              <a:gd name="connsiteX5570" fmla="*/ 1373224 w 11277918"/>
              <a:gd name="connsiteY5570" fmla="*/ 4847346 h 10024180"/>
              <a:gd name="connsiteX5571" fmla="*/ 1405920 w 11277918"/>
              <a:gd name="connsiteY5571" fmla="*/ 4847346 h 10024180"/>
              <a:gd name="connsiteX5572" fmla="*/ 1405920 w 11277918"/>
              <a:gd name="connsiteY5572" fmla="*/ 4830998 h 10024180"/>
              <a:gd name="connsiteX5573" fmla="*/ 1438614 w 11277918"/>
              <a:gd name="connsiteY5573" fmla="*/ 4798303 h 10024180"/>
              <a:gd name="connsiteX5574" fmla="*/ 1446788 w 11277918"/>
              <a:gd name="connsiteY5574" fmla="*/ 4790129 h 10024180"/>
              <a:gd name="connsiteX5575" fmla="*/ 1454962 w 11277918"/>
              <a:gd name="connsiteY5575" fmla="*/ 4765606 h 10024180"/>
              <a:gd name="connsiteX5576" fmla="*/ 1454962 w 11277918"/>
              <a:gd name="connsiteY5576" fmla="*/ 4749257 h 10024180"/>
              <a:gd name="connsiteX5577" fmla="*/ 1471310 w 11277918"/>
              <a:gd name="connsiteY5577" fmla="*/ 4749257 h 10024180"/>
              <a:gd name="connsiteX5578" fmla="*/ 1504005 w 11277918"/>
              <a:gd name="connsiteY5578" fmla="*/ 4765606 h 10024180"/>
              <a:gd name="connsiteX5579" fmla="*/ 1438614 w 11277918"/>
              <a:gd name="connsiteY5579" fmla="*/ 4847346 h 10024180"/>
              <a:gd name="connsiteX5580" fmla="*/ 1471310 w 11277918"/>
              <a:gd name="connsiteY5580" fmla="*/ 4830998 h 10024180"/>
              <a:gd name="connsiteX5581" fmla="*/ 1504005 w 11277918"/>
              <a:gd name="connsiteY5581" fmla="*/ 4798303 h 10024180"/>
              <a:gd name="connsiteX5582" fmla="*/ 1520353 w 11277918"/>
              <a:gd name="connsiteY5582" fmla="*/ 4765606 h 10024180"/>
              <a:gd name="connsiteX5583" fmla="*/ 1536702 w 11277918"/>
              <a:gd name="connsiteY5583" fmla="*/ 4765606 h 10024180"/>
              <a:gd name="connsiteX5584" fmla="*/ 1553049 w 11277918"/>
              <a:gd name="connsiteY5584" fmla="*/ 4749257 h 10024180"/>
              <a:gd name="connsiteX5585" fmla="*/ 1553049 w 11277918"/>
              <a:gd name="connsiteY5585" fmla="*/ 4724737 h 10024180"/>
              <a:gd name="connsiteX5586" fmla="*/ 1553049 w 11277918"/>
              <a:gd name="connsiteY5586" fmla="*/ 4716563 h 10024180"/>
              <a:gd name="connsiteX5587" fmla="*/ 3269579 w 11277918"/>
              <a:gd name="connsiteY5587" fmla="*/ 4700214 h 10024180"/>
              <a:gd name="connsiteX5588" fmla="*/ 3253230 w 11277918"/>
              <a:gd name="connsiteY5588" fmla="*/ 4749257 h 10024180"/>
              <a:gd name="connsiteX5589" fmla="*/ 3269579 w 11277918"/>
              <a:gd name="connsiteY5589" fmla="*/ 4732910 h 10024180"/>
              <a:gd name="connsiteX5590" fmla="*/ 1414092 w 11277918"/>
              <a:gd name="connsiteY5590" fmla="*/ 4700214 h 10024180"/>
              <a:gd name="connsiteX5591" fmla="*/ 1405920 w 11277918"/>
              <a:gd name="connsiteY5591" fmla="*/ 4716563 h 10024180"/>
              <a:gd name="connsiteX5592" fmla="*/ 1422266 w 11277918"/>
              <a:gd name="connsiteY5592" fmla="*/ 4716563 h 10024180"/>
              <a:gd name="connsiteX5593" fmla="*/ 1414092 w 11277918"/>
              <a:gd name="connsiteY5593" fmla="*/ 4700214 h 10024180"/>
              <a:gd name="connsiteX5594" fmla="*/ 784699 w 11277918"/>
              <a:gd name="connsiteY5594" fmla="*/ 4700214 h 10024180"/>
              <a:gd name="connsiteX5595" fmla="*/ 784699 w 11277918"/>
              <a:gd name="connsiteY5595" fmla="*/ 4716563 h 10024180"/>
              <a:gd name="connsiteX5596" fmla="*/ 801045 w 11277918"/>
              <a:gd name="connsiteY5596" fmla="*/ 4700214 h 10024180"/>
              <a:gd name="connsiteX5597" fmla="*/ 1160700 w 11277918"/>
              <a:gd name="connsiteY5597" fmla="*/ 4683867 h 10024180"/>
              <a:gd name="connsiteX5598" fmla="*/ 1177049 w 11277918"/>
              <a:gd name="connsiteY5598" fmla="*/ 4683867 h 10024180"/>
              <a:gd name="connsiteX5599" fmla="*/ 1177049 w 11277918"/>
              <a:gd name="connsiteY5599" fmla="*/ 4700214 h 10024180"/>
              <a:gd name="connsiteX5600" fmla="*/ 1160700 w 11277918"/>
              <a:gd name="connsiteY5600" fmla="*/ 4683867 h 10024180"/>
              <a:gd name="connsiteX5601" fmla="*/ 441392 w 11277918"/>
              <a:gd name="connsiteY5601" fmla="*/ 4683867 h 10024180"/>
              <a:gd name="connsiteX5602" fmla="*/ 433219 w 11277918"/>
              <a:gd name="connsiteY5602" fmla="*/ 4700214 h 10024180"/>
              <a:gd name="connsiteX5603" fmla="*/ 425045 w 11277918"/>
              <a:gd name="connsiteY5603" fmla="*/ 4692043 h 10024180"/>
              <a:gd name="connsiteX5604" fmla="*/ 441392 w 11277918"/>
              <a:gd name="connsiteY5604" fmla="*/ 4683867 h 10024180"/>
              <a:gd name="connsiteX5605" fmla="*/ 711133 w 11277918"/>
              <a:gd name="connsiteY5605" fmla="*/ 4667519 h 10024180"/>
              <a:gd name="connsiteX5606" fmla="*/ 719306 w 11277918"/>
              <a:gd name="connsiteY5606" fmla="*/ 4675693 h 10024180"/>
              <a:gd name="connsiteX5607" fmla="*/ 702960 w 11277918"/>
              <a:gd name="connsiteY5607" fmla="*/ 4683867 h 10024180"/>
              <a:gd name="connsiteX5608" fmla="*/ 711133 w 11277918"/>
              <a:gd name="connsiteY5608" fmla="*/ 4667519 h 10024180"/>
              <a:gd name="connsiteX5609" fmla="*/ 2419489 w 11277918"/>
              <a:gd name="connsiteY5609" fmla="*/ 4651171 h 10024180"/>
              <a:gd name="connsiteX5610" fmla="*/ 2435836 w 11277918"/>
              <a:gd name="connsiteY5610" fmla="*/ 4667519 h 10024180"/>
              <a:gd name="connsiteX5611" fmla="*/ 2452185 w 11277918"/>
              <a:gd name="connsiteY5611" fmla="*/ 4651171 h 10024180"/>
              <a:gd name="connsiteX5612" fmla="*/ 2435836 w 11277918"/>
              <a:gd name="connsiteY5612" fmla="*/ 4651171 h 10024180"/>
              <a:gd name="connsiteX5613" fmla="*/ 2419489 w 11277918"/>
              <a:gd name="connsiteY5613" fmla="*/ 4651171 h 10024180"/>
              <a:gd name="connsiteX5614" fmla="*/ 1593919 w 11277918"/>
              <a:gd name="connsiteY5614" fmla="*/ 4651171 h 10024180"/>
              <a:gd name="connsiteX5615" fmla="*/ 1585746 w 11277918"/>
              <a:gd name="connsiteY5615" fmla="*/ 4667519 h 10024180"/>
              <a:gd name="connsiteX5616" fmla="*/ 1602095 w 11277918"/>
              <a:gd name="connsiteY5616" fmla="*/ 4667519 h 10024180"/>
              <a:gd name="connsiteX5617" fmla="*/ 1593919 w 11277918"/>
              <a:gd name="connsiteY5617" fmla="*/ 4651171 h 10024180"/>
              <a:gd name="connsiteX5618" fmla="*/ 1201571 w 11277918"/>
              <a:gd name="connsiteY5618" fmla="*/ 4651171 h 10024180"/>
              <a:gd name="connsiteX5619" fmla="*/ 1209746 w 11277918"/>
              <a:gd name="connsiteY5619" fmla="*/ 4667519 h 10024180"/>
              <a:gd name="connsiteX5620" fmla="*/ 1193396 w 11277918"/>
              <a:gd name="connsiteY5620" fmla="*/ 4667519 h 10024180"/>
              <a:gd name="connsiteX5621" fmla="*/ 1201571 w 11277918"/>
              <a:gd name="connsiteY5621" fmla="*/ 4651171 h 10024180"/>
              <a:gd name="connsiteX5622" fmla="*/ 3400363 w 11277918"/>
              <a:gd name="connsiteY5622" fmla="*/ 4634824 h 10024180"/>
              <a:gd name="connsiteX5623" fmla="*/ 3285927 w 11277918"/>
              <a:gd name="connsiteY5623" fmla="*/ 4781953 h 10024180"/>
              <a:gd name="connsiteX5624" fmla="*/ 3351318 w 11277918"/>
              <a:gd name="connsiteY5624" fmla="*/ 4716563 h 10024180"/>
              <a:gd name="connsiteX5625" fmla="*/ 3400363 w 11277918"/>
              <a:gd name="connsiteY5625" fmla="*/ 4634824 h 10024180"/>
              <a:gd name="connsiteX5626" fmla="*/ 245217 w 11277918"/>
              <a:gd name="connsiteY5626" fmla="*/ 4634824 h 10024180"/>
              <a:gd name="connsiteX5627" fmla="*/ 253392 w 11277918"/>
              <a:gd name="connsiteY5627" fmla="*/ 4651171 h 10024180"/>
              <a:gd name="connsiteX5628" fmla="*/ 261566 w 11277918"/>
              <a:gd name="connsiteY5628" fmla="*/ 4683867 h 10024180"/>
              <a:gd name="connsiteX5629" fmla="*/ 212522 w 11277918"/>
              <a:gd name="connsiteY5629" fmla="*/ 4683867 h 10024180"/>
              <a:gd name="connsiteX5630" fmla="*/ 245217 w 11277918"/>
              <a:gd name="connsiteY5630" fmla="*/ 4634824 h 10024180"/>
              <a:gd name="connsiteX5631" fmla="*/ 3236883 w 11277918"/>
              <a:gd name="connsiteY5631" fmla="*/ 4618476 h 10024180"/>
              <a:gd name="connsiteX5632" fmla="*/ 3187840 w 11277918"/>
              <a:gd name="connsiteY5632" fmla="*/ 4683867 h 10024180"/>
              <a:gd name="connsiteX5633" fmla="*/ 3204188 w 11277918"/>
              <a:gd name="connsiteY5633" fmla="*/ 4667519 h 10024180"/>
              <a:gd name="connsiteX5634" fmla="*/ 3236883 w 11277918"/>
              <a:gd name="connsiteY5634" fmla="*/ 4618476 h 10024180"/>
              <a:gd name="connsiteX5635" fmla="*/ 1716527 w 11277918"/>
              <a:gd name="connsiteY5635" fmla="*/ 4618476 h 10024180"/>
              <a:gd name="connsiteX5636" fmla="*/ 1700181 w 11277918"/>
              <a:gd name="connsiteY5636" fmla="*/ 4634824 h 10024180"/>
              <a:gd name="connsiteX5637" fmla="*/ 1716527 w 11277918"/>
              <a:gd name="connsiteY5637" fmla="*/ 4634824 h 10024180"/>
              <a:gd name="connsiteX5638" fmla="*/ 2697403 w 11277918"/>
              <a:gd name="connsiteY5638" fmla="*/ 4602129 h 10024180"/>
              <a:gd name="connsiteX5639" fmla="*/ 2681055 w 11277918"/>
              <a:gd name="connsiteY5639" fmla="*/ 4634824 h 10024180"/>
              <a:gd name="connsiteX5640" fmla="*/ 2697403 w 11277918"/>
              <a:gd name="connsiteY5640" fmla="*/ 4618476 h 10024180"/>
              <a:gd name="connsiteX5641" fmla="*/ 931830 w 11277918"/>
              <a:gd name="connsiteY5641" fmla="*/ 4585780 h 10024180"/>
              <a:gd name="connsiteX5642" fmla="*/ 948177 w 11277918"/>
              <a:gd name="connsiteY5642" fmla="*/ 4602129 h 10024180"/>
              <a:gd name="connsiteX5643" fmla="*/ 948177 w 11277918"/>
              <a:gd name="connsiteY5643" fmla="*/ 4618476 h 10024180"/>
              <a:gd name="connsiteX5644" fmla="*/ 931830 w 11277918"/>
              <a:gd name="connsiteY5644" fmla="*/ 4634824 h 10024180"/>
              <a:gd name="connsiteX5645" fmla="*/ 899135 w 11277918"/>
              <a:gd name="connsiteY5645" fmla="*/ 4683867 h 10024180"/>
              <a:gd name="connsiteX5646" fmla="*/ 850091 w 11277918"/>
              <a:gd name="connsiteY5646" fmla="*/ 4716563 h 10024180"/>
              <a:gd name="connsiteX5647" fmla="*/ 833742 w 11277918"/>
              <a:gd name="connsiteY5647" fmla="*/ 4716563 h 10024180"/>
              <a:gd name="connsiteX5648" fmla="*/ 817394 w 11277918"/>
              <a:gd name="connsiteY5648" fmla="*/ 4732910 h 10024180"/>
              <a:gd name="connsiteX5649" fmla="*/ 817394 w 11277918"/>
              <a:gd name="connsiteY5649" fmla="*/ 4765606 h 10024180"/>
              <a:gd name="connsiteX5650" fmla="*/ 801045 w 11277918"/>
              <a:gd name="connsiteY5650" fmla="*/ 4781953 h 10024180"/>
              <a:gd name="connsiteX5651" fmla="*/ 801045 w 11277918"/>
              <a:gd name="connsiteY5651" fmla="*/ 4798303 h 10024180"/>
              <a:gd name="connsiteX5652" fmla="*/ 768352 w 11277918"/>
              <a:gd name="connsiteY5652" fmla="*/ 4822825 h 10024180"/>
              <a:gd name="connsiteX5653" fmla="*/ 752003 w 11277918"/>
              <a:gd name="connsiteY5653" fmla="*/ 4855521 h 10024180"/>
              <a:gd name="connsiteX5654" fmla="*/ 801045 w 11277918"/>
              <a:gd name="connsiteY5654" fmla="*/ 4863693 h 10024180"/>
              <a:gd name="connsiteX5655" fmla="*/ 817394 w 11277918"/>
              <a:gd name="connsiteY5655" fmla="*/ 4847346 h 10024180"/>
              <a:gd name="connsiteX5656" fmla="*/ 817394 w 11277918"/>
              <a:gd name="connsiteY5656" fmla="*/ 4830998 h 10024180"/>
              <a:gd name="connsiteX5657" fmla="*/ 850091 w 11277918"/>
              <a:gd name="connsiteY5657" fmla="*/ 4814651 h 10024180"/>
              <a:gd name="connsiteX5658" fmla="*/ 882788 w 11277918"/>
              <a:gd name="connsiteY5658" fmla="*/ 4781953 h 10024180"/>
              <a:gd name="connsiteX5659" fmla="*/ 915482 w 11277918"/>
              <a:gd name="connsiteY5659" fmla="*/ 4749257 h 10024180"/>
              <a:gd name="connsiteX5660" fmla="*/ 956352 w 11277918"/>
              <a:gd name="connsiteY5660" fmla="*/ 4683867 h 10024180"/>
              <a:gd name="connsiteX5661" fmla="*/ 964525 w 11277918"/>
              <a:gd name="connsiteY5661" fmla="*/ 4675693 h 10024180"/>
              <a:gd name="connsiteX5662" fmla="*/ 980874 w 11277918"/>
              <a:gd name="connsiteY5662" fmla="*/ 4651171 h 10024180"/>
              <a:gd name="connsiteX5663" fmla="*/ 964525 w 11277918"/>
              <a:gd name="connsiteY5663" fmla="*/ 4602129 h 10024180"/>
              <a:gd name="connsiteX5664" fmla="*/ 964525 w 11277918"/>
              <a:gd name="connsiteY5664" fmla="*/ 4585780 h 10024180"/>
              <a:gd name="connsiteX5665" fmla="*/ 1414092 w 11277918"/>
              <a:gd name="connsiteY5665" fmla="*/ 4569433 h 10024180"/>
              <a:gd name="connsiteX5666" fmla="*/ 1422266 w 11277918"/>
              <a:gd name="connsiteY5666" fmla="*/ 4585780 h 10024180"/>
              <a:gd name="connsiteX5667" fmla="*/ 1405920 w 11277918"/>
              <a:gd name="connsiteY5667" fmla="*/ 4585780 h 10024180"/>
              <a:gd name="connsiteX5668" fmla="*/ 1414092 w 11277918"/>
              <a:gd name="connsiteY5668" fmla="*/ 4569433 h 10024180"/>
              <a:gd name="connsiteX5669" fmla="*/ 1029916 w 11277918"/>
              <a:gd name="connsiteY5669" fmla="*/ 4569433 h 10024180"/>
              <a:gd name="connsiteX5670" fmla="*/ 1013569 w 11277918"/>
              <a:gd name="connsiteY5670" fmla="*/ 4577607 h 10024180"/>
              <a:gd name="connsiteX5671" fmla="*/ 1029916 w 11277918"/>
              <a:gd name="connsiteY5671" fmla="*/ 4585780 h 10024180"/>
              <a:gd name="connsiteX5672" fmla="*/ 1005396 w 11277918"/>
              <a:gd name="connsiteY5672" fmla="*/ 4569433 h 10024180"/>
              <a:gd name="connsiteX5673" fmla="*/ 989049 w 11277918"/>
              <a:gd name="connsiteY5673" fmla="*/ 4577607 h 10024180"/>
              <a:gd name="connsiteX5674" fmla="*/ 997221 w 11277918"/>
              <a:gd name="connsiteY5674" fmla="*/ 4585780 h 10024180"/>
              <a:gd name="connsiteX5675" fmla="*/ 1013569 w 11277918"/>
              <a:gd name="connsiteY5675" fmla="*/ 4569433 h 10024180"/>
              <a:gd name="connsiteX5676" fmla="*/ 1005396 w 11277918"/>
              <a:gd name="connsiteY5676" fmla="*/ 4569433 h 10024180"/>
              <a:gd name="connsiteX5677" fmla="*/ 833742 w 11277918"/>
              <a:gd name="connsiteY5677" fmla="*/ 4569433 h 10024180"/>
              <a:gd name="connsiteX5678" fmla="*/ 817394 w 11277918"/>
              <a:gd name="connsiteY5678" fmla="*/ 4602129 h 10024180"/>
              <a:gd name="connsiteX5679" fmla="*/ 817394 w 11277918"/>
              <a:gd name="connsiteY5679" fmla="*/ 4634824 h 10024180"/>
              <a:gd name="connsiteX5680" fmla="*/ 833742 w 11277918"/>
              <a:gd name="connsiteY5680" fmla="*/ 4602129 h 10024180"/>
              <a:gd name="connsiteX5681" fmla="*/ 850091 w 11277918"/>
              <a:gd name="connsiteY5681" fmla="*/ 4585780 h 10024180"/>
              <a:gd name="connsiteX5682" fmla="*/ 850091 w 11277918"/>
              <a:gd name="connsiteY5682" fmla="*/ 4569433 h 10024180"/>
              <a:gd name="connsiteX5683" fmla="*/ 2444011 w 11277918"/>
              <a:gd name="connsiteY5683" fmla="*/ 4557171 h 10024180"/>
              <a:gd name="connsiteX5684" fmla="*/ 2419489 w 11277918"/>
              <a:gd name="connsiteY5684" fmla="*/ 4569433 h 10024180"/>
              <a:gd name="connsiteX5685" fmla="*/ 2435836 w 11277918"/>
              <a:gd name="connsiteY5685" fmla="*/ 4585780 h 10024180"/>
              <a:gd name="connsiteX5686" fmla="*/ 2452185 w 11277918"/>
              <a:gd name="connsiteY5686" fmla="*/ 4602129 h 10024180"/>
              <a:gd name="connsiteX5687" fmla="*/ 2452185 w 11277918"/>
              <a:gd name="connsiteY5687" fmla="*/ 4585780 h 10024180"/>
              <a:gd name="connsiteX5688" fmla="*/ 2444011 w 11277918"/>
              <a:gd name="connsiteY5688" fmla="*/ 4557171 h 10024180"/>
              <a:gd name="connsiteX5689" fmla="*/ 3841756 w 11277918"/>
              <a:gd name="connsiteY5689" fmla="*/ 4553086 h 10024180"/>
              <a:gd name="connsiteX5690" fmla="*/ 3809060 w 11277918"/>
              <a:gd name="connsiteY5690" fmla="*/ 4585780 h 10024180"/>
              <a:gd name="connsiteX5691" fmla="*/ 3792712 w 11277918"/>
              <a:gd name="connsiteY5691" fmla="*/ 4618476 h 10024180"/>
              <a:gd name="connsiteX5692" fmla="*/ 3809060 w 11277918"/>
              <a:gd name="connsiteY5692" fmla="*/ 4634824 h 10024180"/>
              <a:gd name="connsiteX5693" fmla="*/ 3817234 w 11277918"/>
              <a:gd name="connsiteY5693" fmla="*/ 4618476 h 10024180"/>
              <a:gd name="connsiteX5694" fmla="*/ 3825408 w 11277918"/>
              <a:gd name="connsiteY5694" fmla="*/ 4585780 h 10024180"/>
              <a:gd name="connsiteX5695" fmla="*/ 3841756 w 11277918"/>
              <a:gd name="connsiteY5695" fmla="*/ 4553086 h 10024180"/>
              <a:gd name="connsiteX5696" fmla="*/ 2517575 w 11277918"/>
              <a:gd name="connsiteY5696" fmla="*/ 4553086 h 10024180"/>
              <a:gd name="connsiteX5697" fmla="*/ 2501229 w 11277918"/>
              <a:gd name="connsiteY5697" fmla="*/ 4569433 h 10024180"/>
              <a:gd name="connsiteX5698" fmla="*/ 2501229 w 11277918"/>
              <a:gd name="connsiteY5698" fmla="*/ 4585780 h 10024180"/>
              <a:gd name="connsiteX5699" fmla="*/ 2517575 w 11277918"/>
              <a:gd name="connsiteY5699" fmla="*/ 4553086 h 10024180"/>
              <a:gd name="connsiteX5700" fmla="*/ 1602095 w 11277918"/>
              <a:gd name="connsiteY5700" fmla="*/ 4553086 h 10024180"/>
              <a:gd name="connsiteX5701" fmla="*/ 1569396 w 11277918"/>
              <a:gd name="connsiteY5701" fmla="*/ 4585780 h 10024180"/>
              <a:gd name="connsiteX5702" fmla="*/ 1602095 w 11277918"/>
              <a:gd name="connsiteY5702" fmla="*/ 4585780 h 10024180"/>
              <a:gd name="connsiteX5703" fmla="*/ 1618441 w 11277918"/>
              <a:gd name="connsiteY5703" fmla="*/ 4553086 h 10024180"/>
              <a:gd name="connsiteX5704" fmla="*/ 1193396 w 11277918"/>
              <a:gd name="connsiteY5704" fmla="*/ 4536735 h 10024180"/>
              <a:gd name="connsiteX5705" fmla="*/ 1193396 w 11277918"/>
              <a:gd name="connsiteY5705" fmla="*/ 4553086 h 10024180"/>
              <a:gd name="connsiteX5706" fmla="*/ 1209746 w 11277918"/>
              <a:gd name="connsiteY5706" fmla="*/ 4536735 h 10024180"/>
              <a:gd name="connsiteX5707" fmla="*/ 1046267 w 11277918"/>
              <a:gd name="connsiteY5707" fmla="*/ 4520388 h 10024180"/>
              <a:gd name="connsiteX5708" fmla="*/ 1029916 w 11277918"/>
              <a:gd name="connsiteY5708" fmla="*/ 4536735 h 10024180"/>
              <a:gd name="connsiteX5709" fmla="*/ 1046267 w 11277918"/>
              <a:gd name="connsiteY5709" fmla="*/ 4536735 h 10024180"/>
              <a:gd name="connsiteX5710" fmla="*/ 1046267 w 11277918"/>
              <a:gd name="connsiteY5710" fmla="*/ 4520388 h 10024180"/>
              <a:gd name="connsiteX5711" fmla="*/ 318783 w 11277918"/>
              <a:gd name="connsiteY5711" fmla="*/ 4520388 h 10024180"/>
              <a:gd name="connsiteX5712" fmla="*/ 310609 w 11277918"/>
              <a:gd name="connsiteY5712" fmla="*/ 4536735 h 10024180"/>
              <a:gd name="connsiteX5713" fmla="*/ 318783 w 11277918"/>
              <a:gd name="connsiteY5713" fmla="*/ 4528561 h 10024180"/>
              <a:gd name="connsiteX5714" fmla="*/ 318783 w 11277918"/>
              <a:gd name="connsiteY5714" fmla="*/ 4520388 h 10024180"/>
              <a:gd name="connsiteX5715" fmla="*/ 1751267 w 11277918"/>
              <a:gd name="connsiteY5715" fmla="*/ 4508128 h 10024180"/>
              <a:gd name="connsiteX5716" fmla="*/ 1749225 w 11277918"/>
              <a:gd name="connsiteY5716" fmla="*/ 4512214 h 10024180"/>
              <a:gd name="connsiteX5717" fmla="*/ 1732877 w 11277918"/>
              <a:gd name="connsiteY5717" fmla="*/ 4520388 h 10024180"/>
              <a:gd name="connsiteX5718" fmla="*/ 1716527 w 11277918"/>
              <a:gd name="connsiteY5718" fmla="*/ 4520388 h 10024180"/>
              <a:gd name="connsiteX5719" fmla="*/ 1716527 w 11277918"/>
              <a:gd name="connsiteY5719" fmla="*/ 4536735 h 10024180"/>
              <a:gd name="connsiteX5720" fmla="*/ 1732877 w 11277918"/>
              <a:gd name="connsiteY5720" fmla="*/ 4536735 h 10024180"/>
              <a:gd name="connsiteX5721" fmla="*/ 1757399 w 11277918"/>
              <a:gd name="connsiteY5721" fmla="*/ 4528561 h 10024180"/>
              <a:gd name="connsiteX5722" fmla="*/ 1757399 w 11277918"/>
              <a:gd name="connsiteY5722" fmla="*/ 4512214 h 10024180"/>
              <a:gd name="connsiteX5723" fmla="*/ 1751267 w 11277918"/>
              <a:gd name="connsiteY5723" fmla="*/ 4508128 h 10024180"/>
              <a:gd name="connsiteX5724" fmla="*/ 1193396 w 11277918"/>
              <a:gd name="connsiteY5724" fmla="*/ 4504040 h 10024180"/>
              <a:gd name="connsiteX5725" fmla="*/ 1177049 w 11277918"/>
              <a:gd name="connsiteY5725" fmla="*/ 4520388 h 10024180"/>
              <a:gd name="connsiteX5726" fmla="*/ 1160700 w 11277918"/>
              <a:gd name="connsiteY5726" fmla="*/ 4553086 h 10024180"/>
              <a:gd name="connsiteX5727" fmla="*/ 1177049 w 11277918"/>
              <a:gd name="connsiteY5727" fmla="*/ 4536735 h 10024180"/>
              <a:gd name="connsiteX5728" fmla="*/ 1078961 w 11277918"/>
              <a:gd name="connsiteY5728" fmla="*/ 4504040 h 10024180"/>
              <a:gd name="connsiteX5729" fmla="*/ 1087135 w 11277918"/>
              <a:gd name="connsiteY5729" fmla="*/ 4512214 h 10024180"/>
              <a:gd name="connsiteX5730" fmla="*/ 1095310 w 11277918"/>
              <a:gd name="connsiteY5730" fmla="*/ 4520388 h 10024180"/>
              <a:gd name="connsiteX5731" fmla="*/ 1078961 w 11277918"/>
              <a:gd name="connsiteY5731" fmla="*/ 4536735 h 10024180"/>
              <a:gd name="connsiteX5732" fmla="*/ 1078961 w 11277918"/>
              <a:gd name="connsiteY5732" fmla="*/ 4520388 h 10024180"/>
              <a:gd name="connsiteX5733" fmla="*/ 1078961 w 11277918"/>
              <a:gd name="connsiteY5733" fmla="*/ 4504040 h 10024180"/>
              <a:gd name="connsiteX5734" fmla="*/ 474087 w 11277918"/>
              <a:gd name="connsiteY5734" fmla="*/ 4504040 h 10024180"/>
              <a:gd name="connsiteX5735" fmla="*/ 465916 w 11277918"/>
              <a:gd name="connsiteY5735" fmla="*/ 4512214 h 10024180"/>
              <a:gd name="connsiteX5736" fmla="*/ 457741 w 11277918"/>
              <a:gd name="connsiteY5736" fmla="*/ 4520388 h 10024180"/>
              <a:gd name="connsiteX5737" fmla="*/ 474087 w 11277918"/>
              <a:gd name="connsiteY5737" fmla="*/ 4520388 h 10024180"/>
              <a:gd name="connsiteX5738" fmla="*/ 490436 w 11277918"/>
              <a:gd name="connsiteY5738" fmla="*/ 4520388 h 10024180"/>
              <a:gd name="connsiteX5739" fmla="*/ 474087 w 11277918"/>
              <a:gd name="connsiteY5739" fmla="*/ 4504040 h 10024180"/>
              <a:gd name="connsiteX5740" fmla="*/ 3384015 w 11277918"/>
              <a:gd name="connsiteY5740" fmla="*/ 4487692 h 10024180"/>
              <a:gd name="connsiteX5741" fmla="*/ 3367667 w 11277918"/>
              <a:gd name="connsiteY5741" fmla="*/ 4520388 h 10024180"/>
              <a:gd name="connsiteX5742" fmla="*/ 3384015 w 11277918"/>
              <a:gd name="connsiteY5742" fmla="*/ 4504040 h 10024180"/>
              <a:gd name="connsiteX5743" fmla="*/ 3400363 w 11277918"/>
              <a:gd name="connsiteY5743" fmla="*/ 4487692 h 10024180"/>
              <a:gd name="connsiteX5744" fmla="*/ 2517575 w 11277918"/>
              <a:gd name="connsiteY5744" fmla="*/ 4487692 h 10024180"/>
              <a:gd name="connsiteX5745" fmla="*/ 2501229 w 11277918"/>
              <a:gd name="connsiteY5745" fmla="*/ 4504040 h 10024180"/>
              <a:gd name="connsiteX5746" fmla="*/ 2484879 w 11277918"/>
              <a:gd name="connsiteY5746" fmla="*/ 4553086 h 10024180"/>
              <a:gd name="connsiteX5747" fmla="*/ 2501229 w 11277918"/>
              <a:gd name="connsiteY5747" fmla="*/ 4520388 h 10024180"/>
              <a:gd name="connsiteX5748" fmla="*/ 817394 w 11277918"/>
              <a:gd name="connsiteY5748" fmla="*/ 4487692 h 10024180"/>
              <a:gd name="connsiteX5749" fmla="*/ 817394 w 11277918"/>
              <a:gd name="connsiteY5749" fmla="*/ 4504040 h 10024180"/>
              <a:gd name="connsiteX5750" fmla="*/ 817394 w 11277918"/>
              <a:gd name="connsiteY5750" fmla="*/ 4520388 h 10024180"/>
              <a:gd name="connsiteX5751" fmla="*/ 833742 w 11277918"/>
              <a:gd name="connsiteY5751" fmla="*/ 4504040 h 10024180"/>
              <a:gd name="connsiteX5752" fmla="*/ 817394 w 11277918"/>
              <a:gd name="connsiteY5752" fmla="*/ 4487692 h 10024180"/>
              <a:gd name="connsiteX5753" fmla="*/ 735655 w 11277918"/>
              <a:gd name="connsiteY5753" fmla="*/ 4487692 h 10024180"/>
              <a:gd name="connsiteX5754" fmla="*/ 743830 w 11277918"/>
              <a:gd name="connsiteY5754" fmla="*/ 4504040 h 10024180"/>
              <a:gd name="connsiteX5755" fmla="*/ 752003 w 11277918"/>
              <a:gd name="connsiteY5755" fmla="*/ 4487692 h 10024180"/>
              <a:gd name="connsiteX5756" fmla="*/ 735655 w 11277918"/>
              <a:gd name="connsiteY5756" fmla="*/ 4487692 h 10024180"/>
              <a:gd name="connsiteX5757" fmla="*/ 1667485 w 11277918"/>
              <a:gd name="connsiteY5757" fmla="*/ 4471345 h 10024180"/>
              <a:gd name="connsiteX5758" fmla="*/ 1634789 w 11277918"/>
              <a:gd name="connsiteY5758" fmla="*/ 4504040 h 10024180"/>
              <a:gd name="connsiteX5759" fmla="*/ 1667485 w 11277918"/>
              <a:gd name="connsiteY5759" fmla="*/ 4504040 h 10024180"/>
              <a:gd name="connsiteX5760" fmla="*/ 1667485 w 11277918"/>
              <a:gd name="connsiteY5760" fmla="*/ 4471345 h 10024180"/>
              <a:gd name="connsiteX5761" fmla="*/ 602827 w 11277918"/>
              <a:gd name="connsiteY5761" fmla="*/ 4459082 h 10024180"/>
              <a:gd name="connsiteX5762" fmla="*/ 596699 w 11277918"/>
              <a:gd name="connsiteY5762" fmla="*/ 4463171 h 10024180"/>
              <a:gd name="connsiteX5763" fmla="*/ 588524 w 11277918"/>
              <a:gd name="connsiteY5763" fmla="*/ 4471345 h 10024180"/>
              <a:gd name="connsiteX5764" fmla="*/ 604870 w 11277918"/>
              <a:gd name="connsiteY5764" fmla="*/ 4471345 h 10024180"/>
              <a:gd name="connsiteX5765" fmla="*/ 604870 w 11277918"/>
              <a:gd name="connsiteY5765" fmla="*/ 4463171 h 10024180"/>
              <a:gd name="connsiteX5766" fmla="*/ 602827 w 11277918"/>
              <a:gd name="connsiteY5766" fmla="*/ 4459082 h 10024180"/>
              <a:gd name="connsiteX5767" fmla="*/ 1781921 w 11277918"/>
              <a:gd name="connsiteY5767" fmla="*/ 4454997 h 10024180"/>
              <a:gd name="connsiteX5768" fmla="*/ 1781921 w 11277918"/>
              <a:gd name="connsiteY5768" fmla="*/ 4471345 h 10024180"/>
              <a:gd name="connsiteX5769" fmla="*/ 1798267 w 11277918"/>
              <a:gd name="connsiteY5769" fmla="*/ 4471345 h 10024180"/>
              <a:gd name="connsiteX5770" fmla="*/ 1393657 w 11277918"/>
              <a:gd name="connsiteY5770" fmla="*/ 4444779 h 10024180"/>
              <a:gd name="connsiteX5771" fmla="*/ 1389570 w 11277918"/>
              <a:gd name="connsiteY5771" fmla="*/ 4446822 h 10024180"/>
              <a:gd name="connsiteX5772" fmla="*/ 1397744 w 11277918"/>
              <a:gd name="connsiteY5772" fmla="*/ 4463171 h 10024180"/>
              <a:gd name="connsiteX5773" fmla="*/ 1405920 w 11277918"/>
              <a:gd name="connsiteY5773" fmla="*/ 4471345 h 10024180"/>
              <a:gd name="connsiteX5774" fmla="*/ 1405920 w 11277918"/>
              <a:gd name="connsiteY5774" fmla="*/ 4454997 h 10024180"/>
              <a:gd name="connsiteX5775" fmla="*/ 1393657 w 11277918"/>
              <a:gd name="connsiteY5775" fmla="*/ 4444779 h 10024180"/>
              <a:gd name="connsiteX5776" fmla="*/ 1806443 w 11277918"/>
              <a:gd name="connsiteY5776" fmla="*/ 4438650 h 10024180"/>
              <a:gd name="connsiteX5777" fmla="*/ 1798267 w 11277918"/>
              <a:gd name="connsiteY5777" fmla="*/ 4454997 h 10024180"/>
              <a:gd name="connsiteX5778" fmla="*/ 1814617 w 11277918"/>
              <a:gd name="connsiteY5778" fmla="*/ 4446822 h 10024180"/>
              <a:gd name="connsiteX5779" fmla="*/ 1806443 w 11277918"/>
              <a:gd name="connsiteY5779" fmla="*/ 4438650 h 10024180"/>
              <a:gd name="connsiteX5780" fmla="*/ 1258788 w 11277918"/>
              <a:gd name="connsiteY5780" fmla="*/ 4438650 h 10024180"/>
              <a:gd name="connsiteX5781" fmla="*/ 1275135 w 11277918"/>
              <a:gd name="connsiteY5781" fmla="*/ 4454997 h 10024180"/>
              <a:gd name="connsiteX5782" fmla="*/ 1275135 w 11277918"/>
              <a:gd name="connsiteY5782" fmla="*/ 4438650 h 10024180"/>
              <a:gd name="connsiteX5783" fmla="*/ 1242440 w 11277918"/>
              <a:gd name="connsiteY5783" fmla="*/ 4438650 h 10024180"/>
              <a:gd name="connsiteX5784" fmla="*/ 1226091 w 11277918"/>
              <a:gd name="connsiteY5784" fmla="*/ 4454997 h 10024180"/>
              <a:gd name="connsiteX5785" fmla="*/ 1226091 w 11277918"/>
              <a:gd name="connsiteY5785" fmla="*/ 4471345 h 10024180"/>
              <a:gd name="connsiteX5786" fmla="*/ 1242440 w 11277918"/>
              <a:gd name="connsiteY5786" fmla="*/ 4454997 h 10024180"/>
              <a:gd name="connsiteX5787" fmla="*/ 833742 w 11277918"/>
              <a:gd name="connsiteY5787" fmla="*/ 4438650 h 10024180"/>
              <a:gd name="connsiteX5788" fmla="*/ 833742 w 11277918"/>
              <a:gd name="connsiteY5788" fmla="*/ 4454997 h 10024180"/>
              <a:gd name="connsiteX5789" fmla="*/ 866438 w 11277918"/>
              <a:gd name="connsiteY5789" fmla="*/ 4454997 h 10024180"/>
              <a:gd name="connsiteX5790" fmla="*/ 866438 w 11277918"/>
              <a:gd name="connsiteY5790" fmla="*/ 4438650 h 10024180"/>
              <a:gd name="connsiteX5791" fmla="*/ 833742 w 11277918"/>
              <a:gd name="connsiteY5791" fmla="*/ 4438650 h 10024180"/>
              <a:gd name="connsiteX5792" fmla="*/ 335131 w 11277918"/>
              <a:gd name="connsiteY5792" fmla="*/ 4438650 h 10024180"/>
              <a:gd name="connsiteX5793" fmla="*/ 318783 w 11277918"/>
              <a:gd name="connsiteY5793" fmla="*/ 4454997 h 10024180"/>
              <a:gd name="connsiteX5794" fmla="*/ 310609 w 11277918"/>
              <a:gd name="connsiteY5794" fmla="*/ 4479518 h 10024180"/>
              <a:gd name="connsiteX5795" fmla="*/ 326958 w 11277918"/>
              <a:gd name="connsiteY5795" fmla="*/ 4487692 h 10024180"/>
              <a:gd name="connsiteX5796" fmla="*/ 343306 w 11277918"/>
              <a:gd name="connsiteY5796" fmla="*/ 4471345 h 10024180"/>
              <a:gd name="connsiteX5797" fmla="*/ 335131 w 11277918"/>
              <a:gd name="connsiteY5797" fmla="*/ 4438650 h 10024180"/>
              <a:gd name="connsiteX5798" fmla="*/ 1454962 w 11277918"/>
              <a:gd name="connsiteY5798" fmla="*/ 4405954 h 10024180"/>
              <a:gd name="connsiteX5799" fmla="*/ 1438614 w 11277918"/>
              <a:gd name="connsiteY5799" fmla="*/ 4422301 h 10024180"/>
              <a:gd name="connsiteX5800" fmla="*/ 1454962 w 11277918"/>
              <a:gd name="connsiteY5800" fmla="*/ 4422301 h 10024180"/>
              <a:gd name="connsiteX5801" fmla="*/ 1356874 w 11277918"/>
              <a:gd name="connsiteY5801" fmla="*/ 4405954 h 10024180"/>
              <a:gd name="connsiteX5802" fmla="*/ 1340527 w 11277918"/>
              <a:gd name="connsiteY5802" fmla="*/ 4438650 h 10024180"/>
              <a:gd name="connsiteX5803" fmla="*/ 1324179 w 11277918"/>
              <a:gd name="connsiteY5803" fmla="*/ 4438650 h 10024180"/>
              <a:gd name="connsiteX5804" fmla="*/ 1340527 w 11277918"/>
              <a:gd name="connsiteY5804" fmla="*/ 4422301 h 10024180"/>
              <a:gd name="connsiteX5805" fmla="*/ 1095310 w 11277918"/>
              <a:gd name="connsiteY5805" fmla="*/ 4405954 h 10024180"/>
              <a:gd name="connsiteX5806" fmla="*/ 1078961 w 11277918"/>
              <a:gd name="connsiteY5806" fmla="*/ 4422301 h 10024180"/>
              <a:gd name="connsiteX5807" fmla="*/ 1062613 w 11277918"/>
              <a:gd name="connsiteY5807" fmla="*/ 4422301 h 10024180"/>
              <a:gd name="connsiteX5808" fmla="*/ 1062613 w 11277918"/>
              <a:gd name="connsiteY5808" fmla="*/ 4438650 h 10024180"/>
              <a:gd name="connsiteX5809" fmla="*/ 1062613 w 11277918"/>
              <a:gd name="connsiteY5809" fmla="*/ 4454997 h 10024180"/>
              <a:gd name="connsiteX5810" fmla="*/ 1062613 w 11277918"/>
              <a:gd name="connsiteY5810" fmla="*/ 4471345 h 10024180"/>
              <a:gd name="connsiteX5811" fmla="*/ 1062613 w 11277918"/>
              <a:gd name="connsiteY5811" fmla="*/ 4487692 h 10024180"/>
              <a:gd name="connsiteX5812" fmla="*/ 1046267 w 11277918"/>
              <a:gd name="connsiteY5812" fmla="*/ 4512214 h 10024180"/>
              <a:gd name="connsiteX5813" fmla="*/ 1062613 w 11277918"/>
              <a:gd name="connsiteY5813" fmla="*/ 4536735 h 10024180"/>
              <a:gd name="connsiteX5814" fmla="*/ 1078961 w 11277918"/>
              <a:gd name="connsiteY5814" fmla="*/ 4536735 h 10024180"/>
              <a:gd name="connsiteX5815" fmla="*/ 1095310 w 11277918"/>
              <a:gd name="connsiteY5815" fmla="*/ 4536735 h 10024180"/>
              <a:gd name="connsiteX5816" fmla="*/ 1103482 w 11277918"/>
              <a:gd name="connsiteY5816" fmla="*/ 4528561 h 10024180"/>
              <a:gd name="connsiteX5817" fmla="*/ 1111657 w 11277918"/>
              <a:gd name="connsiteY5817" fmla="*/ 4504040 h 10024180"/>
              <a:gd name="connsiteX5818" fmla="*/ 1144352 w 11277918"/>
              <a:gd name="connsiteY5818" fmla="*/ 4454997 h 10024180"/>
              <a:gd name="connsiteX5819" fmla="*/ 1128006 w 11277918"/>
              <a:gd name="connsiteY5819" fmla="*/ 4471345 h 10024180"/>
              <a:gd name="connsiteX5820" fmla="*/ 1111657 w 11277918"/>
              <a:gd name="connsiteY5820" fmla="*/ 4471345 h 10024180"/>
              <a:gd name="connsiteX5821" fmla="*/ 1111657 w 11277918"/>
              <a:gd name="connsiteY5821" fmla="*/ 4454997 h 10024180"/>
              <a:gd name="connsiteX5822" fmla="*/ 1095310 w 11277918"/>
              <a:gd name="connsiteY5822" fmla="*/ 4438650 h 10024180"/>
              <a:gd name="connsiteX5823" fmla="*/ 1111657 w 11277918"/>
              <a:gd name="connsiteY5823" fmla="*/ 4422301 h 10024180"/>
              <a:gd name="connsiteX5824" fmla="*/ 1553049 w 11277918"/>
              <a:gd name="connsiteY5824" fmla="*/ 4389607 h 10024180"/>
              <a:gd name="connsiteX5825" fmla="*/ 1544877 w 11277918"/>
              <a:gd name="connsiteY5825" fmla="*/ 4405954 h 10024180"/>
              <a:gd name="connsiteX5826" fmla="*/ 1520353 w 11277918"/>
              <a:gd name="connsiteY5826" fmla="*/ 4430475 h 10024180"/>
              <a:gd name="connsiteX5827" fmla="*/ 1504005 w 11277918"/>
              <a:gd name="connsiteY5827" fmla="*/ 4422301 h 10024180"/>
              <a:gd name="connsiteX5828" fmla="*/ 1520353 w 11277918"/>
              <a:gd name="connsiteY5828" fmla="*/ 4422301 h 10024180"/>
              <a:gd name="connsiteX5829" fmla="*/ 1536702 w 11277918"/>
              <a:gd name="connsiteY5829" fmla="*/ 4405954 h 10024180"/>
              <a:gd name="connsiteX5830" fmla="*/ 1553049 w 11277918"/>
              <a:gd name="connsiteY5830" fmla="*/ 4389607 h 10024180"/>
              <a:gd name="connsiteX5831" fmla="*/ 1422266 w 11277918"/>
              <a:gd name="connsiteY5831" fmla="*/ 4389607 h 10024180"/>
              <a:gd name="connsiteX5832" fmla="*/ 1405920 w 11277918"/>
              <a:gd name="connsiteY5832" fmla="*/ 4405954 h 10024180"/>
              <a:gd name="connsiteX5833" fmla="*/ 1405920 w 11277918"/>
              <a:gd name="connsiteY5833" fmla="*/ 4422301 h 10024180"/>
              <a:gd name="connsiteX5834" fmla="*/ 1414092 w 11277918"/>
              <a:gd name="connsiteY5834" fmla="*/ 4414128 h 10024180"/>
              <a:gd name="connsiteX5835" fmla="*/ 1422266 w 11277918"/>
              <a:gd name="connsiteY5835" fmla="*/ 4405954 h 10024180"/>
              <a:gd name="connsiteX5836" fmla="*/ 1144352 w 11277918"/>
              <a:gd name="connsiteY5836" fmla="*/ 4389607 h 10024180"/>
              <a:gd name="connsiteX5837" fmla="*/ 1144352 w 11277918"/>
              <a:gd name="connsiteY5837" fmla="*/ 4405954 h 10024180"/>
              <a:gd name="connsiteX5838" fmla="*/ 1160700 w 11277918"/>
              <a:gd name="connsiteY5838" fmla="*/ 4389607 h 10024180"/>
              <a:gd name="connsiteX5839" fmla="*/ 752003 w 11277918"/>
              <a:gd name="connsiteY5839" fmla="*/ 4373256 h 10024180"/>
              <a:gd name="connsiteX5840" fmla="*/ 743830 w 11277918"/>
              <a:gd name="connsiteY5840" fmla="*/ 4389607 h 10024180"/>
              <a:gd name="connsiteX5841" fmla="*/ 735655 w 11277918"/>
              <a:gd name="connsiteY5841" fmla="*/ 4414128 h 10024180"/>
              <a:gd name="connsiteX5842" fmla="*/ 719306 w 11277918"/>
              <a:gd name="connsiteY5842" fmla="*/ 4446822 h 10024180"/>
              <a:gd name="connsiteX5843" fmla="*/ 735655 w 11277918"/>
              <a:gd name="connsiteY5843" fmla="*/ 4454997 h 10024180"/>
              <a:gd name="connsiteX5844" fmla="*/ 752003 w 11277918"/>
              <a:gd name="connsiteY5844" fmla="*/ 4438650 h 10024180"/>
              <a:gd name="connsiteX5845" fmla="*/ 768352 w 11277918"/>
              <a:gd name="connsiteY5845" fmla="*/ 4422301 h 10024180"/>
              <a:gd name="connsiteX5846" fmla="*/ 768352 w 11277918"/>
              <a:gd name="connsiteY5846" fmla="*/ 4389607 h 10024180"/>
              <a:gd name="connsiteX5847" fmla="*/ 752003 w 11277918"/>
              <a:gd name="connsiteY5847" fmla="*/ 4373256 h 10024180"/>
              <a:gd name="connsiteX5848" fmla="*/ 555828 w 11277918"/>
              <a:gd name="connsiteY5848" fmla="*/ 4373256 h 10024180"/>
              <a:gd name="connsiteX5849" fmla="*/ 539480 w 11277918"/>
              <a:gd name="connsiteY5849" fmla="*/ 4389607 h 10024180"/>
              <a:gd name="connsiteX5850" fmla="*/ 547655 w 11277918"/>
              <a:gd name="connsiteY5850" fmla="*/ 4389607 h 10024180"/>
              <a:gd name="connsiteX5851" fmla="*/ 555828 w 11277918"/>
              <a:gd name="connsiteY5851" fmla="*/ 4389607 h 10024180"/>
              <a:gd name="connsiteX5852" fmla="*/ 555828 w 11277918"/>
              <a:gd name="connsiteY5852" fmla="*/ 4373256 h 10024180"/>
              <a:gd name="connsiteX5853" fmla="*/ 1336440 w 11277918"/>
              <a:gd name="connsiteY5853" fmla="*/ 4363040 h 10024180"/>
              <a:gd name="connsiteX5854" fmla="*/ 1324179 w 11277918"/>
              <a:gd name="connsiteY5854" fmla="*/ 4373256 h 10024180"/>
              <a:gd name="connsiteX5855" fmla="*/ 1332354 w 11277918"/>
              <a:gd name="connsiteY5855" fmla="*/ 4381432 h 10024180"/>
              <a:gd name="connsiteX5856" fmla="*/ 1340527 w 11277918"/>
              <a:gd name="connsiteY5856" fmla="*/ 4365082 h 10024180"/>
              <a:gd name="connsiteX5857" fmla="*/ 1336440 w 11277918"/>
              <a:gd name="connsiteY5857" fmla="*/ 4363040 h 10024180"/>
              <a:gd name="connsiteX5858" fmla="*/ 2452185 w 11277918"/>
              <a:gd name="connsiteY5858" fmla="*/ 4356909 h 10024180"/>
              <a:gd name="connsiteX5859" fmla="*/ 2468533 w 11277918"/>
              <a:gd name="connsiteY5859" fmla="*/ 4373256 h 10024180"/>
              <a:gd name="connsiteX5860" fmla="*/ 2484879 w 11277918"/>
              <a:gd name="connsiteY5860" fmla="*/ 4356909 h 10024180"/>
              <a:gd name="connsiteX5861" fmla="*/ 833742 w 11277918"/>
              <a:gd name="connsiteY5861" fmla="*/ 4356909 h 10024180"/>
              <a:gd name="connsiteX5862" fmla="*/ 825569 w 11277918"/>
              <a:gd name="connsiteY5862" fmla="*/ 4373256 h 10024180"/>
              <a:gd name="connsiteX5863" fmla="*/ 817394 w 11277918"/>
              <a:gd name="connsiteY5863" fmla="*/ 4405954 h 10024180"/>
              <a:gd name="connsiteX5864" fmla="*/ 866438 w 11277918"/>
              <a:gd name="connsiteY5864" fmla="*/ 4389607 h 10024180"/>
              <a:gd name="connsiteX5865" fmla="*/ 850091 w 11277918"/>
              <a:gd name="connsiteY5865" fmla="*/ 4356909 h 10024180"/>
              <a:gd name="connsiteX5866" fmla="*/ 1847312 w 11277918"/>
              <a:gd name="connsiteY5866" fmla="*/ 4324213 h 10024180"/>
              <a:gd name="connsiteX5867" fmla="*/ 1847312 w 11277918"/>
              <a:gd name="connsiteY5867" fmla="*/ 4340560 h 10024180"/>
              <a:gd name="connsiteX5868" fmla="*/ 1830963 w 11277918"/>
              <a:gd name="connsiteY5868" fmla="*/ 4373256 h 10024180"/>
              <a:gd name="connsiteX5869" fmla="*/ 1830963 w 11277918"/>
              <a:gd name="connsiteY5869" fmla="*/ 4389607 h 10024180"/>
              <a:gd name="connsiteX5870" fmla="*/ 1847312 w 11277918"/>
              <a:gd name="connsiteY5870" fmla="*/ 4389607 h 10024180"/>
              <a:gd name="connsiteX5871" fmla="*/ 1863660 w 11277918"/>
              <a:gd name="connsiteY5871" fmla="*/ 4356909 h 10024180"/>
              <a:gd name="connsiteX5872" fmla="*/ 1880006 w 11277918"/>
              <a:gd name="connsiteY5872" fmla="*/ 4340560 h 10024180"/>
              <a:gd name="connsiteX5873" fmla="*/ 1880006 w 11277918"/>
              <a:gd name="connsiteY5873" fmla="*/ 4324213 h 10024180"/>
              <a:gd name="connsiteX5874" fmla="*/ 1847312 w 11277918"/>
              <a:gd name="connsiteY5874" fmla="*/ 4324213 h 10024180"/>
              <a:gd name="connsiteX5875" fmla="*/ 1536702 w 11277918"/>
              <a:gd name="connsiteY5875" fmla="*/ 4307865 h 10024180"/>
              <a:gd name="connsiteX5876" fmla="*/ 1520353 w 11277918"/>
              <a:gd name="connsiteY5876" fmla="*/ 4324213 h 10024180"/>
              <a:gd name="connsiteX5877" fmla="*/ 1487659 w 11277918"/>
              <a:gd name="connsiteY5877" fmla="*/ 4356909 h 10024180"/>
              <a:gd name="connsiteX5878" fmla="*/ 1512180 w 11277918"/>
              <a:gd name="connsiteY5878" fmla="*/ 4348736 h 10024180"/>
              <a:gd name="connsiteX5879" fmla="*/ 1520353 w 11277918"/>
              <a:gd name="connsiteY5879" fmla="*/ 4340560 h 10024180"/>
              <a:gd name="connsiteX5880" fmla="*/ 1700181 w 11277918"/>
              <a:gd name="connsiteY5880" fmla="*/ 4291518 h 10024180"/>
              <a:gd name="connsiteX5881" fmla="*/ 1683833 w 11277918"/>
              <a:gd name="connsiteY5881" fmla="*/ 4307865 h 10024180"/>
              <a:gd name="connsiteX5882" fmla="*/ 1667485 w 11277918"/>
              <a:gd name="connsiteY5882" fmla="*/ 4307865 h 10024180"/>
              <a:gd name="connsiteX5883" fmla="*/ 1602095 w 11277918"/>
              <a:gd name="connsiteY5883" fmla="*/ 4275170 h 10024180"/>
              <a:gd name="connsiteX5884" fmla="*/ 1585746 w 11277918"/>
              <a:gd name="connsiteY5884" fmla="*/ 4291518 h 10024180"/>
              <a:gd name="connsiteX5885" fmla="*/ 1602095 w 11277918"/>
              <a:gd name="connsiteY5885" fmla="*/ 4307865 h 10024180"/>
              <a:gd name="connsiteX5886" fmla="*/ 1602095 w 11277918"/>
              <a:gd name="connsiteY5886" fmla="*/ 4291518 h 10024180"/>
              <a:gd name="connsiteX5887" fmla="*/ 1602095 w 11277918"/>
              <a:gd name="connsiteY5887" fmla="*/ 4275170 h 10024180"/>
              <a:gd name="connsiteX5888" fmla="*/ 2811839 w 11277918"/>
              <a:gd name="connsiteY5888" fmla="*/ 4209779 h 10024180"/>
              <a:gd name="connsiteX5889" fmla="*/ 2795491 w 11277918"/>
              <a:gd name="connsiteY5889" fmla="*/ 4217953 h 10024180"/>
              <a:gd name="connsiteX5890" fmla="*/ 2811839 w 11277918"/>
              <a:gd name="connsiteY5890" fmla="*/ 4226126 h 10024180"/>
              <a:gd name="connsiteX5891" fmla="*/ 2779142 w 11277918"/>
              <a:gd name="connsiteY5891" fmla="*/ 4209779 h 10024180"/>
              <a:gd name="connsiteX5892" fmla="*/ 2762794 w 11277918"/>
              <a:gd name="connsiteY5892" fmla="*/ 4217953 h 10024180"/>
              <a:gd name="connsiteX5893" fmla="*/ 2762794 w 11277918"/>
              <a:gd name="connsiteY5893" fmla="*/ 4226126 h 10024180"/>
              <a:gd name="connsiteX5894" fmla="*/ 2779142 w 11277918"/>
              <a:gd name="connsiteY5894" fmla="*/ 4226126 h 10024180"/>
              <a:gd name="connsiteX5895" fmla="*/ 2779142 w 11277918"/>
              <a:gd name="connsiteY5895" fmla="*/ 4209779 h 10024180"/>
              <a:gd name="connsiteX5896" fmla="*/ 2582967 w 11277918"/>
              <a:gd name="connsiteY5896" fmla="*/ 4193431 h 10024180"/>
              <a:gd name="connsiteX5897" fmla="*/ 2566619 w 11277918"/>
              <a:gd name="connsiteY5897" fmla="*/ 4209779 h 10024180"/>
              <a:gd name="connsiteX5898" fmla="*/ 2582967 w 11277918"/>
              <a:gd name="connsiteY5898" fmla="*/ 4209779 h 10024180"/>
              <a:gd name="connsiteX5899" fmla="*/ 2582967 w 11277918"/>
              <a:gd name="connsiteY5899" fmla="*/ 4193431 h 10024180"/>
              <a:gd name="connsiteX5900" fmla="*/ 1683833 w 11277918"/>
              <a:gd name="connsiteY5900" fmla="*/ 4177081 h 10024180"/>
              <a:gd name="connsiteX5901" fmla="*/ 1683833 w 11277918"/>
              <a:gd name="connsiteY5901" fmla="*/ 4193431 h 10024180"/>
              <a:gd name="connsiteX5902" fmla="*/ 1700181 w 11277918"/>
              <a:gd name="connsiteY5902" fmla="*/ 4177081 h 10024180"/>
              <a:gd name="connsiteX5903" fmla="*/ 2828186 w 11277918"/>
              <a:gd name="connsiteY5903" fmla="*/ 4160734 h 10024180"/>
              <a:gd name="connsiteX5904" fmla="*/ 2811839 w 11277918"/>
              <a:gd name="connsiteY5904" fmla="*/ 4168910 h 10024180"/>
              <a:gd name="connsiteX5905" fmla="*/ 2811839 w 11277918"/>
              <a:gd name="connsiteY5905" fmla="*/ 4177081 h 10024180"/>
              <a:gd name="connsiteX5906" fmla="*/ 2828186 w 11277918"/>
              <a:gd name="connsiteY5906" fmla="*/ 4160734 h 10024180"/>
              <a:gd name="connsiteX5907" fmla="*/ 2713751 w 11277918"/>
              <a:gd name="connsiteY5907" fmla="*/ 4160734 h 10024180"/>
              <a:gd name="connsiteX5908" fmla="*/ 2681055 w 11277918"/>
              <a:gd name="connsiteY5908" fmla="*/ 4177081 h 10024180"/>
              <a:gd name="connsiteX5909" fmla="*/ 2632010 w 11277918"/>
              <a:gd name="connsiteY5909" fmla="*/ 4226126 h 10024180"/>
              <a:gd name="connsiteX5910" fmla="*/ 2582967 w 11277918"/>
              <a:gd name="connsiteY5910" fmla="*/ 4283343 h 10024180"/>
              <a:gd name="connsiteX5911" fmla="*/ 2574793 w 11277918"/>
              <a:gd name="connsiteY5911" fmla="*/ 4307865 h 10024180"/>
              <a:gd name="connsiteX5912" fmla="*/ 2599315 w 11277918"/>
              <a:gd name="connsiteY5912" fmla="*/ 4291518 h 10024180"/>
              <a:gd name="connsiteX5913" fmla="*/ 2632010 w 11277918"/>
              <a:gd name="connsiteY5913" fmla="*/ 4258822 h 10024180"/>
              <a:gd name="connsiteX5914" fmla="*/ 2697403 w 11277918"/>
              <a:gd name="connsiteY5914" fmla="*/ 4177081 h 10024180"/>
              <a:gd name="connsiteX5915" fmla="*/ 2615665 w 11277918"/>
              <a:gd name="connsiteY5915" fmla="*/ 4160734 h 10024180"/>
              <a:gd name="connsiteX5916" fmla="*/ 2599315 w 11277918"/>
              <a:gd name="connsiteY5916" fmla="*/ 4177081 h 10024180"/>
              <a:gd name="connsiteX5917" fmla="*/ 2615665 w 11277918"/>
              <a:gd name="connsiteY5917" fmla="*/ 4177081 h 10024180"/>
              <a:gd name="connsiteX5918" fmla="*/ 474087 w 11277918"/>
              <a:gd name="connsiteY5918" fmla="*/ 4144385 h 10024180"/>
              <a:gd name="connsiteX5919" fmla="*/ 490436 w 11277918"/>
              <a:gd name="connsiteY5919" fmla="*/ 4144385 h 10024180"/>
              <a:gd name="connsiteX5920" fmla="*/ 474087 w 11277918"/>
              <a:gd name="connsiteY5920" fmla="*/ 4160734 h 10024180"/>
              <a:gd name="connsiteX5921" fmla="*/ 457741 w 11277918"/>
              <a:gd name="connsiteY5921" fmla="*/ 4160734 h 10024180"/>
              <a:gd name="connsiteX5922" fmla="*/ 474087 w 11277918"/>
              <a:gd name="connsiteY5922" fmla="*/ 4144385 h 10024180"/>
              <a:gd name="connsiteX5923" fmla="*/ 1745138 w 11277918"/>
              <a:gd name="connsiteY5923" fmla="*/ 4119867 h 10024180"/>
              <a:gd name="connsiteX5924" fmla="*/ 1732877 w 11277918"/>
              <a:gd name="connsiteY5924" fmla="*/ 4128038 h 10024180"/>
              <a:gd name="connsiteX5925" fmla="*/ 1732877 w 11277918"/>
              <a:gd name="connsiteY5925" fmla="*/ 4160734 h 10024180"/>
              <a:gd name="connsiteX5926" fmla="*/ 1741049 w 11277918"/>
              <a:gd name="connsiteY5926" fmla="*/ 4152560 h 10024180"/>
              <a:gd name="connsiteX5927" fmla="*/ 1749225 w 11277918"/>
              <a:gd name="connsiteY5927" fmla="*/ 4128038 h 10024180"/>
              <a:gd name="connsiteX5928" fmla="*/ 1745138 w 11277918"/>
              <a:gd name="connsiteY5928" fmla="*/ 4119867 h 10024180"/>
              <a:gd name="connsiteX5929" fmla="*/ 1683833 w 11277918"/>
              <a:gd name="connsiteY5929" fmla="*/ 4111691 h 10024180"/>
              <a:gd name="connsiteX5930" fmla="*/ 1683833 w 11277918"/>
              <a:gd name="connsiteY5930" fmla="*/ 4128038 h 10024180"/>
              <a:gd name="connsiteX5931" fmla="*/ 1700181 w 11277918"/>
              <a:gd name="connsiteY5931" fmla="*/ 4111691 h 10024180"/>
              <a:gd name="connsiteX5932" fmla="*/ 2221270 w 11277918"/>
              <a:gd name="connsiteY5932" fmla="*/ 4101473 h 10024180"/>
              <a:gd name="connsiteX5933" fmla="*/ 2206967 w 11277918"/>
              <a:gd name="connsiteY5933" fmla="*/ 4111691 h 10024180"/>
              <a:gd name="connsiteX5934" fmla="*/ 2223313 w 11277918"/>
              <a:gd name="connsiteY5934" fmla="*/ 4111691 h 10024180"/>
              <a:gd name="connsiteX5935" fmla="*/ 2231488 w 11277918"/>
              <a:gd name="connsiteY5935" fmla="*/ 4103516 h 10024180"/>
              <a:gd name="connsiteX5936" fmla="*/ 2221270 w 11277918"/>
              <a:gd name="connsiteY5936" fmla="*/ 4101473 h 10024180"/>
              <a:gd name="connsiteX5937" fmla="*/ 1781921 w 11277918"/>
              <a:gd name="connsiteY5937" fmla="*/ 4095342 h 10024180"/>
              <a:gd name="connsiteX5938" fmla="*/ 1781921 w 11277918"/>
              <a:gd name="connsiteY5938" fmla="*/ 4111691 h 10024180"/>
              <a:gd name="connsiteX5939" fmla="*/ 1790094 w 11277918"/>
              <a:gd name="connsiteY5939" fmla="*/ 4103516 h 10024180"/>
              <a:gd name="connsiteX5940" fmla="*/ 1781921 w 11277918"/>
              <a:gd name="connsiteY5940" fmla="*/ 4095342 h 10024180"/>
              <a:gd name="connsiteX5941" fmla="*/ 1880006 w 11277918"/>
              <a:gd name="connsiteY5941" fmla="*/ 4062646 h 10024180"/>
              <a:gd name="connsiteX5942" fmla="*/ 1912702 w 11277918"/>
              <a:gd name="connsiteY5942" fmla="*/ 4062646 h 10024180"/>
              <a:gd name="connsiteX5943" fmla="*/ 1896357 w 11277918"/>
              <a:gd name="connsiteY5943" fmla="*/ 4078995 h 10024180"/>
              <a:gd name="connsiteX5944" fmla="*/ 1880006 w 11277918"/>
              <a:gd name="connsiteY5944" fmla="*/ 4062646 h 10024180"/>
              <a:gd name="connsiteX5945" fmla="*/ 2141574 w 11277918"/>
              <a:gd name="connsiteY5945" fmla="*/ 4029952 h 10024180"/>
              <a:gd name="connsiteX5946" fmla="*/ 2092528 w 11277918"/>
              <a:gd name="connsiteY5946" fmla="*/ 4062646 h 10024180"/>
              <a:gd name="connsiteX5947" fmla="*/ 2076183 w 11277918"/>
              <a:gd name="connsiteY5947" fmla="*/ 4095342 h 10024180"/>
              <a:gd name="connsiteX5948" fmla="*/ 2125226 w 11277918"/>
              <a:gd name="connsiteY5948" fmla="*/ 4078995 h 10024180"/>
              <a:gd name="connsiteX5949" fmla="*/ 2141574 w 11277918"/>
              <a:gd name="connsiteY5949" fmla="*/ 4029952 h 10024180"/>
              <a:gd name="connsiteX5950" fmla="*/ 1994442 w 11277918"/>
              <a:gd name="connsiteY5950" fmla="*/ 4029952 h 10024180"/>
              <a:gd name="connsiteX5951" fmla="*/ 1986271 w 11277918"/>
              <a:gd name="connsiteY5951" fmla="*/ 4038125 h 10024180"/>
              <a:gd name="connsiteX5952" fmla="*/ 1978096 w 11277918"/>
              <a:gd name="connsiteY5952" fmla="*/ 4046299 h 10024180"/>
              <a:gd name="connsiteX5953" fmla="*/ 1978096 w 11277918"/>
              <a:gd name="connsiteY5953" fmla="*/ 4062646 h 10024180"/>
              <a:gd name="connsiteX5954" fmla="*/ 1994442 w 11277918"/>
              <a:gd name="connsiteY5954" fmla="*/ 4046299 h 10024180"/>
              <a:gd name="connsiteX5955" fmla="*/ 1994442 w 11277918"/>
              <a:gd name="connsiteY5955" fmla="*/ 4029952 h 10024180"/>
              <a:gd name="connsiteX5956" fmla="*/ 1863660 w 11277918"/>
              <a:gd name="connsiteY5956" fmla="*/ 4013602 h 10024180"/>
              <a:gd name="connsiteX5957" fmla="*/ 1830963 w 11277918"/>
              <a:gd name="connsiteY5957" fmla="*/ 4029952 h 10024180"/>
              <a:gd name="connsiteX5958" fmla="*/ 1847312 w 11277918"/>
              <a:gd name="connsiteY5958" fmla="*/ 4029952 h 10024180"/>
              <a:gd name="connsiteX5959" fmla="*/ 1863660 w 11277918"/>
              <a:gd name="connsiteY5959" fmla="*/ 4013602 h 10024180"/>
              <a:gd name="connsiteX5960" fmla="*/ 408697 w 11277918"/>
              <a:gd name="connsiteY5960" fmla="*/ 4013602 h 10024180"/>
              <a:gd name="connsiteX5961" fmla="*/ 416870 w 11277918"/>
              <a:gd name="connsiteY5961" fmla="*/ 4013602 h 10024180"/>
              <a:gd name="connsiteX5962" fmla="*/ 425045 w 11277918"/>
              <a:gd name="connsiteY5962" fmla="*/ 4029952 h 10024180"/>
              <a:gd name="connsiteX5963" fmla="*/ 408697 w 11277918"/>
              <a:gd name="connsiteY5963" fmla="*/ 4021778 h 10024180"/>
              <a:gd name="connsiteX5964" fmla="*/ 408697 w 11277918"/>
              <a:gd name="connsiteY5964" fmla="*/ 4013602 h 10024180"/>
              <a:gd name="connsiteX5965" fmla="*/ 2313228 w 11277918"/>
              <a:gd name="connsiteY5965" fmla="*/ 3997255 h 10024180"/>
              <a:gd name="connsiteX5966" fmla="*/ 2296878 w 11277918"/>
              <a:gd name="connsiteY5966" fmla="*/ 4005428 h 10024180"/>
              <a:gd name="connsiteX5967" fmla="*/ 2288704 w 11277918"/>
              <a:gd name="connsiteY5967" fmla="*/ 4029952 h 10024180"/>
              <a:gd name="connsiteX5968" fmla="*/ 2305054 w 11277918"/>
              <a:gd name="connsiteY5968" fmla="*/ 4013602 h 10024180"/>
              <a:gd name="connsiteX5969" fmla="*/ 2313228 w 11277918"/>
              <a:gd name="connsiteY5969" fmla="*/ 3997255 h 10024180"/>
              <a:gd name="connsiteX5970" fmla="*/ 2926272 w 11277918"/>
              <a:gd name="connsiteY5970" fmla="*/ 3980906 h 10024180"/>
              <a:gd name="connsiteX5971" fmla="*/ 2909926 w 11277918"/>
              <a:gd name="connsiteY5971" fmla="*/ 3997255 h 10024180"/>
              <a:gd name="connsiteX5972" fmla="*/ 2860882 w 11277918"/>
              <a:gd name="connsiteY5972" fmla="*/ 4062646 h 10024180"/>
              <a:gd name="connsiteX5973" fmla="*/ 2877230 w 11277918"/>
              <a:gd name="connsiteY5973" fmla="*/ 4046299 h 10024180"/>
              <a:gd name="connsiteX5974" fmla="*/ 2909926 w 11277918"/>
              <a:gd name="connsiteY5974" fmla="*/ 4013602 h 10024180"/>
              <a:gd name="connsiteX5975" fmla="*/ 2918100 w 11277918"/>
              <a:gd name="connsiteY5975" fmla="*/ 3997255 h 10024180"/>
              <a:gd name="connsiteX5976" fmla="*/ 2926272 w 11277918"/>
              <a:gd name="connsiteY5976" fmla="*/ 3980906 h 10024180"/>
              <a:gd name="connsiteX5977" fmla="*/ 1994442 w 11277918"/>
              <a:gd name="connsiteY5977" fmla="*/ 3964559 h 10024180"/>
              <a:gd name="connsiteX5978" fmla="*/ 1978096 w 11277918"/>
              <a:gd name="connsiteY5978" fmla="*/ 3972735 h 10024180"/>
              <a:gd name="connsiteX5979" fmla="*/ 1986271 w 11277918"/>
              <a:gd name="connsiteY5979" fmla="*/ 3980906 h 10024180"/>
              <a:gd name="connsiteX5980" fmla="*/ 2002617 w 11277918"/>
              <a:gd name="connsiteY5980" fmla="*/ 3972735 h 10024180"/>
              <a:gd name="connsiteX5981" fmla="*/ 1994442 w 11277918"/>
              <a:gd name="connsiteY5981" fmla="*/ 3964559 h 10024180"/>
              <a:gd name="connsiteX5982" fmla="*/ 2198792 w 11277918"/>
              <a:gd name="connsiteY5982" fmla="*/ 3882820 h 10024180"/>
              <a:gd name="connsiteX5983" fmla="*/ 2190618 w 11277918"/>
              <a:gd name="connsiteY5983" fmla="*/ 3899167 h 10024180"/>
              <a:gd name="connsiteX5984" fmla="*/ 2198792 w 11277918"/>
              <a:gd name="connsiteY5984" fmla="*/ 3915516 h 10024180"/>
              <a:gd name="connsiteX5985" fmla="*/ 2206967 w 11277918"/>
              <a:gd name="connsiteY5985" fmla="*/ 3899167 h 10024180"/>
              <a:gd name="connsiteX5986" fmla="*/ 2198792 w 11277918"/>
              <a:gd name="connsiteY5986" fmla="*/ 3882820 h 10024180"/>
              <a:gd name="connsiteX5987" fmla="*/ 2108878 w 11277918"/>
              <a:gd name="connsiteY5987" fmla="*/ 3882820 h 10024180"/>
              <a:gd name="connsiteX5988" fmla="*/ 2084356 w 11277918"/>
              <a:gd name="connsiteY5988" fmla="*/ 3915516 h 10024180"/>
              <a:gd name="connsiteX5989" fmla="*/ 2035314 w 11277918"/>
              <a:gd name="connsiteY5989" fmla="*/ 3980906 h 10024180"/>
              <a:gd name="connsiteX5990" fmla="*/ 2010792 w 11277918"/>
              <a:gd name="connsiteY5990" fmla="*/ 4013602 h 10024180"/>
              <a:gd name="connsiteX5991" fmla="*/ 2027138 w 11277918"/>
              <a:gd name="connsiteY5991" fmla="*/ 3997255 h 10024180"/>
              <a:gd name="connsiteX5992" fmla="*/ 2059834 w 11277918"/>
              <a:gd name="connsiteY5992" fmla="*/ 3964559 h 10024180"/>
              <a:gd name="connsiteX5993" fmla="*/ 2092528 w 11277918"/>
              <a:gd name="connsiteY5993" fmla="*/ 3907341 h 10024180"/>
              <a:gd name="connsiteX5994" fmla="*/ 2108878 w 11277918"/>
              <a:gd name="connsiteY5994" fmla="*/ 3882820 h 10024180"/>
              <a:gd name="connsiteX5995" fmla="*/ 1880006 w 11277918"/>
              <a:gd name="connsiteY5995" fmla="*/ 3882820 h 10024180"/>
              <a:gd name="connsiteX5996" fmla="*/ 1863660 w 11277918"/>
              <a:gd name="connsiteY5996" fmla="*/ 3899167 h 10024180"/>
              <a:gd name="connsiteX5997" fmla="*/ 1863660 w 11277918"/>
              <a:gd name="connsiteY5997" fmla="*/ 3915516 h 10024180"/>
              <a:gd name="connsiteX5998" fmla="*/ 1880006 w 11277918"/>
              <a:gd name="connsiteY5998" fmla="*/ 3899167 h 10024180"/>
              <a:gd name="connsiteX5999" fmla="*/ 588524 w 11277918"/>
              <a:gd name="connsiteY5999" fmla="*/ 3735688 h 10024180"/>
              <a:gd name="connsiteX6000" fmla="*/ 604870 w 11277918"/>
              <a:gd name="connsiteY6000" fmla="*/ 3743862 h 10024180"/>
              <a:gd name="connsiteX6001" fmla="*/ 596699 w 11277918"/>
              <a:gd name="connsiteY6001" fmla="*/ 3752037 h 10024180"/>
              <a:gd name="connsiteX6002" fmla="*/ 588524 w 11277918"/>
              <a:gd name="connsiteY6002" fmla="*/ 3735688 h 10024180"/>
              <a:gd name="connsiteX6003" fmla="*/ 2419489 w 11277918"/>
              <a:gd name="connsiteY6003" fmla="*/ 3670298 h 10024180"/>
              <a:gd name="connsiteX6004" fmla="*/ 2419489 w 11277918"/>
              <a:gd name="connsiteY6004" fmla="*/ 3686645 h 10024180"/>
              <a:gd name="connsiteX6005" fmla="*/ 2435836 w 11277918"/>
              <a:gd name="connsiteY6005" fmla="*/ 3686645 h 10024180"/>
              <a:gd name="connsiteX6006" fmla="*/ 2059834 w 11277918"/>
              <a:gd name="connsiteY6006" fmla="*/ 3670298 h 10024180"/>
              <a:gd name="connsiteX6007" fmla="*/ 2059834 w 11277918"/>
              <a:gd name="connsiteY6007" fmla="*/ 3686645 h 10024180"/>
              <a:gd name="connsiteX6008" fmla="*/ 2076183 w 11277918"/>
              <a:gd name="connsiteY6008" fmla="*/ 3670298 h 10024180"/>
              <a:gd name="connsiteX6009" fmla="*/ 2059834 w 11277918"/>
              <a:gd name="connsiteY6009" fmla="*/ 3670298 h 10024180"/>
              <a:gd name="connsiteX6010" fmla="*/ 506784 w 11277918"/>
              <a:gd name="connsiteY6010" fmla="*/ 3670298 h 10024180"/>
              <a:gd name="connsiteX6011" fmla="*/ 506784 w 11277918"/>
              <a:gd name="connsiteY6011" fmla="*/ 3686645 h 10024180"/>
              <a:gd name="connsiteX6012" fmla="*/ 490436 w 11277918"/>
              <a:gd name="connsiteY6012" fmla="*/ 3686645 h 10024180"/>
              <a:gd name="connsiteX6013" fmla="*/ 2452185 w 11277918"/>
              <a:gd name="connsiteY6013" fmla="*/ 3621252 h 10024180"/>
              <a:gd name="connsiteX6014" fmla="*/ 2460357 w 11277918"/>
              <a:gd name="connsiteY6014" fmla="*/ 3637601 h 10024180"/>
              <a:gd name="connsiteX6015" fmla="*/ 2484879 w 11277918"/>
              <a:gd name="connsiteY6015" fmla="*/ 3637601 h 10024180"/>
              <a:gd name="connsiteX6016" fmla="*/ 2256010 w 11277918"/>
              <a:gd name="connsiteY6016" fmla="*/ 3588558 h 10024180"/>
              <a:gd name="connsiteX6017" fmla="*/ 2125226 w 11277918"/>
              <a:gd name="connsiteY6017" fmla="*/ 3735688 h 10024180"/>
              <a:gd name="connsiteX6018" fmla="*/ 2108878 w 11277918"/>
              <a:gd name="connsiteY6018" fmla="*/ 3735688 h 10024180"/>
              <a:gd name="connsiteX6019" fmla="*/ 2125226 w 11277918"/>
              <a:gd name="connsiteY6019" fmla="*/ 3752037 h 10024180"/>
              <a:gd name="connsiteX6020" fmla="*/ 2117052 w 11277918"/>
              <a:gd name="connsiteY6020" fmla="*/ 3752037 h 10024180"/>
              <a:gd name="connsiteX6021" fmla="*/ 2108878 w 11277918"/>
              <a:gd name="connsiteY6021" fmla="*/ 3768384 h 10024180"/>
              <a:gd name="connsiteX6022" fmla="*/ 2092528 w 11277918"/>
              <a:gd name="connsiteY6022" fmla="*/ 3768384 h 10024180"/>
              <a:gd name="connsiteX6023" fmla="*/ 2076183 w 11277918"/>
              <a:gd name="connsiteY6023" fmla="*/ 3801080 h 10024180"/>
              <a:gd name="connsiteX6024" fmla="*/ 2092528 w 11277918"/>
              <a:gd name="connsiteY6024" fmla="*/ 3784731 h 10024180"/>
              <a:gd name="connsiteX6025" fmla="*/ 2117052 w 11277918"/>
              <a:gd name="connsiteY6025" fmla="*/ 3768384 h 10024180"/>
              <a:gd name="connsiteX6026" fmla="*/ 2125226 w 11277918"/>
              <a:gd name="connsiteY6026" fmla="*/ 3752037 h 10024180"/>
              <a:gd name="connsiteX6027" fmla="*/ 2149748 w 11277918"/>
              <a:gd name="connsiteY6027" fmla="*/ 3727515 h 10024180"/>
              <a:gd name="connsiteX6028" fmla="*/ 2206967 w 11277918"/>
              <a:gd name="connsiteY6028" fmla="*/ 3670298 h 10024180"/>
              <a:gd name="connsiteX6029" fmla="*/ 2256010 w 11277918"/>
              <a:gd name="connsiteY6029" fmla="*/ 3588558 h 10024180"/>
              <a:gd name="connsiteX6030" fmla="*/ 2501229 w 11277918"/>
              <a:gd name="connsiteY6030" fmla="*/ 3555862 h 10024180"/>
              <a:gd name="connsiteX6031" fmla="*/ 2493053 w 11277918"/>
              <a:gd name="connsiteY6031" fmla="*/ 3564035 h 10024180"/>
              <a:gd name="connsiteX6032" fmla="*/ 2484879 w 11277918"/>
              <a:gd name="connsiteY6032" fmla="*/ 3572209 h 10024180"/>
              <a:gd name="connsiteX6033" fmla="*/ 2517575 w 11277918"/>
              <a:gd name="connsiteY6033" fmla="*/ 3572209 h 10024180"/>
              <a:gd name="connsiteX6034" fmla="*/ 2501229 w 11277918"/>
              <a:gd name="connsiteY6034" fmla="*/ 3555862 h 10024180"/>
              <a:gd name="connsiteX6035" fmla="*/ 2166096 w 11277918"/>
              <a:gd name="connsiteY6035" fmla="*/ 3539513 h 10024180"/>
              <a:gd name="connsiteX6036" fmla="*/ 2157922 w 11277918"/>
              <a:gd name="connsiteY6036" fmla="*/ 3555862 h 10024180"/>
              <a:gd name="connsiteX6037" fmla="*/ 2174270 w 11277918"/>
              <a:gd name="connsiteY6037" fmla="*/ 3555862 h 10024180"/>
              <a:gd name="connsiteX6038" fmla="*/ 2182442 w 11277918"/>
              <a:gd name="connsiteY6038" fmla="*/ 3539513 h 10024180"/>
              <a:gd name="connsiteX6039" fmla="*/ 2166096 w 11277918"/>
              <a:gd name="connsiteY6039" fmla="*/ 3539513 h 10024180"/>
              <a:gd name="connsiteX6040" fmla="*/ 2484879 w 11277918"/>
              <a:gd name="connsiteY6040" fmla="*/ 3506819 h 10024180"/>
              <a:gd name="connsiteX6041" fmla="*/ 2435836 w 11277918"/>
              <a:gd name="connsiteY6041" fmla="*/ 3588558 h 10024180"/>
              <a:gd name="connsiteX6042" fmla="*/ 2484879 w 11277918"/>
              <a:gd name="connsiteY6042" fmla="*/ 3539513 h 10024180"/>
              <a:gd name="connsiteX6043" fmla="*/ 2305054 w 11277918"/>
              <a:gd name="connsiteY6043" fmla="*/ 3506819 h 10024180"/>
              <a:gd name="connsiteX6044" fmla="*/ 2272357 w 11277918"/>
              <a:gd name="connsiteY6044" fmla="*/ 3555862 h 10024180"/>
              <a:gd name="connsiteX6045" fmla="*/ 2337749 w 11277918"/>
              <a:gd name="connsiteY6045" fmla="*/ 3506819 h 10024180"/>
              <a:gd name="connsiteX6046" fmla="*/ 2419489 w 11277918"/>
              <a:gd name="connsiteY6046" fmla="*/ 3457773 h 10024180"/>
              <a:gd name="connsiteX6047" fmla="*/ 2403139 w 11277918"/>
              <a:gd name="connsiteY6047" fmla="*/ 3482295 h 10024180"/>
              <a:gd name="connsiteX6048" fmla="*/ 2370445 w 11277918"/>
              <a:gd name="connsiteY6048" fmla="*/ 3523166 h 10024180"/>
              <a:gd name="connsiteX6049" fmla="*/ 2386793 w 11277918"/>
              <a:gd name="connsiteY6049" fmla="*/ 3523166 h 10024180"/>
              <a:gd name="connsiteX6050" fmla="*/ 2427663 w 11277918"/>
              <a:gd name="connsiteY6050" fmla="*/ 3457773 h 10024180"/>
              <a:gd name="connsiteX6051" fmla="*/ 2419489 w 11277918"/>
              <a:gd name="connsiteY6051" fmla="*/ 3457773 h 10024180"/>
              <a:gd name="connsiteX6052" fmla="*/ 2272357 w 11277918"/>
              <a:gd name="connsiteY6052" fmla="*/ 3425079 h 10024180"/>
              <a:gd name="connsiteX6053" fmla="*/ 2239660 w 11277918"/>
              <a:gd name="connsiteY6053" fmla="*/ 3457773 h 10024180"/>
              <a:gd name="connsiteX6054" fmla="*/ 2206967 w 11277918"/>
              <a:gd name="connsiteY6054" fmla="*/ 3506819 h 10024180"/>
              <a:gd name="connsiteX6055" fmla="*/ 2215140 w 11277918"/>
              <a:gd name="connsiteY6055" fmla="*/ 3498645 h 10024180"/>
              <a:gd name="connsiteX6056" fmla="*/ 2239660 w 11277918"/>
              <a:gd name="connsiteY6056" fmla="*/ 3474123 h 10024180"/>
              <a:gd name="connsiteX6057" fmla="*/ 2828186 w 11277918"/>
              <a:gd name="connsiteY6057" fmla="*/ 3392383 h 10024180"/>
              <a:gd name="connsiteX6058" fmla="*/ 2811839 w 11277918"/>
              <a:gd name="connsiteY6058" fmla="*/ 3400556 h 10024180"/>
              <a:gd name="connsiteX6059" fmla="*/ 2828186 w 11277918"/>
              <a:gd name="connsiteY6059" fmla="*/ 3408730 h 10024180"/>
              <a:gd name="connsiteX6060" fmla="*/ 2828186 w 11277918"/>
              <a:gd name="connsiteY6060" fmla="*/ 3392383 h 10024180"/>
              <a:gd name="connsiteX6061" fmla="*/ 2860882 w 11277918"/>
              <a:gd name="connsiteY6061" fmla="*/ 3310644 h 10024180"/>
              <a:gd name="connsiteX6062" fmla="*/ 2860882 w 11277918"/>
              <a:gd name="connsiteY6062" fmla="*/ 3343340 h 10024180"/>
              <a:gd name="connsiteX6063" fmla="*/ 2860882 w 11277918"/>
              <a:gd name="connsiteY6063" fmla="*/ 3359687 h 10024180"/>
              <a:gd name="connsiteX6064" fmla="*/ 2877230 w 11277918"/>
              <a:gd name="connsiteY6064" fmla="*/ 3310644 h 10024180"/>
              <a:gd name="connsiteX6065" fmla="*/ 2501229 w 11277918"/>
              <a:gd name="connsiteY6065" fmla="*/ 3212555 h 10024180"/>
              <a:gd name="connsiteX6066" fmla="*/ 2468533 w 11277918"/>
              <a:gd name="connsiteY6066" fmla="*/ 3228904 h 10024180"/>
              <a:gd name="connsiteX6067" fmla="*/ 2370445 w 11277918"/>
              <a:gd name="connsiteY6067" fmla="*/ 3376034 h 10024180"/>
              <a:gd name="connsiteX6068" fmla="*/ 2435836 w 11277918"/>
              <a:gd name="connsiteY6068" fmla="*/ 3310644 h 10024180"/>
              <a:gd name="connsiteX6069" fmla="*/ 2484879 w 11277918"/>
              <a:gd name="connsiteY6069" fmla="*/ 3245251 h 10024180"/>
              <a:gd name="connsiteX6070" fmla="*/ 2484879 w 11277918"/>
              <a:gd name="connsiteY6070" fmla="*/ 3228904 h 10024180"/>
              <a:gd name="connsiteX6071" fmla="*/ 2501229 w 11277918"/>
              <a:gd name="connsiteY6071" fmla="*/ 3212555 h 10024180"/>
              <a:gd name="connsiteX6072" fmla="*/ 735655 w 11277918"/>
              <a:gd name="connsiteY6072" fmla="*/ 3196208 h 10024180"/>
              <a:gd name="connsiteX6073" fmla="*/ 621219 w 11277918"/>
              <a:gd name="connsiteY6073" fmla="*/ 3261598 h 10024180"/>
              <a:gd name="connsiteX6074" fmla="*/ 637569 w 11277918"/>
              <a:gd name="connsiteY6074" fmla="*/ 3245251 h 10024180"/>
              <a:gd name="connsiteX6075" fmla="*/ 702960 w 11277918"/>
              <a:gd name="connsiteY6075" fmla="*/ 3212555 h 10024180"/>
              <a:gd name="connsiteX6076" fmla="*/ 784699 w 11277918"/>
              <a:gd name="connsiteY6076" fmla="*/ 3147165 h 10024180"/>
              <a:gd name="connsiteX6077" fmla="*/ 784699 w 11277918"/>
              <a:gd name="connsiteY6077" fmla="*/ 3163512 h 10024180"/>
              <a:gd name="connsiteX6078" fmla="*/ 768352 w 11277918"/>
              <a:gd name="connsiteY6078" fmla="*/ 3163512 h 10024180"/>
              <a:gd name="connsiteX6079" fmla="*/ 784699 w 11277918"/>
              <a:gd name="connsiteY6079" fmla="*/ 3147165 h 10024180"/>
              <a:gd name="connsiteX6080" fmla="*/ 899135 w 11277918"/>
              <a:gd name="connsiteY6080" fmla="*/ 3049076 h 10024180"/>
              <a:gd name="connsiteX6081" fmla="*/ 882788 w 11277918"/>
              <a:gd name="connsiteY6081" fmla="*/ 3065425 h 10024180"/>
              <a:gd name="connsiteX6082" fmla="*/ 833742 w 11277918"/>
              <a:gd name="connsiteY6082" fmla="*/ 3098119 h 10024180"/>
              <a:gd name="connsiteX6083" fmla="*/ 1095310 w 11277918"/>
              <a:gd name="connsiteY6083" fmla="*/ 2852901 h 10024180"/>
              <a:gd name="connsiteX6084" fmla="*/ 1046267 w 11277918"/>
              <a:gd name="connsiteY6084" fmla="*/ 2918293 h 10024180"/>
              <a:gd name="connsiteX6085" fmla="*/ 1095310 w 11277918"/>
              <a:gd name="connsiteY6085" fmla="*/ 2885597 h 10024180"/>
              <a:gd name="connsiteX6086" fmla="*/ 948177 w 11277918"/>
              <a:gd name="connsiteY6086" fmla="*/ 2705771 h 10024180"/>
              <a:gd name="connsiteX6087" fmla="*/ 931830 w 11277918"/>
              <a:gd name="connsiteY6087" fmla="*/ 2722118 h 10024180"/>
              <a:gd name="connsiteX6088" fmla="*/ 948177 w 11277918"/>
              <a:gd name="connsiteY6088" fmla="*/ 2713944 h 10024180"/>
              <a:gd name="connsiteX6089" fmla="*/ 964525 w 11277918"/>
              <a:gd name="connsiteY6089" fmla="*/ 2705771 h 10024180"/>
              <a:gd name="connsiteX6090" fmla="*/ 948177 w 11277918"/>
              <a:gd name="connsiteY6090" fmla="*/ 2705771 h 10024180"/>
              <a:gd name="connsiteX6091" fmla="*/ 7928730 w 11277918"/>
              <a:gd name="connsiteY6091" fmla="*/ 2673075 h 10024180"/>
              <a:gd name="connsiteX6092" fmla="*/ 7912383 w 11277918"/>
              <a:gd name="connsiteY6092" fmla="*/ 2705771 h 10024180"/>
              <a:gd name="connsiteX6093" fmla="*/ 7928730 w 11277918"/>
              <a:gd name="connsiteY6093" fmla="*/ 2705771 h 10024180"/>
              <a:gd name="connsiteX6094" fmla="*/ 7928730 w 11277918"/>
              <a:gd name="connsiteY6094" fmla="*/ 2689422 h 10024180"/>
              <a:gd name="connsiteX6095" fmla="*/ 7928730 w 11277918"/>
              <a:gd name="connsiteY6095" fmla="*/ 2673075 h 10024180"/>
              <a:gd name="connsiteX6096" fmla="*/ 7945079 w 11277918"/>
              <a:gd name="connsiteY6096" fmla="*/ 2640379 h 10024180"/>
              <a:gd name="connsiteX6097" fmla="*/ 7945079 w 11277918"/>
              <a:gd name="connsiteY6097" fmla="*/ 2656726 h 10024180"/>
              <a:gd name="connsiteX6098" fmla="*/ 7961426 w 11277918"/>
              <a:gd name="connsiteY6098" fmla="*/ 2656726 h 10024180"/>
              <a:gd name="connsiteX6099" fmla="*/ 7961426 w 11277918"/>
              <a:gd name="connsiteY6099" fmla="*/ 2640379 h 10024180"/>
              <a:gd name="connsiteX6100" fmla="*/ 7945079 w 11277918"/>
              <a:gd name="connsiteY6100" fmla="*/ 2640379 h 10024180"/>
              <a:gd name="connsiteX6101" fmla="*/ 735655 w 11277918"/>
              <a:gd name="connsiteY6101" fmla="*/ 2476900 h 10024180"/>
              <a:gd name="connsiteX6102" fmla="*/ 719306 w 11277918"/>
              <a:gd name="connsiteY6102" fmla="*/ 2493247 h 10024180"/>
              <a:gd name="connsiteX6103" fmla="*/ 702960 w 11277918"/>
              <a:gd name="connsiteY6103" fmla="*/ 2525943 h 10024180"/>
              <a:gd name="connsiteX6104" fmla="*/ 752003 w 11277918"/>
              <a:gd name="connsiteY6104" fmla="*/ 2509596 h 10024180"/>
              <a:gd name="connsiteX6105" fmla="*/ 768352 w 11277918"/>
              <a:gd name="connsiteY6105" fmla="*/ 2444204 h 10024180"/>
              <a:gd name="connsiteX6106" fmla="*/ 760177 w 11277918"/>
              <a:gd name="connsiteY6106" fmla="*/ 2452379 h 10024180"/>
              <a:gd name="connsiteX6107" fmla="*/ 752003 w 11277918"/>
              <a:gd name="connsiteY6107" fmla="*/ 2460553 h 10024180"/>
              <a:gd name="connsiteX6108" fmla="*/ 768352 w 11277918"/>
              <a:gd name="connsiteY6108" fmla="*/ 2460553 h 10024180"/>
              <a:gd name="connsiteX6109" fmla="*/ 768352 w 11277918"/>
              <a:gd name="connsiteY6109" fmla="*/ 2444204 h 10024180"/>
              <a:gd name="connsiteX6110" fmla="*/ 817394 w 11277918"/>
              <a:gd name="connsiteY6110" fmla="*/ 2378813 h 10024180"/>
              <a:gd name="connsiteX6111" fmla="*/ 801045 w 11277918"/>
              <a:gd name="connsiteY6111" fmla="*/ 2386986 h 10024180"/>
              <a:gd name="connsiteX6112" fmla="*/ 817394 w 11277918"/>
              <a:gd name="connsiteY6112" fmla="*/ 2395160 h 10024180"/>
              <a:gd name="connsiteX6113" fmla="*/ 817394 w 11277918"/>
              <a:gd name="connsiteY6113" fmla="*/ 2378813 h 10024180"/>
              <a:gd name="connsiteX6114" fmla="*/ 621219 w 11277918"/>
              <a:gd name="connsiteY6114" fmla="*/ 2362464 h 10024180"/>
              <a:gd name="connsiteX6115" fmla="*/ 621219 w 11277918"/>
              <a:gd name="connsiteY6115" fmla="*/ 2378813 h 10024180"/>
              <a:gd name="connsiteX6116" fmla="*/ 604870 w 11277918"/>
              <a:gd name="connsiteY6116" fmla="*/ 2378813 h 10024180"/>
              <a:gd name="connsiteX6117" fmla="*/ 621219 w 11277918"/>
              <a:gd name="connsiteY6117" fmla="*/ 2362464 h 10024180"/>
              <a:gd name="connsiteX6118" fmla="*/ 555828 w 11277918"/>
              <a:gd name="connsiteY6118" fmla="*/ 2198985 h 10024180"/>
              <a:gd name="connsiteX6119" fmla="*/ 588524 w 11277918"/>
              <a:gd name="connsiteY6119" fmla="*/ 2198985 h 10024180"/>
              <a:gd name="connsiteX6120" fmla="*/ 555828 w 11277918"/>
              <a:gd name="connsiteY6120" fmla="*/ 2215332 h 10024180"/>
              <a:gd name="connsiteX6121" fmla="*/ 523133 w 11277918"/>
              <a:gd name="connsiteY6121" fmla="*/ 2248029 h 10024180"/>
              <a:gd name="connsiteX6122" fmla="*/ 523133 w 11277918"/>
              <a:gd name="connsiteY6122" fmla="*/ 2231682 h 10024180"/>
              <a:gd name="connsiteX6123" fmla="*/ 523133 w 11277918"/>
              <a:gd name="connsiteY6123" fmla="*/ 2215332 h 10024180"/>
              <a:gd name="connsiteX6124" fmla="*/ 621219 w 11277918"/>
              <a:gd name="connsiteY6124" fmla="*/ 2174467 h 10024180"/>
              <a:gd name="connsiteX6125" fmla="*/ 637569 w 11277918"/>
              <a:gd name="connsiteY6125" fmla="*/ 2182638 h 10024180"/>
              <a:gd name="connsiteX6126" fmla="*/ 621219 w 11277918"/>
              <a:gd name="connsiteY6126" fmla="*/ 2182638 h 10024180"/>
              <a:gd name="connsiteX6127" fmla="*/ 604870 w 11277918"/>
              <a:gd name="connsiteY6127" fmla="*/ 2182638 h 10024180"/>
              <a:gd name="connsiteX6128" fmla="*/ 621219 w 11277918"/>
              <a:gd name="connsiteY6128" fmla="*/ 2174467 h 10024180"/>
              <a:gd name="connsiteX6129" fmla="*/ 833742 w 11277918"/>
              <a:gd name="connsiteY6129" fmla="*/ 2117246 h 10024180"/>
              <a:gd name="connsiteX6130" fmla="*/ 825569 w 11277918"/>
              <a:gd name="connsiteY6130" fmla="*/ 2125421 h 10024180"/>
              <a:gd name="connsiteX6131" fmla="*/ 833742 w 11277918"/>
              <a:gd name="connsiteY6131" fmla="*/ 2133593 h 10024180"/>
              <a:gd name="connsiteX6132" fmla="*/ 850091 w 11277918"/>
              <a:gd name="connsiteY6132" fmla="*/ 2133593 h 10024180"/>
              <a:gd name="connsiteX6133" fmla="*/ 833742 w 11277918"/>
              <a:gd name="connsiteY6133" fmla="*/ 2117246 h 10024180"/>
              <a:gd name="connsiteX6134" fmla="*/ 7732557 w 11277918"/>
              <a:gd name="connsiteY6134" fmla="*/ 2084550 h 10024180"/>
              <a:gd name="connsiteX6135" fmla="*/ 7724382 w 11277918"/>
              <a:gd name="connsiteY6135" fmla="*/ 2100899 h 10024180"/>
              <a:gd name="connsiteX6136" fmla="*/ 7724382 w 11277918"/>
              <a:gd name="connsiteY6136" fmla="*/ 2117246 h 10024180"/>
              <a:gd name="connsiteX6137" fmla="*/ 7732557 w 11277918"/>
              <a:gd name="connsiteY6137" fmla="*/ 2100899 h 10024180"/>
              <a:gd name="connsiteX6138" fmla="*/ 7732557 w 11277918"/>
              <a:gd name="connsiteY6138" fmla="*/ 2084550 h 10024180"/>
              <a:gd name="connsiteX6139" fmla="*/ 7748904 w 11277918"/>
              <a:gd name="connsiteY6139" fmla="*/ 2068203 h 10024180"/>
              <a:gd name="connsiteX6140" fmla="*/ 7765251 w 11277918"/>
              <a:gd name="connsiteY6140" fmla="*/ 2084550 h 10024180"/>
              <a:gd name="connsiteX6141" fmla="*/ 7765251 w 11277918"/>
              <a:gd name="connsiteY6141" fmla="*/ 2068203 h 10024180"/>
              <a:gd name="connsiteX6142" fmla="*/ 7757078 w 11277918"/>
              <a:gd name="connsiteY6142" fmla="*/ 2068203 h 10024180"/>
              <a:gd name="connsiteX6143" fmla="*/ 7748904 w 11277918"/>
              <a:gd name="connsiteY6143" fmla="*/ 2068203 h 10024180"/>
              <a:gd name="connsiteX6144" fmla="*/ 752003 w 11277918"/>
              <a:gd name="connsiteY6144" fmla="*/ 2051853 h 10024180"/>
              <a:gd name="connsiteX6145" fmla="*/ 752003 w 11277918"/>
              <a:gd name="connsiteY6145" fmla="*/ 2068203 h 10024180"/>
              <a:gd name="connsiteX6146" fmla="*/ 768352 w 11277918"/>
              <a:gd name="connsiteY6146" fmla="*/ 2051853 h 10024180"/>
              <a:gd name="connsiteX6147" fmla="*/ 752003 w 11277918"/>
              <a:gd name="connsiteY6147" fmla="*/ 2051853 h 10024180"/>
              <a:gd name="connsiteX6148" fmla="*/ 7977776 w 11277918"/>
              <a:gd name="connsiteY6148" fmla="*/ 2002810 h 10024180"/>
              <a:gd name="connsiteX6149" fmla="*/ 7961426 w 11277918"/>
              <a:gd name="connsiteY6149" fmla="*/ 2019159 h 10024180"/>
              <a:gd name="connsiteX6150" fmla="*/ 7977776 w 11277918"/>
              <a:gd name="connsiteY6150" fmla="*/ 2019159 h 10024180"/>
              <a:gd name="connsiteX6151" fmla="*/ 7994122 w 11277918"/>
              <a:gd name="connsiteY6151" fmla="*/ 2019159 h 10024180"/>
              <a:gd name="connsiteX6152" fmla="*/ 7945079 w 11277918"/>
              <a:gd name="connsiteY6152" fmla="*/ 1953767 h 10024180"/>
              <a:gd name="connsiteX6153" fmla="*/ 7928730 w 11277918"/>
              <a:gd name="connsiteY6153" fmla="*/ 1970114 h 10024180"/>
              <a:gd name="connsiteX6154" fmla="*/ 7912383 w 11277918"/>
              <a:gd name="connsiteY6154" fmla="*/ 1986463 h 10024180"/>
              <a:gd name="connsiteX6155" fmla="*/ 7896036 w 11277918"/>
              <a:gd name="connsiteY6155" fmla="*/ 2002810 h 10024180"/>
              <a:gd name="connsiteX6156" fmla="*/ 7887862 w 11277918"/>
              <a:gd name="connsiteY6156" fmla="*/ 2010985 h 10024180"/>
              <a:gd name="connsiteX6157" fmla="*/ 7879686 w 11277918"/>
              <a:gd name="connsiteY6157" fmla="*/ 2035506 h 10024180"/>
              <a:gd name="connsiteX6158" fmla="*/ 7912383 w 11277918"/>
              <a:gd name="connsiteY6158" fmla="*/ 2002810 h 10024180"/>
              <a:gd name="connsiteX6159" fmla="*/ 7936904 w 11277918"/>
              <a:gd name="connsiteY6159" fmla="*/ 1970114 h 10024180"/>
              <a:gd name="connsiteX6160" fmla="*/ 7945079 w 11277918"/>
              <a:gd name="connsiteY6160" fmla="*/ 1953767 h 10024180"/>
              <a:gd name="connsiteX6161" fmla="*/ 776524 w 11277918"/>
              <a:gd name="connsiteY6161" fmla="*/ 1937420 h 10024180"/>
              <a:gd name="connsiteX6162" fmla="*/ 752003 w 11277918"/>
              <a:gd name="connsiteY6162" fmla="*/ 1953767 h 10024180"/>
              <a:gd name="connsiteX6163" fmla="*/ 768352 w 11277918"/>
              <a:gd name="connsiteY6163" fmla="*/ 1953767 h 10024180"/>
              <a:gd name="connsiteX6164" fmla="*/ 784699 w 11277918"/>
              <a:gd name="connsiteY6164" fmla="*/ 1945592 h 10024180"/>
              <a:gd name="connsiteX6165" fmla="*/ 776524 w 11277918"/>
              <a:gd name="connsiteY6165" fmla="*/ 1937420 h 10024180"/>
              <a:gd name="connsiteX6166" fmla="*/ 7928730 w 11277918"/>
              <a:gd name="connsiteY6166" fmla="*/ 1921071 h 10024180"/>
              <a:gd name="connsiteX6167" fmla="*/ 7928730 w 11277918"/>
              <a:gd name="connsiteY6167" fmla="*/ 1937420 h 10024180"/>
              <a:gd name="connsiteX6168" fmla="*/ 7945079 w 11277918"/>
              <a:gd name="connsiteY6168" fmla="*/ 1921071 h 10024180"/>
              <a:gd name="connsiteX6169" fmla="*/ 7928730 w 11277918"/>
              <a:gd name="connsiteY6169" fmla="*/ 1921071 h 10024180"/>
              <a:gd name="connsiteX6170" fmla="*/ 8218906 w 11277918"/>
              <a:gd name="connsiteY6170" fmla="*/ 1847506 h 10024180"/>
              <a:gd name="connsiteX6171" fmla="*/ 8206644 w 11277918"/>
              <a:gd name="connsiteY6171" fmla="*/ 1855681 h 10024180"/>
              <a:gd name="connsiteX6172" fmla="*/ 8222994 w 11277918"/>
              <a:gd name="connsiteY6172" fmla="*/ 1855681 h 10024180"/>
              <a:gd name="connsiteX6173" fmla="*/ 8218906 w 11277918"/>
              <a:gd name="connsiteY6173" fmla="*/ 1847506 h 10024180"/>
              <a:gd name="connsiteX6174" fmla="*/ 7994122 w 11277918"/>
              <a:gd name="connsiteY6174" fmla="*/ 1839331 h 10024180"/>
              <a:gd name="connsiteX6175" fmla="*/ 7994122 w 11277918"/>
              <a:gd name="connsiteY6175" fmla="*/ 1855681 h 10024180"/>
              <a:gd name="connsiteX6176" fmla="*/ 8002297 w 11277918"/>
              <a:gd name="connsiteY6176" fmla="*/ 1855681 h 10024180"/>
              <a:gd name="connsiteX6177" fmla="*/ 8010472 w 11277918"/>
              <a:gd name="connsiteY6177" fmla="*/ 1855681 h 10024180"/>
              <a:gd name="connsiteX6178" fmla="*/ 7994122 w 11277918"/>
              <a:gd name="connsiteY6178" fmla="*/ 1839331 h 10024180"/>
              <a:gd name="connsiteX6179" fmla="*/ 850091 w 11277918"/>
              <a:gd name="connsiteY6179" fmla="*/ 1839331 h 10024180"/>
              <a:gd name="connsiteX6180" fmla="*/ 850091 w 11277918"/>
              <a:gd name="connsiteY6180" fmla="*/ 1855681 h 10024180"/>
              <a:gd name="connsiteX6181" fmla="*/ 866438 w 11277918"/>
              <a:gd name="connsiteY6181" fmla="*/ 1847506 h 10024180"/>
              <a:gd name="connsiteX6182" fmla="*/ 850091 w 11277918"/>
              <a:gd name="connsiteY6182" fmla="*/ 1839331 h 10024180"/>
              <a:gd name="connsiteX6183" fmla="*/ 8239340 w 11277918"/>
              <a:gd name="connsiteY6183" fmla="*/ 1806635 h 10024180"/>
              <a:gd name="connsiteX6184" fmla="*/ 8239340 w 11277918"/>
              <a:gd name="connsiteY6184" fmla="*/ 1822984 h 10024180"/>
              <a:gd name="connsiteX6185" fmla="*/ 8247516 w 11277918"/>
              <a:gd name="connsiteY6185" fmla="*/ 1814810 h 10024180"/>
              <a:gd name="connsiteX6186" fmla="*/ 8239340 w 11277918"/>
              <a:gd name="connsiteY6186" fmla="*/ 1806635 h 10024180"/>
              <a:gd name="connsiteX6187" fmla="*/ 686613 w 11277918"/>
              <a:gd name="connsiteY6187" fmla="*/ 1806635 h 10024180"/>
              <a:gd name="connsiteX6188" fmla="*/ 670263 w 11277918"/>
              <a:gd name="connsiteY6188" fmla="*/ 1822984 h 10024180"/>
              <a:gd name="connsiteX6189" fmla="*/ 621219 w 11277918"/>
              <a:gd name="connsiteY6189" fmla="*/ 1822984 h 10024180"/>
              <a:gd name="connsiteX6190" fmla="*/ 7994122 w 11277918"/>
              <a:gd name="connsiteY6190" fmla="*/ 1790288 h 10024180"/>
              <a:gd name="connsiteX6191" fmla="*/ 7977776 w 11277918"/>
              <a:gd name="connsiteY6191" fmla="*/ 1806635 h 10024180"/>
              <a:gd name="connsiteX6192" fmla="*/ 8010472 w 11277918"/>
              <a:gd name="connsiteY6192" fmla="*/ 1790288 h 10024180"/>
              <a:gd name="connsiteX6193" fmla="*/ 8041122 w 11277918"/>
              <a:gd name="connsiteY6193" fmla="*/ 1780070 h 10024180"/>
              <a:gd name="connsiteX6194" fmla="*/ 8026818 w 11277918"/>
              <a:gd name="connsiteY6194" fmla="*/ 1790288 h 10024180"/>
              <a:gd name="connsiteX6195" fmla="*/ 8051340 w 11277918"/>
              <a:gd name="connsiteY6195" fmla="*/ 1806635 h 10024180"/>
              <a:gd name="connsiteX6196" fmla="*/ 8059515 w 11277918"/>
              <a:gd name="connsiteY6196" fmla="*/ 1798463 h 10024180"/>
              <a:gd name="connsiteX6197" fmla="*/ 8051340 w 11277918"/>
              <a:gd name="connsiteY6197" fmla="*/ 1782114 h 10024180"/>
              <a:gd name="connsiteX6198" fmla="*/ 8041122 w 11277918"/>
              <a:gd name="connsiteY6198" fmla="*/ 1780070 h 10024180"/>
              <a:gd name="connsiteX6199" fmla="*/ 8239340 w 11277918"/>
              <a:gd name="connsiteY6199" fmla="*/ 1708549 h 10024180"/>
              <a:gd name="connsiteX6200" fmla="*/ 8124905 w 11277918"/>
              <a:gd name="connsiteY6200" fmla="*/ 1839331 h 10024180"/>
              <a:gd name="connsiteX6201" fmla="*/ 8190298 w 11277918"/>
              <a:gd name="connsiteY6201" fmla="*/ 1790288 h 10024180"/>
              <a:gd name="connsiteX6202" fmla="*/ 8239340 w 11277918"/>
              <a:gd name="connsiteY6202" fmla="*/ 1708549 h 10024180"/>
              <a:gd name="connsiteX6203" fmla="*/ 1258788 w 11277918"/>
              <a:gd name="connsiteY6203" fmla="*/ 1708549 h 10024180"/>
              <a:gd name="connsiteX6204" fmla="*/ 1242440 w 11277918"/>
              <a:gd name="connsiteY6204" fmla="*/ 1724896 h 10024180"/>
              <a:gd name="connsiteX6205" fmla="*/ 1242440 w 11277918"/>
              <a:gd name="connsiteY6205" fmla="*/ 1741245 h 10024180"/>
              <a:gd name="connsiteX6206" fmla="*/ 1258788 w 11277918"/>
              <a:gd name="connsiteY6206" fmla="*/ 1724896 h 10024180"/>
              <a:gd name="connsiteX6207" fmla="*/ 1258788 w 11277918"/>
              <a:gd name="connsiteY6207" fmla="*/ 1708549 h 10024180"/>
              <a:gd name="connsiteX6208" fmla="*/ 7926687 w 11277918"/>
              <a:gd name="connsiteY6208" fmla="*/ 1696288 h 10024180"/>
              <a:gd name="connsiteX6209" fmla="*/ 7920558 w 11277918"/>
              <a:gd name="connsiteY6209" fmla="*/ 1700374 h 10024180"/>
              <a:gd name="connsiteX6210" fmla="*/ 7912383 w 11277918"/>
              <a:gd name="connsiteY6210" fmla="*/ 1708549 h 10024180"/>
              <a:gd name="connsiteX6211" fmla="*/ 7912383 w 11277918"/>
              <a:gd name="connsiteY6211" fmla="*/ 1724896 h 10024180"/>
              <a:gd name="connsiteX6212" fmla="*/ 7928730 w 11277918"/>
              <a:gd name="connsiteY6212" fmla="*/ 1700374 h 10024180"/>
              <a:gd name="connsiteX6213" fmla="*/ 7926687 w 11277918"/>
              <a:gd name="connsiteY6213" fmla="*/ 1696288 h 10024180"/>
              <a:gd name="connsiteX6214" fmla="*/ 8517255 w 11277918"/>
              <a:gd name="connsiteY6214" fmla="*/ 1643156 h 10024180"/>
              <a:gd name="connsiteX6215" fmla="*/ 8517255 w 11277918"/>
              <a:gd name="connsiteY6215" fmla="*/ 1659505 h 10024180"/>
              <a:gd name="connsiteX6216" fmla="*/ 8533605 w 11277918"/>
              <a:gd name="connsiteY6216" fmla="*/ 1643156 h 10024180"/>
              <a:gd name="connsiteX6217" fmla="*/ 8517255 w 11277918"/>
              <a:gd name="connsiteY6217" fmla="*/ 1643156 h 10024180"/>
              <a:gd name="connsiteX6218" fmla="*/ 8353776 w 11277918"/>
              <a:gd name="connsiteY6218" fmla="*/ 1643156 h 10024180"/>
              <a:gd name="connsiteX6219" fmla="*/ 8337430 w 11277918"/>
              <a:gd name="connsiteY6219" fmla="*/ 1675852 h 10024180"/>
              <a:gd name="connsiteX6220" fmla="*/ 8353776 w 11277918"/>
              <a:gd name="connsiteY6220" fmla="*/ 1659505 h 10024180"/>
              <a:gd name="connsiteX6221" fmla="*/ 8386472 w 11277918"/>
              <a:gd name="connsiteY6221" fmla="*/ 1643156 h 10024180"/>
              <a:gd name="connsiteX6222" fmla="*/ 1356874 w 11277918"/>
              <a:gd name="connsiteY6222" fmla="*/ 1610460 h 10024180"/>
              <a:gd name="connsiteX6223" fmla="*/ 1356874 w 11277918"/>
              <a:gd name="connsiteY6223" fmla="*/ 1626809 h 10024180"/>
              <a:gd name="connsiteX6224" fmla="*/ 1365048 w 11277918"/>
              <a:gd name="connsiteY6224" fmla="*/ 1626809 h 10024180"/>
              <a:gd name="connsiteX6225" fmla="*/ 1373224 w 11277918"/>
              <a:gd name="connsiteY6225" fmla="*/ 1610460 h 10024180"/>
              <a:gd name="connsiteX6226" fmla="*/ 1356874 w 11277918"/>
              <a:gd name="connsiteY6226" fmla="*/ 1610460 h 10024180"/>
              <a:gd name="connsiteX6227" fmla="*/ 8157602 w 11277918"/>
              <a:gd name="connsiteY6227" fmla="*/ 1594113 h 10024180"/>
              <a:gd name="connsiteX6228" fmla="*/ 8157602 w 11277918"/>
              <a:gd name="connsiteY6228" fmla="*/ 1610460 h 10024180"/>
              <a:gd name="connsiteX6229" fmla="*/ 8173950 w 11277918"/>
              <a:gd name="connsiteY6229" fmla="*/ 1610460 h 10024180"/>
              <a:gd name="connsiteX6230" fmla="*/ 8157602 w 11277918"/>
              <a:gd name="connsiteY6230" fmla="*/ 1594113 h 10024180"/>
              <a:gd name="connsiteX6231" fmla="*/ 7945079 w 11277918"/>
              <a:gd name="connsiteY6231" fmla="*/ 1594113 h 10024180"/>
              <a:gd name="connsiteX6232" fmla="*/ 7961426 w 11277918"/>
              <a:gd name="connsiteY6232" fmla="*/ 1610460 h 10024180"/>
              <a:gd name="connsiteX6233" fmla="*/ 7961426 w 11277918"/>
              <a:gd name="connsiteY6233" fmla="*/ 1594113 h 10024180"/>
              <a:gd name="connsiteX6234" fmla="*/ 7945079 w 11277918"/>
              <a:gd name="connsiteY6234" fmla="*/ 1594113 h 10024180"/>
              <a:gd name="connsiteX6235" fmla="*/ 9007692 w 11277918"/>
              <a:gd name="connsiteY6235" fmla="*/ 1577766 h 10024180"/>
              <a:gd name="connsiteX6236" fmla="*/ 9015867 w 11277918"/>
              <a:gd name="connsiteY6236" fmla="*/ 1594113 h 10024180"/>
              <a:gd name="connsiteX6237" fmla="*/ 9024041 w 11277918"/>
              <a:gd name="connsiteY6237" fmla="*/ 1577766 h 10024180"/>
              <a:gd name="connsiteX6238" fmla="*/ 8402820 w 11277918"/>
              <a:gd name="connsiteY6238" fmla="*/ 1577766 h 10024180"/>
              <a:gd name="connsiteX6239" fmla="*/ 8386472 w 11277918"/>
              <a:gd name="connsiteY6239" fmla="*/ 1594113 h 10024180"/>
              <a:gd name="connsiteX6240" fmla="*/ 8419169 w 11277918"/>
              <a:gd name="connsiteY6240" fmla="*/ 1610460 h 10024180"/>
              <a:gd name="connsiteX6241" fmla="*/ 8402820 w 11277918"/>
              <a:gd name="connsiteY6241" fmla="*/ 1577766 h 10024180"/>
              <a:gd name="connsiteX6242" fmla="*/ 8590820 w 11277918"/>
              <a:gd name="connsiteY6242" fmla="*/ 1561417 h 10024180"/>
              <a:gd name="connsiteX6243" fmla="*/ 8590820 w 11277918"/>
              <a:gd name="connsiteY6243" fmla="*/ 1569591 h 10024180"/>
              <a:gd name="connsiteX6244" fmla="*/ 8615344 w 11277918"/>
              <a:gd name="connsiteY6244" fmla="*/ 1577766 h 10024180"/>
              <a:gd name="connsiteX6245" fmla="*/ 8590820 w 11277918"/>
              <a:gd name="connsiteY6245" fmla="*/ 1561417 h 10024180"/>
              <a:gd name="connsiteX6246" fmla="*/ 8484559 w 11277918"/>
              <a:gd name="connsiteY6246" fmla="*/ 1545070 h 10024180"/>
              <a:gd name="connsiteX6247" fmla="*/ 8500908 w 11277918"/>
              <a:gd name="connsiteY6247" fmla="*/ 1561417 h 10024180"/>
              <a:gd name="connsiteX6248" fmla="*/ 8517255 w 11277918"/>
              <a:gd name="connsiteY6248" fmla="*/ 1545070 h 10024180"/>
              <a:gd name="connsiteX6249" fmla="*/ 8075862 w 11277918"/>
              <a:gd name="connsiteY6249" fmla="*/ 1545070 h 10024180"/>
              <a:gd name="connsiteX6250" fmla="*/ 8084036 w 11277918"/>
              <a:gd name="connsiteY6250" fmla="*/ 1561417 h 10024180"/>
              <a:gd name="connsiteX6251" fmla="*/ 8092211 w 11277918"/>
              <a:gd name="connsiteY6251" fmla="*/ 1545070 h 10024180"/>
              <a:gd name="connsiteX6252" fmla="*/ 1193396 w 11277918"/>
              <a:gd name="connsiteY6252" fmla="*/ 1545070 h 10024180"/>
              <a:gd name="connsiteX6253" fmla="*/ 1177049 w 11277918"/>
              <a:gd name="connsiteY6253" fmla="*/ 1553244 h 10024180"/>
              <a:gd name="connsiteX6254" fmla="*/ 1177049 w 11277918"/>
              <a:gd name="connsiteY6254" fmla="*/ 1561417 h 10024180"/>
              <a:gd name="connsiteX6255" fmla="*/ 1193396 w 11277918"/>
              <a:gd name="connsiteY6255" fmla="*/ 1545070 h 10024180"/>
              <a:gd name="connsiteX6256" fmla="*/ 833742 w 11277918"/>
              <a:gd name="connsiteY6256" fmla="*/ 1545070 h 10024180"/>
              <a:gd name="connsiteX6257" fmla="*/ 792874 w 11277918"/>
              <a:gd name="connsiteY6257" fmla="*/ 1553244 h 10024180"/>
              <a:gd name="connsiteX6258" fmla="*/ 817394 w 11277918"/>
              <a:gd name="connsiteY6258" fmla="*/ 1577766 h 10024180"/>
              <a:gd name="connsiteX6259" fmla="*/ 866438 w 11277918"/>
              <a:gd name="connsiteY6259" fmla="*/ 1577766 h 10024180"/>
              <a:gd name="connsiteX6260" fmla="*/ 882788 w 11277918"/>
              <a:gd name="connsiteY6260" fmla="*/ 1561417 h 10024180"/>
              <a:gd name="connsiteX6261" fmla="*/ 1324179 w 11277918"/>
              <a:gd name="connsiteY6261" fmla="*/ 1528721 h 10024180"/>
              <a:gd name="connsiteX6262" fmla="*/ 1307832 w 11277918"/>
              <a:gd name="connsiteY6262" fmla="*/ 1561417 h 10024180"/>
              <a:gd name="connsiteX6263" fmla="*/ 1356874 w 11277918"/>
              <a:gd name="connsiteY6263" fmla="*/ 1545070 h 10024180"/>
              <a:gd name="connsiteX6264" fmla="*/ 1324179 w 11277918"/>
              <a:gd name="connsiteY6264" fmla="*/ 1528721 h 10024180"/>
              <a:gd name="connsiteX6265" fmla="*/ 8639866 w 11277918"/>
              <a:gd name="connsiteY6265" fmla="*/ 1512374 h 10024180"/>
              <a:gd name="connsiteX6266" fmla="*/ 8631691 w 11277918"/>
              <a:gd name="connsiteY6266" fmla="*/ 1520548 h 10024180"/>
              <a:gd name="connsiteX6267" fmla="*/ 8648038 w 11277918"/>
              <a:gd name="connsiteY6267" fmla="*/ 1528721 h 10024180"/>
              <a:gd name="connsiteX6268" fmla="*/ 8639866 w 11277918"/>
              <a:gd name="connsiteY6268" fmla="*/ 1512374 h 10024180"/>
              <a:gd name="connsiteX6269" fmla="*/ 9089431 w 11277918"/>
              <a:gd name="connsiteY6269" fmla="*/ 1496027 h 10024180"/>
              <a:gd name="connsiteX6270" fmla="*/ 9089431 w 11277918"/>
              <a:gd name="connsiteY6270" fmla="*/ 1512374 h 10024180"/>
              <a:gd name="connsiteX6271" fmla="*/ 9105781 w 11277918"/>
              <a:gd name="connsiteY6271" fmla="*/ 1512374 h 10024180"/>
              <a:gd name="connsiteX6272" fmla="*/ 9089431 w 11277918"/>
              <a:gd name="connsiteY6272" fmla="*/ 1496027 h 10024180"/>
              <a:gd name="connsiteX6273" fmla="*/ 817394 w 11277918"/>
              <a:gd name="connsiteY6273" fmla="*/ 1485809 h 10024180"/>
              <a:gd name="connsiteX6274" fmla="*/ 801045 w 11277918"/>
              <a:gd name="connsiteY6274" fmla="*/ 1496027 h 10024180"/>
              <a:gd name="connsiteX6275" fmla="*/ 817394 w 11277918"/>
              <a:gd name="connsiteY6275" fmla="*/ 1512374 h 10024180"/>
              <a:gd name="connsiteX6276" fmla="*/ 850091 w 11277918"/>
              <a:gd name="connsiteY6276" fmla="*/ 1504199 h 10024180"/>
              <a:gd name="connsiteX6277" fmla="*/ 833742 w 11277918"/>
              <a:gd name="connsiteY6277" fmla="*/ 1487852 h 10024180"/>
              <a:gd name="connsiteX6278" fmla="*/ 817394 w 11277918"/>
              <a:gd name="connsiteY6278" fmla="*/ 1485809 h 10024180"/>
              <a:gd name="connsiteX6279" fmla="*/ 8566299 w 11277918"/>
              <a:gd name="connsiteY6279" fmla="*/ 1479677 h 10024180"/>
              <a:gd name="connsiteX6280" fmla="*/ 8549952 w 11277918"/>
              <a:gd name="connsiteY6280" fmla="*/ 1496027 h 10024180"/>
              <a:gd name="connsiteX6281" fmla="*/ 8566299 w 11277918"/>
              <a:gd name="connsiteY6281" fmla="*/ 1496027 h 10024180"/>
              <a:gd name="connsiteX6282" fmla="*/ 8566299 w 11277918"/>
              <a:gd name="connsiteY6282" fmla="*/ 1479677 h 10024180"/>
              <a:gd name="connsiteX6283" fmla="*/ 8321080 w 11277918"/>
              <a:gd name="connsiteY6283" fmla="*/ 1479677 h 10024180"/>
              <a:gd name="connsiteX6284" fmla="*/ 8312908 w 11277918"/>
              <a:gd name="connsiteY6284" fmla="*/ 1496027 h 10024180"/>
              <a:gd name="connsiteX6285" fmla="*/ 8304733 w 11277918"/>
              <a:gd name="connsiteY6285" fmla="*/ 1512374 h 10024180"/>
              <a:gd name="connsiteX6286" fmla="*/ 8321080 w 11277918"/>
              <a:gd name="connsiteY6286" fmla="*/ 1512374 h 10024180"/>
              <a:gd name="connsiteX6287" fmla="*/ 8353776 w 11277918"/>
              <a:gd name="connsiteY6287" fmla="*/ 1479677 h 10024180"/>
              <a:gd name="connsiteX6288" fmla="*/ 1381396 w 11277918"/>
              <a:gd name="connsiteY6288" fmla="*/ 1479677 h 10024180"/>
              <a:gd name="connsiteX6289" fmla="*/ 1356874 w 11277918"/>
              <a:gd name="connsiteY6289" fmla="*/ 1487852 h 10024180"/>
              <a:gd name="connsiteX6290" fmla="*/ 1356874 w 11277918"/>
              <a:gd name="connsiteY6290" fmla="*/ 1520548 h 10024180"/>
              <a:gd name="connsiteX6291" fmla="*/ 1373224 w 11277918"/>
              <a:gd name="connsiteY6291" fmla="*/ 1577766 h 10024180"/>
              <a:gd name="connsiteX6292" fmla="*/ 1389570 w 11277918"/>
              <a:gd name="connsiteY6292" fmla="*/ 1577766 h 10024180"/>
              <a:gd name="connsiteX6293" fmla="*/ 1405920 w 11277918"/>
              <a:gd name="connsiteY6293" fmla="*/ 1545070 h 10024180"/>
              <a:gd name="connsiteX6294" fmla="*/ 1422266 w 11277918"/>
              <a:gd name="connsiteY6294" fmla="*/ 1545070 h 10024180"/>
              <a:gd name="connsiteX6295" fmla="*/ 1438614 w 11277918"/>
              <a:gd name="connsiteY6295" fmla="*/ 1528721 h 10024180"/>
              <a:gd name="connsiteX6296" fmla="*/ 1446788 w 11277918"/>
              <a:gd name="connsiteY6296" fmla="*/ 1512374 h 10024180"/>
              <a:gd name="connsiteX6297" fmla="*/ 1454962 w 11277918"/>
              <a:gd name="connsiteY6297" fmla="*/ 1496027 h 10024180"/>
              <a:gd name="connsiteX6298" fmla="*/ 1422266 w 11277918"/>
              <a:gd name="connsiteY6298" fmla="*/ 1496027 h 10024180"/>
              <a:gd name="connsiteX6299" fmla="*/ 1405920 w 11277918"/>
              <a:gd name="connsiteY6299" fmla="*/ 1512374 h 10024180"/>
              <a:gd name="connsiteX6300" fmla="*/ 1405920 w 11277918"/>
              <a:gd name="connsiteY6300" fmla="*/ 1479677 h 10024180"/>
              <a:gd name="connsiteX6301" fmla="*/ 1381396 w 11277918"/>
              <a:gd name="connsiteY6301" fmla="*/ 1479677 h 10024180"/>
              <a:gd name="connsiteX6302" fmla="*/ 1481527 w 11277918"/>
              <a:gd name="connsiteY6302" fmla="*/ 1473548 h 10024180"/>
              <a:gd name="connsiteX6303" fmla="*/ 1471310 w 11277918"/>
              <a:gd name="connsiteY6303" fmla="*/ 1479677 h 10024180"/>
              <a:gd name="connsiteX6304" fmla="*/ 1471310 w 11277918"/>
              <a:gd name="connsiteY6304" fmla="*/ 1512374 h 10024180"/>
              <a:gd name="connsiteX6305" fmla="*/ 1479484 w 11277918"/>
              <a:gd name="connsiteY6305" fmla="*/ 1487852 h 10024180"/>
              <a:gd name="connsiteX6306" fmla="*/ 1481527 w 11277918"/>
              <a:gd name="connsiteY6306" fmla="*/ 1473548 h 10024180"/>
              <a:gd name="connsiteX6307" fmla="*/ 8513169 w 11277918"/>
              <a:gd name="connsiteY6307" fmla="*/ 1471503 h 10024180"/>
              <a:gd name="connsiteX6308" fmla="*/ 8500908 w 11277918"/>
              <a:gd name="connsiteY6308" fmla="*/ 1479677 h 10024180"/>
              <a:gd name="connsiteX6309" fmla="*/ 8484559 w 11277918"/>
              <a:gd name="connsiteY6309" fmla="*/ 1479677 h 10024180"/>
              <a:gd name="connsiteX6310" fmla="*/ 8468212 w 11277918"/>
              <a:gd name="connsiteY6310" fmla="*/ 1496027 h 10024180"/>
              <a:gd name="connsiteX6311" fmla="*/ 8451865 w 11277918"/>
              <a:gd name="connsiteY6311" fmla="*/ 1512374 h 10024180"/>
              <a:gd name="connsiteX6312" fmla="*/ 8468212 w 11277918"/>
              <a:gd name="connsiteY6312" fmla="*/ 1512374 h 10024180"/>
              <a:gd name="connsiteX6313" fmla="*/ 8451865 w 11277918"/>
              <a:gd name="connsiteY6313" fmla="*/ 1528721 h 10024180"/>
              <a:gd name="connsiteX6314" fmla="*/ 8419169 w 11277918"/>
              <a:gd name="connsiteY6314" fmla="*/ 1561417 h 10024180"/>
              <a:gd name="connsiteX6315" fmla="*/ 8484559 w 11277918"/>
              <a:gd name="connsiteY6315" fmla="*/ 1528721 h 10024180"/>
              <a:gd name="connsiteX6316" fmla="*/ 8517255 w 11277918"/>
              <a:gd name="connsiteY6316" fmla="*/ 1479677 h 10024180"/>
              <a:gd name="connsiteX6317" fmla="*/ 8513169 w 11277918"/>
              <a:gd name="connsiteY6317" fmla="*/ 1471503 h 10024180"/>
              <a:gd name="connsiteX6318" fmla="*/ 944092 w 11277918"/>
              <a:gd name="connsiteY6318" fmla="*/ 1471503 h 10024180"/>
              <a:gd name="connsiteX6319" fmla="*/ 915482 w 11277918"/>
              <a:gd name="connsiteY6319" fmla="*/ 1479677 h 10024180"/>
              <a:gd name="connsiteX6320" fmla="*/ 899135 w 11277918"/>
              <a:gd name="connsiteY6320" fmla="*/ 1496027 h 10024180"/>
              <a:gd name="connsiteX6321" fmla="*/ 915482 w 11277918"/>
              <a:gd name="connsiteY6321" fmla="*/ 1512374 h 10024180"/>
              <a:gd name="connsiteX6322" fmla="*/ 956352 w 11277918"/>
              <a:gd name="connsiteY6322" fmla="*/ 1512374 h 10024180"/>
              <a:gd name="connsiteX6323" fmla="*/ 964525 w 11277918"/>
              <a:gd name="connsiteY6323" fmla="*/ 1479677 h 10024180"/>
              <a:gd name="connsiteX6324" fmla="*/ 944092 w 11277918"/>
              <a:gd name="connsiteY6324" fmla="*/ 1471503 h 10024180"/>
              <a:gd name="connsiteX6325" fmla="*/ 7658990 w 11277918"/>
              <a:gd name="connsiteY6325" fmla="*/ 1463330 h 10024180"/>
              <a:gd name="connsiteX6326" fmla="*/ 7650816 w 11277918"/>
              <a:gd name="connsiteY6326" fmla="*/ 1479677 h 10024180"/>
              <a:gd name="connsiteX6327" fmla="*/ 7667164 w 11277918"/>
              <a:gd name="connsiteY6327" fmla="*/ 1471503 h 10024180"/>
              <a:gd name="connsiteX6328" fmla="*/ 7658990 w 11277918"/>
              <a:gd name="connsiteY6328" fmla="*/ 1463330 h 10024180"/>
              <a:gd name="connsiteX6329" fmla="*/ 8304733 w 11277918"/>
              <a:gd name="connsiteY6329" fmla="*/ 1446981 h 10024180"/>
              <a:gd name="connsiteX6330" fmla="*/ 8280212 w 11277918"/>
              <a:gd name="connsiteY6330" fmla="*/ 1463330 h 10024180"/>
              <a:gd name="connsiteX6331" fmla="*/ 8272037 w 11277918"/>
              <a:gd name="connsiteY6331" fmla="*/ 1463330 h 10024180"/>
              <a:gd name="connsiteX6332" fmla="*/ 8255690 w 11277918"/>
              <a:gd name="connsiteY6332" fmla="*/ 1479677 h 10024180"/>
              <a:gd name="connsiteX6333" fmla="*/ 8288384 w 11277918"/>
              <a:gd name="connsiteY6333" fmla="*/ 1479677 h 10024180"/>
              <a:gd name="connsiteX6334" fmla="*/ 8321080 w 11277918"/>
              <a:gd name="connsiteY6334" fmla="*/ 1446981 h 10024180"/>
              <a:gd name="connsiteX6335" fmla="*/ 7470990 w 11277918"/>
              <a:gd name="connsiteY6335" fmla="*/ 1446981 h 10024180"/>
              <a:gd name="connsiteX6336" fmla="*/ 7421946 w 11277918"/>
              <a:gd name="connsiteY6336" fmla="*/ 1496027 h 10024180"/>
              <a:gd name="connsiteX6337" fmla="*/ 7356554 w 11277918"/>
              <a:gd name="connsiteY6337" fmla="*/ 1577766 h 10024180"/>
              <a:gd name="connsiteX6338" fmla="*/ 7356554 w 11277918"/>
              <a:gd name="connsiteY6338" fmla="*/ 1610460 h 10024180"/>
              <a:gd name="connsiteX6339" fmla="*/ 7413772 w 11277918"/>
              <a:gd name="connsiteY6339" fmla="*/ 1528721 h 10024180"/>
              <a:gd name="connsiteX6340" fmla="*/ 7470990 w 11277918"/>
              <a:gd name="connsiteY6340" fmla="*/ 1446981 h 10024180"/>
              <a:gd name="connsiteX6341" fmla="*/ 8746127 w 11277918"/>
              <a:gd name="connsiteY6341" fmla="*/ 1430634 h 10024180"/>
              <a:gd name="connsiteX6342" fmla="*/ 8721605 w 11277918"/>
              <a:gd name="connsiteY6342" fmla="*/ 1438809 h 10024180"/>
              <a:gd name="connsiteX6343" fmla="*/ 8713430 w 11277918"/>
              <a:gd name="connsiteY6343" fmla="*/ 1463330 h 10024180"/>
              <a:gd name="connsiteX6344" fmla="*/ 8729777 w 11277918"/>
              <a:gd name="connsiteY6344" fmla="*/ 1463330 h 10024180"/>
              <a:gd name="connsiteX6345" fmla="*/ 8729777 w 11277918"/>
              <a:gd name="connsiteY6345" fmla="*/ 1446981 h 10024180"/>
              <a:gd name="connsiteX6346" fmla="*/ 8746127 w 11277918"/>
              <a:gd name="connsiteY6346" fmla="*/ 1446981 h 10024180"/>
              <a:gd name="connsiteX6347" fmla="*/ 8255690 w 11277918"/>
              <a:gd name="connsiteY6347" fmla="*/ 1430634 h 10024180"/>
              <a:gd name="connsiteX6348" fmla="*/ 8255690 w 11277918"/>
              <a:gd name="connsiteY6348" fmla="*/ 1446981 h 10024180"/>
              <a:gd name="connsiteX6349" fmla="*/ 8272037 w 11277918"/>
              <a:gd name="connsiteY6349" fmla="*/ 1438809 h 10024180"/>
              <a:gd name="connsiteX6350" fmla="*/ 8255690 w 11277918"/>
              <a:gd name="connsiteY6350" fmla="*/ 1430634 h 10024180"/>
              <a:gd name="connsiteX6351" fmla="*/ 8549952 w 11277918"/>
              <a:gd name="connsiteY6351" fmla="*/ 1414287 h 10024180"/>
              <a:gd name="connsiteX6352" fmla="*/ 8517255 w 11277918"/>
              <a:gd name="connsiteY6352" fmla="*/ 1430634 h 10024180"/>
              <a:gd name="connsiteX6353" fmla="*/ 8500908 w 11277918"/>
              <a:gd name="connsiteY6353" fmla="*/ 1446981 h 10024180"/>
              <a:gd name="connsiteX6354" fmla="*/ 8517255 w 11277918"/>
              <a:gd name="connsiteY6354" fmla="*/ 1446981 h 10024180"/>
              <a:gd name="connsiteX6355" fmla="*/ 8549952 w 11277918"/>
              <a:gd name="connsiteY6355" fmla="*/ 1430634 h 10024180"/>
              <a:gd name="connsiteX6356" fmla="*/ 8566299 w 11277918"/>
              <a:gd name="connsiteY6356" fmla="*/ 1430634 h 10024180"/>
              <a:gd name="connsiteX6357" fmla="*/ 8549952 w 11277918"/>
              <a:gd name="connsiteY6357" fmla="*/ 1414287 h 10024180"/>
              <a:gd name="connsiteX6358" fmla="*/ 8370124 w 11277918"/>
              <a:gd name="connsiteY6358" fmla="*/ 1414287 h 10024180"/>
              <a:gd name="connsiteX6359" fmla="*/ 8361951 w 11277918"/>
              <a:gd name="connsiteY6359" fmla="*/ 1430634 h 10024180"/>
              <a:gd name="connsiteX6360" fmla="*/ 8378298 w 11277918"/>
              <a:gd name="connsiteY6360" fmla="*/ 1446981 h 10024180"/>
              <a:gd name="connsiteX6361" fmla="*/ 8402820 w 11277918"/>
              <a:gd name="connsiteY6361" fmla="*/ 1446981 h 10024180"/>
              <a:gd name="connsiteX6362" fmla="*/ 8402820 w 11277918"/>
              <a:gd name="connsiteY6362" fmla="*/ 1430634 h 10024180"/>
              <a:gd name="connsiteX6363" fmla="*/ 8386472 w 11277918"/>
              <a:gd name="connsiteY6363" fmla="*/ 1430634 h 10024180"/>
              <a:gd name="connsiteX6364" fmla="*/ 8370124 w 11277918"/>
              <a:gd name="connsiteY6364" fmla="*/ 1414287 h 10024180"/>
              <a:gd name="connsiteX6365" fmla="*/ 1553049 w 11277918"/>
              <a:gd name="connsiteY6365" fmla="*/ 1414287 h 10024180"/>
              <a:gd name="connsiteX6366" fmla="*/ 1536702 w 11277918"/>
              <a:gd name="connsiteY6366" fmla="*/ 1422460 h 10024180"/>
              <a:gd name="connsiteX6367" fmla="*/ 1553049 w 11277918"/>
              <a:gd name="connsiteY6367" fmla="*/ 1430634 h 10024180"/>
              <a:gd name="connsiteX6368" fmla="*/ 1553049 w 11277918"/>
              <a:gd name="connsiteY6368" fmla="*/ 1414287 h 10024180"/>
              <a:gd name="connsiteX6369" fmla="*/ 8141254 w 11277918"/>
              <a:gd name="connsiteY6369" fmla="*/ 1381591 h 10024180"/>
              <a:gd name="connsiteX6370" fmla="*/ 8092211 w 11277918"/>
              <a:gd name="connsiteY6370" fmla="*/ 1430634 h 10024180"/>
              <a:gd name="connsiteX6371" fmla="*/ 8059515 w 11277918"/>
              <a:gd name="connsiteY6371" fmla="*/ 1463330 h 10024180"/>
              <a:gd name="connsiteX6372" fmla="*/ 8018644 w 11277918"/>
              <a:gd name="connsiteY6372" fmla="*/ 1520548 h 10024180"/>
              <a:gd name="connsiteX6373" fmla="*/ 7994122 w 11277918"/>
              <a:gd name="connsiteY6373" fmla="*/ 1545070 h 10024180"/>
              <a:gd name="connsiteX6374" fmla="*/ 7994122 w 11277918"/>
              <a:gd name="connsiteY6374" fmla="*/ 1561417 h 10024180"/>
              <a:gd name="connsiteX6375" fmla="*/ 8059515 w 11277918"/>
              <a:gd name="connsiteY6375" fmla="*/ 1496027 h 10024180"/>
              <a:gd name="connsiteX6376" fmla="*/ 8141254 w 11277918"/>
              <a:gd name="connsiteY6376" fmla="*/ 1381591 h 10024180"/>
              <a:gd name="connsiteX6377" fmla="*/ 1683833 w 11277918"/>
              <a:gd name="connsiteY6377" fmla="*/ 1381591 h 10024180"/>
              <a:gd name="connsiteX6378" fmla="*/ 1667485 w 11277918"/>
              <a:gd name="connsiteY6378" fmla="*/ 1389763 h 10024180"/>
              <a:gd name="connsiteX6379" fmla="*/ 1683833 w 11277918"/>
              <a:gd name="connsiteY6379" fmla="*/ 1397938 h 10024180"/>
              <a:gd name="connsiteX6380" fmla="*/ 1683833 w 11277918"/>
              <a:gd name="connsiteY6380" fmla="*/ 1381591 h 10024180"/>
              <a:gd name="connsiteX6381" fmla="*/ 1405920 w 11277918"/>
              <a:gd name="connsiteY6381" fmla="*/ 1381591 h 10024180"/>
              <a:gd name="connsiteX6382" fmla="*/ 1373224 w 11277918"/>
              <a:gd name="connsiteY6382" fmla="*/ 1414287 h 10024180"/>
              <a:gd name="connsiteX6383" fmla="*/ 1389570 w 11277918"/>
              <a:gd name="connsiteY6383" fmla="*/ 1414287 h 10024180"/>
              <a:gd name="connsiteX6384" fmla="*/ 9236563 w 11277918"/>
              <a:gd name="connsiteY6384" fmla="*/ 1365242 h 10024180"/>
              <a:gd name="connsiteX6385" fmla="*/ 9228389 w 11277918"/>
              <a:gd name="connsiteY6385" fmla="*/ 1373416 h 10024180"/>
              <a:gd name="connsiteX6386" fmla="*/ 9236563 w 11277918"/>
              <a:gd name="connsiteY6386" fmla="*/ 1381591 h 10024180"/>
              <a:gd name="connsiteX6387" fmla="*/ 8778823 w 11277918"/>
              <a:gd name="connsiteY6387" fmla="*/ 1365242 h 10024180"/>
              <a:gd name="connsiteX6388" fmla="*/ 8795170 w 11277918"/>
              <a:gd name="connsiteY6388" fmla="*/ 1381591 h 10024180"/>
              <a:gd name="connsiteX6389" fmla="*/ 8827866 w 11277918"/>
              <a:gd name="connsiteY6389" fmla="*/ 1365242 h 10024180"/>
              <a:gd name="connsiteX6390" fmla="*/ 8811517 w 11277918"/>
              <a:gd name="connsiteY6390" fmla="*/ 1365242 h 10024180"/>
              <a:gd name="connsiteX6391" fmla="*/ 8786995 w 11277918"/>
              <a:gd name="connsiteY6391" fmla="*/ 1365242 h 10024180"/>
              <a:gd name="connsiteX6392" fmla="*/ 8778823 w 11277918"/>
              <a:gd name="connsiteY6392" fmla="*/ 1365242 h 10024180"/>
              <a:gd name="connsiteX6393" fmla="*/ 8737952 w 11277918"/>
              <a:gd name="connsiteY6393" fmla="*/ 1365242 h 10024180"/>
              <a:gd name="connsiteX6394" fmla="*/ 8729777 w 11277918"/>
              <a:gd name="connsiteY6394" fmla="*/ 1381591 h 10024180"/>
              <a:gd name="connsiteX6395" fmla="*/ 8746127 w 11277918"/>
              <a:gd name="connsiteY6395" fmla="*/ 1381591 h 10024180"/>
              <a:gd name="connsiteX6396" fmla="*/ 8737952 w 11277918"/>
              <a:gd name="connsiteY6396" fmla="*/ 1365242 h 10024180"/>
              <a:gd name="connsiteX6397" fmla="*/ 8372168 w 11277918"/>
              <a:gd name="connsiteY6397" fmla="*/ 1352983 h 10024180"/>
              <a:gd name="connsiteX6398" fmla="*/ 8361951 w 11277918"/>
              <a:gd name="connsiteY6398" fmla="*/ 1357069 h 10024180"/>
              <a:gd name="connsiteX6399" fmla="*/ 8345602 w 11277918"/>
              <a:gd name="connsiteY6399" fmla="*/ 1373416 h 10024180"/>
              <a:gd name="connsiteX6400" fmla="*/ 8321080 w 11277918"/>
              <a:gd name="connsiteY6400" fmla="*/ 1397938 h 10024180"/>
              <a:gd name="connsiteX6401" fmla="*/ 8337430 w 11277918"/>
              <a:gd name="connsiteY6401" fmla="*/ 1397938 h 10024180"/>
              <a:gd name="connsiteX6402" fmla="*/ 8386472 w 11277918"/>
              <a:gd name="connsiteY6402" fmla="*/ 1373416 h 10024180"/>
              <a:gd name="connsiteX6403" fmla="*/ 8386472 w 11277918"/>
              <a:gd name="connsiteY6403" fmla="*/ 1357069 h 10024180"/>
              <a:gd name="connsiteX6404" fmla="*/ 8372168 w 11277918"/>
              <a:gd name="connsiteY6404" fmla="*/ 1352983 h 10024180"/>
              <a:gd name="connsiteX6405" fmla="*/ 8173950 w 11277918"/>
              <a:gd name="connsiteY6405" fmla="*/ 1348895 h 10024180"/>
              <a:gd name="connsiteX6406" fmla="*/ 8157602 w 11277918"/>
              <a:gd name="connsiteY6406" fmla="*/ 1357069 h 10024180"/>
              <a:gd name="connsiteX6407" fmla="*/ 8157602 w 11277918"/>
              <a:gd name="connsiteY6407" fmla="*/ 1365242 h 10024180"/>
              <a:gd name="connsiteX6408" fmla="*/ 8173950 w 11277918"/>
              <a:gd name="connsiteY6408" fmla="*/ 1365242 h 10024180"/>
              <a:gd name="connsiteX6409" fmla="*/ 719306 w 11277918"/>
              <a:gd name="connsiteY6409" fmla="*/ 1348895 h 10024180"/>
              <a:gd name="connsiteX6410" fmla="*/ 686613 w 11277918"/>
              <a:gd name="connsiteY6410" fmla="*/ 1381591 h 10024180"/>
              <a:gd name="connsiteX6411" fmla="*/ 670263 w 11277918"/>
              <a:gd name="connsiteY6411" fmla="*/ 1397938 h 10024180"/>
              <a:gd name="connsiteX6412" fmla="*/ 686613 w 11277918"/>
              <a:gd name="connsiteY6412" fmla="*/ 1365242 h 10024180"/>
              <a:gd name="connsiteX6413" fmla="*/ 8844213 w 11277918"/>
              <a:gd name="connsiteY6413" fmla="*/ 1332548 h 10024180"/>
              <a:gd name="connsiteX6414" fmla="*/ 8827866 w 11277918"/>
              <a:gd name="connsiteY6414" fmla="*/ 1348895 h 10024180"/>
              <a:gd name="connsiteX6415" fmla="*/ 8844213 w 11277918"/>
              <a:gd name="connsiteY6415" fmla="*/ 1348895 h 10024180"/>
              <a:gd name="connsiteX6416" fmla="*/ 8844213 w 11277918"/>
              <a:gd name="connsiteY6416" fmla="*/ 1332548 h 10024180"/>
              <a:gd name="connsiteX6417" fmla="*/ 8239340 w 11277918"/>
              <a:gd name="connsiteY6417" fmla="*/ 1332548 h 10024180"/>
              <a:gd name="connsiteX6418" fmla="*/ 8239340 w 11277918"/>
              <a:gd name="connsiteY6418" fmla="*/ 1348895 h 10024180"/>
              <a:gd name="connsiteX6419" fmla="*/ 8247516 w 11277918"/>
              <a:gd name="connsiteY6419" fmla="*/ 1340720 h 10024180"/>
              <a:gd name="connsiteX6420" fmla="*/ 8255690 w 11277918"/>
              <a:gd name="connsiteY6420" fmla="*/ 1332548 h 10024180"/>
              <a:gd name="connsiteX6421" fmla="*/ 8239340 w 11277918"/>
              <a:gd name="connsiteY6421" fmla="*/ 1332548 h 10024180"/>
              <a:gd name="connsiteX6422" fmla="*/ 7503686 w 11277918"/>
              <a:gd name="connsiteY6422" fmla="*/ 1332548 h 10024180"/>
              <a:gd name="connsiteX6423" fmla="*/ 7487336 w 11277918"/>
              <a:gd name="connsiteY6423" fmla="*/ 1348895 h 10024180"/>
              <a:gd name="connsiteX6424" fmla="*/ 7520032 w 11277918"/>
              <a:gd name="connsiteY6424" fmla="*/ 1332548 h 10024180"/>
              <a:gd name="connsiteX6425" fmla="*/ 7127682 w 11277918"/>
              <a:gd name="connsiteY6425" fmla="*/ 1332548 h 10024180"/>
              <a:gd name="connsiteX6426" fmla="*/ 7127682 w 11277918"/>
              <a:gd name="connsiteY6426" fmla="*/ 1348895 h 10024180"/>
              <a:gd name="connsiteX6427" fmla="*/ 7144032 w 11277918"/>
              <a:gd name="connsiteY6427" fmla="*/ 1348895 h 10024180"/>
              <a:gd name="connsiteX6428" fmla="*/ 1520353 w 11277918"/>
              <a:gd name="connsiteY6428" fmla="*/ 1332548 h 10024180"/>
              <a:gd name="connsiteX6429" fmla="*/ 1520353 w 11277918"/>
              <a:gd name="connsiteY6429" fmla="*/ 1348895 h 10024180"/>
              <a:gd name="connsiteX6430" fmla="*/ 1512180 w 11277918"/>
              <a:gd name="connsiteY6430" fmla="*/ 1357069 h 10024180"/>
              <a:gd name="connsiteX6431" fmla="*/ 1504005 w 11277918"/>
              <a:gd name="connsiteY6431" fmla="*/ 1365242 h 10024180"/>
              <a:gd name="connsiteX6432" fmla="*/ 1504005 w 11277918"/>
              <a:gd name="connsiteY6432" fmla="*/ 1381591 h 10024180"/>
              <a:gd name="connsiteX6433" fmla="*/ 1487659 w 11277918"/>
              <a:gd name="connsiteY6433" fmla="*/ 1365242 h 10024180"/>
              <a:gd name="connsiteX6434" fmla="*/ 8010472 w 11277918"/>
              <a:gd name="connsiteY6434" fmla="*/ 1316198 h 10024180"/>
              <a:gd name="connsiteX6435" fmla="*/ 8018644 w 11277918"/>
              <a:gd name="connsiteY6435" fmla="*/ 1332548 h 10024180"/>
              <a:gd name="connsiteX6436" fmla="*/ 8026818 w 11277918"/>
              <a:gd name="connsiteY6436" fmla="*/ 1316198 h 10024180"/>
              <a:gd name="connsiteX6437" fmla="*/ 8010472 w 11277918"/>
              <a:gd name="connsiteY6437" fmla="*/ 1316198 h 10024180"/>
              <a:gd name="connsiteX6438" fmla="*/ 7650816 w 11277918"/>
              <a:gd name="connsiteY6438" fmla="*/ 1316198 h 10024180"/>
              <a:gd name="connsiteX6439" fmla="*/ 7585425 w 11277918"/>
              <a:gd name="connsiteY6439" fmla="*/ 1381591 h 10024180"/>
              <a:gd name="connsiteX6440" fmla="*/ 7618122 w 11277918"/>
              <a:gd name="connsiteY6440" fmla="*/ 1365242 h 10024180"/>
              <a:gd name="connsiteX6441" fmla="*/ 7650816 w 11277918"/>
              <a:gd name="connsiteY6441" fmla="*/ 1316198 h 10024180"/>
              <a:gd name="connsiteX6442" fmla="*/ 8692995 w 11277918"/>
              <a:gd name="connsiteY6442" fmla="*/ 1291677 h 10024180"/>
              <a:gd name="connsiteX6443" fmla="*/ 8680734 w 11277918"/>
              <a:gd name="connsiteY6443" fmla="*/ 1299851 h 10024180"/>
              <a:gd name="connsiteX6444" fmla="*/ 8680734 w 11277918"/>
              <a:gd name="connsiteY6444" fmla="*/ 1316198 h 10024180"/>
              <a:gd name="connsiteX6445" fmla="*/ 8697083 w 11277918"/>
              <a:gd name="connsiteY6445" fmla="*/ 1299851 h 10024180"/>
              <a:gd name="connsiteX6446" fmla="*/ 8692995 w 11277918"/>
              <a:gd name="connsiteY6446" fmla="*/ 1291677 h 10024180"/>
              <a:gd name="connsiteX6447" fmla="*/ 8353776 w 11277918"/>
              <a:gd name="connsiteY6447" fmla="*/ 1283502 h 10024180"/>
              <a:gd name="connsiteX6448" fmla="*/ 8337430 w 11277918"/>
              <a:gd name="connsiteY6448" fmla="*/ 1299851 h 10024180"/>
              <a:gd name="connsiteX6449" fmla="*/ 8337430 w 11277918"/>
              <a:gd name="connsiteY6449" fmla="*/ 1316198 h 10024180"/>
              <a:gd name="connsiteX6450" fmla="*/ 8353776 w 11277918"/>
              <a:gd name="connsiteY6450" fmla="*/ 1299851 h 10024180"/>
              <a:gd name="connsiteX6451" fmla="*/ 9334650 w 11277918"/>
              <a:gd name="connsiteY6451" fmla="*/ 1267155 h 10024180"/>
              <a:gd name="connsiteX6452" fmla="*/ 9318303 w 11277918"/>
              <a:gd name="connsiteY6452" fmla="*/ 1299851 h 10024180"/>
              <a:gd name="connsiteX6453" fmla="*/ 9334650 w 11277918"/>
              <a:gd name="connsiteY6453" fmla="*/ 1299851 h 10024180"/>
              <a:gd name="connsiteX6454" fmla="*/ 8893256 w 11277918"/>
              <a:gd name="connsiteY6454" fmla="*/ 1267155 h 10024180"/>
              <a:gd name="connsiteX6455" fmla="*/ 8893256 w 11277918"/>
              <a:gd name="connsiteY6455" fmla="*/ 1283502 h 10024180"/>
              <a:gd name="connsiteX6456" fmla="*/ 8909606 w 11277918"/>
              <a:gd name="connsiteY6456" fmla="*/ 1299851 h 10024180"/>
              <a:gd name="connsiteX6457" fmla="*/ 8909606 w 11277918"/>
              <a:gd name="connsiteY6457" fmla="*/ 1283502 h 10024180"/>
              <a:gd name="connsiteX6458" fmla="*/ 8893256 w 11277918"/>
              <a:gd name="connsiteY6458" fmla="*/ 1267155 h 10024180"/>
              <a:gd name="connsiteX6459" fmla="*/ 8844213 w 11277918"/>
              <a:gd name="connsiteY6459" fmla="*/ 1267155 h 10024180"/>
              <a:gd name="connsiteX6460" fmla="*/ 8811517 w 11277918"/>
              <a:gd name="connsiteY6460" fmla="*/ 1299851 h 10024180"/>
              <a:gd name="connsiteX6461" fmla="*/ 8795170 w 11277918"/>
              <a:gd name="connsiteY6461" fmla="*/ 1332548 h 10024180"/>
              <a:gd name="connsiteX6462" fmla="*/ 8827866 w 11277918"/>
              <a:gd name="connsiteY6462" fmla="*/ 1299851 h 10024180"/>
              <a:gd name="connsiteX6463" fmla="*/ 8778823 w 11277918"/>
              <a:gd name="connsiteY6463" fmla="*/ 1267155 h 10024180"/>
              <a:gd name="connsiteX6464" fmla="*/ 8762474 w 11277918"/>
              <a:gd name="connsiteY6464" fmla="*/ 1283502 h 10024180"/>
              <a:gd name="connsiteX6465" fmla="*/ 8746127 w 11277918"/>
              <a:gd name="connsiteY6465" fmla="*/ 1299851 h 10024180"/>
              <a:gd name="connsiteX6466" fmla="*/ 8729777 w 11277918"/>
              <a:gd name="connsiteY6466" fmla="*/ 1299851 h 10024180"/>
              <a:gd name="connsiteX6467" fmla="*/ 8713430 w 11277918"/>
              <a:gd name="connsiteY6467" fmla="*/ 1332548 h 10024180"/>
              <a:gd name="connsiteX6468" fmla="*/ 8672562 w 11277918"/>
              <a:gd name="connsiteY6468" fmla="*/ 1373416 h 10024180"/>
              <a:gd name="connsiteX6469" fmla="*/ 8631691 w 11277918"/>
              <a:gd name="connsiteY6469" fmla="*/ 1414287 h 10024180"/>
              <a:gd name="connsiteX6470" fmla="*/ 8582648 w 11277918"/>
              <a:gd name="connsiteY6470" fmla="*/ 1446981 h 10024180"/>
              <a:gd name="connsiteX6471" fmla="*/ 8574473 w 11277918"/>
              <a:gd name="connsiteY6471" fmla="*/ 1463330 h 10024180"/>
              <a:gd name="connsiteX6472" fmla="*/ 8631691 w 11277918"/>
              <a:gd name="connsiteY6472" fmla="*/ 1430634 h 10024180"/>
              <a:gd name="connsiteX6473" fmla="*/ 8672562 w 11277918"/>
              <a:gd name="connsiteY6473" fmla="*/ 1397938 h 10024180"/>
              <a:gd name="connsiteX6474" fmla="*/ 8729777 w 11277918"/>
              <a:gd name="connsiteY6474" fmla="*/ 1348895 h 10024180"/>
              <a:gd name="connsiteX6475" fmla="*/ 8778823 w 11277918"/>
              <a:gd name="connsiteY6475" fmla="*/ 1283502 h 10024180"/>
              <a:gd name="connsiteX6476" fmla="*/ 8582648 w 11277918"/>
              <a:gd name="connsiteY6476" fmla="*/ 1267155 h 10024180"/>
              <a:gd name="connsiteX6477" fmla="*/ 8582648 w 11277918"/>
              <a:gd name="connsiteY6477" fmla="*/ 1283502 h 10024180"/>
              <a:gd name="connsiteX6478" fmla="*/ 8598995 w 11277918"/>
              <a:gd name="connsiteY6478" fmla="*/ 1267155 h 10024180"/>
              <a:gd name="connsiteX6479" fmla="*/ 8582648 w 11277918"/>
              <a:gd name="connsiteY6479" fmla="*/ 1267155 h 10024180"/>
              <a:gd name="connsiteX6480" fmla="*/ 8451865 w 11277918"/>
              <a:gd name="connsiteY6480" fmla="*/ 1267155 h 10024180"/>
              <a:gd name="connsiteX6481" fmla="*/ 8435516 w 11277918"/>
              <a:gd name="connsiteY6481" fmla="*/ 1283502 h 10024180"/>
              <a:gd name="connsiteX6482" fmla="*/ 8443690 w 11277918"/>
              <a:gd name="connsiteY6482" fmla="*/ 1291677 h 10024180"/>
              <a:gd name="connsiteX6483" fmla="*/ 8451865 w 11277918"/>
              <a:gd name="connsiteY6483" fmla="*/ 1267155 h 10024180"/>
              <a:gd name="connsiteX6484" fmla="*/ 7683512 w 11277918"/>
              <a:gd name="connsiteY6484" fmla="*/ 1267155 h 10024180"/>
              <a:gd name="connsiteX6485" fmla="*/ 7667164 w 11277918"/>
              <a:gd name="connsiteY6485" fmla="*/ 1283502 h 10024180"/>
              <a:gd name="connsiteX6486" fmla="*/ 7667164 w 11277918"/>
              <a:gd name="connsiteY6486" fmla="*/ 1299851 h 10024180"/>
              <a:gd name="connsiteX6487" fmla="*/ 7683512 w 11277918"/>
              <a:gd name="connsiteY6487" fmla="*/ 1283502 h 10024180"/>
              <a:gd name="connsiteX6488" fmla="*/ 1787229 w 11277918"/>
              <a:gd name="connsiteY6488" fmla="*/ 1261848 h 10024180"/>
              <a:gd name="connsiteX6489" fmla="*/ 1783964 w 11277918"/>
              <a:gd name="connsiteY6489" fmla="*/ 1265112 h 10024180"/>
              <a:gd name="connsiteX6490" fmla="*/ 1781921 w 11277918"/>
              <a:gd name="connsiteY6490" fmla="*/ 1267155 h 10024180"/>
              <a:gd name="connsiteX6491" fmla="*/ 7567033 w 11277918"/>
              <a:gd name="connsiteY6491" fmla="*/ 1256938 h 10024180"/>
              <a:gd name="connsiteX6492" fmla="*/ 7552729 w 11277918"/>
              <a:gd name="connsiteY6492" fmla="*/ 1267155 h 10024180"/>
              <a:gd name="connsiteX6493" fmla="*/ 7520032 w 11277918"/>
              <a:gd name="connsiteY6493" fmla="*/ 1299851 h 10024180"/>
              <a:gd name="connsiteX6494" fmla="*/ 7552729 w 11277918"/>
              <a:gd name="connsiteY6494" fmla="*/ 1299851 h 10024180"/>
              <a:gd name="connsiteX6495" fmla="*/ 7577250 w 11277918"/>
              <a:gd name="connsiteY6495" fmla="*/ 1258981 h 10024180"/>
              <a:gd name="connsiteX6496" fmla="*/ 7567033 w 11277918"/>
              <a:gd name="connsiteY6496" fmla="*/ 1256938 h 10024180"/>
              <a:gd name="connsiteX6497" fmla="*/ 8925953 w 11277918"/>
              <a:gd name="connsiteY6497" fmla="*/ 1250808 h 10024180"/>
              <a:gd name="connsiteX6498" fmla="*/ 8925953 w 11277918"/>
              <a:gd name="connsiteY6498" fmla="*/ 1267155 h 10024180"/>
              <a:gd name="connsiteX6499" fmla="*/ 8942302 w 11277918"/>
              <a:gd name="connsiteY6499" fmla="*/ 1267155 h 10024180"/>
              <a:gd name="connsiteX6500" fmla="*/ 8925953 w 11277918"/>
              <a:gd name="connsiteY6500" fmla="*/ 1250808 h 10024180"/>
              <a:gd name="connsiteX6501" fmla="*/ 8484559 w 11277918"/>
              <a:gd name="connsiteY6501" fmla="*/ 1234459 h 10024180"/>
              <a:gd name="connsiteX6502" fmla="*/ 8484559 w 11277918"/>
              <a:gd name="connsiteY6502" fmla="*/ 1250808 h 10024180"/>
              <a:gd name="connsiteX6503" fmla="*/ 8500908 w 11277918"/>
              <a:gd name="connsiteY6503" fmla="*/ 1250808 h 10024180"/>
              <a:gd name="connsiteX6504" fmla="*/ 8484559 w 11277918"/>
              <a:gd name="connsiteY6504" fmla="*/ 1234459 h 10024180"/>
              <a:gd name="connsiteX6505" fmla="*/ 8263862 w 11277918"/>
              <a:gd name="connsiteY6505" fmla="*/ 1234459 h 10024180"/>
              <a:gd name="connsiteX6506" fmla="*/ 8247516 w 11277918"/>
              <a:gd name="connsiteY6506" fmla="*/ 1242634 h 10024180"/>
              <a:gd name="connsiteX6507" fmla="*/ 8231168 w 11277918"/>
              <a:gd name="connsiteY6507" fmla="*/ 1267155 h 10024180"/>
              <a:gd name="connsiteX6508" fmla="*/ 8206644 w 11277918"/>
              <a:gd name="connsiteY6508" fmla="*/ 1283502 h 10024180"/>
              <a:gd name="connsiteX6509" fmla="*/ 8190298 w 11277918"/>
              <a:gd name="connsiteY6509" fmla="*/ 1332548 h 10024180"/>
              <a:gd name="connsiteX6510" fmla="*/ 8222994 w 11277918"/>
              <a:gd name="connsiteY6510" fmla="*/ 1308024 h 10024180"/>
              <a:gd name="connsiteX6511" fmla="*/ 8239340 w 11277918"/>
              <a:gd name="connsiteY6511" fmla="*/ 1275330 h 10024180"/>
              <a:gd name="connsiteX6512" fmla="*/ 8255690 w 11277918"/>
              <a:gd name="connsiteY6512" fmla="*/ 1250808 h 10024180"/>
              <a:gd name="connsiteX6513" fmla="*/ 8272037 w 11277918"/>
              <a:gd name="connsiteY6513" fmla="*/ 1234459 h 10024180"/>
              <a:gd name="connsiteX6514" fmla="*/ 8263862 w 11277918"/>
              <a:gd name="connsiteY6514" fmla="*/ 1234459 h 10024180"/>
              <a:gd name="connsiteX6515" fmla="*/ 7520032 w 11277918"/>
              <a:gd name="connsiteY6515" fmla="*/ 1234459 h 10024180"/>
              <a:gd name="connsiteX6516" fmla="*/ 7421946 w 11277918"/>
              <a:gd name="connsiteY6516" fmla="*/ 1365242 h 10024180"/>
              <a:gd name="connsiteX6517" fmla="*/ 7487336 w 11277918"/>
              <a:gd name="connsiteY6517" fmla="*/ 1299851 h 10024180"/>
              <a:gd name="connsiteX6518" fmla="*/ 7421946 w 11277918"/>
              <a:gd name="connsiteY6518" fmla="*/ 1234459 h 10024180"/>
              <a:gd name="connsiteX6519" fmla="*/ 7372903 w 11277918"/>
              <a:gd name="connsiteY6519" fmla="*/ 1283502 h 10024180"/>
              <a:gd name="connsiteX6520" fmla="*/ 7413772 w 11277918"/>
              <a:gd name="connsiteY6520" fmla="*/ 1250808 h 10024180"/>
              <a:gd name="connsiteX6521" fmla="*/ 7421946 w 11277918"/>
              <a:gd name="connsiteY6521" fmla="*/ 1234459 h 10024180"/>
              <a:gd name="connsiteX6522" fmla="*/ 7356554 w 11277918"/>
              <a:gd name="connsiteY6522" fmla="*/ 1222198 h 10024180"/>
              <a:gd name="connsiteX6523" fmla="*/ 7348379 w 11277918"/>
              <a:gd name="connsiteY6523" fmla="*/ 1226284 h 10024180"/>
              <a:gd name="connsiteX6524" fmla="*/ 7340207 w 11277918"/>
              <a:gd name="connsiteY6524" fmla="*/ 1250808 h 10024180"/>
              <a:gd name="connsiteX6525" fmla="*/ 7356554 w 11277918"/>
              <a:gd name="connsiteY6525" fmla="*/ 1250808 h 10024180"/>
              <a:gd name="connsiteX6526" fmla="*/ 7364728 w 11277918"/>
              <a:gd name="connsiteY6526" fmla="*/ 1226284 h 10024180"/>
              <a:gd name="connsiteX6527" fmla="*/ 7356554 w 11277918"/>
              <a:gd name="connsiteY6527" fmla="*/ 1222198 h 10024180"/>
              <a:gd name="connsiteX6528" fmla="*/ 8958649 w 11277918"/>
              <a:gd name="connsiteY6528" fmla="*/ 1218112 h 10024180"/>
              <a:gd name="connsiteX6529" fmla="*/ 8950474 w 11277918"/>
              <a:gd name="connsiteY6529" fmla="*/ 1226284 h 10024180"/>
              <a:gd name="connsiteX6530" fmla="*/ 8958649 w 11277918"/>
              <a:gd name="connsiteY6530" fmla="*/ 1234459 h 10024180"/>
              <a:gd name="connsiteX6531" fmla="*/ 8974998 w 11277918"/>
              <a:gd name="connsiteY6531" fmla="*/ 1234459 h 10024180"/>
              <a:gd name="connsiteX6532" fmla="*/ 8966823 w 11277918"/>
              <a:gd name="connsiteY6532" fmla="*/ 1218112 h 10024180"/>
              <a:gd name="connsiteX6533" fmla="*/ 8958649 w 11277918"/>
              <a:gd name="connsiteY6533" fmla="*/ 1218112 h 10024180"/>
              <a:gd name="connsiteX6534" fmla="*/ 8909606 w 11277918"/>
              <a:gd name="connsiteY6534" fmla="*/ 1201763 h 10024180"/>
              <a:gd name="connsiteX6535" fmla="*/ 8909606 w 11277918"/>
              <a:gd name="connsiteY6535" fmla="*/ 1218112 h 10024180"/>
              <a:gd name="connsiteX6536" fmla="*/ 8925953 w 11277918"/>
              <a:gd name="connsiteY6536" fmla="*/ 1218112 h 10024180"/>
              <a:gd name="connsiteX6537" fmla="*/ 8844213 w 11277918"/>
              <a:gd name="connsiteY6537" fmla="*/ 1201763 h 10024180"/>
              <a:gd name="connsiteX6538" fmla="*/ 8827866 w 11277918"/>
              <a:gd name="connsiteY6538" fmla="*/ 1234459 h 10024180"/>
              <a:gd name="connsiteX6539" fmla="*/ 8844213 w 11277918"/>
              <a:gd name="connsiteY6539" fmla="*/ 1218112 h 10024180"/>
              <a:gd name="connsiteX6540" fmla="*/ 1830963 w 11277918"/>
              <a:gd name="connsiteY6540" fmla="*/ 1201763 h 10024180"/>
              <a:gd name="connsiteX6541" fmla="*/ 1798267 w 11277918"/>
              <a:gd name="connsiteY6541" fmla="*/ 1234459 h 10024180"/>
              <a:gd name="connsiteX6542" fmla="*/ 1796224 w 11277918"/>
              <a:gd name="connsiteY6542" fmla="*/ 1248763 h 10024180"/>
              <a:gd name="connsiteX6543" fmla="*/ 1790094 w 11277918"/>
              <a:gd name="connsiteY6543" fmla="*/ 1258981 h 10024180"/>
              <a:gd name="connsiteX6544" fmla="*/ 1814617 w 11277918"/>
              <a:gd name="connsiteY6544" fmla="*/ 1234459 h 10024180"/>
              <a:gd name="connsiteX6545" fmla="*/ 9416389 w 11277918"/>
              <a:gd name="connsiteY6545" fmla="*/ 1185416 h 10024180"/>
              <a:gd name="connsiteX6546" fmla="*/ 9432738 w 11277918"/>
              <a:gd name="connsiteY6546" fmla="*/ 1218112 h 10024180"/>
              <a:gd name="connsiteX6547" fmla="*/ 9432738 w 11277918"/>
              <a:gd name="connsiteY6547" fmla="*/ 1201763 h 10024180"/>
              <a:gd name="connsiteX6548" fmla="*/ 9416389 w 11277918"/>
              <a:gd name="connsiteY6548" fmla="*/ 1185416 h 10024180"/>
              <a:gd name="connsiteX6549" fmla="*/ 8615344 w 11277918"/>
              <a:gd name="connsiteY6549" fmla="*/ 1185416 h 10024180"/>
              <a:gd name="connsiteX6550" fmla="*/ 8615344 w 11277918"/>
              <a:gd name="connsiteY6550" fmla="*/ 1201763 h 10024180"/>
              <a:gd name="connsiteX6551" fmla="*/ 8631691 w 11277918"/>
              <a:gd name="connsiteY6551" fmla="*/ 1185416 h 10024180"/>
              <a:gd name="connsiteX6552" fmla="*/ 7389250 w 11277918"/>
              <a:gd name="connsiteY6552" fmla="*/ 1173155 h 10024180"/>
              <a:gd name="connsiteX6553" fmla="*/ 7381076 w 11277918"/>
              <a:gd name="connsiteY6553" fmla="*/ 1177241 h 10024180"/>
              <a:gd name="connsiteX6554" fmla="*/ 7372903 w 11277918"/>
              <a:gd name="connsiteY6554" fmla="*/ 1193590 h 10024180"/>
              <a:gd name="connsiteX6555" fmla="*/ 7389250 w 11277918"/>
              <a:gd name="connsiteY6555" fmla="*/ 1201763 h 10024180"/>
              <a:gd name="connsiteX6556" fmla="*/ 7397424 w 11277918"/>
              <a:gd name="connsiteY6556" fmla="*/ 1177241 h 10024180"/>
              <a:gd name="connsiteX6557" fmla="*/ 7389250 w 11277918"/>
              <a:gd name="connsiteY6557" fmla="*/ 1173155 h 10024180"/>
              <a:gd name="connsiteX6558" fmla="*/ 7765251 w 11277918"/>
              <a:gd name="connsiteY6558" fmla="*/ 1169067 h 10024180"/>
              <a:gd name="connsiteX6559" fmla="*/ 7748904 w 11277918"/>
              <a:gd name="connsiteY6559" fmla="*/ 1185416 h 10024180"/>
              <a:gd name="connsiteX6560" fmla="*/ 7765251 w 11277918"/>
              <a:gd name="connsiteY6560" fmla="*/ 1185416 h 10024180"/>
              <a:gd name="connsiteX6561" fmla="*/ 1258788 w 11277918"/>
              <a:gd name="connsiteY6561" fmla="*/ 1169067 h 10024180"/>
              <a:gd name="connsiteX6562" fmla="*/ 1266961 w 11277918"/>
              <a:gd name="connsiteY6562" fmla="*/ 1177241 h 10024180"/>
              <a:gd name="connsiteX6563" fmla="*/ 1291485 w 11277918"/>
              <a:gd name="connsiteY6563" fmla="*/ 1185416 h 10024180"/>
              <a:gd name="connsiteX6564" fmla="*/ 1291485 w 11277918"/>
              <a:gd name="connsiteY6564" fmla="*/ 1169067 h 10024180"/>
              <a:gd name="connsiteX6565" fmla="*/ 8885084 w 11277918"/>
              <a:gd name="connsiteY6565" fmla="*/ 1152720 h 10024180"/>
              <a:gd name="connsiteX6566" fmla="*/ 8876909 w 11277918"/>
              <a:gd name="connsiteY6566" fmla="*/ 1169067 h 10024180"/>
              <a:gd name="connsiteX6567" fmla="*/ 8893256 w 11277918"/>
              <a:gd name="connsiteY6567" fmla="*/ 1169067 h 10024180"/>
              <a:gd name="connsiteX6568" fmla="*/ 8885084 w 11277918"/>
              <a:gd name="connsiteY6568" fmla="*/ 1152720 h 10024180"/>
              <a:gd name="connsiteX6569" fmla="*/ 8844213 w 11277918"/>
              <a:gd name="connsiteY6569" fmla="*/ 1152720 h 10024180"/>
              <a:gd name="connsiteX6570" fmla="*/ 8811517 w 11277918"/>
              <a:gd name="connsiteY6570" fmla="*/ 1169067 h 10024180"/>
              <a:gd name="connsiteX6571" fmla="*/ 8778823 w 11277918"/>
              <a:gd name="connsiteY6571" fmla="*/ 1169067 h 10024180"/>
              <a:gd name="connsiteX6572" fmla="*/ 8754301 w 11277918"/>
              <a:gd name="connsiteY6572" fmla="*/ 1169067 h 10024180"/>
              <a:gd name="connsiteX6573" fmla="*/ 8746127 w 11277918"/>
              <a:gd name="connsiteY6573" fmla="*/ 1185416 h 10024180"/>
              <a:gd name="connsiteX6574" fmla="*/ 8713430 w 11277918"/>
              <a:gd name="connsiteY6574" fmla="*/ 1201763 h 10024180"/>
              <a:gd name="connsiteX6575" fmla="*/ 8746127 w 11277918"/>
              <a:gd name="connsiteY6575" fmla="*/ 1201763 h 10024180"/>
              <a:gd name="connsiteX6576" fmla="*/ 8770648 w 11277918"/>
              <a:gd name="connsiteY6576" fmla="*/ 1201763 h 10024180"/>
              <a:gd name="connsiteX6577" fmla="*/ 8778823 w 11277918"/>
              <a:gd name="connsiteY6577" fmla="*/ 1201763 h 10024180"/>
              <a:gd name="connsiteX6578" fmla="*/ 8762474 w 11277918"/>
              <a:gd name="connsiteY6578" fmla="*/ 1218112 h 10024180"/>
              <a:gd name="connsiteX6579" fmla="*/ 8729777 w 11277918"/>
              <a:gd name="connsiteY6579" fmla="*/ 1234459 h 10024180"/>
              <a:gd name="connsiteX6580" fmla="*/ 8737952 w 11277918"/>
              <a:gd name="connsiteY6580" fmla="*/ 1242634 h 10024180"/>
              <a:gd name="connsiteX6581" fmla="*/ 8713430 w 11277918"/>
              <a:gd name="connsiteY6581" fmla="*/ 1250808 h 10024180"/>
              <a:gd name="connsiteX6582" fmla="*/ 8688909 w 11277918"/>
              <a:gd name="connsiteY6582" fmla="*/ 1258981 h 10024180"/>
              <a:gd name="connsiteX6583" fmla="*/ 8697083 w 11277918"/>
              <a:gd name="connsiteY6583" fmla="*/ 1267155 h 10024180"/>
              <a:gd name="connsiteX6584" fmla="*/ 8713430 w 11277918"/>
              <a:gd name="connsiteY6584" fmla="*/ 1267155 h 10024180"/>
              <a:gd name="connsiteX6585" fmla="*/ 8778823 w 11277918"/>
              <a:gd name="connsiteY6585" fmla="*/ 1218112 h 10024180"/>
              <a:gd name="connsiteX6586" fmla="*/ 8795170 w 11277918"/>
              <a:gd name="connsiteY6586" fmla="*/ 1201763 h 10024180"/>
              <a:gd name="connsiteX6587" fmla="*/ 8811517 w 11277918"/>
              <a:gd name="connsiteY6587" fmla="*/ 1185416 h 10024180"/>
              <a:gd name="connsiteX6588" fmla="*/ 8844213 w 11277918"/>
              <a:gd name="connsiteY6588" fmla="*/ 1152720 h 10024180"/>
              <a:gd name="connsiteX6589" fmla="*/ 9473607 w 11277918"/>
              <a:gd name="connsiteY6589" fmla="*/ 1136373 h 10024180"/>
              <a:gd name="connsiteX6590" fmla="*/ 9465435 w 11277918"/>
              <a:gd name="connsiteY6590" fmla="*/ 1152720 h 10024180"/>
              <a:gd name="connsiteX6591" fmla="*/ 9481782 w 11277918"/>
              <a:gd name="connsiteY6591" fmla="*/ 1152720 h 10024180"/>
              <a:gd name="connsiteX6592" fmla="*/ 9481782 w 11277918"/>
              <a:gd name="connsiteY6592" fmla="*/ 1136373 h 10024180"/>
              <a:gd name="connsiteX6593" fmla="*/ 9473607 w 11277918"/>
              <a:gd name="connsiteY6593" fmla="*/ 1136373 h 10024180"/>
              <a:gd name="connsiteX6594" fmla="*/ 8533605 w 11277918"/>
              <a:gd name="connsiteY6594" fmla="*/ 1136373 h 10024180"/>
              <a:gd name="connsiteX6595" fmla="*/ 8533605 w 11277918"/>
              <a:gd name="connsiteY6595" fmla="*/ 1169067 h 10024180"/>
              <a:gd name="connsiteX6596" fmla="*/ 8549952 w 11277918"/>
              <a:gd name="connsiteY6596" fmla="*/ 1169067 h 10024180"/>
              <a:gd name="connsiteX6597" fmla="*/ 8582648 w 11277918"/>
              <a:gd name="connsiteY6597" fmla="*/ 1169067 h 10024180"/>
              <a:gd name="connsiteX6598" fmla="*/ 8566299 w 11277918"/>
              <a:gd name="connsiteY6598" fmla="*/ 1152720 h 10024180"/>
              <a:gd name="connsiteX6599" fmla="*/ 8124905 w 11277918"/>
              <a:gd name="connsiteY6599" fmla="*/ 1136373 h 10024180"/>
              <a:gd name="connsiteX6600" fmla="*/ 8067687 w 11277918"/>
              <a:gd name="connsiteY6600" fmla="*/ 1201763 h 10024180"/>
              <a:gd name="connsiteX6601" fmla="*/ 8010472 w 11277918"/>
              <a:gd name="connsiteY6601" fmla="*/ 1283502 h 10024180"/>
              <a:gd name="connsiteX6602" fmla="*/ 7994122 w 11277918"/>
              <a:gd name="connsiteY6602" fmla="*/ 1316198 h 10024180"/>
              <a:gd name="connsiteX6603" fmla="*/ 8010472 w 11277918"/>
              <a:gd name="connsiteY6603" fmla="*/ 1299851 h 10024180"/>
              <a:gd name="connsiteX6604" fmla="*/ 8059515 w 11277918"/>
              <a:gd name="connsiteY6604" fmla="*/ 1250808 h 10024180"/>
              <a:gd name="connsiteX6605" fmla="*/ 8108558 w 11277918"/>
              <a:gd name="connsiteY6605" fmla="*/ 1193590 h 10024180"/>
              <a:gd name="connsiteX6606" fmla="*/ 8141254 w 11277918"/>
              <a:gd name="connsiteY6606" fmla="*/ 1152720 h 10024180"/>
              <a:gd name="connsiteX6607" fmla="*/ 8124905 w 11277918"/>
              <a:gd name="connsiteY6607" fmla="*/ 1136373 h 10024180"/>
              <a:gd name="connsiteX6608" fmla="*/ 7797948 w 11277918"/>
              <a:gd name="connsiteY6608" fmla="*/ 1136373 h 10024180"/>
              <a:gd name="connsiteX6609" fmla="*/ 7781600 w 11277918"/>
              <a:gd name="connsiteY6609" fmla="*/ 1144545 h 10024180"/>
              <a:gd name="connsiteX6610" fmla="*/ 7781600 w 11277918"/>
              <a:gd name="connsiteY6610" fmla="*/ 1152720 h 10024180"/>
              <a:gd name="connsiteX6611" fmla="*/ 1520353 w 11277918"/>
              <a:gd name="connsiteY6611" fmla="*/ 1136373 h 10024180"/>
              <a:gd name="connsiteX6612" fmla="*/ 1536702 w 11277918"/>
              <a:gd name="connsiteY6612" fmla="*/ 1136373 h 10024180"/>
              <a:gd name="connsiteX6613" fmla="*/ 1520353 w 11277918"/>
              <a:gd name="connsiteY6613" fmla="*/ 1152720 h 10024180"/>
              <a:gd name="connsiteX6614" fmla="*/ 1512180 w 11277918"/>
              <a:gd name="connsiteY6614" fmla="*/ 1169067 h 10024180"/>
              <a:gd name="connsiteX6615" fmla="*/ 1471310 w 11277918"/>
              <a:gd name="connsiteY6615" fmla="*/ 1218112 h 10024180"/>
              <a:gd name="connsiteX6616" fmla="*/ 1438614 w 11277918"/>
              <a:gd name="connsiteY6616" fmla="*/ 1250808 h 10024180"/>
              <a:gd name="connsiteX6617" fmla="*/ 1422266 w 11277918"/>
              <a:gd name="connsiteY6617" fmla="*/ 1283502 h 10024180"/>
              <a:gd name="connsiteX6618" fmla="*/ 1389570 w 11277918"/>
              <a:gd name="connsiteY6618" fmla="*/ 1299851 h 10024180"/>
              <a:gd name="connsiteX6619" fmla="*/ 1422266 w 11277918"/>
              <a:gd name="connsiteY6619" fmla="*/ 1267155 h 10024180"/>
              <a:gd name="connsiteX6620" fmla="*/ 1520353 w 11277918"/>
              <a:gd name="connsiteY6620" fmla="*/ 1136373 h 10024180"/>
              <a:gd name="connsiteX6621" fmla="*/ 1777834 w 11277918"/>
              <a:gd name="connsiteY6621" fmla="*/ 1124112 h 10024180"/>
              <a:gd name="connsiteX6622" fmla="*/ 1781921 w 11277918"/>
              <a:gd name="connsiteY6622" fmla="*/ 1128198 h 10024180"/>
              <a:gd name="connsiteX6623" fmla="*/ 1765571 w 11277918"/>
              <a:gd name="connsiteY6623" fmla="*/ 1136373 h 10024180"/>
              <a:gd name="connsiteX6624" fmla="*/ 1749225 w 11277918"/>
              <a:gd name="connsiteY6624" fmla="*/ 1136373 h 10024180"/>
              <a:gd name="connsiteX6625" fmla="*/ 1765571 w 11277918"/>
              <a:gd name="connsiteY6625" fmla="*/ 1128198 h 10024180"/>
              <a:gd name="connsiteX6626" fmla="*/ 1777834 w 11277918"/>
              <a:gd name="connsiteY6626" fmla="*/ 1124112 h 10024180"/>
              <a:gd name="connsiteX6627" fmla="*/ 8991345 w 11277918"/>
              <a:gd name="connsiteY6627" fmla="*/ 1120023 h 10024180"/>
              <a:gd name="connsiteX6628" fmla="*/ 8991345 w 11277918"/>
              <a:gd name="connsiteY6628" fmla="*/ 1136373 h 10024180"/>
              <a:gd name="connsiteX6629" fmla="*/ 8972953 w 11277918"/>
              <a:gd name="connsiteY6629" fmla="*/ 1140459 h 10024180"/>
              <a:gd name="connsiteX6630" fmla="*/ 8950474 w 11277918"/>
              <a:gd name="connsiteY6630" fmla="*/ 1152720 h 10024180"/>
              <a:gd name="connsiteX6631" fmla="*/ 8932084 w 11277918"/>
              <a:gd name="connsiteY6631" fmla="*/ 1164980 h 10024180"/>
              <a:gd name="connsiteX6632" fmla="*/ 8928839 w 11277918"/>
              <a:gd name="connsiteY6632" fmla="*/ 1167144 h 10024180"/>
              <a:gd name="connsiteX6633" fmla="*/ 8950474 w 11277918"/>
              <a:gd name="connsiteY6633" fmla="*/ 1164980 h 10024180"/>
              <a:gd name="connsiteX6634" fmla="*/ 8974998 w 11277918"/>
              <a:gd name="connsiteY6634" fmla="*/ 1152720 h 10024180"/>
              <a:gd name="connsiteX6635" fmla="*/ 8989302 w 11277918"/>
              <a:gd name="connsiteY6635" fmla="*/ 1138416 h 10024180"/>
              <a:gd name="connsiteX6636" fmla="*/ 8991345 w 11277918"/>
              <a:gd name="connsiteY6636" fmla="*/ 1136373 h 10024180"/>
              <a:gd name="connsiteX6637" fmla="*/ 8999520 w 11277918"/>
              <a:gd name="connsiteY6637" fmla="*/ 1128198 h 10024180"/>
              <a:gd name="connsiteX6638" fmla="*/ 9007692 w 11277918"/>
              <a:gd name="connsiteY6638" fmla="*/ 1120023 h 10024180"/>
              <a:gd name="connsiteX6639" fmla="*/ 8566299 w 11277918"/>
              <a:gd name="connsiteY6639" fmla="*/ 1120023 h 10024180"/>
              <a:gd name="connsiteX6640" fmla="*/ 8566299 w 11277918"/>
              <a:gd name="connsiteY6640" fmla="*/ 1136373 h 10024180"/>
              <a:gd name="connsiteX6641" fmla="*/ 8582648 w 11277918"/>
              <a:gd name="connsiteY6641" fmla="*/ 1120023 h 10024180"/>
              <a:gd name="connsiteX6642" fmla="*/ 8566299 w 11277918"/>
              <a:gd name="connsiteY6642" fmla="*/ 1120023 h 10024180"/>
              <a:gd name="connsiteX6643" fmla="*/ 7438294 w 11277918"/>
              <a:gd name="connsiteY6643" fmla="*/ 1120023 h 10024180"/>
              <a:gd name="connsiteX6644" fmla="*/ 7421946 w 11277918"/>
              <a:gd name="connsiteY6644" fmla="*/ 1136373 h 10024180"/>
              <a:gd name="connsiteX6645" fmla="*/ 7421946 w 11277918"/>
              <a:gd name="connsiteY6645" fmla="*/ 1152720 h 10024180"/>
              <a:gd name="connsiteX6646" fmla="*/ 7438294 w 11277918"/>
              <a:gd name="connsiteY6646" fmla="*/ 1136373 h 10024180"/>
              <a:gd name="connsiteX6647" fmla="*/ 1827387 w 11277918"/>
              <a:gd name="connsiteY6647" fmla="*/ 1116546 h 10024180"/>
              <a:gd name="connsiteX6648" fmla="*/ 1824834 w 11277918"/>
              <a:gd name="connsiteY6648" fmla="*/ 1137394 h 10024180"/>
              <a:gd name="connsiteX6649" fmla="*/ 1775788 w 11277918"/>
              <a:gd name="connsiteY6649" fmla="*/ 1194612 h 10024180"/>
              <a:gd name="connsiteX6650" fmla="*/ 1769860 w 11277918"/>
              <a:gd name="connsiteY6650" fmla="*/ 1195601 h 10024180"/>
              <a:gd name="connsiteX6651" fmla="*/ 1798267 w 11277918"/>
              <a:gd name="connsiteY6651" fmla="*/ 1154765 h 10024180"/>
              <a:gd name="connsiteX6652" fmla="*/ 8823780 w 11277918"/>
              <a:gd name="connsiteY6652" fmla="*/ 1107763 h 10024180"/>
              <a:gd name="connsiteX6653" fmla="*/ 8811517 w 11277918"/>
              <a:gd name="connsiteY6653" fmla="*/ 1136373 h 10024180"/>
              <a:gd name="connsiteX6654" fmla="*/ 8860562 w 11277918"/>
              <a:gd name="connsiteY6654" fmla="*/ 1136373 h 10024180"/>
              <a:gd name="connsiteX6655" fmla="*/ 8860562 w 11277918"/>
              <a:gd name="connsiteY6655" fmla="*/ 1120023 h 10024180"/>
              <a:gd name="connsiteX6656" fmla="*/ 8823780 w 11277918"/>
              <a:gd name="connsiteY6656" fmla="*/ 1107763 h 10024180"/>
              <a:gd name="connsiteX6657" fmla="*/ 8443690 w 11277918"/>
              <a:gd name="connsiteY6657" fmla="*/ 1103676 h 10024180"/>
              <a:gd name="connsiteX6658" fmla="*/ 8435516 w 11277918"/>
              <a:gd name="connsiteY6658" fmla="*/ 1120023 h 10024180"/>
              <a:gd name="connsiteX6659" fmla="*/ 8443690 w 11277918"/>
              <a:gd name="connsiteY6659" fmla="*/ 1111851 h 10024180"/>
              <a:gd name="connsiteX6660" fmla="*/ 8443690 w 11277918"/>
              <a:gd name="connsiteY6660" fmla="*/ 1103676 h 10024180"/>
              <a:gd name="connsiteX6661" fmla="*/ 1258788 w 11277918"/>
              <a:gd name="connsiteY6661" fmla="*/ 1103676 h 10024180"/>
              <a:gd name="connsiteX6662" fmla="*/ 1242440 w 11277918"/>
              <a:gd name="connsiteY6662" fmla="*/ 1120023 h 10024180"/>
              <a:gd name="connsiteX6663" fmla="*/ 1275135 w 11277918"/>
              <a:gd name="connsiteY6663" fmla="*/ 1136373 h 10024180"/>
              <a:gd name="connsiteX6664" fmla="*/ 7732557 w 11277918"/>
              <a:gd name="connsiteY6664" fmla="*/ 1087327 h 10024180"/>
              <a:gd name="connsiteX6665" fmla="*/ 7716208 w 11277918"/>
              <a:gd name="connsiteY6665" fmla="*/ 1095502 h 10024180"/>
              <a:gd name="connsiteX6666" fmla="*/ 7699861 w 11277918"/>
              <a:gd name="connsiteY6666" fmla="*/ 1103676 h 10024180"/>
              <a:gd name="connsiteX6667" fmla="*/ 7634468 w 11277918"/>
              <a:gd name="connsiteY6667" fmla="*/ 1185416 h 10024180"/>
              <a:gd name="connsiteX6668" fmla="*/ 7601772 w 11277918"/>
              <a:gd name="connsiteY6668" fmla="*/ 1218112 h 10024180"/>
              <a:gd name="connsiteX6669" fmla="*/ 7585425 w 11277918"/>
              <a:gd name="connsiteY6669" fmla="*/ 1234459 h 10024180"/>
              <a:gd name="connsiteX6670" fmla="*/ 7601772 w 11277918"/>
              <a:gd name="connsiteY6670" fmla="*/ 1234459 h 10024180"/>
              <a:gd name="connsiteX6671" fmla="*/ 7658990 w 11277918"/>
              <a:gd name="connsiteY6671" fmla="*/ 1169067 h 10024180"/>
              <a:gd name="connsiteX6672" fmla="*/ 7732557 w 11277918"/>
              <a:gd name="connsiteY6672" fmla="*/ 1087327 h 10024180"/>
              <a:gd name="connsiteX6673" fmla="*/ 8648038 w 11277918"/>
              <a:gd name="connsiteY6673" fmla="*/ 1070980 h 10024180"/>
              <a:gd name="connsiteX6674" fmla="*/ 8631691 w 11277918"/>
              <a:gd name="connsiteY6674" fmla="*/ 1103676 h 10024180"/>
              <a:gd name="connsiteX6675" fmla="*/ 8648038 w 11277918"/>
              <a:gd name="connsiteY6675" fmla="*/ 1087327 h 10024180"/>
              <a:gd name="connsiteX6676" fmla="*/ 8664387 w 11277918"/>
              <a:gd name="connsiteY6676" fmla="*/ 1070980 h 10024180"/>
              <a:gd name="connsiteX6677" fmla="*/ 8893256 w 11277918"/>
              <a:gd name="connsiteY6677" fmla="*/ 1054633 h 10024180"/>
              <a:gd name="connsiteX6678" fmla="*/ 8893256 w 11277918"/>
              <a:gd name="connsiteY6678" fmla="*/ 1087327 h 10024180"/>
              <a:gd name="connsiteX6679" fmla="*/ 8909606 w 11277918"/>
              <a:gd name="connsiteY6679" fmla="*/ 1070980 h 10024180"/>
              <a:gd name="connsiteX6680" fmla="*/ 1585746 w 11277918"/>
              <a:gd name="connsiteY6680" fmla="*/ 1054633 h 10024180"/>
              <a:gd name="connsiteX6681" fmla="*/ 1569396 w 11277918"/>
              <a:gd name="connsiteY6681" fmla="*/ 1087327 h 10024180"/>
              <a:gd name="connsiteX6682" fmla="*/ 1536702 w 11277918"/>
              <a:gd name="connsiteY6682" fmla="*/ 1103676 h 10024180"/>
              <a:gd name="connsiteX6683" fmla="*/ 1553049 w 11277918"/>
              <a:gd name="connsiteY6683" fmla="*/ 1087327 h 10024180"/>
              <a:gd name="connsiteX6684" fmla="*/ 7712122 w 11277918"/>
              <a:gd name="connsiteY6684" fmla="*/ 1044415 h 10024180"/>
              <a:gd name="connsiteX6685" fmla="*/ 7699861 w 11277918"/>
              <a:gd name="connsiteY6685" fmla="*/ 1054633 h 10024180"/>
              <a:gd name="connsiteX6686" fmla="*/ 7699861 w 11277918"/>
              <a:gd name="connsiteY6686" fmla="*/ 1070980 h 10024180"/>
              <a:gd name="connsiteX6687" fmla="*/ 7716208 w 11277918"/>
              <a:gd name="connsiteY6687" fmla="*/ 1046458 h 10024180"/>
              <a:gd name="connsiteX6688" fmla="*/ 7712122 w 11277918"/>
              <a:gd name="connsiteY6688" fmla="*/ 1044415 h 10024180"/>
              <a:gd name="connsiteX6689" fmla="*/ 9565564 w 11277918"/>
              <a:gd name="connsiteY6689" fmla="*/ 1042372 h 10024180"/>
              <a:gd name="connsiteX6690" fmla="*/ 9563521 w 11277918"/>
              <a:gd name="connsiteY6690" fmla="*/ 1046458 h 10024180"/>
              <a:gd name="connsiteX6691" fmla="*/ 9563521 w 11277918"/>
              <a:gd name="connsiteY6691" fmla="*/ 1054633 h 10024180"/>
              <a:gd name="connsiteX6692" fmla="*/ 9579868 w 11277918"/>
              <a:gd name="connsiteY6692" fmla="*/ 1054633 h 10024180"/>
              <a:gd name="connsiteX6693" fmla="*/ 9571696 w 11277918"/>
              <a:gd name="connsiteY6693" fmla="*/ 1046458 h 10024180"/>
              <a:gd name="connsiteX6694" fmla="*/ 9565564 w 11277918"/>
              <a:gd name="connsiteY6694" fmla="*/ 1042372 h 10024180"/>
              <a:gd name="connsiteX6695" fmla="*/ 9122128 w 11277918"/>
              <a:gd name="connsiteY6695" fmla="*/ 1038284 h 10024180"/>
              <a:gd name="connsiteX6696" fmla="*/ 9122128 w 11277918"/>
              <a:gd name="connsiteY6696" fmla="*/ 1054633 h 10024180"/>
              <a:gd name="connsiteX6697" fmla="*/ 9138477 w 11277918"/>
              <a:gd name="connsiteY6697" fmla="*/ 1054633 h 10024180"/>
              <a:gd name="connsiteX6698" fmla="*/ 9122128 w 11277918"/>
              <a:gd name="connsiteY6698" fmla="*/ 1038284 h 10024180"/>
              <a:gd name="connsiteX6699" fmla="*/ 8925953 w 11277918"/>
              <a:gd name="connsiteY6699" fmla="*/ 1038284 h 10024180"/>
              <a:gd name="connsiteX6700" fmla="*/ 8925953 w 11277918"/>
              <a:gd name="connsiteY6700" fmla="*/ 1054633 h 10024180"/>
              <a:gd name="connsiteX6701" fmla="*/ 8925953 w 11277918"/>
              <a:gd name="connsiteY6701" fmla="*/ 1070980 h 10024180"/>
              <a:gd name="connsiteX6702" fmla="*/ 8942302 w 11277918"/>
              <a:gd name="connsiteY6702" fmla="*/ 1070980 h 10024180"/>
              <a:gd name="connsiteX6703" fmla="*/ 8288384 w 11277918"/>
              <a:gd name="connsiteY6703" fmla="*/ 1038284 h 10024180"/>
              <a:gd name="connsiteX6704" fmla="*/ 8288384 w 11277918"/>
              <a:gd name="connsiteY6704" fmla="*/ 1070980 h 10024180"/>
              <a:gd name="connsiteX6705" fmla="*/ 8272037 w 11277918"/>
              <a:gd name="connsiteY6705" fmla="*/ 1070980 h 10024180"/>
              <a:gd name="connsiteX6706" fmla="*/ 8272037 w 11277918"/>
              <a:gd name="connsiteY6706" fmla="*/ 1087327 h 10024180"/>
              <a:gd name="connsiteX6707" fmla="*/ 8288384 w 11277918"/>
              <a:gd name="connsiteY6707" fmla="*/ 1087327 h 10024180"/>
              <a:gd name="connsiteX6708" fmla="*/ 8304733 w 11277918"/>
              <a:gd name="connsiteY6708" fmla="*/ 1054633 h 10024180"/>
              <a:gd name="connsiteX6709" fmla="*/ 8304733 w 11277918"/>
              <a:gd name="connsiteY6709" fmla="*/ 1046458 h 10024180"/>
              <a:gd name="connsiteX6710" fmla="*/ 8288384 w 11277918"/>
              <a:gd name="connsiteY6710" fmla="*/ 1038284 h 10024180"/>
              <a:gd name="connsiteX6711" fmla="*/ 1896357 w 11277918"/>
              <a:gd name="connsiteY6711" fmla="*/ 1038284 h 10024180"/>
              <a:gd name="connsiteX6712" fmla="*/ 1912702 w 11277918"/>
              <a:gd name="connsiteY6712" fmla="*/ 1054633 h 10024180"/>
              <a:gd name="connsiteX6713" fmla="*/ 1912702 w 11277918"/>
              <a:gd name="connsiteY6713" fmla="*/ 1046458 h 10024180"/>
              <a:gd name="connsiteX6714" fmla="*/ 1912702 w 11277918"/>
              <a:gd name="connsiteY6714" fmla="*/ 1038284 h 10024180"/>
              <a:gd name="connsiteX6715" fmla="*/ 1896357 w 11277918"/>
              <a:gd name="connsiteY6715" fmla="*/ 1038284 h 10024180"/>
              <a:gd name="connsiteX6716" fmla="*/ 8958649 w 11277918"/>
              <a:gd name="connsiteY6716" fmla="*/ 1021937 h 10024180"/>
              <a:gd name="connsiteX6717" fmla="*/ 8966823 w 11277918"/>
              <a:gd name="connsiteY6717" fmla="*/ 1026023 h 10024180"/>
              <a:gd name="connsiteX6718" fmla="*/ 8972663 w 11277918"/>
              <a:gd name="connsiteY6718" fmla="*/ 1021937 h 10024180"/>
              <a:gd name="connsiteX6719" fmla="*/ 8778823 w 11277918"/>
              <a:gd name="connsiteY6719" fmla="*/ 1021937 h 10024180"/>
              <a:gd name="connsiteX6720" fmla="*/ 8737952 w 11277918"/>
              <a:gd name="connsiteY6720" fmla="*/ 1054633 h 10024180"/>
              <a:gd name="connsiteX6721" fmla="*/ 8713430 w 11277918"/>
              <a:gd name="connsiteY6721" fmla="*/ 1095502 h 10024180"/>
              <a:gd name="connsiteX6722" fmla="*/ 8729777 w 11277918"/>
              <a:gd name="connsiteY6722" fmla="*/ 1087327 h 10024180"/>
              <a:gd name="connsiteX6723" fmla="*/ 8762474 w 11277918"/>
              <a:gd name="connsiteY6723" fmla="*/ 1054633 h 10024180"/>
              <a:gd name="connsiteX6724" fmla="*/ 8778823 w 11277918"/>
              <a:gd name="connsiteY6724" fmla="*/ 1021937 h 10024180"/>
              <a:gd name="connsiteX6725" fmla="*/ 7781600 w 11277918"/>
              <a:gd name="connsiteY6725" fmla="*/ 1021937 h 10024180"/>
              <a:gd name="connsiteX6726" fmla="*/ 7765251 w 11277918"/>
              <a:gd name="connsiteY6726" fmla="*/ 1038284 h 10024180"/>
              <a:gd name="connsiteX6727" fmla="*/ 7781600 w 11277918"/>
              <a:gd name="connsiteY6727" fmla="*/ 1038284 h 10024180"/>
              <a:gd name="connsiteX6728" fmla="*/ 7781600 w 11277918"/>
              <a:gd name="connsiteY6728" fmla="*/ 1021937 h 10024180"/>
              <a:gd name="connsiteX6729" fmla="*/ 8925953 w 11277918"/>
              <a:gd name="connsiteY6729" fmla="*/ 1005588 h 10024180"/>
              <a:gd name="connsiteX6730" fmla="*/ 8925953 w 11277918"/>
              <a:gd name="connsiteY6730" fmla="*/ 1021937 h 10024180"/>
              <a:gd name="connsiteX6731" fmla="*/ 8934127 w 11277918"/>
              <a:gd name="connsiteY6731" fmla="*/ 1021937 h 10024180"/>
              <a:gd name="connsiteX6732" fmla="*/ 8942302 w 11277918"/>
              <a:gd name="connsiteY6732" fmla="*/ 1021937 h 10024180"/>
              <a:gd name="connsiteX6733" fmla="*/ 8925953 w 11277918"/>
              <a:gd name="connsiteY6733" fmla="*/ 1005588 h 10024180"/>
              <a:gd name="connsiteX6734" fmla="*/ 8795170 w 11277918"/>
              <a:gd name="connsiteY6734" fmla="*/ 1005588 h 10024180"/>
              <a:gd name="connsiteX6735" fmla="*/ 8778823 w 11277918"/>
              <a:gd name="connsiteY6735" fmla="*/ 1013762 h 10024180"/>
              <a:gd name="connsiteX6736" fmla="*/ 8795170 w 11277918"/>
              <a:gd name="connsiteY6736" fmla="*/ 1021937 h 10024180"/>
              <a:gd name="connsiteX6737" fmla="*/ 8811517 w 11277918"/>
              <a:gd name="connsiteY6737" fmla="*/ 1013762 h 10024180"/>
              <a:gd name="connsiteX6738" fmla="*/ 8795170 w 11277918"/>
              <a:gd name="connsiteY6738" fmla="*/ 1005588 h 10024180"/>
              <a:gd name="connsiteX6739" fmla="*/ 8615344 w 11277918"/>
              <a:gd name="connsiteY6739" fmla="*/ 1005588 h 10024180"/>
              <a:gd name="connsiteX6740" fmla="*/ 8615344 w 11277918"/>
              <a:gd name="connsiteY6740" fmla="*/ 1021937 h 10024180"/>
              <a:gd name="connsiteX6741" fmla="*/ 8615344 w 11277918"/>
              <a:gd name="connsiteY6741" fmla="*/ 1038284 h 10024180"/>
              <a:gd name="connsiteX6742" fmla="*/ 8598995 w 11277918"/>
              <a:gd name="connsiteY6742" fmla="*/ 1062806 h 10024180"/>
              <a:gd name="connsiteX6743" fmla="*/ 8582648 w 11277918"/>
              <a:gd name="connsiteY6743" fmla="*/ 1087327 h 10024180"/>
              <a:gd name="connsiteX6744" fmla="*/ 8598995 w 11277918"/>
              <a:gd name="connsiteY6744" fmla="*/ 1103676 h 10024180"/>
              <a:gd name="connsiteX6745" fmla="*/ 8598995 w 11277918"/>
              <a:gd name="connsiteY6745" fmla="*/ 1087327 h 10024180"/>
              <a:gd name="connsiteX6746" fmla="*/ 8615344 w 11277918"/>
              <a:gd name="connsiteY6746" fmla="*/ 1087327 h 10024180"/>
              <a:gd name="connsiteX6747" fmla="*/ 8615344 w 11277918"/>
              <a:gd name="connsiteY6747" fmla="*/ 1070980 h 10024180"/>
              <a:gd name="connsiteX6748" fmla="*/ 8631691 w 11277918"/>
              <a:gd name="connsiteY6748" fmla="*/ 1038284 h 10024180"/>
              <a:gd name="connsiteX6749" fmla="*/ 8631691 w 11277918"/>
              <a:gd name="connsiteY6749" fmla="*/ 1054633 h 10024180"/>
              <a:gd name="connsiteX6750" fmla="*/ 8648038 w 11277918"/>
              <a:gd name="connsiteY6750" fmla="*/ 1054633 h 10024180"/>
              <a:gd name="connsiteX6751" fmla="*/ 8713430 w 11277918"/>
              <a:gd name="connsiteY6751" fmla="*/ 1021937 h 10024180"/>
              <a:gd name="connsiteX6752" fmla="*/ 8631691 w 11277918"/>
              <a:gd name="connsiteY6752" fmla="*/ 1021937 h 10024180"/>
              <a:gd name="connsiteX6753" fmla="*/ 8615344 w 11277918"/>
              <a:gd name="connsiteY6753" fmla="*/ 1005588 h 10024180"/>
              <a:gd name="connsiteX6754" fmla="*/ 9093520 w 11277918"/>
              <a:gd name="connsiteY6754" fmla="*/ 995372 h 10024180"/>
              <a:gd name="connsiteX6755" fmla="*/ 9089431 w 11277918"/>
              <a:gd name="connsiteY6755" fmla="*/ 1005588 h 10024180"/>
              <a:gd name="connsiteX6756" fmla="*/ 9081259 w 11277918"/>
              <a:gd name="connsiteY6756" fmla="*/ 1030111 h 10024180"/>
              <a:gd name="connsiteX6757" fmla="*/ 9073084 w 11277918"/>
              <a:gd name="connsiteY6757" fmla="*/ 1046458 h 10024180"/>
              <a:gd name="connsiteX6758" fmla="*/ 9040388 w 11277918"/>
              <a:gd name="connsiteY6758" fmla="*/ 1070980 h 10024180"/>
              <a:gd name="connsiteX6759" fmla="*/ 9024041 w 11277918"/>
              <a:gd name="connsiteY6759" fmla="*/ 1103676 h 10024180"/>
              <a:gd name="connsiteX6760" fmla="*/ 9056737 w 11277918"/>
              <a:gd name="connsiteY6760" fmla="*/ 1136373 h 10024180"/>
              <a:gd name="connsiteX6761" fmla="*/ 9073084 w 11277918"/>
              <a:gd name="connsiteY6761" fmla="*/ 1136373 h 10024180"/>
              <a:gd name="connsiteX6762" fmla="*/ 9056737 w 11277918"/>
              <a:gd name="connsiteY6762" fmla="*/ 1103676 h 10024180"/>
              <a:gd name="connsiteX6763" fmla="*/ 9040388 w 11277918"/>
              <a:gd name="connsiteY6763" fmla="*/ 1095502 h 10024180"/>
              <a:gd name="connsiteX6764" fmla="*/ 9056737 w 11277918"/>
              <a:gd name="connsiteY6764" fmla="*/ 1087327 h 10024180"/>
              <a:gd name="connsiteX6765" fmla="*/ 9073084 w 11277918"/>
              <a:gd name="connsiteY6765" fmla="*/ 1087327 h 10024180"/>
              <a:gd name="connsiteX6766" fmla="*/ 9073084 w 11277918"/>
              <a:gd name="connsiteY6766" fmla="*/ 1070980 h 10024180"/>
              <a:gd name="connsiteX6767" fmla="*/ 9081259 w 11277918"/>
              <a:gd name="connsiteY6767" fmla="*/ 1054633 h 10024180"/>
              <a:gd name="connsiteX6768" fmla="*/ 9105781 w 11277918"/>
              <a:gd name="connsiteY6768" fmla="*/ 1038284 h 10024180"/>
              <a:gd name="connsiteX6769" fmla="*/ 9122128 w 11277918"/>
              <a:gd name="connsiteY6769" fmla="*/ 1005588 h 10024180"/>
              <a:gd name="connsiteX6770" fmla="*/ 9105781 w 11277918"/>
              <a:gd name="connsiteY6770" fmla="*/ 997415 h 10024180"/>
              <a:gd name="connsiteX6771" fmla="*/ 9093520 w 11277918"/>
              <a:gd name="connsiteY6771" fmla="*/ 995372 h 10024180"/>
              <a:gd name="connsiteX6772" fmla="*/ 8860562 w 11277918"/>
              <a:gd name="connsiteY6772" fmla="*/ 989241 h 10024180"/>
              <a:gd name="connsiteX6773" fmla="*/ 8844213 w 11277918"/>
              <a:gd name="connsiteY6773" fmla="*/ 1005588 h 10024180"/>
              <a:gd name="connsiteX6774" fmla="*/ 8860562 w 11277918"/>
              <a:gd name="connsiteY6774" fmla="*/ 1005588 h 10024180"/>
              <a:gd name="connsiteX6775" fmla="*/ 1521374 w 11277918"/>
              <a:gd name="connsiteY6775" fmla="*/ 981066 h 10024180"/>
              <a:gd name="connsiteX6776" fmla="*/ 1528528 w 11277918"/>
              <a:gd name="connsiteY6776" fmla="*/ 981066 h 10024180"/>
              <a:gd name="connsiteX6777" fmla="*/ 1536702 w 11277918"/>
              <a:gd name="connsiteY6777" fmla="*/ 1005588 h 10024180"/>
              <a:gd name="connsiteX6778" fmla="*/ 1536702 w 11277918"/>
              <a:gd name="connsiteY6778" fmla="*/ 1021937 h 10024180"/>
              <a:gd name="connsiteX6779" fmla="*/ 1520353 w 11277918"/>
              <a:gd name="connsiteY6779" fmla="*/ 1021937 h 10024180"/>
              <a:gd name="connsiteX6780" fmla="*/ 1487659 w 11277918"/>
              <a:gd name="connsiteY6780" fmla="*/ 1070980 h 10024180"/>
              <a:gd name="connsiteX6781" fmla="*/ 1471310 w 11277918"/>
              <a:gd name="connsiteY6781" fmla="*/ 1054633 h 10024180"/>
              <a:gd name="connsiteX6782" fmla="*/ 1454962 w 11277918"/>
              <a:gd name="connsiteY6782" fmla="*/ 1070980 h 10024180"/>
              <a:gd name="connsiteX6783" fmla="*/ 1454962 w 11277918"/>
              <a:gd name="connsiteY6783" fmla="*/ 1087327 h 10024180"/>
              <a:gd name="connsiteX6784" fmla="*/ 1471310 w 11277918"/>
              <a:gd name="connsiteY6784" fmla="*/ 1087327 h 10024180"/>
              <a:gd name="connsiteX6785" fmla="*/ 1438614 w 11277918"/>
              <a:gd name="connsiteY6785" fmla="*/ 1152720 h 10024180"/>
              <a:gd name="connsiteX6786" fmla="*/ 1389570 w 11277918"/>
              <a:gd name="connsiteY6786" fmla="*/ 1201763 h 10024180"/>
              <a:gd name="connsiteX6787" fmla="*/ 1356874 w 11277918"/>
              <a:gd name="connsiteY6787" fmla="*/ 1218112 h 10024180"/>
              <a:gd name="connsiteX6788" fmla="*/ 1373224 w 11277918"/>
              <a:gd name="connsiteY6788" fmla="*/ 1185416 h 10024180"/>
              <a:gd name="connsiteX6789" fmla="*/ 1405920 w 11277918"/>
              <a:gd name="connsiteY6789" fmla="*/ 1103676 h 10024180"/>
              <a:gd name="connsiteX6790" fmla="*/ 1463135 w 11277918"/>
              <a:gd name="connsiteY6790" fmla="*/ 1030111 h 10024180"/>
              <a:gd name="connsiteX6791" fmla="*/ 1521374 w 11277918"/>
              <a:gd name="connsiteY6791" fmla="*/ 981066 h 10024180"/>
              <a:gd name="connsiteX6792" fmla="*/ 8811517 w 11277918"/>
              <a:gd name="connsiteY6792" fmla="*/ 972894 h 10024180"/>
              <a:gd name="connsiteX6793" fmla="*/ 8827866 w 11277918"/>
              <a:gd name="connsiteY6793" fmla="*/ 989241 h 10024180"/>
              <a:gd name="connsiteX6794" fmla="*/ 8827866 w 11277918"/>
              <a:gd name="connsiteY6794" fmla="*/ 972894 h 10024180"/>
              <a:gd name="connsiteX6795" fmla="*/ 8811517 w 11277918"/>
              <a:gd name="connsiteY6795" fmla="*/ 972894 h 10024180"/>
              <a:gd name="connsiteX6796" fmla="*/ 8353776 w 11277918"/>
              <a:gd name="connsiteY6796" fmla="*/ 972894 h 10024180"/>
              <a:gd name="connsiteX6797" fmla="*/ 8337430 w 11277918"/>
              <a:gd name="connsiteY6797" fmla="*/ 989241 h 10024180"/>
              <a:gd name="connsiteX6798" fmla="*/ 8337430 w 11277918"/>
              <a:gd name="connsiteY6798" fmla="*/ 1005588 h 10024180"/>
              <a:gd name="connsiteX6799" fmla="*/ 8337430 w 11277918"/>
              <a:gd name="connsiteY6799" fmla="*/ 1032836 h 10024180"/>
              <a:gd name="connsiteX6800" fmla="*/ 8333341 w 11277918"/>
              <a:gd name="connsiteY6800" fmla="*/ 1038284 h 10024180"/>
              <a:gd name="connsiteX6801" fmla="*/ 8321080 w 11277918"/>
              <a:gd name="connsiteY6801" fmla="*/ 1038284 h 10024180"/>
              <a:gd name="connsiteX6802" fmla="*/ 8321080 w 11277918"/>
              <a:gd name="connsiteY6802" fmla="*/ 1054633 h 10024180"/>
              <a:gd name="connsiteX6803" fmla="*/ 8333341 w 11277918"/>
              <a:gd name="connsiteY6803" fmla="*/ 1038284 h 10024180"/>
              <a:gd name="connsiteX6804" fmla="*/ 8337430 w 11277918"/>
              <a:gd name="connsiteY6804" fmla="*/ 1038284 h 10024180"/>
              <a:gd name="connsiteX6805" fmla="*/ 8337430 w 11277918"/>
              <a:gd name="connsiteY6805" fmla="*/ 1032836 h 10024180"/>
              <a:gd name="connsiteX6806" fmla="*/ 8370124 w 11277918"/>
              <a:gd name="connsiteY6806" fmla="*/ 989241 h 10024180"/>
              <a:gd name="connsiteX6807" fmla="*/ 8353776 w 11277918"/>
              <a:gd name="connsiteY6807" fmla="*/ 972894 h 10024180"/>
              <a:gd name="connsiteX6808" fmla="*/ 7806122 w 11277918"/>
              <a:gd name="connsiteY6808" fmla="*/ 972894 h 10024180"/>
              <a:gd name="connsiteX6809" fmla="*/ 7797948 w 11277918"/>
              <a:gd name="connsiteY6809" fmla="*/ 989241 h 10024180"/>
              <a:gd name="connsiteX6810" fmla="*/ 7806122 w 11277918"/>
              <a:gd name="connsiteY6810" fmla="*/ 1005588 h 10024180"/>
              <a:gd name="connsiteX6811" fmla="*/ 7814296 w 11277918"/>
              <a:gd name="connsiteY6811" fmla="*/ 989241 h 10024180"/>
              <a:gd name="connsiteX6812" fmla="*/ 7806122 w 11277918"/>
              <a:gd name="connsiteY6812" fmla="*/ 972894 h 10024180"/>
              <a:gd name="connsiteX6813" fmla="*/ 9007692 w 11277918"/>
              <a:gd name="connsiteY6813" fmla="*/ 956544 h 10024180"/>
              <a:gd name="connsiteX6814" fmla="*/ 9024041 w 11277918"/>
              <a:gd name="connsiteY6814" fmla="*/ 956544 h 10024180"/>
              <a:gd name="connsiteX6815" fmla="*/ 8991345 w 11277918"/>
              <a:gd name="connsiteY6815" fmla="*/ 972894 h 10024180"/>
              <a:gd name="connsiteX6816" fmla="*/ 9007692 w 11277918"/>
              <a:gd name="connsiteY6816" fmla="*/ 956544 h 10024180"/>
              <a:gd name="connsiteX6817" fmla="*/ 7842904 w 11277918"/>
              <a:gd name="connsiteY6817" fmla="*/ 948370 h 10024180"/>
              <a:gd name="connsiteX6818" fmla="*/ 7830644 w 11277918"/>
              <a:gd name="connsiteY6818" fmla="*/ 956544 h 10024180"/>
              <a:gd name="connsiteX6819" fmla="*/ 7846990 w 11277918"/>
              <a:gd name="connsiteY6819" fmla="*/ 956544 h 10024180"/>
              <a:gd name="connsiteX6820" fmla="*/ 7842904 w 11277918"/>
              <a:gd name="connsiteY6820" fmla="*/ 948370 h 10024180"/>
              <a:gd name="connsiteX6821" fmla="*/ 8844213 w 11277918"/>
              <a:gd name="connsiteY6821" fmla="*/ 940197 h 10024180"/>
              <a:gd name="connsiteX6822" fmla="*/ 8844213 w 11277918"/>
              <a:gd name="connsiteY6822" fmla="*/ 956544 h 10024180"/>
              <a:gd name="connsiteX6823" fmla="*/ 8860562 w 11277918"/>
              <a:gd name="connsiteY6823" fmla="*/ 956544 h 10024180"/>
              <a:gd name="connsiteX6824" fmla="*/ 1340527 w 11277918"/>
              <a:gd name="connsiteY6824" fmla="*/ 940197 h 10024180"/>
              <a:gd name="connsiteX6825" fmla="*/ 1275135 w 11277918"/>
              <a:gd name="connsiteY6825" fmla="*/ 1021937 h 10024180"/>
              <a:gd name="connsiteX6826" fmla="*/ 1275135 w 11277918"/>
              <a:gd name="connsiteY6826" fmla="*/ 1030111 h 10024180"/>
              <a:gd name="connsiteX6827" fmla="*/ 1258788 w 11277918"/>
              <a:gd name="connsiteY6827" fmla="*/ 1054633 h 10024180"/>
              <a:gd name="connsiteX6828" fmla="*/ 1242440 w 11277918"/>
              <a:gd name="connsiteY6828" fmla="*/ 1070980 h 10024180"/>
              <a:gd name="connsiteX6829" fmla="*/ 1275135 w 11277918"/>
              <a:gd name="connsiteY6829" fmla="*/ 1070980 h 10024180"/>
              <a:gd name="connsiteX6830" fmla="*/ 1291485 w 11277918"/>
              <a:gd name="connsiteY6830" fmla="*/ 1038284 h 10024180"/>
              <a:gd name="connsiteX6831" fmla="*/ 1307832 w 11277918"/>
              <a:gd name="connsiteY6831" fmla="*/ 1005588 h 10024180"/>
              <a:gd name="connsiteX6832" fmla="*/ 1340527 w 11277918"/>
              <a:gd name="connsiteY6832" fmla="*/ 972894 h 10024180"/>
              <a:gd name="connsiteX6833" fmla="*/ 8201537 w 11277918"/>
              <a:gd name="connsiteY6833" fmla="*/ 936109 h 10024180"/>
              <a:gd name="connsiteX6834" fmla="*/ 8173950 w 11277918"/>
              <a:gd name="connsiteY6834" fmla="*/ 972894 h 10024180"/>
              <a:gd name="connsiteX6835" fmla="*/ 8190298 w 11277918"/>
              <a:gd name="connsiteY6835" fmla="*/ 972894 h 10024180"/>
              <a:gd name="connsiteX6836" fmla="*/ 8206644 w 11277918"/>
              <a:gd name="connsiteY6836" fmla="*/ 956544 h 10024180"/>
              <a:gd name="connsiteX6837" fmla="*/ 8222994 w 11277918"/>
              <a:gd name="connsiteY6837" fmla="*/ 940197 h 10024180"/>
              <a:gd name="connsiteX6838" fmla="*/ 8201537 w 11277918"/>
              <a:gd name="connsiteY6838" fmla="*/ 936109 h 10024180"/>
              <a:gd name="connsiteX6839" fmla="*/ 9334650 w 11277918"/>
              <a:gd name="connsiteY6839" fmla="*/ 923848 h 10024180"/>
              <a:gd name="connsiteX6840" fmla="*/ 9334650 w 11277918"/>
              <a:gd name="connsiteY6840" fmla="*/ 940197 h 10024180"/>
              <a:gd name="connsiteX6841" fmla="*/ 9350999 w 11277918"/>
              <a:gd name="connsiteY6841" fmla="*/ 932023 h 10024180"/>
              <a:gd name="connsiteX6842" fmla="*/ 9350999 w 11277918"/>
              <a:gd name="connsiteY6842" fmla="*/ 923848 h 10024180"/>
              <a:gd name="connsiteX6843" fmla="*/ 9334650 w 11277918"/>
              <a:gd name="connsiteY6843" fmla="*/ 923848 h 10024180"/>
              <a:gd name="connsiteX6844" fmla="*/ 7650816 w 11277918"/>
              <a:gd name="connsiteY6844" fmla="*/ 923848 h 10024180"/>
              <a:gd name="connsiteX6845" fmla="*/ 7634468 w 11277918"/>
              <a:gd name="connsiteY6845" fmla="*/ 940197 h 10024180"/>
              <a:gd name="connsiteX6846" fmla="*/ 7634468 w 11277918"/>
              <a:gd name="connsiteY6846" fmla="*/ 956544 h 10024180"/>
              <a:gd name="connsiteX6847" fmla="*/ 7650816 w 11277918"/>
              <a:gd name="connsiteY6847" fmla="*/ 923848 h 10024180"/>
              <a:gd name="connsiteX6848" fmla="*/ 2012323 w 11277918"/>
              <a:gd name="connsiteY6848" fmla="*/ 915675 h 10024180"/>
              <a:gd name="connsiteX6849" fmla="*/ 1961747 w 11277918"/>
              <a:gd name="connsiteY6849" fmla="*/ 964719 h 10024180"/>
              <a:gd name="connsiteX6850" fmla="*/ 1929053 w 11277918"/>
              <a:gd name="connsiteY6850" fmla="*/ 1021937 h 10024180"/>
              <a:gd name="connsiteX6851" fmla="*/ 1945399 w 11277918"/>
              <a:gd name="connsiteY6851" fmla="*/ 1021937 h 10024180"/>
              <a:gd name="connsiteX6852" fmla="*/ 1961747 w 11277918"/>
              <a:gd name="connsiteY6852" fmla="*/ 1005588 h 10024180"/>
              <a:gd name="connsiteX6853" fmla="*/ 1994442 w 11277918"/>
              <a:gd name="connsiteY6853" fmla="*/ 948370 h 10024180"/>
              <a:gd name="connsiteX6854" fmla="*/ 2018965 w 11277918"/>
              <a:gd name="connsiteY6854" fmla="*/ 915676 h 10024180"/>
              <a:gd name="connsiteX6855" fmla="*/ 2012323 w 11277918"/>
              <a:gd name="connsiteY6855" fmla="*/ 915675 h 10024180"/>
              <a:gd name="connsiteX6856" fmla="*/ 7992080 w 11277918"/>
              <a:gd name="connsiteY6856" fmla="*/ 913633 h 10024180"/>
              <a:gd name="connsiteX6857" fmla="*/ 7985948 w 11277918"/>
              <a:gd name="connsiteY6857" fmla="*/ 915676 h 10024180"/>
              <a:gd name="connsiteX6858" fmla="*/ 7977776 w 11277918"/>
              <a:gd name="connsiteY6858" fmla="*/ 923848 h 10024180"/>
              <a:gd name="connsiteX6859" fmla="*/ 7977776 w 11277918"/>
              <a:gd name="connsiteY6859" fmla="*/ 932023 h 10024180"/>
              <a:gd name="connsiteX6860" fmla="*/ 7994122 w 11277918"/>
              <a:gd name="connsiteY6860" fmla="*/ 923848 h 10024180"/>
              <a:gd name="connsiteX6861" fmla="*/ 7992080 w 11277918"/>
              <a:gd name="connsiteY6861" fmla="*/ 913633 h 10024180"/>
              <a:gd name="connsiteX6862" fmla="*/ 1945399 w 11277918"/>
              <a:gd name="connsiteY6862" fmla="*/ 907501 h 10024180"/>
              <a:gd name="connsiteX6863" fmla="*/ 1863660 w 11277918"/>
              <a:gd name="connsiteY6863" fmla="*/ 1005588 h 10024180"/>
              <a:gd name="connsiteX6864" fmla="*/ 1830963 w 11277918"/>
              <a:gd name="connsiteY6864" fmla="*/ 1030111 h 10024180"/>
              <a:gd name="connsiteX6865" fmla="*/ 1781921 w 11277918"/>
              <a:gd name="connsiteY6865" fmla="*/ 1070980 h 10024180"/>
              <a:gd name="connsiteX6866" fmla="*/ 1749225 w 11277918"/>
              <a:gd name="connsiteY6866" fmla="*/ 1128198 h 10024180"/>
              <a:gd name="connsiteX6867" fmla="*/ 1716527 w 11277918"/>
              <a:gd name="connsiteY6867" fmla="*/ 1169067 h 10024180"/>
              <a:gd name="connsiteX6868" fmla="*/ 1683833 w 11277918"/>
              <a:gd name="connsiteY6868" fmla="*/ 1234459 h 10024180"/>
              <a:gd name="connsiteX6869" fmla="*/ 1700181 w 11277918"/>
              <a:gd name="connsiteY6869" fmla="*/ 1226284 h 10024180"/>
              <a:gd name="connsiteX6870" fmla="*/ 1700181 w 11277918"/>
              <a:gd name="connsiteY6870" fmla="*/ 1218112 h 10024180"/>
              <a:gd name="connsiteX6871" fmla="*/ 1732877 w 11277918"/>
              <a:gd name="connsiteY6871" fmla="*/ 1185416 h 10024180"/>
              <a:gd name="connsiteX6872" fmla="*/ 1749225 w 11277918"/>
              <a:gd name="connsiteY6872" fmla="*/ 1169067 h 10024180"/>
              <a:gd name="connsiteX6873" fmla="*/ 1732877 w 11277918"/>
              <a:gd name="connsiteY6873" fmla="*/ 1201763 h 10024180"/>
              <a:gd name="connsiteX6874" fmla="*/ 1769860 w 11277918"/>
              <a:gd name="connsiteY6874" fmla="*/ 1195601 h 10024180"/>
              <a:gd name="connsiteX6875" fmla="*/ 1765571 w 11277918"/>
              <a:gd name="connsiteY6875" fmla="*/ 1201763 h 10024180"/>
              <a:gd name="connsiteX6876" fmla="*/ 1732877 w 11277918"/>
              <a:gd name="connsiteY6876" fmla="*/ 1250808 h 10024180"/>
              <a:gd name="connsiteX6877" fmla="*/ 1716527 w 11277918"/>
              <a:gd name="connsiteY6877" fmla="*/ 1291677 h 10024180"/>
              <a:gd name="connsiteX6878" fmla="*/ 1700181 w 11277918"/>
              <a:gd name="connsiteY6878" fmla="*/ 1316198 h 10024180"/>
              <a:gd name="connsiteX6879" fmla="*/ 1765571 w 11277918"/>
              <a:gd name="connsiteY6879" fmla="*/ 1250808 h 10024180"/>
              <a:gd name="connsiteX6880" fmla="*/ 1798267 w 11277918"/>
              <a:gd name="connsiteY6880" fmla="*/ 1218112 h 10024180"/>
              <a:gd name="connsiteX6881" fmla="*/ 1847312 w 11277918"/>
              <a:gd name="connsiteY6881" fmla="*/ 1169067 h 10024180"/>
              <a:gd name="connsiteX6882" fmla="*/ 1847312 w 11277918"/>
              <a:gd name="connsiteY6882" fmla="*/ 1185416 h 10024180"/>
              <a:gd name="connsiteX6883" fmla="*/ 1863660 w 11277918"/>
              <a:gd name="connsiteY6883" fmla="*/ 1169067 h 10024180"/>
              <a:gd name="connsiteX6884" fmla="*/ 1880006 w 11277918"/>
              <a:gd name="connsiteY6884" fmla="*/ 1087327 h 10024180"/>
              <a:gd name="connsiteX6885" fmla="*/ 1880006 w 11277918"/>
              <a:gd name="connsiteY6885" fmla="*/ 1070980 h 10024180"/>
              <a:gd name="connsiteX6886" fmla="*/ 1830963 w 11277918"/>
              <a:gd name="connsiteY6886" fmla="*/ 1111851 h 10024180"/>
              <a:gd name="connsiteX6887" fmla="*/ 1827387 w 11277918"/>
              <a:gd name="connsiteY6887" fmla="*/ 1116546 h 10024180"/>
              <a:gd name="connsiteX6888" fmla="*/ 1830963 w 11277918"/>
              <a:gd name="connsiteY6888" fmla="*/ 1087327 h 10024180"/>
              <a:gd name="connsiteX6889" fmla="*/ 1814617 w 11277918"/>
              <a:gd name="connsiteY6889" fmla="*/ 1103676 h 10024180"/>
              <a:gd name="connsiteX6890" fmla="*/ 1798267 w 11277918"/>
              <a:gd name="connsiteY6890" fmla="*/ 1103676 h 10024180"/>
              <a:gd name="connsiteX6891" fmla="*/ 1855485 w 11277918"/>
              <a:gd name="connsiteY6891" fmla="*/ 1021937 h 10024180"/>
              <a:gd name="connsiteX6892" fmla="*/ 1912702 w 11277918"/>
              <a:gd name="connsiteY6892" fmla="*/ 964719 h 10024180"/>
              <a:gd name="connsiteX6893" fmla="*/ 1929053 w 11277918"/>
              <a:gd name="connsiteY6893" fmla="*/ 932023 h 10024180"/>
              <a:gd name="connsiteX6894" fmla="*/ 1945399 w 11277918"/>
              <a:gd name="connsiteY6894" fmla="*/ 907501 h 10024180"/>
              <a:gd name="connsiteX6895" fmla="*/ 1683833 w 11277918"/>
              <a:gd name="connsiteY6895" fmla="*/ 891154 h 10024180"/>
              <a:gd name="connsiteX6896" fmla="*/ 1683833 w 11277918"/>
              <a:gd name="connsiteY6896" fmla="*/ 923848 h 10024180"/>
              <a:gd name="connsiteX6897" fmla="*/ 1683833 w 11277918"/>
              <a:gd name="connsiteY6897" fmla="*/ 956544 h 10024180"/>
              <a:gd name="connsiteX6898" fmla="*/ 1642963 w 11277918"/>
              <a:gd name="connsiteY6898" fmla="*/ 972894 h 10024180"/>
              <a:gd name="connsiteX6899" fmla="*/ 1618441 w 11277918"/>
              <a:gd name="connsiteY6899" fmla="*/ 989241 h 10024180"/>
              <a:gd name="connsiteX6900" fmla="*/ 1602095 w 11277918"/>
              <a:gd name="connsiteY6900" fmla="*/ 1005588 h 10024180"/>
              <a:gd name="connsiteX6901" fmla="*/ 1585746 w 11277918"/>
              <a:gd name="connsiteY6901" fmla="*/ 1005588 h 10024180"/>
              <a:gd name="connsiteX6902" fmla="*/ 1618441 w 11277918"/>
              <a:gd name="connsiteY6902" fmla="*/ 956544 h 10024180"/>
              <a:gd name="connsiteX6903" fmla="*/ 1683833 w 11277918"/>
              <a:gd name="connsiteY6903" fmla="*/ 891154 h 10024180"/>
              <a:gd name="connsiteX6904" fmla="*/ 2076183 w 11277918"/>
              <a:gd name="connsiteY6904" fmla="*/ 874805 h 10024180"/>
              <a:gd name="connsiteX6905" fmla="*/ 2059834 w 11277918"/>
              <a:gd name="connsiteY6905" fmla="*/ 882980 h 10024180"/>
              <a:gd name="connsiteX6906" fmla="*/ 2068010 w 11277918"/>
              <a:gd name="connsiteY6906" fmla="*/ 891154 h 10024180"/>
              <a:gd name="connsiteX6907" fmla="*/ 2076183 w 11277918"/>
              <a:gd name="connsiteY6907" fmla="*/ 874805 h 10024180"/>
              <a:gd name="connsiteX6908" fmla="*/ 1714485 w 11277918"/>
              <a:gd name="connsiteY6908" fmla="*/ 865099 h 10024180"/>
              <a:gd name="connsiteX6909" fmla="*/ 1716527 w 11277918"/>
              <a:gd name="connsiteY6909" fmla="*/ 866630 h 10024180"/>
              <a:gd name="connsiteX6910" fmla="*/ 1683833 w 11277918"/>
              <a:gd name="connsiteY6910" fmla="*/ 891154 h 10024180"/>
              <a:gd name="connsiteX6911" fmla="*/ 1714485 w 11277918"/>
              <a:gd name="connsiteY6911" fmla="*/ 865099 h 10024180"/>
              <a:gd name="connsiteX6912" fmla="*/ 9015867 w 11277918"/>
              <a:gd name="connsiteY6912" fmla="*/ 858458 h 10024180"/>
              <a:gd name="connsiteX6913" fmla="*/ 9007692 w 11277918"/>
              <a:gd name="connsiteY6913" fmla="*/ 874805 h 10024180"/>
              <a:gd name="connsiteX6914" fmla="*/ 8999520 w 11277918"/>
              <a:gd name="connsiteY6914" fmla="*/ 899327 h 10024180"/>
              <a:gd name="connsiteX6915" fmla="*/ 8991345 w 11277918"/>
              <a:gd name="connsiteY6915" fmla="*/ 923848 h 10024180"/>
              <a:gd name="connsiteX6916" fmla="*/ 8974998 w 11277918"/>
              <a:gd name="connsiteY6916" fmla="*/ 940197 h 10024180"/>
              <a:gd name="connsiteX6917" fmla="*/ 8974998 w 11277918"/>
              <a:gd name="connsiteY6917" fmla="*/ 956544 h 10024180"/>
              <a:gd name="connsiteX6918" fmla="*/ 8958649 w 11277918"/>
              <a:gd name="connsiteY6918" fmla="*/ 956544 h 10024180"/>
              <a:gd name="connsiteX6919" fmla="*/ 8958649 w 11277918"/>
              <a:gd name="connsiteY6919" fmla="*/ 972894 h 10024180"/>
              <a:gd name="connsiteX6920" fmla="*/ 8958649 w 11277918"/>
              <a:gd name="connsiteY6920" fmla="*/ 989241 h 10024180"/>
              <a:gd name="connsiteX6921" fmla="*/ 8942302 w 11277918"/>
              <a:gd name="connsiteY6921" fmla="*/ 989241 h 10024180"/>
              <a:gd name="connsiteX6922" fmla="*/ 8958649 w 11277918"/>
              <a:gd name="connsiteY6922" fmla="*/ 1005588 h 10024180"/>
              <a:gd name="connsiteX6923" fmla="*/ 8974998 w 11277918"/>
              <a:gd name="connsiteY6923" fmla="*/ 1005588 h 10024180"/>
              <a:gd name="connsiteX6924" fmla="*/ 8974998 w 11277918"/>
              <a:gd name="connsiteY6924" fmla="*/ 1017848 h 10024180"/>
              <a:gd name="connsiteX6925" fmla="*/ 8974998 w 11277918"/>
              <a:gd name="connsiteY6925" fmla="*/ 1020302 h 10024180"/>
              <a:gd name="connsiteX6926" fmla="*/ 8977041 w 11277918"/>
              <a:gd name="connsiteY6926" fmla="*/ 1018872 h 10024180"/>
              <a:gd name="connsiteX6927" fmla="*/ 8991345 w 11277918"/>
              <a:gd name="connsiteY6927" fmla="*/ 1005588 h 10024180"/>
              <a:gd name="connsiteX6928" fmla="*/ 9024041 w 11277918"/>
              <a:gd name="connsiteY6928" fmla="*/ 989241 h 10024180"/>
              <a:gd name="connsiteX6929" fmla="*/ 9073084 w 11277918"/>
              <a:gd name="connsiteY6929" fmla="*/ 940197 h 10024180"/>
              <a:gd name="connsiteX6930" fmla="*/ 9040388 w 11277918"/>
              <a:gd name="connsiteY6930" fmla="*/ 940197 h 10024180"/>
              <a:gd name="connsiteX6931" fmla="*/ 9040388 w 11277918"/>
              <a:gd name="connsiteY6931" fmla="*/ 907501 h 10024180"/>
              <a:gd name="connsiteX6932" fmla="*/ 9056737 w 11277918"/>
              <a:gd name="connsiteY6932" fmla="*/ 891154 h 10024180"/>
              <a:gd name="connsiteX6933" fmla="*/ 9040388 w 11277918"/>
              <a:gd name="connsiteY6933" fmla="*/ 866630 h 10024180"/>
              <a:gd name="connsiteX6934" fmla="*/ 9015867 w 11277918"/>
              <a:gd name="connsiteY6934" fmla="*/ 858458 h 10024180"/>
              <a:gd name="connsiteX6935" fmla="*/ 8468212 w 11277918"/>
              <a:gd name="connsiteY6935" fmla="*/ 858458 h 10024180"/>
              <a:gd name="connsiteX6936" fmla="*/ 8435516 w 11277918"/>
              <a:gd name="connsiteY6936" fmla="*/ 891154 h 10024180"/>
              <a:gd name="connsiteX6937" fmla="*/ 8468212 w 11277918"/>
              <a:gd name="connsiteY6937" fmla="*/ 874805 h 10024180"/>
              <a:gd name="connsiteX6938" fmla="*/ 8468212 w 11277918"/>
              <a:gd name="connsiteY6938" fmla="*/ 858458 h 10024180"/>
              <a:gd name="connsiteX6939" fmla="*/ 1961747 w 11277918"/>
              <a:gd name="connsiteY6939" fmla="*/ 858458 h 10024180"/>
              <a:gd name="connsiteX6940" fmla="*/ 1961747 w 11277918"/>
              <a:gd name="connsiteY6940" fmla="*/ 874805 h 10024180"/>
              <a:gd name="connsiteX6941" fmla="*/ 1969920 w 11277918"/>
              <a:gd name="connsiteY6941" fmla="*/ 874805 h 10024180"/>
              <a:gd name="connsiteX6942" fmla="*/ 1978096 w 11277918"/>
              <a:gd name="connsiteY6942" fmla="*/ 858458 h 10024180"/>
              <a:gd name="connsiteX6943" fmla="*/ 1961747 w 11277918"/>
              <a:gd name="connsiteY6943" fmla="*/ 858458 h 10024180"/>
              <a:gd name="connsiteX6944" fmla="*/ 8631691 w 11277918"/>
              <a:gd name="connsiteY6944" fmla="*/ 842109 h 10024180"/>
              <a:gd name="connsiteX6945" fmla="*/ 8631691 w 11277918"/>
              <a:gd name="connsiteY6945" fmla="*/ 858458 h 10024180"/>
              <a:gd name="connsiteX6946" fmla="*/ 8648038 w 11277918"/>
              <a:gd name="connsiteY6946" fmla="*/ 842109 h 10024180"/>
              <a:gd name="connsiteX6947" fmla="*/ 8631691 w 11277918"/>
              <a:gd name="connsiteY6947" fmla="*/ 842109 h 10024180"/>
              <a:gd name="connsiteX6948" fmla="*/ 7879686 w 11277918"/>
              <a:gd name="connsiteY6948" fmla="*/ 842109 h 10024180"/>
              <a:gd name="connsiteX6949" fmla="*/ 7896036 w 11277918"/>
              <a:gd name="connsiteY6949" fmla="*/ 842109 h 10024180"/>
              <a:gd name="connsiteX6950" fmla="*/ 7887862 w 11277918"/>
              <a:gd name="connsiteY6950" fmla="*/ 850283 h 10024180"/>
              <a:gd name="connsiteX6951" fmla="*/ 7879686 w 11277918"/>
              <a:gd name="connsiteY6951" fmla="*/ 842109 h 10024180"/>
              <a:gd name="connsiteX6952" fmla="*/ 1452920 w 11277918"/>
              <a:gd name="connsiteY6952" fmla="*/ 831891 h 10024180"/>
              <a:gd name="connsiteX6953" fmla="*/ 1422266 w 11277918"/>
              <a:gd name="connsiteY6953" fmla="*/ 850283 h 10024180"/>
              <a:gd name="connsiteX6954" fmla="*/ 1389570 w 11277918"/>
              <a:gd name="connsiteY6954" fmla="*/ 891154 h 10024180"/>
              <a:gd name="connsiteX6955" fmla="*/ 1422266 w 11277918"/>
              <a:gd name="connsiteY6955" fmla="*/ 874805 h 10024180"/>
              <a:gd name="connsiteX6956" fmla="*/ 1454962 w 11277918"/>
              <a:gd name="connsiteY6956" fmla="*/ 833936 h 10024180"/>
              <a:gd name="connsiteX6957" fmla="*/ 1452920 w 11277918"/>
              <a:gd name="connsiteY6957" fmla="*/ 831891 h 10024180"/>
              <a:gd name="connsiteX6958" fmla="*/ 9449085 w 11277918"/>
              <a:gd name="connsiteY6958" fmla="*/ 825762 h 10024180"/>
              <a:gd name="connsiteX6959" fmla="*/ 9432738 w 11277918"/>
              <a:gd name="connsiteY6959" fmla="*/ 842109 h 10024180"/>
              <a:gd name="connsiteX6960" fmla="*/ 9449085 w 11277918"/>
              <a:gd name="connsiteY6960" fmla="*/ 842109 h 10024180"/>
              <a:gd name="connsiteX6961" fmla="*/ 9449085 w 11277918"/>
              <a:gd name="connsiteY6961" fmla="*/ 825762 h 10024180"/>
              <a:gd name="connsiteX6962" fmla="*/ 9252910 w 11277918"/>
              <a:gd name="connsiteY6962" fmla="*/ 825762 h 10024180"/>
              <a:gd name="connsiteX6963" fmla="*/ 9236563 w 11277918"/>
              <a:gd name="connsiteY6963" fmla="*/ 874805 h 10024180"/>
              <a:gd name="connsiteX6964" fmla="*/ 9220216 w 11277918"/>
              <a:gd name="connsiteY6964" fmla="*/ 874805 h 10024180"/>
              <a:gd name="connsiteX6965" fmla="*/ 9203867 w 11277918"/>
              <a:gd name="connsiteY6965" fmla="*/ 915676 h 10024180"/>
              <a:gd name="connsiteX6966" fmla="*/ 9171171 w 11277918"/>
              <a:gd name="connsiteY6966" fmla="*/ 932023 h 10024180"/>
              <a:gd name="connsiteX6967" fmla="*/ 9154824 w 11277918"/>
              <a:gd name="connsiteY6967" fmla="*/ 940197 h 10024180"/>
              <a:gd name="connsiteX6968" fmla="*/ 9146649 w 11277918"/>
              <a:gd name="connsiteY6968" fmla="*/ 964719 h 10024180"/>
              <a:gd name="connsiteX6969" fmla="*/ 9122128 w 11277918"/>
              <a:gd name="connsiteY6969" fmla="*/ 956544 h 10024180"/>
              <a:gd name="connsiteX6970" fmla="*/ 9122128 w 11277918"/>
              <a:gd name="connsiteY6970" fmla="*/ 972894 h 10024180"/>
              <a:gd name="connsiteX6971" fmla="*/ 9138477 w 11277918"/>
              <a:gd name="connsiteY6971" fmla="*/ 1013762 h 10024180"/>
              <a:gd name="connsiteX6972" fmla="*/ 9154824 w 11277918"/>
              <a:gd name="connsiteY6972" fmla="*/ 1030111 h 10024180"/>
              <a:gd name="connsiteX6973" fmla="*/ 9179346 w 11277918"/>
              <a:gd name="connsiteY6973" fmla="*/ 1005588 h 10024180"/>
              <a:gd name="connsiteX6974" fmla="*/ 9179346 w 11277918"/>
              <a:gd name="connsiteY6974" fmla="*/ 981066 h 10024180"/>
              <a:gd name="connsiteX6975" fmla="*/ 9179346 w 11277918"/>
              <a:gd name="connsiteY6975" fmla="*/ 956544 h 10024180"/>
              <a:gd name="connsiteX6976" fmla="*/ 9195695 w 11277918"/>
              <a:gd name="connsiteY6976" fmla="*/ 940197 h 10024180"/>
              <a:gd name="connsiteX6977" fmla="*/ 9220216 w 11277918"/>
              <a:gd name="connsiteY6977" fmla="*/ 932023 h 10024180"/>
              <a:gd name="connsiteX6978" fmla="*/ 9236563 w 11277918"/>
              <a:gd name="connsiteY6978" fmla="*/ 907501 h 10024180"/>
              <a:gd name="connsiteX6979" fmla="*/ 9318303 w 11277918"/>
              <a:gd name="connsiteY6979" fmla="*/ 858458 h 10024180"/>
              <a:gd name="connsiteX6980" fmla="*/ 9301956 w 11277918"/>
              <a:gd name="connsiteY6980" fmla="*/ 842109 h 10024180"/>
              <a:gd name="connsiteX6981" fmla="*/ 9293781 w 11277918"/>
              <a:gd name="connsiteY6981" fmla="*/ 833936 h 10024180"/>
              <a:gd name="connsiteX6982" fmla="*/ 9285607 w 11277918"/>
              <a:gd name="connsiteY6982" fmla="*/ 825762 h 10024180"/>
              <a:gd name="connsiteX6983" fmla="*/ 8533605 w 11277918"/>
              <a:gd name="connsiteY6983" fmla="*/ 825762 h 10024180"/>
              <a:gd name="connsiteX6984" fmla="*/ 8541777 w 11277918"/>
              <a:gd name="connsiteY6984" fmla="*/ 842109 h 10024180"/>
              <a:gd name="connsiteX6985" fmla="*/ 8549952 w 11277918"/>
              <a:gd name="connsiteY6985" fmla="*/ 825762 h 10024180"/>
              <a:gd name="connsiteX6986" fmla="*/ 1896357 w 11277918"/>
              <a:gd name="connsiteY6986" fmla="*/ 825762 h 10024180"/>
              <a:gd name="connsiteX6987" fmla="*/ 1880006 w 11277918"/>
              <a:gd name="connsiteY6987" fmla="*/ 842109 h 10024180"/>
              <a:gd name="connsiteX6988" fmla="*/ 1863660 w 11277918"/>
              <a:gd name="connsiteY6988" fmla="*/ 858458 h 10024180"/>
              <a:gd name="connsiteX6989" fmla="*/ 1863660 w 11277918"/>
              <a:gd name="connsiteY6989" fmla="*/ 842109 h 10024180"/>
              <a:gd name="connsiteX6990" fmla="*/ 1896357 w 11277918"/>
              <a:gd name="connsiteY6990" fmla="*/ 825762 h 10024180"/>
              <a:gd name="connsiteX6991" fmla="*/ 1634789 w 11277918"/>
              <a:gd name="connsiteY6991" fmla="*/ 814863 h 10024180"/>
              <a:gd name="connsiteX6992" fmla="*/ 1634789 w 11277918"/>
              <a:gd name="connsiteY6992" fmla="*/ 817587 h 10024180"/>
              <a:gd name="connsiteX6993" fmla="*/ 1630702 w 11277918"/>
              <a:gd name="connsiteY6993" fmla="*/ 823719 h 10024180"/>
              <a:gd name="connsiteX6994" fmla="*/ 1627782 w 11277918"/>
              <a:gd name="connsiteY6994" fmla="*/ 824204 h 10024180"/>
              <a:gd name="connsiteX6995" fmla="*/ 9808740 w 11277918"/>
              <a:gd name="connsiteY6995" fmla="*/ 809415 h 10024180"/>
              <a:gd name="connsiteX6996" fmla="*/ 9792392 w 11277918"/>
              <a:gd name="connsiteY6996" fmla="*/ 825762 h 10024180"/>
              <a:gd name="connsiteX6997" fmla="*/ 9808740 w 11277918"/>
              <a:gd name="connsiteY6997" fmla="*/ 825762 h 10024180"/>
              <a:gd name="connsiteX6998" fmla="*/ 9122128 w 11277918"/>
              <a:gd name="connsiteY6998" fmla="*/ 809415 h 10024180"/>
              <a:gd name="connsiteX6999" fmla="*/ 9113953 w 11277918"/>
              <a:gd name="connsiteY6999" fmla="*/ 817587 h 10024180"/>
              <a:gd name="connsiteX7000" fmla="*/ 9105781 w 11277918"/>
              <a:gd name="connsiteY7000" fmla="*/ 833936 h 10024180"/>
              <a:gd name="connsiteX7001" fmla="*/ 9105781 w 11277918"/>
              <a:gd name="connsiteY7001" fmla="*/ 842109 h 10024180"/>
              <a:gd name="connsiteX7002" fmla="*/ 9089431 w 11277918"/>
              <a:gd name="connsiteY7002" fmla="*/ 858458 h 10024180"/>
              <a:gd name="connsiteX7003" fmla="*/ 9105781 w 11277918"/>
              <a:gd name="connsiteY7003" fmla="*/ 858458 h 10024180"/>
              <a:gd name="connsiteX7004" fmla="*/ 9122128 w 11277918"/>
              <a:gd name="connsiteY7004" fmla="*/ 825762 h 10024180"/>
              <a:gd name="connsiteX7005" fmla="*/ 9122128 w 11277918"/>
              <a:gd name="connsiteY7005" fmla="*/ 809415 h 10024180"/>
              <a:gd name="connsiteX7006" fmla="*/ 8296558 w 11277918"/>
              <a:gd name="connsiteY7006" fmla="*/ 809415 h 10024180"/>
              <a:gd name="connsiteX7007" fmla="*/ 8288384 w 11277918"/>
              <a:gd name="connsiteY7007" fmla="*/ 825762 h 10024180"/>
              <a:gd name="connsiteX7008" fmla="*/ 8304733 w 11277918"/>
              <a:gd name="connsiteY7008" fmla="*/ 809415 h 10024180"/>
              <a:gd name="connsiteX7009" fmla="*/ 8296558 w 11277918"/>
              <a:gd name="connsiteY7009" fmla="*/ 809415 h 10024180"/>
              <a:gd name="connsiteX7010" fmla="*/ 7846990 w 11277918"/>
              <a:gd name="connsiteY7010" fmla="*/ 809415 h 10024180"/>
              <a:gd name="connsiteX7011" fmla="*/ 7806122 w 11277918"/>
              <a:gd name="connsiteY7011" fmla="*/ 866630 h 10024180"/>
              <a:gd name="connsiteX7012" fmla="*/ 7765251 w 11277918"/>
              <a:gd name="connsiteY7012" fmla="*/ 923848 h 10024180"/>
              <a:gd name="connsiteX7013" fmla="*/ 7830644 w 11277918"/>
              <a:gd name="connsiteY7013" fmla="*/ 842109 h 10024180"/>
              <a:gd name="connsiteX7014" fmla="*/ 7552729 w 11277918"/>
              <a:gd name="connsiteY7014" fmla="*/ 809415 h 10024180"/>
              <a:gd name="connsiteX7015" fmla="*/ 7552729 w 11277918"/>
              <a:gd name="connsiteY7015" fmla="*/ 825762 h 10024180"/>
              <a:gd name="connsiteX7016" fmla="*/ 7569076 w 11277918"/>
              <a:gd name="connsiteY7016" fmla="*/ 809415 h 10024180"/>
              <a:gd name="connsiteX7017" fmla="*/ 8985980 w 11277918"/>
              <a:gd name="connsiteY7017" fmla="*/ 807626 h 10024180"/>
              <a:gd name="connsiteX7018" fmla="*/ 8876909 w 11277918"/>
              <a:gd name="connsiteY7018" fmla="*/ 923848 h 10024180"/>
              <a:gd name="connsiteX7019" fmla="*/ 8876909 w 11277918"/>
              <a:gd name="connsiteY7019" fmla="*/ 940197 h 10024180"/>
              <a:gd name="connsiteX7020" fmla="*/ 8909606 w 11277918"/>
              <a:gd name="connsiteY7020" fmla="*/ 907501 h 10024180"/>
              <a:gd name="connsiteX7021" fmla="*/ 8958649 w 11277918"/>
              <a:gd name="connsiteY7021" fmla="*/ 858458 h 10024180"/>
              <a:gd name="connsiteX7022" fmla="*/ 8991345 w 11277918"/>
              <a:gd name="connsiteY7022" fmla="*/ 809415 h 10024180"/>
              <a:gd name="connsiteX7023" fmla="*/ 8985980 w 11277918"/>
              <a:gd name="connsiteY7023" fmla="*/ 807626 h 10024180"/>
              <a:gd name="connsiteX7024" fmla="*/ 9334650 w 11277918"/>
              <a:gd name="connsiteY7024" fmla="*/ 793066 h 10024180"/>
              <a:gd name="connsiteX7025" fmla="*/ 9318303 w 11277918"/>
              <a:gd name="connsiteY7025" fmla="*/ 825762 h 10024180"/>
              <a:gd name="connsiteX7026" fmla="*/ 9326477 w 11277918"/>
              <a:gd name="connsiteY7026" fmla="*/ 825762 h 10024180"/>
              <a:gd name="connsiteX7027" fmla="*/ 9350999 w 11277918"/>
              <a:gd name="connsiteY7027" fmla="*/ 817587 h 10024180"/>
              <a:gd name="connsiteX7028" fmla="*/ 9359174 w 11277918"/>
              <a:gd name="connsiteY7028" fmla="*/ 801240 h 10024180"/>
              <a:gd name="connsiteX7029" fmla="*/ 9334650 w 11277918"/>
              <a:gd name="connsiteY7029" fmla="*/ 793066 h 10024180"/>
              <a:gd name="connsiteX7030" fmla="*/ 9481782 w 11277918"/>
              <a:gd name="connsiteY7030" fmla="*/ 776719 h 10024180"/>
              <a:gd name="connsiteX7031" fmla="*/ 9481782 w 11277918"/>
              <a:gd name="connsiteY7031" fmla="*/ 793066 h 10024180"/>
              <a:gd name="connsiteX7032" fmla="*/ 9498131 w 11277918"/>
              <a:gd name="connsiteY7032" fmla="*/ 776719 h 10024180"/>
              <a:gd name="connsiteX7033" fmla="*/ 9252910 w 11277918"/>
              <a:gd name="connsiteY7033" fmla="*/ 776719 h 10024180"/>
              <a:gd name="connsiteX7034" fmla="*/ 9263128 w 11277918"/>
              <a:gd name="connsiteY7034" fmla="*/ 780805 h 10024180"/>
              <a:gd name="connsiteX7035" fmla="*/ 9262719 w 11277918"/>
              <a:gd name="connsiteY7035" fmla="*/ 783256 h 10024180"/>
              <a:gd name="connsiteX7036" fmla="*/ 9261085 w 11277918"/>
              <a:gd name="connsiteY7036" fmla="*/ 782850 h 10024180"/>
              <a:gd name="connsiteX7037" fmla="*/ 9252910 w 11277918"/>
              <a:gd name="connsiteY7037" fmla="*/ 776719 h 10024180"/>
              <a:gd name="connsiteX7038" fmla="*/ 9056737 w 11277918"/>
              <a:gd name="connsiteY7038" fmla="*/ 776719 h 10024180"/>
              <a:gd name="connsiteX7039" fmla="*/ 9048563 w 11277918"/>
              <a:gd name="connsiteY7039" fmla="*/ 793066 h 10024180"/>
              <a:gd name="connsiteX7040" fmla="*/ 9048563 w 11277918"/>
              <a:gd name="connsiteY7040" fmla="*/ 809415 h 10024180"/>
              <a:gd name="connsiteX7041" fmla="*/ 9056737 w 11277918"/>
              <a:gd name="connsiteY7041" fmla="*/ 793066 h 10024180"/>
              <a:gd name="connsiteX7042" fmla="*/ 9056737 w 11277918"/>
              <a:gd name="connsiteY7042" fmla="*/ 776719 h 10024180"/>
              <a:gd name="connsiteX7043" fmla="*/ 7879686 w 11277918"/>
              <a:gd name="connsiteY7043" fmla="*/ 776719 h 10024180"/>
              <a:gd name="connsiteX7044" fmla="*/ 7863340 w 11277918"/>
              <a:gd name="connsiteY7044" fmla="*/ 793066 h 10024180"/>
              <a:gd name="connsiteX7045" fmla="*/ 7879686 w 11277918"/>
              <a:gd name="connsiteY7045" fmla="*/ 784891 h 10024180"/>
              <a:gd name="connsiteX7046" fmla="*/ 7879686 w 11277918"/>
              <a:gd name="connsiteY7046" fmla="*/ 776719 h 10024180"/>
              <a:gd name="connsiteX7047" fmla="*/ 9330564 w 11277918"/>
              <a:gd name="connsiteY7047" fmla="*/ 766501 h 10024180"/>
              <a:gd name="connsiteX7048" fmla="*/ 9318303 w 11277918"/>
              <a:gd name="connsiteY7048" fmla="*/ 776719 h 10024180"/>
              <a:gd name="connsiteX7049" fmla="*/ 9301956 w 11277918"/>
              <a:gd name="connsiteY7049" fmla="*/ 809415 h 10024180"/>
              <a:gd name="connsiteX7050" fmla="*/ 9318303 w 11277918"/>
              <a:gd name="connsiteY7050" fmla="*/ 793066 h 10024180"/>
              <a:gd name="connsiteX7051" fmla="*/ 9334650 w 11277918"/>
              <a:gd name="connsiteY7051" fmla="*/ 768544 h 10024180"/>
              <a:gd name="connsiteX7052" fmla="*/ 9330564 w 11277918"/>
              <a:gd name="connsiteY7052" fmla="*/ 766501 h 10024180"/>
              <a:gd name="connsiteX7053" fmla="*/ 11239180 w 11277918"/>
              <a:gd name="connsiteY7053" fmla="*/ 760369 h 10024180"/>
              <a:gd name="connsiteX7054" fmla="*/ 11231006 w 11277918"/>
              <a:gd name="connsiteY7054" fmla="*/ 768544 h 10024180"/>
              <a:gd name="connsiteX7055" fmla="*/ 11239180 w 11277918"/>
              <a:gd name="connsiteY7055" fmla="*/ 776719 h 10024180"/>
              <a:gd name="connsiteX7056" fmla="*/ 11247356 w 11277918"/>
              <a:gd name="connsiteY7056" fmla="*/ 776719 h 10024180"/>
              <a:gd name="connsiteX7057" fmla="*/ 11247356 w 11277918"/>
              <a:gd name="connsiteY7057" fmla="*/ 760369 h 10024180"/>
              <a:gd name="connsiteX7058" fmla="*/ 11239180 w 11277918"/>
              <a:gd name="connsiteY7058" fmla="*/ 760369 h 10024180"/>
              <a:gd name="connsiteX7059" fmla="*/ 8697083 w 11277918"/>
              <a:gd name="connsiteY7059" fmla="*/ 760369 h 10024180"/>
              <a:gd name="connsiteX7060" fmla="*/ 8680734 w 11277918"/>
              <a:gd name="connsiteY7060" fmla="*/ 776719 h 10024180"/>
              <a:gd name="connsiteX7061" fmla="*/ 8680734 w 11277918"/>
              <a:gd name="connsiteY7061" fmla="*/ 809415 h 10024180"/>
              <a:gd name="connsiteX7062" fmla="*/ 8697083 w 11277918"/>
              <a:gd name="connsiteY7062" fmla="*/ 776719 h 10024180"/>
              <a:gd name="connsiteX7063" fmla="*/ 7994122 w 11277918"/>
              <a:gd name="connsiteY7063" fmla="*/ 760369 h 10024180"/>
              <a:gd name="connsiteX7064" fmla="*/ 7977776 w 11277918"/>
              <a:gd name="connsiteY7064" fmla="*/ 776719 h 10024180"/>
              <a:gd name="connsiteX7065" fmla="*/ 8010472 w 11277918"/>
              <a:gd name="connsiteY7065" fmla="*/ 776719 h 10024180"/>
              <a:gd name="connsiteX7066" fmla="*/ 8909606 w 11277918"/>
              <a:gd name="connsiteY7066" fmla="*/ 744022 h 10024180"/>
              <a:gd name="connsiteX7067" fmla="*/ 8852388 w 11277918"/>
              <a:gd name="connsiteY7067" fmla="*/ 784891 h 10024180"/>
              <a:gd name="connsiteX7068" fmla="*/ 8811517 w 11277918"/>
              <a:gd name="connsiteY7068" fmla="*/ 842109 h 10024180"/>
              <a:gd name="connsiteX7069" fmla="*/ 8795170 w 11277918"/>
              <a:gd name="connsiteY7069" fmla="*/ 842109 h 10024180"/>
              <a:gd name="connsiteX7070" fmla="*/ 8778823 w 11277918"/>
              <a:gd name="connsiteY7070" fmla="*/ 858458 h 10024180"/>
              <a:gd name="connsiteX7071" fmla="*/ 8795170 w 11277918"/>
              <a:gd name="connsiteY7071" fmla="*/ 874805 h 10024180"/>
              <a:gd name="connsiteX7072" fmla="*/ 8786995 w 11277918"/>
              <a:gd name="connsiteY7072" fmla="*/ 874805 h 10024180"/>
              <a:gd name="connsiteX7073" fmla="*/ 8762474 w 11277918"/>
              <a:gd name="connsiteY7073" fmla="*/ 874805 h 10024180"/>
              <a:gd name="connsiteX7074" fmla="*/ 8729777 w 11277918"/>
              <a:gd name="connsiteY7074" fmla="*/ 858458 h 10024180"/>
              <a:gd name="connsiteX7075" fmla="*/ 8729777 w 11277918"/>
              <a:gd name="connsiteY7075" fmla="*/ 842109 h 10024180"/>
              <a:gd name="connsiteX7076" fmla="*/ 8713430 w 11277918"/>
              <a:gd name="connsiteY7076" fmla="*/ 842109 h 10024180"/>
              <a:gd name="connsiteX7077" fmla="*/ 8713430 w 11277918"/>
              <a:gd name="connsiteY7077" fmla="*/ 858458 h 10024180"/>
              <a:gd name="connsiteX7078" fmla="*/ 8697083 w 11277918"/>
              <a:gd name="connsiteY7078" fmla="*/ 874805 h 10024180"/>
              <a:gd name="connsiteX7079" fmla="*/ 8713430 w 11277918"/>
              <a:gd name="connsiteY7079" fmla="*/ 891154 h 10024180"/>
              <a:gd name="connsiteX7080" fmla="*/ 8729777 w 11277918"/>
              <a:gd name="connsiteY7080" fmla="*/ 907501 h 10024180"/>
              <a:gd name="connsiteX7081" fmla="*/ 8729777 w 11277918"/>
              <a:gd name="connsiteY7081" fmla="*/ 923848 h 10024180"/>
              <a:gd name="connsiteX7082" fmla="*/ 8697083 w 11277918"/>
              <a:gd name="connsiteY7082" fmla="*/ 956544 h 10024180"/>
              <a:gd name="connsiteX7083" fmla="*/ 8688911 w 11277918"/>
              <a:gd name="connsiteY7083" fmla="*/ 964719 h 10024180"/>
              <a:gd name="connsiteX7084" fmla="*/ 8688909 w 11277918"/>
              <a:gd name="connsiteY7084" fmla="*/ 964719 h 10024180"/>
              <a:gd name="connsiteX7085" fmla="*/ 8686042 w 11277918"/>
              <a:gd name="connsiteY7085" fmla="*/ 967586 h 10024180"/>
              <a:gd name="connsiteX7086" fmla="*/ 8688911 w 11277918"/>
              <a:gd name="connsiteY7086" fmla="*/ 964719 h 10024180"/>
              <a:gd name="connsiteX7087" fmla="*/ 8705256 w 11277918"/>
              <a:gd name="connsiteY7087" fmla="*/ 964719 h 10024180"/>
              <a:gd name="connsiteX7088" fmla="*/ 8713430 w 11277918"/>
              <a:gd name="connsiteY7088" fmla="*/ 972894 h 10024180"/>
              <a:gd name="connsiteX7089" fmla="*/ 8746127 w 11277918"/>
              <a:gd name="connsiteY7089" fmla="*/ 989241 h 10024180"/>
              <a:gd name="connsiteX7090" fmla="*/ 8746127 w 11277918"/>
              <a:gd name="connsiteY7090" fmla="*/ 972894 h 10024180"/>
              <a:gd name="connsiteX7091" fmla="*/ 8778823 w 11277918"/>
              <a:gd name="connsiteY7091" fmla="*/ 956544 h 10024180"/>
              <a:gd name="connsiteX7092" fmla="*/ 8786995 w 11277918"/>
              <a:gd name="connsiteY7092" fmla="*/ 915676 h 10024180"/>
              <a:gd name="connsiteX7093" fmla="*/ 8795170 w 11277918"/>
              <a:gd name="connsiteY7093" fmla="*/ 907501 h 10024180"/>
              <a:gd name="connsiteX7094" fmla="*/ 8819691 w 11277918"/>
              <a:gd name="connsiteY7094" fmla="*/ 923848 h 10024180"/>
              <a:gd name="connsiteX7095" fmla="*/ 8827866 w 11277918"/>
              <a:gd name="connsiteY7095" fmla="*/ 907501 h 10024180"/>
              <a:gd name="connsiteX7096" fmla="*/ 8827866 w 11277918"/>
              <a:gd name="connsiteY7096" fmla="*/ 874805 h 10024180"/>
              <a:gd name="connsiteX7097" fmla="*/ 8811517 w 11277918"/>
              <a:gd name="connsiteY7097" fmla="*/ 858458 h 10024180"/>
              <a:gd name="connsiteX7098" fmla="*/ 8827866 w 11277918"/>
              <a:gd name="connsiteY7098" fmla="*/ 858458 h 10024180"/>
              <a:gd name="connsiteX7099" fmla="*/ 8844213 w 11277918"/>
              <a:gd name="connsiteY7099" fmla="*/ 858458 h 10024180"/>
              <a:gd name="connsiteX7100" fmla="*/ 8860562 w 11277918"/>
              <a:gd name="connsiteY7100" fmla="*/ 825762 h 10024180"/>
              <a:gd name="connsiteX7101" fmla="*/ 8893256 w 11277918"/>
              <a:gd name="connsiteY7101" fmla="*/ 809415 h 10024180"/>
              <a:gd name="connsiteX7102" fmla="*/ 8917780 w 11277918"/>
              <a:gd name="connsiteY7102" fmla="*/ 801240 h 10024180"/>
              <a:gd name="connsiteX7103" fmla="*/ 8958649 w 11277918"/>
              <a:gd name="connsiteY7103" fmla="*/ 776719 h 10024180"/>
              <a:gd name="connsiteX7104" fmla="*/ 8991345 w 11277918"/>
              <a:gd name="connsiteY7104" fmla="*/ 760369 h 10024180"/>
              <a:gd name="connsiteX7105" fmla="*/ 8958649 w 11277918"/>
              <a:gd name="connsiteY7105" fmla="*/ 760369 h 10024180"/>
              <a:gd name="connsiteX7106" fmla="*/ 8942302 w 11277918"/>
              <a:gd name="connsiteY7106" fmla="*/ 760369 h 10024180"/>
              <a:gd name="connsiteX7107" fmla="*/ 8934127 w 11277918"/>
              <a:gd name="connsiteY7107" fmla="*/ 752197 h 10024180"/>
              <a:gd name="connsiteX7108" fmla="*/ 8909606 w 11277918"/>
              <a:gd name="connsiteY7108" fmla="*/ 744022 h 10024180"/>
              <a:gd name="connsiteX7109" fmla="*/ 8631691 w 11277918"/>
              <a:gd name="connsiteY7109" fmla="*/ 744022 h 10024180"/>
              <a:gd name="connsiteX7110" fmla="*/ 8623516 w 11277918"/>
              <a:gd name="connsiteY7110" fmla="*/ 752197 h 10024180"/>
              <a:gd name="connsiteX7111" fmla="*/ 8623516 w 11277918"/>
              <a:gd name="connsiteY7111" fmla="*/ 760369 h 10024180"/>
              <a:gd name="connsiteX7112" fmla="*/ 8631691 w 11277918"/>
              <a:gd name="connsiteY7112" fmla="*/ 744022 h 10024180"/>
              <a:gd name="connsiteX7113" fmla="*/ 8157602 w 11277918"/>
              <a:gd name="connsiteY7113" fmla="*/ 744022 h 10024180"/>
              <a:gd name="connsiteX7114" fmla="*/ 8141254 w 11277918"/>
              <a:gd name="connsiteY7114" fmla="*/ 752197 h 10024180"/>
              <a:gd name="connsiteX7115" fmla="*/ 8149429 w 11277918"/>
              <a:gd name="connsiteY7115" fmla="*/ 760369 h 10024180"/>
              <a:gd name="connsiteX7116" fmla="*/ 8157602 w 11277918"/>
              <a:gd name="connsiteY7116" fmla="*/ 744022 h 10024180"/>
              <a:gd name="connsiteX7117" fmla="*/ 7601772 w 11277918"/>
              <a:gd name="connsiteY7117" fmla="*/ 744022 h 10024180"/>
              <a:gd name="connsiteX7118" fmla="*/ 7593600 w 11277918"/>
              <a:gd name="connsiteY7118" fmla="*/ 760369 h 10024180"/>
              <a:gd name="connsiteX7119" fmla="*/ 7585425 w 11277918"/>
              <a:gd name="connsiteY7119" fmla="*/ 776719 h 10024180"/>
              <a:gd name="connsiteX7120" fmla="*/ 7601772 w 11277918"/>
              <a:gd name="connsiteY7120" fmla="*/ 760369 h 10024180"/>
              <a:gd name="connsiteX7121" fmla="*/ 7618122 w 11277918"/>
              <a:gd name="connsiteY7121" fmla="*/ 744022 h 10024180"/>
              <a:gd name="connsiteX7122" fmla="*/ 1781921 w 11277918"/>
              <a:gd name="connsiteY7122" fmla="*/ 744022 h 10024180"/>
              <a:gd name="connsiteX7123" fmla="*/ 1749225 w 11277918"/>
              <a:gd name="connsiteY7123" fmla="*/ 793066 h 10024180"/>
              <a:gd name="connsiteX7124" fmla="*/ 1781921 w 11277918"/>
              <a:gd name="connsiteY7124" fmla="*/ 776719 h 10024180"/>
              <a:gd name="connsiteX7125" fmla="*/ 9281520 w 11277918"/>
              <a:gd name="connsiteY7125" fmla="*/ 731762 h 10024180"/>
              <a:gd name="connsiteX7126" fmla="*/ 9285607 w 11277918"/>
              <a:gd name="connsiteY7126" fmla="*/ 735848 h 10024180"/>
              <a:gd name="connsiteX7127" fmla="*/ 9269260 w 11277918"/>
              <a:gd name="connsiteY7127" fmla="*/ 744022 h 10024180"/>
              <a:gd name="connsiteX7128" fmla="*/ 9252910 w 11277918"/>
              <a:gd name="connsiteY7128" fmla="*/ 744022 h 10024180"/>
              <a:gd name="connsiteX7129" fmla="*/ 9269260 w 11277918"/>
              <a:gd name="connsiteY7129" fmla="*/ 735848 h 10024180"/>
              <a:gd name="connsiteX7130" fmla="*/ 9281520 w 11277918"/>
              <a:gd name="connsiteY7130" fmla="*/ 731762 h 10024180"/>
              <a:gd name="connsiteX7131" fmla="*/ 11067528 w 11277918"/>
              <a:gd name="connsiteY7131" fmla="*/ 727675 h 10024180"/>
              <a:gd name="connsiteX7132" fmla="*/ 11018484 w 11277918"/>
              <a:gd name="connsiteY7132" fmla="*/ 760369 h 10024180"/>
              <a:gd name="connsiteX7133" fmla="*/ 10985788 w 11277918"/>
              <a:gd name="connsiteY7133" fmla="*/ 817587 h 10024180"/>
              <a:gd name="connsiteX7134" fmla="*/ 10953092 w 11277918"/>
              <a:gd name="connsiteY7134" fmla="*/ 858458 h 10024180"/>
              <a:gd name="connsiteX7135" fmla="*/ 10936744 w 11277918"/>
              <a:gd name="connsiteY7135" fmla="*/ 882980 h 10024180"/>
              <a:gd name="connsiteX7136" fmla="*/ 10936744 w 11277918"/>
              <a:gd name="connsiteY7136" fmla="*/ 907501 h 10024180"/>
              <a:gd name="connsiteX7137" fmla="*/ 11034832 w 11277918"/>
              <a:gd name="connsiteY7137" fmla="*/ 793066 h 10024180"/>
              <a:gd name="connsiteX7138" fmla="*/ 11067528 w 11277918"/>
              <a:gd name="connsiteY7138" fmla="*/ 727675 h 10024180"/>
              <a:gd name="connsiteX7139" fmla="*/ 7781600 w 11277918"/>
              <a:gd name="connsiteY7139" fmla="*/ 727675 h 10024180"/>
              <a:gd name="connsiteX7140" fmla="*/ 7716208 w 11277918"/>
              <a:gd name="connsiteY7140" fmla="*/ 793066 h 10024180"/>
              <a:gd name="connsiteX7141" fmla="*/ 7748904 w 11277918"/>
              <a:gd name="connsiteY7141" fmla="*/ 776719 h 10024180"/>
              <a:gd name="connsiteX7142" fmla="*/ 2084356 w 11277918"/>
              <a:gd name="connsiteY7142" fmla="*/ 727675 h 10024180"/>
              <a:gd name="connsiteX7143" fmla="*/ 2059834 w 11277918"/>
              <a:gd name="connsiteY7143" fmla="*/ 744022 h 10024180"/>
              <a:gd name="connsiteX7144" fmla="*/ 2043486 w 11277918"/>
              <a:gd name="connsiteY7144" fmla="*/ 776719 h 10024180"/>
              <a:gd name="connsiteX7145" fmla="*/ 2027138 w 11277918"/>
              <a:gd name="connsiteY7145" fmla="*/ 793066 h 10024180"/>
              <a:gd name="connsiteX7146" fmla="*/ 2027138 w 11277918"/>
              <a:gd name="connsiteY7146" fmla="*/ 809415 h 10024180"/>
              <a:gd name="connsiteX7147" fmla="*/ 2059834 w 11277918"/>
              <a:gd name="connsiteY7147" fmla="*/ 768544 h 10024180"/>
              <a:gd name="connsiteX7148" fmla="*/ 2084356 w 11277918"/>
              <a:gd name="connsiteY7148" fmla="*/ 727675 h 10024180"/>
              <a:gd name="connsiteX7149" fmla="*/ 8054161 w 11277918"/>
              <a:gd name="connsiteY7149" fmla="*/ 716680 h 10024180"/>
              <a:gd name="connsiteX7150" fmla="*/ 8047254 w 11277918"/>
              <a:gd name="connsiteY7150" fmla="*/ 723587 h 10024180"/>
              <a:gd name="connsiteX7151" fmla="*/ 8043166 w 11277918"/>
              <a:gd name="connsiteY7151" fmla="*/ 727675 h 10024180"/>
              <a:gd name="connsiteX7152" fmla="*/ 9203867 w 11277918"/>
              <a:gd name="connsiteY7152" fmla="*/ 711326 h 10024180"/>
              <a:gd name="connsiteX7153" fmla="*/ 9220216 w 11277918"/>
              <a:gd name="connsiteY7153" fmla="*/ 727675 h 10024180"/>
              <a:gd name="connsiteX7154" fmla="*/ 9236563 w 11277918"/>
              <a:gd name="connsiteY7154" fmla="*/ 727675 h 10024180"/>
              <a:gd name="connsiteX7155" fmla="*/ 9236563 w 11277918"/>
              <a:gd name="connsiteY7155" fmla="*/ 711326 h 10024180"/>
              <a:gd name="connsiteX7156" fmla="*/ 8656213 w 11277918"/>
              <a:gd name="connsiteY7156" fmla="*/ 711326 h 10024180"/>
              <a:gd name="connsiteX7157" fmla="*/ 8648038 w 11277918"/>
              <a:gd name="connsiteY7157" fmla="*/ 727675 h 10024180"/>
              <a:gd name="connsiteX7158" fmla="*/ 8664387 w 11277918"/>
              <a:gd name="connsiteY7158" fmla="*/ 727675 h 10024180"/>
              <a:gd name="connsiteX7159" fmla="*/ 8664387 w 11277918"/>
              <a:gd name="connsiteY7159" fmla="*/ 711326 h 10024180"/>
              <a:gd name="connsiteX7160" fmla="*/ 8656213 w 11277918"/>
              <a:gd name="connsiteY7160" fmla="*/ 711326 h 10024180"/>
              <a:gd name="connsiteX7161" fmla="*/ 8598995 w 11277918"/>
              <a:gd name="connsiteY7161" fmla="*/ 711326 h 10024180"/>
              <a:gd name="connsiteX7162" fmla="*/ 8566299 w 11277918"/>
              <a:gd name="connsiteY7162" fmla="*/ 744022 h 10024180"/>
              <a:gd name="connsiteX7163" fmla="*/ 8549952 w 11277918"/>
              <a:gd name="connsiteY7163" fmla="*/ 776719 h 10024180"/>
              <a:gd name="connsiteX7164" fmla="*/ 8582648 w 11277918"/>
              <a:gd name="connsiteY7164" fmla="*/ 760369 h 10024180"/>
              <a:gd name="connsiteX7165" fmla="*/ 8582648 w 11277918"/>
              <a:gd name="connsiteY7165" fmla="*/ 776719 h 10024180"/>
              <a:gd name="connsiteX7166" fmla="*/ 8598995 w 11277918"/>
              <a:gd name="connsiteY7166" fmla="*/ 744022 h 10024180"/>
              <a:gd name="connsiteX7167" fmla="*/ 7650816 w 11277918"/>
              <a:gd name="connsiteY7167" fmla="*/ 694979 h 10024180"/>
              <a:gd name="connsiteX7168" fmla="*/ 7634468 w 11277918"/>
              <a:gd name="connsiteY7168" fmla="*/ 727675 h 10024180"/>
              <a:gd name="connsiteX7169" fmla="*/ 7650816 w 11277918"/>
              <a:gd name="connsiteY7169" fmla="*/ 711326 h 10024180"/>
              <a:gd name="connsiteX7170" fmla="*/ 7650816 w 11277918"/>
              <a:gd name="connsiteY7170" fmla="*/ 694979 h 10024180"/>
              <a:gd name="connsiteX7171" fmla="*/ 9400042 w 11277918"/>
              <a:gd name="connsiteY7171" fmla="*/ 662283 h 10024180"/>
              <a:gd name="connsiteX7172" fmla="*/ 9416389 w 11277918"/>
              <a:gd name="connsiteY7172" fmla="*/ 678630 h 10024180"/>
              <a:gd name="connsiteX7173" fmla="*/ 9408217 w 11277918"/>
              <a:gd name="connsiteY7173" fmla="*/ 686804 h 10024180"/>
              <a:gd name="connsiteX7174" fmla="*/ 9400042 w 11277918"/>
              <a:gd name="connsiteY7174" fmla="*/ 678630 h 10024180"/>
              <a:gd name="connsiteX7175" fmla="*/ 2141574 w 11277918"/>
              <a:gd name="connsiteY7175" fmla="*/ 662283 h 10024180"/>
              <a:gd name="connsiteX7176" fmla="*/ 2108878 w 11277918"/>
              <a:gd name="connsiteY7176" fmla="*/ 686804 h 10024180"/>
              <a:gd name="connsiteX7177" fmla="*/ 2076183 w 11277918"/>
              <a:gd name="connsiteY7177" fmla="*/ 711326 h 10024180"/>
              <a:gd name="connsiteX7178" fmla="*/ 2125226 w 11277918"/>
              <a:gd name="connsiteY7178" fmla="*/ 694979 h 10024180"/>
              <a:gd name="connsiteX7179" fmla="*/ 2010792 w 11277918"/>
              <a:gd name="connsiteY7179" fmla="*/ 662283 h 10024180"/>
              <a:gd name="connsiteX7180" fmla="*/ 1978096 w 11277918"/>
              <a:gd name="connsiteY7180" fmla="*/ 711326 h 10024180"/>
              <a:gd name="connsiteX7181" fmla="*/ 1929053 w 11277918"/>
              <a:gd name="connsiteY7181" fmla="*/ 776719 h 10024180"/>
              <a:gd name="connsiteX7182" fmla="*/ 1912702 w 11277918"/>
              <a:gd name="connsiteY7182" fmla="*/ 793066 h 10024180"/>
              <a:gd name="connsiteX7183" fmla="*/ 1953574 w 11277918"/>
              <a:gd name="connsiteY7183" fmla="*/ 727675 h 10024180"/>
              <a:gd name="connsiteX7184" fmla="*/ 2010792 w 11277918"/>
              <a:gd name="connsiteY7184" fmla="*/ 662283 h 10024180"/>
              <a:gd name="connsiteX7185" fmla="*/ 9432738 w 11277918"/>
              <a:gd name="connsiteY7185" fmla="*/ 645934 h 10024180"/>
              <a:gd name="connsiteX7186" fmla="*/ 9432738 w 11277918"/>
              <a:gd name="connsiteY7186" fmla="*/ 662283 h 10024180"/>
              <a:gd name="connsiteX7187" fmla="*/ 9416389 w 11277918"/>
              <a:gd name="connsiteY7187" fmla="*/ 662283 h 10024180"/>
              <a:gd name="connsiteX7188" fmla="*/ 9432738 w 11277918"/>
              <a:gd name="connsiteY7188" fmla="*/ 645934 h 10024180"/>
              <a:gd name="connsiteX7189" fmla="*/ 8729777 w 11277918"/>
              <a:gd name="connsiteY7189" fmla="*/ 645934 h 10024180"/>
              <a:gd name="connsiteX7190" fmla="*/ 8713430 w 11277918"/>
              <a:gd name="connsiteY7190" fmla="*/ 662283 h 10024180"/>
              <a:gd name="connsiteX7191" fmla="*/ 8729777 w 11277918"/>
              <a:gd name="connsiteY7191" fmla="*/ 662283 h 10024180"/>
              <a:gd name="connsiteX7192" fmla="*/ 8697083 w 11277918"/>
              <a:gd name="connsiteY7192" fmla="*/ 645934 h 10024180"/>
              <a:gd name="connsiteX7193" fmla="*/ 8680734 w 11277918"/>
              <a:gd name="connsiteY7193" fmla="*/ 662283 h 10024180"/>
              <a:gd name="connsiteX7194" fmla="*/ 8648038 w 11277918"/>
              <a:gd name="connsiteY7194" fmla="*/ 670457 h 10024180"/>
              <a:gd name="connsiteX7195" fmla="*/ 8631691 w 11277918"/>
              <a:gd name="connsiteY7195" fmla="*/ 670457 h 10024180"/>
              <a:gd name="connsiteX7196" fmla="*/ 8639866 w 11277918"/>
              <a:gd name="connsiteY7196" fmla="*/ 678630 h 10024180"/>
              <a:gd name="connsiteX7197" fmla="*/ 8648038 w 11277918"/>
              <a:gd name="connsiteY7197" fmla="*/ 694979 h 10024180"/>
              <a:gd name="connsiteX7198" fmla="*/ 8664387 w 11277918"/>
              <a:gd name="connsiteY7198" fmla="*/ 694979 h 10024180"/>
              <a:gd name="connsiteX7199" fmla="*/ 8680734 w 11277918"/>
              <a:gd name="connsiteY7199" fmla="*/ 686804 h 10024180"/>
              <a:gd name="connsiteX7200" fmla="*/ 8697083 w 11277918"/>
              <a:gd name="connsiteY7200" fmla="*/ 678630 h 10024180"/>
              <a:gd name="connsiteX7201" fmla="*/ 8827866 w 11277918"/>
              <a:gd name="connsiteY7201" fmla="*/ 629587 h 10024180"/>
              <a:gd name="connsiteX7202" fmla="*/ 8811517 w 11277918"/>
              <a:gd name="connsiteY7202" fmla="*/ 637761 h 10024180"/>
              <a:gd name="connsiteX7203" fmla="*/ 8819691 w 11277918"/>
              <a:gd name="connsiteY7203" fmla="*/ 645934 h 10024180"/>
              <a:gd name="connsiteX7204" fmla="*/ 8827866 w 11277918"/>
              <a:gd name="connsiteY7204" fmla="*/ 629587 h 10024180"/>
              <a:gd name="connsiteX7205" fmla="*/ 8173950 w 11277918"/>
              <a:gd name="connsiteY7205" fmla="*/ 629587 h 10024180"/>
              <a:gd name="connsiteX7206" fmla="*/ 8157602 w 11277918"/>
              <a:gd name="connsiteY7206" fmla="*/ 645934 h 10024180"/>
              <a:gd name="connsiteX7207" fmla="*/ 8165776 w 11277918"/>
              <a:gd name="connsiteY7207" fmla="*/ 662283 h 10024180"/>
              <a:gd name="connsiteX7208" fmla="*/ 8173950 w 11277918"/>
              <a:gd name="connsiteY7208" fmla="*/ 662283 h 10024180"/>
              <a:gd name="connsiteX7209" fmla="*/ 8173950 w 11277918"/>
              <a:gd name="connsiteY7209" fmla="*/ 645934 h 10024180"/>
              <a:gd name="connsiteX7210" fmla="*/ 8173950 w 11277918"/>
              <a:gd name="connsiteY7210" fmla="*/ 629587 h 10024180"/>
              <a:gd name="connsiteX7211" fmla="*/ 10724224 w 11277918"/>
              <a:gd name="connsiteY7211" fmla="*/ 613240 h 10024180"/>
              <a:gd name="connsiteX7212" fmla="*/ 10707872 w 11277918"/>
              <a:gd name="connsiteY7212" fmla="*/ 629587 h 10024180"/>
              <a:gd name="connsiteX7213" fmla="*/ 10724224 w 11277918"/>
              <a:gd name="connsiteY7213" fmla="*/ 629587 h 10024180"/>
              <a:gd name="connsiteX7214" fmla="*/ 10724224 w 11277918"/>
              <a:gd name="connsiteY7214" fmla="*/ 613240 h 10024180"/>
              <a:gd name="connsiteX7215" fmla="*/ 8421212 w 11277918"/>
              <a:gd name="connsiteY7215" fmla="*/ 603022 h 10024180"/>
              <a:gd name="connsiteX7216" fmla="*/ 8419169 w 11277918"/>
              <a:gd name="connsiteY7216" fmla="*/ 613240 h 10024180"/>
              <a:gd name="connsiteX7217" fmla="*/ 8386472 w 11277918"/>
              <a:gd name="connsiteY7217" fmla="*/ 662283 h 10024180"/>
              <a:gd name="connsiteX7218" fmla="*/ 8361951 w 11277918"/>
              <a:gd name="connsiteY7218" fmla="*/ 694979 h 10024180"/>
              <a:gd name="connsiteX7219" fmla="*/ 8353776 w 11277918"/>
              <a:gd name="connsiteY7219" fmla="*/ 727675 h 10024180"/>
              <a:gd name="connsiteX7220" fmla="*/ 8386472 w 11277918"/>
              <a:gd name="connsiteY7220" fmla="*/ 694979 h 10024180"/>
              <a:gd name="connsiteX7221" fmla="*/ 8402820 w 11277918"/>
              <a:gd name="connsiteY7221" fmla="*/ 662283 h 10024180"/>
              <a:gd name="connsiteX7222" fmla="*/ 8419169 w 11277918"/>
              <a:gd name="connsiteY7222" fmla="*/ 662283 h 10024180"/>
              <a:gd name="connsiteX7223" fmla="*/ 8451865 w 11277918"/>
              <a:gd name="connsiteY7223" fmla="*/ 645934 h 10024180"/>
              <a:gd name="connsiteX7224" fmla="*/ 8468212 w 11277918"/>
              <a:gd name="connsiteY7224" fmla="*/ 637761 h 10024180"/>
              <a:gd name="connsiteX7225" fmla="*/ 8468212 w 11277918"/>
              <a:gd name="connsiteY7225" fmla="*/ 629587 h 10024180"/>
              <a:gd name="connsiteX7226" fmla="*/ 8451865 w 11277918"/>
              <a:gd name="connsiteY7226" fmla="*/ 613240 h 10024180"/>
              <a:gd name="connsiteX7227" fmla="*/ 8427341 w 11277918"/>
              <a:gd name="connsiteY7227" fmla="*/ 605065 h 10024180"/>
              <a:gd name="connsiteX7228" fmla="*/ 8421212 w 11277918"/>
              <a:gd name="connsiteY7228" fmla="*/ 603022 h 10024180"/>
              <a:gd name="connsiteX7229" fmla="*/ 11231006 w 11277918"/>
              <a:gd name="connsiteY7229" fmla="*/ 596890 h 10024180"/>
              <a:gd name="connsiteX7230" fmla="*/ 11181964 w 11277918"/>
              <a:gd name="connsiteY7230" fmla="*/ 662283 h 10024180"/>
              <a:gd name="connsiteX7231" fmla="*/ 11198310 w 11277918"/>
              <a:gd name="connsiteY7231" fmla="*/ 645934 h 10024180"/>
              <a:gd name="connsiteX7232" fmla="*/ 11231006 w 11277918"/>
              <a:gd name="connsiteY7232" fmla="*/ 596890 h 10024180"/>
              <a:gd name="connsiteX7233" fmla="*/ 8852388 w 11277918"/>
              <a:gd name="connsiteY7233" fmla="*/ 596890 h 10024180"/>
              <a:gd name="connsiteX7234" fmla="*/ 8844213 w 11277918"/>
              <a:gd name="connsiteY7234" fmla="*/ 613240 h 10024180"/>
              <a:gd name="connsiteX7235" fmla="*/ 8852388 w 11277918"/>
              <a:gd name="connsiteY7235" fmla="*/ 605065 h 10024180"/>
              <a:gd name="connsiteX7236" fmla="*/ 8852388 w 11277918"/>
              <a:gd name="connsiteY7236" fmla="*/ 596890 h 10024180"/>
              <a:gd name="connsiteX7237" fmla="*/ 2125226 w 11277918"/>
              <a:gd name="connsiteY7237" fmla="*/ 596890 h 10024180"/>
              <a:gd name="connsiteX7238" fmla="*/ 2125226 w 11277918"/>
              <a:gd name="connsiteY7238" fmla="*/ 613240 h 10024180"/>
              <a:gd name="connsiteX7239" fmla="*/ 2108878 w 11277918"/>
              <a:gd name="connsiteY7239" fmla="*/ 613240 h 10024180"/>
              <a:gd name="connsiteX7240" fmla="*/ 9489956 w 11277918"/>
              <a:gd name="connsiteY7240" fmla="*/ 588718 h 10024180"/>
              <a:gd name="connsiteX7241" fmla="*/ 9498131 w 11277918"/>
              <a:gd name="connsiteY7241" fmla="*/ 613240 h 10024180"/>
              <a:gd name="connsiteX7242" fmla="*/ 9498131 w 11277918"/>
              <a:gd name="connsiteY7242" fmla="*/ 629587 h 10024180"/>
              <a:gd name="connsiteX7243" fmla="*/ 9465435 w 11277918"/>
              <a:gd name="connsiteY7243" fmla="*/ 613240 h 10024180"/>
              <a:gd name="connsiteX7244" fmla="*/ 9489956 w 11277918"/>
              <a:gd name="connsiteY7244" fmla="*/ 588718 h 10024180"/>
              <a:gd name="connsiteX7245" fmla="*/ 10004916 w 11277918"/>
              <a:gd name="connsiteY7245" fmla="*/ 580543 h 10024180"/>
              <a:gd name="connsiteX7246" fmla="*/ 10004916 w 11277918"/>
              <a:gd name="connsiteY7246" fmla="*/ 596890 h 10024180"/>
              <a:gd name="connsiteX7247" fmla="*/ 10004916 w 11277918"/>
              <a:gd name="connsiteY7247" fmla="*/ 613240 h 10024180"/>
              <a:gd name="connsiteX7248" fmla="*/ 10021262 w 11277918"/>
              <a:gd name="connsiteY7248" fmla="*/ 596890 h 10024180"/>
              <a:gd name="connsiteX7249" fmla="*/ 9334650 w 11277918"/>
              <a:gd name="connsiteY7249" fmla="*/ 580543 h 10024180"/>
              <a:gd name="connsiteX7250" fmla="*/ 9318303 w 11277918"/>
              <a:gd name="connsiteY7250" fmla="*/ 596890 h 10024180"/>
              <a:gd name="connsiteX7251" fmla="*/ 9307404 w 11277918"/>
              <a:gd name="connsiteY7251" fmla="*/ 629587 h 10024180"/>
              <a:gd name="connsiteX7252" fmla="*/ 9318303 w 11277918"/>
              <a:gd name="connsiteY7252" fmla="*/ 629587 h 10024180"/>
              <a:gd name="connsiteX7253" fmla="*/ 9334650 w 11277918"/>
              <a:gd name="connsiteY7253" fmla="*/ 621412 h 10024180"/>
              <a:gd name="connsiteX7254" fmla="*/ 9326477 w 11277918"/>
              <a:gd name="connsiteY7254" fmla="*/ 613240 h 10024180"/>
              <a:gd name="connsiteX7255" fmla="*/ 9334650 w 11277918"/>
              <a:gd name="connsiteY7255" fmla="*/ 596890 h 10024180"/>
              <a:gd name="connsiteX7256" fmla="*/ 9334650 w 11277918"/>
              <a:gd name="connsiteY7256" fmla="*/ 580543 h 10024180"/>
              <a:gd name="connsiteX7257" fmla="*/ 9089431 w 11277918"/>
              <a:gd name="connsiteY7257" fmla="*/ 580543 h 10024180"/>
              <a:gd name="connsiteX7258" fmla="*/ 9105781 w 11277918"/>
              <a:gd name="connsiteY7258" fmla="*/ 580543 h 10024180"/>
              <a:gd name="connsiteX7259" fmla="*/ 9105781 w 11277918"/>
              <a:gd name="connsiteY7259" fmla="*/ 605065 h 10024180"/>
              <a:gd name="connsiteX7260" fmla="*/ 9097606 w 11277918"/>
              <a:gd name="connsiteY7260" fmla="*/ 613240 h 10024180"/>
              <a:gd name="connsiteX7261" fmla="*/ 9089431 w 11277918"/>
              <a:gd name="connsiteY7261" fmla="*/ 596890 h 10024180"/>
              <a:gd name="connsiteX7262" fmla="*/ 9089431 w 11277918"/>
              <a:gd name="connsiteY7262" fmla="*/ 580543 h 10024180"/>
              <a:gd name="connsiteX7263" fmla="*/ 8876909 w 11277918"/>
              <a:gd name="connsiteY7263" fmla="*/ 564194 h 10024180"/>
              <a:gd name="connsiteX7264" fmla="*/ 8860562 w 11277918"/>
              <a:gd name="connsiteY7264" fmla="*/ 572369 h 10024180"/>
              <a:gd name="connsiteX7265" fmla="*/ 8860562 w 11277918"/>
              <a:gd name="connsiteY7265" fmla="*/ 588718 h 10024180"/>
              <a:gd name="connsiteX7266" fmla="*/ 8876909 w 11277918"/>
              <a:gd name="connsiteY7266" fmla="*/ 580543 h 10024180"/>
              <a:gd name="connsiteX7267" fmla="*/ 11165616 w 11277918"/>
              <a:gd name="connsiteY7267" fmla="*/ 547847 h 10024180"/>
              <a:gd name="connsiteX7268" fmla="*/ 11132920 w 11277918"/>
              <a:gd name="connsiteY7268" fmla="*/ 564194 h 10024180"/>
              <a:gd name="connsiteX7269" fmla="*/ 11116572 w 11277918"/>
              <a:gd name="connsiteY7269" fmla="*/ 596890 h 10024180"/>
              <a:gd name="connsiteX7270" fmla="*/ 11132920 w 11277918"/>
              <a:gd name="connsiteY7270" fmla="*/ 580543 h 10024180"/>
              <a:gd name="connsiteX7271" fmla="*/ 11165616 w 11277918"/>
              <a:gd name="connsiteY7271" fmla="*/ 547847 h 10024180"/>
              <a:gd name="connsiteX7272" fmla="*/ 9449085 w 11277918"/>
              <a:gd name="connsiteY7272" fmla="*/ 547847 h 10024180"/>
              <a:gd name="connsiteX7273" fmla="*/ 9457260 w 11277918"/>
              <a:gd name="connsiteY7273" fmla="*/ 547847 h 10024180"/>
              <a:gd name="connsiteX7274" fmla="*/ 9465435 w 11277918"/>
              <a:gd name="connsiteY7274" fmla="*/ 564194 h 10024180"/>
              <a:gd name="connsiteX7275" fmla="*/ 9457260 w 11277918"/>
              <a:gd name="connsiteY7275" fmla="*/ 564194 h 10024180"/>
              <a:gd name="connsiteX7276" fmla="*/ 9449085 w 11277918"/>
              <a:gd name="connsiteY7276" fmla="*/ 547847 h 10024180"/>
              <a:gd name="connsiteX7277" fmla="*/ 7814296 w 11277918"/>
              <a:gd name="connsiteY7277" fmla="*/ 547847 h 10024180"/>
              <a:gd name="connsiteX7278" fmla="*/ 7797948 w 11277918"/>
              <a:gd name="connsiteY7278" fmla="*/ 564194 h 10024180"/>
              <a:gd name="connsiteX7279" fmla="*/ 7814296 w 11277918"/>
              <a:gd name="connsiteY7279" fmla="*/ 564194 h 10024180"/>
              <a:gd name="connsiteX7280" fmla="*/ 2043486 w 11277918"/>
              <a:gd name="connsiteY7280" fmla="*/ 547847 h 10024180"/>
              <a:gd name="connsiteX7281" fmla="*/ 2027138 w 11277918"/>
              <a:gd name="connsiteY7281" fmla="*/ 564194 h 10024180"/>
              <a:gd name="connsiteX7282" fmla="*/ 2027138 w 11277918"/>
              <a:gd name="connsiteY7282" fmla="*/ 556022 h 10024180"/>
              <a:gd name="connsiteX7283" fmla="*/ 2043486 w 11277918"/>
              <a:gd name="connsiteY7283" fmla="*/ 547847 h 10024180"/>
              <a:gd name="connsiteX7284" fmla="*/ 2145661 w 11277918"/>
              <a:gd name="connsiteY7284" fmla="*/ 539672 h 10024180"/>
              <a:gd name="connsiteX7285" fmla="*/ 2157922 w 11277918"/>
              <a:gd name="connsiteY7285" fmla="*/ 547847 h 10024180"/>
              <a:gd name="connsiteX7286" fmla="*/ 2157922 w 11277918"/>
              <a:gd name="connsiteY7286" fmla="*/ 564194 h 10024180"/>
              <a:gd name="connsiteX7287" fmla="*/ 2141574 w 11277918"/>
              <a:gd name="connsiteY7287" fmla="*/ 580543 h 10024180"/>
              <a:gd name="connsiteX7288" fmla="*/ 2141574 w 11277918"/>
              <a:gd name="connsiteY7288" fmla="*/ 564194 h 10024180"/>
              <a:gd name="connsiteX7289" fmla="*/ 2141574 w 11277918"/>
              <a:gd name="connsiteY7289" fmla="*/ 547847 h 10024180"/>
              <a:gd name="connsiteX7290" fmla="*/ 2145661 w 11277918"/>
              <a:gd name="connsiteY7290" fmla="*/ 539672 h 10024180"/>
              <a:gd name="connsiteX7291" fmla="*/ 8272037 w 11277918"/>
              <a:gd name="connsiteY7291" fmla="*/ 531500 h 10024180"/>
              <a:gd name="connsiteX7292" fmla="*/ 8263862 w 11277918"/>
              <a:gd name="connsiteY7292" fmla="*/ 539672 h 10024180"/>
              <a:gd name="connsiteX7293" fmla="*/ 8255690 w 11277918"/>
              <a:gd name="connsiteY7293" fmla="*/ 547847 h 10024180"/>
              <a:gd name="connsiteX7294" fmla="*/ 8272037 w 11277918"/>
              <a:gd name="connsiteY7294" fmla="*/ 547847 h 10024180"/>
              <a:gd name="connsiteX7295" fmla="*/ 8272037 w 11277918"/>
              <a:gd name="connsiteY7295" fmla="*/ 531500 h 10024180"/>
              <a:gd name="connsiteX7296" fmla="*/ 7634468 w 11277918"/>
              <a:gd name="connsiteY7296" fmla="*/ 531500 h 10024180"/>
              <a:gd name="connsiteX7297" fmla="*/ 7618122 w 11277918"/>
              <a:gd name="connsiteY7297" fmla="*/ 547847 h 10024180"/>
              <a:gd name="connsiteX7298" fmla="*/ 7634468 w 11277918"/>
              <a:gd name="connsiteY7298" fmla="*/ 547847 h 10024180"/>
              <a:gd name="connsiteX7299" fmla="*/ 9314217 w 11277918"/>
              <a:gd name="connsiteY7299" fmla="*/ 523326 h 10024180"/>
              <a:gd name="connsiteX7300" fmla="*/ 9301956 w 11277918"/>
              <a:gd name="connsiteY7300" fmla="*/ 531500 h 10024180"/>
              <a:gd name="connsiteX7301" fmla="*/ 9301956 w 11277918"/>
              <a:gd name="connsiteY7301" fmla="*/ 547847 h 10024180"/>
              <a:gd name="connsiteX7302" fmla="*/ 9318303 w 11277918"/>
              <a:gd name="connsiteY7302" fmla="*/ 531500 h 10024180"/>
              <a:gd name="connsiteX7303" fmla="*/ 9314217 w 11277918"/>
              <a:gd name="connsiteY7303" fmla="*/ 523326 h 10024180"/>
              <a:gd name="connsiteX7304" fmla="*/ 8206644 w 11277918"/>
              <a:gd name="connsiteY7304" fmla="*/ 519240 h 10024180"/>
              <a:gd name="connsiteX7305" fmla="*/ 8208874 w 11277918"/>
              <a:gd name="connsiteY7305" fmla="*/ 520353 h 10024180"/>
              <a:gd name="connsiteX7306" fmla="*/ 8196137 w 11277918"/>
              <a:gd name="connsiteY7306" fmla="*/ 527996 h 10024180"/>
              <a:gd name="connsiteX7307" fmla="*/ 8198472 w 11277918"/>
              <a:gd name="connsiteY7307" fmla="*/ 523326 h 10024180"/>
              <a:gd name="connsiteX7308" fmla="*/ 8206644 w 11277918"/>
              <a:gd name="connsiteY7308" fmla="*/ 519240 h 10024180"/>
              <a:gd name="connsiteX7309" fmla="*/ 10936744 w 11277918"/>
              <a:gd name="connsiteY7309" fmla="*/ 515151 h 10024180"/>
              <a:gd name="connsiteX7310" fmla="*/ 10936744 w 11277918"/>
              <a:gd name="connsiteY7310" fmla="*/ 547847 h 10024180"/>
              <a:gd name="connsiteX7311" fmla="*/ 10953092 w 11277918"/>
              <a:gd name="connsiteY7311" fmla="*/ 539672 h 10024180"/>
              <a:gd name="connsiteX7312" fmla="*/ 10953092 w 11277918"/>
              <a:gd name="connsiteY7312" fmla="*/ 523326 h 10024180"/>
              <a:gd name="connsiteX7313" fmla="*/ 10936744 w 11277918"/>
              <a:gd name="connsiteY7313" fmla="*/ 515151 h 10024180"/>
              <a:gd name="connsiteX7314" fmla="*/ 9710653 w 11277918"/>
              <a:gd name="connsiteY7314" fmla="*/ 515151 h 10024180"/>
              <a:gd name="connsiteX7315" fmla="*/ 9686129 w 11277918"/>
              <a:gd name="connsiteY7315" fmla="*/ 531500 h 10024180"/>
              <a:gd name="connsiteX7316" fmla="*/ 9661608 w 11277918"/>
              <a:gd name="connsiteY7316" fmla="*/ 564194 h 10024180"/>
              <a:gd name="connsiteX7317" fmla="*/ 9710653 w 11277918"/>
              <a:gd name="connsiteY7317" fmla="*/ 547847 h 10024180"/>
              <a:gd name="connsiteX7318" fmla="*/ 9596217 w 11277918"/>
              <a:gd name="connsiteY7318" fmla="*/ 515151 h 10024180"/>
              <a:gd name="connsiteX7319" fmla="*/ 9612564 w 11277918"/>
              <a:gd name="connsiteY7319" fmla="*/ 531500 h 10024180"/>
              <a:gd name="connsiteX7320" fmla="*/ 9604390 w 11277918"/>
              <a:gd name="connsiteY7320" fmla="*/ 531500 h 10024180"/>
              <a:gd name="connsiteX7321" fmla="*/ 9596217 w 11277918"/>
              <a:gd name="connsiteY7321" fmla="*/ 531500 h 10024180"/>
              <a:gd name="connsiteX7322" fmla="*/ 9489956 w 11277918"/>
              <a:gd name="connsiteY7322" fmla="*/ 515151 h 10024180"/>
              <a:gd name="connsiteX7323" fmla="*/ 9489956 w 11277918"/>
              <a:gd name="connsiteY7323" fmla="*/ 523326 h 10024180"/>
              <a:gd name="connsiteX7324" fmla="*/ 9481782 w 11277918"/>
              <a:gd name="connsiteY7324" fmla="*/ 531500 h 10024180"/>
              <a:gd name="connsiteX7325" fmla="*/ 9489956 w 11277918"/>
              <a:gd name="connsiteY7325" fmla="*/ 515151 h 10024180"/>
              <a:gd name="connsiteX7326" fmla="*/ 8533605 w 11277918"/>
              <a:gd name="connsiteY7326" fmla="*/ 515151 h 10024180"/>
              <a:gd name="connsiteX7327" fmla="*/ 8500908 w 11277918"/>
              <a:gd name="connsiteY7327" fmla="*/ 531500 h 10024180"/>
              <a:gd name="connsiteX7328" fmla="*/ 8468212 w 11277918"/>
              <a:gd name="connsiteY7328" fmla="*/ 547847 h 10024180"/>
              <a:gd name="connsiteX7329" fmla="*/ 8451865 w 11277918"/>
              <a:gd name="connsiteY7329" fmla="*/ 556022 h 10024180"/>
              <a:gd name="connsiteX7330" fmla="*/ 8468212 w 11277918"/>
              <a:gd name="connsiteY7330" fmla="*/ 564194 h 10024180"/>
              <a:gd name="connsiteX7331" fmla="*/ 8468212 w 11277918"/>
              <a:gd name="connsiteY7331" fmla="*/ 580543 h 10024180"/>
              <a:gd name="connsiteX7332" fmla="*/ 8484559 w 11277918"/>
              <a:gd name="connsiteY7332" fmla="*/ 596890 h 10024180"/>
              <a:gd name="connsiteX7333" fmla="*/ 8492734 w 11277918"/>
              <a:gd name="connsiteY7333" fmla="*/ 580543 h 10024180"/>
              <a:gd name="connsiteX7334" fmla="*/ 8500908 w 11277918"/>
              <a:gd name="connsiteY7334" fmla="*/ 564194 h 10024180"/>
              <a:gd name="connsiteX7335" fmla="*/ 8525430 w 11277918"/>
              <a:gd name="connsiteY7335" fmla="*/ 564194 h 10024180"/>
              <a:gd name="connsiteX7336" fmla="*/ 8533605 w 11277918"/>
              <a:gd name="connsiteY7336" fmla="*/ 531500 h 10024180"/>
              <a:gd name="connsiteX7337" fmla="*/ 8533605 w 11277918"/>
              <a:gd name="connsiteY7337" fmla="*/ 515151 h 10024180"/>
              <a:gd name="connsiteX7338" fmla="*/ 7650816 w 11277918"/>
              <a:gd name="connsiteY7338" fmla="*/ 515151 h 10024180"/>
              <a:gd name="connsiteX7339" fmla="*/ 7650816 w 11277918"/>
              <a:gd name="connsiteY7339" fmla="*/ 531500 h 10024180"/>
              <a:gd name="connsiteX7340" fmla="*/ 7667164 w 11277918"/>
              <a:gd name="connsiteY7340" fmla="*/ 515151 h 10024180"/>
              <a:gd name="connsiteX7341" fmla="*/ 7650816 w 11277918"/>
              <a:gd name="connsiteY7341" fmla="*/ 515151 h 10024180"/>
              <a:gd name="connsiteX7342" fmla="*/ 9007692 w 11277918"/>
              <a:gd name="connsiteY7342" fmla="*/ 504252 h 10024180"/>
              <a:gd name="connsiteX7343" fmla="*/ 9007692 w 11277918"/>
              <a:gd name="connsiteY7343" fmla="*/ 511065 h 10024180"/>
              <a:gd name="connsiteX7344" fmla="*/ 9007692 w 11277918"/>
              <a:gd name="connsiteY7344" fmla="*/ 515151 h 10024180"/>
              <a:gd name="connsiteX7345" fmla="*/ 9005649 w 11277918"/>
              <a:gd name="connsiteY7345" fmla="*/ 513108 h 10024180"/>
              <a:gd name="connsiteX7346" fmla="*/ 9003021 w 11277918"/>
              <a:gd name="connsiteY7346" fmla="*/ 510480 h 10024180"/>
              <a:gd name="connsiteX7347" fmla="*/ 11132920 w 11277918"/>
              <a:gd name="connsiteY7347" fmla="*/ 498804 h 10024180"/>
              <a:gd name="connsiteX7348" fmla="*/ 11100224 w 11277918"/>
              <a:gd name="connsiteY7348" fmla="*/ 515151 h 10024180"/>
              <a:gd name="connsiteX7349" fmla="*/ 11067528 w 11277918"/>
              <a:gd name="connsiteY7349" fmla="*/ 564194 h 10024180"/>
              <a:gd name="connsiteX7350" fmla="*/ 11051180 w 11277918"/>
              <a:gd name="connsiteY7350" fmla="*/ 588718 h 10024180"/>
              <a:gd name="connsiteX7351" fmla="*/ 11034832 w 11277918"/>
              <a:gd name="connsiteY7351" fmla="*/ 613240 h 10024180"/>
              <a:gd name="connsiteX7352" fmla="*/ 11002136 w 11277918"/>
              <a:gd name="connsiteY7352" fmla="*/ 645934 h 10024180"/>
              <a:gd name="connsiteX7353" fmla="*/ 11018484 w 11277918"/>
              <a:gd name="connsiteY7353" fmla="*/ 645934 h 10024180"/>
              <a:gd name="connsiteX7354" fmla="*/ 11067528 w 11277918"/>
              <a:gd name="connsiteY7354" fmla="*/ 596890 h 10024180"/>
              <a:gd name="connsiteX7355" fmla="*/ 11132920 w 11277918"/>
              <a:gd name="connsiteY7355" fmla="*/ 498804 h 10024180"/>
              <a:gd name="connsiteX7356" fmla="*/ 11018484 w 11277918"/>
              <a:gd name="connsiteY7356" fmla="*/ 498804 h 10024180"/>
              <a:gd name="connsiteX7357" fmla="*/ 10953092 w 11277918"/>
              <a:gd name="connsiteY7357" fmla="*/ 580543 h 10024180"/>
              <a:gd name="connsiteX7358" fmla="*/ 10969440 w 11277918"/>
              <a:gd name="connsiteY7358" fmla="*/ 564194 h 10024180"/>
              <a:gd name="connsiteX7359" fmla="*/ 11002136 w 11277918"/>
              <a:gd name="connsiteY7359" fmla="*/ 531500 h 10024180"/>
              <a:gd name="connsiteX7360" fmla="*/ 11018484 w 11277918"/>
              <a:gd name="connsiteY7360" fmla="*/ 498804 h 10024180"/>
              <a:gd name="connsiteX7361" fmla="*/ 10086654 w 11277918"/>
              <a:gd name="connsiteY7361" fmla="*/ 498804 h 10024180"/>
              <a:gd name="connsiteX7362" fmla="*/ 10086654 w 11277918"/>
              <a:gd name="connsiteY7362" fmla="*/ 515151 h 10024180"/>
              <a:gd name="connsiteX7363" fmla="*/ 10094828 w 11277918"/>
              <a:gd name="connsiteY7363" fmla="*/ 506978 h 10024180"/>
              <a:gd name="connsiteX7364" fmla="*/ 10086654 w 11277918"/>
              <a:gd name="connsiteY7364" fmla="*/ 498804 h 10024180"/>
              <a:gd name="connsiteX7365" fmla="*/ 9579868 w 11277918"/>
              <a:gd name="connsiteY7365" fmla="*/ 498804 h 10024180"/>
              <a:gd name="connsiteX7366" fmla="*/ 9596217 w 11277918"/>
              <a:gd name="connsiteY7366" fmla="*/ 515151 h 10024180"/>
              <a:gd name="connsiteX7367" fmla="*/ 9579868 w 11277918"/>
              <a:gd name="connsiteY7367" fmla="*/ 515151 h 10024180"/>
              <a:gd name="connsiteX7368" fmla="*/ 9579868 w 11277918"/>
              <a:gd name="connsiteY7368" fmla="*/ 531500 h 10024180"/>
              <a:gd name="connsiteX7369" fmla="*/ 9547172 w 11277918"/>
              <a:gd name="connsiteY7369" fmla="*/ 531500 h 10024180"/>
              <a:gd name="connsiteX7370" fmla="*/ 8092211 w 11277918"/>
              <a:gd name="connsiteY7370" fmla="*/ 482455 h 10024180"/>
              <a:gd name="connsiteX7371" fmla="*/ 8075862 w 11277918"/>
              <a:gd name="connsiteY7371" fmla="*/ 498804 h 10024180"/>
              <a:gd name="connsiteX7372" fmla="*/ 8108558 w 11277918"/>
              <a:gd name="connsiteY7372" fmla="*/ 482455 h 10024180"/>
              <a:gd name="connsiteX7373" fmla="*/ 8648038 w 11277918"/>
              <a:gd name="connsiteY7373" fmla="*/ 466108 h 10024180"/>
              <a:gd name="connsiteX7374" fmla="*/ 8639866 w 11277918"/>
              <a:gd name="connsiteY7374" fmla="*/ 474282 h 10024180"/>
              <a:gd name="connsiteX7375" fmla="*/ 8615344 w 11277918"/>
              <a:gd name="connsiteY7375" fmla="*/ 482455 h 10024180"/>
              <a:gd name="connsiteX7376" fmla="*/ 2092528 w 11277918"/>
              <a:gd name="connsiteY7376" fmla="*/ 466108 h 10024180"/>
              <a:gd name="connsiteX7377" fmla="*/ 2076183 w 11277918"/>
              <a:gd name="connsiteY7377" fmla="*/ 498804 h 10024180"/>
              <a:gd name="connsiteX7378" fmla="*/ 2043486 w 11277918"/>
              <a:gd name="connsiteY7378" fmla="*/ 531500 h 10024180"/>
              <a:gd name="connsiteX7379" fmla="*/ 2092528 w 11277918"/>
              <a:gd name="connsiteY7379" fmla="*/ 466108 h 10024180"/>
              <a:gd name="connsiteX7380" fmla="*/ 10985788 w 11277918"/>
              <a:gd name="connsiteY7380" fmla="*/ 449761 h 10024180"/>
              <a:gd name="connsiteX7381" fmla="*/ 10969440 w 11277918"/>
              <a:gd name="connsiteY7381" fmla="*/ 466108 h 10024180"/>
              <a:gd name="connsiteX7382" fmla="*/ 10953092 w 11277918"/>
              <a:gd name="connsiteY7382" fmla="*/ 482455 h 10024180"/>
              <a:gd name="connsiteX7383" fmla="*/ 10961266 w 11277918"/>
              <a:gd name="connsiteY7383" fmla="*/ 482455 h 10024180"/>
              <a:gd name="connsiteX7384" fmla="*/ 10977616 w 11277918"/>
              <a:gd name="connsiteY7384" fmla="*/ 474282 h 10024180"/>
              <a:gd name="connsiteX7385" fmla="*/ 10985788 w 11277918"/>
              <a:gd name="connsiteY7385" fmla="*/ 466108 h 10024180"/>
              <a:gd name="connsiteX7386" fmla="*/ 10985788 w 11277918"/>
              <a:gd name="connsiteY7386" fmla="*/ 449761 h 10024180"/>
              <a:gd name="connsiteX7387" fmla="*/ 9504416 w 11277918"/>
              <a:gd name="connsiteY7387" fmla="*/ 435927 h 10024180"/>
              <a:gd name="connsiteX7388" fmla="*/ 9449085 w 11277918"/>
              <a:gd name="connsiteY7388" fmla="*/ 449761 h 10024180"/>
              <a:gd name="connsiteX7389" fmla="*/ 9465435 w 11277918"/>
              <a:gd name="connsiteY7389" fmla="*/ 466108 h 10024180"/>
              <a:gd name="connsiteX7390" fmla="*/ 9494042 w 11277918"/>
              <a:gd name="connsiteY7390" fmla="*/ 441586 h 10024180"/>
              <a:gd name="connsiteX7391" fmla="*/ 9408217 w 11277918"/>
              <a:gd name="connsiteY7391" fmla="*/ 433411 h 10024180"/>
              <a:gd name="connsiteX7392" fmla="*/ 9400042 w 11277918"/>
              <a:gd name="connsiteY7392" fmla="*/ 449761 h 10024180"/>
              <a:gd name="connsiteX7393" fmla="*/ 9400042 w 11277918"/>
              <a:gd name="connsiteY7393" fmla="*/ 466108 h 10024180"/>
              <a:gd name="connsiteX7394" fmla="*/ 9416389 w 11277918"/>
              <a:gd name="connsiteY7394" fmla="*/ 449761 h 10024180"/>
              <a:gd name="connsiteX7395" fmla="*/ 9424564 w 11277918"/>
              <a:gd name="connsiteY7395" fmla="*/ 441586 h 10024180"/>
              <a:gd name="connsiteX7396" fmla="*/ 9408217 w 11277918"/>
              <a:gd name="connsiteY7396" fmla="*/ 433411 h 10024180"/>
              <a:gd name="connsiteX7397" fmla="*/ 2223313 w 11277918"/>
              <a:gd name="connsiteY7397" fmla="*/ 433411 h 10024180"/>
              <a:gd name="connsiteX7398" fmla="*/ 2206967 w 11277918"/>
              <a:gd name="connsiteY7398" fmla="*/ 482455 h 10024180"/>
              <a:gd name="connsiteX7399" fmla="*/ 2190618 w 11277918"/>
              <a:gd name="connsiteY7399" fmla="*/ 506978 h 10024180"/>
              <a:gd name="connsiteX7400" fmla="*/ 2174270 w 11277918"/>
              <a:gd name="connsiteY7400" fmla="*/ 515151 h 10024180"/>
              <a:gd name="connsiteX7401" fmla="*/ 2174270 w 11277918"/>
              <a:gd name="connsiteY7401" fmla="*/ 498804 h 10024180"/>
              <a:gd name="connsiteX7402" fmla="*/ 2223313 w 11277918"/>
              <a:gd name="connsiteY7402" fmla="*/ 433411 h 10024180"/>
              <a:gd name="connsiteX7403" fmla="*/ 8873640 w 11277918"/>
              <a:gd name="connsiteY7403" fmla="*/ 426873 h 10024180"/>
              <a:gd name="connsiteX7404" fmla="*/ 8872823 w 11277918"/>
              <a:gd name="connsiteY7404" fmla="*/ 429325 h 10024180"/>
              <a:gd name="connsiteX7405" fmla="*/ 8860562 w 11277918"/>
              <a:gd name="connsiteY7405" fmla="*/ 433411 h 10024180"/>
              <a:gd name="connsiteX7406" fmla="*/ 9334650 w 11277918"/>
              <a:gd name="connsiteY7406" fmla="*/ 417065 h 10024180"/>
              <a:gd name="connsiteX7407" fmla="*/ 9318303 w 11277918"/>
              <a:gd name="connsiteY7407" fmla="*/ 449761 h 10024180"/>
              <a:gd name="connsiteX7408" fmla="*/ 9252910 w 11277918"/>
              <a:gd name="connsiteY7408" fmla="*/ 515151 h 10024180"/>
              <a:gd name="connsiteX7409" fmla="*/ 9105781 w 11277918"/>
              <a:gd name="connsiteY7409" fmla="*/ 678630 h 10024180"/>
              <a:gd name="connsiteX7410" fmla="*/ 9056737 w 11277918"/>
              <a:gd name="connsiteY7410" fmla="*/ 727675 h 10024180"/>
              <a:gd name="connsiteX7411" fmla="*/ 9032214 w 11277918"/>
              <a:gd name="connsiteY7411" fmla="*/ 752197 h 10024180"/>
              <a:gd name="connsiteX7412" fmla="*/ 9024041 w 11277918"/>
              <a:gd name="connsiteY7412" fmla="*/ 776719 h 10024180"/>
              <a:gd name="connsiteX7413" fmla="*/ 9089431 w 11277918"/>
              <a:gd name="connsiteY7413" fmla="*/ 727675 h 10024180"/>
              <a:gd name="connsiteX7414" fmla="*/ 9122128 w 11277918"/>
              <a:gd name="connsiteY7414" fmla="*/ 694979 h 10024180"/>
              <a:gd name="connsiteX7415" fmla="*/ 9146649 w 11277918"/>
              <a:gd name="connsiteY7415" fmla="*/ 670457 h 10024180"/>
              <a:gd name="connsiteX7416" fmla="*/ 9154824 w 11277918"/>
              <a:gd name="connsiteY7416" fmla="*/ 662283 h 10024180"/>
              <a:gd name="connsiteX7417" fmla="*/ 9171171 w 11277918"/>
              <a:gd name="connsiteY7417" fmla="*/ 662283 h 10024180"/>
              <a:gd name="connsiteX7418" fmla="*/ 9171171 w 11277918"/>
              <a:gd name="connsiteY7418" fmla="*/ 645934 h 10024180"/>
              <a:gd name="connsiteX7419" fmla="*/ 9187520 w 11277918"/>
              <a:gd name="connsiteY7419" fmla="*/ 629587 h 10024180"/>
              <a:gd name="connsiteX7420" fmla="*/ 9220216 w 11277918"/>
              <a:gd name="connsiteY7420" fmla="*/ 613240 h 10024180"/>
              <a:gd name="connsiteX7421" fmla="*/ 9220216 w 11277918"/>
              <a:gd name="connsiteY7421" fmla="*/ 596890 h 10024180"/>
              <a:gd name="connsiteX7422" fmla="*/ 9220216 w 11277918"/>
              <a:gd name="connsiteY7422" fmla="*/ 580543 h 10024180"/>
              <a:gd name="connsiteX7423" fmla="*/ 9252910 w 11277918"/>
              <a:gd name="connsiteY7423" fmla="*/ 564194 h 10024180"/>
              <a:gd name="connsiteX7424" fmla="*/ 9318303 w 11277918"/>
              <a:gd name="connsiteY7424" fmla="*/ 498804 h 10024180"/>
              <a:gd name="connsiteX7425" fmla="*/ 9383695 w 11277918"/>
              <a:gd name="connsiteY7425" fmla="*/ 425237 h 10024180"/>
              <a:gd name="connsiteX7426" fmla="*/ 9359174 w 11277918"/>
              <a:gd name="connsiteY7426" fmla="*/ 417065 h 10024180"/>
              <a:gd name="connsiteX7427" fmla="*/ 9334650 w 11277918"/>
              <a:gd name="connsiteY7427" fmla="*/ 417065 h 10024180"/>
              <a:gd name="connsiteX7428" fmla="*/ 8680734 w 11277918"/>
              <a:gd name="connsiteY7428" fmla="*/ 417065 h 10024180"/>
              <a:gd name="connsiteX7429" fmla="*/ 8697083 w 11277918"/>
              <a:gd name="connsiteY7429" fmla="*/ 417065 h 10024180"/>
              <a:gd name="connsiteX7430" fmla="*/ 8680734 w 11277918"/>
              <a:gd name="connsiteY7430" fmla="*/ 433411 h 10024180"/>
              <a:gd name="connsiteX7431" fmla="*/ 8680734 w 11277918"/>
              <a:gd name="connsiteY7431" fmla="*/ 417065 h 10024180"/>
              <a:gd name="connsiteX7432" fmla="*/ 8468212 w 11277918"/>
              <a:gd name="connsiteY7432" fmla="*/ 417065 h 10024180"/>
              <a:gd name="connsiteX7433" fmla="*/ 8435516 w 11277918"/>
              <a:gd name="connsiteY7433" fmla="*/ 433411 h 10024180"/>
              <a:gd name="connsiteX7434" fmla="*/ 8451865 w 11277918"/>
              <a:gd name="connsiteY7434" fmla="*/ 433411 h 10024180"/>
              <a:gd name="connsiteX7435" fmla="*/ 8468212 w 11277918"/>
              <a:gd name="connsiteY7435" fmla="*/ 417065 h 10024180"/>
              <a:gd name="connsiteX7436" fmla="*/ 11034832 w 11277918"/>
              <a:gd name="connsiteY7436" fmla="*/ 400715 h 10024180"/>
              <a:gd name="connsiteX7437" fmla="*/ 11002136 w 11277918"/>
              <a:gd name="connsiteY7437" fmla="*/ 433411 h 10024180"/>
              <a:gd name="connsiteX7438" fmla="*/ 11018484 w 11277918"/>
              <a:gd name="connsiteY7438" fmla="*/ 433411 h 10024180"/>
              <a:gd name="connsiteX7439" fmla="*/ 11034832 w 11277918"/>
              <a:gd name="connsiteY7439" fmla="*/ 400715 h 10024180"/>
              <a:gd name="connsiteX7440" fmla="*/ 8435516 w 11277918"/>
              <a:gd name="connsiteY7440" fmla="*/ 400715 h 10024180"/>
              <a:gd name="connsiteX7441" fmla="*/ 8419169 w 11277918"/>
              <a:gd name="connsiteY7441" fmla="*/ 417065 h 10024180"/>
              <a:gd name="connsiteX7442" fmla="*/ 8402820 w 11277918"/>
              <a:gd name="connsiteY7442" fmla="*/ 433411 h 10024180"/>
              <a:gd name="connsiteX7443" fmla="*/ 8419169 w 11277918"/>
              <a:gd name="connsiteY7443" fmla="*/ 433411 h 10024180"/>
              <a:gd name="connsiteX7444" fmla="*/ 8419169 w 11277918"/>
              <a:gd name="connsiteY7444" fmla="*/ 417065 h 10024180"/>
              <a:gd name="connsiteX7445" fmla="*/ 8435516 w 11277918"/>
              <a:gd name="connsiteY7445" fmla="*/ 417065 h 10024180"/>
              <a:gd name="connsiteX7446" fmla="*/ 9154824 w 11277918"/>
              <a:gd name="connsiteY7446" fmla="*/ 384368 h 10024180"/>
              <a:gd name="connsiteX7447" fmla="*/ 9138477 w 11277918"/>
              <a:gd name="connsiteY7447" fmla="*/ 433411 h 10024180"/>
              <a:gd name="connsiteX7448" fmla="*/ 9105781 w 11277918"/>
              <a:gd name="connsiteY7448" fmla="*/ 417065 h 10024180"/>
              <a:gd name="connsiteX7449" fmla="*/ 9122128 w 11277918"/>
              <a:gd name="connsiteY7449" fmla="*/ 408890 h 10024180"/>
              <a:gd name="connsiteX7450" fmla="*/ 9138477 w 11277918"/>
              <a:gd name="connsiteY7450" fmla="*/ 400715 h 10024180"/>
              <a:gd name="connsiteX7451" fmla="*/ 9154824 w 11277918"/>
              <a:gd name="connsiteY7451" fmla="*/ 384368 h 10024180"/>
              <a:gd name="connsiteX7452" fmla="*/ 7699861 w 11277918"/>
              <a:gd name="connsiteY7452" fmla="*/ 384368 h 10024180"/>
              <a:gd name="connsiteX7453" fmla="*/ 7699861 w 11277918"/>
              <a:gd name="connsiteY7453" fmla="*/ 400715 h 10024180"/>
              <a:gd name="connsiteX7454" fmla="*/ 7716208 w 11277918"/>
              <a:gd name="connsiteY7454" fmla="*/ 384368 h 10024180"/>
              <a:gd name="connsiteX7455" fmla="*/ 9694304 w 11277918"/>
              <a:gd name="connsiteY7455" fmla="*/ 368021 h 10024180"/>
              <a:gd name="connsiteX7456" fmla="*/ 9727000 w 11277918"/>
              <a:gd name="connsiteY7456" fmla="*/ 368021 h 10024180"/>
              <a:gd name="connsiteX7457" fmla="*/ 9727000 w 11277918"/>
              <a:gd name="connsiteY7457" fmla="*/ 384368 h 10024180"/>
              <a:gd name="connsiteX7458" fmla="*/ 9735175 w 11277918"/>
              <a:gd name="connsiteY7458" fmla="*/ 408890 h 10024180"/>
              <a:gd name="connsiteX7459" fmla="*/ 9718825 w 11277918"/>
              <a:gd name="connsiteY7459" fmla="*/ 408890 h 10024180"/>
              <a:gd name="connsiteX7460" fmla="*/ 9694304 w 11277918"/>
              <a:gd name="connsiteY7460" fmla="*/ 400715 h 10024180"/>
              <a:gd name="connsiteX7461" fmla="*/ 9677957 w 11277918"/>
              <a:gd name="connsiteY7461" fmla="*/ 433411 h 10024180"/>
              <a:gd name="connsiteX7462" fmla="*/ 9645261 w 11277918"/>
              <a:gd name="connsiteY7462" fmla="*/ 449761 h 10024180"/>
              <a:gd name="connsiteX7463" fmla="*/ 9628911 w 11277918"/>
              <a:gd name="connsiteY7463" fmla="*/ 466108 h 10024180"/>
              <a:gd name="connsiteX7464" fmla="*/ 9620739 w 11277918"/>
              <a:gd name="connsiteY7464" fmla="*/ 466108 h 10024180"/>
              <a:gd name="connsiteX7465" fmla="*/ 9612564 w 11277918"/>
              <a:gd name="connsiteY7465" fmla="*/ 482455 h 10024180"/>
              <a:gd name="connsiteX7466" fmla="*/ 9596217 w 11277918"/>
              <a:gd name="connsiteY7466" fmla="*/ 466108 h 10024180"/>
              <a:gd name="connsiteX7467" fmla="*/ 9596217 w 11277918"/>
              <a:gd name="connsiteY7467" fmla="*/ 449761 h 10024180"/>
              <a:gd name="connsiteX7468" fmla="*/ 9628911 w 11277918"/>
              <a:gd name="connsiteY7468" fmla="*/ 433411 h 10024180"/>
              <a:gd name="connsiteX7469" fmla="*/ 9661608 w 11277918"/>
              <a:gd name="connsiteY7469" fmla="*/ 417065 h 10024180"/>
              <a:gd name="connsiteX7470" fmla="*/ 9661608 w 11277918"/>
              <a:gd name="connsiteY7470" fmla="*/ 400715 h 10024180"/>
              <a:gd name="connsiteX7471" fmla="*/ 9661608 w 11277918"/>
              <a:gd name="connsiteY7471" fmla="*/ 384368 h 10024180"/>
              <a:gd name="connsiteX7472" fmla="*/ 9481782 w 11277918"/>
              <a:gd name="connsiteY7472" fmla="*/ 368021 h 10024180"/>
              <a:gd name="connsiteX7473" fmla="*/ 9481782 w 11277918"/>
              <a:gd name="connsiteY7473" fmla="*/ 384368 h 10024180"/>
              <a:gd name="connsiteX7474" fmla="*/ 9498131 w 11277918"/>
              <a:gd name="connsiteY7474" fmla="*/ 368021 h 10024180"/>
              <a:gd name="connsiteX7475" fmla="*/ 9481782 w 11277918"/>
              <a:gd name="connsiteY7475" fmla="*/ 368021 h 10024180"/>
              <a:gd name="connsiteX7476" fmla="*/ 8958649 w 11277918"/>
              <a:gd name="connsiteY7476" fmla="*/ 368021 h 10024180"/>
              <a:gd name="connsiteX7477" fmla="*/ 8925953 w 11277918"/>
              <a:gd name="connsiteY7477" fmla="*/ 384368 h 10024180"/>
              <a:gd name="connsiteX7478" fmla="*/ 8942302 w 11277918"/>
              <a:gd name="connsiteY7478" fmla="*/ 384368 h 10024180"/>
              <a:gd name="connsiteX7479" fmla="*/ 8942302 w 11277918"/>
              <a:gd name="connsiteY7479" fmla="*/ 392543 h 10024180"/>
              <a:gd name="connsiteX7480" fmla="*/ 8925953 w 11277918"/>
              <a:gd name="connsiteY7480" fmla="*/ 400715 h 10024180"/>
              <a:gd name="connsiteX7481" fmla="*/ 8893256 w 11277918"/>
              <a:gd name="connsiteY7481" fmla="*/ 417065 h 10024180"/>
              <a:gd name="connsiteX7482" fmla="*/ 8873640 w 11277918"/>
              <a:gd name="connsiteY7482" fmla="*/ 426873 h 10024180"/>
              <a:gd name="connsiteX7483" fmla="*/ 8876909 w 11277918"/>
              <a:gd name="connsiteY7483" fmla="*/ 417065 h 10024180"/>
              <a:gd name="connsiteX7484" fmla="*/ 8876909 w 11277918"/>
              <a:gd name="connsiteY7484" fmla="*/ 400715 h 10024180"/>
              <a:gd name="connsiteX7485" fmla="*/ 8868735 w 11277918"/>
              <a:gd name="connsiteY7485" fmla="*/ 408890 h 10024180"/>
              <a:gd name="connsiteX7486" fmla="*/ 8860562 w 11277918"/>
              <a:gd name="connsiteY7486" fmla="*/ 417065 h 10024180"/>
              <a:gd name="connsiteX7487" fmla="*/ 8860562 w 11277918"/>
              <a:gd name="connsiteY7487" fmla="*/ 433411 h 10024180"/>
              <a:gd name="connsiteX7488" fmla="*/ 8844213 w 11277918"/>
              <a:gd name="connsiteY7488" fmla="*/ 441586 h 10024180"/>
              <a:gd name="connsiteX7489" fmla="*/ 8819691 w 11277918"/>
              <a:gd name="connsiteY7489" fmla="*/ 474282 h 10024180"/>
              <a:gd name="connsiteX7490" fmla="*/ 8827866 w 11277918"/>
              <a:gd name="connsiteY7490" fmla="*/ 498804 h 10024180"/>
              <a:gd name="connsiteX7491" fmla="*/ 8827866 w 11277918"/>
              <a:gd name="connsiteY7491" fmla="*/ 515151 h 10024180"/>
              <a:gd name="connsiteX7492" fmla="*/ 8811517 w 11277918"/>
              <a:gd name="connsiteY7492" fmla="*/ 515151 h 10024180"/>
              <a:gd name="connsiteX7493" fmla="*/ 8778823 w 11277918"/>
              <a:gd name="connsiteY7493" fmla="*/ 515151 h 10024180"/>
              <a:gd name="connsiteX7494" fmla="*/ 8778823 w 11277918"/>
              <a:gd name="connsiteY7494" fmla="*/ 547847 h 10024180"/>
              <a:gd name="connsiteX7495" fmla="*/ 8762474 w 11277918"/>
              <a:gd name="connsiteY7495" fmla="*/ 564194 h 10024180"/>
              <a:gd name="connsiteX7496" fmla="*/ 8762474 w 11277918"/>
              <a:gd name="connsiteY7496" fmla="*/ 547847 h 10024180"/>
              <a:gd name="connsiteX7497" fmla="*/ 8729777 w 11277918"/>
              <a:gd name="connsiteY7497" fmla="*/ 547847 h 10024180"/>
              <a:gd name="connsiteX7498" fmla="*/ 8762474 w 11277918"/>
              <a:gd name="connsiteY7498" fmla="*/ 613240 h 10024180"/>
              <a:gd name="connsiteX7499" fmla="*/ 8746127 w 11277918"/>
              <a:gd name="connsiteY7499" fmla="*/ 629587 h 10024180"/>
              <a:gd name="connsiteX7500" fmla="*/ 8762474 w 11277918"/>
              <a:gd name="connsiteY7500" fmla="*/ 629587 h 10024180"/>
              <a:gd name="connsiteX7501" fmla="*/ 8762474 w 11277918"/>
              <a:gd name="connsiteY7501" fmla="*/ 613240 h 10024180"/>
              <a:gd name="connsiteX7502" fmla="*/ 8827866 w 11277918"/>
              <a:gd name="connsiteY7502" fmla="*/ 547847 h 10024180"/>
              <a:gd name="connsiteX7503" fmla="*/ 8893256 w 11277918"/>
              <a:gd name="connsiteY7503" fmla="*/ 490629 h 10024180"/>
              <a:gd name="connsiteX7504" fmla="*/ 8958649 w 11277918"/>
              <a:gd name="connsiteY7504" fmla="*/ 417065 h 10024180"/>
              <a:gd name="connsiteX7505" fmla="*/ 8991345 w 11277918"/>
              <a:gd name="connsiteY7505" fmla="*/ 384368 h 10024180"/>
              <a:gd name="connsiteX7506" fmla="*/ 8664387 w 11277918"/>
              <a:gd name="connsiteY7506" fmla="*/ 368021 h 10024180"/>
              <a:gd name="connsiteX7507" fmla="*/ 8664387 w 11277918"/>
              <a:gd name="connsiteY7507" fmla="*/ 400715 h 10024180"/>
              <a:gd name="connsiteX7508" fmla="*/ 8648038 w 11277918"/>
              <a:gd name="connsiteY7508" fmla="*/ 417065 h 10024180"/>
              <a:gd name="connsiteX7509" fmla="*/ 8648038 w 11277918"/>
              <a:gd name="connsiteY7509" fmla="*/ 400715 h 10024180"/>
              <a:gd name="connsiteX7510" fmla="*/ 8460037 w 11277918"/>
              <a:gd name="connsiteY7510" fmla="*/ 368021 h 10024180"/>
              <a:gd name="connsiteX7511" fmla="*/ 8460037 w 11277918"/>
              <a:gd name="connsiteY7511" fmla="*/ 384368 h 10024180"/>
              <a:gd name="connsiteX7512" fmla="*/ 8468212 w 11277918"/>
              <a:gd name="connsiteY7512" fmla="*/ 400715 h 10024180"/>
              <a:gd name="connsiteX7513" fmla="*/ 8468212 w 11277918"/>
              <a:gd name="connsiteY7513" fmla="*/ 384368 h 10024180"/>
              <a:gd name="connsiteX7514" fmla="*/ 8460037 w 11277918"/>
              <a:gd name="connsiteY7514" fmla="*/ 368021 h 10024180"/>
              <a:gd name="connsiteX7515" fmla="*/ 9857784 w 11277918"/>
              <a:gd name="connsiteY7515" fmla="*/ 351672 h 10024180"/>
              <a:gd name="connsiteX7516" fmla="*/ 9857784 w 11277918"/>
              <a:gd name="connsiteY7516" fmla="*/ 384368 h 10024180"/>
              <a:gd name="connsiteX7517" fmla="*/ 9874132 w 11277918"/>
              <a:gd name="connsiteY7517" fmla="*/ 384368 h 10024180"/>
              <a:gd name="connsiteX7518" fmla="*/ 9890480 w 11277918"/>
              <a:gd name="connsiteY7518" fmla="*/ 384368 h 10024180"/>
              <a:gd name="connsiteX7519" fmla="*/ 9906826 w 11277918"/>
              <a:gd name="connsiteY7519" fmla="*/ 351672 h 10024180"/>
              <a:gd name="connsiteX7520" fmla="*/ 9857784 w 11277918"/>
              <a:gd name="connsiteY7520" fmla="*/ 351672 h 10024180"/>
              <a:gd name="connsiteX7521" fmla="*/ 9024041 w 11277918"/>
              <a:gd name="connsiteY7521" fmla="*/ 351672 h 10024180"/>
              <a:gd name="connsiteX7522" fmla="*/ 8974998 w 11277918"/>
              <a:gd name="connsiteY7522" fmla="*/ 433411 h 10024180"/>
              <a:gd name="connsiteX7523" fmla="*/ 8991345 w 11277918"/>
              <a:gd name="connsiteY7523" fmla="*/ 417065 h 10024180"/>
              <a:gd name="connsiteX7524" fmla="*/ 9007692 w 11277918"/>
              <a:gd name="connsiteY7524" fmla="*/ 400715 h 10024180"/>
              <a:gd name="connsiteX7525" fmla="*/ 8999520 w 11277918"/>
              <a:gd name="connsiteY7525" fmla="*/ 408890 h 10024180"/>
              <a:gd name="connsiteX7526" fmla="*/ 8991345 w 11277918"/>
              <a:gd name="connsiteY7526" fmla="*/ 433411 h 10024180"/>
              <a:gd name="connsiteX7527" fmla="*/ 8958649 w 11277918"/>
              <a:gd name="connsiteY7527" fmla="*/ 449761 h 10024180"/>
              <a:gd name="connsiteX7528" fmla="*/ 8934127 w 11277918"/>
              <a:gd name="connsiteY7528" fmla="*/ 490629 h 10024180"/>
              <a:gd name="connsiteX7529" fmla="*/ 8925953 w 11277918"/>
              <a:gd name="connsiteY7529" fmla="*/ 531500 h 10024180"/>
              <a:gd name="connsiteX7530" fmla="*/ 8991345 w 11277918"/>
              <a:gd name="connsiteY7530" fmla="*/ 449761 h 10024180"/>
              <a:gd name="connsiteX7531" fmla="*/ 9056737 w 11277918"/>
              <a:gd name="connsiteY7531" fmla="*/ 376194 h 10024180"/>
              <a:gd name="connsiteX7532" fmla="*/ 9056737 w 11277918"/>
              <a:gd name="connsiteY7532" fmla="*/ 368021 h 10024180"/>
              <a:gd name="connsiteX7533" fmla="*/ 9040388 w 11277918"/>
              <a:gd name="connsiteY7533" fmla="*/ 368021 h 10024180"/>
              <a:gd name="connsiteX7534" fmla="*/ 9040388 w 11277918"/>
              <a:gd name="connsiteY7534" fmla="*/ 351672 h 10024180"/>
              <a:gd name="connsiteX7535" fmla="*/ 9024041 w 11277918"/>
              <a:gd name="connsiteY7535" fmla="*/ 351672 h 10024180"/>
              <a:gd name="connsiteX7536" fmla="*/ 8533605 w 11277918"/>
              <a:gd name="connsiteY7536" fmla="*/ 351672 h 10024180"/>
              <a:gd name="connsiteX7537" fmla="*/ 8517255 w 11277918"/>
              <a:gd name="connsiteY7537" fmla="*/ 384368 h 10024180"/>
              <a:gd name="connsiteX7538" fmla="*/ 8492734 w 11277918"/>
              <a:gd name="connsiteY7538" fmla="*/ 425237 h 10024180"/>
              <a:gd name="connsiteX7539" fmla="*/ 8525430 w 11277918"/>
              <a:gd name="connsiteY7539" fmla="*/ 400715 h 10024180"/>
              <a:gd name="connsiteX7540" fmla="*/ 8558126 w 11277918"/>
              <a:gd name="connsiteY7540" fmla="*/ 368021 h 10024180"/>
              <a:gd name="connsiteX7541" fmla="*/ 8549952 w 11277918"/>
              <a:gd name="connsiteY7541" fmla="*/ 400715 h 10024180"/>
              <a:gd name="connsiteX7542" fmla="*/ 8542946 w 11277918"/>
              <a:gd name="connsiteY7542" fmla="*/ 414729 h 10024180"/>
              <a:gd name="connsiteX7543" fmla="*/ 8549952 w 11277918"/>
              <a:gd name="connsiteY7543" fmla="*/ 408890 h 10024180"/>
              <a:gd name="connsiteX7544" fmla="*/ 8566299 w 11277918"/>
              <a:gd name="connsiteY7544" fmla="*/ 400715 h 10024180"/>
              <a:gd name="connsiteX7545" fmla="*/ 8582648 w 11277918"/>
              <a:gd name="connsiteY7545" fmla="*/ 368021 h 10024180"/>
              <a:gd name="connsiteX7546" fmla="*/ 8549952 w 11277918"/>
              <a:gd name="connsiteY7546" fmla="*/ 359847 h 10024180"/>
              <a:gd name="connsiteX7547" fmla="*/ 8533605 w 11277918"/>
              <a:gd name="connsiteY7547" fmla="*/ 351672 h 10024180"/>
              <a:gd name="connsiteX7548" fmla="*/ 2239660 w 11277918"/>
              <a:gd name="connsiteY7548" fmla="*/ 351672 h 10024180"/>
              <a:gd name="connsiteX7549" fmla="*/ 2239660 w 11277918"/>
              <a:gd name="connsiteY7549" fmla="*/ 368021 h 10024180"/>
              <a:gd name="connsiteX7550" fmla="*/ 2223313 w 11277918"/>
              <a:gd name="connsiteY7550" fmla="*/ 368021 h 10024180"/>
              <a:gd name="connsiteX7551" fmla="*/ 9596217 w 11277918"/>
              <a:gd name="connsiteY7551" fmla="*/ 335325 h 10024180"/>
              <a:gd name="connsiteX7552" fmla="*/ 9596217 w 11277918"/>
              <a:gd name="connsiteY7552" fmla="*/ 351672 h 10024180"/>
              <a:gd name="connsiteX7553" fmla="*/ 9612564 w 11277918"/>
              <a:gd name="connsiteY7553" fmla="*/ 335325 h 10024180"/>
              <a:gd name="connsiteX7554" fmla="*/ 9596217 w 11277918"/>
              <a:gd name="connsiteY7554" fmla="*/ 335325 h 10024180"/>
              <a:gd name="connsiteX7555" fmla="*/ 9269260 w 11277918"/>
              <a:gd name="connsiteY7555" fmla="*/ 335325 h 10024180"/>
              <a:gd name="connsiteX7556" fmla="*/ 9285607 w 11277918"/>
              <a:gd name="connsiteY7556" fmla="*/ 335325 h 10024180"/>
              <a:gd name="connsiteX7557" fmla="*/ 9261085 w 11277918"/>
              <a:gd name="connsiteY7557" fmla="*/ 368021 h 10024180"/>
              <a:gd name="connsiteX7558" fmla="*/ 9228389 w 11277918"/>
              <a:gd name="connsiteY7558" fmla="*/ 400715 h 10024180"/>
              <a:gd name="connsiteX7559" fmla="*/ 9203867 w 11277918"/>
              <a:gd name="connsiteY7559" fmla="*/ 400715 h 10024180"/>
              <a:gd name="connsiteX7560" fmla="*/ 9203867 w 11277918"/>
              <a:gd name="connsiteY7560" fmla="*/ 417065 h 10024180"/>
              <a:gd name="connsiteX7561" fmla="*/ 9220216 w 11277918"/>
              <a:gd name="connsiteY7561" fmla="*/ 425237 h 10024180"/>
              <a:gd name="connsiteX7562" fmla="*/ 9203867 w 11277918"/>
              <a:gd name="connsiteY7562" fmla="*/ 433411 h 10024180"/>
              <a:gd name="connsiteX7563" fmla="*/ 9187520 w 11277918"/>
              <a:gd name="connsiteY7563" fmla="*/ 449761 h 10024180"/>
              <a:gd name="connsiteX7564" fmla="*/ 9187520 w 11277918"/>
              <a:gd name="connsiteY7564" fmla="*/ 466108 h 10024180"/>
              <a:gd name="connsiteX7565" fmla="*/ 9171171 w 11277918"/>
              <a:gd name="connsiteY7565" fmla="*/ 449761 h 10024180"/>
              <a:gd name="connsiteX7566" fmla="*/ 9146649 w 11277918"/>
              <a:gd name="connsiteY7566" fmla="*/ 474282 h 10024180"/>
              <a:gd name="connsiteX7567" fmla="*/ 9105781 w 11277918"/>
              <a:gd name="connsiteY7567" fmla="*/ 523326 h 10024180"/>
              <a:gd name="connsiteX7568" fmla="*/ 9089431 w 11277918"/>
              <a:gd name="connsiteY7568" fmla="*/ 556022 h 10024180"/>
              <a:gd name="connsiteX7569" fmla="*/ 9089431 w 11277918"/>
              <a:gd name="connsiteY7569" fmla="*/ 564194 h 10024180"/>
              <a:gd name="connsiteX7570" fmla="*/ 9064910 w 11277918"/>
              <a:gd name="connsiteY7570" fmla="*/ 564194 h 10024180"/>
              <a:gd name="connsiteX7571" fmla="*/ 9056737 w 11277918"/>
              <a:gd name="connsiteY7571" fmla="*/ 588718 h 10024180"/>
              <a:gd name="connsiteX7572" fmla="*/ 9056737 w 11277918"/>
              <a:gd name="connsiteY7572" fmla="*/ 613240 h 10024180"/>
              <a:gd name="connsiteX7573" fmla="*/ 9040388 w 11277918"/>
              <a:gd name="connsiteY7573" fmla="*/ 596890 h 10024180"/>
              <a:gd name="connsiteX7574" fmla="*/ 9024041 w 11277918"/>
              <a:gd name="connsiteY7574" fmla="*/ 596890 h 10024180"/>
              <a:gd name="connsiteX7575" fmla="*/ 9007692 w 11277918"/>
              <a:gd name="connsiteY7575" fmla="*/ 613240 h 10024180"/>
              <a:gd name="connsiteX7576" fmla="*/ 9122128 w 11277918"/>
              <a:gd name="connsiteY7576" fmla="*/ 466108 h 10024180"/>
              <a:gd name="connsiteX7577" fmla="*/ 9269260 w 11277918"/>
              <a:gd name="connsiteY7577" fmla="*/ 335325 h 10024180"/>
              <a:gd name="connsiteX7578" fmla="*/ 8218906 w 11277918"/>
              <a:gd name="connsiteY7578" fmla="*/ 327150 h 10024180"/>
              <a:gd name="connsiteX7579" fmla="*/ 8206644 w 11277918"/>
              <a:gd name="connsiteY7579" fmla="*/ 335325 h 10024180"/>
              <a:gd name="connsiteX7580" fmla="*/ 8190298 w 11277918"/>
              <a:gd name="connsiteY7580" fmla="*/ 351672 h 10024180"/>
              <a:gd name="connsiteX7581" fmla="*/ 8222994 w 11277918"/>
              <a:gd name="connsiteY7581" fmla="*/ 335325 h 10024180"/>
              <a:gd name="connsiteX7582" fmla="*/ 8218906 w 11277918"/>
              <a:gd name="connsiteY7582" fmla="*/ 327150 h 10024180"/>
              <a:gd name="connsiteX7583" fmla="*/ 11132920 w 11277918"/>
              <a:gd name="connsiteY7583" fmla="*/ 318976 h 10024180"/>
              <a:gd name="connsiteX7584" fmla="*/ 11116572 w 11277918"/>
              <a:gd name="connsiteY7584" fmla="*/ 335325 h 10024180"/>
              <a:gd name="connsiteX7585" fmla="*/ 11124744 w 11277918"/>
              <a:gd name="connsiteY7585" fmla="*/ 335325 h 10024180"/>
              <a:gd name="connsiteX7586" fmla="*/ 11132920 w 11277918"/>
              <a:gd name="connsiteY7586" fmla="*/ 318976 h 10024180"/>
              <a:gd name="connsiteX7587" fmla="*/ 9955872 w 11277918"/>
              <a:gd name="connsiteY7587" fmla="*/ 302629 h 10024180"/>
              <a:gd name="connsiteX7588" fmla="*/ 9939522 w 11277918"/>
              <a:gd name="connsiteY7588" fmla="*/ 318976 h 10024180"/>
              <a:gd name="connsiteX7589" fmla="*/ 9955872 w 11277918"/>
              <a:gd name="connsiteY7589" fmla="*/ 318976 h 10024180"/>
              <a:gd name="connsiteX7590" fmla="*/ 9955872 w 11277918"/>
              <a:gd name="connsiteY7590" fmla="*/ 302629 h 10024180"/>
              <a:gd name="connsiteX7591" fmla="*/ 9759696 w 11277918"/>
              <a:gd name="connsiteY7591" fmla="*/ 302629 h 10024180"/>
              <a:gd name="connsiteX7592" fmla="*/ 9759696 w 11277918"/>
              <a:gd name="connsiteY7592" fmla="*/ 318976 h 10024180"/>
              <a:gd name="connsiteX7593" fmla="*/ 9727000 w 11277918"/>
              <a:gd name="connsiteY7593" fmla="*/ 335325 h 10024180"/>
              <a:gd name="connsiteX7594" fmla="*/ 9743348 w 11277918"/>
              <a:gd name="connsiteY7594" fmla="*/ 310804 h 10024180"/>
              <a:gd name="connsiteX7595" fmla="*/ 9759696 w 11277918"/>
              <a:gd name="connsiteY7595" fmla="*/ 302629 h 10024180"/>
              <a:gd name="connsiteX7596" fmla="*/ 9318303 w 11277918"/>
              <a:gd name="connsiteY7596" fmla="*/ 302629 h 10024180"/>
              <a:gd name="connsiteX7597" fmla="*/ 9334650 w 11277918"/>
              <a:gd name="connsiteY7597" fmla="*/ 302629 h 10024180"/>
              <a:gd name="connsiteX7598" fmla="*/ 9318303 w 11277918"/>
              <a:gd name="connsiteY7598" fmla="*/ 318976 h 10024180"/>
              <a:gd name="connsiteX7599" fmla="*/ 9318303 w 11277918"/>
              <a:gd name="connsiteY7599" fmla="*/ 302629 h 10024180"/>
              <a:gd name="connsiteX7600" fmla="*/ 9081259 w 11277918"/>
              <a:gd name="connsiteY7600" fmla="*/ 302629 h 10024180"/>
              <a:gd name="connsiteX7601" fmla="*/ 9056737 w 11277918"/>
              <a:gd name="connsiteY7601" fmla="*/ 318976 h 10024180"/>
              <a:gd name="connsiteX7602" fmla="*/ 9073084 w 11277918"/>
              <a:gd name="connsiteY7602" fmla="*/ 318976 h 10024180"/>
              <a:gd name="connsiteX7603" fmla="*/ 9089431 w 11277918"/>
              <a:gd name="connsiteY7603" fmla="*/ 310804 h 10024180"/>
              <a:gd name="connsiteX7604" fmla="*/ 9081259 w 11277918"/>
              <a:gd name="connsiteY7604" fmla="*/ 302629 h 10024180"/>
              <a:gd name="connsiteX7605" fmla="*/ 8598995 w 11277918"/>
              <a:gd name="connsiteY7605" fmla="*/ 302629 h 10024180"/>
              <a:gd name="connsiteX7606" fmla="*/ 8598995 w 11277918"/>
              <a:gd name="connsiteY7606" fmla="*/ 318976 h 10024180"/>
              <a:gd name="connsiteX7607" fmla="*/ 8615344 w 11277918"/>
              <a:gd name="connsiteY7607" fmla="*/ 310804 h 10024180"/>
              <a:gd name="connsiteX7608" fmla="*/ 8598995 w 11277918"/>
              <a:gd name="connsiteY7608" fmla="*/ 302629 h 10024180"/>
              <a:gd name="connsiteX7609" fmla="*/ 8124905 w 11277918"/>
              <a:gd name="connsiteY7609" fmla="*/ 302629 h 10024180"/>
              <a:gd name="connsiteX7610" fmla="*/ 8108558 w 11277918"/>
              <a:gd name="connsiteY7610" fmla="*/ 318976 h 10024180"/>
              <a:gd name="connsiteX7611" fmla="*/ 8124905 w 11277918"/>
              <a:gd name="connsiteY7611" fmla="*/ 318976 h 10024180"/>
              <a:gd name="connsiteX7612" fmla="*/ 8124905 w 11277918"/>
              <a:gd name="connsiteY7612" fmla="*/ 302629 h 10024180"/>
              <a:gd name="connsiteX7613" fmla="*/ 9709603 w 11277918"/>
              <a:gd name="connsiteY7613" fmla="*/ 287538 h 10024180"/>
              <a:gd name="connsiteX7614" fmla="*/ 9708608 w 11277918"/>
              <a:gd name="connsiteY7614" fmla="*/ 296497 h 10024180"/>
              <a:gd name="connsiteX7615" fmla="*/ 9702478 w 11277918"/>
              <a:gd name="connsiteY7615" fmla="*/ 302629 h 10024180"/>
              <a:gd name="connsiteX7616" fmla="*/ 9700435 w 11277918"/>
              <a:gd name="connsiteY7616" fmla="*/ 298543 h 10024180"/>
              <a:gd name="connsiteX7617" fmla="*/ 9709744 w 11277918"/>
              <a:gd name="connsiteY7617" fmla="*/ 286282 h 10024180"/>
              <a:gd name="connsiteX7618" fmla="*/ 9710653 w 11277918"/>
              <a:gd name="connsiteY7618" fmla="*/ 286282 h 10024180"/>
              <a:gd name="connsiteX7619" fmla="*/ 9709603 w 11277918"/>
              <a:gd name="connsiteY7619" fmla="*/ 287538 h 10024180"/>
              <a:gd name="connsiteX7620" fmla="*/ 8974998 w 11277918"/>
              <a:gd name="connsiteY7620" fmla="*/ 286282 h 10024180"/>
              <a:gd name="connsiteX7621" fmla="*/ 8958649 w 11277918"/>
              <a:gd name="connsiteY7621" fmla="*/ 302629 h 10024180"/>
              <a:gd name="connsiteX7622" fmla="*/ 8942302 w 11277918"/>
              <a:gd name="connsiteY7622" fmla="*/ 318976 h 10024180"/>
              <a:gd name="connsiteX7623" fmla="*/ 8934127 w 11277918"/>
              <a:gd name="connsiteY7623" fmla="*/ 335325 h 10024180"/>
              <a:gd name="connsiteX7624" fmla="*/ 8925953 w 11277918"/>
              <a:gd name="connsiteY7624" fmla="*/ 318976 h 10024180"/>
              <a:gd name="connsiteX7625" fmla="*/ 9175980 w 11277918"/>
              <a:gd name="connsiteY7625" fmla="*/ 284357 h 10024180"/>
              <a:gd name="connsiteX7626" fmla="*/ 9187520 w 11277918"/>
              <a:gd name="connsiteY7626" fmla="*/ 286282 h 10024180"/>
              <a:gd name="connsiteX7627" fmla="*/ 9203867 w 11277918"/>
              <a:gd name="connsiteY7627" fmla="*/ 302629 h 10024180"/>
              <a:gd name="connsiteX7628" fmla="*/ 9203867 w 11277918"/>
              <a:gd name="connsiteY7628" fmla="*/ 318976 h 10024180"/>
              <a:gd name="connsiteX7629" fmla="*/ 9187520 w 11277918"/>
              <a:gd name="connsiteY7629" fmla="*/ 318976 h 10024180"/>
              <a:gd name="connsiteX7630" fmla="*/ 9816914 w 11277918"/>
              <a:gd name="connsiteY7630" fmla="*/ 269933 h 10024180"/>
              <a:gd name="connsiteX7631" fmla="*/ 9833260 w 11277918"/>
              <a:gd name="connsiteY7631" fmla="*/ 286282 h 10024180"/>
              <a:gd name="connsiteX7632" fmla="*/ 9825086 w 11277918"/>
              <a:gd name="connsiteY7632" fmla="*/ 302629 h 10024180"/>
              <a:gd name="connsiteX7633" fmla="*/ 9808740 w 11277918"/>
              <a:gd name="connsiteY7633" fmla="*/ 302629 h 10024180"/>
              <a:gd name="connsiteX7634" fmla="*/ 9800564 w 11277918"/>
              <a:gd name="connsiteY7634" fmla="*/ 286282 h 10024180"/>
              <a:gd name="connsiteX7635" fmla="*/ 9816914 w 11277918"/>
              <a:gd name="connsiteY7635" fmla="*/ 269933 h 10024180"/>
              <a:gd name="connsiteX7636" fmla="*/ 9171171 w 11277918"/>
              <a:gd name="connsiteY7636" fmla="*/ 269933 h 10024180"/>
              <a:gd name="connsiteX7637" fmla="*/ 9175980 w 11277918"/>
              <a:gd name="connsiteY7637" fmla="*/ 284357 h 10024180"/>
              <a:gd name="connsiteX7638" fmla="*/ 9175259 w 11277918"/>
              <a:gd name="connsiteY7638" fmla="*/ 284237 h 10024180"/>
              <a:gd name="connsiteX7639" fmla="*/ 9171171 w 11277918"/>
              <a:gd name="connsiteY7639" fmla="*/ 278107 h 10024180"/>
              <a:gd name="connsiteX7640" fmla="*/ 9171171 w 11277918"/>
              <a:gd name="connsiteY7640" fmla="*/ 269933 h 10024180"/>
              <a:gd name="connsiteX7641" fmla="*/ 2403139 w 11277918"/>
              <a:gd name="connsiteY7641" fmla="*/ 269933 h 10024180"/>
              <a:gd name="connsiteX7642" fmla="*/ 2321400 w 11277918"/>
              <a:gd name="connsiteY7642" fmla="*/ 368021 h 10024180"/>
              <a:gd name="connsiteX7643" fmla="*/ 2321400 w 11277918"/>
              <a:gd name="connsiteY7643" fmla="*/ 400715 h 10024180"/>
              <a:gd name="connsiteX7644" fmla="*/ 2337749 w 11277918"/>
              <a:gd name="connsiteY7644" fmla="*/ 376194 h 10024180"/>
              <a:gd name="connsiteX7645" fmla="*/ 2370445 w 11277918"/>
              <a:gd name="connsiteY7645" fmla="*/ 335325 h 10024180"/>
              <a:gd name="connsiteX7646" fmla="*/ 2403139 w 11277918"/>
              <a:gd name="connsiteY7646" fmla="*/ 294454 h 10024180"/>
              <a:gd name="connsiteX7647" fmla="*/ 2403139 w 11277918"/>
              <a:gd name="connsiteY7647" fmla="*/ 269933 h 10024180"/>
              <a:gd name="connsiteX7648" fmla="*/ 8552507 w 11277918"/>
              <a:gd name="connsiteY7648" fmla="*/ 260227 h 10024180"/>
              <a:gd name="connsiteX7649" fmla="*/ 8517255 w 11277918"/>
              <a:gd name="connsiteY7649" fmla="*/ 286282 h 10024180"/>
              <a:gd name="connsiteX7650" fmla="*/ 8484559 w 11277918"/>
              <a:gd name="connsiteY7650" fmla="*/ 335325 h 10024180"/>
              <a:gd name="connsiteX7651" fmla="*/ 8549952 w 11277918"/>
              <a:gd name="connsiteY7651" fmla="*/ 286282 h 10024180"/>
              <a:gd name="connsiteX7652" fmla="*/ 8558126 w 11277918"/>
              <a:gd name="connsiteY7652" fmla="*/ 261758 h 10024180"/>
              <a:gd name="connsiteX7653" fmla="*/ 8552507 w 11277918"/>
              <a:gd name="connsiteY7653" fmla="*/ 260227 h 10024180"/>
              <a:gd name="connsiteX7654" fmla="*/ 10004916 w 11277918"/>
              <a:gd name="connsiteY7654" fmla="*/ 253586 h 10024180"/>
              <a:gd name="connsiteX7655" fmla="*/ 9988564 w 11277918"/>
              <a:gd name="connsiteY7655" fmla="*/ 269933 h 10024180"/>
              <a:gd name="connsiteX7656" fmla="*/ 10004916 w 11277918"/>
              <a:gd name="connsiteY7656" fmla="*/ 269933 h 10024180"/>
              <a:gd name="connsiteX7657" fmla="*/ 10004916 w 11277918"/>
              <a:gd name="connsiteY7657" fmla="*/ 253586 h 10024180"/>
              <a:gd name="connsiteX7658" fmla="*/ 9890480 w 11277918"/>
              <a:gd name="connsiteY7658" fmla="*/ 253586 h 10024180"/>
              <a:gd name="connsiteX7659" fmla="*/ 9874132 w 11277918"/>
              <a:gd name="connsiteY7659" fmla="*/ 261758 h 10024180"/>
              <a:gd name="connsiteX7660" fmla="*/ 9874132 w 11277918"/>
              <a:gd name="connsiteY7660" fmla="*/ 269933 h 10024180"/>
              <a:gd name="connsiteX7661" fmla="*/ 9906826 w 11277918"/>
              <a:gd name="connsiteY7661" fmla="*/ 269933 h 10024180"/>
              <a:gd name="connsiteX7662" fmla="*/ 9203867 w 11277918"/>
              <a:gd name="connsiteY7662" fmla="*/ 253586 h 10024180"/>
              <a:gd name="connsiteX7663" fmla="*/ 9220216 w 11277918"/>
              <a:gd name="connsiteY7663" fmla="*/ 269933 h 10024180"/>
              <a:gd name="connsiteX7664" fmla="*/ 9203867 w 11277918"/>
              <a:gd name="connsiteY7664" fmla="*/ 269933 h 10024180"/>
              <a:gd name="connsiteX7665" fmla="*/ 9048563 w 11277918"/>
              <a:gd name="connsiteY7665" fmla="*/ 253586 h 10024180"/>
              <a:gd name="connsiteX7666" fmla="*/ 9056737 w 11277918"/>
              <a:gd name="connsiteY7666" fmla="*/ 286282 h 10024180"/>
              <a:gd name="connsiteX7667" fmla="*/ 9024041 w 11277918"/>
              <a:gd name="connsiteY7667" fmla="*/ 286282 h 10024180"/>
              <a:gd name="connsiteX7668" fmla="*/ 9007692 w 11277918"/>
              <a:gd name="connsiteY7668" fmla="*/ 286282 h 10024180"/>
              <a:gd name="connsiteX7669" fmla="*/ 9024041 w 11277918"/>
              <a:gd name="connsiteY7669" fmla="*/ 269933 h 10024180"/>
              <a:gd name="connsiteX7670" fmla="*/ 9048563 w 11277918"/>
              <a:gd name="connsiteY7670" fmla="*/ 253586 h 10024180"/>
              <a:gd name="connsiteX7671" fmla="*/ 7814296 w 11277918"/>
              <a:gd name="connsiteY7671" fmla="*/ 253586 h 10024180"/>
              <a:gd name="connsiteX7672" fmla="*/ 7814296 w 11277918"/>
              <a:gd name="connsiteY7672" fmla="*/ 269933 h 10024180"/>
              <a:gd name="connsiteX7673" fmla="*/ 7822469 w 11277918"/>
              <a:gd name="connsiteY7673" fmla="*/ 261758 h 10024180"/>
              <a:gd name="connsiteX7674" fmla="*/ 7830644 w 11277918"/>
              <a:gd name="connsiteY7674" fmla="*/ 253586 h 10024180"/>
              <a:gd name="connsiteX7675" fmla="*/ 8455951 w 11277918"/>
              <a:gd name="connsiteY7675" fmla="*/ 245411 h 10024180"/>
              <a:gd name="connsiteX7676" fmla="*/ 8468212 w 11277918"/>
              <a:gd name="connsiteY7676" fmla="*/ 253586 h 10024180"/>
              <a:gd name="connsiteX7677" fmla="*/ 8468212 w 11277918"/>
              <a:gd name="connsiteY7677" fmla="*/ 269933 h 10024180"/>
              <a:gd name="connsiteX7678" fmla="*/ 8451865 w 11277918"/>
              <a:gd name="connsiteY7678" fmla="*/ 253586 h 10024180"/>
              <a:gd name="connsiteX7679" fmla="*/ 8455951 w 11277918"/>
              <a:gd name="connsiteY7679" fmla="*/ 245411 h 10024180"/>
              <a:gd name="connsiteX7680" fmla="*/ 9923176 w 11277918"/>
              <a:gd name="connsiteY7680" fmla="*/ 237237 h 10024180"/>
              <a:gd name="connsiteX7681" fmla="*/ 9915000 w 11277918"/>
              <a:gd name="connsiteY7681" fmla="*/ 245411 h 10024180"/>
              <a:gd name="connsiteX7682" fmla="*/ 9923176 w 11277918"/>
              <a:gd name="connsiteY7682" fmla="*/ 253586 h 10024180"/>
              <a:gd name="connsiteX7683" fmla="*/ 9939522 w 11277918"/>
              <a:gd name="connsiteY7683" fmla="*/ 253586 h 10024180"/>
              <a:gd name="connsiteX7684" fmla="*/ 9923176 w 11277918"/>
              <a:gd name="connsiteY7684" fmla="*/ 237237 h 10024180"/>
              <a:gd name="connsiteX7685" fmla="*/ 9481782 w 11277918"/>
              <a:gd name="connsiteY7685" fmla="*/ 237237 h 10024180"/>
              <a:gd name="connsiteX7686" fmla="*/ 9498131 w 11277918"/>
              <a:gd name="connsiteY7686" fmla="*/ 245411 h 10024180"/>
              <a:gd name="connsiteX7687" fmla="*/ 9498131 w 11277918"/>
              <a:gd name="connsiteY7687" fmla="*/ 253586 h 10024180"/>
              <a:gd name="connsiteX7688" fmla="*/ 9481782 w 11277918"/>
              <a:gd name="connsiteY7688" fmla="*/ 253586 h 10024180"/>
              <a:gd name="connsiteX7689" fmla="*/ 9481782 w 11277918"/>
              <a:gd name="connsiteY7689" fmla="*/ 237237 h 10024180"/>
              <a:gd name="connsiteX7690" fmla="*/ 9203867 w 11277918"/>
              <a:gd name="connsiteY7690" fmla="*/ 237237 h 10024180"/>
              <a:gd name="connsiteX7691" fmla="*/ 9220216 w 11277918"/>
              <a:gd name="connsiteY7691" fmla="*/ 237237 h 10024180"/>
              <a:gd name="connsiteX7692" fmla="*/ 9244738 w 11277918"/>
              <a:gd name="connsiteY7692" fmla="*/ 245411 h 10024180"/>
              <a:gd name="connsiteX7693" fmla="*/ 9236563 w 11277918"/>
              <a:gd name="connsiteY7693" fmla="*/ 253586 h 10024180"/>
              <a:gd name="connsiteX7694" fmla="*/ 9203867 w 11277918"/>
              <a:gd name="connsiteY7694" fmla="*/ 237237 h 10024180"/>
              <a:gd name="connsiteX7695" fmla="*/ 8304733 w 11277918"/>
              <a:gd name="connsiteY7695" fmla="*/ 237237 h 10024180"/>
              <a:gd name="connsiteX7696" fmla="*/ 8272037 w 11277918"/>
              <a:gd name="connsiteY7696" fmla="*/ 253586 h 10024180"/>
              <a:gd name="connsiteX7697" fmla="*/ 8239340 w 11277918"/>
              <a:gd name="connsiteY7697" fmla="*/ 302629 h 10024180"/>
              <a:gd name="connsiteX7698" fmla="*/ 8272037 w 11277918"/>
              <a:gd name="connsiteY7698" fmla="*/ 286282 h 10024180"/>
              <a:gd name="connsiteX7699" fmla="*/ 8288384 w 11277918"/>
              <a:gd name="connsiteY7699" fmla="*/ 253586 h 10024180"/>
              <a:gd name="connsiteX7700" fmla="*/ 9874132 w 11277918"/>
              <a:gd name="connsiteY7700" fmla="*/ 220889 h 10024180"/>
              <a:gd name="connsiteX7701" fmla="*/ 9865956 w 11277918"/>
              <a:gd name="connsiteY7701" fmla="*/ 229064 h 10024180"/>
              <a:gd name="connsiteX7702" fmla="*/ 9882304 w 11277918"/>
              <a:gd name="connsiteY7702" fmla="*/ 237237 h 10024180"/>
              <a:gd name="connsiteX7703" fmla="*/ 9890480 w 11277918"/>
              <a:gd name="connsiteY7703" fmla="*/ 237237 h 10024180"/>
              <a:gd name="connsiteX7704" fmla="*/ 9547172 w 11277918"/>
              <a:gd name="connsiteY7704" fmla="*/ 220889 h 10024180"/>
              <a:gd name="connsiteX7705" fmla="*/ 9579868 w 11277918"/>
              <a:gd name="connsiteY7705" fmla="*/ 220889 h 10024180"/>
              <a:gd name="connsiteX7706" fmla="*/ 9571696 w 11277918"/>
              <a:gd name="connsiteY7706" fmla="*/ 229064 h 10024180"/>
              <a:gd name="connsiteX7707" fmla="*/ 9547172 w 11277918"/>
              <a:gd name="connsiteY7707" fmla="*/ 237237 h 10024180"/>
              <a:gd name="connsiteX7708" fmla="*/ 9547172 w 11277918"/>
              <a:gd name="connsiteY7708" fmla="*/ 220889 h 10024180"/>
              <a:gd name="connsiteX7709" fmla="*/ 8815605 w 11277918"/>
              <a:gd name="connsiteY7709" fmla="*/ 210672 h 10024180"/>
              <a:gd name="connsiteX7710" fmla="*/ 8827866 w 11277918"/>
              <a:gd name="connsiteY7710" fmla="*/ 212715 h 10024180"/>
              <a:gd name="connsiteX7711" fmla="*/ 8844213 w 11277918"/>
              <a:gd name="connsiteY7711" fmla="*/ 220889 h 10024180"/>
              <a:gd name="connsiteX7712" fmla="*/ 8844213 w 11277918"/>
              <a:gd name="connsiteY7712" fmla="*/ 237237 h 10024180"/>
              <a:gd name="connsiteX7713" fmla="*/ 8819691 w 11277918"/>
              <a:gd name="connsiteY7713" fmla="*/ 269933 h 10024180"/>
              <a:gd name="connsiteX7714" fmla="*/ 8811517 w 11277918"/>
              <a:gd name="connsiteY7714" fmla="*/ 286282 h 10024180"/>
              <a:gd name="connsiteX7715" fmla="*/ 8827866 w 11277918"/>
              <a:gd name="connsiteY7715" fmla="*/ 302629 h 10024180"/>
              <a:gd name="connsiteX7716" fmla="*/ 8811517 w 11277918"/>
              <a:gd name="connsiteY7716" fmla="*/ 302629 h 10024180"/>
              <a:gd name="connsiteX7717" fmla="*/ 8786995 w 11277918"/>
              <a:gd name="connsiteY7717" fmla="*/ 286282 h 10024180"/>
              <a:gd name="connsiteX7718" fmla="*/ 8778823 w 11277918"/>
              <a:gd name="connsiteY7718" fmla="*/ 302629 h 10024180"/>
              <a:gd name="connsiteX7719" fmla="*/ 8762474 w 11277918"/>
              <a:gd name="connsiteY7719" fmla="*/ 318976 h 10024180"/>
              <a:gd name="connsiteX7720" fmla="*/ 8746127 w 11277918"/>
              <a:gd name="connsiteY7720" fmla="*/ 318976 h 10024180"/>
              <a:gd name="connsiteX7721" fmla="*/ 8762474 w 11277918"/>
              <a:gd name="connsiteY7721" fmla="*/ 286282 h 10024180"/>
              <a:gd name="connsiteX7722" fmla="*/ 8786995 w 11277918"/>
              <a:gd name="connsiteY7722" fmla="*/ 245411 h 10024180"/>
              <a:gd name="connsiteX7723" fmla="*/ 8811517 w 11277918"/>
              <a:gd name="connsiteY7723" fmla="*/ 220889 h 10024180"/>
              <a:gd name="connsiteX7724" fmla="*/ 8815605 w 11277918"/>
              <a:gd name="connsiteY7724" fmla="*/ 210672 h 10024180"/>
              <a:gd name="connsiteX7725" fmla="*/ 11247356 w 11277918"/>
              <a:gd name="connsiteY7725" fmla="*/ 204543 h 10024180"/>
              <a:gd name="connsiteX7726" fmla="*/ 11231006 w 11277918"/>
              <a:gd name="connsiteY7726" fmla="*/ 220889 h 10024180"/>
              <a:gd name="connsiteX7727" fmla="*/ 11214660 w 11277918"/>
              <a:gd name="connsiteY7727" fmla="*/ 237237 h 10024180"/>
              <a:gd name="connsiteX7728" fmla="*/ 11247356 w 11277918"/>
              <a:gd name="connsiteY7728" fmla="*/ 220889 h 10024180"/>
              <a:gd name="connsiteX7729" fmla="*/ 9743348 w 11277918"/>
              <a:gd name="connsiteY7729" fmla="*/ 204543 h 10024180"/>
              <a:gd name="connsiteX7730" fmla="*/ 9694304 w 11277918"/>
              <a:gd name="connsiteY7730" fmla="*/ 237237 h 10024180"/>
              <a:gd name="connsiteX7731" fmla="*/ 9710653 w 11277918"/>
              <a:gd name="connsiteY7731" fmla="*/ 237237 h 10024180"/>
              <a:gd name="connsiteX7732" fmla="*/ 9727000 w 11277918"/>
              <a:gd name="connsiteY7732" fmla="*/ 237237 h 10024180"/>
              <a:gd name="connsiteX7733" fmla="*/ 9718825 w 11277918"/>
              <a:gd name="connsiteY7733" fmla="*/ 253586 h 10024180"/>
              <a:gd name="connsiteX7734" fmla="*/ 9710653 w 11277918"/>
              <a:gd name="connsiteY7734" fmla="*/ 278107 h 10024180"/>
              <a:gd name="connsiteX7735" fmla="*/ 9709744 w 11277918"/>
              <a:gd name="connsiteY7735" fmla="*/ 286282 h 10024180"/>
              <a:gd name="connsiteX7736" fmla="*/ 9694304 w 11277918"/>
              <a:gd name="connsiteY7736" fmla="*/ 286282 h 10024180"/>
              <a:gd name="connsiteX7737" fmla="*/ 9686129 w 11277918"/>
              <a:gd name="connsiteY7737" fmla="*/ 294454 h 10024180"/>
              <a:gd name="connsiteX7738" fmla="*/ 9661608 w 11277918"/>
              <a:gd name="connsiteY7738" fmla="*/ 302629 h 10024180"/>
              <a:gd name="connsiteX7739" fmla="*/ 9677957 w 11277918"/>
              <a:gd name="connsiteY7739" fmla="*/ 318976 h 10024180"/>
              <a:gd name="connsiteX7740" fmla="*/ 9694304 w 11277918"/>
              <a:gd name="connsiteY7740" fmla="*/ 335325 h 10024180"/>
              <a:gd name="connsiteX7741" fmla="*/ 9677957 w 11277918"/>
              <a:gd name="connsiteY7741" fmla="*/ 343498 h 10024180"/>
              <a:gd name="connsiteX7742" fmla="*/ 9661608 w 11277918"/>
              <a:gd name="connsiteY7742" fmla="*/ 335325 h 10024180"/>
              <a:gd name="connsiteX7743" fmla="*/ 9661608 w 11277918"/>
              <a:gd name="connsiteY7743" fmla="*/ 351672 h 10024180"/>
              <a:gd name="connsiteX7744" fmla="*/ 9653435 w 11277918"/>
              <a:gd name="connsiteY7744" fmla="*/ 368021 h 10024180"/>
              <a:gd name="connsiteX7745" fmla="*/ 9628911 w 11277918"/>
              <a:gd name="connsiteY7745" fmla="*/ 368021 h 10024180"/>
              <a:gd name="connsiteX7746" fmla="*/ 9596217 w 11277918"/>
              <a:gd name="connsiteY7746" fmla="*/ 384368 h 10024180"/>
              <a:gd name="connsiteX7747" fmla="*/ 9579868 w 11277918"/>
              <a:gd name="connsiteY7747" fmla="*/ 400715 h 10024180"/>
              <a:gd name="connsiteX7748" fmla="*/ 9547172 w 11277918"/>
              <a:gd name="connsiteY7748" fmla="*/ 417065 h 10024180"/>
              <a:gd name="connsiteX7749" fmla="*/ 9547172 w 11277918"/>
              <a:gd name="connsiteY7749" fmla="*/ 400715 h 10024180"/>
              <a:gd name="connsiteX7750" fmla="*/ 9530825 w 11277918"/>
              <a:gd name="connsiteY7750" fmla="*/ 400715 h 10024180"/>
              <a:gd name="connsiteX7751" fmla="*/ 9547172 w 11277918"/>
              <a:gd name="connsiteY7751" fmla="*/ 417065 h 10024180"/>
              <a:gd name="connsiteX7752" fmla="*/ 9530825 w 11277918"/>
              <a:gd name="connsiteY7752" fmla="*/ 425237 h 10024180"/>
              <a:gd name="connsiteX7753" fmla="*/ 9530825 w 11277918"/>
              <a:gd name="connsiteY7753" fmla="*/ 433411 h 10024180"/>
              <a:gd name="connsiteX7754" fmla="*/ 9547172 w 11277918"/>
              <a:gd name="connsiteY7754" fmla="*/ 449761 h 10024180"/>
              <a:gd name="connsiteX7755" fmla="*/ 9547172 w 11277918"/>
              <a:gd name="connsiteY7755" fmla="*/ 466108 h 10024180"/>
              <a:gd name="connsiteX7756" fmla="*/ 9539000 w 11277918"/>
              <a:gd name="connsiteY7756" fmla="*/ 466108 h 10024180"/>
              <a:gd name="connsiteX7757" fmla="*/ 9522650 w 11277918"/>
              <a:gd name="connsiteY7757" fmla="*/ 457933 h 10024180"/>
              <a:gd name="connsiteX7758" fmla="*/ 9498131 w 11277918"/>
              <a:gd name="connsiteY7758" fmla="*/ 466108 h 10024180"/>
              <a:gd name="connsiteX7759" fmla="*/ 9465435 w 11277918"/>
              <a:gd name="connsiteY7759" fmla="*/ 482455 h 10024180"/>
              <a:gd name="connsiteX7760" fmla="*/ 9449085 w 11277918"/>
              <a:gd name="connsiteY7760" fmla="*/ 515151 h 10024180"/>
              <a:gd name="connsiteX7761" fmla="*/ 9432738 w 11277918"/>
              <a:gd name="connsiteY7761" fmla="*/ 531500 h 10024180"/>
              <a:gd name="connsiteX7762" fmla="*/ 9408217 w 11277918"/>
              <a:gd name="connsiteY7762" fmla="*/ 547847 h 10024180"/>
              <a:gd name="connsiteX7763" fmla="*/ 9416389 w 11277918"/>
              <a:gd name="connsiteY7763" fmla="*/ 564194 h 10024180"/>
              <a:gd name="connsiteX7764" fmla="*/ 9416389 w 11277918"/>
              <a:gd name="connsiteY7764" fmla="*/ 580543 h 10024180"/>
              <a:gd name="connsiteX7765" fmla="*/ 9400042 w 11277918"/>
              <a:gd name="connsiteY7765" fmla="*/ 596890 h 10024180"/>
              <a:gd name="connsiteX7766" fmla="*/ 9383695 w 11277918"/>
              <a:gd name="connsiteY7766" fmla="*/ 596890 h 10024180"/>
              <a:gd name="connsiteX7767" fmla="*/ 9383695 w 11277918"/>
              <a:gd name="connsiteY7767" fmla="*/ 580543 h 10024180"/>
              <a:gd name="connsiteX7768" fmla="*/ 9367346 w 11277918"/>
              <a:gd name="connsiteY7768" fmla="*/ 605065 h 10024180"/>
              <a:gd name="connsiteX7769" fmla="*/ 9383695 w 11277918"/>
              <a:gd name="connsiteY7769" fmla="*/ 629587 h 10024180"/>
              <a:gd name="connsiteX7770" fmla="*/ 9383695 w 11277918"/>
              <a:gd name="connsiteY7770" fmla="*/ 645934 h 10024180"/>
              <a:gd name="connsiteX7771" fmla="*/ 9342824 w 11277918"/>
              <a:gd name="connsiteY7771" fmla="*/ 686804 h 10024180"/>
              <a:gd name="connsiteX7772" fmla="*/ 9310128 w 11277918"/>
              <a:gd name="connsiteY7772" fmla="*/ 711326 h 10024180"/>
              <a:gd name="connsiteX7773" fmla="*/ 9301956 w 11277918"/>
              <a:gd name="connsiteY7773" fmla="*/ 694979 h 10024180"/>
              <a:gd name="connsiteX7774" fmla="*/ 9310128 w 11277918"/>
              <a:gd name="connsiteY7774" fmla="*/ 678630 h 10024180"/>
              <a:gd name="connsiteX7775" fmla="*/ 9293781 w 11277918"/>
              <a:gd name="connsiteY7775" fmla="*/ 686804 h 10024180"/>
              <a:gd name="connsiteX7776" fmla="*/ 9269260 w 11277918"/>
              <a:gd name="connsiteY7776" fmla="*/ 694979 h 10024180"/>
              <a:gd name="connsiteX7777" fmla="*/ 9220216 w 11277918"/>
              <a:gd name="connsiteY7777" fmla="*/ 760369 h 10024180"/>
              <a:gd name="connsiteX7778" fmla="*/ 9187520 w 11277918"/>
              <a:gd name="connsiteY7778" fmla="*/ 752197 h 10024180"/>
              <a:gd name="connsiteX7779" fmla="*/ 9154824 w 11277918"/>
              <a:gd name="connsiteY7779" fmla="*/ 752197 h 10024180"/>
              <a:gd name="connsiteX7780" fmla="*/ 9138477 w 11277918"/>
              <a:gd name="connsiteY7780" fmla="*/ 768544 h 10024180"/>
              <a:gd name="connsiteX7781" fmla="*/ 9154824 w 11277918"/>
              <a:gd name="connsiteY7781" fmla="*/ 793066 h 10024180"/>
              <a:gd name="connsiteX7782" fmla="*/ 9171171 w 11277918"/>
              <a:gd name="connsiteY7782" fmla="*/ 776719 h 10024180"/>
              <a:gd name="connsiteX7783" fmla="*/ 9187520 w 11277918"/>
              <a:gd name="connsiteY7783" fmla="*/ 776719 h 10024180"/>
              <a:gd name="connsiteX7784" fmla="*/ 9236563 w 11277918"/>
              <a:gd name="connsiteY7784" fmla="*/ 776719 h 10024180"/>
              <a:gd name="connsiteX7785" fmla="*/ 9252910 w 11277918"/>
              <a:gd name="connsiteY7785" fmla="*/ 760369 h 10024180"/>
              <a:gd name="connsiteX7786" fmla="*/ 9252910 w 11277918"/>
              <a:gd name="connsiteY7786" fmla="*/ 776719 h 10024180"/>
              <a:gd name="connsiteX7787" fmla="*/ 9212042 w 11277918"/>
              <a:gd name="connsiteY7787" fmla="*/ 809415 h 10024180"/>
              <a:gd name="connsiteX7788" fmla="*/ 9179346 w 11277918"/>
              <a:gd name="connsiteY7788" fmla="*/ 833936 h 10024180"/>
              <a:gd name="connsiteX7789" fmla="*/ 9138477 w 11277918"/>
              <a:gd name="connsiteY7789" fmla="*/ 850283 h 10024180"/>
              <a:gd name="connsiteX7790" fmla="*/ 9105781 w 11277918"/>
              <a:gd name="connsiteY7790" fmla="*/ 891154 h 10024180"/>
              <a:gd name="connsiteX7791" fmla="*/ 9138477 w 11277918"/>
              <a:gd name="connsiteY7791" fmla="*/ 874805 h 10024180"/>
              <a:gd name="connsiteX7792" fmla="*/ 9162998 w 11277918"/>
              <a:gd name="connsiteY7792" fmla="*/ 850283 h 10024180"/>
              <a:gd name="connsiteX7793" fmla="*/ 9171171 w 11277918"/>
              <a:gd name="connsiteY7793" fmla="*/ 842109 h 10024180"/>
              <a:gd name="connsiteX7794" fmla="*/ 8942302 w 11277918"/>
              <a:gd name="connsiteY7794" fmla="*/ 1087327 h 10024180"/>
              <a:gd name="connsiteX7795" fmla="*/ 8909606 w 11277918"/>
              <a:gd name="connsiteY7795" fmla="*/ 1169067 h 10024180"/>
              <a:gd name="connsiteX7796" fmla="*/ 8926814 w 11277918"/>
              <a:gd name="connsiteY7796" fmla="*/ 1167346 h 10024180"/>
              <a:gd name="connsiteX7797" fmla="*/ 8942302 w 11277918"/>
              <a:gd name="connsiteY7797" fmla="*/ 1136373 h 10024180"/>
              <a:gd name="connsiteX7798" fmla="*/ 8958649 w 11277918"/>
              <a:gd name="connsiteY7798" fmla="*/ 1120023 h 10024180"/>
              <a:gd name="connsiteX7799" fmla="*/ 8974998 w 11277918"/>
              <a:gd name="connsiteY7799" fmla="*/ 1103676 h 10024180"/>
              <a:gd name="connsiteX7800" fmla="*/ 9220216 w 11277918"/>
              <a:gd name="connsiteY7800" fmla="*/ 842109 h 10024180"/>
              <a:gd name="connsiteX7801" fmla="*/ 9261085 w 11277918"/>
              <a:gd name="connsiteY7801" fmla="*/ 793066 h 10024180"/>
              <a:gd name="connsiteX7802" fmla="*/ 9262719 w 11277918"/>
              <a:gd name="connsiteY7802" fmla="*/ 783256 h 10024180"/>
              <a:gd name="connsiteX7803" fmla="*/ 9269260 w 11277918"/>
              <a:gd name="connsiteY7803" fmla="*/ 784891 h 10024180"/>
              <a:gd name="connsiteX7804" fmla="*/ 9285607 w 11277918"/>
              <a:gd name="connsiteY7804" fmla="*/ 776719 h 10024180"/>
              <a:gd name="connsiteX7805" fmla="*/ 9318303 w 11277918"/>
              <a:gd name="connsiteY7805" fmla="*/ 744022 h 10024180"/>
              <a:gd name="connsiteX7806" fmla="*/ 9326477 w 11277918"/>
              <a:gd name="connsiteY7806" fmla="*/ 735848 h 10024180"/>
              <a:gd name="connsiteX7807" fmla="*/ 9342824 w 11277918"/>
              <a:gd name="connsiteY7807" fmla="*/ 719501 h 10024180"/>
              <a:gd name="connsiteX7808" fmla="*/ 9367346 w 11277918"/>
              <a:gd name="connsiteY7808" fmla="*/ 711326 h 10024180"/>
              <a:gd name="connsiteX7809" fmla="*/ 9367346 w 11277918"/>
              <a:gd name="connsiteY7809" fmla="*/ 727675 h 10024180"/>
              <a:gd name="connsiteX7810" fmla="*/ 9367346 w 11277918"/>
              <a:gd name="connsiteY7810" fmla="*/ 752197 h 10024180"/>
              <a:gd name="connsiteX7811" fmla="*/ 9416389 w 11277918"/>
              <a:gd name="connsiteY7811" fmla="*/ 744022 h 10024180"/>
              <a:gd name="connsiteX7812" fmla="*/ 9449085 w 11277918"/>
              <a:gd name="connsiteY7812" fmla="*/ 719501 h 10024180"/>
              <a:gd name="connsiteX7813" fmla="*/ 9457260 w 11277918"/>
              <a:gd name="connsiteY7813" fmla="*/ 711326 h 10024180"/>
              <a:gd name="connsiteX7814" fmla="*/ 9489956 w 11277918"/>
              <a:gd name="connsiteY7814" fmla="*/ 694979 h 10024180"/>
              <a:gd name="connsiteX7815" fmla="*/ 9514478 w 11277918"/>
              <a:gd name="connsiteY7815" fmla="*/ 662283 h 10024180"/>
              <a:gd name="connsiteX7816" fmla="*/ 9514478 w 11277918"/>
              <a:gd name="connsiteY7816" fmla="*/ 645934 h 10024180"/>
              <a:gd name="connsiteX7817" fmla="*/ 9530825 w 11277918"/>
              <a:gd name="connsiteY7817" fmla="*/ 662283 h 10024180"/>
              <a:gd name="connsiteX7818" fmla="*/ 9547172 w 11277918"/>
              <a:gd name="connsiteY7818" fmla="*/ 662283 h 10024180"/>
              <a:gd name="connsiteX7819" fmla="*/ 9563521 w 11277918"/>
              <a:gd name="connsiteY7819" fmla="*/ 645934 h 10024180"/>
              <a:gd name="connsiteX7820" fmla="*/ 9579868 w 11277918"/>
              <a:gd name="connsiteY7820" fmla="*/ 678630 h 10024180"/>
              <a:gd name="connsiteX7821" fmla="*/ 9596217 w 11277918"/>
              <a:gd name="connsiteY7821" fmla="*/ 678630 h 10024180"/>
              <a:gd name="connsiteX7822" fmla="*/ 9612564 w 11277918"/>
              <a:gd name="connsiteY7822" fmla="*/ 596890 h 10024180"/>
              <a:gd name="connsiteX7823" fmla="*/ 9612564 w 11277918"/>
              <a:gd name="connsiteY7823" fmla="*/ 564194 h 10024180"/>
              <a:gd name="connsiteX7824" fmla="*/ 9628911 w 11277918"/>
              <a:gd name="connsiteY7824" fmla="*/ 531500 h 10024180"/>
              <a:gd name="connsiteX7825" fmla="*/ 9661608 w 11277918"/>
              <a:gd name="connsiteY7825" fmla="*/ 531500 h 10024180"/>
              <a:gd name="connsiteX7826" fmla="*/ 9661608 w 11277918"/>
              <a:gd name="connsiteY7826" fmla="*/ 498804 h 10024180"/>
              <a:gd name="connsiteX7827" fmla="*/ 9694304 w 11277918"/>
              <a:gd name="connsiteY7827" fmla="*/ 482455 h 10024180"/>
              <a:gd name="connsiteX7828" fmla="*/ 9710653 w 11277918"/>
              <a:gd name="connsiteY7828" fmla="*/ 466108 h 10024180"/>
              <a:gd name="connsiteX7829" fmla="*/ 9727000 w 11277918"/>
              <a:gd name="connsiteY7829" fmla="*/ 449761 h 10024180"/>
              <a:gd name="connsiteX7830" fmla="*/ 9759696 w 11277918"/>
              <a:gd name="connsiteY7830" fmla="*/ 457933 h 10024180"/>
              <a:gd name="connsiteX7831" fmla="*/ 9776044 w 11277918"/>
              <a:gd name="connsiteY7831" fmla="*/ 482455 h 10024180"/>
              <a:gd name="connsiteX7832" fmla="*/ 9784218 w 11277918"/>
              <a:gd name="connsiteY7832" fmla="*/ 474282 h 10024180"/>
              <a:gd name="connsiteX7833" fmla="*/ 9808740 w 11277918"/>
              <a:gd name="connsiteY7833" fmla="*/ 449761 h 10024180"/>
              <a:gd name="connsiteX7834" fmla="*/ 9808740 w 11277918"/>
              <a:gd name="connsiteY7834" fmla="*/ 417065 h 10024180"/>
              <a:gd name="connsiteX7835" fmla="*/ 9776044 w 11277918"/>
              <a:gd name="connsiteY7835" fmla="*/ 433411 h 10024180"/>
              <a:gd name="connsiteX7836" fmla="*/ 9759696 w 11277918"/>
              <a:gd name="connsiteY7836" fmla="*/ 417065 h 10024180"/>
              <a:gd name="connsiteX7837" fmla="*/ 9825086 w 11277918"/>
              <a:gd name="connsiteY7837" fmla="*/ 368021 h 10024180"/>
              <a:gd name="connsiteX7838" fmla="*/ 9849608 w 11277918"/>
              <a:gd name="connsiteY7838" fmla="*/ 343498 h 10024180"/>
              <a:gd name="connsiteX7839" fmla="*/ 9857784 w 11277918"/>
              <a:gd name="connsiteY7839" fmla="*/ 302629 h 10024180"/>
              <a:gd name="connsiteX7840" fmla="*/ 9841436 w 11277918"/>
              <a:gd name="connsiteY7840" fmla="*/ 253586 h 10024180"/>
              <a:gd name="connsiteX7841" fmla="*/ 9816914 w 11277918"/>
              <a:gd name="connsiteY7841" fmla="*/ 237237 h 10024180"/>
              <a:gd name="connsiteX7842" fmla="*/ 9808740 w 11277918"/>
              <a:gd name="connsiteY7842" fmla="*/ 237237 h 10024180"/>
              <a:gd name="connsiteX7843" fmla="*/ 9792392 w 11277918"/>
              <a:gd name="connsiteY7843" fmla="*/ 220889 h 10024180"/>
              <a:gd name="connsiteX7844" fmla="*/ 9743348 w 11277918"/>
              <a:gd name="connsiteY7844" fmla="*/ 204543 h 10024180"/>
              <a:gd name="connsiteX7845" fmla="*/ 9007692 w 11277918"/>
              <a:gd name="connsiteY7845" fmla="*/ 204543 h 10024180"/>
              <a:gd name="connsiteX7846" fmla="*/ 9040388 w 11277918"/>
              <a:gd name="connsiteY7846" fmla="*/ 204543 h 10024180"/>
              <a:gd name="connsiteX7847" fmla="*/ 8991345 w 11277918"/>
              <a:gd name="connsiteY7847" fmla="*/ 269933 h 10024180"/>
              <a:gd name="connsiteX7848" fmla="*/ 8991345 w 11277918"/>
              <a:gd name="connsiteY7848" fmla="*/ 237237 h 10024180"/>
              <a:gd name="connsiteX7849" fmla="*/ 8974998 w 11277918"/>
              <a:gd name="connsiteY7849" fmla="*/ 237237 h 10024180"/>
              <a:gd name="connsiteX7850" fmla="*/ 8974998 w 11277918"/>
              <a:gd name="connsiteY7850" fmla="*/ 220889 h 10024180"/>
              <a:gd name="connsiteX7851" fmla="*/ 9007692 w 11277918"/>
              <a:gd name="connsiteY7851" fmla="*/ 204543 h 10024180"/>
              <a:gd name="connsiteX7852" fmla="*/ 7855165 w 11277918"/>
              <a:gd name="connsiteY7852" fmla="*/ 204543 h 10024180"/>
              <a:gd name="connsiteX7853" fmla="*/ 7846990 w 11277918"/>
              <a:gd name="connsiteY7853" fmla="*/ 220889 h 10024180"/>
              <a:gd name="connsiteX7854" fmla="*/ 7855165 w 11277918"/>
              <a:gd name="connsiteY7854" fmla="*/ 212715 h 10024180"/>
              <a:gd name="connsiteX7855" fmla="*/ 7855165 w 11277918"/>
              <a:gd name="connsiteY7855" fmla="*/ 204543 h 10024180"/>
              <a:gd name="connsiteX7856" fmla="*/ 9906826 w 11277918"/>
              <a:gd name="connsiteY7856" fmla="*/ 188193 h 10024180"/>
              <a:gd name="connsiteX7857" fmla="*/ 9890480 w 11277918"/>
              <a:gd name="connsiteY7857" fmla="*/ 204543 h 10024180"/>
              <a:gd name="connsiteX7858" fmla="*/ 9906826 w 11277918"/>
              <a:gd name="connsiteY7858" fmla="*/ 220889 h 10024180"/>
              <a:gd name="connsiteX7859" fmla="*/ 9923176 w 11277918"/>
              <a:gd name="connsiteY7859" fmla="*/ 204543 h 10024180"/>
              <a:gd name="connsiteX7860" fmla="*/ 9400042 w 11277918"/>
              <a:gd name="connsiteY7860" fmla="*/ 188193 h 10024180"/>
              <a:gd name="connsiteX7861" fmla="*/ 9416389 w 11277918"/>
              <a:gd name="connsiteY7861" fmla="*/ 188193 h 10024180"/>
              <a:gd name="connsiteX7862" fmla="*/ 9400042 w 11277918"/>
              <a:gd name="connsiteY7862" fmla="*/ 204543 h 10024180"/>
              <a:gd name="connsiteX7863" fmla="*/ 9383695 w 11277918"/>
              <a:gd name="connsiteY7863" fmla="*/ 237237 h 10024180"/>
              <a:gd name="connsiteX7864" fmla="*/ 9350999 w 11277918"/>
              <a:gd name="connsiteY7864" fmla="*/ 286282 h 10024180"/>
              <a:gd name="connsiteX7865" fmla="*/ 9334650 w 11277918"/>
              <a:gd name="connsiteY7865" fmla="*/ 269933 h 10024180"/>
              <a:gd name="connsiteX7866" fmla="*/ 9318303 w 11277918"/>
              <a:gd name="connsiteY7866" fmla="*/ 286282 h 10024180"/>
              <a:gd name="connsiteX7867" fmla="*/ 9301956 w 11277918"/>
              <a:gd name="connsiteY7867" fmla="*/ 286282 h 10024180"/>
              <a:gd name="connsiteX7868" fmla="*/ 9318303 w 11277918"/>
              <a:gd name="connsiteY7868" fmla="*/ 253586 h 10024180"/>
              <a:gd name="connsiteX7869" fmla="*/ 9367346 w 11277918"/>
              <a:gd name="connsiteY7869" fmla="*/ 237237 h 10024180"/>
              <a:gd name="connsiteX7870" fmla="*/ 9400042 w 11277918"/>
              <a:gd name="connsiteY7870" fmla="*/ 188193 h 10024180"/>
              <a:gd name="connsiteX7871" fmla="*/ 9252910 w 11277918"/>
              <a:gd name="connsiteY7871" fmla="*/ 188193 h 10024180"/>
              <a:gd name="connsiteX7872" fmla="*/ 9269260 w 11277918"/>
              <a:gd name="connsiteY7872" fmla="*/ 188193 h 10024180"/>
              <a:gd name="connsiteX7873" fmla="*/ 9285607 w 11277918"/>
              <a:gd name="connsiteY7873" fmla="*/ 204543 h 10024180"/>
              <a:gd name="connsiteX7874" fmla="*/ 9301956 w 11277918"/>
              <a:gd name="connsiteY7874" fmla="*/ 204543 h 10024180"/>
              <a:gd name="connsiteX7875" fmla="*/ 9318303 w 11277918"/>
              <a:gd name="connsiteY7875" fmla="*/ 188193 h 10024180"/>
              <a:gd name="connsiteX7876" fmla="*/ 9318303 w 11277918"/>
              <a:gd name="connsiteY7876" fmla="*/ 204543 h 10024180"/>
              <a:gd name="connsiteX7877" fmla="*/ 9285607 w 11277918"/>
              <a:gd name="connsiteY7877" fmla="*/ 220889 h 10024180"/>
              <a:gd name="connsiteX7878" fmla="*/ 9252910 w 11277918"/>
              <a:gd name="connsiteY7878" fmla="*/ 220889 h 10024180"/>
              <a:gd name="connsiteX7879" fmla="*/ 9236563 w 11277918"/>
              <a:gd name="connsiteY7879" fmla="*/ 204543 h 10024180"/>
              <a:gd name="connsiteX7880" fmla="*/ 8860562 w 11277918"/>
              <a:gd name="connsiteY7880" fmla="*/ 188193 h 10024180"/>
              <a:gd name="connsiteX7881" fmla="*/ 8876909 w 11277918"/>
              <a:gd name="connsiteY7881" fmla="*/ 188193 h 10024180"/>
              <a:gd name="connsiteX7882" fmla="*/ 8876909 w 11277918"/>
              <a:gd name="connsiteY7882" fmla="*/ 204543 h 10024180"/>
              <a:gd name="connsiteX7883" fmla="*/ 8860562 w 11277918"/>
              <a:gd name="connsiteY7883" fmla="*/ 220889 h 10024180"/>
              <a:gd name="connsiteX7884" fmla="*/ 8860562 w 11277918"/>
              <a:gd name="connsiteY7884" fmla="*/ 204543 h 10024180"/>
              <a:gd name="connsiteX7885" fmla="*/ 9792392 w 11277918"/>
              <a:gd name="connsiteY7885" fmla="*/ 171846 h 10024180"/>
              <a:gd name="connsiteX7886" fmla="*/ 9800564 w 11277918"/>
              <a:gd name="connsiteY7886" fmla="*/ 188193 h 10024180"/>
              <a:gd name="connsiteX7887" fmla="*/ 9808740 w 11277918"/>
              <a:gd name="connsiteY7887" fmla="*/ 188193 h 10024180"/>
              <a:gd name="connsiteX7888" fmla="*/ 9808740 w 11277918"/>
              <a:gd name="connsiteY7888" fmla="*/ 171846 h 10024180"/>
              <a:gd name="connsiteX7889" fmla="*/ 9792392 w 11277918"/>
              <a:gd name="connsiteY7889" fmla="*/ 171846 h 10024180"/>
              <a:gd name="connsiteX7890" fmla="*/ 8909606 w 11277918"/>
              <a:gd name="connsiteY7890" fmla="*/ 171846 h 10024180"/>
              <a:gd name="connsiteX7891" fmla="*/ 8925953 w 11277918"/>
              <a:gd name="connsiteY7891" fmla="*/ 171846 h 10024180"/>
              <a:gd name="connsiteX7892" fmla="*/ 8909606 w 11277918"/>
              <a:gd name="connsiteY7892" fmla="*/ 188193 h 10024180"/>
              <a:gd name="connsiteX7893" fmla="*/ 8909606 w 11277918"/>
              <a:gd name="connsiteY7893" fmla="*/ 171846 h 10024180"/>
              <a:gd name="connsiteX7894" fmla="*/ 8664387 w 11277918"/>
              <a:gd name="connsiteY7894" fmla="*/ 171846 h 10024180"/>
              <a:gd name="connsiteX7895" fmla="*/ 8680734 w 11277918"/>
              <a:gd name="connsiteY7895" fmla="*/ 171846 h 10024180"/>
              <a:gd name="connsiteX7896" fmla="*/ 8664387 w 11277918"/>
              <a:gd name="connsiteY7896" fmla="*/ 188193 h 10024180"/>
              <a:gd name="connsiteX7897" fmla="*/ 2468533 w 11277918"/>
              <a:gd name="connsiteY7897" fmla="*/ 171846 h 10024180"/>
              <a:gd name="connsiteX7898" fmla="*/ 2454000 w 11277918"/>
              <a:gd name="connsiteY7898" fmla="*/ 182745 h 10024180"/>
              <a:gd name="connsiteX7899" fmla="*/ 2456272 w 11277918"/>
              <a:gd name="connsiteY7899" fmla="*/ 175932 h 10024180"/>
              <a:gd name="connsiteX7900" fmla="*/ 2468533 w 11277918"/>
              <a:gd name="connsiteY7900" fmla="*/ 171846 h 10024180"/>
              <a:gd name="connsiteX7901" fmla="*/ 10021262 w 11277918"/>
              <a:gd name="connsiteY7901" fmla="*/ 155497 h 10024180"/>
              <a:gd name="connsiteX7902" fmla="*/ 10037612 w 11277918"/>
              <a:gd name="connsiteY7902" fmla="*/ 171846 h 10024180"/>
              <a:gd name="connsiteX7903" fmla="*/ 10021262 w 11277918"/>
              <a:gd name="connsiteY7903" fmla="*/ 171846 h 10024180"/>
              <a:gd name="connsiteX7904" fmla="*/ 10021262 w 11277918"/>
              <a:gd name="connsiteY7904" fmla="*/ 155497 h 10024180"/>
              <a:gd name="connsiteX7905" fmla="*/ 9203867 w 11277918"/>
              <a:gd name="connsiteY7905" fmla="*/ 155497 h 10024180"/>
              <a:gd name="connsiteX7906" fmla="*/ 9220216 w 11277918"/>
              <a:gd name="connsiteY7906" fmla="*/ 155497 h 10024180"/>
              <a:gd name="connsiteX7907" fmla="*/ 9220216 w 11277918"/>
              <a:gd name="connsiteY7907" fmla="*/ 171846 h 10024180"/>
              <a:gd name="connsiteX7908" fmla="*/ 9203867 w 11277918"/>
              <a:gd name="connsiteY7908" fmla="*/ 171846 h 10024180"/>
              <a:gd name="connsiteX7909" fmla="*/ 9203867 w 11277918"/>
              <a:gd name="connsiteY7909" fmla="*/ 155497 h 10024180"/>
              <a:gd name="connsiteX7910" fmla="*/ 8811517 w 11277918"/>
              <a:gd name="connsiteY7910" fmla="*/ 155497 h 10024180"/>
              <a:gd name="connsiteX7911" fmla="*/ 8827866 w 11277918"/>
              <a:gd name="connsiteY7911" fmla="*/ 155497 h 10024180"/>
              <a:gd name="connsiteX7912" fmla="*/ 8811517 w 11277918"/>
              <a:gd name="connsiteY7912" fmla="*/ 171846 h 10024180"/>
              <a:gd name="connsiteX7913" fmla="*/ 8811517 w 11277918"/>
              <a:gd name="connsiteY7913" fmla="*/ 155497 h 10024180"/>
              <a:gd name="connsiteX7914" fmla="*/ 9318303 w 11277918"/>
              <a:gd name="connsiteY7914" fmla="*/ 139150 h 10024180"/>
              <a:gd name="connsiteX7915" fmla="*/ 9334650 w 11277918"/>
              <a:gd name="connsiteY7915" fmla="*/ 139150 h 10024180"/>
              <a:gd name="connsiteX7916" fmla="*/ 9318303 w 11277918"/>
              <a:gd name="connsiteY7916" fmla="*/ 155497 h 10024180"/>
              <a:gd name="connsiteX7917" fmla="*/ 9318303 w 11277918"/>
              <a:gd name="connsiteY7917" fmla="*/ 139150 h 10024180"/>
              <a:gd name="connsiteX7918" fmla="*/ 9073084 w 11277918"/>
              <a:gd name="connsiteY7918" fmla="*/ 139150 h 10024180"/>
              <a:gd name="connsiteX7919" fmla="*/ 9073084 w 11277918"/>
              <a:gd name="connsiteY7919" fmla="*/ 155497 h 10024180"/>
              <a:gd name="connsiteX7920" fmla="*/ 9056737 w 11277918"/>
              <a:gd name="connsiteY7920" fmla="*/ 171846 h 10024180"/>
              <a:gd name="connsiteX7921" fmla="*/ 9064910 w 11277918"/>
              <a:gd name="connsiteY7921" fmla="*/ 147325 h 10024180"/>
              <a:gd name="connsiteX7922" fmla="*/ 9073084 w 11277918"/>
              <a:gd name="connsiteY7922" fmla="*/ 139150 h 10024180"/>
              <a:gd name="connsiteX7923" fmla="*/ 7912383 w 11277918"/>
              <a:gd name="connsiteY7923" fmla="*/ 139150 h 10024180"/>
              <a:gd name="connsiteX7924" fmla="*/ 7879686 w 11277918"/>
              <a:gd name="connsiteY7924" fmla="*/ 171846 h 10024180"/>
              <a:gd name="connsiteX7925" fmla="*/ 7896036 w 11277918"/>
              <a:gd name="connsiteY7925" fmla="*/ 171846 h 10024180"/>
              <a:gd name="connsiteX7926" fmla="*/ 7912383 w 11277918"/>
              <a:gd name="connsiteY7926" fmla="*/ 139150 h 10024180"/>
              <a:gd name="connsiteX7927" fmla="*/ 2288704 w 11277918"/>
              <a:gd name="connsiteY7927" fmla="*/ 139150 h 10024180"/>
              <a:gd name="connsiteX7928" fmla="*/ 2272357 w 11277918"/>
              <a:gd name="connsiteY7928" fmla="*/ 204543 h 10024180"/>
              <a:gd name="connsiteX7929" fmla="*/ 2190618 w 11277918"/>
              <a:gd name="connsiteY7929" fmla="*/ 286282 h 10024180"/>
              <a:gd name="connsiteX7930" fmla="*/ 2133400 w 11277918"/>
              <a:gd name="connsiteY7930" fmla="*/ 343498 h 10024180"/>
              <a:gd name="connsiteX7931" fmla="*/ 2157922 w 11277918"/>
              <a:gd name="connsiteY7931" fmla="*/ 302629 h 10024180"/>
              <a:gd name="connsiteX7932" fmla="*/ 2288704 w 11277918"/>
              <a:gd name="connsiteY7932" fmla="*/ 139150 h 10024180"/>
              <a:gd name="connsiteX7933" fmla="*/ 9906826 w 11277918"/>
              <a:gd name="connsiteY7933" fmla="*/ 122801 h 10024180"/>
              <a:gd name="connsiteX7934" fmla="*/ 9923176 w 11277918"/>
              <a:gd name="connsiteY7934" fmla="*/ 155497 h 10024180"/>
              <a:gd name="connsiteX7935" fmla="*/ 9939522 w 11277918"/>
              <a:gd name="connsiteY7935" fmla="*/ 147325 h 10024180"/>
              <a:gd name="connsiteX7936" fmla="*/ 9923176 w 11277918"/>
              <a:gd name="connsiteY7936" fmla="*/ 130975 h 10024180"/>
              <a:gd name="connsiteX7937" fmla="*/ 9906826 w 11277918"/>
              <a:gd name="connsiteY7937" fmla="*/ 122801 h 10024180"/>
              <a:gd name="connsiteX7938" fmla="*/ 9825086 w 11277918"/>
              <a:gd name="connsiteY7938" fmla="*/ 122801 h 10024180"/>
              <a:gd name="connsiteX7939" fmla="*/ 9808740 w 11277918"/>
              <a:gd name="connsiteY7939" fmla="*/ 139150 h 10024180"/>
              <a:gd name="connsiteX7940" fmla="*/ 9825086 w 11277918"/>
              <a:gd name="connsiteY7940" fmla="*/ 139150 h 10024180"/>
              <a:gd name="connsiteX7941" fmla="*/ 9825086 w 11277918"/>
              <a:gd name="connsiteY7941" fmla="*/ 122801 h 10024180"/>
              <a:gd name="connsiteX7942" fmla="*/ 8680734 w 11277918"/>
              <a:gd name="connsiteY7942" fmla="*/ 122801 h 10024180"/>
              <a:gd name="connsiteX7943" fmla="*/ 8697083 w 11277918"/>
              <a:gd name="connsiteY7943" fmla="*/ 139150 h 10024180"/>
              <a:gd name="connsiteX7944" fmla="*/ 8697083 w 11277918"/>
              <a:gd name="connsiteY7944" fmla="*/ 155497 h 10024180"/>
              <a:gd name="connsiteX7945" fmla="*/ 8680734 w 11277918"/>
              <a:gd name="connsiteY7945" fmla="*/ 122801 h 10024180"/>
              <a:gd name="connsiteX7946" fmla="*/ 8451865 w 11277918"/>
              <a:gd name="connsiteY7946" fmla="*/ 122801 h 10024180"/>
              <a:gd name="connsiteX7947" fmla="*/ 8468212 w 11277918"/>
              <a:gd name="connsiteY7947" fmla="*/ 139150 h 10024180"/>
              <a:gd name="connsiteX7948" fmla="*/ 8468212 w 11277918"/>
              <a:gd name="connsiteY7948" fmla="*/ 122801 h 10024180"/>
              <a:gd name="connsiteX7949" fmla="*/ 9857784 w 11277918"/>
              <a:gd name="connsiteY7949" fmla="*/ 106454 h 10024180"/>
              <a:gd name="connsiteX7950" fmla="*/ 9890480 w 11277918"/>
              <a:gd name="connsiteY7950" fmla="*/ 171846 h 10024180"/>
              <a:gd name="connsiteX7951" fmla="*/ 9923176 w 11277918"/>
              <a:gd name="connsiteY7951" fmla="*/ 171846 h 10024180"/>
              <a:gd name="connsiteX7952" fmla="*/ 9915000 w 11277918"/>
              <a:gd name="connsiteY7952" fmla="*/ 163671 h 10024180"/>
              <a:gd name="connsiteX7953" fmla="*/ 9898654 w 11277918"/>
              <a:gd name="connsiteY7953" fmla="*/ 155497 h 10024180"/>
              <a:gd name="connsiteX7954" fmla="*/ 9890480 w 11277918"/>
              <a:gd name="connsiteY7954" fmla="*/ 155497 h 10024180"/>
              <a:gd name="connsiteX7955" fmla="*/ 9890480 w 11277918"/>
              <a:gd name="connsiteY7955" fmla="*/ 139150 h 10024180"/>
              <a:gd name="connsiteX7956" fmla="*/ 8925953 w 11277918"/>
              <a:gd name="connsiteY7956" fmla="*/ 106454 h 10024180"/>
              <a:gd name="connsiteX7957" fmla="*/ 8909606 w 11277918"/>
              <a:gd name="connsiteY7957" fmla="*/ 155497 h 10024180"/>
              <a:gd name="connsiteX7958" fmla="*/ 8876909 w 11277918"/>
              <a:gd name="connsiteY7958" fmla="*/ 155497 h 10024180"/>
              <a:gd name="connsiteX7959" fmla="*/ 8925953 w 11277918"/>
              <a:gd name="connsiteY7959" fmla="*/ 106454 h 10024180"/>
              <a:gd name="connsiteX7960" fmla="*/ 8713430 w 11277918"/>
              <a:gd name="connsiteY7960" fmla="*/ 106454 h 10024180"/>
              <a:gd name="connsiteX7961" fmla="*/ 8721605 w 11277918"/>
              <a:gd name="connsiteY7961" fmla="*/ 106454 h 10024180"/>
              <a:gd name="connsiteX7962" fmla="*/ 8729777 w 11277918"/>
              <a:gd name="connsiteY7962" fmla="*/ 122801 h 10024180"/>
              <a:gd name="connsiteX7963" fmla="*/ 8713430 w 11277918"/>
              <a:gd name="connsiteY7963" fmla="*/ 122801 h 10024180"/>
              <a:gd name="connsiteX7964" fmla="*/ 8713430 w 11277918"/>
              <a:gd name="connsiteY7964" fmla="*/ 106454 h 10024180"/>
              <a:gd name="connsiteX7965" fmla="*/ 8288384 w 11277918"/>
              <a:gd name="connsiteY7965" fmla="*/ 90107 h 10024180"/>
              <a:gd name="connsiteX7966" fmla="*/ 8296558 w 11277918"/>
              <a:gd name="connsiteY7966" fmla="*/ 98279 h 10024180"/>
              <a:gd name="connsiteX7967" fmla="*/ 8304733 w 11277918"/>
              <a:gd name="connsiteY7967" fmla="*/ 90107 h 10024180"/>
              <a:gd name="connsiteX7968" fmla="*/ 8017622 w 11277918"/>
              <a:gd name="connsiteY7968" fmla="*/ 84997 h 10024180"/>
              <a:gd name="connsiteX7969" fmla="*/ 8010472 w 11277918"/>
              <a:gd name="connsiteY7969" fmla="*/ 90107 h 10024180"/>
              <a:gd name="connsiteX7970" fmla="*/ 7994122 w 11277918"/>
              <a:gd name="connsiteY7970" fmla="*/ 106454 h 10024180"/>
              <a:gd name="connsiteX7971" fmla="*/ 8026818 w 11277918"/>
              <a:gd name="connsiteY7971" fmla="*/ 106454 h 10024180"/>
              <a:gd name="connsiteX7972" fmla="*/ 8017622 w 11277918"/>
              <a:gd name="connsiteY7972" fmla="*/ 84997 h 10024180"/>
              <a:gd name="connsiteX7973" fmla="*/ 7965514 w 11277918"/>
              <a:gd name="connsiteY7973" fmla="*/ 73760 h 10024180"/>
              <a:gd name="connsiteX7974" fmla="*/ 7961426 w 11277918"/>
              <a:gd name="connsiteY7974" fmla="*/ 90107 h 10024180"/>
              <a:gd name="connsiteX7975" fmla="*/ 7977776 w 11277918"/>
              <a:gd name="connsiteY7975" fmla="*/ 90107 h 10024180"/>
              <a:gd name="connsiteX7976" fmla="*/ 7965514 w 11277918"/>
              <a:gd name="connsiteY7976" fmla="*/ 73760 h 10024180"/>
              <a:gd name="connsiteX7977" fmla="*/ 11149268 w 11277918"/>
              <a:gd name="connsiteY7977" fmla="*/ 73758 h 10024180"/>
              <a:gd name="connsiteX7978" fmla="*/ 11132920 w 11277918"/>
              <a:gd name="connsiteY7978" fmla="*/ 90107 h 10024180"/>
              <a:gd name="connsiteX7979" fmla="*/ 11165616 w 11277918"/>
              <a:gd name="connsiteY7979" fmla="*/ 90107 h 10024180"/>
              <a:gd name="connsiteX7980" fmla="*/ 11165616 w 11277918"/>
              <a:gd name="connsiteY7980" fmla="*/ 73758 h 10024180"/>
              <a:gd name="connsiteX7981" fmla="*/ 11149268 w 11277918"/>
              <a:gd name="connsiteY7981" fmla="*/ 73758 h 10024180"/>
              <a:gd name="connsiteX7982" fmla="*/ 9759696 w 11277918"/>
              <a:gd name="connsiteY7982" fmla="*/ 73758 h 10024180"/>
              <a:gd name="connsiteX7983" fmla="*/ 9759696 w 11277918"/>
              <a:gd name="connsiteY7983" fmla="*/ 90107 h 10024180"/>
              <a:gd name="connsiteX7984" fmla="*/ 9776044 w 11277918"/>
              <a:gd name="connsiteY7984" fmla="*/ 90107 h 10024180"/>
              <a:gd name="connsiteX7985" fmla="*/ 9776044 w 11277918"/>
              <a:gd name="connsiteY7985" fmla="*/ 73758 h 10024180"/>
              <a:gd name="connsiteX7986" fmla="*/ 9759696 w 11277918"/>
              <a:gd name="connsiteY7986" fmla="*/ 73758 h 10024180"/>
              <a:gd name="connsiteX7987" fmla="*/ 11198310 w 11277918"/>
              <a:gd name="connsiteY7987" fmla="*/ 24714 h 10024180"/>
              <a:gd name="connsiteX7988" fmla="*/ 11181964 w 11277918"/>
              <a:gd name="connsiteY7988" fmla="*/ 41061 h 10024180"/>
              <a:gd name="connsiteX7989" fmla="*/ 11190138 w 11277918"/>
              <a:gd name="connsiteY7989" fmla="*/ 49236 h 10024180"/>
              <a:gd name="connsiteX7990" fmla="*/ 11198310 w 11277918"/>
              <a:gd name="connsiteY7990" fmla="*/ 41061 h 10024180"/>
              <a:gd name="connsiteX7991" fmla="*/ 9187520 w 11277918"/>
              <a:gd name="connsiteY7991" fmla="*/ 24714 h 10024180"/>
              <a:gd name="connsiteX7992" fmla="*/ 9187520 w 11277918"/>
              <a:gd name="connsiteY7992" fmla="*/ 57410 h 10024180"/>
              <a:gd name="connsiteX7993" fmla="*/ 9171171 w 11277918"/>
              <a:gd name="connsiteY7993" fmla="*/ 73758 h 10024180"/>
              <a:gd name="connsiteX7994" fmla="*/ 9171171 w 11277918"/>
              <a:gd name="connsiteY7994" fmla="*/ 57410 h 10024180"/>
              <a:gd name="connsiteX7995" fmla="*/ 9179346 w 11277918"/>
              <a:gd name="connsiteY7995" fmla="*/ 41061 h 10024180"/>
              <a:gd name="connsiteX7996" fmla="*/ 9187520 w 11277918"/>
              <a:gd name="connsiteY7996" fmla="*/ 24714 h 10024180"/>
              <a:gd name="connsiteX7997" fmla="*/ 8893256 w 11277918"/>
              <a:gd name="connsiteY7997" fmla="*/ 24714 h 10024180"/>
              <a:gd name="connsiteX7998" fmla="*/ 8876909 w 11277918"/>
              <a:gd name="connsiteY7998" fmla="*/ 57410 h 10024180"/>
              <a:gd name="connsiteX7999" fmla="*/ 8844213 w 11277918"/>
              <a:gd name="connsiteY7999" fmla="*/ 90107 h 10024180"/>
              <a:gd name="connsiteX8000" fmla="*/ 8868735 w 11277918"/>
              <a:gd name="connsiteY8000" fmla="*/ 49236 h 10024180"/>
              <a:gd name="connsiteX8001" fmla="*/ 8893256 w 11277918"/>
              <a:gd name="connsiteY8001" fmla="*/ 24714 h 10024180"/>
              <a:gd name="connsiteX8002" fmla="*/ 2288704 w 11277918"/>
              <a:gd name="connsiteY8002" fmla="*/ 24714 h 10024180"/>
              <a:gd name="connsiteX8003" fmla="*/ 2272357 w 11277918"/>
              <a:gd name="connsiteY8003" fmla="*/ 41061 h 10024180"/>
              <a:gd name="connsiteX8004" fmla="*/ 2288704 w 11277918"/>
              <a:gd name="connsiteY8004" fmla="*/ 41061 h 10024180"/>
              <a:gd name="connsiteX8005" fmla="*/ 2288704 w 11277918"/>
              <a:gd name="connsiteY8005" fmla="*/ 24714 h 10024180"/>
              <a:gd name="connsiteX8006" fmla="*/ 9563521 w 11277918"/>
              <a:gd name="connsiteY8006" fmla="*/ 8367 h 10024180"/>
              <a:gd name="connsiteX8007" fmla="*/ 9579868 w 11277918"/>
              <a:gd name="connsiteY8007" fmla="*/ 24714 h 10024180"/>
              <a:gd name="connsiteX8008" fmla="*/ 9579868 w 11277918"/>
              <a:gd name="connsiteY8008" fmla="*/ 41061 h 10024180"/>
              <a:gd name="connsiteX8009" fmla="*/ 9563521 w 11277918"/>
              <a:gd name="connsiteY8009" fmla="*/ 41061 h 10024180"/>
              <a:gd name="connsiteX8010" fmla="*/ 9530825 w 11277918"/>
              <a:gd name="connsiteY8010" fmla="*/ 57410 h 10024180"/>
              <a:gd name="connsiteX8011" fmla="*/ 9539000 w 11277918"/>
              <a:gd name="connsiteY8011" fmla="*/ 32889 h 10024180"/>
              <a:gd name="connsiteX8012" fmla="*/ 9547172 w 11277918"/>
              <a:gd name="connsiteY8012" fmla="*/ 24714 h 10024180"/>
              <a:gd name="connsiteX8013" fmla="*/ 9563521 w 11277918"/>
              <a:gd name="connsiteY8013" fmla="*/ 8367 h 10024180"/>
              <a:gd name="connsiteX8014" fmla="*/ 8795170 w 11277918"/>
              <a:gd name="connsiteY8014" fmla="*/ 8367 h 10024180"/>
              <a:gd name="connsiteX8015" fmla="*/ 8795170 w 11277918"/>
              <a:gd name="connsiteY8015" fmla="*/ 32889 h 10024180"/>
              <a:gd name="connsiteX8016" fmla="*/ 8795170 w 11277918"/>
              <a:gd name="connsiteY8016" fmla="*/ 49236 h 10024180"/>
              <a:gd name="connsiteX8017" fmla="*/ 8770648 w 11277918"/>
              <a:gd name="connsiteY8017" fmla="*/ 49236 h 10024180"/>
              <a:gd name="connsiteX8018" fmla="*/ 8778823 w 11277918"/>
              <a:gd name="connsiteY8018" fmla="*/ 24714 h 10024180"/>
              <a:gd name="connsiteX8019" fmla="*/ 8022732 w 11277918"/>
              <a:gd name="connsiteY8019" fmla="*/ 2236 h 10024180"/>
              <a:gd name="connsiteX8020" fmla="*/ 8010472 w 11277918"/>
              <a:gd name="connsiteY8020" fmla="*/ 8367 h 10024180"/>
              <a:gd name="connsiteX8021" fmla="*/ 8010472 w 11277918"/>
              <a:gd name="connsiteY8021" fmla="*/ 41061 h 10024180"/>
              <a:gd name="connsiteX8022" fmla="*/ 8026818 w 11277918"/>
              <a:gd name="connsiteY8022" fmla="*/ 16540 h 10024180"/>
              <a:gd name="connsiteX8023" fmla="*/ 8022732 w 11277918"/>
              <a:gd name="connsiteY8023" fmla="*/ 2236 h 10024180"/>
              <a:gd name="connsiteX8024" fmla="*/ 9773952 w 11277918"/>
              <a:gd name="connsiteY8024" fmla="*/ 0 h 10024180"/>
              <a:gd name="connsiteX8025" fmla="*/ 9784410 w 11277918"/>
              <a:gd name="connsiteY8025" fmla="*/ 0 h 10024180"/>
              <a:gd name="connsiteX8026" fmla="*/ 9776044 w 11277918"/>
              <a:gd name="connsiteY8026" fmla="*/ 8367 h 10024180"/>
              <a:gd name="connsiteX8027" fmla="*/ 9532220 w 11277918"/>
              <a:gd name="connsiteY8027" fmla="*/ 0 h 10024180"/>
              <a:gd name="connsiteX8028" fmla="*/ 9546980 w 11277918"/>
              <a:gd name="connsiteY8028" fmla="*/ 0 h 10024180"/>
              <a:gd name="connsiteX8029" fmla="*/ 9547172 w 11277918"/>
              <a:gd name="connsiteY8029" fmla="*/ 193 h 10024180"/>
              <a:gd name="connsiteX8030" fmla="*/ 9530825 w 11277918"/>
              <a:gd name="connsiteY8030" fmla="*/ 8367 h 10024180"/>
              <a:gd name="connsiteX8031" fmla="*/ 8754492 w 11277918"/>
              <a:gd name="connsiteY8031" fmla="*/ 0 h 10024180"/>
              <a:gd name="connsiteX8032" fmla="*/ 8766112 w 11277918"/>
              <a:gd name="connsiteY8032" fmla="*/ 0 h 10024180"/>
              <a:gd name="connsiteX8033" fmla="*/ 8762474 w 11277918"/>
              <a:gd name="connsiteY8033" fmla="*/ 8367 h 10024180"/>
              <a:gd name="connsiteX8034" fmla="*/ 8729777 w 11277918"/>
              <a:gd name="connsiteY8034" fmla="*/ 24714 h 10024180"/>
              <a:gd name="connsiteX8035" fmla="*/ 8615344 w 11277918"/>
              <a:gd name="connsiteY8035" fmla="*/ 0 h 10024180"/>
              <a:gd name="connsiteX8036" fmla="*/ 8623710 w 11277918"/>
              <a:gd name="connsiteY8036" fmla="*/ 0 h 10024180"/>
              <a:gd name="connsiteX8037" fmla="*/ 8619431 w 11277918"/>
              <a:gd name="connsiteY8037" fmla="*/ 4280 h 10024180"/>
              <a:gd name="connsiteX8038" fmla="*/ 8615344 w 11277918"/>
              <a:gd name="connsiteY8038" fmla="*/ 8367 h 10024180"/>
              <a:gd name="connsiteX8039" fmla="*/ 2471644 w 11277918"/>
              <a:gd name="connsiteY8039" fmla="*/ 0 h 10024180"/>
              <a:gd name="connsiteX8040" fmla="*/ 2543852 w 11277918"/>
              <a:gd name="connsiteY8040" fmla="*/ 0 h 10024180"/>
              <a:gd name="connsiteX8041" fmla="*/ 2529837 w 11277918"/>
              <a:gd name="connsiteY8041" fmla="*/ 12964 h 10024180"/>
              <a:gd name="connsiteX8042" fmla="*/ 2501229 w 11277918"/>
              <a:gd name="connsiteY8042" fmla="*/ 41061 h 10024180"/>
              <a:gd name="connsiteX8043" fmla="*/ 2419489 w 11277918"/>
              <a:gd name="connsiteY8043" fmla="*/ 122801 h 10024180"/>
              <a:gd name="connsiteX8044" fmla="*/ 2419489 w 11277918"/>
              <a:gd name="connsiteY8044" fmla="*/ 139150 h 10024180"/>
              <a:gd name="connsiteX8045" fmla="*/ 2403139 w 11277918"/>
              <a:gd name="connsiteY8045" fmla="*/ 155497 h 10024180"/>
              <a:gd name="connsiteX8046" fmla="*/ 2386793 w 11277918"/>
              <a:gd name="connsiteY8046" fmla="*/ 155497 h 10024180"/>
              <a:gd name="connsiteX8047" fmla="*/ 2403139 w 11277918"/>
              <a:gd name="connsiteY8047" fmla="*/ 139150 h 10024180"/>
              <a:gd name="connsiteX8048" fmla="*/ 2403139 w 11277918"/>
              <a:gd name="connsiteY8048" fmla="*/ 106454 h 10024180"/>
              <a:gd name="connsiteX8049" fmla="*/ 2386793 w 11277918"/>
              <a:gd name="connsiteY8049" fmla="*/ 122801 h 10024180"/>
              <a:gd name="connsiteX8050" fmla="*/ 2435836 w 11277918"/>
              <a:gd name="connsiteY8050" fmla="*/ 41061 h 10024180"/>
              <a:gd name="connsiteX8051" fmla="*/ 2468532 w 11277918"/>
              <a:gd name="connsiteY8051" fmla="*/ 4279 h 10024180"/>
              <a:gd name="connsiteX8052" fmla="*/ 2405129 w 11277918"/>
              <a:gd name="connsiteY8052" fmla="*/ 0 h 10024180"/>
              <a:gd name="connsiteX8053" fmla="*/ 2445572 w 11277918"/>
              <a:gd name="connsiteY8053" fmla="*/ 0 h 10024180"/>
              <a:gd name="connsiteX8054" fmla="*/ 2422555 w 11277918"/>
              <a:gd name="connsiteY8054" fmla="*/ 27779 h 10024180"/>
              <a:gd name="connsiteX8055" fmla="*/ 2370445 w 11277918"/>
              <a:gd name="connsiteY8055" fmla="*/ 73758 h 10024180"/>
              <a:gd name="connsiteX8056" fmla="*/ 2337749 w 11277918"/>
              <a:gd name="connsiteY8056" fmla="*/ 106454 h 10024180"/>
              <a:gd name="connsiteX8057" fmla="*/ 2305054 w 11277918"/>
              <a:gd name="connsiteY8057" fmla="*/ 122801 h 10024180"/>
              <a:gd name="connsiteX8058" fmla="*/ 2354096 w 11277918"/>
              <a:gd name="connsiteY8058" fmla="*/ 57410 h 10024180"/>
              <a:gd name="connsiteX8059" fmla="*/ 2118840 w 11277918"/>
              <a:gd name="connsiteY8059" fmla="*/ 0 h 10024180"/>
              <a:gd name="connsiteX8060" fmla="*/ 2311329 w 11277918"/>
              <a:gd name="connsiteY8060" fmla="*/ 0 h 10024180"/>
              <a:gd name="connsiteX8061" fmla="*/ 2305054 w 11277918"/>
              <a:gd name="connsiteY8061" fmla="*/ 8367 h 10024180"/>
              <a:gd name="connsiteX8062" fmla="*/ 2313419 w 11277918"/>
              <a:gd name="connsiteY8062" fmla="*/ 0 h 10024180"/>
              <a:gd name="connsiteX8063" fmla="*/ 2321400 w 11277918"/>
              <a:gd name="connsiteY8063" fmla="*/ 0 h 10024180"/>
              <a:gd name="connsiteX8064" fmla="*/ 2321400 w 11277918"/>
              <a:gd name="connsiteY8064" fmla="*/ 24714 h 10024180"/>
              <a:gd name="connsiteX8065" fmla="*/ 2288704 w 11277918"/>
              <a:gd name="connsiteY8065" fmla="*/ 57410 h 10024180"/>
              <a:gd name="connsiteX8066" fmla="*/ 2272357 w 11277918"/>
              <a:gd name="connsiteY8066" fmla="*/ 73758 h 10024180"/>
              <a:gd name="connsiteX8067" fmla="*/ 2256010 w 11277918"/>
              <a:gd name="connsiteY8067" fmla="*/ 73758 h 10024180"/>
              <a:gd name="connsiteX8068" fmla="*/ 2223313 w 11277918"/>
              <a:gd name="connsiteY8068" fmla="*/ 106454 h 10024180"/>
              <a:gd name="connsiteX8069" fmla="*/ 2157922 w 11277918"/>
              <a:gd name="connsiteY8069" fmla="*/ 171846 h 10024180"/>
              <a:gd name="connsiteX8070" fmla="*/ 2141574 w 11277918"/>
              <a:gd name="connsiteY8070" fmla="*/ 204543 h 10024180"/>
              <a:gd name="connsiteX8071" fmla="*/ 2125226 w 11277918"/>
              <a:gd name="connsiteY8071" fmla="*/ 220889 h 10024180"/>
              <a:gd name="connsiteX8072" fmla="*/ 2084356 w 11277918"/>
              <a:gd name="connsiteY8072" fmla="*/ 253586 h 10024180"/>
              <a:gd name="connsiteX8073" fmla="*/ 2059834 w 11277918"/>
              <a:gd name="connsiteY8073" fmla="*/ 302629 h 10024180"/>
              <a:gd name="connsiteX8074" fmla="*/ 2059834 w 11277918"/>
              <a:gd name="connsiteY8074" fmla="*/ 335325 h 10024180"/>
              <a:gd name="connsiteX8075" fmla="*/ 2010792 w 11277918"/>
              <a:gd name="connsiteY8075" fmla="*/ 400715 h 10024180"/>
              <a:gd name="connsiteX8076" fmla="*/ 2018965 w 11277918"/>
              <a:gd name="connsiteY8076" fmla="*/ 417065 h 10024180"/>
              <a:gd name="connsiteX8077" fmla="*/ 2027138 w 11277918"/>
              <a:gd name="connsiteY8077" fmla="*/ 400715 h 10024180"/>
              <a:gd name="connsiteX8078" fmla="*/ 2027138 w 11277918"/>
              <a:gd name="connsiteY8078" fmla="*/ 417065 h 10024180"/>
              <a:gd name="connsiteX8079" fmla="*/ 2027138 w 11277918"/>
              <a:gd name="connsiteY8079" fmla="*/ 449761 h 10024180"/>
              <a:gd name="connsiteX8080" fmla="*/ 2018965 w 11277918"/>
              <a:gd name="connsiteY8080" fmla="*/ 466108 h 10024180"/>
              <a:gd name="connsiteX8081" fmla="*/ 1994442 w 11277918"/>
              <a:gd name="connsiteY8081" fmla="*/ 515151 h 10024180"/>
              <a:gd name="connsiteX8082" fmla="*/ 1969920 w 11277918"/>
              <a:gd name="connsiteY8082" fmla="*/ 547847 h 10024180"/>
              <a:gd name="connsiteX8083" fmla="*/ 1961747 w 11277918"/>
              <a:gd name="connsiteY8083" fmla="*/ 564194 h 10024180"/>
              <a:gd name="connsiteX8084" fmla="*/ 1929053 w 11277918"/>
              <a:gd name="connsiteY8084" fmla="*/ 596890 h 10024180"/>
              <a:gd name="connsiteX8085" fmla="*/ 1863660 w 11277918"/>
              <a:gd name="connsiteY8085" fmla="*/ 670457 h 10024180"/>
              <a:gd name="connsiteX8086" fmla="*/ 1839139 w 11277918"/>
              <a:gd name="connsiteY8086" fmla="*/ 711326 h 10024180"/>
              <a:gd name="connsiteX8087" fmla="*/ 1863660 w 11277918"/>
              <a:gd name="connsiteY8087" fmla="*/ 678630 h 10024180"/>
              <a:gd name="connsiteX8088" fmla="*/ 1880006 w 11277918"/>
              <a:gd name="connsiteY8088" fmla="*/ 711326 h 10024180"/>
              <a:gd name="connsiteX8089" fmla="*/ 1863660 w 11277918"/>
              <a:gd name="connsiteY8089" fmla="*/ 744022 h 10024180"/>
              <a:gd name="connsiteX8090" fmla="*/ 1847312 w 11277918"/>
              <a:gd name="connsiteY8090" fmla="*/ 768544 h 10024180"/>
              <a:gd name="connsiteX8091" fmla="*/ 1830963 w 11277918"/>
              <a:gd name="connsiteY8091" fmla="*/ 793066 h 10024180"/>
              <a:gd name="connsiteX8092" fmla="*/ 1814617 w 11277918"/>
              <a:gd name="connsiteY8092" fmla="*/ 809415 h 10024180"/>
              <a:gd name="connsiteX8093" fmla="*/ 1781921 w 11277918"/>
              <a:gd name="connsiteY8093" fmla="*/ 858458 h 10024180"/>
              <a:gd name="connsiteX8094" fmla="*/ 1732877 w 11277918"/>
              <a:gd name="connsiteY8094" fmla="*/ 891154 h 10024180"/>
              <a:gd name="connsiteX8095" fmla="*/ 1716527 w 11277918"/>
              <a:gd name="connsiteY8095" fmla="*/ 891154 h 10024180"/>
              <a:gd name="connsiteX8096" fmla="*/ 1732877 w 11277918"/>
              <a:gd name="connsiteY8096" fmla="*/ 858458 h 10024180"/>
              <a:gd name="connsiteX8097" fmla="*/ 1732877 w 11277918"/>
              <a:gd name="connsiteY8097" fmla="*/ 842109 h 10024180"/>
              <a:gd name="connsiteX8098" fmla="*/ 1749225 w 11277918"/>
              <a:gd name="connsiteY8098" fmla="*/ 842109 h 10024180"/>
              <a:gd name="connsiteX8099" fmla="*/ 1749225 w 11277918"/>
              <a:gd name="connsiteY8099" fmla="*/ 825762 h 10024180"/>
              <a:gd name="connsiteX8100" fmla="*/ 1651137 w 11277918"/>
              <a:gd name="connsiteY8100" fmla="*/ 891154 h 10024180"/>
              <a:gd name="connsiteX8101" fmla="*/ 1602095 w 11277918"/>
              <a:gd name="connsiteY8101" fmla="*/ 923848 h 10024180"/>
              <a:gd name="connsiteX8102" fmla="*/ 1634789 w 11277918"/>
              <a:gd name="connsiteY8102" fmla="*/ 874805 h 10024180"/>
              <a:gd name="connsiteX8103" fmla="*/ 1716527 w 11277918"/>
              <a:gd name="connsiteY8103" fmla="*/ 776719 h 10024180"/>
              <a:gd name="connsiteX8104" fmla="*/ 1830963 w 11277918"/>
              <a:gd name="connsiteY8104" fmla="*/ 645934 h 10024180"/>
              <a:gd name="connsiteX8105" fmla="*/ 1871835 w 11277918"/>
              <a:gd name="connsiteY8105" fmla="*/ 596890 h 10024180"/>
              <a:gd name="connsiteX8106" fmla="*/ 1929053 w 11277918"/>
              <a:gd name="connsiteY8106" fmla="*/ 531500 h 10024180"/>
              <a:gd name="connsiteX8107" fmla="*/ 2010792 w 11277918"/>
              <a:gd name="connsiteY8107" fmla="*/ 417065 h 10024180"/>
              <a:gd name="connsiteX8108" fmla="*/ 1978096 w 11277918"/>
              <a:gd name="connsiteY8108" fmla="*/ 433411 h 10024180"/>
              <a:gd name="connsiteX8109" fmla="*/ 1961747 w 11277918"/>
              <a:gd name="connsiteY8109" fmla="*/ 449761 h 10024180"/>
              <a:gd name="connsiteX8110" fmla="*/ 1929053 w 11277918"/>
              <a:gd name="connsiteY8110" fmla="*/ 482455 h 10024180"/>
              <a:gd name="connsiteX8111" fmla="*/ 1904530 w 11277918"/>
              <a:gd name="connsiteY8111" fmla="*/ 506978 h 10024180"/>
              <a:gd name="connsiteX8112" fmla="*/ 1871835 w 11277918"/>
              <a:gd name="connsiteY8112" fmla="*/ 556022 h 10024180"/>
              <a:gd name="connsiteX8113" fmla="*/ 1814617 w 11277918"/>
              <a:gd name="connsiteY8113" fmla="*/ 613240 h 10024180"/>
              <a:gd name="connsiteX8114" fmla="*/ 1757399 w 11277918"/>
              <a:gd name="connsiteY8114" fmla="*/ 670457 h 10024180"/>
              <a:gd name="connsiteX8115" fmla="*/ 1732877 w 11277918"/>
              <a:gd name="connsiteY8115" fmla="*/ 694979 h 10024180"/>
              <a:gd name="connsiteX8116" fmla="*/ 1683833 w 11277918"/>
              <a:gd name="connsiteY8116" fmla="*/ 744022 h 10024180"/>
              <a:gd name="connsiteX8117" fmla="*/ 1651137 w 11277918"/>
              <a:gd name="connsiteY8117" fmla="*/ 793066 h 10024180"/>
              <a:gd name="connsiteX8118" fmla="*/ 1634789 w 11277918"/>
              <a:gd name="connsiteY8118" fmla="*/ 814863 h 10024180"/>
              <a:gd name="connsiteX8119" fmla="*/ 1634789 w 11277918"/>
              <a:gd name="connsiteY8119" fmla="*/ 807372 h 10024180"/>
              <a:gd name="connsiteX8120" fmla="*/ 1634789 w 11277918"/>
              <a:gd name="connsiteY8120" fmla="*/ 793066 h 10024180"/>
              <a:gd name="connsiteX8121" fmla="*/ 1618441 w 11277918"/>
              <a:gd name="connsiteY8121" fmla="*/ 809415 h 10024180"/>
              <a:gd name="connsiteX8122" fmla="*/ 1602095 w 11277918"/>
              <a:gd name="connsiteY8122" fmla="*/ 825762 h 10024180"/>
              <a:gd name="connsiteX8123" fmla="*/ 1618441 w 11277918"/>
              <a:gd name="connsiteY8123" fmla="*/ 825762 h 10024180"/>
              <a:gd name="connsiteX8124" fmla="*/ 1627782 w 11277918"/>
              <a:gd name="connsiteY8124" fmla="*/ 824204 h 10024180"/>
              <a:gd name="connsiteX8125" fmla="*/ 1602095 w 11277918"/>
              <a:gd name="connsiteY8125" fmla="*/ 858458 h 10024180"/>
              <a:gd name="connsiteX8126" fmla="*/ 1405920 w 11277918"/>
              <a:gd name="connsiteY8126" fmla="*/ 1038284 h 10024180"/>
              <a:gd name="connsiteX8127" fmla="*/ 1397744 w 11277918"/>
              <a:gd name="connsiteY8127" fmla="*/ 1070980 h 10024180"/>
              <a:gd name="connsiteX8128" fmla="*/ 1356874 w 11277918"/>
              <a:gd name="connsiteY8128" fmla="*/ 1103676 h 10024180"/>
              <a:gd name="connsiteX8129" fmla="*/ 1373224 w 11277918"/>
              <a:gd name="connsiteY8129" fmla="*/ 1087327 h 10024180"/>
              <a:gd name="connsiteX8130" fmla="*/ 1340527 w 11277918"/>
              <a:gd name="connsiteY8130" fmla="*/ 1103676 h 10024180"/>
              <a:gd name="connsiteX8131" fmla="*/ 1356874 w 11277918"/>
              <a:gd name="connsiteY8131" fmla="*/ 1103676 h 10024180"/>
              <a:gd name="connsiteX8132" fmla="*/ 1324179 w 11277918"/>
              <a:gd name="connsiteY8132" fmla="*/ 1218112 h 10024180"/>
              <a:gd name="connsiteX8133" fmla="*/ 1291485 w 11277918"/>
              <a:gd name="connsiteY8133" fmla="*/ 1250808 h 10024180"/>
              <a:gd name="connsiteX8134" fmla="*/ 1275135 w 11277918"/>
              <a:gd name="connsiteY8134" fmla="*/ 1267155 h 10024180"/>
              <a:gd name="connsiteX8135" fmla="*/ 1283310 w 11277918"/>
              <a:gd name="connsiteY8135" fmla="*/ 1283502 h 10024180"/>
              <a:gd name="connsiteX8136" fmla="*/ 1307832 w 11277918"/>
              <a:gd name="connsiteY8136" fmla="*/ 1267155 h 10024180"/>
              <a:gd name="connsiteX8137" fmla="*/ 1324179 w 11277918"/>
              <a:gd name="connsiteY8137" fmla="*/ 1267155 h 10024180"/>
              <a:gd name="connsiteX8138" fmla="*/ 1307832 w 11277918"/>
              <a:gd name="connsiteY8138" fmla="*/ 1299851 h 10024180"/>
              <a:gd name="connsiteX8139" fmla="*/ 1291485 w 11277918"/>
              <a:gd name="connsiteY8139" fmla="*/ 1332548 h 10024180"/>
              <a:gd name="connsiteX8140" fmla="*/ 1299657 w 11277918"/>
              <a:gd name="connsiteY8140" fmla="*/ 1357069 h 10024180"/>
              <a:gd name="connsiteX8141" fmla="*/ 1324179 w 11277918"/>
              <a:gd name="connsiteY8141" fmla="*/ 1365242 h 10024180"/>
              <a:gd name="connsiteX8142" fmla="*/ 1307832 w 11277918"/>
              <a:gd name="connsiteY8142" fmla="*/ 1381591 h 10024180"/>
              <a:gd name="connsiteX8143" fmla="*/ 1258788 w 11277918"/>
              <a:gd name="connsiteY8143" fmla="*/ 1332548 h 10024180"/>
              <a:gd name="connsiteX8144" fmla="*/ 1258788 w 11277918"/>
              <a:gd name="connsiteY8144" fmla="*/ 1397938 h 10024180"/>
              <a:gd name="connsiteX8145" fmla="*/ 1291485 w 11277918"/>
              <a:gd name="connsiteY8145" fmla="*/ 1397938 h 10024180"/>
              <a:gd name="connsiteX8146" fmla="*/ 1307832 w 11277918"/>
              <a:gd name="connsiteY8146" fmla="*/ 1397938 h 10024180"/>
              <a:gd name="connsiteX8147" fmla="*/ 1340527 w 11277918"/>
              <a:gd name="connsiteY8147" fmla="*/ 1348895 h 10024180"/>
              <a:gd name="connsiteX8148" fmla="*/ 1356874 w 11277918"/>
              <a:gd name="connsiteY8148" fmla="*/ 1316198 h 10024180"/>
              <a:gd name="connsiteX8149" fmla="*/ 1373224 w 11277918"/>
              <a:gd name="connsiteY8149" fmla="*/ 1316198 h 10024180"/>
              <a:gd name="connsiteX8150" fmla="*/ 1389570 w 11277918"/>
              <a:gd name="connsiteY8150" fmla="*/ 1332548 h 10024180"/>
              <a:gd name="connsiteX8151" fmla="*/ 1405920 w 11277918"/>
              <a:gd name="connsiteY8151" fmla="*/ 1348895 h 10024180"/>
              <a:gd name="connsiteX8152" fmla="*/ 1405920 w 11277918"/>
              <a:gd name="connsiteY8152" fmla="*/ 1365242 h 10024180"/>
              <a:gd name="connsiteX8153" fmla="*/ 1422266 w 11277918"/>
              <a:gd name="connsiteY8153" fmla="*/ 1381591 h 10024180"/>
              <a:gd name="connsiteX8154" fmla="*/ 1454962 w 11277918"/>
              <a:gd name="connsiteY8154" fmla="*/ 1348895 h 10024180"/>
              <a:gd name="connsiteX8155" fmla="*/ 1504005 w 11277918"/>
              <a:gd name="connsiteY8155" fmla="*/ 1316198 h 10024180"/>
              <a:gd name="connsiteX8156" fmla="*/ 1454962 w 11277918"/>
              <a:gd name="connsiteY8156" fmla="*/ 1373416 h 10024180"/>
              <a:gd name="connsiteX8157" fmla="*/ 1422266 w 11277918"/>
              <a:gd name="connsiteY8157" fmla="*/ 1430634 h 10024180"/>
              <a:gd name="connsiteX8158" fmla="*/ 1438614 w 11277918"/>
              <a:gd name="connsiteY8158" fmla="*/ 1446981 h 10024180"/>
              <a:gd name="connsiteX8159" fmla="*/ 1454962 w 11277918"/>
              <a:gd name="connsiteY8159" fmla="*/ 1446981 h 10024180"/>
              <a:gd name="connsiteX8160" fmla="*/ 1536702 w 11277918"/>
              <a:gd name="connsiteY8160" fmla="*/ 1365242 h 10024180"/>
              <a:gd name="connsiteX8161" fmla="*/ 1553049 w 11277918"/>
              <a:gd name="connsiteY8161" fmla="*/ 1316198 h 10024180"/>
              <a:gd name="connsiteX8162" fmla="*/ 1553049 w 11277918"/>
              <a:gd name="connsiteY8162" fmla="*/ 1291677 h 10024180"/>
              <a:gd name="connsiteX8163" fmla="*/ 1561223 w 11277918"/>
              <a:gd name="connsiteY8163" fmla="*/ 1283502 h 10024180"/>
              <a:gd name="connsiteX8164" fmla="*/ 1577571 w 11277918"/>
              <a:gd name="connsiteY8164" fmla="*/ 1267155 h 10024180"/>
              <a:gd name="connsiteX8165" fmla="*/ 1585746 w 11277918"/>
              <a:gd name="connsiteY8165" fmla="*/ 1250808 h 10024180"/>
              <a:gd name="connsiteX8166" fmla="*/ 1569396 w 11277918"/>
              <a:gd name="connsiteY8166" fmla="*/ 1242634 h 10024180"/>
              <a:gd name="connsiteX8167" fmla="*/ 1536702 w 11277918"/>
              <a:gd name="connsiteY8167" fmla="*/ 1267155 h 10024180"/>
              <a:gd name="connsiteX8168" fmla="*/ 1569396 w 11277918"/>
              <a:gd name="connsiteY8168" fmla="*/ 1234459 h 10024180"/>
              <a:gd name="connsiteX8169" fmla="*/ 1585746 w 11277918"/>
              <a:gd name="connsiteY8169" fmla="*/ 1218112 h 10024180"/>
              <a:gd name="connsiteX8170" fmla="*/ 1602095 w 11277918"/>
              <a:gd name="connsiteY8170" fmla="*/ 1201763 h 10024180"/>
              <a:gd name="connsiteX8171" fmla="*/ 1642963 w 11277918"/>
              <a:gd name="connsiteY8171" fmla="*/ 1160894 h 10024180"/>
              <a:gd name="connsiteX8172" fmla="*/ 1659310 w 11277918"/>
              <a:gd name="connsiteY8172" fmla="*/ 1128198 h 10024180"/>
              <a:gd name="connsiteX8173" fmla="*/ 1667485 w 11277918"/>
              <a:gd name="connsiteY8173" fmla="*/ 1111851 h 10024180"/>
              <a:gd name="connsiteX8174" fmla="*/ 1700181 w 11277918"/>
              <a:gd name="connsiteY8174" fmla="*/ 1103676 h 10024180"/>
              <a:gd name="connsiteX8175" fmla="*/ 1716527 w 11277918"/>
              <a:gd name="connsiteY8175" fmla="*/ 1087327 h 10024180"/>
              <a:gd name="connsiteX8176" fmla="*/ 1732877 w 11277918"/>
              <a:gd name="connsiteY8176" fmla="*/ 1087327 h 10024180"/>
              <a:gd name="connsiteX8177" fmla="*/ 1749225 w 11277918"/>
              <a:gd name="connsiteY8177" fmla="*/ 1070980 h 10024180"/>
              <a:gd name="connsiteX8178" fmla="*/ 1749225 w 11277918"/>
              <a:gd name="connsiteY8178" fmla="*/ 1054633 h 10024180"/>
              <a:gd name="connsiteX8179" fmla="*/ 1749225 w 11277918"/>
              <a:gd name="connsiteY8179" fmla="*/ 1038284 h 10024180"/>
              <a:gd name="connsiteX8180" fmla="*/ 1765571 w 11277918"/>
              <a:gd name="connsiteY8180" fmla="*/ 1038284 h 10024180"/>
              <a:gd name="connsiteX8181" fmla="*/ 1781921 w 11277918"/>
              <a:gd name="connsiteY8181" fmla="*/ 997415 h 10024180"/>
              <a:gd name="connsiteX8182" fmla="*/ 1830963 w 11277918"/>
              <a:gd name="connsiteY8182" fmla="*/ 956544 h 10024180"/>
              <a:gd name="connsiteX8183" fmla="*/ 1904530 w 11277918"/>
              <a:gd name="connsiteY8183" fmla="*/ 858458 h 10024180"/>
              <a:gd name="connsiteX8184" fmla="*/ 1961747 w 11277918"/>
              <a:gd name="connsiteY8184" fmla="*/ 776719 h 10024180"/>
              <a:gd name="connsiteX8185" fmla="*/ 2027138 w 11277918"/>
              <a:gd name="connsiteY8185" fmla="*/ 678630 h 10024180"/>
              <a:gd name="connsiteX8186" fmla="*/ 2035314 w 11277918"/>
              <a:gd name="connsiteY8186" fmla="*/ 694979 h 10024180"/>
              <a:gd name="connsiteX8187" fmla="*/ 2059834 w 11277918"/>
              <a:gd name="connsiteY8187" fmla="*/ 678630 h 10024180"/>
              <a:gd name="connsiteX8188" fmla="*/ 2068010 w 11277918"/>
              <a:gd name="connsiteY8188" fmla="*/ 662283 h 10024180"/>
              <a:gd name="connsiteX8189" fmla="*/ 2076183 w 11277918"/>
              <a:gd name="connsiteY8189" fmla="*/ 645934 h 10024180"/>
              <a:gd name="connsiteX8190" fmla="*/ 2108878 w 11277918"/>
              <a:gd name="connsiteY8190" fmla="*/ 629587 h 10024180"/>
              <a:gd name="connsiteX8191" fmla="*/ 2092528 w 11277918"/>
              <a:gd name="connsiteY8191" fmla="*/ 645934 h 10024180"/>
              <a:gd name="connsiteX8192" fmla="*/ 2076183 w 11277918"/>
              <a:gd name="connsiteY8192" fmla="*/ 662283 h 10024180"/>
              <a:gd name="connsiteX8193" fmla="*/ 2157922 w 11277918"/>
              <a:gd name="connsiteY8193" fmla="*/ 596890 h 10024180"/>
              <a:gd name="connsiteX8194" fmla="*/ 2174270 w 11277918"/>
              <a:gd name="connsiteY8194" fmla="*/ 580543 h 10024180"/>
              <a:gd name="connsiteX8195" fmla="*/ 2206967 w 11277918"/>
              <a:gd name="connsiteY8195" fmla="*/ 531500 h 10024180"/>
              <a:gd name="connsiteX8196" fmla="*/ 2272357 w 11277918"/>
              <a:gd name="connsiteY8196" fmla="*/ 449761 h 10024180"/>
              <a:gd name="connsiteX8197" fmla="*/ 2264182 w 11277918"/>
              <a:gd name="connsiteY8197" fmla="*/ 433411 h 10024180"/>
              <a:gd name="connsiteX8198" fmla="*/ 2272357 w 11277918"/>
              <a:gd name="connsiteY8198" fmla="*/ 400715 h 10024180"/>
              <a:gd name="connsiteX8199" fmla="*/ 2386793 w 11277918"/>
              <a:gd name="connsiteY8199" fmla="*/ 253586 h 10024180"/>
              <a:gd name="connsiteX8200" fmla="*/ 2403139 w 11277918"/>
              <a:gd name="connsiteY8200" fmla="*/ 220889 h 10024180"/>
              <a:gd name="connsiteX8201" fmla="*/ 2454000 w 11277918"/>
              <a:gd name="connsiteY8201" fmla="*/ 182745 h 10024180"/>
              <a:gd name="connsiteX8202" fmla="*/ 2452185 w 11277918"/>
              <a:gd name="connsiteY8202" fmla="*/ 188193 h 10024180"/>
              <a:gd name="connsiteX8203" fmla="*/ 2468533 w 11277918"/>
              <a:gd name="connsiteY8203" fmla="*/ 188193 h 10024180"/>
              <a:gd name="connsiteX8204" fmla="*/ 2476707 w 11277918"/>
              <a:gd name="connsiteY8204" fmla="*/ 163671 h 10024180"/>
              <a:gd name="connsiteX8205" fmla="*/ 2484879 w 11277918"/>
              <a:gd name="connsiteY8205" fmla="*/ 122801 h 10024180"/>
              <a:gd name="connsiteX8206" fmla="*/ 2533925 w 11277918"/>
              <a:gd name="connsiteY8206" fmla="*/ 41061 h 10024180"/>
              <a:gd name="connsiteX8207" fmla="*/ 2558445 w 11277918"/>
              <a:gd name="connsiteY8207" fmla="*/ 2236 h 10024180"/>
              <a:gd name="connsiteX8208" fmla="*/ 2559439 w 11277918"/>
              <a:gd name="connsiteY8208" fmla="*/ 0 h 10024180"/>
              <a:gd name="connsiteX8209" fmla="*/ 8029861 w 11277918"/>
              <a:gd name="connsiteY8209" fmla="*/ 0 h 10024180"/>
              <a:gd name="connsiteX8210" fmla="*/ 8026818 w 11277918"/>
              <a:gd name="connsiteY8210" fmla="*/ 8367 h 10024180"/>
              <a:gd name="connsiteX8211" fmla="*/ 8039369 w 11277918"/>
              <a:gd name="connsiteY8211" fmla="*/ 0 h 10024180"/>
              <a:gd name="connsiteX8212" fmla="*/ 8415241 w 11277918"/>
              <a:gd name="connsiteY8212" fmla="*/ 0 h 10024180"/>
              <a:gd name="connsiteX8213" fmla="*/ 8353776 w 11277918"/>
              <a:gd name="connsiteY8213" fmla="*/ 73758 h 10024180"/>
              <a:gd name="connsiteX8214" fmla="*/ 8370124 w 11277918"/>
              <a:gd name="connsiteY8214" fmla="*/ 73758 h 10024180"/>
              <a:gd name="connsiteX8215" fmla="*/ 8419168 w 11277918"/>
              <a:gd name="connsiteY8215" fmla="*/ 8367 h 10024180"/>
              <a:gd name="connsiteX8216" fmla="*/ 8424188 w 11277918"/>
              <a:gd name="connsiteY8216" fmla="*/ 0 h 10024180"/>
              <a:gd name="connsiteX8217" fmla="*/ 8467547 w 11277918"/>
              <a:gd name="connsiteY8217" fmla="*/ 0 h 10024180"/>
              <a:gd name="connsiteX8218" fmla="*/ 8466168 w 11277918"/>
              <a:gd name="connsiteY8218" fmla="*/ 16540 h 10024180"/>
              <a:gd name="connsiteX8219" fmla="*/ 8460037 w 11277918"/>
              <a:gd name="connsiteY8219" fmla="*/ 24714 h 10024180"/>
              <a:gd name="connsiteX8220" fmla="*/ 8427341 w 11277918"/>
              <a:gd name="connsiteY8220" fmla="*/ 57410 h 10024180"/>
              <a:gd name="connsiteX8221" fmla="*/ 8402820 w 11277918"/>
              <a:gd name="connsiteY8221" fmla="*/ 106454 h 10024180"/>
              <a:gd name="connsiteX8222" fmla="*/ 8419169 w 11277918"/>
              <a:gd name="connsiteY8222" fmla="*/ 90107 h 10024180"/>
              <a:gd name="connsiteX8223" fmla="*/ 8451865 w 11277918"/>
              <a:gd name="connsiteY8223" fmla="*/ 57410 h 10024180"/>
              <a:gd name="connsiteX8224" fmla="*/ 8435516 w 11277918"/>
              <a:gd name="connsiteY8224" fmla="*/ 90107 h 10024180"/>
              <a:gd name="connsiteX8225" fmla="*/ 8419169 w 11277918"/>
              <a:gd name="connsiteY8225" fmla="*/ 106454 h 10024180"/>
              <a:gd name="connsiteX8226" fmla="*/ 8451865 w 11277918"/>
              <a:gd name="connsiteY8226" fmla="*/ 90107 h 10024180"/>
              <a:gd name="connsiteX8227" fmla="*/ 8500908 w 11277918"/>
              <a:gd name="connsiteY8227" fmla="*/ 41061 h 10024180"/>
              <a:gd name="connsiteX8228" fmla="*/ 8500908 w 11277918"/>
              <a:gd name="connsiteY8228" fmla="*/ 8367 h 10024180"/>
              <a:gd name="connsiteX8229" fmla="*/ 8500908 w 11277918"/>
              <a:gd name="connsiteY8229" fmla="*/ 0 h 10024180"/>
              <a:gd name="connsiteX8230" fmla="*/ 8597096 w 11277918"/>
              <a:gd name="connsiteY8230" fmla="*/ 0 h 10024180"/>
              <a:gd name="connsiteX8231" fmla="*/ 8590820 w 11277918"/>
              <a:gd name="connsiteY8231" fmla="*/ 8367 h 10024180"/>
              <a:gd name="connsiteX8232" fmla="*/ 8533605 w 11277918"/>
              <a:gd name="connsiteY8232" fmla="*/ 73758 h 10024180"/>
              <a:gd name="connsiteX8233" fmla="*/ 8492734 w 11277918"/>
              <a:gd name="connsiteY8233" fmla="*/ 122801 h 10024180"/>
              <a:gd name="connsiteX8234" fmla="*/ 8484559 w 11277918"/>
              <a:gd name="connsiteY8234" fmla="*/ 155497 h 10024180"/>
              <a:gd name="connsiteX8235" fmla="*/ 8484559 w 11277918"/>
              <a:gd name="connsiteY8235" fmla="*/ 171846 h 10024180"/>
              <a:gd name="connsiteX8236" fmla="*/ 8468212 w 11277918"/>
              <a:gd name="connsiteY8236" fmla="*/ 188193 h 10024180"/>
              <a:gd name="connsiteX8237" fmla="*/ 8451865 w 11277918"/>
              <a:gd name="connsiteY8237" fmla="*/ 188193 h 10024180"/>
              <a:gd name="connsiteX8238" fmla="*/ 8443690 w 11277918"/>
              <a:gd name="connsiteY8238" fmla="*/ 220889 h 10024180"/>
              <a:gd name="connsiteX8239" fmla="*/ 8419169 w 11277918"/>
              <a:gd name="connsiteY8239" fmla="*/ 237237 h 10024180"/>
              <a:gd name="connsiteX8240" fmla="*/ 8402820 w 11277918"/>
              <a:gd name="connsiteY8240" fmla="*/ 237237 h 10024180"/>
              <a:gd name="connsiteX8241" fmla="*/ 8386472 w 11277918"/>
              <a:gd name="connsiteY8241" fmla="*/ 286282 h 10024180"/>
              <a:gd name="connsiteX8242" fmla="*/ 8370124 w 11277918"/>
              <a:gd name="connsiteY8242" fmla="*/ 286282 h 10024180"/>
              <a:gd name="connsiteX8243" fmla="*/ 8353776 w 11277918"/>
              <a:gd name="connsiteY8243" fmla="*/ 286282 h 10024180"/>
              <a:gd name="connsiteX8244" fmla="*/ 8304733 w 11277918"/>
              <a:gd name="connsiteY8244" fmla="*/ 351672 h 10024180"/>
              <a:gd name="connsiteX8245" fmla="*/ 8304733 w 11277918"/>
              <a:gd name="connsiteY8245" fmla="*/ 384368 h 10024180"/>
              <a:gd name="connsiteX8246" fmla="*/ 8272037 w 11277918"/>
              <a:gd name="connsiteY8246" fmla="*/ 384368 h 10024180"/>
              <a:gd name="connsiteX8247" fmla="*/ 8255690 w 11277918"/>
              <a:gd name="connsiteY8247" fmla="*/ 408890 h 10024180"/>
              <a:gd name="connsiteX8248" fmla="*/ 8263862 w 11277918"/>
              <a:gd name="connsiteY8248" fmla="*/ 417065 h 10024180"/>
              <a:gd name="connsiteX8249" fmla="*/ 8280212 w 11277918"/>
              <a:gd name="connsiteY8249" fmla="*/ 408890 h 10024180"/>
              <a:gd name="connsiteX8250" fmla="*/ 8304733 w 11277918"/>
              <a:gd name="connsiteY8250" fmla="*/ 400715 h 10024180"/>
              <a:gd name="connsiteX8251" fmla="*/ 8272037 w 11277918"/>
              <a:gd name="connsiteY8251" fmla="*/ 417065 h 10024180"/>
              <a:gd name="connsiteX8252" fmla="*/ 8222994 w 11277918"/>
              <a:gd name="connsiteY8252" fmla="*/ 449761 h 10024180"/>
              <a:gd name="connsiteX8253" fmla="*/ 8157602 w 11277918"/>
              <a:gd name="connsiteY8253" fmla="*/ 515151 h 10024180"/>
              <a:gd name="connsiteX8254" fmla="*/ 8043166 w 11277918"/>
              <a:gd name="connsiteY8254" fmla="*/ 629587 h 10024180"/>
              <a:gd name="connsiteX8255" fmla="*/ 8026818 w 11277918"/>
              <a:gd name="connsiteY8255" fmla="*/ 629587 h 10024180"/>
              <a:gd name="connsiteX8256" fmla="*/ 7994122 w 11277918"/>
              <a:gd name="connsiteY8256" fmla="*/ 678630 h 10024180"/>
              <a:gd name="connsiteX8257" fmla="*/ 7912383 w 11277918"/>
              <a:gd name="connsiteY8257" fmla="*/ 776719 h 10024180"/>
              <a:gd name="connsiteX8258" fmla="*/ 7879686 w 11277918"/>
              <a:gd name="connsiteY8258" fmla="*/ 809415 h 10024180"/>
              <a:gd name="connsiteX8259" fmla="*/ 7879686 w 11277918"/>
              <a:gd name="connsiteY8259" fmla="*/ 858458 h 10024180"/>
              <a:gd name="connsiteX8260" fmla="*/ 7912383 w 11277918"/>
              <a:gd name="connsiteY8260" fmla="*/ 858458 h 10024180"/>
              <a:gd name="connsiteX8261" fmla="*/ 7896036 w 11277918"/>
              <a:gd name="connsiteY8261" fmla="*/ 874805 h 10024180"/>
              <a:gd name="connsiteX8262" fmla="*/ 7863340 w 11277918"/>
              <a:gd name="connsiteY8262" fmla="*/ 891154 h 10024180"/>
              <a:gd name="connsiteX8263" fmla="*/ 7822469 w 11277918"/>
              <a:gd name="connsiteY8263" fmla="*/ 932023 h 10024180"/>
              <a:gd name="connsiteX8264" fmla="*/ 7781600 w 11277918"/>
              <a:gd name="connsiteY8264" fmla="*/ 972894 h 10024180"/>
              <a:gd name="connsiteX8265" fmla="*/ 7814296 w 11277918"/>
              <a:gd name="connsiteY8265" fmla="*/ 956544 h 10024180"/>
              <a:gd name="connsiteX8266" fmla="*/ 7846990 w 11277918"/>
              <a:gd name="connsiteY8266" fmla="*/ 923848 h 10024180"/>
              <a:gd name="connsiteX8267" fmla="*/ 7945079 w 11277918"/>
              <a:gd name="connsiteY8267" fmla="*/ 842109 h 10024180"/>
              <a:gd name="connsiteX8268" fmla="*/ 7961426 w 11277918"/>
              <a:gd name="connsiteY8268" fmla="*/ 825762 h 10024180"/>
              <a:gd name="connsiteX8269" fmla="*/ 7961426 w 11277918"/>
              <a:gd name="connsiteY8269" fmla="*/ 809415 h 10024180"/>
              <a:gd name="connsiteX8270" fmla="*/ 7945079 w 11277918"/>
              <a:gd name="connsiteY8270" fmla="*/ 793066 h 10024180"/>
              <a:gd name="connsiteX8271" fmla="*/ 7961426 w 11277918"/>
              <a:gd name="connsiteY8271" fmla="*/ 776719 h 10024180"/>
              <a:gd name="connsiteX8272" fmla="*/ 7961426 w 11277918"/>
              <a:gd name="connsiteY8272" fmla="*/ 760369 h 10024180"/>
              <a:gd name="connsiteX8273" fmla="*/ 8051340 w 11277918"/>
              <a:gd name="connsiteY8273" fmla="*/ 670457 h 10024180"/>
              <a:gd name="connsiteX8274" fmla="*/ 8124905 w 11277918"/>
              <a:gd name="connsiteY8274" fmla="*/ 596890 h 10024180"/>
              <a:gd name="connsiteX8275" fmla="*/ 8108558 w 11277918"/>
              <a:gd name="connsiteY8275" fmla="*/ 629587 h 10024180"/>
              <a:gd name="connsiteX8276" fmla="*/ 8075862 w 11277918"/>
              <a:gd name="connsiteY8276" fmla="*/ 662283 h 10024180"/>
              <a:gd name="connsiteX8277" fmla="*/ 8092211 w 11277918"/>
              <a:gd name="connsiteY8277" fmla="*/ 678630 h 10024180"/>
              <a:gd name="connsiteX8278" fmla="*/ 8124905 w 11277918"/>
              <a:gd name="connsiteY8278" fmla="*/ 703152 h 10024180"/>
              <a:gd name="connsiteX8279" fmla="*/ 8141254 w 11277918"/>
              <a:gd name="connsiteY8279" fmla="*/ 711326 h 10024180"/>
              <a:gd name="connsiteX8280" fmla="*/ 8124905 w 11277918"/>
              <a:gd name="connsiteY8280" fmla="*/ 678630 h 10024180"/>
              <a:gd name="connsiteX8281" fmla="*/ 8124905 w 11277918"/>
              <a:gd name="connsiteY8281" fmla="*/ 662283 h 10024180"/>
              <a:gd name="connsiteX8282" fmla="*/ 8133080 w 11277918"/>
              <a:gd name="connsiteY8282" fmla="*/ 637761 h 10024180"/>
              <a:gd name="connsiteX8283" fmla="*/ 8141254 w 11277918"/>
              <a:gd name="connsiteY8283" fmla="*/ 629587 h 10024180"/>
              <a:gd name="connsiteX8284" fmla="*/ 8149429 w 11277918"/>
              <a:gd name="connsiteY8284" fmla="*/ 621412 h 10024180"/>
              <a:gd name="connsiteX8285" fmla="*/ 8157602 w 11277918"/>
              <a:gd name="connsiteY8285" fmla="*/ 596890 h 10024180"/>
              <a:gd name="connsiteX8286" fmla="*/ 8157602 w 11277918"/>
              <a:gd name="connsiteY8286" fmla="*/ 580543 h 10024180"/>
              <a:gd name="connsiteX8287" fmla="*/ 8157602 w 11277918"/>
              <a:gd name="connsiteY8287" fmla="*/ 564194 h 10024180"/>
              <a:gd name="connsiteX8288" fmla="*/ 8157602 w 11277918"/>
              <a:gd name="connsiteY8288" fmla="*/ 547847 h 10024180"/>
              <a:gd name="connsiteX8289" fmla="*/ 8173950 w 11277918"/>
              <a:gd name="connsiteY8289" fmla="*/ 564194 h 10024180"/>
              <a:gd name="connsiteX8290" fmla="*/ 8182123 w 11277918"/>
              <a:gd name="connsiteY8290" fmla="*/ 572369 h 10024180"/>
              <a:gd name="connsiteX8291" fmla="*/ 8182123 w 11277918"/>
              <a:gd name="connsiteY8291" fmla="*/ 556022 h 10024180"/>
              <a:gd name="connsiteX8292" fmla="*/ 8190298 w 11277918"/>
              <a:gd name="connsiteY8292" fmla="*/ 531500 h 10024180"/>
              <a:gd name="connsiteX8293" fmla="*/ 8196137 w 11277918"/>
              <a:gd name="connsiteY8293" fmla="*/ 527996 h 10024180"/>
              <a:gd name="connsiteX8294" fmla="*/ 8194384 w 11277918"/>
              <a:gd name="connsiteY8294" fmla="*/ 531500 h 10024180"/>
              <a:gd name="connsiteX8295" fmla="*/ 8198472 w 11277918"/>
              <a:gd name="connsiteY8295" fmla="*/ 539672 h 10024180"/>
              <a:gd name="connsiteX8296" fmla="*/ 8214819 w 11277918"/>
              <a:gd name="connsiteY8296" fmla="*/ 539672 h 10024180"/>
              <a:gd name="connsiteX8297" fmla="*/ 8214819 w 11277918"/>
              <a:gd name="connsiteY8297" fmla="*/ 523326 h 10024180"/>
              <a:gd name="connsiteX8298" fmla="*/ 8208874 w 11277918"/>
              <a:gd name="connsiteY8298" fmla="*/ 520353 h 10024180"/>
              <a:gd name="connsiteX8299" fmla="*/ 8210733 w 11277918"/>
              <a:gd name="connsiteY8299" fmla="*/ 519240 h 10024180"/>
              <a:gd name="connsiteX8300" fmla="*/ 8239340 w 11277918"/>
              <a:gd name="connsiteY8300" fmla="*/ 515151 h 10024180"/>
              <a:gd name="connsiteX8301" fmla="*/ 8280212 w 11277918"/>
              <a:gd name="connsiteY8301" fmla="*/ 498804 h 10024180"/>
              <a:gd name="connsiteX8302" fmla="*/ 8272037 w 11277918"/>
              <a:gd name="connsiteY8302" fmla="*/ 498804 h 10024180"/>
              <a:gd name="connsiteX8303" fmla="*/ 8281233 w 11277918"/>
              <a:gd name="connsiteY8303" fmla="*/ 492672 h 10024180"/>
              <a:gd name="connsiteX8304" fmla="*/ 8285785 w 11277918"/>
              <a:gd name="connsiteY8304" fmla="*/ 496574 h 10024180"/>
              <a:gd name="connsiteX8305" fmla="*/ 8321080 w 11277918"/>
              <a:gd name="connsiteY8305" fmla="*/ 482455 h 10024180"/>
              <a:gd name="connsiteX8306" fmla="*/ 8353776 w 11277918"/>
              <a:gd name="connsiteY8306" fmla="*/ 417065 h 10024180"/>
              <a:gd name="connsiteX8307" fmla="*/ 8321080 w 11277918"/>
              <a:gd name="connsiteY8307" fmla="*/ 433411 h 10024180"/>
              <a:gd name="connsiteX8308" fmla="*/ 8304733 w 11277918"/>
              <a:gd name="connsiteY8308" fmla="*/ 433411 h 10024180"/>
              <a:gd name="connsiteX8309" fmla="*/ 8337430 w 11277918"/>
              <a:gd name="connsiteY8309" fmla="*/ 400715 h 10024180"/>
              <a:gd name="connsiteX8310" fmla="*/ 8370124 w 11277918"/>
              <a:gd name="connsiteY8310" fmla="*/ 400715 h 10024180"/>
              <a:gd name="connsiteX8311" fmla="*/ 8410994 w 11277918"/>
              <a:gd name="connsiteY8311" fmla="*/ 376194 h 10024180"/>
              <a:gd name="connsiteX8312" fmla="*/ 8451865 w 11277918"/>
              <a:gd name="connsiteY8312" fmla="*/ 335325 h 10024180"/>
              <a:gd name="connsiteX8313" fmla="*/ 8451865 w 11277918"/>
              <a:gd name="connsiteY8313" fmla="*/ 318976 h 10024180"/>
              <a:gd name="connsiteX8314" fmla="*/ 8517255 w 11277918"/>
              <a:gd name="connsiteY8314" fmla="*/ 253586 h 10024180"/>
              <a:gd name="connsiteX8315" fmla="*/ 8582648 w 11277918"/>
              <a:gd name="connsiteY8315" fmla="*/ 220889 h 10024180"/>
              <a:gd name="connsiteX8316" fmla="*/ 8582648 w 11277918"/>
              <a:gd name="connsiteY8316" fmla="*/ 253586 h 10024180"/>
              <a:gd name="connsiteX8317" fmla="*/ 8615344 w 11277918"/>
              <a:gd name="connsiteY8317" fmla="*/ 253586 h 10024180"/>
              <a:gd name="connsiteX8318" fmla="*/ 8607169 w 11277918"/>
              <a:gd name="connsiteY8318" fmla="*/ 286282 h 10024180"/>
              <a:gd name="connsiteX8319" fmla="*/ 8615344 w 11277918"/>
              <a:gd name="connsiteY8319" fmla="*/ 302629 h 10024180"/>
              <a:gd name="connsiteX8320" fmla="*/ 8648038 w 11277918"/>
              <a:gd name="connsiteY8320" fmla="*/ 237237 h 10024180"/>
              <a:gd name="connsiteX8321" fmla="*/ 8648038 w 11277918"/>
              <a:gd name="connsiteY8321" fmla="*/ 220889 h 10024180"/>
              <a:gd name="connsiteX8322" fmla="*/ 8631691 w 11277918"/>
              <a:gd name="connsiteY8322" fmla="*/ 220889 h 10024180"/>
              <a:gd name="connsiteX8323" fmla="*/ 8615344 w 11277918"/>
              <a:gd name="connsiteY8323" fmla="*/ 204543 h 10024180"/>
              <a:gd name="connsiteX8324" fmla="*/ 8648038 w 11277918"/>
              <a:gd name="connsiteY8324" fmla="*/ 204543 h 10024180"/>
              <a:gd name="connsiteX8325" fmla="*/ 8664387 w 11277918"/>
              <a:gd name="connsiteY8325" fmla="*/ 220889 h 10024180"/>
              <a:gd name="connsiteX8326" fmla="*/ 8697083 w 11277918"/>
              <a:gd name="connsiteY8326" fmla="*/ 204543 h 10024180"/>
              <a:gd name="connsiteX8327" fmla="*/ 8746127 w 11277918"/>
              <a:gd name="connsiteY8327" fmla="*/ 180019 h 10024180"/>
              <a:gd name="connsiteX8328" fmla="*/ 8770648 w 11277918"/>
              <a:gd name="connsiteY8328" fmla="*/ 180019 h 10024180"/>
              <a:gd name="connsiteX8329" fmla="*/ 8795170 w 11277918"/>
              <a:gd name="connsiteY8329" fmla="*/ 155497 h 10024180"/>
              <a:gd name="connsiteX8330" fmla="*/ 8811517 w 11277918"/>
              <a:gd name="connsiteY8330" fmla="*/ 139150 h 10024180"/>
              <a:gd name="connsiteX8331" fmla="*/ 8795170 w 11277918"/>
              <a:gd name="connsiteY8331" fmla="*/ 188193 h 10024180"/>
              <a:gd name="connsiteX8332" fmla="*/ 8729777 w 11277918"/>
              <a:gd name="connsiteY8332" fmla="*/ 237237 h 10024180"/>
              <a:gd name="connsiteX8333" fmla="*/ 8729777 w 11277918"/>
              <a:gd name="connsiteY8333" fmla="*/ 253586 h 10024180"/>
              <a:gd name="connsiteX8334" fmla="*/ 8729777 w 11277918"/>
              <a:gd name="connsiteY8334" fmla="*/ 269933 h 10024180"/>
              <a:gd name="connsiteX8335" fmla="*/ 8737952 w 11277918"/>
              <a:gd name="connsiteY8335" fmla="*/ 278107 h 10024180"/>
              <a:gd name="connsiteX8336" fmla="*/ 8713430 w 11277918"/>
              <a:gd name="connsiteY8336" fmla="*/ 286282 h 10024180"/>
              <a:gd name="connsiteX8337" fmla="*/ 8697083 w 11277918"/>
              <a:gd name="connsiteY8337" fmla="*/ 318976 h 10024180"/>
              <a:gd name="connsiteX8338" fmla="*/ 8664387 w 11277918"/>
              <a:gd name="connsiteY8338" fmla="*/ 343498 h 10024180"/>
              <a:gd name="connsiteX8339" fmla="*/ 8648038 w 11277918"/>
              <a:gd name="connsiteY8339" fmla="*/ 359847 h 10024180"/>
              <a:gd name="connsiteX8340" fmla="*/ 8615344 w 11277918"/>
              <a:gd name="connsiteY8340" fmla="*/ 384368 h 10024180"/>
              <a:gd name="connsiteX8341" fmla="*/ 8615344 w 11277918"/>
              <a:gd name="connsiteY8341" fmla="*/ 400715 h 10024180"/>
              <a:gd name="connsiteX8342" fmla="*/ 8566299 w 11277918"/>
              <a:gd name="connsiteY8342" fmla="*/ 449761 h 10024180"/>
              <a:gd name="connsiteX8343" fmla="*/ 8549952 w 11277918"/>
              <a:gd name="connsiteY8343" fmla="*/ 498804 h 10024180"/>
              <a:gd name="connsiteX8344" fmla="*/ 8558126 w 11277918"/>
              <a:gd name="connsiteY8344" fmla="*/ 482455 h 10024180"/>
              <a:gd name="connsiteX8345" fmla="*/ 8566299 w 11277918"/>
              <a:gd name="connsiteY8345" fmla="*/ 482455 h 10024180"/>
              <a:gd name="connsiteX8346" fmla="*/ 8582648 w 11277918"/>
              <a:gd name="connsiteY8346" fmla="*/ 482455 h 10024180"/>
              <a:gd name="connsiteX8347" fmla="*/ 8598995 w 11277918"/>
              <a:gd name="connsiteY8347" fmla="*/ 482455 h 10024180"/>
              <a:gd name="connsiteX8348" fmla="*/ 8615344 w 11277918"/>
              <a:gd name="connsiteY8348" fmla="*/ 482455 h 10024180"/>
              <a:gd name="connsiteX8349" fmla="*/ 8582648 w 11277918"/>
              <a:gd name="connsiteY8349" fmla="*/ 547847 h 10024180"/>
              <a:gd name="connsiteX8350" fmla="*/ 8517255 w 11277918"/>
              <a:gd name="connsiteY8350" fmla="*/ 596890 h 10024180"/>
              <a:gd name="connsiteX8351" fmla="*/ 8484559 w 11277918"/>
              <a:gd name="connsiteY8351" fmla="*/ 629587 h 10024180"/>
              <a:gd name="connsiteX8352" fmla="*/ 8484559 w 11277918"/>
              <a:gd name="connsiteY8352" fmla="*/ 662283 h 10024180"/>
              <a:gd name="connsiteX8353" fmla="*/ 8468212 w 11277918"/>
              <a:gd name="connsiteY8353" fmla="*/ 678630 h 10024180"/>
              <a:gd name="connsiteX8354" fmla="*/ 8402820 w 11277918"/>
              <a:gd name="connsiteY8354" fmla="*/ 760369 h 10024180"/>
              <a:gd name="connsiteX8355" fmla="*/ 8321080 w 11277918"/>
              <a:gd name="connsiteY8355" fmla="*/ 825762 h 10024180"/>
              <a:gd name="connsiteX8356" fmla="*/ 8304733 w 11277918"/>
              <a:gd name="connsiteY8356" fmla="*/ 858458 h 10024180"/>
              <a:gd name="connsiteX8357" fmla="*/ 8272037 w 11277918"/>
              <a:gd name="connsiteY8357" fmla="*/ 891154 h 10024180"/>
              <a:gd name="connsiteX8358" fmla="*/ 8272037 w 11277918"/>
              <a:gd name="connsiteY8358" fmla="*/ 907501 h 10024180"/>
              <a:gd name="connsiteX8359" fmla="*/ 8288384 w 11277918"/>
              <a:gd name="connsiteY8359" fmla="*/ 923848 h 10024180"/>
              <a:gd name="connsiteX8360" fmla="*/ 8255690 w 11277918"/>
              <a:gd name="connsiteY8360" fmla="*/ 923848 h 10024180"/>
              <a:gd name="connsiteX8361" fmla="*/ 8239340 w 11277918"/>
              <a:gd name="connsiteY8361" fmla="*/ 956544 h 10024180"/>
              <a:gd name="connsiteX8362" fmla="*/ 8222994 w 11277918"/>
              <a:gd name="connsiteY8362" fmla="*/ 956544 h 10024180"/>
              <a:gd name="connsiteX8363" fmla="*/ 8157602 w 11277918"/>
              <a:gd name="connsiteY8363" fmla="*/ 1005588 h 10024180"/>
              <a:gd name="connsiteX8364" fmla="*/ 8142344 w 11277918"/>
              <a:gd name="connsiteY8364" fmla="*/ 1023027 h 10024180"/>
              <a:gd name="connsiteX8365" fmla="*/ 8157602 w 11277918"/>
              <a:gd name="connsiteY8365" fmla="*/ 1038284 h 10024180"/>
              <a:gd name="connsiteX8366" fmla="*/ 8141254 w 11277918"/>
              <a:gd name="connsiteY8366" fmla="*/ 1038284 h 10024180"/>
              <a:gd name="connsiteX8367" fmla="*/ 8141254 w 11277918"/>
              <a:gd name="connsiteY8367" fmla="*/ 1026023 h 10024180"/>
              <a:gd name="connsiteX8368" fmla="*/ 8141254 w 11277918"/>
              <a:gd name="connsiteY8368" fmla="*/ 1024272 h 10024180"/>
              <a:gd name="connsiteX8369" fmla="*/ 8128994 w 11277918"/>
              <a:gd name="connsiteY8369" fmla="*/ 1038284 h 10024180"/>
              <a:gd name="connsiteX8370" fmla="*/ 8108558 w 11277918"/>
              <a:gd name="connsiteY8370" fmla="*/ 1070980 h 10024180"/>
              <a:gd name="connsiteX8371" fmla="*/ 8075862 w 11277918"/>
              <a:gd name="connsiteY8371" fmla="*/ 1111851 h 10024180"/>
              <a:gd name="connsiteX8372" fmla="*/ 8059515 w 11277918"/>
              <a:gd name="connsiteY8372" fmla="*/ 1111851 h 10024180"/>
              <a:gd name="connsiteX8373" fmla="*/ 8043166 w 11277918"/>
              <a:gd name="connsiteY8373" fmla="*/ 1136373 h 10024180"/>
              <a:gd name="connsiteX8374" fmla="*/ 7961426 w 11277918"/>
              <a:gd name="connsiteY8374" fmla="*/ 1218112 h 10024180"/>
              <a:gd name="connsiteX8375" fmla="*/ 7936904 w 11277918"/>
              <a:gd name="connsiteY8375" fmla="*/ 1250808 h 10024180"/>
              <a:gd name="connsiteX8376" fmla="*/ 7928730 w 11277918"/>
              <a:gd name="connsiteY8376" fmla="*/ 1267155 h 10024180"/>
              <a:gd name="connsiteX8377" fmla="*/ 7879686 w 11277918"/>
              <a:gd name="connsiteY8377" fmla="*/ 1348895 h 10024180"/>
              <a:gd name="connsiteX8378" fmla="*/ 7871512 w 11277918"/>
              <a:gd name="connsiteY8378" fmla="*/ 1373416 h 10024180"/>
              <a:gd name="connsiteX8379" fmla="*/ 7863340 w 11277918"/>
              <a:gd name="connsiteY8379" fmla="*/ 1381591 h 10024180"/>
              <a:gd name="connsiteX8380" fmla="*/ 7846990 w 11277918"/>
              <a:gd name="connsiteY8380" fmla="*/ 1397938 h 10024180"/>
              <a:gd name="connsiteX8381" fmla="*/ 7846990 w 11277918"/>
              <a:gd name="connsiteY8381" fmla="*/ 1414287 h 10024180"/>
              <a:gd name="connsiteX8382" fmla="*/ 7928730 w 11277918"/>
              <a:gd name="connsiteY8382" fmla="*/ 1332548 h 10024180"/>
              <a:gd name="connsiteX8383" fmla="*/ 7961426 w 11277918"/>
              <a:gd name="connsiteY8383" fmla="*/ 1299851 h 10024180"/>
              <a:gd name="connsiteX8384" fmla="*/ 7969601 w 11277918"/>
              <a:gd name="connsiteY8384" fmla="*/ 1275330 h 10024180"/>
              <a:gd name="connsiteX8385" fmla="*/ 7977776 w 11277918"/>
              <a:gd name="connsiteY8385" fmla="*/ 1267155 h 10024180"/>
              <a:gd name="connsiteX8386" fmla="*/ 7994122 w 11277918"/>
              <a:gd name="connsiteY8386" fmla="*/ 1250808 h 10024180"/>
              <a:gd name="connsiteX8387" fmla="*/ 8010472 w 11277918"/>
              <a:gd name="connsiteY8387" fmla="*/ 1226284 h 10024180"/>
              <a:gd name="connsiteX8388" fmla="*/ 8059515 w 11277918"/>
              <a:gd name="connsiteY8388" fmla="*/ 1160894 h 10024180"/>
              <a:gd name="connsiteX8389" fmla="*/ 8108558 w 11277918"/>
              <a:gd name="connsiteY8389" fmla="*/ 1103676 h 10024180"/>
              <a:gd name="connsiteX8390" fmla="*/ 8141254 w 11277918"/>
              <a:gd name="connsiteY8390" fmla="*/ 1087327 h 10024180"/>
              <a:gd name="connsiteX8391" fmla="*/ 8157602 w 11277918"/>
              <a:gd name="connsiteY8391" fmla="*/ 1087327 h 10024180"/>
              <a:gd name="connsiteX8392" fmla="*/ 8165776 w 11277918"/>
              <a:gd name="connsiteY8392" fmla="*/ 1054633 h 10024180"/>
              <a:gd name="connsiteX8393" fmla="*/ 8173950 w 11277918"/>
              <a:gd name="connsiteY8393" fmla="*/ 1038284 h 10024180"/>
              <a:gd name="connsiteX8394" fmla="*/ 8288384 w 11277918"/>
              <a:gd name="connsiteY8394" fmla="*/ 956544 h 10024180"/>
              <a:gd name="connsiteX8395" fmla="*/ 8345602 w 11277918"/>
              <a:gd name="connsiteY8395" fmla="*/ 940197 h 10024180"/>
              <a:gd name="connsiteX8396" fmla="*/ 8353776 w 11277918"/>
              <a:gd name="connsiteY8396" fmla="*/ 940197 h 10024180"/>
              <a:gd name="connsiteX8397" fmla="*/ 8345602 w 11277918"/>
              <a:gd name="connsiteY8397" fmla="*/ 915676 h 10024180"/>
              <a:gd name="connsiteX8398" fmla="*/ 8353776 w 11277918"/>
              <a:gd name="connsiteY8398" fmla="*/ 891154 h 10024180"/>
              <a:gd name="connsiteX8399" fmla="*/ 8361951 w 11277918"/>
              <a:gd name="connsiteY8399" fmla="*/ 866630 h 10024180"/>
              <a:gd name="connsiteX8400" fmla="*/ 8370124 w 11277918"/>
              <a:gd name="connsiteY8400" fmla="*/ 858458 h 10024180"/>
              <a:gd name="connsiteX8401" fmla="*/ 8386472 w 11277918"/>
              <a:gd name="connsiteY8401" fmla="*/ 842109 h 10024180"/>
              <a:gd name="connsiteX8402" fmla="*/ 8402820 w 11277918"/>
              <a:gd name="connsiteY8402" fmla="*/ 842109 h 10024180"/>
              <a:gd name="connsiteX8403" fmla="*/ 8435516 w 11277918"/>
              <a:gd name="connsiteY8403" fmla="*/ 760369 h 10024180"/>
              <a:gd name="connsiteX8404" fmla="*/ 8435516 w 11277918"/>
              <a:gd name="connsiteY8404" fmla="*/ 744022 h 10024180"/>
              <a:gd name="connsiteX8405" fmla="*/ 8451865 w 11277918"/>
              <a:gd name="connsiteY8405" fmla="*/ 744022 h 10024180"/>
              <a:gd name="connsiteX8406" fmla="*/ 8468212 w 11277918"/>
              <a:gd name="connsiteY8406" fmla="*/ 744022 h 10024180"/>
              <a:gd name="connsiteX8407" fmla="*/ 8468212 w 11277918"/>
              <a:gd name="connsiteY8407" fmla="*/ 752197 h 10024180"/>
              <a:gd name="connsiteX8408" fmla="*/ 8484559 w 11277918"/>
              <a:gd name="connsiteY8408" fmla="*/ 760369 h 10024180"/>
              <a:gd name="connsiteX8409" fmla="*/ 8492734 w 11277918"/>
              <a:gd name="connsiteY8409" fmla="*/ 752197 h 10024180"/>
              <a:gd name="connsiteX8410" fmla="*/ 8484559 w 11277918"/>
              <a:gd name="connsiteY8410" fmla="*/ 727675 h 10024180"/>
              <a:gd name="connsiteX8411" fmla="*/ 8484559 w 11277918"/>
              <a:gd name="connsiteY8411" fmla="*/ 711326 h 10024180"/>
              <a:gd name="connsiteX8412" fmla="*/ 8500908 w 11277918"/>
              <a:gd name="connsiteY8412" fmla="*/ 727675 h 10024180"/>
              <a:gd name="connsiteX8413" fmla="*/ 8533605 w 11277918"/>
              <a:gd name="connsiteY8413" fmla="*/ 694979 h 10024180"/>
              <a:gd name="connsiteX8414" fmla="*/ 8549952 w 11277918"/>
              <a:gd name="connsiteY8414" fmla="*/ 678630 h 10024180"/>
              <a:gd name="connsiteX8415" fmla="*/ 8582648 w 11277918"/>
              <a:gd name="connsiteY8415" fmla="*/ 629587 h 10024180"/>
              <a:gd name="connsiteX8416" fmla="*/ 8598995 w 11277918"/>
              <a:gd name="connsiteY8416" fmla="*/ 629587 h 10024180"/>
              <a:gd name="connsiteX8417" fmla="*/ 8615344 w 11277918"/>
              <a:gd name="connsiteY8417" fmla="*/ 621412 h 10024180"/>
              <a:gd name="connsiteX8418" fmla="*/ 8631691 w 11277918"/>
              <a:gd name="connsiteY8418" fmla="*/ 613240 h 10024180"/>
              <a:gd name="connsiteX8419" fmla="*/ 8631691 w 11277918"/>
              <a:gd name="connsiteY8419" fmla="*/ 596890 h 10024180"/>
              <a:gd name="connsiteX8420" fmla="*/ 8639866 w 11277918"/>
              <a:gd name="connsiteY8420" fmla="*/ 564194 h 10024180"/>
              <a:gd name="connsiteX8421" fmla="*/ 8664387 w 11277918"/>
              <a:gd name="connsiteY8421" fmla="*/ 547847 h 10024180"/>
              <a:gd name="connsiteX8422" fmla="*/ 8680734 w 11277918"/>
              <a:gd name="connsiteY8422" fmla="*/ 547847 h 10024180"/>
              <a:gd name="connsiteX8423" fmla="*/ 8795170 w 11277918"/>
              <a:gd name="connsiteY8423" fmla="*/ 433411 h 10024180"/>
              <a:gd name="connsiteX8424" fmla="*/ 8811517 w 11277918"/>
              <a:gd name="connsiteY8424" fmla="*/ 417065 h 10024180"/>
              <a:gd name="connsiteX8425" fmla="*/ 8827866 w 11277918"/>
              <a:gd name="connsiteY8425" fmla="*/ 384368 h 10024180"/>
              <a:gd name="connsiteX8426" fmla="*/ 8827866 w 11277918"/>
              <a:gd name="connsiteY8426" fmla="*/ 400715 h 10024180"/>
              <a:gd name="connsiteX8427" fmla="*/ 8844213 w 11277918"/>
              <a:gd name="connsiteY8427" fmla="*/ 400715 h 10024180"/>
              <a:gd name="connsiteX8428" fmla="*/ 8860562 w 11277918"/>
              <a:gd name="connsiteY8428" fmla="*/ 376194 h 10024180"/>
              <a:gd name="connsiteX8429" fmla="*/ 8876909 w 11277918"/>
              <a:gd name="connsiteY8429" fmla="*/ 351672 h 10024180"/>
              <a:gd name="connsiteX8430" fmla="*/ 8909606 w 11277918"/>
              <a:gd name="connsiteY8430" fmla="*/ 335325 h 10024180"/>
              <a:gd name="connsiteX8431" fmla="*/ 8893256 w 11277918"/>
              <a:gd name="connsiteY8431" fmla="*/ 368021 h 10024180"/>
              <a:gd name="connsiteX8432" fmla="*/ 8893256 w 11277918"/>
              <a:gd name="connsiteY8432" fmla="*/ 384368 h 10024180"/>
              <a:gd name="connsiteX8433" fmla="*/ 8901431 w 11277918"/>
              <a:gd name="connsiteY8433" fmla="*/ 376194 h 10024180"/>
              <a:gd name="connsiteX8434" fmla="*/ 8909606 w 11277918"/>
              <a:gd name="connsiteY8434" fmla="*/ 368021 h 10024180"/>
              <a:gd name="connsiteX8435" fmla="*/ 8950474 w 11277918"/>
              <a:gd name="connsiteY8435" fmla="*/ 343498 h 10024180"/>
              <a:gd name="connsiteX8436" fmla="*/ 8974998 w 11277918"/>
              <a:gd name="connsiteY8436" fmla="*/ 335325 h 10024180"/>
              <a:gd name="connsiteX8437" fmla="*/ 8966823 w 11277918"/>
              <a:gd name="connsiteY8437" fmla="*/ 343498 h 10024180"/>
              <a:gd name="connsiteX8438" fmla="*/ 8958649 w 11277918"/>
              <a:gd name="connsiteY8438" fmla="*/ 351672 h 10024180"/>
              <a:gd name="connsiteX8439" fmla="*/ 8974998 w 11277918"/>
              <a:gd name="connsiteY8439" fmla="*/ 351672 h 10024180"/>
              <a:gd name="connsiteX8440" fmla="*/ 8974998 w 11277918"/>
              <a:gd name="connsiteY8440" fmla="*/ 335325 h 10024180"/>
              <a:gd name="connsiteX8441" fmla="*/ 9089431 w 11277918"/>
              <a:gd name="connsiteY8441" fmla="*/ 269933 h 10024180"/>
              <a:gd name="connsiteX8442" fmla="*/ 9122128 w 11277918"/>
              <a:gd name="connsiteY8442" fmla="*/ 253586 h 10024180"/>
              <a:gd name="connsiteX8443" fmla="*/ 9138477 w 11277918"/>
              <a:gd name="connsiteY8443" fmla="*/ 253586 h 10024180"/>
              <a:gd name="connsiteX8444" fmla="*/ 9138477 w 11277918"/>
              <a:gd name="connsiteY8444" fmla="*/ 269933 h 10024180"/>
              <a:gd name="connsiteX8445" fmla="*/ 9122128 w 11277918"/>
              <a:gd name="connsiteY8445" fmla="*/ 269933 h 10024180"/>
              <a:gd name="connsiteX8446" fmla="*/ 9113953 w 11277918"/>
              <a:gd name="connsiteY8446" fmla="*/ 278107 h 10024180"/>
              <a:gd name="connsiteX8447" fmla="*/ 9097606 w 11277918"/>
              <a:gd name="connsiteY8447" fmla="*/ 310804 h 10024180"/>
              <a:gd name="connsiteX8448" fmla="*/ 9056737 w 11277918"/>
              <a:gd name="connsiteY8448" fmla="*/ 335325 h 10024180"/>
              <a:gd name="connsiteX8449" fmla="*/ 9073084 w 11277918"/>
              <a:gd name="connsiteY8449" fmla="*/ 351672 h 10024180"/>
              <a:gd name="connsiteX8450" fmla="*/ 9089431 w 11277918"/>
              <a:gd name="connsiteY8450" fmla="*/ 351672 h 10024180"/>
              <a:gd name="connsiteX8451" fmla="*/ 9113953 w 11277918"/>
              <a:gd name="connsiteY8451" fmla="*/ 335325 h 10024180"/>
              <a:gd name="connsiteX8452" fmla="*/ 9122128 w 11277918"/>
              <a:gd name="connsiteY8452" fmla="*/ 335325 h 10024180"/>
              <a:gd name="connsiteX8453" fmla="*/ 9138477 w 11277918"/>
              <a:gd name="connsiteY8453" fmla="*/ 318976 h 10024180"/>
              <a:gd name="connsiteX8454" fmla="*/ 9138477 w 11277918"/>
              <a:gd name="connsiteY8454" fmla="*/ 302629 h 10024180"/>
              <a:gd name="connsiteX8455" fmla="*/ 9171171 w 11277918"/>
              <a:gd name="connsiteY8455" fmla="*/ 318976 h 10024180"/>
              <a:gd name="connsiteX8456" fmla="*/ 9138477 w 11277918"/>
              <a:gd name="connsiteY8456" fmla="*/ 351672 h 10024180"/>
              <a:gd name="connsiteX8457" fmla="*/ 9089431 w 11277918"/>
              <a:gd name="connsiteY8457" fmla="*/ 384368 h 10024180"/>
              <a:gd name="connsiteX8458" fmla="*/ 9056737 w 11277918"/>
              <a:gd name="connsiteY8458" fmla="*/ 400715 h 10024180"/>
              <a:gd name="connsiteX8459" fmla="*/ 9056737 w 11277918"/>
              <a:gd name="connsiteY8459" fmla="*/ 417065 h 10024180"/>
              <a:gd name="connsiteX8460" fmla="*/ 9056737 w 11277918"/>
              <a:gd name="connsiteY8460" fmla="*/ 433411 h 10024180"/>
              <a:gd name="connsiteX8461" fmla="*/ 9073084 w 11277918"/>
              <a:gd name="connsiteY8461" fmla="*/ 466108 h 10024180"/>
              <a:gd name="connsiteX8462" fmla="*/ 9056737 w 11277918"/>
              <a:gd name="connsiteY8462" fmla="*/ 482455 h 10024180"/>
              <a:gd name="connsiteX8463" fmla="*/ 9048563 w 11277918"/>
              <a:gd name="connsiteY8463" fmla="*/ 474282 h 10024180"/>
              <a:gd name="connsiteX8464" fmla="*/ 9040388 w 11277918"/>
              <a:gd name="connsiteY8464" fmla="*/ 466108 h 10024180"/>
              <a:gd name="connsiteX8465" fmla="*/ 9024041 w 11277918"/>
              <a:gd name="connsiteY8465" fmla="*/ 449761 h 10024180"/>
              <a:gd name="connsiteX8466" fmla="*/ 9024041 w 11277918"/>
              <a:gd name="connsiteY8466" fmla="*/ 482455 h 10024180"/>
              <a:gd name="connsiteX8467" fmla="*/ 9007692 w 11277918"/>
              <a:gd name="connsiteY8467" fmla="*/ 504252 h 10024180"/>
              <a:gd name="connsiteX8468" fmla="*/ 9007692 w 11277918"/>
              <a:gd name="connsiteY8468" fmla="*/ 498804 h 10024180"/>
              <a:gd name="connsiteX8469" fmla="*/ 8991345 w 11277918"/>
              <a:gd name="connsiteY8469" fmla="*/ 498804 h 10024180"/>
              <a:gd name="connsiteX8470" fmla="*/ 8999520 w 11277918"/>
              <a:gd name="connsiteY8470" fmla="*/ 506978 h 10024180"/>
              <a:gd name="connsiteX8471" fmla="*/ 9003021 w 11277918"/>
              <a:gd name="connsiteY8471" fmla="*/ 510480 h 10024180"/>
              <a:gd name="connsiteX8472" fmla="*/ 8974998 w 11277918"/>
              <a:gd name="connsiteY8472" fmla="*/ 547847 h 10024180"/>
              <a:gd name="connsiteX8473" fmla="*/ 8958649 w 11277918"/>
              <a:gd name="connsiteY8473" fmla="*/ 572369 h 10024180"/>
              <a:gd name="connsiteX8474" fmla="*/ 8999520 w 11277918"/>
              <a:gd name="connsiteY8474" fmla="*/ 556022 h 10024180"/>
              <a:gd name="connsiteX8475" fmla="*/ 9040388 w 11277918"/>
              <a:gd name="connsiteY8475" fmla="*/ 515151 h 10024180"/>
              <a:gd name="connsiteX8476" fmla="*/ 8974998 w 11277918"/>
              <a:gd name="connsiteY8476" fmla="*/ 596890 h 10024180"/>
              <a:gd name="connsiteX8477" fmla="*/ 8974998 w 11277918"/>
              <a:gd name="connsiteY8477" fmla="*/ 629587 h 10024180"/>
              <a:gd name="connsiteX8478" fmla="*/ 8991345 w 11277918"/>
              <a:gd name="connsiteY8478" fmla="*/ 613240 h 10024180"/>
              <a:gd name="connsiteX8479" fmla="*/ 8974998 w 11277918"/>
              <a:gd name="connsiteY8479" fmla="*/ 662283 h 10024180"/>
              <a:gd name="connsiteX8480" fmla="*/ 8958649 w 11277918"/>
              <a:gd name="connsiteY8480" fmla="*/ 678630 h 10024180"/>
              <a:gd name="connsiteX8481" fmla="*/ 8942302 w 11277918"/>
              <a:gd name="connsiteY8481" fmla="*/ 694979 h 10024180"/>
              <a:gd name="connsiteX8482" fmla="*/ 8942302 w 11277918"/>
              <a:gd name="connsiteY8482" fmla="*/ 711326 h 10024180"/>
              <a:gd name="connsiteX8483" fmla="*/ 8925953 w 11277918"/>
              <a:gd name="connsiteY8483" fmla="*/ 711326 h 10024180"/>
              <a:gd name="connsiteX8484" fmla="*/ 8925953 w 11277918"/>
              <a:gd name="connsiteY8484" fmla="*/ 744022 h 10024180"/>
              <a:gd name="connsiteX8485" fmla="*/ 8974998 w 11277918"/>
              <a:gd name="connsiteY8485" fmla="*/ 711326 h 10024180"/>
              <a:gd name="connsiteX8486" fmla="*/ 8999520 w 11277918"/>
              <a:gd name="connsiteY8486" fmla="*/ 694979 h 10024180"/>
              <a:gd name="connsiteX8487" fmla="*/ 9007692 w 11277918"/>
              <a:gd name="connsiteY8487" fmla="*/ 694979 h 10024180"/>
              <a:gd name="connsiteX8488" fmla="*/ 9073084 w 11277918"/>
              <a:gd name="connsiteY8488" fmla="*/ 678630 h 10024180"/>
              <a:gd name="connsiteX8489" fmla="*/ 9122128 w 11277918"/>
              <a:gd name="connsiteY8489" fmla="*/ 629587 h 10024180"/>
              <a:gd name="connsiteX8490" fmla="*/ 9122128 w 11277918"/>
              <a:gd name="connsiteY8490" fmla="*/ 613240 h 10024180"/>
              <a:gd name="connsiteX8491" fmla="*/ 9154824 w 11277918"/>
              <a:gd name="connsiteY8491" fmla="*/ 580543 h 10024180"/>
              <a:gd name="connsiteX8492" fmla="*/ 9187520 w 11277918"/>
              <a:gd name="connsiteY8492" fmla="*/ 547847 h 10024180"/>
              <a:gd name="connsiteX8493" fmla="*/ 9203867 w 11277918"/>
              <a:gd name="connsiteY8493" fmla="*/ 531500 h 10024180"/>
              <a:gd name="connsiteX8494" fmla="*/ 9236563 w 11277918"/>
              <a:gd name="connsiteY8494" fmla="*/ 482455 h 10024180"/>
              <a:gd name="connsiteX8495" fmla="*/ 9252910 w 11277918"/>
              <a:gd name="connsiteY8495" fmla="*/ 474282 h 10024180"/>
              <a:gd name="connsiteX8496" fmla="*/ 9285607 w 11277918"/>
              <a:gd name="connsiteY8496" fmla="*/ 449761 h 10024180"/>
              <a:gd name="connsiteX8497" fmla="*/ 9334650 w 11277918"/>
              <a:gd name="connsiteY8497" fmla="*/ 400715 h 10024180"/>
              <a:gd name="connsiteX8498" fmla="*/ 9367346 w 11277918"/>
              <a:gd name="connsiteY8498" fmla="*/ 368021 h 10024180"/>
              <a:gd name="connsiteX8499" fmla="*/ 9367346 w 11277918"/>
              <a:gd name="connsiteY8499" fmla="*/ 351672 h 10024180"/>
              <a:gd name="connsiteX8500" fmla="*/ 9383695 w 11277918"/>
              <a:gd name="connsiteY8500" fmla="*/ 335325 h 10024180"/>
              <a:gd name="connsiteX8501" fmla="*/ 9408217 w 11277918"/>
              <a:gd name="connsiteY8501" fmla="*/ 318976 h 10024180"/>
              <a:gd name="connsiteX8502" fmla="*/ 9432738 w 11277918"/>
              <a:gd name="connsiteY8502" fmla="*/ 318976 h 10024180"/>
              <a:gd name="connsiteX8503" fmla="*/ 9449085 w 11277918"/>
              <a:gd name="connsiteY8503" fmla="*/ 302629 h 10024180"/>
              <a:gd name="connsiteX8504" fmla="*/ 9481782 w 11277918"/>
              <a:gd name="connsiteY8504" fmla="*/ 286282 h 10024180"/>
              <a:gd name="connsiteX8505" fmla="*/ 9465435 w 11277918"/>
              <a:gd name="connsiteY8505" fmla="*/ 302629 h 10024180"/>
              <a:gd name="connsiteX8506" fmla="*/ 9457260 w 11277918"/>
              <a:gd name="connsiteY8506" fmla="*/ 327150 h 10024180"/>
              <a:gd name="connsiteX8507" fmla="*/ 9432738 w 11277918"/>
              <a:gd name="connsiteY8507" fmla="*/ 335325 h 10024180"/>
              <a:gd name="connsiteX8508" fmla="*/ 9416389 w 11277918"/>
              <a:gd name="connsiteY8508" fmla="*/ 351672 h 10024180"/>
              <a:gd name="connsiteX8509" fmla="*/ 9408217 w 11277918"/>
              <a:gd name="connsiteY8509" fmla="*/ 376194 h 10024180"/>
              <a:gd name="connsiteX8510" fmla="*/ 9400042 w 11277918"/>
              <a:gd name="connsiteY8510" fmla="*/ 384368 h 10024180"/>
              <a:gd name="connsiteX8511" fmla="*/ 9400042 w 11277918"/>
              <a:gd name="connsiteY8511" fmla="*/ 400715 h 10024180"/>
              <a:gd name="connsiteX8512" fmla="*/ 9408217 w 11277918"/>
              <a:gd name="connsiteY8512" fmla="*/ 392543 h 10024180"/>
              <a:gd name="connsiteX8513" fmla="*/ 9424564 w 11277918"/>
              <a:gd name="connsiteY8513" fmla="*/ 376194 h 10024180"/>
              <a:gd name="connsiteX8514" fmla="*/ 9440913 w 11277918"/>
              <a:gd name="connsiteY8514" fmla="*/ 368021 h 10024180"/>
              <a:gd name="connsiteX8515" fmla="*/ 9449085 w 11277918"/>
              <a:gd name="connsiteY8515" fmla="*/ 368021 h 10024180"/>
              <a:gd name="connsiteX8516" fmla="*/ 9457260 w 11277918"/>
              <a:gd name="connsiteY8516" fmla="*/ 359847 h 10024180"/>
              <a:gd name="connsiteX8517" fmla="*/ 9465435 w 11277918"/>
              <a:gd name="connsiteY8517" fmla="*/ 351672 h 10024180"/>
              <a:gd name="connsiteX8518" fmla="*/ 9489956 w 11277918"/>
              <a:gd name="connsiteY8518" fmla="*/ 327150 h 10024180"/>
              <a:gd name="connsiteX8519" fmla="*/ 9514478 w 11277918"/>
              <a:gd name="connsiteY8519" fmla="*/ 310804 h 10024180"/>
              <a:gd name="connsiteX8520" fmla="*/ 9514478 w 11277918"/>
              <a:gd name="connsiteY8520" fmla="*/ 294454 h 10024180"/>
              <a:gd name="connsiteX8521" fmla="*/ 9547172 w 11277918"/>
              <a:gd name="connsiteY8521" fmla="*/ 286282 h 10024180"/>
              <a:gd name="connsiteX8522" fmla="*/ 9579868 w 11277918"/>
              <a:gd name="connsiteY8522" fmla="*/ 269933 h 10024180"/>
              <a:gd name="connsiteX8523" fmla="*/ 9596217 w 11277918"/>
              <a:gd name="connsiteY8523" fmla="*/ 237237 h 10024180"/>
              <a:gd name="connsiteX8524" fmla="*/ 9612564 w 11277918"/>
              <a:gd name="connsiteY8524" fmla="*/ 220889 h 10024180"/>
              <a:gd name="connsiteX8525" fmla="*/ 9612564 w 11277918"/>
              <a:gd name="connsiteY8525" fmla="*/ 188193 h 10024180"/>
              <a:gd name="connsiteX8526" fmla="*/ 9637086 w 11277918"/>
              <a:gd name="connsiteY8526" fmla="*/ 171846 h 10024180"/>
              <a:gd name="connsiteX8527" fmla="*/ 9645261 w 11277918"/>
              <a:gd name="connsiteY8527" fmla="*/ 188193 h 10024180"/>
              <a:gd name="connsiteX8528" fmla="*/ 9710653 w 11277918"/>
              <a:gd name="connsiteY8528" fmla="*/ 122801 h 10024180"/>
              <a:gd name="connsiteX8529" fmla="*/ 9727000 w 11277918"/>
              <a:gd name="connsiteY8529" fmla="*/ 106454 h 10024180"/>
              <a:gd name="connsiteX8530" fmla="*/ 9743348 w 11277918"/>
              <a:gd name="connsiteY8530" fmla="*/ 90107 h 10024180"/>
              <a:gd name="connsiteX8531" fmla="*/ 9727000 w 11277918"/>
              <a:gd name="connsiteY8531" fmla="*/ 57410 h 10024180"/>
              <a:gd name="connsiteX8532" fmla="*/ 9710653 w 11277918"/>
              <a:gd name="connsiteY8532" fmla="*/ 73758 h 10024180"/>
              <a:gd name="connsiteX8533" fmla="*/ 9694304 w 11277918"/>
              <a:gd name="connsiteY8533" fmla="*/ 90107 h 10024180"/>
              <a:gd name="connsiteX8534" fmla="*/ 9677957 w 11277918"/>
              <a:gd name="connsiteY8534" fmla="*/ 90107 h 10024180"/>
              <a:gd name="connsiteX8535" fmla="*/ 9686129 w 11277918"/>
              <a:gd name="connsiteY8535" fmla="*/ 73758 h 10024180"/>
              <a:gd name="connsiteX8536" fmla="*/ 9694304 w 11277918"/>
              <a:gd name="connsiteY8536" fmla="*/ 57410 h 10024180"/>
              <a:gd name="connsiteX8537" fmla="*/ 9759696 w 11277918"/>
              <a:gd name="connsiteY8537" fmla="*/ 57410 h 10024180"/>
              <a:gd name="connsiteX8538" fmla="*/ 9776044 w 11277918"/>
              <a:gd name="connsiteY8538" fmla="*/ 57410 h 10024180"/>
              <a:gd name="connsiteX8539" fmla="*/ 9808740 w 11277918"/>
              <a:gd name="connsiteY8539" fmla="*/ 41061 h 10024180"/>
              <a:gd name="connsiteX8540" fmla="*/ 9849608 w 11277918"/>
              <a:gd name="connsiteY8540" fmla="*/ 16540 h 10024180"/>
              <a:gd name="connsiteX8541" fmla="*/ 9844096 w 11277918"/>
              <a:gd name="connsiteY8541" fmla="*/ 0 h 10024180"/>
              <a:gd name="connsiteX8542" fmla="*/ 9907500 w 11277918"/>
              <a:gd name="connsiteY8542" fmla="*/ 0 h 10024180"/>
              <a:gd name="connsiteX8543" fmla="*/ 9906826 w 11277918"/>
              <a:gd name="connsiteY8543" fmla="*/ 193 h 10024180"/>
              <a:gd name="connsiteX8544" fmla="*/ 9890480 w 11277918"/>
              <a:gd name="connsiteY8544" fmla="*/ 24714 h 10024180"/>
              <a:gd name="connsiteX8545" fmla="*/ 9923176 w 11277918"/>
              <a:gd name="connsiteY8545" fmla="*/ 24714 h 10024180"/>
              <a:gd name="connsiteX8546" fmla="*/ 9931350 w 11277918"/>
              <a:gd name="connsiteY8546" fmla="*/ 193 h 10024180"/>
              <a:gd name="connsiteX8547" fmla="*/ 9930868 w 11277918"/>
              <a:gd name="connsiteY8547" fmla="*/ 0 h 10024180"/>
              <a:gd name="connsiteX8548" fmla="*/ 9947890 w 11277918"/>
              <a:gd name="connsiteY8548" fmla="*/ 0 h 10024180"/>
              <a:gd name="connsiteX8549" fmla="*/ 9939522 w 11277918"/>
              <a:gd name="connsiteY8549" fmla="*/ 8367 h 10024180"/>
              <a:gd name="connsiteX8550" fmla="*/ 9955872 w 11277918"/>
              <a:gd name="connsiteY8550" fmla="*/ 8367 h 10024180"/>
              <a:gd name="connsiteX8551" fmla="*/ 9955872 w 11277918"/>
              <a:gd name="connsiteY8551" fmla="*/ 0 h 10024180"/>
              <a:gd name="connsiteX8552" fmla="*/ 9980392 w 11277918"/>
              <a:gd name="connsiteY8552" fmla="*/ 0 h 10024180"/>
              <a:gd name="connsiteX8553" fmla="*/ 9980392 w 11277918"/>
              <a:gd name="connsiteY8553" fmla="*/ 193 h 10024180"/>
              <a:gd name="connsiteX8554" fmla="*/ 9972218 w 11277918"/>
              <a:gd name="connsiteY8554" fmla="*/ 24714 h 10024180"/>
              <a:gd name="connsiteX8555" fmla="*/ 9964044 w 11277918"/>
              <a:gd name="connsiteY8555" fmla="*/ 41061 h 10024180"/>
              <a:gd name="connsiteX8556" fmla="*/ 9939522 w 11277918"/>
              <a:gd name="connsiteY8556" fmla="*/ 24714 h 10024180"/>
              <a:gd name="connsiteX8557" fmla="*/ 9939522 w 11277918"/>
              <a:gd name="connsiteY8557" fmla="*/ 41061 h 10024180"/>
              <a:gd name="connsiteX8558" fmla="*/ 9939522 w 11277918"/>
              <a:gd name="connsiteY8558" fmla="*/ 65585 h 10024180"/>
              <a:gd name="connsiteX8559" fmla="*/ 9939522 w 11277918"/>
              <a:gd name="connsiteY8559" fmla="*/ 73758 h 10024180"/>
              <a:gd name="connsiteX8560" fmla="*/ 9955872 w 11277918"/>
              <a:gd name="connsiteY8560" fmla="*/ 90107 h 10024180"/>
              <a:gd name="connsiteX8561" fmla="*/ 9972218 w 11277918"/>
              <a:gd name="connsiteY8561" fmla="*/ 90107 h 10024180"/>
              <a:gd name="connsiteX8562" fmla="*/ 9972218 w 11277918"/>
              <a:gd name="connsiteY8562" fmla="*/ 73758 h 10024180"/>
              <a:gd name="connsiteX8563" fmla="*/ 9972218 w 11277918"/>
              <a:gd name="connsiteY8563" fmla="*/ 57410 h 10024180"/>
              <a:gd name="connsiteX8564" fmla="*/ 10004916 w 11277918"/>
              <a:gd name="connsiteY8564" fmla="*/ 90107 h 10024180"/>
              <a:gd name="connsiteX8565" fmla="*/ 9988564 w 11277918"/>
              <a:gd name="connsiteY8565" fmla="*/ 122801 h 10024180"/>
              <a:gd name="connsiteX8566" fmla="*/ 9972218 w 11277918"/>
              <a:gd name="connsiteY8566" fmla="*/ 122801 h 10024180"/>
              <a:gd name="connsiteX8567" fmla="*/ 9955872 w 11277918"/>
              <a:gd name="connsiteY8567" fmla="*/ 147325 h 10024180"/>
              <a:gd name="connsiteX8568" fmla="*/ 9939522 w 11277918"/>
              <a:gd name="connsiteY8568" fmla="*/ 188193 h 10024180"/>
              <a:gd name="connsiteX8569" fmla="*/ 9955872 w 11277918"/>
              <a:gd name="connsiteY8569" fmla="*/ 204543 h 10024180"/>
              <a:gd name="connsiteX8570" fmla="*/ 9972218 w 11277918"/>
              <a:gd name="connsiteY8570" fmla="*/ 204543 h 10024180"/>
              <a:gd name="connsiteX8571" fmla="*/ 9972218 w 11277918"/>
              <a:gd name="connsiteY8571" fmla="*/ 229064 h 10024180"/>
              <a:gd name="connsiteX8572" fmla="*/ 9988564 w 11277918"/>
              <a:gd name="connsiteY8572" fmla="*/ 237237 h 10024180"/>
              <a:gd name="connsiteX8573" fmla="*/ 10004916 w 11277918"/>
              <a:gd name="connsiteY8573" fmla="*/ 220889 h 10024180"/>
              <a:gd name="connsiteX8574" fmla="*/ 10004916 w 11277918"/>
              <a:gd name="connsiteY8574" fmla="*/ 204543 h 10024180"/>
              <a:gd name="connsiteX8575" fmla="*/ 9988564 w 11277918"/>
              <a:gd name="connsiteY8575" fmla="*/ 204543 h 10024180"/>
              <a:gd name="connsiteX8576" fmla="*/ 10021262 w 11277918"/>
              <a:gd name="connsiteY8576" fmla="*/ 204543 h 10024180"/>
              <a:gd name="connsiteX8577" fmla="*/ 10053958 w 11277918"/>
              <a:gd name="connsiteY8577" fmla="*/ 220889 h 10024180"/>
              <a:gd name="connsiteX8578" fmla="*/ 10086654 w 11277918"/>
              <a:gd name="connsiteY8578" fmla="*/ 188193 h 10024180"/>
              <a:gd name="connsiteX8579" fmla="*/ 10111176 w 11277918"/>
              <a:gd name="connsiteY8579" fmla="*/ 163671 h 10024180"/>
              <a:gd name="connsiteX8580" fmla="*/ 10119350 w 11277918"/>
              <a:gd name="connsiteY8580" fmla="*/ 155497 h 10024180"/>
              <a:gd name="connsiteX8581" fmla="*/ 10119350 w 11277918"/>
              <a:gd name="connsiteY8581" fmla="*/ 147325 h 10024180"/>
              <a:gd name="connsiteX8582" fmla="*/ 10135696 w 11277918"/>
              <a:gd name="connsiteY8582" fmla="*/ 139150 h 10024180"/>
              <a:gd name="connsiteX8583" fmla="*/ 10135696 w 11277918"/>
              <a:gd name="connsiteY8583" fmla="*/ 122801 h 10024180"/>
              <a:gd name="connsiteX8584" fmla="*/ 10127524 w 11277918"/>
              <a:gd name="connsiteY8584" fmla="*/ 114628 h 10024180"/>
              <a:gd name="connsiteX8585" fmla="*/ 10152044 w 11277918"/>
              <a:gd name="connsiteY8585" fmla="*/ 106454 h 10024180"/>
              <a:gd name="connsiteX8586" fmla="*/ 10168392 w 11277918"/>
              <a:gd name="connsiteY8586" fmla="*/ 73758 h 10024180"/>
              <a:gd name="connsiteX8587" fmla="*/ 10168392 w 11277918"/>
              <a:gd name="connsiteY8587" fmla="*/ 41061 h 10024180"/>
              <a:gd name="connsiteX8588" fmla="*/ 10152044 w 11277918"/>
              <a:gd name="connsiteY8588" fmla="*/ 57410 h 10024180"/>
              <a:gd name="connsiteX8589" fmla="*/ 10119350 w 11277918"/>
              <a:gd name="connsiteY8589" fmla="*/ 90107 h 10024180"/>
              <a:gd name="connsiteX8590" fmla="*/ 10111176 w 11277918"/>
              <a:gd name="connsiteY8590" fmla="*/ 98279 h 10024180"/>
              <a:gd name="connsiteX8591" fmla="*/ 10086654 w 11277918"/>
              <a:gd name="connsiteY8591" fmla="*/ 106454 h 10024180"/>
              <a:gd name="connsiteX8592" fmla="*/ 10103000 w 11277918"/>
              <a:gd name="connsiteY8592" fmla="*/ 90107 h 10024180"/>
              <a:gd name="connsiteX8593" fmla="*/ 10103000 w 11277918"/>
              <a:gd name="connsiteY8593" fmla="*/ 57410 h 10024180"/>
              <a:gd name="connsiteX8594" fmla="*/ 10094828 w 11277918"/>
              <a:gd name="connsiteY8594" fmla="*/ 49236 h 10024180"/>
              <a:gd name="connsiteX8595" fmla="*/ 10086654 w 11277918"/>
              <a:gd name="connsiteY8595" fmla="*/ 41061 h 10024180"/>
              <a:gd name="connsiteX8596" fmla="*/ 10070304 w 11277918"/>
              <a:gd name="connsiteY8596" fmla="*/ 57410 h 10024180"/>
              <a:gd name="connsiteX8597" fmla="*/ 10021262 w 11277918"/>
              <a:gd name="connsiteY8597" fmla="*/ 73758 h 10024180"/>
              <a:gd name="connsiteX8598" fmla="*/ 10037612 w 11277918"/>
              <a:gd name="connsiteY8598" fmla="*/ 57410 h 10024180"/>
              <a:gd name="connsiteX8599" fmla="*/ 10086654 w 11277918"/>
              <a:gd name="connsiteY8599" fmla="*/ 24714 h 10024180"/>
              <a:gd name="connsiteX8600" fmla="*/ 10135696 w 11277918"/>
              <a:gd name="connsiteY8600" fmla="*/ 8367 h 10024180"/>
              <a:gd name="connsiteX8601" fmla="*/ 10135696 w 11277918"/>
              <a:gd name="connsiteY8601" fmla="*/ 41061 h 10024180"/>
              <a:gd name="connsiteX8602" fmla="*/ 10168392 w 11277918"/>
              <a:gd name="connsiteY8602" fmla="*/ 8367 h 10024180"/>
              <a:gd name="connsiteX8603" fmla="*/ 10168392 w 11277918"/>
              <a:gd name="connsiteY8603" fmla="*/ 0 h 10024180"/>
              <a:gd name="connsiteX8604" fmla="*/ 10172384 w 11277918"/>
              <a:gd name="connsiteY8604" fmla="*/ 0 h 10024180"/>
              <a:gd name="connsiteX8605" fmla="*/ 10172480 w 11277918"/>
              <a:gd name="connsiteY8605" fmla="*/ 192 h 10024180"/>
              <a:gd name="connsiteX8606" fmla="*/ 10172768 w 11277918"/>
              <a:gd name="connsiteY8606" fmla="*/ 0 h 10024180"/>
              <a:gd name="connsiteX8607" fmla="*/ 11231006 w 11277918"/>
              <a:gd name="connsiteY8607" fmla="*/ 0 h 10024180"/>
              <a:gd name="connsiteX8608" fmla="*/ 11231006 w 11277918"/>
              <a:gd name="connsiteY8608" fmla="*/ 8367 h 10024180"/>
              <a:gd name="connsiteX8609" fmla="*/ 11239374 w 11277918"/>
              <a:gd name="connsiteY8609" fmla="*/ 0 h 10024180"/>
              <a:gd name="connsiteX8610" fmla="*/ 11277918 w 11277918"/>
              <a:gd name="connsiteY8610" fmla="*/ 0 h 10024180"/>
              <a:gd name="connsiteX8611" fmla="*/ 11277918 w 11277918"/>
              <a:gd name="connsiteY8611" fmla="*/ 407205 h 10024180"/>
              <a:gd name="connsiteX8612" fmla="*/ 11275966 w 11277918"/>
              <a:gd name="connsiteY8612" fmla="*/ 409402 h 10024180"/>
              <a:gd name="connsiteX8613" fmla="*/ 11247356 w 11277918"/>
              <a:gd name="connsiteY8613" fmla="*/ 441586 h 10024180"/>
              <a:gd name="connsiteX8614" fmla="*/ 11181964 w 11277918"/>
              <a:gd name="connsiteY8614" fmla="*/ 515151 h 10024180"/>
              <a:gd name="connsiteX8615" fmla="*/ 11198310 w 11277918"/>
              <a:gd name="connsiteY8615" fmla="*/ 515151 h 10024180"/>
              <a:gd name="connsiteX8616" fmla="*/ 11231006 w 11277918"/>
              <a:gd name="connsiteY8616" fmla="*/ 482455 h 10024180"/>
              <a:gd name="connsiteX8617" fmla="*/ 11263702 w 11277918"/>
              <a:gd name="connsiteY8617" fmla="*/ 437499 h 10024180"/>
              <a:gd name="connsiteX8618" fmla="*/ 11277918 w 11277918"/>
              <a:gd name="connsiteY8618" fmla="*/ 421507 h 10024180"/>
              <a:gd name="connsiteX8619" fmla="*/ 11277918 w 11277918"/>
              <a:gd name="connsiteY8619" fmla="*/ 6072727 h 10024180"/>
              <a:gd name="connsiteX8620" fmla="*/ 11249398 w 11277918"/>
              <a:gd name="connsiteY8620" fmla="*/ 6063222 h 10024180"/>
              <a:gd name="connsiteX8621" fmla="*/ 11222834 w 11277918"/>
              <a:gd name="connsiteY8621" fmla="*/ 6065265 h 10024180"/>
              <a:gd name="connsiteX8622" fmla="*/ 11198310 w 11277918"/>
              <a:gd name="connsiteY8622" fmla="*/ 6081612 h 10024180"/>
              <a:gd name="connsiteX8623" fmla="*/ 11181964 w 11277918"/>
              <a:gd name="connsiteY8623" fmla="*/ 6089787 h 10024180"/>
              <a:gd name="connsiteX8624" fmla="*/ 11067528 w 11277918"/>
              <a:gd name="connsiteY8624" fmla="*/ 6187873 h 10024180"/>
              <a:gd name="connsiteX8625" fmla="*/ 11059356 w 11277918"/>
              <a:gd name="connsiteY8625" fmla="*/ 6196048 h 10024180"/>
              <a:gd name="connsiteX8626" fmla="*/ 11051180 w 11277918"/>
              <a:gd name="connsiteY8626" fmla="*/ 6204222 h 10024180"/>
              <a:gd name="connsiteX8627" fmla="*/ 11034832 w 11277918"/>
              <a:gd name="connsiteY8627" fmla="*/ 6212395 h 10024180"/>
              <a:gd name="connsiteX8628" fmla="*/ 11002136 w 11277918"/>
              <a:gd name="connsiteY8628" fmla="*/ 6236916 h 10024180"/>
              <a:gd name="connsiteX8629" fmla="*/ 10985788 w 11277918"/>
              <a:gd name="connsiteY8629" fmla="*/ 6261440 h 10024180"/>
              <a:gd name="connsiteX8630" fmla="*/ 10985788 w 11277918"/>
              <a:gd name="connsiteY8630" fmla="*/ 6277787 h 10024180"/>
              <a:gd name="connsiteX8631" fmla="*/ 10985788 w 11277918"/>
              <a:gd name="connsiteY8631" fmla="*/ 6285962 h 10024180"/>
              <a:gd name="connsiteX8632" fmla="*/ 10969440 w 11277918"/>
              <a:gd name="connsiteY8632" fmla="*/ 6285962 h 10024180"/>
              <a:gd name="connsiteX8633" fmla="*/ 10887702 w 11277918"/>
              <a:gd name="connsiteY8633" fmla="*/ 6384048 h 10024180"/>
              <a:gd name="connsiteX8634" fmla="*/ 10871352 w 11277918"/>
              <a:gd name="connsiteY8634" fmla="*/ 6416745 h 10024180"/>
              <a:gd name="connsiteX8635" fmla="*/ 10904048 w 11277918"/>
              <a:gd name="connsiteY8635" fmla="*/ 6384048 h 10024180"/>
              <a:gd name="connsiteX8636" fmla="*/ 10953092 w 11277918"/>
              <a:gd name="connsiteY8636" fmla="*/ 6335005 h 10024180"/>
              <a:gd name="connsiteX8637" fmla="*/ 10969440 w 11277918"/>
              <a:gd name="connsiteY8637" fmla="*/ 6335005 h 10024180"/>
              <a:gd name="connsiteX8638" fmla="*/ 10977616 w 11277918"/>
              <a:gd name="connsiteY8638" fmla="*/ 6318656 h 10024180"/>
              <a:gd name="connsiteX8639" fmla="*/ 10985788 w 11277918"/>
              <a:gd name="connsiteY8639" fmla="*/ 6302309 h 10024180"/>
              <a:gd name="connsiteX8640" fmla="*/ 10985788 w 11277918"/>
              <a:gd name="connsiteY8640" fmla="*/ 6318656 h 10024180"/>
              <a:gd name="connsiteX8641" fmla="*/ 11002136 w 11277918"/>
              <a:gd name="connsiteY8641" fmla="*/ 6302309 h 10024180"/>
              <a:gd name="connsiteX8642" fmla="*/ 11083876 w 11277918"/>
              <a:gd name="connsiteY8642" fmla="*/ 6236916 h 10024180"/>
              <a:gd name="connsiteX8643" fmla="*/ 11181964 w 11277918"/>
              <a:gd name="connsiteY8643" fmla="*/ 6253266 h 10024180"/>
              <a:gd name="connsiteX8644" fmla="*/ 11214660 w 11277918"/>
              <a:gd name="connsiteY8644" fmla="*/ 6236916 h 10024180"/>
              <a:gd name="connsiteX8645" fmla="*/ 11198310 w 11277918"/>
              <a:gd name="connsiteY8645" fmla="*/ 6285962 h 10024180"/>
              <a:gd name="connsiteX8646" fmla="*/ 11214660 w 11277918"/>
              <a:gd name="connsiteY8646" fmla="*/ 6269613 h 10024180"/>
              <a:gd name="connsiteX8647" fmla="*/ 11247356 w 11277918"/>
              <a:gd name="connsiteY8647" fmla="*/ 6253266 h 10024180"/>
              <a:gd name="connsiteX8648" fmla="*/ 11263704 w 11277918"/>
              <a:gd name="connsiteY8648" fmla="*/ 6253266 h 10024180"/>
              <a:gd name="connsiteX8649" fmla="*/ 11275964 w 11277918"/>
              <a:gd name="connsiteY8649" fmla="*/ 6236918 h 10024180"/>
              <a:gd name="connsiteX8650" fmla="*/ 11277918 w 11277918"/>
              <a:gd name="connsiteY8650" fmla="*/ 6229103 h 10024180"/>
              <a:gd name="connsiteX8651" fmla="*/ 11277918 w 11277918"/>
              <a:gd name="connsiteY8651" fmla="*/ 6761116 h 10024180"/>
              <a:gd name="connsiteX8652" fmla="*/ 11263704 w 11277918"/>
              <a:gd name="connsiteY8652" fmla="*/ 6768224 h 10024180"/>
              <a:gd name="connsiteX8653" fmla="*/ 11247356 w 11277918"/>
              <a:gd name="connsiteY8653" fmla="*/ 6792746 h 10024180"/>
              <a:gd name="connsiteX8654" fmla="*/ 11165616 w 11277918"/>
              <a:gd name="connsiteY8654" fmla="*/ 6841789 h 10024180"/>
              <a:gd name="connsiteX8655" fmla="*/ 11132920 w 11277918"/>
              <a:gd name="connsiteY8655" fmla="*/ 6882660 h 10024180"/>
              <a:gd name="connsiteX8656" fmla="*/ 11100224 w 11277918"/>
              <a:gd name="connsiteY8656" fmla="*/ 6939877 h 10024180"/>
              <a:gd name="connsiteX8657" fmla="*/ 11100224 w 11277918"/>
              <a:gd name="connsiteY8657" fmla="*/ 6956224 h 10024180"/>
              <a:gd name="connsiteX8658" fmla="*/ 11067528 w 11277918"/>
              <a:gd name="connsiteY8658" fmla="*/ 6972574 h 10024180"/>
              <a:gd name="connsiteX8659" fmla="*/ 11034832 w 11277918"/>
              <a:gd name="connsiteY8659" fmla="*/ 7005270 h 10024180"/>
              <a:gd name="connsiteX8660" fmla="*/ 11018484 w 11277918"/>
              <a:gd name="connsiteY8660" fmla="*/ 7021617 h 10024180"/>
              <a:gd name="connsiteX8661" fmla="*/ 11010310 w 11277918"/>
              <a:gd name="connsiteY8661" fmla="*/ 7029792 h 10024180"/>
              <a:gd name="connsiteX8662" fmla="*/ 11002136 w 11277918"/>
              <a:gd name="connsiteY8662" fmla="*/ 7037964 h 10024180"/>
              <a:gd name="connsiteX8663" fmla="*/ 10985788 w 11277918"/>
              <a:gd name="connsiteY8663" fmla="*/ 7070660 h 10024180"/>
              <a:gd name="connsiteX8664" fmla="*/ 10969440 w 11277918"/>
              <a:gd name="connsiteY8664" fmla="*/ 7087009 h 10024180"/>
              <a:gd name="connsiteX8665" fmla="*/ 10920398 w 11277918"/>
              <a:gd name="connsiteY8665" fmla="*/ 7136053 h 10024180"/>
              <a:gd name="connsiteX8666" fmla="*/ 10920398 w 11277918"/>
              <a:gd name="connsiteY8666" fmla="*/ 7152400 h 10024180"/>
              <a:gd name="connsiteX8667" fmla="*/ 10904048 w 11277918"/>
              <a:gd name="connsiteY8667" fmla="*/ 7168749 h 10024180"/>
              <a:gd name="connsiteX8668" fmla="*/ 10887702 w 11277918"/>
              <a:gd name="connsiteY8668" fmla="*/ 7168749 h 10024180"/>
              <a:gd name="connsiteX8669" fmla="*/ 10871352 w 11277918"/>
              <a:gd name="connsiteY8669" fmla="*/ 7185096 h 10024180"/>
              <a:gd name="connsiteX8670" fmla="*/ 10855004 w 11277918"/>
              <a:gd name="connsiteY8670" fmla="*/ 7201443 h 10024180"/>
              <a:gd name="connsiteX8671" fmla="*/ 10838658 w 11277918"/>
              <a:gd name="connsiteY8671" fmla="*/ 7201443 h 10024180"/>
              <a:gd name="connsiteX8672" fmla="*/ 10838658 w 11277918"/>
              <a:gd name="connsiteY8672" fmla="*/ 7217792 h 10024180"/>
              <a:gd name="connsiteX8673" fmla="*/ 10822308 w 11277918"/>
              <a:gd name="connsiteY8673" fmla="*/ 7234139 h 10024180"/>
              <a:gd name="connsiteX8674" fmla="*/ 10789612 w 11277918"/>
              <a:gd name="connsiteY8674" fmla="*/ 7283182 h 10024180"/>
              <a:gd name="connsiteX8675" fmla="*/ 10724224 w 11277918"/>
              <a:gd name="connsiteY8675" fmla="*/ 7348575 h 10024180"/>
              <a:gd name="connsiteX8676" fmla="*/ 10699700 w 11277918"/>
              <a:gd name="connsiteY8676" fmla="*/ 7381271 h 10024180"/>
              <a:gd name="connsiteX8677" fmla="*/ 10691526 w 11277918"/>
              <a:gd name="connsiteY8677" fmla="*/ 7397618 h 10024180"/>
              <a:gd name="connsiteX8678" fmla="*/ 10609788 w 11277918"/>
              <a:gd name="connsiteY8678" fmla="*/ 7512054 h 10024180"/>
              <a:gd name="connsiteX8679" fmla="*/ 10593438 w 11277918"/>
              <a:gd name="connsiteY8679" fmla="*/ 7528403 h 10024180"/>
              <a:gd name="connsiteX8680" fmla="*/ 10528048 w 11277918"/>
              <a:gd name="connsiteY8680" fmla="*/ 7626489 h 10024180"/>
              <a:gd name="connsiteX8681" fmla="*/ 10429960 w 11277918"/>
              <a:gd name="connsiteY8681" fmla="*/ 7740925 h 10024180"/>
              <a:gd name="connsiteX8682" fmla="*/ 10397264 w 11277918"/>
              <a:gd name="connsiteY8682" fmla="*/ 7839011 h 10024180"/>
              <a:gd name="connsiteX8683" fmla="*/ 10389090 w 11277918"/>
              <a:gd name="connsiteY8683" fmla="*/ 7855361 h 10024180"/>
              <a:gd name="connsiteX8684" fmla="*/ 10364568 w 11277918"/>
              <a:gd name="connsiteY8684" fmla="*/ 7855361 h 10024180"/>
              <a:gd name="connsiteX8685" fmla="*/ 10380916 w 11277918"/>
              <a:gd name="connsiteY8685" fmla="*/ 7871708 h 10024180"/>
              <a:gd name="connsiteX8686" fmla="*/ 10380916 w 11277918"/>
              <a:gd name="connsiteY8686" fmla="*/ 7888055 h 10024180"/>
              <a:gd name="connsiteX8687" fmla="*/ 10348220 w 11277918"/>
              <a:gd name="connsiteY8687" fmla="*/ 7904404 h 10024180"/>
              <a:gd name="connsiteX8688" fmla="*/ 10233786 w 11277918"/>
              <a:gd name="connsiteY8688" fmla="*/ 8100579 h 10024180"/>
              <a:gd name="connsiteX8689" fmla="*/ 10201090 w 11277918"/>
              <a:gd name="connsiteY8689" fmla="*/ 8116926 h 10024180"/>
              <a:gd name="connsiteX8690" fmla="*/ 10250132 w 11277918"/>
              <a:gd name="connsiteY8690" fmla="*/ 8035187 h 10024180"/>
              <a:gd name="connsiteX8691" fmla="*/ 10282828 w 11277918"/>
              <a:gd name="connsiteY8691" fmla="*/ 7953447 h 10024180"/>
              <a:gd name="connsiteX8692" fmla="*/ 10331872 w 11277918"/>
              <a:gd name="connsiteY8692" fmla="*/ 7888055 h 10024180"/>
              <a:gd name="connsiteX8693" fmla="*/ 10446308 w 11277918"/>
              <a:gd name="connsiteY8693" fmla="*/ 7675532 h 10024180"/>
              <a:gd name="connsiteX8694" fmla="*/ 10528048 w 11277918"/>
              <a:gd name="connsiteY8694" fmla="*/ 7544750 h 10024180"/>
              <a:gd name="connsiteX8695" fmla="*/ 10479004 w 11277918"/>
              <a:gd name="connsiteY8695" fmla="*/ 7593793 h 10024180"/>
              <a:gd name="connsiteX8696" fmla="*/ 10429960 w 11277918"/>
              <a:gd name="connsiteY8696" fmla="*/ 7626489 h 10024180"/>
              <a:gd name="connsiteX8697" fmla="*/ 10479004 w 11277918"/>
              <a:gd name="connsiteY8697" fmla="*/ 7561097 h 10024180"/>
              <a:gd name="connsiteX8698" fmla="*/ 10528048 w 11277918"/>
              <a:gd name="connsiteY8698" fmla="*/ 7495707 h 10024180"/>
              <a:gd name="connsiteX8699" fmla="*/ 10560744 w 11277918"/>
              <a:gd name="connsiteY8699" fmla="*/ 7495707 h 10024180"/>
              <a:gd name="connsiteX8700" fmla="*/ 10609788 w 11277918"/>
              <a:gd name="connsiteY8700" fmla="*/ 7446661 h 10024180"/>
              <a:gd name="connsiteX8701" fmla="*/ 10658830 w 11277918"/>
              <a:gd name="connsiteY8701" fmla="*/ 7364922 h 10024180"/>
              <a:gd name="connsiteX8702" fmla="*/ 10642484 w 11277918"/>
              <a:gd name="connsiteY8702" fmla="*/ 7348575 h 10024180"/>
              <a:gd name="connsiteX8703" fmla="*/ 10577092 w 11277918"/>
              <a:gd name="connsiteY8703" fmla="*/ 7430314 h 10024180"/>
              <a:gd name="connsiteX8704" fmla="*/ 10577092 w 11277918"/>
              <a:gd name="connsiteY8704" fmla="*/ 7397618 h 10024180"/>
              <a:gd name="connsiteX8705" fmla="*/ 10560744 w 11277918"/>
              <a:gd name="connsiteY8705" fmla="*/ 7430314 h 10024180"/>
              <a:gd name="connsiteX8706" fmla="*/ 10560744 w 11277918"/>
              <a:gd name="connsiteY8706" fmla="*/ 7444618 h 10024180"/>
              <a:gd name="connsiteX8707" fmla="*/ 10560744 w 11277918"/>
              <a:gd name="connsiteY8707" fmla="*/ 7446661 h 10024180"/>
              <a:gd name="connsiteX8708" fmla="*/ 10544396 w 11277918"/>
              <a:gd name="connsiteY8708" fmla="*/ 7446661 h 10024180"/>
              <a:gd name="connsiteX8709" fmla="*/ 10495352 w 11277918"/>
              <a:gd name="connsiteY8709" fmla="*/ 7495707 h 10024180"/>
              <a:gd name="connsiteX8710" fmla="*/ 10446310 w 11277918"/>
              <a:gd name="connsiteY8710" fmla="*/ 7544748 h 10024180"/>
              <a:gd name="connsiteX8711" fmla="*/ 10470830 w 11277918"/>
              <a:gd name="connsiteY8711" fmla="*/ 7503879 h 10024180"/>
              <a:gd name="connsiteX8712" fmla="*/ 10487176 w 11277918"/>
              <a:gd name="connsiteY8712" fmla="*/ 7471185 h 10024180"/>
              <a:gd name="connsiteX8713" fmla="*/ 10511698 w 11277918"/>
              <a:gd name="connsiteY8713" fmla="*/ 7413967 h 10024180"/>
              <a:gd name="connsiteX8714" fmla="*/ 10528048 w 11277918"/>
              <a:gd name="connsiteY8714" fmla="*/ 7381271 h 10024180"/>
              <a:gd name="connsiteX8715" fmla="*/ 10577092 w 11277918"/>
              <a:gd name="connsiteY8715" fmla="*/ 7299531 h 10024180"/>
              <a:gd name="connsiteX8716" fmla="*/ 10528048 w 11277918"/>
              <a:gd name="connsiteY8716" fmla="*/ 7315878 h 10024180"/>
              <a:gd name="connsiteX8717" fmla="*/ 10495352 w 11277918"/>
              <a:gd name="connsiteY8717" fmla="*/ 7340400 h 10024180"/>
              <a:gd name="connsiteX8718" fmla="*/ 10479004 w 11277918"/>
              <a:gd name="connsiteY8718" fmla="*/ 7348575 h 10024180"/>
              <a:gd name="connsiteX8719" fmla="*/ 10479004 w 11277918"/>
              <a:gd name="connsiteY8719" fmla="*/ 7364922 h 10024180"/>
              <a:gd name="connsiteX8720" fmla="*/ 10462656 w 11277918"/>
              <a:gd name="connsiteY8720" fmla="*/ 7364922 h 10024180"/>
              <a:gd name="connsiteX8721" fmla="*/ 10413612 w 11277918"/>
              <a:gd name="connsiteY8721" fmla="*/ 7381271 h 10024180"/>
              <a:gd name="connsiteX8722" fmla="*/ 10356394 w 11277918"/>
              <a:gd name="connsiteY8722" fmla="*/ 7397618 h 10024180"/>
              <a:gd name="connsiteX8723" fmla="*/ 10340048 w 11277918"/>
              <a:gd name="connsiteY8723" fmla="*/ 7413967 h 10024180"/>
              <a:gd name="connsiteX8724" fmla="*/ 10304796 w 11277918"/>
              <a:gd name="connsiteY8724" fmla="*/ 7452281 h 10024180"/>
              <a:gd name="connsiteX8725" fmla="*/ 10290684 w 11277918"/>
              <a:gd name="connsiteY8725" fmla="*/ 7464427 h 10024180"/>
              <a:gd name="connsiteX8726" fmla="*/ 10299176 w 11277918"/>
              <a:gd name="connsiteY8726" fmla="*/ 7463010 h 10024180"/>
              <a:gd name="connsiteX8727" fmla="*/ 10299176 w 11277918"/>
              <a:gd name="connsiteY8727" fmla="*/ 7479357 h 10024180"/>
              <a:gd name="connsiteX8728" fmla="*/ 10282828 w 11277918"/>
              <a:gd name="connsiteY8728" fmla="*/ 7471185 h 10024180"/>
              <a:gd name="connsiteX8729" fmla="*/ 10233786 w 11277918"/>
              <a:gd name="connsiteY8729" fmla="*/ 7512054 h 10024180"/>
              <a:gd name="connsiteX8730" fmla="*/ 10217436 w 11277918"/>
              <a:gd name="connsiteY8730" fmla="*/ 7512054 h 10024180"/>
              <a:gd name="connsiteX8731" fmla="*/ 10201090 w 11277918"/>
              <a:gd name="connsiteY8731" fmla="*/ 7512054 h 10024180"/>
              <a:gd name="connsiteX8732" fmla="*/ 10201090 w 11277918"/>
              <a:gd name="connsiteY8732" fmla="*/ 7544750 h 10024180"/>
              <a:gd name="connsiteX8733" fmla="*/ 10201090 w 11277918"/>
              <a:gd name="connsiteY8733" fmla="*/ 7561097 h 10024180"/>
              <a:gd name="connsiteX8734" fmla="*/ 10184740 w 11277918"/>
              <a:gd name="connsiteY8734" fmla="*/ 7544750 h 10024180"/>
              <a:gd name="connsiteX8735" fmla="*/ 10176568 w 11277918"/>
              <a:gd name="connsiteY8735" fmla="*/ 7536575 h 10024180"/>
              <a:gd name="connsiteX8736" fmla="*/ 10168392 w 11277918"/>
              <a:gd name="connsiteY8736" fmla="*/ 7512054 h 10024180"/>
              <a:gd name="connsiteX8737" fmla="*/ 10127524 w 11277918"/>
              <a:gd name="connsiteY8737" fmla="*/ 7479357 h 10024180"/>
              <a:gd name="connsiteX8738" fmla="*/ 10078480 w 11277918"/>
              <a:gd name="connsiteY8738" fmla="*/ 7495707 h 10024180"/>
              <a:gd name="connsiteX8739" fmla="*/ 10053958 w 11277918"/>
              <a:gd name="connsiteY8739" fmla="*/ 7512054 h 10024180"/>
              <a:gd name="connsiteX8740" fmla="*/ 10053958 w 11277918"/>
              <a:gd name="connsiteY8740" fmla="*/ 7528403 h 10024180"/>
              <a:gd name="connsiteX8741" fmla="*/ 10037612 w 11277918"/>
              <a:gd name="connsiteY8741" fmla="*/ 7544750 h 10024180"/>
              <a:gd name="connsiteX8742" fmla="*/ 10021262 w 11277918"/>
              <a:gd name="connsiteY8742" fmla="*/ 7561097 h 10024180"/>
              <a:gd name="connsiteX8743" fmla="*/ 9988564 w 11277918"/>
              <a:gd name="connsiteY8743" fmla="*/ 7577446 h 10024180"/>
              <a:gd name="connsiteX8744" fmla="*/ 10021262 w 11277918"/>
              <a:gd name="connsiteY8744" fmla="*/ 7593793 h 10024180"/>
              <a:gd name="connsiteX8745" fmla="*/ 10062132 w 11277918"/>
              <a:gd name="connsiteY8745" fmla="*/ 7577446 h 10024180"/>
              <a:gd name="connsiteX8746" fmla="*/ 10053958 w 11277918"/>
              <a:gd name="connsiteY8746" fmla="*/ 7610142 h 10024180"/>
              <a:gd name="connsiteX8747" fmla="*/ 10078480 w 11277918"/>
              <a:gd name="connsiteY8747" fmla="*/ 7618315 h 10024180"/>
              <a:gd name="connsiteX8748" fmla="*/ 10086654 w 11277918"/>
              <a:gd name="connsiteY8748" fmla="*/ 7659185 h 10024180"/>
              <a:gd name="connsiteX8749" fmla="*/ 10086654 w 11277918"/>
              <a:gd name="connsiteY8749" fmla="*/ 7691882 h 10024180"/>
              <a:gd name="connsiteX8750" fmla="*/ 10086654 w 11277918"/>
              <a:gd name="connsiteY8750" fmla="*/ 7724576 h 10024180"/>
              <a:gd name="connsiteX8751" fmla="*/ 10045784 w 11277918"/>
              <a:gd name="connsiteY8751" fmla="*/ 7798143 h 10024180"/>
              <a:gd name="connsiteX8752" fmla="*/ 9996740 w 11277918"/>
              <a:gd name="connsiteY8752" fmla="*/ 7863533 h 10024180"/>
              <a:gd name="connsiteX8753" fmla="*/ 9955872 w 11277918"/>
              <a:gd name="connsiteY8753" fmla="*/ 7888055 h 10024180"/>
              <a:gd name="connsiteX8754" fmla="*/ 9964044 w 11277918"/>
              <a:gd name="connsiteY8754" fmla="*/ 7871708 h 10024180"/>
              <a:gd name="connsiteX8755" fmla="*/ 9972218 w 11277918"/>
              <a:gd name="connsiteY8755" fmla="*/ 7822664 h 10024180"/>
              <a:gd name="connsiteX8756" fmla="*/ 9988564 w 11277918"/>
              <a:gd name="connsiteY8756" fmla="*/ 7724576 h 10024180"/>
              <a:gd name="connsiteX8757" fmla="*/ 9972218 w 11277918"/>
              <a:gd name="connsiteY8757" fmla="*/ 7675532 h 10024180"/>
              <a:gd name="connsiteX8758" fmla="*/ 9972218 w 11277918"/>
              <a:gd name="connsiteY8758" fmla="*/ 7642836 h 10024180"/>
              <a:gd name="connsiteX8759" fmla="*/ 9972218 w 11277918"/>
              <a:gd name="connsiteY8759" fmla="*/ 7626489 h 10024180"/>
              <a:gd name="connsiteX8760" fmla="*/ 9923176 w 11277918"/>
              <a:gd name="connsiteY8760" fmla="*/ 7675532 h 10024180"/>
              <a:gd name="connsiteX8761" fmla="*/ 9906826 w 11277918"/>
              <a:gd name="connsiteY8761" fmla="*/ 7675532 h 10024180"/>
              <a:gd name="connsiteX8762" fmla="*/ 9776044 w 11277918"/>
              <a:gd name="connsiteY8762" fmla="*/ 7871708 h 10024180"/>
              <a:gd name="connsiteX8763" fmla="*/ 9743348 w 11277918"/>
              <a:gd name="connsiteY8763" fmla="*/ 7961622 h 10024180"/>
              <a:gd name="connsiteX8764" fmla="*/ 9743348 w 11277918"/>
              <a:gd name="connsiteY8764" fmla="*/ 7986143 h 10024180"/>
              <a:gd name="connsiteX8765" fmla="*/ 9727000 w 11277918"/>
              <a:gd name="connsiteY8765" fmla="*/ 8018839 h 10024180"/>
              <a:gd name="connsiteX8766" fmla="*/ 9718825 w 11277918"/>
              <a:gd name="connsiteY8766" fmla="*/ 8035187 h 10024180"/>
              <a:gd name="connsiteX8767" fmla="*/ 9710653 w 11277918"/>
              <a:gd name="connsiteY8767" fmla="*/ 8018839 h 10024180"/>
              <a:gd name="connsiteX8768" fmla="*/ 9710653 w 11277918"/>
              <a:gd name="connsiteY8768" fmla="*/ 7994318 h 10024180"/>
              <a:gd name="connsiteX8769" fmla="*/ 9694304 w 11277918"/>
              <a:gd name="connsiteY8769" fmla="*/ 8002490 h 10024180"/>
              <a:gd name="connsiteX8770" fmla="*/ 9694304 w 11277918"/>
              <a:gd name="connsiteY8770" fmla="*/ 7986143 h 10024180"/>
              <a:gd name="connsiteX8771" fmla="*/ 9677957 w 11277918"/>
              <a:gd name="connsiteY8771" fmla="*/ 7969794 h 10024180"/>
              <a:gd name="connsiteX8772" fmla="*/ 9645261 w 11277918"/>
              <a:gd name="connsiteY8772" fmla="*/ 7986143 h 10024180"/>
              <a:gd name="connsiteX8773" fmla="*/ 9628911 w 11277918"/>
              <a:gd name="connsiteY8773" fmla="*/ 8002490 h 10024180"/>
              <a:gd name="connsiteX8774" fmla="*/ 9604390 w 11277918"/>
              <a:gd name="connsiteY8774" fmla="*/ 7994318 h 10024180"/>
              <a:gd name="connsiteX8775" fmla="*/ 9612564 w 11277918"/>
              <a:gd name="connsiteY8775" fmla="*/ 8035187 h 10024180"/>
              <a:gd name="connsiteX8776" fmla="*/ 9628911 w 11277918"/>
              <a:gd name="connsiteY8776" fmla="*/ 8059708 h 10024180"/>
              <a:gd name="connsiteX8777" fmla="*/ 9612564 w 11277918"/>
              <a:gd name="connsiteY8777" fmla="*/ 8100579 h 10024180"/>
              <a:gd name="connsiteX8778" fmla="*/ 9579868 w 11277918"/>
              <a:gd name="connsiteY8778" fmla="*/ 8165969 h 10024180"/>
              <a:gd name="connsiteX8779" fmla="*/ 9579868 w 11277918"/>
              <a:gd name="connsiteY8779" fmla="*/ 8182318 h 10024180"/>
              <a:gd name="connsiteX8780" fmla="*/ 9628911 w 11277918"/>
              <a:gd name="connsiteY8780" fmla="*/ 8133275 h 10024180"/>
              <a:gd name="connsiteX8781" fmla="*/ 9637086 w 11277918"/>
              <a:gd name="connsiteY8781" fmla="*/ 8149622 h 10024180"/>
              <a:gd name="connsiteX8782" fmla="*/ 9628911 w 11277918"/>
              <a:gd name="connsiteY8782" fmla="*/ 8165969 h 10024180"/>
              <a:gd name="connsiteX8783" fmla="*/ 9612564 w 11277918"/>
              <a:gd name="connsiteY8783" fmla="*/ 8165969 h 10024180"/>
              <a:gd name="connsiteX8784" fmla="*/ 9604390 w 11277918"/>
              <a:gd name="connsiteY8784" fmla="*/ 8174144 h 10024180"/>
              <a:gd name="connsiteX8785" fmla="*/ 9579868 w 11277918"/>
              <a:gd name="connsiteY8785" fmla="*/ 8215015 h 10024180"/>
              <a:gd name="connsiteX8786" fmla="*/ 9563521 w 11277918"/>
              <a:gd name="connsiteY8786" fmla="*/ 8231362 h 10024180"/>
              <a:gd name="connsiteX8787" fmla="*/ 9547172 w 11277918"/>
              <a:gd name="connsiteY8787" fmla="*/ 8215015 h 10024180"/>
              <a:gd name="connsiteX8788" fmla="*/ 9530825 w 11277918"/>
              <a:gd name="connsiteY8788" fmla="*/ 8215015 h 10024180"/>
              <a:gd name="connsiteX8789" fmla="*/ 9498131 w 11277918"/>
              <a:gd name="connsiteY8789" fmla="*/ 8215015 h 10024180"/>
              <a:gd name="connsiteX8790" fmla="*/ 9498131 w 11277918"/>
              <a:gd name="connsiteY8790" fmla="*/ 8255883 h 10024180"/>
              <a:gd name="connsiteX8791" fmla="*/ 9498131 w 11277918"/>
              <a:gd name="connsiteY8791" fmla="*/ 8296754 h 10024180"/>
              <a:gd name="connsiteX8792" fmla="*/ 9489956 w 11277918"/>
              <a:gd name="connsiteY8792" fmla="*/ 8321276 h 10024180"/>
              <a:gd name="connsiteX8793" fmla="*/ 9481782 w 11277918"/>
              <a:gd name="connsiteY8793" fmla="*/ 8329448 h 10024180"/>
              <a:gd name="connsiteX8794" fmla="*/ 9465435 w 11277918"/>
              <a:gd name="connsiteY8794" fmla="*/ 8345797 h 10024180"/>
              <a:gd name="connsiteX8795" fmla="*/ 9465435 w 11277918"/>
              <a:gd name="connsiteY8795" fmla="*/ 8362144 h 10024180"/>
              <a:gd name="connsiteX8796" fmla="*/ 9449085 w 11277918"/>
              <a:gd name="connsiteY8796" fmla="*/ 8345797 h 10024180"/>
              <a:gd name="connsiteX8797" fmla="*/ 9440913 w 11277918"/>
              <a:gd name="connsiteY8797" fmla="*/ 8337623 h 10024180"/>
              <a:gd name="connsiteX8798" fmla="*/ 9416389 w 11277918"/>
              <a:gd name="connsiteY8798" fmla="*/ 8378494 h 10024180"/>
              <a:gd name="connsiteX8799" fmla="*/ 9400042 w 11277918"/>
              <a:gd name="connsiteY8799" fmla="*/ 8411188 h 10024180"/>
              <a:gd name="connsiteX8800" fmla="*/ 9367346 w 11277918"/>
              <a:gd name="connsiteY8800" fmla="*/ 8427537 h 10024180"/>
              <a:gd name="connsiteX8801" fmla="*/ 9375521 w 11277918"/>
              <a:gd name="connsiteY8801" fmla="*/ 8403015 h 10024180"/>
              <a:gd name="connsiteX8802" fmla="*/ 9383695 w 11277918"/>
              <a:gd name="connsiteY8802" fmla="*/ 8378494 h 10024180"/>
              <a:gd name="connsiteX8803" fmla="*/ 9367346 w 11277918"/>
              <a:gd name="connsiteY8803" fmla="*/ 8362144 h 10024180"/>
              <a:gd name="connsiteX8804" fmla="*/ 9359174 w 11277918"/>
              <a:gd name="connsiteY8804" fmla="*/ 8362144 h 10024180"/>
              <a:gd name="connsiteX8805" fmla="*/ 9350999 w 11277918"/>
              <a:gd name="connsiteY8805" fmla="*/ 8370319 h 10024180"/>
              <a:gd name="connsiteX8806" fmla="*/ 9334650 w 11277918"/>
              <a:gd name="connsiteY8806" fmla="*/ 8378494 h 10024180"/>
              <a:gd name="connsiteX8807" fmla="*/ 9301956 w 11277918"/>
              <a:gd name="connsiteY8807" fmla="*/ 8443884 h 10024180"/>
              <a:gd name="connsiteX8808" fmla="*/ 9236563 w 11277918"/>
              <a:gd name="connsiteY8808" fmla="*/ 8509276 h 10024180"/>
              <a:gd name="connsiteX8809" fmla="*/ 9187520 w 11277918"/>
              <a:gd name="connsiteY8809" fmla="*/ 8541972 h 10024180"/>
              <a:gd name="connsiteX8810" fmla="*/ 9154824 w 11277918"/>
              <a:gd name="connsiteY8810" fmla="*/ 8509276 h 10024180"/>
              <a:gd name="connsiteX8811" fmla="*/ 9122128 w 11277918"/>
              <a:gd name="connsiteY8811" fmla="*/ 8558319 h 10024180"/>
              <a:gd name="connsiteX8812" fmla="*/ 9105781 w 11277918"/>
              <a:gd name="connsiteY8812" fmla="*/ 8574669 h 10024180"/>
              <a:gd name="connsiteX8813" fmla="*/ 9097606 w 11277918"/>
              <a:gd name="connsiteY8813" fmla="*/ 8558319 h 10024180"/>
              <a:gd name="connsiteX8814" fmla="*/ 9081259 w 11277918"/>
              <a:gd name="connsiteY8814" fmla="*/ 8582841 h 10024180"/>
              <a:gd name="connsiteX8815" fmla="*/ 9089431 w 11277918"/>
              <a:gd name="connsiteY8815" fmla="*/ 8623712 h 10024180"/>
              <a:gd name="connsiteX8816" fmla="*/ 9073084 w 11277918"/>
              <a:gd name="connsiteY8816" fmla="*/ 8623712 h 10024180"/>
              <a:gd name="connsiteX8817" fmla="*/ 9056737 w 11277918"/>
              <a:gd name="connsiteY8817" fmla="*/ 8640059 h 10024180"/>
              <a:gd name="connsiteX8818" fmla="*/ 9024041 w 11277918"/>
              <a:gd name="connsiteY8818" fmla="*/ 8705451 h 10024180"/>
              <a:gd name="connsiteX8819" fmla="*/ 8999520 w 11277918"/>
              <a:gd name="connsiteY8819" fmla="*/ 8738148 h 10024180"/>
              <a:gd name="connsiteX8820" fmla="*/ 8991345 w 11277918"/>
              <a:gd name="connsiteY8820" fmla="*/ 8754495 h 10024180"/>
              <a:gd name="connsiteX8821" fmla="*/ 8958649 w 11277918"/>
              <a:gd name="connsiteY8821" fmla="*/ 8803538 h 10024180"/>
              <a:gd name="connsiteX8822" fmla="*/ 8925953 w 11277918"/>
              <a:gd name="connsiteY8822" fmla="*/ 8836234 h 10024180"/>
              <a:gd name="connsiteX8823" fmla="*/ 8925953 w 11277918"/>
              <a:gd name="connsiteY8823" fmla="*/ 8852581 h 10024180"/>
              <a:gd name="connsiteX8824" fmla="*/ 8893256 w 11277918"/>
              <a:gd name="connsiteY8824" fmla="*/ 8836234 h 10024180"/>
              <a:gd name="connsiteX8825" fmla="*/ 8876909 w 11277918"/>
              <a:gd name="connsiteY8825" fmla="*/ 8836234 h 10024180"/>
              <a:gd name="connsiteX8826" fmla="*/ 8860562 w 11277918"/>
              <a:gd name="connsiteY8826" fmla="*/ 8852581 h 10024180"/>
              <a:gd name="connsiteX8827" fmla="*/ 8860562 w 11277918"/>
              <a:gd name="connsiteY8827" fmla="*/ 8885277 h 10024180"/>
              <a:gd name="connsiteX8828" fmla="*/ 8827866 w 11277918"/>
              <a:gd name="connsiteY8828" fmla="*/ 8901624 h 10024180"/>
              <a:gd name="connsiteX8829" fmla="*/ 8786995 w 11277918"/>
              <a:gd name="connsiteY8829" fmla="*/ 8877105 h 10024180"/>
              <a:gd name="connsiteX8830" fmla="*/ 8778823 w 11277918"/>
              <a:gd name="connsiteY8830" fmla="*/ 8868930 h 10024180"/>
              <a:gd name="connsiteX8831" fmla="*/ 8762474 w 11277918"/>
              <a:gd name="connsiteY8831" fmla="*/ 8885277 h 10024180"/>
              <a:gd name="connsiteX8832" fmla="*/ 8754301 w 11277918"/>
              <a:gd name="connsiteY8832" fmla="*/ 8893452 h 10024180"/>
              <a:gd name="connsiteX8833" fmla="*/ 8746127 w 11277918"/>
              <a:gd name="connsiteY8833" fmla="*/ 8901624 h 10024180"/>
              <a:gd name="connsiteX8834" fmla="*/ 8746127 w 11277918"/>
              <a:gd name="connsiteY8834" fmla="*/ 8917973 h 10024180"/>
              <a:gd name="connsiteX8835" fmla="*/ 8746127 w 11277918"/>
              <a:gd name="connsiteY8835" fmla="*/ 8926146 h 10024180"/>
              <a:gd name="connsiteX8836" fmla="*/ 8729777 w 11277918"/>
              <a:gd name="connsiteY8836" fmla="*/ 8934320 h 10024180"/>
              <a:gd name="connsiteX8837" fmla="*/ 8729777 w 11277918"/>
              <a:gd name="connsiteY8837" fmla="*/ 8926146 h 10024180"/>
              <a:gd name="connsiteX8838" fmla="*/ 8721605 w 11277918"/>
              <a:gd name="connsiteY8838" fmla="*/ 8909799 h 10024180"/>
              <a:gd name="connsiteX8839" fmla="*/ 8713430 w 11277918"/>
              <a:gd name="connsiteY8839" fmla="*/ 8885277 h 10024180"/>
              <a:gd name="connsiteX8840" fmla="*/ 8713430 w 11277918"/>
              <a:gd name="connsiteY8840" fmla="*/ 8868930 h 10024180"/>
              <a:gd name="connsiteX8841" fmla="*/ 8729777 w 11277918"/>
              <a:gd name="connsiteY8841" fmla="*/ 8836234 h 10024180"/>
              <a:gd name="connsiteX8842" fmla="*/ 8729777 w 11277918"/>
              <a:gd name="connsiteY8842" fmla="*/ 8787191 h 10024180"/>
              <a:gd name="connsiteX8843" fmla="*/ 8697083 w 11277918"/>
              <a:gd name="connsiteY8843" fmla="*/ 8868930 h 10024180"/>
              <a:gd name="connsiteX8844" fmla="*/ 8680734 w 11277918"/>
              <a:gd name="connsiteY8844" fmla="*/ 8917973 h 10024180"/>
              <a:gd name="connsiteX8845" fmla="*/ 8664387 w 11277918"/>
              <a:gd name="connsiteY8845" fmla="*/ 8893452 h 10024180"/>
              <a:gd name="connsiteX8846" fmla="*/ 8648038 w 11277918"/>
              <a:gd name="connsiteY8846" fmla="*/ 8852581 h 10024180"/>
              <a:gd name="connsiteX8847" fmla="*/ 8623516 w 11277918"/>
              <a:gd name="connsiteY8847" fmla="*/ 8868930 h 10024180"/>
              <a:gd name="connsiteX8848" fmla="*/ 8615344 w 11277918"/>
              <a:gd name="connsiteY8848" fmla="*/ 8852581 h 10024180"/>
              <a:gd name="connsiteX8849" fmla="*/ 8598995 w 11277918"/>
              <a:gd name="connsiteY8849" fmla="*/ 8819887 h 10024180"/>
              <a:gd name="connsiteX8850" fmla="*/ 8582648 w 11277918"/>
              <a:gd name="connsiteY8850" fmla="*/ 8770842 h 10024180"/>
              <a:gd name="connsiteX8851" fmla="*/ 8598995 w 11277918"/>
              <a:gd name="connsiteY8851" fmla="*/ 8787191 h 10024180"/>
              <a:gd name="connsiteX8852" fmla="*/ 8607169 w 11277918"/>
              <a:gd name="connsiteY8852" fmla="*/ 8811712 h 10024180"/>
              <a:gd name="connsiteX8853" fmla="*/ 8631691 w 11277918"/>
              <a:gd name="connsiteY8853" fmla="*/ 8819887 h 10024180"/>
              <a:gd name="connsiteX8854" fmla="*/ 8664387 w 11277918"/>
              <a:gd name="connsiteY8854" fmla="*/ 8828059 h 10024180"/>
              <a:gd name="connsiteX8855" fmla="*/ 8680734 w 11277918"/>
              <a:gd name="connsiteY8855" fmla="*/ 8836234 h 10024180"/>
              <a:gd name="connsiteX8856" fmla="*/ 8688909 w 11277918"/>
              <a:gd name="connsiteY8856" fmla="*/ 8819887 h 10024180"/>
              <a:gd name="connsiteX8857" fmla="*/ 8697083 w 11277918"/>
              <a:gd name="connsiteY8857" fmla="*/ 8787191 h 10024180"/>
              <a:gd name="connsiteX8858" fmla="*/ 8713430 w 11277918"/>
              <a:gd name="connsiteY8858" fmla="*/ 8705451 h 10024180"/>
              <a:gd name="connsiteX8859" fmla="*/ 8729777 w 11277918"/>
              <a:gd name="connsiteY8859" fmla="*/ 8689102 h 10024180"/>
              <a:gd name="connsiteX8860" fmla="*/ 8746127 w 11277918"/>
              <a:gd name="connsiteY8860" fmla="*/ 8689102 h 10024180"/>
              <a:gd name="connsiteX8861" fmla="*/ 8762474 w 11277918"/>
              <a:gd name="connsiteY8861" fmla="*/ 8697277 h 10024180"/>
              <a:gd name="connsiteX8862" fmla="*/ 8762474 w 11277918"/>
              <a:gd name="connsiteY8862" fmla="*/ 8705451 h 10024180"/>
              <a:gd name="connsiteX8863" fmla="*/ 8762474 w 11277918"/>
              <a:gd name="connsiteY8863" fmla="*/ 8721798 h 10024180"/>
              <a:gd name="connsiteX8864" fmla="*/ 8746127 w 11277918"/>
              <a:gd name="connsiteY8864" fmla="*/ 8738148 h 10024180"/>
              <a:gd name="connsiteX8865" fmla="*/ 8729777 w 11277918"/>
              <a:gd name="connsiteY8865" fmla="*/ 8738148 h 10024180"/>
              <a:gd name="connsiteX8866" fmla="*/ 8746127 w 11277918"/>
              <a:gd name="connsiteY8866" fmla="*/ 8762669 h 10024180"/>
              <a:gd name="connsiteX8867" fmla="*/ 8762474 w 11277918"/>
              <a:gd name="connsiteY8867" fmla="*/ 8787191 h 10024180"/>
              <a:gd name="connsiteX8868" fmla="*/ 8778823 w 11277918"/>
              <a:gd name="connsiteY8868" fmla="*/ 8803538 h 10024180"/>
              <a:gd name="connsiteX8869" fmla="*/ 8770648 w 11277918"/>
              <a:gd name="connsiteY8869" fmla="*/ 8828059 h 10024180"/>
              <a:gd name="connsiteX8870" fmla="*/ 8762474 w 11277918"/>
              <a:gd name="connsiteY8870" fmla="*/ 8844409 h 10024180"/>
              <a:gd name="connsiteX8871" fmla="*/ 8778823 w 11277918"/>
              <a:gd name="connsiteY8871" fmla="*/ 8852581 h 10024180"/>
              <a:gd name="connsiteX8872" fmla="*/ 8786995 w 11277918"/>
              <a:gd name="connsiteY8872" fmla="*/ 8836234 h 10024180"/>
              <a:gd name="connsiteX8873" fmla="*/ 8811517 w 11277918"/>
              <a:gd name="connsiteY8873" fmla="*/ 8803538 h 10024180"/>
              <a:gd name="connsiteX8874" fmla="*/ 8844213 w 11277918"/>
              <a:gd name="connsiteY8874" fmla="*/ 8787191 h 10024180"/>
              <a:gd name="connsiteX8875" fmla="*/ 8868735 w 11277918"/>
              <a:gd name="connsiteY8875" fmla="*/ 8779016 h 10024180"/>
              <a:gd name="connsiteX8876" fmla="*/ 8876909 w 11277918"/>
              <a:gd name="connsiteY8876" fmla="*/ 8738148 h 10024180"/>
              <a:gd name="connsiteX8877" fmla="*/ 8942302 w 11277918"/>
              <a:gd name="connsiteY8877" fmla="*/ 8689102 h 10024180"/>
              <a:gd name="connsiteX8878" fmla="*/ 8934127 w 11277918"/>
              <a:gd name="connsiteY8878" fmla="*/ 8680930 h 10024180"/>
              <a:gd name="connsiteX8879" fmla="*/ 8925953 w 11277918"/>
              <a:gd name="connsiteY8879" fmla="*/ 8672755 h 10024180"/>
              <a:gd name="connsiteX8880" fmla="*/ 8893256 w 11277918"/>
              <a:gd name="connsiteY8880" fmla="*/ 8623712 h 10024180"/>
              <a:gd name="connsiteX8881" fmla="*/ 8876909 w 11277918"/>
              <a:gd name="connsiteY8881" fmla="*/ 8615537 h 10024180"/>
              <a:gd name="connsiteX8882" fmla="*/ 8860562 w 11277918"/>
              <a:gd name="connsiteY8882" fmla="*/ 8607363 h 10024180"/>
              <a:gd name="connsiteX8883" fmla="*/ 8778823 w 11277918"/>
              <a:gd name="connsiteY8883" fmla="*/ 8623712 h 10024180"/>
              <a:gd name="connsiteX8884" fmla="*/ 8762474 w 11277918"/>
              <a:gd name="connsiteY8884" fmla="*/ 8640059 h 10024180"/>
              <a:gd name="connsiteX8885" fmla="*/ 8762474 w 11277918"/>
              <a:gd name="connsiteY8885" fmla="*/ 8615537 h 10024180"/>
              <a:gd name="connsiteX8886" fmla="*/ 8762474 w 11277918"/>
              <a:gd name="connsiteY8886" fmla="*/ 8607363 h 10024180"/>
              <a:gd name="connsiteX8887" fmla="*/ 8762474 w 11277918"/>
              <a:gd name="connsiteY8887" fmla="*/ 8574669 h 10024180"/>
              <a:gd name="connsiteX8888" fmla="*/ 8778823 w 11277918"/>
              <a:gd name="connsiteY8888" fmla="*/ 8574669 h 10024180"/>
              <a:gd name="connsiteX8889" fmla="*/ 8778823 w 11277918"/>
              <a:gd name="connsiteY8889" fmla="*/ 8558319 h 10024180"/>
              <a:gd name="connsiteX8890" fmla="*/ 8786995 w 11277918"/>
              <a:gd name="connsiteY8890" fmla="*/ 8533798 h 10024180"/>
              <a:gd name="connsiteX8891" fmla="*/ 8811517 w 11277918"/>
              <a:gd name="connsiteY8891" fmla="*/ 8525623 h 10024180"/>
              <a:gd name="connsiteX8892" fmla="*/ 8844213 w 11277918"/>
              <a:gd name="connsiteY8892" fmla="*/ 8558319 h 10024180"/>
              <a:gd name="connsiteX8893" fmla="*/ 8860562 w 11277918"/>
              <a:gd name="connsiteY8893" fmla="*/ 8566494 h 10024180"/>
              <a:gd name="connsiteX8894" fmla="*/ 8876909 w 11277918"/>
              <a:gd name="connsiteY8894" fmla="*/ 8591016 h 10024180"/>
              <a:gd name="connsiteX8895" fmla="*/ 8893256 w 11277918"/>
              <a:gd name="connsiteY8895" fmla="*/ 8591016 h 10024180"/>
              <a:gd name="connsiteX8896" fmla="*/ 8876909 w 11277918"/>
              <a:gd name="connsiteY8896" fmla="*/ 8558319 h 10024180"/>
              <a:gd name="connsiteX8897" fmla="*/ 8876909 w 11277918"/>
              <a:gd name="connsiteY8897" fmla="*/ 8492927 h 10024180"/>
              <a:gd name="connsiteX8898" fmla="*/ 8876909 w 11277918"/>
              <a:gd name="connsiteY8898" fmla="*/ 8476580 h 10024180"/>
              <a:gd name="connsiteX8899" fmla="*/ 8893256 w 11277918"/>
              <a:gd name="connsiteY8899" fmla="*/ 8460233 h 10024180"/>
              <a:gd name="connsiteX8900" fmla="*/ 8893256 w 11277918"/>
              <a:gd name="connsiteY8900" fmla="*/ 8476580 h 10024180"/>
              <a:gd name="connsiteX8901" fmla="*/ 8909606 w 11277918"/>
              <a:gd name="connsiteY8901" fmla="*/ 8492927 h 10024180"/>
              <a:gd name="connsiteX8902" fmla="*/ 8925953 w 11277918"/>
              <a:gd name="connsiteY8902" fmla="*/ 8476580 h 10024180"/>
              <a:gd name="connsiteX8903" fmla="*/ 8942302 w 11277918"/>
              <a:gd name="connsiteY8903" fmla="*/ 8460233 h 10024180"/>
              <a:gd name="connsiteX8904" fmla="*/ 8925953 w 11277918"/>
              <a:gd name="connsiteY8904" fmla="*/ 8460233 h 10024180"/>
              <a:gd name="connsiteX8905" fmla="*/ 8893256 w 11277918"/>
              <a:gd name="connsiteY8905" fmla="*/ 8443884 h 10024180"/>
              <a:gd name="connsiteX8906" fmla="*/ 8885084 w 11277918"/>
              <a:gd name="connsiteY8906" fmla="*/ 8435711 h 10024180"/>
              <a:gd name="connsiteX8907" fmla="*/ 8876909 w 11277918"/>
              <a:gd name="connsiteY8907" fmla="*/ 8443884 h 10024180"/>
              <a:gd name="connsiteX8908" fmla="*/ 8844213 w 11277918"/>
              <a:gd name="connsiteY8908" fmla="*/ 8443884 h 10024180"/>
              <a:gd name="connsiteX8909" fmla="*/ 8819691 w 11277918"/>
              <a:gd name="connsiteY8909" fmla="*/ 8452058 h 10024180"/>
              <a:gd name="connsiteX8910" fmla="*/ 8827866 w 11277918"/>
              <a:gd name="connsiteY8910" fmla="*/ 8476580 h 10024180"/>
              <a:gd name="connsiteX8911" fmla="*/ 8819691 w 11277918"/>
              <a:gd name="connsiteY8911" fmla="*/ 8484755 h 10024180"/>
              <a:gd name="connsiteX8912" fmla="*/ 8811517 w 11277918"/>
              <a:gd name="connsiteY8912" fmla="*/ 8492927 h 10024180"/>
              <a:gd name="connsiteX8913" fmla="*/ 8811517 w 11277918"/>
              <a:gd name="connsiteY8913" fmla="*/ 8460233 h 10024180"/>
              <a:gd name="connsiteX8914" fmla="*/ 8811517 w 11277918"/>
              <a:gd name="connsiteY8914" fmla="*/ 8427537 h 10024180"/>
              <a:gd name="connsiteX8915" fmla="*/ 8795170 w 11277918"/>
              <a:gd name="connsiteY8915" fmla="*/ 8411188 h 10024180"/>
              <a:gd name="connsiteX8916" fmla="*/ 8770648 w 11277918"/>
              <a:gd name="connsiteY8916" fmla="*/ 8394841 h 10024180"/>
              <a:gd name="connsiteX8917" fmla="*/ 8762474 w 11277918"/>
              <a:gd name="connsiteY8917" fmla="*/ 8394841 h 10024180"/>
              <a:gd name="connsiteX8918" fmla="*/ 8746127 w 11277918"/>
              <a:gd name="connsiteY8918" fmla="*/ 8394841 h 10024180"/>
              <a:gd name="connsiteX8919" fmla="*/ 8746127 w 11277918"/>
              <a:gd name="connsiteY8919" fmla="*/ 8378494 h 10024180"/>
              <a:gd name="connsiteX8920" fmla="*/ 8746127 w 11277918"/>
              <a:gd name="connsiteY8920" fmla="*/ 8329448 h 10024180"/>
              <a:gd name="connsiteX8921" fmla="*/ 8795170 w 11277918"/>
              <a:gd name="connsiteY8921" fmla="*/ 8296754 h 10024180"/>
              <a:gd name="connsiteX8922" fmla="*/ 8827866 w 11277918"/>
              <a:gd name="connsiteY8922" fmla="*/ 8280405 h 10024180"/>
              <a:gd name="connsiteX8923" fmla="*/ 8844213 w 11277918"/>
              <a:gd name="connsiteY8923" fmla="*/ 8247709 h 10024180"/>
              <a:gd name="connsiteX8924" fmla="*/ 8876909 w 11277918"/>
              <a:gd name="connsiteY8924" fmla="*/ 8215015 h 10024180"/>
              <a:gd name="connsiteX8925" fmla="*/ 8901431 w 11277918"/>
              <a:gd name="connsiteY8925" fmla="*/ 8182318 h 10024180"/>
              <a:gd name="connsiteX8926" fmla="*/ 8925953 w 11277918"/>
              <a:gd name="connsiteY8926" fmla="*/ 8149622 h 10024180"/>
              <a:gd name="connsiteX8927" fmla="*/ 8942302 w 11277918"/>
              <a:gd name="connsiteY8927" fmla="*/ 8149622 h 10024180"/>
              <a:gd name="connsiteX8928" fmla="*/ 8950474 w 11277918"/>
              <a:gd name="connsiteY8928" fmla="*/ 8165969 h 10024180"/>
              <a:gd name="connsiteX8929" fmla="*/ 8958649 w 11277918"/>
              <a:gd name="connsiteY8929" fmla="*/ 8165969 h 10024180"/>
              <a:gd name="connsiteX8930" fmla="*/ 8991345 w 11277918"/>
              <a:gd name="connsiteY8930" fmla="*/ 8165969 h 10024180"/>
              <a:gd name="connsiteX8931" fmla="*/ 9007692 w 11277918"/>
              <a:gd name="connsiteY8931" fmla="*/ 8149622 h 10024180"/>
              <a:gd name="connsiteX8932" fmla="*/ 8974998 w 11277918"/>
              <a:gd name="connsiteY8932" fmla="*/ 8133275 h 10024180"/>
              <a:gd name="connsiteX8933" fmla="*/ 8966823 w 11277918"/>
              <a:gd name="connsiteY8933" fmla="*/ 8133275 h 10024180"/>
              <a:gd name="connsiteX8934" fmla="*/ 8958649 w 11277918"/>
              <a:gd name="connsiteY8934" fmla="*/ 8116926 h 10024180"/>
              <a:gd name="connsiteX8935" fmla="*/ 8942302 w 11277918"/>
              <a:gd name="connsiteY8935" fmla="*/ 8100579 h 10024180"/>
              <a:gd name="connsiteX8936" fmla="*/ 8925953 w 11277918"/>
              <a:gd name="connsiteY8936" fmla="*/ 8067883 h 10024180"/>
              <a:gd name="connsiteX8937" fmla="*/ 8942302 w 11277918"/>
              <a:gd name="connsiteY8937" fmla="*/ 8051536 h 10024180"/>
              <a:gd name="connsiteX8938" fmla="*/ 8966823 w 11277918"/>
              <a:gd name="connsiteY8938" fmla="*/ 8035187 h 10024180"/>
              <a:gd name="connsiteX8939" fmla="*/ 9015867 w 11277918"/>
              <a:gd name="connsiteY8939" fmla="*/ 7994318 h 10024180"/>
              <a:gd name="connsiteX8940" fmla="*/ 9056737 w 11277918"/>
              <a:gd name="connsiteY8940" fmla="*/ 7945272 h 10024180"/>
              <a:gd name="connsiteX8941" fmla="*/ 9048563 w 11277918"/>
              <a:gd name="connsiteY8941" fmla="*/ 7945272 h 10024180"/>
              <a:gd name="connsiteX8942" fmla="*/ 9024041 w 11277918"/>
              <a:gd name="connsiteY8942" fmla="*/ 7969794 h 10024180"/>
              <a:gd name="connsiteX8943" fmla="*/ 8999520 w 11277918"/>
              <a:gd name="connsiteY8943" fmla="*/ 7994318 h 10024180"/>
              <a:gd name="connsiteX8944" fmla="*/ 8991345 w 11277918"/>
              <a:gd name="connsiteY8944" fmla="*/ 8002490 h 10024180"/>
              <a:gd name="connsiteX8945" fmla="*/ 8893256 w 11277918"/>
              <a:gd name="connsiteY8945" fmla="*/ 8084230 h 10024180"/>
              <a:gd name="connsiteX8946" fmla="*/ 8876909 w 11277918"/>
              <a:gd name="connsiteY8946" fmla="*/ 8116926 h 10024180"/>
              <a:gd name="connsiteX8947" fmla="*/ 8868735 w 11277918"/>
              <a:gd name="connsiteY8947" fmla="*/ 8133275 h 10024180"/>
              <a:gd name="connsiteX8948" fmla="*/ 8893256 w 11277918"/>
              <a:gd name="connsiteY8948" fmla="*/ 8133275 h 10024180"/>
              <a:gd name="connsiteX8949" fmla="*/ 8876909 w 11277918"/>
              <a:gd name="connsiteY8949" fmla="*/ 8165969 h 10024180"/>
              <a:gd name="connsiteX8950" fmla="*/ 8876909 w 11277918"/>
              <a:gd name="connsiteY8950" fmla="*/ 8182318 h 10024180"/>
              <a:gd name="connsiteX8951" fmla="*/ 8729777 w 11277918"/>
              <a:gd name="connsiteY8951" fmla="*/ 8329448 h 10024180"/>
              <a:gd name="connsiteX8952" fmla="*/ 8713430 w 11277918"/>
              <a:gd name="connsiteY8952" fmla="*/ 8313101 h 10024180"/>
              <a:gd name="connsiteX8953" fmla="*/ 8729777 w 11277918"/>
              <a:gd name="connsiteY8953" fmla="*/ 8296754 h 10024180"/>
              <a:gd name="connsiteX8954" fmla="*/ 8746127 w 11277918"/>
              <a:gd name="connsiteY8954" fmla="*/ 8296754 h 10024180"/>
              <a:gd name="connsiteX8955" fmla="*/ 8746127 w 11277918"/>
              <a:gd name="connsiteY8955" fmla="*/ 8264058 h 10024180"/>
              <a:gd name="connsiteX8956" fmla="*/ 8713430 w 11277918"/>
              <a:gd name="connsiteY8956" fmla="*/ 8231362 h 10024180"/>
              <a:gd name="connsiteX8957" fmla="*/ 8697083 w 11277918"/>
              <a:gd name="connsiteY8957" fmla="*/ 8231362 h 10024180"/>
              <a:gd name="connsiteX8958" fmla="*/ 8697083 w 11277918"/>
              <a:gd name="connsiteY8958" fmla="*/ 8264058 h 10024180"/>
              <a:gd name="connsiteX8959" fmla="*/ 8721605 w 11277918"/>
              <a:gd name="connsiteY8959" fmla="*/ 8264058 h 10024180"/>
              <a:gd name="connsiteX8960" fmla="*/ 8713430 w 11277918"/>
              <a:gd name="connsiteY8960" fmla="*/ 8288579 h 10024180"/>
              <a:gd name="connsiteX8961" fmla="*/ 8697083 w 11277918"/>
              <a:gd name="connsiteY8961" fmla="*/ 8304926 h 10024180"/>
              <a:gd name="connsiteX8962" fmla="*/ 8680734 w 11277918"/>
              <a:gd name="connsiteY8962" fmla="*/ 8329448 h 10024180"/>
              <a:gd name="connsiteX8963" fmla="*/ 8680734 w 11277918"/>
              <a:gd name="connsiteY8963" fmla="*/ 8362144 h 10024180"/>
              <a:gd name="connsiteX8964" fmla="*/ 8656213 w 11277918"/>
              <a:gd name="connsiteY8964" fmla="*/ 8370319 h 10024180"/>
              <a:gd name="connsiteX8965" fmla="*/ 8631691 w 11277918"/>
              <a:gd name="connsiteY8965" fmla="*/ 8386666 h 10024180"/>
              <a:gd name="connsiteX8966" fmla="*/ 8631691 w 11277918"/>
              <a:gd name="connsiteY8966" fmla="*/ 8411188 h 10024180"/>
              <a:gd name="connsiteX8967" fmla="*/ 8648038 w 11277918"/>
              <a:gd name="connsiteY8967" fmla="*/ 8394841 h 10024180"/>
              <a:gd name="connsiteX8968" fmla="*/ 8672562 w 11277918"/>
              <a:gd name="connsiteY8968" fmla="*/ 8386666 h 10024180"/>
              <a:gd name="connsiteX8969" fmla="*/ 8664387 w 11277918"/>
              <a:gd name="connsiteY8969" fmla="*/ 8411188 h 10024180"/>
              <a:gd name="connsiteX8970" fmla="*/ 8639866 w 11277918"/>
              <a:gd name="connsiteY8970" fmla="*/ 8419362 h 10024180"/>
              <a:gd name="connsiteX8971" fmla="*/ 8598995 w 11277918"/>
              <a:gd name="connsiteY8971" fmla="*/ 8427537 h 10024180"/>
              <a:gd name="connsiteX8972" fmla="*/ 8517255 w 11277918"/>
              <a:gd name="connsiteY8972" fmla="*/ 8443884 h 10024180"/>
              <a:gd name="connsiteX8973" fmla="*/ 8500908 w 11277918"/>
              <a:gd name="connsiteY8973" fmla="*/ 8525623 h 10024180"/>
              <a:gd name="connsiteX8974" fmla="*/ 8484559 w 11277918"/>
              <a:gd name="connsiteY8974" fmla="*/ 8541972 h 10024180"/>
              <a:gd name="connsiteX8975" fmla="*/ 8468212 w 11277918"/>
              <a:gd name="connsiteY8975" fmla="*/ 8525623 h 10024180"/>
              <a:gd name="connsiteX8976" fmla="*/ 8451865 w 11277918"/>
              <a:gd name="connsiteY8976" fmla="*/ 8525623 h 10024180"/>
              <a:gd name="connsiteX8977" fmla="*/ 8468212 w 11277918"/>
              <a:gd name="connsiteY8977" fmla="*/ 8541972 h 10024180"/>
              <a:gd name="connsiteX8978" fmla="*/ 8451865 w 11277918"/>
              <a:gd name="connsiteY8978" fmla="*/ 8558319 h 10024180"/>
              <a:gd name="connsiteX8979" fmla="*/ 8427341 w 11277918"/>
              <a:gd name="connsiteY8979" fmla="*/ 8566494 h 10024180"/>
              <a:gd name="connsiteX8980" fmla="*/ 8402820 w 11277918"/>
              <a:gd name="connsiteY8980" fmla="*/ 8607363 h 10024180"/>
              <a:gd name="connsiteX8981" fmla="*/ 8370124 w 11277918"/>
              <a:gd name="connsiteY8981" fmla="*/ 8648233 h 10024180"/>
              <a:gd name="connsiteX8982" fmla="*/ 8296558 w 11277918"/>
              <a:gd name="connsiteY8982" fmla="*/ 8721798 h 10024180"/>
              <a:gd name="connsiteX8983" fmla="*/ 8255690 w 11277918"/>
              <a:gd name="connsiteY8983" fmla="*/ 8754495 h 10024180"/>
              <a:gd name="connsiteX8984" fmla="*/ 8304733 w 11277918"/>
              <a:gd name="connsiteY8984" fmla="*/ 8672755 h 10024180"/>
              <a:gd name="connsiteX8985" fmla="*/ 8321080 w 11277918"/>
              <a:gd name="connsiteY8985" fmla="*/ 8623712 h 10024180"/>
              <a:gd name="connsiteX8986" fmla="*/ 8288384 w 11277918"/>
              <a:gd name="connsiteY8986" fmla="*/ 8672755 h 10024180"/>
              <a:gd name="connsiteX8987" fmla="*/ 8255690 w 11277918"/>
              <a:gd name="connsiteY8987" fmla="*/ 8689102 h 10024180"/>
              <a:gd name="connsiteX8988" fmla="*/ 8239340 w 11277918"/>
              <a:gd name="connsiteY8988" fmla="*/ 8689102 h 10024180"/>
              <a:gd name="connsiteX8989" fmla="*/ 8239340 w 11277918"/>
              <a:gd name="connsiteY8989" fmla="*/ 8672755 h 10024180"/>
              <a:gd name="connsiteX8990" fmla="*/ 8247516 w 11277918"/>
              <a:gd name="connsiteY8990" fmla="*/ 8648233 h 10024180"/>
              <a:gd name="connsiteX8991" fmla="*/ 8255690 w 11277918"/>
              <a:gd name="connsiteY8991" fmla="*/ 8640059 h 10024180"/>
              <a:gd name="connsiteX8992" fmla="*/ 8255690 w 11277918"/>
              <a:gd name="connsiteY8992" fmla="*/ 8631884 h 10024180"/>
              <a:gd name="connsiteX8993" fmla="*/ 8239340 w 11277918"/>
              <a:gd name="connsiteY8993" fmla="*/ 8640059 h 10024180"/>
              <a:gd name="connsiteX8994" fmla="*/ 8222994 w 11277918"/>
              <a:gd name="connsiteY8994" fmla="*/ 8648233 h 10024180"/>
              <a:gd name="connsiteX8995" fmla="*/ 8206644 w 11277918"/>
              <a:gd name="connsiteY8995" fmla="*/ 8656408 h 10024180"/>
              <a:gd name="connsiteX8996" fmla="*/ 8206644 w 11277918"/>
              <a:gd name="connsiteY8996" fmla="*/ 8664071 h 10024180"/>
              <a:gd name="connsiteX8997" fmla="*/ 8206644 w 11277918"/>
              <a:gd name="connsiteY8997" fmla="*/ 8680930 h 10024180"/>
              <a:gd name="connsiteX8998" fmla="*/ 8222994 w 11277918"/>
              <a:gd name="connsiteY8998" fmla="*/ 8729973 h 10024180"/>
              <a:gd name="connsiteX8999" fmla="*/ 8222994 w 11277918"/>
              <a:gd name="connsiteY8999" fmla="*/ 8738148 h 10024180"/>
              <a:gd name="connsiteX9000" fmla="*/ 8190298 w 11277918"/>
              <a:gd name="connsiteY9000" fmla="*/ 8721798 h 10024180"/>
              <a:gd name="connsiteX9001" fmla="*/ 8141254 w 11277918"/>
              <a:gd name="connsiteY9001" fmla="*/ 8762669 h 10024180"/>
              <a:gd name="connsiteX9002" fmla="*/ 8084036 w 11277918"/>
              <a:gd name="connsiteY9002" fmla="*/ 8819887 h 10024180"/>
              <a:gd name="connsiteX9003" fmla="*/ 8059515 w 11277918"/>
              <a:gd name="connsiteY9003" fmla="*/ 8852581 h 10024180"/>
              <a:gd name="connsiteX9004" fmla="*/ 8026818 w 11277918"/>
              <a:gd name="connsiteY9004" fmla="*/ 8868930 h 10024180"/>
              <a:gd name="connsiteX9005" fmla="*/ 8043166 w 11277918"/>
              <a:gd name="connsiteY9005" fmla="*/ 8836234 h 10024180"/>
              <a:gd name="connsiteX9006" fmla="*/ 8092211 w 11277918"/>
              <a:gd name="connsiteY9006" fmla="*/ 8787191 h 10024180"/>
              <a:gd name="connsiteX9007" fmla="*/ 8059515 w 11277918"/>
              <a:gd name="connsiteY9007" fmla="*/ 8787191 h 10024180"/>
              <a:gd name="connsiteX9008" fmla="*/ 8026818 w 11277918"/>
              <a:gd name="connsiteY9008" fmla="*/ 8819887 h 10024180"/>
              <a:gd name="connsiteX9009" fmla="*/ 8034993 w 11277918"/>
              <a:gd name="connsiteY9009" fmla="*/ 8803538 h 10024180"/>
              <a:gd name="connsiteX9010" fmla="*/ 8026818 w 11277918"/>
              <a:gd name="connsiteY9010" fmla="*/ 8787191 h 10024180"/>
              <a:gd name="connsiteX9011" fmla="*/ 8010472 w 11277918"/>
              <a:gd name="connsiteY9011" fmla="*/ 8770842 h 10024180"/>
              <a:gd name="connsiteX9012" fmla="*/ 7994122 w 11277918"/>
              <a:gd name="connsiteY9012" fmla="*/ 8754495 h 10024180"/>
              <a:gd name="connsiteX9013" fmla="*/ 8002297 w 11277918"/>
              <a:gd name="connsiteY9013" fmla="*/ 8729973 h 10024180"/>
              <a:gd name="connsiteX9014" fmla="*/ 8010472 w 11277918"/>
              <a:gd name="connsiteY9014" fmla="*/ 8689102 h 10024180"/>
              <a:gd name="connsiteX9015" fmla="*/ 8043166 w 11277918"/>
              <a:gd name="connsiteY9015" fmla="*/ 8656408 h 10024180"/>
              <a:gd name="connsiteX9016" fmla="*/ 8075862 w 11277918"/>
              <a:gd name="connsiteY9016" fmla="*/ 8640059 h 10024180"/>
              <a:gd name="connsiteX9017" fmla="*/ 8092211 w 11277918"/>
              <a:gd name="connsiteY9017" fmla="*/ 8623712 h 10024180"/>
              <a:gd name="connsiteX9018" fmla="*/ 8108558 w 11277918"/>
              <a:gd name="connsiteY9018" fmla="*/ 8640059 h 10024180"/>
              <a:gd name="connsiteX9019" fmla="*/ 8092211 w 11277918"/>
              <a:gd name="connsiteY9019" fmla="*/ 8656408 h 10024180"/>
              <a:gd name="connsiteX9020" fmla="*/ 8059515 w 11277918"/>
              <a:gd name="connsiteY9020" fmla="*/ 8705451 h 10024180"/>
              <a:gd name="connsiteX9021" fmla="*/ 8059515 w 11277918"/>
              <a:gd name="connsiteY9021" fmla="*/ 8738148 h 10024180"/>
              <a:gd name="connsiteX9022" fmla="*/ 8067687 w 11277918"/>
              <a:gd name="connsiteY9022" fmla="*/ 8754495 h 10024180"/>
              <a:gd name="connsiteX9023" fmla="*/ 8092211 w 11277918"/>
              <a:gd name="connsiteY9023" fmla="*/ 8738148 h 10024180"/>
              <a:gd name="connsiteX9024" fmla="*/ 8092211 w 11277918"/>
              <a:gd name="connsiteY9024" fmla="*/ 8705451 h 10024180"/>
              <a:gd name="connsiteX9025" fmla="*/ 8075862 w 11277918"/>
              <a:gd name="connsiteY9025" fmla="*/ 8705451 h 10024180"/>
              <a:gd name="connsiteX9026" fmla="*/ 8084036 w 11277918"/>
              <a:gd name="connsiteY9026" fmla="*/ 8697277 h 10024180"/>
              <a:gd name="connsiteX9027" fmla="*/ 8092211 w 11277918"/>
              <a:gd name="connsiteY9027" fmla="*/ 8689102 h 10024180"/>
              <a:gd name="connsiteX9028" fmla="*/ 8108558 w 11277918"/>
              <a:gd name="connsiteY9028" fmla="*/ 8672755 h 10024180"/>
              <a:gd name="connsiteX9029" fmla="*/ 8124905 w 11277918"/>
              <a:gd name="connsiteY9029" fmla="*/ 8656408 h 10024180"/>
              <a:gd name="connsiteX9030" fmla="*/ 8157602 w 11277918"/>
              <a:gd name="connsiteY9030" fmla="*/ 8640059 h 10024180"/>
              <a:gd name="connsiteX9031" fmla="*/ 8190298 w 11277918"/>
              <a:gd name="connsiteY9031" fmla="*/ 8591016 h 10024180"/>
              <a:gd name="connsiteX9032" fmla="*/ 8206644 w 11277918"/>
              <a:gd name="connsiteY9032" fmla="*/ 8541972 h 10024180"/>
              <a:gd name="connsiteX9033" fmla="*/ 8206644 w 11277918"/>
              <a:gd name="connsiteY9033" fmla="*/ 8533798 h 10024180"/>
              <a:gd name="connsiteX9034" fmla="*/ 8206644 w 11277918"/>
              <a:gd name="connsiteY9034" fmla="*/ 8509276 h 10024180"/>
              <a:gd name="connsiteX9035" fmla="*/ 8222994 w 11277918"/>
              <a:gd name="connsiteY9035" fmla="*/ 8509276 h 10024180"/>
              <a:gd name="connsiteX9036" fmla="*/ 8255690 w 11277918"/>
              <a:gd name="connsiteY9036" fmla="*/ 8509276 h 10024180"/>
              <a:gd name="connsiteX9037" fmla="*/ 8263862 w 11277918"/>
              <a:gd name="connsiteY9037" fmla="*/ 8492927 h 10024180"/>
              <a:gd name="connsiteX9038" fmla="*/ 8255690 w 11277918"/>
              <a:gd name="connsiteY9038" fmla="*/ 8476580 h 10024180"/>
              <a:gd name="connsiteX9039" fmla="*/ 8222994 w 11277918"/>
              <a:gd name="connsiteY9039" fmla="*/ 8476580 h 10024180"/>
              <a:gd name="connsiteX9040" fmla="*/ 8190298 w 11277918"/>
              <a:gd name="connsiteY9040" fmla="*/ 8492927 h 10024180"/>
              <a:gd name="connsiteX9041" fmla="*/ 8206644 w 11277918"/>
              <a:gd name="connsiteY9041" fmla="*/ 8476580 h 10024180"/>
              <a:gd name="connsiteX9042" fmla="*/ 8206644 w 11277918"/>
              <a:gd name="connsiteY9042" fmla="*/ 8460233 h 10024180"/>
              <a:gd name="connsiteX9043" fmla="*/ 8222994 w 11277918"/>
              <a:gd name="connsiteY9043" fmla="*/ 8460233 h 10024180"/>
              <a:gd name="connsiteX9044" fmla="*/ 8263862 w 11277918"/>
              <a:gd name="connsiteY9044" fmla="*/ 8394841 h 10024180"/>
              <a:gd name="connsiteX9045" fmla="*/ 8321080 w 11277918"/>
              <a:gd name="connsiteY9045" fmla="*/ 8329448 h 10024180"/>
              <a:gd name="connsiteX9046" fmla="*/ 8353776 w 11277918"/>
              <a:gd name="connsiteY9046" fmla="*/ 8296754 h 10024180"/>
              <a:gd name="connsiteX9047" fmla="*/ 8370124 w 11277918"/>
              <a:gd name="connsiteY9047" fmla="*/ 8272230 h 10024180"/>
              <a:gd name="connsiteX9048" fmla="*/ 8386472 w 11277918"/>
              <a:gd name="connsiteY9048" fmla="*/ 8264058 h 10024180"/>
              <a:gd name="connsiteX9049" fmla="*/ 8370124 w 11277918"/>
              <a:gd name="connsiteY9049" fmla="*/ 8264058 h 10024180"/>
              <a:gd name="connsiteX9050" fmla="*/ 8353776 w 11277918"/>
              <a:gd name="connsiteY9050" fmla="*/ 8247709 h 10024180"/>
              <a:gd name="connsiteX9051" fmla="*/ 8386472 w 11277918"/>
              <a:gd name="connsiteY9051" fmla="*/ 8231362 h 10024180"/>
              <a:gd name="connsiteX9052" fmla="*/ 8386472 w 11277918"/>
              <a:gd name="connsiteY9052" fmla="*/ 8215015 h 10024180"/>
              <a:gd name="connsiteX9053" fmla="*/ 8353776 w 11277918"/>
              <a:gd name="connsiteY9053" fmla="*/ 8231362 h 10024180"/>
              <a:gd name="connsiteX9054" fmla="*/ 8337430 w 11277918"/>
              <a:gd name="connsiteY9054" fmla="*/ 8231362 h 10024180"/>
              <a:gd name="connsiteX9055" fmla="*/ 8321080 w 11277918"/>
              <a:gd name="connsiteY9055" fmla="*/ 8231362 h 10024180"/>
              <a:gd name="connsiteX9056" fmla="*/ 8312908 w 11277918"/>
              <a:gd name="connsiteY9056" fmla="*/ 8255883 h 10024180"/>
              <a:gd name="connsiteX9057" fmla="*/ 8304733 w 11277918"/>
              <a:gd name="connsiteY9057" fmla="*/ 8264058 h 10024180"/>
              <a:gd name="connsiteX9058" fmla="*/ 8272037 w 11277918"/>
              <a:gd name="connsiteY9058" fmla="*/ 8280405 h 10024180"/>
              <a:gd name="connsiteX9059" fmla="*/ 8255690 w 11277918"/>
              <a:gd name="connsiteY9059" fmla="*/ 8313101 h 10024180"/>
              <a:gd name="connsiteX9060" fmla="*/ 8255690 w 11277918"/>
              <a:gd name="connsiteY9060" fmla="*/ 8329448 h 10024180"/>
              <a:gd name="connsiteX9061" fmla="*/ 8206644 w 11277918"/>
              <a:gd name="connsiteY9061" fmla="*/ 8362144 h 10024180"/>
              <a:gd name="connsiteX9062" fmla="*/ 8190298 w 11277918"/>
              <a:gd name="connsiteY9062" fmla="*/ 8386666 h 10024180"/>
              <a:gd name="connsiteX9063" fmla="*/ 8173950 w 11277918"/>
              <a:gd name="connsiteY9063" fmla="*/ 8411188 h 10024180"/>
              <a:gd name="connsiteX9064" fmla="*/ 8124905 w 11277918"/>
              <a:gd name="connsiteY9064" fmla="*/ 8460233 h 10024180"/>
              <a:gd name="connsiteX9065" fmla="*/ 8075862 w 11277918"/>
              <a:gd name="connsiteY9065" fmla="*/ 8525623 h 10024180"/>
              <a:gd name="connsiteX9066" fmla="*/ 8026818 w 11277918"/>
              <a:gd name="connsiteY9066" fmla="*/ 8607363 h 10024180"/>
              <a:gd name="connsiteX9067" fmla="*/ 8010472 w 11277918"/>
              <a:gd name="connsiteY9067" fmla="*/ 8623712 h 10024180"/>
              <a:gd name="connsiteX9068" fmla="*/ 7994122 w 11277918"/>
              <a:gd name="connsiteY9068" fmla="*/ 8656408 h 10024180"/>
              <a:gd name="connsiteX9069" fmla="*/ 7961426 w 11277918"/>
              <a:gd name="connsiteY9069" fmla="*/ 8689102 h 10024180"/>
              <a:gd name="connsiteX9070" fmla="*/ 7961426 w 11277918"/>
              <a:gd name="connsiteY9070" fmla="*/ 8738148 h 10024180"/>
              <a:gd name="connsiteX9071" fmla="*/ 7953254 w 11277918"/>
              <a:gd name="connsiteY9071" fmla="*/ 8762669 h 10024180"/>
              <a:gd name="connsiteX9072" fmla="*/ 7928730 w 11277918"/>
              <a:gd name="connsiteY9072" fmla="*/ 8787191 h 10024180"/>
              <a:gd name="connsiteX9073" fmla="*/ 7896036 w 11277918"/>
              <a:gd name="connsiteY9073" fmla="*/ 8836234 h 10024180"/>
              <a:gd name="connsiteX9074" fmla="*/ 7879686 w 11277918"/>
              <a:gd name="connsiteY9074" fmla="*/ 8836234 h 10024180"/>
              <a:gd name="connsiteX9075" fmla="*/ 7863340 w 11277918"/>
              <a:gd name="connsiteY9075" fmla="*/ 8868930 h 10024180"/>
              <a:gd name="connsiteX9076" fmla="*/ 7846990 w 11277918"/>
              <a:gd name="connsiteY9076" fmla="*/ 8901624 h 10024180"/>
              <a:gd name="connsiteX9077" fmla="*/ 7846990 w 11277918"/>
              <a:gd name="connsiteY9077" fmla="*/ 8917973 h 10024180"/>
              <a:gd name="connsiteX9078" fmla="*/ 7830644 w 11277918"/>
              <a:gd name="connsiteY9078" fmla="*/ 8934320 h 10024180"/>
              <a:gd name="connsiteX9079" fmla="*/ 7814296 w 11277918"/>
              <a:gd name="connsiteY9079" fmla="*/ 8934320 h 10024180"/>
              <a:gd name="connsiteX9080" fmla="*/ 7814296 w 11277918"/>
              <a:gd name="connsiteY9080" fmla="*/ 8950670 h 10024180"/>
              <a:gd name="connsiteX9081" fmla="*/ 7797948 w 11277918"/>
              <a:gd name="connsiteY9081" fmla="*/ 8967017 h 10024180"/>
              <a:gd name="connsiteX9082" fmla="*/ 7765251 w 11277918"/>
              <a:gd name="connsiteY9082" fmla="*/ 9048756 h 10024180"/>
              <a:gd name="connsiteX9083" fmla="*/ 7716208 w 11277918"/>
              <a:gd name="connsiteY9083" fmla="*/ 9097799 h 10024180"/>
              <a:gd name="connsiteX9084" fmla="*/ 7716208 w 11277918"/>
              <a:gd name="connsiteY9084" fmla="*/ 9081452 h 10024180"/>
              <a:gd name="connsiteX9085" fmla="*/ 7732557 w 11277918"/>
              <a:gd name="connsiteY9085" fmla="*/ 9065103 h 10024180"/>
              <a:gd name="connsiteX9086" fmla="*/ 7748904 w 11277918"/>
              <a:gd name="connsiteY9086" fmla="*/ 9032409 h 10024180"/>
              <a:gd name="connsiteX9087" fmla="*/ 7814296 w 11277918"/>
              <a:gd name="connsiteY9087" fmla="*/ 8901624 h 10024180"/>
              <a:gd name="connsiteX9088" fmla="*/ 7846990 w 11277918"/>
              <a:gd name="connsiteY9088" fmla="*/ 8852581 h 10024180"/>
              <a:gd name="connsiteX9089" fmla="*/ 7879686 w 11277918"/>
              <a:gd name="connsiteY9089" fmla="*/ 8803538 h 10024180"/>
              <a:gd name="connsiteX9090" fmla="*/ 7912383 w 11277918"/>
              <a:gd name="connsiteY9090" fmla="*/ 8738148 h 10024180"/>
              <a:gd name="connsiteX9091" fmla="*/ 7920558 w 11277918"/>
              <a:gd name="connsiteY9091" fmla="*/ 8729973 h 10024180"/>
              <a:gd name="connsiteX9092" fmla="*/ 7928730 w 11277918"/>
              <a:gd name="connsiteY9092" fmla="*/ 8721798 h 10024180"/>
              <a:gd name="connsiteX9093" fmla="*/ 7977776 w 11277918"/>
              <a:gd name="connsiteY9093" fmla="*/ 8607363 h 10024180"/>
              <a:gd name="connsiteX9094" fmla="*/ 7961426 w 11277918"/>
              <a:gd name="connsiteY9094" fmla="*/ 8582841 h 10024180"/>
              <a:gd name="connsiteX9095" fmla="*/ 7945079 w 11277918"/>
              <a:gd name="connsiteY9095" fmla="*/ 8607363 h 10024180"/>
              <a:gd name="connsiteX9096" fmla="*/ 7928730 w 11277918"/>
              <a:gd name="connsiteY9096" fmla="*/ 8623712 h 10024180"/>
              <a:gd name="connsiteX9097" fmla="*/ 7928730 w 11277918"/>
              <a:gd name="connsiteY9097" fmla="*/ 8591016 h 10024180"/>
              <a:gd name="connsiteX9098" fmla="*/ 7912383 w 11277918"/>
              <a:gd name="connsiteY9098" fmla="*/ 8591016 h 10024180"/>
              <a:gd name="connsiteX9099" fmla="*/ 7904208 w 11277918"/>
              <a:gd name="connsiteY9099" fmla="*/ 8615537 h 10024180"/>
              <a:gd name="connsiteX9100" fmla="*/ 7879686 w 11277918"/>
              <a:gd name="connsiteY9100" fmla="*/ 8623712 h 10024180"/>
              <a:gd name="connsiteX9101" fmla="*/ 7863340 w 11277918"/>
              <a:gd name="connsiteY9101" fmla="*/ 8623712 h 10024180"/>
              <a:gd name="connsiteX9102" fmla="*/ 7830644 w 11277918"/>
              <a:gd name="connsiteY9102" fmla="*/ 8623712 h 10024180"/>
              <a:gd name="connsiteX9103" fmla="*/ 7806122 w 11277918"/>
              <a:gd name="connsiteY9103" fmla="*/ 8640059 h 10024180"/>
              <a:gd name="connsiteX9104" fmla="*/ 7765251 w 11277918"/>
              <a:gd name="connsiteY9104" fmla="*/ 8672755 h 10024180"/>
              <a:gd name="connsiteX9105" fmla="*/ 7716208 w 11277918"/>
              <a:gd name="connsiteY9105" fmla="*/ 8721798 h 10024180"/>
              <a:gd name="connsiteX9106" fmla="*/ 7732557 w 11277918"/>
              <a:gd name="connsiteY9106" fmla="*/ 8689102 h 10024180"/>
              <a:gd name="connsiteX9107" fmla="*/ 7732557 w 11277918"/>
              <a:gd name="connsiteY9107" fmla="*/ 8664580 h 10024180"/>
              <a:gd name="connsiteX9108" fmla="*/ 7748904 w 11277918"/>
              <a:gd name="connsiteY9108" fmla="*/ 8640059 h 10024180"/>
              <a:gd name="connsiteX9109" fmla="*/ 7748904 w 11277918"/>
              <a:gd name="connsiteY9109" fmla="*/ 8631884 h 10024180"/>
              <a:gd name="connsiteX9110" fmla="*/ 7732557 w 11277918"/>
              <a:gd name="connsiteY9110" fmla="*/ 8623712 h 10024180"/>
              <a:gd name="connsiteX9111" fmla="*/ 7724382 w 11277918"/>
              <a:gd name="connsiteY9111" fmla="*/ 8623712 h 10024180"/>
              <a:gd name="connsiteX9112" fmla="*/ 7716208 w 11277918"/>
              <a:gd name="connsiteY9112" fmla="*/ 8640059 h 10024180"/>
              <a:gd name="connsiteX9113" fmla="*/ 7699861 w 11277918"/>
              <a:gd name="connsiteY9113" fmla="*/ 8640059 h 10024180"/>
              <a:gd name="connsiteX9114" fmla="*/ 7683512 w 11277918"/>
              <a:gd name="connsiteY9114" fmla="*/ 8656408 h 10024180"/>
              <a:gd name="connsiteX9115" fmla="*/ 7683512 w 11277918"/>
              <a:gd name="connsiteY9115" fmla="*/ 8689102 h 10024180"/>
              <a:gd name="connsiteX9116" fmla="*/ 7667164 w 11277918"/>
              <a:gd name="connsiteY9116" fmla="*/ 8672755 h 10024180"/>
              <a:gd name="connsiteX9117" fmla="*/ 7667164 w 11277918"/>
              <a:gd name="connsiteY9117" fmla="*/ 8656408 h 10024180"/>
              <a:gd name="connsiteX9118" fmla="*/ 7650816 w 11277918"/>
              <a:gd name="connsiteY9118" fmla="*/ 8640059 h 10024180"/>
              <a:gd name="connsiteX9119" fmla="*/ 7667164 w 11277918"/>
              <a:gd name="connsiteY9119" fmla="*/ 8640059 h 10024180"/>
              <a:gd name="connsiteX9120" fmla="*/ 7683512 w 11277918"/>
              <a:gd name="connsiteY9120" fmla="*/ 8623712 h 10024180"/>
              <a:gd name="connsiteX9121" fmla="*/ 7765251 w 11277918"/>
              <a:gd name="connsiteY9121" fmla="*/ 8591016 h 10024180"/>
              <a:gd name="connsiteX9122" fmla="*/ 7773426 w 11277918"/>
              <a:gd name="connsiteY9122" fmla="*/ 8607363 h 10024180"/>
              <a:gd name="connsiteX9123" fmla="*/ 7765251 w 11277918"/>
              <a:gd name="connsiteY9123" fmla="*/ 8623712 h 10024180"/>
              <a:gd name="connsiteX9124" fmla="*/ 7765251 w 11277918"/>
              <a:gd name="connsiteY9124" fmla="*/ 8640059 h 10024180"/>
              <a:gd name="connsiteX9125" fmla="*/ 7781600 w 11277918"/>
              <a:gd name="connsiteY9125" fmla="*/ 8640059 h 10024180"/>
              <a:gd name="connsiteX9126" fmla="*/ 7781600 w 11277918"/>
              <a:gd name="connsiteY9126" fmla="*/ 8623712 h 10024180"/>
              <a:gd name="connsiteX9127" fmla="*/ 7814296 w 11277918"/>
              <a:gd name="connsiteY9127" fmla="*/ 8591016 h 10024180"/>
              <a:gd name="connsiteX9128" fmla="*/ 7846990 w 11277918"/>
              <a:gd name="connsiteY9128" fmla="*/ 8541972 h 10024180"/>
              <a:gd name="connsiteX9129" fmla="*/ 7863340 w 11277918"/>
              <a:gd name="connsiteY9129" fmla="*/ 8525623 h 10024180"/>
              <a:gd name="connsiteX9130" fmla="*/ 7846990 w 11277918"/>
              <a:gd name="connsiteY9130" fmla="*/ 8509276 h 10024180"/>
              <a:gd name="connsiteX9131" fmla="*/ 7879686 w 11277918"/>
              <a:gd name="connsiteY9131" fmla="*/ 8509276 h 10024180"/>
              <a:gd name="connsiteX9132" fmla="*/ 7896036 w 11277918"/>
              <a:gd name="connsiteY9132" fmla="*/ 8509276 h 10024180"/>
              <a:gd name="connsiteX9133" fmla="*/ 7896036 w 11277918"/>
              <a:gd name="connsiteY9133" fmla="*/ 8492927 h 10024180"/>
              <a:gd name="connsiteX9134" fmla="*/ 7887862 w 11277918"/>
              <a:gd name="connsiteY9134" fmla="*/ 8484755 h 10024180"/>
              <a:gd name="connsiteX9135" fmla="*/ 7912383 w 11277918"/>
              <a:gd name="connsiteY9135" fmla="*/ 8443884 h 10024180"/>
              <a:gd name="connsiteX9136" fmla="*/ 7928730 w 11277918"/>
              <a:gd name="connsiteY9136" fmla="*/ 8427537 h 10024180"/>
              <a:gd name="connsiteX9137" fmla="*/ 7904208 w 11277918"/>
              <a:gd name="connsiteY9137" fmla="*/ 8443884 h 10024180"/>
              <a:gd name="connsiteX9138" fmla="*/ 7855165 w 11277918"/>
              <a:gd name="connsiteY9138" fmla="*/ 8492927 h 10024180"/>
              <a:gd name="connsiteX9139" fmla="*/ 7806122 w 11277918"/>
              <a:gd name="connsiteY9139" fmla="*/ 8550145 h 10024180"/>
              <a:gd name="connsiteX9140" fmla="*/ 7781600 w 11277918"/>
              <a:gd name="connsiteY9140" fmla="*/ 8574669 h 10024180"/>
              <a:gd name="connsiteX9141" fmla="*/ 7797948 w 11277918"/>
              <a:gd name="connsiteY9141" fmla="*/ 8574669 h 10024180"/>
              <a:gd name="connsiteX9142" fmla="*/ 7797948 w 11277918"/>
              <a:gd name="connsiteY9142" fmla="*/ 8591016 h 10024180"/>
              <a:gd name="connsiteX9143" fmla="*/ 7773426 w 11277918"/>
              <a:gd name="connsiteY9143" fmla="*/ 8599190 h 10024180"/>
              <a:gd name="connsiteX9144" fmla="*/ 7773426 w 11277918"/>
              <a:gd name="connsiteY9144" fmla="*/ 8582841 h 10024180"/>
              <a:gd name="connsiteX9145" fmla="*/ 7765251 w 11277918"/>
              <a:gd name="connsiteY9145" fmla="*/ 8574669 h 10024180"/>
              <a:gd name="connsiteX9146" fmla="*/ 7765251 w 11277918"/>
              <a:gd name="connsiteY9146" fmla="*/ 8541972 h 10024180"/>
              <a:gd name="connsiteX9147" fmla="*/ 7781600 w 11277918"/>
              <a:gd name="connsiteY9147" fmla="*/ 8541972 h 10024180"/>
              <a:gd name="connsiteX9148" fmla="*/ 7781600 w 11277918"/>
              <a:gd name="connsiteY9148" fmla="*/ 8525623 h 10024180"/>
              <a:gd name="connsiteX9149" fmla="*/ 7797948 w 11277918"/>
              <a:gd name="connsiteY9149" fmla="*/ 8525623 h 10024180"/>
              <a:gd name="connsiteX9150" fmla="*/ 7781600 w 11277918"/>
              <a:gd name="connsiteY9150" fmla="*/ 8509276 h 10024180"/>
              <a:gd name="connsiteX9151" fmla="*/ 7765251 w 11277918"/>
              <a:gd name="connsiteY9151" fmla="*/ 8492927 h 10024180"/>
              <a:gd name="connsiteX9152" fmla="*/ 7781600 w 11277918"/>
              <a:gd name="connsiteY9152" fmla="*/ 8460233 h 10024180"/>
              <a:gd name="connsiteX9153" fmla="*/ 7830644 w 11277918"/>
              <a:gd name="connsiteY9153" fmla="*/ 8427537 h 10024180"/>
              <a:gd name="connsiteX9154" fmla="*/ 7806122 w 11277918"/>
              <a:gd name="connsiteY9154" fmla="*/ 8427537 h 10024180"/>
              <a:gd name="connsiteX9155" fmla="*/ 7797948 w 11277918"/>
              <a:gd name="connsiteY9155" fmla="*/ 8411188 h 10024180"/>
              <a:gd name="connsiteX9156" fmla="*/ 7814296 w 11277918"/>
              <a:gd name="connsiteY9156" fmla="*/ 8386666 h 10024180"/>
              <a:gd name="connsiteX9157" fmla="*/ 7732557 w 11277918"/>
              <a:gd name="connsiteY9157" fmla="*/ 8476580 h 10024180"/>
              <a:gd name="connsiteX9158" fmla="*/ 7675339 w 11277918"/>
              <a:gd name="connsiteY9158" fmla="*/ 8533798 h 10024180"/>
              <a:gd name="connsiteX9159" fmla="*/ 7650816 w 11277918"/>
              <a:gd name="connsiteY9159" fmla="*/ 8574669 h 10024180"/>
              <a:gd name="connsiteX9160" fmla="*/ 7634468 w 11277918"/>
              <a:gd name="connsiteY9160" fmla="*/ 8607363 h 10024180"/>
              <a:gd name="connsiteX9161" fmla="*/ 7618122 w 11277918"/>
              <a:gd name="connsiteY9161" fmla="*/ 8672755 h 10024180"/>
              <a:gd name="connsiteX9162" fmla="*/ 7634468 w 11277918"/>
              <a:gd name="connsiteY9162" fmla="*/ 8705451 h 10024180"/>
              <a:gd name="connsiteX9163" fmla="*/ 7634468 w 11277918"/>
              <a:gd name="connsiteY9163" fmla="*/ 8721798 h 10024180"/>
              <a:gd name="connsiteX9164" fmla="*/ 7618122 w 11277918"/>
              <a:gd name="connsiteY9164" fmla="*/ 8754495 h 10024180"/>
              <a:gd name="connsiteX9165" fmla="*/ 7585425 w 11277918"/>
              <a:gd name="connsiteY9165" fmla="*/ 8770842 h 10024180"/>
              <a:gd name="connsiteX9166" fmla="*/ 7569076 w 11277918"/>
              <a:gd name="connsiteY9166" fmla="*/ 8770842 h 10024180"/>
              <a:gd name="connsiteX9167" fmla="*/ 7552729 w 11277918"/>
              <a:gd name="connsiteY9167" fmla="*/ 8770842 h 10024180"/>
              <a:gd name="connsiteX9168" fmla="*/ 7503686 w 11277918"/>
              <a:gd name="connsiteY9168" fmla="*/ 8787191 h 10024180"/>
              <a:gd name="connsiteX9169" fmla="*/ 7520032 w 11277918"/>
              <a:gd name="connsiteY9169" fmla="*/ 8738148 h 10024180"/>
              <a:gd name="connsiteX9170" fmla="*/ 7520032 w 11277918"/>
              <a:gd name="connsiteY9170" fmla="*/ 8705451 h 10024180"/>
              <a:gd name="connsiteX9171" fmla="*/ 7487336 w 11277918"/>
              <a:gd name="connsiteY9171" fmla="*/ 8721798 h 10024180"/>
              <a:gd name="connsiteX9172" fmla="*/ 7454642 w 11277918"/>
              <a:gd name="connsiteY9172" fmla="*/ 8770842 h 10024180"/>
              <a:gd name="connsiteX9173" fmla="*/ 7372903 w 11277918"/>
              <a:gd name="connsiteY9173" fmla="*/ 8803538 h 10024180"/>
              <a:gd name="connsiteX9174" fmla="*/ 7389250 w 11277918"/>
              <a:gd name="connsiteY9174" fmla="*/ 8811712 h 10024180"/>
              <a:gd name="connsiteX9175" fmla="*/ 7421946 w 11277918"/>
              <a:gd name="connsiteY9175" fmla="*/ 8787191 h 10024180"/>
              <a:gd name="connsiteX9176" fmla="*/ 7438294 w 11277918"/>
              <a:gd name="connsiteY9176" fmla="*/ 8738148 h 10024180"/>
              <a:gd name="connsiteX9177" fmla="*/ 7454642 w 11277918"/>
              <a:gd name="connsiteY9177" fmla="*/ 8738148 h 10024180"/>
              <a:gd name="connsiteX9178" fmla="*/ 7470990 w 11277918"/>
              <a:gd name="connsiteY9178" fmla="*/ 8721798 h 10024180"/>
              <a:gd name="connsiteX9179" fmla="*/ 7495511 w 11277918"/>
              <a:gd name="connsiteY9179" fmla="*/ 8672755 h 10024180"/>
              <a:gd name="connsiteX9180" fmla="*/ 7520032 w 11277918"/>
              <a:gd name="connsiteY9180" fmla="*/ 8574669 h 10024180"/>
              <a:gd name="connsiteX9181" fmla="*/ 7487336 w 11277918"/>
              <a:gd name="connsiteY9181" fmla="*/ 8591016 h 10024180"/>
              <a:gd name="connsiteX9182" fmla="*/ 7470990 w 11277918"/>
              <a:gd name="connsiteY9182" fmla="*/ 8615537 h 10024180"/>
              <a:gd name="connsiteX9183" fmla="*/ 7446468 w 11277918"/>
              <a:gd name="connsiteY9183" fmla="*/ 8631884 h 10024180"/>
              <a:gd name="connsiteX9184" fmla="*/ 7438294 w 11277918"/>
              <a:gd name="connsiteY9184" fmla="*/ 8672755 h 10024180"/>
              <a:gd name="connsiteX9185" fmla="*/ 7421946 w 11277918"/>
              <a:gd name="connsiteY9185" fmla="*/ 8656408 h 10024180"/>
              <a:gd name="connsiteX9186" fmla="*/ 7405597 w 11277918"/>
              <a:gd name="connsiteY9186" fmla="*/ 8640059 h 10024180"/>
              <a:gd name="connsiteX9187" fmla="*/ 7389250 w 11277918"/>
              <a:gd name="connsiteY9187" fmla="*/ 8656408 h 10024180"/>
              <a:gd name="connsiteX9188" fmla="*/ 7372903 w 11277918"/>
              <a:gd name="connsiteY9188" fmla="*/ 8689102 h 10024180"/>
              <a:gd name="connsiteX9189" fmla="*/ 7364728 w 11277918"/>
              <a:gd name="connsiteY9189" fmla="*/ 8721798 h 10024180"/>
              <a:gd name="connsiteX9190" fmla="*/ 7340207 w 11277918"/>
              <a:gd name="connsiteY9190" fmla="*/ 8754495 h 10024180"/>
              <a:gd name="connsiteX9191" fmla="*/ 7323860 w 11277918"/>
              <a:gd name="connsiteY9191" fmla="*/ 8803538 h 10024180"/>
              <a:gd name="connsiteX9192" fmla="*/ 7307510 w 11277918"/>
              <a:gd name="connsiteY9192" fmla="*/ 8852581 h 10024180"/>
              <a:gd name="connsiteX9193" fmla="*/ 7323858 w 11277918"/>
              <a:gd name="connsiteY9193" fmla="*/ 8852581 h 10024180"/>
              <a:gd name="connsiteX9194" fmla="*/ 7323858 w 11277918"/>
              <a:gd name="connsiteY9194" fmla="*/ 8868930 h 10024180"/>
              <a:gd name="connsiteX9195" fmla="*/ 7307510 w 11277918"/>
              <a:gd name="connsiteY9195" fmla="*/ 8901624 h 10024180"/>
              <a:gd name="connsiteX9196" fmla="*/ 7307510 w 11277918"/>
              <a:gd name="connsiteY9196" fmla="*/ 8934320 h 10024180"/>
              <a:gd name="connsiteX9197" fmla="*/ 7274814 w 11277918"/>
              <a:gd name="connsiteY9197" fmla="*/ 8942495 h 10024180"/>
              <a:gd name="connsiteX9198" fmla="*/ 7258468 w 11277918"/>
              <a:gd name="connsiteY9198" fmla="*/ 8917973 h 10024180"/>
              <a:gd name="connsiteX9199" fmla="*/ 7242118 w 11277918"/>
              <a:gd name="connsiteY9199" fmla="*/ 8901624 h 10024180"/>
              <a:gd name="connsiteX9200" fmla="*/ 7225771 w 11277918"/>
              <a:gd name="connsiteY9200" fmla="*/ 8885277 h 10024180"/>
              <a:gd name="connsiteX9201" fmla="*/ 7193075 w 11277918"/>
              <a:gd name="connsiteY9201" fmla="*/ 8901624 h 10024180"/>
              <a:gd name="connsiteX9202" fmla="*/ 7193075 w 11277918"/>
              <a:gd name="connsiteY9202" fmla="*/ 8917973 h 10024180"/>
              <a:gd name="connsiteX9203" fmla="*/ 7193075 w 11277918"/>
              <a:gd name="connsiteY9203" fmla="*/ 8950670 h 10024180"/>
              <a:gd name="connsiteX9204" fmla="*/ 7176728 w 11277918"/>
              <a:gd name="connsiteY9204" fmla="*/ 8950670 h 10024180"/>
              <a:gd name="connsiteX9205" fmla="*/ 7176728 w 11277918"/>
              <a:gd name="connsiteY9205" fmla="*/ 8917973 h 10024180"/>
              <a:gd name="connsiteX9206" fmla="*/ 7160378 w 11277918"/>
              <a:gd name="connsiteY9206" fmla="*/ 8901624 h 10024180"/>
              <a:gd name="connsiteX9207" fmla="*/ 7160378 w 11277918"/>
              <a:gd name="connsiteY9207" fmla="*/ 8917973 h 10024180"/>
              <a:gd name="connsiteX9208" fmla="*/ 7176728 w 11277918"/>
              <a:gd name="connsiteY9208" fmla="*/ 8983364 h 10024180"/>
              <a:gd name="connsiteX9209" fmla="*/ 7160378 w 11277918"/>
              <a:gd name="connsiteY9209" fmla="*/ 8999713 h 10024180"/>
              <a:gd name="connsiteX9210" fmla="*/ 7144032 w 11277918"/>
              <a:gd name="connsiteY9210" fmla="*/ 8999713 h 10024180"/>
              <a:gd name="connsiteX9211" fmla="*/ 7144032 w 11277918"/>
              <a:gd name="connsiteY9211" fmla="*/ 9016060 h 10024180"/>
              <a:gd name="connsiteX9212" fmla="*/ 7127682 w 11277918"/>
              <a:gd name="connsiteY9212" fmla="*/ 9065103 h 10024180"/>
              <a:gd name="connsiteX9213" fmla="*/ 7111336 w 11277918"/>
              <a:gd name="connsiteY9213" fmla="*/ 9114149 h 10024180"/>
              <a:gd name="connsiteX9214" fmla="*/ 7209424 w 11277918"/>
              <a:gd name="connsiteY9214" fmla="*/ 8999713 h 10024180"/>
              <a:gd name="connsiteX9215" fmla="*/ 7193075 w 11277918"/>
              <a:gd name="connsiteY9215" fmla="*/ 9032409 h 10024180"/>
              <a:gd name="connsiteX9216" fmla="*/ 7176728 w 11277918"/>
              <a:gd name="connsiteY9216" fmla="*/ 9048756 h 10024180"/>
              <a:gd name="connsiteX9217" fmla="*/ 7193075 w 11277918"/>
              <a:gd name="connsiteY9217" fmla="*/ 9048756 h 10024180"/>
              <a:gd name="connsiteX9218" fmla="*/ 7160378 w 11277918"/>
              <a:gd name="connsiteY9218" fmla="*/ 9081452 h 10024180"/>
              <a:gd name="connsiteX9219" fmla="*/ 7144032 w 11277918"/>
              <a:gd name="connsiteY9219" fmla="*/ 9114149 h 10024180"/>
              <a:gd name="connsiteX9220" fmla="*/ 7127682 w 11277918"/>
              <a:gd name="connsiteY9220" fmla="*/ 9130496 h 10024180"/>
              <a:gd name="connsiteX9221" fmla="*/ 7111336 w 11277918"/>
              <a:gd name="connsiteY9221" fmla="*/ 9138670 h 10024180"/>
              <a:gd name="connsiteX9222" fmla="*/ 7103161 w 11277918"/>
              <a:gd name="connsiteY9222" fmla="*/ 9163192 h 10024180"/>
              <a:gd name="connsiteX9223" fmla="*/ 7103161 w 11277918"/>
              <a:gd name="connsiteY9223" fmla="*/ 9187713 h 10024180"/>
              <a:gd name="connsiteX9224" fmla="*/ 7094988 w 11277918"/>
              <a:gd name="connsiteY9224" fmla="*/ 9179539 h 10024180"/>
              <a:gd name="connsiteX9225" fmla="*/ 7045943 w 11277918"/>
              <a:gd name="connsiteY9225" fmla="*/ 9212235 h 10024180"/>
              <a:gd name="connsiteX9226" fmla="*/ 7029596 w 11277918"/>
              <a:gd name="connsiteY9226" fmla="*/ 9261278 h 10024180"/>
              <a:gd name="connsiteX9227" fmla="*/ 7029596 w 11277918"/>
              <a:gd name="connsiteY9227" fmla="*/ 9277627 h 10024180"/>
              <a:gd name="connsiteX9228" fmla="*/ 7013249 w 11277918"/>
              <a:gd name="connsiteY9228" fmla="*/ 9261278 h 10024180"/>
              <a:gd name="connsiteX9229" fmla="*/ 6996900 w 11277918"/>
              <a:gd name="connsiteY9229" fmla="*/ 9261278 h 10024180"/>
              <a:gd name="connsiteX9230" fmla="*/ 6980553 w 11277918"/>
              <a:gd name="connsiteY9230" fmla="*/ 9261278 h 10024180"/>
              <a:gd name="connsiteX9231" fmla="*/ 6931510 w 11277918"/>
              <a:gd name="connsiteY9231" fmla="*/ 9326671 h 10024180"/>
              <a:gd name="connsiteX9232" fmla="*/ 6947856 w 11277918"/>
              <a:gd name="connsiteY9232" fmla="*/ 9277627 h 10024180"/>
              <a:gd name="connsiteX9233" fmla="*/ 6947856 w 11277918"/>
              <a:gd name="connsiteY9233" fmla="*/ 9261278 h 10024180"/>
              <a:gd name="connsiteX9234" fmla="*/ 6947856 w 11277918"/>
              <a:gd name="connsiteY9234" fmla="*/ 9236757 h 10024180"/>
              <a:gd name="connsiteX9235" fmla="*/ 6931510 w 11277918"/>
              <a:gd name="connsiteY9235" fmla="*/ 9228584 h 10024180"/>
              <a:gd name="connsiteX9236" fmla="*/ 6906988 w 11277918"/>
              <a:gd name="connsiteY9236" fmla="*/ 9253106 h 10024180"/>
              <a:gd name="connsiteX9237" fmla="*/ 6898814 w 11277918"/>
              <a:gd name="connsiteY9237" fmla="*/ 9261278 h 10024180"/>
              <a:gd name="connsiteX9238" fmla="*/ 6874292 w 11277918"/>
              <a:gd name="connsiteY9238" fmla="*/ 9269453 h 10024180"/>
              <a:gd name="connsiteX9239" fmla="*/ 6866117 w 11277918"/>
              <a:gd name="connsiteY9239" fmla="*/ 9293974 h 10024180"/>
              <a:gd name="connsiteX9240" fmla="*/ 6882464 w 11277918"/>
              <a:gd name="connsiteY9240" fmla="*/ 9359367 h 10024180"/>
              <a:gd name="connsiteX9241" fmla="*/ 6906988 w 11277918"/>
              <a:gd name="connsiteY9241" fmla="*/ 9351192 h 10024180"/>
              <a:gd name="connsiteX9242" fmla="*/ 6915160 w 11277918"/>
              <a:gd name="connsiteY9242" fmla="*/ 9343018 h 10024180"/>
              <a:gd name="connsiteX9243" fmla="*/ 6931510 w 11277918"/>
              <a:gd name="connsiteY9243" fmla="*/ 9359367 h 10024180"/>
              <a:gd name="connsiteX9244" fmla="*/ 6915160 w 11277918"/>
              <a:gd name="connsiteY9244" fmla="*/ 9392063 h 10024180"/>
              <a:gd name="connsiteX9245" fmla="*/ 6915160 w 11277918"/>
              <a:gd name="connsiteY9245" fmla="*/ 9416585 h 10024180"/>
              <a:gd name="connsiteX9246" fmla="*/ 6898814 w 11277918"/>
              <a:gd name="connsiteY9246" fmla="*/ 9457453 h 10024180"/>
              <a:gd name="connsiteX9247" fmla="*/ 6882464 w 11277918"/>
              <a:gd name="connsiteY9247" fmla="*/ 9506497 h 10024180"/>
              <a:gd name="connsiteX9248" fmla="*/ 6866117 w 11277918"/>
              <a:gd name="connsiteY9248" fmla="*/ 9457453 h 10024180"/>
              <a:gd name="connsiteX9249" fmla="*/ 6866117 w 11277918"/>
              <a:gd name="connsiteY9249" fmla="*/ 9424757 h 10024180"/>
              <a:gd name="connsiteX9250" fmla="*/ 6849770 w 11277918"/>
              <a:gd name="connsiteY9250" fmla="*/ 9392063 h 10024180"/>
              <a:gd name="connsiteX9251" fmla="*/ 6817074 w 11277918"/>
              <a:gd name="connsiteY9251" fmla="*/ 9392063 h 10024180"/>
              <a:gd name="connsiteX9252" fmla="*/ 6808900 w 11277918"/>
              <a:gd name="connsiteY9252" fmla="*/ 9416585 h 10024180"/>
              <a:gd name="connsiteX9253" fmla="*/ 6784378 w 11277918"/>
              <a:gd name="connsiteY9253" fmla="*/ 9424757 h 10024180"/>
              <a:gd name="connsiteX9254" fmla="*/ 6768030 w 11277918"/>
              <a:gd name="connsiteY9254" fmla="*/ 9424757 h 10024180"/>
              <a:gd name="connsiteX9255" fmla="*/ 6751682 w 11277918"/>
              <a:gd name="connsiteY9255" fmla="*/ 9441106 h 10024180"/>
              <a:gd name="connsiteX9256" fmla="*/ 6735334 w 11277918"/>
              <a:gd name="connsiteY9256" fmla="*/ 9473803 h 10024180"/>
              <a:gd name="connsiteX9257" fmla="*/ 6735334 w 11277918"/>
              <a:gd name="connsiteY9257" fmla="*/ 9441106 h 10024180"/>
              <a:gd name="connsiteX9258" fmla="*/ 6735334 w 11277918"/>
              <a:gd name="connsiteY9258" fmla="*/ 9408410 h 10024180"/>
              <a:gd name="connsiteX9259" fmla="*/ 6702638 w 11277918"/>
              <a:gd name="connsiteY9259" fmla="*/ 9408410 h 10024180"/>
              <a:gd name="connsiteX9260" fmla="*/ 6669942 w 11277918"/>
              <a:gd name="connsiteY9260" fmla="*/ 9432932 h 10024180"/>
              <a:gd name="connsiteX9261" fmla="*/ 6669942 w 11277918"/>
              <a:gd name="connsiteY9261" fmla="*/ 9473803 h 10024180"/>
              <a:gd name="connsiteX9262" fmla="*/ 6637246 w 11277918"/>
              <a:gd name="connsiteY9262" fmla="*/ 9473803 h 10024180"/>
              <a:gd name="connsiteX9263" fmla="*/ 6637246 w 11277918"/>
              <a:gd name="connsiteY9263" fmla="*/ 9506497 h 10024180"/>
              <a:gd name="connsiteX9264" fmla="*/ 6620899 w 11277918"/>
              <a:gd name="connsiteY9264" fmla="*/ 9539193 h 10024180"/>
              <a:gd name="connsiteX9265" fmla="*/ 6620899 w 11277918"/>
              <a:gd name="connsiteY9265" fmla="*/ 9555542 h 10024180"/>
              <a:gd name="connsiteX9266" fmla="*/ 6604550 w 11277918"/>
              <a:gd name="connsiteY9266" fmla="*/ 9571889 h 10024180"/>
              <a:gd name="connsiteX9267" fmla="*/ 6571856 w 11277918"/>
              <a:gd name="connsiteY9267" fmla="*/ 9604585 h 10024180"/>
              <a:gd name="connsiteX9268" fmla="*/ 6539160 w 11277918"/>
              <a:gd name="connsiteY9268" fmla="*/ 9653628 h 10024180"/>
              <a:gd name="connsiteX9269" fmla="*/ 6506463 w 11277918"/>
              <a:gd name="connsiteY9269" fmla="*/ 9702672 h 10024180"/>
              <a:gd name="connsiteX9270" fmla="*/ 6490116 w 11277918"/>
              <a:gd name="connsiteY9270" fmla="*/ 9735368 h 10024180"/>
              <a:gd name="connsiteX9271" fmla="*/ 6506463 w 11277918"/>
              <a:gd name="connsiteY9271" fmla="*/ 9751717 h 10024180"/>
              <a:gd name="connsiteX9272" fmla="*/ 6490116 w 11277918"/>
              <a:gd name="connsiteY9272" fmla="*/ 9768064 h 10024180"/>
              <a:gd name="connsiteX9273" fmla="*/ 6465594 w 11277918"/>
              <a:gd name="connsiteY9273" fmla="*/ 9751717 h 10024180"/>
              <a:gd name="connsiteX9274" fmla="*/ 6441070 w 11277918"/>
              <a:gd name="connsiteY9274" fmla="*/ 9735368 h 10024180"/>
              <a:gd name="connsiteX9275" fmla="*/ 6424724 w 11277918"/>
              <a:gd name="connsiteY9275" fmla="*/ 9719021 h 10024180"/>
              <a:gd name="connsiteX9276" fmla="*/ 6424724 w 11277918"/>
              <a:gd name="connsiteY9276" fmla="*/ 9735368 h 10024180"/>
              <a:gd name="connsiteX9277" fmla="*/ 6392030 w 11277918"/>
              <a:gd name="connsiteY9277" fmla="*/ 9817107 h 10024180"/>
              <a:gd name="connsiteX9278" fmla="*/ 6375680 w 11277918"/>
              <a:gd name="connsiteY9278" fmla="*/ 9800760 h 10024180"/>
              <a:gd name="connsiteX9279" fmla="*/ 6351159 w 11277918"/>
              <a:gd name="connsiteY9279" fmla="*/ 9784411 h 10024180"/>
              <a:gd name="connsiteX9280" fmla="*/ 6310288 w 11277918"/>
              <a:gd name="connsiteY9280" fmla="*/ 9768064 h 10024180"/>
              <a:gd name="connsiteX9281" fmla="*/ 6310288 w 11277918"/>
              <a:gd name="connsiteY9281" fmla="*/ 9784411 h 10024180"/>
              <a:gd name="connsiteX9282" fmla="*/ 6302114 w 11277918"/>
              <a:gd name="connsiteY9282" fmla="*/ 9808933 h 10024180"/>
              <a:gd name="connsiteX9283" fmla="*/ 6293941 w 11277918"/>
              <a:gd name="connsiteY9283" fmla="*/ 9817107 h 10024180"/>
              <a:gd name="connsiteX9284" fmla="*/ 6293941 w 11277918"/>
              <a:gd name="connsiteY9284" fmla="*/ 9833457 h 10024180"/>
              <a:gd name="connsiteX9285" fmla="*/ 6277592 w 11277918"/>
              <a:gd name="connsiteY9285" fmla="*/ 9800760 h 10024180"/>
              <a:gd name="connsiteX9286" fmla="*/ 6277592 w 11277918"/>
              <a:gd name="connsiteY9286" fmla="*/ 9735368 h 10024180"/>
              <a:gd name="connsiteX9287" fmla="*/ 6277592 w 11277918"/>
              <a:gd name="connsiteY9287" fmla="*/ 9686325 h 10024180"/>
              <a:gd name="connsiteX9288" fmla="*/ 6244898 w 11277918"/>
              <a:gd name="connsiteY9288" fmla="*/ 9768064 h 10024180"/>
              <a:gd name="connsiteX9289" fmla="*/ 6253070 w 11277918"/>
              <a:gd name="connsiteY9289" fmla="*/ 9808933 h 10024180"/>
              <a:gd name="connsiteX9290" fmla="*/ 6228548 w 11277918"/>
              <a:gd name="connsiteY9290" fmla="*/ 9817107 h 10024180"/>
              <a:gd name="connsiteX9291" fmla="*/ 6228548 w 11277918"/>
              <a:gd name="connsiteY9291" fmla="*/ 9751717 h 10024180"/>
              <a:gd name="connsiteX9292" fmla="*/ 6244898 w 11277918"/>
              <a:gd name="connsiteY9292" fmla="*/ 9702672 h 10024180"/>
              <a:gd name="connsiteX9293" fmla="*/ 6244898 w 11277918"/>
              <a:gd name="connsiteY9293" fmla="*/ 9653628 h 10024180"/>
              <a:gd name="connsiteX9294" fmla="*/ 6253070 w 11277918"/>
              <a:gd name="connsiteY9294" fmla="*/ 9629107 h 10024180"/>
              <a:gd name="connsiteX9295" fmla="*/ 6277592 w 11277918"/>
              <a:gd name="connsiteY9295" fmla="*/ 9620932 h 10024180"/>
              <a:gd name="connsiteX9296" fmla="*/ 6277592 w 11277918"/>
              <a:gd name="connsiteY9296" fmla="*/ 9637281 h 10024180"/>
              <a:gd name="connsiteX9297" fmla="*/ 6293941 w 11277918"/>
              <a:gd name="connsiteY9297" fmla="*/ 9669975 h 10024180"/>
              <a:gd name="connsiteX9298" fmla="*/ 6326637 w 11277918"/>
              <a:gd name="connsiteY9298" fmla="*/ 9686325 h 10024180"/>
              <a:gd name="connsiteX9299" fmla="*/ 6326637 w 11277918"/>
              <a:gd name="connsiteY9299" fmla="*/ 9702672 h 10024180"/>
              <a:gd name="connsiteX9300" fmla="*/ 6326637 w 11277918"/>
              <a:gd name="connsiteY9300" fmla="*/ 9719021 h 10024180"/>
              <a:gd name="connsiteX9301" fmla="*/ 6326637 w 11277918"/>
              <a:gd name="connsiteY9301" fmla="*/ 9751717 h 10024180"/>
              <a:gd name="connsiteX9302" fmla="*/ 6359331 w 11277918"/>
              <a:gd name="connsiteY9302" fmla="*/ 9719021 h 10024180"/>
              <a:gd name="connsiteX9303" fmla="*/ 6392030 w 11277918"/>
              <a:gd name="connsiteY9303" fmla="*/ 9686325 h 10024180"/>
              <a:gd name="connsiteX9304" fmla="*/ 6424724 w 11277918"/>
              <a:gd name="connsiteY9304" fmla="*/ 9686325 h 10024180"/>
              <a:gd name="connsiteX9305" fmla="*/ 6441070 w 11277918"/>
              <a:gd name="connsiteY9305" fmla="*/ 9653628 h 10024180"/>
              <a:gd name="connsiteX9306" fmla="*/ 6441070 w 11277918"/>
              <a:gd name="connsiteY9306" fmla="*/ 9637281 h 10024180"/>
              <a:gd name="connsiteX9307" fmla="*/ 6473767 w 11277918"/>
              <a:gd name="connsiteY9307" fmla="*/ 9620932 h 10024180"/>
              <a:gd name="connsiteX9308" fmla="*/ 6473767 w 11277918"/>
              <a:gd name="connsiteY9308" fmla="*/ 9588236 h 10024180"/>
              <a:gd name="connsiteX9309" fmla="*/ 6490116 w 11277918"/>
              <a:gd name="connsiteY9309" fmla="*/ 9522846 h 10024180"/>
              <a:gd name="connsiteX9310" fmla="*/ 6522810 w 11277918"/>
              <a:gd name="connsiteY9310" fmla="*/ 9506497 h 10024180"/>
              <a:gd name="connsiteX9311" fmla="*/ 6555506 w 11277918"/>
              <a:gd name="connsiteY9311" fmla="*/ 9441106 h 10024180"/>
              <a:gd name="connsiteX9312" fmla="*/ 6555506 w 11277918"/>
              <a:gd name="connsiteY9312" fmla="*/ 9416585 h 10024180"/>
              <a:gd name="connsiteX9313" fmla="*/ 6555506 w 11277918"/>
              <a:gd name="connsiteY9313" fmla="*/ 9392063 h 10024180"/>
              <a:gd name="connsiteX9314" fmla="*/ 6555506 w 11277918"/>
              <a:gd name="connsiteY9314" fmla="*/ 9375714 h 10024180"/>
              <a:gd name="connsiteX9315" fmla="*/ 6522810 w 11277918"/>
              <a:gd name="connsiteY9315" fmla="*/ 9424757 h 10024180"/>
              <a:gd name="connsiteX9316" fmla="*/ 6522810 w 11277918"/>
              <a:gd name="connsiteY9316" fmla="*/ 9441106 h 10024180"/>
              <a:gd name="connsiteX9317" fmla="*/ 6457420 w 11277918"/>
              <a:gd name="connsiteY9317" fmla="*/ 9424757 h 10024180"/>
              <a:gd name="connsiteX9318" fmla="*/ 6457420 w 11277918"/>
              <a:gd name="connsiteY9318" fmla="*/ 9441106 h 10024180"/>
              <a:gd name="connsiteX9319" fmla="*/ 6457420 w 11277918"/>
              <a:gd name="connsiteY9319" fmla="*/ 9457453 h 10024180"/>
              <a:gd name="connsiteX9320" fmla="*/ 6424724 w 11277918"/>
              <a:gd name="connsiteY9320" fmla="*/ 9457453 h 10024180"/>
              <a:gd name="connsiteX9321" fmla="*/ 6416549 w 11277918"/>
              <a:gd name="connsiteY9321" fmla="*/ 9432932 h 10024180"/>
              <a:gd name="connsiteX9322" fmla="*/ 6408376 w 11277918"/>
              <a:gd name="connsiteY9322" fmla="*/ 9416585 h 10024180"/>
              <a:gd name="connsiteX9323" fmla="*/ 6424724 w 11277918"/>
              <a:gd name="connsiteY9323" fmla="*/ 9408410 h 10024180"/>
              <a:gd name="connsiteX9324" fmla="*/ 6457420 w 11277918"/>
              <a:gd name="connsiteY9324" fmla="*/ 9400236 h 10024180"/>
              <a:gd name="connsiteX9325" fmla="*/ 6473767 w 11277918"/>
              <a:gd name="connsiteY9325" fmla="*/ 9375714 h 10024180"/>
              <a:gd name="connsiteX9326" fmla="*/ 6498288 w 11277918"/>
              <a:gd name="connsiteY9326" fmla="*/ 9334845 h 10024180"/>
              <a:gd name="connsiteX9327" fmla="*/ 6490116 w 11277918"/>
              <a:gd name="connsiteY9327" fmla="*/ 9302149 h 10024180"/>
              <a:gd name="connsiteX9328" fmla="*/ 6522810 w 11277918"/>
              <a:gd name="connsiteY9328" fmla="*/ 9293974 h 10024180"/>
              <a:gd name="connsiteX9329" fmla="*/ 6555506 w 11277918"/>
              <a:gd name="connsiteY9329" fmla="*/ 9293974 h 10024180"/>
              <a:gd name="connsiteX9330" fmla="*/ 6571856 w 11277918"/>
              <a:gd name="connsiteY9330" fmla="*/ 9293974 h 10024180"/>
              <a:gd name="connsiteX9331" fmla="*/ 6571856 w 11277918"/>
              <a:gd name="connsiteY9331" fmla="*/ 9310324 h 10024180"/>
              <a:gd name="connsiteX9332" fmla="*/ 6555506 w 11277918"/>
              <a:gd name="connsiteY9332" fmla="*/ 9310324 h 10024180"/>
              <a:gd name="connsiteX9333" fmla="*/ 6539160 w 11277918"/>
              <a:gd name="connsiteY9333" fmla="*/ 9310324 h 10024180"/>
              <a:gd name="connsiteX9334" fmla="*/ 6530984 w 11277918"/>
              <a:gd name="connsiteY9334" fmla="*/ 9310324 h 10024180"/>
              <a:gd name="connsiteX9335" fmla="*/ 6514638 w 11277918"/>
              <a:gd name="connsiteY9335" fmla="*/ 9318496 h 10024180"/>
              <a:gd name="connsiteX9336" fmla="*/ 6506463 w 11277918"/>
              <a:gd name="connsiteY9336" fmla="*/ 9334845 h 10024180"/>
              <a:gd name="connsiteX9337" fmla="*/ 6506463 w 11277918"/>
              <a:gd name="connsiteY9337" fmla="*/ 9343018 h 10024180"/>
              <a:gd name="connsiteX9338" fmla="*/ 6555506 w 11277918"/>
              <a:gd name="connsiteY9338" fmla="*/ 9343018 h 10024180"/>
              <a:gd name="connsiteX9339" fmla="*/ 6571856 w 11277918"/>
              <a:gd name="connsiteY9339" fmla="*/ 9343018 h 10024180"/>
              <a:gd name="connsiteX9340" fmla="*/ 6637246 w 11277918"/>
              <a:gd name="connsiteY9340" fmla="*/ 9277627 h 10024180"/>
              <a:gd name="connsiteX9341" fmla="*/ 6669942 w 11277918"/>
              <a:gd name="connsiteY9341" fmla="*/ 9212235 h 10024180"/>
              <a:gd name="connsiteX9342" fmla="*/ 6702638 w 11277918"/>
              <a:gd name="connsiteY9342" fmla="*/ 9146843 h 10024180"/>
              <a:gd name="connsiteX9343" fmla="*/ 6702638 w 11277918"/>
              <a:gd name="connsiteY9343" fmla="*/ 9065103 h 10024180"/>
              <a:gd name="connsiteX9344" fmla="*/ 6686291 w 11277918"/>
              <a:gd name="connsiteY9344" fmla="*/ 9032409 h 10024180"/>
              <a:gd name="connsiteX9345" fmla="*/ 6669942 w 11277918"/>
              <a:gd name="connsiteY9345" fmla="*/ 9032409 h 10024180"/>
              <a:gd name="connsiteX9346" fmla="*/ 6686291 w 11277918"/>
              <a:gd name="connsiteY9346" fmla="*/ 9016060 h 10024180"/>
              <a:gd name="connsiteX9347" fmla="*/ 6702638 w 11277918"/>
              <a:gd name="connsiteY9347" fmla="*/ 8983364 h 10024180"/>
              <a:gd name="connsiteX9348" fmla="*/ 6735334 w 11277918"/>
              <a:gd name="connsiteY9348" fmla="*/ 8950670 h 10024180"/>
              <a:gd name="connsiteX9349" fmla="*/ 6751682 w 11277918"/>
              <a:gd name="connsiteY9349" fmla="*/ 8934320 h 10024180"/>
              <a:gd name="connsiteX9350" fmla="*/ 6751682 w 11277918"/>
              <a:gd name="connsiteY9350" fmla="*/ 8917973 h 10024180"/>
              <a:gd name="connsiteX9351" fmla="*/ 6792552 w 11277918"/>
              <a:gd name="connsiteY9351" fmla="*/ 8893452 h 10024180"/>
              <a:gd name="connsiteX9352" fmla="*/ 6800724 w 11277918"/>
              <a:gd name="connsiteY9352" fmla="*/ 8868930 h 10024180"/>
              <a:gd name="connsiteX9353" fmla="*/ 6808900 w 11277918"/>
              <a:gd name="connsiteY9353" fmla="*/ 8852581 h 10024180"/>
              <a:gd name="connsiteX9354" fmla="*/ 6817074 w 11277918"/>
              <a:gd name="connsiteY9354" fmla="*/ 8836234 h 10024180"/>
              <a:gd name="connsiteX9355" fmla="*/ 6825246 w 11277918"/>
              <a:gd name="connsiteY9355" fmla="*/ 8811712 h 10024180"/>
              <a:gd name="connsiteX9356" fmla="*/ 6817074 w 11277918"/>
              <a:gd name="connsiteY9356" fmla="*/ 8819887 h 10024180"/>
              <a:gd name="connsiteX9357" fmla="*/ 6800724 w 11277918"/>
              <a:gd name="connsiteY9357" fmla="*/ 8836234 h 10024180"/>
              <a:gd name="connsiteX9358" fmla="*/ 6776203 w 11277918"/>
              <a:gd name="connsiteY9358" fmla="*/ 8836234 h 10024180"/>
              <a:gd name="connsiteX9359" fmla="*/ 6768030 w 11277918"/>
              <a:gd name="connsiteY9359" fmla="*/ 8836234 h 10024180"/>
              <a:gd name="connsiteX9360" fmla="*/ 6751682 w 11277918"/>
              <a:gd name="connsiteY9360" fmla="*/ 8836234 h 10024180"/>
              <a:gd name="connsiteX9361" fmla="*/ 6817074 w 11277918"/>
              <a:gd name="connsiteY9361" fmla="*/ 8705451 h 10024180"/>
              <a:gd name="connsiteX9362" fmla="*/ 6825246 w 11277918"/>
              <a:gd name="connsiteY9362" fmla="*/ 8656408 h 10024180"/>
              <a:gd name="connsiteX9363" fmla="*/ 6817074 w 11277918"/>
              <a:gd name="connsiteY9363" fmla="*/ 8607363 h 10024180"/>
              <a:gd name="connsiteX9364" fmla="*/ 6800724 w 11277918"/>
              <a:gd name="connsiteY9364" fmla="*/ 8672755 h 10024180"/>
              <a:gd name="connsiteX9365" fmla="*/ 6808900 w 11277918"/>
              <a:gd name="connsiteY9365" fmla="*/ 8689102 h 10024180"/>
              <a:gd name="connsiteX9366" fmla="*/ 6784378 w 11277918"/>
              <a:gd name="connsiteY9366" fmla="*/ 8672755 h 10024180"/>
              <a:gd name="connsiteX9367" fmla="*/ 6784378 w 11277918"/>
              <a:gd name="connsiteY9367" fmla="*/ 8689102 h 10024180"/>
              <a:gd name="connsiteX9368" fmla="*/ 6768030 w 11277918"/>
              <a:gd name="connsiteY9368" fmla="*/ 8738148 h 10024180"/>
              <a:gd name="connsiteX9369" fmla="*/ 6727160 w 11277918"/>
              <a:gd name="connsiteY9369" fmla="*/ 8770842 h 10024180"/>
              <a:gd name="connsiteX9370" fmla="*/ 6702638 w 11277918"/>
              <a:gd name="connsiteY9370" fmla="*/ 8787191 h 10024180"/>
              <a:gd name="connsiteX9371" fmla="*/ 6710813 w 11277918"/>
              <a:gd name="connsiteY9371" fmla="*/ 8787191 h 10024180"/>
              <a:gd name="connsiteX9372" fmla="*/ 6718988 w 11277918"/>
              <a:gd name="connsiteY9372" fmla="*/ 8795363 h 10024180"/>
              <a:gd name="connsiteX9373" fmla="*/ 6702638 w 11277918"/>
              <a:gd name="connsiteY9373" fmla="*/ 8819887 h 10024180"/>
              <a:gd name="connsiteX9374" fmla="*/ 6686291 w 11277918"/>
              <a:gd name="connsiteY9374" fmla="*/ 8819887 h 10024180"/>
              <a:gd name="connsiteX9375" fmla="*/ 6686291 w 11277918"/>
              <a:gd name="connsiteY9375" fmla="*/ 8836234 h 10024180"/>
              <a:gd name="connsiteX9376" fmla="*/ 6669942 w 11277918"/>
              <a:gd name="connsiteY9376" fmla="*/ 8852581 h 10024180"/>
              <a:gd name="connsiteX9377" fmla="*/ 6653595 w 11277918"/>
              <a:gd name="connsiteY9377" fmla="*/ 8877105 h 10024180"/>
              <a:gd name="connsiteX9378" fmla="*/ 6653595 w 11277918"/>
              <a:gd name="connsiteY9378" fmla="*/ 8885277 h 10024180"/>
              <a:gd name="connsiteX9379" fmla="*/ 6653595 w 11277918"/>
              <a:gd name="connsiteY9379" fmla="*/ 8901624 h 10024180"/>
              <a:gd name="connsiteX9380" fmla="*/ 6653595 w 11277918"/>
              <a:gd name="connsiteY9380" fmla="*/ 8917973 h 10024180"/>
              <a:gd name="connsiteX9381" fmla="*/ 6604550 w 11277918"/>
              <a:gd name="connsiteY9381" fmla="*/ 8885277 h 10024180"/>
              <a:gd name="connsiteX9382" fmla="*/ 6604550 w 11277918"/>
              <a:gd name="connsiteY9382" fmla="*/ 8868930 h 10024180"/>
              <a:gd name="connsiteX9383" fmla="*/ 6588202 w 11277918"/>
              <a:gd name="connsiteY9383" fmla="*/ 8877105 h 10024180"/>
              <a:gd name="connsiteX9384" fmla="*/ 6588202 w 11277918"/>
              <a:gd name="connsiteY9384" fmla="*/ 8901624 h 10024180"/>
              <a:gd name="connsiteX9385" fmla="*/ 6539160 w 11277918"/>
              <a:gd name="connsiteY9385" fmla="*/ 8950670 h 10024180"/>
              <a:gd name="connsiteX9386" fmla="*/ 6530984 w 11277918"/>
              <a:gd name="connsiteY9386" fmla="*/ 8934320 h 10024180"/>
              <a:gd name="connsiteX9387" fmla="*/ 6522810 w 11277918"/>
              <a:gd name="connsiteY9387" fmla="*/ 8934320 h 10024180"/>
              <a:gd name="connsiteX9388" fmla="*/ 6522810 w 11277918"/>
              <a:gd name="connsiteY9388" fmla="*/ 8868930 h 10024180"/>
              <a:gd name="connsiteX9389" fmla="*/ 6555506 w 11277918"/>
              <a:gd name="connsiteY9389" fmla="*/ 8836234 h 10024180"/>
              <a:gd name="connsiteX9390" fmla="*/ 6588202 w 11277918"/>
              <a:gd name="connsiteY9390" fmla="*/ 8819887 h 10024180"/>
              <a:gd name="connsiteX9391" fmla="*/ 6596377 w 11277918"/>
              <a:gd name="connsiteY9391" fmla="*/ 8811712 h 10024180"/>
              <a:gd name="connsiteX9392" fmla="*/ 6604550 w 11277918"/>
              <a:gd name="connsiteY9392" fmla="*/ 8787191 h 10024180"/>
              <a:gd name="connsiteX9393" fmla="*/ 6620899 w 11277918"/>
              <a:gd name="connsiteY9393" fmla="*/ 8770842 h 10024180"/>
              <a:gd name="connsiteX9394" fmla="*/ 6637246 w 11277918"/>
              <a:gd name="connsiteY9394" fmla="*/ 8754495 h 10024180"/>
              <a:gd name="connsiteX9395" fmla="*/ 6653595 w 11277918"/>
              <a:gd name="connsiteY9395" fmla="*/ 8738148 h 10024180"/>
              <a:gd name="connsiteX9396" fmla="*/ 6637246 w 11277918"/>
              <a:gd name="connsiteY9396" fmla="*/ 8721798 h 10024180"/>
              <a:gd name="connsiteX9397" fmla="*/ 6653595 w 11277918"/>
              <a:gd name="connsiteY9397" fmla="*/ 8705451 h 10024180"/>
              <a:gd name="connsiteX9398" fmla="*/ 6653595 w 11277918"/>
              <a:gd name="connsiteY9398" fmla="*/ 8672755 h 10024180"/>
              <a:gd name="connsiteX9399" fmla="*/ 6686291 w 11277918"/>
              <a:gd name="connsiteY9399" fmla="*/ 8640059 h 10024180"/>
              <a:gd name="connsiteX9400" fmla="*/ 6718988 w 11277918"/>
              <a:gd name="connsiteY9400" fmla="*/ 8591016 h 10024180"/>
              <a:gd name="connsiteX9401" fmla="*/ 6735334 w 11277918"/>
              <a:gd name="connsiteY9401" fmla="*/ 8525623 h 10024180"/>
              <a:gd name="connsiteX9402" fmla="*/ 6735334 w 11277918"/>
              <a:gd name="connsiteY9402" fmla="*/ 8509276 h 10024180"/>
              <a:gd name="connsiteX9403" fmla="*/ 6686291 w 11277918"/>
              <a:gd name="connsiteY9403" fmla="*/ 8574669 h 10024180"/>
              <a:gd name="connsiteX9404" fmla="*/ 6686291 w 11277918"/>
              <a:gd name="connsiteY9404" fmla="*/ 8591016 h 10024180"/>
              <a:gd name="connsiteX9405" fmla="*/ 6678116 w 11277918"/>
              <a:gd name="connsiteY9405" fmla="*/ 8574669 h 10024180"/>
              <a:gd name="connsiteX9406" fmla="*/ 6669942 w 11277918"/>
              <a:gd name="connsiteY9406" fmla="*/ 8558319 h 10024180"/>
              <a:gd name="connsiteX9407" fmla="*/ 6669942 w 11277918"/>
              <a:gd name="connsiteY9407" fmla="*/ 8541972 h 10024180"/>
              <a:gd name="connsiteX9408" fmla="*/ 6653595 w 11277918"/>
              <a:gd name="connsiteY9408" fmla="*/ 8558319 h 10024180"/>
              <a:gd name="connsiteX9409" fmla="*/ 6637246 w 11277918"/>
              <a:gd name="connsiteY9409" fmla="*/ 8558319 h 10024180"/>
              <a:gd name="connsiteX9410" fmla="*/ 6637246 w 11277918"/>
              <a:gd name="connsiteY9410" fmla="*/ 8591016 h 10024180"/>
              <a:gd name="connsiteX9411" fmla="*/ 6620899 w 11277918"/>
              <a:gd name="connsiteY9411" fmla="*/ 8631884 h 10024180"/>
              <a:gd name="connsiteX9412" fmla="*/ 6604550 w 11277918"/>
              <a:gd name="connsiteY9412" fmla="*/ 8648233 h 10024180"/>
              <a:gd name="connsiteX9413" fmla="*/ 6596377 w 11277918"/>
              <a:gd name="connsiteY9413" fmla="*/ 8664580 h 10024180"/>
              <a:gd name="connsiteX9414" fmla="*/ 6588202 w 11277918"/>
              <a:gd name="connsiteY9414" fmla="*/ 8656408 h 10024180"/>
              <a:gd name="connsiteX9415" fmla="*/ 6490116 w 11277918"/>
              <a:gd name="connsiteY9415" fmla="*/ 8689102 h 10024180"/>
              <a:gd name="connsiteX9416" fmla="*/ 6490116 w 11277918"/>
              <a:gd name="connsiteY9416" fmla="*/ 8672755 h 10024180"/>
              <a:gd name="connsiteX9417" fmla="*/ 6457420 w 11277918"/>
              <a:gd name="connsiteY9417" fmla="*/ 8640059 h 10024180"/>
              <a:gd name="connsiteX9418" fmla="*/ 6424724 w 11277918"/>
              <a:gd name="connsiteY9418" fmla="*/ 8607363 h 10024180"/>
              <a:gd name="connsiteX9419" fmla="*/ 6408376 w 11277918"/>
              <a:gd name="connsiteY9419" fmla="*/ 8591016 h 10024180"/>
              <a:gd name="connsiteX9420" fmla="*/ 6375680 w 11277918"/>
              <a:gd name="connsiteY9420" fmla="*/ 8574669 h 10024180"/>
              <a:gd name="connsiteX9421" fmla="*/ 6326637 w 11277918"/>
              <a:gd name="connsiteY9421" fmla="*/ 8607363 h 10024180"/>
              <a:gd name="connsiteX9422" fmla="*/ 6326637 w 11277918"/>
              <a:gd name="connsiteY9422" fmla="*/ 8656408 h 10024180"/>
              <a:gd name="connsiteX9423" fmla="*/ 6326637 w 11277918"/>
              <a:gd name="connsiteY9423" fmla="*/ 8689102 h 10024180"/>
              <a:gd name="connsiteX9424" fmla="*/ 6326637 w 11277918"/>
              <a:gd name="connsiteY9424" fmla="*/ 8705451 h 10024180"/>
              <a:gd name="connsiteX9425" fmla="*/ 6277592 w 11277918"/>
              <a:gd name="connsiteY9425" fmla="*/ 8689102 h 10024180"/>
              <a:gd name="connsiteX9426" fmla="*/ 6228548 w 11277918"/>
              <a:gd name="connsiteY9426" fmla="*/ 8689102 h 10024180"/>
              <a:gd name="connsiteX9427" fmla="*/ 6261245 w 11277918"/>
              <a:gd name="connsiteY9427" fmla="*/ 8721798 h 10024180"/>
              <a:gd name="connsiteX9428" fmla="*/ 6261245 w 11277918"/>
              <a:gd name="connsiteY9428" fmla="*/ 8738148 h 10024180"/>
              <a:gd name="connsiteX9429" fmla="*/ 6212202 w 11277918"/>
              <a:gd name="connsiteY9429" fmla="*/ 8746320 h 10024180"/>
              <a:gd name="connsiteX9430" fmla="*/ 6163158 w 11277918"/>
              <a:gd name="connsiteY9430" fmla="*/ 8754495 h 10024180"/>
              <a:gd name="connsiteX9431" fmla="*/ 6146809 w 11277918"/>
              <a:gd name="connsiteY9431" fmla="*/ 8803538 h 10024180"/>
              <a:gd name="connsiteX9432" fmla="*/ 6146809 w 11277918"/>
              <a:gd name="connsiteY9432" fmla="*/ 8819887 h 10024180"/>
              <a:gd name="connsiteX9433" fmla="*/ 6114113 w 11277918"/>
              <a:gd name="connsiteY9433" fmla="*/ 8819887 h 10024180"/>
              <a:gd name="connsiteX9434" fmla="*/ 6081416 w 11277918"/>
              <a:gd name="connsiteY9434" fmla="*/ 8860756 h 10024180"/>
              <a:gd name="connsiteX9435" fmla="*/ 6032374 w 11277918"/>
              <a:gd name="connsiteY9435" fmla="*/ 8885277 h 10024180"/>
              <a:gd name="connsiteX9436" fmla="*/ 6081416 w 11277918"/>
              <a:gd name="connsiteY9436" fmla="*/ 8819887 h 10024180"/>
              <a:gd name="connsiteX9437" fmla="*/ 6130462 w 11277918"/>
              <a:gd name="connsiteY9437" fmla="*/ 8721798 h 10024180"/>
              <a:gd name="connsiteX9438" fmla="*/ 6097766 w 11277918"/>
              <a:gd name="connsiteY9438" fmla="*/ 8721798 h 10024180"/>
              <a:gd name="connsiteX9439" fmla="*/ 6065070 w 11277918"/>
              <a:gd name="connsiteY9439" fmla="*/ 8738148 h 10024180"/>
              <a:gd name="connsiteX9440" fmla="*/ 6016026 w 11277918"/>
              <a:gd name="connsiteY9440" fmla="*/ 8738148 h 10024180"/>
              <a:gd name="connsiteX9441" fmla="*/ 5983330 w 11277918"/>
              <a:gd name="connsiteY9441" fmla="*/ 8754495 h 10024180"/>
              <a:gd name="connsiteX9442" fmla="*/ 5983330 w 11277918"/>
              <a:gd name="connsiteY9442" fmla="*/ 8705451 h 10024180"/>
              <a:gd name="connsiteX9443" fmla="*/ 5999677 w 11277918"/>
              <a:gd name="connsiteY9443" fmla="*/ 8689102 h 10024180"/>
              <a:gd name="connsiteX9444" fmla="*/ 5983330 w 11277918"/>
              <a:gd name="connsiteY9444" fmla="*/ 8689102 h 10024180"/>
              <a:gd name="connsiteX9445" fmla="*/ 6016026 w 11277918"/>
              <a:gd name="connsiteY9445" fmla="*/ 8591016 h 10024180"/>
              <a:gd name="connsiteX9446" fmla="*/ 6048722 w 11277918"/>
              <a:gd name="connsiteY9446" fmla="*/ 8558319 h 10024180"/>
              <a:gd name="connsiteX9447" fmla="*/ 6038505 w 11277918"/>
              <a:gd name="connsiteY9447" fmla="*/ 8584884 h 10024180"/>
              <a:gd name="connsiteX9448" fmla="*/ 6040548 w 11277918"/>
              <a:gd name="connsiteY9448" fmla="*/ 8599190 h 10024180"/>
              <a:gd name="connsiteX9449" fmla="*/ 6048722 w 11277918"/>
              <a:gd name="connsiteY9449" fmla="*/ 8607363 h 10024180"/>
              <a:gd name="connsiteX9450" fmla="*/ 6065070 w 11277918"/>
              <a:gd name="connsiteY9450" fmla="*/ 8607363 h 10024180"/>
              <a:gd name="connsiteX9451" fmla="*/ 6089592 w 11277918"/>
              <a:gd name="connsiteY9451" fmla="*/ 8582841 h 10024180"/>
              <a:gd name="connsiteX9452" fmla="*/ 6114113 w 11277918"/>
              <a:gd name="connsiteY9452" fmla="*/ 8550145 h 10024180"/>
              <a:gd name="connsiteX9453" fmla="*/ 6097766 w 11277918"/>
              <a:gd name="connsiteY9453" fmla="*/ 8525623 h 10024180"/>
              <a:gd name="connsiteX9454" fmla="*/ 6114113 w 11277918"/>
              <a:gd name="connsiteY9454" fmla="*/ 8509276 h 10024180"/>
              <a:gd name="connsiteX9455" fmla="*/ 6154984 w 11277918"/>
              <a:gd name="connsiteY9455" fmla="*/ 8501102 h 10024180"/>
              <a:gd name="connsiteX9456" fmla="*/ 6179506 w 11277918"/>
              <a:gd name="connsiteY9456" fmla="*/ 8460233 h 10024180"/>
              <a:gd name="connsiteX9457" fmla="*/ 6212202 w 11277918"/>
              <a:gd name="connsiteY9457" fmla="*/ 8427537 h 10024180"/>
              <a:gd name="connsiteX9458" fmla="*/ 6261245 w 11277918"/>
              <a:gd name="connsiteY9458" fmla="*/ 8378494 h 10024180"/>
              <a:gd name="connsiteX9459" fmla="*/ 6285766 w 11277918"/>
              <a:gd name="connsiteY9459" fmla="*/ 8353972 h 10024180"/>
              <a:gd name="connsiteX9460" fmla="*/ 6310288 w 11277918"/>
              <a:gd name="connsiteY9460" fmla="*/ 8345797 h 10024180"/>
              <a:gd name="connsiteX9461" fmla="*/ 6326637 w 11277918"/>
              <a:gd name="connsiteY9461" fmla="*/ 8296754 h 10024180"/>
              <a:gd name="connsiteX9462" fmla="*/ 6326637 w 11277918"/>
              <a:gd name="connsiteY9462" fmla="*/ 8247709 h 10024180"/>
              <a:gd name="connsiteX9463" fmla="*/ 6310288 w 11277918"/>
              <a:gd name="connsiteY9463" fmla="*/ 8239536 h 10024180"/>
              <a:gd name="connsiteX9464" fmla="*/ 6293941 w 11277918"/>
              <a:gd name="connsiteY9464" fmla="*/ 8247709 h 10024180"/>
              <a:gd name="connsiteX9465" fmla="*/ 6293941 w 11277918"/>
              <a:gd name="connsiteY9465" fmla="*/ 8264058 h 10024180"/>
              <a:gd name="connsiteX9466" fmla="*/ 6310288 w 11277918"/>
              <a:gd name="connsiteY9466" fmla="*/ 8264058 h 10024180"/>
              <a:gd name="connsiteX9467" fmla="*/ 6293941 w 11277918"/>
              <a:gd name="connsiteY9467" fmla="*/ 8280405 h 10024180"/>
              <a:gd name="connsiteX9468" fmla="*/ 6277592 w 11277918"/>
              <a:gd name="connsiteY9468" fmla="*/ 8280405 h 10024180"/>
              <a:gd name="connsiteX9469" fmla="*/ 6228548 w 11277918"/>
              <a:gd name="connsiteY9469" fmla="*/ 8313101 h 10024180"/>
              <a:gd name="connsiteX9470" fmla="*/ 6220374 w 11277918"/>
              <a:gd name="connsiteY9470" fmla="*/ 8321276 h 10024180"/>
              <a:gd name="connsiteX9471" fmla="*/ 6195852 w 11277918"/>
              <a:gd name="connsiteY9471" fmla="*/ 8329448 h 10024180"/>
              <a:gd name="connsiteX9472" fmla="*/ 6212202 w 11277918"/>
              <a:gd name="connsiteY9472" fmla="*/ 8313101 h 10024180"/>
              <a:gd name="connsiteX9473" fmla="*/ 6244898 w 11277918"/>
              <a:gd name="connsiteY9473" fmla="*/ 8231362 h 10024180"/>
              <a:gd name="connsiteX9474" fmla="*/ 6228548 w 11277918"/>
              <a:gd name="connsiteY9474" fmla="*/ 8247709 h 10024180"/>
              <a:gd name="connsiteX9475" fmla="*/ 6228548 w 11277918"/>
              <a:gd name="connsiteY9475" fmla="*/ 8264058 h 10024180"/>
              <a:gd name="connsiteX9476" fmla="*/ 6195852 w 11277918"/>
              <a:gd name="connsiteY9476" fmla="*/ 8296754 h 10024180"/>
              <a:gd name="connsiteX9477" fmla="*/ 6179506 w 11277918"/>
              <a:gd name="connsiteY9477" fmla="*/ 8296754 h 10024180"/>
              <a:gd name="connsiteX9478" fmla="*/ 6146809 w 11277918"/>
              <a:gd name="connsiteY9478" fmla="*/ 8296754 h 10024180"/>
              <a:gd name="connsiteX9479" fmla="*/ 6146809 w 11277918"/>
              <a:gd name="connsiteY9479" fmla="*/ 8313101 h 10024180"/>
              <a:gd name="connsiteX9480" fmla="*/ 6130462 w 11277918"/>
              <a:gd name="connsiteY9480" fmla="*/ 8345797 h 10024180"/>
              <a:gd name="connsiteX9481" fmla="*/ 6097766 w 11277918"/>
              <a:gd name="connsiteY9481" fmla="*/ 8345797 h 10024180"/>
              <a:gd name="connsiteX9482" fmla="*/ 6097766 w 11277918"/>
              <a:gd name="connsiteY9482" fmla="*/ 8362144 h 10024180"/>
              <a:gd name="connsiteX9483" fmla="*/ 6081416 w 11277918"/>
              <a:gd name="connsiteY9483" fmla="*/ 8394841 h 10024180"/>
              <a:gd name="connsiteX9484" fmla="*/ 6065070 w 11277918"/>
              <a:gd name="connsiteY9484" fmla="*/ 8378494 h 10024180"/>
              <a:gd name="connsiteX9485" fmla="*/ 6048722 w 11277918"/>
              <a:gd name="connsiteY9485" fmla="*/ 8378494 h 10024180"/>
              <a:gd name="connsiteX9486" fmla="*/ 6048722 w 11277918"/>
              <a:gd name="connsiteY9486" fmla="*/ 8353972 h 10024180"/>
              <a:gd name="connsiteX9487" fmla="*/ 6048722 w 11277918"/>
              <a:gd name="connsiteY9487" fmla="*/ 8345797 h 10024180"/>
              <a:gd name="connsiteX9488" fmla="*/ 6065070 w 11277918"/>
              <a:gd name="connsiteY9488" fmla="*/ 8345797 h 10024180"/>
              <a:gd name="connsiteX9489" fmla="*/ 6081416 w 11277918"/>
              <a:gd name="connsiteY9489" fmla="*/ 8329448 h 10024180"/>
              <a:gd name="connsiteX9490" fmla="*/ 6081416 w 11277918"/>
              <a:gd name="connsiteY9490" fmla="*/ 8321276 h 10024180"/>
              <a:gd name="connsiteX9491" fmla="*/ 6065070 w 11277918"/>
              <a:gd name="connsiteY9491" fmla="*/ 8313101 h 10024180"/>
              <a:gd name="connsiteX9492" fmla="*/ 6048722 w 11277918"/>
              <a:gd name="connsiteY9492" fmla="*/ 8313101 h 10024180"/>
              <a:gd name="connsiteX9493" fmla="*/ 6048722 w 11277918"/>
              <a:gd name="connsiteY9493" fmla="*/ 8345797 h 10024180"/>
              <a:gd name="connsiteX9494" fmla="*/ 6007852 w 11277918"/>
              <a:gd name="connsiteY9494" fmla="*/ 8386666 h 10024180"/>
              <a:gd name="connsiteX9495" fmla="*/ 5950634 w 11277918"/>
              <a:gd name="connsiteY9495" fmla="*/ 8443884 h 10024180"/>
              <a:gd name="connsiteX9496" fmla="*/ 5917938 w 11277918"/>
              <a:gd name="connsiteY9496" fmla="*/ 8492927 h 10024180"/>
              <a:gd name="connsiteX9497" fmla="*/ 5901590 w 11277918"/>
              <a:gd name="connsiteY9497" fmla="*/ 8492927 h 10024180"/>
              <a:gd name="connsiteX9498" fmla="*/ 5868894 w 11277918"/>
              <a:gd name="connsiteY9498" fmla="*/ 8525623 h 10024180"/>
              <a:gd name="connsiteX9499" fmla="*/ 5868894 w 11277918"/>
              <a:gd name="connsiteY9499" fmla="*/ 8541972 h 10024180"/>
              <a:gd name="connsiteX9500" fmla="*/ 5868894 w 11277918"/>
              <a:gd name="connsiteY9500" fmla="*/ 8558319 h 10024180"/>
              <a:gd name="connsiteX9501" fmla="*/ 5868894 w 11277918"/>
              <a:gd name="connsiteY9501" fmla="*/ 8574669 h 10024180"/>
              <a:gd name="connsiteX9502" fmla="*/ 5852548 w 11277918"/>
              <a:gd name="connsiteY9502" fmla="*/ 8574669 h 10024180"/>
              <a:gd name="connsiteX9503" fmla="*/ 5868894 w 11277918"/>
              <a:gd name="connsiteY9503" fmla="*/ 8591016 h 10024180"/>
              <a:gd name="connsiteX9504" fmla="*/ 5852548 w 11277918"/>
              <a:gd name="connsiteY9504" fmla="*/ 8599190 h 10024180"/>
              <a:gd name="connsiteX9505" fmla="*/ 5836198 w 11277918"/>
              <a:gd name="connsiteY9505" fmla="*/ 8607363 h 10024180"/>
              <a:gd name="connsiteX9506" fmla="*/ 5803504 w 11277918"/>
              <a:gd name="connsiteY9506" fmla="*/ 8640059 h 10024180"/>
              <a:gd name="connsiteX9507" fmla="*/ 5787155 w 11277918"/>
              <a:gd name="connsiteY9507" fmla="*/ 8656408 h 10024180"/>
              <a:gd name="connsiteX9508" fmla="*/ 5787155 w 11277918"/>
              <a:gd name="connsiteY9508" fmla="*/ 8672755 h 10024180"/>
              <a:gd name="connsiteX9509" fmla="*/ 5803504 w 11277918"/>
              <a:gd name="connsiteY9509" fmla="*/ 8672755 h 10024180"/>
              <a:gd name="connsiteX9510" fmla="*/ 5787155 w 11277918"/>
              <a:gd name="connsiteY9510" fmla="*/ 8689102 h 10024180"/>
              <a:gd name="connsiteX9511" fmla="*/ 5738112 w 11277918"/>
              <a:gd name="connsiteY9511" fmla="*/ 8738148 h 10024180"/>
              <a:gd name="connsiteX9512" fmla="*/ 5738112 w 11277918"/>
              <a:gd name="connsiteY9512" fmla="*/ 8770842 h 10024180"/>
              <a:gd name="connsiteX9513" fmla="*/ 5738112 w 11277918"/>
              <a:gd name="connsiteY9513" fmla="*/ 8787191 h 10024180"/>
              <a:gd name="connsiteX9514" fmla="*/ 5713590 w 11277918"/>
              <a:gd name="connsiteY9514" fmla="*/ 8811712 h 10024180"/>
              <a:gd name="connsiteX9515" fmla="*/ 5738112 w 11277918"/>
              <a:gd name="connsiteY9515" fmla="*/ 8819887 h 10024180"/>
              <a:gd name="connsiteX9516" fmla="*/ 5819852 w 11277918"/>
              <a:gd name="connsiteY9516" fmla="*/ 8819887 h 10024180"/>
              <a:gd name="connsiteX9517" fmla="*/ 5819852 w 11277918"/>
              <a:gd name="connsiteY9517" fmla="*/ 8836234 h 10024180"/>
              <a:gd name="connsiteX9518" fmla="*/ 5836198 w 11277918"/>
              <a:gd name="connsiteY9518" fmla="*/ 8836234 h 10024180"/>
              <a:gd name="connsiteX9519" fmla="*/ 5836198 w 11277918"/>
              <a:gd name="connsiteY9519" fmla="*/ 8868930 h 10024180"/>
              <a:gd name="connsiteX9520" fmla="*/ 5762634 w 11277918"/>
              <a:gd name="connsiteY9520" fmla="*/ 8917973 h 10024180"/>
              <a:gd name="connsiteX9521" fmla="*/ 5721765 w 11277918"/>
              <a:gd name="connsiteY9521" fmla="*/ 8950670 h 10024180"/>
              <a:gd name="connsiteX9522" fmla="*/ 5705416 w 11277918"/>
              <a:gd name="connsiteY9522" fmla="*/ 8950670 h 10024180"/>
              <a:gd name="connsiteX9523" fmla="*/ 5697241 w 11277918"/>
              <a:gd name="connsiteY9523" fmla="*/ 8967017 h 10024180"/>
              <a:gd name="connsiteX9524" fmla="*/ 5672720 w 11277918"/>
              <a:gd name="connsiteY9524" fmla="*/ 8983364 h 10024180"/>
              <a:gd name="connsiteX9525" fmla="*/ 5648198 w 11277918"/>
              <a:gd name="connsiteY9525" fmla="*/ 8991538 h 10024180"/>
              <a:gd name="connsiteX9526" fmla="*/ 5623676 w 11277918"/>
              <a:gd name="connsiteY9526" fmla="*/ 8999713 h 10024180"/>
              <a:gd name="connsiteX9527" fmla="*/ 5607329 w 11277918"/>
              <a:gd name="connsiteY9527" fmla="*/ 8983364 h 10024180"/>
              <a:gd name="connsiteX9528" fmla="*/ 5607329 w 11277918"/>
              <a:gd name="connsiteY9528" fmla="*/ 8958842 h 10024180"/>
              <a:gd name="connsiteX9529" fmla="*/ 5590980 w 11277918"/>
              <a:gd name="connsiteY9529" fmla="*/ 8934320 h 10024180"/>
              <a:gd name="connsiteX9530" fmla="*/ 5590980 w 11277918"/>
              <a:gd name="connsiteY9530" fmla="*/ 8950670 h 10024180"/>
              <a:gd name="connsiteX9531" fmla="*/ 5574633 w 11277918"/>
              <a:gd name="connsiteY9531" fmla="*/ 8967017 h 10024180"/>
              <a:gd name="connsiteX9532" fmla="*/ 5541936 w 11277918"/>
              <a:gd name="connsiteY9532" fmla="*/ 9016060 h 10024180"/>
              <a:gd name="connsiteX9533" fmla="*/ 5558284 w 11277918"/>
              <a:gd name="connsiteY9533" fmla="*/ 9032409 h 10024180"/>
              <a:gd name="connsiteX9534" fmla="*/ 5566458 w 11277918"/>
              <a:gd name="connsiteY9534" fmla="*/ 9040581 h 10024180"/>
              <a:gd name="connsiteX9535" fmla="*/ 5558284 w 11277918"/>
              <a:gd name="connsiteY9535" fmla="*/ 9097799 h 10024180"/>
              <a:gd name="connsiteX9536" fmla="*/ 5525590 w 11277918"/>
              <a:gd name="connsiteY9536" fmla="*/ 9146843 h 10024180"/>
              <a:gd name="connsiteX9537" fmla="*/ 5492894 w 11277918"/>
              <a:gd name="connsiteY9537" fmla="*/ 9130496 h 10024180"/>
              <a:gd name="connsiteX9538" fmla="*/ 5501068 w 11277918"/>
              <a:gd name="connsiteY9538" fmla="*/ 9097799 h 10024180"/>
              <a:gd name="connsiteX9539" fmla="*/ 5525590 w 11277918"/>
              <a:gd name="connsiteY9539" fmla="*/ 9048756 h 10024180"/>
              <a:gd name="connsiteX9540" fmla="*/ 5525590 w 11277918"/>
              <a:gd name="connsiteY9540" fmla="*/ 9007887 h 10024180"/>
              <a:gd name="connsiteX9541" fmla="*/ 5509240 w 11277918"/>
              <a:gd name="connsiteY9541" fmla="*/ 8999713 h 10024180"/>
              <a:gd name="connsiteX9542" fmla="*/ 5517415 w 11277918"/>
              <a:gd name="connsiteY9542" fmla="*/ 8991538 h 10024180"/>
              <a:gd name="connsiteX9543" fmla="*/ 5509240 w 11277918"/>
              <a:gd name="connsiteY9543" fmla="*/ 8983364 h 10024180"/>
              <a:gd name="connsiteX9544" fmla="*/ 5509240 w 11277918"/>
              <a:gd name="connsiteY9544" fmla="*/ 8999713 h 10024180"/>
              <a:gd name="connsiteX9545" fmla="*/ 5476544 w 11277918"/>
              <a:gd name="connsiteY9545" fmla="*/ 8999713 h 10024180"/>
              <a:gd name="connsiteX9546" fmla="*/ 5492894 w 11277918"/>
              <a:gd name="connsiteY9546" fmla="*/ 9016060 h 10024180"/>
              <a:gd name="connsiteX9547" fmla="*/ 5476544 w 11277918"/>
              <a:gd name="connsiteY9547" fmla="*/ 9048756 h 10024180"/>
              <a:gd name="connsiteX9548" fmla="*/ 5452022 w 11277918"/>
              <a:gd name="connsiteY9548" fmla="*/ 9056931 h 10024180"/>
              <a:gd name="connsiteX9549" fmla="*/ 5443850 w 11277918"/>
              <a:gd name="connsiteY9549" fmla="*/ 9065103 h 10024180"/>
              <a:gd name="connsiteX9550" fmla="*/ 5443850 w 11277918"/>
              <a:gd name="connsiteY9550" fmla="*/ 9081452 h 10024180"/>
              <a:gd name="connsiteX9551" fmla="*/ 5427501 w 11277918"/>
              <a:gd name="connsiteY9551" fmla="*/ 9097799 h 10024180"/>
              <a:gd name="connsiteX9552" fmla="*/ 5411154 w 11277918"/>
              <a:gd name="connsiteY9552" fmla="*/ 9097799 h 10024180"/>
              <a:gd name="connsiteX9553" fmla="*/ 5411154 w 11277918"/>
              <a:gd name="connsiteY9553" fmla="*/ 9114149 h 10024180"/>
              <a:gd name="connsiteX9554" fmla="*/ 5394805 w 11277918"/>
              <a:gd name="connsiteY9554" fmla="*/ 9130496 h 10024180"/>
              <a:gd name="connsiteX9555" fmla="*/ 5378458 w 11277918"/>
              <a:gd name="connsiteY9555" fmla="*/ 9130496 h 10024180"/>
              <a:gd name="connsiteX9556" fmla="*/ 5362111 w 11277918"/>
              <a:gd name="connsiteY9556" fmla="*/ 9130496 h 10024180"/>
              <a:gd name="connsiteX9557" fmla="*/ 5362111 w 11277918"/>
              <a:gd name="connsiteY9557" fmla="*/ 9163192 h 10024180"/>
              <a:gd name="connsiteX9558" fmla="*/ 5345762 w 11277918"/>
              <a:gd name="connsiteY9558" fmla="*/ 9179539 h 10024180"/>
              <a:gd name="connsiteX9559" fmla="*/ 5345762 w 11277918"/>
              <a:gd name="connsiteY9559" fmla="*/ 9195888 h 10024180"/>
              <a:gd name="connsiteX9560" fmla="*/ 5329414 w 11277918"/>
              <a:gd name="connsiteY9560" fmla="*/ 9195888 h 10024180"/>
              <a:gd name="connsiteX9561" fmla="*/ 5247675 w 11277918"/>
              <a:gd name="connsiteY9561" fmla="*/ 9212235 h 10024180"/>
              <a:gd name="connsiteX9562" fmla="*/ 5231326 w 11277918"/>
              <a:gd name="connsiteY9562" fmla="*/ 9228584 h 10024180"/>
              <a:gd name="connsiteX9563" fmla="*/ 5231326 w 11277918"/>
              <a:gd name="connsiteY9563" fmla="*/ 9204060 h 10024180"/>
              <a:gd name="connsiteX9564" fmla="*/ 5231326 w 11277918"/>
              <a:gd name="connsiteY9564" fmla="*/ 9179539 h 10024180"/>
              <a:gd name="connsiteX9565" fmla="*/ 5247675 w 11277918"/>
              <a:gd name="connsiteY9565" fmla="*/ 9163192 h 10024180"/>
              <a:gd name="connsiteX9566" fmla="*/ 5214979 w 11277918"/>
              <a:gd name="connsiteY9566" fmla="*/ 9163192 h 10024180"/>
              <a:gd name="connsiteX9567" fmla="*/ 5165936 w 11277918"/>
              <a:gd name="connsiteY9567" fmla="*/ 9261278 h 10024180"/>
              <a:gd name="connsiteX9568" fmla="*/ 5165936 w 11277918"/>
              <a:gd name="connsiteY9568" fmla="*/ 9293974 h 10024180"/>
              <a:gd name="connsiteX9569" fmla="*/ 5149586 w 11277918"/>
              <a:gd name="connsiteY9569" fmla="*/ 9293974 h 10024180"/>
              <a:gd name="connsiteX9570" fmla="*/ 5125065 w 11277918"/>
              <a:gd name="connsiteY9570" fmla="*/ 9343018 h 10024180"/>
              <a:gd name="connsiteX9571" fmla="*/ 5133240 w 11277918"/>
              <a:gd name="connsiteY9571" fmla="*/ 9408410 h 10024180"/>
              <a:gd name="connsiteX9572" fmla="*/ 5133240 w 11277918"/>
              <a:gd name="connsiteY9572" fmla="*/ 9424757 h 10024180"/>
              <a:gd name="connsiteX9573" fmla="*/ 5100544 w 11277918"/>
              <a:gd name="connsiteY9573" fmla="*/ 9383888 h 10024180"/>
              <a:gd name="connsiteX9574" fmla="*/ 5084196 w 11277918"/>
              <a:gd name="connsiteY9574" fmla="*/ 9326671 h 10024180"/>
              <a:gd name="connsiteX9575" fmla="*/ 5035151 w 11277918"/>
              <a:gd name="connsiteY9575" fmla="*/ 9392063 h 10024180"/>
              <a:gd name="connsiteX9576" fmla="*/ 5051500 w 11277918"/>
              <a:gd name="connsiteY9576" fmla="*/ 9408410 h 10024180"/>
              <a:gd name="connsiteX9577" fmla="*/ 5051500 w 11277918"/>
              <a:gd name="connsiteY9577" fmla="*/ 9392063 h 10024180"/>
              <a:gd name="connsiteX9578" fmla="*/ 5059674 w 11277918"/>
              <a:gd name="connsiteY9578" fmla="*/ 9383888 h 10024180"/>
              <a:gd name="connsiteX9579" fmla="*/ 5076022 w 11277918"/>
              <a:gd name="connsiteY9579" fmla="*/ 9375714 h 10024180"/>
              <a:gd name="connsiteX9580" fmla="*/ 5084196 w 11277918"/>
              <a:gd name="connsiteY9580" fmla="*/ 9359367 h 10024180"/>
              <a:gd name="connsiteX9581" fmla="*/ 5084196 w 11277918"/>
              <a:gd name="connsiteY9581" fmla="*/ 9392063 h 10024180"/>
              <a:gd name="connsiteX9582" fmla="*/ 5067847 w 11277918"/>
              <a:gd name="connsiteY9582" fmla="*/ 9408410 h 10024180"/>
              <a:gd name="connsiteX9583" fmla="*/ 5067847 w 11277918"/>
              <a:gd name="connsiteY9583" fmla="*/ 9473803 h 10024180"/>
              <a:gd name="connsiteX9584" fmla="*/ 5051500 w 11277918"/>
              <a:gd name="connsiteY9584" fmla="*/ 9490150 h 10024180"/>
              <a:gd name="connsiteX9585" fmla="*/ 5018804 w 11277918"/>
              <a:gd name="connsiteY9585" fmla="*/ 9490150 h 10024180"/>
              <a:gd name="connsiteX9586" fmla="*/ 5035151 w 11277918"/>
              <a:gd name="connsiteY9586" fmla="*/ 9457453 h 10024180"/>
              <a:gd name="connsiteX9587" fmla="*/ 5035151 w 11277918"/>
              <a:gd name="connsiteY9587" fmla="*/ 9441106 h 10024180"/>
              <a:gd name="connsiteX9588" fmla="*/ 5035151 w 11277918"/>
              <a:gd name="connsiteY9588" fmla="*/ 9424757 h 10024180"/>
              <a:gd name="connsiteX9589" fmla="*/ 5018804 w 11277918"/>
              <a:gd name="connsiteY9589" fmla="*/ 9408410 h 10024180"/>
              <a:gd name="connsiteX9590" fmla="*/ 4994282 w 11277918"/>
              <a:gd name="connsiteY9590" fmla="*/ 9400236 h 10024180"/>
              <a:gd name="connsiteX9591" fmla="*/ 4969760 w 11277918"/>
              <a:gd name="connsiteY9591" fmla="*/ 9392063 h 10024180"/>
              <a:gd name="connsiteX9592" fmla="*/ 4969760 w 11277918"/>
              <a:gd name="connsiteY9592" fmla="*/ 9359367 h 10024180"/>
              <a:gd name="connsiteX9593" fmla="*/ 4977935 w 11277918"/>
              <a:gd name="connsiteY9593" fmla="*/ 9343018 h 10024180"/>
              <a:gd name="connsiteX9594" fmla="*/ 4994282 w 11277918"/>
              <a:gd name="connsiteY9594" fmla="*/ 9334845 h 10024180"/>
              <a:gd name="connsiteX9595" fmla="*/ 5002457 w 11277918"/>
              <a:gd name="connsiteY9595" fmla="*/ 9310324 h 10024180"/>
              <a:gd name="connsiteX9596" fmla="*/ 4969760 w 11277918"/>
              <a:gd name="connsiteY9596" fmla="*/ 9326671 h 10024180"/>
              <a:gd name="connsiteX9597" fmla="*/ 4928890 w 11277918"/>
              <a:gd name="connsiteY9597" fmla="*/ 9343018 h 10024180"/>
              <a:gd name="connsiteX9598" fmla="*/ 4937064 w 11277918"/>
              <a:gd name="connsiteY9598" fmla="*/ 9326671 h 10024180"/>
              <a:gd name="connsiteX9599" fmla="*/ 4969760 w 11277918"/>
              <a:gd name="connsiteY9599" fmla="*/ 9310324 h 10024180"/>
              <a:gd name="connsiteX9600" fmla="*/ 4986110 w 11277918"/>
              <a:gd name="connsiteY9600" fmla="*/ 9293974 h 10024180"/>
              <a:gd name="connsiteX9601" fmla="*/ 5018804 w 11277918"/>
              <a:gd name="connsiteY9601" fmla="*/ 9228584 h 10024180"/>
              <a:gd name="connsiteX9602" fmla="*/ 5043326 w 11277918"/>
              <a:gd name="connsiteY9602" fmla="*/ 9195888 h 10024180"/>
              <a:gd name="connsiteX9603" fmla="*/ 5051500 w 11277918"/>
              <a:gd name="connsiteY9603" fmla="*/ 9146843 h 10024180"/>
              <a:gd name="connsiteX9604" fmla="*/ 5100544 w 11277918"/>
              <a:gd name="connsiteY9604" fmla="*/ 9048756 h 10024180"/>
              <a:gd name="connsiteX9605" fmla="*/ 5165936 w 11277918"/>
              <a:gd name="connsiteY9605" fmla="*/ 8983364 h 10024180"/>
              <a:gd name="connsiteX9606" fmla="*/ 5190458 w 11277918"/>
              <a:gd name="connsiteY9606" fmla="*/ 8917973 h 10024180"/>
              <a:gd name="connsiteX9607" fmla="*/ 5198632 w 11277918"/>
              <a:gd name="connsiteY9607" fmla="*/ 8885277 h 10024180"/>
              <a:gd name="connsiteX9608" fmla="*/ 5223154 w 11277918"/>
              <a:gd name="connsiteY9608" fmla="*/ 8885277 h 10024180"/>
              <a:gd name="connsiteX9609" fmla="*/ 5239500 w 11277918"/>
              <a:gd name="connsiteY9609" fmla="*/ 8885277 h 10024180"/>
              <a:gd name="connsiteX9610" fmla="*/ 5239500 w 11277918"/>
              <a:gd name="connsiteY9610" fmla="*/ 8860756 h 10024180"/>
              <a:gd name="connsiteX9611" fmla="*/ 5247675 w 11277918"/>
              <a:gd name="connsiteY9611" fmla="*/ 8852581 h 10024180"/>
              <a:gd name="connsiteX9612" fmla="*/ 5313068 w 11277918"/>
              <a:gd name="connsiteY9612" fmla="*/ 8754495 h 10024180"/>
              <a:gd name="connsiteX9613" fmla="*/ 5321240 w 11277918"/>
              <a:gd name="connsiteY9613" fmla="*/ 8713624 h 10024180"/>
              <a:gd name="connsiteX9614" fmla="*/ 5345762 w 11277918"/>
              <a:gd name="connsiteY9614" fmla="*/ 8705451 h 10024180"/>
              <a:gd name="connsiteX9615" fmla="*/ 5378458 w 11277918"/>
              <a:gd name="connsiteY9615" fmla="*/ 8656408 h 10024180"/>
              <a:gd name="connsiteX9616" fmla="*/ 5394805 w 11277918"/>
              <a:gd name="connsiteY9616" fmla="*/ 8640059 h 10024180"/>
              <a:gd name="connsiteX9617" fmla="*/ 5411154 w 11277918"/>
              <a:gd name="connsiteY9617" fmla="*/ 8623712 h 10024180"/>
              <a:gd name="connsiteX9618" fmla="*/ 5419328 w 11277918"/>
              <a:gd name="connsiteY9618" fmla="*/ 8599190 h 10024180"/>
              <a:gd name="connsiteX9619" fmla="*/ 5427501 w 11277918"/>
              <a:gd name="connsiteY9619" fmla="*/ 8574669 h 10024180"/>
              <a:gd name="connsiteX9620" fmla="*/ 5394805 w 11277918"/>
              <a:gd name="connsiteY9620" fmla="*/ 8607363 h 10024180"/>
              <a:gd name="connsiteX9621" fmla="*/ 5362111 w 11277918"/>
              <a:gd name="connsiteY9621" fmla="*/ 8619623 h 10024180"/>
              <a:gd name="connsiteX9622" fmla="*/ 5348099 w 11277918"/>
              <a:gd name="connsiteY9622" fmla="*/ 8621377 h 10024180"/>
              <a:gd name="connsiteX9623" fmla="*/ 5362111 w 11277918"/>
              <a:gd name="connsiteY9623" fmla="*/ 8607363 h 10024180"/>
              <a:gd name="connsiteX9624" fmla="*/ 5353936 w 11277918"/>
              <a:gd name="connsiteY9624" fmla="*/ 8591016 h 10024180"/>
              <a:gd name="connsiteX9625" fmla="*/ 5337589 w 11277918"/>
              <a:gd name="connsiteY9625" fmla="*/ 8599190 h 10024180"/>
              <a:gd name="connsiteX9626" fmla="*/ 5335544 w 11277918"/>
              <a:gd name="connsiteY9626" fmla="*/ 8609406 h 10024180"/>
              <a:gd name="connsiteX9627" fmla="*/ 5344422 w 11277918"/>
              <a:gd name="connsiteY9627" fmla="*/ 8621836 h 10024180"/>
              <a:gd name="connsiteX9628" fmla="*/ 5329414 w 11277918"/>
              <a:gd name="connsiteY9628" fmla="*/ 8623712 h 10024180"/>
              <a:gd name="connsiteX9629" fmla="*/ 5321240 w 11277918"/>
              <a:gd name="connsiteY9629" fmla="*/ 8615537 h 10024180"/>
              <a:gd name="connsiteX9630" fmla="*/ 5313068 w 11277918"/>
              <a:gd name="connsiteY9630" fmla="*/ 8623712 h 10024180"/>
              <a:gd name="connsiteX9631" fmla="*/ 5306060 w 11277918"/>
              <a:gd name="connsiteY9631" fmla="*/ 8630718 h 10024180"/>
              <a:gd name="connsiteX9632" fmla="*/ 5304893 w 11277918"/>
              <a:gd name="connsiteY9632" fmla="*/ 8623712 h 10024180"/>
              <a:gd name="connsiteX9633" fmla="*/ 5296718 w 11277918"/>
              <a:gd name="connsiteY9633" fmla="*/ 8607363 h 10024180"/>
              <a:gd name="connsiteX9634" fmla="*/ 5264022 w 11277918"/>
              <a:gd name="connsiteY9634" fmla="*/ 8623712 h 10024180"/>
              <a:gd name="connsiteX9635" fmla="*/ 5255850 w 11277918"/>
              <a:gd name="connsiteY9635" fmla="*/ 8664580 h 10024180"/>
              <a:gd name="connsiteX9636" fmla="*/ 5264022 w 11277918"/>
              <a:gd name="connsiteY9636" fmla="*/ 8672755 h 10024180"/>
              <a:gd name="connsiteX9637" fmla="*/ 5247675 w 11277918"/>
              <a:gd name="connsiteY9637" fmla="*/ 8672755 h 10024180"/>
              <a:gd name="connsiteX9638" fmla="*/ 5247675 w 11277918"/>
              <a:gd name="connsiteY9638" fmla="*/ 8656408 h 10024180"/>
              <a:gd name="connsiteX9639" fmla="*/ 5206804 w 11277918"/>
              <a:gd name="connsiteY9639" fmla="*/ 8689102 h 10024180"/>
              <a:gd name="connsiteX9640" fmla="*/ 5182282 w 11277918"/>
              <a:gd name="connsiteY9640" fmla="*/ 8738148 h 10024180"/>
              <a:gd name="connsiteX9641" fmla="*/ 5133240 w 11277918"/>
              <a:gd name="connsiteY9641" fmla="*/ 8787191 h 10024180"/>
              <a:gd name="connsiteX9642" fmla="*/ 5100544 w 11277918"/>
              <a:gd name="connsiteY9642" fmla="*/ 8852581 h 10024180"/>
              <a:gd name="connsiteX9643" fmla="*/ 5084196 w 11277918"/>
              <a:gd name="connsiteY9643" fmla="*/ 8901624 h 10024180"/>
              <a:gd name="connsiteX9644" fmla="*/ 5051500 w 11277918"/>
              <a:gd name="connsiteY9644" fmla="*/ 8950670 h 10024180"/>
              <a:gd name="connsiteX9645" fmla="*/ 5026978 w 11277918"/>
              <a:gd name="connsiteY9645" fmla="*/ 8975191 h 10024180"/>
              <a:gd name="connsiteX9646" fmla="*/ 5010629 w 11277918"/>
              <a:gd name="connsiteY9646" fmla="*/ 9007887 h 10024180"/>
              <a:gd name="connsiteX9647" fmla="*/ 4994282 w 11277918"/>
              <a:gd name="connsiteY9647" fmla="*/ 9032409 h 10024180"/>
              <a:gd name="connsiteX9648" fmla="*/ 4969760 w 11277918"/>
              <a:gd name="connsiteY9648" fmla="*/ 9065103 h 10024180"/>
              <a:gd name="connsiteX9649" fmla="*/ 4937064 w 11277918"/>
              <a:gd name="connsiteY9649" fmla="*/ 9081452 h 10024180"/>
              <a:gd name="connsiteX9650" fmla="*/ 4920718 w 11277918"/>
              <a:gd name="connsiteY9650" fmla="*/ 9065103 h 10024180"/>
              <a:gd name="connsiteX9651" fmla="*/ 4920718 w 11277918"/>
              <a:gd name="connsiteY9651" fmla="*/ 9048756 h 10024180"/>
              <a:gd name="connsiteX9652" fmla="*/ 4937064 w 11277918"/>
              <a:gd name="connsiteY9652" fmla="*/ 9007887 h 10024180"/>
              <a:gd name="connsiteX9653" fmla="*/ 4904368 w 11277918"/>
              <a:gd name="connsiteY9653" fmla="*/ 9032409 h 10024180"/>
              <a:gd name="connsiteX9654" fmla="*/ 4855325 w 11277918"/>
              <a:gd name="connsiteY9654" fmla="*/ 9048756 h 10024180"/>
              <a:gd name="connsiteX9655" fmla="*/ 4838978 w 11277918"/>
              <a:gd name="connsiteY9655" fmla="*/ 9097799 h 10024180"/>
              <a:gd name="connsiteX9656" fmla="*/ 4838978 w 11277918"/>
              <a:gd name="connsiteY9656" fmla="*/ 9146843 h 10024180"/>
              <a:gd name="connsiteX9657" fmla="*/ 4838978 w 11277918"/>
              <a:gd name="connsiteY9657" fmla="*/ 9130496 h 10024180"/>
              <a:gd name="connsiteX9658" fmla="*/ 4806282 w 11277918"/>
              <a:gd name="connsiteY9658" fmla="*/ 9146843 h 10024180"/>
              <a:gd name="connsiteX9659" fmla="*/ 4773586 w 11277918"/>
              <a:gd name="connsiteY9659" fmla="*/ 9195888 h 10024180"/>
              <a:gd name="connsiteX9660" fmla="*/ 4773586 w 11277918"/>
              <a:gd name="connsiteY9660" fmla="*/ 9212235 h 10024180"/>
              <a:gd name="connsiteX9661" fmla="*/ 4757238 w 11277918"/>
              <a:gd name="connsiteY9661" fmla="*/ 9244931 h 10024180"/>
              <a:gd name="connsiteX9662" fmla="*/ 4773586 w 11277918"/>
              <a:gd name="connsiteY9662" fmla="*/ 9277627 h 10024180"/>
              <a:gd name="connsiteX9663" fmla="*/ 4789932 w 11277918"/>
              <a:gd name="connsiteY9663" fmla="*/ 9261278 h 10024180"/>
              <a:gd name="connsiteX9664" fmla="*/ 4806282 w 11277918"/>
              <a:gd name="connsiteY9664" fmla="*/ 9244931 h 10024180"/>
              <a:gd name="connsiteX9665" fmla="*/ 4789932 w 11277918"/>
              <a:gd name="connsiteY9665" fmla="*/ 9277627 h 10024180"/>
              <a:gd name="connsiteX9666" fmla="*/ 4806282 w 11277918"/>
              <a:gd name="connsiteY9666" fmla="*/ 9277627 h 10024180"/>
              <a:gd name="connsiteX9667" fmla="*/ 4822628 w 11277918"/>
              <a:gd name="connsiteY9667" fmla="*/ 9261278 h 10024180"/>
              <a:gd name="connsiteX9668" fmla="*/ 4814456 w 11277918"/>
              <a:gd name="connsiteY9668" fmla="*/ 9293974 h 10024180"/>
              <a:gd name="connsiteX9669" fmla="*/ 4789932 w 11277918"/>
              <a:gd name="connsiteY9669" fmla="*/ 9326671 h 10024180"/>
              <a:gd name="connsiteX9670" fmla="*/ 4789932 w 11277918"/>
              <a:gd name="connsiteY9670" fmla="*/ 9343018 h 10024180"/>
              <a:gd name="connsiteX9671" fmla="*/ 4781760 w 11277918"/>
              <a:gd name="connsiteY9671" fmla="*/ 9367539 h 10024180"/>
              <a:gd name="connsiteX9672" fmla="*/ 4773586 w 11277918"/>
              <a:gd name="connsiteY9672" fmla="*/ 9375714 h 10024180"/>
              <a:gd name="connsiteX9673" fmla="*/ 4757238 w 11277918"/>
              <a:gd name="connsiteY9673" fmla="*/ 9375714 h 10024180"/>
              <a:gd name="connsiteX9674" fmla="*/ 4740889 w 11277918"/>
              <a:gd name="connsiteY9674" fmla="*/ 9359367 h 10024180"/>
              <a:gd name="connsiteX9675" fmla="*/ 4757238 w 11277918"/>
              <a:gd name="connsiteY9675" fmla="*/ 9326671 h 10024180"/>
              <a:gd name="connsiteX9676" fmla="*/ 4757238 w 11277918"/>
              <a:gd name="connsiteY9676" fmla="*/ 9277627 h 10024180"/>
              <a:gd name="connsiteX9677" fmla="*/ 4740889 w 11277918"/>
              <a:gd name="connsiteY9677" fmla="*/ 9244931 h 10024180"/>
              <a:gd name="connsiteX9678" fmla="*/ 4732714 w 11277918"/>
              <a:gd name="connsiteY9678" fmla="*/ 9269453 h 10024180"/>
              <a:gd name="connsiteX9679" fmla="*/ 4732714 w 11277918"/>
              <a:gd name="connsiteY9679" fmla="*/ 9293974 h 10024180"/>
              <a:gd name="connsiteX9680" fmla="*/ 4708193 w 11277918"/>
              <a:gd name="connsiteY9680" fmla="*/ 9343018 h 10024180"/>
              <a:gd name="connsiteX9681" fmla="*/ 4659150 w 11277918"/>
              <a:gd name="connsiteY9681" fmla="*/ 9359367 h 10024180"/>
              <a:gd name="connsiteX9682" fmla="*/ 4642803 w 11277918"/>
              <a:gd name="connsiteY9682" fmla="*/ 9326671 h 10024180"/>
              <a:gd name="connsiteX9683" fmla="*/ 4626454 w 11277918"/>
              <a:gd name="connsiteY9683" fmla="*/ 9359367 h 10024180"/>
              <a:gd name="connsiteX9684" fmla="*/ 4585586 w 11277918"/>
              <a:gd name="connsiteY9684" fmla="*/ 9343018 h 10024180"/>
              <a:gd name="connsiteX9685" fmla="*/ 4569236 w 11277918"/>
              <a:gd name="connsiteY9685" fmla="*/ 9359367 h 10024180"/>
              <a:gd name="connsiteX9686" fmla="*/ 4561065 w 11277918"/>
              <a:gd name="connsiteY9686" fmla="*/ 9408410 h 10024180"/>
              <a:gd name="connsiteX9687" fmla="*/ 4544714 w 11277918"/>
              <a:gd name="connsiteY9687" fmla="*/ 9441106 h 10024180"/>
              <a:gd name="connsiteX9688" fmla="*/ 4544714 w 11277918"/>
              <a:gd name="connsiteY9688" fmla="*/ 9457453 h 10024180"/>
              <a:gd name="connsiteX9689" fmla="*/ 4536542 w 11277918"/>
              <a:gd name="connsiteY9689" fmla="*/ 9473803 h 10024180"/>
              <a:gd name="connsiteX9690" fmla="*/ 4528368 w 11277918"/>
              <a:gd name="connsiteY9690" fmla="*/ 9490150 h 10024180"/>
              <a:gd name="connsiteX9691" fmla="*/ 4462974 w 11277918"/>
              <a:gd name="connsiteY9691" fmla="*/ 9506497 h 10024180"/>
              <a:gd name="connsiteX9692" fmla="*/ 4446629 w 11277918"/>
              <a:gd name="connsiteY9692" fmla="*/ 9522846 h 10024180"/>
              <a:gd name="connsiteX9693" fmla="*/ 4438453 w 11277918"/>
              <a:gd name="connsiteY9693" fmla="*/ 9539193 h 10024180"/>
              <a:gd name="connsiteX9694" fmla="*/ 4413933 w 11277918"/>
              <a:gd name="connsiteY9694" fmla="*/ 9555542 h 10024180"/>
              <a:gd name="connsiteX9695" fmla="*/ 4401671 w 11277918"/>
              <a:gd name="connsiteY9695" fmla="*/ 9604585 h 10024180"/>
              <a:gd name="connsiteX9696" fmla="*/ 4413933 w 11277918"/>
              <a:gd name="connsiteY9696" fmla="*/ 9604585 h 10024180"/>
              <a:gd name="connsiteX9697" fmla="*/ 4430278 w 11277918"/>
              <a:gd name="connsiteY9697" fmla="*/ 9604585 h 10024180"/>
              <a:gd name="connsiteX9698" fmla="*/ 4446629 w 11277918"/>
              <a:gd name="connsiteY9698" fmla="*/ 9604585 h 10024180"/>
              <a:gd name="connsiteX9699" fmla="*/ 4397584 w 11277918"/>
              <a:gd name="connsiteY9699" fmla="*/ 9653628 h 10024180"/>
              <a:gd name="connsiteX9700" fmla="*/ 4348539 w 11277918"/>
              <a:gd name="connsiteY9700" fmla="*/ 9669975 h 10024180"/>
              <a:gd name="connsiteX9701" fmla="*/ 4315845 w 11277918"/>
              <a:gd name="connsiteY9701" fmla="*/ 9719021 h 10024180"/>
              <a:gd name="connsiteX9702" fmla="*/ 4299497 w 11277918"/>
              <a:gd name="connsiteY9702" fmla="*/ 9719021 h 10024180"/>
              <a:gd name="connsiteX9703" fmla="*/ 4299497 w 11277918"/>
              <a:gd name="connsiteY9703" fmla="*/ 9686325 h 10024180"/>
              <a:gd name="connsiteX9704" fmla="*/ 4299497 w 11277918"/>
              <a:gd name="connsiteY9704" fmla="*/ 9669975 h 10024180"/>
              <a:gd name="connsiteX9705" fmla="*/ 4283149 w 11277918"/>
              <a:gd name="connsiteY9705" fmla="*/ 9702672 h 10024180"/>
              <a:gd name="connsiteX9706" fmla="*/ 4276462 w 11277918"/>
              <a:gd name="connsiteY9706" fmla="*/ 9711589 h 10024180"/>
              <a:gd name="connsiteX9707" fmla="*/ 4274975 w 11277918"/>
              <a:gd name="connsiteY9707" fmla="*/ 9702672 h 10024180"/>
              <a:gd name="connsiteX9708" fmla="*/ 4266801 w 11277918"/>
              <a:gd name="connsiteY9708" fmla="*/ 9686325 h 10024180"/>
              <a:gd name="connsiteX9709" fmla="*/ 4283149 w 11277918"/>
              <a:gd name="connsiteY9709" fmla="*/ 9669975 h 10024180"/>
              <a:gd name="connsiteX9710" fmla="*/ 4250452 w 11277918"/>
              <a:gd name="connsiteY9710" fmla="*/ 9653628 h 10024180"/>
              <a:gd name="connsiteX9711" fmla="*/ 4266801 w 11277918"/>
              <a:gd name="connsiteY9711" fmla="*/ 9686325 h 10024180"/>
              <a:gd name="connsiteX9712" fmla="*/ 4250452 w 11277918"/>
              <a:gd name="connsiteY9712" fmla="*/ 9702672 h 10024180"/>
              <a:gd name="connsiteX9713" fmla="*/ 4266801 w 11277918"/>
              <a:gd name="connsiteY9713" fmla="*/ 9719021 h 10024180"/>
              <a:gd name="connsiteX9714" fmla="*/ 4272639 w 11277918"/>
              <a:gd name="connsiteY9714" fmla="*/ 9716686 h 10024180"/>
              <a:gd name="connsiteX9715" fmla="*/ 4270888 w 11277918"/>
              <a:gd name="connsiteY9715" fmla="*/ 9719021 h 10024180"/>
              <a:gd name="connsiteX9716" fmla="*/ 4266801 w 11277918"/>
              <a:gd name="connsiteY9716" fmla="*/ 9735368 h 10024180"/>
              <a:gd name="connsiteX9717" fmla="*/ 4250452 w 11277918"/>
              <a:gd name="connsiteY9717" fmla="*/ 9751717 h 10024180"/>
              <a:gd name="connsiteX9718" fmla="*/ 4234107 w 11277918"/>
              <a:gd name="connsiteY9718" fmla="*/ 9751717 h 10024180"/>
              <a:gd name="connsiteX9719" fmla="*/ 4234107 w 11277918"/>
              <a:gd name="connsiteY9719" fmla="*/ 9735368 h 10024180"/>
              <a:gd name="connsiteX9720" fmla="*/ 4242279 w 11277918"/>
              <a:gd name="connsiteY9720" fmla="*/ 9727193 h 10024180"/>
              <a:gd name="connsiteX9721" fmla="*/ 4217757 w 11277918"/>
              <a:gd name="connsiteY9721" fmla="*/ 9735368 h 10024180"/>
              <a:gd name="connsiteX9722" fmla="*/ 4144192 w 11277918"/>
              <a:gd name="connsiteY9722" fmla="*/ 9825282 h 10024180"/>
              <a:gd name="connsiteX9723" fmla="*/ 4103322 w 11277918"/>
              <a:gd name="connsiteY9723" fmla="*/ 9849804 h 10024180"/>
              <a:gd name="connsiteX9724" fmla="*/ 4086974 w 11277918"/>
              <a:gd name="connsiteY9724" fmla="*/ 9866151 h 10024180"/>
              <a:gd name="connsiteX9725" fmla="*/ 4070627 w 11277918"/>
              <a:gd name="connsiteY9725" fmla="*/ 9849804 h 10024180"/>
              <a:gd name="connsiteX9726" fmla="*/ 4054278 w 11277918"/>
              <a:gd name="connsiteY9726" fmla="*/ 9800760 h 10024180"/>
              <a:gd name="connsiteX9727" fmla="*/ 4070627 w 11277918"/>
              <a:gd name="connsiteY9727" fmla="*/ 9784411 h 10024180"/>
              <a:gd name="connsiteX9728" fmla="*/ 4086974 w 11277918"/>
              <a:gd name="connsiteY9728" fmla="*/ 9768064 h 10024180"/>
              <a:gd name="connsiteX9729" fmla="*/ 4086974 w 11277918"/>
              <a:gd name="connsiteY9729" fmla="*/ 9735368 h 10024180"/>
              <a:gd name="connsiteX9730" fmla="*/ 4111495 w 11277918"/>
              <a:gd name="connsiteY9730" fmla="*/ 9710846 h 10024180"/>
              <a:gd name="connsiteX9731" fmla="*/ 4119671 w 11277918"/>
              <a:gd name="connsiteY9731" fmla="*/ 9719021 h 10024180"/>
              <a:gd name="connsiteX9732" fmla="*/ 4136017 w 11277918"/>
              <a:gd name="connsiteY9732" fmla="*/ 9702672 h 10024180"/>
              <a:gd name="connsiteX9733" fmla="*/ 4152367 w 11277918"/>
              <a:gd name="connsiteY9733" fmla="*/ 9686325 h 10024180"/>
              <a:gd name="connsiteX9734" fmla="*/ 4168713 w 11277918"/>
              <a:gd name="connsiteY9734" fmla="*/ 9702672 h 10024180"/>
              <a:gd name="connsiteX9735" fmla="*/ 4185061 w 11277918"/>
              <a:gd name="connsiteY9735" fmla="*/ 9678150 h 10024180"/>
              <a:gd name="connsiteX9736" fmla="*/ 4176889 w 11277918"/>
              <a:gd name="connsiteY9736" fmla="*/ 9678150 h 10024180"/>
              <a:gd name="connsiteX9737" fmla="*/ 4152367 w 11277918"/>
              <a:gd name="connsiteY9737" fmla="*/ 9669975 h 10024180"/>
              <a:gd name="connsiteX9738" fmla="*/ 4160539 w 11277918"/>
              <a:gd name="connsiteY9738" fmla="*/ 9661803 h 10024180"/>
              <a:gd name="connsiteX9739" fmla="*/ 4168713 w 11277918"/>
              <a:gd name="connsiteY9739" fmla="*/ 9653628 h 10024180"/>
              <a:gd name="connsiteX9740" fmla="*/ 4201410 w 11277918"/>
              <a:gd name="connsiteY9740" fmla="*/ 9620932 h 10024180"/>
              <a:gd name="connsiteX9741" fmla="*/ 4217757 w 11277918"/>
              <a:gd name="connsiteY9741" fmla="*/ 9604585 h 10024180"/>
              <a:gd name="connsiteX9742" fmla="*/ 4250452 w 11277918"/>
              <a:gd name="connsiteY9742" fmla="*/ 9571889 h 10024180"/>
              <a:gd name="connsiteX9743" fmla="*/ 4258627 w 11277918"/>
              <a:gd name="connsiteY9743" fmla="*/ 9547367 h 10024180"/>
              <a:gd name="connsiteX9744" fmla="*/ 4264757 w 11277918"/>
              <a:gd name="connsiteY9744" fmla="*/ 9535107 h 10024180"/>
              <a:gd name="connsiteX9745" fmla="*/ 4266359 w 11277918"/>
              <a:gd name="connsiteY9745" fmla="*/ 9519091 h 10024180"/>
              <a:gd name="connsiteX9746" fmla="*/ 4262714 w 11277918"/>
              <a:gd name="connsiteY9746" fmla="*/ 9521824 h 10024180"/>
              <a:gd name="connsiteX9747" fmla="*/ 4250452 w 11277918"/>
              <a:gd name="connsiteY9747" fmla="*/ 9522846 h 10024180"/>
              <a:gd name="connsiteX9748" fmla="*/ 4234107 w 11277918"/>
              <a:gd name="connsiteY9748" fmla="*/ 9522846 h 10024180"/>
              <a:gd name="connsiteX9749" fmla="*/ 4250452 w 11277918"/>
              <a:gd name="connsiteY9749" fmla="*/ 9506497 h 10024180"/>
              <a:gd name="connsiteX9750" fmla="*/ 4262714 w 11277918"/>
              <a:gd name="connsiteY9750" fmla="*/ 9513650 h 10024180"/>
              <a:gd name="connsiteX9751" fmla="*/ 4266437 w 11277918"/>
              <a:gd name="connsiteY9751" fmla="*/ 9518305 h 10024180"/>
              <a:gd name="connsiteX9752" fmla="*/ 4266801 w 11277918"/>
              <a:gd name="connsiteY9752" fmla="*/ 9514671 h 10024180"/>
              <a:gd name="connsiteX9753" fmla="*/ 4291325 w 11277918"/>
              <a:gd name="connsiteY9753" fmla="*/ 9449279 h 10024180"/>
              <a:gd name="connsiteX9754" fmla="*/ 4307670 w 11277918"/>
              <a:gd name="connsiteY9754" fmla="*/ 9400236 h 10024180"/>
              <a:gd name="connsiteX9755" fmla="*/ 4291325 w 11277918"/>
              <a:gd name="connsiteY9755" fmla="*/ 9392063 h 10024180"/>
              <a:gd name="connsiteX9756" fmla="*/ 4266801 w 11277918"/>
              <a:gd name="connsiteY9756" fmla="*/ 9408410 h 10024180"/>
              <a:gd name="connsiteX9757" fmla="*/ 4250452 w 11277918"/>
              <a:gd name="connsiteY9757" fmla="*/ 9432932 h 10024180"/>
              <a:gd name="connsiteX9758" fmla="*/ 4234107 w 11277918"/>
              <a:gd name="connsiteY9758" fmla="*/ 9441106 h 10024180"/>
              <a:gd name="connsiteX9759" fmla="*/ 4201410 w 11277918"/>
              <a:gd name="connsiteY9759" fmla="*/ 9457453 h 10024180"/>
              <a:gd name="connsiteX9760" fmla="*/ 4201410 w 11277918"/>
              <a:gd name="connsiteY9760" fmla="*/ 9473803 h 10024180"/>
              <a:gd name="connsiteX9761" fmla="*/ 4217757 w 11277918"/>
              <a:gd name="connsiteY9761" fmla="*/ 9473803 h 10024180"/>
              <a:gd name="connsiteX9762" fmla="*/ 4201410 w 11277918"/>
              <a:gd name="connsiteY9762" fmla="*/ 9514671 h 10024180"/>
              <a:gd name="connsiteX9763" fmla="*/ 4160539 w 11277918"/>
              <a:gd name="connsiteY9763" fmla="*/ 9563714 h 10024180"/>
              <a:gd name="connsiteX9764" fmla="*/ 4127845 w 11277918"/>
              <a:gd name="connsiteY9764" fmla="*/ 9580064 h 10024180"/>
              <a:gd name="connsiteX9765" fmla="*/ 4136017 w 11277918"/>
              <a:gd name="connsiteY9765" fmla="*/ 9555542 h 10024180"/>
              <a:gd name="connsiteX9766" fmla="*/ 4136017 w 11277918"/>
              <a:gd name="connsiteY9766" fmla="*/ 9539193 h 10024180"/>
              <a:gd name="connsiteX9767" fmla="*/ 4136017 w 11277918"/>
              <a:gd name="connsiteY9767" fmla="*/ 9506497 h 10024180"/>
              <a:gd name="connsiteX9768" fmla="*/ 4176889 w 11277918"/>
              <a:gd name="connsiteY9768" fmla="*/ 9498324 h 10024180"/>
              <a:gd name="connsiteX9769" fmla="*/ 4185061 w 11277918"/>
              <a:gd name="connsiteY9769" fmla="*/ 9473803 h 10024180"/>
              <a:gd name="connsiteX9770" fmla="*/ 4185061 w 11277918"/>
              <a:gd name="connsiteY9770" fmla="*/ 9457453 h 10024180"/>
              <a:gd name="connsiteX9771" fmla="*/ 4201410 w 11277918"/>
              <a:gd name="connsiteY9771" fmla="*/ 9441106 h 10024180"/>
              <a:gd name="connsiteX9772" fmla="*/ 4201410 w 11277918"/>
              <a:gd name="connsiteY9772" fmla="*/ 9424757 h 10024180"/>
              <a:gd name="connsiteX9773" fmla="*/ 4185061 w 11277918"/>
              <a:gd name="connsiteY9773" fmla="*/ 9441106 h 10024180"/>
              <a:gd name="connsiteX9774" fmla="*/ 4160539 w 11277918"/>
              <a:gd name="connsiteY9774" fmla="*/ 9449279 h 10024180"/>
              <a:gd name="connsiteX9775" fmla="*/ 4152367 w 11277918"/>
              <a:gd name="connsiteY9775" fmla="*/ 9457453 h 10024180"/>
              <a:gd name="connsiteX9776" fmla="*/ 4136017 w 11277918"/>
              <a:gd name="connsiteY9776" fmla="*/ 9457453 h 10024180"/>
              <a:gd name="connsiteX9777" fmla="*/ 4136017 w 11277918"/>
              <a:gd name="connsiteY9777" fmla="*/ 9473803 h 10024180"/>
              <a:gd name="connsiteX9778" fmla="*/ 4152367 w 11277918"/>
              <a:gd name="connsiteY9778" fmla="*/ 9473803 h 10024180"/>
              <a:gd name="connsiteX9779" fmla="*/ 4070627 w 11277918"/>
              <a:gd name="connsiteY9779" fmla="*/ 9555542 h 10024180"/>
              <a:gd name="connsiteX9780" fmla="*/ 4054278 w 11277918"/>
              <a:gd name="connsiteY9780" fmla="*/ 9555542 h 10024180"/>
              <a:gd name="connsiteX9781" fmla="*/ 4054278 w 11277918"/>
              <a:gd name="connsiteY9781" fmla="*/ 9571889 h 10024180"/>
              <a:gd name="connsiteX9782" fmla="*/ 3988887 w 11277918"/>
              <a:gd name="connsiteY9782" fmla="*/ 9620932 h 10024180"/>
              <a:gd name="connsiteX9783" fmla="*/ 4005235 w 11277918"/>
              <a:gd name="connsiteY9783" fmla="*/ 9604585 h 10024180"/>
              <a:gd name="connsiteX9784" fmla="*/ 4078799 w 11277918"/>
              <a:gd name="connsiteY9784" fmla="*/ 9514671 h 10024180"/>
              <a:gd name="connsiteX9785" fmla="*/ 4136017 w 11277918"/>
              <a:gd name="connsiteY9785" fmla="*/ 9441106 h 10024180"/>
              <a:gd name="connsiteX9786" fmla="*/ 4152367 w 11277918"/>
              <a:gd name="connsiteY9786" fmla="*/ 9424757 h 10024180"/>
              <a:gd name="connsiteX9787" fmla="*/ 4168713 w 11277918"/>
              <a:gd name="connsiteY9787" fmla="*/ 9392063 h 10024180"/>
              <a:gd name="connsiteX9788" fmla="*/ 4217757 w 11277918"/>
              <a:gd name="connsiteY9788" fmla="*/ 9326671 h 10024180"/>
              <a:gd name="connsiteX9789" fmla="*/ 4266801 w 11277918"/>
              <a:gd name="connsiteY9789" fmla="*/ 9244931 h 10024180"/>
              <a:gd name="connsiteX9790" fmla="*/ 4266801 w 11277918"/>
              <a:gd name="connsiteY9790" fmla="*/ 9228584 h 10024180"/>
              <a:gd name="connsiteX9791" fmla="*/ 4307670 w 11277918"/>
              <a:gd name="connsiteY9791" fmla="*/ 9204060 h 10024180"/>
              <a:gd name="connsiteX9792" fmla="*/ 4348539 w 11277918"/>
              <a:gd name="connsiteY9792" fmla="*/ 9130496 h 10024180"/>
              <a:gd name="connsiteX9793" fmla="*/ 4373063 w 11277918"/>
              <a:gd name="connsiteY9793" fmla="*/ 9105974 h 10024180"/>
              <a:gd name="connsiteX9794" fmla="*/ 4381235 w 11277918"/>
              <a:gd name="connsiteY9794" fmla="*/ 9097799 h 10024180"/>
              <a:gd name="connsiteX9795" fmla="*/ 4413933 w 11277918"/>
              <a:gd name="connsiteY9795" fmla="*/ 9130496 h 10024180"/>
              <a:gd name="connsiteX9796" fmla="*/ 4430278 w 11277918"/>
              <a:gd name="connsiteY9796" fmla="*/ 9130496 h 10024180"/>
              <a:gd name="connsiteX9797" fmla="*/ 4422106 w 11277918"/>
              <a:gd name="connsiteY9797" fmla="*/ 9056931 h 10024180"/>
              <a:gd name="connsiteX9798" fmla="*/ 4446629 w 11277918"/>
              <a:gd name="connsiteY9798" fmla="*/ 9032409 h 10024180"/>
              <a:gd name="connsiteX9799" fmla="*/ 4430278 w 11277918"/>
              <a:gd name="connsiteY9799" fmla="*/ 9016060 h 10024180"/>
              <a:gd name="connsiteX9800" fmla="*/ 4430278 w 11277918"/>
              <a:gd name="connsiteY9800" fmla="*/ 8999713 h 10024180"/>
              <a:gd name="connsiteX9801" fmla="*/ 4430278 w 11277918"/>
              <a:gd name="connsiteY9801" fmla="*/ 8983364 h 10024180"/>
              <a:gd name="connsiteX9802" fmla="*/ 4479324 w 11277918"/>
              <a:gd name="connsiteY9802" fmla="*/ 8967017 h 10024180"/>
              <a:gd name="connsiteX9803" fmla="*/ 4479324 w 11277918"/>
              <a:gd name="connsiteY9803" fmla="*/ 8934320 h 10024180"/>
              <a:gd name="connsiteX9804" fmla="*/ 4479324 w 11277918"/>
              <a:gd name="connsiteY9804" fmla="*/ 8917973 h 10024180"/>
              <a:gd name="connsiteX9805" fmla="*/ 4487496 w 11277918"/>
              <a:gd name="connsiteY9805" fmla="*/ 8917973 h 10024180"/>
              <a:gd name="connsiteX9806" fmla="*/ 4512018 w 11277918"/>
              <a:gd name="connsiteY9806" fmla="*/ 8901624 h 10024180"/>
              <a:gd name="connsiteX9807" fmla="*/ 4536542 w 11277918"/>
              <a:gd name="connsiteY9807" fmla="*/ 8885277 h 10024180"/>
              <a:gd name="connsiteX9808" fmla="*/ 4552888 w 11277918"/>
              <a:gd name="connsiteY9808" fmla="*/ 8885277 h 10024180"/>
              <a:gd name="connsiteX9809" fmla="*/ 4561065 w 11277918"/>
              <a:gd name="connsiteY9809" fmla="*/ 8885277 h 10024180"/>
              <a:gd name="connsiteX9810" fmla="*/ 4561065 w 11277918"/>
              <a:gd name="connsiteY9810" fmla="*/ 8852581 h 10024180"/>
              <a:gd name="connsiteX9811" fmla="*/ 4561065 w 11277918"/>
              <a:gd name="connsiteY9811" fmla="*/ 8836234 h 10024180"/>
              <a:gd name="connsiteX9812" fmla="*/ 4561065 w 11277918"/>
              <a:gd name="connsiteY9812" fmla="*/ 8819887 h 10024180"/>
              <a:gd name="connsiteX9813" fmla="*/ 4561065 w 11277918"/>
              <a:gd name="connsiteY9813" fmla="*/ 8787191 h 10024180"/>
              <a:gd name="connsiteX9814" fmla="*/ 4593760 w 11277918"/>
              <a:gd name="connsiteY9814" fmla="*/ 8738148 h 10024180"/>
              <a:gd name="connsiteX9815" fmla="*/ 4626454 w 11277918"/>
              <a:gd name="connsiteY9815" fmla="*/ 8705451 h 10024180"/>
              <a:gd name="connsiteX9816" fmla="*/ 4642803 w 11277918"/>
              <a:gd name="connsiteY9816" fmla="*/ 8689102 h 10024180"/>
              <a:gd name="connsiteX9817" fmla="*/ 4650975 w 11277918"/>
              <a:gd name="connsiteY9817" fmla="*/ 8672755 h 10024180"/>
              <a:gd name="connsiteX9818" fmla="*/ 4675499 w 11277918"/>
              <a:gd name="connsiteY9818" fmla="*/ 8672755 h 10024180"/>
              <a:gd name="connsiteX9819" fmla="*/ 4675499 w 11277918"/>
              <a:gd name="connsiteY9819" fmla="*/ 8656408 h 10024180"/>
              <a:gd name="connsiteX9820" fmla="*/ 4691846 w 11277918"/>
              <a:gd name="connsiteY9820" fmla="*/ 8623712 h 10024180"/>
              <a:gd name="connsiteX9821" fmla="*/ 4708193 w 11277918"/>
              <a:gd name="connsiteY9821" fmla="*/ 8574669 h 10024180"/>
              <a:gd name="connsiteX9822" fmla="*/ 4700020 w 11277918"/>
              <a:gd name="connsiteY9822" fmla="*/ 8582841 h 10024180"/>
              <a:gd name="connsiteX9823" fmla="*/ 4675499 w 11277918"/>
              <a:gd name="connsiteY9823" fmla="*/ 8607363 h 10024180"/>
              <a:gd name="connsiteX9824" fmla="*/ 4642803 w 11277918"/>
              <a:gd name="connsiteY9824" fmla="*/ 8623712 h 10024180"/>
              <a:gd name="connsiteX9825" fmla="*/ 4659150 w 11277918"/>
              <a:gd name="connsiteY9825" fmla="*/ 8591016 h 10024180"/>
              <a:gd name="connsiteX9826" fmla="*/ 4659150 w 11277918"/>
              <a:gd name="connsiteY9826" fmla="*/ 8574669 h 10024180"/>
              <a:gd name="connsiteX9827" fmla="*/ 4675499 w 11277918"/>
              <a:gd name="connsiteY9827" fmla="*/ 8574669 h 10024180"/>
              <a:gd name="connsiteX9828" fmla="*/ 4675499 w 11277918"/>
              <a:gd name="connsiteY9828" fmla="*/ 8541972 h 10024180"/>
              <a:gd name="connsiteX9829" fmla="*/ 4659150 w 11277918"/>
              <a:gd name="connsiteY9829" fmla="*/ 8541972 h 10024180"/>
              <a:gd name="connsiteX9830" fmla="*/ 4610106 w 11277918"/>
              <a:gd name="connsiteY9830" fmla="*/ 8509276 h 10024180"/>
              <a:gd name="connsiteX9831" fmla="*/ 4593760 w 11277918"/>
              <a:gd name="connsiteY9831" fmla="*/ 8501102 h 10024180"/>
              <a:gd name="connsiteX9832" fmla="*/ 4577410 w 11277918"/>
              <a:gd name="connsiteY9832" fmla="*/ 8476580 h 10024180"/>
              <a:gd name="connsiteX9833" fmla="*/ 4569236 w 11277918"/>
              <a:gd name="connsiteY9833" fmla="*/ 8468405 h 10024180"/>
              <a:gd name="connsiteX9834" fmla="*/ 4561065 w 11277918"/>
              <a:gd name="connsiteY9834" fmla="*/ 8460233 h 10024180"/>
              <a:gd name="connsiteX9835" fmla="*/ 4577410 w 11277918"/>
              <a:gd name="connsiteY9835" fmla="*/ 8460233 h 10024180"/>
              <a:gd name="connsiteX9836" fmla="*/ 4593760 w 11277918"/>
              <a:gd name="connsiteY9836" fmla="*/ 8460233 h 10024180"/>
              <a:gd name="connsiteX9837" fmla="*/ 4593760 w 11277918"/>
              <a:gd name="connsiteY9837" fmla="*/ 8452058 h 10024180"/>
              <a:gd name="connsiteX9838" fmla="*/ 4585586 w 11277918"/>
              <a:gd name="connsiteY9838" fmla="*/ 8435711 h 10024180"/>
              <a:gd name="connsiteX9839" fmla="*/ 4569236 w 11277918"/>
              <a:gd name="connsiteY9839" fmla="*/ 8419362 h 10024180"/>
              <a:gd name="connsiteX9840" fmla="*/ 4561065 w 11277918"/>
              <a:gd name="connsiteY9840" fmla="*/ 8403015 h 10024180"/>
              <a:gd name="connsiteX9841" fmla="*/ 4544714 w 11277918"/>
              <a:gd name="connsiteY9841" fmla="*/ 8394841 h 10024180"/>
              <a:gd name="connsiteX9842" fmla="*/ 4528368 w 11277918"/>
              <a:gd name="connsiteY9842" fmla="*/ 8378494 h 10024180"/>
              <a:gd name="connsiteX9843" fmla="*/ 4561065 w 11277918"/>
              <a:gd name="connsiteY9843" fmla="*/ 8296754 h 10024180"/>
              <a:gd name="connsiteX9844" fmla="*/ 4593760 w 11277918"/>
              <a:gd name="connsiteY9844" fmla="*/ 8313101 h 10024180"/>
              <a:gd name="connsiteX9845" fmla="*/ 4626454 w 11277918"/>
              <a:gd name="connsiteY9845" fmla="*/ 8329448 h 10024180"/>
              <a:gd name="connsiteX9846" fmla="*/ 4626454 w 11277918"/>
              <a:gd name="connsiteY9846" fmla="*/ 8280405 h 10024180"/>
              <a:gd name="connsiteX9847" fmla="*/ 4626454 w 11277918"/>
              <a:gd name="connsiteY9847" fmla="*/ 8247709 h 10024180"/>
              <a:gd name="connsiteX9848" fmla="*/ 4642803 w 11277918"/>
              <a:gd name="connsiteY9848" fmla="*/ 8231362 h 10024180"/>
              <a:gd name="connsiteX9849" fmla="*/ 4650975 w 11277918"/>
              <a:gd name="connsiteY9849" fmla="*/ 8215015 h 10024180"/>
              <a:gd name="connsiteX9850" fmla="*/ 4659150 w 11277918"/>
              <a:gd name="connsiteY9850" fmla="*/ 8182318 h 10024180"/>
              <a:gd name="connsiteX9851" fmla="*/ 4675499 w 11277918"/>
              <a:gd name="connsiteY9851" fmla="*/ 8092404 h 10024180"/>
              <a:gd name="connsiteX9852" fmla="*/ 4691846 w 11277918"/>
              <a:gd name="connsiteY9852" fmla="*/ 8035187 h 10024180"/>
              <a:gd name="connsiteX9853" fmla="*/ 4716368 w 11277918"/>
              <a:gd name="connsiteY9853" fmla="*/ 8043361 h 10024180"/>
              <a:gd name="connsiteX9854" fmla="*/ 4740889 w 11277918"/>
              <a:gd name="connsiteY9854" fmla="*/ 8043361 h 10024180"/>
              <a:gd name="connsiteX9855" fmla="*/ 4757238 w 11277918"/>
              <a:gd name="connsiteY9855" fmla="*/ 8051536 h 10024180"/>
              <a:gd name="connsiteX9856" fmla="*/ 4773586 w 11277918"/>
              <a:gd name="connsiteY9856" fmla="*/ 8051536 h 10024180"/>
              <a:gd name="connsiteX9857" fmla="*/ 4773586 w 11277918"/>
              <a:gd name="connsiteY9857" fmla="*/ 8018839 h 10024180"/>
              <a:gd name="connsiteX9858" fmla="*/ 4757238 w 11277918"/>
              <a:gd name="connsiteY9858" fmla="*/ 8018839 h 10024180"/>
              <a:gd name="connsiteX9859" fmla="*/ 4740889 w 11277918"/>
              <a:gd name="connsiteY9859" fmla="*/ 8002490 h 10024180"/>
              <a:gd name="connsiteX9860" fmla="*/ 4749064 w 11277918"/>
              <a:gd name="connsiteY9860" fmla="*/ 8002490 h 10024180"/>
              <a:gd name="connsiteX9861" fmla="*/ 4773586 w 11277918"/>
              <a:gd name="connsiteY9861" fmla="*/ 7986143 h 10024180"/>
              <a:gd name="connsiteX9862" fmla="*/ 4773586 w 11277918"/>
              <a:gd name="connsiteY9862" fmla="*/ 7969794 h 10024180"/>
              <a:gd name="connsiteX9863" fmla="*/ 4806282 w 11277918"/>
              <a:gd name="connsiteY9863" fmla="*/ 7986143 h 10024180"/>
              <a:gd name="connsiteX9864" fmla="*/ 4822628 w 11277918"/>
              <a:gd name="connsiteY9864" fmla="*/ 7969794 h 10024180"/>
              <a:gd name="connsiteX9865" fmla="*/ 4822628 w 11277918"/>
              <a:gd name="connsiteY9865" fmla="*/ 7953447 h 10024180"/>
              <a:gd name="connsiteX9866" fmla="*/ 4838978 w 11277918"/>
              <a:gd name="connsiteY9866" fmla="*/ 7904404 h 10024180"/>
              <a:gd name="connsiteX9867" fmla="*/ 4822628 w 11277918"/>
              <a:gd name="connsiteY9867" fmla="*/ 7871708 h 10024180"/>
              <a:gd name="connsiteX9868" fmla="*/ 4789932 w 11277918"/>
              <a:gd name="connsiteY9868" fmla="*/ 7855361 h 10024180"/>
              <a:gd name="connsiteX9869" fmla="*/ 4822628 w 11277918"/>
              <a:gd name="connsiteY9869" fmla="*/ 7839011 h 10024180"/>
              <a:gd name="connsiteX9870" fmla="*/ 4871672 w 11277918"/>
              <a:gd name="connsiteY9870" fmla="*/ 7839011 h 10024180"/>
              <a:gd name="connsiteX9871" fmla="*/ 4920718 w 11277918"/>
              <a:gd name="connsiteY9871" fmla="*/ 7806315 h 10024180"/>
              <a:gd name="connsiteX9872" fmla="*/ 4977935 w 11277918"/>
              <a:gd name="connsiteY9872" fmla="*/ 7749097 h 10024180"/>
              <a:gd name="connsiteX9873" fmla="*/ 5018804 w 11277918"/>
              <a:gd name="connsiteY9873" fmla="*/ 7708229 h 10024180"/>
              <a:gd name="connsiteX9874" fmla="*/ 5018804 w 11277918"/>
              <a:gd name="connsiteY9874" fmla="*/ 7691882 h 10024180"/>
              <a:gd name="connsiteX9875" fmla="*/ 4994282 w 11277918"/>
              <a:gd name="connsiteY9875" fmla="*/ 7691882 h 10024180"/>
              <a:gd name="connsiteX9876" fmla="*/ 4986110 w 11277918"/>
              <a:gd name="connsiteY9876" fmla="*/ 7683707 h 10024180"/>
              <a:gd name="connsiteX9877" fmla="*/ 4969760 w 11277918"/>
              <a:gd name="connsiteY9877" fmla="*/ 7667358 h 10024180"/>
              <a:gd name="connsiteX9878" fmla="*/ 4953412 w 11277918"/>
              <a:gd name="connsiteY9878" fmla="*/ 7659185 h 10024180"/>
              <a:gd name="connsiteX9879" fmla="*/ 4969760 w 11277918"/>
              <a:gd name="connsiteY9879" fmla="*/ 7642836 h 10024180"/>
              <a:gd name="connsiteX9880" fmla="*/ 4986110 w 11277918"/>
              <a:gd name="connsiteY9880" fmla="*/ 7626489 h 10024180"/>
              <a:gd name="connsiteX9881" fmla="*/ 5018804 w 11277918"/>
              <a:gd name="connsiteY9881" fmla="*/ 7626489 h 10024180"/>
              <a:gd name="connsiteX9882" fmla="*/ 5067847 w 11277918"/>
              <a:gd name="connsiteY9882" fmla="*/ 7610142 h 10024180"/>
              <a:gd name="connsiteX9883" fmla="*/ 5051500 w 11277918"/>
              <a:gd name="connsiteY9883" fmla="*/ 7659185 h 10024180"/>
              <a:gd name="connsiteX9884" fmla="*/ 5100544 w 11277918"/>
              <a:gd name="connsiteY9884" fmla="*/ 7610142 h 10024180"/>
              <a:gd name="connsiteX9885" fmla="*/ 5141414 w 11277918"/>
              <a:gd name="connsiteY9885" fmla="*/ 7561097 h 10024180"/>
              <a:gd name="connsiteX9886" fmla="*/ 5165936 w 11277918"/>
              <a:gd name="connsiteY9886" fmla="*/ 7544750 h 10024180"/>
              <a:gd name="connsiteX9887" fmla="*/ 5182282 w 11277918"/>
              <a:gd name="connsiteY9887" fmla="*/ 7528403 h 10024180"/>
              <a:gd name="connsiteX9888" fmla="*/ 5182282 w 11277918"/>
              <a:gd name="connsiteY9888" fmla="*/ 7512054 h 10024180"/>
              <a:gd name="connsiteX9889" fmla="*/ 5198632 w 11277918"/>
              <a:gd name="connsiteY9889" fmla="*/ 7512054 h 10024180"/>
              <a:gd name="connsiteX9890" fmla="*/ 5214979 w 11277918"/>
              <a:gd name="connsiteY9890" fmla="*/ 7479357 h 10024180"/>
              <a:gd name="connsiteX9891" fmla="*/ 5296718 w 11277918"/>
              <a:gd name="connsiteY9891" fmla="*/ 7397618 h 10024180"/>
              <a:gd name="connsiteX9892" fmla="*/ 5370283 w 11277918"/>
              <a:gd name="connsiteY9892" fmla="*/ 7307706 h 10024180"/>
              <a:gd name="connsiteX9893" fmla="*/ 5402980 w 11277918"/>
              <a:gd name="connsiteY9893" fmla="*/ 7266835 h 10024180"/>
              <a:gd name="connsiteX9894" fmla="*/ 5443850 w 11277918"/>
              <a:gd name="connsiteY9894" fmla="*/ 7234139 h 10024180"/>
              <a:gd name="connsiteX9895" fmla="*/ 5443850 w 11277918"/>
              <a:gd name="connsiteY9895" fmla="*/ 7201443 h 10024180"/>
              <a:gd name="connsiteX9896" fmla="*/ 5443850 w 11277918"/>
              <a:gd name="connsiteY9896" fmla="*/ 7185096 h 10024180"/>
              <a:gd name="connsiteX9897" fmla="*/ 5460198 w 11277918"/>
              <a:gd name="connsiteY9897" fmla="*/ 7152400 h 10024180"/>
              <a:gd name="connsiteX9898" fmla="*/ 5476544 w 11277918"/>
              <a:gd name="connsiteY9898" fmla="*/ 7185096 h 10024180"/>
              <a:gd name="connsiteX9899" fmla="*/ 5492894 w 11277918"/>
              <a:gd name="connsiteY9899" fmla="*/ 7152400 h 10024180"/>
              <a:gd name="connsiteX9900" fmla="*/ 5525590 w 11277918"/>
              <a:gd name="connsiteY9900" fmla="*/ 7119703 h 10024180"/>
              <a:gd name="connsiteX9901" fmla="*/ 5525590 w 11277918"/>
              <a:gd name="connsiteY9901" fmla="*/ 7103356 h 10024180"/>
              <a:gd name="connsiteX9902" fmla="*/ 5525590 w 11277918"/>
              <a:gd name="connsiteY9902" fmla="*/ 7087009 h 10024180"/>
              <a:gd name="connsiteX9903" fmla="*/ 5541936 w 11277918"/>
              <a:gd name="connsiteY9903" fmla="*/ 7103356 h 10024180"/>
              <a:gd name="connsiteX9904" fmla="*/ 5558284 w 11277918"/>
              <a:gd name="connsiteY9904" fmla="*/ 7087009 h 10024180"/>
              <a:gd name="connsiteX9905" fmla="*/ 5607329 w 11277918"/>
              <a:gd name="connsiteY9905" fmla="*/ 7005270 h 10024180"/>
              <a:gd name="connsiteX9906" fmla="*/ 5623676 w 11277918"/>
              <a:gd name="connsiteY9906" fmla="*/ 7005270 h 10024180"/>
              <a:gd name="connsiteX9907" fmla="*/ 5615502 w 11277918"/>
              <a:gd name="connsiteY9907" fmla="*/ 6997095 h 10024180"/>
              <a:gd name="connsiteX9908" fmla="*/ 5607329 w 11277918"/>
              <a:gd name="connsiteY9908" fmla="*/ 7005270 h 10024180"/>
              <a:gd name="connsiteX9909" fmla="*/ 5607329 w 11277918"/>
              <a:gd name="connsiteY9909" fmla="*/ 6988921 h 10024180"/>
              <a:gd name="connsiteX9910" fmla="*/ 5623676 w 11277918"/>
              <a:gd name="connsiteY9910" fmla="*/ 6956224 h 10024180"/>
              <a:gd name="connsiteX9911" fmla="*/ 5640026 w 11277918"/>
              <a:gd name="connsiteY9911" fmla="*/ 6939877 h 10024180"/>
              <a:gd name="connsiteX9912" fmla="*/ 5656372 w 11277918"/>
              <a:gd name="connsiteY9912" fmla="*/ 6923528 h 10024180"/>
              <a:gd name="connsiteX9913" fmla="*/ 5672720 w 11277918"/>
              <a:gd name="connsiteY9913" fmla="*/ 6890834 h 10024180"/>
              <a:gd name="connsiteX9914" fmla="*/ 5697241 w 11277918"/>
              <a:gd name="connsiteY9914" fmla="*/ 6890834 h 10024180"/>
              <a:gd name="connsiteX9915" fmla="*/ 5689068 w 11277918"/>
              <a:gd name="connsiteY9915" fmla="*/ 6907181 h 10024180"/>
              <a:gd name="connsiteX9916" fmla="*/ 5754459 w 11277918"/>
              <a:gd name="connsiteY9916" fmla="*/ 6858138 h 10024180"/>
              <a:gd name="connsiteX9917" fmla="*/ 5770808 w 11277918"/>
              <a:gd name="connsiteY9917" fmla="*/ 6792746 h 10024180"/>
              <a:gd name="connsiteX9918" fmla="*/ 5738112 w 11277918"/>
              <a:gd name="connsiteY9918" fmla="*/ 6776399 h 10024180"/>
              <a:gd name="connsiteX9919" fmla="*/ 5721765 w 11277918"/>
              <a:gd name="connsiteY9919" fmla="*/ 6809095 h 10024180"/>
              <a:gd name="connsiteX9920" fmla="*/ 5705416 w 11277918"/>
              <a:gd name="connsiteY9920" fmla="*/ 6825442 h 10024180"/>
              <a:gd name="connsiteX9921" fmla="*/ 5672720 w 11277918"/>
              <a:gd name="connsiteY9921" fmla="*/ 6858138 h 10024180"/>
              <a:gd name="connsiteX9922" fmla="*/ 5656372 w 11277918"/>
              <a:gd name="connsiteY9922" fmla="*/ 6890834 h 10024180"/>
              <a:gd name="connsiteX9923" fmla="*/ 5640026 w 11277918"/>
              <a:gd name="connsiteY9923" fmla="*/ 6907181 h 10024180"/>
              <a:gd name="connsiteX9924" fmla="*/ 5623676 w 11277918"/>
              <a:gd name="connsiteY9924" fmla="*/ 6907181 h 10024180"/>
              <a:gd name="connsiteX9925" fmla="*/ 5607329 w 11277918"/>
              <a:gd name="connsiteY9925" fmla="*/ 6939877 h 10024180"/>
              <a:gd name="connsiteX9926" fmla="*/ 5607329 w 11277918"/>
              <a:gd name="connsiteY9926" fmla="*/ 6956224 h 10024180"/>
              <a:gd name="connsiteX9927" fmla="*/ 5590980 w 11277918"/>
              <a:gd name="connsiteY9927" fmla="*/ 6972574 h 10024180"/>
              <a:gd name="connsiteX9928" fmla="*/ 5566458 w 11277918"/>
              <a:gd name="connsiteY9928" fmla="*/ 6980746 h 10024180"/>
              <a:gd name="connsiteX9929" fmla="*/ 5541936 w 11277918"/>
              <a:gd name="connsiteY9929" fmla="*/ 6988921 h 10024180"/>
              <a:gd name="connsiteX9930" fmla="*/ 5525590 w 11277918"/>
              <a:gd name="connsiteY9930" fmla="*/ 7021617 h 10024180"/>
              <a:gd name="connsiteX9931" fmla="*/ 5509240 w 11277918"/>
              <a:gd name="connsiteY9931" fmla="*/ 7021617 h 10024180"/>
              <a:gd name="connsiteX9932" fmla="*/ 5485888 w 11277918"/>
              <a:gd name="connsiteY9932" fmla="*/ 7021617 h 10024180"/>
              <a:gd name="connsiteX9933" fmla="*/ 5492894 w 11277918"/>
              <a:gd name="connsiteY9933" fmla="*/ 7005270 h 10024180"/>
              <a:gd name="connsiteX9934" fmla="*/ 5541936 w 11277918"/>
              <a:gd name="connsiteY9934" fmla="*/ 6939877 h 10024180"/>
              <a:gd name="connsiteX9935" fmla="*/ 5558284 w 11277918"/>
              <a:gd name="connsiteY9935" fmla="*/ 6890834 h 10024180"/>
              <a:gd name="connsiteX9936" fmla="*/ 5541936 w 11277918"/>
              <a:gd name="connsiteY9936" fmla="*/ 6890834 h 10024180"/>
              <a:gd name="connsiteX9937" fmla="*/ 5525590 w 11277918"/>
              <a:gd name="connsiteY9937" fmla="*/ 6923528 h 10024180"/>
              <a:gd name="connsiteX9938" fmla="*/ 5492894 w 11277918"/>
              <a:gd name="connsiteY9938" fmla="*/ 6972574 h 10024180"/>
              <a:gd name="connsiteX9939" fmla="*/ 5460198 w 11277918"/>
              <a:gd name="connsiteY9939" fmla="*/ 7021617 h 10024180"/>
              <a:gd name="connsiteX9940" fmla="*/ 5435676 w 11277918"/>
              <a:gd name="connsiteY9940" fmla="*/ 7046139 h 10024180"/>
              <a:gd name="connsiteX9941" fmla="*/ 5427501 w 11277918"/>
              <a:gd name="connsiteY9941" fmla="*/ 7054313 h 10024180"/>
              <a:gd name="connsiteX9942" fmla="*/ 5411154 w 11277918"/>
              <a:gd name="connsiteY9942" fmla="*/ 7070660 h 10024180"/>
              <a:gd name="connsiteX9943" fmla="*/ 5386632 w 11277918"/>
              <a:gd name="connsiteY9943" fmla="*/ 7103356 h 10024180"/>
              <a:gd name="connsiteX9944" fmla="*/ 5362111 w 11277918"/>
              <a:gd name="connsiteY9944" fmla="*/ 7119703 h 10024180"/>
              <a:gd name="connsiteX9945" fmla="*/ 5280372 w 11277918"/>
              <a:gd name="connsiteY9945" fmla="*/ 7201443 h 10024180"/>
              <a:gd name="connsiteX9946" fmla="*/ 5296718 w 11277918"/>
              <a:gd name="connsiteY9946" fmla="*/ 7168749 h 10024180"/>
              <a:gd name="connsiteX9947" fmla="*/ 5345762 w 11277918"/>
              <a:gd name="connsiteY9947" fmla="*/ 7119703 h 10024180"/>
              <a:gd name="connsiteX9948" fmla="*/ 5427501 w 11277918"/>
              <a:gd name="connsiteY9948" fmla="*/ 7005270 h 10024180"/>
              <a:gd name="connsiteX9949" fmla="*/ 5443850 w 11277918"/>
              <a:gd name="connsiteY9949" fmla="*/ 6988921 h 10024180"/>
              <a:gd name="connsiteX9950" fmla="*/ 5452022 w 11277918"/>
              <a:gd name="connsiteY9950" fmla="*/ 7005270 h 10024180"/>
              <a:gd name="connsiteX9951" fmla="*/ 5468372 w 11277918"/>
              <a:gd name="connsiteY9951" fmla="*/ 6997095 h 10024180"/>
              <a:gd name="connsiteX9952" fmla="*/ 5460198 w 11277918"/>
              <a:gd name="connsiteY9952" fmla="*/ 6972574 h 10024180"/>
              <a:gd name="connsiteX9953" fmla="*/ 5476544 w 11277918"/>
              <a:gd name="connsiteY9953" fmla="*/ 6956224 h 10024180"/>
              <a:gd name="connsiteX9954" fmla="*/ 5476544 w 11277918"/>
              <a:gd name="connsiteY9954" fmla="*/ 6939877 h 10024180"/>
              <a:gd name="connsiteX9955" fmla="*/ 5525590 w 11277918"/>
              <a:gd name="connsiteY9955" fmla="*/ 6907181 h 10024180"/>
              <a:gd name="connsiteX9956" fmla="*/ 5541936 w 11277918"/>
              <a:gd name="connsiteY9956" fmla="*/ 6874485 h 10024180"/>
              <a:gd name="connsiteX9957" fmla="*/ 5574633 w 11277918"/>
              <a:gd name="connsiteY9957" fmla="*/ 6858138 h 10024180"/>
              <a:gd name="connsiteX9958" fmla="*/ 5590980 w 11277918"/>
              <a:gd name="connsiteY9958" fmla="*/ 6874485 h 10024180"/>
              <a:gd name="connsiteX9959" fmla="*/ 5615502 w 11277918"/>
              <a:gd name="connsiteY9959" fmla="*/ 6866313 h 10024180"/>
              <a:gd name="connsiteX9960" fmla="*/ 5640026 w 11277918"/>
              <a:gd name="connsiteY9960" fmla="*/ 6858138 h 10024180"/>
              <a:gd name="connsiteX9961" fmla="*/ 5656372 w 11277918"/>
              <a:gd name="connsiteY9961" fmla="*/ 6841789 h 10024180"/>
              <a:gd name="connsiteX9962" fmla="*/ 5680894 w 11277918"/>
              <a:gd name="connsiteY9962" fmla="*/ 6841789 h 10024180"/>
              <a:gd name="connsiteX9963" fmla="*/ 5689068 w 11277918"/>
              <a:gd name="connsiteY9963" fmla="*/ 6833616 h 10024180"/>
              <a:gd name="connsiteX9964" fmla="*/ 5689068 w 11277918"/>
              <a:gd name="connsiteY9964" fmla="*/ 6809095 h 10024180"/>
              <a:gd name="connsiteX9965" fmla="*/ 5689068 w 11277918"/>
              <a:gd name="connsiteY9965" fmla="*/ 6792746 h 10024180"/>
              <a:gd name="connsiteX9966" fmla="*/ 5672720 w 11277918"/>
              <a:gd name="connsiteY9966" fmla="*/ 6817267 h 10024180"/>
              <a:gd name="connsiteX9967" fmla="*/ 5656372 w 11277918"/>
              <a:gd name="connsiteY9967" fmla="*/ 6825442 h 10024180"/>
              <a:gd name="connsiteX9968" fmla="*/ 5640026 w 11277918"/>
              <a:gd name="connsiteY9968" fmla="*/ 6841789 h 10024180"/>
              <a:gd name="connsiteX9969" fmla="*/ 5623676 w 11277918"/>
              <a:gd name="connsiteY9969" fmla="*/ 6849963 h 10024180"/>
              <a:gd name="connsiteX9970" fmla="*/ 5631851 w 11277918"/>
              <a:gd name="connsiteY9970" fmla="*/ 6825442 h 10024180"/>
              <a:gd name="connsiteX9971" fmla="*/ 5672720 w 11277918"/>
              <a:gd name="connsiteY9971" fmla="*/ 6776399 h 10024180"/>
              <a:gd name="connsiteX9972" fmla="*/ 5697241 w 11277918"/>
              <a:gd name="connsiteY9972" fmla="*/ 6743702 h 10024180"/>
              <a:gd name="connsiteX9973" fmla="*/ 5705416 w 11277918"/>
              <a:gd name="connsiteY9973" fmla="*/ 6727355 h 10024180"/>
              <a:gd name="connsiteX9974" fmla="*/ 5623676 w 11277918"/>
              <a:gd name="connsiteY9974" fmla="*/ 6809095 h 10024180"/>
              <a:gd name="connsiteX9975" fmla="*/ 5607329 w 11277918"/>
              <a:gd name="connsiteY9975" fmla="*/ 6841789 h 10024180"/>
              <a:gd name="connsiteX9976" fmla="*/ 5607329 w 11277918"/>
              <a:gd name="connsiteY9976" fmla="*/ 6776399 h 10024180"/>
              <a:gd name="connsiteX9977" fmla="*/ 5607329 w 11277918"/>
              <a:gd name="connsiteY9977" fmla="*/ 6727355 h 10024180"/>
              <a:gd name="connsiteX9978" fmla="*/ 5590980 w 11277918"/>
              <a:gd name="connsiteY9978" fmla="*/ 6711006 h 10024180"/>
              <a:gd name="connsiteX9979" fmla="*/ 5623676 w 11277918"/>
              <a:gd name="connsiteY9979" fmla="*/ 6711006 h 10024180"/>
              <a:gd name="connsiteX9980" fmla="*/ 5656372 w 11277918"/>
              <a:gd name="connsiteY9980" fmla="*/ 6694659 h 10024180"/>
              <a:gd name="connsiteX9981" fmla="*/ 5705416 w 11277918"/>
              <a:gd name="connsiteY9981" fmla="*/ 6596570 h 10024180"/>
              <a:gd name="connsiteX9982" fmla="*/ 5738112 w 11277918"/>
              <a:gd name="connsiteY9982" fmla="*/ 6580223 h 10024180"/>
              <a:gd name="connsiteX9983" fmla="*/ 5754459 w 11277918"/>
              <a:gd name="connsiteY9983" fmla="*/ 6572049 h 10024180"/>
              <a:gd name="connsiteX9984" fmla="*/ 5738112 w 11277918"/>
              <a:gd name="connsiteY9984" fmla="*/ 6547527 h 10024180"/>
              <a:gd name="connsiteX9985" fmla="*/ 5738112 w 11277918"/>
              <a:gd name="connsiteY9985" fmla="*/ 6531180 h 10024180"/>
              <a:gd name="connsiteX9986" fmla="*/ 5689068 w 11277918"/>
              <a:gd name="connsiteY9986" fmla="*/ 6563876 h 10024180"/>
              <a:gd name="connsiteX9987" fmla="*/ 5656372 w 11277918"/>
              <a:gd name="connsiteY9987" fmla="*/ 6596570 h 10024180"/>
              <a:gd name="connsiteX9988" fmla="*/ 5640026 w 11277918"/>
              <a:gd name="connsiteY9988" fmla="*/ 6596570 h 10024180"/>
              <a:gd name="connsiteX9989" fmla="*/ 5656372 w 11277918"/>
              <a:gd name="connsiteY9989" fmla="*/ 6580223 h 10024180"/>
              <a:gd name="connsiteX9990" fmla="*/ 5640026 w 11277918"/>
              <a:gd name="connsiteY9990" fmla="*/ 6580223 h 10024180"/>
              <a:gd name="connsiteX9991" fmla="*/ 5615502 w 11277918"/>
              <a:gd name="connsiteY9991" fmla="*/ 6588398 h 10024180"/>
              <a:gd name="connsiteX9992" fmla="*/ 5607329 w 11277918"/>
              <a:gd name="connsiteY9992" fmla="*/ 6596570 h 10024180"/>
              <a:gd name="connsiteX9993" fmla="*/ 5590980 w 11277918"/>
              <a:gd name="connsiteY9993" fmla="*/ 6596570 h 10024180"/>
              <a:gd name="connsiteX9994" fmla="*/ 5607329 w 11277918"/>
              <a:gd name="connsiteY9994" fmla="*/ 6612920 h 10024180"/>
              <a:gd name="connsiteX9995" fmla="*/ 5590980 w 11277918"/>
              <a:gd name="connsiteY9995" fmla="*/ 6629267 h 10024180"/>
              <a:gd name="connsiteX9996" fmla="*/ 5558284 w 11277918"/>
              <a:gd name="connsiteY9996" fmla="*/ 6629267 h 10024180"/>
              <a:gd name="connsiteX9997" fmla="*/ 5541936 w 11277918"/>
              <a:gd name="connsiteY9997" fmla="*/ 6645616 h 10024180"/>
              <a:gd name="connsiteX9998" fmla="*/ 5525590 w 11277918"/>
              <a:gd name="connsiteY9998" fmla="*/ 6661963 h 10024180"/>
              <a:gd name="connsiteX9999" fmla="*/ 5509240 w 11277918"/>
              <a:gd name="connsiteY9999" fmla="*/ 6678310 h 10024180"/>
              <a:gd name="connsiteX10000" fmla="*/ 5476544 w 11277918"/>
              <a:gd name="connsiteY10000" fmla="*/ 6711006 h 10024180"/>
              <a:gd name="connsiteX10001" fmla="*/ 5509240 w 11277918"/>
              <a:gd name="connsiteY10001" fmla="*/ 6645616 h 10024180"/>
              <a:gd name="connsiteX10002" fmla="*/ 5476544 w 11277918"/>
              <a:gd name="connsiteY10002" fmla="*/ 6670138 h 10024180"/>
              <a:gd name="connsiteX10003" fmla="*/ 5435676 w 11277918"/>
              <a:gd name="connsiteY10003" fmla="*/ 6694659 h 10024180"/>
              <a:gd name="connsiteX10004" fmla="*/ 5394805 w 11277918"/>
              <a:gd name="connsiteY10004" fmla="*/ 6735528 h 10024180"/>
              <a:gd name="connsiteX10005" fmla="*/ 5353936 w 11277918"/>
              <a:gd name="connsiteY10005" fmla="*/ 6776399 h 10024180"/>
              <a:gd name="connsiteX10006" fmla="*/ 5345762 w 11277918"/>
              <a:gd name="connsiteY10006" fmla="*/ 6792746 h 10024180"/>
              <a:gd name="connsiteX10007" fmla="*/ 5329414 w 11277918"/>
              <a:gd name="connsiteY10007" fmla="*/ 6809095 h 10024180"/>
              <a:gd name="connsiteX10008" fmla="*/ 5296718 w 11277918"/>
              <a:gd name="connsiteY10008" fmla="*/ 6809095 h 10024180"/>
              <a:gd name="connsiteX10009" fmla="*/ 5313068 w 11277918"/>
              <a:gd name="connsiteY10009" fmla="*/ 6792746 h 10024180"/>
              <a:gd name="connsiteX10010" fmla="*/ 5345762 w 11277918"/>
              <a:gd name="connsiteY10010" fmla="*/ 6743702 h 10024180"/>
              <a:gd name="connsiteX10011" fmla="*/ 5362111 w 11277918"/>
              <a:gd name="connsiteY10011" fmla="*/ 6694659 h 10024180"/>
              <a:gd name="connsiteX10012" fmla="*/ 5427501 w 11277918"/>
              <a:gd name="connsiteY10012" fmla="*/ 6596570 h 10024180"/>
              <a:gd name="connsiteX10013" fmla="*/ 5394805 w 11277918"/>
              <a:gd name="connsiteY10013" fmla="*/ 6596570 h 10024180"/>
              <a:gd name="connsiteX10014" fmla="*/ 5378458 w 11277918"/>
              <a:gd name="connsiteY10014" fmla="*/ 6596570 h 10024180"/>
              <a:gd name="connsiteX10015" fmla="*/ 5370283 w 11277918"/>
              <a:gd name="connsiteY10015" fmla="*/ 6588398 h 10024180"/>
              <a:gd name="connsiteX10016" fmla="*/ 5362111 w 11277918"/>
              <a:gd name="connsiteY10016" fmla="*/ 6612920 h 10024180"/>
              <a:gd name="connsiteX10017" fmla="*/ 5329414 w 11277918"/>
              <a:gd name="connsiteY10017" fmla="*/ 6612920 h 10024180"/>
              <a:gd name="connsiteX10018" fmla="*/ 5329414 w 11277918"/>
              <a:gd name="connsiteY10018" fmla="*/ 6629267 h 10024180"/>
              <a:gd name="connsiteX10019" fmla="*/ 5329414 w 11277918"/>
              <a:gd name="connsiteY10019" fmla="*/ 6645616 h 10024180"/>
              <a:gd name="connsiteX10020" fmla="*/ 5304893 w 11277918"/>
              <a:gd name="connsiteY10020" fmla="*/ 6645616 h 10024180"/>
              <a:gd name="connsiteX10021" fmla="*/ 5296718 w 11277918"/>
              <a:gd name="connsiteY10021" fmla="*/ 6661963 h 10024180"/>
              <a:gd name="connsiteX10022" fmla="*/ 5272197 w 11277918"/>
              <a:gd name="connsiteY10022" fmla="*/ 6719181 h 10024180"/>
              <a:gd name="connsiteX10023" fmla="*/ 5231326 w 11277918"/>
              <a:gd name="connsiteY10023" fmla="*/ 6776399 h 10024180"/>
              <a:gd name="connsiteX10024" fmla="*/ 5214979 w 11277918"/>
              <a:gd name="connsiteY10024" fmla="*/ 6792746 h 10024180"/>
              <a:gd name="connsiteX10025" fmla="*/ 5190458 w 11277918"/>
              <a:gd name="connsiteY10025" fmla="*/ 6825442 h 10024180"/>
              <a:gd name="connsiteX10026" fmla="*/ 5182282 w 11277918"/>
              <a:gd name="connsiteY10026" fmla="*/ 6858138 h 10024180"/>
              <a:gd name="connsiteX10027" fmla="*/ 5182282 w 11277918"/>
              <a:gd name="connsiteY10027" fmla="*/ 6874485 h 10024180"/>
              <a:gd name="connsiteX10028" fmla="*/ 5157761 w 11277918"/>
              <a:gd name="connsiteY10028" fmla="*/ 6866313 h 10024180"/>
              <a:gd name="connsiteX10029" fmla="*/ 5141414 w 11277918"/>
              <a:gd name="connsiteY10029" fmla="*/ 6858138 h 10024180"/>
              <a:gd name="connsiteX10030" fmla="*/ 5125065 w 11277918"/>
              <a:gd name="connsiteY10030" fmla="*/ 6841789 h 10024180"/>
              <a:gd name="connsiteX10031" fmla="*/ 5116892 w 11277918"/>
              <a:gd name="connsiteY10031" fmla="*/ 6858138 h 10024180"/>
              <a:gd name="connsiteX10032" fmla="*/ 5108718 w 11277918"/>
              <a:gd name="connsiteY10032" fmla="*/ 6915356 h 10024180"/>
              <a:gd name="connsiteX10033" fmla="*/ 5092368 w 11277918"/>
              <a:gd name="connsiteY10033" fmla="*/ 6939877 h 10024180"/>
              <a:gd name="connsiteX10034" fmla="*/ 5067847 w 11277918"/>
              <a:gd name="connsiteY10034" fmla="*/ 6915356 h 10024180"/>
              <a:gd name="connsiteX10035" fmla="*/ 5035151 w 11277918"/>
              <a:gd name="connsiteY10035" fmla="*/ 6890834 h 10024180"/>
              <a:gd name="connsiteX10036" fmla="*/ 5051500 w 11277918"/>
              <a:gd name="connsiteY10036" fmla="*/ 6825442 h 10024180"/>
              <a:gd name="connsiteX10037" fmla="*/ 5084196 w 11277918"/>
              <a:gd name="connsiteY10037" fmla="*/ 6809095 h 10024180"/>
              <a:gd name="connsiteX10038" fmla="*/ 5116892 w 11277918"/>
              <a:gd name="connsiteY10038" fmla="*/ 6792746 h 10024180"/>
              <a:gd name="connsiteX10039" fmla="*/ 5116892 w 11277918"/>
              <a:gd name="connsiteY10039" fmla="*/ 6760049 h 10024180"/>
              <a:gd name="connsiteX10040" fmla="*/ 5116892 w 11277918"/>
              <a:gd name="connsiteY10040" fmla="*/ 6743702 h 10024180"/>
              <a:gd name="connsiteX10041" fmla="*/ 5149586 w 11277918"/>
              <a:gd name="connsiteY10041" fmla="*/ 6743702 h 10024180"/>
              <a:gd name="connsiteX10042" fmla="*/ 5165936 w 11277918"/>
              <a:gd name="connsiteY10042" fmla="*/ 6694659 h 10024180"/>
              <a:gd name="connsiteX10043" fmla="*/ 5182282 w 11277918"/>
              <a:gd name="connsiteY10043" fmla="*/ 6629267 h 10024180"/>
              <a:gd name="connsiteX10044" fmla="*/ 5206804 w 11277918"/>
              <a:gd name="connsiteY10044" fmla="*/ 6621092 h 10024180"/>
              <a:gd name="connsiteX10045" fmla="*/ 5214979 w 11277918"/>
              <a:gd name="connsiteY10045" fmla="*/ 6612920 h 10024180"/>
              <a:gd name="connsiteX10046" fmla="*/ 5255850 w 11277918"/>
              <a:gd name="connsiteY10046" fmla="*/ 6596570 h 10024180"/>
              <a:gd name="connsiteX10047" fmla="*/ 5247675 w 11277918"/>
              <a:gd name="connsiteY10047" fmla="*/ 6555702 h 10024180"/>
              <a:gd name="connsiteX10048" fmla="*/ 5247675 w 11277918"/>
              <a:gd name="connsiteY10048" fmla="*/ 6498484 h 10024180"/>
              <a:gd name="connsiteX10049" fmla="*/ 5264022 w 11277918"/>
              <a:gd name="connsiteY10049" fmla="*/ 6465788 h 10024180"/>
              <a:gd name="connsiteX10050" fmla="*/ 5231326 w 11277918"/>
              <a:gd name="connsiteY10050" fmla="*/ 6498484 h 10024180"/>
              <a:gd name="connsiteX10051" fmla="*/ 5214979 w 11277918"/>
              <a:gd name="connsiteY10051" fmla="*/ 6547527 h 10024180"/>
              <a:gd name="connsiteX10052" fmla="*/ 5214979 w 11277918"/>
              <a:gd name="connsiteY10052" fmla="*/ 6563876 h 10024180"/>
              <a:gd name="connsiteX10053" fmla="*/ 5190458 w 11277918"/>
              <a:gd name="connsiteY10053" fmla="*/ 6547527 h 10024180"/>
              <a:gd name="connsiteX10054" fmla="*/ 5165936 w 11277918"/>
              <a:gd name="connsiteY10054" fmla="*/ 6547527 h 10024180"/>
              <a:gd name="connsiteX10055" fmla="*/ 5165936 w 11277918"/>
              <a:gd name="connsiteY10055" fmla="*/ 6531180 h 10024180"/>
              <a:gd name="connsiteX10056" fmla="*/ 5149586 w 11277918"/>
              <a:gd name="connsiteY10056" fmla="*/ 6531180 h 10024180"/>
              <a:gd name="connsiteX10057" fmla="*/ 5149586 w 11277918"/>
              <a:gd name="connsiteY10057" fmla="*/ 6547527 h 10024180"/>
              <a:gd name="connsiteX10058" fmla="*/ 5133240 w 11277918"/>
              <a:gd name="connsiteY10058" fmla="*/ 6580223 h 10024180"/>
              <a:gd name="connsiteX10059" fmla="*/ 5116892 w 11277918"/>
              <a:gd name="connsiteY10059" fmla="*/ 6580223 h 10024180"/>
              <a:gd name="connsiteX10060" fmla="*/ 5116892 w 11277918"/>
              <a:gd name="connsiteY10060" fmla="*/ 6563876 h 10024180"/>
              <a:gd name="connsiteX10061" fmla="*/ 5100544 w 11277918"/>
              <a:gd name="connsiteY10061" fmla="*/ 6547527 h 10024180"/>
              <a:gd name="connsiteX10062" fmla="*/ 5116892 w 11277918"/>
              <a:gd name="connsiteY10062" fmla="*/ 6514831 h 10024180"/>
              <a:gd name="connsiteX10063" fmla="*/ 5174108 w 11277918"/>
              <a:gd name="connsiteY10063" fmla="*/ 6490309 h 10024180"/>
              <a:gd name="connsiteX10064" fmla="*/ 5190458 w 11277918"/>
              <a:gd name="connsiteY10064" fmla="*/ 6449441 h 10024180"/>
              <a:gd name="connsiteX10065" fmla="*/ 5182282 w 11277918"/>
              <a:gd name="connsiteY10065" fmla="*/ 6416745 h 10024180"/>
              <a:gd name="connsiteX10066" fmla="*/ 5198632 w 11277918"/>
              <a:gd name="connsiteY10066" fmla="*/ 6416745 h 10024180"/>
              <a:gd name="connsiteX10067" fmla="*/ 5231326 w 11277918"/>
              <a:gd name="connsiteY10067" fmla="*/ 6416745 h 10024180"/>
              <a:gd name="connsiteX10068" fmla="*/ 5231326 w 11277918"/>
              <a:gd name="connsiteY10068" fmla="*/ 6400395 h 10024180"/>
              <a:gd name="connsiteX10069" fmla="*/ 5247675 w 11277918"/>
              <a:gd name="connsiteY10069" fmla="*/ 6384048 h 10024180"/>
              <a:gd name="connsiteX10070" fmla="*/ 5247675 w 11277918"/>
              <a:gd name="connsiteY10070" fmla="*/ 6400395 h 10024180"/>
              <a:gd name="connsiteX10071" fmla="*/ 5264022 w 11277918"/>
              <a:gd name="connsiteY10071" fmla="*/ 6400395 h 10024180"/>
              <a:gd name="connsiteX10072" fmla="*/ 5247675 w 11277918"/>
              <a:gd name="connsiteY10072" fmla="*/ 6424919 h 10024180"/>
              <a:gd name="connsiteX10073" fmla="*/ 5223154 w 11277918"/>
              <a:gd name="connsiteY10073" fmla="*/ 6433092 h 10024180"/>
              <a:gd name="connsiteX10074" fmla="*/ 5206804 w 11277918"/>
              <a:gd name="connsiteY10074" fmla="*/ 6441266 h 10024180"/>
              <a:gd name="connsiteX10075" fmla="*/ 5198632 w 11277918"/>
              <a:gd name="connsiteY10075" fmla="*/ 6457613 h 10024180"/>
              <a:gd name="connsiteX10076" fmla="*/ 5231326 w 11277918"/>
              <a:gd name="connsiteY10076" fmla="*/ 6449441 h 10024180"/>
              <a:gd name="connsiteX10077" fmla="*/ 5247675 w 11277918"/>
              <a:gd name="connsiteY10077" fmla="*/ 6449441 h 10024180"/>
              <a:gd name="connsiteX10078" fmla="*/ 5264022 w 11277918"/>
              <a:gd name="connsiteY10078" fmla="*/ 6449441 h 10024180"/>
              <a:gd name="connsiteX10079" fmla="*/ 5296718 w 11277918"/>
              <a:gd name="connsiteY10079" fmla="*/ 6416745 h 10024180"/>
              <a:gd name="connsiteX10080" fmla="*/ 5296718 w 11277918"/>
              <a:gd name="connsiteY10080" fmla="*/ 6400395 h 10024180"/>
              <a:gd name="connsiteX10081" fmla="*/ 5378458 w 11277918"/>
              <a:gd name="connsiteY10081" fmla="*/ 6285962 h 10024180"/>
              <a:gd name="connsiteX10082" fmla="*/ 5378458 w 11277918"/>
              <a:gd name="connsiteY10082" fmla="*/ 6269613 h 10024180"/>
              <a:gd name="connsiteX10083" fmla="*/ 5378458 w 11277918"/>
              <a:gd name="connsiteY10083" fmla="*/ 6228744 h 10024180"/>
              <a:gd name="connsiteX10084" fmla="*/ 5411154 w 11277918"/>
              <a:gd name="connsiteY10084" fmla="*/ 6089787 h 10024180"/>
              <a:gd name="connsiteX10085" fmla="*/ 5427501 w 11277918"/>
              <a:gd name="connsiteY10085" fmla="*/ 6073438 h 10024180"/>
              <a:gd name="connsiteX10086" fmla="*/ 5443850 w 11277918"/>
              <a:gd name="connsiteY10086" fmla="*/ 6057091 h 10024180"/>
              <a:gd name="connsiteX10087" fmla="*/ 5452022 w 11277918"/>
              <a:gd name="connsiteY10087" fmla="*/ 6040744 h 10024180"/>
              <a:gd name="connsiteX10088" fmla="*/ 5460198 w 11277918"/>
              <a:gd name="connsiteY10088" fmla="*/ 6024394 h 10024180"/>
              <a:gd name="connsiteX10089" fmla="*/ 5484719 w 11277918"/>
              <a:gd name="connsiteY10089" fmla="*/ 5999873 h 10024180"/>
              <a:gd name="connsiteX10090" fmla="*/ 5492894 w 11277918"/>
              <a:gd name="connsiteY10090" fmla="*/ 5959004 h 10024180"/>
              <a:gd name="connsiteX10091" fmla="*/ 5476544 w 11277918"/>
              <a:gd name="connsiteY10091" fmla="*/ 5959004 h 10024180"/>
              <a:gd name="connsiteX10092" fmla="*/ 5468372 w 11277918"/>
              <a:gd name="connsiteY10092" fmla="*/ 5967177 h 10024180"/>
              <a:gd name="connsiteX10093" fmla="*/ 5452022 w 11277918"/>
              <a:gd name="connsiteY10093" fmla="*/ 5983526 h 10024180"/>
              <a:gd name="connsiteX10094" fmla="*/ 5443850 w 11277918"/>
              <a:gd name="connsiteY10094" fmla="*/ 5991698 h 10024180"/>
              <a:gd name="connsiteX10095" fmla="*/ 5460198 w 11277918"/>
              <a:gd name="connsiteY10095" fmla="*/ 5909959 h 10024180"/>
              <a:gd name="connsiteX10096" fmla="*/ 5492894 w 11277918"/>
              <a:gd name="connsiteY10096" fmla="*/ 5828219 h 10024180"/>
              <a:gd name="connsiteX10097" fmla="*/ 5517415 w 11277918"/>
              <a:gd name="connsiteY10097" fmla="*/ 5779176 h 10024180"/>
              <a:gd name="connsiteX10098" fmla="*/ 5509240 w 11277918"/>
              <a:gd name="connsiteY10098" fmla="*/ 5738307 h 10024180"/>
              <a:gd name="connsiteX10099" fmla="*/ 5468372 w 11277918"/>
              <a:gd name="connsiteY10099" fmla="*/ 5746480 h 10024180"/>
              <a:gd name="connsiteX10100" fmla="*/ 5427501 w 11277918"/>
              <a:gd name="connsiteY10100" fmla="*/ 5762829 h 10024180"/>
              <a:gd name="connsiteX10101" fmla="*/ 5411154 w 11277918"/>
              <a:gd name="connsiteY10101" fmla="*/ 5762829 h 10024180"/>
              <a:gd name="connsiteX10102" fmla="*/ 5394805 w 11277918"/>
              <a:gd name="connsiteY10102" fmla="*/ 5730133 h 10024180"/>
              <a:gd name="connsiteX10103" fmla="*/ 5386632 w 11277918"/>
              <a:gd name="connsiteY10103" fmla="*/ 5705611 h 10024180"/>
              <a:gd name="connsiteX10104" fmla="*/ 5378458 w 11277918"/>
              <a:gd name="connsiteY10104" fmla="*/ 5681090 h 10024180"/>
              <a:gd name="connsiteX10105" fmla="*/ 5362111 w 11277918"/>
              <a:gd name="connsiteY10105" fmla="*/ 5640219 h 10024180"/>
              <a:gd name="connsiteX10106" fmla="*/ 5345762 w 11277918"/>
              <a:gd name="connsiteY10106" fmla="*/ 5599350 h 10024180"/>
              <a:gd name="connsiteX10107" fmla="*/ 5321240 w 11277918"/>
              <a:gd name="connsiteY10107" fmla="*/ 5583001 h 10024180"/>
              <a:gd name="connsiteX10108" fmla="*/ 5313068 w 11277918"/>
              <a:gd name="connsiteY10108" fmla="*/ 5599350 h 10024180"/>
              <a:gd name="connsiteX10109" fmla="*/ 5296718 w 11277918"/>
              <a:gd name="connsiteY10109" fmla="*/ 5656566 h 10024180"/>
              <a:gd name="connsiteX10110" fmla="*/ 5296718 w 11277918"/>
              <a:gd name="connsiteY10110" fmla="*/ 5713784 h 10024180"/>
              <a:gd name="connsiteX10111" fmla="*/ 5313068 w 11277918"/>
              <a:gd name="connsiteY10111" fmla="*/ 5664740 h 10024180"/>
              <a:gd name="connsiteX10112" fmla="*/ 5329414 w 11277918"/>
              <a:gd name="connsiteY10112" fmla="*/ 5664740 h 10024180"/>
              <a:gd name="connsiteX10113" fmla="*/ 5345762 w 11277918"/>
              <a:gd name="connsiteY10113" fmla="*/ 5681090 h 10024180"/>
              <a:gd name="connsiteX10114" fmla="*/ 5353936 w 11277918"/>
              <a:gd name="connsiteY10114" fmla="*/ 5697437 h 10024180"/>
              <a:gd name="connsiteX10115" fmla="*/ 5362111 w 11277918"/>
              <a:gd name="connsiteY10115" fmla="*/ 5713784 h 10024180"/>
              <a:gd name="connsiteX10116" fmla="*/ 5329414 w 11277918"/>
              <a:gd name="connsiteY10116" fmla="*/ 5746480 h 10024180"/>
              <a:gd name="connsiteX10117" fmla="*/ 5280372 w 11277918"/>
              <a:gd name="connsiteY10117" fmla="*/ 5746480 h 10024180"/>
              <a:gd name="connsiteX10118" fmla="*/ 5239500 w 11277918"/>
              <a:gd name="connsiteY10118" fmla="*/ 5762829 h 10024180"/>
              <a:gd name="connsiteX10119" fmla="*/ 5190458 w 11277918"/>
              <a:gd name="connsiteY10119" fmla="*/ 5762829 h 10024180"/>
              <a:gd name="connsiteX10120" fmla="*/ 5149586 w 11277918"/>
              <a:gd name="connsiteY10120" fmla="*/ 5762829 h 10024180"/>
              <a:gd name="connsiteX10121" fmla="*/ 5100544 w 11277918"/>
              <a:gd name="connsiteY10121" fmla="*/ 5713784 h 10024180"/>
              <a:gd name="connsiteX10122" fmla="*/ 5051500 w 11277918"/>
              <a:gd name="connsiteY10122" fmla="*/ 5697437 h 10024180"/>
              <a:gd name="connsiteX10123" fmla="*/ 5035151 w 11277918"/>
              <a:gd name="connsiteY10123" fmla="*/ 5730133 h 10024180"/>
              <a:gd name="connsiteX10124" fmla="*/ 5018804 w 11277918"/>
              <a:gd name="connsiteY10124" fmla="*/ 5779176 h 10024180"/>
              <a:gd name="connsiteX10125" fmla="*/ 5002457 w 11277918"/>
              <a:gd name="connsiteY10125" fmla="*/ 5828219 h 10024180"/>
              <a:gd name="connsiteX10126" fmla="*/ 4969760 w 11277918"/>
              <a:gd name="connsiteY10126" fmla="*/ 5811872 h 10024180"/>
              <a:gd name="connsiteX10127" fmla="*/ 4928890 w 11277918"/>
              <a:gd name="connsiteY10127" fmla="*/ 5795523 h 10024180"/>
              <a:gd name="connsiteX10128" fmla="*/ 4920718 w 11277918"/>
              <a:gd name="connsiteY10128" fmla="*/ 5811872 h 10024180"/>
              <a:gd name="connsiteX10129" fmla="*/ 4937064 w 11277918"/>
              <a:gd name="connsiteY10129" fmla="*/ 5844568 h 10024180"/>
              <a:gd name="connsiteX10130" fmla="*/ 4888021 w 11277918"/>
              <a:gd name="connsiteY10130" fmla="*/ 5860915 h 10024180"/>
              <a:gd name="connsiteX10131" fmla="*/ 4863500 w 11277918"/>
              <a:gd name="connsiteY10131" fmla="*/ 5860915 h 10024180"/>
              <a:gd name="connsiteX10132" fmla="*/ 4838978 w 11277918"/>
              <a:gd name="connsiteY10132" fmla="*/ 5877262 h 10024180"/>
              <a:gd name="connsiteX10133" fmla="*/ 4838978 w 11277918"/>
              <a:gd name="connsiteY10133" fmla="*/ 5909959 h 10024180"/>
              <a:gd name="connsiteX10134" fmla="*/ 4838978 w 11277918"/>
              <a:gd name="connsiteY10134" fmla="*/ 5926308 h 10024180"/>
              <a:gd name="connsiteX10135" fmla="*/ 4773586 w 11277918"/>
              <a:gd name="connsiteY10135" fmla="*/ 5959004 h 10024180"/>
              <a:gd name="connsiteX10136" fmla="*/ 4708193 w 11277918"/>
              <a:gd name="connsiteY10136" fmla="*/ 5991698 h 10024180"/>
              <a:gd name="connsiteX10137" fmla="*/ 4724542 w 11277918"/>
              <a:gd name="connsiteY10137" fmla="*/ 5975351 h 10024180"/>
              <a:gd name="connsiteX10138" fmla="*/ 4757238 w 11277918"/>
              <a:gd name="connsiteY10138" fmla="*/ 5934480 h 10024180"/>
              <a:gd name="connsiteX10139" fmla="*/ 4806282 w 11277918"/>
              <a:gd name="connsiteY10139" fmla="*/ 5893612 h 10024180"/>
              <a:gd name="connsiteX10140" fmla="*/ 4822628 w 11277918"/>
              <a:gd name="connsiteY10140" fmla="*/ 5844568 h 10024180"/>
              <a:gd name="connsiteX10141" fmla="*/ 4789932 w 11277918"/>
              <a:gd name="connsiteY10141" fmla="*/ 5844568 h 10024180"/>
              <a:gd name="connsiteX10142" fmla="*/ 4757238 w 11277918"/>
              <a:gd name="connsiteY10142" fmla="*/ 5844568 h 10024180"/>
              <a:gd name="connsiteX10143" fmla="*/ 4732714 w 11277918"/>
              <a:gd name="connsiteY10143" fmla="*/ 5844568 h 10024180"/>
              <a:gd name="connsiteX10144" fmla="*/ 4708193 w 11277918"/>
              <a:gd name="connsiteY10144" fmla="*/ 5860915 h 10024180"/>
              <a:gd name="connsiteX10145" fmla="*/ 4683672 w 11277918"/>
              <a:gd name="connsiteY10145" fmla="*/ 5885437 h 10024180"/>
              <a:gd name="connsiteX10146" fmla="*/ 4675499 w 11277918"/>
              <a:gd name="connsiteY10146" fmla="*/ 5893612 h 10024180"/>
              <a:gd name="connsiteX10147" fmla="*/ 4675499 w 11277918"/>
              <a:gd name="connsiteY10147" fmla="*/ 5909959 h 10024180"/>
              <a:gd name="connsiteX10148" fmla="*/ 4675499 w 11277918"/>
              <a:gd name="connsiteY10148" fmla="*/ 5918133 h 10024180"/>
              <a:gd name="connsiteX10149" fmla="*/ 4659150 w 11277918"/>
              <a:gd name="connsiteY10149" fmla="*/ 5926308 h 10024180"/>
              <a:gd name="connsiteX10150" fmla="*/ 4659150 w 11277918"/>
              <a:gd name="connsiteY10150" fmla="*/ 5909959 h 10024180"/>
              <a:gd name="connsiteX10151" fmla="*/ 4650975 w 11277918"/>
              <a:gd name="connsiteY10151" fmla="*/ 5893612 h 10024180"/>
              <a:gd name="connsiteX10152" fmla="*/ 4642803 w 11277918"/>
              <a:gd name="connsiteY10152" fmla="*/ 5877262 h 10024180"/>
              <a:gd name="connsiteX10153" fmla="*/ 4626454 w 11277918"/>
              <a:gd name="connsiteY10153" fmla="*/ 5877262 h 10024180"/>
              <a:gd name="connsiteX10154" fmla="*/ 4618281 w 11277918"/>
              <a:gd name="connsiteY10154" fmla="*/ 5918133 h 10024180"/>
              <a:gd name="connsiteX10155" fmla="*/ 4577410 w 11277918"/>
              <a:gd name="connsiteY10155" fmla="*/ 5942655 h 10024180"/>
              <a:gd name="connsiteX10156" fmla="*/ 4544714 w 11277918"/>
              <a:gd name="connsiteY10156" fmla="*/ 5942655 h 10024180"/>
              <a:gd name="connsiteX10157" fmla="*/ 4561065 w 11277918"/>
              <a:gd name="connsiteY10157" fmla="*/ 5909959 h 10024180"/>
              <a:gd name="connsiteX10158" fmla="*/ 4561065 w 11277918"/>
              <a:gd name="connsiteY10158" fmla="*/ 5885437 h 10024180"/>
              <a:gd name="connsiteX10159" fmla="*/ 4561065 w 11277918"/>
              <a:gd name="connsiteY10159" fmla="*/ 5877262 h 10024180"/>
              <a:gd name="connsiteX10160" fmla="*/ 4544714 w 11277918"/>
              <a:gd name="connsiteY10160" fmla="*/ 5877262 h 10024180"/>
              <a:gd name="connsiteX10161" fmla="*/ 4528368 w 11277918"/>
              <a:gd name="connsiteY10161" fmla="*/ 5860915 h 10024180"/>
              <a:gd name="connsiteX10162" fmla="*/ 4512018 w 11277918"/>
              <a:gd name="connsiteY10162" fmla="*/ 5877262 h 10024180"/>
              <a:gd name="connsiteX10163" fmla="*/ 4495672 w 11277918"/>
              <a:gd name="connsiteY10163" fmla="*/ 5860915 h 10024180"/>
              <a:gd name="connsiteX10164" fmla="*/ 4487496 w 11277918"/>
              <a:gd name="connsiteY10164" fmla="*/ 5877262 h 10024180"/>
              <a:gd name="connsiteX10165" fmla="*/ 4479324 w 11277918"/>
              <a:gd name="connsiteY10165" fmla="*/ 5893612 h 10024180"/>
              <a:gd name="connsiteX10166" fmla="*/ 4462974 w 11277918"/>
              <a:gd name="connsiteY10166" fmla="*/ 5893612 h 10024180"/>
              <a:gd name="connsiteX10167" fmla="*/ 4430278 w 11277918"/>
              <a:gd name="connsiteY10167" fmla="*/ 5909959 h 10024180"/>
              <a:gd name="connsiteX10168" fmla="*/ 4430278 w 11277918"/>
              <a:gd name="connsiteY10168" fmla="*/ 5926308 h 10024180"/>
              <a:gd name="connsiteX10169" fmla="*/ 4479324 w 11277918"/>
              <a:gd name="connsiteY10169" fmla="*/ 5926308 h 10024180"/>
              <a:gd name="connsiteX10170" fmla="*/ 4495672 w 11277918"/>
              <a:gd name="connsiteY10170" fmla="*/ 5942655 h 10024180"/>
              <a:gd name="connsiteX10171" fmla="*/ 4528368 w 11277918"/>
              <a:gd name="connsiteY10171" fmla="*/ 5959004 h 10024180"/>
              <a:gd name="connsiteX10172" fmla="*/ 4479324 w 11277918"/>
              <a:gd name="connsiteY10172" fmla="*/ 6008047 h 10024180"/>
              <a:gd name="connsiteX10173" fmla="*/ 4422106 w 11277918"/>
              <a:gd name="connsiteY10173" fmla="*/ 6065265 h 10024180"/>
              <a:gd name="connsiteX10174" fmla="*/ 4413933 w 11277918"/>
              <a:gd name="connsiteY10174" fmla="*/ 6057091 h 10024180"/>
              <a:gd name="connsiteX10175" fmla="*/ 4397584 w 11277918"/>
              <a:gd name="connsiteY10175" fmla="*/ 6057091 h 10024180"/>
              <a:gd name="connsiteX10176" fmla="*/ 4405757 w 11277918"/>
              <a:gd name="connsiteY10176" fmla="*/ 6081612 h 10024180"/>
              <a:gd name="connsiteX10177" fmla="*/ 4397584 w 11277918"/>
              <a:gd name="connsiteY10177" fmla="*/ 6106134 h 10024180"/>
              <a:gd name="connsiteX10178" fmla="*/ 4381235 w 11277918"/>
              <a:gd name="connsiteY10178" fmla="*/ 6106134 h 10024180"/>
              <a:gd name="connsiteX10179" fmla="*/ 4364888 w 11277918"/>
              <a:gd name="connsiteY10179" fmla="*/ 6106134 h 10024180"/>
              <a:gd name="connsiteX10180" fmla="*/ 4348539 w 11277918"/>
              <a:gd name="connsiteY10180" fmla="*/ 6106134 h 10024180"/>
              <a:gd name="connsiteX10181" fmla="*/ 4315845 w 11277918"/>
              <a:gd name="connsiteY10181" fmla="*/ 6122483 h 10024180"/>
              <a:gd name="connsiteX10182" fmla="*/ 4283149 w 11277918"/>
              <a:gd name="connsiteY10182" fmla="*/ 6089787 h 10024180"/>
              <a:gd name="connsiteX10183" fmla="*/ 4283149 w 11277918"/>
              <a:gd name="connsiteY10183" fmla="*/ 6073438 h 10024180"/>
              <a:gd name="connsiteX10184" fmla="*/ 4250452 w 11277918"/>
              <a:gd name="connsiteY10184" fmla="*/ 6089787 h 10024180"/>
              <a:gd name="connsiteX10185" fmla="*/ 4234107 w 11277918"/>
              <a:gd name="connsiteY10185" fmla="*/ 6122483 h 10024180"/>
              <a:gd name="connsiteX10186" fmla="*/ 4217757 w 11277918"/>
              <a:gd name="connsiteY10186" fmla="*/ 6122483 h 10024180"/>
              <a:gd name="connsiteX10187" fmla="*/ 4201410 w 11277918"/>
              <a:gd name="connsiteY10187" fmla="*/ 6130655 h 10024180"/>
              <a:gd name="connsiteX10188" fmla="*/ 4185061 w 11277918"/>
              <a:gd name="connsiteY10188" fmla="*/ 6155177 h 10024180"/>
              <a:gd name="connsiteX10189" fmla="*/ 4217757 w 11277918"/>
              <a:gd name="connsiteY10189" fmla="*/ 6171526 h 10024180"/>
              <a:gd name="connsiteX10190" fmla="*/ 4242279 w 11277918"/>
              <a:gd name="connsiteY10190" fmla="*/ 6138830 h 10024180"/>
              <a:gd name="connsiteX10191" fmla="*/ 4250452 w 11277918"/>
              <a:gd name="connsiteY10191" fmla="*/ 6155177 h 10024180"/>
              <a:gd name="connsiteX10192" fmla="*/ 4250452 w 11277918"/>
              <a:gd name="connsiteY10192" fmla="*/ 6179699 h 10024180"/>
              <a:gd name="connsiteX10193" fmla="*/ 4250452 w 11277918"/>
              <a:gd name="connsiteY10193" fmla="*/ 6204222 h 10024180"/>
              <a:gd name="connsiteX10194" fmla="*/ 4242279 w 11277918"/>
              <a:gd name="connsiteY10194" fmla="*/ 6261440 h 10024180"/>
              <a:gd name="connsiteX10195" fmla="*/ 4209583 w 11277918"/>
              <a:gd name="connsiteY10195" fmla="*/ 6261440 h 10024180"/>
              <a:gd name="connsiteX10196" fmla="*/ 4185061 w 11277918"/>
              <a:gd name="connsiteY10196" fmla="*/ 6253266 h 10024180"/>
              <a:gd name="connsiteX10197" fmla="*/ 4168713 w 11277918"/>
              <a:gd name="connsiteY10197" fmla="*/ 6171526 h 10024180"/>
              <a:gd name="connsiteX10198" fmla="*/ 4144192 w 11277918"/>
              <a:gd name="connsiteY10198" fmla="*/ 6187873 h 10024180"/>
              <a:gd name="connsiteX10199" fmla="*/ 4119671 w 11277918"/>
              <a:gd name="connsiteY10199" fmla="*/ 6220569 h 10024180"/>
              <a:gd name="connsiteX10200" fmla="*/ 4111495 w 11277918"/>
              <a:gd name="connsiteY10200" fmla="*/ 6245091 h 10024180"/>
              <a:gd name="connsiteX10201" fmla="*/ 4103322 w 11277918"/>
              <a:gd name="connsiteY10201" fmla="*/ 6269613 h 10024180"/>
              <a:gd name="connsiteX10202" fmla="*/ 4078799 w 11277918"/>
              <a:gd name="connsiteY10202" fmla="*/ 6294134 h 10024180"/>
              <a:gd name="connsiteX10203" fmla="*/ 4062453 w 11277918"/>
              <a:gd name="connsiteY10203" fmla="*/ 6310484 h 10024180"/>
              <a:gd name="connsiteX10204" fmla="*/ 4054278 w 11277918"/>
              <a:gd name="connsiteY10204" fmla="*/ 6351352 h 10024180"/>
              <a:gd name="connsiteX10205" fmla="*/ 4037931 w 11277918"/>
              <a:gd name="connsiteY10205" fmla="*/ 6326831 h 10024180"/>
              <a:gd name="connsiteX10206" fmla="*/ 4021581 w 11277918"/>
              <a:gd name="connsiteY10206" fmla="*/ 6318656 h 10024180"/>
              <a:gd name="connsiteX10207" fmla="*/ 4005235 w 11277918"/>
              <a:gd name="connsiteY10207" fmla="*/ 6318656 h 10024180"/>
              <a:gd name="connsiteX10208" fmla="*/ 3972538 w 11277918"/>
              <a:gd name="connsiteY10208" fmla="*/ 6302309 h 10024180"/>
              <a:gd name="connsiteX10209" fmla="*/ 3972538 w 11277918"/>
              <a:gd name="connsiteY10209" fmla="*/ 6351352 h 10024180"/>
              <a:gd name="connsiteX10210" fmla="*/ 3972538 w 11277918"/>
              <a:gd name="connsiteY10210" fmla="*/ 6367701 h 10024180"/>
              <a:gd name="connsiteX10211" fmla="*/ 3939842 w 11277918"/>
              <a:gd name="connsiteY10211" fmla="*/ 6416745 h 10024180"/>
              <a:gd name="connsiteX10212" fmla="*/ 3923496 w 11277918"/>
              <a:gd name="connsiteY10212" fmla="*/ 6433092 h 10024180"/>
              <a:gd name="connsiteX10213" fmla="*/ 3923496 w 11277918"/>
              <a:gd name="connsiteY10213" fmla="*/ 6424919 h 10024180"/>
              <a:gd name="connsiteX10214" fmla="*/ 3923496 w 11277918"/>
              <a:gd name="connsiteY10214" fmla="*/ 6400395 h 10024180"/>
              <a:gd name="connsiteX10215" fmla="*/ 3890799 w 11277918"/>
              <a:gd name="connsiteY10215" fmla="*/ 6384048 h 10024180"/>
              <a:gd name="connsiteX10216" fmla="*/ 3874452 w 11277918"/>
              <a:gd name="connsiteY10216" fmla="*/ 6367701 h 10024180"/>
              <a:gd name="connsiteX10217" fmla="*/ 3874452 w 11277918"/>
              <a:gd name="connsiteY10217" fmla="*/ 6351352 h 10024180"/>
              <a:gd name="connsiteX10218" fmla="*/ 3866278 w 11277918"/>
              <a:gd name="connsiteY10218" fmla="*/ 6359527 h 10024180"/>
              <a:gd name="connsiteX10219" fmla="*/ 3858102 w 11277918"/>
              <a:gd name="connsiteY10219" fmla="*/ 6375874 h 10024180"/>
              <a:gd name="connsiteX10220" fmla="*/ 3858102 w 11277918"/>
              <a:gd name="connsiteY10220" fmla="*/ 6384048 h 10024180"/>
              <a:gd name="connsiteX10221" fmla="*/ 3841756 w 11277918"/>
              <a:gd name="connsiteY10221" fmla="*/ 6384048 h 10024180"/>
              <a:gd name="connsiteX10222" fmla="*/ 3833582 w 11277918"/>
              <a:gd name="connsiteY10222" fmla="*/ 6408570 h 10024180"/>
              <a:gd name="connsiteX10223" fmla="*/ 3817234 w 11277918"/>
              <a:gd name="connsiteY10223" fmla="*/ 6465788 h 10024180"/>
              <a:gd name="connsiteX10224" fmla="*/ 3825408 w 11277918"/>
              <a:gd name="connsiteY10224" fmla="*/ 6531180 h 10024180"/>
              <a:gd name="connsiteX10225" fmla="*/ 3825408 w 11277918"/>
              <a:gd name="connsiteY10225" fmla="*/ 6547527 h 10024180"/>
              <a:gd name="connsiteX10226" fmla="*/ 3792712 w 11277918"/>
              <a:gd name="connsiteY10226" fmla="*/ 6482137 h 10024180"/>
              <a:gd name="connsiteX10227" fmla="*/ 3784538 w 11277918"/>
              <a:gd name="connsiteY10227" fmla="*/ 6457613 h 10024180"/>
              <a:gd name="connsiteX10228" fmla="*/ 3743670 w 11277918"/>
              <a:gd name="connsiteY10228" fmla="*/ 6465788 h 10024180"/>
              <a:gd name="connsiteX10229" fmla="*/ 3710974 w 11277918"/>
              <a:gd name="connsiteY10229" fmla="*/ 6514831 h 10024180"/>
              <a:gd name="connsiteX10230" fmla="*/ 3694625 w 11277918"/>
              <a:gd name="connsiteY10230" fmla="*/ 6523006 h 10024180"/>
              <a:gd name="connsiteX10231" fmla="*/ 3678276 w 11277918"/>
              <a:gd name="connsiteY10231" fmla="*/ 6531180 h 10024180"/>
              <a:gd name="connsiteX10232" fmla="*/ 3661931 w 11277918"/>
              <a:gd name="connsiteY10232" fmla="*/ 6547527 h 10024180"/>
              <a:gd name="connsiteX10233" fmla="*/ 3661931 w 11277918"/>
              <a:gd name="connsiteY10233" fmla="*/ 6563876 h 10024180"/>
              <a:gd name="connsiteX10234" fmla="*/ 3661931 w 11277918"/>
              <a:gd name="connsiteY10234" fmla="*/ 6596570 h 10024180"/>
              <a:gd name="connsiteX10235" fmla="*/ 3661931 w 11277918"/>
              <a:gd name="connsiteY10235" fmla="*/ 6621092 h 10024180"/>
              <a:gd name="connsiteX10236" fmla="*/ 3678276 w 11277918"/>
              <a:gd name="connsiteY10236" fmla="*/ 6629267 h 10024180"/>
              <a:gd name="connsiteX10237" fmla="*/ 3678276 w 11277918"/>
              <a:gd name="connsiteY10237" fmla="*/ 6661963 h 10024180"/>
              <a:gd name="connsiteX10238" fmla="*/ 3661931 w 11277918"/>
              <a:gd name="connsiteY10238" fmla="*/ 6661963 h 10024180"/>
              <a:gd name="connsiteX10239" fmla="*/ 3645580 w 11277918"/>
              <a:gd name="connsiteY10239" fmla="*/ 6645616 h 10024180"/>
              <a:gd name="connsiteX10240" fmla="*/ 3629234 w 11277918"/>
              <a:gd name="connsiteY10240" fmla="*/ 6612920 h 10024180"/>
              <a:gd name="connsiteX10241" fmla="*/ 3596537 w 11277918"/>
              <a:gd name="connsiteY10241" fmla="*/ 6580223 h 10024180"/>
              <a:gd name="connsiteX10242" fmla="*/ 3596537 w 11277918"/>
              <a:gd name="connsiteY10242" fmla="*/ 6572049 h 10024180"/>
              <a:gd name="connsiteX10243" fmla="*/ 3596537 w 11277918"/>
              <a:gd name="connsiteY10243" fmla="*/ 6563876 h 10024180"/>
              <a:gd name="connsiteX10244" fmla="*/ 3604713 w 11277918"/>
              <a:gd name="connsiteY10244" fmla="*/ 6531180 h 10024180"/>
              <a:gd name="connsiteX10245" fmla="*/ 3580189 w 11277918"/>
              <a:gd name="connsiteY10245" fmla="*/ 6547527 h 10024180"/>
              <a:gd name="connsiteX10246" fmla="*/ 3580189 w 11277918"/>
              <a:gd name="connsiteY10246" fmla="*/ 6580223 h 10024180"/>
              <a:gd name="connsiteX10247" fmla="*/ 3580189 w 11277918"/>
              <a:gd name="connsiteY10247" fmla="*/ 6629267 h 10024180"/>
              <a:gd name="connsiteX10248" fmla="*/ 3596537 w 11277918"/>
              <a:gd name="connsiteY10248" fmla="*/ 6678310 h 10024180"/>
              <a:gd name="connsiteX10249" fmla="*/ 3596537 w 11277918"/>
              <a:gd name="connsiteY10249" fmla="*/ 6694659 h 10024180"/>
              <a:gd name="connsiteX10250" fmla="*/ 3514799 w 11277918"/>
              <a:gd name="connsiteY10250" fmla="*/ 6694659 h 10024180"/>
              <a:gd name="connsiteX10251" fmla="*/ 3498449 w 11277918"/>
              <a:gd name="connsiteY10251" fmla="*/ 6678310 h 10024180"/>
              <a:gd name="connsiteX10252" fmla="*/ 3490277 w 11277918"/>
              <a:gd name="connsiteY10252" fmla="*/ 6645616 h 10024180"/>
              <a:gd name="connsiteX10253" fmla="*/ 3490277 w 11277918"/>
              <a:gd name="connsiteY10253" fmla="*/ 6612920 h 10024180"/>
              <a:gd name="connsiteX10254" fmla="*/ 3498449 w 11277918"/>
              <a:gd name="connsiteY10254" fmla="*/ 6580223 h 10024180"/>
              <a:gd name="connsiteX10255" fmla="*/ 3482101 w 11277918"/>
              <a:gd name="connsiteY10255" fmla="*/ 6580223 h 10024180"/>
              <a:gd name="connsiteX10256" fmla="*/ 3465754 w 11277918"/>
              <a:gd name="connsiteY10256" fmla="*/ 6612920 h 10024180"/>
              <a:gd name="connsiteX10257" fmla="*/ 3449405 w 11277918"/>
              <a:gd name="connsiteY10257" fmla="*/ 6629267 h 10024180"/>
              <a:gd name="connsiteX10258" fmla="*/ 3465754 w 11277918"/>
              <a:gd name="connsiteY10258" fmla="*/ 6596570 h 10024180"/>
              <a:gd name="connsiteX10259" fmla="*/ 3465754 w 11277918"/>
              <a:gd name="connsiteY10259" fmla="*/ 6563876 h 10024180"/>
              <a:gd name="connsiteX10260" fmla="*/ 3482101 w 11277918"/>
              <a:gd name="connsiteY10260" fmla="*/ 6563876 h 10024180"/>
              <a:gd name="connsiteX10261" fmla="*/ 3498449 w 11277918"/>
              <a:gd name="connsiteY10261" fmla="*/ 6547527 h 10024180"/>
              <a:gd name="connsiteX10262" fmla="*/ 3514799 w 11277918"/>
              <a:gd name="connsiteY10262" fmla="*/ 6539353 h 10024180"/>
              <a:gd name="connsiteX10263" fmla="*/ 3514799 w 11277918"/>
              <a:gd name="connsiteY10263" fmla="*/ 6531180 h 10024180"/>
              <a:gd name="connsiteX10264" fmla="*/ 3498449 w 11277918"/>
              <a:gd name="connsiteY10264" fmla="*/ 6514831 h 10024180"/>
              <a:gd name="connsiteX10265" fmla="*/ 3514799 w 11277918"/>
              <a:gd name="connsiteY10265" fmla="*/ 6514831 h 10024180"/>
              <a:gd name="connsiteX10266" fmla="*/ 3514799 w 11277918"/>
              <a:gd name="connsiteY10266" fmla="*/ 6498484 h 10024180"/>
              <a:gd name="connsiteX10267" fmla="*/ 3531144 w 11277918"/>
              <a:gd name="connsiteY10267" fmla="*/ 6498484 h 10024180"/>
              <a:gd name="connsiteX10268" fmla="*/ 3547495 w 11277918"/>
              <a:gd name="connsiteY10268" fmla="*/ 6482137 h 10024180"/>
              <a:gd name="connsiteX10269" fmla="*/ 3580189 w 11277918"/>
              <a:gd name="connsiteY10269" fmla="*/ 6473962 h 10024180"/>
              <a:gd name="connsiteX10270" fmla="*/ 3612885 w 11277918"/>
              <a:gd name="connsiteY10270" fmla="*/ 6433092 h 10024180"/>
              <a:gd name="connsiteX10271" fmla="*/ 3645580 w 11277918"/>
              <a:gd name="connsiteY10271" fmla="*/ 6416745 h 10024180"/>
              <a:gd name="connsiteX10272" fmla="*/ 3645580 w 11277918"/>
              <a:gd name="connsiteY10272" fmla="*/ 6392223 h 10024180"/>
              <a:gd name="connsiteX10273" fmla="*/ 3645580 w 11277918"/>
              <a:gd name="connsiteY10273" fmla="*/ 6384048 h 10024180"/>
              <a:gd name="connsiteX10274" fmla="*/ 3694625 w 11277918"/>
              <a:gd name="connsiteY10274" fmla="*/ 6351352 h 10024180"/>
              <a:gd name="connsiteX10275" fmla="*/ 3710974 w 11277918"/>
              <a:gd name="connsiteY10275" fmla="*/ 6302309 h 10024180"/>
              <a:gd name="connsiteX10276" fmla="*/ 3727320 w 11277918"/>
              <a:gd name="connsiteY10276" fmla="*/ 6285962 h 10024180"/>
              <a:gd name="connsiteX10277" fmla="*/ 3735494 w 11277918"/>
              <a:gd name="connsiteY10277" fmla="*/ 6261440 h 10024180"/>
              <a:gd name="connsiteX10278" fmla="*/ 3743670 w 11277918"/>
              <a:gd name="connsiteY10278" fmla="*/ 6236916 h 10024180"/>
              <a:gd name="connsiteX10279" fmla="*/ 3743670 w 11277918"/>
              <a:gd name="connsiteY10279" fmla="*/ 6220569 h 10024180"/>
              <a:gd name="connsiteX10280" fmla="*/ 3743670 w 11277918"/>
              <a:gd name="connsiteY10280" fmla="*/ 6187873 h 10024180"/>
              <a:gd name="connsiteX10281" fmla="*/ 3776364 w 11277918"/>
              <a:gd name="connsiteY10281" fmla="*/ 6155177 h 10024180"/>
              <a:gd name="connsiteX10282" fmla="*/ 3809060 w 11277918"/>
              <a:gd name="connsiteY10282" fmla="*/ 6106134 h 10024180"/>
              <a:gd name="connsiteX10283" fmla="*/ 3800884 w 11277918"/>
              <a:gd name="connsiteY10283" fmla="*/ 6073438 h 10024180"/>
              <a:gd name="connsiteX10284" fmla="*/ 3792712 w 11277918"/>
              <a:gd name="connsiteY10284" fmla="*/ 6057091 h 10024180"/>
              <a:gd name="connsiteX10285" fmla="*/ 3776364 w 11277918"/>
              <a:gd name="connsiteY10285" fmla="*/ 6122483 h 10024180"/>
              <a:gd name="connsiteX10286" fmla="*/ 3760016 w 11277918"/>
              <a:gd name="connsiteY10286" fmla="*/ 6155177 h 10024180"/>
              <a:gd name="connsiteX10287" fmla="*/ 3727320 w 11277918"/>
              <a:gd name="connsiteY10287" fmla="*/ 6155177 h 10024180"/>
              <a:gd name="connsiteX10288" fmla="*/ 3661931 w 11277918"/>
              <a:gd name="connsiteY10288" fmla="*/ 6187873 h 10024180"/>
              <a:gd name="connsiteX10289" fmla="*/ 3612885 w 11277918"/>
              <a:gd name="connsiteY10289" fmla="*/ 6220569 h 10024180"/>
              <a:gd name="connsiteX10290" fmla="*/ 3604713 w 11277918"/>
              <a:gd name="connsiteY10290" fmla="*/ 6187873 h 10024180"/>
              <a:gd name="connsiteX10291" fmla="*/ 3563841 w 11277918"/>
              <a:gd name="connsiteY10291" fmla="*/ 6187873 h 10024180"/>
              <a:gd name="connsiteX10292" fmla="*/ 3555667 w 11277918"/>
              <a:gd name="connsiteY10292" fmla="*/ 6212395 h 10024180"/>
              <a:gd name="connsiteX10293" fmla="*/ 3547495 w 11277918"/>
              <a:gd name="connsiteY10293" fmla="*/ 6228744 h 10024180"/>
              <a:gd name="connsiteX10294" fmla="*/ 3531144 w 11277918"/>
              <a:gd name="connsiteY10294" fmla="*/ 6236916 h 10024180"/>
              <a:gd name="connsiteX10295" fmla="*/ 3531144 w 11277918"/>
              <a:gd name="connsiteY10295" fmla="*/ 6253266 h 10024180"/>
              <a:gd name="connsiteX10296" fmla="*/ 3482101 w 11277918"/>
              <a:gd name="connsiteY10296" fmla="*/ 6285962 h 10024180"/>
              <a:gd name="connsiteX10297" fmla="*/ 3449405 w 11277918"/>
              <a:gd name="connsiteY10297" fmla="*/ 6367701 h 10024180"/>
              <a:gd name="connsiteX10298" fmla="*/ 3465754 w 11277918"/>
              <a:gd name="connsiteY10298" fmla="*/ 6384048 h 10024180"/>
              <a:gd name="connsiteX10299" fmla="*/ 3482101 w 11277918"/>
              <a:gd name="connsiteY10299" fmla="*/ 6335005 h 10024180"/>
              <a:gd name="connsiteX10300" fmla="*/ 3514799 w 11277918"/>
              <a:gd name="connsiteY10300" fmla="*/ 6335005 h 10024180"/>
              <a:gd name="connsiteX10301" fmla="*/ 3498449 w 11277918"/>
              <a:gd name="connsiteY10301" fmla="*/ 6367701 h 10024180"/>
              <a:gd name="connsiteX10302" fmla="*/ 3498449 w 11277918"/>
              <a:gd name="connsiteY10302" fmla="*/ 6384048 h 10024180"/>
              <a:gd name="connsiteX10303" fmla="*/ 3498449 w 11277918"/>
              <a:gd name="connsiteY10303" fmla="*/ 6416745 h 10024180"/>
              <a:gd name="connsiteX10304" fmla="*/ 3498449 w 11277918"/>
              <a:gd name="connsiteY10304" fmla="*/ 6449441 h 10024180"/>
              <a:gd name="connsiteX10305" fmla="*/ 3482101 w 11277918"/>
              <a:gd name="connsiteY10305" fmla="*/ 6449441 h 10024180"/>
              <a:gd name="connsiteX10306" fmla="*/ 3482101 w 11277918"/>
              <a:gd name="connsiteY10306" fmla="*/ 6465788 h 10024180"/>
              <a:gd name="connsiteX10307" fmla="*/ 3465754 w 11277918"/>
              <a:gd name="connsiteY10307" fmla="*/ 6498484 h 10024180"/>
              <a:gd name="connsiteX10308" fmla="*/ 3449405 w 11277918"/>
              <a:gd name="connsiteY10308" fmla="*/ 6498484 h 10024180"/>
              <a:gd name="connsiteX10309" fmla="*/ 3449405 w 11277918"/>
              <a:gd name="connsiteY10309" fmla="*/ 6465788 h 10024180"/>
              <a:gd name="connsiteX10310" fmla="*/ 3416709 w 11277918"/>
              <a:gd name="connsiteY10310" fmla="*/ 6384048 h 10024180"/>
              <a:gd name="connsiteX10311" fmla="*/ 3416709 w 11277918"/>
              <a:gd name="connsiteY10311" fmla="*/ 6392223 h 10024180"/>
              <a:gd name="connsiteX10312" fmla="*/ 3416709 w 11277918"/>
              <a:gd name="connsiteY10312" fmla="*/ 6416745 h 10024180"/>
              <a:gd name="connsiteX10313" fmla="*/ 3408536 w 11277918"/>
              <a:gd name="connsiteY10313" fmla="*/ 6433092 h 10024180"/>
              <a:gd name="connsiteX10314" fmla="*/ 3400363 w 11277918"/>
              <a:gd name="connsiteY10314" fmla="*/ 6449441 h 10024180"/>
              <a:gd name="connsiteX10315" fmla="*/ 3351318 w 11277918"/>
              <a:gd name="connsiteY10315" fmla="*/ 6482137 h 10024180"/>
              <a:gd name="connsiteX10316" fmla="*/ 3318623 w 11277918"/>
              <a:gd name="connsiteY10316" fmla="*/ 6482137 h 10024180"/>
              <a:gd name="connsiteX10317" fmla="*/ 3302276 w 11277918"/>
              <a:gd name="connsiteY10317" fmla="*/ 6482137 h 10024180"/>
              <a:gd name="connsiteX10318" fmla="*/ 3253230 w 11277918"/>
              <a:gd name="connsiteY10318" fmla="*/ 6482137 h 10024180"/>
              <a:gd name="connsiteX10319" fmla="*/ 3253230 w 11277918"/>
              <a:gd name="connsiteY10319" fmla="*/ 6514831 h 10024180"/>
              <a:gd name="connsiteX10320" fmla="*/ 3236883 w 11277918"/>
              <a:gd name="connsiteY10320" fmla="*/ 6563876 h 10024180"/>
              <a:gd name="connsiteX10321" fmla="*/ 3220537 w 11277918"/>
              <a:gd name="connsiteY10321" fmla="*/ 6531180 h 10024180"/>
              <a:gd name="connsiteX10322" fmla="*/ 3220537 w 11277918"/>
              <a:gd name="connsiteY10322" fmla="*/ 6498484 h 10024180"/>
              <a:gd name="connsiteX10323" fmla="*/ 3253230 w 11277918"/>
              <a:gd name="connsiteY10323" fmla="*/ 6465788 h 10024180"/>
              <a:gd name="connsiteX10324" fmla="*/ 3220537 w 11277918"/>
              <a:gd name="connsiteY10324" fmla="*/ 6482137 h 10024180"/>
              <a:gd name="connsiteX10325" fmla="*/ 3204188 w 11277918"/>
              <a:gd name="connsiteY10325" fmla="*/ 6498484 h 10024180"/>
              <a:gd name="connsiteX10326" fmla="*/ 3187840 w 11277918"/>
              <a:gd name="connsiteY10326" fmla="*/ 6531180 h 10024180"/>
              <a:gd name="connsiteX10327" fmla="*/ 3171491 w 11277918"/>
              <a:gd name="connsiteY10327" fmla="*/ 6531180 h 10024180"/>
              <a:gd name="connsiteX10328" fmla="*/ 3155144 w 11277918"/>
              <a:gd name="connsiteY10328" fmla="*/ 6531180 h 10024180"/>
              <a:gd name="connsiteX10329" fmla="*/ 3138797 w 11277918"/>
              <a:gd name="connsiteY10329" fmla="*/ 6531180 h 10024180"/>
              <a:gd name="connsiteX10330" fmla="*/ 3122447 w 11277918"/>
              <a:gd name="connsiteY10330" fmla="*/ 6563876 h 10024180"/>
              <a:gd name="connsiteX10331" fmla="*/ 3122447 w 11277918"/>
              <a:gd name="connsiteY10331" fmla="*/ 6580223 h 10024180"/>
              <a:gd name="connsiteX10332" fmla="*/ 3122447 w 11277918"/>
              <a:gd name="connsiteY10332" fmla="*/ 6604745 h 10024180"/>
              <a:gd name="connsiteX10333" fmla="*/ 3138797 w 11277918"/>
              <a:gd name="connsiteY10333" fmla="*/ 6596570 h 10024180"/>
              <a:gd name="connsiteX10334" fmla="*/ 3171491 w 11277918"/>
              <a:gd name="connsiteY10334" fmla="*/ 6596570 h 10024180"/>
              <a:gd name="connsiteX10335" fmla="*/ 3171491 w 11277918"/>
              <a:gd name="connsiteY10335" fmla="*/ 6612920 h 10024180"/>
              <a:gd name="connsiteX10336" fmla="*/ 3122447 w 11277918"/>
              <a:gd name="connsiteY10336" fmla="*/ 6645616 h 10024180"/>
              <a:gd name="connsiteX10337" fmla="*/ 3089752 w 11277918"/>
              <a:gd name="connsiteY10337" fmla="*/ 6661963 h 10024180"/>
              <a:gd name="connsiteX10338" fmla="*/ 3073404 w 11277918"/>
              <a:gd name="connsiteY10338" fmla="*/ 6694659 h 10024180"/>
              <a:gd name="connsiteX10339" fmla="*/ 3057056 w 11277918"/>
              <a:gd name="connsiteY10339" fmla="*/ 6694659 h 10024180"/>
              <a:gd name="connsiteX10340" fmla="*/ 3040708 w 11277918"/>
              <a:gd name="connsiteY10340" fmla="*/ 6678310 h 10024180"/>
              <a:gd name="connsiteX10341" fmla="*/ 3040708 w 11277918"/>
              <a:gd name="connsiteY10341" fmla="*/ 6661963 h 10024180"/>
              <a:gd name="connsiteX10342" fmla="*/ 3089752 w 11277918"/>
              <a:gd name="connsiteY10342" fmla="*/ 6645616 h 10024180"/>
              <a:gd name="connsiteX10343" fmla="*/ 3089752 w 11277918"/>
              <a:gd name="connsiteY10343" fmla="*/ 6621092 h 10024180"/>
              <a:gd name="connsiteX10344" fmla="*/ 3106101 w 11277918"/>
              <a:gd name="connsiteY10344" fmla="*/ 6612920 h 10024180"/>
              <a:gd name="connsiteX10345" fmla="*/ 3106101 w 11277918"/>
              <a:gd name="connsiteY10345" fmla="*/ 6596570 h 10024180"/>
              <a:gd name="connsiteX10346" fmla="*/ 3089752 w 11277918"/>
              <a:gd name="connsiteY10346" fmla="*/ 6596570 h 10024180"/>
              <a:gd name="connsiteX10347" fmla="*/ 3081580 w 11277918"/>
              <a:gd name="connsiteY10347" fmla="*/ 6629267 h 10024180"/>
              <a:gd name="connsiteX10348" fmla="*/ 3057056 w 11277918"/>
              <a:gd name="connsiteY10348" fmla="*/ 6645616 h 10024180"/>
              <a:gd name="connsiteX10349" fmla="*/ 3073404 w 11277918"/>
              <a:gd name="connsiteY10349" fmla="*/ 6612920 h 10024180"/>
              <a:gd name="connsiteX10350" fmla="*/ 3040708 w 11277918"/>
              <a:gd name="connsiteY10350" fmla="*/ 6629267 h 10024180"/>
              <a:gd name="connsiteX10351" fmla="*/ 3008012 w 11277918"/>
              <a:gd name="connsiteY10351" fmla="*/ 6670138 h 10024180"/>
              <a:gd name="connsiteX10352" fmla="*/ 2926272 w 11277918"/>
              <a:gd name="connsiteY10352" fmla="*/ 6760049 h 10024180"/>
              <a:gd name="connsiteX10353" fmla="*/ 2860882 w 11277918"/>
              <a:gd name="connsiteY10353" fmla="*/ 6809095 h 10024180"/>
              <a:gd name="connsiteX10354" fmla="*/ 2860882 w 11277918"/>
              <a:gd name="connsiteY10354" fmla="*/ 6776399 h 10024180"/>
              <a:gd name="connsiteX10355" fmla="*/ 2844533 w 11277918"/>
              <a:gd name="connsiteY10355" fmla="*/ 6776399 h 10024180"/>
              <a:gd name="connsiteX10356" fmla="*/ 2820012 w 11277918"/>
              <a:gd name="connsiteY10356" fmla="*/ 6792746 h 10024180"/>
              <a:gd name="connsiteX10357" fmla="*/ 2811839 w 11277918"/>
              <a:gd name="connsiteY10357" fmla="*/ 6809095 h 10024180"/>
              <a:gd name="connsiteX10358" fmla="*/ 2803664 w 11277918"/>
              <a:gd name="connsiteY10358" fmla="*/ 6825442 h 10024180"/>
              <a:gd name="connsiteX10359" fmla="*/ 2779142 w 11277918"/>
              <a:gd name="connsiteY10359" fmla="*/ 6858138 h 10024180"/>
              <a:gd name="connsiteX10360" fmla="*/ 2746446 w 11277918"/>
              <a:gd name="connsiteY10360" fmla="*/ 6907181 h 10024180"/>
              <a:gd name="connsiteX10361" fmla="*/ 2746446 w 11277918"/>
              <a:gd name="connsiteY10361" fmla="*/ 6939877 h 10024180"/>
              <a:gd name="connsiteX10362" fmla="*/ 2762794 w 11277918"/>
              <a:gd name="connsiteY10362" fmla="*/ 6939877 h 10024180"/>
              <a:gd name="connsiteX10363" fmla="*/ 2697403 w 11277918"/>
              <a:gd name="connsiteY10363" fmla="*/ 7021617 h 10024180"/>
              <a:gd name="connsiteX10364" fmla="*/ 2664707 w 11277918"/>
              <a:gd name="connsiteY10364" fmla="*/ 7037964 h 10024180"/>
              <a:gd name="connsiteX10365" fmla="*/ 2681055 w 11277918"/>
              <a:gd name="connsiteY10365" fmla="*/ 7005270 h 10024180"/>
              <a:gd name="connsiteX10366" fmla="*/ 2689228 w 11277918"/>
              <a:gd name="connsiteY10366" fmla="*/ 6988921 h 10024180"/>
              <a:gd name="connsiteX10367" fmla="*/ 2697403 w 11277918"/>
              <a:gd name="connsiteY10367" fmla="*/ 6956224 h 10024180"/>
              <a:gd name="connsiteX10368" fmla="*/ 2730097 w 11277918"/>
              <a:gd name="connsiteY10368" fmla="*/ 6923528 h 10024180"/>
              <a:gd name="connsiteX10369" fmla="*/ 2697403 w 11277918"/>
              <a:gd name="connsiteY10369" fmla="*/ 6939877 h 10024180"/>
              <a:gd name="connsiteX10370" fmla="*/ 2681055 w 11277918"/>
              <a:gd name="connsiteY10370" fmla="*/ 6956224 h 10024180"/>
              <a:gd name="connsiteX10371" fmla="*/ 2648359 w 11277918"/>
              <a:gd name="connsiteY10371" fmla="*/ 6956224 h 10024180"/>
              <a:gd name="connsiteX10372" fmla="*/ 2632010 w 11277918"/>
              <a:gd name="connsiteY10372" fmla="*/ 6956224 h 10024180"/>
              <a:gd name="connsiteX10373" fmla="*/ 2697403 w 11277918"/>
              <a:gd name="connsiteY10373" fmla="*/ 6907181 h 10024180"/>
              <a:gd name="connsiteX10374" fmla="*/ 2730097 w 11277918"/>
              <a:gd name="connsiteY10374" fmla="*/ 6874485 h 10024180"/>
              <a:gd name="connsiteX10375" fmla="*/ 2746446 w 11277918"/>
              <a:gd name="connsiteY10375" fmla="*/ 6858138 h 10024180"/>
              <a:gd name="connsiteX10376" fmla="*/ 2746446 w 11277918"/>
              <a:gd name="connsiteY10376" fmla="*/ 6841789 h 10024180"/>
              <a:gd name="connsiteX10377" fmla="*/ 2730097 w 11277918"/>
              <a:gd name="connsiteY10377" fmla="*/ 6792746 h 10024180"/>
              <a:gd name="connsiteX10378" fmla="*/ 2746446 w 11277918"/>
              <a:gd name="connsiteY10378" fmla="*/ 6809095 h 10024180"/>
              <a:gd name="connsiteX10379" fmla="*/ 2762794 w 11277918"/>
              <a:gd name="connsiteY10379" fmla="*/ 6841789 h 10024180"/>
              <a:gd name="connsiteX10380" fmla="*/ 2762794 w 11277918"/>
              <a:gd name="connsiteY10380" fmla="*/ 6809095 h 10024180"/>
              <a:gd name="connsiteX10381" fmla="*/ 2779142 w 11277918"/>
              <a:gd name="connsiteY10381" fmla="*/ 6781847 h 10024180"/>
              <a:gd name="connsiteX10382" fmla="*/ 2779142 w 11277918"/>
              <a:gd name="connsiteY10382" fmla="*/ 6792746 h 10024180"/>
              <a:gd name="connsiteX10383" fmla="*/ 2795491 w 11277918"/>
              <a:gd name="connsiteY10383" fmla="*/ 6776399 h 10024180"/>
              <a:gd name="connsiteX10384" fmla="*/ 2791403 w 11277918"/>
              <a:gd name="connsiteY10384" fmla="*/ 6776399 h 10024180"/>
              <a:gd name="connsiteX10385" fmla="*/ 2782412 w 11277918"/>
              <a:gd name="connsiteY10385" fmla="*/ 6776399 h 10024180"/>
              <a:gd name="connsiteX10386" fmla="*/ 2811839 w 11277918"/>
              <a:gd name="connsiteY10386" fmla="*/ 6727355 h 10024180"/>
              <a:gd name="connsiteX10387" fmla="*/ 2836360 w 11277918"/>
              <a:gd name="connsiteY10387" fmla="*/ 6727355 h 10024180"/>
              <a:gd name="connsiteX10388" fmla="*/ 2828186 w 11277918"/>
              <a:gd name="connsiteY10388" fmla="*/ 6711006 h 10024180"/>
              <a:gd name="connsiteX10389" fmla="*/ 2811839 w 11277918"/>
              <a:gd name="connsiteY10389" fmla="*/ 6711006 h 10024180"/>
              <a:gd name="connsiteX10390" fmla="*/ 2746446 w 11277918"/>
              <a:gd name="connsiteY10390" fmla="*/ 6760049 h 10024180"/>
              <a:gd name="connsiteX10391" fmla="*/ 2754621 w 11277918"/>
              <a:gd name="connsiteY10391" fmla="*/ 6743702 h 10024180"/>
              <a:gd name="connsiteX10392" fmla="*/ 2779142 w 11277918"/>
              <a:gd name="connsiteY10392" fmla="*/ 6727355 h 10024180"/>
              <a:gd name="connsiteX10393" fmla="*/ 2828186 w 11277918"/>
              <a:gd name="connsiteY10393" fmla="*/ 6661963 h 10024180"/>
              <a:gd name="connsiteX10394" fmla="*/ 2844533 w 11277918"/>
              <a:gd name="connsiteY10394" fmla="*/ 6645616 h 10024180"/>
              <a:gd name="connsiteX10395" fmla="*/ 2828186 w 11277918"/>
              <a:gd name="connsiteY10395" fmla="*/ 6645616 h 10024180"/>
              <a:gd name="connsiteX10396" fmla="*/ 2795491 w 11277918"/>
              <a:gd name="connsiteY10396" fmla="*/ 6661963 h 10024180"/>
              <a:gd name="connsiteX10397" fmla="*/ 2844533 w 11277918"/>
              <a:gd name="connsiteY10397" fmla="*/ 6612920 h 10024180"/>
              <a:gd name="connsiteX10398" fmla="*/ 2844533 w 11277918"/>
              <a:gd name="connsiteY10398" fmla="*/ 6580223 h 10024180"/>
              <a:gd name="connsiteX10399" fmla="*/ 2844533 w 11277918"/>
              <a:gd name="connsiteY10399" fmla="*/ 6563876 h 10024180"/>
              <a:gd name="connsiteX10400" fmla="*/ 2860882 w 11277918"/>
              <a:gd name="connsiteY10400" fmla="*/ 6563876 h 10024180"/>
              <a:gd name="connsiteX10401" fmla="*/ 2844533 w 11277918"/>
              <a:gd name="connsiteY10401" fmla="*/ 6547527 h 10024180"/>
              <a:gd name="connsiteX10402" fmla="*/ 2860882 w 11277918"/>
              <a:gd name="connsiteY10402" fmla="*/ 6514831 h 10024180"/>
              <a:gd name="connsiteX10403" fmla="*/ 2893578 w 11277918"/>
              <a:gd name="connsiteY10403" fmla="*/ 6514831 h 10024180"/>
              <a:gd name="connsiteX10404" fmla="*/ 2926272 w 11277918"/>
              <a:gd name="connsiteY10404" fmla="*/ 6498484 h 10024180"/>
              <a:gd name="connsiteX10405" fmla="*/ 2942622 w 11277918"/>
              <a:gd name="connsiteY10405" fmla="*/ 6482137 h 10024180"/>
              <a:gd name="connsiteX10406" fmla="*/ 2958968 w 11277918"/>
              <a:gd name="connsiteY10406" fmla="*/ 6433092 h 10024180"/>
              <a:gd name="connsiteX10407" fmla="*/ 2991664 w 11277918"/>
              <a:gd name="connsiteY10407" fmla="*/ 6433092 h 10024180"/>
              <a:gd name="connsiteX10408" fmla="*/ 2975318 w 11277918"/>
              <a:gd name="connsiteY10408" fmla="*/ 6416745 h 10024180"/>
              <a:gd name="connsiteX10409" fmla="*/ 2958968 w 11277918"/>
              <a:gd name="connsiteY10409" fmla="*/ 6416745 h 10024180"/>
              <a:gd name="connsiteX10410" fmla="*/ 2926272 w 11277918"/>
              <a:gd name="connsiteY10410" fmla="*/ 6449441 h 10024180"/>
              <a:gd name="connsiteX10411" fmla="*/ 2893578 w 11277918"/>
              <a:gd name="connsiteY10411" fmla="*/ 6465788 h 10024180"/>
              <a:gd name="connsiteX10412" fmla="*/ 2877230 w 11277918"/>
              <a:gd name="connsiteY10412" fmla="*/ 6473962 h 10024180"/>
              <a:gd name="connsiteX10413" fmla="*/ 2828186 w 11277918"/>
              <a:gd name="connsiteY10413" fmla="*/ 6498484 h 10024180"/>
              <a:gd name="connsiteX10414" fmla="*/ 2811839 w 11277918"/>
              <a:gd name="connsiteY10414" fmla="*/ 6547527 h 10024180"/>
              <a:gd name="connsiteX10415" fmla="*/ 2828186 w 11277918"/>
              <a:gd name="connsiteY10415" fmla="*/ 6547527 h 10024180"/>
              <a:gd name="connsiteX10416" fmla="*/ 2811839 w 11277918"/>
              <a:gd name="connsiteY10416" fmla="*/ 6563876 h 10024180"/>
              <a:gd name="connsiteX10417" fmla="*/ 2795491 w 11277918"/>
              <a:gd name="connsiteY10417" fmla="*/ 6580223 h 10024180"/>
              <a:gd name="connsiteX10418" fmla="*/ 2779142 w 11277918"/>
              <a:gd name="connsiteY10418" fmla="*/ 6580223 h 10024180"/>
              <a:gd name="connsiteX10419" fmla="*/ 2721925 w 11277918"/>
              <a:gd name="connsiteY10419" fmla="*/ 6604745 h 10024180"/>
              <a:gd name="connsiteX10420" fmla="*/ 2664707 w 11277918"/>
              <a:gd name="connsiteY10420" fmla="*/ 6645616 h 10024180"/>
              <a:gd name="connsiteX10421" fmla="*/ 2664707 w 11277918"/>
              <a:gd name="connsiteY10421" fmla="*/ 6661963 h 10024180"/>
              <a:gd name="connsiteX10422" fmla="*/ 2632010 w 11277918"/>
              <a:gd name="connsiteY10422" fmla="*/ 6711006 h 10024180"/>
              <a:gd name="connsiteX10423" fmla="*/ 2599315 w 11277918"/>
              <a:gd name="connsiteY10423" fmla="*/ 6743702 h 10024180"/>
              <a:gd name="connsiteX10424" fmla="*/ 2582967 w 11277918"/>
              <a:gd name="connsiteY10424" fmla="*/ 6760049 h 10024180"/>
              <a:gd name="connsiteX10425" fmla="*/ 2566619 w 11277918"/>
              <a:gd name="connsiteY10425" fmla="*/ 6792746 h 10024180"/>
              <a:gd name="connsiteX10426" fmla="*/ 2550271 w 11277918"/>
              <a:gd name="connsiteY10426" fmla="*/ 6792746 h 10024180"/>
              <a:gd name="connsiteX10427" fmla="*/ 2542097 w 11277918"/>
              <a:gd name="connsiteY10427" fmla="*/ 6792746 h 10024180"/>
              <a:gd name="connsiteX10428" fmla="*/ 2533925 w 11277918"/>
              <a:gd name="connsiteY10428" fmla="*/ 6809095 h 10024180"/>
              <a:gd name="connsiteX10429" fmla="*/ 2517575 w 11277918"/>
              <a:gd name="connsiteY10429" fmla="*/ 6809095 h 10024180"/>
              <a:gd name="connsiteX10430" fmla="*/ 2517575 w 11277918"/>
              <a:gd name="connsiteY10430" fmla="*/ 6825442 h 10024180"/>
              <a:gd name="connsiteX10431" fmla="*/ 2419489 w 11277918"/>
              <a:gd name="connsiteY10431" fmla="*/ 6907181 h 10024180"/>
              <a:gd name="connsiteX10432" fmla="*/ 2435836 w 11277918"/>
              <a:gd name="connsiteY10432" fmla="*/ 6923528 h 10024180"/>
              <a:gd name="connsiteX10433" fmla="*/ 2435836 w 11277918"/>
              <a:gd name="connsiteY10433" fmla="*/ 6931703 h 10024180"/>
              <a:gd name="connsiteX10434" fmla="*/ 2419489 w 11277918"/>
              <a:gd name="connsiteY10434" fmla="*/ 6939877 h 10024180"/>
              <a:gd name="connsiteX10435" fmla="*/ 2411314 w 11277918"/>
              <a:gd name="connsiteY10435" fmla="*/ 6964399 h 10024180"/>
              <a:gd name="connsiteX10436" fmla="*/ 2386793 w 11277918"/>
              <a:gd name="connsiteY10436" fmla="*/ 6972574 h 10024180"/>
              <a:gd name="connsiteX10437" fmla="*/ 2354096 w 11277918"/>
              <a:gd name="connsiteY10437" fmla="*/ 6972574 h 10024180"/>
              <a:gd name="connsiteX10438" fmla="*/ 2354096 w 11277918"/>
              <a:gd name="connsiteY10438" fmla="*/ 6956224 h 10024180"/>
              <a:gd name="connsiteX10439" fmla="*/ 2370445 w 11277918"/>
              <a:gd name="connsiteY10439" fmla="*/ 6939877 h 10024180"/>
              <a:gd name="connsiteX10440" fmla="*/ 2386793 w 11277918"/>
              <a:gd name="connsiteY10440" fmla="*/ 6923528 h 10024180"/>
              <a:gd name="connsiteX10441" fmla="*/ 2386793 w 11277918"/>
              <a:gd name="connsiteY10441" fmla="*/ 6890834 h 10024180"/>
              <a:gd name="connsiteX10442" fmla="*/ 2354096 w 11277918"/>
              <a:gd name="connsiteY10442" fmla="*/ 6866313 h 10024180"/>
              <a:gd name="connsiteX10443" fmla="*/ 2354096 w 11277918"/>
              <a:gd name="connsiteY10443" fmla="*/ 6809095 h 10024180"/>
              <a:gd name="connsiteX10444" fmla="*/ 2337749 w 11277918"/>
              <a:gd name="connsiteY10444" fmla="*/ 6825442 h 10024180"/>
              <a:gd name="connsiteX10445" fmla="*/ 2272357 w 11277918"/>
              <a:gd name="connsiteY10445" fmla="*/ 6825442 h 10024180"/>
              <a:gd name="connsiteX10446" fmla="*/ 2288704 w 11277918"/>
              <a:gd name="connsiteY10446" fmla="*/ 6825442 h 10024180"/>
              <a:gd name="connsiteX10447" fmla="*/ 2337749 w 11277918"/>
              <a:gd name="connsiteY10447" fmla="*/ 6776399 h 10024180"/>
              <a:gd name="connsiteX10448" fmla="*/ 2354096 w 11277918"/>
              <a:gd name="connsiteY10448" fmla="*/ 6760049 h 10024180"/>
              <a:gd name="connsiteX10449" fmla="*/ 2370445 w 11277918"/>
              <a:gd name="connsiteY10449" fmla="*/ 6743702 h 10024180"/>
              <a:gd name="connsiteX10450" fmla="*/ 2386793 w 11277918"/>
              <a:gd name="connsiteY10450" fmla="*/ 6743702 h 10024180"/>
              <a:gd name="connsiteX10451" fmla="*/ 2370445 w 11277918"/>
              <a:gd name="connsiteY10451" fmla="*/ 6727355 h 10024180"/>
              <a:gd name="connsiteX10452" fmla="*/ 2370445 w 11277918"/>
              <a:gd name="connsiteY10452" fmla="*/ 6711006 h 10024180"/>
              <a:gd name="connsiteX10453" fmla="*/ 2394967 w 11277918"/>
              <a:gd name="connsiteY10453" fmla="*/ 6711006 h 10024180"/>
              <a:gd name="connsiteX10454" fmla="*/ 2403139 w 11277918"/>
              <a:gd name="connsiteY10454" fmla="*/ 6694659 h 10024180"/>
              <a:gd name="connsiteX10455" fmla="*/ 2403139 w 11277918"/>
              <a:gd name="connsiteY10455" fmla="*/ 6711006 h 10024180"/>
              <a:gd name="connsiteX10456" fmla="*/ 2419489 w 11277918"/>
              <a:gd name="connsiteY10456" fmla="*/ 6711006 h 10024180"/>
              <a:gd name="connsiteX10457" fmla="*/ 2419489 w 11277918"/>
              <a:gd name="connsiteY10457" fmla="*/ 6661963 h 10024180"/>
              <a:gd name="connsiteX10458" fmla="*/ 2468533 w 11277918"/>
              <a:gd name="connsiteY10458" fmla="*/ 6580223 h 10024180"/>
              <a:gd name="connsiteX10459" fmla="*/ 2484879 w 11277918"/>
              <a:gd name="connsiteY10459" fmla="*/ 6596570 h 10024180"/>
              <a:gd name="connsiteX10460" fmla="*/ 2484879 w 11277918"/>
              <a:gd name="connsiteY10460" fmla="*/ 6612920 h 10024180"/>
              <a:gd name="connsiteX10461" fmla="*/ 2533925 w 11277918"/>
              <a:gd name="connsiteY10461" fmla="*/ 6555702 h 10024180"/>
              <a:gd name="connsiteX10462" fmla="*/ 2599315 w 11277918"/>
              <a:gd name="connsiteY10462" fmla="*/ 6514831 h 10024180"/>
              <a:gd name="connsiteX10463" fmla="*/ 2632010 w 11277918"/>
              <a:gd name="connsiteY10463" fmla="*/ 6514831 h 10024180"/>
              <a:gd name="connsiteX10464" fmla="*/ 2648359 w 11277918"/>
              <a:gd name="connsiteY10464" fmla="*/ 6498484 h 10024180"/>
              <a:gd name="connsiteX10465" fmla="*/ 2615665 w 11277918"/>
              <a:gd name="connsiteY10465" fmla="*/ 6498484 h 10024180"/>
              <a:gd name="connsiteX10466" fmla="*/ 2615665 w 11277918"/>
              <a:gd name="connsiteY10466" fmla="*/ 6506659 h 10024180"/>
              <a:gd name="connsiteX10467" fmla="*/ 2599315 w 11277918"/>
              <a:gd name="connsiteY10467" fmla="*/ 6498484 h 10024180"/>
              <a:gd name="connsiteX10468" fmla="*/ 2574793 w 11277918"/>
              <a:gd name="connsiteY10468" fmla="*/ 6498484 h 10024180"/>
              <a:gd name="connsiteX10469" fmla="*/ 2558447 w 11277918"/>
              <a:gd name="connsiteY10469" fmla="*/ 6506659 h 10024180"/>
              <a:gd name="connsiteX10470" fmla="*/ 2550271 w 11277918"/>
              <a:gd name="connsiteY10470" fmla="*/ 6514831 h 10024180"/>
              <a:gd name="connsiteX10471" fmla="*/ 2533925 w 11277918"/>
              <a:gd name="connsiteY10471" fmla="*/ 6514831 h 10024180"/>
              <a:gd name="connsiteX10472" fmla="*/ 2468533 w 11277918"/>
              <a:gd name="connsiteY10472" fmla="*/ 6547527 h 10024180"/>
              <a:gd name="connsiteX10473" fmla="*/ 2403139 w 11277918"/>
              <a:gd name="connsiteY10473" fmla="*/ 6563876 h 10024180"/>
              <a:gd name="connsiteX10474" fmla="*/ 2419489 w 11277918"/>
              <a:gd name="connsiteY10474" fmla="*/ 6563876 h 10024180"/>
              <a:gd name="connsiteX10475" fmla="*/ 2419489 w 11277918"/>
              <a:gd name="connsiteY10475" fmla="*/ 6547527 h 10024180"/>
              <a:gd name="connsiteX10476" fmla="*/ 2419489 w 11277918"/>
              <a:gd name="connsiteY10476" fmla="*/ 6531180 h 10024180"/>
              <a:gd name="connsiteX10477" fmla="*/ 2419489 w 11277918"/>
              <a:gd name="connsiteY10477" fmla="*/ 6514831 h 10024180"/>
              <a:gd name="connsiteX10478" fmla="*/ 2427663 w 11277918"/>
              <a:gd name="connsiteY10478" fmla="*/ 6498484 h 10024180"/>
              <a:gd name="connsiteX10479" fmla="*/ 2452185 w 11277918"/>
              <a:gd name="connsiteY10479" fmla="*/ 6498484 h 10024180"/>
              <a:gd name="connsiteX10480" fmla="*/ 2452185 w 11277918"/>
              <a:gd name="connsiteY10480" fmla="*/ 6514831 h 10024180"/>
              <a:gd name="connsiteX10481" fmla="*/ 2460357 w 11277918"/>
              <a:gd name="connsiteY10481" fmla="*/ 6523006 h 10024180"/>
              <a:gd name="connsiteX10482" fmla="*/ 2468533 w 11277918"/>
              <a:gd name="connsiteY10482" fmla="*/ 6498484 h 10024180"/>
              <a:gd name="connsiteX10483" fmla="*/ 2484879 w 11277918"/>
              <a:gd name="connsiteY10483" fmla="*/ 6482137 h 10024180"/>
              <a:gd name="connsiteX10484" fmla="*/ 2468533 w 11277918"/>
              <a:gd name="connsiteY10484" fmla="*/ 6465788 h 10024180"/>
              <a:gd name="connsiteX10485" fmla="*/ 2452185 w 11277918"/>
              <a:gd name="connsiteY10485" fmla="*/ 6433092 h 10024180"/>
              <a:gd name="connsiteX10486" fmla="*/ 2452185 w 11277918"/>
              <a:gd name="connsiteY10486" fmla="*/ 6449441 h 10024180"/>
              <a:gd name="connsiteX10487" fmla="*/ 2452185 w 11277918"/>
              <a:gd name="connsiteY10487" fmla="*/ 6457613 h 10024180"/>
              <a:gd name="connsiteX10488" fmla="*/ 2435836 w 11277918"/>
              <a:gd name="connsiteY10488" fmla="*/ 6465788 h 10024180"/>
              <a:gd name="connsiteX10489" fmla="*/ 2419489 w 11277918"/>
              <a:gd name="connsiteY10489" fmla="*/ 6482137 h 10024180"/>
              <a:gd name="connsiteX10490" fmla="*/ 2386793 w 11277918"/>
              <a:gd name="connsiteY10490" fmla="*/ 6514831 h 10024180"/>
              <a:gd name="connsiteX10491" fmla="*/ 2354096 w 11277918"/>
              <a:gd name="connsiteY10491" fmla="*/ 6539353 h 10024180"/>
              <a:gd name="connsiteX10492" fmla="*/ 2337749 w 11277918"/>
              <a:gd name="connsiteY10492" fmla="*/ 6563876 h 10024180"/>
              <a:gd name="connsiteX10493" fmla="*/ 2305054 w 11277918"/>
              <a:gd name="connsiteY10493" fmla="*/ 6580223 h 10024180"/>
              <a:gd name="connsiteX10494" fmla="*/ 2288704 w 11277918"/>
              <a:gd name="connsiteY10494" fmla="*/ 6596570 h 10024180"/>
              <a:gd name="connsiteX10495" fmla="*/ 2272357 w 11277918"/>
              <a:gd name="connsiteY10495" fmla="*/ 6629267 h 10024180"/>
              <a:gd name="connsiteX10496" fmla="*/ 2256010 w 11277918"/>
              <a:gd name="connsiteY10496" fmla="*/ 6629267 h 10024180"/>
              <a:gd name="connsiteX10497" fmla="*/ 2223313 w 11277918"/>
              <a:gd name="connsiteY10497" fmla="*/ 6637441 h 10024180"/>
              <a:gd name="connsiteX10498" fmla="*/ 2223313 w 11277918"/>
              <a:gd name="connsiteY10498" fmla="*/ 6612920 h 10024180"/>
              <a:gd name="connsiteX10499" fmla="*/ 2223313 w 11277918"/>
              <a:gd name="connsiteY10499" fmla="*/ 6596570 h 10024180"/>
              <a:gd name="connsiteX10500" fmla="*/ 2206967 w 11277918"/>
              <a:gd name="connsiteY10500" fmla="*/ 6596570 h 10024180"/>
              <a:gd name="connsiteX10501" fmla="*/ 2174270 w 11277918"/>
              <a:gd name="connsiteY10501" fmla="*/ 6645616 h 10024180"/>
              <a:gd name="connsiteX10502" fmla="*/ 2174270 w 11277918"/>
              <a:gd name="connsiteY10502" fmla="*/ 6694659 h 10024180"/>
              <a:gd name="connsiteX10503" fmla="*/ 2182442 w 11277918"/>
              <a:gd name="connsiteY10503" fmla="*/ 6719181 h 10024180"/>
              <a:gd name="connsiteX10504" fmla="*/ 2166096 w 11277918"/>
              <a:gd name="connsiteY10504" fmla="*/ 6743702 h 10024180"/>
              <a:gd name="connsiteX10505" fmla="*/ 2141574 w 11277918"/>
              <a:gd name="connsiteY10505" fmla="*/ 6760049 h 10024180"/>
              <a:gd name="connsiteX10506" fmla="*/ 2125226 w 11277918"/>
              <a:gd name="connsiteY10506" fmla="*/ 6776399 h 10024180"/>
              <a:gd name="connsiteX10507" fmla="*/ 2108878 w 11277918"/>
              <a:gd name="connsiteY10507" fmla="*/ 6809095 h 10024180"/>
              <a:gd name="connsiteX10508" fmla="*/ 2084356 w 11277918"/>
              <a:gd name="connsiteY10508" fmla="*/ 6817267 h 10024180"/>
              <a:gd name="connsiteX10509" fmla="*/ 2108878 w 11277918"/>
              <a:gd name="connsiteY10509" fmla="*/ 6776399 h 10024180"/>
              <a:gd name="connsiteX10510" fmla="*/ 2108878 w 11277918"/>
              <a:gd name="connsiteY10510" fmla="*/ 6727355 h 10024180"/>
              <a:gd name="connsiteX10511" fmla="*/ 2076183 w 11277918"/>
              <a:gd name="connsiteY10511" fmla="*/ 6776399 h 10024180"/>
              <a:gd name="connsiteX10512" fmla="*/ 2068010 w 11277918"/>
              <a:gd name="connsiteY10512" fmla="*/ 6800920 h 10024180"/>
              <a:gd name="connsiteX10513" fmla="*/ 2059834 w 11277918"/>
              <a:gd name="connsiteY10513" fmla="*/ 6809095 h 10024180"/>
              <a:gd name="connsiteX10514" fmla="*/ 2027138 w 11277918"/>
              <a:gd name="connsiteY10514" fmla="*/ 6825442 h 10024180"/>
              <a:gd name="connsiteX10515" fmla="*/ 2002617 w 11277918"/>
              <a:gd name="connsiteY10515" fmla="*/ 6817267 h 10024180"/>
              <a:gd name="connsiteX10516" fmla="*/ 1994442 w 11277918"/>
              <a:gd name="connsiteY10516" fmla="*/ 6841789 h 10024180"/>
              <a:gd name="connsiteX10517" fmla="*/ 1994442 w 11277918"/>
              <a:gd name="connsiteY10517" fmla="*/ 6858138 h 10024180"/>
              <a:gd name="connsiteX10518" fmla="*/ 1994442 w 11277918"/>
              <a:gd name="connsiteY10518" fmla="*/ 6874485 h 10024180"/>
              <a:gd name="connsiteX10519" fmla="*/ 1994442 w 11277918"/>
              <a:gd name="connsiteY10519" fmla="*/ 6890834 h 10024180"/>
              <a:gd name="connsiteX10520" fmla="*/ 2010792 w 11277918"/>
              <a:gd name="connsiteY10520" fmla="*/ 6890834 h 10024180"/>
              <a:gd name="connsiteX10521" fmla="*/ 2027138 w 11277918"/>
              <a:gd name="connsiteY10521" fmla="*/ 6907181 h 10024180"/>
              <a:gd name="connsiteX10522" fmla="*/ 1969920 w 11277918"/>
              <a:gd name="connsiteY10522" fmla="*/ 6915356 h 10024180"/>
              <a:gd name="connsiteX10523" fmla="*/ 1929053 w 11277918"/>
              <a:gd name="connsiteY10523" fmla="*/ 6907181 h 10024180"/>
              <a:gd name="connsiteX10524" fmla="*/ 1896357 w 11277918"/>
              <a:gd name="connsiteY10524" fmla="*/ 6907181 h 10024180"/>
              <a:gd name="connsiteX10525" fmla="*/ 1929053 w 11277918"/>
              <a:gd name="connsiteY10525" fmla="*/ 6939877 h 10024180"/>
              <a:gd name="connsiteX10526" fmla="*/ 1945399 w 11277918"/>
              <a:gd name="connsiteY10526" fmla="*/ 6939877 h 10024180"/>
              <a:gd name="connsiteX10527" fmla="*/ 1896357 w 11277918"/>
              <a:gd name="connsiteY10527" fmla="*/ 7005270 h 10024180"/>
              <a:gd name="connsiteX10528" fmla="*/ 1847312 w 11277918"/>
              <a:gd name="connsiteY10528" fmla="*/ 7070660 h 10024180"/>
              <a:gd name="connsiteX10529" fmla="*/ 1839139 w 11277918"/>
              <a:gd name="connsiteY10529" fmla="*/ 7070660 h 10024180"/>
              <a:gd name="connsiteX10530" fmla="*/ 1822788 w 11277918"/>
              <a:gd name="connsiteY10530" fmla="*/ 7062486 h 10024180"/>
              <a:gd name="connsiteX10531" fmla="*/ 1806443 w 11277918"/>
              <a:gd name="connsiteY10531" fmla="*/ 7054313 h 10024180"/>
              <a:gd name="connsiteX10532" fmla="*/ 1798267 w 11277918"/>
              <a:gd name="connsiteY10532" fmla="*/ 7070660 h 10024180"/>
              <a:gd name="connsiteX10533" fmla="*/ 1798267 w 11277918"/>
              <a:gd name="connsiteY10533" fmla="*/ 7087009 h 10024180"/>
              <a:gd name="connsiteX10534" fmla="*/ 1798267 w 11277918"/>
              <a:gd name="connsiteY10534" fmla="*/ 7119703 h 10024180"/>
              <a:gd name="connsiteX10535" fmla="*/ 1749225 w 11277918"/>
              <a:gd name="connsiteY10535" fmla="*/ 7087009 h 10024180"/>
              <a:gd name="connsiteX10536" fmla="*/ 1683833 w 11277918"/>
              <a:gd name="connsiteY10536" fmla="*/ 7152400 h 10024180"/>
              <a:gd name="connsiteX10537" fmla="*/ 1667485 w 11277918"/>
              <a:gd name="connsiteY10537" fmla="*/ 7168749 h 10024180"/>
              <a:gd name="connsiteX10538" fmla="*/ 1667485 w 11277918"/>
              <a:gd name="connsiteY10538" fmla="*/ 7185096 h 10024180"/>
              <a:gd name="connsiteX10539" fmla="*/ 1651137 w 11277918"/>
              <a:gd name="connsiteY10539" fmla="*/ 7193270 h 10024180"/>
              <a:gd name="connsiteX10540" fmla="*/ 1634789 w 11277918"/>
              <a:gd name="connsiteY10540" fmla="*/ 7201443 h 10024180"/>
              <a:gd name="connsiteX10541" fmla="*/ 1634789 w 11277918"/>
              <a:gd name="connsiteY10541" fmla="*/ 7217792 h 10024180"/>
              <a:gd name="connsiteX10542" fmla="*/ 1634789 w 11277918"/>
              <a:gd name="connsiteY10542" fmla="*/ 7225964 h 10024180"/>
              <a:gd name="connsiteX10543" fmla="*/ 1618441 w 11277918"/>
              <a:gd name="connsiteY10543" fmla="*/ 7234139 h 10024180"/>
              <a:gd name="connsiteX10544" fmla="*/ 1610267 w 11277918"/>
              <a:gd name="connsiteY10544" fmla="*/ 7258661 h 10024180"/>
              <a:gd name="connsiteX10545" fmla="*/ 1651137 w 11277918"/>
              <a:gd name="connsiteY10545" fmla="*/ 7234139 h 10024180"/>
              <a:gd name="connsiteX10546" fmla="*/ 1716527 w 11277918"/>
              <a:gd name="connsiteY10546" fmla="*/ 7201443 h 10024180"/>
              <a:gd name="connsiteX10547" fmla="*/ 1700181 w 11277918"/>
              <a:gd name="connsiteY10547" fmla="*/ 7217792 h 10024180"/>
              <a:gd name="connsiteX10548" fmla="*/ 1683833 w 11277918"/>
              <a:gd name="connsiteY10548" fmla="*/ 7250488 h 10024180"/>
              <a:gd name="connsiteX10549" fmla="*/ 1716527 w 11277918"/>
              <a:gd name="connsiteY10549" fmla="*/ 7250488 h 10024180"/>
              <a:gd name="connsiteX10550" fmla="*/ 1716527 w 11277918"/>
              <a:gd name="connsiteY10550" fmla="*/ 7266835 h 10024180"/>
              <a:gd name="connsiteX10551" fmla="*/ 1708355 w 11277918"/>
              <a:gd name="connsiteY10551" fmla="*/ 7275010 h 10024180"/>
              <a:gd name="connsiteX10552" fmla="*/ 1683833 w 11277918"/>
              <a:gd name="connsiteY10552" fmla="*/ 7283182 h 10024180"/>
              <a:gd name="connsiteX10553" fmla="*/ 1667485 w 11277918"/>
              <a:gd name="connsiteY10553" fmla="*/ 7266835 h 10024180"/>
              <a:gd name="connsiteX10554" fmla="*/ 1651137 w 11277918"/>
              <a:gd name="connsiteY10554" fmla="*/ 7266835 h 10024180"/>
              <a:gd name="connsiteX10555" fmla="*/ 1634789 w 11277918"/>
              <a:gd name="connsiteY10555" fmla="*/ 7299531 h 10024180"/>
              <a:gd name="connsiteX10556" fmla="*/ 1585746 w 11277918"/>
              <a:gd name="connsiteY10556" fmla="*/ 7332228 h 10024180"/>
              <a:gd name="connsiteX10557" fmla="*/ 1561223 w 11277918"/>
              <a:gd name="connsiteY10557" fmla="*/ 7315878 h 10024180"/>
              <a:gd name="connsiteX10558" fmla="*/ 1536702 w 11277918"/>
              <a:gd name="connsiteY10558" fmla="*/ 7332228 h 10024180"/>
              <a:gd name="connsiteX10559" fmla="*/ 1520353 w 11277918"/>
              <a:gd name="connsiteY10559" fmla="*/ 7348575 h 10024180"/>
              <a:gd name="connsiteX10560" fmla="*/ 1504005 w 11277918"/>
              <a:gd name="connsiteY10560" fmla="*/ 7332228 h 10024180"/>
              <a:gd name="connsiteX10561" fmla="*/ 1487659 w 11277918"/>
              <a:gd name="connsiteY10561" fmla="*/ 7348575 h 10024180"/>
              <a:gd name="connsiteX10562" fmla="*/ 1471310 w 11277918"/>
              <a:gd name="connsiteY10562" fmla="*/ 7381271 h 10024180"/>
              <a:gd name="connsiteX10563" fmla="*/ 1454962 w 11277918"/>
              <a:gd name="connsiteY10563" fmla="*/ 7381271 h 10024180"/>
              <a:gd name="connsiteX10564" fmla="*/ 1454962 w 11277918"/>
              <a:gd name="connsiteY10564" fmla="*/ 7356749 h 10024180"/>
              <a:gd name="connsiteX10565" fmla="*/ 1454962 w 11277918"/>
              <a:gd name="connsiteY10565" fmla="*/ 7348575 h 10024180"/>
              <a:gd name="connsiteX10566" fmla="*/ 1454962 w 11277918"/>
              <a:gd name="connsiteY10566" fmla="*/ 7332228 h 10024180"/>
              <a:gd name="connsiteX10567" fmla="*/ 1438614 w 11277918"/>
              <a:gd name="connsiteY10567" fmla="*/ 7315878 h 10024180"/>
              <a:gd name="connsiteX10568" fmla="*/ 1438614 w 11277918"/>
              <a:gd name="connsiteY10568" fmla="*/ 7291357 h 10024180"/>
              <a:gd name="connsiteX10569" fmla="*/ 1454962 w 11277918"/>
              <a:gd name="connsiteY10569" fmla="*/ 7283182 h 10024180"/>
              <a:gd name="connsiteX10570" fmla="*/ 1471310 w 11277918"/>
              <a:gd name="connsiteY10570" fmla="*/ 7283182 h 10024180"/>
              <a:gd name="connsiteX10571" fmla="*/ 1471310 w 11277918"/>
              <a:gd name="connsiteY10571" fmla="*/ 7266835 h 10024180"/>
              <a:gd name="connsiteX10572" fmla="*/ 1487659 w 11277918"/>
              <a:gd name="connsiteY10572" fmla="*/ 7275010 h 10024180"/>
              <a:gd name="connsiteX10573" fmla="*/ 1487659 w 11277918"/>
              <a:gd name="connsiteY10573" fmla="*/ 7299531 h 10024180"/>
              <a:gd name="connsiteX10574" fmla="*/ 1487659 w 11277918"/>
              <a:gd name="connsiteY10574" fmla="*/ 7332228 h 10024180"/>
              <a:gd name="connsiteX10575" fmla="*/ 1520353 w 11277918"/>
              <a:gd name="connsiteY10575" fmla="*/ 7283182 h 10024180"/>
              <a:gd name="connsiteX10576" fmla="*/ 1553049 w 11277918"/>
              <a:gd name="connsiteY10576" fmla="*/ 7250488 h 10024180"/>
              <a:gd name="connsiteX10577" fmla="*/ 1569396 w 11277918"/>
              <a:gd name="connsiteY10577" fmla="*/ 7217792 h 10024180"/>
              <a:gd name="connsiteX10578" fmla="*/ 1569396 w 11277918"/>
              <a:gd name="connsiteY10578" fmla="*/ 7201443 h 10024180"/>
              <a:gd name="connsiteX10579" fmla="*/ 1536702 w 11277918"/>
              <a:gd name="connsiteY10579" fmla="*/ 7217792 h 10024180"/>
              <a:gd name="connsiteX10580" fmla="*/ 1512180 w 11277918"/>
              <a:gd name="connsiteY10580" fmla="*/ 7217792 h 10024180"/>
              <a:gd name="connsiteX10581" fmla="*/ 1520353 w 11277918"/>
              <a:gd name="connsiteY10581" fmla="*/ 7201443 h 10024180"/>
              <a:gd name="connsiteX10582" fmla="*/ 1536702 w 11277918"/>
              <a:gd name="connsiteY10582" fmla="*/ 7201443 h 10024180"/>
              <a:gd name="connsiteX10583" fmla="*/ 1553049 w 11277918"/>
              <a:gd name="connsiteY10583" fmla="*/ 7168749 h 10024180"/>
              <a:gd name="connsiteX10584" fmla="*/ 1561223 w 11277918"/>
              <a:gd name="connsiteY10584" fmla="*/ 7152400 h 10024180"/>
              <a:gd name="connsiteX10585" fmla="*/ 1577571 w 11277918"/>
              <a:gd name="connsiteY10585" fmla="*/ 7111531 h 10024180"/>
              <a:gd name="connsiteX10586" fmla="*/ 1602095 w 11277918"/>
              <a:gd name="connsiteY10586" fmla="*/ 7070660 h 10024180"/>
              <a:gd name="connsiteX10587" fmla="*/ 1569396 w 11277918"/>
              <a:gd name="connsiteY10587" fmla="*/ 7103356 h 10024180"/>
              <a:gd name="connsiteX10588" fmla="*/ 1536702 w 11277918"/>
              <a:gd name="connsiteY10588" fmla="*/ 7119703 h 10024180"/>
              <a:gd name="connsiteX10589" fmla="*/ 1536702 w 11277918"/>
              <a:gd name="connsiteY10589" fmla="*/ 7087009 h 10024180"/>
              <a:gd name="connsiteX10590" fmla="*/ 1536702 w 11277918"/>
              <a:gd name="connsiteY10590" fmla="*/ 7070660 h 10024180"/>
              <a:gd name="connsiteX10591" fmla="*/ 1569396 w 11277918"/>
              <a:gd name="connsiteY10591" fmla="*/ 7054313 h 10024180"/>
              <a:gd name="connsiteX10592" fmla="*/ 1569396 w 11277918"/>
              <a:gd name="connsiteY10592" fmla="*/ 7021617 h 10024180"/>
              <a:gd name="connsiteX10593" fmla="*/ 1569396 w 11277918"/>
              <a:gd name="connsiteY10593" fmla="*/ 7005270 h 10024180"/>
              <a:gd name="connsiteX10594" fmla="*/ 1553049 w 11277918"/>
              <a:gd name="connsiteY10594" fmla="*/ 7021617 h 10024180"/>
              <a:gd name="connsiteX10595" fmla="*/ 1536702 w 11277918"/>
              <a:gd name="connsiteY10595" fmla="*/ 7021617 h 10024180"/>
              <a:gd name="connsiteX10596" fmla="*/ 1536702 w 11277918"/>
              <a:gd name="connsiteY10596" fmla="*/ 6988921 h 10024180"/>
              <a:gd name="connsiteX10597" fmla="*/ 1504005 w 11277918"/>
              <a:gd name="connsiteY10597" fmla="*/ 6988921 h 10024180"/>
              <a:gd name="connsiteX10598" fmla="*/ 1487659 w 11277918"/>
              <a:gd name="connsiteY10598" fmla="*/ 6972574 h 10024180"/>
              <a:gd name="connsiteX10599" fmla="*/ 1454962 w 11277918"/>
              <a:gd name="connsiteY10599" fmla="*/ 7005270 h 10024180"/>
              <a:gd name="connsiteX10600" fmla="*/ 1438614 w 11277918"/>
              <a:gd name="connsiteY10600" fmla="*/ 7021617 h 10024180"/>
              <a:gd name="connsiteX10601" fmla="*/ 1438614 w 11277918"/>
              <a:gd name="connsiteY10601" fmla="*/ 7005270 h 10024180"/>
              <a:gd name="connsiteX10602" fmla="*/ 1471310 w 11277918"/>
              <a:gd name="connsiteY10602" fmla="*/ 6956224 h 10024180"/>
              <a:gd name="connsiteX10603" fmla="*/ 1504005 w 11277918"/>
              <a:gd name="connsiteY10603" fmla="*/ 6907181 h 10024180"/>
              <a:gd name="connsiteX10604" fmla="*/ 1520353 w 11277918"/>
              <a:gd name="connsiteY10604" fmla="*/ 6890834 h 10024180"/>
              <a:gd name="connsiteX10605" fmla="*/ 1561223 w 11277918"/>
              <a:gd name="connsiteY10605" fmla="*/ 6833616 h 10024180"/>
              <a:gd name="connsiteX10606" fmla="*/ 1642963 w 11277918"/>
              <a:gd name="connsiteY10606" fmla="*/ 6751877 h 10024180"/>
              <a:gd name="connsiteX10607" fmla="*/ 1683833 w 11277918"/>
              <a:gd name="connsiteY10607" fmla="*/ 6727355 h 10024180"/>
              <a:gd name="connsiteX10608" fmla="*/ 1716527 w 11277918"/>
              <a:gd name="connsiteY10608" fmla="*/ 6711006 h 10024180"/>
              <a:gd name="connsiteX10609" fmla="*/ 1700181 w 11277918"/>
              <a:gd name="connsiteY10609" fmla="*/ 6694659 h 10024180"/>
              <a:gd name="connsiteX10610" fmla="*/ 1683833 w 11277918"/>
              <a:gd name="connsiteY10610" fmla="*/ 6686485 h 10024180"/>
              <a:gd name="connsiteX10611" fmla="*/ 1700181 w 11277918"/>
              <a:gd name="connsiteY10611" fmla="*/ 6678310 h 10024180"/>
              <a:gd name="connsiteX10612" fmla="*/ 1765571 w 11277918"/>
              <a:gd name="connsiteY10612" fmla="*/ 6580223 h 10024180"/>
              <a:gd name="connsiteX10613" fmla="*/ 1765571 w 11277918"/>
              <a:gd name="connsiteY10613" fmla="*/ 6596570 h 10024180"/>
              <a:gd name="connsiteX10614" fmla="*/ 1781921 w 11277918"/>
              <a:gd name="connsiteY10614" fmla="*/ 6563876 h 10024180"/>
              <a:gd name="connsiteX10615" fmla="*/ 1863660 w 11277918"/>
              <a:gd name="connsiteY10615" fmla="*/ 6498484 h 10024180"/>
              <a:gd name="connsiteX10616" fmla="*/ 1880006 w 11277918"/>
              <a:gd name="connsiteY10616" fmla="*/ 6465788 h 10024180"/>
              <a:gd name="connsiteX10617" fmla="*/ 1912702 w 11277918"/>
              <a:gd name="connsiteY10617" fmla="*/ 6416745 h 10024180"/>
              <a:gd name="connsiteX10618" fmla="*/ 1929053 w 11277918"/>
              <a:gd name="connsiteY10618" fmla="*/ 6416745 h 10024180"/>
              <a:gd name="connsiteX10619" fmla="*/ 1945399 w 11277918"/>
              <a:gd name="connsiteY10619" fmla="*/ 6375874 h 10024180"/>
              <a:gd name="connsiteX10620" fmla="*/ 1961747 w 11277918"/>
              <a:gd name="connsiteY10620" fmla="*/ 6343180 h 10024180"/>
              <a:gd name="connsiteX10621" fmla="*/ 1978096 w 11277918"/>
              <a:gd name="connsiteY10621" fmla="*/ 6335005 h 10024180"/>
              <a:gd name="connsiteX10622" fmla="*/ 2018965 w 11277918"/>
              <a:gd name="connsiteY10622" fmla="*/ 6302309 h 10024180"/>
              <a:gd name="connsiteX10623" fmla="*/ 2059834 w 11277918"/>
              <a:gd name="connsiteY10623" fmla="*/ 6269613 h 10024180"/>
              <a:gd name="connsiteX10624" fmla="*/ 2092528 w 11277918"/>
              <a:gd name="connsiteY10624" fmla="*/ 6212395 h 10024180"/>
              <a:gd name="connsiteX10625" fmla="*/ 2125226 w 11277918"/>
              <a:gd name="connsiteY10625" fmla="*/ 6155177 h 10024180"/>
              <a:gd name="connsiteX10626" fmla="*/ 2141574 w 11277918"/>
              <a:gd name="connsiteY10626" fmla="*/ 6138830 h 10024180"/>
              <a:gd name="connsiteX10627" fmla="*/ 2166096 w 11277918"/>
              <a:gd name="connsiteY10627" fmla="*/ 6114308 h 10024180"/>
              <a:gd name="connsiteX10628" fmla="*/ 2174270 w 11277918"/>
              <a:gd name="connsiteY10628" fmla="*/ 6089787 h 10024180"/>
              <a:gd name="connsiteX10629" fmla="*/ 2206967 w 11277918"/>
              <a:gd name="connsiteY10629" fmla="*/ 6040744 h 10024180"/>
              <a:gd name="connsiteX10630" fmla="*/ 2223313 w 11277918"/>
              <a:gd name="connsiteY10630" fmla="*/ 6024394 h 10024180"/>
              <a:gd name="connsiteX10631" fmla="*/ 2256010 w 11277918"/>
              <a:gd name="connsiteY10631" fmla="*/ 6008047 h 10024180"/>
              <a:gd name="connsiteX10632" fmla="*/ 2280531 w 11277918"/>
              <a:gd name="connsiteY10632" fmla="*/ 5983526 h 10024180"/>
              <a:gd name="connsiteX10633" fmla="*/ 2272357 w 11277918"/>
              <a:gd name="connsiteY10633" fmla="*/ 5975351 h 10024180"/>
              <a:gd name="connsiteX10634" fmla="*/ 2288704 w 11277918"/>
              <a:gd name="connsiteY10634" fmla="*/ 5959004 h 10024180"/>
              <a:gd name="connsiteX10635" fmla="*/ 2370445 w 11277918"/>
              <a:gd name="connsiteY10635" fmla="*/ 5877262 h 10024180"/>
              <a:gd name="connsiteX10636" fmla="*/ 2354096 w 11277918"/>
              <a:gd name="connsiteY10636" fmla="*/ 5877262 h 10024180"/>
              <a:gd name="connsiteX10637" fmla="*/ 2370445 w 11277918"/>
              <a:gd name="connsiteY10637" fmla="*/ 5844568 h 10024180"/>
              <a:gd name="connsiteX10638" fmla="*/ 2378618 w 11277918"/>
              <a:gd name="connsiteY10638" fmla="*/ 5836394 h 10024180"/>
              <a:gd name="connsiteX10639" fmla="*/ 2394967 w 11277918"/>
              <a:gd name="connsiteY10639" fmla="*/ 5836394 h 10024180"/>
              <a:gd name="connsiteX10640" fmla="*/ 2403139 w 11277918"/>
              <a:gd name="connsiteY10640" fmla="*/ 5828219 h 10024180"/>
              <a:gd name="connsiteX10641" fmla="*/ 2435836 w 11277918"/>
              <a:gd name="connsiteY10641" fmla="*/ 5779176 h 10024180"/>
              <a:gd name="connsiteX10642" fmla="*/ 2468533 w 11277918"/>
              <a:gd name="connsiteY10642" fmla="*/ 5730133 h 10024180"/>
              <a:gd name="connsiteX10643" fmla="*/ 2484879 w 11277918"/>
              <a:gd name="connsiteY10643" fmla="*/ 5730133 h 10024180"/>
              <a:gd name="connsiteX10644" fmla="*/ 2533925 w 11277918"/>
              <a:gd name="connsiteY10644" fmla="*/ 5664740 h 10024180"/>
              <a:gd name="connsiteX10645" fmla="*/ 2550271 w 11277918"/>
              <a:gd name="connsiteY10645" fmla="*/ 5648393 h 10024180"/>
              <a:gd name="connsiteX10646" fmla="*/ 2566619 w 11277918"/>
              <a:gd name="connsiteY10646" fmla="*/ 5632044 h 10024180"/>
              <a:gd name="connsiteX10647" fmla="*/ 2582967 w 11277918"/>
              <a:gd name="connsiteY10647" fmla="*/ 5599350 h 10024180"/>
              <a:gd name="connsiteX10648" fmla="*/ 2566619 w 11277918"/>
              <a:gd name="connsiteY10648" fmla="*/ 5599350 h 10024180"/>
              <a:gd name="connsiteX10649" fmla="*/ 2582967 w 11277918"/>
              <a:gd name="connsiteY10649" fmla="*/ 5583001 h 10024180"/>
              <a:gd name="connsiteX10650" fmla="*/ 2689228 w 11277918"/>
              <a:gd name="connsiteY10650" fmla="*/ 5484914 h 10024180"/>
              <a:gd name="connsiteX10651" fmla="*/ 2779142 w 11277918"/>
              <a:gd name="connsiteY10651" fmla="*/ 5386826 h 10024180"/>
              <a:gd name="connsiteX10652" fmla="*/ 2852708 w 11277918"/>
              <a:gd name="connsiteY10652" fmla="*/ 5321436 h 10024180"/>
              <a:gd name="connsiteX10653" fmla="*/ 2909926 w 11277918"/>
              <a:gd name="connsiteY10653" fmla="*/ 5239696 h 10024180"/>
              <a:gd name="connsiteX10654" fmla="*/ 2942622 w 11277918"/>
              <a:gd name="connsiteY10654" fmla="*/ 5207000 h 10024180"/>
              <a:gd name="connsiteX10655" fmla="*/ 2942622 w 11277918"/>
              <a:gd name="connsiteY10655" fmla="*/ 5174304 h 10024180"/>
              <a:gd name="connsiteX10656" fmla="*/ 2926272 w 11277918"/>
              <a:gd name="connsiteY10656" fmla="*/ 5174304 h 10024180"/>
              <a:gd name="connsiteX10657" fmla="*/ 2958968 w 11277918"/>
              <a:gd name="connsiteY10657" fmla="*/ 5157957 h 10024180"/>
              <a:gd name="connsiteX10658" fmla="*/ 2926272 w 11277918"/>
              <a:gd name="connsiteY10658" fmla="*/ 5157957 h 10024180"/>
              <a:gd name="connsiteX10659" fmla="*/ 2926272 w 11277918"/>
              <a:gd name="connsiteY10659" fmla="*/ 5141607 h 10024180"/>
              <a:gd name="connsiteX10660" fmla="*/ 2967144 w 11277918"/>
              <a:gd name="connsiteY10660" fmla="*/ 5125260 h 10024180"/>
              <a:gd name="connsiteX10661" fmla="*/ 3008012 w 11277918"/>
              <a:gd name="connsiteY10661" fmla="*/ 5084391 h 10024180"/>
              <a:gd name="connsiteX10662" fmla="*/ 3021091 w 11277918"/>
              <a:gd name="connsiteY10662" fmla="*/ 5061505 h 10024180"/>
              <a:gd name="connsiteX10663" fmla="*/ 3024362 w 11277918"/>
              <a:gd name="connsiteY10663" fmla="*/ 5059868 h 10024180"/>
              <a:gd name="connsiteX10664" fmla="*/ 3040708 w 11277918"/>
              <a:gd name="connsiteY10664" fmla="*/ 5027172 h 10024180"/>
              <a:gd name="connsiteX10665" fmla="*/ 3021091 w 11277918"/>
              <a:gd name="connsiteY10665" fmla="*/ 5061505 h 10024180"/>
              <a:gd name="connsiteX10666" fmla="*/ 2991664 w 11277918"/>
              <a:gd name="connsiteY10666" fmla="*/ 5076217 h 10024180"/>
              <a:gd name="connsiteX10667" fmla="*/ 2975318 w 11277918"/>
              <a:gd name="connsiteY10667" fmla="*/ 5092564 h 10024180"/>
              <a:gd name="connsiteX10668" fmla="*/ 2926272 w 11277918"/>
              <a:gd name="connsiteY10668" fmla="*/ 5125260 h 10024180"/>
              <a:gd name="connsiteX10669" fmla="*/ 2893578 w 11277918"/>
              <a:gd name="connsiteY10669" fmla="*/ 5174304 h 10024180"/>
              <a:gd name="connsiteX10670" fmla="*/ 2877230 w 11277918"/>
              <a:gd name="connsiteY10670" fmla="*/ 5190652 h 10024180"/>
              <a:gd name="connsiteX10671" fmla="*/ 2869056 w 11277918"/>
              <a:gd name="connsiteY10671" fmla="*/ 5223347 h 10024180"/>
              <a:gd name="connsiteX10672" fmla="*/ 2860882 w 11277918"/>
              <a:gd name="connsiteY10672" fmla="*/ 5256043 h 10024180"/>
              <a:gd name="connsiteX10673" fmla="*/ 2860882 w 11277918"/>
              <a:gd name="connsiteY10673" fmla="*/ 5272390 h 10024180"/>
              <a:gd name="connsiteX10674" fmla="*/ 2828186 w 11277918"/>
              <a:gd name="connsiteY10674" fmla="*/ 5288739 h 10024180"/>
              <a:gd name="connsiteX10675" fmla="*/ 2713751 w 11277918"/>
              <a:gd name="connsiteY10675" fmla="*/ 5411347 h 10024180"/>
              <a:gd name="connsiteX10676" fmla="*/ 2730097 w 11277918"/>
              <a:gd name="connsiteY10676" fmla="*/ 5378653 h 10024180"/>
              <a:gd name="connsiteX10677" fmla="*/ 2746446 w 11277918"/>
              <a:gd name="connsiteY10677" fmla="*/ 5354130 h 10024180"/>
              <a:gd name="connsiteX10678" fmla="*/ 2730097 w 11277918"/>
              <a:gd name="connsiteY10678" fmla="*/ 5345957 h 10024180"/>
              <a:gd name="connsiteX10679" fmla="*/ 2713751 w 11277918"/>
              <a:gd name="connsiteY10679" fmla="*/ 5354130 h 10024180"/>
              <a:gd name="connsiteX10680" fmla="*/ 2697403 w 11277918"/>
              <a:gd name="connsiteY10680" fmla="*/ 5386826 h 10024180"/>
              <a:gd name="connsiteX10681" fmla="*/ 2681055 w 11277918"/>
              <a:gd name="connsiteY10681" fmla="*/ 5411347 h 10024180"/>
              <a:gd name="connsiteX10682" fmla="*/ 2672879 w 11277918"/>
              <a:gd name="connsiteY10682" fmla="*/ 5435871 h 10024180"/>
              <a:gd name="connsiteX10683" fmla="*/ 2664707 w 11277918"/>
              <a:gd name="connsiteY10683" fmla="*/ 5476740 h 10024180"/>
              <a:gd name="connsiteX10684" fmla="*/ 2582967 w 11277918"/>
              <a:gd name="connsiteY10684" fmla="*/ 5501261 h 10024180"/>
              <a:gd name="connsiteX10685" fmla="*/ 2517575 w 11277918"/>
              <a:gd name="connsiteY10685" fmla="*/ 5533958 h 10024180"/>
              <a:gd name="connsiteX10686" fmla="*/ 2484879 w 11277918"/>
              <a:gd name="connsiteY10686" fmla="*/ 5566654 h 10024180"/>
              <a:gd name="connsiteX10687" fmla="*/ 2484879 w 11277918"/>
              <a:gd name="connsiteY10687" fmla="*/ 5583001 h 10024180"/>
              <a:gd name="connsiteX10688" fmla="*/ 2484879 w 11277918"/>
              <a:gd name="connsiteY10688" fmla="*/ 5599350 h 10024180"/>
              <a:gd name="connsiteX10689" fmla="*/ 2501229 w 11277918"/>
              <a:gd name="connsiteY10689" fmla="*/ 5607522 h 10024180"/>
              <a:gd name="connsiteX10690" fmla="*/ 2484879 w 11277918"/>
              <a:gd name="connsiteY10690" fmla="*/ 5615697 h 10024180"/>
              <a:gd name="connsiteX10691" fmla="*/ 2468533 w 11277918"/>
              <a:gd name="connsiteY10691" fmla="*/ 5615697 h 10024180"/>
              <a:gd name="connsiteX10692" fmla="*/ 2452185 w 11277918"/>
              <a:gd name="connsiteY10692" fmla="*/ 5615697 h 10024180"/>
              <a:gd name="connsiteX10693" fmla="*/ 2452185 w 11277918"/>
              <a:gd name="connsiteY10693" fmla="*/ 5632044 h 10024180"/>
              <a:gd name="connsiteX10694" fmla="*/ 2435836 w 11277918"/>
              <a:gd name="connsiteY10694" fmla="*/ 5632044 h 10024180"/>
              <a:gd name="connsiteX10695" fmla="*/ 2411314 w 11277918"/>
              <a:gd name="connsiteY10695" fmla="*/ 5656566 h 10024180"/>
              <a:gd name="connsiteX10696" fmla="*/ 2386793 w 11277918"/>
              <a:gd name="connsiteY10696" fmla="*/ 5697437 h 10024180"/>
              <a:gd name="connsiteX10697" fmla="*/ 2370445 w 11277918"/>
              <a:gd name="connsiteY10697" fmla="*/ 5713784 h 10024180"/>
              <a:gd name="connsiteX10698" fmla="*/ 2313228 w 11277918"/>
              <a:gd name="connsiteY10698" fmla="*/ 5779176 h 10024180"/>
              <a:gd name="connsiteX10699" fmla="*/ 2247836 w 11277918"/>
              <a:gd name="connsiteY10699" fmla="*/ 5828219 h 10024180"/>
              <a:gd name="connsiteX10700" fmla="*/ 2272357 w 11277918"/>
              <a:gd name="connsiteY10700" fmla="*/ 5795523 h 10024180"/>
              <a:gd name="connsiteX10701" fmla="*/ 2288704 w 11277918"/>
              <a:gd name="connsiteY10701" fmla="*/ 5779176 h 10024180"/>
              <a:gd name="connsiteX10702" fmla="*/ 2321400 w 11277918"/>
              <a:gd name="connsiteY10702" fmla="*/ 5730133 h 10024180"/>
              <a:gd name="connsiteX10703" fmla="*/ 2337749 w 11277918"/>
              <a:gd name="connsiteY10703" fmla="*/ 5697437 h 10024180"/>
              <a:gd name="connsiteX10704" fmla="*/ 2305054 w 11277918"/>
              <a:gd name="connsiteY10704" fmla="*/ 5721958 h 10024180"/>
              <a:gd name="connsiteX10705" fmla="*/ 2288704 w 11277918"/>
              <a:gd name="connsiteY10705" fmla="*/ 5730133 h 10024180"/>
              <a:gd name="connsiteX10706" fmla="*/ 2280531 w 11277918"/>
              <a:gd name="connsiteY10706" fmla="*/ 5754654 h 10024180"/>
              <a:gd name="connsiteX10707" fmla="*/ 2272357 w 11277918"/>
              <a:gd name="connsiteY10707" fmla="*/ 5771001 h 10024180"/>
              <a:gd name="connsiteX10708" fmla="*/ 2239660 w 11277918"/>
              <a:gd name="connsiteY10708" fmla="*/ 5771001 h 10024180"/>
              <a:gd name="connsiteX10709" fmla="*/ 2223313 w 11277918"/>
              <a:gd name="connsiteY10709" fmla="*/ 5746480 h 10024180"/>
              <a:gd name="connsiteX10710" fmla="*/ 2239660 w 11277918"/>
              <a:gd name="connsiteY10710" fmla="*/ 5730133 h 10024180"/>
              <a:gd name="connsiteX10711" fmla="*/ 2256010 w 11277918"/>
              <a:gd name="connsiteY10711" fmla="*/ 5713784 h 10024180"/>
              <a:gd name="connsiteX10712" fmla="*/ 2239660 w 11277918"/>
              <a:gd name="connsiteY10712" fmla="*/ 5713784 h 10024180"/>
              <a:gd name="connsiteX10713" fmla="*/ 2215140 w 11277918"/>
              <a:gd name="connsiteY10713" fmla="*/ 5730133 h 10024180"/>
              <a:gd name="connsiteX10714" fmla="*/ 2206967 w 11277918"/>
              <a:gd name="connsiteY10714" fmla="*/ 5730133 h 10024180"/>
              <a:gd name="connsiteX10715" fmla="*/ 2190618 w 11277918"/>
              <a:gd name="connsiteY10715" fmla="*/ 5754654 h 10024180"/>
              <a:gd name="connsiteX10716" fmla="*/ 2190618 w 11277918"/>
              <a:gd name="connsiteY10716" fmla="*/ 5779176 h 10024180"/>
              <a:gd name="connsiteX10717" fmla="*/ 2206967 w 11277918"/>
              <a:gd name="connsiteY10717" fmla="*/ 5795523 h 10024180"/>
              <a:gd name="connsiteX10718" fmla="*/ 2206967 w 11277918"/>
              <a:gd name="connsiteY10718" fmla="*/ 5811872 h 10024180"/>
              <a:gd name="connsiteX10719" fmla="*/ 2223313 w 11277918"/>
              <a:gd name="connsiteY10719" fmla="*/ 5811872 h 10024180"/>
              <a:gd name="connsiteX10720" fmla="*/ 2206967 w 11277918"/>
              <a:gd name="connsiteY10720" fmla="*/ 5828219 h 10024180"/>
              <a:gd name="connsiteX10721" fmla="*/ 2190618 w 11277918"/>
              <a:gd name="connsiteY10721" fmla="*/ 5811872 h 10024180"/>
              <a:gd name="connsiteX10722" fmla="*/ 2174270 w 11277918"/>
              <a:gd name="connsiteY10722" fmla="*/ 5795523 h 10024180"/>
              <a:gd name="connsiteX10723" fmla="*/ 2141574 w 11277918"/>
              <a:gd name="connsiteY10723" fmla="*/ 5811872 h 10024180"/>
              <a:gd name="connsiteX10724" fmla="*/ 2092528 w 11277918"/>
              <a:gd name="connsiteY10724" fmla="*/ 5844568 h 10024180"/>
              <a:gd name="connsiteX10725" fmla="*/ 2076183 w 11277918"/>
              <a:gd name="connsiteY10725" fmla="*/ 5852741 h 10024180"/>
              <a:gd name="connsiteX10726" fmla="*/ 2059834 w 11277918"/>
              <a:gd name="connsiteY10726" fmla="*/ 5869090 h 10024180"/>
              <a:gd name="connsiteX10727" fmla="*/ 2043486 w 11277918"/>
              <a:gd name="connsiteY10727" fmla="*/ 5860915 h 10024180"/>
              <a:gd name="connsiteX10728" fmla="*/ 2059834 w 11277918"/>
              <a:gd name="connsiteY10728" fmla="*/ 5828219 h 10024180"/>
              <a:gd name="connsiteX10729" fmla="*/ 2108878 w 11277918"/>
              <a:gd name="connsiteY10729" fmla="*/ 5779176 h 10024180"/>
              <a:gd name="connsiteX10730" fmla="*/ 2125226 w 11277918"/>
              <a:gd name="connsiteY10730" fmla="*/ 5762829 h 10024180"/>
              <a:gd name="connsiteX10731" fmla="*/ 2108878 w 11277918"/>
              <a:gd name="connsiteY10731" fmla="*/ 5762829 h 10024180"/>
              <a:gd name="connsiteX10732" fmla="*/ 2108878 w 11277918"/>
              <a:gd name="connsiteY10732" fmla="*/ 5746480 h 10024180"/>
              <a:gd name="connsiteX10733" fmla="*/ 2149748 w 11277918"/>
              <a:gd name="connsiteY10733" fmla="*/ 5721958 h 10024180"/>
              <a:gd name="connsiteX10734" fmla="*/ 2174270 w 11277918"/>
              <a:gd name="connsiteY10734" fmla="*/ 5681090 h 10024180"/>
              <a:gd name="connsiteX10735" fmla="*/ 2190618 w 11277918"/>
              <a:gd name="connsiteY10735" fmla="*/ 5664740 h 10024180"/>
              <a:gd name="connsiteX10736" fmla="*/ 2223313 w 11277918"/>
              <a:gd name="connsiteY10736" fmla="*/ 5632044 h 10024180"/>
              <a:gd name="connsiteX10737" fmla="*/ 2223313 w 11277918"/>
              <a:gd name="connsiteY10737" fmla="*/ 5615697 h 10024180"/>
              <a:gd name="connsiteX10738" fmla="*/ 2247836 w 11277918"/>
              <a:gd name="connsiteY10738" fmla="*/ 5615697 h 10024180"/>
              <a:gd name="connsiteX10739" fmla="*/ 2272357 w 11277918"/>
              <a:gd name="connsiteY10739" fmla="*/ 5566654 h 10024180"/>
              <a:gd name="connsiteX10740" fmla="*/ 2305054 w 11277918"/>
              <a:gd name="connsiteY10740" fmla="*/ 5517611 h 10024180"/>
              <a:gd name="connsiteX10741" fmla="*/ 2288704 w 11277918"/>
              <a:gd name="connsiteY10741" fmla="*/ 5517611 h 10024180"/>
              <a:gd name="connsiteX10742" fmla="*/ 2264182 w 11277918"/>
              <a:gd name="connsiteY10742" fmla="*/ 5525783 h 10024180"/>
              <a:gd name="connsiteX10743" fmla="*/ 2256010 w 11277918"/>
              <a:gd name="connsiteY10743" fmla="*/ 5533958 h 10024180"/>
              <a:gd name="connsiteX10744" fmla="*/ 2256010 w 11277918"/>
              <a:gd name="connsiteY10744" fmla="*/ 5550305 h 10024180"/>
              <a:gd name="connsiteX10745" fmla="*/ 2239660 w 11277918"/>
              <a:gd name="connsiteY10745" fmla="*/ 5533958 h 10024180"/>
              <a:gd name="connsiteX10746" fmla="*/ 2239660 w 11277918"/>
              <a:gd name="connsiteY10746" fmla="*/ 5517611 h 10024180"/>
              <a:gd name="connsiteX10747" fmla="*/ 2305054 w 11277918"/>
              <a:gd name="connsiteY10747" fmla="*/ 5419522 h 10024180"/>
              <a:gd name="connsiteX10748" fmla="*/ 2337749 w 11277918"/>
              <a:gd name="connsiteY10748" fmla="*/ 5403175 h 10024180"/>
              <a:gd name="connsiteX10749" fmla="*/ 2354096 w 11277918"/>
              <a:gd name="connsiteY10749" fmla="*/ 5386826 h 10024180"/>
              <a:gd name="connsiteX10750" fmla="*/ 2354096 w 11277918"/>
              <a:gd name="connsiteY10750" fmla="*/ 5370479 h 10024180"/>
              <a:gd name="connsiteX10751" fmla="*/ 2370445 w 11277918"/>
              <a:gd name="connsiteY10751" fmla="*/ 5354130 h 10024180"/>
              <a:gd name="connsiteX10752" fmla="*/ 2378618 w 11277918"/>
              <a:gd name="connsiteY10752" fmla="*/ 5329608 h 10024180"/>
              <a:gd name="connsiteX10753" fmla="*/ 2386793 w 11277918"/>
              <a:gd name="connsiteY10753" fmla="*/ 5305086 h 10024180"/>
              <a:gd name="connsiteX10754" fmla="*/ 2419489 w 11277918"/>
              <a:gd name="connsiteY10754" fmla="*/ 5288739 h 10024180"/>
              <a:gd name="connsiteX10755" fmla="*/ 2460357 w 11277918"/>
              <a:gd name="connsiteY10755" fmla="*/ 5231522 h 10024180"/>
              <a:gd name="connsiteX10756" fmla="*/ 2517575 w 11277918"/>
              <a:gd name="connsiteY10756" fmla="*/ 5190652 h 10024180"/>
              <a:gd name="connsiteX10757" fmla="*/ 2517575 w 11277918"/>
              <a:gd name="connsiteY10757" fmla="*/ 5182479 h 10024180"/>
              <a:gd name="connsiteX10758" fmla="*/ 2533925 w 11277918"/>
              <a:gd name="connsiteY10758" fmla="*/ 5141607 h 10024180"/>
              <a:gd name="connsiteX10759" fmla="*/ 2550271 w 11277918"/>
              <a:gd name="connsiteY10759" fmla="*/ 5141607 h 10024180"/>
              <a:gd name="connsiteX10760" fmla="*/ 2566619 w 11277918"/>
              <a:gd name="connsiteY10760" fmla="*/ 5141607 h 10024180"/>
              <a:gd name="connsiteX10761" fmla="*/ 2574793 w 11277918"/>
              <a:gd name="connsiteY10761" fmla="*/ 5133434 h 10024180"/>
              <a:gd name="connsiteX10762" fmla="*/ 2558447 w 11277918"/>
              <a:gd name="connsiteY10762" fmla="*/ 5100740 h 10024180"/>
              <a:gd name="connsiteX10763" fmla="*/ 2566619 w 11277918"/>
              <a:gd name="connsiteY10763" fmla="*/ 5092564 h 10024180"/>
              <a:gd name="connsiteX10764" fmla="*/ 2582967 w 11277918"/>
              <a:gd name="connsiteY10764" fmla="*/ 5076217 h 10024180"/>
              <a:gd name="connsiteX10765" fmla="*/ 2582967 w 11277918"/>
              <a:gd name="connsiteY10765" fmla="*/ 5059868 h 10024180"/>
              <a:gd name="connsiteX10766" fmla="*/ 2599315 w 11277918"/>
              <a:gd name="connsiteY10766" fmla="*/ 5076217 h 10024180"/>
              <a:gd name="connsiteX10767" fmla="*/ 2615665 w 11277918"/>
              <a:gd name="connsiteY10767" fmla="*/ 5084391 h 10024180"/>
              <a:gd name="connsiteX10768" fmla="*/ 2648359 w 11277918"/>
              <a:gd name="connsiteY10768" fmla="*/ 5059868 h 10024180"/>
              <a:gd name="connsiteX10769" fmla="*/ 2648359 w 11277918"/>
              <a:gd name="connsiteY10769" fmla="*/ 5043521 h 10024180"/>
              <a:gd name="connsiteX10770" fmla="*/ 2632010 w 11277918"/>
              <a:gd name="connsiteY10770" fmla="*/ 5043521 h 10024180"/>
              <a:gd name="connsiteX10771" fmla="*/ 2664707 w 11277918"/>
              <a:gd name="connsiteY10771" fmla="*/ 5010825 h 10024180"/>
              <a:gd name="connsiteX10772" fmla="*/ 2705577 w 11277918"/>
              <a:gd name="connsiteY10772" fmla="*/ 4986304 h 10024180"/>
              <a:gd name="connsiteX10773" fmla="*/ 2730097 w 11277918"/>
              <a:gd name="connsiteY10773" fmla="*/ 4929085 h 10024180"/>
              <a:gd name="connsiteX10774" fmla="*/ 2746446 w 11277918"/>
              <a:gd name="connsiteY10774" fmla="*/ 4896389 h 10024180"/>
              <a:gd name="connsiteX10775" fmla="*/ 2713751 w 11277918"/>
              <a:gd name="connsiteY10775" fmla="*/ 4912738 h 10024180"/>
              <a:gd name="connsiteX10776" fmla="*/ 2697403 w 11277918"/>
              <a:gd name="connsiteY10776" fmla="*/ 4929085 h 10024180"/>
              <a:gd name="connsiteX10777" fmla="*/ 2664707 w 11277918"/>
              <a:gd name="connsiteY10777" fmla="*/ 4961782 h 10024180"/>
              <a:gd name="connsiteX10778" fmla="*/ 2648359 w 11277918"/>
              <a:gd name="connsiteY10778" fmla="*/ 4978130 h 10024180"/>
              <a:gd name="connsiteX10779" fmla="*/ 2632010 w 11277918"/>
              <a:gd name="connsiteY10779" fmla="*/ 4994478 h 10024180"/>
              <a:gd name="connsiteX10780" fmla="*/ 2615665 w 11277918"/>
              <a:gd name="connsiteY10780" fmla="*/ 5002651 h 10024180"/>
              <a:gd name="connsiteX10781" fmla="*/ 2599315 w 11277918"/>
              <a:gd name="connsiteY10781" fmla="*/ 5010825 h 10024180"/>
              <a:gd name="connsiteX10782" fmla="*/ 2571728 w 11277918"/>
              <a:gd name="connsiteY10782" fmla="*/ 5038411 h 10024180"/>
              <a:gd name="connsiteX10783" fmla="*/ 2557278 w 11277918"/>
              <a:gd name="connsiteY10783" fmla="*/ 5052862 h 10024180"/>
              <a:gd name="connsiteX10784" fmla="*/ 2559467 w 11277918"/>
              <a:gd name="connsiteY10784" fmla="*/ 5053739 h 10024180"/>
              <a:gd name="connsiteX10785" fmla="*/ 2566619 w 11277918"/>
              <a:gd name="connsiteY10785" fmla="*/ 5059868 h 10024180"/>
              <a:gd name="connsiteX10786" fmla="*/ 2550271 w 11277918"/>
              <a:gd name="connsiteY10786" fmla="*/ 5059868 h 10024180"/>
              <a:gd name="connsiteX10787" fmla="*/ 2484879 w 11277918"/>
              <a:gd name="connsiteY10787" fmla="*/ 5092564 h 10024180"/>
              <a:gd name="connsiteX10788" fmla="*/ 2476707 w 11277918"/>
              <a:gd name="connsiteY10788" fmla="*/ 5125260 h 10024180"/>
              <a:gd name="connsiteX10789" fmla="*/ 2468533 w 11277918"/>
              <a:gd name="connsiteY10789" fmla="*/ 5141607 h 10024180"/>
              <a:gd name="connsiteX10790" fmla="*/ 2468533 w 11277918"/>
              <a:gd name="connsiteY10790" fmla="*/ 5157957 h 10024180"/>
              <a:gd name="connsiteX10791" fmla="*/ 2452185 w 11277918"/>
              <a:gd name="connsiteY10791" fmla="*/ 5174304 h 10024180"/>
              <a:gd name="connsiteX10792" fmla="*/ 2435836 w 11277918"/>
              <a:gd name="connsiteY10792" fmla="*/ 5190652 h 10024180"/>
              <a:gd name="connsiteX10793" fmla="*/ 2419489 w 11277918"/>
              <a:gd name="connsiteY10793" fmla="*/ 5190652 h 10024180"/>
              <a:gd name="connsiteX10794" fmla="*/ 2403139 w 11277918"/>
              <a:gd name="connsiteY10794" fmla="*/ 5223347 h 10024180"/>
              <a:gd name="connsiteX10795" fmla="*/ 2394967 w 11277918"/>
              <a:gd name="connsiteY10795" fmla="*/ 5256043 h 10024180"/>
              <a:gd name="connsiteX10796" fmla="*/ 2403139 w 11277918"/>
              <a:gd name="connsiteY10796" fmla="*/ 5272390 h 10024180"/>
              <a:gd name="connsiteX10797" fmla="*/ 2370445 w 11277918"/>
              <a:gd name="connsiteY10797" fmla="*/ 5272390 h 10024180"/>
              <a:gd name="connsiteX10798" fmla="*/ 2354096 w 11277918"/>
              <a:gd name="connsiteY10798" fmla="*/ 5256043 h 10024180"/>
              <a:gd name="connsiteX10799" fmla="*/ 2337749 w 11277918"/>
              <a:gd name="connsiteY10799" fmla="*/ 5288739 h 10024180"/>
              <a:gd name="connsiteX10800" fmla="*/ 2345922 w 11277918"/>
              <a:gd name="connsiteY10800" fmla="*/ 5313261 h 10024180"/>
              <a:gd name="connsiteX10801" fmla="*/ 2337749 w 11277918"/>
              <a:gd name="connsiteY10801" fmla="*/ 5305086 h 10024180"/>
              <a:gd name="connsiteX10802" fmla="*/ 2321400 w 11277918"/>
              <a:gd name="connsiteY10802" fmla="*/ 5305086 h 10024180"/>
              <a:gd name="connsiteX10803" fmla="*/ 2305054 w 11277918"/>
              <a:gd name="connsiteY10803" fmla="*/ 5329608 h 10024180"/>
              <a:gd name="connsiteX10804" fmla="*/ 2288704 w 11277918"/>
              <a:gd name="connsiteY10804" fmla="*/ 5337783 h 10024180"/>
              <a:gd name="connsiteX10805" fmla="*/ 2256010 w 11277918"/>
              <a:gd name="connsiteY10805" fmla="*/ 5386826 h 10024180"/>
              <a:gd name="connsiteX10806" fmla="*/ 2239660 w 11277918"/>
              <a:gd name="connsiteY10806" fmla="*/ 5403175 h 10024180"/>
              <a:gd name="connsiteX10807" fmla="*/ 2223313 w 11277918"/>
              <a:gd name="connsiteY10807" fmla="*/ 5411347 h 10024180"/>
              <a:gd name="connsiteX10808" fmla="*/ 2206967 w 11277918"/>
              <a:gd name="connsiteY10808" fmla="*/ 5435871 h 10024180"/>
              <a:gd name="connsiteX10809" fmla="*/ 2198792 w 11277918"/>
              <a:gd name="connsiteY10809" fmla="*/ 5444044 h 10024180"/>
              <a:gd name="connsiteX10810" fmla="*/ 2174270 w 11277918"/>
              <a:gd name="connsiteY10810" fmla="*/ 5468565 h 10024180"/>
              <a:gd name="connsiteX10811" fmla="*/ 2141574 w 11277918"/>
              <a:gd name="connsiteY10811" fmla="*/ 5501261 h 10024180"/>
              <a:gd name="connsiteX10812" fmla="*/ 2141574 w 11277918"/>
              <a:gd name="connsiteY10812" fmla="*/ 5517611 h 10024180"/>
              <a:gd name="connsiteX10813" fmla="*/ 2092528 w 11277918"/>
              <a:gd name="connsiteY10813" fmla="*/ 5550305 h 10024180"/>
              <a:gd name="connsiteX10814" fmla="*/ 2059834 w 11277918"/>
              <a:gd name="connsiteY10814" fmla="*/ 5599350 h 10024180"/>
              <a:gd name="connsiteX10815" fmla="*/ 2027138 w 11277918"/>
              <a:gd name="connsiteY10815" fmla="*/ 5623872 h 10024180"/>
              <a:gd name="connsiteX10816" fmla="*/ 2010792 w 11277918"/>
              <a:gd name="connsiteY10816" fmla="*/ 5648393 h 10024180"/>
              <a:gd name="connsiteX10817" fmla="*/ 1994442 w 11277918"/>
              <a:gd name="connsiteY10817" fmla="*/ 5648393 h 10024180"/>
              <a:gd name="connsiteX10818" fmla="*/ 1986271 w 11277918"/>
              <a:gd name="connsiteY10818" fmla="*/ 5632044 h 10024180"/>
              <a:gd name="connsiteX10819" fmla="*/ 1978096 w 11277918"/>
              <a:gd name="connsiteY10819" fmla="*/ 5648393 h 10024180"/>
              <a:gd name="connsiteX10820" fmla="*/ 1961747 w 11277918"/>
              <a:gd name="connsiteY10820" fmla="*/ 5681090 h 10024180"/>
              <a:gd name="connsiteX10821" fmla="*/ 1945399 w 11277918"/>
              <a:gd name="connsiteY10821" fmla="*/ 5664740 h 10024180"/>
              <a:gd name="connsiteX10822" fmla="*/ 1945399 w 11277918"/>
              <a:gd name="connsiteY10822" fmla="*/ 5648393 h 10024180"/>
              <a:gd name="connsiteX10823" fmla="*/ 1961747 w 11277918"/>
              <a:gd name="connsiteY10823" fmla="*/ 5640219 h 10024180"/>
              <a:gd name="connsiteX10824" fmla="*/ 1945399 w 11277918"/>
              <a:gd name="connsiteY10824" fmla="*/ 5632044 h 10024180"/>
              <a:gd name="connsiteX10825" fmla="*/ 1945399 w 11277918"/>
              <a:gd name="connsiteY10825" fmla="*/ 5648393 h 10024180"/>
              <a:gd name="connsiteX10826" fmla="*/ 1912702 w 11277918"/>
              <a:gd name="connsiteY10826" fmla="*/ 5664740 h 10024180"/>
              <a:gd name="connsiteX10827" fmla="*/ 1896357 w 11277918"/>
              <a:gd name="connsiteY10827" fmla="*/ 5648393 h 10024180"/>
              <a:gd name="connsiteX10828" fmla="*/ 1912702 w 11277918"/>
              <a:gd name="connsiteY10828" fmla="*/ 5632044 h 10024180"/>
              <a:gd name="connsiteX10829" fmla="*/ 1945399 w 11277918"/>
              <a:gd name="connsiteY10829" fmla="*/ 5599350 h 10024180"/>
              <a:gd name="connsiteX10830" fmla="*/ 1978096 w 11277918"/>
              <a:gd name="connsiteY10830" fmla="*/ 5591175 h 10024180"/>
              <a:gd name="connsiteX10831" fmla="*/ 2010792 w 11277918"/>
              <a:gd name="connsiteY10831" fmla="*/ 5583001 h 10024180"/>
              <a:gd name="connsiteX10832" fmla="*/ 2018965 w 11277918"/>
              <a:gd name="connsiteY10832" fmla="*/ 5558479 h 10024180"/>
              <a:gd name="connsiteX10833" fmla="*/ 2027138 w 11277918"/>
              <a:gd name="connsiteY10833" fmla="*/ 5542132 h 10024180"/>
              <a:gd name="connsiteX10834" fmla="*/ 2027138 w 11277918"/>
              <a:gd name="connsiteY10834" fmla="*/ 5525783 h 10024180"/>
              <a:gd name="connsiteX10835" fmla="*/ 2043486 w 11277918"/>
              <a:gd name="connsiteY10835" fmla="*/ 5517611 h 10024180"/>
              <a:gd name="connsiteX10836" fmla="*/ 2059834 w 11277918"/>
              <a:gd name="connsiteY10836" fmla="*/ 5509436 h 10024180"/>
              <a:gd name="connsiteX10837" fmla="*/ 2059834 w 11277918"/>
              <a:gd name="connsiteY10837" fmla="*/ 5484914 h 10024180"/>
              <a:gd name="connsiteX10838" fmla="*/ 2076183 w 11277918"/>
              <a:gd name="connsiteY10838" fmla="*/ 5468565 h 10024180"/>
              <a:gd name="connsiteX10839" fmla="*/ 2084356 w 11277918"/>
              <a:gd name="connsiteY10839" fmla="*/ 5493087 h 10024180"/>
              <a:gd name="connsiteX10840" fmla="*/ 2100704 w 11277918"/>
              <a:gd name="connsiteY10840" fmla="*/ 5484914 h 10024180"/>
              <a:gd name="connsiteX10841" fmla="*/ 2100704 w 11277918"/>
              <a:gd name="connsiteY10841" fmla="*/ 5444044 h 10024180"/>
              <a:gd name="connsiteX10842" fmla="*/ 2076183 w 11277918"/>
              <a:gd name="connsiteY10842" fmla="*/ 5419522 h 10024180"/>
              <a:gd name="connsiteX10843" fmla="*/ 1929053 w 11277918"/>
              <a:gd name="connsiteY10843" fmla="*/ 5550305 h 10024180"/>
              <a:gd name="connsiteX10844" fmla="*/ 1912702 w 11277918"/>
              <a:gd name="connsiteY10844" fmla="*/ 5583001 h 10024180"/>
              <a:gd name="connsiteX10845" fmla="*/ 1871835 w 11277918"/>
              <a:gd name="connsiteY10845" fmla="*/ 5632044 h 10024180"/>
              <a:gd name="connsiteX10846" fmla="*/ 1867375 w 11277918"/>
              <a:gd name="connsiteY10846" fmla="*/ 5649878 h 10024180"/>
              <a:gd name="connsiteX10847" fmla="*/ 1871835 w 11277918"/>
              <a:gd name="connsiteY10847" fmla="*/ 5648393 h 10024180"/>
              <a:gd name="connsiteX10848" fmla="*/ 1888181 w 11277918"/>
              <a:gd name="connsiteY10848" fmla="*/ 5664740 h 10024180"/>
              <a:gd name="connsiteX10849" fmla="*/ 1880006 w 11277918"/>
              <a:gd name="connsiteY10849" fmla="*/ 5697437 h 10024180"/>
              <a:gd name="connsiteX10850" fmla="*/ 1863660 w 11277918"/>
              <a:gd name="connsiteY10850" fmla="*/ 5697437 h 10024180"/>
              <a:gd name="connsiteX10851" fmla="*/ 1880006 w 11277918"/>
              <a:gd name="connsiteY10851" fmla="*/ 5681090 h 10024180"/>
              <a:gd name="connsiteX10852" fmla="*/ 1863660 w 11277918"/>
              <a:gd name="connsiteY10852" fmla="*/ 5681090 h 10024180"/>
              <a:gd name="connsiteX10853" fmla="*/ 1863660 w 11277918"/>
              <a:gd name="connsiteY10853" fmla="*/ 5666783 h 10024180"/>
              <a:gd name="connsiteX10854" fmla="*/ 1863660 w 11277918"/>
              <a:gd name="connsiteY10854" fmla="*/ 5664740 h 10024180"/>
              <a:gd name="connsiteX10855" fmla="*/ 1830963 w 11277918"/>
              <a:gd name="connsiteY10855" fmla="*/ 5697437 h 10024180"/>
              <a:gd name="connsiteX10856" fmla="*/ 1814617 w 11277918"/>
              <a:gd name="connsiteY10856" fmla="*/ 5705611 h 10024180"/>
              <a:gd name="connsiteX10857" fmla="*/ 1806443 w 11277918"/>
              <a:gd name="connsiteY10857" fmla="*/ 5713784 h 10024180"/>
              <a:gd name="connsiteX10858" fmla="*/ 1798267 w 11277918"/>
              <a:gd name="connsiteY10858" fmla="*/ 5730133 h 10024180"/>
              <a:gd name="connsiteX10859" fmla="*/ 1781921 w 11277918"/>
              <a:gd name="connsiteY10859" fmla="*/ 5730133 h 10024180"/>
              <a:gd name="connsiteX10860" fmla="*/ 1781921 w 11277918"/>
              <a:gd name="connsiteY10860" fmla="*/ 5713784 h 10024180"/>
              <a:gd name="connsiteX10861" fmla="*/ 1773745 w 11277918"/>
              <a:gd name="connsiteY10861" fmla="*/ 5713784 h 10024180"/>
              <a:gd name="connsiteX10862" fmla="*/ 1757399 w 11277918"/>
              <a:gd name="connsiteY10862" fmla="*/ 5721958 h 10024180"/>
              <a:gd name="connsiteX10863" fmla="*/ 1765571 w 11277918"/>
              <a:gd name="connsiteY10863" fmla="*/ 5730133 h 10024180"/>
              <a:gd name="connsiteX10864" fmla="*/ 1749225 w 11277918"/>
              <a:gd name="connsiteY10864" fmla="*/ 5762829 h 10024180"/>
              <a:gd name="connsiteX10865" fmla="*/ 1716527 w 11277918"/>
              <a:gd name="connsiteY10865" fmla="*/ 5795523 h 10024180"/>
              <a:gd name="connsiteX10866" fmla="*/ 1716527 w 11277918"/>
              <a:gd name="connsiteY10866" fmla="*/ 5779176 h 10024180"/>
              <a:gd name="connsiteX10867" fmla="*/ 1716527 w 11277918"/>
              <a:gd name="connsiteY10867" fmla="*/ 5762829 h 10024180"/>
              <a:gd name="connsiteX10868" fmla="*/ 1732877 w 11277918"/>
              <a:gd name="connsiteY10868" fmla="*/ 5730133 h 10024180"/>
              <a:gd name="connsiteX10869" fmla="*/ 1749225 w 11277918"/>
              <a:gd name="connsiteY10869" fmla="*/ 5681090 h 10024180"/>
              <a:gd name="connsiteX10870" fmla="*/ 1716527 w 11277918"/>
              <a:gd name="connsiteY10870" fmla="*/ 5697437 h 10024180"/>
              <a:gd name="connsiteX10871" fmla="*/ 1708355 w 11277918"/>
              <a:gd name="connsiteY10871" fmla="*/ 5713784 h 10024180"/>
              <a:gd name="connsiteX10872" fmla="*/ 1708355 w 11277918"/>
              <a:gd name="connsiteY10872" fmla="*/ 5730133 h 10024180"/>
              <a:gd name="connsiteX10873" fmla="*/ 1683833 w 11277918"/>
              <a:gd name="connsiteY10873" fmla="*/ 5713784 h 10024180"/>
              <a:gd name="connsiteX10874" fmla="*/ 1683833 w 11277918"/>
              <a:gd name="connsiteY10874" fmla="*/ 5730133 h 10024180"/>
              <a:gd name="connsiteX10875" fmla="*/ 1683833 w 11277918"/>
              <a:gd name="connsiteY10875" fmla="*/ 5754654 h 10024180"/>
              <a:gd name="connsiteX10876" fmla="*/ 1675659 w 11277918"/>
              <a:gd name="connsiteY10876" fmla="*/ 5762829 h 10024180"/>
              <a:gd name="connsiteX10877" fmla="*/ 1667485 w 11277918"/>
              <a:gd name="connsiteY10877" fmla="*/ 5762829 h 10024180"/>
              <a:gd name="connsiteX10878" fmla="*/ 1667485 w 11277918"/>
              <a:gd name="connsiteY10878" fmla="*/ 5746480 h 10024180"/>
              <a:gd name="connsiteX10879" fmla="*/ 1642963 w 11277918"/>
              <a:gd name="connsiteY10879" fmla="*/ 5746480 h 10024180"/>
              <a:gd name="connsiteX10880" fmla="*/ 1634789 w 11277918"/>
              <a:gd name="connsiteY10880" fmla="*/ 5730133 h 10024180"/>
              <a:gd name="connsiteX10881" fmla="*/ 1651137 w 11277918"/>
              <a:gd name="connsiteY10881" fmla="*/ 5713784 h 10024180"/>
              <a:gd name="connsiteX10882" fmla="*/ 1700181 w 11277918"/>
              <a:gd name="connsiteY10882" fmla="*/ 5697437 h 10024180"/>
              <a:gd name="connsiteX10883" fmla="*/ 1716527 w 11277918"/>
              <a:gd name="connsiteY10883" fmla="*/ 5664740 h 10024180"/>
              <a:gd name="connsiteX10884" fmla="*/ 1741049 w 11277918"/>
              <a:gd name="connsiteY10884" fmla="*/ 5648393 h 10024180"/>
              <a:gd name="connsiteX10885" fmla="*/ 1749225 w 11277918"/>
              <a:gd name="connsiteY10885" fmla="*/ 5648393 h 10024180"/>
              <a:gd name="connsiteX10886" fmla="*/ 1765571 w 11277918"/>
              <a:gd name="connsiteY10886" fmla="*/ 5632044 h 10024180"/>
              <a:gd name="connsiteX10887" fmla="*/ 1781921 w 11277918"/>
              <a:gd name="connsiteY10887" fmla="*/ 5640219 h 10024180"/>
              <a:gd name="connsiteX10888" fmla="*/ 1781921 w 11277918"/>
              <a:gd name="connsiteY10888" fmla="*/ 5648393 h 10024180"/>
              <a:gd name="connsiteX10889" fmla="*/ 1798267 w 11277918"/>
              <a:gd name="connsiteY10889" fmla="*/ 5664740 h 10024180"/>
              <a:gd name="connsiteX10890" fmla="*/ 1798267 w 11277918"/>
              <a:gd name="connsiteY10890" fmla="*/ 5681090 h 10024180"/>
              <a:gd name="connsiteX10891" fmla="*/ 1806443 w 11277918"/>
              <a:gd name="connsiteY10891" fmla="*/ 5672915 h 10024180"/>
              <a:gd name="connsiteX10892" fmla="*/ 1830963 w 11277918"/>
              <a:gd name="connsiteY10892" fmla="*/ 5664740 h 10024180"/>
              <a:gd name="connsiteX10893" fmla="*/ 1839139 w 11277918"/>
              <a:gd name="connsiteY10893" fmla="*/ 5623872 h 10024180"/>
              <a:gd name="connsiteX10894" fmla="*/ 1880006 w 11277918"/>
              <a:gd name="connsiteY10894" fmla="*/ 5566654 h 10024180"/>
              <a:gd name="connsiteX10895" fmla="*/ 1929053 w 11277918"/>
              <a:gd name="connsiteY10895" fmla="*/ 5501261 h 10024180"/>
              <a:gd name="connsiteX10896" fmla="*/ 1814617 w 11277918"/>
              <a:gd name="connsiteY10896" fmla="*/ 5615697 h 10024180"/>
              <a:gd name="connsiteX10897" fmla="*/ 1790094 w 11277918"/>
              <a:gd name="connsiteY10897" fmla="*/ 5632044 h 10024180"/>
              <a:gd name="connsiteX10898" fmla="*/ 1781921 w 11277918"/>
              <a:gd name="connsiteY10898" fmla="*/ 5632044 h 10024180"/>
              <a:gd name="connsiteX10899" fmla="*/ 1781921 w 11277918"/>
              <a:gd name="connsiteY10899" fmla="*/ 5615697 h 10024180"/>
              <a:gd name="connsiteX10900" fmla="*/ 1781921 w 11277918"/>
              <a:gd name="connsiteY10900" fmla="*/ 5583001 h 10024180"/>
              <a:gd name="connsiteX10901" fmla="*/ 1781921 w 11277918"/>
              <a:gd name="connsiteY10901" fmla="*/ 5550305 h 10024180"/>
              <a:gd name="connsiteX10902" fmla="*/ 1798267 w 11277918"/>
              <a:gd name="connsiteY10902" fmla="*/ 5558479 h 10024180"/>
              <a:gd name="connsiteX10903" fmla="*/ 1798267 w 11277918"/>
              <a:gd name="connsiteY10903" fmla="*/ 5566654 h 10024180"/>
              <a:gd name="connsiteX10904" fmla="*/ 1806443 w 11277918"/>
              <a:gd name="connsiteY10904" fmla="*/ 5583001 h 10024180"/>
              <a:gd name="connsiteX10905" fmla="*/ 1814617 w 11277918"/>
              <a:gd name="connsiteY10905" fmla="*/ 5566654 h 10024180"/>
              <a:gd name="connsiteX10906" fmla="*/ 1863660 w 11277918"/>
              <a:gd name="connsiteY10906" fmla="*/ 5484914 h 10024180"/>
              <a:gd name="connsiteX10907" fmla="*/ 1880006 w 11277918"/>
              <a:gd name="connsiteY10907" fmla="*/ 5468565 h 10024180"/>
              <a:gd name="connsiteX10908" fmla="*/ 1830963 w 11277918"/>
              <a:gd name="connsiteY10908" fmla="*/ 5484914 h 10024180"/>
              <a:gd name="connsiteX10909" fmla="*/ 1798267 w 11277918"/>
              <a:gd name="connsiteY10909" fmla="*/ 5517611 h 10024180"/>
              <a:gd name="connsiteX10910" fmla="*/ 1814617 w 11277918"/>
              <a:gd name="connsiteY10910" fmla="*/ 5484914 h 10024180"/>
              <a:gd name="connsiteX10911" fmla="*/ 1822788 w 11277918"/>
              <a:gd name="connsiteY10911" fmla="*/ 5460393 h 10024180"/>
              <a:gd name="connsiteX10912" fmla="*/ 1757399 w 11277918"/>
              <a:gd name="connsiteY10912" fmla="*/ 5517611 h 10024180"/>
              <a:gd name="connsiteX10913" fmla="*/ 1700181 w 11277918"/>
              <a:gd name="connsiteY10913" fmla="*/ 5566654 h 10024180"/>
              <a:gd name="connsiteX10914" fmla="*/ 1692007 w 11277918"/>
              <a:gd name="connsiteY10914" fmla="*/ 5550305 h 10024180"/>
              <a:gd name="connsiteX10915" fmla="*/ 1716527 w 11277918"/>
              <a:gd name="connsiteY10915" fmla="*/ 5517611 h 10024180"/>
              <a:gd name="connsiteX10916" fmla="*/ 1741049 w 11277918"/>
              <a:gd name="connsiteY10916" fmla="*/ 5491044 h 10024180"/>
              <a:gd name="connsiteX10917" fmla="*/ 1746252 w 11277918"/>
              <a:gd name="connsiteY10917" fmla="*/ 5481942 h 10024180"/>
              <a:gd name="connsiteX10918" fmla="*/ 1732877 w 11277918"/>
              <a:gd name="connsiteY10918" fmla="*/ 5468565 h 10024180"/>
              <a:gd name="connsiteX10919" fmla="*/ 1749225 w 11277918"/>
              <a:gd name="connsiteY10919" fmla="*/ 5468565 h 10024180"/>
              <a:gd name="connsiteX10920" fmla="*/ 1749225 w 11277918"/>
              <a:gd name="connsiteY10920" fmla="*/ 5476740 h 10024180"/>
              <a:gd name="connsiteX10921" fmla="*/ 1773745 w 11277918"/>
              <a:gd name="connsiteY10921" fmla="*/ 5460393 h 10024180"/>
              <a:gd name="connsiteX10922" fmla="*/ 1790094 w 11277918"/>
              <a:gd name="connsiteY10922" fmla="*/ 5444044 h 10024180"/>
              <a:gd name="connsiteX10923" fmla="*/ 1798267 w 11277918"/>
              <a:gd name="connsiteY10923" fmla="*/ 5435871 h 10024180"/>
              <a:gd name="connsiteX10924" fmla="*/ 1814617 w 11277918"/>
              <a:gd name="connsiteY10924" fmla="*/ 5435871 h 10024180"/>
              <a:gd name="connsiteX10925" fmla="*/ 1830963 w 11277918"/>
              <a:gd name="connsiteY10925" fmla="*/ 5419522 h 10024180"/>
              <a:gd name="connsiteX10926" fmla="*/ 1839139 w 11277918"/>
              <a:gd name="connsiteY10926" fmla="*/ 5435871 h 10024180"/>
              <a:gd name="connsiteX10927" fmla="*/ 1839139 w 11277918"/>
              <a:gd name="connsiteY10927" fmla="*/ 5452218 h 10024180"/>
              <a:gd name="connsiteX10928" fmla="*/ 1863660 w 11277918"/>
              <a:gd name="connsiteY10928" fmla="*/ 5419522 h 10024180"/>
              <a:gd name="connsiteX10929" fmla="*/ 1880006 w 11277918"/>
              <a:gd name="connsiteY10929" fmla="*/ 5403175 h 10024180"/>
              <a:gd name="connsiteX10930" fmla="*/ 1839139 w 11277918"/>
              <a:gd name="connsiteY10930" fmla="*/ 5411347 h 10024180"/>
              <a:gd name="connsiteX10931" fmla="*/ 1847312 w 11277918"/>
              <a:gd name="connsiteY10931" fmla="*/ 5386826 h 10024180"/>
              <a:gd name="connsiteX10932" fmla="*/ 1863660 w 11277918"/>
              <a:gd name="connsiteY10932" fmla="*/ 5370479 h 10024180"/>
              <a:gd name="connsiteX10933" fmla="*/ 1880006 w 11277918"/>
              <a:gd name="connsiteY10933" fmla="*/ 5354130 h 10024180"/>
              <a:gd name="connsiteX10934" fmla="*/ 1880006 w 11277918"/>
              <a:gd name="connsiteY10934" fmla="*/ 5337783 h 10024180"/>
              <a:gd name="connsiteX10935" fmla="*/ 1896357 w 11277918"/>
              <a:gd name="connsiteY10935" fmla="*/ 5321436 h 10024180"/>
              <a:gd name="connsiteX10936" fmla="*/ 1929053 w 11277918"/>
              <a:gd name="connsiteY10936" fmla="*/ 5305086 h 10024180"/>
              <a:gd name="connsiteX10937" fmla="*/ 1896357 w 11277918"/>
              <a:gd name="connsiteY10937" fmla="*/ 5288739 h 10024180"/>
              <a:gd name="connsiteX10938" fmla="*/ 1880006 w 11277918"/>
              <a:gd name="connsiteY10938" fmla="*/ 5305086 h 10024180"/>
              <a:gd name="connsiteX10939" fmla="*/ 1880006 w 11277918"/>
              <a:gd name="connsiteY10939" fmla="*/ 5321436 h 10024180"/>
              <a:gd name="connsiteX10940" fmla="*/ 1847312 w 11277918"/>
              <a:gd name="connsiteY10940" fmla="*/ 5337783 h 10024180"/>
              <a:gd name="connsiteX10941" fmla="*/ 1830963 w 11277918"/>
              <a:gd name="connsiteY10941" fmla="*/ 5337783 h 10024180"/>
              <a:gd name="connsiteX10942" fmla="*/ 1814617 w 11277918"/>
              <a:gd name="connsiteY10942" fmla="*/ 5321436 h 10024180"/>
              <a:gd name="connsiteX10943" fmla="*/ 1716527 w 11277918"/>
              <a:gd name="connsiteY10943" fmla="*/ 5386826 h 10024180"/>
              <a:gd name="connsiteX10944" fmla="*/ 1708355 w 11277918"/>
              <a:gd name="connsiteY10944" fmla="*/ 5419522 h 10024180"/>
              <a:gd name="connsiteX10945" fmla="*/ 1683833 w 11277918"/>
              <a:gd name="connsiteY10945" fmla="*/ 5435871 h 10024180"/>
              <a:gd name="connsiteX10946" fmla="*/ 1634789 w 11277918"/>
              <a:gd name="connsiteY10946" fmla="*/ 5501261 h 10024180"/>
              <a:gd name="connsiteX10947" fmla="*/ 1593919 w 11277918"/>
              <a:gd name="connsiteY10947" fmla="*/ 5533958 h 10024180"/>
              <a:gd name="connsiteX10948" fmla="*/ 1544877 w 11277918"/>
              <a:gd name="connsiteY10948" fmla="*/ 5599350 h 10024180"/>
              <a:gd name="connsiteX10949" fmla="*/ 1512180 w 11277918"/>
              <a:gd name="connsiteY10949" fmla="*/ 5632044 h 10024180"/>
              <a:gd name="connsiteX10950" fmla="*/ 1487659 w 11277918"/>
              <a:gd name="connsiteY10950" fmla="*/ 5648393 h 10024180"/>
              <a:gd name="connsiteX10951" fmla="*/ 1479484 w 11277918"/>
              <a:gd name="connsiteY10951" fmla="*/ 5672915 h 10024180"/>
              <a:gd name="connsiteX10952" fmla="*/ 1471310 w 11277918"/>
              <a:gd name="connsiteY10952" fmla="*/ 5681090 h 10024180"/>
              <a:gd name="connsiteX10953" fmla="*/ 1454962 w 11277918"/>
              <a:gd name="connsiteY10953" fmla="*/ 5697437 h 10024180"/>
              <a:gd name="connsiteX10954" fmla="*/ 1446788 w 11277918"/>
              <a:gd name="connsiteY10954" fmla="*/ 5713784 h 10024180"/>
              <a:gd name="connsiteX10955" fmla="*/ 1405920 w 11277918"/>
              <a:gd name="connsiteY10955" fmla="*/ 5713784 h 10024180"/>
              <a:gd name="connsiteX10956" fmla="*/ 1414092 w 11277918"/>
              <a:gd name="connsiteY10956" fmla="*/ 5697437 h 10024180"/>
              <a:gd name="connsiteX10957" fmla="*/ 1422266 w 11277918"/>
              <a:gd name="connsiteY10957" fmla="*/ 5681090 h 10024180"/>
              <a:gd name="connsiteX10958" fmla="*/ 1422266 w 11277918"/>
              <a:gd name="connsiteY10958" fmla="*/ 5664740 h 10024180"/>
              <a:gd name="connsiteX10959" fmla="*/ 1405920 w 11277918"/>
              <a:gd name="connsiteY10959" fmla="*/ 5664740 h 10024180"/>
              <a:gd name="connsiteX10960" fmla="*/ 1397744 w 11277918"/>
              <a:gd name="connsiteY10960" fmla="*/ 5672915 h 10024180"/>
              <a:gd name="connsiteX10961" fmla="*/ 1389570 w 11277918"/>
              <a:gd name="connsiteY10961" fmla="*/ 5681090 h 10024180"/>
              <a:gd name="connsiteX10962" fmla="*/ 1373224 w 11277918"/>
              <a:gd name="connsiteY10962" fmla="*/ 5681090 h 10024180"/>
              <a:gd name="connsiteX10963" fmla="*/ 1356874 w 11277918"/>
              <a:gd name="connsiteY10963" fmla="*/ 5681090 h 10024180"/>
              <a:gd name="connsiteX10964" fmla="*/ 1356874 w 11277918"/>
              <a:gd name="connsiteY10964" fmla="*/ 5697437 h 10024180"/>
              <a:gd name="connsiteX10965" fmla="*/ 1356874 w 11277918"/>
              <a:gd name="connsiteY10965" fmla="*/ 5713784 h 10024180"/>
              <a:gd name="connsiteX10966" fmla="*/ 1324179 w 11277918"/>
              <a:gd name="connsiteY10966" fmla="*/ 5730133 h 10024180"/>
              <a:gd name="connsiteX10967" fmla="*/ 1324179 w 11277918"/>
              <a:gd name="connsiteY10967" fmla="*/ 5746480 h 10024180"/>
              <a:gd name="connsiteX10968" fmla="*/ 1291485 w 11277918"/>
              <a:gd name="connsiteY10968" fmla="*/ 5746480 h 10024180"/>
              <a:gd name="connsiteX10969" fmla="*/ 1275135 w 11277918"/>
              <a:gd name="connsiteY10969" fmla="*/ 5762829 h 10024180"/>
              <a:gd name="connsiteX10970" fmla="*/ 1258788 w 11277918"/>
              <a:gd name="connsiteY10970" fmla="*/ 5771001 h 10024180"/>
              <a:gd name="connsiteX10971" fmla="*/ 1250613 w 11277918"/>
              <a:gd name="connsiteY10971" fmla="*/ 5787351 h 10024180"/>
              <a:gd name="connsiteX10972" fmla="*/ 1242440 w 11277918"/>
              <a:gd name="connsiteY10972" fmla="*/ 5795523 h 10024180"/>
              <a:gd name="connsiteX10973" fmla="*/ 1226091 w 11277918"/>
              <a:gd name="connsiteY10973" fmla="*/ 5795523 h 10024180"/>
              <a:gd name="connsiteX10974" fmla="*/ 1242440 w 11277918"/>
              <a:gd name="connsiteY10974" fmla="*/ 5811872 h 10024180"/>
              <a:gd name="connsiteX10975" fmla="*/ 1242440 w 11277918"/>
              <a:gd name="connsiteY10975" fmla="*/ 5836394 h 10024180"/>
              <a:gd name="connsiteX10976" fmla="*/ 1209746 w 11277918"/>
              <a:gd name="connsiteY10976" fmla="*/ 5844568 h 10024180"/>
              <a:gd name="connsiteX10977" fmla="*/ 1209746 w 11277918"/>
              <a:gd name="connsiteY10977" fmla="*/ 5852741 h 10024180"/>
              <a:gd name="connsiteX10978" fmla="*/ 1209746 w 11277918"/>
              <a:gd name="connsiteY10978" fmla="*/ 5860915 h 10024180"/>
              <a:gd name="connsiteX10979" fmla="*/ 1185224 w 11277918"/>
              <a:gd name="connsiteY10979" fmla="*/ 5869090 h 10024180"/>
              <a:gd name="connsiteX10980" fmla="*/ 1152527 w 11277918"/>
              <a:gd name="connsiteY10980" fmla="*/ 5877262 h 10024180"/>
              <a:gd name="connsiteX10981" fmla="*/ 1128006 w 11277918"/>
              <a:gd name="connsiteY10981" fmla="*/ 5926308 h 10024180"/>
              <a:gd name="connsiteX10982" fmla="*/ 1128006 w 11277918"/>
              <a:gd name="connsiteY10982" fmla="*/ 5942655 h 10024180"/>
              <a:gd name="connsiteX10983" fmla="*/ 1111657 w 11277918"/>
              <a:gd name="connsiteY10983" fmla="*/ 5942655 h 10024180"/>
              <a:gd name="connsiteX10984" fmla="*/ 1111657 w 11277918"/>
              <a:gd name="connsiteY10984" fmla="*/ 5975351 h 10024180"/>
              <a:gd name="connsiteX10985" fmla="*/ 1144352 w 11277918"/>
              <a:gd name="connsiteY10985" fmla="*/ 5959004 h 10024180"/>
              <a:gd name="connsiteX10986" fmla="*/ 1160700 w 11277918"/>
              <a:gd name="connsiteY10986" fmla="*/ 5959004 h 10024180"/>
              <a:gd name="connsiteX10987" fmla="*/ 1144352 w 11277918"/>
              <a:gd name="connsiteY10987" fmla="*/ 5991698 h 10024180"/>
              <a:gd name="connsiteX10988" fmla="*/ 1119830 w 11277918"/>
              <a:gd name="connsiteY10988" fmla="*/ 6008047 h 10024180"/>
              <a:gd name="connsiteX10989" fmla="*/ 1095310 w 11277918"/>
              <a:gd name="connsiteY10989" fmla="*/ 5991698 h 10024180"/>
              <a:gd name="connsiteX10990" fmla="*/ 1062613 w 11277918"/>
              <a:gd name="connsiteY10990" fmla="*/ 5991698 h 10024180"/>
              <a:gd name="connsiteX10991" fmla="*/ 1062613 w 11277918"/>
              <a:gd name="connsiteY10991" fmla="*/ 5975351 h 10024180"/>
              <a:gd name="connsiteX10992" fmla="*/ 1070788 w 11277918"/>
              <a:gd name="connsiteY10992" fmla="*/ 5950829 h 10024180"/>
              <a:gd name="connsiteX10993" fmla="*/ 1095310 w 11277918"/>
              <a:gd name="connsiteY10993" fmla="*/ 5909959 h 10024180"/>
              <a:gd name="connsiteX10994" fmla="*/ 1128006 w 11277918"/>
              <a:gd name="connsiteY10994" fmla="*/ 5877262 h 10024180"/>
              <a:gd name="connsiteX10995" fmla="*/ 1095310 w 11277918"/>
              <a:gd name="connsiteY10995" fmla="*/ 5877262 h 10024180"/>
              <a:gd name="connsiteX10996" fmla="*/ 1078961 w 11277918"/>
              <a:gd name="connsiteY10996" fmla="*/ 5877262 h 10024180"/>
              <a:gd name="connsiteX10997" fmla="*/ 1062613 w 11277918"/>
              <a:gd name="connsiteY10997" fmla="*/ 5909959 h 10024180"/>
              <a:gd name="connsiteX10998" fmla="*/ 1046267 w 11277918"/>
              <a:gd name="connsiteY10998" fmla="*/ 5942655 h 10024180"/>
              <a:gd name="connsiteX10999" fmla="*/ 1046267 w 11277918"/>
              <a:gd name="connsiteY10999" fmla="*/ 5975351 h 10024180"/>
              <a:gd name="connsiteX11000" fmla="*/ 1029916 w 11277918"/>
              <a:gd name="connsiteY11000" fmla="*/ 5999873 h 10024180"/>
              <a:gd name="connsiteX11001" fmla="*/ 1013569 w 11277918"/>
              <a:gd name="connsiteY11001" fmla="*/ 6008047 h 10024180"/>
              <a:gd name="connsiteX11002" fmla="*/ 997221 w 11277918"/>
              <a:gd name="connsiteY11002" fmla="*/ 6024394 h 10024180"/>
              <a:gd name="connsiteX11003" fmla="*/ 997221 w 11277918"/>
              <a:gd name="connsiteY11003" fmla="*/ 6040744 h 10024180"/>
              <a:gd name="connsiteX11004" fmla="*/ 997221 w 11277918"/>
              <a:gd name="connsiteY11004" fmla="*/ 6057091 h 10024180"/>
              <a:gd name="connsiteX11005" fmla="*/ 948177 w 11277918"/>
              <a:gd name="connsiteY11005" fmla="*/ 6073438 h 10024180"/>
              <a:gd name="connsiteX11006" fmla="*/ 956352 w 11277918"/>
              <a:gd name="connsiteY11006" fmla="*/ 6089787 h 10024180"/>
              <a:gd name="connsiteX11007" fmla="*/ 964525 w 11277918"/>
              <a:gd name="connsiteY11007" fmla="*/ 6106134 h 10024180"/>
              <a:gd name="connsiteX11008" fmla="*/ 899135 w 11277918"/>
              <a:gd name="connsiteY11008" fmla="*/ 6106134 h 10024180"/>
              <a:gd name="connsiteX11009" fmla="*/ 882788 w 11277918"/>
              <a:gd name="connsiteY11009" fmla="*/ 6122483 h 10024180"/>
              <a:gd name="connsiteX11010" fmla="*/ 866438 w 11277918"/>
              <a:gd name="connsiteY11010" fmla="*/ 6147005 h 10024180"/>
              <a:gd name="connsiteX11011" fmla="*/ 858264 w 11277918"/>
              <a:gd name="connsiteY11011" fmla="*/ 6155177 h 10024180"/>
              <a:gd name="connsiteX11012" fmla="*/ 850091 w 11277918"/>
              <a:gd name="connsiteY11012" fmla="*/ 6171526 h 10024180"/>
              <a:gd name="connsiteX11013" fmla="*/ 850091 w 11277918"/>
              <a:gd name="connsiteY11013" fmla="*/ 6187873 h 10024180"/>
              <a:gd name="connsiteX11014" fmla="*/ 850091 w 11277918"/>
              <a:gd name="connsiteY11014" fmla="*/ 6204222 h 10024180"/>
              <a:gd name="connsiteX11015" fmla="*/ 866438 w 11277918"/>
              <a:gd name="connsiteY11015" fmla="*/ 6204222 h 10024180"/>
              <a:gd name="connsiteX11016" fmla="*/ 882788 w 11277918"/>
              <a:gd name="connsiteY11016" fmla="*/ 6220569 h 10024180"/>
              <a:gd name="connsiteX11017" fmla="*/ 899135 w 11277918"/>
              <a:gd name="connsiteY11017" fmla="*/ 6204222 h 10024180"/>
              <a:gd name="connsiteX11018" fmla="*/ 907308 w 11277918"/>
              <a:gd name="connsiteY11018" fmla="*/ 6171526 h 10024180"/>
              <a:gd name="connsiteX11019" fmla="*/ 915482 w 11277918"/>
              <a:gd name="connsiteY11019" fmla="*/ 6155177 h 10024180"/>
              <a:gd name="connsiteX11020" fmla="*/ 915482 w 11277918"/>
              <a:gd name="connsiteY11020" fmla="*/ 6187873 h 10024180"/>
              <a:gd name="connsiteX11021" fmla="*/ 915482 w 11277918"/>
              <a:gd name="connsiteY11021" fmla="*/ 6212395 h 10024180"/>
              <a:gd name="connsiteX11022" fmla="*/ 915482 w 11277918"/>
              <a:gd name="connsiteY11022" fmla="*/ 6236916 h 10024180"/>
              <a:gd name="connsiteX11023" fmla="*/ 882788 w 11277918"/>
              <a:gd name="connsiteY11023" fmla="*/ 6294134 h 10024180"/>
              <a:gd name="connsiteX11024" fmla="*/ 841916 w 11277918"/>
              <a:gd name="connsiteY11024" fmla="*/ 6302309 h 10024180"/>
              <a:gd name="connsiteX11025" fmla="*/ 833742 w 11277918"/>
              <a:gd name="connsiteY11025" fmla="*/ 6285962 h 10024180"/>
              <a:gd name="connsiteX11026" fmla="*/ 850091 w 11277918"/>
              <a:gd name="connsiteY11026" fmla="*/ 6269613 h 10024180"/>
              <a:gd name="connsiteX11027" fmla="*/ 882788 w 11277918"/>
              <a:gd name="connsiteY11027" fmla="*/ 6269613 h 10024180"/>
              <a:gd name="connsiteX11028" fmla="*/ 890960 w 11277918"/>
              <a:gd name="connsiteY11028" fmla="*/ 6261440 h 10024180"/>
              <a:gd name="connsiteX11029" fmla="*/ 882788 w 11277918"/>
              <a:gd name="connsiteY11029" fmla="*/ 6236916 h 10024180"/>
              <a:gd name="connsiteX11030" fmla="*/ 866438 w 11277918"/>
              <a:gd name="connsiteY11030" fmla="*/ 6253266 h 10024180"/>
              <a:gd name="connsiteX11031" fmla="*/ 850091 w 11277918"/>
              <a:gd name="connsiteY11031" fmla="*/ 6253266 h 10024180"/>
              <a:gd name="connsiteX11032" fmla="*/ 833742 w 11277918"/>
              <a:gd name="connsiteY11032" fmla="*/ 6236916 h 10024180"/>
              <a:gd name="connsiteX11033" fmla="*/ 841916 w 11277918"/>
              <a:gd name="connsiteY11033" fmla="*/ 6212395 h 10024180"/>
              <a:gd name="connsiteX11034" fmla="*/ 817394 w 11277918"/>
              <a:gd name="connsiteY11034" fmla="*/ 6204222 h 10024180"/>
              <a:gd name="connsiteX11035" fmla="*/ 784699 w 11277918"/>
              <a:gd name="connsiteY11035" fmla="*/ 6220569 h 10024180"/>
              <a:gd name="connsiteX11036" fmla="*/ 768352 w 11277918"/>
              <a:gd name="connsiteY11036" fmla="*/ 6236916 h 10024180"/>
              <a:gd name="connsiteX11037" fmla="*/ 735655 w 11277918"/>
              <a:gd name="connsiteY11037" fmla="*/ 6253266 h 10024180"/>
              <a:gd name="connsiteX11038" fmla="*/ 735655 w 11277918"/>
              <a:gd name="connsiteY11038" fmla="*/ 6236916 h 10024180"/>
              <a:gd name="connsiteX11039" fmla="*/ 743830 w 11277918"/>
              <a:gd name="connsiteY11039" fmla="*/ 6236916 h 10024180"/>
              <a:gd name="connsiteX11040" fmla="*/ 784699 w 11277918"/>
              <a:gd name="connsiteY11040" fmla="*/ 6204222 h 10024180"/>
              <a:gd name="connsiteX11041" fmla="*/ 841916 w 11277918"/>
              <a:gd name="connsiteY11041" fmla="*/ 6138830 h 10024180"/>
              <a:gd name="connsiteX11042" fmla="*/ 866438 w 11277918"/>
              <a:gd name="connsiteY11042" fmla="*/ 6097959 h 10024180"/>
              <a:gd name="connsiteX11043" fmla="*/ 850091 w 11277918"/>
              <a:gd name="connsiteY11043" fmla="*/ 6106134 h 10024180"/>
              <a:gd name="connsiteX11044" fmla="*/ 850091 w 11277918"/>
              <a:gd name="connsiteY11044" fmla="*/ 6073438 h 10024180"/>
              <a:gd name="connsiteX11045" fmla="*/ 882788 w 11277918"/>
              <a:gd name="connsiteY11045" fmla="*/ 6073438 h 10024180"/>
              <a:gd name="connsiteX11046" fmla="*/ 882788 w 11277918"/>
              <a:gd name="connsiteY11046" fmla="*/ 6057091 h 10024180"/>
              <a:gd name="connsiteX11047" fmla="*/ 964525 w 11277918"/>
              <a:gd name="connsiteY11047" fmla="*/ 6024394 h 10024180"/>
              <a:gd name="connsiteX11048" fmla="*/ 915482 w 11277918"/>
              <a:gd name="connsiteY11048" fmla="*/ 6024394 h 10024180"/>
              <a:gd name="connsiteX11049" fmla="*/ 882788 w 11277918"/>
              <a:gd name="connsiteY11049" fmla="*/ 6040744 h 10024180"/>
              <a:gd name="connsiteX11050" fmla="*/ 874613 w 11277918"/>
              <a:gd name="connsiteY11050" fmla="*/ 6057091 h 10024180"/>
              <a:gd name="connsiteX11051" fmla="*/ 850091 w 11277918"/>
              <a:gd name="connsiteY11051" fmla="*/ 6040744 h 10024180"/>
              <a:gd name="connsiteX11052" fmla="*/ 899135 w 11277918"/>
              <a:gd name="connsiteY11052" fmla="*/ 6024394 h 10024180"/>
              <a:gd name="connsiteX11053" fmla="*/ 915482 w 11277918"/>
              <a:gd name="connsiteY11053" fmla="*/ 6008047 h 10024180"/>
              <a:gd name="connsiteX11054" fmla="*/ 907308 w 11277918"/>
              <a:gd name="connsiteY11054" fmla="*/ 5991698 h 10024180"/>
              <a:gd name="connsiteX11055" fmla="*/ 915482 w 11277918"/>
              <a:gd name="connsiteY11055" fmla="*/ 5959004 h 10024180"/>
              <a:gd name="connsiteX11056" fmla="*/ 931830 w 11277918"/>
              <a:gd name="connsiteY11056" fmla="*/ 5942655 h 10024180"/>
              <a:gd name="connsiteX11057" fmla="*/ 940003 w 11277918"/>
              <a:gd name="connsiteY11057" fmla="*/ 5950829 h 10024180"/>
              <a:gd name="connsiteX11058" fmla="*/ 964525 w 11277918"/>
              <a:gd name="connsiteY11058" fmla="*/ 5959004 h 10024180"/>
              <a:gd name="connsiteX11059" fmla="*/ 989049 w 11277918"/>
              <a:gd name="connsiteY11059" fmla="*/ 5950829 h 10024180"/>
              <a:gd name="connsiteX11060" fmla="*/ 997221 w 11277918"/>
              <a:gd name="connsiteY11060" fmla="*/ 5926308 h 10024180"/>
              <a:gd name="connsiteX11061" fmla="*/ 980874 w 11277918"/>
              <a:gd name="connsiteY11061" fmla="*/ 5909959 h 10024180"/>
              <a:gd name="connsiteX11062" fmla="*/ 997221 w 11277918"/>
              <a:gd name="connsiteY11062" fmla="*/ 5877262 h 10024180"/>
              <a:gd name="connsiteX11063" fmla="*/ 997221 w 11277918"/>
              <a:gd name="connsiteY11063" fmla="*/ 5844568 h 10024180"/>
              <a:gd name="connsiteX11064" fmla="*/ 1013569 w 11277918"/>
              <a:gd name="connsiteY11064" fmla="*/ 5844568 h 10024180"/>
              <a:gd name="connsiteX11065" fmla="*/ 1029916 w 11277918"/>
              <a:gd name="connsiteY11065" fmla="*/ 5828219 h 10024180"/>
              <a:gd name="connsiteX11066" fmla="*/ 1038091 w 11277918"/>
              <a:gd name="connsiteY11066" fmla="*/ 5811872 h 10024180"/>
              <a:gd name="connsiteX11067" fmla="*/ 1062613 w 11277918"/>
              <a:gd name="connsiteY11067" fmla="*/ 5828219 h 10024180"/>
              <a:gd name="connsiteX11068" fmla="*/ 1111657 w 11277918"/>
              <a:gd name="connsiteY11068" fmla="*/ 5844568 h 10024180"/>
              <a:gd name="connsiteX11069" fmla="*/ 1144352 w 11277918"/>
              <a:gd name="connsiteY11069" fmla="*/ 5844568 h 10024180"/>
              <a:gd name="connsiteX11070" fmla="*/ 1144352 w 11277918"/>
              <a:gd name="connsiteY11070" fmla="*/ 5820047 h 10024180"/>
              <a:gd name="connsiteX11071" fmla="*/ 1160700 w 11277918"/>
              <a:gd name="connsiteY11071" fmla="*/ 5795523 h 10024180"/>
              <a:gd name="connsiteX11072" fmla="*/ 1128006 w 11277918"/>
              <a:gd name="connsiteY11072" fmla="*/ 5795523 h 10024180"/>
              <a:gd name="connsiteX11073" fmla="*/ 1128006 w 11277918"/>
              <a:gd name="connsiteY11073" fmla="*/ 5762829 h 10024180"/>
              <a:gd name="connsiteX11074" fmla="*/ 1128006 w 11277918"/>
              <a:gd name="connsiteY11074" fmla="*/ 5746480 h 10024180"/>
              <a:gd name="connsiteX11075" fmla="*/ 1144352 w 11277918"/>
              <a:gd name="connsiteY11075" fmla="*/ 5754654 h 10024180"/>
              <a:gd name="connsiteX11076" fmla="*/ 1144352 w 11277918"/>
              <a:gd name="connsiteY11076" fmla="*/ 5762829 h 10024180"/>
              <a:gd name="connsiteX11077" fmla="*/ 1177049 w 11277918"/>
              <a:gd name="connsiteY11077" fmla="*/ 5738307 h 10024180"/>
              <a:gd name="connsiteX11078" fmla="*/ 1168874 w 11277918"/>
              <a:gd name="connsiteY11078" fmla="*/ 5721958 h 10024180"/>
              <a:gd name="connsiteX11079" fmla="*/ 1160700 w 11277918"/>
              <a:gd name="connsiteY11079" fmla="*/ 5697437 h 10024180"/>
              <a:gd name="connsiteX11080" fmla="*/ 1177049 w 11277918"/>
              <a:gd name="connsiteY11080" fmla="*/ 5697437 h 10024180"/>
              <a:gd name="connsiteX11081" fmla="*/ 1193396 w 11277918"/>
              <a:gd name="connsiteY11081" fmla="*/ 5681090 h 10024180"/>
              <a:gd name="connsiteX11082" fmla="*/ 1226091 w 11277918"/>
              <a:gd name="connsiteY11082" fmla="*/ 5689262 h 10024180"/>
              <a:gd name="connsiteX11083" fmla="*/ 1242440 w 11277918"/>
              <a:gd name="connsiteY11083" fmla="*/ 5681090 h 10024180"/>
              <a:gd name="connsiteX11084" fmla="*/ 1324179 w 11277918"/>
              <a:gd name="connsiteY11084" fmla="*/ 5615697 h 10024180"/>
              <a:gd name="connsiteX11085" fmla="*/ 1389570 w 11277918"/>
              <a:gd name="connsiteY11085" fmla="*/ 5583001 h 10024180"/>
              <a:gd name="connsiteX11086" fmla="*/ 1373224 w 11277918"/>
              <a:gd name="connsiteY11086" fmla="*/ 5566654 h 10024180"/>
              <a:gd name="connsiteX11087" fmla="*/ 1340527 w 11277918"/>
              <a:gd name="connsiteY11087" fmla="*/ 5599350 h 10024180"/>
              <a:gd name="connsiteX11088" fmla="*/ 1324179 w 11277918"/>
              <a:gd name="connsiteY11088" fmla="*/ 5615697 h 10024180"/>
              <a:gd name="connsiteX11089" fmla="*/ 1291485 w 11277918"/>
              <a:gd name="connsiteY11089" fmla="*/ 5599350 h 10024180"/>
              <a:gd name="connsiteX11090" fmla="*/ 1299657 w 11277918"/>
              <a:gd name="connsiteY11090" fmla="*/ 5583001 h 10024180"/>
              <a:gd name="connsiteX11091" fmla="*/ 1324179 w 11277918"/>
              <a:gd name="connsiteY11091" fmla="*/ 5583001 h 10024180"/>
              <a:gd name="connsiteX11092" fmla="*/ 1373224 w 11277918"/>
              <a:gd name="connsiteY11092" fmla="*/ 5550305 h 10024180"/>
              <a:gd name="connsiteX11093" fmla="*/ 1389570 w 11277918"/>
              <a:gd name="connsiteY11093" fmla="*/ 5517611 h 10024180"/>
              <a:gd name="connsiteX11094" fmla="*/ 1405920 w 11277918"/>
              <a:gd name="connsiteY11094" fmla="*/ 5501261 h 10024180"/>
              <a:gd name="connsiteX11095" fmla="*/ 1422266 w 11277918"/>
              <a:gd name="connsiteY11095" fmla="*/ 5484914 h 10024180"/>
              <a:gd name="connsiteX11096" fmla="*/ 1422266 w 11277918"/>
              <a:gd name="connsiteY11096" fmla="*/ 5468565 h 10024180"/>
              <a:gd name="connsiteX11097" fmla="*/ 1438614 w 11277918"/>
              <a:gd name="connsiteY11097" fmla="*/ 5468565 h 10024180"/>
              <a:gd name="connsiteX11098" fmla="*/ 1438614 w 11277918"/>
              <a:gd name="connsiteY11098" fmla="*/ 5452218 h 10024180"/>
              <a:gd name="connsiteX11099" fmla="*/ 1454962 w 11277918"/>
              <a:gd name="connsiteY11099" fmla="*/ 5435871 h 10024180"/>
              <a:gd name="connsiteX11100" fmla="*/ 1471310 w 11277918"/>
              <a:gd name="connsiteY11100" fmla="*/ 5419522 h 10024180"/>
              <a:gd name="connsiteX11101" fmla="*/ 1454962 w 11277918"/>
              <a:gd name="connsiteY11101" fmla="*/ 5411347 h 10024180"/>
              <a:gd name="connsiteX11102" fmla="*/ 1438614 w 11277918"/>
              <a:gd name="connsiteY11102" fmla="*/ 5403175 h 10024180"/>
              <a:gd name="connsiteX11103" fmla="*/ 1454962 w 11277918"/>
              <a:gd name="connsiteY11103" fmla="*/ 5386826 h 10024180"/>
              <a:gd name="connsiteX11104" fmla="*/ 1454962 w 11277918"/>
              <a:gd name="connsiteY11104" fmla="*/ 5370479 h 10024180"/>
              <a:gd name="connsiteX11105" fmla="*/ 1487659 w 11277918"/>
              <a:gd name="connsiteY11105" fmla="*/ 5354130 h 10024180"/>
              <a:gd name="connsiteX11106" fmla="*/ 1495832 w 11277918"/>
              <a:gd name="connsiteY11106" fmla="*/ 5345957 h 10024180"/>
              <a:gd name="connsiteX11107" fmla="*/ 1504005 w 11277918"/>
              <a:gd name="connsiteY11107" fmla="*/ 5337783 h 10024180"/>
              <a:gd name="connsiteX11108" fmla="*/ 1504005 w 11277918"/>
              <a:gd name="connsiteY11108" fmla="*/ 5321436 h 10024180"/>
              <a:gd name="connsiteX11109" fmla="*/ 1520353 w 11277918"/>
              <a:gd name="connsiteY11109" fmla="*/ 5321436 h 10024180"/>
              <a:gd name="connsiteX11110" fmla="*/ 1520353 w 11277918"/>
              <a:gd name="connsiteY11110" fmla="*/ 5305086 h 10024180"/>
              <a:gd name="connsiteX11111" fmla="*/ 1487659 w 11277918"/>
              <a:gd name="connsiteY11111" fmla="*/ 5321436 h 10024180"/>
              <a:gd name="connsiteX11112" fmla="*/ 1487659 w 11277918"/>
              <a:gd name="connsiteY11112" fmla="*/ 5288739 h 10024180"/>
              <a:gd name="connsiteX11113" fmla="*/ 1520353 w 11277918"/>
              <a:gd name="connsiteY11113" fmla="*/ 5239696 h 10024180"/>
              <a:gd name="connsiteX11114" fmla="*/ 1569396 w 11277918"/>
              <a:gd name="connsiteY11114" fmla="*/ 5190652 h 10024180"/>
              <a:gd name="connsiteX11115" fmla="*/ 1585746 w 11277918"/>
              <a:gd name="connsiteY11115" fmla="*/ 5166130 h 10024180"/>
              <a:gd name="connsiteX11116" fmla="*/ 1577571 w 11277918"/>
              <a:gd name="connsiteY11116" fmla="*/ 5141607 h 10024180"/>
              <a:gd name="connsiteX11117" fmla="*/ 1544877 w 11277918"/>
              <a:gd name="connsiteY11117" fmla="*/ 5149783 h 10024180"/>
              <a:gd name="connsiteX11118" fmla="*/ 1520353 w 11277918"/>
              <a:gd name="connsiteY11118" fmla="*/ 5190652 h 10024180"/>
              <a:gd name="connsiteX11119" fmla="*/ 1504005 w 11277918"/>
              <a:gd name="connsiteY11119" fmla="*/ 5207000 h 10024180"/>
              <a:gd name="connsiteX11120" fmla="*/ 1487659 w 11277918"/>
              <a:gd name="connsiteY11120" fmla="*/ 5223347 h 10024180"/>
              <a:gd name="connsiteX11121" fmla="*/ 1471310 w 11277918"/>
              <a:gd name="connsiteY11121" fmla="*/ 5239696 h 10024180"/>
              <a:gd name="connsiteX11122" fmla="*/ 1438614 w 11277918"/>
              <a:gd name="connsiteY11122" fmla="*/ 5272390 h 10024180"/>
              <a:gd name="connsiteX11123" fmla="*/ 1414092 w 11277918"/>
              <a:gd name="connsiteY11123" fmla="*/ 5288739 h 10024180"/>
              <a:gd name="connsiteX11124" fmla="*/ 1389570 w 11277918"/>
              <a:gd name="connsiteY11124" fmla="*/ 5321436 h 10024180"/>
              <a:gd name="connsiteX11125" fmla="*/ 1373224 w 11277918"/>
              <a:gd name="connsiteY11125" fmla="*/ 5321436 h 10024180"/>
              <a:gd name="connsiteX11126" fmla="*/ 1324179 w 11277918"/>
              <a:gd name="connsiteY11126" fmla="*/ 5370479 h 10024180"/>
              <a:gd name="connsiteX11127" fmla="*/ 1307832 w 11277918"/>
              <a:gd name="connsiteY11127" fmla="*/ 5386826 h 10024180"/>
              <a:gd name="connsiteX11128" fmla="*/ 1291485 w 11277918"/>
              <a:gd name="connsiteY11128" fmla="*/ 5386826 h 10024180"/>
              <a:gd name="connsiteX11129" fmla="*/ 1266961 w 11277918"/>
              <a:gd name="connsiteY11129" fmla="*/ 5386826 h 10024180"/>
              <a:gd name="connsiteX11130" fmla="*/ 1258788 w 11277918"/>
              <a:gd name="connsiteY11130" fmla="*/ 5370479 h 10024180"/>
              <a:gd name="connsiteX11131" fmla="*/ 1226091 w 11277918"/>
              <a:gd name="connsiteY11131" fmla="*/ 5370479 h 10024180"/>
              <a:gd name="connsiteX11132" fmla="*/ 1209746 w 11277918"/>
              <a:gd name="connsiteY11132" fmla="*/ 5411347 h 10024180"/>
              <a:gd name="connsiteX11133" fmla="*/ 1209746 w 11277918"/>
              <a:gd name="connsiteY11133" fmla="*/ 5452218 h 10024180"/>
              <a:gd name="connsiteX11134" fmla="*/ 1226091 w 11277918"/>
              <a:gd name="connsiteY11134" fmla="*/ 5468565 h 10024180"/>
              <a:gd name="connsiteX11135" fmla="*/ 1209746 w 11277918"/>
              <a:gd name="connsiteY11135" fmla="*/ 5484914 h 10024180"/>
              <a:gd name="connsiteX11136" fmla="*/ 1209746 w 11277918"/>
              <a:gd name="connsiteY11136" fmla="*/ 5501261 h 10024180"/>
              <a:gd name="connsiteX11137" fmla="*/ 1201571 w 11277918"/>
              <a:gd name="connsiteY11137" fmla="*/ 5501261 h 10024180"/>
              <a:gd name="connsiteX11138" fmla="*/ 1193396 w 11277918"/>
              <a:gd name="connsiteY11138" fmla="*/ 5517611 h 10024180"/>
              <a:gd name="connsiteX11139" fmla="*/ 1177049 w 11277918"/>
              <a:gd name="connsiteY11139" fmla="*/ 5509436 h 10024180"/>
              <a:gd name="connsiteX11140" fmla="*/ 1169896 w 11277918"/>
              <a:gd name="connsiteY11140" fmla="*/ 5507903 h 10024180"/>
              <a:gd name="connsiteX11141" fmla="*/ 1168572 w 11277918"/>
              <a:gd name="connsiteY11141" fmla="*/ 5508830 h 10024180"/>
              <a:gd name="connsiteX11142" fmla="*/ 1173985 w 11277918"/>
              <a:gd name="connsiteY11142" fmla="*/ 5502795 h 10024180"/>
              <a:gd name="connsiteX11143" fmla="*/ 1177049 w 11277918"/>
              <a:gd name="connsiteY11143" fmla="*/ 5476740 h 10024180"/>
              <a:gd name="connsiteX11144" fmla="*/ 1160700 w 11277918"/>
              <a:gd name="connsiteY11144" fmla="*/ 5468565 h 10024180"/>
              <a:gd name="connsiteX11145" fmla="*/ 1160700 w 11277918"/>
              <a:gd name="connsiteY11145" fmla="*/ 5484914 h 10024180"/>
              <a:gd name="connsiteX11146" fmla="*/ 1111657 w 11277918"/>
              <a:gd name="connsiteY11146" fmla="*/ 5533958 h 10024180"/>
              <a:gd name="connsiteX11147" fmla="*/ 1160700 w 11277918"/>
              <a:gd name="connsiteY11147" fmla="*/ 5517611 h 10024180"/>
              <a:gd name="connsiteX11148" fmla="*/ 1163872 w 11277918"/>
              <a:gd name="connsiteY11148" fmla="*/ 5514071 h 10024180"/>
              <a:gd name="connsiteX11149" fmla="*/ 1161721 w 11277918"/>
              <a:gd name="connsiteY11149" fmla="*/ 5520163 h 10024180"/>
              <a:gd name="connsiteX11150" fmla="*/ 1160700 w 11277918"/>
              <a:gd name="connsiteY11150" fmla="*/ 5533958 h 10024180"/>
              <a:gd name="connsiteX11151" fmla="*/ 1144352 w 11277918"/>
              <a:gd name="connsiteY11151" fmla="*/ 5566654 h 10024180"/>
              <a:gd name="connsiteX11152" fmla="*/ 1128006 w 11277918"/>
              <a:gd name="connsiteY11152" fmla="*/ 5583001 h 10024180"/>
              <a:gd name="connsiteX11153" fmla="*/ 1095310 w 11277918"/>
              <a:gd name="connsiteY11153" fmla="*/ 5599350 h 10024180"/>
              <a:gd name="connsiteX11154" fmla="*/ 1078961 w 11277918"/>
              <a:gd name="connsiteY11154" fmla="*/ 5583001 h 10024180"/>
              <a:gd name="connsiteX11155" fmla="*/ 1046267 w 11277918"/>
              <a:gd name="connsiteY11155" fmla="*/ 5583001 h 10024180"/>
              <a:gd name="connsiteX11156" fmla="*/ 1038091 w 11277918"/>
              <a:gd name="connsiteY11156" fmla="*/ 5591175 h 10024180"/>
              <a:gd name="connsiteX11157" fmla="*/ 1029916 w 11277918"/>
              <a:gd name="connsiteY11157" fmla="*/ 5615697 h 10024180"/>
              <a:gd name="connsiteX11158" fmla="*/ 1046267 w 11277918"/>
              <a:gd name="connsiteY11158" fmla="*/ 5632044 h 10024180"/>
              <a:gd name="connsiteX11159" fmla="*/ 1062613 w 11277918"/>
              <a:gd name="connsiteY11159" fmla="*/ 5623872 h 10024180"/>
              <a:gd name="connsiteX11160" fmla="*/ 1062613 w 11277918"/>
              <a:gd name="connsiteY11160" fmla="*/ 5648393 h 10024180"/>
              <a:gd name="connsiteX11161" fmla="*/ 1046267 w 11277918"/>
              <a:gd name="connsiteY11161" fmla="*/ 5664740 h 10024180"/>
              <a:gd name="connsiteX11162" fmla="*/ 1005396 w 11277918"/>
              <a:gd name="connsiteY11162" fmla="*/ 5689262 h 10024180"/>
              <a:gd name="connsiteX11163" fmla="*/ 980874 w 11277918"/>
              <a:gd name="connsiteY11163" fmla="*/ 5730133 h 10024180"/>
              <a:gd name="connsiteX11164" fmla="*/ 972699 w 11277918"/>
              <a:gd name="connsiteY11164" fmla="*/ 5754654 h 10024180"/>
              <a:gd name="connsiteX11165" fmla="*/ 948177 w 11277918"/>
              <a:gd name="connsiteY11165" fmla="*/ 5762829 h 10024180"/>
              <a:gd name="connsiteX11166" fmla="*/ 931830 w 11277918"/>
              <a:gd name="connsiteY11166" fmla="*/ 5779176 h 10024180"/>
              <a:gd name="connsiteX11167" fmla="*/ 915482 w 11277918"/>
              <a:gd name="connsiteY11167" fmla="*/ 5795523 h 10024180"/>
              <a:gd name="connsiteX11168" fmla="*/ 907308 w 11277918"/>
              <a:gd name="connsiteY11168" fmla="*/ 5803698 h 10024180"/>
              <a:gd name="connsiteX11169" fmla="*/ 907308 w 11277918"/>
              <a:gd name="connsiteY11169" fmla="*/ 5820047 h 10024180"/>
              <a:gd name="connsiteX11170" fmla="*/ 915482 w 11277918"/>
              <a:gd name="connsiteY11170" fmla="*/ 5836394 h 10024180"/>
              <a:gd name="connsiteX11171" fmla="*/ 907308 w 11277918"/>
              <a:gd name="connsiteY11171" fmla="*/ 5836394 h 10024180"/>
              <a:gd name="connsiteX11172" fmla="*/ 882788 w 11277918"/>
              <a:gd name="connsiteY11172" fmla="*/ 5836394 h 10024180"/>
              <a:gd name="connsiteX11173" fmla="*/ 866438 w 11277918"/>
              <a:gd name="connsiteY11173" fmla="*/ 5828219 h 10024180"/>
              <a:gd name="connsiteX11174" fmla="*/ 850091 w 11277918"/>
              <a:gd name="connsiteY11174" fmla="*/ 5811872 h 10024180"/>
              <a:gd name="connsiteX11175" fmla="*/ 841916 w 11277918"/>
              <a:gd name="connsiteY11175" fmla="*/ 5828219 h 10024180"/>
              <a:gd name="connsiteX11176" fmla="*/ 841916 w 11277918"/>
              <a:gd name="connsiteY11176" fmla="*/ 5852741 h 10024180"/>
              <a:gd name="connsiteX11177" fmla="*/ 850091 w 11277918"/>
              <a:gd name="connsiteY11177" fmla="*/ 5860915 h 10024180"/>
              <a:gd name="connsiteX11178" fmla="*/ 825569 w 11277918"/>
              <a:gd name="connsiteY11178" fmla="*/ 5852741 h 10024180"/>
              <a:gd name="connsiteX11179" fmla="*/ 801045 w 11277918"/>
              <a:gd name="connsiteY11179" fmla="*/ 5828219 h 10024180"/>
              <a:gd name="connsiteX11180" fmla="*/ 768352 w 11277918"/>
              <a:gd name="connsiteY11180" fmla="*/ 5844568 h 10024180"/>
              <a:gd name="connsiteX11181" fmla="*/ 735655 w 11277918"/>
              <a:gd name="connsiteY11181" fmla="*/ 5860915 h 10024180"/>
              <a:gd name="connsiteX11182" fmla="*/ 719306 w 11277918"/>
              <a:gd name="connsiteY11182" fmla="*/ 5828219 h 10024180"/>
              <a:gd name="connsiteX11183" fmla="*/ 702960 w 11277918"/>
              <a:gd name="connsiteY11183" fmla="*/ 5860915 h 10024180"/>
              <a:gd name="connsiteX11184" fmla="*/ 702960 w 11277918"/>
              <a:gd name="connsiteY11184" fmla="*/ 5893612 h 10024180"/>
              <a:gd name="connsiteX11185" fmla="*/ 719306 w 11277918"/>
              <a:gd name="connsiteY11185" fmla="*/ 5885437 h 10024180"/>
              <a:gd name="connsiteX11186" fmla="*/ 735655 w 11277918"/>
              <a:gd name="connsiteY11186" fmla="*/ 5893612 h 10024180"/>
              <a:gd name="connsiteX11187" fmla="*/ 719306 w 11277918"/>
              <a:gd name="connsiteY11187" fmla="*/ 5909959 h 10024180"/>
              <a:gd name="connsiteX11188" fmla="*/ 719306 w 11277918"/>
              <a:gd name="connsiteY11188" fmla="*/ 5926308 h 10024180"/>
              <a:gd name="connsiteX11189" fmla="*/ 711133 w 11277918"/>
              <a:gd name="connsiteY11189" fmla="*/ 5934480 h 10024180"/>
              <a:gd name="connsiteX11190" fmla="*/ 686613 w 11277918"/>
              <a:gd name="connsiteY11190" fmla="*/ 5942655 h 10024180"/>
              <a:gd name="connsiteX11191" fmla="*/ 670263 w 11277918"/>
              <a:gd name="connsiteY11191" fmla="*/ 5975351 h 10024180"/>
              <a:gd name="connsiteX11192" fmla="*/ 653916 w 11277918"/>
              <a:gd name="connsiteY11192" fmla="*/ 6008047 h 10024180"/>
              <a:gd name="connsiteX11193" fmla="*/ 653916 w 11277918"/>
              <a:gd name="connsiteY11193" fmla="*/ 6024394 h 10024180"/>
              <a:gd name="connsiteX11194" fmla="*/ 670263 w 11277918"/>
              <a:gd name="connsiteY11194" fmla="*/ 6008047 h 10024180"/>
              <a:gd name="connsiteX11195" fmla="*/ 719306 w 11277918"/>
              <a:gd name="connsiteY11195" fmla="*/ 5975351 h 10024180"/>
              <a:gd name="connsiteX11196" fmla="*/ 719306 w 11277918"/>
              <a:gd name="connsiteY11196" fmla="*/ 5991698 h 10024180"/>
              <a:gd name="connsiteX11197" fmla="*/ 735655 w 11277918"/>
              <a:gd name="connsiteY11197" fmla="*/ 5991698 h 10024180"/>
              <a:gd name="connsiteX11198" fmla="*/ 752003 w 11277918"/>
              <a:gd name="connsiteY11198" fmla="*/ 5999873 h 10024180"/>
              <a:gd name="connsiteX11199" fmla="*/ 752003 w 11277918"/>
              <a:gd name="connsiteY11199" fmla="*/ 6008047 h 10024180"/>
              <a:gd name="connsiteX11200" fmla="*/ 768352 w 11277918"/>
              <a:gd name="connsiteY11200" fmla="*/ 6024394 h 10024180"/>
              <a:gd name="connsiteX11201" fmla="*/ 719306 w 11277918"/>
              <a:gd name="connsiteY11201" fmla="*/ 6040744 h 10024180"/>
              <a:gd name="connsiteX11202" fmla="*/ 719306 w 11277918"/>
              <a:gd name="connsiteY11202" fmla="*/ 6016220 h 10024180"/>
              <a:gd name="connsiteX11203" fmla="*/ 686613 w 11277918"/>
              <a:gd name="connsiteY11203" fmla="*/ 6008047 h 10024180"/>
              <a:gd name="connsiteX11204" fmla="*/ 670263 w 11277918"/>
              <a:gd name="connsiteY11204" fmla="*/ 6040744 h 10024180"/>
              <a:gd name="connsiteX11205" fmla="*/ 653916 w 11277918"/>
              <a:gd name="connsiteY11205" fmla="*/ 6073438 h 10024180"/>
              <a:gd name="connsiteX11206" fmla="*/ 637569 w 11277918"/>
              <a:gd name="connsiteY11206" fmla="*/ 6073438 h 10024180"/>
              <a:gd name="connsiteX11207" fmla="*/ 588524 w 11277918"/>
              <a:gd name="connsiteY11207" fmla="*/ 6089787 h 10024180"/>
              <a:gd name="connsiteX11208" fmla="*/ 564002 w 11277918"/>
              <a:gd name="connsiteY11208" fmla="*/ 6089787 h 10024180"/>
              <a:gd name="connsiteX11209" fmla="*/ 572177 w 11277918"/>
              <a:gd name="connsiteY11209" fmla="*/ 6057091 h 10024180"/>
              <a:gd name="connsiteX11210" fmla="*/ 588524 w 11277918"/>
              <a:gd name="connsiteY11210" fmla="*/ 6040744 h 10024180"/>
              <a:gd name="connsiteX11211" fmla="*/ 604870 w 11277918"/>
              <a:gd name="connsiteY11211" fmla="*/ 6024394 h 10024180"/>
              <a:gd name="connsiteX11212" fmla="*/ 604870 w 11277918"/>
              <a:gd name="connsiteY11212" fmla="*/ 6008047 h 10024180"/>
              <a:gd name="connsiteX11213" fmla="*/ 588524 w 11277918"/>
              <a:gd name="connsiteY11213" fmla="*/ 6008047 h 10024180"/>
              <a:gd name="connsiteX11214" fmla="*/ 572177 w 11277918"/>
              <a:gd name="connsiteY11214" fmla="*/ 6008047 h 10024180"/>
              <a:gd name="connsiteX11215" fmla="*/ 588524 w 11277918"/>
              <a:gd name="connsiteY11215" fmla="*/ 5991698 h 10024180"/>
              <a:gd name="connsiteX11216" fmla="*/ 588524 w 11277918"/>
              <a:gd name="connsiteY11216" fmla="*/ 5975351 h 10024180"/>
              <a:gd name="connsiteX11217" fmla="*/ 604870 w 11277918"/>
              <a:gd name="connsiteY11217" fmla="*/ 5934480 h 10024180"/>
              <a:gd name="connsiteX11218" fmla="*/ 637569 w 11277918"/>
              <a:gd name="connsiteY11218" fmla="*/ 5926308 h 10024180"/>
              <a:gd name="connsiteX11219" fmla="*/ 637569 w 11277918"/>
              <a:gd name="connsiteY11219" fmla="*/ 5909959 h 10024180"/>
              <a:gd name="connsiteX11220" fmla="*/ 637569 w 11277918"/>
              <a:gd name="connsiteY11220" fmla="*/ 5877262 h 10024180"/>
              <a:gd name="connsiteX11221" fmla="*/ 588524 w 11277918"/>
              <a:gd name="connsiteY11221" fmla="*/ 5926308 h 10024180"/>
              <a:gd name="connsiteX11222" fmla="*/ 555828 w 11277918"/>
              <a:gd name="connsiteY11222" fmla="*/ 5942655 h 10024180"/>
              <a:gd name="connsiteX11223" fmla="*/ 580352 w 11277918"/>
              <a:gd name="connsiteY11223" fmla="*/ 5901786 h 10024180"/>
              <a:gd name="connsiteX11224" fmla="*/ 596699 w 11277918"/>
              <a:gd name="connsiteY11224" fmla="*/ 5869090 h 10024180"/>
              <a:gd name="connsiteX11225" fmla="*/ 588524 w 11277918"/>
              <a:gd name="connsiteY11225" fmla="*/ 5844568 h 10024180"/>
              <a:gd name="connsiteX11226" fmla="*/ 588524 w 11277918"/>
              <a:gd name="connsiteY11226" fmla="*/ 5828219 h 10024180"/>
              <a:gd name="connsiteX11227" fmla="*/ 572177 w 11277918"/>
              <a:gd name="connsiteY11227" fmla="*/ 5828219 h 10024180"/>
              <a:gd name="connsiteX11228" fmla="*/ 588524 w 11277918"/>
              <a:gd name="connsiteY11228" fmla="*/ 5795523 h 10024180"/>
              <a:gd name="connsiteX11229" fmla="*/ 604870 w 11277918"/>
              <a:gd name="connsiteY11229" fmla="*/ 5746480 h 10024180"/>
              <a:gd name="connsiteX11230" fmla="*/ 621219 w 11277918"/>
              <a:gd name="connsiteY11230" fmla="*/ 5746480 h 10024180"/>
              <a:gd name="connsiteX11231" fmla="*/ 637569 w 11277918"/>
              <a:gd name="connsiteY11231" fmla="*/ 5730133 h 10024180"/>
              <a:gd name="connsiteX11232" fmla="*/ 653916 w 11277918"/>
              <a:gd name="connsiteY11232" fmla="*/ 5730133 h 10024180"/>
              <a:gd name="connsiteX11233" fmla="*/ 653916 w 11277918"/>
              <a:gd name="connsiteY11233" fmla="*/ 5746480 h 10024180"/>
              <a:gd name="connsiteX11234" fmla="*/ 637569 w 11277918"/>
              <a:gd name="connsiteY11234" fmla="*/ 5754654 h 10024180"/>
              <a:gd name="connsiteX11235" fmla="*/ 653916 w 11277918"/>
              <a:gd name="connsiteY11235" fmla="*/ 5762829 h 10024180"/>
              <a:gd name="connsiteX11236" fmla="*/ 670263 w 11277918"/>
              <a:gd name="connsiteY11236" fmla="*/ 5762829 h 10024180"/>
              <a:gd name="connsiteX11237" fmla="*/ 670263 w 11277918"/>
              <a:gd name="connsiteY11237" fmla="*/ 5779176 h 10024180"/>
              <a:gd name="connsiteX11238" fmla="*/ 686613 w 11277918"/>
              <a:gd name="connsiteY11238" fmla="*/ 5762829 h 10024180"/>
              <a:gd name="connsiteX11239" fmla="*/ 670263 w 11277918"/>
              <a:gd name="connsiteY11239" fmla="*/ 5746480 h 10024180"/>
              <a:gd name="connsiteX11240" fmla="*/ 686613 w 11277918"/>
              <a:gd name="connsiteY11240" fmla="*/ 5730133 h 10024180"/>
              <a:gd name="connsiteX11241" fmla="*/ 670263 w 11277918"/>
              <a:gd name="connsiteY11241" fmla="*/ 5713784 h 10024180"/>
              <a:gd name="connsiteX11242" fmla="*/ 637569 w 11277918"/>
              <a:gd name="connsiteY11242" fmla="*/ 5713784 h 10024180"/>
              <a:gd name="connsiteX11243" fmla="*/ 653916 w 11277918"/>
              <a:gd name="connsiteY11243" fmla="*/ 5697437 h 10024180"/>
              <a:gd name="connsiteX11244" fmla="*/ 653916 w 11277918"/>
              <a:gd name="connsiteY11244" fmla="*/ 5681090 h 10024180"/>
              <a:gd name="connsiteX11245" fmla="*/ 670263 w 11277918"/>
              <a:gd name="connsiteY11245" fmla="*/ 5681090 h 10024180"/>
              <a:gd name="connsiteX11246" fmla="*/ 670263 w 11277918"/>
              <a:gd name="connsiteY11246" fmla="*/ 5664740 h 10024180"/>
              <a:gd name="connsiteX11247" fmla="*/ 686613 w 11277918"/>
              <a:gd name="connsiteY11247" fmla="*/ 5632044 h 10024180"/>
              <a:gd name="connsiteX11248" fmla="*/ 686613 w 11277918"/>
              <a:gd name="connsiteY11248" fmla="*/ 5644305 h 10024180"/>
              <a:gd name="connsiteX11249" fmla="*/ 686613 w 11277918"/>
              <a:gd name="connsiteY11249" fmla="*/ 5648393 h 10024180"/>
              <a:gd name="connsiteX11250" fmla="*/ 702960 w 11277918"/>
              <a:gd name="connsiteY11250" fmla="*/ 5648393 h 10024180"/>
              <a:gd name="connsiteX11251" fmla="*/ 686613 w 11277918"/>
              <a:gd name="connsiteY11251" fmla="*/ 5632044 h 10024180"/>
              <a:gd name="connsiteX11252" fmla="*/ 719306 w 11277918"/>
              <a:gd name="connsiteY11252" fmla="*/ 5566654 h 10024180"/>
              <a:gd name="connsiteX11253" fmla="*/ 743830 w 11277918"/>
              <a:gd name="connsiteY11253" fmla="*/ 5574826 h 10024180"/>
              <a:gd name="connsiteX11254" fmla="*/ 752003 w 11277918"/>
              <a:gd name="connsiteY11254" fmla="*/ 5599350 h 10024180"/>
              <a:gd name="connsiteX11255" fmla="*/ 768352 w 11277918"/>
              <a:gd name="connsiteY11255" fmla="*/ 5607522 h 10024180"/>
              <a:gd name="connsiteX11256" fmla="*/ 784699 w 11277918"/>
              <a:gd name="connsiteY11256" fmla="*/ 5615697 h 10024180"/>
              <a:gd name="connsiteX11257" fmla="*/ 801045 w 11277918"/>
              <a:gd name="connsiteY11257" fmla="*/ 5615697 h 10024180"/>
              <a:gd name="connsiteX11258" fmla="*/ 833742 w 11277918"/>
              <a:gd name="connsiteY11258" fmla="*/ 5583001 h 10024180"/>
              <a:gd name="connsiteX11259" fmla="*/ 833742 w 11277918"/>
              <a:gd name="connsiteY11259" fmla="*/ 5550305 h 10024180"/>
              <a:gd name="connsiteX11260" fmla="*/ 833742 w 11277918"/>
              <a:gd name="connsiteY11260" fmla="*/ 5484914 h 10024180"/>
              <a:gd name="connsiteX11261" fmla="*/ 825569 w 11277918"/>
              <a:gd name="connsiteY11261" fmla="*/ 5484914 h 10024180"/>
              <a:gd name="connsiteX11262" fmla="*/ 801045 w 11277918"/>
              <a:gd name="connsiteY11262" fmla="*/ 5484914 h 10024180"/>
              <a:gd name="connsiteX11263" fmla="*/ 784699 w 11277918"/>
              <a:gd name="connsiteY11263" fmla="*/ 5484914 h 10024180"/>
              <a:gd name="connsiteX11264" fmla="*/ 817394 w 11277918"/>
              <a:gd name="connsiteY11264" fmla="*/ 5468565 h 10024180"/>
              <a:gd name="connsiteX11265" fmla="*/ 825569 w 11277918"/>
              <a:gd name="connsiteY11265" fmla="*/ 5468565 h 10024180"/>
              <a:gd name="connsiteX11266" fmla="*/ 850091 w 11277918"/>
              <a:gd name="connsiteY11266" fmla="*/ 5468565 h 10024180"/>
              <a:gd name="connsiteX11267" fmla="*/ 866438 w 11277918"/>
              <a:gd name="connsiteY11267" fmla="*/ 5468565 h 10024180"/>
              <a:gd name="connsiteX11268" fmla="*/ 866438 w 11277918"/>
              <a:gd name="connsiteY11268" fmla="*/ 5452218 h 10024180"/>
              <a:gd name="connsiteX11269" fmla="*/ 850091 w 11277918"/>
              <a:gd name="connsiteY11269" fmla="*/ 5435871 h 10024180"/>
              <a:gd name="connsiteX11270" fmla="*/ 850091 w 11277918"/>
              <a:gd name="connsiteY11270" fmla="*/ 5419522 h 10024180"/>
              <a:gd name="connsiteX11271" fmla="*/ 866438 w 11277918"/>
              <a:gd name="connsiteY11271" fmla="*/ 5395000 h 10024180"/>
              <a:gd name="connsiteX11272" fmla="*/ 899135 w 11277918"/>
              <a:gd name="connsiteY11272" fmla="*/ 5386826 h 10024180"/>
              <a:gd name="connsiteX11273" fmla="*/ 899135 w 11277918"/>
              <a:gd name="connsiteY11273" fmla="*/ 5403175 h 10024180"/>
              <a:gd name="connsiteX11274" fmla="*/ 882788 w 11277918"/>
              <a:gd name="connsiteY11274" fmla="*/ 5411347 h 10024180"/>
              <a:gd name="connsiteX11275" fmla="*/ 899135 w 11277918"/>
              <a:gd name="connsiteY11275" fmla="*/ 5435871 h 10024180"/>
              <a:gd name="connsiteX11276" fmla="*/ 899135 w 11277918"/>
              <a:gd name="connsiteY11276" fmla="*/ 5468565 h 10024180"/>
              <a:gd name="connsiteX11277" fmla="*/ 931830 w 11277918"/>
              <a:gd name="connsiteY11277" fmla="*/ 5468565 h 10024180"/>
              <a:gd name="connsiteX11278" fmla="*/ 948177 w 11277918"/>
              <a:gd name="connsiteY11278" fmla="*/ 5403175 h 10024180"/>
              <a:gd name="connsiteX11279" fmla="*/ 964525 w 11277918"/>
              <a:gd name="connsiteY11279" fmla="*/ 5354130 h 10024180"/>
              <a:gd name="connsiteX11280" fmla="*/ 997221 w 11277918"/>
              <a:gd name="connsiteY11280" fmla="*/ 5288739 h 10024180"/>
              <a:gd name="connsiteX11281" fmla="*/ 1021745 w 11277918"/>
              <a:gd name="connsiteY11281" fmla="*/ 5280565 h 10024180"/>
              <a:gd name="connsiteX11282" fmla="*/ 1046267 w 11277918"/>
              <a:gd name="connsiteY11282" fmla="*/ 5256043 h 10024180"/>
              <a:gd name="connsiteX11283" fmla="*/ 1062613 w 11277918"/>
              <a:gd name="connsiteY11283" fmla="*/ 5239696 h 10024180"/>
              <a:gd name="connsiteX11284" fmla="*/ 1070788 w 11277918"/>
              <a:gd name="connsiteY11284" fmla="*/ 5239696 h 10024180"/>
              <a:gd name="connsiteX11285" fmla="*/ 1078961 w 11277918"/>
              <a:gd name="connsiteY11285" fmla="*/ 5231522 h 10024180"/>
              <a:gd name="connsiteX11286" fmla="*/ 1095310 w 11277918"/>
              <a:gd name="connsiteY11286" fmla="*/ 5207000 h 10024180"/>
              <a:gd name="connsiteX11287" fmla="*/ 1143331 w 11277918"/>
              <a:gd name="connsiteY11287" fmla="*/ 5175325 h 10024180"/>
              <a:gd name="connsiteX11288" fmla="*/ 1144492 w 11277918"/>
              <a:gd name="connsiteY11288" fmla="*/ 5174304 h 10024180"/>
              <a:gd name="connsiteX11289" fmla="*/ 1156614 w 11277918"/>
              <a:gd name="connsiteY11289" fmla="*/ 5174304 h 10024180"/>
              <a:gd name="connsiteX11290" fmla="*/ 1160700 w 11277918"/>
              <a:gd name="connsiteY11290" fmla="*/ 5174304 h 10024180"/>
              <a:gd name="connsiteX11291" fmla="*/ 1160700 w 11277918"/>
              <a:gd name="connsiteY11291" fmla="*/ 5159959 h 10024180"/>
              <a:gd name="connsiteX11292" fmla="*/ 1172961 w 11277918"/>
              <a:gd name="connsiteY11292" fmla="*/ 5145697 h 10024180"/>
              <a:gd name="connsiteX11293" fmla="*/ 1177049 w 11277918"/>
              <a:gd name="connsiteY11293" fmla="*/ 5092564 h 10024180"/>
              <a:gd name="connsiteX11294" fmla="*/ 1193396 w 11277918"/>
              <a:gd name="connsiteY11294" fmla="*/ 5108911 h 10024180"/>
              <a:gd name="connsiteX11295" fmla="*/ 1209746 w 11277918"/>
              <a:gd name="connsiteY11295" fmla="*/ 5092564 h 10024180"/>
              <a:gd name="connsiteX11296" fmla="*/ 1340527 w 11277918"/>
              <a:gd name="connsiteY11296" fmla="*/ 4912738 h 10024180"/>
              <a:gd name="connsiteX11297" fmla="*/ 1356874 w 11277918"/>
              <a:gd name="connsiteY11297" fmla="*/ 4863693 h 10024180"/>
              <a:gd name="connsiteX11298" fmla="*/ 1324179 w 11277918"/>
              <a:gd name="connsiteY11298" fmla="*/ 4880042 h 10024180"/>
              <a:gd name="connsiteX11299" fmla="*/ 1275135 w 11277918"/>
              <a:gd name="connsiteY11299" fmla="*/ 4929085 h 10024180"/>
              <a:gd name="connsiteX11300" fmla="*/ 1209746 w 11277918"/>
              <a:gd name="connsiteY11300" fmla="*/ 5010825 h 10024180"/>
              <a:gd name="connsiteX11301" fmla="*/ 1209746 w 11277918"/>
              <a:gd name="connsiteY11301" fmla="*/ 5027172 h 10024180"/>
              <a:gd name="connsiteX11302" fmla="*/ 1209746 w 11277918"/>
              <a:gd name="connsiteY11302" fmla="*/ 5043521 h 10024180"/>
              <a:gd name="connsiteX11303" fmla="*/ 1193396 w 11277918"/>
              <a:gd name="connsiteY11303" fmla="*/ 5027172 h 10024180"/>
              <a:gd name="connsiteX11304" fmla="*/ 1185224 w 11277918"/>
              <a:gd name="connsiteY11304" fmla="*/ 5035347 h 10024180"/>
              <a:gd name="connsiteX11305" fmla="*/ 1177049 w 11277918"/>
              <a:gd name="connsiteY11305" fmla="*/ 5059868 h 10024180"/>
              <a:gd name="connsiteX11306" fmla="*/ 1136177 w 11277918"/>
              <a:gd name="connsiteY11306" fmla="*/ 5084391 h 10024180"/>
              <a:gd name="connsiteX11307" fmla="*/ 1095310 w 11277918"/>
              <a:gd name="connsiteY11307" fmla="*/ 5108911 h 10024180"/>
              <a:gd name="connsiteX11308" fmla="*/ 1078961 w 11277918"/>
              <a:gd name="connsiteY11308" fmla="*/ 5125260 h 10024180"/>
              <a:gd name="connsiteX11309" fmla="*/ 1062613 w 11277918"/>
              <a:gd name="connsiteY11309" fmla="*/ 5141607 h 10024180"/>
              <a:gd name="connsiteX11310" fmla="*/ 1070788 w 11277918"/>
              <a:gd name="connsiteY11310" fmla="*/ 5117087 h 10024180"/>
              <a:gd name="connsiteX11311" fmla="*/ 1078961 w 11277918"/>
              <a:gd name="connsiteY11311" fmla="*/ 5100740 h 10024180"/>
              <a:gd name="connsiteX11312" fmla="*/ 1078961 w 11277918"/>
              <a:gd name="connsiteY11312" fmla="*/ 5092564 h 10024180"/>
              <a:gd name="connsiteX11313" fmla="*/ 1119830 w 11277918"/>
              <a:gd name="connsiteY11313" fmla="*/ 5043521 h 10024180"/>
              <a:gd name="connsiteX11314" fmla="*/ 1160700 w 11277918"/>
              <a:gd name="connsiteY11314" fmla="*/ 4978130 h 10024180"/>
              <a:gd name="connsiteX11315" fmla="*/ 1160700 w 11277918"/>
              <a:gd name="connsiteY11315" fmla="*/ 4961782 h 10024180"/>
              <a:gd name="connsiteX11316" fmla="*/ 1177049 w 11277918"/>
              <a:gd name="connsiteY11316" fmla="*/ 4945432 h 10024180"/>
              <a:gd name="connsiteX11317" fmla="*/ 1193396 w 11277918"/>
              <a:gd name="connsiteY11317" fmla="*/ 4945432 h 10024180"/>
              <a:gd name="connsiteX11318" fmla="*/ 1209746 w 11277918"/>
              <a:gd name="connsiteY11318" fmla="*/ 4920912 h 10024180"/>
              <a:gd name="connsiteX11319" fmla="*/ 1217918 w 11277918"/>
              <a:gd name="connsiteY11319" fmla="*/ 4904565 h 10024180"/>
              <a:gd name="connsiteX11320" fmla="*/ 1226091 w 11277918"/>
              <a:gd name="connsiteY11320" fmla="*/ 4863693 h 10024180"/>
              <a:gd name="connsiteX11321" fmla="*/ 1242440 w 11277918"/>
              <a:gd name="connsiteY11321" fmla="*/ 4847346 h 10024180"/>
              <a:gd name="connsiteX11322" fmla="*/ 1275135 w 11277918"/>
              <a:gd name="connsiteY11322" fmla="*/ 4830998 h 10024180"/>
              <a:gd name="connsiteX11323" fmla="*/ 1324179 w 11277918"/>
              <a:gd name="connsiteY11323" fmla="*/ 4781953 h 10024180"/>
              <a:gd name="connsiteX11324" fmla="*/ 1389570 w 11277918"/>
              <a:gd name="connsiteY11324" fmla="*/ 4683867 h 10024180"/>
              <a:gd name="connsiteX11325" fmla="*/ 1405920 w 11277918"/>
              <a:gd name="connsiteY11325" fmla="*/ 4667519 h 10024180"/>
              <a:gd name="connsiteX11326" fmla="*/ 1422266 w 11277918"/>
              <a:gd name="connsiteY11326" fmla="*/ 4651171 h 10024180"/>
              <a:gd name="connsiteX11327" fmla="*/ 1454962 w 11277918"/>
              <a:gd name="connsiteY11327" fmla="*/ 4585780 h 10024180"/>
              <a:gd name="connsiteX11328" fmla="*/ 1479484 w 11277918"/>
              <a:gd name="connsiteY11328" fmla="*/ 4577607 h 10024180"/>
              <a:gd name="connsiteX11329" fmla="*/ 1487659 w 11277918"/>
              <a:gd name="connsiteY11329" fmla="*/ 4553086 h 10024180"/>
              <a:gd name="connsiteX11330" fmla="*/ 1553049 w 11277918"/>
              <a:gd name="connsiteY11330" fmla="*/ 4504040 h 10024180"/>
              <a:gd name="connsiteX11331" fmla="*/ 1561223 w 11277918"/>
              <a:gd name="connsiteY11331" fmla="*/ 4487692 h 10024180"/>
              <a:gd name="connsiteX11332" fmla="*/ 1569396 w 11277918"/>
              <a:gd name="connsiteY11332" fmla="*/ 4471345 h 10024180"/>
              <a:gd name="connsiteX11333" fmla="*/ 1585746 w 11277918"/>
              <a:gd name="connsiteY11333" fmla="*/ 4454997 h 10024180"/>
              <a:gd name="connsiteX11334" fmla="*/ 1602095 w 11277918"/>
              <a:gd name="connsiteY11334" fmla="*/ 4438650 h 10024180"/>
              <a:gd name="connsiteX11335" fmla="*/ 1618441 w 11277918"/>
              <a:gd name="connsiteY11335" fmla="*/ 4405954 h 10024180"/>
              <a:gd name="connsiteX11336" fmla="*/ 1651137 w 11277918"/>
              <a:gd name="connsiteY11336" fmla="*/ 4373256 h 10024180"/>
              <a:gd name="connsiteX11337" fmla="*/ 1708355 w 11277918"/>
              <a:gd name="connsiteY11337" fmla="*/ 4307865 h 10024180"/>
              <a:gd name="connsiteX11338" fmla="*/ 1757399 w 11277918"/>
              <a:gd name="connsiteY11338" fmla="*/ 4242475 h 10024180"/>
              <a:gd name="connsiteX11339" fmla="*/ 1814617 w 11277918"/>
              <a:gd name="connsiteY11339" fmla="*/ 4193431 h 10024180"/>
              <a:gd name="connsiteX11340" fmla="*/ 1830963 w 11277918"/>
              <a:gd name="connsiteY11340" fmla="*/ 4193431 h 10024180"/>
              <a:gd name="connsiteX11341" fmla="*/ 1847312 w 11277918"/>
              <a:gd name="connsiteY11341" fmla="*/ 4177081 h 10024180"/>
              <a:gd name="connsiteX11342" fmla="*/ 1863660 w 11277918"/>
              <a:gd name="connsiteY11342" fmla="*/ 4144385 h 10024180"/>
              <a:gd name="connsiteX11343" fmla="*/ 1978096 w 11277918"/>
              <a:gd name="connsiteY11343" fmla="*/ 3997255 h 10024180"/>
              <a:gd name="connsiteX11344" fmla="*/ 1961747 w 11277918"/>
              <a:gd name="connsiteY11344" fmla="*/ 3997255 h 10024180"/>
              <a:gd name="connsiteX11345" fmla="*/ 2027138 w 11277918"/>
              <a:gd name="connsiteY11345" fmla="*/ 3915516 h 10024180"/>
              <a:gd name="connsiteX11346" fmla="*/ 2051660 w 11277918"/>
              <a:gd name="connsiteY11346" fmla="*/ 3866473 h 10024180"/>
              <a:gd name="connsiteX11347" fmla="*/ 2059834 w 11277918"/>
              <a:gd name="connsiteY11347" fmla="*/ 3833777 h 10024180"/>
              <a:gd name="connsiteX11348" fmla="*/ 2027138 w 11277918"/>
              <a:gd name="connsiteY11348" fmla="*/ 3850124 h 10024180"/>
              <a:gd name="connsiteX11349" fmla="*/ 2018965 w 11277918"/>
              <a:gd name="connsiteY11349" fmla="*/ 3874646 h 10024180"/>
              <a:gd name="connsiteX11350" fmla="*/ 2010792 w 11277918"/>
              <a:gd name="connsiteY11350" fmla="*/ 3899167 h 10024180"/>
              <a:gd name="connsiteX11351" fmla="*/ 1978096 w 11277918"/>
              <a:gd name="connsiteY11351" fmla="*/ 3899167 h 10024180"/>
              <a:gd name="connsiteX11352" fmla="*/ 1961747 w 11277918"/>
              <a:gd name="connsiteY11352" fmla="*/ 3931863 h 10024180"/>
              <a:gd name="connsiteX11353" fmla="*/ 1953574 w 11277918"/>
              <a:gd name="connsiteY11353" fmla="*/ 3940038 h 10024180"/>
              <a:gd name="connsiteX11354" fmla="*/ 1929053 w 11277918"/>
              <a:gd name="connsiteY11354" fmla="*/ 3948212 h 10024180"/>
              <a:gd name="connsiteX11355" fmla="*/ 1912702 w 11277918"/>
              <a:gd name="connsiteY11355" fmla="*/ 3980906 h 10024180"/>
              <a:gd name="connsiteX11356" fmla="*/ 1880006 w 11277918"/>
              <a:gd name="connsiteY11356" fmla="*/ 4029952 h 10024180"/>
              <a:gd name="connsiteX11357" fmla="*/ 1847312 w 11277918"/>
              <a:gd name="connsiteY11357" fmla="*/ 4078995 h 10024180"/>
              <a:gd name="connsiteX11358" fmla="*/ 1847312 w 11277918"/>
              <a:gd name="connsiteY11358" fmla="*/ 4095342 h 10024180"/>
              <a:gd name="connsiteX11359" fmla="*/ 1830963 w 11277918"/>
              <a:gd name="connsiteY11359" fmla="*/ 4095342 h 10024180"/>
              <a:gd name="connsiteX11360" fmla="*/ 1806443 w 11277918"/>
              <a:gd name="connsiteY11360" fmla="*/ 4111691 h 10024180"/>
              <a:gd name="connsiteX11361" fmla="*/ 1790094 w 11277918"/>
              <a:gd name="connsiteY11361" fmla="*/ 4144385 h 10024180"/>
              <a:gd name="connsiteX11362" fmla="*/ 1765571 w 11277918"/>
              <a:gd name="connsiteY11362" fmla="*/ 4160734 h 10024180"/>
              <a:gd name="connsiteX11363" fmla="*/ 1716527 w 11277918"/>
              <a:gd name="connsiteY11363" fmla="*/ 4201603 h 10024180"/>
              <a:gd name="connsiteX11364" fmla="*/ 1667485 w 11277918"/>
              <a:gd name="connsiteY11364" fmla="*/ 4291518 h 10024180"/>
              <a:gd name="connsiteX11365" fmla="*/ 1634789 w 11277918"/>
              <a:gd name="connsiteY11365" fmla="*/ 4291518 h 10024180"/>
              <a:gd name="connsiteX11366" fmla="*/ 1618441 w 11277918"/>
              <a:gd name="connsiteY11366" fmla="*/ 4291518 h 10024180"/>
              <a:gd name="connsiteX11367" fmla="*/ 1634789 w 11277918"/>
              <a:gd name="connsiteY11367" fmla="*/ 4307865 h 10024180"/>
              <a:gd name="connsiteX11368" fmla="*/ 1651137 w 11277918"/>
              <a:gd name="connsiteY11368" fmla="*/ 4307865 h 10024180"/>
              <a:gd name="connsiteX11369" fmla="*/ 1626613 w 11277918"/>
              <a:gd name="connsiteY11369" fmla="*/ 4316039 h 10024180"/>
              <a:gd name="connsiteX11370" fmla="*/ 1585746 w 11277918"/>
              <a:gd name="connsiteY11370" fmla="*/ 4324213 h 10024180"/>
              <a:gd name="connsiteX11371" fmla="*/ 1405920 w 11277918"/>
              <a:gd name="connsiteY11371" fmla="*/ 4520388 h 10024180"/>
              <a:gd name="connsiteX11372" fmla="*/ 1373224 w 11277918"/>
              <a:gd name="connsiteY11372" fmla="*/ 4553086 h 10024180"/>
              <a:gd name="connsiteX11373" fmla="*/ 1356874 w 11277918"/>
              <a:gd name="connsiteY11373" fmla="*/ 4569433 h 10024180"/>
              <a:gd name="connsiteX11374" fmla="*/ 1340527 w 11277918"/>
              <a:gd name="connsiteY11374" fmla="*/ 4585780 h 10024180"/>
              <a:gd name="connsiteX11375" fmla="*/ 1307832 w 11277918"/>
              <a:gd name="connsiteY11375" fmla="*/ 4626650 h 10024180"/>
              <a:gd name="connsiteX11376" fmla="*/ 1275135 w 11277918"/>
              <a:gd name="connsiteY11376" fmla="*/ 4651171 h 10024180"/>
              <a:gd name="connsiteX11377" fmla="*/ 1291485 w 11277918"/>
              <a:gd name="connsiteY11377" fmla="*/ 4618476 h 10024180"/>
              <a:gd name="connsiteX11378" fmla="*/ 1307832 w 11277918"/>
              <a:gd name="connsiteY11378" fmla="*/ 4593954 h 10024180"/>
              <a:gd name="connsiteX11379" fmla="*/ 1307832 w 11277918"/>
              <a:gd name="connsiteY11379" fmla="*/ 4585780 h 10024180"/>
              <a:gd name="connsiteX11380" fmla="*/ 1324179 w 11277918"/>
              <a:gd name="connsiteY11380" fmla="*/ 4569433 h 10024180"/>
              <a:gd name="connsiteX11381" fmla="*/ 1356874 w 11277918"/>
              <a:gd name="connsiteY11381" fmla="*/ 4536735 h 10024180"/>
              <a:gd name="connsiteX11382" fmla="*/ 1389570 w 11277918"/>
              <a:gd name="connsiteY11382" fmla="*/ 4504040 h 10024180"/>
              <a:gd name="connsiteX11383" fmla="*/ 1389570 w 11277918"/>
              <a:gd name="connsiteY11383" fmla="*/ 4487692 h 10024180"/>
              <a:gd name="connsiteX11384" fmla="*/ 1381396 w 11277918"/>
              <a:gd name="connsiteY11384" fmla="*/ 4487692 h 10024180"/>
              <a:gd name="connsiteX11385" fmla="*/ 1340527 w 11277918"/>
              <a:gd name="connsiteY11385" fmla="*/ 4520388 h 10024180"/>
              <a:gd name="connsiteX11386" fmla="*/ 1307832 w 11277918"/>
              <a:gd name="connsiteY11386" fmla="*/ 4553086 h 10024180"/>
              <a:gd name="connsiteX11387" fmla="*/ 1291485 w 11277918"/>
              <a:gd name="connsiteY11387" fmla="*/ 4569433 h 10024180"/>
              <a:gd name="connsiteX11388" fmla="*/ 1299657 w 11277918"/>
              <a:gd name="connsiteY11388" fmla="*/ 4585780 h 10024180"/>
              <a:gd name="connsiteX11389" fmla="*/ 1275135 w 11277918"/>
              <a:gd name="connsiteY11389" fmla="*/ 4585780 h 10024180"/>
              <a:gd name="connsiteX11390" fmla="*/ 1275135 w 11277918"/>
              <a:gd name="connsiteY11390" fmla="*/ 4536735 h 10024180"/>
              <a:gd name="connsiteX11391" fmla="*/ 1307832 w 11277918"/>
              <a:gd name="connsiteY11391" fmla="*/ 4487692 h 10024180"/>
              <a:gd name="connsiteX11392" fmla="*/ 1340527 w 11277918"/>
              <a:gd name="connsiteY11392" fmla="*/ 4487692 h 10024180"/>
              <a:gd name="connsiteX11393" fmla="*/ 1356874 w 11277918"/>
              <a:gd name="connsiteY11393" fmla="*/ 4487692 h 10024180"/>
              <a:gd name="connsiteX11394" fmla="*/ 1365048 w 11277918"/>
              <a:gd name="connsiteY11394" fmla="*/ 4463171 h 10024180"/>
              <a:gd name="connsiteX11395" fmla="*/ 1356874 w 11277918"/>
              <a:gd name="connsiteY11395" fmla="*/ 4438650 h 10024180"/>
              <a:gd name="connsiteX11396" fmla="*/ 1373224 w 11277918"/>
              <a:gd name="connsiteY11396" fmla="*/ 4438650 h 10024180"/>
              <a:gd name="connsiteX11397" fmla="*/ 1373224 w 11277918"/>
              <a:gd name="connsiteY11397" fmla="*/ 4414128 h 10024180"/>
              <a:gd name="connsiteX11398" fmla="*/ 1389570 w 11277918"/>
              <a:gd name="connsiteY11398" fmla="*/ 4389607 h 10024180"/>
              <a:gd name="connsiteX11399" fmla="*/ 1397744 w 11277918"/>
              <a:gd name="connsiteY11399" fmla="*/ 4381432 h 10024180"/>
              <a:gd name="connsiteX11400" fmla="*/ 1405920 w 11277918"/>
              <a:gd name="connsiteY11400" fmla="*/ 4373256 h 10024180"/>
              <a:gd name="connsiteX11401" fmla="*/ 1324179 w 11277918"/>
              <a:gd name="connsiteY11401" fmla="*/ 4405954 h 10024180"/>
              <a:gd name="connsiteX11402" fmla="*/ 1299657 w 11277918"/>
              <a:gd name="connsiteY11402" fmla="*/ 4438650 h 10024180"/>
              <a:gd name="connsiteX11403" fmla="*/ 1291485 w 11277918"/>
              <a:gd name="connsiteY11403" fmla="*/ 4463171 h 10024180"/>
              <a:gd name="connsiteX11404" fmla="*/ 1283310 w 11277918"/>
              <a:gd name="connsiteY11404" fmla="*/ 4479518 h 10024180"/>
              <a:gd name="connsiteX11405" fmla="*/ 1266961 w 11277918"/>
              <a:gd name="connsiteY11405" fmla="*/ 4495868 h 10024180"/>
              <a:gd name="connsiteX11406" fmla="*/ 1258788 w 11277918"/>
              <a:gd name="connsiteY11406" fmla="*/ 4520388 h 10024180"/>
              <a:gd name="connsiteX11407" fmla="*/ 1226091 w 11277918"/>
              <a:gd name="connsiteY11407" fmla="*/ 4536735 h 10024180"/>
              <a:gd name="connsiteX11408" fmla="*/ 1226091 w 11277918"/>
              <a:gd name="connsiteY11408" fmla="*/ 4553086 h 10024180"/>
              <a:gd name="connsiteX11409" fmla="*/ 1226091 w 11277918"/>
              <a:gd name="connsiteY11409" fmla="*/ 4577607 h 10024180"/>
              <a:gd name="connsiteX11410" fmla="*/ 1209746 w 11277918"/>
              <a:gd name="connsiteY11410" fmla="*/ 4585780 h 10024180"/>
              <a:gd name="connsiteX11411" fmla="*/ 1185224 w 11277918"/>
              <a:gd name="connsiteY11411" fmla="*/ 4610301 h 10024180"/>
              <a:gd name="connsiteX11412" fmla="*/ 1177049 w 11277918"/>
              <a:gd name="connsiteY11412" fmla="*/ 4618476 h 10024180"/>
              <a:gd name="connsiteX11413" fmla="*/ 1128006 w 11277918"/>
              <a:gd name="connsiteY11413" fmla="*/ 4651171 h 10024180"/>
              <a:gd name="connsiteX11414" fmla="*/ 1119830 w 11277918"/>
              <a:gd name="connsiteY11414" fmla="*/ 4659347 h 10024180"/>
              <a:gd name="connsiteX11415" fmla="*/ 1111657 w 11277918"/>
              <a:gd name="connsiteY11415" fmla="*/ 4667519 h 10024180"/>
              <a:gd name="connsiteX11416" fmla="*/ 1078961 w 11277918"/>
              <a:gd name="connsiteY11416" fmla="*/ 4651171 h 10024180"/>
              <a:gd name="connsiteX11417" fmla="*/ 1111657 w 11277918"/>
              <a:gd name="connsiteY11417" fmla="*/ 4634824 h 10024180"/>
              <a:gd name="connsiteX11418" fmla="*/ 1128006 w 11277918"/>
              <a:gd name="connsiteY11418" fmla="*/ 4602129 h 10024180"/>
              <a:gd name="connsiteX11419" fmla="*/ 1136177 w 11277918"/>
              <a:gd name="connsiteY11419" fmla="*/ 4585780 h 10024180"/>
              <a:gd name="connsiteX11420" fmla="*/ 1144352 w 11277918"/>
              <a:gd name="connsiteY11420" fmla="*/ 4585780 h 10024180"/>
              <a:gd name="connsiteX11421" fmla="*/ 1160700 w 11277918"/>
              <a:gd name="connsiteY11421" fmla="*/ 4585780 h 10024180"/>
              <a:gd name="connsiteX11422" fmla="*/ 1144352 w 11277918"/>
              <a:gd name="connsiteY11422" fmla="*/ 4569433 h 10024180"/>
              <a:gd name="connsiteX11423" fmla="*/ 1119830 w 11277918"/>
              <a:gd name="connsiteY11423" fmla="*/ 4577607 h 10024180"/>
              <a:gd name="connsiteX11424" fmla="*/ 1111657 w 11277918"/>
              <a:gd name="connsiteY11424" fmla="*/ 4602129 h 10024180"/>
              <a:gd name="connsiteX11425" fmla="*/ 980874 w 11277918"/>
              <a:gd name="connsiteY11425" fmla="*/ 4708390 h 10024180"/>
              <a:gd name="connsiteX11426" fmla="*/ 866438 w 11277918"/>
              <a:gd name="connsiteY11426" fmla="*/ 4847346 h 10024180"/>
              <a:gd name="connsiteX11427" fmla="*/ 833742 w 11277918"/>
              <a:gd name="connsiteY11427" fmla="*/ 4863693 h 10024180"/>
              <a:gd name="connsiteX11428" fmla="*/ 768352 w 11277918"/>
              <a:gd name="connsiteY11428" fmla="*/ 4912738 h 10024180"/>
              <a:gd name="connsiteX11429" fmla="*/ 678438 w 11277918"/>
              <a:gd name="connsiteY11429" fmla="*/ 4986304 h 10024180"/>
              <a:gd name="connsiteX11430" fmla="*/ 678438 w 11277918"/>
              <a:gd name="connsiteY11430" fmla="*/ 4961782 h 10024180"/>
              <a:gd name="connsiteX11431" fmla="*/ 702960 w 11277918"/>
              <a:gd name="connsiteY11431" fmla="*/ 4945432 h 10024180"/>
              <a:gd name="connsiteX11432" fmla="*/ 719306 w 11277918"/>
              <a:gd name="connsiteY11432" fmla="*/ 4929085 h 10024180"/>
              <a:gd name="connsiteX11433" fmla="*/ 702960 w 11277918"/>
              <a:gd name="connsiteY11433" fmla="*/ 4912738 h 10024180"/>
              <a:gd name="connsiteX11434" fmla="*/ 686613 w 11277918"/>
              <a:gd name="connsiteY11434" fmla="*/ 4912738 h 10024180"/>
              <a:gd name="connsiteX11435" fmla="*/ 662091 w 11277918"/>
              <a:gd name="connsiteY11435" fmla="*/ 4929085 h 10024180"/>
              <a:gd name="connsiteX11436" fmla="*/ 629394 w 11277918"/>
              <a:gd name="connsiteY11436" fmla="*/ 4969955 h 10024180"/>
              <a:gd name="connsiteX11437" fmla="*/ 637569 w 11277918"/>
              <a:gd name="connsiteY11437" fmla="*/ 4978130 h 10024180"/>
              <a:gd name="connsiteX11438" fmla="*/ 653916 w 11277918"/>
              <a:gd name="connsiteY11438" fmla="*/ 4978130 h 10024180"/>
              <a:gd name="connsiteX11439" fmla="*/ 670263 w 11277918"/>
              <a:gd name="connsiteY11439" fmla="*/ 4994478 h 10024180"/>
              <a:gd name="connsiteX11440" fmla="*/ 637569 w 11277918"/>
              <a:gd name="connsiteY11440" fmla="*/ 5043521 h 10024180"/>
              <a:gd name="connsiteX11441" fmla="*/ 604870 w 11277918"/>
              <a:gd name="connsiteY11441" fmla="*/ 5059868 h 10024180"/>
              <a:gd name="connsiteX11442" fmla="*/ 604870 w 11277918"/>
              <a:gd name="connsiteY11442" fmla="*/ 5043521 h 10024180"/>
              <a:gd name="connsiteX11443" fmla="*/ 588524 w 11277918"/>
              <a:gd name="connsiteY11443" fmla="*/ 5010825 h 10024180"/>
              <a:gd name="connsiteX11444" fmla="*/ 572177 w 11277918"/>
              <a:gd name="connsiteY11444" fmla="*/ 5010825 h 10024180"/>
              <a:gd name="connsiteX11445" fmla="*/ 588524 w 11277918"/>
              <a:gd name="connsiteY11445" fmla="*/ 4978131 h 10024180"/>
              <a:gd name="connsiteX11446" fmla="*/ 604870 w 11277918"/>
              <a:gd name="connsiteY11446" fmla="*/ 4961782 h 10024180"/>
              <a:gd name="connsiteX11447" fmla="*/ 588524 w 11277918"/>
              <a:gd name="connsiteY11447" fmla="*/ 4978130 h 10024180"/>
              <a:gd name="connsiteX11448" fmla="*/ 588524 w 11277918"/>
              <a:gd name="connsiteY11448" fmla="*/ 4978131 h 10024180"/>
              <a:gd name="connsiteX11449" fmla="*/ 572177 w 11277918"/>
              <a:gd name="connsiteY11449" fmla="*/ 4994478 h 10024180"/>
              <a:gd name="connsiteX11450" fmla="*/ 555828 w 11277918"/>
              <a:gd name="connsiteY11450" fmla="*/ 5059868 h 10024180"/>
              <a:gd name="connsiteX11451" fmla="*/ 523133 w 11277918"/>
              <a:gd name="connsiteY11451" fmla="*/ 5059868 h 10024180"/>
              <a:gd name="connsiteX11452" fmla="*/ 506784 w 11277918"/>
              <a:gd name="connsiteY11452" fmla="*/ 5076217 h 10024180"/>
              <a:gd name="connsiteX11453" fmla="*/ 482263 w 11277918"/>
              <a:gd name="connsiteY11453" fmla="*/ 5059868 h 10024180"/>
              <a:gd name="connsiteX11454" fmla="*/ 490436 w 11277918"/>
              <a:gd name="connsiteY11454" fmla="*/ 5076217 h 10024180"/>
              <a:gd name="connsiteX11455" fmla="*/ 506784 w 11277918"/>
              <a:gd name="connsiteY11455" fmla="*/ 5100740 h 10024180"/>
              <a:gd name="connsiteX11456" fmla="*/ 506784 w 11277918"/>
              <a:gd name="connsiteY11456" fmla="*/ 5125260 h 10024180"/>
              <a:gd name="connsiteX11457" fmla="*/ 523133 w 11277918"/>
              <a:gd name="connsiteY11457" fmla="*/ 5141607 h 10024180"/>
              <a:gd name="connsiteX11458" fmla="*/ 588524 w 11277918"/>
              <a:gd name="connsiteY11458" fmla="*/ 5076217 h 10024180"/>
              <a:gd name="connsiteX11459" fmla="*/ 539480 w 11277918"/>
              <a:gd name="connsiteY11459" fmla="*/ 5141607 h 10024180"/>
              <a:gd name="connsiteX11460" fmla="*/ 488393 w 11277918"/>
              <a:gd name="connsiteY11460" fmla="*/ 5192697 h 10024180"/>
              <a:gd name="connsiteX11461" fmla="*/ 441392 w 11277918"/>
              <a:gd name="connsiteY11461" fmla="*/ 5239696 h 10024180"/>
              <a:gd name="connsiteX11462" fmla="*/ 441392 w 11277918"/>
              <a:gd name="connsiteY11462" fmla="*/ 5227436 h 10024180"/>
              <a:gd name="connsiteX11463" fmla="*/ 441392 w 11277918"/>
              <a:gd name="connsiteY11463" fmla="*/ 5223347 h 10024180"/>
              <a:gd name="connsiteX11464" fmla="*/ 425045 w 11277918"/>
              <a:gd name="connsiteY11464" fmla="*/ 5223347 h 10024180"/>
              <a:gd name="connsiteX11465" fmla="*/ 441392 w 11277918"/>
              <a:gd name="connsiteY11465" fmla="*/ 5239696 h 10024180"/>
              <a:gd name="connsiteX11466" fmla="*/ 433219 w 11277918"/>
              <a:gd name="connsiteY11466" fmla="*/ 5247868 h 10024180"/>
              <a:gd name="connsiteX11467" fmla="*/ 359655 w 11277918"/>
              <a:gd name="connsiteY11467" fmla="*/ 5305086 h 10024180"/>
              <a:gd name="connsiteX11468" fmla="*/ 286088 w 11277918"/>
              <a:gd name="connsiteY11468" fmla="*/ 5386826 h 10024180"/>
              <a:gd name="connsiteX11469" fmla="*/ 212522 w 11277918"/>
              <a:gd name="connsiteY11469" fmla="*/ 5452218 h 10024180"/>
              <a:gd name="connsiteX11470" fmla="*/ 196175 w 11277918"/>
              <a:gd name="connsiteY11470" fmla="*/ 5468565 h 10024180"/>
              <a:gd name="connsiteX11471" fmla="*/ 179827 w 11277918"/>
              <a:gd name="connsiteY11471" fmla="*/ 5468565 h 10024180"/>
              <a:gd name="connsiteX11472" fmla="*/ 179827 w 11277918"/>
              <a:gd name="connsiteY11472" fmla="*/ 5452218 h 10024180"/>
              <a:gd name="connsiteX11473" fmla="*/ 163480 w 11277918"/>
              <a:gd name="connsiteY11473" fmla="*/ 5468565 h 10024180"/>
              <a:gd name="connsiteX11474" fmla="*/ 163480 w 11277918"/>
              <a:gd name="connsiteY11474" fmla="*/ 5493087 h 10024180"/>
              <a:gd name="connsiteX11475" fmla="*/ 147129 w 11277918"/>
              <a:gd name="connsiteY11475" fmla="*/ 5501261 h 10024180"/>
              <a:gd name="connsiteX11476" fmla="*/ 130783 w 11277918"/>
              <a:gd name="connsiteY11476" fmla="*/ 5517611 h 10024180"/>
              <a:gd name="connsiteX11477" fmla="*/ 98087 w 11277918"/>
              <a:gd name="connsiteY11477" fmla="*/ 5533958 h 10024180"/>
              <a:gd name="connsiteX11478" fmla="*/ 98087 w 11277918"/>
              <a:gd name="connsiteY11478" fmla="*/ 5501261 h 10024180"/>
              <a:gd name="connsiteX11479" fmla="*/ 147129 w 11277918"/>
              <a:gd name="connsiteY11479" fmla="*/ 5460393 h 10024180"/>
              <a:gd name="connsiteX11480" fmla="*/ 163480 w 11277918"/>
              <a:gd name="connsiteY11480" fmla="*/ 5435871 h 10024180"/>
              <a:gd name="connsiteX11481" fmla="*/ 150572 w 11277918"/>
              <a:gd name="connsiteY11481" fmla="*/ 5432429 h 10024180"/>
              <a:gd name="connsiteX11482" fmla="*/ 179827 w 11277918"/>
              <a:gd name="connsiteY11482" fmla="*/ 5403175 h 10024180"/>
              <a:gd name="connsiteX11483" fmla="*/ 196175 w 11277918"/>
              <a:gd name="connsiteY11483" fmla="*/ 5403175 h 10024180"/>
              <a:gd name="connsiteX11484" fmla="*/ 196175 w 11277918"/>
              <a:gd name="connsiteY11484" fmla="*/ 5386826 h 10024180"/>
              <a:gd name="connsiteX11485" fmla="*/ 196175 w 11277918"/>
              <a:gd name="connsiteY11485" fmla="*/ 5370479 h 10024180"/>
              <a:gd name="connsiteX11486" fmla="*/ 212522 w 11277918"/>
              <a:gd name="connsiteY11486" fmla="*/ 5337783 h 10024180"/>
              <a:gd name="connsiteX11487" fmla="*/ 228870 w 11277918"/>
              <a:gd name="connsiteY11487" fmla="*/ 5321436 h 10024180"/>
              <a:gd name="connsiteX11488" fmla="*/ 253392 w 11277918"/>
              <a:gd name="connsiteY11488" fmla="*/ 5296914 h 10024180"/>
              <a:gd name="connsiteX11489" fmla="*/ 261566 w 11277918"/>
              <a:gd name="connsiteY11489" fmla="*/ 5288739 h 10024180"/>
              <a:gd name="connsiteX11490" fmla="*/ 277914 w 11277918"/>
              <a:gd name="connsiteY11490" fmla="*/ 5272390 h 10024180"/>
              <a:gd name="connsiteX11491" fmla="*/ 286088 w 11277918"/>
              <a:gd name="connsiteY11491" fmla="*/ 5264218 h 10024180"/>
              <a:gd name="connsiteX11492" fmla="*/ 294261 w 11277918"/>
              <a:gd name="connsiteY11492" fmla="*/ 5256043 h 10024180"/>
              <a:gd name="connsiteX11493" fmla="*/ 310609 w 11277918"/>
              <a:gd name="connsiteY11493" fmla="*/ 5223347 h 10024180"/>
              <a:gd name="connsiteX11494" fmla="*/ 326958 w 11277918"/>
              <a:gd name="connsiteY11494" fmla="*/ 5207000 h 10024180"/>
              <a:gd name="connsiteX11495" fmla="*/ 326958 w 11277918"/>
              <a:gd name="connsiteY11495" fmla="*/ 5223347 h 10024180"/>
              <a:gd name="connsiteX11496" fmla="*/ 335131 w 11277918"/>
              <a:gd name="connsiteY11496" fmla="*/ 5247868 h 10024180"/>
              <a:gd name="connsiteX11497" fmla="*/ 343306 w 11277918"/>
              <a:gd name="connsiteY11497" fmla="*/ 5256043 h 10024180"/>
              <a:gd name="connsiteX11498" fmla="*/ 310609 w 11277918"/>
              <a:gd name="connsiteY11498" fmla="*/ 5288739 h 10024180"/>
              <a:gd name="connsiteX11499" fmla="*/ 302436 w 11277918"/>
              <a:gd name="connsiteY11499" fmla="*/ 5313261 h 10024180"/>
              <a:gd name="connsiteX11500" fmla="*/ 294261 w 11277918"/>
              <a:gd name="connsiteY11500" fmla="*/ 5337783 h 10024180"/>
              <a:gd name="connsiteX11501" fmla="*/ 310609 w 11277918"/>
              <a:gd name="connsiteY11501" fmla="*/ 5329608 h 10024180"/>
              <a:gd name="connsiteX11502" fmla="*/ 326958 w 11277918"/>
              <a:gd name="connsiteY11502" fmla="*/ 5305086 h 10024180"/>
              <a:gd name="connsiteX11503" fmla="*/ 376002 w 11277918"/>
              <a:gd name="connsiteY11503" fmla="*/ 5288739 h 10024180"/>
              <a:gd name="connsiteX11504" fmla="*/ 384175 w 11277918"/>
              <a:gd name="connsiteY11504" fmla="*/ 5264218 h 10024180"/>
              <a:gd name="connsiteX11505" fmla="*/ 367827 w 11277918"/>
              <a:gd name="connsiteY11505" fmla="*/ 5239696 h 10024180"/>
              <a:gd name="connsiteX11506" fmla="*/ 376002 w 11277918"/>
              <a:gd name="connsiteY11506" fmla="*/ 5223347 h 10024180"/>
              <a:gd name="connsiteX11507" fmla="*/ 392348 w 11277918"/>
              <a:gd name="connsiteY11507" fmla="*/ 5223347 h 10024180"/>
              <a:gd name="connsiteX11508" fmla="*/ 392348 w 11277918"/>
              <a:gd name="connsiteY11508" fmla="*/ 5207000 h 10024180"/>
              <a:gd name="connsiteX11509" fmla="*/ 359655 w 11277918"/>
              <a:gd name="connsiteY11509" fmla="*/ 5207000 h 10024180"/>
              <a:gd name="connsiteX11510" fmla="*/ 351480 w 11277918"/>
              <a:gd name="connsiteY11510" fmla="*/ 5223347 h 10024180"/>
              <a:gd name="connsiteX11511" fmla="*/ 343306 w 11277918"/>
              <a:gd name="connsiteY11511" fmla="*/ 5207000 h 10024180"/>
              <a:gd name="connsiteX11512" fmla="*/ 359655 w 11277918"/>
              <a:gd name="connsiteY11512" fmla="*/ 5190652 h 10024180"/>
              <a:gd name="connsiteX11513" fmla="*/ 367827 w 11277918"/>
              <a:gd name="connsiteY11513" fmla="*/ 5166130 h 10024180"/>
              <a:gd name="connsiteX11514" fmla="*/ 376002 w 11277918"/>
              <a:gd name="connsiteY11514" fmla="*/ 5141607 h 10024180"/>
              <a:gd name="connsiteX11515" fmla="*/ 408697 w 11277918"/>
              <a:gd name="connsiteY11515" fmla="*/ 5108911 h 10024180"/>
              <a:gd name="connsiteX11516" fmla="*/ 425045 w 11277918"/>
              <a:gd name="connsiteY11516" fmla="*/ 5092564 h 10024180"/>
              <a:gd name="connsiteX11517" fmla="*/ 457741 w 11277918"/>
              <a:gd name="connsiteY11517" fmla="*/ 5059868 h 10024180"/>
              <a:gd name="connsiteX11518" fmla="*/ 465916 w 11277918"/>
              <a:gd name="connsiteY11518" fmla="*/ 5035347 h 10024180"/>
              <a:gd name="connsiteX11519" fmla="*/ 474087 w 11277918"/>
              <a:gd name="connsiteY11519" fmla="*/ 5027172 h 10024180"/>
              <a:gd name="connsiteX11520" fmla="*/ 506784 w 11277918"/>
              <a:gd name="connsiteY11520" fmla="*/ 4994478 h 10024180"/>
              <a:gd name="connsiteX11521" fmla="*/ 523133 w 11277918"/>
              <a:gd name="connsiteY11521" fmla="*/ 4978130 h 10024180"/>
              <a:gd name="connsiteX11522" fmla="*/ 539480 w 11277918"/>
              <a:gd name="connsiteY11522" fmla="*/ 4961782 h 10024180"/>
              <a:gd name="connsiteX11523" fmla="*/ 539480 w 11277918"/>
              <a:gd name="connsiteY11523" fmla="*/ 4945432 h 10024180"/>
              <a:gd name="connsiteX11524" fmla="*/ 572177 w 11277918"/>
              <a:gd name="connsiteY11524" fmla="*/ 4929085 h 10024180"/>
              <a:gd name="connsiteX11525" fmla="*/ 588524 w 11277918"/>
              <a:gd name="connsiteY11525" fmla="*/ 4896389 h 10024180"/>
              <a:gd name="connsiteX11526" fmla="*/ 588524 w 11277918"/>
              <a:gd name="connsiteY11526" fmla="*/ 4880042 h 10024180"/>
              <a:gd name="connsiteX11527" fmla="*/ 555828 w 11277918"/>
              <a:gd name="connsiteY11527" fmla="*/ 4896389 h 10024180"/>
              <a:gd name="connsiteX11528" fmla="*/ 539480 w 11277918"/>
              <a:gd name="connsiteY11528" fmla="*/ 4912738 h 10024180"/>
              <a:gd name="connsiteX11529" fmla="*/ 506784 w 11277918"/>
              <a:gd name="connsiteY11529" fmla="*/ 4945432 h 10024180"/>
              <a:gd name="connsiteX11530" fmla="*/ 482263 w 11277918"/>
              <a:gd name="connsiteY11530" fmla="*/ 4978130 h 10024180"/>
              <a:gd name="connsiteX11531" fmla="*/ 474087 w 11277918"/>
              <a:gd name="connsiteY11531" fmla="*/ 4994478 h 10024180"/>
              <a:gd name="connsiteX11532" fmla="*/ 441392 w 11277918"/>
              <a:gd name="connsiteY11532" fmla="*/ 5027172 h 10024180"/>
              <a:gd name="connsiteX11533" fmla="*/ 425045 w 11277918"/>
              <a:gd name="connsiteY11533" fmla="*/ 5043521 h 10024180"/>
              <a:gd name="connsiteX11534" fmla="*/ 408697 w 11277918"/>
              <a:gd name="connsiteY11534" fmla="*/ 5027172 h 10024180"/>
              <a:gd name="connsiteX11535" fmla="*/ 425045 w 11277918"/>
              <a:gd name="connsiteY11535" fmla="*/ 5010825 h 10024180"/>
              <a:gd name="connsiteX11536" fmla="*/ 457741 w 11277918"/>
              <a:gd name="connsiteY11536" fmla="*/ 4978130 h 10024180"/>
              <a:gd name="connsiteX11537" fmla="*/ 490436 w 11277918"/>
              <a:gd name="connsiteY11537" fmla="*/ 4929085 h 10024180"/>
              <a:gd name="connsiteX11538" fmla="*/ 523133 w 11277918"/>
              <a:gd name="connsiteY11538" fmla="*/ 4912738 h 10024180"/>
              <a:gd name="connsiteX11539" fmla="*/ 547655 w 11277918"/>
              <a:gd name="connsiteY11539" fmla="*/ 4880042 h 10024180"/>
              <a:gd name="connsiteX11540" fmla="*/ 580352 w 11277918"/>
              <a:gd name="connsiteY11540" fmla="*/ 4830998 h 10024180"/>
              <a:gd name="connsiteX11541" fmla="*/ 613046 w 11277918"/>
              <a:gd name="connsiteY11541" fmla="*/ 4790129 h 10024180"/>
              <a:gd name="connsiteX11542" fmla="*/ 637569 w 11277918"/>
              <a:gd name="connsiteY11542" fmla="*/ 4765606 h 10024180"/>
              <a:gd name="connsiteX11543" fmla="*/ 637569 w 11277918"/>
              <a:gd name="connsiteY11543" fmla="*/ 4798303 h 10024180"/>
              <a:gd name="connsiteX11544" fmla="*/ 621219 w 11277918"/>
              <a:gd name="connsiteY11544" fmla="*/ 4814651 h 10024180"/>
              <a:gd name="connsiteX11545" fmla="*/ 613046 w 11277918"/>
              <a:gd name="connsiteY11545" fmla="*/ 4847346 h 10024180"/>
              <a:gd name="connsiteX11546" fmla="*/ 621219 w 11277918"/>
              <a:gd name="connsiteY11546" fmla="*/ 4863693 h 10024180"/>
              <a:gd name="connsiteX11547" fmla="*/ 637569 w 11277918"/>
              <a:gd name="connsiteY11547" fmla="*/ 4863693 h 10024180"/>
              <a:gd name="connsiteX11548" fmla="*/ 645741 w 11277918"/>
              <a:gd name="connsiteY11548" fmla="*/ 4839172 h 10024180"/>
              <a:gd name="connsiteX11549" fmla="*/ 678438 w 11277918"/>
              <a:gd name="connsiteY11549" fmla="*/ 4798303 h 10024180"/>
              <a:gd name="connsiteX11550" fmla="*/ 719306 w 11277918"/>
              <a:gd name="connsiteY11550" fmla="*/ 4757433 h 10024180"/>
              <a:gd name="connsiteX11551" fmla="*/ 735655 w 11277918"/>
              <a:gd name="connsiteY11551" fmla="*/ 4741086 h 10024180"/>
              <a:gd name="connsiteX11552" fmla="*/ 719306 w 11277918"/>
              <a:gd name="connsiteY11552" fmla="*/ 4732910 h 10024180"/>
              <a:gd name="connsiteX11553" fmla="*/ 719306 w 11277918"/>
              <a:gd name="connsiteY11553" fmla="*/ 4683867 h 10024180"/>
              <a:gd name="connsiteX11554" fmla="*/ 735655 w 11277918"/>
              <a:gd name="connsiteY11554" fmla="*/ 4634824 h 10024180"/>
              <a:gd name="connsiteX11555" fmla="*/ 752003 w 11277918"/>
              <a:gd name="connsiteY11555" fmla="*/ 4602129 h 10024180"/>
              <a:gd name="connsiteX11556" fmla="*/ 768352 w 11277918"/>
              <a:gd name="connsiteY11556" fmla="*/ 4585780 h 10024180"/>
              <a:gd name="connsiteX11557" fmla="*/ 768352 w 11277918"/>
              <a:gd name="connsiteY11557" fmla="*/ 4569433 h 10024180"/>
              <a:gd name="connsiteX11558" fmla="*/ 784699 w 11277918"/>
              <a:gd name="connsiteY11558" fmla="*/ 4536735 h 10024180"/>
              <a:gd name="connsiteX11559" fmla="*/ 752003 w 11277918"/>
              <a:gd name="connsiteY11559" fmla="*/ 4553086 h 10024180"/>
              <a:gd name="connsiteX11560" fmla="*/ 719306 w 11277918"/>
              <a:gd name="connsiteY11560" fmla="*/ 4602129 h 10024180"/>
              <a:gd name="connsiteX11561" fmla="*/ 702960 w 11277918"/>
              <a:gd name="connsiteY11561" fmla="*/ 4618476 h 10024180"/>
              <a:gd name="connsiteX11562" fmla="*/ 735655 w 11277918"/>
              <a:gd name="connsiteY11562" fmla="*/ 4569433 h 10024180"/>
              <a:gd name="connsiteX11563" fmla="*/ 752003 w 11277918"/>
              <a:gd name="connsiteY11563" fmla="*/ 4520388 h 10024180"/>
              <a:gd name="connsiteX11564" fmla="*/ 735655 w 11277918"/>
              <a:gd name="connsiteY11564" fmla="*/ 4520388 h 10024180"/>
              <a:gd name="connsiteX11565" fmla="*/ 694785 w 11277918"/>
              <a:gd name="connsiteY11565" fmla="*/ 4553086 h 10024180"/>
              <a:gd name="connsiteX11566" fmla="*/ 670263 w 11277918"/>
              <a:gd name="connsiteY11566" fmla="*/ 4585780 h 10024180"/>
              <a:gd name="connsiteX11567" fmla="*/ 686613 w 11277918"/>
              <a:gd name="connsiteY11567" fmla="*/ 4536735 h 10024180"/>
              <a:gd name="connsiteX11568" fmla="*/ 735655 w 11277918"/>
              <a:gd name="connsiteY11568" fmla="*/ 4471345 h 10024180"/>
              <a:gd name="connsiteX11569" fmla="*/ 670263 w 11277918"/>
              <a:gd name="connsiteY11569" fmla="*/ 4528561 h 10024180"/>
              <a:gd name="connsiteX11570" fmla="*/ 621219 w 11277918"/>
              <a:gd name="connsiteY11570" fmla="*/ 4593954 h 10024180"/>
              <a:gd name="connsiteX11571" fmla="*/ 572177 w 11277918"/>
              <a:gd name="connsiteY11571" fmla="*/ 4651171 h 10024180"/>
              <a:gd name="connsiteX11572" fmla="*/ 506784 w 11277918"/>
              <a:gd name="connsiteY11572" fmla="*/ 4732910 h 10024180"/>
              <a:gd name="connsiteX11573" fmla="*/ 506784 w 11277918"/>
              <a:gd name="connsiteY11573" fmla="*/ 4716563 h 10024180"/>
              <a:gd name="connsiteX11574" fmla="*/ 506784 w 11277918"/>
              <a:gd name="connsiteY11574" fmla="*/ 4700214 h 10024180"/>
              <a:gd name="connsiteX11575" fmla="*/ 490436 w 11277918"/>
              <a:gd name="connsiteY11575" fmla="*/ 4716563 h 10024180"/>
              <a:gd name="connsiteX11576" fmla="*/ 506784 w 11277918"/>
              <a:gd name="connsiteY11576" fmla="*/ 4732910 h 10024180"/>
              <a:gd name="connsiteX11577" fmla="*/ 490436 w 11277918"/>
              <a:gd name="connsiteY11577" fmla="*/ 4757433 h 10024180"/>
              <a:gd name="connsiteX11578" fmla="*/ 474087 w 11277918"/>
              <a:gd name="connsiteY11578" fmla="*/ 4765606 h 10024180"/>
              <a:gd name="connsiteX11579" fmla="*/ 457741 w 11277918"/>
              <a:gd name="connsiteY11579" fmla="*/ 4814651 h 10024180"/>
              <a:gd name="connsiteX11580" fmla="*/ 441392 w 11277918"/>
              <a:gd name="connsiteY11580" fmla="*/ 4830998 h 10024180"/>
              <a:gd name="connsiteX11581" fmla="*/ 441392 w 11277918"/>
              <a:gd name="connsiteY11581" fmla="*/ 4749257 h 10024180"/>
              <a:gd name="connsiteX11582" fmla="*/ 457741 w 11277918"/>
              <a:gd name="connsiteY11582" fmla="*/ 4749257 h 10024180"/>
              <a:gd name="connsiteX11583" fmla="*/ 474087 w 11277918"/>
              <a:gd name="connsiteY11583" fmla="*/ 4700214 h 10024180"/>
              <a:gd name="connsiteX11584" fmla="*/ 506784 w 11277918"/>
              <a:gd name="connsiteY11584" fmla="*/ 4667519 h 10024180"/>
              <a:gd name="connsiteX11585" fmla="*/ 539480 w 11277918"/>
              <a:gd name="connsiteY11585" fmla="*/ 4634824 h 10024180"/>
              <a:gd name="connsiteX11586" fmla="*/ 523133 w 11277918"/>
              <a:gd name="connsiteY11586" fmla="*/ 4634824 h 10024180"/>
              <a:gd name="connsiteX11587" fmla="*/ 506784 w 11277918"/>
              <a:gd name="connsiteY11587" fmla="*/ 4634824 h 10024180"/>
              <a:gd name="connsiteX11588" fmla="*/ 539480 w 11277918"/>
              <a:gd name="connsiteY11588" fmla="*/ 4602129 h 10024180"/>
              <a:gd name="connsiteX11589" fmla="*/ 555828 w 11277918"/>
              <a:gd name="connsiteY11589" fmla="*/ 4569433 h 10024180"/>
              <a:gd name="connsiteX11590" fmla="*/ 539480 w 11277918"/>
              <a:gd name="connsiteY11590" fmla="*/ 4569433 h 10024180"/>
              <a:gd name="connsiteX11591" fmla="*/ 555828 w 11277918"/>
              <a:gd name="connsiteY11591" fmla="*/ 4553086 h 10024180"/>
              <a:gd name="connsiteX11592" fmla="*/ 572177 w 11277918"/>
              <a:gd name="connsiteY11592" fmla="*/ 4528561 h 10024180"/>
              <a:gd name="connsiteX11593" fmla="*/ 572177 w 11277918"/>
              <a:gd name="connsiteY11593" fmla="*/ 4504040 h 10024180"/>
              <a:gd name="connsiteX11594" fmla="*/ 539480 w 11277918"/>
              <a:gd name="connsiteY11594" fmla="*/ 4520388 h 10024180"/>
              <a:gd name="connsiteX11595" fmla="*/ 523133 w 11277918"/>
              <a:gd name="connsiteY11595" fmla="*/ 4520388 h 10024180"/>
              <a:gd name="connsiteX11596" fmla="*/ 523133 w 11277918"/>
              <a:gd name="connsiteY11596" fmla="*/ 4536735 h 10024180"/>
              <a:gd name="connsiteX11597" fmla="*/ 506784 w 11277918"/>
              <a:gd name="connsiteY11597" fmla="*/ 4553086 h 10024180"/>
              <a:gd name="connsiteX11598" fmla="*/ 441392 w 11277918"/>
              <a:gd name="connsiteY11598" fmla="*/ 4602129 h 10024180"/>
              <a:gd name="connsiteX11599" fmla="*/ 425045 w 11277918"/>
              <a:gd name="connsiteY11599" fmla="*/ 4618476 h 10024180"/>
              <a:gd name="connsiteX11600" fmla="*/ 392348 w 11277918"/>
              <a:gd name="connsiteY11600" fmla="*/ 4618476 h 10024180"/>
              <a:gd name="connsiteX11601" fmla="*/ 376002 w 11277918"/>
              <a:gd name="connsiteY11601" fmla="*/ 4618476 h 10024180"/>
              <a:gd name="connsiteX11602" fmla="*/ 441392 w 11277918"/>
              <a:gd name="connsiteY11602" fmla="*/ 4536735 h 10024180"/>
              <a:gd name="connsiteX11603" fmla="*/ 457741 w 11277918"/>
              <a:gd name="connsiteY11603" fmla="*/ 4487692 h 10024180"/>
              <a:gd name="connsiteX11604" fmla="*/ 425045 w 11277918"/>
              <a:gd name="connsiteY11604" fmla="*/ 4528561 h 10024180"/>
              <a:gd name="connsiteX11605" fmla="*/ 384175 w 11277918"/>
              <a:gd name="connsiteY11605" fmla="*/ 4585780 h 10024180"/>
              <a:gd name="connsiteX11606" fmla="*/ 326958 w 11277918"/>
              <a:gd name="connsiteY11606" fmla="*/ 4634824 h 10024180"/>
              <a:gd name="connsiteX11607" fmla="*/ 359655 w 11277918"/>
              <a:gd name="connsiteY11607" fmla="*/ 4585780 h 10024180"/>
              <a:gd name="connsiteX11608" fmla="*/ 384175 w 11277918"/>
              <a:gd name="connsiteY11608" fmla="*/ 4569433 h 10024180"/>
              <a:gd name="connsiteX11609" fmla="*/ 392348 w 11277918"/>
              <a:gd name="connsiteY11609" fmla="*/ 4536735 h 10024180"/>
              <a:gd name="connsiteX11610" fmla="*/ 425045 w 11277918"/>
              <a:gd name="connsiteY11610" fmla="*/ 4471345 h 10024180"/>
              <a:gd name="connsiteX11611" fmla="*/ 441392 w 11277918"/>
              <a:gd name="connsiteY11611" fmla="*/ 4454997 h 10024180"/>
              <a:gd name="connsiteX11612" fmla="*/ 392348 w 11277918"/>
              <a:gd name="connsiteY11612" fmla="*/ 4487692 h 10024180"/>
              <a:gd name="connsiteX11613" fmla="*/ 384175 w 11277918"/>
              <a:gd name="connsiteY11613" fmla="*/ 4504040 h 10024180"/>
              <a:gd name="connsiteX11614" fmla="*/ 376002 w 11277918"/>
              <a:gd name="connsiteY11614" fmla="*/ 4504040 h 10024180"/>
              <a:gd name="connsiteX11615" fmla="*/ 359655 w 11277918"/>
              <a:gd name="connsiteY11615" fmla="*/ 4504040 h 10024180"/>
              <a:gd name="connsiteX11616" fmla="*/ 343306 w 11277918"/>
              <a:gd name="connsiteY11616" fmla="*/ 4520388 h 10024180"/>
              <a:gd name="connsiteX11617" fmla="*/ 343306 w 11277918"/>
              <a:gd name="connsiteY11617" fmla="*/ 4536735 h 10024180"/>
              <a:gd name="connsiteX11618" fmla="*/ 343306 w 11277918"/>
              <a:gd name="connsiteY11618" fmla="*/ 4544911 h 10024180"/>
              <a:gd name="connsiteX11619" fmla="*/ 310609 w 11277918"/>
              <a:gd name="connsiteY11619" fmla="*/ 4569433 h 10024180"/>
              <a:gd name="connsiteX11620" fmla="*/ 277914 w 11277918"/>
              <a:gd name="connsiteY11620" fmla="*/ 4585780 h 10024180"/>
              <a:gd name="connsiteX11621" fmla="*/ 277914 w 11277918"/>
              <a:gd name="connsiteY11621" fmla="*/ 4569433 h 10024180"/>
              <a:gd name="connsiteX11622" fmla="*/ 261566 w 11277918"/>
              <a:gd name="connsiteY11622" fmla="*/ 4585780 h 10024180"/>
              <a:gd name="connsiteX11623" fmla="*/ 245217 w 11277918"/>
              <a:gd name="connsiteY11623" fmla="*/ 4569433 h 10024180"/>
              <a:gd name="connsiteX11624" fmla="*/ 326958 w 11277918"/>
              <a:gd name="connsiteY11624" fmla="*/ 4422301 h 10024180"/>
              <a:gd name="connsiteX11625" fmla="*/ 351480 w 11277918"/>
              <a:gd name="connsiteY11625" fmla="*/ 4405954 h 10024180"/>
              <a:gd name="connsiteX11626" fmla="*/ 359655 w 11277918"/>
              <a:gd name="connsiteY11626" fmla="*/ 4373256 h 10024180"/>
              <a:gd name="connsiteX11627" fmla="*/ 392348 w 11277918"/>
              <a:gd name="connsiteY11627" fmla="*/ 4324213 h 10024180"/>
              <a:gd name="connsiteX11628" fmla="*/ 416870 w 11277918"/>
              <a:gd name="connsiteY11628" fmla="*/ 4299692 h 10024180"/>
              <a:gd name="connsiteX11629" fmla="*/ 408697 w 11277918"/>
              <a:gd name="connsiteY11629" fmla="*/ 4275170 h 10024180"/>
              <a:gd name="connsiteX11630" fmla="*/ 408697 w 11277918"/>
              <a:gd name="connsiteY11630" fmla="*/ 4266996 h 10024180"/>
              <a:gd name="connsiteX11631" fmla="*/ 425045 w 11277918"/>
              <a:gd name="connsiteY11631" fmla="*/ 4258822 h 10024180"/>
              <a:gd name="connsiteX11632" fmla="*/ 490436 w 11277918"/>
              <a:gd name="connsiteY11632" fmla="*/ 4193431 h 10024180"/>
              <a:gd name="connsiteX11633" fmla="*/ 490436 w 11277918"/>
              <a:gd name="connsiteY11633" fmla="*/ 4168910 h 10024180"/>
              <a:gd name="connsiteX11634" fmla="*/ 490436 w 11277918"/>
              <a:gd name="connsiteY11634" fmla="*/ 4144385 h 10024180"/>
              <a:gd name="connsiteX11635" fmla="*/ 490436 w 11277918"/>
              <a:gd name="connsiteY11635" fmla="*/ 4111691 h 10024180"/>
              <a:gd name="connsiteX11636" fmla="*/ 498609 w 11277918"/>
              <a:gd name="connsiteY11636" fmla="*/ 4095342 h 10024180"/>
              <a:gd name="connsiteX11637" fmla="*/ 506784 w 11277918"/>
              <a:gd name="connsiteY11637" fmla="*/ 4062646 h 10024180"/>
              <a:gd name="connsiteX11638" fmla="*/ 555828 w 11277918"/>
              <a:gd name="connsiteY11638" fmla="*/ 3989081 h 10024180"/>
              <a:gd name="connsiteX11639" fmla="*/ 580352 w 11277918"/>
              <a:gd name="connsiteY11639" fmla="*/ 3948212 h 10024180"/>
              <a:gd name="connsiteX11640" fmla="*/ 580352 w 11277918"/>
              <a:gd name="connsiteY11640" fmla="*/ 3899167 h 10024180"/>
              <a:gd name="connsiteX11641" fmla="*/ 604870 w 11277918"/>
              <a:gd name="connsiteY11641" fmla="*/ 3882820 h 10024180"/>
              <a:gd name="connsiteX11642" fmla="*/ 653916 w 11277918"/>
              <a:gd name="connsiteY11642" fmla="*/ 3850124 h 10024180"/>
              <a:gd name="connsiteX11643" fmla="*/ 653916 w 11277918"/>
              <a:gd name="connsiteY11643" fmla="*/ 3817427 h 10024180"/>
              <a:gd name="connsiteX11644" fmla="*/ 662091 w 11277918"/>
              <a:gd name="connsiteY11644" fmla="*/ 3809256 h 10024180"/>
              <a:gd name="connsiteX11645" fmla="*/ 653916 w 11277918"/>
              <a:gd name="connsiteY11645" fmla="*/ 3784731 h 10024180"/>
              <a:gd name="connsiteX11646" fmla="*/ 670263 w 11277918"/>
              <a:gd name="connsiteY11646" fmla="*/ 3752037 h 10024180"/>
              <a:gd name="connsiteX11647" fmla="*/ 686613 w 11277918"/>
              <a:gd name="connsiteY11647" fmla="*/ 3719341 h 10024180"/>
              <a:gd name="connsiteX11648" fmla="*/ 670263 w 11277918"/>
              <a:gd name="connsiteY11648" fmla="*/ 3719341 h 10024180"/>
              <a:gd name="connsiteX11649" fmla="*/ 670263 w 11277918"/>
              <a:gd name="connsiteY11649" fmla="*/ 3686645 h 10024180"/>
              <a:gd name="connsiteX11650" fmla="*/ 670263 w 11277918"/>
              <a:gd name="connsiteY11650" fmla="*/ 3678470 h 10024180"/>
              <a:gd name="connsiteX11651" fmla="*/ 686613 w 11277918"/>
              <a:gd name="connsiteY11651" fmla="*/ 3670298 h 10024180"/>
              <a:gd name="connsiteX11652" fmla="*/ 702960 w 11277918"/>
              <a:gd name="connsiteY11652" fmla="*/ 3653948 h 10024180"/>
              <a:gd name="connsiteX11653" fmla="*/ 719306 w 11277918"/>
              <a:gd name="connsiteY11653" fmla="*/ 3637601 h 10024180"/>
              <a:gd name="connsiteX11654" fmla="*/ 752003 w 11277918"/>
              <a:gd name="connsiteY11654" fmla="*/ 3588558 h 10024180"/>
              <a:gd name="connsiteX11655" fmla="*/ 752003 w 11277918"/>
              <a:gd name="connsiteY11655" fmla="*/ 3580384 h 10024180"/>
              <a:gd name="connsiteX11656" fmla="*/ 752003 w 11277918"/>
              <a:gd name="connsiteY11656" fmla="*/ 3555862 h 10024180"/>
              <a:gd name="connsiteX11657" fmla="*/ 768352 w 11277918"/>
              <a:gd name="connsiteY11657" fmla="*/ 3523166 h 10024180"/>
              <a:gd name="connsiteX11658" fmla="*/ 686613 w 11277918"/>
              <a:gd name="connsiteY11658" fmla="*/ 3604905 h 10024180"/>
              <a:gd name="connsiteX11659" fmla="*/ 670263 w 11277918"/>
              <a:gd name="connsiteY11659" fmla="*/ 3604905 h 10024180"/>
              <a:gd name="connsiteX11660" fmla="*/ 637569 w 11277918"/>
              <a:gd name="connsiteY11660" fmla="*/ 3621252 h 10024180"/>
              <a:gd name="connsiteX11661" fmla="*/ 604870 w 11277918"/>
              <a:gd name="connsiteY11661" fmla="*/ 3637601 h 10024180"/>
              <a:gd name="connsiteX11662" fmla="*/ 572177 w 11277918"/>
              <a:gd name="connsiteY11662" fmla="*/ 3588558 h 10024180"/>
              <a:gd name="connsiteX11663" fmla="*/ 572177 w 11277918"/>
              <a:gd name="connsiteY11663" fmla="*/ 3572209 h 10024180"/>
              <a:gd name="connsiteX11664" fmla="*/ 555828 w 11277918"/>
              <a:gd name="connsiteY11664" fmla="*/ 3588558 h 10024180"/>
              <a:gd name="connsiteX11665" fmla="*/ 588524 w 11277918"/>
              <a:gd name="connsiteY11665" fmla="*/ 3523166 h 10024180"/>
              <a:gd name="connsiteX11666" fmla="*/ 588524 w 11277918"/>
              <a:gd name="connsiteY11666" fmla="*/ 3539513 h 10024180"/>
              <a:gd name="connsiteX11667" fmla="*/ 604870 w 11277918"/>
              <a:gd name="connsiteY11667" fmla="*/ 3555862 h 10024180"/>
              <a:gd name="connsiteX11668" fmla="*/ 637569 w 11277918"/>
              <a:gd name="connsiteY11668" fmla="*/ 3531340 h 10024180"/>
              <a:gd name="connsiteX11669" fmla="*/ 637569 w 11277918"/>
              <a:gd name="connsiteY11669" fmla="*/ 3523166 h 10024180"/>
              <a:gd name="connsiteX11670" fmla="*/ 768352 w 11277918"/>
              <a:gd name="connsiteY11670" fmla="*/ 3441426 h 10024180"/>
              <a:gd name="connsiteX11671" fmla="*/ 784699 w 11277918"/>
              <a:gd name="connsiteY11671" fmla="*/ 3425079 h 10024180"/>
              <a:gd name="connsiteX11672" fmla="*/ 801045 w 11277918"/>
              <a:gd name="connsiteY11672" fmla="*/ 3408730 h 10024180"/>
              <a:gd name="connsiteX11673" fmla="*/ 817394 w 11277918"/>
              <a:gd name="connsiteY11673" fmla="*/ 3392383 h 10024180"/>
              <a:gd name="connsiteX11674" fmla="*/ 866438 w 11277918"/>
              <a:gd name="connsiteY11674" fmla="*/ 3359687 h 10024180"/>
              <a:gd name="connsiteX11675" fmla="*/ 866438 w 11277918"/>
              <a:gd name="connsiteY11675" fmla="*/ 3310644 h 10024180"/>
              <a:gd name="connsiteX11676" fmla="*/ 931830 w 11277918"/>
              <a:gd name="connsiteY11676" fmla="*/ 3179859 h 10024180"/>
              <a:gd name="connsiteX11677" fmla="*/ 964525 w 11277918"/>
              <a:gd name="connsiteY11677" fmla="*/ 3114468 h 10024180"/>
              <a:gd name="connsiteX11678" fmla="*/ 1013569 w 11277918"/>
              <a:gd name="connsiteY11678" fmla="*/ 3016380 h 10024180"/>
              <a:gd name="connsiteX11679" fmla="*/ 1046267 w 11277918"/>
              <a:gd name="connsiteY11679" fmla="*/ 2967337 h 10024180"/>
              <a:gd name="connsiteX11680" fmla="*/ 1013569 w 11277918"/>
              <a:gd name="connsiteY11680" fmla="*/ 2983686 h 10024180"/>
              <a:gd name="connsiteX11681" fmla="*/ 972699 w 11277918"/>
              <a:gd name="connsiteY11681" fmla="*/ 2983686 h 10024180"/>
              <a:gd name="connsiteX11682" fmla="*/ 964525 w 11277918"/>
              <a:gd name="connsiteY11682" fmla="*/ 2967337 h 10024180"/>
              <a:gd name="connsiteX11683" fmla="*/ 980874 w 11277918"/>
              <a:gd name="connsiteY11683" fmla="*/ 2950990 h 10024180"/>
              <a:gd name="connsiteX11684" fmla="*/ 1029916 w 11277918"/>
              <a:gd name="connsiteY11684" fmla="*/ 2901946 h 10024180"/>
              <a:gd name="connsiteX11685" fmla="*/ 1062613 w 11277918"/>
              <a:gd name="connsiteY11685" fmla="*/ 2869250 h 10024180"/>
              <a:gd name="connsiteX11686" fmla="*/ 1062613 w 11277918"/>
              <a:gd name="connsiteY11686" fmla="*/ 2836554 h 10024180"/>
              <a:gd name="connsiteX11687" fmla="*/ 980874 w 11277918"/>
              <a:gd name="connsiteY11687" fmla="*/ 2901946 h 10024180"/>
              <a:gd name="connsiteX11688" fmla="*/ 882788 w 11277918"/>
              <a:gd name="connsiteY11688" fmla="*/ 2967337 h 10024180"/>
              <a:gd name="connsiteX11689" fmla="*/ 931830 w 11277918"/>
              <a:gd name="connsiteY11689" fmla="*/ 2901946 h 10024180"/>
              <a:gd name="connsiteX11690" fmla="*/ 1013569 w 11277918"/>
              <a:gd name="connsiteY11690" fmla="*/ 2820207 h 10024180"/>
              <a:gd name="connsiteX11691" fmla="*/ 964525 w 11277918"/>
              <a:gd name="connsiteY11691" fmla="*/ 2836554 h 10024180"/>
              <a:gd name="connsiteX11692" fmla="*/ 940003 w 11277918"/>
              <a:gd name="connsiteY11692" fmla="*/ 2852901 h 10024180"/>
              <a:gd name="connsiteX11693" fmla="*/ 915482 w 11277918"/>
              <a:gd name="connsiteY11693" fmla="*/ 2852901 h 10024180"/>
              <a:gd name="connsiteX11694" fmla="*/ 915482 w 11277918"/>
              <a:gd name="connsiteY11694" fmla="*/ 2836554 h 10024180"/>
              <a:gd name="connsiteX11695" fmla="*/ 948177 w 11277918"/>
              <a:gd name="connsiteY11695" fmla="*/ 2820207 h 10024180"/>
              <a:gd name="connsiteX11696" fmla="*/ 948177 w 11277918"/>
              <a:gd name="connsiteY11696" fmla="*/ 2787511 h 10024180"/>
              <a:gd name="connsiteX11697" fmla="*/ 964525 w 11277918"/>
              <a:gd name="connsiteY11697" fmla="*/ 2787511 h 10024180"/>
              <a:gd name="connsiteX11698" fmla="*/ 980874 w 11277918"/>
              <a:gd name="connsiteY11698" fmla="*/ 2787511 h 10024180"/>
              <a:gd name="connsiteX11699" fmla="*/ 1046267 w 11277918"/>
              <a:gd name="connsiteY11699" fmla="*/ 2754814 h 10024180"/>
              <a:gd name="connsiteX11700" fmla="*/ 972699 w 11277918"/>
              <a:gd name="connsiteY11700" fmla="*/ 2762990 h 10024180"/>
              <a:gd name="connsiteX11701" fmla="*/ 915482 w 11277918"/>
              <a:gd name="connsiteY11701" fmla="*/ 2803858 h 10024180"/>
              <a:gd name="connsiteX11702" fmla="*/ 899135 w 11277918"/>
              <a:gd name="connsiteY11702" fmla="*/ 2820207 h 10024180"/>
              <a:gd name="connsiteX11703" fmla="*/ 866438 w 11277918"/>
              <a:gd name="connsiteY11703" fmla="*/ 2836554 h 10024180"/>
              <a:gd name="connsiteX11704" fmla="*/ 899135 w 11277918"/>
              <a:gd name="connsiteY11704" fmla="*/ 2803858 h 10024180"/>
              <a:gd name="connsiteX11705" fmla="*/ 931830 w 11277918"/>
              <a:gd name="connsiteY11705" fmla="*/ 2771162 h 10024180"/>
              <a:gd name="connsiteX11706" fmla="*/ 899135 w 11277918"/>
              <a:gd name="connsiteY11706" fmla="*/ 2754814 h 10024180"/>
              <a:gd name="connsiteX11707" fmla="*/ 841916 w 11277918"/>
              <a:gd name="connsiteY11707" fmla="*/ 2762990 h 10024180"/>
              <a:gd name="connsiteX11708" fmla="*/ 833742 w 11277918"/>
              <a:gd name="connsiteY11708" fmla="*/ 2787511 h 10024180"/>
              <a:gd name="connsiteX11709" fmla="*/ 817394 w 11277918"/>
              <a:gd name="connsiteY11709" fmla="*/ 2803858 h 10024180"/>
              <a:gd name="connsiteX11710" fmla="*/ 792874 w 11277918"/>
              <a:gd name="connsiteY11710" fmla="*/ 2803858 h 10024180"/>
              <a:gd name="connsiteX11711" fmla="*/ 784699 w 11277918"/>
              <a:gd name="connsiteY11711" fmla="*/ 2787511 h 10024180"/>
              <a:gd name="connsiteX11712" fmla="*/ 801045 w 11277918"/>
              <a:gd name="connsiteY11712" fmla="*/ 2771162 h 10024180"/>
              <a:gd name="connsiteX11713" fmla="*/ 817394 w 11277918"/>
              <a:gd name="connsiteY11713" fmla="*/ 2771162 h 10024180"/>
              <a:gd name="connsiteX11714" fmla="*/ 817394 w 11277918"/>
              <a:gd name="connsiteY11714" fmla="*/ 2754814 h 10024180"/>
              <a:gd name="connsiteX11715" fmla="*/ 850091 w 11277918"/>
              <a:gd name="connsiteY11715" fmla="*/ 2722118 h 10024180"/>
              <a:gd name="connsiteX11716" fmla="*/ 866438 w 11277918"/>
              <a:gd name="connsiteY11716" fmla="*/ 2689422 h 10024180"/>
              <a:gd name="connsiteX11717" fmla="*/ 866438 w 11277918"/>
              <a:gd name="connsiteY11717" fmla="*/ 2681250 h 10024180"/>
              <a:gd name="connsiteX11718" fmla="*/ 882788 w 11277918"/>
              <a:gd name="connsiteY11718" fmla="*/ 2673075 h 10024180"/>
              <a:gd name="connsiteX11719" fmla="*/ 882788 w 11277918"/>
              <a:gd name="connsiteY11719" fmla="*/ 2656726 h 10024180"/>
              <a:gd name="connsiteX11720" fmla="*/ 866438 w 11277918"/>
              <a:gd name="connsiteY11720" fmla="*/ 2640379 h 10024180"/>
              <a:gd name="connsiteX11721" fmla="*/ 850091 w 11277918"/>
              <a:gd name="connsiteY11721" fmla="*/ 2640379 h 10024180"/>
              <a:gd name="connsiteX11722" fmla="*/ 833742 w 11277918"/>
              <a:gd name="connsiteY11722" fmla="*/ 2640379 h 10024180"/>
              <a:gd name="connsiteX11723" fmla="*/ 776524 w 11277918"/>
              <a:gd name="connsiteY11723" fmla="*/ 2648554 h 10024180"/>
              <a:gd name="connsiteX11724" fmla="*/ 719306 w 11277918"/>
              <a:gd name="connsiteY11724" fmla="*/ 2640379 h 10024180"/>
              <a:gd name="connsiteX11725" fmla="*/ 702960 w 11277918"/>
              <a:gd name="connsiteY11725" fmla="*/ 2624032 h 10024180"/>
              <a:gd name="connsiteX11726" fmla="*/ 670263 w 11277918"/>
              <a:gd name="connsiteY11726" fmla="*/ 2624032 h 10024180"/>
              <a:gd name="connsiteX11727" fmla="*/ 637569 w 11277918"/>
              <a:gd name="connsiteY11727" fmla="*/ 2607683 h 10024180"/>
              <a:gd name="connsiteX11728" fmla="*/ 653916 w 11277918"/>
              <a:gd name="connsiteY11728" fmla="*/ 2591336 h 10024180"/>
              <a:gd name="connsiteX11729" fmla="*/ 686613 w 11277918"/>
              <a:gd name="connsiteY11729" fmla="*/ 2591336 h 10024180"/>
              <a:gd name="connsiteX11730" fmla="*/ 735655 w 11277918"/>
              <a:gd name="connsiteY11730" fmla="*/ 2591336 h 10024180"/>
              <a:gd name="connsiteX11731" fmla="*/ 752003 w 11277918"/>
              <a:gd name="connsiteY11731" fmla="*/ 2574986 h 10024180"/>
              <a:gd name="connsiteX11732" fmla="*/ 768352 w 11277918"/>
              <a:gd name="connsiteY11732" fmla="*/ 2591336 h 10024180"/>
              <a:gd name="connsiteX11733" fmla="*/ 768352 w 11277918"/>
              <a:gd name="connsiteY11733" fmla="*/ 2607683 h 10024180"/>
              <a:gd name="connsiteX11734" fmla="*/ 801045 w 11277918"/>
              <a:gd name="connsiteY11734" fmla="*/ 2574986 h 10024180"/>
              <a:gd name="connsiteX11735" fmla="*/ 833742 w 11277918"/>
              <a:gd name="connsiteY11735" fmla="*/ 2558639 h 10024180"/>
              <a:gd name="connsiteX11736" fmla="*/ 890960 w 11277918"/>
              <a:gd name="connsiteY11736" fmla="*/ 2550465 h 10024180"/>
              <a:gd name="connsiteX11737" fmla="*/ 882788 w 11277918"/>
              <a:gd name="connsiteY11737" fmla="*/ 2517769 h 10024180"/>
              <a:gd name="connsiteX11738" fmla="*/ 850091 w 11277918"/>
              <a:gd name="connsiteY11738" fmla="*/ 2493247 h 10024180"/>
              <a:gd name="connsiteX11739" fmla="*/ 809221 w 11277918"/>
              <a:gd name="connsiteY11739" fmla="*/ 2517769 h 10024180"/>
              <a:gd name="connsiteX11740" fmla="*/ 768352 w 11277918"/>
              <a:gd name="connsiteY11740" fmla="*/ 2525943 h 10024180"/>
              <a:gd name="connsiteX11741" fmla="*/ 752003 w 11277918"/>
              <a:gd name="connsiteY11741" fmla="*/ 2542292 h 10024180"/>
              <a:gd name="connsiteX11742" fmla="*/ 702960 w 11277918"/>
              <a:gd name="connsiteY11742" fmla="*/ 2542292 h 10024180"/>
              <a:gd name="connsiteX11743" fmla="*/ 686613 w 11277918"/>
              <a:gd name="connsiteY11743" fmla="*/ 2525943 h 10024180"/>
              <a:gd name="connsiteX11744" fmla="*/ 670263 w 11277918"/>
              <a:gd name="connsiteY11744" fmla="*/ 2525943 h 10024180"/>
              <a:gd name="connsiteX11745" fmla="*/ 596699 w 11277918"/>
              <a:gd name="connsiteY11745" fmla="*/ 2509596 h 10024180"/>
              <a:gd name="connsiteX11746" fmla="*/ 572177 w 11277918"/>
              <a:gd name="connsiteY11746" fmla="*/ 2476900 h 10024180"/>
              <a:gd name="connsiteX11747" fmla="*/ 604870 w 11277918"/>
              <a:gd name="connsiteY11747" fmla="*/ 2460553 h 10024180"/>
              <a:gd name="connsiteX11748" fmla="*/ 653916 w 11277918"/>
              <a:gd name="connsiteY11748" fmla="*/ 2460553 h 10024180"/>
              <a:gd name="connsiteX11749" fmla="*/ 678438 w 11277918"/>
              <a:gd name="connsiteY11749" fmla="*/ 2444204 h 10024180"/>
              <a:gd name="connsiteX11750" fmla="*/ 686613 w 11277918"/>
              <a:gd name="connsiteY11750" fmla="*/ 2460553 h 10024180"/>
              <a:gd name="connsiteX11751" fmla="*/ 719306 w 11277918"/>
              <a:gd name="connsiteY11751" fmla="*/ 2444204 h 10024180"/>
              <a:gd name="connsiteX11752" fmla="*/ 735655 w 11277918"/>
              <a:gd name="connsiteY11752" fmla="*/ 2411507 h 10024180"/>
              <a:gd name="connsiteX11753" fmla="*/ 760177 w 11277918"/>
              <a:gd name="connsiteY11753" fmla="*/ 2403336 h 10024180"/>
              <a:gd name="connsiteX11754" fmla="*/ 768352 w 11277918"/>
              <a:gd name="connsiteY11754" fmla="*/ 2378813 h 10024180"/>
              <a:gd name="connsiteX11755" fmla="*/ 719306 w 11277918"/>
              <a:gd name="connsiteY11755" fmla="*/ 2378813 h 10024180"/>
              <a:gd name="connsiteX11756" fmla="*/ 653916 w 11277918"/>
              <a:gd name="connsiteY11756" fmla="*/ 2362464 h 10024180"/>
              <a:gd name="connsiteX11757" fmla="*/ 678438 w 11277918"/>
              <a:gd name="connsiteY11757" fmla="*/ 2354290 h 10024180"/>
              <a:gd name="connsiteX11758" fmla="*/ 653916 w 11277918"/>
              <a:gd name="connsiteY11758" fmla="*/ 2346117 h 10024180"/>
              <a:gd name="connsiteX11759" fmla="*/ 637569 w 11277918"/>
              <a:gd name="connsiteY11759" fmla="*/ 2346117 h 10024180"/>
              <a:gd name="connsiteX11760" fmla="*/ 621219 w 11277918"/>
              <a:gd name="connsiteY11760" fmla="*/ 2346117 h 10024180"/>
              <a:gd name="connsiteX11761" fmla="*/ 596699 w 11277918"/>
              <a:gd name="connsiteY11761" fmla="*/ 2354290 h 10024180"/>
              <a:gd name="connsiteX11762" fmla="*/ 572177 w 11277918"/>
              <a:gd name="connsiteY11762" fmla="*/ 2346117 h 10024180"/>
              <a:gd name="connsiteX11763" fmla="*/ 555828 w 11277918"/>
              <a:gd name="connsiteY11763" fmla="*/ 2346117 h 10024180"/>
              <a:gd name="connsiteX11764" fmla="*/ 539480 w 11277918"/>
              <a:gd name="connsiteY11764" fmla="*/ 2321596 h 10024180"/>
              <a:gd name="connsiteX11765" fmla="*/ 555828 w 11277918"/>
              <a:gd name="connsiteY11765" fmla="*/ 2313421 h 10024180"/>
              <a:gd name="connsiteX11766" fmla="*/ 564002 w 11277918"/>
              <a:gd name="connsiteY11766" fmla="*/ 2297074 h 10024180"/>
              <a:gd name="connsiteX11767" fmla="*/ 539480 w 11277918"/>
              <a:gd name="connsiteY11767" fmla="*/ 2280725 h 10024180"/>
              <a:gd name="connsiteX11768" fmla="*/ 547655 w 11277918"/>
              <a:gd name="connsiteY11768" fmla="*/ 2264378 h 10024180"/>
              <a:gd name="connsiteX11769" fmla="*/ 572177 w 11277918"/>
              <a:gd name="connsiteY11769" fmla="*/ 2256203 h 10024180"/>
              <a:gd name="connsiteX11770" fmla="*/ 580352 w 11277918"/>
              <a:gd name="connsiteY11770" fmla="*/ 2256203 h 10024180"/>
              <a:gd name="connsiteX11771" fmla="*/ 621219 w 11277918"/>
              <a:gd name="connsiteY11771" fmla="*/ 2264378 h 10024180"/>
              <a:gd name="connsiteX11772" fmla="*/ 653916 w 11277918"/>
              <a:gd name="connsiteY11772" fmla="*/ 2264378 h 10024180"/>
              <a:gd name="connsiteX11773" fmla="*/ 662091 w 11277918"/>
              <a:gd name="connsiteY11773" fmla="*/ 2248029 h 10024180"/>
              <a:gd name="connsiteX11774" fmla="*/ 670263 w 11277918"/>
              <a:gd name="connsiteY11774" fmla="*/ 2231682 h 10024180"/>
              <a:gd name="connsiteX11775" fmla="*/ 735655 w 11277918"/>
              <a:gd name="connsiteY11775" fmla="*/ 2198985 h 10024180"/>
              <a:gd name="connsiteX11776" fmla="*/ 760177 w 11277918"/>
              <a:gd name="connsiteY11776" fmla="*/ 2158117 h 10024180"/>
              <a:gd name="connsiteX11777" fmla="*/ 768352 w 11277918"/>
              <a:gd name="connsiteY11777" fmla="*/ 2149942 h 10024180"/>
              <a:gd name="connsiteX11778" fmla="*/ 768352 w 11277918"/>
              <a:gd name="connsiteY11778" fmla="*/ 2133593 h 10024180"/>
              <a:gd name="connsiteX11779" fmla="*/ 833742 w 11277918"/>
              <a:gd name="connsiteY11779" fmla="*/ 2100899 h 10024180"/>
              <a:gd name="connsiteX11780" fmla="*/ 850091 w 11277918"/>
              <a:gd name="connsiteY11780" fmla="*/ 2100899 h 10024180"/>
              <a:gd name="connsiteX11781" fmla="*/ 866438 w 11277918"/>
              <a:gd name="connsiteY11781" fmla="*/ 2084550 h 10024180"/>
              <a:gd name="connsiteX11782" fmla="*/ 899135 w 11277918"/>
              <a:gd name="connsiteY11782" fmla="*/ 2068203 h 10024180"/>
              <a:gd name="connsiteX11783" fmla="*/ 882788 w 11277918"/>
              <a:gd name="connsiteY11783" fmla="*/ 2068203 h 10024180"/>
              <a:gd name="connsiteX11784" fmla="*/ 850091 w 11277918"/>
              <a:gd name="connsiteY11784" fmla="*/ 2068203 h 10024180"/>
              <a:gd name="connsiteX11785" fmla="*/ 735655 w 11277918"/>
              <a:gd name="connsiteY11785" fmla="*/ 2084550 h 10024180"/>
              <a:gd name="connsiteX11786" fmla="*/ 670263 w 11277918"/>
              <a:gd name="connsiteY11786" fmla="*/ 2109071 h 10024180"/>
              <a:gd name="connsiteX11787" fmla="*/ 653916 w 11277918"/>
              <a:gd name="connsiteY11787" fmla="*/ 2133593 h 10024180"/>
              <a:gd name="connsiteX11788" fmla="*/ 588524 w 11277918"/>
              <a:gd name="connsiteY11788" fmla="*/ 2158117 h 10024180"/>
              <a:gd name="connsiteX11789" fmla="*/ 555828 w 11277918"/>
              <a:gd name="connsiteY11789" fmla="*/ 2166289 h 10024180"/>
              <a:gd name="connsiteX11790" fmla="*/ 555828 w 11277918"/>
              <a:gd name="connsiteY11790" fmla="*/ 2133593 h 10024180"/>
              <a:gd name="connsiteX11791" fmla="*/ 572177 w 11277918"/>
              <a:gd name="connsiteY11791" fmla="*/ 2109071 h 10024180"/>
              <a:gd name="connsiteX11792" fmla="*/ 621219 w 11277918"/>
              <a:gd name="connsiteY11792" fmla="*/ 2100899 h 10024180"/>
              <a:gd name="connsiteX11793" fmla="*/ 735655 w 11277918"/>
              <a:gd name="connsiteY11793" fmla="*/ 2051853 h 10024180"/>
              <a:gd name="connsiteX11794" fmla="*/ 702960 w 11277918"/>
              <a:gd name="connsiteY11794" fmla="*/ 2051853 h 10024180"/>
              <a:gd name="connsiteX11795" fmla="*/ 670263 w 11277918"/>
              <a:gd name="connsiteY11795" fmla="*/ 2051853 h 10024180"/>
              <a:gd name="connsiteX11796" fmla="*/ 702960 w 11277918"/>
              <a:gd name="connsiteY11796" fmla="*/ 2035506 h 10024180"/>
              <a:gd name="connsiteX11797" fmla="*/ 719306 w 11277918"/>
              <a:gd name="connsiteY11797" fmla="*/ 2019159 h 10024180"/>
              <a:gd name="connsiteX11798" fmla="*/ 604870 w 11277918"/>
              <a:gd name="connsiteY11798" fmla="*/ 2019159 h 10024180"/>
              <a:gd name="connsiteX11799" fmla="*/ 588524 w 11277918"/>
              <a:gd name="connsiteY11799" fmla="*/ 1986463 h 10024180"/>
              <a:gd name="connsiteX11800" fmla="*/ 588524 w 11277918"/>
              <a:gd name="connsiteY11800" fmla="*/ 1970114 h 10024180"/>
              <a:gd name="connsiteX11801" fmla="*/ 572177 w 11277918"/>
              <a:gd name="connsiteY11801" fmla="*/ 1986463 h 10024180"/>
              <a:gd name="connsiteX11802" fmla="*/ 555828 w 11277918"/>
              <a:gd name="connsiteY11802" fmla="*/ 1986463 h 10024180"/>
              <a:gd name="connsiteX11803" fmla="*/ 572177 w 11277918"/>
              <a:gd name="connsiteY11803" fmla="*/ 1953767 h 10024180"/>
              <a:gd name="connsiteX11804" fmla="*/ 719306 w 11277918"/>
              <a:gd name="connsiteY11804" fmla="*/ 1904724 h 10024180"/>
              <a:gd name="connsiteX11805" fmla="*/ 735655 w 11277918"/>
              <a:gd name="connsiteY11805" fmla="*/ 1888375 h 10024180"/>
              <a:gd name="connsiteX11806" fmla="*/ 752003 w 11277918"/>
              <a:gd name="connsiteY11806" fmla="*/ 1880202 h 10024180"/>
              <a:gd name="connsiteX11807" fmla="*/ 784699 w 11277918"/>
              <a:gd name="connsiteY11807" fmla="*/ 1872028 h 10024180"/>
              <a:gd name="connsiteX11808" fmla="*/ 801045 w 11277918"/>
              <a:gd name="connsiteY11808" fmla="*/ 1872028 h 10024180"/>
              <a:gd name="connsiteX11809" fmla="*/ 784699 w 11277918"/>
              <a:gd name="connsiteY11809" fmla="*/ 1855681 h 10024180"/>
              <a:gd name="connsiteX11810" fmla="*/ 801045 w 11277918"/>
              <a:gd name="connsiteY11810" fmla="*/ 1855681 h 10024180"/>
              <a:gd name="connsiteX11811" fmla="*/ 817394 w 11277918"/>
              <a:gd name="connsiteY11811" fmla="*/ 1822984 h 10024180"/>
              <a:gd name="connsiteX11812" fmla="*/ 850091 w 11277918"/>
              <a:gd name="connsiteY11812" fmla="*/ 1806635 h 10024180"/>
              <a:gd name="connsiteX11813" fmla="*/ 866438 w 11277918"/>
              <a:gd name="connsiteY11813" fmla="*/ 1773941 h 10024180"/>
              <a:gd name="connsiteX11814" fmla="*/ 866438 w 11277918"/>
              <a:gd name="connsiteY11814" fmla="*/ 1757592 h 10024180"/>
              <a:gd name="connsiteX11815" fmla="*/ 817394 w 11277918"/>
              <a:gd name="connsiteY11815" fmla="*/ 1724896 h 10024180"/>
              <a:gd name="connsiteX11816" fmla="*/ 817394 w 11277918"/>
              <a:gd name="connsiteY11816" fmla="*/ 1692199 h 10024180"/>
              <a:gd name="connsiteX11817" fmla="*/ 833742 w 11277918"/>
              <a:gd name="connsiteY11817" fmla="*/ 1675852 h 10024180"/>
              <a:gd name="connsiteX11818" fmla="*/ 817394 w 11277918"/>
              <a:gd name="connsiteY11818" fmla="*/ 1667678 h 10024180"/>
              <a:gd name="connsiteX11819" fmla="*/ 817394 w 11277918"/>
              <a:gd name="connsiteY11819" fmla="*/ 1659505 h 10024180"/>
              <a:gd name="connsiteX11820" fmla="*/ 817394 w 11277918"/>
              <a:gd name="connsiteY11820" fmla="*/ 1651331 h 10024180"/>
              <a:gd name="connsiteX11821" fmla="*/ 801045 w 11277918"/>
              <a:gd name="connsiteY11821" fmla="*/ 1643156 h 10024180"/>
              <a:gd name="connsiteX11822" fmla="*/ 784699 w 11277918"/>
              <a:gd name="connsiteY11822" fmla="*/ 1618635 h 10024180"/>
              <a:gd name="connsiteX11823" fmla="*/ 719306 w 11277918"/>
              <a:gd name="connsiteY11823" fmla="*/ 1610460 h 10024180"/>
              <a:gd name="connsiteX11824" fmla="*/ 686613 w 11277918"/>
              <a:gd name="connsiteY11824" fmla="*/ 1594113 h 10024180"/>
              <a:gd name="connsiteX11825" fmla="*/ 702960 w 11277918"/>
              <a:gd name="connsiteY11825" fmla="*/ 1545070 h 10024180"/>
              <a:gd name="connsiteX11826" fmla="*/ 719306 w 11277918"/>
              <a:gd name="connsiteY11826" fmla="*/ 1528721 h 10024180"/>
              <a:gd name="connsiteX11827" fmla="*/ 735655 w 11277918"/>
              <a:gd name="connsiteY11827" fmla="*/ 1545070 h 10024180"/>
              <a:gd name="connsiteX11828" fmla="*/ 752003 w 11277918"/>
              <a:gd name="connsiteY11828" fmla="*/ 1545070 h 10024180"/>
              <a:gd name="connsiteX11829" fmla="*/ 817394 w 11277918"/>
              <a:gd name="connsiteY11829" fmla="*/ 1430634 h 10024180"/>
              <a:gd name="connsiteX11830" fmla="*/ 850091 w 11277918"/>
              <a:gd name="connsiteY11830" fmla="*/ 1414287 h 10024180"/>
              <a:gd name="connsiteX11831" fmla="*/ 882788 w 11277918"/>
              <a:gd name="connsiteY11831" fmla="*/ 1397938 h 10024180"/>
              <a:gd name="connsiteX11832" fmla="*/ 915482 w 11277918"/>
              <a:gd name="connsiteY11832" fmla="*/ 1365242 h 10024180"/>
              <a:gd name="connsiteX11833" fmla="*/ 948177 w 11277918"/>
              <a:gd name="connsiteY11833" fmla="*/ 1332548 h 10024180"/>
              <a:gd name="connsiteX11834" fmla="*/ 948177 w 11277918"/>
              <a:gd name="connsiteY11834" fmla="*/ 1316198 h 10024180"/>
              <a:gd name="connsiteX11835" fmla="*/ 948177 w 11277918"/>
              <a:gd name="connsiteY11835" fmla="*/ 1267155 h 10024180"/>
              <a:gd name="connsiteX11836" fmla="*/ 964525 w 11277918"/>
              <a:gd name="connsiteY11836" fmla="*/ 1250808 h 10024180"/>
              <a:gd name="connsiteX11837" fmla="*/ 980874 w 11277918"/>
              <a:gd name="connsiteY11837" fmla="*/ 1250808 h 10024180"/>
              <a:gd name="connsiteX11838" fmla="*/ 997221 w 11277918"/>
              <a:gd name="connsiteY11838" fmla="*/ 1267155 h 10024180"/>
              <a:gd name="connsiteX11839" fmla="*/ 997221 w 11277918"/>
              <a:gd name="connsiteY11839" fmla="*/ 1218112 h 10024180"/>
              <a:gd name="connsiteX11840" fmla="*/ 1013569 w 11277918"/>
              <a:gd name="connsiteY11840" fmla="*/ 1185416 h 10024180"/>
              <a:gd name="connsiteX11841" fmla="*/ 1144352 w 11277918"/>
              <a:gd name="connsiteY11841" fmla="*/ 1054633 h 10024180"/>
              <a:gd name="connsiteX11842" fmla="*/ 1177049 w 11277918"/>
              <a:gd name="connsiteY11842" fmla="*/ 1038284 h 10024180"/>
              <a:gd name="connsiteX11843" fmla="*/ 1209746 w 11277918"/>
              <a:gd name="connsiteY11843" fmla="*/ 1013762 h 10024180"/>
              <a:gd name="connsiteX11844" fmla="*/ 1258788 w 11277918"/>
              <a:gd name="connsiteY11844" fmla="*/ 956544 h 10024180"/>
              <a:gd name="connsiteX11845" fmla="*/ 1340527 w 11277918"/>
              <a:gd name="connsiteY11845" fmla="*/ 891154 h 10024180"/>
              <a:gd name="connsiteX11846" fmla="*/ 1373224 w 11277918"/>
              <a:gd name="connsiteY11846" fmla="*/ 858458 h 10024180"/>
              <a:gd name="connsiteX11847" fmla="*/ 1389570 w 11277918"/>
              <a:gd name="connsiteY11847" fmla="*/ 825762 h 10024180"/>
              <a:gd name="connsiteX11848" fmla="*/ 1553049 w 11277918"/>
              <a:gd name="connsiteY11848" fmla="*/ 678630 h 10024180"/>
              <a:gd name="connsiteX11849" fmla="*/ 1585746 w 11277918"/>
              <a:gd name="connsiteY11849" fmla="*/ 637761 h 10024180"/>
              <a:gd name="connsiteX11850" fmla="*/ 1618441 w 11277918"/>
              <a:gd name="connsiteY11850" fmla="*/ 613240 h 10024180"/>
              <a:gd name="connsiteX11851" fmla="*/ 1651137 w 11277918"/>
              <a:gd name="connsiteY11851" fmla="*/ 564194 h 10024180"/>
              <a:gd name="connsiteX11852" fmla="*/ 1659310 w 11277918"/>
              <a:gd name="connsiteY11852" fmla="*/ 547847 h 10024180"/>
              <a:gd name="connsiteX11853" fmla="*/ 1667485 w 11277918"/>
              <a:gd name="connsiteY11853" fmla="*/ 531500 h 10024180"/>
              <a:gd name="connsiteX11854" fmla="*/ 1700181 w 11277918"/>
              <a:gd name="connsiteY11854" fmla="*/ 515151 h 10024180"/>
              <a:gd name="connsiteX11855" fmla="*/ 1716527 w 11277918"/>
              <a:gd name="connsiteY11855" fmla="*/ 498804 h 10024180"/>
              <a:gd name="connsiteX11856" fmla="*/ 1798267 w 11277918"/>
              <a:gd name="connsiteY11856" fmla="*/ 417065 h 10024180"/>
              <a:gd name="connsiteX11857" fmla="*/ 1912702 w 11277918"/>
              <a:gd name="connsiteY11857" fmla="*/ 269933 h 10024180"/>
              <a:gd name="connsiteX11858" fmla="*/ 1961747 w 11277918"/>
              <a:gd name="connsiteY11858" fmla="*/ 204543 h 10024180"/>
              <a:gd name="connsiteX11859" fmla="*/ 2027138 w 11277918"/>
              <a:gd name="connsiteY11859" fmla="*/ 114628 h 10024180"/>
              <a:gd name="connsiteX11860" fmla="*/ 2092528 w 11277918"/>
              <a:gd name="connsiteY11860" fmla="*/ 41061 h 10024180"/>
              <a:gd name="connsiteX11861" fmla="*/ 2108878 w 11277918"/>
              <a:gd name="connsiteY11861" fmla="*/ 12453 h 10024180"/>
              <a:gd name="connsiteX11862" fmla="*/ 2027525 w 11277918"/>
              <a:gd name="connsiteY11862" fmla="*/ 0 h 10024180"/>
              <a:gd name="connsiteX11863" fmla="*/ 2043744 w 11277918"/>
              <a:gd name="connsiteY11863" fmla="*/ 0 h 10024180"/>
              <a:gd name="connsiteX11864" fmla="*/ 2010792 w 11277918"/>
              <a:gd name="connsiteY11864" fmla="*/ 24714 h 10024180"/>
              <a:gd name="connsiteX11865" fmla="*/ 2010792 w 11277918"/>
              <a:gd name="connsiteY11865" fmla="*/ 8367 h 1002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Lst>
            <a:rect l="l" t="t" r="r" b="b"/>
            <a:pathLst>
              <a:path w="11277918" h="10024180">
                <a:moveTo>
                  <a:pt x="3939842" y="9980586"/>
                </a:moveTo>
                <a:cubicBezTo>
                  <a:pt x="3939842" y="9980586"/>
                  <a:pt x="3937119" y="9983313"/>
                  <a:pt x="3931669" y="9988761"/>
                </a:cubicBezTo>
                <a:cubicBezTo>
                  <a:pt x="3926219" y="9994211"/>
                  <a:pt x="3926219" y="9999660"/>
                  <a:pt x="3931669" y="10005108"/>
                </a:cubicBezTo>
                <a:cubicBezTo>
                  <a:pt x="3937119" y="10010558"/>
                  <a:pt x="3939842" y="10007834"/>
                  <a:pt x="3939842" y="9996935"/>
                </a:cubicBezTo>
                <a:lnTo>
                  <a:pt x="3956192" y="9996935"/>
                </a:lnTo>
                <a:cubicBezTo>
                  <a:pt x="3956192" y="10007834"/>
                  <a:pt x="3953465" y="10016009"/>
                  <a:pt x="3948017" y="10021457"/>
                </a:cubicBezTo>
                <a:cubicBezTo>
                  <a:pt x="3942568" y="10026905"/>
                  <a:pt x="3934395" y="10024181"/>
                  <a:pt x="3923496" y="10013282"/>
                </a:cubicBezTo>
                <a:lnTo>
                  <a:pt x="3923496" y="9996935"/>
                </a:lnTo>
                <a:close/>
                <a:moveTo>
                  <a:pt x="3890799" y="9898847"/>
                </a:moveTo>
                <a:cubicBezTo>
                  <a:pt x="3901698" y="9898847"/>
                  <a:pt x="3907148" y="9898847"/>
                  <a:pt x="3907148" y="9898847"/>
                </a:cubicBezTo>
                <a:cubicBezTo>
                  <a:pt x="3907148" y="9909746"/>
                  <a:pt x="3907148" y="9915196"/>
                  <a:pt x="3907148" y="9915196"/>
                </a:cubicBezTo>
                <a:close/>
                <a:moveTo>
                  <a:pt x="4021581" y="9849804"/>
                </a:moveTo>
                <a:cubicBezTo>
                  <a:pt x="4043379" y="9860702"/>
                  <a:pt x="4051553" y="9868875"/>
                  <a:pt x="4046105" y="9874325"/>
                </a:cubicBezTo>
                <a:cubicBezTo>
                  <a:pt x="4040654" y="9879776"/>
                  <a:pt x="4043379" y="9887948"/>
                  <a:pt x="4054278" y="9898847"/>
                </a:cubicBezTo>
                <a:cubicBezTo>
                  <a:pt x="4065176" y="9909746"/>
                  <a:pt x="4070627" y="9915196"/>
                  <a:pt x="4070627" y="9915196"/>
                </a:cubicBezTo>
                <a:cubicBezTo>
                  <a:pt x="4070627" y="9915196"/>
                  <a:pt x="4065176" y="9920644"/>
                  <a:pt x="4054278" y="9931543"/>
                </a:cubicBezTo>
                <a:cubicBezTo>
                  <a:pt x="4043379" y="9953340"/>
                  <a:pt x="4027033" y="9947890"/>
                  <a:pt x="4005235" y="9915196"/>
                </a:cubicBezTo>
                <a:lnTo>
                  <a:pt x="3988887" y="9931543"/>
                </a:lnTo>
                <a:cubicBezTo>
                  <a:pt x="3988887" y="9931543"/>
                  <a:pt x="3983437" y="9936993"/>
                  <a:pt x="3972538" y="9947890"/>
                </a:cubicBezTo>
                <a:cubicBezTo>
                  <a:pt x="3961639" y="9936993"/>
                  <a:pt x="3958916" y="9928819"/>
                  <a:pt x="3964364" y="9923368"/>
                </a:cubicBezTo>
                <a:cubicBezTo>
                  <a:pt x="3969815" y="9917920"/>
                  <a:pt x="3972538" y="9915196"/>
                  <a:pt x="3972538" y="9915196"/>
                </a:cubicBezTo>
                <a:lnTo>
                  <a:pt x="3956192" y="9898847"/>
                </a:lnTo>
                <a:cubicBezTo>
                  <a:pt x="3956192" y="9898847"/>
                  <a:pt x="3967090" y="9898847"/>
                  <a:pt x="3988887" y="9898847"/>
                </a:cubicBezTo>
                <a:close/>
                <a:moveTo>
                  <a:pt x="4217757" y="9784411"/>
                </a:moveTo>
                <a:cubicBezTo>
                  <a:pt x="4217757" y="9795312"/>
                  <a:pt x="4212308" y="9806209"/>
                  <a:pt x="4201410" y="9817107"/>
                </a:cubicBezTo>
                <a:lnTo>
                  <a:pt x="4201410" y="9800760"/>
                </a:lnTo>
                <a:close/>
                <a:moveTo>
                  <a:pt x="4152367" y="9751717"/>
                </a:moveTo>
                <a:lnTo>
                  <a:pt x="4152367" y="9768064"/>
                </a:lnTo>
                <a:cubicBezTo>
                  <a:pt x="4152367" y="9768064"/>
                  <a:pt x="4157814" y="9768064"/>
                  <a:pt x="4168713" y="9768064"/>
                </a:cubicBezTo>
                <a:cubicBezTo>
                  <a:pt x="4168713" y="9757165"/>
                  <a:pt x="4163264" y="9751717"/>
                  <a:pt x="4152367" y="9751717"/>
                </a:cubicBezTo>
                <a:close/>
                <a:moveTo>
                  <a:pt x="3970496" y="9747629"/>
                </a:moveTo>
                <a:cubicBezTo>
                  <a:pt x="3971857" y="9747629"/>
                  <a:pt x="3972538" y="9748991"/>
                  <a:pt x="3972538" y="9751717"/>
                </a:cubicBezTo>
                <a:lnTo>
                  <a:pt x="3939842" y="9800760"/>
                </a:lnTo>
                <a:cubicBezTo>
                  <a:pt x="3918044" y="9822558"/>
                  <a:pt x="3907148" y="9828006"/>
                  <a:pt x="3907148" y="9817107"/>
                </a:cubicBezTo>
                <a:cubicBezTo>
                  <a:pt x="3907148" y="9817107"/>
                  <a:pt x="3909872" y="9814383"/>
                  <a:pt x="3915320" y="9808933"/>
                </a:cubicBezTo>
                <a:cubicBezTo>
                  <a:pt x="3920770" y="9803484"/>
                  <a:pt x="3928945" y="9795312"/>
                  <a:pt x="3939842" y="9784411"/>
                </a:cubicBezTo>
                <a:cubicBezTo>
                  <a:pt x="3956192" y="9759890"/>
                  <a:pt x="3966409" y="9747629"/>
                  <a:pt x="3970496" y="9747629"/>
                </a:cubicBezTo>
                <a:close/>
                <a:moveTo>
                  <a:pt x="4119671" y="9735368"/>
                </a:moveTo>
                <a:cubicBezTo>
                  <a:pt x="4119671" y="9735368"/>
                  <a:pt x="4119671" y="9740818"/>
                  <a:pt x="4119671" y="9751717"/>
                </a:cubicBezTo>
                <a:cubicBezTo>
                  <a:pt x="4119671" y="9751717"/>
                  <a:pt x="4122394" y="9751717"/>
                  <a:pt x="4127845" y="9751717"/>
                </a:cubicBezTo>
                <a:cubicBezTo>
                  <a:pt x="4133293" y="9751717"/>
                  <a:pt x="4136017" y="9751717"/>
                  <a:pt x="4136017" y="9751717"/>
                </a:cubicBezTo>
                <a:close/>
                <a:moveTo>
                  <a:pt x="4276462" y="9711589"/>
                </a:moveTo>
                <a:lnTo>
                  <a:pt x="4277019" y="9714932"/>
                </a:lnTo>
                <a:lnTo>
                  <a:pt x="4272639" y="9716686"/>
                </a:lnTo>
                <a:close/>
                <a:moveTo>
                  <a:pt x="4103322" y="9669975"/>
                </a:moveTo>
                <a:cubicBezTo>
                  <a:pt x="4103322" y="9691775"/>
                  <a:pt x="4100596" y="9705398"/>
                  <a:pt x="4095149" y="9710846"/>
                </a:cubicBezTo>
                <a:cubicBezTo>
                  <a:pt x="4089698" y="9716297"/>
                  <a:pt x="4086974" y="9719021"/>
                  <a:pt x="4086974" y="9719021"/>
                </a:cubicBezTo>
                <a:cubicBezTo>
                  <a:pt x="4076075" y="9719021"/>
                  <a:pt x="4070627" y="9719021"/>
                  <a:pt x="4070627" y="9719021"/>
                </a:cubicBezTo>
                <a:cubicBezTo>
                  <a:pt x="4070627" y="9708122"/>
                  <a:pt x="4076075" y="9697223"/>
                  <a:pt x="4086974" y="9686325"/>
                </a:cubicBezTo>
                <a:close/>
                <a:moveTo>
                  <a:pt x="3972538" y="9645454"/>
                </a:moveTo>
                <a:cubicBezTo>
                  <a:pt x="3972538" y="9650904"/>
                  <a:pt x="3972538" y="9653628"/>
                  <a:pt x="3972538" y="9653628"/>
                </a:cubicBezTo>
                <a:cubicBezTo>
                  <a:pt x="3972538" y="9653628"/>
                  <a:pt x="3972538" y="9659079"/>
                  <a:pt x="3972538" y="9669975"/>
                </a:cubicBezTo>
                <a:lnTo>
                  <a:pt x="3956192" y="9653628"/>
                </a:lnTo>
                <a:cubicBezTo>
                  <a:pt x="3967090" y="9653628"/>
                  <a:pt x="3972538" y="9650904"/>
                  <a:pt x="3972538" y="9645454"/>
                </a:cubicBezTo>
                <a:close/>
                <a:moveTo>
                  <a:pt x="6522810" y="9637281"/>
                </a:moveTo>
                <a:lnTo>
                  <a:pt x="6522810" y="9653628"/>
                </a:lnTo>
                <a:cubicBezTo>
                  <a:pt x="6533709" y="9653628"/>
                  <a:pt x="6539160" y="9648180"/>
                  <a:pt x="6539160" y="9637281"/>
                </a:cubicBezTo>
                <a:cubicBezTo>
                  <a:pt x="6539160" y="9637281"/>
                  <a:pt x="6533709" y="9637281"/>
                  <a:pt x="6522810" y="9637281"/>
                </a:cubicBezTo>
                <a:close/>
                <a:moveTo>
                  <a:pt x="6665856" y="9596411"/>
                </a:moveTo>
                <a:cubicBezTo>
                  <a:pt x="6668580" y="9596411"/>
                  <a:pt x="6669942" y="9599137"/>
                  <a:pt x="6669942" y="9604585"/>
                </a:cubicBezTo>
                <a:lnTo>
                  <a:pt x="6653595" y="9620932"/>
                </a:lnTo>
                <a:cubicBezTo>
                  <a:pt x="6642696" y="9620932"/>
                  <a:pt x="6642696" y="9615484"/>
                  <a:pt x="6653595" y="9604585"/>
                </a:cubicBezTo>
                <a:cubicBezTo>
                  <a:pt x="6659044" y="9599137"/>
                  <a:pt x="6663130" y="9596411"/>
                  <a:pt x="6665856" y="9596411"/>
                </a:cubicBezTo>
                <a:close/>
                <a:moveTo>
                  <a:pt x="4185061" y="9575975"/>
                </a:moveTo>
                <a:cubicBezTo>
                  <a:pt x="4187787" y="9575975"/>
                  <a:pt x="4190510" y="9577339"/>
                  <a:pt x="4193235" y="9580064"/>
                </a:cubicBezTo>
                <a:cubicBezTo>
                  <a:pt x="4198686" y="9585512"/>
                  <a:pt x="4201410" y="9588236"/>
                  <a:pt x="4201410" y="9588236"/>
                </a:cubicBezTo>
                <a:cubicBezTo>
                  <a:pt x="4190510" y="9610036"/>
                  <a:pt x="4179612" y="9610036"/>
                  <a:pt x="4168713" y="9588236"/>
                </a:cubicBezTo>
                <a:cubicBezTo>
                  <a:pt x="4168713" y="9588236"/>
                  <a:pt x="4171438" y="9585512"/>
                  <a:pt x="4176889" y="9580064"/>
                </a:cubicBezTo>
                <a:cubicBezTo>
                  <a:pt x="4179612" y="9577339"/>
                  <a:pt x="4182336" y="9575975"/>
                  <a:pt x="4185061" y="9575975"/>
                </a:cubicBezTo>
                <a:close/>
                <a:moveTo>
                  <a:pt x="4806282" y="9555542"/>
                </a:moveTo>
                <a:cubicBezTo>
                  <a:pt x="4806282" y="9566441"/>
                  <a:pt x="4806282" y="9571889"/>
                  <a:pt x="4806282" y="9571889"/>
                </a:cubicBezTo>
                <a:lnTo>
                  <a:pt x="4789932" y="9571889"/>
                </a:lnTo>
                <a:cubicBezTo>
                  <a:pt x="4789932" y="9560990"/>
                  <a:pt x="4795383" y="9555542"/>
                  <a:pt x="4806282" y="9555542"/>
                </a:cubicBezTo>
                <a:close/>
                <a:moveTo>
                  <a:pt x="8104472" y="9531020"/>
                </a:moveTo>
                <a:cubicBezTo>
                  <a:pt x="8107196" y="9531020"/>
                  <a:pt x="8108558" y="9533745"/>
                  <a:pt x="8108558" y="9539193"/>
                </a:cubicBezTo>
                <a:cubicBezTo>
                  <a:pt x="8119457" y="9550094"/>
                  <a:pt x="8124905" y="9555542"/>
                  <a:pt x="8124905" y="9555542"/>
                </a:cubicBezTo>
                <a:cubicBezTo>
                  <a:pt x="8135804" y="9555542"/>
                  <a:pt x="8135804" y="9550094"/>
                  <a:pt x="8124905" y="9539193"/>
                </a:cubicBezTo>
                <a:lnTo>
                  <a:pt x="8141254" y="9555542"/>
                </a:lnTo>
                <a:cubicBezTo>
                  <a:pt x="8152153" y="9566441"/>
                  <a:pt x="8149429" y="9571889"/>
                  <a:pt x="8133080" y="9571889"/>
                </a:cubicBezTo>
                <a:cubicBezTo>
                  <a:pt x="8116732" y="9571889"/>
                  <a:pt x="8108558" y="9577339"/>
                  <a:pt x="8108558" y="9588236"/>
                </a:cubicBezTo>
                <a:lnTo>
                  <a:pt x="8092211" y="9588236"/>
                </a:lnTo>
                <a:cubicBezTo>
                  <a:pt x="8092211" y="9577339"/>
                  <a:pt x="8092211" y="9571889"/>
                  <a:pt x="8092211" y="9571889"/>
                </a:cubicBezTo>
                <a:lnTo>
                  <a:pt x="8075862" y="9555542"/>
                </a:lnTo>
                <a:cubicBezTo>
                  <a:pt x="8064963" y="9566441"/>
                  <a:pt x="8059515" y="9566441"/>
                  <a:pt x="8059515" y="9555542"/>
                </a:cubicBezTo>
                <a:cubicBezTo>
                  <a:pt x="8059515" y="9544643"/>
                  <a:pt x="8064963" y="9539193"/>
                  <a:pt x="8075862" y="9539193"/>
                </a:cubicBezTo>
                <a:lnTo>
                  <a:pt x="8092211" y="9539193"/>
                </a:lnTo>
                <a:cubicBezTo>
                  <a:pt x="8097660" y="9533745"/>
                  <a:pt x="8101746" y="9531020"/>
                  <a:pt x="8104472" y="9531020"/>
                </a:cubicBezTo>
                <a:close/>
                <a:moveTo>
                  <a:pt x="4332193" y="9522846"/>
                </a:moveTo>
                <a:cubicBezTo>
                  <a:pt x="4321295" y="9522846"/>
                  <a:pt x="4315845" y="9525570"/>
                  <a:pt x="4315845" y="9531020"/>
                </a:cubicBezTo>
                <a:cubicBezTo>
                  <a:pt x="4315845" y="9536469"/>
                  <a:pt x="4318569" y="9539193"/>
                  <a:pt x="4324019" y="9539193"/>
                </a:cubicBezTo>
                <a:cubicBezTo>
                  <a:pt x="4329468" y="9539193"/>
                  <a:pt x="4332193" y="9533745"/>
                  <a:pt x="4332193" y="9522846"/>
                </a:cubicBezTo>
                <a:close/>
                <a:moveTo>
                  <a:pt x="6735334" y="9506497"/>
                </a:moveTo>
                <a:lnTo>
                  <a:pt x="6735334" y="9522846"/>
                </a:lnTo>
                <a:lnTo>
                  <a:pt x="6718988" y="9539193"/>
                </a:lnTo>
                <a:cubicBezTo>
                  <a:pt x="6718988" y="9528294"/>
                  <a:pt x="6724436" y="9517398"/>
                  <a:pt x="6735334" y="9506497"/>
                </a:cubicBezTo>
                <a:close/>
                <a:moveTo>
                  <a:pt x="6424724" y="9490150"/>
                </a:moveTo>
                <a:lnTo>
                  <a:pt x="6441070" y="9506497"/>
                </a:lnTo>
                <a:lnTo>
                  <a:pt x="6424724" y="9506497"/>
                </a:lnTo>
                <a:cubicBezTo>
                  <a:pt x="6424724" y="9495600"/>
                  <a:pt x="6424724" y="9490150"/>
                  <a:pt x="6424724" y="9490150"/>
                </a:cubicBezTo>
                <a:close/>
                <a:moveTo>
                  <a:pt x="7994122" y="9473803"/>
                </a:moveTo>
                <a:cubicBezTo>
                  <a:pt x="7994122" y="9473803"/>
                  <a:pt x="7999570" y="9479251"/>
                  <a:pt x="8010472" y="9490150"/>
                </a:cubicBezTo>
                <a:lnTo>
                  <a:pt x="7994122" y="9506497"/>
                </a:lnTo>
                <a:close/>
                <a:moveTo>
                  <a:pt x="4953412" y="9457453"/>
                </a:moveTo>
                <a:cubicBezTo>
                  <a:pt x="4953412" y="9457453"/>
                  <a:pt x="4958862" y="9457453"/>
                  <a:pt x="4969760" y="9457453"/>
                </a:cubicBezTo>
                <a:cubicBezTo>
                  <a:pt x="4980660" y="9457453"/>
                  <a:pt x="4983384" y="9465628"/>
                  <a:pt x="4977935" y="9481975"/>
                </a:cubicBezTo>
                <a:cubicBezTo>
                  <a:pt x="4972484" y="9498324"/>
                  <a:pt x="4975211" y="9506497"/>
                  <a:pt x="4986110" y="9506497"/>
                </a:cubicBezTo>
                <a:cubicBezTo>
                  <a:pt x="4997006" y="9506497"/>
                  <a:pt x="4997006" y="9511947"/>
                  <a:pt x="4986110" y="9522846"/>
                </a:cubicBezTo>
                <a:lnTo>
                  <a:pt x="4969760" y="9539193"/>
                </a:lnTo>
                <a:cubicBezTo>
                  <a:pt x="4969760" y="9539193"/>
                  <a:pt x="4964310" y="9539193"/>
                  <a:pt x="4953412" y="9539193"/>
                </a:cubicBezTo>
                <a:cubicBezTo>
                  <a:pt x="4942515" y="9539193"/>
                  <a:pt x="4937064" y="9522846"/>
                  <a:pt x="4937064" y="9490150"/>
                </a:cubicBezTo>
                <a:cubicBezTo>
                  <a:pt x="4926166" y="9479251"/>
                  <a:pt x="4926166" y="9473803"/>
                  <a:pt x="4937064" y="9473803"/>
                </a:cubicBezTo>
                <a:cubicBezTo>
                  <a:pt x="4947963" y="9473803"/>
                  <a:pt x="4953412" y="9471078"/>
                  <a:pt x="4953412" y="9465628"/>
                </a:cubicBezTo>
                <a:cubicBezTo>
                  <a:pt x="4953412" y="9460180"/>
                  <a:pt x="4953412" y="9457453"/>
                  <a:pt x="4953412" y="9457453"/>
                </a:cubicBezTo>
                <a:close/>
                <a:moveTo>
                  <a:pt x="4871672" y="9441106"/>
                </a:moveTo>
                <a:lnTo>
                  <a:pt x="4888021" y="9473803"/>
                </a:lnTo>
                <a:cubicBezTo>
                  <a:pt x="4888021" y="9495600"/>
                  <a:pt x="4888021" y="9511947"/>
                  <a:pt x="4888021" y="9522846"/>
                </a:cubicBezTo>
                <a:cubicBezTo>
                  <a:pt x="4888021" y="9533745"/>
                  <a:pt x="4893472" y="9544643"/>
                  <a:pt x="4904368" y="9555542"/>
                </a:cubicBezTo>
                <a:cubicBezTo>
                  <a:pt x="4915267" y="9566441"/>
                  <a:pt x="4915267" y="9574613"/>
                  <a:pt x="4904368" y="9580064"/>
                </a:cubicBezTo>
                <a:cubicBezTo>
                  <a:pt x="4893472" y="9585512"/>
                  <a:pt x="4879846" y="9588236"/>
                  <a:pt x="4863500" y="9588236"/>
                </a:cubicBezTo>
                <a:cubicBezTo>
                  <a:pt x="4847150" y="9588236"/>
                  <a:pt x="4838978" y="9588236"/>
                  <a:pt x="4838978" y="9588236"/>
                </a:cubicBezTo>
                <a:cubicBezTo>
                  <a:pt x="4828079" y="9577339"/>
                  <a:pt x="4822628" y="9571889"/>
                  <a:pt x="4822628" y="9571889"/>
                </a:cubicBezTo>
                <a:cubicBezTo>
                  <a:pt x="4822628" y="9560990"/>
                  <a:pt x="4817180" y="9550094"/>
                  <a:pt x="4806282" y="9539193"/>
                </a:cubicBezTo>
                <a:lnTo>
                  <a:pt x="4789932" y="9522846"/>
                </a:lnTo>
                <a:lnTo>
                  <a:pt x="4822628" y="9522846"/>
                </a:lnTo>
                <a:cubicBezTo>
                  <a:pt x="4844426" y="9501048"/>
                  <a:pt x="4860776" y="9484701"/>
                  <a:pt x="4871672" y="9473803"/>
                </a:cubicBezTo>
                <a:close/>
                <a:moveTo>
                  <a:pt x="7928730" y="9424757"/>
                </a:moveTo>
                <a:cubicBezTo>
                  <a:pt x="7939628" y="9435658"/>
                  <a:pt x="7945079" y="9441106"/>
                  <a:pt x="7945079" y="9441106"/>
                </a:cubicBezTo>
                <a:lnTo>
                  <a:pt x="7928730" y="9441106"/>
                </a:lnTo>
                <a:cubicBezTo>
                  <a:pt x="7928730" y="9430208"/>
                  <a:pt x="7928730" y="9424757"/>
                  <a:pt x="7928730" y="9424757"/>
                </a:cubicBezTo>
                <a:close/>
                <a:moveTo>
                  <a:pt x="6359331" y="9424757"/>
                </a:moveTo>
                <a:cubicBezTo>
                  <a:pt x="6370230" y="9435658"/>
                  <a:pt x="6375680" y="9441106"/>
                  <a:pt x="6375680" y="9441106"/>
                </a:cubicBezTo>
                <a:lnTo>
                  <a:pt x="6375680" y="9457453"/>
                </a:lnTo>
                <a:lnTo>
                  <a:pt x="6359331" y="9522846"/>
                </a:lnTo>
                <a:cubicBezTo>
                  <a:pt x="6326637" y="9544643"/>
                  <a:pt x="6310288" y="9555542"/>
                  <a:pt x="6310288" y="9555542"/>
                </a:cubicBezTo>
                <a:lnTo>
                  <a:pt x="6310288" y="9522846"/>
                </a:lnTo>
                <a:lnTo>
                  <a:pt x="6310288" y="9490150"/>
                </a:lnTo>
                <a:cubicBezTo>
                  <a:pt x="6321186" y="9490150"/>
                  <a:pt x="6329362" y="9479251"/>
                  <a:pt x="6334810" y="9457453"/>
                </a:cubicBezTo>
                <a:cubicBezTo>
                  <a:pt x="6340260" y="9435658"/>
                  <a:pt x="6348434" y="9424757"/>
                  <a:pt x="6359331" y="9424757"/>
                </a:cubicBezTo>
                <a:close/>
                <a:moveTo>
                  <a:pt x="4086974" y="9424757"/>
                </a:moveTo>
                <a:cubicBezTo>
                  <a:pt x="4086974" y="9424757"/>
                  <a:pt x="4086974" y="9430208"/>
                  <a:pt x="4086974" y="9441106"/>
                </a:cubicBezTo>
                <a:cubicBezTo>
                  <a:pt x="4076075" y="9441106"/>
                  <a:pt x="4070627" y="9438382"/>
                  <a:pt x="4070627" y="9432932"/>
                </a:cubicBezTo>
                <a:cubicBezTo>
                  <a:pt x="4070627" y="9427483"/>
                  <a:pt x="4076075" y="9424757"/>
                  <a:pt x="4086974" y="9424757"/>
                </a:cubicBezTo>
                <a:close/>
                <a:moveTo>
                  <a:pt x="4091060" y="9400236"/>
                </a:moveTo>
                <a:cubicBezTo>
                  <a:pt x="4093787" y="9400236"/>
                  <a:pt x="4097872" y="9402962"/>
                  <a:pt x="4103322" y="9408410"/>
                </a:cubicBezTo>
                <a:lnTo>
                  <a:pt x="4119671" y="9408410"/>
                </a:lnTo>
                <a:cubicBezTo>
                  <a:pt x="4119671" y="9419309"/>
                  <a:pt x="4114220" y="9424757"/>
                  <a:pt x="4103322" y="9424757"/>
                </a:cubicBezTo>
                <a:lnTo>
                  <a:pt x="4086974" y="9408410"/>
                </a:lnTo>
                <a:cubicBezTo>
                  <a:pt x="4086974" y="9402962"/>
                  <a:pt x="4088336" y="9400236"/>
                  <a:pt x="4091060" y="9400236"/>
                </a:cubicBezTo>
                <a:close/>
                <a:moveTo>
                  <a:pt x="6490116" y="9392063"/>
                </a:moveTo>
                <a:cubicBezTo>
                  <a:pt x="6490116" y="9392063"/>
                  <a:pt x="6490116" y="9397511"/>
                  <a:pt x="6490116" y="9408410"/>
                </a:cubicBezTo>
                <a:cubicBezTo>
                  <a:pt x="6490116" y="9419309"/>
                  <a:pt x="6495564" y="9424757"/>
                  <a:pt x="6506463" y="9424757"/>
                </a:cubicBezTo>
                <a:lnTo>
                  <a:pt x="6506463" y="9408410"/>
                </a:lnTo>
                <a:cubicBezTo>
                  <a:pt x="6506463" y="9397511"/>
                  <a:pt x="6506463" y="9392063"/>
                  <a:pt x="6506463" y="9392063"/>
                </a:cubicBezTo>
                <a:close/>
                <a:moveTo>
                  <a:pt x="4953412" y="9392063"/>
                </a:moveTo>
                <a:cubicBezTo>
                  <a:pt x="4953412" y="9392063"/>
                  <a:pt x="4953412" y="9400236"/>
                  <a:pt x="4953412" y="9416585"/>
                </a:cubicBezTo>
                <a:cubicBezTo>
                  <a:pt x="4953412" y="9432932"/>
                  <a:pt x="4947963" y="9446555"/>
                  <a:pt x="4937064" y="9457453"/>
                </a:cubicBezTo>
                <a:lnTo>
                  <a:pt x="4920718" y="9424757"/>
                </a:lnTo>
                <a:cubicBezTo>
                  <a:pt x="4920718" y="9413861"/>
                  <a:pt x="4931614" y="9402962"/>
                  <a:pt x="4953412" y="9392063"/>
                </a:cubicBezTo>
                <a:close/>
                <a:moveTo>
                  <a:pt x="4397584" y="9392063"/>
                </a:moveTo>
                <a:cubicBezTo>
                  <a:pt x="4386686" y="9402962"/>
                  <a:pt x="4381235" y="9408410"/>
                  <a:pt x="4381235" y="9408410"/>
                </a:cubicBezTo>
                <a:lnTo>
                  <a:pt x="4315845" y="9441106"/>
                </a:lnTo>
                <a:lnTo>
                  <a:pt x="4348539" y="9441106"/>
                </a:lnTo>
                <a:cubicBezTo>
                  <a:pt x="4348539" y="9430208"/>
                  <a:pt x="4359438" y="9419309"/>
                  <a:pt x="4381235" y="9408410"/>
                </a:cubicBezTo>
                <a:cubicBezTo>
                  <a:pt x="4392135" y="9408410"/>
                  <a:pt x="4400309" y="9405686"/>
                  <a:pt x="4405757" y="9400236"/>
                </a:cubicBezTo>
                <a:cubicBezTo>
                  <a:pt x="4411208" y="9394787"/>
                  <a:pt x="4413933" y="9392063"/>
                  <a:pt x="4413933" y="9392063"/>
                </a:cubicBezTo>
                <a:close/>
                <a:moveTo>
                  <a:pt x="7683512" y="9359367"/>
                </a:moveTo>
                <a:lnTo>
                  <a:pt x="7699861" y="9359367"/>
                </a:lnTo>
                <a:cubicBezTo>
                  <a:pt x="7699861" y="9370266"/>
                  <a:pt x="7694410" y="9375714"/>
                  <a:pt x="7683512" y="9375714"/>
                </a:cubicBezTo>
                <a:cubicBezTo>
                  <a:pt x="7683512" y="9364815"/>
                  <a:pt x="7683512" y="9359367"/>
                  <a:pt x="7683512" y="9359367"/>
                </a:cubicBezTo>
                <a:close/>
                <a:moveTo>
                  <a:pt x="4430278" y="9359367"/>
                </a:moveTo>
                <a:lnTo>
                  <a:pt x="4430278" y="9392063"/>
                </a:lnTo>
                <a:cubicBezTo>
                  <a:pt x="4441177" y="9392063"/>
                  <a:pt x="4446629" y="9392063"/>
                  <a:pt x="4446629" y="9392063"/>
                </a:cubicBezTo>
                <a:lnTo>
                  <a:pt x="4446629" y="9375714"/>
                </a:lnTo>
                <a:cubicBezTo>
                  <a:pt x="4435730" y="9375714"/>
                  <a:pt x="4430278" y="9370266"/>
                  <a:pt x="4430278" y="9359367"/>
                </a:cubicBezTo>
                <a:close/>
                <a:moveTo>
                  <a:pt x="4381235" y="9359367"/>
                </a:moveTo>
                <a:lnTo>
                  <a:pt x="4381235" y="9375714"/>
                </a:lnTo>
                <a:cubicBezTo>
                  <a:pt x="4381235" y="9375714"/>
                  <a:pt x="4386686" y="9375714"/>
                  <a:pt x="4397584" y="9375714"/>
                </a:cubicBezTo>
                <a:cubicBezTo>
                  <a:pt x="4397584" y="9364815"/>
                  <a:pt x="4392135" y="9359367"/>
                  <a:pt x="4381235" y="9359367"/>
                </a:cubicBezTo>
                <a:close/>
                <a:moveTo>
                  <a:pt x="4234107" y="9359367"/>
                </a:moveTo>
                <a:lnTo>
                  <a:pt x="4217757" y="9375714"/>
                </a:lnTo>
                <a:lnTo>
                  <a:pt x="4234107" y="9392063"/>
                </a:lnTo>
                <a:lnTo>
                  <a:pt x="4250452" y="9375714"/>
                </a:lnTo>
                <a:cubicBezTo>
                  <a:pt x="4250452" y="9375714"/>
                  <a:pt x="4245005" y="9370266"/>
                  <a:pt x="4234107" y="9359367"/>
                </a:cubicBezTo>
                <a:close/>
                <a:moveTo>
                  <a:pt x="8092211" y="9343018"/>
                </a:moveTo>
                <a:cubicBezTo>
                  <a:pt x="8103110" y="9343018"/>
                  <a:pt x="8108558" y="9348468"/>
                  <a:pt x="8108558" y="9359367"/>
                </a:cubicBezTo>
                <a:cubicBezTo>
                  <a:pt x="8108558" y="9359367"/>
                  <a:pt x="8103110" y="9359367"/>
                  <a:pt x="8092211" y="9359367"/>
                </a:cubicBezTo>
                <a:cubicBezTo>
                  <a:pt x="8081312" y="9359367"/>
                  <a:pt x="8075862" y="9359367"/>
                  <a:pt x="8075862" y="9359367"/>
                </a:cubicBezTo>
                <a:cubicBezTo>
                  <a:pt x="8075862" y="9348468"/>
                  <a:pt x="8081312" y="9343018"/>
                  <a:pt x="8092211" y="9343018"/>
                </a:cubicBezTo>
                <a:close/>
                <a:moveTo>
                  <a:pt x="8026818" y="9343018"/>
                </a:moveTo>
                <a:lnTo>
                  <a:pt x="8043166" y="9359367"/>
                </a:lnTo>
                <a:lnTo>
                  <a:pt x="8026818" y="9359367"/>
                </a:lnTo>
                <a:close/>
                <a:moveTo>
                  <a:pt x="8419169" y="9293974"/>
                </a:moveTo>
                <a:lnTo>
                  <a:pt x="8435516" y="9293974"/>
                </a:lnTo>
                <a:lnTo>
                  <a:pt x="8435516" y="9310324"/>
                </a:lnTo>
                <a:cubicBezTo>
                  <a:pt x="8446415" y="9321222"/>
                  <a:pt x="8435516" y="9321222"/>
                  <a:pt x="8402820" y="9310324"/>
                </a:cubicBezTo>
                <a:cubicBezTo>
                  <a:pt x="8402820" y="9310324"/>
                  <a:pt x="8405546" y="9307597"/>
                  <a:pt x="8410994" y="9302149"/>
                </a:cubicBezTo>
                <a:cubicBezTo>
                  <a:pt x="8416443" y="9296701"/>
                  <a:pt x="8419169" y="9293974"/>
                  <a:pt x="8419169" y="9293974"/>
                </a:cubicBezTo>
                <a:close/>
                <a:moveTo>
                  <a:pt x="5231326" y="9293974"/>
                </a:moveTo>
                <a:lnTo>
                  <a:pt x="5247675" y="9310324"/>
                </a:lnTo>
                <a:lnTo>
                  <a:pt x="5231326" y="9310324"/>
                </a:lnTo>
                <a:cubicBezTo>
                  <a:pt x="5231326" y="9299425"/>
                  <a:pt x="5231326" y="9293974"/>
                  <a:pt x="5231326" y="9293974"/>
                </a:cubicBezTo>
                <a:close/>
                <a:moveTo>
                  <a:pt x="4446629" y="9293974"/>
                </a:moveTo>
                <a:lnTo>
                  <a:pt x="4430278" y="9310324"/>
                </a:lnTo>
                <a:cubicBezTo>
                  <a:pt x="4419382" y="9310324"/>
                  <a:pt x="4413933" y="9315772"/>
                  <a:pt x="4413933" y="9326671"/>
                </a:cubicBezTo>
                <a:lnTo>
                  <a:pt x="4430278" y="9326671"/>
                </a:lnTo>
                <a:cubicBezTo>
                  <a:pt x="4441177" y="9315772"/>
                  <a:pt x="4446629" y="9304873"/>
                  <a:pt x="4446629" y="9293974"/>
                </a:cubicBezTo>
                <a:close/>
                <a:moveTo>
                  <a:pt x="4397584" y="9293974"/>
                </a:moveTo>
                <a:cubicBezTo>
                  <a:pt x="4386686" y="9304873"/>
                  <a:pt x="4381235" y="9310324"/>
                  <a:pt x="4381235" y="9310324"/>
                </a:cubicBezTo>
                <a:cubicBezTo>
                  <a:pt x="4370339" y="9332121"/>
                  <a:pt x="4370339" y="9343018"/>
                  <a:pt x="4381235" y="9343018"/>
                </a:cubicBezTo>
                <a:cubicBezTo>
                  <a:pt x="4392135" y="9343018"/>
                  <a:pt x="4397584" y="9337569"/>
                  <a:pt x="4397584" y="9326671"/>
                </a:cubicBezTo>
                <a:cubicBezTo>
                  <a:pt x="4397584" y="9315772"/>
                  <a:pt x="4397584" y="9310324"/>
                  <a:pt x="4397584" y="9310324"/>
                </a:cubicBezTo>
                <a:close/>
                <a:moveTo>
                  <a:pt x="8370124" y="9277627"/>
                </a:moveTo>
                <a:cubicBezTo>
                  <a:pt x="8370124" y="9277627"/>
                  <a:pt x="8372850" y="9280352"/>
                  <a:pt x="8378298" y="9285800"/>
                </a:cubicBezTo>
                <a:cubicBezTo>
                  <a:pt x="8383748" y="9291250"/>
                  <a:pt x="8386472" y="9293974"/>
                  <a:pt x="8386472" y="9293974"/>
                </a:cubicBezTo>
                <a:lnTo>
                  <a:pt x="8386472" y="9310324"/>
                </a:lnTo>
                <a:cubicBezTo>
                  <a:pt x="8375574" y="9310324"/>
                  <a:pt x="8367400" y="9307597"/>
                  <a:pt x="8361951" y="9302149"/>
                </a:cubicBezTo>
                <a:cubicBezTo>
                  <a:pt x="8356500" y="9296701"/>
                  <a:pt x="8353776" y="9291250"/>
                  <a:pt x="8353776" y="9285800"/>
                </a:cubicBezTo>
                <a:cubicBezTo>
                  <a:pt x="8353776" y="9280352"/>
                  <a:pt x="8359224" y="9277627"/>
                  <a:pt x="8370124" y="9277627"/>
                </a:cubicBezTo>
                <a:close/>
                <a:moveTo>
                  <a:pt x="8535136" y="9266898"/>
                </a:moveTo>
                <a:cubicBezTo>
                  <a:pt x="8538200" y="9267241"/>
                  <a:pt x="8540415" y="9268091"/>
                  <a:pt x="8541777" y="9269453"/>
                </a:cubicBezTo>
                <a:cubicBezTo>
                  <a:pt x="8547227" y="9274903"/>
                  <a:pt x="8547227" y="9277627"/>
                  <a:pt x="8541777" y="9277627"/>
                </a:cubicBezTo>
                <a:cubicBezTo>
                  <a:pt x="8536329" y="9277627"/>
                  <a:pt x="8522706" y="9277627"/>
                  <a:pt x="8500908" y="9277627"/>
                </a:cubicBezTo>
                <a:lnTo>
                  <a:pt x="8484559" y="9277627"/>
                </a:lnTo>
                <a:cubicBezTo>
                  <a:pt x="8509081" y="9269453"/>
                  <a:pt x="8525940" y="9265876"/>
                  <a:pt x="8535136" y="9266898"/>
                </a:cubicBezTo>
                <a:close/>
                <a:moveTo>
                  <a:pt x="8321080" y="9261278"/>
                </a:moveTo>
                <a:lnTo>
                  <a:pt x="8337430" y="9261278"/>
                </a:lnTo>
                <a:cubicBezTo>
                  <a:pt x="8348328" y="9272179"/>
                  <a:pt x="8348328" y="9277627"/>
                  <a:pt x="8337430" y="9277627"/>
                </a:cubicBezTo>
                <a:cubicBezTo>
                  <a:pt x="8326530" y="9277627"/>
                  <a:pt x="8321080" y="9272179"/>
                  <a:pt x="8321080" y="9261278"/>
                </a:cubicBezTo>
                <a:close/>
                <a:moveTo>
                  <a:pt x="7961426" y="9261278"/>
                </a:moveTo>
                <a:lnTo>
                  <a:pt x="7994122" y="9261278"/>
                </a:lnTo>
                <a:lnTo>
                  <a:pt x="8010472" y="9277627"/>
                </a:lnTo>
                <a:lnTo>
                  <a:pt x="8026818" y="9293974"/>
                </a:lnTo>
                <a:cubicBezTo>
                  <a:pt x="8037718" y="9304873"/>
                  <a:pt x="8048616" y="9304873"/>
                  <a:pt x="8059515" y="9293974"/>
                </a:cubicBezTo>
                <a:lnTo>
                  <a:pt x="8059515" y="9310324"/>
                </a:lnTo>
                <a:lnTo>
                  <a:pt x="8043166" y="9326671"/>
                </a:lnTo>
                <a:cubicBezTo>
                  <a:pt x="8043166" y="9315772"/>
                  <a:pt x="8037718" y="9310324"/>
                  <a:pt x="8026818" y="9310324"/>
                </a:cubicBezTo>
                <a:close/>
                <a:moveTo>
                  <a:pt x="4332193" y="9261278"/>
                </a:moveTo>
                <a:cubicBezTo>
                  <a:pt x="4321295" y="9261278"/>
                  <a:pt x="4315845" y="9264005"/>
                  <a:pt x="4315845" y="9269453"/>
                </a:cubicBezTo>
                <a:cubicBezTo>
                  <a:pt x="4315845" y="9274903"/>
                  <a:pt x="4318569" y="9277627"/>
                  <a:pt x="4324019" y="9277627"/>
                </a:cubicBezTo>
                <a:cubicBezTo>
                  <a:pt x="4329468" y="9277627"/>
                  <a:pt x="4332193" y="9272179"/>
                  <a:pt x="4332193" y="9261278"/>
                </a:cubicBezTo>
                <a:close/>
                <a:moveTo>
                  <a:pt x="8178036" y="9253106"/>
                </a:moveTo>
                <a:cubicBezTo>
                  <a:pt x="8180761" y="9253106"/>
                  <a:pt x="8179399" y="9255830"/>
                  <a:pt x="8173950" y="9261278"/>
                </a:cubicBezTo>
                <a:cubicBezTo>
                  <a:pt x="8173950" y="9261278"/>
                  <a:pt x="8168500" y="9261278"/>
                  <a:pt x="8157602" y="9261278"/>
                </a:cubicBezTo>
                <a:cubicBezTo>
                  <a:pt x="8168500" y="9255830"/>
                  <a:pt x="8175312" y="9253106"/>
                  <a:pt x="8178036" y="9253106"/>
                </a:cubicBezTo>
                <a:close/>
                <a:moveTo>
                  <a:pt x="5198632" y="9244931"/>
                </a:moveTo>
                <a:cubicBezTo>
                  <a:pt x="5209528" y="9255830"/>
                  <a:pt x="5209528" y="9261278"/>
                  <a:pt x="5198632" y="9261278"/>
                </a:cubicBezTo>
                <a:lnTo>
                  <a:pt x="5182282" y="9261278"/>
                </a:lnTo>
                <a:close/>
                <a:moveTo>
                  <a:pt x="4234107" y="9244931"/>
                </a:moveTo>
                <a:cubicBezTo>
                  <a:pt x="4245005" y="9266729"/>
                  <a:pt x="4239554" y="9277627"/>
                  <a:pt x="4217757" y="9277627"/>
                </a:cubicBezTo>
                <a:lnTo>
                  <a:pt x="4217757" y="9261278"/>
                </a:lnTo>
                <a:close/>
                <a:moveTo>
                  <a:pt x="5313068" y="9228584"/>
                </a:moveTo>
                <a:lnTo>
                  <a:pt x="5329414" y="9228584"/>
                </a:lnTo>
                <a:cubicBezTo>
                  <a:pt x="5329414" y="9228584"/>
                  <a:pt x="5323964" y="9234032"/>
                  <a:pt x="5313068" y="9244931"/>
                </a:cubicBezTo>
                <a:close/>
                <a:moveTo>
                  <a:pt x="6522810" y="9212235"/>
                </a:moveTo>
                <a:lnTo>
                  <a:pt x="6539160" y="9212235"/>
                </a:lnTo>
                <a:lnTo>
                  <a:pt x="6539160" y="9228584"/>
                </a:lnTo>
                <a:close/>
                <a:moveTo>
                  <a:pt x="6441070" y="9212235"/>
                </a:moveTo>
                <a:cubicBezTo>
                  <a:pt x="6441070" y="9212235"/>
                  <a:pt x="6441070" y="9214961"/>
                  <a:pt x="6441070" y="9220410"/>
                </a:cubicBezTo>
                <a:cubicBezTo>
                  <a:pt x="6441070" y="9225858"/>
                  <a:pt x="6435622" y="9228584"/>
                  <a:pt x="6424724" y="9228584"/>
                </a:cubicBezTo>
                <a:close/>
                <a:moveTo>
                  <a:pt x="4806282" y="9212235"/>
                </a:moveTo>
                <a:cubicBezTo>
                  <a:pt x="4806282" y="9212235"/>
                  <a:pt x="4806282" y="9217685"/>
                  <a:pt x="4806282" y="9228584"/>
                </a:cubicBezTo>
                <a:cubicBezTo>
                  <a:pt x="4806282" y="9228584"/>
                  <a:pt x="4803558" y="9225858"/>
                  <a:pt x="4798107" y="9220410"/>
                </a:cubicBezTo>
                <a:cubicBezTo>
                  <a:pt x="4792656" y="9214961"/>
                  <a:pt x="4795383" y="9212235"/>
                  <a:pt x="4806282" y="9212235"/>
                </a:cubicBezTo>
                <a:close/>
                <a:moveTo>
                  <a:pt x="8402820" y="9199974"/>
                </a:moveTo>
                <a:cubicBezTo>
                  <a:pt x="8408270" y="9202701"/>
                  <a:pt x="8413718" y="9212235"/>
                  <a:pt x="8419169" y="9228584"/>
                </a:cubicBezTo>
                <a:cubicBezTo>
                  <a:pt x="8430068" y="9250382"/>
                  <a:pt x="8424617" y="9255830"/>
                  <a:pt x="8402820" y="9244931"/>
                </a:cubicBezTo>
                <a:cubicBezTo>
                  <a:pt x="8402820" y="9244931"/>
                  <a:pt x="8400096" y="9242207"/>
                  <a:pt x="8394647" y="9236757"/>
                </a:cubicBezTo>
                <a:cubicBezTo>
                  <a:pt x="8389197" y="9231308"/>
                  <a:pt x="8386472" y="9223134"/>
                  <a:pt x="8386472" y="9212235"/>
                </a:cubicBezTo>
                <a:cubicBezTo>
                  <a:pt x="8391923" y="9201336"/>
                  <a:pt x="8397371" y="9197250"/>
                  <a:pt x="8402820" y="9199974"/>
                </a:cubicBezTo>
                <a:close/>
                <a:moveTo>
                  <a:pt x="8321080" y="9195888"/>
                </a:moveTo>
                <a:cubicBezTo>
                  <a:pt x="8331979" y="9195888"/>
                  <a:pt x="8337430" y="9204060"/>
                  <a:pt x="8337430" y="9220410"/>
                </a:cubicBezTo>
                <a:cubicBezTo>
                  <a:pt x="8337430" y="9236757"/>
                  <a:pt x="8331979" y="9244931"/>
                  <a:pt x="8321080" y="9244931"/>
                </a:cubicBezTo>
                <a:lnTo>
                  <a:pt x="8321080" y="9228584"/>
                </a:lnTo>
                <a:cubicBezTo>
                  <a:pt x="8310182" y="9228584"/>
                  <a:pt x="8304733" y="9228584"/>
                  <a:pt x="8304733" y="9228584"/>
                </a:cubicBezTo>
                <a:cubicBezTo>
                  <a:pt x="8293834" y="9228584"/>
                  <a:pt x="8288384" y="9223134"/>
                  <a:pt x="8288384" y="9212235"/>
                </a:cubicBezTo>
                <a:cubicBezTo>
                  <a:pt x="8288384" y="9212235"/>
                  <a:pt x="8291110" y="9209511"/>
                  <a:pt x="8296558" y="9204060"/>
                </a:cubicBezTo>
                <a:cubicBezTo>
                  <a:pt x="8302009" y="9198612"/>
                  <a:pt x="8310182" y="9195888"/>
                  <a:pt x="8321080" y="9195888"/>
                </a:cubicBezTo>
                <a:close/>
                <a:moveTo>
                  <a:pt x="7078639" y="9195888"/>
                </a:moveTo>
                <a:lnTo>
                  <a:pt x="7094988" y="9212235"/>
                </a:lnTo>
                <a:cubicBezTo>
                  <a:pt x="7094988" y="9223134"/>
                  <a:pt x="7089538" y="9228584"/>
                  <a:pt x="7078639" y="9228584"/>
                </a:cubicBezTo>
                <a:cubicBezTo>
                  <a:pt x="7078639" y="9228584"/>
                  <a:pt x="7078639" y="9223134"/>
                  <a:pt x="7078639" y="9212235"/>
                </a:cubicBezTo>
                <a:cubicBezTo>
                  <a:pt x="7078639" y="9212235"/>
                  <a:pt x="7078639" y="9206787"/>
                  <a:pt x="7078639" y="9195888"/>
                </a:cubicBezTo>
                <a:close/>
                <a:moveTo>
                  <a:pt x="6988728" y="9195888"/>
                </a:moveTo>
                <a:cubicBezTo>
                  <a:pt x="6983277" y="9195888"/>
                  <a:pt x="6980553" y="9201336"/>
                  <a:pt x="6980553" y="9212235"/>
                </a:cubicBezTo>
                <a:cubicBezTo>
                  <a:pt x="6980553" y="9223134"/>
                  <a:pt x="6983277" y="9228584"/>
                  <a:pt x="6988728" y="9228584"/>
                </a:cubicBezTo>
                <a:cubicBezTo>
                  <a:pt x="6994176" y="9228584"/>
                  <a:pt x="6996900" y="9223134"/>
                  <a:pt x="6996900" y="9212235"/>
                </a:cubicBezTo>
                <a:cubicBezTo>
                  <a:pt x="6996900" y="9201336"/>
                  <a:pt x="6994176" y="9195888"/>
                  <a:pt x="6988728" y="9195888"/>
                </a:cubicBezTo>
                <a:close/>
                <a:moveTo>
                  <a:pt x="8051340" y="9187713"/>
                </a:moveTo>
                <a:cubicBezTo>
                  <a:pt x="8056790" y="9187713"/>
                  <a:pt x="8064963" y="9190440"/>
                  <a:pt x="8075862" y="9195888"/>
                </a:cubicBezTo>
                <a:cubicBezTo>
                  <a:pt x="8086760" y="9206787"/>
                  <a:pt x="8092211" y="9206787"/>
                  <a:pt x="8092211" y="9195888"/>
                </a:cubicBezTo>
                <a:lnTo>
                  <a:pt x="8108558" y="9228584"/>
                </a:lnTo>
                <a:lnTo>
                  <a:pt x="8092211" y="9244931"/>
                </a:lnTo>
                <a:cubicBezTo>
                  <a:pt x="8081312" y="9234032"/>
                  <a:pt x="8070414" y="9228584"/>
                  <a:pt x="8059515" y="9228584"/>
                </a:cubicBezTo>
                <a:cubicBezTo>
                  <a:pt x="8059515" y="9239483"/>
                  <a:pt x="8059515" y="9244931"/>
                  <a:pt x="8059515" y="9244931"/>
                </a:cubicBezTo>
                <a:cubicBezTo>
                  <a:pt x="8059515" y="9244931"/>
                  <a:pt x="8054064" y="9244931"/>
                  <a:pt x="8043166" y="9244931"/>
                </a:cubicBezTo>
                <a:cubicBezTo>
                  <a:pt x="8043166" y="9244931"/>
                  <a:pt x="8043166" y="9239483"/>
                  <a:pt x="8043166" y="9228584"/>
                </a:cubicBezTo>
                <a:lnTo>
                  <a:pt x="8059515" y="9212235"/>
                </a:lnTo>
                <a:cubicBezTo>
                  <a:pt x="8048616" y="9212235"/>
                  <a:pt x="8043166" y="9206787"/>
                  <a:pt x="8043166" y="9195888"/>
                </a:cubicBezTo>
                <a:cubicBezTo>
                  <a:pt x="8043166" y="9190440"/>
                  <a:pt x="8045892" y="9187713"/>
                  <a:pt x="8051340" y="9187713"/>
                </a:cubicBezTo>
                <a:close/>
                <a:moveTo>
                  <a:pt x="7552729" y="9163192"/>
                </a:moveTo>
                <a:lnTo>
                  <a:pt x="7585425" y="9163192"/>
                </a:lnTo>
                <a:lnTo>
                  <a:pt x="7569076" y="9212235"/>
                </a:lnTo>
                <a:lnTo>
                  <a:pt x="7470990" y="9310324"/>
                </a:lnTo>
                <a:cubicBezTo>
                  <a:pt x="7503686" y="9223134"/>
                  <a:pt x="7530932" y="9174091"/>
                  <a:pt x="7552729" y="9163192"/>
                </a:cubicBezTo>
                <a:close/>
                <a:moveTo>
                  <a:pt x="6898814" y="9163192"/>
                </a:moveTo>
                <a:cubicBezTo>
                  <a:pt x="6887914" y="9174091"/>
                  <a:pt x="6882464" y="9179539"/>
                  <a:pt x="6882464" y="9179539"/>
                </a:cubicBezTo>
                <a:cubicBezTo>
                  <a:pt x="6882464" y="9190440"/>
                  <a:pt x="6885188" y="9195888"/>
                  <a:pt x="6890638" y="9195888"/>
                </a:cubicBezTo>
                <a:cubicBezTo>
                  <a:pt x="6896089" y="9195888"/>
                  <a:pt x="6901538" y="9193164"/>
                  <a:pt x="6906988" y="9187713"/>
                </a:cubicBezTo>
                <a:cubicBezTo>
                  <a:pt x="6912436" y="9182265"/>
                  <a:pt x="6912436" y="9176815"/>
                  <a:pt x="6906988" y="9171366"/>
                </a:cubicBezTo>
                <a:cubicBezTo>
                  <a:pt x="6901538" y="9165918"/>
                  <a:pt x="6898814" y="9163192"/>
                  <a:pt x="6898814" y="9163192"/>
                </a:cubicBezTo>
                <a:close/>
                <a:moveTo>
                  <a:pt x="4871672" y="9163192"/>
                </a:moveTo>
                <a:cubicBezTo>
                  <a:pt x="4871672" y="9163192"/>
                  <a:pt x="4871672" y="9168642"/>
                  <a:pt x="4871672" y="9179539"/>
                </a:cubicBezTo>
                <a:cubicBezTo>
                  <a:pt x="4860776" y="9179539"/>
                  <a:pt x="4858049" y="9176815"/>
                  <a:pt x="4863500" y="9171366"/>
                </a:cubicBezTo>
                <a:cubicBezTo>
                  <a:pt x="4868948" y="9165918"/>
                  <a:pt x="4871672" y="9163192"/>
                  <a:pt x="4871672" y="9163192"/>
                </a:cubicBezTo>
                <a:close/>
                <a:moveTo>
                  <a:pt x="6620899" y="9146843"/>
                </a:moveTo>
                <a:lnTo>
                  <a:pt x="6637246" y="9146843"/>
                </a:lnTo>
                <a:cubicBezTo>
                  <a:pt x="6637246" y="9146843"/>
                  <a:pt x="6637246" y="9152293"/>
                  <a:pt x="6637246" y="9163192"/>
                </a:cubicBezTo>
                <a:cubicBezTo>
                  <a:pt x="6637246" y="9174091"/>
                  <a:pt x="6637246" y="9179539"/>
                  <a:pt x="6637246" y="9179539"/>
                </a:cubicBezTo>
                <a:lnTo>
                  <a:pt x="6604550" y="9228584"/>
                </a:lnTo>
                <a:lnTo>
                  <a:pt x="6555506" y="9261278"/>
                </a:lnTo>
                <a:close/>
                <a:moveTo>
                  <a:pt x="6571856" y="9146843"/>
                </a:moveTo>
                <a:lnTo>
                  <a:pt x="6571856" y="9155017"/>
                </a:lnTo>
                <a:cubicBezTo>
                  <a:pt x="6571856" y="9149569"/>
                  <a:pt x="6566405" y="9157743"/>
                  <a:pt x="6555506" y="9179539"/>
                </a:cubicBezTo>
                <a:lnTo>
                  <a:pt x="6539160" y="9179539"/>
                </a:lnTo>
                <a:cubicBezTo>
                  <a:pt x="6539160" y="9168642"/>
                  <a:pt x="6539160" y="9163192"/>
                  <a:pt x="6539160" y="9163192"/>
                </a:cubicBezTo>
                <a:cubicBezTo>
                  <a:pt x="6539160" y="9163192"/>
                  <a:pt x="6544610" y="9163192"/>
                  <a:pt x="6555506" y="9163192"/>
                </a:cubicBezTo>
                <a:close/>
                <a:moveTo>
                  <a:pt x="7699861" y="9130496"/>
                </a:moveTo>
                <a:lnTo>
                  <a:pt x="7683512" y="9163192"/>
                </a:lnTo>
                <a:lnTo>
                  <a:pt x="7683512" y="9146843"/>
                </a:lnTo>
                <a:close/>
                <a:moveTo>
                  <a:pt x="7242118" y="9130496"/>
                </a:moveTo>
                <a:lnTo>
                  <a:pt x="7242118" y="9179539"/>
                </a:lnTo>
                <a:lnTo>
                  <a:pt x="7225771" y="9212235"/>
                </a:lnTo>
                <a:lnTo>
                  <a:pt x="7193075" y="9244931"/>
                </a:lnTo>
                <a:lnTo>
                  <a:pt x="7176728" y="9228584"/>
                </a:lnTo>
                <a:cubicBezTo>
                  <a:pt x="7154930" y="9206787"/>
                  <a:pt x="7165829" y="9179539"/>
                  <a:pt x="7209424" y="9146843"/>
                </a:cubicBezTo>
                <a:cubicBezTo>
                  <a:pt x="7231222" y="9135946"/>
                  <a:pt x="7242118" y="9130496"/>
                  <a:pt x="7242118" y="9130496"/>
                </a:cubicBezTo>
                <a:close/>
                <a:moveTo>
                  <a:pt x="6669942" y="9130496"/>
                </a:moveTo>
                <a:cubicBezTo>
                  <a:pt x="6669942" y="9152293"/>
                  <a:pt x="6659044" y="9157743"/>
                  <a:pt x="6637246" y="9146843"/>
                </a:cubicBezTo>
                <a:close/>
                <a:moveTo>
                  <a:pt x="4332193" y="9122321"/>
                </a:moveTo>
                <a:cubicBezTo>
                  <a:pt x="4334917" y="9122321"/>
                  <a:pt x="4337640" y="9125047"/>
                  <a:pt x="4340366" y="9130496"/>
                </a:cubicBezTo>
                <a:cubicBezTo>
                  <a:pt x="4345816" y="9141394"/>
                  <a:pt x="4343091" y="9146843"/>
                  <a:pt x="4332193" y="9146843"/>
                </a:cubicBezTo>
                <a:cubicBezTo>
                  <a:pt x="4321295" y="9146843"/>
                  <a:pt x="4318569" y="9141394"/>
                  <a:pt x="4324019" y="9130496"/>
                </a:cubicBezTo>
                <a:cubicBezTo>
                  <a:pt x="4326744" y="9125047"/>
                  <a:pt x="4329468" y="9122321"/>
                  <a:pt x="4332193" y="9122321"/>
                </a:cubicBezTo>
                <a:close/>
                <a:moveTo>
                  <a:pt x="6931510" y="9114149"/>
                </a:moveTo>
                <a:cubicBezTo>
                  <a:pt x="6920611" y="9125047"/>
                  <a:pt x="6915160" y="9130496"/>
                  <a:pt x="6915160" y="9130496"/>
                </a:cubicBezTo>
                <a:cubicBezTo>
                  <a:pt x="6926059" y="9163192"/>
                  <a:pt x="6936958" y="9163192"/>
                  <a:pt x="6947856" y="9130496"/>
                </a:cubicBezTo>
                <a:close/>
                <a:moveTo>
                  <a:pt x="7062292" y="9097799"/>
                </a:moveTo>
                <a:cubicBezTo>
                  <a:pt x="7062292" y="9108700"/>
                  <a:pt x="7059568" y="9122321"/>
                  <a:pt x="7054118" y="9138670"/>
                </a:cubicBezTo>
                <a:cubicBezTo>
                  <a:pt x="7048670" y="9155017"/>
                  <a:pt x="7045943" y="9168642"/>
                  <a:pt x="7045943" y="9179539"/>
                </a:cubicBezTo>
                <a:cubicBezTo>
                  <a:pt x="7056842" y="9190440"/>
                  <a:pt x="7067742" y="9179539"/>
                  <a:pt x="7078639" y="9146843"/>
                </a:cubicBezTo>
                <a:cubicBezTo>
                  <a:pt x="7067742" y="9125047"/>
                  <a:pt x="7062292" y="9108700"/>
                  <a:pt x="7062292" y="9097799"/>
                </a:cubicBezTo>
                <a:close/>
                <a:moveTo>
                  <a:pt x="8323260" y="9066740"/>
                </a:moveTo>
                <a:lnTo>
                  <a:pt x="8386472" y="9114149"/>
                </a:lnTo>
                <a:cubicBezTo>
                  <a:pt x="8397371" y="9114149"/>
                  <a:pt x="8402820" y="9119597"/>
                  <a:pt x="8402820" y="9130496"/>
                </a:cubicBezTo>
                <a:cubicBezTo>
                  <a:pt x="8402820" y="9141394"/>
                  <a:pt x="8397371" y="9152293"/>
                  <a:pt x="8386472" y="9163192"/>
                </a:cubicBezTo>
                <a:cubicBezTo>
                  <a:pt x="8375574" y="9174091"/>
                  <a:pt x="8364675" y="9168642"/>
                  <a:pt x="8353776" y="9146843"/>
                </a:cubicBezTo>
                <a:lnTo>
                  <a:pt x="8337430" y="9114149"/>
                </a:lnTo>
                <a:cubicBezTo>
                  <a:pt x="8337430" y="9103250"/>
                  <a:pt x="8337430" y="9097799"/>
                  <a:pt x="8337430" y="9097799"/>
                </a:cubicBezTo>
                <a:cubicBezTo>
                  <a:pt x="8337430" y="9097799"/>
                  <a:pt x="8337430" y="9092351"/>
                  <a:pt x="8337430" y="9081452"/>
                </a:cubicBezTo>
                <a:cubicBezTo>
                  <a:pt x="8331979" y="9081452"/>
                  <a:pt x="8327892" y="9079409"/>
                  <a:pt x="8325168" y="9075321"/>
                </a:cubicBezTo>
                <a:close/>
                <a:moveTo>
                  <a:pt x="8321080" y="9065103"/>
                </a:moveTo>
                <a:lnTo>
                  <a:pt x="8322897" y="9065103"/>
                </a:lnTo>
                <a:lnTo>
                  <a:pt x="8323260" y="9066740"/>
                </a:lnTo>
                <a:close/>
                <a:moveTo>
                  <a:pt x="8288384" y="9065103"/>
                </a:moveTo>
                <a:lnTo>
                  <a:pt x="8288384" y="9081452"/>
                </a:lnTo>
                <a:lnTo>
                  <a:pt x="8304733" y="9097799"/>
                </a:lnTo>
                <a:cubicBezTo>
                  <a:pt x="8304733" y="9086903"/>
                  <a:pt x="8310182" y="9092351"/>
                  <a:pt x="8321080" y="9114149"/>
                </a:cubicBezTo>
                <a:lnTo>
                  <a:pt x="8337430" y="9146843"/>
                </a:lnTo>
                <a:cubicBezTo>
                  <a:pt x="8326530" y="9146843"/>
                  <a:pt x="8315632" y="9146843"/>
                  <a:pt x="8304733" y="9146843"/>
                </a:cubicBezTo>
                <a:cubicBezTo>
                  <a:pt x="8293834" y="9135946"/>
                  <a:pt x="8282936" y="9130496"/>
                  <a:pt x="8272037" y="9130496"/>
                </a:cubicBezTo>
                <a:lnTo>
                  <a:pt x="8255690" y="9130496"/>
                </a:lnTo>
                <a:cubicBezTo>
                  <a:pt x="8255690" y="9119597"/>
                  <a:pt x="8258414" y="9114149"/>
                  <a:pt x="8263862" y="9114149"/>
                </a:cubicBezTo>
                <a:cubicBezTo>
                  <a:pt x="8269313" y="9114149"/>
                  <a:pt x="8272037" y="9108700"/>
                  <a:pt x="8272037" y="9097799"/>
                </a:cubicBezTo>
                <a:cubicBezTo>
                  <a:pt x="8272037" y="9086903"/>
                  <a:pt x="8277485" y="9076004"/>
                  <a:pt x="8288384" y="9065103"/>
                </a:cubicBezTo>
                <a:close/>
                <a:moveTo>
                  <a:pt x="7225771" y="9065103"/>
                </a:moveTo>
                <a:cubicBezTo>
                  <a:pt x="7225771" y="9065103"/>
                  <a:pt x="7225771" y="9070554"/>
                  <a:pt x="7225771" y="9081452"/>
                </a:cubicBezTo>
                <a:cubicBezTo>
                  <a:pt x="7225771" y="9092351"/>
                  <a:pt x="7223047" y="9097799"/>
                  <a:pt x="7217596" y="9097799"/>
                </a:cubicBezTo>
                <a:cubicBezTo>
                  <a:pt x="7212148" y="9097799"/>
                  <a:pt x="7212148" y="9092351"/>
                  <a:pt x="7217596" y="9081452"/>
                </a:cubicBezTo>
                <a:cubicBezTo>
                  <a:pt x="7223047" y="9070554"/>
                  <a:pt x="7225771" y="9065103"/>
                  <a:pt x="7225771" y="9065103"/>
                </a:cubicBezTo>
                <a:close/>
                <a:moveTo>
                  <a:pt x="5378458" y="9065103"/>
                </a:moveTo>
                <a:cubicBezTo>
                  <a:pt x="5378458" y="9076004"/>
                  <a:pt x="5383908" y="9081452"/>
                  <a:pt x="5394805" y="9081452"/>
                </a:cubicBezTo>
                <a:cubicBezTo>
                  <a:pt x="5394805" y="9081452"/>
                  <a:pt x="5397529" y="9078728"/>
                  <a:pt x="5402980" y="9073278"/>
                </a:cubicBezTo>
                <a:cubicBezTo>
                  <a:pt x="5408430" y="9067829"/>
                  <a:pt x="5405704" y="9065103"/>
                  <a:pt x="5394805" y="9065103"/>
                </a:cubicBezTo>
                <a:cubicBezTo>
                  <a:pt x="5383908" y="9065103"/>
                  <a:pt x="5378458" y="9065103"/>
                  <a:pt x="5378458" y="9065103"/>
                </a:cubicBezTo>
                <a:close/>
                <a:moveTo>
                  <a:pt x="8660299" y="9052842"/>
                </a:moveTo>
                <a:cubicBezTo>
                  <a:pt x="8663025" y="9052842"/>
                  <a:pt x="8664387" y="9054207"/>
                  <a:pt x="8664387" y="9056931"/>
                </a:cubicBezTo>
                <a:cubicBezTo>
                  <a:pt x="8664387" y="9062379"/>
                  <a:pt x="8664387" y="9070554"/>
                  <a:pt x="8664387" y="9081452"/>
                </a:cubicBezTo>
                <a:cubicBezTo>
                  <a:pt x="8664387" y="9092351"/>
                  <a:pt x="8658937" y="9092351"/>
                  <a:pt x="8648038" y="9081452"/>
                </a:cubicBezTo>
                <a:cubicBezTo>
                  <a:pt x="8637139" y="9081452"/>
                  <a:pt x="8631691" y="9078728"/>
                  <a:pt x="8631691" y="9073278"/>
                </a:cubicBezTo>
                <a:cubicBezTo>
                  <a:pt x="8631691" y="9067829"/>
                  <a:pt x="8637139" y="9062379"/>
                  <a:pt x="8648038" y="9056931"/>
                </a:cubicBezTo>
                <a:cubicBezTo>
                  <a:pt x="8653488" y="9054207"/>
                  <a:pt x="8657575" y="9052842"/>
                  <a:pt x="8660299" y="9052842"/>
                </a:cubicBezTo>
                <a:close/>
                <a:moveTo>
                  <a:pt x="8190298" y="9048756"/>
                </a:moveTo>
                <a:lnTo>
                  <a:pt x="8206644" y="9048756"/>
                </a:lnTo>
                <a:cubicBezTo>
                  <a:pt x="8206644" y="9048756"/>
                  <a:pt x="8208006" y="9048756"/>
                  <a:pt x="8210733" y="9048756"/>
                </a:cubicBezTo>
                <a:lnTo>
                  <a:pt x="8222994" y="9048756"/>
                </a:lnTo>
                <a:lnTo>
                  <a:pt x="8190298" y="9081452"/>
                </a:lnTo>
                <a:close/>
                <a:moveTo>
                  <a:pt x="6653595" y="9048756"/>
                </a:moveTo>
                <a:lnTo>
                  <a:pt x="6653595" y="9065103"/>
                </a:lnTo>
                <a:lnTo>
                  <a:pt x="6637246" y="9081452"/>
                </a:lnTo>
                <a:cubicBezTo>
                  <a:pt x="6637246" y="9070554"/>
                  <a:pt x="6642696" y="9059655"/>
                  <a:pt x="6653595" y="9048756"/>
                </a:cubicBezTo>
                <a:close/>
                <a:moveTo>
                  <a:pt x="7934862" y="9043648"/>
                </a:moveTo>
                <a:cubicBezTo>
                  <a:pt x="7938948" y="9041603"/>
                  <a:pt x="7936904" y="9048756"/>
                  <a:pt x="7928730" y="9065103"/>
                </a:cubicBezTo>
                <a:lnTo>
                  <a:pt x="7896036" y="9114149"/>
                </a:lnTo>
                <a:cubicBezTo>
                  <a:pt x="7885137" y="9114149"/>
                  <a:pt x="7879686" y="9111424"/>
                  <a:pt x="7879686" y="9105974"/>
                </a:cubicBezTo>
                <a:cubicBezTo>
                  <a:pt x="7879686" y="9100523"/>
                  <a:pt x="7879686" y="9092351"/>
                  <a:pt x="7879686" y="9081452"/>
                </a:cubicBezTo>
                <a:lnTo>
                  <a:pt x="7896036" y="9048756"/>
                </a:lnTo>
                <a:lnTo>
                  <a:pt x="7928730" y="9048756"/>
                </a:lnTo>
                <a:cubicBezTo>
                  <a:pt x="7931456" y="9046032"/>
                  <a:pt x="7933500" y="9044329"/>
                  <a:pt x="7934862" y="9043648"/>
                </a:cubicBezTo>
                <a:close/>
                <a:moveTo>
                  <a:pt x="8229532" y="9042216"/>
                </a:moveTo>
                <a:lnTo>
                  <a:pt x="8231168" y="9044670"/>
                </a:lnTo>
                <a:cubicBezTo>
                  <a:pt x="8231168" y="9047394"/>
                  <a:pt x="8228444" y="9048756"/>
                  <a:pt x="8222994" y="9048756"/>
                </a:cubicBezTo>
                <a:close/>
                <a:moveTo>
                  <a:pt x="8329255" y="9032409"/>
                </a:moveTo>
                <a:cubicBezTo>
                  <a:pt x="8334703" y="9032409"/>
                  <a:pt x="8342878" y="9037857"/>
                  <a:pt x="8353776" y="9048756"/>
                </a:cubicBezTo>
                <a:lnTo>
                  <a:pt x="8337430" y="9065103"/>
                </a:lnTo>
                <a:cubicBezTo>
                  <a:pt x="8331979" y="9065103"/>
                  <a:pt x="8327892" y="9065103"/>
                  <a:pt x="8325168" y="9065103"/>
                </a:cubicBezTo>
                <a:lnTo>
                  <a:pt x="8322897" y="9065103"/>
                </a:lnTo>
                <a:lnTo>
                  <a:pt x="8321080" y="9056931"/>
                </a:lnTo>
                <a:cubicBezTo>
                  <a:pt x="8321080" y="9040581"/>
                  <a:pt x="8323806" y="9032409"/>
                  <a:pt x="8329255" y="9032409"/>
                </a:cubicBezTo>
                <a:close/>
                <a:moveTo>
                  <a:pt x="5640026" y="9032409"/>
                </a:moveTo>
                <a:lnTo>
                  <a:pt x="5574633" y="9097799"/>
                </a:lnTo>
                <a:lnTo>
                  <a:pt x="5607329" y="9065103"/>
                </a:lnTo>
                <a:cubicBezTo>
                  <a:pt x="5629126" y="9043308"/>
                  <a:pt x="5640026" y="9032409"/>
                  <a:pt x="5640026" y="9032409"/>
                </a:cubicBezTo>
                <a:close/>
                <a:moveTo>
                  <a:pt x="7699861" y="9016060"/>
                </a:moveTo>
                <a:lnTo>
                  <a:pt x="7667164" y="9081452"/>
                </a:lnTo>
                <a:lnTo>
                  <a:pt x="7601772" y="9163192"/>
                </a:lnTo>
                <a:cubicBezTo>
                  <a:pt x="7601772" y="9152293"/>
                  <a:pt x="7615395" y="9125047"/>
                  <a:pt x="7642643" y="9081452"/>
                </a:cubicBezTo>
                <a:cubicBezTo>
                  <a:pt x="7669888" y="9037857"/>
                  <a:pt x="7688962" y="9016060"/>
                  <a:pt x="7699861" y="9016060"/>
                </a:cubicBezTo>
                <a:close/>
                <a:moveTo>
                  <a:pt x="6612724" y="9016060"/>
                </a:moveTo>
                <a:cubicBezTo>
                  <a:pt x="6618174" y="9016060"/>
                  <a:pt x="6623623" y="9016060"/>
                  <a:pt x="6629074" y="9016060"/>
                </a:cubicBezTo>
                <a:cubicBezTo>
                  <a:pt x="6634522" y="9016060"/>
                  <a:pt x="6637246" y="9016060"/>
                  <a:pt x="6637246" y="9016060"/>
                </a:cubicBezTo>
                <a:cubicBezTo>
                  <a:pt x="6637246" y="9016060"/>
                  <a:pt x="6637246" y="9021510"/>
                  <a:pt x="6637246" y="9032409"/>
                </a:cubicBezTo>
                <a:cubicBezTo>
                  <a:pt x="6637246" y="9032409"/>
                  <a:pt x="6631798" y="9032409"/>
                  <a:pt x="6620899" y="9032409"/>
                </a:cubicBezTo>
                <a:lnTo>
                  <a:pt x="6604550" y="9032409"/>
                </a:lnTo>
                <a:cubicBezTo>
                  <a:pt x="6604550" y="9021510"/>
                  <a:pt x="6607276" y="9016060"/>
                  <a:pt x="6612724" y="9016060"/>
                </a:cubicBezTo>
                <a:close/>
                <a:moveTo>
                  <a:pt x="8648038" y="8999713"/>
                </a:moveTo>
                <a:lnTo>
                  <a:pt x="8664387" y="8999713"/>
                </a:lnTo>
                <a:cubicBezTo>
                  <a:pt x="8664387" y="9010612"/>
                  <a:pt x="8669835" y="9016060"/>
                  <a:pt x="8680734" y="9016060"/>
                </a:cubicBezTo>
                <a:lnTo>
                  <a:pt x="8664387" y="9032409"/>
                </a:lnTo>
                <a:cubicBezTo>
                  <a:pt x="8642590" y="9032409"/>
                  <a:pt x="8631691" y="9029685"/>
                  <a:pt x="8631691" y="9024234"/>
                </a:cubicBezTo>
                <a:cubicBezTo>
                  <a:pt x="8631691" y="9018786"/>
                  <a:pt x="8637139" y="9010612"/>
                  <a:pt x="8648038" y="8999713"/>
                </a:cubicBezTo>
                <a:close/>
                <a:moveTo>
                  <a:pt x="4479324" y="8999713"/>
                </a:moveTo>
                <a:cubicBezTo>
                  <a:pt x="4468425" y="8999713"/>
                  <a:pt x="4462974" y="9005161"/>
                  <a:pt x="4462974" y="9016060"/>
                </a:cubicBezTo>
                <a:lnTo>
                  <a:pt x="4479324" y="9032409"/>
                </a:lnTo>
                <a:cubicBezTo>
                  <a:pt x="4479324" y="9021510"/>
                  <a:pt x="4479324" y="9016060"/>
                  <a:pt x="4479324" y="9016060"/>
                </a:cubicBezTo>
                <a:cubicBezTo>
                  <a:pt x="4479324" y="9016060"/>
                  <a:pt x="4479324" y="9010612"/>
                  <a:pt x="4479324" y="8999713"/>
                </a:cubicBezTo>
                <a:close/>
                <a:moveTo>
                  <a:pt x="8513169" y="8989495"/>
                </a:moveTo>
                <a:cubicBezTo>
                  <a:pt x="8515893" y="8988133"/>
                  <a:pt x="8517255" y="8988814"/>
                  <a:pt x="8517255" y="8991538"/>
                </a:cubicBezTo>
                <a:cubicBezTo>
                  <a:pt x="8517255" y="8996989"/>
                  <a:pt x="8522706" y="9005161"/>
                  <a:pt x="8533605" y="9016060"/>
                </a:cubicBezTo>
                <a:lnTo>
                  <a:pt x="8517255" y="9016060"/>
                </a:lnTo>
                <a:lnTo>
                  <a:pt x="8500908" y="8999713"/>
                </a:lnTo>
                <a:cubicBezTo>
                  <a:pt x="8506357" y="8994265"/>
                  <a:pt x="8510445" y="8990857"/>
                  <a:pt x="8513169" y="8989495"/>
                </a:cubicBezTo>
                <a:close/>
                <a:moveTo>
                  <a:pt x="7667164" y="8983364"/>
                </a:moveTo>
                <a:cubicBezTo>
                  <a:pt x="7667164" y="8983364"/>
                  <a:pt x="7664440" y="8991538"/>
                  <a:pt x="7658990" y="9007887"/>
                </a:cubicBezTo>
                <a:cubicBezTo>
                  <a:pt x="7653542" y="9024234"/>
                  <a:pt x="7645367" y="9032409"/>
                  <a:pt x="7634468" y="9032409"/>
                </a:cubicBezTo>
                <a:lnTo>
                  <a:pt x="7634468" y="9016060"/>
                </a:lnTo>
                <a:close/>
                <a:moveTo>
                  <a:pt x="7070467" y="8983364"/>
                </a:moveTo>
                <a:cubicBezTo>
                  <a:pt x="7065016" y="8983364"/>
                  <a:pt x="7062292" y="8988814"/>
                  <a:pt x="7062292" y="8999713"/>
                </a:cubicBezTo>
                <a:cubicBezTo>
                  <a:pt x="7073191" y="8999713"/>
                  <a:pt x="7078639" y="8996989"/>
                  <a:pt x="7078639" y="8991538"/>
                </a:cubicBezTo>
                <a:cubicBezTo>
                  <a:pt x="7078639" y="8986088"/>
                  <a:pt x="7075915" y="8983364"/>
                  <a:pt x="7070467" y="8983364"/>
                </a:cubicBezTo>
                <a:close/>
                <a:moveTo>
                  <a:pt x="8598995" y="8967017"/>
                </a:moveTo>
                <a:lnTo>
                  <a:pt x="8631691" y="8983364"/>
                </a:lnTo>
                <a:lnTo>
                  <a:pt x="8615344" y="8983364"/>
                </a:lnTo>
                <a:lnTo>
                  <a:pt x="8598995" y="8983364"/>
                </a:lnTo>
                <a:cubicBezTo>
                  <a:pt x="8598995" y="8972467"/>
                  <a:pt x="8598995" y="8967017"/>
                  <a:pt x="8598995" y="8967017"/>
                </a:cubicBezTo>
                <a:close/>
                <a:moveTo>
                  <a:pt x="8517255" y="8967017"/>
                </a:moveTo>
                <a:lnTo>
                  <a:pt x="8533605" y="8967017"/>
                </a:lnTo>
                <a:cubicBezTo>
                  <a:pt x="8544503" y="8977915"/>
                  <a:pt x="8552676" y="8983364"/>
                  <a:pt x="8558126" y="8983364"/>
                </a:cubicBezTo>
                <a:cubicBezTo>
                  <a:pt x="8563574" y="8983364"/>
                  <a:pt x="8566299" y="8983364"/>
                  <a:pt x="8566299" y="8983364"/>
                </a:cubicBezTo>
                <a:cubicBezTo>
                  <a:pt x="8566299" y="8983364"/>
                  <a:pt x="8571749" y="8988814"/>
                  <a:pt x="8582648" y="8999713"/>
                </a:cubicBezTo>
                <a:lnTo>
                  <a:pt x="8582648" y="9032409"/>
                </a:lnTo>
                <a:cubicBezTo>
                  <a:pt x="8571749" y="9032409"/>
                  <a:pt x="8566299" y="9026961"/>
                  <a:pt x="8566299" y="9016060"/>
                </a:cubicBezTo>
                <a:lnTo>
                  <a:pt x="8533605" y="8983364"/>
                </a:lnTo>
                <a:cubicBezTo>
                  <a:pt x="8522706" y="8972467"/>
                  <a:pt x="8517255" y="8967017"/>
                  <a:pt x="8517255" y="8967017"/>
                </a:cubicBezTo>
                <a:close/>
                <a:moveTo>
                  <a:pt x="8239340" y="8967017"/>
                </a:moveTo>
                <a:lnTo>
                  <a:pt x="8239340" y="8999713"/>
                </a:lnTo>
                <a:cubicBezTo>
                  <a:pt x="8239340" y="9010612"/>
                  <a:pt x="8239340" y="9021510"/>
                  <a:pt x="8239340" y="9032409"/>
                </a:cubicBezTo>
                <a:lnTo>
                  <a:pt x="8229532" y="9042216"/>
                </a:lnTo>
                <a:lnTo>
                  <a:pt x="8222994" y="9032409"/>
                </a:lnTo>
                <a:cubicBezTo>
                  <a:pt x="8222994" y="9021510"/>
                  <a:pt x="8222994" y="9016060"/>
                  <a:pt x="8222994" y="9016060"/>
                </a:cubicBezTo>
                <a:cubicBezTo>
                  <a:pt x="8222994" y="9016060"/>
                  <a:pt x="8217544" y="9021510"/>
                  <a:pt x="8206644" y="9032409"/>
                </a:cubicBezTo>
                <a:cubicBezTo>
                  <a:pt x="8195746" y="9043308"/>
                  <a:pt x="8190298" y="9048756"/>
                  <a:pt x="8190298" y="9048756"/>
                </a:cubicBezTo>
                <a:cubicBezTo>
                  <a:pt x="8190298" y="9026961"/>
                  <a:pt x="8201196" y="9010612"/>
                  <a:pt x="8222994" y="8999713"/>
                </a:cubicBezTo>
                <a:close/>
                <a:moveTo>
                  <a:pt x="8075862" y="8967017"/>
                </a:moveTo>
                <a:lnTo>
                  <a:pt x="8059515" y="8999713"/>
                </a:lnTo>
                <a:lnTo>
                  <a:pt x="8043166" y="9016060"/>
                </a:lnTo>
                <a:close/>
                <a:moveTo>
                  <a:pt x="5917938" y="8967017"/>
                </a:moveTo>
                <a:lnTo>
                  <a:pt x="5934287" y="8967017"/>
                </a:lnTo>
                <a:lnTo>
                  <a:pt x="5901590" y="8983364"/>
                </a:lnTo>
                <a:cubicBezTo>
                  <a:pt x="5901590" y="8972467"/>
                  <a:pt x="5907041" y="8967017"/>
                  <a:pt x="5917938" y="8967017"/>
                </a:cubicBezTo>
                <a:close/>
                <a:moveTo>
                  <a:pt x="7092946" y="8954756"/>
                </a:moveTo>
                <a:cubicBezTo>
                  <a:pt x="7091581" y="8954756"/>
                  <a:pt x="7089538" y="8956118"/>
                  <a:pt x="7086814" y="8958842"/>
                </a:cubicBezTo>
                <a:cubicBezTo>
                  <a:pt x="7081364" y="8964293"/>
                  <a:pt x="7078639" y="8969743"/>
                  <a:pt x="7078639" y="8975191"/>
                </a:cubicBezTo>
                <a:cubicBezTo>
                  <a:pt x="7078639" y="8980640"/>
                  <a:pt x="7081364" y="8980640"/>
                  <a:pt x="7086814" y="8975191"/>
                </a:cubicBezTo>
                <a:cubicBezTo>
                  <a:pt x="7092264" y="8969743"/>
                  <a:pt x="7094988" y="8964293"/>
                  <a:pt x="7094988" y="8958842"/>
                </a:cubicBezTo>
                <a:cubicBezTo>
                  <a:pt x="7094988" y="8956118"/>
                  <a:pt x="7094308" y="8954756"/>
                  <a:pt x="7092946" y="8954756"/>
                </a:cubicBezTo>
                <a:close/>
                <a:moveTo>
                  <a:pt x="8451865" y="8950670"/>
                </a:moveTo>
                <a:cubicBezTo>
                  <a:pt x="8462764" y="8950670"/>
                  <a:pt x="8468212" y="8956118"/>
                  <a:pt x="8468212" y="8967017"/>
                </a:cubicBezTo>
                <a:cubicBezTo>
                  <a:pt x="8468212" y="8977915"/>
                  <a:pt x="8470936" y="8983364"/>
                  <a:pt x="8476387" y="8983364"/>
                </a:cubicBezTo>
                <a:cubicBezTo>
                  <a:pt x="8481835" y="8983364"/>
                  <a:pt x="8481835" y="8988814"/>
                  <a:pt x="8476387" y="8999713"/>
                </a:cubicBezTo>
                <a:cubicBezTo>
                  <a:pt x="8470936" y="9010612"/>
                  <a:pt x="8473660" y="9016060"/>
                  <a:pt x="8484559" y="9016060"/>
                </a:cubicBezTo>
                <a:lnTo>
                  <a:pt x="8468212" y="9016060"/>
                </a:lnTo>
                <a:lnTo>
                  <a:pt x="8451865" y="8983364"/>
                </a:lnTo>
                <a:close/>
                <a:moveTo>
                  <a:pt x="7307510" y="8950670"/>
                </a:moveTo>
                <a:cubicBezTo>
                  <a:pt x="7307510" y="8950670"/>
                  <a:pt x="7312961" y="8950670"/>
                  <a:pt x="7323858" y="8950670"/>
                </a:cubicBezTo>
                <a:cubicBezTo>
                  <a:pt x="7334756" y="8950670"/>
                  <a:pt x="7340207" y="8956118"/>
                  <a:pt x="7340207" y="8967017"/>
                </a:cubicBezTo>
                <a:cubicBezTo>
                  <a:pt x="7340207" y="8977915"/>
                  <a:pt x="7334756" y="8988814"/>
                  <a:pt x="7323858" y="8999713"/>
                </a:cubicBezTo>
                <a:lnTo>
                  <a:pt x="7291164" y="9016060"/>
                </a:lnTo>
                <a:cubicBezTo>
                  <a:pt x="7302060" y="9005161"/>
                  <a:pt x="7307510" y="8999713"/>
                  <a:pt x="7307510" y="8999713"/>
                </a:cubicBezTo>
                <a:cubicBezTo>
                  <a:pt x="7318410" y="8977915"/>
                  <a:pt x="7321134" y="8967017"/>
                  <a:pt x="7315685" y="8967017"/>
                </a:cubicBezTo>
                <a:cubicBezTo>
                  <a:pt x="7310234" y="8967017"/>
                  <a:pt x="7307510" y="8961568"/>
                  <a:pt x="7307510" y="8950670"/>
                </a:cubicBezTo>
                <a:close/>
                <a:moveTo>
                  <a:pt x="5402980" y="8938409"/>
                </a:moveTo>
                <a:cubicBezTo>
                  <a:pt x="5400256" y="8938409"/>
                  <a:pt x="5394805" y="8939771"/>
                  <a:pt x="5386632" y="8942495"/>
                </a:cubicBezTo>
                <a:cubicBezTo>
                  <a:pt x="5370283" y="8947946"/>
                  <a:pt x="5367559" y="8956118"/>
                  <a:pt x="5378458" y="8967017"/>
                </a:cubicBezTo>
                <a:cubicBezTo>
                  <a:pt x="5389356" y="8977915"/>
                  <a:pt x="5394805" y="8977915"/>
                  <a:pt x="5394805" y="8967017"/>
                </a:cubicBezTo>
                <a:cubicBezTo>
                  <a:pt x="5394805" y="8956118"/>
                  <a:pt x="5397529" y="8947946"/>
                  <a:pt x="5402980" y="8942495"/>
                </a:cubicBezTo>
                <a:cubicBezTo>
                  <a:pt x="5405704" y="8939771"/>
                  <a:pt x="5405704" y="8938409"/>
                  <a:pt x="5402980" y="8938409"/>
                </a:cubicBezTo>
                <a:close/>
                <a:moveTo>
                  <a:pt x="8124905" y="8917973"/>
                </a:moveTo>
                <a:cubicBezTo>
                  <a:pt x="8114006" y="8928872"/>
                  <a:pt x="8103110" y="8939771"/>
                  <a:pt x="8092211" y="8950670"/>
                </a:cubicBezTo>
                <a:lnTo>
                  <a:pt x="8075862" y="8967017"/>
                </a:lnTo>
                <a:lnTo>
                  <a:pt x="8092211" y="8934320"/>
                </a:lnTo>
                <a:close/>
                <a:moveTo>
                  <a:pt x="5478590" y="8913885"/>
                </a:moveTo>
                <a:cubicBezTo>
                  <a:pt x="5466329" y="8913885"/>
                  <a:pt x="5460198" y="8926146"/>
                  <a:pt x="5460198" y="8950670"/>
                </a:cubicBezTo>
                <a:cubicBezTo>
                  <a:pt x="5460198" y="8939771"/>
                  <a:pt x="5462922" y="8931596"/>
                  <a:pt x="5468372" y="8926146"/>
                </a:cubicBezTo>
                <a:cubicBezTo>
                  <a:pt x="5473820" y="8920698"/>
                  <a:pt x="5476544" y="8917973"/>
                  <a:pt x="5476544" y="8917973"/>
                </a:cubicBezTo>
                <a:lnTo>
                  <a:pt x="5492894" y="8917973"/>
                </a:lnTo>
                <a:cubicBezTo>
                  <a:pt x="5487443" y="8915249"/>
                  <a:pt x="5482676" y="8913885"/>
                  <a:pt x="5478590" y="8913885"/>
                </a:cubicBezTo>
                <a:close/>
                <a:moveTo>
                  <a:pt x="5427501" y="8901624"/>
                </a:moveTo>
                <a:cubicBezTo>
                  <a:pt x="5427501" y="8912523"/>
                  <a:pt x="5430225" y="8917973"/>
                  <a:pt x="5435676" y="8917973"/>
                </a:cubicBezTo>
                <a:cubicBezTo>
                  <a:pt x="5441126" y="8917973"/>
                  <a:pt x="5443850" y="8915249"/>
                  <a:pt x="5443850" y="8909799"/>
                </a:cubicBezTo>
                <a:cubicBezTo>
                  <a:pt x="5443850" y="8904348"/>
                  <a:pt x="5438400" y="8901624"/>
                  <a:pt x="5427501" y="8901624"/>
                </a:cubicBezTo>
                <a:close/>
                <a:moveTo>
                  <a:pt x="4593760" y="8901624"/>
                </a:moveTo>
                <a:cubicBezTo>
                  <a:pt x="4593760" y="8912523"/>
                  <a:pt x="4593760" y="8917973"/>
                  <a:pt x="4593760" y="8917973"/>
                </a:cubicBezTo>
                <a:lnTo>
                  <a:pt x="4610106" y="8901624"/>
                </a:lnTo>
                <a:cubicBezTo>
                  <a:pt x="4599208" y="8901624"/>
                  <a:pt x="4593760" y="8901624"/>
                  <a:pt x="4593760" y="8901624"/>
                </a:cubicBezTo>
                <a:close/>
                <a:moveTo>
                  <a:pt x="8051340" y="8885277"/>
                </a:moveTo>
                <a:cubicBezTo>
                  <a:pt x="8056788" y="8885277"/>
                  <a:pt x="8064963" y="8885277"/>
                  <a:pt x="8075862" y="8885277"/>
                </a:cubicBezTo>
                <a:lnTo>
                  <a:pt x="8075862" y="8917973"/>
                </a:lnTo>
                <a:lnTo>
                  <a:pt x="8026818" y="8967017"/>
                </a:lnTo>
                <a:cubicBezTo>
                  <a:pt x="8026818" y="8977915"/>
                  <a:pt x="8021370" y="8986088"/>
                  <a:pt x="8010472" y="8991538"/>
                </a:cubicBezTo>
                <a:cubicBezTo>
                  <a:pt x="7999570" y="8996989"/>
                  <a:pt x="7994122" y="8994262"/>
                  <a:pt x="7994122" y="8983364"/>
                </a:cubicBezTo>
                <a:cubicBezTo>
                  <a:pt x="7994122" y="8983364"/>
                  <a:pt x="7994122" y="8977915"/>
                  <a:pt x="7994122" y="8967017"/>
                </a:cubicBezTo>
                <a:cubicBezTo>
                  <a:pt x="8005021" y="8956118"/>
                  <a:pt x="8010472" y="8945221"/>
                  <a:pt x="8010472" y="8934320"/>
                </a:cubicBezTo>
                <a:lnTo>
                  <a:pt x="8026818" y="8901624"/>
                </a:lnTo>
                <a:cubicBezTo>
                  <a:pt x="8037718" y="8890728"/>
                  <a:pt x="8045892" y="8885277"/>
                  <a:pt x="8051340" y="8885277"/>
                </a:cubicBezTo>
                <a:close/>
                <a:moveTo>
                  <a:pt x="8500908" y="8868930"/>
                </a:moveTo>
                <a:cubicBezTo>
                  <a:pt x="8511807" y="8868930"/>
                  <a:pt x="8517255" y="8879829"/>
                  <a:pt x="8517255" y="8901624"/>
                </a:cubicBezTo>
                <a:cubicBezTo>
                  <a:pt x="8517255" y="8923422"/>
                  <a:pt x="8514531" y="8934320"/>
                  <a:pt x="8509081" y="8934320"/>
                </a:cubicBezTo>
                <a:cubicBezTo>
                  <a:pt x="8503632" y="8934320"/>
                  <a:pt x="8500908" y="8928872"/>
                  <a:pt x="8500908" y="8917973"/>
                </a:cubicBezTo>
                <a:cubicBezTo>
                  <a:pt x="8500908" y="8907075"/>
                  <a:pt x="8495458" y="8907075"/>
                  <a:pt x="8484559" y="8917973"/>
                </a:cubicBezTo>
                <a:cubicBezTo>
                  <a:pt x="8473660" y="8917973"/>
                  <a:pt x="8468212" y="8917973"/>
                  <a:pt x="8468212" y="8917973"/>
                </a:cubicBezTo>
                <a:cubicBezTo>
                  <a:pt x="8468212" y="8917973"/>
                  <a:pt x="8473660" y="8909799"/>
                  <a:pt x="8484559" y="8893452"/>
                </a:cubicBezTo>
                <a:cubicBezTo>
                  <a:pt x="8495458" y="8877105"/>
                  <a:pt x="8500908" y="8868930"/>
                  <a:pt x="8500908" y="8868930"/>
                </a:cubicBezTo>
                <a:close/>
                <a:moveTo>
                  <a:pt x="7683512" y="8868930"/>
                </a:moveTo>
                <a:lnTo>
                  <a:pt x="7683512" y="8901624"/>
                </a:lnTo>
                <a:cubicBezTo>
                  <a:pt x="7683512" y="8912523"/>
                  <a:pt x="7678064" y="8917973"/>
                  <a:pt x="7667164" y="8917973"/>
                </a:cubicBezTo>
                <a:cubicBezTo>
                  <a:pt x="7667164" y="8928872"/>
                  <a:pt x="7664440" y="8934320"/>
                  <a:pt x="7658990" y="8934320"/>
                </a:cubicBezTo>
                <a:cubicBezTo>
                  <a:pt x="7653542" y="8934320"/>
                  <a:pt x="7650816" y="8931596"/>
                  <a:pt x="7650816" y="8926146"/>
                </a:cubicBezTo>
                <a:cubicBezTo>
                  <a:pt x="7650816" y="8920698"/>
                  <a:pt x="7656266" y="8907075"/>
                  <a:pt x="7667164" y="8885277"/>
                </a:cubicBezTo>
                <a:close/>
                <a:moveTo>
                  <a:pt x="7454642" y="8868930"/>
                </a:moveTo>
                <a:lnTo>
                  <a:pt x="7470990" y="8885277"/>
                </a:lnTo>
                <a:cubicBezTo>
                  <a:pt x="7470990" y="8896176"/>
                  <a:pt x="7460090" y="8912523"/>
                  <a:pt x="7438294" y="8934320"/>
                </a:cubicBezTo>
                <a:cubicBezTo>
                  <a:pt x="7383802" y="8988814"/>
                  <a:pt x="7372903" y="9026961"/>
                  <a:pt x="7405597" y="9048756"/>
                </a:cubicBezTo>
                <a:cubicBezTo>
                  <a:pt x="7416496" y="9059655"/>
                  <a:pt x="7411048" y="9076004"/>
                  <a:pt x="7389250" y="9097799"/>
                </a:cubicBezTo>
                <a:cubicBezTo>
                  <a:pt x="7389250" y="9097799"/>
                  <a:pt x="7383802" y="9103250"/>
                  <a:pt x="7372903" y="9114149"/>
                </a:cubicBezTo>
                <a:cubicBezTo>
                  <a:pt x="7362004" y="9125047"/>
                  <a:pt x="7356554" y="9130496"/>
                  <a:pt x="7356554" y="9130496"/>
                </a:cubicBezTo>
                <a:lnTo>
                  <a:pt x="7323858" y="9228584"/>
                </a:lnTo>
                <a:cubicBezTo>
                  <a:pt x="7323858" y="9261278"/>
                  <a:pt x="7321134" y="9280352"/>
                  <a:pt x="7315685" y="9285800"/>
                </a:cubicBezTo>
                <a:cubicBezTo>
                  <a:pt x="7310234" y="9291250"/>
                  <a:pt x="7302060" y="9299425"/>
                  <a:pt x="7291164" y="9310324"/>
                </a:cubicBezTo>
                <a:cubicBezTo>
                  <a:pt x="7291164" y="9321222"/>
                  <a:pt x="7291164" y="9326671"/>
                  <a:pt x="7291164" y="9326671"/>
                </a:cubicBezTo>
                <a:cubicBezTo>
                  <a:pt x="7291164" y="9326671"/>
                  <a:pt x="7285713" y="9326671"/>
                  <a:pt x="7274814" y="9326671"/>
                </a:cubicBezTo>
                <a:cubicBezTo>
                  <a:pt x="7274814" y="9304873"/>
                  <a:pt x="7269364" y="9283076"/>
                  <a:pt x="7258468" y="9261278"/>
                </a:cubicBezTo>
                <a:cubicBezTo>
                  <a:pt x="7258468" y="9206787"/>
                  <a:pt x="7274814" y="9157743"/>
                  <a:pt x="7307510" y="9114149"/>
                </a:cubicBezTo>
                <a:cubicBezTo>
                  <a:pt x="7329308" y="9092351"/>
                  <a:pt x="7334756" y="9076004"/>
                  <a:pt x="7323858" y="9065103"/>
                </a:cubicBezTo>
                <a:cubicBezTo>
                  <a:pt x="7312961" y="9032409"/>
                  <a:pt x="7323858" y="9010612"/>
                  <a:pt x="7356554" y="8999713"/>
                </a:cubicBezTo>
                <a:cubicBezTo>
                  <a:pt x="7378352" y="8977915"/>
                  <a:pt x="7400149" y="8945221"/>
                  <a:pt x="7421946" y="8901624"/>
                </a:cubicBezTo>
                <a:cubicBezTo>
                  <a:pt x="7432845" y="8879829"/>
                  <a:pt x="7443744" y="8868930"/>
                  <a:pt x="7454642" y="8868930"/>
                </a:cubicBezTo>
                <a:close/>
                <a:moveTo>
                  <a:pt x="6735334" y="8868930"/>
                </a:moveTo>
                <a:lnTo>
                  <a:pt x="6751682" y="8868930"/>
                </a:lnTo>
                <a:lnTo>
                  <a:pt x="6735334" y="8885277"/>
                </a:lnTo>
                <a:lnTo>
                  <a:pt x="6718988" y="8901624"/>
                </a:lnTo>
                <a:close/>
                <a:moveTo>
                  <a:pt x="7912383" y="8852581"/>
                </a:moveTo>
                <a:lnTo>
                  <a:pt x="7928730" y="8852581"/>
                </a:lnTo>
                <a:cubicBezTo>
                  <a:pt x="7928730" y="8852581"/>
                  <a:pt x="7928730" y="8855305"/>
                  <a:pt x="7928730" y="8860756"/>
                </a:cubicBezTo>
                <a:cubicBezTo>
                  <a:pt x="7928730" y="8866206"/>
                  <a:pt x="7926006" y="8868930"/>
                  <a:pt x="7920558" y="8868930"/>
                </a:cubicBezTo>
                <a:cubicBezTo>
                  <a:pt x="7915107" y="8868930"/>
                  <a:pt x="7912383" y="8863480"/>
                  <a:pt x="7912383" y="8852581"/>
                </a:cubicBezTo>
                <a:close/>
                <a:moveTo>
                  <a:pt x="7356554" y="8852581"/>
                </a:moveTo>
                <a:cubicBezTo>
                  <a:pt x="7356554" y="8852581"/>
                  <a:pt x="7362004" y="8852581"/>
                  <a:pt x="7372903" y="8852581"/>
                </a:cubicBezTo>
                <a:cubicBezTo>
                  <a:pt x="7372903" y="8852581"/>
                  <a:pt x="7372903" y="8858031"/>
                  <a:pt x="7372903" y="8868930"/>
                </a:cubicBezTo>
                <a:close/>
                <a:moveTo>
                  <a:pt x="5182282" y="8852581"/>
                </a:moveTo>
                <a:cubicBezTo>
                  <a:pt x="5204080" y="8852581"/>
                  <a:pt x="5204080" y="8863480"/>
                  <a:pt x="5182282" y="8885277"/>
                </a:cubicBezTo>
                <a:lnTo>
                  <a:pt x="5165936" y="8885277"/>
                </a:lnTo>
                <a:cubicBezTo>
                  <a:pt x="5165936" y="8874378"/>
                  <a:pt x="5171384" y="8868930"/>
                  <a:pt x="5182282" y="8868930"/>
                </a:cubicBezTo>
                <a:cubicBezTo>
                  <a:pt x="5182282" y="8858031"/>
                  <a:pt x="5182282" y="8852581"/>
                  <a:pt x="5182282" y="8852581"/>
                </a:cubicBezTo>
                <a:close/>
                <a:moveTo>
                  <a:pt x="4425682" y="8834191"/>
                </a:moveTo>
                <a:cubicBezTo>
                  <a:pt x="4428748" y="8834191"/>
                  <a:pt x="4430278" y="8840320"/>
                  <a:pt x="4430278" y="8852581"/>
                </a:cubicBezTo>
                <a:lnTo>
                  <a:pt x="4397584" y="8885277"/>
                </a:lnTo>
                <a:cubicBezTo>
                  <a:pt x="4411208" y="8851219"/>
                  <a:pt x="4420573" y="8834191"/>
                  <a:pt x="4425682" y="8834191"/>
                </a:cubicBezTo>
                <a:close/>
                <a:moveTo>
                  <a:pt x="8578559" y="8828059"/>
                </a:moveTo>
                <a:cubicBezTo>
                  <a:pt x="8581286" y="8828059"/>
                  <a:pt x="8582648" y="8830786"/>
                  <a:pt x="8582648" y="8836234"/>
                </a:cubicBezTo>
                <a:lnTo>
                  <a:pt x="8549952" y="8852581"/>
                </a:lnTo>
                <a:cubicBezTo>
                  <a:pt x="8549952" y="8852581"/>
                  <a:pt x="8552676" y="8849857"/>
                  <a:pt x="8558126" y="8844409"/>
                </a:cubicBezTo>
                <a:cubicBezTo>
                  <a:pt x="8563574" y="8838958"/>
                  <a:pt x="8566299" y="8836234"/>
                  <a:pt x="8566299" y="8836234"/>
                </a:cubicBezTo>
                <a:cubicBezTo>
                  <a:pt x="8571749" y="8830786"/>
                  <a:pt x="8575835" y="8828059"/>
                  <a:pt x="8578559" y="8828059"/>
                </a:cubicBezTo>
                <a:close/>
                <a:moveTo>
                  <a:pt x="8124905" y="8819887"/>
                </a:moveTo>
                <a:cubicBezTo>
                  <a:pt x="8135804" y="8819887"/>
                  <a:pt x="8141254" y="8825335"/>
                  <a:pt x="8141254" y="8836234"/>
                </a:cubicBezTo>
                <a:lnTo>
                  <a:pt x="8124905" y="8836234"/>
                </a:lnTo>
                <a:close/>
                <a:moveTo>
                  <a:pt x="7747882" y="8814777"/>
                </a:moveTo>
                <a:cubicBezTo>
                  <a:pt x="7748564" y="8815460"/>
                  <a:pt x="7748904" y="8817163"/>
                  <a:pt x="7748904" y="8819887"/>
                </a:cubicBezTo>
                <a:cubicBezTo>
                  <a:pt x="7748904" y="8819887"/>
                  <a:pt x="7743456" y="8825335"/>
                  <a:pt x="7732557" y="8836234"/>
                </a:cubicBezTo>
                <a:cubicBezTo>
                  <a:pt x="7740730" y="8819887"/>
                  <a:pt x="7745840" y="8812734"/>
                  <a:pt x="7747882" y="8814777"/>
                </a:cubicBezTo>
                <a:close/>
                <a:moveTo>
                  <a:pt x="5165936" y="8809669"/>
                </a:moveTo>
                <a:cubicBezTo>
                  <a:pt x="5171384" y="8808307"/>
                  <a:pt x="5176834" y="8808988"/>
                  <a:pt x="5182282" y="8811712"/>
                </a:cubicBezTo>
                <a:cubicBezTo>
                  <a:pt x="5193182" y="8817163"/>
                  <a:pt x="5198632" y="8819887"/>
                  <a:pt x="5198632" y="8819887"/>
                </a:cubicBezTo>
                <a:cubicBezTo>
                  <a:pt x="5198632" y="8819887"/>
                  <a:pt x="5193182" y="8819887"/>
                  <a:pt x="5182282" y="8819887"/>
                </a:cubicBezTo>
                <a:cubicBezTo>
                  <a:pt x="5182282" y="8808988"/>
                  <a:pt x="5179558" y="8808988"/>
                  <a:pt x="5174108" y="8819887"/>
                </a:cubicBezTo>
                <a:cubicBezTo>
                  <a:pt x="5168660" y="8830784"/>
                  <a:pt x="5160485" y="8836234"/>
                  <a:pt x="5149586" y="8836234"/>
                </a:cubicBezTo>
                <a:lnTo>
                  <a:pt x="5149586" y="8819887"/>
                </a:lnTo>
                <a:cubicBezTo>
                  <a:pt x="5155037" y="8814439"/>
                  <a:pt x="5160485" y="8811031"/>
                  <a:pt x="5165936" y="8809669"/>
                </a:cubicBezTo>
                <a:close/>
                <a:moveTo>
                  <a:pt x="8386472" y="8803538"/>
                </a:moveTo>
                <a:cubicBezTo>
                  <a:pt x="8386472" y="8803538"/>
                  <a:pt x="8386472" y="8808988"/>
                  <a:pt x="8386472" y="8819887"/>
                </a:cubicBezTo>
                <a:cubicBezTo>
                  <a:pt x="8386472" y="8819887"/>
                  <a:pt x="8389197" y="8817163"/>
                  <a:pt x="8394647" y="8811712"/>
                </a:cubicBezTo>
                <a:cubicBezTo>
                  <a:pt x="8400096" y="8806262"/>
                  <a:pt x="8397371" y="8803538"/>
                  <a:pt x="8386472" y="8803538"/>
                </a:cubicBezTo>
                <a:close/>
                <a:moveTo>
                  <a:pt x="7520032" y="8803538"/>
                </a:moveTo>
                <a:lnTo>
                  <a:pt x="7536382" y="8819887"/>
                </a:lnTo>
                <a:cubicBezTo>
                  <a:pt x="7536382" y="8819887"/>
                  <a:pt x="7530932" y="8819887"/>
                  <a:pt x="7520032" y="8819887"/>
                </a:cubicBezTo>
                <a:cubicBezTo>
                  <a:pt x="7520032" y="8808988"/>
                  <a:pt x="7520032" y="8803538"/>
                  <a:pt x="7520032" y="8803538"/>
                </a:cubicBezTo>
                <a:close/>
                <a:moveTo>
                  <a:pt x="4432324" y="8793320"/>
                </a:moveTo>
                <a:cubicBezTo>
                  <a:pt x="4436411" y="8794684"/>
                  <a:pt x="4441177" y="8798089"/>
                  <a:pt x="4446629" y="8803538"/>
                </a:cubicBezTo>
                <a:lnTo>
                  <a:pt x="4430278" y="8803538"/>
                </a:lnTo>
                <a:cubicBezTo>
                  <a:pt x="4419382" y="8803538"/>
                  <a:pt x="4413933" y="8803538"/>
                  <a:pt x="4413933" y="8803538"/>
                </a:cubicBezTo>
                <a:cubicBezTo>
                  <a:pt x="4413933" y="8803538"/>
                  <a:pt x="4416656" y="8800814"/>
                  <a:pt x="4422106" y="8795363"/>
                </a:cubicBezTo>
                <a:cubicBezTo>
                  <a:pt x="4424831" y="8792639"/>
                  <a:pt x="4428239" y="8791958"/>
                  <a:pt x="4432324" y="8793320"/>
                </a:cubicBezTo>
                <a:close/>
                <a:moveTo>
                  <a:pt x="7470990" y="8787191"/>
                </a:moveTo>
                <a:cubicBezTo>
                  <a:pt x="7481888" y="8798089"/>
                  <a:pt x="7487336" y="8803538"/>
                  <a:pt x="7487336" y="8803538"/>
                </a:cubicBezTo>
                <a:cubicBezTo>
                  <a:pt x="7487336" y="8803538"/>
                  <a:pt x="7481888" y="8803538"/>
                  <a:pt x="7470990" y="8803538"/>
                </a:cubicBezTo>
                <a:cubicBezTo>
                  <a:pt x="7460090" y="8803538"/>
                  <a:pt x="7460090" y="8798089"/>
                  <a:pt x="7470990" y="8787191"/>
                </a:cubicBezTo>
                <a:close/>
                <a:moveTo>
                  <a:pt x="7960404" y="8777483"/>
                </a:moveTo>
                <a:cubicBezTo>
                  <a:pt x="7961086" y="8777142"/>
                  <a:pt x="7961426" y="8777654"/>
                  <a:pt x="7961426" y="8779016"/>
                </a:cubicBezTo>
                <a:cubicBezTo>
                  <a:pt x="7961426" y="8784467"/>
                  <a:pt x="7964152" y="8795363"/>
                  <a:pt x="7969601" y="8811712"/>
                </a:cubicBezTo>
                <a:cubicBezTo>
                  <a:pt x="7975049" y="8828059"/>
                  <a:pt x="7969601" y="8847133"/>
                  <a:pt x="7953254" y="8868930"/>
                </a:cubicBezTo>
                <a:cubicBezTo>
                  <a:pt x="7936904" y="8890728"/>
                  <a:pt x="7934180" y="8901624"/>
                  <a:pt x="7945079" y="8901624"/>
                </a:cubicBezTo>
                <a:cubicBezTo>
                  <a:pt x="7945079" y="8901624"/>
                  <a:pt x="7950528" y="8896176"/>
                  <a:pt x="7961426" y="8885277"/>
                </a:cubicBezTo>
                <a:lnTo>
                  <a:pt x="8010472" y="8868930"/>
                </a:lnTo>
                <a:cubicBezTo>
                  <a:pt x="8010472" y="8868930"/>
                  <a:pt x="8002297" y="8882553"/>
                  <a:pt x="7985948" y="8909799"/>
                </a:cubicBezTo>
                <a:cubicBezTo>
                  <a:pt x="7969601" y="8937047"/>
                  <a:pt x="7955978" y="8950670"/>
                  <a:pt x="7945079" y="8950670"/>
                </a:cubicBezTo>
                <a:lnTo>
                  <a:pt x="7896036" y="9048756"/>
                </a:lnTo>
                <a:lnTo>
                  <a:pt x="7846990" y="9097799"/>
                </a:lnTo>
                <a:lnTo>
                  <a:pt x="7765251" y="9179539"/>
                </a:lnTo>
                <a:lnTo>
                  <a:pt x="7732557" y="9179539"/>
                </a:lnTo>
                <a:lnTo>
                  <a:pt x="7699861" y="9195888"/>
                </a:lnTo>
                <a:cubicBezTo>
                  <a:pt x="7688962" y="9195888"/>
                  <a:pt x="7683512" y="9195888"/>
                  <a:pt x="7683512" y="9195888"/>
                </a:cubicBezTo>
                <a:cubicBezTo>
                  <a:pt x="7683512" y="9184989"/>
                  <a:pt x="7710760" y="9152293"/>
                  <a:pt x="7765251" y="9097799"/>
                </a:cubicBezTo>
                <a:lnTo>
                  <a:pt x="7797948" y="9048756"/>
                </a:lnTo>
                <a:lnTo>
                  <a:pt x="7896036" y="8917973"/>
                </a:lnTo>
                <a:cubicBezTo>
                  <a:pt x="7939628" y="8874378"/>
                  <a:pt x="7961426" y="8847133"/>
                  <a:pt x="7961426" y="8836234"/>
                </a:cubicBezTo>
                <a:lnTo>
                  <a:pt x="7945079" y="8836234"/>
                </a:lnTo>
                <a:cubicBezTo>
                  <a:pt x="7912383" y="8847133"/>
                  <a:pt x="7912383" y="8836234"/>
                  <a:pt x="7945079" y="8803538"/>
                </a:cubicBezTo>
                <a:cubicBezTo>
                  <a:pt x="7953254" y="8787191"/>
                  <a:pt x="7958362" y="8778506"/>
                  <a:pt x="7960404" y="8777483"/>
                </a:cubicBezTo>
                <a:close/>
                <a:moveTo>
                  <a:pt x="8141254" y="8770842"/>
                </a:moveTo>
                <a:lnTo>
                  <a:pt x="8157602" y="8787191"/>
                </a:lnTo>
                <a:cubicBezTo>
                  <a:pt x="8157602" y="8798089"/>
                  <a:pt x="8160328" y="8803538"/>
                  <a:pt x="8165776" y="8803538"/>
                </a:cubicBezTo>
                <a:cubicBezTo>
                  <a:pt x="8171224" y="8803538"/>
                  <a:pt x="8171224" y="8806262"/>
                  <a:pt x="8165776" y="8811712"/>
                </a:cubicBezTo>
                <a:cubicBezTo>
                  <a:pt x="8160328" y="8817163"/>
                  <a:pt x="8154877" y="8814436"/>
                  <a:pt x="8149429" y="8803538"/>
                </a:cubicBezTo>
                <a:cubicBezTo>
                  <a:pt x="8143978" y="8792639"/>
                  <a:pt x="8141254" y="8781740"/>
                  <a:pt x="8141254" y="8770842"/>
                </a:cubicBezTo>
                <a:close/>
                <a:moveTo>
                  <a:pt x="7781600" y="8770842"/>
                </a:moveTo>
                <a:lnTo>
                  <a:pt x="7781600" y="8787191"/>
                </a:lnTo>
                <a:cubicBezTo>
                  <a:pt x="7781600" y="8787191"/>
                  <a:pt x="7778874" y="8789915"/>
                  <a:pt x="7773426" y="8795363"/>
                </a:cubicBezTo>
                <a:cubicBezTo>
                  <a:pt x="7767978" y="8800814"/>
                  <a:pt x="7765251" y="8803538"/>
                  <a:pt x="7765251" y="8803538"/>
                </a:cubicBezTo>
                <a:lnTo>
                  <a:pt x="7765251" y="8787191"/>
                </a:lnTo>
                <a:cubicBezTo>
                  <a:pt x="7776150" y="8776292"/>
                  <a:pt x="7781600" y="8770842"/>
                  <a:pt x="7781600" y="8770842"/>
                </a:cubicBezTo>
                <a:close/>
                <a:moveTo>
                  <a:pt x="7634468" y="8770842"/>
                </a:moveTo>
                <a:lnTo>
                  <a:pt x="7650816" y="8787191"/>
                </a:lnTo>
                <a:cubicBezTo>
                  <a:pt x="7650816" y="8787191"/>
                  <a:pt x="7645367" y="8787191"/>
                  <a:pt x="7634468" y="8787191"/>
                </a:cubicBezTo>
                <a:cubicBezTo>
                  <a:pt x="7634468" y="8787191"/>
                  <a:pt x="7629020" y="8787191"/>
                  <a:pt x="7618122" y="8787191"/>
                </a:cubicBezTo>
                <a:cubicBezTo>
                  <a:pt x="7629020" y="8776292"/>
                  <a:pt x="7634468" y="8770842"/>
                  <a:pt x="7634468" y="8770842"/>
                </a:cubicBezTo>
                <a:close/>
                <a:moveTo>
                  <a:pt x="8173950" y="8754495"/>
                </a:moveTo>
                <a:cubicBezTo>
                  <a:pt x="8173950" y="8765393"/>
                  <a:pt x="8173950" y="8770842"/>
                  <a:pt x="8173950" y="8770842"/>
                </a:cubicBezTo>
                <a:cubicBezTo>
                  <a:pt x="8173950" y="8770842"/>
                  <a:pt x="8168500" y="8770842"/>
                  <a:pt x="8157602" y="8770842"/>
                </a:cubicBezTo>
                <a:cubicBezTo>
                  <a:pt x="8157602" y="8759945"/>
                  <a:pt x="8163052" y="8754495"/>
                  <a:pt x="8173950" y="8754495"/>
                </a:cubicBezTo>
                <a:close/>
                <a:moveTo>
                  <a:pt x="7487336" y="8754495"/>
                </a:moveTo>
                <a:cubicBezTo>
                  <a:pt x="7487336" y="8765393"/>
                  <a:pt x="7487336" y="8770842"/>
                  <a:pt x="7487336" y="8770842"/>
                </a:cubicBezTo>
                <a:cubicBezTo>
                  <a:pt x="7476438" y="8770842"/>
                  <a:pt x="7473714" y="8768117"/>
                  <a:pt x="7479164" y="8762669"/>
                </a:cubicBezTo>
                <a:cubicBezTo>
                  <a:pt x="7484612" y="8757219"/>
                  <a:pt x="7487336" y="8754495"/>
                  <a:pt x="7487336" y="8754495"/>
                </a:cubicBezTo>
                <a:close/>
                <a:moveTo>
                  <a:pt x="7258468" y="8754495"/>
                </a:moveTo>
                <a:cubicBezTo>
                  <a:pt x="7225771" y="8754495"/>
                  <a:pt x="7209424" y="8781740"/>
                  <a:pt x="7209424" y="8836234"/>
                </a:cubicBezTo>
                <a:cubicBezTo>
                  <a:pt x="7209424" y="8847133"/>
                  <a:pt x="7220320" y="8847133"/>
                  <a:pt x="7242118" y="8836234"/>
                </a:cubicBezTo>
                <a:cubicBezTo>
                  <a:pt x="7242118" y="8836234"/>
                  <a:pt x="7244842" y="8833510"/>
                  <a:pt x="7250292" y="8828059"/>
                </a:cubicBezTo>
                <a:cubicBezTo>
                  <a:pt x="7255743" y="8822611"/>
                  <a:pt x="7258468" y="8819887"/>
                  <a:pt x="7258468" y="8819887"/>
                </a:cubicBezTo>
                <a:cubicBezTo>
                  <a:pt x="7247568" y="8808988"/>
                  <a:pt x="7247568" y="8803538"/>
                  <a:pt x="7258468" y="8803538"/>
                </a:cubicBezTo>
                <a:cubicBezTo>
                  <a:pt x="7269364" y="8803538"/>
                  <a:pt x="7269364" y="8798089"/>
                  <a:pt x="7258468" y="8787191"/>
                </a:cubicBezTo>
                <a:cubicBezTo>
                  <a:pt x="7258468" y="8776292"/>
                  <a:pt x="7263916" y="8770842"/>
                  <a:pt x="7274814" y="8770842"/>
                </a:cubicBezTo>
                <a:cubicBezTo>
                  <a:pt x="7274814" y="8759945"/>
                  <a:pt x="7269364" y="8754495"/>
                  <a:pt x="7258468" y="8754495"/>
                </a:cubicBezTo>
                <a:close/>
                <a:moveTo>
                  <a:pt x="6547334" y="8754495"/>
                </a:moveTo>
                <a:cubicBezTo>
                  <a:pt x="6552782" y="8754495"/>
                  <a:pt x="6555506" y="8757219"/>
                  <a:pt x="6555506" y="8762669"/>
                </a:cubicBezTo>
                <a:cubicBezTo>
                  <a:pt x="6555506" y="8768117"/>
                  <a:pt x="6550058" y="8770842"/>
                  <a:pt x="6539160" y="8770842"/>
                </a:cubicBezTo>
                <a:cubicBezTo>
                  <a:pt x="6539160" y="8759945"/>
                  <a:pt x="6541884" y="8754495"/>
                  <a:pt x="6547334" y="8754495"/>
                </a:cubicBezTo>
                <a:close/>
                <a:moveTo>
                  <a:pt x="5582808" y="8754495"/>
                </a:moveTo>
                <a:cubicBezTo>
                  <a:pt x="5577357" y="8754495"/>
                  <a:pt x="5574633" y="8759945"/>
                  <a:pt x="5574633" y="8770842"/>
                </a:cubicBezTo>
                <a:lnTo>
                  <a:pt x="5590980" y="8770842"/>
                </a:lnTo>
                <a:lnTo>
                  <a:pt x="5590980" y="8754495"/>
                </a:lnTo>
                <a:cubicBezTo>
                  <a:pt x="5590980" y="8754495"/>
                  <a:pt x="5588256" y="8754495"/>
                  <a:pt x="5582808" y="8754495"/>
                </a:cubicBezTo>
                <a:close/>
                <a:moveTo>
                  <a:pt x="7977776" y="8738148"/>
                </a:moveTo>
                <a:cubicBezTo>
                  <a:pt x="7988674" y="8738148"/>
                  <a:pt x="7994122" y="8740872"/>
                  <a:pt x="7994122" y="8746320"/>
                </a:cubicBezTo>
                <a:cubicBezTo>
                  <a:pt x="7994122" y="8751770"/>
                  <a:pt x="7988674" y="8759945"/>
                  <a:pt x="7977776" y="8770842"/>
                </a:cubicBezTo>
                <a:lnTo>
                  <a:pt x="7977776" y="8754495"/>
                </a:lnTo>
                <a:cubicBezTo>
                  <a:pt x="7977776" y="8743596"/>
                  <a:pt x="7977776" y="8738148"/>
                  <a:pt x="7977776" y="8738148"/>
                </a:cubicBezTo>
                <a:close/>
                <a:moveTo>
                  <a:pt x="7389250" y="8738148"/>
                </a:moveTo>
                <a:cubicBezTo>
                  <a:pt x="7389250" y="8749046"/>
                  <a:pt x="7378352" y="8765393"/>
                  <a:pt x="7356554" y="8787191"/>
                </a:cubicBezTo>
                <a:lnTo>
                  <a:pt x="7323860" y="8803538"/>
                </a:lnTo>
                <a:close/>
                <a:moveTo>
                  <a:pt x="6457420" y="8738148"/>
                </a:moveTo>
                <a:cubicBezTo>
                  <a:pt x="6457420" y="8749046"/>
                  <a:pt x="6462870" y="8754495"/>
                  <a:pt x="6473767" y="8754495"/>
                </a:cubicBezTo>
                <a:lnTo>
                  <a:pt x="6457420" y="8770842"/>
                </a:lnTo>
                <a:cubicBezTo>
                  <a:pt x="6446521" y="8781740"/>
                  <a:pt x="6443795" y="8787191"/>
                  <a:pt x="6449246" y="8787191"/>
                </a:cubicBezTo>
                <a:cubicBezTo>
                  <a:pt x="6454696" y="8787191"/>
                  <a:pt x="6457420" y="8792639"/>
                  <a:pt x="6457420" y="8803538"/>
                </a:cubicBezTo>
                <a:lnTo>
                  <a:pt x="6473767" y="8819887"/>
                </a:lnTo>
                <a:lnTo>
                  <a:pt x="6490116" y="8836234"/>
                </a:lnTo>
                <a:cubicBezTo>
                  <a:pt x="6501012" y="8847133"/>
                  <a:pt x="6501012" y="8858031"/>
                  <a:pt x="6490116" y="8868930"/>
                </a:cubicBezTo>
                <a:cubicBezTo>
                  <a:pt x="6479218" y="8868930"/>
                  <a:pt x="6476491" y="8874378"/>
                  <a:pt x="6481942" y="8885277"/>
                </a:cubicBezTo>
                <a:cubicBezTo>
                  <a:pt x="6487392" y="8896176"/>
                  <a:pt x="6490116" y="8901624"/>
                  <a:pt x="6490116" y="8901624"/>
                </a:cubicBezTo>
                <a:cubicBezTo>
                  <a:pt x="6479218" y="8923422"/>
                  <a:pt x="6471042" y="8939771"/>
                  <a:pt x="6465594" y="8950670"/>
                </a:cubicBezTo>
                <a:cubicBezTo>
                  <a:pt x="6460144" y="8961568"/>
                  <a:pt x="6457420" y="8967017"/>
                  <a:pt x="6457420" y="8967017"/>
                </a:cubicBezTo>
                <a:lnTo>
                  <a:pt x="6441070" y="8967017"/>
                </a:lnTo>
                <a:lnTo>
                  <a:pt x="6441070" y="8934320"/>
                </a:lnTo>
                <a:cubicBezTo>
                  <a:pt x="6441070" y="8923422"/>
                  <a:pt x="6441070" y="8917973"/>
                  <a:pt x="6441070" y="8917973"/>
                </a:cubicBezTo>
                <a:lnTo>
                  <a:pt x="6441070" y="8885277"/>
                </a:lnTo>
                <a:lnTo>
                  <a:pt x="6457420" y="8836234"/>
                </a:lnTo>
                <a:cubicBezTo>
                  <a:pt x="6446521" y="8836234"/>
                  <a:pt x="6438346" y="8847133"/>
                  <a:pt x="6432898" y="8868930"/>
                </a:cubicBezTo>
                <a:cubicBezTo>
                  <a:pt x="6427448" y="8890728"/>
                  <a:pt x="6424724" y="8907075"/>
                  <a:pt x="6424724" y="8917973"/>
                </a:cubicBezTo>
                <a:lnTo>
                  <a:pt x="6392030" y="8950670"/>
                </a:lnTo>
                <a:cubicBezTo>
                  <a:pt x="6381128" y="8939771"/>
                  <a:pt x="6375680" y="8928872"/>
                  <a:pt x="6375680" y="8917973"/>
                </a:cubicBezTo>
                <a:cubicBezTo>
                  <a:pt x="6375680" y="8907075"/>
                  <a:pt x="6381128" y="8896176"/>
                  <a:pt x="6392030" y="8885277"/>
                </a:cubicBezTo>
                <a:cubicBezTo>
                  <a:pt x="6402926" y="8874378"/>
                  <a:pt x="6408376" y="8858031"/>
                  <a:pt x="6408376" y="8836234"/>
                </a:cubicBezTo>
                <a:cubicBezTo>
                  <a:pt x="6408376" y="8814436"/>
                  <a:pt x="6408376" y="8803538"/>
                  <a:pt x="6408376" y="8803538"/>
                </a:cubicBezTo>
                <a:cubicBezTo>
                  <a:pt x="6419273" y="8792639"/>
                  <a:pt x="6424724" y="8784467"/>
                  <a:pt x="6424724" y="8779016"/>
                </a:cubicBezTo>
                <a:cubicBezTo>
                  <a:pt x="6424724" y="8773566"/>
                  <a:pt x="6422000" y="8770842"/>
                  <a:pt x="6416549" y="8770842"/>
                </a:cubicBezTo>
                <a:cubicBezTo>
                  <a:pt x="6411101" y="8770842"/>
                  <a:pt x="6413825" y="8765393"/>
                  <a:pt x="6424724" y="8754495"/>
                </a:cubicBezTo>
                <a:cubicBezTo>
                  <a:pt x="6435622" y="8765393"/>
                  <a:pt x="6441070" y="8765393"/>
                  <a:pt x="6441070" y="8754495"/>
                </a:cubicBezTo>
                <a:close/>
                <a:moveTo>
                  <a:pt x="5942462" y="8738148"/>
                </a:moveTo>
                <a:cubicBezTo>
                  <a:pt x="5958808" y="8738148"/>
                  <a:pt x="5966983" y="8743596"/>
                  <a:pt x="5966983" y="8754495"/>
                </a:cubicBezTo>
                <a:cubicBezTo>
                  <a:pt x="5956084" y="8754495"/>
                  <a:pt x="5950634" y="8754495"/>
                  <a:pt x="5950634" y="8754495"/>
                </a:cubicBezTo>
                <a:lnTo>
                  <a:pt x="5917938" y="8754495"/>
                </a:lnTo>
                <a:cubicBezTo>
                  <a:pt x="5917938" y="8743596"/>
                  <a:pt x="5926112" y="8738148"/>
                  <a:pt x="5942462" y="8738148"/>
                </a:cubicBezTo>
                <a:close/>
                <a:moveTo>
                  <a:pt x="4446629" y="8738148"/>
                </a:moveTo>
                <a:lnTo>
                  <a:pt x="4413933" y="8770842"/>
                </a:lnTo>
                <a:cubicBezTo>
                  <a:pt x="4413933" y="8781740"/>
                  <a:pt x="4408481" y="8792639"/>
                  <a:pt x="4397584" y="8803538"/>
                </a:cubicBezTo>
                <a:cubicBezTo>
                  <a:pt x="4386686" y="8814436"/>
                  <a:pt x="4381235" y="8819887"/>
                  <a:pt x="4381235" y="8819887"/>
                </a:cubicBezTo>
                <a:cubicBezTo>
                  <a:pt x="4370339" y="8819887"/>
                  <a:pt x="4364888" y="8819887"/>
                  <a:pt x="4364888" y="8819887"/>
                </a:cubicBezTo>
                <a:lnTo>
                  <a:pt x="4348539" y="8819887"/>
                </a:lnTo>
                <a:lnTo>
                  <a:pt x="4413933" y="8754495"/>
                </a:lnTo>
                <a:close/>
                <a:moveTo>
                  <a:pt x="8513169" y="8727930"/>
                </a:moveTo>
                <a:cubicBezTo>
                  <a:pt x="8515893" y="8726568"/>
                  <a:pt x="8517255" y="8727249"/>
                  <a:pt x="8517255" y="8729973"/>
                </a:cubicBezTo>
                <a:cubicBezTo>
                  <a:pt x="8517255" y="8735423"/>
                  <a:pt x="8517255" y="8743596"/>
                  <a:pt x="8517255" y="8754495"/>
                </a:cubicBezTo>
                <a:cubicBezTo>
                  <a:pt x="8517255" y="8754495"/>
                  <a:pt x="8511807" y="8754495"/>
                  <a:pt x="8500908" y="8754495"/>
                </a:cubicBezTo>
                <a:lnTo>
                  <a:pt x="8500908" y="8738148"/>
                </a:lnTo>
                <a:cubicBezTo>
                  <a:pt x="8506357" y="8732697"/>
                  <a:pt x="8510445" y="8729292"/>
                  <a:pt x="8513169" y="8727930"/>
                </a:cubicBezTo>
                <a:close/>
                <a:moveTo>
                  <a:pt x="4650978" y="8727930"/>
                </a:moveTo>
                <a:cubicBezTo>
                  <a:pt x="4645527" y="8729292"/>
                  <a:pt x="4637352" y="8732697"/>
                  <a:pt x="4626454" y="8738148"/>
                </a:cubicBezTo>
                <a:lnTo>
                  <a:pt x="4610106" y="8738148"/>
                </a:lnTo>
                <a:cubicBezTo>
                  <a:pt x="4621006" y="8738148"/>
                  <a:pt x="4626454" y="8749046"/>
                  <a:pt x="4626454" y="8770842"/>
                </a:cubicBezTo>
                <a:lnTo>
                  <a:pt x="4626454" y="8787191"/>
                </a:lnTo>
                <a:lnTo>
                  <a:pt x="4642803" y="8770842"/>
                </a:lnTo>
                <a:cubicBezTo>
                  <a:pt x="4653700" y="8749046"/>
                  <a:pt x="4659150" y="8735423"/>
                  <a:pt x="4659150" y="8729973"/>
                </a:cubicBezTo>
                <a:cubicBezTo>
                  <a:pt x="4659150" y="8727249"/>
                  <a:pt x="4656426" y="8726568"/>
                  <a:pt x="4650978" y="8727930"/>
                </a:cubicBezTo>
                <a:close/>
                <a:moveTo>
                  <a:pt x="8974998" y="8721798"/>
                </a:moveTo>
                <a:cubicBezTo>
                  <a:pt x="8974998" y="8732697"/>
                  <a:pt x="8974998" y="8738148"/>
                  <a:pt x="8974998" y="8738148"/>
                </a:cubicBezTo>
                <a:lnTo>
                  <a:pt x="8991345" y="8738148"/>
                </a:lnTo>
                <a:cubicBezTo>
                  <a:pt x="8991345" y="8727249"/>
                  <a:pt x="8988621" y="8721798"/>
                  <a:pt x="8983170" y="8721798"/>
                </a:cubicBezTo>
                <a:cubicBezTo>
                  <a:pt x="8977722" y="8721798"/>
                  <a:pt x="8974998" y="8721798"/>
                  <a:pt x="8974998" y="8721798"/>
                </a:cubicBezTo>
                <a:close/>
                <a:moveTo>
                  <a:pt x="8778823" y="8721798"/>
                </a:moveTo>
                <a:lnTo>
                  <a:pt x="8795170" y="8738148"/>
                </a:lnTo>
                <a:cubicBezTo>
                  <a:pt x="8795170" y="8738148"/>
                  <a:pt x="8789722" y="8738148"/>
                  <a:pt x="8778823" y="8738148"/>
                </a:cubicBezTo>
                <a:cubicBezTo>
                  <a:pt x="8778823" y="8738148"/>
                  <a:pt x="8778823" y="8732697"/>
                  <a:pt x="8778823" y="8721798"/>
                </a:cubicBezTo>
                <a:close/>
                <a:moveTo>
                  <a:pt x="8410994" y="8721798"/>
                </a:moveTo>
                <a:cubicBezTo>
                  <a:pt x="8416443" y="8721798"/>
                  <a:pt x="8424617" y="8721798"/>
                  <a:pt x="8435516" y="8721798"/>
                </a:cubicBezTo>
                <a:cubicBezTo>
                  <a:pt x="8479111" y="8721798"/>
                  <a:pt x="8495458" y="8743596"/>
                  <a:pt x="8484559" y="8787191"/>
                </a:cubicBezTo>
                <a:cubicBezTo>
                  <a:pt x="8495458" y="8776292"/>
                  <a:pt x="8506357" y="8776292"/>
                  <a:pt x="8517255" y="8787191"/>
                </a:cubicBezTo>
                <a:lnTo>
                  <a:pt x="8517255" y="8836234"/>
                </a:lnTo>
                <a:cubicBezTo>
                  <a:pt x="8506357" y="8836234"/>
                  <a:pt x="8500908" y="8836234"/>
                  <a:pt x="8500908" y="8836234"/>
                </a:cubicBezTo>
                <a:cubicBezTo>
                  <a:pt x="8500908" y="8836234"/>
                  <a:pt x="8498182" y="8833510"/>
                  <a:pt x="8492734" y="8828059"/>
                </a:cubicBezTo>
                <a:cubicBezTo>
                  <a:pt x="8487285" y="8822611"/>
                  <a:pt x="8484559" y="8814436"/>
                  <a:pt x="8484559" y="8803538"/>
                </a:cubicBezTo>
                <a:cubicBezTo>
                  <a:pt x="8473660" y="8803538"/>
                  <a:pt x="8468212" y="8798089"/>
                  <a:pt x="8468212" y="8787191"/>
                </a:cubicBezTo>
                <a:lnTo>
                  <a:pt x="8451865" y="8787191"/>
                </a:lnTo>
                <a:cubicBezTo>
                  <a:pt x="8451865" y="8787191"/>
                  <a:pt x="8451865" y="8789915"/>
                  <a:pt x="8451865" y="8795363"/>
                </a:cubicBezTo>
                <a:cubicBezTo>
                  <a:pt x="8451865" y="8800814"/>
                  <a:pt x="8451865" y="8808988"/>
                  <a:pt x="8451865" y="8819887"/>
                </a:cubicBezTo>
                <a:cubicBezTo>
                  <a:pt x="8462764" y="8830784"/>
                  <a:pt x="8470936" y="8836234"/>
                  <a:pt x="8476387" y="8836234"/>
                </a:cubicBezTo>
                <a:cubicBezTo>
                  <a:pt x="8481835" y="8836234"/>
                  <a:pt x="8484559" y="8841684"/>
                  <a:pt x="8484559" y="8852581"/>
                </a:cubicBezTo>
                <a:lnTo>
                  <a:pt x="8419169" y="8917973"/>
                </a:lnTo>
                <a:cubicBezTo>
                  <a:pt x="8408270" y="8917973"/>
                  <a:pt x="8402820" y="8923422"/>
                  <a:pt x="8402820" y="8934320"/>
                </a:cubicBezTo>
                <a:lnTo>
                  <a:pt x="8402820" y="8901624"/>
                </a:lnTo>
                <a:cubicBezTo>
                  <a:pt x="8413718" y="8890728"/>
                  <a:pt x="8424617" y="8877105"/>
                  <a:pt x="8435516" y="8860756"/>
                </a:cubicBezTo>
                <a:cubicBezTo>
                  <a:pt x="8446415" y="8844409"/>
                  <a:pt x="8451865" y="8836234"/>
                  <a:pt x="8451865" y="8836234"/>
                </a:cubicBezTo>
                <a:lnTo>
                  <a:pt x="8435516" y="8836234"/>
                </a:lnTo>
                <a:lnTo>
                  <a:pt x="8419169" y="8836234"/>
                </a:lnTo>
                <a:lnTo>
                  <a:pt x="8386472" y="8852581"/>
                </a:lnTo>
                <a:cubicBezTo>
                  <a:pt x="8375574" y="8874378"/>
                  <a:pt x="8364675" y="8879829"/>
                  <a:pt x="8353776" y="8868930"/>
                </a:cubicBezTo>
                <a:cubicBezTo>
                  <a:pt x="8353776" y="8890728"/>
                  <a:pt x="8353776" y="8907075"/>
                  <a:pt x="8353776" y="8917973"/>
                </a:cubicBezTo>
                <a:lnTo>
                  <a:pt x="8337430" y="8934320"/>
                </a:lnTo>
                <a:cubicBezTo>
                  <a:pt x="8348328" y="8934320"/>
                  <a:pt x="8353776" y="8939771"/>
                  <a:pt x="8353776" y="8950670"/>
                </a:cubicBezTo>
                <a:lnTo>
                  <a:pt x="8370124" y="8950670"/>
                </a:lnTo>
                <a:lnTo>
                  <a:pt x="8386472" y="8983364"/>
                </a:lnTo>
                <a:cubicBezTo>
                  <a:pt x="8386472" y="8994262"/>
                  <a:pt x="8391921" y="8999713"/>
                  <a:pt x="8402820" y="8999713"/>
                </a:cubicBezTo>
                <a:cubicBezTo>
                  <a:pt x="8413718" y="8999713"/>
                  <a:pt x="8424617" y="9005161"/>
                  <a:pt x="8435516" y="9016060"/>
                </a:cubicBezTo>
                <a:lnTo>
                  <a:pt x="8435516" y="9032409"/>
                </a:lnTo>
                <a:lnTo>
                  <a:pt x="8435516" y="9048756"/>
                </a:lnTo>
                <a:cubicBezTo>
                  <a:pt x="8424617" y="9048756"/>
                  <a:pt x="8419169" y="9043308"/>
                  <a:pt x="8419169" y="9032409"/>
                </a:cubicBezTo>
                <a:cubicBezTo>
                  <a:pt x="8419169" y="9021510"/>
                  <a:pt x="8413718" y="9016060"/>
                  <a:pt x="8402820" y="9016060"/>
                </a:cubicBezTo>
                <a:lnTo>
                  <a:pt x="8321080" y="8950670"/>
                </a:lnTo>
                <a:cubicBezTo>
                  <a:pt x="8310182" y="8939771"/>
                  <a:pt x="8304733" y="8934320"/>
                  <a:pt x="8304733" y="8934320"/>
                </a:cubicBezTo>
                <a:cubicBezTo>
                  <a:pt x="8304733" y="8934320"/>
                  <a:pt x="8304733" y="8939771"/>
                  <a:pt x="8304733" y="8950670"/>
                </a:cubicBezTo>
                <a:cubicBezTo>
                  <a:pt x="8293834" y="8961568"/>
                  <a:pt x="8285660" y="8967017"/>
                  <a:pt x="8280212" y="8967017"/>
                </a:cubicBezTo>
                <a:cubicBezTo>
                  <a:pt x="8274761" y="8967017"/>
                  <a:pt x="8274761" y="8964293"/>
                  <a:pt x="8280212" y="8958842"/>
                </a:cubicBezTo>
                <a:cubicBezTo>
                  <a:pt x="8285660" y="8953394"/>
                  <a:pt x="8277485" y="8950670"/>
                  <a:pt x="8255690" y="8950670"/>
                </a:cubicBezTo>
                <a:lnTo>
                  <a:pt x="8255690" y="8934320"/>
                </a:lnTo>
                <a:lnTo>
                  <a:pt x="8288384" y="8901624"/>
                </a:lnTo>
                <a:cubicBezTo>
                  <a:pt x="8288384" y="8890728"/>
                  <a:pt x="8293834" y="8879829"/>
                  <a:pt x="8304733" y="8868930"/>
                </a:cubicBezTo>
                <a:lnTo>
                  <a:pt x="8333796" y="8832603"/>
                </a:lnTo>
                <a:lnTo>
                  <a:pt x="8321080" y="8819887"/>
                </a:lnTo>
                <a:lnTo>
                  <a:pt x="8337430" y="8819887"/>
                </a:lnTo>
                <a:cubicBezTo>
                  <a:pt x="8337430" y="8819887"/>
                  <a:pt x="8337430" y="8821249"/>
                  <a:pt x="8337430" y="8823973"/>
                </a:cubicBezTo>
                <a:lnTo>
                  <a:pt x="8337430" y="8828059"/>
                </a:lnTo>
                <a:lnTo>
                  <a:pt x="8370124" y="8787191"/>
                </a:lnTo>
                <a:cubicBezTo>
                  <a:pt x="8359224" y="8776292"/>
                  <a:pt x="8359224" y="8768117"/>
                  <a:pt x="8370124" y="8762669"/>
                </a:cubicBezTo>
                <a:cubicBezTo>
                  <a:pt x="8381024" y="8757219"/>
                  <a:pt x="8386472" y="8754495"/>
                  <a:pt x="8386472" y="8754495"/>
                </a:cubicBezTo>
                <a:lnTo>
                  <a:pt x="8402820" y="8738148"/>
                </a:lnTo>
                <a:cubicBezTo>
                  <a:pt x="8402820" y="8727249"/>
                  <a:pt x="8405546" y="8721798"/>
                  <a:pt x="8410994" y="8721798"/>
                </a:cubicBezTo>
                <a:close/>
                <a:moveTo>
                  <a:pt x="7585425" y="8721798"/>
                </a:moveTo>
                <a:lnTo>
                  <a:pt x="7601772" y="8738148"/>
                </a:lnTo>
                <a:cubicBezTo>
                  <a:pt x="7612671" y="8727249"/>
                  <a:pt x="7612671" y="8721798"/>
                  <a:pt x="7601772" y="8721798"/>
                </a:cubicBezTo>
                <a:close/>
                <a:moveTo>
                  <a:pt x="5231326" y="8721798"/>
                </a:moveTo>
                <a:lnTo>
                  <a:pt x="5264022" y="8738148"/>
                </a:lnTo>
                <a:lnTo>
                  <a:pt x="5231326" y="8738148"/>
                </a:lnTo>
                <a:cubicBezTo>
                  <a:pt x="5231326" y="8727249"/>
                  <a:pt x="5231326" y="8721798"/>
                  <a:pt x="5231326" y="8721798"/>
                </a:cubicBezTo>
                <a:close/>
                <a:moveTo>
                  <a:pt x="8472298" y="8711581"/>
                </a:moveTo>
                <a:cubicBezTo>
                  <a:pt x="8475025" y="8710221"/>
                  <a:pt x="8479111" y="8710900"/>
                  <a:pt x="8484559" y="8713624"/>
                </a:cubicBezTo>
                <a:cubicBezTo>
                  <a:pt x="8495458" y="8719074"/>
                  <a:pt x="8500908" y="8721798"/>
                  <a:pt x="8500908" y="8721798"/>
                </a:cubicBezTo>
                <a:cubicBezTo>
                  <a:pt x="8500908" y="8721798"/>
                  <a:pt x="8495458" y="8721798"/>
                  <a:pt x="8484559" y="8721798"/>
                </a:cubicBezTo>
                <a:cubicBezTo>
                  <a:pt x="8484559" y="8721798"/>
                  <a:pt x="8479111" y="8721798"/>
                  <a:pt x="8468212" y="8721798"/>
                </a:cubicBezTo>
                <a:cubicBezTo>
                  <a:pt x="8468212" y="8716350"/>
                  <a:pt x="8469574" y="8712945"/>
                  <a:pt x="8472298" y="8711581"/>
                </a:cubicBezTo>
                <a:close/>
                <a:moveTo>
                  <a:pt x="9105781" y="8689102"/>
                </a:moveTo>
                <a:lnTo>
                  <a:pt x="9122128" y="8705451"/>
                </a:lnTo>
                <a:lnTo>
                  <a:pt x="9089431" y="8721798"/>
                </a:lnTo>
                <a:cubicBezTo>
                  <a:pt x="9089431" y="8710900"/>
                  <a:pt x="9094882" y="8700001"/>
                  <a:pt x="9105781" y="8689102"/>
                </a:cubicBezTo>
                <a:close/>
                <a:moveTo>
                  <a:pt x="8419169" y="8689102"/>
                </a:moveTo>
                <a:cubicBezTo>
                  <a:pt x="8430068" y="8689102"/>
                  <a:pt x="8435516" y="8694553"/>
                  <a:pt x="8435516" y="8705451"/>
                </a:cubicBezTo>
                <a:lnTo>
                  <a:pt x="8435516" y="8721798"/>
                </a:lnTo>
                <a:cubicBezTo>
                  <a:pt x="8424617" y="8721798"/>
                  <a:pt x="8419169" y="8716350"/>
                  <a:pt x="8419169" y="8705451"/>
                </a:cubicBezTo>
                <a:close/>
                <a:moveTo>
                  <a:pt x="5574633" y="8689102"/>
                </a:moveTo>
                <a:cubicBezTo>
                  <a:pt x="5574633" y="8689102"/>
                  <a:pt x="5571909" y="8691826"/>
                  <a:pt x="5566458" y="8697277"/>
                </a:cubicBezTo>
                <a:cubicBezTo>
                  <a:pt x="5561010" y="8702727"/>
                  <a:pt x="5558284" y="8705451"/>
                  <a:pt x="5558284" y="8705451"/>
                </a:cubicBezTo>
                <a:lnTo>
                  <a:pt x="5590980" y="8705451"/>
                </a:lnTo>
                <a:cubicBezTo>
                  <a:pt x="5590980" y="8705451"/>
                  <a:pt x="5596430" y="8700001"/>
                  <a:pt x="5607329" y="8689102"/>
                </a:cubicBezTo>
                <a:close/>
                <a:moveTo>
                  <a:pt x="4495672" y="8689102"/>
                </a:moveTo>
                <a:cubicBezTo>
                  <a:pt x="4506571" y="8689102"/>
                  <a:pt x="4512018" y="8694553"/>
                  <a:pt x="4512018" y="8705451"/>
                </a:cubicBezTo>
                <a:cubicBezTo>
                  <a:pt x="4512018" y="8716350"/>
                  <a:pt x="4509294" y="8721798"/>
                  <a:pt x="4503847" y="8721798"/>
                </a:cubicBezTo>
                <a:cubicBezTo>
                  <a:pt x="4498395" y="8721798"/>
                  <a:pt x="4495672" y="8721798"/>
                  <a:pt x="4495672" y="8721798"/>
                </a:cubicBezTo>
                <a:cubicBezTo>
                  <a:pt x="4495672" y="8721798"/>
                  <a:pt x="4495672" y="8716350"/>
                  <a:pt x="4495672" y="8705451"/>
                </a:cubicBezTo>
                <a:close/>
                <a:moveTo>
                  <a:pt x="5881156" y="8680930"/>
                </a:moveTo>
                <a:cubicBezTo>
                  <a:pt x="5883882" y="8680930"/>
                  <a:pt x="5885244" y="8683654"/>
                  <a:pt x="5885244" y="8689102"/>
                </a:cubicBezTo>
                <a:lnTo>
                  <a:pt x="5868894" y="8689102"/>
                </a:lnTo>
                <a:cubicBezTo>
                  <a:pt x="5874345" y="8683654"/>
                  <a:pt x="5878431" y="8680930"/>
                  <a:pt x="5881156" y="8680930"/>
                </a:cubicBezTo>
                <a:close/>
                <a:moveTo>
                  <a:pt x="8386472" y="8672755"/>
                </a:moveTo>
                <a:lnTo>
                  <a:pt x="8402820" y="8672755"/>
                </a:lnTo>
                <a:cubicBezTo>
                  <a:pt x="8402820" y="8683654"/>
                  <a:pt x="8402820" y="8689102"/>
                  <a:pt x="8402820" y="8689102"/>
                </a:cubicBezTo>
                <a:close/>
                <a:moveTo>
                  <a:pt x="7842392" y="8671734"/>
                </a:moveTo>
                <a:cubicBezTo>
                  <a:pt x="7845460" y="8673777"/>
                  <a:pt x="7846990" y="8685016"/>
                  <a:pt x="7846990" y="8705451"/>
                </a:cubicBezTo>
                <a:cubicBezTo>
                  <a:pt x="7846990" y="8716350"/>
                  <a:pt x="7863340" y="8716350"/>
                  <a:pt x="7896036" y="8705451"/>
                </a:cubicBezTo>
                <a:lnTo>
                  <a:pt x="7896036" y="8721798"/>
                </a:lnTo>
                <a:cubicBezTo>
                  <a:pt x="7885137" y="8732697"/>
                  <a:pt x="7871512" y="8738148"/>
                  <a:pt x="7855165" y="8738148"/>
                </a:cubicBezTo>
                <a:cubicBezTo>
                  <a:pt x="7838818" y="8738148"/>
                  <a:pt x="7825195" y="8743596"/>
                  <a:pt x="7814296" y="8754495"/>
                </a:cubicBezTo>
                <a:lnTo>
                  <a:pt x="7814296" y="8738148"/>
                </a:lnTo>
                <a:cubicBezTo>
                  <a:pt x="7827920" y="8690466"/>
                  <a:pt x="7837284" y="8668328"/>
                  <a:pt x="7842392" y="8671734"/>
                </a:cubicBezTo>
                <a:close/>
                <a:moveTo>
                  <a:pt x="7536382" y="8656408"/>
                </a:moveTo>
                <a:cubicBezTo>
                  <a:pt x="7525483" y="8667305"/>
                  <a:pt x="7520032" y="8678206"/>
                  <a:pt x="7520032" y="8689102"/>
                </a:cubicBezTo>
                <a:lnTo>
                  <a:pt x="7536382" y="8672755"/>
                </a:lnTo>
                <a:cubicBezTo>
                  <a:pt x="7547280" y="8672755"/>
                  <a:pt x="7552729" y="8667305"/>
                  <a:pt x="7552729" y="8656408"/>
                </a:cubicBezTo>
                <a:close/>
                <a:moveTo>
                  <a:pt x="5950634" y="8656408"/>
                </a:moveTo>
                <a:cubicBezTo>
                  <a:pt x="5950634" y="8656408"/>
                  <a:pt x="5947910" y="8659132"/>
                  <a:pt x="5942462" y="8664580"/>
                </a:cubicBezTo>
                <a:cubicBezTo>
                  <a:pt x="5937011" y="8670031"/>
                  <a:pt x="5928836" y="8678206"/>
                  <a:pt x="5917938" y="8689102"/>
                </a:cubicBezTo>
                <a:close/>
                <a:moveTo>
                  <a:pt x="4528368" y="8656408"/>
                </a:moveTo>
                <a:cubicBezTo>
                  <a:pt x="4528368" y="8656408"/>
                  <a:pt x="4533818" y="8656408"/>
                  <a:pt x="4544714" y="8656408"/>
                </a:cubicBezTo>
                <a:cubicBezTo>
                  <a:pt x="4544714" y="8667305"/>
                  <a:pt x="4541990" y="8672755"/>
                  <a:pt x="4536542" y="8672755"/>
                </a:cubicBezTo>
                <a:cubicBezTo>
                  <a:pt x="4531092" y="8672755"/>
                  <a:pt x="4528368" y="8670031"/>
                  <a:pt x="4528368" y="8664580"/>
                </a:cubicBezTo>
                <a:cubicBezTo>
                  <a:pt x="4528368" y="8659132"/>
                  <a:pt x="4528368" y="8656408"/>
                  <a:pt x="4528368" y="8656408"/>
                </a:cubicBezTo>
                <a:close/>
                <a:moveTo>
                  <a:pt x="8500908" y="8640059"/>
                </a:moveTo>
                <a:cubicBezTo>
                  <a:pt x="8500908" y="8640059"/>
                  <a:pt x="8503632" y="8640059"/>
                  <a:pt x="8509081" y="8640059"/>
                </a:cubicBezTo>
                <a:cubicBezTo>
                  <a:pt x="8514531" y="8640059"/>
                  <a:pt x="8519979" y="8642783"/>
                  <a:pt x="8525430" y="8648233"/>
                </a:cubicBezTo>
                <a:cubicBezTo>
                  <a:pt x="8530878" y="8653682"/>
                  <a:pt x="8533605" y="8661856"/>
                  <a:pt x="8533605" y="8672755"/>
                </a:cubicBezTo>
                <a:lnTo>
                  <a:pt x="8566299" y="8705451"/>
                </a:lnTo>
                <a:cubicBezTo>
                  <a:pt x="8566299" y="8705451"/>
                  <a:pt x="8571749" y="8710900"/>
                  <a:pt x="8582648" y="8721798"/>
                </a:cubicBezTo>
                <a:lnTo>
                  <a:pt x="8566299" y="8738148"/>
                </a:lnTo>
                <a:lnTo>
                  <a:pt x="8549952" y="8738148"/>
                </a:lnTo>
                <a:lnTo>
                  <a:pt x="8549952" y="8754495"/>
                </a:lnTo>
                <a:cubicBezTo>
                  <a:pt x="8549952" y="8754495"/>
                  <a:pt x="8549952" y="8759945"/>
                  <a:pt x="8549952" y="8770842"/>
                </a:cubicBezTo>
                <a:lnTo>
                  <a:pt x="8517255" y="8770842"/>
                </a:lnTo>
                <a:cubicBezTo>
                  <a:pt x="8528154" y="8716350"/>
                  <a:pt x="8528154" y="8689102"/>
                  <a:pt x="8517255" y="8689102"/>
                </a:cubicBezTo>
                <a:cubicBezTo>
                  <a:pt x="8506357" y="8678206"/>
                  <a:pt x="8500908" y="8672755"/>
                  <a:pt x="8500908" y="8672755"/>
                </a:cubicBezTo>
                <a:cubicBezTo>
                  <a:pt x="8490010" y="8661856"/>
                  <a:pt x="8490010" y="8650958"/>
                  <a:pt x="8500908" y="8640059"/>
                </a:cubicBezTo>
                <a:close/>
                <a:moveTo>
                  <a:pt x="7945079" y="8640059"/>
                </a:moveTo>
                <a:cubicBezTo>
                  <a:pt x="7945079" y="8640059"/>
                  <a:pt x="7945079" y="8645509"/>
                  <a:pt x="7945079" y="8656408"/>
                </a:cubicBezTo>
                <a:cubicBezTo>
                  <a:pt x="7945079" y="8656408"/>
                  <a:pt x="7939628" y="8656408"/>
                  <a:pt x="7928730" y="8656408"/>
                </a:cubicBezTo>
                <a:close/>
                <a:moveTo>
                  <a:pt x="7814296" y="8640059"/>
                </a:moveTo>
                <a:cubicBezTo>
                  <a:pt x="7836092" y="8650958"/>
                  <a:pt x="7836092" y="8667305"/>
                  <a:pt x="7814296" y="8689102"/>
                </a:cubicBezTo>
                <a:cubicBezTo>
                  <a:pt x="7803398" y="8700001"/>
                  <a:pt x="7797948" y="8700001"/>
                  <a:pt x="7797948" y="8689102"/>
                </a:cubicBezTo>
                <a:close/>
                <a:moveTo>
                  <a:pt x="5296718" y="8640059"/>
                </a:moveTo>
                <a:lnTo>
                  <a:pt x="5280372" y="8656408"/>
                </a:lnTo>
                <a:cubicBezTo>
                  <a:pt x="5280372" y="8650958"/>
                  <a:pt x="5281734" y="8646871"/>
                  <a:pt x="5284458" y="8644145"/>
                </a:cubicBezTo>
                <a:close/>
                <a:moveTo>
                  <a:pt x="8641032" y="8637724"/>
                </a:moveTo>
                <a:lnTo>
                  <a:pt x="8648038" y="8640059"/>
                </a:lnTo>
                <a:cubicBezTo>
                  <a:pt x="8648038" y="8650958"/>
                  <a:pt x="8653488" y="8656408"/>
                  <a:pt x="8664387" y="8656408"/>
                </a:cubicBezTo>
                <a:cubicBezTo>
                  <a:pt x="8675286" y="8656408"/>
                  <a:pt x="8680734" y="8661856"/>
                  <a:pt x="8680734" y="8672755"/>
                </a:cubicBezTo>
                <a:lnTo>
                  <a:pt x="8664387" y="8672755"/>
                </a:lnTo>
                <a:close/>
                <a:moveTo>
                  <a:pt x="5306060" y="8630718"/>
                </a:moveTo>
                <a:lnTo>
                  <a:pt x="5306936" y="8635973"/>
                </a:lnTo>
                <a:cubicBezTo>
                  <a:pt x="5305574" y="8638697"/>
                  <a:pt x="5302166" y="8640059"/>
                  <a:pt x="5296718" y="8640059"/>
                </a:cubicBezTo>
                <a:close/>
                <a:moveTo>
                  <a:pt x="8631691" y="8623712"/>
                </a:moveTo>
                <a:lnTo>
                  <a:pt x="8641032" y="8637724"/>
                </a:lnTo>
                <a:lnTo>
                  <a:pt x="8635777" y="8635973"/>
                </a:lnTo>
                <a:cubicBezTo>
                  <a:pt x="8633053" y="8633249"/>
                  <a:pt x="8631691" y="8629160"/>
                  <a:pt x="8631691" y="8623712"/>
                </a:cubicBezTo>
                <a:close/>
                <a:moveTo>
                  <a:pt x="5348099" y="8621377"/>
                </a:moveTo>
                <a:lnTo>
                  <a:pt x="5345762" y="8623712"/>
                </a:lnTo>
                <a:lnTo>
                  <a:pt x="5344422" y="8621836"/>
                </a:lnTo>
                <a:close/>
                <a:moveTo>
                  <a:pt x="7904208" y="8615537"/>
                </a:moveTo>
                <a:cubicBezTo>
                  <a:pt x="7909659" y="8620988"/>
                  <a:pt x="7912383" y="8631884"/>
                  <a:pt x="7912383" y="8648233"/>
                </a:cubicBezTo>
                <a:cubicBezTo>
                  <a:pt x="7912383" y="8664580"/>
                  <a:pt x="7906934" y="8672755"/>
                  <a:pt x="7896036" y="8672755"/>
                </a:cubicBezTo>
                <a:lnTo>
                  <a:pt x="7896036" y="8640059"/>
                </a:lnTo>
                <a:cubicBezTo>
                  <a:pt x="7906934" y="8629160"/>
                  <a:pt x="7909659" y="8620988"/>
                  <a:pt x="7904208" y="8615537"/>
                </a:cubicBezTo>
                <a:close/>
                <a:moveTo>
                  <a:pt x="4489542" y="8597145"/>
                </a:moveTo>
                <a:cubicBezTo>
                  <a:pt x="4496352" y="8595783"/>
                  <a:pt x="4501120" y="8596466"/>
                  <a:pt x="4503847" y="8599190"/>
                </a:cubicBezTo>
                <a:cubicBezTo>
                  <a:pt x="4509294" y="8604639"/>
                  <a:pt x="4509294" y="8615537"/>
                  <a:pt x="4503847" y="8631884"/>
                </a:cubicBezTo>
                <a:cubicBezTo>
                  <a:pt x="4498395" y="8648233"/>
                  <a:pt x="4495672" y="8661856"/>
                  <a:pt x="4495672" y="8672755"/>
                </a:cubicBezTo>
                <a:lnTo>
                  <a:pt x="4446629" y="8738148"/>
                </a:lnTo>
                <a:lnTo>
                  <a:pt x="4430278" y="8705451"/>
                </a:lnTo>
                <a:cubicBezTo>
                  <a:pt x="4430278" y="8650958"/>
                  <a:pt x="4441177" y="8618261"/>
                  <a:pt x="4462974" y="8607363"/>
                </a:cubicBezTo>
                <a:cubicBezTo>
                  <a:pt x="4473874" y="8601914"/>
                  <a:pt x="4482730" y="8598509"/>
                  <a:pt x="4489542" y="8597145"/>
                </a:cubicBezTo>
                <a:close/>
                <a:moveTo>
                  <a:pt x="7879686" y="8591016"/>
                </a:moveTo>
                <a:lnTo>
                  <a:pt x="7863340" y="8607363"/>
                </a:lnTo>
                <a:cubicBezTo>
                  <a:pt x="7874238" y="8618261"/>
                  <a:pt x="7879686" y="8618261"/>
                  <a:pt x="7879686" y="8607363"/>
                </a:cubicBezTo>
                <a:cubicBezTo>
                  <a:pt x="7879686" y="8607363"/>
                  <a:pt x="7879686" y="8601914"/>
                  <a:pt x="7879686" y="8591016"/>
                </a:cubicBezTo>
                <a:close/>
                <a:moveTo>
                  <a:pt x="4360088" y="8563120"/>
                </a:moveTo>
                <a:lnTo>
                  <a:pt x="4332193" y="8591016"/>
                </a:lnTo>
                <a:lnTo>
                  <a:pt x="4348539" y="8574669"/>
                </a:lnTo>
                <a:close/>
                <a:moveTo>
                  <a:pt x="8549952" y="8558319"/>
                </a:moveTo>
                <a:lnTo>
                  <a:pt x="8582648" y="8574669"/>
                </a:lnTo>
                <a:cubicBezTo>
                  <a:pt x="8582648" y="8574669"/>
                  <a:pt x="8582648" y="8577393"/>
                  <a:pt x="8582648" y="8582841"/>
                </a:cubicBezTo>
                <a:cubicBezTo>
                  <a:pt x="8582648" y="8588291"/>
                  <a:pt x="8582648" y="8596466"/>
                  <a:pt x="8582648" y="8607363"/>
                </a:cubicBezTo>
                <a:lnTo>
                  <a:pt x="8582648" y="8623712"/>
                </a:lnTo>
                <a:cubicBezTo>
                  <a:pt x="8582648" y="8623712"/>
                  <a:pt x="8582648" y="8629160"/>
                  <a:pt x="8582648" y="8640059"/>
                </a:cubicBezTo>
                <a:lnTo>
                  <a:pt x="8549952" y="8640059"/>
                </a:lnTo>
                <a:cubicBezTo>
                  <a:pt x="8549952" y="8629160"/>
                  <a:pt x="8549952" y="8623712"/>
                  <a:pt x="8549952" y="8623712"/>
                </a:cubicBezTo>
                <a:cubicBezTo>
                  <a:pt x="8549952" y="8623712"/>
                  <a:pt x="8544503" y="8623712"/>
                  <a:pt x="8533605" y="8623712"/>
                </a:cubicBezTo>
                <a:lnTo>
                  <a:pt x="8533605" y="8607363"/>
                </a:lnTo>
                <a:cubicBezTo>
                  <a:pt x="8533605" y="8596466"/>
                  <a:pt x="8533605" y="8591016"/>
                  <a:pt x="8533605" y="8591016"/>
                </a:cubicBezTo>
                <a:lnTo>
                  <a:pt x="8533605" y="8574669"/>
                </a:lnTo>
                <a:close/>
                <a:moveTo>
                  <a:pt x="8386472" y="8558319"/>
                </a:moveTo>
                <a:cubicBezTo>
                  <a:pt x="8375574" y="8558319"/>
                  <a:pt x="8370124" y="8563770"/>
                  <a:pt x="8370124" y="8574669"/>
                </a:cubicBezTo>
                <a:cubicBezTo>
                  <a:pt x="8381024" y="8574669"/>
                  <a:pt x="8389197" y="8571942"/>
                  <a:pt x="8394647" y="8566494"/>
                </a:cubicBezTo>
                <a:cubicBezTo>
                  <a:pt x="8400096" y="8561046"/>
                  <a:pt x="8397371" y="8558319"/>
                  <a:pt x="8386472" y="8558319"/>
                </a:cubicBezTo>
                <a:close/>
                <a:moveTo>
                  <a:pt x="7994122" y="8558319"/>
                </a:moveTo>
                <a:cubicBezTo>
                  <a:pt x="7994122" y="8569218"/>
                  <a:pt x="7996846" y="8574669"/>
                  <a:pt x="8002297" y="8574669"/>
                </a:cubicBezTo>
                <a:cubicBezTo>
                  <a:pt x="8007746" y="8574669"/>
                  <a:pt x="8010472" y="8574669"/>
                  <a:pt x="8010472" y="8574669"/>
                </a:cubicBezTo>
                <a:close/>
                <a:moveTo>
                  <a:pt x="5901590" y="8558319"/>
                </a:moveTo>
                <a:cubicBezTo>
                  <a:pt x="5901590" y="8569218"/>
                  <a:pt x="5901590" y="8574669"/>
                  <a:pt x="5901590" y="8574669"/>
                </a:cubicBezTo>
                <a:cubicBezTo>
                  <a:pt x="5901590" y="8574669"/>
                  <a:pt x="5898866" y="8577393"/>
                  <a:pt x="5893416" y="8582841"/>
                </a:cubicBezTo>
                <a:cubicBezTo>
                  <a:pt x="5887968" y="8588291"/>
                  <a:pt x="5885244" y="8585565"/>
                  <a:pt x="5885244" y="8574669"/>
                </a:cubicBezTo>
                <a:cubicBezTo>
                  <a:pt x="5885244" y="8563770"/>
                  <a:pt x="5890692" y="8558319"/>
                  <a:pt x="5901590" y="8558319"/>
                </a:cubicBezTo>
                <a:close/>
                <a:moveTo>
                  <a:pt x="5345762" y="8558319"/>
                </a:moveTo>
                <a:lnTo>
                  <a:pt x="5329414" y="8574669"/>
                </a:lnTo>
                <a:cubicBezTo>
                  <a:pt x="5329414" y="8585565"/>
                  <a:pt x="5334863" y="8585565"/>
                  <a:pt x="5345762" y="8574669"/>
                </a:cubicBezTo>
                <a:close/>
                <a:moveTo>
                  <a:pt x="4364888" y="8558319"/>
                </a:moveTo>
                <a:cubicBezTo>
                  <a:pt x="4364888" y="8558319"/>
                  <a:pt x="4363526" y="8559682"/>
                  <a:pt x="4360801" y="8562407"/>
                </a:cubicBezTo>
                <a:lnTo>
                  <a:pt x="4360088" y="8563120"/>
                </a:lnTo>
                <a:close/>
                <a:moveTo>
                  <a:pt x="8190298" y="8541972"/>
                </a:moveTo>
                <a:lnTo>
                  <a:pt x="8190298" y="8574669"/>
                </a:lnTo>
                <a:lnTo>
                  <a:pt x="8157602" y="8574669"/>
                </a:lnTo>
                <a:lnTo>
                  <a:pt x="8173950" y="8558319"/>
                </a:lnTo>
                <a:close/>
                <a:moveTo>
                  <a:pt x="4789932" y="8541972"/>
                </a:moveTo>
                <a:lnTo>
                  <a:pt x="4789932" y="8574669"/>
                </a:lnTo>
                <a:cubicBezTo>
                  <a:pt x="4800831" y="8574669"/>
                  <a:pt x="4806282" y="8569218"/>
                  <a:pt x="4806282" y="8558319"/>
                </a:cubicBezTo>
                <a:close/>
                <a:moveTo>
                  <a:pt x="4381235" y="8541972"/>
                </a:moveTo>
                <a:cubicBezTo>
                  <a:pt x="4381235" y="8552869"/>
                  <a:pt x="4389411" y="8561046"/>
                  <a:pt x="4405757" y="8566494"/>
                </a:cubicBezTo>
                <a:cubicBezTo>
                  <a:pt x="4422106" y="8571942"/>
                  <a:pt x="4424831" y="8574669"/>
                  <a:pt x="4413933" y="8574669"/>
                </a:cubicBezTo>
                <a:cubicBezTo>
                  <a:pt x="4403033" y="8574669"/>
                  <a:pt x="4392135" y="8574669"/>
                  <a:pt x="4381235" y="8574669"/>
                </a:cubicBezTo>
                <a:cubicBezTo>
                  <a:pt x="4375787" y="8569218"/>
                  <a:pt x="4371702" y="8565132"/>
                  <a:pt x="4368975" y="8562406"/>
                </a:cubicBezTo>
                <a:lnTo>
                  <a:pt x="4364888" y="8558319"/>
                </a:lnTo>
                <a:close/>
                <a:moveTo>
                  <a:pt x="9154824" y="8525623"/>
                </a:moveTo>
                <a:lnTo>
                  <a:pt x="9154824" y="8541972"/>
                </a:lnTo>
                <a:lnTo>
                  <a:pt x="9138477" y="8541972"/>
                </a:lnTo>
                <a:close/>
                <a:moveTo>
                  <a:pt x="8353776" y="8525623"/>
                </a:moveTo>
                <a:lnTo>
                  <a:pt x="8321080" y="8541972"/>
                </a:lnTo>
                <a:lnTo>
                  <a:pt x="8304733" y="8574669"/>
                </a:lnTo>
                <a:cubicBezTo>
                  <a:pt x="8315632" y="8574669"/>
                  <a:pt x="8321080" y="8580117"/>
                  <a:pt x="8321080" y="8591016"/>
                </a:cubicBezTo>
                <a:lnTo>
                  <a:pt x="8321080" y="8574669"/>
                </a:lnTo>
                <a:cubicBezTo>
                  <a:pt x="8331979" y="8574669"/>
                  <a:pt x="8337430" y="8571942"/>
                  <a:pt x="8337430" y="8566494"/>
                </a:cubicBezTo>
                <a:cubicBezTo>
                  <a:pt x="8337430" y="8561046"/>
                  <a:pt x="8337430" y="8558319"/>
                  <a:pt x="8337430" y="8558319"/>
                </a:cubicBezTo>
                <a:lnTo>
                  <a:pt x="8353776" y="8541972"/>
                </a:lnTo>
                <a:cubicBezTo>
                  <a:pt x="8353776" y="8541972"/>
                  <a:pt x="8353776" y="8536522"/>
                  <a:pt x="8353776" y="8525623"/>
                </a:cubicBezTo>
                <a:close/>
                <a:moveTo>
                  <a:pt x="8157602" y="8525623"/>
                </a:moveTo>
                <a:cubicBezTo>
                  <a:pt x="8157602" y="8525623"/>
                  <a:pt x="8163052" y="8525623"/>
                  <a:pt x="8173950" y="8525623"/>
                </a:cubicBezTo>
                <a:cubicBezTo>
                  <a:pt x="8173950" y="8536522"/>
                  <a:pt x="8168500" y="8541972"/>
                  <a:pt x="8157602" y="8541972"/>
                </a:cubicBezTo>
                <a:cubicBezTo>
                  <a:pt x="8146702" y="8541972"/>
                  <a:pt x="8141254" y="8539248"/>
                  <a:pt x="8141254" y="8533798"/>
                </a:cubicBezTo>
                <a:cubicBezTo>
                  <a:pt x="8141254" y="8528347"/>
                  <a:pt x="8146702" y="8525623"/>
                  <a:pt x="8157602" y="8525623"/>
                </a:cubicBezTo>
                <a:close/>
                <a:moveTo>
                  <a:pt x="4593760" y="8525623"/>
                </a:moveTo>
                <a:cubicBezTo>
                  <a:pt x="4604656" y="8525623"/>
                  <a:pt x="4610106" y="8525623"/>
                  <a:pt x="4610106" y="8525623"/>
                </a:cubicBezTo>
                <a:lnTo>
                  <a:pt x="4593760" y="8541972"/>
                </a:lnTo>
                <a:cubicBezTo>
                  <a:pt x="4582861" y="8541972"/>
                  <a:pt x="4577410" y="8539248"/>
                  <a:pt x="4577410" y="8533798"/>
                </a:cubicBezTo>
                <a:cubicBezTo>
                  <a:pt x="4577410" y="8528347"/>
                  <a:pt x="4582861" y="8525623"/>
                  <a:pt x="4593760" y="8525623"/>
                </a:cubicBezTo>
                <a:close/>
                <a:moveTo>
                  <a:pt x="8304733" y="8509276"/>
                </a:moveTo>
                <a:cubicBezTo>
                  <a:pt x="8272037" y="8531074"/>
                  <a:pt x="8255690" y="8552869"/>
                  <a:pt x="8255690" y="8574669"/>
                </a:cubicBezTo>
                <a:cubicBezTo>
                  <a:pt x="8266588" y="8585565"/>
                  <a:pt x="8282936" y="8569218"/>
                  <a:pt x="8304733" y="8525623"/>
                </a:cubicBezTo>
                <a:cubicBezTo>
                  <a:pt x="8315632" y="8514727"/>
                  <a:pt x="8315632" y="8509276"/>
                  <a:pt x="8304733" y="8509276"/>
                </a:cubicBezTo>
                <a:close/>
                <a:moveTo>
                  <a:pt x="6065070" y="8509276"/>
                </a:moveTo>
                <a:lnTo>
                  <a:pt x="6016026" y="8541972"/>
                </a:lnTo>
                <a:lnTo>
                  <a:pt x="5999677" y="8541972"/>
                </a:lnTo>
                <a:cubicBezTo>
                  <a:pt x="5999677" y="8541972"/>
                  <a:pt x="6005128" y="8536522"/>
                  <a:pt x="6016026" y="8525623"/>
                </a:cubicBezTo>
                <a:close/>
                <a:moveTo>
                  <a:pt x="5950634" y="8509276"/>
                </a:moveTo>
                <a:lnTo>
                  <a:pt x="5950634" y="8525623"/>
                </a:lnTo>
                <a:lnTo>
                  <a:pt x="5934287" y="8525623"/>
                </a:lnTo>
                <a:cubicBezTo>
                  <a:pt x="5934287" y="8514727"/>
                  <a:pt x="5939738" y="8509276"/>
                  <a:pt x="5950634" y="8509276"/>
                </a:cubicBezTo>
                <a:close/>
                <a:moveTo>
                  <a:pt x="5452022" y="8509276"/>
                </a:moveTo>
                <a:cubicBezTo>
                  <a:pt x="5457473" y="8509276"/>
                  <a:pt x="5460198" y="8514727"/>
                  <a:pt x="5460198" y="8525623"/>
                </a:cubicBezTo>
                <a:cubicBezTo>
                  <a:pt x="5449300" y="8525623"/>
                  <a:pt x="5443850" y="8522899"/>
                  <a:pt x="5443850" y="8517451"/>
                </a:cubicBezTo>
                <a:cubicBezTo>
                  <a:pt x="5443850" y="8512000"/>
                  <a:pt x="5446574" y="8509276"/>
                  <a:pt x="5452022" y="8509276"/>
                </a:cubicBezTo>
                <a:close/>
                <a:moveTo>
                  <a:pt x="4749064" y="8509276"/>
                </a:moveTo>
                <a:cubicBezTo>
                  <a:pt x="4743614" y="8509276"/>
                  <a:pt x="4740889" y="8514727"/>
                  <a:pt x="4740889" y="8525623"/>
                </a:cubicBezTo>
                <a:cubicBezTo>
                  <a:pt x="4740889" y="8536522"/>
                  <a:pt x="4746340" y="8541972"/>
                  <a:pt x="4757238" y="8541972"/>
                </a:cubicBezTo>
                <a:lnTo>
                  <a:pt x="4757238" y="8525623"/>
                </a:lnTo>
                <a:cubicBezTo>
                  <a:pt x="4757238" y="8514727"/>
                  <a:pt x="4754514" y="8509276"/>
                  <a:pt x="4749064" y="8509276"/>
                </a:cubicBezTo>
                <a:close/>
                <a:moveTo>
                  <a:pt x="7730512" y="8499058"/>
                </a:moveTo>
                <a:cubicBezTo>
                  <a:pt x="7734600" y="8497696"/>
                  <a:pt x="7738006" y="8498377"/>
                  <a:pt x="7740730" y="8501102"/>
                </a:cubicBezTo>
                <a:cubicBezTo>
                  <a:pt x="7746180" y="8506552"/>
                  <a:pt x="7746180" y="8514727"/>
                  <a:pt x="7740730" y="8525623"/>
                </a:cubicBezTo>
                <a:cubicBezTo>
                  <a:pt x="7735281" y="8536522"/>
                  <a:pt x="7729830" y="8544697"/>
                  <a:pt x="7724382" y="8550145"/>
                </a:cubicBezTo>
                <a:cubicBezTo>
                  <a:pt x="7718932" y="8555595"/>
                  <a:pt x="7716208" y="8552869"/>
                  <a:pt x="7716208" y="8541972"/>
                </a:cubicBezTo>
                <a:cubicBezTo>
                  <a:pt x="7716208" y="8531074"/>
                  <a:pt x="7721656" y="8525623"/>
                  <a:pt x="7732557" y="8525623"/>
                </a:cubicBezTo>
                <a:lnTo>
                  <a:pt x="7716208" y="8525623"/>
                </a:lnTo>
                <a:cubicBezTo>
                  <a:pt x="7705309" y="8525623"/>
                  <a:pt x="7705309" y="8520175"/>
                  <a:pt x="7716208" y="8509276"/>
                </a:cubicBezTo>
                <a:cubicBezTo>
                  <a:pt x="7721656" y="8503828"/>
                  <a:pt x="7726426" y="8500421"/>
                  <a:pt x="7730512" y="8499058"/>
                </a:cubicBezTo>
                <a:close/>
                <a:moveTo>
                  <a:pt x="8991345" y="8492927"/>
                </a:moveTo>
                <a:lnTo>
                  <a:pt x="8974998" y="8509276"/>
                </a:lnTo>
                <a:cubicBezTo>
                  <a:pt x="8974998" y="8509276"/>
                  <a:pt x="8974998" y="8512000"/>
                  <a:pt x="8974998" y="8517451"/>
                </a:cubicBezTo>
                <a:cubicBezTo>
                  <a:pt x="8974998" y="8522899"/>
                  <a:pt x="8974998" y="8531074"/>
                  <a:pt x="8974998" y="8541972"/>
                </a:cubicBezTo>
                <a:lnTo>
                  <a:pt x="8974998" y="8558319"/>
                </a:lnTo>
                <a:lnTo>
                  <a:pt x="8958649" y="8541972"/>
                </a:lnTo>
                <a:lnTo>
                  <a:pt x="8942302" y="8509276"/>
                </a:lnTo>
                <a:lnTo>
                  <a:pt x="8925953" y="8525623"/>
                </a:lnTo>
                <a:cubicBezTo>
                  <a:pt x="8915054" y="8547421"/>
                  <a:pt x="8915054" y="8569218"/>
                  <a:pt x="8925953" y="8591016"/>
                </a:cubicBezTo>
                <a:cubicBezTo>
                  <a:pt x="8925953" y="8601914"/>
                  <a:pt x="8931403" y="8604639"/>
                  <a:pt x="8942302" y="8599190"/>
                </a:cubicBezTo>
                <a:cubicBezTo>
                  <a:pt x="8953201" y="8593740"/>
                  <a:pt x="8969548" y="8591016"/>
                  <a:pt x="8991345" y="8591016"/>
                </a:cubicBezTo>
                <a:cubicBezTo>
                  <a:pt x="9024041" y="8580117"/>
                  <a:pt x="9029489" y="8563770"/>
                  <a:pt x="9007692" y="8541972"/>
                </a:cubicBezTo>
                <a:cubicBezTo>
                  <a:pt x="8996793" y="8531074"/>
                  <a:pt x="8991345" y="8520175"/>
                  <a:pt x="8991345" y="8509276"/>
                </a:cubicBezTo>
                <a:cubicBezTo>
                  <a:pt x="8991345" y="8498377"/>
                  <a:pt x="8991345" y="8492927"/>
                  <a:pt x="8991345" y="8492927"/>
                </a:cubicBezTo>
                <a:close/>
                <a:moveTo>
                  <a:pt x="8435516" y="8492927"/>
                </a:moveTo>
                <a:cubicBezTo>
                  <a:pt x="8424617" y="8492927"/>
                  <a:pt x="8419169" y="8498377"/>
                  <a:pt x="8419169" y="8509276"/>
                </a:cubicBezTo>
                <a:cubicBezTo>
                  <a:pt x="8419169" y="8520175"/>
                  <a:pt x="8419169" y="8525623"/>
                  <a:pt x="8419169" y="8525623"/>
                </a:cubicBezTo>
                <a:lnTo>
                  <a:pt x="8435516" y="8525623"/>
                </a:lnTo>
                <a:close/>
                <a:moveTo>
                  <a:pt x="8402820" y="8492927"/>
                </a:moveTo>
                <a:lnTo>
                  <a:pt x="8398226" y="8497523"/>
                </a:lnTo>
                <a:lnTo>
                  <a:pt x="8400777" y="8494972"/>
                </a:lnTo>
                <a:cubicBezTo>
                  <a:pt x="8402139" y="8493608"/>
                  <a:pt x="8402820" y="8492927"/>
                  <a:pt x="8402820" y="8492927"/>
                </a:cubicBezTo>
                <a:close/>
                <a:moveTo>
                  <a:pt x="4454058" y="8481040"/>
                </a:moveTo>
                <a:lnTo>
                  <a:pt x="4438453" y="8488841"/>
                </a:lnTo>
                <a:cubicBezTo>
                  <a:pt x="4433005" y="8491565"/>
                  <a:pt x="4430278" y="8492927"/>
                  <a:pt x="4430278" y="8492927"/>
                </a:cubicBezTo>
                <a:cubicBezTo>
                  <a:pt x="4435730" y="8487479"/>
                  <a:pt x="4440839" y="8483733"/>
                  <a:pt x="4445607" y="8481690"/>
                </a:cubicBezTo>
                <a:close/>
                <a:moveTo>
                  <a:pt x="8950474" y="8476580"/>
                </a:moveTo>
                <a:cubicBezTo>
                  <a:pt x="8945026" y="8476580"/>
                  <a:pt x="8942302" y="8482030"/>
                  <a:pt x="8942302" y="8492927"/>
                </a:cubicBezTo>
                <a:cubicBezTo>
                  <a:pt x="8942302" y="8503826"/>
                  <a:pt x="8945026" y="8509276"/>
                  <a:pt x="8950474" y="8509276"/>
                </a:cubicBezTo>
                <a:cubicBezTo>
                  <a:pt x="8955925" y="8509276"/>
                  <a:pt x="8958649" y="8503826"/>
                  <a:pt x="8958649" y="8492927"/>
                </a:cubicBezTo>
                <a:cubicBezTo>
                  <a:pt x="8958649" y="8482030"/>
                  <a:pt x="8955925" y="8476580"/>
                  <a:pt x="8950474" y="8476580"/>
                </a:cubicBezTo>
                <a:close/>
                <a:moveTo>
                  <a:pt x="7814296" y="8476580"/>
                </a:moveTo>
                <a:cubicBezTo>
                  <a:pt x="7814296" y="8476580"/>
                  <a:pt x="7811570" y="8479304"/>
                  <a:pt x="7806122" y="8484755"/>
                </a:cubicBezTo>
                <a:cubicBezTo>
                  <a:pt x="7800672" y="8490203"/>
                  <a:pt x="7797948" y="8492927"/>
                  <a:pt x="7797948" y="8492927"/>
                </a:cubicBezTo>
                <a:cubicBezTo>
                  <a:pt x="7797948" y="8492927"/>
                  <a:pt x="7803398" y="8492927"/>
                  <a:pt x="7814296" y="8492927"/>
                </a:cubicBezTo>
                <a:cubicBezTo>
                  <a:pt x="7814296" y="8482030"/>
                  <a:pt x="7814296" y="8476580"/>
                  <a:pt x="7814296" y="8476580"/>
                </a:cubicBezTo>
                <a:close/>
                <a:moveTo>
                  <a:pt x="6637246" y="8476580"/>
                </a:moveTo>
                <a:cubicBezTo>
                  <a:pt x="6626349" y="8476580"/>
                  <a:pt x="6615448" y="8484755"/>
                  <a:pt x="6604550" y="8501102"/>
                </a:cubicBezTo>
                <a:cubicBezTo>
                  <a:pt x="6593653" y="8517451"/>
                  <a:pt x="6588202" y="8531074"/>
                  <a:pt x="6588202" y="8541972"/>
                </a:cubicBezTo>
                <a:cubicBezTo>
                  <a:pt x="6588202" y="8563770"/>
                  <a:pt x="6599102" y="8552869"/>
                  <a:pt x="6620899" y="8509276"/>
                </a:cubicBezTo>
                <a:cubicBezTo>
                  <a:pt x="6642696" y="8487479"/>
                  <a:pt x="6648144" y="8476580"/>
                  <a:pt x="6637246" y="8476580"/>
                </a:cubicBezTo>
                <a:close/>
                <a:moveTo>
                  <a:pt x="5443850" y="8476580"/>
                </a:moveTo>
                <a:cubicBezTo>
                  <a:pt x="5443850" y="8476580"/>
                  <a:pt x="5449300" y="8476580"/>
                  <a:pt x="5460198" y="8476580"/>
                </a:cubicBezTo>
                <a:cubicBezTo>
                  <a:pt x="5460198" y="8487479"/>
                  <a:pt x="5454747" y="8492927"/>
                  <a:pt x="5443850" y="8492927"/>
                </a:cubicBezTo>
                <a:cubicBezTo>
                  <a:pt x="5432952" y="8492927"/>
                  <a:pt x="5427501" y="8490203"/>
                  <a:pt x="5427501" y="8484755"/>
                </a:cubicBezTo>
                <a:cubicBezTo>
                  <a:pt x="5427501" y="8479304"/>
                  <a:pt x="5432952" y="8476580"/>
                  <a:pt x="5443850" y="8476580"/>
                </a:cubicBezTo>
                <a:close/>
                <a:moveTo>
                  <a:pt x="4765411" y="8476580"/>
                </a:moveTo>
                <a:cubicBezTo>
                  <a:pt x="4759962" y="8476580"/>
                  <a:pt x="4757238" y="8479304"/>
                  <a:pt x="4757238" y="8484755"/>
                </a:cubicBezTo>
                <a:cubicBezTo>
                  <a:pt x="4757238" y="8490203"/>
                  <a:pt x="4762686" y="8492927"/>
                  <a:pt x="4773586" y="8492927"/>
                </a:cubicBezTo>
                <a:cubicBezTo>
                  <a:pt x="4773586" y="8482030"/>
                  <a:pt x="4770862" y="8476580"/>
                  <a:pt x="4765411" y="8476580"/>
                </a:cubicBezTo>
                <a:close/>
                <a:moveTo>
                  <a:pt x="10135696" y="8443884"/>
                </a:moveTo>
                <a:lnTo>
                  <a:pt x="10152044" y="8460233"/>
                </a:lnTo>
                <a:cubicBezTo>
                  <a:pt x="10152044" y="8460233"/>
                  <a:pt x="10146596" y="8465681"/>
                  <a:pt x="10135696" y="8476580"/>
                </a:cubicBezTo>
                <a:cubicBezTo>
                  <a:pt x="10135696" y="8476580"/>
                  <a:pt x="10135696" y="8471132"/>
                  <a:pt x="10135696" y="8460233"/>
                </a:cubicBezTo>
                <a:cubicBezTo>
                  <a:pt x="10135696" y="8460233"/>
                  <a:pt x="10135696" y="8454782"/>
                  <a:pt x="10135696" y="8443884"/>
                </a:cubicBezTo>
                <a:close/>
                <a:moveTo>
                  <a:pt x="9350999" y="8443884"/>
                </a:moveTo>
                <a:cubicBezTo>
                  <a:pt x="9372796" y="8443884"/>
                  <a:pt x="9383695" y="8446608"/>
                  <a:pt x="9383695" y="8452058"/>
                </a:cubicBezTo>
                <a:cubicBezTo>
                  <a:pt x="9383695" y="8457509"/>
                  <a:pt x="9378245" y="8471132"/>
                  <a:pt x="9367346" y="8492927"/>
                </a:cubicBezTo>
                <a:cubicBezTo>
                  <a:pt x="9356447" y="8514727"/>
                  <a:pt x="9350999" y="8541972"/>
                  <a:pt x="9350999" y="8574669"/>
                </a:cubicBezTo>
                <a:lnTo>
                  <a:pt x="9350999" y="8623712"/>
                </a:lnTo>
                <a:lnTo>
                  <a:pt x="9334650" y="8607363"/>
                </a:lnTo>
                <a:cubicBezTo>
                  <a:pt x="9323751" y="8585565"/>
                  <a:pt x="9318303" y="8569218"/>
                  <a:pt x="9318303" y="8558319"/>
                </a:cubicBezTo>
                <a:cubicBezTo>
                  <a:pt x="9318303" y="8547421"/>
                  <a:pt x="9312855" y="8531074"/>
                  <a:pt x="9301956" y="8509276"/>
                </a:cubicBezTo>
                <a:cubicBezTo>
                  <a:pt x="9301956" y="8498377"/>
                  <a:pt x="9301956" y="8490203"/>
                  <a:pt x="9301956" y="8484755"/>
                </a:cubicBezTo>
                <a:cubicBezTo>
                  <a:pt x="9301956" y="8479304"/>
                  <a:pt x="9307404" y="8476580"/>
                  <a:pt x="9318303" y="8476580"/>
                </a:cubicBezTo>
                <a:lnTo>
                  <a:pt x="9334650" y="8460233"/>
                </a:lnTo>
                <a:cubicBezTo>
                  <a:pt x="9345549" y="8460233"/>
                  <a:pt x="9350999" y="8454782"/>
                  <a:pt x="9350999" y="8443884"/>
                </a:cubicBezTo>
                <a:close/>
                <a:moveTo>
                  <a:pt x="5623676" y="8443884"/>
                </a:moveTo>
                <a:cubicBezTo>
                  <a:pt x="5612778" y="8443884"/>
                  <a:pt x="5607329" y="8446608"/>
                  <a:pt x="5607329" y="8452058"/>
                </a:cubicBezTo>
                <a:cubicBezTo>
                  <a:pt x="5607329" y="8457509"/>
                  <a:pt x="5607329" y="8460233"/>
                  <a:pt x="5607329" y="8460233"/>
                </a:cubicBezTo>
                <a:lnTo>
                  <a:pt x="5623676" y="8460233"/>
                </a:lnTo>
                <a:cubicBezTo>
                  <a:pt x="5623676" y="8449334"/>
                  <a:pt x="5623676" y="8443884"/>
                  <a:pt x="5623676" y="8443884"/>
                </a:cubicBezTo>
                <a:close/>
                <a:moveTo>
                  <a:pt x="8762474" y="8427537"/>
                </a:moveTo>
                <a:cubicBezTo>
                  <a:pt x="8773372" y="8427537"/>
                  <a:pt x="8778823" y="8427537"/>
                  <a:pt x="8778823" y="8427537"/>
                </a:cubicBezTo>
                <a:cubicBezTo>
                  <a:pt x="8778823" y="8427537"/>
                  <a:pt x="8778823" y="8432987"/>
                  <a:pt x="8778823" y="8443884"/>
                </a:cubicBezTo>
                <a:lnTo>
                  <a:pt x="8762474" y="8443884"/>
                </a:lnTo>
                <a:close/>
                <a:moveTo>
                  <a:pt x="4479324" y="8427537"/>
                </a:moveTo>
                <a:cubicBezTo>
                  <a:pt x="4490221" y="8427537"/>
                  <a:pt x="4495672" y="8427537"/>
                  <a:pt x="4495672" y="8427537"/>
                </a:cubicBezTo>
                <a:lnTo>
                  <a:pt x="4512018" y="8427537"/>
                </a:lnTo>
                <a:lnTo>
                  <a:pt x="4544714" y="8476580"/>
                </a:lnTo>
                <a:cubicBezTo>
                  <a:pt x="4544714" y="8476580"/>
                  <a:pt x="4544714" y="8479304"/>
                  <a:pt x="4544714" y="8484755"/>
                </a:cubicBezTo>
                <a:cubicBezTo>
                  <a:pt x="4544714" y="8490203"/>
                  <a:pt x="4544714" y="8498377"/>
                  <a:pt x="4544714" y="8509276"/>
                </a:cubicBezTo>
                <a:lnTo>
                  <a:pt x="4561065" y="8492927"/>
                </a:lnTo>
                <a:lnTo>
                  <a:pt x="4577410" y="8492927"/>
                </a:lnTo>
                <a:cubicBezTo>
                  <a:pt x="4577410" y="8503826"/>
                  <a:pt x="4566512" y="8514727"/>
                  <a:pt x="4544714" y="8525623"/>
                </a:cubicBezTo>
                <a:cubicBezTo>
                  <a:pt x="4544714" y="8525623"/>
                  <a:pt x="4541990" y="8528347"/>
                  <a:pt x="4536542" y="8533798"/>
                </a:cubicBezTo>
                <a:cubicBezTo>
                  <a:pt x="4531092" y="8539248"/>
                  <a:pt x="4528368" y="8541972"/>
                  <a:pt x="4528368" y="8541972"/>
                </a:cubicBezTo>
                <a:cubicBezTo>
                  <a:pt x="4528368" y="8552869"/>
                  <a:pt x="4517469" y="8552869"/>
                  <a:pt x="4495672" y="8541972"/>
                </a:cubicBezTo>
                <a:cubicBezTo>
                  <a:pt x="4484772" y="8541972"/>
                  <a:pt x="4479324" y="8531074"/>
                  <a:pt x="4479324" y="8509276"/>
                </a:cubicBezTo>
                <a:cubicBezTo>
                  <a:pt x="4473874" y="8492927"/>
                  <a:pt x="4467063" y="8483390"/>
                  <a:pt x="4458889" y="8480666"/>
                </a:cubicBezTo>
                <a:lnTo>
                  <a:pt x="4454058" y="8481040"/>
                </a:lnTo>
                <a:lnTo>
                  <a:pt x="4462974" y="8476580"/>
                </a:lnTo>
                <a:cubicBezTo>
                  <a:pt x="4473874" y="8465681"/>
                  <a:pt x="4479324" y="8457509"/>
                  <a:pt x="4479324" y="8452058"/>
                </a:cubicBezTo>
                <a:cubicBezTo>
                  <a:pt x="4479324" y="8446608"/>
                  <a:pt x="4473874" y="8443884"/>
                  <a:pt x="4462974" y="8443884"/>
                </a:cubicBezTo>
                <a:cubicBezTo>
                  <a:pt x="4452078" y="8443884"/>
                  <a:pt x="4449353" y="8441160"/>
                  <a:pt x="4454802" y="8435711"/>
                </a:cubicBezTo>
                <a:cubicBezTo>
                  <a:pt x="4460251" y="8430261"/>
                  <a:pt x="4468425" y="8427537"/>
                  <a:pt x="4479324" y="8427537"/>
                </a:cubicBezTo>
                <a:close/>
                <a:moveTo>
                  <a:pt x="7636002" y="8422427"/>
                </a:moveTo>
                <a:cubicBezTo>
                  <a:pt x="7633618" y="8423110"/>
                  <a:pt x="7630382" y="8424813"/>
                  <a:pt x="7626294" y="8427537"/>
                </a:cubicBezTo>
                <a:cubicBezTo>
                  <a:pt x="7609947" y="8438435"/>
                  <a:pt x="7601772" y="8449334"/>
                  <a:pt x="7601772" y="8460233"/>
                </a:cubicBezTo>
                <a:cubicBezTo>
                  <a:pt x="7601772" y="8471132"/>
                  <a:pt x="7599048" y="8479304"/>
                  <a:pt x="7593600" y="8484755"/>
                </a:cubicBezTo>
                <a:cubicBezTo>
                  <a:pt x="7588150" y="8490203"/>
                  <a:pt x="7590874" y="8495653"/>
                  <a:pt x="7601772" y="8501102"/>
                </a:cubicBezTo>
                <a:cubicBezTo>
                  <a:pt x="7612671" y="8506552"/>
                  <a:pt x="7612671" y="8514727"/>
                  <a:pt x="7601772" y="8525623"/>
                </a:cubicBezTo>
                <a:lnTo>
                  <a:pt x="7634468" y="8509276"/>
                </a:lnTo>
                <a:cubicBezTo>
                  <a:pt x="7656266" y="8498377"/>
                  <a:pt x="7667164" y="8492927"/>
                  <a:pt x="7667164" y="8492927"/>
                </a:cubicBezTo>
                <a:cubicBezTo>
                  <a:pt x="7699861" y="8492927"/>
                  <a:pt x="7716208" y="8471132"/>
                  <a:pt x="7716208" y="8427537"/>
                </a:cubicBezTo>
                <a:cubicBezTo>
                  <a:pt x="7705309" y="8427537"/>
                  <a:pt x="7699861" y="8427537"/>
                  <a:pt x="7699861" y="8427537"/>
                </a:cubicBezTo>
                <a:cubicBezTo>
                  <a:pt x="7699861" y="8438435"/>
                  <a:pt x="7694410" y="8438435"/>
                  <a:pt x="7683512" y="8427537"/>
                </a:cubicBezTo>
                <a:cubicBezTo>
                  <a:pt x="7683512" y="8427537"/>
                  <a:pt x="7680788" y="8430261"/>
                  <a:pt x="7675339" y="8435711"/>
                </a:cubicBezTo>
                <a:cubicBezTo>
                  <a:pt x="7669888" y="8441160"/>
                  <a:pt x="7661716" y="8449334"/>
                  <a:pt x="7650816" y="8460233"/>
                </a:cubicBezTo>
                <a:lnTo>
                  <a:pt x="7634468" y="8476580"/>
                </a:lnTo>
                <a:lnTo>
                  <a:pt x="7634468" y="8443884"/>
                </a:lnTo>
                <a:cubicBezTo>
                  <a:pt x="7642643" y="8427537"/>
                  <a:pt x="7643152" y="8420384"/>
                  <a:pt x="7636002" y="8422427"/>
                </a:cubicBezTo>
                <a:close/>
                <a:moveTo>
                  <a:pt x="8517255" y="8411188"/>
                </a:moveTo>
                <a:lnTo>
                  <a:pt x="8484559" y="8427537"/>
                </a:lnTo>
                <a:lnTo>
                  <a:pt x="8468212" y="8460233"/>
                </a:lnTo>
                <a:cubicBezTo>
                  <a:pt x="8479111" y="8460233"/>
                  <a:pt x="8490010" y="8454782"/>
                  <a:pt x="8500908" y="8443884"/>
                </a:cubicBezTo>
                <a:close/>
                <a:moveTo>
                  <a:pt x="5525590" y="8411188"/>
                </a:moveTo>
                <a:cubicBezTo>
                  <a:pt x="5525590" y="8411188"/>
                  <a:pt x="5517415" y="8419362"/>
                  <a:pt x="5501068" y="8435711"/>
                </a:cubicBezTo>
                <a:cubicBezTo>
                  <a:pt x="5484719" y="8452058"/>
                  <a:pt x="5476544" y="8460233"/>
                  <a:pt x="5476544" y="8460233"/>
                </a:cubicBezTo>
                <a:lnTo>
                  <a:pt x="5476544" y="8443884"/>
                </a:lnTo>
                <a:close/>
                <a:moveTo>
                  <a:pt x="8848302" y="8403015"/>
                </a:moveTo>
                <a:cubicBezTo>
                  <a:pt x="8845575" y="8403015"/>
                  <a:pt x="8844213" y="8405739"/>
                  <a:pt x="8844213" y="8411188"/>
                </a:cubicBezTo>
                <a:cubicBezTo>
                  <a:pt x="8844213" y="8422086"/>
                  <a:pt x="8849664" y="8427537"/>
                  <a:pt x="8860562" y="8427537"/>
                </a:cubicBezTo>
                <a:lnTo>
                  <a:pt x="8860562" y="8411188"/>
                </a:lnTo>
                <a:cubicBezTo>
                  <a:pt x="8855112" y="8405739"/>
                  <a:pt x="8851026" y="8403015"/>
                  <a:pt x="8848302" y="8403015"/>
                </a:cubicBezTo>
                <a:close/>
                <a:moveTo>
                  <a:pt x="8893256" y="8394841"/>
                </a:moveTo>
                <a:cubicBezTo>
                  <a:pt x="8893256" y="8405739"/>
                  <a:pt x="8898707" y="8411188"/>
                  <a:pt x="8909606" y="8411188"/>
                </a:cubicBezTo>
                <a:cubicBezTo>
                  <a:pt x="8920504" y="8411188"/>
                  <a:pt x="8923228" y="8408463"/>
                  <a:pt x="8917780" y="8403015"/>
                </a:cubicBezTo>
                <a:cubicBezTo>
                  <a:pt x="8912330" y="8397565"/>
                  <a:pt x="8904157" y="8394841"/>
                  <a:pt x="8893256" y="8394841"/>
                </a:cubicBezTo>
                <a:close/>
                <a:moveTo>
                  <a:pt x="8010472" y="8394841"/>
                </a:moveTo>
                <a:lnTo>
                  <a:pt x="7945079" y="8460233"/>
                </a:lnTo>
                <a:cubicBezTo>
                  <a:pt x="7912383" y="8503826"/>
                  <a:pt x="7890586" y="8531074"/>
                  <a:pt x="7879686" y="8541972"/>
                </a:cubicBezTo>
                <a:cubicBezTo>
                  <a:pt x="7857889" y="8563770"/>
                  <a:pt x="7857889" y="8574669"/>
                  <a:pt x="7879686" y="8574669"/>
                </a:cubicBezTo>
                <a:cubicBezTo>
                  <a:pt x="7901484" y="8574669"/>
                  <a:pt x="7906934" y="8569218"/>
                  <a:pt x="7896036" y="8558319"/>
                </a:cubicBezTo>
                <a:cubicBezTo>
                  <a:pt x="7896036" y="8558319"/>
                  <a:pt x="7898760" y="8555595"/>
                  <a:pt x="7904208" y="8550145"/>
                </a:cubicBezTo>
                <a:cubicBezTo>
                  <a:pt x="7909659" y="8544697"/>
                  <a:pt x="7912383" y="8541972"/>
                  <a:pt x="7912383" y="8541972"/>
                </a:cubicBezTo>
                <a:lnTo>
                  <a:pt x="7928730" y="8525623"/>
                </a:lnTo>
                <a:cubicBezTo>
                  <a:pt x="7928730" y="8525623"/>
                  <a:pt x="7939628" y="8514727"/>
                  <a:pt x="7961426" y="8492927"/>
                </a:cubicBezTo>
                <a:close/>
                <a:moveTo>
                  <a:pt x="7650816" y="8394841"/>
                </a:moveTo>
                <a:cubicBezTo>
                  <a:pt x="7650816" y="8405739"/>
                  <a:pt x="7650816" y="8411188"/>
                  <a:pt x="7650816" y="8411188"/>
                </a:cubicBezTo>
                <a:lnTo>
                  <a:pt x="7667164" y="8394841"/>
                </a:lnTo>
                <a:cubicBezTo>
                  <a:pt x="7656266" y="8394841"/>
                  <a:pt x="7650816" y="8394841"/>
                  <a:pt x="7650816" y="8394841"/>
                </a:cubicBezTo>
                <a:close/>
                <a:moveTo>
                  <a:pt x="4479324" y="8394841"/>
                </a:moveTo>
                <a:lnTo>
                  <a:pt x="4495672" y="8394841"/>
                </a:lnTo>
                <a:cubicBezTo>
                  <a:pt x="4495672" y="8394841"/>
                  <a:pt x="4490221" y="8397565"/>
                  <a:pt x="4479324" y="8403015"/>
                </a:cubicBezTo>
                <a:cubicBezTo>
                  <a:pt x="4468425" y="8408463"/>
                  <a:pt x="4462974" y="8408463"/>
                  <a:pt x="4462974" y="8403015"/>
                </a:cubicBezTo>
                <a:cubicBezTo>
                  <a:pt x="4462974" y="8397565"/>
                  <a:pt x="4468425" y="8394841"/>
                  <a:pt x="4479324" y="8394841"/>
                </a:cubicBezTo>
                <a:close/>
                <a:moveTo>
                  <a:pt x="8713430" y="8378494"/>
                </a:moveTo>
                <a:cubicBezTo>
                  <a:pt x="8724329" y="8378494"/>
                  <a:pt x="8729777" y="8389390"/>
                  <a:pt x="8729777" y="8411188"/>
                </a:cubicBezTo>
                <a:cubicBezTo>
                  <a:pt x="8740676" y="8422086"/>
                  <a:pt x="8743403" y="8427537"/>
                  <a:pt x="8737952" y="8427537"/>
                </a:cubicBezTo>
                <a:cubicBezTo>
                  <a:pt x="8732504" y="8427537"/>
                  <a:pt x="8724329" y="8427537"/>
                  <a:pt x="8713430" y="8427537"/>
                </a:cubicBezTo>
                <a:cubicBezTo>
                  <a:pt x="8702532" y="8427537"/>
                  <a:pt x="8699808" y="8438435"/>
                  <a:pt x="8705256" y="8460233"/>
                </a:cubicBezTo>
                <a:cubicBezTo>
                  <a:pt x="8710706" y="8482030"/>
                  <a:pt x="8716155" y="8495653"/>
                  <a:pt x="8721605" y="8501102"/>
                </a:cubicBezTo>
                <a:cubicBezTo>
                  <a:pt x="8727053" y="8506552"/>
                  <a:pt x="8724329" y="8509276"/>
                  <a:pt x="8713430" y="8509276"/>
                </a:cubicBezTo>
                <a:lnTo>
                  <a:pt x="8729777" y="8509276"/>
                </a:lnTo>
                <a:cubicBezTo>
                  <a:pt x="8729777" y="8509276"/>
                  <a:pt x="8735228" y="8514727"/>
                  <a:pt x="8746127" y="8525623"/>
                </a:cubicBezTo>
                <a:cubicBezTo>
                  <a:pt x="8757025" y="8536522"/>
                  <a:pt x="8759750" y="8544697"/>
                  <a:pt x="8754301" y="8550145"/>
                </a:cubicBezTo>
                <a:cubicBezTo>
                  <a:pt x="8748851" y="8555595"/>
                  <a:pt x="8743403" y="8555595"/>
                  <a:pt x="8737952" y="8550145"/>
                </a:cubicBezTo>
                <a:cubicBezTo>
                  <a:pt x="8732504" y="8544697"/>
                  <a:pt x="8724329" y="8541972"/>
                  <a:pt x="8713430" y="8541972"/>
                </a:cubicBezTo>
                <a:cubicBezTo>
                  <a:pt x="8702532" y="8541972"/>
                  <a:pt x="8697083" y="8541972"/>
                  <a:pt x="8697083" y="8541972"/>
                </a:cubicBezTo>
                <a:lnTo>
                  <a:pt x="8680734" y="8525623"/>
                </a:lnTo>
                <a:lnTo>
                  <a:pt x="8664387" y="8525623"/>
                </a:lnTo>
                <a:lnTo>
                  <a:pt x="8648038" y="8525623"/>
                </a:lnTo>
                <a:lnTo>
                  <a:pt x="8631691" y="8541972"/>
                </a:lnTo>
                <a:cubicBezTo>
                  <a:pt x="8631691" y="8552869"/>
                  <a:pt x="8626243" y="8563770"/>
                  <a:pt x="8615344" y="8574669"/>
                </a:cubicBezTo>
                <a:lnTo>
                  <a:pt x="8598995" y="8574669"/>
                </a:lnTo>
                <a:cubicBezTo>
                  <a:pt x="8598995" y="8574669"/>
                  <a:pt x="8598995" y="8566494"/>
                  <a:pt x="8598995" y="8550145"/>
                </a:cubicBezTo>
                <a:cubicBezTo>
                  <a:pt x="8598995" y="8533798"/>
                  <a:pt x="8609893" y="8512000"/>
                  <a:pt x="8631691" y="8484755"/>
                </a:cubicBezTo>
                <a:cubicBezTo>
                  <a:pt x="8653488" y="8457509"/>
                  <a:pt x="8669835" y="8432987"/>
                  <a:pt x="8680734" y="8411188"/>
                </a:cubicBezTo>
                <a:close/>
                <a:moveTo>
                  <a:pt x="8386472" y="8378494"/>
                </a:moveTo>
                <a:cubicBezTo>
                  <a:pt x="8386472" y="8378494"/>
                  <a:pt x="8383748" y="8381218"/>
                  <a:pt x="8378298" y="8386666"/>
                </a:cubicBezTo>
                <a:cubicBezTo>
                  <a:pt x="8372850" y="8392116"/>
                  <a:pt x="8375574" y="8394841"/>
                  <a:pt x="8386472" y="8394841"/>
                </a:cubicBezTo>
                <a:close/>
                <a:moveTo>
                  <a:pt x="8108558" y="8378494"/>
                </a:moveTo>
                <a:cubicBezTo>
                  <a:pt x="8108558" y="8378494"/>
                  <a:pt x="8103110" y="8383942"/>
                  <a:pt x="8092211" y="8394841"/>
                </a:cubicBezTo>
                <a:cubicBezTo>
                  <a:pt x="8103110" y="8394841"/>
                  <a:pt x="8108558" y="8394841"/>
                  <a:pt x="8108558" y="8394841"/>
                </a:cubicBezTo>
                <a:cubicBezTo>
                  <a:pt x="8108558" y="8383942"/>
                  <a:pt x="8108558" y="8378494"/>
                  <a:pt x="8108558" y="8378494"/>
                </a:cubicBezTo>
                <a:close/>
                <a:moveTo>
                  <a:pt x="9942092" y="8376839"/>
                </a:moveTo>
                <a:lnTo>
                  <a:pt x="9939522" y="8394841"/>
                </a:lnTo>
                <a:cubicBezTo>
                  <a:pt x="9928624" y="8405739"/>
                  <a:pt x="9928624" y="8400291"/>
                  <a:pt x="9939522" y="8378494"/>
                </a:cubicBezTo>
                <a:close/>
                <a:moveTo>
                  <a:pt x="7900122" y="8370319"/>
                </a:moveTo>
                <a:cubicBezTo>
                  <a:pt x="7897398" y="8370319"/>
                  <a:pt x="7896036" y="8373045"/>
                  <a:pt x="7896036" y="8378494"/>
                </a:cubicBezTo>
                <a:cubicBezTo>
                  <a:pt x="7896036" y="8400291"/>
                  <a:pt x="7890586" y="8405739"/>
                  <a:pt x="7879686" y="8394841"/>
                </a:cubicBezTo>
                <a:cubicBezTo>
                  <a:pt x="7890586" y="8405739"/>
                  <a:pt x="7901484" y="8411188"/>
                  <a:pt x="7912383" y="8411188"/>
                </a:cubicBezTo>
                <a:cubicBezTo>
                  <a:pt x="7923282" y="8400291"/>
                  <a:pt x="7923282" y="8389390"/>
                  <a:pt x="7912383" y="8378494"/>
                </a:cubicBezTo>
                <a:cubicBezTo>
                  <a:pt x="7906932" y="8373045"/>
                  <a:pt x="7902846" y="8370319"/>
                  <a:pt x="7900122" y="8370319"/>
                </a:cubicBezTo>
                <a:close/>
                <a:moveTo>
                  <a:pt x="1034004" y="8368276"/>
                </a:moveTo>
                <a:cubicBezTo>
                  <a:pt x="1036730" y="8369638"/>
                  <a:pt x="1040815" y="8373045"/>
                  <a:pt x="1046267" y="8378494"/>
                </a:cubicBezTo>
                <a:cubicBezTo>
                  <a:pt x="1046267" y="8378494"/>
                  <a:pt x="1043540" y="8378494"/>
                  <a:pt x="1038091" y="8378494"/>
                </a:cubicBezTo>
                <a:cubicBezTo>
                  <a:pt x="1032642" y="8378494"/>
                  <a:pt x="1029916" y="8375769"/>
                  <a:pt x="1029916" y="8370319"/>
                </a:cubicBezTo>
                <a:cubicBezTo>
                  <a:pt x="1029916" y="8367595"/>
                  <a:pt x="1031279" y="8366912"/>
                  <a:pt x="1034004" y="8368276"/>
                </a:cubicBezTo>
                <a:close/>
                <a:moveTo>
                  <a:pt x="8370124" y="8362144"/>
                </a:moveTo>
                <a:lnTo>
                  <a:pt x="8353776" y="8378494"/>
                </a:lnTo>
                <a:lnTo>
                  <a:pt x="8321080" y="8378494"/>
                </a:lnTo>
                <a:cubicBezTo>
                  <a:pt x="8310182" y="8389390"/>
                  <a:pt x="8304733" y="8394841"/>
                  <a:pt x="8304733" y="8394841"/>
                </a:cubicBezTo>
                <a:cubicBezTo>
                  <a:pt x="8304733" y="8394841"/>
                  <a:pt x="8304733" y="8400291"/>
                  <a:pt x="8304733" y="8411188"/>
                </a:cubicBezTo>
                <a:lnTo>
                  <a:pt x="8353776" y="8394841"/>
                </a:lnTo>
                <a:cubicBezTo>
                  <a:pt x="8364675" y="8383942"/>
                  <a:pt x="8370124" y="8373045"/>
                  <a:pt x="8370124" y="8362144"/>
                </a:cubicBezTo>
                <a:close/>
                <a:moveTo>
                  <a:pt x="7977776" y="8362144"/>
                </a:moveTo>
                <a:lnTo>
                  <a:pt x="7961426" y="8378494"/>
                </a:lnTo>
                <a:lnTo>
                  <a:pt x="7994122" y="8378494"/>
                </a:lnTo>
                <a:cubicBezTo>
                  <a:pt x="7994122" y="8367595"/>
                  <a:pt x="7988674" y="8362144"/>
                  <a:pt x="7977776" y="8362144"/>
                </a:cubicBezTo>
                <a:close/>
                <a:moveTo>
                  <a:pt x="6228548" y="8362144"/>
                </a:moveTo>
                <a:cubicBezTo>
                  <a:pt x="6228548" y="8362144"/>
                  <a:pt x="6233999" y="8362144"/>
                  <a:pt x="6244898" y="8362144"/>
                </a:cubicBezTo>
                <a:cubicBezTo>
                  <a:pt x="6244898" y="8373045"/>
                  <a:pt x="6239448" y="8378494"/>
                  <a:pt x="6228548" y="8378494"/>
                </a:cubicBezTo>
                <a:cubicBezTo>
                  <a:pt x="6217650" y="8378494"/>
                  <a:pt x="6217650" y="8373045"/>
                  <a:pt x="6228548" y="8362144"/>
                </a:cubicBezTo>
                <a:close/>
                <a:moveTo>
                  <a:pt x="8786995" y="8345797"/>
                </a:moveTo>
                <a:cubicBezTo>
                  <a:pt x="8781547" y="8345797"/>
                  <a:pt x="8781547" y="8348521"/>
                  <a:pt x="8786995" y="8353972"/>
                </a:cubicBezTo>
                <a:cubicBezTo>
                  <a:pt x="8792446" y="8359420"/>
                  <a:pt x="8795170" y="8362144"/>
                  <a:pt x="8795170" y="8362144"/>
                </a:cubicBezTo>
                <a:cubicBezTo>
                  <a:pt x="8795170" y="8351246"/>
                  <a:pt x="8792446" y="8345797"/>
                  <a:pt x="8786995" y="8345797"/>
                </a:cubicBezTo>
                <a:close/>
                <a:moveTo>
                  <a:pt x="8002297" y="8329448"/>
                </a:moveTo>
                <a:cubicBezTo>
                  <a:pt x="7996846" y="8329448"/>
                  <a:pt x="7994122" y="8334899"/>
                  <a:pt x="7994122" y="8345797"/>
                </a:cubicBezTo>
                <a:cubicBezTo>
                  <a:pt x="7994122" y="8345797"/>
                  <a:pt x="7996846" y="8345797"/>
                  <a:pt x="8002297" y="8345797"/>
                </a:cubicBezTo>
                <a:cubicBezTo>
                  <a:pt x="8007746" y="8345797"/>
                  <a:pt x="8010472" y="8345797"/>
                  <a:pt x="8010472" y="8345797"/>
                </a:cubicBezTo>
                <a:cubicBezTo>
                  <a:pt x="8010472" y="8334899"/>
                  <a:pt x="8007746" y="8329448"/>
                  <a:pt x="8002297" y="8329448"/>
                </a:cubicBezTo>
                <a:close/>
                <a:moveTo>
                  <a:pt x="6800724" y="8329448"/>
                </a:moveTo>
                <a:cubicBezTo>
                  <a:pt x="6789828" y="8329448"/>
                  <a:pt x="6784378" y="8332172"/>
                  <a:pt x="6784378" y="8337623"/>
                </a:cubicBezTo>
                <a:cubicBezTo>
                  <a:pt x="6784378" y="8343073"/>
                  <a:pt x="6789828" y="8345797"/>
                  <a:pt x="6800724" y="8345797"/>
                </a:cubicBezTo>
                <a:cubicBezTo>
                  <a:pt x="6800724" y="8334899"/>
                  <a:pt x="6800724" y="8329448"/>
                  <a:pt x="6800724" y="8329448"/>
                </a:cubicBezTo>
                <a:close/>
                <a:moveTo>
                  <a:pt x="6163158" y="8329448"/>
                </a:moveTo>
                <a:cubicBezTo>
                  <a:pt x="6174055" y="8340347"/>
                  <a:pt x="6179506" y="8345797"/>
                  <a:pt x="6179506" y="8345797"/>
                </a:cubicBezTo>
                <a:cubicBezTo>
                  <a:pt x="6179506" y="8345797"/>
                  <a:pt x="6179506" y="8348521"/>
                  <a:pt x="6179506" y="8353972"/>
                </a:cubicBezTo>
                <a:cubicBezTo>
                  <a:pt x="6179506" y="8359420"/>
                  <a:pt x="6179506" y="8367595"/>
                  <a:pt x="6179506" y="8378494"/>
                </a:cubicBezTo>
                <a:lnTo>
                  <a:pt x="6195852" y="8378494"/>
                </a:lnTo>
                <a:cubicBezTo>
                  <a:pt x="6195852" y="8389390"/>
                  <a:pt x="6190404" y="8392116"/>
                  <a:pt x="6179506" y="8386666"/>
                </a:cubicBezTo>
                <a:cubicBezTo>
                  <a:pt x="6168606" y="8381218"/>
                  <a:pt x="6163158" y="8383942"/>
                  <a:pt x="6163158" y="8394841"/>
                </a:cubicBezTo>
                <a:lnTo>
                  <a:pt x="6163158" y="8411188"/>
                </a:lnTo>
                <a:cubicBezTo>
                  <a:pt x="6163158" y="8422086"/>
                  <a:pt x="6157708" y="8422086"/>
                  <a:pt x="6146809" y="8411188"/>
                </a:cubicBezTo>
                <a:cubicBezTo>
                  <a:pt x="6135910" y="8411188"/>
                  <a:pt x="6130462" y="8416638"/>
                  <a:pt x="6130462" y="8427537"/>
                </a:cubicBezTo>
                <a:lnTo>
                  <a:pt x="6130462" y="8443884"/>
                </a:lnTo>
                <a:lnTo>
                  <a:pt x="6130462" y="8460233"/>
                </a:lnTo>
                <a:lnTo>
                  <a:pt x="6114113" y="8492927"/>
                </a:lnTo>
                <a:lnTo>
                  <a:pt x="6065070" y="8492927"/>
                </a:lnTo>
                <a:cubicBezTo>
                  <a:pt x="6054171" y="8492927"/>
                  <a:pt x="6051447" y="8490203"/>
                  <a:pt x="6056895" y="8484755"/>
                </a:cubicBezTo>
                <a:cubicBezTo>
                  <a:pt x="6062346" y="8479304"/>
                  <a:pt x="6070520" y="8471132"/>
                  <a:pt x="6081416" y="8460233"/>
                </a:cubicBezTo>
                <a:cubicBezTo>
                  <a:pt x="6103216" y="8438435"/>
                  <a:pt x="6108664" y="8422086"/>
                  <a:pt x="6097766" y="8411188"/>
                </a:cubicBezTo>
                <a:lnTo>
                  <a:pt x="6114113" y="8394841"/>
                </a:lnTo>
                <a:cubicBezTo>
                  <a:pt x="6125012" y="8416638"/>
                  <a:pt x="6130462" y="8411188"/>
                  <a:pt x="6130462" y="8378494"/>
                </a:cubicBezTo>
                <a:close/>
                <a:moveTo>
                  <a:pt x="7830644" y="8313101"/>
                </a:moveTo>
                <a:lnTo>
                  <a:pt x="7814296" y="8329448"/>
                </a:lnTo>
                <a:cubicBezTo>
                  <a:pt x="7803398" y="8340347"/>
                  <a:pt x="7797948" y="8345797"/>
                  <a:pt x="7797948" y="8345797"/>
                </a:cubicBezTo>
                <a:lnTo>
                  <a:pt x="7814296" y="8345797"/>
                </a:lnTo>
                <a:cubicBezTo>
                  <a:pt x="7814296" y="8334899"/>
                  <a:pt x="7817020" y="8329448"/>
                  <a:pt x="7822469" y="8329448"/>
                </a:cubicBezTo>
                <a:cubicBezTo>
                  <a:pt x="7827920" y="8329448"/>
                  <a:pt x="7830644" y="8324000"/>
                  <a:pt x="7830644" y="8313101"/>
                </a:cubicBezTo>
                <a:close/>
                <a:moveTo>
                  <a:pt x="6392030" y="8313101"/>
                </a:moveTo>
                <a:cubicBezTo>
                  <a:pt x="6381128" y="8313101"/>
                  <a:pt x="6372956" y="8318552"/>
                  <a:pt x="6367506" y="8329448"/>
                </a:cubicBezTo>
                <a:cubicBezTo>
                  <a:pt x="6362056" y="8340347"/>
                  <a:pt x="6359331" y="8345797"/>
                  <a:pt x="6359331" y="8345797"/>
                </a:cubicBezTo>
                <a:lnTo>
                  <a:pt x="6392030" y="8345797"/>
                </a:lnTo>
                <a:close/>
                <a:moveTo>
                  <a:pt x="997221" y="8313101"/>
                </a:moveTo>
                <a:cubicBezTo>
                  <a:pt x="1008120" y="8324000"/>
                  <a:pt x="1010844" y="8332172"/>
                  <a:pt x="1005396" y="8337623"/>
                </a:cubicBezTo>
                <a:cubicBezTo>
                  <a:pt x="999948" y="8343073"/>
                  <a:pt x="997221" y="8351246"/>
                  <a:pt x="997221" y="8362144"/>
                </a:cubicBezTo>
                <a:lnTo>
                  <a:pt x="980874" y="8362144"/>
                </a:lnTo>
                <a:lnTo>
                  <a:pt x="964525" y="8362144"/>
                </a:lnTo>
                <a:cubicBezTo>
                  <a:pt x="975426" y="8351246"/>
                  <a:pt x="978150" y="8343073"/>
                  <a:pt x="972699" y="8337623"/>
                </a:cubicBezTo>
                <a:cubicBezTo>
                  <a:pt x="967251" y="8332172"/>
                  <a:pt x="969975" y="8329448"/>
                  <a:pt x="980874" y="8329448"/>
                </a:cubicBezTo>
                <a:cubicBezTo>
                  <a:pt x="980874" y="8329448"/>
                  <a:pt x="983598" y="8329448"/>
                  <a:pt x="989049" y="8329448"/>
                </a:cubicBezTo>
                <a:cubicBezTo>
                  <a:pt x="994497" y="8329448"/>
                  <a:pt x="997221" y="8324000"/>
                  <a:pt x="997221" y="8313101"/>
                </a:cubicBezTo>
                <a:close/>
                <a:moveTo>
                  <a:pt x="10135696" y="8296754"/>
                </a:moveTo>
                <a:cubicBezTo>
                  <a:pt x="10124800" y="8307651"/>
                  <a:pt x="10119350" y="8318552"/>
                  <a:pt x="10119350" y="8329448"/>
                </a:cubicBezTo>
                <a:lnTo>
                  <a:pt x="10119350" y="8313101"/>
                </a:lnTo>
                <a:close/>
                <a:moveTo>
                  <a:pt x="9440913" y="8296754"/>
                </a:moveTo>
                <a:cubicBezTo>
                  <a:pt x="9435463" y="8296754"/>
                  <a:pt x="9432738" y="8302202"/>
                  <a:pt x="9432738" y="8313101"/>
                </a:cubicBezTo>
                <a:cubicBezTo>
                  <a:pt x="9432738" y="8324000"/>
                  <a:pt x="9432738" y="8329448"/>
                  <a:pt x="9432738" y="8329448"/>
                </a:cubicBezTo>
                <a:cubicBezTo>
                  <a:pt x="9432738" y="8329448"/>
                  <a:pt x="9435463" y="8324000"/>
                  <a:pt x="9440913" y="8313101"/>
                </a:cubicBezTo>
                <a:cubicBezTo>
                  <a:pt x="9446361" y="8302202"/>
                  <a:pt x="9446361" y="8296754"/>
                  <a:pt x="9440913" y="8296754"/>
                </a:cubicBezTo>
                <a:close/>
                <a:moveTo>
                  <a:pt x="8958649" y="8296754"/>
                </a:moveTo>
                <a:lnTo>
                  <a:pt x="8958649" y="8313101"/>
                </a:lnTo>
                <a:lnTo>
                  <a:pt x="8974998" y="8313101"/>
                </a:lnTo>
                <a:cubicBezTo>
                  <a:pt x="8974998" y="8302202"/>
                  <a:pt x="8969548" y="8296754"/>
                  <a:pt x="8958649" y="8296754"/>
                </a:cubicBezTo>
                <a:close/>
                <a:moveTo>
                  <a:pt x="8321080" y="8296754"/>
                </a:moveTo>
                <a:cubicBezTo>
                  <a:pt x="8321080" y="8307651"/>
                  <a:pt x="8321080" y="8313101"/>
                  <a:pt x="8321080" y="8313101"/>
                </a:cubicBezTo>
                <a:cubicBezTo>
                  <a:pt x="8310182" y="8313101"/>
                  <a:pt x="8304733" y="8310377"/>
                  <a:pt x="8304733" y="8304926"/>
                </a:cubicBezTo>
                <a:cubicBezTo>
                  <a:pt x="8304733" y="8299478"/>
                  <a:pt x="8310182" y="8296754"/>
                  <a:pt x="8321080" y="8296754"/>
                </a:cubicBezTo>
                <a:close/>
                <a:moveTo>
                  <a:pt x="5721765" y="8296754"/>
                </a:moveTo>
                <a:lnTo>
                  <a:pt x="5705416" y="8313101"/>
                </a:lnTo>
                <a:lnTo>
                  <a:pt x="5705416" y="8329448"/>
                </a:lnTo>
                <a:cubicBezTo>
                  <a:pt x="5694517" y="8329448"/>
                  <a:pt x="5689068" y="8329448"/>
                  <a:pt x="5689068" y="8329448"/>
                </a:cubicBezTo>
                <a:cubicBezTo>
                  <a:pt x="5689068" y="8340347"/>
                  <a:pt x="5680894" y="8353972"/>
                  <a:pt x="5664547" y="8370319"/>
                </a:cubicBezTo>
                <a:lnTo>
                  <a:pt x="5656372" y="8378494"/>
                </a:lnTo>
                <a:lnTo>
                  <a:pt x="5646154" y="8388711"/>
                </a:lnTo>
                <a:cubicBezTo>
                  <a:pt x="5642068" y="8392797"/>
                  <a:pt x="5640026" y="8394841"/>
                  <a:pt x="5640026" y="8394841"/>
                </a:cubicBezTo>
                <a:cubicBezTo>
                  <a:pt x="5650922" y="8394841"/>
                  <a:pt x="5656372" y="8392116"/>
                  <a:pt x="5656372" y="8386666"/>
                </a:cubicBezTo>
                <a:cubicBezTo>
                  <a:pt x="5656372" y="8383942"/>
                  <a:pt x="5656372" y="8381899"/>
                  <a:pt x="5656372" y="8380537"/>
                </a:cubicBezTo>
                <a:lnTo>
                  <a:pt x="5656372" y="8378494"/>
                </a:lnTo>
                <a:lnTo>
                  <a:pt x="5672720" y="8376448"/>
                </a:lnTo>
                <a:cubicBezTo>
                  <a:pt x="5678170" y="8375088"/>
                  <a:pt x="5683618" y="8373045"/>
                  <a:pt x="5689068" y="8370319"/>
                </a:cubicBezTo>
                <a:cubicBezTo>
                  <a:pt x="5699965" y="8364868"/>
                  <a:pt x="5705416" y="8356696"/>
                  <a:pt x="5705416" y="8345797"/>
                </a:cubicBezTo>
                <a:lnTo>
                  <a:pt x="5721765" y="8329448"/>
                </a:lnTo>
                <a:close/>
                <a:moveTo>
                  <a:pt x="9105781" y="8280405"/>
                </a:moveTo>
                <a:cubicBezTo>
                  <a:pt x="9083983" y="8280405"/>
                  <a:pt x="9067636" y="8285855"/>
                  <a:pt x="9056737" y="8296754"/>
                </a:cubicBezTo>
                <a:cubicBezTo>
                  <a:pt x="9056737" y="8296754"/>
                  <a:pt x="9056737" y="8299478"/>
                  <a:pt x="9056737" y="8304926"/>
                </a:cubicBezTo>
                <a:cubicBezTo>
                  <a:pt x="9056737" y="8310377"/>
                  <a:pt x="9054011" y="8315825"/>
                  <a:pt x="9048563" y="8321276"/>
                </a:cubicBezTo>
                <a:cubicBezTo>
                  <a:pt x="9043112" y="8326724"/>
                  <a:pt x="9037664" y="8332172"/>
                  <a:pt x="9032214" y="8337623"/>
                </a:cubicBezTo>
                <a:cubicBezTo>
                  <a:pt x="9026765" y="8343073"/>
                  <a:pt x="9024041" y="8351246"/>
                  <a:pt x="9024041" y="8362144"/>
                </a:cubicBezTo>
                <a:cubicBezTo>
                  <a:pt x="9024041" y="8373045"/>
                  <a:pt x="9029489" y="8383942"/>
                  <a:pt x="9040388" y="8394841"/>
                </a:cubicBezTo>
                <a:cubicBezTo>
                  <a:pt x="9040388" y="8405739"/>
                  <a:pt x="9040388" y="8411188"/>
                  <a:pt x="9040388" y="8411188"/>
                </a:cubicBezTo>
                <a:cubicBezTo>
                  <a:pt x="9040388" y="8411188"/>
                  <a:pt x="9045839" y="8411188"/>
                  <a:pt x="9056737" y="8411188"/>
                </a:cubicBezTo>
                <a:cubicBezTo>
                  <a:pt x="9056737" y="8411188"/>
                  <a:pt x="9056737" y="8405739"/>
                  <a:pt x="9056737" y="8394841"/>
                </a:cubicBezTo>
                <a:lnTo>
                  <a:pt x="9064910" y="8394841"/>
                </a:lnTo>
                <a:cubicBezTo>
                  <a:pt x="9070360" y="8394841"/>
                  <a:pt x="9073084" y="8394841"/>
                  <a:pt x="9073084" y="8394841"/>
                </a:cubicBezTo>
                <a:lnTo>
                  <a:pt x="9089431" y="8362144"/>
                </a:lnTo>
                <a:cubicBezTo>
                  <a:pt x="9089431" y="8340347"/>
                  <a:pt x="9094882" y="8329448"/>
                  <a:pt x="9105781" y="8329448"/>
                </a:cubicBezTo>
                <a:cubicBezTo>
                  <a:pt x="9116679" y="8318552"/>
                  <a:pt x="9122128" y="8313101"/>
                  <a:pt x="9122128" y="8313101"/>
                </a:cubicBezTo>
                <a:cubicBezTo>
                  <a:pt x="9122128" y="8302202"/>
                  <a:pt x="9116679" y="8291304"/>
                  <a:pt x="9105781" y="8280405"/>
                </a:cubicBezTo>
                <a:close/>
                <a:moveTo>
                  <a:pt x="8676648" y="8272230"/>
                </a:moveTo>
                <a:cubicBezTo>
                  <a:pt x="8673924" y="8272230"/>
                  <a:pt x="8669835" y="8274957"/>
                  <a:pt x="8664387" y="8280405"/>
                </a:cubicBezTo>
                <a:cubicBezTo>
                  <a:pt x="8653488" y="8291304"/>
                  <a:pt x="8648038" y="8296754"/>
                  <a:pt x="8648038" y="8296754"/>
                </a:cubicBezTo>
                <a:cubicBezTo>
                  <a:pt x="8648038" y="8296754"/>
                  <a:pt x="8653488" y="8296754"/>
                  <a:pt x="8664387" y="8296754"/>
                </a:cubicBezTo>
                <a:lnTo>
                  <a:pt x="8680734" y="8280405"/>
                </a:lnTo>
                <a:cubicBezTo>
                  <a:pt x="8680734" y="8274957"/>
                  <a:pt x="8679372" y="8272230"/>
                  <a:pt x="8676648" y="8272230"/>
                </a:cubicBezTo>
                <a:close/>
                <a:moveTo>
                  <a:pt x="9334650" y="8264058"/>
                </a:moveTo>
                <a:lnTo>
                  <a:pt x="9350999" y="8296754"/>
                </a:lnTo>
                <a:cubicBezTo>
                  <a:pt x="9350999" y="8285855"/>
                  <a:pt x="9350999" y="8277681"/>
                  <a:pt x="9350999" y="8272230"/>
                </a:cubicBezTo>
                <a:cubicBezTo>
                  <a:pt x="9350999" y="8266782"/>
                  <a:pt x="9345549" y="8264058"/>
                  <a:pt x="9334650" y="8264058"/>
                </a:cubicBezTo>
                <a:close/>
                <a:moveTo>
                  <a:pt x="8435516" y="8264058"/>
                </a:moveTo>
                <a:cubicBezTo>
                  <a:pt x="8435516" y="8264058"/>
                  <a:pt x="8432792" y="8266782"/>
                  <a:pt x="8427341" y="8272230"/>
                </a:cubicBezTo>
                <a:cubicBezTo>
                  <a:pt x="8421893" y="8277681"/>
                  <a:pt x="8419169" y="8280405"/>
                  <a:pt x="8419169" y="8280405"/>
                </a:cubicBezTo>
                <a:cubicBezTo>
                  <a:pt x="8419169" y="8291304"/>
                  <a:pt x="8416443" y="8294030"/>
                  <a:pt x="8410994" y="8288579"/>
                </a:cubicBezTo>
                <a:cubicBezTo>
                  <a:pt x="8405546" y="8283131"/>
                  <a:pt x="8397371" y="8283131"/>
                  <a:pt x="8386472" y="8288579"/>
                </a:cubicBezTo>
                <a:cubicBezTo>
                  <a:pt x="8375574" y="8294030"/>
                  <a:pt x="8370124" y="8302202"/>
                  <a:pt x="8370124" y="8313101"/>
                </a:cubicBezTo>
                <a:cubicBezTo>
                  <a:pt x="8370124" y="8313101"/>
                  <a:pt x="8375574" y="8313101"/>
                  <a:pt x="8386472" y="8313101"/>
                </a:cubicBezTo>
                <a:cubicBezTo>
                  <a:pt x="8386472" y="8313101"/>
                  <a:pt x="8386472" y="8310377"/>
                  <a:pt x="8386472" y="8304926"/>
                </a:cubicBezTo>
                <a:cubicBezTo>
                  <a:pt x="8386472" y="8299478"/>
                  <a:pt x="8391921" y="8296754"/>
                  <a:pt x="8402820" y="8296754"/>
                </a:cubicBezTo>
                <a:cubicBezTo>
                  <a:pt x="8413718" y="8296754"/>
                  <a:pt x="8424617" y="8291304"/>
                  <a:pt x="8435516" y="8280405"/>
                </a:cubicBezTo>
                <a:close/>
                <a:moveTo>
                  <a:pt x="10017176" y="8255883"/>
                </a:moveTo>
                <a:cubicBezTo>
                  <a:pt x="10019902" y="8255883"/>
                  <a:pt x="10021262" y="8258610"/>
                  <a:pt x="10021262" y="8264058"/>
                </a:cubicBezTo>
                <a:cubicBezTo>
                  <a:pt x="10021262" y="8264058"/>
                  <a:pt x="10018536" y="8272230"/>
                  <a:pt x="10013088" y="8288579"/>
                </a:cubicBezTo>
                <a:cubicBezTo>
                  <a:pt x="10007640" y="8304926"/>
                  <a:pt x="9999466" y="8321276"/>
                  <a:pt x="9988564" y="8337623"/>
                </a:cubicBezTo>
                <a:cubicBezTo>
                  <a:pt x="9983116" y="8345797"/>
                  <a:pt x="9976304" y="8353291"/>
                  <a:pt x="9968132" y="8360101"/>
                </a:cubicBezTo>
                <a:lnTo>
                  <a:pt x="9942092" y="8376839"/>
                </a:lnTo>
                <a:lnTo>
                  <a:pt x="9943612" y="8366233"/>
                </a:lnTo>
                <a:cubicBezTo>
                  <a:pt x="9946336" y="8358058"/>
                  <a:pt x="9950420" y="8351246"/>
                  <a:pt x="9955872" y="8345797"/>
                </a:cubicBezTo>
                <a:cubicBezTo>
                  <a:pt x="9977668" y="8291304"/>
                  <a:pt x="9994016" y="8264058"/>
                  <a:pt x="10004916" y="8264058"/>
                </a:cubicBezTo>
                <a:cubicBezTo>
                  <a:pt x="10010364" y="8258610"/>
                  <a:pt x="10014452" y="8255883"/>
                  <a:pt x="10017176" y="8255883"/>
                </a:cubicBezTo>
                <a:close/>
                <a:moveTo>
                  <a:pt x="6473767" y="8247709"/>
                </a:moveTo>
                <a:cubicBezTo>
                  <a:pt x="6462870" y="8247709"/>
                  <a:pt x="6457420" y="8250433"/>
                  <a:pt x="6457420" y="8255883"/>
                </a:cubicBezTo>
                <a:cubicBezTo>
                  <a:pt x="6457420" y="8261334"/>
                  <a:pt x="6462870" y="8264058"/>
                  <a:pt x="6473767" y="8264058"/>
                </a:cubicBezTo>
                <a:cubicBezTo>
                  <a:pt x="6473767" y="8253159"/>
                  <a:pt x="6473767" y="8247709"/>
                  <a:pt x="6473767" y="8247709"/>
                </a:cubicBezTo>
                <a:close/>
                <a:moveTo>
                  <a:pt x="6114113" y="8247709"/>
                </a:moveTo>
                <a:lnTo>
                  <a:pt x="6114113" y="8264058"/>
                </a:lnTo>
                <a:cubicBezTo>
                  <a:pt x="6114113" y="8274957"/>
                  <a:pt x="6114113" y="8280405"/>
                  <a:pt x="6114113" y="8280405"/>
                </a:cubicBezTo>
                <a:cubicBezTo>
                  <a:pt x="6125012" y="8269506"/>
                  <a:pt x="6130462" y="8264058"/>
                  <a:pt x="6130462" y="8264058"/>
                </a:cubicBezTo>
                <a:cubicBezTo>
                  <a:pt x="6130462" y="8253159"/>
                  <a:pt x="6125012" y="8247709"/>
                  <a:pt x="6114113" y="8247709"/>
                </a:cubicBezTo>
                <a:close/>
                <a:moveTo>
                  <a:pt x="5640026" y="8247709"/>
                </a:moveTo>
                <a:cubicBezTo>
                  <a:pt x="5618226" y="8247709"/>
                  <a:pt x="5607329" y="8253159"/>
                  <a:pt x="5607329" y="8264058"/>
                </a:cubicBezTo>
                <a:lnTo>
                  <a:pt x="5590980" y="8280405"/>
                </a:lnTo>
                <a:cubicBezTo>
                  <a:pt x="5569182" y="8291304"/>
                  <a:pt x="5558284" y="8302202"/>
                  <a:pt x="5558284" y="8313101"/>
                </a:cubicBezTo>
                <a:cubicBezTo>
                  <a:pt x="5558284" y="8313101"/>
                  <a:pt x="5552836" y="8318552"/>
                  <a:pt x="5541936" y="8329448"/>
                </a:cubicBezTo>
                <a:cubicBezTo>
                  <a:pt x="5531038" y="8340347"/>
                  <a:pt x="5528314" y="8348521"/>
                  <a:pt x="5533762" y="8353972"/>
                </a:cubicBezTo>
                <a:cubicBezTo>
                  <a:pt x="5539212" y="8359420"/>
                  <a:pt x="5539212" y="8364868"/>
                  <a:pt x="5533762" y="8370319"/>
                </a:cubicBezTo>
                <a:cubicBezTo>
                  <a:pt x="5528314" y="8375769"/>
                  <a:pt x="5520139" y="8373045"/>
                  <a:pt x="5509240" y="8362144"/>
                </a:cubicBezTo>
                <a:lnTo>
                  <a:pt x="5492894" y="8394841"/>
                </a:lnTo>
                <a:cubicBezTo>
                  <a:pt x="5481995" y="8394841"/>
                  <a:pt x="5471096" y="8400291"/>
                  <a:pt x="5460198" y="8411188"/>
                </a:cubicBezTo>
                <a:cubicBezTo>
                  <a:pt x="5449300" y="8422086"/>
                  <a:pt x="5443850" y="8427537"/>
                  <a:pt x="5443850" y="8427537"/>
                </a:cubicBezTo>
                <a:lnTo>
                  <a:pt x="5427501" y="8443884"/>
                </a:lnTo>
                <a:lnTo>
                  <a:pt x="5394805" y="8476580"/>
                </a:lnTo>
                <a:cubicBezTo>
                  <a:pt x="5383908" y="8476580"/>
                  <a:pt x="5375734" y="8482030"/>
                  <a:pt x="5370283" y="8492927"/>
                </a:cubicBezTo>
                <a:cubicBezTo>
                  <a:pt x="5364835" y="8503826"/>
                  <a:pt x="5362111" y="8514727"/>
                  <a:pt x="5362111" y="8525623"/>
                </a:cubicBezTo>
                <a:lnTo>
                  <a:pt x="5378458" y="8541972"/>
                </a:lnTo>
                <a:cubicBezTo>
                  <a:pt x="5389356" y="8541972"/>
                  <a:pt x="5397529" y="8544697"/>
                  <a:pt x="5402980" y="8550145"/>
                </a:cubicBezTo>
                <a:cubicBezTo>
                  <a:pt x="5408430" y="8555595"/>
                  <a:pt x="5411154" y="8558319"/>
                  <a:pt x="5411154" y="8558319"/>
                </a:cubicBezTo>
                <a:lnTo>
                  <a:pt x="5443850" y="8541972"/>
                </a:lnTo>
                <a:cubicBezTo>
                  <a:pt x="5465648" y="8541972"/>
                  <a:pt x="5481995" y="8536522"/>
                  <a:pt x="5492894" y="8525623"/>
                </a:cubicBezTo>
                <a:lnTo>
                  <a:pt x="5492894" y="8541972"/>
                </a:lnTo>
                <a:lnTo>
                  <a:pt x="5476544" y="8558319"/>
                </a:lnTo>
                <a:cubicBezTo>
                  <a:pt x="5509240" y="8558319"/>
                  <a:pt x="5525590" y="8547421"/>
                  <a:pt x="5525590" y="8525623"/>
                </a:cubicBezTo>
                <a:cubicBezTo>
                  <a:pt x="5536486" y="8525623"/>
                  <a:pt x="5536486" y="8520175"/>
                  <a:pt x="5525590" y="8509276"/>
                </a:cubicBezTo>
                <a:lnTo>
                  <a:pt x="5525590" y="8492927"/>
                </a:lnTo>
                <a:cubicBezTo>
                  <a:pt x="5536486" y="8492927"/>
                  <a:pt x="5544661" y="8492927"/>
                  <a:pt x="5550112" y="8492927"/>
                </a:cubicBezTo>
                <a:cubicBezTo>
                  <a:pt x="5555560" y="8492927"/>
                  <a:pt x="5558284" y="8490203"/>
                  <a:pt x="5558284" y="8484755"/>
                </a:cubicBezTo>
                <a:cubicBezTo>
                  <a:pt x="5558284" y="8479304"/>
                  <a:pt x="5561010" y="8473856"/>
                  <a:pt x="5566458" y="8468405"/>
                </a:cubicBezTo>
                <a:cubicBezTo>
                  <a:pt x="5571909" y="8462957"/>
                  <a:pt x="5574633" y="8454782"/>
                  <a:pt x="5574633" y="8443884"/>
                </a:cubicBezTo>
                <a:lnTo>
                  <a:pt x="5590980" y="8427537"/>
                </a:lnTo>
                <a:lnTo>
                  <a:pt x="5590980" y="8394841"/>
                </a:lnTo>
                <a:cubicBezTo>
                  <a:pt x="5590980" y="8394841"/>
                  <a:pt x="5593704" y="8392116"/>
                  <a:pt x="5599154" y="8386666"/>
                </a:cubicBezTo>
                <a:cubicBezTo>
                  <a:pt x="5604605" y="8381218"/>
                  <a:pt x="5607329" y="8378494"/>
                  <a:pt x="5607329" y="8378494"/>
                </a:cubicBezTo>
                <a:cubicBezTo>
                  <a:pt x="5618226" y="8378494"/>
                  <a:pt x="5634575" y="8367595"/>
                  <a:pt x="5656372" y="8345797"/>
                </a:cubicBezTo>
                <a:cubicBezTo>
                  <a:pt x="5678170" y="8324000"/>
                  <a:pt x="5689068" y="8307651"/>
                  <a:pt x="5689068" y="8296754"/>
                </a:cubicBezTo>
                <a:cubicBezTo>
                  <a:pt x="5678170" y="8285855"/>
                  <a:pt x="5656372" y="8296754"/>
                  <a:pt x="5623676" y="8329448"/>
                </a:cubicBezTo>
                <a:lnTo>
                  <a:pt x="5574633" y="8345797"/>
                </a:lnTo>
                <a:lnTo>
                  <a:pt x="5558284" y="8345797"/>
                </a:lnTo>
                <a:cubicBezTo>
                  <a:pt x="5547387" y="8345797"/>
                  <a:pt x="5541936" y="8345797"/>
                  <a:pt x="5541936" y="8345797"/>
                </a:cubicBezTo>
                <a:cubicBezTo>
                  <a:pt x="5541936" y="8345797"/>
                  <a:pt x="5544661" y="8340347"/>
                  <a:pt x="5550112" y="8329448"/>
                </a:cubicBezTo>
                <a:cubicBezTo>
                  <a:pt x="5555560" y="8318552"/>
                  <a:pt x="5558284" y="8313101"/>
                  <a:pt x="5558284" y="8313101"/>
                </a:cubicBezTo>
                <a:lnTo>
                  <a:pt x="5590980" y="8313101"/>
                </a:lnTo>
                <a:lnTo>
                  <a:pt x="5623676" y="8296754"/>
                </a:lnTo>
                <a:cubicBezTo>
                  <a:pt x="5623676" y="8296754"/>
                  <a:pt x="5626400" y="8296754"/>
                  <a:pt x="5631851" y="8296754"/>
                </a:cubicBezTo>
                <a:cubicBezTo>
                  <a:pt x="5637299" y="8296754"/>
                  <a:pt x="5645474" y="8291304"/>
                  <a:pt x="5656372" y="8280405"/>
                </a:cubicBezTo>
                <a:lnTo>
                  <a:pt x="5672720" y="8247709"/>
                </a:lnTo>
                <a:close/>
                <a:moveTo>
                  <a:pt x="9122128" y="8235448"/>
                </a:moveTo>
                <a:cubicBezTo>
                  <a:pt x="9116679" y="8235448"/>
                  <a:pt x="9111229" y="8236812"/>
                  <a:pt x="9105781" y="8239536"/>
                </a:cubicBezTo>
                <a:cubicBezTo>
                  <a:pt x="9094882" y="8244984"/>
                  <a:pt x="9092158" y="8253159"/>
                  <a:pt x="9097606" y="8264058"/>
                </a:cubicBezTo>
                <a:cubicBezTo>
                  <a:pt x="9103054" y="8274957"/>
                  <a:pt x="9111229" y="8280405"/>
                  <a:pt x="9122128" y="8280405"/>
                </a:cubicBezTo>
                <a:cubicBezTo>
                  <a:pt x="9122128" y="8280405"/>
                  <a:pt x="9127578" y="8274957"/>
                  <a:pt x="9138477" y="8264058"/>
                </a:cubicBezTo>
                <a:cubicBezTo>
                  <a:pt x="9149376" y="8253159"/>
                  <a:pt x="9149376" y="8244984"/>
                  <a:pt x="9138477" y="8239536"/>
                </a:cubicBezTo>
                <a:cubicBezTo>
                  <a:pt x="9133026" y="8236812"/>
                  <a:pt x="9127578" y="8235448"/>
                  <a:pt x="9122128" y="8235448"/>
                </a:cubicBezTo>
                <a:close/>
                <a:moveTo>
                  <a:pt x="10135696" y="8231362"/>
                </a:moveTo>
                <a:cubicBezTo>
                  <a:pt x="10135696" y="8242260"/>
                  <a:pt x="10132972" y="8247709"/>
                  <a:pt x="10127524" y="8247709"/>
                </a:cubicBezTo>
                <a:cubicBezTo>
                  <a:pt x="10122074" y="8247709"/>
                  <a:pt x="10119350" y="8247709"/>
                  <a:pt x="10119350" y="8247709"/>
                </a:cubicBezTo>
                <a:close/>
                <a:moveTo>
                  <a:pt x="9694304" y="8231362"/>
                </a:moveTo>
                <a:cubicBezTo>
                  <a:pt x="9683405" y="8242260"/>
                  <a:pt x="9683405" y="8253159"/>
                  <a:pt x="9694304" y="8264058"/>
                </a:cubicBezTo>
                <a:cubicBezTo>
                  <a:pt x="9694304" y="8274957"/>
                  <a:pt x="9688856" y="8288579"/>
                  <a:pt x="9677957" y="8304926"/>
                </a:cubicBezTo>
                <a:cubicBezTo>
                  <a:pt x="9667058" y="8321276"/>
                  <a:pt x="9656159" y="8329448"/>
                  <a:pt x="9645261" y="8329448"/>
                </a:cubicBezTo>
                <a:lnTo>
                  <a:pt x="9628911" y="8313101"/>
                </a:lnTo>
                <a:cubicBezTo>
                  <a:pt x="9607116" y="8291304"/>
                  <a:pt x="9612564" y="8269506"/>
                  <a:pt x="9645261" y="8247709"/>
                </a:cubicBezTo>
                <a:cubicBezTo>
                  <a:pt x="9667058" y="8236812"/>
                  <a:pt x="9683405" y="8231362"/>
                  <a:pt x="9694304" y="8231362"/>
                </a:cubicBezTo>
                <a:close/>
                <a:moveTo>
                  <a:pt x="8778823" y="8219101"/>
                </a:moveTo>
                <a:cubicBezTo>
                  <a:pt x="8776097" y="8219101"/>
                  <a:pt x="8773372" y="8220463"/>
                  <a:pt x="8770648" y="8223187"/>
                </a:cubicBezTo>
                <a:cubicBezTo>
                  <a:pt x="8765200" y="8228637"/>
                  <a:pt x="8762474" y="8234086"/>
                  <a:pt x="8762474" y="8239536"/>
                </a:cubicBezTo>
                <a:cubicBezTo>
                  <a:pt x="8762474" y="8244984"/>
                  <a:pt x="8767924" y="8244984"/>
                  <a:pt x="8778823" y="8239536"/>
                </a:cubicBezTo>
                <a:cubicBezTo>
                  <a:pt x="8789722" y="8234086"/>
                  <a:pt x="8792446" y="8228637"/>
                  <a:pt x="8786995" y="8223187"/>
                </a:cubicBezTo>
                <a:cubicBezTo>
                  <a:pt x="8784271" y="8220463"/>
                  <a:pt x="8781547" y="8219101"/>
                  <a:pt x="8778823" y="8219101"/>
                </a:cubicBezTo>
                <a:close/>
                <a:moveTo>
                  <a:pt x="5729937" y="8215015"/>
                </a:moveTo>
                <a:cubicBezTo>
                  <a:pt x="5724489" y="8215015"/>
                  <a:pt x="5721765" y="8217739"/>
                  <a:pt x="5721765" y="8223187"/>
                </a:cubicBezTo>
                <a:cubicBezTo>
                  <a:pt x="5721765" y="8228637"/>
                  <a:pt x="5727213" y="8231362"/>
                  <a:pt x="5738112" y="8231362"/>
                </a:cubicBezTo>
                <a:cubicBezTo>
                  <a:pt x="5738112" y="8220463"/>
                  <a:pt x="5735388" y="8215015"/>
                  <a:pt x="5729937" y="8215015"/>
                </a:cubicBezTo>
                <a:close/>
                <a:moveTo>
                  <a:pt x="8907562" y="8206840"/>
                </a:moveTo>
                <a:cubicBezTo>
                  <a:pt x="8903474" y="8206840"/>
                  <a:pt x="8898707" y="8209564"/>
                  <a:pt x="8893256" y="8215015"/>
                </a:cubicBezTo>
                <a:cubicBezTo>
                  <a:pt x="8904157" y="8236812"/>
                  <a:pt x="8920504" y="8258607"/>
                  <a:pt x="8942302" y="8280405"/>
                </a:cubicBezTo>
                <a:cubicBezTo>
                  <a:pt x="8953201" y="8280405"/>
                  <a:pt x="8966823" y="8285855"/>
                  <a:pt x="8983170" y="8296754"/>
                </a:cubicBezTo>
                <a:cubicBezTo>
                  <a:pt x="8999520" y="8307651"/>
                  <a:pt x="9002244" y="8318552"/>
                  <a:pt x="8991345" y="8329448"/>
                </a:cubicBezTo>
                <a:lnTo>
                  <a:pt x="8991345" y="8345797"/>
                </a:lnTo>
                <a:cubicBezTo>
                  <a:pt x="9002244" y="8345797"/>
                  <a:pt x="9013142" y="8334899"/>
                  <a:pt x="9024041" y="8313101"/>
                </a:cubicBezTo>
                <a:cubicBezTo>
                  <a:pt x="9024041" y="8302202"/>
                  <a:pt x="9024041" y="8294030"/>
                  <a:pt x="9024041" y="8288579"/>
                </a:cubicBezTo>
                <a:cubicBezTo>
                  <a:pt x="9024041" y="8283131"/>
                  <a:pt x="9024041" y="8280405"/>
                  <a:pt x="9024041" y="8280405"/>
                </a:cubicBezTo>
                <a:lnTo>
                  <a:pt x="9024041" y="8278362"/>
                </a:lnTo>
                <a:cubicBezTo>
                  <a:pt x="9024041" y="8277000"/>
                  <a:pt x="9024041" y="8274957"/>
                  <a:pt x="9024041" y="8272230"/>
                </a:cubicBezTo>
                <a:cubicBezTo>
                  <a:pt x="9024041" y="8269506"/>
                  <a:pt x="9024041" y="8268825"/>
                  <a:pt x="9024041" y="8270187"/>
                </a:cubicBezTo>
                <a:lnTo>
                  <a:pt x="9024041" y="8264058"/>
                </a:lnTo>
                <a:cubicBezTo>
                  <a:pt x="9024041" y="8264058"/>
                  <a:pt x="9021315" y="8261334"/>
                  <a:pt x="9015867" y="8255883"/>
                </a:cubicBezTo>
                <a:cubicBezTo>
                  <a:pt x="9010418" y="8250433"/>
                  <a:pt x="9007692" y="8247709"/>
                  <a:pt x="9007692" y="8247709"/>
                </a:cubicBezTo>
                <a:lnTo>
                  <a:pt x="8991345" y="8280405"/>
                </a:lnTo>
                <a:lnTo>
                  <a:pt x="8974998" y="8247709"/>
                </a:lnTo>
                <a:cubicBezTo>
                  <a:pt x="8964097" y="8215015"/>
                  <a:pt x="8953201" y="8204116"/>
                  <a:pt x="8942302" y="8215015"/>
                </a:cubicBezTo>
                <a:cubicBezTo>
                  <a:pt x="8931403" y="8225911"/>
                  <a:pt x="8923228" y="8225911"/>
                  <a:pt x="8917780" y="8215015"/>
                </a:cubicBezTo>
                <a:cubicBezTo>
                  <a:pt x="8915054" y="8209564"/>
                  <a:pt x="8911649" y="8206840"/>
                  <a:pt x="8907562" y="8206840"/>
                </a:cubicBezTo>
                <a:close/>
                <a:moveTo>
                  <a:pt x="6510552" y="8206840"/>
                </a:moveTo>
                <a:cubicBezTo>
                  <a:pt x="6507825" y="8206840"/>
                  <a:pt x="6506463" y="8209564"/>
                  <a:pt x="6506463" y="8215015"/>
                </a:cubicBezTo>
                <a:cubicBezTo>
                  <a:pt x="6506463" y="8225911"/>
                  <a:pt x="6509187" y="8228637"/>
                  <a:pt x="6514638" y="8223187"/>
                </a:cubicBezTo>
                <a:cubicBezTo>
                  <a:pt x="6520086" y="8217739"/>
                  <a:pt x="6522810" y="8215015"/>
                  <a:pt x="6522810" y="8215015"/>
                </a:cubicBezTo>
                <a:cubicBezTo>
                  <a:pt x="6517362" y="8209564"/>
                  <a:pt x="6513276" y="8206840"/>
                  <a:pt x="6510552" y="8206840"/>
                </a:cubicBezTo>
                <a:close/>
                <a:moveTo>
                  <a:pt x="8680734" y="8182318"/>
                </a:moveTo>
                <a:lnTo>
                  <a:pt x="8697083" y="8198665"/>
                </a:lnTo>
                <a:cubicBezTo>
                  <a:pt x="8697083" y="8187767"/>
                  <a:pt x="8697083" y="8182318"/>
                  <a:pt x="8697083" y="8182318"/>
                </a:cubicBezTo>
                <a:close/>
                <a:moveTo>
                  <a:pt x="8402820" y="8182318"/>
                </a:moveTo>
                <a:cubicBezTo>
                  <a:pt x="8391921" y="8204116"/>
                  <a:pt x="8391921" y="8215015"/>
                  <a:pt x="8402820" y="8215015"/>
                </a:cubicBezTo>
                <a:cubicBezTo>
                  <a:pt x="8413718" y="8215015"/>
                  <a:pt x="8419169" y="8209564"/>
                  <a:pt x="8419169" y="8198665"/>
                </a:cubicBezTo>
                <a:close/>
                <a:moveTo>
                  <a:pt x="5738112" y="8182318"/>
                </a:moveTo>
                <a:cubicBezTo>
                  <a:pt x="5738112" y="8193217"/>
                  <a:pt x="5743562" y="8198665"/>
                  <a:pt x="5754459" y="8198665"/>
                </a:cubicBezTo>
                <a:cubicBezTo>
                  <a:pt x="5765358" y="8198665"/>
                  <a:pt x="5776256" y="8193217"/>
                  <a:pt x="5787155" y="8182318"/>
                </a:cubicBezTo>
                <a:close/>
                <a:moveTo>
                  <a:pt x="5010629" y="8182318"/>
                </a:moveTo>
                <a:cubicBezTo>
                  <a:pt x="5005181" y="8182318"/>
                  <a:pt x="5002457" y="8185043"/>
                  <a:pt x="5002457" y="8190491"/>
                </a:cubicBezTo>
                <a:cubicBezTo>
                  <a:pt x="5002457" y="8195941"/>
                  <a:pt x="5007905" y="8198665"/>
                  <a:pt x="5018804" y="8198665"/>
                </a:cubicBezTo>
                <a:cubicBezTo>
                  <a:pt x="5018804" y="8187767"/>
                  <a:pt x="5016080" y="8182318"/>
                  <a:pt x="5010629" y="8182318"/>
                </a:cubicBezTo>
                <a:close/>
                <a:moveTo>
                  <a:pt x="1144352" y="8182318"/>
                </a:moveTo>
                <a:cubicBezTo>
                  <a:pt x="1144352" y="8193217"/>
                  <a:pt x="1141628" y="8198665"/>
                  <a:pt x="1136177" y="8198665"/>
                </a:cubicBezTo>
                <a:cubicBezTo>
                  <a:pt x="1130729" y="8198665"/>
                  <a:pt x="1128006" y="8195941"/>
                  <a:pt x="1128006" y="8190491"/>
                </a:cubicBezTo>
                <a:cubicBezTo>
                  <a:pt x="1128006" y="8185043"/>
                  <a:pt x="1133453" y="8182318"/>
                  <a:pt x="1144352" y="8182318"/>
                </a:cubicBezTo>
                <a:close/>
                <a:moveTo>
                  <a:pt x="9409493" y="8180275"/>
                </a:moveTo>
                <a:cubicBezTo>
                  <a:pt x="9401831" y="8180275"/>
                  <a:pt x="9387781" y="8197303"/>
                  <a:pt x="9367346" y="8231362"/>
                </a:cubicBezTo>
                <a:cubicBezTo>
                  <a:pt x="9367346" y="8231362"/>
                  <a:pt x="9367346" y="8234086"/>
                  <a:pt x="9367346" y="8239536"/>
                </a:cubicBezTo>
                <a:cubicBezTo>
                  <a:pt x="9367346" y="8244984"/>
                  <a:pt x="9372796" y="8247709"/>
                  <a:pt x="9383695" y="8247709"/>
                </a:cubicBezTo>
                <a:cubicBezTo>
                  <a:pt x="9394594" y="8247709"/>
                  <a:pt x="9400042" y="8242260"/>
                  <a:pt x="9400042" y="8231362"/>
                </a:cubicBezTo>
                <a:lnTo>
                  <a:pt x="9400042" y="8215015"/>
                </a:lnTo>
                <a:lnTo>
                  <a:pt x="9416389" y="8198665"/>
                </a:lnTo>
                <a:cubicBezTo>
                  <a:pt x="9416389" y="8186405"/>
                  <a:pt x="9414091" y="8180275"/>
                  <a:pt x="9409493" y="8180275"/>
                </a:cubicBezTo>
                <a:close/>
                <a:moveTo>
                  <a:pt x="9677957" y="8165969"/>
                </a:moveTo>
                <a:lnTo>
                  <a:pt x="9677957" y="8182318"/>
                </a:lnTo>
                <a:cubicBezTo>
                  <a:pt x="9667058" y="8182318"/>
                  <a:pt x="9661608" y="8182318"/>
                  <a:pt x="9661608" y="8182318"/>
                </a:cubicBezTo>
                <a:cubicBezTo>
                  <a:pt x="9661608" y="8182318"/>
                  <a:pt x="9664334" y="8179594"/>
                  <a:pt x="9669782" y="8174144"/>
                </a:cubicBezTo>
                <a:cubicBezTo>
                  <a:pt x="9675233" y="8168693"/>
                  <a:pt x="9677957" y="8165969"/>
                  <a:pt x="9677957" y="8165969"/>
                </a:cubicBezTo>
                <a:close/>
                <a:moveTo>
                  <a:pt x="5852548" y="8165969"/>
                </a:moveTo>
                <a:lnTo>
                  <a:pt x="5836198" y="8182318"/>
                </a:lnTo>
                <a:cubicBezTo>
                  <a:pt x="5847097" y="8182318"/>
                  <a:pt x="5852548" y="8182318"/>
                  <a:pt x="5852548" y="8182318"/>
                </a:cubicBezTo>
                <a:cubicBezTo>
                  <a:pt x="5852548" y="8182318"/>
                  <a:pt x="5852548" y="8176868"/>
                  <a:pt x="5852548" y="8165969"/>
                </a:cubicBezTo>
                <a:close/>
                <a:moveTo>
                  <a:pt x="9134388" y="8155751"/>
                </a:moveTo>
                <a:cubicBezTo>
                  <a:pt x="9131664" y="8157116"/>
                  <a:pt x="9127578" y="8160521"/>
                  <a:pt x="9122128" y="8165969"/>
                </a:cubicBezTo>
                <a:cubicBezTo>
                  <a:pt x="9111229" y="8165969"/>
                  <a:pt x="9108505" y="8171420"/>
                  <a:pt x="9113953" y="8182318"/>
                </a:cubicBezTo>
                <a:cubicBezTo>
                  <a:pt x="9119404" y="8193217"/>
                  <a:pt x="9122128" y="8204116"/>
                  <a:pt x="9122128" y="8215015"/>
                </a:cubicBezTo>
                <a:lnTo>
                  <a:pt x="9138477" y="8182318"/>
                </a:lnTo>
                <a:cubicBezTo>
                  <a:pt x="9138477" y="8171420"/>
                  <a:pt x="9138477" y="8163245"/>
                  <a:pt x="9138477" y="8157797"/>
                </a:cubicBezTo>
                <a:cubicBezTo>
                  <a:pt x="9138477" y="8155073"/>
                  <a:pt x="9137115" y="8154392"/>
                  <a:pt x="9134388" y="8155751"/>
                </a:cubicBezTo>
                <a:close/>
                <a:moveTo>
                  <a:pt x="6520769" y="8155751"/>
                </a:moveTo>
                <a:cubicBezTo>
                  <a:pt x="6519405" y="8154392"/>
                  <a:pt x="6517362" y="8155073"/>
                  <a:pt x="6514638" y="8157797"/>
                </a:cubicBezTo>
                <a:cubicBezTo>
                  <a:pt x="6509187" y="8163245"/>
                  <a:pt x="6506463" y="8171420"/>
                  <a:pt x="6506463" y="8182318"/>
                </a:cubicBezTo>
                <a:cubicBezTo>
                  <a:pt x="6517362" y="8182318"/>
                  <a:pt x="6522810" y="8176868"/>
                  <a:pt x="6522810" y="8165969"/>
                </a:cubicBezTo>
                <a:cubicBezTo>
                  <a:pt x="6522810" y="8160521"/>
                  <a:pt x="6522132" y="8157116"/>
                  <a:pt x="6520769" y="8155751"/>
                </a:cubicBezTo>
                <a:close/>
                <a:moveTo>
                  <a:pt x="9105781" y="8149622"/>
                </a:moveTo>
                <a:cubicBezTo>
                  <a:pt x="9073084" y="8171420"/>
                  <a:pt x="9056737" y="8187767"/>
                  <a:pt x="9056737" y="8198665"/>
                </a:cubicBezTo>
                <a:lnTo>
                  <a:pt x="9089431" y="8165969"/>
                </a:lnTo>
                <a:close/>
                <a:moveTo>
                  <a:pt x="8827866" y="8149622"/>
                </a:moveTo>
                <a:cubicBezTo>
                  <a:pt x="8816967" y="8160521"/>
                  <a:pt x="8814243" y="8168693"/>
                  <a:pt x="8819691" y="8174144"/>
                </a:cubicBezTo>
                <a:cubicBezTo>
                  <a:pt x="8825142" y="8179594"/>
                  <a:pt x="8833314" y="8179594"/>
                  <a:pt x="8844213" y="8174144"/>
                </a:cubicBezTo>
                <a:cubicBezTo>
                  <a:pt x="8855112" y="8168693"/>
                  <a:pt x="8860562" y="8160521"/>
                  <a:pt x="8860562" y="8149622"/>
                </a:cubicBezTo>
                <a:close/>
                <a:moveTo>
                  <a:pt x="8713430" y="8149622"/>
                </a:moveTo>
                <a:cubicBezTo>
                  <a:pt x="8713430" y="8160521"/>
                  <a:pt x="8716155" y="8165969"/>
                  <a:pt x="8721605" y="8165969"/>
                </a:cubicBezTo>
                <a:cubicBezTo>
                  <a:pt x="8727053" y="8165969"/>
                  <a:pt x="8729777" y="8160521"/>
                  <a:pt x="8729777" y="8149622"/>
                </a:cubicBezTo>
                <a:close/>
                <a:moveTo>
                  <a:pt x="6114113" y="8149622"/>
                </a:moveTo>
                <a:cubicBezTo>
                  <a:pt x="6114113" y="8149622"/>
                  <a:pt x="6114113" y="8155073"/>
                  <a:pt x="6114113" y="8165969"/>
                </a:cubicBezTo>
                <a:lnTo>
                  <a:pt x="6130462" y="8149622"/>
                </a:lnTo>
                <a:close/>
                <a:moveTo>
                  <a:pt x="5868894" y="8149622"/>
                </a:moveTo>
                <a:cubicBezTo>
                  <a:pt x="5868894" y="8160521"/>
                  <a:pt x="5868894" y="8165969"/>
                  <a:pt x="5868894" y="8165969"/>
                </a:cubicBezTo>
                <a:cubicBezTo>
                  <a:pt x="5868894" y="8165969"/>
                  <a:pt x="5874345" y="8160521"/>
                  <a:pt x="5885244" y="8149622"/>
                </a:cubicBezTo>
                <a:close/>
                <a:moveTo>
                  <a:pt x="1160700" y="8149622"/>
                </a:moveTo>
                <a:cubicBezTo>
                  <a:pt x="1171598" y="8160521"/>
                  <a:pt x="1177049" y="8165969"/>
                  <a:pt x="1177049" y="8165969"/>
                </a:cubicBezTo>
                <a:cubicBezTo>
                  <a:pt x="1177049" y="8165969"/>
                  <a:pt x="1171598" y="8165969"/>
                  <a:pt x="1160700" y="8165969"/>
                </a:cubicBezTo>
                <a:cubicBezTo>
                  <a:pt x="1160700" y="8155073"/>
                  <a:pt x="1160700" y="8149622"/>
                  <a:pt x="1160700" y="8149622"/>
                </a:cubicBezTo>
                <a:close/>
                <a:moveTo>
                  <a:pt x="10380916" y="8133275"/>
                </a:moveTo>
                <a:lnTo>
                  <a:pt x="10380916" y="8165969"/>
                </a:lnTo>
                <a:lnTo>
                  <a:pt x="10348220" y="8198665"/>
                </a:lnTo>
                <a:lnTo>
                  <a:pt x="10364568" y="8165969"/>
                </a:lnTo>
                <a:close/>
                <a:moveTo>
                  <a:pt x="10201090" y="8133275"/>
                </a:moveTo>
                <a:cubicBezTo>
                  <a:pt x="10211988" y="8155073"/>
                  <a:pt x="10201090" y="8171420"/>
                  <a:pt x="10168392" y="8182318"/>
                </a:cubicBezTo>
                <a:cubicBezTo>
                  <a:pt x="10179292" y="8171420"/>
                  <a:pt x="10184740" y="8160521"/>
                  <a:pt x="10184740" y="8149622"/>
                </a:cubicBezTo>
                <a:close/>
                <a:moveTo>
                  <a:pt x="6334810" y="8116926"/>
                </a:moveTo>
                <a:cubicBezTo>
                  <a:pt x="6329362" y="8116926"/>
                  <a:pt x="6326637" y="8122376"/>
                  <a:pt x="6326637" y="8133275"/>
                </a:cubicBezTo>
                <a:cubicBezTo>
                  <a:pt x="6337534" y="8133275"/>
                  <a:pt x="6342984" y="8130549"/>
                  <a:pt x="6342984" y="8125101"/>
                </a:cubicBezTo>
                <a:cubicBezTo>
                  <a:pt x="6342984" y="8119650"/>
                  <a:pt x="6340260" y="8116926"/>
                  <a:pt x="6334810" y="8116926"/>
                </a:cubicBezTo>
                <a:close/>
                <a:moveTo>
                  <a:pt x="5893416" y="8116926"/>
                </a:moveTo>
                <a:cubicBezTo>
                  <a:pt x="5887968" y="8116926"/>
                  <a:pt x="5885244" y="8122376"/>
                  <a:pt x="5885244" y="8133275"/>
                </a:cubicBezTo>
                <a:cubicBezTo>
                  <a:pt x="5885244" y="8133275"/>
                  <a:pt x="5890692" y="8133275"/>
                  <a:pt x="5901590" y="8133275"/>
                </a:cubicBezTo>
                <a:cubicBezTo>
                  <a:pt x="5901590" y="8122376"/>
                  <a:pt x="5898866" y="8116926"/>
                  <a:pt x="5893416" y="8116926"/>
                </a:cubicBezTo>
                <a:close/>
                <a:moveTo>
                  <a:pt x="1193396" y="8116926"/>
                </a:moveTo>
                <a:cubicBezTo>
                  <a:pt x="1182497" y="8127825"/>
                  <a:pt x="1171598" y="8138723"/>
                  <a:pt x="1160700" y="8149622"/>
                </a:cubicBezTo>
                <a:lnTo>
                  <a:pt x="1160700" y="8133275"/>
                </a:lnTo>
                <a:cubicBezTo>
                  <a:pt x="1171598" y="8122376"/>
                  <a:pt x="1182497" y="8116926"/>
                  <a:pt x="1193396" y="8116926"/>
                </a:cubicBezTo>
                <a:close/>
                <a:moveTo>
                  <a:pt x="5756504" y="8106708"/>
                </a:moveTo>
                <a:cubicBezTo>
                  <a:pt x="5755142" y="8108073"/>
                  <a:pt x="5754459" y="8111475"/>
                  <a:pt x="5754459" y="8116926"/>
                </a:cubicBezTo>
                <a:cubicBezTo>
                  <a:pt x="5743562" y="8127825"/>
                  <a:pt x="5738112" y="8135999"/>
                  <a:pt x="5738112" y="8141448"/>
                </a:cubicBezTo>
                <a:cubicBezTo>
                  <a:pt x="5738112" y="8146898"/>
                  <a:pt x="5738112" y="8149622"/>
                  <a:pt x="5738112" y="8149622"/>
                </a:cubicBezTo>
                <a:lnTo>
                  <a:pt x="5770808" y="8133275"/>
                </a:lnTo>
                <a:cubicBezTo>
                  <a:pt x="5770808" y="8122376"/>
                  <a:pt x="5768084" y="8114202"/>
                  <a:pt x="5762634" y="8108751"/>
                </a:cubicBezTo>
                <a:cubicBezTo>
                  <a:pt x="5759910" y="8106027"/>
                  <a:pt x="5757866" y="8105346"/>
                  <a:pt x="5756504" y="8106708"/>
                </a:cubicBezTo>
                <a:close/>
                <a:moveTo>
                  <a:pt x="10152044" y="8100579"/>
                </a:moveTo>
                <a:lnTo>
                  <a:pt x="10152044" y="8116926"/>
                </a:lnTo>
                <a:cubicBezTo>
                  <a:pt x="10108448" y="8215015"/>
                  <a:pt x="10075756" y="8264058"/>
                  <a:pt x="10053958" y="8264058"/>
                </a:cubicBezTo>
                <a:cubicBezTo>
                  <a:pt x="10053958" y="8264058"/>
                  <a:pt x="10059406" y="8247709"/>
                  <a:pt x="10070304" y="8215015"/>
                </a:cubicBezTo>
                <a:close/>
                <a:moveTo>
                  <a:pt x="5934287" y="8100579"/>
                </a:moveTo>
                <a:lnTo>
                  <a:pt x="5950634" y="8116926"/>
                </a:lnTo>
                <a:cubicBezTo>
                  <a:pt x="5950634" y="8116926"/>
                  <a:pt x="5950634" y="8111478"/>
                  <a:pt x="5950634" y="8100579"/>
                </a:cubicBezTo>
                <a:cubicBezTo>
                  <a:pt x="5939738" y="8100579"/>
                  <a:pt x="5934287" y="8100579"/>
                  <a:pt x="5934287" y="8100579"/>
                </a:cubicBezTo>
                <a:close/>
                <a:moveTo>
                  <a:pt x="6392030" y="8084230"/>
                </a:moveTo>
                <a:lnTo>
                  <a:pt x="6392030" y="8100579"/>
                </a:lnTo>
                <a:lnTo>
                  <a:pt x="6375680" y="8100579"/>
                </a:lnTo>
                <a:cubicBezTo>
                  <a:pt x="6375680" y="8100579"/>
                  <a:pt x="6381128" y="8095131"/>
                  <a:pt x="6392030" y="8084230"/>
                </a:cubicBezTo>
                <a:close/>
                <a:moveTo>
                  <a:pt x="1296210" y="8082187"/>
                </a:moveTo>
                <a:cubicBezTo>
                  <a:pt x="1297827" y="8082187"/>
                  <a:pt x="1298976" y="8082868"/>
                  <a:pt x="1299657" y="8084230"/>
                </a:cubicBezTo>
                <a:cubicBezTo>
                  <a:pt x="1305108" y="8095131"/>
                  <a:pt x="1305108" y="8108751"/>
                  <a:pt x="1299657" y="8125101"/>
                </a:cubicBezTo>
                <a:cubicBezTo>
                  <a:pt x="1294207" y="8141448"/>
                  <a:pt x="1286034" y="8152346"/>
                  <a:pt x="1275135" y="8157797"/>
                </a:cubicBezTo>
                <a:cubicBezTo>
                  <a:pt x="1264236" y="8163245"/>
                  <a:pt x="1258788" y="8160521"/>
                  <a:pt x="1258788" y="8149622"/>
                </a:cubicBezTo>
                <a:cubicBezTo>
                  <a:pt x="1258788" y="8138723"/>
                  <a:pt x="1258788" y="8133275"/>
                  <a:pt x="1258788" y="8133275"/>
                </a:cubicBezTo>
                <a:cubicBezTo>
                  <a:pt x="1258788" y="8133275"/>
                  <a:pt x="1253337" y="8141448"/>
                  <a:pt x="1242440" y="8157797"/>
                </a:cubicBezTo>
                <a:cubicBezTo>
                  <a:pt x="1231541" y="8174144"/>
                  <a:pt x="1226091" y="8182318"/>
                  <a:pt x="1226091" y="8182318"/>
                </a:cubicBezTo>
                <a:lnTo>
                  <a:pt x="1177049" y="8231362"/>
                </a:lnTo>
                <a:cubicBezTo>
                  <a:pt x="1166150" y="8231362"/>
                  <a:pt x="1163426" y="8228637"/>
                  <a:pt x="1168874" y="8223187"/>
                </a:cubicBezTo>
                <a:cubicBezTo>
                  <a:pt x="1174325" y="8217739"/>
                  <a:pt x="1182497" y="8204116"/>
                  <a:pt x="1193396" y="8182318"/>
                </a:cubicBezTo>
                <a:cubicBezTo>
                  <a:pt x="1250613" y="8115564"/>
                  <a:pt x="1284885" y="8082187"/>
                  <a:pt x="1296210" y="8082187"/>
                </a:cubicBezTo>
                <a:close/>
                <a:moveTo>
                  <a:pt x="10119350" y="8067883"/>
                </a:moveTo>
                <a:cubicBezTo>
                  <a:pt x="10130248" y="8089680"/>
                  <a:pt x="10119350" y="8106027"/>
                  <a:pt x="10086654" y="8116926"/>
                </a:cubicBezTo>
                <a:lnTo>
                  <a:pt x="10086654" y="8100579"/>
                </a:lnTo>
                <a:close/>
                <a:moveTo>
                  <a:pt x="9612564" y="8067883"/>
                </a:moveTo>
                <a:lnTo>
                  <a:pt x="9596217" y="8084230"/>
                </a:lnTo>
                <a:cubicBezTo>
                  <a:pt x="9607116" y="8084230"/>
                  <a:pt x="9612564" y="8084230"/>
                  <a:pt x="9612564" y="8084230"/>
                </a:cubicBezTo>
                <a:close/>
                <a:moveTo>
                  <a:pt x="9530825" y="8067883"/>
                </a:moveTo>
                <a:cubicBezTo>
                  <a:pt x="9509030" y="8089680"/>
                  <a:pt x="9503579" y="8100579"/>
                  <a:pt x="9514478" y="8100579"/>
                </a:cubicBezTo>
                <a:cubicBezTo>
                  <a:pt x="9514478" y="8100579"/>
                  <a:pt x="9519926" y="8089680"/>
                  <a:pt x="9530825" y="8067883"/>
                </a:cubicBezTo>
                <a:close/>
                <a:moveTo>
                  <a:pt x="8958649" y="8067883"/>
                </a:moveTo>
                <a:cubicBezTo>
                  <a:pt x="8958649" y="8078781"/>
                  <a:pt x="8961373" y="8084230"/>
                  <a:pt x="8966823" y="8084230"/>
                </a:cubicBezTo>
                <a:cubicBezTo>
                  <a:pt x="8972272" y="8084230"/>
                  <a:pt x="8974998" y="8084230"/>
                  <a:pt x="8974998" y="8084230"/>
                </a:cubicBezTo>
                <a:cubicBezTo>
                  <a:pt x="8985897" y="8084230"/>
                  <a:pt x="8991345" y="8081506"/>
                  <a:pt x="8991345" y="8076057"/>
                </a:cubicBezTo>
                <a:cubicBezTo>
                  <a:pt x="8991345" y="8070609"/>
                  <a:pt x="8985897" y="8067883"/>
                  <a:pt x="8974998" y="8067883"/>
                </a:cubicBezTo>
                <a:cubicBezTo>
                  <a:pt x="8974998" y="8067883"/>
                  <a:pt x="8969548" y="8067883"/>
                  <a:pt x="8958649" y="8067883"/>
                </a:cubicBezTo>
                <a:close/>
                <a:moveTo>
                  <a:pt x="6375680" y="8067883"/>
                </a:moveTo>
                <a:cubicBezTo>
                  <a:pt x="6364782" y="8078781"/>
                  <a:pt x="6364782" y="8089680"/>
                  <a:pt x="6375680" y="8100579"/>
                </a:cubicBezTo>
                <a:cubicBezTo>
                  <a:pt x="6386579" y="8122376"/>
                  <a:pt x="6397478" y="8127825"/>
                  <a:pt x="6408376" y="8116926"/>
                </a:cubicBezTo>
                <a:cubicBezTo>
                  <a:pt x="6408376" y="8106027"/>
                  <a:pt x="6408376" y="8097855"/>
                  <a:pt x="6408376" y="8092404"/>
                </a:cubicBezTo>
                <a:cubicBezTo>
                  <a:pt x="6408376" y="8086956"/>
                  <a:pt x="6408376" y="8078781"/>
                  <a:pt x="6408376" y="8067883"/>
                </a:cubicBezTo>
                <a:close/>
                <a:moveTo>
                  <a:pt x="9776044" y="8051536"/>
                </a:moveTo>
                <a:lnTo>
                  <a:pt x="9759696" y="8100579"/>
                </a:lnTo>
                <a:lnTo>
                  <a:pt x="9727000" y="8116926"/>
                </a:lnTo>
                <a:cubicBezTo>
                  <a:pt x="9727000" y="8116926"/>
                  <a:pt x="9732448" y="8111478"/>
                  <a:pt x="9743348" y="8100579"/>
                </a:cubicBezTo>
                <a:cubicBezTo>
                  <a:pt x="9754248" y="8089680"/>
                  <a:pt x="9759696" y="8078781"/>
                  <a:pt x="9759696" y="8067883"/>
                </a:cubicBezTo>
                <a:cubicBezTo>
                  <a:pt x="9759696" y="8056984"/>
                  <a:pt x="9765144" y="8051536"/>
                  <a:pt x="9776044" y="8051536"/>
                </a:cubicBezTo>
                <a:close/>
                <a:moveTo>
                  <a:pt x="6105940" y="8051536"/>
                </a:moveTo>
                <a:cubicBezTo>
                  <a:pt x="6100490" y="8051536"/>
                  <a:pt x="6097766" y="8056984"/>
                  <a:pt x="6097766" y="8067883"/>
                </a:cubicBezTo>
                <a:cubicBezTo>
                  <a:pt x="6108664" y="8067883"/>
                  <a:pt x="6114113" y="8065159"/>
                  <a:pt x="6114113" y="8059708"/>
                </a:cubicBezTo>
                <a:cubicBezTo>
                  <a:pt x="6114113" y="8054260"/>
                  <a:pt x="6111388" y="8051536"/>
                  <a:pt x="6105940" y="8051536"/>
                </a:cubicBezTo>
                <a:close/>
                <a:moveTo>
                  <a:pt x="9138477" y="8035187"/>
                </a:moveTo>
                <a:cubicBezTo>
                  <a:pt x="9138477" y="8046085"/>
                  <a:pt x="9138477" y="8051536"/>
                  <a:pt x="9138477" y="8051536"/>
                </a:cubicBezTo>
                <a:lnTo>
                  <a:pt x="9154824" y="8067883"/>
                </a:lnTo>
                <a:cubicBezTo>
                  <a:pt x="9154824" y="8067883"/>
                  <a:pt x="9154824" y="8062434"/>
                  <a:pt x="9154824" y="8051536"/>
                </a:cubicBezTo>
                <a:close/>
                <a:moveTo>
                  <a:pt x="8549952" y="8035187"/>
                </a:moveTo>
                <a:cubicBezTo>
                  <a:pt x="8549952" y="8035187"/>
                  <a:pt x="8552676" y="8037913"/>
                  <a:pt x="8558126" y="8043361"/>
                </a:cubicBezTo>
                <a:cubicBezTo>
                  <a:pt x="8563574" y="8048809"/>
                  <a:pt x="8566299" y="8051536"/>
                  <a:pt x="8566299" y="8051536"/>
                </a:cubicBezTo>
                <a:cubicBezTo>
                  <a:pt x="8566299" y="8051536"/>
                  <a:pt x="8566299" y="8046085"/>
                  <a:pt x="8566299" y="8035187"/>
                </a:cubicBezTo>
                <a:close/>
                <a:moveTo>
                  <a:pt x="6293941" y="8035187"/>
                </a:moveTo>
                <a:cubicBezTo>
                  <a:pt x="6283042" y="8035187"/>
                  <a:pt x="6272144" y="8040637"/>
                  <a:pt x="6261245" y="8051536"/>
                </a:cubicBezTo>
                <a:cubicBezTo>
                  <a:pt x="6250346" y="8062434"/>
                  <a:pt x="6244898" y="8067883"/>
                  <a:pt x="6244898" y="8067883"/>
                </a:cubicBezTo>
                <a:cubicBezTo>
                  <a:pt x="6244898" y="8078781"/>
                  <a:pt x="6250346" y="8084230"/>
                  <a:pt x="6261245" y="8084230"/>
                </a:cubicBezTo>
                <a:cubicBezTo>
                  <a:pt x="6272144" y="8084230"/>
                  <a:pt x="6277592" y="8078781"/>
                  <a:pt x="6277592" y="8067883"/>
                </a:cubicBezTo>
                <a:close/>
                <a:moveTo>
                  <a:pt x="1209746" y="8035187"/>
                </a:moveTo>
                <a:lnTo>
                  <a:pt x="1226091" y="8067883"/>
                </a:lnTo>
                <a:lnTo>
                  <a:pt x="1226091" y="8100579"/>
                </a:lnTo>
                <a:cubicBezTo>
                  <a:pt x="1226091" y="8100579"/>
                  <a:pt x="1223367" y="8097855"/>
                  <a:pt x="1217918" y="8092404"/>
                </a:cubicBezTo>
                <a:cubicBezTo>
                  <a:pt x="1212470" y="8086956"/>
                  <a:pt x="1209746" y="8073333"/>
                  <a:pt x="1209746" y="8051536"/>
                </a:cubicBezTo>
                <a:close/>
                <a:moveTo>
                  <a:pt x="9007692" y="8018839"/>
                </a:moveTo>
                <a:cubicBezTo>
                  <a:pt x="9007692" y="8018839"/>
                  <a:pt x="9007692" y="8024288"/>
                  <a:pt x="9007692" y="8035187"/>
                </a:cubicBezTo>
                <a:cubicBezTo>
                  <a:pt x="9018591" y="8035187"/>
                  <a:pt x="9024041" y="8035187"/>
                  <a:pt x="9024041" y="8035187"/>
                </a:cubicBezTo>
                <a:close/>
                <a:moveTo>
                  <a:pt x="6424724" y="8018839"/>
                </a:moveTo>
                <a:lnTo>
                  <a:pt x="6441070" y="8035187"/>
                </a:lnTo>
                <a:lnTo>
                  <a:pt x="6441070" y="8018839"/>
                </a:lnTo>
                <a:cubicBezTo>
                  <a:pt x="6441070" y="8018839"/>
                  <a:pt x="6435622" y="8018839"/>
                  <a:pt x="6424724" y="8018839"/>
                </a:cubicBezTo>
                <a:close/>
                <a:moveTo>
                  <a:pt x="6244898" y="8018839"/>
                </a:moveTo>
                <a:lnTo>
                  <a:pt x="6228548" y="8035187"/>
                </a:lnTo>
                <a:lnTo>
                  <a:pt x="6244898" y="8035187"/>
                </a:lnTo>
                <a:lnTo>
                  <a:pt x="6261245" y="8018839"/>
                </a:lnTo>
                <a:close/>
                <a:moveTo>
                  <a:pt x="10413612" y="8002490"/>
                </a:moveTo>
                <a:lnTo>
                  <a:pt x="10429960" y="8018839"/>
                </a:lnTo>
                <a:lnTo>
                  <a:pt x="10397264" y="8018839"/>
                </a:lnTo>
                <a:close/>
                <a:moveTo>
                  <a:pt x="9056737" y="8002490"/>
                </a:moveTo>
                <a:cubicBezTo>
                  <a:pt x="9056737" y="8002490"/>
                  <a:pt x="9045839" y="8018839"/>
                  <a:pt x="9024041" y="8051536"/>
                </a:cubicBezTo>
                <a:lnTo>
                  <a:pt x="8991345" y="8116926"/>
                </a:lnTo>
                <a:cubicBezTo>
                  <a:pt x="9002244" y="8116926"/>
                  <a:pt x="9018591" y="8097855"/>
                  <a:pt x="9040388" y="8059708"/>
                </a:cubicBezTo>
                <a:cubicBezTo>
                  <a:pt x="9062186" y="8021564"/>
                  <a:pt x="9067636" y="8002490"/>
                  <a:pt x="9056737" y="8002490"/>
                </a:cubicBezTo>
                <a:close/>
                <a:moveTo>
                  <a:pt x="10511698" y="7986143"/>
                </a:moveTo>
                <a:lnTo>
                  <a:pt x="10462656" y="8051536"/>
                </a:lnTo>
                <a:lnTo>
                  <a:pt x="10479004" y="8018839"/>
                </a:lnTo>
                <a:cubicBezTo>
                  <a:pt x="10500800" y="7997042"/>
                  <a:pt x="10511698" y="7986143"/>
                  <a:pt x="10511698" y="7986143"/>
                </a:cubicBezTo>
                <a:close/>
                <a:moveTo>
                  <a:pt x="8533605" y="7986143"/>
                </a:moveTo>
                <a:cubicBezTo>
                  <a:pt x="8522706" y="7997042"/>
                  <a:pt x="8514531" y="8005217"/>
                  <a:pt x="8509081" y="8010665"/>
                </a:cubicBezTo>
                <a:cubicBezTo>
                  <a:pt x="8503632" y="8016115"/>
                  <a:pt x="8500908" y="8018839"/>
                  <a:pt x="8500908" y="8018839"/>
                </a:cubicBezTo>
                <a:lnTo>
                  <a:pt x="8484559" y="8018839"/>
                </a:lnTo>
                <a:lnTo>
                  <a:pt x="8484559" y="8035187"/>
                </a:lnTo>
                <a:cubicBezTo>
                  <a:pt x="8484559" y="8046085"/>
                  <a:pt x="8484559" y="8056984"/>
                  <a:pt x="8484559" y="8067883"/>
                </a:cubicBezTo>
                <a:cubicBezTo>
                  <a:pt x="8484559" y="8067883"/>
                  <a:pt x="8481835" y="8070609"/>
                  <a:pt x="8476387" y="8076057"/>
                </a:cubicBezTo>
                <a:cubicBezTo>
                  <a:pt x="8470936" y="8081506"/>
                  <a:pt x="8468212" y="8089680"/>
                  <a:pt x="8468212" y="8100579"/>
                </a:cubicBezTo>
                <a:lnTo>
                  <a:pt x="8435516" y="8116926"/>
                </a:lnTo>
                <a:lnTo>
                  <a:pt x="8419169" y="8133275"/>
                </a:lnTo>
                <a:cubicBezTo>
                  <a:pt x="8408270" y="8144172"/>
                  <a:pt x="8405546" y="8152346"/>
                  <a:pt x="8410994" y="8157797"/>
                </a:cubicBezTo>
                <a:cubicBezTo>
                  <a:pt x="8416443" y="8163245"/>
                  <a:pt x="8435516" y="8155073"/>
                  <a:pt x="8468212" y="8133275"/>
                </a:cubicBezTo>
                <a:cubicBezTo>
                  <a:pt x="8500908" y="8111478"/>
                  <a:pt x="8517255" y="8100579"/>
                  <a:pt x="8517255" y="8100579"/>
                </a:cubicBezTo>
                <a:lnTo>
                  <a:pt x="8517255" y="8084230"/>
                </a:lnTo>
                <a:cubicBezTo>
                  <a:pt x="8517255" y="8062434"/>
                  <a:pt x="8522706" y="8046085"/>
                  <a:pt x="8533605" y="8035187"/>
                </a:cubicBezTo>
                <a:cubicBezTo>
                  <a:pt x="8533605" y="8035187"/>
                  <a:pt x="8539053" y="8029738"/>
                  <a:pt x="8549952" y="8018839"/>
                </a:cubicBezTo>
                <a:lnTo>
                  <a:pt x="8582648" y="8002490"/>
                </a:lnTo>
                <a:cubicBezTo>
                  <a:pt x="8582648" y="7991594"/>
                  <a:pt x="8577197" y="7988867"/>
                  <a:pt x="8566299" y="7994318"/>
                </a:cubicBezTo>
                <a:cubicBezTo>
                  <a:pt x="8555400" y="7999766"/>
                  <a:pt x="8549952" y="7997042"/>
                  <a:pt x="8549952" y="7986143"/>
                </a:cubicBezTo>
                <a:close/>
                <a:moveTo>
                  <a:pt x="9923176" y="7969794"/>
                </a:moveTo>
                <a:cubicBezTo>
                  <a:pt x="9923176" y="7991594"/>
                  <a:pt x="9906826" y="8018839"/>
                  <a:pt x="9874132" y="8051536"/>
                </a:cubicBezTo>
                <a:cubicBezTo>
                  <a:pt x="9863232" y="8062434"/>
                  <a:pt x="9857784" y="8084230"/>
                  <a:pt x="9857784" y="8116926"/>
                </a:cubicBezTo>
                <a:cubicBezTo>
                  <a:pt x="9857784" y="8149622"/>
                  <a:pt x="9855060" y="8168693"/>
                  <a:pt x="9849608" y="8174144"/>
                </a:cubicBezTo>
                <a:cubicBezTo>
                  <a:pt x="9844160" y="8179594"/>
                  <a:pt x="9835988" y="8193217"/>
                  <a:pt x="9825086" y="8215015"/>
                </a:cubicBezTo>
                <a:cubicBezTo>
                  <a:pt x="9803292" y="8225911"/>
                  <a:pt x="9789666" y="8236812"/>
                  <a:pt x="9784218" y="8247709"/>
                </a:cubicBezTo>
                <a:cubicBezTo>
                  <a:pt x="9778770" y="8258607"/>
                  <a:pt x="9776044" y="8280405"/>
                  <a:pt x="9776044" y="8313101"/>
                </a:cubicBezTo>
                <a:cubicBezTo>
                  <a:pt x="9776044" y="8356696"/>
                  <a:pt x="9773320" y="8381218"/>
                  <a:pt x="9767868" y="8386666"/>
                </a:cubicBezTo>
                <a:cubicBezTo>
                  <a:pt x="9762420" y="8392116"/>
                  <a:pt x="9754248" y="8400291"/>
                  <a:pt x="9743348" y="8411188"/>
                </a:cubicBezTo>
                <a:cubicBezTo>
                  <a:pt x="9743348" y="8411188"/>
                  <a:pt x="9740624" y="8413912"/>
                  <a:pt x="9735175" y="8419362"/>
                </a:cubicBezTo>
                <a:cubicBezTo>
                  <a:pt x="9729726" y="8424813"/>
                  <a:pt x="9721552" y="8422086"/>
                  <a:pt x="9710653" y="8411188"/>
                </a:cubicBezTo>
                <a:lnTo>
                  <a:pt x="9727000" y="8264058"/>
                </a:lnTo>
                <a:lnTo>
                  <a:pt x="9759696" y="8215015"/>
                </a:lnTo>
                <a:cubicBezTo>
                  <a:pt x="9781492" y="8193217"/>
                  <a:pt x="9786942" y="8176868"/>
                  <a:pt x="9776044" y="8165969"/>
                </a:cubicBezTo>
                <a:cubicBezTo>
                  <a:pt x="9754248" y="8144172"/>
                  <a:pt x="9765144" y="8116926"/>
                  <a:pt x="9808740" y="8084230"/>
                </a:cubicBezTo>
                <a:cubicBezTo>
                  <a:pt x="9830536" y="8073333"/>
                  <a:pt x="9852334" y="8046085"/>
                  <a:pt x="9874132" y="8002490"/>
                </a:cubicBezTo>
                <a:close/>
                <a:moveTo>
                  <a:pt x="8991345" y="7969794"/>
                </a:moveTo>
                <a:cubicBezTo>
                  <a:pt x="8991345" y="7980693"/>
                  <a:pt x="8991345" y="7986143"/>
                  <a:pt x="8991345" y="7986143"/>
                </a:cubicBezTo>
                <a:cubicBezTo>
                  <a:pt x="8991345" y="7986143"/>
                  <a:pt x="8996793" y="7980693"/>
                  <a:pt x="9007692" y="7969794"/>
                </a:cubicBezTo>
                <a:cubicBezTo>
                  <a:pt x="9007692" y="7969794"/>
                  <a:pt x="9002244" y="7969794"/>
                  <a:pt x="8991345" y="7969794"/>
                </a:cubicBezTo>
                <a:close/>
                <a:moveTo>
                  <a:pt x="5329414" y="7969794"/>
                </a:moveTo>
                <a:lnTo>
                  <a:pt x="5280372" y="8002490"/>
                </a:lnTo>
                <a:cubicBezTo>
                  <a:pt x="5280372" y="8013391"/>
                  <a:pt x="5269472" y="8029738"/>
                  <a:pt x="5247675" y="8051536"/>
                </a:cubicBezTo>
                <a:cubicBezTo>
                  <a:pt x="5214979" y="8095131"/>
                  <a:pt x="5198632" y="8127825"/>
                  <a:pt x="5198632" y="8149622"/>
                </a:cubicBezTo>
                <a:lnTo>
                  <a:pt x="5214979" y="8133275"/>
                </a:lnTo>
                <a:cubicBezTo>
                  <a:pt x="5236776" y="8111478"/>
                  <a:pt x="5244951" y="8097855"/>
                  <a:pt x="5239500" y="8092404"/>
                </a:cubicBezTo>
                <a:cubicBezTo>
                  <a:pt x="5234050" y="8086956"/>
                  <a:pt x="5247675" y="8065159"/>
                  <a:pt x="5280372" y="8027012"/>
                </a:cubicBezTo>
                <a:cubicBezTo>
                  <a:pt x="5313068" y="7988867"/>
                  <a:pt x="5329414" y="7969794"/>
                  <a:pt x="5329414" y="7969794"/>
                </a:cubicBezTo>
                <a:close/>
                <a:moveTo>
                  <a:pt x="8648038" y="7953447"/>
                </a:moveTo>
                <a:cubicBezTo>
                  <a:pt x="8637139" y="7964346"/>
                  <a:pt x="8631691" y="7972520"/>
                  <a:pt x="8631691" y="7977969"/>
                </a:cubicBezTo>
                <a:cubicBezTo>
                  <a:pt x="8631691" y="7983419"/>
                  <a:pt x="8628967" y="7986143"/>
                  <a:pt x="8623516" y="7986143"/>
                </a:cubicBezTo>
                <a:lnTo>
                  <a:pt x="8627605" y="7986143"/>
                </a:lnTo>
                <a:cubicBezTo>
                  <a:pt x="8635777" y="7986143"/>
                  <a:pt x="8642590" y="7986143"/>
                  <a:pt x="8648038" y="7986143"/>
                </a:cubicBezTo>
                <a:close/>
                <a:moveTo>
                  <a:pt x="10397264" y="7937100"/>
                </a:moveTo>
                <a:lnTo>
                  <a:pt x="10413612" y="7953447"/>
                </a:lnTo>
                <a:cubicBezTo>
                  <a:pt x="10402712" y="7964346"/>
                  <a:pt x="10394540" y="7975245"/>
                  <a:pt x="10389090" y="7986143"/>
                </a:cubicBezTo>
                <a:cubicBezTo>
                  <a:pt x="10383642" y="7997042"/>
                  <a:pt x="10380916" y="8007941"/>
                  <a:pt x="10380916" y="8018839"/>
                </a:cubicBezTo>
                <a:lnTo>
                  <a:pt x="10380916" y="8035187"/>
                </a:lnTo>
                <a:cubicBezTo>
                  <a:pt x="10380916" y="8046085"/>
                  <a:pt x="10375468" y="8065159"/>
                  <a:pt x="10364568" y="8092404"/>
                </a:cubicBezTo>
                <a:cubicBezTo>
                  <a:pt x="10353668" y="8119650"/>
                  <a:pt x="10348220" y="8135999"/>
                  <a:pt x="10348220" y="8141448"/>
                </a:cubicBezTo>
                <a:cubicBezTo>
                  <a:pt x="10348220" y="8146898"/>
                  <a:pt x="10348220" y="8149622"/>
                  <a:pt x="10348220" y="8149622"/>
                </a:cubicBezTo>
                <a:lnTo>
                  <a:pt x="10282828" y="8215015"/>
                </a:lnTo>
                <a:cubicBezTo>
                  <a:pt x="10250132" y="8258607"/>
                  <a:pt x="10228336" y="8280405"/>
                  <a:pt x="10217436" y="8280405"/>
                </a:cubicBezTo>
                <a:lnTo>
                  <a:pt x="10184740" y="8280405"/>
                </a:lnTo>
                <a:lnTo>
                  <a:pt x="10152044" y="8296754"/>
                </a:lnTo>
                <a:cubicBezTo>
                  <a:pt x="10152044" y="8285855"/>
                  <a:pt x="10152044" y="8280405"/>
                  <a:pt x="10152044" y="8280405"/>
                </a:cubicBezTo>
                <a:cubicBezTo>
                  <a:pt x="10141146" y="8280405"/>
                  <a:pt x="10162944" y="8253159"/>
                  <a:pt x="10217436" y="8198665"/>
                </a:cubicBezTo>
                <a:cubicBezTo>
                  <a:pt x="10228336" y="8176868"/>
                  <a:pt x="10239234" y="8160521"/>
                  <a:pt x="10250132" y="8149622"/>
                </a:cubicBezTo>
                <a:cubicBezTo>
                  <a:pt x="10282828" y="8084230"/>
                  <a:pt x="10320974" y="8029738"/>
                  <a:pt x="10364568" y="7986143"/>
                </a:cubicBezTo>
                <a:cubicBezTo>
                  <a:pt x="10375468" y="7986143"/>
                  <a:pt x="10386364" y="7969794"/>
                  <a:pt x="10397264" y="7937100"/>
                </a:cubicBezTo>
                <a:close/>
                <a:moveTo>
                  <a:pt x="5362111" y="7937100"/>
                </a:moveTo>
                <a:lnTo>
                  <a:pt x="5329414" y="7953447"/>
                </a:lnTo>
                <a:lnTo>
                  <a:pt x="5345762" y="7953447"/>
                </a:lnTo>
                <a:close/>
                <a:moveTo>
                  <a:pt x="6034416" y="7926882"/>
                </a:moveTo>
                <a:cubicBezTo>
                  <a:pt x="6033054" y="7928244"/>
                  <a:pt x="6032374" y="7931650"/>
                  <a:pt x="6032374" y="7937100"/>
                </a:cubicBezTo>
                <a:cubicBezTo>
                  <a:pt x="6043272" y="7937100"/>
                  <a:pt x="6048722" y="7937100"/>
                  <a:pt x="6048722" y="7937100"/>
                </a:cubicBezTo>
                <a:cubicBezTo>
                  <a:pt x="6048722" y="7937100"/>
                  <a:pt x="6045998" y="7934376"/>
                  <a:pt x="6040548" y="7928925"/>
                </a:cubicBezTo>
                <a:cubicBezTo>
                  <a:pt x="6037824" y="7926201"/>
                  <a:pt x="6035778" y="7925520"/>
                  <a:pt x="6034416" y="7926882"/>
                </a:cubicBezTo>
                <a:close/>
                <a:moveTo>
                  <a:pt x="9138477" y="7920751"/>
                </a:moveTo>
                <a:lnTo>
                  <a:pt x="9154824" y="7937100"/>
                </a:lnTo>
                <a:cubicBezTo>
                  <a:pt x="9154824" y="7937100"/>
                  <a:pt x="9149376" y="7942548"/>
                  <a:pt x="9138477" y="7953447"/>
                </a:cubicBezTo>
                <a:lnTo>
                  <a:pt x="9154824" y="8002490"/>
                </a:lnTo>
                <a:cubicBezTo>
                  <a:pt x="9176621" y="8024288"/>
                  <a:pt x="9190244" y="8035187"/>
                  <a:pt x="9195695" y="8035187"/>
                </a:cubicBezTo>
                <a:cubicBezTo>
                  <a:pt x="9201143" y="8035187"/>
                  <a:pt x="9209318" y="8024288"/>
                  <a:pt x="9220216" y="8002490"/>
                </a:cubicBezTo>
                <a:cubicBezTo>
                  <a:pt x="9231115" y="7980693"/>
                  <a:pt x="9231115" y="7969794"/>
                  <a:pt x="9220216" y="7969794"/>
                </a:cubicBezTo>
                <a:lnTo>
                  <a:pt x="9187520" y="7986143"/>
                </a:lnTo>
                <a:lnTo>
                  <a:pt x="9171171" y="7986143"/>
                </a:lnTo>
                <a:cubicBezTo>
                  <a:pt x="9160272" y="7975245"/>
                  <a:pt x="9154824" y="7967070"/>
                  <a:pt x="9154824" y="7961622"/>
                </a:cubicBezTo>
                <a:cubicBezTo>
                  <a:pt x="9154824" y="7956173"/>
                  <a:pt x="9160272" y="7953447"/>
                  <a:pt x="9171171" y="7953447"/>
                </a:cubicBezTo>
                <a:lnTo>
                  <a:pt x="9171171" y="7937100"/>
                </a:lnTo>
                <a:cubicBezTo>
                  <a:pt x="9160272" y="7926201"/>
                  <a:pt x="9154824" y="7920751"/>
                  <a:pt x="9154824" y="7920751"/>
                </a:cubicBezTo>
                <a:close/>
                <a:moveTo>
                  <a:pt x="6441070" y="7920751"/>
                </a:moveTo>
                <a:lnTo>
                  <a:pt x="6441070" y="7937100"/>
                </a:lnTo>
                <a:cubicBezTo>
                  <a:pt x="6451970" y="7937100"/>
                  <a:pt x="6457420" y="7931652"/>
                  <a:pt x="6457420" y="7920751"/>
                </a:cubicBezTo>
                <a:cubicBezTo>
                  <a:pt x="6457420" y="7920751"/>
                  <a:pt x="6451970" y="7920751"/>
                  <a:pt x="6441070" y="7920751"/>
                </a:cubicBezTo>
                <a:close/>
                <a:moveTo>
                  <a:pt x="1454962" y="7920751"/>
                </a:moveTo>
                <a:lnTo>
                  <a:pt x="1471310" y="7920751"/>
                </a:lnTo>
                <a:lnTo>
                  <a:pt x="1454962" y="7937100"/>
                </a:lnTo>
                <a:cubicBezTo>
                  <a:pt x="1454962" y="7926201"/>
                  <a:pt x="1454962" y="7920751"/>
                  <a:pt x="1454962" y="7920751"/>
                </a:cubicBezTo>
                <a:close/>
                <a:moveTo>
                  <a:pt x="1291485" y="7920751"/>
                </a:moveTo>
                <a:lnTo>
                  <a:pt x="1291485" y="7937100"/>
                </a:lnTo>
                <a:cubicBezTo>
                  <a:pt x="1269687" y="7947999"/>
                  <a:pt x="1261512" y="7947999"/>
                  <a:pt x="1266961" y="7937100"/>
                </a:cubicBezTo>
                <a:cubicBezTo>
                  <a:pt x="1272411" y="7926201"/>
                  <a:pt x="1280586" y="7920751"/>
                  <a:pt x="1291485" y="7920751"/>
                </a:cubicBezTo>
                <a:close/>
                <a:moveTo>
                  <a:pt x="1029916" y="7920751"/>
                </a:moveTo>
                <a:cubicBezTo>
                  <a:pt x="1029916" y="7920751"/>
                  <a:pt x="1035367" y="7920751"/>
                  <a:pt x="1046267" y="7920751"/>
                </a:cubicBezTo>
                <a:cubicBezTo>
                  <a:pt x="1046267" y="7920751"/>
                  <a:pt x="1046267" y="7923477"/>
                  <a:pt x="1046267" y="7928925"/>
                </a:cubicBezTo>
                <a:cubicBezTo>
                  <a:pt x="1046267" y="7934376"/>
                  <a:pt x="1046267" y="7937100"/>
                  <a:pt x="1046267" y="7937100"/>
                </a:cubicBezTo>
                <a:close/>
                <a:moveTo>
                  <a:pt x="4773586" y="7904404"/>
                </a:moveTo>
                <a:lnTo>
                  <a:pt x="4789932" y="7920751"/>
                </a:lnTo>
                <a:lnTo>
                  <a:pt x="4773586" y="7920751"/>
                </a:lnTo>
                <a:cubicBezTo>
                  <a:pt x="4762686" y="7920751"/>
                  <a:pt x="4757238" y="7920751"/>
                  <a:pt x="4757238" y="7920751"/>
                </a:cubicBezTo>
                <a:cubicBezTo>
                  <a:pt x="4757238" y="7920751"/>
                  <a:pt x="4762686" y="7915303"/>
                  <a:pt x="4773586" y="7904404"/>
                </a:cubicBezTo>
                <a:close/>
                <a:moveTo>
                  <a:pt x="8654169" y="7900318"/>
                </a:moveTo>
                <a:cubicBezTo>
                  <a:pt x="8641909" y="7900318"/>
                  <a:pt x="8623516" y="7912578"/>
                  <a:pt x="8598995" y="7937100"/>
                </a:cubicBezTo>
                <a:cubicBezTo>
                  <a:pt x="8598995" y="7947999"/>
                  <a:pt x="8593546" y="7953447"/>
                  <a:pt x="8582648" y="7953447"/>
                </a:cubicBezTo>
                <a:lnTo>
                  <a:pt x="8598995" y="7986143"/>
                </a:lnTo>
                <a:lnTo>
                  <a:pt x="8615344" y="7986143"/>
                </a:lnTo>
                <a:cubicBezTo>
                  <a:pt x="8615344" y="7953447"/>
                  <a:pt x="8631691" y="7931652"/>
                  <a:pt x="8664387" y="7920751"/>
                </a:cubicBezTo>
                <a:cubicBezTo>
                  <a:pt x="8664387" y="7920751"/>
                  <a:pt x="8664387" y="7915303"/>
                  <a:pt x="8664387" y="7904404"/>
                </a:cubicBezTo>
                <a:cubicBezTo>
                  <a:pt x="8661661" y="7901680"/>
                  <a:pt x="8658256" y="7900318"/>
                  <a:pt x="8654169" y="7900318"/>
                </a:cubicBezTo>
                <a:close/>
                <a:moveTo>
                  <a:pt x="1066700" y="7894186"/>
                </a:moveTo>
                <a:cubicBezTo>
                  <a:pt x="1069426" y="7892824"/>
                  <a:pt x="1073512" y="7893505"/>
                  <a:pt x="1078961" y="7896229"/>
                </a:cubicBezTo>
                <a:cubicBezTo>
                  <a:pt x="1089859" y="7901680"/>
                  <a:pt x="1089859" y="7909854"/>
                  <a:pt x="1078961" y="7920751"/>
                </a:cubicBezTo>
                <a:lnTo>
                  <a:pt x="1062613" y="7904404"/>
                </a:lnTo>
                <a:cubicBezTo>
                  <a:pt x="1062613" y="7898956"/>
                  <a:pt x="1063976" y="7895548"/>
                  <a:pt x="1066700" y="7894186"/>
                </a:cubicBezTo>
                <a:close/>
                <a:moveTo>
                  <a:pt x="10528048" y="7888055"/>
                </a:moveTo>
                <a:lnTo>
                  <a:pt x="10528048" y="7920751"/>
                </a:lnTo>
                <a:cubicBezTo>
                  <a:pt x="10528048" y="7920751"/>
                  <a:pt x="10525320" y="7923477"/>
                  <a:pt x="10519872" y="7928925"/>
                </a:cubicBezTo>
                <a:cubicBezTo>
                  <a:pt x="10514424" y="7934376"/>
                  <a:pt x="10511698" y="7937100"/>
                  <a:pt x="10511698" y="7937100"/>
                </a:cubicBezTo>
                <a:lnTo>
                  <a:pt x="10511698" y="7920751"/>
                </a:lnTo>
                <a:cubicBezTo>
                  <a:pt x="10522600" y="7898956"/>
                  <a:pt x="10528048" y="7888055"/>
                  <a:pt x="10528048" y="7888055"/>
                </a:cubicBezTo>
                <a:close/>
                <a:moveTo>
                  <a:pt x="9073084" y="7888055"/>
                </a:moveTo>
                <a:cubicBezTo>
                  <a:pt x="9062186" y="7888055"/>
                  <a:pt x="9056737" y="7890779"/>
                  <a:pt x="9056737" y="7896229"/>
                </a:cubicBezTo>
                <a:cubicBezTo>
                  <a:pt x="9056737" y="7901680"/>
                  <a:pt x="9059462" y="7904404"/>
                  <a:pt x="9064910" y="7904404"/>
                </a:cubicBezTo>
                <a:cubicBezTo>
                  <a:pt x="9070360" y="7904404"/>
                  <a:pt x="9073084" y="7898956"/>
                  <a:pt x="9073084" y="7888055"/>
                </a:cubicBezTo>
                <a:close/>
                <a:moveTo>
                  <a:pt x="6212202" y="7871708"/>
                </a:moveTo>
                <a:cubicBezTo>
                  <a:pt x="6201303" y="7871708"/>
                  <a:pt x="6195852" y="7877158"/>
                  <a:pt x="6195852" y="7888055"/>
                </a:cubicBezTo>
                <a:lnTo>
                  <a:pt x="6212202" y="7888055"/>
                </a:lnTo>
                <a:cubicBezTo>
                  <a:pt x="6223098" y="7877158"/>
                  <a:pt x="6223098" y="7871708"/>
                  <a:pt x="6212202" y="7871708"/>
                </a:cubicBezTo>
                <a:close/>
                <a:moveTo>
                  <a:pt x="5966983" y="7871708"/>
                </a:moveTo>
                <a:cubicBezTo>
                  <a:pt x="5956084" y="7871708"/>
                  <a:pt x="5950634" y="7874434"/>
                  <a:pt x="5950634" y="7879882"/>
                </a:cubicBezTo>
                <a:cubicBezTo>
                  <a:pt x="5950634" y="7885330"/>
                  <a:pt x="5956084" y="7888055"/>
                  <a:pt x="5966983" y="7888055"/>
                </a:cubicBezTo>
                <a:cubicBezTo>
                  <a:pt x="5966983" y="7877158"/>
                  <a:pt x="5966983" y="7871708"/>
                  <a:pt x="5966983" y="7871708"/>
                </a:cubicBezTo>
                <a:close/>
                <a:moveTo>
                  <a:pt x="1389570" y="7871708"/>
                </a:moveTo>
                <a:cubicBezTo>
                  <a:pt x="1389570" y="7871708"/>
                  <a:pt x="1389570" y="7874434"/>
                  <a:pt x="1389570" y="7879882"/>
                </a:cubicBezTo>
                <a:cubicBezTo>
                  <a:pt x="1389570" y="7885330"/>
                  <a:pt x="1389570" y="7893505"/>
                  <a:pt x="1389570" y="7904404"/>
                </a:cubicBezTo>
                <a:lnTo>
                  <a:pt x="1389570" y="7920751"/>
                </a:lnTo>
                <a:lnTo>
                  <a:pt x="1356874" y="7920751"/>
                </a:lnTo>
                <a:lnTo>
                  <a:pt x="1389570" y="7937100"/>
                </a:lnTo>
                <a:cubicBezTo>
                  <a:pt x="1400468" y="7937100"/>
                  <a:pt x="1408644" y="7937100"/>
                  <a:pt x="1414092" y="7937100"/>
                </a:cubicBezTo>
                <a:cubicBezTo>
                  <a:pt x="1419543" y="7937100"/>
                  <a:pt x="1424990" y="7939824"/>
                  <a:pt x="1430441" y="7945272"/>
                </a:cubicBezTo>
                <a:cubicBezTo>
                  <a:pt x="1435889" y="7950723"/>
                  <a:pt x="1438614" y="7953447"/>
                  <a:pt x="1438614" y="7953447"/>
                </a:cubicBezTo>
                <a:cubicBezTo>
                  <a:pt x="1438614" y="7953447"/>
                  <a:pt x="1433165" y="7953447"/>
                  <a:pt x="1422266" y="7953447"/>
                </a:cubicBezTo>
                <a:lnTo>
                  <a:pt x="1405920" y="7969794"/>
                </a:lnTo>
                <a:cubicBezTo>
                  <a:pt x="1405920" y="7969794"/>
                  <a:pt x="1400468" y="7975245"/>
                  <a:pt x="1389570" y="7986143"/>
                </a:cubicBezTo>
                <a:lnTo>
                  <a:pt x="1356874" y="8002490"/>
                </a:lnTo>
                <a:lnTo>
                  <a:pt x="1373224" y="7986143"/>
                </a:lnTo>
                <a:lnTo>
                  <a:pt x="1373224" y="7969794"/>
                </a:lnTo>
                <a:cubicBezTo>
                  <a:pt x="1362325" y="7969794"/>
                  <a:pt x="1345975" y="7969794"/>
                  <a:pt x="1324179" y="7969794"/>
                </a:cubicBezTo>
                <a:cubicBezTo>
                  <a:pt x="1313280" y="7969794"/>
                  <a:pt x="1307832" y="7969794"/>
                  <a:pt x="1307832" y="7969794"/>
                </a:cubicBezTo>
                <a:cubicBezTo>
                  <a:pt x="1307832" y="7969794"/>
                  <a:pt x="1307832" y="7958898"/>
                  <a:pt x="1307832" y="7937100"/>
                </a:cubicBezTo>
                <a:lnTo>
                  <a:pt x="1324179" y="7920751"/>
                </a:lnTo>
                <a:cubicBezTo>
                  <a:pt x="1324179" y="7920751"/>
                  <a:pt x="1329628" y="7915303"/>
                  <a:pt x="1340527" y="7904404"/>
                </a:cubicBezTo>
                <a:cubicBezTo>
                  <a:pt x="1351426" y="7904404"/>
                  <a:pt x="1359601" y="7901680"/>
                  <a:pt x="1365048" y="7896229"/>
                </a:cubicBezTo>
                <a:cubicBezTo>
                  <a:pt x="1370497" y="7890779"/>
                  <a:pt x="1373224" y="7888055"/>
                  <a:pt x="1373224" y="7888055"/>
                </a:cubicBezTo>
                <a:cubicBezTo>
                  <a:pt x="1384122" y="7888055"/>
                  <a:pt x="1389570" y="7882606"/>
                  <a:pt x="1389570" y="7871708"/>
                </a:cubicBezTo>
                <a:close/>
                <a:moveTo>
                  <a:pt x="9808740" y="7839011"/>
                </a:moveTo>
                <a:cubicBezTo>
                  <a:pt x="9808740" y="7839011"/>
                  <a:pt x="9814188" y="7839011"/>
                  <a:pt x="9825086" y="7839011"/>
                </a:cubicBezTo>
                <a:cubicBezTo>
                  <a:pt x="9846884" y="7839011"/>
                  <a:pt x="9835988" y="7855361"/>
                  <a:pt x="9792392" y="7888055"/>
                </a:cubicBezTo>
                <a:close/>
                <a:moveTo>
                  <a:pt x="5411154" y="7839011"/>
                </a:moveTo>
                <a:cubicBezTo>
                  <a:pt x="5378458" y="7839011"/>
                  <a:pt x="5362111" y="7866259"/>
                  <a:pt x="5362111" y="7920751"/>
                </a:cubicBezTo>
                <a:cubicBezTo>
                  <a:pt x="5373008" y="7909854"/>
                  <a:pt x="5389356" y="7893505"/>
                  <a:pt x="5411154" y="7871708"/>
                </a:cubicBezTo>
                <a:close/>
                <a:moveTo>
                  <a:pt x="9743348" y="7822664"/>
                </a:moveTo>
                <a:lnTo>
                  <a:pt x="9694304" y="7855361"/>
                </a:lnTo>
                <a:cubicBezTo>
                  <a:pt x="9661608" y="7909854"/>
                  <a:pt x="9661608" y="7937100"/>
                  <a:pt x="9694304" y="7937100"/>
                </a:cubicBezTo>
                <a:cubicBezTo>
                  <a:pt x="9694304" y="7937100"/>
                  <a:pt x="9699754" y="7931652"/>
                  <a:pt x="9710653" y="7920751"/>
                </a:cubicBezTo>
                <a:cubicBezTo>
                  <a:pt x="9710653" y="7909854"/>
                  <a:pt x="9713377" y="7898956"/>
                  <a:pt x="9718825" y="7888055"/>
                </a:cubicBezTo>
                <a:cubicBezTo>
                  <a:pt x="9724274" y="7877158"/>
                  <a:pt x="9732448" y="7860809"/>
                  <a:pt x="9743348" y="7839011"/>
                </a:cubicBezTo>
                <a:cubicBezTo>
                  <a:pt x="9743348" y="7828113"/>
                  <a:pt x="9743348" y="7822664"/>
                  <a:pt x="9743348" y="7822664"/>
                </a:cubicBezTo>
                <a:close/>
                <a:moveTo>
                  <a:pt x="5999677" y="7822664"/>
                </a:moveTo>
                <a:cubicBezTo>
                  <a:pt x="5999677" y="7833563"/>
                  <a:pt x="6007852" y="7841738"/>
                  <a:pt x="6024201" y="7847186"/>
                </a:cubicBezTo>
                <a:cubicBezTo>
                  <a:pt x="6040548" y="7852636"/>
                  <a:pt x="6054171" y="7849912"/>
                  <a:pt x="6065070" y="7839011"/>
                </a:cubicBezTo>
                <a:lnTo>
                  <a:pt x="6048722" y="7839011"/>
                </a:lnTo>
                <a:cubicBezTo>
                  <a:pt x="6026925" y="7839011"/>
                  <a:pt x="6016026" y="7833563"/>
                  <a:pt x="6016026" y="7822664"/>
                </a:cubicBezTo>
                <a:close/>
                <a:moveTo>
                  <a:pt x="8762474" y="7806315"/>
                </a:moveTo>
                <a:cubicBezTo>
                  <a:pt x="8740676" y="7806315"/>
                  <a:pt x="8729777" y="7814490"/>
                  <a:pt x="8729777" y="7830839"/>
                </a:cubicBezTo>
                <a:cubicBezTo>
                  <a:pt x="8729777" y="7847186"/>
                  <a:pt x="8713430" y="7855361"/>
                  <a:pt x="8680734" y="7855361"/>
                </a:cubicBezTo>
                <a:lnTo>
                  <a:pt x="8680734" y="7920751"/>
                </a:lnTo>
                <a:cubicBezTo>
                  <a:pt x="8680734" y="7931652"/>
                  <a:pt x="8686185" y="7931652"/>
                  <a:pt x="8697083" y="7920751"/>
                </a:cubicBezTo>
                <a:cubicBezTo>
                  <a:pt x="8697083" y="7920751"/>
                  <a:pt x="8697083" y="7915303"/>
                  <a:pt x="8697083" y="7904404"/>
                </a:cubicBezTo>
                <a:cubicBezTo>
                  <a:pt x="8707982" y="7904404"/>
                  <a:pt x="8718879" y="7888055"/>
                  <a:pt x="8729777" y="7855361"/>
                </a:cubicBezTo>
                <a:cubicBezTo>
                  <a:pt x="8729777" y="7844462"/>
                  <a:pt x="8732504" y="7836287"/>
                  <a:pt x="8737952" y="7830839"/>
                </a:cubicBezTo>
                <a:cubicBezTo>
                  <a:pt x="8743403" y="7825389"/>
                  <a:pt x="8748851" y="7822664"/>
                  <a:pt x="8754301" y="7822664"/>
                </a:cubicBezTo>
                <a:cubicBezTo>
                  <a:pt x="8759750" y="7822664"/>
                  <a:pt x="8767924" y="7822664"/>
                  <a:pt x="8778823" y="7822664"/>
                </a:cubicBezTo>
                <a:cubicBezTo>
                  <a:pt x="8778823" y="7811766"/>
                  <a:pt x="8776097" y="7806315"/>
                  <a:pt x="8770648" y="7806315"/>
                </a:cubicBezTo>
                <a:cubicBezTo>
                  <a:pt x="8765200" y="7806315"/>
                  <a:pt x="8762474" y="7806315"/>
                  <a:pt x="8762474" y="7806315"/>
                </a:cubicBezTo>
                <a:close/>
                <a:moveTo>
                  <a:pt x="6146809" y="7806315"/>
                </a:moveTo>
                <a:cubicBezTo>
                  <a:pt x="6146809" y="7806315"/>
                  <a:pt x="6144085" y="7809042"/>
                  <a:pt x="6138634" y="7814490"/>
                </a:cubicBezTo>
                <a:cubicBezTo>
                  <a:pt x="6133186" y="7819940"/>
                  <a:pt x="6130462" y="7822664"/>
                  <a:pt x="6130462" y="7822664"/>
                </a:cubicBezTo>
                <a:cubicBezTo>
                  <a:pt x="6075968" y="7833563"/>
                  <a:pt x="6048722" y="7855361"/>
                  <a:pt x="6048722" y="7888055"/>
                </a:cubicBezTo>
                <a:cubicBezTo>
                  <a:pt x="6048722" y="7898956"/>
                  <a:pt x="6054171" y="7912578"/>
                  <a:pt x="6065070" y="7928925"/>
                </a:cubicBezTo>
                <a:cubicBezTo>
                  <a:pt x="6075968" y="7945272"/>
                  <a:pt x="6086867" y="7953447"/>
                  <a:pt x="6097766" y="7953447"/>
                </a:cubicBezTo>
                <a:cubicBezTo>
                  <a:pt x="6108664" y="7953447"/>
                  <a:pt x="6114113" y="7953447"/>
                  <a:pt x="6114113" y="7953447"/>
                </a:cubicBezTo>
                <a:cubicBezTo>
                  <a:pt x="6114113" y="7953447"/>
                  <a:pt x="6119564" y="7958898"/>
                  <a:pt x="6130462" y="7969794"/>
                </a:cubicBezTo>
                <a:cubicBezTo>
                  <a:pt x="6141358" y="7991594"/>
                  <a:pt x="6146809" y="7991594"/>
                  <a:pt x="6146809" y="7969794"/>
                </a:cubicBezTo>
                <a:cubicBezTo>
                  <a:pt x="6157708" y="7969794"/>
                  <a:pt x="6163158" y="7964346"/>
                  <a:pt x="6163158" y="7953447"/>
                </a:cubicBezTo>
                <a:cubicBezTo>
                  <a:pt x="6163158" y="7953447"/>
                  <a:pt x="6168606" y="7953447"/>
                  <a:pt x="6179506" y="7953447"/>
                </a:cubicBezTo>
                <a:lnTo>
                  <a:pt x="6182776" y="7943638"/>
                </a:lnTo>
                <a:lnTo>
                  <a:pt x="6163158" y="7953447"/>
                </a:lnTo>
                <a:cubicBezTo>
                  <a:pt x="6163158" y="7942548"/>
                  <a:pt x="6157708" y="7937100"/>
                  <a:pt x="6146809" y="7937100"/>
                </a:cubicBezTo>
                <a:cubicBezTo>
                  <a:pt x="6146809" y="7926201"/>
                  <a:pt x="6144085" y="7920751"/>
                  <a:pt x="6138634" y="7920751"/>
                </a:cubicBezTo>
                <a:cubicBezTo>
                  <a:pt x="6133186" y="7920751"/>
                  <a:pt x="6119564" y="7926201"/>
                  <a:pt x="6097766" y="7937100"/>
                </a:cubicBezTo>
                <a:cubicBezTo>
                  <a:pt x="6086867" y="7937100"/>
                  <a:pt x="6081416" y="7937100"/>
                  <a:pt x="6081416" y="7937100"/>
                </a:cubicBezTo>
                <a:cubicBezTo>
                  <a:pt x="6081416" y="7937100"/>
                  <a:pt x="6075968" y="7931652"/>
                  <a:pt x="6065070" y="7920751"/>
                </a:cubicBezTo>
                <a:cubicBezTo>
                  <a:pt x="6054171" y="7898956"/>
                  <a:pt x="6070520" y="7882606"/>
                  <a:pt x="6114113" y="7871708"/>
                </a:cubicBezTo>
                <a:cubicBezTo>
                  <a:pt x="6135910" y="7871708"/>
                  <a:pt x="6144085" y="7863533"/>
                  <a:pt x="6138634" y="7847186"/>
                </a:cubicBezTo>
                <a:cubicBezTo>
                  <a:pt x="6133186" y="7830839"/>
                  <a:pt x="6135910" y="7817216"/>
                  <a:pt x="6146809" y="7806315"/>
                </a:cubicBezTo>
                <a:close/>
                <a:moveTo>
                  <a:pt x="1242440" y="7806315"/>
                </a:moveTo>
                <a:cubicBezTo>
                  <a:pt x="1242440" y="7806315"/>
                  <a:pt x="1242440" y="7809042"/>
                  <a:pt x="1242440" y="7814490"/>
                </a:cubicBezTo>
                <a:cubicBezTo>
                  <a:pt x="1242440" y="7819940"/>
                  <a:pt x="1236990" y="7822664"/>
                  <a:pt x="1226091" y="7822664"/>
                </a:cubicBezTo>
                <a:cubicBezTo>
                  <a:pt x="1226091" y="7811766"/>
                  <a:pt x="1231541" y="7806315"/>
                  <a:pt x="1242440" y="7806315"/>
                </a:cubicBezTo>
                <a:close/>
                <a:moveTo>
                  <a:pt x="1119830" y="7806315"/>
                </a:moveTo>
                <a:cubicBezTo>
                  <a:pt x="1125280" y="7806315"/>
                  <a:pt x="1130729" y="7809042"/>
                  <a:pt x="1136177" y="7814490"/>
                </a:cubicBezTo>
                <a:cubicBezTo>
                  <a:pt x="1141628" y="7819940"/>
                  <a:pt x="1144352" y="7828113"/>
                  <a:pt x="1144352" y="7839011"/>
                </a:cubicBezTo>
                <a:lnTo>
                  <a:pt x="1128006" y="7822664"/>
                </a:lnTo>
                <a:cubicBezTo>
                  <a:pt x="1117106" y="7811766"/>
                  <a:pt x="1114383" y="7806315"/>
                  <a:pt x="1119830" y="7806315"/>
                </a:cubicBezTo>
                <a:close/>
                <a:moveTo>
                  <a:pt x="10511698" y="7789968"/>
                </a:moveTo>
                <a:cubicBezTo>
                  <a:pt x="10511698" y="7800867"/>
                  <a:pt x="10506250" y="7811766"/>
                  <a:pt x="10495352" y="7822664"/>
                </a:cubicBezTo>
                <a:lnTo>
                  <a:pt x="10479004" y="7822664"/>
                </a:lnTo>
                <a:close/>
                <a:moveTo>
                  <a:pt x="9236563" y="7773621"/>
                </a:moveTo>
                <a:cubicBezTo>
                  <a:pt x="9236563" y="7784520"/>
                  <a:pt x="9236563" y="7789968"/>
                  <a:pt x="9236563" y="7789968"/>
                </a:cubicBezTo>
                <a:cubicBezTo>
                  <a:pt x="9247462" y="7789968"/>
                  <a:pt x="9252910" y="7784520"/>
                  <a:pt x="9252910" y="7773621"/>
                </a:cubicBezTo>
                <a:close/>
                <a:moveTo>
                  <a:pt x="4871672" y="7773621"/>
                </a:moveTo>
                <a:cubicBezTo>
                  <a:pt x="4871672" y="7773621"/>
                  <a:pt x="4877122" y="7773621"/>
                  <a:pt x="4888021" y="7773621"/>
                </a:cubicBezTo>
                <a:cubicBezTo>
                  <a:pt x="4888021" y="7784520"/>
                  <a:pt x="4885297" y="7789968"/>
                  <a:pt x="4879846" y="7789968"/>
                </a:cubicBezTo>
                <a:cubicBezTo>
                  <a:pt x="4874396" y="7789968"/>
                  <a:pt x="4871672" y="7789968"/>
                  <a:pt x="4871672" y="7789968"/>
                </a:cubicBezTo>
                <a:cubicBezTo>
                  <a:pt x="4871672" y="7789968"/>
                  <a:pt x="4871672" y="7784520"/>
                  <a:pt x="4871672" y="7773621"/>
                </a:cubicBezTo>
                <a:close/>
                <a:moveTo>
                  <a:pt x="5476544" y="7757272"/>
                </a:moveTo>
                <a:cubicBezTo>
                  <a:pt x="5465648" y="7768173"/>
                  <a:pt x="5460198" y="7779069"/>
                  <a:pt x="5460198" y="7789968"/>
                </a:cubicBezTo>
                <a:lnTo>
                  <a:pt x="5492894" y="7773621"/>
                </a:lnTo>
                <a:close/>
                <a:moveTo>
                  <a:pt x="8809474" y="7730707"/>
                </a:moveTo>
                <a:cubicBezTo>
                  <a:pt x="8805388" y="7732069"/>
                  <a:pt x="8800618" y="7735474"/>
                  <a:pt x="8795170" y="7740925"/>
                </a:cubicBezTo>
                <a:cubicBezTo>
                  <a:pt x="8795170" y="7740925"/>
                  <a:pt x="8792446" y="7746373"/>
                  <a:pt x="8786995" y="7757272"/>
                </a:cubicBezTo>
                <a:cubicBezTo>
                  <a:pt x="8781547" y="7768173"/>
                  <a:pt x="8778823" y="7773621"/>
                  <a:pt x="8778823" y="7773621"/>
                </a:cubicBezTo>
                <a:lnTo>
                  <a:pt x="8811517" y="7773621"/>
                </a:lnTo>
                <a:cubicBezTo>
                  <a:pt x="8822416" y="7751824"/>
                  <a:pt x="8825142" y="7738201"/>
                  <a:pt x="8819691" y="7732750"/>
                </a:cubicBezTo>
                <a:cubicBezTo>
                  <a:pt x="8816967" y="7730026"/>
                  <a:pt x="8813562" y="7729345"/>
                  <a:pt x="8809474" y="7730707"/>
                </a:cubicBezTo>
                <a:close/>
                <a:moveTo>
                  <a:pt x="6114113" y="7724576"/>
                </a:moveTo>
                <a:cubicBezTo>
                  <a:pt x="6114113" y="7724576"/>
                  <a:pt x="6114113" y="7730026"/>
                  <a:pt x="6114113" y="7740925"/>
                </a:cubicBezTo>
                <a:cubicBezTo>
                  <a:pt x="6114113" y="7751824"/>
                  <a:pt x="6111388" y="7757272"/>
                  <a:pt x="6105940" y="7757272"/>
                </a:cubicBezTo>
                <a:cubicBezTo>
                  <a:pt x="6100490" y="7757272"/>
                  <a:pt x="6095042" y="7759998"/>
                  <a:pt x="6089592" y="7765447"/>
                </a:cubicBezTo>
                <a:cubicBezTo>
                  <a:pt x="6084143" y="7770897"/>
                  <a:pt x="6089592" y="7773621"/>
                  <a:pt x="6105940" y="7773621"/>
                </a:cubicBezTo>
                <a:cubicBezTo>
                  <a:pt x="6122288" y="7773621"/>
                  <a:pt x="6135910" y="7768173"/>
                  <a:pt x="6146809" y="7757272"/>
                </a:cubicBezTo>
                <a:lnTo>
                  <a:pt x="6130462" y="7724576"/>
                </a:lnTo>
                <a:cubicBezTo>
                  <a:pt x="6119564" y="7724576"/>
                  <a:pt x="6114113" y="7724576"/>
                  <a:pt x="6114113" y="7724576"/>
                </a:cubicBezTo>
                <a:close/>
                <a:moveTo>
                  <a:pt x="1504005" y="7724576"/>
                </a:moveTo>
                <a:cubicBezTo>
                  <a:pt x="1504005" y="7724576"/>
                  <a:pt x="1509455" y="7730026"/>
                  <a:pt x="1520353" y="7740925"/>
                </a:cubicBezTo>
                <a:cubicBezTo>
                  <a:pt x="1531252" y="7762722"/>
                  <a:pt x="1553049" y="7762722"/>
                  <a:pt x="1585746" y="7740925"/>
                </a:cubicBezTo>
                <a:lnTo>
                  <a:pt x="1602095" y="7724576"/>
                </a:lnTo>
                <a:lnTo>
                  <a:pt x="1585746" y="7757272"/>
                </a:lnTo>
                <a:cubicBezTo>
                  <a:pt x="1574847" y="7768173"/>
                  <a:pt x="1566671" y="7776345"/>
                  <a:pt x="1561223" y="7781794"/>
                </a:cubicBezTo>
                <a:cubicBezTo>
                  <a:pt x="1555773" y="7787244"/>
                  <a:pt x="1547600" y="7789968"/>
                  <a:pt x="1536702" y="7789968"/>
                </a:cubicBezTo>
                <a:lnTo>
                  <a:pt x="1536702" y="7773621"/>
                </a:lnTo>
                <a:cubicBezTo>
                  <a:pt x="1514904" y="7773621"/>
                  <a:pt x="1504005" y="7768173"/>
                  <a:pt x="1504005" y="7757272"/>
                </a:cubicBezTo>
                <a:close/>
                <a:moveTo>
                  <a:pt x="6224462" y="7714360"/>
                </a:moveTo>
                <a:cubicBezTo>
                  <a:pt x="6221736" y="7712996"/>
                  <a:pt x="6217650" y="7713679"/>
                  <a:pt x="6212202" y="7716403"/>
                </a:cubicBezTo>
                <a:cubicBezTo>
                  <a:pt x="6201303" y="7721852"/>
                  <a:pt x="6201303" y="7730026"/>
                  <a:pt x="6212202" y="7740925"/>
                </a:cubicBezTo>
                <a:cubicBezTo>
                  <a:pt x="6223098" y="7751824"/>
                  <a:pt x="6228548" y="7746373"/>
                  <a:pt x="6228548" y="7724576"/>
                </a:cubicBezTo>
                <a:cubicBezTo>
                  <a:pt x="6228548" y="7719127"/>
                  <a:pt x="6227186" y="7715722"/>
                  <a:pt x="6224462" y="7714360"/>
                </a:cubicBezTo>
                <a:close/>
                <a:moveTo>
                  <a:pt x="9236563" y="7675532"/>
                </a:moveTo>
                <a:cubicBezTo>
                  <a:pt x="9236563" y="7675532"/>
                  <a:pt x="9217490" y="7700054"/>
                  <a:pt x="9179346" y="7749097"/>
                </a:cubicBezTo>
                <a:cubicBezTo>
                  <a:pt x="9141201" y="7798143"/>
                  <a:pt x="9122128" y="7822664"/>
                  <a:pt x="9122128" y="7822664"/>
                </a:cubicBezTo>
                <a:lnTo>
                  <a:pt x="9138477" y="7822664"/>
                </a:lnTo>
                <a:cubicBezTo>
                  <a:pt x="9149376" y="7811766"/>
                  <a:pt x="9160272" y="7795419"/>
                  <a:pt x="9171171" y="7773621"/>
                </a:cubicBezTo>
                <a:close/>
                <a:moveTo>
                  <a:pt x="6253070" y="7675532"/>
                </a:moveTo>
                <a:cubicBezTo>
                  <a:pt x="6247622" y="7675532"/>
                  <a:pt x="6244898" y="7678259"/>
                  <a:pt x="6244898" y="7683707"/>
                </a:cubicBezTo>
                <a:cubicBezTo>
                  <a:pt x="6244898" y="7689158"/>
                  <a:pt x="6244898" y="7691882"/>
                  <a:pt x="6244898" y="7691882"/>
                </a:cubicBezTo>
                <a:lnTo>
                  <a:pt x="6244898" y="7708229"/>
                </a:lnTo>
                <a:cubicBezTo>
                  <a:pt x="6255796" y="7697330"/>
                  <a:pt x="6261245" y="7697330"/>
                  <a:pt x="6261245" y="7708229"/>
                </a:cubicBezTo>
                <a:lnTo>
                  <a:pt x="6261245" y="7691882"/>
                </a:lnTo>
                <a:lnTo>
                  <a:pt x="6277592" y="7675532"/>
                </a:lnTo>
                <a:cubicBezTo>
                  <a:pt x="6277592" y="7675532"/>
                  <a:pt x="6272144" y="7675532"/>
                  <a:pt x="6261245" y="7675532"/>
                </a:cubicBezTo>
                <a:cubicBezTo>
                  <a:pt x="6261245" y="7675532"/>
                  <a:pt x="6258520" y="7675532"/>
                  <a:pt x="6253070" y="7675532"/>
                </a:cubicBezTo>
                <a:close/>
                <a:moveTo>
                  <a:pt x="1422266" y="7675532"/>
                </a:moveTo>
                <a:lnTo>
                  <a:pt x="1430441" y="7675532"/>
                </a:lnTo>
                <a:cubicBezTo>
                  <a:pt x="1424990" y="7675532"/>
                  <a:pt x="1422266" y="7680983"/>
                  <a:pt x="1422266" y="7691882"/>
                </a:cubicBezTo>
                <a:lnTo>
                  <a:pt x="1405920" y="7691882"/>
                </a:lnTo>
                <a:cubicBezTo>
                  <a:pt x="1405920" y="7691882"/>
                  <a:pt x="1411367" y="7686431"/>
                  <a:pt x="1422266" y="7675532"/>
                </a:cubicBezTo>
                <a:close/>
                <a:moveTo>
                  <a:pt x="6212202" y="7642836"/>
                </a:moveTo>
                <a:cubicBezTo>
                  <a:pt x="6201303" y="7653737"/>
                  <a:pt x="6201303" y="7659185"/>
                  <a:pt x="6212202" y="7659185"/>
                </a:cubicBezTo>
                <a:lnTo>
                  <a:pt x="6228548" y="7642836"/>
                </a:lnTo>
                <a:cubicBezTo>
                  <a:pt x="6228548" y="7642836"/>
                  <a:pt x="6223098" y="7642836"/>
                  <a:pt x="6212202" y="7642836"/>
                </a:cubicBezTo>
                <a:close/>
                <a:moveTo>
                  <a:pt x="1324179" y="7642836"/>
                </a:moveTo>
                <a:cubicBezTo>
                  <a:pt x="1356874" y="7642836"/>
                  <a:pt x="1362325" y="7653737"/>
                  <a:pt x="1340527" y="7675532"/>
                </a:cubicBezTo>
                <a:cubicBezTo>
                  <a:pt x="1329628" y="7686431"/>
                  <a:pt x="1318731" y="7691882"/>
                  <a:pt x="1307832" y="7691882"/>
                </a:cubicBezTo>
                <a:lnTo>
                  <a:pt x="1324179" y="7675532"/>
                </a:lnTo>
                <a:cubicBezTo>
                  <a:pt x="1324179" y="7675532"/>
                  <a:pt x="1324179" y="7670084"/>
                  <a:pt x="1324179" y="7659185"/>
                </a:cubicBezTo>
                <a:close/>
                <a:moveTo>
                  <a:pt x="1078961" y="7642836"/>
                </a:moveTo>
                <a:cubicBezTo>
                  <a:pt x="1078961" y="7642836"/>
                  <a:pt x="1078961" y="7648287"/>
                  <a:pt x="1078961" y="7659185"/>
                </a:cubicBezTo>
                <a:lnTo>
                  <a:pt x="1062613" y="7659185"/>
                </a:lnTo>
                <a:close/>
                <a:moveTo>
                  <a:pt x="1209746" y="7626489"/>
                </a:moveTo>
                <a:cubicBezTo>
                  <a:pt x="1220642" y="7626489"/>
                  <a:pt x="1231541" y="7629216"/>
                  <a:pt x="1242440" y="7634664"/>
                </a:cubicBezTo>
                <a:cubicBezTo>
                  <a:pt x="1253337" y="7640112"/>
                  <a:pt x="1264236" y="7642836"/>
                  <a:pt x="1275135" y="7642836"/>
                </a:cubicBezTo>
                <a:lnTo>
                  <a:pt x="1275135" y="7675532"/>
                </a:lnTo>
                <a:cubicBezTo>
                  <a:pt x="1264236" y="7675532"/>
                  <a:pt x="1258788" y="7680983"/>
                  <a:pt x="1258788" y="7691882"/>
                </a:cubicBezTo>
                <a:lnTo>
                  <a:pt x="1242440" y="7691882"/>
                </a:lnTo>
                <a:cubicBezTo>
                  <a:pt x="1231541" y="7691882"/>
                  <a:pt x="1226091" y="7697330"/>
                  <a:pt x="1226091" y="7708229"/>
                </a:cubicBezTo>
                <a:lnTo>
                  <a:pt x="1226091" y="7724576"/>
                </a:lnTo>
                <a:lnTo>
                  <a:pt x="1209746" y="7708229"/>
                </a:lnTo>
                <a:cubicBezTo>
                  <a:pt x="1209746" y="7697330"/>
                  <a:pt x="1215194" y="7686431"/>
                  <a:pt x="1226091" y="7675532"/>
                </a:cubicBezTo>
                <a:cubicBezTo>
                  <a:pt x="1226091" y="7664634"/>
                  <a:pt x="1220642" y="7653737"/>
                  <a:pt x="1209746" y="7642836"/>
                </a:cubicBezTo>
                <a:close/>
                <a:moveTo>
                  <a:pt x="1912702" y="7593793"/>
                </a:moveTo>
                <a:cubicBezTo>
                  <a:pt x="1923601" y="7593793"/>
                  <a:pt x="1929053" y="7599244"/>
                  <a:pt x="1929053" y="7610142"/>
                </a:cubicBezTo>
                <a:cubicBezTo>
                  <a:pt x="1918154" y="7621041"/>
                  <a:pt x="1912702" y="7626489"/>
                  <a:pt x="1912702" y="7626489"/>
                </a:cubicBezTo>
                <a:lnTo>
                  <a:pt x="1912702" y="7610142"/>
                </a:lnTo>
                <a:cubicBezTo>
                  <a:pt x="1912702" y="7599244"/>
                  <a:pt x="1912702" y="7593793"/>
                  <a:pt x="1912702" y="7593793"/>
                </a:cubicBezTo>
                <a:close/>
                <a:moveTo>
                  <a:pt x="10135696" y="7577446"/>
                </a:moveTo>
                <a:lnTo>
                  <a:pt x="10152044" y="7577446"/>
                </a:lnTo>
                <a:cubicBezTo>
                  <a:pt x="10141146" y="7588345"/>
                  <a:pt x="10141146" y="7593793"/>
                  <a:pt x="10152044" y="7593793"/>
                </a:cubicBezTo>
                <a:cubicBezTo>
                  <a:pt x="10152044" y="7593793"/>
                  <a:pt x="10149320" y="7596519"/>
                  <a:pt x="10143872" y="7601968"/>
                </a:cubicBezTo>
                <a:cubicBezTo>
                  <a:pt x="10138424" y="7607416"/>
                  <a:pt x="10130248" y="7610142"/>
                  <a:pt x="10119350" y="7610142"/>
                </a:cubicBezTo>
                <a:lnTo>
                  <a:pt x="10103000" y="7593793"/>
                </a:lnTo>
                <a:cubicBezTo>
                  <a:pt x="10103000" y="7593793"/>
                  <a:pt x="10105728" y="7591069"/>
                  <a:pt x="10111176" y="7585618"/>
                </a:cubicBezTo>
                <a:cubicBezTo>
                  <a:pt x="10116624" y="7580170"/>
                  <a:pt x="10124800" y="7577446"/>
                  <a:pt x="10135696" y="7577446"/>
                </a:cubicBezTo>
                <a:close/>
                <a:moveTo>
                  <a:pt x="5492894" y="7577446"/>
                </a:moveTo>
                <a:lnTo>
                  <a:pt x="5476544" y="7593793"/>
                </a:lnTo>
                <a:lnTo>
                  <a:pt x="5492894" y="7593793"/>
                </a:lnTo>
                <a:cubicBezTo>
                  <a:pt x="5492894" y="7593793"/>
                  <a:pt x="5492894" y="7588345"/>
                  <a:pt x="5492894" y="7577446"/>
                </a:cubicBezTo>
                <a:close/>
                <a:moveTo>
                  <a:pt x="1338484" y="7565185"/>
                </a:moveTo>
                <a:cubicBezTo>
                  <a:pt x="1339847" y="7565185"/>
                  <a:pt x="1340527" y="7566547"/>
                  <a:pt x="1340527" y="7569271"/>
                </a:cubicBezTo>
                <a:cubicBezTo>
                  <a:pt x="1340527" y="7574722"/>
                  <a:pt x="1340527" y="7577446"/>
                  <a:pt x="1340527" y="7577446"/>
                </a:cubicBezTo>
                <a:cubicBezTo>
                  <a:pt x="1340527" y="7577446"/>
                  <a:pt x="1337804" y="7580170"/>
                  <a:pt x="1332354" y="7585618"/>
                </a:cubicBezTo>
                <a:cubicBezTo>
                  <a:pt x="1326904" y="7591069"/>
                  <a:pt x="1324179" y="7588345"/>
                  <a:pt x="1324179" y="7577446"/>
                </a:cubicBezTo>
                <a:cubicBezTo>
                  <a:pt x="1324179" y="7577446"/>
                  <a:pt x="1326904" y="7574722"/>
                  <a:pt x="1332354" y="7569271"/>
                </a:cubicBezTo>
                <a:cubicBezTo>
                  <a:pt x="1335078" y="7566547"/>
                  <a:pt x="1337123" y="7565185"/>
                  <a:pt x="1338484" y="7565185"/>
                </a:cubicBezTo>
                <a:close/>
                <a:moveTo>
                  <a:pt x="1978096" y="7544750"/>
                </a:moveTo>
                <a:lnTo>
                  <a:pt x="1978096" y="7577446"/>
                </a:lnTo>
                <a:lnTo>
                  <a:pt x="1961747" y="7577446"/>
                </a:lnTo>
                <a:cubicBezTo>
                  <a:pt x="1961747" y="7566547"/>
                  <a:pt x="1967196" y="7555649"/>
                  <a:pt x="1978096" y="7544750"/>
                </a:cubicBezTo>
                <a:close/>
                <a:moveTo>
                  <a:pt x="1749225" y="7544750"/>
                </a:moveTo>
                <a:cubicBezTo>
                  <a:pt x="1749225" y="7555649"/>
                  <a:pt x="1749225" y="7561097"/>
                  <a:pt x="1749225" y="7561097"/>
                </a:cubicBezTo>
                <a:cubicBezTo>
                  <a:pt x="1749225" y="7571998"/>
                  <a:pt x="1749225" y="7577446"/>
                  <a:pt x="1749225" y="7577446"/>
                </a:cubicBezTo>
                <a:cubicBezTo>
                  <a:pt x="1738326" y="7566547"/>
                  <a:pt x="1732877" y="7561097"/>
                  <a:pt x="1732877" y="7561097"/>
                </a:cubicBezTo>
                <a:cubicBezTo>
                  <a:pt x="1732877" y="7550200"/>
                  <a:pt x="1738326" y="7544750"/>
                  <a:pt x="1749225" y="7544750"/>
                </a:cubicBezTo>
                <a:close/>
                <a:moveTo>
                  <a:pt x="10446310" y="7544748"/>
                </a:moveTo>
                <a:lnTo>
                  <a:pt x="10429960" y="7561097"/>
                </a:lnTo>
                <a:lnTo>
                  <a:pt x="10446308" y="7544750"/>
                </a:lnTo>
                <a:close/>
                <a:moveTo>
                  <a:pt x="1675892" y="7534941"/>
                </a:moveTo>
                <a:lnTo>
                  <a:pt x="1675659" y="7536575"/>
                </a:lnTo>
                <a:lnTo>
                  <a:pt x="1673917" y="7537245"/>
                </a:lnTo>
                <a:close/>
                <a:moveTo>
                  <a:pt x="10070304" y="7528403"/>
                </a:moveTo>
                <a:cubicBezTo>
                  <a:pt x="10081206" y="7528403"/>
                  <a:pt x="10086654" y="7528403"/>
                  <a:pt x="10086654" y="7528403"/>
                </a:cubicBezTo>
                <a:lnTo>
                  <a:pt x="10070304" y="7544750"/>
                </a:lnTo>
                <a:cubicBezTo>
                  <a:pt x="10070304" y="7533851"/>
                  <a:pt x="10070304" y="7528403"/>
                  <a:pt x="10070304" y="7528403"/>
                </a:cubicBezTo>
                <a:close/>
                <a:moveTo>
                  <a:pt x="1593919" y="7528403"/>
                </a:moveTo>
                <a:cubicBezTo>
                  <a:pt x="1599369" y="7528403"/>
                  <a:pt x="1607542" y="7528403"/>
                  <a:pt x="1618441" y="7528403"/>
                </a:cubicBezTo>
                <a:cubicBezTo>
                  <a:pt x="1642963" y="7536575"/>
                  <a:pt x="1659822" y="7540152"/>
                  <a:pt x="1669018" y="7539130"/>
                </a:cubicBezTo>
                <a:lnTo>
                  <a:pt x="1673917" y="7537245"/>
                </a:lnTo>
                <a:lnTo>
                  <a:pt x="1667485" y="7544750"/>
                </a:lnTo>
                <a:cubicBezTo>
                  <a:pt x="1656587" y="7555649"/>
                  <a:pt x="1648411" y="7561097"/>
                  <a:pt x="1642963" y="7561097"/>
                </a:cubicBezTo>
                <a:cubicBezTo>
                  <a:pt x="1637514" y="7561097"/>
                  <a:pt x="1634789" y="7561097"/>
                  <a:pt x="1634789" y="7561097"/>
                </a:cubicBezTo>
                <a:cubicBezTo>
                  <a:pt x="1634789" y="7582894"/>
                  <a:pt x="1656587" y="7593793"/>
                  <a:pt x="1700181" y="7593793"/>
                </a:cubicBezTo>
                <a:lnTo>
                  <a:pt x="1749225" y="7610142"/>
                </a:lnTo>
                <a:cubicBezTo>
                  <a:pt x="1760123" y="7621041"/>
                  <a:pt x="1757399" y="7623765"/>
                  <a:pt x="1741049" y="7618315"/>
                </a:cubicBezTo>
                <a:cubicBezTo>
                  <a:pt x="1724703" y="7612866"/>
                  <a:pt x="1721978" y="7615591"/>
                  <a:pt x="1732877" y="7626489"/>
                </a:cubicBezTo>
                <a:cubicBezTo>
                  <a:pt x="1743775" y="7637388"/>
                  <a:pt x="1741049" y="7651011"/>
                  <a:pt x="1724703" y="7667358"/>
                </a:cubicBezTo>
                <a:cubicBezTo>
                  <a:pt x="1708355" y="7683707"/>
                  <a:pt x="1700181" y="7691882"/>
                  <a:pt x="1700181" y="7691882"/>
                </a:cubicBezTo>
                <a:lnTo>
                  <a:pt x="1667485" y="7675532"/>
                </a:lnTo>
                <a:lnTo>
                  <a:pt x="1667485" y="7691882"/>
                </a:lnTo>
                <a:cubicBezTo>
                  <a:pt x="1678384" y="7691882"/>
                  <a:pt x="1683833" y="7697330"/>
                  <a:pt x="1683833" y="7708229"/>
                </a:cubicBezTo>
                <a:cubicBezTo>
                  <a:pt x="1683833" y="7719127"/>
                  <a:pt x="1678384" y="7721852"/>
                  <a:pt x="1667485" y="7716403"/>
                </a:cubicBezTo>
                <a:cubicBezTo>
                  <a:pt x="1656587" y="7710955"/>
                  <a:pt x="1651137" y="7713679"/>
                  <a:pt x="1651137" y="7724576"/>
                </a:cubicBezTo>
                <a:cubicBezTo>
                  <a:pt x="1662036" y="7735477"/>
                  <a:pt x="1664760" y="7743649"/>
                  <a:pt x="1659310" y="7749097"/>
                </a:cubicBezTo>
                <a:cubicBezTo>
                  <a:pt x="1653862" y="7754548"/>
                  <a:pt x="1651137" y="7757272"/>
                  <a:pt x="1651137" y="7757272"/>
                </a:cubicBezTo>
                <a:lnTo>
                  <a:pt x="1634789" y="7757272"/>
                </a:lnTo>
                <a:cubicBezTo>
                  <a:pt x="1645688" y="7746373"/>
                  <a:pt x="1645688" y="7735477"/>
                  <a:pt x="1634789" y="7724576"/>
                </a:cubicBezTo>
                <a:cubicBezTo>
                  <a:pt x="1623889" y="7713679"/>
                  <a:pt x="1618441" y="7705505"/>
                  <a:pt x="1618441" y="7700054"/>
                </a:cubicBezTo>
                <a:cubicBezTo>
                  <a:pt x="1618441" y="7694606"/>
                  <a:pt x="1618441" y="7686431"/>
                  <a:pt x="1618441" y="7675532"/>
                </a:cubicBezTo>
                <a:cubicBezTo>
                  <a:pt x="1629340" y="7653737"/>
                  <a:pt x="1642963" y="7640112"/>
                  <a:pt x="1659310" y="7634664"/>
                </a:cubicBezTo>
                <a:cubicBezTo>
                  <a:pt x="1675659" y="7629216"/>
                  <a:pt x="1689283" y="7631940"/>
                  <a:pt x="1700181" y="7642836"/>
                </a:cubicBezTo>
                <a:cubicBezTo>
                  <a:pt x="1700181" y="7631940"/>
                  <a:pt x="1700181" y="7626489"/>
                  <a:pt x="1700181" y="7626489"/>
                </a:cubicBezTo>
                <a:cubicBezTo>
                  <a:pt x="1700181" y="7626489"/>
                  <a:pt x="1694732" y="7626489"/>
                  <a:pt x="1683833" y="7626489"/>
                </a:cubicBezTo>
                <a:cubicBezTo>
                  <a:pt x="1683833" y="7615591"/>
                  <a:pt x="1683833" y="7610142"/>
                  <a:pt x="1683833" y="7610142"/>
                </a:cubicBezTo>
                <a:cubicBezTo>
                  <a:pt x="1672932" y="7610142"/>
                  <a:pt x="1656587" y="7610142"/>
                  <a:pt x="1634789" y="7610142"/>
                </a:cubicBezTo>
                <a:cubicBezTo>
                  <a:pt x="1612990" y="7610142"/>
                  <a:pt x="1596644" y="7610142"/>
                  <a:pt x="1585746" y="7610142"/>
                </a:cubicBezTo>
                <a:cubicBezTo>
                  <a:pt x="1585746" y="7599244"/>
                  <a:pt x="1580296" y="7599244"/>
                  <a:pt x="1569396" y="7610142"/>
                </a:cubicBezTo>
                <a:cubicBezTo>
                  <a:pt x="1580296" y="7610142"/>
                  <a:pt x="1591193" y="7615591"/>
                  <a:pt x="1602095" y="7626489"/>
                </a:cubicBezTo>
                <a:cubicBezTo>
                  <a:pt x="1612990" y="7637388"/>
                  <a:pt x="1612990" y="7642836"/>
                  <a:pt x="1602095" y="7642836"/>
                </a:cubicBezTo>
                <a:cubicBezTo>
                  <a:pt x="1591193" y="7642836"/>
                  <a:pt x="1580296" y="7648287"/>
                  <a:pt x="1569396" y="7659185"/>
                </a:cubicBezTo>
                <a:lnTo>
                  <a:pt x="1553049" y="7642836"/>
                </a:lnTo>
                <a:cubicBezTo>
                  <a:pt x="1563948" y="7631940"/>
                  <a:pt x="1563948" y="7621041"/>
                  <a:pt x="1553049" y="7610142"/>
                </a:cubicBezTo>
                <a:cubicBezTo>
                  <a:pt x="1574847" y="7599244"/>
                  <a:pt x="1591193" y="7593793"/>
                  <a:pt x="1602095" y="7593793"/>
                </a:cubicBezTo>
                <a:cubicBezTo>
                  <a:pt x="1612990" y="7593793"/>
                  <a:pt x="1621166" y="7588345"/>
                  <a:pt x="1626613" y="7577446"/>
                </a:cubicBezTo>
                <a:cubicBezTo>
                  <a:pt x="1632065" y="7566547"/>
                  <a:pt x="1629340" y="7563823"/>
                  <a:pt x="1618441" y="7569271"/>
                </a:cubicBezTo>
                <a:cubicBezTo>
                  <a:pt x="1607542" y="7574722"/>
                  <a:pt x="1602095" y="7571998"/>
                  <a:pt x="1602095" y="7561097"/>
                </a:cubicBezTo>
                <a:cubicBezTo>
                  <a:pt x="1602095" y="7561097"/>
                  <a:pt x="1602095" y="7555649"/>
                  <a:pt x="1602095" y="7544750"/>
                </a:cubicBezTo>
                <a:cubicBezTo>
                  <a:pt x="1591193" y="7544750"/>
                  <a:pt x="1585746" y="7544750"/>
                  <a:pt x="1585746" y="7544750"/>
                </a:cubicBezTo>
                <a:cubicBezTo>
                  <a:pt x="1585746" y="7533851"/>
                  <a:pt x="1588470" y="7528403"/>
                  <a:pt x="1593919" y="7528403"/>
                </a:cubicBezTo>
                <a:close/>
                <a:moveTo>
                  <a:pt x="5476544" y="7512054"/>
                </a:moveTo>
                <a:lnTo>
                  <a:pt x="5460198" y="7528403"/>
                </a:lnTo>
                <a:lnTo>
                  <a:pt x="5476544" y="7544750"/>
                </a:lnTo>
                <a:cubicBezTo>
                  <a:pt x="5476544" y="7533851"/>
                  <a:pt x="5476544" y="7522952"/>
                  <a:pt x="5476544" y="7512054"/>
                </a:cubicBezTo>
                <a:close/>
                <a:moveTo>
                  <a:pt x="6320506" y="7501836"/>
                </a:moveTo>
                <a:cubicBezTo>
                  <a:pt x="6319144" y="7500474"/>
                  <a:pt x="6315738" y="7501155"/>
                  <a:pt x="6310288" y="7503879"/>
                </a:cubicBezTo>
                <a:cubicBezTo>
                  <a:pt x="6299389" y="7509329"/>
                  <a:pt x="6293941" y="7533851"/>
                  <a:pt x="6293941" y="7577446"/>
                </a:cubicBezTo>
                <a:cubicBezTo>
                  <a:pt x="6283042" y="7588345"/>
                  <a:pt x="6280316" y="7593793"/>
                  <a:pt x="6285766" y="7593793"/>
                </a:cubicBezTo>
                <a:cubicBezTo>
                  <a:pt x="6291217" y="7593793"/>
                  <a:pt x="6293941" y="7604692"/>
                  <a:pt x="6293941" y="7626489"/>
                </a:cubicBezTo>
                <a:cubicBezTo>
                  <a:pt x="6293941" y="7626489"/>
                  <a:pt x="6293941" y="7631940"/>
                  <a:pt x="6293941" y="7642836"/>
                </a:cubicBezTo>
                <a:lnTo>
                  <a:pt x="6310288" y="7642836"/>
                </a:lnTo>
                <a:lnTo>
                  <a:pt x="6310288" y="7610142"/>
                </a:lnTo>
                <a:cubicBezTo>
                  <a:pt x="6310288" y="7599244"/>
                  <a:pt x="6310288" y="7593793"/>
                  <a:pt x="6310288" y="7593793"/>
                </a:cubicBezTo>
                <a:cubicBezTo>
                  <a:pt x="6321186" y="7593793"/>
                  <a:pt x="6326637" y="7599244"/>
                  <a:pt x="6326637" y="7610142"/>
                </a:cubicBezTo>
                <a:lnTo>
                  <a:pt x="6342984" y="7626489"/>
                </a:lnTo>
                <a:cubicBezTo>
                  <a:pt x="6342984" y="7626489"/>
                  <a:pt x="6340260" y="7621041"/>
                  <a:pt x="6334810" y="7610142"/>
                </a:cubicBezTo>
                <a:cubicBezTo>
                  <a:pt x="6329362" y="7599244"/>
                  <a:pt x="6332086" y="7588345"/>
                  <a:pt x="6342984" y="7577446"/>
                </a:cubicBezTo>
                <a:cubicBezTo>
                  <a:pt x="6353883" y="7566547"/>
                  <a:pt x="6362056" y="7561097"/>
                  <a:pt x="6367506" y="7561097"/>
                </a:cubicBezTo>
                <a:cubicBezTo>
                  <a:pt x="6372956" y="7561097"/>
                  <a:pt x="6375680" y="7561097"/>
                  <a:pt x="6375680" y="7561097"/>
                </a:cubicBezTo>
                <a:lnTo>
                  <a:pt x="6375680" y="7544750"/>
                </a:lnTo>
                <a:lnTo>
                  <a:pt x="6375680" y="7528403"/>
                </a:lnTo>
                <a:lnTo>
                  <a:pt x="6359331" y="7544750"/>
                </a:lnTo>
                <a:cubicBezTo>
                  <a:pt x="6348434" y="7555649"/>
                  <a:pt x="6337534" y="7555649"/>
                  <a:pt x="6326637" y="7544750"/>
                </a:cubicBezTo>
                <a:cubicBezTo>
                  <a:pt x="6315738" y="7533851"/>
                  <a:pt x="6313012" y="7522952"/>
                  <a:pt x="6318462" y="7512054"/>
                </a:cubicBezTo>
                <a:cubicBezTo>
                  <a:pt x="6321186" y="7506603"/>
                  <a:pt x="6321868" y="7503200"/>
                  <a:pt x="6320506" y="7501836"/>
                </a:cubicBezTo>
                <a:close/>
                <a:moveTo>
                  <a:pt x="1553049" y="7495707"/>
                </a:moveTo>
                <a:lnTo>
                  <a:pt x="1553049" y="7512054"/>
                </a:lnTo>
                <a:cubicBezTo>
                  <a:pt x="1542151" y="7522952"/>
                  <a:pt x="1536702" y="7528403"/>
                  <a:pt x="1536702" y="7528403"/>
                </a:cubicBezTo>
                <a:lnTo>
                  <a:pt x="1536702" y="7512054"/>
                </a:lnTo>
                <a:cubicBezTo>
                  <a:pt x="1547600" y="7501155"/>
                  <a:pt x="1553049" y="7495707"/>
                  <a:pt x="1553049" y="7495707"/>
                </a:cubicBezTo>
                <a:close/>
                <a:moveTo>
                  <a:pt x="1389570" y="7495707"/>
                </a:moveTo>
                <a:cubicBezTo>
                  <a:pt x="1400468" y="7495707"/>
                  <a:pt x="1400468" y="7506605"/>
                  <a:pt x="1389570" y="7528403"/>
                </a:cubicBezTo>
                <a:cubicBezTo>
                  <a:pt x="1389570" y="7528403"/>
                  <a:pt x="1386846" y="7531127"/>
                  <a:pt x="1381396" y="7536575"/>
                </a:cubicBezTo>
                <a:cubicBezTo>
                  <a:pt x="1375947" y="7542026"/>
                  <a:pt x="1373224" y="7544750"/>
                  <a:pt x="1373224" y="7544750"/>
                </a:cubicBezTo>
                <a:lnTo>
                  <a:pt x="1373224" y="7528403"/>
                </a:lnTo>
                <a:cubicBezTo>
                  <a:pt x="1373224" y="7517504"/>
                  <a:pt x="1373224" y="7509329"/>
                  <a:pt x="1373224" y="7503879"/>
                </a:cubicBezTo>
                <a:cubicBezTo>
                  <a:pt x="1373224" y="7498431"/>
                  <a:pt x="1378671" y="7495707"/>
                  <a:pt x="1389570" y="7495707"/>
                </a:cubicBezTo>
                <a:close/>
                <a:moveTo>
                  <a:pt x="6441070" y="7479357"/>
                </a:moveTo>
                <a:cubicBezTo>
                  <a:pt x="6430174" y="7479357"/>
                  <a:pt x="6424724" y="7482084"/>
                  <a:pt x="6424724" y="7487532"/>
                </a:cubicBezTo>
                <a:cubicBezTo>
                  <a:pt x="6424724" y="7492982"/>
                  <a:pt x="6424724" y="7501155"/>
                  <a:pt x="6424724" y="7512054"/>
                </a:cubicBezTo>
                <a:lnTo>
                  <a:pt x="6441070" y="7495707"/>
                </a:lnTo>
                <a:cubicBezTo>
                  <a:pt x="6451970" y="7495707"/>
                  <a:pt x="6457420" y="7492982"/>
                  <a:pt x="6457420" y="7487532"/>
                </a:cubicBezTo>
                <a:cubicBezTo>
                  <a:pt x="6457420" y="7482084"/>
                  <a:pt x="6451970" y="7479357"/>
                  <a:pt x="6441070" y="7479357"/>
                </a:cubicBezTo>
                <a:close/>
                <a:moveTo>
                  <a:pt x="1487659" y="7479357"/>
                </a:moveTo>
                <a:cubicBezTo>
                  <a:pt x="1487659" y="7479357"/>
                  <a:pt x="1493107" y="7479357"/>
                  <a:pt x="1504005" y="7479357"/>
                </a:cubicBezTo>
                <a:lnTo>
                  <a:pt x="1487659" y="7512054"/>
                </a:lnTo>
                <a:cubicBezTo>
                  <a:pt x="1476761" y="7512054"/>
                  <a:pt x="1474034" y="7506605"/>
                  <a:pt x="1479484" y="7495707"/>
                </a:cubicBezTo>
                <a:cubicBezTo>
                  <a:pt x="1484933" y="7484808"/>
                  <a:pt x="1487659" y="7479357"/>
                  <a:pt x="1487659" y="7479357"/>
                </a:cubicBezTo>
                <a:close/>
                <a:moveTo>
                  <a:pt x="1356874" y="7479357"/>
                </a:moveTo>
                <a:cubicBezTo>
                  <a:pt x="1356874" y="7479357"/>
                  <a:pt x="1354149" y="7487532"/>
                  <a:pt x="1348703" y="7503879"/>
                </a:cubicBezTo>
                <a:cubicBezTo>
                  <a:pt x="1343251" y="7520228"/>
                  <a:pt x="1335078" y="7522952"/>
                  <a:pt x="1324179" y="7512054"/>
                </a:cubicBezTo>
                <a:cubicBezTo>
                  <a:pt x="1324179" y="7501155"/>
                  <a:pt x="1324179" y="7495707"/>
                  <a:pt x="1324179" y="7495707"/>
                </a:cubicBezTo>
                <a:cubicBezTo>
                  <a:pt x="1324179" y="7495707"/>
                  <a:pt x="1329628" y="7495707"/>
                  <a:pt x="1340527" y="7495707"/>
                </a:cubicBezTo>
                <a:cubicBezTo>
                  <a:pt x="1351426" y="7484808"/>
                  <a:pt x="1356874" y="7479357"/>
                  <a:pt x="1356874" y="7479357"/>
                </a:cubicBezTo>
                <a:close/>
                <a:moveTo>
                  <a:pt x="1201571" y="7479357"/>
                </a:moveTo>
                <a:cubicBezTo>
                  <a:pt x="1207019" y="7479357"/>
                  <a:pt x="1209746" y="7482084"/>
                  <a:pt x="1209746" y="7487532"/>
                </a:cubicBezTo>
                <a:cubicBezTo>
                  <a:pt x="1209746" y="7492982"/>
                  <a:pt x="1204295" y="7495707"/>
                  <a:pt x="1193396" y="7495707"/>
                </a:cubicBezTo>
                <a:cubicBezTo>
                  <a:pt x="1193396" y="7484808"/>
                  <a:pt x="1196120" y="7479357"/>
                  <a:pt x="1201571" y="7479357"/>
                </a:cubicBezTo>
                <a:close/>
                <a:moveTo>
                  <a:pt x="10560744" y="7446661"/>
                </a:moveTo>
                <a:lnTo>
                  <a:pt x="10560744" y="7454836"/>
                </a:lnTo>
                <a:cubicBezTo>
                  <a:pt x="10560744" y="7460286"/>
                  <a:pt x="10560744" y="7463010"/>
                  <a:pt x="10560744" y="7463010"/>
                </a:cubicBezTo>
                <a:lnTo>
                  <a:pt x="10544396" y="7463010"/>
                </a:lnTo>
                <a:close/>
                <a:moveTo>
                  <a:pt x="6490116" y="7446661"/>
                </a:moveTo>
                <a:cubicBezTo>
                  <a:pt x="6490116" y="7446661"/>
                  <a:pt x="6484666" y="7452112"/>
                  <a:pt x="6473767" y="7463010"/>
                </a:cubicBezTo>
                <a:lnTo>
                  <a:pt x="6457420" y="7479357"/>
                </a:lnTo>
                <a:cubicBezTo>
                  <a:pt x="6468318" y="7479357"/>
                  <a:pt x="6473767" y="7476633"/>
                  <a:pt x="6473767" y="7471185"/>
                </a:cubicBezTo>
                <a:cubicBezTo>
                  <a:pt x="6473767" y="7465737"/>
                  <a:pt x="6479218" y="7463010"/>
                  <a:pt x="6490116" y="7463010"/>
                </a:cubicBezTo>
                <a:close/>
                <a:moveTo>
                  <a:pt x="5525590" y="7446661"/>
                </a:moveTo>
                <a:lnTo>
                  <a:pt x="5509240" y="7463010"/>
                </a:lnTo>
                <a:lnTo>
                  <a:pt x="5509240" y="7479357"/>
                </a:lnTo>
                <a:cubicBezTo>
                  <a:pt x="5520139" y="7468461"/>
                  <a:pt x="5525590" y="7457562"/>
                  <a:pt x="5525590" y="7446661"/>
                </a:cubicBezTo>
                <a:close/>
                <a:moveTo>
                  <a:pt x="1700181" y="7446661"/>
                </a:moveTo>
                <a:cubicBezTo>
                  <a:pt x="1700181" y="7457562"/>
                  <a:pt x="1697456" y="7465737"/>
                  <a:pt x="1692007" y="7471185"/>
                </a:cubicBezTo>
                <a:cubicBezTo>
                  <a:pt x="1686558" y="7476633"/>
                  <a:pt x="1683833" y="7479357"/>
                  <a:pt x="1683833" y="7479357"/>
                </a:cubicBezTo>
                <a:cubicBezTo>
                  <a:pt x="1672932" y="7490258"/>
                  <a:pt x="1670208" y="7498431"/>
                  <a:pt x="1675659" y="7503879"/>
                </a:cubicBezTo>
                <a:cubicBezTo>
                  <a:pt x="1681107" y="7509329"/>
                  <a:pt x="1683833" y="7514780"/>
                  <a:pt x="1683833" y="7520228"/>
                </a:cubicBezTo>
                <a:cubicBezTo>
                  <a:pt x="1683833" y="7522952"/>
                  <a:pt x="1682469" y="7526358"/>
                  <a:pt x="1679746" y="7530446"/>
                </a:cubicBezTo>
                <a:lnTo>
                  <a:pt x="1675892" y="7534941"/>
                </a:lnTo>
                <a:lnTo>
                  <a:pt x="1677703" y="7522271"/>
                </a:lnTo>
                <a:cubicBezTo>
                  <a:pt x="1676340" y="7515461"/>
                  <a:pt x="1672935" y="7506603"/>
                  <a:pt x="1667485" y="7495707"/>
                </a:cubicBezTo>
                <a:lnTo>
                  <a:pt x="1667485" y="7463010"/>
                </a:lnTo>
                <a:cubicBezTo>
                  <a:pt x="1678384" y="7463010"/>
                  <a:pt x="1683833" y="7463010"/>
                  <a:pt x="1683833" y="7463010"/>
                </a:cubicBezTo>
                <a:cubicBezTo>
                  <a:pt x="1683833" y="7463010"/>
                  <a:pt x="1683833" y="7460286"/>
                  <a:pt x="1683833" y="7454836"/>
                </a:cubicBezTo>
                <a:cubicBezTo>
                  <a:pt x="1683833" y="7449387"/>
                  <a:pt x="1689283" y="7446661"/>
                  <a:pt x="1700181" y="7446661"/>
                </a:cubicBezTo>
                <a:close/>
                <a:moveTo>
                  <a:pt x="5607329" y="7430314"/>
                </a:moveTo>
                <a:lnTo>
                  <a:pt x="5590980" y="7446661"/>
                </a:lnTo>
                <a:cubicBezTo>
                  <a:pt x="5547387" y="7490258"/>
                  <a:pt x="5525590" y="7517504"/>
                  <a:pt x="5525590" y="7528403"/>
                </a:cubicBezTo>
                <a:lnTo>
                  <a:pt x="5590980" y="7463010"/>
                </a:lnTo>
                <a:cubicBezTo>
                  <a:pt x="5601878" y="7452112"/>
                  <a:pt x="5607329" y="7441213"/>
                  <a:pt x="5607329" y="7430314"/>
                </a:cubicBezTo>
                <a:close/>
                <a:moveTo>
                  <a:pt x="2043486" y="7430314"/>
                </a:moveTo>
                <a:cubicBezTo>
                  <a:pt x="2065284" y="7430314"/>
                  <a:pt x="2070733" y="7441213"/>
                  <a:pt x="2059834" y="7463010"/>
                </a:cubicBezTo>
                <a:lnTo>
                  <a:pt x="2076183" y="7479357"/>
                </a:lnTo>
                <a:cubicBezTo>
                  <a:pt x="2065284" y="7501155"/>
                  <a:pt x="2054387" y="7512054"/>
                  <a:pt x="2043486" y="7512054"/>
                </a:cubicBezTo>
                <a:lnTo>
                  <a:pt x="2010792" y="7512054"/>
                </a:lnTo>
                <a:lnTo>
                  <a:pt x="2010792" y="7495707"/>
                </a:lnTo>
                <a:cubicBezTo>
                  <a:pt x="2021691" y="7484808"/>
                  <a:pt x="2029863" y="7476633"/>
                  <a:pt x="2035314" y="7471185"/>
                </a:cubicBezTo>
                <a:cubicBezTo>
                  <a:pt x="2040762" y="7465737"/>
                  <a:pt x="2043486" y="7463010"/>
                  <a:pt x="2043486" y="7463010"/>
                </a:cubicBezTo>
                <a:cubicBezTo>
                  <a:pt x="2054387" y="7463010"/>
                  <a:pt x="2059834" y="7457562"/>
                  <a:pt x="2059834" y="7446661"/>
                </a:cubicBezTo>
                <a:cubicBezTo>
                  <a:pt x="2048936" y="7446661"/>
                  <a:pt x="2043486" y="7446661"/>
                  <a:pt x="2043486" y="7446661"/>
                </a:cubicBezTo>
                <a:cubicBezTo>
                  <a:pt x="2043486" y="7435765"/>
                  <a:pt x="2043486" y="7430314"/>
                  <a:pt x="2043486" y="7430314"/>
                </a:cubicBezTo>
                <a:close/>
                <a:moveTo>
                  <a:pt x="1438614" y="7413967"/>
                </a:moveTo>
                <a:lnTo>
                  <a:pt x="1454962" y="7413967"/>
                </a:lnTo>
                <a:cubicBezTo>
                  <a:pt x="1465862" y="7424866"/>
                  <a:pt x="1465862" y="7433040"/>
                  <a:pt x="1454962" y="7438489"/>
                </a:cubicBezTo>
                <a:cubicBezTo>
                  <a:pt x="1444063" y="7443937"/>
                  <a:pt x="1438614" y="7446661"/>
                  <a:pt x="1438614" y="7446661"/>
                </a:cubicBezTo>
                <a:cubicBezTo>
                  <a:pt x="1438614" y="7446661"/>
                  <a:pt x="1433165" y="7441213"/>
                  <a:pt x="1422266" y="7430314"/>
                </a:cubicBezTo>
                <a:close/>
                <a:moveTo>
                  <a:pt x="1389570" y="7413967"/>
                </a:moveTo>
                <a:cubicBezTo>
                  <a:pt x="1400468" y="7424866"/>
                  <a:pt x="1405920" y="7433040"/>
                  <a:pt x="1405920" y="7438489"/>
                </a:cubicBezTo>
                <a:cubicBezTo>
                  <a:pt x="1405920" y="7443937"/>
                  <a:pt x="1400468" y="7446661"/>
                  <a:pt x="1389570" y="7446661"/>
                </a:cubicBezTo>
                <a:lnTo>
                  <a:pt x="1373224" y="7430314"/>
                </a:lnTo>
                <a:lnTo>
                  <a:pt x="1356874" y="7446661"/>
                </a:lnTo>
                <a:cubicBezTo>
                  <a:pt x="1356874" y="7424866"/>
                  <a:pt x="1367772" y="7413967"/>
                  <a:pt x="1389570" y="7413967"/>
                </a:cubicBezTo>
                <a:close/>
                <a:moveTo>
                  <a:pt x="5672720" y="7397618"/>
                </a:moveTo>
                <a:cubicBezTo>
                  <a:pt x="5661823" y="7397618"/>
                  <a:pt x="5656372" y="7403068"/>
                  <a:pt x="5656372" y="7413967"/>
                </a:cubicBezTo>
                <a:lnTo>
                  <a:pt x="5640026" y="7430314"/>
                </a:lnTo>
                <a:cubicBezTo>
                  <a:pt x="5650922" y="7430314"/>
                  <a:pt x="5661823" y="7424866"/>
                  <a:pt x="5672720" y="7413967"/>
                </a:cubicBezTo>
                <a:close/>
                <a:moveTo>
                  <a:pt x="2092528" y="7397618"/>
                </a:moveTo>
                <a:cubicBezTo>
                  <a:pt x="2092528" y="7397618"/>
                  <a:pt x="2097979" y="7397618"/>
                  <a:pt x="2108878" y="7397618"/>
                </a:cubicBezTo>
                <a:cubicBezTo>
                  <a:pt x="2108878" y="7408519"/>
                  <a:pt x="2103431" y="7413967"/>
                  <a:pt x="2092528" y="7413967"/>
                </a:cubicBezTo>
                <a:close/>
                <a:moveTo>
                  <a:pt x="10302240" y="7387400"/>
                </a:moveTo>
                <a:cubicBezTo>
                  <a:pt x="10296112" y="7387400"/>
                  <a:pt x="10286916" y="7393532"/>
                  <a:pt x="10274656" y="7405793"/>
                </a:cubicBezTo>
                <a:cubicBezTo>
                  <a:pt x="10258308" y="7422140"/>
                  <a:pt x="10250132" y="7435765"/>
                  <a:pt x="10250132" y="7446661"/>
                </a:cubicBezTo>
                <a:cubicBezTo>
                  <a:pt x="10261032" y="7435765"/>
                  <a:pt x="10271928" y="7430314"/>
                  <a:pt x="10282828" y="7430314"/>
                </a:cubicBezTo>
                <a:cubicBezTo>
                  <a:pt x="10304624" y="7408519"/>
                  <a:pt x="10312800" y="7394894"/>
                  <a:pt x="10307352" y="7389446"/>
                </a:cubicBezTo>
                <a:cubicBezTo>
                  <a:pt x="10305988" y="7388083"/>
                  <a:pt x="10304286" y="7387400"/>
                  <a:pt x="10302240" y="7387400"/>
                </a:cubicBezTo>
                <a:close/>
                <a:moveTo>
                  <a:pt x="1671061" y="7387400"/>
                </a:moveTo>
                <a:cubicBezTo>
                  <a:pt x="1672764" y="7387400"/>
                  <a:pt x="1674297" y="7388083"/>
                  <a:pt x="1675659" y="7389446"/>
                </a:cubicBezTo>
                <a:cubicBezTo>
                  <a:pt x="1681107" y="7394894"/>
                  <a:pt x="1675659" y="7405793"/>
                  <a:pt x="1659310" y="7422140"/>
                </a:cubicBezTo>
                <a:cubicBezTo>
                  <a:pt x="1642963" y="7438489"/>
                  <a:pt x="1632065" y="7446661"/>
                  <a:pt x="1626613" y="7446661"/>
                </a:cubicBezTo>
                <a:cubicBezTo>
                  <a:pt x="1621166" y="7446661"/>
                  <a:pt x="1618441" y="7441213"/>
                  <a:pt x="1618441" y="7430314"/>
                </a:cubicBezTo>
                <a:cubicBezTo>
                  <a:pt x="1629340" y="7430314"/>
                  <a:pt x="1640238" y="7422140"/>
                  <a:pt x="1651137" y="7405793"/>
                </a:cubicBezTo>
                <a:cubicBezTo>
                  <a:pt x="1659310" y="7393532"/>
                  <a:pt x="1665954" y="7387400"/>
                  <a:pt x="1671061" y="7387400"/>
                </a:cubicBezTo>
                <a:close/>
                <a:moveTo>
                  <a:pt x="10209262" y="7381271"/>
                </a:moveTo>
                <a:cubicBezTo>
                  <a:pt x="10203814" y="7381271"/>
                  <a:pt x="10201090" y="7386721"/>
                  <a:pt x="10201090" y="7397618"/>
                </a:cubicBezTo>
                <a:cubicBezTo>
                  <a:pt x="10211988" y="7397618"/>
                  <a:pt x="10217436" y="7397618"/>
                  <a:pt x="10217436" y="7397618"/>
                </a:cubicBezTo>
                <a:cubicBezTo>
                  <a:pt x="10217436" y="7386721"/>
                  <a:pt x="10214710" y="7381271"/>
                  <a:pt x="10209262" y="7381271"/>
                </a:cubicBezTo>
                <a:close/>
                <a:moveTo>
                  <a:pt x="1553049" y="7381271"/>
                </a:moveTo>
                <a:cubicBezTo>
                  <a:pt x="1553049" y="7392170"/>
                  <a:pt x="1542151" y="7403068"/>
                  <a:pt x="1520353" y="7413967"/>
                </a:cubicBezTo>
                <a:lnTo>
                  <a:pt x="1504005" y="7413967"/>
                </a:lnTo>
                <a:close/>
                <a:moveTo>
                  <a:pt x="1258788" y="7381271"/>
                </a:moveTo>
                <a:cubicBezTo>
                  <a:pt x="1258788" y="7392170"/>
                  <a:pt x="1261512" y="7397618"/>
                  <a:pt x="1266961" y="7397618"/>
                </a:cubicBezTo>
                <a:cubicBezTo>
                  <a:pt x="1272411" y="7397618"/>
                  <a:pt x="1275135" y="7392170"/>
                  <a:pt x="1275135" y="7381271"/>
                </a:cubicBezTo>
                <a:cubicBezTo>
                  <a:pt x="1275135" y="7381271"/>
                  <a:pt x="1269687" y="7381271"/>
                  <a:pt x="1258788" y="7381271"/>
                </a:cubicBezTo>
                <a:close/>
                <a:moveTo>
                  <a:pt x="1765571" y="7364922"/>
                </a:moveTo>
                <a:cubicBezTo>
                  <a:pt x="1776469" y="7375823"/>
                  <a:pt x="1776469" y="7386721"/>
                  <a:pt x="1765571" y="7397618"/>
                </a:cubicBezTo>
                <a:cubicBezTo>
                  <a:pt x="1754674" y="7408519"/>
                  <a:pt x="1743775" y="7413967"/>
                  <a:pt x="1732877" y="7413967"/>
                </a:cubicBezTo>
                <a:lnTo>
                  <a:pt x="1732877" y="7397618"/>
                </a:lnTo>
                <a:cubicBezTo>
                  <a:pt x="1721978" y="7397618"/>
                  <a:pt x="1721978" y="7392170"/>
                  <a:pt x="1732877" y="7381271"/>
                </a:cubicBezTo>
                <a:cubicBezTo>
                  <a:pt x="1743775" y="7381271"/>
                  <a:pt x="1749225" y="7381271"/>
                  <a:pt x="1749225" y="7381271"/>
                </a:cubicBezTo>
                <a:cubicBezTo>
                  <a:pt x="1760123" y="7381271"/>
                  <a:pt x="1765571" y="7375823"/>
                  <a:pt x="1765571" y="7364922"/>
                </a:cubicBezTo>
                <a:close/>
                <a:moveTo>
                  <a:pt x="5578480" y="7351459"/>
                </a:moveTo>
                <a:lnTo>
                  <a:pt x="5558284" y="7364922"/>
                </a:lnTo>
                <a:cubicBezTo>
                  <a:pt x="5558284" y="7364922"/>
                  <a:pt x="5563734" y="7364922"/>
                  <a:pt x="5574633" y="7364922"/>
                </a:cubicBezTo>
                <a:close/>
                <a:moveTo>
                  <a:pt x="1647049" y="7338357"/>
                </a:moveTo>
                <a:cubicBezTo>
                  <a:pt x="1649773" y="7336995"/>
                  <a:pt x="1651137" y="7337676"/>
                  <a:pt x="1651137" y="7340400"/>
                </a:cubicBezTo>
                <a:cubicBezTo>
                  <a:pt x="1651137" y="7345851"/>
                  <a:pt x="1648411" y="7351301"/>
                  <a:pt x="1642963" y="7356749"/>
                </a:cubicBezTo>
                <a:cubicBezTo>
                  <a:pt x="1637514" y="7362198"/>
                  <a:pt x="1629340" y="7364922"/>
                  <a:pt x="1618441" y="7364922"/>
                </a:cubicBezTo>
                <a:lnTo>
                  <a:pt x="1634789" y="7348575"/>
                </a:lnTo>
                <a:cubicBezTo>
                  <a:pt x="1640238" y="7343124"/>
                  <a:pt x="1644326" y="7339719"/>
                  <a:pt x="1647049" y="7338357"/>
                </a:cubicBezTo>
                <a:close/>
                <a:moveTo>
                  <a:pt x="10822308" y="7332228"/>
                </a:moveTo>
                <a:cubicBezTo>
                  <a:pt x="10822308" y="7343126"/>
                  <a:pt x="10822308" y="7348575"/>
                  <a:pt x="10822308" y="7348575"/>
                </a:cubicBezTo>
                <a:lnTo>
                  <a:pt x="10805962" y="7348575"/>
                </a:lnTo>
                <a:close/>
                <a:moveTo>
                  <a:pt x="5533762" y="7332228"/>
                </a:moveTo>
                <a:cubicBezTo>
                  <a:pt x="5528314" y="7332228"/>
                  <a:pt x="5525590" y="7334952"/>
                  <a:pt x="5525590" y="7340400"/>
                </a:cubicBezTo>
                <a:cubicBezTo>
                  <a:pt x="5525590" y="7345851"/>
                  <a:pt x="5531038" y="7348575"/>
                  <a:pt x="5541936" y="7348575"/>
                </a:cubicBezTo>
                <a:cubicBezTo>
                  <a:pt x="5541936" y="7337676"/>
                  <a:pt x="5539212" y="7332228"/>
                  <a:pt x="5533762" y="7332228"/>
                </a:cubicBezTo>
                <a:close/>
                <a:moveTo>
                  <a:pt x="5801461" y="7303618"/>
                </a:moveTo>
                <a:cubicBezTo>
                  <a:pt x="5800097" y="7303618"/>
                  <a:pt x="5798054" y="7304980"/>
                  <a:pt x="5795330" y="7307706"/>
                </a:cubicBezTo>
                <a:cubicBezTo>
                  <a:pt x="5789879" y="7313154"/>
                  <a:pt x="5787155" y="7315878"/>
                  <a:pt x="5787155" y="7315878"/>
                </a:cubicBezTo>
                <a:cubicBezTo>
                  <a:pt x="5798054" y="7315878"/>
                  <a:pt x="5803504" y="7313154"/>
                  <a:pt x="5803504" y="7307706"/>
                </a:cubicBezTo>
                <a:cubicBezTo>
                  <a:pt x="5803504" y="7304980"/>
                  <a:pt x="5802823" y="7303618"/>
                  <a:pt x="5801461" y="7303618"/>
                </a:cubicBezTo>
                <a:close/>
                <a:moveTo>
                  <a:pt x="5615502" y="7299531"/>
                </a:moveTo>
                <a:cubicBezTo>
                  <a:pt x="5610054" y="7299531"/>
                  <a:pt x="5607329" y="7304980"/>
                  <a:pt x="5607329" y="7315878"/>
                </a:cubicBezTo>
                <a:cubicBezTo>
                  <a:pt x="5618226" y="7315878"/>
                  <a:pt x="5623676" y="7313154"/>
                  <a:pt x="5623676" y="7307706"/>
                </a:cubicBezTo>
                <a:cubicBezTo>
                  <a:pt x="5623676" y="7302256"/>
                  <a:pt x="5620952" y="7299531"/>
                  <a:pt x="5615502" y="7299531"/>
                </a:cubicBezTo>
                <a:close/>
                <a:moveTo>
                  <a:pt x="2174270" y="7299531"/>
                </a:moveTo>
                <a:cubicBezTo>
                  <a:pt x="2185169" y="7310430"/>
                  <a:pt x="2190618" y="7318605"/>
                  <a:pt x="2190618" y="7324053"/>
                </a:cubicBezTo>
                <a:cubicBezTo>
                  <a:pt x="2190618" y="7329504"/>
                  <a:pt x="2185169" y="7337676"/>
                  <a:pt x="2174270" y="7348575"/>
                </a:cubicBezTo>
                <a:cubicBezTo>
                  <a:pt x="2152472" y="7359473"/>
                  <a:pt x="2136127" y="7364922"/>
                  <a:pt x="2125226" y="7364922"/>
                </a:cubicBezTo>
                <a:cubicBezTo>
                  <a:pt x="2125226" y="7364922"/>
                  <a:pt x="2127951" y="7359473"/>
                  <a:pt x="2133400" y="7348575"/>
                </a:cubicBezTo>
                <a:cubicBezTo>
                  <a:pt x="2138848" y="7337676"/>
                  <a:pt x="2147023" y="7332228"/>
                  <a:pt x="2157922" y="7332228"/>
                </a:cubicBezTo>
                <a:cubicBezTo>
                  <a:pt x="2157922" y="7332228"/>
                  <a:pt x="2160648" y="7332228"/>
                  <a:pt x="2166096" y="7332228"/>
                </a:cubicBezTo>
                <a:cubicBezTo>
                  <a:pt x="2171544" y="7332228"/>
                  <a:pt x="2174270" y="7329504"/>
                  <a:pt x="2174270" y="7324053"/>
                </a:cubicBezTo>
                <a:cubicBezTo>
                  <a:pt x="2174270" y="7318605"/>
                  <a:pt x="2174270" y="7310430"/>
                  <a:pt x="2174270" y="7299531"/>
                </a:cubicBezTo>
                <a:close/>
                <a:moveTo>
                  <a:pt x="10936744" y="7283182"/>
                </a:moveTo>
                <a:cubicBezTo>
                  <a:pt x="10958540" y="7283182"/>
                  <a:pt x="10947644" y="7299531"/>
                  <a:pt x="10904048" y="7332228"/>
                </a:cubicBezTo>
                <a:lnTo>
                  <a:pt x="10887702" y="7332228"/>
                </a:lnTo>
                <a:cubicBezTo>
                  <a:pt x="10909496" y="7299531"/>
                  <a:pt x="10925846" y="7283182"/>
                  <a:pt x="10936744" y="7283182"/>
                </a:cubicBezTo>
                <a:close/>
                <a:moveTo>
                  <a:pt x="10707872" y="7283182"/>
                </a:moveTo>
                <a:lnTo>
                  <a:pt x="10691526" y="7299531"/>
                </a:lnTo>
                <a:lnTo>
                  <a:pt x="10675176" y="7332228"/>
                </a:lnTo>
                <a:lnTo>
                  <a:pt x="10691526" y="7315878"/>
                </a:lnTo>
                <a:cubicBezTo>
                  <a:pt x="10702424" y="7294083"/>
                  <a:pt x="10707872" y="7283182"/>
                  <a:pt x="10707872" y="7283182"/>
                </a:cubicBezTo>
                <a:close/>
                <a:moveTo>
                  <a:pt x="2256010" y="7283182"/>
                </a:moveTo>
                <a:cubicBezTo>
                  <a:pt x="2256010" y="7283182"/>
                  <a:pt x="2261459" y="7283182"/>
                  <a:pt x="2272357" y="7283182"/>
                </a:cubicBezTo>
                <a:cubicBezTo>
                  <a:pt x="2272357" y="7294083"/>
                  <a:pt x="2269633" y="7299531"/>
                  <a:pt x="2264182" y="7299531"/>
                </a:cubicBezTo>
                <a:cubicBezTo>
                  <a:pt x="2258735" y="7299531"/>
                  <a:pt x="2256010" y="7294083"/>
                  <a:pt x="2256010" y="7283182"/>
                </a:cubicBezTo>
                <a:close/>
                <a:moveTo>
                  <a:pt x="2002617" y="7283182"/>
                </a:moveTo>
                <a:cubicBezTo>
                  <a:pt x="2008066" y="7283182"/>
                  <a:pt x="2010792" y="7283182"/>
                  <a:pt x="2010792" y="7283182"/>
                </a:cubicBezTo>
                <a:cubicBezTo>
                  <a:pt x="2010792" y="7294083"/>
                  <a:pt x="2013515" y="7299531"/>
                  <a:pt x="2018965" y="7299531"/>
                </a:cubicBezTo>
                <a:cubicBezTo>
                  <a:pt x="2024414" y="7299531"/>
                  <a:pt x="2027138" y="7299531"/>
                  <a:pt x="2027138" y="7299531"/>
                </a:cubicBezTo>
                <a:cubicBezTo>
                  <a:pt x="2048936" y="7299531"/>
                  <a:pt x="2048936" y="7304980"/>
                  <a:pt x="2027138" y="7315878"/>
                </a:cubicBezTo>
                <a:lnTo>
                  <a:pt x="2010792" y="7315878"/>
                </a:lnTo>
                <a:cubicBezTo>
                  <a:pt x="1999893" y="7304980"/>
                  <a:pt x="1994442" y="7296807"/>
                  <a:pt x="1994442" y="7291357"/>
                </a:cubicBezTo>
                <a:cubicBezTo>
                  <a:pt x="1994442" y="7285909"/>
                  <a:pt x="1997167" y="7283182"/>
                  <a:pt x="2002617" y="7283182"/>
                </a:cubicBezTo>
                <a:close/>
                <a:moveTo>
                  <a:pt x="1651137" y="7283182"/>
                </a:moveTo>
                <a:cubicBezTo>
                  <a:pt x="1651137" y="7283182"/>
                  <a:pt x="1651137" y="7288633"/>
                  <a:pt x="1651137" y="7299531"/>
                </a:cubicBezTo>
                <a:lnTo>
                  <a:pt x="1634789" y="7315878"/>
                </a:lnTo>
                <a:cubicBezTo>
                  <a:pt x="1634789" y="7315878"/>
                  <a:pt x="1634789" y="7310430"/>
                  <a:pt x="1634789" y="7299531"/>
                </a:cubicBezTo>
                <a:close/>
                <a:moveTo>
                  <a:pt x="1912702" y="7266835"/>
                </a:moveTo>
                <a:lnTo>
                  <a:pt x="1880006" y="7283182"/>
                </a:lnTo>
                <a:cubicBezTo>
                  <a:pt x="1869108" y="7294083"/>
                  <a:pt x="1858211" y="7294083"/>
                  <a:pt x="1847312" y="7283182"/>
                </a:cubicBezTo>
                <a:lnTo>
                  <a:pt x="1847312" y="7299531"/>
                </a:lnTo>
                <a:cubicBezTo>
                  <a:pt x="1847312" y="7310430"/>
                  <a:pt x="1852762" y="7313154"/>
                  <a:pt x="1863660" y="7307706"/>
                </a:cubicBezTo>
                <a:cubicBezTo>
                  <a:pt x="1874559" y="7302256"/>
                  <a:pt x="1885458" y="7294083"/>
                  <a:pt x="1896357" y="7283182"/>
                </a:cubicBezTo>
                <a:cubicBezTo>
                  <a:pt x="1896357" y="7283182"/>
                  <a:pt x="1901804" y="7277734"/>
                  <a:pt x="1912702" y="7266835"/>
                </a:cubicBezTo>
                <a:close/>
                <a:moveTo>
                  <a:pt x="1275135" y="7266835"/>
                </a:moveTo>
                <a:cubicBezTo>
                  <a:pt x="1286034" y="7266835"/>
                  <a:pt x="1286034" y="7272286"/>
                  <a:pt x="1275135" y="7283182"/>
                </a:cubicBezTo>
                <a:lnTo>
                  <a:pt x="1275135" y="7299531"/>
                </a:lnTo>
                <a:lnTo>
                  <a:pt x="1291485" y="7299531"/>
                </a:lnTo>
                <a:lnTo>
                  <a:pt x="1307832" y="7299531"/>
                </a:lnTo>
                <a:cubicBezTo>
                  <a:pt x="1318731" y="7288633"/>
                  <a:pt x="1324179" y="7288633"/>
                  <a:pt x="1324179" y="7299531"/>
                </a:cubicBezTo>
                <a:cubicBezTo>
                  <a:pt x="1335078" y="7299531"/>
                  <a:pt x="1337804" y="7302256"/>
                  <a:pt x="1332354" y="7307706"/>
                </a:cubicBezTo>
                <a:cubicBezTo>
                  <a:pt x="1326904" y="7313154"/>
                  <a:pt x="1324179" y="7315878"/>
                  <a:pt x="1324179" y="7315878"/>
                </a:cubicBezTo>
                <a:cubicBezTo>
                  <a:pt x="1324179" y="7315878"/>
                  <a:pt x="1324179" y="7318605"/>
                  <a:pt x="1324179" y="7324053"/>
                </a:cubicBezTo>
                <a:cubicBezTo>
                  <a:pt x="1324179" y="7329504"/>
                  <a:pt x="1318731" y="7343126"/>
                  <a:pt x="1307832" y="7364922"/>
                </a:cubicBezTo>
                <a:lnTo>
                  <a:pt x="1209746" y="7463010"/>
                </a:lnTo>
                <a:lnTo>
                  <a:pt x="1209746" y="7446661"/>
                </a:lnTo>
                <a:lnTo>
                  <a:pt x="1209746" y="7430314"/>
                </a:lnTo>
                <a:cubicBezTo>
                  <a:pt x="1209746" y="7419415"/>
                  <a:pt x="1212470" y="7411243"/>
                  <a:pt x="1217918" y="7405793"/>
                </a:cubicBezTo>
                <a:cubicBezTo>
                  <a:pt x="1223367" y="7400344"/>
                  <a:pt x="1226091" y="7397618"/>
                  <a:pt x="1226091" y="7397618"/>
                </a:cubicBezTo>
                <a:lnTo>
                  <a:pt x="1258788" y="7364922"/>
                </a:lnTo>
                <a:lnTo>
                  <a:pt x="1258788" y="7332228"/>
                </a:lnTo>
                <a:cubicBezTo>
                  <a:pt x="1258788" y="7332228"/>
                  <a:pt x="1261512" y="7329504"/>
                  <a:pt x="1266961" y="7324053"/>
                </a:cubicBezTo>
                <a:cubicBezTo>
                  <a:pt x="1272411" y="7318605"/>
                  <a:pt x="1269687" y="7310430"/>
                  <a:pt x="1258788" y="7299531"/>
                </a:cubicBezTo>
                <a:cubicBezTo>
                  <a:pt x="1247889" y="7299531"/>
                  <a:pt x="1245166" y="7294083"/>
                  <a:pt x="1250613" y="7283182"/>
                </a:cubicBezTo>
                <a:cubicBezTo>
                  <a:pt x="1256065" y="7272286"/>
                  <a:pt x="1264236" y="7266835"/>
                  <a:pt x="1275135" y="7266835"/>
                </a:cubicBezTo>
                <a:close/>
                <a:moveTo>
                  <a:pt x="10675176" y="7238227"/>
                </a:moveTo>
                <a:cubicBezTo>
                  <a:pt x="10672452" y="7238227"/>
                  <a:pt x="10669728" y="7239590"/>
                  <a:pt x="10667004" y="7242314"/>
                </a:cubicBezTo>
                <a:cubicBezTo>
                  <a:pt x="10661556" y="7247764"/>
                  <a:pt x="10658830" y="7250488"/>
                  <a:pt x="10658830" y="7250488"/>
                </a:cubicBezTo>
                <a:lnTo>
                  <a:pt x="10626134" y="7266835"/>
                </a:lnTo>
                <a:cubicBezTo>
                  <a:pt x="10626134" y="7266835"/>
                  <a:pt x="10623410" y="7269562"/>
                  <a:pt x="10617962" y="7275010"/>
                </a:cubicBezTo>
                <a:cubicBezTo>
                  <a:pt x="10612512" y="7280458"/>
                  <a:pt x="10609788" y="7283182"/>
                  <a:pt x="10609788" y="7283182"/>
                </a:cubicBezTo>
                <a:cubicBezTo>
                  <a:pt x="10609788" y="7283182"/>
                  <a:pt x="10615236" y="7283182"/>
                  <a:pt x="10626134" y="7283182"/>
                </a:cubicBezTo>
                <a:cubicBezTo>
                  <a:pt x="10637036" y="7283182"/>
                  <a:pt x="10642484" y="7283182"/>
                  <a:pt x="10642484" y="7283182"/>
                </a:cubicBezTo>
                <a:lnTo>
                  <a:pt x="10675176" y="7266835"/>
                </a:lnTo>
                <a:cubicBezTo>
                  <a:pt x="10686078" y="7255937"/>
                  <a:pt x="10688800" y="7247764"/>
                  <a:pt x="10683352" y="7242314"/>
                </a:cubicBezTo>
                <a:cubicBezTo>
                  <a:pt x="10680628" y="7239590"/>
                  <a:pt x="10677904" y="7238227"/>
                  <a:pt x="10675176" y="7238227"/>
                </a:cubicBezTo>
                <a:close/>
                <a:moveTo>
                  <a:pt x="10920398" y="7234139"/>
                </a:moveTo>
                <a:lnTo>
                  <a:pt x="10920398" y="7250488"/>
                </a:lnTo>
                <a:cubicBezTo>
                  <a:pt x="10909496" y="7272286"/>
                  <a:pt x="10898600" y="7283182"/>
                  <a:pt x="10887702" y="7283182"/>
                </a:cubicBezTo>
                <a:close/>
                <a:moveTo>
                  <a:pt x="5541936" y="7234139"/>
                </a:moveTo>
                <a:cubicBezTo>
                  <a:pt x="5531038" y="7245040"/>
                  <a:pt x="5514691" y="7261387"/>
                  <a:pt x="5492894" y="7283182"/>
                </a:cubicBezTo>
                <a:cubicBezTo>
                  <a:pt x="5471096" y="7304980"/>
                  <a:pt x="5465648" y="7321329"/>
                  <a:pt x="5476544" y="7332228"/>
                </a:cubicBezTo>
                <a:lnTo>
                  <a:pt x="5509240" y="7299531"/>
                </a:lnTo>
                <a:cubicBezTo>
                  <a:pt x="5531038" y="7277734"/>
                  <a:pt x="5541936" y="7266835"/>
                  <a:pt x="5541936" y="7266835"/>
                </a:cubicBezTo>
                <a:cubicBezTo>
                  <a:pt x="5541936" y="7266835"/>
                  <a:pt x="5541936" y="7261387"/>
                  <a:pt x="5541936" y="7250488"/>
                </a:cubicBezTo>
                <a:cubicBezTo>
                  <a:pt x="5552836" y="7250488"/>
                  <a:pt x="5558284" y="7245040"/>
                  <a:pt x="5558284" y="7234139"/>
                </a:cubicBezTo>
                <a:close/>
                <a:moveTo>
                  <a:pt x="5705416" y="7217792"/>
                </a:moveTo>
                <a:lnTo>
                  <a:pt x="5689068" y="7234139"/>
                </a:lnTo>
                <a:lnTo>
                  <a:pt x="5705416" y="7234139"/>
                </a:lnTo>
                <a:cubicBezTo>
                  <a:pt x="5705416" y="7223240"/>
                  <a:pt x="5705416" y="7217792"/>
                  <a:pt x="5705416" y="7217792"/>
                </a:cubicBezTo>
                <a:close/>
                <a:moveTo>
                  <a:pt x="2256010" y="7217792"/>
                </a:moveTo>
                <a:lnTo>
                  <a:pt x="2256010" y="7266835"/>
                </a:lnTo>
                <a:cubicBezTo>
                  <a:pt x="2245111" y="7277734"/>
                  <a:pt x="2234212" y="7277734"/>
                  <a:pt x="2223313" y="7266835"/>
                </a:cubicBezTo>
                <a:cubicBezTo>
                  <a:pt x="2212415" y="7234139"/>
                  <a:pt x="2223313" y="7217792"/>
                  <a:pt x="2256010" y="7217792"/>
                </a:cubicBezTo>
                <a:close/>
                <a:moveTo>
                  <a:pt x="1830963" y="7217792"/>
                </a:moveTo>
                <a:lnTo>
                  <a:pt x="1830963" y="7234139"/>
                </a:lnTo>
                <a:cubicBezTo>
                  <a:pt x="1830963" y="7234139"/>
                  <a:pt x="1825515" y="7234139"/>
                  <a:pt x="1814617" y="7234139"/>
                </a:cubicBezTo>
                <a:cubicBezTo>
                  <a:pt x="1814617" y="7223240"/>
                  <a:pt x="1820064" y="7217792"/>
                  <a:pt x="1830963" y="7217792"/>
                </a:cubicBezTo>
                <a:close/>
                <a:moveTo>
                  <a:pt x="1773745" y="7217792"/>
                </a:moveTo>
                <a:cubicBezTo>
                  <a:pt x="1779196" y="7217792"/>
                  <a:pt x="1771022" y="7223240"/>
                  <a:pt x="1749225" y="7234139"/>
                </a:cubicBezTo>
                <a:lnTo>
                  <a:pt x="1732877" y="7250488"/>
                </a:lnTo>
                <a:cubicBezTo>
                  <a:pt x="1732877" y="7239590"/>
                  <a:pt x="1738326" y="7231415"/>
                  <a:pt x="1749225" y="7225964"/>
                </a:cubicBezTo>
                <a:cubicBezTo>
                  <a:pt x="1760123" y="7220516"/>
                  <a:pt x="1768297" y="7217792"/>
                  <a:pt x="1773745" y="7217792"/>
                </a:cubicBezTo>
                <a:close/>
                <a:moveTo>
                  <a:pt x="5819852" y="7201443"/>
                </a:moveTo>
                <a:lnTo>
                  <a:pt x="5819852" y="7217792"/>
                </a:lnTo>
                <a:lnTo>
                  <a:pt x="5836198" y="7201443"/>
                </a:lnTo>
                <a:close/>
                <a:moveTo>
                  <a:pt x="2035314" y="7201443"/>
                </a:moveTo>
                <a:cubicBezTo>
                  <a:pt x="2029863" y="7201443"/>
                  <a:pt x="2027138" y="7206893"/>
                  <a:pt x="2027138" y="7217792"/>
                </a:cubicBezTo>
                <a:lnTo>
                  <a:pt x="2043486" y="7217792"/>
                </a:lnTo>
                <a:cubicBezTo>
                  <a:pt x="2043486" y="7206893"/>
                  <a:pt x="2040762" y="7201443"/>
                  <a:pt x="2035314" y="7201443"/>
                </a:cubicBezTo>
                <a:close/>
                <a:moveTo>
                  <a:pt x="10707872" y="7185096"/>
                </a:moveTo>
                <a:lnTo>
                  <a:pt x="10691526" y="7201443"/>
                </a:lnTo>
                <a:cubicBezTo>
                  <a:pt x="10702424" y="7201443"/>
                  <a:pt x="10707872" y="7198719"/>
                  <a:pt x="10707872" y="7193270"/>
                </a:cubicBezTo>
                <a:cubicBezTo>
                  <a:pt x="10707872" y="7187822"/>
                  <a:pt x="10713322" y="7185096"/>
                  <a:pt x="10724224" y="7185096"/>
                </a:cubicBezTo>
                <a:close/>
                <a:moveTo>
                  <a:pt x="5590980" y="7185096"/>
                </a:moveTo>
                <a:cubicBezTo>
                  <a:pt x="5590980" y="7195995"/>
                  <a:pt x="5593704" y="7201443"/>
                  <a:pt x="5599154" y="7201443"/>
                </a:cubicBezTo>
                <a:cubicBezTo>
                  <a:pt x="5604605" y="7201443"/>
                  <a:pt x="5607329" y="7198719"/>
                  <a:pt x="5607329" y="7193270"/>
                </a:cubicBezTo>
                <a:cubicBezTo>
                  <a:pt x="5607329" y="7187822"/>
                  <a:pt x="5601878" y="7185096"/>
                  <a:pt x="5590980" y="7185096"/>
                </a:cubicBezTo>
                <a:close/>
                <a:moveTo>
                  <a:pt x="1790094" y="7185096"/>
                </a:moveTo>
                <a:cubicBezTo>
                  <a:pt x="1795544" y="7185096"/>
                  <a:pt x="1798267" y="7185096"/>
                  <a:pt x="1798267" y="7185096"/>
                </a:cubicBezTo>
                <a:cubicBezTo>
                  <a:pt x="1798267" y="7195995"/>
                  <a:pt x="1798267" y="7201443"/>
                  <a:pt x="1798267" y="7201443"/>
                </a:cubicBezTo>
                <a:cubicBezTo>
                  <a:pt x="1787368" y="7201443"/>
                  <a:pt x="1781921" y="7201443"/>
                  <a:pt x="1781921" y="7201443"/>
                </a:cubicBezTo>
                <a:cubicBezTo>
                  <a:pt x="1781921" y="7201443"/>
                  <a:pt x="1781921" y="7198719"/>
                  <a:pt x="1781921" y="7193270"/>
                </a:cubicBezTo>
                <a:cubicBezTo>
                  <a:pt x="1781921" y="7187822"/>
                  <a:pt x="1784644" y="7185096"/>
                  <a:pt x="1790094" y="7185096"/>
                </a:cubicBezTo>
                <a:close/>
                <a:moveTo>
                  <a:pt x="1912702" y="7168749"/>
                </a:moveTo>
                <a:cubicBezTo>
                  <a:pt x="1923601" y="7168749"/>
                  <a:pt x="1929053" y="7174197"/>
                  <a:pt x="1929053" y="7185096"/>
                </a:cubicBezTo>
                <a:cubicBezTo>
                  <a:pt x="1918154" y="7185096"/>
                  <a:pt x="1912702" y="7185096"/>
                  <a:pt x="1912702" y="7185096"/>
                </a:cubicBezTo>
                <a:close/>
                <a:moveTo>
                  <a:pt x="5754459" y="7152400"/>
                </a:moveTo>
                <a:lnTo>
                  <a:pt x="5738112" y="7168749"/>
                </a:lnTo>
                <a:lnTo>
                  <a:pt x="5738112" y="7185096"/>
                </a:lnTo>
                <a:cubicBezTo>
                  <a:pt x="5749010" y="7174197"/>
                  <a:pt x="5754459" y="7168749"/>
                  <a:pt x="5754459" y="7168749"/>
                </a:cubicBezTo>
                <a:cubicBezTo>
                  <a:pt x="5754459" y="7168749"/>
                  <a:pt x="5754459" y="7163298"/>
                  <a:pt x="5754459" y="7152400"/>
                </a:cubicBezTo>
                <a:close/>
                <a:moveTo>
                  <a:pt x="5590980" y="7152400"/>
                </a:moveTo>
                <a:lnTo>
                  <a:pt x="5574633" y="7168749"/>
                </a:lnTo>
                <a:cubicBezTo>
                  <a:pt x="5585532" y="7168749"/>
                  <a:pt x="5590980" y="7166025"/>
                  <a:pt x="5590980" y="7160574"/>
                </a:cubicBezTo>
                <a:cubicBezTo>
                  <a:pt x="5590980" y="7155126"/>
                  <a:pt x="5590980" y="7152400"/>
                  <a:pt x="5590980" y="7152400"/>
                </a:cubicBezTo>
                <a:close/>
                <a:moveTo>
                  <a:pt x="1978096" y="7152400"/>
                </a:moveTo>
                <a:lnTo>
                  <a:pt x="1978096" y="7168749"/>
                </a:lnTo>
                <a:lnTo>
                  <a:pt x="1994442" y="7152400"/>
                </a:lnTo>
                <a:cubicBezTo>
                  <a:pt x="1994442" y="7152400"/>
                  <a:pt x="1988995" y="7152400"/>
                  <a:pt x="1978096" y="7152400"/>
                </a:cubicBezTo>
                <a:close/>
                <a:moveTo>
                  <a:pt x="1520353" y="7152400"/>
                </a:moveTo>
                <a:lnTo>
                  <a:pt x="1520353" y="7168749"/>
                </a:lnTo>
                <a:lnTo>
                  <a:pt x="1504005" y="7168749"/>
                </a:lnTo>
                <a:close/>
                <a:moveTo>
                  <a:pt x="1422266" y="7152400"/>
                </a:moveTo>
                <a:cubicBezTo>
                  <a:pt x="1433165" y="7163298"/>
                  <a:pt x="1433165" y="7174197"/>
                  <a:pt x="1422266" y="7185096"/>
                </a:cubicBezTo>
                <a:cubicBezTo>
                  <a:pt x="1411367" y="7195995"/>
                  <a:pt x="1405920" y="7206893"/>
                  <a:pt x="1405920" y="7217792"/>
                </a:cubicBezTo>
                <a:cubicBezTo>
                  <a:pt x="1405920" y="7228691"/>
                  <a:pt x="1405920" y="7234139"/>
                  <a:pt x="1405920" y="7234139"/>
                </a:cubicBezTo>
                <a:lnTo>
                  <a:pt x="1373224" y="7250488"/>
                </a:lnTo>
                <a:lnTo>
                  <a:pt x="1356874" y="7266835"/>
                </a:lnTo>
                <a:cubicBezTo>
                  <a:pt x="1356874" y="7255937"/>
                  <a:pt x="1356874" y="7247764"/>
                  <a:pt x="1356874" y="7242314"/>
                </a:cubicBezTo>
                <a:cubicBezTo>
                  <a:pt x="1356874" y="7236865"/>
                  <a:pt x="1362325" y="7228691"/>
                  <a:pt x="1373224" y="7217792"/>
                </a:cubicBezTo>
                <a:cubicBezTo>
                  <a:pt x="1384122" y="7206893"/>
                  <a:pt x="1384122" y="7195995"/>
                  <a:pt x="1373224" y="7185096"/>
                </a:cubicBezTo>
                <a:cubicBezTo>
                  <a:pt x="1373224" y="7185096"/>
                  <a:pt x="1378671" y="7185096"/>
                  <a:pt x="1389570" y="7185096"/>
                </a:cubicBezTo>
                <a:cubicBezTo>
                  <a:pt x="1400468" y="7185096"/>
                  <a:pt x="1405920" y="7179648"/>
                  <a:pt x="1405920" y="7168749"/>
                </a:cubicBezTo>
                <a:close/>
                <a:moveTo>
                  <a:pt x="2468533" y="7136053"/>
                </a:moveTo>
                <a:cubicBezTo>
                  <a:pt x="2479430" y="7136053"/>
                  <a:pt x="2484879" y="7138777"/>
                  <a:pt x="2484879" y="7144225"/>
                </a:cubicBezTo>
                <a:cubicBezTo>
                  <a:pt x="2484879" y="7149675"/>
                  <a:pt x="2479430" y="7152400"/>
                  <a:pt x="2468533" y="7152400"/>
                </a:cubicBezTo>
                <a:cubicBezTo>
                  <a:pt x="2457633" y="7152400"/>
                  <a:pt x="2457633" y="7146951"/>
                  <a:pt x="2468533" y="7136053"/>
                </a:cubicBezTo>
                <a:close/>
                <a:moveTo>
                  <a:pt x="2206967" y="7136053"/>
                </a:moveTo>
                <a:cubicBezTo>
                  <a:pt x="2206967" y="7136053"/>
                  <a:pt x="2212415" y="7136053"/>
                  <a:pt x="2223313" y="7136053"/>
                </a:cubicBezTo>
                <a:cubicBezTo>
                  <a:pt x="2223313" y="7146951"/>
                  <a:pt x="2223313" y="7152400"/>
                  <a:pt x="2223313" y="7152400"/>
                </a:cubicBezTo>
                <a:cubicBezTo>
                  <a:pt x="2223313" y="7152400"/>
                  <a:pt x="2220589" y="7149675"/>
                  <a:pt x="2215140" y="7144225"/>
                </a:cubicBezTo>
                <a:cubicBezTo>
                  <a:pt x="2209690" y="7138777"/>
                  <a:pt x="2206967" y="7136053"/>
                  <a:pt x="2206967" y="7136053"/>
                </a:cubicBezTo>
                <a:close/>
                <a:moveTo>
                  <a:pt x="1767616" y="7125835"/>
                </a:moveTo>
                <a:cubicBezTo>
                  <a:pt x="1771703" y="7127197"/>
                  <a:pt x="1776469" y="7130602"/>
                  <a:pt x="1781921" y="7136053"/>
                </a:cubicBezTo>
                <a:cubicBezTo>
                  <a:pt x="1781921" y="7146951"/>
                  <a:pt x="1776469" y="7149675"/>
                  <a:pt x="1765571" y="7144225"/>
                </a:cubicBezTo>
                <a:cubicBezTo>
                  <a:pt x="1754674" y="7138777"/>
                  <a:pt x="1751951" y="7133328"/>
                  <a:pt x="1757399" y="7127878"/>
                </a:cubicBezTo>
                <a:cubicBezTo>
                  <a:pt x="1760123" y="7125154"/>
                  <a:pt x="1763528" y="7124473"/>
                  <a:pt x="1767616" y="7125835"/>
                </a:cubicBezTo>
                <a:close/>
                <a:moveTo>
                  <a:pt x="2027138" y="7119703"/>
                </a:moveTo>
                <a:cubicBezTo>
                  <a:pt x="2038037" y="7130604"/>
                  <a:pt x="2043486" y="7136053"/>
                  <a:pt x="2043486" y="7136053"/>
                </a:cubicBezTo>
                <a:cubicBezTo>
                  <a:pt x="2054387" y="7136053"/>
                  <a:pt x="2059834" y="7130604"/>
                  <a:pt x="2059834" y="7119703"/>
                </a:cubicBezTo>
                <a:close/>
                <a:moveTo>
                  <a:pt x="1618441" y="7119703"/>
                </a:moveTo>
                <a:cubicBezTo>
                  <a:pt x="1607542" y="7130604"/>
                  <a:pt x="1596644" y="7136053"/>
                  <a:pt x="1585746" y="7136053"/>
                </a:cubicBezTo>
                <a:lnTo>
                  <a:pt x="1585746" y="7152400"/>
                </a:lnTo>
                <a:lnTo>
                  <a:pt x="1585746" y="7185096"/>
                </a:lnTo>
                <a:cubicBezTo>
                  <a:pt x="1596644" y="7185096"/>
                  <a:pt x="1607542" y="7174197"/>
                  <a:pt x="1618441" y="7152400"/>
                </a:cubicBezTo>
                <a:close/>
                <a:moveTo>
                  <a:pt x="10740570" y="7103356"/>
                </a:moveTo>
                <a:cubicBezTo>
                  <a:pt x="10751468" y="7103356"/>
                  <a:pt x="10754192" y="7106083"/>
                  <a:pt x="10748744" y="7111531"/>
                </a:cubicBezTo>
                <a:cubicBezTo>
                  <a:pt x="10743296" y="7116979"/>
                  <a:pt x="10740570" y="7119703"/>
                  <a:pt x="10740570" y="7119703"/>
                </a:cubicBezTo>
                <a:close/>
                <a:moveTo>
                  <a:pt x="2582967" y="7103356"/>
                </a:moveTo>
                <a:cubicBezTo>
                  <a:pt x="2593867" y="7103356"/>
                  <a:pt x="2593867" y="7108807"/>
                  <a:pt x="2582967" y="7119703"/>
                </a:cubicBezTo>
                <a:cubicBezTo>
                  <a:pt x="2572068" y="7130604"/>
                  <a:pt x="2566619" y="7136053"/>
                  <a:pt x="2566619" y="7136053"/>
                </a:cubicBezTo>
                <a:lnTo>
                  <a:pt x="2566619" y="7119703"/>
                </a:lnTo>
                <a:cubicBezTo>
                  <a:pt x="2566619" y="7108807"/>
                  <a:pt x="2572068" y="7103356"/>
                  <a:pt x="2582967" y="7103356"/>
                </a:cubicBezTo>
                <a:close/>
                <a:moveTo>
                  <a:pt x="2419489" y="7103356"/>
                </a:moveTo>
                <a:lnTo>
                  <a:pt x="2435836" y="7103356"/>
                </a:lnTo>
                <a:cubicBezTo>
                  <a:pt x="2424937" y="7114255"/>
                  <a:pt x="2424937" y="7119703"/>
                  <a:pt x="2435836" y="7119703"/>
                </a:cubicBezTo>
                <a:lnTo>
                  <a:pt x="2419489" y="7119703"/>
                </a:lnTo>
                <a:close/>
                <a:moveTo>
                  <a:pt x="1978096" y="7103356"/>
                </a:moveTo>
                <a:cubicBezTo>
                  <a:pt x="1978096" y="7114255"/>
                  <a:pt x="1983544" y="7119703"/>
                  <a:pt x="1994442" y="7119703"/>
                </a:cubicBezTo>
                <a:cubicBezTo>
                  <a:pt x="2005341" y="7119703"/>
                  <a:pt x="2010792" y="7119703"/>
                  <a:pt x="2010792" y="7119703"/>
                </a:cubicBezTo>
                <a:cubicBezTo>
                  <a:pt x="2010792" y="7119703"/>
                  <a:pt x="2005341" y="7116979"/>
                  <a:pt x="1994442" y="7111531"/>
                </a:cubicBezTo>
                <a:cubicBezTo>
                  <a:pt x="1983544" y="7106083"/>
                  <a:pt x="1978096" y="7103356"/>
                  <a:pt x="1978096" y="7103356"/>
                </a:cubicBezTo>
                <a:close/>
                <a:moveTo>
                  <a:pt x="10348220" y="7070660"/>
                </a:moveTo>
                <a:cubicBezTo>
                  <a:pt x="10348220" y="7070660"/>
                  <a:pt x="10345496" y="7076111"/>
                  <a:pt x="10340048" y="7087009"/>
                </a:cubicBezTo>
                <a:cubicBezTo>
                  <a:pt x="10334600" y="7097908"/>
                  <a:pt x="10331872" y="7103356"/>
                  <a:pt x="10331872" y="7103356"/>
                </a:cubicBezTo>
                <a:cubicBezTo>
                  <a:pt x="10310076" y="7114255"/>
                  <a:pt x="10299176" y="7125154"/>
                  <a:pt x="10299176" y="7136053"/>
                </a:cubicBezTo>
                <a:cubicBezTo>
                  <a:pt x="10299176" y="7146951"/>
                  <a:pt x="10310076" y="7146951"/>
                  <a:pt x="10331872" y="7136053"/>
                </a:cubicBezTo>
                <a:cubicBezTo>
                  <a:pt x="10331872" y="7136053"/>
                  <a:pt x="10334600" y="7133328"/>
                  <a:pt x="10340048" y="7127878"/>
                </a:cubicBezTo>
                <a:cubicBezTo>
                  <a:pt x="10345496" y="7122430"/>
                  <a:pt x="10348220" y="7114255"/>
                  <a:pt x="10348220" y="7103356"/>
                </a:cubicBezTo>
                <a:lnTo>
                  <a:pt x="10348220" y="7087009"/>
                </a:lnTo>
                <a:close/>
                <a:moveTo>
                  <a:pt x="10299176" y="7070660"/>
                </a:moveTo>
                <a:cubicBezTo>
                  <a:pt x="10299176" y="7070660"/>
                  <a:pt x="10293728" y="7076111"/>
                  <a:pt x="10282828" y="7087009"/>
                </a:cubicBezTo>
                <a:lnTo>
                  <a:pt x="10282828" y="7119703"/>
                </a:lnTo>
                <a:lnTo>
                  <a:pt x="10299176" y="7087009"/>
                </a:lnTo>
                <a:cubicBezTo>
                  <a:pt x="10299176" y="7076111"/>
                  <a:pt x="10299176" y="7070660"/>
                  <a:pt x="10299176" y="7070660"/>
                </a:cubicBezTo>
                <a:close/>
                <a:moveTo>
                  <a:pt x="2547207" y="7065552"/>
                </a:moveTo>
                <a:cubicBezTo>
                  <a:pt x="2557425" y="7063509"/>
                  <a:pt x="2558447" y="7070660"/>
                  <a:pt x="2550271" y="7087009"/>
                </a:cubicBezTo>
                <a:cubicBezTo>
                  <a:pt x="2550271" y="7097908"/>
                  <a:pt x="2547548" y="7100632"/>
                  <a:pt x="2542097" y="7095182"/>
                </a:cubicBezTo>
                <a:cubicBezTo>
                  <a:pt x="2536648" y="7089733"/>
                  <a:pt x="2528474" y="7087009"/>
                  <a:pt x="2517575" y="7087009"/>
                </a:cubicBezTo>
                <a:lnTo>
                  <a:pt x="2517575" y="7103356"/>
                </a:lnTo>
                <a:cubicBezTo>
                  <a:pt x="2517575" y="7092458"/>
                  <a:pt x="2512128" y="7087009"/>
                  <a:pt x="2501229" y="7087009"/>
                </a:cubicBezTo>
                <a:cubicBezTo>
                  <a:pt x="2490330" y="7087009"/>
                  <a:pt x="2484879" y="7087009"/>
                  <a:pt x="2484879" y="7087009"/>
                </a:cubicBezTo>
                <a:cubicBezTo>
                  <a:pt x="2484879" y="7087009"/>
                  <a:pt x="2484879" y="7081559"/>
                  <a:pt x="2484879" y="7070660"/>
                </a:cubicBezTo>
                <a:cubicBezTo>
                  <a:pt x="2495778" y="7070660"/>
                  <a:pt x="2512128" y="7070660"/>
                  <a:pt x="2533925" y="7070660"/>
                </a:cubicBezTo>
                <a:cubicBezTo>
                  <a:pt x="2539372" y="7067936"/>
                  <a:pt x="2543800" y="7066233"/>
                  <a:pt x="2547207" y="7065552"/>
                </a:cubicBezTo>
                <a:close/>
                <a:moveTo>
                  <a:pt x="10654744" y="7058399"/>
                </a:moveTo>
                <a:cubicBezTo>
                  <a:pt x="10652020" y="7058399"/>
                  <a:pt x="10647932" y="7059761"/>
                  <a:pt x="10642484" y="7062486"/>
                </a:cubicBezTo>
                <a:cubicBezTo>
                  <a:pt x="10631582" y="7067936"/>
                  <a:pt x="10626134" y="7070660"/>
                  <a:pt x="10626134" y="7070660"/>
                </a:cubicBezTo>
                <a:lnTo>
                  <a:pt x="10658830" y="7070660"/>
                </a:lnTo>
                <a:cubicBezTo>
                  <a:pt x="10658830" y="7070660"/>
                  <a:pt x="10658830" y="7067936"/>
                  <a:pt x="10658830" y="7062486"/>
                </a:cubicBezTo>
                <a:cubicBezTo>
                  <a:pt x="10658830" y="7059761"/>
                  <a:pt x="10657468" y="7058399"/>
                  <a:pt x="10654744" y="7058399"/>
                </a:cubicBezTo>
                <a:close/>
                <a:moveTo>
                  <a:pt x="2256010" y="7054313"/>
                </a:moveTo>
                <a:cubicBezTo>
                  <a:pt x="2256010" y="7054313"/>
                  <a:pt x="2253283" y="7059761"/>
                  <a:pt x="2247836" y="7070660"/>
                </a:cubicBezTo>
                <a:cubicBezTo>
                  <a:pt x="2242387" y="7081559"/>
                  <a:pt x="2236937" y="7087009"/>
                  <a:pt x="2231488" y="7087009"/>
                </a:cubicBezTo>
                <a:cubicBezTo>
                  <a:pt x="2226039" y="7087009"/>
                  <a:pt x="2217866" y="7081559"/>
                  <a:pt x="2206967" y="7070660"/>
                </a:cubicBezTo>
                <a:lnTo>
                  <a:pt x="2223313" y="7070660"/>
                </a:lnTo>
                <a:cubicBezTo>
                  <a:pt x="2245111" y="7070660"/>
                  <a:pt x="2256010" y="7065212"/>
                  <a:pt x="2256010" y="7054313"/>
                </a:cubicBezTo>
                <a:close/>
                <a:moveTo>
                  <a:pt x="5478880" y="7042635"/>
                </a:moveTo>
                <a:lnTo>
                  <a:pt x="5492894" y="7070660"/>
                </a:lnTo>
                <a:cubicBezTo>
                  <a:pt x="5492894" y="7070660"/>
                  <a:pt x="5484719" y="7081559"/>
                  <a:pt x="5468372" y="7103356"/>
                </a:cubicBezTo>
                <a:cubicBezTo>
                  <a:pt x="5452022" y="7125154"/>
                  <a:pt x="5443850" y="7136053"/>
                  <a:pt x="5443850" y="7136053"/>
                </a:cubicBezTo>
                <a:lnTo>
                  <a:pt x="5443850" y="7119703"/>
                </a:lnTo>
                <a:cubicBezTo>
                  <a:pt x="5454747" y="7097908"/>
                  <a:pt x="5460198" y="7087009"/>
                  <a:pt x="5460198" y="7087009"/>
                </a:cubicBezTo>
                <a:cubicBezTo>
                  <a:pt x="5460198" y="7087009"/>
                  <a:pt x="5454747" y="7092458"/>
                  <a:pt x="5443850" y="7103356"/>
                </a:cubicBezTo>
                <a:cubicBezTo>
                  <a:pt x="5432952" y="7114255"/>
                  <a:pt x="5422053" y="7119703"/>
                  <a:pt x="5411154" y="7119703"/>
                </a:cubicBezTo>
                <a:lnTo>
                  <a:pt x="5427501" y="7103356"/>
                </a:lnTo>
                <a:cubicBezTo>
                  <a:pt x="5427501" y="7103356"/>
                  <a:pt x="5427501" y="7097908"/>
                  <a:pt x="5427501" y="7087009"/>
                </a:cubicBezTo>
                <a:cubicBezTo>
                  <a:pt x="5427501" y="7076111"/>
                  <a:pt x="5432952" y="7070660"/>
                  <a:pt x="5443850" y="7070660"/>
                </a:cubicBezTo>
                <a:lnTo>
                  <a:pt x="5476544" y="7054313"/>
                </a:lnTo>
                <a:close/>
                <a:moveTo>
                  <a:pt x="10985788" y="7037964"/>
                </a:moveTo>
                <a:cubicBezTo>
                  <a:pt x="10985788" y="7048865"/>
                  <a:pt x="10980340" y="7054313"/>
                  <a:pt x="10969440" y="7054313"/>
                </a:cubicBezTo>
                <a:lnTo>
                  <a:pt x="10969440" y="7070660"/>
                </a:lnTo>
                <a:cubicBezTo>
                  <a:pt x="10980340" y="7070660"/>
                  <a:pt x="10985788" y="7065212"/>
                  <a:pt x="10985788" y="7054313"/>
                </a:cubicBezTo>
                <a:close/>
                <a:moveTo>
                  <a:pt x="2550271" y="7037964"/>
                </a:moveTo>
                <a:cubicBezTo>
                  <a:pt x="2550271" y="7037964"/>
                  <a:pt x="2555721" y="7037964"/>
                  <a:pt x="2566619" y="7037964"/>
                </a:cubicBezTo>
                <a:cubicBezTo>
                  <a:pt x="2566619" y="7048865"/>
                  <a:pt x="2566619" y="7054313"/>
                  <a:pt x="2566619" y="7054313"/>
                </a:cubicBezTo>
                <a:cubicBezTo>
                  <a:pt x="2555721" y="7043414"/>
                  <a:pt x="2550271" y="7037964"/>
                  <a:pt x="2550271" y="7037964"/>
                </a:cubicBezTo>
                <a:close/>
                <a:moveTo>
                  <a:pt x="2272357" y="7037964"/>
                </a:moveTo>
                <a:cubicBezTo>
                  <a:pt x="2283256" y="7037964"/>
                  <a:pt x="2285980" y="7040690"/>
                  <a:pt x="2280531" y="7046139"/>
                </a:cubicBezTo>
                <a:cubicBezTo>
                  <a:pt x="2275081" y="7051589"/>
                  <a:pt x="2272357" y="7054313"/>
                  <a:pt x="2272357" y="7054313"/>
                </a:cubicBezTo>
                <a:close/>
                <a:moveTo>
                  <a:pt x="1889202" y="7032856"/>
                </a:moveTo>
                <a:cubicBezTo>
                  <a:pt x="1891246" y="7033537"/>
                  <a:pt x="1893630" y="7035240"/>
                  <a:pt x="1896357" y="7037964"/>
                </a:cubicBezTo>
                <a:cubicBezTo>
                  <a:pt x="1907255" y="7048865"/>
                  <a:pt x="1912702" y="7054313"/>
                  <a:pt x="1912702" y="7054313"/>
                </a:cubicBezTo>
                <a:lnTo>
                  <a:pt x="1896357" y="7054313"/>
                </a:lnTo>
                <a:cubicBezTo>
                  <a:pt x="1896357" y="7065212"/>
                  <a:pt x="1890905" y="7076111"/>
                  <a:pt x="1880006" y="7087009"/>
                </a:cubicBezTo>
                <a:lnTo>
                  <a:pt x="1863660" y="7070660"/>
                </a:lnTo>
                <a:cubicBezTo>
                  <a:pt x="1863660" y="7070660"/>
                  <a:pt x="1869108" y="7070660"/>
                  <a:pt x="1880006" y="7070660"/>
                </a:cubicBezTo>
                <a:lnTo>
                  <a:pt x="1880006" y="7054313"/>
                </a:lnTo>
                <a:cubicBezTo>
                  <a:pt x="1880006" y="7037964"/>
                  <a:pt x="1883074" y="7030813"/>
                  <a:pt x="1889202" y="7032856"/>
                </a:cubicBezTo>
                <a:close/>
                <a:moveTo>
                  <a:pt x="1696092" y="7029792"/>
                </a:moveTo>
                <a:cubicBezTo>
                  <a:pt x="1693368" y="7029792"/>
                  <a:pt x="1689283" y="7032516"/>
                  <a:pt x="1683833" y="7037964"/>
                </a:cubicBezTo>
                <a:cubicBezTo>
                  <a:pt x="1683833" y="7037964"/>
                  <a:pt x="1681107" y="7040690"/>
                  <a:pt x="1675659" y="7046139"/>
                </a:cubicBezTo>
                <a:cubicBezTo>
                  <a:pt x="1670208" y="7051589"/>
                  <a:pt x="1667485" y="7059761"/>
                  <a:pt x="1667485" y="7070660"/>
                </a:cubicBezTo>
                <a:cubicBezTo>
                  <a:pt x="1667485" y="7092458"/>
                  <a:pt x="1672932" y="7092458"/>
                  <a:pt x="1683833" y="7070660"/>
                </a:cubicBezTo>
                <a:cubicBezTo>
                  <a:pt x="1694732" y="7059761"/>
                  <a:pt x="1700181" y="7048865"/>
                  <a:pt x="1700181" y="7037964"/>
                </a:cubicBezTo>
                <a:cubicBezTo>
                  <a:pt x="1700181" y="7032516"/>
                  <a:pt x="1698818" y="7029792"/>
                  <a:pt x="1696092" y="7029792"/>
                </a:cubicBezTo>
                <a:close/>
                <a:moveTo>
                  <a:pt x="5484719" y="7021617"/>
                </a:moveTo>
                <a:lnTo>
                  <a:pt x="5485888" y="7021617"/>
                </a:lnTo>
                <a:lnTo>
                  <a:pt x="5480632" y="7033878"/>
                </a:lnTo>
                <a:lnTo>
                  <a:pt x="5478880" y="7042635"/>
                </a:lnTo>
                <a:lnTo>
                  <a:pt x="5476544" y="7037964"/>
                </a:lnTo>
                <a:cubicBezTo>
                  <a:pt x="5476544" y="7027067"/>
                  <a:pt x="5479270" y="7021617"/>
                  <a:pt x="5484719" y="7021617"/>
                </a:cubicBezTo>
                <a:close/>
                <a:moveTo>
                  <a:pt x="2305054" y="7021617"/>
                </a:moveTo>
                <a:cubicBezTo>
                  <a:pt x="2326851" y="7032516"/>
                  <a:pt x="2326851" y="7043414"/>
                  <a:pt x="2305054" y="7054313"/>
                </a:cubicBezTo>
                <a:cubicBezTo>
                  <a:pt x="2294155" y="7054313"/>
                  <a:pt x="2291430" y="7048865"/>
                  <a:pt x="2296878" y="7037964"/>
                </a:cubicBezTo>
                <a:cubicBezTo>
                  <a:pt x="2302329" y="7027067"/>
                  <a:pt x="2305054" y="7021617"/>
                  <a:pt x="2305054" y="7021617"/>
                </a:cubicBezTo>
                <a:close/>
                <a:moveTo>
                  <a:pt x="1798267" y="7021617"/>
                </a:moveTo>
                <a:cubicBezTo>
                  <a:pt x="1798267" y="7021617"/>
                  <a:pt x="1792820" y="7027067"/>
                  <a:pt x="1781921" y="7037964"/>
                </a:cubicBezTo>
                <a:lnTo>
                  <a:pt x="1798267" y="7037964"/>
                </a:lnTo>
                <a:lnTo>
                  <a:pt x="1814617" y="7037964"/>
                </a:lnTo>
                <a:close/>
                <a:moveTo>
                  <a:pt x="1471310" y="7021617"/>
                </a:moveTo>
                <a:cubicBezTo>
                  <a:pt x="1471310" y="7021617"/>
                  <a:pt x="1476761" y="7021617"/>
                  <a:pt x="1487659" y="7021617"/>
                </a:cubicBezTo>
                <a:lnTo>
                  <a:pt x="1504005" y="7037964"/>
                </a:lnTo>
                <a:cubicBezTo>
                  <a:pt x="1504005" y="7048865"/>
                  <a:pt x="1504005" y="7059761"/>
                  <a:pt x="1504005" y="7070660"/>
                </a:cubicBezTo>
                <a:cubicBezTo>
                  <a:pt x="1482208" y="7092458"/>
                  <a:pt x="1471310" y="7092458"/>
                  <a:pt x="1471310" y="7070660"/>
                </a:cubicBezTo>
                <a:lnTo>
                  <a:pt x="1487659" y="7070660"/>
                </a:lnTo>
                <a:cubicBezTo>
                  <a:pt x="1487659" y="7070660"/>
                  <a:pt x="1487659" y="7065212"/>
                  <a:pt x="1487659" y="7054313"/>
                </a:cubicBezTo>
                <a:cubicBezTo>
                  <a:pt x="1487659" y="7043414"/>
                  <a:pt x="1482208" y="7037964"/>
                  <a:pt x="1471310" y="7037964"/>
                </a:cubicBezTo>
                <a:close/>
                <a:moveTo>
                  <a:pt x="10217436" y="7005270"/>
                </a:moveTo>
                <a:lnTo>
                  <a:pt x="10201090" y="7021617"/>
                </a:lnTo>
                <a:cubicBezTo>
                  <a:pt x="10211988" y="7021617"/>
                  <a:pt x="10217436" y="7021617"/>
                  <a:pt x="10217436" y="7021617"/>
                </a:cubicBezTo>
                <a:close/>
                <a:moveTo>
                  <a:pt x="5770808" y="7005270"/>
                </a:moveTo>
                <a:lnTo>
                  <a:pt x="5754459" y="7021617"/>
                </a:lnTo>
                <a:cubicBezTo>
                  <a:pt x="5765358" y="7021617"/>
                  <a:pt x="5770808" y="7021617"/>
                  <a:pt x="5770808" y="7021617"/>
                </a:cubicBezTo>
                <a:cubicBezTo>
                  <a:pt x="5770808" y="7021617"/>
                  <a:pt x="5770808" y="7016169"/>
                  <a:pt x="5770808" y="7005270"/>
                </a:cubicBezTo>
                <a:close/>
                <a:moveTo>
                  <a:pt x="5656372" y="7005270"/>
                </a:moveTo>
                <a:lnTo>
                  <a:pt x="5607329" y="7087009"/>
                </a:lnTo>
                <a:lnTo>
                  <a:pt x="5623676" y="7087009"/>
                </a:lnTo>
                <a:cubicBezTo>
                  <a:pt x="5623676" y="7097908"/>
                  <a:pt x="5623676" y="7103356"/>
                  <a:pt x="5623676" y="7103356"/>
                </a:cubicBezTo>
                <a:cubicBezTo>
                  <a:pt x="5623676" y="7103356"/>
                  <a:pt x="5618226" y="7108807"/>
                  <a:pt x="5607329" y="7119703"/>
                </a:cubicBezTo>
                <a:cubicBezTo>
                  <a:pt x="5596430" y="7130604"/>
                  <a:pt x="5596430" y="7136053"/>
                  <a:pt x="5607329" y="7136053"/>
                </a:cubicBezTo>
                <a:cubicBezTo>
                  <a:pt x="5618226" y="7136053"/>
                  <a:pt x="5629126" y="7125154"/>
                  <a:pt x="5640026" y="7103356"/>
                </a:cubicBezTo>
                <a:cubicBezTo>
                  <a:pt x="5672720" y="7092458"/>
                  <a:pt x="5694517" y="7081559"/>
                  <a:pt x="5705416" y="7070660"/>
                </a:cubicBezTo>
                <a:lnTo>
                  <a:pt x="5754459" y="7037964"/>
                </a:lnTo>
                <a:cubicBezTo>
                  <a:pt x="5743562" y="7027067"/>
                  <a:pt x="5732662" y="7032516"/>
                  <a:pt x="5721765" y="7054313"/>
                </a:cubicBezTo>
                <a:cubicBezTo>
                  <a:pt x="5710866" y="7065212"/>
                  <a:pt x="5699965" y="7067936"/>
                  <a:pt x="5689068" y="7062486"/>
                </a:cubicBezTo>
                <a:cubicBezTo>
                  <a:pt x="5678170" y="7057037"/>
                  <a:pt x="5672720" y="7054313"/>
                  <a:pt x="5672720" y="7054313"/>
                </a:cubicBezTo>
                <a:lnTo>
                  <a:pt x="5689068" y="7054313"/>
                </a:lnTo>
                <a:cubicBezTo>
                  <a:pt x="5699965" y="7054313"/>
                  <a:pt x="5705416" y="7048865"/>
                  <a:pt x="5705416" y="7037964"/>
                </a:cubicBezTo>
                <a:cubicBezTo>
                  <a:pt x="5716314" y="7027067"/>
                  <a:pt x="5719040" y="7021617"/>
                  <a:pt x="5713590" y="7021617"/>
                </a:cubicBezTo>
                <a:cubicBezTo>
                  <a:pt x="5708140" y="7021617"/>
                  <a:pt x="5699965" y="7021617"/>
                  <a:pt x="5689068" y="7021617"/>
                </a:cubicBezTo>
                <a:cubicBezTo>
                  <a:pt x="5678170" y="7021617"/>
                  <a:pt x="5669996" y="7027067"/>
                  <a:pt x="5664547" y="7037964"/>
                </a:cubicBezTo>
                <a:cubicBezTo>
                  <a:pt x="5659096" y="7048865"/>
                  <a:pt x="5650922" y="7054313"/>
                  <a:pt x="5640026" y="7054313"/>
                </a:cubicBezTo>
                <a:lnTo>
                  <a:pt x="5640026" y="7037964"/>
                </a:lnTo>
                <a:close/>
                <a:moveTo>
                  <a:pt x="2746446" y="6988921"/>
                </a:moveTo>
                <a:cubicBezTo>
                  <a:pt x="2757345" y="6988921"/>
                  <a:pt x="2762794" y="6988921"/>
                  <a:pt x="2762794" y="6988921"/>
                </a:cubicBezTo>
                <a:cubicBezTo>
                  <a:pt x="2762794" y="6999819"/>
                  <a:pt x="2760070" y="7005270"/>
                  <a:pt x="2754621" y="7005270"/>
                </a:cubicBezTo>
                <a:cubicBezTo>
                  <a:pt x="2749171" y="7005270"/>
                  <a:pt x="2746446" y="7005270"/>
                  <a:pt x="2746446" y="7005270"/>
                </a:cubicBezTo>
                <a:close/>
                <a:moveTo>
                  <a:pt x="2623837" y="6988921"/>
                </a:moveTo>
                <a:lnTo>
                  <a:pt x="2632010" y="6988921"/>
                </a:lnTo>
                <a:cubicBezTo>
                  <a:pt x="2632010" y="6988921"/>
                  <a:pt x="2632010" y="6994371"/>
                  <a:pt x="2632010" y="7005270"/>
                </a:cubicBezTo>
                <a:close/>
                <a:moveTo>
                  <a:pt x="2468533" y="6988921"/>
                </a:moveTo>
                <a:lnTo>
                  <a:pt x="2468533" y="7005270"/>
                </a:lnTo>
                <a:lnTo>
                  <a:pt x="2468533" y="7037964"/>
                </a:lnTo>
                <a:cubicBezTo>
                  <a:pt x="2457633" y="7048865"/>
                  <a:pt x="2452185" y="7054313"/>
                  <a:pt x="2452185" y="7054313"/>
                </a:cubicBezTo>
                <a:cubicBezTo>
                  <a:pt x="2452185" y="7054313"/>
                  <a:pt x="2446734" y="7054313"/>
                  <a:pt x="2435836" y="7054313"/>
                </a:cubicBezTo>
                <a:lnTo>
                  <a:pt x="2435836" y="7070660"/>
                </a:lnTo>
                <a:cubicBezTo>
                  <a:pt x="2424937" y="7070660"/>
                  <a:pt x="2414038" y="7081559"/>
                  <a:pt x="2403139" y="7103356"/>
                </a:cubicBezTo>
                <a:lnTo>
                  <a:pt x="2370445" y="7119703"/>
                </a:lnTo>
                <a:cubicBezTo>
                  <a:pt x="2370445" y="7119703"/>
                  <a:pt x="2375895" y="7114255"/>
                  <a:pt x="2386793" y="7103356"/>
                </a:cubicBezTo>
                <a:cubicBezTo>
                  <a:pt x="2397692" y="7092458"/>
                  <a:pt x="2397692" y="7081559"/>
                  <a:pt x="2386793" y="7070660"/>
                </a:cubicBezTo>
                <a:close/>
                <a:moveTo>
                  <a:pt x="1602095" y="6988921"/>
                </a:moveTo>
                <a:lnTo>
                  <a:pt x="1618441" y="7005270"/>
                </a:lnTo>
                <a:cubicBezTo>
                  <a:pt x="1618441" y="6994371"/>
                  <a:pt x="1618441" y="6988921"/>
                  <a:pt x="1618441" y="6988921"/>
                </a:cubicBezTo>
                <a:cubicBezTo>
                  <a:pt x="1607542" y="6988921"/>
                  <a:pt x="1602095" y="6988921"/>
                  <a:pt x="1602095" y="6988921"/>
                </a:cubicBezTo>
                <a:close/>
                <a:moveTo>
                  <a:pt x="1487659" y="6988921"/>
                </a:moveTo>
                <a:cubicBezTo>
                  <a:pt x="1498558" y="6988921"/>
                  <a:pt x="1504005" y="6994371"/>
                  <a:pt x="1504005" y="7005270"/>
                </a:cubicBezTo>
                <a:cubicBezTo>
                  <a:pt x="1504005" y="7016169"/>
                  <a:pt x="1498558" y="7021617"/>
                  <a:pt x="1487659" y="7021617"/>
                </a:cubicBezTo>
                <a:cubicBezTo>
                  <a:pt x="1487659" y="7021617"/>
                  <a:pt x="1487659" y="7016169"/>
                  <a:pt x="1487659" y="7005270"/>
                </a:cubicBezTo>
                <a:cubicBezTo>
                  <a:pt x="1487659" y="6994371"/>
                  <a:pt x="1487659" y="6988921"/>
                  <a:pt x="1487659" y="6988921"/>
                </a:cubicBezTo>
                <a:close/>
                <a:moveTo>
                  <a:pt x="10658830" y="6972574"/>
                </a:moveTo>
                <a:lnTo>
                  <a:pt x="10609788" y="7005270"/>
                </a:lnTo>
                <a:lnTo>
                  <a:pt x="10626134" y="7005270"/>
                </a:lnTo>
                <a:close/>
                <a:moveTo>
                  <a:pt x="2484879" y="6972574"/>
                </a:moveTo>
                <a:cubicBezTo>
                  <a:pt x="2484879" y="6978022"/>
                  <a:pt x="2483516" y="6982110"/>
                  <a:pt x="2480792" y="6984834"/>
                </a:cubicBezTo>
                <a:lnTo>
                  <a:pt x="2468533" y="6988921"/>
                </a:lnTo>
                <a:close/>
                <a:moveTo>
                  <a:pt x="1847312" y="6972574"/>
                </a:moveTo>
                <a:cubicBezTo>
                  <a:pt x="1836412" y="6983472"/>
                  <a:pt x="1836412" y="6988921"/>
                  <a:pt x="1847312" y="6988921"/>
                </a:cubicBezTo>
                <a:cubicBezTo>
                  <a:pt x="1858211" y="6988921"/>
                  <a:pt x="1863660" y="6986197"/>
                  <a:pt x="1863660" y="6980746"/>
                </a:cubicBezTo>
                <a:cubicBezTo>
                  <a:pt x="1863660" y="6975298"/>
                  <a:pt x="1858211" y="6972574"/>
                  <a:pt x="1847312" y="6972574"/>
                </a:cubicBezTo>
                <a:close/>
                <a:moveTo>
                  <a:pt x="2603404" y="6964399"/>
                </a:moveTo>
                <a:cubicBezTo>
                  <a:pt x="2606127" y="6964399"/>
                  <a:pt x="2610213" y="6967123"/>
                  <a:pt x="2615665" y="6972574"/>
                </a:cubicBezTo>
                <a:lnTo>
                  <a:pt x="2623837" y="6988921"/>
                </a:lnTo>
                <a:lnTo>
                  <a:pt x="2615665" y="6988921"/>
                </a:lnTo>
                <a:lnTo>
                  <a:pt x="2599315" y="6972574"/>
                </a:lnTo>
                <a:cubicBezTo>
                  <a:pt x="2599315" y="6967123"/>
                  <a:pt x="2600677" y="6964399"/>
                  <a:pt x="2603404" y="6964399"/>
                </a:cubicBezTo>
                <a:close/>
                <a:moveTo>
                  <a:pt x="1749225" y="6960313"/>
                </a:moveTo>
                <a:cubicBezTo>
                  <a:pt x="1746501" y="6960313"/>
                  <a:pt x="1743775" y="6961675"/>
                  <a:pt x="1741049" y="6964399"/>
                </a:cubicBezTo>
                <a:cubicBezTo>
                  <a:pt x="1735602" y="6969850"/>
                  <a:pt x="1732877" y="6978022"/>
                  <a:pt x="1732877" y="6988921"/>
                </a:cubicBezTo>
                <a:lnTo>
                  <a:pt x="1749225" y="6988921"/>
                </a:lnTo>
                <a:cubicBezTo>
                  <a:pt x="1760123" y="6978022"/>
                  <a:pt x="1762846" y="6969850"/>
                  <a:pt x="1757399" y="6964399"/>
                </a:cubicBezTo>
                <a:cubicBezTo>
                  <a:pt x="1754674" y="6961675"/>
                  <a:pt x="1751948" y="6960313"/>
                  <a:pt x="1749225" y="6960313"/>
                </a:cubicBezTo>
                <a:close/>
                <a:moveTo>
                  <a:pt x="10495352" y="6956224"/>
                </a:moveTo>
                <a:cubicBezTo>
                  <a:pt x="10484452" y="6956224"/>
                  <a:pt x="10479004" y="6958951"/>
                  <a:pt x="10479004" y="6964399"/>
                </a:cubicBezTo>
                <a:cubicBezTo>
                  <a:pt x="10479004" y="6969850"/>
                  <a:pt x="10473556" y="6972574"/>
                  <a:pt x="10462656" y="6972574"/>
                </a:cubicBezTo>
                <a:lnTo>
                  <a:pt x="10479004" y="6972574"/>
                </a:lnTo>
                <a:cubicBezTo>
                  <a:pt x="10500800" y="6972574"/>
                  <a:pt x="10511698" y="6967125"/>
                  <a:pt x="10511698" y="6956224"/>
                </a:cubicBezTo>
                <a:close/>
                <a:moveTo>
                  <a:pt x="10397264" y="6956224"/>
                </a:moveTo>
                <a:cubicBezTo>
                  <a:pt x="10397264" y="6956224"/>
                  <a:pt x="10402712" y="6956224"/>
                  <a:pt x="10413612" y="6956224"/>
                </a:cubicBezTo>
                <a:cubicBezTo>
                  <a:pt x="10413612" y="6967125"/>
                  <a:pt x="10413612" y="6972574"/>
                  <a:pt x="10413612" y="6972574"/>
                </a:cubicBezTo>
                <a:close/>
                <a:moveTo>
                  <a:pt x="2713751" y="6956224"/>
                </a:moveTo>
                <a:cubicBezTo>
                  <a:pt x="2713751" y="6956224"/>
                  <a:pt x="2713751" y="6961675"/>
                  <a:pt x="2713751" y="6972574"/>
                </a:cubicBezTo>
                <a:cubicBezTo>
                  <a:pt x="2724649" y="6972574"/>
                  <a:pt x="2735548" y="6967125"/>
                  <a:pt x="2746446" y="6956224"/>
                </a:cubicBezTo>
                <a:cubicBezTo>
                  <a:pt x="2746446" y="6956224"/>
                  <a:pt x="2740996" y="6956224"/>
                  <a:pt x="2730097" y="6956224"/>
                </a:cubicBezTo>
                <a:cubicBezTo>
                  <a:pt x="2719201" y="6956224"/>
                  <a:pt x="2713751" y="6956224"/>
                  <a:pt x="2713751" y="6956224"/>
                </a:cubicBezTo>
                <a:close/>
                <a:moveTo>
                  <a:pt x="2206967" y="6939877"/>
                </a:moveTo>
                <a:cubicBezTo>
                  <a:pt x="2206967" y="6939877"/>
                  <a:pt x="2201517" y="6942604"/>
                  <a:pt x="2190618" y="6948052"/>
                </a:cubicBezTo>
                <a:cubicBezTo>
                  <a:pt x="2179719" y="6953500"/>
                  <a:pt x="2174270" y="6956224"/>
                  <a:pt x="2174270" y="6956224"/>
                </a:cubicBezTo>
                <a:lnTo>
                  <a:pt x="2157922" y="6988921"/>
                </a:lnTo>
                <a:lnTo>
                  <a:pt x="2174270" y="6972574"/>
                </a:lnTo>
                <a:lnTo>
                  <a:pt x="2190618" y="6956224"/>
                </a:lnTo>
                <a:close/>
                <a:moveTo>
                  <a:pt x="1863660" y="6939877"/>
                </a:moveTo>
                <a:cubicBezTo>
                  <a:pt x="1863660" y="6950776"/>
                  <a:pt x="1863660" y="6956224"/>
                  <a:pt x="1863660" y="6956224"/>
                </a:cubicBezTo>
                <a:lnTo>
                  <a:pt x="1880006" y="6939877"/>
                </a:lnTo>
                <a:cubicBezTo>
                  <a:pt x="1880006" y="6939877"/>
                  <a:pt x="1874559" y="6939877"/>
                  <a:pt x="1863660" y="6939877"/>
                </a:cubicBezTo>
                <a:close/>
                <a:moveTo>
                  <a:pt x="1651137" y="6939877"/>
                </a:moveTo>
                <a:cubicBezTo>
                  <a:pt x="1640238" y="6939877"/>
                  <a:pt x="1634789" y="6945328"/>
                  <a:pt x="1634789" y="6956224"/>
                </a:cubicBezTo>
                <a:cubicBezTo>
                  <a:pt x="1634789" y="6956224"/>
                  <a:pt x="1634789" y="6961675"/>
                  <a:pt x="1634789" y="6972574"/>
                </a:cubicBezTo>
                <a:cubicBezTo>
                  <a:pt x="1645688" y="6972574"/>
                  <a:pt x="1651137" y="6967125"/>
                  <a:pt x="1651137" y="6956224"/>
                </a:cubicBezTo>
                <a:close/>
                <a:moveTo>
                  <a:pt x="1512180" y="6939877"/>
                </a:moveTo>
                <a:cubicBezTo>
                  <a:pt x="1506731" y="6939877"/>
                  <a:pt x="1504005" y="6945328"/>
                  <a:pt x="1504005" y="6956224"/>
                </a:cubicBezTo>
                <a:lnTo>
                  <a:pt x="1504005" y="6972574"/>
                </a:lnTo>
                <a:cubicBezTo>
                  <a:pt x="1504005" y="6972574"/>
                  <a:pt x="1506731" y="6969850"/>
                  <a:pt x="1512180" y="6964399"/>
                </a:cubicBezTo>
                <a:cubicBezTo>
                  <a:pt x="1517629" y="6958951"/>
                  <a:pt x="1520353" y="6956224"/>
                  <a:pt x="1520353" y="6956224"/>
                </a:cubicBezTo>
                <a:lnTo>
                  <a:pt x="1520353" y="6972574"/>
                </a:lnTo>
                <a:cubicBezTo>
                  <a:pt x="1542151" y="6983472"/>
                  <a:pt x="1558499" y="6983472"/>
                  <a:pt x="1569396" y="6972574"/>
                </a:cubicBezTo>
                <a:cubicBezTo>
                  <a:pt x="1580296" y="6950776"/>
                  <a:pt x="1585746" y="6939877"/>
                  <a:pt x="1585746" y="6939877"/>
                </a:cubicBezTo>
                <a:lnTo>
                  <a:pt x="1569396" y="6939877"/>
                </a:lnTo>
                <a:lnTo>
                  <a:pt x="1553049" y="6956224"/>
                </a:lnTo>
                <a:cubicBezTo>
                  <a:pt x="1542151" y="6956224"/>
                  <a:pt x="1531252" y="6956224"/>
                  <a:pt x="1520353" y="6956224"/>
                </a:cubicBezTo>
                <a:lnTo>
                  <a:pt x="1520353" y="6939877"/>
                </a:lnTo>
                <a:cubicBezTo>
                  <a:pt x="1520353" y="6939877"/>
                  <a:pt x="1517629" y="6939877"/>
                  <a:pt x="1512180" y="6939877"/>
                </a:cubicBezTo>
                <a:close/>
                <a:moveTo>
                  <a:pt x="11222834" y="6923528"/>
                </a:moveTo>
                <a:cubicBezTo>
                  <a:pt x="11228282" y="6923528"/>
                  <a:pt x="11231006" y="6923528"/>
                  <a:pt x="11231006" y="6923528"/>
                </a:cubicBezTo>
                <a:cubicBezTo>
                  <a:pt x="11231006" y="6923528"/>
                  <a:pt x="11231006" y="6928979"/>
                  <a:pt x="11231006" y="6939877"/>
                </a:cubicBezTo>
                <a:cubicBezTo>
                  <a:pt x="11220108" y="6939877"/>
                  <a:pt x="11214660" y="6939877"/>
                  <a:pt x="11214660" y="6939877"/>
                </a:cubicBezTo>
                <a:cubicBezTo>
                  <a:pt x="11214660" y="6928979"/>
                  <a:pt x="11217386" y="6923528"/>
                  <a:pt x="11222834" y="6923528"/>
                </a:cubicBezTo>
                <a:close/>
                <a:moveTo>
                  <a:pt x="10282828" y="6923528"/>
                </a:moveTo>
                <a:cubicBezTo>
                  <a:pt x="10271928" y="6923528"/>
                  <a:pt x="10266480" y="6926255"/>
                  <a:pt x="10266480" y="6931703"/>
                </a:cubicBezTo>
                <a:cubicBezTo>
                  <a:pt x="10266480" y="6937153"/>
                  <a:pt x="10269206" y="6939877"/>
                  <a:pt x="10274656" y="6939877"/>
                </a:cubicBezTo>
                <a:cubicBezTo>
                  <a:pt x="10280104" y="6939877"/>
                  <a:pt x="10282828" y="6934429"/>
                  <a:pt x="10282828" y="6923528"/>
                </a:cubicBezTo>
                <a:close/>
                <a:moveTo>
                  <a:pt x="5590980" y="6923528"/>
                </a:moveTo>
                <a:lnTo>
                  <a:pt x="5558284" y="6939877"/>
                </a:lnTo>
                <a:cubicBezTo>
                  <a:pt x="5547387" y="6950776"/>
                  <a:pt x="5541936" y="6961675"/>
                  <a:pt x="5541936" y="6972574"/>
                </a:cubicBezTo>
                <a:lnTo>
                  <a:pt x="5574633" y="6956224"/>
                </a:lnTo>
                <a:close/>
                <a:moveTo>
                  <a:pt x="10373764" y="6918421"/>
                </a:moveTo>
                <a:cubicBezTo>
                  <a:pt x="10370360" y="6919102"/>
                  <a:pt x="10367292" y="6920804"/>
                  <a:pt x="10364568" y="6923528"/>
                </a:cubicBezTo>
                <a:cubicBezTo>
                  <a:pt x="10353668" y="6934429"/>
                  <a:pt x="10353668" y="6939877"/>
                  <a:pt x="10364568" y="6939877"/>
                </a:cubicBezTo>
                <a:lnTo>
                  <a:pt x="10348220" y="6939877"/>
                </a:lnTo>
                <a:cubicBezTo>
                  <a:pt x="10348220" y="6939877"/>
                  <a:pt x="10345496" y="6942604"/>
                  <a:pt x="10340048" y="6948052"/>
                </a:cubicBezTo>
                <a:cubicBezTo>
                  <a:pt x="10334600" y="6953500"/>
                  <a:pt x="10326424" y="6956224"/>
                  <a:pt x="10315524" y="6956224"/>
                </a:cubicBezTo>
                <a:lnTo>
                  <a:pt x="10315524" y="6988921"/>
                </a:lnTo>
                <a:lnTo>
                  <a:pt x="10331872" y="7005270"/>
                </a:lnTo>
                <a:cubicBezTo>
                  <a:pt x="10331872" y="7005270"/>
                  <a:pt x="10331872" y="7007994"/>
                  <a:pt x="10331872" y="7013442"/>
                </a:cubicBezTo>
                <a:cubicBezTo>
                  <a:pt x="10331872" y="7018893"/>
                  <a:pt x="10337320" y="7021617"/>
                  <a:pt x="10348220" y="7021617"/>
                </a:cubicBezTo>
                <a:cubicBezTo>
                  <a:pt x="10348220" y="7021617"/>
                  <a:pt x="10353668" y="7016169"/>
                  <a:pt x="10364568" y="7005270"/>
                </a:cubicBezTo>
                <a:cubicBezTo>
                  <a:pt x="10375468" y="6994371"/>
                  <a:pt x="10380916" y="6988921"/>
                  <a:pt x="10380916" y="6988921"/>
                </a:cubicBezTo>
                <a:lnTo>
                  <a:pt x="10380916" y="7005270"/>
                </a:lnTo>
                <a:cubicBezTo>
                  <a:pt x="10359120" y="7027067"/>
                  <a:pt x="10353668" y="7043414"/>
                  <a:pt x="10364568" y="7054313"/>
                </a:cubicBezTo>
                <a:cubicBezTo>
                  <a:pt x="10375468" y="7065212"/>
                  <a:pt x="10380916" y="7070660"/>
                  <a:pt x="10380916" y="7070660"/>
                </a:cubicBezTo>
                <a:cubicBezTo>
                  <a:pt x="10380916" y="7070660"/>
                  <a:pt x="10391814" y="7054313"/>
                  <a:pt x="10413612" y="7021617"/>
                </a:cubicBezTo>
                <a:lnTo>
                  <a:pt x="10446308" y="6956224"/>
                </a:lnTo>
                <a:lnTo>
                  <a:pt x="10413612" y="6939877"/>
                </a:lnTo>
                <a:cubicBezTo>
                  <a:pt x="10397264" y="6923528"/>
                  <a:pt x="10383982" y="6916377"/>
                  <a:pt x="10373764" y="6918421"/>
                </a:cubicBezTo>
                <a:close/>
                <a:moveTo>
                  <a:pt x="2296878" y="6907181"/>
                </a:moveTo>
                <a:cubicBezTo>
                  <a:pt x="2291430" y="6907181"/>
                  <a:pt x="2294155" y="6912632"/>
                  <a:pt x="2305054" y="6923528"/>
                </a:cubicBezTo>
                <a:lnTo>
                  <a:pt x="2305054" y="6920464"/>
                </a:lnTo>
                <a:cubicBezTo>
                  <a:pt x="2305054" y="6917058"/>
                  <a:pt x="2305054" y="6912632"/>
                  <a:pt x="2305054" y="6907181"/>
                </a:cubicBezTo>
                <a:cubicBezTo>
                  <a:pt x="2305054" y="6907181"/>
                  <a:pt x="2302329" y="6907181"/>
                  <a:pt x="2296878" y="6907181"/>
                </a:cubicBezTo>
                <a:close/>
                <a:moveTo>
                  <a:pt x="10756920" y="6890834"/>
                </a:moveTo>
                <a:cubicBezTo>
                  <a:pt x="10756920" y="6901733"/>
                  <a:pt x="10756920" y="6907181"/>
                  <a:pt x="10756920" y="6907181"/>
                </a:cubicBezTo>
                <a:lnTo>
                  <a:pt x="10748744" y="6907181"/>
                </a:lnTo>
                <a:cubicBezTo>
                  <a:pt x="10743296" y="6907181"/>
                  <a:pt x="10740570" y="6907181"/>
                  <a:pt x="10740570" y="6907181"/>
                </a:cubicBezTo>
                <a:cubicBezTo>
                  <a:pt x="10740570" y="6907181"/>
                  <a:pt x="10740570" y="6909908"/>
                  <a:pt x="10740570" y="6915356"/>
                </a:cubicBezTo>
                <a:cubicBezTo>
                  <a:pt x="10740570" y="6920804"/>
                  <a:pt x="10737844" y="6926255"/>
                  <a:pt x="10732396" y="6931703"/>
                </a:cubicBezTo>
                <a:cubicBezTo>
                  <a:pt x="10726948" y="6937153"/>
                  <a:pt x="10718774" y="6939877"/>
                  <a:pt x="10707872" y="6939877"/>
                </a:cubicBezTo>
                <a:cubicBezTo>
                  <a:pt x="10686078" y="6939877"/>
                  <a:pt x="10675176" y="6942604"/>
                  <a:pt x="10675176" y="6948052"/>
                </a:cubicBezTo>
                <a:cubicBezTo>
                  <a:pt x="10675176" y="6953500"/>
                  <a:pt x="10680628" y="6956224"/>
                  <a:pt x="10691526" y="6956224"/>
                </a:cubicBezTo>
                <a:cubicBezTo>
                  <a:pt x="10702424" y="6956224"/>
                  <a:pt x="10696976" y="6972574"/>
                  <a:pt x="10675176" y="7005270"/>
                </a:cubicBezTo>
                <a:cubicBezTo>
                  <a:pt x="10653382" y="7016169"/>
                  <a:pt x="10647932" y="7032516"/>
                  <a:pt x="10658830" y="7054313"/>
                </a:cubicBezTo>
                <a:cubicBezTo>
                  <a:pt x="10669728" y="7054313"/>
                  <a:pt x="10675176" y="7057037"/>
                  <a:pt x="10675176" y="7062486"/>
                </a:cubicBezTo>
                <a:cubicBezTo>
                  <a:pt x="10675176" y="7067936"/>
                  <a:pt x="10669728" y="7073386"/>
                  <a:pt x="10658830" y="7078835"/>
                </a:cubicBezTo>
                <a:cubicBezTo>
                  <a:pt x="10647932" y="7084283"/>
                  <a:pt x="10639756" y="7089733"/>
                  <a:pt x="10634308" y="7095182"/>
                </a:cubicBezTo>
                <a:cubicBezTo>
                  <a:pt x="10628860" y="7100632"/>
                  <a:pt x="10626134" y="7097908"/>
                  <a:pt x="10626134" y="7087009"/>
                </a:cubicBezTo>
                <a:cubicBezTo>
                  <a:pt x="10615236" y="7087009"/>
                  <a:pt x="10609788" y="7092458"/>
                  <a:pt x="10609788" y="7103356"/>
                </a:cubicBezTo>
                <a:lnTo>
                  <a:pt x="10577092" y="7087009"/>
                </a:lnTo>
                <a:lnTo>
                  <a:pt x="10593438" y="7087009"/>
                </a:lnTo>
                <a:lnTo>
                  <a:pt x="10593438" y="7070660"/>
                </a:lnTo>
                <a:cubicBezTo>
                  <a:pt x="10593438" y="7070660"/>
                  <a:pt x="10593438" y="7065212"/>
                  <a:pt x="10593438" y="7054313"/>
                </a:cubicBezTo>
                <a:lnTo>
                  <a:pt x="10577092" y="7054313"/>
                </a:lnTo>
                <a:cubicBezTo>
                  <a:pt x="10544396" y="7076111"/>
                  <a:pt x="10533496" y="7092458"/>
                  <a:pt x="10544396" y="7103356"/>
                </a:cubicBezTo>
                <a:lnTo>
                  <a:pt x="10560744" y="7087009"/>
                </a:lnTo>
                <a:lnTo>
                  <a:pt x="10544396" y="7119703"/>
                </a:lnTo>
                <a:cubicBezTo>
                  <a:pt x="10533496" y="7119703"/>
                  <a:pt x="10533496" y="7125154"/>
                  <a:pt x="10544396" y="7136053"/>
                </a:cubicBezTo>
                <a:cubicBezTo>
                  <a:pt x="10555296" y="7136053"/>
                  <a:pt x="10566192" y="7136053"/>
                  <a:pt x="10577092" y="7136053"/>
                </a:cubicBezTo>
                <a:cubicBezTo>
                  <a:pt x="10587988" y="7136053"/>
                  <a:pt x="10598888" y="7136053"/>
                  <a:pt x="10609788" y="7136053"/>
                </a:cubicBezTo>
                <a:lnTo>
                  <a:pt x="10642484" y="7119703"/>
                </a:lnTo>
                <a:cubicBezTo>
                  <a:pt x="10642484" y="7119703"/>
                  <a:pt x="10647932" y="7125154"/>
                  <a:pt x="10658830" y="7136053"/>
                </a:cubicBezTo>
                <a:cubicBezTo>
                  <a:pt x="10669728" y="7146951"/>
                  <a:pt x="10680628" y="7146951"/>
                  <a:pt x="10691526" y="7136053"/>
                </a:cubicBezTo>
                <a:cubicBezTo>
                  <a:pt x="10691526" y="7136053"/>
                  <a:pt x="10696976" y="7136053"/>
                  <a:pt x="10707872" y="7136053"/>
                </a:cubicBezTo>
                <a:cubicBezTo>
                  <a:pt x="10718774" y="7136053"/>
                  <a:pt x="10729672" y="7136053"/>
                  <a:pt x="10740570" y="7136053"/>
                </a:cubicBezTo>
                <a:cubicBezTo>
                  <a:pt x="10751468" y="7136053"/>
                  <a:pt x="10762368" y="7125154"/>
                  <a:pt x="10773266" y="7103356"/>
                </a:cubicBezTo>
                <a:cubicBezTo>
                  <a:pt x="10773266" y="7103356"/>
                  <a:pt x="10775992" y="7097908"/>
                  <a:pt x="10781440" y="7087009"/>
                </a:cubicBezTo>
                <a:cubicBezTo>
                  <a:pt x="10786888" y="7076111"/>
                  <a:pt x="10789612" y="7070660"/>
                  <a:pt x="10789612" y="7070660"/>
                </a:cubicBezTo>
                <a:cubicBezTo>
                  <a:pt x="10800514" y="7070660"/>
                  <a:pt x="10805962" y="7065212"/>
                  <a:pt x="10805962" y="7054313"/>
                </a:cubicBezTo>
                <a:lnTo>
                  <a:pt x="10822308" y="7037964"/>
                </a:lnTo>
                <a:lnTo>
                  <a:pt x="10822308" y="7021617"/>
                </a:lnTo>
                <a:lnTo>
                  <a:pt x="10789612" y="7037964"/>
                </a:lnTo>
                <a:lnTo>
                  <a:pt x="10756920" y="7070660"/>
                </a:lnTo>
                <a:cubicBezTo>
                  <a:pt x="10767818" y="7048865"/>
                  <a:pt x="10778714" y="7029792"/>
                  <a:pt x="10789612" y="7013442"/>
                </a:cubicBezTo>
                <a:cubicBezTo>
                  <a:pt x="10800514" y="6997095"/>
                  <a:pt x="10816860" y="6983472"/>
                  <a:pt x="10838658" y="6972574"/>
                </a:cubicBezTo>
                <a:cubicBezTo>
                  <a:pt x="10860454" y="6928979"/>
                  <a:pt x="10865904" y="6901733"/>
                  <a:pt x="10855004" y="6890834"/>
                </a:cubicBezTo>
                <a:cubicBezTo>
                  <a:pt x="10844108" y="6890834"/>
                  <a:pt x="10841382" y="6896283"/>
                  <a:pt x="10846832" y="6907181"/>
                </a:cubicBezTo>
                <a:cubicBezTo>
                  <a:pt x="10852280" y="6918080"/>
                  <a:pt x="10844108" y="6928979"/>
                  <a:pt x="10822308" y="6939877"/>
                </a:cubicBezTo>
                <a:cubicBezTo>
                  <a:pt x="10800514" y="6950776"/>
                  <a:pt x="10784164" y="6956224"/>
                  <a:pt x="10773266" y="6956224"/>
                </a:cubicBezTo>
                <a:lnTo>
                  <a:pt x="10789612" y="6923528"/>
                </a:lnTo>
                <a:cubicBezTo>
                  <a:pt x="10811410" y="6923528"/>
                  <a:pt x="10822308" y="6918080"/>
                  <a:pt x="10822308" y="6907181"/>
                </a:cubicBezTo>
                <a:cubicBezTo>
                  <a:pt x="10811410" y="6907181"/>
                  <a:pt x="10800514" y="6907181"/>
                  <a:pt x="10789612" y="6907181"/>
                </a:cubicBezTo>
                <a:cubicBezTo>
                  <a:pt x="10778714" y="6907181"/>
                  <a:pt x="10770540" y="6907181"/>
                  <a:pt x="10765092" y="6907181"/>
                </a:cubicBezTo>
                <a:lnTo>
                  <a:pt x="10756920" y="6907181"/>
                </a:lnTo>
                <a:cubicBezTo>
                  <a:pt x="10767818" y="6907181"/>
                  <a:pt x="10773266" y="6901733"/>
                  <a:pt x="10773266" y="6890834"/>
                </a:cubicBezTo>
                <a:close/>
                <a:moveTo>
                  <a:pt x="2795491" y="6890834"/>
                </a:moveTo>
                <a:cubicBezTo>
                  <a:pt x="2795491" y="6890834"/>
                  <a:pt x="2795491" y="6896283"/>
                  <a:pt x="2795491" y="6907181"/>
                </a:cubicBezTo>
                <a:cubicBezTo>
                  <a:pt x="2795491" y="6918080"/>
                  <a:pt x="2792765" y="6923528"/>
                  <a:pt x="2787315" y="6923528"/>
                </a:cubicBezTo>
                <a:cubicBezTo>
                  <a:pt x="2781867" y="6923528"/>
                  <a:pt x="2779142" y="6918080"/>
                  <a:pt x="2779142" y="6907181"/>
                </a:cubicBezTo>
                <a:cubicBezTo>
                  <a:pt x="2779142" y="6907181"/>
                  <a:pt x="2781867" y="6904457"/>
                  <a:pt x="2787315" y="6899007"/>
                </a:cubicBezTo>
                <a:cubicBezTo>
                  <a:pt x="2792765" y="6893558"/>
                  <a:pt x="2795491" y="6890834"/>
                  <a:pt x="2795491" y="6890834"/>
                </a:cubicBezTo>
                <a:close/>
                <a:moveTo>
                  <a:pt x="1732877" y="6890834"/>
                </a:moveTo>
                <a:cubicBezTo>
                  <a:pt x="1732877" y="6890834"/>
                  <a:pt x="1732877" y="6896283"/>
                  <a:pt x="1732877" y="6907181"/>
                </a:cubicBezTo>
                <a:cubicBezTo>
                  <a:pt x="1721978" y="6918080"/>
                  <a:pt x="1711079" y="6928979"/>
                  <a:pt x="1700181" y="6939877"/>
                </a:cubicBezTo>
                <a:cubicBezTo>
                  <a:pt x="1656587" y="6983472"/>
                  <a:pt x="1634789" y="7016169"/>
                  <a:pt x="1634789" y="7037964"/>
                </a:cubicBezTo>
                <a:cubicBezTo>
                  <a:pt x="1645688" y="7027067"/>
                  <a:pt x="1651137" y="7021617"/>
                  <a:pt x="1651137" y="7021617"/>
                </a:cubicBezTo>
                <a:cubicBezTo>
                  <a:pt x="1651137" y="7021617"/>
                  <a:pt x="1662036" y="7005270"/>
                  <a:pt x="1683833" y="6972574"/>
                </a:cubicBezTo>
                <a:cubicBezTo>
                  <a:pt x="1727426" y="6928979"/>
                  <a:pt x="1749225" y="6901733"/>
                  <a:pt x="1749225" y="6890834"/>
                </a:cubicBezTo>
                <a:cubicBezTo>
                  <a:pt x="1738326" y="6890834"/>
                  <a:pt x="1732877" y="6890834"/>
                  <a:pt x="1732877" y="6890834"/>
                </a:cubicBezTo>
                <a:close/>
                <a:moveTo>
                  <a:pt x="10577092" y="6874485"/>
                </a:moveTo>
                <a:lnTo>
                  <a:pt x="10511698" y="6939877"/>
                </a:lnTo>
                <a:lnTo>
                  <a:pt x="10560744" y="6907181"/>
                </a:lnTo>
                <a:cubicBezTo>
                  <a:pt x="10571642" y="6896283"/>
                  <a:pt x="10577092" y="6885386"/>
                  <a:pt x="10577092" y="6874485"/>
                </a:cubicBezTo>
                <a:close/>
                <a:moveTo>
                  <a:pt x="2256010" y="6874485"/>
                </a:moveTo>
                <a:cubicBezTo>
                  <a:pt x="2245111" y="6874485"/>
                  <a:pt x="2239660" y="6879936"/>
                  <a:pt x="2239660" y="6890834"/>
                </a:cubicBezTo>
                <a:cubicBezTo>
                  <a:pt x="2239660" y="6890834"/>
                  <a:pt x="2245111" y="6890834"/>
                  <a:pt x="2256010" y="6890834"/>
                </a:cubicBezTo>
                <a:cubicBezTo>
                  <a:pt x="2256010" y="6879936"/>
                  <a:pt x="2256010" y="6874485"/>
                  <a:pt x="2256010" y="6874485"/>
                </a:cubicBezTo>
                <a:close/>
                <a:moveTo>
                  <a:pt x="1618441" y="6874485"/>
                </a:moveTo>
                <a:cubicBezTo>
                  <a:pt x="1596644" y="6874485"/>
                  <a:pt x="1585746" y="6890834"/>
                  <a:pt x="1585746" y="6923528"/>
                </a:cubicBezTo>
                <a:lnTo>
                  <a:pt x="1634789" y="6907181"/>
                </a:lnTo>
                <a:cubicBezTo>
                  <a:pt x="1634789" y="6918080"/>
                  <a:pt x="1629340" y="6923528"/>
                  <a:pt x="1618441" y="6923528"/>
                </a:cubicBezTo>
                <a:lnTo>
                  <a:pt x="1618441" y="6939877"/>
                </a:lnTo>
                <a:cubicBezTo>
                  <a:pt x="1629340" y="6928979"/>
                  <a:pt x="1640238" y="6918080"/>
                  <a:pt x="1651137" y="6907181"/>
                </a:cubicBezTo>
                <a:lnTo>
                  <a:pt x="1667485" y="6890834"/>
                </a:lnTo>
                <a:lnTo>
                  <a:pt x="1651137" y="6890834"/>
                </a:lnTo>
                <a:lnTo>
                  <a:pt x="1634789" y="6907181"/>
                </a:lnTo>
                <a:lnTo>
                  <a:pt x="1618441" y="6907181"/>
                </a:lnTo>
                <a:lnTo>
                  <a:pt x="1618441" y="6890834"/>
                </a:lnTo>
                <a:close/>
                <a:moveTo>
                  <a:pt x="10887702" y="6858138"/>
                </a:moveTo>
                <a:cubicBezTo>
                  <a:pt x="10887702" y="6858138"/>
                  <a:pt x="10884976" y="6860862"/>
                  <a:pt x="10879528" y="6866313"/>
                </a:cubicBezTo>
                <a:cubicBezTo>
                  <a:pt x="10874080" y="6871761"/>
                  <a:pt x="10871352" y="6874485"/>
                  <a:pt x="10871352" y="6874485"/>
                </a:cubicBezTo>
                <a:lnTo>
                  <a:pt x="10871352" y="6890834"/>
                </a:lnTo>
                <a:cubicBezTo>
                  <a:pt x="10871352" y="6890834"/>
                  <a:pt x="10876800" y="6885386"/>
                  <a:pt x="10887702" y="6874485"/>
                </a:cubicBezTo>
                <a:close/>
                <a:moveTo>
                  <a:pt x="1618441" y="6858138"/>
                </a:moveTo>
                <a:cubicBezTo>
                  <a:pt x="1618441" y="6869037"/>
                  <a:pt x="1623889" y="6874485"/>
                  <a:pt x="1634789" y="6874485"/>
                </a:cubicBezTo>
                <a:cubicBezTo>
                  <a:pt x="1634789" y="6874485"/>
                  <a:pt x="1634789" y="6869037"/>
                  <a:pt x="1634789" y="6858138"/>
                </a:cubicBezTo>
                <a:cubicBezTo>
                  <a:pt x="1634789" y="6858138"/>
                  <a:pt x="1632065" y="6858138"/>
                  <a:pt x="1626613" y="6858138"/>
                </a:cubicBezTo>
                <a:cubicBezTo>
                  <a:pt x="1621166" y="6858138"/>
                  <a:pt x="1618441" y="6858138"/>
                  <a:pt x="1618441" y="6858138"/>
                </a:cubicBezTo>
                <a:close/>
                <a:moveTo>
                  <a:pt x="5738112" y="6841789"/>
                </a:moveTo>
                <a:lnTo>
                  <a:pt x="5738112" y="6858138"/>
                </a:lnTo>
                <a:cubicBezTo>
                  <a:pt x="5727213" y="6858138"/>
                  <a:pt x="5721765" y="6858138"/>
                  <a:pt x="5721765" y="6858138"/>
                </a:cubicBezTo>
                <a:close/>
                <a:moveTo>
                  <a:pt x="5509240" y="6841789"/>
                </a:moveTo>
                <a:cubicBezTo>
                  <a:pt x="5509240" y="6852690"/>
                  <a:pt x="5506516" y="6858138"/>
                  <a:pt x="5501068" y="6858138"/>
                </a:cubicBezTo>
                <a:cubicBezTo>
                  <a:pt x="5495618" y="6858138"/>
                  <a:pt x="5492894" y="6855414"/>
                  <a:pt x="5492894" y="6849963"/>
                </a:cubicBezTo>
                <a:cubicBezTo>
                  <a:pt x="5492894" y="6844515"/>
                  <a:pt x="5498344" y="6841789"/>
                  <a:pt x="5509240" y="6841789"/>
                </a:cubicBezTo>
                <a:close/>
                <a:moveTo>
                  <a:pt x="3204188" y="6841789"/>
                </a:moveTo>
                <a:cubicBezTo>
                  <a:pt x="3204188" y="6841789"/>
                  <a:pt x="3206912" y="6844515"/>
                  <a:pt x="3212361" y="6849963"/>
                </a:cubicBezTo>
                <a:cubicBezTo>
                  <a:pt x="3217813" y="6855414"/>
                  <a:pt x="3220537" y="6858138"/>
                  <a:pt x="3220537" y="6858138"/>
                </a:cubicBezTo>
                <a:cubicBezTo>
                  <a:pt x="3209637" y="6858138"/>
                  <a:pt x="3204188" y="6858138"/>
                  <a:pt x="3204188" y="6858138"/>
                </a:cubicBezTo>
                <a:cubicBezTo>
                  <a:pt x="3204188" y="6847239"/>
                  <a:pt x="3204188" y="6841789"/>
                  <a:pt x="3204188" y="6841789"/>
                </a:cubicBezTo>
                <a:close/>
                <a:moveTo>
                  <a:pt x="2599315" y="6841789"/>
                </a:moveTo>
                <a:lnTo>
                  <a:pt x="2615665" y="6841789"/>
                </a:lnTo>
                <a:cubicBezTo>
                  <a:pt x="2615665" y="6852690"/>
                  <a:pt x="2615665" y="6860862"/>
                  <a:pt x="2615665" y="6866313"/>
                </a:cubicBezTo>
                <a:cubicBezTo>
                  <a:pt x="2615665" y="6871761"/>
                  <a:pt x="2602042" y="6888110"/>
                  <a:pt x="2574793" y="6915356"/>
                </a:cubicBezTo>
                <a:cubicBezTo>
                  <a:pt x="2547548" y="6942604"/>
                  <a:pt x="2528474" y="6956224"/>
                  <a:pt x="2517575" y="6956224"/>
                </a:cubicBezTo>
                <a:cubicBezTo>
                  <a:pt x="2506676" y="6956224"/>
                  <a:pt x="2512128" y="6945328"/>
                  <a:pt x="2533925" y="6923528"/>
                </a:cubicBezTo>
                <a:cubicBezTo>
                  <a:pt x="2555721" y="6901733"/>
                  <a:pt x="2569345" y="6890834"/>
                  <a:pt x="2574793" y="6890834"/>
                </a:cubicBezTo>
                <a:cubicBezTo>
                  <a:pt x="2580244" y="6890834"/>
                  <a:pt x="2582967" y="6885386"/>
                  <a:pt x="2582967" y="6874485"/>
                </a:cubicBezTo>
                <a:close/>
                <a:moveTo>
                  <a:pt x="5743562" y="6836341"/>
                </a:moveTo>
                <a:lnTo>
                  <a:pt x="5739370" y="6840532"/>
                </a:lnTo>
                <a:lnTo>
                  <a:pt x="5740155" y="6839746"/>
                </a:lnTo>
                <a:close/>
                <a:moveTo>
                  <a:pt x="10609788" y="6825442"/>
                </a:moveTo>
                <a:cubicBezTo>
                  <a:pt x="10609788" y="6836341"/>
                  <a:pt x="10609788" y="6841789"/>
                  <a:pt x="10609788" y="6841789"/>
                </a:cubicBezTo>
                <a:lnTo>
                  <a:pt x="10626134" y="6841789"/>
                </a:lnTo>
                <a:lnTo>
                  <a:pt x="10626134" y="6825442"/>
                </a:lnTo>
                <a:close/>
                <a:moveTo>
                  <a:pt x="10397264" y="6825442"/>
                </a:moveTo>
                <a:cubicBezTo>
                  <a:pt x="10397264" y="6836341"/>
                  <a:pt x="10391814" y="6847239"/>
                  <a:pt x="10380916" y="6858138"/>
                </a:cubicBezTo>
                <a:lnTo>
                  <a:pt x="10380916" y="6890834"/>
                </a:lnTo>
                <a:lnTo>
                  <a:pt x="10429960" y="6890834"/>
                </a:lnTo>
                <a:lnTo>
                  <a:pt x="10462656" y="6907181"/>
                </a:lnTo>
                <a:lnTo>
                  <a:pt x="10479004" y="6890834"/>
                </a:lnTo>
                <a:lnTo>
                  <a:pt x="10511698" y="6858138"/>
                </a:lnTo>
                <a:lnTo>
                  <a:pt x="10479004" y="6841789"/>
                </a:lnTo>
                <a:cubicBezTo>
                  <a:pt x="10479004" y="6841789"/>
                  <a:pt x="10476278" y="6841789"/>
                  <a:pt x="10470830" y="6841789"/>
                </a:cubicBezTo>
                <a:cubicBezTo>
                  <a:pt x="10465380" y="6841789"/>
                  <a:pt x="10459932" y="6839065"/>
                  <a:pt x="10454484" y="6833616"/>
                </a:cubicBezTo>
                <a:cubicBezTo>
                  <a:pt x="10449032" y="6828168"/>
                  <a:pt x="10443582" y="6828168"/>
                  <a:pt x="10438132" y="6833616"/>
                </a:cubicBezTo>
                <a:cubicBezTo>
                  <a:pt x="10432684" y="6839065"/>
                  <a:pt x="10429960" y="6841789"/>
                  <a:pt x="10429960" y="6841789"/>
                </a:cubicBezTo>
                <a:lnTo>
                  <a:pt x="10413612" y="6841789"/>
                </a:lnTo>
                <a:lnTo>
                  <a:pt x="10429960" y="6825442"/>
                </a:lnTo>
                <a:cubicBezTo>
                  <a:pt x="10429960" y="6825442"/>
                  <a:pt x="10424512" y="6825442"/>
                  <a:pt x="10413612" y="6825442"/>
                </a:cubicBezTo>
                <a:close/>
                <a:moveTo>
                  <a:pt x="5754459" y="6825442"/>
                </a:moveTo>
                <a:lnTo>
                  <a:pt x="5743562" y="6836341"/>
                </a:lnTo>
                <a:lnTo>
                  <a:pt x="5746286" y="6833616"/>
                </a:lnTo>
                <a:cubicBezTo>
                  <a:pt x="5751734" y="6828168"/>
                  <a:pt x="5754459" y="6825442"/>
                  <a:pt x="5754459" y="6825442"/>
                </a:cubicBezTo>
                <a:close/>
                <a:moveTo>
                  <a:pt x="3236883" y="6825442"/>
                </a:moveTo>
                <a:cubicBezTo>
                  <a:pt x="3236883" y="6825442"/>
                  <a:pt x="3236883" y="6830892"/>
                  <a:pt x="3236883" y="6841789"/>
                </a:cubicBezTo>
                <a:cubicBezTo>
                  <a:pt x="3236883" y="6841789"/>
                  <a:pt x="3231436" y="6841789"/>
                  <a:pt x="3220537" y="6841789"/>
                </a:cubicBezTo>
                <a:close/>
                <a:moveTo>
                  <a:pt x="2828186" y="6825442"/>
                </a:moveTo>
                <a:lnTo>
                  <a:pt x="2811839" y="6874485"/>
                </a:lnTo>
                <a:lnTo>
                  <a:pt x="2811839" y="6858138"/>
                </a:lnTo>
                <a:lnTo>
                  <a:pt x="2795491" y="6841789"/>
                </a:lnTo>
                <a:cubicBezTo>
                  <a:pt x="2806389" y="6841789"/>
                  <a:pt x="2814563" y="6839065"/>
                  <a:pt x="2820012" y="6833616"/>
                </a:cubicBezTo>
                <a:cubicBezTo>
                  <a:pt x="2825462" y="6828168"/>
                  <a:pt x="2828186" y="6825442"/>
                  <a:pt x="2828186" y="6825442"/>
                </a:cubicBezTo>
                <a:close/>
                <a:moveTo>
                  <a:pt x="2689228" y="6825442"/>
                </a:moveTo>
                <a:cubicBezTo>
                  <a:pt x="2694678" y="6825442"/>
                  <a:pt x="2697403" y="6830892"/>
                  <a:pt x="2697403" y="6841789"/>
                </a:cubicBezTo>
                <a:lnTo>
                  <a:pt x="2664707" y="6890834"/>
                </a:lnTo>
                <a:lnTo>
                  <a:pt x="2632010" y="6890834"/>
                </a:lnTo>
                <a:cubicBezTo>
                  <a:pt x="2632010" y="6890834"/>
                  <a:pt x="2640185" y="6879936"/>
                  <a:pt x="2656533" y="6858138"/>
                </a:cubicBezTo>
                <a:cubicBezTo>
                  <a:pt x="2672879" y="6836341"/>
                  <a:pt x="2683781" y="6825442"/>
                  <a:pt x="2689228" y="6825442"/>
                </a:cubicBezTo>
                <a:close/>
                <a:moveTo>
                  <a:pt x="2370445" y="6825442"/>
                </a:moveTo>
                <a:cubicBezTo>
                  <a:pt x="2370445" y="6836341"/>
                  <a:pt x="2370445" y="6844515"/>
                  <a:pt x="2370445" y="6849963"/>
                </a:cubicBezTo>
                <a:cubicBezTo>
                  <a:pt x="2370445" y="6855414"/>
                  <a:pt x="2375895" y="6858138"/>
                  <a:pt x="2386793" y="6858138"/>
                </a:cubicBezTo>
                <a:cubicBezTo>
                  <a:pt x="2397692" y="6847239"/>
                  <a:pt x="2403139" y="6841789"/>
                  <a:pt x="2403139" y="6841789"/>
                </a:cubicBezTo>
                <a:cubicBezTo>
                  <a:pt x="2403139" y="6830892"/>
                  <a:pt x="2392240" y="6825442"/>
                  <a:pt x="2370445" y="6825442"/>
                </a:cubicBezTo>
                <a:close/>
                <a:moveTo>
                  <a:pt x="2256010" y="6825442"/>
                </a:moveTo>
                <a:cubicBezTo>
                  <a:pt x="2277807" y="6858138"/>
                  <a:pt x="2299604" y="6869037"/>
                  <a:pt x="2321400" y="6858138"/>
                </a:cubicBezTo>
                <a:cubicBezTo>
                  <a:pt x="2332298" y="6847239"/>
                  <a:pt x="2340474" y="6855414"/>
                  <a:pt x="2345922" y="6882660"/>
                </a:cubicBezTo>
                <a:cubicBezTo>
                  <a:pt x="2351373" y="6909908"/>
                  <a:pt x="2348648" y="6928979"/>
                  <a:pt x="2337749" y="6939877"/>
                </a:cubicBezTo>
                <a:cubicBezTo>
                  <a:pt x="2326851" y="6950776"/>
                  <a:pt x="2315953" y="6958951"/>
                  <a:pt x="2305054" y="6964399"/>
                </a:cubicBezTo>
                <a:cubicBezTo>
                  <a:pt x="2294155" y="6969850"/>
                  <a:pt x="2288704" y="6978022"/>
                  <a:pt x="2288704" y="6988921"/>
                </a:cubicBezTo>
                <a:cubicBezTo>
                  <a:pt x="2288704" y="6999819"/>
                  <a:pt x="2277807" y="7005270"/>
                  <a:pt x="2256010" y="7005270"/>
                </a:cubicBezTo>
                <a:cubicBezTo>
                  <a:pt x="2234212" y="7005270"/>
                  <a:pt x="2223313" y="7005270"/>
                  <a:pt x="2223313" y="7005270"/>
                </a:cubicBezTo>
                <a:cubicBezTo>
                  <a:pt x="2223313" y="7005270"/>
                  <a:pt x="2217866" y="7010718"/>
                  <a:pt x="2206967" y="7021617"/>
                </a:cubicBezTo>
                <a:cubicBezTo>
                  <a:pt x="2206967" y="7032516"/>
                  <a:pt x="2201517" y="7043414"/>
                  <a:pt x="2190618" y="7054313"/>
                </a:cubicBezTo>
                <a:lnTo>
                  <a:pt x="2174270" y="7054313"/>
                </a:lnTo>
                <a:cubicBezTo>
                  <a:pt x="2196069" y="7065212"/>
                  <a:pt x="2196069" y="7081559"/>
                  <a:pt x="2174270" y="7103356"/>
                </a:cubicBezTo>
                <a:cubicBezTo>
                  <a:pt x="2163371" y="7114255"/>
                  <a:pt x="2155197" y="7119703"/>
                  <a:pt x="2149748" y="7119703"/>
                </a:cubicBezTo>
                <a:cubicBezTo>
                  <a:pt x="2144299" y="7119703"/>
                  <a:pt x="2141574" y="7114255"/>
                  <a:pt x="2141574" y="7103356"/>
                </a:cubicBezTo>
                <a:lnTo>
                  <a:pt x="2108878" y="7119703"/>
                </a:lnTo>
                <a:lnTo>
                  <a:pt x="2092528" y="7168749"/>
                </a:lnTo>
                <a:cubicBezTo>
                  <a:pt x="2092528" y="7179648"/>
                  <a:pt x="2087081" y="7185096"/>
                  <a:pt x="2076183" y="7185096"/>
                </a:cubicBezTo>
                <a:cubicBezTo>
                  <a:pt x="2054387" y="7185096"/>
                  <a:pt x="2054387" y="7201443"/>
                  <a:pt x="2076183" y="7234139"/>
                </a:cubicBezTo>
                <a:cubicBezTo>
                  <a:pt x="2076183" y="7245040"/>
                  <a:pt x="2078909" y="7242314"/>
                  <a:pt x="2084356" y="7225964"/>
                </a:cubicBezTo>
                <a:cubicBezTo>
                  <a:pt x="2089805" y="7209617"/>
                  <a:pt x="2097979" y="7201443"/>
                  <a:pt x="2108878" y="7201443"/>
                </a:cubicBezTo>
                <a:lnTo>
                  <a:pt x="2125226" y="7201443"/>
                </a:lnTo>
                <a:cubicBezTo>
                  <a:pt x="2125226" y="7212344"/>
                  <a:pt x="2122501" y="7217792"/>
                  <a:pt x="2117052" y="7217792"/>
                </a:cubicBezTo>
                <a:cubicBezTo>
                  <a:pt x="2111603" y="7217792"/>
                  <a:pt x="2108878" y="7223240"/>
                  <a:pt x="2108878" y="7234139"/>
                </a:cubicBezTo>
                <a:cubicBezTo>
                  <a:pt x="2087081" y="7255937"/>
                  <a:pt x="2065284" y="7255937"/>
                  <a:pt x="2043486" y="7234139"/>
                </a:cubicBezTo>
                <a:lnTo>
                  <a:pt x="2010792" y="7217792"/>
                </a:lnTo>
                <a:lnTo>
                  <a:pt x="1978096" y="7250488"/>
                </a:lnTo>
                <a:cubicBezTo>
                  <a:pt x="1956298" y="7261387"/>
                  <a:pt x="1950848" y="7277734"/>
                  <a:pt x="1961747" y="7299531"/>
                </a:cubicBezTo>
                <a:cubicBezTo>
                  <a:pt x="1961747" y="7310430"/>
                  <a:pt x="1961747" y="7315878"/>
                  <a:pt x="1961747" y="7315878"/>
                </a:cubicBezTo>
                <a:cubicBezTo>
                  <a:pt x="1961747" y="7315878"/>
                  <a:pt x="1953574" y="7315878"/>
                  <a:pt x="1937224" y="7315878"/>
                </a:cubicBezTo>
                <a:cubicBezTo>
                  <a:pt x="1920878" y="7315878"/>
                  <a:pt x="1912702" y="7315878"/>
                  <a:pt x="1912702" y="7315878"/>
                </a:cubicBezTo>
                <a:cubicBezTo>
                  <a:pt x="1912702" y="7315878"/>
                  <a:pt x="1912702" y="7321329"/>
                  <a:pt x="1912702" y="7332228"/>
                </a:cubicBezTo>
                <a:cubicBezTo>
                  <a:pt x="1890905" y="7343126"/>
                  <a:pt x="1874559" y="7354025"/>
                  <a:pt x="1863660" y="7364922"/>
                </a:cubicBezTo>
                <a:cubicBezTo>
                  <a:pt x="1852762" y="7354025"/>
                  <a:pt x="1841862" y="7354025"/>
                  <a:pt x="1830963" y="7364922"/>
                </a:cubicBezTo>
                <a:lnTo>
                  <a:pt x="1814617" y="7397618"/>
                </a:lnTo>
                <a:cubicBezTo>
                  <a:pt x="1814617" y="7408519"/>
                  <a:pt x="1814617" y="7416691"/>
                  <a:pt x="1814617" y="7422140"/>
                </a:cubicBezTo>
                <a:cubicBezTo>
                  <a:pt x="1814617" y="7427590"/>
                  <a:pt x="1814617" y="7430314"/>
                  <a:pt x="1814617" y="7430314"/>
                </a:cubicBezTo>
                <a:cubicBezTo>
                  <a:pt x="1792820" y="7441213"/>
                  <a:pt x="1792820" y="7446661"/>
                  <a:pt x="1814617" y="7446661"/>
                </a:cubicBezTo>
                <a:cubicBezTo>
                  <a:pt x="1825515" y="7446661"/>
                  <a:pt x="1830963" y="7452112"/>
                  <a:pt x="1830963" y="7463010"/>
                </a:cubicBezTo>
                <a:cubicBezTo>
                  <a:pt x="1841862" y="7463010"/>
                  <a:pt x="1847312" y="7463010"/>
                  <a:pt x="1847312" y="7463010"/>
                </a:cubicBezTo>
                <a:cubicBezTo>
                  <a:pt x="1847312" y="7463010"/>
                  <a:pt x="1847312" y="7457562"/>
                  <a:pt x="1847312" y="7446661"/>
                </a:cubicBezTo>
                <a:cubicBezTo>
                  <a:pt x="1847312" y="7435765"/>
                  <a:pt x="1852762" y="7424866"/>
                  <a:pt x="1863660" y="7413967"/>
                </a:cubicBezTo>
                <a:lnTo>
                  <a:pt x="1880006" y="7397618"/>
                </a:lnTo>
                <a:cubicBezTo>
                  <a:pt x="1880006" y="7408519"/>
                  <a:pt x="1882731" y="7416691"/>
                  <a:pt x="1888181" y="7422140"/>
                </a:cubicBezTo>
                <a:cubicBezTo>
                  <a:pt x="1893630" y="7427590"/>
                  <a:pt x="1890905" y="7430314"/>
                  <a:pt x="1880006" y="7430314"/>
                </a:cubicBezTo>
                <a:cubicBezTo>
                  <a:pt x="1880006" y="7441213"/>
                  <a:pt x="1880006" y="7446661"/>
                  <a:pt x="1880006" y="7446661"/>
                </a:cubicBezTo>
                <a:cubicBezTo>
                  <a:pt x="1869108" y="7446661"/>
                  <a:pt x="1860936" y="7449387"/>
                  <a:pt x="1855485" y="7454836"/>
                </a:cubicBezTo>
                <a:cubicBezTo>
                  <a:pt x="1850037" y="7460286"/>
                  <a:pt x="1852762" y="7465737"/>
                  <a:pt x="1863660" y="7471185"/>
                </a:cubicBezTo>
                <a:cubicBezTo>
                  <a:pt x="1874559" y="7476633"/>
                  <a:pt x="1877282" y="7484808"/>
                  <a:pt x="1871835" y="7495707"/>
                </a:cubicBezTo>
                <a:cubicBezTo>
                  <a:pt x="1866384" y="7506605"/>
                  <a:pt x="1858211" y="7517504"/>
                  <a:pt x="1847312" y="7528403"/>
                </a:cubicBezTo>
                <a:cubicBezTo>
                  <a:pt x="1814617" y="7550200"/>
                  <a:pt x="1798267" y="7555649"/>
                  <a:pt x="1798267" y="7544750"/>
                </a:cubicBezTo>
                <a:cubicBezTo>
                  <a:pt x="1798267" y="7533851"/>
                  <a:pt x="1806443" y="7525676"/>
                  <a:pt x="1822788" y="7520228"/>
                </a:cubicBezTo>
                <a:cubicBezTo>
                  <a:pt x="1839139" y="7514780"/>
                  <a:pt x="1847312" y="7509329"/>
                  <a:pt x="1847312" y="7503879"/>
                </a:cubicBezTo>
                <a:cubicBezTo>
                  <a:pt x="1847312" y="7498431"/>
                  <a:pt x="1844586" y="7492982"/>
                  <a:pt x="1839139" y="7487532"/>
                </a:cubicBezTo>
                <a:cubicBezTo>
                  <a:pt x="1833689" y="7482084"/>
                  <a:pt x="1830963" y="7484808"/>
                  <a:pt x="1830963" y="7495707"/>
                </a:cubicBezTo>
                <a:lnTo>
                  <a:pt x="1798267" y="7512054"/>
                </a:lnTo>
                <a:cubicBezTo>
                  <a:pt x="1787368" y="7512054"/>
                  <a:pt x="1784644" y="7506605"/>
                  <a:pt x="1790094" y="7495707"/>
                </a:cubicBezTo>
                <a:cubicBezTo>
                  <a:pt x="1795544" y="7484808"/>
                  <a:pt x="1798267" y="7479357"/>
                  <a:pt x="1798267" y="7479357"/>
                </a:cubicBezTo>
                <a:lnTo>
                  <a:pt x="1765571" y="7446661"/>
                </a:lnTo>
                <a:cubicBezTo>
                  <a:pt x="1754674" y="7457562"/>
                  <a:pt x="1746501" y="7463010"/>
                  <a:pt x="1741049" y="7463010"/>
                </a:cubicBezTo>
                <a:cubicBezTo>
                  <a:pt x="1735602" y="7463010"/>
                  <a:pt x="1732877" y="7468461"/>
                  <a:pt x="1732877" y="7479357"/>
                </a:cubicBezTo>
                <a:cubicBezTo>
                  <a:pt x="1711079" y="7512054"/>
                  <a:pt x="1700181" y="7517504"/>
                  <a:pt x="1700181" y="7495707"/>
                </a:cubicBezTo>
                <a:cubicBezTo>
                  <a:pt x="1689283" y="7473909"/>
                  <a:pt x="1700181" y="7463010"/>
                  <a:pt x="1732877" y="7463010"/>
                </a:cubicBezTo>
                <a:cubicBezTo>
                  <a:pt x="1732877" y="7463010"/>
                  <a:pt x="1749225" y="7443937"/>
                  <a:pt x="1781921" y="7405793"/>
                </a:cubicBezTo>
                <a:cubicBezTo>
                  <a:pt x="1814617" y="7367648"/>
                  <a:pt x="1828240" y="7348575"/>
                  <a:pt x="1822788" y="7348575"/>
                </a:cubicBezTo>
                <a:cubicBezTo>
                  <a:pt x="1817341" y="7348575"/>
                  <a:pt x="1811890" y="7348575"/>
                  <a:pt x="1806443" y="7348575"/>
                </a:cubicBezTo>
                <a:cubicBezTo>
                  <a:pt x="1800993" y="7348575"/>
                  <a:pt x="1798267" y="7351301"/>
                  <a:pt x="1798267" y="7356749"/>
                </a:cubicBezTo>
                <a:cubicBezTo>
                  <a:pt x="1798267" y="7362198"/>
                  <a:pt x="1795544" y="7364922"/>
                  <a:pt x="1790094" y="7364922"/>
                </a:cubicBezTo>
                <a:cubicBezTo>
                  <a:pt x="1784644" y="7364922"/>
                  <a:pt x="1787368" y="7359473"/>
                  <a:pt x="1798267" y="7348575"/>
                </a:cubicBezTo>
                <a:cubicBezTo>
                  <a:pt x="1809166" y="7337676"/>
                  <a:pt x="1814617" y="7321329"/>
                  <a:pt x="1814617" y="7299531"/>
                </a:cubicBezTo>
                <a:cubicBezTo>
                  <a:pt x="1814617" y="7277734"/>
                  <a:pt x="1825515" y="7266835"/>
                  <a:pt x="1847312" y="7266835"/>
                </a:cubicBezTo>
                <a:cubicBezTo>
                  <a:pt x="1869108" y="7266835"/>
                  <a:pt x="1874559" y="7255937"/>
                  <a:pt x="1863660" y="7234139"/>
                </a:cubicBezTo>
                <a:cubicBezTo>
                  <a:pt x="1852762" y="7212344"/>
                  <a:pt x="1850037" y="7201443"/>
                  <a:pt x="1855485" y="7201443"/>
                </a:cubicBezTo>
                <a:cubicBezTo>
                  <a:pt x="1860936" y="7201443"/>
                  <a:pt x="1863660" y="7195995"/>
                  <a:pt x="1863660" y="7185096"/>
                </a:cubicBezTo>
                <a:cubicBezTo>
                  <a:pt x="1863660" y="7174197"/>
                  <a:pt x="1858211" y="7174197"/>
                  <a:pt x="1847312" y="7185096"/>
                </a:cubicBezTo>
                <a:cubicBezTo>
                  <a:pt x="1836412" y="7195995"/>
                  <a:pt x="1830963" y="7193270"/>
                  <a:pt x="1830963" y="7176921"/>
                </a:cubicBezTo>
                <a:cubicBezTo>
                  <a:pt x="1830963" y="7160574"/>
                  <a:pt x="1836412" y="7149675"/>
                  <a:pt x="1847312" y="7144225"/>
                </a:cubicBezTo>
                <a:cubicBezTo>
                  <a:pt x="1858211" y="7138777"/>
                  <a:pt x="1863660" y="7141501"/>
                  <a:pt x="1863660" y="7152400"/>
                </a:cubicBezTo>
                <a:cubicBezTo>
                  <a:pt x="1863660" y="7163298"/>
                  <a:pt x="1869108" y="7168749"/>
                  <a:pt x="1880006" y="7168749"/>
                </a:cubicBezTo>
                <a:lnTo>
                  <a:pt x="1896357" y="7185096"/>
                </a:lnTo>
                <a:cubicBezTo>
                  <a:pt x="1896357" y="7195995"/>
                  <a:pt x="1901804" y="7201443"/>
                  <a:pt x="1912702" y="7201443"/>
                </a:cubicBezTo>
                <a:cubicBezTo>
                  <a:pt x="1918154" y="7201443"/>
                  <a:pt x="1924963" y="7200083"/>
                  <a:pt x="1933138" y="7197357"/>
                </a:cubicBezTo>
                <a:lnTo>
                  <a:pt x="1952943" y="7188868"/>
                </a:lnTo>
                <a:lnTo>
                  <a:pt x="1945399" y="7185096"/>
                </a:lnTo>
                <a:cubicBezTo>
                  <a:pt x="1939951" y="7179648"/>
                  <a:pt x="1934500" y="7168749"/>
                  <a:pt x="1929053" y="7152400"/>
                </a:cubicBezTo>
                <a:cubicBezTo>
                  <a:pt x="1918154" y="7141501"/>
                  <a:pt x="1912702" y="7133328"/>
                  <a:pt x="1912702" y="7127878"/>
                </a:cubicBezTo>
                <a:cubicBezTo>
                  <a:pt x="1912702" y="7122430"/>
                  <a:pt x="1918154" y="7114255"/>
                  <a:pt x="1929053" y="7103356"/>
                </a:cubicBezTo>
                <a:lnTo>
                  <a:pt x="1945399" y="7070660"/>
                </a:lnTo>
                <a:cubicBezTo>
                  <a:pt x="1956298" y="7059761"/>
                  <a:pt x="1964473" y="7054313"/>
                  <a:pt x="1969920" y="7054313"/>
                </a:cubicBezTo>
                <a:cubicBezTo>
                  <a:pt x="1975370" y="7054313"/>
                  <a:pt x="1983544" y="7054313"/>
                  <a:pt x="1994442" y="7054313"/>
                </a:cubicBezTo>
                <a:cubicBezTo>
                  <a:pt x="2005341" y="7065212"/>
                  <a:pt x="2010792" y="7076111"/>
                  <a:pt x="2010792" y="7087009"/>
                </a:cubicBezTo>
                <a:cubicBezTo>
                  <a:pt x="2010792" y="7087009"/>
                  <a:pt x="2021691" y="7087009"/>
                  <a:pt x="2043486" y="7087009"/>
                </a:cubicBezTo>
                <a:cubicBezTo>
                  <a:pt x="2065284" y="7097908"/>
                  <a:pt x="2078909" y="7100632"/>
                  <a:pt x="2084356" y="7095182"/>
                </a:cubicBezTo>
                <a:cubicBezTo>
                  <a:pt x="2089805" y="7089733"/>
                  <a:pt x="2092528" y="7081559"/>
                  <a:pt x="2092528" y="7070660"/>
                </a:cubicBezTo>
                <a:lnTo>
                  <a:pt x="2092528" y="7037964"/>
                </a:lnTo>
                <a:lnTo>
                  <a:pt x="2076183" y="7054313"/>
                </a:lnTo>
                <a:lnTo>
                  <a:pt x="2076183" y="7037964"/>
                </a:lnTo>
                <a:cubicBezTo>
                  <a:pt x="2087081" y="7037964"/>
                  <a:pt x="2092528" y="7027067"/>
                  <a:pt x="2092528" y="7005270"/>
                </a:cubicBezTo>
                <a:cubicBezTo>
                  <a:pt x="2103431" y="7005270"/>
                  <a:pt x="2108878" y="6999819"/>
                  <a:pt x="2108878" y="6988921"/>
                </a:cubicBezTo>
                <a:cubicBezTo>
                  <a:pt x="2108878" y="6988921"/>
                  <a:pt x="2114326" y="6988921"/>
                  <a:pt x="2125226" y="6988921"/>
                </a:cubicBezTo>
                <a:lnTo>
                  <a:pt x="2125226" y="6972574"/>
                </a:lnTo>
                <a:cubicBezTo>
                  <a:pt x="2114326" y="6961675"/>
                  <a:pt x="2111603" y="6953500"/>
                  <a:pt x="2117052" y="6948052"/>
                </a:cubicBezTo>
                <a:cubicBezTo>
                  <a:pt x="2122501" y="6942604"/>
                  <a:pt x="2125226" y="6939877"/>
                  <a:pt x="2125226" y="6939877"/>
                </a:cubicBezTo>
                <a:cubicBezTo>
                  <a:pt x="2136127" y="6939877"/>
                  <a:pt x="2141574" y="6939877"/>
                  <a:pt x="2141574" y="6939877"/>
                </a:cubicBezTo>
                <a:cubicBezTo>
                  <a:pt x="2141574" y="6918080"/>
                  <a:pt x="2147023" y="6912632"/>
                  <a:pt x="2157922" y="6923528"/>
                </a:cubicBezTo>
                <a:cubicBezTo>
                  <a:pt x="2168821" y="6923528"/>
                  <a:pt x="2176994" y="6923528"/>
                  <a:pt x="2182442" y="6923528"/>
                </a:cubicBezTo>
                <a:cubicBezTo>
                  <a:pt x="2187893" y="6923528"/>
                  <a:pt x="2196069" y="6918080"/>
                  <a:pt x="2206967" y="6907181"/>
                </a:cubicBezTo>
                <a:cubicBezTo>
                  <a:pt x="2217866" y="6896283"/>
                  <a:pt x="2223313" y="6890834"/>
                  <a:pt x="2223313" y="6890834"/>
                </a:cubicBezTo>
                <a:lnTo>
                  <a:pt x="2239660" y="6874485"/>
                </a:lnTo>
                <a:lnTo>
                  <a:pt x="2256010" y="6858138"/>
                </a:lnTo>
                <a:lnTo>
                  <a:pt x="2239660" y="6841789"/>
                </a:lnTo>
                <a:cubicBezTo>
                  <a:pt x="2250560" y="6830892"/>
                  <a:pt x="2256010" y="6825442"/>
                  <a:pt x="2256010" y="6825442"/>
                </a:cubicBezTo>
                <a:close/>
                <a:moveTo>
                  <a:pt x="2059834" y="6825442"/>
                </a:moveTo>
                <a:cubicBezTo>
                  <a:pt x="2059834" y="6825442"/>
                  <a:pt x="2065284" y="6825442"/>
                  <a:pt x="2076183" y="6825442"/>
                </a:cubicBezTo>
                <a:cubicBezTo>
                  <a:pt x="2076183" y="6825442"/>
                  <a:pt x="2076183" y="6828168"/>
                  <a:pt x="2076183" y="6833616"/>
                </a:cubicBezTo>
                <a:cubicBezTo>
                  <a:pt x="2076183" y="6839065"/>
                  <a:pt x="2076183" y="6841789"/>
                  <a:pt x="2076183" y="6841789"/>
                </a:cubicBezTo>
                <a:cubicBezTo>
                  <a:pt x="2076183" y="6841789"/>
                  <a:pt x="2070733" y="6841789"/>
                  <a:pt x="2059834" y="6841789"/>
                </a:cubicBezTo>
                <a:cubicBezTo>
                  <a:pt x="2048936" y="6841789"/>
                  <a:pt x="2043486" y="6841789"/>
                  <a:pt x="2043486" y="6841789"/>
                </a:cubicBezTo>
                <a:cubicBezTo>
                  <a:pt x="2043486" y="6841789"/>
                  <a:pt x="2048936" y="6836341"/>
                  <a:pt x="2059834" y="6825442"/>
                </a:cubicBezTo>
                <a:close/>
                <a:moveTo>
                  <a:pt x="1953574" y="6825442"/>
                </a:moveTo>
                <a:cubicBezTo>
                  <a:pt x="1948123" y="6825442"/>
                  <a:pt x="1945399" y="6830892"/>
                  <a:pt x="1945399" y="6841789"/>
                </a:cubicBezTo>
                <a:cubicBezTo>
                  <a:pt x="1945399" y="6841789"/>
                  <a:pt x="1950848" y="6841789"/>
                  <a:pt x="1961747" y="6841789"/>
                </a:cubicBezTo>
                <a:lnTo>
                  <a:pt x="1961747" y="6825442"/>
                </a:lnTo>
                <a:cubicBezTo>
                  <a:pt x="1961747" y="6825442"/>
                  <a:pt x="1959022" y="6825442"/>
                  <a:pt x="1953574" y="6825442"/>
                </a:cubicBezTo>
                <a:close/>
                <a:moveTo>
                  <a:pt x="2190618" y="6809095"/>
                </a:moveTo>
                <a:cubicBezTo>
                  <a:pt x="2190618" y="6819994"/>
                  <a:pt x="2190618" y="6825442"/>
                  <a:pt x="2190618" y="6825442"/>
                </a:cubicBezTo>
                <a:cubicBezTo>
                  <a:pt x="2190618" y="6858138"/>
                  <a:pt x="2174270" y="6874485"/>
                  <a:pt x="2141574" y="6874485"/>
                </a:cubicBezTo>
                <a:cubicBezTo>
                  <a:pt x="2141574" y="6874485"/>
                  <a:pt x="2141574" y="6879936"/>
                  <a:pt x="2141574" y="6890834"/>
                </a:cubicBezTo>
                <a:cubicBezTo>
                  <a:pt x="2141574" y="6901733"/>
                  <a:pt x="2136127" y="6907181"/>
                  <a:pt x="2125226" y="6907181"/>
                </a:cubicBezTo>
                <a:cubicBezTo>
                  <a:pt x="2114326" y="6907181"/>
                  <a:pt x="2108878" y="6909908"/>
                  <a:pt x="2108878" y="6915356"/>
                </a:cubicBezTo>
                <a:cubicBezTo>
                  <a:pt x="2108878" y="6920804"/>
                  <a:pt x="2103431" y="6923528"/>
                  <a:pt x="2092528" y="6923528"/>
                </a:cubicBezTo>
                <a:cubicBezTo>
                  <a:pt x="2081632" y="6923528"/>
                  <a:pt x="2076183" y="6923528"/>
                  <a:pt x="2076183" y="6923528"/>
                </a:cubicBezTo>
                <a:cubicBezTo>
                  <a:pt x="2076183" y="6890834"/>
                  <a:pt x="2092528" y="6874485"/>
                  <a:pt x="2125226" y="6874485"/>
                </a:cubicBezTo>
                <a:cubicBezTo>
                  <a:pt x="2114326" y="6863588"/>
                  <a:pt x="2119776" y="6852690"/>
                  <a:pt x="2141574" y="6841789"/>
                </a:cubicBezTo>
                <a:lnTo>
                  <a:pt x="2157922" y="6825442"/>
                </a:lnTo>
                <a:cubicBezTo>
                  <a:pt x="2179719" y="6825442"/>
                  <a:pt x="2187893" y="6822718"/>
                  <a:pt x="2182442" y="6817267"/>
                </a:cubicBezTo>
                <a:cubicBezTo>
                  <a:pt x="2176994" y="6811819"/>
                  <a:pt x="2179719" y="6809095"/>
                  <a:pt x="2190618" y="6809095"/>
                </a:cubicBezTo>
                <a:close/>
                <a:moveTo>
                  <a:pt x="3318623" y="6792746"/>
                </a:moveTo>
                <a:lnTo>
                  <a:pt x="3334973" y="6792746"/>
                </a:lnTo>
                <a:cubicBezTo>
                  <a:pt x="3334973" y="6792746"/>
                  <a:pt x="3334973" y="6795472"/>
                  <a:pt x="3334973" y="6800920"/>
                </a:cubicBezTo>
                <a:cubicBezTo>
                  <a:pt x="3334973" y="6806371"/>
                  <a:pt x="3329522" y="6809095"/>
                  <a:pt x="3318623" y="6809095"/>
                </a:cubicBezTo>
                <a:cubicBezTo>
                  <a:pt x="3318623" y="6798196"/>
                  <a:pt x="3318623" y="6792746"/>
                  <a:pt x="3318623" y="6792746"/>
                </a:cubicBezTo>
                <a:close/>
                <a:moveTo>
                  <a:pt x="1618441" y="6792746"/>
                </a:moveTo>
                <a:lnTo>
                  <a:pt x="1618441" y="6825442"/>
                </a:lnTo>
                <a:lnTo>
                  <a:pt x="1634789" y="6809095"/>
                </a:lnTo>
                <a:close/>
                <a:moveTo>
                  <a:pt x="6310288" y="6776399"/>
                </a:moveTo>
                <a:cubicBezTo>
                  <a:pt x="6299389" y="6776399"/>
                  <a:pt x="6293941" y="6781847"/>
                  <a:pt x="6293941" y="6792746"/>
                </a:cubicBezTo>
                <a:lnTo>
                  <a:pt x="6293941" y="6809095"/>
                </a:lnTo>
                <a:lnTo>
                  <a:pt x="6310288" y="6792746"/>
                </a:lnTo>
                <a:close/>
                <a:moveTo>
                  <a:pt x="3351318" y="6776399"/>
                </a:moveTo>
                <a:lnTo>
                  <a:pt x="3367667" y="6792746"/>
                </a:lnTo>
                <a:lnTo>
                  <a:pt x="3351318" y="6792746"/>
                </a:lnTo>
                <a:close/>
                <a:moveTo>
                  <a:pt x="2975318" y="6776399"/>
                </a:moveTo>
                <a:lnTo>
                  <a:pt x="2991664" y="6776399"/>
                </a:lnTo>
                <a:cubicBezTo>
                  <a:pt x="3002564" y="6776399"/>
                  <a:pt x="3008012" y="6781847"/>
                  <a:pt x="3008012" y="6792746"/>
                </a:cubicBezTo>
                <a:close/>
                <a:moveTo>
                  <a:pt x="2779142" y="6776399"/>
                </a:moveTo>
                <a:lnTo>
                  <a:pt x="2782412" y="6776399"/>
                </a:lnTo>
                <a:lnTo>
                  <a:pt x="2779142" y="6781847"/>
                </a:lnTo>
                <a:close/>
                <a:moveTo>
                  <a:pt x="1783283" y="6775037"/>
                </a:moveTo>
                <a:lnTo>
                  <a:pt x="1782779" y="6781561"/>
                </a:lnTo>
                <a:lnTo>
                  <a:pt x="1781921" y="6776399"/>
                </a:lnTo>
                <a:close/>
                <a:moveTo>
                  <a:pt x="3285927" y="6760049"/>
                </a:moveTo>
                <a:cubicBezTo>
                  <a:pt x="3307725" y="6760049"/>
                  <a:pt x="3318623" y="6762776"/>
                  <a:pt x="3318623" y="6768224"/>
                </a:cubicBezTo>
                <a:cubicBezTo>
                  <a:pt x="3318623" y="6773674"/>
                  <a:pt x="3313174" y="6781847"/>
                  <a:pt x="3302276" y="6792746"/>
                </a:cubicBezTo>
                <a:lnTo>
                  <a:pt x="3285927" y="6809095"/>
                </a:lnTo>
                <a:cubicBezTo>
                  <a:pt x="3285927" y="6819994"/>
                  <a:pt x="3280478" y="6825442"/>
                  <a:pt x="3269579" y="6825442"/>
                </a:cubicBezTo>
                <a:cubicBezTo>
                  <a:pt x="3258680" y="6825442"/>
                  <a:pt x="3253230" y="6819994"/>
                  <a:pt x="3253230" y="6809095"/>
                </a:cubicBezTo>
                <a:cubicBezTo>
                  <a:pt x="3242335" y="6787297"/>
                  <a:pt x="3253230" y="6770950"/>
                  <a:pt x="3285927" y="6760049"/>
                </a:cubicBezTo>
                <a:close/>
                <a:moveTo>
                  <a:pt x="2190618" y="6760049"/>
                </a:moveTo>
                <a:cubicBezTo>
                  <a:pt x="2190618" y="6760049"/>
                  <a:pt x="2193342" y="6760049"/>
                  <a:pt x="2198792" y="6760049"/>
                </a:cubicBezTo>
                <a:lnTo>
                  <a:pt x="2206967" y="6760049"/>
                </a:lnTo>
                <a:lnTo>
                  <a:pt x="2223313" y="6760049"/>
                </a:lnTo>
                <a:cubicBezTo>
                  <a:pt x="2245111" y="6760049"/>
                  <a:pt x="2256010" y="6760049"/>
                  <a:pt x="2256010" y="6760049"/>
                </a:cubicBezTo>
                <a:cubicBezTo>
                  <a:pt x="2256010" y="6760049"/>
                  <a:pt x="2250560" y="6765500"/>
                  <a:pt x="2239660" y="6776399"/>
                </a:cubicBezTo>
                <a:cubicBezTo>
                  <a:pt x="2228762" y="6787297"/>
                  <a:pt x="2220589" y="6792746"/>
                  <a:pt x="2215140" y="6792746"/>
                </a:cubicBezTo>
                <a:cubicBezTo>
                  <a:pt x="2209690" y="6792746"/>
                  <a:pt x="2201517" y="6787297"/>
                  <a:pt x="2190618" y="6776399"/>
                </a:cubicBezTo>
                <a:cubicBezTo>
                  <a:pt x="2179719" y="6776399"/>
                  <a:pt x="2174270" y="6773674"/>
                  <a:pt x="2174270" y="6768224"/>
                </a:cubicBezTo>
                <a:cubicBezTo>
                  <a:pt x="2174270" y="6762776"/>
                  <a:pt x="2179719" y="6760049"/>
                  <a:pt x="2190618" y="6760049"/>
                </a:cubicBezTo>
                <a:close/>
                <a:moveTo>
                  <a:pt x="6326637" y="6743702"/>
                </a:moveTo>
                <a:cubicBezTo>
                  <a:pt x="6326637" y="6743702"/>
                  <a:pt x="6326637" y="6749153"/>
                  <a:pt x="6326637" y="6760049"/>
                </a:cubicBezTo>
                <a:cubicBezTo>
                  <a:pt x="6337534" y="6760049"/>
                  <a:pt x="6342984" y="6754601"/>
                  <a:pt x="6342984" y="6743702"/>
                </a:cubicBezTo>
                <a:close/>
                <a:moveTo>
                  <a:pt x="1863660" y="6743702"/>
                </a:moveTo>
                <a:cubicBezTo>
                  <a:pt x="1863660" y="6743702"/>
                  <a:pt x="1850037" y="6757325"/>
                  <a:pt x="1822788" y="6784573"/>
                </a:cubicBezTo>
                <a:cubicBezTo>
                  <a:pt x="1795544" y="6811819"/>
                  <a:pt x="1781921" y="6830892"/>
                  <a:pt x="1781921" y="6841789"/>
                </a:cubicBezTo>
                <a:lnTo>
                  <a:pt x="1814617" y="6841789"/>
                </a:lnTo>
                <a:cubicBezTo>
                  <a:pt x="1814617" y="6830892"/>
                  <a:pt x="1817341" y="6819994"/>
                  <a:pt x="1822788" y="6809095"/>
                </a:cubicBezTo>
                <a:cubicBezTo>
                  <a:pt x="1828240" y="6798196"/>
                  <a:pt x="1836412" y="6792746"/>
                  <a:pt x="1847312" y="6792746"/>
                </a:cubicBezTo>
                <a:close/>
                <a:moveTo>
                  <a:pt x="1728788" y="6735528"/>
                </a:moveTo>
                <a:cubicBezTo>
                  <a:pt x="1726065" y="6735528"/>
                  <a:pt x="1721978" y="6738252"/>
                  <a:pt x="1716527" y="6743702"/>
                </a:cubicBezTo>
                <a:cubicBezTo>
                  <a:pt x="1727426" y="6754601"/>
                  <a:pt x="1732877" y="6754601"/>
                  <a:pt x="1732877" y="6743702"/>
                </a:cubicBezTo>
                <a:cubicBezTo>
                  <a:pt x="1732877" y="6738252"/>
                  <a:pt x="1731515" y="6735528"/>
                  <a:pt x="1728788" y="6735528"/>
                </a:cubicBezTo>
                <a:close/>
                <a:moveTo>
                  <a:pt x="5362111" y="6727355"/>
                </a:moveTo>
                <a:lnTo>
                  <a:pt x="5362111" y="6743702"/>
                </a:lnTo>
                <a:lnTo>
                  <a:pt x="5378458" y="6727355"/>
                </a:lnTo>
                <a:cubicBezTo>
                  <a:pt x="5378458" y="6727355"/>
                  <a:pt x="5373008" y="6727355"/>
                  <a:pt x="5362111" y="6727355"/>
                </a:cubicBezTo>
                <a:close/>
                <a:moveTo>
                  <a:pt x="4953412" y="6727355"/>
                </a:moveTo>
                <a:cubicBezTo>
                  <a:pt x="4953412" y="6727355"/>
                  <a:pt x="4956138" y="6727355"/>
                  <a:pt x="4961586" y="6727355"/>
                </a:cubicBezTo>
                <a:cubicBezTo>
                  <a:pt x="4967036" y="6727355"/>
                  <a:pt x="4975211" y="6727355"/>
                  <a:pt x="4986110" y="6727355"/>
                </a:cubicBezTo>
                <a:lnTo>
                  <a:pt x="5002457" y="6727355"/>
                </a:lnTo>
                <a:cubicBezTo>
                  <a:pt x="4991558" y="6738254"/>
                  <a:pt x="4980660" y="6743702"/>
                  <a:pt x="4969760" y="6743702"/>
                </a:cubicBezTo>
                <a:lnTo>
                  <a:pt x="4986110" y="6776399"/>
                </a:lnTo>
                <a:lnTo>
                  <a:pt x="5002457" y="6841789"/>
                </a:lnTo>
                <a:cubicBezTo>
                  <a:pt x="5002457" y="6841789"/>
                  <a:pt x="5002457" y="6844515"/>
                  <a:pt x="5002457" y="6849963"/>
                </a:cubicBezTo>
                <a:cubicBezTo>
                  <a:pt x="5002457" y="6855414"/>
                  <a:pt x="5002457" y="6863588"/>
                  <a:pt x="5002457" y="6874485"/>
                </a:cubicBezTo>
                <a:lnTo>
                  <a:pt x="4969760" y="6939877"/>
                </a:lnTo>
                <a:cubicBezTo>
                  <a:pt x="4969760" y="6928979"/>
                  <a:pt x="4969760" y="6918080"/>
                  <a:pt x="4969760" y="6907181"/>
                </a:cubicBezTo>
                <a:cubicBezTo>
                  <a:pt x="4969760" y="6896283"/>
                  <a:pt x="4964310" y="6890834"/>
                  <a:pt x="4953412" y="6890834"/>
                </a:cubicBezTo>
                <a:lnTo>
                  <a:pt x="4969760" y="6858138"/>
                </a:lnTo>
                <a:cubicBezTo>
                  <a:pt x="4991558" y="6825442"/>
                  <a:pt x="4991558" y="6809095"/>
                  <a:pt x="4969760" y="6809095"/>
                </a:cubicBezTo>
                <a:cubicBezTo>
                  <a:pt x="4958862" y="6809095"/>
                  <a:pt x="4947963" y="6830892"/>
                  <a:pt x="4937064" y="6874485"/>
                </a:cubicBezTo>
                <a:cubicBezTo>
                  <a:pt x="4926166" y="6907181"/>
                  <a:pt x="4920718" y="6923528"/>
                  <a:pt x="4920718" y="6923528"/>
                </a:cubicBezTo>
                <a:lnTo>
                  <a:pt x="4920718" y="6858138"/>
                </a:lnTo>
                <a:cubicBezTo>
                  <a:pt x="4931614" y="6858138"/>
                  <a:pt x="4937064" y="6855414"/>
                  <a:pt x="4937064" y="6849963"/>
                </a:cubicBezTo>
                <a:cubicBezTo>
                  <a:pt x="4937064" y="6844515"/>
                  <a:pt x="4937064" y="6830892"/>
                  <a:pt x="4937064" y="6809095"/>
                </a:cubicBezTo>
                <a:lnTo>
                  <a:pt x="4937064" y="6760049"/>
                </a:lnTo>
                <a:cubicBezTo>
                  <a:pt x="4947963" y="6760049"/>
                  <a:pt x="4950687" y="6754601"/>
                  <a:pt x="4945239" y="6743702"/>
                </a:cubicBezTo>
                <a:cubicBezTo>
                  <a:pt x="4939788" y="6732804"/>
                  <a:pt x="4942515" y="6727355"/>
                  <a:pt x="4953412" y="6727355"/>
                </a:cubicBezTo>
                <a:close/>
                <a:moveTo>
                  <a:pt x="3302276" y="6727355"/>
                </a:moveTo>
                <a:cubicBezTo>
                  <a:pt x="3302276" y="6727355"/>
                  <a:pt x="3302276" y="6732804"/>
                  <a:pt x="3302276" y="6743702"/>
                </a:cubicBezTo>
                <a:cubicBezTo>
                  <a:pt x="3302276" y="6743702"/>
                  <a:pt x="3296826" y="6743702"/>
                  <a:pt x="3285927" y="6743702"/>
                </a:cubicBezTo>
                <a:cubicBezTo>
                  <a:pt x="3296826" y="6732804"/>
                  <a:pt x="3302276" y="6727355"/>
                  <a:pt x="3302276" y="6727355"/>
                </a:cubicBezTo>
                <a:close/>
                <a:moveTo>
                  <a:pt x="3122447" y="6727355"/>
                </a:moveTo>
                <a:cubicBezTo>
                  <a:pt x="3133346" y="6738254"/>
                  <a:pt x="3133346" y="6749153"/>
                  <a:pt x="3122447" y="6760049"/>
                </a:cubicBezTo>
                <a:cubicBezTo>
                  <a:pt x="3100651" y="6770950"/>
                  <a:pt x="3089752" y="6773674"/>
                  <a:pt x="3089752" y="6768224"/>
                </a:cubicBezTo>
                <a:cubicBezTo>
                  <a:pt x="3089752" y="6762776"/>
                  <a:pt x="3095203" y="6754601"/>
                  <a:pt x="3106101" y="6743702"/>
                </a:cubicBezTo>
                <a:cubicBezTo>
                  <a:pt x="3117000" y="6732804"/>
                  <a:pt x="3122447" y="6727355"/>
                  <a:pt x="3122447" y="6727355"/>
                </a:cubicBezTo>
                <a:close/>
                <a:moveTo>
                  <a:pt x="2484879" y="6727355"/>
                </a:moveTo>
                <a:cubicBezTo>
                  <a:pt x="2473981" y="6738254"/>
                  <a:pt x="2468533" y="6749153"/>
                  <a:pt x="2468533" y="6760049"/>
                </a:cubicBezTo>
                <a:cubicBezTo>
                  <a:pt x="2479430" y="6749153"/>
                  <a:pt x="2484879" y="6743702"/>
                  <a:pt x="2484879" y="6743702"/>
                </a:cubicBezTo>
                <a:close/>
                <a:moveTo>
                  <a:pt x="2321400" y="6727355"/>
                </a:moveTo>
                <a:cubicBezTo>
                  <a:pt x="2332298" y="6727355"/>
                  <a:pt x="2337749" y="6732804"/>
                  <a:pt x="2337749" y="6743702"/>
                </a:cubicBezTo>
                <a:cubicBezTo>
                  <a:pt x="2326851" y="6743702"/>
                  <a:pt x="2321400" y="6743702"/>
                  <a:pt x="2321400" y="6743702"/>
                </a:cubicBezTo>
                <a:cubicBezTo>
                  <a:pt x="2321400" y="6732804"/>
                  <a:pt x="2321400" y="6727355"/>
                  <a:pt x="2321400" y="6727355"/>
                </a:cubicBezTo>
                <a:close/>
                <a:moveTo>
                  <a:pt x="10871352" y="6711006"/>
                </a:moveTo>
                <a:cubicBezTo>
                  <a:pt x="10860454" y="6711006"/>
                  <a:pt x="10855004" y="6716457"/>
                  <a:pt x="10855004" y="6727355"/>
                </a:cubicBezTo>
                <a:cubicBezTo>
                  <a:pt x="10855004" y="6738254"/>
                  <a:pt x="10860454" y="6743702"/>
                  <a:pt x="10871352" y="6743702"/>
                </a:cubicBezTo>
                <a:lnTo>
                  <a:pt x="10887702" y="6727355"/>
                </a:lnTo>
                <a:cubicBezTo>
                  <a:pt x="10887702" y="6716457"/>
                  <a:pt x="10882252" y="6711006"/>
                  <a:pt x="10871352" y="6711006"/>
                </a:cubicBezTo>
                <a:close/>
                <a:moveTo>
                  <a:pt x="10773266" y="6711006"/>
                </a:moveTo>
                <a:lnTo>
                  <a:pt x="10740570" y="6727355"/>
                </a:lnTo>
                <a:cubicBezTo>
                  <a:pt x="10740570" y="6727355"/>
                  <a:pt x="10735120" y="6730079"/>
                  <a:pt x="10724224" y="6735528"/>
                </a:cubicBezTo>
                <a:cubicBezTo>
                  <a:pt x="10713322" y="6740978"/>
                  <a:pt x="10707872" y="6749153"/>
                  <a:pt x="10707872" y="6760049"/>
                </a:cubicBezTo>
                <a:close/>
                <a:moveTo>
                  <a:pt x="6228548" y="6711006"/>
                </a:moveTo>
                <a:lnTo>
                  <a:pt x="6212202" y="6727355"/>
                </a:lnTo>
                <a:cubicBezTo>
                  <a:pt x="6201303" y="6727355"/>
                  <a:pt x="6195852" y="6732804"/>
                  <a:pt x="6195852" y="6743702"/>
                </a:cubicBezTo>
                <a:lnTo>
                  <a:pt x="6212202" y="6743702"/>
                </a:lnTo>
                <a:cubicBezTo>
                  <a:pt x="6223098" y="6732804"/>
                  <a:pt x="6228548" y="6721907"/>
                  <a:pt x="6228548" y="6711006"/>
                </a:cubicBezTo>
                <a:close/>
                <a:moveTo>
                  <a:pt x="3228709" y="6711006"/>
                </a:moveTo>
                <a:cubicBezTo>
                  <a:pt x="3234159" y="6711006"/>
                  <a:pt x="3236883" y="6711006"/>
                  <a:pt x="3236883" y="6711006"/>
                </a:cubicBezTo>
                <a:cubicBezTo>
                  <a:pt x="3247782" y="6721907"/>
                  <a:pt x="3253230" y="6732804"/>
                  <a:pt x="3253230" y="6743702"/>
                </a:cubicBezTo>
                <a:cubicBezTo>
                  <a:pt x="3242335" y="6754601"/>
                  <a:pt x="3236883" y="6760049"/>
                  <a:pt x="3236883" y="6760049"/>
                </a:cubicBezTo>
                <a:cubicBezTo>
                  <a:pt x="3236883" y="6760049"/>
                  <a:pt x="3234159" y="6757325"/>
                  <a:pt x="3228709" y="6751877"/>
                </a:cubicBezTo>
                <a:cubicBezTo>
                  <a:pt x="3223260" y="6746429"/>
                  <a:pt x="3220537" y="6743702"/>
                  <a:pt x="3220537" y="6743702"/>
                </a:cubicBezTo>
                <a:cubicBezTo>
                  <a:pt x="3231436" y="6743702"/>
                  <a:pt x="3236883" y="6738254"/>
                  <a:pt x="3236883" y="6727355"/>
                </a:cubicBezTo>
                <a:cubicBezTo>
                  <a:pt x="3225985" y="6727355"/>
                  <a:pt x="3220537" y="6727355"/>
                  <a:pt x="3220537" y="6727355"/>
                </a:cubicBezTo>
                <a:cubicBezTo>
                  <a:pt x="3220537" y="6716457"/>
                  <a:pt x="3223260" y="6711006"/>
                  <a:pt x="3228709" y="6711006"/>
                </a:cubicBezTo>
                <a:close/>
                <a:moveTo>
                  <a:pt x="10887702" y="6694659"/>
                </a:moveTo>
                <a:lnTo>
                  <a:pt x="10904048" y="6711006"/>
                </a:lnTo>
                <a:cubicBezTo>
                  <a:pt x="10914948" y="6711006"/>
                  <a:pt x="10920398" y="6705558"/>
                  <a:pt x="10920398" y="6694659"/>
                </a:cubicBezTo>
                <a:cubicBezTo>
                  <a:pt x="10920398" y="6694659"/>
                  <a:pt x="10914948" y="6694659"/>
                  <a:pt x="10904048" y="6694659"/>
                </a:cubicBezTo>
                <a:close/>
                <a:moveTo>
                  <a:pt x="1847312" y="6694659"/>
                </a:moveTo>
                <a:cubicBezTo>
                  <a:pt x="1847312" y="6694659"/>
                  <a:pt x="1844586" y="6700107"/>
                  <a:pt x="1839139" y="6711006"/>
                </a:cubicBezTo>
                <a:cubicBezTo>
                  <a:pt x="1833689" y="6721907"/>
                  <a:pt x="1833689" y="6727355"/>
                  <a:pt x="1839139" y="6727355"/>
                </a:cubicBezTo>
                <a:cubicBezTo>
                  <a:pt x="1844586" y="6727355"/>
                  <a:pt x="1847312" y="6721907"/>
                  <a:pt x="1847312" y="6711006"/>
                </a:cubicBezTo>
                <a:cubicBezTo>
                  <a:pt x="1847312" y="6700107"/>
                  <a:pt x="1847312" y="6694659"/>
                  <a:pt x="1847312" y="6694659"/>
                </a:cubicBezTo>
                <a:close/>
                <a:moveTo>
                  <a:pt x="10936744" y="6678310"/>
                </a:moveTo>
                <a:lnTo>
                  <a:pt x="10936744" y="6694659"/>
                </a:lnTo>
                <a:cubicBezTo>
                  <a:pt x="10947644" y="6694659"/>
                  <a:pt x="10953092" y="6689211"/>
                  <a:pt x="10953092" y="6678310"/>
                </a:cubicBezTo>
                <a:close/>
                <a:moveTo>
                  <a:pt x="6114113" y="6678310"/>
                </a:moveTo>
                <a:cubicBezTo>
                  <a:pt x="6114113" y="6678310"/>
                  <a:pt x="6108664" y="6681036"/>
                  <a:pt x="6097766" y="6686485"/>
                </a:cubicBezTo>
                <a:cubicBezTo>
                  <a:pt x="6086867" y="6691935"/>
                  <a:pt x="6081416" y="6694659"/>
                  <a:pt x="6081416" y="6694659"/>
                </a:cubicBezTo>
                <a:lnTo>
                  <a:pt x="6097766" y="6694659"/>
                </a:lnTo>
                <a:cubicBezTo>
                  <a:pt x="6108664" y="6683760"/>
                  <a:pt x="6114113" y="6678310"/>
                  <a:pt x="6114113" y="6678310"/>
                </a:cubicBezTo>
                <a:close/>
                <a:moveTo>
                  <a:pt x="5770808" y="6678310"/>
                </a:moveTo>
                <a:lnTo>
                  <a:pt x="5754459" y="6727355"/>
                </a:lnTo>
                <a:cubicBezTo>
                  <a:pt x="5765358" y="6727355"/>
                  <a:pt x="5770808" y="6721907"/>
                  <a:pt x="5770808" y="6711006"/>
                </a:cubicBezTo>
                <a:close/>
                <a:moveTo>
                  <a:pt x="2926272" y="6678310"/>
                </a:moveTo>
                <a:cubicBezTo>
                  <a:pt x="2915374" y="6689211"/>
                  <a:pt x="2909926" y="6694659"/>
                  <a:pt x="2909926" y="6694659"/>
                </a:cubicBezTo>
                <a:lnTo>
                  <a:pt x="2909926" y="6727355"/>
                </a:lnTo>
                <a:cubicBezTo>
                  <a:pt x="2920825" y="6727355"/>
                  <a:pt x="2923549" y="6724631"/>
                  <a:pt x="2918100" y="6719181"/>
                </a:cubicBezTo>
                <a:cubicBezTo>
                  <a:pt x="2912649" y="6713732"/>
                  <a:pt x="2915374" y="6711006"/>
                  <a:pt x="2926272" y="6711006"/>
                </a:cubicBezTo>
                <a:cubicBezTo>
                  <a:pt x="2937171" y="6711006"/>
                  <a:pt x="2937171" y="6705558"/>
                  <a:pt x="2926272" y="6694659"/>
                </a:cubicBezTo>
                <a:close/>
                <a:moveTo>
                  <a:pt x="2730097" y="6678310"/>
                </a:moveTo>
                <a:cubicBezTo>
                  <a:pt x="2730097" y="6678310"/>
                  <a:pt x="2735548" y="6678310"/>
                  <a:pt x="2746446" y="6678310"/>
                </a:cubicBezTo>
                <a:cubicBezTo>
                  <a:pt x="2757345" y="6678310"/>
                  <a:pt x="2762794" y="6678310"/>
                  <a:pt x="2762794" y="6678310"/>
                </a:cubicBezTo>
                <a:lnTo>
                  <a:pt x="2795491" y="6678310"/>
                </a:lnTo>
                <a:lnTo>
                  <a:pt x="2648359" y="6825442"/>
                </a:lnTo>
                <a:cubicBezTo>
                  <a:pt x="2648359" y="6825442"/>
                  <a:pt x="2648359" y="6819994"/>
                  <a:pt x="2648359" y="6809095"/>
                </a:cubicBezTo>
                <a:lnTo>
                  <a:pt x="2681055" y="6760049"/>
                </a:lnTo>
                <a:cubicBezTo>
                  <a:pt x="2702852" y="6738254"/>
                  <a:pt x="2713751" y="6724631"/>
                  <a:pt x="2713751" y="6719181"/>
                </a:cubicBezTo>
                <a:cubicBezTo>
                  <a:pt x="2713751" y="6713732"/>
                  <a:pt x="2719201" y="6711006"/>
                  <a:pt x="2730097" y="6711006"/>
                </a:cubicBezTo>
                <a:cubicBezTo>
                  <a:pt x="2740996" y="6711006"/>
                  <a:pt x="2746446" y="6705558"/>
                  <a:pt x="2746446" y="6694659"/>
                </a:cubicBezTo>
                <a:cubicBezTo>
                  <a:pt x="2735548" y="6683760"/>
                  <a:pt x="2730097" y="6678310"/>
                  <a:pt x="2730097" y="6678310"/>
                </a:cubicBezTo>
                <a:close/>
                <a:moveTo>
                  <a:pt x="2681055" y="6678310"/>
                </a:moveTo>
                <a:cubicBezTo>
                  <a:pt x="2691953" y="6678310"/>
                  <a:pt x="2694678" y="6681036"/>
                  <a:pt x="2689228" y="6686485"/>
                </a:cubicBezTo>
                <a:cubicBezTo>
                  <a:pt x="2683781" y="6691935"/>
                  <a:pt x="2686504" y="6700107"/>
                  <a:pt x="2697403" y="6711006"/>
                </a:cubicBezTo>
                <a:lnTo>
                  <a:pt x="2697403" y="6727355"/>
                </a:lnTo>
                <a:lnTo>
                  <a:pt x="2681055" y="6711006"/>
                </a:lnTo>
                <a:lnTo>
                  <a:pt x="2681055" y="6694659"/>
                </a:lnTo>
                <a:cubicBezTo>
                  <a:pt x="2681055" y="6694659"/>
                  <a:pt x="2681055" y="6689211"/>
                  <a:pt x="2681055" y="6678310"/>
                </a:cubicBezTo>
                <a:close/>
                <a:moveTo>
                  <a:pt x="367827" y="6678310"/>
                </a:moveTo>
                <a:cubicBezTo>
                  <a:pt x="373278" y="6678310"/>
                  <a:pt x="376002" y="6683760"/>
                  <a:pt x="376002" y="6694659"/>
                </a:cubicBezTo>
                <a:cubicBezTo>
                  <a:pt x="376002" y="6705558"/>
                  <a:pt x="376002" y="6711006"/>
                  <a:pt x="376002" y="6711006"/>
                </a:cubicBezTo>
                <a:cubicBezTo>
                  <a:pt x="365103" y="6711006"/>
                  <a:pt x="359655" y="6705558"/>
                  <a:pt x="359655" y="6694659"/>
                </a:cubicBezTo>
                <a:cubicBezTo>
                  <a:pt x="359655" y="6683760"/>
                  <a:pt x="362379" y="6678310"/>
                  <a:pt x="367827" y="6678310"/>
                </a:cubicBezTo>
                <a:close/>
                <a:moveTo>
                  <a:pt x="326958" y="6678310"/>
                </a:moveTo>
                <a:cubicBezTo>
                  <a:pt x="326958" y="6689211"/>
                  <a:pt x="324234" y="6694659"/>
                  <a:pt x="318783" y="6694659"/>
                </a:cubicBezTo>
                <a:cubicBezTo>
                  <a:pt x="313335" y="6694659"/>
                  <a:pt x="313335" y="6691935"/>
                  <a:pt x="318783" y="6686485"/>
                </a:cubicBezTo>
                <a:cubicBezTo>
                  <a:pt x="324234" y="6681036"/>
                  <a:pt x="326958" y="6678310"/>
                  <a:pt x="326958" y="6678310"/>
                </a:cubicBezTo>
                <a:close/>
                <a:moveTo>
                  <a:pt x="1749225" y="6670138"/>
                </a:moveTo>
                <a:cubicBezTo>
                  <a:pt x="1749225" y="6675586"/>
                  <a:pt x="1743775" y="6678310"/>
                  <a:pt x="1732877" y="6678310"/>
                </a:cubicBezTo>
                <a:cubicBezTo>
                  <a:pt x="1732877" y="6700107"/>
                  <a:pt x="1735602" y="6716457"/>
                  <a:pt x="1741049" y="6727355"/>
                </a:cubicBezTo>
                <a:cubicBezTo>
                  <a:pt x="1746501" y="6738254"/>
                  <a:pt x="1743775" y="6749153"/>
                  <a:pt x="1732877" y="6760049"/>
                </a:cubicBezTo>
                <a:cubicBezTo>
                  <a:pt x="1732877" y="6770950"/>
                  <a:pt x="1727426" y="6776399"/>
                  <a:pt x="1716527" y="6776399"/>
                </a:cubicBezTo>
                <a:cubicBezTo>
                  <a:pt x="1705629" y="6776399"/>
                  <a:pt x="1694732" y="6787297"/>
                  <a:pt x="1683833" y="6809095"/>
                </a:cubicBezTo>
                <a:cubicBezTo>
                  <a:pt x="1705629" y="6798196"/>
                  <a:pt x="1721978" y="6792746"/>
                  <a:pt x="1732877" y="6792746"/>
                </a:cubicBezTo>
                <a:lnTo>
                  <a:pt x="1765571" y="6809095"/>
                </a:lnTo>
                <a:cubicBezTo>
                  <a:pt x="1754674" y="6809095"/>
                  <a:pt x="1754674" y="6814543"/>
                  <a:pt x="1765571" y="6825442"/>
                </a:cubicBezTo>
                <a:cubicBezTo>
                  <a:pt x="1776469" y="6825442"/>
                  <a:pt x="1781921" y="6814543"/>
                  <a:pt x="1781921" y="6792746"/>
                </a:cubicBezTo>
                <a:lnTo>
                  <a:pt x="1782779" y="6781561"/>
                </a:lnTo>
                <a:lnTo>
                  <a:pt x="1782942" y="6782528"/>
                </a:lnTo>
                <a:cubicBezTo>
                  <a:pt x="1784984" y="6786616"/>
                  <a:pt x="1790094" y="6784573"/>
                  <a:pt x="1798267" y="6776399"/>
                </a:cubicBezTo>
                <a:lnTo>
                  <a:pt x="1814617" y="6760049"/>
                </a:lnTo>
                <a:cubicBezTo>
                  <a:pt x="1814617" y="6749153"/>
                  <a:pt x="1814617" y="6743702"/>
                  <a:pt x="1814617" y="6743702"/>
                </a:cubicBezTo>
                <a:lnTo>
                  <a:pt x="1783283" y="6775037"/>
                </a:lnTo>
                <a:lnTo>
                  <a:pt x="1783964" y="6766181"/>
                </a:lnTo>
                <a:cubicBezTo>
                  <a:pt x="1785325" y="6759371"/>
                  <a:pt x="1787370" y="6754601"/>
                  <a:pt x="1790094" y="6751877"/>
                </a:cubicBezTo>
                <a:cubicBezTo>
                  <a:pt x="1795544" y="6746429"/>
                  <a:pt x="1792820" y="6738254"/>
                  <a:pt x="1781921" y="6727355"/>
                </a:cubicBezTo>
                <a:cubicBezTo>
                  <a:pt x="1781921" y="6727355"/>
                  <a:pt x="1787368" y="6727355"/>
                  <a:pt x="1798267" y="6727355"/>
                </a:cubicBezTo>
                <a:lnTo>
                  <a:pt x="1798267" y="6678310"/>
                </a:lnTo>
                <a:cubicBezTo>
                  <a:pt x="1798267" y="6672862"/>
                  <a:pt x="1796905" y="6670138"/>
                  <a:pt x="1794181" y="6670138"/>
                </a:cubicBezTo>
                <a:cubicBezTo>
                  <a:pt x="1791457" y="6670138"/>
                  <a:pt x="1787370" y="6672862"/>
                  <a:pt x="1781921" y="6678310"/>
                </a:cubicBezTo>
                <a:cubicBezTo>
                  <a:pt x="1771022" y="6689211"/>
                  <a:pt x="1760123" y="6689211"/>
                  <a:pt x="1749225" y="6678310"/>
                </a:cubicBezTo>
                <a:close/>
                <a:moveTo>
                  <a:pt x="2942622" y="6661963"/>
                </a:moveTo>
                <a:cubicBezTo>
                  <a:pt x="2931723" y="6672862"/>
                  <a:pt x="2931723" y="6678310"/>
                  <a:pt x="2942622" y="6678310"/>
                </a:cubicBezTo>
                <a:cubicBezTo>
                  <a:pt x="2953520" y="6678310"/>
                  <a:pt x="2958968" y="6675586"/>
                  <a:pt x="2958968" y="6670138"/>
                </a:cubicBezTo>
                <a:cubicBezTo>
                  <a:pt x="2958968" y="6664689"/>
                  <a:pt x="2953520" y="6661963"/>
                  <a:pt x="2942622" y="6661963"/>
                </a:cubicBezTo>
                <a:close/>
                <a:moveTo>
                  <a:pt x="2305054" y="6661963"/>
                </a:moveTo>
                <a:cubicBezTo>
                  <a:pt x="2305054" y="6672862"/>
                  <a:pt x="2310501" y="6672862"/>
                  <a:pt x="2321400" y="6661963"/>
                </a:cubicBezTo>
                <a:lnTo>
                  <a:pt x="2321400" y="6678310"/>
                </a:lnTo>
                <a:cubicBezTo>
                  <a:pt x="2321400" y="6689211"/>
                  <a:pt x="2315953" y="6697383"/>
                  <a:pt x="2305054" y="6702832"/>
                </a:cubicBezTo>
                <a:cubicBezTo>
                  <a:pt x="2294155" y="6708282"/>
                  <a:pt x="2288704" y="6700107"/>
                  <a:pt x="2288704" y="6678310"/>
                </a:cubicBezTo>
                <a:close/>
                <a:moveTo>
                  <a:pt x="10609788" y="6645616"/>
                </a:moveTo>
                <a:lnTo>
                  <a:pt x="10577092" y="6678310"/>
                </a:lnTo>
                <a:lnTo>
                  <a:pt x="10560744" y="6678310"/>
                </a:lnTo>
                <a:lnTo>
                  <a:pt x="10544396" y="6678310"/>
                </a:lnTo>
                <a:cubicBezTo>
                  <a:pt x="10533496" y="6689211"/>
                  <a:pt x="10533496" y="6694659"/>
                  <a:pt x="10544396" y="6694659"/>
                </a:cubicBezTo>
                <a:cubicBezTo>
                  <a:pt x="10544396" y="6705558"/>
                  <a:pt x="10547120" y="6711006"/>
                  <a:pt x="10552568" y="6711006"/>
                </a:cubicBezTo>
                <a:cubicBezTo>
                  <a:pt x="10558016" y="6711006"/>
                  <a:pt x="10560744" y="6716457"/>
                  <a:pt x="10560744" y="6727355"/>
                </a:cubicBezTo>
                <a:cubicBezTo>
                  <a:pt x="10560744" y="6727355"/>
                  <a:pt x="10555296" y="6727355"/>
                  <a:pt x="10544396" y="6727355"/>
                </a:cubicBezTo>
                <a:lnTo>
                  <a:pt x="10528048" y="6743702"/>
                </a:lnTo>
                <a:cubicBezTo>
                  <a:pt x="10528048" y="6754601"/>
                  <a:pt x="10517148" y="6754601"/>
                  <a:pt x="10495352" y="6743702"/>
                </a:cubicBezTo>
                <a:lnTo>
                  <a:pt x="10495352" y="6760049"/>
                </a:lnTo>
                <a:cubicBezTo>
                  <a:pt x="10484452" y="6760049"/>
                  <a:pt x="10479004" y="6765500"/>
                  <a:pt x="10479004" y="6776399"/>
                </a:cubicBezTo>
                <a:lnTo>
                  <a:pt x="10462656" y="6776399"/>
                </a:lnTo>
                <a:lnTo>
                  <a:pt x="10479004" y="6792746"/>
                </a:lnTo>
                <a:cubicBezTo>
                  <a:pt x="10500800" y="6814543"/>
                  <a:pt x="10511698" y="6819994"/>
                  <a:pt x="10511698" y="6809095"/>
                </a:cubicBezTo>
                <a:cubicBezTo>
                  <a:pt x="10511698" y="6798196"/>
                  <a:pt x="10508974" y="6792746"/>
                  <a:pt x="10503526" y="6792746"/>
                </a:cubicBezTo>
                <a:cubicBezTo>
                  <a:pt x="10498078" y="6792746"/>
                  <a:pt x="10498078" y="6790021"/>
                  <a:pt x="10503526" y="6784573"/>
                </a:cubicBezTo>
                <a:cubicBezTo>
                  <a:pt x="10508974" y="6779123"/>
                  <a:pt x="10517148" y="6781847"/>
                  <a:pt x="10528048" y="6792746"/>
                </a:cubicBezTo>
                <a:lnTo>
                  <a:pt x="10544396" y="6792746"/>
                </a:lnTo>
                <a:cubicBezTo>
                  <a:pt x="10555296" y="6781847"/>
                  <a:pt x="10560744" y="6773674"/>
                  <a:pt x="10560744" y="6768224"/>
                </a:cubicBezTo>
                <a:cubicBezTo>
                  <a:pt x="10560744" y="6762776"/>
                  <a:pt x="10566192" y="6751877"/>
                  <a:pt x="10577092" y="6735528"/>
                </a:cubicBezTo>
                <a:cubicBezTo>
                  <a:pt x="10587988" y="6719181"/>
                  <a:pt x="10598888" y="6705558"/>
                  <a:pt x="10609788" y="6694659"/>
                </a:cubicBezTo>
                <a:close/>
                <a:moveTo>
                  <a:pt x="3302276" y="6645616"/>
                </a:moveTo>
                <a:lnTo>
                  <a:pt x="3302276" y="6661963"/>
                </a:lnTo>
                <a:lnTo>
                  <a:pt x="3285927" y="6678310"/>
                </a:lnTo>
                <a:cubicBezTo>
                  <a:pt x="3275029" y="6678310"/>
                  <a:pt x="3275029" y="6672862"/>
                  <a:pt x="3285927" y="6661963"/>
                </a:cubicBezTo>
                <a:cubicBezTo>
                  <a:pt x="3296826" y="6651064"/>
                  <a:pt x="3302276" y="6645616"/>
                  <a:pt x="3302276" y="6645616"/>
                </a:cubicBezTo>
                <a:close/>
                <a:moveTo>
                  <a:pt x="3375841" y="6629267"/>
                </a:moveTo>
                <a:cubicBezTo>
                  <a:pt x="3381292" y="6629267"/>
                  <a:pt x="3384015" y="6634717"/>
                  <a:pt x="3384015" y="6645616"/>
                </a:cubicBezTo>
                <a:lnTo>
                  <a:pt x="3416709" y="6645616"/>
                </a:lnTo>
                <a:lnTo>
                  <a:pt x="3449405" y="6678310"/>
                </a:lnTo>
                <a:cubicBezTo>
                  <a:pt x="3416709" y="6678310"/>
                  <a:pt x="3400363" y="6678310"/>
                  <a:pt x="3400363" y="6678310"/>
                </a:cubicBezTo>
                <a:cubicBezTo>
                  <a:pt x="3400363" y="6689211"/>
                  <a:pt x="3405812" y="6694659"/>
                  <a:pt x="3416709" y="6694659"/>
                </a:cubicBezTo>
                <a:lnTo>
                  <a:pt x="3416709" y="6711006"/>
                </a:lnTo>
                <a:lnTo>
                  <a:pt x="3400363" y="6711006"/>
                </a:lnTo>
                <a:cubicBezTo>
                  <a:pt x="3400363" y="6711006"/>
                  <a:pt x="3394914" y="6711006"/>
                  <a:pt x="3384015" y="6711006"/>
                </a:cubicBezTo>
                <a:lnTo>
                  <a:pt x="3351318" y="6711006"/>
                </a:lnTo>
                <a:cubicBezTo>
                  <a:pt x="3351318" y="6700107"/>
                  <a:pt x="3351318" y="6694659"/>
                  <a:pt x="3351318" y="6694659"/>
                </a:cubicBezTo>
                <a:lnTo>
                  <a:pt x="3351318" y="6678310"/>
                </a:lnTo>
                <a:cubicBezTo>
                  <a:pt x="3351318" y="6678310"/>
                  <a:pt x="3356767" y="6678310"/>
                  <a:pt x="3367667" y="6678310"/>
                </a:cubicBezTo>
                <a:cubicBezTo>
                  <a:pt x="3367667" y="6678310"/>
                  <a:pt x="3373116" y="6678310"/>
                  <a:pt x="3384015" y="6678310"/>
                </a:cubicBezTo>
                <a:cubicBezTo>
                  <a:pt x="3384015" y="6678310"/>
                  <a:pt x="3381292" y="6675586"/>
                  <a:pt x="3375841" y="6670138"/>
                </a:cubicBezTo>
                <a:cubicBezTo>
                  <a:pt x="3370390" y="6664689"/>
                  <a:pt x="3367667" y="6661963"/>
                  <a:pt x="3367667" y="6661963"/>
                </a:cubicBezTo>
                <a:cubicBezTo>
                  <a:pt x="3356767" y="6672862"/>
                  <a:pt x="3351318" y="6678310"/>
                  <a:pt x="3351318" y="6678310"/>
                </a:cubicBezTo>
                <a:lnTo>
                  <a:pt x="3351318" y="6661963"/>
                </a:lnTo>
                <a:cubicBezTo>
                  <a:pt x="3362217" y="6651064"/>
                  <a:pt x="3367667" y="6642892"/>
                  <a:pt x="3367667" y="6637441"/>
                </a:cubicBezTo>
                <a:cubicBezTo>
                  <a:pt x="3367667" y="6631993"/>
                  <a:pt x="3370390" y="6629267"/>
                  <a:pt x="3375841" y="6629267"/>
                </a:cubicBezTo>
                <a:close/>
                <a:moveTo>
                  <a:pt x="3351318" y="6629267"/>
                </a:moveTo>
                <a:lnTo>
                  <a:pt x="3351318" y="6645616"/>
                </a:lnTo>
                <a:cubicBezTo>
                  <a:pt x="3340420" y="6645616"/>
                  <a:pt x="3337696" y="6642892"/>
                  <a:pt x="3343145" y="6637441"/>
                </a:cubicBezTo>
                <a:cubicBezTo>
                  <a:pt x="3348594" y="6631993"/>
                  <a:pt x="3351318" y="6629267"/>
                  <a:pt x="3351318" y="6629267"/>
                </a:cubicBezTo>
                <a:close/>
                <a:moveTo>
                  <a:pt x="2525751" y="6629267"/>
                </a:moveTo>
                <a:cubicBezTo>
                  <a:pt x="2520300" y="6629267"/>
                  <a:pt x="2517575" y="6634717"/>
                  <a:pt x="2517575" y="6645616"/>
                </a:cubicBezTo>
                <a:cubicBezTo>
                  <a:pt x="2517575" y="6645616"/>
                  <a:pt x="2520300" y="6645616"/>
                  <a:pt x="2525751" y="6645616"/>
                </a:cubicBezTo>
                <a:cubicBezTo>
                  <a:pt x="2531199" y="6645616"/>
                  <a:pt x="2533925" y="6645616"/>
                  <a:pt x="2533925" y="6645616"/>
                </a:cubicBezTo>
                <a:cubicBezTo>
                  <a:pt x="2533925" y="6634717"/>
                  <a:pt x="2533925" y="6629267"/>
                  <a:pt x="2533925" y="6629267"/>
                </a:cubicBezTo>
                <a:cubicBezTo>
                  <a:pt x="2533925" y="6629267"/>
                  <a:pt x="2531199" y="6629267"/>
                  <a:pt x="2525751" y="6629267"/>
                </a:cubicBezTo>
                <a:close/>
                <a:moveTo>
                  <a:pt x="2484879" y="6629267"/>
                </a:moveTo>
                <a:cubicBezTo>
                  <a:pt x="2473981" y="6640165"/>
                  <a:pt x="2468533" y="6645616"/>
                  <a:pt x="2468533" y="6645616"/>
                </a:cubicBezTo>
                <a:cubicBezTo>
                  <a:pt x="2468533" y="6648340"/>
                  <a:pt x="2468533" y="6650383"/>
                  <a:pt x="2468533" y="6651745"/>
                </a:cubicBezTo>
                <a:cubicBezTo>
                  <a:pt x="2468533" y="6653107"/>
                  <a:pt x="2468533" y="6653788"/>
                  <a:pt x="2468533" y="6653788"/>
                </a:cubicBezTo>
                <a:lnTo>
                  <a:pt x="2468533" y="6678310"/>
                </a:lnTo>
                <a:cubicBezTo>
                  <a:pt x="2457633" y="6678310"/>
                  <a:pt x="2452185" y="6683760"/>
                  <a:pt x="2452185" y="6694659"/>
                </a:cubicBezTo>
                <a:lnTo>
                  <a:pt x="2468533" y="6694659"/>
                </a:lnTo>
                <a:lnTo>
                  <a:pt x="2501229" y="6678310"/>
                </a:lnTo>
                <a:cubicBezTo>
                  <a:pt x="2512128" y="6678310"/>
                  <a:pt x="2517575" y="6675586"/>
                  <a:pt x="2517575" y="6670138"/>
                </a:cubicBezTo>
                <a:cubicBezTo>
                  <a:pt x="2517575" y="6664689"/>
                  <a:pt x="2512128" y="6661963"/>
                  <a:pt x="2501229" y="6661963"/>
                </a:cubicBezTo>
                <a:cubicBezTo>
                  <a:pt x="2501229" y="6661963"/>
                  <a:pt x="2501229" y="6659239"/>
                  <a:pt x="2501229" y="6653788"/>
                </a:cubicBezTo>
                <a:cubicBezTo>
                  <a:pt x="2501229" y="6648340"/>
                  <a:pt x="2495778" y="6640165"/>
                  <a:pt x="2484879" y="6629267"/>
                </a:cubicBezTo>
                <a:close/>
                <a:moveTo>
                  <a:pt x="1961747" y="6629267"/>
                </a:moveTo>
                <a:lnTo>
                  <a:pt x="1896357" y="6694659"/>
                </a:lnTo>
                <a:lnTo>
                  <a:pt x="1912702" y="6711006"/>
                </a:lnTo>
                <a:cubicBezTo>
                  <a:pt x="1912702" y="6711006"/>
                  <a:pt x="1912702" y="6705558"/>
                  <a:pt x="1912702" y="6694659"/>
                </a:cubicBezTo>
                <a:cubicBezTo>
                  <a:pt x="1912702" y="6694659"/>
                  <a:pt x="1918154" y="6689211"/>
                  <a:pt x="1929053" y="6678310"/>
                </a:cubicBezTo>
                <a:close/>
                <a:moveTo>
                  <a:pt x="1818702" y="6621092"/>
                </a:moveTo>
                <a:cubicBezTo>
                  <a:pt x="1815979" y="6621092"/>
                  <a:pt x="1814617" y="6623818"/>
                  <a:pt x="1814617" y="6629267"/>
                </a:cubicBezTo>
                <a:lnTo>
                  <a:pt x="1830963" y="6645616"/>
                </a:lnTo>
                <a:cubicBezTo>
                  <a:pt x="1841862" y="6645616"/>
                  <a:pt x="1841862" y="6640165"/>
                  <a:pt x="1830963" y="6629267"/>
                </a:cubicBezTo>
                <a:cubicBezTo>
                  <a:pt x="1825515" y="6623818"/>
                  <a:pt x="1821426" y="6621092"/>
                  <a:pt x="1818702" y="6621092"/>
                </a:cubicBezTo>
                <a:close/>
                <a:moveTo>
                  <a:pt x="433219" y="6621092"/>
                </a:moveTo>
                <a:cubicBezTo>
                  <a:pt x="444118" y="6621092"/>
                  <a:pt x="452291" y="6629267"/>
                  <a:pt x="457741" y="6645616"/>
                </a:cubicBezTo>
                <a:lnTo>
                  <a:pt x="441392" y="6645616"/>
                </a:lnTo>
                <a:cubicBezTo>
                  <a:pt x="441392" y="6645616"/>
                  <a:pt x="441392" y="6651064"/>
                  <a:pt x="441392" y="6661963"/>
                </a:cubicBezTo>
                <a:cubicBezTo>
                  <a:pt x="441392" y="6672862"/>
                  <a:pt x="444118" y="6678310"/>
                  <a:pt x="449567" y="6678310"/>
                </a:cubicBezTo>
                <a:cubicBezTo>
                  <a:pt x="455017" y="6678310"/>
                  <a:pt x="463190" y="6672862"/>
                  <a:pt x="474087" y="6661963"/>
                </a:cubicBezTo>
                <a:lnTo>
                  <a:pt x="474087" y="6678310"/>
                </a:lnTo>
                <a:lnTo>
                  <a:pt x="441392" y="6694659"/>
                </a:lnTo>
                <a:cubicBezTo>
                  <a:pt x="430495" y="6683760"/>
                  <a:pt x="425045" y="6672862"/>
                  <a:pt x="425045" y="6661963"/>
                </a:cubicBezTo>
                <a:cubicBezTo>
                  <a:pt x="425045" y="6651064"/>
                  <a:pt x="419596" y="6651064"/>
                  <a:pt x="408697" y="6661963"/>
                </a:cubicBezTo>
                <a:lnTo>
                  <a:pt x="392348" y="6645616"/>
                </a:lnTo>
                <a:cubicBezTo>
                  <a:pt x="408697" y="6629267"/>
                  <a:pt x="422320" y="6621092"/>
                  <a:pt x="433219" y="6621092"/>
                </a:cubicBezTo>
                <a:close/>
                <a:moveTo>
                  <a:pt x="6146809" y="6612920"/>
                </a:moveTo>
                <a:cubicBezTo>
                  <a:pt x="6146809" y="6623818"/>
                  <a:pt x="6141358" y="6629267"/>
                  <a:pt x="6130462" y="6629267"/>
                </a:cubicBezTo>
                <a:lnTo>
                  <a:pt x="6130462" y="6645616"/>
                </a:lnTo>
                <a:lnTo>
                  <a:pt x="6146809" y="6629267"/>
                </a:lnTo>
                <a:close/>
                <a:moveTo>
                  <a:pt x="5116892" y="6612920"/>
                </a:moveTo>
                <a:lnTo>
                  <a:pt x="5133240" y="6612920"/>
                </a:lnTo>
                <a:cubicBezTo>
                  <a:pt x="5133240" y="6634717"/>
                  <a:pt x="5127789" y="6645616"/>
                  <a:pt x="5116892" y="6645616"/>
                </a:cubicBezTo>
                <a:lnTo>
                  <a:pt x="5116892" y="6629267"/>
                </a:lnTo>
                <a:cubicBezTo>
                  <a:pt x="5116892" y="6629267"/>
                  <a:pt x="5116892" y="6623818"/>
                  <a:pt x="5116892" y="6612920"/>
                </a:cubicBezTo>
                <a:close/>
                <a:moveTo>
                  <a:pt x="3514799" y="6612920"/>
                </a:moveTo>
                <a:cubicBezTo>
                  <a:pt x="3514799" y="6612920"/>
                  <a:pt x="3514799" y="6618368"/>
                  <a:pt x="3514799" y="6629267"/>
                </a:cubicBezTo>
                <a:lnTo>
                  <a:pt x="3531144" y="6629267"/>
                </a:lnTo>
                <a:cubicBezTo>
                  <a:pt x="3531144" y="6618368"/>
                  <a:pt x="3531144" y="6612920"/>
                  <a:pt x="3531144" y="6612920"/>
                </a:cubicBezTo>
                <a:cubicBezTo>
                  <a:pt x="3520246" y="6612920"/>
                  <a:pt x="3514799" y="6612920"/>
                  <a:pt x="3514799" y="6612920"/>
                </a:cubicBezTo>
                <a:close/>
                <a:moveTo>
                  <a:pt x="3204188" y="6596570"/>
                </a:moveTo>
                <a:cubicBezTo>
                  <a:pt x="3215086" y="6596570"/>
                  <a:pt x="3217813" y="6599297"/>
                  <a:pt x="3212361" y="6604745"/>
                </a:cubicBezTo>
                <a:cubicBezTo>
                  <a:pt x="3206912" y="6610196"/>
                  <a:pt x="3204188" y="6612920"/>
                  <a:pt x="3204188" y="6612920"/>
                </a:cubicBezTo>
                <a:cubicBezTo>
                  <a:pt x="3204188" y="6612920"/>
                  <a:pt x="3204188" y="6607471"/>
                  <a:pt x="3204188" y="6596570"/>
                </a:cubicBezTo>
                <a:close/>
                <a:moveTo>
                  <a:pt x="2399054" y="6588398"/>
                </a:moveTo>
                <a:cubicBezTo>
                  <a:pt x="2401777" y="6588398"/>
                  <a:pt x="2403139" y="6591122"/>
                  <a:pt x="2403139" y="6596570"/>
                </a:cubicBezTo>
                <a:lnTo>
                  <a:pt x="2370445" y="6612920"/>
                </a:lnTo>
                <a:lnTo>
                  <a:pt x="2386793" y="6596570"/>
                </a:lnTo>
                <a:cubicBezTo>
                  <a:pt x="2392243" y="6591122"/>
                  <a:pt x="2396330" y="6588398"/>
                  <a:pt x="2399054" y="6588398"/>
                </a:cubicBezTo>
                <a:close/>
                <a:moveTo>
                  <a:pt x="1994442" y="6580223"/>
                </a:moveTo>
                <a:cubicBezTo>
                  <a:pt x="1994442" y="6591122"/>
                  <a:pt x="1994442" y="6596570"/>
                  <a:pt x="1994442" y="6596570"/>
                </a:cubicBezTo>
                <a:lnTo>
                  <a:pt x="2010792" y="6580223"/>
                </a:lnTo>
                <a:cubicBezTo>
                  <a:pt x="1999893" y="6580223"/>
                  <a:pt x="1994442" y="6580223"/>
                  <a:pt x="1994442" y="6580223"/>
                </a:cubicBezTo>
                <a:close/>
                <a:moveTo>
                  <a:pt x="2566619" y="6551613"/>
                </a:moveTo>
                <a:cubicBezTo>
                  <a:pt x="2563894" y="6551613"/>
                  <a:pt x="2561170" y="6552978"/>
                  <a:pt x="2558447" y="6555702"/>
                </a:cubicBezTo>
                <a:cubicBezTo>
                  <a:pt x="2552995" y="6561150"/>
                  <a:pt x="2552995" y="6566601"/>
                  <a:pt x="2558447" y="6572049"/>
                </a:cubicBezTo>
                <a:cubicBezTo>
                  <a:pt x="2563894" y="6577499"/>
                  <a:pt x="2569345" y="6580223"/>
                  <a:pt x="2574793" y="6580223"/>
                </a:cubicBezTo>
                <a:cubicBezTo>
                  <a:pt x="2580244" y="6580223"/>
                  <a:pt x="2582967" y="6577499"/>
                  <a:pt x="2582967" y="6572049"/>
                </a:cubicBezTo>
                <a:cubicBezTo>
                  <a:pt x="2582967" y="6566601"/>
                  <a:pt x="2580244" y="6561150"/>
                  <a:pt x="2574793" y="6555702"/>
                </a:cubicBezTo>
                <a:cubicBezTo>
                  <a:pt x="2572068" y="6552978"/>
                  <a:pt x="2569345" y="6551613"/>
                  <a:pt x="2566619" y="6551613"/>
                </a:cubicBezTo>
                <a:close/>
                <a:moveTo>
                  <a:pt x="5378458" y="6547527"/>
                </a:moveTo>
                <a:cubicBezTo>
                  <a:pt x="5367559" y="6558426"/>
                  <a:pt x="5362111" y="6563876"/>
                  <a:pt x="5362111" y="6563876"/>
                </a:cubicBezTo>
                <a:cubicBezTo>
                  <a:pt x="5362111" y="6574775"/>
                  <a:pt x="5364835" y="6580223"/>
                  <a:pt x="5370283" y="6580223"/>
                </a:cubicBezTo>
                <a:cubicBezTo>
                  <a:pt x="5375734" y="6580223"/>
                  <a:pt x="5378458" y="6574775"/>
                  <a:pt x="5378458" y="6563876"/>
                </a:cubicBezTo>
                <a:cubicBezTo>
                  <a:pt x="5378458" y="6552978"/>
                  <a:pt x="5378458" y="6547527"/>
                  <a:pt x="5378458" y="6547527"/>
                </a:cubicBezTo>
                <a:close/>
                <a:moveTo>
                  <a:pt x="3204188" y="6547527"/>
                </a:moveTo>
                <a:lnTo>
                  <a:pt x="3220537" y="6547527"/>
                </a:lnTo>
                <a:cubicBezTo>
                  <a:pt x="3220537" y="6547527"/>
                  <a:pt x="3215086" y="6552978"/>
                  <a:pt x="3204188" y="6563876"/>
                </a:cubicBezTo>
                <a:cubicBezTo>
                  <a:pt x="3204188" y="6563876"/>
                  <a:pt x="3198738" y="6563876"/>
                  <a:pt x="3187840" y="6563876"/>
                </a:cubicBezTo>
                <a:cubicBezTo>
                  <a:pt x="3187840" y="6552978"/>
                  <a:pt x="3193289" y="6547527"/>
                  <a:pt x="3204188" y="6547527"/>
                </a:cubicBezTo>
                <a:close/>
                <a:moveTo>
                  <a:pt x="3089752" y="6547527"/>
                </a:moveTo>
                <a:lnTo>
                  <a:pt x="3089752" y="6563876"/>
                </a:lnTo>
                <a:cubicBezTo>
                  <a:pt x="3100651" y="6563876"/>
                  <a:pt x="3106101" y="6558426"/>
                  <a:pt x="3106101" y="6547527"/>
                </a:cubicBezTo>
                <a:close/>
                <a:moveTo>
                  <a:pt x="2256010" y="6547527"/>
                </a:moveTo>
                <a:lnTo>
                  <a:pt x="2239660" y="6563876"/>
                </a:lnTo>
                <a:lnTo>
                  <a:pt x="2223313" y="6580223"/>
                </a:lnTo>
                <a:lnTo>
                  <a:pt x="2256010" y="6563876"/>
                </a:lnTo>
                <a:close/>
                <a:moveTo>
                  <a:pt x="5043326" y="6537821"/>
                </a:moveTo>
                <a:cubicBezTo>
                  <a:pt x="5051500" y="6538843"/>
                  <a:pt x="5059674" y="6547527"/>
                  <a:pt x="5067847" y="6563876"/>
                </a:cubicBezTo>
                <a:cubicBezTo>
                  <a:pt x="5089644" y="6585674"/>
                  <a:pt x="5084196" y="6607471"/>
                  <a:pt x="5051500" y="6629267"/>
                </a:cubicBezTo>
                <a:cubicBezTo>
                  <a:pt x="5040602" y="6629267"/>
                  <a:pt x="5032426" y="6631993"/>
                  <a:pt x="5026978" y="6637441"/>
                </a:cubicBezTo>
                <a:cubicBezTo>
                  <a:pt x="5021528" y="6642892"/>
                  <a:pt x="5018804" y="6645616"/>
                  <a:pt x="5018804" y="6645616"/>
                </a:cubicBezTo>
                <a:lnTo>
                  <a:pt x="5002457" y="6629267"/>
                </a:lnTo>
                <a:cubicBezTo>
                  <a:pt x="5002457" y="6618368"/>
                  <a:pt x="5002457" y="6612920"/>
                  <a:pt x="5002457" y="6612920"/>
                </a:cubicBezTo>
                <a:cubicBezTo>
                  <a:pt x="5013354" y="6612920"/>
                  <a:pt x="5018804" y="6610196"/>
                  <a:pt x="5018804" y="6604745"/>
                </a:cubicBezTo>
                <a:cubicBezTo>
                  <a:pt x="5018804" y="6599297"/>
                  <a:pt x="5018804" y="6591122"/>
                  <a:pt x="5018804" y="6580223"/>
                </a:cubicBezTo>
                <a:cubicBezTo>
                  <a:pt x="5018804" y="6558426"/>
                  <a:pt x="5024254" y="6544803"/>
                  <a:pt x="5035151" y="6539353"/>
                </a:cubicBezTo>
                <a:cubicBezTo>
                  <a:pt x="5037877" y="6537993"/>
                  <a:pt x="5040602" y="6537481"/>
                  <a:pt x="5043326" y="6537821"/>
                </a:cubicBezTo>
                <a:close/>
                <a:moveTo>
                  <a:pt x="5885244" y="6531180"/>
                </a:moveTo>
                <a:lnTo>
                  <a:pt x="5852548" y="6547527"/>
                </a:lnTo>
                <a:cubicBezTo>
                  <a:pt x="5852548" y="6558426"/>
                  <a:pt x="5847097" y="6563876"/>
                  <a:pt x="5836198" y="6563876"/>
                </a:cubicBezTo>
                <a:cubicBezTo>
                  <a:pt x="5836198" y="6574775"/>
                  <a:pt x="5828026" y="6591122"/>
                  <a:pt x="5811676" y="6612920"/>
                </a:cubicBezTo>
                <a:cubicBezTo>
                  <a:pt x="5795330" y="6634717"/>
                  <a:pt x="5787155" y="6651064"/>
                  <a:pt x="5787155" y="6661963"/>
                </a:cubicBezTo>
                <a:cubicBezTo>
                  <a:pt x="5798054" y="6672862"/>
                  <a:pt x="5800780" y="6681036"/>
                  <a:pt x="5795330" y="6686485"/>
                </a:cubicBezTo>
                <a:cubicBezTo>
                  <a:pt x="5789879" y="6691935"/>
                  <a:pt x="5787155" y="6700107"/>
                  <a:pt x="5787155" y="6711006"/>
                </a:cubicBezTo>
                <a:cubicBezTo>
                  <a:pt x="5765358" y="6732804"/>
                  <a:pt x="5765358" y="6738254"/>
                  <a:pt x="5787155" y="6727355"/>
                </a:cubicBezTo>
                <a:lnTo>
                  <a:pt x="5803504" y="6711006"/>
                </a:lnTo>
                <a:cubicBezTo>
                  <a:pt x="5814401" y="6689211"/>
                  <a:pt x="5814401" y="6678310"/>
                  <a:pt x="5803504" y="6678310"/>
                </a:cubicBezTo>
                <a:lnTo>
                  <a:pt x="5819852" y="6645616"/>
                </a:lnTo>
                <a:cubicBezTo>
                  <a:pt x="5830750" y="6623818"/>
                  <a:pt x="5836198" y="6607471"/>
                  <a:pt x="5836198" y="6596570"/>
                </a:cubicBezTo>
                <a:cubicBezTo>
                  <a:pt x="5847097" y="6596570"/>
                  <a:pt x="5857996" y="6585674"/>
                  <a:pt x="5868894" y="6563876"/>
                </a:cubicBezTo>
                <a:close/>
                <a:moveTo>
                  <a:pt x="5787155" y="6531180"/>
                </a:moveTo>
                <a:lnTo>
                  <a:pt x="5770808" y="6547527"/>
                </a:lnTo>
                <a:lnTo>
                  <a:pt x="5787155" y="6547527"/>
                </a:lnTo>
                <a:cubicBezTo>
                  <a:pt x="5787155" y="6547527"/>
                  <a:pt x="5787155" y="6542079"/>
                  <a:pt x="5787155" y="6531180"/>
                </a:cubicBezTo>
                <a:close/>
                <a:moveTo>
                  <a:pt x="3547495" y="6531180"/>
                </a:moveTo>
                <a:lnTo>
                  <a:pt x="3514799" y="6563876"/>
                </a:lnTo>
                <a:lnTo>
                  <a:pt x="3547495" y="6547527"/>
                </a:lnTo>
                <a:close/>
                <a:moveTo>
                  <a:pt x="2533925" y="6531180"/>
                </a:moveTo>
                <a:lnTo>
                  <a:pt x="2517575" y="6547527"/>
                </a:lnTo>
                <a:lnTo>
                  <a:pt x="2501229" y="6547527"/>
                </a:lnTo>
                <a:close/>
                <a:moveTo>
                  <a:pt x="1814617" y="6531180"/>
                </a:moveTo>
                <a:lnTo>
                  <a:pt x="1830963" y="6563876"/>
                </a:lnTo>
                <a:cubicBezTo>
                  <a:pt x="1830963" y="6552978"/>
                  <a:pt x="1833689" y="6544803"/>
                  <a:pt x="1839139" y="6539353"/>
                </a:cubicBezTo>
                <a:cubicBezTo>
                  <a:pt x="1844586" y="6533904"/>
                  <a:pt x="1847312" y="6531180"/>
                  <a:pt x="1847312" y="6531180"/>
                </a:cubicBezTo>
                <a:close/>
                <a:moveTo>
                  <a:pt x="3727320" y="6514831"/>
                </a:moveTo>
                <a:lnTo>
                  <a:pt x="3743670" y="6514831"/>
                </a:lnTo>
                <a:lnTo>
                  <a:pt x="3760016" y="6514831"/>
                </a:lnTo>
                <a:cubicBezTo>
                  <a:pt x="3760016" y="6514831"/>
                  <a:pt x="3754567" y="6533904"/>
                  <a:pt x="3743670" y="6572049"/>
                </a:cubicBezTo>
                <a:cubicBezTo>
                  <a:pt x="3732771" y="6610196"/>
                  <a:pt x="3721869" y="6629267"/>
                  <a:pt x="3710974" y="6629267"/>
                </a:cubicBezTo>
                <a:lnTo>
                  <a:pt x="3710974" y="6612920"/>
                </a:lnTo>
                <a:lnTo>
                  <a:pt x="3727320" y="6547527"/>
                </a:lnTo>
                <a:cubicBezTo>
                  <a:pt x="3716422" y="6547527"/>
                  <a:pt x="3710974" y="6542079"/>
                  <a:pt x="3710974" y="6531180"/>
                </a:cubicBezTo>
                <a:cubicBezTo>
                  <a:pt x="3710974" y="6520281"/>
                  <a:pt x="3716422" y="6514831"/>
                  <a:pt x="3727320" y="6514831"/>
                </a:cubicBezTo>
                <a:close/>
                <a:moveTo>
                  <a:pt x="2354096" y="6514831"/>
                </a:moveTo>
                <a:cubicBezTo>
                  <a:pt x="2343197" y="6514831"/>
                  <a:pt x="2340474" y="6517557"/>
                  <a:pt x="2345922" y="6523006"/>
                </a:cubicBezTo>
                <a:cubicBezTo>
                  <a:pt x="2351373" y="6528456"/>
                  <a:pt x="2356822" y="6531180"/>
                  <a:pt x="2362271" y="6531180"/>
                </a:cubicBezTo>
                <a:cubicBezTo>
                  <a:pt x="2367719" y="6531180"/>
                  <a:pt x="2370445" y="6525732"/>
                  <a:pt x="2370445" y="6514831"/>
                </a:cubicBezTo>
                <a:cubicBezTo>
                  <a:pt x="2370445" y="6514831"/>
                  <a:pt x="2364996" y="6514831"/>
                  <a:pt x="2354096" y="6514831"/>
                </a:cubicBezTo>
                <a:close/>
                <a:moveTo>
                  <a:pt x="2059834" y="6514831"/>
                </a:moveTo>
                <a:cubicBezTo>
                  <a:pt x="2048936" y="6525732"/>
                  <a:pt x="2040762" y="6528456"/>
                  <a:pt x="2035314" y="6523006"/>
                </a:cubicBezTo>
                <a:cubicBezTo>
                  <a:pt x="2029863" y="6517557"/>
                  <a:pt x="2027138" y="6525732"/>
                  <a:pt x="2027138" y="6547527"/>
                </a:cubicBezTo>
                <a:lnTo>
                  <a:pt x="2027138" y="6580223"/>
                </a:lnTo>
                <a:cubicBezTo>
                  <a:pt x="2027138" y="6569325"/>
                  <a:pt x="2029863" y="6563876"/>
                  <a:pt x="2035314" y="6563876"/>
                </a:cubicBezTo>
                <a:cubicBezTo>
                  <a:pt x="2040762" y="6563876"/>
                  <a:pt x="2038037" y="6558426"/>
                  <a:pt x="2027138" y="6547527"/>
                </a:cubicBezTo>
                <a:lnTo>
                  <a:pt x="2043486" y="6531180"/>
                </a:lnTo>
                <a:cubicBezTo>
                  <a:pt x="2043486" y="6542079"/>
                  <a:pt x="2046213" y="6542079"/>
                  <a:pt x="2051660" y="6531180"/>
                </a:cubicBezTo>
                <a:cubicBezTo>
                  <a:pt x="2057108" y="6520281"/>
                  <a:pt x="2059834" y="6514831"/>
                  <a:pt x="2059834" y="6514831"/>
                </a:cubicBezTo>
                <a:close/>
                <a:moveTo>
                  <a:pt x="10789612" y="6498484"/>
                </a:moveTo>
                <a:lnTo>
                  <a:pt x="10740570" y="6580223"/>
                </a:lnTo>
                <a:cubicBezTo>
                  <a:pt x="10740570" y="6591122"/>
                  <a:pt x="10737844" y="6599297"/>
                  <a:pt x="10732396" y="6604745"/>
                </a:cubicBezTo>
                <a:cubicBezTo>
                  <a:pt x="10726948" y="6610196"/>
                  <a:pt x="10718774" y="6612920"/>
                  <a:pt x="10707872" y="6612920"/>
                </a:cubicBezTo>
                <a:lnTo>
                  <a:pt x="10691526" y="6629267"/>
                </a:lnTo>
                <a:cubicBezTo>
                  <a:pt x="10680628" y="6651064"/>
                  <a:pt x="10675176" y="6661963"/>
                  <a:pt x="10675176" y="6661963"/>
                </a:cubicBezTo>
                <a:cubicBezTo>
                  <a:pt x="10696976" y="6651064"/>
                  <a:pt x="10713322" y="6645616"/>
                  <a:pt x="10724224" y="6645616"/>
                </a:cubicBezTo>
                <a:cubicBezTo>
                  <a:pt x="10724224" y="6634717"/>
                  <a:pt x="10729672" y="6629267"/>
                  <a:pt x="10740570" y="6629267"/>
                </a:cubicBezTo>
                <a:lnTo>
                  <a:pt x="10756920" y="6629267"/>
                </a:lnTo>
                <a:lnTo>
                  <a:pt x="10805962" y="6531180"/>
                </a:lnTo>
                <a:close/>
                <a:moveTo>
                  <a:pt x="5198632" y="6498484"/>
                </a:moveTo>
                <a:lnTo>
                  <a:pt x="5182282" y="6514831"/>
                </a:lnTo>
                <a:lnTo>
                  <a:pt x="5198632" y="6531180"/>
                </a:lnTo>
                <a:cubicBezTo>
                  <a:pt x="5198632" y="6520281"/>
                  <a:pt x="5198632" y="6509383"/>
                  <a:pt x="5198632" y="6498484"/>
                </a:cubicBezTo>
                <a:close/>
                <a:moveTo>
                  <a:pt x="2779142" y="6498484"/>
                </a:moveTo>
                <a:lnTo>
                  <a:pt x="2713751" y="6547527"/>
                </a:lnTo>
                <a:cubicBezTo>
                  <a:pt x="2702852" y="6558426"/>
                  <a:pt x="2694678" y="6566601"/>
                  <a:pt x="2689228" y="6572049"/>
                </a:cubicBezTo>
                <a:cubicBezTo>
                  <a:pt x="2683781" y="6577499"/>
                  <a:pt x="2675606" y="6580223"/>
                  <a:pt x="2664707" y="6580223"/>
                </a:cubicBezTo>
                <a:cubicBezTo>
                  <a:pt x="2664707" y="6580223"/>
                  <a:pt x="2661984" y="6588398"/>
                  <a:pt x="2656533" y="6604745"/>
                </a:cubicBezTo>
                <a:cubicBezTo>
                  <a:pt x="2651085" y="6621092"/>
                  <a:pt x="2642909" y="6629267"/>
                  <a:pt x="2632010" y="6629267"/>
                </a:cubicBezTo>
                <a:cubicBezTo>
                  <a:pt x="2632010" y="6629267"/>
                  <a:pt x="2629286" y="6629267"/>
                  <a:pt x="2623837" y="6629267"/>
                </a:cubicBezTo>
                <a:cubicBezTo>
                  <a:pt x="2618388" y="6629267"/>
                  <a:pt x="2615665" y="6634717"/>
                  <a:pt x="2615665" y="6645616"/>
                </a:cubicBezTo>
                <a:cubicBezTo>
                  <a:pt x="2604766" y="6656515"/>
                  <a:pt x="2596590" y="6661963"/>
                  <a:pt x="2591141" y="6661963"/>
                </a:cubicBezTo>
                <a:cubicBezTo>
                  <a:pt x="2585692" y="6661963"/>
                  <a:pt x="2582967" y="6661963"/>
                  <a:pt x="2582967" y="6661963"/>
                </a:cubicBezTo>
                <a:cubicBezTo>
                  <a:pt x="2561170" y="6661963"/>
                  <a:pt x="2555721" y="6667413"/>
                  <a:pt x="2566619" y="6678310"/>
                </a:cubicBezTo>
                <a:lnTo>
                  <a:pt x="2517575" y="6743702"/>
                </a:lnTo>
                <a:cubicBezTo>
                  <a:pt x="2473981" y="6787297"/>
                  <a:pt x="2446734" y="6819994"/>
                  <a:pt x="2435836" y="6841789"/>
                </a:cubicBezTo>
                <a:lnTo>
                  <a:pt x="2419489" y="6874485"/>
                </a:lnTo>
                <a:cubicBezTo>
                  <a:pt x="2430388" y="6874485"/>
                  <a:pt x="2438560" y="6874485"/>
                  <a:pt x="2444011" y="6874485"/>
                </a:cubicBezTo>
                <a:cubicBezTo>
                  <a:pt x="2449458" y="6874485"/>
                  <a:pt x="2457633" y="6863588"/>
                  <a:pt x="2468533" y="6841789"/>
                </a:cubicBezTo>
                <a:lnTo>
                  <a:pt x="2501229" y="6809095"/>
                </a:lnTo>
                <a:lnTo>
                  <a:pt x="2533925" y="6776399"/>
                </a:lnTo>
                <a:cubicBezTo>
                  <a:pt x="2544824" y="6754601"/>
                  <a:pt x="2572068" y="6721907"/>
                  <a:pt x="2615665" y="6678310"/>
                </a:cubicBezTo>
                <a:cubicBezTo>
                  <a:pt x="2659259" y="6634717"/>
                  <a:pt x="2683781" y="6607471"/>
                  <a:pt x="2689228" y="6596570"/>
                </a:cubicBezTo>
                <a:cubicBezTo>
                  <a:pt x="2694678" y="6585674"/>
                  <a:pt x="2702852" y="6574775"/>
                  <a:pt x="2713751" y="6563876"/>
                </a:cubicBezTo>
                <a:lnTo>
                  <a:pt x="2762794" y="6514831"/>
                </a:lnTo>
                <a:close/>
                <a:moveTo>
                  <a:pt x="2296878" y="6498484"/>
                </a:moveTo>
                <a:cubicBezTo>
                  <a:pt x="2291430" y="6498484"/>
                  <a:pt x="2288704" y="6501210"/>
                  <a:pt x="2288704" y="6506659"/>
                </a:cubicBezTo>
                <a:cubicBezTo>
                  <a:pt x="2288704" y="6512107"/>
                  <a:pt x="2294155" y="6514831"/>
                  <a:pt x="2305054" y="6514831"/>
                </a:cubicBezTo>
                <a:cubicBezTo>
                  <a:pt x="2305054" y="6503934"/>
                  <a:pt x="2302329" y="6498484"/>
                  <a:pt x="2296878" y="6498484"/>
                </a:cubicBezTo>
                <a:close/>
                <a:moveTo>
                  <a:pt x="5885244" y="6482137"/>
                </a:moveTo>
                <a:lnTo>
                  <a:pt x="5868894" y="6514831"/>
                </a:lnTo>
                <a:lnTo>
                  <a:pt x="5885244" y="6514831"/>
                </a:lnTo>
                <a:cubicBezTo>
                  <a:pt x="5885244" y="6503934"/>
                  <a:pt x="5887968" y="6495760"/>
                  <a:pt x="5893416" y="6490309"/>
                </a:cubicBezTo>
                <a:cubicBezTo>
                  <a:pt x="5898866" y="6484861"/>
                  <a:pt x="5896140" y="6482137"/>
                  <a:pt x="5885244" y="6482137"/>
                </a:cubicBezTo>
                <a:close/>
                <a:moveTo>
                  <a:pt x="5787155" y="6482137"/>
                </a:moveTo>
                <a:lnTo>
                  <a:pt x="5770808" y="6498484"/>
                </a:lnTo>
                <a:cubicBezTo>
                  <a:pt x="5781707" y="6498484"/>
                  <a:pt x="5787155" y="6498484"/>
                  <a:pt x="5787155" y="6498484"/>
                </a:cubicBezTo>
                <a:cubicBezTo>
                  <a:pt x="5798054" y="6498484"/>
                  <a:pt x="5798054" y="6493036"/>
                  <a:pt x="5787155" y="6482137"/>
                </a:cubicBezTo>
                <a:close/>
                <a:moveTo>
                  <a:pt x="3645580" y="6482137"/>
                </a:moveTo>
                <a:lnTo>
                  <a:pt x="3645580" y="6514831"/>
                </a:lnTo>
                <a:cubicBezTo>
                  <a:pt x="3645580" y="6514831"/>
                  <a:pt x="3651032" y="6509383"/>
                  <a:pt x="3661931" y="6498484"/>
                </a:cubicBezTo>
                <a:cubicBezTo>
                  <a:pt x="3661931" y="6487585"/>
                  <a:pt x="3661931" y="6482137"/>
                  <a:pt x="3661931" y="6482137"/>
                </a:cubicBezTo>
                <a:cubicBezTo>
                  <a:pt x="3661931" y="6482137"/>
                  <a:pt x="3656479" y="6482137"/>
                  <a:pt x="3645580" y="6482137"/>
                </a:cubicBezTo>
                <a:close/>
                <a:moveTo>
                  <a:pt x="3097926" y="6482137"/>
                </a:moveTo>
                <a:cubicBezTo>
                  <a:pt x="3092479" y="6482137"/>
                  <a:pt x="3089752" y="6487585"/>
                  <a:pt x="3089752" y="6498484"/>
                </a:cubicBezTo>
                <a:lnTo>
                  <a:pt x="3089752" y="6514831"/>
                </a:lnTo>
                <a:cubicBezTo>
                  <a:pt x="3100651" y="6514831"/>
                  <a:pt x="3106101" y="6509383"/>
                  <a:pt x="3106101" y="6498484"/>
                </a:cubicBezTo>
                <a:cubicBezTo>
                  <a:pt x="3106101" y="6487585"/>
                  <a:pt x="3103377" y="6482137"/>
                  <a:pt x="3097926" y="6482137"/>
                </a:cubicBezTo>
                <a:close/>
                <a:moveTo>
                  <a:pt x="2730097" y="6465788"/>
                </a:moveTo>
                <a:cubicBezTo>
                  <a:pt x="2730097" y="6465788"/>
                  <a:pt x="2730097" y="6471238"/>
                  <a:pt x="2730097" y="6482137"/>
                </a:cubicBezTo>
                <a:cubicBezTo>
                  <a:pt x="2740996" y="6482137"/>
                  <a:pt x="2746446" y="6482137"/>
                  <a:pt x="2746446" y="6482137"/>
                </a:cubicBezTo>
                <a:close/>
                <a:moveTo>
                  <a:pt x="735655" y="6449441"/>
                </a:moveTo>
                <a:cubicBezTo>
                  <a:pt x="735655" y="6449441"/>
                  <a:pt x="741104" y="6449441"/>
                  <a:pt x="752003" y="6449441"/>
                </a:cubicBezTo>
                <a:cubicBezTo>
                  <a:pt x="752003" y="6449441"/>
                  <a:pt x="752003" y="6454889"/>
                  <a:pt x="752003" y="6465788"/>
                </a:cubicBezTo>
                <a:cubicBezTo>
                  <a:pt x="741104" y="6465788"/>
                  <a:pt x="735655" y="6463064"/>
                  <a:pt x="735655" y="6457613"/>
                </a:cubicBezTo>
                <a:cubicBezTo>
                  <a:pt x="735655" y="6452165"/>
                  <a:pt x="735655" y="6449441"/>
                  <a:pt x="735655" y="6449441"/>
                </a:cubicBezTo>
                <a:close/>
                <a:moveTo>
                  <a:pt x="10838658" y="6433092"/>
                </a:moveTo>
                <a:cubicBezTo>
                  <a:pt x="10838658" y="6433092"/>
                  <a:pt x="10838658" y="6438542"/>
                  <a:pt x="10838658" y="6449441"/>
                </a:cubicBezTo>
                <a:cubicBezTo>
                  <a:pt x="10849556" y="6449441"/>
                  <a:pt x="10855004" y="6443993"/>
                  <a:pt x="10855004" y="6433092"/>
                </a:cubicBezTo>
                <a:close/>
                <a:moveTo>
                  <a:pt x="2370445" y="6433092"/>
                </a:moveTo>
                <a:cubicBezTo>
                  <a:pt x="2370445" y="6433092"/>
                  <a:pt x="2362271" y="6435818"/>
                  <a:pt x="2345922" y="6441266"/>
                </a:cubicBezTo>
                <a:cubicBezTo>
                  <a:pt x="2329575" y="6446717"/>
                  <a:pt x="2324126" y="6452165"/>
                  <a:pt x="2329575" y="6457613"/>
                </a:cubicBezTo>
                <a:cubicBezTo>
                  <a:pt x="2335023" y="6463064"/>
                  <a:pt x="2343197" y="6465788"/>
                  <a:pt x="2354096" y="6465788"/>
                </a:cubicBezTo>
                <a:cubicBezTo>
                  <a:pt x="2354096" y="6454889"/>
                  <a:pt x="2359546" y="6449441"/>
                  <a:pt x="2370445" y="6449441"/>
                </a:cubicBezTo>
                <a:close/>
                <a:moveTo>
                  <a:pt x="2239660" y="6433092"/>
                </a:moveTo>
                <a:cubicBezTo>
                  <a:pt x="2228762" y="6433092"/>
                  <a:pt x="2220589" y="6438542"/>
                  <a:pt x="2215140" y="6449441"/>
                </a:cubicBezTo>
                <a:cubicBezTo>
                  <a:pt x="2209690" y="6460340"/>
                  <a:pt x="2201517" y="6471238"/>
                  <a:pt x="2190618" y="6482137"/>
                </a:cubicBezTo>
                <a:lnTo>
                  <a:pt x="2157922" y="6514831"/>
                </a:lnTo>
                <a:cubicBezTo>
                  <a:pt x="2147023" y="6547527"/>
                  <a:pt x="2138848" y="6563876"/>
                  <a:pt x="2133400" y="6563876"/>
                </a:cubicBezTo>
                <a:cubicBezTo>
                  <a:pt x="2127951" y="6563876"/>
                  <a:pt x="2119776" y="6569325"/>
                  <a:pt x="2108878" y="6580223"/>
                </a:cubicBezTo>
                <a:lnTo>
                  <a:pt x="2125226" y="6580223"/>
                </a:lnTo>
                <a:cubicBezTo>
                  <a:pt x="2147023" y="6558426"/>
                  <a:pt x="2163371" y="6542079"/>
                  <a:pt x="2174270" y="6531180"/>
                </a:cubicBezTo>
                <a:cubicBezTo>
                  <a:pt x="2206967" y="6487585"/>
                  <a:pt x="2228762" y="6460340"/>
                  <a:pt x="2239660" y="6449441"/>
                </a:cubicBezTo>
                <a:cubicBezTo>
                  <a:pt x="2250560" y="6438542"/>
                  <a:pt x="2250560" y="6433092"/>
                  <a:pt x="2239660" y="6433092"/>
                </a:cubicBezTo>
                <a:close/>
                <a:moveTo>
                  <a:pt x="2108878" y="6433092"/>
                </a:moveTo>
                <a:lnTo>
                  <a:pt x="2092528" y="6449441"/>
                </a:lnTo>
                <a:cubicBezTo>
                  <a:pt x="2081632" y="6460340"/>
                  <a:pt x="2076183" y="6465788"/>
                  <a:pt x="2076183" y="6465788"/>
                </a:cubicBezTo>
                <a:lnTo>
                  <a:pt x="2092528" y="6465788"/>
                </a:lnTo>
                <a:cubicBezTo>
                  <a:pt x="2103431" y="6454889"/>
                  <a:pt x="2108878" y="6443993"/>
                  <a:pt x="2108878" y="6433092"/>
                </a:cubicBezTo>
                <a:close/>
                <a:moveTo>
                  <a:pt x="1994442" y="6433092"/>
                </a:moveTo>
                <a:cubicBezTo>
                  <a:pt x="1972645" y="6443993"/>
                  <a:pt x="1964473" y="6452165"/>
                  <a:pt x="1969920" y="6457613"/>
                </a:cubicBezTo>
                <a:cubicBezTo>
                  <a:pt x="1975370" y="6463064"/>
                  <a:pt x="1972645" y="6476687"/>
                  <a:pt x="1961747" y="6498484"/>
                </a:cubicBezTo>
                <a:lnTo>
                  <a:pt x="1847312" y="6612920"/>
                </a:lnTo>
                <a:lnTo>
                  <a:pt x="1863660" y="6612920"/>
                </a:lnTo>
                <a:lnTo>
                  <a:pt x="1880006" y="6629267"/>
                </a:lnTo>
                <a:lnTo>
                  <a:pt x="1880006" y="6661963"/>
                </a:lnTo>
                <a:cubicBezTo>
                  <a:pt x="1858211" y="6672862"/>
                  <a:pt x="1852762" y="6678310"/>
                  <a:pt x="1863660" y="6678310"/>
                </a:cubicBezTo>
                <a:lnTo>
                  <a:pt x="1863660" y="6694659"/>
                </a:lnTo>
                <a:cubicBezTo>
                  <a:pt x="1874559" y="6672862"/>
                  <a:pt x="1885458" y="6656515"/>
                  <a:pt x="1896357" y="6645616"/>
                </a:cubicBezTo>
                <a:cubicBezTo>
                  <a:pt x="1918154" y="6623818"/>
                  <a:pt x="1929053" y="6612920"/>
                  <a:pt x="1929053" y="6612920"/>
                </a:cubicBezTo>
                <a:lnTo>
                  <a:pt x="1929053" y="6547527"/>
                </a:lnTo>
                <a:lnTo>
                  <a:pt x="1961747" y="6514831"/>
                </a:lnTo>
                <a:cubicBezTo>
                  <a:pt x="1961747" y="6503934"/>
                  <a:pt x="1967196" y="6498484"/>
                  <a:pt x="1978096" y="6498484"/>
                </a:cubicBezTo>
                <a:cubicBezTo>
                  <a:pt x="1978096" y="6487585"/>
                  <a:pt x="1980819" y="6482137"/>
                  <a:pt x="1986271" y="6482137"/>
                </a:cubicBezTo>
                <a:cubicBezTo>
                  <a:pt x="1991718" y="6482137"/>
                  <a:pt x="1994442" y="6476687"/>
                  <a:pt x="1994442" y="6465788"/>
                </a:cubicBezTo>
                <a:cubicBezTo>
                  <a:pt x="1994442" y="6454889"/>
                  <a:pt x="1994442" y="6449441"/>
                  <a:pt x="1994442" y="6449441"/>
                </a:cubicBezTo>
                <a:cubicBezTo>
                  <a:pt x="1994442" y="6449441"/>
                  <a:pt x="1999893" y="6449441"/>
                  <a:pt x="2010792" y="6449441"/>
                </a:cubicBezTo>
                <a:cubicBezTo>
                  <a:pt x="2010792" y="6449441"/>
                  <a:pt x="2010792" y="6443993"/>
                  <a:pt x="2010792" y="6433092"/>
                </a:cubicBezTo>
                <a:close/>
                <a:moveTo>
                  <a:pt x="261566" y="6433092"/>
                </a:moveTo>
                <a:cubicBezTo>
                  <a:pt x="261566" y="6443993"/>
                  <a:pt x="261566" y="6449441"/>
                  <a:pt x="261566" y="6449441"/>
                </a:cubicBezTo>
                <a:lnTo>
                  <a:pt x="245217" y="6449441"/>
                </a:lnTo>
                <a:cubicBezTo>
                  <a:pt x="245217" y="6438542"/>
                  <a:pt x="250667" y="6433092"/>
                  <a:pt x="261566" y="6433092"/>
                </a:cubicBezTo>
                <a:close/>
                <a:moveTo>
                  <a:pt x="5770808" y="6416745"/>
                </a:moveTo>
                <a:lnTo>
                  <a:pt x="5770808" y="6433092"/>
                </a:lnTo>
                <a:lnTo>
                  <a:pt x="5787155" y="6416745"/>
                </a:lnTo>
                <a:close/>
                <a:moveTo>
                  <a:pt x="3661931" y="6416745"/>
                </a:moveTo>
                <a:cubicBezTo>
                  <a:pt x="3651032" y="6416745"/>
                  <a:pt x="3648305" y="6419471"/>
                  <a:pt x="3653755" y="6424919"/>
                </a:cubicBezTo>
                <a:cubicBezTo>
                  <a:pt x="3659204" y="6430367"/>
                  <a:pt x="3664655" y="6433092"/>
                  <a:pt x="3670102" y="6433092"/>
                </a:cubicBezTo>
                <a:cubicBezTo>
                  <a:pt x="3675553" y="6433092"/>
                  <a:pt x="3678276" y="6427643"/>
                  <a:pt x="3678276" y="6416745"/>
                </a:cubicBezTo>
                <a:cubicBezTo>
                  <a:pt x="3678276" y="6416745"/>
                  <a:pt x="3672827" y="6416745"/>
                  <a:pt x="3661931" y="6416745"/>
                </a:cubicBezTo>
                <a:close/>
                <a:moveTo>
                  <a:pt x="3547495" y="6416745"/>
                </a:moveTo>
                <a:cubicBezTo>
                  <a:pt x="3558393" y="6416745"/>
                  <a:pt x="3561117" y="6419471"/>
                  <a:pt x="3555667" y="6424919"/>
                </a:cubicBezTo>
                <a:cubicBezTo>
                  <a:pt x="3550219" y="6430367"/>
                  <a:pt x="3547495" y="6433092"/>
                  <a:pt x="3547495" y="6433092"/>
                </a:cubicBezTo>
                <a:cubicBezTo>
                  <a:pt x="3547495" y="6433092"/>
                  <a:pt x="3547495" y="6427643"/>
                  <a:pt x="3547495" y="6416745"/>
                </a:cubicBezTo>
                <a:close/>
                <a:moveTo>
                  <a:pt x="2926272" y="6416745"/>
                </a:moveTo>
                <a:lnTo>
                  <a:pt x="2909926" y="6433092"/>
                </a:lnTo>
                <a:cubicBezTo>
                  <a:pt x="2909926" y="6433092"/>
                  <a:pt x="2915374" y="6433092"/>
                  <a:pt x="2926272" y="6433092"/>
                </a:cubicBezTo>
                <a:cubicBezTo>
                  <a:pt x="2926272" y="6422195"/>
                  <a:pt x="2926272" y="6416745"/>
                  <a:pt x="2926272" y="6416745"/>
                </a:cubicBezTo>
                <a:close/>
                <a:moveTo>
                  <a:pt x="2697403" y="6416745"/>
                </a:moveTo>
                <a:lnTo>
                  <a:pt x="2664707" y="6433092"/>
                </a:lnTo>
                <a:cubicBezTo>
                  <a:pt x="2664707" y="6443993"/>
                  <a:pt x="2664707" y="6454889"/>
                  <a:pt x="2664707" y="6465788"/>
                </a:cubicBezTo>
                <a:cubicBezTo>
                  <a:pt x="2675606" y="6465788"/>
                  <a:pt x="2681055" y="6465788"/>
                  <a:pt x="2681055" y="6465788"/>
                </a:cubicBezTo>
                <a:cubicBezTo>
                  <a:pt x="2681055" y="6465788"/>
                  <a:pt x="2681055" y="6460340"/>
                  <a:pt x="2681055" y="6449441"/>
                </a:cubicBezTo>
                <a:cubicBezTo>
                  <a:pt x="2670156" y="6449441"/>
                  <a:pt x="2670156" y="6446717"/>
                  <a:pt x="2681055" y="6441266"/>
                </a:cubicBezTo>
                <a:cubicBezTo>
                  <a:pt x="2691953" y="6435818"/>
                  <a:pt x="2697403" y="6427643"/>
                  <a:pt x="2697403" y="6416745"/>
                </a:cubicBezTo>
                <a:close/>
                <a:moveTo>
                  <a:pt x="2027138" y="6416745"/>
                </a:moveTo>
                <a:lnTo>
                  <a:pt x="2043486" y="6433092"/>
                </a:lnTo>
                <a:cubicBezTo>
                  <a:pt x="2043486" y="6433092"/>
                  <a:pt x="2043486" y="6427643"/>
                  <a:pt x="2043486" y="6416745"/>
                </a:cubicBezTo>
                <a:cubicBezTo>
                  <a:pt x="2043486" y="6416745"/>
                  <a:pt x="2038037" y="6416745"/>
                  <a:pt x="2027138" y="6416745"/>
                </a:cubicBezTo>
                <a:close/>
                <a:moveTo>
                  <a:pt x="629394" y="6416745"/>
                </a:moveTo>
                <a:cubicBezTo>
                  <a:pt x="634843" y="6416745"/>
                  <a:pt x="643017" y="6416745"/>
                  <a:pt x="653916" y="6416745"/>
                </a:cubicBezTo>
                <a:lnTo>
                  <a:pt x="637569" y="6433092"/>
                </a:lnTo>
                <a:cubicBezTo>
                  <a:pt x="626670" y="6433092"/>
                  <a:pt x="621219" y="6430367"/>
                  <a:pt x="621219" y="6424919"/>
                </a:cubicBezTo>
                <a:cubicBezTo>
                  <a:pt x="621219" y="6419471"/>
                  <a:pt x="623944" y="6416745"/>
                  <a:pt x="629394" y="6416745"/>
                </a:cubicBezTo>
                <a:close/>
                <a:moveTo>
                  <a:pt x="2403139" y="6400395"/>
                </a:moveTo>
                <a:cubicBezTo>
                  <a:pt x="2392240" y="6400395"/>
                  <a:pt x="2389516" y="6403122"/>
                  <a:pt x="2394967" y="6408570"/>
                </a:cubicBezTo>
                <a:cubicBezTo>
                  <a:pt x="2400415" y="6414020"/>
                  <a:pt x="2403139" y="6416745"/>
                  <a:pt x="2403139" y="6416745"/>
                </a:cubicBezTo>
                <a:close/>
                <a:moveTo>
                  <a:pt x="2668283" y="6390180"/>
                </a:moveTo>
                <a:cubicBezTo>
                  <a:pt x="2663174" y="6390180"/>
                  <a:pt x="2656533" y="6396309"/>
                  <a:pt x="2648359" y="6408570"/>
                </a:cubicBezTo>
                <a:cubicBezTo>
                  <a:pt x="2637460" y="6424919"/>
                  <a:pt x="2629286" y="6433092"/>
                  <a:pt x="2623837" y="6433092"/>
                </a:cubicBezTo>
                <a:cubicBezTo>
                  <a:pt x="2618388" y="6433092"/>
                  <a:pt x="2615665" y="6438542"/>
                  <a:pt x="2615665" y="6449441"/>
                </a:cubicBezTo>
                <a:cubicBezTo>
                  <a:pt x="2615665" y="6460340"/>
                  <a:pt x="2618388" y="6463064"/>
                  <a:pt x="2623837" y="6457613"/>
                </a:cubicBezTo>
                <a:cubicBezTo>
                  <a:pt x="2629286" y="6452165"/>
                  <a:pt x="2637460" y="6443993"/>
                  <a:pt x="2648359" y="6433092"/>
                </a:cubicBezTo>
                <a:cubicBezTo>
                  <a:pt x="2670156" y="6411296"/>
                  <a:pt x="2678330" y="6397671"/>
                  <a:pt x="2672879" y="6392223"/>
                </a:cubicBezTo>
                <a:cubicBezTo>
                  <a:pt x="2671518" y="6390859"/>
                  <a:pt x="2669986" y="6390180"/>
                  <a:pt x="2668283" y="6390180"/>
                </a:cubicBezTo>
                <a:close/>
                <a:moveTo>
                  <a:pt x="3563841" y="6384048"/>
                </a:moveTo>
                <a:lnTo>
                  <a:pt x="3580189" y="6384048"/>
                </a:lnTo>
                <a:cubicBezTo>
                  <a:pt x="3580189" y="6394947"/>
                  <a:pt x="3580189" y="6400395"/>
                  <a:pt x="3580189" y="6400395"/>
                </a:cubicBezTo>
                <a:cubicBezTo>
                  <a:pt x="3569290" y="6400395"/>
                  <a:pt x="3563841" y="6400395"/>
                  <a:pt x="3563841" y="6400395"/>
                </a:cubicBezTo>
                <a:cubicBezTo>
                  <a:pt x="3563841" y="6400395"/>
                  <a:pt x="3563841" y="6394947"/>
                  <a:pt x="3563841" y="6384048"/>
                </a:cubicBezTo>
                <a:close/>
                <a:moveTo>
                  <a:pt x="621219" y="6384048"/>
                </a:moveTo>
                <a:lnTo>
                  <a:pt x="637569" y="6384048"/>
                </a:lnTo>
                <a:cubicBezTo>
                  <a:pt x="637569" y="6394947"/>
                  <a:pt x="621219" y="6411296"/>
                  <a:pt x="588524" y="6433092"/>
                </a:cubicBezTo>
                <a:lnTo>
                  <a:pt x="572177" y="6416745"/>
                </a:lnTo>
                <a:cubicBezTo>
                  <a:pt x="572177" y="6416745"/>
                  <a:pt x="577625" y="6416745"/>
                  <a:pt x="588524" y="6416745"/>
                </a:cubicBezTo>
                <a:close/>
                <a:moveTo>
                  <a:pt x="359655" y="6384048"/>
                </a:moveTo>
                <a:cubicBezTo>
                  <a:pt x="359655" y="6384048"/>
                  <a:pt x="365103" y="6384048"/>
                  <a:pt x="376002" y="6384048"/>
                </a:cubicBezTo>
                <a:cubicBezTo>
                  <a:pt x="376002" y="6384048"/>
                  <a:pt x="376002" y="6389499"/>
                  <a:pt x="376002" y="6400395"/>
                </a:cubicBezTo>
                <a:cubicBezTo>
                  <a:pt x="376002" y="6411296"/>
                  <a:pt x="376002" y="6416745"/>
                  <a:pt x="376002" y="6416745"/>
                </a:cubicBezTo>
                <a:lnTo>
                  <a:pt x="376002" y="6433092"/>
                </a:lnTo>
                <a:cubicBezTo>
                  <a:pt x="365103" y="6422195"/>
                  <a:pt x="343306" y="6433092"/>
                  <a:pt x="310609" y="6465788"/>
                </a:cubicBezTo>
                <a:cubicBezTo>
                  <a:pt x="310609" y="6476687"/>
                  <a:pt x="302436" y="6482137"/>
                  <a:pt x="286088" y="6482137"/>
                </a:cubicBezTo>
                <a:cubicBezTo>
                  <a:pt x="269741" y="6482137"/>
                  <a:pt x="267017" y="6476687"/>
                  <a:pt x="277914" y="6465788"/>
                </a:cubicBezTo>
                <a:cubicBezTo>
                  <a:pt x="288811" y="6465788"/>
                  <a:pt x="294261" y="6463064"/>
                  <a:pt x="294261" y="6457613"/>
                </a:cubicBezTo>
                <a:cubicBezTo>
                  <a:pt x="294261" y="6452165"/>
                  <a:pt x="294261" y="6449441"/>
                  <a:pt x="294261" y="6449441"/>
                </a:cubicBezTo>
                <a:cubicBezTo>
                  <a:pt x="283364" y="6438542"/>
                  <a:pt x="283364" y="6427643"/>
                  <a:pt x="294261" y="6416745"/>
                </a:cubicBezTo>
                <a:cubicBezTo>
                  <a:pt x="305160" y="6405846"/>
                  <a:pt x="316059" y="6400395"/>
                  <a:pt x="326958" y="6400395"/>
                </a:cubicBezTo>
                <a:cubicBezTo>
                  <a:pt x="337857" y="6400395"/>
                  <a:pt x="346030" y="6400395"/>
                  <a:pt x="351480" y="6400395"/>
                </a:cubicBezTo>
                <a:cubicBezTo>
                  <a:pt x="356928" y="6400395"/>
                  <a:pt x="359655" y="6397671"/>
                  <a:pt x="359655" y="6392223"/>
                </a:cubicBezTo>
                <a:cubicBezTo>
                  <a:pt x="359655" y="6386775"/>
                  <a:pt x="359655" y="6384048"/>
                  <a:pt x="359655" y="6384048"/>
                </a:cubicBezTo>
                <a:close/>
                <a:moveTo>
                  <a:pt x="5214979" y="6367701"/>
                </a:moveTo>
                <a:cubicBezTo>
                  <a:pt x="5214979" y="6378600"/>
                  <a:pt x="5212255" y="6384048"/>
                  <a:pt x="5206804" y="6384048"/>
                </a:cubicBezTo>
                <a:cubicBezTo>
                  <a:pt x="5201356" y="6384048"/>
                  <a:pt x="5201356" y="6381324"/>
                  <a:pt x="5206804" y="6375874"/>
                </a:cubicBezTo>
                <a:cubicBezTo>
                  <a:pt x="5212255" y="6370425"/>
                  <a:pt x="5214979" y="6367701"/>
                  <a:pt x="5214979" y="6367701"/>
                </a:cubicBezTo>
                <a:close/>
                <a:moveTo>
                  <a:pt x="3024362" y="6367701"/>
                </a:moveTo>
                <a:cubicBezTo>
                  <a:pt x="3013463" y="6367701"/>
                  <a:pt x="3008012" y="6373150"/>
                  <a:pt x="3008012" y="6384048"/>
                </a:cubicBezTo>
                <a:lnTo>
                  <a:pt x="3024362" y="6384048"/>
                </a:lnTo>
                <a:lnTo>
                  <a:pt x="3040708" y="6384048"/>
                </a:lnTo>
                <a:cubicBezTo>
                  <a:pt x="3040708" y="6373150"/>
                  <a:pt x="3035261" y="6367701"/>
                  <a:pt x="3024362" y="6367701"/>
                </a:cubicBezTo>
                <a:close/>
                <a:moveTo>
                  <a:pt x="2272357" y="6367701"/>
                </a:moveTo>
                <a:cubicBezTo>
                  <a:pt x="2261459" y="6389499"/>
                  <a:pt x="2256010" y="6405846"/>
                  <a:pt x="2256010" y="6416745"/>
                </a:cubicBezTo>
                <a:lnTo>
                  <a:pt x="2288704" y="6400395"/>
                </a:lnTo>
                <a:close/>
                <a:moveTo>
                  <a:pt x="3046840" y="6361570"/>
                </a:moveTo>
                <a:cubicBezTo>
                  <a:pt x="3045478" y="6362932"/>
                  <a:pt x="3046159" y="6367701"/>
                  <a:pt x="3048883" y="6375874"/>
                </a:cubicBezTo>
                <a:cubicBezTo>
                  <a:pt x="3054331" y="6392223"/>
                  <a:pt x="3057056" y="6400395"/>
                  <a:pt x="3057056" y="6400395"/>
                </a:cubicBezTo>
                <a:cubicBezTo>
                  <a:pt x="3057056" y="6411296"/>
                  <a:pt x="3057056" y="6416745"/>
                  <a:pt x="3057056" y="6416745"/>
                </a:cubicBezTo>
                <a:cubicBezTo>
                  <a:pt x="3067956" y="6416745"/>
                  <a:pt x="3073404" y="6414020"/>
                  <a:pt x="3073404" y="6408570"/>
                </a:cubicBezTo>
                <a:cubicBezTo>
                  <a:pt x="3073404" y="6403122"/>
                  <a:pt x="3073404" y="6394947"/>
                  <a:pt x="3073404" y="6384048"/>
                </a:cubicBezTo>
                <a:cubicBezTo>
                  <a:pt x="3062505" y="6373150"/>
                  <a:pt x="3057056" y="6367701"/>
                  <a:pt x="3057056" y="6367701"/>
                </a:cubicBezTo>
                <a:cubicBezTo>
                  <a:pt x="3051606" y="6362251"/>
                  <a:pt x="3048203" y="6360208"/>
                  <a:pt x="3046840" y="6361570"/>
                </a:cubicBezTo>
                <a:close/>
                <a:moveTo>
                  <a:pt x="2971229" y="6359527"/>
                </a:moveTo>
                <a:cubicBezTo>
                  <a:pt x="2968506" y="6359527"/>
                  <a:pt x="2964419" y="6362251"/>
                  <a:pt x="2958968" y="6367701"/>
                </a:cubicBezTo>
                <a:cubicBezTo>
                  <a:pt x="2948070" y="6378600"/>
                  <a:pt x="2948070" y="6384048"/>
                  <a:pt x="2958968" y="6384048"/>
                </a:cubicBezTo>
                <a:lnTo>
                  <a:pt x="2975318" y="6367701"/>
                </a:lnTo>
                <a:cubicBezTo>
                  <a:pt x="2975318" y="6362251"/>
                  <a:pt x="2973953" y="6359527"/>
                  <a:pt x="2971229" y="6359527"/>
                </a:cubicBezTo>
                <a:close/>
                <a:moveTo>
                  <a:pt x="964525" y="6355441"/>
                </a:moveTo>
                <a:cubicBezTo>
                  <a:pt x="967251" y="6355441"/>
                  <a:pt x="969975" y="6356803"/>
                  <a:pt x="972699" y="6359527"/>
                </a:cubicBezTo>
                <a:cubicBezTo>
                  <a:pt x="978150" y="6364977"/>
                  <a:pt x="975426" y="6367701"/>
                  <a:pt x="964525" y="6367701"/>
                </a:cubicBezTo>
                <a:cubicBezTo>
                  <a:pt x="964525" y="6378600"/>
                  <a:pt x="964525" y="6384048"/>
                  <a:pt x="964525" y="6384048"/>
                </a:cubicBezTo>
                <a:cubicBezTo>
                  <a:pt x="964525" y="6384048"/>
                  <a:pt x="959076" y="6378600"/>
                  <a:pt x="948177" y="6367701"/>
                </a:cubicBezTo>
                <a:cubicBezTo>
                  <a:pt x="948177" y="6367701"/>
                  <a:pt x="950902" y="6364977"/>
                  <a:pt x="956352" y="6359527"/>
                </a:cubicBezTo>
                <a:cubicBezTo>
                  <a:pt x="959076" y="6356803"/>
                  <a:pt x="961801" y="6355441"/>
                  <a:pt x="964525" y="6355441"/>
                </a:cubicBezTo>
                <a:close/>
                <a:moveTo>
                  <a:pt x="2907882" y="6341134"/>
                </a:moveTo>
                <a:cubicBezTo>
                  <a:pt x="2903794" y="6342499"/>
                  <a:pt x="2899027" y="6345904"/>
                  <a:pt x="2893578" y="6351352"/>
                </a:cubicBezTo>
                <a:cubicBezTo>
                  <a:pt x="2882677" y="6362253"/>
                  <a:pt x="2877230" y="6373150"/>
                  <a:pt x="2877230" y="6384048"/>
                </a:cubicBezTo>
                <a:lnTo>
                  <a:pt x="2828186" y="6433092"/>
                </a:lnTo>
                <a:cubicBezTo>
                  <a:pt x="2795491" y="6454889"/>
                  <a:pt x="2779142" y="6465788"/>
                  <a:pt x="2779142" y="6465788"/>
                </a:cubicBezTo>
                <a:cubicBezTo>
                  <a:pt x="2779142" y="6487585"/>
                  <a:pt x="2800938" y="6476687"/>
                  <a:pt x="2844533" y="6433092"/>
                </a:cubicBezTo>
                <a:cubicBezTo>
                  <a:pt x="2899027" y="6378600"/>
                  <a:pt x="2923549" y="6348628"/>
                  <a:pt x="2918100" y="6343180"/>
                </a:cubicBezTo>
                <a:cubicBezTo>
                  <a:pt x="2915376" y="6340456"/>
                  <a:pt x="2911968" y="6339775"/>
                  <a:pt x="2907882" y="6341134"/>
                </a:cubicBezTo>
                <a:close/>
                <a:moveTo>
                  <a:pt x="5214979" y="6335005"/>
                </a:moveTo>
                <a:lnTo>
                  <a:pt x="5231326" y="6335005"/>
                </a:lnTo>
                <a:cubicBezTo>
                  <a:pt x="5231326" y="6335005"/>
                  <a:pt x="5231326" y="6340456"/>
                  <a:pt x="5231326" y="6351352"/>
                </a:cubicBezTo>
                <a:close/>
                <a:moveTo>
                  <a:pt x="3596537" y="6335005"/>
                </a:moveTo>
                <a:lnTo>
                  <a:pt x="3612885" y="6335005"/>
                </a:lnTo>
                <a:cubicBezTo>
                  <a:pt x="3623783" y="6335005"/>
                  <a:pt x="3623783" y="6340456"/>
                  <a:pt x="3612885" y="6351352"/>
                </a:cubicBezTo>
                <a:lnTo>
                  <a:pt x="3596537" y="6351352"/>
                </a:lnTo>
                <a:cubicBezTo>
                  <a:pt x="3607437" y="6351352"/>
                  <a:pt x="3607437" y="6345904"/>
                  <a:pt x="3596537" y="6335005"/>
                </a:cubicBezTo>
                <a:close/>
                <a:moveTo>
                  <a:pt x="2550271" y="6335005"/>
                </a:moveTo>
                <a:cubicBezTo>
                  <a:pt x="2528474" y="6335005"/>
                  <a:pt x="2523027" y="6340456"/>
                  <a:pt x="2533925" y="6351352"/>
                </a:cubicBezTo>
                <a:cubicBezTo>
                  <a:pt x="2533925" y="6351352"/>
                  <a:pt x="2536648" y="6351352"/>
                  <a:pt x="2542097" y="6351352"/>
                </a:cubicBezTo>
                <a:cubicBezTo>
                  <a:pt x="2547548" y="6351352"/>
                  <a:pt x="2550271" y="6345904"/>
                  <a:pt x="2550271" y="6335005"/>
                </a:cubicBezTo>
                <a:close/>
                <a:moveTo>
                  <a:pt x="2468533" y="6335005"/>
                </a:moveTo>
                <a:cubicBezTo>
                  <a:pt x="2435836" y="6335005"/>
                  <a:pt x="2419489" y="6345904"/>
                  <a:pt x="2419489" y="6367701"/>
                </a:cubicBezTo>
                <a:cubicBezTo>
                  <a:pt x="2419489" y="6389499"/>
                  <a:pt x="2430388" y="6384048"/>
                  <a:pt x="2452185" y="6351352"/>
                </a:cubicBezTo>
                <a:close/>
                <a:moveTo>
                  <a:pt x="752003" y="6335005"/>
                </a:moveTo>
                <a:cubicBezTo>
                  <a:pt x="773800" y="6335005"/>
                  <a:pt x="784699" y="6340456"/>
                  <a:pt x="784699" y="6351352"/>
                </a:cubicBezTo>
                <a:cubicBezTo>
                  <a:pt x="795598" y="6362253"/>
                  <a:pt x="798322" y="6367701"/>
                  <a:pt x="792874" y="6367701"/>
                </a:cubicBezTo>
                <a:cubicBezTo>
                  <a:pt x="787423" y="6367701"/>
                  <a:pt x="784699" y="6367701"/>
                  <a:pt x="784699" y="6367701"/>
                </a:cubicBezTo>
                <a:lnTo>
                  <a:pt x="784699" y="6384048"/>
                </a:lnTo>
                <a:cubicBezTo>
                  <a:pt x="795598" y="6384048"/>
                  <a:pt x="795598" y="6389499"/>
                  <a:pt x="784699" y="6400395"/>
                </a:cubicBezTo>
                <a:cubicBezTo>
                  <a:pt x="784699" y="6400395"/>
                  <a:pt x="781975" y="6403122"/>
                  <a:pt x="776524" y="6408570"/>
                </a:cubicBezTo>
                <a:cubicBezTo>
                  <a:pt x="771076" y="6414020"/>
                  <a:pt x="773800" y="6416745"/>
                  <a:pt x="784699" y="6416745"/>
                </a:cubicBezTo>
                <a:lnTo>
                  <a:pt x="768352" y="6416745"/>
                </a:lnTo>
                <a:cubicBezTo>
                  <a:pt x="768352" y="6416745"/>
                  <a:pt x="765628" y="6419471"/>
                  <a:pt x="760177" y="6424919"/>
                </a:cubicBezTo>
                <a:cubicBezTo>
                  <a:pt x="754727" y="6430367"/>
                  <a:pt x="746554" y="6433092"/>
                  <a:pt x="735655" y="6433092"/>
                </a:cubicBezTo>
                <a:lnTo>
                  <a:pt x="719306" y="6449441"/>
                </a:lnTo>
                <a:cubicBezTo>
                  <a:pt x="719306" y="6460340"/>
                  <a:pt x="711133" y="6476687"/>
                  <a:pt x="694785" y="6498484"/>
                </a:cubicBezTo>
                <a:cubicBezTo>
                  <a:pt x="678438" y="6520281"/>
                  <a:pt x="664815" y="6531180"/>
                  <a:pt x="653916" y="6531180"/>
                </a:cubicBezTo>
                <a:lnTo>
                  <a:pt x="670263" y="6514831"/>
                </a:lnTo>
                <a:lnTo>
                  <a:pt x="670263" y="6482137"/>
                </a:lnTo>
                <a:lnTo>
                  <a:pt x="653916" y="6482137"/>
                </a:lnTo>
                <a:cubicBezTo>
                  <a:pt x="653916" y="6471238"/>
                  <a:pt x="651190" y="6465788"/>
                  <a:pt x="645741" y="6465788"/>
                </a:cubicBezTo>
                <a:cubicBezTo>
                  <a:pt x="640293" y="6465788"/>
                  <a:pt x="637569" y="6471238"/>
                  <a:pt x="637569" y="6482137"/>
                </a:cubicBezTo>
                <a:cubicBezTo>
                  <a:pt x="637569" y="6503934"/>
                  <a:pt x="621219" y="6525732"/>
                  <a:pt x="588524" y="6547527"/>
                </a:cubicBezTo>
                <a:cubicBezTo>
                  <a:pt x="588524" y="6547527"/>
                  <a:pt x="588524" y="6544803"/>
                  <a:pt x="588524" y="6539353"/>
                </a:cubicBezTo>
                <a:cubicBezTo>
                  <a:pt x="588524" y="6533904"/>
                  <a:pt x="588524" y="6525732"/>
                  <a:pt x="588524" y="6514831"/>
                </a:cubicBezTo>
                <a:cubicBezTo>
                  <a:pt x="588524" y="6503934"/>
                  <a:pt x="583076" y="6503934"/>
                  <a:pt x="572177" y="6514831"/>
                </a:cubicBezTo>
                <a:lnTo>
                  <a:pt x="539480" y="6514831"/>
                </a:lnTo>
                <a:cubicBezTo>
                  <a:pt x="539480" y="6493036"/>
                  <a:pt x="539480" y="6482137"/>
                  <a:pt x="539480" y="6482137"/>
                </a:cubicBezTo>
                <a:cubicBezTo>
                  <a:pt x="539480" y="6482137"/>
                  <a:pt x="544929" y="6482137"/>
                  <a:pt x="555828" y="6482137"/>
                </a:cubicBezTo>
                <a:cubicBezTo>
                  <a:pt x="555828" y="6493036"/>
                  <a:pt x="558552" y="6498484"/>
                  <a:pt x="564002" y="6498484"/>
                </a:cubicBezTo>
                <a:cubicBezTo>
                  <a:pt x="569453" y="6498484"/>
                  <a:pt x="577625" y="6498484"/>
                  <a:pt x="588524" y="6498484"/>
                </a:cubicBezTo>
                <a:lnTo>
                  <a:pt x="621219" y="6482137"/>
                </a:lnTo>
                <a:cubicBezTo>
                  <a:pt x="643017" y="6460340"/>
                  <a:pt x="659365" y="6454889"/>
                  <a:pt x="670263" y="6465788"/>
                </a:cubicBezTo>
                <a:lnTo>
                  <a:pt x="670263" y="6449441"/>
                </a:lnTo>
                <a:cubicBezTo>
                  <a:pt x="659365" y="6438542"/>
                  <a:pt x="664815" y="6422195"/>
                  <a:pt x="686613" y="6400395"/>
                </a:cubicBezTo>
                <a:cubicBezTo>
                  <a:pt x="708409" y="6378600"/>
                  <a:pt x="724756" y="6373150"/>
                  <a:pt x="735655" y="6384048"/>
                </a:cubicBezTo>
                <a:lnTo>
                  <a:pt x="735655" y="6367701"/>
                </a:lnTo>
                <a:cubicBezTo>
                  <a:pt x="735655" y="6356803"/>
                  <a:pt x="735655" y="6348628"/>
                  <a:pt x="735655" y="6343180"/>
                </a:cubicBezTo>
                <a:cubicBezTo>
                  <a:pt x="735655" y="6337729"/>
                  <a:pt x="741104" y="6335005"/>
                  <a:pt x="752003" y="6335005"/>
                </a:cubicBezTo>
                <a:close/>
                <a:moveTo>
                  <a:pt x="2926272" y="6318656"/>
                </a:moveTo>
                <a:cubicBezTo>
                  <a:pt x="2926272" y="6318656"/>
                  <a:pt x="2926272" y="6321382"/>
                  <a:pt x="2926272" y="6326831"/>
                </a:cubicBezTo>
                <a:cubicBezTo>
                  <a:pt x="2926272" y="6332281"/>
                  <a:pt x="2926272" y="6335005"/>
                  <a:pt x="2926272" y="6335005"/>
                </a:cubicBezTo>
                <a:cubicBezTo>
                  <a:pt x="2937171" y="6335005"/>
                  <a:pt x="2942622" y="6329557"/>
                  <a:pt x="2942622" y="6318656"/>
                </a:cubicBezTo>
                <a:close/>
                <a:moveTo>
                  <a:pt x="2190618" y="6318656"/>
                </a:moveTo>
                <a:cubicBezTo>
                  <a:pt x="2190618" y="6318656"/>
                  <a:pt x="2185169" y="6329557"/>
                  <a:pt x="2174270" y="6351352"/>
                </a:cubicBezTo>
                <a:cubicBezTo>
                  <a:pt x="2168821" y="6362251"/>
                  <a:pt x="2163371" y="6370425"/>
                  <a:pt x="2157922" y="6375874"/>
                </a:cubicBezTo>
                <a:lnTo>
                  <a:pt x="2166096" y="6371788"/>
                </a:lnTo>
                <a:cubicBezTo>
                  <a:pt x="2171544" y="6369063"/>
                  <a:pt x="2174270" y="6367701"/>
                  <a:pt x="2174270" y="6367701"/>
                </a:cubicBezTo>
                <a:cubicBezTo>
                  <a:pt x="2206967" y="6335005"/>
                  <a:pt x="2212415" y="6318656"/>
                  <a:pt x="2190618" y="6318656"/>
                </a:cubicBezTo>
                <a:close/>
                <a:moveTo>
                  <a:pt x="3024362" y="6302309"/>
                </a:moveTo>
                <a:cubicBezTo>
                  <a:pt x="3013463" y="6324106"/>
                  <a:pt x="3002564" y="6329557"/>
                  <a:pt x="2991664" y="6318656"/>
                </a:cubicBezTo>
                <a:lnTo>
                  <a:pt x="2991664" y="6335005"/>
                </a:lnTo>
                <a:lnTo>
                  <a:pt x="2991664" y="6351352"/>
                </a:lnTo>
                <a:lnTo>
                  <a:pt x="3008012" y="6351352"/>
                </a:lnTo>
                <a:cubicBezTo>
                  <a:pt x="3008012" y="6340456"/>
                  <a:pt x="3010738" y="6337729"/>
                  <a:pt x="3016186" y="6343180"/>
                </a:cubicBezTo>
                <a:cubicBezTo>
                  <a:pt x="3021637" y="6348628"/>
                  <a:pt x="3024362" y="6345904"/>
                  <a:pt x="3024362" y="6335005"/>
                </a:cubicBezTo>
                <a:lnTo>
                  <a:pt x="3040708" y="6318656"/>
                </a:lnTo>
                <a:lnTo>
                  <a:pt x="3040708" y="6302309"/>
                </a:lnTo>
                <a:close/>
                <a:moveTo>
                  <a:pt x="2795491" y="6302309"/>
                </a:moveTo>
                <a:cubicBezTo>
                  <a:pt x="2784592" y="6313208"/>
                  <a:pt x="2779142" y="6318656"/>
                  <a:pt x="2779142" y="6318656"/>
                </a:cubicBezTo>
                <a:lnTo>
                  <a:pt x="2762794" y="6318656"/>
                </a:lnTo>
                <a:close/>
                <a:moveTo>
                  <a:pt x="1013569" y="6302309"/>
                </a:moveTo>
                <a:lnTo>
                  <a:pt x="1029916" y="6302309"/>
                </a:lnTo>
                <a:cubicBezTo>
                  <a:pt x="1019019" y="6324106"/>
                  <a:pt x="1008120" y="6335005"/>
                  <a:pt x="997221" y="6335005"/>
                </a:cubicBezTo>
                <a:cubicBezTo>
                  <a:pt x="997221" y="6324106"/>
                  <a:pt x="1002672" y="6313208"/>
                  <a:pt x="1013569" y="6302309"/>
                </a:cubicBezTo>
                <a:close/>
                <a:moveTo>
                  <a:pt x="784699" y="6302309"/>
                </a:moveTo>
                <a:lnTo>
                  <a:pt x="801045" y="6302309"/>
                </a:lnTo>
                <a:lnTo>
                  <a:pt x="801045" y="6318656"/>
                </a:lnTo>
                <a:cubicBezTo>
                  <a:pt x="801045" y="6318656"/>
                  <a:pt x="795598" y="6318656"/>
                  <a:pt x="784699" y="6318656"/>
                </a:cubicBezTo>
                <a:cubicBezTo>
                  <a:pt x="784699" y="6307759"/>
                  <a:pt x="784699" y="6302309"/>
                  <a:pt x="784699" y="6302309"/>
                </a:cubicBezTo>
                <a:close/>
                <a:moveTo>
                  <a:pt x="2958968" y="6285962"/>
                </a:moveTo>
                <a:cubicBezTo>
                  <a:pt x="2948070" y="6296861"/>
                  <a:pt x="2948070" y="6302309"/>
                  <a:pt x="2958968" y="6302309"/>
                </a:cubicBezTo>
                <a:cubicBezTo>
                  <a:pt x="2969867" y="6302309"/>
                  <a:pt x="2975318" y="6296861"/>
                  <a:pt x="2975318" y="6285962"/>
                </a:cubicBezTo>
                <a:cubicBezTo>
                  <a:pt x="2964418" y="6285962"/>
                  <a:pt x="2958968" y="6285962"/>
                  <a:pt x="2958968" y="6285962"/>
                </a:cubicBezTo>
                <a:close/>
                <a:moveTo>
                  <a:pt x="2141574" y="6285962"/>
                </a:moveTo>
                <a:cubicBezTo>
                  <a:pt x="2147023" y="6285962"/>
                  <a:pt x="2149748" y="6288686"/>
                  <a:pt x="2149748" y="6294134"/>
                </a:cubicBezTo>
                <a:lnTo>
                  <a:pt x="2149005" y="6297851"/>
                </a:lnTo>
                <a:lnTo>
                  <a:pt x="2136903" y="6291799"/>
                </a:lnTo>
                <a:close/>
                <a:moveTo>
                  <a:pt x="2235575" y="6277787"/>
                </a:moveTo>
                <a:cubicBezTo>
                  <a:pt x="2232850" y="6277787"/>
                  <a:pt x="2228762" y="6280511"/>
                  <a:pt x="2223313" y="6285962"/>
                </a:cubicBezTo>
                <a:lnTo>
                  <a:pt x="2223313" y="6302309"/>
                </a:lnTo>
                <a:cubicBezTo>
                  <a:pt x="2234212" y="6302309"/>
                  <a:pt x="2239660" y="6296861"/>
                  <a:pt x="2239660" y="6285962"/>
                </a:cubicBezTo>
                <a:cubicBezTo>
                  <a:pt x="2239660" y="6280511"/>
                  <a:pt x="2238299" y="6277787"/>
                  <a:pt x="2235575" y="6277787"/>
                </a:cubicBezTo>
                <a:close/>
                <a:moveTo>
                  <a:pt x="3923496" y="6269613"/>
                </a:moveTo>
                <a:lnTo>
                  <a:pt x="3907148" y="6285962"/>
                </a:lnTo>
                <a:cubicBezTo>
                  <a:pt x="3907148" y="6296861"/>
                  <a:pt x="3912597" y="6296861"/>
                  <a:pt x="3923496" y="6285962"/>
                </a:cubicBezTo>
                <a:close/>
                <a:moveTo>
                  <a:pt x="2501229" y="6269613"/>
                </a:moveTo>
                <a:lnTo>
                  <a:pt x="2468533" y="6318656"/>
                </a:lnTo>
                <a:lnTo>
                  <a:pt x="2501229" y="6285962"/>
                </a:lnTo>
                <a:close/>
                <a:moveTo>
                  <a:pt x="1896357" y="6269613"/>
                </a:moveTo>
                <a:lnTo>
                  <a:pt x="1896357" y="6285962"/>
                </a:lnTo>
                <a:lnTo>
                  <a:pt x="1880006" y="6302309"/>
                </a:lnTo>
                <a:cubicBezTo>
                  <a:pt x="1880006" y="6291410"/>
                  <a:pt x="1885458" y="6280514"/>
                  <a:pt x="1896357" y="6269613"/>
                </a:cubicBezTo>
                <a:close/>
                <a:moveTo>
                  <a:pt x="719306" y="6269613"/>
                </a:moveTo>
                <a:cubicBezTo>
                  <a:pt x="730205" y="6269613"/>
                  <a:pt x="732931" y="6272339"/>
                  <a:pt x="727480" y="6277787"/>
                </a:cubicBezTo>
                <a:cubicBezTo>
                  <a:pt x="722032" y="6283238"/>
                  <a:pt x="713857" y="6291410"/>
                  <a:pt x="702960" y="6302309"/>
                </a:cubicBezTo>
                <a:lnTo>
                  <a:pt x="702960" y="6335005"/>
                </a:lnTo>
                <a:lnTo>
                  <a:pt x="719306" y="6367701"/>
                </a:lnTo>
                <a:cubicBezTo>
                  <a:pt x="697510" y="6367701"/>
                  <a:pt x="675714" y="6367701"/>
                  <a:pt x="653916" y="6367701"/>
                </a:cubicBezTo>
                <a:lnTo>
                  <a:pt x="604870" y="6367701"/>
                </a:lnTo>
                <a:lnTo>
                  <a:pt x="604870" y="6351352"/>
                </a:lnTo>
                <a:lnTo>
                  <a:pt x="637569" y="6351352"/>
                </a:lnTo>
                <a:cubicBezTo>
                  <a:pt x="637569" y="6340456"/>
                  <a:pt x="640293" y="6335005"/>
                  <a:pt x="645741" y="6335005"/>
                </a:cubicBezTo>
                <a:cubicBezTo>
                  <a:pt x="651190" y="6335005"/>
                  <a:pt x="659365" y="6335005"/>
                  <a:pt x="670263" y="6335005"/>
                </a:cubicBezTo>
                <a:lnTo>
                  <a:pt x="653916" y="6318656"/>
                </a:lnTo>
                <a:lnTo>
                  <a:pt x="653916" y="6302309"/>
                </a:lnTo>
                <a:lnTo>
                  <a:pt x="670263" y="6285962"/>
                </a:lnTo>
                <a:close/>
                <a:moveTo>
                  <a:pt x="2765518" y="6261440"/>
                </a:moveTo>
                <a:lnTo>
                  <a:pt x="2758707" y="6269613"/>
                </a:lnTo>
                <a:cubicBezTo>
                  <a:pt x="2750533" y="6277787"/>
                  <a:pt x="2740996" y="6285962"/>
                  <a:pt x="2730097" y="6294134"/>
                </a:cubicBezTo>
                <a:lnTo>
                  <a:pt x="2726657" y="6297146"/>
                </a:lnTo>
                <a:lnTo>
                  <a:pt x="2738273" y="6277787"/>
                </a:lnTo>
                <a:close/>
                <a:moveTo>
                  <a:pt x="5313068" y="6253266"/>
                </a:moveTo>
                <a:lnTo>
                  <a:pt x="5313068" y="6269613"/>
                </a:lnTo>
                <a:cubicBezTo>
                  <a:pt x="5323964" y="6258714"/>
                  <a:pt x="5318516" y="6275063"/>
                  <a:pt x="5296718" y="6318656"/>
                </a:cubicBezTo>
                <a:cubicBezTo>
                  <a:pt x="5285820" y="6340456"/>
                  <a:pt x="5280372" y="6356803"/>
                  <a:pt x="5280372" y="6367701"/>
                </a:cubicBezTo>
                <a:lnTo>
                  <a:pt x="5247675" y="6384048"/>
                </a:lnTo>
                <a:cubicBezTo>
                  <a:pt x="5247675" y="6384048"/>
                  <a:pt x="5247675" y="6381324"/>
                  <a:pt x="5247675" y="6375874"/>
                </a:cubicBezTo>
                <a:cubicBezTo>
                  <a:pt x="5247675" y="6370425"/>
                  <a:pt x="5258574" y="6345904"/>
                  <a:pt x="5280372" y="6302309"/>
                </a:cubicBezTo>
                <a:cubicBezTo>
                  <a:pt x="5291268" y="6280514"/>
                  <a:pt x="5302169" y="6264164"/>
                  <a:pt x="5313068" y="6253266"/>
                </a:cubicBezTo>
                <a:close/>
                <a:moveTo>
                  <a:pt x="4348539" y="6253266"/>
                </a:moveTo>
                <a:cubicBezTo>
                  <a:pt x="4359438" y="6253266"/>
                  <a:pt x="4359438" y="6258714"/>
                  <a:pt x="4348539" y="6269613"/>
                </a:cubicBezTo>
                <a:lnTo>
                  <a:pt x="4332193" y="6269613"/>
                </a:lnTo>
                <a:cubicBezTo>
                  <a:pt x="4332193" y="6258714"/>
                  <a:pt x="4337640" y="6253266"/>
                  <a:pt x="4348539" y="6253266"/>
                </a:cubicBezTo>
                <a:close/>
                <a:moveTo>
                  <a:pt x="2632010" y="6253266"/>
                </a:moveTo>
                <a:lnTo>
                  <a:pt x="2615665" y="6269613"/>
                </a:lnTo>
                <a:cubicBezTo>
                  <a:pt x="2615665" y="6269613"/>
                  <a:pt x="2610213" y="6269613"/>
                  <a:pt x="2599315" y="6269613"/>
                </a:cubicBezTo>
                <a:cubicBezTo>
                  <a:pt x="2599315" y="6269613"/>
                  <a:pt x="2599315" y="6275063"/>
                  <a:pt x="2599315" y="6285962"/>
                </a:cubicBezTo>
                <a:lnTo>
                  <a:pt x="2599315" y="6302309"/>
                </a:lnTo>
                <a:cubicBezTo>
                  <a:pt x="2610213" y="6302309"/>
                  <a:pt x="2612938" y="6307759"/>
                  <a:pt x="2607489" y="6318656"/>
                </a:cubicBezTo>
                <a:cubicBezTo>
                  <a:pt x="2602042" y="6329557"/>
                  <a:pt x="2599315" y="6335005"/>
                  <a:pt x="2599315" y="6335005"/>
                </a:cubicBezTo>
                <a:cubicBezTo>
                  <a:pt x="2588417" y="6335005"/>
                  <a:pt x="2580244" y="6332281"/>
                  <a:pt x="2574793" y="6326831"/>
                </a:cubicBezTo>
                <a:cubicBezTo>
                  <a:pt x="2569345" y="6321382"/>
                  <a:pt x="2572068" y="6318656"/>
                  <a:pt x="2582967" y="6318656"/>
                </a:cubicBezTo>
                <a:lnTo>
                  <a:pt x="2582967" y="6302309"/>
                </a:lnTo>
                <a:cubicBezTo>
                  <a:pt x="2582967" y="6302309"/>
                  <a:pt x="2577518" y="6299585"/>
                  <a:pt x="2566619" y="6294134"/>
                </a:cubicBezTo>
                <a:cubicBezTo>
                  <a:pt x="2555721" y="6288686"/>
                  <a:pt x="2550271" y="6288686"/>
                  <a:pt x="2550271" y="6294134"/>
                </a:cubicBezTo>
                <a:cubicBezTo>
                  <a:pt x="2550271" y="6299585"/>
                  <a:pt x="2555721" y="6313208"/>
                  <a:pt x="2566619" y="6335005"/>
                </a:cubicBezTo>
                <a:lnTo>
                  <a:pt x="2550271" y="6367701"/>
                </a:lnTo>
                <a:cubicBezTo>
                  <a:pt x="2539372" y="6378600"/>
                  <a:pt x="2528474" y="6381324"/>
                  <a:pt x="2517575" y="6375874"/>
                </a:cubicBezTo>
                <a:cubicBezTo>
                  <a:pt x="2506676" y="6370425"/>
                  <a:pt x="2501229" y="6367701"/>
                  <a:pt x="2501229" y="6367701"/>
                </a:cubicBezTo>
                <a:lnTo>
                  <a:pt x="2468533" y="6400395"/>
                </a:lnTo>
                <a:cubicBezTo>
                  <a:pt x="2457633" y="6422195"/>
                  <a:pt x="2457633" y="6433092"/>
                  <a:pt x="2468533" y="6433092"/>
                </a:cubicBezTo>
                <a:cubicBezTo>
                  <a:pt x="2479430" y="6443993"/>
                  <a:pt x="2487606" y="6449441"/>
                  <a:pt x="2493053" y="6449441"/>
                </a:cubicBezTo>
                <a:cubicBezTo>
                  <a:pt x="2498503" y="6449441"/>
                  <a:pt x="2501229" y="6454889"/>
                  <a:pt x="2501229" y="6465788"/>
                </a:cubicBezTo>
                <a:cubicBezTo>
                  <a:pt x="2512128" y="6454889"/>
                  <a:pt x="2523027" y="6443993"/>
                  <a:pt x="2533925" y="6433092"/>
                </a:cubicBezTo>
                <a:cubicBezTo>
                  <a:pt x="2544824" y="6433092"/>
                  <a:pt x="2550271" y="6427643"/>
                  <a:pt x="2550271" y="6416745"/>
                </a:cubicBezTo>
                <a:cubicBezTo>
                  <a:pt x="2561170" y="6416745"/>
                  <a:pt x="2566619" y="6411296"/>
                  <a:pt x="2566619" y="6400395"/>
                </a:cubicBezTo>
                <a:cubicBezTo>
                  <a:pt x="2566619" y="6367701"/>
                  <a:pt x="2582967" y="6351352"/>
                  <a:pt x="2615665" y="6351352"/>
                </a:cubicBezTo>
                <a:cubicBezTo>
                  <a:pt x="2626563" y="6351352"/>
                  <a:pt x="2632010" y="6345904"/>
                  <a:pt x="2632010" y="6335005"/>
                </a:cubicBezTo>
                <a:cubicBezTo>
                  <a:pt x="2632010" y="6313208"/>
                  <a:pt x="2637460" y="6307759"/>
                  <a:pt x="2648359" y="6318656"/>
                </a:cubicBezTo>
                <a:cubicBezTo>
                  <a:pt x="2648359" y="6307759"/>
                  <a:pt x="2648359" y="6299585"/>
                  <a:pt x="2648359" y="6294134"/>
                </a:cubicBezTo>
                <a:cubicBezTo>
                  <a:pt x="2648359" y="6288686"/>
                  <a:pt x="2648359" y="6280514"/>
                  <a:pt x="2648359" y="6269613"/>
                </a:cubicBezTo>
                <a:cubicBezTo>
                  <a:pt x="2648359" y="6258714"/>
                  <a:pt x="2648359" y="6253266"/>
                  <a:pt x="2648359" y="6253266"/>
                </a:cubicBezTo>
                <a:cubicBezTo>
                  <a:pt x="2648359" y="6253266"/>
                  <a:pt x="2642909" y="6253266"/>
                  <a:pt x="2632010" y="6253266"/>
                </a:cubicBezTo>
                <a:close/>
                <a:moveTo>
                  <a:pt x="2370445" y="6253266"/>
                </a:moveTo>
                <a:cubicBezTo>
                  <a:pt x="2348648" y="6275063"/>
                  <a:pt x="2337749" y="6285962"/>
                  <a:pt x="2337749" y="6285962"/>
                </a:cubicBezTo>
                <a:lnTo>
                  <a:pt x="2354096" y="6285962"/>
                </a:lnTo>
                <a:cubicBezTo>
                  <a:pt x="2364996" y="6275063"/>
                  <a:pt x="2375895" y="6264164"/>
                  <a:pt x="2386793" y="6253266"/>
                </a:cubicBezTo>
                <a:close/>
                <a:moveTo>
                  <a:pt x="1896357" y="6253266"/>
                </a:moveTo>
                <a:cubicBezTo>
                  <a:pt x="1896357" y="6253266"/>
                  <a:pt x="1896357" y="6258714"/>
                  <a:pt x="1896357" y="6269613"/>
                </a:cubicBezTo>
                <a:lnTo>
                  <a:pt x="1880006" y="6269613"/>
                </a:lnTo>
                <a:close/>
                <a:moveTo>
                  <a:pt x="596699" y="6253266"/>
                </a:moveTo>
                <a:cubicBezTo>
                  <a:pt x="602147" y="6253266"/>
                  <a:pt x="599423" y="6258714"/>
                  <a:pt x="588524" y="6269613"/>
                </a:cubicBezTo>
                <a:cubicBezTo>
                  <a:pt x="588524" y="6269613"/>
                  <a:pt x="583076" y="6269613"/>
                  <a:pt x="572177" y="6269613"/>
                </a:cubicBezTo>
                <a:cubicBezTo>
                  <a:pt x="583076" y="6258714"/>
                  <a:pt x="591247" y="6253266"/>
                  <a:pt x="596699" y="6253266"/>
                </a:cubicBezTo>
                <a:close/>
                <a:moveTo>
                  <a:pt x="433219" y="6253266"/>
                </a:moveTo>
                <a:cubicBezTo>
                  <a:pt x="438666" y="6253266"/>
                  <a:pt x="441392" y="6258714"/>
                  <a:pt x="441392" y="6269613"/>
                </a:cubicBezTo>
                <a:lnTo>
                  <a:pt x="425045" y="6269613"/>
                </a:lnTo>
                <a:cubicBezTo>
                  <a:pt x="425045" y="6258714"/>
                  <a:pt x="427769" y="6253266"/>
                  <a:pt x="433219" y="6253266"/>
                </a:cubicBezTo>
                <a:close/>
                <a:moveTo>
                  <a:pt x="3696666" y="6243048"/>
                </a:moveTo>
                <a:cubicBezTo>
                  <a:pt x="3698032" y="6241686"/>
                  <a:pt x="3700074" y="6242367"/>
                  <a:pt x="3702798" y="6245091"/>
                </a:cubicBezTo>
                <a:cubicBezTo>
                  <a:pt x="3708249" y="6250542"/>
                  <a:pt x="3705523" y="6258714"/>
                  <a:pt x="3694625" y="6269613"/>
                </a:cubicBezTo>
                <a:lnTo>
                  <a:pt x="3694625" y="6253266"/>
                </a:lnTo>
                <a:cubicBezTo>
                  <a:pt x="3694625" y="6247815"/>
                  <a:pt x="3695305" y="6244410"/>
                  <a:pt x="3696666" y="6243048"/>
                </a:cubicBezTo>
                <a:close/>
                <a:moveTo>
                  <a:pt x="2172909" y="6241005"/>
                </a:moveTo>
                <a:lnTo>
                  <a:pt x="2170183" y="6249177"/>
                </a:lnTo>
                <a:cubicBezTo>
                  <a:pt x="2167459" y="6251904"/>
                  <a:pt x="2163371" y="6253266"/>
                  <a:pt x="2157922" y="6253266"/>
                </a:cubicBezTo>
                <a:cubicBezTo>
                  <a:pt x="2157922" y="6253266"/>
                  <a:pt x="2160648" y="6250542"/>
                  <a:pt x="2166096" y="6245091"/>
                </a:cubicBezTo>
                <a:close/>
                <a:moveTo>
                  <a:pt x="5623676" y="6236916"/>
                </a:moveTo>
                <a:cubicBezTo>
                  <a:pt x="5612778" y="6236916"/>
                  <a:pt x="5607329" y="6242367"/>
                  <a:pt x="5607329" y="6253266"/>
                </a:cubicBezTo>
                <a:lnTo>
                  <a:pt x="5623676" y="6253266"/>
                </a:lnTo>
                <a:cubicBezTo>
                  <a:pt x="5634575" y="6242367"/>
                  <a:pt x="5634575" y="6236916"/>
                  <a:pt x="5623676" y="6236916"/>
                </a:cubicBezTo>
                <a:close/>
                <a:moveTo>
                  <a:pt x="2533925" y="6236916"/>
                </a:moveTo>
                <a:cubicBezTo>
                  <a:pt x="2533925" y="6247817"/>
                  <a:pt x="2533925" y="6253266"/>
                  <a:pt x="2533925" y="6253266"/>
                </a:cubicBezTo>
                <a:cubicBezTo>
                  <a:pt x="2533925" y="6242367"/>
                  <a:pt x="2539372" y="6236916"/>
                  <a:pt x="2550271" y="6236916"/>
                </a:cubicBezTo>
                <a:cubicBezTo>
                  <a:pt x="2550271" y="6236916"/>
                  <a:pt x="2544824" y="6236916"/>
                  <a:pt x="2533925" y="6236916"/>
                </a:cubicBezTo>
                <a:close/>
                <a:moveTo>
                  <a:pt x="555828" y="6236916"/>
                </a:moveTo>
                <a:cubicBezTo>
                  <a:pt x="555828" y="6236916"/>
                  <a:pt x="555828" y="6242367"/>
                  <a:pt x="555828" y="6253266"/>
                </a:cubicBezTo>
                <a:lnTo>
                  <a:pt x="539480" y="6269613"/>
                </a:lnTo>
                <a:cubicBezTo>
                  <a:pt x="528581" y="6269613"/>
                  <a:pt x="523133" y="6266889"/>
                  <a:pt x="523133" y="6261440"/>
                </a:cubicBezTo>
                <a:cubicBezTo>
                  <a:pt x="523133" y="6255990"/>
                  <a:pt x="523133" y="6253266"/>
                  <a:pt x="523133" y="6253266"/>
                </a:cubicBezTo>
                <a:cubicBezTo>
                  <a:pt x="523133" y="6242367"/>
                  <a:pt x="525857" y="6239643"/>
                  <a:pt x="531306" y="6245091"/>
                </a:cubicBezTo>
                <a:cubicBezTo>
                  <a:pt x="536756" y="6250542"/>
                  <a:pt x="539480" y="6250542"/>
                  <a:pt x="539480" y="6245091"/>
                </a:cubicBezTo>
                <a:cubicBezTo>
                  <a:pt x="539480" y="6239643"/>
                  <a:pt x="544929" y="6236916"/>
                  <a:pt x="555828" y="6236916"/>
                </a:cubicBezTo>
                <a:close/>
                <a:moveTo>
                  <a:pt x="4086974" y="6220569"/>
                </a:moveTo>
                <a:cubicBezTo>
                  <a:pt x="4076075" y="6220569"/>
                  <a:pt x="4070627" y="6226020"/>
                  <a:pt x="4070627" y="6236916"/>
                </a:cubicBezTo>
                <a:cubicBezTo>
                  <a:pt x="4070627" y="6247817"/>
                  <a:pt x="4076075" y="6253266"/>
                  <a:pt x="4086974" y="6253266"/>
                </a:cubicBezTo>
                <a:lnTo>
                  <a:pt x="4070627" y="6253266"/>
                </a:lnTo>
                <a:lnTo>
                  <a:pt x="4054278" y="6269613"/>
                </a:lnTo>
                <a:cubicBezTo>
                  <a:pt x="4054278" y="6280514"/>
                  <a:pt x="4057002" y="6285962"/>
                  <a:pt x="4062453" y="6285962"/>
                </a:cubicBezTo>
                <a:cubicBezTo>
                  <a:pt x="4067900" y="6285962"/>
                  <a:pt x="4076075" y="6280514"/>
                  <a:pt x="4086974" y="6269613"/>
                </a:cubicBezTo>
                <a:lnTo>
                  <a:pt x="4086974" y="6253266"/>
                </a:lnTo>
                <a:close/>
                <a:moveTo>
                  <a:pt x="3661931" y="6220569"/>
                </a:moveTo>
                <a:lnTo>
                  <a:pt x="3678276" y="6220569"/>
                </a:lnTo>
                <a:cubicBezTo>
                  <a:pt x="3678276" y="6231468"/>
                  <a:pt x="3678276" y="6236916"/>
                  <a:pt x="3678276" y="6236916"/>
                </a:cubicBezTo>
                <a:cubicBezTo>
                  <a:pt x="3678276" y="6236916"/>
                  <a:pt x="3675553" y="6234192"/>
                  <a:pt x="3670102" y="6228744"/>
                </a:cubicBezTo>
                <a:cubicBezTo>
                  <a:pt x="3664655" y="6223296"/>
                  <a:pt x="3661931" y="6220569"/>
                  <a:pt x="3661931" y="6220569"/>
                </a:cubicBezTo>
                <a:close/>
                <a:moveTo>
                  <a:pt x="2648359" y="6220569"/>
                </a:moveTo>
                <a:cubicBezTo>
                  <a:pt x="2648359" y="6220569"/>
                  <a:pt x="2648359" y="6226020"/>
                  <a:pt x="2648359" y="6236916"/>
                </a:cubicBezTo>
                <a:lnTo>
                  <a:pt x="2664707" y="6236916"/>
                </a:lnTo>
                <a:cubicBezTo>
                  <a:pt x="2664707" y="6226020"/>
                  <a:pt x="2664707" y="6220569"/>
                  <a:pt x="2664707" y="6220569"/>
                </a:cubicBezTo>
                <a:cubicBezTo>
                  <a:pt x="2664707" y="6220569"/>
                  <a:pt x="2659259" y="6220569"/>
                  <a:pt x="2648359" y="6220569"/>
                </a:cubicBezTo>
                <a:close/>
                <a:moveTo>
                  <a:pt x="2629968" y="6210352"/>
                </a:moveTo>
                <a:cubicBezTo>
                  <a:pt x="2628607" y="6208990"/>
                  <a:pt x="2626563" y="6209671"/>
                  <a:pt x="2623837" y="6212395"/>
                </a:cubicBezTo>
                <a:cubicBezTo>
                  <a:pt x="2618388" y="6217845"/>
                  <a:pt x="2615665" y="6226020"/>
                  <a:pt x="2615665" y="6236916"/>
                </a:cubicBezTo>
                <a:cubicBezTo>
                  <a:pt x="2615665" y="6236916"/>
                  <a:pt x="2618388" y="6234192"/>
                  <a:pt x="2623837" y="6228744"/>
                </a:cubicBezTo>
                <a:cubicBezTo>
                  <a:pt x="2629286" y="6223296"/>
                  <a:pt x="2632010" y="6220569"/>
                  <a:pt x="2632010" y="6220569"/>
                </a:cubicBezTo>
                <a:cubicBezTo>
                  <a:pt x="2632010" y="6215119"/>
                  <a:pt x="2631330" y="6211714"/>
                  <a:pt x="2629968" y="6210352"/>
                </a:cubicBezTo>
                <a:close/>
                <a:moveTo>
                  <a:pt x="3040708" y="6204222"/>
                </a:moveTo>
                <a:cubicBezTo>
                  <a:pt x="3008012" y="6226020"/>
                  <a:pt x="2991664" y="6242367"/>
                  <a:pt x="2991664" y="6253266"/>
                </a:cubicBezTo>
                <a:lnTo>
                  <a:pt x="2991664" y="6260272"/>
                </a:lnTo>
                <a:lnTo>
                  <a:pt x="3003927" y="6253266"/>
                </a:lnTo>
                <a:cubicBezTo>
                  <a:pt x="3012101" y="6247817"/>
                  <a:pt x="3018910" y="6242367"/>
                  <a:pt x="3024362" y="6236916"/>
                </a:cubicBezTo>
                <a:close/>
                <a:moveTo>
                  <a:pt x="3482101" y="6187873"/>
                </a:moveTo>
                <a:lnTo>
                  <a:pt x="3498449" y="6204222"/>
                </a:lnTo>
                <a:cubicBezTo>
                  <a:pt x="3498449" y="6204222"/>
                  <a:pt x="3498449" y="6198774"/>
                  <a:pt x="3498449" y="6187873"/>
                </a:cubicBezTo>
                <a:close/>
                <a:moveTo>
                  <a:pt x="2664707" y="6187873"/>
                </a:moveTo>
                <a:cubicBezTo>
                  <a:pt x="2664707" y="6187873"/>
                  <a:pt x="2664707" y="6190600"/>
                  <a:pt x="2664707" y="6196048"/>
                </a:cubicBezTo>
                <a:cubicBezTo>
                  <a:pt x="2664707" y="6201498"/>
                  <a:pt x="2670156" y="6204222"/>
                  <a:pt x="2681055" y="6204222"/>
                </a:cubicBezTo>
                <a:cubicBezTo>
                  <a:pt x="2681055" y="6193324"/>
                  <a:pt x="2675606" y="6187873"/>
                  <a:pt x="2664707" y="6187873"/>
                </a:cubicBezTo>
                <a:close/>
                <a:moveTo>
                  <a:pt x="2648359" y="6187873"/>
                </a:moveTo>
                <a:cubicBezTo>
                  <a:pt x="2648359" y="6187873"/>
                  <a:pt x="2642909" y="6193324"/>
                  <a:pt x="2632010" y="6204222"/>
                </a:cubicBezTo>
                <a:cubicBezTo>
                  <a:pt x="2632010" y="6215121"/>
                  <a:pt x="2634736" y="6220569"/>
                  <a:pt x="2640185" y="6220569"/>
                </a:cubicBezTo>
                <a:cubicBezTo>
                  <a:pt x="2645635" y="6220569"/>
                  <a:pt x="2648359" y="6215121"/>
                  <a:pt x="2648359" y="6204222"/>
                </a:cubicBezTo>
                <a:cubicBezTo>
                  <a:pt x="2648359" y="6193324"/>
                  <a:pt x="2648359" y="6187873"/>
                  <a:pt x="2648359" y="6187873"/>
                </a:cubicBezTo>
                <a:close/>
                <a:moveTo>
                  <a:pt x="1871835" y="6187873"/>
                </a:moveTo>
                <a:cubicBezTo>
                  <a:pt x="1877282" y="6187873"/>
                  <a:pt x="1877282" y="6193324"/>
                  <a:pt x="1871835" y="6204222"/>
                </a:cubicBezTo>
                <a:cubicBezTo>
                  <a:pt x="1866384" y="6215121"/>
                  <a:pt x="1863660" y="6220569"/>
                  <a:pt x="1863660" y="6220569"/>
                </a:cubicBezTo>
                <a:cubicBezTo>
                  <a:pt x="1863660" y="6220569"/>
                  <a:pt x="1863660" y="6215121"/>
                  <a:pt x="1863660" y="6204222"/>
                </a:cubicBezTo>
                <a:cubicBezTo>
                  <a:pt x="1863660" y="6193324"/>
                  <a:pt x="1866384" y="6187873"/>
                  <a:pt x="1871835" y="6187873"/>
                </a:cubicBezTo>
                <a:close/>
                <a:moveTo>
                  <a:pt x="1405920" y="6187873"/>
                </a:moveTo>
                <a:lnTo>
                  <a:pt x="1422266" y="6187873"/>
                </a:lnTo>
                <a:lnTo>
                  <a:pt x="1389570" y="6204222"/>
                </a:lnTo>
                <a:cubicBezTo>
                  <a:pt x="1389570" y="6204222"/>
                  <a:pt x="1395021" y="6198774"/>
                  <a:pt x="1405920" y="6187873"/>
                </a:cubicBezTo>
                <a:close/>
                <a:moveTo>
                  <a:pt x="1078961" y="6187873"/>
                </a:moveTo>
                <a:lnTo>
                  <a:pt x="1111657" y="6204222"/>
                </a:lnTo>
                <a:lnTo>
                  <a:pt x="1095310" y="6220569"/>
                </a:lnTo>
                <a:lnTo>
                  <a:pt x="1095310" y="6253266"/>
                </a:lnTo>
                <a:lnTo>
                  <a:pt x="1078961" y="6253266"/>
                </a:lnTo>
                <a:lnTo>
                  <a:pt x="1095310" y="6204222"/>
                </a:lnTo>
                <a:cubicBezTo>
                  <a:pt x="1084411" y="6204222"/>
                  <a:pt x="1078961" y="6204222"/>
                  <a:pt x="1078961" y="6204222"/>
                </a:cubicBezTo>
                <a:cubicBezTo>
                  <a:pt x="1078961" y="6204222"/>
                  <a:pt x="1078961" y="6198774"/>
                  <a:pt x="1078961" y="6187873"/>
                </a:cubicBezTo>
                <a:close/>
                <a:moveTo>
                  <a:pt x="11132920" y="6171526"/>
                </a:moveTo>
                <a:cubicBezTo>
                  <a:pt x="11132920" y="6171526"/>
                  <a:pt x="11138368" y="6171526"/>
                  <a:pt x="11149268" y="6171526"/>
                </a:cubicBezTo>
                <a:cubicBezTo>
                  <a:pt x="11138368" y="6182425"/>
                  <a:pt x="11132920" y="6187873"/>
                  <a:pt x="11132920" y="6187873"/>
                </a:cubicBezTo>
                <a:cubicBezTo>
                  <a:pt x="11132920" y="6187873"/>
                  <a:pt x="11132920" y="6182425"/>
                  <a:pt x="11132920" y="6171526"/>
                </a:cubicBezTo>
                <a:close/>
                <a:moveTo>
                  <a:pt x="3122447" y="6171526"/>
                </a:moveTo>
                <a:cubicBezTo>
                  <a:pt x="3122447" y="6171526"/>
                  <a:pt x="3117000" y="6182425"/>
                  <a:pt x="3106101" y="6204222"/>
                </a:cubicBezTo>
                <a:lnTo>
                  <a:pt x="3073404" y="6236916"/>
                </a:lnTo>
                <a:cubicBezTo>
                  <a:pt x="3062505" y="6247817"/>
                  <a:pt x="3059782" y="6255990"/>
                  <a:pt x="3065230" y="6261440"/>
                </a:cubicBezTo>
                <a:cubicBezTo>
                  <a:pt x="3070681" y="6266889"/>
                  <a:pt x="3078853" y="6264164"/>
                  <a:pt x="3089752" y="6253266"/>
                </a:cubicBezTo>
                <a:cubicBezTo>
                  <a:pt x="3100651" y="6253266"/>
                  <a:pt x="3111549" y="6253266"/>
                  <a:pt x="3122447" y="6253266"/>
                </a:cubicBezTo>
                <a:lnTo>
                  <a:pt x="3138797" y="6253266"/>
                </a:lnTo>
                <a:cubicBezTo>
                  <a:pt x="3127899" y="6253266"/>
                  <a:pt x="3125174" y="6250542"/>
                  <a:pt x="3130622" y="6245091"/>
                </a:cubicBezTo>
                <a:cubicBezTo>
                  <a:pt x="3136071" y="6239643"/>
                  <a:pt x="3136071" y="6234192"/>
                  <a:pt x="3130622" y="6228744"/>
                </a:cubicBezTo>
                <a:cubicBezTo>
                  <a:pt x="3125174" y="6223296"/>
                  <a:pt x="3122447" y="6215121"/>
                  <a:pt x="3122447" y="6204222"/>
                </a:cubicBezTo>
                <a:close/>
                <a:moveTo>
                  <a:pt x="2909926" y="6171526"/>
                </a:moveTo>
                <a:lnTo>
                  <a:pt x="2909926" y="6187873"/>
                </a:lnTo>
                <a:cubicBezTo>
                  <a:pt x="2920825" y="6187873"/>
                  <a:pt x="2926272" y="6187873"/>
                  <a:pt x="2926272" y="6187873"/>
                </a:cubicBezTo>
                <a:cubicBezTo>
                  <a:pt x="2926272" y="6176974"/>
                  <a:pt x="2920825" y="6171526"/>
                  <a:pt x="2909926" y="6171526"/>
                </a:cubicBezTo>
                <a:close/>
                <a:moveTo>
                  <a:pt x="670263" y="6171526"/>
                </a:moveTo>
                <a:cubicBezTo>
                  <a:pt x="670263" y="6171526"/>
                  <a:pt x="675714" y="6176974"/>
                  <a:pt x="686613" y="6187873"/>
                </a:cubicBezTo>
                <a:lnTo>
                  <a:pt x="670263" y="6187873"/>
                </a:lnTo>
                <a:cubicBezTo>
                  <a:pt x="659365" y="6187873"/>
                  <a:pt x="659365" y="6182425"/>
                  <a:pt x="670263" y="6171526"/>
                </a:cubicBezTo>
                <a:close/>
                <a:moveTo>
                  <a:pt x="4103322" y="6155177"/>
                </a:moveTo>
                <a:lnTo>
                  <a:pt x="4086974" y="6171526"/>
                </a:lnTo>
                <a:lnTo>
                  <a:pt x="4119671" y="6171526"/>
                </a:lnTo>
                <a:close/>
                <a:moveTo>
                  <a:pt x="2043486" y="6155177"/>
                </a:moveTo>
                <a:cubicBezTo>
                  <a:pt x="2043486" y="6155177"/>
                  <a:pt x="2046213" y="6155177"/>
                  <a:pt x="2051660" y="6155177"/>
                </a:cubicBezTo>
                <a:cubicBezTo>
                  <a:pt x="2057108" y="6155177"/>
                  <a:pt x="2059834" y="6160627"/>
                  <a:pt x="2059834" y="6171526"/>
                </a:cubicBezTo>
                <a:cubicBezTo>
                  <a:pt x="2059834" y="6171526"/>
                  <a:pt x="2057108" y="6168802"/>
                  <a:pt x="2051660" y="6163352"/>
                </a:cubicBezTo>
                <a:cubicBezTo>
                  <a:pt x="2046213" y="6157903"/>
                  <a:pt x="2043486" y="6155177"/>
                  <a:pt x="2043486" y="6155177"/>
                </a:cubicBezTo>
                <a:close/>
                <a:moveTo>
                  <a:pt x="1896357" y="6155177"/>
                </a:moveTo>
                <a:lnTo>
                  <a:pt x="1912702" y="6171526"/>
                </a:lnTo>
                <a:cubicBezTo>
                  <a:pt x="1912702" y="6171526"/>
                  <a:pt x="1907255" y="6171526"/>
                  <a:pt x="1896357" y="6171526"/>
                </a:cubicBezTo>
                <a:cubicBezTo>
                  <a:pt x="1896357" y="6160627"/>
                  <a:pt x="1896357" y="6155177"/>
                  <a:pt x="1896357" y="6155177"/>
                </a:cubicBezTo>
                <a:close/>
                <a:moveTo>
                  <a:pt x="1356874" y="6155177"/>
                </a:moveTo>
                <a:lnTo>
                  <a:pt x="1373224" y="6171526"/>
                </a:lnTo>
                <a:cubicBezTo>
                  <a:pt x="1373224" y="6182425"/>
                  <a:pt x="1367772" y="6182425"/>
                  <a:pt x="1356874" y="6171526"/>
                </a:cubicBezTo>
                <a:cubicBezTo>
                  <a:pt x="1356874" y="6160627"/>
                  <a:pt x="1356874" y="6155177"/>
                  <a:pt x="1356874" y="6155177"/>
                </a:cubicBezTo>
                <a:close/>
                <a:moveTo>
                  <a:pt x="523133" y="6155177"/>
                </a:moveTo>
                <a:lnTo>
                  <a:pt x="539480" y="6187873"/>
                </a:lnTo>
                <a:cubicBezTo>
                  <a:pt x="528581" y="6187873"/>
                  <a:pt x="517682" y="6185149"/>
                  <a:pt x="506784" y="6179699"/>
                </a:cubicBezTo>
                <a:cubicBezTo>
                  <a:pt x="495885" y="6174250"/>
                  <a:pt x="501333" y="6166078"/>
                  <a:pt x="523133" y="6155177"/>
                </a:cubicBezTo>
                <a:close/>
                <a:moveTo>
                  <a:pt x="2909926" y="6142916"/>
                </a:moveTo>
                <a:cubicBezTo>
                  <a:pt x="2907201" y="6142916"/>
                  <a:pt x="2904475" y="6144280"/>
                  <a:pt x="2901750" y="6147005"/>
                </a:cubicBezTo>
                <a:cubicBezTo>
                  <a:pt x="2896302" y="6152453"/>
                  <a:pt x="2893578" y="6160627"/>
                  <a:pt x="2893578" y="6171526"/>
                </a:cubicBezTo>
                <a:lnTo>
                  <a:pt x="2909926" y="6155177"/>
                </a:lnTo>
                <a:cubicBezTo>
                  <a:pt x="2920825" y="6155177"/>
                  <a:pt x="2923549" y="6152453"/>
                  <a:pt x="2918100" y="6147005"/>
                </a:cubicBezTo>
                <a:cubicBezTo>
                  <a:pt x="2915376" y="6144280"/>
                  <a:pt x="2912649" y="6142916"/>
                  <a:pt x="2909926" y="6142916"/>
                </a:cubicBezTo>
                <a:close/>
                <a:moveTo>
                  <a:pt x="4332193" y="6138830"/>
                </a:moveTo>
                <a:lnTo>
                  <a:pt x="4332193" y="6171526"/>
                </a:lnTo>
                <a:lnTo>
                  <a:pt x="4299497" y="6187873"/>
                </a:lnTo>
                <a:cubicBezTo>
                  <a:pt x="4288598" y="6198774"/>
                  <a:pt x="4277699" y="6204222"/>
                  <a:pt x="4266801" y="6204222"/>
                </a:cubicBezTo>
                <a:lnTo>
                  <a:pt x="4299497" y="6171526"/>
                </a:lnTo>
                <a:cubicBezTo>
                  <a:pt x="4321295" y="6149729"/>
                  <a:pt x="4332193" y="6138830"/>
                  <a:pt x="4332193" y="6138830"/>
                </a:cubicBezTo>
                <a:close/>
                <a:moveTo>
                  <a:pt x="629394" y="6138830"/>
                </a:moveTo>
                <a:cubicBezTo>
                  <a:pt x="634843" y="6138830"/>
                  <a:pt x="637569" y="6141556"/>
                  <a:pt x="637569" y="6147005"/>
                </a:cubicBezTo>
                <a:cubicBezTo>
                  <a:pt x="637569" y="6152453"/>
                  <a:pt x="632118" y="6155177"/>
                  <a:pt x="621219" y="6155177"/>
                </a:cubicBezTo>
                <a:cubicBezTo>
                  <a:pt x="621219" y="6144280"/>
                  <a:pt x="623944" y="6138830"/>
                  <a:pt x="629394" y="6138830"/>
                </a:cubicBezTo>
                <a:close/>
                <a:moveTo>
                  <a:pt x="4467063" y="6130655"/>
                </a:moveTo>
                <a:cubicBezTo>
                  <a:pt x="4469788" y="6130655"/>
                  <a:pt x="4468425" y="6133380"/>
                  <a:pt x="4462974" y="6138830"/>
                </a:cubicBezTo>
                <a:cubicBezTo>
                  <a:pt x="4452078" y="6149729"/>
                  <a:pt x="4446629" y="6160627"/>
                  <a:pt x="4446629" y="6171526"/>
                </a:cubicBezTo>
                <a:cubicBezTo>
                  <a:pt x="4435730" y="6171526"/>
                  <a:pt x="4430278" y="6174250"/>
                  <a:pt x="4430278" y="6179699"/>
                </a:cubicBezTo>
                <a:cubicBezTo>
                  <a:pt x="4430278" y="6185149"/>
                  <a:pt x="4430278" y="6187873"/>
                  <a:pt x="4430278" y="6187873"/>
                </a:cubicBezTo>
                <a:lnTo>
                  <a:pt x="4397584" y="6204222"/>
                </a:lnTo>
                <a:cubicBezTo>
                  <a:pt x="4397584" y="6193324"/>
                  <a:pt x="4403033" y="6182425"/>
                  <a:pt x="4413933" y="6171526"/>
                </a:cubicBezTo>
                <a:cubicBezTo>
                  <a:pt x="4424831" y="6160627"/>
                  <a:pt x="4430278" y="6155177"/>
                  <a:pt x="4430278" y="6155177"/>
                </a:cubicBezTo>
                <a:cubicBezTo>
                  <a:pt x="4430278" y="6155177"/>
                  <a:pt x="4433005" y="6152453"/>
                  <a:pt x="4438453" y="6147005"/>
                </a:cubicBezTo>
                <a:cubicBezTo>
                  <a:pt x="4443904" y="6141556"/>
                  <a:pt x="4446629" y="6138830"/>
                  <a:pt x="4446629" y="6138830"/>
                </a:cubicBezTo>
                <a:cubicBezTo>
                  <a:pt x="4457527" y="6133380"/>
                  <a:pt x="4464339" y="6130655"/>
                  <a:pt x="4467063" y="6130655"/>
                </a:cubicBezTo>
                <a:close/>
                <a:moveTo>
                  <a:pt x="4364888" y="6122483"/>
                </a:moveTo>
                <a:cubicBezTo>
                  <a:pt x="4364888" y="6122483"/>
                  <a:pt x="4364888" y="6127931"/>
                  <a:pt x="4364888" y="6138830"/>
                </a:cubicBezTo>
                <a:cubicBezTo>
                  <a:pt x="4353990" y="6138830"/>
                  <a:pt x="4348539" y="6138830"/>
                  <a:pt x="4348539" y="6138830"/>
                </a:cubicBezTo>
                <a:close/>
                <a:moveTo>
                  <a:pt x="817394" y="6122483"/>
                </a:moveTo>
                <a:lnTo>
                  <a:pt x="784699" y="6171526"/>
                </a:lnTo>
                <a:lnTo>
                  <a:pt x="768352" y="6155177"/>
                </a:lnTo>
                <a:cubicBezTo>
                  <a:pt x="768352" y="6144280"/>
                  <a:pt x="771076" y="6138830"/>
                  <a:pt x="776524" y="6138830"/>
                </a:cubicBezTo>
                <a:cubicBezTo>
                  <a:pt x="781975" y="6138830"/>
                  <a:pt x="784699" y="6138830"/>
                  <a:pt x="784699" y="6138830"/>
                </a:cubicBezTo>
                <a:lnTo>
                  <a:pt x="801045" y="6138830"/>
                </a:lnTo>
                <a:close/>
                <a:moveTo>
                  <a:pt x="1847312" y="6106134"/>
                </a:moveTo>
                <a:lnTo>
                  <a:pt x="1847312" y="6122483"/>
                </a:lnTo>
                <a:lnTo>
                  <a:pt x="1814617" y="6171526"/>
                </a:lnTo>
                <a:cubicBezTo>
                  <a:pt x="1803718" y="6171526"/>
                  <a:pt x="1798267" y="6168802"/>
                  <a:pt x="1798267" y="6163352"/>
                </a:cubicBezTo>
                <a:cubicBezTo>
                  <a:pt x="1798267" y="6157903"/>
                  <a:pt x="1809166" y="6144280"/>
                  <a:pt x="1830963" y="6122483"/>
                </a:cubicBezTo>
                <a:close/>
                <a:moveTo>
                  <a:pt x="2846578" y="6095916"/>
                </a:moveTo>
                <a:cubicBezTo>
                  <a:pt x="2842491" y="6094554"/>
                  <a:pt x="2839085" y="6095235"/>
                  <a:pt x="2836360" y="6097959"/>
                </a:cubicBezTo>
                <a:cubicBezTo>
                  <a:pt x="2830911" y="6103410"/>
                  <a:pt x="2822739" y="6111584"/>
                  <a:pt x="2811839" y="6122483"/>
                </a:cubicBezTo>
                <a:lnTo>
                  <a:pt x="2795491" y="6155177"/>
                </a:lnTo>
                <a:cubicBezTo>
                  <a:pt x="2806389" y="6144280"/>
                  <a:pt x="2817288" y="6133382"/>
                  <a:pt x="2828186" y="6122483"/>
                </a:cubicBezTo>
                <a:cubicBezTo>
                  <a:pt x="2839085" y="6111584"/>
                  <a:pt x="2844533" y="6106134"/>
                  <a:pt x="2844533" y="6106134"/>
                </a:cubicBezTo>
                <a:cubicBezTo>
                  <a:pt x="2844533" y="6106134"/>
                  <a:pt x="2849983" y="6106134"/>
                  <a:pt x="2860882" y="6106134"/>
                </a:cubicBezTo>
                <a:lnTo>
                  <a:pt x="2844533" y="6138830"/>
                </a:lnTo>
                <a:cubicBezTo>
                  <a:pt x="2833634" y="6138830"/>
                  <a:pt x="2825462" y="6147005"/>
                  <a:pt x="2820012" y="6163352"/>
                </a:cubicBezTo>
                <a:cubicBezTo>
                  <a:pt x="2814563" y="6179699"/>
                  <a:pt x="2811839" y="6182425"/>
                  <a:pt x="2811839" y="6171526"/>
                </a:cubicBezTo>
                <a:lnTo>
                  <a:pt x="2795491" y="6171526"/>
                </a:lnTo>
                <a:cubicBezTo>
                  <a:pt x="2795491" y="6193324"/>
                  <a:pt x="2784592" y="6215121"/>
                  <a:pt x="2762794" y="6236916"/>
                </a:cubicBezTo>
                <a:cubicBezTo>
                  <a:pt x="2751894" y="6247817"/>
                  <a:pt x="2738273" y="6264164"/>
                  <a:pt x="2721925" y="6285962"/>
                </a:cubicBezTo>
                <a:cubicBezTo>
                  <a:pt x="2705577" y="6307759"/>
                  <a:pt x="2686504" y="6326831"/>
                  <a:pt x="2664707" y="6343180"/>
                </a:cubicBezTo>
                <a:cubicBezTo>
                  <a:pt x="2642909" y="6359527"/>
                  <a:pt x="2623837" y="6378600"/>
                  <a:pt x="2607489" y="6400395"/>
                </a:cubicBezTo>
                <a:cubicBezTo>
                  <a:pt x="2591141" y="6422195"/>
                  <a:pt x="2577518" y="6438542"/>
                  <a:pt x="2566619" y="6449441"/>
                </a:cubicBezTo>
                <a:cubicBezTo>
                  <a:pt x="2523027" y="6482137"/>
                  <a:pt x="2512128" y="6498484"/>
                  <a:pt x="2533925" y="6498484"/>
                </a:cubicBezTo>
                <a:cubicBezTo>
                  <a:pt x="2544824" y="6498484"/>
                  <a:pt x="2552995" y="6493036"/>
                  <a:pt x="2558447" y="6482137"/>
                </a:cubicBezTo>
                <a:cubicBezTo>
                  <a:pt x="2563894" y="6471238"/>
                  <a:pt x="2577518" y="6460340"/>
                  <a:pt x="2599315" y="6449441"/>
                </a:cubicBezTo>
                <a:cubicBezTo>
                  <a:pt x="2621112" y="6416745"/>
                  <a:pt x="2642909" y="6386775"/>
                  <a:pt x="2664707" y="6359527"/>
                </a:cubicBezTo>
                <a:cubicBezTo>
                  <a:pt x="2675606" y="6345904"/>
                  <a:pt x="2686504" y="6333643"/>
                  <a:pt x="2697403" y="6322744"/>
                </a:cubicBezTo>
                <a:lnTo>
                  <a:pt x="2726657" y="6297146"/>
                </a:lnTo>
                <a:lnTo>
                  <a:pt x="2719883" y="6308440"/>
                </a:lnTo>
                <a:cubicBezTo>
                  <a:pt x="2715794" y="6320701"/>
                  <a:pt x="2713751" y="6335005"/>
                  <a:pt x="2713751" y="6351352"/>
                </a:cubicBezTo>
                <a:lnTo>
                  <a:pt x="2730097" y="6351352"/>
                </a:lnTo>
                <a:cubicBezTo>
                  <a:pt x="2740996" y="6340456"/>
                  <a:pt x="2749171" y="6337729"/>
                  <a:pt x="2754621" y="6343180"/>
                </a:cubicBezTo>
                <a:cubicBezTo>
                  <a:pt x="2760070" y="6348628"/>
                  <a:pt x="2762794" y="6354078"/>
                  <a:pt x="2762794" y="6359527"/>
                </a:cubicBezTo>
                <a:cubicBezTo>
                  <a:pt x="2762794" y="6364977"/>
                  <a:pt x="2757345" y="6367701"/>
                  <a:pt x="2746446" y="6367701"/>
                </a:cubicBezTo>
                <a:cubicBezTo>
                  <a:pt x="2735548" y="6367701"/>
                  <a:pt x="2730097" y="6373150"/>
                  <a:pt x="2730097" y="6384048"/>
                </a:cubicBezTo>
                <a:cubicBezTo>
                  <a:pt x="2730097" y="6394947"/>
                  <a:pt x="2735548" y="6400395"/>
                  <a:pt x="2746446" y="6400395"/>
                </a:cubicBezTo>
                <a:cubicBezTo>
                  <a:pt x="2757345" y="6400395"/>
                  <a:pt x="2765521" y="6400395"/>
                  <a:pt x="2770969" y="6400395"/>
                </a:cubicBezTo>
                <a:cubicBezTo>
                  <a:pt x="2776416" y="6400395"/>
                  <a:pt x="2779142" y="6400395"/>
                  <a:pt x="2779142" y="6400395"/>
                </a:cubicBezTo>
                <a:cubicBezTo>
                  <a:pt x="2779142" y="6389499"/>
                  <a:pt x="2781867" y="6384048"/>
                  <a:pt x="2787315" y="6384048"/>
                </a:cubicBezTo>
                <a:cubicBezTo>
                  <a:pt x="2792765" y="6384048"/>
                  <a:pt x="2798217" y="6375874"/>
                  <a:pt x="2803664" y="6359527"/>
                </a:cubicBezTo>
                <a:cubicBezTo>
                  <a:pt x="2809112" y="6343180"/>
                  <a:pt x="2811839" y="6335005"/>
                  <a:pt x="2811839" y="6335005"/>
                </a:cubicBezTo>
                <a:lnTo>
                  <a:pt x="2811839" y="6318656"/>
                </a:lnTo>
                <a:cubicBezTo>
                  <a:pt x="2822739" y="6318656"/>
                  <a:pt x="2828186" y="6318656"/>
                  <a:pt x="2828186" y="6318656"/>
                </a:cubicBezTo>
                <a:cubicBezTo>
                  <a:pt x="2828186" y="6296861"/>
                  <a:pt x="2830911" y="6285962"/>
                  <a:pt x="2836360" y="6285962"/>
                </a:cubicBezTo>
                <a:cubicBezTo>
                  <a:pt x="2841809" y="6285962"/>
                  <a:pt x="2844533" y="6280514"/>
                  <a:pt x="2844533" y="6269613"/>
                </a:cubicBezTo>
                <a:cubicBezTo>
                  <a:pt x="2855433" y="6280514"/>
                  <a:pt x="2860882" y="6277787"/>
                  <a:pt x="2860882" y="6261440"/>
                </a:cubicBezTo>
                <a:cubicBezTo>
                  <a:pt x="2860882" y="6245091"/>
                  <a:pt x="2869056" y="6228744"/>
                  <a:pt x="2885404" y="6212395"/>
                </a:cubicBezTo>
                <a:cubicBezTo>
                  <a:pt x="2901750" y="6196048"/>
                  <a:pt x="2904475" y="6187873"/>
                  <a:pt x="2893578" y="6187873"/>
                </a:cubicBezTo>
                <a:lnTo>
                  <a:pt x="2877230" y="6187873"/>
                </a:lnTo>
                <a:cubicBezTo>
                  <a:pt x="2877230" y="6198774"/>
                  <a:pt x="2874506" y="6204222"/>
                  <a:pt x="2869056" y="6204222"/>
                </a:cubicBezTo>
                <a:cubicBezTo>
                  <a:pt x="2863607" y="6204222"/>
                  <a:pt x="2860882" y="6204222"/>
                  <a:pt x="2860882" y="6204222"/>
                </a:cubicBezTo>
                <a:cubicBezTo>
                  <a:pt x="2860882" y="6193324"/>
                  <a:pt x="2855433" y="6193324"/>
                  <a:pt x="2844533" y="6204222"/>
                </a:cubicBezTo>
                <a:cubicBezTo>
                  <a:pt x="2833634" y="6215121"/>
                  <a:pt x="2828186" y="6226020"/>
                  <a:pt x="2828186" y="6236916"/>
                </a:cubicBezTo>
                <a:cubicBezTo>
                  <a:pt x="2828186" y="6247817"/>
                  <a:pt x="2822739" y="6253266"/>
                  <a:pt x="2811839" y="6253266"/>
                </a:cubicBezTo>
                <a:cubicBezTo>
                  <a:pt x="2795491" y="6253266"/>
                  <a:pt x="2781186" y="6255309"/>
                  <a:pt x="2768925" y="6259395"/>
                </a:cubicBezTo>
                <a:lnTo>
                  <a:pt x="2765518" y="6261440"/>
                </a:lnTo>
                <a:lnTo>
                  <a:pt x="2779142" y="6245091"/>
                </a:lnTo>
                <a:cubicBezTo>
                  <a:pt x="2790041" y="6228744"/>
                  <a:pt x="2809112" y="6206947"/>
                  <a:pt x="2836360" y="6179699"/>
                </a:cubicBezTo>
                <a:cubicBezTo>
                  <a:pt x="2863607" y="6152453"/>
                  <a:pt x="2877230" y="6138830"/>
                  <a:pt x="2877230" y="6138830"/>
                </a:cubicBezTo>
                <a:cubicBezTo>
                  <a:pt x="2877230" y="6127931"/>
                  <a:pt x="2879955" y="6122483"/>
                  <a:pt x="2885404" y="6122483"/>
                </a:cubicBezTo>
                <a:cubicBezTo>
                  <a:pt x="2890852" y="6122483"/>
                  <a:pt x="2893578" y="6122483"/>
                  <a:pt x="2893578" y="6122483"/>
                </a:cubicBezTo>
                <a:cubicBezTo>
                  <a:pt x="2893578" y="6122483"/>
                  <a:pt x="2896302" y="6122483"/>
                  <a:pt x="2901750" y="6122483"/>
                </a:cubicBezTo>
                <a:cubicBezTo>
                  <a:pt x="2907201" y="6122483"/>
                  <a:pt x="2909926" y="6117033"/>
                  <a:pt x="2909926" y="6106134"/>
                </a:cubicBezTo>
                <a:cubicBezTo>
                  <a:pt x="2909926" y="6106134"/>
                  <a:pt x="2904475" y="6106134"/>
                  <a:pt x="2893578" y="6106134"/>
                </a:cubicBezTo>
                <a:cubicBezTo>
                  <a:pt x="2893578" y="6106134"/>
                  <a:pt x="2888129" y="6106134"/>
                  <a:pt x="2877230" y="6106134"/>
                </a:cubicBezTo>
                <a:cubicBezTo>
                  <a:pt x="2866330" y="6106134"/>
                  <a:pt x="2860882" y="6106134"/>
                  <a:pt x="2860882" y="6106134"/>
                </a:cubicBezTo>
                <a:cubicBezTo>
                  <a:pt x="2855433" y="6100686"/>
                  <a:pt x="2850665" y="6097280"/>
                  <a:pt x="2846578" y="6095916"/>
                </a:cubicBezTo>
                <a:close/>
                <a:moveTo>
                  <a:pt x="11277918" y="6091921"/>
                </a:moveTo>
                <a:lnTo>
                  <a:pt x="11277918" y="6113006"/>
                </a:lnTo>
                <a:lnTo>
                  <a:pt x="11272900" y="6116352"/>
                </a:lnTo>
                <a:cubicBezTo>
                  <a:pt x="11261318" y="6123163"/>
                  <a:pt x="11247354" y="6130656"/>
                  <a:pt x="11231006" y="6138830"/>
                </a:cubicBezTo>
                <a:lnTo>
                  <a:pt x="11247356" y="6122483"/>
                </a:lnTo>
                <a:close/>
                <a:moveTo>
                  <a:pt x="670263" y="6089787"/>
                </a:moveTo>
                <a:cubicBezTo>
                  <a:pt x="670263" y="6089787"/>
                  <a:pt x="672988" y="6089787"/>
                  <a:pt x="678438" y="6089787"/>
                </a:cubicBezTo>
                <a:cubicBezTo>
                  <a:pt x="683888" y="6089787"/>
                  <a:pt x="686613" y="6095235"/>
                  <a:pt x="686613" y="6106134"/>
                </a:cubicBezTo>
                <a:lnTo>
                  <a:pt x="653916" y="6122483"/>
                </a:lnTo>
                <a:cubicBezTo>
                  <a:pt x="653916" y="6122483"/>
                  <a:pt x="659365" y="6117033"/>
                  <a:pt x="670263" y="6106134"/>
                </a:cubicBezTo>
                <a:cubicBezTo>
                  <a:pt x="670263" y="6106134"/>
                  <a:pt x="670263" y="6100686"/>
                  <a:pt x="670263" y="6089787"/>
                </a:cubicBezTo>
                <a:close/>
                <a:moveTo>
                  <a:pt x="1369135" y="6079569"/>
                </a:moveTo>
                <a:cubicBezTo>
                  <a:pt x="1371861" y="6080931"/>
                  <a:pt x="1373224" y="6084336"/>
                  <a:pt x="1373224" y="6089787"/>
                </a:cubicBezTo>
                <a:cubicBezTo>
                  <a:pt x="1362325" y="6089787"/>
                  <a:pt x="1356874" y="6089787"/>
                  <a:pt x="1356874" y="6089787"/>
                </a:cubicBezTo>
                <a:cubicBezTo>
                  <a:pt x="1345975" y="6089787"/>
                  <a:pt x="1340527" y="6089787"/>
                  <a:pt x="1340527" y="6089787"/>
                </a:cubicBezTo>
                <a:cubicBezTo>
                  <a:pt x="1340527" y="6089787"/>
                  <a:pt x="1345975" y="6087063"/>
                  <a:pt x="1356874" y="6081612"/>
                </a:cubicBezTo>
                <a:cubicBezTo>
                  <a:pt x="1362325" y="6078888"/>
                  <a:pt x="1366410" y="6078207"/>
                  <a:pt x="1369135" y="6079569"/>
                </a:cubicBezTo>
                <a:close/>
                <a:moveTo>
                  <a:pt x="4626454" y="6073438"/>
                </a:moveTo>
                <a:lnTo>
                  <a:pt x="4593760" y="6106134"/>
                </a:lnTo>
                <a:lnTo>
                  <a:pt x="4593760" y="6089787"/>
                </a:lnTo>
                <a:cubicBezTo>
                  <a:pt x="4604656" y="6078888"/>
                  <a:pt x="4615557" y="6073438"/>
                  <a:pt x="4626454" y="6073438"/>
                </a:cubicBezTo>
                <a:close/>
                <a:moveTo>
                  <a:pt x="3155144" y="6073438"/>
                </a:moveTo>
                <a:lnTo>
                  <a:pt x="3155144" y="6089787"/>
                </a:lnTo>
                <a:lnTo>
                  <a:pt x="3171491" y="6089787"/>
                </a:lnTo>
                <a:close/>
                <a:moveTo>
                  <a:pt x="2386793" y="6073438"/>
                </a:moveTo>
                <a:cubicBezTo>
                  <a:pt x="2375895" y="6084339"/>
                  <a:pt x="2364996" y="6087063"/>
                  <a:pt x="2354096" y="6081612"/>
                </a:cubicBezTo>
                <a:cubicBezTo>
                  <a:pt x="2343197" y="6076164"/>
                  <a:pt x="2337749" y="6078888"/>
                  <a:pt x="2337749" y="6089787"/>
                </a:cubicBezTo>
                <a:cubicBezTo>
                  <a:pt x="2337749" y="6100686"/>
                  <a:pt x="2343197" y="6106134"/>
                  <a:pt x="2354096" y="6106134"/>
                </a:cubicBezTo>
                <a:cubicBezTo>
                  <a:pt x="2364996" y="6106134"/>
                  <a:pt x="2375895" y="6100686"/>
                  <a:pt x="2386793" y="6089787"/>
                </a:cubicBezTo>
                <a:cubicBezTo>
                  <a:pt x="2397692" y="6078888"/>
                  <a:pt x="2403139" y="6073438"/>
                  <a:pt x="2403139" y="6073438"/>
                </a:cubicBezTo>
                <a:close/>
                <a:moveTo>
                  <a:pt x="2239660" y="6073438"/>
                </a:moveTo>
                <a:cubicBezTo>
                  <a:pt x="2228762" y="6073438"/>
                  <a:pt x="2223313" y="6078888"/>
                  <a:pt x="2223313" y="6089787"/>
                </a:cubicBezTo>
                <a:cubicBezTo>
                  <a:pt x="2223313" y="6089787"/>
                  <a:pt x="2228762" y="6089787"/>
                  <a:pt x="2239660" y="6089787"/>
                </a:cubicBezTo>
                <a:close/>
                <a:moveTo>
                  <a:pt x="1226091" y="6073438"/>
                </a:moveTo>
                <a:cubicBezTo>
                  <a:pt x="1215194" y="6084339"/>
                  <a:pt x="1198847" y="6100686"/>
                  <a:pt x="1177049" y="6122483"/>
                </a:cubicBezTo>
                <a:lnTo>
                  <a:pt x="1193396" y="6089787"/>
                </a:lnTo>
                <a:close/>
                <a:moveTo>
                  <a:pt x="506784" y="6073438"/>
                </a:moveTo>
                <a:cubicBezTo>
                  <a:pt x="506784" y="6073438"/>
                  <a:pt x="509508" y="6076164"/>
                  <a:pt x="514958" y="6081612"/>
                </a:cubicBezTo>
                <a:cubicBezTo>
                  <a:pt x="520407" y="6087063"/>
                  <a:pt x="523133" y="6092511"/>
                  <a:pt x="523133" y="6097959"/>
                </a:cubicBezTo>
                <a:cubicBezTo>
                  <a:pt x="523133" y="6103410"/>
                  <a:pt x="523133" y="6106134"/>
                  <a:pt x="523133" y="6106134"/>
                </a:cubicBezTo>
                <a:cubicBezTo>
                  <a:pt x="512234" y="6106134"/>
                  <a:pt x="506784" y="6111584"/>
                  <a:pt x="506784" y="6122483"/>
                </a:cubicBezTo>
                <a:lnTo>
                  <a:pt x="474087" y="6122483"/>
                </a:lnTo>
                <a:cubicBezTo>
                  <a:pt x="484987" y="6122483"/>
                  <a:pt x="487712" y="6119759"/>
                  <a:pt x="482263" y="6114308"/>
                </a:cubicBezTo>
                <a:cubicBezTo>
                  <a:pt x="476815" y="6108860"/>
                  <a:pt x="479539" y="6106134"/>
                  <a:pt x="490436" y="6106134"/>
                </a:cubicBezTo>
                <a:cubicBezTo>
                  <a:pt x="501333" y="6106134"/>
                  <a:pt x="506784" y="6100686"/>
                  <a:pt x="506784" y="6089787"/>
                </a:cubicBezTo>
                <a:cubicBezTo>
                  <a:pt x="506784" y="6078888"/>
                  <a:pt x="506784" y="6073438"/>
                  <a:pt x="506784" y="6073438"/>
                </a:cubicBezTo>
                <a:close/>
                <a:moveTo>
                  <a:pt x="3024362" y="6057091"/>
                </a:moveTo>
                <a:lnTo>
                  <a:pt x="3040708" y="6073438"/>
                </a:lnTo>
                <a:cubicBezTo>
                  <a:pt x="3029809" y="6073438"/>
                  <a:pt x="3024362" y="6073438"/>
                  <a:pt x="3024362" y="6073438"/>
                </a:cubicBezTo>
                <a:cubicBezTo>
                  <a:pt x="3013463" y="6073438"/>
                  <a:pt x="3013463" y="6078888"/>
                  <a:pt x="3024362" y="6089787"/>
                </a:cubicBezTo>
                <a:lnTo>
                  <a:pt x="3008012" y="6089787"/>
                </a:lnTo>
                <a:close/>
                <a:moveTo>
                  <a:pt x="2942622" y="6057091"/>
                </a:moveTo>
                <a:lnTo>
                  <a:pt x="2926272" y="6073438"/>
                </a:lnTo>
                <a:cubicBezTo>
                  <a:pt x="2937171" y="6073438"/>
                  <a:pt x="2948070" y="6067989"/>
                  <a:pt x="2958968" y="6057091"/>
                </a:cubicBezTo>
                <a:close/>
                <a:moveTo>
                  <a:pt x="2877230" y="6057091"/>
                </a:moveTo>
                <a:lnTo>
                  <a:pt x="2860882" y="6073438"/>
                </a:lnTo>
                <a:cubicBezTo>
                  <a:pt x="2860882" y="6084339"/>
                  <a:pt x="2863607" y="6084339"/>
                  <a:pt x="2869056" y="6073438"/>
                </a:cubicBezTo>
                <a:cubicBezTo>
                  <a:pt x="2874506" y="6062541"/>
                  <a:pt x="2877230" y="6057091"/>
                  <a:pt x="2877230" y="6057091"/>
                </a:cubicBezTo>
                <a:close/>
                <a:moveTo>
                  <a:pt x="2057280" y="6053004"/>
                </a:moveTo>
                <a:cubicBezTo>
                  <a:pt x="2058983" y="6053004"/>
                  <a:pt x="2059834" y="6054366"/>
                  <a:pt x="2059834" y="6057091"/>
                </a:cubicBezTo>
                <a:cubicBezTo>
                  <a:pt x="2059834" y="6067989"/>
                  <a:pt x="2054387" y="6078888"/>
                  <a:pt x="2043486" y="6089787"/>
                </a:cubicBezTo>
                <a:lnTo>
                  <a:pt x="2027138" y="6122483"/>
                </a:lnTo>
                <a:cubicBezTo>
                  <a:pt x="2027138" y="6133382"/>
                  <a:pt x="2021691" y="6138830"/>
                  <a:pt x="2010792" y="6138830"/>
                </a:cubicBezTo>
                <a:cubicBezTo>
                  <a:pt x="1999893" y="6138830"/>
                  <a:pt x="1991718" y="6138830"/>
                  <a:pt x="1986271" y="6138830"/>
                </a:cubicBezTo>
                <a:cubicBezTo>
                  <a:pt x="1980819" y="6138830"/>
                  <a:pt x="1978096" y="6138830"/>
                  <a:pt x="1978096" y="6138830"/>
                </a:cubicBezTo>
                <a:cubicBezTo>
                  <a:pt x="1978096" y="6138830"/>
                  <a:pt x="1991718" y="6122483"/>
                  <a:pt x="2018965" y="6089787"/>
                </a:cubicBezTo>
                <a:cubicBezTo>
                  <a:pt x="2039399" y="6065265"/>
                  <a:pt x="2052173" y="6053004"/>
                  <a:pt x="2057280" y="6053004"/>
                </a:cubicBezTo>
                <a:close/>
                <a:moveTo>
                  <a:pt x="3874452" y="6040744"/>
                </a:moveTo>
                <a:lnTo>
                  <a:pt x="3858102" y="6057091"/>
                </a:lnTo>
                <a:lnTo>
                  <a:pt x="3874452" y="6057091"/>
                </a:lnTo>
                <a:cubicBezTo>
                  <a:pt x="3885350" y="6046192"/>
                  <a:pt x="3890799" y="6040744"/>
                  <a:pt x="3890799" y="6040744"/>
                </a:cubicBezTo>
                <a:close/>
                <a:moveTo>
                  <a:pt x="2256010" y="6040744"/>
                </a:moveTo>
                <a:cubicBezTo>
                  <a:pt x="2245111" y="6051642"/>
                  <a:pt x="2239660" y="6057091"/>
                  <a:pt x="2239660" y="6057091"/>
                </a:cubicBezTo>
                <a:cubicBezTo>
                  <a:pt x="2239660" y="6067989"/>
                  <a:pt x="2245111" y="6073438"/>
                  <a:pt x="2256010" y="6073438"/>
                </a:cubicBezTo>
                <a:cubicBezTo>
                  <a:pt x="2256010" y="6062541"/>
                  <a:pt x="2256010" y="6057091"/>
                  <a:pt x="2256010" y="6057091"/>
                </a:cubicBezTo>
                <a:cubicBezTo>
                  <a:pt x="2256010" y="6046192"/>
                  <a:pt x="2256010" y="6040744"/>
                  <a:pt x="2256010" y="6040744"/>
                </a:cubicBezTo>
                <a:close/>
                <a:moveTo>
                  <a:pt x="1038091" y="6040744"/>
                </a:moveTo>
                <a:cubicBezTo>
                  <a:pt x="1043540" y="6040744"/>
                  <a:pt x="1048990" y="6043468"/>
                  <a:pt x="1054438" y="6048916"/>
                </a:cubicBezTo>
                <a:cubicBezTo>
                  <a:pt x="1059889" y="6054366"/>
                  <a:pt x="1068064" y="6051642"/>
                  <a:pt x="1078961" y="6040744"/>
                </a:cubicBezTo>
                <a:lnTo>
                  <a:pt x="1078961" y="6057091"/>
                </a:lnTo>
                <a:lnTo>
                  <a:pt x="1062613" y="6073438"/>
                </a:lnTo>
                <a:cubicBezTo>
                  <a:pt x="1062613" y="6062541"/>
                  <a:pt x="1057163" y="6054366"/>
                  <a:pt x="1046267" y="6048916"/>
                </a:cubicBezTo>
                <a:cubicBezTo>
                  <a:pt x="1035367" y="6043468"/>
                  <a:pt x="1032642" y="6040744"/>
                  <a:pt x="1038091" y="6040744"/>
                </a:cubicBezTo>
                <a:close/>
                <a:moveTo>
                  <a:pt x="4561065" y="6024394"/>
                </a:moveTo>
                <a:cubicBezTo>
                  <a:pt x="4571961" y="6024394"/>
                  <a:pt x="4577410" y="6024394"/>
                  <a:pt x="4577410" y="6024394"/>
                </a:cubicBezTo>
                <a:cubicBezTo>
                  <a:pt x="4577410" y="6024394"/>
                  <a:pt x="4577410" y="6027121"/>
                  <a:pt x="4577410" y="6032569"/>
                </a:cubicBezTo>
                <a:cubicBezTo>
                  <a:pt x="4577410" y="6038017"/>
                  <a:pt x="4571961" y="6040744"/>
                  <a:pt x="4561065" y="6040744"/>
                </a:cubicBezTo>
                <a:cubicBezTo>
                  <a:pt x="4561065" y="6040744"/>
                  <a:pt x="4561065" y="6035293"/>
                  <a:pt x="4561065" y="6024394"/>
                </a:cubicBezTo>
                <a:close/>
                <a:moveTo>
                  <a:pt x="2909926" y="6024394"/>
                </a:moveTo>
                <a:cubicBezTo>
                  <a:pt x="2899027" y="6024394"/>
                  <a:pt x="2896302" y="6027121"/>
                  <a:pt x="2901750" y="6032569"/>
                </a:cubicBezTo>
                <a:cubicBezTo>
                  <a:pt x="2907201" y="6038017"/>
                  <a:pt x="2909926" y="6040744"/>
                  <a:pt x="2909926" y="6040744"/>
                </a:cubicBezTo>
                <a:cubicBezTo>
                  <a:pt x="2909926" y="6040744"/>
                  <a:pt x="2909926" y="6035293"/>
                  <a:pt x="2909926" y="6024394"/>
                </a:cubicBezTo>
                <a:close/>
                <a:moveTo>
                  <a:pt x="1307832" y="6024394"/>
                </a:moveTo>
                <a:lnTo>
                  <a:pt x="1307832" y="6057091"/>
                </a:lnTo>
                <a:cubicBezTo>
                  <a:pt x="1296933" y="6057091"/>
                  <a:pt x="1291485" y="6054366"/>
                  <a:pt x="1291485" y="6048916"/>
                </a:cubicBezTo>
                <a:cubicBezTo>
                  <a:pt x="1291485" y="6043468"/>
                  <a:pt x="1291485" y="6040744"/>
                  <a:pt x="1291485" y="6040744"/>
                </a:cubicBezTo>
                <a:cubicBezTo>
                  <a:pt x="1302384" y="6029845"/>
                  <a:pt x="1307832" y="6024394"/>
                  <a:pt x="1307832" y="6024394"/>
                </a:cubicBezTo>
                <a:close/>
                <a:moveTo>
                  <a:pt x="3057056" y="6008047"/>
                </a:moveTo>
                <a:lnTo>
                  <a:pt x="3024362" y="6024394"/>
                </a:lnTo>
                <a:lnTo>
                  <a:pt x="2958968" y="6089787"/>
                </a:lnTo>
                <a:cubicBezTo>
                  <a:pt x="2937171" y="6111584"/>
                  <a:pt x="2926272" y="6127931"/>
                  <a:pt x="2926272" y="6138830"/>
                </a:cubicBezTo>
                <a:lnTo>
                  <a:pt x="2942622" y="6171526"/>
                </a:lnTo>
                <a:lnTo>
                  <a:pt x="2975318" y="6138830"/>
                </a:lnTo>
                <a:cubicBezTo>
                  <a:pt x="2975318" y="6138830"/>
                  <a:pt x="2969867" y="6138830"/>
                  <a:pt x="2958968" y="6138830"/>
                </a:cubicBezTo>
                <a:cubicBezTo>
                  <a:pt x="2948070" y="6138830"/>
                  <a:pt x="2942622" y="6138830"/>
                  <a:pt x="2942622" y="6138830"/>
                </a:cubicBezTo>
                <a:lnTo>
                  <a:pt x="3008012" y="6106134"/>
                </a:lnTo>
                <a:cubicBezTo>
                  <a:pt x="3024362" y="6106134"/>
                  <a:pt x="3035261" y="6102048"/>
                  <a:pt x="3040708" y="6093873"/>
                </a:cubicBezTo>
                <a:lnTo>
                  <a:pt x="3040708" y="6073438"/>
                </a:lnTo>
                <a:lnTo>
                  <a:pt x="3040708" y="6057091"/>
                </a:lnTo>
                <a:lnTo>
                  <a:pt x="3057056" y="6040744"/>
                </a:lnTo>
                <a:lnTo>
                  <a:pt x="3089752" y="6024394"/>
                </a:lnTo>
                <a:close/>
                <a:moveTo>
                  <a:pt x="2811839" y="6008047"/>
                </a:moveTo>
                <a:lnTo>
                  <a:pt x="2730097" y="6089787"/>
                </a:lnTo>
                <a:cubicBezTo>
                  <a:pt x="2730097" y="6133382"/>
                  <a:pt x="2713751" y="6155177"/>
                  <a:pt x="2681055" y="6155177"/>
                </a:cubicBezTo>
                <a:cubicBezTo>
                  <a:pt x="2670156" y="6155177"/>
                  <a:pt x="2670156" y="6160627"/>
                  <a:pt x="2681055" y="6171526"/>
                </a:cubicBezTo>
                <a:cubicBezTo>
                  <a:pt x="2691953" y="6182425"/>
                  <a:pt x="2697403" y="6182425"/>
                  <a:pt x="2697403" y="6171526"/>
                </a:cubicBezTo>
                <a:cubicBezTo>
                  <a:pt x="2697403" y="6160627"/>
                  <a:pt x="2700127" y="6155177"/>
                  <a:pt x="2705577" y="6155177"/>
                </a:cubicBezTo>
                <a:cubicBezTo>
                  <a:pt x="2711026" y="6155177"/>
                  <a:pt x="2719201" y="6160627"/>
                  <a:pt x="2730097" y="6171526"/>
                </a:cubicBezTo>
                <a:cubicBezTo>
                  <a:pt x="2740996" y="6182425"/>
                  <a:pt x="2740996" y="6190600"/>
                  <a:pt x="2730097" y="6196048"/>
                </a:cubicBezTo>
                <a:cubicBezTo>
                  <a:pt x="2719201" y="6201498"/>
                  <a:pt x="2708303" y="6204222"/>
                  <a:pt x="2697403" y="6204222"/>
                </a:cubicBezTo>
                <a:cubicBezTo>
                  <a:pt x="2697403" y="6215121"/>
                  <a:pt x="2697403" y="6223296"/>
                  <a:pt x="2697403" y="6228744"/>
                </a:cubicBezTo>
                <a:cubicBezTo>
                  <a:pt x="2697403" y="6234192"/>
                  <a:pt x="2691953" y="6242367"/>
                  <a:pt x="2681055" y="6253266"/>
                </a:cubicBezTo>
                <a:cubicBezTo>
                  <a:pt x="2648359" y="6275063"/>
                  <a:pt x="2642909" y="6285962"/>
                  <a:pt x="2664707" y="6285962"/>
                </a:cubicBezTo>
                <a:lnTo>
                  <a:pt x="2697403" y="6285962"/>
                </a:lnTo>
                <a:lnTo>
                  <a:pt x="2697403" y="6269613"/>
                </a:lnTo>
                <a:cubicBezTo>
                  <a:pt x="2686504" y="6258714"/>
                  <a:pt x="2686504" y="6253266"/>
                  <a:pt x="2697403" y="6253266"/>
                </a:cubicBezTo>
                <a:cubicBezTo>
                  <a:pt x="2708303" y="6253266"/>
                  <a:pt x="2713751" y="6247817"/>
                  <a:pt x="2713751" y="6236916"/>
                </a:cubicBezTo>
                <a:cubicBezTo>
                  <a:pt x="2713751" y="6226020"/>
                  <a:pt x="2719201" y="6215121"/>
                  <a:pt x="2730097" y="6204222"/>
                </a:cubicBezTo>
                <a:cubicBezTo>
                  <a:pt x="2740996" y="6193324"/>
                  <a:pt x="2751894" y="6187873"/>
                  <a:pt x="2762794" y="6187873"/>
                </a:cubicBezTo>
                <a:cubicBezTo>
                  <a:pt x="2762794" y="6176974"/>
                  <a:pt x="2757345" y="6171526"/>
                  <a:pt x="2746446" y="6171526"/>
                </a:cubicBezTo>
                <a:cubicBezTo>
                  <a:pt x="2735548" y="6171526"/>
                  <a:pt x="2730097" y="6166078"/>
                  <a:pt x="2730097" y="6155177"/>
                </a:cubicBezTo>
                <a:cubicBezTo>
                  <a:pt x="2730097" y="6144280"/>
                  <a:pt x="2730097" y="6136106"/>
                  <a:pt x="2730097" y="6130655"/>
                </a:cubicBezTo>
                <a:cubicBezTo>
                  <a:pt x="2730097" y="6125207"/>
                  <a:pt x="2735548" y="6117033"/>
                  <a:pt x="2746446" y="6106134"/>
                </a:cubicBezTo>
                <a:lnTo>
                  <a:pt x="2795491" y="6057091"/>
                </a:lnTo>
                <a:lnTo>
                  <a:pt x="2811839" y="6040744"/>
                </a:lnTo>
                <a:cubicBezTo>
                  <a:pt x="2811839" y="6051642"/>
                  <a:pt x="2817288" y="6057091"/>
                  <a:pt x="2828186" y="6057091"/>
                </a:cubicBezTo>
                <a:lnTo>
                  <a:pt x="2828186" y="6040744"/>
                </a:lnTo>
                <a:cubicBezTo>
                  <a:pt x="2817288" y="6040744"/>
                  <a:pt x="2811839" y="6035293"/>
                  <a:pt x="2811839" y="6024394"/>
                </a:cubicBezTo>
                <a:cubicBezTo>
                  <a:pt x="2811839" y="6013496"/>
                  <a:pt x="2811839" y="6008047"/>
                  <a:pt x="2811839" y="6008047"/>
                </a:cubicBezTo>
                <a:close/>
                <a:moveTo>
                  <a:pt x="2108878" y="6008047"/>
                </a:moveTo>
                <a:cubicBezTo>
                  <a:pt x="2108878" y="6018944"/>
                  <a:pt x="2103431" y="6029845"/>
                  <a:pt x="2092528" y="6040744"/>
                </a:cubicBezTo>
                <a:cubicBezTo>
                  <a:pt x="2070733" y="6051642"/>
                  <a:pt x="2065284" y="6046192"/>
                  <a:pt x="2076183" y="6024394"/>
                </a:cubicBezTo>
                <a:close/>
                <a:moveTo>
                  <a:pt x="2999019" y="6000694"/>
                </a:moveTo>
                <a:lnTo>
                  <a:pt x="2991664" y="6008047"/>
                </a:lnTo>
                <a:cubicBezTo>
                  <a:pt x="2991664" y="6008047"/>
                  <a:pt x="2992347" y="6007366"/>
                  <a:pt x="2993708" y="6006004"/>
                </a:cubicBezTo>
                <a:close/>
                <a:moveTo>
                  <a:pt x="4593760" y="5991698"/>
                </a:moveTo>
                <a:cubicBezTo>
                  <a:pt x="4593760" y="5991698"/>
                  <a:pt x="4599208" y="5991698"/>
                  <a:pt x="4610106" y="5991698"/>
                </a:cubicBezTo>
                <a:cubicBezTo>
                  <a:pt x="4610106" y="6002597"/>
                  <a:pt x="4610106" y="6008047"/>
                  <a:pt x="4610106" y="6008047"/>
                </a:cubicBezTo>
                <a:close/>
                <a:moveTo>
                  <a:pt x="535395" y="5983526"/>
                </a:moveTo>
                <a:cubicBezTo>
                  <a:pt x="538119" y="5983526"/>
                  <a:pt x="539480" y="5986250"/>
                  <a:pt x="539480" y="5991698"/>
                </a:cubicBezTo>
                <a:lnTo>
                  <a:pt x="523133" y="5991698"/>
                </a:lnTo>
                <a:cubicBezTo>
                  <a:pt x="528581" y="5986250"/>
                  <a:pt x="532667" y="5983526"/>
                  <a:pt x="535395" y="5983526"/>
                </a:cubicBezTo>
                <a:close/>
                <a:moveTo>
                  <a:pt x="3204188" y="5975351"/>
                </a:moveTo>
                <a:cubicBezTo>
                  <a:pt x="3193289" y="5975351"/>
                  <a:pt x="3187840" y="5978075"/>
                  <a:pt x="3187840" y="5983526"/>
                </a:cubicBezTo>
                <a:cubicBezTo>
                  <a:pt x="3187840" y="5988974"/>
                  <a:pt x="3190564" y="5991698"/>
                  <a:pt x="3196015" y="5991698"/>
                </a:cubicBezTo>
                <a:cubicBezTo>
                  <a:pt x="3201462" y="5991698"/>
                  <a:pt x="3204188" y="5991698"/>
                  <a:pt x="3204188" y="5991698"/>
                </a:cubicBezTo>
                <a:cubicBezTo>
                  <a:pt x="3204188" y="5980802"/>
                  <a:pt x="3204188" y="5975351"/>
                  <a:pt x="3204188" y="5975351"/>
                </a:cubicBezTo>
                <a:close/>
                <a:moveTo>
                  <a:pt x="2860882" y="5975351"/>
                </a:moveTo>
                <a:cubicBezTo>
                  <a:pt x="2871781" y="5986250"/>
                  <a:pt x="2871781" y="5997149"/>
                  <a:pt x="2860882" y="6008047"/>
                </a:cubicBezTo>
                <a:lnTo>
                  <a:pt x="2844533" y="6024394"/>
                </a:lnTo>
                <a:cubicBezTo>
                  <a:pt x="2844533" y="6035293"/>
                  <a:pt x="2849983" y="6035293"/>
                  <a:pt x="2860882" y="6024394"/>
                </a:cubicBezTo>
                <a:lnTo>
                  <a:pt x="2893578" y="6008047"/>
                </a:lnTo>
                <a:lnTo>
                  <a:pt x="2877230" y="5991698"/>
                </a:lnTo>
                <a:close/>
                <a:moveTo>
                  <a:pt x="2852708" y="5975351"/>
                </a:moveTo>
                <a:cubicBezTo>
                  <a:pt x="2847257" y="5975351"/>
                  <a:pt x="2841809" y="5978075"/>
                  <a:pt x="2836360" y="5983526"/>
                </a:cubicBezTo>
                <a:cubicBezTo>
                  <a:pt x="2830911" y="5988974"/>
                  <a:pt x="2828186" y="5991698"/>
                  <a:pt x="2828186" y="5991698"/>
                </a:cubicBezTo>
                <a:lnTo>
                  <a:pt x="2844533" y="5991698"/>
                </a:lnTo>
                <a:cubicBezTo>
                  <a:pt x="2855433" y="5980802"/>
                  <a:pt x="2858156" y="5975351"/>
                  <a:pt x="2852708" y="5975351"/>
                </a:cubicBezTo>
                <a:close/>
                <a:moveTo>
                  <a:pt x="2059834" y="5975351"/>
                </a:moveTo>
                <a:cubicBezTo>
                  <a:pt x="2059834" y="5975351"/>
                  <a:pt x="2062559" y="5975351"/>
                  <a:pt x="2068010" y="5975351"/>
                </a:cubicBezTo>
                <a:cubicBezTo>
                  <a:pt x="2073457" y="5975351"/>
                  <a:pt x="2076183" y="5980802"/>
                  <a:pt x="2076183" y="5991698"/>
                </a:cubicBezTo>
                <a:lnTo>
                  <a:pt x="2059834" y="6008047"/>
                </a:lnTo>
                <a:cubicBezTo>
                  <a:pt x="2048936" y="6008047"/>
                  <a:pt x="2043486" y="6002597"/>
                  <a:pt x="2043486" y="5991698"/>
                </a:cubicBezTo>
                <a:close/>
                <a:moveTo>
                  <a:pt x="1291485" y="5975351"/>
                </a:moveTo>
                <a:lnTo>
                  <a:pt x="1291485" y="6024394"/>
                </a:lnTo>
                <a:cubicBezTo>
                  <a:pt x="1280586" y="6035293"/>
                  <a:pt x="1272411" y="6035293"/>
                  <a:pt x="1266961" y="6024394"/>
                </a:cubicBezTo>
                <a:cubicBezTo>
                  <a:pt x="1261512" y="6013496"/>
                  <a:pt x="1264236" y="6002597"/>
                  <a:pt x="1275135" y="5991698"/>
                </a:cubicBezTo>
                <a:cubicBezTo>
                  <a:pt x="1286034" y="5980802"/>
                  <a:pt x="1291485" y="5975351"/>
                  <a:pt x="1291485" y="5975351"/>
                </a:cubicBezTo>
                <a:close/>
                <a:moveTo>
                  <a:pt x="4672228" y="5965542"/>
                </a:moveTo>
                <a:lnTo>
                  <a:pt x="4659150" y="5991698"/>
                </a:lnTo>
                <a:cubicBezTo>
                  <a:pt x="4659150" y="5986250"/>
                  <a:pt x="4661874" y="5979437"/>
                  <a:pt x="4667324" y="5971265"/>
                </a:cubicBezTo>
                <a:close/>
                <a:moveTo>
                  <a:pt x="2958968" y="5959004"/>
                </a:moveTo>
                <a:cubicBezTo>
                  <a:pt x="2926272" y="5991698"/>
                  <a:pt x="2915374" y="6008047"/>
                  <a:pt x="2926272" y="6008047"/>
                </a:cubicBezTo>
                <a:cubicBezTo>
                  <a:pt x="2937171" y="6008047"/>
                  <a:pt x="2953520" y="5997149"/>
                  <a:pt x="2975318" y="5975351"/>
                </a:cubicBezTo>
                <a:close/>
                <a:moveTo>
                  <a:pt x="1683833" y="5959004"/>
                </a:moveTo>
                <a:lnTo>
                  <a:pt x="1683833" y="5975351"/>
                </a:lnTo>
                <a:lnTo>
                  <a:pt x="1667485" y="5991698"/>
                </a:lnTo>
                <a:lnTo>
                  <a:pt x="1667485" y="6008047"/>
                </a:lnTo>
                <a:cubicBezTo>
                  <a:pt x="1667485" y="6008047"/>
                  <a:pt x="1664760" y="6010771"/>
                  <a:pt x="1659310" y="6016220"/>
                </a:cubicBezTo>
                <a:cubicBezTo>
                  <a:pt x="1653862" y="6021670"/>
                  <a:pt x="1645688" y="6018944"/>
                  <a:pt x="1634789" y="6008047"/>
                </a:cubicBezTo>
                <a:cubicBezTo>
                  <a:pt x="1634789" y="6008047"/>
                  <a:pt x="1637514" y="6005323"/>
                  <a:pt x="1642963" y="5999873"/>
                </a:cubicBezTo>
                <a:cubicBezTo>
                  <a:pt x="1648411" y="5994422"/>
                  <a:pt x="1651137" y="5986250"/>
                  <a:pt x="1651137" y="5975351"/>
                </a:cubicBezTo>
                <a:close/>
                <a:moveTo>
                  <a:pt x="4678768" y="5957914"/>
                </a:moveTo>
                <a:lnTo>
                  <a:pt x="4672228" y="5965542"/>
                </a:lnTo>
                <a:lnTo>
                  <a:pt x="4675499" y="5959004"/>
                </a:lnTo>
                <a:close/>
                <a:moveTo>
                  <a:pt x="4626454" y="5942655"/>
                </a:moveTo>
                <a:lnTo>
                  <a:pt x="4626454" y="5975351"/>
                </a:lnTo>
                <a:cubicBezTo>
                  <a:pt x="4615557" y="5975351"/>
                  <a:pt x="4604656" y="5975351"/>
                  <a:pt x="4593760" y="5975351"/>
                </a:cubicBezTo>
                <a:lnTo>
                  <a:pt x="4610106" y="5959004"/>
                </a:lnTo>
                <a:cubicBezTo>
                  <a:pt x="4610106" y="5948105"/>
                  <a:pt x="4615557" y="5942655"/>
                  <a:pt x="4626454" y="5942655"/>
                </a:cubicBezTo>
                <a:close/>
                <a:moveTo>
                  <a:pt x="1994442" y="5942655"/>
                </a:moveTo>
                <a:cubicBezTo>
                  <a:pt x="2005341" y="5942655"/>
                  <a:pt x="2010792" y="5948105"/>
                  <a:pt x="2010792" y="5959004"/>
                </a:cubicBezTo>
                <a:lnTo>
                  <a:pt x="1945399" y="5991698"/>
                </a:lnTo>
                <a:cubicBezTo>
                  <a:pt x="1945399" y="5980802"/>
                  <a:pt x="1961747" y="5964452"/>
                  <a:pt x="1994442" y="5942655"/>
                </a:cubicBezTo>
                <a:close/>
                <a:moveTo>
                  <a:pt x="4740889" y="5926308"/>
                </a:moveTo>
                <a:cubicBezTo>
                  <a:pt x="4740889" y="5937204"/>
                  <a:pt x="4735441" y="5942655"/>
                  <a:pt x="4724542" y="5942655"/>
                </a:cubicBezTo>
                <a:lnTo>
                  <a:pt x="4678768" y="5957914"/>
                </a:lnTo>
                <a:lnTo>
                  <a:pt x="4691846" y="5942655"/>
                </a:lnTo>
                <a:close/>
                <a:moveTo>
                  <a:pt x="2942622" y="5926308"/>
                </a:moveTo>
                <a:cubicBezTo>
                  <a:pt x="2931723" y="5926308"/>
                  <a:pt x="2926272" y="5931756"/>
                  <a:pt x="2926272" y="5942655"/>
                </a:cubicBezTo>
                <a:lnTo>
                  <a:pt x="2958968" y="5942655"/>
                </a:lnTo>
                <a:cubicBezTo>
                  <a:pt x="2958968" y="5931756"/>
                  <a:pt x="2953520" y="5926308"/>
                  <a:pt x="2942622" y="5926308"/>
                </a:cubicBezTo>
                <a:close/>
                <a:moveTo>
                  <a:pt x="2419489" y="5926308"/>
                </a:moveTo>
                <a:cubicBezTo>
                  <a:pt x="2419489" y="5937204"/>
                  <a:pt x="2419489" y="5942655"/>
                  <a:pt x="2419489" y="5942655"/>
                </a:cubicBezTo>
                <a:lnTo>
                  <a:pt x="2403139" y="5942655"/>
                </a:lnTo>
                <a:close/>
                <a:moveTo>
                  <a:pt x="1667485" y="5926308"/>
                </a:moveTo>
                <a:cubicBezTo>
                  <a:pt x="1667485" y="5926308"/>
                  <a:pt x="1667485" y="5931756"/>
                  <a:pt x="1667485" y="5942655"/>
                </a:cubicBezTo>
                <a:cubicBezTo>
                  <a:pt x="1656587" y="5942655"/>
                  <a:pt x="1651137" y="5942655"/>
                  <a:pt x="1651137" y="5942655"/>
                </a:cubicBezTo>
                <a:cubicBezTo>
                  <a:pt x="1651137" y="5931756"/>
                  <a:pt x="1656587" y="5926308"/>
                  <a:pt x="1667485" y="5926308"/>
                </a:cubicBezTo>
                <a:close/>
                <a:moveTo>
                  <a:pt x="948177" y="5926308"/>
                </a:moveTo>
                <a:cubicBezTo>
                  <a:pt x="959076" y="5926308"/>
                  <a:pt x="964525" y="5926308"/>
                  <a:pt x="964525" y="5926308"/>
                </a:cubicBezTo>
                <a:cubicBezTo>
                  <a:pt x="964525" y="5926308"/>
                  <a:pt x="964525" y="5931756"/>
                  <a:pt x="964525" y="5942655"/>
                </a:cubicBezTo>
                <a:close/>
                <a:moveTo>
                  <a:pt x="866438" y="5926308"/>
                </a:moveTo>
                <a:cubicBezTo>
                  <a:pt x="866438" y="5926308"/>
                  <a:pt x="866438" y="5931756"/>
                  <a:pt x="866438" y="5942655"/>
                </a:cubicBezTo>
                <a:lnTo>
                  <a:pt x="833742" y="5959004"/>
                </a:lnTo>
                <a:cubicBezTo>
                  <a:pt x="833742" y="5937204"/>
                  <a:pt x="844640" y="5926308"/>
                  <a:pt x="866438" y="5926308"/>
                </a:cubicBezTo>
                <a:close/>
                <a:moveTo>
                  <a:pt x="653916" y="5926308"/>
                </a:moveTo>
                <a:cubicBezTo>
                  <a:pt x="653916" y="5926308"/>
                  <a:pt x="651190" y="5931756"/>
                  <a:pt x="645741" y="5942655"/>
                </a:cubicBezTo>
                <a:cubicBezTo>
                  <a:pt x="640293" y="5953554"/>
                  <a:pt x="632118" y="5953554"/>
                  <a:pt x="621219" y="5942655"/>
                </a:cubicBezTo>
                <a:lnTo>
                  <a:pt x="604870" y="5975351"/>
                </a:lnTo>
                <a:cubicBezTo>
                  <a:pt x="604870" y="5986250"/>
                  <a:pt x="610320" y="5991698"/>
                  <a:pt x="621219" y="5991698"/>
                </a:cubicBezTo>
                <a:lnTo>
                  <a:pt x="637569" y="5991698"/>
                </a:lnTo>
                <a:cubicBezTo>
                  <a:pt x="637569" y="5980802"/>
                  <a:pt x="640293" y="5975351"/>
                  <a:pt x="645741" y="5975351"/>
                </a:cubicBezTo>
                <a:cubicBezTo>
                  <a:pt x="651190" y="5975351"/>
                  <a:pt x="653916" y="5972627"/>
                  <a:pt x="653916" y="5967177"/>
                </a:cubicBezTo>
                <a:cubicBezTo>
                  <a:pt x="653916" y="5961728"/>
                  <a:pt x="653916" y="5953554"/>
                  <a:pt x="653916" y="5942655"/>
                </a:cubicBezTo>
                <a:close/>
                <a:moveTo>
                  <a:pt x="3236883" y="5909959"/>
                </a:moveTo>
                <a:cubicBezTo>
                  <a:pt x="3225985" y="5909959"/>
                  <a:pt x="3225985" y="5915409"/>
                  <a:pt x="3236883" y="5926308"/>
                </a:cubicBezTo>
                <a:lnTo>
                  <a:pt x="3253230" y="5926308"/>
                </a:lnTo>
                <a:cubicBezTo>
                  <a:pt x="3242335" y="5926308"/>
                  <a:pt x="3236883" y="5920857"/>
                  <a:pt x="3236883" y="5909959"/>
                </a:cubicBezTo>
                <a:close/>
                <a:moveTo>
                  <a:pt x="2877230" y="5909959"/>
                </a:moveTo>
                <a:lnTo>
                  <a:pt x="2860882" y="5926308"/>
                </a:lnTo>
                <a:lnTo>
                  <a:pt x="2877230" y="5942655"/>
                </a:lnTo>
                <a:close/>
                <a:moveTo>
                  <a:pt x="2533925" y="5909959"/>
                </a:moveTo>
                <a:cubicBezTo>
                  <a:pt x="2523027" y="5931756"/>
                  <a:pt x="2523027" y="5942655"/>
                  <a:pt x="2533925" y="5942655"/>
                </a:cubicBezTo>
                <a:cubicBezTo>
                  <a:pt x="2544824" y="5942655"/>
                  <a:pt x="2550271" y="5937204"/>
                  <a:pt x="2550271" y="5926308"/>
                </a:cubicBezTo>
                <a:close/>
                <a:moveTo>
                  <a:pt x="2411314" y="5908937"/>
                </a:moveTo>
                <a:cubicBezTo>
                  <a:pt x="2386793" y="5915069"/>
                  <a:pt x="2362271" y="5942655"/>
                  <a:pt x="2337749" y="5991698"/>
                </a:cubicBezTo>
                <a:cubicBezTo>
                  <a:pt x="2326851" y="6013496"/>
                  <a:pt x="2288704" y="6062541"/>
                  <a:pt x="2223313" y="6138830"/>
                </a:cubicBezTo>
                <a:cubicBezTo>
                  <a:pt x="2201517" y="6182425"/>
                  <a:pt x="2190618" y="6204222"/>
                  <a:pt x="2190618" y="6204222"/>
                </a:cubicBezTo>
                <a:lnTo>
                  <a:pt x="2190618" y="6236916"/>
                </a:lnTo>
                <a:cubicBezTo>
                  <a:pt x="2185167" y="6236916"/>
                  <a:pt x="2180401" y="6237600"/>
                  <a:pt x="2176313" y="6238962"/>
                </a:cubicBezTo>
                <a:lnTo>
                  <a:pt x="2172909" y="6241005"/>
                </a:lnTo>
                <a:lnTo>
                  <a:pt x="2174270" y="6236916"/>
                </a:lnTo>
                <a:cubicBezTo>
                  <a:pt x="2174270" y="6226020"/>
                  <a:pt x="2174270" y="6220569"/>
                  <a:pt x="2174270" y="6220569"/>
                </a:cubicBezTo>
                <a:lnTo>
                  <a:pt x="2157922" y="6253266"/>
                </a:lnTo>
                <a:lnTo>
                  <a:pt x="2092528" y="6302309"/>
                </a:lnTo>
                <a:lnTo>
                  <a:pt x="2125226" y="6285962"/>
                </a:lnTo>
                <a:lnTo>
                  <a:pt x="2136903" y="6291799"/>
                </a:lnTo>
                <a:lnTo>
                  <a:pt x="2076183" y="6367701"/>
                </a:lnTo>
                <a:lnTo>
                  <a:pt x="2092528" y="6367701"/>
                </a:lnTo>
                <a:cubicBezTo>
                  <a:pt x="2103431" y="6356803"/>
                  <a:pt x="2114326" y="6356803"/>
                  <a:pt x="2125226" y="6367701"/>
                </a:cubicBezTo>
                <a:cubicBezTo>
                  <a:pt x="2125226" y="6356803"/>
                  <a:pt x="2130675" y="6340456"/>
                  <a:pt x="2141574" y="6318656"/>
                </a:cubicBezTo>
                <a:cubicBezTo>
                  <a:pt x="2144299" y="6313208"/>
                  <a:pt x="2146342" y="6308440"/>
                  <a:pt x="2147704" y="6304352"/>
                </a:cubicBezTo>
                <a:lnTo>
                  <a:pt x="2149005" y="6297851"/>
                </a:lnTo>
                <a:lnTo>
                  <a:pt x="2157922" y="6302309"/>
                </a:lnTo>
                <a:lnTo>
                  <a:pt x="2174270" y="6302309"/>
                </a:lnTo>
                <a:cubicBezTo>
                  <a:pt x="2185169" y="6291410"/>
                  <a:pt x="2187893" y="6283238"/>
                  <a:pt x="2182442" y="6277787"/>
                </a:cubicBezTo>
                <a:cubicBezTo>
                  <a:pt x="2176994" y="6272339"/>
                  <a:pt x="2179719" y="6264164"/>
                  <a:pt x="2190618" y="6253266"/>
                </a:cubicBezTo>
                <a:cubicBezTo>
                  <a:pt x="2201517" y="6242367"/>
                  <a:pt x="2206967" y="6236916"/>
                  <a:pt x="2206967" y="6236916"/>
                </a:cubicBezTo>
                <a:lnTo>
                  <a:pt x="2223313" y="6236916"/>
                </a:lnTo>
                <a:cubicBezTo>
                  <a:pt x="2212415" y="6226020"/>
                  <a:pt x="2228762" y="6198774"/>
                  <a:pt x="2272357" y="6155177"/>
                </a:cubicBezTo>
                <a:cubicBezTo>
                  <a:pt x="2283256" y="6133382"/>
                  <a:pt x="2296878" y="6114308"/>
                  <a:pt x="2313228" y="6097959"/>
                </a:cubicBezTo>
                <a:cubicBezTo>
                  <a:pt x="2329575" y="6081612"/>
                  <a:pt x="2337749" y="6073438"/>
                  <a:pt x="2337749" y="6073438"/>
                </a:cubicBezTo>
                <a:cubicBezTo>
                  <a:pt x="2348648" y="6073438"/>
                  <a:pt x="2348648" y="6067989"/>
                  <a:pt x="2337749" y="6057091"/>
                </a:cubicBezTo>
                <a:cubicBezTo>
                  <a:pt x="2326851" y="6046192"/>
                  <a:pt x="2326851" y="6035293"/>
                  <a:pt x="2337749" y="6024394"/>
                </a:cubicBezTo>
                <a:lnTo>
                  <a:pt x="2354096" y="6008047"/>
                </a:lnTo>
                <a:lnTo>
                  <a:pt x="2354096" y="6024394"/>
                </a:lnTo>
                <a:lnTo>
                  <a:pt x="2354096" y="6040744"/>
                </a:lnTo>
                <a:lnTo>
                  <a:pt x="2370445" y="6024394"/>
                </a:lnTo>
                <a:lnTo>
                  <a:pt x="2386793" y="5991698"/>
                </a:lnTo>
                <a:cubicBezTo>
                  <a:pt x="2419489" y="5969901"/>
                  <a:pt x="2435836" y="5948105"/>
                  <a:pt x="2435836" y="5926308"/>
                </a:cubicBezTo>
                <a:cubicBezTo>
                  <a:pt x="2435836" y="5926308"/>
                  <a:pt x="2435836" y="5920857"/>
                  <a:pt x="2435836" y="5909959"/>
                </a:cubicBezTo>
                <a:cubicBezTo>
                  <a:pt x="2427663" y="5907235"/>
                  <a:pt x="2419489" y="5906894"/>
                  <a:pt x="2411314" y="5908937"/>
                </a:cubicBezTo>
                <a:close/>
                <a:moveTo>
                  <a:pt x="2975318" y="5897698"/>
                </a:moveTo>
                <a:cubicBezTo>
                  <a:pt x="2972591" y="5897698"/>
                  <a:pt x="2969867" y="5899062"/>
                  <a:pt x="2967144" y="5901786"/>
                </a:cubicBezTo>
                <a:cubicBezTo>
                  <a:pt x="2961692" y="5907235"/>
                  <a:pt x="2958968" y="5909959"/>
                  <a:pt x="2958968" y="5909959"/>
                </a:cubicBezTo>
                <a:lnTo>
                  <a:pt x="2975318" y="5909959"/>
                </a:lnTo>
                <a:cubicBezTo>
                  <a:pt x="2986216" y="5909959"/>
                  <a:pt x="2988941" y="5907235"/>
                  <a:pt x="2983490" y="5901786"/>
                </a:cubicBezTo>
                <a:cubicBezTo>
                  <a:pt x="2980767" y="5899062"/>
                  <a:pt x="2978043" y="5897698"/>
                  <a:pt x="2975318" y="5897698"/>
                </a:cubicBezTo>
                <a:close/>
                <a:moveTo>
                  <a:pt x="2844533" y="5893612"/>
                </a:moveTo>
                <a:lnTo>
                  <a:pt x="2828186" y="5909959"/>
                </a:lnTo>
                <a:lnTo>
                  <a:pt x="2828186" y="5926308"/>
                </a:lnTo>
                <a:cubicBezTo>
                  <a:pt x="2828186" y="5926308"/>
                  <a:pt x="2833634" y="5920857"/>
                  <a:pt x="2844533" y="5909959"/>
                </a:cubicBezTo>
                <a:close/>
                <a:moveTo>
                  <a:pt x="2533925" y="5893612"/>
                </a:moveTo>
                <a:lnTo>
                  <a:pt x="2517575" y="5909959"/>
                </a:lnTo>
                <a:cubicBezTo>
                  <a:pt x="2506676" y="5920857"/>
                  <a:pt x="2495778" y="5931756"/>
                  <a:pt x="2484879" y="5942655"/>
                </a:cubicBezTo>
                <a:cubicBezTo>
                  <a:pt x="2473981" y="5953554"/>
                  <a:pt x="2468533" y="5964452"/>
                  <a:pt x="2468533" y="5975351"/>
                </a:cubicBezTo>
                <a:cubicBezTo>
                  <a:pt x="2435836" y="6008047"/>
                  <a:pt x="2424937" y="6024394"/>
                  <a:pt x="2435836" y="6024394"/>
                </a:cubicBezTo>
                <a:cubicBezTo>
                  <a:pt x="2457633" y="6002597"/>
                  <a:pt x="2468533" y="5988974"/>
                  <a:pt x="2468533" y="5983526"/>
                </a:cubicBezTo>
                <a:cubicBezTo>
                  <a:pt x="2468533" y="5978075"/>
                  <a:pt x="2479430" y="5964452"/>
                  <a:pt x="2501229" y="5942655"/>
                </a:cubicBezTo>
                <a:cubicBezTo>
                  <a:pt x="2523027" y="5920857"/>
                  <a:pt x="2533925" y="5904510"/>
                  <a:pt x="2533925" y="5893612"/>
                </a:cubicBezTo>
                <a:close/>
                <a:moveTo>
                  <a:pt x="2337749" y="5893612"/>
                </a:moveTo>
                <a:lnTo>
                  <a:pt x="2321400" y="5909959"/>
                </a:lnTo>
                <a:cubicBezTo>
                  <a:pt x="2321400" y="5909959"/>
                  <a:pt x="2321400" y="5907235"/>
                  <a:pt x="2321400" y="5901786"/>
                </a:cubicBezTo>
                <a:cubicBezTo>
                  <a:pt x="2321400" y="5896336"/>
                  <a:pt x="2326851" y="5893612"/>
                  <a:pt x="2337749" y="5893612"/>
                </a:cubicBezTo>
                <a:close/>
                <a:moveTo>
                  <a:pt x="2125226" y="5893612"/>
                </a:moveTo>
                <a:cubicBezTo>
                  <a:pt x="2136127" y="5893612"/>
                  <a:pt x="2141574" y="5899062"/>
                  <a:pt x="2141574" y="5909959"/>
                </a:cubicBezTo>
                <a:cubicBezTo>
                  <a:pt x="2141574" y="5920857"/>
                  <a:pt x="2136127" y="5926308"/>
                  <a:pt x="2125226" y="5926308"/>
                </a:cubicBezTo>
                <a:lnTo>
                  <a:pt x="2125226" y="5909959"/>
                </a:lnTo>
                <a:cubicBezTo>
                  <a:pt x="2125226" y="5899062"/>
                  <a:pt x="2125226" y="5893612"/>
                  <a:pt x="2125226" y="5893612"/>
                </a:cubicBezTo>
                <a:close/>
                <a:moveTo>
                  <a:pt x="1749225" y="5893612"/>
                </a:moveTo>
                <a:cubicBezTo>
                  <a:pt x="1749225" y="5904510"/>
                  <a:pt x="1746501" y="5909959"/>
                  <a:pt x="1741049" y="5909959"/>
                </a:cubicBezTo>
                <a:cubicBezTo>
                  <a:pt x="1735602" y="5909959"/>
                  <a:pt x="1735602" y="5907235"/>
                  <a:pt x="1741049" y="5901786"/>
                </a:cubicBezTo>
                <a:cubicBezTo>
                  <a:pt x="1746501" y="5896336"/>
                  <a:pt x="1749225" y="5893612"/>
                  <a:pt x="1749225" y="5893612"/>
                </a:cubicBezTo>
                <a:close/>
                <a:moveTo>
                  <a:pt x="3040708" y="5877262"/>
                </a:moveTo>
                <a:lnTo>
                  <a:pt x="3024362" y="5893612"/>
                </a:lnTo>
                <a:lnTo>
                  <a:pt x="3040708" y="5893612"/>
                </a:lnTo>
                <a:cubicBezTo>
                  <a:pt x="3040708" y="5882713"/>
                  <a:pt x="3040708" y="5877262"/>
                  <a:pt x="3040708" y="5877262"/>
                </a:cubicBezTo>
                <a:close/>
                <a:moveTo>
                  <a:pt x="2386793" y="5877262"/>
                </a:moveTo>
                <a:cubicBezTo>
                  <a:pt x="2386793" y="5877262"/>
                  <a:pt x="2381344" y="5882713"/>
                  <a:pt x="2370445" y="5893612"/>
                </a:cubicBezTo>
                <a:lnTo>
                  <a:pt x="2386793" y="5893612"/>
                </a:lnTo>
                <a:cubicBezTo>
                  <a:pt x="2386793" y="5882713"/>
                  <a:pt x="2386793" y="5877262"/>
                  <a:pt x="2386793" y="5877262"/>
                </a:cubicBezTo>
                <a:close/>
                <a:moveTo>
                  <a:pt x="1961747" y="5877262"/>
                </a:moveTo>
                <a:cubicBezTo>
                  <a:pt x="1961747" y="5909959"/>
                  <a:pt x="1945399" y="5926308"/>
                  <a:pt x="1912702" y="5926308"/>
                </a:cubicBezTo>
                <a:lnTo>
                  <a:pt x="1929053" y="5893612"/>
                </a:lnTo>
                <a:close/>
                <a:moveTo>
                  <a:pt x="1520353" y="5877262"/>
                </a:moveTo>
                <a:cubicBezTo>
                  <a:pt x="1531252" y="5877262"/>
                  <a:pt x="1531252" y="5882713"/>
                  <a:pt x="1520353" y="5893612"/>
                </a:cubicBezTo>
                <a:lnTo>
                  <a:pt x="1504005" y="5893612"/>
                </a:lnTo>
                <a:close/>
                <a:moveTo>
                  <a:pt x="1013569" y="5877262"/>
                </a:moveTo>
                <a:lnTo>
                  <a:pt x="1013569" y="5893612"/>
                </a:lnTo>
                <a:lnTo>
                  <a:pt x="1029916" y="5926308"/>
                </a:lnTo>
                <a:lnTo>
                  <a:pt x="1029916" y="5909959"/>
                </a:lnTo>
                <a:close/>
                <a:moveTo>
                  <a:pt x="2143617" y="5867047"/>
                </a:moveTo>
                <a:cubicBezTo>
                  <a:pt x="2144980" y="5868409"/>
                  <a:pt x="2147023" y="5871814"/>
                  <a:pt x="2149748" y="5877262"/>
                </a:cubicBezTo>
                <a:cubicBezTo>
                  <a:pt x="2155197" y="5888161"/>
                  <a:pt x="2157922" y="5893612"/>
                  <a:pt x="2157922" y="5893612"/>
                </a:cubicBezTo>
                <a:cubicBezTo>
                  <a:pt x="2157922" y="5893612"/>
                  <a:pt x="2152472" y="5893612"/>
                  <a:pt x="2141574" y="5893612"/>
                </a:cubicBezTo>
                <a:cubicBezTo>
                  <a:pt x="2141574" y="5882713"/>
                  <a:pt x="2141574" y="5874538"/>
                  <a:pt x="2141574" y="5869090"/>
                </a:cubicBezTo>
                <a:cubicBezTo>
                  <a:pt x="2141574" y="5866366"/>
                  <a:pt x="2142255" y="5865683"/>
                  <a:pt x="2143617" y="5867047"/>
                </a:cubicBezTo>
                <a:close/>
                <a:moveTo>
                  <a:pt x="1634789" y="5860915"/>
                </a:moveTo>
                <a:cubicBezTo>
                  <a:pt x="1645688" y="5860915"/>
                  <a:pt x="1648411" y="5863640"/>
                  <a:pt x="1642963" y="5869090"/>
                </a:cubicBezTo>
                <a:cubicBezTo>
                  <a:pt x="1637514" y="5874538"/>
                  <a:pt x="1632065" y="5877262"/>
                  <a:pt x="1626613" y="5877262"/>
                </a:cubicBezTo>
                <a:cubicBezTo>
                  <a:pt x="1621166" y="5877262"/>
                  <a:pt x="1618441" y="5877262"/>
                  <a:pt x="1618441" y="5877262"/>
                </a:cubicBezTo>
                <a:close/>
                <a:moveTo>
                  <a:pt x="1029916" y="5860915"/>
                </a:moveTo>
                <a:cubicBezTo>
                  <a:pt x="1029916" y="5871814"/>
                  <a:pt x="1029916" y="5877262"/>
                  <a:pt x="1029916" y="5877262"/>
                </a:cubicBezTo>
                <a:cubicBezTo>
                  <a:pt x="1040815" y="5877262"/>
                  <a:pt x="1046267" y="5871814"/>
                  <a:pt x="1046267" y="5860915"/>
                </a:cubicBezTo>
                <a:cubicBezTo>
                  <a:pt x="1046267" y="5860915"/>
                  <a:pt x="1040815" y="5860915"/>
                  <a:pt x="1029916" y="5860915"/>
                </a:cubicBezTo>
                <a:close/>
                <a:moveTo>
                  <a:pt x="915482" y="5860915"/>
                </a:moveTo>
                <a:cubicBezTo>
                  <a:pt x="915482" y="5860915"/>
                  <a:pt x="926379" y="5860915"/>
                  <a:pt x="948177" y="5860915"/>
                </a:cubicBezTo>
                <a:lnTo>
                  <a:pt x="964525" y="5877262"/>
                </a:lnTo>
                <a:lnTo>
                  <a:pt x="948177" y="5877262"/>
                </a:lnTo>
                <a:cubicBezTo>
                  <a:pt x="937278" y="5866366"/>
                  <a:pt x="929107" y="5863640"/>
                  <a:pt x="923655" y="5869090"/>
                </a:cubicBezTo>
                <a:cubicBezTo>
                  <a:pt x="918207" y="5874538"/>
                  <a:pt x="920931" y="5877262"/>
                  <a:pt x="931830" y="5877262"/>
                </a:cubicBezTo>
                <a:cubicBezTo>
                  <a:pt x="931830" y="5888161"/>
                  <a:pt x="926379" y="5888161"/>
                  <a:pt x="915482" y="5877262"/>
                </a:cubicBezTo>
                <a:close/>
                <a:moveTo>
                  <a:pt x="1777834" y="5852741"/>
                </a:moveTo>
                <a:cubicBezTo>
                  <a:pt x="1780559" y="5852741"/>
                  <a:pt x="1781921" y="5855467"/>
                  <a:pt x="1781921" y="5860915"/>
                </a:cubicBezTo>
                <a:cubicBezTo>
                  <a:pt x="1781921" y="5871814"/>
                  <a:pt x="1776469" y="5879989"/>
                  <a:pt x="1765571" y="5885437"/>
                </a:cubicBezTo>
                <a:cubicBezTo>
                  <a:pt x="1754674" y="5890888"/>
                  <a:pt x="1749225" y="5890888"/>
                  <a:pt x="1749225" y="5885437"/>
                </a:cubicBezTo>
                <a:cubicBezTo>
                  <a:pt x="1749225" y="5879989"/>
                  <a:pt x="1754674" y="5871814"/>
                  <a:pt x="1765571" y="5860915"/>
                </a:cubicBezTo>
                <a:cubicBezTo>
                  <a:pt x="1771022" y="5855467"/>
                  <a:pt x="1775107" y="5852741"/>
                  <a:pt x="1777834" y="5852741"/>
                </a:cubicBezTo>
                <a:close/>
                <a:moveTo>
                  <a:pt x="3204188" y="5847293"/>
                </a:moveTo>
                <a:lnTo>
                  <a:pt x="3196012" y="5856829"/>
                </a:lnTo>
                <a:cubicBezTo>
                  <a:pt x="3190564" y="5865002"/>
                  <a:pt x="3187840" y="5871814"/>
                  <a:pt x="3187840" y="5877262"/>
                </a:cubicBezTo>
                <a:lnTo>
                  <a:pt x="3204188" y="5877262"/>
                </a:lnTo>
                <a:cubicBezTo>
                  <a:pt x="3204188" y="5877262"/>
                  <a:pt x="3204188" y="5871814"/>
                  <a:pt x="3204188" y="5860915"/>
                </a:cubicBezTo>
                <a:close/>
                <a:moveTo>
                  <a:pt x="3956192" y="5844568"/>
                </a:moveTo>
                <a:lnTo>
                  <a:pt x="3972538" y="5844568"/>
                </a:lnTo>
                <a:cubicBezTo>
                  <a:pt x="3972538" y="5844568"/>
                  <a:pt x="3972538" y="5850017"/>
                  <a:pt x="3972538" y="5860915"/>
                </a:cubicBezTo>
                <a:cubicBezTo>
                  <a:pt x="3961639" y="5860915"/>
                  <a:pt x="3956192" y="5855465"/>
                  <a:pt x="3956192" y="5844568"/>
                </a:cubicBezTo>
                <a:close/>
                <a:moveTo>
                  <a:pt x="2942622" y="5844568"/>
                </a:moveTo>
                <a:lnTo>
                  <a:pt x="2926272" y="5860915"/>
                </a:lnTo>
                <a:lnTo>
                  <a:pt x="2942622" y="5860915"/>
                </a:lnTo>
                <a:close/>
                <a:moveTo>
                  <a:pt x="2157922" y="5844568"/>
                </a:moveTo>
                <a:cubicBezTo>
                  <a:pt x="2157922" y="5844568"/>
                  <a:pt x="2163371" y="5844568"/>
                  <a:pt x="2174270" y="5844568"/>
                </a:cubicBezTo>
                <a:cubicBezTo>
                  <a:pt x="2174270" y="5855465"/>
                  <a:pt x="2174270" y="5860915"/>
                  <a:pt x="2174270" y="5860915"/>
                </a:cubicBezTo>
                <a:cubicBezTo>
                  <a:pt x="2174270" y="5860915"/>
                  <a:pt x="2171544" y="5858191"/>
                  <a:pt x="2166096" y="5852741"/>
                </a:cubicBezTo>
                <a:cubicBezTo>
                  <a:pt x="2160648" y="5847293"/>
                  <a:pt x="2157922" y="5844568"/>
                  <a:pt x="2157922" y="5844568"/>
                </a:cubicBezTo>
                <a:close/>
                <a:moveTo>
                  <a:pt x="1929053" y="5844568"/>
                </a:moveTo>
                <a:cubicBezTo>
                  <a:pt x="1939951" y="5844568"/>
                  <a:pt x="1945399" y="5850017"/>
                  <a:pt x="1945399" y="5860915"/>
                </a:cubicBezTo>
                <a:lnTo>
                  <a:pt x="1929053" y="5860915"/>
                </a:lnTo>
                <a:cubicBezTo>
                  <a:pt x="1929053" y="5860915"/>
                  <a:pt x="1929053" y="5855465"/>
                  <a:pt x="1929053" y="5844568"/>
                </a:cubicBezTo>
                <a:close/>
                <a:moveTo>
                  <a:pt x="3956192" y="5828219"/>
                </a:moveTo>
                <a:cubicBezTo>
                  <a:pt x="3945293" y="5839118"/>
                  <a:pt x="3937119" y="5844568"/>
                  <a:pt x="3931669" y="5844568"/>
                </a:cubicBezTo>
                <a:cubicBezTo>
                  <a:pt x="3926219" y="5844568"/>
                  <a:pt x="3920770" y="5850017"/>
                  <a:pt x="3915320" y="5860915"/>
                </a:cubicBezTo>
                <a:cubicBezTo>
                  <a:pt x="3909872" y="5871814"/>
                  <a:pt x="3912597" y="5877262"/>
                  <a:pt x="3923496" y="5877262"/>
                </a:cubicBezTo>
                <a:cubicBezTo>
                  <a:pt x="3923496" y="5877262"/>
                  <a:pt x="3926219" y="5877262"/>
                  <a:pt x="3931669" y="5877262"/>
                </a:cubicBezTo>
                <a:cubicBezTo>
                  <a:pt x="3937119" y="5877262"/>
                  <a:pt x="3939842" y="5882713"/>
                  <a:pt x="3939842" y="5893612"/>
                </a:cubicBezTo>
                <a:cubicBezTo>
                  <a:pt x="3928945" y="5926308"/>
                  <a:pt x="3907148" y="5948105"/>
                  <a:pt x="3874452" y="5959004"/>
                </a:cubicBezTo>
                <a:cubicBezTo>
                  <a:pt x="3863553" y="5959004"/>
                  <a:pt x="3858102" y="5961728"/>
                  <a:pt x="3858102" y="5967177"/>
                </a:cubicBezTo>
                <a:cubicBezTo>
                  <a:pt x="3858102" y="5972627"/>
                  <a:pt x="3847207" y="5986250"/>
                  <a:pt x="3825408" y="6008047"/>
                </a:cubicBezTo>
                <a:lnTo>
                  <a:pt x="3825408" y="6024394"/>
                </a:lnTo>
                <a:cubicBezTo>
                  <a:pt x="3825408" y="6024394"/>
                  <a:pt x="3825408" y="6029845"/>
                  <a:pt x="3825408" y="6040744"/>
                </a:cubicBezTo>
                <a:lnTo>
                  <a:pt x="3858102" y="6040744"/>
                </a:lnTo>
                <a:lnTo>
                  <a:pt x="3858102" y="6024394"/>
                </a:lnTo>
                <a:cubicBezTo>
                  <a:pt x="3847207" y="6024394"/>
                  <a:pt x="3847207" y="6018944"/>
                  <a:pt x="3858102" y="6008047"/>
                </a:cubicBezTo>
                <a:cubicBezTo>
                  <a:pt x="3858102" y="6008047"/>
                  <a:pt x="3860829" y="6005323"/>
                  <a:pt x="3866278" y="5999873"/>
                </a:cubicBezTo>
                <a:cubicBezTo>
                  <a:pt x="3871728" y="5994422"/>
                  <a:pt x="3879901" y="5991698"/>
                  <a:pt x="3890799" y="5991698"/>
                </a:cubicBezTo>
                <a:cubicBezTo>
                  <a:pt x="3912597" y="5991698"/>
                  <a:pt x="3923496" y="5991698"/>
                  <a:pt x="3923496" y="5991698"/>
                </a:cubicBezTo>
                <a:cubicBezTo>
                  <a:pt x="3923496" y="5991698"/>
                  <a:pt x="3923496" y="5986250"/>
                  <a:pt x="3923496" y="5975351"/>
                </a:cubicBezTo>
                <a:cubicBezTo>
                  <a:pt x="3923496" y="5964452"/>
                  <a:pt x="3928945" y="5959004"/>
                  <a:pt x="3939842" y="5959004"/>
                </a:cubicBezTo>
                <a:cubicBezTo>
                  <a:pt x="3939842" y="5948105"/>
                  <a:pt x="3950740" y="5931756"/>
                  <a:pt x="3972538" y="5909959"/>
                </a:cubicBezTo>
                <a:lnTo>
                  <a:pt x="3988887" y="5844568"/>
                </a:lnTo>
                <a:cubicBezTo>
                  <a:pt x="3977988" y="5844568"/>
                  <a:pt x="3977988" y="5839118"/>
                  <a:pt x="3988887" y="5828219"/>
                </a:cubicBezTo>
                <a:close/>
                <a:moveTo>
                  <a:pt x="3220537" y="5828219"/>
                </a:moveTo>
                <a:lnTo>
                  <a:pt x="3206522" y="5844568"/>
                </a:lnTo>
                <a:lnTo>
                  <a:pt x="3216449" y="5844568"/>
                </a:lnTo>
                <a:cubicBezTo>
                  <a:pt x="3219175" y="5844568"/>
                  <a:pt x="3220537" y="5844568"/>
                  <a:pt x="3220537" y="5844568"/>
                </a:cubicBezTo>
                <a:cubicBezTo>
                  <a:pt x="3220537" y="5844568"/>
                  <a:pt x="3223260" y="5850017"/>
                  <a:pt x="3228709" y="5860915"/>
                </a:cubicBezTo>
                <a:cubicBezTo>
                  <a:pt x="3234159" y="5871814"/>
                  <a:pt x="3242335" y="5869090"/>
                  <a:pt x="3253230" y="5852741"/>
                </a:cubicBezTo>
                <a:cubicBezTo>
                  <a:pt x="3264130" y="5836394"/>
                  <a:pt x="3269579" y="5828219"/>
                  <a:pt x="3269579" y="5828219"/>
                </a:cubicBezTo>
                <a:lnTo>
                  <a:pt x="3253230" y="5828219"/>
                </a:lnTo>
                <a:cubicBezTo>
                  <a:pt x="3253230" y="5828219"/>
                  <a:pt x="3242335" y="5828219"/>
                  <a:pt x="3220537" y="5828219"/>
                </a:cubicBezTo>
                <a:close/>
                <a:moveTo>
                  <a:pt x="686613" y="5828219"/>
                </a:moveTo>
                <a:lnTo>
                  <a:pt x="670263" y="5844568"/>
                </a:lnTo>
                <a:cubicBezTo>
                  <a:pt x="670263" y="5844568"/>
                  <a:pt x="675714" y="5844568"/>
                  <a:pt x="686613" y="5844568"/>
                </a:cubicBezTo>
                <a:cubicBezTo>
                  <a:pt x="686613" y="5833670"/>
                  <a:pt x="686613" y="5828219"/>
                  <a:pt x="686613" y="5828219"/>
                </a:cubicBezTo>
                <a:close/>
                <a:moveTo>
                  <a:pt x="4561065" y="5811872"/>
                </a:moveTo>
                <a:lnTo>
                  <a:pt x="4561065" y="5860915"/>
                </a:lnTo>
                <a:cubicBezTo>
                  <a:pt x="4571961" y="5860915"/>
                  <a:pt x="4577410" y="5850017"/>
                  <a:pt x="4577410" y="5828219"/>
                </a:cubicBezTo>
                <a:close/>
                <a:moveTo>
                  <a:pt x="4471151" y="5811872"/>
                </a:moveTo>
                <a:cubicBezTo>
                  <a:pt x="4465699" y="5811872"/>
                  <a:pt x="4457527" y="5820047"/>
                  <a:pt x="4446629" y="5836394"/>
                </a:cubicBezTo>
                <a:cubicBezTo>
                  <a:pt x="4435730" y="5852741"/>
                  <a:pt x="4433005" y="5863640"/>
                  <a:pt x="4438453" y="5869090"/>
                </a:cubicBezTo>
                <a:cubicBezTo>
                  <a:pt x="4443904" y="5874538"/>
                  <a:pt x="4457527" y="5871814"/>
                  <a:pt x="4479324" y="5860915"/>
                </a:cubicBezTo>
                <a:cubicBezTo>
                  <a:pt x="4490221" y="5850017"/>
                  <a:pt x="4492948" y="5839118"/>
                  <a:pt x="4487496" y="5828219"/>
                </a:cubicBezTo>
                <a:cubicBezTo>
                  <a:pt x="4482049" y="5817323"/>
                  <a:pt x="4476600" y="5811872"/>
                  <a:pt x="4471151" y="5811872"/>
                </a:cubicBezTo>
                <a:close/>
                <a:moveTo>
                  <a:pt x="3057056" y="5811872"/>
                </a:moveTo>
                <a:cubicBezTo>
                  <a:pt x="3057056" y="5811872"/>
                  <a:pt x="3051606" y="5817323"/>
                  <a:pt x="3040708" y="5828219"/>
                </a:cubicBezTo>
                <a:lnTo>
                  <a:pt x="3073404" y="5811872"/>
                </a:lnTo>
                <a:cubicBezTo>
                  <a:pt x="3073404" y="5811872"/>
                  <a:pt x="3067956" y="5811872"/>
                  <a:pt x="3057056" y="5811872"/>
                </a:cubicBezTo>
                <a:close/>
                <a:moveTo>
                  <a:pt x="1978096" y="5811872"/>
                </a:moveTo>
                <a:lnTo>
                  <a:pt x="1978096" y="5828219"/>
                </a:lnTo>
                <a:cubicBezTo>
                  <a:pt x="1978096" y="5839118"/>
                  <a:pt x="1978096" y="5844568"/>
                  <a:pt x="1978096" y="5844568"/>
                </a:cubicBezTo>
                <a:cubicBezTo>
                  <a:pt x="1967196" y="5844568"/>
                  <a:pt x="1961747" y="5839118"/>
                  <a:pt x="1961747" y="5828219"/>
                </a:cubicBezTo>
                <a:cubicBezTo>
                  <a:pt x="1961747" y="5817323"/>
                  <a:pt x="1967196" y="5811872"/>
                  <a:pt x="1978096" y="5811872"/>
                </a:cubicBezTo>
                <a:close/>
                <a:moveTo>
                  <a:pt x="1471310" y="5811872"/>
                </a:moveTo>
                <a:lnTo>
                  <a:pt x="1454962" y="5844568"/>
                </a:lnTo>
                <a:cubicBezTo>
                  <a:pt x="1422266" y="5877262"/>
                  <a:pt x="1405920" y="5888161"/>
                  <a:pt x="1405920" y="5877262"/>
                </a:cubicBezTo>
                <a:cubicBezTo>
                  <a:pt x="1405920" y="5866366"/>
                  <a:pt x="1411367" y="5860915"/>
                  <a:pt x="1422266" y="5860915"/>
                </a:cubicBezTo>
                <a:lnTo>
                  <a:pt x="1438614" y="5828219"/>
                </a:lnTo>
                <a:close/>
                <a:moveTo>
                  <a:pt x="1275135" y="5811872"/>
                </a:moveTo>
                <a:cubicBezTo>
                  <a:pt x="1286034" y="5822771"/>
                  <a:pt x="1291485" y="5828219"/>
                  <a:pt x="1291485" y="5828219"/>
                </a:cubicBezTo>
                <a:lnTo>
                  <a:pt x="1258788" y="5828219"/>
                </a:lnTo>
                <a:close/>
                <a:moveTo>
                  <a:pt x="948177" y="5811872"/>
                </a:moveTo>
                <a:lnTo>
                  <a:pt x="964525" y="5811872"/>
                </a:lnTo>
                <a:lnTo>
                  <a:pt x="948177" y="5828219"/>
                </a:lnTo>
                <a:close/>
                <a:moveTo>
                  <a:pt x="3189372" y="5803188"/>
                </a:moveTo>
                <a:cubicBezTo>
                  <a:pt x="3180178" y="5806253"/>
                  <a:pt x="3163319" y="5820047"/>
                  <a:pt x="3138797" y="5844568"/>
                </a:cubicBezTo>
                <a:cubicBezTo>
                  <a:pt x="3106101" y="5877262"/>
                  <a:pt x="3089752" y="5893612"/>
                  <a:pt x="3089752" y="5893612"/>
                </a:cubicBezTo>
                <a:cubicBezTo>
                  <a:pt x="3089752" y="5893612"/>
                  <a:pt x="3084303" y="5899062"/>
                  <a:pt x="3073404" y="5909959"/>
                </a:cubicBezTo>
                <a:cubicBezTo>
                  <a:pt x="3062505" y="5920857"/>
                  <a:pt x="3057056" y="5926308"/>
                  <a:pt x="3057056" y="5926308"/>
                </a:cubicBezTo>
                <a:cubicBezTo>
                  <a:pt x="3035261" y="5948105"/>
                  <a:pt x="3024362" y="5959004"/>
                  <a:pt x="3024362" y="5959004"/>
                </a:cubicBezTo>
                <a:cubicBezTo>
                  <a:pt x="3024362" y="5969901"/>
                  <a:pt x="3021637" y="5978075"/>
                  <a:pt x="3016186" y="5983526"/>
                </a:cubicBezTo>
                <a:cubicBezTo>
                  <a:pt x="3010738" y="5988974"/>
                  <a:pt x="3008012" y="5991698"/>
                  <a:pt x="3008012" y="5991698"/>
                </a:cubicBezTo>
                <a:lnTo>
                  <a:pt x="2999840" y="5999873"/>
                </a:lnTo>
                <a:lnTo>
                  <a:pt x="3010056" y="5993741"/>
                </a:lnTo>
                <a:cubicBezTo>
                  <a:pt x="3014144" y="5992379"/>
                  <a:pt x="3018910" y="5991698"/>
                  <a:pt x="3024362" y="5991698"/>
                </a:cubicBezTo>
                <a:lnTo>
                  <a:pt x="3040708" y="5975351"/>
                </a:lnTo>
                <a:cubicBezTo>
                  <a:pt x="3040708" y="5964452"/>
                  <a:pt x="3065230" y="5937204"/>
                  <a:pt x="3114274" y="5893612"/>
                </a:cubicBezTo>
                <a:cubicBezTo>
                  <a:pt x="3163319" y="5850017"/>
                  <a:pt x="3190564" y="5825495"/>
                  <a:pt x="3196015" y="5820047"/>
                </a:cubicBezTo>
                <a:cubicBezTo>
                  <a:pt x="3201462" y="5814596"/>
                  <a:pt x="3201462" y="5809148"/>
                  <a:pt x="3196015" y="5803698"/>
                </a:cubicBezTo>
                <a:cubicBezTo>
                  <a:pt x="3194651" y="5802336"/>
                  <a:pt x="3192439" y="5802166"/>
                  <a:pt x="3189372" y="5803188"/>
                </a:cubicBezTo>
                <a:close/>
                <a:moveTo>
                  <a:pt x="1571441" y="5799611"/>
                </a:moveTo>
                <a:cubicBezTo>
                  <a:pt x="1575528" y="5799611"/>
                  <a:pt x="1580296" y="5800973"/>
                  <a:pt x="1585746" y="5803698"/>
                </a:cubicBezTo>
                <a:cubicBezTo>
                  <a:pt x="1596644" y="5809148"/>
                  <a:pt x="1604818" y="5814596"/>
                  <a:pt x="1610267" y="5820047"/>
                </a:cubicBezTo>
                <a:cubicBezTo>
                  <a:pt x="1615717" y="5825495"/>
                  <a:pt x="1612990" y="5833670"/>
                  <a:pt x="1602095" y="5844568"/>
                </a:cubicBezTo>
                <a:lnTo>
                  <a:pt x="1585746" y="5844568"/>
                </a:lnTo>
                <a:lnTo>
                  <a:pt x="1569396" y="5844568"/>
                </a:lnTo>
                <a:cubicBezTo>
                  <a:pt x="1558499" y="5844568"/>
                  <a:pt x="1553049" y="5844568"/>
                  <a:pt x="1553049" y="5844568"/>
                </a:cubicBezTo>
                <a:lnTo>
                  <a:pt x="1536702" y="5844568"/>
                </a:lnTo>
                <a:lnTo>
                  <a:pt x="1536702" y="5828219"/>
                </a:lnTo>
                <a:cubicBezTo>
                  <a:pt x="1547600" y="5817323"/>
                  <a:pt x="1555773" y="5809148"/>
                  <a:pt x="1561223" y="5803698"/>
                </a:cubicBezTo>
                <a:cubicBezTo>
                  <a:pt x="1563948" y="5800973"/>
                  <a:pt x="1567352" y="5799611"/>
                  <a:pt x="1571441" y="5799611"/>
                </a:cubicBezTo>
                <a:close/>
                <a:moveTo>
                  <a:pt x="4659150" y="5795523"/>
                </a:moveTo>
                <a:lnTo>
                  <a:pt x="4626454" y="5828219"/>
                </a:lnTo>
                <a:cubicBezTo>
                  <a:pt x="4626454" y="5850017"/>
                  <a:pt x="4637352" y="5850017"/>
                  <a:pt x="4659150" y="5828219"/>
                </a:cubicBezTo>
                <a:close/>
                <a:moveTo>
                  <a:pt x="653916" y="5795523"/>
                </a:moveTo>
                <a:cubicBezTo>
                  <a:pt x="643017" y="5795523"/>
                  <a:pt x="637569" y="5800973"/>
                  <a:pt x="637569" y="5811872"/>
                </a:cubicBezTo>
                <a:cubicBezTo>
                  <a:pt x="648466" y="5811872"/>
                  <a:pt x="653916" y="5811872"/>
                  <a:pt x="653916" y="5811872"/>
                </a:cubicBezTo>
                <a:cubicBezTo>
                  <a:pt x="653916" y="5811872"/>
                  <a:pt x="653916" y="5806422"/>
                  <a:pt x="653916" y="5795523"/>
                </a:cubicBezTo>
                <a:close/>
                <a:moveTo>
                  <a:pt x="1602095" y="5779176"/>
                </a:moveTo>
                <a:cubicBezTo>
                  <a:pt x="1612990" y="5790075"/>
                  <a:pt x="1623889" y="5795523"/>
                  <a:pt x="1634789" y="5795523"/>
                </a:cubicBezTo>
                <a:lnTo>
                  <a:pt x="1602095" y="5795523"/>
                </a:lnTo>
                <a:cubicBezTo>
                  <a:pt x="1602095" y="5795523"/>
                  <a:pt x="1602095" y="5790075"/>
                  <a:pt x="1602095" y="5779176"/>
                </a:cubicBezTo>
                <a:close/>
                <a:moveTo>
                  <a:pt x="980874" y="5779176"/>
                </a:moveTo>
                <a:lnTo>
                  <a:pt x="997221" y="5795523"/>
                </a:lnTo>
                <a:cubicBezTo>
                  <a:pt x="997221" y="5795523"/>
                  <a:pt x="994497" y="5798247"/>
                  <a:pt x="989049" y="5803698"/>
                </a:cubicBezTo>
                <a:cubicBezTo>
                  <a:pt x="983598" y="5809148"/>
                  <a:pt x="975426" y="5811872"/>
                  <a:pt x="964525" y="5811872"/>
                </a:cubicBezTo>
                <a:cubicBezTo>
                  <a:pt x="964525" y="5800973"/>
                  <a:pt x="969975" y="5790075"/>
                  <a:pt x="980874" y="5779176"/>
                </a:cubicBezTo>
                <a:close/>
                <a:moveTo>
                  <a:pt x="776524" y="5779176"/>
                </a:moveTo>
                <a:cubicBezTo>
                  <a:pt x="771076" y="5779176"/>
                  <a:pt x="765628" y="5784626"/>
                  <a:pt x="760177" y="5795523"/>
                </a:cubicBezTo>
                <a:cubicBezTo>
                  <a:pt x="754727" y="5806422"/>
                  <a:pt x="757453" y="5811872"/>
                  <a:pt x="768352" y="5811872"/>
                </a:cubicBezTo>
                <a:cubicBezTo>
                  <a:pt x="768352" y="5811872"/>
                  <a:pt x="773800" y="5806422"/>
                  <a:pt x="784699" y="5795523"/>
                </a:cubicBezTo>
                <a:cubicBezTo>
                  <a:pt x="784699" y="5784626"/>
                  <a:pt x="781975" y="5779176"/>
                  <a:pt x="776524" y="5779176"/>
                </a:cubicBezTo>
                <a:close/>
                <a:moveTo>
                  <a:pt x="3449405" y="5762829"/>
                </a:moveTo>
                <a:cubicBezTo>
                  <a:pt x="3438508" y="5762829"/>
                  <a:pt x="3433059" y="5773726"/>
                  <a:pt x="3433059" y="5795523"/>
                </a:cubicBezTo>
                <a:lnTo>
                  <a:pt x="3449405" y="5779176"/>
                </a:lnTo>
                <a:close/>
                <a:moveTo>
                  <a:pt x="2370445" y="5762829"/>
                </a:moveTo>
                <a:cubicBezTo>
                  <a:pt x="2370445" y="5762829"/>
                  <a:pt x="2375895" y="5762829"/>
                  <a:pt x="2386793" y="5762829"/>
                </a:cubicBezTo>
                <a:lnTo>
                  <a:pt x="2394967" y="5762829"/>
                </a:lnTo>
                <a:cubicBezTo>
                  <a:pt x="2389516" y="5762829"/>
                  <a:pt x="2386793" y="5768277"/>
                  <a:pt x="2386793" y="5779176"/>
                </a:cubicBezTo>
                <a:cubicBezTo>
                  <a:pt x="2386793" y="5779176"/>
                  <a:pt x="2381344" y="5773726"/>
                  <a:pt x="2370445" y="5762829"/>
                </a:cubicBezTo>
                <a:close/>
                <a:moveTo>
                  <a:pt x="1847312" y="5762829"/>
                </a:moveTo>
                <a:cubicBezTo>
                  <a:pt x="1847312" y="5762829"/>
                  <a:pt x="1847312" y="5771001"/>
                  <a:pt x="1847312" y="5787351"/>
                </a:cubicBezTo>
                <a:cubicBezTo>
                  <a:pt x="1847312" y="5803698"/>
                  <a:pt x="1850037" y="5809148"/>
                  <a:pt x="1855485" y="5803698"/>
                </a:cubicBezTo>
                <a:cubicBezTo>
                  <a:pt x="1860936" y="5798247"/>
                  <a:pt x="1863660" y="5800973"/>
                  <a:pt x="1863660" y="5811872"/>
                </a:cubicBezTo>
                <a:cubicBezTo>
                  <a:pt x="1863660" y="5811872"/>
                  <a:pt x="1860936" y="5811872"/>
                  <a:pt x="1855485" y="5811872"/>
                </a:cubicBezTo>
                <a:cubicBezTo>
                  <a:pt x="1850037" y="5811872"/>
                  <a:pt x="1844586" y="5814596"/>
                  <a:pt x="1839139" y="5820047"/>
                </a:cubicBezTo>
                <a:cubicBezTo>
                  <a:pt x="1833689" y="5825495"/>
                  <a:pt x="1825515" y="5828219"/>
                  <a:pt x="1814617" y="5828219"/>
                </a:cubicBezTo>
                <a:lnTo>
                  <a:pt x="1798267" y="5828219"/>
                </a:lnTo>
                <a:cubicBezTo>
                  <a:pt x="1798267" y="5784626"/>
                  <a:pt x="1814617" y="5762829"/>
                  <a:pt x="1847312" y="5762829"/>
                </a:cubicBezTo>
                <a:close/>
                <a:moveTo>
                  <a:pt x="4642803" y="5746480"/>
                </a:moveTo>
                <a:cubicBezTo>
                  <a:pt x="4642803" y="5757379"/>
                  <a:pt x="4642803" y="5762829"/>
                  <a:pt x="4642803" y="5762829"/>
                </a:cubicBezTo>
                <a:lnTo>
                  <a:pt x="4659150" y="5762829"/>
                </a:lnTo>
                <a:close/>
                <a:moveTo>
                  <a:pt x="3024362" y="5746480"/>
                </a:moveTo>
                <a:lnTo>
                  <a:pt x="3008012" y="5762829"/>
                </a:lnTo>
                <a:lnTo>
                  <a:pt x="3024362" y="5762829"/>
                </a:lnTo>
                <a:cubicBezTo>
                  <a:pt x="3024362" y="5762829"/>
                  <a:pt x="3024362" y="5757379"/>
                  <a:pt x="3024362" y="5746480"/>
                </a:cubicBezTo>
                <a:close/>
                <a:moveTo>
                  <a:pt x="1781921" y="5746480"/>
                </a:moveTo>
                <a:lnTo>
                  <a:pt x="1814617" y="5746480"/>
                </a:lnTo>
                <a:cubicBezTo>
                  <a:pt x="1814617" y="5746480"/>
                  <a:pt x="1820064" y="5746480"/>
                  <a:pt x="1830963" y="5746480"/>
                </a:cubicBezTo>
                <a:lnTo>
                  <a:pt x="1814617" y="5762829"/>
                </a:lnTo>
                <a:cubicBezTo>
                  <a:pt x="1803718" y="5773726"/>
                  <a:pt x="1792820" y="5779176"/>
                  <a:pt x="1781921" y="5779176"/>
                </a:cubicBezTo>
                <a:cubicBezTo>
                  <a:pt x="1781921" y="5768277"/>
                  <a:pt x="1781921" y="5762829"/>
                  <a:pt x="1781921" y="5762829"/>
                </a:cubicBezTo>
                <a:cubicBezTo>
                  <a:pt x="1781921" y="5762829"/>
                  <a:pt x="1781921" y="5757379"/>
                  <a:pt x="1781921" y="5746480"/>
                </a:cubicBezTo>
                <a:close/>
                <a:moveTo>
                  <a:pt x="1013569" y="5736262"/>
                </a:moveTo>
                <a:cubicBezTo>
                  <a:pt x="1016295" y="5734900"/>
                  <a:pt x="1019019" y="5735581"/>
                  <a:pt x="1021745" y="5738307"/>
                </a:cubicBezTo>
                <a:cubicBezTo>
                  <a:pt x="1027192" y="5743756"/>
                  <a:pt x="1029916" y="5749204"/>
                  <a:pt x="1029916" y="5754654"/>
                </a:cubicBezTo>
                <a:cubicBezTo>
                  <a:pt x="1029916" y="5760105"/>
                  <a:pt x="1024466" y="5762829"/>
                  <a:pt x="1013569" y="5762829"/>
                </a:cubicBezTo>
                <a:cubicBezTo>
                  <a:pt x="1002672" y="5762829"/>
                  <a:pt x="999948" y="5757379"/>
                  <a:pt x="1005396" y="5746480"/>
                </a:cubicBezTo>
                <a:cubicBezTo>
                  <a:pt x="1008120" y="5741032"/>
                  <a:pt x="1010844" y="5737626"/>
                  <a:pt x="1013569" y="5736262"/>
                </a:cubicBezTo>
                <a:close/>
                <a:moveTo>
                  <a:pt x="3988887" y="5730133"/>
                </a:moveTo>
                <a:cubicBezTo>
                  <a:pt x="3988887" y="5741032"/>
                  <a:pt x="3988887" y="5746480"/>
                  <a:pt x="3988887" y="5746480"/>
                </a:cubicBezTo>
                <a:cubicBezTo>
                  <a:pt x="3988887" y="5746480"/>
                  <a:pt x="3991612" y="5746480"/>
                  <a:pt x="3997060" y="5746480"/>
                </a:cubicBezTo>
                <a:cubicBezTo>
                  <a:pt x="4002511" y="5746480"/>
                  <a:pt x="4005235" y="5741032"/>
                  <a:pt x="4005235" y="5730133"/>
                </a:cubicBezTo>
                <a:close/>
                <a:moveTo>
                  <a:pt x="3106101" y="5730133"/>
                </a:moveTo>
                <a:lnTo>
                  <a:pt x="3122447" y="5762829"/>
                </a:lnTo>
                <a:lnTo>
                  <a:pt x="3138797" y="5746480"/>
                </a:lnTo>
                <a:cubicBezTo>
                  <a:pt x="3127899" y="5746480"/>
                  <a:pt x="3117000" y="5741032"/>
                  <a:pt x="3106101" y="5730133"/>
                </a:cubicBezTo>
                <a:close/>
                <a:moveTo>
                  <a:pt x="1504005" y="5730133"/>
                </a:moveTo>
                <a:cubicBezTo>
                  <a:pt x="1504005" y="5730133"/>
                  <a:pt x="1509455" y="5730133"/>
                  <a:pt x="1520353" y="5730133"/>
                </a:cubicBezTo>
                <a:cubicBezTo>
                  <a:pt x="1520353" y="5730133"/>
                  <a:pt x="1520353" y="5735581"/>
                  <a:pt x="1520353" y="5746480"/>
                </a:cubicBezTo>
                <a:cubicBezTo>
                  <a:pt x="1520353" y="5746480"/>
                  <a:pt x="1517629" y="5746480"/>
                  <a:pt x="1512180" y="5746480"/>
                </a:cubicBezTo>
                <a:cubicBezTo>
                  <a:pt x="1506731" y="5746480"/>
                  <a:pt x="1504005" y="5751930"/>
                  <a:pt x="1504005" y="5762829"/>
                </a:cubicBezTo>
                <a:cubicBezTo>
                  <a:pt x="1504005" y="5762829"/>
                  <a:pt x="1509455" y="5762829"/>
                  <a:pt x="1520353" y="5762829"/>
                </a:cubicBezTo>
                <a:lnTo>
                  <a:pt x="1520353" y="5779176"/>
                </a:lnTo>
                <a:cubicBezTo>
                  <a:pt x="1498558" y="5800973"/>
                  <a:pt x="1482208" y="5806422"/>
                  <a:pt x="1471310" y="5795523"/>
                </a:cubicBezTo>
                <a:lnTo>
                  <a:pt x="1487659" y="5762829"/>
                </a:lnTo>
                <a:cubicBezTo>
                  <a:pt x="1487659" y="5762829"/>
                  <a:pt x="1490382" y="5760105"/>
                  <a:pt x="1495832" y="5754654"/>
                </a:cubicBezTo>
                <a:cubicBezTo>
                  <a:pt x="1501281" y="5749204"/>
                  <a:pt x="1504005" y="5741032"/>
                  <a:pt x="1504005" y="5730133"/>
                </a:cubicBezTo>
                <a:close/>
                <a:moveTo>
                  <a:pt x="1193396" y="5730133"/>
                </a:moveTo>
                <a:lnTo>
                  <a:pt x="1209746" y="5746480"/>
                </a:lnTo>
                <a:lnTo>
                  <a:pt x="1226091" y="5730133"/>
                </a:lnTo>
                <a:close/>
                <a:moveTo>
                  <a:pt x="882788" y="5730133"/>
                </a:moveTo>
                <a:lnTo>
                  <a:pt x="882788" y="5746480"/>
                </a:lnTo>
                <a:cubicBezTo>
                  <a:pt x="893684" y="5746480"/>
                  <a:pt x="904583" y="5741032"/>
                  <a:pt x="915482" y="5730133"/>
                </a:cubicBezTo>
                <a:close/>
                <a:moveTo>
                  <a:pt x="2599315" y="5713784"/>
                </a:moveTo>
                <a:lnTo>
                  <a:pt x="2533925" y="5795523"/>
                </a:lnTo>
                <a:lnTo>
                  <a:pt x="2566619" y="5762829"/>
                </a:lnTo>
                <a:cubicBezTo>
                  <a:pt x="2588417" y="5741032"/>
                  <a:pt x="2599315" y="5724682"/>
                  <a:pt x="2599315" y="5713784"/>
                </a:cubicBezTo>
                <a:close/>
                <a:moveTo>
                  <a:pt x="1896357" y="5713784"/>
                </a:moveTo>
                <a:lnTo>
                  <a:pt x="1912702" y="5713784"/>
                </a:lnTo>
                <a:cubicBezTo>
                  <a:pt x="1912702" y="5735581"/>
                  <a:pt x="1901804" y="5746480"/>
                  <a:pt x="1880006" y="5746480"/>
                </a:cubicBezTo>
                <a:cubicBezTo>
                  <a:pt x="1869108" y="5746480"/>
                  <a:pt x="1863660" y="5743756"/>
                  <a:pt x="1863660" y="5738307"/>
                </a:cubicBezTo>
                <a:cubicBezTo>
                  <a:pt x="1863660" y="5732857"/>
                  <a:pt x="1869108" y="5730133"/>
                  <a:pt x="1880006" y="5730133"/>
                </a:cubicBezTo>
                <a:cubicBezTo>
                  <a:pt x="1880006" y="5730133"/>
                  <a:pt x="1885458" y="5724682"/>
                  <a:pt x="1896357" y="5713784"/>
                </a:cubicBezTo>
                <a:close/>
                <a:moveTo>
                  <a:pt x="2076183" y="5701523"/>
                </a:moveTo>
                <a:cubicBezTo>
                  <a:pt x="2081632" y="5698799"/>
                  <a:pt x="2087081" y="5702887"/>
                  <a:pt x="2092528" y="5713784"/>
                </a:cubicBezTo>
                <a:cubicBezTo>
                  <a:pt x="2103431" y="5724682"/>
                  <a:pt x="2100704" y="5735581"/>
                  <a:pt x="2084356" y="5746480"/>
                </a:cubicBezTo>
                <a:cubicBezTo>
                  <a:pt x="2068010" y="5757379"/>
                  <a:pt x="2059834" y="5765553"/>
                  <a:pt x="2059834" y="5771001"/>
                </a:cubicBezTo>
                <a:cubicBezTo>
                  <a:pt x="2059834" y="5776452"/>
                  <a:pt x="2059834" y="5779176"/>
                  <a:pt x="2059834" y="5779176"/>
                </a:cubicBezTo>
                <a:lnTo>
                  <a:pt x="2043486" y="5795523"/>
                </a:lnTo>
                <a:lnTo>
                  <a:pt x="2010792" y="5828219"/>
                </a:lnTo>
                <a:lnTo>
                  <a:pt x="2010792" y="5811872"/>
                </a:lnTo>
                <a:cubicBezTo>
                  <a:pt x="1999893" y="5811872"/>
                  <a:pt x="1997167" y="5806422"/>
                  <a:pt x="2002617" y="5795523"/>
                </a:cubicBezTo>
                <a:cubicBezTo>
                  <a:pt x="2008066" y="5784626"/>
                  <a:pt x="2013515" y="5773726"/>
                  <a:pt x="2018965" y="5762829"/>
                </a:cubicBezTo>
                <a:cubicBezTo>
                  <a:pt x="2024414" y="5751930"/>
                  <a:pt x="2027138" y="5751930"/>
                  <a:pt x="2027138" y="5762829"/>
                </a:cubicBezTo>
                <a:lnTo>
                  <a:pt x="2027138" y="5730133"/>
                </a:lnTo>
                <a:cubicBezTo>
                  <a:pt x="2048936" y="5751930"/>
                  <a:pt x="2059834" y="5751930"/>
                  <a:pt x="2059834" y="5730133"/>
                </a:cubicBezTo>
                <a:cubicBezTo>
                  <a:pt x="2065284" y="5713784"/>
                  <a:pt x="2070733" y="5704247"/>
                  <a:pt x="2076183" y="5701523"/>
                </a:cubicBezTo>
                <a:close/>
                <a:moveTo>
                  <a:pt x="4528368" y="5697437"/>
                </a:moveTo>
                <a:cubicBezTo>
                  <a:pt x="4528368" y="5708335"/>
                  <a:pt x="4528368" y="5713784"/>
                  <a:pt x="4528368" y="5713784"/>
                </a:cubicBezTo>
                <a:lnTo>
                  <a:pt x="4544714" y="5697437"/>
                </a:lnTo>
                <a:close/>
                <a:moveTo>
                  <a:pt x="2738273" y="5697437"/>
                </a:moveTo>
                <a:cubicBezTo>
                  <a:pt x="2732823" y="5697437"/>
                  <a:pt x="2724649" y="5702887"/>
                  <a:pt x="2713751" y="5713784"/>
                </a:cubicBezTo>
                <a:cubicBezTo>
                  <a:pt x="2702852" y="5724682"/>
                  <a:pt x="2705577" y="5727409"/>
                  <a:pt x="2721925" y="5721958"/>
                </a:cubicBezTo>
                <a:cubicBezTo>
                  <a:pt x="2738273" y="5716508"/>
                  <a:pt x="2746446" y="5713784"/>
                  <a:pt x="2746446" y="5713784"/>
                </a:cubicBezTo>
                <a:cubicBezTo>
                  <a:pt x="2746446" y="5702887"/>
                  <a:pt x="2743722" y="5697437"/>
                  <a:pt x="2738273" y="5697437"/>
                </a:cubicBezTo>
                <a:close/>
                <a:moveTo>
                  <a:pt x="1226091" y="5697437"/>
                </a:moveTo>
                <a:lnTo>
                  <a:pt x="1242440" y="5713784"/>
                </a:lnTo>
                <a:cubicBezTo>
                  <a:pt x="1253337" y="5702887"/>
                  <a:pt x="1258788" y="5697437"/>
                  <a:pt x="1258788" y="5697437"/>
                </a:cubicBezTo>
                <a:close/>
                <a:moveTo>
                  <a:pt x="764264" y="5697437"/>
                </a:moveTo>
                <a:cubicBezTo>
                  <a:pt x="761540" y="5697437"/>
                  <a:pt x="757453" y="5702887"/>
                  <a:pt x="752003" y="5713784"/>
                </a:cubicBezTo>
                <a:lnTo>
                  <a:pt x="702960" y="5762829"/>
                </a:lnTo>
                <a:cubicBezTo>
                  <a:pt x="681162" y="5784626"/>
                  <a:pt x="675714" y="5800973"/>
                  <a:pt x="686613" y="5811872"/>
                </a:cubicBezTo>
                <a:cubicBezTo>
                  <a:pt x="686613" y="5822771"/>
                  <a:pt x="702960" y="5806422"/>
                  <a:pt x="735655" y="5762829"/>
                </a:cubicBezTo>
                <a:cubicBezTo>
                  <a:pt x="768352" y="5730133"/>
                  <a:pt x="779251" y="5713784"/>
                  <a:pt x="768352" y="5713784"/>
                </a:cubicBezTo>
                <a:cubicBezTo>
                  <a:pt x="768352" y="5702887"/>
                  <a:pt x="766989" y="5697437"/>
                  <a:pt x="764264" y="5697437"/>
                </a:cubicBezTo>
                <a:close/>
                <a:moveTo>
                  <a:pt x="3332926" y="5691305"/>
                </a:moveTo>
                <a:cubicBezTo>
                  <a:pt x="3328840" y="5692669"/>
                  <a:pt x="3324074" y="5697437"/>
                  <a:pt x="3318623" y="5705611"/>
                </a:cubicBezTo>
                <a:cubicBezTo>
                  <a:pt x="3307725" y="5721958"/>
                  <a:pt x="3296826" y="5724682"/>
                  <a:pt x="3285927" y="5713784"/>
                </a:cubicBezTo>
                <a:lnTo>
                  <a:pt x="3253230" y="5713784"/>
                </a:lnTo>
                <a:lnTo>
                  <a:pt x="3269579" y="5730133"/>
                </a:lnTo>
                <a:lnTo>
                  <a:pt x="3285927" y="5730133"/>
                </a:lnTo>
                <a:cubicBezTo>
                  <a:pt x="3285927" y="5741032"/>
                  <a:pt x="3283202" y="5749204"/>
                  <a:pt x="3277755" y="5754654"/>
                </a:cubicBezTo>
                <a:cubicBezTo>
                  <a:pt x="3272304" y="5760105"/>
                  <a:pt x="3269579" y="5762829"/>
                  <a:pt x="3269579" y="5762829"/>
                </a:cubicBezTo>
                <a:lnTo>
                  <a:pt x="3269579" y="5795523"/>
                </a:lnTo>
                <a:lnTo>
                  <a:pt x="3285927" y="5779176"/>
                </a:lnTo>
                <a:cubicBezTo>
                  <a:pt x="3296826" y="5779176"/>
                  <a:pt x="3302276" y="5779176"/>
                  <a:pt x="3302276" y="5779176"/>
                </a:cubicBezTo>
                <a:cubicBezTo>
                  <a:pt x="3302276" y="5779176"/>
                  <a:pt x="3302276" y="5773726"/>
                  <a:pt x="3302276" y="5762829"/>
                </a:cubicBezTo>
                <a:lnTo>
                  <a:pt x="3334973" y="5730133"/>
                </a:lnTo>
                <a:cubicBezTo>
                  <a:pt x="3345868" y="5730133"/>
                  <a:pt x="3351318" y="5727409"/>
                  <a:pt x="3351318" y="5721958"/>
                </a:cubicBezTo>
                <a:cubicBezTo>
                  <a:pt x="3351318" y="5716508"/>
                  <a:pt x="3348594" y="5708335"/>
                  <a:pt x="3343145" y="5697437"/>
                </a:cubicBezTo>
                <a:cubicBezTo>
                  <a:pt x="3340420" y="5691988"/>
                  <a:pt x="3337015" y="5689945"/>
                  <a:pt x="3332926" y="5691305"/>
                </a:cubicBezTo>
                <a:close/>
                <a:moveTo>
                  <a:pt x="913438" y="5687219"/>
                </a:moveTo>
                <a:cubicBezTo>
                  <a:pt x="912077" y="5685857"/>
                  <a:pt x="910032" y="5686538"/>
                  <a:pt x="907308" y="5689262"/>
                </a:cubicBezTo>
                <a:cubicBezTo>
                  <a:pt x="901859" y="5694712"/>
                  <a:pt x="904583" y="5697437"/>
                  <a:pt x="915482" y="5697437"/>
                </a:cubicBezTo>
                <a:cubicBezTo>
                  <a:pt x="915482" y="5691988"/>
                  <a:pt x="914801" y="5688581"/>
                  <a:pt x="913438" y="5687219"/>
                </a:cubicBezTo>
                <a:close/>
                <a:moveTo>
                  <a:pt x="2762794" y="5681090"/>
                </a:moveTo>
                <a:cubicBezTo>
                  <a:pt x="2762794" y="5681090"/>
                  <a:pt x="2757345" y="5686538"/>
                  <a:pt x="2746446" y="5697437"/>
                </a:cubicBezTo>
                <a:cubicBezTo>
                  <a:pt x="2746446" y="5697437"/>
                  <a:pt x="2749171" y="5700161"/>
                  <a:pt x="2754621" y="5705611"/>
                </a:cubicBezTo>
                <a:cubicBezTo>
                  <a:pt x="2760070" y="5711059"/>
                  <a:pt x="2762794" y="5713784"/>
                  <a:pt x="2762794" y="5713784"/>
                </a:cubicBezTo>
                <a:cubicBezTo>
                  <a:pt x="2762794" y="5713784"/>
                  <a:pt x="2762794" y="5708335"/>
                  <a:pt x="2762794" y="5697437"/>
                </a:cubicBezTo>
                <a:close/>
                <a:moveTo>
                  <a:pt x="2632010" y="5664740"/>
                </a:moveTo>
                <a:lnTo>
                  <a:pt x="2632010" y="5681090"/>
                </a:lnTo>
                <a:cubicBezTo>
                  <a:pt x="2642909" y="5670191"/>
                  <a:pt x="2648359" y="5664740"/>
                  <a:pt x="2648359" y="5664740"/>
                </a:cubicBezTo>
                <a:close/>
                <a:moveTo>
                  <a:pt x="1354830" y="5654523"/>
                </a:moveTo>
                <a:cubicBezTo>
                  <a:pt x="1353468" y="5653161"/>
                  <a:pt x="1351426" y="5653842"/>
                  <a:pt x="1348703" y="5656566"/>
                </a:cubicBezTo>
                <a:cubicBezTo>
                  <a:pt x="1343251" y="5662016"/>
                  <a:pt x="1340527" y="5664740"/>
                  <a:pt x="1340527" y="5664740"/>
                </a:cubicBezTo>
                <a:cubicBezTo>
                  <a:pt x="1340527" y="5664740"/>
                  <a:pt x="1343251" y="5664740"/>
                  <a:pt x="1348703" y="5664740"/>
                </a:cubicBezTo>
                <a:cubicBezTo>
                  <a:pt x="1354149" y="5664740"/>
                  <a:pt x="1356874" y="5664740"/>
                  <a:pt x="1356874" y="5664740"/>
                </a:cubicBezTo>
                <a:cubicBezTo>
                  <a:pt x="1356874" y="5659292"/>
                  <a:pt x="1356192" y="5655887"/>
                  <a:pt x="1354830" y="5654523"/>
                </a:cubicBezTo>
                <a:close/>
                <a:moveTo>
                  <a:pt x="960439" y="5654523"/>
                </a:moveTo>
                <a:cubicBezTo>
                  <a:pt x="957715" y="5653161"/>
                  <a:pt x="953628" y="5653842"/>
                  <a:pt x="948177" y="5656566"/>
                </a:cubicBezTo>
                <a:cubicBezTo>
                  <a:pt x="937278" y="5662016"/>
                  <a:pt x="931830" y="5670191"/>
                  <a:pt x="931830" y="5681090"/>
                </a:cubicBezTo>
                <a:cubicBezTo>
                  <a:pt x="942729" y="5691986"/>
                  <a:pt x="956352" y="5697437"/>
                  <a:pt x="972699" y="5697437"/>
                </a:cubicBezTo>
                <a:cubicBezTo>
                  <a:pt x="989049" y="5697437"/>
                  <a:pt x="997221" y="5694712"/>
                  <a:pt x="997221" y="5689262"/>
                </a:cubicBezTo>
                <a:cubicBezTo>
                  <a:pt x="997221" y="5683814"/>
                  <a:pt x="994497" y="5678365"/>
                  <a:pt x="989049" y="5672915"/>
                </a:cubicBezTo>
                <a:cubicBezTo>
                  <a:pt x="983598" y="5667464"/>
                  <a:pt x="978150" y="5667464"/>
                  <a:pt x="972699" y="5672915"/>
                </a:cubicBezTo>
                <a:cubicBezTo>
                  <a:pt x="967251" y="5678365"/>
                  <a:pt x="964525" y="5675639"/>
                  <a:pt x="964525" y="5664740"/>
                </a:cubicBezTo>
                <a:cubicBezTo>
                  <a:pt x="964525" y="5659292"/>
                  <a:pt x="963163" y="5655887"/>
                  <a:pt x="960439" y="5654523"/>
                </a:cubicBezTo>
                <a:close/>
                <a:moveTo>
                  <a:pt x="4185061" y="5648393"/>
                </a:moveTo>
                <a:lnTo>
                  <a:pt x="4185061" y="5664740"/>
                </a:lnTo>
                <a:cubicBezTo>
                  <a:pt x="4195960" y="5664740"/>
                  <a:pt x="4201410" y="5659292"/>
                  <a:pt x="4201410" y="5648393"/>
                </a:cubicBezTo>
                <a:close/>
                <a:moveTo>
                  <a:pt x="3384015" y="5648393"/>
                </a:moveTo>
                <a:cubicBezTo>
                  <a:pt x="3373116" y="5648393"/>
                  <a:pt x="3364943" y="5653842"/>
                  <a:pt x="3359493" y="5664740"/>
                </a:cubicBezTo>
                <a:cubicBezTo>
                  <a:pt x="3354044" y="5675639"/>
                  <a:pt x="3351318" y="5681090"/>
                  <a:pt x="3351318" y="5681090"/>
                </a:cubicBezTo>
                <a:lnTo>
                  <a:pt x="3384015" y="5664740"/>
                </a:lnTo>
                <a:cubicBezTo>
                  <a:pt x="3384015" y="5653842"/>
                  <a:pt x="3384015" y="5648393"/>
                  <a:pt x="3384015" y="5648393"/>
                </a:cubicBezTo>
                <a:close/>
                <a:moveTo>
                  <a:pt x="2370445" y="5632044"/>
                </a:moveTo>
                <a:cubicBezTo>
                  <a:pt x="2370445" y="5632044"/>
                  <a:pt x="2370445" y="5637495"/>
                  <a:pt x="2370445" y="5648393"/>
                </a:cubicBezTo>
                <a:cubicBezTo>
                  <a:pt x="2370445" y="5648393"/>
                  <a:pt x="2370445" y="5651117"/>
                  <a:pt x="2370445" y="5656566"/>
                </a:cubicBezTo>
                <a:cubicBezTo>
                  <a:pt x="2370445" y="5662016"/>
                  <a:pt x="2373170" y="5662016"/>
                  <a:pt x="2378618" y="5656566"/>
                </a:cubicBezTo>
                <a:cubicBezTo>
                  <a:pt x="2384069" y="5651117"/>
                  <a:pt x="2386793" y="5648393"/>
                  <a:pt x="2386793" y="5648393"/>
                </a:cubicBezTo>
                <a:close/>
                <a:moveTo>
                  <a:pt x="2174270" y="5632044"/>
                </a:moveTo>
                <a:lnTo>
                  <a:pt x="2190618" y="5632044"/>
                </a:lnTo>
                <a:cubicBezTo>
                  <a:pt x="2190618" y="5642943"/>
                  <a:pt x="2185169" y="5648393"/>
                  <a:pt x="2174270" y="5648393"/>
                </a:cubicBezTo>
                <a:cubicBezTo>
                  <a:pt x="2163371" y="5648393"/>
                  <a:pt x="2163371" y="5642943"/>
                  <a:pt x="2174270" y="5632044"/>
                </a:cubicBezTo>
                <a:close/>
                <a:moveTo>
                  <a:pt x="1291485" y="5632044"/>
                </a:moveTo>
                <a:cubicBezTo>
                  <a:pt x="1280586" y="5632044"/>
                  <a:pt x="1280586" y="5640219"/>
                  <a:pt x="1291485" y="5656566"/>
                </a:cubicBezTo>
                <a:cubicBezTo>
                  <a:pt x="1302384" y="5672915"/>
                  <a:pt x="1307832" y="5670191"/>
                  <a:pt x="1307832" y="5648393"/>
                </a:cubicBezTo>
                <a:cubicBezTo>
                  <a:pt x="1307832" y="5637495"/>
                  <a:pt x="1302384" y="5632044"/>
                  <a:pt x="1291485" y="5632044"/>
                </a:cubicBezTo>
                <a:close/>
                <a:moveTo>
                  <a:pt x="1160700" y="5632044"/>
                </a:moveTo>
                <a:lnTo>
                  <a:pt x="1177049" y="5632044"/>
                </a:lnTo>
                <a:lnTo>
                  <a:pt x="1160700" y="5664740"/>
                </a:lnTo>
                <a:cubicBezTo>
                  <a:pt x="1160700" y="5664740"/>
                  <a:pt x="1155251" y="5664740"/>
                  <a:pt x="1144352" y="5664740"/>
                </a:cubicBezTo>
                <a:cubicBezTo>
                  <a:pt x="1133453" y="5653842"/>
                  <a:pt x="1133453" y="5648393"/>
                  <a:pt x="1144352" y="5648393"/>
                </a:cubicBezTo>
                <a:cubicBezTo>
                  <a:pt x="1155251" y="5648393"/>
                  <a:pt x="1160700" y="5642943"/>
                  <a:pt x="1160700" y="5632044"/>
                </a:cubicBezTo>
                <a:close/>
                <a:moveTo>
                  <a:pt x="1111657" y="5632044"/>
                </a:moveTo>
                <a:cubicBezTo>
                  <a:pt x="1111657" y="5632044"/>
                  <a:pt x="1114383" y="5634768"/>
                  <a:pt x="1119830" y="5640219"/>
                </a:cubicBezTo>
                <a:cubicBezTo>
                  <a:pt x="1125280" y="5645669"/>
                  <a:pt x="1128006" y="5648393"/>
                  <a:pt x="1128006" y="5648393"/>
                </a:cubicBezTo>
                <a:cubicBezTo>
                  <a:pt x="1128006" y="5648393"/>
                  <a:pt x="1125280" y="5651117"/>
                  <a:pt x="1119830" y="5656566"/>
                </a:cubicBezTo>
                <a:cubicBezTo>
                  <a:pt x="1114383" y="5662016"/>
                  <a:pt x="1111657" y="5662016"/>
                  <a:pt x="1111657" y="5656566"/>
                </a:cubicBezTo>
                <a:cubicBezTo>
                  <a:pt x="1111657" y="5651117"/>
                  <a:pt x="1111657" y="5648393"/>
                  <a:pt x="1111657" y="5648393"/>
                </a:cubicBezTo>
                <a:cubicBezTo>
                  <a:pt x="1100758" y="5637495"/>
                  <a:pt x="1100758" y="5632044"/>
                  <a:pt x="1111657" y="5632044"/>
                </a:cubicBezTo>
                <a:close/>
                <a:moveTo>
                  <a:pt x="3253230" y="5615697"/>
                </a:moveTo>
                <a:cubicBezTo>
                  <a:pt x="3242335" y="5615697"/>
                  <a:pt x="3236883" y="5621148"/>
                  <a:pt x="3236883" y="5632044"/>
                </a:cubicBezTo>
                <a:cubicBezTo>
                  <a:pt x="3247782" y="5632044"/>
                  <a:pt x="3253230" y="5632044"/>
                  <a:pt x="3253230" y="5632044"/>
                </a:cubicBezTo>
                <a:close/>
                <a:moveTo>
                  <a:pt x="702960" y="5615697"/>
                </a:moveTo>
                <a:cubicBezTo>
                  <a:pt x="702960" y="5615697"/>
                  <a:pt x="702960" y="5618421"/>
                  <a:pt x="702960" y="5623872"/>
                </a:cubicBezTo>
                <a:cubicBezTo>
                  <a:pt x="702960" y="5629320"/>
                  <a:pt x="705684" y="5632044"/>
                  <a:pt x="711133" y="5632044"/>
                </a:cubicBezTo>
                <a:cubicBezTo>
                  <a:pt x="716582" y="5632044"/>
                  <a:pt x="719306" y="5626596"/>
                  <a:pt x="719306" y="5615697"/>
                </a:cubicBezTo>
                <a:cubicBezTo>
                  <a:pt x="719306" y="5615697"/>
                  <a:pt x="716582" y="5615697"/>
                  <a:pt x="711133" y="5615697"/>
                </a:cubicBezTo>
                <a:cubicBezTo>
                  <a:pt x="705684" y="5615697"/>
                  <a:pt x="702960" y="5615697"/>
                  <a:pt x="702960" y="5615697"/>
                </a:cubicBezTo>
                <a:close/>
                <a:moveTo>
                  <a:pt x="4199367" y="5605479"/>
                </a:moveTo>
                <a:cubicBezTo>
                  <a:pt x="4198005" y="5604117"/>
                  <a:pt x="4195960" y="5604798"/>
                  <a:pt x="4193235" y="5607522"/>
                </a:cubicBezTo>
                <a:cubicBezTo>
                  <a:pt x="4187787" y="5612973"/>
                  <a:pt x="4185061" y="5615697"/>
                  <a:pt x="4185061" y="5615697"/>
                </a:cubicBezTo>
                <a:cubicBezTo>
                  <a:pt x="4185061" y="5615697"/>
                  <a:pt x="4190510" y="5615697"/>
                  <a:pt x="4201410" y="5615697"/>
                </a:cubicBezTo>
                <a:cubicBezTo>
                  <a:pt x="4201410" y="5610249"/>
                  <a:pt x="4200728" y="5606841"/>
                  <a:pt x="4199367" y="5605479"/>
                </a:cubicBezTo>
                <a:close/>
                <a:moveTo>
                  <a:pt x="3136754" y="5605479"/>
                </a:moveTo>
                <a:cubicBezTo>
                  <a:pt x="3135390" y="5604117"/>
                  <a:pt x="3133346" y="5604798"/>
                  <a:pt x="3130622" y="5607522"/>
                </a:cubicBezTo>
                <a:cubicBezTo>
                  <a:pt x="3125174" y="5612973"/>
                  <a:pt x="3122447" y="5621148"/>
                  <a:pt x="3122447" y="5632044"/>
                </a:cubicBezTo>
                <a:cubicBezTo>
                  <a:pt x="3133346" y="5632044"/>
                  <a:pt x="3138797" y="5626596"/>
                  <a:pt x="3138797" y="5615697"/>
                </a:cubicBezTo>
                <a:cubicBezTo>
                  <a:pt x="3138797" y="5610249"/>
                  <a:pt x="3138117" y="5606841"/>
                  <a:pt x="3136754" y="5605479"/>
                </a:cubicBezTo>
                <a:close/>
                <a:moveTo>
                  <a:pt x="3433059" y="5599350"/>
                </a:moveTo>
                <a:lnTo>
                  <a:pt x="3400363" y="5615697"/>
                </a:lnTo>
                <a:lnTo>
                  <a:pt x="3416709" y="5632044"/>
                </a:lnTo>
                <a:cubicBezTo>
                  <a:pt x="3416709" y="5621148"/>
                  <a:pt x="3416709" y="5615697"/>
                  <a:pt x="3416709" y="5615697"/>
                </a:cubicBezTo>
                <a:cubicBezTo>
                  <a:pt x="3416709" y="5615697"/>
                  <a:pt x="3422160" y="5615697"/>
                  <a:pt x="3433059" y="5615697"/>
                </a:cubicBezTo>
                <a:cubicBezTo>
                  <a:pt x="3433059" y="5615697"/>
                  <a:pt x="3433059" y="5610247"/>
                  <a:pt x="3433059" y="5599350"/>
                </a:cubicBezTo>
                <a:close/>
                <a:moveTo>
                  <a:pt x="2419489" y="5599350"/>
                </a:moveTo>
                <a:lnTo>
                  <a:pt x="2386793" y="5615697"/>
                </a:lnTo>
                <a:lnTo>
                  <a:pt x="2419489" y="5615697"/>
                </a:lnTo>
                <a:close/>
                <a:moveTo>
                  <a:pt x="2157922" y="5599350"/>
                </a:moveTo>
                <a:cubicBezTo>
                  <a:pt x="2168821" y="5599350"/>
                  <a:pt x="2171544" y="5604798"/>
                  <a:pt x="2166096" y="5615697"/>
                </a:cubicBezTo>
                <a:cubicBezTo>
                  <a:pt x="2160648" y="5626596"/>
                  <a:pt x="2155197" y="5632044"/>
                  <a:pt x="2149748" y="5632044"/>
                </a:cubicBezTo>
                <a:cubicBezTo>
                  <a:pt x="2144299" y="5632044"/>
                  <a:pt x="2141574" y="5626596"/>
                  <a:pt x="2141574" y="5615697"/>
                </a:cubicBezTo>
                <a:cubicBezTo>
                  <a:pt x="2141574" y="5604798"/>
                  <a:pt x="2147023" y="5599350"/>
                  <a:pt x="2157922" y="5599350"/>
                </a:cubicBezTo>
                <a:close/>
                <a:moveTo>
                  <a:pt x="1961747" y="5599350"/>
                </a:moveTo>
                <a:cubicBezTo>
                  <a:pt x="1961747" y="5599350"/>
                  <a:pt x="1961747" y="5604798"/>
                  <a:pt x="1961747" y="5615697"/>
                </a:cubicBezTo>
                <a:cubicBezTo>
                  <a:pt x="1961747" y="5626596"/>
                  <a:pt x="1961747" y="5632044"/>
                  <a:pt x="1961747" y="5632044"/>
                </a:cubicBezTo>
                <a:lnTo>
                  <a:pt x="1978096" y="5615697"/>
                </a:lnTo>
                <a:cubicBezTo>
                  <a:pt x="1978096" y="5604798"/>
                  <a:pt x="1972645" y="5599350"/>
                  <a:pt x="1961747" y="5599350"/>
                </a:cubicBezTo>
                <a:close/>
                <a:moveTo>
                  <a:pt x="2318847" y="5589642"/>
                </a:moveTo>
                <a:cubicBezTo>
                  <a:pt x="2313737" y="5590664"/>
                  <a:pt x="2300966" y="5599350"/>
                  <a:pt x="2280531" y="5615697"/>
                </a:cubicBezTo>
                <a:cubicBezTo>
                  <a:pt x="2253283" y="5637495"/>
                  <a:pt x="2245111" y="5653842"/>
                  <a:pt x="2256010" y="5664740"/>
                </a:cubicBezTo>
                <a:cubicBezTo>
                  <a:pt x="2266908" y="5675639"/>
                  <a:pt x="2277807" y="5675639"/>
                  <a:pt x="2288704" y="5664740"/>
                </a:cubicBezTo>
                <a:cubicBezTo>
                  <a:pt x="2299604" y="5653842"/>
                  <a:pt x="2305054" y="5653842"/>
                  <a:pt x="2305054" y="5664740"/>
                </a:cubicBezTo>
                <a:lnTo>
                  <a:pt x="2321400" y="5664740"/>
                </a:lnTo>
                <a:cubicBezTo>
                  <a:pt x="2321400" y="5664740"/>
                  <a:pt x="2321400" y="5659292"/>
                  <a:pt x="2321400" y="5648393"/>
                </a:cubicBezTo>
                <a:cubicBezTo>
                  <a:pt x="2321400" y="5637495"/>
                  <a:pt x="2326851" y="5626596"/>
                  <a:pt x="2337749" y="5615697"/>
                </a:cubicBezTo>
                <a:cubicBezTo>
                  <a:pt x="2348648" y="5615697"/>
                  <a:pt x="2354096" y="5610247"/>
                  <a:pt x="2354096" y="5599350"/>
                </a:cubicBezTo>
                <a:cubicBezTo>
                  <a:pt x="2343197" y="5588451"/>
                  <a:pt x="2326851" y="5599350"/>
                  <a:pt x="2305054" y="5632044"/>
                </a:cubicBezTo>
                <a:lnTo>
                  <a:pt x="2272357" y="5648393"/>
                </a:lnTo>
                <a:cubicBezTo>
                  <a:pt x="2283256" y="5637495"/>
                  <a:pt x="2288704" y="5632044"/>
                  <a:pt x="2288704" y="5632044"/>
                </a:cubicBezTo>
                <a:cubicBezTo>
                  <a:pt x="2299604" y="5621148"/>
                  <a:pt x="2305054" y="5612973"/>
                  <a:pt x="2305054" y="5607522"/>
                </a:cubicBezTo>
                <a:cubicBezTo>
                  <a:pt x="2305054" y="5602074"/>
                  <a:pt x="2307778" y="5599350"/>
                  <a:pt x="2313228" y="5599350"/>
                </a:cubicBezTo>
                <a:cubicBezTo>
                  <a:pt x="2318677" y="5599350"/>
                  <a:pt x="2321400" y="5596626"/>
                  <a:pt x="2321400" y="5591175"/>
                </a:cubicBezTo>
                <a:cubicBezTo>
                  <a:pt x="2321400" y="5589813"/>
                  <a:pt x="2320550" y="5589302"/>
                  <a:pt x="2318847" y="5589642"/>
                </a:cubicBezTo>
                <a:close/>
                <a:moveTo>
                  <a:pt x="1736146" y="5589541"/>
                </a:moveTo>
                <a:lnTo>
                  <a:pt x="1732877" y="5599350"/>
                </a:lnTo>
                <a:cubicBezTo>
                  <a:pt x="1732877" y="5610247"/>
                  <a:pt x="1732877" y="5615697"/>
                  <a:pt x="1732877" y="5615697"/>
                </a:cubicBezTo>
                <a:cubicBezTo>
                  <a:pt x="1721978" y="5626596"/>
                  <a:pt x="1711079" y="5634768"/>
                  <a:pt x="1700181" y="5640219"/>
                </a:cubicBezTo>
                <a:cubicBezTo>
                  <a:pt x="1689283" y="5645669"/>
                  <a:pt x="1683833" y="5642943"/>
                  <a:pt x="1683833" y="5632044"/>
                </a:cubicBezTo>
                <a:cubicBezTo>
                  <a:pt x="1683833" y="5632044"/>
                  <a:pt x="1686558" y="5629320"/>
                  <a:pt x="1692007" y="5623872"/>
                </a:cubicBezTo>
                <a:cubicBezTo>
                  <a:pt x="1697456" y="5618421"/>
                  <a:pt x="1705629" y="5610247"/>
                  <a:pt x="1716527" y="5599350"/>
                </a:cubicBezTo>
                <a:close/>
                <a:moveTo>
                  <a:pt x="1749225" y="5583001"/>
                </a:moveTo>
                <a:lnTo>
                  <a:pt x="1736146" y="5589541"/>
                </a:lnTo>
                <a:lnTo>
                  <a:pt x="1736964" y="5587089"/>
                </a:lnTo>
                <a:cubicBezTo>
                  <a:pt x="1739687" y="5584363"/>
                  <a:pt x="1743775" y="5583001"/>
                  <a:pt x="1749225" y="5583001"/>
                </a:cubicBezTo>
                <a:close/>
                <a:moveTo>
                  <a:pt x="1651137" y="5583001"/>
                </a:moveTo>
                <a:cubicBezTo>
                  <a:pt x="1662036" y="5583001"/>
                  <a:pt x="1667485" y="5583001"/>
                  <a:pt x="1667485" y="5583001"/>
                </a:cubicBezTo>
                <a:cubicBezTo>
                  <a:pt x="1689283" y="5583001"/>
                  <a:pt x="1689283" y="5593900"/>
                  <a:pt x="1667485" y="5615697"/>
                </a:cubicBezTo>
                <a:lnTo>
                  <a:pt x="1634789" y="5648393"/>
                </a:lnTo>
                <a:cubicBezTo>
                  <a:pt x="1580296" y="5702887"/>
                  <a:pt x="1553049" y="5719234"/>
                  <a:pt x="1553049" y="5697437"/>
                </a:cubicBezTo>
                <a:lnTo>
                  <a:pt x="1634789" y="5632044"/>
                </a:lnTo>
                <a:lnTo>
                  <a:pt x="1634789" y="5615697"/>
                </a:lnTo>
                <a:lnTo>
                  <a:pt x="1634789" y="5599350"/>
                </a:lnTo>
                <a:close/>
                <a:moveTo>
                  <a:pt x="997221" y="5583001"/>
                </a:moveTo>
                <a:lnTo>
                  <a:pt x="997221" y="5599350"/>
                </a:lnTo>
                <a:lnTo>
                  <a:pt x="1013569" y="5583001"/>
                </a:lnTo>
                <a:cubicBezTo>
                  <a:pt x="1002672" y="5583001"/>
                  <a:pt x="997221" y="5583001"/>
                  <a:pt x="997221" y="5583001"/>
                </a:cubicBezTo>
                <a:close/>
                <a:moveTo>
                  <a:pt x="1234266" y="5572783"/>
                </a:moveTo>
                <a:cubicBezTo>
                  <a:pt x="1239714" y="5571421"/>
                  <a:pt x="1242440" y="5572102"/>
                  <a:pt x="1242440" y="5574826"/>
                </a:cubicBezTo>
                <a:cubicBezTo>
                  <a:pt x="1242440" y="5580277"/>
                  <a:pt x="1234266" y="5591175"/>
                  <a:pt x="1217918" y="5607522"/>
                </a:cubicBezTo>
                <a:cubicBezTo>
                  <a:pt x="1201571" y="5623872"/>
                  <a:pt x="1187948" y="5626596"/>
                  <a:pt x="1177049" y="5615697"/>
                </a:cubicBezTo>
                <a:cubicBezTo>
                  <a:pt x="1166150" y="5604798"/>
                  <a:pt x="1171598" y="5599350"/>
                  <a:pt x="1193396" y="5599350"/>
                </a:cubicBezTo>
                <a:cubicBezTo>
                  <a:pt x="1204295" y="5599350"/>
                  <a:pt x="1207019" y="5596626"/>
                  <a:pt x="1201571" y="5591175"/>
                </a:cubicBezTo>
                <a:cubicBezTo>
                  <a:pt x="1196120" y="5585725"/>
                  <a:pt x="1198847" y="5583001"/>
                  <a:pt x="1209746" y="5583001"/>
                </a:cubicBezTo>
                <a:cubicBezTo>
                  <a:pt x="1220642" y="5577553"/>
                  <a:pt x="1228817" y="5574147"/>
                  <a:pt x="1234266" y="5572783"/>
                </a:cubicBezTo>
                <a:close/>
                <a:moveTo>
                  <a:pt x="4217757" y="5566654"/>
                </a:moveTo>
                <a:cubicBezTo>
                  <a:pt x="4217757" y="5566654"/>
                  <a:pt x="4212308" y="5572102"/>
                  <a:pt x="4201410" y="5583001"/>
                </a:cubicBezTo>
                <a:lnTo>
                  <a:pt x="4217757" y="5583001"/>
                </a:lnTo>
                <a:cubicBezTo>
                  <a:pt x="4217757" y="5572102"/>
                  <a:pt x="4217757" y="5566654"/>
                  <a:pt x="4217757" y="5566654"/>
                </a:cubicBezTo>
                <a:close/>
                <a:moveTo>
                  <a:pt x="1454962" y="5566654"/>
                </a:moveTo>
                <a:cubicBezTo>
                  <a:pt x="1454962" y="5566654"/>
                  <a:pt x="1449513" y="5572102"/>
                  <a:pt x="1438614" y="5583001"/>
                </a:cubicBezTo>
                <a:lnTo>
                  <a:pt x="1422266" y="5583001"/>
                </a:lnTo>
                <a:lnTo>
                  <a:pt x="1422266" y="5599350"/>
                </a:lnTo>
                <a:cubicBezTo>
                  <a:pt x="1422266" y="5610247"/>
                  <a:pt x="1424990" y="5615697"/>
                  <a:pt x="1430441" y="5615697"/>
                </a:cubicBezTo>
                <a:cubicBezTo>
                  <a:pt x="1435889" y="5615697"/>
                  <a:pt x="1438614" y="5610247"/>
                  <a:pt x="1438614" y="5599350"/>
                </a:cubicBezTo>
                <a:cubicBezTo>
                  <a:pt x="1449513" y="5588451"/>
                  <a:pt x="1454962" y="5577553"/>
                  <a:pt x="1454962" y="5566654"/>
                </a:cubicBezTo>
                <a:close/>
                <a:moveTo>
                  <a:pt x="899135" y="5566654"/>
                </a:moveTo>
                <a:lnTo>
                  <a:pt x="866438" y="5583001"/>
                </a:lnTo>
                <a:cubicBezTo>
                  <a:pt x="866438" y="5583001"/>
                  <a:pt x="863714" y="5588451"/>
                  <a:pt x="858264" y="5599350"/>
                </a:cubicBezTo>
                <a:cubicBezTo>
                  <a:pt x="852815" y="5610247"/>
                  <a:pt x="850091" y="5615697"/>
                  <a:pt x="850091" y="5615697"/>
                </a:cubicBezTo>
                <a:cubicBezTo>
                  <a:pt x="850091" y="5626596"/>
                  <a:pt x="839192" y="5632044"/>
                  <a:pt x="817394" y="5632044"/>
                </a:cubicBezTo>
                <a:cubicBezTo>
                  <a:pt x="795598" y="5642943"/>
                  <a:pt x="795598" y="5653842"/>
                  <a:pt x="817394" y="5664740"/>
                </a:cubicBezTo>
                <a:cubicBezTo>
                  <a:pt x="817394" y="5664740"/>
                  <a:pt x="820118" y="5664740"/>
                  <a:pt x="825569" y="5664740"/>
                </a:cubicBezTo>
                <a:cubicBezTo>
                  <a:pt x="831017" y="5664740"/>
                  <a:pt x="833742" y="5659292"/>
                  <a:pt x="833742" y="5648393"/>
                </a:cubicBezTo>
                <a:cubicBezTo>
                  <a:pt x="844640" y="5637495"/>
                  <a:pt x="850091" y="5629320"/>
                  <a:pt x="850091" y="5623872"/>
                </a:cubicBezTo>
                <a:cubicBezTo>
                  <a:pt x="850091" y="5618421"/>
                  <a:pt x="855539" y="5615697"/>
                  <a:pt x="866438" y="5615697"/>
                </a:cubicBezTo>
                <a:cubicBezTo>
                  <a:pt x="866438" y="5615697"/>
                  <a:pt x="866438" y="5610247"/>
                  <a:pt x="866438" y="5599350"/>
                </a:cubicBezTo>
                <a:cubicBezTo>
                  <a:pt x="877337" y="5588451"/>
                  <a:pt x="885512" y="5583001"/>
                  <a:pt x="890960" y="5583001"/>
                </a:cubicBezTo>
                <a:cubicBezTo>
                  <a:pt x="896411" y="5583001"/>
                  <a:pt x="899135" y="5577553"/>
                  <a:pt x="899135" y="5566654"/>
                </a:cubicBezTo>
                <a:close/>
                <a:moveTo>
                  <a:pt x="4250452" y="5550305"/>
                </a:moveTo>
                <a:cubicBezTo>
                  <a:pt x="4250452" y="5550305"/>
                  <a:pt x="4250452" y="5553029"/>
                  <a:pt x="4250452" y="5558479"/>
                </a:cubicBezTo>
                <a:cubicBezTo>
                  <a:pt x="4250452" y="5563930"/>
                  <a:pt x="4245005" y="5566654"/>
                  <a:pt x="4234107" y="5566654"/>
                </a:cubicBezTo>
                <a:cubicBezTo>
                  <a:pt x="4234107" y="5566654"/>
                  <a:pt x="4234107" y="5577553"/>
                  <a:pt x="4234107" y="5599350"/>
                </a:cubicBezTo>
                <a:cubicBezTo>
                  <a:pt x="4245005" y="5599350"/>
                  <a:pt x="4250452" y="5596626"/>
                  <a:pt x="4250452" y="5591175"/>
                </a:cubicBezTo>
                <a:cubicBezTo>
                  <a:pt x="4250452" y="5585725"/>
                  <a:pt x="4250452" y="5577553"/>
                  <a:pt x="4250452" y="5566654"/>
                </a:cubicBezTo>
                <a:cubicBezTo>
                  <a:pt x="4261352" y="5566654"/>
                  <a:pt x="4266801" y="5563930"/>
                  <a:pt x="4266801" y="5558479"/>
                </a:cubicBezTo>
                <a:cubicBezTo>
                  <a:pt x="4266801" y="5553029"/>
                  <a:pt x="4261352" y="5550305"/>
                  <a:pt x="4250452" y="5550305"/>
                </a:cubicBezTo>
                <a:close/>
                <a:moveTo>
                  <a:pt x="3253230" y="5550305"/>
                </a:moveTo>
                <a:cubicBezTo>
                  <a:pt x="3253230" y="5561203"/>
                  <a:pt x="3253230" y="5566654"/>
                  <a:pt x="3253230" y="5566654"/>
                </a:cubicBezTo>
                <a:cubicBezTo>
                  <a:pt x="3264130" y="5566654"/>
                  <a:pt x="3269579" y="5563930"/>
                  <a:pt x="3269579" y="5558479"/>
                </a:cubicBezTo>
                <a:cubicBezTo>
                  <a:pt x="3269579" y="5553029"/>
                  <a:pt x="3269579" y="5550305"/>
                  <a:pt x="3269579" y="5550305"/>
                </a:cubicBezTo>
                <a:cubicBezTo>
                  <a:pt x="3269579" y="5550305"/>
                  <a:pt x="3264130" y="5550305"/>
                  <a:pt x="3253230" y="5550305"/>
                </a:cubicBezTo>
                <a:close/>
                <a:moveTo>
                  <a:pt x="65390" y="5550305"/>
                </a:moveTo>
                <a:cubicBezTo>
                  <a:pt x="76290" y="5550305"/>
                  <a:pt x="79013" y="5555755"/>
                  <a:pt x="73566" y="5566654"/>
                </a:cubicBezTo>
                <a:cubicBezTo>
                  <a:pt x="68114" y="5577553"/>
                  <a:pt x="65390" y="5583001"/>
                  <a:pt x="65390" y="5583001"/>
                </a:cubicBezTo>
                <a:cubicBezTo>
                  <a:pt x="65390" y="5583001"/>
                  <a:pt x="59943" y="5583001"/>
                  <a:pt x="49044" y="5583001"/>
                </a:cubicBezTo>
                <a:cubicBezTo>
                  <a:pt x="49044" y="5593900"/>
                  <a:pt x="43594" y="5599350"/>
                  <a:pt x="32695" y="5599350"/>
                </a:cubicBezTo>
                <a:close/>
                <a:moveTo>
                  <a:pt x="2206967" y="5533958"/>
                </a:moveTo>
                <a:lnTo>
                  <a:pt x="2223313" y="5533958"/>
                </a:lnTo>
                <a:cubicBezTo>
                  <a:pt x="2223313" y="5544856"/>
                  <a:pt x="2220589" y="5553029"/>
                  <a:pt x="2215140" y="5558479"/>
                </a:cubicBezTo>
                <a:cubicBezTo>
                  <a:pt x="2209690" y="5563930"/>
                  <a:pt x="2206967" y="5566654"/>
                  <a:pt x="2206967" y="5566654"/>
                </a:cubicBezTo>
                <a:lnTo>
                  <a:pt x="2190618" y="5566654"/>
                </a:lnTo>
                <a:cubicBezTo>
                  <a:pt x="2190618" y="5555755"/>
                  <a:pt x="2196069" y="5544856"/>
                  <a:pt x="2206967" y="5533958"/>
                </a:cubicBezTo>
                <a:close/>
                <a:moveTo>
                  <a:pt x="752003" y="5533958"/>
                </a:moveTo>
                <a:cubicBezTo>
                  <a:pt x="752003" y="5533958"/>
                  <a:pt x="757453" y="5533958"/>
                  <a:pt x="768352" y="5533958"/>
                </a:cubicBezTo>
                <a:cubicBezTo>
                  <a:pt x="768352" y="5533958"/>
                  <a:pt x="768352" y="5539408"/>
                  <a:pt x="768352" y="5550305"/>
                </a:cubicBezTo>
                <a:cubicBezTo>
                  <a:pt x="768352" y="5550305"/>
                  <a:pt x="762901" y="5544856"/>
                  <a:pt x="752003" y="5533958"/>
                </a:cubicBezTo>
                <a:close/>
                <a:moveTo>
                  <a:pt x="2550271" y="5517611"/>
                </a:moveTo>
                <a:cubicBezTo>
                  <a:pt x="2550271" y="5517611"/>
                  <a:pt x="2555721" y="5517611"/>
                  <a:pt x="2566619" y="5517611"/>
                </a:cubicBezTo>
                <a:cubicBezTo>
                  <a:pt x="2577518" y="5517611"/>
                  <a:pt x="2577518" y="5523059"/>
                  <a:pt x="2566619" y="5533958"/>
                </a:cubicBezTo>
                <a:cubicBezTo>
                  <a:pt x="2566619" y="5533958"/>
                  <a:pt x="2561170" y="5533958"/>
                  <a:pt x="2550271" y="5533958"/>
                </a:cubicBezTo>
                <a:cubicBezTo>
                  <a:pt x="2550271" y="5523059"/>
                  <a:pt x="2550271" y="5517611"/>
                  <a:pt x="2550271" y="5517611"/>
                </a:cubicBezTo>
                <a:close/>
                <a:moveTo>
                  <a:pt x="1226091" y="5517611"/>
                </a:moveTo>
                <a:lnTo>
                  <a:pt x="1242440" y="5517611"/>
                </a:lnTo>
                <a:lnTo>
                  <a:pt x="1258788" y="5517611"/>
                </a:lnTo>
                <a:cubicBezTo>
                  <a:pt x="1258788" y="5517611"/>
                  <a:pt x="1264236" y="5517611"/>
                  <a:pt x="1275135" y="5517611"/>
                </a:cubicBezTo>
                <a:cubicBezTo>
                  <a:pt x="1286034" y="5517611"/>
                  <a:pt x="1286034" y="5523059"/>
                  <a:pt x="1275135" y="5533958"/>
                </a:cubicBezTo>
                <a:cubicBezTo>
                  <a:pt x="1264236" y="5544856"/>
                  <a:pt x="1253337" y="5544856"/>
                  <a:pt x="1242440" y="5533958"/>
                </a:cubicBezTo>
                <a:cubicBezTo>
                  <a:pt x="1220642" y="5523059"/>
                  <a:pt x="1215194" y="5517611"/>
                  <a:pt x="1226091" y="5517611"/>
                </a:cubicBezTo>
                <a:close/>
                <a:moveTo>
                  <a:pt x="1168572" y="5508830"/>
                </a:moveTo>
                <a:lnTo>
                  <a:pt x="1163872" y="5514071"/>
                </a:lnTo>
                <a:lnTo>
                  <a:pt x="1164789" y="5511479"/>
                </a:lnTo>
                <a:close/>
                <a:moveTo>
                  <a:pt x="2501229" y="5501261"/>
                </a:moveTo>
                <a:lnTo>
                  <a:pt x="2484879" y="5517611"/>
                </a:lnTo>
                <a:lnTo>
                  <a:pt x="2505314" y="5505350"/>
                </a:lnTo>
                <a:cubicBezTo>
                  <a:pt x="2508039" y="5502624"/>
                  <a:pt x="2506676" y="5501261"/>
                  <a:pt x="2501229" y="5501261"/>
                </a:cubicBezTo>
                <a:close/>
                <a:moveTo>
                  <a:pt x="2027138" y="5501261"/>
                </a:moveTo>
                <a:cubicBezTo>
                  <a:pt x="2027138" y="5512160"/>
                  <a:pt x="2021691" y="5517611"/>
                  <a:pt x="2010792" y="5517611"/>
                </a:cubicBezTo>
                <a:cubicBezTo>
                  <a:pt x="2010792" y="5517611"/>
                  <a:pt x="2013515" y="5514884"/>
                  <a:pt x="2018965" y="5509436"/>
                </a:cubicBezTo>
                <a:cubicBezTo>
                  <a:pt x="2024414" y="5503986"/>
                  <a:pt x="2027138" y="5501261"/>
                  <a:pt x="2027138" y="5501261"/>
                </a:cubicBezTo>
                <a:close/>
                <a:moveTo>
                  <a:pt x="4838978" y="5484914"/>
                </a:moveTo>
                <a:cubicBezTo>
                  <a:pt x="4838978" y="5484914"/>
                  <a:pt x="4844426" y="5484914"/>
                  <a:pt x="4855325" y="5484914"/>
                </a:cubicBezTo>
                <a:cubicBezTo>
                  <a:pt x="4855325" y="5495811"/>
                  <a:pt x="4855325" y="5501261"/>
                  <a:pt x="4855325" y="5501261"/>
                </a:cubicBezTo>
                <a:cubicBezTo>
                  <a:pt x="4844426" y="5501261"/>
                  <a:pt x="4838978" y="5495811"/>
                  <a:pt x="4838978" y="5484914"/>
                </a:cubicBezTo>
                <a:close/>
                <a:moveTo>
                  <a:pt x="3367667" y="5484914"/>
                </a:moveTo>
                <a:lnTo>
                  <a:pt x="3384015" y="5501261"/>
                </a:lnTo>
                <a:cubicBezTo>
                  <a:pt x="3384015" y="5501261"/>
                  <a:pt x="3384015" y="5495811"/>
                  <a:pt x="3384015" y="5484914"/>
                </a:cubicBezTo>
                <a:cubicBezTo>
                  <a:pt x="3373116" y="5484914"/>
                  <a:pt x="3367667" y="5484914"/>
                  <a:pt x="3367667" y="5484914"/>
                </a:cubicBezTo>
                <a:close/>
                <a:moveTo>
                  <a:pt x="2337749" y="5484914"/>
                </a:moveTo>
                <a:cubicBezTo>
                  <a:pt x="2337749" y="5495811"/>
                  <a:pt x="2343197" y="5501261"/>
                  <a:pt x="2354096" y="5501261"/>
                </a:cubicBezTo>
                <a:lnTo>
                  <a:pt x="2354096" y="5484914"/>
                </a:lnTo>
                <a:close/>
                <a:moveTo>
                  <a:pt x="98087" y="5484914"/>
                </a:moveTo>
                <a:cubicBezTo>
                  <a:pt x="87188" y="5484914"/>
                  <a:pt x="70840" y="5501261"/>
                  <a:pt x="49044" y="5533958"/>
                </a:cubicBezTo>
                <a:cubicBezTo>
                  <a:pt x="38145" y="5544856"/>
                  <a:pt x="27246" y="5553029"/>
                  <a:pt x="16348" y="5558479"/>
                </a:cubicBezTo>
                <a:cubicBezTo>
                  <a:pt x="5449" y="5563930"/>
                  <a:pt x="0" y="5566654"/>
                  <a:pt x="0" y="5566654"/>
                </a:cubicBezTo>
                <a:cubicBezTo>
                  <a:pt x="0" y="5566654"/>
                  <a:pt x="10899" y="5555755"/>
                  <a:pt x="32695" y="5533958"/>
                </a:cubicBezTo>
                <a:cubicBezTo>
                  <a:pt x="43594" y="5523059"/>
                  <a:pt x="54491" y="5512160"/>
                  <a:pt x="65390" y="5501261"/>
                </a:cubicBezTo>
                <a:cubicBezTo>
                  <a:pt x="76290" y="5490363"/>
                  <a:pt x="87188" y="5484914"/>
                  <a:pt x="98087" y="5484914"/>
                </a:cubicBezTo>
                <a:close/>
                <a:moveTo>
                  <a:pt x="3596537" y="5468565"/>
                </a:moveTo>
                <a:lnTo>
                  <a:pt x="3580189" y="5484914"/>
                </a:lnTo>
                <a:cubicBezTo>
                  <a:pt x="3591087" y="5484914"/>
                  <a:pt x="3596537" y="5484914"/>
                  <a:pt x="3596537" y="5484914"/>
                </a:cubicBezTo>
                <a:cubicBezTo>
                  <a:pt x="3596537" y="5484914"/>
                  <a:pt x="3596537" y="5479464"/>
                  <a:pt x="3596537" y="5468565"/>
                </a:cubicBezTo>
                <a:close/>
                <a:moveTo>
                  <a:pt x="2648359" y="5468565"/>
                </a:moveTo>
                <a:lnTo>
                  <a:pt x="2615665" y="5484914"/>
                </a:lnTo>
                <a:cubicBezTo>
                  <a:pt x="2626563" y="5495811"/>
                  <a:pt x="2632010" y="5495811"/>
                  <a:pt x="2632010" y="5484914"/>
                </a:cubicBezTo>
                <a:close/>
                <a:moveTo>
                  <a:pt x="1536702" y="5468565"/>
                </a:moveTo>
                <a:lnTo>
                  <a:pt x="1520353" y="5484914"/>
                </a:lnTo>
                <a:lnTo>
                  <a:pt x="1520353" y="5509436"/>
                </a:lnTo>
                <a:cubicBezTo>
                  <a:pt x="1520353" y="5503986"/>
                  <a:pt x="1525803" y="5498537"/>
                  <a:pt x="1536702" y="5493087"/>
                </a:cubicBezTo>
                <a:cubicBezTo>
                  <a:pt x="1547600" y="5487639"/>
                  <a:pt x="1547600" y="5479464"/>
                  <a:pt x="1536702" y="5468565"/>
                </a:cubicBezTo>
                <a:close/>
                <a:moveTo>
                  <a:pt x="4381235" y="5452218"/>
                </a:moveTo>
                <a:cubicBezTo>
                  <a:pt x="4370339" y="5452218"/>
                  <a:pt x="4364888" y="5457669"/>
                  <a:pt x="4364888" y="5468565"/>
                </a:cubicBezTo>
                <a:cubicBezTo>
                  <a:pt x="4375787" y="5468565"/>
                  <a:pt x="4381235" y="5468565"/>
                  <a:pt x="4381235" y="5468565"/>
                </a:cubicBezTo>
                <a:cubicBezTo>
                  <a:pt x="4381235" y="5468565"/>
                  <a:pt x="4381235" y="5463117"/>
                  <a:pt x="4381235" y="5452218"/>
                </a:cubicBezTo>
                <a:close/>
                <a:moveTo>
                  <a:pt x="1553049" y="5452218"/>
                </a:moveTo>
                <a:cubicBezTo>
                  <a:pt x="1553049" y="5463117"/>
                  <a:pt x="1553049" y="5468565"/>
                  <a:pt x="1553049" y="5468565"/>
                </a:cubicBezTo>
                <a:cubicBezTo>
                  <a:pt x="1553049" y="5468565"/>
                  <a:pt x="1555773" y="5465841"/>
                  <a:pt x="1561223" y="5460393"/>
                </a:cubicBezTo>
                <a:cubicBezTo>
                  <a:pt x="1566671" y="5454942"/>
                  <a:pt x="1569396" y="5452218"/>
                  <a:pt x="1569396" y="5452218"/>
                </a:cubicBezTo>
                <a:cubicBezTo>
                  <a:pt x="1569396" y="5452218"/>
                  <a:pt x="1563948" y="5452218"/>
                  <a:pt x="1553049" y="5452218"/>
                </a:cubicBezTo>
                <a:close/>
                <a:moveTo>
                  <a:pt x="997221" y="5452218"/>
                </a:moveTo>
                <a:lnTo>
                  <a:pt x="964525" y="5468565"/>
                </a:lnTo>
                <a:cubicBezTo>
                  <a:pt x="931830" y="5512160"/>
                  <a:pt x="920931" y="5533958"/>
                  <a:pt x="931830" y="5533958"/>
                </a:cubicBezTo>
                <a:cubicBezTo>
                  <a:pt x="942729" y="5523059"/>
                  <a:pt x="948177" y="5512160"/>
                  <a:pt x="948177" y="5501261"/>
                </a:cubicBezTo>
                <a:cubicBezTo>
                  <a:pt x="948177" y="5490363"/>
                  <a:pt x="950902" y="5487639"/>
                  <a:pt x="956352" y="5493087"/>
                </a:cubicBezTo>
                <a:cubicBezTo>
                  <a:pt x="961801" y="5498537"/>
                  <a:pt x="969975" y="5495811"/>
                  <a:pt x="980874" y="5484914"/>
                </a:cubicBezTo>
                <a:cubicBezTo>
                  <a:pt x="991773" y="5474016"/>
                  <a:pt x="991773" y="5468565"/>
                  <a:pt x="980874" y="5468565"/>
                </a:cubicBezTo>
                <a:close/>
                <a:moveTo>
                  <a:pt x="2660621" y="5444044"/>
                </a:moveTo>
                <a:cubicBezTo>
                  <a:pt x="2657895" y="5444044"/>
                  <a:pt x="2653808" y="5446768"/>
                  <a:pt x="2648359" y="5452218"/>
                </a:cubicBezTo>
                <a:cubicBezTo>
                  <a:pt x="2648359" y="5463117"/>
                  <a:pt x="2651085" y="5468565"/>
                  <a:pt x="2656533" y="5468565"/>
                </a:cubicBezTo>
                <a:cubicBezTo>
                  <a:pt x="2661984" y="5468565"/>
                  <a:pt x="2664707" y="5463117"/>
                  <a:pt x="2664707" y="5452218"/>
                </a:cubicBezTo>
                <a:cubicBezTo>
                  <a:pt x="2664707" y="5446768"/>
                  <a:pt x="2663345" y="5444044"/>
                  <a:pt x="2660621" y="5444044"/>
                </a:cubicBezTo>
                <a:close/>
                <a:moveTo>
                  <a:pt x="4855325" y="5435871"/>
                </a:moveTo>
                <a:lnTo>
                  <a:pt x="4855325" y="5452218"/>
                </a:lnTo>
                <a:cubicBezTo>
                  <a:pt x="4866224" y="5441319"/>
                  <a:pt x="4871672" y="5435871"/>
                  <a:pt x="4871672" y="5435871"/>
                </a:cubicBezTo>
                <a:cubicBezTo>
                  <a:pt x="4871672" y="5435871"/>
                  <a:pt x="4866224" y="5435871"/>
                  <a:pt x="4855325" y="5435871"/>
                </a:cubicBezTo>
                <a:close/>
                <a:moveTo>
                  <a:pt x="3040708" y="5435871"/>
                </a:moveTo>
                <a:cubicBezTo>
                  <a:pt x="3040708" y="5435871"/>
                  <a:pt x="3035261" y="5441319"/>
                  <a:pt x="3024362" y="5452218"/>
                </a:cubicBezTo>
                <a:lnTo>
                  <a:pt x="3024362" y="5468565"/>
                </a:lnTo>
                <a:cubicBezTo>
                  <a:pt x="3024362" y="5468565"/>
                  <a:pt x="3029809" y="5463117"/>
                  <a:pt x="3040708" y="5452218"/>
                </a:cubicBezTo>
                <a:close/>
                <a:moveTo>
                  <a:pt x="2354096" y="5435871"/>
                </a:moveTo>
                <a:cubicBezTo>
                  <a:pt x="2332298" y="5446768"/>
                  <a:pt x="2326851" y="5452218"/>
                  <a:pt x="2337749" y="5452218"/>
                </a:cubicBezTo>
                <a:lnTo>
                  <a:pt x="2321400" y="5468565"/>
                </a:lnTo>
                <a:cubicBezTo>
                  <a:pt x="2321400" y="5457669"/>
                  <a:pt x="2315953" y="5457669"/>
                  <a:pt x="2305054" y="5468565"/>
                </a:cubicBezTo>
                <a:cubicBezTo>
                  <a:pt x="2294155" y="5479464"/>
                  <a:pt x="2294155" y="5484914"/>
                  <a:pt x="2305054" y="5484914"/>
                </a:cubicBezTo>
                <a:cubicBezTo>
                  <a:pt x="2326851" y="5484914"/>
                  <a:pt x="2343197" y="5479464"/>
                  <a:pt x="2354096" y="5468565"/>
                </a:cubicBezTo>
                <a:cubicBezTo>
                  <a:pt x="2354096" y="5457669"/>
                  <a:pt x="2354096" y="5446768"/>
                  <a:pt x="2354096" y="5435871"/>
                </a:cubicBezTo>
                <a:close/>
                <a:moveTo>
                  <a:pt x="1961747" y="5435871"/>
                </a:moveTo>
                <a:cubicBezTo>
                  <a:pt x="1961747" y="5446768"/>
                  <a:pt x="1961747" y="5452218"/>
                  <a:pt x="1961747" y="5452218"/>
                </a:cubicBezTo>
                <a:lnTo>
                  <a:pt x="1978096" y="5452218"/>
                </a:lnTo>
                <a:close/>
                <a:moveTo>
                  <a:pt x="148152" y="5431783"/>
                </a:moveTo>
                <a:lnTo>
                  <a:pt x="150572" y="5432429"/>
                </a:lnTo>
                <a:lnTo>
                  <a:pt x="114436" y="5468565"/>
                </a:lnTo>
                <a:lnTo>
                  <a:pt x="123630" y="5448132"/>
                </a:lnTo>
                <a:cubicBezTo>
                  <a:pt x="130443" y="5437233"/>
                  <a:pt x="138618" y="5431783"/>
                  <a:pt x="148152" y="5431783"/>
                </a:cubicBezTo>
                <a:close/>
                <a:moveTo>
                  <a:pt x="1978096" y="5419522"/>
                </a:moveTo>
                <a:cubicBezTo>
                  <a:pt x="1978096" y="5419522"/>
                  <a:pt x="1980819" y="5422246"/>
                  <a:pt x="1986271" y="5427697"/>
                </a:cubicBezTo>
                <a:cubicBezTo>
                  <a:pt x="1991718" y="5433145"/>
                  <a:pt x="1994442" y="5435871"/>
                  <a:pt x="1994442" y="5435871"/>
                </a:cubicBezTo>
                <a:cubicBezTo>
                  <a:pt x="1994442" y="5435871"/>
                  <a:pt x="1994442" y="5430421"/>
                  <a:pt x="1994442" y="5419522"/>
                </a:cubicBezTo>
                <a:cubicBezTo>
                  <a:pt x="1983544" y="5419522"/>
                  <a:pt x="1978096" y="5419522"/>
                  <a:pt x="1978096" y="5419522"/>
                </a:cubicBezTo>
                <a:close/>
                <a:moveTo>
                  <a:pt x="1732877" y="5419522"/>
                </a:moveTo>
                <a:cubicBezTo>
                  <a:pt x="1743775" y="5419522"/>
                  <a:pt x="1749225" y="5424972"/>
                  <a:pt x="1749225" y="5435871"/>
                </a:cubicBezTo>
                <a:lnTo>
                  <a:pt x="1749225" y="5452218"/>
                </a:lnTo>
                <a:lnTo>
                  <a:pt x="1732877" y="5452218"/>
                </a:lnTo>
                <a:cubicBezTo>
                  <a:pt x="1732877" y="5452218"/>
                  <a:pt x="1727426" y="5452218"/>
                  <a:pt x="1716527" y="5452218"/>
                </a:cubicBezTo>
                <a:cubicBezTo>
                  <a:pt x="1716527" y="5452218"/>
                  <a:pt x="1716527" y="5446768"/>
                  <a:pt x="1716527" y="5435871"/>
                </a:cubicBezTo>
                <a:cubicBezTo>
                  <a:pt x="1727426" y="5435871"/>
                  <a:pt x="1732877" y="5435871"/>
                  <a:pt x="1732877" y="5435871"/>
                </a:cubicBezTo>
                <a:close/>
                <a:moveTo>
                  <a:pt x="1340527" y="5419522"/>
                </a:moveTo>
                <a:lnTo>
                  <a:pt x="1356874" y="5419522"/>
                </a:lnTo>
                <a:cubicBezTo>
                  <a:pt x="1356874" y="5419522"/>
                  <a:pt x="1362325" y="5419522"/>
                  <a:pt x="1373224" y="5419522"/>
                </a:cubicBezTo>
                <a:lnTo>
                  <a:pt x="1356874" y="5452218"/>
                </a:lnTo>
                <a:lnTo>
                  <a:pt x="1340527" y="5435871"/>
                </a:lnTo>
                <a:close/>
                <a:moveTo>
                  <a:pt x="866438" y="5419522"/>
                </a:moveTo>
                <a:cubicBezTo>
                  <a:pt x="866438" y="5419522"/>
                  <a:pt x="866438" y="5424972"/>
                  <a:pt x="866438" y="5435871"/>
                </a:cubicBezTo>
                <a:cubicBezTo>
                  <a:pt x="877337" y="5435871"/>
                  <a:pt x="882788" y="5435871"/>
                  <a:pt x="882788" y="5435871"/>
                </a:cubicBezTo>
                <a:cubicBezTo>
                  <a:pt x="882788" y="5424972"/>
                  <a:pt x="882788" y="5419522"/>
                  <a:pt x="882788" y="5419522"/>
                </a:cubicBezTo>
                <a:cubicBezTo>
                  <a:pt x="871889" y="5419522"/>
                  <a:pt x="866438" y="5419522"/>
                  <a:pt x="866438" y="5419522"/>
                </a:cubicBezTo>
                <a:close/>
                <a:moveTo>
                  <a:pt x="4961586" y="5407261"/>
                </a:moveTo>
                <a:cubicBezTo>
                  <a:pt x="4956138" y="5409985"/>
                  <a:pt x="4947963" y="5419522"/>
                  <a:pt x="4937064" y="5435871"/>
                </a:cubicBezTo>
                <a:cubicBezTo>
                  <a:pt x="4926166" y="5435871"/>
                  <a:pt x="4917993" y="5438595"/>
                  <a:pt x="4912542" y="5444044"/>
                </a:cubicBezTo>
                <a:cubicBezTo>
                  <a:pt x="4907092" y="5449494"/>
                  <a:pt x="4898920" y="5452218"/>
                  <a:pt x="4888021" y="5452218"/>
                </a:cubicBezTo>
                <a:cubicBezTo>
                  <a:pt x="4877122" y="5463117"/>
                  <a:pt x="4871672" y="5468565"/>
                  <a:pt x="4871672" y="5468565"/>
                </a:cubicBezTo>
                <a:cubicBezTo>
                  <a:pt x="4860776" y="5468565"/>
                  <a:pt x="4855325" y="5468565"/>
                  <a:pt x="4855325" y="5468565"/>
                </a:cubicBezTo>
                <a:cubicBezTo>
                  <a:pt x="4822628" y="5468565"/>
                  <a:pt x="4806282" y="5484914"/>
                  <a:pt x="4806282" y="5517611"/>
                </a:cubicBezTo>
                <a:cubicBezTo>
                  <a:pt x="4806282" y="5528507"/>
                  <a:pt x="4811730" y="5536682"/>
                  <a:pt x="4822628" y="5542132"/>
                </a:cubicBezTo>
                <a:cubicBezTo>
                  <a:pt x="4833528" y="5547581"/>
                  <a:pt x="4833528" y="5550305"/>
                  <a:pt x="4822628" y="5550305"/>
                </a:cubicBezTo>
                <a:lnTo>
                  <a:pt x="4822628" y="5599350"/>
                </a:lnTo>
                <a:lnTo>
                  <a:pt x="4855325" y="5583001"/>
                </a:lnTo>
                <a:cubicBezTo>
                  <a:pt x="4866224" y="5583001"/>
                  <a:pt x="4871672" y="5583001"/>
                  <a:pt x="4871672" y="5583001"/>
                </a:cubicBezTo>
                <a:cubicBezTo>
                  <a:pt x="4871672" y="5572102"/>
                  <a:pt x="4871672" y="5563930"/>
                  <a:pt x="4871672" y="5558479"/>
                </a:cubicBezTo>
                <a:cubicBezTo>
                  <a:pt x="4871672" y="5553029"/>
                  <a:pt x="4877122" y="5550305"/>
                  <a:pt x="4888021" y="5550305"/>
                </a:cubicBezTo>
                <a:lnTo>
                  <a:pt x="4888021" y="5533958"/>
                </a:lnTo>
                <a:lnTo>
                  <a:pt x="4888021" y="5517611"/>
                </a:lnTo>
                <a:cubicBezTo>
                  <a:pt x="4898920" y="5506712"/>
                  <a:pt x="4909818" y="5501261"/>
                  <a:pt x="4920718" y="5501261"/>
                </a:cubicBezTo>
                <a:cubicBezTo>
                  <a:pt x="4942515" y="5512160"/>
                  <a:pt x="4953412" y="5506712"/>
                  <a:pt x="4953412" y="5484914"/>
                </a:cubicBezTo>
                <a:lnTo>
                  <a:pt x="4937064" y="5484914"/>
                </a:lnTo>
                <a:cubicBezTo>
                  <a:pt x="4926166" y="5495811"/>
                  <a:pt x="4917993" y="5498537"/>
                  <a:pt x="4912542" y="5493087"/>
                </a:cubicBezTo>
                <a:cubicBezTo>
                  <a:pt x="4907092" y="5487639"/>
                  <a:pt x="4904368" y="5479464"/>
                  <a:pt x="4904368" y="5468565"/>
                </a:cubicBezTo>
                <a:cubicBezTo>
                  <a:pt x="4904368" y="5457669"/>
                  <a:pt x="4915267" y="5452218"/>
                  <a:pt x="4937064" y="5452218"/>
                </a:cubicBezTo>
                <a:cubicBezTo>
                  <a:pt x="4947963" y="5452218"/>
                  <a:pt x="4958862" y="5449494"/>
                  <a:pt x="4969760" y="5444044"/>
                </a:cubicBezTo>
                <a:cubicBezTo>
                  <a:pt x="4980660" y="5438595"/>
                  <a:pt x="4980660" y="5430421"/>
                  <a:pt x="4969760" y="5419522"/>
                </a:cubicBezTo>
                <a:cubicBezTo>
                  <a:pt x="4969760" y="5408623"/>
                  <a:pt x="4967036" y="5404537"/>
                  <a:pt x="4961586" y="5407261"/>
                </a:cubicBezTo>
                <a:close/>
                <a:moveTo>
                  <a:pt x="2076183" y="5386826"/>
                </a:moveTo>
                <a:cubicBezTo>
                  <a:pt x="2076183" y="5386826"/>
                  <a:pt x="2076183" y="5392276"/>
                  <a:pt x="2076183" y="5403175"/>
                </a:cubicBezTo>
                <a:cubicBezTo>
                  <a:pt x="2087081" y="5403175"/>
                  <a:pt x="2092528" y="5403175"/>
                  <a:pt x="2092528" y="5403175"/>
                </a:cubicBezTo>
                <a:cubicBezTo>
                  <a:pt x="2092528" y="5403175"/>
                  <a:pt x="2092528" y="5397725"/>
                  <a:pt x="2092528" y="5386826"/>
                </a:cubicBezTo>
                <a:cubicBezTo>
                  <a:pt x="2092528" y="5386826"/>
                  <a:pt x="2087081" y="5386826"/>
                  <a:pt x="2076183" y="5386826"/>
                </a:cubicBezTo>
                <a:close/>
                <a:moveTo>
                  <a:pt x="2027138" y="5386826"/>
                </a:moveTo>
                <a:cubicBezTo>
                  <a:pt x="2016240" y="5397725"/>
                  <a:pt x="2010792" y="5405899"/>
                  <a:pt x="2010792" y="5411347"/>
                </a:cubicBezTo>
                <a:cubicBezTo>
                  <a:pt x="2010792" y="5416798"/>
                  <a:pt x="2013515" y="5416798"/>
                  <a:pt x="2018965" y="5411347"/>
                </a:cubicBezTo>
                <a:cubicBezTo>
                  <a:pt x="2024414" y="5405899"/>
                  <a:pt x="2027138" y="5397725"/>
                  <a:pt x="2027138" y="5386826"/>
                </a:cubicBezTo>
                <a:close/>
                <a:moveTo>
                  <a:pt x="1536702" y="5386826"/>
                </a:moveTo>
                <a:lnTo>
                  <a:pt x="1520353" y="5403175"/>
                </a:lnTo>
                <a:cubicBezTo>
                  <a:pt x="1531252" y="5414072"/>
                  <a:pt x="1525803" y="5414072"/>
                  <a:pt x="1504005" y="5403175"/>
                </a:cubicBezTo>
                <a:cubicBezTo>
                  <a:pt x="1504005" y="5403175"/>
                  <a:pt x="1501281" y="5405899"/>
                  <a:pt x="1495832" y="5411347"/>
                </a:cubicBezTo>
                <a:cubicBezTo>
                  <a:pt x="1490382" y="5416798"/>
                  <a:pt x="1493107" y="5422246"/>
                  <a:pt x="1504005" y="5427697"/>
                </a:cubicBezTo>
                <a:cubicBezTo>
                  <a:pt x="1514904" y="5433145"/>
                  <a:pt x="1514904" y="5435871"/>
                  <a:pt x="1504005" y="5435871"/>
                </a:cubicBezTo>
                <a:lnTo>
                  <a:pt x="1504005" y="5468565"/>
                </a:lnTo>
                <a:cubicBezTo>
                  <a:pt x="1504005" y="5468565"/>
                  <a:pt x="1509455" y="5457669"/>
                  <a:pt x="1520353" y="5435871"/>
                </a:cubicBezTo>
                <a:cubicBezTo>
                  <a:pt x="1531252" y="5424972"/>
                  <a:pt x="1536702" y="5416798"/>
                  <a:pt x="1536702" y="5411347"/>
                </a:cubicBezTo>
                <a:cubicBezTo>
                  <a:pt x="1536702" y="5405899"/>
                  <a:pt x="1536702" y="5397725"/>
                  <a:pt x="1536702" y="5386826"/>
                </a:cubicBezTo>
                <a:close/>
                <a:moveTo>
                  <a:pt x="1038091" y="5386826"/>
                </a:moveTo>
                <a:cubicBezTo>
                  <a:pt x="1032642" y="5386826"/>
                  <a:pt x="1029916" y="5392276"/>
                  <a:pt x="1029916" y="5403175"/>
                </a:cubicBezTo>
                <a:cubicBezTo>
                  <a:pt x="1029916" y="5414072"/>
                  <a:pt x="1029916" y="5419522"/>
                  <a:pt x="1029916" y="5419522"/>
                </a:cubicBezTo>
                <a:cubicBezTo>
                  <a:pt x="1029916" y="5419522"/>
                  <a:pt x="1032642" y="5414072"/>
                  <a:pt x="1038091" y="5403175"/>
                </a:cubicBezTo>
                <a:cubicBezTo>
                  <a:pt x="1043540" y="5392276"/>
                  <a:pt x="1043540" y="5386826"/>
                  <a:pt x="1038091" y="5386826"/>
                </a:cubicBezTo>
                <a:close/>
                <a:moveTo>
                  <a:pt x="3269579" y="5370479"/>
                </a:moveTo>
                <a:cubicBezTo>
                  <a:pt x="3269579" y="5370479"/>
                  <a:pt x="3264130" y="5375929"/>
                  <a:pt x="3253230" y="5386826"/>
                </a:cubicBezTo>
                <a:cubicBezTo>
                  <a:pt x="3253230" y="5386826"/>
                  <a:pt x="3255956" y="5386826"/>
                  <a:pt x="3261405" y="5386826"/>
                </a:cubicBezTo>
                <a:cubicBezTo>
                  <a:pt x="3266855" y="5386826"/>
                  <a:pt x="3269579" y="5384102"/>
                  <a:pt x="3269579" y="5378653"/>
                </a:cubicBezTo>
                <a:cubicBezTo>
                  <a:pt x="3269579" y="5373203"/>
                  <a:pt x="3269579" y="5370479"/>
                  <a:pt x="3269579" y="5370479"/>
                </a:cubicBezTo>
                <a:close/>
                <a:moveTo>
                  <a:pt x="1405920" y="5370479"/>
                </a:moveTo>
                <a:cubicBezTo>
                  <a:pt x="1405920" y="5370479"/>
                  <a:pt x="1405920" y="5375929"/>
                  <a:pt x="1405920" y="5386826"/>
                </a:cubicBezTo>
                <a:cubicBezTo>
                  <a:pt x="1405920" y="5386826"/>
                  <a:pt x="1403193" y="5389550"/>
                  <a:pt x="1397744" y="5395000"/>
                </a:cubicBezTo>
                <a:cubicBezTo>
                  <a:pt x="1392295" y="5400451"/>
                  <a:pt x="1389570" y="5397725"/>
                  <a:pt x="1389570" y="5386826"/>
                </a:cubicBezTo>
                <a:close/>
                <a:moveTo>
                  <a:pt x="5002457" y="5354130"/>
                </a:moveTo>
                <a:lnTo>
                  <a:pt x="4986110" y="5370479"/>
                </a:lnTo>
                <a:cubicBezTo>
                  <a:pt x="4986110" y="5370479"/>
                  <a:pt x="4991558" y="5370479"/>
                  <a:pt x="5002457" y="5370479"/>
                </a:cubicBezTo>
                <a:cubicBezTo>
                  <a:pt x="5013354" y="5370479"/>
                  <a:pt x="5018804" y="5367755"/>
                  <a:pt x="5018804" y="5362304"/>
                </a:cubicBezTo>
                <a:cubicBezTo>
                  <a:pt x="5018804" y="5356856"/>
                  <a:pt x="5013354" y="5354130"/>
                  <a:pt x="5002457" y="5354130"/>
                </a:cubicBezTo>
                <a:close/>
                <a:moveTo>
                  <a:pt x="2664707" y="5354130"/>
                </a:moveTo>
                <a:lnTo>
                  <a:pt x="2664707" y="5370479"/>
                </a:lnTo>
                <a:cubicBezTo>
                  <a:pt x="2664707" y="5370479"/>
                  <a:pt x="2667431" y="5367755"/>
                  <a:pt x="2672879" y="5362304"/>
                </a:cubicBezTo>
                <a:cubicBezTo>
                  <a:pt x="2678330" y="5356856"/>
                  <a:pt x="2675606" y="5354130"/>
                  <a:pt x="2664707" y="5354130"/>
                </a:cubicBezTo>
                <a:close/>
                <a:moveTo>
                  <a:pt x="2157922" y="5354130"/>
                </a:moveTo>
                <a:lnTo>
                  <a:pt x="2157922" y="5370479"/>
                </a:lnTo>
                <a:cubicBezTo>
                  <a:pt x="2157922" y="5359580"/>
                  <a:pt x="2160648" y="5354130"/>
                  <a:pt x="2166096" y="5354130"/>
                </a:cubicBezTo>
                <a:close/>
                <a:moveTo>
                  <a:pt x="239087" y="5343914"/>
                </a:moveTo>
                <a:cubicBezTo>
                  <a:pt x="232277" y="5345276"/>
                  <a:pt x="223421" y="5348681"/>
                  <a:pt x="212522" y="5354130"/>
                </a:cubicBezTo>
                <a:cubicBezTo>
                  <a:pt x="201623" y="5365028"/>
                  <a:pt x="201623" y="5375929"/>
                  <a:pt x="212522" y="5386826"/>
                </a:cubicBezTo>
                <a:cubicBezTo>
                  <a:pt x="212522" y="5397725"/>
                  <a:pt x="223421" y="5392276"/>
                  <a:pt x="245217" y="5370479"/>
                </a:cubicBezTo>
                <a:cubicBezTo>
                  <a:pt x="256118" y="5359580"/>
                  <a:pt x="258842" y="5351405"/>
                  <a:pt x="253392" y="5345957"/>
                </a:cubicBezTo>
                <a:cubicBezTo>
                  <a:pt x="250667" y="5343233"/>
                  <a:pt x="245900" y="5342550"/>
                  <a:pt x="239087" y="5343914"/>
                </a:cubicBezTo>
                <a:close/>
                <a:moveTo>
                  <a:pt x="4389411" y="5337783"/>
                </a:moveTo>
                <a:cubicBezTo>
                  <a:pt x="4383960" y="5337783"/>
                  <a:pt x="4381235" y="5343233"/>
                  <a:pt x="4381235" y="5354130"/>
                </a:cubicBezTo>
                <a:cubicBezTo>
                  <a:pt x="4392135" y="5354130"/>
                  <a:pt x="4397584" y="5351405"/>
                  <a:pt x="4397584" y="5345957"/>
                </a:cubicBezTo>
                <a:cubicBezTo>
                  <a:pt x="4397584" y="5340507"/>
                  <a:pt x="4394860" y="5337783"/>
                  <a:pt x="4389411" y="5337783"/>
                </a:cubicBezTo>
                <a:close/>
                <a:moveTo>
                  <a:pt x="1013569" y="5337783"/>
                </a:moveTo>
                <a:cubicBezTo>
                  <a:pt x="991773" y="5359580"/>
                  <a:pt x="980874" y="5375929"/>
                  <a:pt x="980874" y="5386826"/>
                </a:cubicBezTo>
                <a:lnTo>
                  <a:pt x="964525" y="5403175"/>
                </a:lnTo>
                <a:cubicBezTo>
                  <a:pt x="964525" y="5414072"/>
                  <a:pt x="980874" y="5397725"/>
                  <a:pt x="1013569" y="5354130"/>
                </a:cubicBezTo>
                <a:close/>
                <a:moveTo>
                  <a:pt x="130783" y="5337783"/>
                </a:moveTo>
                <a:lnTo>
                  <a:pt x="130783" y="5370479"/>
                </a:lnTo>
                <a:cubicBezTo>
                  <a:pt x="130783" y="5381377"/>
                  <a:pt x="128059" y="5386826"/>
                  <a:pt x="122609" y="5386826"/>
                </a:cubicBezTo>
                <a:cubicBezTo>
                  <a:pt x="117160" y="5386826"/>
                  <a:pt x="114436" y="5392276"/>
                  <a:pt x="114436" y="5403175"/>
                </a:cubicBezTo>
                <a:cubicBezTo>
                  <a:pt x="114436" y="5424972"/>
                  <a:pt x="98087" y="5435871"/>
                  <a:pt x="65390" y="5435871"/>
                </a:cubicBezTo>
                <a:cubicBezTo>
                  <a:pt x="54491" y="5435871"/>
                  <a:pt x="51768" y="5430421"/>
                  <a:pt x="57219" y="5419522"/>
                </a:cubicBezTo>
                <a:cubicBezTo>
                  <a:pt x="62667" y="5408623"/>
                  <a:pt x="70840" y="5405899"/>
                  <a:pt x="81739" y="5411347"/>
                </a:cubicBezTo>
                <a:cubicBezTo>
                  <a:pt x="92636" y="5416798"/>
                  <a:pt x="98087" y="5414072"/>
                  <a:pt x="98087" y="5403175"/>
                </a:cubicBezTo>
                <a:cubicBezTo>
                  <a:pt x="98087" y="5392276"/>
                  <a:pt x="103537" y="5381377"/>
                  <a:pt x="114436" y="5370479"/>
                </a:cubicBezTo>
                <a:close/>
                <a:moveTo>
                  <a:pt x="1553049" y="5321436"/>
                </a:moveTo>
                <a:cubicBezTo>
                  <a:pt x="1542151" y="5321436"/>
                  <a:pt x="1536702" y="5326884"/>
                  <a:pt x="1536702" y="5337783"/>
                </a:cubicBezTo>
                <a:cubicBezTo>
                  <a:pt x="1536702" y="5337783"/>
                  <a:pt x="1536702" y="5343233"/>
                  <a:pt x="1536702" y="5354130"/>
                </a:cubicBezTo>
                <a:cubicBezTo>
                  <a:pt x="1536702" y="5354130"/>
                  <a:pt x="1542151" y="5348681"/>
                  <a:pt x="1553049" y="5337783"/>
                </a:cubicBezTo>
                <a:cubicBezTo>
                  <a:pt x="1563948" y="5326884"/>
                  <a:pt x="1563948" y="5321436"/>
                  <a:pt x="1553049" y="5321436"/>
                </a:cubicBezTo>
                <a:close/>
                <a:moveTo>
                  <a:pt x="1095310" y="5321436"/>
                </a:moveTo>
                <a:cubicBezTo>
                  <a:pt x="1095310" y="5321436"/>
                  <a:pt x="1087135" y="5324160"/>
                  <a:pt x="1070788" y="5329608"/>
                </a:cubicBezTo>
                <a:cubicBezTo>
                  <a:pt x="1054438" y="5335058"/>
                  <a:pt x="1046267" y="5348681"/>
                  <a:pt x="1046267" y="5370479"/>
                </a:cubicBezTo>
                <a:lnTo>
                  <a:pt x="1078961" y="5354130"/>
                </a:lnTo>
                <a:cubicBezTo>
                  <a:pt x="1089859" y="5332332"/>
                  <a:pt x="1095310" y="5321436"/>
                  <a:pt x="1095310" y="5321436"/>
                </a:cubicBezTo>
                <a:close/>
                <a:moveTo>
                  <a:pt x="2779142" y="5305086"/>
                </a:moveTo>
                <a:cubicBezTo>
                  <a:pt x="2746446" y="5305086"/>
                  <a:pt x="2740996" y="5310537"/>
                  <a:pt x="2762794" y="5321436"/>
                </a:cubicBezTo>
                <a:lnTo>
                  <a:pt x="2779142" y="5321436"/>
                </a:lnTo>
                <a:cubicBezTo>
                  <a:pt x="2779142" y="5310537"/>
                  <a:pt x="2779142" y="5305086"/>
                  <a:pt x="2779142" y="5305086"/>
                </a:cubicBezTo>
                <a:close/>
                <a:moveTo>
                  <a:pt x="2697403" y="5305086"/>
                </a:moveTo>
                <a:cubicBezTo>
                  <a:pt x="2675606" y="5326884"/>
                  <a:pt x="2675606" y="5337783"/>
                  <a:pt x="2697403" y="5337783"/>
                </a:cubicBezTo>
                <a:cubicBezTo>
                  <a:pt x="2719201" y="5337783"/>
                  <a:pt x="2727374" y="5332332"/>
                  <a:pt x="2721925" y="5321436"/>
                </a:cubicBezTo>
                <a:cubicBezTo>
                  <a:pt x="2716475" y="5310537"/>
                  <a:pt x="2713751" y="5305086"/>
                  <a:pt x="2713751" y="5305086"/>
                </a:cubicBezTo>
                <a:close/>
                <a:moveTo>
                  <a:pt x="1618441" y="5305086"/>
                </a:moveTo>
                <a:lnTo>
                  <a:pt x="1602095" y="5321436"/>
                </a:lnTo>
                <a:lnTo>
                  <a:pt x="1618441" y="5321436"/>
                </a:lnTo>
                <a:close/>
                <a:moveTo>
                  <a:pt x="1266961" y="5305086"/>
                </a:moveTo>
                <a:cubicBezTo>
                  <a:pt x="1261512" y="5305086"/>
                  <a:pt x="1258788" y="5310537"/>
                  <a:pt x="1258788" y="5321436"/>
                </a:cubicBezTo>
                <a:lnTo>
                  <a:pt x="1275135" y="5321436"/>
                </a:lnTo>
                <a:lnTo>
                  <a:pt x="1291485" y="5321436"/>
                </a:lnTo>
                <a:cubicBezTo>
                  <a:pt x="1280586" y="5310537"/>
                  <a:pt x="1272411" y="5305086"/>
                  <a:pt x="1266961" y="5305086"/>
                </a:cubicBezTo>
                <a:close/>
                <a:moveTo>
                  <a:pt x="1095310" y="5305086"/>
                </a:moveTo>
                <a:lnTo>
                  <a:pt x="1111657" y="5321436"/>
                </a:lnTo>
                <a:cubicBezTo>
                  <a:pt x="1111657" y="5321436"/>
                  <a:pt x="1111657" y="5315985"/>
                  <a:pt x="1111657" y="5305086"/>
                </a:cubicBezTo>
                <a:close/>
                <a:moveTo>
                  <a:pt x="2795491" y="5288739"/>
                </a:moveTo>
                <a:cubicBezTo>
                  <a:pt x="2784592" y="5288739"/>
                  <a:pt x="2781867" y="5291463"/>
                  <a:pt x="2787315" y="5296914"/>
                </a:cubicBezTo>
                <a:cubicBezTo>
                  <a:pt x="2792765" y="5302362"/>
                  <a:pt x="2795491" y="5305086"/>
                  <a:pt x="2795491" y="5305086"/>
                </a:cubicBezTo>
                <a:cubicBezTo>
                  <a:pt x="2795491" y="5305086"/>
                  <a:pt x="2795491" y="5299638"/>
                  <a:pt x="2795491" y="5288739"/>
                </a:cubicBezTo>
                <a:close/>
                <a:moveTo>
                  <a:pt x="2468533" y="5288739"/>
                </a:moveTo>
                <a:cubicBezTo>
                  <a:pt x="2468533" y="5299638"/>
                  <a:pt x="2465809" y="5307810"/>
                  <a:pt x="2460357" y="5313261"/>
                </a:cubicBezTo>
                <a:cubicBezTo>
                  <a:pt x="2454910" y="5318711"/>
                  <a:pt x="2452185" y="5321436"/>
                  <a:pt x="2452185" y="5321436"/>
                </a:cubicBezTo>
                <a:cubicBezTo>
                  <a:pt x="2452185" y="5354130"/>
                  <a:pt x="2430388" y="5370479"/>
                  <a:pt x="2386793" y="5370479"/>
                </a:cubicBezTo>
                <a:cubicBezTo>
                  <a:pt x="2375895" y="5370479"/>
                  <a:pt x="2370445" y="5373203"/>
                  <a:pt x="2370445" y="5378653"/>
                </a:cubicBezTo>
                <a:cubicBezTo>
                  <a:pt x="2370445" y="5384102"/>
                  <a:pt x="2370445" y="5392276"/>
                  <a:pt x="2370445" y="5403175"/>
                </a:cubicBezTo>
                <a:lnTo>
                  <a:pt x="2386793" y="5419522"/>
                </a:lnTo>
                <a:lnTo>
                  <a:pt x="2403139" y="5403175"/>
                </a:lnTo>
                <a:cubicBezTo>
                  <a:pt x="2403139" y="5414072"/>
                  <a:pt x="2408591" y="5419522"/>
                  <a:pt x="2419489" y="5419522"/>
                </a:cubicBezTo>
                <a:cubicBezTo>
                  <a:pt x="2397692" y="5408623"/>
                  <a:pt x="2408591" y="5386826"/>
                  <a:pt x="2452185" y="5354130"/>
                </a:cubicBezTo>
                <a:cubicBezTo>
                  <a:pt x="2463084" y="5332332"/>
                  <a:pt x="2471256" y="5315985"/>
                  <a:pt x="2476707" y="5305086"/>
                </a:cubicBezTo>
                <a:cubicBezTo>
                  <a:pt x="2482154" y="5294190"/>
                  <a:pt x="2479430" y="5288739"/>
                  <a:pt x="2468533" y="5288739"/>
                </a:cubicBezTo>
                <a:close/>
                <a:moveTo>
                  <a:pt x="194130" y="5278522"/>
                </a:moveTo>
                <a:cubicBezTo>
                  <a:pt x="195493" y="5279884"/>
                  <a:pt x="196175" y="5283289"/>
                  <a:pt x="196175" y="5288739"/>
                </a:cubicBezTo>
                <a:lnTo>
                  <a:pt x="212522" y="5288739"/>
                </a:lnTo>
                <a:cubicBezTo>
                  <a:pt x="212522" y="5299638"/>
                  <a:pt x="201623" y="5305086"/>
                  <a:pt x="179827" y="5305086"/>
                </a:cubicBezTo>
                <a:cubicBezTo>
                  <a:pt x="179827" y="5294190"/>
                  <a:pt x="182550" y="5286015"/>
                  <a:pt x="188000" y="5280565"/>
                </a:cubicBezTo>
                <a:cubicBezTo>
                  <a:pt x="190724" y="5277841"/>
                  <a:pt x="192769" y="5277160"/>
                  <a:pt x="194130" y="5278522"/>
                </a:cubicBezTo>
                <a:close/>
                <a:moveTo>
                  <a:pt x="3204188" y="5272390"/>
                </a:moveTo>
                <a:cubicBezTo>
                  <a:pt x="3193289" y="5272390"/>
                  <a:pt x="3185117" y="5277841"/>
                  <a:pt x="3179665" y="5288739"/>
                </a:cubicBezTo>
                <a:cubicBezTo>
                  <a:pt x="3174218" y="5299638"/>
                  <a:pt x="3171491" y="5305086"/>
                  <a:pt x="3171491" y="5305086"/>
                </a:cubicBezTo>
                <a:lnTo>
                  <a:pt x="3204188" y="5288739"/>
                </a:lnTo>
                <a:close/>
                <a:moveTo>
                  <a:pt x="1128006" y="5272390"/>
                </a:moveTo>
                <a:cubicBezTo>
                  <a:pt x="1117106" y="5283289"/>
                  <a:pt x="1111657" y="5288739"/>
                  <a:pt x="1111657" y="5288739"/>
                </a:cubicBezTo>
                <a:cubicBezTo>
                  <a:pt x="1111657" y="5288739"/>
                  <a:pt x="1114383" y="5288739"/>
                  <a:pt x="1119830" y="5288739"/>
                </a:cubicBezTo>
                <a:cubicBezTo>
                  <a:pt x="1125280" y="5288739"/>
                  <a:pt x="1128006" y="5283289"/>
                  <a:pt x="1128006" y="5272390"/>
                </a:cubicBezTo>
                <a:close/>
                <a:moveTo>
                  <a:pt x="2681055" y="5256043"/>
                </a:moveTo>
                <a:cubicBezTo>
                  <a:pt x="2681055" y="5266942"/>
                  <a:pt x="2681055" y="5272390"/>
                  <a:pt x="2681055" y="5272390"/>
                </a:cubicBezTo>
                <a:lnTo>
                  <a:pt x="2697403" y="5256043"/>
                </a:lnTo>
                <a:cubicBezTo>
                  <a:pt x="2697403" y="5256043"/>
                  <a:pt x="2691953" y="5256043"/>
                  <a:pt x="2681055" y="5256043"/>
                </a:cubicBezTo>
                <a:close/>
                <a:moveTo>
                  <a:pt x="1618441" y="5256043"/>
                </a:moveTo>
                <a:cubicBezTo>
                  <a:pt x="1585746" y="5256043"/>
                  <a:pt x="1569396" y="5272390"/>
                  <a:pt x="1569396" y="5305086"/>
                </a:cubicBezTo>
                <a:lnTo>
                  <a:pt x="1585746" y="5288739"/>
                </a:lnTo>
                <a:lnTo>
                  <a:pt x="1618441" y="5272390"/>
                </a:lnTo>
                <a:lnTo>
                  <a:pt x="1651137" y="5272390"/>
                </a:lnTo>
                <a:cubicBezTo>
                  <a:pt x="1651137" y="5283289"/>
                  <a:pt x="1659310" y="5286015"/>
                  <a:pt x="1675659" y="5280565"/>
                </a:cubicBezTo>
                <a:cubicBezTo>
                  <a:pt x="1692007" y="5275114"/>
                  <a:pt x="1700181" y="5266942"/>
                  <a:pt x="1700181" y="5256043"/>
                </a:cubicBezTo>
                <a:lnTo>
                  <a:pt x="1667485" y="5256043"/>
                </a:lnTo>
                <a:cubicBezTo>
                  <a:pt x="1667485" y="5266942"/>
                  <a:pt x="1662036" y="5269666"/>
                  <a:pt x="1651137" y="5264218"/>
                </a:cubicBezTo>
                <a:cubicBezTo>
                  <a:pt x="1640238" y="5258767"/>
                  <a:pt x="1629340" y="5256043"/>
                  <a:pt x="1618441" y="5256043"/>
                </a:cubicBezTo>
                <a:close/>
                <a:moveTo>
                  <a:pt x="1258788" y="5256043"/>
                </a:moveTo>
                <a:cubicBezTo>
                  <a:pt x="1247889" y="5266942"/>
                  <a:pt x="1236990" y="5277841"/>
                  <a:pt x="1226091" y="5288739"/>
                </a:cubicBezTo>
                <a:cubicBezTo>
                  <a:pt x="1215194" y="5299638"/>
                  <a:pt x="1207019" y="5307810"/>
                  <a:pt x="1201571" y="5313261"/>
                </a:cubicBezTo>
                <a:cubicBezTo>
                  <a:pt x="1196120" y="5318711"/>
                  <a:pt x="1193396" y="5321436"/>
                  <a:pt x="1193396" y="5321436"/>
                </a:cubicBezTo>
                <a:cubicBezTo>
                  <a:pt x="1193396" y="5332332"/>
                  <a:pt x="1182497" y="5348681"/>
                  <a:pt x="1160700" y="5370479"/>
                </a:cubicBezTo>
                <a:cubicBezTo>
                  <a:pt x="1149801" y="5392276"/>
                  <a:pt x="1144352" y="5403175"/>
                  <a:pt x="1144352" y="5403175"/>
                </a:cubicBezTo>
                <a:cubicBezTo>
                  <a:pt x="1155251" y="5403175"/>
                  <a:pt x="1166150" y="5395000"/>
                  <a:pt x="1177049" y="5378653"/>
                </a:cubicBezTo>
                <a:cubicBezTo>
                  <a:pt x="1187948" y="5362304"/>
                  <a:pt x="1198847" y="5343233"/>
                  <a:pt x="1209746" y="5321436"/>
                </a:cubicBezTo>
                <a:lnTo>
                  <a:pt x="1275135" y="5256043"/>
                </a:lnTo>
                <a:close/>
                <a:moveTo>
                  <a:pt x="1078961" y="5256043"/>
                </a:moveTo>
                <a:cubicBezTo>
                  <a:pt x="1078961" y="5266942"/>
                  <a:pt x="1081687" y="5272390"/>
                  <a:pt x="1087135" y="5272390"/>
                </a:cubicBezTo>
                <a:cubicBezTo>
                  <a:pt x="1092586" y="5272390"/>
                  <a:pt x="1095310" y="5269666"/>
                  <a:pt x="1095310" y="5264218"/>
                </a:cubicBezTo>
                <a:cubicBezTo>
                  <a:pt x="1095310" y="5258767"/>
                  <a:pt x="1089859" y="5256043"/>
                  <a:pt x="1078961" y="5256043"/>
                </a:cubicBezTo>
                <a:close/>
                <a:moveTo>
                  <a:pt x="1810528" y="5252978"/>
                </a:moveTo>
                <a:cubicBezTo>
                  <a:pt x="1802355" y="5255022"/>
                  <a:pt x="1781921" y="5272390"/>
                  <a:pt x="1749225" y="5305086"/>
                </a:cubicBezTo>
                <a:cubicBezTo>
                  <a:pt x="1672932" y="5392276"/>
                  <a:pt x="1629340" y="5430421"/>
                  <a:pt x="1618441" y="5419522"/>
                </a:cubicBezTo>
                <a:cubicBezTo>
                  <a:pt x="1618441" y="5430421"/>
                  <a:pt x="1596644" y="5457669"/>
                  <a:pt x="1553049" y="5501261"/>
                </a:cubicBezTo>
                <a:lnTo>
                  <a:pt x="1471310" y="5583001"/>
                </a:lnTo>
                <a:cubicBezTo>
                  <a:pt x="1471310" y="5604798"/>
                  <a:pt x="1476761" y="5621148"/>
                  <a:pt x="1487659" y="5632044"/>
                </a:cubicBezTo>
                <a:cubicBezTo>
                  <a:pt x="1498558" y="5621148"/>
                  <a:pt x="1504005" y="5615697"/>
                  <a:pt x="1504005" y="5615697"/>
                </a:cubicBezTo>
                <a:lnTo>
                  <a:pt x="1683833" y="5403175"/>
                </a:lnTo>
                <a:cubicBezTo>
                  <a:pt x="1716527" y="5370479"/>
                  <a:pt x="1732877" y="5351405"/>
                  <a:pt x="1732877" y="5345957"/>
                </a:cubicBezTo>
                <a:cubicBezTo>
                  <a:pt x="1732877" y="5340507"/>
                  <a:pt x="1738326" y="5337783"/>
                  <a:pt x="1749225" y="5337783"/>
                </a:cubicBezTo>
                <a:lnTo>
                  <a:pt x="1814617" y="5256043"/>
                </a:lnTo>
                <a:cubicBezTo>
                  <a:pt x="1814617" y="5253319"/>
                  <a:pt x="1813254" y="5252297"/>
                  <a:pt x="1810528" y="5252978"/>
                </a:cubicBezTo>
                <a:close/>
                <a:moveTo>
                  <a:pt x="3089752" y="5239696"/>
                </a:moveTo>
                <a:lnTo>
                  <a:pt x="3040708" y="5272390"/>
                </a:lnTo>
                <a:cubicBezTo>
                  <a:pt x="3040708" y="5305086"/>
                  <a:pt x="3057056" y="5299638"/>
                  <a:pt x="3089752" y="5256043"/>
                </a:cubicBezTo>
                <a:close/>
                <a:moveTo>
                  <a:pt x="2010792" y="5239696"/>
                </a:moveTo>
                <a:cubicBezTo>
                  <a:pt x="2010792" y="5250593"/>
                  <a:pt x="2010792" y="5256043"/>
                  <a:pt x="2010792" y="5256043"/>
                </a:cubicBezTo>
                <a:lnTo>
                  <a:pt x="2027138" y="5256043"/>
                </a:lnTo>
                <a:close/>
                <a:moveTo>
                  <a:pt x="2958968" y="5223347"/>
                </a:moveTo>
                <a:lnTo>
                  <a:pt x="2942622" y="5239696"/>
                </a:lnTo>
                <a:lnTo>
                  <a:pt x="2958968" y="5239696"/>
                </a:lnTo>
                <a:close/>
                <a:moveTo>
                  <a:pt x="2844533" y="5223347"/>
                </a:moveTo>
                <a:cubicBezTo>
                  <a:pt x="2844533" y="5223347"/>
                  <a:pt x="2839085" y="5228797"/>
                  <a:pt x="2828186" y="5239696"/>
                </a:cubicBezTo>
                <a:cubicBezTo>
                  <a:pt x="2817288" y="5250593"/>
                  <a:pt x="2811839" y="5256043"/>
                  <a:pt x="2811839" y="5256043"/>
                </a:cubicBezTo>
                <a:cubicBezTo>
                  <a:pt x="2822739" y="5266942"/>
                  <a:pt x="2833634" y="5266942"/>
                  <a:pt x="2844533" y="5256043"/>
                </a:cubicBezTo>
                <a:close/>
                <a:moveTo>
                  <a:pt x="2713751" y="5223347"/>
                </a:moveTo>
                <a:cubicBezTo>
                  <a:pt x="2713751" y="5223347"/>
                  <a:pt x="2713751" y="5228797"/>
                  <a:pt x="2713751" y="5239696"/>
                </a:cubicBezTo>
                <a:lnTo>
                  <a:pt x="2730097" y="5239696"/>
                </a:lnTo>
                <a:cubicBezTo>
                  <a:pt x="2730097" y="5228797"/>
                  <a:pt x="2730097" y="5223347"/>
                  <a:pt x="2730097" y="5223347"/>
                </a:cubicBezTo>
                <a:cubicBezTo>
                  <a:pt x="2719201" y="5223347"/>
                  <a:pt x="2713751" y="5223347"/>
                  <a:pt x="2713751" y="5223347"/>
                </a:cubicBezTo>
                <a:close/>
                <a:moveTo>
                  <a:pt x="1781921" y="5223347"/>
                </a:moveTo>
                <a:lnTo>
                  <a:pt x="1781921" y="5239696"/>
                </a:lnTo>
                <a:cubicBezTo>
                  <a:pt x="1781921" y="5239696"/>
                  <a:pt x="1784644" y="5236973"/>
                  <a:pt x="1790094" y="5231522"/>
                </a:cubicBezTo>
                <a:cubicBezTo>
                  <a:pt x="1795544" y="5226072"/>
                  <a:pt x="1792820" y="5223347"/>
                  <a:pt x="1781921" y="5223347"/>
                </a:cubicBezTo>
                <a:close/>
                <a:moveTo>
                  <a:pt x="1111657" y="5223347"/>
                </a:moveTo>
                <a:cubicBezTo>
                  <a:pt x="1100758" y="5223347"/>
                  <a:pt x="1095310" y="5226072"/>
                  <a:pt x="1095310" y="5231522"/>
                </a:cubicBezTo>
                <a:cubicBezTo>
                  <a:pt x="1095310" y="5236973"/>
                  <a:pt x="1095310" y="5239696"/>
                  <a:pt x="1095310" y="5239696"/>
                </a:cubicBezTo>
                <a:cubicBezTo>
                  <a:pt x="1095310" y="5239696"/>
                  <a:pt x="1100758" y="5239696"/>
                  <a:pt x="1111657" y="5239696"/>
                </a:cubicBezTo>
                <a:close/>
                <a:moveTo>
                  <a:pt x="2533925" y="5190652"/>
                </a:moveTo>
                <a:cubicBezTo>
                  <a:pt x="2533925" y="5190652"/>
                  <a:pt x="2528474" y="5196102"/>
                  <a:pt x="2517575" y="5207000"/>
                </a:cubicBezTo>
                <a:cubicBezTo>
                  <a:pt x="2517575" y="5217899"/>
                  <a:pt x="2520300" y="5223347"/>
                  <a:pt x="2525751" y="5223347"/>
                </a:cubicBezTo>
                <a:cubicBezTo>
                  <a:pt x="2531199" y="5223347"/>
                  <a:pt x="2533925" y="5217899"/>
                  <a:pt x="2533925" y="5207000"/>
                </a:cubicBezTo>
                <a:cubicBezTo>
                  <a:pt x="2533925" y="5196102"/>
                  <a:pt x="2533925" y="5190652"/>
                  <a:pt x="2533925" y="5190652"/>
                </a:cubicBezTo>
                <a:close/>
                <a:moveTo>
                  <a:pt x="1389570" y="5190652"/>
                </a:moveTo>
                <a:cubicBezTo>
                  <a:pt x="1378671" y="5190652"/>
                  <a:pt x="1373224" y="5196102"/>
                  <a:pt x="1373224" y="5207000"/>
                </a:cubicBezTo>
                <a:cubicBezTo>
                  <a:pt x="1373224" y="5217899"/>
                  <a:pt x="1378671" y="5223347"/>
                  <a:pt x="1389570" y="5223347"/>
                </a:cubicBezTo>
                <a:cubicBezTo>
                  <a:pt x="1389570" y="5223347"/>
                  <a:pt x="1389570" y="5217899"/>
                  <a:pt x="1389570" y="5207000"/>
                </a:cubicBezTo>
                <a:cubicBezTo>
                  <a:pt x="1389570" y="5196102"/>
                  <a:pt x="1389570" y="5190652"/>
                  <a:pt x="1389570" y="5190652"/>
                </a:cubicBezTo>
                <a:close/>
                <a:moveTo>
                  <a:pt x="1410005" y="5182479"/>
                </a:moveTo>
                <a:cubicBezTo>
                  <a:pt x="1407282" y="5182479"/>
                  <a:pt x="1405920" y="5185203"/>
                  <a:pt x="1405920" y="5190652"/>
                </a:cubicBezTo>
                <a:lnTo>
                  <a:pt x="1422266" y="5207000"/>
                </a:lnTo>
                <a:lnTo>
                  <a:pt x="1422266" y="5190652"/>
                </a:lnTo>
                <a:cubicBezTo>
                  <a:pt x="1416816" y="5185203"/>
                  <a:pt x="1412729" y="5182479"/>
                  <a:pt x="1410005" y="5182479"/>
                </a:cubicBezTo>
                <a:close/>
                <a:moveTo>
                  <a:pt x="1467223" y="5164087"/>
                </a:moveTo>
                <a:cubicBezTo>
                  <a:pt x="1464500" y="5165449"/>
                  <a:pt x="1460411" y="5168854"/>
                  <a:pt x="1454962" y="5174304"/>
                </a:cubicBezTo>
                <a:lnTo>
                  <a:pt x="1471310" y="5190652"/>
                </a:lnTo>
                <a:cubicBezTo>
                  <a:pt x="1471310" y="5179755"/>
                  <a:pt x="1471310" y="5171580"/>
                  <a:pt x="1471310" y="5166130"/>
                </a:cubicBezTo>
                <a:cubicBezTo>
                  <a:pt x="1471310" y="5163406"/>
                  <a:pt x="1469947" y="5162725"/>
                  <a:pt x="1467223" y="5164087"/>
                </a:cubicBezTo>
                <a:close/>
                <a:moveTo>
                  <a:pt x="1602095" y="5157957"/>
                </a:moveTo>
                <a:cubicBezTo>
                  <a:pt x="1602095" y="5168854"/>
                  <a:pt x="1602095" y="5174304"/>
                  <a:pt x="1602095" y="5174304"/>
                </a:cubicBezTo>
                <a:lnTo>
                  <a:pt x="1618441" y="5174304"/>
                </a:lnTo>
                <a:cubicBezTo>
                  <a:pt x="1618441" y="5174304"/>
                  <a:pt x="1618441" y="5171580"/>
                  <a:pt x="1618441" y="5166130"/>
                </a:cubicBezTo>
                <a:cubicBezTo>
                  <a:pt x="1618441" y="5160682"/>
                  <a:pt x="1612990" y="5157957"/>
                  <a:pt x="1602095" y="5157957"/>
                </a:cubicBezTo>
                <a:close/>
                <a:moveTo>
                  <a:pt x="1160700" y="5157957"/>
                </a:moveTo>
                <a:lnTo>
                  <a:pt x="1160700" y="5159959"/>
                </a:lnTo>
                <a:lnTo>
                  <a:pt x="1160444" y="5160255"/>
                </a:lnTo>
                <a:lnTo>
                  <a:pt x="1144492" y="5174304"/>
                </a:lnTo>
                <a:lnTo>
                  <a:pt x="1144352" y="5174304"/>
                </a:lnTo>
                <a:cubicBezTo>
                  <a:pt x="1144352" y="5163406"/>
                  <a:pt x="1149801" y="5157957"/>
                  <a:pt x="1160700" y="5157957"/>
                </a:cubicBezTo>
                <a:close/>
                <a:moveTo>
                  <a:pt x="1111657" y="5157957"/>
                </a:moveTo>
                <a:cubicBezTo>
                  <a:pt x="1111657" y="5168854"/>
                  <a:pt x="1095310" y="5185203"/>
                  <a:pt x="1062613" y="5207000"/>
                </a:cubicBezTo>
                <a:lnTo>
                  <a:pt x="1078961" y="5174304"/>
                </a:lnTo>
                <a:cubicBezTo>
                  <a:pt x="1089859" y="5163406"/>
                  <a:pt x="1100758" y="5157957"/>
                  <a:pt x="1111657" y="5157957"/>
                </a:cubicBezTo>
                <a:close/>
                <a:moveTo>
                  <a:pt x="2370445" y="5141607"/>
                </a:moveTo>
                <a:cubicBezTo>
                  <a:pt x="2359546" y="5141607"/>
                  <a:pt x="2354096" y="5144333"/>
                  <a:pt x="2354096" y="5149783"/>
                </a:cubicBezTo>
                <a:cubicBezTo>
                  <a:pt x="2354096" y="5155233"/>
                  <a:pt x="2359546" y="5157957"/>
                  <a:pt x="2370445" y="5157957"/>
                </a:cubicBezTo>
                <a:close/>
                <a:moveTo>
                  <a:pt x="1700181" y="5141607"/>
                </a:moveTo>
                <a:cubicBezTo>
                  <a:pt x="1678384" y="5174304"/>
                  <a:pt x="1667485" y="5190652"/>
                  <a:pt x="1667485" y="5190652"/>
                </a:cubicBezTo>
                <a:lnTo>
                  <a:pt x="1683833" y="5157957"/>
                </a:lnTo>
                <a:lnTo>
                  <a:pt x="1651137" y="5157957"/>
                </a:lnTo>
                <a:cubicBezTo>
                  <a:pt x="1607542" y="5201550"/>
                  <a:pt x="1591193" y="5228797"/>
                  <a:pt x="1602095" y="5239696"/>
                </a:cubicBezTo>
                <a:cubicBezTo>
                  <a:pt x="1612990" y="5228797"/>
                  <a:pt x="1623889" y="5217899"/>
                  <a:pt x="1634789" y="5207000"/>
                </a:cubicBezTo>
                <a:cubicBezTo>
                  <a:pt x="1645688" y="5196102"/>
                  <a:pt x="1651137" y="5196102"/>
                  <a:pt x="1651137" y="5207000"/>
                </a:cubicBezTo>
                <a:cubicBezTo>
                  <a:pt x="1651137" y="5207000"/>
                  <a:pt x="1653862" y="5207000"/>
                  <a:pt x="1659310" y="5207000"/>
                </a:cubicBezTo>
                <a:cubicBezTo>
                  <a:pt x="1664760" y="5207000"/>
                  <a:pt x="1672932" y="5207000"/>
                  <a:pt x="1683833" y="5207000"/>
                </a:cubicBezTo>
                <a:cubicBezTo>
                  <a:pt x="1694732" y="5196102"/>
                  <a:pt x="1700181" y="5190652"/>
                  <a:pt x="1700181" y="5190652"/>
                </a:cubicBezTo>
                <a:cubicBezTo>
                  <a:pt x="1700181" y="5190652"/>
                  <a:pt x="1700181" y="5196102"/>
                  <a:pt x="1700181" y="5207000"/>
                </a:cubicBezTo>
                <a:lnTo>
                  <a:pt x="1716527" y="5223347"/>
                </a:lnTo>
                <a:cubicBezTo>
                  <a:pt x="1716527" y="5223347"/>
                  <a:pt x="1716527" y="5217899"/>
                  <a:pt x="1716527" y="5207000"/>
                </a:cubicBezTo>
                <a:cubicBezTo>
                  <a:pt x="1716527" y="5196102"/>
                  <a:pt x="1721978" y="5190652"/>
                  <a:pt x="1732877" y="5190652"/>
                </a:cubicBezTo>
                <a:cubicBezTo>
                  <a:pt x="1732877" y="5179755"/>
                  <a:pt x="1735602" y="5174304"/>
                  <a:pt x="1741049" y="5174304"/>
                </a:cubicBezTo>
                <a:cubicBezTo>
                  <a:pt x="1746501" y="5174304"/>
                  <a:pt x="1749225" y="5168854"/>
                  <a:pt x="1749225" y="5157957"/>
                </a:cubicBezTo>
                <a:cubicBezTo>
                  <a:pt x="1738326" y="5157957"/>
                  <a:pt x="1732877" y="5163406"/>
                  <a:pt x="1732877" y="5174304"/>
                </a:cubicBezTo>
                <a:cubicBezTo>
                  <a:pt x="1721978" y="5185203"/>
                  <a:pt x="1716527" y="5190652"/>
                  <a:pt x="1716527" y="5190652"/>
                </a:cubicBezTo>
                <a:cubicBezTo>
                  <a:pt x="1716527" y="5190652"/>
                  <a:pt x="1711079" y="5190652"/>
                  <a:pt x="1700181" y="5190652"/>
                </a:cubicBezTo>
                <a:cubicBezTo>
                  <a:pt x="1700181" y="5179755"/>
                  <a:pt x="1705629" y="5168854"/>
                  <a:pt x="1716527" y="5157957"/>
                </a:cubicBezTo>
                <a:cubicBezTo>
                  <a:pt x="1716527" y="5157957"/>
                  <a:pt x="1719254" y="5155233"/>
                  <a:pt x="1724703" y="5149783"/>
                </a:cubicBezTo>
                <a:cubicBezTo>
                  <a:pt x="1730150" y="5144333"/>
                  <a:pt x="1727426" y="5141607"/>
                  <a:pt x="1716527" y="5141607"/>
                </a:cubicBezTo>
                <a:close/>
                <a:moveTo>
                  <a:pt x="1324179" y="5141607"/>
                </a:moveTo>
                <a:cubicBezTo>
                  <a:pt x="1324179" y="5141607"/>
                  <a:pt x="1318731" y="5147059"/>
                  <a:pt x="1307832" y="5157957"/>
                </a:cubicBezTo>
                <a:cubicBezTo>
                  <a:pt x="1307832" y="5168854"/>
                  <a:pt x="1305108" y="5177029"/>
                  <a:pt x="1299657" y="5182479"/>
                </a:cubicBezTo>
                <a:cubicBezTo>
                  <a:pt x="1294207" y="5187927"/>
                  <a:pt x="1291485" y="5196102"/>
                  <a:pt x="1291485" y="5207000"/>
                </a:cubicBezTo>
                <a:cubicBezTo>
                  <a:pt x="1280586" y="5217899"/>
                  <a:pt x="1275135" y="5223347"/>
                  <a:pt x="1275135" y="5223347"/>
                </a:cubicBezTo>
                <a:cubicBezTo>
                  <a:pt x="1275135" y="5245144"/>
                  <a:pt x="1291485" y="5234246"/>
                  <a:pt x="1324179" y="5190652"/>
                </a:cubicBezTo>
                <a:cubicBezTo>
                  <a:pt x="1345975" y="5157957"/>
                  <a:pt x="1345975" y="5141607"/>
                  <a:pt x="1324179" y="5141607"/>
                </a:cubicBezTo>
                <a:close/>
                <a:moveTo>
                  <a:pt x="1226091" y="5141607"/>
                </a:moveTo>
                <a:lnTo>
                  <a:pt x="1209746" y="5157957"/>
                </a:lnTo>
                <a:cubicBezTo>
                  <a:pt x="1209746" y="5168854"/>
                  <a:pt x="1204295" y="5174304"/>
                  <a:pt x="1193396" y="5174304"/>
                </a:cubicBezTo>
                <a:lnTo>
                  <a:pt x="1177049" y="5190652"/>
                </a:lnTo>
                <a:lnTo>
                  <a:pt x="1209746" y="5190652"/>
                </a:lnTo>
                <a:close/>
                <a:moveTo>
                  <a:pt x="425045" y="5141607"/>
                </a:moveTo>
                <a:cubicBezTo>
                  <a:pt x="414146" y="5152507"/>
                  <a:pt x="414146" y="5168854"/>
                  <a:pt x="425045" y="5190652"/>
                </a:cubicBezTo>
                <a:lnTo>
                  <a:pt x="441392" y="5190652"/>
                </a:lnTo>
                <a:cubicBezTo>
                  <a:pt x="441392" y="5179755"/>
                  <a:pt x="446842" y="5171580"/>
                  <a:pt x="457741" y="5166130"/>
                </a:cubicBezTo>
                <a:cubicBezTo>
                  <a:pt x="468640" y="5160682"/>
                  <a:pt x="474087" y="5157957"/>
                  <a:pt x="474087" y="5157957"/>
                </a:cubicBezTo>
                <a:lnTo>
                  <a:pt x="457741" y="5157957"/>
                </a:lnTo>
                <a:lnTo>
                  <a:pt x="457741" y="5141607"/>
                </a:lnTo>
                <a:close/>
                <a:moveTo>
                  <a:pt x="1912702" y="5125260"/>
                </a:moveTo>
                <a:cubicBezTo>
                  <a:pt x="1912702" y="5125260"/>
                  <a:pt x="1909978" y="5130710"/>
                  <a:pt x="1904530" y="5141607"/>
                </a:cubicBezTo>
                <a:cubicBezTo>
                  <a:pt x="1899080" y="5152507"/>
                  <a:pt x="1890905" y="5163406"/>
                  <a:pt x="1880006" y="5174304"/>
                </a:cubicBezTo>
                <a:cubicBezTo>
                  <a:pt x="1836412" y="5207000"/>
                  <a:pt x="1825515" y="5223347"/>
                  <a:pt x="1847312" y="5223347"/>
                </a:cubicBezTo>
                <a:lnTo>
                  <a:pt x="1896357" y="5174304"/>
                </a:lnTo>
                <a:cubicBezTo>
                  <a:pt x="1939951" y="5141607"/>
                  <a:pt x="1950848" y="5125260"/>
                  <a:pt x="1929053" y="5125260"/>
                </a:cubicBezTo>
                <a:cubicBezTo>
                  <a:pt x="1929053" y="5125260"/>
                  <a:pt x="1923601" y="5125260"/>
                  <a:pt x="1912702" y="5125260"/>
                </a:cubicBezTo>
                <a:close/>
                <a:moveTo>
                  <a:pt x="1781921" y="5125260"/>
                </a:moveTo>
                <a:cubicBezTo>
                  <a:pt x="1760123" y="5147059"/>
                  <a:pt x="1765571" y="5157957"/>
                  <a:pt x="1798267" y="5157957"/>
                </a:cubicBezTo>
                <a:cubicBezTo>
                  <a:pt x="1809166" y="5157957"/>
                  <a:pt x="1814617" y="5152507"/>
                  <a:pt x="1814617" y="5141607"/>
                </a:cubicBezTo>
                <a:close/>
                <a:moveTo>
                  <a:pt x="2550271" y="5108911"/>
                </a:moveTo>
                <a:cubicBezTo>
                  <a:pt x="2550271" y="5119811"/>
                  <a:pt x="2547548" y="5125260"/>
                  <a:pt x="2542097" y="5125260"/>
                </a:cubicBezTo>
                <a:cubicBezTo>
                  <a:pt x="2536648" y="5125260"/>
                  <a:pt x="2533925" y="5122537"/>
                  <a:pt x="2533925" y="5117087"/>
                </a:cubicBezTo>
                <a:cubicBezTo>
                  <a:pt x="2533925" y="5111635"/>
                  <a:pt x="2539372" y="5108911"/>
                  <a:pt x="2550271" y="5108911"/>
                </a:cubicBezTo>
                <a:close/>
                <a:moveTo>
                  <a:pt x="1814617" y="5092564"/>
                </a:moveTo>
                <a:cubicBezTo>
                  <a:pt x="1803718" y="5103464"/>
                  <a:pt x="1803718" y="5108911"/>
                  <a:pt x="1814617" y="5108911"/>
                </a:cubicBezTo>
                <a:cubicBezTo>
                  <a:pt x="1825515" y="5108911"/>
                  <a:pt x="1830963" y="5114363"/>
                  <a:pt x="1830963" y="5125260"/>
                </a:cubicBezTo>
                <a:lnTo>
                  <a:pt x="1847312" y="5125260"/>
                </a:lnTo>
                <a:cubicBezTo>
                  <a:pt x="1858211" y="5103464"/>
                  <a:pt x="1863660" y="5092564"/>
                  <a:pt x="1863660" y="5092564"/>
                </a:cubicBezTo>
                <a:close/>
                <a:moveTo>
                  <a:pt x="1487659" y="5092564"/>
                </a:moveTo>
                <a:cubicBezTo>
                  <a:pt x="1487659" y="5092564"/>
                  <a:pt x="1482208" y="5098016"/>
                  <a:pt x="1471310" y="5108911"/>
                </a:cubicBezTo>
                <a:cubicBezTo>
                  <a:pt x="1471310" y="5119811"/>
                  <a:pt x="1476761" y="5125260"/>
                  <a:pt x="1487659" y="5125260"/>
                </a:cubicBezTo>
                <a:lnTo>
                  <a:pt x="1520353" y="5125260"/>
                </a:lnTo>
                <a:lnTo>
                  <a:pt x="1520353" y="5092564"/>
                </a:lnTo>
                <a:cubicBezTo>
                  <a:pt x="1520353" y="5092564"/>
                  <a:pt x="1514904" y="5098016"/>
                  <a:pt x="1504005" y="5108911"/>
                </a:cubicBezTo>
                <a:cubicBezTo>
                  <a:pt x="1493107" y="5119811"/>
                  <a:pt x="1487659" y="5125260"/>
                  <a:pt x="1487659" y="5125260"/>
                </a:cubicBezTo>
                <a:lnTo>
                  <a:pt x="1487659" y="5108911"/>
                </a:lnTo>
                <a:cubicBezTo>
                  <a:pt x="1487659" y="5098016"/>
                  <a:pt x="1487659" y="5092564"/>
                  <a:pt x="1487659" y="5092564"/>
                </a:cubicBezTo>
                <a:close/>
                <a:moveTo>
                  <a:pt x="1258788" y="5092564"/>
                </a:moveTo>
                <a:cubicBezTo>
                  <a:pt x="1258788" y="5092564"/>
                  <a:pt x="1253337" y="5098016"/>
                  <a:pt x="1242440" y="5108911"/>
                </a:cubicBezTo>
                <a:lnTo>
                  <a:pt x="1258788" y="5108911"/>
                </a:lnTo>
                <a:cubicBezTo>
                  <a:pt x="1269687" y="5108911"/>
                  <a:pt x="1275135" y="5108911"/>
                  <a:pt x="1275135" y="5108911"/>
                </a:cubicBezTo>
                <a:close/>
                <a:moveTo>
                  <a:pt x="3073404" y="5076217"/>
                </a:moveTo>
                <a:cubicBezTo>
                  <a:pt x="3073404" y="5076217"/>
                  <a:pt x="3067956" y="5081666"/>
                  <a:pt x="3057056" y="5092564"/>
                </a:cubicBezTo>
                <a:cubicBezTo>
                  <a:pt x="3046159" y="5103464"/>
                  <a:pt x="3032536" y="5117087"/>
                  <a:pt x="3016186" y="5133434"/>
                </a:cubicBezTo>
                <a:cubicBezTo>
                  <a:pt x="2999840" y="5149783"/>
                  <a:pt x="2986216" y="5168854"/>
                  <a:pt x="2975318" y="5190652"/>
                </a:cubicBezTo>
                <a:lnTo>
                  <a:pt x="2991664" y="5190652"/>
                </a:lnTo>
                <a:lnTo>
                  <a:pt x="3040708" y="5141607"/>
                </a:lnTo>
                <a:cubicBezTo>
                  <a:pt x="3062505" y="5098016"/>
                  <a:pt x="3073404" y="5076217"/>
                  <a:pt x="3073404" y="5076217"/>
                </a:cubicBezTo>
                <a:close/>
                <a:moveTo>
                  <a:pt x="2844533" y="5076217"/>
                </a:moveTo>
                <a:cubicBezTo>
                  <a:pt x="2844533" y="5076217"/>
                  <a:pt x="2844533" y="5081666"/>
                  <a:pt x="2844533" y="5092564"/>
                </a:cubicBezTo>
                <a:lnTo>
                  <a:pt x="2860882" y="5076217"/>
                </a:lnTo>
                <a:cubicBezTo>
                  <a:pt x="2860882" y="5076217"/>
                  <a:pt x="2855433" y="5076217"/>
                  <a:pt x="2844533" y="5076217"/>
                </a:cubicBezTo>
                <a:close/>
                <a:moveTo>
                  <a:pt x="1389570" y="5076217"/>
                </a:moveTo>
                <a:cubicBezTo>
                  <a:pt x="1378671" y="5087114"/>
                  <a:pt x="1375947" y="5098016"/>
                  <a:pt x="1381396" y="5108911"/>
                </a:cubicBezTo>
                <a:cubicBezTo>
                  <a:pt x="1386846" y="5119811"/>
                  <a:pt x="1389570" y="5119811"/>
                  <a:pt x="1389570" y="5108911"/>
                </a:cubicBezTo>
                <a:lnTo>
                  <a:pt x="1422266" y="5076217"/>
                </a:lnTo>
                <a:close/>
                <a:moveTo>
                  <a:pt x="359655" y="5076217"/>
                </a:moveTo>
                <a:cubicBezTo>
                  <a:pt x="370550" y="5076217"/>
                  <a:pt x="370550" y="5092564"/>
                  <a:pt x="359655" y="5125260"/>
                </a:cubicBezTo>
                <a:lnTo>
                  <a:pt x="277914" y="5223347"/>
                </a:lnTo>
                <a:lnTo>
                  <a:pt x="261566" y="5239696"/>
                </a:lnTo>
                <a:cubicBezTo>
                  <a:pt x="261566" y="5239696"/>
                  <a:pt x="261566" y="5234246"/>
                  <a:pt x="261566" y="5223347"/>
                </a:cubicBezTo>
                <a:lnTo>
                  <a:pt x="245217" y="5223347"/>
                </a:lnTo>
                <a:lnTo>
                  <a:pt x="228870" y="5239696"/>
                </a:lnTo>
                <a:lnTo>
                  <a:pt x="245217" y="5207000"/>
                </a:lnTo>
                <a:cubicBezTo>
                  <a:pt x="245217" y="5207000"/>
                  <a:pt x="250667" y="5201550"/>
                  <a:pt x="261566" y="5190652"/>
                </a:cubicBezTo>
                <a:cubicBezTo>
                  <a:pt x="261566" y="5190652"/>
                  <a:pt x="264289" y="5190652"/>
                  <a:pt x="269741" y="5190652"/>
                </a:cubicBezTo>
                <a:cubicBezTo>
                  <a:pt x="275189" y="5190652"/>
                  <a:pt x="277914" y="5190652"/>
                  <a:pt x="277914" y="5190652"/>
                </a:cubicBezTo>
                <a:lnTo>
                  <a:pt x="310609" y="5141607"/>
                </a:lnTo>
                <a:lnTo>
                  <a:pt x="343306" y="5092564"/>
                </a:lnTo>
                <a:cubicBezTo>
                  <a:pt x="343306" y="5081666"/>
                  <a:pt x="348754" y="5076217"/>
                  <a:pt x="359655" y="5076217"/>
                </a:cubicBezTo>
                <a:close/>
                <a:moveTo>
                  <a:pt x="3187840" y="5059868"/>
                </a:moveTo>
                <a:cubicBezTo>
                  <a:pt x="3187840" y="5059868"/>
                  <a:pt x="3182390" y="5065318"/>
                  <a:pt x="3171491" y="5076217"/>
                </a:cubicBezTo>
                <a:lnTo>
                  <a:pt x="3171491" y="5092564"/>
                </a:lnTo>
                <a:lnTo>
                  <a:pt x="3187840" y="5076217"/>
                </a:lnTo>
                <a:lnTo>
                  <a:pt x="3204188" y="5059868"/>
                </a:lnTo>
                <a:cubicBezTo>
                  <a:pt x="3193289" y="5059868"/>
                  <a:pt x="3187840" y="5059868"/>
                  <a:pt x="3187840" y="5059868"/>
                </a:cubicBezTo>
                <a:close/>
                <a:moveTo>
                  <a:pt x="2615665" y="5059868"/>
                </a:moveTo>
                <a:lnTo>
                  <a:pt x="2615665" y="5076217"/>
                </a:lnTo>
                <a:cubicBezTo>
                  <a:pt x="2604766" y="5076217"/>
                  <a:pt x="2602042" y="5073494"/>
                  <a:pt x="2607489" y="5068044"/>
                </a:cubicBezTo>
                <a:cubicBezTo>
                  <a:pt x="2612938" y="5062593"/>
                  <a:pt x="2615665" y="5059868"/>
                  <a:pt x="2615665" y="5059868"/>
                </a:cubicBezTo>
                <a:close/>
                <a:moveTo>
                  <a:pt x="1978096" y="5059868"/>
                </a:moveTo>
                <a:cubicBezTo>
                  <a:pt x="1978096" y="5059868"/>
                  <a:pt x="1978096" y="5065318"/>
                  <a:pt x="1978096" y="5076217"/>
                </a:cubicBezTo>
                <a:cubicBezTo>
                  <a:pt x="1978096" y="5076217"/>
                  <a:pt x="1980819" y="5076217"/>
                  <a:pt x="1986271" y="5076217"/>
                </a:cubicBezTo>
                <a:cubicBezTo>
                  <a:pt x="1991718" y="5076217"/>
                  <a:pt x="1994442" y="5076217"/>
                  <a:pt x="1994442" y="5076217"/>
                </a:cubicBezTo>
                <a:cubicBezTo>
                  <a:pt x="1994442" y="5076217"/>
                  <a:pt x="1994442" y="5073494"/>
                  <a:pt x="1994442" y="5068044"/>
                </a:cubicBezTo>
                <a:cubicBezTo>
                  <a:pt x="1994442" y="5062593"/>
                  <a:pt x="1988995" y="5059868"/>
                  <a:pt x="1978096" y="5059868"/>
                </a:cubicBezTo>
                <a:close/>
                <a:moveTo>
                  <a:pt x="392348" y="5059868"/>
                </a:moveTo>
                <a:lnTo>
                  <a:pt x="408697" y="5059868"/>
                </a:lnTo>
                <a:cubicBezTo>
                  <a:pt x="408697" y="5070767"/>
                  <a:pt x="403248" y="5076217"/>
                  <a:pt x="392348" y="5076217"/>
                </a:cubicBezTo>
                <a:cubicBezTo>
                  <a:pt x="392348" y="5065318"/>
                  <a:pt x="392348" y="5059868"/>
                  <a:pt x="392348" y="5059868"/>
                </a:cubicBezTo>
                <a:close/>
                <a:moveTo>
                  <a:pt x="98087" y="5059868"/>
                </a:moveTo>
                <a:lnTo>
                  <a:pt x="81739" y="5092564"/>
                </a:lnTo>
                <a:cubicBezTo>
                  <a:pt x="70840" y="5092564"/>
                  <a:pt x="70840" y="5087114"/>
                  <a:pt x="81739" y="5076217"/>
                </a:cubicBezTo>
                <a:close/>
                <a:moveTo>
                  <a:pt x="2450140" y="5049650"/>
                </a:moveTo>
                <a:cubicBezTo>
                  <a:pt x="2448777" y="5048289"/>
                  <a:pt x="2446734" y="5048970"/>
                  <a:pt x="2444011" y="5051694"/>
                </a:cubicBezTo>
                <a:cubicBezTo>
                  <a:pt x="2438560" y="5057144"/>
                  <a:pt x="2435836" y="5059868"/>
                  <a:pt x="2435836" y="5059868"/>
                </a:cubicBezTo>
                <a:cubicBezTo>
                  <a:pt x="2435836" y="5059868"/>
                  <a:pt x="2438560" y="5059868"/>
                  <a:pt x="2444011" y="5059868"/>
                </a:cubicBezTo>
                <a:cubicBezTo>
                  <a:pt x="2449458" y="5059868"/>
                  <a:pt x="2452185" y="5059868"/>
                  <a:pt x="2452185" y="5059868"/>
                </a:cubicBezTo>
                <a:cubicBezTo>
                  <a:pt x="2452185" y="5054421"/>
                  <a:pt x="2451503" y="5051015"/>
                  <a:pt x="2450140" y="5049650"/>
                </a:cubicBezTo>
                <a:close/>
                <a:moveTo>
                  <a:pt x="2991664" y="5043521"/>
                </a:moveTo>
                <a:cubicBezTo>
                  <a:pt x="2980767" y="5043521"/>
                  <a:pt x="2975318" y="5046245"/>
                  <a:pt x="2975318" y="5051694"/>
                </a:cubicBezTo>
                <a:cubicBezTo>
                  <a:pt x="2975318" y="5057144"/>
                  <a:pt x="2975318" y="5059868"/>
                  <a:pt x="2975318" y="5059868"/>
                </a:cubicBezTo>
                <a:cubicBezTo>
                  <a:pt x="2975318" y="5059868"/>
                  <a:pt x="2980767" y="5059868"/>
                  <a:pt x="2991664" y="5059868"/>
                </a:cubicBezTo>
                <a:cubicBezTo>
                  <a:pt x="2991664" y="5048970"/>
                  <a:pt x="2991664" y="5043521"/>
                  <a:pt x="2991664" y="5043521"/>
                </a:cubicBezTo>
                <a:close/>
                <a:moveTo>
                  <a:pt x="2092528" y="5043521"/>
                </a:moveTo>
                <a:cubicBezTo>
                  <a:pt x="2070733" y="5054421"/>
                  <a:pt x="2065284" y="5059868"/>
                  <a:pt x="2076183" y="5059868"/>
                </a:cubicBezTo>
                <a:lnTo>
                  <a:pt x="2059834" y="5092564"/>
                </a:lnTo>
                <a:cubicBezTo>
                  <a:pt x="2059834" y="5092564"/>
                  <a:pt x="2059834" y="5087114"/>
                  <a:pt x="2059834" y="5076217"/>
                </a:cubicBezTo>
                <a:cubicBezTo>
                  <a:pt x="2048936" y="5076217"/>
                  <a:pt x="2043486" y="5081666"/>
                  <a:pt x="2043486" y="5092564"/>
                </a:cubicBezTo>
                <a:cubicBezTo>
                  <a:pt x="2043486" y="5103464"/>
                  <a:pt x="2046213" y="5111635"/>
                  <a:pt x="2051660" y="5117087"/>
                </a:cubicBezTo>
                <a:cubicBezTo>
                  <a:pt x="2057108" y="5122537"/>
                  <a:pt x="2059834" y="5125260"/>
                  <a:pt x="2059834" y="5125260"/>
                </a:cubicBezTo>
                <a:cubicBezTo>
                  <a:pt x="2059834" y="5125260"/>
                  <a:pt x="2054387" y="5125260"/>
                  <a:pt x="2043486" y="5125260"/>
                </a:cubicBezTo>
                <a:cubicBezTo>
                  <a:pt x="2032587" y="5125260"/>
                  <a:pt x="2027138" y="5125260"/>
                  <a:pt x="2027138" y="5125260"/>
                </a:cubicBezTo>
                <a:lnTo>
                  <a:pt x="2010792" y="5125260"/>
                </a:lnTo>
                <a:cubicBezTo>
                  <a:pt x="1999893" y="5136160"/>
                  <a:pt x="1999893" y="5147059"/>
                  <a:pt x="2010792" y="5157957"/>
                </a:cubicBezTo>
                <a:cubicBezTo>
                  <a:pt x="2010792" y="5157957"/>
                  <a:pt x="2013515" y="5160682"/>
                  <a:pt x="2018965" y="5166130"/>
                </a:cubicBezTo>
                <a:cubicBezTo>
                  <a:pt x="2024414" y="5171580"/>
                  <a:pt x="2027138" y="5174304"/>
                  <a:pt x="2027138" y="5174304"/>
                </a:cubicBezTo>
                <a:lnTo>
                  <a:pt x="2010792" y="5174304"/>
                </a:lnTo>
                <a:cubicBezTo>
                  <a:pt x="2010792" y="5163406"/>
                  <a:pt x="2002617" y="5163406"/>
                  <a:pt x="1986271" y="5174304"/>
                </a:cubicBezTo>
                <a:cubicBezTo>
                  <a:pt x="1969920" y="5185203"/>
                  <a:pt x="1967196" y="5196102"/>
                  <a:pt x="1978096" y="5207000"/>
                </a:cubicBezTo>
                <a:lnTo>
                  <a:pt x="1961747" y="5207000"/>
                </a:lnTo>
                <a:lnTo>
                  <a:pt x="1945399" y="5207000"/>
                </a:lnTo>
                <a:cubicBezTo>
                  <a:pt x="1934500" y="5228797"/>
                  <a:pt x="1923601" y="5234246"/>
                  <a:pt x="1912702" y="5223347"/>
                </a:cubicBezTo>
                <a:cubicBezTo>
                  <a:pt x="1912702" y="5223347"/>
                  <a:pt x="1907255" y="5226072"/>
                  <a:pt x="1896357" y="5231522"/>
                </a:cubicBezTo>
                <a:cubicBezTo>
                  <a:pt x="1885458" y="5236973"/>
                  <a:pt x="1874559" y="5245144"/>
                  <a:pt x="1863660" y="5256043"/>
                </a:cubicBezTo>
                <a:lnTo>
                  <a:pt x="1863660" y="5272390"/>
                </a:lnTo>
                <a:cubicBezTo>
                  <a:pt x="1885458" y="5261494"/>
                  <a:pt x="1899080" y="5261494"/>
                  <a:pt x="1904530" y="5272390"/>
                </a:cubicBezTo>
                <a:cubicBezTo>
                  <a:pt x="1909978" y="5283289"/>
                  <a:pt x="1912702" y="5288739"/>
                  <a:pt x="1912702" y="5288739"/>
                </a:cubicBezTo>
                <a:cubicBezTo>
                  <a:pt x="1912702" y="5288739"/>
                  <a:pt x="1918154" y="5288739"/>
                  <a:pt x="1929053" y="5288739"/>
                </a:cubicBezTo>
                <a:cubicBezTo>
                  <a:pt x="1929053" y="5299638"/>
                  <a:pt x="1934500" y="5299638"/>
                  <a:pt x="1945399" y="5288739"/>
                </a:cubicBezTo>
                <a:cubicBezTo>
                  <a:pt x="1956298" y="5277841"/>
                  <a:pt x="1961747" y="5277841"/>
                  <a:pt x="1961747" y="5288739"/>
                </a:cubicBezTo>
                <a:cubicBezTo>
                  <a:pt x="1961747" y="5277841"/>
                  <a:pt x="1972645" y="5261494"/>
                  <a:pt x="1994442" y="5239696"/>
                </a:cubicBezTo>
                <a:lnTo>
                  <a:pt x="2043486" y="5157957"/>
                </a:lnTo>
                <a:cubicBezTo>
                  <a:pt x="2054387" y="5157957"/>
                  <a:pt x="2059834" y="5152507"/>
                  <a:pt x="2059834" y="5141607"/>
                </a:cubicBezTo>
                <a:cubicBezTo>
                  <a:pt x="2081632" y="5141607"/>
                  <a:pt x="2092528" y="5147059"/>
                  <a:pt x="2092528" y="5157957"/>
                </a:cubicBezTo>
                <a:cubicBezTo>
                  <a:pt x="2092528" y="5168854"/>
                  <a:pt x="2095255" y="5177029"/>
                  <a:pt x="2100704" y="5182479"/>
                </a:cubicBezTo>
                <a:cubicBezTo>
                  <a:pt x="2106154" y="5187927"/>
                  <a:pt x="2108878" y="5185203"/>
                  <a:pt x="2108878" y="5174304"/>
                </a:cubicBezTo>
                <a:cubicBezTo>
                  <a:pt x="2108878" y="5163406"/>
                  <a:pt x="2111603" y="5155233"/>
                  <a:pt x="2117052" y="5149783"/>
                </a:cubicBezTo>
                <a:cubicBezTo>
                  <a:pt x="2122501" y="5144333"/>
                  <a:pt x="2125226" y="5136160"/>
                  <a:pt x="2125226" y="5125260"/>
                </a:cubicBezTo>
                <a:lnTo>
                  <a:pt x="2108878" y="5076217"/>
                </a:lnTo>
                <a:lnTo>
                  <a:pt x="2157922" y="5043521"/>
                </a:lnTo>
                <a:cubicBezTo>
                  <a:pt x="2147023" y="5043521"/>
                  <a:pt x="2141574" y="5043521"/>
                  <a:pt x="2141574" y="5043521"/>
                </a:cubicBezTo>
                <a:lnTo>
                  <a:pt x="2108878" y="5043521"/>
                </a:lnTo>
                <a:close/>
                <a:moveTo>
                  <a:pt x="1700181" y="5043521"/>
                </a:moveTo>
                <a:lnTo>
                  <a:pt x="1651137" y="5076217"/>
                </a:lnTo>
                <a:cubicBezTo>
                  <a:pt x="1618441" y="5108911"/>
                  <a:pt x="1612990" y="5119811"/>
                  <a:pt x="1634789" y="5108911"/>
                </a:cubicBezTo>
                <a:cubicBezTo>
                  <a:pt x="1645688" y="5098016"/>
                  <a:pt x="1656587" y="5092564"/>
                  <a:pt x="1667485" y="5092564"/>
                </a:cubicBezTo>
                <a:cubicBezTo>
                  <a:pt x="1667485" y="5092564"/>
                  <a:pt x="1672932" y="5081666"/>
                  <a:pt x="1683833" y="5059868"/>
                </a:cubicBezTo>
                <a:close/>
                <a:moveTo>
                  <a:pt x="1667485" y="5043521"/>
                </a:moveTo>
                <a:lnTo>
                  <a:pt x="1634789" y="5059868"/>
                </a:lnTo>
                <a:lnTo>
                  <a:pt x="1651137" y="5059868"/>
                </a:lnTo>
                <a:cubicBezTo>
                  <a:pt x="1662036" y="5048970"/>
                  <a:pt x="1667485" y="5043521"/>
                  <a:pt x="1667485" y="5043521"/>
                </a:cubicBezTo>
                <a:close/>
                <a:moveTo>
                  <a:pt x="1209746" y="5043521"/>
                </a:moveTo>
                <a:lnTo>
                  <a:pt x="1209746" y="5059868"/>
                </a:lnTo>
                <a:cubicBezTo>
                  <a:pt x="1198847" y="5059868"/>
                  <a:pt x="1193396" y="5062593"/>
                  <a:pt x="1193396" y="5068044"/>
                </a:cubicBezTo>
                <a:cubicBezTo>
                  <a:pt x="1193396" y="5073494"/>
                  <a:pt x="1187948" y="5070767"/>
                  <a:pt x="1177049" y="5059868"/>
                </a:cubicBezTo>
                <a:close/>
                <a:moveTo>
                  <a:pt x="2468533" y="5027172"/>
                </a:moveTo>
                <a:cubicBezTo>
                  <a:pt x="2457633" y="5038071"/>
                  <a:pt x="2457633" y="5043521"/>
                  <a:pt x="2468533" y="5043521"/>
                </a:cubicBezTo>
                <a:cubicBezTo>
                  <a:pt x="2479430" y="5043521"/>
                  <a:pt x="2484879" y="5038071"/>
                  <a:pt x="2484879" y="5027172"/>
                </a:cubicBezTo>
                <a:close/>
                <a:moveTo>
                  <a:pt x="1307832" y="5027172"/>
                </a:moveTo>
                <a:lnTo>
                  <a:pt x="1291485" y="5043521"/>
                </a:lnTo>
                <a:lnTo>
                  <a:pt x="1291485" y="5059868"/>
                </a:lnTo>
                <a:cubicBezTo>
                  <a:pt x="1291485" y="5059868"/>
                  <a:pt x="1296933" y="5054421"/>
                  <a:pt x="1307832" y="5043521"/>
                </a:cubicBezTo>
                <a:close/>
                <a:moveTo>
                  <a:pt x="3024362" y="5010825"/>
                </a:moveTo>
                <a:cubicBezTo>
                  <a:pt x="3013463" y="5010825"/>
                  <a:pt x="3008012" y="5013550"/>
                  <a:pt x="3008012" y="5019000"/>
                </a:cubicBezTo>
                <a:cubicBezTo>
                  <a:pt x="3008012" y="5024448"/>
                  <a:pt x="3013463" y="5027172"/>
                  <a:pt x="3024362" y="5027172"/>
                </a:cubicBezTo>
                <a:cubicBezTo>
                  <a:pt x="3024362" y="5016276"/>
                  <a:pt x="3024362" y="5010825"/>
                  <a:pt x="3024362" y="5010825"/>
                </a:cubicBezTo>
                <a:close/>
                <a:moveTo>
                  <a:pt x="1716527" y="5010825"/>
                </a:moveTo>
                <a:lnTo>
                  <a:pt x="1700181" y="5027172"/>
                </a:lnTo>
                <a:cubicBezTo>
                  <a:pt x="1700181" y="5027172"/>
                  <a:pt x="1705629" y="5027172"/>
                  <a:pt x="1716527" y="5027172"/>
                </a:cubicBezTo>
                <a:cubicBezTo>
                  <a:pt x="1716527" y="5016276"/>
                  <a:pt x="1716527" y="5010825"/>
                  <a:pt x="1716527" y="5010825"/>
                </a:cubicBezTo>
                <a:close/>
                <a:moveTo>
                  <a:pt x="523133" y="5010825"/>
                </a:moveTo>
                <a:cubicBezTo>
                  <a:pt x="512234" y="5010825"/>
                  <a:pt x="506784" y="5016276"/>
                  <a:pt x="506784" y="5027172"/>
                </a:cubicBezTo>
                <a:cubicBezTo>
                  <a:pt x="506784" y="5038071"/>
                  <a:pt x="512234" y="5038071"/>
                  <a:pt x="523133" y="5027172"/>
                </a:cubicBezTo>
                <a:cubicBezTo>
                  <a:pt x="523133" y="5016276"/>
                  <a:pt x="523133" y="5010825"/>
                  <a:pt x="523133" y="5010825"/>
                </a:cubicBezTo>
                <a:close/>
                <a:moveTo>
                  <a:pt x="1189309" y="4986304"/>
                </a:moveTo>
                <a:cubicBezTo>
                  <a:pt x="1186586" y="4986304"/>
                  <a:pt x="1182497" y="4989028"/>
                  <a:pt x="1177049" y="4994478"/>
                </a:cubicBezTo>
                <a:cubicBezTo>
                  <a:pt x="1166150" y="5005375"/>
                  <a:pt x="1166150" y="5010825"/>
                  <a:pt x="1177049" y="5010825"/>
                </a:cubicBezTo>
                <a:lnTo>
                  <a:pt x="1193396" y="4994478"/>
                </a:lnTo>
                <a:cubicBezTo>
                  <a:pt x="1193396" y="4989028"/>
                  <a:pt x="1192033" y="4986304"/>
                  <a:pt x="1189309" y="4986304"/>
                </a:cubicBezTo>
                <a:close/>
                <a:moveTo>
                  <a:pt x="915482" y="4978130"/>
                </a:moveTo>
                <a:lnTo>
                  <a:pt x="931830" y="4978130"/>
                </a:lnTo>
                <a:cubicBezTo>
                  <a:pt x="931830" y="4989028"/>
                  <a:pt x="926379" y="4994478"/>
                  <a:pt x="915482" y="4994478"/>
                </a:cubicBezTo>
                <a:cubicBezTo>
                  <a:pt x="915482" y="4983580"/>
                  <a:pt x="915482" y="4978130"/>
                  <a:pt x="915482" y="4978130"/>
                </a:cubicBezTo>
                <a:close/>
                <a:moveTo>
                  <a:pt x="1368628" y="4966375"/>
                </a:moveTo>
                <a:lnTo>
                  <a:pt x="1365048" y="4969955"/>
                </a:lnTo>
                <a:cubicBezTo>
                  <a:pt x="1359601" y="4975405"/>
                  <a:pt x="1351426" y="4983580"/>
                  <a:pt x="1340527" y="4994478"/>
                </a:cubicBezTo>
                <a:close/>
                <a:moveTo>
                  <a:pt x="3057056" y="4961782"/>
                </a:moveTo>
                <a:cubicBezTo>
                  <a:pt x="3046159" y="4961782"/>
                  <a:pt x="3040708" y="4967231"/>
                  <a:pt x="3040708" y="4978130"/>
                </a:cubicBezTo>
                <a:lnTo>
                  <a:pt x="3057056" y="4978130"/>
                </a:lnTo>
                <a:close/>
                <a:moveTo>
                  <a:pt x="3298188" y="4953608"/>
                </a:moveTo>
                <a:cubicBezTo>
                  <a:pt x="3295464" y="4953608"/>
                  <a:pt x="3291377" y="4956332"/>
                  <a:pt x="3285927" y="4961782"/>
                </a:cubicBezTo>
                <a:lnTo>
                  <a:pt x="3269579" y="4961782"/>
                </a:lnTo>
                <a:cubicBezTo>
                  <a:pt x="3269579" y="4972678"/>
                  <a:pt x="3275029" y="4978130"/>
                  <a:pt x="3285927" y="4978130"/>
                </a:cubicBezTo>
                <a:lnTo>
                  <a:pt x="3302276" y="4961782"/>
                </a:lnTo>
                <a:cubicBezTo>
                  <a:pt x="3302276" y="4956332"/>
                  <a:pt x="3300913" y="4953608"/>
                  <a:pt x="3298188" y="4953608"/>
                </a:cubicBezTo>
                <a:close/>
                <a:moveTo>
                  <a:pt x="2108878" y="4945432"/>
                </a:moveTo>
                <a:lnTo>
                  <a:pt x="2092528" y="4961782"/>
                </a:lnTo>
                <a:lnTo>
                  <a:pt x="2108878" y="4961782"/>
                </a:lnTo>
                <a:cubicBezTo>
                  <a:pt x="2119776" y="4950884"/>
                  <a:pt x="2119776" y="4945432"/>
                  <a:pt x="2108878" y="4945432"/>
                </a:cubicBezTo>
                <a:close/>
                <a:moveTo>
                  <a:pt x="2648359" y="4929085"/>
                </a:moveTo>
                <a:cubicBezTo>
                  <a:pt x="2648359" y="4939985"/>
                  <a:pt x="2648359" y="4945432"/>
                  <a:pt x="2648359" y="4945432"/>
                </a:cubicBezTo>
                <a:cubicBezTo>
                  <a:pt x="2648359" y="4945432"/>
                  <a:pt x="2651085" y="4942708"/>
                  <a:pt x="2656533" y="4937261"/>
                </a:cubicBezTo>
                <a:cubicBezTo>
                  <a:pt x="2661984" y="4931809"/>
                  <a:pt x="2659259" y="4929085"/>
                  <a:pt x="2648359" y="4929085"/>
                </a:cubicBezTo>
                <a:close/>
                <a:moveTo>
                  <a:pt x="2223313" y="4929085"/>
                </a:moveTo>
                <a:lnTo>
                  <a:pt x="2206967" y="4961782"/>
                </a:lnTo>
                <a:cubicBezTo>
                  <a:pt x="2206967" y="4972678"/>
                  <a:pt x="2206967" y="4978130"/>
                  <a:pt x="2206967" y="4978130"/>
                </a:cubicBezTo>
                <a:cubicBezTo>
                  <a:pt x="2206967" y="4978130"/>
                  <a:pt x="2201517" y="4978130"/>
                  <a:pt x="2190618" y="4978130"/>
                </a:cubicBezTo>
                <a:lnTo>
                  <a:pt x="2174270" y="4957695"/>
                </a:lnTo>
                <a:lnTo>
                  <a:pt x="2174270" y="4978130"/>
                </a:lnTo>
                <a:lnTo>
                  <a:pt x="2157922" y="4978130"/>
                </a:lnTo>
                <a:lnTo>
                  <a:pt x="2108878" y="5010825"/>
                </a:lnTo>
                <a:cubicBezTo>
                  <a:pt x="2108878" y="5010825"/>
                  <a:pt x="2117052" y="5010825"/>
                  <a:pt x="2133400" y="5010825"/>
                </a:cubicBezTo>
                <a:cubicBezTo>
                  <a:pt x="2149748" y="5010825"/>
                  <a:pt x="2163371" y="5010825"/>
                  <a:pt x="2174270" y="5010825"/>
                </a:cubicBezTo>
                <a:cubicBezTo>
                  <a:pt x="2174270" y="5010825"/>
                  <a:pt x="2176994" y="5010825"/>
                  <a:pt x="2182442" y="5010825"/>
                </a:cubicBezTo>
                <a:cubicBezTo>
                  <a:pt x="2187893" y="5010825"/>
                  <a:pt x="2190618" y="5005375"/>
                  <a:pt x="2190618" y="4994478"/>
                </a:cubicBezTo>
                <a:lnTo>
                  <a:pt x="2223313" y="4978130"/>
                </a:lnTo>
                <a:close/>
                <a:moveTo>
                  <a:pt x="2190618" y="4929085"/>
                </a:moveTo>
                <a:cubicBezTo>
                  <a:pt x="2190618" y="4929085"/>
                  <a:pt x="2185169" y="4934537"/>
                  <a:pt x="2174270" y="4945432"/>
                </a:cubicBezTo>
                <a:lnTo>
                  <a:pt x="2174270" y="4957694"/>
                </a:lnTo>
                <a:close/>
                <a:moveTo>
                  <a:pt x="866438" y="4929085"/>
                </a:moveTo>
                <a:cubicBezTo>
                  <a:pt x="866438" y="4939985"/>
                  <a:pt x="866438" y="4950884"/>
                  <a:pt x="866438" y="4961782"/>
                </a:cubicBezTo>
                <a:lnTo>
                  <a:pt x="850091" y="4978130"/>
                </a:lnTo>
                <a:lnTo>
                  <a:pt x="833742" y="4978130"/>
                </a:lnTo>
                <a:cubicBezTo>
                  <a:pt x="833742" y="4978130"/>
                  <a:pt x="836468" y="4972678"/>
                  <a:pt x="841916" y="4961782"/>
                </a:cubicBezTo>
                <a:cubicBezTo>
                  <a:pt x="847365" y="4950884"/>
                  <a:pt x="850091" y="4945432"/>
                  <a:pt x="850091" y="4945432"/>
                </a:cubicBezTo>
                <a:close/>
                <a:moveTo>
                  <a:pt x="1405920" y="4896389"/>
                </a:moveTo>
                <a:lnTo>
                  <a:pt x="1405920" y="4912738"/>
                </a:lnTo>
                <a:cubicBezTo>
                  <a:pt x="1416816" y="4912738"/>
                  <a:pt x="1422266" y="4907288"/>
                  <a:pt x="1422266" y="4896389"/>
                </a:cubicBezTo>
                <a:close/>
                <a:moveTo>
                  <a:pt x="3040708" y="4863693"/>
                </a:moveTo>
                <a:lnTo>
                  <a:pt x="3024362" y="4880042"/>
                </a:lnTo>
                <a:lnTo>
                  <a:pt x="3040708" y="4880042"/>
                </a:lnTo>
                <a:cubicBezTo>
                  <a:pt x="3040708" y="4869144"/>
                  <a:pt x="3040708" y="4863693"/>
                  <a:pt x="3040708" y="4863693"/>
                </a:cubicBezTo>
                <a:close/>
                <a:moveTo>
                  <a:pt x="1275135" y="4863693"/>
                </a:moveTo>
                <a:cubicBezTo>
                  <a:pt x="1275135" y="4863693"/>
                  <a:pt x="1275135" y="4869144"/>
                  <a:pt x="1275135" y="4880042"/>
                </a:cubicBezTo>
                <a:lnTo>
                  <a:pt x="1291485" y="4863693"/>
                </a:lnTo>
                <a:close/>
                <a:moveTo>
                  <a:pt x="1095310" y="4863693"/>
                </a:moveTo>
                <a:lnTo>
                  <a:pt x="1029916" y="4945432"/>
                </a:lnTo>
                <a:cubicBezTo>
                  <a:pt x="1051714" y="4890939"/>
                  <a:pt x="1073512" y="4863693"/>
                  <a:pt x="1095310" y="4863693"/>
                </a:cubicBezTo>
                <a:close/>
                <a:moveTo>
                  <a:pt x="2280531" y="4847346"/>
                </a:moveTo>
                <a:cubicBezTo>
                  <a:pt x="2264182" y="4847346"/>
                  <a:pt x="2256010" y="4850071"/>
                  <a:pt x="2256010" y="4855521"/>
                </a:cubicBezTo>
                <a:cubicBezTo>
                  <a:pt x="2256010" y="4860969"/>
                  <a:pt x="2256010" y="4863693"/>
                  <a:pt x="2256010" y="4863693"/>
                </a:cubicBezTo>
                <a:cubicBezTo>
                  <a:pt x="2256010" y="4874592"/>
                  <a:pt x="2258735" y="4880042"/>
                  <a:pt x="2264182" y="4880042"/>
                </a:cubicBezTo>
                <a:cubicBezTo>
                  <a:pt x="2269633" y="4880042"/>
                  <a:pt x="2275081" y="4880042"/>
                  <a:pt x="2280531" y="4880042"/>
                </a:cubicBezTo>
                <a:cubicBezTo>
                  <a:pt x="2285980" y="4880042"/>
                  <a:pt x="2288704" y="4874592"/>
                  <a:pt x="2288704" y="4863693"/>
                </a:cubicBezTo>
                <a:cubicBezTo>
                  <a:pt x="2299604" y="4863693"/>
                  <a:pt x="2305054" y="4860969"/>
                  <a:pt x="2305054" y="4855521"/>
                </a:cubicBezTo>
                <a:cubicBezTo>
                  <a:pt x="2305054" y="4850071"/>
                  <a:pt x="2296878" y="4847346"/>
                  <a:pt x="2280531" y="4847346"/>
                </a:cubicBezTo>
                <a:close/>
                <a:moveTo>
                  <a:pt x="3433059" y="4814651"/>
                </a:moveTo>
                <a:cubicBezTo>
                  <a:pt x="3433059" y="4825549"/>
                  <a:pt x="3433059" y="4830998"/>
                  <a:pt x="3433059" y="4830998"/>
                </a:cubicBezTo>
                <a:cubicBezTo>
                  <a:pt x="3443958" y="4830998"/>
                  <a:pt x="3449405" y="4825549"/>
                  <a:pt x="3449405" y="4814651"/>
                </a:cubicBezTo>
                <a:cubicBezTo>
                  <a:pt x="3449405" y="4814651"/>
                  <a:pt x="3443958" y="4814651"/>
                  <a:pt x="3433059" y="4814651"/>
                </a:cubicBezTo>
                <a:close/>
                <a:moveTo>
                  <a:pt x="1144352" y="4814651"/>
                </a:moveTo>
                <a:lnTo>
                  <a:pt x="1111657" y="4847346"/>
                </a:lnTo>
                <a:lnTo>
                  <a:pt x="1095310" y="4863693"/>
                </a:lnTo>
                <a:lnTo>
                  <a:pt x="1111657" y="4830998"/>
                </a:lnTo>
                <a:close/>
                <a:moveTo>
                  <a:pt x="212522" y="4814651"/>
                </a:moveTo>
                <a:lnTo>
                  <a:pt x="196175" y="4847346"/>
                </a:lnTo>
                <a:lnTo>
                  <a:pt x="163480" y="4863693"/>
                </a:lnTo>
                <a:cubicBezTo>
                  <a:pt x="163480" y="4863693"/>
                  <a:pt x="166204" y="4860969"/>
                  <a:pt x="171651" y="4855521"/>
                </a:cubicBezTo>
                <a:cubicBezTo>
                  <a:pt x="177103" y="4850071"/>
                  <a:pt x="185274" y="4841896"/>
                  <a:pt x="196175" y="4830998"/>
                </a:cubicBezTo>
                <a:close/>
                <a:moveTo>
                  <a:pt x="1095310" y="4798303"/>
                </a:moveTo>
                <a:lnTo>
                  <a:pt x="1095310" y="4814651"/>
                </a:lnTo>
                <a:cubicBezTo>
                  <a:pt x="1095310" y="4814651"/>
                  <a:pt x="1092586" y="4811926"/>
                  <a:pt x="1087135" y="4806476"/>
                </a:cubicBezTo>
                <a:cubicBezTo>
                  <a:pt x="1081687" y="4801028"/>
                  <a:pt x="1084411" y="4798303"/>
                  <a:pt x="1095310" y="4798303"/>
                </a:cubicBezTo>
                <a:close/>
                <a:moveTo>
                  <a:pt x="408697" y="4798303"/>
                </a:moveTo>
                <a:cubicBezTo>
                  <a:pt x="408697" y="4809200"/>
                  <a:pt x="403248" y="4820101"/>
                  <a:pt x="392348" y="4830998"/>
                </a:cubicBezTo>
                <a:cubicBezTo>
                  <a:pt x="381449" y="4841896"/>
                  <a:pt x="378726" y="4850071"/>
                  <a:pt x="384175" y="4855521"/>
                </a:cubicBezTo>
                <a:cubicBezTo>
                  <a:pt x="389625" y="4860969"/>
                  <a:pt x="384175" y="4874592"/>
                  <a:pt x="367827" y="4896389"/>
                </a:cubicBezTo>
                <a:cubicBezTo>
                  <a:pt x="351480" y="4918188"/>
                  <a:pt x="343306" y="4923635"/>
                  <a:pt x="343306" y="4912738"/>
                </a:cubicBezTo>
                <a:lnTo>
                  <a:pt x="359655" y="4880042"/>
                </a:lnTo>
                <a:cubicBezTo>
                  <a:pt x="359655" y="4869144"/>
                  <a:pt x="365103" y="4852796"/>
                  <a:pt x="376002" y="4830998"/>
                </a:cubicBezTo>
                <a:close/>
                <a:moveTo>
                  <a:pt x="261566" y="4781953"/>
                </a:moveTo>
                <a:lnTo>
                  <a:pt x="261566" y="4814651"/>
                </a:lnTo>
                <a:lnTo>
                  <a:pt x="228870" y="4847346"/>
                </a:lnTo>
                <a:cubicBezTo>
                  <a:pt x="228870" y="4803752"/>
                  <a:pt x="239769" y="4781953"/>
                  <a:pt x="261566" y="4781953"/>
                </a:cubicBezTo>
                <a:close/>
                <a:moveTo>
                  <a:pt x="3236883" y="4765606"/>
                </a:moveTo>
                <a:cubicBezTo>
                  <a:pt x="3225985" y="4765606"/>
                  <a:pt x="3206912" y="4784679"/>
                  <a:pt x="3179665" y="4822825"/>
                </a:cubicBezTo>
                <a:cubicBezTo>
                  <a:pt x="3152419" y="4860969"/>
                  <a:pt x="3127899" y="4885491"/>
                  <a:pt x="3106101" y="4896389"/>
                </a:cubicBezTo>
                <a:cubicBezTo>
                  <a:pt x="3106101" y="4907288"/>
                  <a:pt x="3103377" y="4915462"/>
                  <a:pt x="3097926" y="4920912"/>
                </a:cubicBezTo>
                <a:cubicBezTo>
                  <a:pt x="3092479" y="4926362"/>
                  <a:pt x="3089752" y="4929085"/>
                  <a:pt x="3089752" y="4929085"/>
                </a:cubicBezTo>
                <a:cubicBezTo>
                  <a:pt x="3089752" y="4939985"/>
                  <a:pt x="3106101" y="4929085"/>
                  <a:pt x="3138797" y="4896389"/>
                </a:cubicBezTo>
                <a:cubicBezTo>
                  <a:pt x="3149696" y="4885491"/>
                  <a:pt x="3155144" y="4874592"/>
                  <a:pt x="3155144" y="4863693"/>
                </a:cubicBezTo>
                <a:cubicBezTo>
                  <a:pt x="3220537" y="4798303"/>
                  <a:pt x="3247782" y="4765606"/>
                  <a:pt x="3236883" y="4765606"/>
                </a:cubicBezTo>
                <a:close/>
                <a:moveTo>
                  <a:pt x="2321400" y="4765606"/>
                </a:moveTo>
                <a:cubicBezTo>
                  <a:pt x="2321400" y="4776506"/>
                  <a:pt x="2326851" y="4781953"/>
                  <a:pt x="2337749" y="4781953"/>
                </a:cubicBezTo>
                <a:lnTo>
                  <a:pt x="2337749" y="4765606"/>
                </a:lnTo>
                <a:close/>
                <a:moveTo>
                  <a:pt x="2092528" y="4765606"/>
                </a:moveTo>
                <a:lnTo>
                  <a:pt x="2092528" y="4781953"/>
                </a:lnTo>
                <a:lnTo>
                  <a:pt x="2108878" y="4781953"/>
                </a:lnTo>
                <a:cubicBezTo>
                  <a:pt x="2108878" y="4771058"/>
                  <a:pt x="2103431" y="4765606"/>
                  <a:pt x="2092528" y="4765606"/>
                </a:cubicBezTo>
                <a:close/>
                <a:moveTo>
                  <a:pt x="1029916" y="4765606"/>
                </a:moveTo>
                <a:lnTo>
                  <a:pt x="1013569" y="4798303"/>
                </a:lnTo>
                <a:lnTo>
                  <a:pt x="980874" y="4814651"/>
                </a:lnTo>
                <a:close/>
                <a:moveTo>
                  <a:pt x="784699" y="4765606"/>
                </a:moveTo>
                <a:lnTo>
                  <a:pt x="768352" y="4781953"/>
                </a:lnTo>
                <a:cubicBezTo>
                  <a:pt x="757453" y="4792853"/>
                  <a:pt x="752003" y="4803752"/>
                  <a:pt x="752003" y="4814651"/>
                </a:cubicBezTo>
                <a:close/>
                <a:moveTo>
                  <a:pt x="2777610" y="4755902"/>
                </a:moveTo>
                <a:cubicBezTo>
                  <a:pt x="2774544" y="4756923"/>
                  <a:pt x="2766882" y="4765606"/>
                  <a:pt x="2754621" y="4781953"/>
                </a:cubicBezTo>
                <a:cubicBezTo>
                  <a:pt x="2738273" y="4803752"/>
                  <a:pt x="2721925" y="4822825"/>
                  <a:pt x="2705577" y="4839172"/>
                </a:cubicBezTo>
                <a:cubicBezTo>
                  <a:pt x="2689228" y="4855521"/>
                  <a:pt x="2681055" y="4863693"/>
                  <a:pt x="2681055" y="4863693"/>
                </a:cubicBezTo>
                <a:cubicBezTo>
                  <a:pt x="2702852" y="4863693"/>
                  <a:pt x="2719201" y="4858245"/>
                  <a:pt x="2730097" y="4847346"/>
                </a:cubicBezTo>
                <a:cubicBezTo>
                  <a:pt x="2751894" y="4814651"/>
                  <a:pt x="2765521" y="4792853"/>
                  <a:pt x="2770969" y="4781953"/>
                </a:cubicBezTo>
                <a:cubicBezTo>
                  <a:pt x="2776416" y="4771058"/>
                  <a:pt x="2779142" y="4762883"/>
                  <a:pt x="2779142" y="4757433"/>
                </a:cubicBezTo>
                <a:cubicBezTo>
                  <a:pt x="2779142" y="4756070"/>
                  <a:pt x="2778631" y="4755558"/>
                  <a:pt x="2777610" y="4755902"/>
                </a:cubicBezTo>
                <a:close/>
                <a:moveTo>
                  <a:pt x="3465754" y="4749257"/>
                </a:moveTo>
                <a:lnTo>
                  <a:pt x="3465754" y="4765606"/>
                </a:lnTo>
                <a:cubicBezTo>
                  <a:pt x="3476653" y="4765606"/>
                  <a:pt x="3482101" y="4760156"/>
                  <a:pt x="3482101" y="4749257"/>
                </a:cubicBezTo>
                <a:close/>
                <a:moveTo>
                  <a:pt x="2828186" y="4749257"/>
                </a:moveTo>
                <a:cubicBezTo>
                  <a:pt x="2828186" y="4749257"/>
                  <a:pt x="2828186" y="4754709"/>
                  <a:pt x="2828186" y="4765606"/>
                </a:cubicBezTo>
                <a:cubicBezTo>
                  <a:pt x="2828186" y="4776506"/>
                  <a:pt x="2828186" y="4787405"/>
                  <a:pt x="2828186" y="4798303"/>
                </a:cubicBezTo>
                <a:lnTo>
                  <a:pt x="2811839" y="4830998"/>
                </a:lnTo>
                <a:lnTo>
                  <a:pt x="2860882" y="4781953"/>
                </a:lnTo>
                <a:lnTo>
                  <a:pt x="2877230" y="4765606"/>
                </a:lnTo>
                <a:cubicBezTo>
                  <a:pt x="2866330" y="4765606"/>
                  <a:pt x="2860882" y="4760156"/>
                  <a:pt x="2860882" y="4749257"/>
                </a:cubicBezTo>
                <a:cubicBezTo>
                  <a:pt x="2860882" y="4749257"/>
                  <a:pt x="2855433" y="4749257"/>
                  <a:pt x="2844533" y="4749257"/>
                </a:cubicBezTo>
                <a:cubicBezTo>
                  <a:pt x="2844533" y="4749257"/>
                  <a:pt x="2839085" y="4749257"/>
                  <a:pt x="2828186" y="4749257"/>
                </a:cubicBezTo>
                <a:close/>
                <a:moveTo>
                  <a:pt x="3138797" y="4732910"/>
                </a:moveTo>
                <a:lnTo>
                  <a:pt x="3138797" y="4749257"/>
                </a:lnTo>
                <a:cubicBezTo>
                  <a:pt x="3138797" y="4749257"/>
                  <a:pt x="3144245" y="4743810"/>
                  <a:pt x="3155144" y="4732910"/>
                </a:cubicBezTo>
                <a:close/>
                <a:moveTo>
                  <a:pt x="1569396" y="4732910"/>
                </a:moveTo>
                <a:lnTo>
                  <a:pt x="1569396" y="4749257"/>
                </a:lnTo>
                <a:lnTo>
                  <a:pt x="1585746" y="4732910"/>
                </a:lnTo>
                <a:close/>
                <a:moveTo>
                  <a:pt x="686613" y="4732910"/>
                </a:moveTo>
                <a:cubicBezTo>
                  <a:pt x="686613" y="4743810"/>
                  <a:pt x="686613" y="4749257"/>
                  <a:pt x="686613" y="4749257"/>
                </a:cubicBezTo>
                <a:lnTo>
                  <a:pt x="670263" y="4749257"/>
                </a:lnTo>
                <a:cubicBezTo>
                  <a:pt x="670263" y="4738362"/>
                  <a:pt x="675714" y="4732910"/>
                  <a:pt x="686613" y="4732910"/>
                </a:cubicBezTo>
                <a:close/>
                <a:moveTo>
                  <a:pt x="261566" y="4732910"/>
                </a:moveTo>
                <a:cubicBezTo>
                  <a:pt x="261566" y="4732910"/>
                  <a:pt x="256118" y="4743810"/>
                  <a:pt x="245217" y="4765606"/>
                </a:cubicBezTo>
                <a:lnTo>
                  <a:pt x="228870" y="4765606"/>
                </a:lnTo>
                <a:close/>
                <a:moveTo>
                  <a:pt x="2384750" y="4722694"/>
                </a:moveTo>
                <a:cubicBezTo>
                  <a:pt x="2383387" y="4721331"/>
                  <a:pt x="2381342" y="4722013"/>
                  <a:pt x="2378618" y="4724737"/>
                </a:cubicBezTo>
                <a:cubicBezTo>
                  <a:pt x="2373170" y="4730186"/>
                  <a:pt x="2370445" y="4738362"/>
                  <a:pt x="2370445" y="4749257"/>
                </a:cubicBezTo>
                <a:lnTo>
                  <a:pt x="2386793" y="4732910"/>
                </a:lnTo>
                <a:cubicBezTo>
                  <a:pt x="2386793" y="4727463"/>
                  <a:pt x="2386112" y="4724055"/>
                  <a:pt x="2384750" y="4722694"/>
                </a:cubicBezTo>
                <a:close/>
                <a:moveTo>
                  <a:pt x="3449405" y="4716563"/>
                </a:moveTo>
                <a:cubicBezTo>
                  <a:pt x="3449405" y="4716563"/>
                  <a:pt x="3441233" y="4724737"/>
                  <a:pt x="3424885" y="4741086"/>
                </a:cubicBezTo>
                <a:cubicBezTo>
                  <a:pt x="3408536" y="4757433"/>
                  <a:pt x="3400363" y="4765606"/>
                  <a:pt x="3400363" y="4765606"/>
                </a:cubicBezTo>
                <a:lnTo>
                  <a:pt x="3449405" y="4732910"/>
                </a:lnTo>
                <a:close/>
                <a:moveTo>
                  <a:pt x="1553049" y="4716563"/>
                </a:moveTo>
                <a:lnTo>
                  <a:pt x="1536702" y="4732910"/>
                </a:lnTo>
                <a:cubicBezTo>
                  <a:pt x="1536702" y="4732910"/>
                  <a:pt x="1525803" y="4743810"/>
                  <a:pt x="1504005" y="4765606"/>
                </a:cubicBezTo>
                <a:cubicBezTo>
                  <a:pt x="1514904" y="4754709"/>
                  <a:pt x="1517629" y="4746533"/>
                  <a:pt x="1512180" y="4741086"/>
                </a:cubicBezTo>
                <a:cubicBezTo>
                  <a:pt x="1506731" y="4735636"/>
                  <a:pt x="1498558" y="4732910"/>
                  <a:pt x="1487659" y="4732910"/>
                </a:cubicBezTo>
                <a:lnTo>
                  <a:pt x="1471310" y="4732910"/>
                </a:lnTo>
                <a:lnTo>
                  <a:pt x="1454962" y="4749257"/>
                </a:lnTo>
                <a:lnTo>
                  <a:pt x="1438614" y="4749257"/>
                </a:lnTo>
                <a:lnTo>
                  <a:pt x="1438614" y="4732910"/>
                </a:lnTo>
                <a:cubicBezTo>
                  <a:pt x="1405920" y="4754709"/>
                  <a:pt x="1384122" y="4776506"/>
                  <a:pt x="1373224" y="4798303"/>
                </a:cubicBezTo>
                <a:lnTo>
                  <a:pt x="1373224" y="4830998"/>
                </a:lnTo>
                <a:cubicBezTo>
                  <a:pt x="1373224" y="4830998"/>
                  <a:pt x="1373224" y="4836448"/>
                  <a:pt x="1373224" y="4847346"/>
                </a:cubicBezTo>
                <a:cubicBezTo>
                  <a:pt x="1373224" y="4858245"/>
                  <a:pt x="1384122" y="4858245"/>
                  <a:pt x="1405920" y="4847346"/>
                </a:cubicBezTo>
                <a:lnTo>
                  <a:pt x="1405920" y="4830998"/>
                </a:lnTo>
                <a:lnTo>
                  <a:pt x="1438614" y="4798303"/>
                </a:lnTo>
                <a:cubicBezTo>
                  <a:pt x="1438614" y="4798303"/>
                  <a:pt x="1441340" y="4795579"/>
                  <a:pt x="1446788" y="4790129"/>
                </a:cubicBezTo>
                <a:cubicBezTo>
                  <a:pt x="1452239" y="4784679"/>
                  <a:pt x="1454962" y="4776506"/>
                  <a:pt x="1454962" y="4765606"/>
                </a:cubicBezTo>
                <a:cubicBezTo>
                  <a:pt x="1454962" y="4765606"/>
                  <a:pt x="1454962" y="4760156"/>
                  <a:pt x="1454962" y="4749257"/>
                </a:cubicBezTo>
                <a:cubicBezTo>
                  <a:pt x="1465862" y="4749257"/>
                  <a:pt x="1471310" y="4749257"/>
                  <a:pt x="1471310" y="4749257"/>
                </a:cubicBezTo>
                <a:cubicBezTo>
                  <a:pt x="1471310" y="4771058"/>
                  <a:pt x="1482208" y="4776506"/>
                  <a:pt x="1504005" y="4765606"/>
                </a:cubicBezTo>
                <a:lnTo>
                  <a:pt x="1438614" y="4847346"/>
                </a:lnTo>
                <a:lnTo>
                  <a:pt x="1471310" y="4830998"/>
                </a:lnTo>
                <a:cubicBezTo>
                  <a:pt x="1482208" y="4820101"/>
                  <a:pt x="1493107" y="4809200"/>
                  <a:pt x="1504005" y="4798303"/>
                </a:cubicBezTo>
                <a:cubicBezTo>
                  <a:pt x="1514904" y="4787405"/>
                  <a:pt x="1520353" y="4776506"/>
                  <a:pt x="1520353" y="4765606"/>
                </a:cubicBezTo>
                <a:cubicBezTo>
                  <a:pt x="1520353" y="4765606"/>
                  <a:pt x="1525803" y="4765606"/>
                  <a:pt x="1536702" y="4765606"/>
                </a:cubicBezTo>
                <a:lnTo>
                  <a:pt x="1553049" y="4749257"/>
                </a:lnTo>
                <a:cubicBezTo>
                  <a:pt x="1553049" y="4738362"/>
                  <a:pt x="1553049" y="4730186"/>
                  <a:pt x="1553049" y="4724737"/>
                </a:cubicBezTo>
                <a:cubicBezTo>
                  <a:pt x="1553049" y="4719289"/>
                  <a:pt x="1553049" y="4716563"/>
                  <a:pt x="1553049" y="4716563"/>
                </a:cubicBezTo>
                <a:close/>
                <a:moveTo>
                  <a:pt x="3269579" y="4700214"/>
                </a:moveTo>
                <a:cubicBezTo>
                  <a:pt x="3236883" y="4732910"/>
                  <a:pt x="3231436" y="4749257"/>
                  <a:pt x="3253230" y="4749257"/>
                </a:cubicBezTo>
                <a:cubicBezTo>
                  <a:pt x="3264130" y="4738362"/>
                  <a:pt x="3269579" y="4732910"/>
                  <a:pt x="3269579" y="4732910"/>
                </a:cubicBezTo>
                <a:close/>
                <a:moveTo>
                  <a:pt x="1414092" y="4700214"/>
                </a:moveTo>
                <a:cubicBezTo>
                  <a:pt x="1408644" y="4700214"/>
                  <a:pt x="1405920" y="4705666"/>
                  <a:pt x="1405920" y="4716563"/>
                </a:cubicBezTo>
                <a:lnTo>
                  <a:pt x="1422266" y="4716563"/>
                </a:lnTo>
                <a:cubicBezTo>
                  <a:pt x="1422266" y="4705666"/>
                  <a:pt x="1419543" y="4700214"/>
                  <a:pt x="1414092" y="4700214"/>
                </a:cubicBezTo>
                <a:close/>
                <a:moveTo>
                  <a:pt x="784699" y="4700214"/>
                </a:moveTo>
                <a:lnTo>
                  <a:pt x="784699" y="4716563"/>
                </a:lnTo>
                <a:cubicBezTo>
                  <a:pt x="795598" y="4705666"/>
                  <a:pt x="801045" y="4700214"/>
                  <a:pt x="801045" y="4700214"/>
                </a:cubicBezTo>
                <a:close/>
                <a:moveTo>
                  <a:pt x="1160700" y="4683867"/>
                </a:moveTo>
                <a:lnTo>
                  <a:pt x="1177049" y="4683867"/>
                </a:lnTo>
                <a:lnTo>
                  <a:pt x="1177049" y="4700214"/>
                </a:lnTo>
                <a:cubicBezTo>
                  <a:pt x="1166150" y="4689316"/>
                  <a:pt x="1160700" y="4683867"/>
                  <a:pt x="1160700" y="4683867"/>
                </a:cubicBezTo>
                <a:close/>
                <a:moveTo>
                  <a:pt x="441392" y="4683867"/>
                </a:moveTo>
                <a:cubicBezTo>
                  <a:pt x="441392" y="4694766"/>
                  <a:pt x="438666" y="4700214"/>
                  <a:pt x="433219" y="4700214"/>
                </a:cubicBezTo>
                <a:cubicBezTo>
                  <a:pt x="427769" y="4700214"/>
                  <a:pt x="425045" y="4697490"/>
                  <a:pt x="425045" y="4692043"/>
                </a:cubicBezTo>
                <a:cubicBezTo>
                  <a:pt x="425045" y="4686592"/>
                  <a:pt x="430495" y="4683867"/>
                  <a:pt x="441392" y="4683867"/>
                </a:cubicBezTo>
                <a:close/>
                <a:moveTo>
                  <a:pt x="711133" y="4667519"/>
                </a:moveTo>
                <a:cubicBezTo>
                  <a:pt x="716582" y="4667519"/>
                  <a:pt x="719306" y="4670243"/>
                  <a:pt x="719306" y="4675693"/>
                </a:cubicBezTo>
                <a:cubicBezTo>
                  <a:pt x="719306" y="4681143"/>
                  <a:pt x="713857" y="4683867"/>
                  <a:pt x="702960" y="4683867"/>
                </a:cubicBezTo>
                <a:cubicBezTo>
                  <a:pt x="702960" y="4672969"/>
                  <a:pt x="705684" y="4667519"/>
                  <a:pt x="711133" y="4667519"/>
                </a:cubicBezTo>
                <a:close/>
                <a:moveTo>
                  <a:pt x="2419489" y="4651171"/>
                </a:moveTo>
                <a:cubicBezTo>
                  <a:pt x="2419489" y="4651171"/>
                  <a:pt x="2424937" y="4656622"/>
                  <a:pt x="2435836" y="4667519"/>
                </a:cubicBezTo>
                <a:lnTo>
                  <a:pt x="2452185" y="4651171"/>
                </a:lnTo>
                <a:cubicBezTo>
                  <a:pt x="2441285" y="4651171"/>
                  <a:pt x="2435836" y="4651171"/>
                  <a:pt x="2435836" y="4651171"/>
                </a:cubicBezTo>
                <a:cubicBezTo>
                  <a:pt x="2424937" y="4651171"/>
                  <a:pt x="2419489" y="4651171"/>
                  <a:pt x="2419489" y="4651171"/>
                </a:cubicBezTo>
                <a:close/>
                <a:moveTo>
                  <a:pt x="1593919" y="4651171"/>
                </a:moveTo>
                <a:cubicBezTo>
                  <a:pt x="1588470" y="4651171"/>
                  <a:pt x="1585746" y="4656622"/>
                  <a:pt x="1585746" y="4667519"/>
                </a:cubicBezTo>
                <a:lnTo>
                  <a:pt x="1602095" y="4667519"/>
                </a:lnTo>
                <a:cubicBezTo>
                  <a:pt x="1602095" y="4656622"/>
                  <a:pt x="1599369" y="4651171"/>
                  <a:pt x="1593919" y="4651171"/>
                </a:cubicBezTo>
                <a:close/>
                <a:moveTo>
                  <a:pt x="1201571" y="4651171"/>
                </a:moveTo>
                <a:cubicBezTo>
                  <a:pt x="1207019" y="4651171"/>
                  <a:pt x="1209746" y="4656622"/>
                  <a:pt x="1209746" y="4667519"/>
                </a:cubicBezTo>
                <a:lnTo>
                  <a:pt x="1193396" y="4667519"/>
                </a:lnTo>
                <a:cubicBezTo>
                  <a:pt x="1193396" y="4656622"/>
                  <a:pt x="1196120" y="4651171"/>
                  <a:pt x="1201571" y="4651171"/>
                </a:cubicBezTo>
                <a:close/>
                <a:moveTo>
                  <a:pt x="3400363" y="4634824"/>
                </a:moveTo>
                <a:cubicBezTo>
                  <a:pt x="3367667" y="4645721"/>
                  <a:pt x="3329522" y="4694766"/>
                  <a:pt x="3285927" y="4781953"/>
                </a:cubicBezTo>
                <a:lnTo>
                  <a:pt x="3351318" y="4716563"/>
                </a:lnTo>
                <a:cubicBezTo>
                  <a:pt x="3394914" y="4662070"/>
                  <a:pt x="3411261" y="4634824"/>
                  <a:pt x="3400363" y="4634824"/>
                </a:cubicBezTo>
                <a:close/>
                <a:moveTo>
                  <a:pt x="245217" y="4634824"/>
                </a:moveTo>
                <a:cubicBezTo>
                  <a:pt x="245217" y="4634824"/>
                  <a:pt x="247943" y="4640273"/>
                  <a:pt x="253392" y="4651171"/>
                </a:cubicBezTo>
                <a:cubicBezTo>
                  <a:pt x="258842" y="4662070"/>
                  <a:pt x="261566" y="4672969"/>
                  <a:pt x="261566" y="4683867"/>
                </a:cubicBezTo>
                <a:lnTo>
                  <a:pt x="212522" y="4683867"/>
                </a:lnTo>
                <a:cubicBezTo>
                  <a:pt x="212522" y="4651171"/>
                  <a:pt x="223421" y="4634824"/>
                  <a:pt x="245217" y="4634824"/>
                </a:cubicBezTo>
                <a:close/>
                <a:moveTo>
                  <a:pt x="3236883" y="4618476"/>
                </a:moveTo>
                <a:lnTo>
                  <a:pt x="3187840" y="4683867"/>
                </a:lnTo>
                <a:lnTo>
                  <a:pt x="3204188" y="4667519"/>
                </a:lnTo>
                <a:cubicBezTo>
                  <a:pt x="3225985" y="4634824"/>
                  <a:pt x="3236883" y="4618476"/>
                  <a:pt x="3236883" y="4618476"/>
                </a:cubicBezTo>
                <a:close/>
                <a:moveTo>
                  <a:pt x="1716527" y="4618476"/>
                </a:moveTo>
                <a:cubicBezTo>
                  <a:pt x="1705629" y="4618476"/>
                  <a:pt x="1700181" y="4623926"/>
                  <a:pt x="1700181" y="4634824"/>
                </a:cubicBezTo>
                <a:cubicBezTo>
                  <a:pt x="1711079" y="4634824"/>
                  <a:pt x="1716527" y="4634824"/>
                  <a:pt x="1716527" y="4634824"/>
                </a:cubicBezTo>
                <a:close/>
                <a:moveTo>
                  <a:pt x="2697403" y="4602129"/>
                </a:moveTo>
                <a:lnTo>
                  <a:pt x="2681055" y="4634824"/>
                </a:lnTo>
                <a:cubicBezTo>
                  <a:pt x="2691953" y="4634824"/>
                  <a:pt x="2697403" y="4629374"/>
                  <a:pt x="2697403" y="4618476"/>
                </a:cubicBezTo>
                <a:close/>
                <a:moveTo>
                  <a:pt x="931830" y="4585780"/>
                </a:moveTo>
                <a:lnTo>
                  <a:pt x="948177" y="4602129"/>
                </a:lnTo>
                <a:cubicBezTo>
                  <a:pt x="948177" y="4602129"/>
                  <a:pt x="948177" y="4607577"/>
                  <a:pt x="948177" y="4618476"/>
                </a:cubicBezTo>
                <a:cubicBezTo>
                  <a:pt x="948177" y="4618476"/>
                  <a:pt x="942729" y="4623926"/>
                  <a:pt x="931830" y="4634824"/>
                </a:cubicBezTo>
                <a:cubicBezTo>
                  <a:pt x="920931" y="4645721"/>
                  <a:pt x="910032" y="4662070"/>
                  <a:pt x="899135" y="4683867"/>
                </a:cubicBezTo>
                <a:lnTo>
                  <a:pt x="850091" y="4716563"/>
                </a:lnTo>
                <a:lnTo>
                  <a:pt x="833742" y="4716563"/>
                </a:lnTo>
                <a:lnTo>
                  <a:pt x="817394" y="4732910"/>
                </a:lnTo>
                <a:lnTo>
                  <a:pt x="817394" y="4765606"/>
                </a:lnTo>
                <a:lnTo>
                  <a:pt x="801045" y="4781953"/>
                </a:lnTo>
                <a:lnTo>
                  <a:pt x="801045" y="4798303"/>
                </a:lnTo>
                <a:cubicBezTo>
                  <a:pt x="790150" y="4798303"/>
                  <a:pt x="779251" y="4806476"/>
                  <a:pt x="768352" y="4822825"/>
                </a:cubicBezTo>
                <a:cubicBezTo>
                  <a:pt x="757453" y="4839172"/>
                  <a:pt x="752003" y="4850071"/>
                  <a:pt x="752003" y="4855521"/>
                </a:cubicBezTo>
                <a:cubicBezTo>
                  <a:pt x="752003" y="4860969"/>
                  <a:pt x="768352" y="4863693"/>
                  <a:pt x="801045" y="4863693"/>
                </a:cubicBezTo>
                <a:cubicBezTo>
                  <a:pt x="811945" y="4852796"/>
                  <a:pt x="817394" y="4847346"/>
                  <a:pt x="817394" y="4847346"/>
                </a:cubicBezTo>
                <a:cubicBezTo>
                  <a:pt x="817394" y="4847346"/>
                  <a:pt x="817394" y="4841896"/>
                  <a:pt x="817394" y="4830998"/>
                </a:cubicBezTo>
                <a:cubicBezTo>
                  <a:pt x="817394" y="4820101"/>
                  <a:pt x="828293" y="4814651"/>
                  <a:pt x="850091" y="4814651"/>
                </a:cubicBezTo>
                <a:cubicBezTo>
                  <a:pt x="860988" y="4803752"/>
                  <a:pt x="871889" y="4792853"/>
                  <a:pt x="882788" y="4781953"/>
                </a:cubicBezTo>
                <a:cubicBezTo>
                  <a:pt x="893684" y="4771058"/>
                  <a:pt x="904583" y="4760156"/>
                  <a:pt x="915482" y="4749257"/>
                </a:cubicBezTo>
                <a:cubicBezTo>
                  <a:pt x="937278" y="4705666"/>
                  <a:pt x="950902" y="4683867"/>
                  <a:pt x="956352" y="4683867"/>
                </a:cubicBezTo>
                <a:cubicBezTo>
                  <a:pt x="961801" y="4683867"/>
                  <a:pt x="964525" y="4681143"/>
                  <a:pt x="964525" y="4675693"/>
                </a:cubicBezTo>
                <a:cubicBezTo>
                  <a:pt x="964525" y="4670243"/>
                  <a:pt x="969975" y="4662070"/>
                  <a:pt x="980874" y="4651171"/>
                </a:cubicBezTo>
                <a:lnTo>
                  <a:pt x="964525" y="4602129"/>
                </a:lnTo>
                <a:cubicBezTo>
                  <a:pt x="964525" y="4602129"/>
                  <a:pt x="964525" y="4596678"/>
                  <a:pt x="964525" y="4585780"/>
                </a:cubicBezTo>
                <a:close/>
                <a:moveTo>
                  <a:pt x="1414092" y="4569433"/>
                </a:moveTo>
                <a:cubicBezTo>
                  <a:pt x="1419543" y="4569433"/>
                  <a:pt x="1422266" y="4574883"/>
                  <a:pt x="1422266" y="4585780"/>
                </a:cubicBezTo>
                <a:cubicBezTo>
                  <a:pt x="1411367" y="4596678"/>
                  <a:pt x="1405920" y="4596678"/>
                  <a:pt x="1405920" y="4585780"/>
                </a:cubicBezTo>
                <a:cubicBezTo>
                  <a:pt x="1405920" y="4574883"/>
                  <a:pt x="1408644" y="4569433"/>
                  <a:pt x="1414092" y="4569433"/>
                </a:cubicBezTo>
                <a:close/>
                <a:moveTo>
                  <a:pt x="1029916" y="4569433"/>
                </a:moveTo>
                <a:cubicBezTo>
                  <a:pt x="1019019" y="4569433"/>
                  <a:pt x="1013569" y="4572157"/>
                  <a:pt x="1013569" y="4577607"/>
                </a:cubicBezTo>
                <a:cubicBezTo>
                  <a:pt x="1013569" y="4583054"/>
                  <a:pt x="1019019" y="4585780"/>
                  <a:pt x="1029916" y="4585780"/>
                </a:cubicBezTo>
                <a:close/>
                <a:moveTo>
                  <a:pt x="1005396" y="4569433"/>
                </a:moveTo>
                <a:cubicBezTo>
                  <a:pt x="999948" y="4569433"/>
                  <a:pt x="994497" y="4572157"/>
                  <a:pt x="989049" y="4577607"/>
                </a:cubicBezTo>
                <a:cubicBezTo>
                  <a:pt x="983598" y="4583054"/>
                  <a:pt x="986322" y="4585780"/>
                  <a:pt x="997221" y="4585780"/>
                </a:cubicBezTo>
                <a:lnTo>
                  <a:pt x="1013569" y="4569433"/>
                </a:lnTo>
                <a:cubicBezTo>
                  <a:pt x="1013569" y="4569433"/>
                  <a:pt x="1010844" y="4569433"/>
                  <a:pt x="1005396" y="4569433"/>
                </a:cubicBezTo>
                <a:close/>
                <a:moveTo>
                  <a:pt x="833742" y="4569433"/>
                </a:moveTo>
                <a:cubicBezTo>
                  <a:pt x="833742" y="4580331"/>
                  <a:pt x="828293" y="4591230"/>
                  <a:pt x="817394" y="4602129"/>
                </a:cubicBezTo>
                <a:lnTo>
                  <a:pt x="817394" y="4634824"/>
                </a:lnTo>
                <a:lnTo>
                  <a:pt x="833742" y="4602129"/>
                </a:lnTo>
                <a:lnTo>
                  <a:pt x="850091" y="4585780"/>
                </a:lnTo>
                <a:cubicBezTo>
                  <a:pt x="860988" y="4574883"/>
                  <a:pt x="860988" y="4569433"/>
                  <a:pt x="850091" y="4569433"/>
                </a:cubicBezTo>
                <a:close/>
                <a:moveTo>
                  <a:pt x="2444011" y="4557171"/>
                </a:moveTo>
                <a:cubicBezTo>
                  <a:pt x="2438560" y="4554447"/>
                  <a:pt x="2430388" y="4558534"/>
                  <a:pt x="2419489" y="4569433"/>
                </a:cubicBezTo>
                <a:lnTo>
                  <a:pt x="2435836" y="4585780"/>
                </a:lnTo>
                <a:lnTo>
                  <a:pt x="2452185" y="4602129"/>
                </a:lnTo>
                <a:cubicBezTo>
                  <a:pt x="2452185" y="4591230"/>
                  <a:pt x="2452185" y="4585780"/>
                  <a:pt x="2452185" y="4585780"/>
                </a:cubicBezTo>
                <a:cubicBezTo>
                  <a:pt x="2452185" y="4569433"/>
                  <a:pt x="2449458" y="4559895"/>
                  <a:pt x="2444011" y="4557171"/>
                </a:cubicBezTo>
                <a:close/>
                <a:moveTo>
                  <a:pt x="3841756" y="4553086"/>
                </a:moveTo>
                <a:lnTo>
                  <a:pt x="3809060" y="4585780"/>
                </a:lnTo>
                <a:cubicBezTo>
                  <a:pt x="3798161" y="4607577"/>
                  <a:pt x="3792712" y="4618476"/>
                  <a:pt x="3792712" y="4618476"/>
                </a:cubicBezTo>
                <a:lnTo>
                  <a:pt x="3809060" y="4634824"/>
                </a:lnTo>
                <a:cubicBezTo>
                  <a:pt x="3809060" y="4634824"/>
                  <a:pt x="3811783" y="4629374"/>
                  <a:pt x="3817234" y="4618476"/>
                </a:cubicBezTo>
                <a:cubicBezTo>
                  <a:pt x="3822683" y="4607577"/>
                  <a:pt x="3825408" y="4596678"/>
                  <a:pt x="3825408" y="4585780"/>
                </a:cubicBezTo>
                <a:cubicBezTo>
                  <a:pt x="3836305" y="4563981"/>
                  <a:pt x="3841756" y="4553086"/>
                  <a:pt x="3841756" y="4553086"/>
                </a:cubicBezTo>
                <a:close/>
                <a:moveTo>
                  <a:pt x="2517575" y="4553086"/>
                </a:moveTo>
                <a:lnTo>
                  <a:pt x="2501229" y="4569433"/>
                </a:lnTo>
                <a:lnTo>
                  <a:pt x="2501229" y="4585780"/>
                </a:lnTo>
                <a:cubicBezTo>
                  <a:pt x="2501229" y="4585780"/>
                  <a:pt x="2506676" y="4574883"/>
                  <a:pt x="2517575" y="4553086"/>
                </a:cubicBezTo>
                <a:close/>
                <a:moveTo>
                  <a:pt x="1602095" y="4553086"/>
                </a:moveTo>
                <a:cubicBezTo>
                  <a:pt x="1591193" y="4574883"/>
                  <a:pt x="1580296" y="4585780"/>
                  <a:pt x="1569396" y="4585780"/>
                </a:cubicBezTo>
                <a:lnTo>
                  <a:pt x="1602095" y="4585780"/>
                </a:lnTo>
                <a:cubicBezTo>
                  <a:pt x="1612990" y="4563981"/>
                  <a:pt x="1618441" y="4553086"/>
                  <a:pt x="1618441" y="4553086"/>
                </a:cubicBezTo>
                <a:close/>
                <a:moveTo>
                  <a:pt x="1193396" y="4536735"/>
                </a:moveTo>
                <a:lnTo>
                  <a:pt x="1193396" y="4553086"/>
                </a:lnTo>
                <a:cubicBezTo>
                  <a:pt x="1193396" y="4553086"/>
                  <a:pt x="1198847" y="4547634"/>
                  <a:pt x="1209746" y="4536735"/>
                </a:cubicBezTo>
                <a:close/>
                <a:moveTo>
                  <a:pt x="1046267" y="4520388"/>
                </a:moveTo>
                <a:lnTo>
                  <a:pt x="1029916" y="4536735"/>
                </a:lnTo>
                <a:cubicBezTo>
                  <a:pt x="1040815" y="4547634"/>
                  <a:pt x="1046267" y="4547634"/>
                  <a:pt x="1046267" y="4536735"/>
                </a:cubicBezTo>
                <a:cubicBezTo>
                  <a:pt x="1046267" y="4525838"/>
                  <a:pt x="1046267" y="4520388"/>
                  <a:pt x="1046267" y="4520388"/>
                </a:cubicBezTo>
                <a:close/>
                <a:moveTo>
                  <a:pt x="318783" y="4520388"/>
                </a:moveTo>
                <a:cubicBezTo>
                  <a:pt x="313335" y="4520388"/>
                  <a:pt x="310609" y="4525838"/>
                  <a:pt x="310609" y="4536735"/>
                </a:cubicBezTo>
                <a:cubicBezTo>
                  <a:pt x="310609" y="4536735"/>
                  <a:pt x="313335" y="4534011"/>
                  <a:pt x="318783" y="4528561"/>
                </a:cubicBezTo>
                <a:cubicBezTo>
                  <a:pt x="324234" y="4523112"/>
                  <a:pt x="324234" y="4520388"/>
                  <a:pt x="318783" y="4520388"/>
                </a:cubicBezTo>
                <a:close/>
                <a:moveTo>
                  <a:pt x="1751267" y="4508128"/>
                </a:moveTo>
                <a:cubicBezTo>
                  <a:pt x="1749906" y="4508128"/>
                  <a:pt x="1749225" y="4509491"/>
                  <a:pt x="1749225" y="4512214"/>
                </a:cubicBezTo>
                <a:cubicBezTo>
                  <a:pt x="1749225" y="4517664"/>
                  <a:pt x="1743775" y="4520388"/>
                  <a:pt x="1732877" y="4520388"/>
                </a:cubicBezTo>
                <a:lnTo>
                  <a:pt x="1716527" y="4520388"/>
                </a:lnTo>
                <a:cubicBezTo>
                  <a:pt x="1716527" y="4520388"/>
                  <a:pt x="1716527" y="4525838"/>
                  <a:pt x="1716527" y="4536735"/>
                </a:cubicBezTo>
                <a:cubicBezTo>
                  <a:pt x="1716527" y="4536735"/>
                  <a:pt x="1721978" y="4536735"/>
                  <a:pt x="1732877" y="4536735"/>
                </a:cubicBezTo>
                <a:cubicBezTo>
                  <a:pt x="1743775" y="4536735"/>
                  <a:pt x="1751951" y="4534011"/>
                  <a:pt x="1757399" y="4528561"/>
                </a:cubicBezTo>
                <a:cubicBezTo>
                  <a:pt x="1762846" y="4523112"/>
                  <a:pt x="1762846" y="4517664"/>
                  <a:pt x="1757399" y="4512214"/>
                </a:cubicBezTo>
                <a:cubicBezTo>
                  <a:pt x="1754674" y="4509491"/>
                  <a:pt x="1752631" y="4508128"/>
                  <a:pt x="1751267" y="4508128"/>
                </a:cubicBezTo>
                <a:close/>
                <a:moveTo>
                  <a:pt x="1193396" y="4504040"/>
                </a:moveTo>
                <a:lnTo>
                  <a:pt x="1177049" y="4520388"/>
                </a:lnTo>
                <a:lnTo>
                  <a:pt x="1160700" y="4553086"/>
                </a:lnTo>
                <a:cubicBezTo>
                  <a:pt x="1160700" y="4553086"/>
                  <a:pt x="1166150" y="4547634"/>
                  <a:pt x="1177049" y="4536735"/>
                </a:cubicBezTo>
                <a:close/>
                <a:moveTo>
                  <a:pt x="1078961" y="4504040"/>
                </a:moveTo>
                <a:cubicBezTo>
                  <a:pt x="1078961" y="4504040"/>
                  <a:pt x="1081687" y="4506764"/>
                  <a:pt x="1087135" y="4512214"/>
                </a:cubicBezTo>
                <a:cubicBezTo>
                  <a:pt x="1092586" y="4517664"/>
                  <a:pt x="1095310" y="4520388"/>
                  <a:pt x="1095310" y="4520388"/>
                </a:cubicBezTo>
                <a:cubicBezTo>
                  <a:pt x="1095310" y="4531288"/>
                  <a:pt x="1089859" y="4536735"/>
                  <a:pt x="1078961" y="4536735"/>
                </a:cubicBezTo>
                <a:cubicBezTo>
                  <a:pt x="1078961" y="4536735"/>
                  <a:pt x="1078961" y="4531288"/>
                  <a:pt x="1078961" y="4520388"/>
                </a:cubicBezTo>
                <a:cubicBezTo>
                  <a:pt x="1078961" y="4509491"/>
                  <a:pt x="1078961" y="4504040"/>
                  <a:pt x="1078961" y="4504040"/>
                </a:cubicBezTo>
                <a:close/>
                <a:moveTo>
                  <a:pt x="474087" y="4504040"/>
                </a:moveTo>
                <a:cubicBezTo>
                  <a:pt x="474087" y="4504040"/>
                  <a:pt x="471364" y="4506764"/>
                  <a:pt x="465916" y="4512214"/>
                </a:cubicBezTo>
                <a:cubicBezTo>
                  <a:pt x="460465" y="4517664"/>
                  <a:pt x="457741" y="4520388"/>
                  <a:pt x="457741" y="4520388"/>
                </a:cubicBezTo>
                <a:cubicBezTo>
                  <a:pt x="457741" y="4520388"/>
                  <a:pt x="463190" y="4520388"/>
                  <a:pt x="474087" y="4520388"/>
                </a:cubicBezTo>
                <a:lnTo>
                  <a:pt x="490436" y="4520388"/>
                </a:lnTo>
                <a:cubicBezTo>
                  <a:pt x="490436" y="4509491"/>
                  <a:pt x="484987" y="4504040"/>
                  <a:pt x="474087" y="4504040"/>
                </a:cubicBezTo>
                <a:close/>
                <a:moveTo>
                  <a:pt x="3384015" y="4487692"/>
                </a:moveTo>
                <a:cubicBezTo>
                  <a:pt x="3373116" y="4498591"/>
                  <a:pt x="3367667" y="4509491"/>
                  <a:pt x="3367667" y="4520388"/>
                </a:cubicBezTo>
                <a:lnTo>
                  <a:pt x="3384015" y="4504040"/>
                </a:lnTo>
                <a:cubicBezTo>
                  <a:pt x="3394914" y="4504040"/>
                  <a:pt x="3400363" y="4498591"/>
                  <a:pt x="3400363" y="4487692"/>
                </a:cubicBezTo>
                <a:close/>
                <a:moveTo>
                  <a:pt x="2517575" y="4487692"/>
                </a:moveTo>
                <a:lnTo>
                  <a:pt x="2501229" y="4504040"/>
                </a:lnTo>
                <a:lnTo>
                  <a:pt x="2484879" y="4553086"/>
                </a:lnTo>
                <a:cubicBezTo>
                  <a:pt x="2495778" y="4542187"/>
                  <a:pt x="2501229" y="4531288"/>
                  <a:pt x="2501229" y="4520388"/>
                </a:cubicBezTo>
                <a:close/>
                <a:moveTo>
                  <a:pt x="817394" y="4487692"/>
                </a:moveTo>
                <a:cubicBezTo>
                  <a:pt x="817394" y="4487692"/>
                  <a:pt x="817394" y="4493144"/>
                  <a:pt x="817394" y="4504040"/>
                </a:cubicBezTo>
                <a:lnTo>
                  <a:pt x="817394" y="4520388"/>
                </a:lnTo>
                <a:cubicBezTo>
                  <a:pt x="828293" y="4520388"/>
                  <a:pt x="833742" y="4514938"/>
                  <a:pt x="833742" y="4504040"/>
                </a:cubicBezTo>
                <a:cubicBezTo>
                  <a:pt x="833742" y="4493144"/>
                  <a:pt x="828293" y="4487692"/>
                  <a:pt x="817394" y="4487692"/>
                </a:cubicBezTo>
                <a:close/>
                <a:moveTo>
                  <a:pt x="735655" y="4487692"/>
                </a:moveTo>
                <a:cubicBezTo>
                  <a:pt x="735655" y="4498591"/>
                  <a:pt x="738379" y="4504040"/>
                  <a:pt x="743830" y="4504040"/>
                </a:cubicBezTo>
                <a:cubicBezTo>
                  <a:pt x="749278" y="4504040"/>
                  <a:pt x="752003" y="4498591"/>
                  <a:pt x="752003" y="4487692"/>
                </a:cubicBezTo>
                <a:cubicBezTo>
                  <a:pt x="752003" y="4487692"/>
                  <a:pt x="746554" y="4487692"/>
                  <a:pt x="735655" y="4487692"/>
                </a:cubicBezTo>
                <a:close/>
                <a:moveTo>
                  <a:pt x="1667485" y="4471345"/>
                </a:moveTo>
                <a:lnTo>
                  <a:pt x="1634789" y="4504040"/>
                </a:lnTo>
                <a:lnTo>
                  <a:pt x="1667485" y="4504040"/>
                </a:lnTo>
                <a:cubicBezTo>
                  <a:pt x="1678384" y="4482242"/>
                  <a:pt x="1678384" y="4471345"/>
                  <a:pt x="1667485" y="4471345"/>
                </a:cubicBezTo>
                <a:close/>
                <a:moveTo>
                  <a:pt x="602827" y="4459082"/>
                </a:moveTo>
                <a:cubicBezTo>
                  <a:pt x="601466" y="4459082"/>
                  <a:pt x="599423" y="4460447"/>
                  <a:pt x="596699" y="4463171"/>
                </a:cubicBezTo>
                <a:cubicBezTo>
                  <a:pt x="591247" y="4468619"/>
                  <a:pt x="588524" y="4471345"/>
                  <a:pt x="588524" y="4471345"/>
                </a:cubicBezTo>
                <a:lnTo>
                  <a:pt x="604870" y="4471345"/>
                </a:lnTo>
                <a:cubicBezTo>
                  <a:pt x="604870" y="4471345"/>
                  <a:pt x="604870" y="4468619"/>
                  <a:pt x="604870" y="4463171"/>
                </a:cubicBezTo>
                <a:cubicBezTo>
                  <a:pt x="604870" y="4460447"/>
                  <a:pt x="604192" y="4459082"/>
                  <a:pt x="602827" y="4459082"/>
                </a:cubicBezTo>
                <a:close/>
                <a:moveTo>
                  <a:pt x="1781921" y="4454997"/>
                </a:moveTo>
                <a:cubicBezTo>
                  <a:pt x="1771022" y="4454997"/>
                  <a:pt x="1771022" y="4460447"/>
                  <a:pt x="1781921" y="4471345"/>
                </a:cubicBezTo>
                <a:cubicBezTo>
                  <a:pt x="1792820" y="4471345"/>
                  <a:pt x="1798267" y="4471345"/>
                  <a:pt x="1798267" y="4471345"/>
                </a:cubicBezTo>
                <a:close/>
                <a:moveTo>
                  <a:pt x="1393657" y="4444779"/>
                </a:moveTo>
                <a:cubicBezTo>
                  <a:pt x="1390932" y="4443419"/>
                  <a:pt x="1389570" y="4444098"/>
                  <a:pt x="1389570" y="4446822"/>
                </a:cubicBezTo>
                <a:cubicBezTo>
                  <a:pt x="1389570" y="4452272"/>
                  <a:pt x="1392295" y="4457721"/>
                  <a:pt x="1397744" y="4463171"/>
                </a:cubicBezTo>
                <a:cubicBezTo>
                  <a:pt x="1403193" y="4468619"/>
                  <a:pt x="1405920" y="4471345"/>
                  <a:pt x="1405920" y="4471345"/>
                </a:cubicBezTo>
                <a:lnTo>
                  <a:pt x="1405920" y="4454997"/>
                </a:lnTo>
                <a:cubicBezTo>
                  <a:pt x="1400468" y="4449548"/>
                  <a:pt x="1396383" y="4446143"/>
                  <a:pt x="1393657" y="4444779"/>
                </a:cubicBezTo>
                <a:close/>
                <a:moveTo>
                  <a:pt x="1806443" y="4438650"/>
                </a:moveTo>
                <a:cubicBezTo>
                  <a:pt x="1800993" y="4438650"/>
                  <a:pt x="1798267" y="4444098"/>
                  <a:pt x="1798267" y="4454997"/>
                </a:cubicBezTo>
                <a:cubicBezTo>
                  <a:pt x="1809166" y="4454997"/>
                  <a:pt x="1814617" y="4452272"/>
                  <a:pt x="1814617" y="4446822"/>
                </a:cubicBezTo>
                <a:cubicBezTo>
                  <a:pt x="1814617" y="4441374"/>
                  <a:pt x="1811890" y="4438650"/>
                  <a:pt x="1806443" y="4438650"/>
                </a:cubicBezTo>
                <a:close/>
                <a:moveTo>
                  <a:pt x="1258788" y="4438650"/>
                </a:moveTo>
                <a:lnTo>
                  <a:pt x="1275135" y="4454997"/>
                </a:lnTo>
                <a:cubicBezTo>
                  <a:pt x="1275135" y="4444098"/>
                  <a:pt x="1275135" y="4438650"/>
                  <a:pt x="1275135" y="4438650"/>
                </a:cubicBezTo>
                <a:close/>
                <a:moveTo>
                  <a:pt x="1242440" y="4438650"/>
                </a:moveTo>
                <a:cubicBezTo>
                  <a:pt x="1242440" y="4438650"/>
                  <a:pt x="1236990" y="4444098"/>
                  <a:pt x="1226091" y="4454997"/>
                </a:cubicBezTo>
                <a:lnTo>
                  <a:pt x="1226091" y="4471345"/>
                </a:lnTo>
                <a:cubicBezTo>
                  <a:pt x="1226091" y="4471345"/>
                  <a:pt x="1231541" y="4465895"/>
                  <a:pt x="1242440" y="4454997"/>
                </a:cubicBezTo>
                <a:close/>
                <a:moveTo>
                  <a:pt x="833742" y="4438650"/>
                </a:moveTo>
                <a:cubicBezTo>
                  <a:pt x="833742" y="4438650"/>
                  <a:pt x="833742" y="4444098"/>
                  <a:pt x="833742" y="4454997"/>
                </a:cubicBezTo>
                <a:cubicBezTo>
                  <a:pt x="855539" y="4454997"/>
                  <a:pt x="866438" y="4454997"/>
                  <a:pt x="866438" y="4454997"/>
                </a:cubicBezTo>
                <a:lnTo>
                  <a:pt x="866438" y="4438650"/>
                </a:lnTo>
                <a:cubicBezTo>
                  <a:pt x="855539" y="4438650"/>
                  <a:pt x="844640" y="4438650"/>
                  <a:pt x="833742" y="4438650"/>
                </a:cubicBezTo>
                <a:close/>
                <a:moveTo>
                  <a:pt x="335131" y="4438650"/>
                </a:moveTo>
                <a:cubicBezTo>
                  <a:pt x="329682" y="4438650"/>
                  <a:pt x="324234" y="4444098"/>
                  <a:pt x="318783" y="4454997"/>
                </a:cubicBezTo>
                <a:cubicBezTo>
                  <a:pt x="313335" y="4465895"/>
                  <a:pt x="310609" y="4474070"/>
                  <a:pt x="310609" y="4479518"/>
                </a:cubicBezTo>
                <a:cubicBezTo>
                  <a:pt x="310609" y="4484968"/>
                  <a:pt x="316059" y="4487692"/>
                  <a:pt x="326958" y="4487692"/>
                </a:cubicBezTo>
                <a:lnTo>
                  <a:pt x="343306" y="4471345"/>
                </a:lnTo>
                <a:cubicBezTo>
                  <a:pt x="343306" y="4449545"/>
                  <a:pt x="340581" y="4438650"/>
                  <a:pt x="335131" y="4438650"/>
                </a:cubicBezTo>
                <a:close/>
                <a:moveTo>
                  <a:pt x="1454962" y="4405954"/>
                </a:moveTo>
                <a:cubicBezTo>
                  <a:pt x="1454962" y="4416852"/>
                  <a:pt x="1449513" y="4422301"/>
                  <a:pt x="1438614" y="4422301"/>
                </a:cubicBezTo>
                <a:lnTo>
                  <a:pt x="1454962" y="4422301"/>
                </a:lnTo>
                <a:close/>
                <a:moveTo>
                  <a:pt x="1356874" y="4405954"/>
                </a:moveTo>
                <a:cubicBezTo>
                  <a:pt x="1356874" y="4416852"/>
                  <a:pt x="1351426" y="4427751"/>
                  <a:pt x="1340527" y="4438650"/>
                </a:cubicBezTo>
                <a:lnTo>
                  <a:pt x="1324179" y="4438650"/>
                </a:lnTo>
                <a:lnTo>
                  <a:pt x="1340527" y="4422301"/>
                </a:lnTo>
                <a:close/>
                <a:moveTo>
                  <a:pt x="1095310" y="4405954"/>
                </a:moveTo>
                <a:lnTo>
                  <a:pt x="1078961" y="4422301"/>
                </a:lnTo>
                <a:cubicBezTo>
                  <a:pt x="1068064" y="4422301"/>
                  <a:pt x="1062613" y="4422301"/>
                  <a:pt x="1062613" y="4422301"/>
                </a:cubicBezTo>
                <a:cubicBezTo>
                  <a:pt x="1062613" y="4422301"/>
                  <a:pt x="1062613" y="4427751"/>
                  <a:pt x="1062613" y="4438650"/>
                </a:cubicBezTo>
                <a:cubicBezTo>
                  <a:pt x="1062613" y="4438650"/>
                  <a:pt x="1062613" y="4444098"/>
                  <a:pt x="1062613" y="4454997"/>
                </a:cubicBezTo>
                <a:cubicBezTo>
                  <a:pt x="1051714" y="4465895"/>
                  <a:pt x="1051714" y="4471345"/>
                  <a:pt x="1062613" y="4471345"/>
                </a:cubicBezTo>
                <a:lnTo>
                  <a:pt x="1062613" y="4487692"/>
                </a:lnTo>
                <a:cubicBezTo>
                  <a:pt x="1051714" y="4498591"/>
                  <a:pt x="1046267" y="4506764"/>
                  <a:pt x="1046267" y="4512214"/>
                </a:cubicBezTo>
                <a:cubicBezTo>
                  <a:pt x="1046267" y="4517664"/>
                  <a:pt x="1051714" y="4525838"/>
                  <a:pt x="1062613" y="4536735"/>
                </a:cubicBezTo>
                <a:lnTo>
                  <a:pt x="1078961" y="4536735"/>
                </a:lnTo>
                <a:lnTo>
                  <a:pt x="1095310" y="4536735"/>
                </a:lnTo>
                <a:cubicBezTo>
                  <a:pt x="1095310" y="4536735"/>
                  <a:pt x="1098034" y="4534011"/>
                  <a:pt x="1103482" y="4528561"/>
                </a:cubicBezTo>
                <a:cubicBezTo>
                  <a:pt x="1108933" y="4523112"/>
                  <a:pt x="1111657" y="4514938"/>
                  <a:pt x="1111657" y="4504040"/>
                </a:cubicBezTo>
                <a:cubicBezTo>
                  <a:pt x="1133453" y="4482242"/>
                  <a:pt x="1144352" y="4465895"/>
                  <a:pt x="1144352" y="4454997"/>
                </a:cubicBezTo>
                <a:lnTo>
                  <a:pt x="1128006" y="4471345"/>
                </a:lnTo>
                <a:lnTo>
                  <a:pt x="1111657" y="4471345"/>
                </a:lnTo>
                <a:cubicBezTo>
                  <a:pt x="1111657" y="4471345"/>
                  <a:pt x="1111657" y="4465895"/>
                  <a:pt x="1111657" y="4454997"/>
                </a:cubicBezTo>
                <a:lnTo>
                  <a:pt x="1095310" y="4438650"/>
                </a:lnTo>
                <a:lnTo>
                  <a:pt x="1111657" y="4422301"/>
                </a:lnTo>
                <a:close/>
                <a:moveTo>
                  <a:pt x="1553049" y="4389607"/>
                </a:moveTo>
                <a:cubicBezTo>
                  <a:pt x="1553049" y="4389607"/>
                  <a:pt x="1550324" y="4395055"/>
                  <a:pt x="1544877" y="4405954"/>
                </a:cubicBezTo>
                <a:cubicBezTo>
                  <a:pt x="1539426" y="4416852"/>
                  <a:pt x="1531252" y="4425025"/>
                  <a:pt x="1520353" y="4430475"/>
                </a:cubicBezTo>
                <a:cubicBezTo>
                  <a:pt x="1509455" y="4435925"/>
                  <a:pt x="1504005" y="4433199"/>
                  <a:pt x="1504005" y="4422301"/>
                </a:cubicBezTo>
                <a:lnTo>
                  <a:pt x="1520353" y="4422301"/>
                </a:lnTo>
                <a:lnTo>
                  <a:pt x="1536702" y="4405954"/>
                </a:lnTo>
                <a:cubicBezTo>
                  <a:pt x="1536702" y="4395055"/>
                  <a:pt x="1542151" y="4389607"/>
                  <a:pt x="1553049" y="4389607"/>
                </a:cubicBezTo>
                <a:close/>
                <a:moveTo>
                  <a:pt x="1422266" y="4389607"/>
                </a:moveTo>
                <a:cubicBezTo>
                  <a:pt x="1411367" y="4389607"/>
                  <a:pt x="1405920" y="4395055"/>
                  <a:pt x="1405920" y="4405954"/>
                </a:cubicBezTo>
                <a:lnTo>
                  <a:pt x="1405920" y="4422301"/>
                </a:lnTo>
                <a:cubicBezTo>
                  <a:pt x="1405920" y="4422301"/>
                  <a:pt x="1408644" y="4419577"/>
                  <a:pt x="1414092" y="4414128"/>
                </a:cubicBezTo>
                <a:cubicBezTo>
                  <a:pt x="1419543" y="4408678"/>
                  <a:pt x="1422266" y="4405954"/>
                  <a:pt x="1422266" y="4405954"/>
                </a:cubicBezTo>
                <a:close/>
                <a:moveTo>
                  <a:pt x="1144352" y="4389607"/>
                </a:moveTo>
                <a:cubicBezTo>
                  <a:pt x="1144352" y="4400502"/>
                  <a:pt x="1144352" y="4405954"/>
                  <a:pt x="1144352" y="4405954"/>
                </a:cubicBezTo>
                <a:cubicBezTo>
                  <a:pt x="1155251" y="4405954"/>
                  <a:pt x="1160700" y="4400502"/>
                  <a:pt x="1160700" y="4389607"/>
                </a:cubicBezTo>
                <a:close/>
                <a:moveTo>
                  <a:pt x="752003" y="4373256"/>
                </a:moveTo>
                <a:cubicBezTo>
                  <a:pt x="741104" y="4373256"/>
                  <a:pt x="738379" y="4378708"/>
                  <a:pt x="743830" y="4389607"/>
                </a:cubicBezTo>
                <a:cubicBezTo>
                  <a:pt x="749278" y="4400502"/>
                  <a:pt x="746554" y="4408678"/>
                  <a:pt x="735655" y="4414128"/>
                </a:cubicBezTo>
                <a:cubicBezTo>
                  <a:pt x="724756" y="4419577"/>
                  <a:pt x="719306" y="4430475"/>
                  <a:pt x="719306" y="4446822"/>
                </a:cubicBezTo>
                <a:cubicBezTo>
                  <a:pt x="719306" y="4463171"/>
                  <a:pt x="724756" y="4465895"/>
                  <a:pt x="735655" y="4454997"/>
                </a:cubicBezTo>
                <a:lnTo>
                  <a:pt x="752003" y="4438650"/>
                </a:lnTo>
                <a:cubicBezTo>
                  <a:pt x="762901" y="4438650"/>
                  <a:pt x="768352" y="4433199"/>
                  <a:pt x="768352" y="4422301"/>
                </a:cubicBezTo>
                <a:cubicBezTo>
                  <a:pt x="768352" y="4411404"/>
                  <a:pt x="768352" y="4400502"/>
                  <a:pt x="768352" y="4389607"/>
                </a:cubicBezTo>
                <a:cubicBezTo>
                  <a:pt x="768352" y="4378708"/>
                  <a:pt x="762901" y="4373256"/>
                  <a:pt x="752003" y="4373256"/>
                </a:cubicBezTo>
                <a:close/>
                <a:moveTo>
                  <a:pt x="555828" y="4373256"/>
                </a:moveTo>
                <a:lnTo>
                  <a:pt x="539480" y="4389607"/>
                </a:lnTo>
                <a:cubicBezTo>
                  <a:pt x="539480" y="4389607"/>
                  <a:pt x="542205" y="4389607"/>
                  <a:pt x="547655" y="4389607"/>
                </a:cubicBezTo>
                <a:cubicBezTo>
                  <a:pt x="553104" y="4389607"/>
                  <a:pt x="555828" y="4389607"/>
                  <a:pt x="555828" y="4389607"/>
                </a:cubicBezTo>
                <a:cubicBezTo>
                  <a:pt x="555828" y="4389607"/>
                  <a:pt x="555828" y="4384155"/>
                  <a:pt x="555828" y="4373256"/>
                </a:cubicBezTo>
                <a:close/>
                <a:moveTo>
                  <a:pt x="1336440" y="4363040"/>
                </a:moveTo>
                <a:cubicBezTo>
                  <a:pt x="1333715" y="4364403"/>
                  <a:pt x="1329628" y="4367809"/>
                  <a:pt x="1324179" y="4373256"/>
                </a:cubicBezTo>
                <a:cubicBezTo>
                  <a:pt x="1324179" y="4384155"/>
                  <a:pt x="1326904" y="4386879"/>
                  <a:pt x="1332354" y="4381432"/>
                </a:cubicBezTo>
                <a:cubicBezTo>
                  <a:pt x="1337804" y="4375982"/>
                  <a:pt x="1340527" y="4370532"/>
                  <a:pt x="1340527" y="4365082"/>
                </a:cubicBezTo>
                <a:cubicBezTo>
                  <a:pt x="1340527" y="4362359"/>
                  <a:pt x="1339166" y="4361677"/>
                  <a:pt x="1336440" y="4363040"/>
                </a:cubicBezTo>
                <a:close/>
                <a:moveTo>
                  <a:pt x="2452185" y="4356909"/>
                </a:moveTo>
                <a:lnTo>
                  <a:pt x="2468533" y="4373256"/>
                </a:lnTo>
                <a:lnTo>
                  <a:pt x="2484879" y="4356909"/>
                </a:lnTo>
                <a:close/>
                <a:moveTo>
                  <a:pt x="833742" y="4356909"/>
                </a:moveTo>
                <a:cubicBezTo>
                  <a:pt x="833742" y="4356909"/>
                  <a:pt x="831017" y="4362359"/>
                  <a:pt x="825569" y="4373256"/>
                </a:cubicBezTo>
                <a:cubicBezTo>
                  <a:pt x="820118" y="4384155"/>
                  <a:pt x="817394" y="4395055"/>
                  <a:pt x="817394" y="4405954"/>
                </a:cubicBezTo>
                <a:cubicBezTo>
                  <a:pt x="828293" y="4416852"/>
                  <a:pt x="844640" y="4411404"/>
                  <a:pt x="866438" y="4389607"/>
                </a:cubicBezTo>
                <a:lnTo>
                  <a:pt x="850091" y="4356909"/>
                </a:lnTo>
                <a:close/>
                <a:moveTo>
                  <a:pt x="1847312" y="4324213"/>
                </a:moveTo>
                <a:cubicBezTo>
                  <a:pt x="1847312" y="4335112"/>
                  <a:pt x="1847312" y="4340560"/>
                  <a:pt x="1847312" y="4340560"/>
                </a:cubicBezTo>
                <a:cubicBezTo>
                  <a:pt x="1847312" y="4351459"/>
                  <a:pt x="1841862" y="4362359"/>
                  <a:pt x="1830963" y="4373256"/>
                </a:cubicBezTo>
                <a:lnTo>
                  <a:pt x="1830963" y="4389607"/>
                </a:lnTo>
                <a:cubicBezTo>
                  <a:pt x="1841862" y="4400502"/>
                  <a:pt x="1847312" y="4400502"/>
                  <a:pt x="1847312" y="4389607"/>
                </a:cubicBezTo>
                <a:lnTo>
                  <a:pt x="1863660" y="4356909"/>
                </a:lnTo>
                <a:lnTo>
                  <a:pt x="1880006" y="4340560"/>
                </a:lnTo>
                <a:lnTo>
                  <a:pt x="1880006" y="4324213"/>
                </a:lnTo>
                <a:cubicBezTo>
                  <a:pt x="1869108" y="4335112"/>
                  <a:pt x="1858211" y="4335112"/>
                  <a:pt x="1847312" y="4324213"/>
                </a:cubicBezTo>
                <a:close/>
                <a:moveTo>
                  <a:pt x="1536702" y="4307865"/>
                </a:moveTo>
                <a:lnTo>
                  <a:pt x="1520353" y="4324213"/>
                </a:lnTo>
                <a:lnTo>
                  <a:pt x="1487659" y="4356909"/>
                </a:lnTo>
                <a:cubicBezTo>
                  <a:pt x="1498558" y="4356909"/>
                  <a:pt x="1506731" y="4354185"/>
                  <a:pt x="1512180" y="4348736"/>
                </a:cubicBezTo>
                <a:cubicBezTo>
                  <a:pt x="1517629" y="4343285"/>
                  <a:pt x="1520353" y="4340560"/>
                  <a:pt x="1520353" y="4340560"/>
                </a:cubicBezTo>
                <a:close/>
                <a:moveTo>
                  <a:pt x="1700181" y="4291518"/>
                </a:moveTo>
                <a:cubicBezTo>
                  <a:pt x="1700181" y="4291518"/>
                  <a:pt x="1694732" y="4296968"/>
                  <a:pt x="1683833" y="4307865"/>
                </a:cubicBezTo>
                <a:lnTo>
                  <a:pt x="1667485" y="4307865"/>
                </a:lnTo>
                <a:close/>
                <a:moveTo>
                  <a:pt x="1602095" y="4275170"/>
                </a:moveTo>
                <a:lnTo>
                  <a:pt x="1585746" y="4291518"/>
                </a:lnTo>
                <a:lnTo>
                  <a:pt x="1602095" y="4307865"/>
                </a:lnTo>
                <a:cubicBezTo>
                  <a:pt x="1602095" y="4307865"/>
                  <a:pt x="1602095" y="4302416"/>
                  <a:pt x="1602095" y="4291518"/>
                </a:cubicBezTo>
                <a:cubicBezTo>
                  <a:pt x="1602095" y="4280619"/>
                  <a:pt x="1602095" y="4275170"/>
                  <a:pt x="1602095" y="4275170"/>
                </a:cubicBezTo>
                <a:close/>
                <a:moveTo>
                  <a:pt x="2811839" y="4209779"/>
                </a:moveTo>
                <a:cubicBezTo>
                  <a:pt x="2800938" y="4209779"/>
                  <a:pt x="2795491" y="4212503"/>
                  <a:pt x="2795491" y="4217953"/>
                </a:cubicBezTo>
                <a:cubicBezTo>
                  <a:pt x="2795491" y="4223400"/>
                  <a:pt x="2800938" y="4226126"/>
                  <a:pt x="2811839" y="4226126"/>
                </a:cubicBezTo>
                <a:close/>
                <a:moveTo>
                  <a:pt x="2779142" y="4209779"/>
                </a:moveTo>
                <a:cubicBezTo>
                  <a:pt x="2768244" y="4209779"/>
                  <a:pt x="2762794" y="4212503"/>
                  <a:pt x="2762794" y="4217953"/>
                </a:cubicBezTo>
                <a:cubicBezTo>
                  <a:pt x="2762794" y="4223400"/>
                  <a:pt x="2762794" y="4226126"/>
                  <a:pt x="2762794" y="4226126"/>
                </a:cubicBezTo>
                <a:lnTo>
                  <a:pt x="2779142" y="4226126"/>
                </a:lnTo>
                <a:cubicBezTo>
                  <a:pt x="2779142" y="4215229"/>
                  <a:pt x="2779142" y="4209779"/>
                  <a:pt x="2779142" y="4209779"/>
                </a:cubicBezTo>
                <a:close/>
                <a:moveTo>
                  <a:pt x="2582967" y="4193431"/>
                </a:moveTo>
                <a:cubicBezTo>
                  <a:pt x="2582967" y="4193431"/>
                  <a:pt x="2577518" y="4198880"/>
                  <a:pt x="2566619" y="4209779"/>
                </a:cubicBezTo>
                <a:cubicBezTo>
                  <a:pt x="2577518" y="4209779"/>
                  <a:pt x="2582967" y="4209779"/>
                  <a:pt x="2582967" y="4209779"/>
                </a:cubicBezTo>
                <a:cubicBezTo>
                  <a:pt x="2582967" y="4198880"/>
                  <a:pt x="2582967" y="4193431"/>
                  <a:pt x="2582967" y="4193431"/>
                </a:cubicBezTo>
                <a:close/>
                <a:moveTo>
                  <a:pt x="1683833" y="4177081"/>
                </a:moveTo>
                <a:lnTo>
                  <a:pt x="1683833" y="4193431"/>
                </a:lnTo>
                <a:cubicBezTo>
                  <a:pt x="1694732" y="4193431"/>
                  <a:pt x="1700181" y="4187980"/>
                  <a:pt x="1700181" y="4177081"/>
                </a:cubicBezTo>
                <a:close/>
                <a:moveTo>
                  <a:pt x="2828186" y="4160734"/>
                </a:moveTo>
                <a:cubicBezTo>
                  <a:pt x="2817288" y="4160734"/>
                  <a:pt x="2811839" y="4163458"/>
                  <a:pt x="2811839" y="4168910"/>
                </a:cubicBezTo>
                <a:cubicBezTo>
                  <a:pt x="2811839" y="4174357"/>
                  <a:pt x="2811839" y="4177081"/>
                  <a:pt x="2811839" y="4177081"/>
                </a:cubicBezTo>
                <a:cubicBezTo>
                  <a:pt x="2822739" y="4177081"/>
                  <a:pt x="2828186" y="4171633"/>
                  <a:pt x="2828186" y="4160734"/>
                </a:cubicBezTo>
                <a:close/>
                <a:moveTo>
                  <a:pt x="2713751" y="4160734"/>
                </a:moveTo>
                <a:lnTo>
                  <a:pt x="2681055" y="4177081"/>
                </a:lnTo>
                <a:cubicBezTo>
                  <a:pt x="2670156" y="4187980"/>
                  <a:pt x="2653808" y="4204327"/>
                  <a:pt x="2632010" y="4226126"/>
                </a:cubicBezTo>
                <a:cubicBezTo>
                  <a:pt x="2610213" y="4247925"/>
                  <a:pt x="2593867" y="4266996"/>
                  <a:pt x="2582967" y="4283343"/>
                </a:cubicBezTo>
                <a:cubicBezTo>
                  <a:pt x="2572068" y="4299692"/>
                  <a:pt x="2569345" y="4307865"/>
                  <a:pt x="2574793" y="4307865"/>
                </a:cubicBezTo>
                <a:cubicBezTo>
                  <a:pt x="2580244" y="4307865"/>
                  <a:pt x="2588417" y="4302416"/>
                  <a:pt x="2599315" y="4291518"/>
                </a:cubicBezTo>
                <a:cubicBezTo>
                  <a:pt x="2610213" y="4280619"/>
                  <a:pt x="2621112" y="4269720"/>
                  <a:pt x="2632010" y="4258822"/>
                </a:cubicBezTo>
                <a:cubicBezTo>
                  <a:pt x="2664707" y="4215229"/>
                  <a:pt x="2686504" y="4187980"/>
                  <a:pt x="2697403" y="4177081"/>
                </a:cubicBezTo>
                <a:close/>
                <a:moveTo>
                  <a:pt x="2615665" y="4160734"/>
                </a:moveTo>
                <a:cubicBezTo>
                  <a:pt x="2604766" y="4160734"/>
                  <a:pt x="2599315" y="4166184"/>
                  <a:pt x="2599315" y="4177081"/>
                </a:cubicBezTo>
                <a:cubicBezTo>
                  <a:pt x="2599315" y="4177081"/>
                  <a:pt x="2604766" y="4177081"/>
                  <a:pt x="2615665" y="4177081"/>
                </a:cubicBezTo>
                <a:close/>
                <a:moveTo>
                  <a:pt x="474087" y="4144385"/>
                </a:moveTo>
                <a:lnTo>
                  <a:pt x="490436" y="4144385"/>
                </a:lnTo>
                <a:cubicBezTo>
                  <a:pt x="490436" y="4144385"/>
                  <a:pt x="484987" y="4149837"/>
                  <a:pt x="474087" y="4160734"/>
                </a:cubicBezTo>
                <a:cubicBezTo>
                  <a:pt x="463190" y="4160734"/>
                  <a:pt x="457741" y="4160734"/>
                  <a:pt x="457741" y="4160734"/>
                </a:cubicBezTo>
                <a:cubicBezTo>
                  <a:pt x="457741" y="4160734"/>
                  <a:pt x="463190" y="4155284"/>
                  <a:pt x="474087" y="4144385"/>
                </a:cubicBezTo>
                <a:close/>
                <a:moveTo>
                  <a:pt x="1745138" y="4119867"/>
                </a:moveTo>
                <a:cubicBezTo>
                  <a:pt x="1742413" y="4119867"/>
                  <a:pt x="1738326" y="4122590"/>
                  <a:pt x="1732877" y="4128038"/>
                </a:cubicBezTo>
                <a:lnTo>
                  <a:pt x="1732877" y="4160734"/>
                </a:lnTo>
                <a:cubicBezTo>
                  <a:pt x="1732877" y="4160734"/>
                  <a:pt x="1735602" y="4158010"/>
                  <a:pt x="1741049" y="4152560"/>
                </a:cubicBezTo>
                <a:cubicBezTo>
                  <a:pt x="1746501" y="4147109"/>
                  <a:pt x="1749225" y="4138937"/>
                  <a:pt x="1749225" y="4128038"/>
                </a:cubicBezTo>
                <a:cubicBezTo>
                  <a:pt x="1749225" y="4122590"/>
                  <a:pt x="1747863" y="4119867"/>
                  <a:pt x="1745138" y="4119867"/>
                </a:cubicBezTo>
                <a:close/>
                <a:moveTo>
                  <a:pt x="1683833" y="4111691"/>
                </a:moveTo>
                <a:lnTo>
                  <a:pt x="1683833" y="4128038"/>
                </a:lnTo>
                <a:lnTo>
                  <a:pt x="1700181" y="4111691"/>
                </a:lnTo>
                <a:close/>
                <a:moveTo>
                  <a:pt x="2221270" y="4101473"/>
                </a:moveTo>
                <a:cubicBezTo>
                  <a:pt x="2217182" y="4102836"/>
                  <a:pt x="2212415" y="4106243"/>
                  <a:pt x="2206967" y="4111691"/>
                </a:cubicBezTo>
                <a:lnTo>
                  <a:pt x="2223313" y="4111691"/>
                </a:lnTo>
                <a:cubicBezTo>
                  <a:pt x="2234212" y="4111691"/>
                  <a:pt x="2236937" y="4108967"/>
                  <a:pt x="2231488" y="4103516"/>
                </a:cubicBezTo>
                <a:cubicBezTo>
                  <a:pt x="2228762" y="4100792"/>
                  <a:pt x="2225357" y="4100111"/>
                  <a:pt x="2221270" y="4101473"/>
                </a:cubicBezTo>
                <a:close/>
                <a:moveTo>
                  <a:pt x="1781921" y="4095342"/>
                </a:moveTo>
                <a:lnTo>
                  <a:pt x="1781921" y="4111691"/>
                </a:lnTo>
                <a:cubicBezTo>
                  <a:pt x="1781921" y="4111691"/>
                  <a:pt x="1784644" y="4108967"/>
                  <a:pt x="1790094" y="4103516"/>
                </a:cubicBezTo>
                <a:cubicBezTo>
                  <a:pt x="1795544" y="4098066"/>
                  <a:pt x="1792820" y="4095342"/>
                  <a:pt x="1781921" y="4095342"/>
                </a:cubicBezTo>
                <a:close/>
                <a:moveTo>
                  <a:pt x="1880006" y="4062646"/>
                </a:moveTo>
                <a:lnTo>
                  <a:pt x="1912702" y="4062646"/>
                </a:lnTo>
                <a:cubicBezTo>
                  <a:pt x="1912702" y="4062646"/>
                  <a:pt x="1907255" y="4068096"/>
                  <a:pt x="1896357" y="4078995"/>
                </a:cubicBezTo>
                <a:cubicBezTo>
                  <a:pt x="1885458" y="4078995"/>
                  <a:pt x="1880006" y="4073544"/>
                  <a:pt x="1880006" y="4062646"/>
                </a:cubicBezTo>
                <a:close/>
                <a:moveTo>
                  <a:pt x="2141574" y="4029952"/>
                </a:moveTo>
                <a:cubicBezTo>
                  <a:pt x="2119776" y="4040848"/>
                  <a:pt x="2103431" y="4051749"/>
                  <a:pt x="2092528" y="4062646"/>
                </a:cubicBezTo>
                <a:cubicBezTo>
                  <a:pt x="2081632" y="4073544"/>
                  <a:pt x="2076183" y="4084443"/>
                  <a:pt x="2076183" y="4095342"/>
                </a:cubicBezTo>
                <a:cubicBezTo>
                  <a:pt x="2076183" y="4117139"/>
                  <a:pt x="2092528" y="4111691"/>
                  <a:pt x="2125226" y="4078995"/>
                </a:cubicBezTo>
                <a:cubicBezTo>
                  <a:pt x="2136127" y="4057198"/>
                  <a:pt x="2141574" y="4040848"/>
                  <a:pt x="2141574" y="4029952"/>
                </a:cubicBezTo>
                <a:close/>
                <a:moveTo>
                  <a:pt x="1994442" y="4029952"/>
                </a:moveTo>
                <a:cubicBezTo>
                  <a:pt x="1994442" y="4029952"/>
                  <a:pt x="1991718" y="4032676"/>
                  <a:pt x="1986271" y="4038125"/>
                </a:cubicBezTo>
                <a:cubicBezTo>
                  <a:pt x="1980819" y="4043575"/>
                  <a:pt x="1978096" y="4046299"/>
                  <a:pt x="1978096" y="4046299"/>
                </a:cubicBezTo>
                <a:cubicBezTo>
                  <a:pt x="1978096" y="4057198"/>
                  <a:pt x="1978096" y="4062646"/>
                  <a:pt x="1978096" y="4062646"/>
                </a:cubicBezTo>
                <a:cubicBezTo>
                  <a:pt x="1988995" y="4051749"/>
                  <a:pt x="1994442" y="4046299"/>
                  <a:pt x="1994442" y="4046299"/>
                </a:cubicBezTo>
                <a:cubicBezTo>
                  <a:pt x="1994442" y="4035400"/>
                  <a:pt x="1994442" y="4029952"/>
                  <a:pt x="1994442" y="4029952"/>
                </a:cubicBezTo>
                <a:close/>
                <a:moveTo>
                  <a:pt x="1863660" y="4013602"/>
                </a:moveTo>
                <a:lnTo>
                  <a:pt x="1830963" y="4029952"/>
                </a:lnTo>
                <a:lnTo>
                  <a:pt x="1847312" y="4029952"/>
                </a:lnTo>
                <a:cubicBezTo>
                  <a:pt x="1858211" y="4019053"/>
                  <a:pt x="1863660" y="4013602"/>
                  <a:pt x="1863660" y="4013602"/>
                </a:cubicBezTo>
                <a:close/>
                <a:moveTo>
                  <a:pt x="408697" y="4013602"/>
                </a:moveTo>
                <a:cubicBezTo>
                  <a:pt x="408697" y="4013602"/>
                  <a:pt x="411421" y="4013602"/>
                  <a:pt x="416870" y="4013602"/>
                </a:cubicBezTo>
                <a:cubicBezTo>
                  <a:pt x="422320" y="4013602"/>
                  <a:pt x="425045" y="4019053"/>
                  <a:pt x="425045" y="4029952"/>
                </a:cubicBezTo>
                <a:cubicBezTo>
                  <a:pt x="414146" y="4029952"/>
                  <a:pt x="408697" y="4027228"/>
                  <a:pt x="408697" y="4021778"/>
                </a:cubicBezTo>
                <a:cubicBezTo>
                  <a:pt x="408697" y="4016327"/>
                  <a:pt x="408697" y="4013602"/>
                  <a:pt x="408697" y="4013602"/>
                </a:cubicBezTo>
                <a:close/>
                <a:moveTo>
                  <a:pt x="2313228" y="3997255"/>
                </a:moveTo>
                <a:cubicBezTo>
                  <a:pt x="2307778" y="3997255"/>
                  <a:pt x="2302329" y="3999980"/>
                  <a:pt x="2296878" y="4005428"/>
                </a:cubicBezTo>
                <a:cubicBezTo>
                  <a:pt x="2291430" y="4010878"/>
                  <a:pt x="2288704" y="4019053"/>
                  <a:pt x="2288704" y="4029952"/>
                </a:cubicBezTo>
                <a:lnTo>
                  <a:pt x="2305054" y="4013602"/>
                </a:lnTo>
                <a:cubicBezTo>
                  <a:pt x="2315953" y="4002705"/>
                  <a:pt x="2318677" y="3997255"/>
                  <a:pt x="2313228" y="3997255"/>
                </a:cubicBezTo>
                <a:close/>
                <a:moveTo>
                  <a:pt x="2926272" y="3980906"/>
                </a:moveTo>
                <a:lnTo>
                  <a:pt x="2909926" y="3997255"/>
                </a:lnTo>
                <a:lnTo>
                  <a:pt x="2860882" y="4062646"/>
                </a:lnTo>
                <a:lnTo>
                  <a:pt x="2877230" y="4046299"/>
                </a:lnTo>
                <a:cubicBezTo>
                  <a:pt x="2888129" y="4035400"/>
                  <a:pt x="2899027" y="4024501"/>
                  <a:pt x="2909926" y="4013602"/>
                </a:cubicBezTo>
                <a:cubicBezTo>
                  <a:pt x="2909926" y="4013602"/>
                  <a:pt x="2912649" y="4008154"/>
                  <a:pt x="2918100" y="3997255"/>
                </a:cubicBezTo>
                <a:cubicBezTo>
                  <a:pt x="2923549" y="3986358"/>
                  <a:pt x="2926272" y="3980906"/>
                  <a:pt x="2926272" y="3980906"/>
                </a:cubicBezTo>
                <a:close/>
                <a:moveTo>
                  <a:pt x="1994442" y="3964559"/>
                </a:moveTo>
                <a:cubicBezTo>
                  <a:pt x="1983544" y="3964559"/>
                  <a:pt x="1978096" y="3967283"/>
                  <a:pt x="1978096" y="3972735"/>
                </a:cubicBezTo>
                <a:cubicBezTo>
                  <a:pt x="1978096" y="3978182"/>
                  <a:pt x="1980819" y="3980906"/>
                  <a:pt x="1986271" y="3980906"/>
                </a:cubicBezTo>
                <a:cubicBezTo>
                  <a:pt x="1991718" y="3980906"/>
                  <a:pt x="1997167" y="3978182"/>
                  <a:pt x="2002617" y="3972735"/>
                </a:cubicBezTo>
                <a:cubicBezTo>
                  <a:pt x="2008066" y="3967283"/>
                  <a:pt x="2005341" y="3964559"/>
                  <a:pt x="1994442" y="3964559"/>
                </a:cubicBezTo>
                <a:close/>
                <a:moveTo>
                  <a:pt x="2198792" y="3882820"/>
                </a:moveTo>
                <a:cubicBezTo>
                  <a:pt x="2193342" y="3882820"/>
                  <a:pt x="2190618" y="3888270"/>
                  <a:pt x="2190618" y="3899167"/>
                </a:cubicBezTo>
                <a:cubicBezTo>
                  <a:pt x="2190618" y="3910066"/>
                  <a:pt x="2193342" y="3915516"/>
                  <a:pt x="2198792" y="3915516"/>
                </a:cubicBezTo>
                <a:cubicBezTo>
                  <a:pt x="2204241" y="3915516"/>
                  <a:pt x="2206967" y="3910066"/>
                  <a:pt x="2206967" y="3899167"/>
                </a:cubicBezTo>
                <a:cubicBezTo>
                  <a:pt x="2206967" y="3888270"/>
                  <a:pt x="2204241" y="3882820"/>
                  <a:pt x="2198792" y="3882820"/>
                </a:cubicBezTo>
                <a:close/>
                <a:moveTo>
                  <a:pt x="2108878" y="3882820"/>
                </a:moveTo>
                <a:cubicBezTo>
                  <a:pt x="2108878" y="3882820"/>
                  <a:pt x="2100704" y="3893719"/>
                  <a:pt x="2084356" y="3915516"/>
                </a:cubicBezTo>
                <a:cubicBezTo>
                  <a:pt x="2068010" y="3937313"/>
                  <a:pt x="2051660" y="3959109"/>
                  <a:pt x="2035314" y="3980906"/>
                </a:cubicBezTo>
                <a:cubicBezTo>
                  <a:pt x="2018965" y="4002705"/>
                  <a:pt x="2010792" y="4013602"/>
                  <a:pt x="2010792" y="4013602"/>
                </a:cubicBezTo>
                <a:cubicBezTo>
                  <a:pt x="2010792" y="4024501"/>
                  <a:pt x="2016240" y="4019053"/>
                  <a:pt x="2027138" y="3997255"/>
                </a:cubicBezTo>
                <a:lnTo>
                  <a:pt x="2059834" y="3964559"/>
                </a:lnTo>
                <a:cubicBezTo>
                  <a:pt x="2070733" y="3942762"/>
                  <a:pt x="2081632" y="3923689"/>
                  <a:pt x="2092528" y="3907341"/>
                </a:cubicBezTo>
                <a:cubicBezTo>
                  <a:pt x="2103431" y="3890994"/>
                  <a:pt x="2108878" y="3882820"/>
                  <a:pt x="2108878" y="3882820"/>
                </a:cubicBezTo>
                <a:close/>
                <a:moveTo>
                  <a:pt x="1880006" y="3882820"/>
                </a:moveTo>
                <a:cubicBezTo>
                  <a:pt x="1880006" y="3882820"/>
                  <a:pt x="1874559" y="3888270"/>
                  <a:pt x="1863660" y="3899167"/>
                </a:cubicBezTo>
                <a:lnTo>
                  <a:pt x="1863660" y="3915516"/>
                </a:lnTo>
                <a:cubicBezTo>
                  <a:pt x="1874559" y="3915516"/>
                  <a:pt x="1880006" y="3910066"/>
                  <a:pt x="1880006" y="3899167"/>
                </a:cubicBezTo>
                <a:close/>
                <a:moveTo>
                  <a:pt x="588524" y="3735688"/>
                </a:moveTo>
                <a:cubicBezTo>
                  <a:pt x="599423" y="3735688"/>
                  <a:pt x="604870" y="3738412"/>
                  <a:pt x="604870" y="3743862"/>
                </a:cubicBezTo>
                <a:cubicBezTo>
                  <a:pt x="604870" y="3749313"/>
                  <a:pt x="602147" y="3752037"/>
                  <a:pt x="596699" y="3752037"/>
                </a:cubicBezTo>
                <a:cubicBezTo>
                  <a:pt x="591247" y="3752037"/>
                  <a:pt x="588524" y="3746587"/>
                  <a:pt x="588524" y="3735688"/>
                </a:cubicBezTo>
                <a:close/>
                <a:moveTo>
                  <a:pt x="2419489" y="3670298"/>
                </a:moveTo>
                <a:lnTo>
                  <a:pt x="2419489" y="3686645"/>
                </a:lnTo>
                <a:cubicBezTo>
                  <a:pt x="2419489" y="3686645"/>
                  <a:pt x="2424937" y="3686645"/>
                  <a:pt x="2435836" y="3686645"/>
                </a:cubicBezTo>
                <a:close/>
                <a:moveTo>
                  <a:pt x="2059834" y="3670298"/>
                </a:moveTo>
                <a:cubicBezTo>
                  <a:pt x="2059834" y="3670298"/>
                  <a:pt x="2059834" y="3675747"/>
                  <a:pt x="2059834" y="3686645"/>
                </a:cubicBezTo>
                <a:cubicBezTo>
                  <a:pt x="2070733" y="3686645"/>
                  <a:pt x="2076183" y="3681194"/>
                  <a:pt x="2076183" y="3670298"/>
                </a:cubicBezTo>
                <a:cubicBezTo>
                  <a:pt x="2065284" y="3670298"/>
                  <a:pt x="2059834" y="3670298"/>
                  <a:pt x="2059834" y="3670298"/>
                </a:cubicBezTo>
                <a:close/>
                <a:moveTo>
                  <a:pt x="506784" y="3670298"/>
                </a:moveTo>
                <a:cubicBezTo>
                  <a:pt x="506784" y="3670298"/>
                  <a:pt x="506784" y="3675747"/>
                  <a:pt x="506784" y="3686645"/>
                </a:cubicBezTo>
                <a:lnTo>
                  <a:pt x="490436" y="3686645"/>
                </a:lnTo>
                <a:close/>
                <a:moveTo>
                  <a:pt x="2452185" y="3621252"/>
                </a:moveTo>
                <a:cubicBezTo>
                  <a:pt x="2452185" y="3632151"/>
                  <a:pt x="2454910" y="3637601"/>
                  <a:pt x="2460357" y="3637601"/>
                </a:cubicBezTo>
                <a:cubicBezTo>
                  <a:pt x="2465809" y="3637601"/>
                  <a:pt x="2473981" y="3637601"/>
                  <a:pt x="2484879" y="3637601"/>
                </a:cubicBezTo>
                <a:close/>
                <a:moveTo>
                  <a:pt x="2256010" y="3588558"/>
                </a:moveTo>
                <a:cubicBezTo>
                  <a:pt x="2190618" y="3686645"/>
                  <a:pt x="2147023" y="3735688"/>
                  <a:pt x="2125226" y="3735688"/>
                </a:cubicBezTo>
                <a:lnTo>
                  <a:pt x="2108878" y="3735688"/>
                </a:lnTo>
                <a:cubicBezTo>
                  <a:pt x="2108878" y="3746587"/>
                  <a:pt x="2114326" y="3752037"/>
                  <a:pt x="2125226" y="3752037"/>
                </a:cubicBezTo>
                <a:cubicBezTo>
                  <a:pt x="2125226" y="3752037"/>
                  <a:pt x="2122501" y="3752037"/>
                  <a:pt x="2117052" y="3752037"/>
                </a:cubicBezTo>
                <a:cubicBezTo>
                  <a:pt x="2111603" y="3752037"/>
                  <a:pt x="2108878" y="3757485"/>
                  <a:pt x="2108878" y="3768384"/>
                </a:cubicBezTo>
                <a:cubicBezTo>
                  <a:pt x="2108878" y="3768384"/>
                  <a:pt x="2103431" y="3768384"/>
                  <a:pt x="2092528" y="3768384"/>
                </a:cubicBezTo>
                <a:lnTo>
                  <a:pt x="2076183" y="3801080"/>
                </a:lnTo>
                <a:lnTo>
                  <a:pt x="2092528" y="3784731"/>
                </a:lnTo>
                <a:cubicBezTo>
                  <a:pt x="2103431" y="3784731"/>
                  <a:pt x="2111603" y="3779283"/>
                  <a:pt x="2117052" y="3768384"/>
                </a:cubicBezTo>
                <a:cubicBezTo>
                  <a:pt x="2122501" y="3757485"/>
                  <a:pt x="2125226" y="3752037"/>
                  <a:pt x="2125226" y="3752037"/>
                </a:cubicBezTo>
                <a:cubicBezTo>
                  <a:pt x="2125226" y="3752037"/>
                  <a:pt x="2133400" y="3743862"/>
                  <a:pt x="2149748" y="3727515"/>
                </a:cubicBezTo>
                <a:cubicBezTo>
                  <a:pt x="2166096" y="3711167"/>
                  <a:pt x="2185169" y="3692095"/>
                  <a:pt x="2206967" y="3670298"/>
                </a:cubicBezTo>
                <a:cubicBezTo>
                  <a:pt x="2250560" y="3615804"/>
                  <a:pt x="2266908" y="3588558"/>
                  <a:pt x="2256010" y="3588558"/>
                </a:cubicBezTo>
                <a:close/>
                <a:moveTo>
                  <a:pt x="2501229" y="3555862"/>
                </a:moveTo>
                <a:cubicBezTo>
                  <a:pt x="2501229" y="3555862"/>
                  <a:pt x="2498503" y="3558586"/>
                  <a:pt x="2493053" y="3564035"/>
                </a:cubicBezTo>
                <a:cubicBezTo>
                  <a:pt x="2487606" y="3569485"/>
                  <a:pt x="2484879" y="3572209"/>
                  <a:pt x="2484879" y="3572209"/>
                </a:cubicBezTo>
                <a:lnTo>
                  <a:pt x="2517575" y="3572209"/>
                </a:lnTo>
                <a:cubicBezTo>
                  <a:pt x="2528474" y="3561310"/>
                  <a:pt x="2523027" y="3555862"/>
                  <a:pt x="2501229" y="3555862"/>
                </a:cubicBezTo>
                <a:close/>
                <a:moveTo>
                  <a:pt x="2166096" y="3539513"/>
                </a:moveTo>
                <a:cubicBezTo>
                  <a:pt x="2160648" y="3539513"/>
                  <a:pt x="2157922" y="3544963"/>
                  <a:pt x="2157922" y="3555862"/>
                </a:cubicBezTo>
                <a:lnTo>
                  <a:pt x="2174270" y="3555862"/>
                </a:lnTo>
                <a:cubicBezTo>
                  <a:pt x="2185169" y="3544963"/>
                  <a:pt x="2187893" y="3539513"/>
                  <a:pt x="2182442" y="3539513"/>
                </a:cubicBezTo>
                <a:cubicBezTo>
                  <a:pt x="2176994" y="3539513"/>
                  <a:pt x="2171544" y="3539513"/>
                  <a:pt x="2166096" y="3539513"/>
                </a:cubicBezTo>
                <a:close/>
                <a:moveTo>
                  <a:pt x="2484879" y="3506819"/>
                </a:moveTo>
                <a:lnTo>
                  <a:pt x="2435836" y="3588558"/>
                </a:lnTo>
                <a:lnTo>
                  <a:pt x="2484879" y="3539513"/>
                </a:lnTo>
                <a:close/>
                <a:moveTo>
                  <a:pt x="2305054" y="3506819"/>
                </a:moveTo>
                <a:lnTo>
                  <a:pt x="2272357" y="3555862"/>
                </a:lnTo>
                <a:cubicBezTo>
                  <a:pt x="2283256" y="3555862"/>
                  <a:pt x="2305054" y="3539513"/>
                  <a:pt x="2337749" y="3506819"/>
                </a:cubicBezTo>
                <a:close/>
                <a:moveTo>
                  <a:pt x="2419489" y="3457773"/>
                </a:moveTo>
                <a:cubicBezTo>
                  <a:pt x="2419489" y="3457773"/>
                  <a:pt x="2414038" y="3465948"/>
                  <a:pt x="2403139" y="3482295"/>
                </a:cubicBezTo>
                <a:cubicBezTo>
                  <a:pt x="2392240" y="3498645"/>
                  <a:pt x="2381344" y="3512267"/>
                  <a:pt x="2370445" y="3523166"/>
                </a:cubicBezTo>
                <a:lnTo>
                  <a:pt x="2386793" y="3523166"/>
                </a:lnTo>
                <a:cubicBezTo>
                  <a:pt x="2419489" y="3479572"/>
                  <a:pt x="2433112" y="3457773"/>
                  <a:pt x="2427663" y="3457773"/>
                </a:cubicBezTo>
                <a:cubicBezTo>
                  <a:pt x="2422212" y="3457773"/>
                  <a:pt x="2419489" y="3457773"/>
                  <a:pt x="2419489" y="3457773"/>
                </a:cubicBezTo>
                <a:close/>
                <a:moveTo>
                  <a:pt x="2272357" y="3425079"/>
                </a:moveTo>
                <a:lnTo>
                  <a:pt x="2239660" y="3457773"/>
                </a:lnTo>
                <a:cubicBezTo>
                  <a:pt x="2206967" y="3490470"/>
                  <a:pt x="2196069" y="3506819"/>
                  <a:pt x="2206967" y="3506819"/>
                </a:cubicBezTo>
                <a:cubicBezTo>
                  <a:pt x="2206967" y="3506819"/>
                  <a:pt x="2209690" y="3504095"/>
                  <a:pt x="2215140" y="3498645"/>
                </a:cubicBezTo>
                <a:cubicBezTo>
                  <a:pt x="2220589" y="3493194"/>
                  <a:pt x="2228762" y="3485021"/>
                  <a:pt x="2239660" y="3474123"/>
                </a:cubicBezTo>
                <a:close/>
                <a:moveTo>
                  <a:pt x="2828186" y="3392383"/>
                </a:moveTo>
                <a:cubicBezTo>
                  <a:pt x="2817288" y="3392383"/>
                  <a:pt x="2811839" y="3395107"/>
                  <a:pt x="2811839" y="3400556"/>
                </a:cubicBezTo>
                <a:cubicBezTo>
                  <a:pt x="2811839" y="3406006"/>
                  <a:pt x="2817288" y="3408730"/>
                  <a:pt x="2828186" y="3408730"/>
                </a:cubicBezTo>
                <a:cubicBezTo>
                  <a:pt x="2839085" y="3397831"/>
                  <a:pt x="2839085" y="3392383"/>
                  <a:pt x="2828186" y="3392383"/>
                </a:cubicBezTo>
                <a:close/>
                <a:moveTo>
                  <a:pt x="2860882" y="3310644"/>
                </a:moveTo>
                <a:cubicBezTo>
                  <a:pt x="2860882" y="3321540"/>
                  <a:pt x="2860882" y="3332441"/>
                  <a:pt x="2860882" y="3343340"/>
                </a:cubicBezTo>
                <a:lnTo>
                  <a:pt x="2860882" y="3359687"/>
                </a:lnTo>
                <a:cubicBezTo>
                  <a:pt x="2871781" y="3337889"/>
                  <a:pt x="2877230" y="3321540"/>
                  <a:pt x="2877230" y="3310644"/>
                </a:cubicBezTo>
                <a:close/>
                <a:moveTo>
                  <a:pt x="2501229" y="3212555"/>
                </a:moveTo>
                <a:lnTo>
                  <a:pt x="2468533" y="3228904"/>
                </a:lnTo>
                <a:cubicBezTo>
                  <a:pt x="2403139" y="3316093"/>
                  <a:pt x="2370445" y="3365137"/>
                  <a:pt x="2370445" y="3376034"/>
                </a:cubicBezTo>
                <a:cubicBezTo>
                  <a:pt x="2370445" y="3397831"/>
                  <a:pt x="2392240" y="3376034"/>
                  <a:pt x="2435836" y="3310644"/>
                </a:cubicBezTo>
                <a:cubicBezTo>
                  <a:pt x="2468533" y="3267050"/>
                  <a:pt x="2484879" y="3245251"/>
                  <a:pt x="2484879" y="3245251"/>
                </a:cubicBezTo>
                <a:lnTo>
                  <a:pt x="2484879" y="3228904"/>
                </a:lnTo>
                <a:cubicBezTo>
                  <a:pt x="2495778" y="3218005"/>
                  <a:pt x="2501229" y="3212555"/>
                  <a:pt x="2501229" y="3212555"/>
                </a:cubicBezTo>
                <a:close/>
                <a:moveTo>
                  <a:pt x="735655" y="3196208"/>
                </a:moveTo>
                <a:cubicBezTo>
                  <a:pt x="692061" y="3239801"/>
                  <a:pt x="653916" y="3261598"/>
                  <a:pt x="621219" y="3261598"/>
                </a:cubicBezTo>
                <a:lnTo>
                  <a:pt x="637569" y="3245251"/>
                </a:lnTo>
                <a:cubicBezTo>
                  <a:pt x="659365" y="3234352"/>
                  <a:pt x="681162" y="3223454"/>
                  <a:pt x="702960" y="3212555"/>
                </a:cubicBezTo>
                <a:close/>
                <a:moveTo>
                  <a:pt x="784699" y="3147165"/>
                </a:moveTo>
                <a:cubicBezTo>
                  <a:pt x="784699" y="3158061"/>
                  <a:pt x="784699" y="3163512"/>
                  <a:pt x="784699" y="3163512"/>
                </a:cubicBezTo>
                <a:lnTo>
                  <a:pt x="768352" y="3163512"/>
                </a:lnTo>
                <a:cubicBezTo>
                  <a:pt x="768352" y="3152614"/>
                  <a:pt x="773800" y="3147165"/>
                  <a:pt x="784699" y="3147165"/>
                </a:cubicBezTo>
                <a:close/>
                <a:moveTo>
                  <a:pt x="899135" y="3049076"/>
                </a:moveTo>
                <a:lnTo>
                  <a:pt x="882788" y="3065425"/>
                </a:lnTo>
                <a:cubicBezTo>
                  <a:pt x="850091" y="3087224"/>
                  <a:pt x="833742" y="3098119"/>
                  <a:pt x="833742" y="3098119"/>
                </a:cubicBezTo>
                <a:close/>
                <a:moveTo>
                  <a:pt x="1095310" y="2852901"/>
                </a:moveTo>
                <a:lnTo>
                  <a:pt x="1046267" y="2918293"/>
                </a:lnTo>
                <a:lnTo>
                  <a:pt x="1095310" y="2885597"/>
                </a:lnTo>
                <a:close/>
                <a:moveTo>
                  <a:pt x="948177" y="2705771"/>
                </a:moveTo>
                <a:cubicBezTo>
                  <a:pt x="937278" y="2705771"/>
                  <a:pt x="931830" y="2711220"/>
                  <a:pt x="931830" y="2722118"/>
                </a:cubicBezTo>
                <a:cubicBezTo>
                  <a:pt x="931830" y="2722118"/>
                  <a:pt x="937278" y="2719394"/>
                  <a:pt x="948177" y="2713944"/>
                </a:cubicBezTo>
                <a:cubicBezTo>
                  <a:pt x="959076" y="2708495"/>
                  <a:pt x="964525" y="2705771"/>
                  <a:pt x="964525" y="2705771"/>
                </a:cubicBezTo>
                <a:cubicBezTo>
                  <a:pt x="964525" y="2705771"/>
                  <a:pt x="959076" y="2705771"/>
                  <a:pt x="948177" y="2705771"/>
                </a:cubicBezTo>
                <a:close/>
                <a:moveTo>
                  <a:pt x="7928730" y="2673075"/>
                </a:moveTo>
                <a:cubicBezTo>
                  <a:pt x="7917831" y="2673075"/>
                  <a:pt x="7912383" y="2683974"/>
                  <a:pt x="7912383" y="2705771"/>
                </a:cubicBezTo>
                <a:cubicBezTo>
                  <a:pt x="7923282" y="2705771"/>
                  <a:pt x="7928730" y="2705771"/>
                  <a:pt x="7928730" y="2705771"/>
                </a:cubicBezTo>
                <a:cubicBezTo>
                  <a:pt x="7928730" y="2705771"/>
                  <a:pt x="7928730" y="2700321"/>
                  <a:pt x="7928730" y="2689422"/>
                </a:cubicBezTo>
                <a:cubicBezTo>
                  <a:pt x="7928730" y="2678527"/>
                  <a:pt x="7928730" y="2673075"/>
                  <a:pt x="7928730" y="2673075"/>
                </a:cubicBezTo>
                <a:close/>
                <a:moveTo>
                  <a:pt x="7945079" y="2640379"/>
                </a:moveTo>
                <a:cubicBezTo>
                  <a:pt x="7945079" y="2640379"/>
                  <a:pt x="7945079" y="2645829"/>
                  <a:pt x="7945079" y="2656726"/>
                </a:cubicBezTo>
                <a:lnTo>
                  <a:pt x="7961426" y="2656726"/>
                </a:lnTo>
                <a:cubicBezTo>
                  <a:pt x="7961426" y="2645829"/>
                  <a:pt x="7961426" y="2640379"/>
                  <a:pt x="7961426" y="2640379"/>
                </a:cubicBezTo>
                <a:cubicBezTo>
                  <a:pt x="7961426" y="2640379"/>
                  <a:pt x="7955978" y="2640379"/>
                  <a:pt x="7945079" y="2640379"/>
                </a:cubicBezTo>
                <a:close/>
                <a:moveTo>
                  <a:pt x="735655" y="2476900"/>
                </a:moveTo>
                <a:cubicBezTo>
                  <a:pt x="724756" y="2487799"/>
                  <a:pt x="719306" y="2493247"/>
                  <a:pt x="719306" y="2493247"/>
                </a:cubicBezTo>
                <a:lnTo>
                  <a:pt x="702960" y="2525943"/>
                </a:lnTo>
                <a:cubicBezTo>
                  <a:pt x="713857" y="2536842"/>
                  <a:pt x="730205" y="2531395"/>
                  <a:pt x="752003" y="2509596"/>
                </a:cubicBezTo>
                <a:close/>
                <a:moveTo>
                  <a:pt x="768352" y="2444204"/>
                </a:moveTo>
                <a:cubicBezTo>
                  <a:pt x="768352" y="2444204"/>
                  <a:pt x="765628" y="2446929"/>
                  <a:pt x="760177" y="2452379"/>
                </a:cubicBezTo>
                <a:cubicBezTo>
                  <a:pt x="754727" y="2457829"/>
                  <a:pt x="752003" y="2460553"/>
                  <a:pt x="752003" y="2460553"/>
                </a:cubicBezTo>
                <a:cubicBezTo>
                  <a:pt x="762901" y="2460553"/>
                  <a:pt x="768352" y="2460553"/>
                  <a:pt x="768352" y="2460553"/>
                </a:cubicBezTo>
                <a:cubicBezTo>
                  <a:pt x="768352" y="2460553"/>
                  <a:pt x="768352" y="2455102"/>
                  <a:pt x="768352" y="2444204"/>
                </a:cubicBezTo>
                <a:close/>
                <a:moveTo>
                  <a:pt x="817394" y="2378813"/>
                </a:moveTo>
                <a:cubicBezTo>
                  <a:pt x="806497" y="2378813"/>
                  <a:pt x="801045" y="2381539"/>
                  <a:pt x="801045" y="2386986"/>
                </a:cubicBezTo>
                <a:cubicBezTo>
                  <a:pt x="801045" y="2392436"/>
                  <a:pt x="806497" y="2395160"/>
                  <a:pt x="817394" y="2395160"/>
                </a:cubicBezTo>
                <a:cubicBezTo>
                  <a:pt x="817394" y="2395160"/>
                  <a:pt x="817394" y="2389710"/>
                  <a:pt x="817394" y="2378813"/>
                </a:cubicBezTo>
                <a:close/>
                <a:moveTo>
                  <a:pt x="621219" y="2362464"/>
                </a:moveTo>
                <a:lnTo>
                  <a:pt x="621219" y="2378813"/>
                </a:lnTo>
                <a:lnTo>
                  <a:pt x="604870" y="2378813"/>
                </a:lnTo>
                <a:cubicBezTo>
                  <a:pt x="604870" y="2367916"/>
                  <a:pt x="610320" y="2362464"/>
                  <a:pt x="621219" y="2362464"/>
                </a:cubicBezTo>
                <a:close/>
                <a:moveTo>
                  <a:pt x="555828" y="2198985"/>
                </a:moveTo>
                <a:lnTo>
                  <a:pt x="588524" y="2198985"/>
                </a:lnTo>
                <a:cubicBezTo>
                  <a:pt x="566726" y="2209884"/>
                  <a:pt x="555828" y="2215332"/>
                  <a:pt x="555828" y="2215332"/>
                </a:cubicBezTo>
                <a:cubicBezTo>
                  <a:pt x="555828" y="2237132"/>
                  <a:pt x="544929" y="2248029"/>
                  <a:pt x="523133" y="2248029"/>
                </a:cubicBezTo>
                <a:lnTo>
                  <a:pt x="523133" y="2231682"/>
                </a:lnTo>
                <a:cubicBezTo>
                  <a:pt x="534032" y="2231682"/>
                  <a:pt x="534032" y="2226231"/>
                  <a:pt x="523133" y="2215332"/>
                </a:cubicBezTo>
                <a:close/>
                <a:moveTo>
                  <a:pt x="621219" y="2174467"/>
                </a:moveTo>
                <a:cubicBezTo>
                  <a:pt x="626670" y="2174467"/>
                  <a:pt x="632118" y="2177190"/>
                  <a:pt x="637569" y="2182638"/>
                </a:cubicBezTo>
                <a:lnTo>
                  <a:pt x="621219" y="2182638"/>
                </a:lnTo>
                <a:lnTo>
                  <a:pt x="604870" y="2182638"/>
                </a:lnTo>
                <a:cubicBezTo>
                  <a:pt x="610320" y="2177190"/>
                  <a:pt x="615771" y="2174467"/>
                  <a:pt x="621219" y="2174467"/>
                </a:cubicBezTo>
                <a:close/>
                <a:moveTo>
                  <a:pt x="833742" y="2117246"/>
                </a:moveTo>
                <a:cubicBezTo>
                  <a:pt x="833742" y="2117246"/>
                  <a:pt x="831017" y="2119970"/>
                  <a:pt x="825569" y="2125421"/>
                </a:cubicBezTo>
                <a:cubicBezTo>
                  <a:pt x="820118" y="2130869"/>
                  <a:pt x="822844" y="2133593"/>
                  <a:pt x="833742" y="2133593"/>
                </a:cubicBezTo>
                <a:cubicBezTo>
                  <a:pt x="844640" y="2133593"/>
                  <a:pt x="850091" y="2133593"/>
                  <a:pt x="850091" y="2133593"/>
                </a:cubicBezTo>
                <a:cubicBezTo>
                  <a:pt x="850091" y="2122696"/>
                  <a:pt x="844640" y="2117246"/>
                  <a:pt x="833742" y="2117246"/>
                </a:cubicBezTo>
                <a:close/>
                <a:moveTo>
                  <a:pt x="7732557" y="2084550"/>
                </a:moveTo>
                <a:cubicBezTo>
                  <a:pt x="7732557" y="2084550"/>
                  <a:pt x="7729830" y="2090000"/>
                  <a:pt x="7724382" y="2100899"/>
                </a:cubicBezTo>
                <a:cubicBezTo>
                  <a:pt x="7718932" y="2111795"/>
                  <a:pt x="7718932" y="2117246"/>
                  <a:pt x="7724382" y="2117246"/>
                </a:cubicBezTo>
                <a:cubicBezTo>
                  <a:pt x="7729830" y="2117246"/>
                  <a:pt x="7732557" y="2111795"/>
                  <a:pt x="7732557" y="2100899"/>
                </a:cubicBezTo>
                <a:cubicBezTo>
                  <a:pt x="7732557" y="2090000"/>
                  <a:pt x="7732557" y="2084550"/>
                  <a:pt x="7732557" y="2084550"/>
                </a:cubicBezTo>
                <a:close/>
                <a:moveTo>
                  <a:pt x="7748904" y="2068203"/>
                </a:moveTo>
                <a:cubicBezTo>
                  <a:pt x="7748904" y="2079101"/>
                  <a:pt x="7754352" y="2084550"/>
                  <a:pt x="7765251" y="2084550"/>
                </a:cubicBezTo>
                <a:lnTo>
                  <a:pt x="7765251" y="2068203"/>
                </a:lnTo>
                <a:cubicBezTo>
                  <a:pt x="7765251" y="2068203"/>
                  <a:pt x="7762527" y="2068203"/>
                  <a:pt x="7757078" y="2068203"/>
                </a:cubicBezTo>
                <a:cubicBezTo>
                  <a:pt x="7751628" y="2068203"/>
                  <a:pt x="7748904" y="2068203"/>
                  <a:pt x="7748904" y="2068203"/>
                </a:cubicBezTo>
                <a:close/>
                <a:moveTo>
                  <a:pt x="752003" y="2051853"/>
                </a:moveTo>
                <a:lnTo>
                  <a:pt x="752003" y="2068203"/>
                </a:lnTo>
                <a:cubicBezTo>
                  <a:pt x="762901" y="2068203"/>
                  <a:pt x="768352" y="2062752"/>
                  <a:pt x="768352" y="2051853"/>
                </a:cubicBezTo>
                <a:cubicBezTo>
                  <a:pt x="757453" y="2051853"/>
                  <a:pt x="752003" y="2051853"/>
                  <a:pt x="752003" y="2051853"/>
                </a:cubicBezTo>
                <a:close/>
                <a:moveTo>
                  <a:pt x="7977776" y="2002810"/>
                </a:moveTo>
                <a:lnTo>
                  <a:pt x="7961426" y="2019159"/>
                </a:lnTo>
                <a:cubicBezTo>
                  <a:pt x="7961426" y="2019159"/>
                  <a:pt x="7966876" y="2019159"/>
                  <a:pt x="7977776" y="2019159"/>
                </a:cubicBezTo>
                <a:cubicBezTo>
                  <a:pt x="7988674" y="2019159"/>
                  <a:pt x="7994122" y="2019159"/>
                  <a:pt x="7994122" y="2019159"/>
                </a:cubicBezTo>
                <a:close/>
                <a:moveTo>
                  <a:pt x="7945079" y="1953767"/>
                </a:moveTo>
                <a:lnTo>
                  <a:pt x="7928730" y="1970114"/>
                </a:lnTo>
                <a:cubicBezTo>
                  <a:pt x="7928730" y="1970114"/>
                  <a:pt x="7923282" y="1975565"/>
                  <a:pt x="7912383" y="1986463"/>
                </a:cubicBezTo>
                <a:cubicBezTo>
                  <a:pt x="7901484" y="1997362"/>
                  <a:pt x="7896036" y="2002810"/>
                  <a:pt x="7896036" y="2002810"/>
                </a:cubicBezTo>
                <a:cubicBezTo>
                  <a:pt x="7896036" y="2002810"/>
                  <a:pt x="7893310" y="2005534"/>
                  <a:pt x="7887862" y="2010985"/>
                </a:cubicBezTo>
                <a:cubicBezTo>
                  <a:pt x="7882413" y="2016435"/>
                  <a:pt x="7879686" y="2024608"/>
                  <a:pt x="7879686" y="2035506"/>
                </a:cubicBezTo>
                <a:lnTo>
                  <a:pt x="7912383" y="2002810"/>
                </a:lnTo>
                <a:cubicBezTo>
                  <a:pt x="7923282" y="1991912"/>
                  <a:pt x="7931456" y="1981013"/>
                  <a:pt x="7936904" y="1970114"/>
                </a:cubicBezTo>
                <a:cubicBezTo>
                  <a:pt x="7942353" y="1959217"/>
                  <a:pt x="7945079" y="1953767"/>
                  <a:pt x="7945079" y="1953767"/>
                </a:cubicBezTo>
                <a:close/>
                <a:moveTo>
                  <a:pt x="776524" y="1937420"/>
                </a:moveTo>
                <a:cubicBezTo>
                  <a:pt x="771076" y="1937420"/>
                  <a:pt x="762901" y="1942868"/>
                  <a:pt x="752003" y="1953767"/>
                </a:cubicBezTo>
                <a:cubicBezTo>
                  <a:pt x="762901" y="1953767"/>
                  <a:pt x="768352" y="1953767"/>
                  <a:pt x="768352" y="1953767"/>
                </a:cubicBezTo>
                <a:cubicBezTo>
                  <a:pt x="779251" y="1953767"/>
                  <a:pt x="784699" y="1951043"/>
                  <a:pt x="784699" y="1945592"/>
                </a:cubicBezTo>
                <a:cubicBezTo>
                  <a:pt x="784699" y="1940144"/>
                  <a:pt x="781975" y="1937420"/>
                  <a:pt x="776524" y="1937420"/>
                </a:cubicBezTo>
                <a:close/>
                <a:moveTo>
                  <a:pt x="7928730" y="1921071"/>
                </a:moveTo>
                <a:cubicBezTo>
                  <a:pt x="7928730" y="1931970"/>
                  <a:pt x="7928730" y="1937420"/>
                  <a:pt x="7928730" y="1937420"/>
                </a:cubicBezTo>
                <a:cubicBezTo>
                  <a:pt x="7928730" y="1926521"/>
                  <a:pt x="7934180" y="1921071"/>
                  <a:pt x="7945079" y="1921071"/>
                </a:cubicBezTo>
                <a:cubicBezTo>
                  <a:pt x="7945079" y="1921071"/>
                  <a:pt x="7939628" y="1921071"/>
                  <a:pt x="7928730" y="1921071"/>
                </a:cubicBezTo>
                <a:close/>
                <a:moveTo>
                  <a:pt x="8218906" y="1847506"/>
                </a:moveTo>
                <a:cubicBezTo>
                  <a:pt x="8216181" y="1847506"/>
                  <a:pt x="8212095" y="1850230"/>
                  <a:pt x="8206644" y="1855681"/>
                </a:cubicBezTo>
                <a:cubicBezTo>
                  <a:pt x="8217544" y="1855681"/>
                  <a:pt x="8222994" y="1855681"/>
                  <a:pt x="8222994" y="1855681"/>
                </a:cubicBezTo>
                <a:cubicBezTo>
                  <a:pt x="8222994" y="1850230"/>
                  <a:pt x="8221632" y="1847506"/>
                  <a:pt x="8218906" y="1847506"/>
                </a:cubicBezTo>
                <a:close/>
                <a:moveTo>
                  <a:pt x="7994122" y="1839331"/>
                </a:moveTo>
                <a:cubicBezTo>
                  <a:pt x="7994122" y="1850230"/>
                  <a:pt x="7994122" y="1855681"/>
                  <a:pt x="7994122" y="1855681"/>
                </a:cubicBezTo>
                <a:cubicBezTo>
                  <a:pt x="7994122" y="1855681"/>
                  <a:pt x="7996846" y="1855681"/>
                  <a:pt x="8002297" y="1855681"/>
                </a:cubicBezTo>
                <a:cubicBezTo>
                  <a:pt x="8007746" y="1855681"/>
                  <a:pt x="8010472" y="1855681"/>
                  <a:pt x="8010472" y="1855681"/>
                </a:cubicBezTo>
                <a:cubicBezTo>
                  <a:pt x="8010472" y="1844782"/>
                  <a:pt x="8005021" y="1839331"/>
                  <a:pt x="7994122" y="1839331"/>
                </a:cubicBezTo>
                <a:close/>
                <a:moveTo>
                  <a:pt x="850091" y="1839331"/>
                </a:moveTo>
                <a:cubicBezTo>
                  <a:pt x="850091" y="1839331"/>
                  <a:pt x="850091" y="1844782"/>
                  <a:pt x="850091" y="1855681"/>
                </a:cubicBezTo>
                <a:cubicBezTo>
                  <a:pt x="860988" y="1855681"/>
                  <a:pt x="866438" y="1852954"/>
                  <a:pt x="866438" y="1847506"/>
                </a:cubicBezTo>
                <a:cubicBezTo>
                  <a:pt x="866438" y="1842055"/>
                  <a:pt x="860988" y="1839331"/>
                  <a:pt x="850091" y="1839331"/>
                </a:cubicBezTo>
                <a:close/>
                <a:moveTo>
                  <a:pt x="8239340" y="1806635"/>
                </a:moveTo>
                <a:cubicBezTo>
                  <a:pt x="8239340" y="1806635"/>
                  <a:pt x="8239340" y="1812086"/>
                  <a:pt x="8239340" y="1822984"/>
                </a:cubicBezTo>
                <a:cubicBezTo>
                  <a:pt x="8239340" y="1822984"/>
                  <a:pt x="8242067" y="1820260"/>
                  <a:pt x="8247516" y="1814810"/>
                </a:cubicBezTo>
                <a:cubicBezTo>
                  <a:pt x="8252964" y="1809361"/>
                  <a:pt x="8250240" y="1806635"/>
                  <a:pt x="8239340" y="1806635"/>
                </a:cubicBezTo>
                <a:close/>
                <a:moveTo>
                  <a:pt x="686613" y="1806635"/>
                </a:moveTo>
                <a:lnTo>
                  <a:pt x="670263" y="1822984"/>
                </a:lnTo>
                <a:cubicBezTo>
                  <a:pt x="648466" y="1833883"/>
                  <a:pt x="632118" y="1833883"/>
                  <a:pt x="621219" y="1822984"/>
                </a:cubicBezTo>
                <a:close/>
                <a:moveTo>
                  <a:pt x="7994122" y="1790288"/>
                </a:moveTo>
                <a:cubicBezTo>
                  <a:pt x="7983224" y="1790288"/>
                  <a:pt x="7977776" y="1795739"/>
                  <a:pt x="7977776" y="1806635"/>
                </a:cubicBezTo>
                <a:cubicBezTo>
                  <a:pt x="7988674" y="1817536"/>
                  <a:pt x="7999570" y="1812086"/>
                  <a:pt x="8010472" y="1790288"/>
                </a:cubicBezTo>
                <a:close/>
                <a:moveTo>
                  <a:pt x="8041122" y="1780070"/>
                </a:moveTo>
                <a:cubicBezTo>
                  <a:pt x="8037036" y="1781432"/>
                  <a:pt x="8032267" y="1784840"/>
                  <a:pt x="8026818" y="1790288"/>
                </a:cubicBezTo>
                <a:cubicBezTo>
                  <a:pt x="8037718" y="1801187"/>
                  <a:pt x="8045892" y="1806635"/>
                  <a:pt x="8051340" y="1806635"/>
                </a:cubicBezTo>
                <a:cubicBezTo>
                  <a:pt x="8056788" y="1806635"/>
                  <a:pt x="8059515" y="1803911"/>
                  <a:pt x="8059515" y="1798463"/>
                </a:cubicBezTo>
                <a:cubicBezTo>
                  <a:pt x="8059515" y="1793014"/>
                  <a:pt x="8056788" y="1787564"/>
                  <a:pt x="8051340" y="1782114"/>
                </a:cubicBezTo>
                <a:cubicBezTo>
                  <a:pt x="8048616" y="1779389"/>
                  <a:pt x="8045211" y="1778708"/>
                  <a:pt x="8041122" y="1780070"/>
                </a:cubicBezTo>
                <a:close/>
                <a:moveTo>
                  <a:pt x="8239340" y="1708549"/>
                </a:moveTo>
                <a:lnTo>
                  <a:pt x="8124905" y="1839331"/>
                </a:lnTo>
                <a:cubicBezTo>
                  <a:pt x="8124905" y="1850230"/>
                  <a:pt x="8146702" y="1833883"/>
                  <a:pt x="8190298" y="1790288"/>
                </a:cubicBezTo>
                <a:cubicBezTo>
                  <a:pt x="8222994" y="1746693"/>
                  <a:pt x="8239340" y="1719447"/>
                  <a:pt x="8239340" y="1708549"/>
                </a:cubicBezTo>
                <a:close/>
                <a:moveTo>
                  <a:pt x="1258788" y="1708549"/>
                </a:moveTo>
                <a:cubicBezTo>
                  <a:pt x="1247889" y="1708549"/>
                  <a:pt x="1242440" y="1713999"/>
                  <a:pt x="1242440" y="1724896"/>
                </a:cubicBezTo>
                <a:cubicBezTo>
                  <a:pt x="1242440" y="1724896"/>
                  <a:pt x="1242440" y="1730346"/>
                  <a:pt x="1242440" y="1741245"/>
                </a:cubicBezTo>
                <a:cubicBezTo>
                  <a:pt x="1253337" y="1730346"/>
                  <a:pt x="1258788" y="1724896"/>
                  <a:pt x="1258788" y="1724896"/>
                </a:cubicBezTo>
                <a:cubicBezTo>
                  <a:pt x="1258788" y="1713999"/>
                  <a:pt x="1258788" y="1708549"/>
                  <a:pt x="1258788" y="1708549"/>
                </a:cubicBezTo>
                <a:close/>
                <a:moveTo>
                  <a:pt x="7926687" y="1696288"/>
                </a:moveTo>
                <a:cubicBezTo>
                  <a:pt x="7925325" y="1696288"/>
                  <a:pt x="7923282" y="1697650"/>
                  <a:pt x="7920558" y="1700374"/>
                </a:cubicBezTo>
                <a:cubicBezTo>
                  <a:pt x="7915107" y="1705825"/>
                  <a:pt x="7912383" y="1708549"/>
                  <a:pt x="7912383" y="1708549"/>
                </a:cubicBezTo>
                <a:lnTo>
                  <a:pt x="7912383" y="1724896"/>
                </a:lnTo>
                <a:cubicBezTo>
                  <a:pt x="7923282" y="1713999"/>
                  <a:pt x="7928730" y="1705825"/>
                  <a:pt x="7928730" y="1700374"/>
                </a:cubicBezTo>
                <a:cubicBezTo>
                  <a:pt x="7928730" y="1697650"/>
                  <a:pt x="7928049" y="1696288"/>
                  <a:pt x="7926687" y="1696288"/>
                </a:cubicBezTo>
                <a:close/>
                <a:moveTo>
                  <a:pt x="8517255" y="1643156"/>
                </a:moveTo>
                <a:cubicBezTo>
                  <a:pt x="8517255" y="1654057"/>
                  <a:pt x="8517255" y="1659505"/>
                  <a:pt x="8517255" y="1659505"/>
                </a:cubicBezTo>
                <a:lnTo>
                  <a:pt x="8533605" y="1643156"/>
                </a:lnTo>
                <a:cubicBezTo>
                  <a:pt x="8533605" y="1643156"/>
                  <a:pt x="8528154" y="1643156"/>
                  <a:pt x="8517255" y="1643156"/>
                </a:cubicBezTo>
                <a:close/>
                <a:moveTo>
                  <a:pt x="8353776" y="1643156"/>
                </a:moveTo>
                <a:cubicBezTo>
                  <a:pt x="8342878" y="1654057"/>
                  <a:pt x="8337430" y="1664954"/>
                  <a:pt x="8337430" y="1675852"/>
                </a:cubicBezTo>
                <a:lnTo>
                  <a:pt x="8353776" y="1659505"/>
                </a:lnTo>
                <a:cubicBezTo>
                  <a:pt x="8375574" y="1648607"/>
                  <a:pt x="8386472" y="1643156"/>
                  <a:pt x="8386472" y="1643156"/>
                </a:cubicBezTo>
                <a:close/>
                <a:moveTo>
                  <a:pt x="1356874" y="1610460"/>
                </a:moveTo>
                <a:lnTo>
                  <a:pt x="1356874" y="1626809"/>
                </a:lnTo>
                <a:cubicBezTo>
                  <a:pt x="1356874" y="1626809"/>
                  <a:pt x="1359601" y="1626809"/>
                  <a:pt x="1365048" y="1626809"/>
                </a:cubicBezTo>
                <a:cubicBezTo>
                  <a:pt x="1370497" y="1626809"/>
                  <a:pt x="1373224" y="1621361"/>
                  <a:pt x="1373224" y="1610460"/>
                </a:cubicBezTo>
                <a:cubicBezTo>
                  <a:pt x="1362325" y="1610460"/>
                  <a:pt x="1356874" y="1610460"/>
                  <a:pt x="1356874" y="1610460"/>
                </a:cubicBezTo>
                <a:close/>
                <a:moveTo>
                  <a:pt x="8157602" y="1594113"/>
                </a:moveTo>
                <a:cubicBezTo>
                  <a:pt x="8157602" y="1594113"/>
                  <a:pt x="8157602" y="1599563"/>
                  <a:pt x="8157602" y="1610460"/>
                </a:cubicBezTo>
                <a:cubicBezTo>
                  <a:pt x="8168500" y="1610460"/>
                  <a:pt x="8173950" y="1610460"/>
                  <a:pt x="8173950" y="1610460"/>
                </a:cubicBezTo>
                <a:cubicBezTo>
                  <a:pt x="8173950" y="1599563"/>
                  <a:pt x="8168500" y="1594113"/>
                  <a:pt x="8157602" y="1594113"/>
                </a:cubicBezTo>
                <a:close/>
                <a:moveTo>
                  <a:pt x="7945079" y="1594113"/>
                </a:moveTo>
                <a:lnTo>
                  <a:pt x="7961426" y="1610460"/>
                </a:lnTo>
                <a:cubicBezTo>
                  <a:pt x="7972325" y="1599563"/>
                  <a:pt x="7972325" y="1594113"/>
                  <a:pt x="7961426" y="1594113"/>
                </a:cubicBezTo>
                <a:cubicBezTo>
                  <a:pt x="7961426" y="1594113"/>
                  <a:pt x="7955978" y="1594113"/>
                  <a:pt x="7945079" y="1594113"/>
                </a:cubicBezTo>
                <a:close/>
                <a:moveTo>
                  <a:pt x="9007692" y="1577766"/>
                </a:moveTo>
                <a:cubicBezTo>
                  <a:pt x="9007692" y="1588665"/>
                  <a:pt x="9010418" y="1594113"/>
                  <a:pt x="9015867" y="1594113"/>
                </a:cubicBezTo>
                <a:cubicBezTo>
                  <a:pt x="9021315" y="1594113"/>
                  <a:pt x="9024041" y="1588665"/>
                  <a:pt x="9024041" y="1577766"/>
                </a:cubicBezTo>
                <a:close/>
                <a:moveTo>
                  <a:pt x="8402820" y="1577766"/>
                </a:moveTo>
                <a:cubicBezTo>
                  <a:pt x="8391921" y="1577766"/>
                  <a:pt x="8386472" y="1583214"/>
                  <a:pt x="8386472" y="1594113"/>
                </a:cubicBezTo>
                <a:cubicBezTo>
                  <a:pt x="8386472" y="1626809"/>
                  <a:pt x="8397371" y="1632260"/>
                  <a:pt x="8419169" y="1610460"/>
                </a:cubicBezTo>
                <a:cubicBezTo>
                  <a:pt x="8430068" y="1588665"/>
                  <a:pt x="8424617" y="1577766"/>
                  <a:pt x="8402820" y="1577766"/>
                </a:cubicBezTo>
                <a:close/>
                <a:moveTo>
                  <a:pt x="8590820" y="1561417"/>
                </a:moveTo>
                <a:cubicBezTo>
                  <a:pt x="8585372" y="1561417"/>
                  <a:pt x="8585372" y="1564143"/>
                  <a:pt x="8590820" y="1569591"/>
                </a:cubicBezTo>
                <a:cubicBezTo>
                  <a:pt x="8596271" y="1575042"/>
                  <a:pt x="8604445" y="1577766"/>
                  <a:pt x="8615344" y="1577766"/>
                </a:cubicBezTo>
                <a:cubicBezTo>
                  <a:pt x="8604445" y="1566867"/>
                  <a:pt x="8596271" y="1561417"/>
                  <a:pt x="8590820" y="1561417"/>
                </a:cubicBezTo>
                <a:close/>
                <a:moveTo>
                  <a:pt x="8484559" y="1545070"/>
                </a:moveTo>
                <a:cubicBezTo>
                  <a:pt x="8473660" y="1555969"/>
                  <a:pt x="8479111" y="1561417"/>
                  <a:pt x="8500908" y="1561417"/>
                </a:cubicBezTo>
                <a:cubicBezTo>
                  <a:pt x="8511807" y="1561417"/>
                  <a:pt x="8517255" y="1555969"/>
                  <a:pt x="8517255" y="1545070"/>
                </a:cubicBezTo>
                <a:close/>
                <a:moveTo>
                  <a:pt x="8075862" y="1545070"/>
                </a:moveTo>
                <a:cubicBezTo>
                  <a:pt x="8075862" y="1555969"/>
                  <a:pt x="8078588" y="1561417"/>
                  <a:pt x="8084036" y="1561417"/>
                </a:cubicBezTo>
                <a:cubicBezTo>
                  <a:pt x="8089484" y="1561417"/>
                  <a:pt x="8092211" y="1555969"/>
                  <a:pt x="8092211" y="1545070"/>
                </a:cubicBezTo>
                <a:close/>
                <a:moveTo>
                  <a:pt x="1193396" y="1545070"/>
                </a:moveTo>
                <a:cubicBezTo>
                  <a:pt x="1182497" y="1545070"/>
                  <a:pt x="1177049" y="1547794"/>
                  <a:pt x="1177049" y="1553244"/>
                </a:cubicBezTo>
                <a:cubicBezTo>
                  <a:pt x="1177049" y="1558693"/>
                  <a:pt x="1177049" y="1561417"/>
                  <a:pt x="1177049" y="1561417"/>
                </a:cubicBezTo>
                <a:cubicBezTo>
                  <a:pt x="1177049" y="1561417"/>
                  <a:pt x="1182497" y="1555969"/>
                  <a:pt x="1193396" y="1545070"/>
                </a:cubicBezTo>
                <a:close/>
                <a:moveTo>
                  <a:pt x="833742" y="1545070"/>
                </a:moveTo>
                <a:cubicBezTo>
                  <a:pt x="811945" y="1545070"/>
                  <a:pt x="798322" y="1547794"/>
                  <a:pt x="792874" y="1553244"/>
                </a:cubicBezTo>
                <a:cubicBezTo>
                  <a:pt x="787423" y="1558693"/>
                  <a:pt x="795598" y="1566867"/>
                  <a:pt x="817394" y="1577766"/>
                </a:cubicBezTo>
                <a:cubicBezTo>
                  <a:pt x="850091" y="1577766"/>
                  <a:pt x="866438" y="1577766"/>
                  <a:pt x="866438" y="1577766"/>
                </a:cubicBezTo>
                <a:cubicBezTo>
                  <a:pt x="877337" y="1566867"/>
                  <a:pt x="882788" y="1561417"/>
                  <a:pt x="882788" y="1561417"/>
                </a:cubicBezTo>
                <a:close/>
                <a:moveTo>
                  <a:pt x="1324179" y="1528721"/>
                </a:moveTo>
                <a:cubicBezTo>
                  <a:pt x="1302384" y="1539622"/>
                  <a:pt x="1296933" y="1550518"/>
                  <a:pt x="1307832" y="1561417"/>
                </a:cubicBezTo>
                <a:lnTo>
                  <a:pt x="1356874" y="1545070"/>
                </a:lnTo>
                <a:cubicBezTo>
                  <a:pt x="1356874" y="1534171"/>
                  <a:pt x="1345975" y="1528721"/>
                  <a:pt x="1324179" y="1528721"/>
                </a:cubicBezTo>
                <a:close/>
                <a:moveTo>
                  <a:pt x="8639866" y="1512374"/>
                </a:moveTo>
                <a:cubicBezTo>
                  <a:pt x="8634415" y="1512374"/>
                  <a:pt x="8631691" y="1515100"/>
                  <a:pt x="8631691" y="1520548"/>
                </a:cubicBezTo>
                <a:cubicBezTo>
                  <a:pt x="8631691" y="1525996"/>
                  <a:pt x="8637139" y="1528721"/>
                  <a:pt x="8648038" y="1528721"/>
                </a:cubicBezTo>
                <a:cubicBezTo>
                  <a:pt x="8648038" y="1517824"/>
                  <a:pt x="8645314" y="1512374"/>
                  <a:pt x="8639866" y="1512374"/>
                </a:cubicBezTo>
                <a:close/>
                <a:moveTo>
                  <a:pt x="9089431" y="1496027"/>
                </a:moveTo>
                <a:lnTo>
                  <a:pt x="9089431" y="1512374"/>
                </a:lnTo>
                <a:cubicBezTo>
                  <a:pt x="9089431" y="1512374"/>
                  <a:pt x="9094882" y="1512374"/>
                  <a:pt x="9105781" y="1512374"/>
                </a:cubicBezTo>
                <a:cubicBezTo>
                  <a:pt x="9105781" y="1512374"/>
                  <a:pt x="9100330" y="1506925"/>
                  <a:pt x="9089431" y="1496027"/>
                </a:cubicBezTo>
                <a:close/>
                <a:moveTo>
                  <a:pt x="817394" y="1485809"/>
                </a:moveTo>
                <a:cubicBezTo>
                  <a:pt x="811945" y="1487171"/>
                  <a:pt x="806497" y="1490578"/>
                  <a:pt x="801045" y="1496027"/>
                </a:cubicBezTo>
                <a:lnTo>
                  <a:pt x="817394" y="1512374"/>
                </a:lnTo>
                <a:cubicBezTo>
                  <a:pt x="839192" y="1512374"/>
                  <a:pt x="850091" y="1509649"/>
                  <a:pt x="850091" y="1504199"/>
                </a:cubicBezTo>
                <a:cubicBezTo>
                  <a:pt x="850091" y="1498751"/>
                  <a:pt x="844640" y="1493302"/>
                  <a:pt x="833742" y="1487852"/>
                </a:cubicBezTo>
                <a:cubicBezTo>
                  <a:pt x="828293" y="1485128"/>
                  <a:pt x="822844" y="1484447"/>
                  <a:pt x="817394" y="1485809"/>
                </a:cubicBezTo>
                <a:close/>
                <a:moveTo>
                  <a:pt x="8566299" y="1479677"/>
                </a:moveTo>
                <a:lnTo>
                  <a:pt x="8549952" y="1496027"/>
                </a:lnTo>
                <a:lnTo>
                  <a:pt x="8566299" y="1496027"/>
                </a:lnTo>
                <a:cubicBezTo>
                  <a:pt x="8566299" y="1485128"/>
                  <a:pt x="8566299" y="1479677"/>
                  <a:pt x="8566299" y="1479677"/>
                </a:cubicBezTo>
                <a:close/>
                <a:moveTo>
                  <a:pt x="8321080" y="1479677"/>
                </a:moveTo>
                <a:cubicBezTo>
                  <a:pt x="8321080" y="1479677"/>
                  <a:pt x="8318356" y="1485128"/>
                  <a:pt x="8312908" y="1496027"/>
                </a:cubicBezTo>
                <a:cubicBezTo>
                  <a:pt x="8307458" y="1506925"/>
                  <a:pt x="8304733" y="1512374"/>
                  <a:pt x="8304733" y="1512374"/>
                </a:cubicBezTo>
                <a:lnTo>
                  <a:pt x="8321080" y="1512374"/>
                </a:lnTo>
                <a:cubicBezTo>
                  <a:pt x="8342878" y="1501475"/>
                  <a:pt x="8353776" y="1490578"/>
                  <a:pt x="8353776" y="1479677"/>
                </a:cubicBezTo>
                <a:close/>
                <a:moveTo>
                  <a:pt x="1381396" y="1479677"/>
                </a:moveTo>
                <a:cubicBezTo>
                  <a:pt x="1375947" y="1479677"/>
                  <a:pt x="1367772" y="1482404"/>
                  <a:pt x="1356874" y="1487852"/>
                </a:cubicBezTo>
                <a:cubicBezTo>
                  <a:pt x="1345975" y="1493302"/>
                  <a:pt x="1345975" y="1504199"/>
                  <a:pt x="1356874" y="1520548"/>
                </a:cubicBezTo>
                <a:cubicBezTo>
                  <a:pt x="1367772" y="1536895"/>
                  <a:pt x="1373224" y="1555969"/>
                  <a:pt x="1373224" y="1577766"/>
                </a:cubicBezTo>
                <a:lnTo>
                  <a:pt x="1389570" y="1577766"/>
                </a:lnTo>
                <a:cubicBezTo>
                  <a:pt x="1400468" y="1566867"/>
                  <a:pt x="1405920" y="1555969"/>
                  <a:pt x="1405920" y="1545070"/>
                </a:cubicBezTo>
                <a:lnTo>
                  <a:pt x="1422266" y="1545070"/>
                </a:lnTo>
                <a:lnTo>
                  <a:pt x="1438614" y="1528721"/>
                </a:lnTo>
                <a:cubicBezTo>
                  <a:pt x="1438614" y="1517824"/>
                  <a:pt x="1441340" y="1512374"/>
                  <a:pt x="1446788" y="1512374"/>
                </a:cubicBezTo>
                <a:cubicBezTo>
                  <a:pt x="1452239" y="1512374"/>
                  <a:pt x="1454962" y="1506925"/>
                  <a:pt x="1454962" y="1496027"/>
                </a:cubicBezTo>
                <a:lnTo>
                  <a:pt x="1422266" y="1496027"/>
                </a:lnTo>
                <a:lnTo>
                  <a:pt x="1405920" y="1512374"/>
                </a:lnTo>
                <a:lnTo>
                  <a:pt x="1405920" y="1479677"/>
                </a:lnTo>
                <a:cubicBezTo>
                  <a:pt x="1395021" y="1479677"/>
                  <a:pt x="1386846" y="1479677"/>
                  <a:pt x="1381396" y="1479677"/>
                </a:cubicBezTo>
                <a:close/>
                <a:moveTo>
                  <a:pt x="1481527" y="1473548"/>
                </a:moveTo>
                <a:cubicBezTo>
                  <a:pt x="1480165" y="1472186"/>
                  <a:pt x="1476761" y="1474229"/>
                  <a:pt x="1471310" y="1479677"/>
                </a:cubicBezTo>
                <a:lnTo>
                  <a:pt x="1471310" y="1512374"/>
                </a:lnTo>
                <a:cubicBezTo>
                  <a:pt x="1471310" y="1512374"/>
                  <a:pt x="1474034" y="1504199"/>
                  <a:pt x="1479484" y="1487852"/>
                </a:cubicBezTo>
                <a:cubicBezTo>
                  <a:pt x="1482208" y="1479677"/>
                  <a:pt x="1482890" y="1474910"/>
                  <a:pt x="1481527" y="1473548"/>
                </a:cubicBezTo>
                <a:close/>
                <a:moveTo>
                  <a:pt x="8513169" y="1471503"/>
                </a:moveTo>
                <a:cubicBezTo>
                  <a:pt x="8510445" y="1471503"/>
                  <a:pt x="8506357" y="1474229"/>
                  <a:pt x="8500908" y="1479677"/>
                </a:cubicBezTo>
                <a:cubicBezTo>
                  <a:pt x="8500908" y="1479677"/>
                  <a:pt x="8495458" y="1479677"/>
                  <a:pt x="8484559" y="1479677"/>
                </a:cubicBezTo>
                <a:cubicBezTo>
                  <a:pt x="8484559" y="1479677"/>
                  <a:pt x="8479111" y="1485128"/>
                  <a:pt x="8468212" y="1496027"/>
                </a:cubicBezTo>
                <a:lnTo>
                  <a:pt x="8451865" y="1512374"/>
                </a:lnTo>
                <a:lnTo>
                  <a:pt x="8468212" y="1512374"/>
                </a:lnTo>
                <a:cubicBezTo>
                  <a:pt x="8468212" y="1523272"/>
                  <a:pt x="8462764" y="1528721"/>
                  <a:pt x="8451865" y="1528721"/>
                </a:cubicBezTo>
                <a:cubicBezTo>
                  <a:pt x="8419169" y="1528721"/>
                  <a:pt x="8408270" y="1539622"/>
                  <a:pt x="8419169" y="1561417"/>
                </a:cubicBezTo>
                <a:cubicBezTo>
                  <a:pt x="8430068" y="1583214"/>
                  <a:pt x="8451865" y="1572318"/>
                  <a:pt x="8484559" y="1528721"/>
                </a:cubicBezTo>
                <a:cubicBezTo>
                  <a:pt x="8506357" y="1506925"/>
                  <a:pt x="8517255" y="1490578"/>
                  <a:pt x="8517255" y="1479677"/>
                </a:cubicBezTo>
                <a:cubicBezTo>
                  <a:pt x="8517255" y="1474229"/>
                  <a:pt x="8515893" y="1471503"/>
                  <a:pt x="8513169" y="1471503"/>
                </a:cubicBezTo>
                <a:close/>
                <a:moveTo>
                  <a:pt x="944092" y="1471503"/>
                </a:moveTo>
                <a:cubicBezTo>
                  <a:pt x="935917" y="1471503"/>
                  <a:pt x="926379" y="1474229"/>
                  <a:pt x="915482" y="1479677"/>
                </a:cubicBezTo>
                <a:cubicBezTo>
                  <a:pt x="904583" y="1490578"/>
                  <a:pt x="899135" y="1496027"/>
                  <a:pt x="899135" y="1496027"/>
                </a:cubicBezTo>
                <a:cubicBezTo>
                  <a:pt x="899135" y="1496027"/>
                  <a:pt x="904583" y="1501475"/>
                  <a:pt x="915482" y="1512374"/>
                </a:cubicBezTo>
                <a:cubicBezTo>
                  <a:pt x="926379" y="1523272"/>
                  <a:pt x="940003" y="1523272"/>
                  <a:pt x="956352" y="1512374"/>
                </a:cubicBezTo>
                <a:cubicBezTo>
                  <a:pt x="972699" y="1501475"/>
                  <a:pt x="975426" y="1490578"/>
                  <a:pt x="964525" y="1479677"/>
                </a:cubicBezTo>
                <a:cubicBezTo>
                  <a:pt x="959076" y="1474229"/>
                  <a:pt x="952266" y="1471503"/>
                  <a:pt x="944092" y="1471503"/>
                </a:cubicBezTo>
                <a:close/>
                <a:moveTo>
                  <a:pt x="7658990" y="1463330"/>
                </a:moveTo>
                <a:cubicBezTo>
                  <a:pt x="7653542" y="1463330"/>
                  <a:pt x="7650816" y="1468779"/>
                  <a:pt x="7650816" y="1479677"/>
                </a:cubicBezTo>
                <a:cubicBezTo>
                  <a:pt x="7661716" y="1479677"/>
                  <a:pt x="7667164" y="1476953"/>
                  <a:pt x="7667164" y="1471503"/>
                </a:cubicBezTo>
                <a:cubicBezTo>
                  <a:pt x="7667164" y="1466054"/>
                  <a:pt x="7664440" y="1463330"/>
                  <a:pt x="7658990" y="1463330"/>
                </a:cubicBezTo>
                <a:close/>
                <a:moveTo>
                  <a:pt x="8304733" y="1446981"/>
                </a:moveTo>
                <a:cubicBezTo>
                  <a:pt x="8293834" y="1457882"/>
                  <a:pt x="8285660" y="1463330"/>
                  <a:pt x="8280212" y="1463330"/>
                </a:cubicBezTo>
                <a:cubicBezTo>
                  <a:pt x="8274761" y="1463330"/>
                  <a:pt x="8272037" y="1463330"/>
                  <a:pt x="8272037" y="1463330"/>
                </a:cubicBezTo>
                <a:cubicBezTo>
                  <a:pt x="8261138" y="1463330"/>
                  <a:pt x="8255690" y="1468779"/>
                  <a:pt x="8255690" y="1479677"/>
                </a:cubicBezTo>
                <a:lnTo>
                  <a:pt x="8288384" y="1479677"/>
                </a:lnTo>
                <a:cubicBezTo>
                  <a:pt x="8299282" y="1468779"/>
                  <a:pt x="8310182" y="1457882"/>
                  <a:pt x="8321080" y="1446981"/>
                </a:cubicBezTo>
                <a:close/>
                <a:moveTo>
                  <a:pt x="7470990" y="1446981"/>
                </a:moveTo>
                <a:lnTo>
                  <a:pt x="7421946" y="1496027"/>
                </a:lnTo>
                <a:cubicBezTo>
                  <a:pt x="7400149" y="1539622"/>
                  <a:pt x="7378352" y="1566867"/>
                  <a:pt x="7356554" y="1577766"/>
                </a:cubicBezTo>
                <a:lnTo>
                  <a:pt x="7356554" y="1610460"/>
                </a:lnTo>
                <a:cubicBezTo>
                  <a:pt x="7356554" y="1610460"/>
                  <a:pt x="7375627" y="1583214"/>
                  <a:pt x="7413772" y="1528721"/>
                </a:cubicBezTo>
                <a:cubicBezTo>
                  <a:pt x="7451916" y="1474229"/>
                  <a:pt x="7470990" y="1446981"/>
                  <a:pt x="7470990" y="1446981"/>
                </a:cubicBezTo>
                <a:close/>
                <a:moveTo>
                  <a:pt x="8746127" y="1430634"/>
                </a:moveTo>
                <a:cubicBezTo>
                  <a:pt x="8735228" y="1430634"/>
                  <a:pt x="8727053" y="1433360"/>
                  <a:pt x="8721605" y="1438809"/>
                </a:cubicBezTo>
                <a:cubicBezTo>
                  <a:pt x="8716155" y="1444257"/>
                  <a:pt x="8713430" y="1452432"/>
                  <a:pt x="8713430" y="1463330"/>
                </a:cubicBezTo>
                <a:cubicBezTo>
                  <a:pt x="8724329" y="1463330"/>
                  <a:pt x="8729777" y="1463330"/>
                  <a:pt x="8729777" y="1463330"/>
                </a:cubicBezTo>
                <a:lnTo>
                  <a:pt x="8729777" y="1446981"/>
                </a:lnTo>
                <a:cubicBezTo>
                  <a:pt x="8729777" y="1457882"/>
                  <a:pt x="8735228" y="1457882"/>
                  <a:pt x="8746127" y="1446981"/>
                </a:cubicBezTo>
                <a:close/>
                <a:moveTo>
                  <a:pt x="8255690" y="1430634"/>
                </a:moveTo>
                <a:cubicBezTo>
                  <a:pt x="8255690" y="1441533"/>
                  <a:pt x="8255690" y="1446981"/>
                  <a:pt x="8255690" y="1446981"/>
                </a:cubicBezTo>
                <a:cubicBezTo>
                  <a:pt x="8266588" y="1446981"/>
                  <a:pt x="8272037" y="1444257"/>
                  <a:pt x="8272037" y="1438809"/>
                </a:cubicBezTo>
                <a:cubicBezTo>
                  <a:pt x="8272037" y="1433360"/>
                  <a:pt x="8266588" y="1430634"/>
                  <a:pt x="8255690" y="1430634"/>
                </a:cubicBezTo>
                <a:close/>
                <a:moveTo>
                  <a:pt x="8549952" y="1414287"/>
                </a:moveTo>
                <a:lnTo>
                  <a:pt x="8517255" y="1430634"/>
                </a:lnTo>
                <a:cubicBezTo>
                  <a:pt x="8506357" y="1430634"/>
                  <a:pt x="8500908" y="1436085"/>
                  <a:pt x="8500908" y="1446981"/>
                </a:cubicBezTo>
                <a:lnTo>
                  <a:pt x="8517255" y="1446981"/>
                </a:lnTo>
                <a:cubicBezTo>
                  <a:pt x="8528154" y="1446981"/>
                  <a:pt x="8539053" y="1441533"/>
                  <a:pt x="8549952" y="1430634"/>
                </a:cubicBezTo>
                <a:lnTo>
                  <a:pt x="8566299" y="1430634"/>
                </a:lnTo>
                <a:cubicBezTo>
                  <a:pt x="8555400" y="1430634"/>
                  <a:pt x="8549952" y="1425186"/>
                  <a:pt x="8549952" y="1414287"/>
                </a:cubicBezTo>
                <a:close/>
                <a:moveTo>
                  <a:pt x="8370124" y="1414287"/>
                </a:moveTo>
                <a:cubicBezTo>
                  <a:pt x="8359224" y="1414287"/>
                  <a:pt x="8356500" y="1419735"/>
                  <a:pt x="8361951" y="1430634"/>
                </a:cubicBezTo>
                <a:cubicBezTo>
                  <a:pt x="8367400" y="1441533"/>
                  <a:pt x="8372850" y="1446981"/>
                  <a:pt x="8378298" y="1446981"/>
                </a:cubicBezTo>
                <a:cubicBezTo>
                  <a:pt x="8383748" y="1446981"/>
                  <a:pt x="8391921" y="1446981"/>
                  <a:pt x="8402820" y="1446981"/>
                </a:cubicBezTo>
                <a:lnTo>
                  <a:pt x="8402820" y="1430634"/>
                </a:lnTo>
                <a:lnTo>
                  <a:pt x="8386472" y="1430634"/>
                </a:lnTo>
                <a:cubicBezTo>
                  <a:pt x="8386472" y="1419735"/>
                  <a:pt x="8381024" y="1414287"/>
                  <a:pt x="8370124" y="1414287"/>
                </a:cubicBezTo>
                <a:close/>
                <a:moveTo>
                  <a:pt x="1553049" y="1414287"/>
                </a:moveTo>
                <a:cubicBezTo>
                  <a:pt x="1542151" y="1414287"/>
                  <a:pt x="1536702" y="1417011"/>
                  <a:pt x="1536702" y="1422460"/>
                </a:cubicBezTo>
                <a:cubicBezTo>
                  <a:pt x="1536702" y="1427910"/>
                  <a:pt x="1542151" y="1430634"/>
                  <a:pt x="1553049" y="1430634"/>
                </a:cubicBezTo>
                <a:cubicBezTo>
                  <a:pt x="1563948" y="1419735"/>
                  <a:pt x="1563948" y="1414287"/>
                  <a:pt x="1553049" y="1414287"/>
                </a:cubicBezTo>
                <a:close/>
                <a:moveTo>
                  <a:pt x="8141254" y="1381591"/>
                </a:moveTo>
                <a:lnTo>
                  <a:pt x="8092211" y="1430634"/>
                </a:lnTo>
                <a:lnTo>
                  <a:pt x="8059515" y="1463330"/>
                </a:lnTo>
                <a:cubicBezTo>
                  <a:pt x="8037718" y="1485128"/>
                  <a:pt x="8024094" y="1504199"/>
                  <a:pt x="8018644" y="1520548"/>
                </a:cubicBezTo>
                <a:cubicBezTo>
                  <a:pt x="8013196" y="1536895"/>
                  <a:pt x="8005021" y="1545070"/>
                  <a:pt x="7994122" y="1545070"/>
                </a:cubicBezTo>
                <a:cubicBezTo>
                  <a:pt x="7994122" y="1555969"/>
                  <a:pt x="7994122" y="1561417"/>
                  <a:pt x="7994122" y="1561417"/>
                </a:cubicBezTo>
                <a:cubicBezTo>
                  <a:pt x="7994122" y="1572318"/>
                  <a:pt x="8015920" y="1550518"/>
                  <a:pt x="8059515" y="1496027"/>
                </a:cubicBezTo>
                <a:cubicBezTo>
                  <a:pt x="8124905" y="1430634"/>
                  <a:pt x="8152153" y="1392490"/>
                  <a:pt x="8141254" y="1381591"/>
                </a:cubicBezTo>
                <a:close/>
                <a:moveTo>
                  <a:pt x="1683833" y="1381591"/>
                </a:moveTo>
                <a:cubicBezTo>
                  <a:pt x="1672932" y="1381591"/>
                  <a:pt x="1667485" y="1384315"/>
                  <a:pt x="1667485" y="1389763"/>
                </a:cubicBezTo>
                <a:cubicBezTo>
                  <a:pt x="1667485" y="1395214"/>
                  <a:pt x="1672932" y="1397938"/>
                  <a:pt x="1683833" y="1397938"/>
                </a:cubicBezTo>
                <a:cubicBezTo>
                  <a:pt x="1683833" y="1397938"/>
                  <a:pt x="1683833" y="1392490"/>
                  <a:pt x="1683833" y="1381591"/>
                </a:cubicBezTo>
                <a:close/>
                <a:moveTo>
                  <a:pt x="1405920" y="1381591"/>
                </a:moveTo>
                <a:lnTo>
                  <a:pt x="1373224" y="1414287"/>
                </a:lnTo>
                <a:lnTo>
                  <a:pt x="1389570" y="1414287"/>
                </a:lnTo>
                <a:close/>
                <a:moveTo>
                  <a:pt x="9236563" y="1365242"/>
                </a:moveTo>
                <a:cubicBezTo>
                  <a:pt x="9236563" y="1365242"/>
                  <a:pt x="9233839" y="1367968"/>
                  <a:pt x="9228389" y="1373416"/>
                </a:cubicBezTo>
                <a:cubicBezTo>
                  <a:pt x="9222940" y="1378867"/>
                  <a:pt x="9225665" y="1381591"/>
                  <a:pt x="9236563" y="1381591"/>
                </a:cubicBezTo>
                <a:close/>
                <a:moveTo>
                  <a:pt x="8778823" y="1365242"/>
                </a:moveTo>
                <a:cubicBezTo>
                  <a:pt x="8778823" y="1376143"/>
                  <a:pt x="8784271" y="1381591"/>
                  <a:pt x="8795170" y="1381591"/>
                </a:cubicBezTo>
                <a:cubicBezTo>
                  <a:pt x="8806069" y="1381591"/>
                  <a:pt x="8816967" y="1376143"/>
                  <a:pt x="8827866" y="1365242"/>
                </a:cubicBezTo>
                <a:lnTo>
                  <a:pt x="8811517" y="1365242"/>
                </a:lnTo>
                <a:cubicBezTo>
                  <a:pt x="8800618" y="1365242"/>
                  <a:pt x="8792446" y="1365242"/>
                  <a:pt x="8786995" y="1365242"/>
                </a:cubicBezTo>
                <a:cubicBezTo>
                  <a:pt x="8781547" y="1365242"/>
                  <a:pt x="8778823" y="1365242"/>
                  <a:pt x="8778823" y="1365242"/>
                </a:cubicBezTo>
                <a:close/>
                <a:moveTo>
                  <a:pt x="8737952" y="1365242"/>
                </a:moveTo>
                <a:cubicBezTo>
                  <a:pt x="8732504" y="1365242"/>
                  <a:pt x="8729777" y="1370692"/>
                  <a:pt x="8729777" y="1381591"/>
                </a:cubicBezTo>
                <a:lnTo>
                  <a:pt x="8746127" y="1381591"/>
                </a:lnTo>
                <a:cubicBezTo>
                  <a:pt x="8746127" y="1370692"/>
                  <a:pt x="8743403" y="1365242"/>
                  <a:pt x="8737952" y="1365242"/>
                </a:cubicBezTo>
                <a:close/>
                <a:moveTo>
                  <a:pt x="8372168" y="1352983"/>
                </a:moveTo>
                <a:cubicBezTo>
                  <a:pt x="8368080" y="1352983"/>
                  <a:pt x="8364675" y="1354345"/>
                  <a:pt x="8361951" y="1357069"/>
                </a:cubicBezTo>
                <a:cubicBezTo>
                  <a:pt x="8356500" y="1362518"/>
                  <a:pt x="8351052" y="1367968"/>
                  <a:pt x="8345602" y="1373416"/>
                </a:cubicBezTo>
                <a:cubicBezTo>
                  <a:pt x="8340154" y="1378867"/>
                  <a:pt x="8331979" y="1387039"/>
                  <a:pt x="8321080" y="1397938"/>
                </a:cubicBezTo>
                <a:lnTo>
                  <a:pt x="8337430" y="1397938"/>
                </a:lnTo>
                <a:cubicBezTo>
                  <a:pt x="8359224" y="1387039"/>
                  <a:pt x="8375574" y="1378867"/>
                  <a:pt x="8386472" y="1373416"/>
                </a:cubicBezTo>
                <a:cubicBezTo>
                  <a:pt x="8397371" y="1367968"/>
                  <a:pt x="8397371" y="1362518"/>
                  <a:pt x="8386472" y="1357069"/>
                </a:cubicBezTo>
                <a:cubicBezTo>
                  <a:pt x="8381024" y="1354345"/>
                  <a:pt x="8376255" y="1352983"/>
                  <a:pt x="8372168" y="1352983"/>
                </a:cubicBezTo>
                <a:close/>
                <a:moveTo>
                  <a:pt x="8173950" y="1348895"/>
                </a:moveTo>
                <a:cubicBezTo>
                  <a:pt x="8163052" y="1348895"/>
                  <a:pt x="8157602" y="1351621"/>
                  <a:pt x="8157602" y="1357069"/>
                </a:cubicBezTo>
                <a:cubicBezTo>
                  <a:pt x="8157602" y="1362518"/>
                  <a:pt x="8157602" y="1365242"/>
                  <a:pt x="8157602" y="1365242"/>
                </a:cubicBezTo>
                <a:lnTo>
                  <a:pt x="8173950" y="1365242"/>
                </a:lnTo>
                <a:close/>
                <a:moveTo>
                  <a:pt x="719306" y="1348895"/>
                </a:moveTo>
                <a:lnTo>
                  <a:pt x="686613" y="1381591"/>
                </a:lnTo>
                <a:lnTo>
                  <a:pt x="670263" y="1397938"/>
                </a:lnTo>
                <a:cubicBezTo>
                  <a:pt x="670263" y="1387039"/>
                  <a:pt x="675714" y="1376143"/>
                  <a:pt x="686613" y="1365242"/>
                </a:cubicBezTo>
                <a:close/>
                <a:moveTo>
                  <a:pt x="8844213" y="1332548"/>
                </a:moveTo>
                <a:lnTo>
                  <a:pt x="8827866" y="1348895"/>
                </a:lnTo>
                <a:lnTo>
                  <a:pt x="8844213" y="1348895"/>
                </a:lnTo>
                <a:cubicBezTo>
                  <a:pt x="8844213" y="1337996"/>
                  <a:pt x="8844213" y="1332548"/>
                  <a:pt x="8844213" y="1332548"/>
                </a:cubicBezTo>
                <a:close/>
                <a:moveTo>
                  <a:pt x="8239340" y="1332548"/>
                </a:moveTo>
                <a:cubicBezTo>
                  <a:pt x="8239340" y="1343446"/>
                  <a:pt x="8239340" y="1348895"/>
                  <a:pt x="8239340" y="1348895"/>
                </a:cubicBezTo>
                <a:cubicBezTo>
                  <a:pt x="8239340" y="1348895"/>
                  <a:pt x="8242067" y="1346171"/>
                  <a:pt x="8247516" y="1340720"/>
                </a:cubicBezTo>
                <a:cubicBezTo>
                  <a:pt x="8252964" y="1335272"/>
                  <a:pt x="8255690" y="1332548"/>
                  <a:pt x="8255690" y="1332548"/>
                </a:cubicBezTo>
                <a:cubicBezTo>
                  <a:pt x="8244791" y="1332548"/>
                  <a:pt x="8239340" y="1332548"/>
                  <a:pt x="8239340" y="1332548"/>
                </a:cubicBezTo>
                <a:close/>
                <a:moveTo>
                  <a:pt x="7503686" y="1332548"/>
                </a:moveTo>
                <a:lnTo>
                  <a:pt x="7487336" y="1348895"/>
                </a:lnTo>
                <a:lnTo>
                  <a:pt x="7520032" y="1332548"/>
                </a:lnTo>
                <a:close/>
                <a:moveTo>
                  <a:pt x="7127682" y="1332548"/>
                </a:moveTo>
                <a:cubicBezTo>
                  <a:pt x="7127682" y="1332548"/>
                  <a:pt x="7127682" y="1337996"/>
                  <a:pt x="7127682" y="1348895"/>
                </a:cubicBezTo>
                <a:cubicBezTo>
                  <a:pt x="7127682" y="1348895"/>
                  <a:pt x="7133133" y="1348895"/>
                  <a:pt x="7144032" y="1348895"/>
                </a:cubicBezTo>
                <a:close/>
                <a:moveTo>
                  <a:pt x="1520353" y="1332548"/>
                </a:moveTo>
                <a:lnTo>
                  <a:pt x="1520353" y="1348895"/>
                </a:lnTo>
                <a:cubicBezTo>
                  <a:pt x="1520353" y="1348895"/>
                  <a:pt x="1517629" y="1351621"/>
                  <a:pt x="1512180" y="1357069"/>
                </a:cubicBezTo>
                <a:cubicBezTo>
                  <a:pt x="1506731" y="1362518"/>
                  <a:pt x="1504005" y="1365242"/>
                  <a:pt x="1504005" y="1365242"/>
                </a:cubicBezTo>
                <a:lnTo>
                  <a:pt x="1504005" y="1381591"/>
                </a:lnTo>
                <a:cubicBezTo>
                  <a:pt x="1493107" y="1381591"/>
                  <a:pt x="1487659" y="1376143"/>
                  <a:pt x="1487659" y="1365242"/>
                </a:cubicBezTo>
                <a:close/>
                <a:moveTo>
                  <a:pt x="8010472" y="1316198"/>
                </a:moveTo>
                <a:cubicBezTo>
                  <a:pt x="8010472" y="1327097"/>
                  <a:pt x="8013196" y="1332548"/>
                  <a:pt x="8018644" y="1332548"/>
                </a:cubicBezTo>
                <a:cubicBezTo>
                  <a:pt x="8024094" y="1332548"/>
                  <a:pt x="8026818" y="1327097"/>
                  <a:pt x="8026818" y="1316198"/>
                </a:cubicBezTo>
                <a:cubicBezTo>
                  <a:pt x="8015920" y="1316198"/>
                  <a:pt x="8010472" y="1316198"/>
                  <a:pt x="8010472" y="1316198"/>
                </a:cubicBezTo>
                <a:close/>
                <a:moveTo>
                  <a:pt x="7650816" y="1316198"/>
                </a:moveTo>
                <a:lnTo>
                  <a:pt x="7585425" y="1381591"/>
                </a:lnTo>
                <a:lnTo>
                  <a:pt x="7618122" y="1365242"/>
                </a:lnTo>
                <a:cubicBezTo>
                  <a:pt x="7639916" y="1343446"/>
                  <a:pt x="7650816" y="1327097"/>
                  <a:pt x="7650816" y="1316198"/>
                </a:cubicBezTo>
                <a:close/>
                <a:moveTo>
                  <a:pt x="8692995" y="1291677"/>
                </a:moveTo>
                <a:cubicBezTo>
                  <a:pt x="8690271" y="1291677"/>
                  <a:pt x="8686185" y="1294403"/>
                  <a:pt x="8680734" y="1299851"/>
                </a:cubicBezTo>
                <a:lnTo>
                  <a:pt x="8680734" y="1316198"/>
                </a:lnTo>
                <a:lnTo>
                  <a:pt x="8697083" y="1299851"/>
                </a:lnTo>
                <a:cubicBezTo>
                  <a:pt x="8697083" y="1294403"/>
                  <a:pt x="8695721" y="1291677"/>
                  <a:pt x="8692995" y="1291677"/>
                </a:cubicBezTo>
                <a:close/>
                <a:moveTo>
                  <a:pt x="8353776" y="1283502"/>
                </a:moveTo>
                <a:lnTo>
                  <a:pt x="8337430" y="1299851"/>
                </a:lnTo>
                <a:lnTo>
                  <a:pt x="8337430" y="1316198"/>
                </a:lnTo>
                <a:cubicBezTo>
                  <a:pt x="8337430" y="1316198"/>
                  <a:pt x="8342878" y="1310750"/>
                  <a:pt x="8353776" y="1299851"/>
                </a:cubicBezTo>
                <a:close/>
                <a:moveTo>
                  <a:pt x="9334650" y="1267155"/>
                </a:moveTo>
                <a:lnTo>
                  <a:pt x="9318303" y="1299851"/>
                </a:lnTo>
                <a:cubicBezTo>
                  <a:pt x="9318303" y="1299851"/>
                  <a:pt x="9323751" y="1299851"/>
                  <a:pt x="9334650" y="1299851"/>
                </a:cubicBezTo>
                <a:close/>
                <a:moveTo>
                  <a:pt x="8893256" y="1267155"/>
                </a:moveTo>
                <a:lnTo>
                  <a:pt x="8893256" y="1283502"/>
                </a:lnTo>
                <a:cubicBezTo>
                  <a:pt x="8893256" y="1294403"/>
                  <a:pt x="8898707" y="1299851"/>
                  <a:pt x="8909606" y="1299851"/>
                </a:cubicBezTo>
                <a:lnTo>
                  <a:pt x="8909606" y="1283502"/>
                </a:lnTo>
                <a:cubicBezTo>
                  <a:pt x="8909606" y="1283502"/>
                  <a:pt x="8904157" y="1278054"/>
                  <a:pt x="8893256" y="1267155"/>
                </a:cubicBezTo>
                <a:close/>
                <a:moveTo>
                  <a:pt x="8844213" y="1267155"/>
                </a:moveTo>
                <a:lnTo>
                  <a:pt x="8811517" y="1299851"/>
                </a:lnTo>
                <a:lnTo>
                  <a:pt x="8795170" y="1332548"/>
                </a:lnTo>
                <a:cubicBezTo>
                  <a:pt x="8795170" y="1332548"/>
                  <a:pt x="8806069" y="1321649"/>
                  <a:pt x="8827866" y="1299851"/>
                </a:cubicBezTo>
                <a:close/>
                <a:moveTo>
                  <a:pt x="8778823" y="1267155"/>
                </a:moveTo>
                <a:cubicBezTo>
                  <a:pt x="8767924" y="1267155"/>
                  <a:pt x="8762474" y="1272606"/>
                  <a:pt x="8762474" y="1283502"/>
                </a:cubicBezTo>
                <a:lnTo>
                  <a:pt x="8746127" y="1299851"/>
                </a:lnTo>
                <a:cubicBezTo>
                  <a:pt x="8735228" y="1299851"/>
                  <a:pt x="8729777" y="1299851"/>
                  <a:pt x="8729777" y="1299851"/>
                </a:cubicBezTo>
                <a:cubicBezTo>
                  <a:pt x="8740676" y="1310750"/>
                  <a:pt x="8735228" y="1321649"/>
                  <a:pt x="8713430" y="1332548"/>
                </a:cubicBezTo>
                <a:cubicBezTo>
                  <a:pt x="8702532" y="1343446"/>
                  <a:pt x="8688909" y="1357069"/>
                  <a:pt x="8672562" y="1373416"/>
                </a:cubicBezTo>
                <a:cubicBezTo>
                  <a:pt x="8656213" y="1389763"/>
                  <a:pt x="8642590" y="1403388"/>
                  <a:pt x="8631691" y="1414287"/>
                </a:cubicBezTo>
                <a:lnTo>
                  <a:pt x="8582648" y="1446981"/>
                </a:lnTo>
                <a:cubicBezTo>
                  <a:pt x="8571749" y="1446981"/>
                  <a:pt x="8569025" y="1452432"/>
                  <a:pt x="8574473" y="1463330"/>
                </a:cubicBezTo>
                <a:cubicBezTo>
                  <a:pt x="8579921" y="1474229"/>
                  <a:pt x="8598995" y="1463330"/>
                  <a:pt x="8631691" y="1430634"/>
                </a:cubicBezTo>
                <a:cubicBezTo>
                  <a:pt x="8642590" y="1419735"/>
                  <a:pt x="8656213" y="1408837"/>
                  <a:pt x="8672562" y="1397938"/>
                </a:cubicBezTo>
                <a:cubicBezTo>
                  <a:pt x="8688909" y="1387039"/>
                  <a:pt x="8707982" y="1370692"/>
                  <a:pt x="8729777" y="1348895"/>
                </a:cubicBezTo>
                <a:cubicBezTo>
                  <a:pt x="8751575" y="1327097"/>
                  <a:pt x="8767924" y="1305300"/>
                  <a:pt x="8778823" y="1283502"/>
                </a:cubicBezTo>
                <a:close/>
                <a:moveTo>
                  <a:pt x="8582648" y="1267155"/>
                </a:moveTo>
                <a:cubicBezTo>
                  <a:pt x="8582648" y="1267155"/>
                  <a:pt x="8582648" y="1272606"/>
                  <a:pt x="8582648" y="1283502"/>
                </a:cubicBezTo>
                <a:cubicBezTo>
                  <a:pt x="8593546" y="1283502"/>
                  <a:pt x="8598995" y="1278054"/>
                  <a:pt x="8598995" y="1267155"/>
                </a:cubicBezTo>
                <a:cubicBezTo>
                  <a:pt x="8598995" y="1267155"/>
                  <a:pt x="8593546" y="1267155"/>
                  <a:pt x="8582648" y="1267155"/>
                </a:cubicBezTo>
                <a:close/>
                <a:moveTo>
                  <a:pt x="8451865" y="1267155"/>
                </a:moveTo>
                <a:lnTo>
                  <a:pt x="8435516" y="1283502"/>
                </a:lnTo>
                <a:cubicBezTo>
                  <a:pt x="8435516" y="1294403"/>
                  <a:pt x="8438240" y="1297127"/>
                  <a:pt x="8443690" y="1291677"/>
                </a:cubicBezTo>
                <a:cubicBezTo>
                  <a:pt x="8449139" y="1286229"/>
                  <a:pt x="8451865" y="1278054"/>
                  <a:pt x="8451865" y="1267155"/>
                </a:cubicBezTo>
                <a:close/>
                <a:moveTo>
                  <a:pt x="7683512" y="1267155"/>
                </a:moveTo>
                <a:cubicBezTo>
                  <a:pt x="7672613" y="1267155"/>
                  <a:pt x="7667164" y="1272606"/>
                  <a:pt x="7667164" y="1283502"/>
                </a:cubicBezTo>
                <a:lnTo>
                  <a:pt x="7667164" y="1299851"/>
                </a:lnTo>
                <a:cubicBezTo>
                  <a:pt x="7667164" y="1299851"/>
                  <a:pt x="7672613" y="1294403"/>
                  <a:pt x="7683512" y="1283502"/>
                </a:cubicBezTo>
                <a:close/>
                <a:moveTo>
                  <a:pt x="1787229" y="1261848"/>
                </a:moveTo>
                <a:lnTo>
                  <a:pt x="1783964" y="1265112"/>
                </a:lnTo>
                <a:cubicBezTo>
                  <a:pt x="1782602" y="1266474"/>
                  <a:pt x="1781921" y="1267155"/>
                  <a:pt x="1781921" y="1267155"/>
                </a:cubicBezTo>
                <a:close/>
                <a:moveTo>
                  <a:pt x="7567033" y="1256938"/>
                </a:moveTo>
                <a:cubicBezTo>
                  <a:pt x="7562946" y="1258300"/>
                  <a:pt x="7558177" y="1261707"/>
                  <a:pt x="7552729" y="1267155"/>
                </a:cubicBezTo>
                <a:cubicBezTo>
                  <a:pt x="7541830" y="1278054"/>
                  <a:pt x="7530932" y="1288953"/>
                  <a:pt x="7520032" y="1299851"/>
                </a:cubicBezTo>
                <a:lnTo>
                  <a:pt x="7552729" y="1299851"/>
                </a:lnTo>
                <a:cubicBezTo>
                  <a:pt x="7574526" y="1278054"/>
                  <a:pt x="7582701" y="1264431"/>
                  <a:pt x="7577250" y="1258981"/>
                </a:cubicBezTo>
                <a:cubicBezTo>
                  <a:pt x="7574526" y="1256256"/>
                  <a:pt x="7571121" y="1255575"/>
                  <a:pt x="7567033" y="1256938"/>
                </a:cubicBezTo>
                <a:close/>
                <a:moveTo>
                  <a:pt x="8925953" y="1250808"/>
                </a:moveTo>
                <a:lnTo>
                  <a:pt x="8925953" y="1267155"/>
                </a:lnTo>
                <a:cubicBezTo>
                  <a:pt x="8936851" y="1267155"/>
                  <a:pt x="8942302" y="1267155"/>
                  <a:pt x="8942302" y="1267155"/>
                </a:cubicBezTo>
                <a:cubicBezTo>
                  <a:pt x="8942302" y="1256256"/>
                  <a:pt x="8936851" y="1250808"/>
                  <a:pt x="8925953" y="1250808"/>
                </a:cubicBezTo>
                <a:close/>
                <a:moveTo>
                  <a:pt x="8484559" y="1234459"/>
                </a:moveTo>
                <a:cubicBezTo>
                  <a:pt x="8484559" y="1245358"/>
                  <a:pt x="8484559" y="1250808"/>
                  <a:pt x="8484559" y="1250808"/>
                </a:cubicBezTo>
                <a:lnTo>
                  <a:pt x="8500908" y="1250808"/>
                </a:lnTo>
                <a:cubicBezTo>
                  <a:pt x="8500908" y="1239909"/>
                  <a:pt x="8495458" y="1234459"/>
                  <a:pt x="8484559" y="1234459"/>
                </a:cubicBezTo>
                <a:close/>
                <a:moveTo>
                  <a:pt x="8263862" y="1234459"/>
                </a:moveTo>
                <a:cubicBezTo>
                  <a:pt x="8258414" y="1234459"/>
                  <a:pt x="8252964" y="1237185"/>
                  <a:pt x="8247516" y="1242634"/>
                </a:cubicBezTo>
                <a:cubicBezTo>
                  <a:pt x="8242067" y="1248082"/>
                  <a:pt x="8236616" y="1256256"/>
                  <a:pt x="8231168" y="1267155"/>
                </a:cubicBezTo>
                <a:cubicBezTo>
                  <a:pt x="8225718" y="1278054"/>
                  <a:pt x="8217544" y="1283502"/>
                  <a:pt x="8206644" y="1283502"/>
                </a:cubicBezTo>
                <a:cubicBezTo>
                  <a:pt x="8184849" y="1316198"/>
                  <a:pt x="8179399" y="1332548"/>
                  <a:pt x="8190298" y="1332548"/>
                </a:cubicBezTo>
                <a:cubicBezTo>
                  <a:pt x="8201196" y="1332548"/>
                  <a:pt x="8212095" y="1324373"/>
                  <a:pt x="8222994" y="1308024"/>
                </a:cubicBezTo>
                <a:cubicBezTo>
                  <a:pt x="8233892" y="1291677"/>
                  <a:pt x="8239340" y="1280778"/>
                  <a:pt x="8239340" y="1275330"/>
                </a:cubicBezTo>
                <a:cubicBezTo>
                  <a:pt x="8239340" y="1269882"/>
                  <a:pt x="8244791" y="1261707"/>
                  <a:pt x="8255690" y="1250808"/>
                </a:cubicBezTo>
                <a:cubicBezTo>
                  <a:pt x="8266588" y="1250808"/>
                  <a:pt x="8272037" y="1245358"/>
                  <a:pt x="8272037" y="1234459"/>
                </a:cubicBezTo>
                <a:cubicBezTo>
                  <a:pt x="8272037" y="1234459"/>
                  <a:pt x="8269313" y="1234459"/>
                  <a:pt x="8263862" y="1234459"/>
                </a:cubicBezTo>
                <a:close/>
                <a:moveTo>
                  <a:pt x="7520032" y="1234459"/>
                </a:moveTo>
                <a:cubicBezTo>
                  <a:pt x="7454642" y="1288953"/>
                  <a:pt x="7421946" y="1332548"/>
                  <a:pt x="7421946" y="1365242"/>
                </a:cubicBezTo>
                <a:cubicBezTo>
                  <a:pt x="7432845" y="1354345"/>
                  <a:pt x="7454642" y="1332548"/>
                  <a:pt x="7487336" y="1299851"/>
                </a:cubicBezTo>
                <a:close/>
                <a:moveTo>
                  <a:pt x="7421946" y="1234459"/>
                </a:moveTo>
                <a:lnTo>
                  <a:pt x="7372903" y="1283502"/>
                </a:lnTo>
                <a:cubicBezTo>
                  <a:pt x="7394698" y="1272606"/>
                  <a:pt x="7408324" y="1261707"/>
                  <a:pt x="7413772" y="1250808"/>
                </a:cubicBezTo>
                <a:cubicBezTo>
                  <a:pt x="7419220" y="1239909"/>
                  <a:pt x="7421946" y="1234459"/>
                  <a:pt x="7421946" y="1234459"/>
                </a:cubicBezTo>
                <a:close/>
                <a:moveTo>
                  <a:pt x="7356554" y="1222198"/>
                </a:moveTo>
                <a:cubicBezTo>
                  <a:pt x="7353830" y="1222200"/>
                  <a:pt x="7351106" y="1223560"/>
                  <a:pt x="7348379" y="1226284"/>
                </a:cubicBezTo>
                <a:cubicBezTo>
                  <a:pt x="7342931" y="1231735"/>
                  <a:pt x="7340207" y="1239909"/>
                  <a:pt x="7340207" y="1250808"/>
                </a:cubicBezTo>
                <a:cubicBezTo>
                  <a:pt x="7340207" y="1272606"/>
                  <a:pt x="7345655" y="1272606"/>
                  <a:pt x="7356554" y="1250808"/>
                </a:cubicBezTo>
                <a:cubicBezTo>
                  <a:pt x="7367452" y="1239909"/>
                  <a:pt x="7370176" y="1231735"/>
                  <a:pt x="7364728" y="1226284"/>
                </a:cubicBezTo>
                <a:cubicBezTo>
                  <a:pt x="7362004" y="1223560"/>
                  <a:pt x="7359280" y="1222200"/>
                  <a:pt x="7356554" y="1222198"/>
                </a:cubicBezTo>
                <a:close/>
                <a:moveTo>
                  <a:pt x="8958649" y="1218112"/>
                </a:moveTo>
                <a:cubicBezTo>
                  <a:pt x="8958649" y="1218112"/>
                  <a:pt x="8955925" y="1220836"/>
                  <a:pt x="8950474" y="1226284"/>
                </a:cubicBezTo>
                <a:cubicBezTo>
                  <a:pt x="8945026" y="1231735"/>
                  <a:pt x="8947750" y="1234459"/>
                  <a:pt x="8958649" y="1234459"/>
                </a:cubicBezTo>
                <a:cubicBezTo>
                  <a:pt x="8969548" y="1234459"/>
                  <a:pt x="8974998" y="1234459"/>
                  <a:pt x="8974998" y="1234459"/>
                </a:cubicBezTo>
                <a:cubicBezTo>
                  <a:pt x="8974998" y="1223560"/>
                  <a:pt x="8972272" y="1218112"/>
                  <a:pt x="8966823" y="1218112"/>
                </a:cubicBezTo>
                <a:cubicBezTo>
                  <a:pt x="8961373" y="1218112"/>
                  <a:pt x="8958649" y="1218112"/>
                  <a:pt x="8958649" y="1218112"/>
                </a:cubicBezTo>
                <a:close/>
                <a:moveTo>
                  <a:pt x="8909606" y="1201763"/>
                </a:moveTo>
                <a:lnTo>
                  <a:pt x="8909606" y="1218112"/>
                </a:lnTo>
                <a:lnTo>
                  <a:pt x="8925953" y="1218112"/>
                </a:lnTo>
                <a:close/>
                <a:moveTo>
                  <a:pt x="8844213" y="1201763"/>
                </a:moveTo>
                <a:lnTo>
                  <a:pt x="8827866" y="1234459"/>
                </a:lnTo>
                <a:lnTo>
                  <a:pt x="8844213" y="1218112"/>
                </a:lnTo>
                <a:close/>
                <a:moveTo>
                  <a:pt x="1830963" y="1201763"/>
                </a:moveTo>
                <a:lnTo>
                  <a:pt x="1798267" y="1234459"/>
                </a:lnTo>
                <a:cubicBezTo>
                  <a:pt x="1798267" y="1239909"/>
                  <a:pt x="1797586" y="1244677"/>
                  <a:pt x="1796224" y="1248763"/>
                </a:cubicBezTo>
                <a:lnTo>
                  <a:pt x="1790094" y="1258981"/>
                </a:lnTo>
                <a:lnTo>
                  <a:pt x="1814617" y="1234459"/>
                </a:lnTo>
                <a:close/>
                <a:moveTo>
                  <a:pt x="9416389" y="1185416"/>
                </a:moveTo>
                <a:lnTo>
                  <a:pt x="9432738" y="1218112"/>
                </a:lnTo>
                <a:lnTo>
                  <a:pt x="9432738" y="1201763"/>
                </a:lnTo>
                <a:cubicBezTo>
                  <a:pt x="9432738" y="1190866"/>
                  <a:pt x="9427290" y="1185416"/>
                  <a:pt x="9416389" y="1185416"/>
                </a:cubicBezTo>
                <a:close/>
                <a:moveTo>
                  <a:pt x="8615344" y="1185416"/>
                </a:moveTo>
                <a:lnTo>
                  <a:pt x="8615344" y="1201763"/>
                </a:lnTo>
                <a:cubicBezTo>
                  <a:pt x="8626243" y="1201763"/>
                  <a:pt x="8631691" y="1196315"/>
                  <a:pt x="8631691" y="1185416"/>
                </a:cubicBezTo>
                <a:close/>
                <a:moveTo>
                  <a:pt x="7389250" y="1173155"/>
                </a:moveTo>
                <a:cubicBezTo>
                  <a:pt x="7386526" y="1173155"/>
                  <a:pt x="7383800" y="1174517"/>
                  <a:pt x="7381076" y="1177241"/>
                </a:cubicBezTo>
                <a:cubicBezTo>
                  <a:pt x="7375627" y="1182692"/>
                  <a:pt x="7372903" y="1188142"/>
                  <a:pt x="7372903" y="1193590"/>
                </a:cubicBezTo>
                <a:cubicBezTo>
                  <a:pt x="7372903" y="1199039"/>
                  <a:pt x="7378352" y="1201763"/>
                  <a:pt x="7389250" y="1201763"/>
                </a:cubicBezTo>
                <a:cubicBezTo>
                  <a:pt x="7400149" y="1190866"/>
                  <a:pt x="7402873" y="1182692"/>
                  <a:pt x="7397424" y="1177241"/>
                </a:cubicBezTo>
                <a:cubicBezTo>
                  <a:pt x="7394698" y="1174517"/>
                  <a:pt x="7391974" y="1173155"/>
                  <a:pt x="7389250" y="1173155"/>
                </a:cubicBezTo>
                <a:close/>
                <a:moveTo>
                  <a:pt x="7765251" y="1169067"/>
                </a:moveTo>
                <a:cubicBezTo>
                  <a:pt x="7754352" y="1169067"/>
                  <a:pt x="7748904" y="1174517"/>
                  <a:pt x="7748904" y="1185416"/>
                </a:cubicBezTo>
                <a:lnTo>
                  <a:pt x="7765251" y="1185416"/>
                </a:lnTo>
                <a:close/>
                <a:moveTo>
                  <a:pt x="1258788" y="1169067"/>
                </a:moveTo>
                <a:cubicBezTo>
                  <a:pt x="1258788" y="1169067"/>
                  <a:pt x="1261512" y="1171793"/>
                  <a:pt x="1266961" y="1177241"/>
                </a:cubicBezTo>
                <a:cubicBezTo>
                  <a:pt x="1272411" y="1182692"/>
                  <a:pt x="1280586" y="1185416"/>
                  <a:pt x="1291485" y="1185416"/>
                </a:cubicBezTo>
                <a:lnTo>
                  <a:pt x="1291485" y="1169067"/>
                </a:lnTo>
                <a:close/>
                <a:moveTo>
                  <a:pt x="8885084" y="1152720"/>
                </a:moveTo>
                <a:cubicBezTo>
                  <a:pt x="8879633" y="1152720"/>
                  <a:pt x="8876909" y="1158168"/>
                  <a:pt x="8876909" y="1169067"/>
                </a:cubicBezTo>
                <a:cubicBezTo>
                  <a:pt x="8887808" y="1169067"/>
                  <a:pt x="8893256" y="1169067"/>
                  <a:pt x="8893256" y="1169067"/>
                </a:cubicBezTo>
                <a:cubicBezTo>
                  <a:pt x="8893256" y="1158168"/>
                  <a:pt x="8890532" y="1152720"/>
                  <a:pt x="8885084" y="1152720"/>
                </a:cubicBezTo>
                <a:close/>
                <a:moveTo>
                  <a:pt x="8844213" y="1152720"/>
                </a:moveTo>
                <a:lnTo>
                  <a:pt x="8811517" y="1169067"/>
                </a:lnTo>
                <a:cubicBezTo>
                  <a:pt x="8800618" y="1169067"/>
                  <a:pt x="8789722" y="1169067"/>
                  <a:pt x="8778823" y="1169067"/>
                </a:cubicBezTo>
                <a:cubicBezTo>
                  <a:pt x="8767924" y="1169067"/>
                  <a:pt x="8759750" y="1169067"/>
                  <a:pt x="8754301" y="1169067"/>
                </a:cubicBezTo>
                <a:cubicBezTo>
                  <a:pt x="8748851" y="1169067"/>
                  <a:pt x="8746127" y="1174517"/>
                  <a:pt x="8746127" y="1185416"/>
                </a:cubicBezTo>
                <a:lnTo>
                  <a:pt x="8713430" y="1201763"/>
                </a:lnTo>
                <a:lnTo>
                  <a:pt x="8746127" y="1201763"/>
                </a:lnTo>
                <a:cubicBezTo>
                  <a:pt x="8757025" y="1201763"/>
                  <a:pt x="8765200" y="1201763"/>
                  <a:pt x="8770648" y="1201763"/>
                </a:cubicBezTo>
                <a:cubicBezTo>
                  <a:pt x="8776097" y="1201763"/>
                  <a:pt x="8778823" y="1201763"/>
                  <a:pt x="8778823" y="1201763"/>
                </a:cubicBezTo>
                <a:lnTo>
                  <a:pt x="8762474" y="1218112"/>
                </a:lnTo>
                <a:cubicBezTo>
                  <a:pt x="8740676" y="1218112"/>
                  <a:pt x="8729777" y="1223560"/>
                  <a:pt x="8729777" y="1234459"/>
                </a:cubicBezTo>
                <a:cubicBezTo>
                  <a:pt x="8740676" y="1234459"/>
                  <a:pt x="8743403" y="1237185"/>
                  <a:pt x="8737952" y="1242634"/>
                </a:cubicBezTo>
                <a:cubicBezTo>
                  <a:pt x="8732504" y="1248082"/>
                  <a:pt x="8724329" y="1250808"/>
                  <a:pt x="8713430" y="1250808"/>
                </a:cubicBezTo>
                <a:cubicBezTo>
                  <a:pt x="8702532" y="1250808"/>
                  <a:pt x="8694357" y="1253532"/>
                  <a:pt x="8688909" y="1258981"/>
                </a:cubicBezTo>
                <a:cubicBezTo>
                  <a:pt x="8683461" y="1264431"/>
                  <a:pt x="8686185" y="1267155"/>
                  <a:pt x="8697083" y="1267155"/>
                </a:cubicBezTo>
                <a:cubicBezTo>
                  <a:pt x="8707982" y="1267155"/>
                  <a:pt x="8713430" y="1267155"/>
                  <a:pt x="8713430" y="1267155"/>
                </a:cubicBezTo>
                <a:lnTo>
                  <a:pt x="8778823" y="1218112"/>
                </a:lnTo>
                <a:cubicBezTo>
                  <a:pt x="8778823" y="1218112"/>
                  <a:pt x="8784271" y="1212664"/>
                  <a:pt x="8795170" y="1201763"/>
                </a:cubicBezTo>
                <a:cubicBezTo>
                  <a:pt x="8806069" y="1190866"/>
                  <a:pt x="8811517" y="1185416"/>
                  <a:pt x="8811517" y="1185416"/>
                </a:cubicBezTo>
                <a:cubicBezTo>
                  <a:pt x="8833314" y="1174517"/>
                  <a:pt x="8844213" y="1163618"/>
                  <a:pt x="8844213" y="1152720"/>
                </a:cubicBezTo>
                <a:close/>
                <a:moveTo>
                  <a:pt x="9473607" y="1136373"/>
                </a:moveTo>
                <a:cubicBezTo>
                  <a:pt x="9468159" y="1136373"/>
                  <a:pt x="9465435" y="1141821"/>
                  <a:pt x="9465435" y="1152720"/>
                </a:cubicBezTo>
                <a:lnTo>
                  <a:pt x="9481782" y="1152720"/>
                </a:lnTo>
                <a:cubicBezTo>
                  <a:pt x="9481782" y="1141821"/>
                  <a:pt x="9481782" y="1136373"/>
                  <a:pt x="9481782" y="1136373"/>
                </a:cubicBezTo>
                <a:cubicBezTo>
                  <a:pt x="9481782" y="1136373"/>
                  <a:pt x="9479058" y="1136373"/>
                  <a:pt x="9473607" y="1136373"/>
                </a:cubicBezTo>
                <a:close/>
                <a:moveTo>
                  <a:pt x="8533605" y="1136373"/>
                </a:moveTo>
                <a:lnTo>
                  <a:pt x="8533605" y="1169067"/>
                </a:lnTo>
                <a:lnTo>
                  <a:pt x="8549952" y="1169067"/>
                </a:lnTo>
                <a:cubicBezTo>
                  <a:pt x="8571749" y="1169067"/>
                  <a:pt x="8582648" y="1169067"/>
                  <a:pt x="8582648" y="1169067"/>
                </a:cubicBezTo>
                <a:cubicBezTo>
                  <a:pt x="8582648" y="1169067"/>
                  <a:pt x="8577197" y="1163618"/>
                  <a:pt x="8566299" y="1152720"/>
                </a:cubicBezTo>
                <a:close/>
                <a:moveTo>
                  <a:pt x="8124905" y="1136373"/>
                </a:moveTo>
                <a:cubicBezTo>
                  <a:pt x="8114006" y="1136373"/>
                  <a:pt x="8094935" y="1158168"/>
                  <a:pt x="8067687" y="1201763"/>
                </a:cubicBezTo>
                <a:cubicBezTo>
                  <a:pt x="8040442" y="1245358"/>
                  <a:pt x="8021370" y="1272606"/>
                  <a:pt x="8010472" y="1283502"/>
                </a:cubicBezTo>
                <a:cubicBezTo>
                  <a:pt x="7988674" y="1305300"/>
                  <a:pt x="7983224" y="1316198"/>
                  <a:pt x="7994122" y="1316198"/>
                </a:cubicBezTo>
                <a:lnTo>
                  <a:pt x="8010472" y="1299851"/>
                </a:lnTo>
                <a:cubicBezTo>
                  <a:pt x="8021370" y="1278054"/>
                  <a:pt x="8037718" y="1261707"/>
                  <a:pt x="8059515" y="1250808"/>
                </a:cubicBezTo>
                <a:cubicBezTo>
                  <a:pt x="8070414" y="1239909"/>
                  <a:pt x="8086760" y="1220836"/>
                  <a:pt x="8108558" y="1193590"/>
                </a:cubicBezTo>
                <a:cubicBezTo>
                  <a:pt x="8130356" y="1166342"/>
                  <a:pt x="8141254" y="1152720"/>
                  <a:pt x="8141254" y="1152720"/>
                </a:cubicBezTo>
                <a:cubicBezTo>
                  <a:pt x="8141254" y="1141821"/>
                  <a:pt x="8135804" y="1136373"/>
                  <a:pt x="8124905" y="1136373"/>
                </a:cubicBezTo>
                <a:close/>
                <a:moveTo>
                  <a:pt x="7797948" y="1136373"/>
                </a:moveTo>
                <a:cubicBezTo>
                  <a:pt x="7787048" y="1136373"/>
                  <a:pt x="7781600" y="1139097"/>
                  <a:pt x="7781600" y="1144545"/>
                </a:cubicBezTo>
                <a:cubicBezTo>
                  <a:pt x="7781600" y="1149995"/>
                  <a:pt x="7781600" y="1152720"/>
                  <a:pt x="7781600" y="1152720"/>
                </a:cubicBezTo>
                <a:close/>
                <a:moveTo>
                  <a:pt x="1520353" y="1136373"/>
                </a:moveTo>
                <a:lnTo>
                  <a:pt x="1536702" y="1136373"/>
                </a:lnTo>
                <a:lnTo>
                  <a:pt x="1520353" y="1152720"/>
                </a:lnTo>
                <a:cubicBezTo>
                  <a:pt x="1520353" y="1152720"/>
                  <a:pt x="1517629" y="1158168"/>
                  <a:pt x="1512180" y="1169067"/>
                </a:cubicBezTo>
                <a:cubicBezTo>
                  <a:pt x="1506731" y="1179968"/>
                  <a:pt x="1493107" y="1196315"/>
                  <a:pt x="1471310" y="1218112"/>
                </a:cubicBezTo>
                <a:cubicBezTo>
                  <a:pt x="1460411" y="1229011"/>
                  <a:pt x="1449513" y="1239909"/>
                  <a:pt x="1438614" y="1250808"/>
                </a:cubicBezTo>
                <a:cubicBezTo>
                  <a:pt x="1427715" y="1261707"/>
                  <a:pt x="1422266" y="1272606"/>
                  <a:pt x="1422266" y="1283502"/>
                </a:cubicBezTo>
                <a:lnTo>
                  <a:pt x="1389570" y="1299851"/>
                </a:lnTo>
                <a:lnTo>
                  <a:pt x="1422266" y="1267155"/>
                </a:lnTo>
                <a:cubicBezTo>
                  <a:pt x="1444063" y="1212664"/>
                  <a:pt x="1476761" y="1169067"/>
                  <a:pt x="1520353" y="1136373"/>
                </a:cubicBezTo>
                <a:close/>
                <a:moveTo>
                  <a:pt x="1777834" y="1124112"/>
                </a:moveTo>
                <a:cubicBezTo>
                  <a:pt x="1780559" y="1124112"/>
                  <a:pt x="1781921" y="1125474"/>
                  <a:pt x="1781921" y="1128198"/>
                </a:cubicBezTo>
                <a:cubicBezTo>
                  <a:pt x="1781921" y="1133646"/>
                  <a:pt x="1776469" y="1136373"/>
                  <a:pt x="1765571" y="1136373"/>
                </a:cubicBezTo>
                <a:lnTo>
                  <a:pt x="1749225" y="1136373"/>
                </a:lnTo>
                <a:cubicBezTo>
                  <a:pt x="1749225" y="1136373"/>
                  <a:pt x="1754674" y="1133646"/>
                  <a:pt x="1765571" y="1128198"/>
                </a:cubicBezTo>
                <a:cubicBezTo>
                  <a:pt x="1771022" y="1125474"/>
                  <a:pt x="1775107" y="1124112"/>
                  <a:pt x="1777834" y="1124112"/>
                </a:cubicBezTo>
                <a:close/>
                <a:moveTo>
                  <a:pt x="8991345" y="1120023"/>
                </a:moveTo>
                <a:lnTo>
                  <a:pt x="8991345" y="1136373"/>
                </a:lnTo>
                <a:lnTo>
                  <a:pt x="8972953" y="1140459"/>
                </a:lnTo>
                <a:cubicBezTo>
                  <a:pt x="8966142" y="1143183"/>
                  <a:pt x="8958649" y="1147271"/>
                  <a:pt x="8950474" y="1152720"/>
                </a:cubicBezTo>
                <a:cubicBezTo>
                  <a:pt x="8942302" y="1158170"/>
                  <a:pt x="8936170" y="1162256"/>
                  <a:pt x="8932084" y="1164980"/>
                </a:cubicBezTo>
                <a:lnTo>
                  <a:pt x="8928839" y="1167144"/>
                </a:lnTo>
                <a:lnTo>
                  <a:pt x="8950474" y="1164980"/>
                </a:lnTo>
                <a:cubicBezTo>
                  <a:pt x="8961373" y="1162256"/>
                  <a:pt x="8969548" y="1158170"/>
                  <a:pt x="8974998" y="1152720"/>
                </a:cubicBezTo>
                <a:cubicBezTo>
                  <a:pt x="8980446" y="1147271"/>
                  <a:pt x="8985213" y="1142502"/>
                  <a:pt x="8989302" y="1138416"/>
                </a:cubicBezTo>
                <a:lnTo>
                  <a:pt x="8991345" y="1136373"/>
                </a:lnTo>
                <a:lnTo>
                  <a:pt x="8999520" y="1128198"/>
                </a:lnTo>
                <a:cubicBezTo>
                  <a:pt x="9004968" y="1122750"/>
                  <a:pt x="9007692" y="1120023"/>
                  <a:pt x="9007692" y="1120023"/>
                </a:cubicBezTo>
                <a:close/>
                <a:moveTo>
                  <a:pt x="8566299" y="1120023"/>
                </a:moveTo>
                <a:cubicBezTo>
                  <a:pt x="8566299" y="1120023"/>
                  <a:pt x="8566299" y="1125474"/>
                  <a:pt x="8566299" y="1136373"/>
                </a:cubicBezTo>
                <a:lnTo>
                  <a:pt x="8582648" y="1120023"/>
                </a:lnTo>
                <a:cubicBezTo>
                  <a:pt x="8571749" y="1120023"/>
                  <a:pt x="8566299" y="1120023"/>
                  <a:pt x="8566299" y="1120023"/>
                </a:cubicBezTo>
                <a:close/>
                <a:moveTo>
                  <a:pt x="7438294" y="1120023"/>
                </a:moveTo>
                <a:lnTo>
                  <a:pt x="7421946" y="1136373"/>
                </a:lnTo>
                <a:lnTo>
                  <a:pt x="7421946" y="1152720"/>
                </a:lnTo>
                <a:cubicBezTo>
                  <a:pt x="7421946" y="1152720"/>
                  <a:pt x="7427394" y="1147271"/>
                  <a:pt x="7438294" y="1136373"/>
                </a:cubicBezTo>
                <a:close/>
                <a:moveTo>
                  <a:pt x="1827387" y="1116546"/>
                </a:moveTo>
                <a:lnTo>
                  <a:pt x="1824834" y="1137394"/>
                </a:lnTo>
                <a:cubicBezTo>
                  <a:pt x="1816660" y="1166002"/>
                  <a:pt x="1800312" y="1185075"/>
                  <a:pt x="1775788" y="1194612"/>
                </a:cubicBezTo>
                <a:lnTo>
                  <a:pt x="1769860" y="1195601"/>
                </a:lnTo>
                <a:lnTo>
                  <a:pt x="1798267" y="1154765"/>
                </a:lnTo>
                <a:close/>
                <a:moveTo>
                  <a:pt x="8823780" y="1107763"/>
                </a:moveTo>
                <a:cubicBezTo>
                  <a:pt x="8815605" y="1110489"/>
                  <a:pt x="8811517" y="1120023"/>
                  <a:pt x="8811517" y="1136373"/>
                </a:cubicBezTo>
                <a:lnTo>
                  <a:pt x="8860562" y="1136373"/>
                </a:lnTo>
                <a:cubicBezTo>
                  <a:pt x="8860562" y="1136373"/>
                  <a:pt x="8860562" y="1130922"/>
                  <a:pt x="8860562" y="1120023"/>
                </a:cubicBezTo>
                <a:cubicBezTo>
                  <a:pt x="8844213" y="1109127"/>
                  <a:pt x="8831952" y="1105038"/>
                  <a:pt x="8823780" y="1107763"/>
                </a:cubicBezTo>
                <a:close/>
                <a:moveTo>
                  <a:pt x="8443690" y="1103676"/>
                </a:moveTo>
                <a:cubicBezTo>
                  <a:pt x="8438240" y="1103676"/>
                  <a:pt x="8435516" y="1109125"/>
                  <a:pt x="8435516" y="1120023"/>
                </a:cubicBezTo>
                <a:cubicBezTo>
                  <a:pt x="8435516" y="1120023"/>
                  <a:pt x="8438240" y="1117299"/>
                  <a:pt x="8443690" y="1111851"/>
                </a:cubicBezTo>
                <a:cubicBezTo>
                  <a:pt x="8449139" y="1106400"/>
                  <a:pt x="8449139" y="1103676"/>
                  <a:pt x="8443690" y="1103676"/>
                </a:cubicBezTo>
                <a:close/>
                <a:moveTo>
                  <a:pt x="1258788" y="1103676"/>
                </a:moveTo>
                <a:lnTo>
                  <a:pt x="1242440" y="1120023"/>
                </a:lnTo>
                <a:lnTo>
                  <a:pt x="1275135" y="1136373"/>
                </a:lnTo>
                <a:close/>
                <a:moveTo>
                  <a:pt x="7732557" y="1087327"/>
                </a:moveTo>
                <a:cubicBezTo>
                  <a:pt x="7732557" y="1087327"/>
                  <a:pt x="7727106" y="1090053"/>
                  <a:pt x="7716208" y="1095502"/>
                </a:cubicBezTo>
                <a:cubicBezTo>
                  <a:pt x="7705309" y="1100952"/>
                  <a:pt x="7699861" y="1103676"/>
                  <a:pt x="7699861" y="1103676"/>
                </a:cubicBezTo>
                <a:lnTo>
                  <a:pt x="7634468" y="1185416"/>
                </a:lnTo>
                <a:cubicBezTo>
                  <a:pt x="7623570" y="1196315"/>
                  <a:pt x="7612671" y="1207213"/>
                  <a:pt x="7601772" y="1218112"/>
                </a:cubicBezTo>
                <a:cubicBezTo>
                  <a:pt x="7590874" y="1229011"/>
                  <a:pt x="7585425" y="1234459"/>
                  <a:pt x="7585425" y="1234459"/>
                </a:cubicBezTo>
                <a:lnTo>
                  <a:pt x="7601772" y="1234459"/>
                </a:lnTo>
                <a:cubicBezTo>
                  <a:pt x="7601772" y="1234459"/>
                  <a:pt x="7620846" y="1212664"/>
                  <a:pt x="7658990" y="1169067"/>
                </a:cubicBezTo>
                <a:cubicBezTo>
                  <a:pt x="7697134" y="1125474"/>
                  <a:pt x="7721656" y="1098226"/>
                  <a:pt x="7732557" y="1087327"/>
                </a:cubicBezTo>
                <a:close/>
                <a:moveTo>
                  <a:pt x="8648038" y="1070980"/>
                </a:moveTo>
                <a:lnTo>
                  <a:pt x="8631691" y="1103676"/>
                </a:lnTo>
                <a:lnTo>
                  <a:pt x="8648038" y="1087327"/>
                </a:lnTo>
                <a:cubicBezTo>
                  <a:pt x="8658937" y="1076428"/>
                  <a:pt x="8664387" y="1070980"/>
                  <a:pt x="8664387" y="1070980"/>
                </a:cubicBezTo>
                <a:close/>
                <a:moveTo>
                  <a:pt x="8893256" y="1054633"/>
                </a:moveTo>
                <a:lnTo>
                  <a:pt x="8893256" y="1087327"/>
                </a:lnTo>
                <a:cubicBezTo>
                  <a:pt x="8904157" y="1087327"/>
                  <a:pt x="8909606" y="1081879"/>
                  <a:pt x="8909606" y="1070980"/>
                </a:cubicBezTo>
                <a:close/>
                <a:moveTo>
                  <a:pt x="1585746" y="1054633"/>
                </a:moveTo>
                <a:lnTo>
                  <a:pt x="1569396" y="1087327"/>
                </a:lnTo>
                <a:lnTo>
                  <a:pt x="1536702" y="1103676"/>
                </a:lnTo>
                <a:cubicBezTo>
                  <a:pt x="1536702" y="1103676"/>
                  <a:pt x="1542151" y="1098226"/>
                  <a:pt x="1553049" y="1087327"/>
                </a:cubicBezTo>
                <a:close/>
                <a:moveTo>
                  <a:pt x="7712122" y="1044415"/>
                </a:moveTo>
                <a:cubicBezTo>
                  <a:pt x="7709396" y="1045777"/>
                  <a:pt x="7705309" y="1049183"/>
                  <a:pt x="7699861" y="1054633"/>
                </a:cubicBezTo>
                <a:lnTo>
                  <a:pt x="7699861" y="1070980"/>
                </a:lnTo>
                <a:cubicBezTo>
                  <a:pt x="7710760" y="1060081"/>
                  <a:pt x="7716208" y="1051907"/>
                  <a:pt x="7716208" y="1046458"/>
                </a:cubicBezTo>
                <a:cubicBezTo>
                  <a:pt x="7716208" y="1043734"/>
                  <a:pt x="7714846" y="1043053"/>
                  <a:pt x="7712122" y="1044415"/>
                </a:cubicBezTo>
                <a:close/>
                <a:moveTo>
                  <a:pt x="9565564" y="1042372"/>
                </a:moveTo>
                <a:cubicBezTo>
                  <a:pt x="9564202" y="1042372"/>
                  <a:pt x="9563521" y="1043734"/>
                  <a:pt x="9563521" y="1046458"/>
                </a:cubicBezTo>
                <a:cubicBezTo>
                  <a:pt x="9563521" y="1051907"/>
                  <a:pt x="9563521" y="1054633"/>
                  <a:pt x="9563521" y="1054633"/>
                </a:cubicBezTo>
                <a:cubicBezTo>
                  <a:pt x="9574420" y="1054633"/>
                  <a:pt x="9579868" y="1054633"/>
                  <a:pt x="9579868" y="1054633"/>
                </a:cubicBezTo>
                <a:cubicBezTo>
                  <a:pt x="9579868" y="1054633"/>
                  <a:pt x="9577144" y="1051907"/>
                  <a:pt x="9571696" y="1046458"/>
                </a:cubicBezTo>
                <a:cubicBezTo>
                  <a:pt x="9568972" y="1043734"/>
                  <a:pt x="9566926" y="1042372"/>
                  <a:pt x="9565564" y="1042372"/>
                </a:cubicBezTo>
                <a:close/>
                <a:moveTo>
                  <a:pt x="9122128" y="1038284"/>
                </a:moveTo>
                <a:cubicBezTo>
                  <a:pt x="9122128" y="1049183"/>
                  <a:pt x="9122128" y="1054633"/>
                  <a:pt x="9122128" y="1054633"/>
                </a:cubicBezTo>
                <a:cubicBezTo>
                  <a:pt x="9133026" y="1054633"/>
                  <a:pt x="9138477" y="1054633"/>
                  <a:pt x="9138477" y="1054633"/>
                </a:cubicBezTo>
                <a:cubicBezTo>
                  <a:pt x="9138477" y="1043734"/>
                  <a:pt x="9133026" y="1038284"/>
                  <a:pt x="9122128" y="1038284"/>
                </a:cubicBezTo>
                <a:close/>
                <a:moveTo>
                  <a:pt x="8925953" y="1038284"/>
                </a:moveTo>
                <a:lnTo>
                  <a:pt x="8925953" y="1054633"/>
                </a:lnTo>
                <a:cubicBezTo>
                  <a:pt x="8936851" y="1054633"/>
                  <a:pt x="8936851" y="1060081"/>
                  <a:pt x="8925953" y="1070980"/>
                </a:cubicBezTo>
                <a:lnTo>
                  <a:pt x="8942302" y="1070980"/>
                </a:lnTo>
                <a:close/>
                <a:moveTo>
                  <a:pt x="8288384" y="1038284"/>
                </a:moveTo>
                <a:cubicBezTo>
                  <a:pt x="8277485" y="1038284"/>
                  <a:pt x="8277485" y="1049183"/>
                  <a:pt x="8288384" y="1070980"/>
                </a:cubicBezTo>
                <a:cubicBezTo>
                  <a:pt x="8277485" y="1070980"/>
                  <a:pt x="8272037" y="1070980"/>
                  <a:pt x="8272037" y="1070980"/>
                </a:cubicBezTo>
                <a:cubicBezTo>
                  <a:pt x="8272037" y="1070980"/>
                  <a:pt x="8272037" y="1076428"/>
                  <a:pt x="8272037" y="1087327"/>
                </a:cubicBezTo>
                <a:lnTo>
                  <a:pt x="8288384" y="1087327"/>
                </a:lnTo>
                <a:lnTo>
                  <a:pt x="8304733" y="1054633"/>
                </a:lnTo>
                <a:cubicBezTo>
                  <a:pt x="8304733" y="1054633"/>
                  <a:pt x="8304733" y="1051907"/>
                  <a:pt x="8304733" y="1046458"/>
                </a:cubicBezTo>
                <a:cubicBezTo>
                  <a:pt x="8304733" y="1041010"/>
                  <a:pt x="8299282" y="1038284"/>
                  <a:pt x="8288384" y="1038284"/>
                </a:cubicBezTo>
                <a:close/>
                <a:moveTo>
                  <a:pt x="1896357" y="1038284"/>
                </a:moveTo>
                <a:lnTo>
                  <a:pt x="1912702" y="1054633"/>
                </a:lnTo>
                <a:cubicBezTo>
                  <a:pt x="1912702" y="1054633"/>
                  <a:pt x="1912702" y="1051907"/>
                  <a:pt x="1912702" y="1046458"/>
                </a:cubicBezTo>
                <a:cubicBezTo>
                  <a:pt x="1912702" y="1041010"/>
                  <a:pt x="1912702" y="1038284"/>
                  <a:pt x="1912702" y="1038284"/>
                </a:cubicBezTo>
                <a:cubicBezTo>
                  <a:pt x="1901804" y="1038284"/>
                  <a:pt x="1896357" y="1038284"/>
                  <a:pt x="1896357" y="1038284"/>
                </a:cubicBezTo>
                <a:close/>
                <a:moveTo>
                  <a:pt x="8958649" y="1021937"/>
                </a:moveTo>
                <a:cubicBezTo>
                  <a:pt x="8958649" y="1027385"/>
                  <a:pt x="8961373" y="1028749"/>
                  <a:pt x="8966823" y="1026023"/>
                </a:cubicBezTo>
                <a:lnTo>
                  <a:pt x="8972663" y="1021937"/>
                </a:lnTo>
                <a:close/>
                <a:moveTo>
                  <a:pt x="8778823" y="1021937"/>
                </a:moveTo>
                <a:cubicBezTo>
                  <a:pt x="8767924" y="1021937"/>
                  <a:pt x="8754301" y="1032836"/>
                  <a:pt x="8737952" y="1054633"/>
                </a:cubicBezTo>
                <a:cubicBezTo>
                  <a:pt x="8721605" y="1076428"/>
                  <a:pt x="8713430" y="1090053"/>
                  <a:pt x="8713430" y="1095502"/>
                </a:cubicBezTo>
                <a:cubicBezTo>
                  <a:pt x="8713430" y="1100952"/>
                  <a:pt x="8718879" y="1098226"/>
                  <a:pt x="8729777" y="1087327"/>
                </a:cubicBezTo>
                <a:cubicBezTo>
                  <a:pt x="8740676" y="1076428"/>
                  <a:pt x="8751575" y="1065532"/>
                  <a:pt x="8762474" y="1054633"/>
                </a:cubicBezTo>
                <a:cubicBezTo>
                  <a:pt x="8795170" y="1032836"/>
                  <a:pt x="8800618" y="1021937"/>
                  <a:pt x="8778823" y="1021937"/>
                </a:cubicBezTo>
                <a:close/>
                <a:moveTo>
                  <a:pt x="7781600" y="1021937"/>
                </a:moveTo>
                <a:lnTo>
                  <a:pt x="7765251" y="1038284"/>
                </a:lnTo>
                <a:cubicBezTo>
                  <a:pt x="7776150" y="1038284"/>
                  <a:pt x="7781600" y="1038284"/>
                  <a:pt x="7781600" y="1038284"/>
                </a:cubicBezTo>
                <a:cubicBezTo>
                  <a:pt x="7781600" y="1038284"/>
                  <a:pt x="7781600" y="1032836"/>
                  <a:pt x="7781600" y="1021937"/>
                </a:cubicBezTo>
                <a:close/>
                <a:moveTo>
                  <a:pt x="8925953" y="1005588"/>
                </a:moveTo>
                <a:lnTo>
                  <a:pt x="8925953" y="1021937"/>
                </a:lnTo>
                <a:cubicBezTo>
                  <a:pt x="8925953" y="1021937"/>
                  <a:pt x="8928679" y="1021937"/>
                  <a:pt x="8934127" y="1021937"/>
                </a:cubicBezTo>
                <a:cubicBezTo>
                  <a:pt x="8939575" y="1021937"/>
                  <a:pt x="8942302" y="1021937"/>
                  <a:pt x="8942302" y="1021937"/>
                </a:cubicBezTo>
                <a:cubicBezTo>
                  <a:pt x="8942302" y="1011038"/>
                  <a:pt x="8936851" y="1005588"/>
                  <a:pt x="8925953" y="1005588"/>
                </a:cubicBezTo>
                <a:close/>
                <a:moveTo>
                  <a:pt x="8795170" y="1005588"/>
                </a:moveTo>
                <a:cubicBezTo>
                  <a:pt x="8784271" y="1005588"/>
                  <a:pt x="8778823" y="1008314"/>
                  <a:pt x="8778823" y="1013762"/>
                </a:cubicBezTo>
                <a:cubicBezTo>
                  <a:pt x="8778823" y="1019211"/>
                  <a:pt x="8784271" y="1021937"/>
                  <a:pt x="8795170" y="1021937"/>
                </a:cubicBezTo>
                <a:cubicBezTo>
                  <a:pt x="8806069" y="1021937"/>
                  <a:pt x="8811517" y="1019211"/>
                  <a:pt x="8811517" y="1013762"/>
                </a:cubicBezTo>
                <a:cubicBezTo>
                  <a:pt x="8811517" y="1008314"/>
                  <a:pt x="8806069" y="1005588"/>
                  <a:pt x="8795170" y="1005588"/>
                </a:cubicBezTo>
                <a:close/>
                <a:moveTo>
                  <a:pt x="8615344" y="1005588"/>
                </a:moveTo>
                <a:lnTo>
                  <a:pt x="8615344" y="1021937"/>
                </a:lnTo>
                <a:lnTo>
                  <a:pt x="8615344" y="1038284"/>
                </a:lnTo>
                <a:cubicBezTo>
                  <a:pt x="8615344" y="1038284"/>
                  <a:pt x="8609893" y="1046458"/>
                  <a:pt x="8598995" y="1062806"/>
                </a:cubicBezTo>
                <a:cubicBezTo>
                  <a:pt x="8588096" y="1079155"/>
                  <a:pt x="8582648" y="1087327"/>
                  <a:pt x="8582648" y="1087327"/>
                </a:cubicBezTo>
                <a:lnTo>
                  <a:pt x="8598995" y="1103676"/>
                </a:lnTo>
                <a:lnTo>
                  <a:pt x="8598995" y="1087327"/>
                </a:lnTo>
                <a:cubicBezTo>
                  <a:pt x="8609893" y="1087327"/>
                  <a:pt x="8615344" y="1087327"/>
                  <a:pt x="8615344" y="1087327"/>
                </a:cubicBezTo>
                <a:cubicBezTo>
                  <a:pt x="8615344" y="1087327"/>
                  <a:pt x="8615344" y="1081879"/>
                  <a:pt x="8615344" y="1070980"/>
                </a:cubicBezTo>
                <a:cubicBezTo>
                  <a:pt x="8615344" y="1060081"/>
                  <a:pt x="8620792" y="1049183"/>
                  <a:pt x="8631691" y="1038284"/>
                </a:cubicBezTo>
                <a:cubicBezTo>
                  <a:pt x="8631691" y="1049183"/>
                  <a:pt x="8631691" y="1054633"/>
                  <a:pt x="8631691" y="1054633"/>
                </a:cubicBezTo>
                <a:cubicBezTo>
                  <a:pt x="8631691" y="1054633"/>
                  <a:pt x="8637139" y="1054633"/>
                  <a:pt x="8648038" y="1054633"/>
                </a:cubicBezTo>
                <a:cubicBezTo>
                  <a:pt x="8691633" y="1054633"/>
                  <a:pt x="8713430" y="1043734"/>
                  <a:pt x="8713430" y="1021937"/>
                </a:cubicBezTo>
                <a:lnTo>
                  <a:pt x="8631691" y="1021937"/>
                </a:lnTo>
                <a:cubicBezTo>
                  <a:pt x="8631691" y="1021937"/>
                  <a:pt x="8626243" y="1016486"/>
                  <a:pt x="8615344" y="1005588"/>
                </a:cubicBezTo>
                <a:close/>
                <a:moveTo>
                  <a:pt x="9093520" y="995372"/>
                </a:moveTo>
                <a:cubicBezTo>
                  <a:pt x="9090794" y="996734"/>
                  <a:pt x="9089431" y="1000139"/>
                  <a:pt x="9089431" y="1005588"/>
                </a:cubicBezTo>
                <a:cubicBezTo>
                  <a:pt x="9089431" y="1016486"/>
                  <a:pt x="9086707" y="1024661"/>
                  <a:pt x="9081259" y="1030111"/>
                </a:cubicBezTo>
                <a:cubicBezTo>
                  <a:pt x="9075809" y="1035560"/>
                  <a:pt x="9073084" y="1041010"/>
                  <a:pt x="9073084" y="1046458"/>
                </a:cubicBezTo>
                <a:cubicBezTo>
                  <a:pt x="9073084" y="1051907"/>
                  <a:pt x="9062186" y="1060081"/>
                  <a:pt x="9040388" y="1070980"/>
                </a:cubicBezTo>
                <a:lnTo>
                  <a:pt x="9024041" y="1103676"/>
                </a:lnTo>
                <a:cubicBezTo>
                  <a:pt x="9034940" y="1103676"/>
                  <a:pt x="9045839" y="1114575"/>
                  <a:pt x="9056737" y="1136373"/>
                </a:cubicBezTo>
                <a:lnTo>
                  <a:pt x="9073084" y="1136373"/>
                </a:lnTo>
                <a:lnTo>
                  <a:pt x="9056737" y="1103676"/>
                </a:lnTo>
                <a:cubicBezTo>
                  <a:pt x="9045839" y="1103676"/>
                  <a:pt x="9040388" y="1100952"/>
                  <a:pt x="9040388" y="1095502"/>
                </a:cubicBezTo>
                <a:cubicBezTo>
                  <a:pt x="9040388" y="1090053"/>
                  <a:pt x="9045839" y="1087327"/>
                  <a:pt x="9056737" y="1087327"/>
                </a:cubicBezTo>
                <a:cubicBezTo>
                  <a:pt x="9067636" y="1076428"/>
                  <a:pt x="9073084" y="1076428"/>
                  <a:pt x="9073084" y="1087327"/>
                </a:cubicBezTo>
                <a:lnTo>
                  <a:pt x="9073084" y="1070980"/>
                </a:lnTo>
                <a:cubicBezTo>
                  <a:pt x="9073084" y="1070980"/>
                  <a:pt x="9075809" y="1065532"/>
                  <a:pt x="9081259" y="1054633"/>
                </a:cubicBezTo>
                <a:cubicBezTo>
                  <a:pt x="9086707" y="1043734"/>
                  <a:pt x="9094882" y="1038284"/>
                  <a:pt x="9105781" y="1038284"/>
                </a:cubicBezTo>
                <a:cubicBezTo>
                  <a:pt x="9116679" y="1016486"/>
                  <a:pt x="9122128" y="1005588"/>
                  <a:pt x="9122128" y="1005588"/>
                </a:cubicBezTo>
                <a:cubicBezTo>
                  <a:pt x="9122128" y="1005588"/>
                  <a:pt x="9116679" y="1002864"/>
                  <a:pt x="9105781" y="997415"/>
                </a:cubicBezTo>
                <a:cubicBezTo>
                  <a:pt x="9100330" y="994691"/>
                  <a:pt x="9096244" y="994010"/>
                  <a:pt x="9093520" y="995372"/>
                </a:cubicBezTo>
                <a:close/>
                <a:moveTo>
                  <a:pt x="8860562" y="989241"/>
                </a:moveTo>
                <a:cubicBezTo>
                  <a:pt x="8849664" y="1000139"/>
                  <a:pt x="8844213" y="1005588"/>
                  <a:pt x="8844213" y="1005588"/>
                </a:cubicBezTo>
                <a:lnTo>
                  <a:pt x="8860562" y="1005588"/>
                </a:lnTo>
                <a:close/>
                <a:moveTo>
                  <a:pt x="1521374" y="981066"/>
                </a:moveTo>
                <a:cubicBezTo>
                  <a:pt x="1524781" y="979704"/>
                  <a:pt x="1527165" y="979704"/>
                  <a:pt x="1528528" y="981066"/>
                </a:cubicBezTo>
                <a:cubicBezTo>
                  <a:pt x="1533978" y="986517"/>
                  <a:pt x="1536702" y="994689"/>
                  <a:pt x="1536702" y="1005588"/>
                </a:cubicBezTo>
                <a:lnTo>
                  <a:pt x="1536702" y="1021937"/>
                </a:lnTo>
                <a:cubicBezTo>
                  <a:pt x="1536702" y="1021937"/>
                  <a:pt x="1531252" y="1021937"/>
                  <a:pt x="1520353" y="1021937"/>
                </a:cubicBezTo>
                <a:cubicBezTo>
                  <a:pt x="1520353" y="1054633"/>
                  <a:pt x="1509455" y="1070980"/>
                  <a:pt x="1487659" y="1070980"/>
                </a:cubicBezTo>
                <a:cubicBezTo>
                  <a:pt x="1476761" y="1070980"/>
                  <a:pt x="1471310" y="1065532"/>
                  <a:pt x="1471310" y="1054633"/>
                </a:cubicBezTo>
                <a:lnTo>
                  <a:pt x="1454962" y="1070980"/>
                </a:lnTo>
                <a:lnTo>
                  <a:pt x="1454962" y="1087327"/>
                </a:lnTo>
                <a:lnTo>
                  <a:pt x="1471310" y="1087327"/>
                </a:lnTo>
                <a:lnTo>
                  <a:pt x="1438614" y="1152720"/>
                </a:lnTo>
                <a:lnTo>
                  <a:pt x="1389570" y="1201763"/>
                </a:lnTo>
                <a:lnTo>
                  <a:pt x="1356874" y="1218112"/>
                </a:lnTo>
                <a:cubicBezTo>
                  <a:pt x="1356874" y="1196315"/>
                  <a:pt x="1362325" y="1185416"/>
                  <a:pt x="1373224" y="1185416"/>
                </a:cubicBezTo>
                <a:lnTo>
                  <a:pt x="1405920" y="1103676"/>
                </a:lnTo>
                <a:cubicBezTo>
                  <a:pt x="1405920" y="1092778"/>
                  <a:pt x="1424990" y="1068256"/>
                  <a:pt x="1463135" y="1030111"/>
                </a:cubicBezTo>
                <a:cubicBezTo>
                  <a:pt x="1491744" y="1001501"/>
                  <a:pt x="1511159" y="985154"/>
                  <a:pt x="1521374" y="981066"/>
                </a:cubicBezTo>
                <a:close/>
                <a:moveTo>
                  <a:pt x="8811517" y="972894"/>
                </a:moveTo>
                <a:cubicBezTo>
                  <a:pt x="8811517" y="983792"/>
                  <a:pt x="8816967" y="989241"/>
                  <a:pt x="8827866" y="989241"/>
                </a:cubicBezTo>
                <a:lnTo>
                  <a:pt x="8827866" y="972894"/>
                </a:lnTo>
                <a:cubicBezTo>
                  <a:pt x="8816967" y="972894"/>
                  <a:pt x="8811517" y="972894"/>
                  <a:pt x="8811517" y="972894"/>
                </a:cubicBezTo>
                <a:close/>
                <a:moveTo>
                  <a:pt x="8353776" y="972894"/>
                </a:moveTo>
                <a:cubicBezTo>
                  <a:pt x="8348328" y="972894"/>
                  <a:pt x="8342878" y="978342"/>
                  <a:pt x="8337430" y="989241"/>
                </a:cubicBezTo>
                <a:lnTo>
                  <a:pt x="8337430" y="1005588"/>
                </a:lnTo>
                <a:lnTo>
                  <a:pt x="8337430" y="1032836"/>
                </a:lnTo>
                <a:lnTo>
                  <a:pt x="8333341" y="1038284"/>
                </a:lnTo>
                <a:lnTo>
                  <a:pt x="8321080" y="1038284"/>
                </a:lnTo>
                <a:lnTo>
                  <a:pt x="8321080" y="1054633"/>
                </a:lnTo>
                <a:lnTo>
                  <a:pt x="8333341" y="1038284"/>
                </a:lnTo>
                <a:lnTo>
                  <a:pt x="8337430" y="1038284"/>
                </a:lnTo>
                <a:lnTo>
                  <a:pt x="8337430" y="1032836"/>
                </a:lnTo>
                <a:lnTo>
                  <a:pt x="8370124" y="989241"/>
                </a:lnTo>
                <a:cubicBezTo>
                  <a:pt x="8364675" y="978342"/>
                  <a:pt x="8359224" y="972894"/>
                  <a:pt x="8353776" y="972894"/>
                </a:cubicBezTo>
                <a:close/>
                <a:moveTo>
                  <a:pt x="7806122" y="972894"/>
                </a:moveTo>
                <a:cubicBezTo>
                  <a:pt x="7800672" y="972894"/>
                  <a:pt x="7797948" y="978342"/>
                  <a:pt x="7797948" y="989241"/>
                </a:cubicBezTo>
                <a:cubicBezTo>
                  <a:pt x="7797948" y="1000139"/>
                  <a:pt x="7800672" y="1005588"/>
                  <a:pt x="7806122" y="1005588"/>
                </a:cubicBezTo>
                <a:cubicBezTo>
                  <a:pt x="7811570" y="1005588"/>
                  <a:pt x="7814296" y="1000139"/>
                  <a:pt x="7814296" y="989241"/>
                </a:cubicBezTo>
                <a:cubicBezTo>
                  <a:pt x="7814296" y="978342"/>
                  <a:pt x="7811570" y="972894"/>
                  <a:pt x="7806122" y="972894"/>
                </a:cubicBezTo>
                <a:close/>
                <a:moveTo>
                  <a:pt x="9007692" y="956544"/>
                </a:moveTo>
                <a:cubicBezTo>
                  <a:pt x="9018591" y="956544"/>
                  <a:pt x="9024041" y="956544"/>
                  <a:pt x="9024041" y="956544"/>
                </a:cubicBezTo>
                <a:lnTo>
                  <a:pt x="8991345" y="972894"/>
                </a:lnTo>
                <a:cubicBezTo>
                  <a:pt x="8991345" y="961995"/>
                  <a:pt x="8996793" y="956544"/>
                  <a:pt x="9007692" y="956544"/>
                </a:cubicBezTo>
                <a:close/>
                <a:moveTo>
                  <a:pt x="7842904" y="948370"/>
                </a:moveTo>
                <a:cubicBezTo>
                  <a:pt x="7840180" y="948370"/>
                  <a:pt x="7836094" y="951096"/>
                  <a:pt x="7830644" y="956544"/>
                </a:cubicBezTo>
                <a:cubicBezTo>
                  <a:pt x="7841542" y="978342"/>
                  <a:pt x="7846990" y="978342"/>
                  <a:pt x="7846990" y="956544"/>
                </a:cubicBezTo>
                <a:cubicBezTo>
                  <a:pt x="7846990" y="951096"/>
                  <a:pt x="7845628" y="948370"/>
                  <a:pt x="7842904" y="948370"/>
                </a:cubicBezTo>
                <a:close/>
                <a:moveTo>
                  <a:pt x="8844213" y="940197"/>
                </a:moveTo>
                <a:cubicBezTo>
                  <a:pt x="8844213" y="940197"/>
                  <a:pt x="8844213" y="945646"/>
                  <a:pt x="8844213" y="956544"/>
                </a:cubicBezTo>
                <a:cubicBezTo>
                  <a:pt x="8855112" y="956544"/>
                  <a:pt x="8860562" y="956544"/>
                  <a:pt x="8860562" y="956544"/>
                </a:cubicBezTo>
                <a:close/>
                <a:moveTo>
                  <a:pt x="1340527" y="940197"/>
                </a:moveTo>
                <a:cubicBezTo>
                  <a:pt x="1296933" y="961995"/>
                  <a:pt x="1275135" y="989241"/>
                  <a:pt x="1275135" y="1021937"/>
                </a:cubicBezTo>
                <a:cubicBezTo>
                  <a:pt x="1275135" y="1021937"/>
                  <a:pt x="1275135" y="1024661"/>
                  <a:pt x="1275135" y="1030111"/>
                </a:cubicBezTo>
                <a:cubicBezTo>
                  <a:pt x="1275135" y="1035560"/>
                  <a:pt x="1269687" y="1043734"/>
                  <a:pt x="1258788" y="1054633"/>
                </a:cubicBezTo>
                <a:lnTo>
                  <a:pt x="1242440" y="1070980"/>
                </a:lnTo>
                <a:cubicBezTo>
                  <a:pt x="1253337" y="1070980"/>
                  <a:pt x="1264236" y="1070980"/>
                  <a:pt x="1275135" y="1070980"/>
                </a:cubicBezTo>
                <a:lnTo>
                  <a:pt x="1291485" y="1038284"/>
                </a:lnTo>
                <a:cubicBezTo>
                  <a:pt x="1291485" y="1027385"/>
                  <a:pt x="1296933" y="1016486"/>
                  <a:pt x="1307832" y="1005588"/>
                </a:cubicBezTo>
                <a:cubicBezTo>
                  <a:pt x="1318731" y="994689"/>
                  <a:pt x="1329628" y="983792"/>
                  <a:pt x="1340527" y="972894"/>
                </a:cubicBezTo>
                <a:close/>
                <a:moveTo>
                  <a:pt x="8201537" y="936109"/>
                </a:moveTo>
                <a:cubicBezTo>
                  <a:pt x="8183144" y="936109"/>
                  <a:pt x="8173950" y="948370"/>
                  <a:pt x="8173950" y="972894"/>
                </a:cubicBezTo>
                <a:lnTo>
                  <a:pt x="8190298" y="972894"/>
                </a:lnTo>
                <a:cubicBezTo>
                  <a:pt x="8201196" y="972894"/>
                  <a:pt x="8206644" y="967443"/>
                  <a:pt x="8206644" y="956544"/>
                </a:cubicBezTo>
                <a:lnTo>
                  <a:pt x="8222994" y="940197"/>
                </a:lnTo>
                <a:cubicBezTo>
                  <a:pt x="8214819" y="937473"/>
                  <a:pt x="8207668" y="936109"/>
                  <a:pt x="8201537" y="936109"/>
                </a:cubicBezTo>
                <a:close/>
                <a:moveTo>
                  <a:pt x="9334650" y="923848"/>
                </a:moveTo>
                <a:cubicBezTo>
                  <a:pt x="9334650" y="934747"/>
                  <a:pt x="9334650" y="940197"/>
                  <a:pt x="9334650" y="940197"/>
                </a:cubicBezTo>
                <a:cubicBezTo>
                  <a:pt x="9345549" y="940197"/>
                  <a:pt x="9350999" y="937471"/>
                  <a:pt x="9350999" y="932023"/>
                </a:cubicBezTo>
                <a:cubicBezTo>
                  <a:pt x="9350999" y="926575"/>
                  <a:pt x="9350999" y="923848"/>
                  <a:pt x="9350999" y="923848"/>
                </a:cubicBezTo>
                <a:cubicBezTo>
                  <a:pt x="9350999" y="923848"/>
                  <a:pt x="9345549" y="923848"/>
                  <a:pt x="9334650" y="923848"/>
                </a:cubicBezTo>
                <a:close/>
                <a:moveTo>
                  <a:pt x="7650816" y="923848"/>
                </a:moveTo>
                <a:cubicBezTo>
                  <a:pt x="7639916" y="934747"/>
                  <a:pt x="7634468" y="940197"/>
                  <a:pt x="7634468" y="940197"/>
                </a:cubicBezTo>
                <a:lnTo>
                  <a:pt x="7634468" y="956544"/>
                </a:lnTo>
                <a:cubicBezTo>
                  <a:pt x="7634468" y="956544"/>
                  <a:pt x="7639916" y="945646"/>
                  <a:pt x="7650816" y="923848"/>
                </a:cubicBezTo>
                <a:close/>
                <a:moveTo>
                  <a:pt x="2012323" y="915675"/>
                </a:moveTo>
                <a:cubicBezTo>
                  <a:pt x="2003127" y="919762"/>
                  <a:pt x="1986268" y="936111"/>
                  <a:pt x="1961747" y="964719"/>
                </a:cubicBezTo>
                <a:cubicBezTo>
                  <a:pt x="1929053" y="1002864"/>
                  <a:pt x="1918154" y="1021937"/>
                  <a:pt x="1929053" y="1021937"/>
                </a:cubicBezTo>
                <a:cubicBezTo>
                  <a:pt x="1939951" y="1021937"/>
                  <a:pt x="1945399" y="1021937"/>
                  <a:pt x="1945399" y="1021937"/>
                </a:cubicBezTo>
                <a:cubicBezTo>
                  <a:pt x="1945399" y="1021937"/>
                  <a:pt x="1950848" y="1016486"/>
                  <a:pt x="1961747" y="1005588"/>
                </a:cubicBezTo>
                <a:cubicBezTo>
                  <a:pt x="1961747" y="983792"/>
                  <a:pt x="1972645" y="964719"/>
                  <a:pt x="1994442" y="948370"/>
                </a:cubicBezTo>
                <a:cubicBezTo>
                  <a:pt x="2016240" y="932023"/>
                  <a:pt x="2024414" y="921124"/>
                  <a:pt x="2018965" y="915676"/>
                </a:cubicBezTo>
                <a:cubicBezTo>
                  <a:pt x="2017602" y="914313"/>
                  <a:pt x="2015388" y="914313"/>
                  <a:pt x="2012323" y="915675"/>
                </a:cubicBezTo>
                <a:close/>
                <a:moveTo>
                  <a:pt x="7992080" y="913633"/>
                </a:moveTo>
                <a:cubicBezTo>
                  <a:pt x="7990717" y="912268"/>
                  <a:pt x="7988674" y="912952"/>
                  <a:pt x="7985948" y="915676"/>
                </a:cubicBezTo>
                <a:cubicBezTo>
                  <a:pt x="7980500" y="921124"/>
                  <a:pt x="7977776" y="923848"/>
                  <a:pt x="7977776" y="923848"/>
                </a:cubicBezTo>
                <a:cubicBezTo>
                  <a:pt x="7977776" y="923848"/>
                  <a:pt x="7977776" y="926575"/>
                  <a:pt x="7977776" y="932023"/>
                </a:cubicBezTo>
                <a:cubicBezTo>
                  <a:pt x="7977776" y="937471"/>
                  <a:pt x="7983224" y="934747"/>
                  <a:pt x="7994122" y="923848"/>
                </a:cubicBezTo>
                <a:cubicBezTo>
                  <a:pt x="7994122" y="918400"/>
                  <a:pt x="7993442" y="914995"/>
                  <a:pt x="7992080" y="913633"/>
                </a:cubicBezTo>
                <a:close/>
                <a:moveTo>
                  <a:pt x="1945399" y="907501"/>
                </a:moveTo>
                <a:lnTo>
                  <a:pt x="1863660" y="1005588"/>
                </a:lnTo>
                <a:cubicBezTo>
                  <a:pt x="1852762" y="1016486"/>
                  <a:pt x="1841862" y="1024661"/>
                  <a:pt x="1830963" y="1030111"/>
                </a:cubicBezTo>
                <a:cubicBezTo>
                  <a:pt x="1820064" y="1035560"/>
                  <a:pt x="1803718" y="1049183"/>
                  <a:pt x="1781921" y="1070980"/>
                </a:cubicBezTo>
                <a:cubicBezTo>
                  <a:pt x="1771022" y="1092778"/>
                  <a:pt x="1760123" y="1111851"/>
                  <a:pt x="1749225" y="1128198"/>
                </a:cubicBezTo>
                <a:cubicBezTo>
                  <a:pt x="1738326" y="1144545"/>
                  <a:pt x="1727426" y="1158168"/>
                  <a:pt x="1716527" y="1169067"/>
                </a:cubicBezTo>
                <a:cubicBezTo>
                  <a:pt x="1694732" y="1201763"/>
                  <a:pt x="1683833" y="1223560"/>
                  <a:pt x="1683833" y="1234459"/>
                </a:cubicBezTo>
                <a:cubicBezTo>
                  <a:pt x="1694732" y="1234459"/>
                  <a:pt x="1700181" y="1231735"/>
                  <a:pt x="1700181" y="1226284"/>
                </a:cubicBezTo>
                <a:cubicBezTo>
                  <a:pt x="1700181" y="1220836"/>
                  <a:pt x="1700181" y="1218112"/>
                  <a:pt x="1700181" y="1218112"/>
                </a:cubicBezTo>
                <a:cubicBezTo>
                  <a:pt x="1700181" y="1218112"/>
                  <a:pt x="1711079" y="1207213"/>
                  <a:pt x="1732877" y="1185416"/>
                </a:cubicBezTo>
                <a:lnTo>
                  <a:pt x="1749225" y="1169067"/>
                </a:lnTo>
                <a:lnTo>
                  <a:pt x="1732877" y="1201763"/>
                </a:lnTo>
                <a:lnTo>
                  <a:pt x="1769860" y="1195601"/>
                </a:lnTo>
                <a:lnTo>
                  <a:pt x="1765571" y="1201763"/>
                </a:lnTo>
                <a:cubicBezTo>
                  <a:pt x="1743775" y="1234459"/>
                  <a:pt x="1732877" y="1250808"/>
                  <a:pt x="1732877" y="1250808"/>
                </a:cubicBezTo>
                <a:cubicBezTo>
                  <a:pt x="1732877" y="1261707"/>
                  <a:pt x="1727426" y="1275330"/>
                  <a:pt x="1716527" y="1291677"/>
                </a:cubicBezTo>
                <a:cubicBezTo>
                  <a:pt x="1705629" y="1308024"/>
                  <a:pt x="1700181" y="1316198"/>
                  <a:pt x="1700181" y="1316198"/>
                </a:cubicBezTo>
                <a:lnTo>
                  <a:pt x="1765571" y="1250808"/>
                </a:lnTo>
                <a:cubicBezTo>
                  <a:pt x="1776469" y="1239909"/>
                  <a:pt x="1787368" y="1229011"/>
                  <a:pt x="1798267" y="1218112"/>
                </a:cubicBezTo>
                <a:cubicBezTo>
                  <a:pt x="1820064" y="1185416"/>
                  <a:pt x="1836412" y="1169067"/>
                  <a:pt x="1847312" y="1169067"/>
                </a:cubicBezTo>
                <a:lnTo>
                  <a:pt x="1847312" y="1185416"/>
                </a:lnTo>
                <a:cubicBezTo>
                  <a:pt x="1858211" y="1174517"/>
                  <a:pt x="1863660" y="1169067"/>
                  <a:pt x="1863660" y="1169067"/>
                </a:cubicBezTo>
                <a:cubicBezTo>
                  <a:pt x="1852762" y="1158168"/>
                  <a:pt x="1858211" y="1130922"/>
                  <a:pt x="1880006" y="1087327"/>
                </a:cubicBezTo>
                <a:lnTo>
                  <a:pt x="1880006" y="1070980"/>
                </a:lnTo>
                <a:cubicBezTo>
                  <a:pt x="1869108" y="1070980"/>
                  <a:pt x="1852762" y="1084603"/>
                  <a:pt x="1830963" y="1111851"/>
                </a:cubicBezTo>
                <a:lnTo>
                  <a:pt x="1827387" y="1116546"/>
                </a:lnTo>
                <a:lnTo>
                  <a:pt x="1830963" y="1087327"/>
                </a:lnTo>
                <a:lnTo>
                  <a:pt x="1814617" y="1103676"/>
                </a:lnTo>
                <a:lnTo>
                  <a:pt x="1798267" y="1103676"/>
                </a:lnTo>
                <a:cubicBezTo>
                  <a:pt x="1798267" y="1081879"/>
                  <a:pt x="1817341" y="1054633"/>
                  <a:pt x="1855485" y="1021937"/>
                </a:cubicBezTo>
                <a:cubicBezTo>
                  <a:pt x="1893630" y="989241"/>
                  <a:pt x="1912702" y="970167"/>
                  <a:pt x="1912702" y="964719"/>
                </a:cubicBezTo>
                <a:cubicBezTo>
                  <a:pt x="1912702" y="959271"/>
                  <a:pt x="1918154" y="948370"/>
                  <a:pt x="1929053" y="932023"/>
                </a:cubicBezTo>
                <a:cubicBezTo>
                  <a:pt x="1939951" y="915676"/>
                  <a:pt x="1945399" y="907501"/>
                  <a:pt x="1945399" y="907501"/>
                </a:cubicBezTo>
                <a:close/>
                <a:moveTo>
                  <a:pt x="1683833" y="891154"/>
                </a:moveTo>
                <a:lnTo>
                  <a:pt x="1683833" y="923848"/>
                </a:lnTo>
                <a:lnTo>
                  <a:pt x="1683833" y="956544"/>
                </a:lnTo>
                <a:cubicBezTo>
                  <a:pt x="1662036" y="967443"/>
                  <a:pt x="1648411" y="972894"/>
                  <a:pt x="1642963" y="972894"/>
                </a:cubicBezTo>
                <a:cubicBezTo>
                  <a:pt x="1637514" y="972894"/>
                  <a:pt x="1629340" y="978342"/>
                  <a:pt x="1618441" y="989241"/>
                </a:cubicBezTo>
                <a:lnTo>
                  <a:pt x="1602095" y="1005588"/>
                </a:lnTo>
                <a:lnTo>
                  <a:pt x="1585746" y="1005588"/>
                </a:lnTo>
                <a:cubicBezTo>
                  <a:pt x="1585746" y="994689"/>
                  <a:pt x="1596644" y="978342"/>
                  <a:pt x="1618441" y="956544"/>
                </a:cubicBezTo>
                <a:cubicBezTo>
                  <a:pt x="1640238" y="934747"/>
                  <a:pt x="1662036" y="912949"/>
                  <a:pt x="1683833" y="891154"/>
                </a:cubicBezTo>
                <a:close/>
                <a:moveTo>
                  <a:pt x="2076183" y="874805"/>
                </a:moveTo>
                <a:cubicBezTo>
                  <a:pt x="2065284" y="874805"/>
                  <a:pt x="2059834" y="877529"/>
                  <a:pt x="2059834" y="882980"/>
                </a:cubicBezTo>
                <a:cubicBezTo>
                  <a:pt x="2059834" y="888428"/>
                  <a:pt x="2062559" y="891154"/>
                  <a:pt x="2068010" y="891154"/>
                </a:cubicBezTo>
                <a:cubicBezTo>
                  <a:pt x="2073457" y="891154"/>
                  <a:pt x="2076183" y="885704"/>
                  <a:pt x="2076183" y="874805"/>
                </a:cubicBezTo>
                <a:close/>
                <a:moveTo>
                  <a:pt x="1714485" y="865099"/>
                </a:moveTo>
                <a:cubicBezTo>
                  <a:pt x="1715846" y="864759"/>
                  <a:pt x="1716527" y="865268"/>
                  <a:pt x="1716527" y="866630"/>
                </a:cubicBezTo>
                <a:cubicBezTo>
                  <a:pt x="1716527" y="872081"/>
                  <a:pt x="1705629" y="880255"/>
                  <a:pt x="1683833" y="891154"/>
                </a:cubicBezTo>
                <a:cubicBezTo>
                  <a:pt x="1700181" y="874805"/>
                  <a:pt x="1710398" y="866121"/>
                  <a:pt x="1714485" y="865099"/>
                </a:cubicBezTo>
                <a:close/>
                <a:moveTo>
                  <a:pt x="9015867" y="858458"/>
                </a:moveTo>
                <a:cubicBezTo>
                  <a:pt x="9010418" y="858458"/>
                  <a:pt x="9007692" y="863906"/>
                  <a:pt x="9007692" y="874805"/>
                </a:cubicBezTo>
                <a:cubicBezTo>
                  <a:pt x="9007692" y="885704"/>
                  <a:pt x="9004968" y="893878"/>
                  <a:pt x="8999520" y="899327"/>
                </a:cubicBezTo>
                <a:cubicBezTo>
                  <a:pt x="8994069" y="904777"/>
                  <a:pt x="8991345" y="912949"/>
                  <a:pt x="8991345" y="923848"/>
                </a:cubicBezTo>
                <a:lnTo>
                  <a:pt x="8974998" y="940197"/>
                </a:lnTo>
                <a:cubicBezTo>
                  <a:pt x="8974998" y="940197"/>
                  <a:pt x="8974998" y="945646"/>
                  <a:pt x="8974998" y="956544"/>
                </a:cubicBezTo>
                <a:cubicBezTo>
                  <a:pt x="8964097" y="956544"/>
                  <a:pt x="8958649" y="956544"/>
                  <a:pt x="8958649" y="956544"/>
                </a:cubicBezTo>
                <a:lnTo>
                  <a:pt x="8958649" y="972894"/>
                </a:lnTo>
                <a:cubicBezTo>
                  <a:pt x="8958649" y="983792"/>
                  <a:pt x="8958649" y="989241"/>
                  <a:pt x="8958649" y="989241"/>
                </a:cubicBezTo>
                <a:cubicBezTo>
                  <a:pt x="8958649" y="989241"/>
                  <a:pt x="8953201" y="989241"/>
                  <a:pt x="8942302" y="989241"/>
                </a:cubicBezTo>
                <a:cubicBezTo>
                  <a:pt x="8942302" y="1000139"/>
                  <a:pt x="8947750" y="1005588"/>
                  <a:pt x="8958649" y="1005588"/>
                </a:cubicBezTo>
                <a:cubicBezTo>
                  <a:pt x="8969548" y="1005588"/>
                  <a:pt x="8974998" y="1005588"/>
                  <a:pt x="8974998" y="1005588"/>
                </a:cubicBezTo>
                <a:cubicBezTo>
                  <a:pt x="8974998" y="1011038"/>
                  <a:pt x="8974998" y="1015124"/>
                  <a:pt x="8974998" y="1017848"/>
                </a:cubicBezTo>
                <a:lnTo>
                  <a:pt x="8974998" y="1020302"/>
                </a:lnTo>
                <a:lnTo>
                  <a:pt x="8977041" y="1018872"/>
                </a:lnTo>
                <a:cubicBezTo>
                  <a:pt x="8981127" y="1015465"/>
                  <a:pt x="8985897" y="1011038"/>
                  <a:pt x="8991345" y="1005588"/>
                </a:cubicBezTo>
                <a:cubicBezTo>
                  <a:pt x="9013142" y="994689"/>
                  <a:pt x="9024041" y="989241"/>
                  <a:pt x="9024041" y="989241"/>
                </a:cubicBezTo>
                <a:cubicBezTo>
                  <a:pt x="9056737" y="956544"/>
                  <a:pt x="9073084" y="940197"/>
                  <a:pt x="9073084" y="940197"/>
                </a:cubicBezTo>
                <a:lnTo>
                  <a:pt x="9040388" y="940197"/>
                </a:lnTo>
                <a:lnTo>
                  <a:pt x="9040388" y="907501"/>
                </a:lnTo>
                <a:cubicBezTo>
                  <a:pt x="9051287" y="907501"/>
                  <a:pt x="9056737" y="902053"/>
                  <a:pt x="9056737" y="891154"/>
                </a:cubicBezTo>
                <a:cubicBezTo>
                  <a:pt x="9056737" y="880255"/>
                  <a:pt x="9051287" y="872081"/>
                  <a:pt x="9040388" y="866630"/>
                </a:cubicBezTo>
                <a:cubicBezTo>
                  <a:pt x="9029489" y="861182"/>
                  <a:pt x="9021315" y="858458"/>
                  <a:pt x="9015867" y="858458"/>
                </a:cubicBezTo>
                <a:close/>
                <a:moveTo>
                  <a:pt x="8468212" y="858458"/>
                </a:moveTo>
                <a:lnTo>
                  <a:pt x="8435516" y="891154"/>
                </a:lnTo>
                <a:lnTo>
                  <a:pt x="8468212" y="874805"/>
                </a:lnTo>
                <a:cubicBezTo>
                  <a:pt x="8468212" y="863906"/>
                  <a:pt x="8468212" y="858458"/>
                  <a:pt x="8468212" y="858458"/>
                </a:cubicBezTo>
                <a:close/>
                <a:moveTo>
                  <a:pt x="1961747" y="858458"/>
                </a:moveTo>
                <a:cubicBezTo>
                  <a:pt x="1961747" y="869357"/>
                  <a:pt x="1961747" y="874805"/>
                  <a:pt x="1961747" y="874805"/>
                </a:cubicBezTo>
                <a:cubicBezTo>
                  <a:pt x="1961747" y="874805"/>
                  <a:pt x="1964473" y="874805"/>
                  <a:pt x="1969920" y="874805"/>
                </a:cubicBezTo>
                <a:cubicBezTo>
                  <a:pt x="1975370" y="874805"/>
                  <a:pt x="1978096" y="869357"/>
                  <a:pt x="1978096" y="858458"/>
                </a:cubicBezTo>
                <a:cubicBezTo>
                  <a:pt x="1967196" y="858458"/>
                  <a:pt x="1961747" y="858458"/>
                  <a:pt x="1961747" y="858458"/>
                </a:cubicBezTo>
                <a:close/>
                <a:moveTo>
                  <a:pt x="8631691" y="842109"/>
                </a:moveTo>
                <a:cubicBezTo>
                  <a:pt x="8631691" y="853008"/>
                  <a:pt x="8631691" y="858458"/>
                  <a:pt x="8631691" y="858458"/>
                </a:cubicBezTo>
                <a:cubicBezTo>
                  <a:pt x="8631691" y="858458"/>
                  <a:pt x="8637139" y="853008"/>
                  <a:pt x="8648038" y="842109"/>
                </a:cubicBezTo>
                <a:cubicBezTo>
                  <a:pt x="8648038" y="842109"/>
                  <a:pt x="8642590" y="842109"/>
                  <a:pt x="8631691" y="842109"/>
                </a:cubicBezTo>
                <a:close/>
                <a:moveTo>
                  <a:pt x="7879686" y="842109"/>
                </a:moveTo>
                <a:lnTo>
                  <a:pt x="7896036" y="842109"/>
                </a:lnTo>
                <a:cubicBezTo>
                  <a:pt x="7896036" y="842109"/>
                  <a:pt x="7893310" y="844835"/>
                  <a:pt x="7887862" y="850283"/>
                </a:cubicBezTo>
                <a:cubicBezTo>
                  <a:pt x="7882413" y="855732"/>
                  <a:pt x="7879686" y="853008"/>
                  <a:pt x="7879686" y="842109"/>
                </a:cubicBezTo>
                <a:close/>
                <a:moveTo>
                  <a:pt x="1452920" y="831891"/>
                </a:moveTo>
                <a:cubicBezTo>
                  <a:pt x="1448832" y="831893"/>
                  <a:pt x="1438614" y="838023"/>
                  <a:pt x="1422266" y="850283"/>
                </a:cubicBezTo>
                <a:cubicBezTo>
                  <a:pt x="1400468" y="866630"/>
                  <a:pt x="1389570" y="880255"/>
                  <a:pt x="1389570" y="891154"/>
                </a:cubicBezTo>
                <a:lnTo>
                  <a:pt x="1422266" y="874805"/>
                </a:lnTo>
                <a:cubicBezTo>
                  <a:pt x="1444063" y="853008"/>
                  <a:pt x="1454962" y="839385"/>
                  <a:pt x="1454962" y="833936"/>
                </a:cubicBezTo>
                <a:cubicBezTo>
                  <a:pt x="1454962" y="832574"/>
                  <a:pt x="1454282" y="831891"/>
                  <a:pt x="1452920" y="831891"/>
                </a:cubicBezTo>
                <a:close/>
                <a:moveTo>
                  <a:pt x="9449085" y="825762"/>
                </a:moveTo>
                <a:lnTo>
                  <a:pt x="9432738" y="842109"/>
                </a:lnTo>
                <a:cubicBezTo>
                  <a:pt x="9443637" y="842109"/>
                  <a:pt x="9449085" y="842109"/>
                  <a:pt x="9449085" y="842109"/>
                </a:cubicBezTo>
                <a:cubicBezTo>
                  <a:pt x="9449085" y="842109"/>
                  <a:pt x="9449085" y="836661"/>
                  <a:pt x="9449085" y="825762"/>
                </a:cubicBezTo>
                <a:close/>
                <a:moveTo>
                  <a:pt x="9252910" y="825762"/>
                </a:moveTo>
                <a:cubicBezTo>
                  <a:pt x="9242012" y="847559"/>
                  <a:pt x="9236563" y="863906"/>
                  <a:pt x="9236563" y="874805"/>
                </a:cubicBezTo>
                <a:cubicBezTo>
                  <a:pt x="9225665" y="863906"/>
                  <a:pt x="9220216" y="863906"/>
                  <a:pt x="9220216" y="874805"/>
                </a:cubicBezTo>
                <a:cubicBezTo>
                  <a:pt x="9220216" y="885704"/>
                  <a:pt x="9214766" y="899327"/>
                  <a:pt x="9203867" y="915676"/>
                </a:cubicBezTo>
                <a:cubicBezTo>
                  <a:pt x="9192968" y="932023"/>
                  <a:pt x="9182070" y="937471"/>
                  <a:pt x="9171171" y="932023"/>
                </a:cubicBezTo>
                <a:cubicBezTo>
                  <a:pt x="9160272" y="926575"/>
                  <a:pt x="9154824" y="929299"/>
                  <a:pt x="9154824" y="940197"/>
                </a:cubicBezTo>
                <a:cubicBezTo>
                  <a:pt x="9154824" y="951096"/>
                  <a:pt x="9152100" y="959271"/>
                  <a:pt x="9146649" y="964719"/>
                </a:cubicBezTo>
                <a:cubicBezTo>
                  <a:pt x="9141201" y="970167"/>
                  <a:pt x="9133026" y="967443"/>
                  <a:pt x="9122128" y="956544"/>
                </a:cubicBezTo>
                <a:lnTo>
                  <a:pt x="9122128" y="972894"/>
                </a:lnTo>
                <a:cubicBezTo>
                  <a:pt x="9133026" y="983792"/>
                  <a:pt x="9138477" y="997415"/>
                  <a:pt x="9138477" y="1013762"/>
                </a:cubicBezTo>
                <a:cubicBezTo>
                  <a:pt x="9138477" y="1030111"/>
                  <a:pt x="9143925" y="1035560"/>
                  <a:pt x="9154824" y="1030111"/>
                </a:cubicBezTo>
                <a:cubicBezTo>
                  <a:pt x="9165723" y="1024661"/>
                  <a:pt x="9173897" y="1016486"/>
                  <a:pt x="9179346" y="1005588"/>
                </a:cubicBezTo>
                <a:cubicBezTo>
                  <a:pt x="9184794" y="994689"/>
                  <a:pt x="9184794" y="986517"/>
                  <a:pt x="9179346" y="981066"/>
                </a:cubicBezTo>
                <a:cubicBezTo>
                  <a:pt x="9173897" y="975618"/>
                  <a:pt x="9173897" y="967443"/>
                  <a:pt x="9179346" y="956544"/>
                </a:cubicBezTo>
                <a:cubicBezTo>
                  <a:pt x="9184794" y="945646"/>
                  <a:pt x="9190244" y="940197"/>
                  <a:pt x="9195695" y="940197"/>
                </a:cubicBezTo>
                <a:cubicBezTo>
                  <a:pt x="9201143" y="940197"/>
                  <a:pt x="9209318" y="937471"/>
                  <a:pt x="9220216" y="932023"/>
                </a:cubicBezTo>
                <a:cubicBezTo>
                  <a:pt x="9231115" y="926575"/>
                  <a:pt x="9236563" y="918400"/>
                  <a:pt x="9236563" y="907501"/>
                </a:cubicBezTo>
                <a:lnTo>
                  <a:pt x="9318303" y="858458"/>
                </a:lnTo>
                <a:lnTo>
                  <a:pt x="9301956" y="842109"/>
                </a:lnTo>
                <a:cubicBezTo>
                  <a:pt x="9301956" y="842109"/>
                  <a:pt x="9299229" y="839385"/>
                  <a:pt x="9293781" y="833936"/>
                </a:cubicBezTo>
                <a:cubicBezTo>
                  <a:pt x="9288333" y="828486"/>
                  <a:pt x="9285607" y="825762"/>
                  <a:pt x="9285607" y="825762"/>
                </a:cubicBezTo>
                <a:close/>
                <a:moveTo>
                  <a:pt x="8533605" y="825762"/>
                </a:moveTo>
                <a:cubicBezTo>
                  <a:pt x="8533605" y="836661"/>
                  <a:pt x="8536329" y="842109"/>
                  <a:pt x="8541777" y="842109"/>
                </a:cubicBezTo>
                <a:cubicBezTo>
                  <a:pt x="8547227" y="842109"/>
                  <a:pt x="8549952" y="836661"/>
                  <a:pt x="8549952" y="825762"/>
                </a:cubicBezTo>
                <a:close/>
                <a:moveTo>
                  <a:pt x="1896357" y="825762"/>
                </a:moveTo>
                <a:lnTo>
                  <a:pt x="1880006" y="842109"/>
                </a:lnTo>
                <a:cubicBezTo>
                  <a:pt x="1869108" y="853008"/>
                  <a:pt x="1863660" y="858458"/>
                  <a:pt x="1863660" y="858458"/>
                </a:cubicBezTo>
                <a:lnTo>
                  <a:pt x="1863660" y="842109"/>
                </a:lnTo>
                <a:cubicBezTo>
                  <a:pt x="1874559" y="831210"/>
                  <a:pt x="1885458" y="825762"/>
                  <a:pt x="1896357" y="825762"/>
                </a:cubicBezTo>
                <a:close/>
                <a:moveTo>
                  <a:pt x="1634789" y="814863"/>
                </a:moveTo>
                <a:lnTo>
                  <a:pt x="1634789" y="817587"/>
                </a:lnTo>
                <a:cubicBezTo>
                  <a:pt x="1634789" y="820313"/>
                  <a:pt x="1633427" y="822357"/>
                  <a:pt x="1630702" y="823719"/>
                </a:cubicBezTo>
                <a:lnTo>
                  <a:pt x="1627782" y="824204"/>
                </a:lnTo>
                <a:close/>
                <a:moveTo>
                  <a:pt x="9808740" y="809415"/>
                </a:moveTo>
                <a:lnTo>
                  <a:pt x="9792392" y="825762"/>
                </a:lnTo>
                <a:lnTo>
                  <a:pt x="9808740" y="825762"/>
                </a:lnTo>
                <a:close/>
                <a:moveTo>
                  <a:pt x="9122128" y="809415"/>
                </a:moveTo>
                <a:cubicBezTo>
                  <a:pt x="9122128" y="809415"/>
                  <a:pt x="9119404" y="812139"/>
                  <a:pt x="9113953" y="817587"/>
                </a:cubicBezTo>
                <a:cubicBezTo>
                  <a:pt x="9108505" y="823038"/>
                  <a:pt x="9105781" y="828486"/>
                  <a:pt x="9105781" y="833936"/>
                </a:cubicBezTo>
                <a:cubicBezTo>
                  <a:pt x="9105781" y="839385"/>
                  <a:pt x="9105781" y="842109"/>
                  <a:pt x="9105781" y="842109"/>
                </a:cubicBezTo>
                <a:cubicBezTo>
                  <a:pt x="9094882" y="842109"/>
                  <a:pt x="9089431" y="847559"/>
                  <a:pt x="9089431" y="858458"/>
                </a:cubicBezTo>
                <a:lnTo>
                  <a:pt x="9105781" y="858458"/>
                </a:lnTo>
                <a:cubicBezTo>
                  <a:pt x="9116679" y="847559"/>
                  <a:pt x="9122128" y="836661"/>
                  <a:pt x="9122128" y="825762"/>
                </a:cubicBezTo>
                <a:cubicBezTo>
                  <a:pt x="9122128" y="814863"/>
                  <a:pt x="9122128" y="809415"/>
                  <a:pt x="9122128" y="809415"/>
                </a:cubicBezTo>
                <a:close/>
                <a:moveTo>
                  <a:pt x="8296558" y="809415"/>
                </a:moveTo>
                <a:cubicBezTo>
                  <a:pt x="8291110" y="809415"/>
                  <a:pt x="8288384" y="814863"/>
                  <a:pt x="8288384" y="825762"/>
                </a:cubicBezTo>
                <a:lnTo>
                  <a:pt x="8304733" y="809415"/>
                </a:lnTo>
                <a:cubicBezTo>
                  <a:pt x="8304733" y="809415"/>
                  <a:pt x="8302009" y="809415"/>
                  <a:pt x="8296558" y="809415"/>
                </a:cubicBezTo>
                <a:close/>
                <a:moveTo>
                  <a:pt x="7846990" y="809415"/>
                </a:moveTo>
                <a:cubicBezTo>
                  <a:pt x="7846990" y="809415"/>
                  <a:pt x="7833368" y="828486"/>
                  <a:pt x="7806122" y="866630"/>
                </a:cubicBezTo>
                <a:cubicBezTo>
                  <a:pt x="7778874" y="904777"/>
                  <a:pt x="7765251" y="923848"/>
                  <a:pt x="7765251" y="923848"/>
                </a:cubicBezTo>
                <a:lnTo>
                  <a:pt x="7830644" y="842109"/>
                </a:lnTo>
                <a:close/>
                <a:moveTo>
                  <a:pt x="7552729" y="809415"/>
                </a:moveTo>
                <a:lnTo>
                  <a:pt x="7552729" y="825762"/>
                </a:lnTo>
                <a:lnTo>
                  <a:pt x="7569076" y="809415"/>
                </a:lnTo>
                <a:close/>
                <a:moveTo>
                  <a:pt x="8985980" y="807626"/>
                </a:moveTo>
                <a:cubicBezTo>
                  <a:pt x="8970483" y="808817"/>
                  <a:pt x="8934127" y="847559"/>
                  <a:pt x="8876909" y="923848"/>
                </a:cubicBezTo>
                <a:lnTo>
                  <a:pt x="8876909" y="940197"/>
                </a:lnTo>
                <a:lnTo>
                  <a:pt x="8909606" y="907501"/>
                </a:lnTo>
                <a:lnTo>
                  <a:pt x="8958649" y="858458"/>
                </a:lnTo>
                <a:cubicBezTo>
                  <a:pt x="8991345" y="825762"/>
                  <a:pt x="9002244" y="809415"/>
                  <a:pt x="8991345" y="809415"/>
                </a:cubicBezTo>
                <a:cubicBezTo>
                  <a:pt x="8989983" y="808053"/>
                  <a:pt x="8988195" y="807455"/>
                  <a:pt x="8985980" y="807626"/>
                </a:cubicBezTo>
                <a:close/>
                <a:moveTo>
                  <a:pt x="9334650" y="793066"/>
                </a:moveTo>
                <a:lnTo>
                  <a:pt x="9318303" y="825762"/>
                </a:lnTo>
                <a:cubicBezTo>
                  <a:pt x="9318303" y="825762"/>
                  <a:pt x="9321027" y="825762"/>
                  <a:pt x="9326477" y="825762"/>
                </a:cubicBezTo>
                <a:cubicBezTo>
                  <a:pt x="9331926" y="825762"/>
                  <a:pt x="9340100" y="823038"/>
                  <a:pt x="9350999" y="817587"/>
                </a:cubicBezTo>
                <a:cubicBezTo>
                  <a:pt x="9361898" y="812139"/>
                  <a:pt x="9364622" y="806688"/>
                  <a:pt x="9359174" y="801240"/>
                </a:cubicBezTo>
                <a:cubicBezTo>
                  <a:pt x="9353723" y="795790"/>
                  <a:pt x="9345549" y="793066"/>
                  <a:pt x="9334650" y="793066"/>
                </a:cubicBezTo>
                <a:close/>
                <a:moveTo>
                  <a:pt x="9481782" y="776719"/>
                </a:moveTo>
                <a:cubicBezTo>
                  <a:pt x="9481782" y="787617"/>
                  <a:pt x="9481782" y="793066"/>
                  <a:pt x="9481782" y="793066"/>
                </a:cubicBezTo>
                <a:cubicBezTo>
                  <a:pt x="9492680" y="793066"/>
                  <a:pt x="9498131" y="787617"/>
                  <a:pt x="9498131" y="776719"/>
                </a:cubicBezTo>
                <a:close/>
                <a:moveTo>
                  <a:pt x="9252910" y="776719"/>
                </a:moveTo>
                <a:cubicBezTo>
                  <a:pt x="9258361" y="776719"/>
                  <a:pt x="9261766" y="778081"/>
                  <a:pt x="9263128" y="780805"/>
                </a:cubicBezTo>
                <a:lnTo>
                  <a:pt x="9262719" y="783256"/>
                </a:lnTo>
                <a:lnTo>
                  <a:pt x="9261085" y="782850"/>
                </a:lnTo>
                <a:cubicBezTo>
                  <a:pt x="9258361" y="781486"/>
                  <a:pt x="9255637" y="779443"/>
                  <a:pt x="9252910" y="776719"/>
                </a:cubicBezTo>
                <a:close/>
                <a:moveTo>
                  <a:pt x="9056737" y="776719"/>
                </a:moveTo>
                <a:cubicBezTo>
                  <a:pt x="9056737" y="776719"/>
                  <a:pt x="9054011" y="782167"/>
                  <a:pt x="9048563" y="793066"/>
                </a:cubicBezTo>
                <a:cubicBezTo>
                  <a:pt x="9043112" y="803964"/>
                  <a:pt x="9043112" y="809415"/>
                  <a:pt x="9048563" y="809415"/>
                </a:cubicBezTo>
                <a:cubicBezTo>
                  <a:pt x="9054011" y="809415"/>
                  <a:pt x="9056737" y="803964"/>
                  <a:pt x="9056737" y="793066"/>
                </a:cubicBezTo>
                <a:cubicBezTo>
                  <a:pt x="9056737" y="782167"/>
                  <a:pt x="9056737" y="776719"/>
                  <a:pt x="9056737" y="776719"/>
                </a:cubicBezTo>
                <a:close/>
                <a:moveTo>
                  <a:pt x="7879686" y="776719"/>
                </a:moveTo>
                <a:lnTo>
                  <a:pt x="7863340" y="793066"/>
                </a:lnTo>
                <a:cubicBezTo>
                  <a:pt x="7874238" y="793066"/>
                  <a:pt x="7879686" y="790341"/>
                  <a:pt x="7879686" y="784891"/>
                </a:cubicBezTo>
                <a:cubicBezTo>
                  <a:pt x="7879686" y="779443"/>
                  <a:pt x="7879686" y="776719"/>
                  <a:pt x="7879686" y="776719"/>
                </a:cubicBezTo>
                <a:close/>
                <a:moveTo>
                  <a:pt x="9330564" y="766501"/>
                </a:moveTo>
                <a:cubicBezTo>
                  <a:pt x="9327839" y="767863"/>
                  <a:pt x="9323751" y="771268"/>
                  <a:pt x="9318303" y="776719"/>
                </a:cubicBezTo>
                <a:cubicBezTo>
                  <a:pt x="9307404" y="787617"/>
                  <a:pt x="9301956" y="798516"/>
                  <a:pt x="9301956" y="809415"/>
                </a:cubicBezTo>
                <a:lnTo>
                  <a:pt x="9318303" y="793066"/>
                </a:lnTo>
                <a:cubicBezTo>
                  <a:pt x="9329202" y="782167"/>
                  <a:pt x="9334650" y="773992"/>
                  <a:pt x="9334650" y="768544"/>
                </a:cubicBezTo>
                <a:cubicBezTo>
                  <a:pt x="9334650" y="765820"/>
                  <a:pt x="9333288" y="765139"/>
                  <a:pt x="9330564" y="766501"/>
                </a:cubicBezTo>
                <a:close/>
                <a:moveTo>
                  <a:pt x="11239180" y="760369"/>
                </a:moveTo>
                <a:cubicBezTo>
                  <a:pt x="11233732" y="760369"/>
                  <a:pt x="11231006" y="763096"/>
                  <a:pt x="11231006" y="768544"/>
                </a:cubicBezTo>
                <a:cubicBezTo>
                  <a:pt x="11231006" y="773992"/>
                  <a:pt x="11233732" y="776719"/>
                  <a:pt x="11239180" y="776719"/>
                </a:cubicBezTo>
                <a:cubicBezTo>
                  <a:pt x="11244628" y="776719"/>
                  <a:pt x="11247356" y="776719"/>
                  <a:pt x="11247356" y="776719"/>
                </a:cubicBezTo>
                <a:lnTo>
                  <a:pt x="11247356" y="760369"/>
                </a:lnTo>
                <a:cubicBezTo>
                  <a:pt x="11247356" y="760369"/>
                  <a:pt x="11244628" y="760369"/>
                  <a:pt x="11239180" y="760369"/>
                </a:cubicBezTo>
                <a:close/>
                <a:moveTo>
                  <a:pt x="8697083" y="760369"/>
                </a:moveTo>
                <a:cubicBezTo>
                  <a:pt x="8697083" y="760369"/>
                  <a:pt x="8691633" y="765820"/>
                  <a:pt x="8680734" y="776719"/>
                </a:cubicBezTo>
                <a:lnTo>
                  <a:pt x="8680734" y="809415"/>
                </a:lnTo>
                <a:lnTo>
                  <a:pt x="8697083" y="776719"/>
                </a:lnTo>
                <a:close/>
                <a:moveTo>
                  <a:pt x="7994122" y="760369"/>
                </a:moveTo>
                <a:cubicBezTo>
                  <a:pt x="7983224" y="771268"/>
                  <a:pt x="7977776" y="776719"/>
                  <a:pt x="7977776" y="776719"/>
                </a:cubicBezTo>
                <a:lnTo>
                  <a:pt x="8010472" y="776719"/>
                </a:lnTo>
                <a:close/>
                <a:moveTo>
                  <a:pt x="8909606" y="744022"/>
                </a:moveTo>
                <a:cubicBezTo>
                  <a:pt x="8898707" y="744022"/>
                  <a:pt x="8879633" y="757645"/>
                  <a:pt x="8852388" y="784891"/>
                </a:cubicBezTo>
                <a:cubicBezTo>
                  <a:pt x="8825142" y="812139"/>
                  <a:pt x="8811517" y="831210"/>
                  <a:pt x="8811517" y="842109"/>
                </a:cubicBezTo>
                <a:cubicBezTo>
                  <a:pt x="8811517" y="842109"/>
                  <a:pt x="8806069" y="842109"/>
                  <a:pt x="8795170" y="842109"/>
                </a:cubicBezTo>
                <a:cubicBezTo>
                  <a:pt x="8784271" y="853008"/>
                  <a:pt x="8778823" y="858458"/>
                  <a:pt x="8778823" y="858458"/>
                </a:cubicBezTo>
                <a:cubicBezTo>
                  <a:pt x="8778823" y="869357"/>
                  <a:pt x="8784271" y="874805"/>
                  <a:pt x="8795170" y="874805"/>
                </a:cubicBezTo>
                <a:cubicBezTo>
                  <a:pt x="8795170" y="874805"/>
                  <a:pt x="8792446" y="874805"/>
                  <a:pt x="8786995" y="874805"/>
                </a:cubicBezTo>
                <a:cubicBezTo>
                  <a:pt x="8781547" y="874805"/>
                  <a:pt x="8773372" y="874805"/>
                  <a:pt x="8762474" y="874805"/>
                </a:cubicBezTo>
                <a:cubicBezTo>
                  <a:pt x="8740676" y="874805"/>
                  <a:pt x="8729777" y="869357"/>
                  <a:pt x="8729777" y="858458"/>
                </a:cubicBezTo>
                <a:lnTo>
                  <a:pt x="8729777" y="842109"/>
                </a:lnTo>
                <a:lnTo>
                  <a:pt x="8713430" y="842109"/>
                </a:lnTo>
                <a:cubicBezTo>
                  <a:pt x="8724329" y="853008"/>
                  <a:pt x="8724329" y="858458"/>
                  <a:pt x="8713430" y="858458"/>
                </a:cubicBezTo>
                <a:lnTo>
                  <a:pt x="8697083" y="874805"/>
                </a:lnTo>
                <a:cubicBezTo>
                  <a:pt x="8697083" y="896602"/>
                  <a:pt x="8702532" y="902053"/>
                  <a:pt x="8713430" y="891154"/>
                </a:cubicBezTo>
                <a:lnTo>
                  <a:pt x="8729777" y="907501"/>
                </a:lnTo>
                <a:lnTo>
                  <a:pt x="8729777" y="923848"/>
                </a:lnTo>
                <a:cubicBezTo>
                  <a:pt x="8729777" y="923848"/>
                  <a:pt x="8718879" y="934747"/>
                  <a:pt x="8697083" y="956544"/>
                </a:cubicBezTo>
                <a:lnTo>
                  <a:pt x="8688911" y="964719"/>
                </a:lnTo>
                <a:lnTo>
                  <a:pt x="8688909" y="964719"/>
                </a:lnTo>
                <a:lnTo>
                  <a:pt x="8686042" y="967586"/>
                </a:lnTo>
                <a:lnTo>
                  <a:pt x="8688911" y="964719"/>
                </a:lnTo>
                <a:lnTo>
                  <a:pt x="8705256" y="964719"/>
                </a:lnTo>
                <a:cubicBezTo>
                  <a:pt x="8710706" y="970167"/>
                  <a:pt x="8713430" y="972894"/>
                  <a:pt x="8713430" y="972894"/>
                </a:cubicBezTo>
                <a:lnTo>
                  <a:pt x="8746127" y="989241"/>
                </a:lnTo>
                <a:lnTo>
                  <a:pt x="8746127" y="972894"/>
                </a:lnTo>
                <a:lnTo>
                  <a:pt x="8778823" y="956544"/>
                </a:lnTo>
                <a:cubicBezTo>
                  <a:pt x="8789722" y="945646"/>
                  <a:pt x="8792446" y="932023"/>
                  <a:pt x="8786995" y="915676"/>
                </a:cubicBezTo>
                <a:cubicBezTo>
                  <a:pt x="8781547" y="899327"/>
                  <a:pt x="8784271" y="896602"/>
                  <a:pt x="8795170" y="907501"/>
                </a:cubicBezTo>
                <a:cubicBezTo>
                  <a:pt x="8806069" y="918400"/>
                  <a:pt x="8814243" y="923848"/>
                  <a:pt x="8819691" y="923848"/>
                </a:cubicBezTo>
                <a:cubicBezTo>
                  <a:pt x="8825142" y="923848"/>
                  <a:pt x="8827866" y="918400"/>
                  <a:pt x="8827866" y="907501"/>
                </a:cubicBezTo>
                <a:cubicBezTo>
                  <a:pt x="8838765" y="896602"/>
                  <a:pt x="8838765" y="885704"/>
                  <a:pt x="8827866" y="874805"/>
                </a:cubicBezTo>
                <a:cubicBezTo>
                  <a:pt x="8816967" y="863906"/>
                  <a:pt x="8811517" y="858458"/>
                  <a:pt x="8811517" y="858458"/>
                </a:cubicBezTo>
                <a:lnTo>
                  <a:pt x="8827866" y="858458"/>
                </a:lnTo>
                <a:cubicBezTo>
                  <a:pt x="8827866" y="858458"/>
                  <a:pt x="8833314" y="858458"/>
                  <a:pt x="8844213" y="858458"/>
                </a:cubicBezTo>
                <a:cubicBezTo>
                  <a:pt x="8855112" y="847559"/>
                  <a:pt x="8860562" y="836661"/>
                  <a:pt x="8860562" y="825762"/>
                </a:cubicBezTo>
                <a:lnTo>
                  <a:pt x="8893256" y="809415"/>
                </a:lnTo>
                <a:cubicBezTo>
                  <a:pt x="8893256" y="798516"/>
                  <a:pt x="8901431" y="795790"/>
                  <a:pt x="8917780" y="801240"/>
                </a:cubicBezTo>
                <a:cubicBezTo>
                  <a:pt x="8934127" y="806688"/>
                  <a:pt x="8947750" y="798516"/>
                  <a:pt x="8958649" y="776719"/>
                </a:cubicBezTo>
                <a:lnTo>
                  <a:pt x="8991345" y="760369"/>
                </a:lnTo>
                <a:lnTo>
                  <a:pt x="8958649" y="760369"/>
                </a:lnTo>
                <a:cubicBezTo>
                  <a:pt x="8947750" y="760369"/>
                  <a:pt x="8942302" y="760369"/>
                  <a:pt x="8942302" y="760369"/>
                </a:cubicBezTo>
                <a:cubicBezTo>
                  <a:pt x="8942302" y="760369"/>
                  <a:pt x="8939575" y="757645"/>
                  <a:pt x="8934127" y="752197"/>
                </a:cubicBezTo>
                <a:cubicBezTo>
                  <a:pt x="8928679" y="746746"/>
                  <a:pt x="8920504" y="744022"/>
                  <a:pt x="8909606" y="744022"/>
                </a:cubicBezTo>
                <a:close/>
                <a:moveTo>
                  <a:pt x="8631691" y="744022"/>
                </a:moveTo>
                <a:cubicBezTo>
                  <a:pt x="8631691" y="744022"/>
                  <a:pt x="8628967" y="746746"/>
                  <a:pt x="8623516" y="752197"/>
                </a:cubicBezTo>
                <a:cubicBezTo>
                  <a:pt x="8618068" y="757645"/>
                  <a:pt x="8618068" y="760369"/>
                  <a:pt x="8623516" y="760369"/>
                </a:cubicBezTo>
                <a:cubicBezTo>
                  <a:pt x="8628967" y="760369"/>
                  <a:pt x="8631691" y="754921"/>
                  <a:pt x="8631691" y="744022"/>
                </a:cubicBezTo>
                <a:close/>
                <a:moveTo>
                  <a:pt x="8157602" y="744022"/>
                </a:moveTo>
                <a:cubicBezTo>
                  <a:pt x="8146702" y="744022"/>
                  <a:pt x="8141254" y="746746"/>
                  <a:pt x="8141254" y="752197"/>
                </a:cubicBezTo>
                <a:cubicBezTo>
                  <a:pt x="8141254" y="757645"/>
                  <a:pt x="8143978" y="760369"/>
                  <a:pt x="8149429" y="760369"/>
                </a:cubicBezTo>
                <a:cubicBezTo>
                  <a:pt x="8154877" y="760369"/>
                  <a:pt x="8157602" y="754921"/>
                  <a:pt x="8157602" y="744022"/>
                </a:cubicBezTo>
                <a:close/>
                <a:moveTo>
                  <a:pt x="7601772" y="744022"/>
                </a:moveTo>
                <a:cubicBezTo>
                  <a:pt x="7601772" y="754921"/>
                  <a:pt x="7599048" y="760369"/>
                  <a:pt x="7593600" y="760369"/>
                </a:cubicBezTo>
                <a:cubicBezTo>
                  <a:pt x="7588150" y="760369"/>
                  <a:pt x="7585425" y="765820"/>
                  <a:pt x="7585425" y="776719"/>
                </a:cubicBezTo>
                <a:lnTo>
                  <a:pt x="7601772" y="760369"/>
                </a:lnTo>
                <a:cubicBezTo>
                  <a:pt x="7612671" y="760369"/>
                  <a:pt x="7618122" y="754921"/>
                  <a:pt x="7618122" y="744022"/>
                </a:cubicBezTo>
                <a:close/>
                <a:moveTo>
                  <a:pt x="1781921" y="744022"/>
                </a:moveTo>
                <a:cubicBezTo>
                  <a:pt x="1760123" y="744022"/>
                  <a:pt x="1749225" y="760369"/>
                  <a:pt x="1749225" y="793066"/>
                </a:cubicBezTo>
                <a:lnTo>
                  <a:pt x="1781921" y="776719"/>
                </a:lnTo>
                <a:close/>
                <a:moveTo>
                  <a:pt x="9281520" y="731762"/>
                </a:moveTo>
                <a:cubicBezTo>
                  <a:pt x="9284245" y="731762"/>
                  <a:pt x="9285607" y="733124"/>
                  <a:pt x="9285607" y="735848"/>
                </a:cubicBezTo>
                <a:cubicBezTo>
                  <a:pt x="9285607" y="741298"/>
                  <a:pt x="9280158" y="744022"/>
                  <a:pt x="9269260" y="744022"/>
                </a:cubicBezTo>
                <a:lnTo>
                  <a:pt x="9252910" y="744022"/>
                </a:lnTo>
                <a:cubicBezTo>
                  <a:pt x="9252910" y="744022"/>
                  <a:pt x="9258361" y="741298"/>
                  <a:pt x="9269260" y="735848"/>
                </a:cubicBezTo>
                <a:cubicBezTo>
                  <a:pt x="9274708" y="733124"/>
                  <a:pt x="9278796" y="731762"/>
                  <a:pt x="9281520" y="731762"/>
                </a:cubicBezTo>
                <a:close/>
                <a:moveTo>
                  <a:pt x="11067528" y="727675"/>
                </a:moveTo>
                <a:lnTo>
                  <a:pt x="11018484" y="760369"/>
                </a:lnTo>
                <a:cubicBezTo>
                  <a:pt x="11007584" y="782167"/>
                  <a:pt x="10996688" y="801240"/>
                  <a:pt x="10985788" y="817587"/>
                </a:cubicBezTo>
                <a:cubicBezTo>
                  <a:pt x="10974888" y="833936"/>
                  <a:pt x="10963992" y="847559"/>
                  <a:pt x="10953092" y="858458"/>
                </a:cubicBezTo>
                <a:cubicBezTo>
                  <a:pt x="10942192" y="869357"/>
                  <a:pt x="10936744" y="877529"/>
                  <a:pt x="10936744" y="882980"/>
                </a:cubicBezTo>
                <a:cubicBezTo>
                  <a:pt x="10936744" y="888428"/>
                  <a:pt x="10936744" y="896602"/>
                  <a:pt x="10936744" y="907501"/>
                </a:cubicBezTo>
                <a:lnTo>
                  <a:pt x="11034832" y="793066"/>
                </a:lnTo>
                <a:cubicBezTo>
                  <a:pt x="11056628" y="749471"/>
                  <a:pt x="11067528" y="727675"/>
                  <a:pt x="11067528" y="727675"/>
                </a:cubicBezTo>
                <a:close/>
                <a:moveTo>
                  <a:pt x="7781600" y="727675"/>
                </a:moveTo>
                <a:cubicBezTo>
                  <a:pt x="7759803" y="727675"/>
                  <a:pt x="7738006" y="749471"/>
                  <a:pt x="7716208" y="793066"/>
                </a:cubicBezTo>
                <a:lnTo>
                  <a:pt x="7748904" y="776719"/>
                </a:lnTo>
                <a:close/>
                <a:moveTo>
                  <a:pt x="2084356" y="727675"/>
                </a:moveTo>
                <a:cubicBezTo>
                  <a:pt x="2078909" y="727675"/>
                  <a:pt x="2070733" y="733124"/>
                  <a:pt x="2059834" y="744022"/>
                </a:cubicBezTo>
                <a:lnTo>
                  <a:pt x="2043486" y="776719"/>
                </a:lnTo>
                <a:cubicBezTo>
                  <a:pt x="2032587" y="776719"/>
                  <a:pt x="2027138" y="782167"/>
                  <a:pt x="2027138" y="793066"/>
                </a:cubicBezTo>
                <a:cubicBezTo>
                  <a:pt x="2027138" y="803964"/>
                  <a:pt x="2027138" y="809415"/>
                  <a:pt x="2027138" y="809415"/>
                </a:cubicBezTo>
                <a:cubicBezTo>
                  <a:pt x="2027138" y="809415"/>
                  <a:pt x="2038037" y="795790"/>
                  <a:pt x="2059834" y="768544"/>
                </a:cubicBezTo>
                <a:cubicBezTo>
                  <a:pt x="2081632" y="741298"/>
                  <a:pt x="2089805" y="727675"/>
                  <a:pt x="2084356" y="727675"/>
                </a:cubicBezTo>
                <a:close/>
                <a:moveTo>
                  <a:pt x="8054161" y="716680"/>
                </a:moveTo>
                <a:lnTo>
                  <a:pt x="8047254" y="723587"/>
                </a:lnTo>
                <a:cubicBezTo>
                  <a:pt x="8044528" y="726311"/>
                  <a:pt x="8043166" y="727675"/>
                  <a:pt x="8043166" y="727675"/>
                </a:cubicBezTo>
                <a:close/>
                <a:moveTo>
                  <a:pt x="9203867" y="711326"/>
                </a:moveTo>
                <a:cubicBezTo>
                  <a:pt x="9203867" y="711326"/>
                  <a:pt x="9209318" y="716774"/>
                  <a:pt x="9220216" y="727675"/>
                </a:cubicBezTo>
                <a:cubicBezTo>
                  <a:pt x="9231115" y="727675"/>
                  <a:pt x="9236563" y="727675"/>
                  <a:pt x="9236563" y="727675"/>
                </a:cubicBezTo>
                <a:cubicBezTo>
                  <a:pt x="9236563" y="727675"/>
                  <a:pt x="9236563" y="722225"/>
                  <a:pt x="9236563" y="711326"/>
                </a:cubicBezTo>
                <a:close/>
                <a:moveTo>
                  <a:pt x="8656213" y="711326"/>
                </a:moveTo>
                <a:cubicBezTo>
                  <a:pt x="8650764" y="711326"/>
                  <a:pt x="8648038" y="716774"/>
                  <a:pt x="8648038" y="727675"/>
                </a:cubicBezTo>
                <a:cubicBezTo>
                  <a:pt x="8648038" y="727675"/>
                  <a:pt x="8653488" y="727675"/>
                  <a:pt x="8664387" y="727675"/>
                </a:cubicBezTo>
                <a:cubicBezTo>
                  <a:pt x="8664387" y="716774"/>
                  <a:pt x="8664387" y="711326"/>
                  <a:pt x="8664387" y="711326"/>
                </a:cubicBezTo>
                <a:cubicBezTo>
                  <a:pt x="8664387" y="711326"/>
                  <a:pt x="8661661" y="711326"/>
                  <a:pt x="8656213" y="711326"/>
                </a:cubicBezTo>
                <a:close/>
                <a:moveTo>
                  <a:pt x="8598995" y="711326"/>
                </a:moveTo>
                <a:lnTo>
                  <a:pt x="8566299" y="744022"/>
                </a:lnTo>
                <a:lnTo>
                  <a:pt x="8549952" y="776719"/>
                </a:lnTo>
                <a:cubicBezTo>
                  <a:pt x="8571749" y="754921"/>
                  <a:pt x="8582648" y="749471"/>
                  <a:pt x="8582648" y="760369"/>
                </a:cubicBezTo>
                <a:cubicBezTo>
                  <a:pt x="8582648" y="760369"/>
                  <a:pt x="8582648" y="765820"/>
                  <a:pt x="8582648" y="776719"/>
                </a:cubicBezTo>
                <a:lnTo>
                  <a:pt x="8598995" y="744022"/>
                </a:lnTo>
                <a:close/>
                <a:moveTo>
                  <a:pt x="7650816" y="694979"/>
                </a:moveTo>
                <a:lnTo>
                  <a:pt x="7634468" y="727675"/>
                </a:lnTo>
                <a:lnTo>
                  <a:pt x="7650816" y="711326"/>
                </a:lnTo>
                <a:cubicBezTo>
                  <a:pt x="7661716" y="700427"/>
                  <a:pt x="7661716" y="694979"/>
                  <a:pt x="7650816" y="694979"/>
                </a:cubicBezTo>
                <a:close/>
                <a:moveTo>
                  <a:pt x="9400042" y="662283"/>
                </a:moveTo>
                <a:lnTo>
                  <a:pt x="9416389" y="678630"/>
                </a:lnTo>
                <a:cubicBezTo>
                  <a:pt x="9416389" y="678630"/>
                  <a:pt x="9413665" y="681356"/>
                  <a:pt x="9408217" y="686804"/>
                </a:cubicBezTo>
                <a:cubicBezTo>
                  <a:pt x="9402766" y="692253"/>
                  <a:pt x="9400042" y="689529"/>
                  <a:pt x="9400042" y="678630"/>
                </a:cubicBezTo>
                <a:close/>
                <a:moveTo>
                  <a:pt x="2141574" y="662283"/>
                </a:moveTo>
                <a:cubicBezTo>
                  <a:pt x="2141574" y="662283"/>
                  <a:pt x="2130675" y="670457"/>
                  <a:pt x="2108878" y="686804"/>
                </a:cubicBezTo>
                <a:cubicBezTo>
                  <a:pt x="2087081" y="703152"/>
                  <a:pt x="2076183" y="711326"/>
                  <a:pt x="2076183" y="711326"/>
                </a:cubicBezTo>
                <a:cubicBezTo>
                  <a:pt x="2076183" y="733124"/>
                  <a:pt x="2092528" y="727675"/>
                  <a:pt x="2125226" y="694979"/>
                </a:cubicBezTo>
                <a:close/>
                <a:moveTo>
                  <a:pt x="2010792" y="662283"/>
                </a:moveTo>
                <a:lnTo>
                  <a:pt x="1978096" y="711326"/>
                </a:lnTo>
                <a:lnTo>
                  <a:pt x="1929053" y="776719"/>
                </a:lnTo>
                <a:lnTo>
                  <a:pt x="1912702" y="793066"/>
                </a:lnTo>
                <a:cubicBezTo>
                  <a:pt x="1912702" y="793066"/>
                  <a:pt x="1926326" y="771268"/>
                  <a:pt x="1953574" y="727675"/>
                </a:cubicBezTo>
                <a:cubicBezTo>
                  <a:pt x="1980819" y="684080"/>
                  <a:pt x="1999893" y="662283"/>
                  <a:pt x="2010792" y="662283"/>
                </a:cubicBezTo>
                <a:close/>
                <a:moveTo>
                  <a:pt x="9432738" y="645934"/>
                </a:moveTo>
                <a:lnTo>
                  <a:pt x="9432738" y="662283"/>
                </a:lnTo>
                <a:cubicBezTo>
                  <a:pt x="9421840" y="662283"/>
                  <a:pt x="9416389" y="662283"/>
                  <a:pt x="9416389" y="662283"/>
                </a:cubicBezTo>
                <a:cubicBezTo>
                  <a:pt x="9416389" y="651384"/>
                  <a:pt x="9421840" y="645934"/>
                  <a:pt x="9432738" y="645934"/>
                </a:cubicBezTo>
                <a:close/>
                <a:moveTo>
                  <a:pt x="8729777" y="645934"/>
                </a:moveTo>
                <a:lnTo>
                  <a:pt x="8713430" y="662283"/>
                </a:lnTo>
                <a:lnTo>
                  <a:pt x="8729777" y="662283"/>
                </a:lnTo>
                <a:close/>
                <a:moveTo>
                  <a:pt x="8697083" y="645934"/>
                </a:moveTo>
                <a:cubicBezTo>
                  <a:pt x="8697083" y="645934"/>
                  <a:pt x="8691633" y="651384"/>
                  <a:pt x="8680734" y="662283"/>
                </a:cubicBezTo>
                <a:cubicBezTo>
                  <a:pt x="8669835" y="673182"/>
                  <a:pt x="8658937" y="675906"/>
                  <a:pt x="8648038" y="670457"/>
                </a:cubicBezTo>
                <a:cubicBezTo>
                  <a:pt x="8637139" y="665007"/>
                  <a:pt x="8631691" y="665007"/>
                  <a:pt x="8631691" y="670457"/>
                </a:cubicBezTo>
                <a:cubicBezTo>
                  <a:pt x="8631691" y="675906"/>
                  <a:pt x="8634415" y="678630"/>
                  <a:pt x="8639866" y="678630"/>
                </a:cubicBezTo>
                <a:cubicBezTo>
                  <a:pt x="8645314" y="678630"/>
                  <a:pt x="8648038" y="684080"/>
                  <a:pt x="8648038" y="694979"/>
                </a:cubicBezTo>
                <a:lnTo>
                  <a:pt x="8664387" y="694979"/>
                </a:lnTo>
                <a:cubicBezTo>
                  <a:pt x="8675286" y="694979"/>
                  <a:pt x="8680734" y="692253"/>
                  <a:pt x="8680734" y="686804"/>
                </a:cubicBezTo>
                <a:cubicBezTo>
                  <a:pt x="8680734" y="681356"/>
                  <a:pt x="8686185" y="678630"/>
                  <a:pt x="8697083" y="678630"/>
                </a:cubicBezTo>
                <a:close/>
                <a:moveTo>
                  <a:pt x="8827866" y="629587"/>
                </a:moveTo>
                <a:cubicBezTo>
                  <a:pt x="8816967" y="629587"/>
                  <a:pt x="8811517" y="632311"/>
                  <a:pt x="8811517" y="637761"/>
                </a:cubicBezTo>
                <a:cubicBezTo>
                  <a:pt x="8811517" y="643210"/>
                  <a:pt x="8814243" y="645934"/>
                  <a:pt x="8819691" y="645934"/>
                </a:cubicBezTo>
                <a:cubicBezTo>
                  <a:pt x="8825142" y="645934"/>
                  <a:pt x="8827866" y="640485"/>
                  <a:pt x="8827866" y="629587"/>
                </a:cubicBezTo>
                <a:close/>
                <a:moveTo>
                  <a:pt x="8173950" y="629587"/>
                </a:moveTo>
                <a:cubicBezTo>
                  <a:pt x="8163052" y="640485"/>
                  <a:pt x="8157602" y="645934"/>
                  <a:pt x="8157602" y="645934"/>
                </a:cubicBezTo>
                <a:cubicBezTo>
                  <a:pt x="8157602" y="656835"/>
                  <a:pt x="8160328" y="662283"/>
                  <a:pt x="8165776" y="662283"/>
                </a:cubicBezTo>
                <a:cubicBezTo>
                  <a:pt x="8171224" y="662283"/>
                  <a:pt x="8173950" y="662283"/>
                  <a:pt x="8173950" y="662283"/>
                </a:cubicBezTo>
                <a:cubicBezTo>
                  <a:pt x="8173950" y="651384"/>
                  <a:pt x="8173950" y="645934"/>
                  <a:pt x="8173950" y="645934"/>
                </a:cubicBezTo>
                <a:cubicBezTo>
                  <a:pt x="8173950" y="635035"/>
                  <a:pt x="8173950" y="629587"/>
                  <a:pt x="8173950" y="629587"/>
                </a:cubicBezTo>
                <a:close/>
                <a:moveTo>
                  <a:pt x="10724224" y="613240"/>
                </a:moveTo>
                <a:cubicBezTo>
                  <a:pt x="10724224" y="613240"/>
                  <a:pt x="10718774" y="618688"/>
                  <a:pt x="10707872" y="629587"/>
                </a:cubicBezTo>
                <a:cubicBezTo>
                  <a:pt x="10707872" y="629587"/>
                  <a:pt x="10713322" y="629587"/>
                  <a:pt x="10724224" y="629587"/>
                </a:cubicBezTo>
                <a:cubicBezTo>
                  <a:pt x="10724224" y="618688"/>
                  <a:pt x="10724224" y="613240"/>
                  <a:pt x="10724224" y="613240"/>
                </a:cubicBezTo>
                <a:close/>
                <a:moveTo>
                  <a:pt x="8421212" y="603022"/>
                </a:moveTo>
                <a:cubicBezTo>
                  <a:pt x="8419850" y="604384"/>
                  <a:pt x="8419169" y="607789"/>
                  <a:pt x="8419169" y="613240"/>
                </a:cubicBezTo>
                <a:cubicBezTo>
                  <a:pt x="8419169" y="624138"/>
                  <a:pt x="8408270" y="640485"/>
                  <a:pt x="8386472" y="662283"/>
                </a:cubicBezTo>
                <a:cubicBezTo>
                  <a:pt x="8364675" y="684080"/>
                  <a:pt x="8356500" y="694979"/>
                  <a:pt x="8361951" y="694979"/>
                </a:cubicBezTo>
                <a:cubicBezTo>
                  <a:pt x="8367400" y="694979"/>
                  <a:pt x="8364675" y="705878"/>
                  <a:pt x="8353776" y="727675"/>
                </a:cubicBezTo>
                <a:cubicBezTo>
                  <a:pt x="8375574" y="716774"/>
                  <a:pt x="8386472" y="705878"/>
                  <a:pt x="8386472" y="694979"/>
                </a:cubicBezTo>
                <a:lnTo>
                  <a:pt x="8402820" y="662283"/>
                </a:lnTo>
                <a:cubicBezTo>
                  <a:pt x="8413718" y="662283"/>
                  <a:pt x="8419169" y="662283"/>
                  <a:pt x="8419169" y="662283"/>
                </a:cubicBezTo>
                <a:lnTo>
                  <a:pt x="8451865" y="645934"/>
                </a:lnTo>
                <a:cubicBezTo>
                  <a:pt x="8462764" y="645934"/>
                  <a:pt x="8468212" y="643210"/>
                  <a:pt x="8468212" y="637761"/>
                </a:cubicBezTo>
                <a:cubicBezTo>
                  <a:pt x="8468212" y="632311"/>
                  <a:pt x="8468212" y="629587"/>
                  <a:pt x="8468212" y="629587"/>
                </a:cubicBezTo>
                <a:cubicBezTo>
                  <a:pt x="8457313" y="618688"/>
                  <a:pt x="8451865" y="613240"/>
                  <a:pt x="8451865" y="613240"/>
                </a:cubicBezTo>
                <a:cubicBezTo>
                  <a:pt x="8440964" y="613240"/>
                  <a:pt x="8432792" y="610513"/>
                  <a:pt x="8427341" y="605065"/>
                </a:cubicBezTo>
                <a:cubicBezTo>
                  <a:pt x="8424617" y="602341"/>
                  <a:pt x="8422574" y="601660"/>
                  <a:pt x="8421212" y="603022"/>
                </a:cubicBezTo>
                <a:close/>
                <a:moveTo>
                  <a:pt x="11231006" y="596890"/>
                </a:moveTo>
                <a:lnTo>
                  <a:pt x="11181964" y="662283"/>
                </a:lnTo>
                <a:lnTo>
                  <a:pt x="11198310" y="645934"/>
                </a:lnTo>
                <a:cubicBezTo>
                  <a:pt x="11220108" y="624138"/>
                  <a:pt x="11231006" y="607789"/>
                  <a:pt x="11231006" y="596890"/>
                </a:cubicBezTo>
                <a:close/>
                <a:moveTo>
                  <a:pt x="8852388" y="596890"/>
                </a:moveTo>
                <a:cubicBezTo>
                  <a:pt x="8846939" y="596890"/>
                  <a:pt x="8844213" y="602341"/>
                  <a:pt x="8844213" y="613240"/>
                </a:cubicBezTo>
                <a:cubicBezTo>
                  <a:pt x="8844213" y="613240"/>
                  <a:pt x="8846939" y="610513"/>
                  <a:pt x="8852388" y="605065"/>
                </a:cubicBezTo>
                <a:cubicBezTo>
                  <a:pt x="8857836" y="599617"/>
                  <a:pt x="8857836" y="596890"/>
                  <a:pt x="8852388" y="596890"/>
                </a:cubicBezTo>
                <a:close/>
                <a:moveTo>
                  <a:pt x="2125226" y="596890"/>
                </a:moveTo>
                <a:cubicBezTo>
                  <a:pt x="2125226" y="596890"/>
                  <a:pt x="2125226" y="602341"/>
                  <a:pt x="2125226" y="613240"/>
                </a:cubicBezTo>
                <a:lnTo>
                  <a:pt x="2108878" y="613240"/>
                </a:lnTo>
                <a:close/>
                <a:moveTo>
                  <a:pt x="9489956" y="588718"/>
                </a:moveTo>
                <a:cubicBezTo>
                  <a:pt x="9495405" y="588718"/>
                  <a:pt x="9498131" y="596890"/>
                  <a:pt x="9498131" y="613240"/>
                </a:cubicBezTo>
                <a:lnTo>
                  <a:pt x="9498131" y="629587"/>
                </a:lnTo>
                <a:cubicBezTo>
                  <a:pt x="9487230" y="618688"/>
                  <a:pt x="9476333" y="613240"/>
                  <a:pt x="9465435" y="613240"/>
                </a:cubicBezTo>
                <a:cubicBezTo>
                  <a:pt x="9476331" y="596890"/>
                  <a:pt x="9484506" y="588718"/>
                  <a:pt x="9489956" y="588718"/>
                </a:cubicBezTo>
                <a:close/>
                <a:moveTo>
                  <a:pt x="10004916" y="580543"/>
                </a:moveTo>
                <a:cubicBezTo>
                  <a:pt x="10004916" y="580543"/>
                  <a:pt x="10004916" y="585992"/>
                  <a:pt x="10004916" y="596890"/>
                </a:cubicBezTo>
                <a:cubicBezTo>
                  <a:pt x="10004916" y="607789"/>
                  <a:pt x="10004916" y="613240"/>
                  <a:pt x="10004916" y="613240"/>
                </a:cubicBezTo>
                <a:cubicBezTo>
                  <a:pt x="10015812" y="613240"/>
                  <a:pt x="10021262" y="607789"/>
                  <a:pt x="10021262" y="596890"/>
                </a:cubicBezTo>
                <a:close/>
                <a:moveTo>
                  <a:pt x="9334650" y="580543"/>
                </a:moveTo>
                <a:lnTo>
                  <a:pt x="9318303" y="596890"/>
                </a:lnTo>
                <a:lnTo>
                  <a:pt x="9307404" y="629587"/>
                </a:lnTo>
                <a:lnTo>
                  <a:pt x="9318303" y="629587"/>
                </a:lnTo>
                <a:cubicBezTo>
                  <a:pt x="9329202" y="629587"/>
                  <a:pt x="9334650" y="626863"/>
                  <a:pt x="9334650" y="621412"/>
                </a:cubicBezTo>
                <a:cubicBezTo>
                  <a:pt x="9334650" y="615964"/>
                  <a:pt x="9331926" y="613240"/>
                  <a:pt x="9326477" y="613240"/>
                </a:cubicBezTo>
                <a:cubicBezTo>
                  <a:pt x="9321027" y="613240"/>
                  <a:pt x="9323751" y="607789"/>
                  <a:pt x="9334650" y="596890"/>
                </a:cubicBezTo>
                <a:cubicBezTo>
                  <a:pt x="9334650" y="585992"/>
                  <a:pt x="9334650" y="580543"/>
                  <a:pt x="9334650" y="580543"/>
                </a:cubicBezTo>
                <a:close/>
                <a:moveTo>
                  <a:pt x="9089431" y="580543"/>
                </a:moveTo>
                <a:cubicBezTo>
                  <a:pt x="9100330" y="580543"/>
                  <a:pt x="9105781" y="580543"/>
                  <a:pt x="9105781" y="580543"/>
                </a:cubicBezTo>
                <a:cubicBezTo>
                  <a:pt x="9105781" y="591442"/>
                  <a:pt x="9105781" y="599617"/>
                  <a:pt x="9105781" y="605065"/>
                </a:cubicBezTo>
                <a:cubicBezTo>
                  <a:pt x="9105781" y="610513"/>
                  <a:pt x="9103054" y="613240"/>
                  <a:pt x="9097606" y="613240"/>
                </a:cubicBezTo>
                <a:cubicBezTo>
                  <a:pt x="9092158" y="613240"/>
                  <a:pt x="9089431" y="607789"/>
                  <a:pt x="9089431" y="596890"/>
                </a:cubicBezTo>
                <a:cubicBezTo>
                  <a:pt x="9089431" y="585992"/>
                  <a:pt x="9089431" y="580543"/>
                  <a:pt x="9089431" y="580543"/>
                </a:cubicBezTo>
                <a:close/>
                <a:moveTo>
                  <a:pt x="8876909" y="564194"/>
                </a:moveTo>
                <a:cubicBezTo>
                  <a:pt x="8866011" y="564194"/>
                  <a:pt x="8860562" y="566921"/>
                  <a:pt x="8860562" y="572369"/>
                </a:cubicBezTo>
                <a:cubicBezTo>
                  <a:pt x="8860562" y="577819"/>
                  <a:pt x="8860562" y="583268"/>
                  <a:pt x="8860562" y="588718"/>
                </a:cubicBezTo>
                <a:cubicBezTo>
                  <a:pt x="8860562" y="594166"/>
                  <a:pt x="8866011" y="591442"/>
                  <a:pt x="8876909" y="580543"/>
                </a:cubicBezTo>
                <a:close/>
                <a:moveTo>
                  <a:pt x="11165616" y="547847"/>
                </a:moveTo>
                <a:lnTo>
                  <a:pt x="11132920" y="564194"/>
                </a:lnTo>
                <a:cubicBezTo>
                  <a:pt x="11122020" y="575093"/>
                  <a:pt x="11116572" y="585992"/>
                  <a:pt x="11116572" y="596890"/>
                </a:cubicBezTo>
                <a:lnTo>
                  <a:pt x="11132920" y="580543"/>
                </a:lnTo>
                <a:cubicBezTo>
                  <a:pt x="11154716" y="558746"/>
                  <a:pt x="11165616" y="547847"/>
                  <a:pt x="11165616" y="547847"/>
                </a:cubicBezTo>
                <a:close/>
                <a:moveTo>
                  <a:pt x="9449085" y="547847"/>
                </a:moveTo>
                <a:cubicBezTo>
                  <a:pt x="9449085" y="547847"/>
                  <a:pt x="9451812" y="547847"/>
                  <a:pt x="9457260" y="547847"/>
                </a:cubicBezTo>
                <a:cubicBezTo>
                  <a:pt x="9462708" y="547847"/>
                  <a:pt x="9465435" y="553295"/>
                  <a:pt x="9465435" y="564194"/>
                </a:cubicBezTo>
                <a:cubicBezTo>
                  <a:pt x="9465435" y="564194"/>
                  <a:pt x="9462708" y="564194"/>
                  <a:pt x="9457260" y="564194"/>
                </a:cubicBezTo>
                <a:cubicBezTo>
                  <a:pt x="9451812" y="564194"/>
                  <a:pt x="9449085" y="558746"/>
                  <a:pt x="9449085" y="547847"/>
                </a:cubicBezTo>
                <a:close/>
                <a:moveTo>
                  <a:pt x="7814296" y="547847"/>
                </a:moveTo>
                <a:cubicBezTo>
                  <a:pt x="7803398" y="547847"/>
                  <a:pt x="7797948" y="553295"/>
                  <a:pt x="7797948" y="564194"/>
                </a:cubicBezTo>
                <a:lnTo>
                  <a:pt x="7814296" y="564194"/>
                </a:lnTo>
                <a:close/>
                <a:moveTo>
                  <a:pt x="2043486" y="547847"/>
                </a:moveTo>
                <a:lnTo>
                  <a:pt x="2027138" y="564194"/>
                </a:lnTo>
                <a:cubicBezTo>
                  <a:pt x="2027138" y="564194"/>
                  <a:pt x="2027138" y="561470"/>
                  <a:pt x="2027138" y="556022"/>
                </a:cubicBezTo>
                <a:cubicBezTo>
                  <a:pt x="2027138" y="550571"/>
                  <a:pt x="2032587" y="547847"/>
                  <a:pt x="2043486" y="547847"/>
                </a:cubicBezTo>
                <a:close/>
                <a:moveTo>
                  <a:pt x="2145661" y="539672"/>
                </a:moveTo>
                <a:cubicBezTo>
                  <a:pt x="2148384" y="539672"/>
                  <a:pt x="2152472" y="542399"/>
                  <a:pt x="2157922" y="547847"/>
                </a:cubicBezTo>
                <a:lnTo>
                  <a:pt x="2157922" y="564194"/>
                </a:lnTo>
                <a:lnTo>
                  <a:pt x="2141574" y="580543"/>
                </a:lnTo>
                <a:cubicBezTo>
                  <a:pt x="2141574" y="569645"/>
                  <a:pt x="2141574" y="564194"/>
                  <a:pt x="2141574" y="564194"/>
                </a:cubicBezTo>
                <a:lnTo>
                  <a:pt x="2141574" y="547847"/>
                </a:lnTo>
                <a:cubicBezTo>
                  <a:pt x="2141574" y="542399"/>
                  <a:pt x="2142936" y="539672"/>
                  <a:pt x="2145661" y="539672"/>
                </a:cubicBezTo>
                <a:close/>
                <a:moveTo>
                  <a:pt x="8272037" y="531500"/>
                </a:moveTo>
                <a:cubicBezTo>
                  <a:pt x="8272037" y="531500"/>
                  <a:pt x="8269313" y="534224"/>
                  <a:pt x="8263862" y="539672"/>
                </a:cubicBezTo>
                <a:cubicBezTo>
                  <a:pt x="8258414" y="545123"/>
                  <a:pt x="8255690" y="547847"/>
                  <a:pt x="8255690" y="547847"/>
                </a:cubicBezTo>
                <a:lnTo>
                  <a:pt x="8272037" y="547847"/>
                </a:lnTo>
                <a:cubicBezTo>
                  <a:pt x="8272037" y="536949"/>
                  <a:pt x="8272037" y="531500"/>
                  <a:pt x="8272037" y="531500"/>
                </a:cubicBezTo>
                <a:close/>
                <a:moveTo>
                  <a:pt x="7634468" y="531500"/>
                </a:moveTo>
                <a:lnTo>
                  <a:pt x="7618122" y="547847"/>
                </a:lnTo>
                <a:lnTo>
                  <a:pt x="7634468" y="547847"/>
                </a:lnTo>
                <a:close/>
                <a:moveTo>
                  <a:pt x="9314217" y="523326"/>
                </a:moveTo>
                <a:cubicBezTo>
                  <a:pt x="9311490" y="523326"/>
                  <a:pt x="9307404" y="526050"/>
                  <a:pt x="9301956" y="531500"/>
                </a:cubicBezTo>
                <a:lnTo>
                  <a:pt x="9301956" y="547847"/>
                </a:lnTo>
                <a:cubicBezTo>
                  <a:pt x="9312855" y="547847"/>
                  <a:pt x="9318303" y="542399"/>
                  <a:pt x="9318303" y="531500"/>
                </a:cubicBezTo>
                <a:cubicBezTo>
                  <a:pt x="9318303" y="526050"/>
                  <a:pt x="9316941" y="523326"/>
                  <a:pt x="9314217" y="523326"/>
                </a:cubicBezTo>
                <a:close/>
                <a:moveTo>
                  <a:pt x="8206644" y="519240"/>
                </a:moveTo>
                <a:lnTo>
                  <a:pt x="8208874" y="520353"/>
                </a:lnTo>
                <a:lnTo>
                  <a:pt x="8196137" y="527996"/>
                </a:lnTo>
                <a:lnTo>
                  <a:pt x="8198472" y="523326"/>
                </a:lnTo>
                <a:cubicBezTo>
                  <a:pt x="8201196" y="520601"/>
                  <a:pt x="8203920" y="519240"/>
                  <a:pt x="8206644" y="519240"/>
                </a:cubicBezTo>
                <a:close/>
                <a:moveTo>
                  <a:pt x="10936744" y="515151"/>
                </a:moveTo>
                <a:lnTo>
                  <a:pt x="10936744" y="547847"/>
                </a:lnTo>
                <a:cubicBezTo>
                  <a:pt x="10947644" y="547847"/>
                  <a:pt x="10953092" y="545123"/>
                  <a:pt x="10953092" y="539672"/>
                </a:cubicBezTo>
                <a:cubicBezTo>
                  <a:pt x="10953092" y="534224"/>
                  <a:pt x="10953092" y="528774"/>
                  <a:pt x="10953092" y="523326"/>
                </a:cubicBezTo>
                <a:cubicBezTo>
                  <a:pt x="10953092" y="517877"/>
                  <a:pt x="10947644" y="515151"/>
                  <a:pt x="10936744" y="515151"/>
                </a:cubicBezTo>
                <a:close/>
                <a:moveTo>
                  <a:pt x="9710653" y="515151"/>
                </a:moveTo>
                <a:cubicBezTo>
                  <a:pt x="9710653" y="515151"/>
                  <a:pt x="9702478" y="520601"/>
                  <a:pt x="9686129" y="531500"/>
                </a:cubicBezTo>
                <a:cubicBezTo>
                  <a:pt x="9669782" y="542399"/>
                  <a:pt x="9661608" y="553295"/>
                  <a:pt x="9661608" y="564194"/>
                </a:cubicBezTo>
                <a:cubicBezTo>
                  <a:pt x="9661608" y="585992"/>
                  <a:pt x="9677957" y="580543"/>
                  <a:pt x="9710653" y="547847"/>
                </a:cubicBezTo>
                <a:close/>
                <a:moveTo>
                  <a:pt x="9596217" y="515151"/>
                </a:moveTo>
                <a:lnTo>
                  <a:pt x="9612564" y="531500"/>
                </a:lnTo>
                <a:cubicBezTo>
                  <a:pt x="9612564" y="531500"/>
                  <a:pt x="9609840" y="531500"/>
                  <a:pt x="9604390" y="531500"/>
                </a:cubicBezTo>
                <a:lnTo>
                  <a:pt x="9596217" y="531500"/>
                </a:lnTo>
                <a:close/>
                <a:moveTo>
                  <a:pt x="9489956" y="515151"/>
                </a:moveTo>
                <a:cubicBezTo>
                  <a:pt x="9495405" y="515151"/>
                  <a:pt x="9495405" y="517877"/>
                  <a:pt x="9489956" y="523326"/>
                </a:cubicBezTo>
                <a:cubicBezTo>
                  <a:pt x="9484506" y="528774"/>
                  <a:pt x="9481782" y="531500"/>
                  <a:pt x="9481782" y="531500"/>
                </a:cubicBezTo>
                <a:cubicBezTo>
                  <a:pt x="9481782" y="520601"/>
                  <a:pt x="9484506" y="515151"/>
                  <a:pt x="9489956" y="515151"/>
                </a:cubicBezTo>
                <a:close/>
                <a:moveTo>
                  <a:pt x="8533605" y="515151"/>
                </a:moveTo>
                <a:lnTo>
                  <a:pt x="8500908" y="531500"/>
                </a:lnTo>
                <a:lnTo>
                  <a:pt x="8468212" y="547847"/>
                </a:lnTo>
                <a:cubicBezTo>
                  <a:pt x="8457313" y="547847"/>
                  <a:pt x="8451865" y="550571"/>
                  <a:pt x="8451865" y="556022"/>
                </a:cubicBezTo>
                <a:cubicBezTo>
                  <a:pt x="8451865" y="561470"/>
                  <a:pt x="8457313" y="564194"/>
                  <a:pt x="8468212" y="564194"/>
                </a:cubicBezTo>
                <a:cubicBezTo>
                  <a:pt x="8468212" y="564194"/>
                  <a:pt x="8468212" y="569645"/>
                  <a:pt x="8468212" y="580543"/>
                </a:cubicBezTo>
                <a:cubicBezTo>
                  <a:pt x="8468212" y="591442"/>
                  <a:pt x="8473660" y="596890"/>
                  <a:pt x="8484559" y="596890"/>
                </a:cubicBezTo>
                <a:cubicBezTo>
                  <a:pt x="8484559" y="585992"/>
                  <a:pt x="8487285" y="580543"/>
                  <a:pt x="8492734" y="580543"/>
                </a:cubicBezTo>
                <a:cubicBezTo>
                  <a:pt x="8498182" y="580543"/>
                  <a:pt x="8500908" y="575093"/>
                  <a:pt x="8500908" y="564194"/>
                </a:cubicBezTo>
                <a:cubicBezTo>
                  <a:pt x="8511807" y="575093"/>
                  <a:pt x="8519979" y="575093"/>
                  <a:pt x="8525430" y="564194"/>
                </a:cubicBezTo>
                <a:cubicBezTo>
                  <a:pt x="8530878" y="553295"/>
                  <a:pt x="8533605" y="542399"/>
                  <a:pt x="8533605" y="531500"/>
                </a:cubicBezTo>
                <a:cubicBezTo>
                  <a:pt x="8533605" y="531500"/>
                  <a:pt x="8533605" y="526050"/>
                  <a:pt x="8533605" y="515151"/>
                </a:cubicBezTo>
                <a:close/>
                <a:moveTo>
                  <a:pt x="7650816" y="515151"/>
                </a:moveTo>
                <a:cubicBezTo>
                  <a:pt x="7650816" y="526050"/>
                  <a:pt x="7650816" y="531500"/>
                  <a:pt x="7650816" y="531500"/>
                </a:cubicBezTo>
                <a:cubicBezTo>
                  <a:pt x="7661716" y="520601"/>
                  <a:pt x="7667164" y="515151"/>
                  <a:pt x="7667164" y="515151"/>
                </a:cubicBezTo>
                <a:cubicBezTo>
                  <a:pt x="7667164" y="515151"/>
                  <a:pt x="7661716" y="515151"/>
                  <a:pt x="7650816" y="515151"/>
                </a:cubicBezTo>
                <a:close/>
                <a:moveTo>
                  <a:pt x="9007692" y="504252"/>
                </a:moveTo>
                <a:lnTo>
                  <a:pt x="9007692" y="511065"/>
                </a:lnTo>
                <a:cubicBezTo>
                  <a:pt x="9007692" y="513789"/>
                  <a:pt x="9007692" y="515151"/>
                  <a:pt x="9007692" y="515151"/>
                </a:cubicBezTo>
                <a:cubicBezTo>
                  <a:pt x="9007692" y="515151"/>
                  <a:pt x="9007011" y="514470"/>
                  <a:pt x="9005649" y="513108"/>
                </a:cubicBezTo>
                <a:lnTo>
                  <a:pt x="9003021" y="510480"/>
                </a:lnTo>
                <a:close/>
                <a:moveTo>
                  <a:pt x="11132920" y="498804"/>
                </a:moveTo>
                <a:cubicBezTo>
                  <a:pt x="11122020" y="498804"/>
                  <a:pt x="11111122" y="504252"/>
                  <a:pt x="11100224" y="515151"/>
                </a:cubicBezTo>
                <a:cubicBezTo>
                  <a:pt x="11089324" y="526050"/>
                  <a:pt x="11078428" y="542399"/>
                  <a:pt x="11067528" y="564194"/>
                </a:cubicBezTo>
                <a:cubicBezTo>
                  <a:pt x="11067528" y="575093"/>
                  <a:pt x="11062080" y="583268"/>
                  <a:pt x="11051180" y="588718"/>
                </a:cubicBezTo>
                <a:cubicBezTo>
                  <a:pt x="11040282" y="594166"/>
                  <a:pt x="11034832" y="602341"/>
                  <a:pt x="11034832" y="613240"/>
                </a:cubicBezTo>
                <a:cubicBezTo>
                  <a:pt x="11013036" y="624138"/>
                  <a:pt x="11002136" y="635035"/>
                  <a:pt x="11002136" y="645934"/>
                </a:cubicBezTo>
                <a:lnTo>
                  <a:pt x="11018484" y="645934"/>
                </a:lnTo>
                <a:cubicBezTo>
                  <a:pt x="11029384" y="635035"/>
                  <a:pt x="11045732" y="618688"/>
                  <a:pt x="11067528" y="596890"/>
                </a:cubicBezTo>
                <a:cubicBezTo>
                  <a:pt x="11122020" y="531500"/>
                  <a:pt x="11143820" y="498804"/>
                  <a:pt x="11132920" y="498804"/>
                </a:cubicBezTo>
                <a:close/>
                <a:moveTo>
                  <a:pt x="11018484" y="498804"/>
                </a:moveTo>
                <a:lnTo>
                  <a:pt x="10953092" y="580543"/>
                </a:lnTo>
                <a:lnTo>
                  <a:pt x="10969440" y="564194"/>
                </a:lnTo>
                <a:lnTo>
                  <a:pt x="11002136" y="531500"/>
                </a:lnTo>
                <a:cubicBezTo>
                  <a:pt x="11013036" y="520601"/>
                  <a:pt x="11018484" y="509703"/>
                  <a:pt x="11018484" y="498804"/>
                </a:cubicBezTo>
                <a:close/>
                <a:moveTo>
                  <a:pt x="10086654" y="498804"/>
                </a:moveTo>
                <a:lnTo>
                  <a:pt x="10086654" y="515151"/>
                </a:lnTo>
                <a:cubicBezTo>
                  <a:pt x="10086654" y="515151"/>
                  <a:pt x="10089378" y="512427"/>
                  <a:pt x="10094828" y="506978"/>
                </a:cubicBezTo>
                <a:cubicBezTo>
                  <a:pt x="10100276" y="501528"/>
                  <a:pt x="10097552" y="498804"/>
                  <a:pt x="10086654" y="498804"/>
                </a:cubicBezTo>
                <a:close/>
                <a:moveTo>
                  <a:pt x="9579868" y="498804"/>
                </a:moveTo>
                <a:lnTo>
                  <a:pt x="9596217" y="515151"/>
                </a:lnTo>
                <a:lnTo>
                  <a:pt x="9579868" y="515151"/>
                </a:lnTo>
                <a:cubicBezTo>
                  <a:pt x="9579868" y="515151"/>
                  <a:pt x="9579868" y="520601"/>
                  <a:pt x="9579868" y="531500"/>
                </a:cubicBezTo>
                <a:cubicBezTo>
                  <a:pt x="9558073" y="531500"/>
                  <a:pt x="9547172" y="531500"/>
                  <a:pt x="9547172" y="531500"/>
                </a:cubicBezTo>
                <a:close/>
                <a:moveTo>
                  <a:pt x="8092211" y="482455"/>
                </a:moveTo>
                <a:cubicBezTo>
                  <a:pt x="8081312" y="493353"/>
                  <a:pt x="8075862" y="498804"/>
                  <a:pt x="8075862" y="498804"/>
                </a:cubicBezTo>
                <a:lnTo>
                  <a:pt x="8108558" y="482455"/>
                </a:lnTo>
                <a:close/>
                <a:moveTo>
                  <a:pt x="8648038" y="466108"/>
                </a:moveTo>
                <a:cubicBezTo>
                  <a:pt x="8648038" y="466108"/>
                  <a:pt x="8645314" y="468832"/>
                  <a:pt x="8639866" y="474282"/>
                </a:cubicBezTo>
                <a:cubicBezTo>
                  <a:pt x="8634415" y="479731"/>
                  <a:pt x="8626243" y="482455"/>
                  <a:pt x="8615344" y="482455"/>
                </a:cubicBezTo>
                <a:close/>
                <a:moveTo>
                  <a:pt x="2092528" y="466108"/>
                </a:moveTo>
                <a:lnTo>
                  <a:pt x="2076183" y="498804"/>
                </a:lnTo>
                <a:cubicBezTo>
                  <a:pt x="2054387" y="531500"/>
                  <a:pt x="2043486" y="542399"/>
                  <a:pt x="2043486" y="531500"/>
                </a:cubicBezTo>
                <a:cubicBezTo>
                  <a:pt x="2043486" y="520601"/>
                  <a:pt x="2059834" y="498804"/>
                  <a:pt x="2092528" y="466108"/>
                </a:cubicBezTo>
                <a:close/>
                <a:moveTo>
                  <a:pt x="10985788" y="449761"/>
                </a:moveTo>
                <a:cubicBezTo>
                  <a:pt x="10974888" y="449761"/>
                  <a:pt x="10969440" y="455209"/>
                  <a:pt x="10969440" y="466108"/>
                </a:cubicBezTo>
                <a:cubicBezTo>
                  <a:pt x="10958540" y="477007"/>
                  <a:pt x="10953092" y="482455"/>
                  <a:pt x="10953092" y="482455"/>
                </a:cubicBezTo>
                <a:cubicBezTo>
                  <a:pt x="10953092" y="482455"/>
                  <a:pt x="10955818" y="482455"/>
                  <a:pt x="10961266" y="482455"/>
                </a:cubicBezTo>
                <a:cubicBezTo>
                  <a:pt x="10966716" y="482455"/>
                  <a:pt x="10972164" y="479731"/>
                  <a:pt x="10977616" y="474282"/>
                </a:cubicBezTo>
                <a:cubicBezTo>
                  <a:pt x="10983064" y="468832"/>
                  <a:pt x="10985788" y="466108"/>
                  <a:pt x="10985788" y="466108"/>
                </a:cubicBezTo>
                <a:cubicBezTo>
                  <a:pt x="10985788" y="455209"/>
                  <a:pt x="10985788" y="449761"/>
                  <a:pt x="10985788" y="449761"/>
                </a:cubicBezTo>
                <a:close/>
                <a:moveTo>
                  <a:pt x="9504416" y="435927"/>
                </a:moveTo>
                <a:lnTo>
                  <a:pt x="9449085" y="449761"/>
                </a:lnTo>
                <a:lnTo>
                  <a:pt x="9465435" y="466108"/>
                </a:lnTo>
                <a:cubicBezTo>
                  <a:pt x="9476331" y="455209"/>
                  <a:pt x="9485868" y="447037"/>
                  <a:pt x="9494042" y="441586"/>
                </a:cubicBezTo>
                <a:close/>
                <a:moveTo>
                  <a:pt x="9408217" y="433411"/>
                </a:moveTo>
                <a:cubicBezTo>
                  <a:pt x="9402766" y="433411"/>
                  <a:pt x="9400042" y="438862"/>
                  <a:pt x="9400042" y="449761"/>
                </a:cubicBezTo>
                <a:cubicBezTo>
                  <a:pt x="9400042" y="460659"/>
                  <a:pt x="9400042" y="466108"/>
                  <a:pt x="9400042" y="466108"/>
                </a:cubicBezTo>
                <a:cubicBezTo>
                  <a:pt x="9400042" y="466108"/>
                  <a:pt x="9405491" y="460659"/>
                  <a:pt x="9416389" y="449761"/>
                </a:cubicBezTo>
                <a:cubicBezTo>
                  <a:pt x="9427290" y="449761"/>
                  <a:pt x="9430014" y="447035"/>
                  <a:pt x="9424564" y="441586"/>
                </a:cubicBezTo>
                <a:cubicBezTo>
                  <a:pt x="9419116" y="436138"/>
                  <a:pt x="9413665" y="433411"/>
                  <a:pt x="9408217" y="433411"/>
                </a:cubicBezTo>
                <a:close/>
                <a:moveTo>
                  <a:pt x="2223313" y="433411"/>
                </a:moveTo>
                <a:cubicBezTo>
                  <a:pt x="2234212" y="433411"/>
                  <a:pt x="2228762" y="449761"/>
                  <a:pt x="2206967" y="482455"/>
                </a:cubicBezTo>
                <a:cubicBezTo>
                  <a:pt x="2206967" y="493353"/>
                  <a:pt x="2201517" y="501528"/>
                  <a:pt x="2190618" y="506978"/>
                </a:cubicBezTo>
                <a:cubicBezTo>
                  <a:pt x="2179719" y="512427"/>
                  <a:pt x="2174270" y="515151"/>
                  <a:pt x="2174270" y="515151"/>
                </a:cubicBezTo>
                <a:lnTo>
                  <a:pt x="2174270" y="498804"/>
                </a:lnTo>
                <a:cubicBezTo>
                  <a:pt x="2206967" y="455209"/>
                  <a:pt x="2223313" y="433411"/>
                  <a:pt x="2223313" y="433411"/>
                </a:cubicBezTo>
                <a:close/>
                <a:moveTo>
                  <a:pt x="8873640" y="426873"/>
                </a:moveTo>
                <a:lnTo>
                  <a:pt x="8872823" y="429325"/>
                </a:lnTo>
                <a:cubicBezTo>
                  <a:pt x="8870099" y="432050"/>
                  <a:pt x="8866011" y="433411"/>
                  <a:pt x="8860562" y="433411"/>
                </a:cubicBezTo>
                <a:close/>
                <a:moveTo>
                  <a:pt x="9334650" y="417065"/>
                </a:moveTo>
                <a:lnTo>
                  <a:pt x="9318303" y="449761"/>
                </a:lnTo>
                <a:lnTo>
                  <a:pt x="9252910" y="515151"/>
                </a:lnTo>
                <a:cubicBezTo>
                  <a:pt x="9209318" y="569645"/>
                  <a:pt x="9160272" y="624138"/>
                  <a:pt x="9105781" y="678630"/>
                </a:cubicBezTo>
                <a:cubicBezTo>
                  <a:pt x="9094882" y="689529"/>
                  <a:pt x="9078533" y="705878"/>
                  <a:pt x="9056737" y="727675"/>
                </a:cubicBezTo>
                <a:cubicBezTo>
                  <a:pt x="9045839" y="738574"/>
                  <a:pt x="9037664" y="746746"/>
                  <a:pt x="9032214" y="752197"/>
                </a:cubicBezTo>
                <a:cubicBezTo>
                  <a:pt x="9026765" y="757645"/>
                  <a:pt x="9024041" y="765820"/>
                  <a:pt x="9024041" y="776719"/>
                </a:cubicBezTo>
                <a:cubicBezTo>
                  <a:pt x="9013142" y="787617"/>
                  <a:pt x="9034940" y="771268"/>
                  <a:pt x="9089431" y="727675"/>
                </a:cubicBezTo>
                <a:cubicBezTo>
                  <a:pt x="9100330" y="705878"/>
                  <a:pt x="9111229" y="694979"/>
                  <a:pt x="9122128" y="694979"/>
                </a:cubicBezTo>
                <a:cubicBezTo>
                  <a:pt x="9133026" y="684080"/>
                  <a:pt x="9141201" y="675906"/>
                  <a:pt x="9146649" y="670457"/>
                </a:cubicBezTo>
                <a:cubicBezTo>
                  <a:pt x="9152100" y="665007"/>
                  <a:pt x="9154824" y="662283"/>
                  <a:pt x="9154824" y="662283"/>
                </a:cubicBezTo>
                <a:lnTo>
                  <a:pt x="9171171" y="662283"/>
                </a:lnTo>
                <a:cubicBezTo>
                  <a:pt x="9171171" y="651384"/>
                  <a:pt x="9171171" y="645934"/>
                  <a:pt x="9171171" y="645934"/>
                </a:cubicBezTo>
                <a:cubicBezTo>
                  <a:pt x="9171171" y="645934"/>
                  <a:pt x="9176621" y="640485"/>
                  <a:pt x="9187520" y="629587"/>
                </a:cubicBezTo>
                <a:cubicBezTo>
                  <a:pt x="9198419" y="618688"/>
                  <a:pt x="9209318" y="613240"/>
                  <a:pt x="9220216" y="613240"/>
                </a:cubicBezTo>
                <a:cubicBezTo>
                  <a:pt x="9220216" y="602341"/>
                  <a:pt x="9220216" y="596890"/>
                  <a:pt x="9220216" y="596890"/>
                </a:cubicBezTo>
                <a:cubicBezTo>
                  <a:pt x="9220216" y="596890"/>
                  <a:pt x="9220216" y="591442"/>
                  <a:pt x="9220216" y="580543"/>
                </a:cubicBezTo>
                <a:lnTo>
                  <a:pt x="9252910" y="564194"/>
                </a:lnTo>
                <a:lnTo>
                  <a:pt x="9318303" y="498804"/>
                </a:lnTo>
                <a:cubicBezTo>
                  <a:pt x="9361898" y="455209"/>
                  <a:pt x="9383695" y="430687"/>
                  <a:pt x="9383695" y="425237"/>
                </a:cubicBezTo>
                <a:cubicBezTo>
                  <a:pt x="9383695" y="419789"/>
                  <a:pt x="9375521" y="417065"/>
                  <a:pt x="9359174" y="417065"/>
                </a:cubicBezTo>
                <a:cubicBezTo>
                  <a:pt x="9342824" y="417065"/>
                  <a:pt x="9334650" y="417065"/>
                  <a:pt x="9334650" y="417065"/>
                </a:cubicBezTo>
                <a:close/>
                <a:moveTo>
                  <a:pt x="8680734" y="417065"/>
                </a:moveTo>
                <a:lnTo>
                  <a:pt x="8697083" y="417065"/>
                </a:lnTo>
                <a:cubicBezTo>
                  <a:pt x="8697083" y="427963"/>
                  <a:pt x="8691633" y="433411"/>
                  <a:pt x="8680734" y="433411"/>
                </a:cubicBezTo>
                <a:cubicBezTo>
                  <a:pt x="8669835" y="433411"/>
                  <a:pt x="8669835" y="427963"/>
                  <a:pt x="8680734" y="417065"/>
                </a:cubicBezTo>
                <a:close/>
                <a:moveTo>
                  <a:pt x="8468212" y="417065"/>
                </a:moveTo>
                <a:lnTo>
                  <a:pt x="8435516" y="433411"/>
                </a:lnTo>
                <a:lnTo>
                  <a:pt x="8451865" y="433411"/>
                </a:lnTo>
                <a:cubicBezTo>
                  <a:pt x="8462764" y="433411"/>
                  <a:pt x="8468212" y="427963"/>
                  <a:pt x="8468212" y="417065"/>
                </a:cubicBezTo>
                <a:close/>
                <a:moveTo>
                  <a:pt x="11034832" y="400715"/>
                </a:moveTo>
                <a:lnTo>
                  <a:pt x="11002136" y="433411"/>
                </a:lnTo>
                <a:lnTo>
                  <a:pt x="11018484" y="433411"/>
                </a:lnTo>
                <a:cubicBezTo>
                  <a:pt x="11029384" y="411614"/>
                  <a:pt x="11034832" y="400715"/>
                  <a:pt x="11034832" y="400715"/>
                </a:cubicBezTo>
                <a:close/>
                <a:moveTo>
                  <a:pt x="8435516" y="400715"/>
                </a:moveTo>
                <a:lnTo>
                  <a:pt x="8419169" y="417065"/>
                </a:lnTo>
                <a:lnTo>
                  <a:pt x="8402820" y="433411"/>
                </a:lnTo>
                <a:lnTo>
                  <a:pt x="8419169" y="433411"/>
                </a:lnTo>
                <a:cubicBezTo>
                  <a:pt x="8419169" y="422513"/>
                  <a:pt x="8419169" y="417065"/>
                  <a:pt x="8419169" y="417065"/>
                </a:cubicBezTo>
                <a:cubicBezTo>
                  <a:pt x="8419169" y="417065"/>
                  <a:pt x="8424617" y="417065"/>
                  <a:pt x="8435516" y="417065"/>
                </a:cubicBezTo>
                <a:close/>
                <a:moveTo>
                  <a:pt x="9154824" y="384368"/>
                </a:moveTo>
                <a:lnTo>
                  <a:pt x="9138477" y="433411"/>
                </a:lnTo>
                <a:lnTo>
                  <a:pt x="9105781" y="417065"/>
                </a:lnTo>
                <a:cubicBezTo>
                  <a:pt x="9116679" y="417065"/>
                  <a:pt x="9122128" y="414338"/>
                  <a:pt x="9122128" y="408890"/>
                </a:cubicBezTo>
                <a:cubicBezTo>
                  <a:pt x="9122128" y="403442"/>
                  <a:pt x="9127578" y="400715"/>
                  <a:pt x="9138477" y="400715"/>
                </a:cubicBezTo>
                <a:cubicBezTo>
                  <a:pt x="9138477" y="400715"/>
                  <a:pt x="9143925" y="395267"/>
                  <a:pt x="9154824" y="384368"/>
                </a:cubicBezTo>
                <a:close/>
                <a:moveTo>
                  <a:pt x="7699861" y="384368"/>
                </a:moveTo>
                <a:cubicBezTo>
                  <a:pt x="7699861" y="395267"/>
                  <a:pt x="7699861" y="400715"/>
                  <a:pt x="7699861" y="400715"/>
                </a:cubicBezTo>
                <a:cubicBezTo>
                  <a:pt x="7710760" y="400715"/>
                  <a:pt x="7716208" y="395267"/>
                  <a:pt x="7716208" y="384368"/>
                </a:cubicBezTo>
                <a:close/>
                <a:moveTo>
                  <a:pt x="9694304" y="368021"/>
                </a:moveTo>
                <a:lnTo>
                  <a:pt x="9727000" y="368021"/>
                </a:lnTo>
                <a:lnTo>
                  <a:pt x="9727000" y="384368"/>
                </a:lnTo>
                <a:cubicBezTo>
                  <a:pt x="9737899" y="395267"/>
                  <a:pt x="9740624" y="403442"/>
                  <a:pt x="9735175" y="408890"/>
                </a:cubicBezTo>
                <a:cubicBezTo>
                  <a:pt x="9729726" y="414338"/>
                  <a:pt x="9724274" y="414338"/>
                  <a:pt x="9718825" y="408890"/>
                </a:cubicBezTo>
                <a:cubicBezTo>
                  <a:pt x="9713377" y="403442"/>
                  <a:pt x="9705203" y="400715"/>
                  <a:pt x="9694304" y="400715"/>
                </a:cubicBezTo>
                <a:cubicBezTo>
                  <a:pt x="9683405" y="400715"/>
                  <a:pt x="9677957" y="411614"/>
                  <a:pt x="9677957" y="433411"/>
                </a:cubicBezTo>
                <a:cubicBezTo>
                  <a:pt x="9667058" y="444310"/>
                  <a:pt x="9656159" y="449761"/>
                  <a:pt x="9645261" y="449761"/>
                </a:cubicBezTo>
                <a:lnTo>
                  <a:pt x="9628911" y="466108"/>
                </a:lnTo>
                <a:cubicBezTo>
                  <a:pt x="9628911" y="466108"/>
                  <a:pt x="9626187" y="466108"/>
                  <a:pt x="9620739" y="466108"/>
                </a:cubicBezTo>
                <a:cubicBezTo>
                  <a:pt x="9615291" y="466108"/>
                  <a:pt x="9612564" y="471556"/>
                  <a:pt x="9612564" y="482455"/>
                </a:cubicBezTo>
                <a:lnTo>
                  <a:pt x="9596217" y="466108"/>
                </a:lnTo>
                <a:lnTo>
                  <a:pt x="9596217" y="449761"/>
                </a:lnTo>
                <a:cubicBezTo>
                  <a:pt x="9607116" y="449761"/>
                  <a:pt x="9618015" y="444310"/>
                  <a:pt x="9628911" y="433411"/>
                </a:cubicBezTo>
                <a:cubicBezTo>
                  <a:pt x="9639812" y="422513"/>
                  <a:pt x="9650711" y="417065"/>
                  <a:pt x="9661608" y="417065"/>
                </a:cubicBezTo>
                <a:lnTo>
                  <a:pt x="9661608" y="400715"/>
                </a:lnTo>
                <a:cubicBezTo>
                  <a:pt x="9661608" y="389816"/>
                  <a:pt x="9661608" y="384368"/>
                  <a:pt x="9661608" y="384368"/>
                </a:cubicBezTo>
                <a:close/>
                <a:moveTo>
                  <a:pt x="9481782" y="368021"/>
                </a:moveTo>
                <a:cubicBezTo>
                  <a:pt x="9481782" y="378920"/>
                  <a:pt x="9481782" y="384368"/>
                  <a:pt x="9481782" y="384368"/>
                </a:cubicBezTo>
                <a:lnTo>
                  <a:pt x="9498131" y="368021"/>
                </a:lnTo>
                <a:cubicBezTo>
                  <a:pt x="9498131" y="368021"/>
                  <a:pt x="9492680" y="368021"/>
                  <a:pt x="9481782" y="368021"/>
                </a:cubicBezTo>
                <a:close/>
                <a:moveTo>
                  <a:pt x="8958649" y="368021"/>
                </a:moveTo>
                <a:cubicBezTo>
                  <a:pt x="8947750" y="368021"/>
                  <a:pt x="8936851" y="373469"/>
                  <a:pt x="8925953" y="384368"/>
                </a:cubicBezTo>
                <a:lnTo>
                  <a:pt x="8942302" y="384368"/>
                </a:lnTo>
                <a:cubicBezTo>
                  <a:pt x="8942302" y="384368"/>
                  <a:pt x="8942302" y="387092"/>
                  <a:pt x="8942302" y="392543"/>
                </a:cubicBezTo>
                <a:cubicBezTo>
                  <a:pt x="8942302" y="397991"/>
                  <a:pt x="8936851" y="400715"/>
                  <a:pt x="8925953" y="400715"/>
                </a:cubicBezTo>
                <a:cubicBezTo>
                  <a:pt x="8915054" y="400715"/>
                  <a:pt x="8904157" y="406166"/>
                  <a:pt x="8893256" y="417065"/>
                </a:cubicBezTo>
                <a:lnTo>
                  <a:pt x="8873640" y="426873"/>
                </a:lnTo>
                <a:lnTo>
                  <a:pt x="8876909" y="417065"/>
                </a:lnTo>
                <a:cubicBezTo>
                  <a:pt x="8876909" y="406166"/>
                  <a:pt x="8876909" y="400715"/>
                  <a:pt x="8876909" y="400715"/>
                </a:cubicBezTo>
                <a:cubicBezTo>
                  <a:pt x="8876909" y="400715"/>
                  <a:pt x="8874185" y="403442"/>
                  <a:pt x="8868735" y="408890"/>
                </a:cubicBezTo>
                <a:cubicBezTo>
                  <a:pt x="8863286" y="414338"/>
                  <a:pt x="8860562" y="417065"/>
                  <a:pt x="8860562" y="417065"/>
                </a:cubicBezTo>
                <a:lnTo>
                  <a:pt x="8860562" y="433411"/>
                </a:lnTo>
                <a:cubicBezTo>
                  <a:pt x="8860562" y="433411"/>
                  <a:pt x="8855112" y="436138"/>
                  <a:pt x="8844213" y="441586"/>
                </a:cubicBezTo>
                <a:cubicBezTo>
                  <a:pt x="8833314" y="447035"/>
                  <a:pt x="8825142" y="457933"/>
                  <a:pt x="8819691" y="474282"/>
                </a:cubicBezTo>
                <a:cubicBezTo>
                  <a:pt x="8814243" y="490629"/>
                  <a:pt x="8816967" y="498804"/>
                  <a:pt x="8827866" y="498804"/>
                </a:cubicBezTo>
                <a:cubicBezTo>
                  <a:pt x="8838765" y="498804"/>
                  <a:pt x="8838765" y="504252"/>
                  <a:pt x="8827866" y="515151"/>
                </a:cubicBezTo>
                <a:lnTo>
                  <a:pt x="8811517" y="515151"/>
                </a:lnTo>
                <a:lnTo>
                  <a:pt x="8778823" y="515151"/>
                </a:lnTo>
                <a:cubicBezTo>
                  <a:pt x="8767924" y="526050"/>
                  <a:pt x="8767924" y="536949"/>
                  <a:pt x="8778823" y="547847"/>
                </a:cubicBezTo>
                <a:cubicBezTo>
                  <a:pt x="8778823" y="558746"/>
                  <a:pt x="8773372" y="564194"/>
                  <a:pt x="8762474" y="564194"/>
                </a:cubicBezTo>
                <a:lnTo>
                  <a:pt x="8762474" y="547847"/>
                </a:lnTo>
                <a:lnTo>
                  <a:pt x="8729777" y="547847"/>
                </a:lnTo>
                <a:cubicBezTo>
                  <a:pt x="8718879" y="591442"/>
                  <a:pt x="8729777" y="613240"/>
                  <a:pt x="8762474" y="613240"/>
                </a:cubicBezTo>
                <a:lnTo>
                  <a:pt x="8746127" y="629587"/>
                </a:lnTo>
                <a:lnTo>
                  <a:pt x="8762474" y="629587"/>
                </a:lnTo>
                <a:cubicBezTo>
                  <a:pt x="8762474" y="629587"/>
                  <a:pt x="8762474" y="624138"/>
                  <a:pt x="8762474" y="613240"/>
                </a:cubicBezTo>
                <a:cubicBezTo>
                  <a:pt x="8784271" y="591442"/>
                  <a:pt x="8806069" y="569645"/>
                  <a:pt x="8827866" y="547847"/>
                </a:cubicBezTo>
                <a:cubicBezTo>
                  <a:pt x="8849664" y="536949"/>
                  <a:pt x="8871461" y="517877"/>
                  <a:pt x="8893256" y="490629"/>
                </a:cubicBezTo>
                <a:cubicBezTo>
                  <a:pt x="8915054" y="463384"/>
                  <a:pt x="8936851" y="438862"/>
                  <a:pt x="8958649" y="417065"/>
                </a:cubicBezTo>
                <a:cubicBezTo>
                  <a:pt x="8980446" y="395267"/>
                  <a:pt x="8991345" y="384368"/>
                  <a:pt x="8991345" y="384368"/>
                </a:cubicBezTo>
                <a:close/>
                <a:moveTo>
                  <a:pt x="8664387" y="368021"/>
                </a:moveTo>
                <a:lnTo>
                  <a:pt x="8664387" y="400715"/>
                </a:lnTo>
                <a:cubicBezTo>
                  <a:pt x="8653488" y="411614"/>
                  <a:pt x="8648038" y="417065"/>
                  <a:pt x="8648038" y="417065"/>
                </a:cubicBezTo>
                <a:cubicBezTo>
                  <a:pt x="8648038" y="417065"/>
                  <a:pt x="8648038" y="411614"/>
                  <a:pt x="8648038" y="400715"/>
                </a:cubicBezTo>
                <a:close/>
                <a:moveTo>
                  <a:pt x="8460037" y="368021"/>
                </a:moveTo>
                <a:cubicBezTo>
                  <a:pt x="8454589" y="368021"/>
                  <a:pt x="8454589" y="373469"/>
                  <a:pt x="8460037" y="384368"/>
                </a:cubicBezTo>
                <a:cubicBezTo>
                  <a:pt x="8465488" y="395267"/>
                  <a:pt x="8468212" y="400715"/>
                  <a:pt x="8468212" y="400715"/>
                </a:cubicBezTo>
                <a:cubicBezTo>
                  <a:pt x="8468212" y="400715"/>
                  <a:pt x="8468212" y="395267"/>
                  <a:pt x="8468212" y="384368"/>
                </a:cubicBezTo>
                <a:cubicBezTo>
                  <a:pt x="8468212" y="373469"/>
                  <a:pt x="8465488" y="368021"/>
                  <a:pt x="8460037" y="368021"/>
                </a:cubicBezTo>
                <a:close/>
                <a:moveTo>
                  <a:pt x="9857784" y="351672"/>
                </a:moveTo>
                <a:lnTo>
                  <a:pt x="9857784" y="384368"/>
                </a:lnTo>
                <a:cubicBezTo>
                  <a:pt x="9868680" y="373469"/>
                  <a:pt x="9874132" y="373469"/>
                  <a:pt x="9874132" y="384368"/>
                </a:cubicBezTo>
                <a:lnTo>
                  <a:pt x="9890480" y="384368"/>
                </a:lnTo>
                <a:lnTo>
                  <a:pt x="9906826" y="351672"/>
                </a:lnTo>
                <a:cubicBezTo>
                  <a:pt x="9895928" y="351672"/>
                  <a:pt x="9879580" y="351672"/>
                  <a:pt x="9857784" y="351672"/>
                </a:cubicBezTo>
                <a:close/>
                <a:moveTo>
                  <a:pt x="9024041" y="351672"/>
                </a:moveTo>
                <a:lnTo>
                  <a:pt x="8974998" y="433411"/>
                </a:lnTo>
                <a:cubicBezTo>
                  <a:pt x="8985897" y="433411"/>
                  <a:pt x="8991345" y="427963"/>
                  <a:pt x="8991345" y="417065"/>
                </a:cubicBezTo>
                <a:cubicBezTo>
                  <a:pt x="8991345" y="406166"/>
                  <a:pt x="8996793" y="400715"/>
                  <a:pt x="9007692" y="400715"/>
                </a:cubicBezTo>
                <a:cubicBezTo>
                  <a:pt x="9007692" y="400715"/>
                  <a:pt x="9004968" y="403442"/>
                  <a:pt x="8999520" y="408890"/>
                </a:cubicBezTo>
                <a:cubicBezTo>
                  <a:pt x="8994069" y="414338"/>
                  <a:pt x="8991345" y="422513"/>
                  <a:pt x="8991345" y="433411"/>
                </a:cubicBezTo>
                <a:cubicBezTo>
                  <a:pt x="8980446" y="444310"/>
                  <a:pt x="8969548" y="449761"/>
                  <a:pt x="8958649" y="449761"/>
                </a:cubicBezTo>
                <a:cubicBezTo>
                  <a:pt x="8958649" y="460659"/>
                  <a:pt x="8950474" y="474282"/>
                  <a:pt x="8934127" y="490629"/>
                </a:cubicBezTo>
                <a:cubicBezTo>
                  <a:pt x="8917780" y="506978"/>
                  <a:pt x="8915054" y="520601"/>
                  <a:pt x="8925953" y="531500"/>
                </a:cubicBezTo>
                <a:lnTo>
                  <a:pt x="8991345" y="449761"/>
                </a:lnTo>
                <a:cubicBezTo>
                  <a:pt x="9034940" y="406166"/>
                  <a:pt x="9056737" y="381644"/>
                  <a:pt x="9056737" y="376194"/>
                </a:cubicBezTo>
                <a:cubicBezTo>
                  <a:pt x="9056737" y="370746"/>
                  <a:pt x="9056737" y="368021"/>
                  <a:pt x="9056737" y="368021"/>
                </a:cubicBezTo>
                <a:lnTo>
                  <a:pt x="9040388" y="368021"/>
                </a:lnTo>
                <a:cubicBezTo>
                  <a:pt x="9040388" y="357123"/>
                  <a:pt x="9040388" y="351672"/>
                  <a:pt x="9040388" y="351672"/>
                </a:cubicBezTo>
                <a:cubicBezTo>
                  <a:pt x="9040388" y="351672"/>
                  <a:pt x="9034940" y="351672"/>
                  <a:pt x="9024041" y="351672"/>
                </a:cubicBezTo>
                <a:close/>
                <a:moveTo>
                  <a:pt x="8533605" y="351672"/>
                </a:moveTo>
                <a:lnTo>
                  <a:pt x="8517255" y="384368"/>
                </a:lnTo>
                <a:cubicBezTo>
                  <a:pt x="8495458" y="406166"/>
                  <a:pt x="8487285" y="419789"/>
                  <a:pt x="8492734" y="425237"/>
                </a:cubicBezTo>
                <a:cubicBezTo>
                  <a:pt x="8498182" y="430687"/>
                  <a:pt x="8509081" y="422513"/>
                  <a:pt x="8525430" y="400715"/>
                </a:cubicBezTo>
                <a:cubicBezTo>
                  <a:pt x="8541777" y="378920"/>
                  <a:pt x="8552676" y="368021"/>
                  <a:pt x="8558126" y="368021"/>
                </a:cubicBezTo>
                <a:cubicBezTo>
                  <a:pt x="8563574" y="368021"/>
                  <a:pt x="8560850" y="378920"/>
                  <a:pt x="8549952" y="400715"/>
                </a:cubicBezTo>
                <a:lnTo>
                  <a:pt x="8542946" y="414729"/>
                </a:lnTo>
                <a:lnTo>
                  <a:pt x="8549952" y="408890"/>
                </a:lnTo>
                <a:cubicBezTo>
                  <a:pt x="8560850" y="403442"/>
                  <a:pt x="8566299" y="400715"/>
                  <a:pt x="8566299" y="400715"/>
                </a:cubicBezTo>
                <a:cubicBezTo>
                  <a:pt x="8588096" y="389816"/>
                  <a:pt x="8593546" y="378920"/>
                  <a:pt x="8582648" y="368021"/>
                </a:cubicBezTo>
                <a:cubicBezTo>
                  <a:pt x="8571749" y="357123"/>
                  <a:pt x="8560850" y="354396"/>
                  <a:pt x="8549952" y="359847"/>
                </a:cubicBezTo>
                <a:cubicBezTo>
                  <a:pt x="8539053" y="365295"/>
                  <a:pt x="8533605" y="362571"/>
                  <a:pt x="8533605" y="351672"/>
                </a:cubicBezTo>
                <a:close/>
                <a:moveTo>
                  <a:pt x="2239660" y="351672"/>
                </a:moveTo>
                <a:lnTo>
                  <a:pt x="2239660" y="368021"/>
                </a:lnTo>
                <a:lnTo>
                  <a:pt x="2223313" y="368021"/>
                </a:lnTo>
                <a:close/>
                <a:moveTo>
                  <a:pt x="9596217" y="335325"/>
                </a:moveTo>
                <a:lnTo>
                  <a:pt x="9596217" y="351672"/>
                </a:lnTo>
                <a:cubicBezTo>
                  <a:pt x="9596217" y="351672"/>
                  <a:pt x="9601666" y="346224"/>
                  <a:pt x="9612564" y="335325"/>
                </a:cubicBezTo>
                <a:cubicBezTo>
                  <a:pt x="9612564" y="335325"/>
                  <a:pt x="9607116" y="335325"/>
                  <a:pt x="9596217" y="335325"/>
                </a:cubicBezTo>
                <a:close/>
                <a:moveTo>
                  <a:pt x="9269260" y="335325"/>
                </a:moveTo>
                <a:cubicBezTo>
                  <a:pt x="9280158" y="335325"/>
                  <a:pt x="9285607" y="335325"/>
                  <a:pt x="9285607" y="335325"/>
                </a:cubicBezTo>
                <a:cubicBezTo>
                  <a:pt x="9285607" y="335325"/>
                  <a:pt x="9277434" y="346224"/>
                  <a:pt x="9261085" y="368021"/>
                </a:cubicBezTo>
                <a:cubicBezTo>
                  <a:pt x="9244738" y="389816"/>
                  <a:pt x="9233839" y="400715"/>
                  <a:pt x="9228389" y="400715"/>
                </a:cubicBezTo>
                <a:cubicBezTo>
                  <a:pt x="9222940" y="400715"/>
                  <a:pt x="9214766" y="400715"/>
                  <a:pt x="9203867" y="400715"/>
                </a:cubicBezTo>
                <a:lnTo>
                  <a:pt x="9203867" y="417065"/>
                </a:lnTo>
                <a:cubicBezTo>
                  <a:pt x="9214766" y="417065"/>
                  <a:pt x="9220216" y="419789"/>
                  <a:pt x="9220216" y="425237"/>
                </a:cubicBezTo>
                <a:cubicBezTo>
                  <a:pt x="9220216" y="430687"/>
                  <a:pt x="9214766" y="433411"/>
                  <a:pt x="9203867" y="433411"/>
                </a:cubicBezTo>
                <a:cubicBezTo>
                  <a:pt x="9192968" y="433411"/>
                  <a:pt x="9187520" y="438862"/>
                  <a:pt x="9187520" y="449761"/>
                </a:cubicBezTo>
                <a:cubicBezTo>
                  <a:pt x="9187520" y="460659"/>
                  <a:pt x="9187520" y="466108"/>
                  <a:pt x="9187520" y="466108"/>
                </a:cubicBezTo>
                <a:cubicBezTo>
                  <a:pt x="9187520" y="466108"/>
                  <a:pt x="9182070" y="460659"/>
                  <a:pt x="9171171" y="449761"/>
                </a:cubicBezTo>
                <a:cubicBezTo>
                  <a:pt x="9160272" y="449761"/>
                  <a:pt x="9152100" y="457933"/>
                  <a:pt x="9146649" y="474282"/>
                </a:cubicBezTo>
                <a:cubicBezTo>
                  <a:pt x="9141201" y="490629"/>
                  <a:pt x="9127578" y="506978"/>
                  <a:pt x="9105781" y="523326"/>
                </a:cubicBezTo>
                <a:cubicBezTo>
                  <a:pt x="9083983" y="539672"/>
                  <a:pt x="9078533" y="550571"/>
                  <a:pt x="9089431" y="556022"/>
                </a:cubicBezTo>
                <a:cubicBezTo>
                  <a:pt x="9100330" y="561470"/>
                  <a:pt x="9100330" y="564194"/>
                  <a:pt x="9089431" y="564194"/>
                </a:cubicBezTo>
                <a:cubicBezTo>
                  <a:pt x="9078533" y="564194"/>
                  <a:pt x="9070360" y="564194"/>
                  <a:pt x="9064910" y="564194"/>
                </a:cubicBezTo>
                <a:cubicBezTo>
                  <a:pt x="9059462" y="564194"/>
                  <a:pt x="9056737" y="572369"/>
                  <a:pt x="9056737" y="588718"/>
                </a:cubicBezTo>
                <a:cubicBezTo>
                  <a:pt x="9056737" y="605065"/>
                  <a:pt x="9056737" y="613240"/>
                  <a:pt x="9056737" y="613240"/>
                </a:cubicBezTo>
                <a:cubicBezTo>
                  <a:pt x="9045839" y="613240"/>
                  <a:pt x="9040388" y="607789"/>
                  <a:pt x="9040388" y="596890"/>
                </a:cubicBezTo>
                <a:lnTo>
                  <a:pt x="9024041" y="596890"/>
                </a:lnTo>
                <a:lnTo>
                  <a:pt x="9007692" y="613240"/>
                </a:lnTo>
                <a:cubicBezTo>
                  <a:pt x="8996793" y="602341"/>
                  <a:pt x="9034940" y="553295"/>
                  <a:pt x="9122128" y="466108"/>
                </a:cubicBezTo>
                <a:cubicBezTo>
                  <a:pt x="9209318" y="378920"/>
                  <a:pt x="9258361" y="335325"/>
                  <a:pt x="9269260" y="335325"/>
                </a:cubicBezTo>
                <a:close/>
                <a:moveTo>
                  <a:pt x="8218906" y="327150"/>
                </a:moveTo>
                <a:cubicBezTo>
                  <a:pt x="8216181" y="327150"/>
                  <a:pt x="8212095" y="329874"/>
                  <a:pt x="8206644" y="335325"/>
                </a:cubicBezTo>
                <a:cubicBezTo>
                  <a:pt x="8195746" y="335325"/>
                  <a:pt x="8190298" y="340773"/>
                  <a:pt x="8190298" y="351672"/>
                </a:cubicBezTo>
                <a:cubicBezTo>
                  <a:pt x="8201196" y="362571"/>
                  <a:pt x="8212095" y="357123"/>
                  <a:pt x="8222994" y="335325"/>
                </a:cubicBezTo>
                <a:cubicBezTo>
                  <a:pt x="8222994" y="329874"/>
                  <a:pt x="8221632" y="327150"/>
                  <a:pt x="8218906" y="327150"/>
                </a:cubicBezTo>
                <a:close/>
                <a:moveTo>
                  <a:pt x="11132920" y="318976"/>
                </a:moveTo>
                <a:cubicBezTo>
                  <a:pt x="11122020" y="329874"/>
                  <a:pt x="11116572" y="335325"/>
                  <a:pt x="11116572" y="335325"/>
                </a:cubicBezTo>
                <a:cubicBezTo>
                  <a:pt x="11116572" y="335325"/>
                  <a:pt x="11119296" y="335325"/>
                  <a:pt x="11124744" y="335325"/>
                </a:cubicBezTo>
                <a:cubicBezTo>
                  <a:pt x="11130194" y="335325"/>
                  <a:pt x="11132920" y="329874"/>
                  <a:pt x="11132920" y="318976"/>
                </a:cubicBezTo>
                <a:close/>
                <a:moveTo>
                  <a:pt x="9955872" y="302629"/>
                </a:moveTo>
                <a:lnTo>
                  <a:pt x="9939522" y="318976"/>
                </a:lnTo>
                <a:cubicBezTo>
                  <a:pt x="9939522" y="329874"/>
                  <a:pt x="9944970" y="329874"/>
                  <a:pt x="9955872" y="318976"/>
                </a:cubicBezTo>
                <a:cubicBezTo>
                  <a:pt x="9955872" y="308077"/>
                  <a:pt x="9955872" y="302629"/>
                  <a:pt x="9955872" y="302629"/>
                </a:cubicBezTo>
                <a:close/>
                <a:moveTo>
                  <a:pt x="9759696" y="302629"/>
                </a:moveTo>
                <a:lnTo>
                  <a:pt x="9759696" y="318976"/>
                </a:lnTo>
                <a:lnTo>
                  <a:pt x="9727000" y="335325"/>
                </a:lnTo>
                <a:cubicBezTo>
                  <a:pt x="9727000" y="324426"/>
                  <a:pt x="9732448" y="316252"/>
                  <a:pt x="9743348" y="310804"/>
                </a:cubicBezTo>
                <a:cubicBezTo>
                  <a:pt x="9754248" y="305353"/>
                  <a:pt x="9759696" y="302629"/>
                  <a:pt x="9759696" y="302629"/>
                </a:cubicBezTo>
                <a:close/>
                <a:moveTo>
                  <a:pt x="9318303" y="302629"/>
                </a:moveTo>
                <a:lnTo>
                  <a:pt x="9334650" y="302629"/>
                </a:lnTo>
                <a:lnTo>
                  <a:pt x="9318303" y="318976"/>
                </a:lnTo>
                <a:cubicBezTo>
                  <a:pt x="9318303" y="318976"/>
                  <a:pt x="9318303" y="313528"/>
                  <a:pt x="9318303" y="302629"/>
                </a:cubicBezTo>
                <a:close/>
                <a:moveTo>
                  <a:pt x="9081259" y="302629"/>
                </a:moveTo>
                <a:cubicBezTo>
                  <a:pt x="9075809" y="302629"/>
                  <a:pt x="9067636" y="308077"/>
                  <a:pt x="9056737" y="318976"/>
                </a:cubicBezTo>
                <a:cubicBezTo>
                  <a:pt x="9067636" y="318976"/>
                  <a:pt x="9073084" y="318976"/>
                  <a:pt x="9073084" y="318976"/>
                </a:cubicBezTo>
                <a:cubicBezTo>
                  <a:pt x="9083983" y="318976"/>
                  <a:pt x="9089431" y="316252"/>
                  <a:pt x="9089431" y="310804"/>
                </a:cubicBezTo>
                <a:cubicBezTo>
                  <a:pt x="9089431" y="305353"/>
                  <a:pt x="9086707" y="302629"/>
                  <a:pt x="9081259" y="302629"/>
                </a:cubicBezTo>
                <a:close/>
                <a:moveTo>
                  <a:pt x="8598995" y="302629"/>
                </a:moveTo>
                <a:cubicBezTo>
                  <a:pt x="8588096" y="302629"/>
                  <a:pt x="8588096" y="308077"/>
                  <a:pt x="8598995" y="318976"/>
                </a:cubicBezTo>
                <a:cubicBezTo>
                  <a:pt x="8609893" y="318976"/>
                  <a:pt x="8615344" y="316252"/>
                  <a:pt x="8615344" y="310804"/>
                </a:cubicBezTo>
                <a:cubicBezTo>
                  <a:pt x="8615344" y="305353"/>
                  <a:pt x="8609893" y="302629"/>
                  <a:pt x="8598995" y="302629"/>
                </a:cubicBezTo>
                <a:close/>
                <a:moveTo>
                  <a:pt x="8124905" y="302629"/>
                </a:moveTo>
                <a:cubicBezTo>
                  <a:pt x="8114006" y="302629"/>
                  <a:pt x="8108558" y="308077"/>
                  <a:pt x="8108558" y="318976"/>
                </a:cubicBezTo>
                <a:lnTo>
                  <a:pt x="8124905" y="318976"/>
                </a:lnTo>
                <a:cubicBezTo>
                  <a:pt x="8135804" y="308077"/>
                  <a:pt x="8135804" y="302629"/>
                  <a:pt x="8124905" y="302629"/>
                </a:cubicBezTo>
                <a:close/>
                <a:moveTo>
                  <a:pt x="9709603" y="287538"/>
                </a:moveTo>
                <a:lnTo>
                  <a:pt x="9708608" y="296497"/>
                </a:lnTo>
                <a:cubicBezTo>
                  <a:pt x="9707246" y="300586"/>
                  <a:pt x="9705203" y="302629"/>
                  <a:pt x="9702478" y="302629"/>
                </a:cubicBezTo>
                <a:cubicBezTo>
                  <a:pt x="9699754" y="302629"/>
                  <a:pt x="9699073" y="301267"/>
                  <a:pt x="9700435" y="298543"/>
                </a:cubicBezTo>
                <a:close/>
                <a:moveTo>
                  <a:pt x="9709744" y="286282"/>
                </a:moveTo>
                <a:lnTo>
                  <a:pt x="9710653" y="286282"/>
                </a:lnTo>
                <a:lnTo>
                  <a:pt x="9709603" y="287538"/>
                </a:lnTo>
                <a:close/>
                <a:moveTo>
                  <a:pt x="8974998" y="286282"/>
                </a:moveTo>
                <a:lnTo>
                  <a:pt x="8958649" y="302629"/>
                </a:lnTo>
                <a:cubicBezTo>
                  <a:pt x="8947750" y="302629"/>
                  <a:pt x="8942302" y="308077"/>
                  <a:pt x="8942302" y="318976"/>
                </a:cubicBezTo>
                <a:cubicBezTo>
                  <a:pt x="8942302" y="329874"/>
                  <a:pt x="8939575" y="335325"/>
                  <a:pt x="8934127" y="335325"/>
                </a:cubicBezTo>
                <a:cubicBezTo>
                  <a:pt x="8928679" y="335325"/>
                  <a:pt x="8925953" y="329874"/>
                  <a:pt x="8925953" y="318976"/>
                </a:cubicBezTo>
                <a:close/>
                <a:moveTo>
                  <a:pt x="9175980" y="284357"/>
                </a:moveTo>
                <a:lnTo>
                  <a:pt x="9187520" y="286282"/>
                </a:lnTo>
                <a:cubicBezTo>
                  <a:pt x="9198419" y="286282"/>
                  <a:pt x="9203867" y="291730"/>
                  <a:pt x="9203867" y="302629"/>
                </a:cubicBezTo>
                <a:lnTo>
                  <a:pt x="9203867" y="318976"/>
                </a:lnTo>
                <a:cubicBezTo>
                  <a:pt x="9203867" y="318976"/>
                  <a:pt x="9198419" y="318976"/>
                  <a:pt x="9187520" y="318976"/>
                </a:cubicBezTo>
                <a:close/>
                <a:moveTo>
                  <a:pt x="9816914" y="269933"/>
                </a:moveTo>
                <a:cubicBezTo>
                  <a:pt x="9822362" y="269933"/>
                  <a:pt x="9827812" y="275383"/>
                  <a:pt x="9833260" y="286282"/>
                </a:cubicBezTo>
                <a:cubicBezTo>
                  <a:pt x="9838708" y="297180"/>
                  <a:pt x="9835988" y="302629"/>
                  <a:pt x="9825086" y="302629"/>
                </a:cubicBezTo>
                <a:cubicBezTo>
                  <a:pt x="9814188" y="313528"/>
                  <a:pt x="9808740" y="313528"/>
                  <a:pt x="9808740" y="302629"/>
                </a:cubicBezTo>
                <a:cubicBezTo>
                  <a:pt x="9797840" y="302629"/>
                  <a:pt x="9795116" y="297180"/>
                  <a:pt x="9800564" y="286282"/>
                </a:cubicBezTo>
                <a:cubicBezTo>
                  <a:pt x="9806012" y="275383"/>
                  <a:pt x="9811466" y="269933"/>
                  <a:pt x="9816914" y="269933"/>
                </a:cubicBezTo>
                <a:close/>
                <a:moveTo>
                  <a:pt x="9171171" y="269933"/>
                </a:moveTo>
                <a:lnTo>
                  <a:pt x="9175980" y="284357"/>
                </a:lnTo>
                <a:lnTo>
                  <a:pt x="9175259" y="284237"/>
                </a:lnTo>
                <a:cubicBezTo>
                  <a:pt x="9172533" y="282874"/>
                  <a:pt x="9171171" y="280832"/>
                  <a:pt x="9171171" y="278107"/>
                </a:cubicBezTo>
                <a:cubicBezTo>
                  <a:pt x="9171171" y="272657"/>
                  <a:pt x="9171171" y="269933"/>
                  <a:pt x="9171171" y="269933"/>
                </a:cubicBezTo>
                <a:close/>
                <a:moveTo>
                  <a:pt x="2403139" y="269933"/>
                </a:moveTo>
                <a:lnTo>
                  <a:pt x="2321400" y="368021"/>
                </a:lnTo>
                <a:cubicBezTo>
                  <a:pt x="2299604" y="400715"/>
                  <a:pt x="2299604" y="411614"/>
                  <a:pt x="2321400" y="400715"/>
                </a:cubicBezTo>
                <a:cubicBezTo>
                  <a:pt x="2332298" y="389816"/>
                  <a:pt x="2337749" y="381644"/>
                  <a:pt x="2337749" y="376194"/>
                </a:cubicBezTo>
                <a:cubicBezTo>
                  <a:pt x="2337749" y="370746"/>
                  <a:pt x="2348648" y="357123"/>
                  <a:pt x="2370445" y="335325"/>
                </a:cubicBezTo>
                <a:cubicBezTo>
                  <a:pt x="2392240" y="313528"/>
                  <a:pt x="2403139" y="299905"/>
                  <a:pt x="2403139" y="294454"/>
                </a:cubicBezTo>
                <a:cubicBezTo>
                  <a:pt x="2403139" y="289006"/>
                  <a:pt x="2403139" y="280832"/>
                  <a:pt x="2403139" y="269933"/>
                </a:cubicBezTo>
                <a:close/>
                <a:moveTo>
                  <a:pt x="8552507" y="260227"/>
                </a:moveTo>
                <a:cubicBezTo>
                  <a:pt x="8545353" y="261248"/>
                  <a:pt x="8533605" y="269933"/>
                  <a:pt x="8517255" y="286282"/>
                </a:cubicBezTo>
                <a:cubicBezTo>
                  <a:pt x="8495458" y="308077"/>
                  <a:pt x="8484559" y="324426"/>
                  <a:pt x="8484559" y="335325"/>
                </a:cubicBezTo>
                <a:cubicBezTo>
                  <a:pt x="8506357" y="324426"/>
                  <a:pt x="8528154" y="308077"/>
                  <a:pt x="8549952" y="286282"/>
                </a:cubicBezTo>
                <a:cubicBezTo>
                  <a:pt x="8560850" y="275383"/>
                  <a:pt x="8563574" y="267208"/>
                  <a:pt x="8558126" y="261758"/>
                </a:cubicBezTo>
                <a:cubicBezTo>
                  <a:pt x="8556764" y="260396"/>
                  <a:pt x="8554890" y="259886"/>
                  <a:pt x="8552507" y="260227"/>
                </a:cubicBezTo>
                <a:close/>
                <a:moveTo>
                  <a:pt x="10004916" y="253586"/>
                </a:moveTo>
                <a:cubicBezTo>
                  <a:pt x="9994016" y="253586"/>
                  <a:pt x="9988564" y="259034"/>
                  <a:pt x="9988564" y="269933"/>
                </a:cubicBezTo>
                <a:cubicBezTo>
                  <a:pt x="9988564" y="280832"/>
                  <a:pt x="9994016" y="280832"/>
                  <a:pt x="10004916" y="269933"/>
                </a:cubicBezTo>
                <a:cubicBezTo>
                  <a:pt x="10015812" y="259034"/>
                  <a:pt x="10015812" y="253586"/>
                  <a:pt x="10004916" y="253586"/>
                </a:cubicBezTo>
                <a:close/>
                <a:moveTo>
                  <a:pt x="9890480" y="253586"/>
                </a:moveTo>
                <a:cubicBezTo>
                  <a:pt x="9890480" y="253586"/>
                  <a:pt x="9885032" y="256310"/>
                  <a:pt x="9874132" y="261758"/>
                </a:cubicBezTo>
                <a:cubicBezTo>
                  <a:pt x="9863232" y="267208"/>
                  <a:pt x="9863232" y="269933"/>
                  <a:pt x="9874132" y="269933"/>
                </a:cubicBezTo>
                <a:lnTo>
                  <a:pt x="9906826" y="269933"/>
                </a:lnTo>
                <a:close/>
                <a:moveTo>
                  <a:pt x="9203867" y="253586"/>
                </a:moveTo>
                <a:lnTo>
                  <a:pt x="9220216" y="269933"/>
                </a:lnTo>
                <a:lnTo>
                  <a:pt x="9203867" y="269933"/>
                </a:lnTo>
                <a:close/>
                <a:moveTo>
                  <a:pt x="9048563" y="253586"/>
                </a:moveTo>
                <a:cubicBezTo>
                  <a:pt x="9054011" y="253586"/>
                  <a:pt x="9056737" y="264484"/>
                  <a:pt x="9056737" y="286282"/>
                </a:cubicBezTo>
                <a:lnTo>
                  <a:pt x="9024041" y="286282"/>
                </a:lnTo>
                <a:lnTo>
                  <a:pt x="9007692" y="286282"/>
                </a:lnTo>
                <a:lnTo>
                  <a:pt x="9024041" y="269933"/>
                </a:lnTo>
                <a:cubicBezTo>
                  <a:pt x="9034940" y="259034"/>
                  <a:pt x="9043112" y="253586"/>
                  <a:pt x="9048563" y="253586"/>
                </a:cubicBezTo>
                <a:close/>
                <a:moveTo>
                  <a:pt x="7814296" y="253586"/>
                </a:moveTo>
                <a:cubicBezTo>
                  <a:pt x="7814296" y="264484"/>
                  <a:pt x="7814296" y="269933"/>
                  <a:pt x="7814296" y="269933"/>
                </a:cubicBezTo>
                <a:cubicBezTo>
                  <a:pt x="7814296" y="269933"/>
                  <a:pt x="7817020" y="267208"/>
                  <a:pt x="7822469" y="261758"/>
                </a:cubicBezTo>
                <a:cubicBezTo>
                  <a:pt x="7827920" y="256310"/>
                  <a:pt x="7830644" y="253586"/>
                  <a:pt x="7830644" y="253586"/>
                </a:cubicBezTo>
                <a:close/>
                <a:moveTo>
                  <a:pt x="8455951" y="245411"/>
                </a:moveTo>
                <a:cubicBezTo>
                  <a:pt x="8458675" y="245411"/>
                  <a:pt x="8462762" y="248135"/>
                  <a:pt x="8468212" y="253586"/>
                </a:cubicBezTo>
                <a:lnTo>
                  <a:pt x="8468212" y="269933"/>
                </a:lnTo>
                <a:cubicBezTo>
                  <a:pt x="8457313" y="269933"/>
                  <a:pt x="8451865" y="264484"/>
                  <a:pt x="8451865" y="253586"/>
                </a:cubicBezTo>
                <a:cubicBezTo>
                  <a:pt x="8451865" y="248135"/>
                  <a:pt x="8453227" y="245411"/>
                  <a:pt x="8455951" y="245411"/>
                </a:cubicBezTo>
                <a:close/>
                <a:moveTo>
                  <a:pt x="9923176" y="237237"/>
                </a:moveTo>
                <a:cubicBezTo>
                  <a:pt x="9912274" y="237237"/>
                  <a:pt x="9909552" y="239963"/>
                  <a:pt x="9915000" y="245411"/>
                </a:cubicBezTo>
                <a:cubicBezTo>
                  <a:pt x="9920448" y="250859"/>
                  <a:pt x="9923176" y="253586"/>
                  <a:pt x="9923176" y="253586"/>
                </a:cubicBezTo>
                <a:cubicBezTo>
                  <a:pt x="9934074" y="253586"/>
                  <a:pt x="9939522" y="253586"/>
                  <a:pt x="9939522" y="253586"/>
                </a:cubicBezTo>
                <a:cubicBezTo>
                  <a:pt x="9939522" y="253586"/>
                  <a:pt x="9934074" y="248135"/>
                  <a:pt x="9923176" y="237237"/>
                </a:cubicBezTo>
                <a:close/>
                <a:moveTo>
                  <a:pt x="9481782" y="237237"/>
                </a:moveTo>
                <a:cubicBezTo>
                  <a:pt x="9492680" y="237237"/>
                  <a:pt x="9498131" y="239963"/>
                  <a:pt x="9498131" y="245411"/>
                </a:cubicBezTo>
                <a:cubicBezTo>
                  <a:pt x="9498131" y="250859"/>
                  <a:pt x="9498131" y="253586"/>
                  <a:pt x="9498131" y="253586"/>
                </a:cubicBezTo>
                <a:cubicBezTo>
                  <a:pt x="9498131" y="253586"/>
                  <a:pt x="9492680" y="253586"/>
                  <a:pt x="9481782" y="253586"/>
                </a:cubicBezTo>
                <a:cubicBezTo>
                  <a:pt x="9481782" y="242687"/>
                  <a:pt x="9481782" y="237237"/>
                  <a:pt x="9481782" y="237237"/>
                </a:cubicBezTo>
                <a:close/>
                <a:moveTo>
                  <a:pt x="9203867" y="237237"/>
                </a:moveTo>
                <a:lnTo>
                  <a:pt x="9220216" y="237237"/>
                </a:lnTo>
                <a:cubicBezTo>
                  <a:pt x="9231115" y="237237"/>
                  <a:pt x="9239287" y="239963"/>
                  <a:pt x="9244738" y="245411"/>
                </a:cubicBezTo>
                <a:cubicBezTo>
                  <a:pt x="9250186" y="250859"/>
                  <a:pt x="9247462" y="253586"/>
                  <a:pt x="9236563" y="253586"/>
                </a:cubicBezTo>
                <a:cubicBezTo>
                  <a:pt x="9225665" y="242687"/>
                  <a:pt x="9214766" y="237237"/>
                  <a:pt x="9203867" y="237237"/>
                </a:cubicBezTo>
                <a:close/>
                <a:moveTo>
                  <a:pt x="8304733" y="237237"/>
                </a:moveTo>
                <a:lnTo>
                  <a:pt x="8272037" y="253586"/>
                </a:lnTo>
                <a:cubicBezTo>
                  <a:pt x="8250240" y="275383"/>
                  <a:pt x="8239340" y="291730"/>
                  <a:pt x="8239340" y="302629"/>
                </a:cubicBezTo>
                <a:lnTo>
                  <a:pt x="8272037" y="286282"/>
                </a:lnTo>
                <a:lnTo>
                  <a:pt x="8288384" y="253586"/>
                </a:lnTo>
                <a:close/>
                <a:moveTo>
                  <a:pt x="9874132" y="220889"/>
                </a:moveTo>
                <a:cubicBezTo>
                  <a:pt x="9863232" y="220889"/>
                  <a:pt x="9860508" y="223613"/>
                  <a:pt x="9865956" y="229064"/>
                </a:cubicBezTo>
                <a:cubicBezTo>
                  <a:pt x="9871406" y="234512"/>
                  <a:pt x="9876856" y="237237"/>
                  <a:pt x="9882304" y="237237"/>
                </a:cubicBezTo>
                <a:cubicBezTo>
                  <a:pt x="9887752" y="237237"/>
                  <a:pt x="9890480" y="237237"/>
                  <a:pt x="9890480" y="237237"/>
                </a:cubicBezTo>
                <a:close/>
                <a:moveTo>
                  <a:pt x="9547172" y="220889"/>
                </a:moveTo>
                <a:lnTo>
                  <a:pt x="9579868" y="220889"/>
                </a:lnTo>
                <a:cubicBezTo>
                  <a:pt x="9579868" y="231788"/>
                  <a:pt x="9577144" y="234512"/>
                  <a:pt x="9571696" y="229064"/>
                </a:cubicBezTo>
                <a:cubicBezTo>
                  <a:pt x="9566245" y="223613"/>
                  <a:pt x="9558073" y="226338"/>
                  <a:pt x="9547172" y="237237"/>
                </a:cubicBezTo>
                <a:cubicBezTo>
                  <a:pt x="9536275" y="237237"/>
                  <a:pt x="9536275" y="231788"/>
                  <a:pt x="9547172" y="220889"/>
                </a:cubicBezTo>
                <a:close/>
                <a:moveTo>
                  <a:pt x="8815605" y="210672"/>
                </a:moveTo>
                <a:cubicBezTo>
                  <a:pt x="8818329" y="209310"/>
                  <a:pt x="8822416" y="209991"/>
                  <a:pt x="8827866" y="212715"/>
                </a:cubicBezTo>
                <a:cubicBezTo>
                  <a:pt x="8838765" y="218165"/>
                  <a:pt x="8844213" y="220889"/>
                  <a:pt x="8844213" y="220889"/>
                </a:cubicBezTo>
                <a:lnTo>
                  <a:pt x="8844213" y="237237"/>
                </a:lnTo>
                <a:cubicBezTo>
                  <a:pt x="8844213" y="248135"/>
                  <a:pt x="8836041" y="259034"/>
                  <a:pt x="8819691" y="269933"/>
                </a:cubicBezTo>
                <a:cubicBezTo>
                  <a:pt x="8803344" y="280832"/>
                  <a:pt x="8800618" y="286282"/>
                  <a:pt x="8811517" y="286282"/>
                </a:cubicBezTo>
                <a:lnTo>
                  <a:pt x="8827866" y="302629"/>
                </a:lnTo>
                <a:lnTo>
                  <a:pt x="8811517" y="302629"/>
                </a:lnTo>
                <a:cubicBezTo>
                  <a:pt x="8800618" y="291730"/>
                  <a:pt x="8792446" y="286282"/>
                  <a:pt x="8786995" y="286282"/>
                </a:cubicBezTo>
                <a:cubicBezTo>
                  <a:pt x="8781547" y="286282"/>
                  <a:pt x="8778823" y="291730"/>
                  <a:pt x="8778823" y="302629"/>
                </a:cubicBezTo>
                <a:cubicBezTo>
                  <a:pt x="8778823" y="302629"/>
                  <a:pt x="8773372" y="308077"/>
                  <a:pt x="8762474" y="318976"/>
                </a:cubicBezTo>
                <a:lnTo>
                  <a:pt x="8746127" y="318976"/>
                </a:lnTo>
                <a:lnTo>
                  <a:pt x="8762474" y="286282"/>
                </a:lnTo>
                <a:cubicBezTo>
                  <a:pt x="8773372" y="264484"/>
                  <a:pt x="8781547" y="250859"/>
                  <a:pt x="8786995" y="245411"/>
                </a:cubicBezTo>
                <a:cubicBezTo>
                  <a:pt x="8792446" y="239963"/>
                  <a:pt x="8800618" y="231788"/>
                  <a:pt x="8811517" y="220889"/>
                </a:cubicBezTo>
                <a:cubicBezTo>
                  <a:pt x="8811517" y="215441"/>
                  <a:pt x="8812879" y="212034"/>
                  <a:pt x="8815605" y="210672"/>
                </a:cubicBezTo>
                <a:close/>
                <a:moveTo>
                  <a:pt x="11247356" y="204543"/>
                </a:moveTo>
                <a:cubicBezTo>
                  <a:pt x="11247356" y="204543"/>
                  <a:pt x="11241908" y="209991"/>
                  <a:pt x="11231006" y="220889"/>
                </a:cubicBezTo>
                <a:lnTo>
                  <a:pt x="11214660" y="237237"/>
                </a:lnTo>
                <a:lnTo>
                  <a:pt x="11247356" y="220889"/>
                </a:lnTo>
                <a:close/>
                <a:moveTo>
                  <a:pt x="9743348" y="204543"/>
                </a:moveTo>
                <a:cubicBezTo>
                  <a:pt x="9721552" y="204543"/>
                  <a:pt x="9705203" y="215441"/>
                  <a:pt x="9694304" y="237237"/>
                </a:cubicBezTo>
                <a:cubicBezTo>
                  <a:pt x="9672509" y="269933"/>
                  <a:pt x="9677957" y="269933"/>
                  <a:pt x="9710653" y="237237"/>
                </a:cubicBezTo>
                <a:lnTo>
                  <a:pt x="9727000" y="237237"/>
                </a:lnTo>
                <a:cubicBezTo>
                  <a:pt x="9727000" y="248135"/>
                  <a:pt x="9724274" y="253586"/>
                  <a:pt x="9718825" y="253586"/>
                </a:cubicBezTo>
                <a:cubicBezTo>
                  <a:pt x="9713377" y="253586"/>
                  <a:pt x="9710653" y="261758"/>
                  <a:pt x="9710653" y="278107"/>
                </a:cubicBezTo>
                <a:lnTo>
                  <a:pt x="9709744" y="286282"/>
                </a:lnTo>
                <a:lnTo>
                  <a:pt x="9694304" y="286282"/>
                </a:lnTo>
                <a:cubicBezTo>
                  <a:pt x="9694304" y="286282"/>
                  <a:pt x="9691580" y="289006"/>
                  <a:pt x="9686129" y="294454"/>
                </a:cubicBezTo>
                <a:cubicBezTo>
                  <a:pt x="9680681" y="299905"/>
                  <a:pt x="9672509" y="302629"/>
                  <a:pt x="9661608" y="302629"/>
                </a:cubicBezTo>
                <a:lnTo>
                  <a:pt x="9677957" y="318976"/>
                </a:lnTo>
                <a:cubicBezTo>
                  <a:pt x="9688856" y="329874"/>
                  <a:pt x="9694304" y="335325"/>
                  <a:pt x="9694304" y="335325"/>
                </a:cubicBezTo>
                <a:cubicBezTo>
                  <a:pt x="9683405" y="335325"/>
                  <a:pt x="9677957" y="338049"/>
                  <a:pt x="9677957" y="343498"/>
                </a:cubicBezTo>
                <a:cubicBezTo>
                  <a:pt x="9677957" y="348948"/>
                  <a:pt x="9672509" y="346224"/>
                  <a:pt x="9661608" y="335325"/>
                </a:cubicBezTo>
                <a:lnTo>
                  <a:pt x="9661608" y="351672"/>
                </a:lnTo>
                <a:cubicBezTo>
                  <a:pt x="9661608" y="351672"/>
                  <a:pt x="9658883" y="357123"/>
                  <a:pt x="9653435" y="368021"/>
                </a:cubicBezTo>
                <a:cubicBezTo>
                  <a:pt x="9647987" y="378920"/>
                  <a:pt x="9639812" y="378920"/>
                  <a:pt x="9628911" y="368021"/>
                </a:cubicBezTo>
                <a:cubicBezTo>
                  <a:pt x="9618015" y="357123"/>
                  <a:pt x="9607116" y="362571"/>
                  <a:pt x="9596217" y="384368"/>
                </a:cubicBezTo>
                <a:lnTo>
                  <a:pt x="9579868" y="400715"/>
                </a:lnTo>
                <a:cubicBezTo>
                  <a:pt x="9579868" y="411614"/>
                  <a:pt x="9568972" y="417065"/>
                  <a:pt x="9547172" y="417065"/>
                </a:cubicBezTo>
                <a:cubicBezTo>
                  <a:pt x="9547172" y="417065"/>
                  <a:pt x="9547172" y="411614"/>
                  <a:pt x="9547172" y="400715"/>
                </a:cubicBezTo>
                <a:cubicBezTo>
                  <a:pt x="9547172" y="400715"/>
                  <a:pt x="9541724" y="400715"/>
                  <a:pt x="9530825" y="400715"/>
                </a:cubicBezTo>
                <a:cubicBezTo>
                  <a:pt x="9530825" y="411614"/>
                  <a:pt x="9536275" y="417065"/>
                  <a:pt x="9547172" y="417065"/>
                </a:cubicBezTo>
                <a:cubicBezTo>
                  <a:pt x="9536275" y="417065"/>
                  <a:pt x="9530825" y="419789"/>
                  <a:pt x="9530825" y="425237"/>
                </a:cubicBezTo>
                <a:cubicBezTo>
                  <a:pt x="9530825" y="430687"/>
                  <a:pt x="9530825" y="433411"/>
                  <a:pt x="9530825" y="433411"/>
                </a:cubicBezTo>
                <a:cubicBezTo>
                  <a:pt x="9530825" y="444310"/>
                  <a:pt x="9536275" y="449761"/>
                  <a:pt x="9547172" y="449761"/>
                </a:cubicBezTo>
                <a:lnTo>
                  <a:pt x="9547172" y="466108"/>
                </a:lnTo>
                <a:cubicBezTo>
                  <a:pt x="9547172" y="477007"/>
                  <a:pt x="9544448" y="477007"/>
                  <a:pt x="9539000" y="466108"/>
                </a:cubicBezTo>
                <a:cubicBezTo>
                  <a:pt x="9533551" y="455209"/>
                  <a:pt x="9528101" y="452485"/>
                  <a:pt x="9522650" y="457933"/>
                </a:cubicBezTo>
                <a:cubicBezTo>
                  <a:pt x="9517202" y="463384"/>
                  <a:pt x="9509030" y="466108"/>
                  <a:pt x="9498131" y="466108"/>
                </a:cubicBezTo>
                <a:cubicBezTo>
                  <a:pt x="9487230" y="466108"/>
                  <a:pt x="9476333" y="471556"/>
                  <a:pt x="9465435" y="482455"/>
                </a:cubicBezTo>
                <a:cubicBezTo>
                  <a:pt x="9454536" y="493353"/>
                  <a:pt x="9449085" y="504252"/>
                  <a:pt x="9449085" y="515151"/>
                </a:cubicBezTo>
                <a:lnTo>
                  <a:pt x="9432738" y="531500"/>
                </a:lnTo>
                <a:cubicBezTo>
                  <a:pt x="9421840" y="531500"/>
                  <a:pt x="9413665" y="536949"/>
                  <a:pt x="9408217" y="547847"/>
                </a:cubicBezTo>
                <a:cubicBezTo>
                  <a:pt x="9402766" y="558746"/>
                  <a:pt x="9405491" y="564194"/>
                  <a:pt x="9416389" y="564194"/>
                </a:cubicBezTo>
                <a:lnTo>
                  <a:pt x="9416389" y="580543"/>
                </a:lnTo>
                <a:cubicBezTo>
                  <a:pt x="9405491" y="580543"/>
                  <a:pt x="9400042" y="585992"/>
                  <a:pt x="9400042" y="596890"/>
                </a:cubicBezTo>
                <a:cubicBezTo>
                  <a:pt x="9400042" y="596890"/>
                  <a:pt x="9394594" y="596890"/>
                  <a:pt x="9383695" y="596890"/>
                </a:cubicBezTo>
                <a:cubicBezTo>
                  <a:pt x="9372796" y="596890"/>
                  <a:pt x="9372796" y="591442"/>
                  <a:pt x="9383695" y="580543"/>
                </a:cubicBezTo>
                <a:cubicBezTo>
                  <a:pt x="9372796" y="580543"/>
                  <a:pt x="9367346" y="588718"/>
                  <a:pt x="9367346" y="605065"/>
                </a:cubicBezTo>
                <a:cubicBezTo>
                  <a:pt x="9367346" y="621412"/>
                  <a:pt x="9372796" y="629587"/>
                  <a:pt x="9383695" y="629587"/>
                </a:cubicBezTo>
                <a:lnTo>
                  <a:pt x="9383695" y="645934"/>
                </a:lnTo>
                <a:cubicBezTo>
                  <a:pt x="9372796" y="656835"/>
                  <a:pt x="9359174" y="670457"/>
                  <a:pt x="9342824" y="686804"/>
                </a:cubicBezTo>
                <a:cubicBezTo>
                  <a:pt x="9326477" y="703152"/>
                  <a:pt x="9315579" y="711326"/>
                  <a:pt x="9310128" y="711326"/>
                </a:cubicBezTo>
                <a:cubicBezTo>
                  <a:pt x="9304680" y="711326"/>
                  <a:pt x="9301956" y="705878"/>
                  <a:pt x="9301956" y="694979"/>
                </a:cubicBezTo>
                <a:cubicBezTo>
                  <a:pt x="9312855" y="684080"/>
                  <a:pt x="9315579" y="678630"/>
                  <a:pt x="9310128" y="678630"/>
                </a:cubicBezTo>
                <a:cubicBezTo>
                  <a:pt x="9304680" y="678630"/>
                  <a:pt x="9299229" y="681356"/>
                  <a:pt x="9293781" y="686804"/>
                </a:cubicBezTo>
                <a:cubicBezTo>
                  <a:pt x="9288333" y="692253"/>
                  <a:pt x="9280158" y="694979"/>
                  <a:pt x="9269260" y="694979"/>
                </a:cubicBezTo>
                <a:lnTo>
                  <a:pt x="9220216" y="760369"/>
                </a:lnTo>
                <a:cubicBezTo>
                  <a:pt x="9209318" y="760369"/>
                  <a:pt x="9198419" y="757645"/>
                  <a:pt x="9187520" y="752197"/>
                </a:cubicBezTo>
                <a:cubicBezTo>
                  <a:pt x="9176621" y="746746"/>
                  <a:pt x="9165723" y="746746"/>
                  <a:pt x="9154824" y="752197"/>
                </a:cubicBezTo>
                <a:cubicBezTo>
                  <a:pt x="9143925" y="757645"/>
                  <a:pt x="9138477" y="763096"/>
                  <a:pt x="9138477" y="768544"/>
                </a:cubicBezTo>
                <a:cubicBezTo>
                  <a:pt x="9138477" y="773992"/>
                  <a:pt x="9143925" y="782167"/>
                  <a:pt x="9154824" y="793066"/>
                </a:cubicBezTo>
                <a:lnTo>
                  <a:pt x="9171171" y="776719"/>
                </a:lnTo>
                <a:cubicBezTo>
                  <a:pt x="9171171" y="776719"/>
                  <a:pt x="9176621" y="776719"/>
                  <a:pt x="9187520" y="776719"/>
                </a:cubicBezTo>
                <a:cubicBezTo>
                  <a:pt x="9198419" y="787617"/>
                  <a:pt x="9214766" y="787617"/>
                  <a:pt x="9236563" y="776719"/>
                </a:cubicBezTo>
                <a:cubicBezTo>
                  <a:pt x="9247462" y="765820"/>
                  <a:pt x="9252910" y="760369"/>
                  <a:pt x="9252910" y="760369"/>
                </a:cubicBezTo>
                <a:cubicBezTo>
                  <a:pt x="9252910" y="760369"/>
                  <a:pt x="9252910" y="765820"/>
                  <a:pt x="9252910" y="776719"/>
                </a:cubicBezTo>
                <a:cubicBezTo>
                  <a:pt x="9242012" y="776719"/>
                  <a:pt x="9228389" y="787617"/>
                  <a:pt x="9212042" y="809415"/>
                </a:cubicBezTo>
                <a:cubicBezTo>
                  <a:pt x="9195695" y="831210"/>
                  <a:pt x="9184794" y="839385"/>
                  <a:pt x="9179346" y="833936"/>
                </a:cubicBezTo>
                <a:cubicBezTo>
                  <a:pt x="9173897" y="828486"/>
                  <a:pt x="9160272" y="833936"/>
                  <a:pt x="9138477" y="850283"/>
                </a:cubicBezTo>
                <a:cubicBezTo>
                  <a:pt x="9116679" y="866630"/>
                  <a:pt x="9105781" y="880255"/>
                  <a:pt x="9105781" y="891154"/>
                </a:cubicBezTo>
                <a:cubicBezTo>
                  <a:pt x="9105781" y="902053"/>
                  <a:pt x="9116679" y="896602"/>
                  <a:pt x="9138477" y="874805"/>
                </a:cubicBezTo>
                <a:cubicBezTo>
                  <a:pt x="9149376" y="863906"/>
                  <a:pt x="9157548" y="855732"/>
                  <a:pt x="9162998" y="850283"/>
                </a:cubicBezTo>
                <a:cubicBezTo>
                  <a:pt x="9168447" y="844835"/>
                  <a:pt x="9171171" y="842109"/>
                  <a:pt x="9171171" y="842109"/>
                </a:cubicBezTo>
                <a:cubicBezTo>
                  <a:pt x="9182070" y="853008"/>
                  <a:pt x="9105781" y="934747"/>
                  <a:pt x="8942302" y="1087327"/>
                </a:cubicBezTo>
                <a:cubicBezTo>
                  <a:pt x="8909606" y="1120023"/>
                  <a:pt x="8898707" y="1147271"/>
                  <a:pt x="8909606" y="1169067"/>
                </a:cubicBezTo>
                <a:lnTo>
                  <a:pt x="8926814" y="1167346"/>
                </a:lnTo>
                <a:lnTo>
                  <a:pt x="8942302" y="1136373"/>
                </a:lnTo>
                <a:lnTo>
                  <a:pt x="8958649" y="1120023"/>
                </a:lnTo>
                <a:cubicBezTo>
                  <a:pt x="8969548" y="1109125"/>
                  <a:pt x="8974998" y="1103676"/>
                  <a:pt x="8974998" y="1103676"/>
                </a:cubicBezTo>
                <a:cubicBezTo>
                  <a:pt x="8974998" y="1070980"/>
                  <a:pt x="9056737" y="983792"/>
                  <a:pt x="9220216" y="842109"/>
                </a:cubicBezTo>
                <a:cubicBezTo>
                  <a:pt x="9242012" y="820313"/>
                  <a:pt x="9255637" y="803964"/>
                  <a:pt x="9261085" y="793066"/>
                </a:cubicBezTo>
                <a:lnTo>
                  <a:pt x="9262719" y="783256"/>
                </a:lnTo>
                <a:lnTo>
                  <a:pt x="9269260" y="784891"/>
                </a:lnTo>
                <a:cubicBezTo>
                  <a:pt x="9274708" y="784893"/>
                  <a:pt x="9280158" y="782167"/>
                  <a:pt x="9285607" y="776719"/>
                </a:cubicBezTo>
                <a:lnTo>
                  <a:pt x="9318303" y="744022"/>
                </a:lnTo>
                <a:cubicBezTo>
                  <a:pt x="9318303" y="744022"/>
                  <a:pt x="9321027" y="741298"/>
                  <a:pt x="9326477" y="735848"/>
                </a:cubicBezTo>
                <a:cubicBezTo>
                  <a:pt x="9331926" y="730399"/>
                  <a:pt x="9337376" y="724949"/>
                  <a:pt x="9342824" y="719501"/>
                </a:cubicBezTo>
                <a:cubicBezTo>
                  <a:pt x="9348275" y="714050"/>
                  <a:pt x="9356447" y="711326"/>
                  <a:pt x="9367346" y="711326"/>
                </a:cubicBezTo>
                <a:lnTo>
                  <a:pt x="9367346" y="727675"/>
                </a:lnTo>
                <a:cubicBezTo>
                  <a:pt x="9356447" y="738574"/>
                  <a:pt x="9356447" y="746746"/>
                  <a:pt x="9367346" y="752197"/>
                </a:cubicBezTo>
                <a:cubicBezTo>
                  <a:pt x="9378245" y="757645"/>
                  <a:pt x="9394594" y="754921"/>
                  <a:pt x="9416389" y="744022"/>
                </a:cubicBezTo>
                <a:cubicBezTo>
                  <a:pt x="9438187" y="733124"/>
                  <a:pt x="9449085" y="724949"/>
                  <a:pt x="9449085" y="719501"/>
                </a:cubicBezTo>
                <a:cubicBezTo>
                  <a:pt x="9449085" y="714050"/>
                  <a:pt x="9451812" y="711326"/>
                  <a:pt x="9457260" y="711326"/>
                </a:cubicBezTo>
                <a:cubicBezTo>
                  <a:pt x="9462708" y="711326"/>
                  <a:pt x="9473607" y="705878"/>
                  <a:pt x="9489956" y="694979"/>
                </a:cubicBezTo>
                <a:cubicBezTo>
                  <a:pt x="9506303" y="684080"/>
                  <a:pt x="9514478" y="673182"/>
                  <a:pt x="9514478" y="662283"/>
                </a:cubicBezTo>
                <a:lnTo>
                  <a:pt x="9514478" y="645934"/>
                </a:lnTo>
                <a:cubicBezTo>
                  <a:pt x="9525377" y="645934"/>
                  <a:pt x="9530825" y="651384"/>
                  <a:pt x="9530825" y="662283"/>
                </a:cubicBezTo>
                <a:cubicBezTo>
                  <a:pt x="9541724" y="662283"/>
                  <a:pt x="9547172" y="662283"/>
                  <a:pt x="9547172" y="662283"/>
                </a:cubicBezTo>
                <a:cubicBezTo>
                  <a:pt x="9536275" y="629587"/>
                  <a:pt x="9541724" y="624138"/>
                  <a:pt x="9563521" y="645934"/>
                </a:cubicBezTo>
                <a:cubicBezTo>
                  <a:pt x="9574420" y="656835"/>
                  <a:pt x="9579868" y="667731"/>
                  <a:pt x="9579868" y="678630"/>
                </a:cubicBezTo>
                <a:lnTo>
                  <a:pt x="9596217" y="678630"/>
                </a:lnTo>
                <a:cubicBezTo>
                  <a:pt x="9628911" y="635035"/>
                  <a:pt x="9634362" y="607789"/>
                  <a:pt x="9612564" y="596890"/>
                </a:cubicBezTo>
                <a:cubicBezTo>
                  <a:pt x="9601666" y="585992"/>
                  <a:pt x="9601666" y="575093"/>
                  <a:pt x="9612564" y="564194"/>
                </a:cubicBezTo>
                <a:lnTo>
                  <a:pt x="9628911" y="531500"/>
                </a:lnTo>
                <a:cubicBezTo>
                  <a:pt x="9639812" y="531500"/>
                  <a:pt x="9650711" y="531500"/>
                  <a:pt x="9661608" y="531500"/>
                </a:cubicBezTo>
                <a:lnTo>
                  <a:pt x="9661608" y="498804"/>
                </a:lnTo>
                <a:cubicBezTo>
                  <a:pt x="9661608" y="487905"/>
                  <a:pt x="9672509" y="482455"/>
                  <a:pt x="9694304" y="482455"/>
                </a:cubicBezTo>
                <a:lnTo>
                  <a:pt x="9710653" y="466108"/>
                </a:lnTo>
                <a:cubicBezTo>
                  <a:pt x="9710653" y="455209"/>
                  <a:pt x="9716101" y="449761"/>
                  <a:pt x="9727000" y="449761"/>
                </a:cubicBezTo>
                <a:cubicBezTo>
                  <a:pt x="9748796" y="449761"/>
                  <a:pt x="9759696" y="452485"/>
                  <a:pt x="9759696" y="457933"/>
                </a:cubicBezTo>
                <a:cubicBezTo>
                  <a:pt x="9759696" y="463384"/>
                  <a:pt x="9765144" y="471556"/>
                  <a:pt x="9776044" y="482455"/>
                </a:cubicBezTo>
                <a:cubicBezTo>
                  <a:pt x="9776044" y="482455"/>
                  <a:pt x="9778770" y="479731"/>
                  <a:pt x="9784218" y="474282"/>
                </a:cubicBezTo>
                <a:cubicBezTo>
                  <a:pt x="9789666" y="468832"/>
                  <a:pt x="9797840" y="460659"/>
                  <a:pt x="9808740" y="449761"/>
                </a:cubicBezTo>
                <a:lnTo>
                  <a:pt x="9808740" y="417065"/>
                </a:lnTo>
                <a:cubicBezTo>
                  <a:pt x="9797840" y="427963"/>
                  <a:pt x="9786942" y="433411"/>
                  <a:pt x="9776044" y="433411"/>
                </a:cubicBezTo>
                <a:cubicBezTo>
                  <a:pt x="9765144" y="433411"/>
                  <a:pt x="9759696" y="427963"/>
                  <a:pt x="9759696" y="417065"/>
                </a:cubicBezTo>
                <a:lnTo>
                  <a:pt x="9825086" y="368021"/>
                </a:lnTo>
                <a:cubicBezTo>
                  <a:pt x="9835988" y="357123"/>
                  <a:pt x="9844160" y="348948"/>
                  <a:pt x="9849608" y="343498"/>
                </a:cubicBezTo>
                <a:cubicBezTo>
                  <a:pt x="9855060" y="338049"/>
                  <a:pt x="9857784" y="324426"/>
                  <a:pt x="9857784" y="302629"/>
                </a:cubicBezTo>
                <a:cubicBezTo>
                  <a:pt x="9857784" y="280832"/>
                  <a:pt x="9852334" y="264484"/>
                  <a:pt x="9841436" y="253586"/>
                </a:cubicBezTo>
                <a:cubicBezTo>
                  <a:pt x="9830536" y="242687"/>
                  <a:pt x="9822362" y="237237"/>
                  <a:pt x="9816914" y="237237"/>
                </a:cubicBezTo>
                <a:cubicBezTo>
                  <a:pt x="9811466" y="237237"/>
                  <a:pt x="9808740" y="237237"/>
                  <a:pt x="9808740" y="237237"/>
                </a:cubicBezTo>
                <a:lnTo>
                  <a:pt x="9792392" y="220889"/>
                </a:lnTo>
                <a:cubicBezTo>
                  <a:pt x="9781492" y="209991"/>
                  <a:pt x="9765144" y="204543"/>
                  <a:pt x="9743348" y="204543"/>
                </a:cubicBezTo>
                <a:close/>
                <a:moveTo>
                  <a:pt x="9007692" y="204543"/>
                </a:moveTo>
                <a:cubicBezTo>
                  <a:pt x="9029489" y="204543"/>
                  <a:pt x="9040388" y="204543"/>
                  <a:pt x="9040388" y="204543"/>
                </a:cubicBezTo>
                <a:lnTo>
                  <a:pt x="8991345" y="269933"/>
                </a:lnTo>
                <a:cubicBezTo>
                  <a:pt x="8991345" y="259034"/>
                  <a:pt x="8991345" y="248135"/>
                  <a:pt x="8991345" y="237237"/>
                </a:cubicBezTo>
                <a:cubicBezTo>
                  <a:pt x="8991345" y="237237"/>
                  <a:pt x="8985897" y="237237"/>
                  <a:pt x="8974998" y="237237"/>
                </a:cubicBezTo>
                <a:cubicBezTo>
                  <a:pt x="8974998" y="237237"/>
                  <a:pt x="8974998" y="231788"/>
                  <a:pt x="8974998" y="220889"/>
                </a:cubicBezTo>
                <a:cubicBezTo>
                  <a:pt x="8985897" y="220889"/>
                  <a:pt x="8996793" y="215441"/>
                  <a:pt x="9007692" y="204543"/>
                </a:cubicBezTo>
                <a:close/>
                <a:moveTo>
                  <a:pt x="7855165" y="204543"/>
                </a:moveTo>
                <a:cubicBezTo>
                  <a:pt x="7849717" y="204543"/>
                  <a:pt x="7846990" y="209991"/>
                  <a:pt x="7846990" y="220889"/>
                </a:cubicBezTo>
                <a:cubicBezTo>
                  <a:pt x="7846990" y="220889"/>
                  <a:pt x="7849717" y="218165"/>
                  <a:pt x="7855165" y="212715"/>
                </a:cubicBezTo>
                <a:cubicBezTo>
                  <a:pt x="7860614" y="207266"/>
                  <a:pt x="7860614" y="204543"/>
                  <a:pt x="7855165" y="204543"/>
                </a:cubicBezTo>
                <a:close/>
                <a:moveTo>
                  <a:pt x="9906826" y="188193"/>
                </a:moveTo>
                <a:cubicBezTo>
                  <a:pt x="9895928" y="188193"/>
                  <a:pt x="9890480" y="193641"/>
                  <a:pt x="9890480" y="204543"/>
                </a:cubicBezTo>
                <a:cubicBezTo>
                  <a:pt x="9890480" y="215441"/>
                  <a:pt x="9895928" y="220889"/>
                  <a:pt x="9906826" y="220889"/>
                </a:cubicBezTo>
                <a:cubicBezTo>
                  <a:pt x="9917728" y="220889"/>
                  <a:pt x="9923176" y="215441"/>
                  <a:pt x="9923176" y="204543"/>
                </a:cubicBezTo>
                <a:close/>
                <a:moveTo>
                  <a:pt x="9400042" y="188193"/>
                </a:moveTo>
                <a:lnTo>
                  <a:pt x="9416389" y="188193"/>
                </a:lnTo>
                <a:lnTo>
                  <a:pt x="9400042" y="204543"/>
                </a:lnTo>
                <a:lnTo>
                  <a:pt x="9383695" y="237237"/>
                </a:lnTo>
                <a:cubicBezTo>
                  <a:pt x="9361898" y="269933"/>
                  <a:pt x="9350999" y="286282"/>
                  <a:pt x="9350999" y="286282"/>
                </a:cubicBezTo>
                <a:lnTo>
                  <a:pt x="9334650" y="269933"/>
                </a:lnTo>
                <a:cubicBezTo>
                  <a:pt x="9334650" y="269933"/>
                  <a:pt x="9329202" y="275383"/>
                  <a:pt x="9318303" y="286282"/>
                </a:cubicBezTo>
                <a:lnTo>
                  <a:pt x="9301956" y="286282"/>
                </a:lnTo>
                <a:cubicBezTo>
                  <a:pt x="9312855" y="275383"/>
                  <a:pt x="9318303" y="264484"/>
                  <a:pt x="9318303" y="253586"/>
                </a:cubicBezTo>
                <a:cubicBezTo>
                  <a:pt x="9340100" y="242687"/>
                  <a:pt x="9356447" y="237237"/>
                  <a:pt x="9367346" y="237237"/>
                </a:cubicBezTo>
                <a:cubicBezTo>
                  <a:pt x="9367346" y="226338"/>
                  <a:pt x="9378245" y="209991"/>
                  <a:pt x="9400042" y="188193"/>
                </a:cubicBezTo>
                <a:close/>
                <a:moveTo>
                  <a:pt x="9252910" y="188193"/>
                </a:moveTo>
                <a:lnTo>
                  <a:pt x="9269260" y="188193"/>
                </a:lnTo>
                <a:lnTo>
                  <a:pt x="9285607" y="204543"/>
                </a:lnTo>
                <a:cubicBezTo>
                  <a:pt x="9285607" y="204543"/>
                  <a:pt x="9291057" y="204543"/>
                  <a:pt x="9301956" y="204543"/>
                </a:cubicBezTo>
                <a:lnTo>
                  <a:pt x="9318303" y="188193"/>
                </a:lnTo>
                <a:cubicBezTo>
                  <a:pt x="9318303" y="199092"/>
                  <a:pt x="9318303" y="204543"/>
                  <a:pt x="9318303" y="204543"/>
                </a:cubicBezTo>
                <a:lnTo>
                  <a:pt x="9285607" y="220889"/>
                </a:lnTo>
                <a:cubicBezTo>
                  <a:pt x="9263809" y="220889"/>
                  <a:pt x="9252910" y="220889"/>
                  <a:pt x="9252910" y="220889"/>
                </a:cubicBezTo>
                <a:cubicBezTo>
                  <a:pt x="9231115" y="220889"/>
                  <a:pt x="9225665" y="215441"/>
                  <a:pt x="9236563" y="204543"/>
                </a:cubicBezTo>
                <a:close/>
                <a:moveTo>
                  <a:pt x="8860562" y="188193"/>
                </a:moveTo>
                <a:cubicBezTo>
                  <a:pt x="8871461" y="188193"/>
                  <a:pt x="8876909" y="188193"/>
                  <a:pt x="8876909" y="188193"/>
                </a:cubicBezTo>
                <a:cubicBezTo>
                  <a:pt x="8876909" y="188193"/>
                  <a:pt x="8876909" y="193641"/>
                  <a:pt x="8876909" y="204543"/>
                </a:cubicBezTo>
                <a:lnTo>
                  <a:pt x="8860562" y="220889"/>
                </a:lnTo>
                <a:lnTo>
                  <a:pt x="8860562" y="204543"/>
                </a:lnTo>
                <a:close/>
                <a:moveTo>
                  <a:pt x="9792392" y="171846"/>
                </a:moveTo>
                <a:cubicBezTo>
                  <a:pt x="9792392" y="182745"/>
                  <a:pt x="9795116" y="188193"/>
                  <a:pt x="9800564" y="188193"/>
                </a:cubicBezTo>
                <a:cubicBezTo>
                  <a:pt x="9806012" y="188193"/>
                  <a:pt x="9808740" y="188193"/>
                  <a:pt x="9808740" y="188193"/>
                </a:cubicBezTo>
                <a:lnTo>
                  <a:pt x="9808740" y="171846"/>
                </a:lnTo>
                <a:cubicBezTo>
                  <a:pt x="9797840" y="171846"/>
                  <a:pt x="9792392" y="171846"/>
                  <a:pt x="9792392" y="171846"/>
                </a:cubicBezTo>
                <a:close/>
                <a:moveTo>
                  <a:pt x="8909606" y="171846"/>
                </a:moveTo>
                <a:cubicBezTo>
                  <a:pt x="8920504" y="171846"/>
                  <a:pt x="8925953" y="171846"/>
                  <a:pt x="8925953" y="171846"/>
                </a:cubicBezTo>
                <a:lnTo>
                  <a:pt x="8909606" y="188193"/>
                </a:lnTo>
                <a:cubicBezTo>
                  <a:pt x="8909606" y="188193"/>
                  <a:pt x="8909606" y="182745"/>
                  <a:pt x="8909606" y="171846"/>
                </a:cubicBezTo>
                <a:close/>
                <a:moveTo>
                  <a:pt x="8664387" y="171846"/>
                </a:moveTo>
                <a:lnTo>
                  <a:pt x="8680734" y="171846"/>
                </a:lnTo>
                <a:lnTo>
                  <a:pt x="8664387" y="188193"/>
                </a:lnTo>
                <a:close/>
                <a:moveTo>
                  <a:pt x="2468533" y="171846"/>
                </a:moveTo>
                <a:lnTo>
                  <a:pt x="2454000" y="182745"/>
                </a:lnTo>
                <a:lnTo>
                  <a:pt x="2456272" y="175932"/>
                </a:lnTo>
                <a:cubicBezTo>
                  <a:pt x="2458995" y="173208"/>
                  <a:pt x="2463084" y="171846"/>
                  <a:pt x="2468533" y="171846"/>
                </a:cubicBezTo>
                <a:close/>
                <a:moveTo>
                  <a:pt x="10021262" y="155497"/>
                </a:moveTo>
                <a:cubicBezTo>
                  <a:pt x="10032164" y="155497"/>
                  <a:pt x="10037612" y="160947"/>
                  <a:pt x="10037612" y="171846"/>
                </a:cubicBezTo>
                <a:cubicBezTo>
                  <a:pt x="10037612" y="171846"/>
                  <a:pt x="10032164" y="171846"/>
                  <a:pt x="10021262" y="171846"/>
                </a:cubicBezTo>
                <a:cubicBezTo>
                  <a:pt x="10021262" y="171846"/>
                  <a:pt x="10021262" y="166396"/>
                  <a:pt x="10021262" y="155497"/>
                </a:cubicBezTo>
                <a:close/>
                <a:moveTo>
                  <a:pt x="9203867" y="155497"/>
                </a:moveTo>
                <a:cubicBezTo>
                  <a:pt x="9203867" y="155497"/>
                  <a:pt x="9209318" y="155497"/>
                  <a:pt x="9220216" y="155497"/>
                </a:cubicBezTo>
                <a:lnTo>
                  <a:pt x="9220216" y="171846"/>
                </a:lnTo>
                <a:cubicBezTo>
                  <a:pt x="9209318" y="171846"/>
                  <a:pt x="9203867" y="171846"/>
                  <a:pt x="9203867" y="171846"/>
                </a:cubicBezTo>
                <a:cubicBezTo>
                  <a:pt x="9203867" y="160947"/>
                  <a:pt x="9203867" y="155497"/>
                  <a:pt x="9203867" y="155497"/>
                </a:cubicBezTo>
                <a:close/>
                <a:moveTo>
                  <a:pt x="8811517" y="155497"/>
                </a:moveTo>
                <a:cubicBezTo>
                  <a:pt x="8811517" y="155497"/>
                  <a:pt x="8816967" y="155497"/>
                  <a:pt x="8827866" y="155497"/>
                </a:cubicBezTo>
                <a:cubicBezTo>
                  <a:pt x="8827866" y="166396"/>
                  <a:pt x="8822416" y="171846"/>
                  <a:pt x="8811517" y="171846"/>
                </a:cubicBezTo>
                <a:cubicBezTo>
                  <a:pt x="8800618" y="171846"/>
                  <a:pt x="8800618" y="166396"/>
                  <a:pt x="8811517" y="155497"/>
                </a:cubicBezTo>
                <a:close/>
                <a:moveTo>
                  <a:pt x="9318303" y="139150"/>
                </a:moveTo>
                <a:lnTo>
                  <a:pt x="9334650" y="139150"/>
                </a:lnTo>
                <a:cubicBezTo>
                  <a:pt x="9334650" y="150049"/>
                  <a:pt x="9329202" y="155497"/>
                  <a:pt x="9318303" y="155497"/>
                </a:cubicBezTo>
                <a:cubicBezTo>
                  <a:pt x="9318303" y="144598"/>
                  <a:pt x="9318303" y="139150"/>
                  <a:pt x="9318303" y="139150"/>
                </a:cubicBezTo>
                <a:close/>
                <a:moveTo>
                  <a:pt x="9073084" y="139150"/>
                </a:moveTo>
                <a:cubicBezTo>
                  <a:pt x="9083983" y="139150"/>
                  <a:pt x="9083983" y="144598"/>
                  <a:pt x="9073084" y="155497"/>
                </a:cubicBezTo>
                <a:lnTo>
                  <a:pt x="9056737" y="171846"/>
                </a:lnTo>
                <a:cubicBezTo>
                  <a:pt x="9056737" y="160947"/>
                  <a:pt x="9059462" y="152773"/>
                  <a:pt x="9064910" y="147325"/>
                </a:cubicBezTo>
                <a:cubicBezTo>
                  <a:pt x="9070360" y="141874"/>
                  <a:pt x="9073084" y="139150"/>
                  <a:pt x="9073084" y="139150"/>
                </a:cubicBezTo>
                <a:close/>
                <a:moveTo>
                  <a:pt x="7912383" y="139150"/>
                </a:moveTo>
                <a:lnTo>
                  <a:pt x="7879686" y="171846"/>
                </a:lnTo>
                <a:lnTo>
                  <a:pt x="7896036" y="171846"/>
                </a:lnTo>
                <a:cubicBezTo>
                  <a:pt x="7906934" y="160947"/>
                  <a:pt x="7912383" y="150049"/>
                  <a:pt x="7912383" y="139150"/>
                </a:cubicBezTo>
                <a:close/>
                <a:moveTo>
                  <a:pt x="2288704" y="139150"/>
                </a:moveTo>
                <a:lnTo>
                  <a:pt x="2272357" y="204543"/>
                </a:lnTo>
                <a:cubicBezTo>
                  <a:pt x="2250560" y="226338"/>
                  <a:pt x="2223313" y="253586"/>
                  <a:pt x="2190618" y="286282"/>
                </a:cubicBezTo>
                <a:cubicBezTo>
                  <a:pt x="2157922" y="329874"/>
                  <a:pt x="2138848" y="348948"/>
                  <a:pt x="2133400" y="343498"/>
                </a:cubicBezTo>
                <a:cubicBezTo>
                  <a:pt x="2127951" y="338049"/>
                  <a:pt x="2136127" y="324426"/>
                  <a:pt x="2157922" y="302629"/>
                </a:cubicBezTo>
                <a:cubicBezTo>
                  <a:pt x="2234212" y="193641"/>
                  <a:pt x="2277807" y="139150"/>
                  <a:pt x="2288704" y="139150"/>
                </a:cubicBezTo>
                <a:close/>
                <a:moveTo>
                  <a:pt x="9906826" y="122801"/>
                </a:moveTo>
                <a:lnTo>
                  <a:pt x="9923176" y="155497"/>
                </a:lnTo>
                <a:cubicBezTo>
                  <a:pt x="9934074" y="155497"/>
                  <a:pt x="9939522" y="152773"/>
                  <a:pt x="9939522" y="147325"/>
                </a:cubicBezTo>
                <a:cubicBezTo>
                  <a:pt x="9939522" y="141874"/>
                  <a:pt x="9934074" y="136426"/>
                  <a:pt x="9923176" y="130975"/>
                </a:cubicBezTo>
                <a:cubicBezTo>
                  <a:pt x="9912274" y="125527"/>
                  <a:pt x="9906826" y="122801"/>
                  <a:pt x="9906826" y="122801"/>
                </a:cubicBezTo>
                <a:close/>
                <a:moveTo>
                  <a:pt x="9825086" y="122801"/>
                </a:moveTo>
                <a:cubicBezTo>
                  <a:pt x="9814188" y="122801"/>
                  <a:pt x="9808740" y="128251"/>
                  <a:pt x="9808740" y="139150"/>
                </a:cubicBezTo>
                <a:lnTo>
                  <a:pt x="9825086" y="139150"/>
                </a:lnTo>
                <a:cubicBezTo>
                  <a:pt x="9825086" y="139150"/>
                  <a:pt x="9825086" y="133702"/>
                  <a:pt x="9825086" y="122801"/>
                </a:cubicBezTo>
                <a:close/>
                <a:moveTo>
                  <a:pt x="8680734" y="122801"/>
                </a:moveTo>
                <a:lnTo>
                  <a:pt x="8697083" y="139150"/>
                </a:lnTo>
                <a:cubicBezTo>
                  <a:pt x="8707982" y="150049"/>
                  <a:pt x="8707982" y="155497"/>
                  <a:pt x="8697083" y="155497"/>
                </a:cubicBezTo>
                <a:cubicBezTo>
                  <a:pt x="8686185" y="144598"/>
                  <a:pt x="8680734" y="133702"/>
                  <a:pt x="8680734" y="122801"/>
                </a:cubicBezTo>
                <a:close/>
                <a:moveTo>
                  <a:pt x="8451865" y="122801"/>
                </a:moveTo>
                <a:lnTo>
                  <a:pt x="8468212" y="139150"/>
                </a:lnTo>
                <a:lnTo>
                  <a:pt x="8468212" y="122801"/>
                </a:lnTo>
                <a:close/>
                <a:moveTo>
                  <a:pt x="9857784" y="106454"/>
                </a:moveTo>
                <a:lnTo>
                  <a:pt x="9890480" y="171846"/>
                </a:lnTo>
                <a:lnTo>
                  <a:pt x="9923176" y="171846"/>
                </a:lnTo>
                <a:cubicBezTo>
                  <a:pt x="9923176" y="171846"/>
                  <a:pt x="9920448" y="169120"/>
                  <a:pt x="9915000" y="163671"/>
                </a:cubicBezTo>
                <a:cubicBezTo>
                  <a:pt x="9909552" y="158223"/>
                  <a:pt x="9904102" y="155497"/>
                  <a:pt x="9898654" y="155497"/>
                </a:cubicBezTo>
                <a:cubicBezTo>
                  <a:pt x="9893204" y="155497"/>
                  <a:pt x="9890480" y="155497"/>
                  <a:pt x="9890480" y="155497"/>
                </a:cubicBezTo>
                <a:cubicBezTo>
                  <a:pt x="9890480" y="155497"/>
                  <a:pt x="9890480" y="150049"/>
                  <a:pt x="9890480" y="139150"/>
                </a:cubicBezTo>
                <a:close/>
                <a:moveTo>
                  <a:pt x="8925953" y="106454"/>
                </a:moveTo>
                <a:cubicBezTo>
                  <a:pt x="8936851" y="106454"/>
                  <a:pt x="8931403" y="122801"/>
                  <a:pt x="8909606" y="155497"/>
                </a:cubicBezTo>
                <a:lnTo>
                  <a:pt x="8876909" y="155497"/>
                </a:lnTo>
                <a:cubicBezTo>
                  <a:pt x="8876909" y="122801"/>
                  <a:pt x="8893256" y="106454"/>
                  <a:pt x="8925953" y="106454"/>
                </a:cubicBezTo>
                <a:close/>
                <a:moveTo>
                  <a:pt x="8713430" y="106454"/>
                </a:moveTo>
                <a:cubicBezTo>
                  <a:pt x="8713430" y="106454"/>
                  <a:pt x="8716155" y="106454"/>
                  <a:pt x="8721605" y="106454"/>
                </a:cubicBezTo>
                <a:cubicBezTo>
                  <a:pt x="8727053" y="106454"/>
                  <a:pt x="8729777" y="111902"/>
                  <a:pt x="8729777" y="122801"/>
                </a:cubicBezTo>
                <a:cubicBezTo>
                  <a:pt x="8729777" y="122801"/>
                  <a:pt x="8724329" y="122801"/>
                  <a:pt x="8713430" y="122801"/>
                </a:cubicBezTo>
                <a:cubicBezTo>
                  <a:pt x="8713430" y="111902"/>
                  <a:pt x="8713430" y="106454"/>
                  <a:pt x="8713430" y="106454"/>
                </a:cubicBezTo>
                <a:close/>
                <a:moveTo>
                  <a:pt x="8288384" y="90107"/>
                </a:moveTo>
                <a:cubicBezTo>
                  <a:pt x="8288384" y="101005"/>
                  <a:pt x="8291110" y="103729"/>
                  <a:pt x="8296558" y="98279"/>
                </a:cubicBezTo>
                <a:cubicBezTo>
                  <a:pt x="8302009" y="92831"/>
                  <a:pt x="8304733" y="90107"/>
                  <a:pt x="8304733" y="90107"/>
                </a:cubicBezTo>
                <a:close/>
                <a:moveTo>
                  <a:pt x="8017622" y="84997"/>
                </a:moveTo>
                <a:cubicBezTo>
                  <a:pt x="8015580" y="85678"/>
                  <a:pt x="8013196" y="87383"/>
                  <a:pt x="8010472" y="90107"/>
                </a:cubicBezTo>
                <a:lnTo>
                  <a:pt x="7994122" y="106454"/>
                </a:lnTo>
                <a:lnTo>
                  <a:pt x="8026818" y="106454"/>
                </a:lnTo>
                <a:cubicBezTo>
                  <a:pt x="8026818" y="90107"/>
                  <a:pt x="8023754" y="82954"/>
                  <a:pt x="8017622" y="84997"/>
                </a:cubicBezTo>
                <a:close/>
                <a:moveTo>
                  <a:pt x="7965514" y="73760"/>
                </a:moveTo>
                <a:cubicBezTo>
                  <a:pt x="7962788" y="73760"/>
                  <a:pt x="7961426" y="79208"/>
                  <a:pt x="7961426" y="90107"/>
                </a:cubicBezTo>
                <a:lnTo>
                  <a:pt x="7977776" y="90107"/>
                </a:lnTo>
                <a:cubicBezTo>
                  <a:pt x="7972325" y="79208"/>
                  <a:pt x="7968238" y="73760"/>
                  <a:pt x="7965514" y="73760"/>
                </a:cubicBezTo>
                <a:close/>
                <a:moveTo>
                  <a:pt x="11149268" y="73758"/>
                </a:moveTo>
                <a:cubicBezTo>
                  <a:pt x="11138368" y="84656"/>
                  <a:pt x="11132920" y="90107"/>
                  <a:pt x="11132920" y="90107"/>
                </a:cubicBezTo>
                <a:lnTo>
                  <a:pt x="11165616" y="90107"/>
                </a:lnTo>
                <a:cubicBezTo>
                  <a:pt x="11165616" y="79208"/>
                  <a:pt x="11165616" y="73758"/>
                  <a:pt x="11165616" y="73758"/>
                </a:cubicBezTo>
                <a:cubicBezTo>
                  <a:pt x="11165616" y="73758"/>
                  <a:pt x="11160168" y="73758"/>
                  <a:pt x="11149268" y="73758"/>
                </a:cubicBezTo>
                <a:close/>
                <a:moveTo>
                  <a:pt x="9759696" y="73758"/>
                </a:moveTo>
                <a:cubicBezTo>
                  <a:pt x="9759696" y="84656"/>
                  <a:pt x="9759696" y="90107"/>
                  <a:pt x="9759696" y="90107"/>
                </a:cubicBezTo>
                <a:cubicBezTo>
                  <a:pt x="9759696" y="90107"/>
                  <a:pt x="9765144" y="90107"/>
                  <a:pt x="9776044" y="90107"/>
                </a:cubicBezTo>
                <a:lnTo>
                  <a:pt x="9776044" y="73758"/>
                </a:lnTo>
                <a:cubicBezTo>
                  <a:pt x="9765144" y="73758"/>
                  <a:pt x="9759696" y="73758"/>
                  <a:pt x="9759696" y="73758"/>
                </a:cubicBezTo>
                <a:close/>
                <a:moveTo>
                  <a:pt x="11198310" y="24714"/>
                </a:moveTo>
                <a:lnTo>
                  <a:pt x="11181964" y="41061"/>
                </a:lnTo>
                <a:cubicBezTo>
                  <a:pt x="11181964" y="51960"/>
                  <a:pt x="11184688" y="54686"/>
                  <a:pt x="11190138" y="49236"/>
                </a:cubicBezTo>
                <a:cubicBezTo>
                  <a:pt x="11195586" y="43788"/>
                  <a:pt x="11198310" y="41061"/>
                  <a:pt x="11198310" y="41061"/>
                </a:cubicBezTo>
                <a:close/>
                <a:moveTo>
                  <a:pt x="9187520" y="24714"/>
                </a:moveTo>
                <a:lnTo>
                  <a:pt x="9187520" y="57410"/>
                </a:lnTo>
                <a:lnTo>
                  <a:pt x="9171171" y="73758"/>
                </a:lnTo>
                <a:lnTo>
                  <a:pt x="9171171" y="57410"/>
                </a:lnTo>
                <a:cubicBezTo>
                  <a:pt x="9171171" y="46512"/>
                  <a:pt x="9173897" y="41061"/>
                  <a:pt x="9179346" y="41061"/>
                </a:cubicBezTo>
                <a:cubicBezTo>
                  <a:pt x="9184794" y="41061"/>
                  <a:pt x="9187520" y="35613"/>
                  <a:pt x="9187520" y="24714"/>
                </a:cubicBezTo>
                <a:close/>
                <a:moveTo>
                  <a:pt x="8893256" y="24714"/>
                </a:moveTo>
                <a:lnTo>
                  <a:pt x="8876909" y="57410"/>
                </a:lnTo>
                <a:cubicBezTo>
                  <a:pt x="8855112" y="90107"/>
                  <a:pt x="8844213" y="101005"/>
                  <a:pt x="8844213" y="90107"/>
                </a:cubicBezTo>
                <a:cubicBezTo>
                  <a:pt x="8844213" y="79208"/>
                  <a:pt x="8852388" y="65585"/>
                  <a:pt x="8868735" y="49236"/>
                </a:cubicBezTo>
                <a:cubicBezTo>
                  <a:pt x="8885084" y="32889"/>
                  <a:pt x="8893256" y="24714"/>
                  <a:pt x="8893256" y="24714"/>
                </a:cubicBezTo>
                <a:close/>
                <a:moveTo>
                  <a:pt x="2288704" y="24714"/>
                </a:moveTo>
                <a:cubicBezTo>
                  <a:pt x="2288704" y="24714"/>
                  <a:pt x="2283256" y="30162"/>
                  <a:pt x="2272357" y="41061"/>
                </a:cubicBezTo>
                <a:cubicBezTo>
                  <a:pt x="2272357" y="41061"/>
                  <a:pt x="2277807" y="41061"/>
                  <a:pt x="2288704" y="41061"/>
                </a:cubicBezTo>
                <a:cubicBezTo>
                  <a:pt x="2288704" y="30162"/>
                  <a:pt x="2288704" y="24714"/>
                  <a:pt x="2288704" y="24714"/>
                </a:cubicBezTo>
                <a:close/>
                <a:moveTo>
                  <a:pt x="9563521" y="8367"/>
                </a:moveTo>
                <a:cubicBezTo>
                  <a:pt x="9563521" y="8367"/>
                  <a:pt x="9568972" y="13816"/>
                  <a:pt x="9579868" y="24714"/>
                </a:cubicBezTo>
                <a:lnTo>
                  <a:pt x="9579868" y="41061"/>
                </a:lnTo>
                <a:lnTo>
                  <a:pt x="9563521" y="41061"/>
                </a:lnTo>
                <a:lnTo>
                  <a:pt x="9530825" y="57410"/>
                </a:lnTo>
                <a:cubicBezTo>
                  <a:pt x="9530825" y="46512"/>
                  <a:pt x="9533551" y="38337"/>
                  <a:pt x="9539000" y="32889"/>
                </a:cubicBezTo>
                <a:cubicBezTo>
                  <a:pt x="9544448" y="27438"/>
                  <a:pt x="9547172" y="24714"/>
                  <a:pt x="9547172" y="24714"/>
                </a:cubicBezTo>
                <a:cubicBezTo>
                  <a:pt x="9558073" y="13816"/>
                  <a:pt x="9563521" y="8367"/>
                  <a:pt x="9563521" y="8367"/>
                </a:cubicBezTo>
                <a:close/>
                <a:moveTo>
                  <a:pt x="8795170" y="8367"/>
                </a:moveTo>
                <a:cubicBezTo>
                  <a:pt x="8784271" y="19266"/>
                  <a:pt x="8784271" y="27438"/>
                  <a:pt x="8795170" y="32889"/>
                </a:cubicBezTo>
                <a:cubicBezTo>
                  <a:pt x="8806069" y="38337"/>
                  <a:pt x="8806069" y="43788"/>
                  <a:pt x="8795170" y="49236"/>
                </a:cubicBezTo>
                <a:cubicBezTo>
                  <a:pt x="8784271" y="54686"/>
                  <a:pt x="8776097" y="54686"/>
                  <a:pt x="8770648" y="49236"/>
                </a:cubicBezTo>
                <a:cubicBezTo>
                  <a:pt x="8765200" y="43788"/>
                  <a:pt x="8767924" y="35613"/>
                  <a:pt x="8778823" y="24714"/>
                </a:cubicBezTo>
                <a:close/>
                <a:moveTo>
                  <a:pt x="8022732" y="2236"/>
                </a:moveTo>
                <a:cubicBezTo>
                  <a:pt x="8020006" y="874"/>
                  <a:pt x="8015920" y="2917"/>
                  <a:pt x="8010472" y="8367"/>
                </a:cubicBezTo>
                <a:lnTo>
                  <a:pt x="8010472" y="41061"/>
                </a:lnTo>
                <a:cubicBezTo>
                  <a:pt x="8021370" y="41061"/>
                  <a:pt x="8026818" y="32889"/>
                  <a:pt x="8026818" y="16540"/>
                </a:cubicBezTo>
                <a:cubicBezTo>
                  <a:pt x="8026818" y="8367"/>
                  <a:pt x="8025456" y="3598"/>
                  <a:pt x="8022732" y="2236"/>
                </a:cubicBezTo>
                <a:close/>
                <a:moveTo>
                  <a:pt x="9773952" y="0"/>
                </a:moveTo>
                <a:lnTo>
                  <a:pt x="9784410" y="0"/>
                </a:lnTo>
                <a:lnTo>
                  <a:pt x="9776044" y="8367"/>
                </a:lnTo>
                <a:close/>
                <a:moveTo>
                  <a:pt x="9532220" y="0"/>
                </a:moveTo>
                <a:lnTo>
                  <a:pt x="9546980" y="0"/>
                </a:lnTo>
                <a:lnTo>
                  <a:pt x="9547172" y="193"/>
                </a:lnTo>
                <a:cubicBezTo>
                  <a:pt x="9547172" y="5641"/>
                  <a:pt x="9541724" y="8367"/>
                  <a:pt x="9530825" y="8367"/>
                </a:cubicBezTo>
                <a:close/>
                <a:moveTo>
                  <a:pt x="8754492" y="0"/>
                </a:moveTo>
                <a:lnTo>
                  <a:pt x="8766112" y="0"/>
                </a:lnTo>
                <a:lnTo>
                  <a:pt x="8762474" y="8367"/>
                </a:lnTo>
                <a:lnTo>
                  <a:pt x="8729777" y="24714"/>
                </a:lnTo>
                <a:close/>
                <a:moveTo>
                  <a:pt x="8615344" y="0"/>
                </a:moveTo>
                <a:lnTo>
                  <a:pt x="8623710" y="0"/>
                </a:lnTo>
                <a:lnTo>
                  <a:pt x="8619431" y="4280"/>
                </a:lnTo>
                <a:cubicBezTo>
                  <a:pt x="8616706" y="7005"/>
                  <a:pt x="8615344" y="8367"/>
                  <a:pt x="8615344" y="8367"/>
                </a:cubicBezTo>
                <a:close/>
                <a:moveTo>
                  <a:pt x="2471644" y="0"/>
                </a:moveTo>
                <a:lnTo>
                  <a:pt x="2543852" y="0"/>
                </a:lnTo>
                <a:lnTo>
                  <a:pt x="2529837" y="12964"/>
                </a:lnTo>
                <a:cubicBezTo>
                  <a:pt x="2521664" y="20797"/>
                  <a:pt x="2512127" y="30163"/>
                  <a:pt x="2501229" y="41061"/>
                </a:cubicBezTo>
                <a:lnTo>
                  <a:pt x="2419489" y="122801"/>
                </a:lnTo>
                <a:cubicBezTo>
                  <a:pt x="2419489" y="133702"/>
                  <a:pt x="2419489" y="139150"/>
                  <a:pt x="2419489" y="139150"/>
                </a:cubicBezTo>
                <a:cubicBezTo>
                  <a:pt x="2419489" y="139150"/>
                  <a:pt x="2414038" y="144598"/>
                  <a:pt x="2403139" y="155497"/>
                </a:cubicBezTo>
                <a:lnTo>
                  <a:pt x="2386793" y="155497"/>
                </a:lnTo>
                <a:lnTo>
                  <a:pt x="2403139" y="139150"/>
                </a:lnTo>
                <a:lnTo>
                  <a:pt x="2403139" y="106454"/>
                </a:lnTo>
                <a:cubicBezTo>
                  <a:pt x="2392240" y="117353"/>
                  <a:pt x="2386793" y="122801"/>
                  <a:pt x="2386793" y="122801"/>
                </a:cubicBezTo>
                <a:lnTo>
                  <a:pt x="2435836" y="41061"/>
                </a:lnTo>
                <a:cubicBezTo>
                  <a:pt x="2446735" y="30164"/>
                  <a:pt x="2457633" y="17903"/>
                  <a:pt x="2468532" y="4279"/>
                </a:cubicBezTo>
                <a:close/>
                <a:moveTo>
                  <a:pt x="2405129" y="0"/>
                </a:moveTo>
                <a:lnTo>
                  <a:pt x="2445572" y="0"/>
                </a:lnTo>
                <a:lnTo>
                  <a:pt x="2422555" y="27779"/>
                </a:lnTo>
                <a:cubicBezTo>
                  <a:pt x="2395989" y="58432"/>
                  <a:pt x="2378620" y="73758"/>
                  <a:pt x="2370445" y="73758"/>
                </a:cubicBezTo>
                <a:lnTo>
                  <a:pt x="2337749" y="106454"/>
                </a:lnTo>
                <a:lnTo>
                  <a:pt x="2305054" y="122801"/>
                </a:lnTo>
                <a:cubicBezTo>
                  <a:pt x="2305054" y="111902"/>
                  <a:pt x="2321400" y="90107"/>
                  <a:pt x="2354096" y="57410"/>
                </a:cubicBezTo>
                <a:close/>
                <a:moveTo>
                  <a:pt x="2118840" y="0"/>
                </a:moveTo>
                <a:lnTo>
                  <a:pt x="2311329" y="0"/>
                </a:lnTo>
                <a:lnTo>
                  <a:pt x="2305054" y="8367"/>
                </a:lnTo>
                <a:lnTo>
                  <a:pt x="2313419" y="0"/>
                </a:lnTo>
                <a:lnTo>
                  <a:pt x="2321400" y="0"/>
                </a:lnTo>
                <a:lnTo>
                  <a:pt x="2321400" y="24714"/>
                </a:lnTo>
                <a:cubicBezTo>
                  <a:pt x="2299604" y="46512"/>
                  <a:pt x="2288704" y="57410"/>
                  <a:pt x="2288704" y="57410"/>
                </a:cubicBezTo>
                <a:lnTo>
                  <a:pt x="2272357" y="73758"/>
                </a:lnTo>
                <a:cubicBezTo>
                  <a:pt x="2272357" y="73758"/>
                  <a:pt x="2266908" y="73758"/>
                  <a:pt x="2256010" y="73758"/>
                </a:cubicBezTo>
                <a:cubicBezTo>
                  <a:pt x="2245111" y="73758"/>
                  <a:pt x="2234212" y="84656"/>
                  <a:pt x="2223313" y="106454"/>
                </a:cubicBezTo>
                <a:cubicBezTo>
                  <a:pt x="2201517" y="150049"/>
                  <a:pt x="2179719" y="171846"/>
                  <a:pt x="2157922" y="171846"/>
                </a:cubicBezTo>
                <a:lnTo>
                  <a:pt x="2141574" y="204543"/>
                </a:lnTo>
                <a:cubicBezTo>
                  <a:pt x="2130675" y="215441"/>
                  <a:pt x="2125226" y="220889"/>
                  <a:pt x="2125226" y="220889"/>
                </a:cubicBezTo>
                <a:cubicBezTo>
                  <a:pt x="2114326" y="220889"/>
                  <a:pt x="2100704" y="231788"/>
                  <a:pt x="2084356" y="253586"/>
                </a:cubicBezTo>
                <a:cubicBezTo>
                  <a:pt x="2068010" y="275383"/>
                  <a:pt x="2059834" y="291730"/>
                  <a:pt x="2059834" y="302629"/>
                </a:cubicBezTo>
                <a:cubicBezTo>
                  <a:pt x="2070733" y="313528"/>
                  <a:pt x="2070733" y="324426"/>
                  <a:pt x="2059834" y="335325"/>
                </a:cubicBezTo>
                <a:cubicBezTo>
                  <a:pt x="2027138" y="357123"/>
                  <a:pt x="2010792" y="378920"/>
                  <a:pt x="2010792" y="400715"/>
                </a:cubicBezTo>
                <a:cubicBezTo>
                  <a:pt x="2010792" y="411614"/>
                  <a:pt x="2013515" y="417065"/>
                  <a:pt x="2018965" y="417065"/>
                </a:cubicBezTo>
                <a:cubicBezTo>
                  <a:pt x="2024414" y="417065"/>
                  <a:pt x="2027138" y="411614"/>
                  <a:pt x="2027138" y="400715"/>
                </a:cubicBezTo>
                <a:lnTo>
                  <a:pt x="2027138" y="417065"/>
                </a:lnTo>
                <a:cubicBezTo>
                  <a:pt x="2027138" y="427963"/>
                  <a:pt x="2027138" y="438862"/>
                  <a:pt x="2027138" y="449761"/>
                </a:cubicBezTo>
                <a:cubicBezTo>
                  <a:pt x="2027138" y="460659"/>
                  <a:pt x="2024414" y="466108"/>
                  <a:pt x="2018965" y="466108"/>
                </a:cubicBezTo>
                <a:cubicBezTo>
                  <a:pt x="2013515" y="466108"/>
                  <a:pt x="2005341" y="482455"/>
                  <a:pt x="1994442" y="515151"/>
                </a:cubicBezTo>
                <a:cubicBezTo>
                  <a:pt x="1983544" y="526050"/>
                  <a:pt x="1975370" y="536949"/>
                  <a:pt x="1969920" y="547847"/>
                </a:cubicBezTo>
                <a:cubicBezTo>
                  <a:pt x="1964473" y="558746"/>
                  <a:pt x="1961747" y="564194"/>
                  <a:pt x="1961747" y="564194"/>
                </a:cubicBezTo>
                <a:cubicBezTo>
                  <a:pt x="1961747" y="564194"/>
                  <a:pt x="1950848" y="575093"/>
                  <a:pt x="1929053" y="596890"/>
                </a:cubicBezTo>
                <a:cubicBezTo>
                  <a:pt x="1907255" y="618688"/>
                  <a:pt x="1885458" y="643210"/>
                  <a:pt x="1863660" y="670457"/>
                </a:cubicBezTo>
                <a:cubicBezTo>
                  <a:pt x="1841862" y="697703"/>
                  <a:pt x="1833689" y="711326"/>
                  <a:pt x="1839139" y="711326"/>
                </a:cubicBezTo>
                <a:cubicBezTo>
                  <a:pt x="1844586" y="711326"/>
                  <a:pt x="1852762" y="700427"/>
                  <a:pt x="1863660" y="678630"/>
                </a:cubicBezTo>
                <a:lnTo>
                  <a:pt x="1880006" y="711326"/>
                </a:lnTo>
                <a:cubicBezTo>
                  <a:pt x="1869108" y="722225"/>
                  <a:pt x="1863660" y="733124"/>
                  <a:pt x="1863660" y="744022"/>
                </a:cubicBezTo>
                <a:cubicBezTo>
                  <a:pt x="1852762" y="754921"/>
                  <a:pt x="1847312" y="763096"/>
                  <a:pt x="1847312" y="768544"/>
                </a:cubicBezTo>
                <a:cubicBezTo>
                  <a:pt x="1847312" y="773992"/>
                  <a:pt x="1841862" y="782167"/>
                  <a:pt x="1830963" y="793066"/>
                </a:cubicBezTo>
                <a:lnTo>
                  <a:pt x="1814617" y="809415"/>
                </a:lnTo>
                <a:lnTo>
                  <a:pt x="1781921" y="858458"/>
                </a:lnTo>
                <a:cubicBezTo>
                  <a:pt x="1771022" y="858458"/>
                  <a:pt x="1754674" y="869357"/>
                  <a:pt x="1732877" y="891154"/>
                </a:cubicBezTo>
                <a:lnTo>
                  <a:pt x="1716527" y="891154"/>
                </a:lnTo>
                <a:lnTo>
                  <a:pt x="1732877" y="858458"/>
                </a:lnTo>
                <a:cubicBezTo>
                  <a:pt x="1732877" y="847559"/>
                  <a:pt x="1732877" y="842109"/>
                  <a:pt x="1732877" y="842109"/>
                </a:cubicBezTo>
                <a:cubicBezTo>
                  <a:pt x="1732877" y="842109"/>
                  <a:pt x="1738326" y="842109"/>
                  <a:pt x="1749225" y="842109"/>
                </a:cubicBezTo>
                <a:cubicBezTo>
                  <a:pt x="1749225" y="842109"/>
                  <a:pt x="1749225" y="836661"/>
                  <a:pt x="1749225" y="825762"/>
                </a:cubicBezTo>
                <a:cubicBezTo>
                  <a:pt x="1749225" y="793066"/>
                  <a:pt x="1716527" y="814863"/>
                  <a:pt x="1651137" y="891154"/>
                </a:cubicBezTo>
                <a:cubicBezTo>
                  <a:pt x="1618441" y="912949"/>
                  <a:pt x="1602095" y="923848"/>
                  <a:pt x="1602095" y="923848"/>
                </a:cubicBezTo>
                <a:cubicBezTo>
                  <a:pt x="1623889" y="891154"/>
                  <a:pt x="1634789" y="874805"/>
                  <a:pt x="1634789" y="874805"/>
                </a:cubicBezTo>
                <a:cubicBezTo>
                  <a:pt x="1634789" y="863906"/>
                  <a:pt x="1662036" y="831210"/>
                  <a:pt x="1716527" y="776719"/>
                </a:cubicBezTo>
                <a:cubicBezTo>
                  <a:pt x="1771022" y="722225"/>
                  <a:pt x="1809166" y="678630"/>
                  <a:pt x="1830963" y="645934"/>
                </a:cubicBezTo>
                <a:cubicBezTo>
                  <a:pt x="1841862" y="635035"/>
                  <a:pt x="1855485" y="618688"/>
                  <a:pt x="1871835" y="596890"/>
                </a:cubicBezTo>
                <a:cubicBezTo>
                  <a:pt x="1888181" y="575093"/>
                  <a:pt x="1907255" y="553295"/>
                  <a:pt x="1929053" y="531500"/>
                </a:cubicBezTo>
                <a:cubicBezTo>
                  <a:pt x="1994442" y="455209"/>
                  <a:pt x="2021691" y="417065"/>
                  <a:pt x="2010792" y="417065"/>
                </a:cubicBezTo>
                <a:cubicBezTo>
                  <a:pt x="1999893" y="417065"/>
                  <a:pt x="1988995" y="422513"/>
                  <a:pt x="1978096" y="433411"/>
                </a:cubicBezTo>
                <a:cubicBezTo>
                  <a:pt x="1967196" y="444310"/>
                  <a:pt x="1961747" y="449761"/>
                  <a:pt x="1961747" y="449761"/>
                </a:cubicBezTo>
                <a:cubicBezTo>
                  <a:pt x="1939951" y="438862"/>
                  <a:pt x="1929053" y="449761"/>
                  <a:pt x="1929053" y="482455"/>
                </a:cubicBezTo>
                <a:cubicBezTo>
                  <a:pt x="1918154" y="482455"/>
                  <a:pt x="1909978" y="490629"/>
                  <a:pt x="1904530" y="506978"/>
                </a:cubicBezTo>
                <a:cubicBezTo>
                  <a:pt x="1899080" y="523326"/>
                  <a:pt x="1888181" y="539672"/>
                  <a:pt x="1871835" y="556022"/>
                </a:cubicBezTo>
                <a:cubicBezTo>
                  <a:pt x="1855485" y="572369"/>
                  <a:pt x="1836412" y="591442"/>
                  <a:pt x="1814617" y="613240"/>
                </a:cubicBezTo>
                <a:cubicBezTo>
                  <a:pt x="1792820" y="635035"/>
                  <a:pt x="1773745" y="654108"/>
                  <a:pt x="1757399" y="670457"/>
                </a:cubicBezTo>
                <a:cubicBezTo>
                  <a:pt x="1741049" y="686804"/>
                  <a:pt x="1732877" y="694979"/>
                  <a:pt x="1732877" y="694979"/>
                </a:cubicBezTo>
                <a:cubicBezTo>
                  <a:pt x="1721978" y="705878"/>
                  <a:pt x="1705629" y="722225"/>
                  <a:pt x="1683833" y="744022"/>
                </a:cubicBezTo>
                <a:cubicBezTo>
                  <a:pt x="1662036" y="765820"/>
                  <a:pt x="1651137" y="782167"/>
                  <a:pt x="1651137" y="793066"/>
                </a:cubicBezTo>
                <a:lnTo>
                  <a:pt x="1634789" y="814863"/>
                </a:lnTo>
                <a:lnTo>
                  <a:pt x="1634789" y="807372"/>
                </a:lnTo>
                <a:cubicBezTo>
                  <a:pt x="1634789" y="803283"/>
                  <a:pt x="1634789" y="798516"/>
                  <a:pt x="1634789" y="793066"/>
                </a:cubicBezTo>
                <a:lnTo>
                  <a:pt x="1618441" y="809415"/>
                </a:lnTo>
                <a:cubicBezTo>
                  <a:pt x="1607542" y="820313"/>
                  <a:pt x="1602095" y="825762"/>
                  <a:pt x="1602095" y="825762"/>
                </a:cubicBezTo>
                <a:lnTo>
                  <a:pt x="1618441" y="825762"/>
                </a:lnTo>
                <a:lnTo>
                  <a:pt x="1627782" y="824204"/>
                </a:lnTo>
                <a:lnTo>
                  <a:pt x="1602095" y="858458"/>
                </a:lnTo>
                <a:cubicBezTo>
                  <a:pt x="1471310" y="978342"/>
                  <a:pt x="1405920" y="1038284"/>
                  <a:pt x="1405920" y="1038284"/>
                </a:cubicBezTo>
                <a:cubicBezTo>
                  <a:pt x="1405920" y="1049183"/>
                  <a:pt x="1403193" y="1060081"/>
                  <a:pt x="1397744" y="1070980"/>
                </a:cubicBezTo>
                <a:cubicBezTo>
                  <a:pt x="1392295" y="1081879"/>
                  <a:pt x="1378671" y="1092778"/>
                  <a:pt x="1356874" y="1103676"/>
                </a:cubicBezTo>
                <a:lnTo>
                  <a:pt x="1373224" y="1087327"/>
                </a:lnTo>
                <a:lnTo>
                  <a:pt x="1340527" y="1103676"/>
                </a:lnTo>
                <a:lnTo>
                  <a:pt x="1356874" y="1103676"/>
                </a:lnTo>
                <a:cubicBezTo>
                  <a:pt x="1313280" y="1158168"/>
                  <a:pt x="1302384" y="1196315"/>
                  <a:pt x="1324179" y="1218112"/>
                </a:cubicBezTo>
                <a:cubicBezTo>
                  <a:pt x="1335078" y="1239909"/>
                  <a:pt x="1324179" y="1250808"/>
                  <a:pt x="1291485" y="1250808"/>
                </a:cubicBezTo>
                <a:lnTo>
                  <a:pt x="1275135" y="1267155"/>
                </a:lnTo>
                <a:cubicBezTo>
                  <a:pt x="1275135" y="1278054"/>
                  <a:pt x="1277862" y="1283502"/>
                  <a:pt x="1283310" y="1283502"/>
                </a:cubicBezTo>
                <a:cubicBezTo>
                  <a:pt x="1288759" y="1283502"/>
                  <a:pt x="1296933" y="1278054"/>
                  <a:pt x="1307832" y="1267155"/>
                </a:cubicBezTo>
                <a:lnTo>
                  <a:pt x="1324179" y="1267155"/>
                </a:lnTo>
                <a:lnTo>
                  <a:pt x="1307832" y="1299851"/>
                </a:lnTo>
                <a:cubicBezTo>
                  <a:pt x="1296933" y="1310750"/>
                  <a:pt x="1291485" y="1321649"/>
                  <a:pt x="1291485" y="1332548"/>
                </a:cubicBezTo>
                <a:cubicBezTo>
                  <a:pt x="1291485" y="1343446"/>
                  <a:pt x="1294207" y="1351621"/>
                  <a:pt x="1299657" y="1357069"/>
                </a:cubicBezTo>
                <a:cubicBezTo>
                  <a:pt x="1305108" y="1362518"/>
                  <a:pt x="1313280" y="1365242"/>
                  <a:pt x="1324179" y="1365242"/>
                </a:cubicBezTo>
                <a:lnTo>
                  <a:pt x="1307832" y="1381591"/>
                </a:lnTo>
                <a:lnTo>
                  <a:pt x="1258788" y="1332548"/>
                </a:lnTo>
                <a:lnTo>
                  <a:pt x="1258788" y="1397938"/>
                </a:lnTo>
                <a:cubicBezTo>
                  <a:pt x="1269687" y="1408837"/>
                  <a:pt x="1280586" y="1408837"/>
                  <a:pt x="1291485" y="1397938"/>
                </a:cubicBezTo>
                <a:lnTo>
                  <a:pt x="1307832" y="1397938"/>
                </a:lnTo>
                <a:lnTo>
                  <a:pt x="1340527" y="1348895"/>
                </a:lnTo>
                <a:cubicBezTo>
                  <a:pt x="1340527" y="1337996"/>
                  <a:pt x="1345975" y="1327097"/>
                  <a:pt x="1356874" y="1316198"/>
                </a:cubicBezTo>
                <a:lnTo>
                  <a:pt x="1373224" y="1316198"/>
                </a:lnTo>
                <a:cubicBezTo>
                  <a:pt x="1373224" y="1316198"/>
                  <a:pt x="1378671" y="1321649"/>
                  <a:pt x="1389570" y="1332548"/>
                </a:cubicBezTo>
                <a:cubicBezTo>
                  <a:pt x="1400468" y="1332548"/>
                  <a:pt x="1405920" y="1337996"/>
                  <a:pt x="1405920" y="1348895"/>
                </a:cubicBezTo>
                <a:lnTo>
                  <a:pt x="1405920" y="1365242"/>
                </a:lnTo>
                <a:cubicBezTo>
                  <a:pt x="1416816" y="1365242"/>
                  <a:pt x="1422266" y="1370692"/>
                  <a:pt x="1422266" y="1381591"/>
                </a:cubicBezTo>
                <a:lnTo>
                  <a:pt x="1454962" y="1348895"/>
                </a:lnTo>
                <a:lnTo>
                  <a:pt x="1504005" y="1316198"/>
                </a:lnTo>
                <a:cubicBezTo>
                  <a:pt x="1493107" y="1327097"/>
                  <a:pt x="1476761" y="1346171"/>
                  <a:pt x="1454962" y="1373416"/>
                </a:cubicBezTo>
                <a:cubicBezTo>
                  <a:pt x="1433165" y="1400664"/>
                  <a:pt x="1422266" y="1419735"/>
                  <a:pt x="1422266" y="1430634"/>
                </a:cubicBezTo>
                <a:lnTo>
                  <a:pt x="1438614" y="1446981"/>
                </a:lnTo>
                <a:cubicBezTo>
                  <a:pt x="1438614" y="1446981"/>
                  <a:pt x="1444063" y="1446981"/>
                  <a:pt x="1454962" y="1446981"/>
                </a:cubicBezTo>
                <a:cubicBezTo>
                  <a:pt x="1487659" y="1446981"/>
                  <a:pt x="1514904" y="1419735"/>
                  <a:pt x="1536702" y="1365242"/>
                </a:cubicBezTo>
                <a:lnTo>
                  <a:pt x="1553049" y="1316198"/>
                </a:lnTo>
                <a:cubicBezTo>
                  <a:pt x="1553049" y="1305300"/>
                  <a:pt x="1553049" y="1297127"/>
                  <a:pt x="1553049" y="1291677"/>
                </a:cubicBezTo>
                <a:cubicBezTo>
                  <a:pt x="1553049" y="1286229"/>
                  <a:pt x="1555773" y="1283502"/>
                  <a:pt x="1561223" y="1283502"/>
                </a:cubicBezTo>
                <a:cubicBezTo>
                  <a:pt x="1566671" y="1283502"/>
                  <a:pt x="1572122" y="1278054"/>
                  <a:pt x="1577571" y="1267155"/>
                </a:cubicBezTo>
                <a:cubicBezTo>
                  <a:pt x="1583021" y="1256256"/>
                  <a:pt x="1585746" y="1250808"/>
                  <a:pt x="1585746" y="1250808"/>
                </a:cubicBezTo>
                <a:cubicBezTo>
                  <a:pt x="1585746" y="1239909"/>
                  <a:pt x="1580296" y="1237185"/>
                  <a:pt x="1569396" y="1242634"/>
                </a:cubicBezTo>
                <a:cubicBezTo>
                  <a:pt x="1558499" y="1248082"/>
                  <a:pt x="1547600" y="1256256"/>
                  <a:pt x="1536702" y="1267155"/>
                </a:cubicBezTo>
                <a:cubicBezTo>
                  <a:pt x="1558499" y="1245358"/>
                  <a:pt x="1569396" y="1234459"/>
                  <a:pt x="1569396" y="1234459"/>
                </a:cubicBezTo>
                <a:lnTo>
                  <a:pt x="1585746" y="1218112"/>
                </a:lnTo>
                <a:lnTo>
                  <a:pt x="1602095" y="1201763"/>
                </a:lnTo>
                <a:cubicBezTo>
                  <a:pt x="1612990" y="1190866"/>
                  <a:pt x="1626613" y="1177241"/>
                  <a:pt x="1642963" y="1160894"/>
                </a:cubicBezTo>
                <a:cubicBezTo>
                  <a:pt x="1659310" y="1144545"/>
                  <a:pt x="1664760" y="1133646"/>
                  <a:pt x="1659310" y="1128198"/>
                </a:cubicBezTo>
                <a:cubicBezTo>
                  <a:pt x="1653862" y="1122750"/>
                  <a:pt x="1656587" y="1117299"/>
                  <a:pt x="1667485" y="1111851"/>
                </a:cubicBezTo>
                <a:cubicBezTo>
                  <a:pt x="1678384" y="1106400"/>
                  <a:pt x="1689283" y="1103676"/>
                  <a:pt x="1700181" y="1103676"/>
                </a:cubicBezTo>
                <a:cubicBezTo>
                  <a:pt x="1700181" y="1103676"/>
                  <a:pt x="1705629" y="1098226"/>
                  <a:pt x="1716527" y="1087327"/>
                </a:cubicBezTo>
                <a:lnTo>
                  <a:pt x="1732877" y="1087327"/>
                </a:lnTo>
                <a:lnTo>
                  <a:pt x="1749225" y="1070980"/>
                </a:lnTo>
                <a:cubicBezTo>
                  <a:pt x="1749225" y="1070980"/>
                  <a:pt x="1749225" y="1065532"/>
                  <a:pt x="1749225" y="1054633"/>
                </a:cubicBezTo>
                <a:lnTo>
                  <a:pt x="1749225" y="1038284"/>
                </a:lnTo>
                <a:cubicBezTo>
                  <a:pt x="1760123" y="1038284"/>
                  <a:pt x="1765571" y="1038284"/>
                  <a:pt x="1765571" y="1038284"/>
                </a:cubicBezTo>
                <a:cubicBezTo>
                  <a:pt x="1765571" y="1027385"/>
                  <a:pt x="1771022" y="1013762"/>
                  <a:pt x="1781921" y="997415"/>
                </a:cubicBezTo>
                <a:cubicBezTo>
                  <a:pt x="1792820" y="981066"/>
                  <a:pt x="1809166" y="967443"/>
                  <a:pt x="1830963" y="956544"/>
                </a:cubicBezTo>
                <a:cubicBezTo>
                  <a:pt x="1874559" y="912949"/>
                  <a:pt x="1899080" y="880255"/>
                  <a:pt x="1904530" y="858458"/>
                </a:cubicBezTo>
                <a:cubicBezTo>
                  <a:pt x="1909978" y="836661"/>
                  <a:pt x="1929053" y="809415"/>
                  <a:pt x="1961747" y="776719"/>
                </a:cubicBezTo>
                <a:cubicBezTo>
                  <a:pt x="2005341" y="733124"/>
                  <a:pt x="2027138" y="700427"/>
                  <a:pt x="2027138" y="678630"/>
                </a:cubicBezTo>
                <a:cubicBezTo>
                  <a:pt x="2027138" y="689529"/>
                  <a:pt x="2029863" y="694979"/>
                  <a:pt x="2035314" y="694979"/>
                </a:cubicBezTo>
                <a:cubicBezTo>
                  <a:pt x="2040762" y="694979"/>
                  <a:pt x="2048936" y="689529"/>
                  <a:pt x="2059834" y="678630"/>
                </a:cubicBezTo>
                <a:cubicBezTo>
                  <a:pt x="2059834" y="678630"/>
                  <a:pt x="2062559" y="673182"/>
                  <a:pt x="2068010" y="662283"/>
                </a:cubicBezTo>
                <a:cubicBezTo>
                  <a:pt x="2073457" y="651384"/>
                  <a:pt x="2076183" y="645934"/>
                  <a:pt x="2076183" y="645934"/>
                </a:cubicBezTo>
                <a:cubicBezTo>
                  <a:pt x="2087081" y="635035"/>
                  <a:pt x="2097979" y="629587"/>
                  <a:pt x="2108878" y="629587"/>
                </a:cubicBezTo>
                <a:lnTo>
                  <a:pt x="2092528" y="645934"/>
                </a:lnTo>
                <a:cubicBezTo>
                  <a:pt x="2081632" y="656835"/>
                  <a:pt x="2076183" y="662283"/>
                  <a:pt x="2076183" y="662283"/>
                </a:cubicBezTo>
                <a:lnTo>
                  <a:pt x="2157922" y="596890"/>
                </a:lnTo>
                <a:cubicBezTo>
                  <a:pt x="2157922" y="596890"/>
                  <a:pt x="2163371" y="591442"/>
                  <a:pt x="2174270" y="580543"/>
                </a:cubicBezTo>
                <a:cubicBezTo>
                  <a:pt x="2185169" y="569645"/>
                  <a:pt x="2196069" y="553295"/>
                  <a:pt x="2206967" y="531500"/>
                </a:cubicBezTo>
                <a:lnTo>
                  <a:pt x="2272357" y="449761"/>
                </a:lnTo>
                <a:cubicBezTo>
                  <a:pt x="2261459" y="449761"/>
                  <a:pt x="2258735" y="444310"/>
                  <a:pt x="2264182" y="433411"/>
                </a:cubicBezTo>
                <a:cubicBezTo>
                  <a:pt x="2269633" y="422513"/>
                  <a:pt x="2272357" y="411614"/>
                  <a:pt x="2272357" y="400715"/>
                </a:cubicBezTo>
                <a:cubicBezTo>
                  <a:pt x="2283256" y="378920"/>
                  <a:pt x="2321400" y="329874"/>
                  <a:pt x="2386793" y="253586"/>
                </a:cubicBezTo>
                <a:lnTo>
                  <a:pt x="2403139" y="220889"/>
                </a:lnTo>
                <a:lnTo>
                  <a:pt x="2454000" y="182745"/>
                </a:lnTo>
                <a:lnTo>
                  <a:pt x="2452185" y="188193"/>
                </a:lnTo>
                <a:lnTo>
                  <a:pt x="2468533" y="188193"/>
                </a:lnTo>
                <a:cubicBezTo>
                  <a:pt x="2468533" y="177295"/>
                  <a:pt x="2471256" y="169120"/>
                  <a:pt x="2476707" y="163671"/>
                </a:cubicBezTo>
                <a:cubicBezTo>
                  <a:pt x="2482154" y="158223"/>
                  <a:pt x="2484879" y="144598"/>
                  <a:pt x="2484879" y="122801"/>
                </a:cubicBezTo>
                <a:cubicBezTo>
                  <a:pt x="2495778" y="101005"/>
                  <a:pt x="2512128" y="73758"/>
                  <a:pt x="2533925" y="41061"/>
                </a:cubicBezTo>
                <a:cubicBezTo>
                  <a:pt x="2544823" y="24714"/>
                  <a:pt x="2552996" y="11772"/>
                  <a:pt x="2558445" y="2236"/>
                </a:cubicBezTo>
                <a:lnTo>
                  <a:pt x="2559439" y="0"/>
                </a:lnTo>
                <a:lnTo>
                  <a:pt x="8029861" y="0"/>
                </a:lnTo>
                <a:lnTo>
                  <a:pt x="8026818" y="8367"/>
                </a:lnTo>
                <a:lnTo>
                  <a:pt x="8039369" y="0"/>
                </a:lnTo>
                <a:lnTo>
                  <a:pt x="8415241" y="0"/>
                </a:lnTo>
                <a:lnTo>
                  <a:pt x="8353776" y="73758"/>
                </a:lnTo>
                <a:lnTo>
                  <a:pt x="8370124" y="73758"/>
                </a:lnTo>
                <a:cubicBezTo>
                  <a:pt x="8391921" y="46512"/>
                  <a:pt x="8408269" y="24715"/>
                  <a:pt x="8419168" y="8367"/>
                </a:cubicBezTo>
                <a:lnTo>
                  <a:pt x="8424188" y="0"/>
                </a:lnTo>
                <a:lnTo>
                  <a:pt x="8467547" y="0"/>
                </a:lnTo>
                <a:lnTo>
                  <a:pt x="8466168" y="16540"/>
                </a:lnTo>
                <a:cubicBezTo>
                  <a:pt x="8464806" y="21990"/>
                  <a:pt x="8462763" y="24714"/>
                  <a:pt x="8460037" y="24714"/>
                </a:cubicBezTo>
                <a:cubicBezTo>
                  <a:pt x="8454589" y="24714"/>
                  <a:pt x="8443690" y="35613"/>
                  <a:pt x="8427341" y="57410"/>
                </a:cubicBezTo>
                <a:cubicBezTo>
                  <a:pt x="8410994" y="79208"/>
                  <a:pt x="8402820" y="95555"/>
                  <a:pt x="8402820" y="106454"/>
                </a:cubicBezTo>
                <a:lnTo>
                  <a:pt x="8419169" y="90107"/>
                </a:lnTo>
                <a:lnTo>
                  <a:pt x="8451865" y="57410"/>
                </a:lnTo>
                <a:lnTo>
                  <a:pt x="8435516" y="90107"/>
                </a:lnTo>
                <a:lnTo>
                  <a:pt x="8419169" y="106454"/>
                </a:lnTo>
                <a:lnTo>
                  <a:pt x="8451865" y="90107"/>
                </a:lnTo>
                <a:lnTo>
                  <a:pt x="8500908" y="41061"/>
                </a:lnTo>
                <a:lnTo>
                  <a:pt x="8500908" y="8367"/>
                </a:lnTo>
                <a:lnTo>
                  <a:pt x="8500908" y="0"/>
                </a:lnTo>
                <a:lnTo>
                  <a:pt x="8597096" y="0"/>
                </a:lnTo>
                <a:lnTo>
                  <a:pt x="8590820" y="8367"/>
                </a:lnTo>
                <a:cubicBezTo>
                  <a:pt x="8574473" y="30162"/>
                  <a:pt x="8555400" y="51960"/>
                  <a:pt x="8533605" y="73758"/>
                </a:cubicBezTo>
                <a:cubicBezTo>
                  <a:pt x="8511807" y="95555"/>
                  <a:pt x="8498182" y="111902"/>
                  <a:pt x="8492734" y="122801"/>
                </a:cubicBezTo>
                <a:cubicBezTo>
                  <a:pt x="8487285" y="133702"/>
                  <a:pt x="8484559" y="144598"/>
                  <a:pt x="8484559" y="155497"/>
                </a:cubicBezTo>
                <a:lnTo>
                  <a:pt x="8484559" y="171846"/>
                </a:lnTo>
                <a:cubicBezTo>
                  <a:pt x="8473660" y="182745"/>
                  <a:pt x="8468212" y="188193"/>
                  <a:pt x="8468212" y="188193"/>
                </a:cubicBezTo>
                <a:lnTo>
                  <a:pt x="8451865" y="188193"/>
                </a:lnTo>
                <a:cubicBezTo>
                  <a:pt x="8451865" y="199092"/>
                  <a:pt x="8449139" y="209991"/>
                  <a:pt x="8443690" y="220889"/>
                </a:cubicBezTo>
                <a:cubicBezTo>
                  <a:pt x="8438240" y="231788"/>
                  <a:pt x="8430068" y="237237"/>
                  <a:pt x="8419169" y="237237"/>
                </a:cubicBezTo>
                <a:cubicBezTo>
                  <a:pt x="8408270" y="237237"/>
                  <a:pt x="8402820" y="237237"/>
                  <a:pt x="8402820" y="237237"/>
                </a:cubicBezTo>
                <a:lnTo>
                  <a:pt x="8386472" y="286282"/>
                </a:lnTo>
                <a:lnTo>
                  <a:pt x="8370124" y="286282"/>
                </a:lnTo>
                <a:lnTo>
                  <a:pt x="8353776" y="286282"/>
                </a:lnTo>
                <a:cubicBezTo>
                  <a:pt x="8321080" y="318976"/>
                  <a:pt x="8304733" y="340773"/>
                  <a:pt x="8304733" y="351672"/>
                </a:cubicBezTo>
                <a:lnTo>
                  <a:pt x="8304733" y="384368"/>
                </a:lnTo>
                <a:cubicBezTo>
                  <a:pt x="8293834" y="373469"/>
                  <a:pt x="8282936" y="373469"/>
                  <a:pt x="8272037" y="384368"/>
                </a:cubicBezTo>
                <a:cubicBezTo>
                  <a:pt x="8261138" y="395267"/>
                  <a:pt x="8255690" y="403442"/>
                  <a:pt x="8255690" y="408890"/>
                </a:cubicBezTo>
                <a:cubicBezTo>
                  <a:pt x="8255690" y="414338"/>
                  <a:pt x="8258414" y="417065"/>
                  <a:pt x="8263862" y="417065"/>
                </a:cubicBezTo>
                <a:cubicBezTo>
                  <a:pt x="8269313" y="417065"/>
                  <a:pt x="8274761" y="414338"/>
                  <a:pt x="8280212" y="408890"/>
                </a:cubicBezTo>
                <a:cubicBezTo>
                  <a:pt x="8285660" y="403442"/>
                  <a:pt x="8293834" y="400715"/>
                  <a:pt x="8304733" y="400715"/>
                </a:cubicBezTo>
                <a:lnTo>
                  <a:pt x="8272037" y="417065"/>
                </a:lnTo>
                <a:cubicBezTo>
                  <a:pt x="8250240" y="427963"/>
                  <a:pt x="8233892" y="438862"/>
                  <a:pt x="8222994" y="449761"/>
                </a:cubicBezTo>
                <a:cubicBezTo>
                  <a:pt x="8212095" y="460659"/>
                  <a:pt x="8190298" y="482455"/>
                  <a:pt x="8157602" y="515151"/>
                </a:cubicBezTo>
                <a:cubicBezTo>
                  <a:pt x="8103110" y="591442"/>
                  <a:pt x="8064963" y="629587"/>
                  <a:pt x="8043166" y="629587"/>
                </a:cubicBezTo>
                <a:lnTo>
                  <a:pt x="8026818" y="629587"/>
                </a:lnTo>
                <a:lnTo>
                  <a:pt x="7994122" y="678630"/>
                </a:lnTo>
                <a:lnTo>
                  <a:pt x="7912383" y="776719"/>
                </a:lnTo>
                <a:cubicBezTo>
                  <a:pt x="7912383" y="776719"/>
                  <a:pt x="7901484" y="787617"/>
                  <a:pt x="7879686" y="809415"/>
                </a:cubicBezTo>
                <a:cubicBezTo>
                  <a:pt x="7857889" y="853008"/>
                  <a:pt x="7857889" y="869357"/>
                  <a:pt x="7879686" y="858458"/>
                </a:cubicBezTo>
                <a:lnTo>
                  <a:pt x="7912383" y="858458"/>
                </a:lnTo>
                <a:lnTo>
                  <a:pt x="7896036" y="874805"/>
                </a:lnTo>
                <a:cubicBezTo>
                  <a:pt x="7874238" y="885704"/>
                  <a:pt x="7863340" y="891154"/>
                  <a:pt x="7863340" y="891154"/>
                </a:cubicBezTo>
                <a:cubicBezTo>
                  <a:pt x="7863340" y="891154"/>
                  <a:pt x="7849717" y="904777"/>
                  <a:pt x="7822469" y="932023"/>
                </a:cubicBezTo>
                <a:cubicBezTo>
                  <a:pt x="7795223" y="959271"/>
                  <a:pt x="7781600" y="972894"/>
                  <a:pt x="7781600" y="972894"/>
                </a:cubicBezTo>
                <a:lnTo>
                  <a:pt x="7814296" y="956544"/>
                </a:lnTo>
                <a:cubicBezTo>
                  <a:pt x="7836092" y="934747"/>
                  <a:pt x="7846990" y="923848"/>
                  <a:pt x="7846990" y="923848"/>
                </a:cubicBezTo>
                <a:lnTo>
                  <a:pt x="7945079" y="842109"/>
                </a:lnTo>
                <a:lnTo>
                  <a:pt x="7961426" y="825762"/>
                </a:lnTo>
                <a:lnTo>
                  <a:pt x="7961426" y="809415"/>
                </a:lnTo>
                <a:lnTo>
                  <a:pt x="7945079" y="793066"/>
                </a:lnTo>
                <a:cubicBezTo>
                  <a:pt x="7955978" y="793066"/>
                  <a:pt x="7961426" y="787617"/>
                  <a:pt x="7961426" y="776719"/>
                </a:cubicBezTo>
                <a:lnTo>
                  <a:pt x="7961426" y="760369"/>
                </a:lnTo>
                <a:cubicBezTo>
                  <a:pt x="7972325" y="749471"/>
                  <a:pt x="8002297" y="719501"/>
                  <a:pt x="8051340" y="670457"/>
                </a:cubicBezTo>
                <a:cubicBezTo>
                  <a:pt x="8100384" y="621412"/>
                  <a:pt x="8124905" y="596890"/>
                  <a:pt x="8124905" y="596890"/>
                </a:cubicBezTo>
                <a:lnTo>
                  <a:pt x="8108558" y="629587"/>
                </a:lnTo>
                <a:lnTo>
                  <a:pt x="8075862" y="662283"/>
                </a:lnTo>
                <a:lnTo>
                  <a:pt x="8092211" y="678630"/>
                </a:lnTo>
                <a:cubicBezTo>
                  <a:pt x="8114006" y="689529"/>
                  <a:pt x="8124905" y="697703"/>
                  <a:pt x="8124905" y="703152"/>
                </a:cubicBezTo>
                <a:cubicBezTo>
                  <a:pt x="8124905" y="708602"/>
                  <a:pt x="8130356" y="711326"/>
                  <a:pt x="8141254" y="711326"/>
                </a:cubicBezTo>
                <a:lnTo>
                  <a:pt x="8124905" y="678630"/>
                </a:lnTo>
                <a:cubicBezTo>
                  <a:pt x="8114006" y="678630"/>
                  <a:pt x="8114006" y="673182"/>
                  <a:pt x="8124905" y="662283"/>
                </a:cubicBezTo>
                <a:cubicBezTo>
                  <a:pt x="8124905" y="651384"/>
                  <a:pt x="8127632" y="643210"/>
                  <a:pt x="8133080" y="637761"/>
                </a:cubicBezTo>
                <a:cubicBezTo>
                  <a:pt x="8138528" y="632311"/>
                  <a:pt x="8141254" y="629587"/>
                  <a:pt x="8141254" y="629587"/>
                </a:cubicBezTo>
                <a:cubicBezTo>
                  <a:pt x="8141254" y="629587"/>
                  <a:pt x="8143978" y="626863"/>
                  <a:pt x="8149429" y="621412"/>
                </a:cubicBezTo>
                <a:cubicBezTo>
                  <a:pt x="8154877" y="615964"/>
                  <a:pt x="8157602" y="607789"/>
                  <a:pt x="8157602" y="596890"/>
                </a:cubicBezTo>
                <a:cubicBezTo>
                  <a:pt x="8168500" y="585992"/>
                  <a:pt x="8168500" y="580543"/>
                  <a:pt x="8157602" y="580543"/>
                </a:cubicBezTo>
                <a:cubicBezTo>
                  <a:pt x="8157602" y="569645"/>
                  <a:pt x="8157602" y="564194"/>
                  <a:pt x="8157602" y="564194"/>
                </a:cubicBezTo>
                <a:cubicBezTo>
                  <a:pt x="8157602" y="564194"/>
                  <a:pt x="8157602" y="558746"/>
                  <a:pt x="8157602" y="547847"/>
                </a:cubicBezTo>
                <a:cubicBezTo>
                  <a:pt x="8168500" y="558746"/>
                  <a:pt x="8173950" y="564194"/>
                  <a:pt x="8173950" y="564194"/>
                </a:cubicBezTo>
                <a:cubicBezTo>
                  <a:pt x="8173950" y="575093"/>
                  <a:pt x="8176674" y="577819"/>
                  <a:pt x="8182123" y="572369"/>
                </a:cubicBezTo>
                <a:cubicBezTo>
                  <a:pt x="8187574" y="566921"/>
                  <a:pt x="8187574" y="561470"/>
                  <a:pt x="8182123" y="556022"/>
                </a:cubicBezTo>
                <a:cubicBezTo>
                  <a:pt x="8176674" y="550571"/>
                  <a:pt x="8179399" y="542399"/>
                  <a:pt x="8190298" y="531500"/>
                </a:cubicBezTo>
                <a:lnTo>
                  <a:pt x="8196137" y="527996"/>
                </a:lnTo>
                <a:lnTo>
                  <a:pt x="8194384" y="531500"/>
                </a:lnTo>
                <a:cubicBezTo>
                  <a:pt x="8194384" y="534224"/>
                  <a:pt x="8195746" y="536949"/>
                  <a:pt x="8198472" y="539672"/>
                </a:cubicBezTo>
                <a:cubicBezTo>
                  <a:pt x="8203920" y="545123"/>
                  <a:pt x="8209371" y="545123"/>
                  <a:pt x="8214819" y="539672"/>
                </a:cubicBezTo>
                <a:cubicBezTo>
                  <a:pt x="8220270" y="534224"/>
                  <a:pt x="8220270" y="528774"/>
                  <a:pt x="8214819" y="523326"/>
                </a:cubicBezTo>
                <a:lnTo>
                  <a:pt x="8208874" y="520353"/>
                </a:lnTo>
                <a:lnTo>
                  <a:pt x="8210733" y="519240"/>
                </a:lnTo>
                <a:cubicBezTo>
                  <a:pt x="8218906" y="516515"/>
                  <a:pt x="8228442" y="515151"/>
                  <a:pt x="8239340" y="515151"/>
                </a:cubicBezTo>
                <a:lnTo>
                  <a:pt x="8280212" y="498804"/>
                </a:lnTo>
                <a:lnTo>
                  <a:pt x="8272037" y="498804"/>
                </a:lnTo>
                <a:cubicBezTo>
                  <a:pt x="8272037" y="490629"/>
                  <a:pt x="8275102" y="488586"/>
                  <a:pt x="8281233" y="492672"/>
                </a:cubicBezTo>
                <a:lnTo>
                  <a:pt x="8285785" y="496574"/>
                </a:lnTo>
                <a:lnTo>
                  <a:pt x="8321080" y="482455"/>
                </a:lnTo>
                <a:cubicBezTo>
                  <a:pt x="8364675" y="438862"/>
                  <a:pt x="8375574" y="417065"/>
                  <a:pt x="8353776" y="417065"/>
                </a:cubicBezTo>
                <a:cubicBezTo>
                  <a:pt x="8342878" y="417065"/>
                  <a:pt x="8331979" y="422513"/>
                  <a:pt x="8321080" y="433411"/>
                </a:cubicBezTo>
                <a:lnTo>
                  <a:pt x="8304733" y="433411"/>
                </a:lnTo>
                <a:lnTo>
                  <a:pt x="8337430" y="400715"/>
                </a:lnTo>
                <a:lnTo>
                  <a:pt x="8370124" y="400715"/>
                </a:lnTo>
                <a:cubicBezTo>
                  <a:pt x="8370124" y="411614"/>
                  <a:pt x="8383748" y="403442"/>
                  <a:pt x="8410994" y="376194"/>
                </a:cubicBezTo>
                <a:cubicBezTo>
                  <a:pt x="8438240" y="348948"/>
                  <a:pt x="8451865" y="335325"/>
                  <a:pt x="8451865" y="335325"/>
                </a:cubicBezTo>
                <a:lnTo>
                  <a:pt x="8451865" y="318976"/>
                </a:lnTo>
                <a:lnTo>
                  <a:pt x="8517255" y="253586"/>
                </a:lnTo>
                <a:cubicBezTo>
                  <a:pt x="8560850" y="220889"/>
                  <a:pt x="8582648" y="209991"/>
                  <a:pt x="8582648" y="220889"/>
                </a:cubicBezTo>
                <a:cubicBezTo>
                  <a:pt x="8582648" y="242687"/>
                  <a:pt x="8582648" y="253586"/>
                  <a:pt x="8582648" y="253586"/>
                </a:cubicBezTo>
                <a:lnTo>
                  <a:pt x="8615344" y="253586"/>
                </a:lnTo>
                <a:cubicBezTo>
                  <a:pt x="8615344" y="264484"/>
                  <a:pt x="8612618" y="275383"/>
                  <a:pt x="8607169" y="286282"/>
                </a:cubicBezTo>
                <a:cubicBezTo>
                  <a:pt x="8601721" y="297180"/>
                  <a:pt x="8604445" y="302629"/>
                  <a:pt x="8615344" y="302629"/>
                </a:cubicBezTo>
                <a:lnTo>
                  <a:pt x="8648038" y="237237"/>
                </a:lnTo>
                <a:cubicBezTo>
                  <a:pt x="8637139" y="237237"/>
                  <a:pt x="8637139" y="231788"/>
                  <a:pt x="8648038" y="220889"/>
                </a:cubicBezTo>
                <a:cubicBezTo>
                  <a:pt x="8637139" y="220889"/>
                  <a:pt x="8631691" y="220889"/>
                  <a:pt x="8631691" y="220889"/>
                </a:cubicBezTo>
                <a:cubicBezTo>
                  <a:pt x="8631691" y="220889"/>
                  <a:pt x="8626243" y="215441"/>
                  <a:pt x="8615344" y="204543"/>
                </a:cubicBezTo>
                <a:cubicBezTo>
                  <a:pt x="8615344" y="193641"/>
                  <a:pt x="8626243" y="193641"/>
                  <a:pt x="8648038" y="204543"/>
                </a:cubicBezTo>
                <a:cubicBezTo>
                  <a:pt x="8658937" y="204543"/>
                  <a:pt x="8664387" y="209991"/>
                  <a:pt x="8664387" y="220889"/>
                </a:cubicBezTo>
                <a:lnTo>
                  <a:pt x="8697083" y="204543"/>
                </a:lnTo>
                <a:cubicBezTo>
                  <a:pt x="8718879" y="182745"/>
                  <a:pt x="8735228" y="174570"/>
                  <a:pt x="8746127" y="180019"/>
                </a:cubicBezTo>
                <a:cubicBezTo>
                  <a:pt x="8757025" y="185469"/>
                  <a:pt x="8765200" y="185469"/>
                  <a:pt x="8770648" y="180019"/>
                </a:cubicBezTo>
                <a:cubicBezTo>
                  <a:pt x="8776097" y="174570"/>
                  <a:pt x="8784271" y="166396"/>
                  <a:pt x="8795170" y="155497"/>
                </a:cubicBezTo>
                <a:lnTo>
                  <a:pt x="8811517" y="139150"/>
                </a:lnTo>
                <a:cubicBezTo>
                  <a:pt x="8800618" y="150049"/>
                  <a:pt x="8795170" y="166396"/>
                  <a:pt x="8795170" y="188193"/>
                </a:cubicBezTo>
                <a:cubicBezTo>
                  <a:pt x="8762474" y="177295"/>
                  <a:pt x="8740676" y="193641"/>
                  <a:pt x="8729777" y="237237"/>
                </a:cubicBezTo>
                <a:cubicBezTo>
                  <a:pt x="8729777" y="248135"/>
                  <a:pt x="8729777" y="253586"/>
                  <a:pt x="8729777" y="253586"/>
                </a:cubicBezTo>
                <a:lnTo>
                  <a:pt x="8729777" y="269933"/>
                </a:lnTo>
                <a:cubicBezTo>
                  <a:pt x="8740676" y="269933"/>
                  <a:pt x="8743403" y="272657"/>
                  <a:pt x="8737952" y="278107"/>
                </a:cubicBezTo>
                <a:cubicBezTo>
                  <a:pt x="8732504" y="283556"/>
                  <a:pt x="8724329" y="286282"/>
                  <a:pt x="8713430" y="286282"/>
                </a:cubicBezTo>
                <a:lnTo>
                  <a:pt x="8697083" y="318976"/>
                </a:lnTo>
                <a:cubicBezTo>
                  <a:pt x="8675286" y="329874"/>
                  <a:pt x="8664387" y="338049"/>
                  <a:pt x="8664387" y="343498"/>
                </a:cubicBezTo>
                <a:cubicBezTo>
                  <a:pt x="8664387" y="348948"/>
                  <a:pt x="8658937" y="354396"/>
                  <a:pt x="8648038" y="359847"/>
                </a:cubicBezTo>
                <a:cubicBezTo>
                  <a:pt x="8637139" y="365295"/>
                  <a:pt x="8626243" y="373469"/>
                  <a:pt x="8615344" y="384368"/>
                </a:cubicBezTo>
                <a:cubicBezTo>
                  <a:pt x="8615344" y="395267"/>
                  <a:pt x="8615344" y="400715"/>
                  <a:pt x="8615344" y="400715"/>
                </a:cubicBezTo>
                <a:cubicBezTo>
                  <a:pt x="8604445" y="400715"/>
                  <a:pt x="8588096" y="417065"/>
                  <a:pt x="8566299" y="449761"/>
                </a:cubicBezTo>
                <a:cubicBezTo>
                  <a:pt x="8544503" y="482455"/>
                  <a:pt x="8539053" y="498804"/>
                  <a:pt x="8549952" y="498804"/>
                </a:cubicBezTo>
                <a:cubicBezTo>
                  <a:pt x="8549952" y="487905"/>
                  <a:pt x="8552676" y="482455"/>
                  <a:pt x="8558126" y="482455"/>
                </a:cubicBezTo>
                <a:cubicBezTo>
                  <a:pt x="8563574" y="482455"/>
                  <a:pt x="8566299" y="482455"/>
                  <a:pt x="8566299" y="482455"/>
                </a:cubicBezTo>
                <a:lnTo>
                  <a:pt x="8582648" y="482455"/>
                </a:lnTo>
                <a:lnTo>
                  <a:pt x="8598995" y="482455"/>
                </a:lnTo>
                <a:cubicBezTo>
                  <a:pt x="8598995" y="482455"/>
                  <a:pt x="8604445" y="482455"/>
                  <a:pt x="8615344" y="482455"/>
                </a:cubicBezTo>
                <a:cubicBezTo>
                  <a:pt x="8604445" y="504252"/>
                  <a:pt x="8593546" y="526050"/>
                  <a:pt x="8582648" y="547847"/>
                </a:cubicBezTo>
                <a:cubicBezTo>
                  <a:pt x="8549952" y="580543"/>
                  <a:pt x="8528154" y="596890"/>
                  <a:pt x="8517255" y="596890"/>
                </a:cubicBezTo>
                <a:cubicBezTo>
                  <a:pt x="8495458" y="607789"/>
                  <a:pt x="8484559" y="618688"/>
                  <a:pt x="8484559" y="629587"/>
                </a:cubicBezTo>
                <a:lnTo>
                  <a:pt x="8484559" y="662283"/>
                </a:lnTo>
                <a:cubicBezTo>
                  <a:pt x="8473660" y="662283"/>
                  <a:pt x="8468212" y="667731"/>
                  <a:pt x="8468212" y="678630"/>
                </a:cubicBezTo>
                <a:cubicBezTo>
                  <a:pt x="8468212" y="689529"/>
                  <a:pt x="8446415" y="716774"/>
                  <a:pt x="8402820" y="760369"/>
                </a:cubicBezTo>
                <a:cubicBezTo>
                  <a:pt x="8359224" y="803964"/>
                  <a:pt x="8331979" y="825762"/>
                  <a:pt x="8321080" y="825762"/>
                </a:cubicBezTo>
                <a:cubicBezTo>
                  <a:pt x="8321080" y="825762"/>
                  <a:pt x="8315632" y="836661"/>
                  <a:pt x="8304733" y="858458"/>
                </a:cubicBezTo>
                <a:cubicBezTo>
                  <a:pt x="8293834" y="880255"/>
                  <a:pt x="8282936" y="891154"/>
                  <a:pt x="8272037" y="891154"/>
                </a:cubicBezTo>
                <a:cubicBezTo>
                  <a:pt x="8261138" y="891154"/>
                  <a:pt x="8261138" y="896602"/>
                  <a:pt x="8272037" y="907501"/>
                </a:cubicBezTo>
                <a:lnTo>
                  <a:pt x="8288384" y="923848"/>
                </a:lnTo>
                <a:cubicBezTo>
                  <a:pt x="8277485" y="923848"/>
                  <a:pt x="8266588" y="923848"/>
                  <a:pt x="8255690" y="923848"/>
                </a:cubicBezTo>
                <a:cubicBezTo>
                  <a:pt x="8255690" y="945646"/>
                  <a:pt x="8250240" y="956544"/>
                  <a:pt x="8239340" y="956544"/>
                </a:cubicBezTo>
                <a:cubicBezTo>
                  <a:pt x="8228442" y="956544"/>
                  <a:pt x="8222994" y="956544"/>
                  <a:pt x="8222994" y="956544"/>
                </a:cubicBezTo>
                <a:lnTo>
                  <a:pt x="8157602" y="1005588"/>
                </a:lnTo>
                <a:lnTo>
                  <a:pt x="8142344" y="1023027"/>
                </a:lnTo>
                <a:lnTo>
                  <a:pt x="8157602" y="1038284"/>
                </a:lnTo>
                <a:cubicBezTo>
                  <a:pt x="8157602" y="1038284"/>
                  <a:pt x="8152153" y="1038284"/>
                  <a:pt x="8141254" y="1038284"/>
                </a:cubicBezTo>
                <a:cubicBezTo>
                  <a:pt x="8141254" y="1032836"/>
                  <a:pt x="8141254" y="1028749"/>
                  <a:pt x="8141254" y="1026023"/>
                </a:cubicBezTo>
                <a:lnTo>
                  <a:pt x="8141254" y="1024272"/>
                </a:lnTo>
                <a:lnTo>
                  <a:pt x="8128994" y="1038284"/>
                </a:lnTo>
                <a:cubicBezTo>
                  <a:pt x="8120819" y="1049183"/>
                  <a:pt x="8114008" y="1060081"/>
                  <a:pt x="8108558" y="1070980"/>
                </a:cubicBezTo>
                <a:cubicBezTo>
                  <a:pt x="8097660" y="1103676"/>
                  <a:pt x="8086760" y="1117299"/>
                  <a:pt x="8075862" y="1111851"/>
                </a:cubicBezTo>
                <a:cubicBezTo>
                  <a:pt x="8064963" y="1106400"/>
                  <a:pt x="8059515" y="1106400"/>
                  <a:pt x="8059515" y="1111851"/>
                </a:cubicBezTo>
                <a:cubicBezTo>
                  <a:pt x="8059515" y="1117299"/>
                  <a:pt x="8054064" y="1125474"/>
                  <a:pt x="8043166" y="1136373"/>
                </a:cubicBezTo>
                <a:cubicBezTo>
                  <a:pt x="8032267" y="1147271"/>
                  <a:pt x="8005021" y="1174517"/>
                  <a:pt x="7961426" y="1218112"/>
                </a:cubicBezTo>
                <a:cubicBezTo>
                  <a:pt x="7950528" y="1229011"/>
                  <a:pt x="7942353" y="1239909"/>
                  <a:pt x="7936904" y="1250808"/>
                </a:cubicBezTo>
                <a:cubicBezTo>
                  <a:pt x="7931456" y="1261707"/>
                  <a:pt x="7928730" y="1267155"/>
                  <a:pt x="7928730" y="1267155"/>
                </a:cubicBezTo>
                <a:lnTo>
                  <a:pt x="7879686" y="1348895"/>
                </a:lnTo>
                <a:cubicBezTo>
                  <a:pt x="7879686" y="1359793"/>
                  <a:pt x="7876962" y="1367968"/>
                  <a:pt x="7871512" y="1373416"/>
                </a:cubicBezTo>
                <a:cubicBezTo>
                  <a:pt x="7866064" y="1378867"/>
                  <a:pt x="7863340" y="1381591"/>
                  <a:pt x="7863340" y="1381591"/>
                </a:cubicBezTo>
                <a:cubicBezTo>
                  <a:pt x="7863340" y="1381591"/>
                  <a:pt x="7857889" y="1387039"/>
                  <a:pt x="7846990" y="1397938"/>
                </a:cubicBezTo>
                <a:lnTo>
                  <a:pt x="7846990" y="1414287"/>
                </a:lnTo>
                <a:cubicBezTo>
                  <a:pt x="7857889" y="1414287"/>
                  <a:pt x="7885137" y="1387039"/>
                  <a:pt x="7928730" y="1332548"/>
                </a:cubicBezTo>
                <a:cubicBezTo>
                  <a:pt x="7939628" y="1310750"/>
                  <a:pt x="7950528" y="1299851"/>
                  <a:pt x="7961426" y="1299851"/>
                </a:cubicBezTo>
                <a:cubicBezTo>
                  <a:pt x="7961426" y="1288953"/>
                  <a:pt x="7964152" y="1280778"/>
                  <a:pt x="7969601" y="1275330"/>
                </a:cubicBezTo>
                <a:cubicBezTo>
                  <a:pt x="7975049" y="1269882"/>
                  <a:pt x="7977776" y="1267155"/>
                  <a:pt x="7977776" y="1267155"/>
                </a:cubicBezTo>
                <a:lnTo>
                  <a:pt x="7994122" y="1250808"/>
                </a:lnTo>
                <a:cubicBezTo>
                  <a:pt x="7994122" y="1250808"/>
                  <a:pt x="7999570" y="1242634"/>
                  <a:pt x="8010472" y="1226284"/>
                </a:cubicBezTo>
                <a:cubicBezTo>
                  <a:pt x="8021370" y="1209937"/>
                  <a:pt x="8037718" y="1188142"/>
                  <a:pt x="8059515" y="1160894"/>
                </a:cubicBezTo>
                <a:cubicBezTo>
                  <a:pt x="8081312" y="1133646"/>
                  <a:pt x="8097660" y="1114575"/>
                  <a:pt x="8108558" y="1103676"/>
                </a:cubicBezTo>
                <a:lnTo>
                  <a:pt x="8141254" y="1087327"/>
                </a:lnTo>
                <a:lnTo>
                  <a:pt x="8157602" y="1087327"/>
                </a:lnTo>
                <a:cubicBezTo>
                  <a:pt x="8168500" y="1076428"/>
                  <a:pt x="8171224" y="1065532"/>
                  <a:pt x="8165776" y="1054633"/>
                </a:cubicBezTo>
                <a:cubicBezTo>
                  <a:pt x="8160328" y="1043734"/>
                  <a:pt x="8163052" y="1038284"/>
                  <a:pt x="8173950" y="1038284"/>
                </a:cubicBezTo>
                <a:cubicBezTo>
                  <a:pt x="8195746" y="1049183"/>
                  <a:pt x="8233892" y="1021937"/>
                  <a:pt x="8288384" y="956544"/>
                </a:cubicBezTo>
                <a:cubicBezTo>
                  <a:pt x="8321080" y="934747"/>
                  <a:pt x="8340154" y="929299"/>
                  <a:pt x="8345602" y="940197"/>
                </a:cubicBezTo>
                <a:cubicBezTo>
                  <a:pt x="8351052" y="951096"/>
                  <a:pt x="8353776" y="951096"/>
                  <a:pt x="8353776" y="940197"/>
                </a:cubicBezTo>
                <a:cubicBezTo>
                  <a:pt x="8353776" y="929299"/>
                  <a:pt x="8351052" y="921124"/>
                  <a:pt x="8345602" y="915676"/>
                </a:cubicBezTo>
                <a:cubicBezTo>
                  <a:pt x="8340154" y="910225"/>
                  <a:pt x="8342878" y="902053"/>
                  <a:pt x="8353776" y="891154"/>
                </a:cubicBezTo>
                <a:cubicBezTo>
                  <a:pt x="8364675" y="880255"/>
                  <a:pt x="8367400" y="872081"/>
                  <a:pt x="8361951" y="866630"/>
                </a:cubicBezTo>
                <a:cubicBezTo>
                  <a:pt x="8356500" y="861182"/>
                  <a:pt x="8359224" y="858458"/>
                  <a:pt x="8370124" y="858458"/>
                </a:cubicBezTo>
                <a:cubicBezTo>
                  <a:pt x="8381024" y="858458"/>
                  <a:pt x="8386472" y="853008"/>
                  <a:pt x="8386472" y="842109"/>
                </a:cubicBezTo>
                <a:cubicBezTo>
                  <a:pt x="8386472" y="831210"/>
                  <a:pt x="8391921" y="831210"/>
                  <a:pt x="8402820" y="842109"/>
                </a:cubicBezTo>
                <a:lnTo>
                  <a:pt x="8435516" y="760369"/>
                </a:lnTo>
                <a:cubicBezTo>
                  <a:pt x="8435516" y="749471"/>
                  <a:pt x="8435516" y="744022"/>
                  <a:pt x="8435516" y="744022"/>
                </a:cubicBezTo>
                <a:cubicBezTo>
                  <a:pt x="8435516" y="744022"/>
                  <a:pt x="8440964" y="744022"/>
                  <a:pt x="8451865" y="744022"/>
                </a:cubicBezTo>
                <a:cubicBezTo>
                  <a:pt x="8462764" y="733124"/>
                  <a:pt x="8468212" y="733124"/>
                  <a:pt x="8468212" y="744022"/>
                </a:cubicBezTo>
                <a:cubicBezTo>
                  <a:pt x="8468212" y="744022"/>
                  <a:pt x="8468212" y="746746"/>
                  <a:pt x="8468212" y="752197"/>
                </a:cubicBezTo>
                <a:cubicBezTo>
                  <a:pt x="8468212" y="757645"/>
                  <a:pt x="8473660" y="760369"/>
                  <a:pt x="8484559" y="760369"/>
                </a:cubicBezTo>
                <a:cubicBezTo>
                  <a:pt x="8484559" y="760369"/>
                  <a:pt x="8487285" y="757645"/>
                  <a:pt x="8492734" y="752197"/>
                </a:cubicBezTo>
                <a:cubicBezTo>
                  <a:pt x="8498182" y="746746"/>
                  <a:pt x="8495458" y="738574"/>
                  <a:pt x="8484559" y="727675"/>
                </a:cubicBezTo>
                <a:lnTo>
                  <a:pt x="8484559" y="711326"/>
                </a:lnTo>
                <a:cubicBezTo>
                  <a:pt x="8495458" y="711326"/>
                  <a:pt x="8500908" y="716774"/>
                  <a:pt x="8500908" y="727675"/>
                </a:cubicBezTo>
                <a:lnTo>
                  <a:pt x="8533605" y="694979"/>
                </a:lnTo>
                <a:cubicBezTo>
                  <a:pt x="8533605" y="684080"/>
                  <a:pt x="8539053" y="678630"/>
                  <a:pt x="8549952" y="678630"/>
                </a:cubicBezTo>
                <a:cubicBezTo>
                  <a:pt x="8582648" y="678630"/>
                  <a:pt x="8593546" y="662283"/>
                  <a:pt x="8582648" y="629587"/>
                </a:cubicBezTo>
                <a:cubicBezTo>
                  <a:pt x="8593546" y="629587"/>
                  <a:pt x="8598995" y="629587"/>
                  <a:pt x="8598995" y="629587"/>
                </a:cubicBezTo>
                <a:cubicBezTo>
                  <a:pt x="8609893" y="629587"/>
                  <a:pt x="8615344" y="626863"/>
                  <a:pt x="8615344" y="621412"/>
                </a:cubicBezTo>
                <a:cubicBezTo>
                  <a:pt x="8615344" y="615964"/>
                  <a:pt x="8620792" y="613240"/>
                  <a:pt x="8631691" y="613240"/>
                </a:cubicBezTo>
                <a:lnTo>
                  <a:pt x="8631691" y="596890"/>
                </a:lnTo>
                <a:cubicBezTo>
                  <a:pt x="8631691" y="585992"/>
                  <a:pt x="8634415" y="575093"/>
                  <a:pt x="8639866" y="564194"/>
                </a:cubicBezTo>
                <a:cubicBezTo>
                  <a:pt x="8645314" y="553295"/>
                  <a:pt x="8653488" y="547847"/>
                  <a:pt x="8664387" y="547847"/>
                </a:cubicBezTo>
                <a:cubicBezTo>
                  <a:pt x="8664387" y="547847"/>
                  <a:pt x="8669835" y="547847"/>
                  <a:pt x="8680734" y="547847"/>
                </a:cubicBezTo>
                <a:lnTo>
                  <a:pt x="8795170" y="433411"/>
                </a:lnTo>
                <a:lnTo>
                  <a:pt x="8811517" y="417065"/>
                </a:lnTo>
                <a:cubicBezTo>
                  <a:pt x="8811517" y="417065"/>
                  <a:pt x="8816967" y="406166"/>
                  <a:pt x="8827866" y="384368"/>
                </a:cubicBezTo>
                <a:cubicBezTo>
                  <a:pt x="8827866" y="395267"/>
                  <a:pt x="8827866" y="400715"/>
                  <a:pt x="8827866" y="400715"/>
                </a:cubicBezTo>
                <a:cubicBezTo>
                  <a:pt x="8827866" y="400715"/>
                  <a:pt x="8833314" y="400715"/>
                  <a:pt x="8844213" y="400715"/>
                </a:cubicBezTo>
                <a:cubicBezTo>
                  <a:pt x="8855112" y="389816"/>
                  <a:pt x="8860562" y="381644"/>
                  <a:pt x="8860562" y="376194"/>
                </a:cubicBezTo>
                <a:cubicBezTo>
                  <a:pt x="8860562" y="370746"/>
                  <a:pt x="8866011" y="362571"/>
                  <a:pt x="8876909" y="351672"/>
                </a:cubicBezTo>
                <a:lnTo>
                  <a:pt x="8909606" y="335325"/>
                </a:lnTo>
                <a:lnTo>
                  <a:pt x="8893256" y="368021"/>
                </a:lnTo>
                <a:cubicBezTo>
                  <a:pt x="8893256" y="368021"/>
                  <a:pt x="8893256" y="373469"/>
                  <a:pt x="8893256" y="384368"/>
                </a:cubicBezTo>
                <a:cubicBezTo>
                  <a:pt x="8893256" y="384368"/>
                  <a:pt x="8895983" y="381644"/>
                  <a:pt x="8901431" y="376194"/>
                </a:cubicBezTo>
                <a:cubicBezTo>
                  <a:pt x="8906881" y="370746"/>
                  <a:pt x="8909606" y="368021"/>
                  <a:pt x="8909606" y="368021"/>
                </a:cubicBezTo>
                <a:cubicBezTo>
                  <a:pt x="8920504" y="368021"/>
                  <a:pt x="8934127" y="359847"/>
                  <a:pt x="8950474" y="343498"/>
                </a:cubicBezTo>
                <a:cubicBezTo>
                  <a:pt x="8966823" y="327150"/>
                  <a:pt x="8974998" y="324426"/>
                  <a:pt x="8974998" y="335325"/>
                </a:cubicBezTo>
                <a:cubicBezTo>
                  <a:pt x="8974998" y="335325"/>
                  <a:pt x="8972272" y="338049"/>
                  <a:pt x="8966823" y="343498"/>
                </a:cubicBezTo>
                <a:cubicBezTo>
                  <a:pt x="8961373" y="348948"/>
                  <a:pt x="8958649" y="351672"/>
                  <a:pt x="8958649" y="351672"/>
                </a:cubicBezTo>
                <a:cubicBezTo>
                  <a:pt x="8958649" y="351672"/>
                  <a:pt x="8964097" y="351672"/>
                  <a:pt x="8974998" y="351672"/>
                </a:cubicBezTo>
                <a:cubicBezTo>
                  <a:pt x="8974998" y="340773"/>
                  <a:pt x="8974998" y="335325"/>
                  <a:pt x="8974998" y="335325"/>
                </a:cubicBezTo>
                <a:cubicBezTo>
                  <a:pt x="8996793" y="346224"/>
                  <a:pt x="9034940" y="324426"/>
                  <a:pt x="9089431" y="269933"/>
                </a:cubicBezTo>
                <a:lnTo>
                  <a:pt x="9122128" y="253586"/>
                </a:lnTo>
                <a:cubicBezTo>
                  <a:pt x="9122128" y="253586"/>
                  <a:pt x="9127578" y="253586"/>
                  <a:pt x="9138477" y="253586"/>
                </a:cubicBezTo>
                <a:lnTo>
                  <a:pt x="9138477" y="269933"/>
                </a:lnTo>
                <a:lnTo>
                  <a:pt x="9122128" y="269933"/>
                </a:lnTo>
                <a:cubicBezTo>
                  <a:pt x="9111229" y="269933"/>
                  <a:pt x="9108505" y="272657"/>
                  <a:pt x="9113953" y="278107"/>
                </a:cubicBezTo>
                <a:cubicBezTo>
                  <a:pt x="9119404" y="283556"/>
                  <a:pt x="9113953" y="294454"/>
                  <a:pt x="9097606" y="310804"/>
                </a:cubicBezTo>
                <a:cubicBezTo>
                  <a:pt x="9081259" y="327150"/>
                  <a:pt x="9067636" y="335325"/>
                  <a:pt x="9056737" y="335325"/>
                </a:cubicBezTo>
                <a:lnTo>
                  <a:pt x="9073084" y="351672"/>
                </a:lnTo>
                <a:lnTo>
                  <a:pt x="9089431" y="351672"/>
                </a:lnTo>
                <a:cubicBezTo>
                  <a:pt x="9100330" y="340773"/>
                  <a:pt x="9108505" y="335325"/>
                  <a:pt x="9113953" y="335325"/>
                </a:cubicBezTo>
                <a:cubicBezTo>
                  <a:pt x="9119404" y="335325"/>
                  <a:pt x="9122128" y="335325"/>
                  <a:pt x="9122128" y="335325"/>
                </a:cubicBezTo>
                <a:lnTo>
                  <a:pt x="9138477" y="318976"/>
                </a:lnTo>
                <a:cubicBezTo>
                  <a:pt x="9127578" y="308077"/>
                  <a:pt x="9127578" y="302629"/>
                  <a:pt x="9138477" y="302629"/>
                </a:cubicBezTo>
                <a:lnTo>
                  <a:pt x="9171171" y="318976"/>
                </a:lnTo>
                <a:lnTo>
                  <a:pt x="9138477" y="351672"/>
                </a:lnTo>
                <a:cubicBezTo>
                  <a:pt x="9127578" y="362571"/>
                  <a:pt x="9111229" y="373469"/>
                  <a:pt x="9089431" y="384368"/>
                </a:cubicBezTo>
                <a:cubicBezTo>
                  <a:pt x="9067636" y="395267"/>
                  <a:pt x="9056737" y="400715"/>
                  <a:pt x="9056737" y="400715"/>
                </a:cubicBezTo>
                <a:cubicBezTo>
                  <a:pt x="9056737" y="411614"/>
                  <a:pt x="9056737" y="417065"/>
                  <a:pt x="9056737" y="417065"/>
                </a:cubicBezTo>
                <a:lnTo>
                  <a:pt x="9056737" y="433411"/>
                </a:lnTo>
                <a:cubicBezTo>
                  <a:pt x="9067636" y="444310"/>
                  <a:pt x="9073084" y="455209"/>
                  <a:pt x="9073084" y="466108"/>
                </a:cubicBezTo>
                <a:cubicBezTo>
                  <a:pt x="9073084" y="477007"/>
                  <a:pt x="9067636" y="482455"/>
                  <a:pt x="9056737" y="482455"/>
                </a:cubicBezTo>
                <a:cubicBezTo>
                  <a:pt x="9056737" y="482455"/>
                  <a:pt x="9054011" y="479731"/>
                  <a:pt x="9048563" y="474282"/>
                </a:cubicBezTo>
                <a:cubicBezTo>
                  <a:pt x="9043112" y="468832"/>
                  <a:pt x="9040388" y="466108"/>
                  <a:pt x="9040388" y="466108"/>
                </a:cubicBezTo>
                <a:cubicBezTo>
                  <a:pt x="9051287" y="455209"/>
                  <a:pt x="9045839" y="449761"/>
                  <a:pt x="9024041" y="449761"/>
                </a:cubicBezTo>
                <a:lnTo>
                  <a:pt x="9024041" y="482455"/>
                </a:lnTo>
                <a:lnTo>
                  <a:pt x="9007692" y="504252"/>
                </a:lnTo>
                <a:lnTo>
                  <a:pt x="9007692" y="498804"/>
                </a:lnTo>
                <a:cubicBezTo>
                  <a:pt x="8996793" y="498804"/>
                  <a:pt x="8991345" y="498804"/>
                  <a:pt x="8991345" y="498804"/>
                </a:cubicBezTo>
                <a:cubicBezTo>
                  <a:pt x="8991345" y="498804"/>
                  <a:pt x="8994069" y="501528"/>
                  <a:pt x="8999520" y="506978"/>
                </a:cubicBezTo>
                <a:lnTo>
                  <a:pt x="9003021" y="510480"/>
                </a:lnTo>
                <a:lnTo>
                  <a:pt x="8974998" y="547847"/>
                </a:lnTo>
                <a:cubicBezTo>
                  <a:pt x="8964097" y="547847"/>
                  <a:pt x="8958649" y="556022"/>
                  <a:pt x="8958649" y="572369"/>
                </a:cubicBezTo>
                <a:cubicBezTo>
                  <a:pt x="8958649" y="588718"/>
                  <a:pt x="8972272" y="583268"/>
                  <a:pt x="8999520" y="556022"/>
                </a:cubicBezTo>
                <a:cubicBezTo>
                  <a:pt x="9026765" y="528774"/>
                  <a:pt x="9040388" y="515151"/>
                  <a:pt x="9040388" y="515151"/>
                </a:cubicBezTo>
                <a:lnTo>
                  <a:pt x="8974998" y="596890"/>
                </a:lnTo>
                <a:lnTo>
                  <a:pt x="8974998" y="629587"/>
                </a:lnTo>
                <a:cubicBezTo>
                  <a:pt x="8985897" y="618688"/>
                  <a:pt x="8991345" y="613240"/>
                  <a:pt x="8991345" y="613240"/>
                </a:cubicBezTo>
                <a:lnTo>
                  <a:pt x="8974998" y="662283"/>
                </a:lnTo>
                <a:cubicBezTo>
                  <a:pt x="8964097" y="662283"/>
                  <a:pt x="8958649" y="667731"/>
                  <a:pt x="8958649" y="678630"/>
                </a:cubicBezTo>
                <a:cubicBezTo>
                  <a:pt x="8947750" y="678630"/>
                  <a:pt x="8942302" y="684080"/>
                  <a:pt x="8942302" y="694979"/>
                </a:cubicBezTo>
                <a:cubicBezTo>
                  <a:pt x="8942302" y="694979"/>
                  <a:pt x="8942302" y="700427"/>
                  <a:pt x="8942302" y="711326"/>
                </a:cubicBezTo>
                <a:lnTo>
                  <a:pt x="8925953" y="711326"/>
                </a:lnTo>
                <a:cubicBezTo>
                  <a:pt x="8904157" y="733124"/>
                  <a:pt x="8904157" y="744022"/>
                  <a:pt x="8925953" y="744022"/>
                </a:cubicBezTo>
                <a:cubicBezTo>
                  <a:pt x="8936851" y="744022"/>
                  <a:pt x="8953201" y="733124"/>
                  <a:pt x="8974998" y="711326"/>
                </a:cubicBezTo>
                <a:cubicBezTo>
                  <a:pt x="8985897" y="700427"/>
                  <a:pt x="8994069" y="694979"/>
                  <a:pt x="8999520" y="694979"/>
                </a:cubicBezTo>
                <a:cubicBezTo>
                  <a:pt x="9004968" y="694979"/>
                  <a:pt x="9007692" y="694979"/>
                  <a:pt x="9007692" y="694979"/>
                </a:cubicBezTo>
                <a:lnTo>
                  <a:pt x="9073084" y="678630"/>
                </a:lnTo>
                <a:cubicBezTo>
                  <a:pt x="9105781" y="645934"/>
                  <a:pt x="9122128" y="629587"/>
                  <a:pt x="9122128" y="629587"/>
                </a:cubicBezTo>
                <a:cubicBezTo>
                  <a:pt x="9122128" y="629587"/>
                  <a:pt x="9122128" y="624138"/>
                  <a:pt x="9122128" y="613240"/>
                </a:cubicBezTo>
                <a:cubicBezTo>
                  <a:pt x="9122128" y="602341"/>
                  <a:pt x="9133026" y="591442"/>
                  <a:pt x="9154824" y="580543"/>
                </a:cubicBezTo>
                <a:cubicBezTo>
                  <a:pt x="9176621" y="569645"/>
                  <a:pt x="9187520" y="558746"/>
                  <a:pt x="9187520" y="547847"/>
                </a:cubicBezTo>
                <a:cubicBezTo>
                  <a:pt x="9187520" y="536949"/>
                  <a:pt x="9192968" y="531500"/>
                  <a:pt x="9203867" y="531500"/>
                </a:cubicBezTo>
                <a:cubicBezTo>
                  <a:pt x="9236563" y="531500"/>
                  <a:pt x="9247462" y="515151"/>
                  <a:pt x="9236563" y="482455"/>
                </a:cubicBezTo>
                <a:cubicBezTo>
                  <a:pt x="9236563" y="482455"/>
                  <a:pt x="9242012" y="479731"/>
                  <a:pt x="9252910" y="474282"/>
                </a:cubicBezTo>
                <a:cubicBezTo>
                  <a:pt x="9263809" y="468832"/>
                  <a:pt x="9274708" y="460659"/>
                  <a:pt x="9285607" y="449761"/>
                </a:cubicBezTo>
                <a:lnTo>
                  <a:pt x="9334650" y="400715"/>
                </a:lnTo>
                <a:cubicBezTo>
                  <a:pt x="9356447" y="389816"/>
                  <a:pt x="9367346" y="378920"/>
                  <a:pt x="9367346" y="368021"/>
                </a:cubicBezTo>
                <a:lnTo>
                  <a:pt x="9367346" y="351672"/>
                </a:lnTo>
                <a:cubicBezTo>
                  <a:pt x="9367346" y="351672"/>
                  <a:pt x="9372796" y="346224"/>
                  <a:pt x="9383695" y="335325"/>
                </a:cubicBezTo>
                <a:cubicBezTo>
                  <a:pt x="9394594" y="324426"/>
                  <a:pt x="9402766" y="318976"/>
                  <a:pt x="9408217" y="318976"/>
                </a:cubicBezTo>
                <a:cubicBezTo>
                  <a:pt x="9413665" y="318976"/>
                  <a:pt x="9421840" y="318976"/>
                  <a:pt x="9432738" y="318976"/>
                </a:cubicBezTo>
                <a:cubicBezTo>
                  <a:pt x="9443637" y="318976"/>
                  <a:pt x="9449085" y="313528"/>
                  <a:pt x="9449085" y="302629"/>
                </a:cubicBezTo>
                <a:lnTo>
                  <a:pt x="9481782" y="286282"/>
                </a:lnTo>
                <a:lnTo>
                  <a:pt x="9465435" y="302629"/>
                </a:lnTo>
                <a:cubicBezTo>
                  <a:pt x="9465435" y="313528"/>
                  <a:pt x="9462708" y="321702"/>
                  <a:pt x="9457260" y="327150"/>
                </a:cubicBezTo>
                <a:cubicBezTo>
                  <a:pt x="9451812" y="332599"/>
                  <a:pt x="9443637" y="335325"/>
                  <a:pt x="9432738" y="335325"/>
                </a:cubicBezTo>
                <a:cubicBezTo>
                  <a:pt x="9421840" y="335325"/>
                  <a:pt x="9416389" y="340773"/>
                  <a:pt x="9416389" y="351672"/>
                </a:cubicBezTo>
                <a:cubicBezTo>
                  <a:pt x="9416389" y="362571"/>
                  <a:pt x="9413665" y="370746"/>
                  <a:pt x="9408217" y="376194"/>
                </a:cubicBezTo>
                <a:cubicBezTo>
                  <a:pt x="9402766" y="381644"/>
                  <a:pt x="9400042" y="384368"/>
                  <a:pt x="9400042" y="384368"/>
                </a:cubicBezTo>
                <a:cubicBezTo>
                  <a:pt x="9389143" y="384368"/>
                  <a:pt x="9389143" y="389816"/>
                  <a:pt x="9400042" y="400715"/>
                </a:cubicBezTo>
                <a:cubicBezTo>
                  <a:pt x="9400042" y="400715"/>
                  <a:pt x="9402766" y="397991"/>
                  <a:pt x="9408217" y="392543"/>
                </a:cubicBezTo>
                <a:cubicBezTo>
                  <a:pt x="9413665" y="387092"/>
                  <a:pt x="9419116" y="381644"/>
                  <a:pt x="9424564" y="376194"/>
                </a:cubicBezTo>
                <a:cubicBezTo>
                  <a:pt x="9430014" y="370746"/>
                  <a:pt x="9435463" y="368021"/>
                  <a:pt x="9440913" y="368021"/>
                </a:cubicBezTo>
                <a:cubicBezTo>
                  <a:pt x="9446361" y="368021"/>
                  <a:pt x="9449085" y="368021"/>
                  <a:pt x="9449085" y="368021"/>
                </a:cubicBezTo>
                <a:cubicBezTo>
                  <a:pt x="9449085" y="368021"/>
                  <a:pt x="9451812" y="365295"/>
                  <a:pt x="9457260" y="359847"/>
                </a:cubicBezTo>
                <a:cubicBezTo>
                  <a:pt x="9462708" y="354396"/>
                  <a:pt x="9465435" y="351672"/>
                  <a:pt x="9465435" y="351672"/>
                </a:cubicBezTo>
                <a:cubicBezTo>
                  <a:pt x="9465435" y="340773"/>
                  <a:pt x="9473607" y="332599"/>
                  <a:pt x="9489956" y="327150"/>
                </a:cubicBezTo>
                <a:cubicBezTo>
                  <a:pt x="9506303" y="321702"/>
                  <a:pt x="9514478" y="316252"/>
                  <a:pt x="9514478" y="310804"/>
                </a:cubicBezTo>
                <a:cubicBezTo>
                  <a:pt x="9514478" y="305353"/>
                  <a:pt x="9514478" y="299905"/>
                  <a:pt x="9514478" y="294454"/>
                </a:cubicBezTo>
                <a:cubicBezTo>
                  <a:pt x="9514478" y="289006"/>
                  <a:pt x="9525377" y="286282"/>
                  <a:pt x="9547172" y="286282"/>
                </a:cubicBezTo>
                <a:cubicBezTo>
                  <a:pt x="9568972" y="286282"/>
                  <a:pt x="9579868" y="280832"/>
                  <a:pt x="9579868" y="269933"/>
                </a:cubicBezTo>
                <a:cubicBezTo>
                  <a:pt x="9579868" y="259034"/>
                  <a:pt x="9585319" y="248135"/>
                  <a:pt x="9596217" y="237237"/>
                </a:cubicBezTo>
                <a:lnTo>
                  <a:pt x="9612564" y="220889"/>
                </a:lnTo>
                <a:lnTo>
                  <a:pt x="9612564" y="188193"/>
                </a:lnTo>
                <a:cubicBezTo>
                  <a:pt x="9623463" y="177295"/>
                  <a:pt x="9631638" y="171846"/>
                  <a:pt x="9637086" y="171846"/>
                </a:cubicBezTo>
                <a:cubicBezTo>
                  <a:pt x="9642536" y="171846"/>
                  <a:pt x="9645261" y="177295"/>
                  <a:pt x="9645261" y="188193"/>
                </a:cubicBezTo>
                <a:cubicBezTo>
                  <a:pt x="9667058" y="177295"/>
                  <a:pt x="9688856" y="155497"/>
                  <a:pt x="9710653" y="122801"/>
                </a:cubicBezTo>
                <a:lnTo>
                  <a:pt x="9727000" y="106454"/>
                </a:lnTo>
                <a:cubicBezTo>
                  <a:pt x="9737899" y="106454"/>
                  <a:pt x="9743348" y="101005"/>
                  <a:pt x="9743348" y="90107"/>
                </a:cubicBezTo>
                <a:cubicBezTo>
                  <a:pt x="9743348" y="79208"/>
                  <a:pt x="9737899" y="68309"/>
                  <a:pt x="9727000" y="57410"/>
                </a:cubicBezTo>
                <a:cubicBezTo>
                  <a:pt x="9716101" y="46512"/>
                  <a:pt x="9710653" y="51960"/>
                  <a:pt x="9710653" y="73758"/>
                </a:cubicBezTo>
                <a:cubicBezTo>
                  <a:pt x="9710653" y="84656"/>
                  <a:pt x="9705203" y="90107"/>
                  <a:pt x="9694304" y="90107"/>
                </a:cubicBezTo>
                <a:lnTo>
                  <a:pt x="9677957" y="90107"/>
                </a:lnTo>
                <a:cubicBezTo>
                  <a:pt x="9677957" y="79208"/>
                  <a:pt x="9680681" y="73758"/>
                  <a:pt x="9686129" y="73758"/>
                </a:cubicBezTo>
                <a:cubicBezTo>
                  <a:pt x="9691580" y="73758"/>
                  <a:pt x="9694304" y="68309"/>
                  <a:pt x="9694304" y="57410"/>
                </a:cubicBezTo>
                <a:cubicBezTo>
                  <a:pt x="9716101" y="24714"/>
                  <a:pt x="9737899" y="24714"/>
                  <a:pt x="9759696" y="57410"/>
                </a:cubicBezTo>
                <a:cubicBezTo>
                  <a:pt x="9770596" y="57410"/>
                  <a:pt x="9776044" y="57410"/>
                  <a:pt x="9776044" y="57410"/>
                </a:cubicBezTo>
                <a:cubicBezTo>
                  <a:pt x="9776044" y="68309"/>
                  <a:pt x="9786942" y="62859"/>
                  <a:pt x="9808740" y="41061"/>
                </a:cubicBezTo>
                <a:cubicBezTo>
                  <a:pt x="9830536" y="30162"/>
                  <a:pt x="9844160" y="21990"/>
                  <a:pt x="9849608" y="16540"/>
                </a:cubicBezTo>
                <a:lnTo>
                  <a:pt x="9844096" y="0"/>
                </a:lnTo>
                <a:lnTo>
                  <a:pt x="9907500" y="0"/>
                </a:lnTo>
                <a:lnTo>
                  <a:pt x="9906826" y="193"/>
                </a:lnTo>
                <a:cubicBezTo>
                  <a:pt x="9895928" y="5641"/>
                  <a:pt x="9890480" y="13816"/>
                  <a:pt x="9890480" y="24714"/>
                </a:cubicBezTo>
                <a:lnTo>
                  <a:pt x="9923176" y="24714"/>
                </a:lnTo>
                <a:cubicBezTo>
                  <a:pt x="9934074" y="13816"/>
                  <a:pt x="9936798" y="5641"/>
                  <a:pt x="9931350" y="193"/>
                </a:cubicBezTo>
                <a:lnTo>
                  <a:pt x="9930868" y="0"/>
                </a:lnTo>
                <a:lnTo>
                  <a:pt x="9947890" y="0"/>
                </a:lnTo>
                <a:lnTo>
                  <a:pt x="9939522" y="8367"/>
                </a:lnTo>
                <a:lnTo>
                  <a:pt x="9955872" y="8367"/>
                </a:lnTo>
                <a:lnTo>
                  <a:pt x="9955872" y="0"/>
                </a:lnTo>
                <a:lnTo>
                  <a:pt x="9980392" y="0"/>
                </a:lnTo>
                <a:lnTo>
                  <a:pt x="9980392" y="193"/>
                </a:lnTo>
                <a:cubicBezTo>
                  <a:pt x="9985840" y="16540"/>
                  <a:pt x="9983116" y="24714"/>
                  <a:pt x="9972218" y="24714"/>
                </a:cubicBezTo>
                <a:cubicBezTo>
                  <a:pt x="9972218" y="35613"/>
                  <a:pt x="9969492" y="41061"/>
                  <a:pt x="9964044" y="41061"/>
                </a:cubicBezTo>
                <a:cubicBezTo>
                  <a:pt x="9958596" y="41061"/>
                  <a:pt x="9950424" y="35613"/>
                  <a:pt x="9939522" y="24714"/>
                </a:cubicBezTo>
                <a:cubicBezTo>
                  <a:pt x="9928624" y="24714"/>
                  <a:pt x="9928624" y="30162"/>
                  <a:pt x="9939522" y="41061"/>
                </a:cubicBezTo>
                <a:cubicBezTo>
                  <a:pt x="9939522" y="51960"/>
                  <a:pt x="9939522" y="60135"/>
                  <a:pt x="9939522" y="65585"/>
                </a:cubicBezTo>
                <a:cubicBezTo>
                  <a:pt x="9939522" y="71034"/>
                  <a:pt x="9939522" y="73758"/>
                  <a:pt x="9939522" y="73758"/>
                </a:cubicBezTo>
                <a:cubicBezTo>
                  <a:pt x="9950424" y="73758"/>
                  <a:pt x="9955872" y="79208"/>
                  <a:pt x="9955872" y="90107"/>
                </a:cubicBezTo>
                <a:lnTo>
                  <a:pt x="9972218" y="90107"/>
                </a:lnTo>
                <a:cubicBezTo>
                  <a:pt x="9972218" y="79208"/>
                  <a:pt x="9972218" y="73758"/>
                  <a:pt x="9972218" y="73758"/>
                </a:cubicBezTo>
                <a:lnTo>
                  <a:pt x="9972218" y="57410"/>
                </a:lnTo>
                <a:lnTo>
                  <a:pt x="10004916" y="90107"/>
                </a:lnTo>
                <a:cubicBezTo>
                  <a:pt x="10004916" y="101005"/>
                  <a:pt x="9999466" y="111902"/>
                  <a:pt x="9988564" y="122801"/>
                </a:cubicBezTo>
                <a:lnTo>
                  <a:pt x="9972218" y="122801"/>
                </a:lnTo>
                <a:cubicBezTo>
                  <a:pt x="9972218" y="133702"/>
                  <a:pt x="9966770" y="141874"/>
                  <a:pt x="9955872" y="147325"/>
                </a:cubicBezTo>
                <a:cubicBezTo>
                  <a:pt x="9944970" y="152773"/>
                  <a:pt x="9939522" y="166396"/>
                  <a:pt x="9939522" y="188193"/>
                </a:cubicBezTo>
                <a:cubicBezTo>
                  <a:pt x="9939522" y="220889"/>
                  <a:pt x="9944970" y="226338"/>
                  <a:pt x="9955872" y="204543"/>
                </a:cubicBezTo>
                <a:cubicBezTo>
                  <a:pt x="9966770" y="193641"/>
                  <a:pt x="9972218" y="193641"/>
                  <a:pt x="9972218" y="204543"/>
                </a:cubicBezTo>
                <a:cubicBezTo>
                  <a:pt x="9972218" y="215441"/>
                  <a:pt x="9972218" y="223613"/>
                  <a:pt x="9972218" y="229064"/>
                </a:cubicBezTo>
                <a:cubicBezTo>
                  <a:pt x="9972218" y="234512"/>
                  <a:pt x="9977668" y="237237"/>
                  <a:pt x="9988564" y="237237"/>
                </a:cubicBezTo>
                <a:cubicBezTo>
                  <a:pt x="9988564" y="237237"/>
                  <a:pt x="9994016" y="231788"/>
                  <a:pt x="10004916" y="220889"/>
                </a:cubicBezTo>
                <a:lnTo>
                  <a:pt x="10004916" y="204543"/>
                </a:lnTo>
                <a:cubicBezTo>
                  <a:pt x="9994016" y="204543"/>
                  <a:pt x="9988564" y="204543"/>
                  <a:pt x="9988564" y="204543"/>
                </a:cubicBezTo>
                <a:cubicBezTo>
                  <a:pt x="9988564" y="182745"/>
                  <a:pt x="9999466" y="182745"/>
                  <a:pt x="10021262" y="204543"/>
                </a:cubicBezTo>
                <a:lnTo>
                  <a:pt x="10053958" y="220889"/>
                </a:lnTo>
                <a:lnTo>
                  <a:pt x="10086654" y="188193"/>
                </a:lnTo>
                <a:cubicBezTo>
                  <a:pt x="10097552" y="177295"/>
                  <a:pt x="10105728" y="169120"/>
                  <a:pt x="10111176" y="163671"/>
                </a:cubicBezTo>
                <a:cubicBezTo>
                  <a:pt x="10116624" y="158223"/>
                  <a:pt x="10119350" y="155497"/>
                  <a:pt x="10119350" y="155497"/>
                </a:cubicBezTo>
                <a:cubicBezTo>
                  <a:pt x="10119350" y="155497"/>
                  <a:pt x="10119350" y="152773"/>
                  <a:pt x="10119350" y="147325"/>
                </a:cubicBezTo>
                <a:cubicBezTo>
                  <a:pt x="10119350" y="141874"/>
                  <a:pt x="10124800" y="139150"/>
                  <a:pt x="10135696" y="139150"/>
                </a:cubicBezTo>
                <a:lnTo>
                  <a:pt x="10135696" y="122801"/>
                </a:lnTo>
                <a:cubicBezTo>
                  <a:pt x="10124800" y="122801"/>
                  <a:pt x="10122074" y="120077"/>
                  <a:pt x="10127524" y="114628"/>
                </a:cubicBezTo>
                <a:cubicBezTo>
                  <a:pt x="10132972" y="109178"/>
                  <a:pt x="10141146" y="106454"/>
                  <a:pt x="10152044" y="106454"/>
                </a:cubicBezTo>
                <a:lnTo>
                  <a:pt x="10168392" y="73758"/>
                </a:lnTo>
                <a:lnTo>
                  <a:pt x="10168392" y="41061"/>
                </a:lnTo>
                <a:lnTo>
                  <a:pt x="10152044" y="57410"/>
                </a:lnTo>
                <a:cubicBezTo>
                  <a:pt x="10130248" y="79208"/>
                  <a:pt x="10119350" y="90107"/>
                  <a:pt x="10119350" y="90107"/>
                </a:cubicBezTo>
                <a:cubicBezTo>
                  <a:pt x="10119350" y="90107"/>
                  <a:pt x="10116624" y="92831"/>
                  <a:pt x="10111176" y="98279"/>
                </a:cubicBezTo>
                <a:cubicBezTo>
                  <a:pt x="10105728" y="103729"/>
                  <a:pt x="10097552" y="106454"/>
                  <a:pt x="10086654" y="106454"/>
                </a:cubicBezTo>
                <a:lnTo>
                  <a:pt x="10103000" y="90107"/>
                </a:lnTo>
                <a:cubicBezTo>
                  <a:pt x="10103000" y="79208"/>
                  <a:pt x="10103000" y="68309"/>
                  <a:pt x="10103000" y="57410"/>
                </a:cubicBezTo>
                <a:cubicBezTo>
                  <a:pt x="10103000" y="57410"/>
                  <a:pt x="10100276" y="54686"/>
                  <a:pt x="10094828" y="49236"/>
                </a:cubicBezTo>
                <a:cubicBezTo>
                  <a:pt x="10089378" y="43788"/>
                  <a:pt x="10086654" y="41061"/>
                  <a:pt x="10086654" y="41061"/>
                </a:cubicBezTo>
                <a:lnTo>
                  <a:pt x="10070304" y="57410"/>
                </a:lnTo>
                <a:cubicBezTo>
                  <a:pt x="10037612" y="79208"/>
                  <a:pt x="10021262" y="84656"/>
                  <a:pt x="10021262" y="73758"/>
                </a:cubicBezTo>
                <a:cubicBezTo>
                  <a:pt x="10021262" y="73758"/>
                  <a:pt x="10026710" y="68309"/>
                  <a:pt x="10037612" y="57410"/>
                </a:cubicBezTo>
                <a:lnTo>
                  <a:pt x="10086654" y="24714"/>
                </a:lnTo>
                <a:cubicBezTo>
                  <a:pt x="10108448" y="13816"/>
                  <a:pt x="10124800" y="8367"/>
                  <a:pt x="10135696" y="8367"/>
                </a:cubicBezTo>
                <a:lnTo>
                  <a:pt x="10135696" y="41061"/>
                </a:lnTo>
                <a:cubicBezTo>
                  <a:pt x="10157496" y="41061"/>
                  <a:pt x="10168392" y="30162"/>
                  <a:pt x="10168392" y="8367"/>
                </a:cubicBezTo>
                <a:lnTo>
                  <a:pt x="10168392" y="0"/>
                </a:lnTo>
                <a:lnTo>
                  <a:pt x="10172384" y="0"/>
                </a:lnTo>
                <a:lnTo>
                  <a:pt x="10172480" y="192"/>
                </a:lnTo>
                <a:lnTo>
                  <a:pt x="10172768" y="0"/>
                </a:lnTo>
                <a:lnTo>
                  <a:pt x="11231006" y="0"/>
                </a:lnTo>
                <a:lnTo>
                  <a:pt x="11231006" y="8367"/>
                </a:lnTo>
                <a:lnTo>
                  <a:pt x="11239374" y="0"/>
                </a:lnTo>
                <a:lnTo>
                  <a:pt x="11277918" y="0"/>
                </a:lnTo>
                <a:lnTo>
                  <a:pt x="11277918" y="407205"/>
                </a:lnTo>
                <a:lnTo>
                  <a:pt x="11275966" y="409402"/>
                </a:lnTo>
                <a:cubicBezTo>
                  <a:pt x="11267792" y="418597"/>
                  <a:pt x="11258256" y="429325"/>
                  <a:pt x="11247356" y="441586"/>
                </a:cubicBezTo>
                <a:cubicBezTo>
                  <a:pt x="11203760" y="490629"/>
                  <a:pt x="11181964" y="515151"/>
                  <a:pt x="11181964" y="515151"/>
                </a:cubicBezTo>
                <a:cubicBezTo>
                  <a:pt x="11181964" y="526050"/>
                  <a:pt x="11187412" y="526050"/>
                  <a:pt x="11198310" y="515151"/>
                </a:cubicBezTo>
                <a:cubicBezTo>
                  <a:pt x="11209212" y="504252"/>
                  <a:pt x="11220108" y="493353"/>
                  <a:pt x="11231006" y="482455"/>
                </a:cubicBezTo>
                <a:cubicBezTo>
                  <a:pt x="11241906" y="466108"/>
                  <a:pt x="11252804" y="451123"/>
                  <a:pt x="11263702" y="437499"/>
                </a:cubicBezTo>
                <a:lnTo>
                  <a:pt x="11277918" y="421507"/>
                </a:lnTo>
                <a:lnTo>
                  <a:pt x="11277918" y="6072727"/>
                </a:lnTo>
                <a:lnTo>
                  <a:pt x="11249398" y="6063222"/>
                </a:lnTo>
                <a:cubicBezTo>
                  <a:pt x="11239862" y="6061860"/>
                  <a:pt x="11231006" y="6062541"/>
                  <a:pt x="11222834" y="6065265"/>
                </a:cubicBezTo>
                <a:cubicBezTo>
                  <a:pt x="11206484" y="6070713"/>
                  <a:pt x="11198310" y="6076164"/>
                  <a:pt x="11198310" y="6081612"/>
                </a:cubicBezTo>
                <a:cubicBezTo>
                  <a:pt x="11198310" y="6087063"/>
                  <a:pt x="11192862" y="6089787"/>
                  <a:pt x="11181964" y="6089787"/>
                </a:cubicBezTo>
                <a:lnTo>
                  <a:pt x="11067528" y="6187873"/>
                </a:lnTo>
                <a:cubicBezTo>
                  <a:pt x="11067528" y="6198774"/>
                  <a:pt x="11064804" y="6201498"/>
                  <a:pt x="11059356" y="6196048"/>
                </a:cubicBezTo>
                <a:cubicBezTo>
                  <a:pt x="11053904" y="6190600"/>
                  <a:pt x="11051180" y="6193324"/>
                  <a:pt x="11051180" y="6204222"/>
                </a:cubicBezTo>
                <a:cubicBezTo>
                  <a:pt x="11051180" y="6204222"/>
                  <a:pt x="11045732" y="6206947"/>
                  <a:pt x="11034832" y="6212395"/>
                </a:cubicBezTo>
                <a:cubicBezTo>
                  <a:pt x="11023932" y="6217845"/>
                  <a:pt x="11013036" y="6226020"/>
                  <a:pt x="11002136" y="6236916"/>
                </a:cubicBezTo>
                <a:cubicBezTo>
                  <a:pt x="10991236" y="6247817"/>
                  <a:pt x="10985788" y="6255990"/>
                  <a:pt x="10985788" y="6261440"/>
                </a:cubicBezTo>
                <a:cubicBezTo>
                  <a:pt x="10985788" y="6266889"/>
                  <a:pt x="10985788" y="6272339"/>
                  <a:pt x="10985788" y="6277787"/>
                </a:cubicBezTo>
                <a:cubicBezTo>
                  <a:pt x="10985788" y="6283238"/>
                  <a:pt x="10985788" y="6285962"/>
                  <a:pt x="10985788" y="6285962"/>
                </a:cubicBezTo>
                <a:cubicBezTo>
                  <a:pt x="10985788" y="6285962"/>
                  <a:pt x="10980340" y="6285962"/>
                  <a:pt x="10969440" y="6285962"/>
                </a:cubicBezTo>
                <a:lnTo>
                  <a:pt x="10887702" y="6384048"/>
                </a:lnTo>
                <a:lnTo>
                  <a:pt x="10871352" y="6416745"/>
                </a:lnTo>
                <a:lnTo>
                  <a:pt x="10904048" y="6384048"/>
                </a:lnTo>
                <a:cubicBezTo>
                  <a:pt x="10925846" y="6362253"/>
                  <a:pt x="10942192" y="6345904"/>
                  <a:pt x="10953092" y="6335005"/>
                </a:cubicBezTo>
                <a:lnTo>
                  <a:pt x="10969440" y="6335005"/>
                </a:lnTo>
                <a:cubicBezTo>
                  <a:pt x="10980340" y="6335005"/>
                  <a:pt x="10983064" y="6329557"/>
                  <a:pt x="10977616" y="6318656"/>
                </a:cubicBezTo>
                <a:cubicBezTo>
                  <a:pt x="10972164" y="6307759"/>
                  <a:pt x="10974888" y="6302309"/>
                  <a:pt x="10985788" y="6302309"/>
                </a:cubicBezTo>
                <a:lnTo>
                  <a:pt x="10985788" y="6318656"/>
                </a:lnTo>
                <a:cubicBezTo>
                  <a:pt x="10996688" y="6318656"/>
                  <a:pt x="11002136" y="6313208"/>
                  <a:pt x="11002136" y="6302309"/>
                </a:cubicBezTo>
                <a:lnTo>
                  <a:pt x="11083876" y="6236916"/>
                </a:lnTo>
                <a:lnTo>
                  <a:pt x="11181964" y="6253266"/>
                </a:lnTo>
                <a:cubicBezTo>
                  <a:pt x="11192862" y="6253266"/>
                  <a:pt x="11203760" y="6247817"/>
                  <a:pt x="11214660" y="6236916"/>
                </a:cubicBezTo>
                <a:lnTo>
                  <a:pt x="11198310" y="6285962"/>
                </a:lnTo>
                <a:cubicBezTo>
                  <a:pt x="11198310" y="6285962"/>
                  <a:pt x="11203760" y="6280514"/>
                  <a:pt x="11214660" y="6269613"/>
                </a:cubicBezTo>
                <a:lnTo>
                  <a:pt x="11247356" y="6253266"/>
                </a:lnTo>
                <a:lnTo>
                  <a:pt x="11263704" y="6253266"/>
                </a:lnTo>
                <a:cubicBezTo>
                  <a:pt x="11269152" y="6247817"/>
                  <a:pt x="11273240" y="6242367"/>
                  <a:pt x="11275964" y="6236918"/>
                </a:cubicBezTo>
                <a:lnTo>
                  <a:pt x="11277918" y="6229103"/>
                </a:lnTo>
                <a:lnTo>
                  <a:pt x="11277918" y="6761116"/>
                </a:lnTo>
                <a:lnTo>
                  <a:pt x="11263704" y="6768224"/>
                </a:lnTo>
                <a:cubicBezTo>
                  <a:pt x="11258254" y="6773674"/>
                  <a:pt x="11252804" y="6781848"/>
                  <a:pt x="11247356" y="6792746"/>
                </a:cubicBezTo>
                <a:lnTo>
                  <a:pt x="11165616" y="6841789"/>
                </a:lnTo>
                <a:cubicBezTo>
                  <a:pt x="11165616" y="6841789"/>
                  <a:pt x="11154716" y="6855414"/>
                  <a:pt x="11132920" y="6882660"/>
                </a:cubicBezTo>
                <a:cubicBezTo>
                  <a:pt x="11111122" y="6909908"/>
                  <a:pt x="11100224" y="6928979"/>
                  <a:pt x="11100224" y="6939877"/>
                </a:cubicBezTo>
                <a:lnTo>
                  <a:pt x="11100224" y="6956224"/>
                </a:lnTo>
                <a:cubicBezTo>
                  <a:pt x="11100224" y="6945328"/>
                  <a:pt x="11089324" y="6950776"/>
                  <a:pt x="11067528" y="6972574"/>
                </a:cubicBezTo>
                <a:cubicBezTo>
                  <a:pt x="11045732" y="6994371"/>
                  <a:pt x="11034832" y="7005270"/>
                  <a:pt x="11034832" y="7005270"/>
                </a:cubicBezTo>
                <a:cubicBezTo>
                  <a:pt x="11034832" y="7005270"/>
                  <a:pt x="11029384" y="7010718"/>
                  <a:pt x="11018484" y="7021617"/>
                </a:cubicBezTo>
                <a:cubicBezTo>
                  <a:pt x="11018484" y="7021617"/>
                  <a:pt x="11015758" y="7024343"/>
                  <a:pt x="11010310" y="7029792"/>
                </a:cubicBezTo>
                <a:cubicBezTo>
                  <a:pt x="11004860" y="7035240"/>
                  <a:pt x="11002136" y="7037964"/>
                  <a:pt x="11002136" y="7037964"/>
                </a:cubicBezTo>
                <a:cubicBezTo>
                  <a:pt x="11002136" y="7048865"/>
                  <a:pt x="10996688" y="7059761"/>
                  <a:pt x="10985788" y="7070660"/>
                </a:cubicBezTo>
                <a:cubicBezTo>
                  <a:pt x="10974888" y="7081559"/>
                  <a:pt x="10969440" y="7087009"/>
                  <a:pt x="10969440" y="7087009"/>
                </a:cubicBezTo>
                <a:lnTo>
                  <a:pt x="10920398" y="7136053"/>
                </a:lnTo>
                <a:cubicBezTo>
                  <a:pt x="10920398" y="7136053"/>
                  <a:pt x="10920398" y="7141501"/>
                  <a:pt x="10920398" y="7152400"/>
                </a:cubicBezTo>
                <a:cubicBezTo>
                  <a:pt x="10909496" y="7152400"/>
                  <a:pt x="10904048" y="7157850"/>
                  <a:pt x="10904048" y="7168749"/>
                </a:cubicBezTo>
                <a:lnTo>
                  <a:pt x="10887702" y="7168749"/>
                </a:lnTo>
                <a:cubicBezTo>
                  <a:pt x="10876800" y="7168749"/>
                  <a:pt x="10871352" y="7174197"/>
                  <a:pt x="10871352" y="7185096"/>
                </a:cubicBezTo>
                <a:cubicBezTo>
                  <a:pt x="10871352" y="7195995"/>
                  <a:pt x="10865904" y="7201443"/>
                  <a:pt x="10855004" y="7201443"/>
                </a:cubicBezTo>
                <a:cubicBezTo>
                  <a:pt x="10844108" y="7201443"/>
                  <a:pt x="10838658" y="7201443"/>
                  <a:pt x="10838658" y="7201443"/>
                </a:cubicBezTo>
                <a:cubicBezTo>
                  <a:pt x="10838658" y="7201443"/>
                  <a:pt x="10838658" y="7206893"/>
                  <a:pt x="10838658" y="7217792"/>
                </a:cubicBezTo>
                <a:cubicBezTo>
                  <a:pt x="10827756" y="7228691"/>
                  <a:pt x="10822308" y="7234139"/>
                  <a:pt x="10822308" y="7234139"/>
                </a:cubicBezTo>
                <a:lnTo>
                  <a:pt x="10789612" y="7283182"/>
                </a:lnTo>
                <a:cubicBezTo>
                  <a:pt x="10767818" y="7294083"/>
                  <a:pt x="10746018" y="7315878"/>
                  <a:pt x="10724224" y="7348575"/>
                </a:cubicBezTo>
                <a:cubicBezTo>
                  <a:pt x="10713322" y="7359473"/>
                  <a:pt x="10705148" y="7370372"/>
                  <a:pt x="10699700" y="7381271"/>
                </a:cubicBezTo>
                <a:cubicBezTo>
                  <a:pt x="10694252" y="7392170"/>
                  <a:pt x="10691526" y="7397618"/>
                  <a:pt x="10691526" y="7397618"/>
                </a:cubicBezTo>
                <a:cubicBezTo>
                  <a:pt x="10637036" y="7430314"/>
                  <a:pt x="10609788" y="7468461"/>
                  <a:pt x="10609788" y="7512054"/>
                </a:cubicBezTo>
                <a:cubicBezTo>
                  <a:pt x="10609788" y="7512054"/>
                  <a:pt x="10604340" y="7517504"/>
                  <a:pt x="10593438" y="7528403"/>
                </a:cubicBezTo>
                <a:cubicBezTo>
                  <a:pt x="10549844" y="7582894"/>
                  <a:pt x="10528048" y="7615591"/>
                  <a:pt x="10528048" y="7626489"/>
                </a:cubicBezTo>
                <a:lnTo>
                  <a:pt x="10429960" y="7740925"/>
                </a:lnTo>
                <a:cubicBezTo>
                  <a:pt x="10408164" y="7773621"/>
                  <a:pt x="10397264" y="7806315"/>
                  <a:pt x="10397264" y="7839011"/>
                </a:cubicBezTo>
                <a:cubicBezTo>
                  <a:pt x="10397264" y="7849912"/>
                  <a:pt x="10394540" y="7855361"/>
                  <a:pt x="10389090" y="7855361"/>
                </a:cubicBezTo>
                <a:cubicBezTo>
                  <a:pt x="10383642" y="7855361"/>
                  <a:pt x="10375468" y="7855361"/>
                  <a:pt x="10364568" y="7855361"/>
                </a:cubicBezTo>
                <a:lnTo>
                  <a:pt x="10380916" y="7871708"/>
                </a:lnTo>
                <a:lnTo>
                  <a:pt x="10380916" y="7888055"/>
                </a:lnTo>
                <a:lnTo>
                  <a:pt x="10348220" y="7904404"/>
                </a:lnTo>
                <a:cubicBezTo>
                  <a:pt x="10326424" y="7904404"/>
                  <a:pt x="10288276" y="7969794"/>
                  <a:pt x="10233786" y="8100579"/>
                </a:cubicBezTo>
                <a:lnTo>
                  <a:pt x="10201090" y="8116926"/>
                </a:lnTo>
                <a:cubicBezTo>
                  <a:pt x="10201090" y="8116926"/>
                  <a:pt x="10217436" y="8089680"/>
                  <a:pt x="10250132" y="8035187"/>
                </a:cubicBezTo>
                <a:lnTo>
                  <a:pt x="10282828" y="7953447"/>
                </a:lnTo>
                <a:cubicBezTo>
                  <a:pt x="10304624" y="7931652"/>
                  <a:pt x="10320974" y="7909854"/>
                  <a:pt x="10331872" y="7888055"/>
                </a:cubicBezTo>
                <a:cubicBezTo>
                  <a:pt x="10353668" y="7855361"/>
                  <a:pt x="10391814" y="7784520"/>
                  <a:pt x="10446308" y="7675532"/>
                </a:cubicBezTo>
                <a:cubicBezTo>
                  <a:pt x="10500800" y="7588345"/>
                  <a:pt x="10528048" y="7544750"/>
                  <a:pt x="10528048" y="7544750"/>
                </a:cubicBezTo>
                <a:cubicBezTo>
                  <a:pt x="10528048" y="7544750"/>
                  <a:pt x="10511698" y="7561097"/>
                  <a:pt x="10479004" y="7593793"/>
                </a:cubicBezTo>
                <a:lnTo>
                  <a:pt x="10429960" y="7626489"/>
                </a:lnTo>
                <a:cubicBezTo>
                  <a:pt x="10429960" y="7615591"/>
                  <a:pt x="10446308" y="7593793"/>
                  <a:pt x="10479004" y="7561097"/>
                </a:cubicBezTo>
                <a:lnTo>
                  <a:pt x="10528048" y="7495707"/>
                </a:lnTo>
                <a:lnTo>
                  <a:pt x="10560744" y="7495707"/>
                </a:lnTo>
                <a:lnTo>
                  <a:pt x="10609788" y="7446661"/>
                </a:lnTo>
                <a:cubicBezTo>
                  <a:pt x="10609788" y="7446661"/>
                  <a:pt x="10626134" y="7419415"/>
                  <a:pt x="10658830" y="7364922"/>
                </a:cubicBezTo>
                <a:lnTo>
                  <a:pt x="10642484" y="7348575"/>
                </a:lnTo>
                <a:cubicBezTo>
                  <a:pt x="10620686" y="7403068"/>
                  <a:pt x="10598888" y="7430314"/>
                  <a:pt x="10577092" y="7430314"/>
                </a:cubicBezTo>
                <a:cubicBezTo>
                  <a:pt x="10577092" y="7430314"/>
                  <a:pt x="10577092" y="7419415"/>
                  <a:pt x="10577092" y="7397618"/>
                </a:cubicBezTo>
                <a:lnTo>
                  <a:pt x="10560744" y="7430314"/>
                </a:lnTo>
                <a:cubicBezTo>
                  <a:pt x="10560744" y="7435765"/>
                  <a:pt x="10560744" y="7440532"/>
                  <a:pt x="10560744" y="7444618"/>
                </a:cubicBezTo>
                <a:lnTo>
                  <a:pt x="10560744" y="7446661"/>
                </a:lnTo>
                <a:cubicBezTo>
                  <a:pt x="10560744" y="7424866"/>
                  <a:pt x="10555296" y="7424866"/>
                  <a:pt x="10544396" y="7446661"/>
                </a:cubicBezTo>
                <a:cubicBezTo>
                  <a:pt x="10533496" y="7457562"/>
                  <a:pt x="10517148" y="7473909"/>
                  <a:pt x="10495352" y="7495707"/>
                </a:cubicBezTo>
                <a:lnTo>
                  <a:pt x="10446310" y="7544748"/>
                </a:lnTo>
                <a:lnTo>
                  <a:pt x="10470830" y="7503879"/>
                </a:lnTo>
                <a:cubicBezTo>
                  <a:pt x="10476278" y="7498431"/>
                  <a:pt x="10481728" y="7487532"/>
                  <a:pt x="10487176" y="7471185"/>
                </a:cubicBezTo>
                <a:cubicBezTo>
                  <a:pt x="10492624" y="7454836"/>
                  <a:pt x="10500800" y="7435765"/>
                  <a:pt x="10511698" y="7413967"/>
                </a:cubicBezTo>
                <a:lnTo>
                  <a:pt x="10528048" y="7381271"/>
                </a:lnTo>
                <a:cubicBezTo>
                  <a:pt x="10582540" y="7381271"/>
                  <a:pt x="10598888" y="7354025"/>
                  <a:pt x="10577092" y="7299531"/>
                </a:cubicBezTo>
                <a:cubicBezTo>
                  <a:pt x="10577092" y="7277734"/>
                  <a:pt x="10560744" y="7283182"/>
                  <a:pt x="10528048" y="7315878"/>
                </a:cubicBezTo>
                <a:cubicBezTo>
                  <a:pt x="10517148" y="7326779"/>
                  <a:pt x="10506250" y="7334952"/>
                  <a:pt x="10495352" y="7340400"/>
                </a:cubicBezTo>
                <a:cubicBezTo>
                  <a:pt x="10484452" y="7345851"/>
                  <a:pt x="10479004" y="7348575"/>
                  <a:pt x="10479004" y="7348575"/>
                </a:cubicBezTo>
                <a:cubicBezTo>
                  <a:pt x="10479004" y="7348575"/>
                  <a:pt x="10479004" y="7354025"/>
                  <a:pt x="10479004" y="7364922"/>
                </a:cubicBezTo>
                <a:cubicBezTo>
                  <a:pt x="10468104" y="7364922"/>
                  <a:pt x="10462656" y="7364922"/>
                  <a:pt x="10462656" y="7364922"/>
                </a:cubicBezTo>
                <a:lnTo>
                  <a:pt x="10413612" y="7381271"/>
                </a:lnTo>
                <a:cubicBezTo>
                  <a:pt x="10380916" y="7392170"/>
                  <a:pt x="10361842" y="7397618"/>
                  <a:pt x="10356394" y="7397618"/>
                </a:cubicBezTo>
                <a:cubicBezTo>
                  <a:pt x="10350946" y="7397618"/>
                  <a:pt x="10345496" y="7403068"/>
                  <a:pt x="10340048" y="7413967"/>
                </a:cubicBezTo>
                <a:cubicBezTo>
                  <a:pt x="10335960" y="7422140"/>
                  <a:pt x="10324210" y="7434912"/>
                  <a:pt x="10304796" y="7452281"/>
                </a:cubicBezTo>
                <a:lnTo>
                  <a:pt x="10290684" y="7464427"/>
                </a:lnTo>
                <a:lnTo>
                  <a:pt x="10299176" y="7463010"/>
                </a:lnTo>
                <a:cubicBezTo>
                  <a:pt x="10299176" y="7473909"/>
                  <a:pt x="10299176" y="7479357"/>
                  <a:pt x="10299176" y="7479357"/>
                </a:cubicBezTo>
                <a:cubicBezTo>
                  <a:pt x="10288276" y="7479357"/>
                  <a:pt x="10282828" y="7476633"/>
                  <a:pt x="10282828" y="7471185"/>
                </a:cubicBezTo>
                <a:cubicBezTo>
                  <a:pt x="10250132" y="7498431"/>
                  <a:pt x="10233786" y="7512054"/>
                  <a:pt x="10233786" y="7512054"/>
                </a:cubicBezTo>
                <a:lnTo>
                  <a:pt x="10217436" y="7512054"/>
                </a:lnTo>
                <a:cubicBezTo>
                  <a:pt x="10206538" y="7512054"/>
                  <a:pt x="10201090" y="7512054"/>
                  <a:pt x="10201090" y="7512054"/>
                </a:cubicBezTo>
                <a:cubicBezTo>
                  <a:pt x="10190188" y="7512054"/>
                  <a:pt x="10190188" y="7522952"/>
                  <a:pt x="10201090" y="7544750"/>
                </a:cubicBezTo>
                <a:lnTo>
                  <a:pt x="10201090" y="7561097"/>
                </a:lnTo>
                <a:lnTo>
                  <a:pt x="10184740" y="7544750"/>
                </a:lnTo>
                <a:cubicBezTo>
                  <a:pt x="10184740" y="7544750"/>
                  <a:pt x="10182016" y="7542026"/>
                  <a:pt x="10176568" y="7536575"/>
                </a:cubicBezTo>
                <a:cubicBezTo>
                  <a:pt x="10171120" y="7531127"/>
                  <a:pt x="10168392" y="7522952"/>
                  <a:pt x="10168392" y="7512054"/>
                </a:cubicBezTo>
                <a:cubicBezTo>
                  <a:pt x="10157496" y="7490258"/>
                  <a:pt x="10143872" y="7479357"/>
                  <a:pt x="10127524" y="7479357"/>
                </a:cubicBezTo>
                <a:cubicBezTo>
                  <a:pt x="10111176" y="7479357"/>
                  <a:pt x="10094828" y="7484808"/>
                  <a:pt x="10078480" y="7495707"/>
                </a:cubicBezTo>
                <a:cubicBezTo>
                  <a:pt x="10062132" y="7506605"/>
                  <a:pt x="10053958" y="7512054"/>
                  <a:pt x="10053958" y="7512054"/>
                </a:cubicBezTo>
                <a:cubicBezTo>
                  <a:pt x="10053958" y="7522952"/>
                  <a:pt x="10053958" y="7528403"/>
                  <a:pt x="10053958" y="7528403"/>
                </a:cubicBezTo>
                <a:lnTo>
                  <a:pt x="10037612" y="7544750"/>
                </a:lnTo>
                <a:cubicBezTo>
                  <a:pt x="10037612" y="7577446"/>
                  <a:pt x="10032164" y="7582894"/>
                  <a:pt x="10021262" y="7561097"/>
                </a:cubicBezTo>
                <a:lnTo>
                  <a:pt x="9988564" y="7577446"/>
                </a:lnTo>
                <a:cubicBezTo>
                  <a:pt x="9988564" y="7599244"/>
                  <a:pt x="9999466" y="7604692"/>
                  <a:pt x="10021262" y="7593793"/>
                </a:cubicBezTo>
                <a:cubicBezTo>
                  <a:pt x="10043060" y="7582894"/>
                  <a:pt x="10056684" y="7577446"/>
                  <a:pt x="10062132" y="7577446"/>
                </a:cubicBezTo>
                <a:cubicBezTo>
                  <a:pt x="10067580" y="7577446"/>
                  <a:pt x="10064856" y="7588345"/>
                  <a:pt x="10053958" y="7610142"/>
                </a:cubicBezTo>
                <a:cubicBezTo>
                  <a:pt x="10053958" y="7621041"/>
                  <a:pt x="10062132" y="7623765"/>
                  <a:pt x="10078480" y="7618315"/>
                </a:cubicBezTo>
                <a:cubicBezTo>
                  <a:pt x="10094828" y="7612866"/>
                  <a:pt x="10097552" y="7626489"/>
                  <a:pt x="10086654" y="7659185"/>
                </a:cubicBezTo>
                <a:cubicBezTo>
                  <a:pt x="10086654" y="7670084"/>
                  <a:pt x="10086654" y="7680983"/>
                  <a:pt x="10086654" y="7691882"/>
                </a:cubicBezTo>
                <a:cubicBezTo>
                  <a:pt x="10086654" y="7702778"/>
                  <a:pt x="10086654" y="7713679"/>
                  <a:pt x="10086654" y="7724576"/>
                </a:cubicBezTo>
                <a:cubicBezTo>
                  <a:pt x="10075756" y="7746373"/>
                  <a:pt x="10062132" y="7770897"/>
                  <a:pt x="10045784" y="7798143"/>
                </a:cubicBezTo>
                <a:cubicBezTo>
                  <a:pt x="10029436" y="7825389"/>
                  <a:pt x="10013088" y="7847186"/>
                  <a:pt x="9996740" y="7863533"/>
                </a:cubicBezTo>
                <a:cubicBezTo>
                  <a:pt x="9980392" y="7879882"/>
                  <a:pt x="9966770" y="7888055"/>
                  <a:pt x="9955872" y="7888055"/>
                </a:cubicBezTo>
                <a:cubicBezTo>
                  <a:pt x="9955872" y="7888055"/>
                  <a:pt x="9958596" y="7882606"/>
                  <a:pt x="9964044" y="7871708"/>
                </a:cubicBezTo>
                <a:cubicBezTo>
                  <a:pt x="9969492" y="7860809"/>
                  <a:pt x="9972218" y="7844462"/>
                  <a:pt x="9972218" y="7822664"/>
                </a:cubicBezTo>
                <a:cubicBezTo>
                  <a:pt x="10004916" y="7768173"/>
                  <a:pt x="10010364" y="7735477"/>
                  <a:pt x="9988564" y="7724576"/>
                </a:cubicBezTo>
                <a:cubicBezTo>
                  <a:pt x="9977668" y="7724576"/>
                  <a:pt x="9972218" y="7708229"/>
                  <a:pt x="9972218" y="7675532"/>
                </a:cubicBezTo>
                <a:cubicBezTo>
                  <a:pt x="9972218" y="7664634"/>
                  <a:pt x="9972218" y="7653737"/>
                  <a:pt x="9972218" y="7642836"/>
                </a:cubicBezTo>
                <a:cubicBezTo>
                  <a:pt x="9972218" y="7631940"/>
                  <a:pt x="9972218" y="7626489"/>
                  <a:pt x="9972218" y="7626489"/>
                </a:cubicBezTo>
                <a:cubicBezTo>
                  <a:pt x="9939522" y="7626489"/>
                  <a:pt x="9923176" y="7642836"/>
                  <a:pt x="9923176" y="7675532"/>
                </a:cubicBezTo>
                <a:cubicBezTo>
                  <a:pt x="9923176" y="7686431"/>
                  <a:pt x="9917728" y="7686431"/>
                  <a:pt x="9906826" y="7675532"/>
                </a:cubicBezTo>
                <a:lnTo>
                  <a:pt x="9776044" y="7871708"/>
                </a:lnTo>
                <a:cubicBezTo>
                  <a:pt x="9743348" y="7926201"/>
                  <a:pt x="9732448" y="7956173"/>
                  <a:pt x="9743348" y="7961622"/>
                </a:cubicBezTo>
                <a:cubicBezTo>
                  <a:pt x="9754248" y="7967070"/>
                  <a:pt x="9754248" y="7975245"/>
                  <a:pt x="9743348" y="7986143"/>
                </a:cubicBezTo>
                <a:cubicBezTo>
                  <a:pt x="9732448" y="7997042"/>
                  <a:pt x="9727000" y="8007941"/>
                  <a:pt x="9727000" y="8018839"/>
                </a:cubicBezTo>
                <a:cubicBezTo>
                  <a:pt x="9727000" y="8029738"/>
                  <a:pt x="9724274" y="8035187"/>
                  <a:pt x="9718825" y="8035187"/>
                </a:cubicBezTo>
                <a:cubicBezTo>
                  <a:pt x="9713377" y="8035187"/>
                  <a:pt x="9710653" y="8029738"/>
                  <a:pt x="9710653" y="8018839"/>
                </a:cubicBezTo>
                <a:cubicBezTo>
                  <a:pt x="9710653" y="8007941"/>
                  <a:pt x="9710653" y="7999766"/>
                  <a:pt x="9710653" y="7994318"/>
                </a:cubicBezTo>
                <a:cubicBezTo>
                  <a:pt x="9710653" y="7988867"/>
                  <a:pt x="9705203" y="7991594"/>
                  <a:pt x="9694304" y="8002490"/>
                </a:cubicBezTo>
                <a:cubicBezTo>
                  <a:pt x="9683405" y="8002490"/>
                  <a:pt x="9683405" y="7997042"/>
                  <a:pt x="9694304" y="7986143"/>
                </a:cubicBezTo>
                <a:lnTo>
                  <a:pt x="9677957" y="7969794"/>
                </a:lnTo>
                <a:lnTo>
                  <a:pt x="9645261" y="7986143"/>
                </a:lnTo>
                <a:lnTo>
                  <a:pt x="9628911" y="8002490"/>
                </a:lnTo>
                <a:cubicBezTo>
                  <a:pt x="9618015" y="7991594"/>
                  <a:pt x="9609840" y="7988867"/>
                  <a:pt x="9604390" y="7994318"/>
                </a:cubicBezTo>
                <a:cubicBezTo>
                  <a:pt x="9598941" y="7999766"/>
                  <a:pt x="9601666" y="8013391"/>
                  <a:pt x="9612564" y="8035187"/>
                </a:cubicBezTo>
                <a:cubicBezTo>
                  <a:pt x="9623463" y="8046085"/>
                  <a:pt x="9628911" y="8054260"/>
                  <a:pt x="9628911" y="8059708"/>
                </a:cubicBezTo>
                <a:cubicBezTo>
                  <a:pt x="9628911" y="8065159"/>
                  <a:pt x="9623463" y="8078781"/>
                  <a:pt x="9612564" y="8100579"/>
                </a:cubicBezTo>
                <a:cubicBezTo>
                  <a:pt x="9601666" y="8122376"/>
                  <a:pt x="9590769" y="8144172"/>
                  <a:pt x="9579868" y="8165969"/>
                </a:cubicBezTo>
                <a:lnTo>
                  <a:pt x="9579868" y="8182318"/>
                </a:lnTo>
                <a:lnTo>
                  <a:pt x="9628911" y="8133275"/>
                </a:lnTo>
                <a:cubicBezTo>
                  <a:pt x="9628911" y="8144172"/>
                  <a:pt x="9631638" y="8149622"/>
                  <a:pt x="9637086" y="8149622"/>
                </a:cubicBezTo>
                <a:cubicBezTo>
                  <a:pt x="9642536" y="8149622"/>
                  <a:pt x="9639812" y="8155073"/>
                  <a:pt x="9628911" y="8165969"/>
                </a:cubicBezTo>
                <a:cubicBezTo>
                  <a:pt x="9628911" y="8165969"/>
                  <a:pt x="9623463" y="8165969"/>
                  <a:pt x="9612564" y="8165969"/>
                </a:cubicBezTo>
                <a:cubicBezTo>
                  <a:pt x="9601666" y="8165969"/>
                  <a:pt x="9598941" y="8168693"/>
                  <a:pt x="9604390" y="8174144"/>
                </a:cubicBezTo>
                <a:cubicBezTo>
                  <a:pt x="9609840" y="8179594"/>
                  <a:pt x="9601666" y="8193217"/>
                  <a:pt x="9579868" y="8215015"/>
                </a:cubicBezTo>
                <a:lnTo>
                  <a:pt x="9563521" y="8231362"/>
                </a:lnTo>
                <a:lnTo>
                  <a:pt x="9547172" y="8215015"/>
                </a:lnTo>
                <a:lnTo>
                  <a:pt x="9530825" y="8215015"/>
                </a:lnTo>
                <a:lnTo>
                  <a:pt x="9498131" y="8215015"/>
                </a:lnTo>
                <a:cubicBezTo>
                  <a:pt x="9498131" y="8225911"/>
                  <a:pt x="9498131" y="8239536"/>
                  <a:pt x="9498131" y="8255883"/>
                </a:cubicBezTo>
                <a:cubicBezTo>
                  <a:pt x="9498131" y="8272230"/>
                  <a:pt x="9498131" y="8285855"/>
                  <a:pt x="9498131" y="8296754"/>
                </a:cubicBezTo>
                <a:cubicBezTo>
                  <a:pt x="9498131" y="8307651"/>
                  <a:pt x="9495405" y="8315825"/>
                  <a:pt x="9489956" y="8321276"/>
                </a:cubicBezTo>
                <a:cubicBezTo>
                  <a:pt x="9484506" y="8326724"/>
                  <a:pt x="9481782" y="8329448"/>
                  <a:pt x="9481782" y="8329448"/>
                </a:cubicBezTo>
                <a:cubicBezTo>
                  <a:pt x="9470883" y="8329448"/>
                  <a:pt x="9465435" y="8334899"/>
                  <a:pt x="9465435" y="8345797"/>
                </a:cubicBezTo>
                <a:cubicBezTo>
                  <a:pt x="9476333" y="8345797"/>
                  <a:pt x="9476333" y="8351246"/>
                  <a:pt x="9465435" y="8362144"/>
                </a:cubicBezTo>
                <a:cubicBezTo>
                  <a:pt x="9454536" y="8362144"/>
                  <a:pt x="9449085" y="8356696"/>
                  <a:pt x="9449085" y="8345797"/>
                </a:cubicBezTo>
                <a:cubicBezTo>
                  <a:pt x="9449085" y="8334899"/>
                  <a:pt x="9446361" y="8332172"/>
                  <a:pt x="9440913" y="8337623"/>
                </a:cubicBezTo>
                <a:cubicBezTo>
                  <a:pt x="9435463" y="8343073"/>
                  <a:pt x="9427290" y="8356696"/>
                  <a:pt x="9416389" y="8378494"/>
                </a:cubicBezTo>
                <a:cubicBezTo>
                  <a:pt x="9405491" y="8400291"/>
                  <a:pt x="9400042" y="8411188"/>
                  <a:pt x="9400042" y="8411188"/>
                </a:cubicBezTo>
                <a:cubicBezTo>
                  <a:pt x="9400042" y="8432987"/>
                  <a:pt x="9389143" y="8438435"/>
                  <a:pt x="9367346" y="8427537"/>
                </a:cubicBezTo>
                <a:cubicBezTo>
                  <a:pt x="9367346" y="8416638"/>
                  <a:pt x="9370072" y="8408463"/>
                  <a:pt x="9375521" y="8403015"/>
                </a:cubicBezTo>
                <a:cubicBezTo>
                  <a:pt x="9380969" y="8397565"/>
                  <a:pt x="9383695" y="8389390"/>
                  <a:pt x="9383695" y="8378494"/>
                </a:cubicBezTo>
                <a:cubicBezTo>
                  <a:pt x="9383695" y="8367595"/>
                  <a:pt x="9378245" y="8362144"/>
                  <a:pt x="9367346" y="8362144"/>
                </a:cubicBezTo>
                <a:cubicBezTo>
                  <a:pt x="9367346" y="8362144"/>
                  <a:pt x="9364622" y="8362144"/>
                  <a:pt x="9359174" y="8362144"/>
                </a:cubicBezTo>
                <a:cubicBezTo>
                  <a:pt x="9353723" y="8362144"/>
                  <a:pt x="9350999" y="8364868"/>
                  <a:pt x="9350999" y="8370319"/>
                </a:cubicBezTo>
                <a:cubicBezTo>
                  <a:pt x="9350999" y="8375769"/>
                  <a:pt x="9345549" y="8378494"/>
                  <a:pt x="9334650" y="8378494"/>
                </a:cubicBezTo>
                <a:lnTo>
                  <a:pt x="9301956" y="8443884"/>
                </a:lnTo>
                <a:cubicBezTo>
                  <a:pt x="9312855" y="8476580"/>
                  <a:pt x="9291057" y="8498377"/>
                  <a:pt x="9236563" y="8509276"/>
                </a:cubicBezTo>
                <a:cubicBezTo>
                  <a:pt x="9214766" y="8520175"/>
                  <a:pt x="9198419" y="8531074"/>
                  <a:pt x="9187520" y="8541972"/>
                </a:cubicBezTo>
                <a:cubicBezTo>
                  <a:pt x="9187520" y="8520175"/>
                  <a:pt x="9176621" y="8509276"/>
                  <a:pt x="9154824" y="8509276"/>
                </a:cubicBezTo>
                <a:cubicBezTo>
                  <a:pt x="9122128" y="8509276"/>
                  <a:pt x="9111229" y="8525623"/>
                  <a:pt x="9122128" y="8558319"/>
                </a:cubicBezTo>
                <a:lnTo>
                  <a:pt x="9105781" y="8574669"/>
                </a:lnTo>
                <a:cubicBezTo>
                  <a:pt x="9105781" y="8563770"/>
                  <a:pt x="9103054" y="8558319"/>
                  <a:pt x="9097606" y="8558319"/>
                </a:cubicBezTo>
                <a:cubicBezTo>
                  <a:pt x="9092158" y="8558319"/>
                  <a:pt x="9086707" y="8566494"/>
                  <a:pt x="9081259" y="8582841"/>
                </a:cubicBezTo>
                <a:cubicBezTo>
                  <a:pt x="9075809" y="8599190"/>
                  <a:pt x="9078533" y="8612813"/>
                  <a:pt x="9089431" y="8623712"/>
                </a:cubicBezTo>
                <a:lnTo>
                  <a:pt x="9073084" y="8623712"/>
                </a:lnTo>
                <a:lnTo>
                  <a:pt x="9056737" y="8640059"/>
                </a:lnTo>
                <a:lnTo>
                  <a:pt x="9024041" y="8705451"/>
                </a:lnTo>
                <a:cubicBezTo>
                  <a:pt x="9013142" y="8716350"/>
                  <a:pt x="9004968" y="8727249"/>
                  <a:pt x="8999520" y="8738148"/>
                </a:cubicBezTo>
                <a:cubicBezTo>
                  <a:pt x="8994069" y="8749046"/>
                  <a:pt x="8991345" y="8754495"/>
                  <a:pt x="8991345" y="8754495"/>
                </a:cubicBezTo>
                <a:cubicBezTo>
                  <a:pt x="8991345" y="8765393"/>
                  <a:pt x="8980446" y="8781740"/>
                  <a:pt x="8958649" y="8803538"/>
                </a:cubicBezTo>
                <a:lnTo>
                  <a:pt x="8925953" y="8836234"/>
                </a:lnTo>
                <a:lnTo>
                  <a:pt x="8925953" y="8852581"/>
                </a:lnTo>
                <a:cubicBezTo>
                  <a:pt x="8915054" y="8852581"/>
                  <a:pt x="8904157" y="8847133"/>
                  <a:pt x="8893256" y="8836234"/>
                </a:cubicBezTo>
                <a:cubicBezTo>
                  <a:pt x="8882358" y="8825335"/>
                  <a:pt x="8876909" y="8825335"/>
                  <a:pt x="8876909" y="8836234"/>
                </a:cubicBezTo>
                <a:cubicBezTo>
                  <a:pt x="8866011" y="8836234"/>
                  <a:pt x="8860562" y="8841684"/>
                  <a:pt x="8860562" y="8852581"/>
                </a:cubicBezTo>
                <a:cubicBezTo>
                  <a:pt x="8860562" y="8863480"/>
                  <a:pt x="8860562" y="8874378"/>
                  <a:pt x="8860562" y="8885277"/>
                </a:cubicBezTo>
                <a:cubicBezTo>
                  <a:pt x="8849664" y="8896176"/>
                  <a:pt x="8838765" y="8901624"/>
                  <a:pt x="8827866" y="8901624"/>
                </a:cubicBezTo>
                <a:cubicBezTo>
                  <a:pt x="8806069" y="8879829"/>
                  <a:pt x="8792446" y="8871654"/>
                  <a:pt x="8786995" y="8877105"/>
                </a:cubicBezTo>
                <a:cubicBezTo>
                  <a:pt x="8781547" y="8882553"/>
                  <a:pt x="8778823" y="8879829"/>
                  <a:pt x="8778823" y="8868930"/>
                </a:cubicBezTo>
                <a:lnTo>
                  <a:pt x="8762474" y="8885277"/>
                </a:lnTo>
                <a:cubicBezTo>
                  <a:pt x="8762474" y="8885277"/>
                  <a:pt x="8759750" y="8888004"/>
                  <a:pt x="8754301" y="8893452"/>
                </a:cubicBezTo>
                <a:cubicBezTo>
                  <a:pt x="8748851" y="8898900"/>
                  <a:pt x="8746127" y="8901624"/>
                  <a:pt x="8746127" y="8901624"/>
                </a:cubicBezTo>
                <a:cubicBezTo>
                  <a:pt x="8746127" y="8901624"/>
                  <a:pt x="8746127" y="8907075"/>
                  <a:pt x="8746127" y="8917973"/>
                </a:cubicBezTo>
                <a:cubicBezTo>
                  <a:pt x="8746127" y="8917973"/>
                  <a:pt x="8746127" y="8920698"/>
                  <a:pt x="8746127" y="8926146"/>
                </a:cubicBezTo>
                <a:cubicBezTo>
                  <a:pt x="8746127" y="8931596"/>
                  <a:pt x="8740676" y="8934320"/>
                  <a:pt x="8729777" y="8934320"/>
                </a:cubicBezTo>
                <a:cubicBezTo>
                  <a:pt x="8729777" y="8934320"/>
                  <a:pt x="8729777" y="8931596"/>
                  <a:pt x="8729777" y="8926146"/>
                </a:cubicBezTo>
                <a:cubicBezTo>
                  <a:pt x="8729777" y="8920698"/>
                  <a:pt x="8727053" y="8915249"/>
                  <a:pt x="8721605" y="8909799"/>
                </a:cubicBezTo>
                <a:cubicBezTo>
                  <a:pt x="8716155" y="8904348"/>
                  <a:pt x="8713430" y="8896176"/>
                  <a:pt x="8713430" y="8885277"/>
                </a:cubicBezTo>
                <a:cubicBezTo>
                  <a:pt x="8713430" y="8885277"/>
                  <a:pt x="8713430" y="8879829"/>
                  <a:pt x="8713430" y="8868930"/>
                </a:cubicBezTo>
                <a:cubicBezTo>
                  <a:pt x="8713430" y="8858031"/>
                  <a:pt x="8718879" y="8847133"/>
                  <a:pt x="8729777" y="8836234"/>
                </a:cubicBezTo>
                <a:lnTo>
                  <a:pt x="8729777" y="8787191"/>
                </a:lnTo>
                <a:cubicBezTo>
                  <a:pt x="8707982" y="8798089"/>
                  <a:pt x="8697083" y="8825335"/>
                  <a:pt x="8697083" y="8868930"/>
                </a:cubicBezTo>
                <a:cubicBezTo>
                  <a:pt x="8697083" y="8901624"/>
                  <a:pt x="8691633" y="8917973"/>
                  <a:pt x="8680734" y="8917973"/>
                </a:cubicBezTo>
                <a:cubicBezTo>
                  <a:pt x="8680734" y="8917973"/>
                  <a:pt x="8675286" y="8909799"/>
                  <a:pt x="8664387" y="8893452"/>
                </a:cubicBezTo>
                <a:cubicBezTo>
                  <a:pt x="8653488" y="8877105"/>
                  <a:pt x="8648038" y="8863480"/>
                  <a:pt x="8648038" y="8852581"/>
                </a:cubicBezTo>
                <a:cubicBezTo>
                  <a:pt x="8637139" y="8863480"/>
                  <a:pt x="8628967" y="8868930"/>
                  <a:pt x="8623516" y="8868930"/>
                </a:cubicBezTo>
                <a:cubicBezTo>
                  <a:pt x="8618068" y="8868930"/>
                  <a:pt x="8615344" y="8863480"/>
                  <a:pt x="8615344" y="8852581"/>
                </a:cubicBezTo>
                <a:cubicBezTo>
                  <a:pt x="8615344" y="8841684"/>
                  <a:pt x="8609893" y="8830784"/>
                  <a:pt x="8598995" y="8819887"/>
                </a:cubicBezTo>
                <a:lnTo>
                  <a:pt x="8582648" y="8770842"/>
                </a:lnTo>
                <a:cubicBezTo>
                  <a:pt x="8593546" y="8770842"/>
                  <a:pt x="8598995" y="8776292"/>
                  <a:pt x="8598995" y="8787191"/>
                </a:cubicBezTo>
                <a:cubicBezTo>
                  <a:pt x="8598995" y="8798089"/>
                  <a:pt x="8601721" y="8806262"/>
                  <a:pt x="8607169" y="8811712"/>
                </a:cubicBezTo>
                <a:cubicBezTo>
                  <a:pt x="8612618" y="8817163"/>
                  <a:pt x="8620792" y="8819887"/>
                  <a:pt x="8631691" y="8819887"/>
                </a:cubicBezTo>
                <a:cubicBezTo>
                  <a:pt x="8653488" y="8819887"/>
                  <a:pt x="8664387" y="8822611"/>
                  <a:pt x="8664387" y="8828059"/>
                </a:cubicBezTo>
                <a:cubicBezTo>
                  <a:pt x="8664387" y="8833510"/>
                  <a:pt x="8669835" y="8836234"/>
                  <a:pt x="8680734" y="8836234"/>
                </a:cubicBezTo>
                <a:cubicBezTo>
                  <a:pt x="8680734" y="8836234"/>
                  <a:pt x="8683461" y="8830784"/>
                  <a:pt x="8688909" y="8819887"/>
                </a:cubicBezTo>
                <a:cubicBezTo>
                  <a:pt x="8694357" y="8808988"/>
                  <a:pt x="8697083" y="8798089"/>
                  <a:pt x="8697083" y="8787191"/>
                </a:cubicBezTo>
                <a:lnTo>
                  <a:pt x="8713430" y="8705451"/>
                </a:lnTo>
                <a:cubicBezTo>
                  <a:pt x="8724329" y="8716350"/>
                  <a:pt x="8729777" y="8710900"/>
                  <a:pt x="8729777" y="8689102"/>
                </a:cubicBezTo>
                <a:lnTo>
                  <a:pt x="8746127" y="8689102"/>
                </a:lnTo>
                <a:cubicBezTo>
                  <a:pt x="8746127" y="8700001"/>
                  <a:pt x="8751575" y="8702727"/>
                  <a:pt x="8762474" y="8697277"/>
                </a:cubicBezTo>
                <a:cubicBezTo>
                  <a:pt x="8773372" y="8691826"/>
                  <a:pt x="8773372" y="8694553"/>
                  <a:pt x="8762474" y="8705451"/>
                </a:cubicBezTo>
                <a:cubicBezTo>
                  <a:pt x="8762474" y="8716350"/>
                  <a:pt x="8762474" y="8721798"/>
                  <a:pt x="8762474" y="8721798"/>
                </a:cubicBezTo>
                <a:cubicBezTo>
                  <a:pt x="8762474" y="8732697"/>
                  <a:pt x="8757025" y="8738148"/>
                  <a:pt x="8746127" y="8738148"/>
                </a:cubicBezTo>
                <a:cubicBezTo>
                  <a:pt x="8735228" y="8738148"/>
                  <a:pt x="8729777" y="8738148"/>
                  <a:pt x="8729777" y="8738148"/>
                </a:cubicBezTo>
                <a:cubicBezTo>
                  <a:pt x="8729777" y="8738148"/>
                  <a:pt x="8735228" y="8746320"/>
                  <a:pt x="8746127" y="8762669"/>
                </a:cubicBezTo>
                <a:cubicBezTo>
                  <a:pt x="8757025" y="8779016"/>
                  <a:pt x="8762474" y="8787191"/>
                  <a:pt x="8762474" y="8787191"/>
                </a:cubicBezTo>
                <a:lnTo>
                  <a:pt x="8778823" y="8803538"/>
                </a:lnTo>
                <a:cubicBezTo>
                  <a:pt x="8778823" y="8814436"/>
                  <a:pt x="8776097" y="8822611"/>
                  <a:pt x="8770648" y="8828059"/>
                </a:cubicBezTo>
                <a:cubicBezTo>
                  <a:pt x="8765200" y="8833510"/>
                  <a:pt x="8762474" y="8838958"/>
                  <a:pt x="8762474" y="8844409"/>
                </a:cubicBezTo>
                <a:cubicBezTo>
                  <a:pt x="8762474" y="8849857"/>
                  <a:pt x="8767924" y="8852581"/>
                  <a:pt x="8778823" y="8852581"/>
                </a:cubicBezTo>
                <a:cubicBezTo>
                  <a:pt x="8778823" y="8852581"/>
                  <a:pt x="8781547" y="8847133"/>
                  <a:pt x="8786995" y="8836234"/>
                </a:cubicBezTo>
                <a:cubicBezTo>
                  <a:pt x="8792446" y="8825335"/>
                  <a:pt x="8800618" y="8814436"/>
                  <a:pt x="8811517" y="8803538"/>
                </a:cubicBezTo>
                <a:lnTo>
                  <a:pt x="8844213" y="8787191"/>
                </a:lnTo>
                <a:cubicBezTo>
                  <a:pt x="8844213" y="8798089"/>
                  <a:pt x="8852388" y="8795363"/>
                  <a:pt x="8868735" y="8779016"/>
                </a:cubicBezTo>
                <a:cubicBezTo>
                  <a:pt x="8885084" y="8762669"/>
                  <a:pt x="8887808" y="8749046"/>
                  <a:pt x="8876909" y="8738148"/>
                </a:cubicBezTo>
                <a:lnTo>
                  <a:pt x="8942302" y="8689102"/>
                </a:lnTo>
                <a:cubicBezTo>
                  <a:pt x="8942302" y="8689102"/>
                  <a:pt x="8939575" y="8686378"/>
                  <a:pt x="8934127" y="8680930"/>
                </a:cubicBezTo>
                <a:cubicBezTo>
                  <a:pt x="8928679" y="8675479"/>
                  <a:pt x="8925953" y="8672755"/>
                  <a:pt x="8925953" y="8672755"/>
                </a:cubicBezTo>
                <a:cubicBezTo>
                  <a:pt x="8936851" y="8640059"/>
                  <a:pt x="8925953" y="8623712"/>
                  <a:pt x="8893256" y="8623712"/>
                </a:cubicBezTo>
                <a:cubicBezTo>
                  <a:pt x="8882358" y="8623712"/>
                  <a:pt x="8876909" y="8620988"/>
                  <a:pt x="8876909" y="8615537"/>
                </a:cubicBezTo>
                <a:cubicBezTo>
                  <a:pt x="8876909" y="8610087"/>
                  <a:pt x="8871461" y="8607363"/>
                  <a:pt x="8860562" y="8607363"/>
                </a:cubicBezTo>
                <a:cubicBezTo>
                  <a:pt x="8838765" y="8596466"/>
                  <a:pt x="8811517" y="8601914"/>
                  <a:pt x="8778823" y="8623712"/>
                </a:cubicBezTo>
                <a:lnTo>
                  <a:pt x="8762474" y="8640059"/>
                </a:lnTo>
                <a:cubicBezTo>
                  <a:pt x="8762474" y="8629160"/>
                  <a:pt x="8762474" y="8620988"/>
                  <a:pt x="8762474" y="8615537"/>
                </a:cubicBezTo>
                <a:cubicBezTo>
                  <a:pt x="8762474" y="8610087"/>
                  <a:pt x="8762474" y="8607363"/>
                  <a:pt x="8762474" y="8607363"/>
                </a:cubicBezTo>
                <a:cubicBezTo>
                  <a:pt x="8762474" y="8585565"/>
                  <a:pt x="8762474" y="8574669"/>
                  <a:pt x="8762474" y="8574669"/>
                </a:cubicBezTo>
                <a:cubicBezTo>
                  <a:pt x="8773372" y="8574669"/>
                  <a:pt x="8778823" y="8574669"/>
                  <a:pt x="8778823" y="8574669"/>
                </a:cubicBezTo>
                <a:cubicBezTo>
                  <a:pt x="8778823" y="8574669"/>
                  <a:pt x="8778823" y="8569218"/>
                  <a:pt x="8778823" y="8558319"/>
                </a:cubicBezTo>
                <a:cubicBezTo>
                  <a:pt x="8778823" y="8547421"/>
                  <a:pt x="8781547" y="8539248"/>
                  <a:pt x="8786995" y="8533798"/>
                </a:cubicBezTo>
                <a:cubicBezTo>
                  <a:pt x="8792446" y="8528347"/>
                  <a:pt x="8800618" y="8525623"/>
                  <a:pt x="8811517" y="8525623"/>
                </a:cubicBezTo>
                <a:cubicBezTo>
                  <a:pt x="8844213" y="8525623"/>
                  <a:pt x="8855112" y="8536522"/>
                  <a:pt x="8844213" y="8558319"/>
                </a:cubicBezTo>
                <a:cubicBezTo>
                  <a:pt x="8844213" y="8569218"/>
                  <a:pt x="8849664" y="8571942"/>
                  <a:pt x="8860562" y="8566494"/>
                </a:cubicBezTo>
                <a:cubicBezTo>
                  <a:pt x="8871461" y="8561046"/>
                  <a:pt x="8876909" y="8569218"/>
                  <a:pt x="8876909" y="8591016"/>
                </a:cubicBezTo>
                <a:lnTo>
                  <a:pt x="8893256" y="8591016"/>
                </a:lnTo>
                <a:cubicBezTo>
                  <a:pt x="8893256" y="8580117"/>
                  <a:pt x="8887808" y="8569218"/>
                  <a:pt x="8876909" y="8558319"/>
                </a:cubicBezTo>
                <a:lnTo>
                  <a:pt x="8876909" y="8492927"/>
                </a:lnTo>
                <a:cubicBezTo>
                  <a:pt x="8876909" y="8492927"/>
                  <a:pt x="8876909" y="8487479"/>
                  <a:pt x="8876909" y="8476580"/>
                </a:cubicBezTo>
                <a:cubicBezTo>
                  <a:pt x="8876909" y="8465681"/>
                  <a:pt x="8882358" y="8460233"/>
                  <a:pt x="8893256" y="8460233"/>
                </a:cubicBezTo>
                <a:lnTo>
                  <a:pt x="8893256" y="8476580"/>
                </a:lnTo>
                <a:lnTo>
                  <a:pt x="8909606" y="8492927"/>
                </a:lnTo>
                <a:cubicBezTo>
                  <a:pt x="8909606" y="8482030"/>
                  <a:pt x="8915054" y="8476580"/>
                  <a:pt x="8925953" y="8476580"/>
                </a:cubicBezTo>
                <a:cubicBezTo>
                  <a:pt x="8936851" y="8465681"/>
                  <a:pt x="8942302" y="8460233"/>
                  <a:pt x="8942302" y="8460233"/>
                </a:cubicBezTo>
                <a:lnTo>
                  <a:pt x="8925953" y="8460233"/>
                </a:lnTo>
                <a:cubicBezTo>
                  <a:pt x="8925953" y="8460233"/>
                  <a:pt x="8915054" y="8454782"/>
                  <a:pt x="8893256" y="8443884"/>
                </a:cubicBezTo>
                <a:cubicBezTo>
                  <a:pt x="8893256" y="8443884"/>
                  <a:pt x="8890532" y="8441160"/>
                  <a:pt x="8885084" y="8435711"/>
                </a:cubicBezTo>
                <a:cubicBezTo>
                  <a:pt x="8879633" y="8430261"/>
                  <a:pt x="8876909" y="8432987"/>
                  <a:pt x="8876909" y="8443884"/>
                </a:cubicBezTo>
                <a:cubicBezTo>
                  <a:pt x="8866011" y="8443884"/>
                  <a:pt x="8855112" y="8443884"/>
                  <a:pt x="8844213" y="8443884"/>
                </a:cubicBezTo>
                <a:cubicBezTo>
                  <a:pt x="8833314" y="8443884"/>
                  <a:pt x="8825142" y="8446608"/>
                  <a:pt x="8819691" y="8452058"/>
                </a:cubicBezTo>
                <a:cubicBezTo>
                  <a:pt x="8814243" y="8457509"/>
                  <a:pt x="8816967" y="8465681"/>
                  <a:pt x="8827866" y="8476580"/>
                </a:cubicBezTo>
                <a:cubicBezTo>
                  <a:pt x="8827866" y="8476580"/>
                  <a:pt x="8825142" y="8479304"/>
                  <a:pt x="8819691" y="8484755"/>
                </a:cubicBezTo>
                <a:cubicBezTo>
                  <a:pt x="8814243" y="8490203"/>
                  <a:pt x="8811517" y="8492927"/>
                  <a:pt x="8811517" y="8492927"/>
                </a:cubicBezTo>
                <a:cubicBezTo>
                  <a:pt x="8811517" y="8492927"/>
                  <a:pt x="8811517" y="8482030"/>
                  <a:pt x="8811517" y="8460233"/>
                </a:cubicBezTo>
                <a:lnTo>
                  <a:pt x="8811517" y="8427537"/>
                </a:lnTo>
                <a:lnTo>
                  <a:pt x="8795170" y="8411188"/>
                </a:lnTo>
                <a:cubicBezTo>
                  <a:pt x="8784271" y="8400291"/>
                  <a:pt x="8776097" y="8394841"/>
                  <a:pt x="8770648" y="8394841"/>
                </a:cubicBezTo>
                <a:cubicBezTo>
                  <a:pt x="8765200" y="8394841"/>
                  <a:pt x="8762474" y="8394841"/>
                  <a:pt x="8762474" y="8394841"/>
                </a:cubicBezTo>
                <a:cubicBezTo>
                  <a:pt x="8751575" y="8405739"/>
                  <a:pt x="8746127" y="8405739"/>
                  <a:pt x="8746127" y="8394841"/>
                </a:cubicBezTo>
                <a:cubicBezTo>
                  <a:pt x="8746127" y="8383942"/>
                  <a:pt x="8746127" y="8378494"/>
                  <a:pt x="8746127" y="8378494"/>
                </a:cubicBezTo>
                <a:lnTo>
                  <a:pt x="8746127" y="8329448"/>
                </a:lnTo>
                <a:lnTo>
                  <a:pt x="8795170" y="8296754"/>
                </a:lnTo>
                <a:cubicBezTo>
                  <a:pt x="8806069" y="8296754"/>
                  <a:pt x="8816967" y="8291304"/>
                  <a:pt x="8827866" y="8280405"/>
                </a:cubicBezTo>
                <a:cubicBezTo>
                  <a:pt x="8827866" y="8269506"/>
                  <a:pt x="8833314" y="8258607"/>
                  <a:pt x="8844213" y="8247709"/>
                </a:cubicBezTo>
                <a:cubicBezTo>
                  <a:pt x="8855112" y="8236812"/>
                  <a:pt x="8866011" y="8225911"/>
                  <a:pt x="8876909" y="8215015"/>
                </a:cubicBezTo>
                <a:cubicBezTo>
                  <a:pt x="8887808" y="8204116"/>
                  <a:pt x="8895983" y="8193217"/>
                  <a:pt x="8901431" y="8182318"/>
                </a:cubicBezTo>
                <a:cubicBezTo>
                  <a:pt x="8906881" y="8171420"/>
                  <a:pt x="8915054" y="8160521"/>
                  <a:pt x="8925953" y="8149622"/>
                </a:cubicBezTo>
                <a:lnTo>
                  <a:pt x="8942302" y="8149622"/>
                </a:lnTo>
                <a:cubicBezTo>
                  <a:pt x="8942302" y="8160521"/>
                  <a:pt x="8945026" y="8165969"/>
                  <a:pt x="8950474" y="8165969"/>
                </a:cubicBezTo>
                <a:cubicBezTo>
                  <a:pt x="8955925" y="8165969"/>
                  <a:pt x="8958649" y="8165969"/>
                  <a:pt x="8958649" y="8165969"/>
                </a:cubicBezTo>
                <a:lnTo>
                  <a:pt x="8991345" y="8165969"/>
                </a:lnTo>
                <a:cubicBezTo>
                  <a:pt x="8991345" y="8155073"/>
                  <a:pt x="8996793" y="8149622"/>
                  <a:pt x="9007692" y="8149622"/>
                </a:cubicBezTo>
                <a:cubicBezTo>
                  <a:pt x="8996793" y="8138723"/>
                  <a:pt x="8985897" y="8133275"/>
                  <a:pt x="8974998" y="8133275"/>
                </a:cubicBezTo>
                <a:cubicBezTo>
                  <a:pt x="8974998" y="8133275"/>
                  <a:pt x="8972272" y="8133275"/>
                  <a:pt x="8966823" y="8133275"/>
                </a:cubicBezTo>
                <a:cubicBezTo>
                  <a:pt x="8961373" y="8133275"/>
                  <a:pt x="8958649" y="8127825"/>
                  <a:pt x="8958649" y="8116926"/>
                </a:cubicBezTo>
                <a:cubicBezTo>
                  <a:pt x="8958649" y="8095131"/>
                  <a:pt x="8953201" y="8089680"/>
                  <a:pt x="8942302" y="8100579"/>
                </a:cubicBezTo>
                <a:lnTo>
                  <a:pt x="8925953" y="8067883"/>
                </a:lnTo>
                <a:lnTo>
                  <a:pt x="8942302" y="8051536"/>
                </a:lnTo>
                <a:cubicBezTo>
                  <a:pt x="8953201" y="8040637"/>
                  <a:pt x="8961373" y="8035187"/>
                  <a:pt x="8966823" y="8035187"/>
                </a:cubicBezTo>
                <a:cubicBezTo>
                  <a:pt x="8972272" y="8035187"/>
                  <a:pt x="8988621" y="8021564"/>
                  <a:pt x="9015867" y="7994318"/>
                </a:cubicBezTo>
                <a:cubicBezTo>
                  <a:pt x="9043112" y="7967070"/>
                  <a:pt x="9056737" y="7950723"/>
                  <a:pt x="9056737" y="7945272"/>
                </a:cubicBezTo>
                <a:cubicBezTo>
                  <a:pt x="9056737" y="7939824"/>
                  <a:pt x="9054011" y="7939824"/>
                  <a:pt x="9048563" y="7945272"/>
                </a:cubicBezTo>
                <a:cubicBezTo>
                  <a:pt x="9043112" y="7950723"/>
                  <a:pt x="9034940" y="7958898"/>
                  <a:pt x="9024041" y="7969794"/>
                </a:cubicBezTo>
                <a:cubicBezTo>
                  <a:pt x="9013142" y="7980693"/>
                  <a:pt x="9004968" y="7988867"/>
                  <a:pt x="8999520" y="7994318"/>
                </a:cubicBezTo>
                <a:cubicBezTo>
                  <a:pt x="8994069" y="7999766"/>
                  <a:pt x="8991345" y="8002490"/>
                  <a:pt x="8991345" y="8002490"/>
                </a:cubicBezTo>
                <a:lnTo>
                  <a:pt x="8893256" y="8084230"/>
                </a:lnTo>
                <a:cubicBezTo>
                  <a:pt x="8893256" y="8095131"/>
                  <a:pt x="8887808" y="8106027"/>
                  <a:pt x="8876909" y="8116926"/>
                </a:cubicBezTo>
                <a:cubicBezTo>
                  <a:pt x="8866011" y="8127825"/>
                  <a:pt x="8863286" y="8133275"/>
                  <a:pt x="8868735" y="8133275"/>
                </a:cubicBezTo>
                <a:cubicBezTo>
                  <a:pt x="8874185" y="8133275"/>
                  <a:pt x="8882358" y="8133275"/>
                  <a:pt x="8893256" y="8133275"/>
                </a:cubicBezTo>
                <a:lnTo>
                  <a:pt x="8876909" y="8165969"/>
                </a:lnTo>
                <a:lnTo>
                  <a:pt x="8876909" y="8182318"/>
                </a:lnTo>
                <a:cubicBezTo>
                  <a:pt x="8822416" y="8215015"/>
                  <a:pt x="8773372" y="8264058"/>
                  <a:pt x="8729777" y="8329448"/>
                </a:cubicBezTo>
                <a:lnTo>
                  <a:pt x="8713430" y="8313101"/>
                </a:lnTo>
                <a:lnTo>
                  <a:pt x="8729777" y="8296754"/>
                </a:lnTo>
                <a:cubicBezTo>
                  <a:pt x="8729777" y="8296754"/>
                  <a:pt x="8735228" y="8296754"/>
                  <a:pt x="8746127" y="8296754"/>
                </a:cubicBezTo>
                <a:lnTo>
                  <a:pt x="8746127" y="8264058"/>
                </a:lnTo>
                <a:lnTo>
                  <a:pt x="8713430" y="8231362"/>
                </a:lnTo>
                <a:lnTo>
                  <a:pt x="8697083" y="8231362"/>
                </a:lnTo>
                <a:lnTo>
                  <a:pt x="8697083" y="8264058"/>
                </a:lnTo>
                <a:cubicBezTo>
                  <a:pt x="8707982" y="8253159"/>
                  <a:pt x="8716155" y="8253159"/>
                  <a:pt x="8721605" y="8264058"/>
                </a:cubicBezTo>
                <a:cubicBezTo>
                  <a:pt x="8727053" y="8274957"/>
                  <a:pt x="8724329" y="8283131"/>
                  <a:pt x="8713430" y="8288579"/>
                </a:cubicBezTo>
                <a:cubicBezTo>
                  <a:pt x="8702532" y="8294030"/>
                  <a:pt x="8697083" y="8299478"/>
                  <a:pt x="8697083" y="8304926"/>
                </a:cubicBezTo>
                <a:cubicBezTo>
                  <a:pt x="8697083" y="8310377"/>
                  <a:pt x="8691633" y="8318552"/>
                  <a:pt x="8680734" y="8329448"/>
                </a:cubicBezTo>
                <a:cubicBezTo>
                  <a:pt x="8669835" y="8340347"/>
                  <a:pt x="8669835" y="8351246"/>
                  <a:pt x="8680734" y="8362144"/>
                </a:cubicBezTo>
                <a:cubicBezTo>
                  <a:pt x="8669835" y="8362144"/>
                  <a:pt x="8661661" y="8364868"/>
                  <a:pt x="8656213" y="8370319"/>
                </a:cubicBezTo>
                <a:cubicBezTo>
                  <a:pt x="8650764" y="8375769"/>
                  <a:pt x="8642590" y="8381218"/>
                  <a:pt x="8631691" y="8386666"/>
                </a:cubicBezTo>
                <a:cubicBezTo>
                  <a:pt x="8620792" y="8392116"/>
                  <a:pt x="8620792" y="8400291"/>
                  <a:pt x="8631691" y="8411188"/>
                </a:cubicBezTo>
                <a:cubicBezTo>
                  <a:pt x="8642590" y="8411188"/>
                  <a:pt x="8648038" y="8405739"/>
                  <a:pt x="8648038" y="8394841"/>
                </a:cubicBezTo>
                <a:cubicBezTo>
                  <a:pt x="8658937" y="8383942"/>
                  <a:pt x="8667111" y="8381218"/>
                  <a:pt x="8672562" y="8386666"/>
                </a:cubicBezTo>
                <a:cubicBezTo>
                  <a:pt x="8678010" y="8392116"/>
                  <a:pt x="8675286" y="8400291"/>
                  <a:pt x="8664387" y="8411188"/>
                </a:cubicBezTo>
                <a:cubicBezTo>
                  <a:pt x="8653488" y="8411188"/>
                  <a:pt x="8645314" y="8413912"/>
                  <a:pt x="8639866" y="8419362"/>
                </a:cubicBezTo>
                <a:cubicBezTo>
                  <a:pt x="8634415" y="8424813"/>
                  <a:pt x="8620792" y="8427537"/>
                  <a:pt x="8598995" y="8427537"/>
                </a:cubicBezTo>
                <a:lnTo>
                  <a:pt x="8517255" y="8443884"/>
                </a:lnTo>
                <a:cubicBezTo>
                  <a:pt x="8484559" y="8498377"/>
                  <a:pt x="8479111" y="8525623"/>
                  <a:pt x="8500908" y="8525623"/>
                </a:cubicBezTo>
                <a:cubicBezTo>
                  <a:pt x="8490010" y="8536522"/>
                  <a:pt x="8484559" y="8541972"/>
                  <a:pt x="8484559" y="8541972"/>
                </a:cubicBezTo>
                <a:cubicBezTo>
                  <a:pt x="8484559" y="8541972"/>
                  <a:pt x="8479111" y="8536522"/>
                  <a:pt x="8468212" y="8525623"/>
                </a:cubicBezTo>
                <a:lnTo>
                  <a:pt x="8451865" y="8525623"/>
                </a:lnTo>
                <a:cubicBezTo>
                  <a:pt x="8451865" y="8536522"/>
                  <a:pt x="8457313" y="8541972"/>
                  <a:pt x="8468212" y="8541972"/>
                </a:cubicBezTo>
                <a:lnTo>
                  <a:pt x="8451865" y="8558319"/>
                </a:lnTo>
                <a:cubicBezTo>
                  <a:pt x="8451865" y="8547421"/>
                  <a:pt x="8443690" y="8550145"/>
                  <a:pt x="8427341" y="8566494"/>
                </a:cubicBezTo>
                <a:cubicBezTo>
                  <a:pt x="8410994" y="8582841"/>
                  <a:pt x="8402820" y="8596466"/>
                  <a:pt x="8402820" y="8607363"/>
                </a:cubicBezTo>
                <a:cubicBezTo>
                  <a:pt x="8402820" y="8607363"/>
                  <a:pt x="8391921" y="8620988"/>
                  <a:pt x="8370124" y="8648233"/>
                </a:cubicBezTo>
                <a:cubicBezTo>
                  <a:pt x="8348328" y="8675479"/>
                  <a:pt x="8323806" y="8700001"/>
                  <a:pt x="8296558" y="8721798"/>
                </a:cubicBezTo>
                <a:cubicBezTo>
                  <a:pt x="8269313" y="8743596"/>
                  <a:pt x="8255690" y="8754495"/>
                  <a:pt x="8255690" y="8754495"/>
                </a:cubicBezTo>
                <a:lnTo>
                  <a:pt x="8304733" y="8672755"/>
                </a:lnTo>
                <a:cubicBezTo>
                  <a:pt x="8326530" y="8640059"/>
                  <a:pt x="8331979" y="8623712"/>
                  <a:pt x="8321080" y="8623712"/>
                </a:cubicBezTo>
                <a:cubicBezTo>
                  <a:pt x="8299282" y="8645509"/>
                  <a:pt x="8288384" y="8661856"/>
                  <a:pt x="8288384" y="8672755"/>
                </a:cubicBezTo>
                <a:lnTo>
                  <a:pt x="8255690" y="8689102"/>
                </a:lnTo>
                <a:cubicBezTo>
                  <a:pt x="8255690" y="8678206"/>
                  <a:pt x="8250240" y="8678206"/>
                  <a:pt x="8239340" y="8689102"/>
                </a:cubicBezTo>
                <a:lnTo>
                  <a:pt x="8239340" y="8672755"/>
                </a:lnTo>
                <a:cubicBezTo>
                  <a:pt x="8239340" y="8661856"/>
                  <a:pt x="8242067" y="8653682"/>
                  <a:pt x="8247516" y="8648233"/>
                </a:cubicBezTo>
                <a:cubicBezTo>
                  <a:pt x="8252964" y="8642783"/>
                  <a:pt x="8255690" y="8640059"/>
                  <a:pt x="8255690" y="8640059"/>
                </a:cubicBezTo>
                <a:cubicBezTo>
                  <a:pt x="8255690" y="8640059"/>
                  <a:pt x="8255690" y="8637335"/>
                  <a:pt x="8255690" y="8631884"/>
                </a:cubicBezTo>
                <a:cubicBezTo>
                  <a:pt x="8255690" y="8626436"/>
                  <a:pt x="8250240" y="8629160"/>
                  <a:pt x="8239340" y="8640059"/>
                </a:cubicBezTo>
                <a:cubicBezTo>
                  <a:pt x="8228442" y="8640059"/>
                  <a:pt x="8222994" y="8642783"/>
                  <a:pt x="8222994" y="8648233"/>
                </a:cubicBezTo>
                <a:cubicBezTo>
                  <a:pt x="8222994" y="8653682"/>
                  <a:pt x="8217544" y="8656408"/>
                  <a:pt x="8206644" y="8656408"/>
                </a:cubicBezTo>
                <a:lnTo>
                  <a:pt x="8206644" y="8664071"/>
                </a:lnTo>
                <a:cubicBezTo>
                  <a:pt x="8206644" y="8668498"/>
                  <a:pt x="8206644" y="8674117"/>
                  <a:pt x="8206644" y="8680930"/>
                </a:cubicBezTo>
                <a:cubicBezTo>
                  <a:pt x="8206644" y="8708175"/>
                  <a:pt x="8212095" y="8724522"/>
                  <a:pt x="8222994" y="8729973"/>
                </a:cubicBezTo>
                <a:cubicBezTo>
                  <a:pt x="8233892" y="8735423"/>
                  <a:pt x="8233892" y="8738148"/>
                  <a:pt x="8222994" y="8738148"/>
                </a:cubicBezTo>
                <a:cubicBezTo>
                  <a:pt x="8201196" y="8759945"/>
                  <a:pt x="8190298" y="8754495"/>
                  <a:pt x="8190298" y="8721798"/>
                </a:cubicBezTo>
                <a:cubicBezTo>
                  <a:pt x="8190298" y="8710900"/>
                  <a:pt x="8173950" y="8724522"/>
                  <a:pt x="8141254" y="8762669"/>
                </a:cubicBezTo>
                <a:cubicBezTo>
                  <a:pt x="8108558" y="8800814"/>
                  <a:pt x="8089484" y="8819887"/>
                  <a:pt x="8084036" y="8819887"/>
                </a:cubicBezTo>
                <a:cubicBezTo>
                  <a:pt x="8078588" y="8819887"/>
                  <a:pt x="8070414" y="8830784"/>
                  <a:pt x="8059515" y="8852581"/>
                </a:cubicBezTo>
                <a:lnTo>
                  <a:pt x="8026818" y="8868930"/>
                </a:lnTo>
                <a:lnTo>
                  <a:pt x="8043166" y="8836234"/>
                </a:lnTo>
                <a:lnTo>
                  <a:pt x="8092211" y="8787191"/>
                </a:lnTo>
                <a:lnTo>
                  <a:pt x="8059515" y="8787191"/>
                </a:lnTo>
                <a:lnTo>
                  <a:pt x="8026818" y="8819887"/>
                </a:lnTo>
                <a:cubicBezTo>
                  <a:pt x="8037718" y="8808988"/>
                  <a:pt x="8040442" y="8803538"/>
                  <a:pt x="8034993" y="8803538"/>
                </a:cubicBezTo>
                <a:cubicBezTo>
                  <a:pt x="8029542" y="8803538"/>
                  <a:pt x="8026818" y="8798089"/>
                  <a:pt x="8026818" y="8787191"/>
                </a:cubicBezTo>
                <a:lnTo>
                  <a:pt x="8010472" y="8770842"/>
                </a:lnTo>
                <a:lnTo>
                  <a:pt x="7994122" y="8754495"/>
                </a:lnTo>
                <a:cubicBezTo>
                  <a:pt x="8005021" y="8743596"/>
                  <a:pt x="8007746" y="8735423"/>
                  <a:pt x="8002297" y="8729973"/>
                </a:cubicBezTo>
                <a:cubicBezTo>
                  <a:pt x="7996846" y="8724522"/>
                  <a:pt x="7999570" y="8710900"/>
                  <a:pt x="8010472" y="8689102"/>
                </a:cubicBezTo>
                <a:lnTo>
                  <a:pt x="8043166" y="8656408"/>
                </a:lnTo>
                <a:lnTo>
                  <a:pt x="8075862" y="8640059"/>
                </a:lnTo>
                <a:cubicBezTo>
                  <a:pt x="8086760" y="8618261"/>
                  <a:pt x="8092211" y="8612813"/>
                  <a:pt x="8092211" y="8623712"/>
                </a:cubicBezTo>
                <a:cubicBezTo>
                  <a:pt x="8103110" y="8634608"/>
                  <a:pt x="8108558" y="8640059"/>
                  <a:pt x="8108558" y="8640059"/>
                </a:cubicBezTo>
                <a:cubicBezTo>
                  <a:pt x="8108558" y="8640059"/>
                  <a:pt x="8103110" y="8645509"/>
                  <a:pt x="8092211" y="8656408"/>
                </a:cubicBezTo>
                <a:cubicBezTo>
                  <a:pt x="8081312" y="8667305"/>
                  <a:pt x="8070414" y="8683654"/>
                  <a:pt x="8059515" y="8705451"/>
                </a:cubicBezTo>
                <a:cubicBezTo>
                  <a:pt x="8048616" y="8727249"/>
                  <a:pt x="8048616" y="8738148"/>
                  <a:pt x="8059515" y="8738148"/>
                </a:cubicBezTo>
                <a:cubicBezTo>
                  <a:pt x="8059515" y="8749046"/>
                  <a:pt x="8062239" y="8754495"/>
                  <a:pt x="8067687" y="8754495"/>
                </a:cubicBezTo>
                <a:cubicBezTo>
                  <a:pt x="8073138" y="8754495"/>
                  <a:pt x="8081312" y="8749046"/>
                  <a:pt x="8092211" y="8738148"/>
                </a:cubicBezTo>
                <a:lnTo>
                  <a:pt x="8092211" y="8705451"/>
                </a:lnTo>
                <a:cubicBezTo>
                  <a:pt x="8081312" y="8716350"/>
                  <a:pt x="8075862" y="8716350"/>
                  <a:pt x="8075862" y="8705451"/>
                </a:cubicBezTo>
                <a:cubicBezTo>
                  <a:pt x="8075862" y="8705451"/>
                  <a:pt x="8078588" y="8702727"/>
                  <a:pt x="8084036" y="8697277"/>
                </a:cubicBezTo>
                <a:cubicBezTo>
                  <a:pt x="8089484" y="8691826"/>
                  <a:pt x="8092211" y="8689102"/>
                  <a:pt x="8092211" y="8689102"/>
                </a:cubicBezTo>
                <a:cubicBezTo>
                  <a:pt x="8103110" y="8689102"/>
                  <a:pt x="8108558" y="8683654"/>
                  <a:pt x="8108558" y="8672755"/>
                </a:cubicBezTo>
                <a:cubicBezTo>
                  <a:pt x="8108558" y="8661856"/>
                  <a:pt x="8114006" y="8656408"/>
                  <a:pt x="8124905" y="8656408"/>
                </a:cubicBezTo>
                <a:cubicBezTo>
                  <a:pt x="8135804" y="8656408"/>
                  <a:pt x="8146702" y="8650958"/>
                  <a:pt x="8157602" y="8640059"/>
                </a:cubicBezTo>
                <a:lnTo>
                  <a:pt x="8190298" y="8591016"/>
                </a:lnTo>
                <a:cubicBezTo>
                  <a:pt x="8222994" y="8558319"/>
                  <a:pt x="8228442" y="8541972"/>
                  <a:pt x="8206644" y="8541972"/>
                </a:cubicBezTo>
                <a:cubicBezTo>
                  <a:pt x="8206644" y="8541972"/>
                  <a:pt x="8206644" y="8539248"/>
                  <a:pt x="8206644" y="8533798"/>
                </a:cubicBezTo>
                <a:cubicBezTo>
                  <a:pt x="8206644" y="8528347"/>
                  <a:pt x="8206644" y="8520175"/>
                  <a:pt x="8206644" y="8509276"/>
                </a:cubicBezTo>
                <a:cubicBezTo>
                  <a:pt x="8206644" y="8498377"/>
                  <a:pt x="8212095" y="8498377"/>
                  <a:pt x="8222994" y="8509276"/>
                </a:cubicBezTo>
                <a:cubicBezTo>
                  <a:pt x="8233892" y="8520175"/>
                  <a:pt x="8244791" y="8520175"/>
                  <a:pt x="8255690" y="8509276"/>
                </a:cubicBezTo>
                <a:cubicBezTo>
                  <a:pt x="8255690" y="8509276"/>
                  <a:pt x="8258414" y="8503826"/>
                  <a:pt x="8263862" y="8492927"/>
                </a:cubicBezTo>
                <a:cubicBezTo>
                  <a:pt x="8269313" y="8482030"/>
                  <a:pt x="8266588" y="8476580"/>
                  <a:pt x="8255690" y="8476580"/>
                </a:cubicBezTo>
                <a:cubicBezTo>
                  <a:pt x="8255690" y="8454782"/>
                  <a:pt x="8244791" y="8454782"/>
                  <a:pt x="8222994" y="8476580"/>
                </a:cubicBezTo>
                <a:lnTo>
                  <a:pt x="8190298" y="8492927"/>
                </a:lnTo>
                <a:lnTo>
                  <a:pt x="8206644" y="8476580"/>
                </a:lnTo>
                <a:cubicBezTo>
                  <a:pt x="8206644" y="8465681"/>
                  <a:pt x="8206644" y="8460233"/>
                  <a:pt x="8206644" y="8460233"/>
                </a:cubicBezTo>
                <a:cubicBezTo>
                  <a:pt x="8206644" y="8460233"/>
                  <a:pt x="8212095" y="8460233"/>
                  <a:pt x="8222994" y="8460233"/>
                </a:cubicBezTo>
                <a:cubicBezTo>
                  <a:pt x="8222994" y="8460233"/>
                  <a:pt x="8236616" y="8438435"/>
                  <a:pt x="8263862" y="8394841"/>
                </a:cubicBezTo>
                <a:cubicBezTo>
                  <a:pt x="8291110" y="8351246"/>
                  <a:pt x="8310182" y="8329448"/>
                  <a:pt x="8321080" y="8329448"/>
                </a:cubicBezTo>
                <a:lnTo>
                  <a:pt x="8353776" y="8296754"/>
                </a:lnTo>
                <a:cubicBezTo>
                  <a:pt x="8353776" y="8285855"/>
                  <a:pt x="8359224" y="8277681"/>
                  <a:pt x="8370124" y="8272230"/>
                </a:cubicBezTo>
                <a:cubicBezTo>
                  <a:pt x="8381024" y="8266782"/>
                  <a:pt x="8386472" y="8264058"/>
                  <a:pt x="8386472" y="8264058"/>
                </a:cubicBezTo>
                <a:lnTo>
                  <a:pt x="8370124" y="8264058"/>
                </a:lnTo>
                <a:lnTo>
                  <a:pt x="8353776" y="8247709"/>
                </a:lnTo>
                <a:cubicBezTo>
                  <a:pt x="8364675" y="8236812"/>
                  <a:pt x="8375574" y="8231362"/>
                  <a:pt x="8386472" y="8231362"/>
                </a:cubicBezTo>
                <a:cubicBezTo>
                  <a:pt x="8397371" y="8231362"/>
                  <a:pt x="8397371" y="8225911"/>
                  <a:pt x="8386472" y="8215015"/>
                </a:cubicBezTo>
                <a:cubicBezTo>
                  <a:pt x="8386472" y="8204116"/>
                  <a:pt x="8375574" y="8209564"/>
                  <a:pt x="8353776" y="8231362"/>
                </a:cubicBezTo>
                <a:lnTo>
                  <a:pt x="8337430" y="8231362"/>
                </a:lnTo>
                <a:lnTo>
                  <a:pt x="8321080" y="8231362"/>
                </a:lnTo>
                <a:cubicBezTo>
                  <a:pt x="8310182" y="8242260"/>
                  <a:pt x="8307458" y="8250433"/>
                  <a:pt x="8312908" y="8255883"/>
                </a:cubicBezTo>
                <a:cubicBezTo>
                  <a:pt x="8318356" y="8261334"/>
                  <a:pt x="8315632" y="8264058"/>
                  <a:pt x="8304733" y="8264058"/>
                </a:cubicBezTo>
                <a:cubicBezTo>
                  <a:pt x="8293834" y="8264058"/>
                  <a:pt x="8282936" y="8269506"/>
                  <a:pt x="8272037" y="8280405"/>
                </a:cubicBezTo>
                <a:cubicBezTo>
                  <a:pt x="8261138" y="8291304"/>
                  <a:pt x="8255690" y="8302202"/>
                  <a:pt x="8255690" y="8313101"/>
                </a:cubicBezTo>
                <a:cubicBezTo>
                  <a:pt x="8266588" y="8324000"/>
                  <a:pt x="8266588" y="8329448"/>
                  <a:pt x="8255690" y="8329448"/>
                </a:cubicBezTo>
                <a:cubicBezTo>
                  <a:pt x="8222994" y="8318552"/>
                  <a:pt x="8206644" y="8329448"/>
                  <a:pt x="8206644" y="8362144"/>
                </a:cubicBezTo>
                <a:cubicBezTo>
                  <a:pt x="8206644" y="8362144"/>
                  <a:pt x="8201196" y="8370319"/>
                  <a:pt x="8190298" y="8386666"/>
                </a:cubicBezTo>
                <a:cubicBezTo>
                  <a:pt x="8179399" y="8403015"/>
                  <a:pt x="8173950" y="8411188"/>
                  <a:pt x="8173950" y="8411188"/>
                </a:cubicBezTo>
                <a:cubicBezTo>
                  <a:pt x="8173950" y="8411188"/>
                  <a:pt x="8157602" y="8427537"/>
                  <a:pt x="8124905" y="8460233"/>
                </a:cubicBezTo>
                <a:cubicBezTo>
                  <a:pt x="8092211" y="8492927"/>
                  <a:pt x="8075862" y="8514727"/>
                  <a:pt x="8075862" y="8525623"/>
                </a:cubicBezTo>
                <a:cubicBezTo>
                  <a:pt x="8075862" y="8558319"/>
                  <a:pt x="8059515" y="8585565"/>
                  <a:pt x="8026818" y="8607363"/>
                </a:cubicBezTo>
                <a:cubicBezTo>
                  <a:pt x="8015920" y="8607363"/>
                  <a:pt x="8010472" y="8612813"/>
                  <a:pt x="8010472" y="8623712"/>
                </a:cubicBezTo>
                <a:lnTo>
                  <a:pt x="7994122" y="8656408"/>
                </a:lnTo>
                <a:cubicBezTo>
                  <a:pt x="7972325" y="8667305"/>
                  <a:pt x="7961426" y="8678206"/>
                  <a:pt x="7961426" y="8689102"/>
                </a:cubicBezTo>
                <a:cubicBezTo>
                  <a:pt x="7961426" y="8700001"/>
                  <a:pt x="7961426" y="8716350"/>
                  <a:pt x="7961426" y="8738148"/>
                </a:cubicBezTo>
                <a:cubicBezTo>
                  <a:pt x="7961426" y="8749046"/>
                  <a:pt x="7958702" y="8757219"/>
                  <a:pt x="7953254" y="8762669"/>
                </a:cubicBezTo>
                <a:cubicBezTo>
                  <a:pt x="7947804" y="8768117"/>
                  <a:pt x="7939628" y="8776292"/>
                  <a:pt x="7928730" y="8787191"/>
                </a:cubicBezTo>
                <a:cubicBezTo>
                  <a:pt x="7906934" y="8808988"/>
                  <a:pt x="7896036" y="8825335"/>
                  <a:pt x="7896036" y="8836234"/>
                </a:cubicBezTo>
                <a:lnTo>
                  <a:pt x="7879686" y="8836234"/>
                </a:lnTo>
                <a:cubicBezTo>
                  <a:pt x="7879686" y="8836234"/>
                  <a:pt x="7874238" y="8847133"/>
                  <a:pt x="7863340" y="8868930"/>
                </a:cubicBezTo>
                <a:cubicBezTo>
                  <a:pt x="7852441" y="8890728"/>
                  <a:pt x="7846990" y="8901624"/>
                  <a:pt x="7846990" y="8901624"/>
                </a:cubicBezTo>
                <a:lnTo>
                  <a:pt x="7846990" y="8917973"/>
                </a:lnTo>
                <a:lnTo>
                  <a:pt x="7830644" y="8934320"/>
                </a:lnTo>
                <a:cubicBezTo>
                  <a:pt x="7819745" y="8934320"/>
                  <a:pt x="7814296" y="8934320"/>
                  <a:pt x="7814296" y="8934320"/>
                </a:cubicBezTo>
                <a:cubicBezTo>
                  <a:pt x="7814296" y="8934320"/>
                  <a:pt x="7814296" y="8939771"/>
                  <a:pt x="7814296" y="8950670"/>
                </a:cubicBezTo>
                <a:cubicBezTo>
                  <a:pt x="7814296" y="8950670"/>
                  <a:pt x="7808846" y="8956118"/>
                  <a:pt x="7797948" y="8967017"/>
                </a:cubicBezTo>
                <a:cubicBezTo>
                  <a:pt x="7787048" y="8977915"/>
                  <a:pt x="7776150" y="9005161"/>
                  <a:pt x="7765251" y="9048756"/>
                </a:cubicBezTo>
                <a:lnTo>
                  <a:pt x="7716208" y="9097799"/>
                </a:lnTo>
                <a:cubicBezTo>
                  <a:pt x="7716208" y="9086903"/>
                  <a:pt x="7716208" y="9081452"/>
                  <a:pt x="7716208" y="9081452"/>
                </a:cubicBezTo>
                <a:lnTo>
                  <a:pt x="7732557" y="9065103"/>
                </a:lnTo>
                <a:cubicBezTo>
                  <a:pt x="7743456" y="9043308"/>
                  <a:pt x="7748904" y="9032409"/>
                  <a:pt x="7748904" y="9032409"/>
                </a:cubicBezTo>
                <a:cubicBezTo>
                  <a:pt x="7748904" y="9021510"/>
                  <a:pt x="7770702" y="8977915"/>
                  <a:pt x="7814296" y="8901624"/>
                </a:cubicBezTo>
                <a:lnTo>
                  <a:pt x="7846990" y="8852581"/>
                </a:lnTo>
                <a:cubicBezTo>
                  <a:pt x="7846990" y="8841684"/>
                  <a:pt x="7857889" y="8825335"/>
                  <a:pt x="7879686" y="8803538"/>
                </a:cubicBezTo>
                <a:lnTo>
                  <a:pt x="7912383" y="8738148"/>
                </a:lnTo>
                <a:cubicBezTo>
                  <a:pt x="7912383" y="8738148"/>
                  <a:pt x="7915107" y="8735423"/>
                  <a:pt x="7920558" y="8729973"/>
                </a:cubicBezTo>
                <a:cubicBezTo>
                  <a:pt x="7926006" y="8724522"/>
                  <a:pt x="7928730" y="8721798"/>
                  <a:pt x="7928730" y="8721798"/>
                </a:cubicBezTo>
                <a:cubicBezTo>
                  <a:pt x="7950528" y="8721798"/>
                  <a:pt x="7966876" y="8683654"/>
                  <a:pt x="7977776" y="8607363"/>
                </a:cubicBezTo>
                <a:cubicBezTo>
                  <a:pt x="7977776" y="8585565"/>
                  <a:pt x="7972325" y="8577393"/>
                  <a:pt x="7961426" y="8582841"/>
                </a:cubicBezTo>
                <a:cubicBezTo>
                  <a:pt x="7950528" y="8588291"/>
                  <a:pt x="7945079" y="8596466"/>
                  <a:pt x="7945079" y="8607363"/>
                </a:cubicBezTo>
                <a:cubicBezTo>
                  <a:pt x="7934180" y="8618261"/>
                  <a:pt x="7928730" y="8623712"/>
                  <a:pt x="7928730" y="8623712"/>
                </a:cubicBezTo>
                <a:lnTo>
                  <a:pt x="7928730" y="8591016"/>
                </a:lnTo>
                <a:lnTo>
                  <a:pt x="7912383" y="8591016"/>
                </a:lnTo>
                <a:cubicBezTo>
                  <a:pt x="7901484" y="8601914"/>
                  <a:pt x="7898760" y="8610087"/>
                  <a:pt x="7904208" y="8615537"/>
                </a:cubicBezTo>
                <a:cubicBezTo>
                  <a:pt x="7898760" y="8610087"/>
                  <a:pt x="7890586" y="8612813"/>
                  <a:pt x="7879686" y="8623712"/>
                </a:cubicBezTo>
                <a:cubicBezTo>
                  <a:pt x="7868788" y="8623712"/>
                  <a:pt x="7863340" y="8623712"/>
                  <a:pt x="7863340" y="8623712"/>
                </a:cubicBezTo>
                <a:lnTo>
                  <a:pt x="7830644" y="8623712"/>
                </a:lnTo>
                <a:cubicBezTo>
                  <a:pt x="7819745" y="8634608"/>
                  <a:pt x="7811570" y="8640059"/>
                  <a:pt x="7806122" y="8640059"/>
                </a:cubicBezTo>
                <a:cubicBezTo>
                  <a:pt x="7800672" y="8640059"/>
                  <a:pt x="7787048" y="8650958"/>
                  <a:pt x="7765251" y="8672755"/>
                </a:cubicBezTo>
                <a:lnTo>
                  <a:pt x="7716208" y="8721798"/>
                </a:lnTo>
                <a:lnTo>
                  <a:pt x="7732557" y="8689102"/>
                </a:lnTo>
                <a:cubicBezTo>
                  <a:pt x="7732557" y="8678206"/>
                  <a:pt x="7732557" y="8670031"/>
                  <a:pt x="7732557" y="8664580"/>
                </a:cubicBezTo>
                <a:cubicBezTo>
                  <a:pt x="7732557" y="8659132"/>
                  <a:pt x="7738006" y="8650958"/>
                  <a:pt x="7748904" y="8640059"/>
                </a:cubicBezTo>
                <a:cubicBezTo>
                  <a:pt x="7748904" y="8640059"/>
                  <a:pt x="7748904" y="8637335"/>
                  <a:pt x="7748904" y="8631884"/>
                </a:cubicBezTo>
                <a:cubicBezTo>
                  <a:pt x="7748904" y="8626436"/>
                  <a:pt x="7743456" y="8623712"/>
                  <a:pt x="7732557" y="8623712"/>
                </a:cubicBezTo>
                <a:cubicBezTo>
                  <a:pt x="7732557" y="8623712"/>
                  <a:pt x="7729830" y="8623712"/>
                  <a:pt x="7724382" y="8623712"/>
                </a:cubicBezTo>
                <a:cubicBezTo>
                  <a:pt x="7718932" y="8623712"/>
                  <a:pt x="7716208" y="8629160"/>
                  <a:pt x="7716208" y="8640059"/>
                </a:cubicBezTo>
                <a:cubicBezTo>
                  <a:pt x="7716208" y="8650958"/>
                  <a:pt x="7710760" y="8650958"/>
                  <a:pt x="7699861" y="8640059"/>
                </a:cubicBezTo>
                <a:lnTo>
                  <a:pt x="7683512" y="8656408"/>
                </a:lnTo>
                <a:lnTo>
                  <a:pt x="7683512" y="8689102"/>
                </a:lnTo>
                <a:lnTo>
                  <a:pt x="7667164" y="8672755"/>
                </a:lnTo>
                <a:lnTo>
                  <a:pt x="7667164" y="8656408"/>
                </a:lnTo>
                <a:lnTo>
                  <a:pt x="7650816" y="8640059"/>
                </a:lnTo>
                <a:lnTo>
                  <a:pt x="7667164" y="8640059"/>
                </a:lnTo>
                <a:cubicBezTo>
                  <a:pt x="7667164" y="8640059"/>
                  <a:pt x="7672613" y="8634608"/>
                  <a:pt x="7683512" y="8623712"/>
                </a:cubicBezTo>
                <a:cubicBezTo>
                  <a:pt x="7727106" y="8591016"/>
                  <a:pt x="7754352" y="8580117"/>
                  <a:pt x="7765251" y="8591016"/>
                </a:cubicBezTo>
                <a:cubicBezTo>
                  <a:pt x="7765251" y="8601914"/>
                  <a:pt x="7767978" y="8607363"/>
                  <a:pt x="7773426" y="8607363"/>
                </a:cubicBezTo>
                <a:cubicBezTo>
                  <a:pt x="7778874" y="8607363"/>
                  <a:pt x="7776150" y="8612813"/>
                  <a:pt x="7765251" y="8623712"/>
                </a:cubicBezTo>
                <a:cubicBezTo>
                  <a:pt x="7754352" y="8634608"/>
                  <a:pt x="7754352" y="8640059"/>
                  <a:pt x="7765251" y="8640059"/>
                </a:cubicBezTo>
                <a:cubicBezTo>
                  <a:pt x="7765251" y="8650958"/>
                  <a:pt x="7770702" y="8650958"/>
                  <a:pt x="7781600" y="8640059"/>
                </a:cubicBezTo>
                <a:lnTo>
                  <a:pt x="7781600" y="8623712"/>
                </a:lnTo>
                <a:lnTo>
                  <a:pt x="7814296" y="8591016"/>
                </a:lnTo>
                <a:lnTo>
                  <a:pt x="7846990" y="8541972"/>
                </a:lnTo>
                <a:cubicBezTo>
                  <a:pt x="7846990" y="8541972"/>
                  <a:pt x="7852441" y="8536522"/>
                  <a:pt x="7863340" y="8525623"/>
                </a:cubicBezTo>
                <a:cubicBezTo>
                  <a:pt x="7841542" y="8536522"/>
                  <a:pt x="7836092" y="8531074"/>
                  <a:pt x="7846990" y="8509276"/>
                </a:cubicBezTo>
                <a:cubicBezTo>
                  <a:pt x="7868788" y="8487479"/>
                  <a:pt x="7879686" y="8487479"/>
                  <a:pt x="7879686" y="8509276"/>
                </a:cubicBezTo>
                <a:cubicBezTo>
                  <a:pt x="7879686" y="8509276"/>
                  <a:pt x="7885137" y="8509276"/>
                  <a:pt x="7896036" y="8509276"/>
                </a:cubicBezTo>
                <a:cubicBezTo>
                  <a:pt x="7896036" y="8498377"/>
                  <a:pt x="7896036" y="8492927"/>
                  <a:pt x="7896036" y="8492927"/>
                </a:cubicBezTo>
                <a:cubicBezTo>
                  <a:pt x="7885137" y="8492927"/>
                  <a:pt x="7882413" y="8490203"/>
                  <a:pt x="7887862" y="8484755"/>
                </a:cubicBezTo>
                <a:cubicBezTo>
                  <a:pt x="7893310" y="8479304"/>
                  <a:pt x="7901484" y="8465681"/>
                  <a:pt x="7912383" y="8443884"/>
                </a:cubicBezTo>
                <a:lnTo>
                  <a:pt x="7928730" y="8427537"/>
                </a:lnTo>
                <a:cubicBezTo>
                  <a:pt x="7928730" y="8427537"/>
                  <a:pt x="7920558" y="8432987"/>
                  <a:pt x="7904208" y="8443884"/>
                </a:cubicBezTo>
                <a:cubicBezTo>
                  <a:pt x="7887862" y="8454782"/>
                  <a:pt x="7871512" y="8471132"/>
                  <a:pt x="7855165" y="8492927"/>
                </a:cubicBezTo>
                <a:cubicBezTo>
                  <a:pt x="7838818" y="8514727"/>
                  <a:pt x="7822469" y="8533798"/>
                  <a:pt x="7806122" y="8550145"/>
                </a:cubicBezTo>
                <a:cubicBezTo>
                  <a:pt x="7789772" y="8566494"/>
                  <a:pt x="7781600" y="8574669"/>
                  <a:pt x="7781600" y="8574669"/>
                </a:cubicBezTo>
                <a:cubicBezTo>
                  <a:pt x="7792499" y="8574669"/>
                  <a:pt x="7797948" y="8574669"/>
                  <a:pt x="7797948" y="8574669"/>
                </a:cubicBezTo>
                <a:lnTo>
                  <a:pt x="7797948" y="8591016"/>
                </a:lnTo>
                <a:cubicBezTo>
                  <a:pt x="7787048" y="8601914"/>
                  <a:pt x="7778874" y="8604639"/>
                  <a:pt x="7773426" y="8599190"/>
                </a:cubicBezTo>
                <a:cubicBezTo>
                  <a:pt x="7767978" y="8593740"/>
                  <a:pt x="7767978" y="8588291"/>
                  <a:pt x="7773426" y="8582841"/>
                </a:cubicBezTo>
                <a:cubicBezTo>
                  <a:pt x="7778874" y="8577393"/>
                  <a:pt x="7776150" y="8574669"/>
                  <a:pt x="7765251" y="8574669"/>
                </a:cubicBezTo>
                <a:lnTo>
                  <a:pt x="7765251" y="8541972"/>
                </a:lnTo>
                <a:cubicBezTo>
                  <a:pt x="7776150" y="8552869"/>
                  <a:pt x="7781600" y="8552869"/>
                  <a:pt x="7781600" y="8541972"/>
                </a:cubicBezTo>
                <a:cubicBezTo>
                  <a:pt x="7781600" y="8531074"/>
                  <a:pt x="7781600" y="8525623"/>
                  <a:pt x="7781600" y="8525623"/>
                </a:cubicBezTo>
                <a:cubicBezTo>
                  <a:pt x="7792499" y="8536522"/>
                  <a:pt x="7797948" y="8536522"/>
                  <a:pt x="7797948" y="8525623"/>
                </a:cubicBezTo>
                <a:lnTo>
                  <a:pt x="7781600" y="8509276"/>
                </a:lnTo>
                <a:lnTo>
                  <a:pt x="7765251" y="8492927"/>
                </a:lnTo>
                <a:cubicBezTo>
                  <a:pt x="7765251" y="8482030"/>
                  <a:pt x="7770702" y="8471132"/>
                  <a:pt x="7781600" y="8460233"/>
                </a:cubicBezTo>
                <a:lnTo>
                  <a:pt x="7830644" y="8427537"/>
                </a:lnTo>
                <a:cubicBezTo>
                  <a:pt x="7830644" y="8427537"/>
                  <a:pt x="7822469" y="8427537"/>
                  <a:pt x="7806122" y="8427537"/>
                </a:cubicBezTo>
                <a:cubicBezTo>
                  <a:pt x="7789772" y="8427537"/>
                  <a:pt x="7787048" y="8422086"/>
                  <a:pt x="7797948" y="8411188"/>
                </a:cubicBezTo>
                <a:cubicBezTo>
                  <a:pt x="7808846" y="8400291"/>
                  <a:pt x="7814296" y="8392116"/>
                  <a:pt x="7814296" y="8386666"/>
                </a:cubicBezTo>
                <a:cubicBezTo>
                  <a:pt x="7814296" y="8381218"/>
                  <a:pt x="7787048" y="8411188"/>
                  <a:pt x="7732557" y="8476580"/>
                </a:cubicBezTo>
                <a:cubicBezTo>
                  <a:pt x="7710760" y="8498377"/>
                  <a:pt x="7691686" y="8517451"/>
                  <a:pt x="7675339" y="8533798"/>
                </a:cubicBezTo>
                <a:cubicBezTo>
                  <a:pt x="7658990" y="8550145"/>
                  <a:pt x="7650816" y="8563770"/>
                  <a:pt x="7650816" y="8574669"/>
                </a:cubicBezTo>
                <a:cubicBezTo>
                  <a:pt x="7650816" y="8585565"/>
                  <a:pt x="7645367" y="8596466"/>
                  <a:pt x="7634468" y="8607363"/>
                </a:cubicBezTo>
                <a:cubicBezTo>
                  <a:pt x="7634468" y="8629160"/>
                  <a:pt x="7629020" y="8650958"/>
                  <a:pt x="7618122" y="8672755"/>
                </a:cubicBezTo>
                <a:cubicBezTo>
                  <a:pt x="7607222" y="8694553"/>
                  <a:pt x="7612671" y="8705451"/>
                  <a:pt x="7634468" y="8705451"/>
                </a:cubicBezTo>
                <a:cubicBezTo>
                  <a:pt x="7645367" y="8705451"/>
                  <a:pt x="7645367" y="8710900"/>
                  <a:pt x="7634468" y="8721798"/>
                </a:cubicBezTo>
                <a:lnTo>
                  <a:pt x="7618122" y="8754495"/>
                </a:lnTo>
                <a:cubicBezTo>
                  <a:pt x="7607222" y="8776292"/>
                  <a:pt x="7596324" y="8781740"/>
                  <a:pt x="7585425" y="8770842"/>
                </a:cubicBezTo>
                <a:lnTo>
                  <a:pt x="7569076" y="8770842"/>
                </a:lnTo>
                <a:lnTo>
                  <a:pt x="7552729" y="8770842"/>
                </a:lnTo>
                <a:lnTo>
                  <a:pt x="7503686" y="8787191"/>
                </a:lnTo>
                <a:lnTo>
                  <a:pt x="7520032" y="8738148"/>
                </a:lnTo>
                <a:cubicBezTo>
                  <a:pt x="7520032" y="8716350"/>
                  <a:pt x="7520032" y="8705451"/>
                  <a:pt x="7520032" y="8705451"/>
                </a:cubicBezTo>
                <a:lnTo>
                  <a:pt x="7487336" y="8721798"/>
                </a:lnTo>
                <a:cubicBezTo>
                  <a:pt x="7487336" y="8732697"/>
                  <a:pt x="7476438" y="8749046"/>
                  <a:pt x="7454642" y="8770842"/>
                </a:cubicBezTo>
                <a:cubicBezTo>
                  <a:pt x="7400149" y="8825335"/>
                  <a:pt x="7372903" y="8836234"/>
                  <a:pt x="7372903" y="8803538"/>
                </a:cubicBezTo>
                <a:cubicBezTo>
                  <a:pt x="7372903" y="8803538"/>
                  <a:pt x="7378352" y="8806262"/>
                  <a:pt x="7389250" y="8811712"/>
                </a:cubicBezTo>
                <a:cubicBezTo>
                  <a:pt x="7400149" y="8817163"/>
                  <a:pt x="7411048" y="8808988"/>
                  <a:pt x="7421946" y="8787191"/>
                </a:cubicBezTo>
                <a:cubicBezTo>
                  <a:pt x="7432845" y="8765393"/>
                  <a:pt x="7438294" y="8749046"/>
                  <a:pt x="7438294" y="8738148"/>
                </a:cubicBezTo>
                <a:cubicBezTo>
                  <a:pt x="7449192" y="8738148"/>
                  <a:pt x="7454642" y="8738148"/>
                  <a:pt x="7454642" y="8738148"/>
                </a:cubicBezTo>
                <a:cubicBezTo>
                  <a:pt x="7454642" y="8738148"/>
                  <a:pt x="7460090" y="8732697"/>
                  <a:pt x="7470990" y="8721798"/>
                </a:cubicBezTo>
                <a:cubicBezTo>
                  <a:pt x="7470990" y="8710900"/>
                  <a:pt x="7479164" y="8694553"/>
                  <a:pt x="7495511" y="8672755"/>
                </a:cubicBezTo>
                <a:cubicBezTo>
                  <a:pt x="7511860" y="8650958"/>
                  <a:pt x="7520032" y="8618261"/>
                  <a:pt x="7520032" y="8574669"/>
                </a:cubicBezTo>
                <a:lnTo>
                  <a:pt x="7487336" y="8591016"/>
                </a:lnTo>
                <a:cubicBezTo>
                  <a:pt x="7487336" y="8612813"/>
                  <a:pt x="7481888" y="8620988"/>
                  <a:pt x="7470990" y="8615537"/>
                </a:cubicBezTo>
                <a:cubicBezTo>
                  <a:pt x="7460090" y="8610087"/>
                  <a:pt x="7451916" y="8615537"/>
                  <a:pt x="7446468" y="8631884"/>
                </a:cubicBezTo>
                <a:cubicBezTo>
                  <a:pt x="7441020" y="8648233"/>
                  <a:pt x="7438294" y="8661856"/>
                  <a:pt x="7438294" y="8672755"/>
                </a:cubicBezTo>
                <a:lnTo>
                  <a:pt x="7421946" y="8656408"/>
                </a:lnTo>
                <a:lnTo>
                  <a:pt x="7405597" y="8640059"/>
                </a:lnTo>
                <a:lnTo>
                  <a:pt x="7389250" y="8656408"/>
                </a:lnTo>
                <a:lnTo>
                  <a:pt x="7372903" y="8689102"/>
                </a:lnTo>
                <a:cubicBezTo>
                  <a:pt x="7372903" y="8700001"/>
                  <a:pt x="7370176" y="8710900"/>
                  <a:pt x="7364728" y="8721798"/>
                </a:cubicBezTo>
                <a:cubicBezTo>
                  <a:pt x="7359280" y="8732697"/>
                  <a:pt x="7351106" y="8743596"/>
                  <a:pt x="7340207" y="8754495"/>
                </a:cubicBezTo>
                <a:lnTo>
                  <a:pt x="7323860" y="8803538"/>
                </a:lnTo>
                <a:lnTo>
                  <a:pt x="7307510" y="8852581"/>
                </a:lnTo>
                <a:cubicBezTo>
                  <a:pt x="7307510" y="8852581"/>
                  <a:pt x="7312961" y="8852581"/>
                  <a:pt x="7323858" y="8852581"/>
                </a:cubicBezTo>
                <a:cubicBezTo>
                  <a:pt x="7323858" y="8863480"/>
                  <a:pt x="7323858" y="8868930"/>
                  <a:pt x="7323858" y="8868930"/>
                </a:cubicBezTo>
                <a:cubicBezTo>
                  <a:pt x="7312961" y="8868930"/>
                  <a:pt x="7307510" y="8879829"/>
                  <a:pt x="7307510" y="8901624"/>
                </a:cubicBezTo>
                <a:lnTo>
                  <a:pt x="7307510" y="8934320"/>
                </a:lnTo>
                <a:cubicBezTo>
                  <a:pt x="7296612" y="8945221"/>
                  <a:pt x="7285713" y="8947946"/>
                  <a:pt x="7274814" y="8942495"/>
                </a:cubicBezTo>
                <a:cubicBezTo>
                  <a:pt x="7263916" y="8937047"/>
                  <a:pt x="7258468" y="8928872"/>
                  <a:pt x="7258468" y="8917973"/>
                </a:cubicBezTo>
                <a:lnTo>
                  <a:pt x="7242118" y="8901624"/>
                </a:lnTo>
                <a:cubicBezTo>
                  <a:pt x="7231222" y="8901624"/>
                  <a:pt x="7225771" y="8896176"/>
                  <a:pt x="7225771" y="8885277"/>
                </a:cubicBezTo>
                <a:cubicBezTo>
                  <a:pt x="7214872" y="8863480"/>
                  <a:pt x="7203974" y="8868930"/>
                  <a:pt x="7193075" y="8901624"/>
                </a:cubicBezTo>
                <a:cubicBezTo>
                  <a:pt x="7193075" y="8912523"/>
                  <a:pt x="7193075" y="8917973"/>
                  <a:pt x="7193075" y="8917973"/>
                </a:cubicBezTo>
                <a:lnTo>
                  <a:pt x="7193075" y="8950670"/>
                </a:lnTo>
                <a:cubicBezTo>
                  <a:pt x="7182176" y="8961568"/>
                  <a:pt x="7176728" y="8961568"/>
                  <a:pt x="7176728" y="8950670"/>
                </a:cubicBezTo>
                <a:cubicBezTo>
                  <a:pt x="7176728" y="8939771"/>
                  <a:pt x="7176728" y="8928872"/>
                  <a:pt x="7176728" y="8917973"/>
                </a:cubicBezTo>
                <a:lnTo>
                  <a:pt x="7160378" y="8901624"/>
                </a:lnTo>
                <a:lnTo>
                  <a:pt x="7160378" y="8917973"/>
                </a:lnTo>
                <a:lnTo>
                  <a:pt x="7176728" y="8983364"/>
                </a:lnTo>
                <a:lnTo>
                  <a:pt x="7160378" y="8999713"/>
                </a:lnTo>
                <a:cubicBezTo>
                  <a:pt x="7160378" y="9010612"/>
                  <a:pt x="7154930" y="9010612"/>
                  <a:pt x="7144032" y="8999713"/>
                </a:cubicBezTo>
                <a:lnTo>
                  <a:pt x="7144032" y="9016060"/>
                </a:lnTo>
                <a:cubicBezTo>
                  <a:pt x="7144032" y="9026961"/>
                  <a:pt x="7138581" y="9043308"/>
                  <a:pt x="7127682" y="9065103"/>
                </a:cubicBezTo>
                <a:cubicBezTo>
                  <a:pt x="7116786" y="9086903"/>
                  <a:pt x="7111336" y="9103250"/>
                  <a:pt x="7111336" y="9114149"/>
                </a:cubicBezTo>
                <a:lnTo>
                  <a:pt x="7209424" y="8999713"/>
                </a:lnTo>
                <a:lnTo>
                  <a:pt x="7193075" y="9032409"/>
                </a:lnTo>
                <a:cubicBezTo>
                  <a:pt x="7182176" y="9043308"/>
                  <a:pt x="7176728" y="9048756"/>
                  <a:pt x="7176728" y="9048756"/>
                </a:cubicBezTo>
                <a:lnTo>
                  <a:pt x="7193075" y="9048756"/>
                </a:lnTo>
                <a:lnTo>
                  <a:pt x="7160378" y="9081452"/>
                </a:lnTo>
                <a:cubicBezTo>
                  <a:pt x="7149482" y="9081452"/>
                  <a:pt x="7144032" y="9092351"/>
                  <a:pt x="7144032" y="9114149"/>
                </a:cubicBezTo>
                <a:cubicBezTo>
                  <a:pt x="7144032" y="9125047"/>
                  <a:pt x="7138581" y="9130496"/>
                  <a:pt x="7127682" y="9130496"/>
                </a:cubicBezTo>
                <a:cubicBezTo>
                  <a:pt x="7127682" y="9130496"/>
                  <a:pt x="7122234" y="9133222"/>
                  <a:pt x="7111336" y="9138670"/>
                </a:cubicBezTo>
                <a:cubicBezTo>
                  <a:pt x="7100436" y="9144118"/>
                  <a:pt x="7097712" y="9152293"/>
                  <a:pt x="7103161" y="9163192"/>
                </a:cubicBezTo>
                <a:cubicBezTo>
                  <a:pt x="7108612" y="9174091"/>
                  <a:pt x="7108612" y="9182265"/>
                  <a:pt x="7103161" y="9187713"/>
                </a:cubicBezTo>
                <a:cubicBezTo>
                  <a:pt x="7097712" y="9193164"/>
                  <a:pt x="7094988" y="9190440"/>
                  <a:pt x="7094988" y="9179539"/>
                </a:cubicBezTo>
                <a:cubicBezTo>
                  <a:pt x="7084090" y="9157743"/>
                  <a:pt x="7067742" y="9168642"/>
                  <a:pt x="7045943" y="9212235"/>
                </a:cubicBezTo>
                <a:cubicBezTo>
                  <a:pt x="7035046" y="9234032"/>
                  <a:pt x="7029596" y="9250382"/>
                  <a:pt x="7029596" y="9261278"/>
                </a:cubicBezTo>
                <a:lnTo>
                  <a:pt x="7029596" y="9277627"/>
                </a:lnTo>
                <a:cubicBezTo>
                  <a:pt x="7029596" y="9266729"/>
                  <a:pt x="7024146" y="9261278"/>
                  <a:pt x="7013249" y="9261278"/>
                </a:cubicBezTo>
                <a:cubicBezTo>
                  <a:pt x="7002350" y="9261278"/>
                  <a:pt x="6996900" y="9261278"/>
                  <a:pt x="6996900" y="9261278"/>
                </a:cubicBezTo>
                <a:lnTo>
                  <a:pt x="6980553" y="9261278"/>
                </a:lnTo>
                <a:lnTo>
                  <a:pt x="6931510" y="9326671"/>
                </a:lnTo>
                <a:lnTo>
                  <a:pt x="6947856" y="9277627"/>
                </a:lnTo>
                <a:cubicBezTo>
                  <a:pt x="6947856" y="9277627"/>
                  <a:pt x="6947856" y="9272179"/>
                  <a:pt x="6947856" y="9261278"/>
                </a:cubicBezTo>
                <a:cubicBezTo>
                  <a:pt x="6947856" y="9250382"/>
                  <a:pt x="6947856" y="9242207"/>
                  <a:pt x="6947856" y="9236757"/>
                </a:cubicBezTo>
                <a:cubicBezTo>
                  <a:pt x="6947856" y="9231308"/>
                  <a:pt x="6942406" y="9228584"/>
                  <a:pt x="6931510" y="9228584"/>
                </a:cubicBezTo>
                <a:cubicBezTo>
                  <a:pt x="6920611" y="9239483"/>
                  <a:pt x="6912436" y="9247658"/>
                  <a:pt x="6906988" y="9253106"/>
                </a:cubicBezTo>
                <a:cubicBezTo>
                  <a:pt x="6901538" y="9258554"/>
                  <a:pt x="6898814" y="9261278"/>
                  <a:pt x="6898814" y="9261278"/>
                </a:cubicBezTo>
                <a:cubicBezTo>
                  <a:pt x="6887914" y="9261278"/>
                  <a:pt x="6879740" y="9264005"/>
                  <a:pt x="6874292" y="9269453"/>
                </a:cubicBezTo>
                <a:cubicBezTo>
                  <a:pt x="6868842" y="9274903"/>
                  <a:pt x="6866117" y="9283076"/>
                  <a:pt x="6866117" y="9293974"/>
                </a:cubicBezTo>
                <a:cubicBezTo>
                  <a:pt x="6855220" y="9337569"/>
                  <a:pt x="6860666" y="9359367"/>
                  <a:pt x="6882464" y="9359367"/>
                </a:cubicBezTo>
                <a:cubicBezTo>
                  <a:pt x="6893363" y="9359367"/>
                  <a:pt x="6901538" y="9356643"/>
                  <a:pt x="6906988" y="9351192"/>
                </a:cubicBezTo>
                <a:cubicBezTo>
                  <a:pt x="6912436" y="9345744"/>
                  <a:pt x="6915160" y="9343018"/>
                  <a:pt x="6915160" y="9343018"/>
                </a:cubicBezTo>
                <a:cubicBezTo>
                  <a:pt x="6926059" y="9343018"/>
                  <a:pt x="6931510" y="9348468"/>
                  <a:pt x="6931510" y="9359367"/>
                </a:cubicBezTo>
                <a:cubicBezTo>
                  <a:pt x="6931510" y="9370266"/>
                  <a:pt x="6926059" y="9381164"/>
                  <a:pt x="6915160" y="9392063"/>
                </a:cubicBezTo>
                <a:cubicBezTo>
                  <a:pt x="6915160" y="9392063"/>
                  <a:pt x="6915160" y="9400236"/>
                  <a:pt x="6915160" y="9416585"/>
                </a:cubicBezTo>
                <a:cubicBezTo>
                  <a:pt x="6915160" y="9432932"/>
                  <a:pt x="6909712" y="9446555"/>
                  <a:pt x="6898814" y="9457453"/>
                </a:cubicBezTo>
                <a:cubicBezTo>
                  <a:pt x="6887914" y="9490150"/>
                  <a:pt x="6882464" y="9506497"/>
                  <a:pt x="6882464" y="9506497"/>
                </a:cubicBezTo>
                <a:cubicBezTo>
                  <a:pt x="6871568" y="9495600"/>
                  <a:pt x="6866117" y="9479251"/>
                  <a:pt x="6866117" y="9457453"/>
                </a:cubicBezTo>
                <a:lnTo>
                  <a:pt x="6866117" y="9424757"/>
                </a:lnTo>
                <a:cubicBezTo>
                  <a:pt x="6855220" y="9424757"/>
                  <a:pt x="6849770" y="9413861"/>
                  <a:pt x="6849770" y="9392063"/>
                </a:cubicBezTo>
                <a:cubicBezTo>
                  <a:pt x="6849770" y="9370266"/>
                  <a:pt x="6838872" y="9370266"/>
                  <a:pt x="6817074" y="9392063"/>
                </a:cubicBezTo>
                <a:cubicBezTo>
                  <a:pt x="6817074" y="9402962"/>
                  <a:pt x="6814350" y="9411136"/>
                  <a:pt x="6808900" y="9416585"/>
                </a:cubicBezTo>
                <a:cubicBezTo>
                  <a:pt x="6803449" y="9422033"/>
                  <a:pt x="6795276" y="9424757"/>
                  <a:pt x="6784378" y="9424757"/>
                </a:cubicBezTo>
                <a:lnTo>
                  <a:pt x="6768030" y="9424757"/>
                </a:lnTo>
                <a:lnTo>
                  <a:pt x="6751682" y="9441106"/>
                </a:lnTo>
                <a:cubicBezTo>
                  <a:pt x="6740782" y="9462904"/>
                  <a:pt x="6735334" y="9473803"/>
                  <a:pt x="6735334" y="9473803"/>
                </a:cubicBezTo>
                <a:cubicBezTo>
                  <a:pt x="6735334" y="9473803"/>
                  <a:pt x="6735334" y="9462904"/>
                  <a:pt x="6735334" y="9441106"/>
                </a:cubicBezTo>
                <a:lnTo>
                  <a:pt x="6735334" y="9408410"/>
                </a:lnTo>
                <a:lnTo>
                  <a:pt x="6702638" y="9408410"/>
                </a:lnTo>
                <a:cubicBezTo>
                  <a:pt x="6691740" y="9419309"/>
                  <a:pt x="6680840" y="9427483"/>
                  <a:pt x="6669942" y="9432932"/>
                </a:cubicBezTo>
                <a:cubicBezTo>
                  <a:pt x="6659044" y="9438382"/>
                  <a:pt x="6659044" y="9452005"/>
                  <a:pt x="6669942" y="9473803"/>
                </a:cubicBezTo>
                <a:cubicBezTo>
                  <a:pt x="6659044" y="9473803"/>
                  <a:pt x="6648144" y="9473803"/>
                  <a:pt x="6637246" y="9473803"/>
                </a:cubicBezTo>
                <a:cubicBezTo>
                  <a:pt x="6637246" y="9484701"/>
                  <a:pt x="6637246" y="9495600"/>
                  <a:pt x="6637246" y="9506497"/>
                </a:cubicBezTo>
                <a:lnTo>
                  <a:pt x="6620899" y="9539193"/>
                </a:lnTo>
                <a:lnTo>
                  <a:pt x="6620899" y="9555542"/>
                </a:lnTo>
                <a:cubicBezTo>
                  <a:pt x="6620899" y="9555542"/>
                  <a:pt x="6615448" y="9560990"/>
                  <a:pt x="6604550" y="9571889"/>
                </a:cubicBezTo>
                <a:cubicBezTo>
                  <a:pt x="6593653" y="9582788"/>
                  <a:pt x="6582754" y="9593686"/>
                  <a:pt x="6571856" y="9604585"/>
                </a:cubicBezTo>
                <a:lnTo>
                  <a:pt x="6539160" y="9653628"/>
                </a:lnTo>
                <a:cubicBezTo>
                  <a:pt x="6539160" y="9664527"/>
                  <a:pt x="6528260" y="9680874"/>
                  <a:pt x="6506463" y="9702672"/>
                </a:cubicBezTo>
                <a:lnTo>
                  <a:pt x="6490116" y="9735368"/>
                </a:lnTo>
                <a:cubicBezTo>
                  <a:pt x="6490116" y="9735368"/>
                  <a:pt x="6495564" y="9740818"/>
                  <a:pt x="6506463" y="9751717"/>
                </a:cubicBezTo>
                <a:lnTo>
                  <a:pt x="6490116" y="9768064"/>
                </a:lnTo>
                <a:cubicBezTo>
                  <a:pt x="6479218" y="9757165"/>
                  <a:pt x="6471042" y="9751717"/>
                  <a:pt x="6465594" y="9751717"/>
                </a:cubicBezTo>
                <a:cubicBezTo>
                  <a:pt x="6460144" y="9751717"/>
                  <a:pt x="6451970" y="9746267"/>
                  <a:pt x="6441070" y="9735368"/>
                </a:cubicBezTo>
                <a:lnTo>
                  <a:pt x="6424724" y="9719021"/>
                </a:lnTo>
                <a:lnTo>
                  <a:pt x="6424724" y="9735368"/>
                </a:lnTo>
                <a:cubicBezTo>
                  <a:pt x="6424724" y="9789862"/>
                  <a:pt x="6413825" y="9817107"/>
                  <a:pt x="6392030" y="9817107"/>
                </a:cubicBezTo>
                <a:cubicBezTo>
                  <a:pt x="6381128" y="9817107"/>
                  <a:pt x="6375680" y="9811659"/>
                  <a:pt x="6375680" y="9800760"/>
                </a:cubicBezTo>
                <a:cubicBezTo>
                  <a:pt x="6375680" y="9800760"/>
                  <a:pt x="6367506" y="9795312"/>
                  <a:pt x="6351159" y="9784411"/>
                </a:cubicBezTo>
                <a:cubicBezTo>
                  <a:pt x="6334810" y="9773515"/>
                  <a:pt x="6321186" y="9768064"/>
                  <a:pt x="6310288" y="9768064"/>
                </a:cubicBezTo>
                <a:cubicBezTo>
                  <a:pt x="6310288" y="9768064"/>
                  <a:pt x="6310288" y="9773515"/>
                  <a:pt x="6310288" y="9784411"/>
                </a:cubicBezTo>
                <a:cubicBezTo>
                  <a:pt x="6310288" y="9795312"/>
                  <a:pt x="6307564" y="9803484"/>
                  <a:pt x="6302114" y="9808933"/>
                </a:cubicBezTo>
                <a:cubicBezTo>
                  <a:pt x="6296665" y="9814383"/>
                  <a:pt x="6293941" y="9817107"/>
                  <a:pt x="6293941" y="9817107"/>
                </a:cubicBezTo>
                <a:lnTo>
                  <a:pt x="6293941" y="9833457"/>
                </a:lnTo>
                <a:cubicBezTo>
                  <a:pt x="6283042" y="9833457"/>
                  <a:pt x="6277592" y="9822558"/>
                  <a:pt x="6277592" y="9800760"/>
                </a:cubicBezTo>
                <a:lnTo>
                  <a:pt x="6277592" y="9735368"/>
                </a:lnTo>
                <a:lnTo>
                  <a:pt x="6277592" y="9686325"/>
                </a:lnTo>
                <a:lnTo>
                  <a:pt x="6244898" y="9768064"/>
                </a:lnTo>
                <a:cubicBezTo>
                  <a:pt x="6255796" y="9778963"/>
                  <a:pt x="6258520" y="9792586"/>
                  <a:pt x="6253070" y="9808933"/>
                </a:cubicBezTo>
                <a:cubicBezTo>
                  <a:pt x="6247622" y="9825282"/>
                  <a:pt x="6239448" y="9828006"/>
                  <a:pt x="6228548" y="9817107"/>
                </a:cubicBezTo>
                <a:cubicBezTo>
                  <a:pt x="6206751" y="9784411"/>
                  <a:pt x="6206751" y="9762614"/>
                  <a:pt x="6228548" y="9751717"/>
                </a:cubicBezTo>
                <a:cubicBezTo>
                  <a:pt x="6239448" y="9740818"/>
                  <a:pt x="6244898" y="9724469"/>
                  <a:pt x="6244898" y="9702672"/>
                </a:cubicBezTo>
                <a:lnTo>
                  <a:pt x="6244898" y="9653628"/>
                </a:lnTo>
                <a:cubicBezTo>
                  <a:pt x="6255796" y="9642730"/>
                  <a:pt x="6258520" y="9634557"/>
                  <a:pt x="6253070" y="9629107"/>
                </a:cubicBezTo>
                <a:cubicBezTo>
                  <a:pt x="6247622" y="9623659"/>
                  <a:pt x="6255796" y="9620932"/>
                  <a:pt x="6277592" y="9620932"/>
                </a:cubicBezTo>
                <a:cubicBezTo>
                  <a:pt x="6299389" y="9610036"/>
                  <a:pt x="6299389" y="9615484"/>
                  <a:pt x="6277592" y="9637281"/>
                </a:cubicBezTo>
                <a:cubicBezTo>
                  <a:pt x="6277592" y="9648180"/>
                  <a:pt x="6283042" y="9659079"/>
                  <a:pt x="6293941" y="9669975"/>
                </a:cubicBezTo>
                <a:cubicBezTo>
                  <a:pt x="6304840" y="9680874"/>
                  <a:pt x="6315738" y="9686325"/>
                  <a:pt x="6326637" y="9686325"/>
                </a:cubicBezTo>
                <a:lnTo>
                  <a:pt x="6326637" y="9702672"/>
                </a:lnTo>
                <a:cubicBezTo>
                  <a:pt x="6315738" y="9713573"/>
                  <a:pt x="6315738" y="9719021"/>
                  <a:pt x="6326637" y="9719021"/>
                </a:cubicBezTo>
                <a:lnTo>
                  <a:pt x="6326637" y="9751717"/>
                </a:lnTo>
                <a:lnTo>
                  <a:pt x="6359331" y="9719021"/>
                </a:lnTo>
                <a:cubicBezTo>
                  <a:pt x="6370230" y="9697223"/>
                  <a:pt x="6381128" y="9686325"/>
                  <a:pt x="6392030" y="9686325"/>
                </a:cubicBezTo>
                <a:lnTo>
                  <a:pt x="6424724" y="9686325"/>
                </a:lnTo>
                <a:lnTo>
                  <a:pt x="6441070" y="9653628"/>
                </a:lnTo>
                <a:lnTo>
                  <a:pt x="6441070" y="9637281"/>
                </a:lnTo>
                <a:cubicBezTo>
                  <a:pt x="6451970" y="9637281"/>
                  <a:pt x="6462870" y="9631833"/>
                  <a:pt x="6473767" y="9620932"/>
                </a:cubicBezTo>
                <a:lnTo>
                  <a:pt x="6473767" y="9588236"/>
                </a:lnTo>
                <a:lnTo>
                  <a:pt x="6490116" y="9522846"/>
                </a:lnTo>
                <a:cubicBezTo>
                  <a:pt x="6501012" y="9511947"/>
                  <a:pt x="6511914" y="9506497"/>
                  <a:pt x="6522810" y="9506497"/>
                </a:cubicBezTo>
                <a:cubicBezTo>
                  <a:pt x="6566405" y="9495600"/>
                  <a:pt x="6577304" y="9473803"/>
                  <a:pt x="6555506" y="9441106"/>
                </a:cubicBezTo>
                <a:cubicBezTo>
                  <a:pt x="6555506" y="9430208"/>
                  <a:pt x="6555506" y="9422033"/>
                  <a:pt x="6555506" y="9416585"/>
                </a:cubicBezTo>
                <a:cubicBezTo>
                  <a:pt x="6555506" y="9411136"/>
                  <a:pt x="6555506" y="9402962"/>
                  <a:pt x="6555506" y="9392063"/>
                </a:cubicBezTo>
                <a:lnTo>
                  <a:pt x="6555506" y="9375714"/>
                </a:lnTo>
                <a:cubicBezTo>
                  <a:pt x="6533709" y="9397511"/>
                  <a:pt x="6522810" y="9413861"/>
                  <a:pt x="6522810" y="9424757"/>
                </a:cubicBezTo>
                <a:lnTo>
                  <a:pt x="6522810" y="9441106"/>
                </a:lnTo>
                <a:lnTo>
                  <a:pt x="6457420" y="9424757"/>
                </a:lnTo>
                <a:cubicBezTo>
                  <a:pt x="6457420" y="9435658"/>
                  <a:pt x="6457420" y="9441106"/>
                  <a:pt x="6457420" y="9441106"/>
                </a:cubicBezTo>
                <a:cubicBezTo>
                  <a:pt x="6468318" y="9441106"/>
                  <a:pt x="6468318" y="9446555"/>
                  <a:pt x="6457420" y="9457453"/>
                </a:cubicBezTo>
                <a:lnTo>
                  <a:pt x="6424724" y="9457453"/>
                </a:lnTo>
                <a:cubicBezTo>
                  <a:pt x="6424724" y="9446555"/>
                  <a:pt x="6422000" y="9438382"/>
                  <a:pt x="6416549" y="9432932"/>
                </a:cubicBezTo>
                <a:cubicBezTo>
                  <a:pt x="6411101" y="9427483"/>
                  <a:pt x="6408376" y="9422033"/>
                  <a:pt x="6408376" y="9416585"/>
                </a:cubicBezTo>
                <a:cubicBezTo>
                  <a:pt x="6408376" y="9411136"/>
                  <a:pt x="6413825" y="9408410"/>
                  <a:pt x="6424724" y="9408410"/>
                </a:cubicBezTo>
                <a:cubicBezTo>
                  <a:pt x="6435622" y="9408410"/>
                  <a:pt x="6446521" y="9405686"/>
                  <a:pt x="6457420" y="9400236"/>
                </a:cubicBezTo>
                <a:cubicBezTo>
                  <a:pt x="6468318" y="9394787"/>
                  <a:pt x="6473767" y="9386613"/>
                  <a:pt x="6473767" y="9375714"/>
                </a:cubicBezTo>
                <a:cubicBezTo>
                  <a:pt x="6495564" y="9364815"/>
                  <a:pt x="6503739" y="9351192"/>
                  <a:pt x="6498288" y="9334845"/>
                </a:cubicBezTo>
                <a:cubicBezTo>
                  <a:pt x="6492840" y="9318496"/>
                  <a:pt x="6490116" y="9307597"/>
                  <a:pt x="6490116" y="9302149"/>
                </a:cubicBezTo>
                <a:cubicBezTo>
                  <a:pt x="6490116" y="9296701"/>
                  <a:pt x="6501012" y="9293974"/>
                  <a:pt x="6522810" y="9293974"/>
                </a:cubicBezTo>
                <a:lnTo>
                  <a:pt x="6555506" y="9293974"/>
                </a:lnTo>
                <a:lnTo>
                  <a:pt x="6571856" y="9293974"/>
                </a:lnTo>
                <a:lnTo>
                  <a:pt x="6571856" y="9310324"/>
                </a:lnTo>
                <a:cubicBezTo>
                  <a:pt x="6571856" y="9299425"/>
                  <a:pt x="6566405" y="9299425"/>
                  <a:pt x="6555506" y="9310324"/>
                </a:cubicBezTo>
                <a:lnTo>
                  <a:pt x="6539160" y="9310324"/>
                </a:lnTo>
                <a:cubicBezTo>
                  <a:pt x="6539160" y="9310324"/>
                  <a:pt x="6536435" y="9310324"/>
                  <a:pt x="6530984" y="9310324"/>
                </a:cubicBezTo>
                <a:cubicBezTo>
                  <a:pt x="6525536" y="9310324"/>
                  <a:pt x="6520086" y="9313048"/>
                  <a:pt x="6514638" y="9318496"/>
                </a:cubicBezTo>
                <a:cubicBezTo>
                  <a:pt x="6509187" y="9323947"/>
                  <a:pt x="6506463" y="9329397"/>
                  <a:pt x="6506463" y="9334845"/>
                </a:cubicBezTo>
                <a:cubicBezTo>
                  <a:pt x="6506463" y="9340294"/>
                  <a:pt x="6506463" y="9343018"/>
                  <a:pt x="6506463" y="9343018"/>
                </a:cubicBezTo>
                <a:lnTo>
                  <a:pt x="6555506" y="9343018"/>
                </a:lnTo>
                <a:cubicBezTo>
                  <a:pt x="6555506" y="9332121"/>
                  <a:pt x="6560957" y="9332121"/>
                  <a:pt x="6571856" y="9343018"/>
                </a:cubicBezTo>
                <a:cubicBezTo>
                  <a:pt x="6593653" y="9332121"/>
                  <a:pt x="6615448" y="9310324"/>
                  <a:pt x="6637246" y="9277627"/>
                </a:cubicBezTo>
                <a:lnTo>
                  <a:pt x="6669942" y="9212235"/>
                </a:lnTo>
                <a:cubicBezTo>
                  <a:pt x="6691740" y="9190440"/>
                  <a:pt x="6702638" y="9168642"/>
                  <a:pt x="6702638" y="9146843"/>
                </a:cubicBezTo>
                <a:cubicBezTo>
                  <a:pt x="6691740" y="9125047"/>
                  <a:pt x="6691740" y="9097799"/>
                  <a:pt x="6702638" y="9065103"/>
                </a:cubicBezTo>
                <a:lnTo>
                  <a:pt x="6686291" y="9032409"/>
                </a:lnTo>
                <a:cubicBezTo>
                  <a:pt x="6675392" y="9032409"/>
                  <a:pt x="6669942" y="9032409"/>
                  <a:pt x="6669942" y="9032409"/>
                </a:cubicBezTo>
                <a:lnTo>
                  <a:pt x="6686291" y="9016060"/>
                </a:lnTo>
                <a:cubicBezTo>
                  <a:pt x="6708088" y="9016060"/>
                  <a:pt x="6713537" y="9005161"/>
                  <a:pt x="6702638" y="8983364"/>
                </a:cubicBezTo>
                <a:cubicBezTo>
                  <a:pt x="6702638" y="8950670"/>
                  <a:pt x="6713537" y="8939771"/>
                  <a:pt x="6735334" y="8950670"/>
                </a:cubicBezTo>
                <a:lnTo>
                  <a:pt x="6751682" y="8934320"/>
                </a:lnTo>
                <a:cubicBezTo>
                  <a:pt x="6740782" y="8923422"/>
                  <a:pt x="6740782" y="8917973"/>
                  <a:pt x="6751682" y="8917973"/>
                </a:cubicBezTo>
                <a:cubicBezTo>
                  <a:pt x="6762580" y="8917973"/>
                  <a:pt x="6776203" y="8909799"/>
                  <a:pt x="6792552" y="8893452"/>
                </a:cubicBezTo>
                <a:cubicBezTo>
                  <a:pt x="6808900" y="8877105"/>
                  <a:pt x="6811624" y="8868930"/>
                  <a:pt x="6800724" y="8868930"/>
                </a:cubicBezTo>
                <a:cubicBezTo>
                  <a:pt x="6800724" y="8858031"/>
                  <a:pt x="6803449" y="8852581"/>
                  <a:pt x="6808900" y="8852581"/>
                </a:cubicBezTo>
                <a:cubicBezTo>
                  <a:pt x="6814350" y="8852581"/>
                  <a:pt x="6817074" y="8847133"/>
                  <a:pt x="6817074" y="8836234"/>
                </a:cubicBezTo>
                <a:cubicBezTo>
                  <a:pt x="6827972" y="8825335"/>
                  <a:pt x="6830697" y="8817163"/>
                  <a:pt x="6825246" y="8811712"/>
                </a:cubicBezTo>
                <a:cubicBezTo>
                  <a:pt x="6819798" y="8806262"/>
                  <a:pt x="6817074" y="8808988"/>
                  <a:pt x="6817074" y="8819887"/>
                </a:cubicBezTo>
                <a:cubicBezTo>
                  <a:pt x="6817074" y="8830784"/>
                  <a:pt x="6811624" y="8836234"/>
                  <a:pt x="6800724" y="8836234"/>
                </a:cubicBezTo>
                <a:cubicBezTo>
                  <a:pt x="6789828" y="8836234"/>
                  <a:pt x="6781654" y="8836234"/>
                  <a:pt x="6776203" y="8836234"/>
                </a:cubicBezTo>
                <a:cubicBezTo>
                  <a:pt x="6770755" y="8836234"/>
                  <a:pt x="6768030" y="8836234"/>
                  <a:pt x="6768030" y="8836234"/>
                </a:cubicBezTo>
                <a:cubicBezTo>
                  <a:pt x="6757132" y="8847133"/>
                  <a:pt x="6751682" y="8847133"/>
                  <a:pt x="6751682" y="8836234"/>
                </a:cubicBezTo>
                <a:cubicBezTo>
                  <a:pt x="6773479" y="8770842"/>
                  <a:pt x="6795276" y="8727249"/>
                  <a:pt x="6817074" y="8705451"/>
                </a:cubicBezTo>
                <a:cubicBezTo>
                  <a:pt x="6817074" y="8694553"/>
                  <a:pt x="6819798" y="8678206"/>
                  <a:pt x="6825246" y="8656408"/>
                </a:cubicBezTo>
                <a:cubicBezTo>
                  <a:pt x="6830697" y="8634608"/>
                  <a:pt x="6827972" y="8618261"/>
                  <a:pt x="6817074" y="8607363"/>
                </a:cubicBezTo>
                <a:lnTo>
                  <a:pt x="6800724" y="8672755"/>
                </a:lnTo>
                <a:cubicBezTo>
                  <a:pt x="6811624" y="8683654"/>
                  <a:pt x="6814350" y="8689102"/>
                  <a:pt x="6808900" y="8689102"/>
                </a:cubicBezTo>
                <a:cubicBezTo>
                  <a:pt x="6803449" y="8689102"/>
                  <a:pt x="6795276" y="8683654"/>
                  <a:pt x="6784378" y="8672755"/>
                </a:cubicBezTo>
                <a:lnTo>
                  <a:pt x="6784378" y="8689102"/>
                </a:lnTo>
                <a:cubicBezTo>
                  <a:pt x="6795276" y="8710900"/>
                  <a:pt x="6789828" y="8727249"/>
                  <a:pt x="6768030" y="8738148"/>
                </a:cubicBezTo>
                <a:cubicBezTo>
                  <a:pt x="6746231" y="8749046"/>
                  <a:pt x="6732610" y="8759945"/>
                  <a:pt x="6727160" y="8770842"/>
                </a:cubicBezTo>
                <a:cubicBezTo>
                  <a:pt x="6721710" y="8781740"/>
                  <a:pt x="6713537" y="8787191"/>
                  <a:pt x="6702638" y="8787191"/>
                </a:cubicBezTo>
                <a:cubicBezTo>
                  <a:pt x="6702638" y="8787191"/>
                  <a:pt x="6705362" y="8787191"/>
                  <a:pt x="6710813" y="8787191"/>
                </a:cubicBezTo>
                <a:cubicBezTo>
                  <a:pt x="6716261" y="8787191"/>
                  <a:pt x="6718988" y="8789915"/>
                  <a:pt x="6718988" y="8795363"/>
                </a:cubicBezTo>
                <a:cubicBezTo>
                  <a:pt x="6718988" y="8800814"/>
                  <a:pt x="6713537" y="8808988"/>
                  <a:pt x="6702638" y="8819887"/>
                </a:cubicBezTo>
                <a:cubicBezTo>
                  <a:pt x="6691740" y="8819887"/>
                  <a:pt x="6686291" y="8819887"/>
                  <a:pt x="6686291" y="8819887"/>
                </a:cubicBezTo>
                <a:cubicBezTo>
                  <a:pt x="6686291" y="8819887"/>
                  <a:pt x="6686291" y="8825335"/>
                  <a:pt x="6686291" y="8836234"/>
                </a:cubicBezTo>
                <a:cubicBezTo>
                  <a:pt x="6686291" y="8836234"/>
                  <a:pt x="6680840" y="8841684"/>
                  <a:pt x="6669942" y="8852581"/>
                </a:cubicBezTo>
                <a:cubicBezTo>
                  <a:pt x="6659044" y="8863480"/>
                  <a:pt x="6653595" y="8871654"/>
                  <a:pt x="6653595" y="8877105"/>
                </a:cubicBezTo>
                <a:cubicBezTo>
                  <a:pt x="6653595" y="8882553"/>
                  <a:pt x="6653595" y="8885277"/>
                  <a:pt x="6653595" y="8885277"/>
                </a:cubicBezTo>
                <a:lnTo>
                  <a:pt x="6653595" y="8901624"/>
                </a:lnTo>
                <a:cubicBezTo>
                  <a:pt x="6653595" y="8901624"/>
                  <a:pt x="6653595" y="8907075"/>
                  <a:pt x="6653595" y="8917973"/>
                </a:cubicBezTo>
                <a:lnTo>
                  <a:pt x="6604550" y="8885277"/>
                </a:lnTo>
                <a:cubicBezTo>
                  <a:pt x="6604550" y="8874378"/>
                  <a:pt x="6604550" y="8868930"/>
                  <a:pt x="6604550" y="8868930"/>
                </a:cubicBezTo>
                <a:cubicBezTo>
                  <a:pt x="6593653" y="8868930"/>
                  <a:pt x="6588202" y="8871654"/>
                  <a:pt x="6588202" y="8877105"/>
                </a:cubicBezTo>
                <a:cubicBezTo>
                  <a:pt x="6588202" y="8882553"/>
                  <a:pt x="6588202" y="8890728"/>
                  <a:pt x="6588202" y="8901624"/>
                </a:cubicBezTo>
                <a:cubicBezTo>
                  <a:pt x="6577304" y="8923422"/>
                  <a:pt x="6560957" y="8939771"/>
                  <a:pt x="6539160" y="8950670"/>
                </a:cubicBezTo>
                <a:cubicBezTo>
                  <a:pt x="6539160" y="8939771"/>
                  <a:pt x="6536435" y="8934320"/>
                  <a:pt x="6530984" y="8934320"/>
                </a:cubicBezTo>
                <a:cubicBezTo>
                  <a:pt x="6525536" y="8934320"/>
                  <a:pt x="6522810" y="8934320"/>
                  <a:pt x="6522810" y="8934320"/>
                </a:cubicBezTo>
                <a:cubicBezTo>
                  <a:pt x="6501012" y="8934320"/>
                  <a:pt x="6501012" y="8912523"/>
                  <a:pt x="6522810" y="8868930"/>
                </a:cubicBezTo>
                <a:cubicBezTo>
                  <a:pt x="6544610" y="8825335"/>
                  <a:pt x="6555506" y="8814436"/>
                  <a:pt x="6555506" y="8836234"/>
                </a:cubicBezTo>
                <a:lnTo>
                  <a:pt x="6588202" y="8819887"/>
                </a:lnTo>
                <a:cubicBezTo>
                  <a:pt x="6588202" y="8819887"/>
                  <a:pt x="6590926" y="8817163"/>
                  <a:pt x="6596377" y="8811712"/>
                </a:cubicBezTo>
                <a:cubicBezTo>
                  <a:pt x="6601826" y="8806262"/>
                  <a:pt x="6604550" y="8798089"/>
                  <a:pt x="6604550" y="8787191"/>
                </a:cubicBezTo>
                <a:lnTo>
                  <a:pt x="6620899" y="8770842"/>
                </a:lnTo>
                <a:lnTo>
                  <a:pt x="6637246" y="8754495"/>
                </a:lnTo>
                <a:cubicBezTo>
                  <a:pt x="6648144" y="8754495"/>
                  <a:pt x="6653595" y="8749046"/>
                  <a:pt x="6653595" y="8738148"/>
                </a:cubicBezTo>
                <a:cubicBezTo>
                  <a:pt x="6653595" y="8727249"/>
                  <a:pt x="6648144" y="8721798"/>
                  <a:pt x="6637246" y="8721798"/>
                </a:cubicBezTo>
                <a:cubicBezTo>
                  <a:pt x="6637246" y="8721798"/>
                  <a:pt x="6642696" y="8716350"/>
                  <a:pt x="6653595" y="8705451"/>
                </a:cubicBezTo>
                <a:cubicBezTo>
                  <a:pt x="6642696" y="8694553"/>
                  <a:pt x="6642696" y="8683654"/>
                  <a:pt x="6653595" y="8672755"/>
                </a:cubicBezTo>
                <a:cubicBezTo>
                  <a:pt x="6664492" y="8661856"/>
                  <a:pt x="6675392" y="8650958"/>
                  <a:pt x="6686291" y="8640059"/>
                </a:cubicBezTo>
                <a:cubicBezTo>
                  <a:pt x="6708088" y="8640059"/>
                  <a:pt x="6718988" y="8623712"/>
                  <a:pt x="6718988" y="8591016"/>
                </a:cubicBezTo>
                <a:cubicBezTo>
                  <a:pt x="6718988" y="8558319"/>
                  <a:pt x="6724436" y="8536522"/>
                  <a:pt x="6735334" y="8525623"/>
                </a:cubicBezTo>
                <a:lnTo>
                  <a:pt x="6735334" y="8509276"/>
                </a:lnTo>
                <a:cubicBezTo>
                  <a:pt x="6713537" y="8509276"/>
                  <a:pt x="6697188" y="8531074"/>
                  <a:pt x="6686291" y="8574669"/>
                </a:cubicBezTo>
                <a:lnTo>
                  <a:pt x="6686291" y="8591016"/>
                </a:lnTo>
                <a:cubicBezTo>
                  <a:pt x="6686291" y="8580117"/>
                  <a:pt x="6683565" y="8574669"/>
                  <a:pt x="6678116" y="8574669"/>
                </a:cubicBezTo>
                <a:cubicBezTo>
                  <a:pt x="6672666" y="8574669"/>
                  <a:pt x="6669942" y="8569218"/>
                  <a:pt x="6669942" y="8558319"/>
                </a:cubicBezTo>
                <a:lnTo>
                  <a:pt x="6669942" y="8541972"/>
                </a:lnTo>
                <a:cubicBezTo>
                  <a:pt x="6659044" y="8541972"/>
                  <a:pt x="6653595" y="8547421"/>
                  <a:pt x="6653595" y="8558319"/>
                </a:cubicBezTo>
                <a:cubicBezTo>
                  <a:pt x="6653595" y="8569218"/>
                  <a:pt x="6648144" y="8569218"/>
                  <a:pt x="6637246" y="8558319"/>
                </a:cubicBezTo>
                <a:cubicBezTo>
                  <a:pt x="6626349" y="8558319"/>
                  <a:pt x="6626349" y="8569218"/>
                  <a:pt x="6637246" y="8591016"/>
                </a:cubicBezTo>
                <a:cubicBezTo>
                  <a:pt x="6637246" y="8612813"/>
                  <a:pt x="6631798" y="8626436"/>
                  <a:pt x="6620899" y="8631884"/>
                </a:cubicBezTo>
                <a:cubicBezTo>
                  <a:pt x="6610000" y="8637335"/>
                  <a:pt x="6604550" y="8642783"/>
                  <a:pt x="6604550" y="8648233"/>
                </a:cubicBezTo>
                <a:cubicBezTo>
                  <a:pt x="6604550" y="8653682"/>
                  <a:pt x="6601826" y="8659132"/>
                  <a:pt x="6596377" y="8664580"/>
                </a:cubicBezTo>
                <a:cubicBezTo>
                  <a:pt x="6590926" y="8670031"/>
                  <a:pt x="6588202" y="8667305"/>
                  <a:pt x="6588202" y="8656408"/>
                </a:cubicBezTo>
                <a:lnTo>
                  <a:pt x="6490116" y="8689102"/>
                </a:lnTo>
                <a:cubicBezTo>
                  <a:pt x="6490116" y="8689102"/>
                  <a:pt x="6490116" y="8683654"/>
                  <a:pt x="6490116" y="8672755"/>
                </a:cubicBezTo>
                <a:cubicBezTo>
                  <a:pt x="6490116" y="8661856"/>
                  <a:pt x="6479218" y="8650958"/>
                  <a:pt x="6457420" y="8640059"/>
                </a:cubicBezTo>
                <a:cubicBezTo>
                  <a:pt x="6446521" y="8629160"/>
                  <a:pt x="6435622" y="8618261"/>
                  <a:pt x="6424724" y="8607363"/>
                </a:cubicBezTo>
                <a:cubicBezTo>
                  <a:pt x="6413825" y="8596466"/>
                  <a:pt x="6408376" y="8591016"/>
                  <a:pt x="6408376" y="8591016"/>
                </a:cubicBezTo>
                <a:cubicBezTo>
                  <a:pt x="6397478" y="8569218"/>
                  <a:pt x="6386579" y="8563770"/>
                  <a:pt x="6375680" y="8574669"/>
                </a:cubicBezTo>
                <a:cubicBezTo>
                  <a:pt x="6364782" y="8585565"/>
                  <a:pt x="6348434" y="8596466"/>
                  <a:pt x="6326637" y="8607363"/>
                </a:cubicBezTo>
                <a:cubicBezTo>
                  <a:pt x="6293941" y="8629160"/>
                  <a:pt x="6293941" y="8645509"/>
                  <a:pt x="6326637" y="8656408"/>
                </a:cubicBezTo>
                <a:cubicBezTo>
                  <a:pt x="6326637" y="8667305"/>
                  <a:pt x="6326637" y="8678206"/>
                  <a:pt x="6326637" y="8689102"/>
                </a:cubicBezTo>
                <a:cubicBezTo>
                  <a:pt x="6326637" y="8700001"/>
                  <a:pt x="6326637" y="8705451"/>
                  <a:pt x="6326637" y="8705451"/>
                </a:cubicBezTo>
                <a:lnTo>
                  <a:pt x="6277592" y="8689102"/>
                </a:lnTo>
                <a:cubicBezTo>
                  <a:pt x="6244898" y="8678206"/>
                  <a:pt x="6228548" y="8678206"/>
                  <a:pt x="6228548" y="8689102"/>
                </a:cubicBezTo>
                <a:lnTo>
                  <a:pt x="6261245" y="8721798"/>
                </a:lnTo>
                <a:lnTo>
                  <a:pt x="6261245" y="8738148"/>
                </a:lnTo>
                <a:cubicBezTo>
                  <a:pt x="6250346" y="8749046"/>
                  <a:pt x="6233999" y="8751770"/>
                  <a:pt x="6212202" y="8746320"/>
                </a:cubicBezTo>
                <a:cubicBezTo>
                  <a:pt x="6190404" y="8740872"/>
                  <a:pt x="6174055" y="8743596"/>
                  <a:pt x="6163158" y="8754495"/>
                </a:cubicBezTo>
                <a:cubicBezTo>
                  <a:pt x="6152260" y="8765393"/>
                  <a:pt x="6146809" y="8781740"/>
                  <a:pt x="6146809" y="8803538"/>
                </a:cubicBezTo>
                <a:lnTo>
                  <a:pt x="6146809" y="8819887"/>
                </a:lnTo>
                <a:cubicBezTo>
                  <a:pt x="6135910" y="8798089"/>
                  <a:pt x="6125012" y="8798089"/>
                  <a:pt x="6114113" y="8819887"/>
                </a:cubicBezTo>
                <a:cubicBezTo>
                  <a:pt x="6114113" y="8830784"/>
                  <a:pt x="6103216" y="8844409"/>
                  <a:pt x="6081416" y="8860756"/>
                </a:cubicBezTo>
                <a:cubicBezTo>
                  <a:pt x="6059619" y="8877105"/>
                  <a:pt x="6043272" y="8885277"/>
                  <a:pt x="6032374" y="8885277"/>
                </a:cubicBezTo>
                <a:lnTo>
                  <a:pt x="6081416" y="8819887"/>
                </a:lnTo>
                <a:cubicBezTo>
                  <a:pt x="6125012" y="8776292"/>
                  <a:pt x="6141358" y="8743596"/>
                  <a:pt x="6130462" y="8721798"/>
                </a:cubicBezTo>
                <a:lnTo>
                  <a:pt x="6097766" y="8721798"/>
                </a:lnTo>
                <a:cubicBezTo>
                  <a:pt x="6086867" y="8732697"/>
                  <a:pt x="6075968" y="8738148"/>
                  <a:pt x="6065070" y="8738148"/>
                </a:cubicBezTo>
                <a:lnTo>
                  <a:pt x="6016026" y="8738148"/>
                </a:lnTo>
                <a:cubicBezTo>
                  <a:pt x="6005128" y="8759945"/>
                  <a:pt x="5994229" y="8765393"/>
                  <a:pt x="5983330" y="8754495"/>
                </a:cubicBezTo>
                <a:cubicBezTo>
                  <a:pt x="5961532" y="8732697"/>
                  <a:pt x="5961532" y="8716350"/>
                  <a:pt x="5983330" y="8705451"/>
                </a:cubicBezTo>
                <a:cubicBezTo>
                  <a:pt x="5994229" y="8705451"/>
                  <a:pt x="5999677" y="8700001"/>
                  <a:pt x="5999677" y="8689102"/>
                </a:cubicBezTo>
                <a:cubicBezTo>
                  <a:pt x="5988780" y="8689102"/>
                  <a:pt x="5983330" y="8689102"/>
                  <a:pt x="5983330" y="8689102"/>
                </a:cubicBezTo>
                <a:cubicBezTo>
                  <a:pt x="6026925" y="8634608"/>
                  <a:pt x="6037824" y="8601914"/>
                  <a:pt x="6016026" y="8591016"/>
                </a:cubicBezTo>
                <a:lnTo>
                  <a:pt x="6048722" y="8558319"/>
                </a:lnTo>
                <a:lnTo>
                  <a:pt x="6038505" y="8584884"/>
                </a:lnTo>
                <a:cubicBezTo>
                  <a:pt x="6037143" y="8591697"/>
                  <a:pt x="6037824" y="8596466"/>
                  <a:pt x="6040548" y="8599190"/>
                </a:cubicBezTo>
                <a:cubicBezTo>
                  <a:pt x="6045998" y="8604639"/>
                  <a:pt x="6048722" y="8607363"/>
                  <a:pt x="6048722" y="8607363"/>
                </a:cubicBezTo>
                <a:cubicBezTo>
                  <a:pt x="6048722" y="8607363"/>
                  <a:pt x="6054171" y="8607363"/>
                  <a:pt x="6065070" y="8607363"/>
                </a:cubicBezTo>
                <a:cubicBezTo>
                  <a:pt x="6065070" y="8596466"/>
                  <a:pt x="6073244" y="8588291"/>
                  <a:pt x="6089592" y="8582841"/>
                </a:cubicBezTo>
                <a:cubicBezTo>
                  <a:pt x="6105940" y="8577393"/>
                  <a:pt x="6114113" y="8566494"/>
                  <a:pt x="6114113" y="8550145"/>
                </a:cubicBezTo>
                <a:cubicBezTo>
                  <a:pt x="6114113" y="8533798"/>
                  <a:pt x="6108664" y="8525623"/>
                  <a:pt x="6097766" y="8525623"/>
                </a:cubicBezTo>
                <a:cubicBezTo>
                  <a:pt x="6097766" y="8514727"/>
                  <a:pt x="6103216" y="8509276"/>
                  <a:pt x="6114113" y="8509276"/>
                </a:cubicBezTo>
                <a:cubicBezTo>
                  <a:pt x="6125012" y="8520175"/>
                  <a:pt x="6138634" y="8517451"/>
                  <a:pt x="6154984" y="8501102"/>
                </a:cubicBezTo>
                <a:cubicBezTo>
                  <a:pt x="6171330" y="8484755"/>
                  <a:pt x="6179506" y="8471132"/>
                  <a:pt x="6179506" y="8460233"/>
                </a:cubicBezTo>
                <a:cubicBezTo>
                  <a:pt x="6179506" y="8460233"/>
                  <a:pt x="6190404" y="8449334"/>
                  <a:pt x="6212202" y="8427537"/>
                </a:cubicBezTo>
                <a:cubicBezTo>
                  <a:pt x="6233999" y="8405739"/>
                  <a:pt x="6250346" y="8389390"/>
                  <a:pt x="6261245" y="8378494"/>
                </a:cubicBezTo>
                <a:cubicBezTo>
                  <a:pt x="6272144" y="8367595"/>
                  <a:pt x="6280316" y="8359420"/>
                  <a:pt x="6285766" y="8353972"/>
                </a:cubicBezTo>
                <a:cubicBezTo>
                  <a:pt x="6291217" y="8348521"/>
                  <a:pt x="6299389" y="8345797"/>
                  <a:pt x="6310288" y="8345797"/>
                </a:cubicBezTo>
                <a:cubicBezTo>
                  <a:pt x="6310288" y="8334899"/>
                  <a:pt x="6315738" y="8318552"/>
                  <a:pt x="6326637" y="8296754"/>
                </a:cubicBezTo>
                <a:cubicBezTo>
                  <a:pt x="6326637" y="8274957"/>
                  <a:pt x="6326637" y="8258607"/>
                  <a:pt x="6326637" y="8247709"/>
                </a:cubicBezTo>
                <a:cubicBezTo>
                  <a:pt x="6315738" y="8247709"/>
                  <a:pt x="6310288" y="8244984"/>
                  <a:pt x="6310288" y="8239536"/>
                </a:cubicBezTo>
                <a:cubicBezTo>
                  <a:pt x="6310288" y="8234086"/>
                  <a:pt x="6304840" y="8236812"/>
                  <a:pt x="6293941" y="8247709"/>
                </a:cubicBezTo>
                <a:lnTo>
                  <a:pt x="6293941" y="8264058"/>
                </a:lnTo>
                <a:lnTo>
                  <a:pt x="6310288" y="8264058"/>
                </a:lnTo>
                <a:lnTo>
                  <a:pt x="6293941" y="8280405"/>
                </a:lnTo>
                <a:lnTo>
                  <a:pt x="6277592" y="8280405"/>
                </a:lnTo>
                <a:cubicBezTo>
                  <a:pt x="6266695" y="8280405"/>
                  <a:pt x="6250346" y="8291304"/>
                  <a:pt x="6228548" y="8313101"/>
                </a:cubicBezTo>
                <a:cubicBezTo>
                  <a:pt x="6228548" y="8313101"/>
                  <a:pt x="6225824" y="8315825"/>
                  <a:pt x="6220374" y="8321276"/>
                </a:cubicBezTo>
                <a:cubicBezTo>
                  <a:pt x="6214926" y="8326724"/>
                  <a:pt x="6206751" y="8329448"/>
                  <a:pt x="6195852" y="8329448"/>
                </a:cubicBezTo>
                <a:lnTo>
                  <a:pt x="6212202" y="8313101"/>
                </a:lnTo>
                <a:lnTo>
                  <a:pt x="6244898" y="8231362"/>
                </a:lnTo>
                <a:cubicBezTo>
                  <a:pt x="6244898" y="8231362"/>
                  <a:pt x="6239448" y="8236812"/>
                  <a:pt x="6228548" y="8247709"/>
                </a:cubicBezTo>
                <a:cubicBezTo>
                  <a:pt x="6217650" y="8258607"/>
                  <a:pt x="6217650" y="8264058"/>
                  <a:pt x="6228548" y="8264058"/>
                </a:cubicBezTo>
                <a:lnTo>
                  <a:pt x="6195852" y="8296754"/>
                </a:lnTo>
                <a:cubicBezTo>
                  <a:pt x="6195852" y="8285855"/>
                  <a:pt x="6190404" y="8285855"/>
                  <a:pt x="6179506" y="8296754"/>
                </a:cubicBezTo>
                <a:lnTo>
                  <a:pt x="6146809" y="8296754"/>
                </a:lnTo>
                <a:lnTo>
                  <a:pt x="6146809" y="8313101"/>
                </a:lnTo>
                <a:cubicBezTo>
                  <a:pt x="6146809" y="8324000"/>
                  <a:pt x="6141358" y="8334899"/>
                  <a:pt x="6130462" y="8345797"/>
                </a:cubicBezTo>
                <a:cubicBezTo>
                  <a:pt x="6119564" y="8356696"/>
                  <a:pt x="6108664" y="8356696"/>
                  <a:pt x="6097766" y="8345797"/>
                </a:cubicBezTo>
                <a:lnTo>
                  <a:pt x="6097766" y="8362144"/>
                </a:lnTo>
                <a:cubicBezTo>
                  <a:pt x="6097766" y="8373045"/>
                  <a:pt x="6092316" y="8383942"/>
                  <a:pt x="6081416" y="8394841"/>
                </a:cubicBezTo>
                <a:cubicBezTo>
                  <a:pt x="6070520" y="8383942"/>
                  <a:pt x="6065070" y="8378494"/>
                  <a:pt x="6065070" y="8378494"/>
                </a:cubicBezTo>
                <a:cubicBezTo>
                  <a:pt x="6065070" y="8367595"/>
                  <a:pt x="6059619" y="8367595"/>
                  <a:pt x="6048722" y="8378494"/>
                </a:cubicBezTo>
                <a:cubicBezTo>
                  <a:pt x="6048722" y="8367595"/>
                  <a:pt x="6048722" y="8359420"/>
                  <a:pt x="6048722" y="8353972"/>
                </a:cubicBezTo>
                <a:cubicBezTo>
                  <a:pt x="6048722" y="8348521"/>
                  <a:pt x="6048722" y="8345797"/>
                  <a:pt x="6048722" y="8345797"/>
                </a:cubicBezTo>
                <a:cubicBezTo>
                  <a:pt x="6048722" y="8345797"/>
                  <a:pt x="6054171" y="8345797"/>
                  <a:pt x="6065070" y="8345797"/>
                </a:cubicBezTo>
                <a:lnTo>
                  <a:pt x="6081416" y="8329448"/>
                </a:lnTo>
                <a:cubicBezTo>
                  <a:pt x="6081416" y="8329448"/>
                  <a:pt x="6081416" y="8326724"/>
                  <a:pt x="6081416" y="8321276"/>
                </a:cubicBezTo>
                <a:cubicBezTo>
                  <a:pt x="6081416" y="8315825"/>
                  <a:pt x="6075968" y="8313101"/>
                  <a:pt x="6065070" y="8313101"/>
                </a:cubicBezTo>
                <a:lnTo>
                  <a:pt x="6048722" y="8313101"/>
                </a:lnTo>
                <a:cubicBezTo>
                  <a:pt x="6059619" y="8324000"/>
                  <a:pt x="6059619" y="8334899"/>
                  <a:pt x="6048722" y="8345797"/>
                </a:cubicBezTo>
                <a:cubicBezTo>
                  <a:pt x="6037824" y="8356696"/>
                  <a:pt x="6024201" y="8370319"/>
                  <a:pt x="6007852" y="8386666"/>
                </a:cubicBezTo>
                <a:cubicBezTo>
                  <a:pt x="5991505" y="8403015"/>
                  <a:pt x="5972432" y="8422086"/>
                  <a:pt x="5950634" y="8443884"/>
                </a:cubicBezTo>
                <a:cubicBezTo>
                  <a:pt x="5917938" y="8476580"/>
                  <a:pt x="5907041" y="8492927"/>
                  <a:pt x="5917938" y="8492927"/>
                </a:cubicBezTo>
                <a:lnTo>
                  <a:pt x="5901590" y="8492927"/>
                </a:lnTo>
                <a:lnTo>
                  <a:pt x="5868894" y="8525623"/>
                </a:lnTo>
                <a:cubicBezTo>
                  <a:pt x="5868894" y="8536522"/>
                  <a:pt x="5868894" y="8541972"/>
                  <a:pt x="5868894" y="8541972"/>
                </a:cubicBezTo>
                <a:cubicBezTo>
                  <a:pt x="5857996" y="8552869"/>
                  <a:pt x="5857996" y="8558319"/>
                  <a:pt x="5868894" y="8558319"/>
                </a:cubicBezTo>
                <a:lnTo>
                  <a:pt x="5868894" y="8574669"/>
                </a:lnTo>
                <a:cubicBezTo>
                  <a:pt x="5857996" y="8563770"/>
                  <a:pt x="5852548" y="8563770"/>
                  <a:pt x="5852548" y="8574669"/>
                </a:cubicBezTo>
                <a:cubicBezTo>
                  <a:pt x="5863446" y="8574669"/>
                  <a:pt x="5868894" y="8580117"/>
                  <a:pt x="5868894" y="8591016"/>
                </a:cubicBezTo>
                <a:cubicBezTo>
                  <a:pt x="5868894" y="8601914"/>
                  <a:pt x="5863446" y="8604639"/>
                  <a:pt x="5852548" y="8599190"/>
                </a:cubicBezTo>
                <a:cubicBezTo>
                  <a:pt x="5841649" y="8593740"/>
                  <a:pt x="5836198" y="8596466"/>
                  <a:pt x="5836198" y="8607363"/>
                </a:cubicBezTo>
                <a:cubicBezTo>
                  <a:pt x="5825302" y="8629160"/>
                  <a:pt x="5814401" y="8640059"/>
                  <a:pt x="5803504" y="8640059"/>
                </a:cubicBezTo>
                <a:cubicBezTo>
                  <a:pt x="5792606" y="8640059"/>
                  <a:pt x="5787155" y="8645509"/>
                  <a:pt x="5787155" y="8656408"/>
                </a:cubicBezTo>
                <a:cubicBezTo>
                  <a:pt x="5787155" y="8667305"/>
                  <a:pt x="5787155" y="8672755"/>
                  <a:pt x="5787155" y="8672755"/>
                </a:cubicBezTo>
                <a:lnTo>
                  <a:pt x="5803504" y="8672755"/>
                </a:lnTo>
                <a:cubicBezTo>
                  <a:pt x="5803504" y="8683654"/>
                  <a:pt x="5798054" y="8689102"/>
                  <a:pt x="5787155" y="8689102"/>
                </a:cubicBezTo>
                <a:cubicBezTo>
                  <a:pt x="5776256" y="8689102"/>
                  <a:pt x="5759910" y="8705451"/>
                  <a:pt x="5738112" y="8738148"/>
                </a:cubicBezTo>
                <a:lnTo>
                  <a:pt x="5738112" y="8770842"/>
                </a:lnTo>
                <a:cubicBezTo>
                  <a:pt x="5738112" y="8770842"/>
                  <a:pt x="5738112" y="8776292"/>
                  <a:pt x="5738112" y="8787191"/>
                </a:cubicBezTo>
                <a:cubicBezTo>
                  <a:pt x="5727213" y="8787191"/>
                  <a:pt x="5719040" y="8795363"/>
                  <a:pt x="5713590" y="8811712"/>
                </a:cubicBezTo>
                <a:cubicBezTo>
                  <a:pt x="5708140" y="8828059"/>
                  <a:pt x="5716314" y="8830784"/>
                  <a:pt x="5738112" y="8819887"/>
                </a:cubicBezTo>
                <a:lnTo>
                  <a:pt x="5819852" y="8819887"/>
                </a:lnTo>
                <a:cubicBezTo>
                  <a:pt x="5819852" y="8830784"/>
                  <a:pt x="5819852" y="8836234"/>
                  <a:pt x="5819852" y="8836234"/>
                </a:cubicBezTo>
                <a:cubicBezTo>
                  <a:pt x="5819852" y="8836234"/>
                  <a:pt x="5825302" y="8836234"/>
                  <a:pt x="5836198" y="8836234"/>
                </a:cubicBezTo>
                <a:lnTo>
                  <a:pt x="5836198" y="8868930"/>
                </a:lnTo>
                <a:cubicBezTo>
                  <a:pt x="5814401" y="8879829"/>
                  <a:pt x="5789879" y="8896176"/>
                  <a:pt x="5762634" y="8917973"/>
                </a:cubicBezTo>
                <a:cubicBezTo>
                  <a:pt x="5735388" y="8939771"/>
                  <a:pt x="5721765" y="8950670"/>
                  <a:pt x="5721765" y="8950670"/>
                </a:cubicBezTo>
                <a:cubicBezTo>
                  <a:pt x="5710866" y="8939771"/>
                  <a:pt x="5705416" y="8939771"/>
                  <a:pt x="5705416" y="8950670"/>
                </a:cubicBezTo>
                <a:cubicBezTo>
                  <a:pt x="5705416" y="8961568"/>
                  <a:pt x="5702692" y="8967017"/>
                  <a:pt x="5697241" y="8967017"/>
                </a:cubicBezTo>
                <a:cubicBezTo>
                  <a:pt x="5691792" y="8967017"/>
                  <a:pt x="5683618" y="8972467"/>
                  <a:pt x="5672720" y="8983364"/>
                </a:cubicBezTo>
                <a:cubicBezTo>
                  <a:pt x="5661823" y="8983364"/>
                  <a:pt x="5653648" y="8986088"/>
                  <a:pt x="5648198" y="8991538"/>
                </a:cubicBezTo>
                <a:cubicBezTo>
                  <a:pt x="5642750" y="8996989"/>
                  <a:pt x="5634575" y="8999713"/>
                  <a:pt x="5623676" y="8999713"/>
                </a:cubicBezTo>
                <a:cubicBezTo>
                  <a:pt x="5601878" y="9010612"/>
                  <a:pt x="5596430" y="9005161"/>
                  <a:pt x="5607329" y="8983364"/>
                </a:cubicBezTo>
                <a:cubicBezTo>
                  <a:pt x="5607329" y="8972467"/>
                  <a:pt x="5607329" y="8964293"/>
                  <a:pt x="5607329" y="8958842"/>
                </a:cubicBezTo>
                <a:cubicBezTo>
                  <a:pt x="5607329" y="8953394"/>
                  <a:pt x="5601878" y="8945221"/>
                  <a:pt x="5590980" y="8934320"/>
                </a:cubicBezTo>
                <a:lnTo>
                  <a:pt x="5590980" y="8950670"/>
                </a:lnTo>
                <a:cubicBezTo>
                  <a:pt x="5590980" y="8961568"/>
                  <a:pt x="5585532" y="8967017"/>
                  <a:pt x="5574633" y="8967017"/>
                </a:cubicBezTo>
                <a:cubicBezTo>
                  <a:pt x="5552836" y="8967017"/>
                  <a:pt x="5541936" y="8983364"/>
                  <a:pt x="5541936" y="9016060"/>
                </a:cubicBezTo>
                <a:cubicBezTo>
                  <a:pt x="5541936" y="9026961"/>
                  <a:pt x="5547387" y="9032409"/>
                  <a:pt x="5558284" y="9032409"/>
                </a:cubicBezTo>
                <a:cubicBezTo>
                  <a:pt x="5569182" y="9032409"/>
                  <a:pt x="5571909" y="9035133"/>
                  <a:pt x="5566458" y="9040581"/>
                </a:cubicBezTo>
                <a:cubicBezTo>
                  <a:pt x="5561010" y="9046032"/>
                  <a:pt x="5558284" y="9065103"/>
                  <a:pt x="5558284" y="9097799"/>
                </a:cubicBezTo>
                <a:lnTo>
                  <a:pt x="5525590" y="9146843"/>
                </a:lnTo>
                <a:lnTo>
                  <a:pt x="5492894" y="9130496"/>
                </a:lnTo>
                <a:cubicBezTo>
                  <a:pt x="5492894" y="9119597"/>
                  <a:pt x="5495618" y="9108700"/>
                  <a:pt x="5501068" y="9097799"/>
                </a:cubicBezTo>
                <a:cubicBezTo>
                  <a:pt x="5506516" y="9086903"/>
                  <a:pt x="5514691" y="9070554"/>
                  <a:pt x="5525590" y="9048756"/>
                </a:cubicBezTo>
                <a:cubicBezTo>
                  <a:pt x="5525590" y="9026961"/>
                  <a:pt x="5525590" y="9013336"/>
                  <a:pt x="5525590" y="9007887"/>
                </a:cubicBezTo>
                <a:cubicBezTo>
                  <a:pt x="5525590" y="9002437"/>
                  <a:pt x="5520139" y="8999713"/>
                  <a:pt x="5509240" y="8999713"/>
                </a:cubicBezTo>
                <a:cubicBezTo>
                  <a:pt x="5509240" y="8999713"/>
                  <a:pt x="5511964" y="8996989"/>
                  <a:pt x="5517415" y="8991538"/>
                </a:cubicBezTo>
                <a:cubicBezTo>
                  <a:pt x="5522866" y="8986088"/>
                  <a:pt x="5520139" y="8983364"/>
                  <a:pt x="5509240" y="8983364"/>
                </a:cubicBezTo>
                <a:cubicBezTo>
                  <a:pt x="5509240" y="8994262"/>
                  <a:pt x="5509240" y="8999713"/>
                  <a:pt x="5509240" y="8999713"/>
                </a:cubicBezTo>
                <a:cubicBezTo>
                  <a:pt x="5487443" y="8988814"/>
                  <a:pt x="5476544" y="8988814"/>
                  <a:pt x="5476544" y="8999713"/>
                </a:cubicBezTo>
                <a:cubicBezTo>
                  <a:pt x="5476544" y="9010612"/>
                  <a:pt x="5481995" y="9016060"/>
                  <a:pt x="5492894" y="9016060"/>
                </a:cubicBezTo>
                <a:lnTo>
                  <a:pt x="5476544" y="9048756"/>
                </a:lnTo>
                <a:cubicBezTo>
                  <a:pt x="5465648" y="9048756"/>
                  <a:pt x="5457473" y="9051482"/>
                  <a:pt x="5452022" y="9056931"/>
                </a:cubicBezTo>
                <a:cubicBezTo>
                  <a:pt x="5446574" y="9062379"/>
                  <a:pt x="5443850" y="9065103"/>
                  <a:pt x="5443850" y="9065103"/>
                </a:cubicBezTo>
                <a:lnTo>
                  <a:pt x="5443850" y="9081452"/>
                </a:lnTo>
                <a:cubicBezTo>
                  <a:pt x="5432952" y="9081452"/>
                  <a:pt x="5427501" y="9086903"/>
                  <a:pt x="5427501" y="9097799"/>
                </a:cubicBezTo>
                <a:cubicBezTo>
                  <a:pt x="5427501" y="9097799"/>
                  <a:pt x="5422053" y="9097799"/>
                  <a:pt x="5411154" y="9097799"/>
                </a:cubicBezTo>
                <a:lnTo>
                  <a:pt x="5411154" y="9114149"/>
                </a:lnTo>
                <a:cubicBezTo>
                  <a:pt x="5411154" y="9125047"/>
                  <a:pt x="5405704" y="9130496"/>
                  <a:pt x="5394805" y="9130496"/>
                </a:cubicBezTo>
                <a:lnTo>
                  <a:pt x="5378458" y="9130496"/>
                </a:lnTo>
                <a:cubicBezTo>
                  <a:pt x="5367559" y="9141394"/>
                  <a:pt x="5362111" y="9141394"/>
                  <a:pt x="5362111" y="9130496"/>
                </a:cubicBezTo>
                <a:lnTo>
                  <a:pt x="5362111" y="9163192"/>
                </a:lnTo>
                <a:lnTo>
                  <a:pt x="5345762" y="9179539"/>
                </a:lnTo>
                <a:cubicBezTo>
                  <a:pt x="5345762" y="9179539"/>
                  <a:pt x="5345762" y="9184989"/>
                  <a:pt x="5345762" y="9195888"/>
                </a:cubicBezTo>
                <a:cubicBezTo>
                  <a:pt x="5334863" y="9206787"/>
                  <a:pt x="5329414" y="9206787"/>
                  <a:pt x="5329414" y="9195888"/>
                </a:cubicBezTo>
                <a:cubicBezTo>
                  <a:pt x="5296718" y="9174091"/>
                  <a:pt x="5269472" y="9179539"/>
                  <a:pt x="5247675" y="9212235"/>
                </a:cubicBezTo>
                <a:lnTo>
                  <a:pt x="5231326" y="9228584"/>
                </a:lnTo>
                <a:cubicBezTo>
                  <a:pt x="5231326" y="9217685"/>
                  <a:pt x="5231326" y="9209511"/>
                  <a:pt x="5231326" y="9204060"/>
                </a:cubicBezTo>
                <a:cubicBezTo>
                  <a:pt x="5231326" y="9198612"/>
                  <a:pt x="5231326" y="9190440"/>
                  <a:pt x="5231326" y="9179539"/>
                </a:cubicBezTo>
                <a:cubicBezTo>
                  <a:pt x="5242224" y="9179539"/>
                  <a:pt x="5247675" y="9174091"/>
                  <a:pt x="5247675" y="9163192"/>
                </a:cubicBezTo>
                <a:lnTo>
                  <a:pt x="5214979" y="9163192"/>
                </a:lnTo>
                <a:cubicBezTo>
                  <a:pt x="5171384" y="9228584"/>
                  <a:pt x="5155037" y="9261278"/>
                  <a:pt x="5165936" y="9261278"/>
                </a:cubicBezTo>
                <a:cubicBezTo>
                  <a:pt x="5176832" y="9272179"/>
                  <a:pt x="5176832" y="9283076"/>
                  <a:pt x="5165936" y="9293974"/>
                </a:cubicBezTo>
                <a:cubicBezTo>
                  <a:pt x="5155037" y="9293974"/>
                  <a:pt x="5149586" y="9293974"/>
                  <a:pt x="5149586" y="9293974"/>
                </a:cubicBezTo>
                <a:cubicBezTo>
                  <a:pt x="5138690" y="9293974"/>
                  <a:pt x="5130516" y="9310324"/>
                  <a:pt x="5125065" y="9343018"/>
                </a:cubicBezTo>
                <a:cubicBezTo>
                  <a:pt x="5119616" y="9375714"/>
                  <a:pt x="5122340" y="9397511"/>
                  <a:pt x="5133240" y="9408410"/>
                </a:cubicBezTo>
                <a:lnTo>
                  <a:pt x="5133240" y="9424757"/>
                </a:lnTo>
                <a:cubicBezTo>
                  <a:pt x="5122340" y="9424757"/>
                  <a:pt x="5111442" y="9411136"/>
                  <a:pt x="5100544" y="9383888"/>
                </a:cubicBezTo>
                <a:cubicBezTo>
                  <a:pt x="5089644" y="9356643"/>
                  <a:pt x="5084196" y="9337569"/>
                  <a:pt x="5084196" y="9326671"/>
                </a:cubicBezTo>
                <a:lnTo>
                  <a:pt x="5035151" y="9392063"/>
                </a:lnTo>
                <a:lnTo>
                  <a:pt x="5051500" y="9408410"/>
                </a:lnTo>
                <a:cubicBezTo>
                  <a:pt x="5051500" y="9397511"/>
                  <a:pt x="5051500" y="9392063"/>
                  <a:pt x="5051500" y="9392063"/>
                </a:cubicBezTo>
                <a:cubicBezTo>
                  <a:pt x="5051500" y="9392063"/>
                  <a:pt x="5054224" y="9389339"/>
                  <a:pt x="5059674" y="9383888"/>
                </a:cubicBezTo>
                <a:cubicBezTo>
                  <a:pt x="5065123" y="9378440"/>
                  <a:pt x="5070571" y="9375714"/>
                  <a:pt x="5076022" y="9375714"/>
                </a:cubicBezTo>
                <a:cubicBezTo>
                  <a:pt x="5081472" y="9375714"/>
                  <a:pt x="5084196" y="9370266"/>
                  <a:pt x="5084196" y="9359367"/>
                </a:cubicBezTo>
                <a:cubicBezTo>
                  <a:pt x="5084196" y="9370266"/>
                  <a:pt x="5084196" y="9381164"/>
                  <a:pt x="5084196" y="9392063"/>
                </a:cubicBezTo>
                <a:cubicBezTo>
                  <a:pt x="5084196" y="9402962"/>
                  <a:pt x="5078746" y="9408410"/>
                  <a:pt x="5067847" y="9408410"/>
                </a:cubicBezTo>
                <a:lnTo>
                  <a:pt x="5067847" y="9473803"/>
                </a:lnTo>
                <a:lnTo>
                  <a:pt x="5051500" y="9490150"/>
                </a:lnTo>
                <a:lnTo>
                  <a:pt x="5018804" y="9490150"/>
                </a:lnTo>
                <a:cubicBezTo>
                  <a:pt x="5029702" y="9479251"/>
                  <a:pt x="5035151" y="9468354"/>
                  <a:pt x="5035151" y="9457453"/>
                </a:cubicBezTo>
                <a:lnTo>
                  <a:pt x="5035151" y="9441106"/>
                </a:lnTo>
                <a:lnTo>
                  <a:pt x="5035151" y="9424757"/>
                </a:lnTo>
                <a:cubicBezTo>
                  <a:pt x="5024254" y="9413861"/>
                  <a:pt x="5018804" y="9408410"/>
                  <a:pt x="5018804" y="9408410"/>
                </a:cubicBezTo>
                <a:cubicBezTo>
                  <a:pt x="5007905" y="9419309"/>
                  <a:pt x="4999732" y="9416585"/>
                  <a:pt x="4994282" y="9400236"/>
                </a:cubicBezTo>
                <a:cubicBezTo>
                  <a:pt x="4988832" y="9383888"/>
                  <a:pt x="4980660" y="9381164"/>
                  <a:pt x="4969760" y="9392063"/>
                </a:cubicBezTo>
                <a:lnTo>
                  <a:pt x="4969760" y="9359367"/>
                </a:lnTo>
                <a:cubicBezTo>
                  <a:pt x="4969760" y="9348468"/>
                  <a:pt x="4972484" y="9343018"/>
                  <a:pt x="4977935" y="9343018"/>
                </a:cubicBezTo>
                <a:cubicBezTo>
                  <a:pt x="4983384" y="9343018"/>
                  <a:pt x="4988832" y="9340294"/>
                  <a:pt x="4994282" y="9334845"/>
                </a:cubicBezTo>
                <a:cubicBezTo>
                  <a:pt x="4999732" y="9329397"/>
                  <a:pt x="5002457" y="9321222"/>
                  <a:pt x="5002457" y="9310324"/>
                </a:cubicBezTo>
                <a:lnTo>
                  <a:pt x="4969760" y="9326671"/>
                </a:lnTo>
                <a:cubicBezTo>
                  <a:pt x="4947963" y="9348468"/>
                  <a:pt x="4934340" y="9353919"/>
                  <a:pt x="4928890" y="9343018"/>
                </a:cubicBezTo>
                <a:cubicBezTo>
                  <a:pt x="4923442" y="9332121"/>
                  <a:pt x="4926166" y="9326671"/>
                  <a:pt x="4937064" y="9326671"/>
                </a:cubicBezTo>
                <a:cubicBezTo>
                  <a:pt x="4947963" y="9326671"/>
                  <a:pt x="4958862" y="9321222"/>
                  <a:pt x="4969760" y="9310324"/>
                </a:cubicBezTo>
                <a:cubicBezTo>
                  <a:pt x="4980660" y="9299425"/>
                  <a:pt x="4986110" y="9293974"/>
                  <a:pt x="4986110" y="9293974"/>
                </a:cubicBezTo>
                <a:cubicBezTo>
                  <a:pt x="4986110" y="9272179"/>
                  <a:pt x="4997006" y="9250382"/>
                  <a:pt x="5018804" y="9228584"/>
                </a:cubicBezTo>
                <a:cubicBezTo>
                  <a:pt x="5029702" y="9217685"/>
                  <a:pt x="5037877" y="9206787"/>
                  <a:pt x="5043326" y="9195888"/>
                </a:cubicBezTo>
                <a:cubicBezTo>
                  <a:pt x="5048776" y="9184989"/>
                  <a:pt x="5051500" y="9168642"/>
                  <a:pt x="5051500" y="9146843"/>
                </a:cubicBezTo>
                <a:cubicBezTo>
                  <a:pt x="5062399" y="9092351"/>
                  <a:pt x="5078746" y="9059655"/>
                  <a:pt x="5100544" y="9048756"/>
                </a:cubicBezTo>
                <a:cubicBezTo>
                  <a:pt x="5122340" y="9037857"/>
                  <a:pt x="5144138" y="9016060"/>
                  <a:pt x="5165936" y="8983364"/>
                </a:cubicBezTo>
                <a:cubicBezTo>
                  <a:pt x="5187733" y="8950670"/>
                  <a:pt x="5195908" y="8928872"/>
                  <a:pt x="5190458" y="8917973"/>
                </a:cubicBezTo>
                <a:cubicBezTo>
                  <a:pt x="5185007" y="8907075"/>
                  <a:pt x="5187733" y="8896176"/>
                  <a:pt x="5198632" y="8885277"/>
                </a:cubicBezTo>
                <a:cubicBezTo>
                  <a:pt x="5209528" y="8874378"/>
                  <a:pt x="5217703" y="8874378"/>
                  <a:pt x="5223154" y="8885277"/>
                </a:cubicBezTo>
                <a:cubicBezTo>
                  <a:pt x="5228602" y="8896176"/>
                  <a:pt x="5234050" y="8896176"/>
                  <a:pt x="5239500" y="8885277"/>
                </a:cubicBezTo>
                <a:cubicBezTo>
                  <a:pt x="5244951" y="8874378"/>
                  <a:pt x="5244951" y="8866206"/>
                  <a:pt x="5239500" y="8860756"/>
                </a:cubicBezTo>
                <a:cubicBezTo>
                  <a:pt x="5234050" y="8855305"/>
                  <a:pt x="5236776" y="8852581"/>
                  <a:pt x="5247675" y="8852581"/>
                </a:cubicBezTo>
                <a:cubicBezTo>
                  <a:pt x="5280372" y="8841684"/>
                  <a:pt x="5302169" y="8808988"/>
                  <a:pt x="5313068" y="8754495"/>
                </a:cubicBezTo>
                <a:cubicBezTo>
                  <a:pt x="5313068" y="8732697"/>
                  <a:pt x="5315790" y="8719074"/>
                  <a:pt x="5321240" y="8713624"/>
                </a:cubicBezTo>
                <a:cubicBezTo>
                  <a:pt x="5326690" y="8708175"/>
                  <a:pt x="5334863" y="8705451"/>
                  <a:pt x="5345762" y="8705451"/>
                </a:cubicBezTo>
                <a:cubicBezTo>
                  <a:pt x="5367559" y="8683654"/>
                  <a:pt x="5378458" y="8667305"/>
                  <a:pt x="5378458" y="8656408"/>
                </a:cubicBezTo>
                <a:cubicBezTo>
                  <a:pt x="5378458" y="8645509"/>
                  <a:pt x="5383908" y="8640059"/>
                  <a:pt x="5394805" y="8640059"/>
                </a:cubicBezTo>
                <a:lnTo>
                  <a:pt x="5411154" y="8623712"/>
                </a:lnTo>
                <a:cubicBezTo>
                  <a:pt x="5411154" y="8612813"/>
                  <a:pt x="5413878" y="8604639"/>
                  <a:pt x="5419328" y="8599190"/>
                </a:cubicBezTo>
                <a:cubicBezTo>
                  <a:pt x="5424777" y="8593740"/>
                  <a:pt x="5427501" y="8585565"/>
                  <a:pt x="5427501" y="8574669"/>
                </a:cubicBezTo>
                <a:lnTo>
                  <a:pt x="5394805" y="8607363"/>
                </a:lnTo>
                <a:cubicBezTo>
                  <a:pt x="5383906" y="8612813"/>
                  <a:pt x="5373010" y="8616899"/>
                  <a:pt x="5362111" y="8619623"/>
                </a:cubicBezTo>
                <a:lnTo>
                  <a:pt x="5348099" y="8621377"/>
                </a:lnTo>
                <a:lnTo>
                  <a:pt x="5362111" y="8607363"/>
                </a:lnTo>
                <a:cubicBezTo>
                  <a:pt x="5362111" y="8596466"/>
                  <a:pt x="5359386" y="8591016"/>
                  <a:pt x="5353936" y="8591016"/>
                </a:cubicBezTo>
                <a:cubicBezTo>
                  <a:pt x="5348486" y="8591016"/>
                  <a:pt x="5343038" y="8593740"/>
                  <a:pt x="5337589" y="8599190"/>
                </a:cubicBezTo>
                <a:cubicBezTo>
                  <a:pt x="5334863" y="8601914"/>
                  <a:pt x="5334182" y="8605320"/>
                  <a:pt x="5335544" y="8609406"/>
                </a:cubicBezTo>
                <a:lnTo>
                  <a:pt x="5344422" y="8621836"/>
                </a:lnTo>
                <a:lnTo>
                  <a:pt x="5329414" y="8623712"/>
                </a:lnTo>
                <a:cubicBezTo>
                  <a:pt x="5329414" y="8612813"/>
                  <a:pt x="5326690" y="8610087"/>
                  <a:pt x="5321240" y="8615537"/>
                </a:cubicBezTo>
                <a:cubicBezTo>
                  <a:pt x="5315790" y="8620988"/>
                  <a:pt x="5313068" y="8623712"/>
                  <a:pt x="5313068" y="8623712"/>
                </a:cubicBezTo>
                <a:lnTo>
                  <a:pt x="5306060" y="8630718"/>
                </a:lnTo>
                <a:lnTo>
                  <a:pt x="5304893" y="8623712"/>
                </a:lnTo>
                <a:cubicBezTo>
                  <a:pt x="5299442" y="8612813"/>
                  <a:pt x="5296718" y="8607363"/>
                  <a:pt x="5296718" y="8607363"/>
                </a:cubicBezTo>
                <a:lnTo>
                  <a:pt x="5264022" y="8623712"/>
                </a:lnTo>
                <a:cubicBezTo>
                  <a:pt x="5253124" y="8645509"/>
                  <a:pt x="5250400" y="8659132"/>
                  <a:pt x="5255850" y="8664580"/>
                </a:cubicBezTo>
                <a:cubicBezTo>
                  <a:pt x="5261298" y="8670031"/>
                  <a:pt x="5264022" y="8672755"/>
                  <a:pt x="5264022" y="8672755"/>
                </a:cubicBezTo>
                <a:lnTo>
                  <a:pt x="5247675" y="8672755"/>
                </a:lnTo>
                <a:lnTo>
                  <a:pt x="5247675" y="8656408"/>
                </a:lnTo>
                <a:cubicBezTo>
                  <a:pt x="5236776" y="8656408"/>
                  <a:pt x="5223154" y="8667305"/>
                  <a:pt x="5206804" y="8689102"/>
                </a:cubicBezTo>
                <a:cubicBezTo>
                  <a:pt x="5190458" y="8710900"/>
                  <a:pt x="5182282" y="8727249"/>
                  <a:pt x="5182282" y="8738148"/>
                </a:cubicBezTo>
                <a:lnTo>
                  <a:pt x="5133240" y="8787191"/>
                </a:lnTo>
                <a:cubicBezTo>
                  <a:pt x="5111442" y="8819887"/>
                  <a:pt x="5100544" y="8841684"/>
                  <a:pt x="5100544" y="8852581"/>
                </a:cubicBezTo>
                <a:lnTo>
                  <a:pt x="5084196" y="8901624"/>
                </a:lnTo>
                <a:cubicBezTo>
                  <a:pt x="5073298" y="8912523"/>
                  <a:pt x="5062399" y="8928872"/>
                  <a:pt x="5051500" y="8950670"/>
                </a:cubicBezTo>
                <a:cubicBezTo>
                  <a:pt x="5040602" y="8950670"/>
                  <a:pt x="5032426" y="8958842"/>
                  <a:pt x="5026978" y="8975191"/>
                </a:cubicBezTo>
                <a:cubicBezTo>
                  <a:pt x="5021528" y="8991538"/>
                  <a:pt x="5016080" y="9002437"/>
                  <a:pt x="5010629" y="9007887"/>
                </a:cubicBezTo>
                <a:cubicBezTo>
                  <a:pt x="5005181" y="9013336"/>
                  <a:pt x="4999732" y="9021510"/>
                  <a:pt x="4994282" y="9032409"/>
                </a:cubicBezTo>
                <a:cubicBezTo>
                  <a:pt x="4988832" y="9043308"/>
                  <a:pt x="4980660" y="9054207"/>
                  <a:pt x="4969760" y="9065103"/>
                </a:cubicBezTo>
                <a:cubicBezTo>
                  <a:pt x="4947963" y="9097799"/>
                  <a:pt x="4937064" y="9103250"/>
                  <a:pt x="4937064" y="9081452"/>
                </a:cubicBezTo>
                <a:lnTo>
                  <a:pt x="4920718" y="9065103"/>
                </a:lnTo>
                <a:cubicBezTo>
                  <a:pt x="4920718" y="9065103"/>
                  <a:pt x="4920718" y="9059655"/>
                  <a:pt x="4920718" y="9048756"/>
                </a:cubicBezTo>
                <a:cubicBezTo>
                  <a:pt x="4942515" y="9026961"/>
                  <a:pt x="4947963" y="9013336"/>
                  <a:pt x="4937064" y="9007887"/>
                </a:cubicBezTo>
                <a:cubicBezTo>
                  <a:pt x="4926166" y="9002437"/>
                  <a:pt x="4915267" y="9010612"/>
                  <a:pt x="4904368" y="9032409"/>
                </a:cubicBezTo>
                <a:cubicBezTo>
                  <a:pt x="4893472" y="9043308"/>
                  <a:pt x="4877122" y="9048756"/>
                  <a:pt x="4855325" y="9048756"/>
                </a:cubicBezTo>
                <a:cubicBezTo>
                  <a:pt x="4822628" y="9037857"/>
                  <a:pt x="4817180" y="9054207"/>
                  <a:pt x="4838978" y="9097799"/>
                </a:cubicBezTo>
                <a:cubicBezTo>
                  <a:pt x="4860776" y="9130496"/>
                  <a:pt x="4860776" y="9146843"/>
                  <a:pt x="4838978" y="9146843"/>
                </a:cubicBezTo>
                <a:cubicBezTo>
                  <a:pt x="4838978" y="9146843"/>
                  <a:pt x="4838978" y="9141394"/>
                  <a:pt x="4838978" y="9130496"/>
                </a:cubicBezTo>
                <a:lnTo>
                  <a:pt x="4806282" y="9146843"/>
                </a:lnTo>
                <a:cubicBezTo>
                  <a:pt x="4784484" y="9168642"/>
                  <a:pt x="4773586" y="9184989"/>
                  <a:pt x="4773586" y="9195888"/>
                </a:cubicBezTo>
                <a:lnTo>
                  <a:pt x="4773586" y="9212235"/>
                </a:lnTo>
                <a:cubicBezTo>
                  <a:pt x="4762686" y="9223134"/>
                  <a:pt x="4757238" y="9234032"/>
                  <a:pt x="4757238" y="9244931"/>
                </a:cubicBezTo>
                <a:lnTo>
                  <a:pt x="4773586" y="9277627"/>
                </a:lnTo>
                <a:lnTo>
                  <a:pt x="4789932" y="9261278"/>
                </a:lnTo>
                <a:lnTo>
                  <a:pt x="4806282" y="9244931"/>
                </a:lnTo>
                <a:lnTo>
                  <a:pt x="4789932" y="9277627"/>
                </a:lnTo>
                <a:lnTo>
                  <a:pt x="4806282" y="9277627"/>
                </a:lnTo>
                <a:lnTo>
                  <a:pt x="4822628" y="9261278"/>
                </a:lnTo>
                <a:cubicBezTo>
                  <a:pt x="4822628" y="9272179"/>
                  <a:pt x="4819904" y="9283076"/>
                  <a:pt x="4814456" y="9293974"/>
                </a:cubicBezTo>
                <a:cubicBezTo>
                  <a:pt x="4809006" y="9304873"/>
                  <a:pt x="4800831" y="9315772"/>
                  <a:pt x="4789932" y="9326671"/>
                </a:cubicBezTo>
                <a:cubicBezTo>
                  <a:pt x="4779036" y="9337569"/>
                  <a:pt x="4779036" y="9343018"/>
                  <a:pt x="4789932" y="9343018"/>
                </a:cubicBezTo>
                <a:cubicBezTo>
                  <a:pt x="4789932" y="9353919"/>
                  <a:pt x="4787208" y="9362091"/>
                  <a:pt x="4781760" y="9367539"/>
                </a:cubicBezTo>
                <a:cubicBezTo>
                  <a:pt x="4776310" y="9372990"/>
                  <a:pt x="4773586" y="9375714"/>
                  <a:pt x="4773586" y="9375714"/>
                </a:cubicBezTo>
                <a:lnTo>
                  <a:pt x="4757238" y="9375714"/>
                </a:lnTo>
                <a:lnTo>
                  <a:pt x="4740889" y="9359367"/>
                </a:lnTo>
                <a:cubicBezTo>
                  <a:pt x="4751788" y="9348468"/>
                  <a:pt x="4757238" y="9337569"/>
                  <a:pt x="4757238" y="9326671"/>
                </a:cubicBezTo>
                <a:cubicBezTo>
                  <a:pt x="4757238" y="9315772"/>
                  <a:pt x="4757238" y="9299425"/>
                  <a:pt x="4757238" y="9277627"/>
                </a:cubicBezTo>
                <a:lnTo>
                  <a:pt x="4740889" y="9244931"/>
                </a:lnTo>
                <a:cubicBezTo>
                  <a:pt x="4729990" y="9255830"/>
                  <a:pt x="4727266" y="9264005"/>
                  <a:pt x="4732714" y="9269453"/>
                </a:cubicBezTo>
                <a:cubicBezTo>
                  <a:pt x="4738165" y="9274903"/>
                  <a:pt x="4738165" y="9283076"/>
                  <a:pt x="4732714" y="9293974"/>
                </a:cubicBezTo>
                <a:cubicBezTo>
                  <a:pt x="4727266" y="9304873"/>
                  <a:pt x="4719092" y="9321222"/>
                  <a:pt x="4708193" y="9343018"/>
                </a:cubicBezTo>
                <a:cubicBezTo>
                  <a:pt x="4697296" y="9386613"/>
                  <a:pt x="4680948" y="9392063"/>
                  <a:pt x="4659150" y="9359367"/>
                </a:cubicBezTo>
                <a:lnTo>
                  <a:pt x="4642803" y="9326671"/>
                </a:lnTo>
                <a:lnTo>
                  <a:pt x="4626454" y="9359367"/>
                </a:lnTo>
                <a:cubicBezTo>
                  <a:pt x="4615557" y="9348468"/>
                  <a:pt x="4601932" y="9343018"/>
                  <a:pt x="4585586" y="9343018"/>
                </a:cubicBezTo>
                <a:cubicBezTo>
                  <a:pt x="4569236" y="9343018"/>
                  <a:pt x="4563789" y="9348468"/>
                  <a:pt x="4569236" y="9359367"/>
                </a:cubicBezTo>
                <a:cubicBezTo>
                  <a:pt x="4574687" y="9370266"/>
                  <a:pt x="4571961" y="9386613"/>
                  <a:pt x="4561065" y="9408410"/>
                </a:cubicBezTo>
                <a:lnTo>
                  <a:pt x="4544714" y="9441106"/>
                </a:lnTo>
                <a:cubicBezTo>
                  <a:pt x="4544714" y="9441106"/>
                  <a:pt x="4544714" y="9446555"/>
                  <a:pt x="4544714" y="9457453"/>
                </a:cubicBezTo>
                <a:cubicBezTo>
                  <a:pt x="4544714" y="9468354"/>
                  <a:pt x="4541990" y="9473803"/>
                  <a:pt x="4536542" y="9473803"/>
                </a:cubicBezTo>
                <a:cubicBezTo>
                  <a:pt x="4531092" y="9473803"/>
                  <a:pt x="4528368" y="9479251"/>
                  <a:pt x="4528368" y="9490150"/>
                </a:cubicBezTo>
                <a:cubicBezTo>
                  <a:pt x="4506571" y="9501048"/>
                  <a:pt x="4484772" y="9506497"/>
                  <a:pt x="4462974" y="9506497"/>
                </a:cubicBezTo>
                <a:lnTo>
                  <a:pt x="4446629" y="9522846"/>
                </a:lnTo>
                <a:cubicBezTo>
                  <a:pt x="4446629" y="9522846"/>
                  <a:pt x="4443904" y="9528294"/>
                  <a:pt x="4438453" y="9539193"/>
                </a:cubicBezTo>
                <a:cubicBezTo>
                  <a:pt x="4433005" y="9550094"/>
                  <a:pt x="4424831" y="9555542"/>
                  <a:pt x="4413933" y="9555542"/>
                </a:cubicBezTo>
                <a:lnTo>
                  <a:pt x="4401671" y="9604585"/>
                </a:lnTo>
                <a:lnTo>
                  <a:pt x="4413933" y="9604585"/>
                </a:lnTo>
                <a:lnTo>
                  <a:pt x="4430278" y="9604585"/>
                </a:lnTo>
                <a:lnTo>
                  <a:pt x="4446629" y="9604585"/>
                </a:lnTo>
                <a:cubicBezTo>
                  <a:pt x="4435730" y="9615484"/>
                  <a:pt x="4419382" y="9631833"/>
                  <a:pt x="4397584" y="9653628"/>
                </a:cubicBezTo>
                <a:cubicBezTo>
                  <a:pt x="4386686" y="9642730"/>
                  <a:pt x="4370339" y="9648180"/>
                  <a:pt x="4348539" y="9669975"/>
                </a:cubicBezTo>
                <a:cubicBezTo>
                  <a:pt x="4326744" y="9691775"/>
                  <a:pt x="4315845" y="9708122"/>
                  <a:pt x="4315845" y="9719021"/>
                </a:cubicBezTo>
                <a:lnTo>
                  <a:pt x="4299497" y="9719021"/>
                </a:lnTo>
                <a:cubicBezTo>
                  <a:pt x="4299497" y="9697223"/>
                  <a:pt x="4299497" y="9686325"/>
                  <a:pt x="4299497" y="9686325"/>
                </a:cubicBezTo>
                <a:lnTo>
                  <a:pt x="4299497" y="9669975"/>
                </a:lnTo>
                <a:cubicBezTo>
                  <a:pt x="4299497" y="9680874"/>
                  <a:pt x="4294048" y="9691775"/>
                  <a:pt x="4283149" y="9702672"/>
                </a:cubicBezTo>
                <a:lnTo>
                  <a:pt x="4276462" y="9711589"/>
                </a:lnTo>
                <a:lnTo>
                  <a:pt x="4274975" y="9702672"/>
                </a:lnTo>
                <a:cubicBezTo>
                  <a:pt x="4269526" y="9691775"/>
                  <a:pt x="4266801" y="9686325"/>
                  <a:pt x="4266801" y="9686325"/>
                </a:cubicBezTo>
                <a:cubicBezTo>
                  <a:pt x="4277699" y="9686325"/>
                  <a:pt x="4283149" y="9680874"/>
                  <a:pt x="4283149" y="9669975"/>
                </a:cubicBezTo>
                <a:lnTo>
                  <a:pt x="4250452" y="9653628"/>
                </a:lnTo>
                <a:lnTo>
                  <a:pt x="4266801" y="9686325"/>
                </a:lnTo>
                <a:cubicBezTo>
                  <a:pt x="4255904" y="9686325"/>
                  <a:pt x="4250452" y="9691775"/>
                  <a:pt x="4250452" y="9702672"/>
                </a:cubicBezTo>
                <a:cubicBezTo>
                  <a:pt x="4261352" y="9713573"/>
                  <a:pt x="4266801" y="9719021"/>
                  <a:pt x="4266801" y="9719021"/>
                </a:cubicBezTo>
                <a:lnTo>
                  <a:pt x="4272639" y="9716686"/>
                </a:lnTo>
                <a:lnTo>
                  <a:pt x="4270888" y="9719021"/>
                </a:lnTo>
                <a:cubicBezTo>
                  <a:pt x="4268162" y="9724469"/>
                  <a:pt x="4266801" y="9729920"/>
                  <a:pt x="4266801" y="9735368"/>
                </a:cubicBezTo>
                <a:lnTo>
                  <a:pt x="4250452" y="9751717"/>
                </a:lnTo>
                <a:cubicBezTo>
                  <a:pt x="4250452" y="9773515"/>
                  <a:pt x="4245005" y="9773515"/>
                  <a:pt x="4234107" y="9751717"/>
                </a:cubicBezTo>
                <a:cubicBezTo>
                  <a:pt x="4234107" y="9751717"/>
                  <a:pt x="4234107" y="9746267"/>
                  <a:pt x="4234107" y="9735368"/>
                </a:cubicBezTo>
                <a:cubicBezTo>
                  <a:pt x="4245005" y="9735368"/>
                  <a:pt x="4247728" y="9732644"/>
                  <a:pt x="4242279" y="9727193"/>
                </a:cubicBezTo>
                <a:cubicBezTo>
                  <a:pt x="4236830" y="9721745"/>
                  <a:pt x="4228656" y="9724469"/>
                  <a:pt x="4217757" y="9735368"/>
                </a:cubicBezTo>
                <a:cubicBezTo>
                  <a:pt x="4185061" y="9778963"/>
                  <a:pt x="4160539" y="9808933"/>
                  <a:pt x="4144192" y="9825282"/>
                </a:cubicBezTo>
                <a:cubicBezTo>
                  <a:pt x="4127845" y="9841629"/>
                  <a:pt x="4114220" y="9849804"/>
                  <a:pt x="4103322" y="9849804"/>
                </a:cubicBezTo>
                <a:cubicBezTo>
                  <a:pt x="4103322" y="9849804"/>
                  <a:pt x="4097872" y="9855254"/>
                  <a:pt x="4086974" y="9866151"/>
                </a:cubicBezTo>
                <a:lnTo>
                  <a:pt x="4070627" y="9849804"/>
                </a:lnTo>
                <a:cubicBezTo>
                  <a:pt x="4059729" y="9828006"/>
                  <a:pt x="4054278" y="9811659"/>
                  <a:pt x="4054278" y="9800760"/>
                </a:cubicBezTo>
                <a:cubicBezTo>
                  <a:pt x="4054278" y="9789862"/>
                  <a:pt x="4059729" y="9784411"/>
                  <a:pt x="4070627" y="9784411"/>
                </a:cubicBezTo>
                <a:lnTo>
                  <a:pt x="4086974" y="9768064"/>
                </a:lnTo>
                <a:cubicBezTo>
                  <a:pt x="4086974" y="9757165"/>
                  <a:pt x="4086974" y="9746267"/>
                  <a:pt x="4086974" y="9735368"/>
                </a:cubicBezTo>
                <a:cubicBezTo>
                  <a:pt x="4097872" y="9724469"/>
                  <a:pt x="4106048" y="9716297"/>
                  <a:pt x="4111495" y="9710846"/>
                </a:cubicBezTo>
                <a:cubicBezTo>
                  <a:pt x="4116947" y="9705398"/>
                  <a:pt x="4119671" y="9708122"/>
                  <a:pt x="4119671" y="9719021"/>
                </a:cubicBezTo>
                <a:lnTo>
                  <a:pt x="4136017" y="9702672"/>
                </a:lnTo>
                <a:lnTo>
                  <a:pt x="4152367" y="9686325"/>
                </a:lnTo>
                <a:cubicBezTo>
                  <a:pt x="4163264" y="9686325"/>
                  <a:pt x="4168713" y="9691775"/>
                  <a:pt x="4168713" y="9702672"/>
                </a:cubicBezTo>
                <a:cubicBezTo>
                  <a:pt x="4179612" y="9691775"/>
                  <a:pt x="4185061" y="9683601"/>
                  <a:pt x="4185061" y="9678150"/>
                </a:cubicBezTo>
                <a:cubicBezTo>
                  <a:pt x="4185061" y="9672702"/>
                  <a:pt x="4182336" y="9672702"/>
                  <a:pt x="4176889" y="9678150"/>
                </a:cubicBezTo>
                <a:cubicBezTo>
                  <a:pt x="4171438" y="9683601"/>
                  <a:pt x="4163264" y="9680874"/>
                  <a:pt x="4152367" y="9669975"/>
                </a:cubicBezTo>
                <a:cubicBezTo>
                  <a:pt x="4152367" y="9669975"/>
                  <a:pt x="4155090" y="9667251"/>
                  <a:pt x="4160539" y="9661803"/>
                </a:cubicBezTo>
                <a:cubicBezTo>
                  <a:pt x="4165990" y="9656355"/>
                  <a:pt x="4168713" y="9653628"/>
                  <a:pt x="4168713" y="9653628"/>
                </a:cubicBezTo>
                <a:cubicBezTo>
                  <a:pt x="4212308" y="9642730"/>
                  <a:pt x="4223208" y="9631833"/>
                  <a:pt x="4201410" y="9620932"/>
                </a:cubicBezTo>
                <a:lnTo>
                  <a:pt x="4217757" y="9604585"/>
                </a:lnTo>
                <a:lnTo>
                  <a:pt x="4250452" y="9571889"/>
                </a:lnTo>
                <a:cubicBezTo>
                  <a:pt x="4250452" y="9560990"/>
                  <a:pt x="4253177" y="9552818"/>
                  <a:pt x="4258627" y="9547367"/>
                </a:cubicBezTo>
                <a:cubicBezTo>
                  <a:pt x="4261352" y="9544643"/>
                  <a:pt x="4263395" y="9540557"/>
                  <a:pt x="4264757" y="9535107"/>
                </a:cubicBezTo>
                <a:lnTo>
                  <a:pt x="4266359" y="9519091"/>
                </a:lnTo>
                <a:lnTo>
                  <a:pt x="4262714" y="9521824"/>
                </a:lnTo>
                <a:cubicBezTo>
                  <a:pt x="4259989" y="9522505"/>
                  <a:pt x="4255901" y="9522846"/>
                  <a:pt x="4250452" y="9522846"/>
                </a:cubicBezTo>
                <a:cubicBezTo>
                  <a:pt x="4239554" y="9522846"/>
                  <a:pt x="4234107" y="9522846"/>
                  <a:pt x="4234107" y="9522846"/>
                </a:cubicBezTo>
                <a:cubicBezTo>
                  <a:pt x="4245005" y="9511947"/>
                  <a:pt x="4250452" y="9506497"/>
                  <a:pt x="4250452" y="9506497"/>
                </a:cubicBezTo>
                <a:cubicBezTo>
                  <a:pt x="4255901" y="9509223"/>
                  <a:pt x="4259989" y="9511607"/>
                  <a:pt x="4262714" y="9513650"/>
                </a:cubicBezTo>
                <a:lnTo>
                  <a:pt x="4266437" y="9518305"/>
                </a:lnTo>
                <a:lnTo>
                  <a:pt x="4266801" y="9514671"/>
                </a:lnTo>
                <a:cubicBezTo>
                  <a:pt x="4266801" y="9498324"/>
                  <a:pt x="4274975" y="9476527"/>
                  <a:pt x="4291325" y="9449279"/>
                </a:cubicBezTo>
                <a:cubicBezTo>
                  <a:pt x="4307670" y="9422033"/>
                  <a:pt x="4313122" y="9405686"/>
                  <a:pt x="4307670" y="9400236"/>
                </a:cubicBezTo>
                <a:cubicBezTo>
                  <a:pt x="4302223" y="9394787"/>
                  <a:pt x="4296772" y="9392063"/>
                  <a:pt x="4291325" y="9392063"/>
                </a:cubicBezTo>
                <a:cubicBezTo>
                  <a:pt x="4285874" y="9392063"/>
                  <a:pt x="4277699" y="9397511"/>
                  <a:pt x="4266801" y="9408410"/>
                </a:cubicBezTo>
                <a:cubicBezTo>
                  <a:pt x="4266801" y="9419309"/>
                  <a:pt x="4261352" y="9427483"/>
                  <a:pt x="4250452" y="9432932"/>
                </a:cubicBezTo>
                <a:cubicBezTo>
                  <a:pt x="4239554" y="9438382"/>
                  <a:pt x="4234107" y="9441106"/>
                  <a:pt x="4234107" y="9441106"/>
                </a:cubicBezTo>
                <a:lnTo>
                  <a:pt x="4201410" y="9457453"/>
                </a:lnTo>
                <a:lnTo>
                  <a:pt x="4201410" y="9473803"/>
                </a:lnTo>
                <a:lnTo>
                  <a:pt x="4217757" y="9473803"/>
                </a:lnTo>
                <a:cubicBezTo>
                  <a:pt x="4217757" y="9484701"/>
                  <a:pt x="4212308" y="9498324"/>
                  <a:pt x="4201410" y="9514671"/>
                </a:cubicBezTo>
                <a:cubicBezTo>
                  <a:pt x="4190510" y="9531020"/>
                  <a:pt x="4176889" y="9547367"/>
                  <a:pt x="4160539" y="9563714"/>
                </a:cubicBezTo>
                <a:cubicBezTo>
                  <a:pt x="4144192" y="9580064"/>
                  <a:pt x="4133293" y="9585512"/>
                  <a:pt x="4127845" y="9580064"/>
                </a:cubicBezTo>
                <a:cubicBezTo>
                  <a:pt x="4122394" y="9574613"/>
                  <a:pt x="4125118" y="9566441"/>
                  <a:pt x="4136017" y="9555542"/>
                </a:cubicBezTo>
                <a:lnTo>
                  <a:pt x="4136017" y="9539193"/>
                </a:lnTo>
                <a:lnTo>
                  <a:pt x="4136017" y="9506497"/>
                </a:lnTo>
                <a:cubicBezTo>
                  <a:pt x="4146916" y="9495600"/>
                  <a:pt x="4160539" y="9492876"/>
                  <a:pt x="4176889" y="9498324"/>
                </a:cubicBezTo>
                <a:cubicBezTo>
                  <a:pt x="4193235" y="9503772"/>
                  <a:pt x="4195960" y="9495600"/>
                  <a:pt x="4185061" y="9473803"/>
                </a:cubicBezTo>
                <a:cubicBezTo>
                  <a:pt x="4185061" y="9473803"/>
                  <a:pt x="4185061" y="9468354"/>
                  <a:pt x="4185061" y="9457453"/>
                </a:cubicBezTo>
                <a:cubicBezTo>
                  <a:pt x="4185061" y="9446555"/>
                  <a:pt x="4190510" y="9441106"/>
                  <a:pt x="4201410" y="9441106"/>
                </a:cubicBezTo>
                <a:cubicBezTo>
                  <a:pt x="4201410" y="9430208"/>
                  <a:pt x="4201410" y="9424757"/>
                  <a:pt x="4201410" y="9424757"/>
                </a:cubicBezTo>
                <a:lnTo>
                  <a:pt x="4185061" y="9441106"/>
                </a:lnTo>
                <a:cubicBezTo>
                  <a:pt x="4174165" y="9452005"/>
                  <a:pt x="4165990" y="9454729"/>
                  <a:pt x="4160539" y="9449279"/>
                </a:cubicBezTo>
                <a:cubicBezTo>
                  <a:pt x="4155090" y="9443830"/>
                  <a:pt x="4152367" y="9446555"/>
                  <a:pt x="4152367" y="9457453"/>
                </a:cubicBezTo>
                <a:cubicBezTo>
                  <a:pt x="4141468" y="9457453"/>
                  <a:pt x="4136017" y="9457453"/>
                  <a:pt x="4136017" y="9457453"/>
                </a:cubicBezTo>
                <a:lnTo>
                  <a:pt x="4136017" y="9473803"/>
                </a:lnTo>
                <a:lnTo>
                  <a:pt x="4152367" y="9473803"/>
                </a:lnTo>
                <a:lnTo>
                  <a:pt x="4070627" y="9555542"/>
                </a:lnTo>
                <a:cubicBezTo>
                  <a:pt x="4059729" y="9555542"/>
                  <a:pt x="4054278" y="9555542"/>
                  <a:pt x="4054278" y="9555542"/>
                </a:cubicBezTo>
                <a:cubicBezTo>
                  <a:pt x="4054278" y="9555542"/>
                  <a:pt x="4054278" y="9560990"/>
                  <a:pt x="4054278" y="9571889"/>
                </a:cubicBezTo>
                <a:lnTo>
                  <a:pt x="3988887" y="9620932"/>
                </a:lnTo>
                <a:cubicBezTo>
                  <a:pt x="3988887" y="9620932"/>
                  <a:pt x="3994337" y="9615484"/>
                  <a:pt x="4005235" y="9604585"/>
                </a:cubicBezTo>
                <a:cubicBezTo>
                  <a:pt x="4016134" y="9593686"/>
                  <a:pt x="4040654" y="9563714"/>
                  <a:pt x="4078799" y="9514671"/>
                </a:cubicBezTo>
                <a:cubicBezTo>
                  <a:pt x="4116947" y="9465628"/>
                  <a:pt x="4136017" y="9441106"/>
                  <a:pt x="4136017" y="9441106"/>
                </a:cubicBezTo>
                <a:lnTo>
                  <a:pt x="4152367" y="9424757"/>
                </a:lnTo>
                <a:cubicBezTo>
                  <a:pt x="4152367" y="9413861"/>
                  <a:pt x="4157814" y="9402962"/>
                  <a:pt x="4168713" y="9392063"/>
                </a:cubicBezTo>
                <a:lnTo>
                  <a:pt x="4217757" y="9326671"/>
                </a:lnTo>
                <a:cubicBezTo>
                  <a:pt x="4250452" y="9283076"/>
                  <a:pt x="4266801" y="9255830"/>
                  <a:pt x="4266801" y="9244931"/>
                </a:cubicBezTo>
                <a:cubicBezTo>
                  <a:pt x="4266801" y="9234032"/>
                  <a:pt x="4266801" y="9228584"/>
                  <a:pt x="4266801" y="9228584"/>
                </a:cubicBezTo>
                <a:cubicBezTo>
                  <a:pt x="4277699" y="9228584"/>
                  <a:pt x="4291325" y="9220410"/>
                  <a:pt x="4307670" y="9204060"/>
                </a:cubicBezTo>
                <a:cubicBezTo>
                  <a:pt x="4324019" y="9187713"/>
                  <a:pt x="4337640" y="9163192"/>
                  <a:pt x="4348539" y="9130496"/>
                </a:cubicBezTo>
                <a:cubicBezTo>
                  <a:pt x="4359438" y="9119597"/>
                  <a:pt x="4367613" y="9111424"/>
                  <a:pt x="4373063" y="9105974"/>
                </a:cubicBezTo>
                <a:cubicBezTo>
                  <a:pt x="4378512" y="9100523"/>
                  <a:pt x="4381235" y="9097799"/>
                  <a:pt x="4381235" y="9097799"/>
                </a:cubicBezTo>
                <a:cubicBezTo>
                  <a:pt x="4392135" y="9097799"/>
                  <a:pt x="4403033" y="9108700"/>
                  <a:pt x="4413933" y="9130496"/>
                </a:cubicBezTo>
                <a:lnTo>
                  <a:pt x="4430278" y="9130496"/>
                </a:lnTo>
                <a:cubicBezTo>
                  <a:pt x="4419382" y="9097799"/>
                  <a:pt x="4416656" y="9073278"/>
                  <a:pt x="4422106" y="9056931"/>
                </a:cubicBezTo>
                <a:cubicBezTo>
                  <a:pt x="4427554" y="9040581"/>
                  <a:pt x="4435730" y="9032409"/>
                  <a:pt x="4446629" y="9032409"/>
                </a:cubicBezTo>
                <a:lnTo>
                  <a:pt x="4430278" y="9016060"/>
                </a:lnTo>
                <a:cubicBezTo>
                  <a:pt x="4430278" y="9016060"/>
                  <a:pt x="4430278" y="9010612"/>
                  <a:pt x="4430278" y="8999713"/>
                </a:cubicBezTo>
                <a:lnTo>
                  <a:pt x="4430278" y="8983364"/>
                </a:lnTo>
                <a:lnTo>
                  <a:pt x="4479324" y="8967017"/>
                </a:lnTo>
                <a:lnTo>
                  <a:pt x="4479324" y="8934320"/>
                </a:lnTo>
                <a:lnTo>
                  <a:pt x="4479324" y="8917973"/>
                </a:lnTo>
                <a:cubicBezTo>
                  <a:pt x="4479324" y="8917973"/>
                  <a:pt x="4482049" y="8917973"/>
                  <a:pt x="4487496" y="8917973"/>
                </a:cubicBezTo>
                <a:cubicBezTo>
                  <a:pt x="4492948" y="8917973"/>
                  <a:pt x="4501122" y="8912523"/>
                  <a:pt x="4512018" y="8901624"/>
                </a:cubicBezTo>
                <a:cubicBezTo>
                  <a:pt x="4522919" y="8890728"/>
                  <a:pt x="4531092" y="8885277"/>
                  <a:pt x="4536542" y="8885277"/>
                </a:cubicBezTo>
                <a:cubicBezTo>
                  <a:pt x="4541990" y="8885277"/>
                  <a:pt x="4547439" y="8885277"/>
                  <a:pt x="4552888" y="8885277"/>
                </a:cubicBezTo>
                <a:cubicBezTo>
                  <a:pt x="4558339" y="8885277"/>
                  <a:pt x="4561065" y="8885277"/>
                  <a:pt x="4561065" y="8885277"/>
                </a:cubicBezTo>
                <a:cubicBezTo>
                  <a:pt x="4571961" y="8874378"/>
                  <a:pt x="4571961" y="8863480"/>
                  <a:pt x="4561065" y="8852581"/>
                </a:cubicBezTo>
                <a:lnTo>
                  <a:pt x="4561065" y="8836234"/>
                </a:lnTo>
                <a:lnTo>
                  <a:pt x="4561065" y="8819887"/>
                </a:lnTo>
                <a:cubicBezTo>
                  <a:pt x="4550165" y="8808988"/>
                  <a:pt x="4550165" y="8798089"/>
                  <a:pt x="4561065" y="8787191"/>
                </a:cubicBezTo>
                <a:cubicBezTo>
                  <a:pt x="4571961" y="8776292"/>
                  <a:pt x="4582861" y="8759945"/>
                  <a:pt x="4593760" y="8738148"/>
                </a:cubicBezTo>
                <a:lnTo>
                  <a:pt x="4626454" y="8705451"/>
                </a:lnTo>
                <a:cubicBezTo>
                  <a:pt x="4626454" y="8694553"/>
                  <a:pt x="4631904" y="8689102"/>
                  <a:pt x="4642803" y="8689102"/>
                </a:cubicBezTo>
                <a:cubicBezTo>
                  <a:pt x="4642803" y="8689102"/>
                  <a:pt x="4645527" y="8683654"/>
                  <a:pt x="4650975" y="8672755"/>
                </a:cubicBezTo>
                <a:cubicBezTo>
                  <a:pt x="4656426" y="8661856"/>
                  <a:pt x="4664600" y="8661856"/>
                  <a:pt x="4675499" y="8672755"/>
                </a:cubicBezTo>
                <a:lnTo>
                  <a:pt x="4675499" y="8656408"/>
                </a:lnTo>
                <a:cubicBezTo>
                  <a:pt x="4664600" y="8645509"/>
                  <a:pt x="4670048" y="8634608"/>
                  <a:pt x="4691846" y="8623712"/>
                </a:cubicBezTo>
                <a:lnTo>
                  <a:pt x="4708193" y="8574669"/>
                </a:lnTo>
                <a:cubicBezTo>
                  <a:pt x="4708193" y="8574669"/>
                  <a:pt x="4705469" y="8577393"/>
                  <a:pt x="4700020" y="8582841"/>
                </a:cubicBezTo>
                <a:cubicBezTo>
                  <a:pt x="4694570" y="8588291"/>
                  <a:pt x="4686396" y="8596466"/>
                  <a:pt x="4675499" y="8607363"/>
                </a:cubicBezTo>
                <a:cubicBezTo>
                  <a:pt x="4653700" y="8629160"/>
                  <a:pt x="4642803" y="8634608"/>
                  <a:pt x="4642803" y="8623712"/>
                </a:cubicBezTo>
                <a:cubicBezTo>
                  <a:pt x="4653700" y="8612813"/>
                  <a:pt x="4659150" y="8601914"/>
                  <a:pt x="4659150" y="8591016"/>
                </a:cubicBezTo>
                <a:lnTo>
                  <a:pt x="4659150" y="8574669"/>
                </a:lnTo>
                <a:cubicBezTo>
                  <a:pt x="4659150" y="8585565"/>
                  <a:pt x="4664600" y="8585565"/>
                  <a:pt x="4675499" y="8574669"/>
                </a:cubicBezTo>
                <a:lnTo>
                  <a:pt x="4675499" y="8541972"/>
                </a:lnTo>
                <a:cubicBezTo>
                  <a:pt x="4664600" y="8552869"/>
                  <a:pt x="4659150" y="8552869"/>
                  <a:pt x="4659150" y="8541972"/>
                </a:cubicBezTo>
                <a:lnTo>
                  <a:pt x="4610106" y="8509276"/>
                </a:lnTo>
                <a:cubicBezTo>
                  <a:pt x="4599208" y="8509276"/>
                  <a:pt x="4593760" y="8506552"/>
                  <a:pt x="4593760" y="8501102"/>
                </a:cubicBezTo>
                <a:cubicBezTo>
                  <a:pt x="4593760" y="8495653"/>
                  <a:pt x="4588309" y="8487479"/>
                  <a:pt x="4577410" y="8476580"/>
                </a:cubicBezTo>
                <a:cubicBezTo>
                  <a:pt x="4577410" y="8476580"/>
                  <a:pt x="4574687" y="8473856"/>
                  <a:pt x="4569236" y="8468405"/>
                </a:cubicBezTo>
                <a:cubicBezTo>
                  <a:pt x="4563789" y="8462957"/>
                  <a:pt x="4561065" y="8460233"/>
                  <a:pt x="4561065" y="8460233"/>
                </a:cubicBezTo>
                <a:lnTo>
                  <a:pt x="4577410" y="8460233"/>
                </a:lnTo>
                <a:cubicBezTo>
                  <a:pt x="4577410" y="8460233"/>
                  <a:pt x="4582861" y="8460233"/>
                  <a:pt x="4593760" y="8460233"/>
                </a:cubicBezTo>
                <a:cubicBezTo>
                  <a:pt x="4593760" y="8460233"/>
                  <a:pt x="4593760" y="8457509"/>
                  <a:pt x="4593760" y="8452058"/>
                </a:cubicBezTo>
                <a:cubicBezTo>
                  <a:pt x="4593760" y="8446608"/>
                  <a:pt x="4591033" y="8441160"/>
                  <a:pt x="4585586" y="8435711"/>
                </a:cubicBezTo>
                <a:cubicBezTo>
                  <a:pt x="4580134" y="8430261"/>
                  <a:pt x="4574687" y="8424813"/>
                  <a:pt x="4569236" y="8419362"/>
                </a:cubicBezTo>
                <a:cubicBezTo>
                  <a:pt x="4563789" y="8413912"/>
                  <a:pt x="4561065" y="8408463"/>
                  <a:pt x="4561065" y="8403015"/>
                </a:cubicBezTo>
                <a:cubicBezTo>
                  <a:pt x="4561065" y="8397565"/>
                  <a:pt x="4555613" y="8394841"/>
                  <a:pt x="4544714" y="8394841"/>
                </a:cubicBezTo>
                <a:cubicBezTo>
                  <a:pt x="4533818" y="8394841"/>
                  <a:pt x="4528368" y="8389390"/>
                  <a:pt x="4528368" y="8378494"/>
                </a:cubicBezTo>
                <a:cubicBezTo>
                  <a:pt x="4517469" y="8367595"/>
                  <a:pt x="4528368" y="8340347"/>
                  <a:pt x="4561065" y="8296754"/>
                </a:cubicBezTo>
                <a:lnTo>
                  <a:pt x="4593760" y="8313101"/>
                </a:lnTo>
                <a:lnTo>
                  <a:pt x="4626454" y="8329448"/>
                </a:lnTo>
                <a:cubicBezTo>
                  <a:pt x="4648251" y="8307651"/>
                  <a:pt x="4648251" y="8291304"/>
                  <a:pt x="4626454" y="8280405"/>
                </a:cubicBezTo>
                <a:cubicBezTo>
                  <a:pt x="4626454" y="8269506"/>
                  <a:pt x="4626454" y="8258607"/>
                  <a:pt x="4626454" y="8247709"/>
                </a:cubicBezTo>
                <a:cubicBezTo>
                  <a:pt x="4626454" y="8236812"/>
                  <a:pt x="4631904" y="8231362"/>
                  <a:pt x="4642803" y="8231362"/>
                </a:cubicBezTo>
                <a:cubicBezTo>
                  <a:pt x="4642803" y="8231362"/>
                  <a:pt x="4645527" y="8225911"/>
                  <a:pt x="4650975" y="8215015"/>
                </a:cubicBezTo>
                <a:cubicBezTo>
                  <a:pt x="4656426" y="8204116"/>
                  <a:pt x="4659150" y="8193217"/>
                  <a:pt x="4659150" y="8182318"/>
                </a:cubicBezTo>
                <a:cubicBezTo>
                  <a:pt x="4680948" y="8160521"/>
                  <a:pt x="4686396" y="8130549"/>
                  <a:pt x="4675499" y="8092404"/>
                </a:cubicBezTo>
                <a:cubicBezTo>
                  <a:pt x="4664600" y="8054260"/>
                  <a:pt x="4670048" y="8035187"/>
                  <a:pt x="4691846" y="8035187"/>
                </a:cubicBezTo>
                <a:cubicBezTo>
                  <a:pt x="4702745" y="8035187"/>
                  <a:pt x="4710917" y="8037913"/>
                  <a:pt x="4716368" y="8043361"/>
                </a:cubicBezTo>
                <a:cubicBezTo>
                  <a:pt x="4721818" y="8048809"/>
                  <a:pt x="4729990" y="8048809"/>
                  <a:pt x="4740889" y="8043361"/>
                </a:cubicBezTo>
                <a:cubicBezTo>
                  <a:pt x="4751788" y="8037913"/>
                  <a:pt x="4757238" y="8040637"/>
                  <a:pt x="4757238" y="8051536"/>
                </a:cubicBezTo>
                <a:lnTo>
                  <a:pt x="4773586" y="8051536"/>
                </a:lnTo>
                <a:cubicBezTo>
                  <a:pt x="4784484" y="8040637"/>
                  <a:pt x="4784484" y="8029738"/>
                  <a:pt x="4773586" y="8018839"/>
                </a:cubicBezTo>
                <a:cubicBezTo>
                  <a:pt x="4762686" y="8018839"/>
                  <a:pt x="4757238" y="8018839"/>
                  <a:pt x="4757238" y="8018839"/>
                </a:cubicBezTo>
                <a:lnTo>
                  <a:pt x="4740889" y="8002490"/>
                </a:lnTo>
                <a:cubicBezTo>
                  <a:pt x="4740889" y="8002490"/>
                  <a:pt x="4743614" y="8002490"/>
                  <a:pt x="4749064" y="8002490"/>
                </a:cubicBezTo>
                <a:cubicBezTo>
                  <a:pt x="4754514" y="8002490"/>
                  <a:pt x="4762686" y="7997042"/>
                  <a:pt x="4773586" y="7986143"/>
                </a:cubicBezTo>
                <a:lnTo>
                  <a:pt x="4773586" y="7969794"/>
                </a:lnTo>
                <a:lnTo>
                  <a:pt x="4806282" y="7986143"/>
                </a:lnTo>
                <a:cubicBezTo>
                  <a:pt x="4817180" y="7986143"/>
                  <a:pt x="4822628" y="7980693"/>
                  <a:pt x="4822628" y="7969794"/>
                </a:cubicBezTo>
                <a:cubicBezTo>
                  <a:pt x="4822628" y="7969794"/>
                  <a:pt x="4822628" y="7964346"/>
                  <a:pt x="4822628" y="7953447"/>
                </a:cubicBezTo>
                <a:lnTo>
                  <a:pt x="4838978" y="7904404"/>
                </a:lnTo>
                <a:cubicBezTo>
                  <a:pt x="4838978" y="7882606"/>
                  <a:pt x="4833528" y="7871708"/>
                  <a:pt x="4822628" y="7871708"/>
                </a:cubicBezTo>
                <a:lnTo>
                  <a:pt x="4789932" y="7855361"/>
                </a:lnTo>
                <a:lnTo>
                  <a:pt x="4822628" y="7839011"/>
                </a:lnTo>
                <a:cubicBezTo>
                  <a:pt x="4833528" y="7839011"/>
                  <a:pt x="4849876" y="7839011"/>
                  <a:pt x="4871672" y="7839011"/>
                </a:cubicBezTo>
                <a:lnTo>
                  <a:pt x="4920718" y="7806315"/>
                </a:lnTo>
                <a:cubicBezTo>
                  <a:pt x="4942515" y="7784520"/>
                  <a:pt x="4961586" y="7765447"/>
                  <a:pt x="4977935" y="7749097"/>
                </a:cubicBezTo>
                <a:cubicBezTo>
                  <a:pt x="4994282" y="7732750"/>
                  <a:pt x="5007905" y="7719127"/>
                  <a:pt x="5018804" y="7708229"/>
                </a:cubicBezTo>
                <a:lnTo>
                  <a:pt x="5018804" y="7691882"/>
                </a:lnTo>
                <a:cubicBezTo>
                  <a:pt x="5007905" y="7691882"/>
                  <a:pt x="4999732" y="7691882"/>
                  <a:pt x="4994282" y="7691882"/>
                </a:cubicBezTo>
                <a:cubicBezTo>
                  <a:pt x="4988832" y="7691882"/>
                  <a:pt x="4986110" y="7689158"/>
                  <a:pt x="4986110" y="7683707"/>
                </a:cubicBezTo>
                <a:cubicBezTo>
                  <a:pt x="4986110" y="7678259"/>
                  <a:pt x="4980660" y="7672808"/>
                  <a:pt x="4969760" y="7667358"/>
                </a:cubicBezTo>
                <a:cubicBezTo>
                  <a:pt x="4958862" y="7661910"/>
                  <a:pt x="4953412" y="7659185"/>
                  <a:pt x="4953412" y="7659185"/>
                </a:cubicBezTo>
                <a:lnTo>
                  <a:pt x="4969760" y="7642836"/>
                </a:lnTo>
                <a:cubicBezTo>
                  <a:pt x="4969760" y="7631940"/>
                  <a:pt x="4975211" y="7626489"/>
                  <a:pt x="4986110" y="7626489"/>
                </a:cubicBezTo>
                <a:cubicBezTo>
                  <a:pt x="4997006" y="7626489"/>
                  <a:pt x="5007905" y="7626489"/>
                  <a:pt x="5018804" y="7626489"/>
                </a:cubicBezTo>
                <a:lnTo>
                  <a:pt x="5067847" y="7610142"/>
                </a:lnTo>
                <a:cubicBezTo>
                  <a:pt x="5046050" y="7631940"/>
                  <a:pt x="5040602" y="7648287"/>
                  <a:pt x="5051500" y="7659185"/>
                </a:cubicBezTo>
                <a:lnTo>
                  <a:pt x="5100544" y="7610142"/>
                </a:lnTo>
                <a:cubicBezTo>
                  <a:pt x="5111442" y="7588345"/>
                  <a:pt x="5125065" y="7571998"/>
                  <a:pt x="5141414" y="7561097"/>
                </a:cubicBezTo>
                <a:cubicBezTo>
                  <a:pt x="5157761" y="7550200"/>
                  <a:pt x="5165936" y="7544750"/>
                  <a:pt x="5165936" y="7544750"/>
                </a:cubicBezTo>
                <a:cubicBezTo>
                  <a:pt x="5176832" y="7544750"/>
                  <a:pt x="5182282" y="7539302"/>
                  <a:pt x="5182282" y="7528403"/>
                </a:cubicBezTo>
                <a:cubicBezTo>
                  <a:pt x="5182282" y="7517504"/>
                  <a:pt x="5182282" y="7512054"/>
                  <a:pt x="5182282" y="7512054"/>
                </a:cubicBezTo>
                <a:cubicBezTo>
                  <a:pt x="5182282" y="7512054"/>
                  <a:pt x="5187733" y="7512054"/>
                  <a:pt x="5198632" y="7512054"/>
                </a:cubicBezTo>
                <a:cubicBezTo>
                  <a:pt x="5198632" y="7512054"/>
                  <a:pt x="5204080" y="7501155"/>
                  <a:pt x="5214979" y="7479357"/>
                </a:cubicBezTo>
                <a:lnTo>
                  <a:pt x="5296718" y="7397618"/>
                </a:lnTo>
                <a:cubicBezTo>
                  <a:pt x="5329414" y="7364922"/>
                  <a:pt x="5353936" y="7334952"/>
                  <a:pt x="5370283" y="7307706"/>
                </a:cubicBezTo>
                <a:cubicBezTo>
                  <a:pt x="5386632" y="7280458"/>
                  <a:pt x="5397529" y="7266835"/>
                  <a:pt x="5402980" y="7266835"/>
                </a:cubicBezTo>
                <a:cubicBezTo>
                  <a:pt x="5408430" y="7266835"/>
                  <a:pt x="5422053" y="7255937"/>
                  <a:pt x="5443850" y="7234139"/>
                </a:cubicBezTo>
                <a:cubicBezTo>
                  <a:pt x="5443850" y="7223240"/>
                  <a:pt x="5443850" y="7212344"/>
                  <a:pt x="5443850" y="7201443"/>
                </a:cubicBezTo>
                <a:lnTo>
                  <a:pt x="5443850" y="7185096"/>
                </a:lnTo>
                <a:cubicBezTo>
                  <a:pt x="5454747" y="7163298"/>
                  <a:pt x="5460198" y="7152400"/>
                  <a:pt x="5460198" y="7152400"/>
                </a:cubicBezTo>
                <a:cubicBezTo>
                  <a:pt x="5481995" y="7152400"/>
                  <a:pt x="5487443" y="7163298"/>
                  <a:pt x="5476544" y="7185096"/>
                </a:cubicBezTo>
                <a:lnTo>
                  <a:pt x="5492894" y="7152400"/>
                </a:lnTo>
                <a:cubicBezTo>
                  <a:pt x="5492894" y="7141501"/>
                  <a:pt x="5503792" y="7130604"/>
                  <a:pt x="5525590" y="7119703"/>
                </a:cubicBezTo>
                <a:lnTo>
                  <a:pt x="5525590" y="7103356"/>
                </a:lnTo>
                <a:lnTo>
                  <a:pt x="5525590" y="7087009"/>
                </a:lnTo>
                <a:cubicBezTo>
                  <a:pt x="5525590" y="7087009"/>
                  <a:pt x="5531038" y="7092458"/>
                  <a:pt x="5541936" y="7103356"/>
                </a:cubicBezTo>
                <a:lnTo>
                  <a:pt x="5558284" y="7087009"/>
                </a:lnTo>
                <a:cubicBezTo>
                  <a:pt x="5590980" y="7054313"/>
                  <a:pt x="5607329" y="7027067"/>
                  <a:pt x="5607329" y="7005270"/>
                </a:cubicBezTo>
                <a:lnTo>
                  <a:pt x="5623676" y="7005270"/>
                </a:lnTo>
                <a:cubicBezTo>
                  <a:pt x="5623676" y="6994371"/>
                  <a:pt x="5620952" y="6991647"/>
                  <a:pt x="5615502" y="6997095"/>
                </a:cubicBezTo>
                <a:cubicBezTo>
                  <a:pt x="5610054" y="7002544"/>
                  <a:pt x="5607329" y="7005270"/>
                  <a:pt x="5607329" y="7005270"/>
                </a:cubicBezTo>
                <a:cubicBezTo>
                  <a:pt x="5596430" y="7005270"/>
                  <a:pt x="5596430" y="6999819"/>
                  <a:pt x="5607329" y="6988921"/>
                </a:cubicBezTo>
                <a:cubicBezTo>
                  <a:pt x="5618226" y="6978022"/>
                  <a:pt x="5623676" y="6967125"/>
                  <a:pt x="5623676" y="6956224"/>
                </a:cubicBezTo>
                <a:cubicBezTo>
                  <a:pt x="5623676" y="6945328"/>
                  <a:pt x="5629126" y="6939877"/>
                  <a:pt x="5640026" y="6939877"/>
                </a:cubicBezTo>
                <a:cubicBezTo>
                  <a:pt x="5650922" y="6939877"/>
                  <a:pt x="5656372" y="6934429"/>
                  <a:pt x="5656372" y="6923528"/>
                </a:cubicBezTo>
                <a:cubicBezTo>
                  <a:pt x="5667271" y="6923528"/>
                  <a:pt x="5672720" y="6912632"/>
                  <a:pt x="5672720" y="6890834"/>
                </a:cubicBezTo>
                <a:lnTo>
                  <a:pt x="5697241" y="6890834"/>
                </a:lnTo>
                <a:cubicBezTo>
                  <a:pt x="5691792" y="6890834"/>
                  <a:pt x="5689068" y="6896283"/>
                  <a:pt x="5689068" y="6907181"/>
                </a:cubicBezTo>
                <a:cubicBezTo>
                  <a:pt x="5699965" y="6918080"/>
                  <a:pt x="5721765" y="6901733"/>
                  <a:pt x="5754459" y="6858138"/>
                </a:cubicBezTo>
                <a:cubicBezTo>
                  <a:pt x="5776256" y="6836341"/>
                  <a:pt x="5781707" y="6814543"/>
                  <a:pt x="5770808" y="6792746"/>
                </a:cubicBezTo>
                <a:lnTo>
                  <a:pt x="5738112" y="6776399"/>
                </a:lnTo>
                <a:lnTo>
                  <a:pt x="5721765" y="6809095"/>
                </a:lnTo>
                <a:lnTo>
                  <a:pt x="5705416" y="6825442"/>
                </a:lnTo>
                <a:cubicBezTo>
                  <a:pt x="5683618" y="6847239"/>
                  <a:pt x="5672720" y="6858138"/>
                  <a:pt x="5672720" y="6858138"/>
                </a:cubicBezTo>
                <a:cubicBezTo>
                  <a:pt x="5672720" y="6869037"/>
                  <a:pt x="5667271" y="6879936"/>
                  <a:pt x="5656372" y="6890834"/>
                </a:cubicBezTo>
                <a:cubicBezTo>
                  <a:pt x="5645474" y="6901733"/>
                  <a:pt x="5640026" y="6907181"/>
                  <a:pt x="5640026" y="6907181"/>
                </a:cubicBezTo>
                <a:cubicBezTo>
                  <a:pt x="5629126" y="6896283"/>
                  <a:pt x="5623676" y="6896283"/>
                  <a:pt x="5623676" y="6907181"/>
                </a:cubicBezTo>
                <a:cubicBezTo>
                  <a:pt x="5623676" y="6918080"/>
                  <a:pt x="5618226" y="6928979"/>
                  <a:pt x="5607329" y="6939877"/>
                </a:cubicBezTo>
                <a:cubicBezTo>
                  <a:pt x="5607329" y="6939877"/>
                  <a:pt x="5607329" y="6945328"/>
                  <a:pt x="5607329" y="6956224"/>
                </a:cubicBezTo>
                <a:lnTo>
                  <a:pt x="5590980" y="6972574"/>
                </a:lnTo>
                <a:cubicBezTo>
                  <a:pt x="5580084" y="6961675"/>
                  <a:pt x="5571909" y="6964399"/>
                  <a:pt x="5566458" y="6980746"/>
                </a:cubicBezTo>
                <a:cubicBezTo>
                  <a:pt x="5561010" y="6997095"/>
                  <a:pt x="5552836" y="6999819"/>
                  <a:pt x="5541936" y="6988921"/>
                </a:cubicBezTo>
                <a:cubicBezTo>
                  <a:pt x="5520139" y="6988921"/>
                  <a:pt x="5514691" y="6999819"/>
                  <a:pt x="5525590" y="7021617"/>
                </a:cubicBezTo>
                <a:cubicBezTo>
                  <a:pt x="5536486" y="7032516"/>
                  <a:pt x="5531038" y="7032516"/>
                  <a:pt x="5509240" y="7021617"/>
                </a:cubicBezTo>
                <a:lnTo>
                  <a:pt x="5485888" y="7021617"/>
                </a:lnTo>
                <a:lnTo>
                  <a:pt x="5492894" y="7005270"/>
                </a:lnTo>
                <a:cubicBezTo>
                  <a:pt x="5503792" y="6983472"/>
                  <a:pt x="5520139" y="6961675"/>
                  <a:pt x="5541936" y="6939877"/>
                </a:cubicBezTo>
                <a:cubicBezTo>
                  <a:pt x="5563734" y="6918080"/>
                  <a:pt x="5569182" y="6901733"/>
                  <a:pt x="5558284" y="6890834"/>
                </a:cubicBezTo>
                <a:lnTo>
                  <a:pt x="5541936" y="6890834"/>
                </a:lnTo>
                <a:cubicBezTo>
                  <a:pt x="5552836" y="6901733"/>
                  <a:pt x="5547387" y="6912632"/>
                  <a:pt x="5525590" y="6923528"/>
                </a:cubicBezTo>
                <a:lnTo>
                  <a:pt x="5492894" y="6972574"/>
                </a:lnTo>
                <a:cubicBezTo>
                  <a:pt x="5492894" y="6983472"/>
                  <a:pt x="5481995" y="6999819"/>
                  <a:pt x="5460198" y="7021617"/>
                </a:cubicBezTo>
                <a:cubicBezTo>
                  <a:pt x="5449300" y="7032516"/>
                  <a:pt x="5441126" y="7040690"/>
                  <a:pt x="5435676" y="7046139"/>
                </a:cubicBezTo>
                <a:cubicBezTo>
                  <a:pt x="5430225" y="7051589"/>
                  <a:pt x="5427501" y="7054313"/>
                  <a:pt x="5427501" y="7054313"/>
                </a:cubicBezTo>
                <a:cubicBezTo>
                  <a:pt x="5427501" y="7065212"/>
                  <a:pt x="5422053" y="7070660"/>
                  <a:pt x="5411154" y="7070660"/>
                </a:cubicBezTo>
                <a:cubicBezTo>
                  <a:pt x="5411154" y="7081559"/>
                  <a:pt x="5402980" y="7092458"/>
                  <a:pt x="5386632" y="7103356"/>
                </a:cubicBezTo>
                <a:cubicBezTo>
                  <a:pt x="5370283" y="7114255"/>
                  <a:pt x="5362111" y="7119703"/>
                  <a:pt x="5362111" y="7119703"/>
                </a:cubicBezTo>
                <a:lnTo>
                  <a:pt x="5280372" y="7201443"/>
                </a:lnTo>
                <a:cubicBezTo>
                  <a:pt x="5269472" y="7201443"/>
                  <a:pt x="5274921" y="7190546"/>
                  <a:pt x="5296718" y="7168749"/>
                </a:cubicBezTo>
                <a:cubicBezTo>
                  <a:pt x="5318516" y="7146951"/>
                  <a:pt x="5334863" y="7130604"/>
                  <a:pt x="5345762" y="7119703"/>
                </a:cubicBezTo>
                <a:lnTo>
                  <a:pt x="5427501" y="7005270"/>
                </a:lnTo>
                <a:cubicBezTo>
                  <a:pt x="5427501" y="7005270"/>
                  <a:pt x="5432952" y="6999819"/>
                  <a:pt x="5443850" y="6988921"/>
                </a:cubicBezTo>
                <a:cubicBezTo>
                  <a:pt x="5443850" y="6999819"/>
                  <a:pt x="5446574" y="7005270"/>
                  <a:pt x="5452022" y="7005270"/>
                </a:cubicBezTo>
                <a:cubicBezTo>
                  <a:pt x="5457473" y="7005270"/>
                  <a:pt x="5462922" y="7002544"/>
                  <a:pt x="5468372" y="6997095"/>
                </a:cubicBezTo>
                <a:cubicBezTo>
                  <a:pt x="5473820" y="6991647"/>
                  <a:pt x="5471096" y="6983472"/>
                  <a:pt x="5460198" y="6972574"/>
                </a:cubicBezTo>
                <a:cubicBezTo>
                  <a:pt x="5460198" y="6972574"/>
                  <a:pt x="5465648" y="6967125"/>
                  <a:pt x="5476544" y="6956224"/>
                </a:cubicBezTo>
                <a:cubicBezTo>
                  <a:pt x="5476544" y="6956224"/>
                  <a:pt x="5476544" y="6950776"/>
                  <a:pt x="5476544" y="6939877"/>
                </a:cubicBezTo>
                <a:cubicBezTo>
                  <a:pt x="5476544" y="6918080"/>
                  <a:pt x="5492894" y="6907181"/>
                  <a:pt x="5525590" y="6907181"/>
                </a:cubicBezTo>
                <a:cubicBezTo>
                  <a:pt x="5514691" y="6907181"/>
                  <a:pt x="5520139" y="6896283"/>
                  <a:pt x="5541936" y="6874485"/>
                </a:cubicBezTo>
                <a:cubicBezTo>
                  <a:pt x="5574633" y="6830892"/>
                  <a:pt x="5585532" y="6825442"/>
                  <a:pt x="5574633" y="6858138"/>
                </a:cubicBezTo>
                <a:lnTo>
                  <a:pt x="5590980" y="6874485"/>
                </a:lnTo>
                <a:cubicBezTo>
                  <a:pt x="5590980" y="6863588"/>
                  <a:pt x="5599154" y="6860862"/>
                  <a:pt x="5615502" y="6866313"/>
                </a:cubicBezTo>
                <a:cubicBezTo>
                  <a:pt x="5631851" y="6871761"/>
                  <a:pt x="5640026" y="6869037"/>
                  <a:pt x="5640026" y="6858138"/>
                </a:cubicBezTo>
                <a:cubicBezTo>
                  <a:pt x="5640026" y="6847239"/>
                  <a:pt x="5645474" y="6841789"/>
                  <a:pt x="5656372" y="6841789"/>
                </a:cubicBezTo>
                <a:cubicBezTo>
                  <a:pt x="5667271" y="6841789"/>
                  <a:pt x="5675444" y="6841789"/>
                  <a:pt x="5680894" y="6841789"/>
                </a:cubicBezTo>
                <a:cubicBezTo>
                  <a:pt x="5686344" y="6841789"/>
                  <a:pt x="5689068" y="6839065"/>
                  <a:pt x="5689068" y="6833616"/>
                </a:cubicBezTo>
                <a:cubicBezTo>
                  <a:pt x="5689068" y="6828168"/>
                  <a:pt x="5689068" y="6819994"/>
                  <a:pt x="5689068" y="6809095"/>
                </a:cubicBezTo>
                <a:lnTo>
                  <a:pt x="5689068" y="6792746"/>
                </a:lnTo>
                <a:cubicBezTo>
                  <a:pt x="5678170" y="6803647"/>
                  <a:pt x="5672720" y="6811819"/>
                  <a:pt x="5672720" y="6817267"/>
                </a:cubicBezTo>
                <a:cubicBezTo>
                  <a:pt x="5672720" y="6822718"/>
                  <a:pt x="5667271" y="6825442"/>
                  <a:pt x="5656372" y="6825442"/>
                </a:cubicBezTo>
                <a:cubicBezTo>
                  <a:pt x="5645474" y="6836341"/>
                  <a:pt x="5640026" y="6841789"/>
                  <a:pt x="5640026" y="6841789"/>
                </a:cubicBezTo>
                <a:cubicBezTo>
                  <a:pt x="5629126" y="6852690"/>
                  <a:pt x="5623676" y="6855414"/>
                  <a:pt x="5623676" y="6849963"/>
                </a:cubicBezTo>
                <a:cubicBezTo>
                  <a:pt x="5623676" y="6844515"/>
                  <a:pt x="5626400" y="6836341"/>
                  <a:pt x="5631851" y="6825442"/>
                </a:cubicBezTo>
                <a:cubicBezTo>
                  <a:pt x="5637299" y="6814543"/>
                  <a:pt x="5650922" y="6798196"/>
                  <a:pt x="5672720" y="6776399"/>
                </a:cubicBezTo>
                <a:cubicBezTo>
                  <a:pt x="5683618" y="6765500"/>
                  <a:pt x="5691792" y="6754601"/>
                  <a:pt x="5697241" y="6743702"/>
                </a:cubicBezTo>
                <a:cubicBezTo>
                  <a:pt x="5702692" y="6732804"/>
                  <a:pt x="5705416" y="6727355"/>
                  <a:pt x="5705416" y="6727355"/>
                </a:cubicBezTo>
                <a:lnTo>
                  <a:pt x="5623676" y="6809095"/>
                </a:lnTo>
                <a:cubicBezTo>
                  <a:pt x="5612778" y="6830892"/>
                  <a:pt x="5607329" y="6841789"/>
                  <a:pt x="5607329" y="6841789"/>
                </a:cubicBezTo>
                <a:lnTo>
                  <a:pt x="5607329" y="6776399"/>
                </a:lnTo>
                <a:cubicBezTo>
                  <a:pt x="5618226" y="6754601"/>
                  <a:pt x="5618226" y="6738254"/>
                  <a:pt x="5607329" y="6727355"/>
                </a:cubicBezTo>
                <a:lnTo>
                  <a:pt x="5590980" y="6711006"/>
                </a:lnTo>
                <a:cubicBezTo>
                  <a:pt x="5601878" y="6700107"/>
                  <a:pt x="5612778" y="6700107"/>
                  <a:pt x="5623676" y="6711006"/>
                </a:cubicBezTo>
                <a:lnTo>
                  <a:pt x="5656372" y="6694659"/>
                </a:lnTo>
                <a:cubicBezTo>
                  <a:pt x="5699965" y="6640165"/>
                  <a:pt x="5716314" y="6607471"/>
                  <a:pt x="5705416" y="6596570"/>
                </a:cubicBezTo>
                <a:lnTo>
                  <a:pt x="5738112" y="6580223"/>
                </a:lnTo>
                <a:cubicBezTo>
                  <a:pt x="5749010" y="6591122"/>
                  <a:pt x="5754459" y="6588398"/>
                  <a:pt x="5754459" y="6572049"/>
                </a:cubicBezTo>
                <a:cubicBezTo>
                  <a:pt x="5754459" y="6555702"/>
                  <a:pt x="5749010" y="6547527"/>
                  <a:pt x="5738112" y="6547527"/>
                </a:cubicBezTo>
                <a:cubicBezTo>
                  <a:pt x="5727213" y="6547527"/>
                  <a:pt x="5727213" y="6542079"/>
                  <a:pt x="5738112" y="6531180"/>
                </a:cubicBezTo>
                <a:lnTo>
                  <a:pt x="5689068" y="6563876"/>
                </a:lnTo>
                <a:cubicBezTo>
                  <a:pt x="5678170" y="6585674"/>
                  <a:pt x="5667271" y="6596570"/>
                  <a:pt x="5656372" y="6596570"/>
                </a:cubicBezTo>
                <a:cubicBezTo>
                  <a:pt x="5645474" y="6596570"/>
                  <a:pt x="5640026" y="6596570"/>
                  <a:pt x="5640026" y="6596570"/>
                </a:cubicBezTo>
                <a:cubicBezTo>
                  <a:pt x="5640026" y="6596570"/>
                  <a:pt x="5645474" y="6591122"/>
                  <a:pt x="5656372" y="6580223"/>
                </a:cubicBezTo>
                <a:lnTo>
                  <a:pt x="5640026" y="6580223"/>
                </a:lnTo>
                <a:cubicBezTo>
                  <a:pt x="5629126" y="6580223"/>
                  <a:pt x="5620952" y="6582950"/>
                  <a:pt x="5615502" y="6588398"/>
                </a:cubicBezTo>
                <a:cubicBezTo>
                  <a:pt x="5610054" y="6593846"/>
                  <a:pt x="5607329" y="6596570"/>
                  <a:pt x="5607329" y="6596570"/>
                </a:cubicBezTo>
                <a:cubicBezTo>
                  <a:pt x="5596430" y="6585674"/>
                  <a:pt x="5590980" y="6585674"/>
                  <a:pt x="5590980" y="6596570"/>
                </a:cubicBezTo>
                <a:cubicBezTo>
                  <a:pt x="5590980" y="6607471"/>
                  <a:pt x="5596430" y="6612920"/>
                  <a:pt x="5607329" y="6612920"/>
                </a:cubicBezTo>
                <a:lnTo>
                  <a:pt x="5590980" y="6629267"/>
                </a:lnTo>
                <a:cubicBezTo>
                  <a:pt x="5580084" y="6640165"/>
                  <a:pt x="5569182" y="6640165"/>
                  <a:pt x="5558284" y="6629267"/>
                </a:cubicBezTo>
                <a:cubicBezTo>
                  <a:pt x="5547387" y="6629267"/>
                  <a:pt x="5541936" y="6634717"/>
                  <a:pt x="5541936" y="6645616"/>
                </a:cubicBezTo>
                <a:lnTo>
                  <a:pt x="5525590" y="6661963"/>
                </a:lnTo>
                <a:lnTo>
                  <a:pt x="5509240" y="6678310"/>
                </a:lnTo>
                <a:lnTo>
                  <a:pt x="5476544" y="6711006"/>
                </a:lnTo>
                <a:lnTo>
                  <a:pt x="5509240" y="6645616"/>
                </a:lnTo>
                <a:cubicBezTo>
                  <a:pt x="5509240" y="6645616"/>
                  <a:pt x="5498344" y="6653788"/>
                  <a:pt x="5476544" y="6670138"/>
                </a:cubicBezTo>
                <a:cubicBezTo>
                  <a:pt x="5454747" y="6686485"/>
                  <a:pt x="5441126" y="6694659"/>
                  <a:pt x="5435676" y="6694659"/>
                </a:cubicBezTo>
                <a:cubicBezTo>
                  <a:pt x="5430225" y="6694659"/>
                  <a:pt x="5416604" y="6708282"/>
                  <a:pt x="5394805" y="6735528"/>
                </a:cubicBezTo>
                <a:cubicBezTo>
                  <a:pt x="5373008" y="6762776"/>
                  <a:pt x="5359386" y="6776399"/>
                  <a:pt x="5353936" y="6776399"/>
                </a:cubicBezTo>
                <a:cubicBezTo>
                  <a:pt x="5348486" y="6776399"/>
                  <a:pt x="5345762" y="6781847"/>
                  <a:pt x="5345762" y="6792746"/>
                </a:cubicBezTo>
                <a:lnTo>
                  <a:pt x="5329414" y="6809095"/>
                </a:lnTo>
                <a:cubicBezTo>
                  <a:pt x="5329414" y="6798196"/>
                  <a:pt x="5318516" y="6798196"/>
                  <a:pt x="5296718" y="6809095"/>
                </a:cubicBezTo>
                <a:lnTo>
                  <a:pt x="5313068" y="6792746"/>
                </a:lnTo>
                <a:cubicBezTo>
                  <a:pt x="5323964" y="6770950"/>
                  <a:pt x="5334863" y="6754601"/>
                  <a:pt x="5345762" y="6743702"/>
                </a:cubicBezTo>
                <a:lnTo>
                  <a:pt x="5362111" y="6694659"/>
                </a:lnTo>
                <a:cubicBezTo>
                  <a:pt x="5405704" y="6694659"/>
                  <a:pt x="5427501" y="6661963"/>
                  <a:pt x="5427501" y="6596570"/>
                </a:cubicBezTo>
                <a:lnTo>
                  <a:pt x="5394805" y="6596570"/>
                </a:lnTo>
                <a:lnTo>
                  <a:pt x="5378458" y="6596570"/>
                </a:lnTo>
                <a:cubicBezTo>
                  <a:pt x="5378458" y="6585674"/>
                  <a:pt x="5375734" y="6582950"/>
                  <a:pt x="5370283" y="6588398"/>
                </a:cubicBezTo>
                <a:cubicBezTo>
                  <a:pt x="5364835" y="6593846"/>
                  <a:pt x="5362111" y="6602021"/>
                  <a:pt x="5362111" y="6612920"/>
                </a:cubicBezTo>
                <a:lnTo>
                  <a:pt x="5329414" y="6612920"/>
                </a:lnTo>
                <a:lnTo>
                  <a:pt x="5329414" y="6629267"/>
                </a:lnTo>
                <a:lnTo>
                  <a:pt x="5329414" y="6645616"/>
                </a:lnTo>
                <a:cubicBezTo>
                  <a:pt x="5318516" y="6645616"/>
                  <a:pt x="5310342" y="6645616"/>
                  <a:pt x="5304893" y="6645616"/>
                </a:cubicBezTo>
                <a:cubicBezTo>
                  <a:pt x="5299442" y="6645616"/>
                  <a:pt x="5296718" y="6651064"/>
                  <a:pt x="5296718" y="6661963"/>
                </a:cubicBezTo>
                <a:cubicBezTo>
                  <a:pt x="5307617" y="6672862"/>
                  <a:pt x="5299442" y="6691935"/>
                  <a:pt x="5272197" y="6719181"/>
                </a:cubicBezTo>
                <a:cubicBezTo>
                  <a:pt x="5244951" y="6746429"/>
                  <a:pt x="5231326" y="6765500"/>
                  <a:pt x="5231326" y="6776399"/>
                </a:cubicBezTo>
                <a:lnTo>
                  <a:pt x="5214979" y="6792746"/>
                </a:lnTo>
                <a:cubicBezTo>
                  <a:pt x="5214979" y="6803647"/>
                  <a:pt x="5206804" y="6814543"/>
                  <a:pt x="5190458" y="6825442"/>
                </a:cubicBezTo>
                <a:cubicBezTo>
                  <a:pt x="5174108" y="6836341"/>
                  <a:pt x="5171384" y="6847239"/>
                  <a:pt x="5182282" y="6858138"/>
                </a:cubicBezTo>
                <a:lnTo>
                  <a:pt x="5182282" y="6874485"/>
                </a:lnTo>
                <a:cubicBezTo>
                  <a:pt x="5171384" y="6863588"/>
                  <a:pt x="5163212" y="6860862"/>
                  <a:pt x="5157761" y="6866313"/>
                </a:cubicBezTo>
                <a:cubicBezTo>
                  <a:pt x="5152310" y="6871761"/>
                  <a:pt x="5146862" y="6869037"/>
                  <a:pt x="5141414" y="6858138"/>
                </a:cubicBezTo>
                <a:cubicBezTo>
                  <a:pt x="5135964" y="6847239"/>
                  <a:pt x="5130516" y="6841789"/>
                  <a:pt x="5125065" y="6841789"/>
                </a:cubicBezTo>
                <a:cubicBezTo>
                  <a:pt x="5119616" y="6841789"/>
                  <a:pt x="5116892" y="6847239"/>
                  <a:pt x="5116892" y="6858138"/>
                </a:cubicBezTo>
                <a:cubicBezTo>
                  <a:pt x="5116892" y="6879936"/>
                  <a:pt x="5114166" y="6899007"/>
                  <a:pt x="5108718" y="6915356"/>
                </a:cubicBezTo>
                <a:cubicBezTo>
                  <a:pt x="5103268" y="6931703"/>
                  <a:pt x="5097819" y="6939877"/>
                  <a:pt x="5092368" y="6939877"/>
                </a:cubicBezTo>
                <a:cubicBezTo>
                  <a:pt x="5086920" y="6939877"/>
                  <a:pt x="5078746" y="6931703"/>
                  <a:pt x="5067847" y="6915356"/>
                </a:cubicBezTo>
                <a:cubicBezTo>
                  <a:pt x="5056950" y="6899007"/>
                  <a:pt x="5046050" y="6890834"/>
                  <a:pt x="5035151" y="6890834"/>
                </a:cubicBezTo>
                <a:lnTo>
                  <a:pt x="5051500" y="6825442"/>
                </a:lnTo>
                <a:cubicBezTo>
                  <a:pt x="5073298" y="6792746"/>
                  <a:pt x="5084196" y="6787297"/>
                  <a:pt x="5084196" y="6809095"/>
                </a:cubicBezTo>
                <a:lnTo>
                  <a:pt x="5116892" y="6792746"/>
                </a:lnTo>
                <a:cubicBezTo>
                  <a:pt x="5127789" y="6781847"/>
                  <a:pt x="5127789" y="6770950"/>
                  <a:pt x="5116892" y="6760049"/>
                </a:cubicBezTo>
                <a:lnTo>
                  <a:pt x="5116892" y="6743702"/>
                </a:lnTo>
                <a:cubicBezTo>
                  <a:pt x="5127789" y="6754601"/>
                  <a:pt x="5138690" y="6754601"/>
                  <a:pt x="5149586" y="6743702"/>
                </a:cubicBezTo>
                <a:cubicBezTo>
                  <a:pt x="5182282" y="6711006"/>
                  <a:pt x="5187733" y="6694659"/>
                  <a:pt x="5165936" y="6694659"/>
                </a:cubicBezTo>
                <a:lnTo>
                  <a:pt x="5182282" y="6629267"/>
                </a:lnTo>
                <a:cubicBezTo>
                  <a:pt x="5193182" y="6629267"/>
                  <a:pt x="5201356" y="6626543"/>
                  <a:pt x="5206804" y="6621092"/>
                </a:cubicBezTo>
                <a:cubicBezTo>
                  <a:pt x="5212255" y="6615644"/>
                  <a:pt x="5214979" y="6612920"/>
                  <a:pt x="5214979" y="6612920"/>
                </a:cubicBezTo>
                <a:cubicBezTo>
                  <a:pt x="5236776" y="6612920"/>
                  <a:pt x="5250400" y="6607471"/>
                  <a:pt x="5255850" y="6596570"/>
                </a:cubicBezTo>
                <a:cubicBezTo>
                  <a:pt x="5261298" y="6585674"/>
                  <a:pt x="5258574" y="6572049"/>
                  <a:pt x="5247675" y="6555702"/>
                </a:cubicBezTo>
                <a:cubicBezTo>
                  <a:pt x="5236776" y="6539353"/>
                  <a:pt x="5236776" y="6520281"/>
                  <a:pt x="5247675" y="6498484"/>
                </a:cubicBezTo>
                <a:cubicBezTo>
                  <a:pt x="5269472" y="6476687"/>
                  <a:pt x="5274921" y="6465788"/>
                  <a:pt x="5264022" y="6465788"/>
                </a:cubicBezTo>
                <a:cubicBezTo>
                  <a:pt x="5253124" y="6465788"/>
                  <a:pt x="5242224" y="6476687"/>
                  <a:pt x="5231326" y="6498484"/>
                </a:cubicBezTo>
                <a:cubicBezTo>
                  <a:pt x="5220430" y="6520281"/>
                  <a:pt x="5214979" y="6536629"/>
                  <a:pt x="5214979" y="6547527"/>
                </a:cubicBezTo>
                <a:lnTo>
                  <a:pt x="5214979" y="6563876"/>
                </a:lnTo>
                <a:cubicBezTo>
                  <a:pt x="5214979" y="6552978"/>
                  <a:pt x="5206804" y="6547527"/>
                  <a:pt x="5190458" y="6547527"/>
                </a:cubicBezTo>
                <a:cubicBezTo>
                  <a:pt x="5174108" y="6547527"/>
                  <a:pt x="5165936" y="6547527"/>
                  <a:pt x="5165936" y="6547527"/>
                </a:cubicBezTo>
                <a:cubicBezTo>
                  <a:pt x="5165936" y="6536629"/>
                  <a:pt x="5165936" y="6531180"/>
                  <a:pt x="5165936" y="6531180"/>
                </a:cubicBezTo>
                <a:cubicBezTo>
                  <a:pt x="5165936" y="6531180"/>
                  <a:pt x="5160485" y="6531180"/>
                  <a:pt x="5149586" y="6531180"/>
                </a:cubicBezTo>
                <a:cubicBezTo>
                  <a:pt x="5149586" y="6531180"/>
                  <a:pt x="5149586" y="6536629"/>
                  <a:pt x="5149586" y="6547527"/>
                </a:cubicBezTo>
                <a:lnTo>
                  <a:pt x="5133240" y="6580223"/>
                </a:lnTo>
                <a:cubicBezTo>
                  <a:pt x="5122340" y="6580223"/>
                  <a:pt x="5116892" y="6580223"/>
                  <a:pt x="5116892" y="6580223"/>
                </a:cubicBezTo>
                <a:lnTo>
                  <a:pt x="5116892" y="6563876"/>
                </a:lnTo>
                <a:cubicBezTo>
                  <a:pt x="5116892" y="6552978"/>
                  <a:pt x="5111442" y="6547527"/>
                  <a:pt x="5100544" y="6547527"/>
                </a:cubicBezTo>
                <a:lnTo>
                  <a:pt x="5116892" y="6514831"/>
                </a:lnTo>
                <a:cubicBezTo>
                  <a:pt x="5138690" y="6503934"/>
                  <a:pt x="5157761" y="6495760"/>
                  <a:pt x="5174108" y="6490309"/>
                </a:cubicBezTo>
                <a:cubicBezTo>
                  <a:pt x="5190458" y="6484861"/>
                  <a:pt x="5195908" y="6471238"/>
                  <a:pt x="5190458" y="6449441"/>
                </a:cubicBezTo>
                <a:cubicBezTo>
                  <a:pt x="5185007" y="6427643"/>
                  <a:pt x="5182282" y="6416745"/>
                  <a:pt x="5182282" y="6416745"/>
                </a:cubicBezTo>
                <a:cubicBezTo>
                  <a:pt x="5182282" y="6416745"/>
                  <a:pt x="5187733" y="6416745"/>
                  <a:pt x="5198632" y="6416745"/>
                </a:cubicBezTo>
                <a:cubicBezTo>
                  <a:pt x="5209528" y="6416745"/>
                  <a:pt x="5220430" y="6416745"/>
                  <a:pt x="5231326" y="6416745"/>
                </a:cubicBezTo>
                <a:cubicBezTo>
                  <a:pt x="5231326" y="6416745"/>
                  <a:pt x="5231326" y="6411296"/>
                  <a:pt x="5231326" y="6400395"/>
                </a:cubicBezTo>
                <a:lnTo>
                  <a:pt x="5247675" y="6384048"/>
                </a:lnTo>
                <a:lnTo>
                  <a:pt x="5247675" y="6400395"/>
                </a:lnTo>
                <a:cubicBezTo>
                  <a:pt x="5258574" y="6389499"/>
                  <a:pt x="5264022" y="6389499"/>
                  <a:pt x="5264022" y="6400395"/>
                </a:cubicBezTo>
                <a:cubicBezTo>
                  <a:pt x="5264022" y="6411296"/>
                  <a:pt x="5258574" y="6419471"/>
                  <a:pt x="5247675" y="6424919"/>
                </a:cubicBezTo>
                <a:cubicBezTo>
                  <a:pt x="5236776" y="6430367"/>
                  <a:pt x="5228602" y="6433092"/>
                  <a:pt x="5223154" y="6433092"/>
                </a:cubicBezTo>
                <a:cubicBezTo>
                  <a:pt x="5217703" y="6433092"/>
                  <a:pt x="5212255" y="6435818"/>
                  <a:pt x="5206804" y="6441266"/>
                </a:cubicBezTo>
                <a:cubicBezTo>
                  <a:pt x="5201356" y="6446717"/>
                  <a:pt x="5198632" y="6452165"/>
                  <a:pt x="5198632" y="6457613"/>
                </a:cubicBezTo>
                <a:cubicBezTo>
                  <a:pt x="5198632" y="6463064"/>
                  <a:pt x="5209528" y="6460340"/>
                  <a:pt x="5231326" y="6449441"/>
                </a:cubicBezTo>
                <a:cubicBezTo>
                  <a:pt x="5231326" y="6449441"/>
                  <a:pt x="5236776" y="6449441"/>
                  <a:pt x="5247675" y="6449441"/>
                </a:cubicBezTo>
                <a:cubicBezTo>
                  <a:pt x="5258574" y="6449441"/>
                  <a:pt x="5264022" y="6449441"/>
                  <a:pt x="5264022" y="6449441"/>
                </a:cubicBezTo>
                <a:lnTo>
                  <a:pt x="5296718" y="6416745"/>
                </a:lnTo>
                <a:cubicBezTo>
                  <a:pt x="5296718" y="6405846"/>
                  <a:pt x="5296718" y="6400395"/>
                  <a:pt x="5296718" y="6400395"/>
                </a:cubicBezTo>
                <a:lnTo>
                  <a:pt x="5378458" y="6285962"/>
                </a:lnTo>
                <a:cubicBezTo>
                  <a:pt x="5378458" y="6275063"/>
                  <a:pt x="5378458" y="6269613"/>
                  <a:pt x="5378458" y="6269613"/>
                </a:cubicBezTo>
                <a:cubicBezTo>
                  <a:pt x="5378458" y="6269613"/>
                  <a:pt x="5378458" y="6255990"/>
                  <a:pt x="5378458" y="6228744"/>
                </a:cubicBezTo>
                <a:cubicBezTo>
                  <a:pt x="5378458" y="6201498"/>
                  <a:pt x="5389356" y="6155177"/>
                  <a:pt x="5411154" y="6089787"/>
                </a:cubicBezTo>
                <a:lnTo>
                  <a:pt x="5427501" y="6073438"/>
                </a:lnTo>
                <a:cubicBezTo>
                  <a:pt x="5438400" y="6073438"/>
                  <a:pt x="5443850" y="6067989"/>
                  <a:pt x="5443850" y="6057091"/>
                </a:cubicBezTo>
                <a:cubicBezTo>
                  <a:pt x="5443850" y="6046192"/>
                  <a:pt x="5446574" y="6040744"/>
                  <a:pt x="5452022" y="6040744"/>
                </a:cubicBezTo>
                <a:cubicBezTo>
                  <a:pt x="5457473" y="6040744"/>
                  <a:pt x="5460198" y="6035293"/>
                  <a:pt x="5460198" y="6024394"/>
                </a:cubicBezTo>
                <a:cubicBezTo>
                  <a:pt x="5471096" y="6024394"/>
                  <a:pt x="5479270" y="6016220"/>
                  <a:pt x="5484719" y="5999873"/>
                </a:cubicBezTo>
                <a:cubicBezTo>
                  <a:pt x="5490170" y="5983526"/>
                  <a:pt x="5492894" y="5969901"/>
                  <a:pt x="5492894" y="5959004"/>
                </a:cubicBezTo>
                <a:cubicBezTo>
                  <a:pt x="5481995" y="5959004"/>
                  <a:pt x="5476544" y="5959004"/>
                  <a:pt x="5476544" y="5959004"/>
                </a:cubicBezTo>
                <a:cubicBezTo>
                  <a:pt x="5476544" y="5959004"/>
                  <a:pt x="5473820" y="5961728"/>
                  <a:pt x="5468372" y="5967177"/>
                </a:cubicBezTo>
                <a:cubicBezTo>
                  <a:pt x="5462922" y="5972627"/>
                  <a:pt x="5457473" y="5978075"/>
                  <a:pt x="5452022" y="5983526"/>
                </a:cubicBezTo>
                <a:cubicBezTo>
                  <a:pt x="5446574" y="5988974"/>
                  <a:pt x="5443850" y="5991698"/>
                  <a:pt x="5443850" y="5991698"/>
                </a:cubicBezTo>
                <a:cubicBezTo>
                  <a:pt x="5443850" y="5980802"/>
                  <a:pt x="5449300" y="5953554"/>
                  <a:pt x="5460198" y="5909959"/>
                </a:cubicBezTo>
                <a:cubicBezTo>
                  <a:pt x="5471096" y="5866366"/>
                  <a:pt x="5481995" y="5839118"/>
                  <a:pt x="5492894" y="5828219"/>
                </a:cubicBezTo>
                <a:cubicBezTo>
                  <a:pt x="5503792" y="5817323"/>
                  <a:pt x="5511964" y="5800973"/>
                  <a:pt x="5517415" y="5779176"/>
                </a:cubicBezTo>
                <a:cubicBezTo>
                  <a:pt x="5522866" y="5757379"/>
                  <a:pt x="5520139" y="5743756"/>
                  <a:pt x="5509240" y="5738307"/>
                </a:cubicBezTo>
                <a:cubicBezTo>
                  <a:pt x="5498344" y="5732857"/>
                  <a:pt x="5484719" y="5735581"/>
                  <a:pt x="5468372" y="5746480"/>
                </a:cubicBezTo>
                <a:cubicBezTo>
                  <a:pt x="5452022" y="5757379"/>
                  <a:pt x="5438400" y="5762829"/>
                  <a:pt x="5427501" y="5762829"/>
                </a:cubicBezTo>
                <a:cubicBezTo>
                  <a:pt x="5427501" y="5762829"/>
                  <a:pt x="5422053" y="5762829"/>
                  <a:pt x="5411154" y="5762829"/>
                </a:cubicBezTo>
                <a:lnTo>
                  <a:pt x="5394805" y="5730133"/>
                </a:lnTo>
                <a:cubicBezTo>
                  <a:pt x="5394805" y="5719234"/>
                  <a:pt x="5392080" y="5711059"/>
                  <a:pt x="5386632" y="5705611"/>
                </a:cubicBezTo>
                <a:cubicBezTo>
                  <a:pt x="5381182" y="5700161"/>
                  <a:pt x="5378458" y="5691986"/>
                  <a:pt x="5378458" y="5681090"/>
                </a:cubicBezTo>
                <a:cubicBezTo>
                  <a:pt x="5367559" y="5670191"/>
                  <a:pt x="5362111" y="5656566"/>
                  <a:pt x="5362111" y="5640219"/>
                </a:cubicBezTo>
                <a:cubicBezTo>
                  <a:pt x="5362111" y="5623872"/>
                  <a:pt x="5356660" y="5610247"/>
                  <a:pt x="5345762" y="5599350"/>
                </a:cubicBezTo>
                <a:cubicBezTo>
                  <a:pt x="5334863" y="5588451"/>
                  <a:pt x="5326690" y="5583001"/>
                  <a:pt x="5321240" y="5583001"/>
                </a:cubicBezTo>
                <a:cubicBezTo>
                  <a:pt x="5315790" y="5583001"/>
                  <a:pt x="5313068" y="5588451"/>
                  <a:pt x="5313068" y="5599350"/>
                </a:cubicBezTo>
                <a:cubicBezTo>
                  <a:pt x="5302169" y="5610247"/>
                  <a:pt x="5296718" y="5629320"/>
                  <a:pt x="5296718" y="5656566"/>
                </a:cubicBezTo>
                <a:cubicBezTo>
                  <a:pt x="5296718" y="5683814"/>
                  <a:pt x="5296718" y="5702887"/>
                  <a:pt x="5296718" y="5713784"/>
                </a:cubicBezTo>
                <a:lnTo>
                  <a:pt x="5313068" y="5664740"/>
                </a:lnTo>
                <a:cubicBezTo>
                  <a:pt x="5313068" y="5653842"/>
                  <a:pt x="5318516" y="5653842"/>
                  <a:pt x="5329414" y="5664740"/>
                </a:cubicBezTo>
                <a:cubicBezTo>
                  <a:pt x="5340314" y="5664740"/>
                  <a:pt x="5345762" y="5670191"/>
                  <a:pt x="5345762" y="5681090"/>
                </a:cubicBezTo>
                <a:cubicBezTo>
                  <a:pt x="5345762" y="5691986"/>
                  <a:pt x="5348486" y="5697437"/>
                  <a:pt x="5353936" y="5697437"/>
                </a:cubicBezTo>
                <a:cubicBezTo>
                  <a:pt x="5359386" y="5697437"/>
                  <a:pt x="5362111" y="5702887"/>
                  <a:pt x="5362111" y="5713784"/>
                </a:cubicBezTo>
                <a:cubicBezTo>
                  <a:pt x="5362111" y="5746480"/>
                  <a:pt x="5351212" y="5757379"/>
                  <a:pt x="5329414" y="5746480"/>
                </a:cubicBezTo>
                <a:cubicBezTo>
                  <a:pt x="5318516" y="5746480"/>
                  <a:pt x="5302169" y="5746480"/>
                  <a:pt x="5280372" y="5746480"/>
                </a:cubicBezTo>
                <a:cubicBezTo>
                  <a:pt x="5269472" y="5757379"/>
                  <a:pt x="5255850" y="5762829"/>
                  <a:pt x="5239500" y="5762829"/>
                </a:cubicBezTo>
                <a:cubicBezTo>
                  <a:pt x="5223154" y="5762829"/>
                  <a:pt x="5206804" y="5762829"/>
                  <a:pt x="5190458" y="5762829"/>
                </a:cubicBezTo>
                <a:cubicBezTo>
                  <a:pt x="5174108" y="5762829"/>
                  <a:pt x="5160485" y="5762829"/>
                  <a:pt x="5149586" y="5762829"/>
                </a:cubicBezTo>
                <a:lnTo>
                  <a:pt x="5100544" y="5713784"/>
                </a:lnTo>
                <a:cubicBezTo>
                  <a:pt x="5078746" y="5681090"/>
                  <a:pt x="5062399" y="5675639"/>
                  <a:pt x="5051500" y="5697437"/>
                </a:cubicBezTo>
                <a:lnTo>
                  <a:pt x="5035151" y="5730133"/>
                </a:lnTo>
                <a:cubicBezTo>
                  <a:pt x="5002457" y="5741032"/>
                  <a:pt x="4997006" y="5757379"/>
                  <a:pt x="5018804" y="5779176"/>
                </a:cubicBezTo>
                <a:cubicBezTo>
                  <a:pt x="5040602" y="5811872"/>
                  <a:pt x="5035151" y="5828219"/>
                  <a:pt x="5002457" y="5828219"/>
                </a:cubicBezTo>
                <a:lnTo>
                  <a:pt x="4969760" y="5811872"/>
                </a:lnTo>
                <a:cubicBezTo>
                  <a:pt x="4947963" y="5800973"/>
                  <a:pt x="4934340" y="5795523"/>
                  <a:pt x="4928890" y="5795523"/>
                </a:cubicBezTo>
                <a:cubicBezTo>
                  <a:pt x="4923442" y="5795523"/>
                  <a:pt x="4920718" y="5800973"/>
                  <a:pt x="4920718" y="5811872"/>
                </a:cubicBezTo>
                <a:cubicBezTo>
                  <a:pt x="4920718" y="5822771"/>
                  <a:pt x="4926166" y="5833670"/>
                  <a:pt x="4937064" y="5844568"/>
                </a:cubicBezTo>
                <a:cubicBezTo>
                  <a:pt x="4926166" y="5855465"/>
                  <a:pt x="4909818" y="5860915"/>
                  <a:pt x="4888021" y="5860915"/>
                </a:cubicBezTo>
                <a:cubicBezTo>
                  <a:pt x="4877122" y="5860915"/>
                  <a:pt x="4868948" y="5860915"/>
                  <a:pt x="4863500" y="5860915"/>
                </a:cubicBezTo>
                <a:cubicBezTo>
                  <a:pt x="4858049" y="5860915"/>
                  <a:pt x="4849876" y="5866366"/>
                  <a:pt x="4838978" y="5877262"/>
                </a:cubicBezTo>
                <a:cubicBezTo>
                  <a:pt x="4828079" y="5888161"/>
                  <a:pt x="4828079" y="5899062"/>
                  <a:pt x="4838978" y="5909959"/>
                </a:cubicBezTo>
                <a:lnTo>
                  <a:pt x="4838978" y="5926308"/>
                </a:lnTo>
                <a:cubicBezTo>
                  <a:pt x="4828079" y="5926308"/>
                  <a:pt x="4806282" y="5937204"/>
                  <a:pt x="4773586" y="5959004"/>
                </a:cubicBezTo>
                <a:cubicBezTo>
                  <a:pt x="4729990" y="6002597"/>
                  <a:pt x="4708193" y="6013496"/>
                  <a:pt x="4708193" y="5991698"/>
                </a:cubicBezTo>
                <a:cubicBezTo>
                  <a:pt x="4708193" y="5991698"/>
                  <a:pt x="4713644" y="5986250"/>
                  <a:pt x="4724542" y="5975351"/>
                </a:cubicBezTo>
                <a:cubicBezTo>
                  <a:pt x="4735441" y="5964452"/>
                  <a:pt x="4746340" y="5950829"/>
                  <a:pt x="4757238" y="5934480"/>
                </a:cubicBezTo>
                <a:cubicBezTo>
                  <a:pt x="4768135" y="5918133"/>
                  <a:pt x="4784484" y="5904510"/>
                  <a:pt x="4806282" y="5893612"/>
                </a:cubicBezTo>
                <a:cubicBezTo>
                  <a:pt x="4828079" y="5882713"/>
                  <a:pt x="4833528" y="5866366"/>
                  <a:pt x="4822628" y="5844568"/>
                </a:cubicBezTo>
                <a:cubicBezTo>
                  <a:pt x="4811730" y="5811872"/>
                  <a:pt x="4800831" y="5811872"/>
                  <a:pt x="4789932" y="5844568"/>
                </a:cubicBezTo>
                <a:cubicBezTo>
                  <a:pt x="4779036" y="5855465"/>
                  <a:pt x="4768135" y="5855465"/>
                  <a:pt x="4757238" y="5844568"/>
                </a:cubicBezTo>
                <a:cubicBezTo>
                  <a:pt x="4746340" y="5844568"/>
                  <a:pt x="4738165" y="5844568"/>
                  <a:pt x="4732714" y="5844568"/>
                </a:cubicBezTo>
                <a:cubicBezTo>
                  <a:pt x="4727266" y="5844568"/>
                  <a:pt x="4719092" y="5850017"/>
                  <a:pt x="4708193" y="5860915"/>
                </a:cubicBezTo>
                <a:cubicBezTo>
                  <a:pt x="4697296" y="5871814"/>
                  <a:pt x="4689122" y="5879989"/>
                  <a:pt x="4683672" y="5885437"/>
                </a:cubicBezTo>
                <a:cubicBezTo>
                  <a:pt x="4678223" y="5890888"/>
                  <a:pt x="4675499" y="5893612"/>
                  <a:pt x="4675499" y="5893612"/>
                </a:cubicBezTo>
                <a:cubicBezTo>
                  <a:pt x="4664600" y="5893612"/>
                  <a:pt x="4664600" y="5899062"/>
                  <a:pt x="4675499" y="5909959"/>
                </a:cubicBezTo>
                <a:cubicBezTo>
                  <a:pt x="4675499" y="5909959"/>
                  <a:pt x="4675499" y="5912683"/>
                  <a:pt x="4675499" y="5918133"/>
                </a:cubicBezTo>
                <a:cubicBezTo>
                  <a:pt x="4675499" y="5923584"/>
                  <a:pt x="4670048" y="5926308"/>
                  <a:pt x="4659150" y="5926308"/>
                </a:cubicBezTo>
                <a:cubicBezTo>
                  <a:pt x="4659150" y="5915409"/>
                  <a:pt x="4659150" y="5909959"/>
                  <a:pt x="4659150" y="5909959"/>
                </a:cubicBezTo>
                <a:cubicBezTo>
                  <a:pt x="4659150" y="5899062"/>
                  <a:pt x="4656426" y="5893612"/>
                  <a:pt x="4650975" y="5893612"/>
                </a:cubicBezTo>
                <a:cubicBezTo>
                  <a:pt x="4645527" y="5893612"/>
                  <a:pt x="4642803" y="5888161"/>
                  <a:pt x="4642803" y="5877262"/>
                </a:cubicBezTo>
                <a:lnTo>
                  <a:pt x="4626454" y="5877262"/>
                </a:lnTo>
                <a:cubicBezTo>
                  <a:pt x="4626454" y="5888161"/>
                  <a:pt x="4623730" y="5901786"/>
                  <a:pt x="4618281" y="5918133"/>
                </a:cubicBezTo>
                <a:cubicBezTo>
                  <a:pt x="4612830" y="5934480"/>
                  <a:pt x="4599208" y="5942655"/>
                  <a:pt x="4577410" y="5942655"/>
                </a:cubicBezTo>
                <a:lnTo>
                  <a:pt x="4544714" y="5942655"/>
                </a:lnTo>
                <a:lnTo>
                  <a:pt x="4561065" y="5909959"/>
                </a:lnTo>
                <a:cubicBezTo>
                  <a:pt x="4561065" y="5899062"/>
                  <a:pt x="4561065" y="5890888"/>
                  <a:pt x="4561065" y="5885437"/>
                </a:cubicBezTo>
                <a:lnTo>
                  <a:pt x="4561065" y="5877262"/>
                </a:lnTo>
                <a:cubicBezTo>
                  <a:pt x="4561065" y="5877262"/>
                  <a:pt x="4555613" y="5877262"/>
                  <a:pt x="4544714" y="5877262"/>
                </a:cubicBezTo>
                <a:cubicBezTo>
                  <a:pt x="4544714" y="5866366"/>
                  <a:pt x="4539267" y="5860915"/>
                  <a:pt x="4528368" y="5860915"/>
                </a:cubicBezTo>
                <a:lnTo>
                  <a:pt x="4512018" y="5877262"/>
                </a:lnTo>
                <a:cubicBezTo>
                  <a:pt x="4501122" y="5877262"/>
                  <a:pt x="4495672" y="5871814"/>
                  <a:pt x="4495672" y="5860915"/>
                </a:cubicBezTo>
                <a:cubicBezTo>
                  <a:pt x="4484772" y="5860915"/>
                  <a:pt x="4482049" y="5866366"/>
                  <a:pt x="4487496" y="5877262"/>
                </a:cubicBezTo>
                <a:cubicBezTo>
                  <a:pt x="4492948" y="5888161"/>
                  <a:pt x="4490221" y="5893612"/>
                  <a:pt x="4479324" y="5893612"/>
                </a:cubicBezTo>
                <a:lnTo>
                  <a:pt x="4462974" y="5893612"/>
                </a:lnTo>
                <a:lnTo>
                  <a:pt x="4430278" y="5909959"/>
                </a:lnTo>
                <a:lnTo>
                  <a:pt x="4430278" y="5926308"/>
                </a:lnTo>
                <a:cubicBezTo>
                  <a:pt x="4462974" y="5915409"/>
                  <a:pt x="4479324" y="5915409"/>
                  <a:pt x="4479324" y="5926308"/>
                </a:cubicBezTo>
                <a:cubicBezTo>
                  <a:pt x="4479324" y="5937204"/>
                  <a:pt x="4484772" y="5942655"/>
                  <a:pt x="4495672" y="5942655"/>
                </a:cubicBezTo>
                <a:cubicBezTo>
                  <a:pt x="4517469" y="5931756"/>
                  <a:pt x="4528368" y="5937204"/>
                  <a:pt x="4528368" y="5959004"/>
                </a:cubicBezTo>
                <a:cubicBezTo>
                  <a:pt x="4528368" y="5969901"/>
                  <a:pt x="4512018" y="5986250"/>
                  <a:pt x="4479324" y="6008047"/>
                </a:cubicBezTo>
                <a:cubicBezTo>
                  <a:pt x="4446629" y="6040744"/>
                  <a:pt x="4427554" y="6059817"/>
                  <a:pt x="4422106" y="6065265"/>
                </a:cubicBezTo>
                <a:cubicBezTo>
                  <a:pt x="4416656" y="6070713"/>
                  <a:pt x="4413933" y="6067989"/>
                  <a:pt x="4413933" y="6057091"/>
                </a:cubicBezTo>
                <a:lnTo>
                  <a:pt x="4397584" y="6057091"/>
                </a:lnTo>
                <a:cubicBezTo>
                  <a:pt x="4408481" y="6067989"/>
                  <a:pt x="4411208" y="6076164"/>
                  <a:pt x="4405757" y="6081612"/>
                </a:cubicBezTo>
                <a:cubicBezTo>
                  <a:pt x="4400309" y="6087063"/>
                  <a:pt x="4397584" y="6095235"/>
                  <a:pt x="4397584" y="6106134"/>
                </a:cubicBezTo>
                <a:cubicBezTo>
                  <a:pt x="4397584" y="6117033"/>
                  <a:pt x="4392135" y="6117033"/>
                  <a:pt x="4381235" y="6106134"/>
                </a:cubicBezTo>
                <a:lnTo>
                  <a:pt x="4364888" y="6106134"/>
                </a:lnTo>
                <a:lnTo>
                  <a:pt x="4348539" y="6106134"/>
                </a:lnTo>
                <a:lnTo>
                  <a:pt x="4315845" y="6122483"/>
                </a:lnTo>
                <a:cubicBezTo>
                  <a:pt x="4294048" y="6133382"/>
                  <a:pt x="4283149" y="6122483"/>
                  <a:pt x="4283149" y="6089787"/>
                </a:cubicBezTo>
                <a:lnTo>
                  <a:pt x="4283149" y="6073438"/>
                </a:lnTo>
                <a:lnTo>
                  <a:pt x="4250452" y="6089787"/>
                </a:lnTo>
                <a:cubicBezTo>
                  <a:pt x="4239554" y="6100686"/>
                  <a:pt x="4234107" y="6111584"/>
                  <a:pt x="4234107" y="6122483"/>
                </a:cubicBezTo>
                <a:cubicBezTo>
                  <a:pt x="4234107" y="6133382"/>
                  <a:pt x="4228656" y="6133382"/>
                  <a:pt x="4217757" y="6122483"/>
                </a:cubicBezTo>
                <a:cubicBezTo>
                  <a:pt x="4206859" y="6122483"/>
                  <a:pt x="4201410" y="6125207"/>
                  <a:pt x="4201410" y="6130655"/>
                </a:cubicBezTo>
                <a:cubicBezTo>
                  <a:pt x="4201410" y="6136106"/>
                  <a:pt x="4195960" y="6144280"/>
                  <a:pt x="4185061" y="6155177"/>
                </a:cubicBezTo>
                <a:lnTo>
                  <a:pt x="4217757" y="6171526"/>
                </a:lnTo>
                <a:cubicBezTo>
                  <a:pt x="4217757" y="6149729"/>
                  <a:pt x="4225931" y="6138830"/>
                  <a:pt x="4242279" y="6138830"/>
                </a:cubicBezTo>
                <a:cubicBezTo>
                  <a:pt x="4258627" y="6138830"/>
                  <a:pt x="4261352" y="6144280"/>
                  <a:pt x="4250452" y="6155177"/>
                </a:cubicBezTo>
                <a:cubicBezTo>
                  <a:pt x="4250452" y="6166078"/>
                  <a:pt x="4250452" y="6174250"/>
                  <a:pt x="4250452" y="6179699"/>
                </a:cubicBezTo>
                <a:cubicBezTo>
                  <a:pt x="4250452" y="6185149"/>
                  <a:pt x="4250452" y="6193324"/>
                  <a:pt x="4250452" y="6204222"/>
                </a:cubicBezTo>
                <a:cubicBezTo>
                  <a:pt x="4250452" y="6236916"/>
                  <a:pt x="4247728" y="6255990"/>
                  <a:pt x="4242279" y="6261440"/>
                </a:cubicBezTo>
                <a:cubicBezTo>
                  <a:pt x="4236830" y="6266889"/>
                  <a:pt x="4225931" y="6266889"/>
                  <a:pt x="4209583" y="6261440"/>
                </a:cubicBezTo>
                <a:cubicBezTo>
                  <a:pt x="4193235" y="6255990"/>
                  <a:pt x="4185061" y="6253266"/>
                  <a:pt x="4185061" y="6253266"/>
                </a:cubicBezTo>
                <a:lnTo>
                  <a:pt x="4168713" y="6171526"/>
                </a:lnTo>
                <a:cubicBezTo>
                  <a:pt x="4157814" y="6171526"/>
                  <a:pt x="4149642" y="6176974"/>
                  <a:pt x="4144192" y="6187873"/>
                </a:cubicBezTo>
                <a:cubicBezTo>
                  <a:pt x="4138742" y="6198774"/>
                  <a:pt x="4130569" y="6209671"/>
                  <a:pt x="4119671" y="6220569"/>
                </a:cubicBezTo>
                <a:cubicBezTo>
                  <a:pt x="4119671" y="6231468"/>
                  <a:pt x="4116947" y="6239643"/>
                  <a:pt x="4111495" y="6245091"/>
                </a:cubicBezTo>
                <a:cubicBezTo>
                  <a:pt x="4106048" y="6250542"/>
                  <a:pt x="4103322" y="6258714"/>
                  <a:pt x="4103322" y="6269613"/>
                </a:cubicBezTo>
                <a:cubicBezTo>
                  <a:pt x="4092424" y="6291410"/>
                  <a:pt x="4084251" y="6299585"/>
                  <a:pt x="4078799" y="6294134"/>
                </a:cubicBezTo>
                <a:cubicBezTo>
                  <a:pt x="4073352" y="6288686"/>
                  <a:pt x="4067900" y="6294134"/>
                  <a:pt x="4062453" y="6310484"/>
                </a:cubicBezTo>
                <a:cubicBezTo>
                  <a:pt x="4057002" y="6326831"/>
                  <a:pt x="4054278" y="6340456"/>
                  <a:pt x="4054278" y="6351352"/>
                </a:cubicBezTo>
                <a:cubicBezTo>
                  <a:pt x="4043379" y="6340456"/>
                  <a:pt x="4037931" y="6332281"/>
                  <a:pt x="4037931" y="6326831"/>
                </a:cubicBezTo>
                <a:cubicBezTo>
                  <a:pt x="4037931" y="6321382"/>
                  <a:pt x="4032480" y="6318656"/>
                  <a:pt x="4021581" y="6318656"/>
                </a:cubicBezTo>
                <a:cubicBezTo>
                  <a:pt x="4010683" y="6329557"/>
                  <a:pt x="4005235" y="6329557"/>
                  <a:pt x="4005235" y="6318656"/>
                </a:cubicBezTo>
                <a:cubicBezTo>
                  <a:pt x="4005235" y="6296861"/>
                  <a:pt x="3994337" y="6291410"/>
                  <a:pt x="3972538" y="6302309"/>
                </a:cubicBezTo>
                <a:cubicBezTo>
                  <a:pt x="3950740" y="6313208"/>
                  <a:pt x="3950740" y="6329557"/>
                  <a:pt x="3972538" y="6351352"/>
                </a:cubicBezTo>
                <a:cubicBezTo>
                  <a:pt x="3972538" y="6351352"/>
                  <a:pt x="3972538" y="6356803"/>
                  <a:pt x="3972538" y="6367701"/>
                </a:cubicBezTo>
                <a:cubicBezTo>
                  <a:pt x="3961639" y="6378600"/>
                  <a:pt x="3950740" y="6394947"/>
                  <a:pt x="3939842" y="6416745"/>
                </a:cubicBezTo>
                <a:lnTo>
                  <a:pt x="3923496" y="6433092"/>
                </a:lnTo>
                <a:cubicBezTo>
                  <a:pt x="3923496" y="6433092"/>
                  <a:pt x="3923496" y="6430367"/>
                  <a:pt x="3923496" y="6424919"/>
                </a:cubicBezTo>
                <a:cubicBezTo>
                  <a:pt x="3923496" y="6419471"/>
                  <a:pt x="3923496" y="6411296"/>
                  <a:pt x="3923496" y="6400395"/>
                </a:cubicBezTo>
                <a:cubicBezTo>
                  <a:pt x="3934395" y="6389499"/>
                  <a:pt x="3923496" y="6384048"/>
                  <a:pt x="3890799" y="6384048"/>
                </a:cubicBezTo>
                <a:cubicBezTo>
                  <a:pt x="3890799" y="6384048"/>
                  <a:pt x="3885350" y="6378600"/>
                  <a:pt x="3874452" y="6367701"/>
                </a:cubicBezTo>
                <a:cubicBezTo>
                  <a:pt x="3874452" y="6356803"/>
                  <a:pt x="3874452" y="6351352"/>
                  <a:pt x="3874452" y="6351352"/>
                </a:cubicBezTo>
                <a:cubicBezTo>
                  <a:pt x="3874452" y="6351352"/>
                  <a:pt x="3871728" y="6354078"/>
                  <a:pt x="3866278" y="6359527"/>
                </a:cubicBezTo>
                <a:cubicBezTo>
                  <a:pt x="3860829" y="6364977"/>
                  <a:pt x="3858102" y="6370425"/>
                  <a:pt x="3858102" y="6375874"/>
                </a:cubicBezTo>
                <a:cubicBezTo>
                  <a:pt x="3858102" y="6381324"/>
                  <a:pt x="3858102" y="6384048"/>
                  <a:pt x="3858102" y="6384048"/>
                </a:cubicBezTo>
                <a:cubicBezTo>
                  <a:pt x="3858102" y="6384048"/>
                  <a:pt x="3852654" y="6384048"/>
                  <a:pt x="3841756" y="6384048"/>
                </a:cubicBezTo>
                <a:cubicBezTo>
                  <a:pt x="3841756" y="6384048"/>
                  <a:pt x="3839031" y="6392223"/>
                  <a:pt x="3833582" y="6408570"/>
                </a:cubicBezTo>
                <a:cubicBezTo>
                  <a:pt x="3828132" y="6424919"/>
                  <a:pt x="3822683" y="6443993"/>
                  <a:pt x="3817234" y="6465788"/>
                </a:cubicBezTo>
                <a:cubicBezTo>
                  <a:pt x="3811783" y="6487585"/>
                  <a:pt x="3814510" y="6509383"/>
                  <a:pt x="3825408" y="6531180"/>
                </a:cubicBezTo>
                <a:cubicBezTo>
                  <a:pt x="3825408" y="6542079"/>
                  <a:pt x="3825408" y="6547527"/>
                  <a:pt x="3825408" y="6547527"/>
                </a:cubicBezTo>
                <a:cubicBezTo>
                  <a:pt x="3803611" y="6547527"/>
                  <a:pt x="3792712" y="6525732"/>
                  <a:pt x="3792712" y="6482137"/>
                </a:cubicBezTo>
                <a:cubicBezTo>
                  <a:pt x="3792712" y="6471238"/>
                  <a:pt x="3789989" y="6463064"/>
                  <a:pt x="3784538" y="6457613"/>
                </a:cubicBezTo>
                <a:cubicBezTo>
                  <a:pt x="3779087" y="6452165"/>
                  <a:pt x="3765465" y="6454889"/>
                  <a:pt x="3743670" y="6465788"/>
                </a:cubicBezTo>
                <a:cubicBezTo>
                  <a:pt x="3721869" y="6476687"/>
                  <a:pt x="3710974" y="6493036"/>
                  <a:pt x="3710974" y="6514831"/>
                </a:cubicBezTo>
                <a:cubicBezTo>
                  <a:pt x="3700074" y="6514831"/>
                  <a:pt x="3694625" y="6517557"/>
                  <a:pt x="3694625" y="6523006"/>
                </a:cubicBezTo>
                <a:cubicBezTo>
                  <a:pt x="3694625" y="6528456"/>
                  <a:pt x="3689175" y="6531180"/>
                  <a:pt x="3678276" y="6531180"/>
                </a:cubicBezTo>
                <a:cubicBezTo>
                  <a:pt x="3678276" y="6531180"/>
                  <a:pt x="3672827" y="6536629"/>
                  <a:pt x="3661931" y="6547527"/>
                </a:cubicBezTo>
                <a:cubicBezTo>
                  <a:pt x="3651032" y="6558426"/>
                  <a:pt x="3651032" y="6563876"/>
                  <a:pt x="3661931" y="6563876"/>
                </a:cubicBezTo>
                <a:cubicBezTo>
                  <a:pt x="3672827" y="6563876"/>
                  <a:pt x="3672827" y="6574775"/>
                  <a:pt x="3661931" y="6596570"/>
                </a:cubicBezTo>
                <a:cubicBezTo>
                  <a:pt x="3661931" y="6607471"/>
                  <a:pt x="3661931" y="6615644"/>
                  <a:pt x="3661931" y="6621092"/>
                </a:cubicBezTo>
                <a:cubicBezTo>
                  <a:pt x="3661931" y="6626543"/>
                  <a:pt x="3667378" y="6629267"/>
                  <a:pt x="3678276" y="6629267"/>
                </a:cubicBezTo>
                <a:cubicBezTo>
                  <a:pt x="3678276" y="6640165"/>
                  <a:pt x="3678276" y="6651064"/>
                  <a:pt x="3678276" y="6661963"/>
                </a:cubicBezTo>
                <a:lnTo>
                  <a:pt x="3661931" y="6661963"/>
                </a:lnTo>
                <a:cubicBezTo>
                  <a:pt x="3661931" y="6651064"/>
                  <a:pt x="3656479" y="6645616"/>
                  <a:pt x="3645580" y="6645616"/>
                </a:cubicBezTo>
                <a:cubicBezTo>
                  <a:pt x="3634682" y="6645616"/>
                  <a:pt x="3629234" y="6634717"/>
                  <a:pt x="3629234" y="6612920"/>
                </a:cubicBezTo>
                <a:cubicBezTo>
                  <a:pt x="3618335" y="6602021"/>
                  <a:pt x="3607437" y="6591122"/>
                  <a:pt x="3596537" y="6580223"/>
                </a:cubicBezTo>
                <a:cubicBezTo>
                  <a:pt x="3596537" y="6580223"/>
                  <a:pt x="3596537" y="6577499"/>
                  <a:pt x="3596537" y="6572049"/>
                </a:cubicBezTo>
                <a:cubicBezTo>
                  <a:pt x="3596537" y="6566601"/>
                  <a:pt x="3596537" y="6563876"/>
                  <a:pt x="3596537" y="6563876"/>
                </a:cubicBezTo>
                <a:cubicBezTo>
                  <a:pt x="3607437" y="6542079"/>
                  <a:pt x="3610160" y="6531180"/>
                  <a:pt x="3604713" y="6531180"/>
                </a:cubicBezTo>
                <a:cubicBezTo>
                  <a:pt x="3599261" y="6531180"/>
                  <a:pt x="3591087" y="6536629"/>
                  <a:pt x="3580189" y="6547527"/>
                </a:cubicBezTo>
                <a:cubicBezTo>
                  <a:pt x="3569290" y="6558426"/>
                  <a:pt x="3569290" y="6569325"/>
                  <a:pt x="3580189" y="6580223"/>
                </a:cubicBezTo>
                <a:lnTo>
                  <a:pt x="3580189" y="6629267"/>
                </a:lnTo>
                <a:cubicBezTo>
                  <a:pt x="3580189" y="6651064"/>
                  <a:pt x="3585638" y="6667413"/>
                  <a:pt x="3596537" y="6678310"/>
                </a:cubicBezTo>
                <a:cubicBezTo>
                  <a:pt x="3596537" y="6689211"/>
                  <a:pt x="3596537" y="6694659"/>
                  <a:pt x="3596537" y="6694659"/>
                </a:cubicBezTo>
                <a:lnTo>
                  <a:pt x="3514799" y="6694659"/>
                </a:lnTo>
                <a:lnTo>
                  <a:pt x="3498449" y="6678310"/>
                </a:lnTo>
                <a:cubicBezTo>
                  <a:pt x="3498449" y="6667413"/>
                  <a:pt x="3495724" y="6656515"/>
                  <a:pt x="3490277" y="6645616"/>
                </a:cubicBezTo>
                <a:cubicBezTo>
                  <a:pt x="3484826" y="6634717"/>
                  <a:pt x="3484826" y="6623818"/>
                  <a:pt x="3490277" y="6612920"/>
                </a:cubicBezTo>
                <a:cubicBezTo>
                  <a:pt x="3495724" y="6602021"/>
                  <a:pt x="3498449" y="6591122"/>
                  <a:pt x="3498449" y="6580223"/>
                </a:cubicBezTo>
                <a:lnTo>
                  <a:pt x="3482101" y="6580223"/>
                </a:lnTo>
                <a:cubicBezTo>
                  <a:pt x="3493001" y="6591122"/>
                  <a:pt x="3487552" y="6602021"/>
                  <a:pt x="3465754" y="6612920"/>
                </a:cubicBezTo>
                <a:lnTo>
                  <a:pt x="3449405" y="6629267"/>
                </a:lnTo>
                <a:lnTo>
                  <a:pt x="3465754" y="6596570"/>
                </a:lnTo>
                <a:cubicBezTo>
                  <a:pt x="3476653" y="6574775"/>
                  <a:pt x="3476653" y="6563876"/>
                  <a:pt x="3465754" y="6563876"/>
                </a:cubicBezTo>
                <a:lnTo>
                  <a:pt x="3482101" y="6563876"/>
                </a:lnTo>
                <a:lnTo>
                  <a:pt x="3498449" y="6547527"/>
                </a:lnTo>
                <a:cubicBezTo>
                  <a:pt x="3509347" y="6547527"/>
                  <a:pt x="3514799" y="6544803"/>
                  <a:pt x="3514799" y="6539353"/>
                </a:cubicBezTo>
                <a:cubicBezTo>
                  <a:pt x="3514799" y="6533904"/>
                  <a:pt x="3514799" y="6531180"/>
                  <a:pt x="3514799" y="6531180"/>
                </a:cubicBezTo>
                <a:lnTo>
                  <a:pt x="3498449" y="6514831"/>
                </a:lnTo>
                <a:cubicBezTo>
                  <a:pt x="3509347" y="6514831"/>
                  <a:pt x="3514799" y="6514831"/>
                  <a:pt x="3514799" y="6514831"/>
                </a:cubicBezTo>
                <a:cubicBezTo>
                  <a:pt x="3514799" y="6503934"/>
                  <a:pt x="3514799" y="6498484"/>
                  <a:pt x="3514799" y="6498484"/>
                </a:cubicBezTo>
                <a:cubicBezTo>
                  <a:pt x="3514799" y="6498484"/>
                  <a:pt x="3520246" y="6498484"/>
                  <a:pt x="3531144" y="6498484"/>
                </a:cubicBezTo>
                <a:lnTo>
                  <a:pt x="3547495" y="6482137"/>
                </a:lnTo>
                <a:cubicBezTo>
                  <a:pt x="3558393" y="6493036"/>
                  <a:pt x="3569290" y="6490309"/>
                  <a:pt x="3580189" y="6473962"/>
                </a:cubicBezTo>
                <a:cubicBezTo>
                  <a:pt x="3591087" y="6457613"/>
                  <a:pt x="3601986" y="6443993"/>
                  <a:pt x="3612885" y="6433092"/>
                </a:cubicBezTo>
                <a:lnTo>
                  <a:pt x="3645580" y="6416745"/>
                </a:lnTo>
                <a:cubicBezTo>
                  <a:pt x="3645580" y="6405846"/>
                  <a:pt x="3645580" y="6397671"/>
                  <a:pt x="3645580" y="6392223"/>
                </a:cubicBezTo>
                <a:cubicBezTo>
                  <a:pt x="3645580" y="6386775"/>
                  <a:pt x="3645580" y="6384048"/>
                  <a:pt x="3645580" y="6384048"/>
                </a:cubicBezTo>
                <a:lnTo>
                  <a:pt x="3694625" y="6351352"/>
                </a:lnTo>
                <a:cubicBezTo>
                  <a:pt x="3716422" y="6329557"/>
                  <a:pt x="3721869" y="6313208"/>
                  <a:pt x="3710974" y="6302309"/>
                </a:cubicBezTo>
                <a:cubicBezTo>
                  <a:pt x="3721869" y="6302309"/>
                  <a:pt x="3727320" y="6296861"/>
                  <a:pt x="3727320" y="6285962"/>
                </a:cubicBezTo>
                <a:cubicBezTo>
                  <a:pt x="3727320" y="6275063"/>
                  <a:pt x="3730045" y="6266889"/>
                  <a:pt x="3735494" y="6261440"/>
                </a:cubicBezTo>
                <a:cubicBezTo>
                  <a:pt x="3740943" y="6255990"/>
                  <a:pt x="3743670" y="6247817"/>
                  <a:pt x="3743670" y="6236916"/>
                </a:cubicBezTo>
                <a:cubicBezTo>
                  <a:pt x="3743670" y="6226020"/>
                  <a:pt x="3743670" y="6220569"/>
                  <a:pt x="3743670" y="6220569"/>
                </a:cubicBezTo>
                <a:lnTo>
                  <a:pt x="3743670" y="6187873"/>
                </a:lnTo>
                <a:lnTo>
                  <a:pt x="3776364" y="6155177"/>
                </a:lnTo>
                <a:cubicBezTo>
                  <a:pt x="3798161" y="6144280"/>
                  <a:pt x="3809060" y="6127931"/>
                  <a:pt x="3809060" y="6106134"/>
                </a:cubicBezTo>
                <a:cubicBezTo>
                  <a:pt x="3809060" y="6095235"/>
                  <a:pt x="3806335" y="6084339"/>
                  <a:pt x="3800884" y="6073438"/>
                </a:cubicBezTo>
                <a:cubicBezTo>
                  <a:pt x="3795436" y="6062541"/>
                  <a:pt x="3792712" y="6057091"/>
                  <a:pt x="3792712" y="6057091"/>
                </a:cubicBezTo>
                <a:lnTo>
                  <a:pt x="3776364" y="6122483"/>
                </a:lnTo>
                <a:cubicBezTo>
                  <a:pt x="3776364" y="6144280"/>
                  <a:pt x="3770914" y="6155177"/>
                  <a:pt x="3760016" y="6155177"/>
                </a:cubicBezTo>
                <a:cubicBezTo>
                  <a:pt x="3749117" y="6155177"/>
                  <a:pt x="3738218" y="6155177"/>
                  <a:pt x="3727320" y="6155177"/>
                </a:cubicBezTo>
                <a:lnTo>
                  <a:pt x="3661931" y="6187873"/>
                </a:lnTo>
                <a:cubicBezTo>
                  <a:pt x="3640133" y="6209671"/>
                  <a:pt x="3623783" y="6220569"/>
                  <a:pt x="3612885" y="6220569"/>
                </a:cubicBezTo>
                <a:cubicBezTo>
                  <a:pt x="3623783" y="6209671"/>
                  <a:pt x="3621058" y="6198774"/>
                  <a:pt x="3604713" y="6187873"/>
                </a:cubicBezTo>
                <a:cubicBezTo>
                  <a:pt x="3588362" y="6176974"/>
                  <a:pt x="3574740" y="6176974"/>
                  <a:pt x="3563841" y="6187873"/>
                </a:cubicBezTo>
                <a:cubicBezTo>
                  <a:pt x="3552942" y="6198774"/>
                  <a:pt x="3550219" y="6206947"/>
                  <a:pt x="3555667" y="6212395"/>
                </a:cubicBezTo>
                <a:cubicBezTo>
                  <a:pt x="3561117" y="6217845"/>
                  <a:pt x="3558393" y="6223296"/>
                  <a:pt x="3547495" y="6228744"/>
                </a:cubicBezTo>
                <a:cubicBezTo>
                  <a:pt x="3536596" y="6234192"/>
                  <a:pt x="3531144" y="6236916"/>
                  <a:pt x="3531144" y="6236916"/>
                </a:cubicBezTo>
                <a:cubicBezTo>
                  <a:pt x="3531144" y="6236916"/>
                  <a:pt x="3531144" y="6242367"/>
                  <a:pt x="3531144" y="6253266"/>
                </a:cubicBezTo>
                <a:cubicBezTo>
                  <a:pt x="3520246" y="6253266"/>
                  <a:pt x="3503900" y="6264164"/>
                  <a:pt x="3482101" y="6285962"/>
                </a:cubicBezTo>
                <a:lnTo>
                  <a:pt x="3449405" y="6367701"/>
                </a:lnTo>
                <a:lnTo>
                  <a:pt x="3465754" y="6384048"/>
                </a:lnTo>
                <a:cubicBezTo>
                  <a:pt x="3487552" y="6384048"/>
                  <a:pt x="3493001" y="6367701"/>
                  <a:pt x="3482101" y="6335005"/>
                </a:cubicBezTo>
                <a:lnTo>
                  <a:pt x="3514799" y="6335005"/>
                </a:lnTo>
                <a:lnTo>
                  <a:pt x="3498449" y="6367701"/>
                </a:lnTo>
                <a:cubicBezTo>
                  <a:pt x="3498449" y="6378600"/>
                  <a:pt x="3498449" y="6384048"/>
                  <a:pt x="3498449" y="6384048"/>
                </a:cubicBezTo>
                <a:lnTo>
                  <a:pt x="3498449" y="6416745"/>
                </a:lnTo>
                <a:cubicBezTo>
                  <a:pt x="3498449" y="6416745"/>
                  <a:pt x="3498449" y="6427643"/>
                  <a:pt x="3498449" y="6449441"/>
                </a:cubicBezTo>
                <a:cubicBezTo>
                  <a:pt x="3487552" y="6438542"/>
                  <a:pt x="3482101" y="6438542"/>
                  <a:pt x="3482101" y="6449441"/>
                </a:cubicBezTo>
                <a:cubicBezTo>
                  <a:pt x="3482101" y="6460340"/>
                  <a:pt x="3482101" y="6465788"/>
                  <a:pt x="3482101" y="6465788"/>
                </a:cubicBezTo>
                <a:lnTo>
                  <a:pt x="3465754" y="6498484"/>
                </a:lnTo>
                <a:lnTo>
                  <a:pt x="3449405" y="6498484"/>
                </a:lnTo>
                <a:lnTo>
                  <a:pt x="3449405" y="6465788"/>
                </a:lnTo>
                <a:lnTo>
                  <a:pt x="3416709" y="6384048"/>
                </a:lnTo>
                <a:cubicBezTo>
                  <a:pt x="3416709" y="6384048"/>
                  <a:pt x="3416709" y="6386775"/>
                  <a:pt x="3416709" y="6392223"/>
                </a:cubicBezTo>
                <a:cubicBezTo>
                  <a:pt x="3416709" y="6397671"/>
                  <a:pt x="3416709" y="6405846"/>
                  <a:pt x="3416709" y="6416745"/>
                </a:cubicBezTo>
                <a:cubicBezTo>
                  <a:pt x="3416709" y="6416745"/>
                  <a:pt x="3413985" y="6422195"/>
                  <a:pt x="3408536" y="6433092"/>
                </a:cubicBezTo>
                <a:cubicBezTo>
                  <a:pt x="3403086" y="6443993"/>
                  <a:pt x="3400363" y="6449441"/>
                  <a:pt x="3400363" y="6449441"/>
                </a:cubicBezTo>
                <a:cubicBezTo>
                  <a:pt x="3400363" y="6482137"/>
                  <a:pt x="3384015" y="6493036"/>
                  <a:pt x="3351318" y="6482137"/>
                </a:cubicBezTo>
                <a:cubicBezTo>
                  <a:pt x="3340420" y="6471238"/>
                  <a:pt x="3329522" y="6471238"/>
                  <a:pt x="3318623" y="6482137"/>
                </a:cubicBezTo>
                <a:cubicBezTo>
                  <a:pt x="3318623" y="6493036"/>
                  <a:pt x="3313174" y="6493036"/>
                  <a:pt x="3302276" y="6482137"/>
                </a:cubicBezTo>
                <a:lnTo>
                  <a:pt x="3253230" y="6482137"/>
                </a:lnTo>
                <a:lnTo>
                  <a:pt x="3253230" y="6514831"/>
                </a:lnTo>
                <a:lnTo>
                  <a:pt x="3236883" y="6563876"/>
                </a:lnTo>
                <a:cubicBezTo>
                  <a:pt x="3225985" y="6542079"/>
                  <a:pt x="3220537" y="6531180"/>
                  <a:pt x="3220537" y="6531180"/>
                </a:cubicBezTo>
                <a:lnTo>
                  <a:pt x="3220537" y="6498484"/>
                </a:lnTo>
                <a:lnTo>
                  <a:pt x="3253230" y="6465788"/>
                </a:lnTo>
                <a:lnTo>
                  <a:pt x="3220537" y="6482137"/>
                </a:lnTo>
                <a:cubicBezTo>
                  <a:pt x="3220537" y="6482137"/>
                  <a:pt x="3215086" y="6487585"/>
                  <a:pt x="3204188" y="6498484"/>
                </a:cubicBezTo>
                <a:cubicBezTo>
                  <a:pt x="3193289" y="6509383"/>
                  <a:pt x="3187840" y="6520281"/>
                  <a:pt x="3187840" y="6531180"/>
                </a:cubicBezTo>
                <a:lnTo>
                  <a:pt x="3171491" y="6531180"/>
                </a:lnTo>
                <a:cubicBezTo>
                  <a:pt x="3160593" y="6531180"/>
                  <a:pt x="3155144" y="6531180"/>
                  <a:pt x="3155144" y="6531180"/>
                </a:cubicBezTo>
                <a:lnTo>
                  <a:pt x="3138797" y="6531180"/>
                </a:lnTo>
                <a:lnTo>
                  <a:pt x="3122447" y="6563876"/>
                </a:lnTo>
                <a:lnTo>
                  <a:pt x="3122447" y="6580223"/>
                </a:lnTo>
                <a:cubicBezTo>
                  <a:pt x="3111549" y="6591122"/>
                  <a:pt x="3111549" y="6599297"/>
                  <a:pt x="3122447" y="6604745"/>
                </a:cubicBezTo>
                <a:cubicBezTo>
                  <a:pt x="3133346" y="6610196"/>
                  <a:pt x="3138797" y="6607471"/>
                  <a:pt x="3138797" y="6596570"/>
                </a:cubicBezTo>
                <a:lnTo>
                  <a:pt x="3171491" y="6596570"/>
                </a:lnTo>
                <a:cubicBezTo>
                  <a:pt x="3160593" y="6607471"/>
                  <a:pt x="3160593" y="6612920"/>
                  <a:pt x="3171491" y="6612920"/>
                </a:cubicBezTo>
                <a:cubicBezTo>
                  <a:pt x="3160593" y="6623818"/>
                  <a:pt x="3144245" y="6634717"/>
                  <a:pt x="3122447" y="6645616"/>
                </a:cubicBezTo>
                <a:cubicBezTo>
                  <a:pt x="3111549" y="6645616"/>
                  <a:pt x="3100651" y="6651064"/>
                  <a:pt x="3089752" y="6661963"/>
                </a:cubicBezTo>
                <a:cubicBezTo>
                  <a:pt x="3078853" y="6672862"/>
                  <a:pt x="3073404" y="6683760"/>
                  <a:pt x="3073404" y="6694659"/>
                </a:cubicBezTo>
                <a:lnTo>
                  <a:pt x="3057056" y="6694659"/>
                </a:lnTo>
                <a:cubicBezTo>
                  <a:pt x="3057056" y="6694659"/>
                  <a:pt x="3051606" y="6689211"/>
                  <a:pt x="3040708" y="6678310"/>
                </a:cubicBezTo>
                <a:cubicBezTo>
                  <a:pt x="3029809" y="6667413"/>
                  <a:pt x="3029809" y="6661963"/>
                  <a:pt x="3040708" y="6661963"/>
                </a:cubicBezTo>
                <a:lnTo>
                  <a:pt x="3089752" y="6645616"/>
                </a:lnTo>
                <a:cubicBezTo>
                  <a:pt x="3089752" y="6634717"/>
                  <a:pt x="3089752" y="6626543"/>
                  <a:pt x="3089752" y="6621092"/>
                </a:cubicBezTo>
                <a:cubicBezTo>
                  <a:pt x="3089752" y="6615644"/>
                  <a:pt x="3095203" y="6612920"/>
                  <a:pt x="3106101" y="6612920"/>
                </a:cubicBezTo>
                <a:cubicBezTo>
                  <a:pt x="3106101" y="6612920"/>
                  <a:pt x="3106101" y="6607471"/>
                  <a:pt x="3106101" y="6596570"/>
                </a:cubicBezTo>
                <a:lnTo>
                  <a:pt x="3089752" y="6596570"/>
                </a:lnTo>
                <a:cubicBezTo>
                  <a:pt x="3089752" y="6607471"/>
                  <a:pt x="3087027" y="6618368"/>
                  <a:pt x="3081580" y="6629267"/>
                </a:cubicBezTo>
                <a:cubicBezTo>
                  <a:pt x="3076128" y="6640165"/>
                  <a:pt x="3067956" y="6645616"/>
                  <a:pt x="3057056" y="6645616"/>
                </a:cubicBezTo>
                <a:lnTo>
                  <a:pt x="3073404" y="6612920"/>
                </a:lnTo>
                <a:lnTo>
                  <a:pt x="3040708" y="6629267"/>
                </a:lnTo>
                <a:cubicBezTo>
                  <a:pt x="3018910" y="6651064"/>
                  <a:pt x="3008012" y="6664689"/>
                  <a:pt x="3008012" y="6670138"/>
                </a:cubicBezTo>
                <a:cubicBezTo>
                  <a:pt x="3008012" y="6675586"/>
                  <a:pt x="2980767" y="6705558"/>
                  <a:pt x="2926272" y="6760049"/>
                </a:cubicBezTo>
                <a:cubicBezTo>
                  <a:pt x="2882677" y="6803647"/>
                  <a:pt x="2860882" y="6819994"/>
                  <a:pt x="2860882" y="6809095"/>
                </a:cubicBezTo>
                <a:cubicBezTo>
                  <a:pt x="2860882" y="6798196"/>
                  <a:pt x="2860882" y="6787297"/>
                  <a:pt x="2860882" y="6776399"/>
                </a:cubicBezTo>
                <a:lnTo>
                  <a:pt x="2844533" y="6776399"/>
                </a:lnTo>
                <a:cubicBezTo>
                  <a:pt x="2833634" y="6787297"/>
                  <a:pt x="2825462" y="6792746"/>
                  <a:pt x="2820012" y="6792746"/>
                </a:cubicBezTo>
                <a:cubicBezTo>
                  <a:pt x="2814563" y="6792746"/>
                  <a:pt x="2811839" y="6798196"/>
                  <a:pt x="2811839" y="6809095"/>
                </a:cubicBezTo>
                <a:cubicBezTo>
                  <a:pt x="2811839" y="6809095"/>
                  <a:pt x="2809112" y="6814543"/>
                  <a:pt x="2803664" y="6825442"/>
                </a:cubicBezTo>
                <a:cubicBezTo>
                  <a:pt x="2798217" y="6836341"/>
                  <a:pt x="2790041" y="6847239"/>
                  <a:pt x="2779142" y="6858138"/>
                </a:cubicBezTo>
                <a:lnTo>
                  <a:pt x="2746446" y="6907181"/>
                </a:lnTo>
                <a:lnTo>
                  <a:pt x="2746446" y="6939877"/>
                </a:lnTo>
                <a:cubicBezTo>
                  <a:pt x="2757345" y="6939877"/>
                  <a:pt x="2762794" y="6939877"/>
                  <a:pt x="2762794" y="6939877"/>
                </a:cubicBezTo>
                <a:cubicBezTo>
                  <a:pt x="2762794" y="6950776"/>
                  <a:pt x="2740996" y="6978022"/>
                  <a:pt x="2697403" y="7021617"/>
                </a:cubicBezTo>
                <a:lnTo>
                  <a:pt x="2664707" y="7037964"/>
                </a:lnTo>
                <a:lnTo>
                  <a:pt x="2681055" y="7005270"/>
                </a:lnTo>
                <a:cubicBezTo>
                  <a:pt x="2681055" y="7005270"/>
                  <a:pt x="2683781" y="6999819"/>
                  <a:pt x="2689228" y="6988921"/>
                </a:cubicBezTo>
                <a:cubicBezTo>
                  <a:pt x="2694678" y="6978022"/>
                  <a:pt x="2697403" y="6967125"/>
                  <a:pt x="2697403" y="6956224"/>
                </a:cubicBezTo>
                <a:cubicBezTo>
                  <a:pt x="2719201" y="6945328"/>
                  <a:pt x="2730097" y="6934429"/>
                  <a:pt x="2730097" y="6923528"/>
                </a:cubicBezTo>
                <a:lnTo>
                  <a:pt x="2697403" y="6939877"/>
                </a:lnTo>
                <a:cubicBezTo>
                  <a:pt x="2697403" y="6939877"/>
                  <a:pt x="2691953" y="6945328"/>
                  <a:pt x="2681055" y="6956224"/>
                </a:cubicBezTo>
                <a:cubicBezTo>
                  <a:pt x="2670156" y="6945328"/>
                  <a:pt x="2659259" y="6945328"/>
                  <a:pt x="2648359" y="6956224"/>
                </a:cubicBezTo>
                <a:lnTo>
                  <a:pt x="2632010" y="6956224"/>
                </a:lnTo>
                <a:cubicBezTo>
                  <a:pt x="2632010" y="6945328"/>
                  <a:pt x="2653808" y="6928979"/>
                  <a:pt x="2697403" y="6907181"/>
                </a:cubicBezTo>
                <a:cubicBezTo>
                  <a:pt x="2708303" y="6896283"/>
                  <a:pt x="2719201" y="6885386"/>
                  <a:pt x="2730097" y="6874485"/>
                </a:cubicBezTo>
                <a:lnTo>
                  <a:pt x="2746446" y="6858138"/>
                </a:lnTo>
                <a:lnTo>
                  <a:pt x="2746446" y="6841789"/>
                </a:lnTo>
                <a:cubicBezTo>
                  <a:pt x="2713751" y="6819994"/>
                  <a:pt x="2708303" y="6803647"/>
                  <a:pt x="2730097" y="6792746"/>
                </a:cubicBezTo>
                <a:lnTo>
                  <a:pt x="2746446" y="6809095"/>
                </a:lnTo>
                <a:cubicBezTo>
                  <a:pt x="2757345" y="6830892"/>
                  <a:pt x="2762794" y="6841789"/>
                  <a:pt x="2762794" y="6841789"/>
                </a:cubicBezTo>
                <a:lnTo>
                  <a:pt x="2762794" y="6809095"/>
                </a:lnTo>
                <a:lnTo>
                  <a:pt x="2779142" y="6781847"/>
                </a:lnTo>
                <a:lnTo>
                  <a:pt x="2779142" y="6792746"/>
                </a:lnTo>
                <a:cubicBezTo>
                  <a:pt x="2790041" y="6792746"/>
                  <a:pt x="2795491" y="6787297"/>
                  <a:pt x="2795491" y="6776399"/>
                </a:cubicBezTo>
                <a:cubicBezTo>
                  <a:pt x="2795491" y="6776399"/>
                  <a:pt x="2794128" y="6776399"/>
                  <a:pt x="2791403" y="6776399"/>
                </a:cubicBezTo>
                <a:lnTo>
                  <a:pt x="2782412" y="6776399"/>
                </a:lnTo>
                <a:lnTo>
                  <a:pt x="2811839" y="6727355"/>
                </a:lnTo>
                <a:cubicBezTo>
                  <a:pt x="2822739" y="6738254"/>
                  <a:pt x="2830911" y="6738254"/>
                  <a:pt x="2836360" y="6727355"/>
                </a:cubicBezTo>
                <a:cubicBezTo>
                  <a:pt x="2841809" y="6716457"/>
                  <a:pt x="2839085" y="6711006"/>
                  <a:pt x="2828186" y="6711006"/>
                </a:cubicBezTo>
                <a:cubicBezTo>
                  <a:pt x="2828186" y="6700107"/>
                  <a:pt x="2822739" y="6700107"/>
                  <a:pt x="2811839" y="6711006"/>
                </a:cubicBezTo>
                <a:cubicBezTo>
                  <a:pt x="2768244" y="6765500"/>
                  <a:pt x="2746446" y="6781847"/>
                  <a:pt x="2746446" y="6760049"/>
                </a:cubicBezTo>
                <a:cubicBezTo>
                  <a:pt x="2746446" y="6760049"/>
                  <a:pt x="2749171" y="6754601"/>
                  <a:pt x="2754621" y="6743702"/>
                </a:cubicBezTo>
                <a:cubicBezTo>
                  <a:pt x="2760070" y="6732804"/>
                  <a:pt x="2768244" y="6727355"/>
                  <a:pt x="2779142" y="6727355"/>
                </a:cubicBezTo>
                <a:lnTo>
                  <a:pt x="2828186" y="6661963"/>
                </a:lnTo>
                <a:lnTo>
                  <a:pt x="2844533" y="6645616"/>
                </a:lnTo>
                <a:lnTo>
                  <a:pt x="2828186" y="6645616"/>
                </a:lnTo>
                <a:cubicBezTo>
                  <a:pt x="2806389" y="6656515"/>
                  <a:pt x="2795491" y="6661963"/>
                  <a:pt x="2795491" y="6661963"/>
                </a:cubicBezTo>
                <a:lnTo>
                  <a:pt x="2844533" y="6612920"/>
                </a:lnTo>
                <a:lnTo>
                  <a:pt x="2844533" y="6580223"/>
                </a:lnTo>
                <a:lnTo>
                  <a:pt x="2844533" y="6563876"/>
                </a:lnTo>
                <a:lnTo>
                  <a:pt x="2860882" y="6563876"/>
                </a:lnTo>
                <a:cubicBezTo>
                  <a:pt x="2849983" y="6563876"/>
                  <a:pt x="2844533" y="6558426"/>
                  <a:pt x="2844533" y="6547527"/>
                </a:cubicBezTo>
                <a:lnTo>
                  <a:pt x="2860882" y="6514831"/>
                </a:lnTo>
                <a:lnTo>
                  <a:pt x="2893578" y="6514831"/>
                </a:lnTo>
                <a:cubicBezTo>
                  <a:pt x="2904475" y="6514831"/>
                  <a:pt x="2915374" y="6509383"/>
                  <a:pt x="2926272" y="6498484"/>
                </a:cubicBezTo>
                <a:cubicBezTo>
                  <a:pt x="2937171" y="6487585"/>
                  <a:pt x="2942622" y="6482137"/>
                  <a:pt x="2942622" y="6482137"/>
                </a:cubicBezTo>
                <a:lnTo>
                  <a:pt x="2958968" y="6433092"/>
                </a:lnTo>
                <a:cubicBezTo>
                  <a:pt x="2980767" y="6433092"/>
                  <a:pt x="2991664" y="6433092"/>
                  <a:pt x="2991664" y="6433092"/>
                </a:cubicBezTo>
                <a:lnTo>
                  <a:pt x="2975318" y="6416745"/>
                </a:lnTo>
                <a:lnTo>
                  <a:pt x="2958968" y="6416745"/>
                </a:lnTo>
                <a:lnTo>
                  <a:pt x="2926272" y="6449441"/>
                </a:lnTo>
                <a:lnTo>
                  <a:pt x="2893578" y="6465788"/>
                </a:lnTo>
                <a:cubicBezTo>
                  <a:pt x="2893578" y="6476687"/>
                  <a:pt x="2888129" y="6479411"/>
                  <a:pt x="2877230" y="6473962"/>
                </a:cubicBezTo>
                <a:cubicBezTo>
                  <a:pt x="2866330" y="6468514"/>
                  <a:pt x="2849983" y="6476687"/>
                  <a:pt x="2828186" y="6498484"/>
                </a:cubicBezTo>
                <a:cubicBezTo>
                  <a:pt x="2817288" y="6520281"/>
                  <a:pt x="2811839" y="6536629"/>
                  <a:pt x="2811839" y="6547527"/>
                </a:cubicBezTo>
                <a:cubicBezTo>
                  <a:pt x="2822739" y="6536629"/>
                  <a:pt x="2828186" y="6536629"/>
                  <a:pt x="2828186" y="6547527"/>
                </a:cubicBezTo>
                <a:cubicBezTo>
                  <a:pt x="2828186" y="6558426"/>
                  <a:pt x="2822739" y="6563876"/>
                  <a:pt x="2811839" y="6563876"/>
                </a:cubicBezTo>
                <a:lnTo>
                  <a:pt x="2795491" y="6580223"/>
                </a:lnTo>
                <a:lnTo>
                  <a:pt x="2779142" y="6580223"/>
                </a:lnTo>
                <a:cubicBezTo>
                  <a:pt x="2768244" y="6569325"/>
                  <a:pt x="2749171" y="6577499"/>
                  <a:pt x="2721925" y="6604745"/>
                </a:cubicBezTo>
                <a:cubicBezTo>
                  <a:pt x="2694678" y="6631993"/>
                  <a:pt x="2675606" y="6645616"/>
                  <a:pt x="2664707" y="6645616"/>
                </a:cubicBezTo>
                <a:cubicBezTo>
                  <a:pt x="2664707" y="6645616"/>
                  <a:pt x="2664707" y="6651064"/>
                  <a:pt x="2664707" y="6661963"/>
                </a:cubicBezTo>
                <a:lnTo>
                  <a:pt x="2632010" y="6711006"/>
                </a:lnTo>
                <a:cubicBezTo>
                  <a:pt x="2610213" y="6721907"/>
                  <a:pt x="2599315" y="6732804"/>
                  <a:pt x="2599315" y="6743702"/>
                </a:cubicBezTo>
                <a:cubicBezTo>
                  <a:pt x="2599315" y="6754601"/>
                  <a:pt x="2593867" y="6760049"/>
                  <a:pt x="2582967" y="6760049"/>
                </a:cubicBezTo>
                <a:lnTo>
                  <a:pt x="2566619" y="6792746"/>
                </a:lnTo>
                <a:cubicBezTo>
                  <a:pt x="2555721" y="6792746"/>
                  <a:pt x="2550271" y="6792746"/>
                  <a:pt x="2550271" y="6792746"/>
                </a:cubicBezTo>
                <a:cubicBezTo>
                  <a:pt x="2550271" y="6792746"/>
                  <a:pt x="2547548" y="6792746"/>
                  <a:pt x="2542097" y="6792746"/>
                </a:cubicBezTo>
                <a:cubicBezTo>
                  <a:pt x="2536648" y="6792746"/>
                  <a:pt x="2533925" y="6798196"/>
                  <a:pt x="2533925" y="6809095"/>
                </a:cubicBezTo>
                <a:cubicBezTo>
                  <a:pt x="2533925" y="6819994"/>
                  <a:pt x="2528474" y="6819994"/>
                  <a:pt x="2517575" y="6809095"/>
                </a:cubicBezTo>
                <a:cubicBezTo>
                  <a:pt x="2517575" y="6819994"/>
                  <a:pt x="2517575" y="6825442"/>
                  <a:pt x="2517575" y="6825442"/>
                </a:cubicBezTo>
                <a:cubicBezTo>
                  <a:pt x="2506676" y="6836341"/>
                  <a:pt x="2473981" y="6863588"/>
                  <a:pt x="2419489" y="6907181"/>
                </a:cubicBezTo>
                <a:cubicBezTo>
                  <a:pt x="2430388" y="6907181"/>
                  <a:pt x="2435836" y="6912632"/>
                  <a:pt x="2435836" y="6923528"/>
                </a:cubicBezTo>
                <a:cubicBezTo>
                  <a:pt x="2446734" y="6934429"/>
                  <a:pt x="2446734" y="6937153"/>
                  <a:pt x="2435836" y="6931703"/>
                </a:cubicBezTo>
                <a:cubicBezTo>
                  <a:pt x="2424937" y="6926255"/>
                  <a:pt x="2419489" y="6928979"/>
                  <a:pt x="2419489" y="6939877"/>
                </a:cubicBezTo>
                <a:cubicBezTo>
                  <a:pt x="2419489" y="6950776"/>
                  <a:pt x="2416763" y="6958951"/>
                  <a:pt x="2411314" y="6964399"/>
                </a:cubicBezTo>
                <a:cubicBezTo>
                  <a:pt x="2405866" y="6969850"/>
                  <a:pt x="2397692" y="6972574"/>
                  <a:pt x="2386793" y="6972574"/>
                </a:cubicBezTo>
                <a:cubicBezTo>
                  <a:pt x="2375895" y="6972574"/>
                  <a:pt x="2364996" y="6972574"/>
                  <a:pt x="2354096" y="6972574"/>
                </a:cubicBezTo>
                <a:lnTo>
                  <a:pt x="2354096" y="6956224"/>
                </a:lnTo>
                <a:cubicBezTo>
                  <a:pt x="2364996" y="6956224"/>
                  <a:pt x="2370445" y="6950776"/>
                  <a:pt x="2370445" y="6939877"/>
                </a:cubicBezTo>
                <a:cubicBezTo>
                  <a:pt x="2370445" y="6928979"/>
                  <a:pt x="2375895" y="6923528"/>
                  <a:pt x="2386793" y="6923528"/>
                </a:cubicBezTo>
                <a:lnTo>
                  <a:pt x="2386793" y="6890834"/>
                </a:lnTo>
                <a:cubicBezTo>
                  <a:pt x="2375895" y="6890834"/>
                  <a:pt x="2364996" y="6882660"/>
                  <a:pt x="2354096" y="6866313"/>
                </a:cubicBezTo>
                <a:cubicBezTo>
                  <a:pt x="2343197" y="6849963"/>
                  <a:pt x="2343197" y="6830892"/>
                  <a:pt x="2354096" y="6809095"/>
                </a:cubicBezTo>
                <a:lnTo>
                  <a:pt x="2337749" y="6825442"/>
                </a:lnTo>
                <a:cubicBezTo>
                  <a:pt x="2294155" y="6858138"/>
                  <a:pt x="2272357" y="6858138"/>
                  <a:pt x="2272357" y="6825442"/>
                </a:cubicBezTo>
                <a:cubicBezTo>
                  <a:pt x="2272357" y="6814543"/>
                  <a:pt x="2277807" y="6814543"/>
                  <a:pt x="2288704" y="6825442"/>
                </a:cubicBezTo>
                <a:lnTo>
                  <a:pt x="2337749" y="6776399"/>
                </a:lnTo>
                <a:cubicBezTo>
                  <a:pt x="2337749" y="6776399"/>
                  <a:pt x="2343197" y="6770950"/>
                  <a:pt x="2354096" y="6760049"/>
                </a:cubicBezTo>
                <a:cubicBezTo>
                  <a:pt x="2364996" y="6749153"/>
                  <a:pt x="2370445" y="6743702"/>
                  <a:pt x="2370445" y="6743702"/>
                </a:cubicBezTo>
                <a:cubicBezTo>
                  <a:pt x="2370445" y="6743702"/>
                  <a:pt x="2375895" y="6743702"/>
                  <a:pt x="2386793" y="6743702"/>
                </a:cubicBezTo>
                <a:lnTo>
                  <a:pt x="2370445" y="6727355"/>
                </a:lnTo>
                <a:cubicBezTo>
                  <a:pt x="2359546" y="6727355"/>
                  <a:pt x="2359546" y="6721907"/>
                  <a:pt x="2370445" y="6711006"/>
                </a:cubicBezTo>
                <a:cubicBezTo>
                  <a:pt x="2381344" y="6711006"/>
                  <a:pt x="2389516" y="6711006"/>
                  <a:pt x="2394967" y="6711006"/>
                </a:cubicBezTo>
                <a:cubicBezTo>
                  <a:pt x="2400415" y="6711006"/>
                  <a:pt x="2403139" y="6705558"/>
                  <a:pt x="2403139" y="6694659"/>
                </a:cubicBezTo>
                <a:cubicBezTo>
                  <a:pt x="2414038" y="6694659"/>
                  <a:pt x="2414038" y="6700107"/>
                  <a:pt x="2403139" y="6711006"/>
                </a:cubicBezTo>
                <a:lnTo>
                  <a:pt x="2419489" y="6711006"/>
                </a:lnTo>
                <a:lnTo>
                  <a:pt x="2419489" y="6661963"/>
                </a:lnTo>
                <a:cubicBezTo>
                  <a:pt x="2397692" y="6651064"/>
                  <a:pt x="2414038" y="6623818"/>
                  <a:pt x="2468533" y="6580223"/>
                </a:cubicBezTo>
                <a:cubicBezTo>
                  <a:pt x="2479430" y="6580223"/>
                  <a:pt x="2484879" y="6585674"/>
                  <a:pt x="2484879" y="6596570"/>
                </a:cubicBezTo>
                <a:lnTo>
                  <a:pt x="2484879" y="6612920"/>
                </a:lnTo>
                <a:cubicBezTo>
                  <a:pt x="2484879" y="6612920"/>
                  <a:pt x="2501229" y="6593846"/>
                  <a:pt x="2533925" y="6555702"/>
                </a:cubicBezTo>
                <a:cubicBezTo>
                  <a:pt x="2566619" y="6517557"/>
                  <a:pt x="2588417" y="6503934"/>
                  <a:pt x="2599315" y="6514831"/>
                </a:cubicBezTo>
                <a:cubicBezTo>
                  <a:pt x="2599315" y="6536629"/>
                  <a:pt x="2610213" y="6536629"/>
                  <a:pt x="2632010" y="6514831"/>
                </a:cubicBezTo>
                <a:cubicBezTo>
                  <a:pt x="2642909" y="6514831"/>
                  <a:pt x="2648359" y="6509383"/>
                  <a:pt x="2648359" y="6498484"/>
                </a:cubicBezTo>
                <a:lnTo>
                  <a:pt x="2615665" y="6498484"/>
                </a:lnTo>
                <a:cubicBezTo>
                  <a:pt x="2626563" y="6498484"/>
                  <a:pt x="2626563" y="6501210"/>
                  <a:pt x="2615665" y="6506659"/>
                </a:cubicBezTo>
                <a:cubicBezTo>
                  <a:pt x="2604766" y="6512107"/>
                  <a:pt x="2599315" y="6509383"/>
                  <a:pt x="2599315" y="6498484"/>
                </a:cubicBezTo>
                <a:cubicBezTo>
                  <a:pt x="2588417" y="6498484"/>
                  <a:pt x="2580244" y="6498484"/>
                  <a:pt x="2574793" y="6498484"/>
                </a:cubicBezTo>
                <a:cubicBezTo>
                  <a:pt x="2569345" y="6498484"/>
                  <a:pt x="2563894" y="6501210"/>
                  <a:pt x="2558447" y="6506659"/>
                </a:cubicBezTo>
                <a:cubicBezTo>
                  <a:pt x="2552995" y="6512107"/>
                  <a:pt x="2550271" y="6514831"/>
                  <a:pt x="2550271" y="6514831"/>
                </a:cubicBezTo>
                <a:cubicBezTo>
                  <a:pt x="2550271" y="6514831"/>
                  <a:pt x="2544824" y="6514831"/>
                  <a:pt x="2533925" y="6514831"/>
                </a:cubicBezTo>
                <a:cubicBezTo>
                  <a:pt x="2523027" y="6503934"/>
                  <a:pt x="2501229" y="6514831"/>
                  <a:pt x="2468533" y="6547527"/>
                </a:cubicBezTo>
                <a:cubicBezTo>
                  <a:pt x="2435836" y="6569325"/>
                  <a:pt x="2414038" y="6574775"/>
                  <a:pt x="2403139" y="6563876"/>
                </a:cubicBezTo>
                <a:lnTo>
                  <a:pt x="2419489" y="6563876"/>
                </a:lnTo>
                <a:lnTo>
                  <a:pt x="2419489" y="6547527"/>
                </a:lnTo>
                <a:cubicBezTo>
                  <a:pt x="2419489" y="6536629"/>
                  <a:pt x="2419489" y="6531180"/>
                  <a:pt x="2419489" y="6531180"/>
                </a:cubicBezTo>
                <a:lnTo>
                  <a:pt x="2419489" y="6514831"/>
                </a:lnTo>
                <a:cubicBezTo>
                  <a:pt x="2419489" y="6503934"/>
                  <a:pt x="2422212" y="6498484"/>
                  <a:pt x="2427663" y="6498484"/>
                </a:cubicBezTo>
                <a:cubicBezTo>
                  <a:pt x="2433112" y="6498484"/>
                  <a:pt x="2441285" y="6498484"/>
                  <a:pt x="2452185" y="6498484"/>
                </a:cubicBezTo>
                <a:cubicBezTo>
                  <a:pt x="2463084" y="6498484"/>
                  <a:pt x="2463084" y="6503934"/>
                  <a:pt x="2452185" y="6514831"/>
                </a:cubicBezTo>
                <a:cubicBezTo>
                  <a:pt x="2452185" y="6525732"/>
                  <a:pt x="2454910" y="6528456"/>
                  <a:pt x="2460357" y="6523006"/>
                </a:cubicBezTo>
                <a:cubicBezTo>
                  <a:pt x="2465809" y="6517557"/>
                  <a:pt x="2468533" y="6509383"/>
                  <a:pt x="2468533" y="6498484"/>
                </a:cubicBezTo>
                <a:lnTo>
                  <a:pt x="2484879" y="6482137"/>
                </a:lnTo>
                <a:lnTo>
                  <a:pt x="2468533" y="6465788"/>
                </a:lnTo>
                <a:cubicBezTo>
                  <a:pt x="2468533" y="6454889"/>
                  <a:pt x="2463084" y="6443993"/>
                  <a:pt x="2452185" y="6433092"/>
                </a:cubicBezTo>
                <a:cubicBezTo>
                  <a:pt x="2441285" y="6422195"/>
                  <a:pt x="2441285" y="6427643"/>
                  <a:pt x="2452185" y="6449441"/>
                </a:cubicBezTo>
                <a:cubicBezTo>
                  <a:pt x="2452185" y="6449441"/>
                  <a:pt x="2452185" y="6452165"/>
                  <a:pt x="2452185" y="6457613"/>
                </a:cubicBezTo>
                <a:cubicBezTo>
                  <a:pt x="2452185" y="6463064"/>
                  <a:pt x="2446734" y="6465788"/>
                  <a:pt x="2435836" y="6465788"/>
                </a:cubicBezTo>
                <a:cubicBezTo>
                  <a:pt x="2424937" y="6465788"/>
                  <a:pt x="2419489" y="6471238"/>
                  <a:pt x="2419489" y="6482137"/>
                </a:cubicBezTo>
                <a:cubicBezTo>
                  <a:pt x="2419489" y="6493036"/>
                  <a:pt x="2408591" y="6503934"/>
                  <a:pt x="2386793" y="6514831"/>
                </a:cubicBezTo>
                <a:cubicBezTo>
                  <a:pt x="2375895" y="6525732"/>
                  <a:pt x="2364996" y="6533904"/>
                  <a:pt x="2354096" y="6539353"/>
                </a:cubicBezTo>
                <a:cubicBezTo>
                  <a:pt x="2343197" y="6544803"/>
                  <a:pt x="2337749" y="6552978"/>
                  <a:pt x="2337749" y="6563876"/>
                </a:cubicBezTo>
                <a:cubicBezTo>
                  <a:pt x="2326851" y="6574775"/>
                  <a:pt x="2315953" y="6580223"/>
                  <a:pt x="2305054" y="6580223"/>
                </a:cubicBezTo>
                <a:cubicBezTo>
                  <a:pt x="2294155" y="6580223"/>
                  <a:pt x="2288704" y="6585674"/>
                  <a:pt x="2288704" y="6596570"/>
                </a:cubicBezTo>
                <a:lnTo>
                  <a:pt x="2272357" y="6629267"/>
                </a:lnTo>
                <a:cubicBezTo>
                  <a:pt x="2272357" y="6618368"/>
                  <a:pt x="2266908" y="6618368"/>
                  <a:pt x="2256010" y="6629267"/>
                </a:cubicBezTo>
                <a:cubicBezTo>
                  <a:pt x="2245111" y="6640165"/>
                  <a:pt x="2234212" y="6642892"/>
                  <a:pt x="2223313" y="6637441"/>
                </a:cubicBezTo>
                <a:cubicBezTo>
                  <a:pt x="2212415" y="6631993"/>
                  <a:pt x="2212415" y="6623818"/>
                  <a:pt x="2223313" y="6612920"/>
                </a:cubicBezTo>
                <a:lnTo>
                  <a:pt x="2223313" y="6596570"/>
                </a:lnTo>
                <a:cubicBezTo>
                  <a:pt x="2223313" y="6596570"/>
                  <a:pt x="2217866" y="6596570"/>
                  <a:pt x="2206967" y="6596570"/>
                </a:cubicBezTo>
                <a:cubicBezTo>
                  <a:pt x="2196069" y="6607471"/>
                  <a:pt x="2185169" y="6623818"/>
                  <a:pt x="2174270" y="6645616"/>
                </a:cubicBezTo>
                <a:cubicBezTo>
                  <a:pt x="2163371" y="6667413"/>
                  <a:pt x="2163371" y="6683760"/>
                  <a:pt x="2174270" y="6694659"/>
                </a:cubicBezTo>
                <a:cubicBezTo>
                  <a:pt x="2185169" y="6705558"/>
                  <a:pt x="2187893" y="6713732"/>
                  <a:pt x="2182442" y="6719181"/>
                </a:cubicBezTo>
                <a:cubicBezTo>
                  <a:pt x="2176994" y="6724631"/>
                  <a:pt x="2171544" y="6732804"/>
                  <a:pt x="2166096" y="6743702"/>
                </a:cubicBezTo>
                <a:cubicBezTo>
                  <a:pt x="2160648" y="6754601"/>
                  <a:pt x="2152472" y="6760049"/>
                  <a:pt x="2141574" y="6760049"/>
                </a:cubicBezTo>
                <a:cubicBezTo>
                  <a:pt x="2130675" y="6760049"/>
                  <a:pt x="2125226" y="6765500"/>
                  <a:pt x="2125226" y="6776399"/>
                </a:cubicBezTo>
                <a:cubicBezTo>
                  <a:pt x="2125226" y="6787297"/>
                  <a:pt x="2119776" y="6798196"/>
                  <a:pt x="2108878" y="6809095"/>
                </a:cubicBezTo>
                <a:cubicBezTo>
                  <a:pt x="2097979" y="6819994"/>
                  <a:pt x="2089805" y="6822718"/>
                  <a:pt x="2084356" y="6817267"/>
                </a:cubicBezTo>
                <a:cubicBezTo>
                  <a:pt x="2078909" y="6811819"/>
                  <a:pt x="2087081" y="6798196"/>
                  <a:pt x="2108878" y="6776399"/>
                </a:cubicBezTo>
                <a:cubicBezTo>
                  <a:pt x="2119776" y="6743702"/>
                  <a:pt x="2119776" y="6727355"/>
                  <a:pt x="2108878" y="6727355"/>
                </a:cubicBezTo>
                <a:cubicBezTo>
                  <a:pt x="2065284" y="6738254"/>
                  <a:pt x="2054387" y="6754601"/>
                  <a:pt x="2076183" y="6776399"/>
                </a:cubicBezTo>
                <a:cubicBezTo>
                  <a:pt x="2076183" y="6787297"/>
                  <a:pt x="2073457" y="6795472"/>
                  <a:pt x="2068010" y="6800920"/>
                </a:cubicBezTo>
                <a:cubicBezTo>
                  <a:pt x="2062559" y="6806371"/>
                  <a:pt x="2059834" y="6809095"/>
                  <a:pt x="2059834" y="6809095"/>
                </a:cubicBezTo>
                <a:cubicBezTo>
                  <a:pt x="2048936" y="6819994"/>
                  <a:pt x="2038037" y="6825442"/>
                  <a:pt x="2027138" y="6825442"/>
                </a:cubicBezTo>
                <a:cubicBezTo>
                  <a:pt x="2016240" y="6814543"/>
                  <a:pt x="2008066" y="6811819"/>
                  <a:pt x="2002617" y="6817267"/>
                </a:cubicBezTo>
                <a:cubicBezTo>
                  <a:pt x="1997167" y="6822718"/>
                  <a:pt x="1994442" y="6830892"/>
                  <a:pt x="1994442" y="6841789"/>
                </a:cubicBezTo>
                <a:cubicBezTo>
                  <a:pt x="1994442" y="6841789"/>
                  <a:pt x="1994442" y="6847239"/>
                  <a:pt x="1994442" y="6858138"/>
                </a:cubicBezTo>
                <a:lnTo>
                  <a:pt x="1994442" y="6874485"/>
                </a:lnTo>
                <a:lnTo>
                  <a:pt x="1994442" y="6890834"/>
                </a:lnTo>
                <a:lnTo>
                  <a:pt x="2010792" y="6890834"/>
                </a:lnTo>
                <a:lnTo>
                  <a:pt x="2027138" y="6907181"/>
                </a:lnTo>
                <a:cubicBezTo>
                  <a:pt x="2016240" y="6907181"/>
                  <a:pt x="1997167" y="6909908"/>
                  <a:pt x="1969920" y="6915356"/>
                </a:cubicBezTo>
                <a:cubicBezTo>
                  <a:pt x="1942676" y="6920804"/>
                  <a:pt x="1929053" y="6918080"/>
                  <a:pt x="1929053" y="6907181"/>
                </a:cubicBezTo>
                <a:cubicBezTo>
                  <a:pt x="1918154" y="6907181"/>
                  <a:pt x="1907255" y="6907181"/>
                  <a:pt x="1896357" y="6907181"/>
                </a:cubicBezTo>
                <a:lnTo>
                  <a:pt x="1929053" y="6939877"/>
                </a:lnTo>
                <a:lnTo>
                  <a:pt x="1945399" y="6939877"/>
                </a:lnTo>
                <a:lnTo>
                  <a:pt x="1896357" y="7005270"/>
                </a:lnTo>
                <a:lnTo>
                  <a:pt x="1847312" y="7070660"/>
                </a:lnTo>
                <a:cubicBezTo>
                  <a:pt x="1847312" y="7070660"/>
                  <a:pt x="1844586" y="7070660"/>
                  <a:pt x="1839139" y="7070660"/>
                </a:cubicBezTo>
                <a:cubicBezTo>
                  <a:pt x="1833689" y="7070660"/>
                  <a:pt x="1828240" y="7067936"/>
                  <a:pt x="1822788" y="7062486"/>
                </a:cubicBezTo>
                <a:cubicBezTo>
                  <a:pt x="1817341" y="7057037"/>
                  <a:pt x="1811890" y="7054313"/>
                  <a:pt x="1806443" y="7054313"/>
                </a:cubicBezTo>
                <a:cubicBezTo>
                  <a:pt x="1800993" y="7054313"/>
                  <a:pt x="1798267" y="7059761"/>
                  <a:pt x="1798267" y="7070660"/>
                </a:cubicBezTo>
                <a:cubicBezTo>
                  <a:pt x="1787368" y="7081559"/>
                  <a:pt x="1787368" y="7087009"/>
                  <a:pt x="1798267" y="7087009"/>
                </a:cubicBezTo>
                <a:lnTo>
                  <a:pt x="1798267" y="7119703"/>
                </a:lnTo>
                <a:cubicBezTo>
                  <a:pt x="1787368" y="7119703"/>
                  <a:pt x="1771022" y="7108807"/>
                  <a:pt x="1749225" y="7087009"/>
                </a:cubicBezTo>
                <a:lnTo>
                  <a:pt x="1683833" y="7152400"/>
                </a:lnTo>
                <a:lnTo>
                  <a:pt x="1667485" y="7168749"/>
                </a:lnTo>
                <a:cubicBezTo>
                  <a:pt x="1678384" y="7168749"/>
                  <a:pt x="1678384" y="7174197"/>
                  <a:pt x="1667485" y="7185096"/>
                </a:cubicBezTo>
                <a:cubicBezTo>
                  <a:pt x="1656587" y="7195995"/>
                  <a:pt x="1651137" y="7198719"/>
                  <a:pt x="1651137" y="7193270"/>
                </a:cubicBezTo>
                <a:cubicBezTo>
                  <a:pt x="1651137" y="7187822"/>
                  <a:pt x="1645688" y="7190546"/>
                  <a:pt x="1634789" y="7201443"/>
                </a:cubicBezTo>
                <a:cubicBezTo>
                  <a:pt x="1623889" y="7212344"/>
                  <a:pt x="1623889" y="7217792"/>
                  <a:pt x="1634789" y="7217792"/>
                </a:cubicBezTo>
                <a:cubicBezTo>
                  <a:pt x="1634789" y="7217792"/>
                  <a:pt x="1634789" y="7220516"/>
                  <a:pt x="1634789" y="7225964"/>
                </a:cubicBezTo>
                <a:cubicBezTo>
                  <a:pt x="1634789" y="7231415"/>
                  <a:pt x="1629340" y="7234139"/>
                  <a:pt x="1618441" y="7234139"/>
                </a:cubicBezTo>
                <a:cubicBezTo>
                  <a:pt x="1607542" y="7245040"/>
                  <a:pt x="1604818" y="7253212"/>
                  <a:pt x="1610267" y="7258661"/>
                </a:cubicBezTo>
                <a:cubicBezTo>
                  <a:pt x="1615717" y="7264111"/>
                  <a:pt x="1629340" y="7255937"/>
                  <a:pt x="1651137" y="7234139"/>
                </a:cubicBezTo>
                <a:lnTo>
                  <a:pt x="1716527" y="7201443"/>
                </a:lnTo>
                <a:lnTo>
                  <a:pt x="1700181" y="7217792"/>
                </a:lnTo>
                <a:cubicBezTo>
                  <a:pt x="1700181" y="7228691"/>
                  <a:pt x="1694732" y="7239590"/>
                  <a:pt x="1683833" y="7250488"/>
                </a:cubicBezTo>
                <a:cubicBezTo>
                  <a:pt x="1694732" y="7250488"/>
                  <a:pt x="1705629" y="7250488"/>
                  <a:pt x="1716527" y="7250488"/>
                </a:cubicBezTo>
                <a:cubicBezTo>
                  <a:pt x="1716527" y="7261387"/>
                  <a:pt x="1716527" y="7266835"/>
                  <a:pt x="1716527" y="7266835"/>
                </a:cubicBezTo>
                <a:cubicBezTo>
                  <a:pt x="1716527" y="7266835"/>
                  <a:pt x="1713804" y="7269562"/>
                  <a:pt x="1708355" y="7275010"/>
                </a:cubicBezTo>
                <a:cubicBezTo>
                  <a:pt x="1702905" y="7280458"/>
                  <a:pt x="1694732" y="7283182"/>
                  <a:pt x="1683833" y="7283182"/>
                </a:cubicBezTo>
                <a:cubicBezTo>
                  <a:pt x="1672932" y="7272286"/>
                  <a:pt x="1667485" y="7266835"/>
                  <a:pt x="1667485" y="7266835"/>
                </a:cubicBezTo>
                <a:lnTo>
                  <a:pt x="1651137" y="7266835"/>
                </a:lnTo>
                <a:lnTo>
                  <a:pt x="1634789" y="7299531"/>
                </a:lnTo>
                <a:cubicBezTo>
                  <a:pt x="1612990" y="7310430"/>
                  <a:pt x="1596644" y="7321329"/>
                  <a:pt x="1585746" y="7332228"/>
                </a:cubicBezTo>
                <a:cubicBezTo>
                  <a:pt x="1585746" y="7321329"/>
                  <a:pt x="1577571" y="7315878"/>
                  <a:pt x="1561223" y="7315878"/>
                </a:cubicBezTo>
                <a:cubicBezTo>
                  <a:pt x="1544877" y="7315878"/>
                  <a:pt x="1536702" y="7321329"/>
                  <a:pt x="1536702" y="7332228"/>
                </a:cubicBezTo>
                <a:lnTo>
                  <a:pt x="1520353" y="7348575"/>
                </a:lnTo>
                <a:cubicBezTo>
                  <a:pt x="1520353" y="7337676"/>
                  <a:pt x="1514904" y="7332228"/>
                  <a:pt x="1504005" y="7332228"/>
                </a:cubicBezTo>
                <a:cubicBezTo>
                  <a:pt x="1493107" y="7332228"/>
                  <a:pt x="1487659" y="7337676"/>
                  <a:pt x="1487659" y="7348575"/>
                </a:cubicBezTo>
                <a:lnTo>
                  <a:pt x="1471310" y="7381271"/>
                </a:lnTo>
                <a:lnTo>
                  <a:pt x="1454962" y="7381271"/>
                </a:lnTo>
                <a:cubicBezTo>
                  <a:pt x="1454962" y="7370372"/>
                  <a:pt x="1454962" y="7362198"/>
                  <a:pt x="1454962" y="7356749"/>
                </a:cubicBezTo>
                <a:cubicBezTo>
                  <a:pt x="1454962" y="7351301"/>
                  <a:pt x="1454962" y="7348575"/>
                  <a:pt x="1454962" y="7348575"/>
                </a:cubicBezTo>
                <a:lnTo>
                  <a:pt x="1454962" y="7332228"/>
                </a:lnTo>
                <a:lnTo>
                  <a:pt x="1438614" y="7315878"/>
                </a:lnTo>
                <a:cubicBezTo>
                  <a:pt x="1438614" y="7304980"/>
                  <a:pt x="1438614" y="7296807"/>
                  <a:pt x="1438614" y="7291357"/>
                </a:cubicBezTo>
                <a:cubicBezTo>
                  <a:pt x="1438614" y="7285909"/>
                  <a:pt x="1444063" y="7283182"/>
                  <a:pt x="1454962" y="7283182"/>
                </a:cubicBezTo>
                <a:cubicBezTo>
                  <a:pt x="1465862" y="7283182"/>
                  <a:pt x="1471310" y="7283182"/>
                  <a:pt x="1471310" y="7283182"/>
                </a:cubicBezTo>
                <a:cubicBezTo>
                  <a:pt x="1471310" y="7283182"/>
                  <a:pt x="1471310" y="7277734"/>
                  <a:pt x="1471310" y="7266835"/>
                </a:cubicBezTo>
                <a:cubicBezTo>
                  <a:pt x="1482208" y="7266835"/>
                  <a:pt x="1487659" y="7269562"/>
                  <a:pt x="1487659" y="7275010"/>
                </a:cubicBezTo>
                <a:cubicBezTo>
                  <a:pt x="1487659" y="7280458"/>
                  <a:pt x="1487659" y="7288633"/>
                  <a:pt x="1487659" y="7299531"/>
                </a:cubicBezTo>
                <a:lnTo>
                  <a:pt x="1487659" y="7332228"/>
                </a:lnTo>
                <a:cubicBezTo>
                  <a:pt x="1487659" y="7332228"/>
                  <a:pt x="1498558" y="7315878"/>
                  <a:pt x="1520353" y="7283182"/>
                </a:cubicBezTo>
                <a:lnTo>
                  <a:pt x="1553049" y="7250488"/>
                </a:lnTo>
                <a:lnTo>
                  <a:pt x="1569396" y="7217792"/>
                </a:lnTo>
                <a:lnTo>
                  <a:pt x="1569396" y="7201443"/>
                </a:lnTo>
                <a:cubicBezTo>
                  <a:pt x="1569396" y="7190546"/>
                  <a:pt x="1558499" y="7195995"/>
                  <a:pt x="1536702" y="7217792"/>
                </a:cubicBezTo>
                <a:lnTo>
                  <a:pt x="1512180" y="7217792"/>
                </a:lnTo>
                <a:cubicBezTo>
                  <a:pt x="1506731" y="7206893"/>
                  <a:pt x="1509455" y="7201443"/>
                  <a:pt x="1520353" y="7201443"/>
                </a:cubicBezTo>
                <a:cubicBezTo>
                  <a:pt x="1531252" y="7201443"/>
                  <a:pt x="1536702" y="7201443"/>
                  <a:pt x="1536702" y="7201443"/>
                </a:cubicBezTo>
                <a:cubicBezTo>
                  <a:pt x="1536702" y="7179648"/>
                  <a:pt x="1542151" y="7168749"/>
                  <a:pt x="1553049" y="7168749"/>
                </a:cubicBezTo>
                <a:cubicBezTo>
                  <a:pt x="1563948" y="7168749"/>
                  <a:pt x="1566671" y="7163298"/>
                  <a:pt x="1561223" y="7152400"/>
                </a:cubicBezTo>
                <a:cubicBezTo>
                  <a:pt x="1555773" y="7141501"/>
                  <a:pt x="1561223" y="7127878"/>
                  <a:pt x="1577571" y="7111531"/>
                </a:cubicBezTo>
                <a:cubicBezTo>
                  <a:pt x="1593919" y="7095182"/>
                  <a:pt x="1602095" y="7081559"/>
                  <a:pt x="1602095" y="7070660"/>
                </a:cubicBezTo>
                <a:lnTo>
                  <a:pt x="1569396" y="7103356"/>
                </a:lnTo>
                <a:cubicBezTo>
                  <a:pt x="1547600" y="7114255"/>
                  <a:pt x="1536702" y="7119703"/>
                  <a:pt x="1536702" y="7119703"/>
                </a:cubicBezTo>
                <a:lnTo>
                  <a:pt x="1536702" y="7087009"/>
                </a:lnTo>
                <a:cubicBezTo>
                  <a:pt x="1536702" y="7076111"/>
                  <a:pt x="1536702" y="7070660"/>
                  <a:pt x="1536702" y="7070660"/>
                </a:cubicBezTo>
                <a:lnTo>
                  <a:pt x="1569396" y="7054313"/>
                </a:lnTo>
                <a:cubicBezTo>
                  <a:pt x="1558499" y="7043414"/>
                  <a:pt x="1558499" y="7032516"/>
                  <a:pt x="1569396" y="7021617"/>
                </a:cubicBezTo>
                <a:lnTo>
                  <a:pt x="1569396" y="7005270"/>
                </a:lnTo>
                <a:lnTo>
                  <a:pt x="1553049" y="7021617"/>
                </a:lnTo>
                <a:lnTo>
                  <a:pt x="1536702" y="7021617"/>
                </a:lnTo>
                <a:lnTo>
                  <a:pt x="1536702" y="6988921"/>
                </a:lnTo>
                <a:cubicBezTo>
                  <a:pt x="1525803" y="6999819"/>
                  <a:pt x="1514904" y="6999819"/>
                  <a:pt x="1504005" y="6988921"/>
                </a:cubicBezTo>
                <a:lnTo>
                  <a:pt x="1487659" y="6972574"/>
                </a:lnTo>
                <a:lnTo>
                  <a:pt x="1454962" y="7005270"/>
                </a:lnTo>
                <a:lnTo>
                  <a:pt x="1438614" y="7021617"/>
                </a:lnTo>
                <a:lnTo>
                  <a:pt x="1438614" y="7005270"/>
                </a:lnTo>
                <a:lnTo>
                  <a:pt x="1471310" y="6956224"/>
                </a:lnTo>
                <a:lnTo>
                  <a:pt x="1504005" y="6907181"/>
                </a:lnTo>
                <a:cubicBezTo>
                  <a:pt x="1514904" y="6907181"/>
                  <a:pt x="1520353" y="6901733"/>
                  <a:pt x="1520353" y="6890834"/>
                </a:cubicBezTo>
                <a:cubicBezTo>
                  <a:pt x="1520353" y="6879936"/>
                  <a:pt x="1533978" y="6860862"/>
                  <a:pt x="1561223" y="6833616"/>
                </a:cubicBezTo>
                <a:cubicBezTo>
                  <a:pt x="1588470" y="6806371"/>
                  <a:pt x="1615717" y="6779123"/>
                  <a:pt x="1642963" y="6751877"/>
                </a:cubicBezTo>
                <a:cubicBezTo>
                  <a:pt x="1670208" y="6724631"/>
                  <a:pt x="1683833" y="6716457"/>
                  <a:pt x="1683833" y="6727355"/>
                </a:cubicBezTo>
                <a:lnTo>
                  <a:pt x="1716527" y="6711006"/>
                </a:lnTo>
                <a:cubicBezTo>
                  <a:pt x="1716527" y="6700107"/>
                  <a:pt x="1711079" y="6694659"/>
                  <a:pt x="1700181" y="6694659"/>
                </a:cubicBezTo>
                <a:cubicBezTo>
                  <a:pt x="1689283" y="6694659"/>
                  <a:pt x="1683833" y="6691935"/>
                  <a:pt x="1683833" y="6686485"/>
                </a:cubicBezTo>
                <a:cubicBezTo>
                  <a:pt x="1683833" y="6681036"/>
                  <a:pt x="1689283" y="6678310"/>
                  <a:pt x="1700181" y="6678310"/>
                </a:cubicBezTo>
                <a:cubicBezTo>
                  <a:pt x="1721978" y="6667413"/>
                  <a:pt x="1743775" y="6634717"/>
                  <a:pt x="1765571" y="6580223"/>
                </a:cubicBezTo>
                <a:lnTo>
                  <a:pt x="1765571" y="6596570"/>
                </a:lnTo>
                <a:lnTo>
                  <a:pt x="1781921" y="6563876"/>
                </a:lnTo>
                <a:cubicBezTo>
                  <a:pt x="1792820" y="6520281"/>
                  <a:pt x="1820064" y="6498484"/>
                  <a:pt x="1863660" y="6498484"/>
                </a:cubicBezTo>
                <a:cubicBezTo>
                  <a:pt x="1874559" y="6498484"/>
                  <a:pt x="1880006" y="6487585"/>
                  <a:pt x="1880006" y="6465788"/>
                </a:cubicBezTo>
                <a:lnTo>
                  <a:pt x="1912702" y="6416745"/>
                </a:lnTo>
                <a:cubicBezTo>
                  <a:pt x="1923601" y="6416745"/>
                  <a:pt x="1929053" y="6416745"/>
                  <a:pt x="1929053" y="6416745"/>
                </a:cubicBezTo>
                <a:cubicBezTo>
                  <a:pt x="1929053" y="6405846"/>
                  <a:pt x="1934500" y="6392223"/>
                  <a:pt x="1945399" y="6375874"/>
                </a:cubicBezTo>
                <a:cubicBezTo>
                  <a:pt x="1956298" y="6359527"/>
                  <a:pt x="1961747" y="6348628"/>
                  <a:pt x="1961747" y="6343180"/>
                </a:cubicBezTo>
                <a:cubicBezTo>
                  <a:pt x="1961747" y="6337729"/>
                  <a:pt x="1967196" y="6335005"/>
                  <a:pt x="1978096" y="6335005"/>
                </a:cubicBezTo>
                <a:cubicBezTo>
                  <a:pt x="1988995" y="6335005"/>
                  <a:pt x="2002617" y="6324106"/>
                  <a:pt x="2018965" y="6302309"/>
                </a:cubicBezTo>
                <a:cubicBezTo>
                  <a:pt x="2035314" y="6280514"/>
                  <a:pt x="2048936" y="6269613"/>
                  <a:pt x="2059834" y="6269613"/>
                </a:cubicBezTo>
                <a:cubicBezTo>
                  <a:pt x="2059834" y="6258714"/>
                  <a:pt x="2070733" y="6239643"/>
                  <a:pt x="2092528" y="6212395"/>
                </a:cubicBezTo>
                <a:cubicBezTo>
                  <a:pt x="2114326" y="6185149"/>
                  <a:pt x="2125226" y="6166078"/>
                  <a:pt x="2125226" y="6155177"/>
                </a:cubicBezTo>
                <a:lnTo>
                  <a:pt x="2141574" y="6138830"/>
                </a:lnTo>
                <a:cubicBezTo>
                  <a:pt x="2141574" y="6138830"/>
                  <a:pt x="2149748" y="6130655"/>
                  <a:pt x="2166096" y="6114308"/>
                </a:cubicBezTo>
                <a:cubicBezTo>
                  <a:pt x="2182442" y="6097959"/>
                  <a:pt x="2185169" y="6089787"/>
                  <a:pt x="2174270" y="6089787"/>
                </a:cubicBezTo>
                <a:cubicBezTo>
                  <a:pt x="2174270" y="6078888"/>
                  <a:pt x="2185169" y="6062541"/>
                  <a:pt x="2206967" y="6040744"/>
                </a:cubicBezTo>
                <a:lnTo>
                  <a:pt x="2223313" y="6024394"/>
                </a:lnTo>
                <a:lnTo>
                  <a:pt x="2256010" y="6008047"/>
                </a:lnTo>
                <a:cubicBezTo>
                  <a:pt x="2266908" y="5997149"/>
                  <a:pt x="2275081" y="5988974"/>
                  <a:pt x="2280531" y="5983526"/>
                </a:cubicBezTo>
                <a:cubicBezTo>
                  <a:pt x="2285980" y="5978075"/>
                  <a:pt x="2283256" y="5975351"/>
                  <a:pt x="2272357" y="5975351"/>
                </a:cubicBezTo>
                <a:lnTo>
                  <a:pt x="2288704" y="5959004"/>
                </a:lnTo>
                <a:lnTo>
                  <a:pt x="2370445" y="5877262"/>
                </a:lnTo>
                <a:cubicBezTo>
                  <a:pt x="2370445" y="5866366"/>
                  <a:pt x="2364996" y="5866366"/>
                  <a:pt x="2354096" y="5877262"/>
                </a:cubicBezTo>
                <a:lnTo>
                  <a:pt x="2370445" y="5844568"/>
                </a:lnTo>
                <a:cubicBezTo>
                  <a:pt x="2370445" y="5833670"/>
                  <a:pt x="2373170" y="5830943"/>
                  <a:pt x="2378618" y="5836394"/>
                </a:cubicBezTo>
                <a:cubicBezTo>
                  <a:pt x="2384069" y="5841844"/>
                  <a:pt x="2389516" y="5841844"/>
                  <a:pt x="2394967" y="5836394"/>
                </a:cubicBezTo>
                <a:cubicBezTo>
                  <a:pt x="2400415" y="5830943"/>
                  <a:pt x="2403139" y="5828219"/>
                  <a:pt x="2403139" y="5828219"/>
                </a:cubicBezTo>
                <a:lnTo>
                  <a:pt x="2435836" y="5779176"/>
                </a:lnTo>
                <a:lnTo>
                  <a:pt x="2468533" y="5730133"/>
                </a:lnTo>
                <a:lnTo>
                  <a:pt x="2484879" y="5730133"/>
                </a:lnTo>
                <a:cubicBezTo>
                  <a:pt x="2517575" y="5697437"/>
                  <a:pt x="2533925" y="5675639"/>
                  <a:pt x="2533925" y="5664740"/>
                </a:cubicBezTo>
                <a:lnTo>
                  <a:pt x="2550271" y="5648393"/>
                </a:lnTo>
                <a:cubicBezTo>
                  <a:pt x="2550271" y="5648393"/>
                  <a:pt x="2555721" y="5642943"/>
                  <a:pt x="2566619" y="5632044"/>
                </a:cubicBezTo>
                <a:cubicBezTo>
                  <a:pt x="2577518" y="5621148"/>
                  <a:pt x="2582967" y="5610247"/>
                  <a:pt x="2582967" y="5599350"/>
                </a:cubicBezTo>
                <a:lnTo>
                  <a:pt x="2566619" y="5599350"/>
                </a:lnTo>
                <a:lnTo>
                  <a:pt x="2582967" y="5583001"/>
                </a:lnTo>
                <a:cubicBezTo>
                  <a:pt x="2604766" y="5583001"/>
                  <a:pt x="2640185" y="5550305"/>
                  <a:pt x="2689228" y="5484914"/>
                </a:cubicBezTo>
                <a:cubicBezTo>
                  <a:pt x="2738273" y="5419522"/>
                  <a:pt x="2768244" y="5386826"/>
                  <a:pt x="2779142" y="5386826"/>
                </a:cubicBezTo>
                <a:cubicBezTo>
                  <a:pt x="2790041" y="5386826"/>
                  <a:pt x="2814563" y="5365028"/>
                  <a:pt x="2852708" y="5321436"/>
                </a:cubicBezTo>
                <a:cubicBezTo>
                  <a:pt x="2890852" y="5277841"/>
                  <a:pt x="2909926" y="5250593"/>
                  <a:pt x="2909926" y="5239696"/>
                </a:cubicBezTo>
                <a:cubicBezTo>
                  <a:pt x="2909926" y="5228797"/>
                  <a:pt x="2920825" y="5217899"/>
                  <a:pt x="2942622" y="5207000"/>
                </a:cubicBezTo>
                <a:lnTo>
                  <a:pt x="2942622" y="5174304"/>
                </a:lnTo>
                <a:lnTo>
                  <a:pt x="2926272" y="5174304"/>
                </a:lnTo>
                <a:cubicBezTo>
                  <a:pt x="2937171" y="5163406"/>
                  <a:pt x="2948070" y="5157957"/>
                  <a:pt x="2958968" y="5157957"/>
                </a:cubicBezTo>
                <a:lnTo>
                  <a:pt x="2926272" y="5157957"/>
                </a:lnTo>
                <a:lnTo>
                  <a:pt x="2926272" y="5141607"/>
                </a:lnTo>
                <a:cubicBezTo>
                  <a:pt x="2948070" y="5130710"/>
                  <a:pt x="2961692" y="5125260"/>
                  <a:pt x="2967144" y="5125260"/>
                </a:cubicBezTo>
                <a:cubicBezTo>
                  <a:pt x="2972591" y="5125260"/>
                  <a:pt x="2986216" y="5111635"/>
                  <a:pt x="3008012" y="5084391"/>
                </a:cubicBezTo>
                <a:lnTo>
                  <a:pt x="3021091" y="5061505"/>
                </a:lnTo>
                <a:lnTo>
                  <a:pt x="3024362" y="5059868"/>
                </a:lnTo>
                <a:lnTo>
                  <a:pt x="3040708" y="5027172"/>
                </a:lnTo>
                <a:lnTo>
                  <a:pt x="3021091" y="5061505"/>
                </a:lnTo>
                <a:lnTo>
                  <a:pt x="2991664" y="5076217"/>
                </a:lnTo>
                <a:cubicBezTo>
                  <a:pt x="2980767" y="5087114"/>
                  <a:pt x="2975318" y="5092564"/>
                  <a:pt x="2975318" y="5092564"/>
                </a:cubicBezTo>
                <a:cubicBezTo>
                  <a:pt x="2964418" y="5092564"/>
                  <a:pt x="2948070" y="5103464"/>
                  <a:pt x="2926272" y="5125260"/>
                </a:cubicBezTo>
                <a:cubicBezTo>
                  <a:pt x="2904475" y="5147059"/>
                  <a:pt x="2893578" y="5163406"/>
                  <a:pt x="2893578" y="5174304"/>
                </a:cubicBezTo>
                <a:cubicBezTo>
                  <a:pt x="2882677" y="5185203"/>
                  <a:pt x="2877230" y="5190652"/>
                  <a:pt x="2877230" y="5190652"/>
                </a:cubicBezTo>
                <a:cubicBezTo>
                  <a:pt x="2866330" y="5190652"/>
                  <a:pt x="2863607" y="5201550"/>
                  <a:pt x="2869056" y="5223347"/>
                </a:cubicBezTo>
                <a:cubicBezTo>
                  <a:pt x="2874506" y="5245144"/>
                  <a:pt x="2871781" y="5256043"/>
                  <a:pt x="2860882" y="5256043"/>
                </a:cubicBezTo>
                <a:lnTo>
                  <a:pt x="2860882" y="5272390"/>
                </a:lnTo>
                <a:lnTo>
                  <a:pt x="2828186" y="5288739"/>
                </a:lnTo>
                <a:cubicBezTo>
                  <a:pt x="2751894" y="5375929"/>
                  <a:pt x="2713751" y="5416798"/>
                  <a:pt x="2713751" y="5411347"/>
                </a:cubicBezTo>
                <a:cubicBezTo>
                  <a:pt x="2713751" y="5405899"/>
                  <a:pt x="2719201" y="5395000"/>
                  <a:pt x="2730097" y="5378653"/>
                </a:cubicBezTo>
                <a:cubicBezTo>
                  <a:pt x="2740996" y="5362304"/>
                  <a:pt x="2746446" y="5354130"/>
                  <a:pt x="2746446" y="5354130"/>
                </a:cubicBezTo>
                <a:cubicBezTo>
                  <a:pt x="2735548" y="5343233"/>
                  <a:pt x="2730097" y="5340507"/>
                  <a:pt x="2730097" y="5345957"/>
                </a:cubicBezTo>
                <a:cubicBezTo>
                  <a:pt x="2730097" y="5351405"/>
                  <a:pt x="2724649" y="5354130"/>
                  <a:pt x="2713751" y="5354130"/>
                </a:cubicBezTo>
                <a:cubicBezTo>
                  <a:pt x="2702852" y="5365028"/>
                  <a:pt x="2697403" y="5375929"/>
                  <a:pt x="2697403" y="5386826"/>
                </a:cubicBezTo>
                <a:cubicBezTo>
                  <a:pt x="2697403" y="5397725"/>
                  <a:pt x="2691953" y="5405899"/>
                  <a:pt x="2681055" y="5411347"/>
                </a:cubicBezTo>
                <a:cubicBezTo>
                  <a:pt x="2670156" y="5416798"/>
                  <a:pt x="2667431" y="5424972"/>
                  <a:pt x="2672879" y="5435871"/>
                </a:cubicBezTo>
                <a:cubicBezTo>
                  <a:pt x="2678330" y="5446768"/>
                  <a:pt x="2675606" y="5460393"/>
                  <a:pt x="2664707" y="5476740"/>
                </a:cubicBezTo>
                <a:cubicBezTo>
                  <a:pt x="2653808" y="5493087"/>
                  <a:pt x="2626563" y="5501261"/>
                  <a:pt x="2582967" y="5501261"/>
                </a:cubicBezTo>
                <a:cubicBezTo>
                  <a:pt x="2550271" y="5512160"/>
                  <a:pt x="2528474" y="5523059"/>
                  <a:pt x="2517575" y="5533958"/>
                </a:cubicBezTo>
                <a:cubicBezTo>
                  <a:pt x="2495778" y="5555755"/>
                  <a:pt x="2484879" y="5566654"/>
                  <a:pt x="2484879" y="5566654"/>
                </a:cubicBezTo>
                <a:lnTo>
                  <a:pt x="2484879" y="5583001"/>
                </a:lnTo>
                <a:cubicBezTo>
                  <a:pt x="2473981" y="5593900"/>
                  <a:pt x="2473981" y="5599350"/>
                  <a:pt x="2484879" y="5599350"/>
                </a:cubicBezTo>
                <a:cubicBezTo>
                  <a:pt x="2495778" y="5599350"/>
                  <a:pt x="2501229" y="5602074"/>
                  <a:pt x="2501229" y="5607522"/>
                </a:cubicBezTo>
                <a:cubicBezTo>
                  <a:pt x="2501229" y="5612973"/>
                  <a:pt x="2495778" y="5615697"/>
                  <a:pt x="2484879" y="5615697"/>
                </a:cubicBezTo>
                <a:lnTo>
                  <a:pt x="2468533" y="5615697"/>
                </a:lnTo>
                <a:cubicBezTo>
                  <a:pt x="2468533" y="5604798"/>
                  <a:pt x="2463084" y="5604798"/>
                  <a:pt x="2452185" y="5615697"/>
                </a:cubicBezTo>
                <a:cubicBezTo>
                  <a:pt x="2441285" y="5626596"/>
                  <a:pt x="2441285" y="5632044"/>
                  <a:pt x="2452185" y="5632044"/>
                </a:cubicBezTo>
                <a:lnTo>
                  <a:pt x="2435836" y="5632044"/>
                </a:lnTo>
                <a:cubicBezTo>
                  <a:pt x="2435836" y="5632044"/>
                  <a:pt x="2427663" y="5640219"/>
                  <a:pt x="2411314" y="5656566"/>
                </a:cubicBezTo>
                <a:cubicBezTo>
                  <a:pt x="2394967" y="5672915"/>
                  <a:pt x="2386793" y="5686538"/>
                  <a:pt x="2386793" y="5697437"/>
                </a:cubicBezTo>
                <a:lnTo>
                  <a:pt x="2370445" y="5713784"/>
                </a:lnTo>
                <a:cubicBezTo>
                  <a:pt x="2370445" y="5724682"/>
                  <a:pt x="2351373" y="5746480"/>
                  <a:pt x="2313228" y="5779176"/>
                </a:cubicBezTo>
                <a:cubicBezTo>
                  <a:pt x="2275081" y="5811872"/>
                  <a:pt x="2253283" y="5828219"/>
                  <a:pt x="2247836" y="5828219"/>
                </a:cubicBezTo>
                <a:cubicBezTo>
                  <a:pt x="2242387" y="5828219"/>
                  <a:pt x="2250560" y="5817323"/>
                  <a:pt x="2272357" y="5795523"/>
                </a:cubicBezTo>
                <a:lnTo>
                  <a:pt x="2288704" y="5779176"/>
                </a:lnTo>
                <a:cubicBezTo>
                  <a:pt x="2288704" y="5768277"/>
                  <a:pt x="2299604" y="5751930"/>
                  <a:pt x="2321400" y="5730133"/>
                </a:cubicBezTo>
                <a:cubicBezTo>
                  <a:pt x="2332298" y="5719234"/>
                  <a:pt x="2337749" y="5708335"/>
                  <a:pt x="2337749" y="5697437"/>
                </a:cubicBezTo>
                <a:cubicBezTo>
                  <a:pt x="2326851" y="5708335"/>
                  <a:pt x="2315953" y="5716508"/>
                  <a:pt x="2305054" y="5721958"/>
                </a:cubicBezTo>
                <a:cubicBezTo>
                  <a:pt x="2294155" y="5727409"/>
                  <a:pt x="2288704" y="5730133"/>
                  <a:pt x="2288704" y="5730133"/>
                </a:cubicBezTo>
                <a:cubicBezTo>
                  <a:pt x="2277807" y="5741032"/>
                  <a:pt x="2275081" y="5749204"/>
                  <a:pt x="2280531" y="5754654"/>
                </a:cubicBezTo>
                <a:cubicBezTo>
                  <a:pt x="2285980" y="5760105"/>
                  <a:pt x="2283256" y="5765553"/>
                  <a:pt x="2272357" y="5771001"/>
                </a:cubicBezTo>
                <a:cubicBezTo>
                  <a:pt x="2261459" y="5776452"/>
                  <a:pt x="2250560" y="5776452"/>
                  <a:pt x="2239660" y="5771001"/>
                </a:cubicBezTo>
                <a:cubicBezTo>
                  <a:pt x="2228762" y="5765553"/>
                  <a:pt x="2223313" y="5757379"/>
                  <a:pt x="2223313" y="5746480"/>
                </a:cubicBezTo>
                <a:cubicBezTo>
                  <a:pt x="2223313" y="5735581"/>
                  <a:pt x="2228762" y="5730133"/>
                  <a:pt x="2239660" y="5730133"/>
                </a:cubicBezTo>
                <a:lnTo>
                  <a:pt x="2256010" y="5713784"/>
                </a:lnTo>
                <a:lnTo>
                  <a:pt x="2239660" y="5713784"/>
                </a:lnTo>
                <a:cubicBezTo>
                  <a:pt x="2228762" y="5724682"/>
                  <a:pt x="2220589" y="5730133"/>
                  <a:pt x="2215140" y="5730133"/>
                </a:cubicBezTo>
                <a:cubicBezTo>
                  <a:pt x="2209690" y="5730133"/>
                  <a:pt x="2206967" y="5730133"/>
                  <a:pt x="2206967" y="5730133"/>
                </a:cubicBezTo>
                <a:cubicBezTo>
                  <a:pt x="2196069" y="5730133"/>
                  <a:pt x="2190618" y="5738307"/>
                  <a:pt x="2190618" y="5754654"/>
                </a:cubicBezTo>
                <a:cubicBezTo>
                  <a:pt x="2190618" y="5771001"/>
                  <a:pt x="2190618" y="5779176"/>
                  <a:pt x="2190618" y="5779176"/>
                </a:cubicBezTo>
                <a:lnTo>
                  <a:pt x="2206967" y="5795523"/>
                </a:lnTo>
                <a:cubicBezTo>
                  <a:pt x="2196069" y="5806422"/>
                  <a:pt x="2196069" y="5811872"/>
                  <a:pt x="2206967" y="5811872"/>
                </a:cubicBezTo>
                <a:cubicBezTo>
                  <a:pt x="2217866" y="5811872"/>
                  <a:pt x="2223313" y="5811872"/>
                  <a:pt x="2223313" y="5811872"/>
                </a:cubicBezTo>
                <a:cubicBezTo>
                  <a:pt x="2223313" y="5811872"/>
                  <a:pt x="2217866" y="5817323"/>
                  <a:pt x="2206967" y="5828219"/>
                </a:cubicBezTo>
                <a:lnTo>
                  <a:pt x="2190618" y="5811872"/>
                </a:lnTo>
                <a:cubicBezTo>
                  <a:pt x="2190618" y="5811872"/>
                  <a:pt x="2185169" y="5806422"/>
                  <a:pt x="2174270" y="5795523"/>
                </a:cubicBezTo>
                <a:lnTo>
                  <a:pt x="2141574" y="5811872"/>
                </a:lnTo>
                <a:cubicBezTo>
                  <a:pt x="2119776" y="5833670"/>
                  <a:pt x="2103431" y="5844568"/>
                  <a:pt x="2092528" y="5844568"/>
                </a:cubicBezTo>
                <a:cubicBezTo>
                  <a:pt x="2081632" y="5844568"/>
                  <a:pt x="2076183" y="5847293"/>
                  <a:pt x="2076183" y="5852741"/>
                </a:cubicBezTo>
                <a:cubicBezTo>
                  <a:pt x="2076183" y="5858191"/>
                  <a:pt x="2070733" y="5863640"/>
                  <a:pt x="2059834" y="5869090"/>
                </a:cubicBezTo>
                <a:cubicBezTo>
                  <a:pt x="2048936" y="5874538"/>
                  <a:pt x="2043486" y="5871814"/>
                  <a:pt x="2043486" y="5860915"/>
                </a:cubicBezTo>
                <a:lnTo>
                  <a:pt x="2059834" y="5828219"/>
                </a:lnTo>
                <a:cubicBezTo>
                  <a:pt x="2092528" y="5850017"/>
                  <a:pt x="2108878" y="5833670"/>
                  <a:pt x="2108878" y="5779176"/>
                </a:cubicBezTo>
                <a:lnTo>
                  <a:pt x="2125226" y="5762829"/>
                </a:lnTo>
                <a:lnTo>
                  <a:pt x="2108878" y="5762829"/>
                </a:lnTo>
                <a:lnTo>
                  <a:pt x="2108878" y="5746480"/>
                </a:lnTo>
                <a:cubicBezTo>
                  <a:pt x="2119776" y="5746480"/>
                  <a:pt x="2133400" y="5738307"/>
                  <a:pt x="2149748" y="5721958"/>
                </a:cubicBezTo>
                <a:cubicBezTo>
                  <a:pt x="2166096" y="5705611"/>
                  <a:pt x="2174270" y="5691986"/>
                  <a:pt x="2174270" y="5681090"/>
                </a:cubicBezTo>
                <a:cubicBezTo>
                  <a:pt x="2174270" y="5670191"/>
                  <a:pt x="2179719" y="5664740"/>
                  <a:pt x="2190618" y="5664740"/>
                </a:cubicBezTo>
                <a:lnTo>
                  <a:pt x="2223313" y="5632044"/>
                </a:lnTo>
                <a:cubicBezTo>
                  <a:pt x="2223313" y="5632044"/>
                  <a:pt x="2223313" y="5626596"/>
                  <a:pt x="2223313" y="5615697"/>
                </a:cubicBezTo>
                <a:cubicBezTo>
                  <a:pt x="2234212" y="5626596"/>
                  <a:pt x="2242387" y="5626596"/>
                  <a:pt x="2247836" y="5615697"/>
                </a:cubicBezTo>
                <a:cubicBezTo>
                  <a:pt x="2253283" y="5604798"/>
                  <a:pt x="2261459" y="5588451"/>
                  <a:pt x="2272357" y="5566654"/>
                </a:cubicBezTo>
                <a:cubicBezTo>
                  <a:pt x="2283256" y="5544856"/>
                  <a:pt x="2294155" y="5528507"/>
                  <a:pt x="2305054" y="5517611"/>
                </a:cubicBezTo>
                <a:lnTo>
                  <a:pt x="2288704" y="5517611"/>
                </a:lnTo>
                <a:cubicBezTo>
                  <a:pt x="2277807" y="5528507"/>
                  <a:pt x="2269633" y="5531234"/>
                  <a:pt x="2264182" y="5525783"/>
                </a:cubicBezTo>
                <a:cubicBezTo>
                  <a:pt x="2258735" y="5520335"/>
                  <a:pt x="2256010" y="5523059"/>
                  <a:pt x="2256010" y="5533958"/>
                </a:cubicBezTo>
                <a:lnTo>
                  <a:pt x="2256010" y="5550305"/>
                </a:lnTo>
                <a:cubicBezTo>
                  <a:pt x="2245111" y="5539408"/>
                  <a:pt x="2239660" y="5533958"/>
                  <a:pt x="2239660" y="5533958"/>
                </a:cubicBezTo>
                <a:cubicBezTo>
                  <a:pt x="2239660" y="5533958"/>
                  <a:pt x="2239660" y="5528507"/>
                  <a:pt x="2239660" y="5517611"/>
                </a:cubicBezTo>
                <a:cubicBezTo>
                  <a:pt x="2261459" y="5452218"/>
                  <a:pt x="2283256" y="5419522"/>
                  <a:pt x="2305054" y="5419522"/>
                </a:cubicBezTo>
                <a:cubicBezTo>
                  <a:pt x="2315953" y="5419522"/>
                  <a:pt x="2326851" y="5414072"/>
                  <a:pt x="2337749" y="5403175"/>
                </a:cubicBezTo>
                <a:cubicBezTo>
                  <a:pt x="2348648" y="5392276"/>
                  <a:pt x="2354096" y="5386826"/>
                  <a:pt x="2354096" y="5386826"/>
                </a:cubicBezTo>
                <a:lnTo>
                  <a:pt x="2354096" y="5370479"/>
                </a:lnTo>
                <a:cubicBezTo>
                  <a:pt x="2364996" y="5359580"/>
                  <a:pt x="2370445" y="5354130"/>
                  <a:pt x="2370445" y="5354130"/>
                </a:cubicBezTo>
                <a:cubicBezTo>
                  <a:pt x="2370445" y="5343233"/>
                  <a:pt x="2373170" y="5335058"/>
                  <a:pt x="2378618" y="5329608"/>
                </a:cubicBezTo>
                <a:cubicBezTo>
                  <a:pt x="2384069" y="5324160"/>
                  <a:pt x="2386793" y="5315985"/>
                  <a:pt x="2386793" y="5305086"/>
                </a:cubicBezTo>
                <a:cubicBezTo>
                  <a:pt x="2408591" y="5294190"/>
                  <a:pt x="2419489" y="5288739"/>
                  <a:pt x="2419489" y="5288739"/>
                </a:cubicBezTo>
                <a:cubicBezTo>
                  <a:pt x="2419489" y="5277841"/>
                  <a:pt x="2433112" y="5258767"/>
                  <a:pt x="2460357" y="5231522"/>
                </a:cubicBezTo>
                <a:cubicBezTo>
                  <a:pt x="2487606" y="5204276"/>
                  <a:pt x="2506676" y="5190652"/>
                  <a:pt x="2517575" y="5190652"/>
                </a:cubicBezTo>
                <a:cubicBezTo>
                  <a:pt x="2517575" y="5190652"/>
                  <a:pt x="2517575" y="5187927"/>
                  <a:pt x="2517575" y="5182479"/>
                </a:cubicBezTo>
                <a:cubicBezTo>
                  <a:pt x="2517575" y="5177029"/>
                  <a:pt x="2523027" y="5163406"/>
                  <a:pt x="2533925" y="5141607"/>
                </a:cubicBezTo>
                <a:lnTo>
                  <a:pt x="2550271" y="5141607"/>
                </a:lnTo>
                <a:lnTo>
                  <a:pt x="2566619" y="5141607"/>
                </a:lnTo>
                <a:cubicBezTo>
                  <a:pt x="2577518" y="5141607"/>
                  <a:pt x="2580244" y="5138884"/>
                  <a:pt x="2574793" y="5133434"/>
                </a:cubicBezTo>
                <a:cubicBezTo>
                  <a:pt x="2569345" y="5127986"/>
                  <a:pt x="2563894" y="5117087"/>
                  <a:pt x="2558447" y="5100740"/>
                </a:cubicBezTo>
                <a:cubicBezTo>
                  <a:pt x="2552995" y="5084391"/>
                  <a:pt x="2555721" y="5081666"/>
                  <a:pt x="2566619" y="5092564"/>
                </a:cubicBezTo>
                <a:lnTo>
                  <a:pt x="2582967" y="5076217"/>
                </a:lnTo>
                <a:cubicBezTo>
                  <a:pt x="2572068" y="5065318"/>
                  <a:pt x="2572068" y="5059868"/>
                  <a:pt x="2582967" y="5059868"/>
                </a:cubicBezTo>
                <a:cubicBezTo>
                  <a:pt x="2593867" y="5059868"/>
                  <a:pt x="2599315" y="5065318"/>
                  <a:pt x="2599315" y="5076217"/>
                </a:cubicBezTo>
                <a:cubicBezTo>
                  <a:pt x="2599315" y="5087114"/>
                  <a:pt x="2604766" y="5089840"/>
                  <a:pt x="2615665" y="5084391"/>
                </a:cubicBezTo>
                <a:cubicBezTo>
                  <a:pt x="2626563" y="5078941"/>
                  <a:pt x="2637460" y="5070767"/>
                  <a:pt x="2648359" y="5059868"/>
                </a:cubicBezTo>
                <a:lnTo>
                  <a:pt x="2648359" y="5043521"/>
                </a:lnTo>
                <a:cubicBezTo>
                  <a:pt x="2637460" y="5043521"/>
                  <a:pt x="2632010" y="5043521"/>
                  <a:pt x="2632010" y="5043521"/>
                </a:cubicBezTo>
                <a:cubicBezTo>
                  <a:pt x="2632010" y="5010825"/>
                  <a:pt x="2642909" y="4999927"/>
                  <a:pt x="2664707" y="5010825"/>
                </a:cubicBezTo>
                <a:cubicBezTo>
                  <a:pt x="2675606" y="5010825"/>
                  <a:pt x="2689228" y="5002651"/>
                  <a:pt x="2705577" y="4986304"/>
                </a:cubicBezTo>
                <a:cubicBezTo>
                  <a:pt x="2721925" y="4969955"/>
                  <a:pt x="2730097" y="4950884"/>
                  <a:pt x="2730097" y="4929085"/>
                </a:cubicBezTo>
                <a:lnTo>
                  <a:pt x="2746446" y="4896389"/>
                </a:lnTo>
                <a:lnTo>
                  <a:pt x="2713751" y="4912738"/>
                </a:lnTo>
                <a:lnTo>
                  <a:pt x="2697403" y="4929085"/>
                </a:lnTo>
                <a:cubicBezTo>
                  <a:pt x="2664707" y="4929085"/>
                  <a:pt x="2653808" y="4939985"/>
                  <a:pt x="2664707" y="4961782"/>
                </a:cubicBezTo>
                <a:cubicBezTo>
                  <a:pt x="2664707" y="4972678"/>
                  <a:pt x="2659259" y="4978130"/>
                  <a:pt x="2648359" y="4978130"/>
                </a:cubicBezTo>
                <a:lnTo>
                  <a:pt x="2632010" y="4994478"/>
                </a:lnTo>
                <a:cubicBezTo>
                  <a:pt x="2621112" y="4994478"/>
                  <a:pt x="2615665" y="4997203"/>
                  <a:pt x="2615665" y="5002651"/>
                </a:cubicBezTo>
                <a:cubicBezTo>
                  <a:pt x="2615665" y="5008101"/>
                  <a:pt x="2610213" y="5010825"/>
                  <a:pt x="2599315" y="5010825"/>
                </a:cubicBezTo>
                <a:cubicBezTo>
                  <a:pt x="2599315" y="5010825"/>
                  <a:pt x="2590119" y="5020022"/>
                  <a:pt x="2571728" y="5038411"/>
                </a:cubicBezTo>
                <a:lnTo>
                  <a:pt x="2557278" y="5052862"/>
                </a:lnTo>
                <a:lnTo>
                  <a:pt x="2559467" y="5053739"/>
                </a:lnTo>
                <a:cubicBezTo>
                  <a:pt x="2561510" y="5055102"/>
                  <a:pt x="2563894" y="5057144"/>
                  <a:pt x="2566619" y="5059868"/>
                </a:cubicBezTo>
                <a:lnTo>
                  <a:pt x="2550271" y="5059868"/>
                </a:lnTo>
                <a:cubicBezTo>
                  <a:pt x="2517575" y="5092564"/>
                  <a:pt x="2495778" y="5103464"/>
                  <a:pt x="2484879" y="5092564"/>
                </a:cubicBezTo>
                <a:cubicBezTo>
                  <a:pt x="2484879" y="5114363"/>
                  <a:pt x="2482154" y="5125260"/>
                  <a:pt x="2476707" y="5125260"/>
                </a:cubicBezTo>
                <a:cubicBezTo>
                  <a:pt x="2471256" y="5125260"/>
                  <a:pt x="2468533" y="5130710"/>
                  <a:pt x="2468533" y="5141607"/>
                </a:cubicBezTo>
                <a:cubicBezTo>
                  <a:pt x="2468533" y="5152507"/>
                  <a:pt x="2468533" y="5157957"/>
                  <a:pt x="2468533" y="5157957"/>
                </a:cubicBezTo>
                <a:cubicBezTo>
                  <a:pt x="2468533" y="5157957"/>
                  <a:pt x="2463084" y="5163406"/>
                  <a:pt x="2452185" y="5174304"/>
                </a:cubicBezTo>
                <a:cubicBezTo>
                  <a:pt x="2441285" y="5185203"/>
                  <a:pt x="2435836" y="5190652"/>
                  <a:pt x="2435836" y="5190652"/>
                </a:cubicBezTo>
                <a:cubicBezTo>
                  <a:pt x="2435836" y="5190652"/>
                  <a:pt x="2430388" y="5190652"/>
                  <a:pt x="2419489" y="5190652"/>
                </a:cubicBezTo>
                <a:cubicBezTo>
                  <a:pt x="2419489" y="5201550"/>
                  <a:pt x="2414038" y="5212449"/>
                  <a:pt x="2403139" y="5223347"/>
                </a:cubicBezTo>
                <a:cubicBezTo>
                  <a:pt x="2392240" y="5234246"/>
                  <a:pt x="2389516" y="5245144"/>
                  <a:pt x="2394967" y="5256043"/>
                </a:cubicBezTo>
                <a:cubicBezTo>
                  <a:pt x="2400415" y="5266942"/>
                  <a:pt x="2403139" y="5272390"/>
                  <a:pt x="2403139" y="5272390"/>
                </a:cubicBezTo>
                <a:cubicBezTo>
                  <a:pt x="2381344" y="5283289"/>
                  <a:pt x="2370445" y="5283289"/>
                  <a:pt x="2370445" y="5272390"/>
                </a:cubicBezTo>
                <a:lnTo>
                  <a:pt x="2354096" y="5256043"/>
                </a:lnTo>
                <a:lnTo>
                  <a:pt x="2337749" y="5288739"/>
                </a:lnTo>
                <a:cubicBezTo>
                  <a:pt x="2348648" y="5299638"/>
                  <a:pt x="2351373" y="5307810"/>
                  <a:pt x="2345922" y="5313261"/>
                </a:cubicBezTo>
                <a:cubicBezTo>
                  <a:pt x="2340474" y="5318711"/>
                  <a:pt x="2337749" y="5315985"/>
                  <a:pt x="2337749" y="5305086"/>
                </a:cubicBezTo>
                <a:lnTo>
                  <a:pt x="2321400" y="5305086"/>
                </a:lnTo>
                <a:cubicBezTo>
                  <a:pt x="2310501" y="5315985"/>
                  <a:pt x="2305054" y="5324160"/>
                  <a:pt x="2305054" y="5329608"/>
                </a:cubicBezTo>
                <a:cubicBezTo>
                  <a:pt x="2305054" y="5335058"/>
                  <a:pt x="2299604" y="5337783"/>
                  <a:pt x="2288704" y="5337783"/>
                </a:cubicBezTo>
                <a:cubicBezTo>
                  <a:pt x="2266908" y="5337783"/>
                  <a:pt x="2256010" y="5354130"/>
                  <a:pt x="2256010" y="5386826"/>
                </a:cubicBezTo>
                <a:lnTo>
                  <a:pt x="2239660" y="5403175"/>
                </a:lnTo>
                <a:cubicBezTo>
                  <a:pt x="2239660" y="5403175"/>
                  <a:pt x="2234212" y="5405899"/>
                  <a:pt x="2223313" y="5411347"/>
                </a:cubicBezTo>
                <a:cubicBezTo>
                  <a:pt x="2212415" y="5416798"/>
                  <a:pt x="2206967" y="5424972"/>
                  <a:pt x="2206967" y="5435871"/>
                </a:cubicBezTo>
                <a:cubicBezTo>
                  <a:pt x="2206967" y="5435871"/>
                  <a:pt x="2204241" y="5438595"/>
                  <a:pt x="2198792" y="5444044"/>
                </a:cubicBezTo>
                <a:cubicBezTo>
                  <a:pt x="2193342" y="5449494"/>
                  <a:pt x="2185169" y="5457669"/>
                  <a:pt x="2174270" y="5468565"/>
                </a:cubicBezTo>
                <a:cubicBezTo>
                  <a:pt x="2163371" y="5479464"/>
                  <a:pt x="2152472" y="5490363"/>
                  <a:pt x="2141574" y="5501261"/>
                </a:cubicBezTo>
                <a:lnTo>
                  <a:pt x="2141574" y="5517611"/>
                </a:lnTo>
                <a:cubicBezTo>
                  <a:pt x="2130675" y="5517611"/>
                  <a:pt x="2114326" y="5528507"/>
                  <a:pt x="2092528" y="5550305"/>
                </a:cubicBezTo>
                <a:lnTo>
                  <a:pt x="2059834" y="5599350"/>
                </a:lnTo>
                <a:cubicBezTo>
                  <a:pt x="2048936" y="5599350"/>
                  <a:pt x="2038037" y="5607522"/>
                  <a:pt x="2027138" y="5623872"/>
                </a:cubicBezTo>
                <a:cubicBezTo>
                  <a:pt x="2016240" y="5640219"/>
                  <a:pt x="2010792" y="5648393"/>
                  <a:pt x="2010792" y="5648393"/>
                </a:cubicBezTo>
                <a:lnTo>
                  <a:pt x="1994442" y="5648393"/>
                </a:lnTo>
                <a:cubicBezTo>
                  <a:pt x="1994442" y="5637495"/>
                  <a:pt x="1991718" y="5632044"/>
                  <a:pt x="1986271" y="5632044"/>
                </a:cubicBezTo>
                <a:cubicBezTo>
                  <a:pt x="1980819" y="5632044"/>
                  <a:pt x="1978096" y="5637495"/>
                  <a:pt x="1978096" y="5648393"/>
                </a:cubicBezTo>
                <a:lnTo>
                  <a:pt x="1961747" y="5681090"/>
                </a:lnTo>
                <a:lnTo>
                  <a:pt x="1945399" y="5664740"/>
                </a:lnTo>
                <a:cubicBezTo>
                  <a:pt x="1945399" y="5664740"/>
                  <a:pt x="1945399" y="5659292"/>
                  <a:pt x="1945399" y="5648393"/>
                </a:cubicBezTo>
                <a:cubicBezTo>
                  <a:pt x="1956298" y="5648393"/>
                  <a:pt x="1961747" y="5645669"/>
                  <a:pt x="1961747" y="5640219"/>
                </a:cubicBezTo>
                <a:cubicBezTo>
                  <a:pt x="1961747" y="5634768"/>
                  <a:pt x="1956298" y="5632044"/>
                  <a:pt x="1945399" y="5632044"/>
                </a:cubicBezTo>
                <a:cubicBezTo>
                  <a:pt x="1945399" y="5632044"/>
                  <a:pt x="1945399" y="5637495"/>
                  <a:pt x="1945399" y="5648393"/>
                </a:cubicBezTo>
                <a:lnTo>
                  <a:pt x="1912702" y="5664740"/>
                </a:lnTo>
                <a:cubicBezTo>
                  <a:pt x="1901804" y="5664740"/>
                  <a:pt x="1896357" y="5659292"/>
                  <a:pt x="1896357" y="5648393"/>
                </a:cubicBezTo>
                <a:lnTo>
                  <a:pt x="1912702" y="5632044"/>
                </a:lnTo>
                <a:lnTo>
                  <a:pt x="1945399" y="5599350"/>
                </a:lnTo>
                <a:cubicBezTo>
                  <a:pt x="1967196" y="5588451"/>
                  <a:pt x="1978096" y="5585725"/>
                  <a:pt x="1978096" y="5591175"/>
                </a:cubicBezTo>
                <a:cubicBezTo>
                  <a:pt x="1978096" y="5596626"/>
                  <a:pt x="1988995" y="5593900"/>
                  <a:pt x="2010792" y="5583001"/>
                </a:cubicBezTo>
                <a:cubicBezTo>
                  <a:pt x="2010792" y="5572102"/>
                  <a:pt x="2013515" y="5563930"/>
                  <a:pt x="2018965" y="5558479"/>
                </a:cubicBezTo>
                <a:cubicBezTo>
                  <a:pt x="2024414" y="5553029"/>
                  <a:pt x="2027138" y="5547581"/>
                  <a:pt x="2027138" y="5542132"/>
                </a:cubicBezTo>
                <a:cubicBezTo>
                  <a:pt x="2027138" y="5536682"/>
                  <a:pt x="2027138" y="5531234"/>
                  <a:pt x="2027138" y="5525783"/>
                </a:cubicBezTo>
                <a:cubicBezTo>
                  <a:pt x="2027138" y="5520335"/>
                  <a:pt x="2032587" y="5517611"/>
                  <a:pt x="2043486" y="5517611"/>
                </a:cubicBezTo>
                <a:cubicBezTo>
                  <a:pt x="2054387" y="5517611"/>
                  <a:pt x="2059834" y="5514884"/>
                  <a:pt x="2059834" y="5509436"/>
                </a:cubicBezTo>
                <a:cubicBezTo>
                  <a:pt x="2059834" y="5503986"/>
                  <a:pt x="2059834" y="5495811"/>
                  <a:pt x="2059834" y="5484914"/>
                </a:cubicBezTo>
                <a:cubicBezTo>
                  <a:pt x="2059834" y="5474016"/>
                  <a:pt x="2065284" y="5468565"/>
                  <a:pt x="2076183" y="5468565"/>
                </a:cubicBezTo>
                <a:cubicBezTo>
                  <a:pt x="2076183" y="5479464"/>
                  <a:pt x="2078909" y="5487639"/>
                  <a:pt x="2084356" y="5493087"/>
                </a:cubicBezTo>
                <a:cubicBezTo>
                  <a:pt x="2089805" y="5498537"/>
                  <a:pt x="2095255" y="5495811"/>
                  <a:pt x="2100704" y="5484914"/>
                </a:cubicBezTo>
                <a:cubicBezTo>
                  <a:pt x="2106154" y="5474016"/>
                  <a:pt x="2106154" y="5460393"/>
                  <a:pt x="2100704" y="5444044"/>
                </a:cubicBezTo>
                <a:cubicBezTo>
                  <a:pt x="2095255" y="5427697"/>
                  <a:pt x="2087081" y="5419522"/>
                  <a:pt x="2076183" y="5419522"/>
                </a:cubicBezTo>
                <a:cubicBezTo>
                  <a:pt x="2054387" y="5419522"/>
                  <a:pt x="2005341" y="5463117"/>
                  <a:pt x="1929053" y="5550305"/>
                </a:cubicBezTo>
                <a:lnTo>
                  <a:pt x="1912702" y="5583001"/>
                </a:lnTo>
                <a:cubicBezTo>
                  <a:pt x="1890905" y="5604798"/>
                  <a:pt x="1877282" y="5621148"/>
                  <a:pt x="1871835" y="5632044"/>
                </a:cubicBezTo>
                <a:lnTo>
                  <a:pt x="1867375" y="5649878"/>
                </a:lnTo>
                <a:lnTo>
                  <a:pt x="1871835" y="5648393"/>
                </a:lnTo>
                <a:cubicBezTo>
                  <a:pt x="1877282" y="5648393"/>
                  <a:pt x="1882731" y="5653842"/>
                  <a:pt x="1888181" y="5664740"/>
                </a:cubicBezTo>
                <a:cubicBezTo>
                  <a:pt x="1893630" y="5675639"/>
                  <a:pt x="1890905" y="5686538"/>
                  <a:pt x="1880006" y="5697437"/>
                </a:cubicBezTo>
                <a:cubicBezTo>
                  <a:pt x="1869108" y="5708335"/>
                  <a:pt x="1863660" y="5708335"/>
                  <a:pt x="1863660" y="5697437"/>
                </a:cubicBezTo>
                <a:cubicBezTo>
                  <a:pt x="1863660" y="5697437"/>
                  <a:pt x="1869108" y="5691986"/>
                  <a:pt x="1880006" y="5681090"/>
                </a:cubicBezTo>
                <a:cubicBezTo>
                  <a:pt x="1880006" y="5681090"/>
                  <a:pt x="1874559" y="5681090"/>
                  <a:pt x="1863660" y="5681090"/>
                </a:cubicBezTo>
                <a:cubicBezTo>
                  <a:pt x="1863660" y="5675641"/>
                  <a:pt x="1863660" y="5670872"/>
                  <a:pt x="1863660" y="5666783"/>
                </a:cubicBezTo>
                <a:lnTo>
                  <a:pt x="1863660" y="5664740"/>
                </a:lnTo>
                <a:lnTo>
                  <a:pt x="1830963" y="5697437"/>
                </a:lnTo>
                <a:cubicBezTo>
                  <a:pt x="1820064" y="5697437"/>
                  <a:pt x="1814617" y="5700161"/>
                  <a:pt x="1814617" y="5705611"/>
                </a:cubicBezTo>
                <a:cubicBezTo>
                  <a:pt x="1814617" y="5711059"/>
                  <a:pt x="1811890" y="5713784"/>
                  <a:pt x="1806443" y="5713784"/>
                </a:cubicBezTo>
                <a:cubicBezTo>
                  <a:pt x="1800993" y="5713784"/>
                  <a:pt x="1798267" y="5719234"/>
                  <a:pt x="1798267" y="5730133"/>
                </a:cubicBezTo>
                <a:lnTo>
                  <a:pt x="1781921" y="5730133"/>
                </a:lnTo>
                <a:lnTo>
                  <a:pt x="1781921" y="5713784"/>
                </a:lnTo>
                <a:cubicBezTo>
                  <a:pt x="1781921" y="5713784"/>
                  <a:pt x="1779196" y="5713784"/>
                  <a:pt x="1773745" y="5713784"/>
                </a:cubicBezTo>
                <a:cubicBezTo>
                  <a:pt x="1768297" y="5713784"/>
                  <a:pt x="1762846" y="5716508"/>
                  <a:pt x="1757399" y="5721958"/>
                </a:cubicBezTo>
                <a:cubicBezTo>
                  <a:pt x="1751951" y="5727409"/>
                  <a:pt x="1754674" y="5730133"/>
                  <a:pt x="1765571" y="5730133"/>
                </a:cubicBezTo>
                <a:lnTo>
                  <a:pt x="1749225" y="5762829"/>
                </a:lnTo>
                <a:cubicBezTo>
                  <a:pt x="1727426" y="5784626"/>
                  <a:pt x="1716527" y="5795523"/>
                  <a:pt x="1716527" y="5795523"/>
                </a:cubicBezTo>
                <a:lnTo>
                  <a:pt x="1716527" y="5779176"/>
                </a:lnTo>
                <a:lnTo>
                  <a:pt x="1716527" y="5762829"/>
                </a:lnTo>
                <a:lnTo>
                  <a:pt x="1732877" y="5730133"/>
                </a:lnTo>
                <a:cubicBezTo>
                  <a:pt x="1743775" y="5708335"/>
                  <a:pt x="1749225" y="5691986"/>
                  <a:pt x="1749225" y="5681090"/>
                </a:cubicBezTo>
                <a:cubicBezTo>
                  <a:pt x="1738326" y="5691986"/>
                  <a:pt x="1727426" y="5697437"/>
                  <a:pt x="1716527" y="5697437"/>
                </a:cubicBezTo>
                <a:cubicBezTo>
                  <a:pt x="1705629" y="5697437"/>
                  <a:pt x="1702905" y="5702887"/>
                  <a:pt x="1708355" y="5713784"/>
                </a:cubicBezTo>
                <a:cubicBezTo>
                  <a:pt x="1713804" y="5724682"/>
                  <a:pt x="1713804" y="5730133"/>
                  <a:pt x="1708355" y="5730133"/>
                </a:cubicBezTo>
                <a:cubicBezTo>
                  <a:pt x="1702905" y="5730133"/>
                  <a:pt x="1694732" y="5724682"/>
                  <a:pt x="1683833" y="5713784"/>
                </a:cubicBezTo>
                <a:lnTo>
                  <a:pt x="1683833" y="5730133"/>
                </a:lnTo>
                <a:cubicBezTo>
                  <a:pt x="1683833" y="5741032"/>
                  <a:pt x="1683833" y="5749204"/>
                  <a:pt x="1683833" y="5754654"/>
                </a:cubicBezTo>
                <a:cubicBezTo>
                  <a:pt x="1683833" y="5760105"/>
                  <a:pt x="1681107" y="5762829"/>
                  <a:pt x="1675659" y="5762829"/>
                </a:cubicBezTo>
                <a:cubicBezTo>
                  <a:pt x="1670208" y="5762829"/>
                  <a:pt x="1667485" y="5762829"/>
                  <a:pt x="1667485" y="5762829"/>
                </a:cubicBezTo>
                <a:cubicBezTo>
                  <a:pt x="1667485" y="5762829"/>
                  <a:pt x="1667485" y="5757379"/>
                  <a:pt x="1667485" y="5746480"/>
                </a:cubicBezTo>
                <a:cubicBezTo>
                  <a:pt x="1656587" y="5746480"/>
                  <a:pt x="1648411" y="5746480"/>
                  <a:pt x="1642963" y="5746480"/>
                </a:cubicBezTo>
                <a:cubicBezTo>
                  <a:pt x="1637514" y="5746480"/>
                  <a:pt x="1634789" y="5741032"/>
                  <a:pt x="1634789" y="5730133"/>
                </a:cubicBezTo>
                <a:cubicBezTo>
                  <a:pt x="1634789" y="5730133"/>
                  <a:pt x="1640238" y="5724682"/>
                  <a:pt x="1651137" y="5713784"/>
                </a:cubicBezTo>
                <a:cubicBezTo>
                  <a:pt x="1662036" y="5724682"/>
                  <a:pt x="1678384" y="5719234"/>
                  <a:pt x="1700181" y="5697437"/>
                </a:cubicBezTo>
                <a:cubicBezTo>
                  <a:pt x="1700181" y="5686538"/>
                  <a:pt x="1705629" y="5675639"/>
                  <a:pt x="1716527" y="5664740"/>
                </a:cubicBezTo>
                <a:cubicBezTo>
                  <a:pt x="1727426" y="5653842"/>
                  <a:pt x="1735602" y="5648393"/>
                  <a:pt x="1741049" y="5648393"/>
                </a:cubicBezTo>
                <a:cubicBezTo>
                  <a:pt x="1746501" y="5648393"/>
                  <a:pt x="1749225" y="5648393"/>
                  <a:pt x="1749225" y="5648393"/>
                </a:cubicBezTo>
                <a:cubicBezTo>
                  <a:pt x="1760123" y="5637495"/>
                  <a:pt x="1765571" y="5632044"/>
                  <a:pt x="1765571" y="5632044"/>
                </a:cubicBezTo>
                <a:cubicBezTo>
                  <a:pt x="1776469" y="5632044"/>
                  <a:pt x="1781921" y="5634768"/>
                  <a:pt x="1781921" y="5640219"/>
                </a:cubicBezTo>
                <a:cubicBezTo>
                  <a:pt x="1781921" y="5645669"/>
                  <a:pt x="1781921" y="5648393"/>
                  <a:pt x="1781921" y="5648393"/>
                </a:cubicBezTo>
                <a:lnTo>
                  <a:pt x="1798267" y="5664740"/>
                </a:lnTo>
                <a:cubicBezTo>
                  <a:pt x="1798267" y="5675639"/>
                  <a:pt x="1798267" y="5681090"/>
                  <a:pt x="1798267" y="5681090"/>
                </a:cubicBezTo>
                <a:cubicBezTo>
                  <a:pt x="1798267" y="5681090"/>
                  <a:pt x="1800993" y="5678365"/>
                  <a:pt x="1806443" y="5672915"/>
                </a:cubicBezTo>
                <a:cubicBezTo>
                  <a:pt x="1811890" y="5667464"/>
                  <a:pt x="1820064" y="5664740"/>
                  <a:pt x="1830963" y="5664740"/>
                </a:cubicBezTo>
                <a:cubicBezTo>
                  <a:pt x="1841862" y="5642943"/>
                  <a:pt x="1844586" y="5629320"/>
                  <a:pt x="1839139" y="5623872"/>
                </a:cubicBezTo>
                <a:cubicBezTo>
                  <a:pt x="1833689" y="5618421"/>
                  <a:pt x="1847312" y="5599350"/>
                  <a:pt x="1880006" y="5566654"/>
                </a:cubicBezTo>
                <a:cubicBezTo>
                  <a:pt x="1912702" y="5533958"/>
                  <a:pt x="1929053" y="5512160"/>
                  <a:pt x="1929053" y="5501261"/>
                </a:cubicBezTo>
                <a:lnTo>
                  <a:pt x="1814617" y="5615697"/>
                </a:lnTo>
                <a:cubicBezTo>
                  <a:pt x="1803718" y="5626596"/>
                  <a:pt x="1795544" y="5632044"/>
                  <a:pt x="1790094" y="5632044"/>
                </a:cubicBezTo>
                <a:cubicBezTo>
                  <a:pt x="1784644" y="5632044"/>
                  <a:pt x="1781921" y="5632044"/>
                  <a:pt x="1781921" y="5632044"/>
                </a:cubicBezTo>
                <a:cubicBezTo>
                  <a:pt x="1771022" y="5621148"/>
                  <a:pt x="1771022" y="5615697"/>
                  <a:pt x="1781921" y="5615697"/>
                </a:cubicBezTo>
                <a:lnTo>
                  <a:pt x="1781921" y="5583001"/>
                </a:lnTo>
                <a:cubicBezTo>
                  <a:pt x="1760123" y="5561203"/>
                  <a:pt x="1760123" y="5550305"/>
                  <a:pt x="1781921" y="5550305"/>
                </a:cubicBezTo>
                <a:cubicBezTo>
                  <a:pt x="1792820" y="5550305"/>
                  <a:pt x="1798267" y="5553029"/>
                  <a:pt x="1798267" y="5558479"/>
                </a:cubicBezTo>
                <a:cubicBezTo>
                  <a:pt x="1798267" y="5563930"/>
                  <a:pt x="1798267" y="5566654"/>
                  <a:pt x="1798267" y="5566654"/>
                </a:cubicBezTo>
                <a:cubicBezTo>
                  <a:pt x="1798267" y="5577553"/>
                  <a:pt x="1800993" y="5583001"/>
                  <a:pt x="1806443" y="5583001"/>
                </a:cubicBezTo>
                <a:cubicBezTo>
                  <a:pt x="1811890" y="5583001"/>
                  <a:pt x="1814617" y="5577553"/>
                  <a:pt x="1814617" y="5566654"/>
                </a:cubicBezTo>
                <a:cubicBezTo>
                  <a:pt x="1803718" y="5512160"/>
                  <a:pt x="1820064" y="5484914"/>
                  <a:pt x="1863660" y="5484914"/>
                </a:cubicBezTo>
                <a:lnTo>
                  <a:pt x="1880006" y="5468565"/>
                </a:lnTo>
                <a:cubicBezTo>
                  <a:pt x="1869108" y="5457669"/>
                  <a:pt x="1852762" y="5463117"/>
                  <a:pt x="1830963" y="5484914"/>
                </a:cubicBezTo>
                <a:lnTo>
                  <a:pt x="1798267" y="5517611"/>
                </a:lnTo>
                <a:lnTo>
                  <a:pt x="1814617" y="5484914"/>
                </a:lnTo>
                <a:cubicBezTo>
                  <a:pt x="1825515" y="5474016"/>
                  <a:pt x="1828240" y="5465841"/>
                  <a:pt x="1822788" y="5460393"/>
                </a:cubicBezTo>
                <a:cubicBezTo>
                  <a:pt x="1817341" y="5454942"/>
                  <a:pt x="1795544" y="5474016"/>
                  <a:pt x="1757399" y="5517611"/>
                </a:cubicBezTo>
                <a:cubicBezTo>
                  <a:pt x="1719254" y="5561203"/>
                  <a:pt x="1700181" y="5577553"/>
                  <a:pt x="1700181" y="5566654"/>
                </a:cubicBezTo>
                <a:cubicBezTo>
                  <a:pt x="1689283" y="5566654"/>
                  <a:pt x="1686558" y="5561203"/>
                  <a:pt x="1692007" y="5550305"/>
                </a:cubicBezTo>
                <a:cubicBezTo>
                  <a:pt x="1697456" y="5539408"/>
                  <a:pt x="1705629" y="5528507"/>
                  <a:pt x="1716527" y="5517611"/>
                </a:cubicBezTo>
                <a:cubicBezTo>
                  <a:pt x="1727426" y="5506712"/>
                  <a:pt x="1735602" y="5497856"/>
                  <a:pt x="1741049" y="5491044"/>
                </a:cubicBezTo>
                <a:lnTo>
                  <a:pt x="1746252" y="5481942"/>
                </a:lnTo>
                <a:lnTo>
                  <a:pt x="1732877" y="5468565"/>
                </a:lnTo>
                <a:lnTo>
                  <a:pt x="1749225" y="5468565"/>
                </a:lnTo>
                <a:lnTo>
                  <a:pt x="1749225" y="5476740"/>
                </a:lnTo>
                <a:cubicBezTo>
                  <a:pt x="1749225" y="5471289"/>
                  <a:pt x="1757399" y="5465841"/>
                  <a:pt x="1773745" y="5460393"/>
                </a:cubicBezTo>
                <a:cubicBezTo>
                  <a:pt x="1790094" y="5454942"/>
                  <a:pt x="1795544" y="5449494"/>
                  <a:pt x="1790094" y="5444044"/>
                </a:cubicBezTo>
                <a:cubicBezTo>
                  <a:pt x="1784644" y="5438595"/>
                  <a:pt x="1787368" y="5435871"/>
                  <a:pt x="1798267" y="5435871"/>
                </a:cubicBezTo>
                <a:cubicBezTo>
                  <a:pt x="1809166" y="5435871"/>
                  <a:pt x="1814617" y="5435871"/>
                  <a:pt x="1814617" y="5435871"/>
                </a:cubicBezTo>
                <a:lnTo>
                  <a:pt x="1830963" y="5419522"/>
                </a:lnTo>
                <a:cubicBezTo>
                  <a:pt x="1841862" y="5419522"/>
                  <a:pt x="1844586" y="5424972"/>
                  <a:pt x="1839139" y="5435871"/>
                </a:cubicBezTo>
                <a:cubicBezTo>
                  <a:pt x="1833689" y="5446768"/>
                  <a:pt x="1833689" y="5452218"/>
                  <a:pt x="1839139" y="5452218"/>
                </a:cubicBezTo>
                <a:cubicBezTo>
                  <a:pt x="1844586" y="5452218"/>
                  <a:pt x="1852762" y="5441319"/>
                  <a:pt x="1863660" y="5419522"/>
                </a:cubicBezTo>
                <a:lnTo>
                  <a:pt x="1880006" y="5403175"/>
                </a:lnTo>
                <a:cubicBezTo>
                  <a:pt x="1858211" y="5414072"/>
                  <a:pt x="1844586" y="5416798"/>
                  <a:pt x="1839139" y="5411347"/>
                </a:cubicBezTo>
                <a:cubicBezTo>
                  <a:pt x="1833689" y="5405899"/>
                  <a:pt x="1836412" y="5397725"/>
                  <a:pt x="1847312" y="5386826"/>
                </a:cubicBezTo>
                <a:cubicBezTo>
                  <a:pt x="1847312" y="5375929"/>
                  <a:pt x="1852762" y="5370479"/>
                  <a:pt x="1863660" y="5370479"/>
                </a:cubicBezTo>
                <a:cubicBezTo>
                  <a:pt x="1863660" y="5370479"/>
                  <a:pt x="1869108" y="5365028"/>
                  <a:pt x="1880006" y="5354130"/>
                </a:cubicBezTo>
                <a:cubicBezTo>
                  <a:pt x="1890905" y="5343233"/>
                  <a:pt x="1890905" y="5337783"/>
                  <a:pt x="1880006" y="5337783"/>
                </a:cubicBezTo>
                <a:lnTo>
                  <a:pt x="1896357" y="5321436"/>
                </a:lnTo>
                <a:cubicBezTo>
                  <a:pt x="1918154" y="5321436"/>
                  <a:pt x="1929053" y="5315985"/>
                  <a:pt x="1929053" y="5305086"/>
                </a:cubicBezTo>
                <a:cubicBezTo>
                  <a:pt x="1929053" y="5294190"/>
                  <a:pt x="1918154" y="5288739"/>
                  <a:pt x="1896357" y="5288739"/>
                </a:cubicBezTo>
                <a:lnTo>
                  <a:pt x="1880006" y="5305086"/>
                </a:lnTo>
                <a:lnTo>
                  <a:pt x="1880006" y="5321436"/>
                </a:lnTo>
                <a:lnTo>
                  <a:pt x="1847312" y="5337783"/>
                </a:lnTo>
                <a:lnTo>
                  <a:pt x="1830963" y="5337783"/>
                </a:lnTo>
                <a:lnTo>
                  <a:pt x="1814617" y="5321436"/>
                </a:lnTo>
                <a:lnTo>
                  <a:pt x="1716527" y="5386826"/>
                </a:lnTo>
                <a:cubicBezTo>
                  <a:pt x="1705629" y="5397725"/>
                  <a:pt x="1702905" y="5408623"/>
                  <a:pt x="1708355" y="5419522"/>
                </a:cubicBezTo>
                <a:cubicBezTo>
                  <a:pt x="1713804" y="5430421"/>
                  <a:pt x="1705629" y="5435871"/>
                  <a:pt x="1683833" y="5435871"/>
                </a:cubicBezTo>
                <a:lnTo>
                  <a:pt x="1634789" y="5501261"/>
                </a:lnTo>
                <a:cubicBezTo>
                  <a:pt x="1623889" y="5501261"/>
                  <a:pt x="1610267" y="5512160"/>
                  <a:pt x="1593919" y="5533958"/>
                </a:cubicBezTo>
                <a:cubicBezTo>
                  <a:pt x="1577571" y="5555755"/>
                  <a:pt x="1561223" y="5577553"/>
                  <a:pt x="1544877" y="5599350"/>
                </a:cubicBezTo>
                <a:cubicBezTo>
                  <a:pt x="1528528" y="5621148"/>
                  <a:pt x="1517629" y="5632044"/>
                  <a:pt x="1512180" y="5632044"/>
                </a:cubicBezTo>
                <a:cubicBezTo>
                  <a:pt x="1506731" y="5632044"/>
                  <a:pt x="1498558" y="5637495"/>
                  <a:pt x="1487659" y="5648393"/>
                </a:cubicBezTo>
                <a:cubicBezTo>
                  <a:pt x="1476761" y="5659292"/>
                  <a:pt x="1474034" y="5667464"/>
                  <a:pt x="1479484" y="5672915"/>
                </a:cubicBezTo>
                <a:cubicBezTo>
                  <a:pt x="1484933" y="5678365"/>
                  <a:pt x="1482208" y="5681090"/>
                  <a:pt x="1471310" y="5681090"/>
                </a:cubicBezTo>
                <a:cubicBezTo>
                  <a:pt x="1460411" y="5681090"/>
                  <a:pt x="1454962" y="5686538"/>
                  <a:pt x="1454962" y="5697437"/>
                </a:cubicBezTo>
                <a:cubicBezTo>
                  <a:pt x="1454962" y="5708335"/>
                  <a:pt x="1452239" y="5713784"/>
                  <a:pt x="1446788" y="5713784"/>
                </a:cubicBezTo>
                <a:cubicBezTo>
                  <a:pt x="1441340" y="5713784"/>
                  <a:pt x="1427715" y="5713784"/>
                  <a:pt x="1405920" y="5713784"/>
                </a:cubicBezTo>
                <a:cubicBezTo>
                  <a:pt x="1405920" y="5702887"/>
                  <a:pt x="1408644" y="5697437"/>
                  <a:pt x="1414092" y="5697437"/>
                </a:cubicBezTo>
                <a:cubicBezTo>
                  <a:pt x="1419543" y="5697437"/>
                  <a:pt x="1422266" y="5691986"/>
                  <a:pt x="1422266" y="5681090"/>
                </a:cubicBezTo>
                <a:cubicBezTo>
                  <a:pt x="1411367" y="5681090"/>
                  <a:pt x="1411367" y="5675639"/>
                  <a:pt x="1422266" y="5664740"/>
                </a:cubicBezTo>
                <a:lnTo>
                  <a:pt x="1405920" y="5664740"/>
                </a:lnTo>
                <a:cubicBezTo>
                  <a:pt x="1405920" y="5664740"/>
                  <a:pt x="1403193" y="5667464"/>
                  <a:pt x="1397744" y="5672915"/>
                </a:cubicBezTo>
                <a:cubicBezTo>
                  <a:pt x="1392295" y="5678365"/>
                  <a:pt x="1389570" y="5681090"/>
                  <a:pt x="1389570" y="5681090"/>
                </a:cubicBezTo>
                <a:lnTo>
                  <a:pt x="1373224" y="5681090"/>
                </a:lnTo>
                <a:cubicBezTo>
                  <a:pt x="1362325" y="5681090"/>
                  <a:pt x="1356874" y="5681090"/>
                  <a:pt x="1356874" y="5681090"/>
                </a:cubicBezTo>
                <a:cubicBezTo>
                  <a:pt x="1356874" y="5691986"/>
                  <a:pt x="1356874" y="5697437"/>
                  <a:pt x="1356874" y="5697437"/>
                </a:cubicBezTo>
                <a:lnTo>
                  <a:pt x="1356874" y="5713784"/>
                </a:lnTo>
                <a:lnTo>
                  <a:pt x="1324179" y="5730133"/>
                </a:lnTo>
                <a:cubicBezTo>
                  <a:pt x="1324179" y="5730133"/>
                  <a:pt x="1324179" y="5735581"/>
                  <a:pt x="1324179" y="5746480"/>
                </a:cubicBezTo>
                <a:lnTo>
                  <a:pt x="1291485" y="5746480"/>
                </a:lnTo>
                <a:lnTo>
                  <a:pt x="1275135" y="5762829"/>
                </a:lnTo>
                <a:cubicBezTo>
                  <a:pt x="1264236" y="5762829"/>
                  <a:pt x="1258788" y="5765553"/>
                  <a:pt x="1258788" y="5771001"/>
                </a:cubicBezTo>
                <a:cubicBezTo>
                  <a:pt x="1258788" y="5776452"/>
                  <a:pt x="1256065" y="5781900"/>
                  <a:pt x="1250613" y="5787351"/>
                </a:cubicBezTo>
                <a:cubicBezTo>
                  <a:pt x="1245166" y="5792799"/>
                  <a:pt x="1242440" y="5795523"/>
                  <a:pt x="1242440" y="5795523"/>
                </a:cubicBezTo>
                <a:cubicBezTo>
                  <a:pt x="1231541" y="5795523"/>
                  <a:pt x="1226091" y="5795523"/>
                  <a:pt x="1226091" y="5795523"/>
                </a:cubicBezTo>
                <a:lnTo>
                  <a:pt x="1242440" y="5811872"/>
                </a:lnTo>
                <a:cubicBezTo>
                  <a:pt x="1253337" y="5822771"/>
                  <a:pt x="1253337" y="5830943"/>
                  <a:pt x="1242440" y="5836394"/>
                </a:cubicBezTo>
                <a:cubicBezTo>
                  <a:pt x="1231541" y="5841844"/>
                  <a:pt x="1220642" y="5844568"/>
                  <a:pt x="1209746" y="5844568"/>
                </a:cubicBezTo>
                <a:cubicBezTo>
                  <a:pt x="1209746" y="5844568"/>
                  <a:pt x="1209746" y="5847293"/>
                  <a:pt x="1209746" y="5852741"/>
                </a:cubicBezTo>
                <a:cubicBezTo>
                  <a:pt x="1209746" y="5858191"/>
                  <a:pt x="1209746" y="5860915"/>
                  <a:pt x="1209746" y="5860915"/>
                </a:cubicBezTo>
                <a:cubicBezTo>
                  <a:pt x="1198847" y="5871814"/>
                  <a:pt x="1190672" y="5874538"/>
                  <a:pt x="1185224" y="5869090"/>
                </a:cubicBezTo>
                <a:cubicBezTo>
                  <a:pt x="1179773" y="5863640"/>
                  <a:pt x="1168874" y="5866366"/>
                  <a:pt x="1152527" y="5877262"/>
                </a:cubicBezTo>
                <a:cubicBezTo>
                  <a:pt x="1136177" y="5888161"/>
                  <a:pt x="1128006" y="5904510"/>
                  <a:pt x="1128006" y="5926308"/>
                </a:cubicBezTo>
                <a:cubicBezTo>
                  <a:pt x="1128006" y="5937204"/>
                  <a:pt x="1128006" y="5942655"/>
                  <a:pt x="1128006" y="5942655"/>
                </a:cubicBezTo>
                <a:cubicBezTo>
                  <a:pt x="1128006" y="5942655"/>
                  <a:pt x="1122556" y="5942655"/>
                  <a:pt x="1111657" y="5942655"/>
                </a:cubicBezTo>
                <a:cubicBezTo>
                  <a:pt x="1089859" y="5942655"/>
                  <a:pt x="1089859" y="5953554"/>
                  <a:pt x="1111657" y="5975351"/>
                </a:cubicBezTo>
                <a:cubicBezTo>
                  <a:pt x="1122556" y="5986250"/>
                  <a:pt x="1133453" y="5980802"/>
                  <a:pt x="1144352" y="5959004"/>
                </a:cubicBezTo>
                <a:cubicBezTo>
                  <a:pt x="1144352" y="5959004"/>
                  <a:pt x="1149801" y="5959004"/>
                  <a:pt x="1160700" y="5959004"/>
                </a:cubicBezTo>
                <a:lnTo>
                  <a:pt x="1144352" y="5991698"/>
                </a:lnTo>
                <a:cubicBezTo>
                  <a:pt x="1133453" y="6002597"/>
                  <a:pt x="1125280" y="6008047"/>
                  <a:pt x="1119830" y="6008047"/>
                </a:cubicBezTo>
                <a:cubicBezTo>
                  <a:pt x="1114383" y="6008047"/>
                  <a:pt x="1106209" y="6002597"/>
                  <a:pt x="1095310" y="5991698"/>
                </a:cubicBezTo>
                <a:cubicBezTo>
                  <a:pt x="1084411" y="5980802"/>
                  <a:pt x="1073512" y="5980802"/>
                  <a:pt x="1062613" y="5991698"/>
                </a:cubicBezTo>
                <a:lnTo>
                  <a:pt x="1062613" y="5975351"/>
                </a:lnTo>
                <a:cubicBezTo>
                  <a:pt x="1073512" y="5964452"/>
                  <a:pt x="1076236" y="5956278"/>
                  <a:pt x="1070788" y="5950829"/>
                </a:cubicBezTo>
                <a:cubicBezTo>
                  <a:pt x="1065337" y="5945379"/>
                  <a:pt x="1073512" y="5931756"/>
                  <a:pt x="1095310" y="5909959"/>
                </a:cubicBezTo>
                <a:cubicBezTo>
                  <a:pt x="1117106" y="5888161"/>
                  <a:pt x="1128006" y="5877262"/>
                  <a:pt x="1128006" y="5877262"/>
                </a:cubicBezTo>
                <a:lnTo>
                  <a:pt x="1095310" y="5877262"/>
                </a:lnTo>
                <a:cubicBezTo>
                  <a:pt x="1084411" y="5877262"/>
                  <a:pt x="1078961" y="5877262"/>
                  <a:pt x="1078961" y="5877262"/>
                </a:cubicBezTo>
                <a:cubicBezTo>
                  <a:pt x="1089859" y="5888161"/>
                  <a:pt x="1084411" y="5899062"/>
                  <a:pt x="1062613" y="5909959"/>
                </a:cubicBezTo>
                <a:lnTo>
                  <a:pt x="1046267" y="5942655"/>
                </a:lnTo>
                <a:lnTo>
                  <a:pt x="1046267" y="5975351"/>
                </a:lnTo>
                <a:cubicBezTo>
                  <a:pt x="1035367" y="5986250"/>
                  <a:pt x="1029916" y="5994422"/>
                  <a:pt x="1029916" y="5999873"/>
                </a:cubicBezTo>
                <a:cubicBezTo>
                  <a:pt x="1029916" y="6005323"/>
                  <a:pt x="1024466" y="6008047"/>
                  <a:pt x="1013569" y="6008047"/>
                </a:cubicBezTo>
                <a:cubicBezTo>
                  <a:pt x="1002672" y="6008047"/>
                  <a:pt x="997221" y="6013496"/>
                  <a:pt x="997221" y="6024394"/>
                </a:cubicBezTo>
                <a:lnTo>
                  <a:pt x="997221" y="6040744"/>
                </a:lnTo>
                <a:cubicBezTo>
                  <a:pt x="1008120" y="6051642"/>
                  <a:pt x="1008120" y="6057091"/>
                  <a:pt x="997221" y="6057091"/>
                </a:cubicBezTo>
                <a:cubicBezTo>
                  <a:pt x="964525" y="6057091"/>
                  <a:pt x="948177" y="6062541"/>
                  <a:pt x="948177" y="6073438"/>
                </a:cubicBezTo>
                <a:cubicBezTo>
                  <a:pt x="948177" y="6084339"/>
                  <a:pt x="950902" y="6089787"/>
                  <a:pt x="956352" y="6089787"/>
                </a:cubicBezTo>
                <a:cubicBezTo>
                  <a:pt x="961801" y="6089787"/>
                  <a:pt x="964525" y="6095235"/>
                  <a:pt x="964525" y="6106134"/>
                </a:cubicBezTo>
                <a:lnTo>
                  <a:pt x="899135" y="6106134"/>
                </a:lnTo>
                <a:lnTo>
                  <a:pt x="882788" y="6122483"/>
                </a:lnTo>
                <a:cubicBezTo>
                  <a:pt x="871889" y="6133382"/>
                  <a:pt x="866438" y="6141556"/>
                  <a:pt x="866438" y="6147005"/>
                </a:cubicBezTo>
                <a:cubicBezTo>
                  <a:pt x="866438" y="6152453"/>
                  <a:pt x="863714" y="6155177"/>
                  <a:pt x="858264" y="6155177"/>
                </a:cubicBezTo>
                <a:cubicBezTo>
                  <a:pt x="852815" y="6155177"/>
                  <a:pt x="850091" y="6160627"/>
                  <a:pt x="850091" y="6171526"/>
                </a:cubicBezTo>
                <a:cubicBezTo>
                  <a:pt x="850091" y="6171526"/>
                  <a:pt x="850091" y="6176974"/>
                  <a:pt x="850091" y="6187873"/>
                </a:cubicBezTo>
                <a:lnTo>
                  <a:pt x="850091" y="6204222"/>
                </a:lnTo>
                <a:cubicBezTo>
                  <a:pt x="860988" y="6193324"/>
                  <a:pt x="866438" y="6193324"/>
                  <a:pt x="866438" y="6204222"/>
                </a:cubicBezTo>
                <a:cubicBezTo>
                  <a:pt x="866438" y="6215121"/>
                  <a:pt x="871889" y="6220569"/>
                  <a:pt x="882788" y="6220569"/>
                </a:cubicBezTo>
                <a:cubicBezTo>
                  <a:pt x="893684" y="6209671"/>
                  <a:pt x="899135" y="6204222"/>
                  <a:pt x="899135" y="6204222"/>
                </a:cubicBezTo>
                <a:cubicBezTo>
                  <a:pt x="899135" y="6193324"/>
                  <a:pt x="901859" y="6182425"/>
                  <a:pt x="907308" y="6171526"/>
                </a:cubicBezTo>
                <a:cubicBezTo>
                  <a:pt x="912758" y="6160627"/>
                  <a:pt x="915482" y="6155177"/>
                  <a:pt x="915482" y="6155177"/>
                </a:cubicBezTo>
                <a:cubicBezTo>
                  <a:pt x="937278" y="6166078"/>
                  <a:pt x="937278" y="6176974"/>
                  <a:pt x="915482" y="6187873"/>
                </a:cubicBezTo>
                <a:cubicBezTo>
                  <a:pt x="915482" y="6198774"/>
                  <a:pt x="915482" y="6206947"/>
                  <a:pt x="915482" y="6212395"/>
                </a:cubicBezTo>
                <a:cubicBezTo>
                  <a:pt x="915482" y="6217845"/>
                  <a:pt x="915482" y="6226020"/>
                  <a:pt x="915482" y="6236916"/>
                </a:cubicBezTo>
                <a:cubicBezTo>
                  <a:pt x="915482" y="6258714"/>
                  <a:pt x="904583" y="6277787"/>
                  <a:pt x="882788" y="6294134"/>
                </a:cubicBezTo>
                <a:cubicBezTo>
                  <a:pt x="860988" y="6310484"/>
                  <a:pt x="847365" y="6313208"/>
                  <a:pt x="841916" y="6302309"/>
                </a:cubicBezTo>
                <a:cubicBezTo>
                  <a:pt x="836468" y="6291410"/>
                  <a:pt x="833742" y="6285962"/>
                  <a:pt x="833742" y="6285962"/>
                </a:cubicBezTo>
                <a:cubicBezTo>
                  <a:pt x="833742" y="6275063"/>
                  <a:pt x="839192" y="6269613"/>
                  <a:pt x="850091" y="6269613"/>
                </a:cubicBezTo>
                <a:cubicBezTo>
                  <a:pt x="860988" y="6280514"/>
                  <a:pt x="871889" y="6280514"/>
                  <a:pt x="882788" y="6269613"/>
                </a:cubicBezTo>
                <a:cubicBezTo>
                  <a:pt x="882788" y="6269613"/>
                  <a:pt x="885512" y="6266889"/>
                  <a:pt x="890960" y="6261440"/>
                </a:cubicBezTo>
                <a:cubicBezTo>
                  <a:pt x="896411" y="6255990"/>
                  <a:pt x="893684" y="6247817"/>
                  <a:pt x="882788" y="6236916"/>
                </a:cubicBezTo>
                <a:cubicBezTo>
                  <a:pt x="882788" y="6236916"/>
                  <a:pt x="877337" y="6242367"/>
                  <a:pt x="866438" y="6253266"/>
                </a:cubicBezTo>
                <a:lnTo>
                  <a:pt x="850091" y="6253266"/>
                </a:lnTo>
                <a:cubicBezTo>
                  <a:pt x="828293" y="6253266"/>
                  <a:pt x="822844" y="6247817"/>
                  <a:pt x="833742" y="6236916"/>
                </a:cubicBezTo>
                <a:cubicBezTo>
                  <a:pt x="844640" y="6226020"/>
                  <a:pt x="847365" y="6217845"/>
                  <a:pt x="841916" y="6212395"/>
                </a:cubicBezTo>
                <a:cubicBezTo>
                  <a:pt x="836468" y="6206947"/>
                  <a:pt x="828293" y="6204222"/>
                  <a:pt x="817394" y="6204222"/>
                </a:cubicBezTo>
                <a:lnTo>
                  <a:pt x="784699" y="6220569"/>
                </a:lnTo>
                <a:cubicBezTo>
                  <a:pt x="784699" y="6220569"/>
                  <a:pt x="779251" y="6226020"/>
                  <a:pt x="768352" y="6236916"/>
                </a:cubicBezTo>
                <a:lnTo>
                  <a:pt x="735655" y="6253266"/>
                </a:lnTo>
                <a:cubicBezTo>
                  <a:pt x="735655" y="6242367"/>
                  <a:pt x="735655" y="6236916"/>
                  <a:pt x="735655" y="6236916"/>
                </a:cubicBezTo>
                <a:cubicBezTo>
                  <a:pt x="735655" y="6236916"/>
                  <a:pt x="738379" y="6236916"/>
                  <a:pt x="743830" y="6236916"/>
                </a:cubicBezTo>
                <a:cubicBezTo>
                  <a:pt x="749278" y="6236916"/>
                  <a:pt x="762901" y="6226020"/>
                  <a:pt x="784699" y="6204222"/>
                </a:cubicBezTo>
                <a:cubicBezTo>
                  <a:pt x="806497" y="6182425"/>
                  <a:pt x="825569" y="6160627"/>
                  <a:pt x="841916" y="6138830"/>
                </a:cubicBezTo>
                <a:cubicBezTo>
                  <a:pt x="858264" y="6117033"/>
                  <a:pt x="866438" y="6103410"/>
                  <a:pt x="866438" y="6097959"/>
                </a:cubicBezTo>
                <a:cubicBezTo>
                  <a:pt x="866438" y="6092511"/>
                  <a:pt x="860988" y="6095235"/>
                  <a:pt x="850091" y="6106134"/>
                </a:cubicBezTo>
                <a:lnTo>
                  <a:pt x="850091" y="6073438"/>
                </a:lnTo>
                <a:lnTo>
                  <a:pt x="882788" y="6073438"/>
                </a:lnTo>
                <a:cubicBezTo>
                  <a:pt x="882788" y="6062541"/>
                  <a:pt x="882788" y="6057091"/>
                  <a:pt x="882788" y="6057091"/>
                </a:cubicBezTo>
                <a:lnTo>
                  <a:pt x="964525" y="6024394"/>
                </a:lnTo>
                <a:cubicBezTo>
                  <a:pt x="964525" y="6002597"/>
                  <a:pt x="948177" y="6002597"/>
                  <a:pt x="915482" y="6024394"/>
                </a:cubicBezTo>
                <a:cubicBezTo>
                  <a:pt x="904583" y="6046192"/>
                  <a:pt x="893684" y="6051642"/>
                  <a:pt x="882788" y="6040744"/>
                </a:cubicBezTo>
                <a:cubicBezTo>
                  <a:pt x="882788" y="6051642"/>
                  <a:pt x="880061" y="6057091"/>
                  <a:pt x="874613" y="6057091"/>
                </a:cubicBezTo>
                <a:cubicBezTo>
                  <a:pt x="869163" y="6057091"/>
                  <a:pt x="860988" y="6051642"/>
                  <a:pt x="850091" y="6040744"/>
                </a:cubicBezTo>
                <a:lnTo>
                  <a:pt x="899135" y="6024394"/>
                </a:lnTo>
                <a:lnTo>
                  <a:pt x="915482" y="6008047"/>
                </a:lnTo>
                <a:cubicBezTo>
                  <a:pt x="904583" y="6008047"/>
                  <a:pt x="901859" y="6002597"/>
                  <a:pt x="907308" y="5991698"/>
                </a:cubicBezTo>
                <a:cubicBezTo>
                  <a:pt x="912758" y="5980802"/>
                  <a:pt x="915482" y="5969901"/>
                  <a:pt x="915482" y="5959004"/>
                </a:cubicBezTo>
                <a:lnTo>
                  <a:pt x="931830" y="5942655"/>
                </a:lnTo>
                <a:cubicBezTo>
                  <a:pt x="931830" y="5942655"/>
                  <a:pt x="934554" y="5945379"/>
                  <a:pt x="940003" y="5950829"/>
                </a:cubicBezTo>
                <a:cubicBezTo>
                  <a:pt x="945453" y="5956278"/>
                  <a:pt x="953628" y="5959004"/>
                  <a:pt x="964525" y="5959004"/>
                </a:cubicBezTo>
                <a:cubicBezTo>
                  <a:pt x="975426" y="5959004"/>
                  <a:pt x="983598" y="5956278"/>
                  <a:pt x="989049" y="5950829"/>
                </a:cubicBezTo>
                <a:cubicBezTo>
                  <a:pt x="994497" y="5945379"/>
                  <a:pt x="997221" y="5937204"/>
                  <a:pt x="997221" y="5926308"/>
                </a:cubicBezTo>
                <a:cubicBezTo>
                  <a:pt x="997221" y="5915409"/>
                  <a:pt x="991773" y="5909959"/>
                  <a:pt x="980874" y="5909959"/>
                </a:cubicBezTo>
                <a:lnTo>
                  <a:pt x="997221" y="5877262"/>
                </a:lnTo>
                <a:cubicBezTo>
                  <a:pt x="1008120" y="5866366"/>
                  <a:pt x="1008120" y="5855465"/>
                  <a:pt x="997221" y="5844568"/>
                </a:cubicBezTo>
                <a:lnTo>
                  <a:pt x="1013569" y="5844568"/>
                </a:lnTo>
                <a:cubicBezTo>
                  <a:pt x="1024466" y="5844568"/>
                  <a:pt x="1029916" y="5839118"/>
                  <a:pt x="1029916" y="5828219"/>
                </a:cubicBezTo>
                <a:cubicBezTo>
                  <a:pt x="1029916" y="5817323"/>
                  <a:pt x="1032642" y="5811872"/>
                  <a:pt x="1038091" y="5811872"/>
                </a:cubicBezTo>
                <a:cubicBezTo>
                  <a:pt x="1043540" y="5811872"/>
                  <a:pt x="1051714" y="5817323"/>
                  <a:pt x="1062613" y="5828219"/>
                </a:cubicBezTo>
                <a:cubicBezTo>
                  <a:pt x="1073512" y="5839118"/>
                  <a:pt x="1089859" y="5844568"/>
                  <a:pt x="1111657" y="5844568"/>
                </a:cubicBezTo>
                <a:cubicBezTo>
                  <a:pt x="1122556" y="5855465"/>
                  <a:pt x="1133453" y="5855465"/>
                  <a:pt x="1144352" y="5844568"/>
                </a:cubicBezTo>
                <a:cubicBezTo>
                  <a:pt x="1144352" y="5833670"/>
                  <a:pt x="1144352" y="5825495"/>
                  <a:pt x="1144352" y="5820047"/>
                </a:cubicBezTo>
                <a:cubicBezTo>
                  <a:pt x="1144352" y="5814596"/>
                  <a:pt x="1149801" y="5806422"/>
                  <a:pt x="1160700" y="5795523"/>
                </a:cubicBezTo>
                <a:lnTo>
                  <a:pt x="1128006" y="5795523"/>
                </a:lnTo>
                <a:lnTo>
                  <a:pt x="1128006" y="5762829"/>
                </a:lnTo>
                <a:cubicBezTo>
                  <a:pt x="1128006" y="5751930"/>
                  <a:pt x="1128006" y="5746480"/>
                  <a:pt x="1128006" y="5746480"/>
                </a:cubicBezTo>
                <a:cubicBezTo>
                  <a:pt x="1138905" y="5746480"/>
                  <a:pt x="1144352" y="5749204"/>
                  <a:pt x="1144352" y="5754654"/>
                </a:cubicBezTo>
                <a:cubicBezTo>
                  <a:pt x="1144352" y="5760105"/>
                  <a:pt x="1144352" y="5762829"/>
                  <a:pt x="1144352" y="5762829"/>
                </a:cubicBezTo>
                <a:cubicBezTo>
                  <a:pt x="1155251" y="5751930"/>
                  <a:pt x="1166150" y="5743756"/>
                  <a:pt x="1177049" y="5738307"/>
                </a:cubicBezTo>
                <a:cubicBezTo>
                  <a:pt x="1187948" y="5732857"/>
                  <a:pt x="1185224" y="5727409"/>
                  <a:pt x="1168874" y="5721958"/>
                </a:cubicBezTo>
                <a:cubicBezTo>
                  <a:pt x="1152527" y="5716508"/>
                  <a:pt x="1149801" y="5708335"/>
                  <a:pt x="1160700" y="5697437"/>
                </a:cubicBezTo>
                <a:lnTo>
                  <a:pt x="1177049" y="5697437"/>
                </a:lnTo>
                <a:cubicBezTo>
                  <a:pt x="1177049" y="5686538"/>
                  <a:pt x="1182497" y="5681090"/>
                  <a:pt x="1193396" y="5681090"/>
                </a:cubicBezTo>
                <a:cubicBezTo>
                  <a:pt x="1204295" y="5681090"/>
                  <a:pt x="1215194" y="5683814"/>
                  <a:pt x="1226091" y="5689262"/>
                </a:cubicBezTo>
                <a:cubicBezTo>
                  <a:pt x="1236990" y="5694712"/>
                  <a:pt x="1242440" y="5691986"/>
                  <a:pt x="1242440" y="5681090"/>
                </a:cubicBezTo>
                <a:cubicBezTo>
                  <a:pt x="1242440" y="5648393"/>
                  <a:pt x="1269687" y="5626596"/>
                  <a:pt x="1324179" y="5615697"/>
                </a:cubicBezTo>
                <a:cubicBezTo>
                  <a:pt x="1345975" y="5615697"/>
                  <a:pt x="1367772" y="5604798"/>
                  <a:pt x="1389570" y="5583001"/>
                </a:cubicBezTo>
                <a:lnTo>
                  <a:pt x="1373224" y="5566654"/>
                </a:lnTo>
                <a:cubicBezTo>
                  <a:pt x="1362325" y="5588451"/>
                  <a:pt x="1351426" y="5599350"/>
                  <a:pt x="1340527" y="5599350"/>
                </a:cubicBezTo>
                <a:cubicBezTo>
                  <a:pt x="1329628" y="5599350"/>
                  <a:pt x="1324179" y="5604798"/>
                  <a:pt x="1324179" y="5615697"/>
                </a:cubicBezTo>
                <a:lnTo>
                  <a:pt x="1291485" y="5599350"/>
                </a:lnTo>
                <a:cubicBezTo>
                  <a:pt x="1291485" y="5588451"/>
                  <a:pt x="1294207" y="5583001"/>
                  <a:pt x="1299657" y="5583001"/>
                </a:cubicBezTo>
                <a:cubicBezTo>
                  <a:pt x="1305108" y="5583001"/>
                  <a:pt x="1313280" y="5583001"/>
                  <a:pt x="1324179" y="5583001"/>
                </a:cubicBezTo>
                <a:cubicBezTo>
                  <a:pt x="1345975" y="5583001"/>
                  <a:pt x="1362325" y="5572102"/>
                  <a:pt x="1373224" y="5550305"/>
                </a:cubicBezTo>
                <a:lnTo>
                  <a:pt x="1389570" y="5517611"/>
                </a:lnTo>
                <a:lnTo>
                  <a:pt x="1405920" y="5501261"/>
                </a:lnTo>
                <a:lnTo>
                  <a:pt x="1422266" y="5484914"/>
                </a:lnTo>
                <a:cubicBezTo>
                  <a:pt x="1411367" y="5474016"/>
                  <a:pt x="1411367" y="5468565"/>
                  <a:pt x="1422266" y="5468565"/>
                </a:cubicBezTo>
                <a:cubicBezTo>
                  <a:pt x="1422266" y="5457669"/>
                  <a:pt x="1427715" y="5457669"/>
                  <a:pt x="1438614" y="5468565"/>
                </a:cubicBezTo>
                <a:cubicBezTo>
                  <a:pt x="1438614" y="5457669"/>
                  <a:pt x="1438614" y="5452218"/>
                  <a:pt x="1438614" y="5452218"/>
                </a:cubicBezTo>
                <a:cubicBezTo>
                  <a:pt x="1438614" y="5441319"/>
                  <a:pt x="1444063" y="5435871"/>
                  <a:pt x="1454962" y="5435871"/>
                </a:cubicBezTo>
                <a:cubicBezTo>
                  <a:pt x="1465862" y="5435871"/>
                  <a:pt x="1471310" y="5430421"/>
                  <a:pt x="1471310" y="5419522"/>
                </a:cubicBezTo>
                <a:cubicBezTo>
                  <a:pt x="1471310" y="5408623"/>
                  <a:pt x="1465862" y="5405899"/>
                  <a:pt x="1454962" y="5411347"/>
                </a:cubicBezTo>
                <a:cubicBezTo>
                  <a:pt x="1444063" y="5416798"/>
                  <a:pt x="1438614" y="5414072"/>
                  <a:pt x="1438614" y="5403175"/>
                </a:cubicBezTo>
                <a:cubicBezTo>
                  <a:pt x="1438614" y="5392276"/>
                  <a:pt x="1444063" y="5386826"/>
                  <a:pt x="1454962" y="5386826"/>
                </a:cubicBezTo>
                <a:cubicBezTo>
                  <a:pt x="1454962" y="5386826"/>
                  <a:pt x="1454962" y="5381377"/>
                  <a:pt x="1454962" y="5370479"/>
                </a:cubicBezTo>
                <a:cubicBezTo>
                  <a:pt x="1465862" y="5359580"/>
                  <a:pt x="1476761" y="5354130"/>
                  <a:pt x="1487659" y="5354130"/>
                </a:cubicBezTo>
                <a:cubicBezTo>
                  <a:pt x="1487659" y="5354130"/>
                  <a:pt x="1490382" y="5351405"/>
                  <a:pt x="1495832" y="5345957"/>
                </a:cubicBezTo>
                <a:cubicBezTo>
                  <a:pt x="1501281" y="5340507"/>
                  <a:pt x="1504005" y="5337783"/>
                  <a:pt x="1504005" y="5337783"/>
                </a:cubicBezTo>
                <a:cubicBezTo>
                  <a:pt x="1504005" y="5326884"/>
                  <a:pt x="1504005" y="5321436"/>
                  <a:pt x="1504005" y="5321436"/>
                </a:cubicBezTo>
                <a:cubicBezTo>
                  <a:pt x="1514904" y="5321436"/>
                  <a:pt x="1520353" y="5321436"/>
                  <a:pt x="1520353" y="5321436"/>
                </a:cubicBezTo>
                <a:cubicBezTo>
                  <a:pt x="1520353" y="5321436"/>
                  <a:pt x="1520353" y="5315985"/>
                  <a:pt x="1520353" y="5305086"/>
                </a:cubicBezTo>
                <a:lnTo>
                  <a:pt x="1487659" y="5321436"/>
                </a:lnTo>
                <a:lnTo>
                  <a:pt x="1487659" y="5288739"/>
                </a:lnTo>
                <a:cubicBezTo>
                  <a:pt x="1509455" y="5256043"/>
                  <a:pt x="1520353" y="5239696"/>
                  <a:pt x="1520353" y="5239696"/>
                </a:cubicBezTo>
                <a:cubicBezTo>
                  <a:pt x="1520353" y="5207000"/>
                  <a:pt x="1536702" y="5190652"/>
                  <a:pt x="1569396" y="5190652"/>
                </a:cubicBezTo>
                <a:cubicBezTo>
                  <a:pt x="1580296" y="5190652"/>
                  <a:pt x="1585746" y="5182479"/>
                  <a:pt x="1585746" y="5166130"/>
                </a:cubicBezTo>
                <a:cubicBezTo>
                  <a:pt x="1585746" y="5149783"/>
                  <a:pt x="1583021" y="5141607"/>
                  <a:pt x="1577571" y="5141607"/>
                </a:cubicBezTo>
                <a:cubicBezTo>
                  <a:pt x="1572122" y="5141607"/>
                  <a:pt x="1561223" y="5144333"/>
                  <a:pt x="1544877" y="5149783"/>
                </a:cubicBezTo>
                <a:cubicBezTo>
                  <a:pt x="1528528" y="5155233"/>
                  <a:pt x="1520353" y="5168854"/>
                  <a:pt x="1520353" y="5190652"/>
                </a:cubicBezTo>
                <a:lnTo>
                  <a:pt x="1504005" y="5207000"/>
                </a:lnTo>
                <a:cubicBezTo>
                  <a:pt x="1493107" y="5207000"/>
                  <a:pt x="1487659" y="5212449"/>
                  <a:pt x="1487659" y="5223347"/>
                </a:cubicBezTo>
                <a:lnTo>
                  <a:pt x="1471310" y="5239696"/>
                </a:lnTo>
                <a:lnTo>
                  <a:pt x="1438614" y="5272390"/>
                </a:lnTo>
                <a:cubicBezTo>
                  <a:pt x="1438614" y="5272390"/>
                  <a:pt x="1430441" y="5277841"/>
                  <a:pt x="1414092" y="5288739"/>
                </a:cubicBezTo>
                <a:cubicBezTo>
                  <a:pt x="1397744" y="5299638"/>
                  <a:pt x="1389570" y="5310537"/>
                  <a:pt x="1389570" y="5321436"/>
                </a:cubicBezTo>
                <a:cubicBezTo>
                  <a:pt x="1389570" y="5332332"/>
                  <a:pt x="1384122" y="5332332"/>
                  <a:pt x="1373224" y="5321436"/>
                </a:cubicBezTo>
                <a:cubicBezTo>
                  <a:pt x="1362325" y="5332332"/>
                  <a:pt x="1345975" y="5348681"/>
                  <a:pt x="1324179" y="5370479"/>
                </a:cubicBezTo>
                <a:lnTo>
                  <a:pt x="1307832" y="5386826"/>
                </a:lnTo>
                <a:lnTo>
                  <a:pt x="1291485" y="5386826"/>
                </a:lnTo>
                <a:cubicBezTo>
                  <a:pt x="1280586" y="5386826"/>
                  <a:pt x="1272411" y="5386826"/>
                  <a:pt x="1266961" y="5386826"/>
                </a:cubicBezTo>
                <a:cubicBezTo>
                  <a:pt x="1261512" y="5386826"/>
                  <a:pt x="1258788" y="5381377"/>
                  <a:pt x="1258788" y="5370479"/>
                </a:cubicBezTo>
                <a:lnTo>
                  <a:pt x="1226091" y="5370479"/>
                </a:lnTo>
                <a:cubicBezTo>
                  <a:pt x="1215194" y="5381377"/>
                  <a:pt x="1209746" y="5395000"/>
                  <a:pt x="1209746" y="5411347"/>
                </a:cubicBezTo>
                <a:cubicBezTo>
                  <a:pt x="1209746" y="5427697"/>
                  <a:pt x="1209746" y="5441319"/>
                  <a:pt x="1209746" y="5452218"/>
                </a:cubicBezTo>
                <a:lnTo>
                  <a:pt x="1226091" y="5468565"/>
                </a:lnTo>
                <a:cubicBezTo>
                  <a:pt x="1215194" y="5468565"/>
                  <a:pt x="1209746" y="5474016"/>
                  <a:pt x="1209746" y="5484914"/>
                </a:cubicBezTo>
                <a:cubicBezTo>
                  <a:pt x="1209746" y="5495811"/>
                  <a:pt x="1209746" y="5501261"/>
                  <a:pt x="1209746" y="5501261"/>
                </a:cubicBezTo>
                <a:cubicBezTo>
                  <a:pt x="1209746" y="5501261"/>
                  <a:pt x="1207019" y="5501261"/>
                  <a:pt x="1201571" y="5501261"/>
                </a:cubicBezTo>
                <a:cubicBezTo>
                  <a:pt x="1196120" y="5501261"/>
                  <a:pt x="1193396" y="5506712"/>
                  <a:pt x="1193396" y="5517611"/>
                </a:cubicBezTo>
                <a:cubicBezTo>
                  <a:pt x="1193396" y="5517611"/>
                  <a:pt x="1187948" y="5514884"/>
                  <a:pt x="1177049" y="5509436"/>
                </a:cubicBezTo>
                <a:cubicBezTo>
                  <a:pt x="1174325" y="5508074"/>
                  <a:pt x="1171938" y="5507562"/>
                  <a:pt x="1169896" y="5507903"/>
                </a:cubicBezTo>
                <a:lnTo>
                  <a:pt x="1168572" y="5508830"/>
                </a:lnTo>
                <a:lnTo>
                  <a:pt x="1173985" y="5502795"/>
                </a:lnTo>
                <a:cubicBezTo>
                  <a:pt x="1184200" y="5489513"/>
                  <a:pt x="1185224" y="5480826"/>
                  <a:pt x="1177049" y="5476740"/>
                </a:cubicBezTo>
                <a:cubicBezTo>
                  <a:pt x="1166150" y="5471289"/>
                  <a:pt x="1160700" y="5468565"/>
                  <a:pt x="1160700" y="5468565"/>
                </a:cubicBezTo>
                <a:cubicBezTo>
                  <a:pt x="1160700" y="5479464"/>
                  <a:pt x="1160700" y="5484914"/>
                  <a:pt x="1160700" y="5484914"/>
                </a:cubicBezTo>
                <a:cubicBezTo>
                  <a:pt x="1128006" y="5484914"/>
                  <a:pt x="1111657" y="5501261"/>
                  <a:pt x="1111657" y="5533958"/>
                </a:cubicBezTo>
                <a:cubicBezTo>
                  <a:pt x="1122556" y="5533958"/>
                  <a:pt x="1138905" y="5528507"/>
                  <a:pt x="1160700" y="5517611"/>
                </a:cubicBezTo>
                <a:lnTo>
                  <a:pt x="1163872" y="5514071"/>
                </a:lnTo>
                <a:lnTo>
                  <a:pt x="1161721" y="5520163"/>
                </a:lnTo>
                <a:cubicBezTo>
                  <a:pt x="1161041" y="5523909"/>
                  <a:pt x="1160700" y="5528507"/>
                  <a:pt x="1160700" y="5533958"/>
                </a:cubicBezTo>
                <a:lnTo>
                  <a:pt x="1144352" y="5566654"/>
                </a:lnTo>
                <a:lnTo>
                  <a:pt x="1128006" y="5583001"/>
                </a:lnTo>
                <a:lnTo>
                  <a:pt x="1095310" y="5599350"/>
                </a:lnTo>
                <a:lnTo>
                  <a:pt x="1078961" y="5583001"/>
                </a:lnTo>
                <a:lnTo>
                  <a:pt x="1046267" y="5583001"/>
                </a:lnTo>
                <a:cubicBezTo>
                  <a:pt x="1046267" y="5583001"/>
                  <a:pt x="1043540" y="5585725"/>
                  <a:pt x="1038091" y="5591175"/>
                </a:cubicBezTo>
                <a:cubicBezTo>
                  <a:pt x="1032642" y="5596626"/>
                  <a:pt x="1029916" y="5604798"/>
                  <a:pt x="1029916" y="5615697"/>
                </a:cubicBezTo>
                <a:lnTo>
                  <a:pt x="1046267" y="5632044"/>
                </a:lnTo>
                <a:cubicBezTo>
                  <a:pt x="1046267" y="5621148"/>
                  <a:pt x="1051714" y="5618421"/>
                  <a:pt x="1062613" y="5623872"/>
                </a:cubicBezTo>
                <a:cubicBezTo>
                  <a:pt x="1073512" y="5629320"/>
                  <a:pt x="1073512" y="5637495"/>
                  <a:pt x="1062613" y="5648393"/>
                </a:cubicBezTo>
                <a:cubicBezTo>
                  <a:pt x="1062613" y="5659292"/>
                  <a:pt x="1057163" y="5664740"/>
                  <a:pt x="1046267" y="5664740"/>
                </a:cubicBezTo>
                <a:cubicBezTo>
                  <a:pt x="1035367" y="5664740"/>
                  <a:pt x="1021745" y="5672915"/>
                  <a:pt x="1005396" y="5689262"/>
                </a:cubicBezTo>
                <a:cubicBezTo>
                  <a:pt x="989049" y="5705611"/>
                  <a:pt x="980874" y="5719234"/>
                  <a:pt x="980874" y="5730133"/>
                </a:cubicBezTo>
                <a:cubicBezTo>
                  <a:pt x="980874" y="5741032"/>
                  <a:pt x="978150" y="5749204"/>
                  <a:pt x="972699" y="5754654"/>
                </a:cubicBezTo>
                <a:cubicBezTo>
                  <a:pt x="967251" y="5760105"/>
                  <a:pt x="959076" y="5762829"/>
                  <a:pt x="948177" y="5762829"/>
                </a:cubicBezTo>
                <a:lnTo>
                  <a:pt x="931830" y="5779176"/>
                </a:lnTo>
                <a:cubicBezTo>
                  <a:pt x="931830" y="5790075"/>
                  <a:pt x="926379" y="5795523"/>
                  <a:pt x="915482" y="5795523"/>
                </a:cubicBezTo>
                <a:cubicBezTo>
                  <a:pt x="915482" y="5795523"/>
                  <a:pt x="912758" y="5798247"/>
                  <a:pt x="907308" y="5803698"/>
                </a:cubicBezTo>
                <a:cubicBezTo>
                  <a:pt x="901859" y="5809148"/>
                  <a:pt x="901859" y="5814596"/>
                  <a:pt x="907308" y="5820047"/>
                </a:cubicBezTo>
                <a:cubicBezTo>
                  <a:pt x="912758" y="5825495"/>
                  <a:pt x="915482" y="5830943"/>
                  <a:pt x="915482" y="5836394"/>
                </a:cubicBezTo>
                <a:cubicBezTo>
                  <a:pt x="915482" y="5841844"/>
                  <a:pt x="912758" y="5841844"/>
                  <a:pt x="907308" y="5836394"/>
                </a:cubicBezTo>
                <a:cubicBezTo>
                  <a:pt x="901859" y="5830943"/>
                  <a:pt x="893684" y="5830943"/>
                  <a:pt x="882788" y="5836394"/>
                </a:cubicBezTo>
                <a:cubicBezTo>
                  <a:pt x="871889" y="5841844"/>
                  <a:pt x="866438" y="5839118"/>
                  <a:pt x="866438" y="5828219"/>
                </a:cubicBezTo>
                <a:lnTo>
                  <a:pt x="850091" y="5811872"/>
                </a:lnTo>
                <a:cubicBezTo>
                  <a:pt x="850091" y="5811872"/>
                  <a:pt x="847365" y="5817323"/>
                  <a:pt x="841916" y="5828219"/>
                </a:cubicBezTo>
                <a:cubicBezTo>
                  <a:pt x="836468" y="5839118"/>
                  <a:pt x="836468" y="5847293"/>
                  <a:pt x="841916" y="5852741"/>
                </a:cubicBezTo>
                <a:cubicBezTo>
                  <a:pt x="847365" y="5858191"/>
                  <a:pt x="850091" y="5860915"/>
                  <a:pt x="850091" y="5860915"/>
                </a:cubicBezTo>
                <a:cubicBezTo>
                  <a:pt x="850091" y="5860915"/>
                  <a:pt x="841916" y="5858191"/>
                  <a:pt x="825569" y="5852741"/>
                </a:cubicBezTo>
                <a:cubicBezTo>
                  <a:pt x="809221" y="5847293"/>
                  <a:pt x="801045" y="5839118"/>
                  <a:pt x="801045" y="5828219"/>
                </a:cubicBezTo>
                <a:lnTo>
                  <a:pt x="768352" y="5844568"/>
                </a:lnTo>
                <a:cubicBezTo>
                  <a:pt x="757453" y="5855465"/>
                  <a:pt x="746554" y="5860915"/>
                  <a:pt x="735655" y="5860915"/>
                </a:cubicBezTo>
                <a:lnTo>
                  <a:pt x="719306" y="5828219"/>
                </a:lnTo>
                <a:cubicBezTo>
                  <a:pt x="719306" y="5839118"/>
                  <a:pt x="713857" y="5850017"/>
                  <a:pt x="702960" y="5860915"/>
                </a:cubicBezTo>
                <a:lnTo>
                  <a:pt x="702960" y="5893612"/>
                </a:lnTo>
                <a:cubicBezTo>
                  <a:pt x="702960" y="5893612"/>
                  <a:pt x="708409" y="5890888"/>
                  <a:pt x="719306" y="5885437"/>
                </a:cubicBezTo>
                <a:cubicBezTo>
                  <a:pt x="730205" y="5879989"/>
                  <a:pt x="735655" y="5882713"/>
                  <a:pt x="735655" y="5893612"/>
                </a:cubicBezTo>
                <a:cubicBezTo>
                  <a:pt x="735655" y="5904510"/>
                  <a:pt x="730205" y="5909959"/>
                  <a:pt x="719306" y="5909959"/>
                </a:cubicBezTo>
                <a:cubicBezTo>
                  <a:pt x="708409" y="5909959"/>
                  <a:pt x="708409" y="5915409"/>
                  <a:pt x="719306" y="5926308"/>
                </a:cubicBezTo>
                <a:cubicBezTo>
                  <a:pt x="719306" y="5926308"/>
                  <a:pt x="716582" y="5929032"/>
                  <a:pt x="711133" y="5934480"/>
                </a:cubicBezTo>
                <a:cubicBezTo>
                  <a:pt x="705684" y="5939931"/>
                  <a:pt x="697510" y="5942655"/>
                  <a:pt x="686613" y="5942655"/>
                </a:cubicBezTo>
                <a:cubicBezTo>
                  <a:pt x="675714" y="5953554"/>
                  <a:pt x="670263" y="5964452"/>
                  <a:pt x="670263" y="5975351"/>
                </a:cubicBezTo>
                <a:lnTo>
                  <a:pt x="653916" y="6008047"/>
                </a:lnTo>
                <a:lnTo>
                  <a:pt x="653916" y="6024394"/>
                </a:lnTo>
                <a:cubicBezTo>
                  <a:pt x="653916" y="6024394"/>
                  <a:pt x="659365" y="6018944"/>
                  <a:pt x="670263" y="6008047"/>
                </a:cubicBezTo>
                <a:lnTo>
                  <a:pt x="719306" y="5975351"/>
                </a:lnTo>
                <a:lnTo>
                  <a:pt x="719306" y="5991698"/>
                </a:lnTo>
                <a:cubicBezTo>
                  <a:pt x="719306" y="6002597"/>
                  <a:pt x="724756" y="6002597"/>
                  <a:pt x="735655" y="5991698"/>
                </a:cubicBezTo>
                <a:cubicBezTo>
                  <a:pt x="746554" y="5991698"/>
                  <a:pt x="752003" y="5994422"/>
                  <a:pt x="752003" y="5999873"/>
                </a:cubicBezTo>
                <a:cubicBezTo>
                  <a:pt x="752003" y="6005323"/>
                  <a:pt x="752003" y="6008047"/>
                  <a:pt x="752003" y="6008047"/>
                </a:cubicBezTo>
                <a:cubicBezTo>
                  <a:pt x="762901" y="6018944"/>
                  <a:pt x="768352" y="6024394"/>
                  <a:pt x="768352" y="6024394"/>
                </a:cubicBezTo>
                <a:cubicBezTo>
                  <a:pt x="735655" y="6035293"/>
                  <a:pt x="719306" y="6040744"/>
                  <a:pt x="719306" y="6040744"/>
                </a:cubicBezTo>
                <a:cubicBezTo>
                  <a:pt x="719306" y="6029845"/>
                  <a:pt x="719306" y="6021670"/>
                  <a:pt x="719306" y="6016220"/>
                </a:cubicBezTo>
                <a:cubicBezTo>
                  <a:pt x="719306" y="6010771"/>
                  <a:pt x="708409" y="6008047"/>
                  <a:pt x="686613" y="6008047"/>
                </a:cubicBezTo>
                <a:lnTo>
                  <a:pt x="670263" y="6040744"/>
                </a:lnTo>
                <a:cubicBezTo>
                  <a:pt x="670263" y="6062541"/>
                  <a:pt x="664815" y="6073438"/>
                  <a:pt x="653916" y="6073438"/>
                </a:cubicBezTo>
                <a:lnTo>
                  <a:pt x="637569" y="6073438"/>
                </a:lnTo>
                <a:lnTo>
                  <a:pt x="588524" y="6089787"/>
                </a:lnTo>
                <a:cubicBezTo>
                  <a:pt x="577625" y="6100686"/>
                  <a:pt x="569453" y="6100686"/>
                  <a:pt x="564002" y="6089787"/>
                </a:cubicBezTo>
                <a:cubicBezTo>
                  <a:pt x="558552" y="6078888"/>
                  <a:pt x="561278" y="6067989"/>
                  <a:pt x="572177" y="6057091"/>
                </a:cubicBezTo>
                <a:cubicBezTo>
                  <a:pt x="572177" y="6057091"/>
                  <a:pt x="577625" y="6051642"/>
                  <a:pt x="588524" y="6040744"/>
                </a:cubicBezTo>
                <a:cubicBezTo>
                  <a:pt x="588524" y="6029845"/>
                  <a:pt x="593973" y="6024394"/>
                  <a:pt x="604870" y="6024394"/>
                </a:cubicBezTo>
                <a:lnTo>
                  <a:pt x="604870" y="6008047"/>
                </a:lnTo>
                <a:lnTo>
                  <a:pt x="588524" y="6008047"/>
                </a:lnTo>
                <a:cubicBezTo>
                  <a:pt x="577625" y="6018944"/>
                  <a:pt x="572177" y="6018944"/>
                  <a:pt x="572177" y="6008047"/>
                </a:cubicBezTo>
                <a:lnTo>
                  <a:pt x="588524" y="5991698"/>
                </a:lnTo>
                <a:cubicBezTo>
                  <a:pt x="599423" y="5991698"/>
                  <a:pt x="599423" y="5986250"/>
                  <a:pt x="588524" y="5975351"/>
                </a:cubicBezTo>
                <a:cubicBezTo>
                  <a:pt x="588524" y="5964452"/>
                  <a:pt x="593973" y="5950829"/>
                  <a:pt x="604870" y="5934480"/>
                </a:cubicBezTo>
                <a:cubicBezTo>
                  <a:pt x="615771" y="5918133"/>
                  <a:pt x="626670" y="5915409"/>
                  <a:pt x="637569" y="5926308"/>
                </a:cubicBezTo>
                <a:lnTo>
                  <a:pt x="637569" y="5909959"/>
                </a:lnTo>
                <a:cubicBezTo>
                  <a:pt x="637569" y="5888161"/>
                  <a:pt x="637569" y="5877262"/>
                  <a:pt x="637569" y="5877262"/>
                </a:cubicBezTo>
                <a:cubicBezTo>
                  <a:pt x="615771" y="5877262"/>
                  <a:pt x="599423" y="5893612"/>
                  <a:pt x="588524" y="5926308"/>
                </a:cubicBezTo>
                <a:lnTo>
                  <a:pt x="555828" y="5942655"/>
                </a:lnTo>
                <a:cubicBezTo>
                  <a:pt x="555828" y="5931756"/>
                  <a:pt x="564002" y="5918133"/>
                  <a:pt x="580352" y="5901786"/>
                </a:cubicBezTo>
                <a:cubicBezTo>
                  <a:pt x="596699" y="5885437"/>
                  <a:pt x="602147" y="5874538"/>
                  <a:pt x="596699" y="5869090"/>
                </a:cubicBezTo>
                <a:cubicBezTo>
                  <a:pt x="591247" y="5863640"/>
                  <a:pt x="588524" y="5855465"/>
                  <a:pt x="588524" y="5844568"/>
                </a:cubicBezTo>
                <a:lnTo>
                  <a:pt x="588524" y="5828219"/>
                </a:lnTo>
                <a:lnTo>
                  <a:pt x="572177" y="5828219"/>
                </a:lnTo>
                <a:cubicBezTo>
                  <a:pt x="572177" y="5817323"/>
                  <a:pt x="577625" y="5806422"/>
                  <a:pt x="588524" y="5795523"/>
                </a:cubicBezTo>
                <a:cubicBezTo>
                  <a:pt x="610320" y="5773726"/>
                  <a:pt x="615771" y="5757379"/>
                  <a:pt x="604870" y="5746480"/>
                </a:cubicBezTo>
                <a:lnTo>
                  <a:pt x="621219" y="5746480"/>
                </a:lnTo>
                <a:lnTo>
                  <a:pt x="637569" y="5730133"/>
                </a:lnTo>
                <a:lnTo>
                  <a:pt x="653916" y="5730133"/>
                </a:lnTo>
                <a:cubicBezTo>
                  <a:pt x="653916" y="5741032"/>
                  <a:pt x="653916" y="5746480"/>
                  <a:pt x="653916" y="5746480"/>
                </a:cubicBezTo>
                <a:cubicBezTo>
                  <a:pt x="643017" y="5746480"/>
                  <a:pt x="637569" y="5749204"/>
                  <a:pt x="637569" y="5754654"/>
                </a:cubicBezTo>
                <a:cubicBezTo>
                  <a:pt x="637569" y="5760105"/>
                  <a:pt x="643017" y="5762829"/>
                  <a:pt x="653916" y="5762829"/>
                </a:cubicBezTo>
                <a:lnTo>
                  <a:pt x="670263" y="5762829"/>
                </a:lnTo>
                <a:cubicBezTo>
                  <a:pt x="670263" y="5773726"/>
                  <a:pt x="670263" y="5779176"/>
                  <a:pt x="670263" y="5779176"/>
                </a:cubicBezTo>
                <a:lnTo>
                  <a:pt x="686613" y="5762829"/>
                </a:lnTo>
                <a:cubicBezTo>
                  <a:pt x="686613" y="5751930"/>
                  <a:pt x="681162" y="5746480"/>
                  <a:pt x="670263" y="5746480"/>
                </a:cubicBezTo>
                <a:lnTo>
                  <a:pt x="686613" y="5730133"/>
                </a:lnTo>
                <a:cubicBezTo>
                  <a:pt x="697510" y="5708335"/>
                  <a:pt x="692061" y="5702887"/>
                  <a:pt x="670263" y="5713784"/>
                </a:cubicBezTo>
                <a:cubicBezTo>
                  <a:pt x="648466" y="5713784"/>
                  <a:pt x="637569" y="5713784"/>
                  <a:pt x="637569" y="5713784"/>
                </a:cubicBezTo>
                <a:cubicBezTo>
                  <a:pt x="648466" y="5713784"/>
                  <a:pt x="653916" y="5708335"/>
                  <a:pt x="653916" y="5697437"/>
                </a:cubicBezTo>
                <a:cubicBezTo>
                  <a:pt x="653916" y="5697437"/>
                  <a:pt x="653916" y="5691986"/>
                  <a:pt x="653916" y="5681090"/>
                </a:cubicBezTo>
                <a:cubicBezTo>
                  <a:pt x="664815" y="5681090"/>
                  <a:pt x="670263" y="5681090"/>
                  <a:pt x="670263" y="5681090"/>
                </a:cubicBezTo>
                <a:cubicBezTo>
                  <a:pt x="670263" y="5681090"/>
                  <a:pt x="670263" y="5675639"/>
                  <a:pt x="670263" y="5664740"/>
                </a:cubicBezTo>
                <a:lnTo>
                  <a:pt x="686613" y="5632044"/>
                </a:lnTo>
                <a:lnTo>
                  <a:pt x="686613" y="5644305"/>
                </a:lnTo>
                <a:cubicBezTo>
                  <a:pt x="686613" y="5647029"/>
                  <a:pt x="686613" y="5648393"/>
                  <a:pt x="686613" y="5648393"/>
                </a:cubicBezTo>
                <a:lnTo>
                  <a:pt x="702960" y="5648393"/>
                </a:lnTo>
                <a:lnTo>
                  <a:pt x="686613" y="5632044"/>
                </a:lnTo>
                <a:lnTo>
                  <a:pt x="719306" y="5566654"/>
                </a:lnTo>
                <a:cubicBezTo>
                  <a:pt x="730205" y="5566654"/>
                  <a:pt x="738379" y="5569378"/>
                  <a:pt x="743830" y="5574826"/>
                </a:cubicBezTo>
                <a:cubicBezTo>
                  <a:pt x="749278" y="5580277"/>
                  <a:pt x="752003" y="5588451"/>
                  <a:pt x="752003" y="5599350"/>
                </a:cubicBezTo>
                <a:cubicBezTo>
                  <a:pt x="752003" y="5610247"/>
                  <a:pt x="757453" y="5612973"/>
                  <a:pt x="768352" y="5607522"/>
                </a:cubicBezTo>
                <a:cubicBezTo>
                  <a:pt x="779251" y="5602074"/>
                  <a:pt x="784699" y="5604798"/>
                  <a:pt x="784699" y="5615697"/>
                </a:cubicBezTo>
                <a:lnTo>
                  <a:pt x="801045" y="5615697"/>
                </a:lnTo>
                <a:cubicBezTo>
                  <a:pt x="811945" y="5604798"/>
                  <a:pt x="822844" y="5593900"/>
                  <a:pt x="833742" y="5583001"/>
                </a:cubicBezTo>
                <a:lnTo>
                  <a:pt x="833742" y="5550305"/>
                </a:lnTo>
                <a:cubicBezTo>
                  <a:pt x="844640" y="5528507"/>
                  <a:pt x="844640" y="5506712"/>
                  <a:pt x="833742" y="5484914"/>
                </a:cubicBezTo>
                <a:cubicBezTo>
                  <a:pt x="833742" y="5484914"/>
                  <a:pt x="831017" y="5484914"/>
                  <a:pt x="825569" y="5484914"/>
                </a:cubicBezTo>
                <a:cubicBezTo>
                  <a:pt x="820118" y="5484914"/>
                  <a:pt x="811945" y="5484914"/>
                  <a:pt x="801045" y="5484914"/>
                </a:cubicBezTo>
                <a:lnTo>
                  <a:pt x="784699" y="5484914"/>
                </a:lnTo>
                <a:lnTo>
                  <a:pt x="817394" y="5468565"/>
                </a:lnTo>
                <a:cubicBezTo>
                  <a:pt x="817394" y="5468565"/>
                  <a:pt x="820118" y="5468565"/>
                  <a:pt x="825569" y="5468565"/>
                </a:cubicBezTo>
                <a:cubicBezTo>
                  <a:pt x="831017" y="5468565"/>
                  <a:pt x="839192" y="5468565"/>
                  <a:pt x="850091" y="5468565"/>
                </a:cubicBezTo>
                <a:cubicBezTo>
                  <a:pt x="860988" y="5468565"/>
                  <a:pt x="866438" y="5468565"/>
                  <a:pt x="866438" y="5468565"/>
                </a:cubicBezTo>
                <a:lnTo>
                  <a:pt x="866438" y="5452218"/>
                </a:lnTo>
                <a:cubicBezTo>
                  <a:pt x="855539" y="5441319"/>
                  <a:pt x="850091" y="5435871"/>
                  <a:pt x="850091" y="5435871"/>
                </a:cubicBezTo>
                <a:lnTo>
                  <a:pt x="850091" y="5419522"/>
                </a:lnTo>
                <a:cubicBezTo>
                  <a:pt x="850091" y="5408623"/>
                  <a:pt x="855539" y="5400451"/>
                  <a:pt x="866438" y="5395000"/>
                </a:cubicBezTo>
                <a:cubicBezTo>
                  <a:pt x="877337" y="5389550"/>
                  <a:pt x="888236" y="5386826"/>
                  <a:pt x="899135" y="5386826"/>
                </a:cubicBezTo>
                <a:lnTo>
                  <a:pt x="899135" y="5403175"/>
                </a:lnTo>
                <a:cubicBezTo>
                  <a:pt x="888236" y="5403175"/>
                  <a:pt x="882788" y="5405899"/>
                  <a:pt x="882788" y="5411347"/>
                </a:cubicBezTo>
                <a:cubicBezTo>
                  <a:pt x="882788" y="5416798"/>
                  <a:pt x="888236" y="5424972"/>
                  <a:pt x="899135" y="5435871"/>
                </a:cubicBezTo>
                <a:lnTo>
                  <a:pt x="899135" y="5468565"/>
                </a:lnTo>
                <a:lnTo>
                  <a:pt x="931830" y="5468565"/>
                </a:lnTo>
                <a:cubicBezTo>
                  <a:pt x="942729" y="5446768"/>
                  <a:pt x="948177" y="5424972"/>
                  <a:pt x="948177" y="5403175"/>
                </a:cubicBezTo>
                <a:lnTo>
                  <a:pt x="964525" y="5354130"/>
                </a:lnTo>
                <a:cubicBezTo>
                  <a:pt x="986322" y="5354130"/>
                  <a:pt x="997221" y="5332332"/>
                  <a:pt x="997221" y="5288739"/>
                </a:cubicBezTo>
                <a:cubicBezTo>
                  <a:pt x="1008120" y="5288739"/>
                  <a:pt x="1016295" y="5286015"/>
                  <a:pt x="1021745" y="5280565"/>
                </a:cubicBezTo>
                <a:cubicBezTo>
                  <a:pt x="1027192" y="5275114"/>
                  <a:pt x="1035367" y="5266942"/>
                  <a:pt x="1046267" y="5256043"/>
                </a:cubicBezTo>
                <a:lnTo>
                  <a:pt x="1062613" y="5239696"/>
                </a:lnTo>
                <a:cubicBezTo>
                  <a:pt x="1062613" y="5239696"/>
                  <a:pt x="1065337" y="5239696"/>
                  <a:pt x="1070788" y="5239696"/>
                </a:cubicBezTo>
                <a:cubicBezTo>
                  <a:pt x="1076236" y="5239696"/>
                  <a:pt x="1078961" y="5236973"/>
                  <a:pt x="1078961" y="5231522"/>
                </a:cubicBezTo>
                <a:cubicBezTo>
                  <a:pt x="1078961" y="5226072"/>
                  <a:pt x="1084411" y="5217899"/>
                  <a:pt x="1095310" y="5207000"/>
                </a:cubicBezTo>
                <a:cubicBezTo>
                  <a:pt x="1114383" y="5196102"/>
                  <a:pt x="1130389" y="5185543"/>
                  <a:pt x="1143331" y="5175325"/>
                </a:cubicBezTo>
                <a:lnTo>
                  <a:pt x="1144492" y="5174304"/>
                </a:lnTo>
                <a:lnTo>
                  <a:pt x="1156614" y="5174304"/>
                </a:lnTo>
                <a:cubicBezTo>
                  <a:pt x="1159338" y="5174304"/>
                  <a:pt x="1160700" y="5174304"/>
                  <a:pt x="1160700" y="5174304"/>
                </a:cubicBezTo>
                <a:lnTo>
                  <a:pt x="1160700" y="5159959"/>
                </a:lnTo>
                <a:lnTo>
                  <a:pt x="1172961" y="5145697"/>
                </a:lnTo>
                <a:cubicBezTo>
                  <a:pt x="1186586" y="5126623"/>
                  <a:pt x="1187948" y="5108911"/>
                  <a:pt x="1177049" y="5092564"/>
                </a:cubicBezTo>
                <a:cubicBezTo>
                  <a:pt x="1187948" y="5103464"/>
                  <a:pt x="1193396" y="5108911"/>
                  <a:pt x="1193396" y="5108911"/>
                </a:cubicBezTo>
                <a:lnTo>
                  <a:pt x="1209746" y="5092564"/>
                </a:lnTo>
                <a:cubicBezTo>
                  <a:pt x="1209746" y="5070767"/>
                  <a:pt x="1253337" y="5010825"/>
                  <a:pt x="1340527" y="4912738"/>
                </a:cubicBezTo>
                <a:lnTo>
                  <a:pt x="1356874" y="4863693"/>
                </a:lnTo>
                <a:lnTo>
                  <a:pt x="1324179" y="4880042"/>
                </a:lnTo>
                <a:lnTo>
                  <a:pt x="1275135" y="4929085"/>
                </a:lnTo>
                <a:lnTo>
                  <a:pt x="1209746" y="5010825"/>
                </a:lnTo>
                <a:cubicBezTo>
                  <a:pt x="1209746" y="5021724"/>
                  <a:pt x="1209746" y="5027172"/>
                  <a:pt x="1209746" y="5027172"/>
                </a:cubicBezTo>
                <a:lnTo>
                  <a:pt x="1209746" y="5043521"/>
                </a:lnTo>
                <a:cubicBezTo>
                  <a:pt x="1209746" y="5032623"/>
                  <a:pt x="1204295" y="5027172"/>
                  <a:pt x="1193396" y="5027172"/>
                </a:cubicBezTo>
                <a:cubicBezTo>
                  <a:pt x="1193396" y="5027172"/>
                  <a:pt x="1190672" y="5029897"/>
                  <a:pt x="1185224" y="5035347"/>
                </a:cubicBezTo>
                <a:cubicBezTo>
                  <a:pt x="1179773" y="5040797"/>
                  <a:pt x="1177049" y="5048970"/>
                  <a:pt x="1177049" y="5059868"/>
                </a:cubicBezTo>
                <a:cubicBezTo>
                  <a:pt x="1166150" y="5059868"/>
                  <a:pt x="1152527" y="5068044"/>
                  <a:pt x="1136177" y="5084391"/>
                </a:cubicBezTo>
                <a:cubicBezTo>
                  <a:pt x="1119830" y="5100740"/>
                  <a:pt x="1106209" y="5108911"/>
                  <a:pt x="1095310" y="5108911"/>
                </a:cubicBezTo>
                <a:cubicBezTo>
                  <a:pt x="1084411" y="5108911"/>
                  <a:pt x="1078961" y="5114363"/>
                  <a:pt x="1078961" y="5125260"/>
                </a:cubicBezTo>
                <a:lnTo>
                  <a:pt x="1062613" y="5141607"/>
                </a:lnTo>
                <a:cubicBezTo>
                  <a:pt x="1062613" y="5130710"/>
                  <a:pt x="1065337" y="5122537"/>
                  <a:pt x="1070788" y="5117087"/>
                </a:cubicBezTo>
                <a:cubicBezTo>
                  <a:pt x="1076236" y="5111635"/>
                  <a:pt x="1078961" y="5106187"/>
                  <a:pt x="1078961" y="5100740"/>
                </a:cubicBezTo>
                <a:cubicBezTo>
                  <a:pt x="1078961" y="5095288"/>
                  <a:pt x="1078961" y="5092564"/>
                  <a:pt x="1078961" y="5092564"/>
                </a:cubicBezTo>
                <a:cubicBezTo>
                  <a:pt x="1089859" y="5092564"/>
                  <a:pt x="1103482" y="5076217"/>
                  <a:pt x="1119830" y="5043521"/>
                </a:cubicBezTo>
                <a:cubicBezTo>
                  <a:pt x="1136177" y="5010825"/>
                  <a:pt x="1149801" y="4989028"/>
                  <a:pt x="1160700" y="4978130"/>
                </a:cubicBezTo>
                <a:lnTo>
                  <a:pt x="1160700" y="4961782"/>
                </a:lnTo>
                <a:cubicBezTo>
                  <a:pt x="1160700" y="4950884"/>
                  <a:pt x="1166150" y="4945432"/>
                  <a:pt x="1177049" y="4945432"/>
                </a:cubicBezTo>
                <a:cubicBezTo>
                  <a:pt x="1187948" y="4945432"/>
                  <a:pt x="1193396" y="4945432"/>
                  <a:pt x="1193396" y="4945432"/>
                </a:cubicBezTo>
                <a:cubicBezTo>
                  <a:pt x="1193396" y="4934537"/>
                  <a:pt x="1198847" y="4926362"/>
                  <a:pt x="1209746" y="4920912"/>
                </a:cubicBezTo>
                <a:cubicBezTo>
                  <a:pt x="1220642" y="4915462"/>
                  <a:pt x="1223367" y="4910012"/>
                  <a:pt x="1217918" y="4904565"/>
                </a:cubicBezTo>
                <a:cubicBezTo>
                  <a:pt x="1212470" y="4899113"/>
                  <a:pt x="1215194" y="4885491"/>
                  <a:pt x="1226091" y="4863693"/>
                </a:cubicBezTo>
                <a:lnTo>
                  <a:pt x="1242440" y="4847346"/>
                </a:lnTo>
                <a:lnTo>
                  <a:pt x="1275135" y="4830998"/>
                </a:lnTo>
                <a:cubicBezTo>
                  <a:pt x="1296933" y="4809200"/>
                  <a:pt x="1313280" y="4792853"/>
                  <a:pt x="1324179" y="4781953"/>
                </a:cubicBezTo>
                <a:cubicBezTo>
                  <a:pt x="1378671" y="4727460"/>
                  <a:pt x="1400468" y="4694766"/>
                  <a:pt x="1389570" y="4683867"/>
                </a:cubicBezTo>
                <a:cubicBezTo>
                  <a:pt x="1389570" y="4683867"/>
                  <a:pt x="1395021" y="4678417"/>
                  <a:pt x="1405920" y="4667519"/>
                </a:cubicBezTo>
                <a:cubicBezTo>
                  <a:pt x="1427715" y="4667519"/>
                  <a:pt x="1433165" y="4662070"/>
                  <a:pt x="1422266" y="4651171"/>
                </a:cubicBezTo>
                <a:cubicBezTo>
                  <a:pt x="1422266" y="4607577"/>
                  <a:pt x="1433165" y="4585780"/>
                  <a:pt x="1454962" y="4585780"/>
                </a:cubicBezTo>
                <a:cubicBezTo>
                  <a:pt x="1465862" y="4585780"/>
                  <a:pt x="1474034" y="4583054"/>
                  <a:pt x="1479484" y="4577607"/>
                </a:cubicBezTo>
                <a:cubicBezTo>
                  <a:pt x="1484933" y="4572157"/>
                  <a:pt x="1487659" y="4563981"/>
                  <a:pt x="1487659" y="4553086"/>
                </a:cubicBezTo>
                <a:lnTo>
                  <a:pt x="1553049" y="4504040"/>
                </a:lnTo>
                <a:cubicBezTo>
                  <a:pt x="1553049" y="4493144"/>
                  <a:pt x="1555773" y="4487692"/>
                  <a:pt x="1561223" y="4487692"/>
                </a:cubicBezTo>
                <a:cubicBezTo>
                  <a:pt x="1566671" y="4487692"/>
                  <a:pt x="1569396" y="4482242"/>
                  <a:pt x="1569396" y="4471345"/>
                </a:cubicBezTo>
                <a:cubicBezTo>
                  <a:pt x="1569396" y="4460447"/>
                  <a:pt x="1574847" y="4454997"/>
                  <a:pt x="1585746" y="4454997"/>
                </a:cubicBezTo>
                <a:lnTo>
                  <a:pt x="1602095" y="4438650"/>
                </a:lnTo>
                <a:cubicBezTo>
                  <a:pt x="1602095" y="4427751"/>
                  <a:pt x="1607542" y="4416852"/>
                  <a:pt x="1618441" y="4405954"/>
                </a:cubicBezTo>
                <a:cubicBezTo>
                  <a:pt x="1629340" y="4395055"/>
                  <a:pt x="1640238" y="4384155"/>
                  <a:pt x="1651137" y="4373256"/>
                </a:cubicBezTo>
                <a:cubicBezTo>
                  <a:pt x="1683833" y="4340560"/>
                  <a:pt x="1702905" y="4318763"/>
                  <a:pt x="1708355" y="4307865"/>
                </a:cubicBezTo>
                <a:cubicBezTo>
                  <a:pt x="1713804" y="4296968"/>
                  <a:pt x="1730150" y="4275170"/>
                  <a:pt x="1757399" y="4242475"/>
                </a:cubicBezTo>
                <a:cubicBezTo>
                  <a:pt x="1784644" y="4209779"/>
                  <a:pt x="1803718" y="4193431"/>
                  <a:pt x="1814617" y="4193431"/>
                </a:cubicBezTo>
                <a:lnTo>
                  <a:pt x="1830963" y="4193431"/>
                </a:lnTo>
                <a:cubicBezTo>
                  <a:pt x="1830963" y="4193431"/>
                  <a:pt x="1836412" y="4187980"/>
                  <a:pt x="1847312" y="4177081"/>
                </a:cubicBezTo>
                <a:cubicBezTo>
                  <a:pt x="1858211" y="4166184"/>
                  <a:pt x="1863660" y="4155284"/>
                  <a:pt x="1863660" y="4144385"/>
                </a:cubicBezTo>
                <a:lnTo>
                  <a:pt x="1978096" y="3997255"/>
                </a:lnTo>
                <a:cubicBezTo>
                  <a:pt x="1967196" y="3997255"/>
                  <a:pt x="1961747" y="3997255"/>
                  <a:pt x="1961747" y="3997255"/>
                </a:cubicBezTo>
                <a:cubicBezTo>
                  <a:pt x="1961747" y="3975458"/>
                  <a:pt x="1983544" y="3948212"/>
                  <a:pt x="2027138" y="3915516"/>
                </a:cubicBezTo>
                <a:cubicBezTo>
                  <a:pt x="2048936" y="3893719"/>
                  <a:pt x="2057108" y="3877369"/>
                  <a:pt x="2051660" y="3866473"/>
                </a:cubicBezTo>
                <a:cubicBezTo>
                  <a:pt x="2046213" y="3855574"/>
                  <a:pt x="2048936" y="3844673"/>
                  <a:pt x="2059834" y="3833777"/>
                </a:cubicBezTo>
                <a:lnTo>
                  <a:pt x="2027138" y="3850124"/>
                </a:lnTo>
                <a:cubicBezTo>
                  <a:pt x="2016240" y="3850124"/>
                  <a:pt x="2013515" y="3858299"/>
                  <a:pt x="2018965" y="3874646"/>
                </a:cubicBezTo>
                <a:cubicBezTo>
                  <a:pt x="2024414" y="3890994"/>
                  <a:pt x="2021691" y="3899167"/>
                  <a:pt x="2010792" y="3899167"/>
                </a:cubicBezTo>
                <a:cubicBezTo>
                  <a:pt x="1999893" y="3888270"/>
                  <a:pt x="1988995" y="3888270"/>
                  <a:pt x="1978096" y="3899167"/>
                </a:cubicBezTo>
                <a:cubicBezTo>
                  <a:pt x="1967196" y="3910066"/>
                  <a:pt x="1961747" y="3920964"/>
                  <a:pt x="1961747" y="3931863"/>
                </a:cubicBezTo>
                <a:cubicBezTo>
                  <a:pt x="1961747" y="3931863"/>
                  <a:pt x="1959022" y="3934587"/>
                  <a:pt x="1953574" y="3940038"/>
                </a:cubicBezTo>
                <a:cubicBezTo>
                  <a:pt x="1948123" y="3945486"/>
                  <a:pt x="1939951" y="3948212"/>
                  <a:pt x="1929053" y="3948212"/>
                </a:cubicBezTo>
                <a:cubicBezTo>
                  <a:pt x="1918154" y="3959109"/>
                  <a:pt x="1912702" y="3970010"/>
                  <a:pt x="1912702" y="3980906"/>
                </a:cubicBezTo>
                <a:lnTo>
                  <a:pt x="1880006" y="4029952"/>
                </a:lnTo>
                <a:cubicBezTo>
                  <a:pt x="1858211" y="4051749"/>
                  <a:pt x="1847312" y="4068096"/>
                  <a:pt x="1847312" y="4078995"/>
                </a:cubicBezTo>
                <a:lnTo>
                  <a:pt x="1847312" y="4095342"/>
                </a:lnTo>
                <a:lnTo>
                  <a:pt x="1830963" y="4095342"/>
                </a:lnTo>
                <a:cubicBezTo>
                  <a:pt x="1830963" y="4095342"/>
                  <a:pt x="1822788" y="4100792"/>
                  <a:pt x="1806443" y="4111691"/>
                </a:cubicBezTo>
                <a:cubicBezTo>
                  <a:pt x="1790094" y="4122588"/>
                  <a:pt x="1784644" y="4133489"/>
                  <a:pt x="1790094" y="4144385"/>
                </a:cubicBezTo>
                <a:cubicBezTo>
                  <a:pt x="1795544" y="4155284"/>
                  <a:pt x="1787368" y="4160734"/>
                  <a:pt x="1765571" y="4160734"/>
                </a:cubicBezTo>
                <a:cubicBezTo>
                  <a:pt x="1732877" y="4160734"/>
                  <a:pt x="1716527" y="4174357"/>
                  <a:pt x="1716527" y="4201603"/>
                </a:cubicBezTo>
                <a:cubicBezTo>
                  <a:pt x="1716527" y="4228850"/>
                  <a:pt x="1700181" y="4258822"/>
                  <a:pt x="1667485" y="4291518"/>
                </a:cubicBezTo>
                <a:cubicBezTo>
                  <a:pt x="1656587" y="4291518"/>
                  <a:pt x="1645688" y="4291518"/>
                  <a:pt x="1634789" y="4291518"/>
                </a:cubicBezTo>
                <a:lnTo>
                  <a:pt x="1618441" y="4291518"/>
                </a:lnTo>
                <a:cubicBezTo>
                  <a:pt x="1618441" y="4302416"/>
                  <a:pt x="1623889" y="4307865"/>
                  <a:pt x="1634789" y="4307865"/>
                </a:cubicBezTo>
                <a:cubicBezTo>
                  <a:pt x="1645688" y="4307865"/>
                  <a:pt x="1651137" y="4307865"/>
                  <a:pt x="1651137" y="4307865"/>
                </a:cubicBezTo>
                <a:cubicBezTo>
                  <a:pt x="1651137" y="4307865"/>
                  <a:pt x="1642963" y="4310591"/>
                  <a:pt x="1626613" y="4316039"/>
                </a:cubicBezTo>
                <a:cubicBezTo>
                  <a:pt x="1610267" y="4321489"/>
                  <a:pt x="1596644" y="4324213"/>
                  <a:pt x="1585746" y="4324213"/>
                </a:cubicBezTo>
                <a:lnTo>
                  <a:pt x="1405920" y="4520388"/>
                </a:lnTo>
                <a:cubicBezTo>
                  <a:pt x="1395021" y="4531288"/>
                  <a:pt x="1384122" y="4542187"/>
                  <a:pt x="1373224" y="4553086"/>
                </a:cubicBezTo>
                <a:cubicBezTo>
                  <a:pt x="1362325" y="4563981"/>
                  <a:pt x="1356874" y="4569433"/>
                  <a:pt x="1356874" y="4569433"/>
                </a:cubicBezTo>
                <a:lnTo>
                  <a:pt x="1340527" y="4585780"/>
                </a:lnTo>
                <a:cubicBezTo>
                  <a:pt x="1340527" y="4596678"/>
                  <a:pt x="1329628" y="4610301"/>
                  <a:pt x="1307832" y="4626650"/>
                </a:cubicBezTo>
                <a:cubicBezTo>
                  <a:pt x="1286034" y="4642997"/>
                  <a:pt x="1275135" y="4651171"/>
                  <a:pt x="1275135" y="4651171"/>
                </a:cubicBezTo>
                <a:lnTo>
                  <a:pt x="1291485" y="4618476"/>
                </a:lnTo>
                <a:cubicBezTo>
                  <a:pt x="1302384" y="4607577"/>
                  <a:pt x="1307832" y="4599404"/>
                  <a:pt x="1307832" y="4593954"/>
                </a:cubicBezTo>
                <a:cubicBezTo>
                  <a:pt x="1307832" y="4588504"/>
                  <a:pt x="1307832" y="4585780"/>
                  <a:pt x="1307832" y="4585780"/>
                </a:cubicBezTo>
                <a:lnTo>
                  <a:pt x="1324179" y="4569433"/>
                </a:lnTo>
                <a:cubicBezTo>
                  <a:pt x="1335078" y="4558534"/>
                  <a:pt x="1345975" y="4547634"/>
                  <a:pt x="1356874" y="4536735"/>
                </a:cubicBezTo>
                <a:cubicBezTo>
                  <a:pt x="1378671" y="4514938"/>
                  <a:pt x="1389570" y="4504040"/>
                  <a:pt x="1389570" y="4504040"/>
                </a:cubicBezTo>
                <a:lnTo>
                  <a:pt x="1389570" y="4487692"/>
                </a:lnTo>
                <a:cubicBezTo>
                  <a:pt x="1389570" y="4487692"/>
                  <a:pt x="1386846" y="4487692"/>
                  <a:pt x="1381396" y="4487692"/>
                </a:cubicBezTo>
                <a:cubicBezTo>
                  <a:pt x="1375947" y="4487692"/>
                  <a:pt x="1362325" y="4498591"/>
                  <a:pt x="1340527" y="4520388"/>
                </a:cubicBezTo>
                <a:cubicBezTo>
                  <a:pt x="1318731" y="4542187"/>
                  <a:pt x="1307832" y="4553086"/>
                  <a:pt x="1307832" y="4553086"/>
                </a:cubicBezTo>
                <a:lnTo>
                  <a:pt x="1291485" y="4569433"/>
                </a:lnTo>
                <a:cubicBezTo>
                  <a:pt x="1302384" y="4580331"/>
                  <a:pt x="1305108" y="4585780"/>
                  <a:pt x="1299657" y="4585780"/>
                </a:cubicBezTo>
                <a:cubicBezTo>
                  <a:pt x="1294207" y="4585780"/>
                  <a:pt x="1286034" y="4585780"/>
                  <a:pt x="1275135" y="4585780"/>
                </a:cubicBezTo>
                <a:cubicBezTo>
                  <a:pt x="1253337" y="4574883"/>
                  <a:pt x="1253337" y="4558534"/>
                  <a:pt x="1275135" y="4536735"/>
                </a:cubicBezTo>
                <a:lnTo>
                  <a:pt x="1307832" y="4487692"/>
                </a:lnTo>
                <a:cubicBezTo>
                  <a:pt x="1318731" y="4476794"/>
                  <a:pt x="1329628" y="4476794"/>
                  <a:pt x="1340527" y="4487692"/>
                </a:cubicBezTo>
                <a:cubicBezTo>
                  <a:pt x="1351426" y="4498591"/>
                  <a:pt x="1356874" y="4498591"/>
                  <a:pt x="1356874" y="4487692"/>
                </a:cubicBezTo>
                <a:cubicBezTo>
                  <a:pt x="1356874" y="4476794"/>
                  <a:pt x="1359601" y="4468619"/>
                  <a:pt x="1365048" y="4463171"/>
                </a:cubicBezTo>
                <a:cubicBezTo>
                  <a:pt x="1370497" y="4457721"/>
                  <a:pt x="1367772" y="4449545"/>
                  <a:pt x="1356874" y="4438650"/>
                </a:cubicBezTo>
                <a:lnTo>
                  <a:pt x="1373224" y="4438650"/>
                </a:lnTo>
                <a:cubicBezTo>
                  <a:pt x="1373224" y="4438650"/>
                  <a:pt x="1373224" y="4430475"/>
                  <a:pt x="1373224" y="4414128"/>
                </a:cubicBezTo>
                <a:cubicBezTo>
                  <a:pt x="1373224" y="4397779"/>
                  <a:pt x="1378671" y="4389607"/>
                  <a:pt x="1389570" y="4389607"/>
                </a:cubicBezTo>
                <a:cubicBezTo>
                  <a:pt x="1389570" y="4389607"/>
                  <a:pt x="1392295" y="4386879"/>
                  <a:pt x="1397744" y="4381432"/>
                </a:cubicBezTo>
                <a:cubicBezTo>
                  <a:pt x="1403193" y="4375982"/>
                  <a:pt x="1405920" y="4373256"/>
                  <a:pt x="1405920" y="4373256"/>
                </a:cubicBezTo>
                <a:lnTo>
                  <a:pt x="1324179" y="4405954"/>
                </a:lnTo>
                <a:cubicBezTo>
                  <a:pt x="1313280" y="4416852"/>
                  <a:pt x="1305108" y="4427751"/>
                  <a:pt x="1299657" y="4438650"/>
                </a:cubicBezTo>
                <a:cubicBezTo>
                  <a:pt x="1294207" y="4449545"/>
                  <a:pt x="1291485" y="4457721"/>
                  <a:pt x="1291485" y="4463171"/>
                </a:cubicBezTo>
                <a:cubicBezTo>
                  <a:pt x="1291485" y="4468619"/>
                  <a:pt x="1288759" y="4474070"/>
                  <a:pt x="1283310" y="4479518"/>
                </a:cubicBezTo>
                <a:cubicBezTo>
                  <a:pt x="1277862" y="4484968"/>
                  <a:pt x="1272411" y="4490417"/>
                  <a:pt x="1266961" y="4495868"/>
                </a:cubicBezTo>
                <a:cubicBezTo>
                  <a:pt x="1261512" y="4501315"/>
                  <a:pt x="1258788" y="4509491"/>
                  <a:pt x="1258788" y="4520388"/>
                </a:cubicBezTo>
                <a:cubicBezTo>
                  <a:pt x="1258788" y="4542187"/>
                  <a:pt x="1247889" y="4547634"/>
                  <a:pt x="1226091" y="4536735"/>
                </a:cubicBezTo>
                <a:lnTo>
                  <a:pt x="1226091" y="4553086"/>
                </a:lnTo>
                <a:cubicBezTo>
                  <a:pt x="1226091" y="4563981"/>
                  <a:pt x="1226091" y="4572157"/>
                  <a:pt x="1226091" y="4577607"/>
                </a:cubicBezTo>
                <a:cubicBezTo>
                  <a:pt x="1226091" y="4583054"/>
                  <a:pt x="1220642" y="4585780"/>
                  <a:pt x="1209746" y="4585780"/>
                </a:cubicBezTo>
                <a:cubicBezTo>
                  <a:pt x="1198847" y="4596678"/>
                  <a:pt x="1190672" y="4604853"/>
                  <a:pt x="1185224" y="4610301"/>
                </a:cubicBezTo>
                <a:cubicBezTo>
                  <a:pt x="1179773" y="4615751"/>
                  <a:pt x="1177049" y="4618476"/>
                  <a:pt x="1177049" y="4618476"/>
                </a:cubicBezTo>
                <a:cubicBezTo>
                  <a:pt x="1177049" y="4651171"/>
                  <a:pt x="1160700" y="4662070"/>
                  <a:pt x="1128006" y="4651171"/>
                </a:cubicBezTo>
                <a:cubicBezTo>
                  <a:pt x="1128006" y="4651171"/>
                  <a:pt x="1125280" y="4653896"/>
                  <a:pt x="1119830" y="4659347"/>
                </a:cubicBezTo>
                <a:cubicBezTo>
                  <a:pt x="1114383" y="4664794"/>
                  <a:pt x="1111657" y="4667519"/>
                  <a:pt x="1111657" y="4667519"/>
                </a:cubicBezTo>
                <a:lnTo>
                  <a:pt x="1078961" y="4651171"/>
                </a:lnTo>
                <a:lnTo>
                  <a:pt x="1111657" y="4634824"/>
                </a:lnTo>
                <a:lnTo>
                  <a:pt x="1128006" y="4602129"/>
                </a:lnTo>
                <a:cubicBezTo>
                  <a:pt x="1128006" y="4591230"/>
                  <a:pt x="1130729" y="4585780"/>
                  <a:pt x="1136177" y="4585780"/>
                </a:cubicBezTo>
                <a:cubicBezTo>
                  <a:pt x="1141628" y="4585780"/>
                  <a:pt x="1144352" y="4585780"/>
                  <a:pt x="1144352" y="4585780"/>
                </a:cubicBezTo>
                <a:cubicBezTo>
                  <a:pt x="1144352" y="4585780"/>
                  <a:pt x="1149801" y="4585780"/>
                  <a:pt x="1160700" y="4585780"/>
                </a:cubicBezTo>
                <a:cubicBezTo>
                  <a:pt x="1160700" y="4574883"/>
                  <a:pt x="1155251" y="4569433"/>
                  <a:pt x="1144352" y="4569433"/>
                </a:cubicBezTo>
                <a:cubicBezTo>
                  <a:pt x="1133453" y="4569433"/>
                  <a:pt x="1125280" y="4572157"/>
                  <a:pt x="1119830" y="4577607"/>
                </a:cubicBezTo>
                <a:cubicBezTo>
                  <a:pt x="1114383" y="4583054"/>
                  <a:pt x="1111657" y="4591230"/>
                  <a:pt x="1111657" y="4602129"/>
                </a:cubicBezTo>
                <a:cubicBezTo>
                  <a:pt x="1100758" y="4591230"/>
                  <a:pt x="1057163" y="4626650"/>
                  <a:pt x="980874" y="4708390"/>
                </a:cubicBezTo>
                <a:cubicBezTo>
                  <a:pt x="904583" y="4790129"/>
                  <a:pt x="866438" y="4836448"/>
                  <a:pt x="866438" y="4847346"/>
                </a:cubicBezTo>
                <a:cubicBezTo>
                  <a:pt x="855539" y="4847346"/>
                  <a:pt x="844640" y="4852796"/>
                  <a:pt x="833742" y="4863693"/>
                </a:cubicBezTo>
                <a:cubicBezTo>
                  <a:pt x="822844" y="4874592"/>
                  <a:pt x="801045" y="4890939"/>
                  <a:pt x="768352" y="4912738"/>
                </a:cubicBezTo>
                <a:cubicBezTo>
                  <a:pt x="713857" y="4967231"/>
                  <a:pt x="683888" y="4991752"/>
                  <a:pt x="678438" y="4986304"/>
                </a:cubicBezTo>
                <a:cubicBezTo>
                  <a:pt x="672988" y="4980854"/>
                  <a:pt x="672988" y="4972678"/>
                  <a:pt x="678438" y="4961782"/>
                </a:cubicBezTo>
                <a:cubicBezTo>
                  <a:pt x="683888" y="4950884"/>
                  <a:pt x="692061" y="4945432"/>
                  <a:pt x="702960" y="4945432"/>
                </a:cubicBezTo>
                <a:cubicBezTo>
                  <a:pt x="713857" y="4945432"/>
                  <a:pt x="719306" y="4939985"/>
                  <a:pt x="719306" y="4929085"/>
                </a:cubicBezTo>
                <a:lnTo>
                  <a:pt x="702960" y="4912738"/>
                </a:lnTo>
                <a:lnTo>
                  <a:pt x="686613" y="4912738"/>
                </a:lnTo>
                <a:cubicBezTo>
                  <a:pt x="686613" y="4912738"/>
                  <a:pt x="678438" y="4918188"/>
                  <a:pt x="662091" y="4929085"/>
                </a:cubicBezTo>
                <a:cubicBezTo>
                  <a:pt x="645741" y="4939985"/>
                  <a:pt x="634843" y="4953608"/>
                  <a:pt x="629394" y="4969955"/>
                </a:cubicBezTo>
                <a:cubicBezTo>
                  <a:pt x="623944" y="4986304"/>
                  <a:pt x="626670" y="4989028"/>
                  <a:pt x="637569" y="4978130"/>
                </a:cubicBezTo>
                <a:cubicBezTo>
                  <a:pt x="648466" y="4978130"/>
                  <a:pt x="653916" y="4978130"/>
                  <a:pt x="653916" y="4978130"/>
                </a:cubicBezTo>
                <a:cubicBezTo>
                  <a:pt x="653916" y="4978130"/>
                  <a:pt x="659365" y="4983580"/>
                  <a:pt x="670263" y="4994478"/>
                </a:cubicBezTo>
                <a:cubicBezTo>
                  <a:pt x="670263" y="5005375"/>
                  <a:pt x="659365" y="5021724"/>
                  <a:pt x="637569" y="5043521"/>
                </a:cubicBezTo>
                <a:cubicBezTo>
                  <a:pt x="615771" y="5065318"/>
                  <a:pt x="604870" y="5070767"/>
                  <a:pt x="604870" y="5059868"/>
                </a:cubicBezTo>
                <a:cubicBezTo>
                  <a:pt x="604870" y="5048970"/>
                  <a:pt x="604870" y="5043521"/>
                  <a:pt x="604870" y="5043521"/>
                </a:cubicBezTo>
                <a:cubicBezTo>
                  <a:pt x="615771" y="5032623"/>
                  <a:pt x="610320" y="5021724"/>
                  <a:pt x="588524" y="5010825"/>
                </a:cubicBezTo>
                <a:lnTo>
                  <a:pt x="572177" y="5010825"/>
                </a:lnTo>
                <a:lnTo>
                  <a:pt x="588524" y="4978131"/>
                </a:lnTo>
                <a:lnTo>
                  <a:pt x="604870" y="4961782"/>
                </a:lnTo>
                <a:lnTo>
                  <a:pt x="588524" y="4978130"/>
                </a:lnTo>
                <a:lnTo>
                  <a:pt x="588524" y="4978131"/>
                </a:lnTo>
                <a:lnTo>
                  <a:pt x="572177" y="4994478"/>
                </a:lnTo>
                <a:lnTo>
                  <a:pt x="555828" y="5059868"/>
                </a:lnTo>
                <a:lnTo>
                  <a:pt x="523133" y="5059868"/>
                </a:lnTo>
                <a:cubicBezTo>
                  <a:pt x="523133" y="5070767"/>
                  <a:pt x="517682" y="5076217"/>
                  <a:pt x="506784" y="5076217"/>
                </a:cubicBezTo>
                <a:cubicBezTo>
                  <a:pt x="495885" y="5065318"/>
                  <a:pt x="487712" y="5059868"/>
                  <a:pt x="482263" y="5059868"/>
                </a:cubicBezTo>
                <a:cubicBezTo>
                  <a:pt x="476815" y="5059868"/>
                  <a:pt x="479539" y="5065318"/>
                  <a:pt x="490436" y="5076217"/>
                </a:cubicBezTo>
                <a:cubicBezTo>
                  <a:pt x="490436" y="5087114"/>
                  <a:pt x="495885" y="5095288"/>
                  <a:pt x="506784" y="5100740"/>
                </a:cubicBezTo>
                <a:cubicBezTo>
                  <a:pt x="517682" y="5106187"/>
                  <a:pt x="517682" y="5114363"/>
                  <a:pt x="506784" y="5125260"/>
                </a:cubicBezTo>
                <a:lnTo>
                  <a:pt x="523133" y="5141607"/>
                </a:lnTo>
                <a:cubicBezTo>
                  <a:pt x="566726" y="5087114"/>
                  <a:pt x="588524" y="5065318"/>
                  <a:pt x="588524" y="5076217"/>
                </a:cubicBezTo>
                <a:cubicBezTo>
                  <a:pt x="588524" y="5087114"/>
                  <a:pt x="572177" y="5108911"/>
                  <a:pt x="539480" y="5141607"/>
                </a:cubicBezTo>
                <a:cubicBezTo>
                  <a:pt x="523133" y="5157957"/>
                  <a:pt x="506102" y="5174985"/>
                  <a:pt x="488393" y="5192697"/>
                </a:cubicBezTo>
                <a:lnTo>
                  <a:pt x="441392" y="5239696"/>
                </a:lnTo>
                <a:lnTo>
                  <a:pt x="441392" y="5227436"/>
                </a:lnTo>
                <a:cubicBezTo>
                  <a:pt x="441392" y="5224712"/>
                  <a:pt x="441392" y="5223347"/>
                  <a:pt x="441392" y="5223347"/>
                </a:cubicBezTo>
                <a:cubicBezTo>
                  <a:pt x="441392" y="5223347"/>
                  <a:pt x="435943" y="5223347"/>
                  <a:pt x="425045" y="5223347"/>
                </a:cubicBezTo>
                <a:lnTo>
                  <a:pt x="441392" y="5239696"/>
                </a:lnTo>
                <a:lnTo>
                  <a:pt x="433219" y="5247868"/>
                </a:lnTo>
                <a:cubicBezTo>
                  <a:pt x="395072" y="5286015"/>
                  <a:pt x="370550" y="5305086"/>
                  <a:pt x="359655" y="5305086"/>
                </a:cubicBezTo>
                <a:cubicBezTo>
                  <a:pt x="359655" y="5315985"/>
                  <a:pt x="335131" y="5343233"/>
                  <a:pt x="286088" y="5386826"/>
                </a:cubicBezTo>
                <a:cubicBezTo>
                  <a:pt x="237044" y="5430421"/>
                  <a:pt x="212522" y="5452218"/>
                  <a:pt x="212522" y="5452218"/>
                </a:cubicBezTo>
                <a:cubicBezTo>
                  <a:pt x="212522" y="5452218"/>
                  <a:pt x="207072" y="5457669"/>
                  <a:pt x="196175" y="5468565"/>
                </a:cubicBezTo>
                <a:lnTo>
                  <a:pt x="179827" y="5468565"/>
                </a:lnTo>
                <a:cubicBezTo>
                  <a:pt x="190724" y="5457669"/>
                  <a:pt x="190724" y="5452218"/>
                  <a:pt x="179827" y="5452218"/>
                </a:cubicBezTo>
                <a:lnTo>
                  <a:pt x="163480" y="5468565"/>
                </a:lnTo>
                <a:cubicBezTo>
                  <a:pt x="163480" y="5479464"/>
                  <a:pt x="163480" y="5487639"/>
                  <a:pt x="163480" y="5493087"/>
                </a:cubicBezTo>
                <a:cubicBezTo>
                  <a:pt x="163480" y="5498537"/>
                  <a:pt x="158029" y="5501261"/>
                  <a:pt x="147129" y="5501261"/>
                </a:cubicBezTo>
                <a:lnTo>
                  <a:pt x="130783" y="5517611"/>
                </a:lnTo>
                <a:lnTo>
                  <a:pt x="98087" y="5533958"/>
                </a:lnTo>
                <a:lnTo>
                  <a:pt x="98087" y="5501261"/>
                </a:lnTo>
                <a:cubicBezTo>
                  <a:pt x="119884" y="5479464"/>
                  <a:pt x="136232" y="5465841"/>
                  <a:pt x="147129" y="5460393"/>
                </a:cubicBezTo>
                <a:cubicBezTo>
                  <a:pt x="158029" y="5454942"/>
                  <a:pt x="163480" y="5446768"/>
                  <a:pt x="163480" y="5435871"/>
                </a:cubicBezTo>
                <a:lnTo>
                  <a:pt x="150572" y="5432429"/>
                </a:lnTo>
                <a:lnTo>
                  <a:pt x="179827" y="5403175"/>
                </a:lnTo>
                <a:lnTo>
                  <a:pt x="196175" y="5403175"/>
                </a:lnTo>
                <a:cubicBezTo>
                  <a:pt x="196175" y="5392276"/>
                  <a:pt x="196175" y="5386826"/>
                  <a:pt x="196175" y="5386826"/>
                </a:cubicBezTo>
                <a:lnTo>
                  <a:pt x="196175" y="5370479"/>
                </a:lnTo>
                <a:lnTo>
                  <a:pt x="212522" y="5337783"/>
                </a:lnTo>
                <a:lnTo>
                  <a:pt x="228870" y="5321436"/>
                </a:lnTo>
                <a:cubicBezTo>
                  <a:pt x="239769" y="5310537"/>
                  <a:pt x="247943" y="5302362"/>
                  <a:pt x="253392" y="5296914"/>
                </a:cubicBezTo>
                <a:cubicBezTo>
                  <a:pt x="258842" y="5291463"/>
                  <a:pt x="261566" y="5288739"/>
                  <a:pt x="261566" y="5288739"/>
                </a:cubicBezTo>
                <a:cubicBezTo>
                  <a:pt x="272465" y="5288739"/>
                  <a:pt x="277914" y="5283289"/>
                  <a:pt x="277914" y="5272390"/>
                </a:cubicBezTo>
                <a:cubicBezTo>
                  <a:pt x="277914" y="5272390"/>
                  <a:pt x="280638" y="5269666"/>
                  <a:pt x="286088" y="5264218"/>
                </a:cubicBezTo>
                <a:cubicBezTo>
                  <a:pt x="291537" y="5258767"/>
                  <a:pt x="294261" y="5256043"/>
                  <a:pt x="294261" y="5256043"/>
                </a:cubicBezTo>
                <a:cubicBezTo>
                  <a:pt x="305160" y="5256043"/>
                  <a:pt x="310609" y="5245144"/>
                  <a:pt x="310609" y="5223347"/>
                </a:cubicBezTo>
                <a:lnTo>
                  <a:pt x="326958" y="5207000"/>
                </a:lnTo>
                <a:lnTo>
                  <a:pt x="326958" y="5223347"/>
                </a:lnTo>
                <a:cubicBezTo>
                  <a:pt x="326958" y="5234246"/>
                  <a:pt x="329682" y="5242420"/>
                  <a:pt x="335131" y="5247868"/>
                </a:cubicBezTo>
                <a:cubicBezTo>
                  <a:pt x="340581" y="5253319"/>
                  <a:pt x="343306" y="5256043"/>
                  <a:pt x="343306" y="5256043"/>
                </a:cubicBezTo>
                <a:lnTo>
                  <a:pt x="310609" y="5288739"/>
                </a:lnTo>
                <a:cubicBezTo>
                  <a:pt x="310609" y="5288739"/>
                  <a:pt x="307885" y="5296914"/>
                  <a:pt x="302436" y="5313261"/>
                </a:cubicBezTo>
                <a:cubicBezTo>
                  <a:pt x="296986" y="5329608"/>
                  <a:pt x="294261" y="5337783"/>
                  <a:pt x="294261" y="5337783"/>
                </a:cubicBezTo>
                <a:cubicBezTo>
                  <a:pt x="294261" y="5337783"/>
                  <a:pt x="299710" y="5335058"/>
                  <a:pt x="310609" y="5329608"/>
                </a:cubicBezTo>
                <a:cubicBezTo>
                  <a:pt x="321508" y="5324160"/>
                  <a:pt x="326958" y="5315985"/>
                  <a:pt x="326958" y="5305086"/>
                </a:cubicBezTo>
                <a:cubicBezTo>
                  <a:pt x="359655" y="5283289"/>
                  <a:pt x="376002" y="5277841"/>
                  <a:pt x="376002" y="5288739"/>
                </a:cubicBezTo>
                <a:cubicBezTo>
                  <a:pt x="386901" y="5288739"/>
                  <a:pt x="389625" y="5280565"/>
                  <a:pt x="384175" y="5264218"/>
                </a:cubicBezTo>
                <a:cubicBezTo>
                  <a:pt x="378726" y="5247868"/>
                  <a:pt x="373278" y="5239696"/>
                  <a:pt x="367827" y="5239696"/>
                </a:cubicBezTo>
                <a:cubicBezTo>
                  <a:pt x="362379" y="5239696"/>
                  <a:pt x="365103" y="5234246"/>
                  <a:pt x="376002" y="5223347"/>
                </a:cubicBezTo>
                <a:lnTo>
                  <a:pt x="392348" y="5223347"/>
                </a:lnTo>
                <a:lnTo>
                  <a:pt x="392348" y="5207000"/>
                </a:lnTo>
                <a:cubicBezTo>
                  <a:pt x="381449" y="5207000"/>
                  <a:pt x="370550" y="5207000"/>
                  <a:pt x="359655" y="5207000"/>
                </a:cubicBezTo>
                <a:cubicBezTo>
                  <a:pt x="359655" y="5217899"/>
                  <a:pt x="356928" y="5223347"/>
                  <a:pt x="351480" y="5223347"/>
                </a:cubicBezTo>
                <a:cubicBezTo>
                  <a:pt x="346030" y="5223347"/>
                  <a:pt x="343306" y="5217899"/>
                  <a:pt x="343306" y="5207000"/>
                </a:cubicBezTo>
                <a:cubicBezTo>
                  <a:pt x="354204" y="5196102"/>
                  <a:pt x="359655" y="5190652"/>
                  <a:pt x="359655" y="5190652"/>
                </a:cubicBezTo>
                <a:cubicBezTo>
                  <a:pt x="359655" y="5179755"/>
                  <a:pt x="362379" y="5171580"/>
                  <a:pt x="367827" y="5166130"/>
                </a:cubicBezTo>
                <a:cubicBezTo>
                  <a:pt x="373278" y="5160682"/>
                  <a:pt x="376002" y="5152507"/>
                  <a:pt x="376002" y="5141607"/>
                </a:cubicBezTo>
                <a:cubicBezTo>
                  <a:pt x="397798" y="5130710"/>
                  <a:pt x="408697" y="5119811"/>
                  <a:pt x="408697" y="5108911"/>
                </a:cubicBezTo>
                <a:cubicBezTo>
                  <a:pt x="408697" y="5098016"/>
                  <a:pt x="414146" y="5092564"/>
                  <a:pt x="425045" y="5092564"/>
                </a:cubicBezTo>
                <a:cubicBezTo>
                  <a:pt x="435943" y="5092564"/>
                  <a:pt x="446842" y="5081666"/>
                  <a:pt x="457741" y="5059868"/>
                </a:cubicBezTo>
                <a:cubicBezTo>
                  <a:pt x="457741" y="5048970"/>
                  <a:pt x="460465" y="5040797"/>
                  <a:pt x="465916" y="5035347"/>
                </a:cubicBezTo>
                <a:cubicBezTo>
                  <a:pt x="471364" y="5029897"/>
                  <a:pt x="474087" y="5027172"/>
                  <a:pt x="474087" y="5027172"/>
                </a:cubicBezTo>
                <a:lnTo>
                  <a:pt x="506784" y="4994478"/>
                </a:lnTo>
                <a:cubicBezTo>
                  <a:pt x="506784" y="4983580"/>
                  <a:pt x="512234" y="4978130"/>
                  <a:pt x="523133" y="4978130"/>
                </a:cubicBezTo>
                <a:cubicBezTo>
                  <a:pt x="534032" y="4978130"/>
                  <a:pt x="539480" y="4972678"/>
                  <a:pt x="539480" y="4961782"/>
                </a:cubicBezTo>
                <a:lnTo>
                  <a:pt x="539480" y="4945432"/>
                </a:lnTo>
                <a:cubicBezTo>
                  <a:pt x="550379" y="4945432"/>
                  <a:pt x="561278" y="4939985"/>
                  <a:pt x="572177" y="4929085"/>
                </a:cubicBezTo>
                <a:cubicBezTo>
                  <a:pt x="583076" y="4907288"/>
                  <a:pt x="588524" y="4896389"/>
                  <a:pt x="588524" y="4896389"/>
                </a:cubicBezTo>
                <a:cubicBezTo>
                  <a:pt x="588524" y="4896389"/>
                  <a:pt x="588524" y="4890939"/>
                  <a:pt x="588524" y="4880042"/>
                </a:cubicBezTo>
                <a:cubicBezTo>
                  <a:pt x="566726" y="4858245"/>
                  <a:pt x="555828" y="4863693"/>
                  <a:pt x="555828" y="4896389"/>
                </a:cubicBezTo>
                <a:cubicBezTo>
                  <a:pt x="555828" y="4896389"/>
                  <a:pt x="550379" y="4901841"/>
                  <a:pt x="539480" y="4912738"/>
                </a:cubicBezTo>
                <a:cubicBezTo>
                  <a:pt x="528581" y="4923635"/>
                  <a:pt x="517682" y="4934537"/>
                  <a:pt x="506784" y="4945432"/>
                </a:cubicBezTo>
                <a:cubicBezTo>
                  <a:pt x="495885" y="4956332"/>
                  <a:pt x="487712" y="4967231"/>
                  <a:pt x="482263" y="4978130"/>
                </a:cubicBezTo>
                <a:cubicBezTo>
                  <a:pt x="476815" y="4989028"/>
                  <a:pt x="474087" y="4994478"/>
                  <a:pt x="474087" y="4994478"/>
                </a:cubicBezTo>
                <a:cubicBezTo>
                  <a:pt x="474087" y="4994478"/>
                  <a:pt x="463190" y="5005375"/>
                  <a:pt x="441392" y="5027172"/>
                </a:cubicBezTo>
                <a:lnTo>
                  <a:pt x="425045" y="5043521"/>
                </a:lnTo>
                <a:cubicBezTo>
                  <a:pt x="425045" y="5032623"/>
                  <a:pt x="419596" y="5027172"/>
                  <a:pt x="408697" y="5027172"/>
                </a:cubicBezTo>
                <a:lnTo>
                  <a:pt x="425045" y="5010825"/>
                </a:lnTo>
                <a:cubicBezTo>
                  <a:pt x="435943" y="4989028"/>
                  <a:pt x="446842" y="4978130"/>
                  <a:pt x="457741" y="4978130"/>
                </a:cubicBezTo>
                <a:lnTo>
                  <a:pt x="490436" y="4929085"/>
                </a:lnTo>
                <a:cubicBezTo>
                  <a:pt x="501333" y="4918188"/>
                  <a:pt x="512234" y="4912738"/>
                  <a:pt x="523133" y="4912738"/>
                </a:cubicBezTo>
                <a:cubicBezTo>
                  <a:pt x="534032" y="4912738"/>
                  <a:pt x="542205" y="4901841"/>
                  <a:pt x="547655" y="4880042"/>
                </a:cubicBezTo>
                <a:cubicBezTo>
                  <a:pt x="553104" y="4858245"/>
                  <a:pt x="564002" y="4841896"/>
                  <a:pt x="580352" y="4830998"/>
                </a:cubicBezTo>
                <a:cubicBezTo>
                  <a:pt x="596699" y="4820101"/>
                  <a:pt x="607596" y="4806476"/>
                  <a:pt x="613046" y="4790129"/>
                </a:cubicBezTo>
                <a:cubicBezTo>
                  <a:pt x="618495" y="4773782"/>
                  <a:pt x="626670" y="4765606"/>
                  <a:pt x="637569" y="4765606"/>
                </a:cubicBezTo>
                <a:lnTo>
                  <a:pt x="637569" y="4798303"/>
                </a:lnTo>
                <a:lnTo>
                  <a:pt x="621219" y="4814651"/>
                </a:lnTo>
                <a:cubicBezTo>
                  <a:pt x="621219" y="4825549"/>
                  <a:pt x="618495" y="4836448"/>
                  <a:pt x="613046" y="4847346"/>
                </a:cubicBezTo>
                <a:cubicBezTo>
                  <a:pt x="607596" y="4858245"/>
                  <a:pt x="610320" y="4863693"/>
                  <a:pt x="621219" y="4863693"/>
                </a:cubicBezTo>
                <a:lnTo>
                  <a:pt x="637569" y="4863693"/>
                </a:lnTo>
                <a:cubicBezTo>
                  <a:pt x="637569" y="4852796"/>
                  <a:pt x="640293" y="4844622"/>
                  <a:pt x="645741" y="4839172"/>
                </a:cubicBezTo>
                <a:cubicBezTo>
                  <a:pt x="651190" y="4833723"/>
                  <a:pt x="662091" y="4820101"/>
                  <a:pt x="678438" y="4798303"/>
                </a:cubicBezTo>
                <a:cubicBezTo>
                  <a:pt x="694785" y="4776506"/>
                  <a:pt x="708409" y="4762883"/>
                  <a:pt x="719306" y="4757433"/>
                </a:cubicBezTo>
                <a:cubicBezTo>
                  <a:pt x="730205" y="4751983"/>
                  <a:pt x="735655" y="4746533"/>
                  <a:pt x="735655" y="4741086"/>
                </a:cubicBezTo>
                <a:cubicBezTo>
                  <a:pt x="735655" y="4735636"/>
                  <a:pt x="730205" y="4732910"/>
                  <a:pt x="719306" y="4732910"/>
                </a:cubicBezTo>
                <a:lnTo>
                  <a:pt x="719306" y="4683867"/>
                </a:lnTo>
                <a:lnTo>
                  <a:pt x="735655" y="4634824"/>
                </a:lnTo>
                <a:cubicBezTo>
                  <a:pt x="724756" y="4613027"/>
                  <a:pt x="730205" y="4602129"/>
                  <a:pt x="752003" y="4602129"/>
                </a:cubicBezTo>
                <a:cubicBezTo>
                  <a:pt x="762901" y="4591230"/>
                  <a:pt x="768352" y="4585780"/>
                  <a:pt x="768352" y="4585780"/>
                </a:cubicBezTo>
                <a:cubicBezTo>
                  <a:pt x="768352" y="4585780"/>
                  <a:pt x="768352" y="4580331"/>
                  <a:pt x="768352" y="4569433"/>
                </a:cubicBezTo>
                <a:cubicBezTo>
                  <a:pt x="779251" y="4558534"/>
                  <a:pt x="784699" y="4547634"/>
                  <a:pt x="784699" y="4536735"/>
                </a:cubicBezTo>
                <a:lnTo>
                  <a:pt x="752003" y="4553086"/>
                </a:lnTo>
                <a:cubicBezTo>
                  <a:pt x="741104" y="4574883"/>
                  <a:pt x="730205" y="4591230"/>
                  <a:pt x="719306" y="4602129"/>
                </a:cubicBezTo>
                <a:lnTo>
                  <a:pt x="702960" y="4618476"/>
                </a:lnTo>
                <a:lnTo>
                  <a:pt x="735655" y="4569433"/>
                </a:lnTo>
                <a:lnTo>
                  <a:pt x="752003" y="4520388"/>
                </a:lnTo>
                <a:lnTo>
                  <a:pt x="735655" y="4520388"/>
                </a:lnTo>
                <a:cubicBezTo>
                  <a:pt x="713857" y="4520388"/>
                  <a:pt x="700234" y="4531288"/>
                  <a:pt x="694785" y="4553086"/>
                </a:cubicBezTo>
                <a:cubicBezTo>
                  <a:pt x="689337" y="4574883"/>
                  <a:pt x="681162" y="4585780"/>
                  <a:pt x="670263" y="4585780"/>
                </a:cubicBezTo>
                <a:lnTo>
                  <a:pt x="686613" y="4536735"/>
                </a:lnTo>
                <a:cubicBezTo>
                  <a:pt x="730205" y="4493144"/>
                  <a:pt x="746554" y="4471345"/>
                  <a:pt x="735655" y="4471345"/>
                </a:cubicBezTo>
                <a:cubicBezTo>
                  <a:pt x="724756" y="4471345"/>
                  <a:pt x="702960" y="4490417"/>
                  <a:pt x="670263" y="4528561"/>
                </a:cubicBezTo>
                <a:cubicBezTo>
                  <a:pt x="637569" y="4566707"/>
                  <a:pt x="621219" y="4588504"/>
                  <a:pt x="621219" y="4593954"/>
                </a:cubicBezTo>
                <a:cubicBezTo>
                  <a:pt x="621219" y="4599404"/>
                  <a:pt x="604870" y="4618476"/>
                  <a:pt x="572177" y="4651171"/>
                </a:cubicBezTo>
                <a:cubicBezTo>
                  <a:pt x="539480" y="4683867"/>
                  <a:pt x="517682" y="4711113"/>
                  <a:pt x="506784" y="4732910"/>
                </a:cubicBezTo>
                <a:cubicBezTo>
                  <a:pt x="506784" y="4732910"/>
                  <a:pt x="506784" y="4727460"/>
                  <a:pt x="506784" y="4716563"/>
                </a:cubicBezTo>
                <a:lnTo>
                  <a:pt x="506784" y="4700214"/>
                </a:lnTo>
                <a:cubicBezTo>
                  <a:pt x="495885" y="4700214"/>
                  <a:pt x="490436" y="4705666"/>
                  <a:pt x="490436" y="4716563"/>
                </a:cubicBezTo>
                <a:cubicBezTo>
                  <a:pt x="490436" y="4727460"/>
                  <a:pt x="495885" y="4732910"/>
                  <a:pt x="506784" y="4732910"/>
                </a:cubicBezTo>
                <a:cubicBezTo>
                  <a:pt x="506784" y="4743810"/>
                  <a:pt x="501333" y="4751983"/>
                  <a:pt x="490436" y="4757433"/>
                </a:cubicBezTo>
                <a:cubicBezTo>
                  <a:pt x="479539" y="4762883"/>
                  <a:pt x="474087" y="4765606"/>
                  <a:pt x="474087" y="4765606"/>
                </a:cubicBezTo>
                <a:cubicBezTo>
                  <a:pt x="452291" y="4765606"/>
                  <a:pt x="446842" y="4781953"/>
                  <a:pt x="457741" y="4814651"/>
                </a:cubicBezTo>
                <a:lnTo>
                  <a:pt x="441392" y="4830998"/>
                </a:lnTo>
                <a:cubicBezTo>
                  <a:pt x="430495" y="4820101"/>
                  <a:pt x="430495" y="4792853"/>
                  <a:pt x="441392" y="4749257"/>
                </a:cubicBezTo>
                <a:lnTo>
                  <a:pt x="457741" y="4749257"/>
                </a:lnTo>
                <a:cubicBezTo>
                  <a:pt x="446842" y="4738362"/>
                  <a:pt x="452291" y="4722013"/>
                  <a:pt x="474087" y="4700214"/>
                </a:cubicBezTo>
                <a:cubicBezTo>
                  <a:pt x="495885" y="4678417"/>
                  <a:pt x="506784" y="4667519"/>
                  <a:pt x="506784" y="4667519"/>
                </a:cubicBezTo>
                <a:lnTo>
                  <a:pt x="539480" y="4634824"/>
                </a:lnTo>
                <a:cubicBezTo>
                  <a:pt x="539480" y="4634824"/>
                  <a:pt x="534032" y="4634824"/>
                  <a:pt x="523133" y="4634824"/>
                </a:cubicBezTo>
                <a:cubicBezTo>
                  <a:pt x="512234" y="4645721"/>
                  <a:pt x="506784" y="4645721"/>
                  <a:pt x="506784" y="4634824"/>
                </a:cubicBezTo>
                <a:lnTo>
                  <a:pt x="539480" y="4602129"/>
                </a:lnTo>
                <a:lnTo>
                  <a:pt x="555828" y="4569433"/>
                </a:lnTo>
                <a:cubicBezTo>
                  <a:pt x="544929" y="4569433"/>
                  <a:pt x="539480" y="4569433"/>
                  <a:pt x="539480" y="4569433"/>
                </a:cubicBezTo>
                <a:cubicBezTo>
                  <a:pt x="539480" y="4558534"/>
                  <a:pt x="544929" y="4553086"/>
                  <a:pt x="555828" y="4553086"/>
                </a:cubicBezTo>
                <a:cubicBezTo>
                  <a:pt x="555828" y="4553086"/>
                  <a:pt x="561278" y="4544911"/>
                  <a:pt x="572177" y="4528561"/>
                </a:cubicBezTo>
                <a:cubicBezTo>
                  <a:pt x="583076" y="4512214"/>
                  <a:pt x="583076" y="4504040"/>
                  <a:pt x="572177" y="4504040"/>
                </a:cubicBezTo>
                <a:lnTo>
                  <a:pt x="539480" y="4520388"/>
                </a:lnTo>
                <a:cubicBezTo>
                  <a:pt x="539480" y="4520388"/>
                  <a:pt x="534032" y="4520388"/>
                  <a:pt x="523133" y="4520388"/>
                </a:cubicBezTo>
                <a:lnTo>
                  <a:pt x="523133" y="4536735"/>
                </a:lnTo>
                <a:lnTo>
                  <a:pt x="506784" y="4553086"/>
                </a:lnTo>
                <a:cubicBezTo>
                  <a:pt x="495885" y="4542187"/>
                  <a:pt x="474087" y="4558534"/>
                  <a:pt x="441392" y="4602129"/>
                </a:cubicBezTo>
                <a:lnTo>
                  <a:pt x="425045" y="4618476"/>
                </a:lnTo>
                <a:cubicBezTo>
                  <a:pt x="425045" y="4607577"/>
                  <a:pt x="414146" y="4607577"/>
                  <a:pt x="392348" y="4618476"/>
                </a:cubicBezTo>
                <a:cubicBezTo>
                  <a:pt x="359655" y="4651171"/>
                  <a:pt x="354204" y="4651171"/>
                  <a:pt x="376002" y="4618476"/>
                </a:cubicBezTo>
                <a:cubicBezTo>
                  <a:pt x="386901" y="4596678"/>
                  <a:pt x="408697" y="4569433"/>
                  <a:pt x="441392" y="4536735"/>
                </a:cubicBezTo>
                <a:cubicBezTo>
                  <a:pt x="452291" y="4504040"/>
                  <a:pt x="457741" y="4487692"/>
                  <a:pt x="457741" y="4487692"/>
                </a:cubicBezTo>
                <a:cubicBezTo>
                  <a:pt x="435943" y="4509491"/>
                  <a:pt x="425045" y="4523112"/>
                  <a:pt x="425045" y="4528561"/>
                </a:cubicBezTo>
                <a:cubicBezTo>
                  <a:pt x="425045" y="4534011"/>
                  <a:pt x="411421" y="4553086"/>
                  <a:pt x="384175" y="4585780"/>
                </a:cubicBezTo>
                <a:cubicBezTo>
                  <a:pt x="356928" y="4618476"/>
                  <a:pt x="337857" y="4634824"/>
                  <a:pt x="326958" y="4634824"/>
                </a:cubicBezTo>
                <a:lnTo>
                  <a:pt x="359655" y="4585780"/>
                </a:lnTo>
                <a:cubicBezTo>
                  <a:pt x="370550" y="4585780"/>
                  <a:pt x="378726" y="4580331"/>
                  <a:pt x="384175" y="4569433"/>
                </a:cubicBezTo>
                <a:cubicBezTo>
                  <a:pt x="389625" y="4558534"/>
                  <a:pt x="392348" y="4547634"/>
                  <a:pt x="392348" y="4536735"/>
                </a:cubicBezTo>
                <a:cubicBezTo>
                  <a:pt x="403248" y="4514938"/>
                  <a:pt x="414146" y="4493144"/>
                  <a:pt x="425045" y="4471345"/>
                </a:cubicBezTo>
                <a:cubicBezTo>
                  <a:pt x="435943" y="4471345"/>
                  <a:pt x="441392" y="4465895"/>
                  <a:pt x="441392" y="4454997"/>
                </a:cubicBezTo>
                <a:lnTo>
                  <a:pt x="392348" y="4487692"/>
                </a:lnTo>
                <a:cubicBezTo>
                  <a:pt x="392348" y="4498591"/>
                  <a:pt x="389625" y="4504040"/>
                  <a:pt x="384175" y="4504040"/>
                </a:cubicBezTo>
                <a:cubicBezTo>
                  <a:pt x="378726" y="4504040"/>
                  <a:pt x="376002" y="4504040"/>
                  <a:pt x="376002" y="4504040"/>
                </a:cubicBezTo>
                <a:cubicBezTo>
                  <a:pt x="365103" y="4493144"/>
                  <a:pt x="359655" y="4493144"/>
                  <a:pt x="359655" y="4504040"/>
                </a:cubicBezTo>
                <a:cubicBezTo>
                  <a:pt x="348754" y="4504040"/>
                  <a:pt x="343306" y="4509491"/>
                  <a:pt x="343306" y="4520388"/>
                </a:cubicBezTo>
                <a:cubicBezTo>
                  <a:pt x="343306" y="4531288"/>
                  <a:pt x="343306" y="4536735"/>
                  <a:pt x="343306" y="4536735"/>
                </a:cubicBezTo>
                <a:cubicBezTo>
                  <a:pt x="354204" y="4547634"/>
                  <a:pt x="354204" y="4550361"/>
                  <a:pt x="343306" y="4544911"/>
                </a:cubicBezTo>
                <a:cubicBezTo>
                  <a:pt x="332407" y="4539460"/>
                  <a:pt x="321508" y="4547634"/>
                  <a:pt x="310609" y="4569433"/>
                </a:cubicBezTo>
                <a:lnTo>
                  <a:pt x="277914" y="4585780"/>
                </a:lnTo>
                <a:cubicBezTo>
                  <a:pt x="277914" y="4574883"/>
                  <a:pt x="277914" y="4569433"/>
                  <a:pt x="277914" y="4569433"/>
                </a:cubicBezTo>
                <a:cubicBezTo>
                  <a:pt x="277914" y="4569433"/>
                  <a:pt x="272465" y="4574883"/>
                  <a:pt x="261566" y="4585780"/>
                </a:cubicBezTo>
                <a:cubicBezTo>
                  <a:pt x="261566" y="4585780"/>
                  <a:pt x="256118" y="4580331"/>
                  <a:pt x="245217" y="4569433"/>
                </a:cubicBezTo>
                <a:cubicBezTo>
                  <a:pt x="245217" y="4547634"/>
                  <a:pt x="272465" y="4498591"/>
                  <a:pt x="326958" y="4422301"/>
                </a:cubicBezTo>
                <a:cubicBezTo>
                  <a:pt x="337857" y="4422301"/>
                  <a:pt x="346030" y="4416852"/>
                  <a:pt x="351480" y="4405954"/>
                </a:cubicBezTo>
                <a:cubicBezTo>
                  <a:pt x="356928" y="4395055"/>
                  <a:pt x="359655" y="4384155"/>
                  <a:pt x="359655" y="4373256"/>
                </a:cubicBezTo>
                <a:cubicBezTo>
                  <a:pt x="359655" y="4373256"/>
                  <a:pt x="370550" y="4356909"/>
                  <a:pt x="392348" y="4324213"/>
                </a:cubicBezTo>
                <a:cubicBezTo>
                  <a:pt x="403248" y="4313315"/>
                  <a:pt x="411421" y="4305140"/>
                  <a:pt x="416870" y="4299692"/>
                </a:cubicBezTo>
                <a:cubicBezTo>
                  <a:pt x="422320" y="4294242"/>
                  <a:pt x="419596" y="4286067"/>
                  <a:pt x="408697" y="4275170"/>
                </a:cubicBezTo>
                <a:cubicBezTo>
                  <a:pt x="408697" y="4275170"/>
                  <a:pt x="408697" y="4272446"/>
                  <a:pt x="408697" y="4266996"/>
                </a:cubicBezTo>
                <a:cubicBezTo>
                  <a:pt x="408697" y="4261546"/>
                  <a:pt x="414146" y="4258822"/>
                  <a:pt x="425045" y="4258822"/>
                </a:cubicBezTo>
                <a:lnTo>
                  <a:pt x="490436" y="4193431"/>
                </a:lnTo>
                <a:cubicBezTo>
                  <a:pt x="490436" y="4182532"/>
                  <a:pt x="490436" y="4174357"/>
                  <a:pt x="490436" y="4168910"/>
                </a:cubicBezTo>
                <a:cubicBezTo>
                  <a:pt x="490436" y="4163458"/>
                  <a:pt x="490436" y="4155284"/>
                  <a:pt x="490436" y="4144385"/>
                </a:cubicBezTo>
                <a:cubicBezTo>
                  <a:pt x="479539" y="4133489"/>
                  <a:pt x="479539" y="4122588"/>
                  <a:pt x="490436" y="4111691"/>
                </a:cubicBezTo>
                <a:cubicBezTo>
                  <a:pt x="490436" y="4111691"/>
                  <a:pt x="493162" y="4106241"/>
                  <a:pt x="498609" y="4095342"/>
                </a:cubicBezTo>
                <a:cubicBezTo>
                  <a:pt x="504059" y="4084443"/>
                  <a:pt x="506784" y="4073544"/>
                  <a:pt x="506784" y="4062646"/>
                </a:cubicBezTo>
                <a:cubicBezTo>
                  <a:pt x="517682" y="4029952"/>
                  <a:pt x="534032" y="4005428"/>
                  <a:pt x="555828" y="3989081"/>
                </a:cubicBezTo>
                <a:cubicBezTo>
                  <a:pt x="577625" y="3972735"/>
                  <a:pt x="585800" y="3959109"/>
                  <a:pt x="580352" y="3948212"/>
                </a:cubicBezTo>
                <a:cubicBezTo>
                  <a:pt x="574901" y="3937313"/>
                  <a:pt x="574901" y="3920964"/>
                  <a:pt x="580352" y="3899167"/>
                </a:cubicBezTo>
                <a:cubicBezTo>
                  <a:pt x="585800" y="3877369"/>
                  <a:pt x="593973" y="3871921"/>
                  <a:pt x="604870" y="3882820"/>
                </a:cubicBezTo>
                <a:lnTo>
                  <a:pt x="653916" y="3850124"/>
                </a:lnTo>
                <a:cubicBezTo>
                  <a:pt x="643017" y="3850124"/>
                  <a:pt x="643017" y="3839226"/>
                  <a:pt x="653916" y="3817427"/>
                </a:cubicBezTo>
                <a:cubicBezTo>
                  <a:pt x="653916" y="3817427"/>
                  <a:pt x="656640" y="3814703"/>
                  <a:pt x="662091" y="3809256"/>
                </a:cubicBezTo>
                <a:cubicBezTo>
                  <a:pt x="667539" y="3803804"/>
                  <a:pt x="664815" y="3795630"/>
                  <a:pt x="653916" y="3784731"/>
                </a:cubicBezTo>
                <a:cubicBezTo>
                  <a:pt x="653916" y="3784731"/>
                  <a:pt x="659365" y="3773836"/>
                  <a:pt x="670263" y="3752037"/>
                </a:cubicBezTo>
                <a:lnTo>
                  <a:pt x="686613" y="3719341"/>
                </a:lnTo>
                <a:lnTo>
                  <a:pt x="670263" y="3719341"/>
                </a:lnTo>
                <a:lnTo>
                  <a:pt x="670263" y="3686645"/>
                </a:lnTo>
                <a:cubicBezTo>
                  <a:pt x="670263" y="3686645"/>
                  <a:pt x="670263" y="3683920"/>
                  <a:pt x="670263" y="3678470"/>
                </a:cubicBezTo>
                <a:cubicBezTo>
                  <a:pt x="670263" y="3673022"/>
                  <a:pt x="675714" y="3670298"/>
                  <a:pt x="686613" y="3670298"/>
                </a:cubicBezTo>
                <a:cubicBezTo>
                  <a:pt x="697510" y="3670298"/>
                  <a:pt x="702960" y="3664847"/>
                  <a:pt x="702960" y="3653948"/>
                </a:cubicBezTo>
                <a:cubicBezTo>
                  <a:pt x="702960" y="3643051"/>
                  <a:pt x="708409" y="3637601"/>
                  <a:pt x="719306" y="3637601"/>
                </a:cubicBezTo>
                <a:lnTo>
                  <a:pt x="752003" y="3588558"/>
                </a:lnTo>
                <a:cubicBezTo>
                  <a:pt x="752003" y="3588558"/>
                  <a:pt x="752003" y="3585834"/>
                  <a:pt x="752003" y="3580384"/>
                </a:cubicBezTo>
                <a:cubicBezTo>
                  <a:pt x="752003" y="3574933"/>
                  <a:pt x="752003" y="3566761"/>
                  <a:pt x="752003" y="3555862"/>
                </a:cubicBezTo>
                <a:cubicBezTo>
                  <a:pt x="762901" y="3544963"/>
                  <a:pt x="768352" y="3534065"/>
                  <a:pt x="768352" y="3523166"/>
                </a:cubicBezTo>
                <a:lnTo>
                  <a:pt x="686613" y="3604905"/>
                </a:lnTo>
                <a:cubicBezTo>
                  <a:pt x="686613" y="3615804"/>
                  <a:pt x="681162" y="3615804"/>
                  <a:pt x="670263" y="3604905"/>
                </a:cubicBezTo>
                <a:lnTo>
                  <a:pt x="637569" y="3621252"/>
                </a:lnTo>
                <a:cubicBezTo>
                  <a:pt x="626670" y="3632151"/>
                  <a:pt x="615771" y="3637601"/>
                  <a:pt x="604870" y="3637601"/>
                </a:cubicBezTo>
                <a:cubicBezTo>
                  <a:pt x="572177" y="3637601"/>
                  <a:pt x="561278" y="3621252"/>
                  <a:pt x="572177" y="3588558"/>
                </a:cubicBezTo>
                <a:cubicBezTo>
                  <a:pt x="583076" y="3577659"/>
                  <a:pt x="583076" y="3572209"/>
                  <a:pt x="572177" y="3572209"/>
                </a:cubicBezTo>
                <a:lnTo>
                  <a:pt x="555828" y="3588558"/>
                </a:lnTo>
                <a:lnTo>
                  <a:pt x="588524" y="3523166"/>
                </a:lnTo>
                <a:cubicBezTo>
                  <a:pt x="599423" y="3534065"/>
                  <a:pt x="599423" y="3539513"/>
                  <a:pt x="588524" y="3539513"/>
                </a:cubicBezTo>
                <a:lnTo>
                  <a:pt x="604870" y="3555862"/>
                </a:lnTo>
                <a:cubicBezTo>
                  <a:pt x="626670" y="3544963"/>
                  <a:pt x="637569" y="3536789"/>
                  <a:pt x="637569" y="3531340"/>
                </a:cubicBezTo>
                <a:cubicBezTo>
                  <a:pt x="637569" y="3525890"/>
                  <a:pt x="637569" y="3523166"/>
                  <a:pt x="637569" y="3523166"/>
                </a:cubicBezTo>
                <a:cubicBezTo>
                  <a:pt x="670263" y="3534065"/>
                  <a:pt x="713857" y="3506819"/>
                  <a:pt x="768352" y="3441426"/>
                </a:cubicBezTo>
                <a:lnTo>
                  <a:pt x="784699" y="3425079"/>
                </a:lnTo>
                <a:lnTo>
                  <a:pt x="801045" y="3408730"/>
                </a:lnTo>
                <a:cubicBezTo>
                  <a:pt x="801045" y="3397831"/>
                  <a:pt x="806497" y="3392383"/>
                  <a:pt x="817394" y="3392383"/>
                </a:cubicBezTo>
                <a:lnTo>
                  <a:pt x="866438" y="3359687"/>
                </a:lnTo>
                <a:cubicBezTo>
                  <a:pt x="877337" y="3337889"/>
                  <a:pt x="877337" y="3321540"/>
                  <a:pt x="866438" y="3310644"/>
                </a:cubicBezTo>
                <a:lnTo>
                  <a:pt x="931830" y="3179859"/>
                </a:lnTo>
                <a:cubicBezTo>
                  <a:pt x="942729" y="3158061"/>
                  <a:pt x="953628" y="3136266"/>
                  <a:pt x="964525" y="3114468"/>
                </a:cubicBezTo>
                <a:cubicBezTo>
                  <a:pt x="975426" y="3092671"/>
                  <a:pt x="991773" y="3059975"/>
                  <a:pt x="1013569" y="3016380"/>
                </a:cubicBezTo>
                <a:lnTo>
                  <a:pt x="1046267" y="2967337"/>
                </a:lnTo>
                <a:lnTo>
                  <a:pt x="1013569" y="2983686"/>
                </a:lnTo>
                <a:cubicBezTo>
                  <a:pt x="991773" y="2983686"/>
                  <a:pt x="978150" y="2983686"/>
                  <a:pt x="972699" y="2983686"/>
                </a:cubicBezTo>
                <a:cubicBezTo>
                  <a:pt x="967251" y="2983686"/>
                  <a:pt x="964525" y="2978235"/>
                  <a:pt x="964525" y="2967337"/>
                </a:cubicBezTo>
                <a:lnTo>
                  <a:pt x="980874" y="2950990"/>
                </a:lnTo>
                <a:lnTo>
                  <a:pt x="1029916" y="2901946"/>
                </a:lnTo>
                <a:lnTo>
                  <a:pt x="1062613" y="2869250"/>
                </a:lnTo>
                <a:lnTo>
                  <a:pt x="1062613" y="2836554"/>
                </a:lnTo>
                <a:lnTo>
                  <a:pt x="980874" y="2901946"/>
                </a:lnTo>
                <a:lnTo>
                  <a:pt x="882788" y="2967337"/>
                </a:lnTo>
                <a:cubicBezTo>
                  <a:pt x="882788" y="2956439"/>
                  <a:pt x="899135" y="2934640"/>
                  <a:pt x="931830" y="2901946"/>
                </a:cubicBezTo>
                <a:cubicBezTo>
                  <a:pt x="986322" y="2858351"/>
                  <a:pt x="1013569" y="2831103"/>
                  <a:pt x="1013569" y="2820207"/>
                </a:cubicBezTo>
                <a:lnTo>
                  <a:pt x="964525" y="2836554"/>
                </a:lnTo>
                <a:cubicBezTo>
                  <a:pt x="964525" y="2847453"/>
                  <a:pt x="956352" y="2852901"/>
                  <a:pt x="940003" y="2852901"/>
                </a:cubicBezTo>
                <a:cubicBezTo>
                  <a:pt x="923655" y="2852901"/>
                  <a:pt x="915482" y="2852901"/>
                  <a:pt x="915482" y="2852901"/>
                </a:cubicBezTo>
                <a:cubicBezTo>
                  <a:pt x="915482" y="2852901"/>
                  <a:pt x="915482" y="2847453"/>
                  <a:pt x="915482" y="2836554"/>
                </a:cubicBezTo>
                <a:cubicBezTo>
                  <a:pt x="937278" y="2836554"/>
                  <a:pt x="948177" y="2831103"/>
                  <a:pt x="948177" y="2820207"/>
                </a:cubicBezTo>
                <a:cubicBezTo>
                  <a:pt x="948177" y="2809308"/>
                  <a:pt x="948177" y="2798407"/>
                  <a:pt x="948177" y="2787511"/>
                </a:cubicBezTo>
                <a:cubicBezTo>
                  <a:pt x="959076" y="2787511"/>
                  <a:pt x="964525" y="2787511"/>
                  <a:pt x="964525" y="2787511"/>
                </a:cubicBezTo>
                <a:cubicBezTo>
                  <a:pt x="964525" y="2787511"/>
                  <a:pt x="969975" y="2787511"/>
                  <a:pt x="980874" y="2787511"/>
                </a:cubicBezTo>
                <a:lnTo>
                  <a:pt x="1046267" y="2754814"/>
                </a:lnTo>
                <a:cubicBezTo>
                  <a:pt x="1035367" y="2743917"/>
                  <a:pt x="1010844" y="2746640"/>
                  <a:pt x="972699" y="2762990"/>
                </a:cubicBezTo>
                <a:cubicBezTo>
                  <a:pt x="934554" y="2779336"/>
                  <a:pt x="915482" y="2792960"/>
                  <a:pt x="915482" y="2803858"/>
                </a:cubicBezTo>
                <a:cubicBezTo>
                  <a:pt x="915482" y="2814756"/>
                  <a:pt x="910032" y="2820207"/>
                  <a:pt x="899135" y="2820207"/>
                </a:cubicBezTo>
                <a:lnTo>
                  <a:pt x="866438" y="2836554"/>
                </a:lnTo>
                <a:lnTo>
                  <a:pt x="899135" y="2803858"/>
                </a:lnTo>
                <a:lnTo>
                  <a:pt x="931830" y="2771162"/>
                </a:lnTo>
                <a:lnTo>
                  <a:pt x="899135" y="2754814"/>
                </a:lnTo>
                <a:cubicBezTo>
                  <a:pt x="877337" y="2754814"/>
                  <a:pt x="858264" y="2757540"/>
                  <a:pt x="841916" y="2762990"/>
                </a:cubicBezTo>
                <a:cubicBezTo>
                  <a:pt x="825569" y="2768437"/>
                  <a:pt x="822844" y="2776613"/>
                  <a:pt x="833742" y="2787511"/>
                </a:cubicBezTo>
                <a:cubicBezTo>
                  <a:pt x="833742" y="2798407"/>
                  <a:pt x="828293" y="2803858"/>
                  <a:pt x="817394" y="2803858"/>
                </a:cubicBezTo>
                <a:cubicBezTo>
                  <a:pt x="806497" y="2803858"/>
                  <a:pt x="798322" y="2803858"/>
                  <a:pt x="792874" y="2803858"/>
                </a:cubicBezTo>
                <a:cubicBezTo>
                  <a:pt x="787423" y="2803858"/>
                  <a:pt x="784699" y="2798407"/>
                  <a:pt x="784699" y="2787511"/>
                </a:cubicBezTo>
                <a:cubicBezTo>
                  <a:pt x="784699" y="2776613"/>
                  <a:pt x="790150" y="2771162"/>
                  <a:pt x="801045" y="2771162"/>
                </a:cubicBezTo>
                <a:cubicBezTo>
                  <a:pt x="811945" y="2771162"/>
                  <a:pt x="817394" y="2771162"/>
                  <a:pt x="817394" y="2771162"/>
                </a:cubicBezTo>
                <a:cubicBezTo>
                  <a:pt x="817394" y="2771162"/>
                  <a:pt x="817394" y="2765713"/>
                  <a:pt x="817394" y="2754814"/>
                </a:cubicBezTo>
                <a:cubicBezTo>
                  <a:pt x="817394" y="2743917"/>
                  <a:pt x="828293" y="2733017"/>
                  <a:pt x="850091" y="2722118"/>
                </a:cubicBezTo>
                <a:cubicBezTo>
                  <a:pt x="871889" y="2711220"/>
                  <a:pt x="877337" y="2700321"/>
                  <a:pt x="866438" y="2689422"/>
                </a:cubicBezTo>
                <a:cubicBezTo>
                  <a:pt x="866438" y="2689422"/>
                  <a:pt x="866438" y="2686698"/>
                  <a:pt x="866438" y="2681250"/>
                </a:cubicBezTo>
                <a:cubicBezTo>
                  <a:pt x="866438" y="2675799"/>
                  <a:pt x="871889" y="2673075"/>
                  <a:pt x="882788" y="2673075"/>
                </a:cubicBezTo>
                <a:cubicBezTo>
                  <a:pt x="882788" y="2662176"/>
                  <a:pt x="882788" y="2656726"/>
                  <a:pt x="882788" y="2656726"/>
                </a:cubicBezTo>
                <a:cubicBezTo>
                  <a:pt x="882788" y="2645829"/>
                  <a:pt x="877337" y="2640379"/>
                  <a:pt x="866438" y="2640379"/>
                </a:cubicBezTo>
                <a:lnTo>
                  <a:pt x="850091" y="2640379"/>
                </a:lnTo>
                <a:lnTo>
                  <a:pt x="833742" y="2640379"/>
                </a:lnTo>
                <a:cubicBezTo>
                  <a:pt x="822844" y="2640379"/>
                  <a:pt x="803771" y="2643103"/>
                  <a:pt x="776524" y="2648554"/>
                </a:cubicBezTo>
                <a:cubicBezTo>
                  <a:pt x="749278" y="2654002"/>
                  <a:pt x="730205" y="2651278"/>
                  <a:pt x="719306" y="2640379"/>
                </a:cubicBezTo>
                <a:cubicBezTo>
                  <a:pt x="719306" y="2629481"/>
                  <a:pt x="713857" y="2624032"/>
                  <a:pt x="702960" y="2624032"/>
                </a:cubicBezTo>
                <a:cubicBezTo>
                  <a:pt x="692061" y="2624032"/>
                  <a:pt x="681162" y="2624032"/>
                  <a:pt x="670263" y="2624032"/>
                </a:cubicBezTo>
                <a:cubicBezTo>
                  <a:pt x="659365" y="2624032"/>
                  <a:pt x="648466" y="2618581"/>
                  <a:pt x="637569" y="2607683"/>
                </a:cubicBezTo>
                <a:cubicBezTo>
                  <a:pt x="648466" y="2607683"/>
                  <a:pt x="653916" y="2602234"/>
                  <a:pt x="653916" y="2591336"/>
                </a:cubicBezTo>
                <a:cubicBezTo>
                  <a:pt x="643017" y="2569538"/>
                  <a:pt x="653916" y="2569538"/>
                  <a:pt x="686613" y="2591336"/>
                </a:cubicBezTo>
                <a:lnTo>
                  <a:pt x="735655" y="2591336"/>
                </a:lnTo>
                <a:cubicBezTo>
                  <a:pt x="735655" y="2580438"/>
                  <a:pt x="741104" y="2574986"/>
                  <a:pt x="752003" y="2574986"/>
                </a:cubicBezTo>
                <a:lnTo>
                  <a:pt x="768352" y="2591336"/>
                </a:lnTo>
                <a:cubicBezTo>
                  <a:pt x="746554" y="2602234"/>
                  <a:pt x="746554" y="2607683"/>
                  <a:pt x="768352" y="2607683"/>
                </a:cubicBezTo>
                <a:lnTo>
                  <a:pt x="801045" y="2574986"/>
                </a:lnTo>
                <a:lnTo>
                  <a:pt x="833742" y="2558639"/>
                </a:lnTo>
                <a:cubicBezTo>
                  <a:pt x="866438" y="2558639"/>
                  <a:pt x="885512" y="2555915"/>
                  <a:pt x="890960" y="2550465"/>
                </a:cubicBezTo>
                <a:cubicBezTo>
                  <a:pt x="896411" y="2545018"/>
                  <a:pt x="893684" y="2534118"/>
                  <a:pt x="882788" y="2517769"/>
                </a:cubicBezTo>
                <a:cubicBezTo>
                  <a:pt x="871889" y="2501422"/>
                  <a:pt x="860988" y="2493247"/>
                  <a:pt x="850091" y="2493247"/>
                </a:cubicBezTo>
                <a:cubicBezTo>
                  <a:pt x="839192" y="2493247"/>
                  <a:pt x="825569" y="2501422"/>
                  <a:pt x="809221" y="2517769"/>
                </a:cubicBezTo>
                <a:cubicBezTo>
                  <a:pt x="792874" y="2534118"/>
                  <a:pt x="779251" y="2536842"/>
                  <a:pt x="768352" y="2525943"/>
                </a:cubicBezTo>
                <a:cubicBezTo>
                  <a:pt x="757453" y="2525943"/>
                  <a:pt x="752003" y="2531395"/>
                  <a:pt x="752003" y="2542292"/>
                </a:cubicBezTo>
                <a:cubicBezTo>
                  <a:pt x="741104" y="2542292"/>
                  <a:pt x="724756" y="2542292"/>
                  <a:pt x="702960" y="2542292"/>
                </a:cubicBezTo>
                <a:cubicBezTo>
                  <a:pt x="681162" y="2542292"/>
                  <a:pt x="675714" y="2536842"/>
                  <a:pt x="686613" y="2525943"/>
                </a:cubicBezTo>
                <a:lnTo>
                  <a:pt x="670263" y="2525943"/>
                </a:lnTo>
                <a:cubicBezTo>
                  <a:pt x="648466" y="2525943"/>
                  <a:pt x="623944" y="2520495"/>
                  <a:pt x="596699" y="2509596"/>
                </a:cubicBezTo>
                <a:cubicBezTo>
                  <a:pt x="569453" y="2498697"/>
                  <a:pt x="561278" y="2487799"/>
                  <a:pt x="572177" y="2476900"/>
                </a:cubicBezTo>
                <a:cubicBezTo>
                  <a:pt x="583076" y="2466001"/>
                  <a:pt x="593973" y="2460553"/>
                  <a:pt x="604870" y="2460553"/>
                </a:cubicBezTo>
                <a:lnTo>
                  <a:pt x="653916" y="2460553"/>
                </a:lnTo>
                <a:cubicBezTo>
                  <a:pt x="664815" y="2449654"/>
                  <a:pt x="672988" y="2444204"/>
                  <a:pt x="678438" y="2444204"/>
                </a:cubicBezTo>
                <a:cubicBezTo>
                  <a:pt x="683888" y="2444204"/>
                  <a:pt x="686613" y="2449654"/>
                  <a:pt x="686613" y="2460553"/>
                </a:cubicBezTo>
                <a:lnTo>
                  <a:pt x="719306" y="2444204"/>
                </a:lnTo>
                <a:cubicBezTo>
                  <a:pt x="719306" y="2444204"/>
                  <a:pt x="724756" y="2433306"/>
                  <a:pt x="735655" y="2411507"/>
                </a:cubicBezTo>
                <a:cubicBezTo>
                  <a:pt x="746554" y="2411507"/>
                  <a:pt x="754727" y="2408783"/>
                  <a:pt x="760177" y="2403336"/>
                </a:cubicBezTo>
                <a:cubicBezTo>
                  <a:pt x="765628" y="2397886"/>
                  <a:pt x="768352" y="2389710"/>
                  <a:pt x="768352" y="2378813"/>
                </a:cubicBezTo>
                <a:cubicBezTo>
                  <a:pt x="768352" y="2378813"/>
                  <a:pt x="752003" y="2378813"/>
                  <a:pt x="719306" y="2378813"/>
                </a:cubicBezTo>
                <a:cubicBezTo>
                  <a:pt x="686613" y="2378813"/>
                  <a:pt x="664815" y="2373363"/>
                  <a:pt x="653916" y="2362464"/>
                </a:cubicBezTo>
                <a:cubicBezTo>
                  <a:pt x="675714" y="2362464"/>
                  <a:pt x="683888" y="2359740"/>
                  <a:pt x="678438" y="2354290"/>
                </a:cubicBezTo>
                <a:cubicBezTo>
                  <a:pt x="672988" y="2348841"/>
                  <a:pt x="664815" y="2346117"/>
                  <a:pt x="653916" y="2346117"/>
                </a:cubicBezTo>
                <a:lnTo>
                  <a:pt x="637569" y="2346117"/>
                </a:lnTo>
                <a:lnTo>
                  <a:pt x="621219" y="2346117"/>
                </a:lnTo>
                <a:cubicBezTo>
                  <a:pt x="610320" y="2357014"/>
                  <a:pt x="602147" y="2359740"/>
                  <a:pt x="596699" y="2354290"/>
                </a:cubicBezTo>
                <a:cubicBezTo>
                  <a:pt x="591247" y="2348841"/>
                  <a:pt x="583076" y="2346117"/>
                  <a:pt x="572177" y="2346117"/>
                </a:cubicBezTo>
                <a:cubicBezTo>
                  <a:pt x="561278" y="2357014"/>
                  <a:pt x="555828" y="2357014"/>
                  <a:pt x="555828" y="2346117"/>
                </a:cubicBezTo>
                <a:cubicBezTo>
                  <a:pt x="544929" y="2335219"/>
                  <a:pt x="539480" y="2327044"/>
                  <a:pt x="539480" y="2321596"/>
                </a:cubicBezTo>
                <a:cubicBezTo>
                  <a:pt x="539480" y="2316145"/>
                  <a:pt x="544929" y="2313421"/>
                  <a:pt x="555828" y="2313421"/>
                </a:cubicBezTo>
                <a:cubicBezTo>
                  <a:pt x="566726" y="2313421"/>
                  <a:pt x="569453" y="2307971"/>
                  <a:pt x="564002" y="2297074"/>
                </a:cubicBezTo>
                <a:cubicBezTo>
                  <a:pt x="558552" y="2286175"/>
                  <a:pt x="550379" y="2280725"/>
                  <a:pt x="539480" y="2280725"/>
                </a:cubicBezTo>
                <a:cubicBezTo>
                  <a:pt x="528581" y="2269827"/>
                  <a:pt x="531306" y="2264378"/>
                  <a:pt x="547655" y="2264378"/>
                </a:cubicBezTo>
                <a:cubicBezTo>
                  <a:pt x="564002" y="2264378"/>
                  <a:pt x="572177" y="2261654"/>
                  <a:pt x="572177" y="2256203"/>
                </a:cubicBezTo>
                <a:cubicBezTo>
                  <a:pt x="572177" y="2250754"/>
                  <a:pt x="574901" y="2250754"/>
                  <a:pt x="580352" y="2256203"/>
                </a:cubicBezTo>
                <a:cubicBezTo>
                  <a:pt x="585800" y="2261654"/>
                  <a:pt x="599423" y="2264378"/>
                  <a:pt x="621219" y="2264378"/>
                </a:cubicBezTo>
                <a:cubicBezTo>
                  <a:pt x="643017" y="2264378"/>
                  <a:pt x="653916" y="2264378"/>
                  <a:pt x="653916" y="2264378"/>
                </a:cubicBezTo>
                <a:cubicBezTo>
                  <a:pt x="653916" y="2253480"/>
                  <a:pt x="656640" y="2248029"/>
                  <a:pt x="662091" y="2248029"/>
                </a:cubicBezTo>
                <a:cubicBezTo>
                  <a:pt x="667539" y="2248029"/>
                  <a:pt x="670263" y="2242580"/>
                  <a:pt x="670263" y="2231682"/>
                </a:cubicBezTo>
                <a:cubicBezTo>
                  <a:pt x="692061" y="2231682"/>
                  <a:pt x="713857" y="2220784"/>
                  <a:pt x="735655" y="2198985"/>
                </a:cubicBezTo>
                <a:cubicBezTo>
                  <a:pt x="757453" y="2177188"/>
                  <a:pt x="765628" y="2163565"/>
                  <a:pt x="760177" y="2158117"/>
                </a:cubicBezTo>
                <a:cubicBezTo>
                  <a:pt x="754727" y="2152666"/>
                  <a:pt x="757453" y="2149942"/>
                  <a:pt x="768352" y="2149942"/>
                </a:cubicBezTo>
                <a:lnTo>
                  <a:pt x="768352" y="2133593"/>
                </a:lnTo>
                <a:lnTo>
                  <a:pt x="833742" y="2100899"/>
                </a:lnTo>
                <a:lnTo>
                  <a:pt x="850091" y="2100899"/>
                </a:lnTo>
                <a:cubicBezTo>
                  <a:pt x="850091" y="2100899"/>
                  <a:pt x="855539" y="2095448"/>
                  <a:pt x="866438" y="2084550"/>
                </a:cubicBezTo>
                <a:lnTo>
                  <a:pt x="899135" y="2068203"/>
                </a:lnTo>
                <a:cubicBezTo>
                  <a:pt x="899135" y="2068203"/>
                  <a:pt x="893684" y="2068203"/>
                  <a:pt x="882788" y="2068203"/>
                </a:cubicBezTo>
                <a:cubicBezTo>
                  <a:pt x="871889" y="2068203"/>
                  <a:pt x="860988" y="2068203"/>
                  <a:pt x="850091" y="2068203"/>
                </a:cubicBezTo>
                <a:lnTo>
                  <a:pt x="735655" y="2084550"/>
                </a:lnTo>
                <a:cubicBezTo>
                  <a:pt x="692061" y="2095448"/>
                  <a:pt x="670263" y="2103623"/>
                  <a:pt x="670263" y="2109071"/>
                </a:cubicBezTo>
                <a:cubicBezTo>
                  <a:pt x="670263" y="2114522"/>
                  <a:pt x="664815" y="2122696"/>
                  <a:pt x="653916" y="2133593"/>
                </a:cubicBezTo>
                <a:cubicBezTo>
                  <a:pt x="632118" y="2144492"/>
                  <a:pt x="610320" y="2152666"/>
                  <a:pt x="588524" y="2158117"/>
                </a:cubicBezTo>
                <a:cubicBezTo>
                  <a:pt x="566726" y="2163565"/>
                  <a:pt x="555828" y="2166289"/>
                  <a:pt x="555828" y="2166289"/>
                </a:cubicBezTo>
                <a:cubicBezTo>
                  <a:pt x="555828" y="2166289"/>
                  <a:pt x="555828" y="2155394"/>
                  <a:pt x="555828" y="2133593"/>
                </a:cubicBezTo>
                <a:cubicBezTo>
                  <a:pt x="555828" y="2122696"/>
                  <a:pt x="561278" y="2114522"/>
                  <a:pt x="572177" y="2109071"/>
                </a:cubicBezTo>
                <a:cubicBezTo>
                  <a:pt x="583076" y="2103623"/>
                  <a:pt x="599423" y="2100899"/>
                  <a:pt x="621219" y="2100899"/>
                </a:cubicBezTo>
                <a:lnTo>
                  <a:pt x="735655" y="2051853"/>
                </a:lnTo>
                <a:lnTo>
                  <a:pt x="702960" y="2051853"/>
                </a:lnTo>
                <a:lnTo>
                  <a:pt x="670263" y="2051853"/>
                </a:lnTo>
                <a:lnTo>
                  <a:pt x="702960" y="2035506"/>
                </a:lnTo>
                <a:lnTo>
                  <a:pt x="719306" y="2019159"/>
                </a:lnTo>
                <a:lnTo>
                  <a:pt x="604870" y="2019159"/>
                </a:lnTo>
                <a:cubicBezTo>
                  <a:pt x="572177" y="2030056"/>
                  <a:pt x="566726" y="2019159"/>
                  <a:pt x="588524" y="1986463"/>
                </a:cubicBezTo>
                <a:lnTo>
                  <a:pt x="588524" y="1970114"/>
                </a:lnTo>
                <a:cubicBezTo>
                  <a:pt x="577625" y="1970114"/>
                  <a:pt x="572177" y="1975565"/>
                  <a:pt x="572177" y="1986463"/>
                </a:cubicBezTo>
                <a:lnTo>
                  <a:pt x="555828" y="1986463"/>
                </a:lnTo>
                <a:cubicBezTo>
                  <a:pt x="555828" y="1975565"/>
                  <a:pt x="561278" y="1964666"/>
                  <a:pt x="572177" y="1953767"/>
                </a:cubicBezTo>
                <a:cubicBezTo>
                  <a:pt x="583076" y="1931970"/>
                  <a:pt x="632118" y="1915623"/>
                  <a:pt x="719306" y="1904724"/>
                </a:cubicBezTo>
                <a:cubicBezTo>
                  <a:pt x="730205" y="1904724"/>
                  <a:pt x="735655" y="1899273"/>
                  <a:pt x="735655" y="1888375"/>
                </a:cubicBezTo>
                <a:cubicBezTo>
                  <a:pt x="735655" y="1888375"/>
                  <a:pt x="741104" y="1885650"/>
                  <a:pt x="752003" y="1880202"/>
                </a:cubicBezTo>
                <a:cubicBezTo>
                  <a:pt x="762901" y="1874752"/>
                  <a:pt x="773800" y="1872028"/>
                  <a:pt x="784699" y="1872028"/>
                </a:cubicBezTo>
                <a:lnTo>
                  <a:pt x="801045" y="1872028"/>
                </a:lnTo>
                <a:cubicBezTo>
                  <a:pt x="801045" y="1861129"/>
                  <a:pt x="795598" y="1855681"/>
                  <a:pt x="784699" y="1855681"/>
                </a:cubicBezTo>
                <a:lnTo>
                  <a:pt x="801045" y="1855681"/>
                </a:lnTo>
                <a:cubicBezTo>
                  <a:pt x="811945" y="1844782"/>
                  <a:pt x="817394" y="1833883"/>
                  <a:pt x="817394" y="1822984"/>
                </a:cubicBezTo>
                <a:cubicBezTo>
                  <a:pt x="817394" y="1812086"/>
                  <a:pt x="828293" y="1806635"/>
                  <a:pt x="850091" y="1806635"/>
                </a:cubicBezTo>
                <a:lnTo>
                  <a:pt x="866438" y="1773941"/>
                </a:lnTo>
                <a:cubicBezTo>
                  <a:pt x="866438" y="1773941"/>
                  <a:pt x="866438" y="1768491"/>
                  <a:pt x="866438" y="1757592"/>
                </a:cubicBezTo>
                <a:lnTo>
                  <a:pt x="817394" y="1724896"/>
                </a:lnTo>
                <a:cubicBezTo>
                  <a:pt x="806497" y="1724896"/>
                  <a:pt x="806497" y="1713999"/>
                  <a:pt x="817394" y="1692199"/>
                </a:cubicBezTo>
                <a:cubicBezTo>
                  <a:pt x="828293" y="1681303"/>
                  <a:pt x="833742" y="1675852"/>
                  <a:pt x="833742" y="1675852"/>
                </a:cubicBezTo>
                <a:cubicBezTo>
                  <a:pt x="822844" y="1675852"/>
                  <a:pt x="817394" y="1673128"/>
                  <a:pt x="817394" y="1667678"/>
                </a:cubicBezTo>
                <a:cubicBezTo>
                  <a:pt x="817394" y="1662230"/>
                  <a:pt x="817394" y="1659505"/>
                  <a:pt x="817394" y="1659505"/>
                </a:cubicBezTo>
                <a:cubicBezTo>
                  <a:pt x="817394" y="1659505"/>
                  <a:pt x="817394" y="1656781"/>
                  <a:pt x="817394" y="1651331"/>
                </a:cubicBezTo>
                <a:cubicBezTo>
                  <a:pt x="817394" y="1645883"/>
                  <a:pt x="811945" y="1643156"/>
                  <a:pt x="801045" y="1643156"/>
                </a:cubicBezTo>
                <a:cubicBezTo>
                  <a:pt x="801045" y="1632260"/>
                  <a:pt x="795598" y="1624085"/>
                  <a:pt x="784699" y="1618635"/>
                </a:cubicBezTo>
                <a:cubicBezTo>
                  <a:pt x="773800" y="1613186"/>
                  <a:pt x="752003" y="1610460"/>
                  <a:pt x="719306" y="1610460"/>
                </a:cubicBezTo>
                <a:cubicBezTo>
                  <a:pt x="708409" y="1610460"/>
                  <a:pt x="697510" y="1605012"/>
                  <a:pt x="686613" y="1594113"/>
                </a:cubicBezTo>
                <a:lnTo>
                  <a:pt x="702960" y="1545070"/>
                </a:lnTo>
                <a:cubicBezTo>
                  <a:pt x="713857" y="1534171"/>
                  <a:pt x="719306" y="1528721"/>
                  <a:pt x="719306" y="1528721"/>
                </a:cubicBezTo>
                <a:cubicBezTo>
                  <a:pt x="719306" y="1528721"/>
                  <a:pt x="724756" y="1534171"/>
                  <a:pt x="735655" y="1545070"/>
                </a:cubicBezTo>
                <a:lnTo>
                  <a:pt x="752003" y="1545070"/>
                </a:lnTo>
                <a:cubicBezTo>
                  <a:pt x="752003" y="1501475"/>
                  <a:pt x="773800" y="1463330"/>
                  <a:pt x="817394" y="1430634"/>
                </a:cubicBezTo>
                <a:lnTo>
                  <a:pt x="850091" y="1414287"/>
                </a:lnTo>
                <a:cubicBezTo>
                  <a:pt x="860988" y="1414287"/>
                  <a:pt x="871889" y="1408837"/>
                  <a:pt x="882788" y="1397938"/>
                </a:cubicBezTo>
                <a:cubicBezTo>
                  <a:pt x="893684" y="1387039"/>
                  <a:pt x="904583" y="1376143"/>
                  <a:pt x="915482" y="1365242"/>
                </a:cubicBezTo>
                <a:cubicBezTo>
                  <a:pt x="926379" y="1343446"/>
                  <a:pt x="937278" y="1332548"/>
                  <a:pt x="948177" y="1332548"/>
                </a:cubicBezTo>
                <a:cubicBezTo>
                  <a:pt x="948177" y="1321649"/>
                  <a:pt x="948177" y="1316198"/>
                  <a:pt x="948177" y="1316198"/>
                </a:cubicBezTo>
                <a:lnTo>
                  <a:pt x="948177" y="1267155"/>
                </a:lnTo>
                <a:lnTo>
                  <a:pt x="964525" y="1250808"/>
                </a:lnTo>
                <a:lnTo>
                  <a:pt x="980874" y="1250808"/>
                </a:lnTo>
                <a:lnTo>
                  <a:pt x="997221" y="1267155"/>
                </a:lnTo>
                <a:cubicBezTo>
                  <a:pt x="997221" y="1256256"/>
                  <a:pt x="997221" y="1239909"/>
                  <a:pt x="997221" y="1218112"/>
                </a:cubicBezTo>
                <a:lnTo>
                  <a:pt x="1013569" y="1185416"/>
                </a:lnTo>
                <a:lnTo>
                  <a:pt x="1144352" y="1054633"/>
                </a:lnTo>
                <a:cubicBezTo>
                  <a:pt x="1155251" y="1054633"/>
                  <a:pt x="1166150" y="1049183"/>
                  <a:pt x="1177049" y="1038284"/>
                </a:cubicBezTo>
                <a:cubicBezTo>
                  <a:pt x="1187948" y="1038284"/>
                  <a:pt x="1198847" y="1030111"/>
                  <a:pt x="1209746" y="1013762"/>
                </a:cubicBezTo>
                <a:cubicBezTo>
                  <a:pt x="1220642" y="997415"/>
                  <a:pt x="1236990" y="978342"/>
                  <a:pt x="1258788" y="956544"/>
                </a:cubicBezTo>
                <a:lnTo>
                  <a:pt x="1340527" y="891154"/>
                </a:lnTo>
                <a:cubicBezTo>
                  <a:pt x="1362325" y="880255"/>
                  <a:pt x="1373224" y="869357"/>
                  <a:pt x="1373224" y="858458"/>
                </a:cubicBezTo>
                <a:lnTo>
                  <a:pt x="1389570" y="825762"/>
                </a:lnTo>
                <a:cubicBezTo>
                  <a:pt x="1422266" y="814863"/>
                  <a:pt x="1476761" y="765820"/>
                  <a:pt x="1553049" y="678630"/>
                </a:cubicBezTo>
                <a:cubicBezTo>
                  <a:pt x="1563948" y="667731"/>
                  <a:pt x="1574847" y="654108"/>
                  <a:pt x="1585746" y="637761"/>
                </a:cubicBezTo>
                <a:cubicBezTo>
                  <a:pt x="1596644" y="621412"/>
                  <a:pt x="1607542" y="613240"/>
                  <a:pt x="1618441" y="613240"/>
                </a:cubicBezTo>
                <a:lnTo>
                  <a:pt x="1651137" y="564194"/>
                </a:lnTo>
                <a:cubicBezTo>
                  <a:pt x="1651137" y="564194"/>
                  <a:pt x="1653862" y="558746"/>
                  <a:pt x="1659310" y="547847"/>
                </a:cubicBezTo>
                <a:cubicBezTo>
                  <a:pt x="1664760" y="536949"/>
                  <a:pt x="1667485" y="531500"/>
                  <a:pt x="1667485" y="531500"/>
                </a:cubicBezTo>
                <a:lnTo>
                  <a:pt x="1700181" y="515151"/>
                </a:lnTo>
                <a:lnTo>
                  <a:pt x="1716527" y="498804"/>
                </a:lnTo>
                <a:cubicBezTo>
                  <a:pt x="1749225" y="477007"/>
                  <a:pt x="1776469" y="449761"/>
                  <a:pt x="1798267" y="417065"/>
                </a:cubicBezTo>
                <a:cubicBezTo>
                  <a:pt x="1874559" y="340773"/>
                  <a:pt x="1912702" y="291730"/>
                  <a:pt x="1912702" y="269933"/>
                </a:cubicBezTo>
                <a:cubicBezTo>
                  <a:pt x="1912702" y="269933"/>
                  <a:pt x="1929053" y="248135"/>
                  <a:pt x="1961747" y="204543"/>
                </a:cubicBezTo>
                <a:cubicBezTo>
                  <a:pt x="1994442" y="160947"/>
                  <a:pt x="2016240" y="130975"/>
                  <a:pt x="2027138" y="114628"/>
                </a:cubicBezTo>
                <a:cubicBezTo>
                  <a:pt x="2038037" y="98279"/>
                  <a:pt x="2059834" y="73758"/>
                  <a:pt x="2092528" y="41061"/>
                </a:cubicBezTo>
                <a:cubicBezTo>
                  <a:pt x="2097979" y="30164"/>
                  <a:pt x="2103429" y="20627"/>
                  <a:pt x="2108878" y="12453"/>
                </a:cubicBezTo>
                <a:close/>
                <a:moveTo>
                  <a:pt x="2027525" y="0"/>
                </a:moveTo>
                <a:lnTo>
                  <a:pt x="2043744" y="0"/>
                </a:lnTo>
                <a:lnTo>
                  <a:pt x="2010792" y="24714"/>
                </a:lnTo>
                <a:lnTo>
                  <a:pt x="2010792" y="8367"/>
                </a:lnTo>
                <a:close/>
              </a:path>
            </a:pathLst>
          </a:custGeom>
          <a:solidFill>
            <a:schemeClr val="tx1">
              <a:lumMod val="60000"/>
              <a:lumOff val="40000"/>
            </a:schemeClr>
          </a:solidFill>
        </p:spPr>
        <p:txBody>
          <a:bodyPr wrap="square">
            <a:noAutofit/>
          </a:bodyPr>
          <a:lstStyle>
            <a:lvl1pPr>
              <a:defRPr/>
            </a:lvl1pPr>
          </a:lstStyle>
          <a:p>
            <a:r>
              <a:rPr kumimoji="1" lang="en-US" altLang="ja-JP" dirty="0"/>
              <a:t>Add picture</a:t>
            </a:r>
            <a:endParaRPr kumimoji="1" lang="ja-JP" altLang="en-US" dirty="0"/>
          </a:p>
        </p:txBody>
      </p:sp>
    </p:spTree>
    <p:extLst>
      <p:ext uri="{BB962C8B-B14F-4D97-AF65-F5344CB8AC3E}">
        <p14:creationId xmlns:p14="http://schemas.microsoft.com/office/powerpoint/2010/main" val="3966909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par>
                                <p:cTn id="8" presetID="22" presetClass="entr" presetSubtype="1" fill="hold" grpId="0" nodeType="withEffect">
                                  <p:stCondLst>
                                    <p:cond delay="200"/>
                                  </p:stCondLst>
                                  <p:childTnLst>
                                    <p:set>
                                      <p:cBhvr>
                                        <p:cTn id="9" dur="1" fill="hold">
                                          <p:stCondLst>
                                            <p:cond delay="0"/>
                                          </p:stCondLst>
                                        </p:cTn>
                                        <p:tgtEl>
                                          <p:spTgt spid="19"/>
                                        </p:tgtEl>
                                        <p:attrNameLst>
                                          <p:attrName>style.visibility</p:attrName>
                                        </p:attrNameLst>
                                      </p:cBhvr>
                                      <p:to>
                                        <p:strVal val="visible"/>
                                      </p:to>
                                    </p:set>
                                    <p:animEffect transition="in" filter="wipe(up)">
                                      <p:cBhvr>
                                        <p:cTn id="10" dur="500"/>
                                        <p:tgtEl>
                                          <p:spTgt spid="19"/>
                                        </p:tgtEl>
                                      </p:cBhvr>
                                    </p:animEffect>
                                  </p:childTnLst>
                                </p:cTn>
                              </p:par>
                            </p:childTnLst>
                          </p:cTn>
                        </p:par>
                        <p:par>
                          <p:cTn id="11" fill="hold">
                            <p:stCondLst>
                              <p:cond delay="700"/>
                            </p:stCondLst>
                            <p:childTnLst>
                              <p:par>
                                <p:cTn id="12" presetID="2" presetClass="entr" presetSubtype="4" decel="100000" fill="hold" grpId="0" nodeType="afterEffect">
                                  <p:stCondLst>
                                    <p:cond delay="0"/>
                                  </p:stCondLst>
                                  <p:childTnLst>
                                    <p:set>
                                      <p:cBhvr>
                                        <p:cTn id="13" dur="1" fill="hold">
                                          <p:stCondLst>
                                            <p:cond delay="0"/>
                                          </p:stCondLst>
                                        </p:cTn>
                                        <p:tgtEl>
                                          <p:spTgt spid="15">
                                            <p:txEl>
                                              <p:pRg st="0" end="0"/>
                                            </p:txEl>
                                          </p:spTgt>
                                        </p:tgtEl>
                                        <p:attrNameLst>
                                          <p:attrName>style.visibility</p:attrName>
                                        </p:attrNameLst>
                                      </p:cBhvr>
                                      <p:to>
                                        <p:strVal val="visible"/>
                                      </p:to>
                                    </p:set>
                                    <p:anim calcmode="lin" valueType="num">
                                      <p:cBhvr additive="base">
                                        <p:cTn id="14" dur="75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15" dur="750" fill="hold"/>
                                        <p:tgtEl>
                                          <p:spTgt spid="15">
                                            <p:txEl>
                                              <p:pRg st="0" end="0"/>
                                            </p:txEl>
                                          </p:spTgt>
                                        </p:tgtEl>
                                        <p:attrNameLst>
                                          <p:attrName>ppt_y</p:attrName>
                                        </p:attrNameLst>
                                      </p:cBhvr>
                                      <p:tavLst>
                                        <p:tav tm="0">
                                          <p:val>
                                            <p:strVal val="1+#ppt_h/2"/>
                                          </p:val>
                                        </p:tav>
                                        <p:tav tm="100000">
                                          <p:val>
                                            <p:strVal val="#ppt_y"/>
                                          </p:val>
                                        </p:tav>
                                      </p:tavLst>
                                    </p:anim>
                                  </p:childTnLst>
                                </p:cTn>
                              </p:par>
                              <p:par>
                                <p:cTn id="16" presetID="2" presetClass="entr" presetSubtype="4" decel="100000" fill="hold" grpId="0" nodeType="withEffect">
                                  <p:stCondLst>
                                    <p:cond delay="100"/>
                                  </p:stCondLst>
                                  <p:childTnLst>
                                    <p:set>
                                      <p:cBhvr>
                                        <p:cTn id="17" dur="1" fill="hold">
                                          <p:stCondLst>
                                            <p:cond delay="0"/>
                                          </p:stCondLst>
                                        </p:cTn>
                                        <p:tgtEl>
                                          <p:spTgt spid="16"/>
                                        </p:tgtEl>
                                        <p:attrNameLst>
                                          <p:attrName>style.visibility</p:attrName>
                                        </p:attrNameLst>
                                      </p:cBhvr>
                                      <p:to>
                                        <p:strVal val="visible"/>
                                      </p:to>
                                    </p:set>
                                    <p:anim calcmode="lin" valueType="num">
                                      <p:cBhvr additive="base">
                                        <p:cTn id="18" dur="750" fill="hold"/>
                                        <p:tgtEl>
                                          <p:spTgt spid="16"/>
                                        </p:tgtEl>
                                        <p:attrNameLst>
                                          <p:attrName>ppt_x</p:attrName>
                                        </p:attrNameLst>
                                      </p:cBhvr>
                                      <p:tavLst>
                                        <p:tav tm="0">
                                          <p:val>
                                            <p:strVal val="#ppt_x"/>
                                          </p:val>
                                        </p:tav>
                                        <p:tav tm="100000">
                                          <p:val>
                                            <p:strVal val="#ppt_x"/>
                                          </p:val>
                                        </p:tav>
                                      </p:tavLst>
                                    </p:anim>
                                    <p:anim calcmode="lin" valueType="num">
                                      <p:cBhvr additive="base">
                                        <p:cTn id="19" dur="75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2" presetClass="entr" presetSubtype="4" decel="10000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750" fill="hold"/>
                        <p:tgtEl>
                          <p:spTgt spid="15"/>
                        </p:tgtEl>
                        <p:attrNameLst>
                          <p:attrName>ppt_x</p:attrName>
                        </p:attrNameLst>
                      </p:cBhvr>
                      <p:tavLst>
                        <p:tav tm="0">
                          <p:val>
                            <p:strVal val="#ppt_x"/>
                          </p:val>
                        </p:tav>
                        <p:tav tm="100000">
                          <p:val>
                            <p:strVal val="#ppt_x"/>
                          </p:val>
                        </p:tav>
                      </p:tavLst>
                    </p:anim>
                    <p:anim calcmode="lin" valueType="num">
                      <p:cBhvr additive="base">
                        <p:cTn dur="750" fill="hold"/>
                        <p:tgtEl>
                          <p:spTgt spid="15"/>
                        </p:tgtEl>
                        <p:attrNameLst>
                          <p:attrName>ppt_y</p:attrName>
                        </p:attrNameLst>
                      </p:cBhvr>
                      <p:tavLst>
                        <p:tav tm="0">
                          <p:val>
                            <p:strVal val="1+#ppt_h/2"/>
                          </p:val>
                        </p:tav>
                        <p:tav tm="100000">
                          <p:val>
                            <p:strVal val="#ppt_y"/>
                          </p:val>
                        </p:tav>
                      </p:tavLst>
                    </p:anim>
                  </p:childTnLst>
                </p:cTn>
              </p:par>
            </p:tnLst>
          </p:tmpl>
        </p:tmplLst>
      </p:bldP>
      <p:bldP spid="16" grpId="0"/>
      <p:bldP spid="19" grpId="0" animBg="1"/>
      <p:bldP spid="21" grpId="0" animBg="1"/>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Wide Imag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図プレースホルダー 9"/>
          <p:cNvSpPr>
            <a:spLocks noGrp="1"/>
          </p:cNvSpPr>
          <p:nvPr>
            <p:ph type="pic" sz="quarter" idx="16" hasCustomPrompt="1"/>
          </p:nvPr>
        </p:nvSpPr>
        <p:spPr>
          <a:xfrm>
            <a:off x="0" y="2407196"/>
            <a:ext cx="18286412" cy="5372461"/>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12" name="テキスト プレースホルダー 6"/>
          <p:cNvSpPr>
            <a:spLocks noGrp="1"/>
          </p:cNvSpPr>
          <p:nvPr>
            <p:ph type="body" sz="quarter" idx="17" hasCustomPrompt="1"/>
          </p:nvPr>
        </p:nvSpPr>
        <p:spPr>
          <a:xfrm>
            <a:off x="1078310" y="8157264"/>
            <a:ext cx="16200313" cy="1189936"/>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3" name="正方形/長方形 12"/>
          <p:cNvSpPr/>
          <p:nvPr userDrawn="1"/>
        </p:nvSpPr>
        <p:spPr>
          <a:xfrm>
            <a:off x="1222326" y="8013249"/>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テキスト プレースホルダー 13"/>
          <p:cNvSpPr>
            <a:spLocks noGrp="1"/>
          </p:cNvSpPr>
          <p:nvPr>
            <p:ph type="body" sz="quarter" idx="19" hasCustomPrompt="1"/>
          </p:nvPr>
        </p:nvSpPr>
        <p:spPr>
          <a:xfrm>
            <a:off x="0" y="6647543"/>
            <a:ext cx="18286413" cy="1146629"/>
          </a:xfrm>
          <a:solidFill>
            <a:schemeClr val="accent1">
              <a:lumMod val="75000"/>
              <a:alpha val="80000"/>
            </a:schemeClr>
          </a:solidFill>
        </p:spPr>
        <p:txBody>
          <a:bodyPr anchor="ctr">
            <a:noAutofit/>
          </a:bodyPr>
          <a:lstStyle>
            <a:lvl1pPr algn="ctr">
              <a:defRPr sz="4800">
                <a:solidFill>
                  <a:schemeClr val="bg1"/>
                </a:solidFill>
                <a:latin typeface="Route 159 Light" pitchFamily="50" charset="0"/>
              </a:defRPr>
            </a:lvl1pPr>
          </a:lstStyle>
          <a:p>
            <a:pPr lvl="0"/>
            <a:r>
              <a:rPr kumimoji="1" lang="en-US" altLang="ja-JP" dirty="0"/>
              <a:t>TEXT</a:t>
            </a:r>
            <a:endParaRPr kumimoji="1" lang="ja-JP" altLang="en-US" dirty="0"/>
          </a:p>
        </p:txBody>
      </p:sp>
    </p:spTree>
    <p:extLst>
      <p:ext uri="{BB962C8B-B14F-4D97-AF65-F5344CB8AC3E}">
        <p14:creationId xmlns:p14="http://schemas.microsoft.com/office/powerpoint/2010/main" val="2516259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2" fill="hold" grpId="0" nodeType="afterEffect">
                                  <p:stCondLst>
                                    <p:cond delay="250"/>
                                  </p:stCondLst>
                                  <p:childTnLst>
                                    <p:set>
                                      <p:cBhvr>
                                        <p:cTn id="14" dur="1" fill="hold">
                                          <p:stCondLst>
                                            <p:cond delay="0"/>
                                          </p:stCondLst>
                                        </p:cTn>
                                        <p:tgtEl>
                                          <p:spTgt spid="11"/>
                                        </p:tgtEl>
                                        <p:attrNameLst>
                                          <p:attrName>style.visibility</p:attrName>
                                        </p:attrNameLst>
                                      </p:cBhvr>
                                      <p:to>
                                        <p:strVal val="visible"/>
                                      </p:to>
                                    </p:set>
                                    <p:animEffect transition="in" filter="wipe(right)">
                                      <p:cBhvr>
                                        <p:cTn id="15" dur="500"/>
                                        <p:tgtEl>
                                          <p:spTgt spid="11"/>
                                        </p:tgtEl>
                                      </p:cBhvr>
                                    </p:animEffect>
                                  </p:childTnLst>
                                </p:cTn>
                              </p:par>
                              <p:par>
                                <p:cTn id="16" presetID="22" presetClass="entr" presetSubtype="8" fill="hold" grpId="0" nodeType="withEffect">
                                  <p:stCondLst>
                                    <p:cond delay="250"/>
                                  </p:stCondLst>
                                  <p:childTnLst>
                                    <p:set>
                                      <p:cBhvr>
                                        <p:cTn id="17" dur="1" fill="hold">
                                          <p:stCondLst>
                                            <p:cond delay="0"/>
                                          </p:stCondLst>
                                        </p:cTn>
                                        <p:tgtEl>
                                          <p:spTgt spid="14"/>
                                        </p:tgtEl>
                                        <p:attrNameLst>
                                          <p:attrName>style.visibility</p:attrName>
                                        </p:attrNameLst>
                                      </p:cBhvr>
                                      <p:to>
                                        <p:strVal val="visible"/>
                                      </p:to>
                                    </p:set>
                                    <p:animEffect transition="in" filter="wipe(left)">
                                      <p:cBhvr>
                                        <p:cTn id="18" dur="500"/>
                                        <p:tgtEl>
                                          <p:spTgt spid="14"/>
                                        </p:tgtEl>
                                      </p:cBhvr>
                                    </p:animEffect>
                                  </p:childTnLst>
                                </p:cTn>
                              </p:par>
                            </p:childTnLst>
                          </p:cTn>
                        </p:par>
                        <p:par>
                          <p:cTn id="19" fill="hold">
                            <p:stCondLst>
                              <p:cond delay="1250"/>
                            </p:stCondLst>
                            <p:childTnLst>
                              <p:par>
                                <p:cTn id="20" presetID="2" presetClass="entr" presetSubtype="8" decel="100000" fill="hold" grpId="0" nodeType="afterEffect">
                                  <p:stCondLst>
                                    <p:cond delay="50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0-#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500"/>
                                  </p:stCondLst>
                                  <p:childTnLst>
                                    <p:set>
                                      <p:cBhvr>
                                        <p:cTn id="25" dur="1" fill="hold">
                                          <p:stCondLst>
                                            <p:cond delay="0"/>
                                          </p:stCondLst>
                                        </p:cTn>
                                        <p:tgtEl>
                                          <p:spTgt spid="12">
                                            <p:txEl>
                                              <p:pRg st="0" end="0"/>
                                            </p:txEl>
                                          </p:spTgt>
                                        </p:tgtEl>
                                        <p:attrNameLst>
                                          <p:attrName>style.visibility</p:attrName>
                                        </p:attrNameLst>
                                      </p:cBhvr>
                                      <p:to>
                                        <p:strVal val="visible"/>
                                      </p:to>
                                    </p:set>
                                    <p:anim calcmode="lin" valueType="num">
                                      <p:cBhvr additive="base">
                                        <p:cTn id="26"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27"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P spid="14" grpId="0" animBg="1">
        <p:tmplLst>
          <p:tmpl>
            <p:tnLst>
              <p:par>
                <p:cTn presetID="22" presetClass="entr" presetSubtype="8" fill="hold" nodeType="withEffect">
                  <p:stCondLst>
                    <p:cond delay="25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Profile 3">
    <p:spTree>
      <p:nvGrpSpPr>
        <p:cNvPr id="1" name=""/>
        <p:cNvGrpSpPr/>
        <p:nvPr/>
      </p:nvGrpSpPr>
      <p:grpSpPr>
        <a:xfrm>
          <a:off x="0" y="0"/>
          <a:ext cx="0" cy="0"/>
          <a:chOff x="0" y="0"/>
          <a:chExt cx="0" cy="0"/>
        </a:xfrm>
      </p:grpSpPr>
      <p:sp>
        <p:nvSpPr>
          <p:cNvPr id="33" name="円/楕円 32"/>
          <p:cNvSpPr/>
          <p:nvPr userDrawn="1"/>
        </p:nvSpPr>
        <p:spPr>
          <a:xfrm>
            <a:off x="6099984" y="4672631"/>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6" name="円/楕円 5"/>
          <p:cNvSpPr/>
          <p:nvPr userDrawn="1"/>
        </p:nvSpPr>
        <p:spPr>
          <a:xfrm>
            <a:off x="1870398" y="1163191"/>
            <a:ext cx="5060429" cy="506042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円/楕円 27"/>
          <p:cNvSpPr/>
          <p:nvPr userDrawn="1"/>
        </p:nvSpPr>
        <p:spPr>
          <a:xfrm>
            <a:off x="1268264" y="1756094"/>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0" name="円/楕円 29"/>
          <p:cNvSpPr/>
          <p:nvPr userDrawn="1"/>
        </p:nvSpPr>
        <p:spPr>
          <a:xfrm>
            <a:off x="1706513" y="1039044"/>
            <a:ext cx="5060429" cy="506042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タイトル 1"/>
          <p:cNvSpPr>
            <a:spLocks noGrp="1"/>
          </p:cNvSpPr>
          <p:nvPr>
            <p:ph type="title" hasCustomPrompt="1"/>
          </p:nvPr>
        </p:nvSpPr>
        <p:spPr>
          <a:xfrm>
            <a:off x="7545905" y="1111052"/>
            <a:ext cx="9577064" cy="1350907"/>
          </a:xfrm>
        </p:spPr>
        <p:txBody>
          <a:bodyPr anchor="b">
            <a:normAutofit/>
          </a:bodyPr>
          <a:lstStyle>
            <a:lvl1pPr>
              <a:defRPr sz="6600" baseline="0">
                <a:solidFill>
                  <a:schemeClr val="tx2"/>
                </a:solidFill>
                <a:latin typeface="Route 159 UltraLight" pitchFamily="50" charset="0"/>
              </a:defRPr>
            </a:lvl1pPr>
          </a:lstStyle>
          <a:p>
            <a:r>
              <a:rPr kumimoji="1" lang="en-US" altLang="ja-JP" dirty="0"/>
              <a:t>Text goes here</a:t>
            </a:r>
            <a:endParaRPr kumimoji="1" lang="ja-JP" altLang="en-US" dirty="0"/>
          </a:p>
        </p:txBody>
      </p:sp>
      <p:sp>
        <p:nvSpPr>
          <p:cNvPr id="4" name="正方形/長方形 3"/>
          <p:cNvSpPr/>
          <p:nvPr userDrawn="1"/>
        </p:nvSpPr>
        <p:spPr>
          <a:xfrm>
            <a:off x="7689921" y="2477183"/>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プレースホルダー 6"/>
          <p:cNvSpPr>
            <a:spLocks noGrp="1"/>
          </p:cNvSpPr>
          <p:nvPr>
            <p:ph type="body" sz="quarter" idx="16" hasCustomPrompt="1"/>
          </p:nvPr>
        </p:nvSpPr>
        <p:spPr>
          <a:xfrm>
            <a:off x="7545905" y="2549853"/>
            <a:ext cx="9577064" cy="935442"/>
          </a:xfrm>
        </p:spPr>
        <p:txBody>
          <a:bodyPr anchor="t">
            <a:noAutofit/>
          </a:bodyPr>
          <a:lstStyle>
            <a:lvl1pPr algn="l">
              <a:defRPr sz="3200" i="1" baseline="0">
                <a:solidFill>
                  <a:schemeClr val="accent1">
                    <a:lumMod val="75000"/>
                  </a:schemeClr>
                </a:solidFill>
                <a:latin typeface="+mn-lt"/>
              </a:defRPr>
            </a:lvl1pPr>
          </a:lstStyle>
          <a:p>
            <a:pPr lvl="0"/>
            <a:r>
              <a:rPr kumimoji="1" lang="en-US" altLang="ja-JP" dirty="0"/>
              <a:t>Text goes here</a:t>
            </a:r>
            <a:endParaRPr kumimoji="1" lang="ja-JP" altLang="en-US" dirty="0"/>
          </a:p>
        </p:txBody>
      </p:sp>
      <p:sp>
        <p:nvSpPr>
          <p:cNvPr id="7" name="図プレースホルダー 5"/>
          <p:cNvSpPr>
            <a:spLocks noGrp="1"/>
          </p:cNvSpPr>
          <p:nvPr>
            <p:ph type="pic" sz="quarter" idx="13" hasCustomPrompt="1"/>
          </p:nvPr>
        </p:nvSpPr>
        <p:spPr>
          <a:xfrm>
            <a:off x="1870398" y="1163191"/>
            <a:ext cx="4916413" cy="491641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8" name="円/楕円 7"/>
          <p:cNvSpPr/>
          <p:nvPr userDrawn="1"/>
        </p:nvSpPr>
        <p:spPr>
          <a:xfrm>
            <a:off x="8104770" y="3838753"/>
            <a:ext cx="1296145" cy="12961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図プレースホルダー 12"/>
          <p:cNvSpPr>
            <a:spLocks noGrp="1"/>
          </p:cNvSpPr>
          <p:nvPr>
            <p:ph type="pic" sz="quarter" idx="17" hasCustomPrompt="1"/>
          </p:nvPr>
        </p:nvSpPr>
        <p:spPr>
          <a:xfrm>
            <a:off x="8440247" y="4174230"/>
            <a:ext cx="625191" cy="625191"/>
          </a:xfrm>
        </p:spPr>
        <p:txBody>
          <a:bodyPr>
            <a:normAutofit/>
          </a:bodyPr>
          <a:lstStyle>
            <a:lvl1pPr>
              <a:defRPr sz="1600"/>
            </a:lvl1pPr>
          </a:lstStyle>
          <a:p>
            <a:r>
              <a:rPr kumimoji="1" lang="en-US" altLang="ja-JP" dirty="0"/>
              <a:t>Icon</a:t>
            </a:r>
            <a:endParaRPr kumimoji="1" lang="ja-JP" altLang="en-US" dirty="0"/>
          </a:p>
        </p:txBody>
      </p:sp>
      <p:sp>
        <p:nvSpPr>
          <p:cNvPr id="10" name="円/楕円 9"/>
          <p:cNvSpPr/>
          <p:nvPr userDrawn="1"/>
        </p:nvSpPr>
        <p:spPr>
          <a:xfrm>
            <a:off x="10720458" y="3838752"/>
            <a:ext cx="1296145" cy="12961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13319670" y="3838751"/>
            <a:ext cx="1296145" cy="12961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図プレースホルダー 12"/>
          <p:cNvSpPr>
            <a:spLocks noGrp="1"/>
          </p:cNvSpPr>
          <p:nvPr>
            <p:ph type="pic" sz="quarter" idx="18" hasCustomPrompt="1"/>
          </p:nvPr>
        </p:nvSpPr>
        <p:spPr>
          <a:xfrm>
            <a:off x="11055935" y="4174229"/>
            <a:ext cx="625191" cy="625191"/>
          </a:xfrm>
        </p:spPr>
        <p:txBody>
          <a:bodyPr>
            <a:normAutofit/>
          </a:bodyPr>
          <a:lstStyle>
            <a:lvl1pPr>
              <a:defRPr sz="1600"/>
            </a:lvl1pPr>
          </a:lstStyle>
          <a:p>
            <a:r>
              <a:rPr kumimoji="1" lang="en-US" altLang="ja-JP" dirty="0"/>
              <a:t>Icon</a:t>
            </a:r>
            <a:endParaRPr kumimoji="1" lang="ja-JP" altLang="en-US" dirty="0"/>
          </a:p>
        </p:txBody>
      </p:sp>
      <p:sp>
        <p:nvSpPr>
          <p:cNvPr id="13" name="図プレースホルダー 12"/>
          <p:cNvSpPr>
            <a:spLocks noGrp="1"/>
          </p:cNvSpPr>
          <p:nvPr>
            <p:ph type="pic" sz="quarter" idx="19" hasCustomPrompt="1"/>
          </p:nvPr>
        </p:nvSpPr>
        <p:spPr>
          <a:xfrm>
            <a:off x="13655147" y="4174228"/>
            <a:ext cx="625191" cy="625191"/>
          </a:xfrm>
        </p:spPr>
        <p:txBody>
          <a:bodyPr>
            <a:normAutofit/>
          </a:bodyPr>
          <a:lstStyle>
            <a:lvl1pPr>
              <a:defRPr sz="1600"/>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20" hasCustomPrompt="1"/>
          </p:nvPr>
        </p:nvSpPr>
        <p:spPr>
          <a:xfrm>
            <a:off x="7541830" y="5279575"/>
            <a:ext cx="2448272" cy="935442"/>
          </a:xfrm>
        </p:spPr>
        <p:txBody>
          <a:bodyPr anchor="t">
            <a:noAutofit/>
          </a:bodyPr>
          <a:lstStyle>
            <a:lvl1pPr algn="ctr">
              <a:defRPr sz="2400" i="0" baseline="0">
                <a:solidFill>
                  <a:schemeClr val="accent3"/>
                </a:solidFill>
                <a:latin typeface="+mn-lt"/>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21" hasCustomPrompt="1"/>
          </p:nvPr>
        </p:nvSpPr>
        <p:spPr>
          <a:xfrm>
            <a:off x="10151318" y="5279575"/>
            <a:ext cx="2448272" cy="935442"/>
          </a:xfrm>
        </p:spPr>
        <p:txBody>
          <a:bodyPr anchor="t">
            <a:noAutofit/>
          </a:bodyPr>
          <a:lstStyle>
            <a:lvl1pPr algn="ctr">
              <a:defRPr sz="2400" i="0" baseline="0">
                <a:solidFill>
                  <a:schemeClr val="accent2"/>
                </a:solidFill>
                <a:latin typeface="+mn-lt"/>
              </a:defRPr>
            </a:lvl1pPr>
          </a:lstStyle>
          <a:p>
            <a:pPr lvl="0"/>
            <a:r>
              <a:rPr kumimoji="1" lang="en-US" altLang="ja-JP" dirty="0"/>
              <a:t>Text goes here</a:t>
            </a:r>
            <a:endParaRPr kumimoji="1" lang="ja-JP" altLang="en-US" dirty="0"/>
          </a:p>
        </p:txBody>
      </p:sp>
      <p:sp>
        <p:nvSpPr>
          <p:cNvPr id="16" name="テキスト プレースホルダー 6"/>
          <p:cNvSpPr>
            <a:spLocks noGrp="1"/>
          </p:cNvSpPr>
          <p:nvPr>
            <p:ph type="body" sz="quarter" idx="22" hasCustomPrompt="1"/>
          </p:nvPr>
        </p:nvSpPr>
        <p:spPr>
          <a:xfrm>
            <a:off x="12743606" y="5277230"/>
            <a:ext cx="2448272" cy="935442"/>
          </a:xfrm>
        </p:spPr>
        <p:txBody>
          <a:bodyPr anchor="t">
            <a:noAutofit/>
          </a:bodyPr>
          <a:lstStyle>
            <a:lvl1pPr algn="ctr">
              <a:defRPr sz="2400" i="0" baseline="0">
                <a:solidFill>
                  <a:schemeClr val="accent5"/>
                </a:solidFill>
                <a:latin typeface="+mn-lt"/>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1192885" y="6295628"/>
            <a:ext cx="15900643" cy="2016224"/>
          </a:xfrm>
        </p:spPr>
        <p:txBody>
          <a:bodyPr anchor="ctr">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8" name="正方形/長方形 17"/>
          <p:cNvSpPr/>
          <p:nvPr userDrawn="1"/>
        </p:nvSpPr>
        <p:spPr>
          <a:xfrm>
            <a:off x="0" y="8527876"/>
            <a:ext cx="18286413" cy="175912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図プレースホルダー 12"/>
          <p:cNvSpPr>
            <a:spLocks noGrp="1"/>
          </p:cNvSpPr>
          <p:nvPr>
            <p:ph type="pic" sz="quarter" idx="23" hasCustomPrompt="1"/>
          </p:nvPr>
        </p:nvSpPr>
        <p:spPr>
          <a:xfrm>
            <a:off x="4016008" y="8773140"/>
            <a:ext cx="625191" cy="625191"/>
          </a:xfrm>
        </p:spPr>
        <p:txBody>
          <a:bodyPr>
            <a:normAutofit/>
          </a:bodyPr>
          <a:lstStyle>
            <a:lvl1pPr>
              <a:defRPr sz="1600"/>
            </a:lvl1pPr>
          </a:lstStyle>
          <a:p>
            <a:r>
              <a:rPr kumimoji="1" lang="en-US" altLang="ja-JP" dirty="0"/>
              <a:t>Icon</a:t>
            </a:r>
            <a:endParaRPr kumimoji="1" lang="ja-JP" altLang="en-US" dirty="0"/>
          </a:p>
        </p:txBody>
      </p:sp>
      <p:sp>
        <p:nvSpPr>
          <p:cNvPr id="20" name="図プレースホルダー 12"/>
          <p:cNvSpPr>
            <a:spLocks noGrp="1"/>
          </p:cNvSpPr>
          <p:nvPr>
            <p:ph type="pic" sz="quarter" idx="24" hasCustomPrompt="1"/>
          </p:nvPr>
        </p:nvSpPr>
        <p:spPr>
          <a:xfrm>
            <a:off x="8827218" y="8773139"/>
            <a:ext cx="625191" cy="625191"/>
          </a:xfrm>
        </p:spPr>
        <p:txBody>
          <a:bodyPr>
            <a:normAutofit/>
          </a:bodyPr>
          <a:lstStyle>
            <a:lvl1pPr>
              <a:defRPr sz="1600"/>
            </a:lvl1pPr>
          </a:lstStyle>
          <a:p>
            <a:r>
              <a:rPr kumimoji="1" lang="en-US" altLang="ja-JP" dirty="0"/>
              <a:t>Icon</a:t>
            </a:r>
            <a:endParaRPr kumimoji="1" lang="ja-JP" altLang="en-US" dirty="0"/>
          </a:p>
        </p:txBody>
      </p:sp>
      <p:sp>
        <p:nvSpPr>
          <p:cNvPr id="21" name="図プレースホルダー 12"/>
          <p:cNvSpPr>
            <a:spLocks noGrp="1"/>
          </p:cNvSpPr>
          <p:nvPr>
            <p:ph type="pic" sz="quarter" idx="25" hasCustomPrompt="1"/>
          </p:nvPr>
        </p:nvSpPr>
        <p:spPr>
          <a:xfrm>
            <a:off x="13607778" y="8773138"/>
            <a:ext cx="625191" cy="625191"/>
          </a:xfrm>
        </p:spPr>
        <p:txBody>
          <a:bodyPr>
            <a:normAutofit/>
          </a:bodyPr>
          <a:lstStyle>
            <a:lvl1pPr>
              <a:defRPr sz="1600"/>
            </a:lvl1pPr>
          </a:lstStyle>
          <a:p>
            <a:r>
              <a:rPr kumimoji="1" lang="en-US" altLang="ja-JP" dirty="0"/>
              <a:t>Icon</a:t>
            </a:r>
            <a:endParaRPr kumimoji="1" lang="ja-JP" altLang="en-US" dirty="0"/>
          </a:p>
        </p:txBody>
      </p:sp>
      <p:sp>
        <p:nvSpPr>
          <p:cNvPr id="22" name="テキスト プレースホルダー 6"/>
          <p:cNvSpPr>
            <a:spLocks noGrp="1"/>
          </p:cNvSpPr>
          <p:nvPr>
            <p:ph type="body" sz="quarter" idx="26" hasCustomPrompt="1"/>
          </p:nvPr>
        </p:nvSpPr>
        <p:spPr>
          <a:xfrm>
            <a:off x="2384388" y="9464642"/>
            <a:ext cx="3950506" cy="575402"/>
          </a:xfrm>
        </p:spPr>
        <p:txBody>
          <a:bodyPr anchor="t">
            <a:noAutofit/>
          </a:bodyPr>
          <a:lstStyle>
            <a:lvl1pPr algn="ctr">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7" hasCustomPrompt="1"/>
          </p:nvPr>
        </p:nvSpPr>
        <p:spPr>
          <a:xfrm>
            <a:off x="7164560" y="9464642"/>
            <a:ext cx="3950506" cy="575402"/>
          </a:xfrm>
        </p:spPr>
        <p:txBody>
          <a:bodyPr anchor="t">
            <a:noAutofit/>
          </a:bodyPr>
          <a:lstStyle>
            <a:lvl1pPr algn="ctr">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8" hasCustomPrompt="1"/>
          </p:nvPr>
        </p:nvSpPr>
        <p:spPr>
          <a:xfrm>
            <a:off x="11961452" y="9464642"/>
            <a:ext cx="3950506" cy="575402"/>
          </a:xfrm>
        </p:spPr>
        <p:txBody>
          <a:bodyPr anchor="t">
            <a:noAutofit/>
          </a:bodyPr>
          <a:lstStyle>
            <a:lvl1pPr algn="ctr">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5" name="円/楕円 24"/>
          <p:cNvSpPr/>
          <p:nvPr userDrawn="1"/>
        </p:nvSpPr>
        <p:spPr>
          <a:xfrm>
            <a:off x="574254" y="1019175"/>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1952340" y="1066981"/>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2" name="正方形/長方形 31"/>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円/楕円 33"/>
          <p:cNvSpPr/>
          <p:nvPr userDrawn="1"/>
        </p:nvSpPr>
        <p:spPr>
          <a:xfrm>
            <a:off x="7102660" y="4288481"/>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Tree>
    <p:extLst>
      <p:ext uri="{BB962C8B-B14F-4D97-AF65-F5344CB8AC3E}">
        <p14:creationId xmlns:p14="http://schemas.microsoft.com/office/powerpoint/2010/main" val="2696922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750"/>
                                        <p:tgtEl>
                                          <p:spTgt spid="25"/>
                                        </p:tgtEl>
                                      </p:cBhvr>
                                    </p:animEffect>
                                    <p:anim calcmode="lin" valueType="num">
                                      <p:cBhvr>
                                        <p:cTn id="8" dur="750" fill="hold"/>
                                        <p:tgtEl>
                                          <p:spTgt spid="25"/>
                                        </p:tgtEl>
                                        <p:attrNameLst>
                                          <p:attrName>ppt_w</p:attrName>
                                        </p:attrNameLst>
                                      </p:cBhvr>
                                      <p:tavLst>
                                        <p:tav tm="0" fmla="#ppt_w*sin(2.5*pi*$)">
                                          <p:val>
                                            <p:fltVal val="0"/>
                                          </p:val>
                                        </p:tav>
                                        <p:tav tm="100000">
                                          <p:val>
                                            <p:fltVal val="1"/>
                                          </p:val>
                                        </p:tav>
                                      </p:tavLst>
                                    </p:anim>
                                    <p:anim calcmode="lin" valueType="num">
                                      <p:cBhvr>
                                        <p:cTn id="9" dur="750" fill="hold"/>
                                        <p:tgtEl>
                                          <p:spTgt spid="25"/>
                                        </p:tgtEl>
                                        <p:attrNameLst>
                                          <p:attrName>ppt_h</p:attrName>
                                        </p:attrNameLst>
                                      </p:cBhvr>
                                      <p:tavLst>
                                        <p:tav tm="0">
                                          <p:val>
                                            <p:strVal val="#ppt_h"/>
                                          </p:val>
                                        </p:tav>
                                        <p:tav tm="100000">
                                          <p:val>
                                            <p:strVal val="#ppt_h"/>
                                          </p:val>
                                        </p:tav>
                                      </p:tavLst>
                                    </p:anim>
                                  </p:childTnLst>
                                </p:cTn>
                              </p:par>
                              <p:par>
                                <p:cTn id="10" presetID="2" presetClass="entr" presetSubtype="12" decel="100000" fill="hold" grpId="1"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750" fill="hold"/>
                                        <p:tgtEl>
                                          <p:spTgt spid="25"/>
                                        </p:tgtEl>
                                        <p:attrNameLst>
                                          <p:attrName>ppt_x</p:attrName>
                                        </p:attrNameLst>
                                      </p:cBhvr>
                                      <p:tavLst>
                                        <p:tav tm="0">
                                          <p:val>
                                            <p:strVal val="0-#ppt_w/2"/>
                                          </p:val>
                                        </p:tav>
                                        <p:tav tm="100000">
                                          <p:val>
                                            <p:strVal val="#ppt_x"/>
                                          </p:val>
                                        </p:tav>
                                      </p:tavLst>
                                    </p:anim>
                                    <p:anim calcmode="lin" valueType="num">
                                      <p:cBhvr additive="base">
                                        <p:cTn id="13" dur="750" fill="hold"/>
                                        <p:tgtEl>
                                          <p:spTgt spid="25"/>
                                        </p:tgtEl>
                                        <p:attrNameLst>
                                          <p:attrName>ppt_y</p:attrName>
                                        </p:attrNameLst>
                                      </p:cBhvr>
                                      <p:tavLst>
                                        <p:tav tm="0">
                                          <p:val>
                                            <p:strVal val="1+#ppt_h/2"/>
                                          </p:val>
                                        </p:tav>
                                        <p:tav tm="100000">
                                          <p:val>
                                            <p:strVal val="#ppt_y"/>
                                          </p:val>
                                        </p:tav>
                                      </p:tavLst>
                                    </p:anim>
                                  </p:childTnLst>
                                </p:cTn>
                              </p:par>
                              <p:par>
                                <p:cTn id="14" presetID="45" presetClass="entr" presetSubtype="0" fill="hold" grpId="0" nodeType="withEffect">
                                  <p:stCondLst>
                                    <p:cond delay="10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750"/>
                                        <p:tgtEl>
                                          <p:spTgt spid="28"/>
                                        </p:tgtEl>
                                      </p:cBhvr>
                                    </p:animEffect>
                                    <p:anim calcmode="lin" valueType="num">
                                      <p:cBhvr>
                                        <p:cTn id="17" dur="750" fill="hold"/>
                                        <p:tgtEl>
                                          <p:spTgt spid="28"/>
                                        </p:tgtEl>
                                        <p:attrNameLst>
                                          <p:attrName>ppt_w</p:attrName>
                                        </p:attrNameLst>
                                      </p:cBhvr>
                                      <p:tavLst>
                                        <p:tav tm="0" fmla="#ppt_w*sin(2.5*pi*$)">
                                          <p:val>
                                            <p:fltVal val="0"/>
                                          </p:val>
                                        </p:tav>
                                        <p:tav tm="100000">
                                          <p:val>
                                            <p:fltVal val="1"/>
                                          </p:val>
                                        </p:tav>
                                      </p:tavLst>
                                    </p:anim>
                                    <p:anim calcmode="lin" valueType="num">
                                      <p:cBhvr>
                                        <p:cTn id="18" dur="750" fill="hold"/>
                                        <p:tgtEl>
                                          <p:spTgt spid="28"/>
                                        </p:tgtEl>
                                        <p:attrNameLst>
                                          <p:attrName>ppt_h</p:attrName>
                                        </p:attrNameLst>
                                      </p:cBhvr>
                                      <p:tavLst>
                                        <p:tav tm="0">
                                          <p:val>
                                            <p:strVal val="#ppt_h"/>
                                          </p:val>
                                        </p:tav>
                                        <p:tav tm="100000">
                                          <p:val>
                                            <p:strVal val="#ppt_h"/>
                                          </p:val>
                                        </p:tav>
                                      </p:tavLst>
                                    </p:anim>
                                  </p:childTnLst>
                                </p:cTn>
                              </p:par>
                              <p:par>
                                <p:cTn id="19" presetID="2" presetClass="entr" presetSubtype="12" decel="100000" fill="hold" grpId="1" nodeType="withEffect">
                                  <p:stCondLst>
                                    <p:cond delay="10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750" fill="hold"/>
                                        <p:tgtEl>
                                          <p:spTgt spid="28"/>
                                        </p:tgtEl>
                                        <p:attrNameLst>
                                          <p:attrName>ppt_x</p:attrName>
                                        </p:attrNameLst>
                                      </p:cBhvr>
                                      <p:tavLst>
                                        <p:tav tm="0">
                                          <p:val>
                                            <p:strVal val="0-#ppt_w/2"/>
                                          </p:val>
                                        </p:tav>
                                        <p:tav tm="100000">
                                          <p:val>
                                            <p:strVal val="#ppt_x"/>
                                          </p:val>
                                        </p:tav>
                                      </p:tavLst>
                                    </p:anim>
                                    <p:anim calcmode="lin" valueType="num">
                                      <p:cBhvr additive="base">
                                        <p:cTn id="22" dur="750" fill="hold"/>
                                        <p:tgtEl>
                                          <p:spTgt spid="28"/>
                                        </p:tgtEl>
                                        <p:attrNameLst>
                                          <p:attrName>ppt_y</p:attrName>
                                        </p:attrNameLst>
                                      </p:cBhvr>
                                      <p:tavLst>
                                        <p:tav tm="0">
                                          <p:val>
                                            <p:strVal val="1+#ppt_h/2"/>
                                          </p:val>
                                        </p:tav>
                                        <p:tav tm="100000">
                                          <p:val>
                                            <p:strVal val="#ppt_y"/>
                                          </p:val>
                                        </p:tav>
                                      </p:tavLst>
                                    </p:anim>
                                  </p:childTnLst>
                                </p:cTn>
                              </p:par>
                              <p:par>
                                <p:cTn id="23" presetID="45" presetClass="entr" presetSubtype="0" fill="hold" grpId="0" nodeType="withEffect">
                                  <p:stCondLst>
                                    <p:cond delay="2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anim calcmode="lin" valueType="num">
                                      <p:cBhvr>
                                        <p:cTn id="26" dur="750" fill="hold"/>
                                        <p:tgtEl>
                                          <p:spTgt spid="26"/>
                                        </p:tgtEl>
                                        <p:attrNameLst>
                                          <p:attrName>ppt_w</p:attrName>
                                        </p:attrNameLst>
                                      </p:cBhvr>
                                      <p:tavLst>
                                        <p:tav tm="0" fmla="#ppt_w*sin(2.5*pi*$)">
                                          <p:val>
                                            <p:fltVal val="0"/>
                                          </p:val>
                                        </p:tav>
                                        <p:tav tm="100000">
                                          <p:val>
                                            <p:fltVal val="1"/>
                                          </p:val>
                                        </p:tav>
                                      </p:tavLst>
                                    </p:anim>
                                    <p:anim calcmode="lin" valueType="num">
                                      <p:cBhvr>
                                        <p:cTn id="27" dur="750" fill="hold"/>
                                        <p:tgtEl>
                                          <p:spTgt spid="26"/>
                                        </p:tgtEl>
                                        <p:attrNameLst>
                                          <p:attrName>ppt_h</p:attrName>
                                        </p:attrNameLst>
                                      </p:cBhvr>
                                      <p:tavLst>
                                        <p:tav tm="0">
                                          <p:val>
                                            <p:strVal val="#ppt_h"/>
                                          </p:val>
                                        </p:tav>
                                        <p:tav tm="100000">
                                          <p:val>
                                            <p:strVal val="#ppt_h"/>
                                          </p:val>
                                        </p:tav>
                                      </p:tavLst>
                                    </p:anim>
                                  </p:childTnLst>
                                </p:cTn>
                              </p:par>
                              <p:par>
                                <p:cTn id="28" presetID="2" presetClass="entr" presetSubtype="12" decel="100000" fill="hold" grpId="1" nodeType="withEffect">
                                  <p:stCondLst>
                                    <p:cond delay="200"/>
                                  </p:stCondLst>
                                  <p:childTnLst>
                                    <p:set>
                                      <p:cBhvr>
                                        <p:cTn id="29" dur="1" fill="hold">
                                          <p:stCondLst>
                                            <p:cond delay="0"/>
                                          </p:stCondLst>
                                        </p:cTn>
                                        <p:tgtEl>
                                          <p:spTgt spid="26"/>
                                        </p:tgtEl>
                                        <p:attrNameLst>
                                          <p:attrName>style.visibility</p:attrName>
                                        </p:attrNameLst>
                                      </p:cBhvr>
                                      <p:to>
                                        <p:strVal val="visible"/>
                                      </p:to>
                                    </p:set>
                                    <p:anim calcmode="lin" valueType="num">
                                      <p:cBhvr additive="base">
                                        <p:cTn id="30" dur="750" fill="hold"/>
                                        <p:tgtEl>
                                          <p:spTgt spid="26"/>
                                        </p:tgtEl>
                                        <p:attrNameLst>
                                          <p:attrName>ppt_x</p:attrName>
                                        </p:attrNameLst>
                                      </p:cBhvr>
                                      <p:tavLst>
                                        <p:tav tm="0">
                                          <p:val>
                                            <p:strVal val="0-#ppt_w/2"/>
                                          </p:val>
                                        </p:tav>
                                        <p:tav tm="100000">
                                          <p:val>
                                            <p:strVal val="#ppt_x"/>
                                          </p:val>
                                        </p:tav>
                                      </p:tavLst>
                                    </p:anim>
                                    <p:anim calcmode="lin" valueType="num">
                                      <p:cBhvr additive="base">
                                        <p:cTn id="31" dur="750" fill="hold"/>
                                        <p:tgtEl>
                                          <p:spTgt spid="26"/>
                                        </p:tgtEl>
                                        <p:attrNameLst>
                                          <p:attrName>ppt_y</p:attrName>
                                        </p:attrNameLst>
                                      </p:cBhvr>
                                      <p:tavLst>
                                        <p:tav tm="0">
                                          <p:val>
                                            <p:strVal val="1+#ppt_h/2"/>
                                          </p:val>
                                        </p:tav>
                                        <p:tav tm="100000">
                                          <p:val>
                                            <p:strVal val="#ppt_y"/>
                                          </p:val>
                                        </p:tav>
                                      </p:tavLst>
                                    </p:anim>
                                  </p:childTnLst>
                                </p:cTn>
                              </p:par>
                              <p:par>
                                <p:cTn id="32" presetID="45" presetClass="entr" presetSubtype="0" fill="hold" grpId="0" nodeType="withEffect">
                                  <p:stCondLst>
                                    <p:cond delay="30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750"/>
                                        <p:tgtEl>
                                          <p:spTgt spid="33"/>
                                        </p:tgtEl>
                                      </p:cBhvr>
                                    </p:animEffect>
                                    <p:anim calcmode="lin" valueType="num">
                                      <p:cBhvr>
                                        <p:cTn id="35" dur="750" fill="hold"/>
                                        <p:tgtEl>
                                          <p:spTgt spid="33"/>
                                        </p:tgtEl>
                                        <p:attrNameLst>
                                          <p:attrName>ppt_w</p:attrName>
                                        </p:attrNameLst>
                                      </p:cBhvr>
                                      <p:tavLst>
                                        <p:tav tm="0" fmla="#ppt_w*sin(2.5*pi*$)">
                                          <p:val>
                                            <p:fltVal val="0"/>
                                          </p:val>
                                        </p:tav>
                                        <p:tav tm="100000">
                                          <p:val>
                                            <p:fltVal val="1"/>
                                          </p:val>
                                        </p:tav>
                                      </p:tavLst>
                                    </p:anim>
                                    <p:anim calcmode="lin" valueType="num">
                                      <p:cBhvr>
                                        <p:cTn id="36" dur="750" fill="hold"/>
                                        <p:tgtEl>
                                          <p:spTgt spid="33"/>
                                        </p:tgtEl>
                                        <p:attrNameLst>
                                          <p:attrName>ppt_h</p:attrName>
                                        </p:attrNameLst>
                                      </p:cBhvr>
                                      <p:tavLst>
                                        <p:tav tm="0">
                                          <p:val>
                                            <p:strVal val="#ppt_h"/>
                                          </p:val>
                                        </p:tav>
                                        <p:tav tm="100000">
                                          <p:val>
                                            <p:strVal val="#ppt_h"/>
                                          </p:val>
                                        </p:tav>
                                      </p:tavLst>
                                    </p:anim>
                                  </p:childTnLst>
                                </p:cTn>
                              </p:par>
                              <p:par>
                                <p:cTn id="37" presetID="2" presetClass="entr" presetSubtype="12" decel="100000" fill="hold" grpId="1" nodeType="withEffect">
                                  <p:stCondLst>
                                    <p:cond delay="30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750" fill="hold"/>
                                        <p:tgtEl>
                                          <p:spTgt spid="33"/>
                                        </p:tgtEl>
                                        <p:attrNameLst>
                                          <p:attrName>ppt_x</p:attrName>
                                        </p:attrNameLst>
                                      </p:cBhvr>
                                      <p:tavLst>
                                        <p:tav tm="0">
                                          <p:val>
                                            <p:strVal val="0-#ppt_w/2"/>
                                          </p:val>
                                        </p:tav>
                                        <p:tav tm="100000">
                                          <p:val>
                                            <p:strVal val="#ppt_x"/>
                                          </p:val>
                                        </p:tav>
                                      </p:tavLst>
                                    </p:anim>
                                    <p:anim calcmode="lin" valueType="num">
                                      <p:cBhvr additive="base">
                                        <p:cTn id="40" dur="750" fill="hold"/>
                                        <p:tgtEl>
                                          <p:spTgt spid="33"/>
                                        </p:tgtEl>
                                        <p:attrNameLst>
                                          <p:attrName>ppt_y</p:attrName>
                                        </p:attrNameLst>
                                      </p:cBhvr>
                                      <p:tavLst>
                                        <p:tav tm="0">
                                          <p:val>
                                            <p:strVal val="1+#ppt_h/2"/>
                                          </p:val>
                                        </p:tav>
                                        <p:tav tm="100000">
                                          <p:val>
                                            <p:strVal val="#ppt_y"/>
                                          </p:val>
                                        </p:tav>
                                      </p:tavLst>
                                    </p:anim>
                                  </p:childTnLst>
                                </p:cTn>
                              </p:par>
                              <p:par>
                                <p:cTn id="41" presetID="45" presetClass="entr" presetSubtype="0" fill="hold" grpId="0" nodeType="withEffect">
                                  <p:stCondLst>
                                    <p:cond delay="4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750"/>
                                        <p:tgtEl>
                                          <p:spTgt spid="34"/>
                                        </p:tgtEl>
                                      </p:cBhvr>
                                    </p:animEffect>
                                    <p:anim calcmode="lin" valueType="num">
                                      <p:cBhvr>
                                        <p:cTn id="44" dur="750" fill="hold"/>
                                        <p:tgtEl>
                                          <p:spTgt spid="34"/>
                                        </p:tgtEl>
                                        <p:attrNameLst>
                                          <p:attrName>ppt_w</p:attrName>
                                        </p:attrNameLst>
                                      </p:cBhvr>
                                      <p:tavLst>
                                        <p:tav tm="0" fmla="#ppt_w*sin(2.5*pi*$)">
                                          <p:val>
                                            <p:fltVal val="0"/>
                                          </p:val>
                                        </p:tav>
                                        <p:tav tm="100000">
                                          <p:val>
                                            <p:fltVal val="1"/>
                                          </p:val>
                                        </p:tav>
                                      </p:tavLst>
                                    </p:anim>
                                    <p:anim calcmode="lin" valueType="num">
                                      <p:cBhvr>
                                        <p:cTn id="45" dur="750" fill="hold"/>
                                        <p:tgtEl>
                                          <p:spTgt spid="34"/>
                                        </p:tgtEl>
                                        <p:attrNameLst>
                                          <p:attrName>ppt_h</p:attrName>
                                        </p:attrNameLst>
                                      </p:cBhvr>
                                      <p:tavLst>
                                        <p:tav tm="0">
                                          <p:val>
                                            <p:strVal val="#ppt_h"/>
                                          </p:val>
                                        </p:tav>
                                        <p:tav tm="100000">
                                          <p:val>
                                            <p:strVal val="#ppt_h"/>
                                          </p:val>
                                        </p:tav>
                                      </p:tavLst>
                                    </p:anim>
                                  </p:childTnLst>
                                </p:cTn>
                              </p:par>
                              <p:par>
                                <p:cTn id="46" presetID="2" presetClass="entr" presetSubtype="12" decel="100000" fill="hold" grpId="1" nodeType="withEffect">
                                  <p:stCondLst>
                                    <p:cond delay="400"/>
                                  </p:stCondLst>
                                  <p:childTnLst>
                                    <p:set>
                                      <p:cBhvr>
                                        <p:cTn id="47" dur="1" fill="hold">
                                          <p:stCondLst>
                                            <p:cond delay="0"/>
                                          </p:stCondLst>
                                        </p:cTn>
                                        <p:tgtEl>
                                          <p:spTgt spid="34"/>
                                        </p:tgtEl>
                                        <p:attrNameLst>
                                          <p:attrName>style.visibility</p:attrName>
                                        </p:attrNameLst>
                                      </p:cBhvr>
                                      <p:to>
                                        <p:strVal val="visible"/>
                                      </p:to>
                                    </p:set>
                                    <p:anim calcmode="lin" valueType="num">
                                      <p:cBhvr additive="base">
                                        <p:cTn id="48" dur="750" fill="hold"/>
                                        <p:tgtEl>
                                          <p:spTgt spid="34"/>
                                        </p:tgtEl>
                                        <p:attrNameLst>
                                          <p:attrName>ppt_x</p:attrName>
                                        </p:attrNameLst>
                                      </p:cBhvr>
                                      <p:tavLst>
                                        <p:tav tm="0">
                                          <p:val>
                                            <p:strVal val="0-#ppt_w/2"/>
                                          </p:val>
                                        </p:tav>
                                        <p:tav tm="100000">
                                          <p:val>
                                            <p:strVal val="#ppt_x"/>
                                          </p:val>
                                        </p:tav>
                                      </p:tavLst>
                                    </p:anim>
                                    <p:anim calcmode="lin" valueType="num">
                                      <p:cBhvr additive="base">
                                        <p:cTn id="49" dur="750" fill="hold"/>
                                        <p:tgtEl>
                                          <p:spTgt spid="34"/>
                                        </p:tgtEl>
                                        <p:attrNameLst>
                                          <p:attrName>ppt_y</p:attrName>
                                        </p:attrNameLst>
                                      </p:cBhvr>
                                      <p:tavLst>
                                        <p:tav tm="0">
                                          <p:val>
                                            <p:strVal val="1+#ppt_h/2"/>
                                          </p:val>
                                        </p:tav>
                                        <p:tav tm="100000">
                                          <p:val>
                                            <p:strVal val="#ppt_y"/>
                                          </p:val>
                                        </p:tav>
                                      </p:tavLst>
                                    </p:anim>
                                  </p:childTnLst>
                                </p:cTn>
                              </p:par>
                              <p:par>
                                <p:cTn id="50" presetID="10" presetClass="entr" presetSubtype="0" fill="hold" grpId="0" nodeType="withEffect">
                                  <p:stCondLst>
                                    <p:cond delay="40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childTnLst>
                                </p:cTn>
                              </p:par>
                              <p:par>
                                <p:cTn id="53" presetID="2" presetClass="entr" presetSubtype="1" decel="100000" fill="hold" grpId="1" nodeType="withEffect">
                                  <p:stCondLst>
                                    <p:cond delay="40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1000" fill="hold"/>
                                        <p:tgtEl>
                                          <p:spTgt spid="6"/>
                                        </p:tgtEl>
                                        <p:attrNameLst>
                                          <p:attrName>ppt_x</p:attrName>
                                        </p:attrNameLst>
                                      </p:cBhvr>
                                      <p:tavLst>
                                        <p:tav tm="0">
                                          <p:val>
                                            <p:strVal val="#ppt_x"/>
                                          </p:val>
                                        </p:tav>
                                        <p:tav tm="100000">
                                          <p:val>
                                            <p:strVal val="#ppt_x"/>
                                          </p:val>
                                        </p:tav>
                                      </p:tavLst>
                                    </p:anim>
                                    <p:anim calcmode="lin" valueType="num">
                                      <p:cBhvr additive="base">
                                        <p:cTn id="56" dur="1000" fill="hold"/>
                                        <p:tgtEl>
                                          <p:spTgt spid="6"/>
                                        </p:tgtEl>
                                        <p:attrNameLst>
                                          <p:attrName>ppt_y</p:attrName>
                                        </p:attrNameLst>
                                      </p:cBhvr>
                                      <p:tavLst>
                                        <p:tav tm="0">
                                          <p:val>
                                            <p:strVal val="0-#ppt_h/2"/>
                                          </p:val>
                                        </p:tav>
                                        <p:tav tm="100000">
                                          <p:val>
                                            <p:strVal val="#ppt_y"/>
                                          </p:val>
                                        </p:tav>
                                      </p:tavLst>
                                    </p:anim>
                                  </p:childTnLst>
                                </p:cTn>
                              </p:par>
                              <p:par>
                                <p:cTn id="57" presetID="10" presetClass="entr" presetSubtype="0" fill="hold" grpId="0" nodeType="withEffect">
                                  <p:stCondLst>
                                    <p:cond delay="50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1000"/>
                                        <p:tgtEl>
                                          <p:spTgt spid="30"/>
                                        </p:tgtEl>
                                      </p:cBhvr>
                                    </p:animEffect>
                                  </p:childTnLst>
                                </p:cTn>
                              </p:par>
                              <p:par>
                                <p:cTn id="60" presetID="2" presetClass="entr" presetSubtype="1" decel="100000" fill="hold" grpId="1" nodeType="withEffect">
                                  <p:stCondLst>
                                    <p:cond delay="50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1000" fill="hold"/>
                                        <p:tgtEl>
                                          <p:spTgt spid="30"/>
                                        </p:tgtEl>
                                        <p:attrNameLst>
                                          <p:attrName>ppt_x</p:attrName>
                                        </p:attrNameLst>
                                      </p:cBhvr>
                                      <p:tavLst>
                                        <p:tav tm="0">
                                          <p:val>
                                            <p:strVal val="#ppt_x"/>
                                          </p:val>
                                        </p:tav>
                                        <p:tav tm="100000">
                                          <p:val>
                                            <p:strVal val="#ppt_x"/>
                                          </p:val>
                                        </p:tav>
                                      </p:tavLst>
                                    </p:anim>
                                    <p:anim calcmode="lin" valueType="num">
                                      <p:cBhvr additive="base">
                                        <p:cTn id="63" dur="1000" fill="hold"/>
                                        <p:tgtEl>
                                          <p:spTgt spid="30"/>
                                        </p:tgtEl>
                                        <p:attrNameLst>
                                          <p:attrName>ppt_y</p:attrName>
                                        </p:attrNameLst>
                                      </p:cBhvr>
                                      <p:tavLst>
                                        <p:tav tm="0">
                                          <p:val>
                                            <p:strVal val="0-#ppt_h/2"/>
                                          </p:val>
                                        </p:tav>
                                        <p:tav tm="100000">
                                          <p:val>
                                            <p:strVal val="#ppt_y"/>
                                          </p:val>
                                        </p:tav>
                                      </p:tavLst>
                                    </p:anim>
                                  </p:childTnLst>
                                </p:cTn>
                              </p:par>
                              <p:par>
                                <p:cTn id="64" presetID="10" presetClass="entr" presetSubtype="0" fill="hold" grpId="0" nodeType="withEffect">
                                  <p:stCondLst>
                                    <p:cond delay="60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childTnLst>
                                </p:cTn>
                              </p:par>
                              <p:par>
                                <p:cTn id="67" presetID="2" presetClass="entr" presetSubtype="1" decel="100000" fill="hold" grpId="1" nodeType="withEffect">
                                  <p:stCondLst>
                                    <p:cond delay="600"/>
                                  </p:stCondLst>
                                  <p:childTnLst>
                                    <p:set>
                                      <p:cBhvr>
                                        <p:cTn id="68" dur="1" fill="hold">
                                          <p:stCondLst>
                                            <p:cond delay="0"/>
                                          </p:stCondLst>
                                        </p:cTn>
                                        <p:tgtEl>
                                          <p:spTgt spid="7"/>
                                        </p:tgtEl>
                                        <p:attrNameLst>
                                          <p:attrName>style.visibility</p:attrName>
                                        </p:attrNameLst>
                                      </p:cBhvr>
                                      <p:to>
                                        <p:strVal val="visible"/>
                                      </p:to>
                                    </p:set>
                                    <p:anim calcmode="lin" valueType="num">
                                      <p:cBhvr additive="base">
                                        <p:cTn id="69" dur="1000" fill="hold"/>
                                        <p:tgtEl>
                                          <p:spTgt spid="7"/>
                                        </p:tgtEl>
                                        <p:attrNameLst>
                                          <p:attrName>ppt_x</p:attrName>
                                        </p:attrNameLst>
                                      </p:cBhvr>
                                      <p:tavLst>
                                        <p:tav tm="0">
                                          <p:val>
                                            <p:strVal val="#ppt_x"/>
                                          </p:val>
                                        </p:tav>
                                        <p:tav tm="100000">
                                          <p:val>
                                            <p:strVal val="#ppt_x"/>
                                          </p:val>
                                        </p:tav>
                                      </p:tavLst>
                                    </p:anim>
                                    <p:anim calcmode="lin" valueType="num">
                                      <p:cBhvr additive="base">
                                        <p:cTn id="70" dur="1000" fill="hold"/>
                                        <p:tgtEl>
                                          <p:spTgt spid="7"/>
                                        </p:tgtEl>
                                        <p:attrNameLst>
                                          <p:attrName>ppt_y</p:attrName>
                                        </p:attrNameLst>
                                      </p:cBhvr>
                                      <p:tavLst>
                                        <p:tav tm="0">
                                          <p:val>
                                            <p:strVal val="0-#ppt_h/2"/>
                                          </p:val>
                                        </p:tav>
                                        <p:tav tm="100000">
                                          <p:val>
                                            <p:strVal val="#ppt_y"/>
                                          </p:val>
                                        </p:tav>
                                      </p:tavLst>
                                    </p:anim>
                                  </p:childTnLst>
                                </p:cTn>
                              </p:par>
                            </p:childTnLst>
                          </p:cTn>
                        </p:par>
                        <p:par>
                          <p:cTn id="71" fill="hold">
                            <p:stCondLst>
                              <p:cond delay="1600"/>
                            </p:stCondLst>
                            <p:childTnLst>
                              <p:par>
                                <p:cTn id="72" presetID="2" presetClass="entr" presetSubtype="3" decel="100000" fill="hold" grpId="0" nodeType="afterEffect">
                                  <p:stCondLst>
                                    <p:cond delay="250"/>
                                  </p:stCondLst>
                                  <p:iterate type="wd">
                                    <p:tmPct val="10000"/>
                                  </p:iterate>
                                  <p:childTnLst>
                                    <p:set>
                                      <p:cBhvr>
                                        <p:cTn id="73" dur="1" fill="hold">
                                          <p:stCondLst>
                                            <p:cond delay="0"/>
                                          </p:stCondLst>
                                        </p:cTn>
                                        <p:tgtEl>
                                          <p:spTgt spid="3"/>
                                        </p:tgtEl>
                                        <p:attrNameLst>
                                          <p:attrName>style.visibility</p:attrName>
                                        </p:attrNameLst>
                                      </p:cBhvr>
                                      <p:to>
                                        <p:strVal val="visible"/>
                                      </p:to>
                                    </p:set>
                                    <p:anim calcmode="lin" valueType="num">
                                      <p:cBhvr additive="base">
                                        <p:cTn id="74" dur="500" fill="hold"/>
                                        <p:tgtEl>
                                          <p:spTgt spid="3"/>
                                        </p:tgtEl>
                                        <p:attrNameLst>
                                          <p:attrName>ppt_x</p:attrName>
                                        </p:attrNameLst>
                                      </p:cBhvr>
                                      <p:tavLst>
                                        <p:tav tm="0">
                                          <p:val>
                                            <p:strVal val="1+#ppt_w/2"/>
                                          </p:val>
                                        </p:tav>
                                        <p:tav tm="100000">
                                          <p:val>
                                            <p:strVal val="#ppt_x"/>
                                          </p:val>
                                        </p:tav>
                                      </p:tavLst>
                                    </p:anim>
                                    <p:anim calcmode="lin" valueType="num">
                                      <p:cBhvr additive="base">
                                        <p:cTn id="75" dur="500" fill="hold"/>
                                        <p:tgtEl>
                                          <p:spTgt spid="3"/>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250"/>
                                  </p:stCondLst>
                                  <p:childTnLst>
                                    <p:set>
                                      <p:cBhvr>
                                        <p:cTn id="77" dur="1" fill="hold">
                                          <p:stCondLst>
                                            <p:cond delay="0"/>
                                          </p:stCondLst>
                                        </p:cTn>
                                        <p:tgtEl>
                                          <p:spTgt spid="4"/>
                                        </p:tgtEl>
                                        <p:attrNameLst>
                                          <p:attrName>style.visibility</p:attrName>
                                        </p:attrNameLst>
                                      </p:cBhvr>
                                      <p:to>
                                        <p:strVal val="visible"/>
                                      </p:to>
                                    </p:set>
                                    <p:anim calcmode="lin" valueType="num">
                                      <p:cBhvr additive="base">
                                        <p:cTn id="78" dur="500" fill="hold"/>
                                        <p:tgtEl>
                                          <p:spTgt spid="4"/>
                                        </p:tgtEl>
                                        <p:attrNameLst>
                                          <p:attrName>ppt_x</p:attrName>
                                        </p:attrNameLst>
                                      </p:cBhvr>
                                      <p:tavLst>
                                        <p:tav tm="0">
                                          <p:val>
                                            <p:strVal val="1+#ppt_w/2"/>
                                          </p:val>
                                        </p:tav>
                                        <p:tav tm="100000">
                                          <p:val>
                                            <p:strVal val="#ppt_x"/>
                                          </p:val>
                                        </p:tav>
                                      </p:tavLst>
                                    </p:anim>
                                    <p:anim calcmode="lin" valueType="num">
                                      <p:cBhvr additive="base">
                                        <p:cTn id="79" dur="500" fill="hold"/>
                                        <p:tgtEl>
                                          <p:spTgt spid="4"/>
                                        </p:tgtEl>
                                        <p:attrNameLst>
                                          <p:attrName>ppt_y</p:attrName>
                                        </p:attrNameLst>
                                      </p:cBhvr>
                                      <p:tavLst>
                                        <p:tav tm="0">
                                          <p:val>
                                            <p:strVal val="#ppt_y"/>
                                          </p:val>
                                        </p:tav>
                                        <p:tav tm="100000">
                                          <p:val>
                                            <p:strVal val="#ppt_y"/>
                                          </p:val>
                                        </p:tav>
                                      </p:tavLst>
                                    </p:anim>
                                  </p:childTnLst>
                                </p:cTn>
                              </p:par>
                            </p:childTnLst>
                          </p:cTn>
                        </p:par>
                        <p:par>
                          <p:cTn id="80" fill="hold">
                            <p:stCondLst>
                              <p:cond delay="2450"/>
                            </p:stCondLst>
                            <p:childTnLst>
                              <p:par>
                                <p:cTn id="81" presetID="22" presetClass="entr" presetSubtype="8" fill="hold" grpId="0" nodeType="afterEffect">
                                  <p:stCondLst>
                                    <p:cond delay="0"/>
                                  </p:stCondLst>
                                  <p:iterate type="lt">
                                    <p:tmPct val="10000"/>
                                  </p:iterate>
                                  <p:childTnLst>
                                    <p:set>
                                      <p:cBhvr>
                                        <p:cTn id="82" dur="1" fill="hold">
                                          <p:stCondLst>
                                            <p:cond delay="0"/>
                                          </p:stCondLst>
                                        </p:cTn>
                                        <p:tgtEl>
                                          <p:spTgt spid="5">
                                            <p:txEl>
                                              <p:pRg st="0" end="0"/>
                                            </p:txEl>
                                          </p:spTgt>
                                        </p:tgtEl>
                                        <p:attrNameLst>
                                          <p:attrName>style.visibility</p:attrName>
                                        </p:attrNameLst>
                                      </p:cBhvr>
                                      <p:to>
                                        <p:strVal val="visible"/>
                                      </p:to>
                                    </p:set>
                                    <p:animEffect transition="in" filter="wipe(left)">
                                      <p:cBhvr>
                                        <p:cTn id="83" dur="500"/>
                                        <p:tgtEl>
                                          <p:spTgt spid="5">
                                            <p:txEl>
                                              <p:pRg st="0" end="0"/>
                                            </p:txEl>
                                          </p:spTgt>
                                        </p:tgtEl>
                                      </p:cBhvr>
                                    </p:animEffect>
                                  </p:childTnLst>
                                </p:cTn>
                              </p:par>
                            </p:childTnLst>
                          </p:cTn>
                        </p:par>
                        <p:par>
                          <p:cTn id="84" fill="hold">
                            <p:stCondLst>
                              <p:cond delay="3500"/>
                            </p:stCondLst>
                            <p:childTnLst>
                              <p:par>
                                <p:cTn id="85" presetID="49" presetClass="entr" presetSubtype="0" decel="100000" fill="hold" grpId="0" nodeType="afterEffect">
                                  <p:stCondLst>
                                    <p:cond delay="0"/>
                                  </p:stCondLst>
                                  <p:childTnLst>
                                    <p:set>
                                      <p:cBhvr>
                                        <p:cTn id="86" dur="1" fill="hold">
                                          <p:stCondLst>
                                            <p:cond delay="0"/>
                                          </p:stCondLst>
                                        </p:cTn>
                                        <p:tgtEl>
                                          <p:spTgt spid="9"/>
                                        </p:tgtEl>
                                        <p:attrNameLst>
                                          <p:attrName>style.visibility</p:attrName>
                                        </p:attrNameLst>
                                      </p:cBhvr>
                                      <p:to>
                                        <p:strVal val="visible"/>
                                      </p:to>
                                    </p:set>
                                    <p:anim calcmode="lin" valueType="num">
                                      <p:cBhvr>
                                        <p:cTn id="87" dur="500" fill="hold"/>
                                        <p:tgtEl>
                                          <p:spTgt spid="9"/>
                                        </p:tgtEl>
                                        <p:attrNameLst>
                                          <p:attrName>ppt_w</p:attrName>
                                        </p:attrNameLst>
                                      </p:cBhvr>
                                      <p:tavLst>
                                        <p:tav tm="0">
                                          <p:val>
                                            <p:fltVal val="0"/>
                                          </p:val>
                                        </p:tav>
                                        <p:tav tm="100000">
                                          <p:val>
                                            <p:strVal val="#ppt_w"/>
                                          </p:val>
                                        </p:tav>
                                      </p:tavLst>
                                    </p:anim>
                                    <p:anim calcmode="lin" valueType="num">
                                      <p:cBhvr>
                                        <p:cTn id="88" dur="500" fill="hold"/>
                                        <p:tgtEl>
                                          <p:spTgt spid="9"/>
                                        </p:tgtEl>
                                        <p:attrNameLst>
                                          <p:attrName>ppt_h</p:attrName>
                                        </p:attrNameLst>
                                      </p:cBhvr>
                                      <p:tavLst>
                                        <p:tav tm="0">
                                          <p:val>
                                            <p:fltVal val="0"/>
                                          </p:val>
                                        </p:tav>
                                        <p:tav tm="100000">
                                          <p:val>
                                            <p:strVal val="#ppt_h"/>
                                          </p:val>
                                        </p:tav>
                                      </p:tavLst>
                                    </p:anim>
                                    <p:anim calcmode="lin" valueType="num">
                                      <p:cBhvr>
                                        <p:cTn id="89" dur="500" fill="hold"/>
                                        <p:tgtEl>
                                          <p:spTgt spid="9"/>
                                        </p:tgtEl>
                                        <p:attrNameLst>
                                          <p:attrName>style.rotation</p:attrName>
                                        </p:attrNameLst>
                                      </p:cBhvr>
                                      <p:tavLst>
                                        <p:tav tm="0">
                                          <p:val>
                                            <p:fltVal val="360"/>
                                          </p:val>
                                        </p:tav>
                                        <p:tav tm="100000">
                                          <p:val>
                                            <p:fltVal val="0"/>
                                          </p:val>
                                        </p:tav>
                                      </p:tavLst>
                                    </p:anim>
                                    <p:animEffect transition="in" filter="fade">
                                      <p:cBhvr>
                                        <p:cTn id="90" dur="500"/>
                                        <p:tgtEl>
                                          <p:spTgt spid="9"/>
                                        </p:tgtEl>
                                      </p:cBhvr>
                                    </p:animEffect>
                                  </p:childTnLst>
                                </p:cTn>
                              </p:par>
                              <p:par>
                                <p:cTn id="91" presetID="49" presetClass="entr" presetSubtype="0" decel="100000" fill="hold" grpId="0" nodeType="withEffect">
                                  <p:stCondLst>
                                    <p:cond delay="0"/>
                                  </p:stCondLst>
                                  <p:childTnLst>
                                    <p:set>
                                      <p:cBhvr>
                                        <p:cTn id="92" dur="1" fill="hold">
                                          <p:stCondLst>
                                            <p:cond delay="0"/>
                                          </p:stCondLst>
                                        </p:cTn>
                                        <p:tgtEl>
                                          <p:spTgt spid="8"/>
                                        </p:tgtEl>
                                        <p:attrNameLst>
                                          <p:attrName>style.visibility</p:attrName>
                                        </p:attrNameLst>
                                      </p:cBhvr>
                                      <p:to>
                                        <p:strVal val="visible"/>
                                      </p:to>
                                    </p:set>
                                    <p:anim calcmode="lin" valueType="num">
                                      <p:cBhvr>
                                        <p:cTn id="93" dur="500" fill="hold"/>
                                        <p:tgtEl>
                                          <p:spTgt spid="8"/>
                                        </p:tgtEl>
                                        <p:attrNameLst>
                                          <p:attrName>ppt_w</p:attrName>
                                        </p:attrNameLst>
                                      </p:cBhvr>
                                      <p:tavLst>
                                        <p:tav tm="0">
                                          <p:val>
                                            <p:fltVal val="0"/>
                                          </p:val>
                                        </p:tav>
                                        <p:tav tm="100000">
                                          <p:val>
                                            <p:strVal val="#ppt_w"/>
                                          </p:val>
                                        </p:tav>
                                      </p:tavLst>
                                    </p:anim>
                                    <p:anim calcmode="lin" valueType="num">
                                      <p:cBhvr>
                                        <p:cTn id="94" dur="500" fill="hold"/>
                                        <p:tgtEl>
                                          <p:spTgt spid="8"/>
                                        </p:tgtEl>
                                        <p:attrNameLst>
                                          <p:attrName>ppt_h</p:attrName>
                                        </p:attrNameLst>
                                      </p:cBhvr>
                                      <p:tavLst>
                                        <p:tav tm="0">
                                          <p:val>
                                            <p:fltVal val="0"/>
                                          </p:val>
                                        </p:tav>
                                        <p:tav tm="100000">
                                          <p:val>
                                            <p:strVal val="#ppt_h"/>
                                          </p:val>
                                        </p:tav>
                                      </p:tavLst>
                                    </p:anim>
                                    <p:anim calcmode="lin" valueType="num">
                                      <p:cBhvr>
                                        <p:cTn id="95" dur="500" fill="hold"/>
                                        <p:tgtEl>
                                          <p:spTgt spid="8"/>
                                        </p:tgtEl>
                                        <p:attrNameLst>
                                          <p:attrName>style.rotation</p:attrName>
                                        </p:attrNameLst>
                                      </p:cBhvr>
                                      <p:tavLst>
                                        <p:tav tm="0">
                                          <p:val>
                                            <p:fltVal val="360"/>
                                          </p:val>
                                        </p:tav>
                                        <p:tav tm="100000">
                                          <p:val>
                                            <p:fltVal val="0"/>
                                          </p:val>
                                        </p:tav>
                                      </p:tavLst>
                                    </p:anim>
                                    <p:animEffect transition="in" filter="fade">
                                      <p:cBhvr>
                                        <p:cTn id="96" dur="500"/>
                                        <p:tgtEl>
                                          <p:spTgt spid="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
                                            <p:txEl>
                                              <p:pRg st="0" end="0"/>
                                            </p:txEl>
                                          </p:spTgt>
                                        </p:tgtEl>
                                        <p:attrNameLst>
                                          <p:attrName>style.visibility</p:attrName>
                                        </p:attrNameLst>
                                      </p:cBhvr>
                                      <p:to>
                                        <p:strVal val="visible"/>
                                      </p:to>
                                    </p:set>
                                    <p:animEffect transition="in" filter="fade">
                                      <p:cBhvr>
                                        <p:cTn id="99" dur="500"/>
                                        <p:tgtEl>
                                          <p:spTgt spid="14">
                                            <p:txEl>
                                              <p:pRg st="0" end="0"/>
                                            </p:txEl>
                                          </p:spTgt>
                                        </p:tgtEl>
                                      </p:cBhvr>
                                    </p:animEffect>
                                  </p:childTnLst>
                                </p:cTn>
                              </p:par>
                            </p:childTnLst>
                          </p:cTn>
                        </p:par>
                        <p:par>
                          <p:cTn id="100" fill="hold">
                            <p:stCondLst>
                              <p:cond delay="4000"/>
                            </p:stCondLst>
                            <p:childTnLst>
                              <p:par>
                                <p:cTn id="101" presetID="49" presetClass="entr" presetSubtype="0" decel="100000" fill="hold" grpId="0" nodeType="after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p:cTn id="103" dur="500" fill="hold"/>
                                        <p:tgtEl>
                                          <p:spTgt spid="12"/>
                                        </p:tgtEl>
                                        <p:attrNameLst>
                                          <p:attrName>ppt_w</p:attrName>
                                        </p:attrNameLst>
                                      </p:cBhvr>
                                      <p:tavLst>
                                        <p:tav tm="0">
                                          <p:val>
                                            <p:fltVal val="0"/>
                                          </p:val>
                                        </p:tav>
                                        <p:tav tm="100000">
                                          <p:val>
                                            <p:strVal val="#ppt_w"/>
                                          </p:val>
                                        </p:tav>
                                      </p:tavLst>
                                    </p:anim>
                                    <p:anim calcmode="lin" valueType="num">
                                      <p:cBhvr>
                                        <p:cTn id="104" dur="500" fill="hold"/>
                                        <p:tgtEl>
                                          <p:spTgt spid="12"/>
                                        </p:tgtEl>
                                        <p:attrNameLst>
                                          <p:attrName>ppt_h</p:attrName>
                                        </p:attrNameLst>
                                      </p:cBhvr>
                                      <p:tavLst>
                                        <p:tav tm="0">
                                          <p:val>
                                            <p:fltVal val="0"/>
                                          </p:val>
                                        </p:tav>
                                        <p:tav tm="100000">
                                          <p:val>
                                            <p:strVal val="#ppt_h"/>
                                          </p:val>
                                        </p:tav>
                                      </p:tavLst>
                                    </p:anim>
                                    <p:anim calcmode="lin" valueType="num">
                                      <p:cBhvr>
                                        <p:cTn id="105" dur="500" fill="hold"/>
                                        <p:tgtEl>
                                          <p:spTgt spid="12"/>
                                        </p:tgtEl>
                                        <p:attrNameLst>
                                          <p:attrName>style.rotation</p:attrName>
                                        </p:attrNameLst>
                                      </p:cBhvr>
                                      <p:tavLst>
                                        <p:tav tm="0">
                                          <p:val>
                                            <p:fltVal val="360"/>
                                          </p:val>
                                        </p:tav>
                                        <p:tav tm="100000">
                                          <p:val>
                                            <p:fltVal val="0"/>
                                          </p:val>
                                        </p:tav>
                                      </p:tavLst>
                                    </p:anim>
                                    <p:animEffect transition="in" filter="fade">
                                      <p:cBhvr>
                                        <p:cTn id="106" dur="500"/>
                                        <p:tgtEl>
                                          <p:spTgt spid="12"/>
                                        </p:tgtEl>
                                      </p:cBhvr>
                                    </p:animEffect>
                                  </p:childTnLst>
                                </p:cTn>
                              </p:par>
                              <p:par>
                                <p:cTn id="107" presetID="49" presetClass="entr" presetSubtype="0" decel="100000" fill="hold" grpId="0" nodeType="withEffect">
                                  <p:stCondLst>
                                    <p:cond delay="0"/>
                                  </p:stCondLst>
                                  <p:childTnLst>
                                    <p:set>
                                      <p:cBhvr>
                                        <p:cTn id="108" dur="1" fill="hold">
                                          <p:stCondLst>
                                            <p:cond delay="0"/>
                                          </p:stCondLst>
                                        </p:cTn>
                                        <p:tgtEl>
                                          <p:spTgt spid="10"/>
                                        </p:tgtEl>
                                        <p:attrNameLst>
                                          <p:attrName>style.visibility</p:attrName>
                                        </p:attrNameLst>
                                      </p:cBhvr>
                                      <p:to>
                                        <p:strVal val="visible"/>
                                      </p:to>
                                    </p:set>
                                    <p:anim calcmode="lin" valueType="num">
                                      <p:cBhvr>
                                        <p:cTn id="109" dur="500" fill="hold"/>
                                        <p:tgtEl>
                                          <p:spTgt spid="10"/>
                                        </p:tgtEl>
                                        <p:attrNameLst>
                                          <p:attrName>ppt_w</p:attrName>
                                        </p:attrNameLst>
                                      </p:cBhvr>
                                      <p:tavLst>
                                        <p:tav tm="0">
                                          <p:val>
                                            <p:fltVal val="0"/>
                                          </p:val>
                                        </p:tav>
                                        <p:tav tm="100000">
                                          <p:val>
                                            <p:strVal val="#ppt_w"/>
                                          </p:val>
                                        </p:tav>
                                      </p:tavLst>
                                    </p:anim>
                                    <p:anim calcmode="lin" valueType="num">
                                      <p:cBhvr>
                                        <p:cTn id="110" dur="500" fill="hold"/>
                                        <p:tgtEl>
                                          <p:spTgt spid="10"/>
                                        </p:tgtEl>
                                        <p:attrNameLst>
                                          <p:attrName>ppt_h</p:attrName>
                                        </p:attrNameLst>
                                      </p:cBhvr>
                                      <p:tavLst>
                                        <p:tav tm="0">
                                          <p:val>
                                            <p:fltVal val="0"/>
                                          </p:val>
                                        </p:tav>
                                        <p:tav tm="100000">
                                          <p:val>
                                            <p:strVal val="#ppt_h"/>
                                          </p:val>
                                        </p:tav>
                                      </p:tavLst>
                                    </p:anim>
                                    <p:anim calcmode="lin" valueType="num">
                                      <p:cBhvr>
                                        <p:cTn id="111" dur="500" fill="hold"/>
                                        <p:tgtEl>
                                          <p:spTgt spid="10"/>
                                        </p:tgtEl>
                                        <p:attrNameLst>
                                          <p:attrName>style.rotation</p:attrName>
                                        </p:attrNameLst>
                                      </p:cBhvr>
                                      <p:tavLst>
                                        <p:tav tm="0">
                                          <p:val>
                                            <p:fltVal val="360"/>
                                          </p:val>
                                        </p:tav>
                                        <p:tav tm="100000">
                                          <p:val>
                                            <p:fltVal val="0"/>
                                          </p:val>
                                        </p:tav>
                                      </p:tavLst>
                                    </p:anim>
                                    <p:animEffect transition="in" filter="fade">
                                      <p:cBhvr>
                                        <p:cTn id="112" dur="500"/>
                                        <p:tgtEl>
                                          <p:spTgt spid="1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5">
                                            <p:txEl>
                                              <p:pRg st="0" end="0"/>
                                            </p:txEl>
                                          </p:spTgt>
                                        </p:tgtEl>
                                        <p:attrNameLst>
                                          <p:attrName>style.visibility</p:attrName>
                                        </p:attrNameLst>
                                      </p:cBhvr>
                                      <p:to>
                                        <p:strVal val="visible"/>
                                      </p:to>
                                    </p:set>
                                    <p:animEffect transition="in" filter="fade">
                                      <p:cBhvr>
                                        <p:cTn id="115" dur="500"/>
                                        <p:tgtEl>
                                          <p:spTgt spid="15">
                                            <p:txEl>
                                              <p:pRg st="0" end="0"/>
                                            </p:txEl>
                                          </p:spTgt>
                                        </p:tgtEl>
                                      </p:cBhvr>
                                    </p:animEffect>
                                  </p:childTnLst>
                                </p:cTn>
                              </p:par>
                            </p:childTnLst>
                          </p:cTn>
                        </p:par>
                        <p:par>
                          <p:cTn id="116" fill="hold">
                            <p:stCondLst>
                              <p:cond delay="4500"/>
                            </p:stCondLst>
                            <p:childTnLst>
                              <p:par>
                                <p:cTn id="117" presetID="49" presetClass="entr" presetSubtype="0" decel="100000" fill="hold" grpId="0" nodeType="afterEffect">
                                  <p:stCondLst>
                                    <p:cond delay="0"/>
                                  </p:stCondLst>
                                  <p:childTnLst>
                                    <p:set>
                                      <p:cBhvr>
                                        <p:cTn id="118" dur="1" fill="hold">
                                          <p:stCondLst>
                                            <p:cond delay="0"/>
                                          </p:stCondLst>
                                        </p:cTn>
                                        <p:tgtEl>
                                          <p:spTgt spid="13"/>
                                        </p:tgtEl>
                                        <p:attrNameLst>
                                          <p:attrName>style.visibility</p:attrName>
                                        </p:attrNameLst>
                                      </p:cBhvr>
                                      <p:to>
                                        <p:strVal val="visible"/>
                                      </p:to>
                                    </p:set>
                                    <p:anim calcmode="lin" valueType="num">
                                      <p:cBhvr>
                                        <p:cTn id="119" dur="500" fill="hold"/>
                                        <p:tgtEl>
                                          <p:spTgt spid="13"/>
                                        </p:tgtEl>
                                        <p:attrNameLst>
                                          <p:attrName>ppt_w</p:attrName>
                                        </p:attrNameLst>
                                      </p:cBhvr>
                                      <p:tavLst>
                                        <p:tav tm="0">
                                          <p:val>
                                            <p:fltVal val="0"/>
                                          </p:val>
                                        </p:tav>
                                        <p:tav tm="100000">
                                          <p:val>
                                            <p:strVal val="#ppt_w"/>
                                          </p:val>
                                        </p:tav>
                                      </p:tavLst>
                                    </p:anim>
                                    <p:anim calcmode="lin" valueType="num">
                                      <p:cBhvr>
                                        <p:cTn id="120" dur="500" fill="hold"/>
                                        <p:tgtEl>
                                          <p:spTgt spid="13"/>
                                        </p:tgtEl>
                                        <p:attrNameLst>
                                          <p:attrName>ppt_h</p:attrName>
                                        </p:attrNameLst>
                                      </p:cBhvr>
                                      <p:tavLst>
                                        <p:tav tm="0">
                                          <p:val>
                                            <p:fltVal val="0"/>
                                          </p:val>
                                        </p:tav>
                                        <p:tav tm="100000">
                                          <p:val>
                                            <p:strVal val="#ppt_h"/>
                                          </p:val>
                                        </p:tav>
                                      </p:tavLst>
                                    </p:anim>
                                    <p:anim calcmode="lin" valueType="num">
                                      <p:cBhvr>
                                        <p:cTn id="121" dur="500" fill="hold"/>
                                        <p:tgtEl>
                                          <p:spTgt spid="13"/>
                                        </p:tgtEl>
                                        <p:attrNameLst>
                                          <p:attrName>style.rotation</p:attrName>
                                        </p:attrNameLst>
                                      </p:cBhvr>
                                      <p:tavLst>
                                        <p:tav tm="0">
                                          <p:val>
                                            <p:fltVal val="360"/>
                                          </p:val>
                                        </p:tav>
                                        <p:tav tm="100000">
                                          <p:val>
                                            <p:fltVal val="0"/>
                                          </p:val>
                                        </p:tav>
                                      </p:tavLst>
                                    </p:anim>
                                    <p:animEffect transition="in" filter="fade">
                                      <p:cBhvr>
                                        <p:cTn id="122" dur="500"/>
                                        <p:tgtEl>
                                          <p:spTgt spid="13"/>
                                        </p:tgtEl>
                                      </p:cBhvr>
                                    </p:animEffect>
                                  </p:childTnLst>
                                </p:cTn>
                              </p:par>
                              <p:par>
                                <p:cTn id="123" presetID="49" presetClass="entr" presetSubtype="0" decel="100000" fill="hold" grpId="0" nodeType="withEffect">
                                  <p:stCondLst>
                                    <p:cond delay="0"/>
                                  </p:stCondLst>
                                  <p:childTnLst>
                                    <p:set>
                                      <p:cBhvr>
                                        <p:cTn id="124" dur="1" fill="hold">
                                          <p:stCondLst>
                                            <p:cond delay="0"/>
                                          </p:stCondLst>
                                        </p:cTn>
                                        <p:tgtEl>
                                          <p:spTgt spid="11"/>
                                        </p:tgtEl>
                                        <p:attrNameLst>
                                          <p:attrName>style.visibility</p:attrName>
                                        </p:attrNameLst>
                                      </p:cBhvr>
                                      <p:to>
                                        <p:strVal val="visible"/>
                                      </p:to>
                                    </p:set>
                                    <p:anim calcmode="lin" valueType="num">
                                      <p:cBhvr>
                                        <p:cTn id="125" dur="500" fill="hold"/>
                                        <p:tgtEl>
                                          <p:spTgt spid="11"/>
                                        </p:tgtEl>
                                        <p:attrNameLst>
                                          <p:attrName>ppt_w</p:attrName>
                                        </p:attrNameLst>
                                      </p:cBhvr>
                                      <p:tavLst>
                                        <p:tav tm="0">
                                          <p:val>
                                            <p:fltVal val="0"/>
                                          </p:val>
                                        </p:tav>
                                        <p:tav tm="100000">
                                          <p:val>
                                            <p:strVal val="#ppt_w"/>
                                          </p:val>
                                        </p:tav>
                                      </p:tavLst>
                                    </p:anim>
                                    <p:anim calcmode="lin" valueType="num">
                                      <p:cBhvr>
                                        <p:cTn id="126" dur="500" fill="hold"/>
                                        <p:tgtEl>
                                          <p:spTgt spid="11"/>
                                        </p:tgtEl>
                                        <p:attrNameLst>
                                          <p:attrName>ppt_h</p:attrName>
                                        </p:attrNameLst>
                                      </p:cBhvr>
                                      <p:tavLst>
                                        <p:tav tm="0">
                                          <p:val>
                                            <p:fltVal val="0"/>
                                          </p:val>
                                        </p:tav>
                                        <p:tav tm="100000">
                                          <p:val>
                                            <p:strVal val="#ppt_h"/>
                                          </p:val>
                                        </p:tav>
                                      </p:tavLst>
                                    </p:anim>
                                    <p:anim calcmode="lin" valueType="num">
                                      <p:cBhvr>
                                        <p:cTn id="127" dur="500" fill="hold"/>
                                        <p:tgtEl>
                                          <p:spTgt spid="11"/>
                                        </p:tgtEl>
                                        <p:attrNameLst>
                                          <p:attrName>style.rotation</p:attrName>
                                        </p:attrNameLst>
                                      </p:cBhvr>
                                      <p:tavLst>
                                        <p:tav tm="0">
                                          <p:val>
                                            <p:fltVal val="360"/>
                                          </p:val>
                                        </p:tav>
                                        <p:tav tm="100000">
                                          <p:val>
                                            <p:fltVal val="0"/>
                                          </p:val>
                                        </p:tav>
                                      </p:tavLst>
                                    </p:anim>
                                    <p:animEffect transition="in" filter="fade">
                                      <p:cBhvr>
                                        <p:cTn id="128" dur="500"/>
                                        <p:tgtEl>
                                          <p:spTgt spid="11"/>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6">
                                            <p:txEl>
                                              <p:pRg st="0" end="0"/>
                                            </p:txEl>
                                          </p:spTgt>
                                        </p:tgtEl>
                                        <p:attrNameLst>
                                          <p:attrName>style.visibility</p:attrName>
                                        </p:attrNameLst>
                                      </p:cBhvr>
                                      <p:to>
                                        <p:strVal val="visible"/>
                                      </p:to>
                                    </p:set>
                                    <p:animEffect transition="in" filter="fade">
                                      <p:cBhvr>
                                        <p:cTn id="131" dur="500"/>
                                        <p:tgtEl>
                                          <p:spTgt spid="16">
                                            <p:txEl>
                                              <p:pRg st="0" end="0"/>
                                            </p:txEl>
                                          </p:spTgt>
                                        </p:tgtEl>
                                      </p:cBhvr>
                                    </p:animEffect>
                                  </p:childTnLst>
                                </p:cTn>
                              </p:par>
                            </p:childTnLst>
                          </p:cTn>
                        </p:par>
                        <p:par>
                          <p:cTn id="132" fill="hold">
                            <p:stCondLst>
                              <p:cond delay="5000"/>
                            </p:stCondLst>
                            <p:childTnLst>
                              <p:par>
                                <p:cTn id="133" presetID="2" presetClass="entr" presetSubtype="8" decel="100000" fill="hold" grpId="0" nodeType="afterEffect">
                                  <p:stCondLst>
                                    <p:cond delay="250"/>
                                  </p:stCondLst>
                                  <p:childTnLst>
                                    <p:set>
                                      <p:cBhvr>
                                        <p:cTn id="134" dur="1" fill="hold">
                                          <p:stCondLst>
                                            <p:cond delay="0"/>
                                          </p:stCondLst>
                                        </p:cTn>
                                        <p:tgtEl>
                                          <p:spTgt spid="17">
                                            <p:txEl>
                                              <p:pRg st="0" end="0"/>
                                            </p:txEl>
                                          </p:spTgt>
                                        </p:tgtEl>
                                        <p:attrNameLst>
                                          <p:attrName>style.visibility</p:attrName>
                                        </p:attrNameLst>
                                      </p:cBhvr>
                                      <p:to>
                                        <p:strVal val="visible"/>
                                      </p:to>
                                    </p:set>
                                    <p:anim calcmode="lin" valueType="num">
                                      <p:cBhvr additive="base">
                                        <p:cTn id="135" dur="75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136"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137" fill="hold">
                            <p:stCondLst>
                              <p:cond delay="6000"/>
                            </p:stCondLst>
                            <p:childTnLst>
                              <p:par>
                                <p:cTn id="138" presetID="16" presetClass="entr" presetSubtype="37" fill="hold" grpId="0" nodeType="afterEffect">
                                  <p:stCondLst>
                                    <p:cond delay="250"/>
                                  </p:stCondLst>
                                  <p:childTnLst>
                                    <p:set>
                                      <p:cBhvr>
                                        <p:cTn id="139" dur="1" fill="hold">
                                          <p:stCondLst>
                                            <p:cond delay="0"/>
                                          </p:stCondLst>
                                        </p:cTn>
                                        <p:tgtEl>
                                          <p:spTgt spid="18"/>
                                        </p:tgtEl>
                                        <p:attrNameLst>
                                          <p:attrName>style.visibility</p:attrName>
                                        </p:attrNameLst>
                                      </p:cBhvr>
                                      <p:to>
                                        <p:strVal val="visible"/>
                                      </p:to>
                                    </p:set>
                                    <p:animEffect transition="in" filter="barn(outVertical)">
                                      <p:cBhvr>
                                        <p:cTn id="140" dur="500"/>
                                        <p:tgtEl>
                                          <p:spTgt spid="18"/>
                                        </p:tgtEl>
                                      </p:cBhvr>
                                    </p:animEffect>
                                  </p:childTnLst>
                                </p:cTn>
                              </p:par>
                            </p:childTnLst>
                          </p:cTn>
                        </p:par>
                        <p:par>
                          <p:cTn id="141" fill="hold">
                            <p:stCondLst>
                              <p:cond delay="6750"/>
                            </p:stCondLst>
                            <p:childTnLst>
                              <p:par>
                                <p:cTn id="142" presetID="10" presetClass="entr" presetSubtype="0" fill="hold" grpId="0" nodeType="afterEffect">
                                  <p:stCondLst>
                                    <p:cond delay="0"/>
                                  </p:stCondLst>
                                  <p:childTnLst>
                                    <p:set>
                                      <p:cBhvr>
                                        <p:cTn id="143" dur="1" fill="hold">
                                          <p:stCondLst>
                                            <p:cond delay="0"/>
                                          </p:stCondLst>
                                        </p:cTn>
                                        <p:tgtEl>
                                          <p:spTgt spid="19"/>
                                        </p:tgtEl>
                                        <p:attrNameLst>
                                          <p:attrName>style.visibility</p:attrName>
                                        </p:attrNameLst>
                                      </p:cBhvr>
                                      <p:to>
                                        <p:strVal val="visible"/>
                                      </p:to>
                                    </p:set>
                                    <p:animEffect transition="in" filter="fade">
                                      <p:cBhvr>
                                        <p:cTn id="144" dur="500"/>
                                        <p:tgtEl>
                                          <p:spTgt spid="19"/>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22">
                                            <p:txEl>
                                              <p:pRg st="0" end="0"/>
                                            </p:txEl>
                                          </p:spTgt>
                                        </p:tgtEl>
                                        <p:attrNameLst>
                                          <p:attrName>style.visibility</p:attrName>
                                        </p:attrNameLst>
                                      </p:cBhvr>
                                      <p:to>
                                        <p:strVal val="visible"/>
                                      </p:to>
                                    </p:set>
                                    <p:animEffect transition="in" filter="fade">
                                      <p:cBhvr>
                                        <p:cTn id="147" dur="500"/>
                                        <p:tgtEl>
                                          <p:spTgt spid="22">
                                            <p:txEl>
                                              <p:pRg st="0" end="0"/>
                                            </p:txEl>
                                          </p:spTgt>
                                        </p:tgtEl>
                                      </p:cBhvr>
                                    </p:animEffect>
                                  </p:childTnLst>
                                </p:cTn>
                              </p:par>
                            </p:childTnLst>
                          </p:cTn>
                        </p:par>
                        <p:par>
                          <p:cTn id="148" fill="hold">
                            <p:stCondLst>
                              <p:cond delay="7250"/>
                            </p:stCondLst>
                            <p:childTnLst>
                              <p:par>
                                <p:cTn id="149" presetID="10" presetClass="entr" presetSubtype="0" fill="hold" grpId="0" nodeType="afterEffect">
                                  <p:stCondLst>
                                    <p:cond delay="0"/>
                                  </p:stCondLst>
                                  <p:childTnLst>
                                    <p:set>
                                      <p:cBhvr>
                                        <p:cTn id="150" dur="1" fill="hold">
                                          <p:stCondLst>
                                            <p:cond delay="0"/>
                                          </p:stCondLst>
                                        </p:cTn>
                                        <p:tgtEl>
                                          <p:spTgt spid="20"/>
                                        </p:tgtEl>
                                        <p:attrNameLst>
                                          <p:attrName>style.visibility</p:attrName>
                                        </p:attrNameLst>
                                      </p:cBhvr>
                                      <p:to>
                                        <p:strVal val="visible"/>
                                      </p:to>
                                    </p:set>
                                    <p:animEffect transition="in" filter="fade">
                                      <p:cBhvr>
                                        <p:cTn id="151" dur="500"/>
                                        <p:tgtEl>
                                          <p:spTgt spid="20"/>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23">
                                            <p:txEl>
                                              <p:pRg st="0" end="0"/>
                                            </p:txEl>
                                          </p:spTgt>
                                        </p:tgtEl>
                                        <p:attrNameLst>
                                          <p:attrName>style.visibility</p:attrName>
                                        </p:attrNameLst>
                                      </p:cBhvr>
                                      <p:to>
                                        <p:strVal val="visible"/>
                                      </p:to>
                                    </p:set>
                                    <p:animEffect transition="in" filter="fade">
                                      <p:cBhvr>
                                        <p:cTn id="154" dur="500"/>
                                        <p:tgtEl>
                                          <p:spTgt spid="23">
                                            <p:txEl>
                                              <p:pRg st="0" end="0"/>
                                            </p:txEl>
                                          </p:spTgt>
                                        </p:tgtEl>
                                      </p:cBhvr>
                                    </p:animEffect>
                                  </p:childTnLst>
                                </p:cTn>
                              </p:par>
                            </p:childTnLst>
                          </p:cTn>
                        </p:par>
                        <p:par>
                          <p:cTn id="155" fill="hold">
                            <p:stCondLst>
                              <p:cond delay="7750"/>
                            </p:stCondLst>
                            <p:childTnLst>
                              <p:par>
                                <p:cTn id="156" presetID="10" presetClass="entr" presetSubtype="0"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Effect transition="in" filter="fade">
                                      <p:cBhvr>
                                        <p:cTn id="158" dur="500"/>
                                        <p:tgtEl>
                                          <p:spTgt spid="21"/>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4">
                                            <p:txEl>
                                              <p:pRg st="0" end="0"/>
                                            </p:txEl>
                                          </p:spTgt>
                                        </p:tgtEl>
                                        <p:attrNameLst>
                                          <p:attrName>style.visibility</p:attrName>
                                        </p:attrNameLst>
                                      </p:cBhvr>
                                      <p:to>
                                        <p:strVal val="visible"/>
                                      </p:to>
                                    </p:set>
                                    <p:animEffect transition="in" filter="fade">
                                      <p:cBhvr>
                                        <p:cTn id="161"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6" grpId="0" animBg="1"/>
      <p:bldP spid="6" grpId="1" animBg="1"/>
      <p:bldP spid="28" grpId="0" animBg="1"/>
      <p:bldP spid="28" grpId="1" animBg="1"/>
      <p:bldP spid="30" grpId="0" animBg="1"/>
      <p:bldP spid="30" grpId="1" animBg="1"/>
      <p:bldP spid="3" grpId="0"/>
      <p:bldP spid="4" grpId="0" animBg="1"/>
      <p:bldP spid="5"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7" grpId="0" animBg="1"/>
      <p:bldP spid="7" grpId="1" animBg="1"/>
      <p:bldP spid="8" grpId="0" animBg="1"/>
      <p:bldP spid="9" grpId="0"/>
      <p:bldP spid="10" grpId="0" animBg="1"/>
      <p:bldP spid="11" grpId="0" animBg="1"/>
      <p:bldP spid="12" grpId="0"/>
      <p:bldP spid="13" grpId="0"/>
      <p:bldP spid="14" grpId="0" build="p">
        <p:tmplLst>
          <p:tmpl lvl="1">
            <p:tnLst>
              <p:par>
                <p:cTn presetID="10"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2" presetClass="entr" presetSubtype="8"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0-#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animBg="1"/>
      <p:bldP spid="19" grpId="0"/>
      <p:bldP spid="20" grpId="0"/>
      <p:bldP spid="21" grpId="0"/>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build="p">
        <p:tmplLst>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animBg="1"/>
      <p:bldP spid="25" grpId="1" animBg="1"/>
      <p:bldP spid="26" grpId="0" animBg="1"/>
      <p:bldP spid="26" grpId="1" animBg="1"/>
      <p:bldP spid="34" grpId="0" animBg="1"/>
      <p:bldP spid="34" grpId="1"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SWOT">
    <p:spTree>
      <p:nvGrpSpPr>
        <p:cNvPr id="1" name=""/>
        <p:cNvGrpSpPr/>
        <p:nvPr/>
      </p:nvGrpSpPr>
      <p:grpSpPr>
        <a:xfrm>
          <a:off x="0" y="0"/>
          <a:ext cx="0" cy="0"/>
          <a:chOff x="0" y="0"/>
          <a:chExt cx="0" cy="0"/>
        </a:xfrm>
      </p:grpSpPr>
      <p:sp>
        <p:nvSpPr>
          <p:cNvPr id="24" name="正方形/長方形 23"/>
          <p:cNvSpPr/>
          <p:nvPr userDrawn="1"/>
        </p:nvSpPr>
        <p:spPr>
          <a:xfrm>
            <a:off x="0" y="5160785"/>
            <a:ext cx="7773622" cy="2739165"/>
          </a:xfrm>
          <a:prstGeom prst="rect">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正方形/長方形 35"/>
          <p:cNvSpPr/>
          <p:nvPr userDrawn="1"/>
        </p:nvSpPr>
        <p:spPr>
          <a:xfrm>
            <a:off x="0" y="2421624"/>
            <a:ext cx="7773622" cy="2739165"/>
          </a:xfrm>
          <a:prstGeom prst="rect">
            <a:avLst/>
          </a:prstGeom>
          <a:solidFill>
            <a:schemeClr val="accent5">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25"/>
          <p:cNvSpPr/>
          <p:nvPr userDrawn="1"/>
        </p:nvSpPr>
        <p:spPr>
          <a:xfrm>
            <a:off x="10512792" y="5160783"/>
            <a:ext cx="7773621" cy="2739165"/>
          </a:xfrm>
          <a:prstGeom prst="rect">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直角三角形 33"/>
          <p:cNvSpPr/>
          <p:nvPr userDrawn="1"/>
        </p:nvSpPr>
        <p:spPr>
          <a:xfrm rot="13500000">
            <a:off x="9713304" y="5561922"/>
            <a:ext cx="1936884" cy="1936884"/>
          </a:xfrm>
          <a:prstGeom prst="rtTriangl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5" name="正方形/長方形 24"/>
          <p:cNvSpPr/>
          <p:nvPr userDrawn="1"/>
        </p:nvSpPr>
        <p:spPr>
          <a:xfrm>
            <a:off x="10512791" y="2421618"/>
            <a:ext cx="7773621" cy="2739165"/>
          </a:xfrm>
          <a:prstGeom prst="rect">
            <a:avLst/>
          </a:prstGeom>
          <a:solidFill>
            <a:schemeClr val="accent1">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直角三角形 32"/>
          <p:cNvSpPr/>
          <p:nvPr userDrawn="1"/>
        </p:nvSpPr>
        <p:spPr>
          <a:xfrm rot="13500000">
            <a:off x="9713304" y="2822754"/>
            <a:ext cx="1936884" cy="1936884"/>
          </a:xfrm>
          <a:prstGeom prst="rtTriangl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30" name="直角三角形 29"/>
          <p:cNvSpPr/>
          <p:nvPr userDrawn="1"/>
        </p:nvSpPr>
        <p:spPr>
          <a:xfrm rot="2700000">
            <a:off x="6638095" y="5561922"/>
            <a:ext cx="1936884" cy="1936884"/>
          </a:xfrm>
          <a:prstGeom prst="rtTriangl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9" name="直角三角形 28"/>
          <p:cNvSpPr/>
          <p:nvPr userDrawn="1"/>
        </p:nvSpPr>
        <p:spPr>
          <a:xfrm rot="2700000">
            <a:off x="6638095" y="2822754"/>
            <a:ext cx="1936884" cy="1936884"/>
          </a:xfrm>
          <a:prstGeom prst="rtTriangle">
            <a:avLst/>
          </a:pr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9" name="直角三角形 8"/>
          <p:cNvSpPr/>
          <p:nvPr userDrawn="1"/>
        </p:nvSpPr>
        <p:spPr>
          <a:xfrm rot="2700000">
            <a:off x="6805180" y="2822762"/>
            <a:ext cx="1936884" cy="1936884"/>
          </a:xfrm>
          <a:prstGeom prst="rtTriangle">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5" name="直角三角形 4"/>
          <p:cNvSpPr/>
          <p:nvPr userDrawn="1"/>
        </p:nvSpPr>
        <p:spPr>
          <a:xfrm rot="13500000">
            <a:off x="6805180" y="2822762"/>
            <a:ext cx="1936884" cy="1936884"/>
          </a:xfrm>
          <a:prstGeom prst="rtTriangl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直角三角形 9"/>
          <p:cNvSpPr/>
          <p:nvPr userDrawn="1"/>
        </p:nvSpPr>
        <p:spPr>
          <a:xfrm rot="2700000">
            <a:off x="9544349" y="2822760"/>
            <a:ext cx="1936884" cy="1936884"/>
          </a:xfrm>
          <a:prstGeom prst="rtTriangl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直角三角形 10"/>
          <p:cNvSpPr/>
          <p:nvPr userDrawn="1"/>
        </p:nvSpPr>
        <p:spPr>
          <a:xfrm rot="13500000">
            <a:off x="9544349" y="2822760"/>
            <a:ext cx="1936884" cy="1936884"/>
          </a:xfrm>
          <a:prstGeom prst="rtTriangl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直角三角形 11"/>
          <p:cNvSpPr/>
          <p:nvPr userDrawn="1"/>
        </p:nvSpPr>
        <p:spPr>
          <a:xfrm rot="13500000">
            <a:off x="6805179" y="5561931"/>
            <a:ext cx="1936884" cy="1936884"/>
          </a:xfrm>
          <a:prstGeom prst="rtTriangl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直角三角形 12"/>
          <p:cNvSpPr/>
          <p:nvPr userDrawn="1"/>
        </p:nvSpPr>
        <p:spPr>
          <a:xfrm rot="2700000">
            <a:off x="6805179" y="5561931"/>
            <a:ext cx="1936884" cy="1936884"/>
          </a:xfrm>
          <a:prstGeom prst="rtTriangle">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直角三角形 13"/>
          <p:cNvSpPr/>
          <p:nvPr userDrawn="1"/>
        </p:nvSpPr>
        <p:spPr>
          <a:xfrm rot="2700000">
            <a:off x="9544348" y="5561929"/>
            <a:ext cx="1936884" cy="1936884"/>
          </a:xfrm>
          <a:prstGeom prst="rtTriangl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直角三角形 14"/>
          <p:cNvSpPr/>
          <p:nvPr userDrawn="1"/>
        </p:nvSpPr>
        <p:spPr>
          <a:xfrm rot="13500000">
            <a:off x="9544348" y="5561929"/>
            <a:ext cx="1936884" cy="1936884"/>
          </a:xfrm>
          <a:prstGeom prst="rtTriangle">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テキスト プレースホルダー 18"/>
          <p:cNvSpPr>
            <a:spLocks noGrp="1"/>
          </p:cNvSpPr>
          <p:nvPr>
            <p:ph type="body" sz="quarter" idx="14" hasCustomPrompt="1"/>
          </p:nvPr>
        </p:nvSpPr>
        <p:spPr>
          <a:xfrm>
            <a:off x="7233871" y="2981577"/>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20" name="テキスト プレースホルダー 18"/>
          <p:cNvSpPr>
            <a:spLocks noGrp="1"/>
          </p:cNvSpPr>
          <p:nvPr>
            <p:ph type="body" sz="quarter" idx="15" hasCustomPrompt="1"/>
          </p:nvPr>
        </p:nvSpPr>
        <p:spPr>
          <a:xfrm>
            <a:off x="9973040" y="2981577"/>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21" name="テキスト プレースホルダー 18"/>
          <p:cNvSpPr>
            <a:spLocks noGrp="1"/>
          </p:cNvSpPr>
          <p:nvPr>
            <p:ph type="body" sz="quarter" idx="16" hasCustomPrompt="1"/>
          </p:nvPr>
        </p:nvSpPr>
        <p:spPr>
          <a:xfrm>
            <a:off x="7233872" y="5720746"/>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22" name="テキスト プレースホルダー 18"/>
          <p:cNvSpPr>
            <a:spLocks noGrp="1"/>
          </p:cNvSpPr>
          <p:nvPr>
            <p:ph type="body" sz="quarter" idx="17" hasCustomPrompt="1"/>
          </p:nvPr>
        </p:nvSpPr>
        <p:spPr>
          <a:xfrm>
            <a:off x="9973041" y="5720746"/>
            <a:ext cx="1079500" cy="1619250"/>
          </a:xfrm>
        </p:spPr>
        <p:txBody>
          <a:bodyPr anchor="ctr">
            <a:noAutofit/>
          </a:bodyPr>
          <a:lstStyle>
            <a:lvl1pPr algn="ctr">
              <a:defRPr sz="9600">
                <a:solidFill>
                  <a:schemeClr val="bg1"/>
                </a:solidFill>
                <a:latin typeface="+mj-lt"/>
              </a:defRPr>
            </a:lvl1pPr>
          </a:lstStyle>
          <a:p>
            <a:pPr lvl="0"/>
            <a:r>
              <a:rPr kumimoji="1" lang="en-US" altLang="ja-JP" dirty="0"/>
              <a:t>A</a:t>
            </a:r>
            <a:endParaRPr kumimoji="1" lang="ja-JP" altLang="en-US" dirty="0"/>
          </a:p>
        </p:txBody>
      </p:sp>
      <p:sp>
        <p:nvSpPr>
          <p:cNvPr id="49" name="テキスト プレースホルダー 48"/>
          <p:cNvSpPr>
            <a:spLocks noGrp="1"/>
          </p:cNvSpPr>
          <p:nvPr>
            <p:ph type="body" sz="quarter" idx="18" hasCustomPrompt="1"/>
          </p:nvPr>
        </p:nvSpPr>
        <p:spPr>
          <a:xfrm>
            <a:off x="626300" y="2538669"/>
            <a:ext cx="5361141" cy="2505075"/>
          </a:xfrm>
        </p:spPr>
        <p:txBody>
          <a:bodyPr anchor="ctr">
            <a:normAutofit/>
          </a:bodyPr>
          <a:lstStyle>
            <a:lvl1pPr marL="342900" indent="-342900">
              <a:buClr>
                <a:schemeClr val="accent5"/>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0" name="テキスト プレースホルダー 48"/>
          <p:cNvSpPr>
            <a:spLocks noGrp="1"/>
          </p:cNvSpPr>
          <p:nvPr>
            <p:ph type="body" sz="quarter" idx="19" hasCustomPrompt="1"/>
          </p:nvPr>
        </p:nvSpPr>
        <p:spPr>
          <a:xfrm>
            <a:off x="625965" y="5277830"/>
            <a:ext cx="5361141" cy="2505075"/>
          </a:xfrm>
        </p:spPr>
        <p:txBody>
          <a:bodyPr anchor="ctr">
            <a:normAutofit/>
          </a:bodyPr>
          <a:lstStyle>
            <a:lvl1pPr marL="342900" indent="-342900">
              <a:buClr>
                <a:schemeClr val="accent3"/>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1" name="テキスト プレースホルダー 48"/>
          <p:cNvSpPr>
            <a:spLocks noGrp="1"/>
          </p:cNvSpPr>
          <p:nvPr>
            <p:ph type="body" sz="quarter" idx="20" hasCustomPrompt="1"/>
          </p:nvPr>
        </p:nvSpPr>
        <p:spPr>
          <a:xfrm>
            <a:off x="12114295" y="2538668"/>
            <a:ext cx="5435004" cy="2505075"/>
          </a:xfrm>
        </p:spPr>
        <p:txBody>
          <a:bodyPr anchor="ctr">
            <a:normAutofit/>
          </a:bodyPr>
          <a:lstStyle>
            <a:lvl1pPr marL="342900" indent="-342900">
              <a:buClr>
                <a:schemeClr val="accent1"/>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2" name="テキスト プレースホルダー 48"/>
          <p:cNvSpPr>
            <a:spLocks noGrp="1"/>
          </p:cNvSpPr>
          <p:nvPr>
            <p:ph type="body" sz="quarter" idx="21" hasCustomPrompt="1"/>
          </p:nvPr>
        </p:nvSpPr>
        <p:spPr>
          <a:xfrm>
            <a:off x="12113960" y="5277829"/>
            <a:ext cx="5435004" cy="2505075"/>
          </a:xfrm>
        </p:spPr>
        <p:txBody>
          <a:bodyPr anchor="ctr">
            <a:normAutofit/>
          </a:bodyPr>
          <a:lstStyle>
            <a:lvl1pPr marL="342900" indent="-342900">
              <a:buClr>
                <a:schemeClr val="accent2"/>
              </a:buClr>
              <a:buFont typeface="Wingdings" panose="05000000000000000000" pitchFamily="2" charset="2"/>
              <a:buChar char="l"/>
              <a:defRPr sz="2000" baseline="0">
                <a:solidFill>
                  <a:schemeClr val="tx2"/>
                </a:solidFill>
              </a:defRPr>
            </a:lvl1pPr>
          </a:lstStyle>
          <a:p>
            <a:pPr lvl="0"/>
            <a:r>
              <a:rPr kumimoji="1" lang="en-US" altLang="ja-JP" dirty="0"/>
              <a:t>Item 1</a:t>
            </a:r>
          </a:p>
          <a:p>
            <a:pPr lvl="0"/>
            <a:r>
              <a:rPr kumimoji="1" lang="en-US" altLang="ja-JP" dirty="0"/>
              <a:t>Item 2</a:t>
            </a:r>
            <a:endParaRPr kumimoji="1" lang="ja-JP" altLang="en-US" dirty="0"/>
          </a:p>
        </p:txBody>
      </p:sp>
      <p:sp>
        <p:nvSpPr>
          <p:cNvPr id="53" name="正方形/長方形 52"/>
          <p:cNvSpPr/>
          <p:nvPr userDrawn="1"/>
        </p:nvSpPr>
        <p:spPr>
          <a:xfrm>
            <a:off x="0" y="2421624"/>
            <a:ext cx="526093" cy="2739165"/>
          </a:xfrm>
          <a:prstGeom prst="rect">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4" name="正方形/長方形 53"/>
          <p:cNvSpPr/>
          <p:nvPr userDrawn="1"/>
        </p:nvSpPr>
        <p:spPr>
          <a:xfrm>
            <a:off x="-1" y="5160792"/>
            <a:ext cx="526093" cy="2739165"/>
          </a:xfrm>
          <a:prstGeom prst="rect">
            <a:avLst/>
          </a:prstGeom>
          <a:solidFill>
            <a:schemeClr val="accent3">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5" name="正方形/長方形 54"/>
          <p:cNvSpPr/>
          <p:nvPr userDrawn="1"/>
        </p:nvSpPr>
        <p:spPr>
          <a:xfrm>
            <a:off x="17760321" y="2421612"/>
            <a:ext cx="526093" cy="2739165"/>
          </a:xfrm>
          <a:prstGeom prst="rect">
            <a:avLst/>
          </a:prstGeom>
          <a:solidFill>
            <a:schemeClr val="accent1">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6" name="正方形/長方形 55"/>
          <p:cNvSpPr/>
          <p:nvPr userDrawn="1"/>
        </p:nvSpPr>
        <p:spPr>
          <a:xfrm>
            <a:off x="17760320" y="5160780"/>
            <a:ext cx="526093" cy="2739165"/>
          </a:xfrm>
          <a:prstGeom prst="rect">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7" name="テキスト プレースホルダー 6"/>
          <p:cNvSpPr>
            <a:spLocks noGrp="1"/>
          </p:cNvSpPr>
          <p:nvPr>
            <p:ph type="body" sz="quarter" idx="22" hasCustomPrompt="1"/>
          </p:nvPr>
        </p:nvSpPr>
        <p:spPr>
          <a:xfrm>
            <a:off x="1078310" y="8292507"/>
            <a:ext cx="16200313" cy="1003893"/>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58" name="正方形/長方形 57"/>
          <p:cNvSpPr/>
          <p:nvPr userDrawn="1"/>
        </p:nvSpPr>
        <p:spPr>
          <a:xfrm>
            <a:off x="1222326" y="8148492"/>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156034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700" fill="hold"/>
                                        <p:tgtEl>
                                          <p:spTgt spid="5"/>
                                        </p:tgtEl>
                                        <p:attrNameLst>
                                          <p:attrName>ppt_x</p:attrName>
                                        </p:attrNameLst>
                                      </p:cBhvr>
                                      <p:tavLst>
                                        <p:tav tm="0">
                                          <p:val>
                                            <p:strVal val="#ppt_x"/>
                                          </p:val>
                                        </p:tav>
                                        <p:tav tm="100000">
                                          <p:val>
                                            <p:strVal val="#ppt_x"/>
                                          </p:val>
                                        </p:tav>
                                      </p:tavLst>
                                    </p:anim>
                                    <p:anim calcmode="lin" valueType="num">
                                      <p:cBhvr additive="base">
                                        <p:cTn id="16" dur="7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9" decel="10000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700" fill="hold"/>
                                        <p:tgtEl>
                                          <p:spTgt spid="9"/>
                                        </p:tgtEl>
                                        <p:attrNameLst>
                                          <p:attrName>ppt_x</p:attrName>
                                        </p:attrNameLst>
                                      </p:cBhvr>
                                      <p:tavLst>
                                        <p:tav tm="0">
                                          <p:val>
                                            <p:strVal val="0-#ppt_w/2"/>
                                          </p:val>
                                        </p:tav>
                                        <p:tav tm="100000">
                                          <p:val>
                                            <p:strVal val="#ppt_x"/>
                                          </p:val>
                                        </p:tav>
                                      </p:tavLst>
                                    </p:anim>
                                    <p:anim calcmode="lin" valueType="num">
                                      <p:cBhvr additive="base">
                                        <p:cTn id="20" dur="700" fill="hold"/>
                                        <p:tgtEl>
                                          <p:spTgt spid="9"/>
                                        </p:tgtEl>
                                        <p:attrNameLst>
                                          <p:attrName>ppt_y</p:attrName>
                                        </p:attrNameLst>
                                      </p:cBhvr>
                                      <p:tavLst>
                                        <p:tav tm="0">
                                          <p:val>
                                            <p:strVal val="0-#ppt_h/2"/>
                                          </p:val>
                                        </p:tav>
                                        <p:tav tm="100000">
                                          <p:val>
                                            <p:strVal val="#ppt_y"/>
                                          </p:val>
                                        </p:tav>
                                      </p:tavLst>
                                    </p:anim>
                                  </p:childTnLst>
                                </p:cTn>
                              </p:par>
                              <p:par>
                                <p:cTn id="21" presetID="10" presetClass="entr" presetSubtype="0" fill="hold" grpId="0" nodeType="withEffect">
                                  <p:stCondLst>
                                    <p:cond delay="250"/>
                                  </p:stCondLst>
                                  <p:childTnLst>
                                    <p:set>
                                      <p:cBhvr>
                                        <p:cTn id="22" dur="1" fill="hold">
                                          <p:stCondLst>
                                            <p:cond delay="0"/>
                                          </p:stCondLst>
                                        </p:cTn>
                                        <p:tgtEl>
                                          <p:spTgt spid="19">
                                            <p:txEl>
                                              <p:pRg st="0" end="0"/>
                                            </p:txEl>
                                          </p:spTgt>
                                        </p:tgtEl>
                                        <p:attrNameLst>
                                          <p:attrName>style.visibility</p:attrName>
                                        </p:attrNameLst>
                                      </p:cBhvr>
                                      <p:to>
                                        <p:strVal val="visible"/>
                                      </p:to>
                                    </p:set>
                                    <p:animEffect transition="in" filter="fade">
                                      <p:cBhvr>
                                        <p:cTn id="23" dur="500"/>
                                        <p:tgtEl>
                                          <p:spTgt spid="19">
                                            <p:txEl>
                                              <p:pRg st="0" end="0"/>
                                            </p:txEl>
                                          </p:spTgt>
                                        </p:tgtEl>
                                      </p:cBhvr>
                                    </p:animEffect>
                                  </p:childTnLst>
                                </p:cTn>
                              </p:par>
                              <p:par>
                                <p:cTn id="24" presetID="2" presetClass="entr" presetSubtype="1" decel="100000" fill="hold" grpId="0" nodeType="withEffect">
                                  <p:stCondLst>
                                    <p:cond delay="250"/>
                                  </p:stCondLst>
                                  <p:childTnLst>
                                    <p:set>
                                      <p:cBhvr>
                                        <p:cTn id="25" dur="1" fill="hold">
                                          <p:stCondLst>
                                            <p:cond delay="0"/>
                                          </p:stCondLst>
                                        </p:cTn>
                                        <p:tgtEl>
                                          <p:spTgt spid="10"/>
                                        </p:tgtEl>
                                        <p:attrNameLst>
                                          <p:attrName>style.visibility</p:attrName>
                                        </p:attrNameLst>
                                      </p:cBhvr>
                                      <p:to>
                                        <p:strVal val="visible"/>
                                      </p:to>
                                    </p:set>
                                    <p:anim calcmode="lin" valueType="num">
                                      <p:cBhvr additive="base">
                                        <p:cTn id="26" dur="700" fill="hold"/>
                                        <p:tgtEl>
                                          <p:spTgt spid="10"/>
                                        </p:tgtEl>
                                        <p:attrNameLst>
                                          <p:attrName>ppt_x</p:attrName>
                                        </p:attrNameLst>
                                      </p:cBhvr>
                                      <p:tavLst>
                                        <p:tav tm="0">
                                          <p:val>
                                            <p:strVal val="#ppt_x"/>
                                          </p:val>
                                        </p:tav>
                                        <p:tav tm="100000">
                                          <p:val>
                                            <p:strVal val="#ppt_x"/>
                                          </p:val>
                                        </p:tav>
                                      </p:tavLst>
                                    </p:anim>
                                    <p:anim calcmode="lin" valueType="num">
                                      <p:cBhvr additive="base">
                                        <p:cTn id="27" dur="700" fill="hold"/>
                                        <p:tgtEl>
                                          <p:spTgt spid="10"/>
                                        </p:tgtEl>
                                        <p:attrNameLst>
                                          <p:attrName>ppt_y</p:attrName>
                                        </p:attrNameLst>
                                      </p:cBhvr>
                                      <p:tavLst>
                                        <p:tav tm="0">
                                          <p:val>
                                            <p:strVal val="0-#ppt_h/2"/>
                                          </p:val>
                                        </p:tav>
                                        <p:tav tm="100000">
                                          <p:val>
                                            <p:strVal val="#ppt_y"/>
                                          </p:val>
                                        </p:tav>
                                      </p:tavLst>
                                    </p:anim>
                                  </p:childTnLst>
                                </p:cTn>
                              </p:par>
                              <p:par>
                                <p:cTn id="28" presetID="2" presetClass="entr" presetSubtype="3" decel="100000" fill="hold" grpId="0" nodeType="withEffect">
                                  <p:stCondLst>
                                    <p:cond delay="25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00" fill="hold"/>
                                        <p:tgtEl>
                                          <p:spTgt spid="11"/>
                                        </p:tgtEl>
                                        <p:attrNameLst>
                                          <p:attrName>ppt_x</p:attrName>
                                        </p:attrNameLst>
                                      </p:cBhvr>
                                      <p:tavLst>
                                        <p:tav tm="0">
                                          <p:val>
                                            <p:strVal val="1+#ppt_w/2"/>
                                          </p:val>
                                        </p:tav>
                                        <p:tav tm="100000">
                                          <p:val>
                                            <p:strVal val="#ppt_x"/>
                                          </p:val>
                                        </p:tav>
                                      </p:tavLst>
                                    </p:anim>
                                    <p:anim calcmode="lin" valueType="num">
                                      <p:cBhvr additive="base">
                                        <p:cTn id="31" dur="700" fill="hold"/>
                                        <p:tgtEl>
                                          <p:spTgt spid="11"/>
                                        </p:tgtEl>
                                        <p:attrNameLst>
                                          <p:attrName>ppt_y</p:attrName>
                                        </p:attrNameLst>
                                      </p:cBhvr>
                                      <p:tavLst>
                                        <p:tav tm="0">
                                          <p:val>
                                            <p:strVal val="0-#ppt_h/2"/>
                                          </p:val>
                                        </p:tav>
                                        <p:tav tm="100000">
                                          <p:val>
                                            <p:strVal val="#ppt_y"/>
                                          </p:val>
                                        </p:tav>
                                      </p:tavLst>
                                    </p:anim>
                                  </p:childTnLst>
                                </p:cTn>
                              </p:par>
                              <p:par>
                                <p:cTn id="32" presetID="10" presetClass="entr" presetSubtype="0" fill="hold" grpId="0" nodeType="withEffect">
                                  <p:stCondLst>
                                    <p:cond delay="500"/>
                                  </p:stCondLst>
                                  <p:childTnLst>
                                    <p:set>
                                      <p:cBhvr>
                                        <p:cTn id="33" dur="1" fill="hold">
                                          <p:stCondLst>
                                            <p:cond delay="0"/>
                                          </p:stCondLst>
                                        </p:cTn>
                                        <p:tgtEl>
                                          <p:spTgt spid="20">
                                            <p:txEl>
                                              <p:pRg st="0" end="0"/>
                                            </p:txEl>
                                          </p:spTgt>
                                        </p:tgtEl>
                                        <p:attrNameLst>
                                          <p:attrName>style.visibility</p:attrName>
                                        </p:attrNameLst>
                                      </p:cBhvr>
                                      <p:to>
                                        <p:strVal val="visible"/>
                                      </p:to>
                                    </p:set>
                                    <p:animEffect transition="in" filter="fade">
                                      <p:cBhvr>
                                        <p:cTn id="34" dur="500"/>
                                        <p:tgtEl>
                                          <p:spTgt spid="20">
                                            <p:txEl>
                                              <p:pRg st="0" end="0"/>
                                            </p:txEl>
                                          </p:spTgt>
                                        </p:tgtEl>
                                      </p:cBhvr>
                                    </p:animEffect>
                                  </p:childTnLst>
                                </p:cTn>
                              </p:par>
                              <p:par>
                                <p:cTn id="35" presetID="2" presetClass="entr" presetSubtype="12" decel="100000" fill="hold" grpId="0" nodeType="withEffect">
                                  <p:stCondLst>
                                    <p:cond delay="500"/>
                                  </p:stCondLst>
                                  <p:childTnLst>
                                    <p:set>
                                      <p:cBhvr>
                                        <p:cTn id="36" dur="1" fill="hold">
                                          <p:stCondLst>
                                            <p:cond delay="0"/>
                                          </p:stCondLst>
                                        </p:cTn>
                                        <p:tgtEl>
                                          <p:spTgt spid="13"/>
                                        </p:tgtEl>
                                        <p:attrNameLst>
                                          <p:attrName>style.visibility</p:attrName>
                                        </p:attrNameLst>
                                      </p:cBhvr>
                                      <p:to>
                                        <p:strVal val="visible"/>
                                      </p:to>
                                    </p:set>
                                    <p:anim calcmode="lin" valueType="num">
                                      <p:cBhvr additive="base">
                                        <p:cTn id="37" dur="700" fill="hold"/>
                                        <p:tgtEl>
                                          <p:spTgt spid="13"/>
                                        </p:tgtEl>
                                        <p:attrNameLst>
                                          <p:attrName>ppt_x</p:attrName>
                                        </p:attrNameLst>
                                      </p:cBhvr>
                                      <p:tavLst>
                                        <p:tav tm="0">
                                          <p:val>
                                            <p:strVal val="0-#ppt_w/2"/>
                                          </p:val>
                                        </p:tav>
                                        <p:tav tm="100000">
                                          <p:val>
                                            <p:strVal val="#ppt_x"/>
                                          </p:val>
                                        </p:tav>
                                      </p:tavLst>
                                    </p:anim>
                                    <p:anim calcmode="lin" valueType="num">
                                      <p:cBhvr additive="base">
                                        <p:cTn id="38" dur="700" fill="hold"/>
                                        <p:tgtEl>
                                          <p:spTgt spid="13"/>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50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700" fill="hold"/>
                                        <p:tgtEl>
                                          <p:spTgt spid="12"/>
                                        </p:tgtEl>
                                        <p:attrNameLst>
                                          <p:attrName>ppt_x</p:attrName>
                                        </p:attrNameLst>
                                      </p:cBhvr>
                                      <p:tavLst>
                                        <p:tav tm="0">
                                          <p:val>
                                            <p:strVal val="#ppt_x"/>
                                          </p:val>
                                        </p:tav>
                                        <p:tav tm="100000">
                                          <p:val>
                                            <p:strVal val="#ppt_x"/>
                                          </p:val>
                                        </p:tav>
                                      </p:tavLst>
                                    </p:anim>
                                    <p:anim calcmode="lin" valueType="num">
                                      <p:cBhvr additive="base">
                                        <p:cTn id="42" dur="700" fill="hold"/>
                                        <p:tgtEl>
                                          <p:spTgt spid="12"/>
                                        </p:tgtEl>
                                        <p:attrNameLst>
                                          <p:attrName>ppt_y</p:attrName>
                                        </p:attrNameLst>
                                      </p:cBhvr>
                                      <p:tavLst>
                                        <p:tav tm="0">
                                          <p:val>
                                            <p:strVal val="1+#ppt_h/2"/>
                                          </p:val>
                                        </p:tav>
                                        <p:tav tm="100000">
                                          <p:val>
                                            <p:strVal val="#ppt_y"/>
                                          </p:val>
                                        </p:tav>
                                      </p:tavLst>
                                    </p:anim>
                                  </p:childTnLst>
                                </p:cTn>
                              </p:par>
                              <p:par>
                                <p:cTn id="43" presetID="10" presetClass="entr" presetSubtype="0" fill="hold" grpId="0" nodeType="withEffect">
                                  <p:stCondLst>
                                    <p:cond delay="750"/>
                                  </p:stCondLst>
                                  <p:childTnLst>
                                    <p:set>
                                      <p:cBhvr>
                                        <p:cTn id="44" dur="1" fill="hold">
                                          <p:stCondLst>
                                            <p:cond delay="0"/>
                                          </p:stCondLst>
                                        </p:cTn>
                                        <p:tgtEl>
                                          <p:spTgt spid="21">
                                            <p:txEl>
                                              <p:pRg st="0" end="0"/>
                                            </p:txEl>
                                          </p:spTgt>
                                        </p:tgtEl>
                                        <p:attrNameLst>
                                          <p:attrName>style.visibility</p:attrName>
                                        </p:attrNameLst>
                                      </p:cBhvr>
                                      <p:to>
                                        <p:strVal val="visible"/>
                                      </p:to>
                                    </p:set>
                                    <p:animEffect transition="in" filter="fade">
                                      <p:cBhvr>
                                        <p:cTn id="45" dur="500"/>
                                        <p:tgtEl>
                                          <p:spTgt spid="21">
                                            <p:txEl>
                                              <p:pRg st="0" end="0"/>
                                            </p:txEl>
                                          </p:spTgt>
                                        </p:tgtEl>
                                      </p:cBhvr>
                                    </p:animEffect>
                                  </p:childTnLst>
                                </p:cTn>
                              </p:par>
                              <p:par>
                                <p:cTn id="46" presetID="2" presetClass="entr" presetSubtype="4" decel="100000" fill="hold" grpId="0" nodeType="withEffect">
                                  <p:stCondLst>
                                    <p:cond delay="750"/>
                                  </p:stCondLst>
                                  <p:childTnLst>
                                    <p:set>
                                      <p:cBhvr>
                                        <p:cTn id="47" dur="1" fill="hold">
                                          <p:stCondLst>
                                            <p:cond delay="0"/>
                                          </p:stCondLst>
                                        </p:cTn>
                                        <p:tgtEl>
                                          <p:spTgt spid="14"/>
                                        </p:tgtEl>
                                        <p:attrNameLst>
                                          <p:attrName>style.visibility</p:attrName>
                                        </p:attrNameLst>
                                      </p:cBhvr>
                                      <p:to>
                                        <p:strVal val="visible"/>
                                      </p:to>
                                    </p:set>
                                    <p:anim calcmode="lin" valueType="num">
                                      <p:cBhvr additive="base">
                                        <p:cTn id="48" dur="700" fill="hold"/>
                                        <p:tgtEl>
                                          <p:spTgt spid="14"/>
                                        </p:tgtEl>
                                        <p:attrNameLst>
                                          <p:attrName>ppt_x</p:attrName>
                                        </p:attrNameLst>
                                      </p:cBhvr>
                                      <p:tavLst>
                                        <p:tav tm="0">
                                          <p:val>
                                            <p:strVal val="#ppt_x"/>
                                          </p:val>
                                        </p:tav>
                                        <p:tav tm="100000">
                                          <p:val>
                                            <p:strVal val="#ppt_x"/>
                                          </p:val>
                                        </p:tav>
                                      </p:tavLst>
                                    </p:anim>
                                    <p:anim calcmode="lin" valueType="num">
                                      <p:cBhvr additive="base">
                                        <p:cTn id="49" dur="700" fill="hold"/>
                                        <p:tgtEl>
                                          <p:spTgt spid="14"/>
                                        </p:tgtEl>
                                        <p:attrNameLst>
                                          <p:attrName>ppt_y</p:attrName>
                                        </p:attrNameLst>
                                      </p:cBhvr>
                                      <p:tavLst>
                                        <p:tav tm="0">
                                          <p:val>
                                            <p:strVal val="1+#ppt_h/2"/>
                                          </p:val>
                                        </p:tav>
                                        <p:tav tm="100000">
                                          <p:val>
                                            <p:strVal val="#ppt_y"/>
                                          </p:val>
                                        </p:tav>
                                      </p:tavLst>
                                    </p:anim>
                                  </p:childTnLst>
                                </p:cTn>
                              </p:par>
                              <p:par>
                                <p:cTn id="50" presetID="2" presetClass="entr" presetSubtype="6" decel="100000" fill="hold" grpId="0" nodeType="withEffect">
                                  <p:stCondLst>
                                    <p:cond delay="750"/>
                                  </p:stCondLst>
                                  <p:childTnLst>
                                    <p:set>
                                      <p:cBhvr>
                                        <p:cTn id="51" dur="1" fill="hold">
                                          <p:stCondLst>
                                            <p:cond delay="0"/>
                                          </p:stCondLst>
                                        </p:cTn>
                                        <p:tgtEl>
                                          <p:spTgt spid="15"/>
                                        </p:tgtEl>
                                        <p:attrNameLst>
                                          <p:attrName>style.visibility</p:attrName>
                                        </p:attrNameLst>
                                      </p:cBhvr>
                                      <p:to>
                                        <p:strVal val="visible"/>
                                      </p:to>
                                    </p:set>
                                    <p:anim calcmode="lin" valueType="num">
                                      <p:cBhvr additive="base">
                                        <p:cTn id="52" dur="700" fill="hold"/>
                                        <p:tgtEl>
                                          <p:spTgt spid="15"/>
                                        </p:tgtEl>
                                        <p:attrNameLst>
                                          <p:attrName>ppt_x</p:attrName>
                                        </p:attrNameLst>
                                      </p:cBhvr>
                                      <p:tavLst>
                                        <p:tav tm="0">
                                          <p:val>
                                            <p:strVal val="1+#ppt_w/2"/>
                                          </p:val>
                                        </p:tav>
                                        <p:tav tm="100000">
                                          <p:val>
                                            <p:strVal val="#ppt_x"/>
                                          </p:val>
                                        </p:tav>
                                      </p:tavLst>
                                    </p:anim>
                                    <p:anim calcmode="lin" valueType="num">
                                      <p:cBhvr additive="base">
                                        <p:cTn id="53" dur="700" fill="hold"/>
                                        <p:tgtEl>
                                          <p:spTgt spid="15"/>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1000"/>
                                  </p:stCondLst>
                                  <p:childTnLst>
                                    <p:set>
                                      <p:cBhvr>
                                        <p:cTn id="55" dur="1" fill="hold">
                                          <p:stCondLst>
                                            <p:cond delay="0"/>
                                          </p:stCondLst>
                                        </p:cTn>
                                        <p:tgtEl>
                                          <p:spTgt spid="22">
                                            <p:txEl>
                                              <p:pRg st="0" end="0"/>
                                            </p:txEl>
                                          </p:spTgt>
                                        </p:tgtEl>
                                        <p:attrNameLst>
                                          <p:attrName>style.visibility</p:attrName>
                                        </p:attrNameLst>
                                      </p:cBhvr>
                                      <p:to>
                                        <p:strVal val="visible"/>
                                      </p:to>
                                    </p:set>
                                    <p:animEffect transition="in" filter="fade">
                                      <p:cBhvr>
                                        <p:cTn id="56" dur="500"/>
                                        <p:tgtEl>
                                          <p:spTgt spid="22">
                                            <p:txEl>
                                              <p:pRg st="0" end="0"/>
                                            </p:txEl>
                                          </p:spTgt>
                                        </p:tgtEl>
                                      </p:cBhvr>
                                    </p:animEffect>
                                  </p:childTnLst>
                                </p:cTn>
                              </p:par>
                            </p:childTnLst>
                          </p:cTn>
                        </p:par>
                        <p:par>
                          <p:cTn id="57" fill="hold">
                            <p:stCondLst>
                              <p:cond delay="2000"/>
                            </p:stCondLst>
                            <p:childTnLst>
                              <p:par>
                                <p:cTn id="58" presetID="22" presetClass="entr" presetSubtype="2"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Effect transition="in" filter="wipe(right)">
                                      <p:cBhvr>
                                        <p:cTn id="60" dur="500"/>
                                        <p:tgtEl>
                                          <p:spTgt spid="36"/>
                                        </p:tgtEl>
                                      </p:cBhvr>
                                    </p:animEffect>
                                  </p:childTnLst>
                                </p:cTn>
                              </p:par>
                            </p:childTnLst>
                          </p:cTn>
                        </p:par>
                        <p:par>
                          <p:cTn id="61" fill="hold">
                            <p:stCondLst>
                              <p:cond delay="2500"/>
                            </p:stCondLst>
                            <p:childTnLst>
                              <p:par>
                                <p:cTn id="62" presetID="2" presetClass="entr" presetSubtype="8" decel="100000" fill="hold" grpId="0" nodeType="afterEffect">
                                  <p:stCondLst>
                                    <p:cond delay="0"/>
                                  </p:stCondLst>
                                  <p:childTnLst>
                                    <p:set>
                                      <p:cBhvr>
                                        <p:cTn id="63" dur="1" fill="hold">
                                          <p:stCondLst>
                                            <p:cond delay="0"/>
                                          </p:stCondLst>
                                        </p:cTn>
                                        <p:tgtEl>
                                          <p:spTgt spid="29"/>
                                        </p:tgtEl>
                                        <p:attrNameLst>
                                          <p:attrName>style.visibility</p:attrName>
                                        </p:attrNameLst>
                                      </p:cBhvr>
                                      <p:to>
                                        <p:strVal val="visible"/>
                                      </p:to>
                                    </p:set>
                                    <p:anim calcmode="lin" valueType="num">
                                      <p:cBhvr additive="base">
                                        <p:cTn id="64" dur="750" fill="hold"/>
                                        <p:tgtEl>
                                          <p:spTgt spid="29"/>
                                        </p:tgtEl>
                                        <p:attrNameLst>
                                          <p:attrName>ppt_x</p:attrName>
                                        </p:attrNameLst>
                                      </p:cBhvr>
                                      <p:tavLst>
                                        <p:tav tm="0">
                                          <p:val>
                                            <p:strVal val="0-#ppt_w/2"/>
                                          </p:val>
                                        </p:tav>
                                        <p:tav tm="100000">
                                          <p:val>
                                            <p:strVal val="#ppt_x"/>
                                          </p:val>
                                        </p:tav>
                                      </p:tavLst>
                                    </p:anim>
                                    <p:anim calcmode="lin" valueType="num">
                                      <p:cBhvr additive="base">
                                        <p:cTn id="65" dur="750" fill="hold"/>
                                        <p:tgtEl>
                                          <p:spTgt spid="29"/>
                                        </p:tgtEl>
                                        <p:attrNameLst>
                                          <p:attrName>ppt_y</p:attrName>
                                        </p:attrNameLst>
                                      </p:cBhvr>
                                      <p:tavLst>
                                        <p:tav tm="0">
                                          <p:val>
                                            <p:strVal val="#ppt_y"/>
                                          </p:val>
                                        </p:tav>
                                        <p:tav tm="100000">
                                          <p:val>
                                            <p:strVal val="#ppt_y"/>
                                          </p:val>
                                        </p:tav>
                                      </p:tavLst>
                                    </p:anim>
                                  </p:childTnLst>
                                </p:cTn>
                              </p:par>
                              <p:par>
                                <p:cTn id="66" presetID="22" presetClass="entr" presetSubtype="8" fill="hold" grpId="0" nodeType="with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wipe(left)">
                                      <p:cBhvr>
                                        <p:cTn id="68" dur="500"/>
                                        <p:tgtEl>
                                          <p:spTgt spid="49"/>
                                        </p:tgtEl>
                                      </p:cBhvr>
                                    </p:animEffect>
                                  </p:childTnLst>
                                </p:cTn>
                              </p:par>
                            </p:childTnLst>
                          </p:cTn>
                        </p:par>
                        <p:par>
                          <p:cTn id="69" fill="hold">
                            <p:stCondLst>
                              <p:cond delay="3250"/>
                            </p:stCondLst>
                            <p:childTnLst>
                              <p:par>
                                <p:cTn id="70" presetID="10" presetClass="entr" presetSubtype="0" fill="hold" grpId="0" nodeType="afterEffect">
                                  <p:stCondLst>
                                    <p:cond delay="0"/>
                                  </p:stCondLst>
                                  <p:childTnLst>
                                    <p:set>
                                      <p:cBhvr>
                                        <p:cTn id="71" dur="1" fill="hold">
                                          <p:stCondLst>
                                            <p:cond delay="0"/>
                                          </p:stCondLst>
                                        </p:cTn>
                                        <p:tgtEl>
                                          <p:spTgt spid="53"/>
                                        </p:tgtEl>
                                        <p:attrNameLst>
                                          <p:attrName>style.visibility</p:attrName>
                                        </p:attrNameLst>
                                      </p:cBhvr>
                                      <p:to>
                                        <p:strVal val="visible"/>
                                      </p:to>
                                    </p:set>
                                    <p:animEffect transition="in" filter="fade">
                                      <p:cBhvr>
                                        <p:cTn id="72" dur="500"/>
                                        <p:tgtEl>
                                          <p:spTgt spid="53"/>
                                        </p:tgtEl>
                                      </p:cBhvr>
                                    </p:animEffect>
                                  </p:childTnLst>
                                </p:cTn>
                              </p:par>
                            </p:childTnLst>
                          </p:cTn>
                        </p:par>
                        <p:par>
                          <p:cTn id="73" fill="hold">
                            <p:stCondLst>
                              <p:cond delay="3750"/>
                            </p:stCondLst>
                            <p:childTnLst>
                              <p:par>
                                <p:cTn id="74" presetID="22" presetClass="entr" presetSubtype="8"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wipe(left)">
                                      <p:cBhvr>
                                        <p:cTn id="76" dur="500"/>
                                        <p:tgtEl>
                                          <p:spTgt spid="25"/>
                                        </p:tgtEl>
                                      </p:cBhvr>
                                    </p:animEffect>
                                  </p:childTnLst>
                                </p:cTn>
                              </p:par>
                            </p:childTnLst>
                          </p:cTn>
                        </p:par>
                        <p:par>
                          <p:cTn id="77" fill="hold">
                            <p:stCondLst>
                              <p:cond delay="4250"/>
                            </p:stCondLst>
                            <p:childTnLst>
                              <p:par>
                                <p:cTn id="78" presetID="2" presetClass="entr" presetSubtype="2" decel="100000" fill="hold" grpId="0"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additive="base">
                                        <p:cTn id="80" dur="750" fill="hold"/>
                                        <p:tgtEl>
                                          <p:spTgt spid="33"/>
                                        </p:tgtEl>
                                        <p:attrNameLst>
                                          <p:attrName>ppt_x</p:attrName>
                                        </p:attrNameLst>
                                      </p:cBhvr>
                                      <p:tavLst>
                                        <p:tav tm="0">
                                          <p:val>
                                            <p:strVal val="1+#ppt_w/2"/>
                                          </p:val>
                                        </p:tav>
                                        <p:tav tm="100000">
                                          <p:val>
                                            <p:strVal val="#ppt_x"/>
                                          </p:val>
                                        </p:tav>
                                      </p:tavLst>
                                    </p:anim>
                                    <p:anim calcmode="lin" valueType="num">
                                      <p:cBhvr additive="base">
                                        <p:cTn id="81" dur="750" fill="hold"/>
                                        <p:tgtEl>
                                          <p:spTgt spid="33"/>
                                        </p:tgtEl>
                                        <p:attrNameLst>
                                          <p:attrName>ppt_y</p:attrName>
                                        </p:attrNameLst>
                                      </p:cBhvr>
                                      <p:tavLst>
                                        <p:tav tm="0">
                                          <p:val>
                                            <p:strVal val="#ppt_y"/>
                                          </p:val>
                                        </p:tav>
                                        <p:tav tm="100000">
                                          <p:val>
                                            <p:strVal val="#ppt_y"/>
                                          </p:val>
                                        </p:tav>
                                      </p:tavLst>
                                    </p:anim>
                                  </p:childTnLst>
                                </p:cTn>
                              </p:par>
                              <p:par>
                                <p:cTn id="82" presetID="22" presetClass="entr" presetSubtype="2" fill="hold" grpId="0" nodeType="with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right)">
                                      <p:cBhvr>
                                        <p:cTn id="84" dur="500"/>
                                        <p:tgtEl>
                                          <p:spTgt spid="51"/>
                                        </p:tgtEl>
                                      </p:cBhvr>
                                    </p:animEffect>
                                  </p:childTnLst>
                                </p:cTn>
                              </p:par>
                            </p:childTnLst>
                          </p:cTn>
                        </p:par>
                        <p:par>
                          <p:cTn id="85" fill="hold">
                            <p:stCondLst>
                              <p:cond delay="5000"/>
                            </p:stCondLst>
                            <p:childTnLst>
                              <p:par>
                                <p:cTn id="86" presetID="10" presetClass="entr" presetSubtype="0" fill="hold" grpId="0"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fade">
                                      <p:cBhvr>
                                        <p:cTn id="88" dur="500"/>
                                        <p:tgtEl>
                                          <p:spTgt spid="55"/>
                                        </p:tgtEl>
                                      </p:cBhvr>
                                    </p:animEffect>
                                  </p:childTnLst>
                                </p:cTn>
                              </p:par>
                            </p:childTnLst>
                          </p:cTn>
                        </p:par>
                        <p:par>
                          <p:cTn id="89" fill="hold">
                            <p:stCondLst>
                              <p:cond delay="5500"/>
                            </p:stCondLst>
                            <p:childTnLst>
                              <p:par>
                                <p:cTn id="90" presetID="22" presetClass="entr" presetSubtype="2" fill="hold" grpId="0" nodeType="after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wipe(right)">
                                      <p:cBhvr>
                                        <p:cTn id="92" dur="500"/>
                                        <p:tgtEl>
                                          <p:spTgt spid="24"/>
                                        </p:tgtEl>
                                      </p:cBhvr>
                                    </p:animEffect>
                                  </p:childTnLst>
                                </p:cTn>
                              </p:par>
                            </p:childTnLst>
                          </p:cTn>
                        </p:par>
                        <p:par>
                          <p:cTn id="93" fill="hold">
                            <p:stCondLst>
                              <p:cond delay="6000"/>
                            </p:stCondLst>
                            <p:childTnLst>
                              <p:par>
                                <p:cTn id="94" presetID="2" presetClass="entr" presetSubtype="8" decel="100000" fill="hold" grpId="0" nodeType="afterEffect">
                                  <p:stCondLst>
                                    <p:cond delay="0"/>
                                  </p:stCondLst>
                                  <p:childTnLst>
                                    <p:set>
                                      <p:cBhvr>
                                        <p:cTn id="95" dur="1" fill="hold">
                                          <p:stCondLst>
                                            <p:cond delay="0"/>
                                          </p:stCondLst>
                                        </p:cTn>
                                        <p:tgtEl>
                                          <p:spTgt spid="30"/>
                                        </p:tgtEl>
                                        <p:attrNameLst>
                                          <p:attrName>style.visibility</p:attrName>
                                        </p:attrNameLst>
                                      </p:cBhvr>
                                      <p:to>
                                        <p:strVal val="visible"/>
                                      </p:to>
                                    </p:set>
                                    <p:anim calcmode="lin" valueType="num">
                                      <p:cBhvr additive="base">
                                        <p:cTn id="96" dur="750" fill="hold"/>
                                        <p:tgtEl>
                                          <p:spTgt spid="30"/>
                                        </p:tgtEl>
                                        <p:attrNameLst>
                                          <p:attrName>ppt_x</p:attrName>
                                        </p:attrNameLst>
                                      </p:cBhvr>
                                      <p:tavLst>
                                        <p:tav tm="0">
                                          <p:val>
                                            <p:strVal val="0-#ppt_w/2"/>
                                          </p:val>
                                        </p:tav>
                                        <p:tav tm="100000">
                                          <p:val>
                                            <p:strVal val="#ppt_x"/>
                                          </p:val>
                                        </p:tav>
                                      </p:tavLst>
                                    </p:anim>
                                    <p:anim calcmode="lin" valueType="num">
                                      <p:cBhvr additive="base">
                                        <p:cTn id="97" dur="750" fill="hold"/>
                                        <p:tgtEl>
                                          <p:spTgt spid="30"/>
                                        </p:tgtEl>
                                        <p:attrNameLst>
                                          <p:attrName>ppt_y</p:attrName>
                                        </p:attrNameLst>
                                      </p:cBhvr>
                                      <p:tavLst>
                                        <p:tav tm="0">
                                          <p:val>
                                            <p:strVal val="#ppt_y"/>
                                          </p:val>
                                        </p:tav>
                                        <p:tav tm="100000">
                                          <p:val>
                                            <p:strVal val="#ppt_y"/>
                                          </p:val>
                                        </p:tav>
                                      </p:tavLst>
                                    </p:anim>
                                  </p:childTnLst>
                                </p:cTn>
                              </p:par>
                              <p:par>
                                <p:cTn id="98" presetID="22" presetClass="entr" presetSubtype="8"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Effect transition="in" filter="wipe(left)">
                                      <p:cBhvr>
                                        <p:cTn id="100" dur="500"/>
                                        <p:tgtEl>
                                          <p:spTgt spid="50"/>
                                        </p:tgtEl>
                                      </p:cBhvr>
                                    </p:animEffect>
                                  </p:childTnLst>
                                </p:cTn>
                              </p:par>
                            </p:childTnLst>
                          </p:cTn>
                        </p:par>
                        <p:par>
                          <p:cTn id="101" fill="hold">
                            <p:stCondLst>
                              <p:cond delay="6750"/>
                            </p:stCondLst>
                            <p:childTnLst>
                              <p:par>
                                <p:cTn id="102" presetID="10" presetClass="entr" presetSubtype="0" fill="hold" grpId="0" nodeType="after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7250"/>
                            </p:stCondLst>
                            <p:childTnLst>
                              <p:par>
                                <p:cTn id="106" presetID="22" presetClass="entr" presetSubtype="8" fill="hold" grpId="0" nodeType="after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wipe(left)">
                                      <p:cBhvr>
                                        <p:cTn id="108" dur="500"/>
                                        <p:tgtEl>
                                          <p:spTgt spid="26"/>
                                        </p:tgtEl>
                                      </p:cBhvr>
                                    </p:animEffect>
                                  </p:childTnLst>
                                </p:cTn>
                              </p:par>
                            </p:childTnLst>
                          </p:cTn>
                        </p:par>
                        <p:par>
                          <p:cTn id="109" fill="hold">
                            <p:stCondLst>
                              <p:cond delay="7750"/>
                            </p:stCondLst>
                            <p:childTnLst>
                              <p:par>
                                <p:cTn id="110" presetID="2" presetClass="entr" presetSubtype="2" decel="100000" fill="hold" grpId="0" nodeType="afterEffect">
                                  <p:stCondLst>
                                    <p:cond delay="0"/>
                                  </p:stCondLst>
                                  <p:childTnLst>
                                    <p:set>
                                      <p:cBhvr>
                                        <p:cTn id="111" dur="1" fill="hold">
                                          <p:stCondLst>
                                            <p:cond delay="0"/>
                                          </p:stCondLst>
                                        </p:cTn>
                                        <p:tgtEl>
                                          <p:spTgt spid="34"/>
                                        </p:tgtEl>
                                        <p:attrNameLst>
                                          <p:attrName>style.visibility</p:attrName>
                                        </p:attrNameLst>
                                      </p:cBhvr>
                                      <p:to>
                                        <p:strVal val="visible"/>
                                      </p:to>
                                    </p:set>
                                    <p:anim calcmode="lin" valueType="num">
                                      <p:cBhvr additive="base">
                                        <p:cTn id="112" dur="750" fill="hold"/>
                                        <p:tgtEl>
                                          <p:spTgt spid="34"/>
                                        </p:tgtEl>
                                        <p:attrNameLst>
                                          <p:attrName>ppt_x</p:attrName>
                                        </p:attrNameLst>
                                      </p:cBhvr>
                                      <p:tavLst>
                                        <p:tav tm="0">
                                          <p:val>
                                            <p:strVal val="1+#ppt_w/2"/>
                                          </p:val>
                                        </p:tav>
                                        <p:tav tm="100000">
                                          <p:val>
                                            <p:strVal val="#ppt_x"/>
                                          </p:val>
                                        </p:tav>
                                      </p:tavLst>
                                    </p:anim>
                                    <p:anim calcmode="lin" valueType="num">
                                      <p:cBhvr additive="base">
                                        <p:cTn id="113" dur="750" fill="hold"/>
                                        <p:tgtEl>
                                          <p:spTgt spid="34"/>
                                        </p:tgtEl>
                                        <p:attrNameLst>
                                          <p:attrName>ppt_y</p:attrName>
                                        </p:attrNameLst>
                                      </p:cBhvr>
                                      <p:tavLst>
                                        <p:tav tm="0">
                                          <p:val>
                                            <p:strVal val="#ppt_y"/>
                                          </p:val>
                                        </p:tav>
                                        <p:tav tm="100000">
                                          <p:val>
                                            <p:strVal val="#ppt_y"/>
                                          </p:val>
                                        </p:tav>
                                      </p:tavLst>
                                    </p:anim>
                                  </p:childTnLst>
                                </p:cTn>
                              </p:par>
                              <p:par>
                                <p:cTn id="114" presetID="22" presetClass="entr" presetSubtype="2" fill="hold" grpId="0" nodeType="withEffect">
                                  <p:stCondLst>
                                    <p:cond delay="0"/>
                                  </p:stCondLst>
                                  <p:childTnLst>
                                    <p:set>
                                      <p:cBhvr>
                                        <p:cTn id="115" dur="1" fill="hold">
                                          <p:stCondLst>
                                            <p:cond delay="0"/>
                                          </p:stCondLst>
                                        </p:cTn>
                                        <p:tgtEl>
                                          <p:spTgt spid="52"/>
                                        </p:tgtEl>
                                        <p:attrNameLst>
                                          <p:attrName>style.visibility</p:attrName>
                                        </p:attrNameLst>
                                      </p:cBhvr>
                                      <p:to>
                                        <p:strVal val="visible"/>
                                      </p:to>
                                    </p:set>
                                    <p:animEffect transition="in" filter="wipe(right)">
                                      <p:cBhvr>
                                        <p:cTn id="116" dur="500"/>
                                        <p:tgtEl>
                                          <p:spTgt spid="52"/>
                                        </p:tgtEl>
                                      </p:cBhvr>
                                    </p:animEffect>
                                  </p:childTnLst>
                                </p:cTn>
                              </p:par>
                            </p:childTnLst>
                          </p:cTn>
                        </p:par>
                        <p:par>
                          <p:cTn id="117" fill="hold">
                            <p:stCondLst>
                              <p:cond delay="8500"/>
                            </p:stCondLst>
                            <p:childTnLst>
                              <p:par>
                                <p:cTn id="118" presetID="10" presetClass="entr" presetSubtype="0" fill="hold" grpId="0" nodeType="afterEffect">
                                  <p:stCondLst>
                                    <p:cond delay="0"/>
                                  </p:stCondLst>
                                  <p:childTnLst>
                                    <p:set>
                                      <p:cBhvr>
                                        <p:cTn id="119" dur="1" fill="hold">
                                          <p:stCondLst>
                                            <p:cond delay="0"/>
                                          </p:stCondLst>
                                        </p:cTn>
                                        <p:tgtEl>
                                          <p:spTgt spid="56"/>
                                        </p:tgtEl>
                                        <p:attrNameLst>
                                          <p:attrName>style.visibility</p:attrName>
                                        </p:attrNameLst>
                                      </p:cBhvr>
                                      <p:to>
                                        <p:strVal val="visible"/>
                                      </p:to>
                                    </p:set>
                                    <p:animEffect transition="in" filter="fade">
                                      <p:cBhvr>
                                        <p:cTn id="120" dur="500"/>
                                        <p:tgtEl>
                                          <p:spTgt spid="56"/>
                                        </p:tgtEl>
                                      </p:cBhvr>
                                    </p:animEffect>
                                  </p:childTnLst>
                                </p:cTn>
                              </p:par>
                            </p:childTnLst>
                          </p:cTn>
                        </p:par>
                        <p:par>
                          <p:cTn id="121" fill="hold">
                            <p:stCondLst>
                              <p:cond delay="9000"/>
                            </p:stCondLst>
                            <p:childTnLst>
                              <p:par>
                                <p:cTn id="122" presetID="2" presetClass="entr" presetSubtype="8" decel="100000" fill="hold" grpId="0" nodeType="afterEffect">
                                  <p:stCondLst>
                                    <p:cond delay="500"/>
                                  </p:stCondLst>
                                  <p:childTnLst>
                                    <p:set>
                                      <p:cBhvr>
                                        <p:cTn id="123" dur="1" fill="hold">
                                          <p:stCondLst>
                                            <p:cond delay="0"/>
                                          </p:stCondLst>
                                        </p:cTn>
                                        <p:tgtEl>
                                          <p:spTgt spid="58"/>
                                        </p:tgtEl>
                                        <p:attrNameLst>
                                          <p:attrName>style.visibility</p:attrName>
                                        </p:attrNameLst>
                                      </p:cBhvr>
                                      <p:to>
                                        <p:strVal val="visible"/>
                                      </p:to>
                                    </p:set>
                                    <p:anim calcmode="lin" valueType="num">
                                      <p:cBhvr additive="base">
                                        <p:cTn id="124" dur="500" fill="hold"/>
                                        <p:tgtEl>
                                          <p:spTgt spid="58"/>
                                        </p:tgtEl>
                                        <p:attrNameLst>
                                          <p:attrName>ppt_x</p:attrName>
                                        </p:attrNameLst>
                                      </p:cBhvr>
                                      <p:tavLst>
                                        <p:tav tm="0">
                                          <p:val>
                                            <p:strVal val="0-#ppt_w/2"/>
                                          </p:val>
                                        </p:tav>
                                        <p:tav tm="100000">
                                          <p:val>
                                            <p:strVal val="#ppt_x"/>
                                          </p:val>
                                        </p:tav>
                                      </p:tavLst>
                                    </p:anim>
                                    <p:anim calcmode="lin" valueType="num">
                                      <p:cBhvr additive="base">
                                        <p:cTn id="125" dur="500" fill="hold"/>
                                        <p:tgtEl>
                                          <p:spTgt spid="58"/>
                                        </p:tgtEl>
                                        <p:attrNameLst>
                                          <p:attrName>ppt_y</p:attrName>
                                        </p:attrNameLst>
                                      </p:cBhvr>
                                      <p:tavLst>
                                        <p:tav tm="0">
                                          <p:val>
                                            <p:strVal val="#ppt_y"/>
                                          </p:val>
                                        </p:tav>
                                        <p:tav tm="100000">
                                          <p:val>
                                            <p:strVal val="#ppt_y"/>
                                          </p:val>
                                        </p:tav>
                                      </p:tavLst>
                                    </p:anim>
                                  </p:childTnLst>
                                </p:cTn>
                              </p:par>
                              <p:par>
                                <p:cTn id="126" presetID="2" presetClass="entr" presetSubtype="2" decel="100000" fill="hold" grpId="0" nodeType="withEffect">
                                  <p:stCondLst>
                                    <p:cond delay="500"/>
                                  </p:stCondLst>
                                  <p:childTnLst>
                                    <p:set>
                                      <p:cBhvr>
                                        <p:cTn id="127" dur="1" fill="hold">
                                          <p:stCondLst>
                                            <p:cond delay="0"/>
                                          </p:stCondLst>
                                        </p:cTn>
                                        <p:tgtEl>
                                          <p:spTgt spid="57">
                                            <p:txEl>
                                              <p:pRg st="0" end="0"/>
                                            </p:txEl>
                                          </p:spTgt>
                                        </p:tgtEl>
                                        <p:attrNameLst>
                                          <p:attrName>style.visibility</p:attrName>
                                        </p:attrNameLst>
                                      </p:cBhvr>
                                      <p:to>
                                        <p:strVal val="visible"/>
                                      </p:to>
                                    </p:set>
                                    <p:anim calcmode="lin" valueType="num">
                                      <p:cBhvr additive="base">
                                        <p:cTn id="128"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29"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6" grpId="0" animBg="1"/>
      <p:bldP spid="26" grpId="0" animBg="1"/>
      <p:bldP spid="34" grpId="0" animBg="1"/>
      <p:bldP spid="25" grpId="0" animBg="1"/>
      <p:bldP spid="33" grpId="0" animBg="1"/>
      <p:bldP spid="30" grpId="0" animBg="1"/>
      <p:bldP spid="29" grpId="0" animBg="1"/>
      <p:bldP spid="9" grpId="0" animBg="1"/>
      <p:bldP spid="5"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9" grpId="0" build="p">
        <p:tmplLst>
          <p:tmpl lvl="1">
            <p:tnLst>
              <p:par>
                <p:cTn presetID="10" presetClass="entr" presetSubtype="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10" presetClass="entr" presetSubtype="0" fill="hold" nodeType="withEffect">
                  <p:stCondLst>
                    <p:cond delay="75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withEffect">
                  <p:stCondLst>
                    <p:cond delay="100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49" grpId="0">
        <p:tmplLst>
          <p:tmpl>
            <p:tnLst>
              <p:par>
                <p:cTn presetID="22" presetClass="entr" presetSubtype="8" fill="hold" nodeType="with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p:tmplLst>
          <p:tmpl>
            <p:tnLst>
              <p:par>
                <p:cTn presetID="22" presetClass="entr" presetSubtype="8" fill="hold" nodeType="with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left)">
                      <p:cBhvr>
                        <p:cTn dur="500"/>
                        <p:tgtEl>
                          <p:spTgt spid="50"/>
                        </p:tgtEl>
                      </p:cBhvr>
                    </p:animEffect>
                  </p:childTnLst>
                </p:cTn>
              </p:par>
            </p:tnLst>
          </p:tmpl>
        </p:tmplLst>
      </p:bldP>
      <p:bldP spid="51" grpId="0">
        <p:tmplLst>
          <p:tmpl>
            <p:tnLst>
              <p:par>
                <p:cTn presetID="2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right)">
                      <p:cBhvr>
                        <p:cTn dur="500"/>
                        <p:tgtEl>
                          <p:spTgt spid="51"/>
                        </p:tgtEl>
                      </p:cBhvr>
                    </p:animEffect>
                  </p:childTnLst>
                </p:cTn>
              </p:par>
            </p:tnLst>
          </p:tmpl>
        </p:tmplLst>
      </p:bldP>
      <p:bldP spid="52" grpId="0">
        <p:tmplLst>
          <p:tmpl>
            <p:tnLst>
              <p:par>
                <p:cTn presetID="22" presetClass="entr" presetSubtype="2" fill="hold" nodeType="with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right)">
                      <p:cBhvr>
                        <p:cTn dur="500"/>
                        <p:tgtEl>
                          <p:spTgt spid="52"/>
                        </p:tgtEl>
                      </p:cBhvr>
                    </p:animEffect>
                  </p:childTnLst>
                </p:cTn>
              </p:par>
            </p:tnLst>
          </p:tmpl>
        </p:tmplLst>
      </p:bldP>
      <p:bldP spid="53" grpId="0" animBg="1"/>
      <p:bldP spid="54" grpId="0" animBg="1"/>
      <p:bldP spid="55" grpId="0" animBg="1"/>
      <p:bldP spid="56" grpId="0" animBg="1"/>
      <p:bldP spid="57" grpId="0" build="allAtOnce">
        <p:tmplLst>
          <p:tmpl lvl="1">
            <p:tnLst>
              <p:par>
                <p:cTn presetID="2" presetClass="entr" presetSubtype="2" decel="100000" fill="hold" nodeType="withEffect">
                  <p:stCondLst>
                    <p:cond delay="50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Loop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直角三角形 9"/>
          <p:cNvSpPr/>
          <p:nvPr userDrawn="1"/>
        </p:nvSpPr>
        <p:spPr>
          <a:xfrm>
            <a:off x="8911773" y="4274459"/>
            <a:ext cx="1748970" cy="174897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直角三角形 10"/>
          <p:cNvSpPr/>
          <p:nvPr userDrawn="1"/>
        </p:nvSpPr>
        <p:spPr>
          <a:xfrm rot="10800000">
            <a:off x="8911771" y="4274458"/>
            <a:ext cx="1748970" cy="1748970"/>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直角三角形 11"/>
          <p:cNvSpPr/>
          <p:nvPr userDrawn="1"/>
        </p:nvSpPr>
        <p:spPr>
          <a:xfrm>
            <a:off x="8911773" y="2525488"/>
            <a:ext cx="1748970" cy="1748970"/>
          </a:xfrm>
          <a:prstGeom prst="r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1">
                  <a:lumMod val="75000"/>
                </a:schemeClr>
              </a:solidFill>
            </a:endParaRPr>
          </a:p>
        </p:txBody>
      </p:sp>
      <p:sp>
        <p:nvSpPr>
          <p:cNvPr id="13" name="直角三角形 12"/>
          <p:cNvSpPr/>
          <p:nvPr userDrawn="1"/>
        </p:nvSpPr>
        <p:spPr>
          <a:xfrm rot="5400000">
            <a:off x="8911773" y="6023429"/>
            <a:ext cx="1748970" cy="1748970"/>
          </a:xfrm>
          <a:prstGeom prst="rtTriangl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直角三角形 13"/>
          <p:cNvSpPr/>
          <p:nvPr userDrawn="1"/>
        </p:nvSpPr>
        <p:spPr>
          <a:xfrm rot="16200000">
            <a:off x="8911774" y="6023428"/>
            <a:ext cx="1748970" cy="1748970"/>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直角三角形 14"/>
          <p:cNvSpPr/>
          <p:nvPr userDrawn="1"/>
        </p:nvSpPr>
        <p:spPr>
          <a:xfrm rot="5400000">
            <a:off x="10660744" y="6023429"/>
            <a:ext cx="1748970" cy="174897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直角三角形 15"/>
          <p:cNvSpPr/>
          <p:nvPr userDrawn="1"/>
        </p:nvSpPr>
        <p:spPr>
          <a:xfrm rot="10800000">
            <a:off x="7162800" y="6023430"/>
            <a:ext cx="1748970" cy="1748970"/>
          </a:xfrm>
          <a:prstGeom prst="r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直角三角形 16"/>
          <p:cNvSpPr/>
          <p:nvPr userDrawn="1"/>
        </p:nvSpPr>
        <p:spPr>
          <a:xfrm>
            <a:off x="7162802" y="6023431"/>
            <a:ext cx="1748970" cy="174897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直角三角形 17"/>
          <p:cNvSpPr/>
          <p:nvPr userDrawn="1"/>
        </p:nvSpPr>
        <p:spPr>
          <a:xfrm rot="10800000">
            <a:off x="7162800" y="7772401"/>
            <a:ext cx="1748970" cy="1748970"/>
          </a:xfrm>
          <a:prstGeom prst="r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直角三角形 18"/>
          <p:cNvSpPr/>
          <p:nvPr userDrawn="1"/>
        </p:nvSpPr>
        <p:spPr>
          <a:xfrm rot="16200000">
            <a:off x="7162798" y="4274460"/>
            <a:ext cx="1748970" cy="1748970"/>
          </a:xfrm>
          <a:prstGeom prst="r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直角三角形 19"/>
          <p:cNvSpPr/>
          <p:nvPr userDrawn="1"/>
        </p:nvSpPr>
        <p:spPr>
          <a:xfrm rot="5400000">
            <a:off x="7162797" y="4274462"/>
            <a:ext cx="1748970" cy="1748970"/>
          </a:xfrm>
          <a:prstGeom prst="r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直角三角形 20"/>
          <p:cNvSpPr/>
          <p:nvPr userDrawn="1"/>
        </p:nvSpPr>
        <p:spPr>
          <a:xfrm rot="16200000">
            <a:off x="5413827" y="4274460"/>
            <a:ext cx="1748970" cy="1748970"/>
          </a:xfrm>
          <a:prstGeom prst="r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山形 21"/>
          <p:cNvSpPr/>
          <p:nvPr userDrawn="1"/>
        </p:nvSpPr>
        <p:spPr>
          <a:xfrm rot="5400000">
            <a:off x="9251837" y="5325560"/>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3" name="山形 22"/>
          <p:cNvSpPr/>
          <p:nvPr userDrawn="1"/>
        </p:nvSpPr>
        <p:spPr>
          <a:xfrm rot="10800000">
            <a:off x="9251837" y="6370589"/>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4" name="山形 23"/>
          <p:cNvSpPr/>
          <p:nvPr userDrawn="1"/>
        </p:nvSpPr>
        <p:spPr>
          <a:xfrm rot="16200000">
            <a:off x="8140363" y="6370589"/>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5" name="山形 24"/>
          <p:cNvSpPr/>
          <p:nvPr userDrawn="1"/>
        </p:nvSpPr>
        <p:spPr>
          <a:xfrm>
            <a:off x="8118169" y="5347754"/>
            <a:ext cx="360040" cy="404428"/>
          </a:xfrm>
          <a:prstGeom prst="chevr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26" name="図プレースホルダー 12"/>
          <p:cNvSpPr>
            <a:spLocks noGrp="1"/>
          </p:cNvSpPr>
          <p:nvPr userDrawn="1">
            <p:ph type="pic" sz="quarter" idx="17" hasCustomPrompt="1"/>
          </p:nvPr>
        </p:nvSpPr>
        <p:spPr>
          <a:xfrm>
            <a:off x="9897908" y="4415458"/>
            <a:ext cx="625191" cy="625191"/>
          </a:xfrm>
        </p:spPr>
        <p:txBody>
          <a:bodyPr>
            <a:normAutofit/>
          </a:bodyPr>
          <a:lstStyle>
            <a:lvl1pPr>
              <a:defRPr sz="1600"/>
            </a:lvl1pPr>
          </a:lstStyle>
          <a:p>
            <a:r>
              <a:rPr kumimoji="1" lang="en-US" altLang="ja-JP" dirty="0"/>
              <a:t>Icon</a:t>
            </a:r>
            <a:endParaRPr kumimoji="1" lang="ja-JP" altLang="en-US" dirty="0"/>
          </a:p>
        </p:txBody>
      </p:sp>
      <p:sp>
        <p:nvSpPr>
          <p:cNvPr id="27" name="図プレースホルダー 12"/>
          <p:cNvSpPr>
            <a:spLocks noGrp="1"/>
          </p:cNvSpPr>
          <p:nvPr userDrawn="1">
            <p:ph type="pic" sz="quarter" idx="18" hasCustomPrompt="1"/>
          </p:nvPr>
        </p:nvSpPr>
        <p:spPr>
          <a:xfrm>
            <a:off x="9897908" y="7013519"/>
            <a:ext cx="625191" cy="625191"/>
          </a:xfrm>
        </p:spPr>
        <p:txBody>
          <a:bodyPr>
            <a:normAutofit/>
          </a:bodyPr>
          <a:lstStyle>
            <a:lvl1pPr>
              <a:defRPr sz="1600"/>
            </a:lvl1pPr>
          </a:lstStyle>
          <a:p>
            <a:r>
              <a:rPr kumimoji="1" lang="en-US" altLang="ja-JP" dirty="0"/>
              <a:t>Icon</a:t>
            </a:r>
            <a:endParaRPr kumimoji="1" lang="ja-JP" altLang="en-US" dirty="0"/>
          </a:p>
        </p:txBody>
      </p:sp>
      <p:sp>
        <p:nvSpPr>
          <p:cNvPr id="28" name="図プレースホルダー 12"/>
          <p:cNvSpPr>
            <a:spLocks noGrp="1"/>
          </p:cNvSpPr>
          <p:nvPr userDrawn="1">
            <p:ph type="pic" sz="quarter" idx="19" hasCustomPrompt="1"/>
          </p:nvPr>
        </p:nvSpPr>
        <p:spPr>
          <a:xfrm>
            <a:off x="7285334" y="7013519"/>
            <a:ext cx="625191" cy="625191"/>
          </a:xfrm>
        </p:spPr>
        <p:txBody>
          <a:bodyPr>
            <a:normAutofit/>
          </a:bodyPr>
          <a:lstStyle>
            <a:lvl1pPr>
              <a:defRPr sz="1600"/>
            </a:lvl1pPr>
          </a:lstStyle>
          <a:p>
            <a:r>
              <a:rPr kumimoji="1" lang="en-US" altLang="ja-JP" dirty="0"/>
              <a:t>Icon</a:t>
            </a:r>
            <a:endParaRPr kumimoji="1" lang="ja-JP" altLang="en-US" dirty="0"/>
          </a:p>
        </p:txBody>
      </p:sp>
      <p:sp>
        <p:nvSpPr>
          <p:cNvPr id="29" name="図プレースホルダー 12"/>
          <p:cNvSpPr>
            <a:spLocks noGrp="1"/>
          </p:cNvSpPr>
          <p:nvPr userDrawn="1">
            <p:ph type="pic" sz="quarter" idx="20" hasCustomPrompt="1"/>
          </p:nvPr>
        </p:nvSpPr>
        <p:spPr>
          <a:xfrm>
            <a:off x="7285334" y="4415458"/>
            <a:ext cx="625191" cy="625191"/>
          </a:xfrm>
        </p:spPr>
        <p:txBody>
          <a:bodyPr>
            <a:normAutofit/>
          </a:bodyPr>
          <a:lstStyle>
            <a:lvl1pPr>
              <a:defRPr sz="1600"/>
            </a:lvl1pPr>
          </a:lstStyle>
          <a:p>
            <a:r>
              <a:rPr kumimoji="1" lang="en-US" altLang="ja-JP" dirty="0"/>
              <a:t>Icon</a:t>
            </a:r>
            <a:endParaRPr kumimoji="1" lang="ja-JP" altLang="en-US" dirty="0"/>
          </a:p>
        </p:txBody>
      </p:sp>
      <p:sp>
        <p:nvSpPr>
          <p:cNvPr id="30" name="テキスト プレースホルダー 6"/>
          <p:cNvSpPr>
            <a:spLocks noGrp="1"/>
          </p:cNvSpPr>
          <p:nvPr userDrawn="1">
            <p:ph type="body" sz="quarter" idx="21" hasCustomPrompt="1"/>
          </p:nvPr>
        </p:nvSpPr>
        <p:spPr>
          <a:xfrm>
            <a:off x="10711541" y="4310738"/>
            <a:ext cx="5828323" cy="720080"/>
          </a:xfrm>
        </p:spPr>
        <p:txBody>
          <a:bodyPr anchor="t">
            <a:noAutofit/>
          </a:bodyPr>
          <a:lstStyle>
            <a:lvl1pPr algn="l">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userDrawn="1">
            <p:ph type="body" sz="quarter" idx="23" hasCustomPrompt="1"/>
          </p:nvPr>
        </p:nvSpPr>
        <p:spPr>
          <a:xfrm>
            <a:off x="10711541" y="4898573"/>
            <a:ext cx="6561895" cy="950680"/>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userDrawn="1">
            <p:ph type="body" sz="quarter" idx="24" hasCustomPrompt="1"/>
          </p:nvPr>
        </p:nvSpPr>
        <p:spPr>
          <a:xfrm>
            <a:off x="8982905" y="7837714"/>
            <a:ext cx="5828323" cy="720080"/>
          </a:xfrm>
        </p:spPr>
        <p:txBody>
          <a:bodyPr anchor="t">
            <a:noAutofit/>
          </a:bodyPr>
          <a:lstStyle>
            <a:lvl1pPr algn="l">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userDrawn="1">
            <p:ph type="body" sz="quarter" idx="25" hasCustomPrompt="1"/>
          </p:nvPr>
        </p:nvSpPr>
        <p:spPr>
          <a:xfrm>
            <a:off x="8982905" y="8425549"/>
            <a:ext cx="6561895" cy="950680"/>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userDrawn="1">
            <p:ph type="body" sz="quarter" idx="26" hasCustomPrompt="1"/>
          </p:nvPr>
        </p:nvSpPr>
        <p:spPr>
          <a:xfrm>
            <a:off x="1283667" y="6163369"/>
            <a:ext cx="5828323" cy="720080"/>
          </a:xfrm>
        </p:spPr>
        <p:txBody>
          <a:bodyPr anchor="t">
            <a:noAutofit/>
          </a:bodyPr>
          <a:lstStyle>
            <a:lvl1pPr algn="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userDrawn="1">
            <p:ph type="body" sz="quarter" idx="27" hasCustomPrompt="1"/>
          </p:nvPr>
        </p:nvSpPr>
        <p:spPr>
          <a:xfrm>
            <a:off x="769257" y="6751204"/>
            <a:ext cx="6333787" cy="950680"/>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userDrawn="1">
            <p:ph type="body" sz="quarter" idx="28" hasCustomPrompt="1"/>
          </p:nvPr>
        </p:nvSpPr>
        <p:spPr>
          <a:xfrm>
            <a:off x="3010870" y="2599783"/>
            <a:ext cx="5828323" cy="720080"/>
          </a:xfrm>
        </p:spPr>
        <p:txBody>
          <a:bodyPr anchor="t">
            <a:noAutofit/>
          </a:bodyPr>
          <a:lstStyle>
            <a:lvl1pPr algn="r">
              <a:defRPr sz="32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userDrawn="1">
            <p:ph type="body" sz="quarter" idx="29" hasCustomPrompt="1"/>
          </p:nvPr>
        </p:nvSpPr>
        <p:spPr>
          <a:xfrm>
            <a:off x="2496460" y="3187618"/>
            <a:ext cx="6333787" cy="950680"/>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343280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2" decel="10000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10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8" decel="100000" fill="hold" grpId="0" nodeType="withEffect">
                                  <p:stCondLst>
                                    <p:cond delay="20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0-#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par>
                                <p:cTn id="25" presetID="2" presetClass="entr" presetSubtype="9" decel="100000" fill="hold" grpId="0" nodeType="withEffect">
                                  <p:stCondLst>
                                    <p:cond delay="30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0-#ppt_w/2"/>
                                          </p:val>
                                        </p:tav>
                                        <p:tav tm="100000">
                                          <p:val>
                                            <p:strVal val="#ppt_x"/>
                                          </p:val>
                                        </p:tav>
                                      </p:tavLst>
                                    </p:anim>
                                    <p:anim calcmode="lin" valueType="num">
                                      <p:cBhvr additive="base">
                                        <p:cTn id="28" dur="500" fill="hold"/>
                                        <p:tgtEl>
                                          <p:spTgt spid="10"/>
                                        </p:tgtEl>
                                        <p:attrNameLst>
                                          <p:attrName>ppt_y</p:attrName>
                                        </p:attrNameLst>
                                      </p:cBhvr>
                                      <p:tavLst>
                                        <p:tav tm="0">
                                          <p:val>
                                            <p:strVal val="0-#ppt_h/2"/>
                                          </p:val>
                                        </p:tav>
                                        <p:tav tm="100000">
                                          <p:val>
                                            <p:strVal val="#ppt_y"/>
                                          </p:val>
                                        </p:tav>
                                      </p:tavLst>
                                    </p:anim>
                                  </p:childTnLst>
                                </p:cTn>
                              </p:par>
                              <p:par>
                                <p:cTn id="29" presetID="2" presetClass="entr" presetSubtype="9" decel="100000" fill="hold" grpId="0" nodeType="withEffect">
                                  <p:stCondLst>
                                    <p:cond delay="40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0-#ppt_w/2"/>
                                          </p:val>
                                        </p:tav>
                                        <p:tav tm="100000">
                                          <p:val>
                                            <p:strVal val="#ppt_x"/>
                                          </p:val>
                                        </p:tav>
                                      </p:tavLst>
                                    </p:anim>
                                    <p:anim calcmode="lin" valueType="num">
                                      <p:cBhvr additive="base">
                                        <p:cTn id="32" dur="500" fill="hold"/>
                                        <p:tgtEl>
                                          <p:spTgt spid="11"/>
                                        </p:tgtEl>
                                        <p:attrNameLst>
                                          <p:attrName>ppt_y</p:attrName>
                                        </p:attrNameLst>
                                      </p:cBhvr>
                                      <p:tavLst>
                                        <p:tav tm="0">
                                          <p:val>
                                            <p:strVal val="0-#ppt_h/2"/>
                                          </p:val>
                                        </p:tav>
                                        <p:tav tm="100000">
                                          <p:val>
                                            <p:strVal val="#ppt_y"/>
                                          </p:val>
                                        </p:tav>
                                      </p:tavLst>
                                    </p:anim>
                                  </p:childTnLst>
                                </p:cTn>
                              </p:par>
                              <p:par>
                                <p:cTn id="33" presetID="2" presetClass="entr" presetSubtype="3" decel="100000" fill="hold" grpId="0" nodeType="withEffect">
                                  <p:stCondLst>
                                    <p:cond delay="50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1+#ppt_w/2"/>
                                          </p:val>
                                        </p:tav>
                                        <p:tav tm="100000">
                                          <p:val>
                                            <p:strVal val="#ppt_x"/>
                                          </p:val>
                                        </p:tav>
                                      </p:tavLst>
                                    </p:anim>
                                    <p:anim calcmode="lin" valueType="num">
                                      <p:cBhvr additive="base">
                                        <p:cTn id="36" dur="500" fill="hold"/>
                                        <p:tgtEl>
                                          <p:spTgt spid="12"/>
                                        </p:tgtEl>
                                        <p:attrNameLst>
                                          <p:attrName>ppt_y</p:attrName>
                                        </p:attrNameLst>
                                      </p:cBhvr>
                                      <p:tavLst>
                                        <p:tav tm="0">
                                          <p:val>
                                            <p:strVal val="0-#ppt_h/2"/>
                                          </p:val>
                                        </p:tav>
                                        <p:tav tm="100000">
                                          <p:val>
                                            <p:strVal val="#ppt_y"/>
                                          </p:val>
                                        </p:tav>
                                      </p:tavLst>
                                    </p:anim>
                                  </p:childTnLst>
                                </p:cTn>
                              </p:par>
                              <p:par>
                                <p:cTn id="37" presetID="2" presetClass="entr" presetSubtype="12" decel="100000" fill="hold" grpId="0" nodeType="withEffect">
                                  <p:stCondLst>
                                    <p:cond delay="60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0-#ppt_w/2"/>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12" decel="100000" fill="hold" grpId="0" nodeType="withEffect">
                                  <p:stCondLst>
                                    <p:cond delay="70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500" fill="hold"/>
                                        <p:tgtEl>
                                          <p:spTgt spid="19"/>
                                        </p:tgtEl>
                                        <p:attrNameLst>
                                          <p:attrName>ppt_x</p:attrName>
                                        </p:attrNameLst>
                                      </p:cBhvr>
                                      <p:tavLst>
                                        <p:tav tm="0">
                                          <p:val>
                                            <p:strVal val="0-#ppt_w/2"/>
                                          </p:val>
                                        </p:tav>
                                        <p:tav tm="100000">
                                          <p:val>
                                            <p:strVal val="#ppt_x"/>
                                          </p:val>
                                        </p:tav>
                                      </p:tavLst>
                                    </p:anim>
                                    <p:anim calcmode="lin" valueType="num">
                                      <p:cBhvr additive="base">
                                        <p:cTn id="44" dur="500" fill="hold"/>
                                        <p:tgtEl>
                                          <p:spTgt spid="19"/>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80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ppt_x"/>
                                          </p:val>
                                        </p:tav>
                                        <p:tav tm="100000">
                                          <p:val>
                                            <p:strVal val="#ppt_x"/>
                                          </p:val>
                                        </p:tav>
                                      </p:tavLst>
                                    </p:anim>
                                    <p:anim calcmode="lin" valueType="num">
                                      <p:cBhvr additive="base">
                                        <p:cTn id="48" dur="5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8" decel="100000" fill="hold" grpId="0" nodeType="withEffect">
                                  <p:stCondLst>
                                    <p:cond delay="90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0-#ppt_w/2"/>
                                          </p:val>
                                        </p:tav>
                                        <p:tav tm="100000">
                                          <p:val>
                                            <p:strVal val="#ppt_x"/>
                                          </p:val>
                                        </p:tav>
                                      </p:tavLst>
                                    </p:anim>
                                    <p:anim calcmode="lin" valueType="num">
                                      <p:cBhvr additive="base">
                                        <p:cTn id="52" dur="500" fill="hold"/>
                                        <p:tgtEl>
                                          <p:spTgt spid="18"/>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100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1+#ppt_w/2"/>
                                          </p:val>
                                        </p:tav>
                                        <p:tav tm="100000">
                                          <p:val>
                                            <p:strVal val="#ppt_x"/>
                                          </p:val>
                                        </p:tav>
                                      </p:tavLst>
                                    </p:anim>
                                    <p:anim calcmode="lin" valueType="num">
                                      <p:cBhvr additive="base">
                                        <p:cTn id="56" dur="500" fill="hold"/>
                                        <p:tgtEl>
                                          <p:spTgt spid="17"/>
                                        </p:tgtEl>
                                        <p:attrNameLst>
                                          <p:attrName>ppt_y</p:attrName>
                                        </p:attrNameLst>
                                      </p:cBhvr>
                                      <p:tavLst>
                                        <p:tav tm="0">
                                          <p:val>
                                            <p:strVal val="#ppt_y"/>
                                          </p:val>
                                        </p:tav>
                                        <p:tav tm="100000">
                                          <p:val>
                                            <p:strVal val="#ppt_y"/>
                                          </p:val>
                                        </p:tav>
                                      </p:tavLst>
                                    </p:anim>
                                  </p:childTnLst>
                                </p:cTn>
                              </p:par>
                              <p:par>
                                <p:cTn id="57" presetID="2" presetClass="entr" presetSubtype="3" decel="100000" fill="hold" grpId="0" nodeType="withEffect">
                                  <p:stCondLst>
                                    <p:cond delay="110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1+#ppt_w/2"/>
                                          </p:val>
                                        </p:tav>
                                        <p:tav tm="100000">
                                          <p:val>
                                            <p:strVal val="#ppt_x"/>
                                          </p:val>
                                        </p:tav>
                                      </p:tavLst>
                                    </p:anim>
                                    <p:anim calcmode="lin" valueType="num">
                                      <p:cBhvr additive="base">
                                        <p:cTn id="60" dur="500" fill="hold"/>
                                        <p:tgtEl>
                                          <p:spTgt spid="16"/>
                                        </p:tgtEl>
                                        <p:attrNameLst>
                                          <p:attrName>ppt_y</p:attrName>
                                        </p:attrNameLst>
                                      </p:cBhvr>
                                      <p:tavLst>
                                        <p:tav tm="0">
                                          <p:val>
                                            <p:strVal val="0-#ppt_h/2"/>
                                          </p:val>
                                        </p:tav>
                                        <p:tav tm="100000">
                                          <p:val>
                                            <p:strVal val="#ppt_y"/>
                                          </p:val>
                                        </p:tav>
                                      </p:tavLst>
                                    </p:anim>
                                  </p:childTnLst>
                                </p:cTn>
                              </p:par>
                            </p:childTnLst>
                          </p:cTn>
                        </p:par>
                        <p:par>
                          <p:cTn id="61" fill="hold">
                            <p:stCondLst>
                              <p:cond delay="2100"/>
                            </p:stCondLst>
                            <p:childTnLst>
                              <p:par>
                                <p:cTn id="62" presetID="10"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childTnLst>
                          </p:cTn>
                        </p:par>
                        <p:par>
                          <p:cTn id="65" fill="hold">
                            <p:stCondLst>
                              <p:cond delay="2600"/>
                            </p:stCondLst>
                            <p:childTnLst>
                              <p:par>
                                <p:cTn id="66" presetID="2" presetClass="entr" presetSubtype="1" decel="100000"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additive="base">
                                        <p:cTn id="68" dur="500" fill="hold"/>
                                        <p:tgtEl>
                                          <p:spTgt spid="22"/>
                                        </p:tgtEl>
                                        <p:attrNameLst>
                                          <p:attrName>ppt_x</p:attrName>
                                        </p:attrNameLst>
                                      </p:cBhvr>
                                      <p:tavLst>
                                        <p:tav tm="0">
                                          <p:val>
                                            <p:strVal val="#ppt_x"/>
                                          </p:val>
                                        </p:tav>
                                        <p:tav tm="100000">
                                          <p:val>
                                            <p:strVal val="#ppt_x"/>
                                          </p:val>
                                        </p:tav>
                                      </p:tavLst>
                                    </p:anim>
                                    <p:anim calcmode="lin" valueType="num">
                                      <p:cBhvr additive="base">
                                        <p:cTn id="69" dur="500" fill="hold"/>
                                        <p:tgtEl>
                                          <p:spTgt spid="22"/>
                                        </p:tgtEl>
                                        <p:attrNameLst>
                                          <p:attrName>ppt_y</p:attrName>
                                        </p:attrNameLst>
                                      </p:cBhvr>
                                      <p:tavLst>
                                        <p:tav tm="0">
                                          <p:val>
                                            <p:strVal val="0-#ppt_h/2"/>
                                          </p:val>
                                        </p:tav>
                                        <p:tav tm="100000">
                                          <p:val>
                                            <p:strVal val="#ppt_y"/>
                                          </p:val>
                                        </p:tav>
                                      </p:tavLst>
                                    </p:anim>
                                  </p:childTnLst>
                                </p:cTn>
                              </p:par>
                            </p:childTnLst>
                          </p:cTn>
                        </p:par>
                        <p:par>
                          <p:cTn id="70" fill="hold">
                            <p:stCondLst>
                              <p:cond delay="3100"/>
                            </p:stCondLst>
                            <p:childTnLst>
                              <p:par>
                                <p:cTn id="71" presetID="10" presetClass="entr" presetSubtype="0" fill="hold" grpId="0" nodeType="afterEffect">
                                  <p:stCondLst>
                                    <p:cond delay="0"/>
                                  </p:stCondLst>
                                  <p:childTnLst>
                                    <p:set>
                                      <p:cBhvr>
                                        <p:cTn id="72" dur="1" fill="hold">
                                          <p:stCondLst>
                                            <p:cond delay="0"/>
                                          </p:stCondLst>
                                        </p:cTn>
                                        <p:tgtEl>
                                          <p:spTgt spid="27"/>
                                        </p:tgtEl>
                                        <p:attrNameLst>
                                          <p:attrName>style.visibility</p:attrName>
                                        </p:attrNameLst>
                                      </p:cBhvr>
                                      <p:to>
                                        <p:strVal val="visible"/>
                                      </p:to>
                                    </p:set>
                                    <p:animEffect transition="in" filter="fade">
                                      <p:cBhvr>
                                        <p:cTn id="73" dur="500"/>
                                        <p:tgtEl>
                                          <p:spTgt spid="27"/>
                                        </p:tgtEl>
                                      </p:cBhvr>
                                    </p:animEffect>
                                  </p:childTnLst>
                                </p:cTn>
                              </p:par>
                            </p:childTnLst>
                          </p:cTn>
                        </p:par>
                        <p:par>
                          <p:cTn id="74" fill="hold">
                            <p:stCondLst>
                              <p:cond delay="3600"/>
                            </p:stCondLst>
                            <p:childTnLst>
                              <p:par>
                                <p:cTn id="75" presetID="2" presetClass="entr" presetSubtype="2" decel="100000"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1+#ppt_w/2"/>
                                          </p:val>
                                        </p:tav>
                                        <p:tav tm="100000">
                                          <p:val>
                                            <p:strVal val="#ppt_x"/>
                                          </p:val>
                                        </p:tav>
                                      </p:tavLst>
                                    </p:anim>
                                    <p:anim calcmode="lin" valueType="num">
                                      <p:cBhvr additive="base">
                                        <p:cTn id="78" dur="500" fill="hold"/>
                                        <p:tgtEl>
                                          <p:spTgt spid="23"/>
                                        </p:tgtEl>
                                        <p:attrNameLst>
                                          <p:attrName>ppt_y</p:attrName>
                                        </p:attrNameLst>
                                      </p:cBhvr>
                                      <p:tavLst>
                                        <p:tav tm="0">
                                          <p:val>
                                            <p:strVal val="#ppt_y"/>
                                          </p:val>
                                        </p:tav>
                                        <p:tav tm="100000">
                                          <p:val>
                                            <p:strVal val="#ppt_y"/>
                                          </p:val>
                                        </p:tav>
                                      </p:tavLst>
                                    </p:anim>
                                  </p:childTnLst>
                                </p:cTn>
                              </p:par>
                            </p:childTnLst>
                          </p:cTn>
                        </p:par>
                        <p:par>
                          <p:cTn id="79" fill="hold">
                            <p:stCondLst>
                              <p:cond delay="4100"/>
                            </p:stCondLst>
                            <p:childTnLst>
                              <p:par>
                                <p:cTn id="80" presetID="10" presetClass="entr" presetSubtype="0"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childTnLst>
                          </p:cTn>
                        </p:par>
                        <p:par>
                          <p:cTn id="83" fill="hold">
                            <p:stCondLst>
                              <p:cond delay="4600"/>
                            </p:stCondLst>
                            <p:childTnLst>
                              <p:par>
                                <p:cTn id="84" presetID="2" presetClass="entr" presetSubtype="4" decel="100000"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ppt_x"/>
                                          </p:val>
                                        </p:tav>
                                        <p:tav tm="100000">
                                          <p:val>
                                            <p:strVal val="#ppt_x"/>
                                          </p:val>
                                        </p:tav>
                                      </p:tavLst>
                                    </p:anim>
                                    <p:anim calcmode="lin" valueType="num">
                                      <p:cBhvr additive="base">
                                        <p:cTn id="87" dur="500" fill="hold"/>
                                        <p:tgtEl>
                                          <p:spTgt spid="24"/>
                                        </p:tgtEl>
                                        <p:attrNameLst>
                                          <p:attrName>ppt_y</p:attrName>
                                        </p:attrNameLst>
                                      </p:cBhvr>
                                      <p:tavLst>
                                        <p:tav tm="0">
                                          <p:val>
                                            <p:strVal val="1+#ppt_h/2"/>
                                          </p:val>
                                        </p:tav>
                                        <p:tav tm="100000">
                                          <p:val>
                                            <p:strVal val="#ppt_y"/>
                                          </p:val>
                                        </p:tav>
                                      </p:tavLst>
                                    </p:anim>
                                  </p:childTnLst>
                                </p:cTn>
                              </p:par>
                            </p:childTnLst>
                          </p:cTn>
                        </p:par>
                        <p:par>
                          <p:cTn id="88" fill="hold">
                            <p:stCondLst>
                              <p:cond delay="5100"/>
                            </p:stCondLst>
                            <p:childTnLst>
                              <p:par>
                                <p:cTn id="89" presetID="10" presetClass="entr" presetSubtype="0" fill="hold" grpId="0"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500"/>
                                        <p:tgtEl>
                                          <p:spTgt spid="29"/>
                                        </p:tgtEl>
                                      </p:cBhvr>
                                    </p:animEffect>
                                  </p:childTnLst>
                                </p:cTn>
                              </p:par>
                            </p:childTnLst>
                          </p:cTn>
                        </p:par>
                        <p:par>
                          <p:cTn id="92" fill="hold">
                            <p:stCondLst>
                              <p:cond delay="5600"/>
                            </p:stCondLst>
                            <p:childTnLst>
                              <p:par>
                                <p:cTn id="93" presetID="2" presetClass="entr" presetSubtype="8" decel="100000" fill="hold" grpId="0" nodeType="afterEffect">
                                  <p:stCondLst>
                                    <p:cond delay="0"/>
                                  </p:stCondLst>
                                  <p:childTnLst>
                                    <p:set>
                                      <p:cBhvr>
                                        <p:cTn id="94" dur="1" fill="hold">
                                          <p:stCondLst>
                                            <p:cond delay="0"/>
                                          </p:stCondLst>
                                        </p:cTn>
                                        <p:tgtEl>
                                          <p:spTgt spid="25"/>
                                        </p:tgtEl>
                                        <p:attrNameLst>
                                          <p:attrName>style.visibility</p:attrName>
                                        </p:attrNameLst>
                                      </p:cBhvr>
                                      <p:to>
                                        <p:strVal val="visible"/>
                                      </p:to>
                                    </p:set>
                                    <p:anim calcmode="lin" valueType="num">
                                      <p:cBhvr additive="base">
                                        <p:cTn id="95" dur="500" fill="hold"/>
                                        <p:tgtEl>
                                          <p:spTgt spid="25"/>
                                        </p:tgtEl>
                                        <p:attrNameLst>
                                          <p:attrName>ppt_x</p:attrName>
                                        </p:attrNameLst>
                                      </p:cBhvr>
                                      <p:tavLst>
                                        <p:tav tm="0">
                                          <p:val>
                                            <p:strVal val="0-#ppt_w/2"/>
                                          </p:val>
                                        </p:tav>
                                        <p:tav tm="100000">
                                          <p:val>
                                            <p:strVal val="#ppt_x"/>
                                          </p:val>
                                        </p:tav>
                                      </p:tavLst>
                                    </p:anim>
                                    <p:anim calcmode="lin" valueType="num">
                                      <p:cBhvr additive="base">
                                        <p:cTn id="96" dur="500" fill="hold"/>
                                        <p:tgtEl>
                                          <p:spTgt spid="25"/>
                                        </p:tgtEl>
                                        <p:attrNameLst>
                                          <p:attrName>ppt_y</p:attrName>
                                        </p:attrNameLst>
                                      </p:cBhvr>
                                      <p:tavLst>
                                        <p:tav tm="0">
                                          <p:val>
                                            <p:strVal val="#ppt_y"/>
                                          </p:val>
                                        </p:tav>
                                        <p:tav tm="100000">
                                          <p:val>
                                            <p:strVal val="#ppt_y"/>
                                          </p:val>
                                        </p:tav>
                                      </p:tavLst>
                                    </p:anim>
                                  </p:childTnLst>
                                </p:cTn>
                              </p:par>
                            </p:childTnLst>
                          </p:cTn>
                        </p:par>
                        <p:par>
                          <p:cTn id="97" fill="hold">
                            <p:stCondLst>
                              <p:cond delay="6100"/>
                            </p:stCondLst>
                            <p:childTnLst>
                              <p:par>
                                <p:cTn id="98" presetID="2" presetClass="entr" presetSubtype="1" decel="100000" fill="hold" grpId="0" nodeType="afterEffect">
                                  <p:stCondLst>
                                    <p:cond delay="250"/>
                                  </p:stCondLst>
                                  <p:childTnLst>
                                    <p:set>
                                      <p:cBhvr>
                                        <p:cTn id="99" dur="1" fill="hold">
                                          <p:stCondLst>
                                            <p:cond delay="0"/>
                                          </p:stCondLst>
                                        </p:cTn>
                                        <p:tgtEl>
                                          <p:spTgt spid="30">
                                            <p:txEl>
                                              <p:pRg st="0" end="0"/>
                                            </p:txEl>
                                          </p:spTgt>
                                        </p:tgtEl>
                                        <p:attrNameLst>
                                          <p:attrName>style.visibility</p:attrName>
                                        </p:attrNameLst>
                                      </p:cBhvr>
                                      <p:to>
                                        <p:strVal val="visible"/>
                                      </p:to>
                                    </p:set>
                                    <p:anim calcmode="lin" valueType="num">
                                      <p:cBhvr additive="base">
                                        <p:cTn id="100"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01" dur="500" fill="hold"/>
                                        <p:tgtEl>
                                          <p:spTgt spid="30">
                                            <p:txEl>
                                              <p:pRg st="0" end="0"/>
                                            </p:txEl>
                                          </p:spTgt>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0" nodeType="withEffect">
                                  <p:stCondLst>
                                    <p:cond delay="350"/>
                                  </p:stCondLst>
                                  <p:childTnLst>
                                    <p:set>
                                      <p:cBhvr>
                                        <p:cTn id="103" dur="1" fill="hold">
                                          <p:stCondLst>
                                            <p:cond delay="0"/>
                                          </p:stCondLst>
                                        </p:cTn>
                                        <p:tgtEl>
                                          <p:spTgt spid="31">
                                            <p:txEl>
                                              <p:pRg st="0" end="0"/>
                                            </p:txEl>
                                          </p:spTgt>
                                        </p:tgtEl>
                                        <p:attrNameLst>
                                          <p:attrName>style.visibility</p:attrName>
                                        </p:attrNameLst>
                                      </p:cBhvr>
                                      <p:to>
                                        <p:strVal val="visible"/>
                                      </p:to>
                                    </p:set>
                                    <p:anim calcmode="lin" valueType="num">
                                      <p:cBhvr additive="base">
                                        <p:cTn id="104"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05" dur="500" fill="hold"/>
                                        <p:tgtEl>
                                          <p:spTgt spid="31">
                                            <p:txEl>
                                              <p:pRg st="0" end="0"/>
                                            </p:txEl>
                                          </p:spTgt>
                                        </p:tgtEl>
                                        <p:attrNameLst>
                                          <p:attrName>ppt_y</p:attrName>
                                        </p:attrNameLst>
                                      </p:cBhvr>
                                      <p:tavLst>
                                        <p:tav tm="0">
                                          <p:val>
                                            <p:strVal val="0-#ppt_h/2"/>
                                          </p:val>
                                        </p:tav>
                                        <p:tav tm="100000">
                                          <p:val>
                                            <p:strVal val="#ppt_y"/>
                                          </p:val>
                                        </p:tav>
                                      </p:tavLst>
                                    </p:anim>
                                  </p:childTnLst>
                                </p:cTn>
                              </p:par>
                            </p:childTnLst>
                          </p:cTn>
                        </p:par>
                        <p:par>
                          <p:cTn id="106" fill="hold">
                            <p:stCondLst>
                              <p:cond delay="6950"/>
                            </p:stCondLst>
                            <p:childTnLst>
                              <p:par>
                                <p:cTn id="107" presetID="2" presetClass="entr" presetSubtype="2" decel="100000" fill="hold" grpId="0" nodeType="afterEffect">
                                  <p:stCondLst>
                                    <p:cond delay="250"/>
                                  </p:stCondLst>
                                  <p:childTnLst>
                                    <p:set>
                                      <p:cBhvr>
                                        <p:cTn id="108" dur="1" fill="hold">
                                          <p:stCondLst>
                                            <p:cond delay="0"/>
                                          </p:stCondLst>
                                        </p:cTn>
                                        <p:tgtEl>
                                          <p:spTgt spid="32">
                                            <p:txEl>
                                              <p:pRg st="0" end="0"/>
                                            </p:txEl>
                                          </p:spTgt>
                                        </p:tgtEl>
                                        <p:attrNameLst>
                                          <p:attrName>style.visibility</p:attrName>
                                        </p:attrNameLst>
                                      </p:cBhvr>
                                      <p:to>
                                        <p:strVal val="visible"/>
                                      </p:to>
                                    </p:set>
                                    <p:anim calcmode="lin" valueType="num">
                                      <p:cBhvr additive="base">
                                        <p:cTn id="109"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32">
                                            <p:txEl>
                                              <p:pRg st="0" end="0"/>
                                            </p:txEl>
                                          </p:spTgt>
                                        </p:tgtEl>
                                        <p:attrNameLst>
                                          <p:attrName>ppt_y</p:attrName>
                                        </p:attrNameLst>
                                      </p:cBhvr>
                                      <p:tavLst>
                                        <p:tav tm="0">
                                          <p:val>
                                            <p:strVal val="#ppt_y"/>
                                          </p:val>
                                        </p:tav>
                                        <p:tav tm="100000">
                                          <p:val>
                                            <p:strVal val="#ppt_y"/>
                                          </p:val>
                                        </p:tav>
                                      </p:tavLst>
                                    </p:anim>
                                  </p:childTnLst>
                                </p:cTn>
                              </p:par>
                              <p:par>
                                <p:cTn id="111" presetID="2" presetClass="entr" presetSubtype="2" decel="100000" fill="hold" grpId="0" nodeType="withEffect">
                                  <p:stCondLst>
                                    <p:cond delay="350"/>
                                  </p:stCondLst>
                                  <p:childTnLst>
                                    <p:set>
                                      <p:cBhvr>
                                        <p:cTn id="112" dur="1" fill="hold">
                                          <p:stCondLst>
                                            <p:cond delay="0"/>
                                          </p:stCondLst>
                                        </p:cTn>
                                        <p:tgtEl>
                                          <p:spTgt spid="33">
                                            <p:txEl>
                                              <p:pRg st="0" end="0"/>
                                            </p:txEl>
                                          </p:spTgt>
                                        </p:tgtEl>
                                        <p:attrNameLst>
                                          <p:attrName>style.visibility</p:attrName>
                                        </p:attrNameLst>
                                      </p:cBhvr>
                                      <p:to>
                                        <p:strVal val="visible"/>
                                      </p:to>
                                    </p:set>
                                    <p:anim calcmode="lin" valueType="num">
                                      <p:cBhvr additive="base">
                                        <p:cTn id="113"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114"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par>
                          <p:cTn id="115" fill="hold">
                            <p:stCondLst>
                              <p:cond delay="7800"/>
                            </p:stCondLst>
                            <p:childTnLst>
                              <p:par>
                                <p:cTn id="116" presetID="2" presetClass="entr" presetSubtype="4" decel="100000" fill="hold" grpId="0" nodeType="afterEffect">
                                  <p:stCondLst>
                                    <p:cond delay="250"/>
                                  </p:stCondLst>
                                  <p:childTnLst>
                                    <p:set>
                                      <p:cBhvr>
                                        <p:cTn id="117" dur="1" fill="hold">
                                          <p:stCondLst>
                                            <p:cond delay="0"/>
                                          </p:stCondLst>
                                        </p:cTn>
                                        <p:tgtEl>
                                          <p:spTgt spid="34">
                                            <p:txEl>
                                              <p:pRg st="0" end="0"/>
                                            </p:txEl>
                                          </p:spTgt>
                                        </p:tgtEl>
                                        <p:attrNameLst>
                                          <p:attrName>style.visibility</p:attrName>
                                        </p:attrNameLst>
                                      </p:cBhvr>
                                      <p:to>
                                        <p:strVal val="visible"/>
                                      </p:to>
                                    </p:set>
                                    <p:anim calcmode="lin" valueType="num">
                                      <p:cBhvr additive="base">
                                        <p:cTn id="118"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120" presetID="2" presetClass="entr" presetSubtype="4" decel="100000" fill="hold" grpId="0" nodeType="withEffect">
                                  <p:stCondLst>
                                    <p:cond delay="350"/>
                                  </p:stCondLst>
                                  <p:childTnLst>
                                    <p:set>
                                      <p:cBhvr>
                                        <p:cTn id="121" dur="1" fill="hold">
                                          <p:stCondLst>
                                            <p:cond delay="0"/>
                                          </p:stCondLst>
                                        </p:cTn>
                                        <p:tgtEl>
                                          <p:spTgt spid="35">
                                            <p:txEl>
                                              <p:pRg st="0" end="0"/>
                                            </p:txEl>
                                          </p:spTgt>
                                        </p:tgtEl>
                                        <p:attrNameLst>
                                          <p:attrName>style.visibility</p:attrName>
                                        </p:attrNameLst>
                                      </p:cBhvr>
                                      <p:to>
                                        <p:strVal val="visible"/>
                                      </p:to>
                                    </p:set>
                                    <p:anim calcmode="lin" valueType="num">
                                      <p:cBhvr additive="base">
                                        <p:cTn id="122"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3"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24" fill="hold">
                            <p:stCondLst>
                              <p:cond delay="8650"/>
                            </p:stCondLst>
                            <p:childTnLst>
                              <p:par>
                                <p:cTn id="125" presetID="2" presetClass="entr" presetSubtype="8" decel="100000" fill="hold" grpId="0" nodeType="afterEffect">
                                  <p:stCondLst>
                                    <p:cond delay="250"/>
                                  </p:stCondLst>
                                  <p:childTnLst>
                                    <p:set>
                                      <p:cBhvr>
                                        <p:cTn id="126" dur="1" fill="hold">
                                          <p:stCondLst>
                                            <p:cond delay="0"/>
                                          </p:stCondLst>
                                        </p:cTn>
                                        <p:tgtEl>
                                          <p:spTgt spid="36">
                                            <p:txEl>
                                              <p:pRg st="0" end="0"/>
                                            </p:txEl>
                                          </p:spTgt>
                                        </p:tgtEl>
                                        <p:attrNameLst>
                                          <p:attrName>style.visibility</p:attrName>
                                        </p:attrNameLst>
                                      </p:cBhvr>
                                      <p:to>
                                        <p:strVal val="visible"/>
                                      </p:to>
                                    </p:set>
                                    <p:anim calcmode="lin" valueType="num">
                                      <p:cBhvr additive="base">
                                        <p:cTn id="12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28" dur="500" fill="hold"/>
                                        <p:tgtEl>
                                          <p:spTgt spid="36">
                                            <p:txEl>
                                              <p:pRg st="0" end="0"/>
                                            </p:txEl>
                                          </p:spTgt>
                                        </p:tgtEl>
                                        <p:attrNameLst>
                                          <p:attrName>ppt_y</p:attrName>
                                        </p:attrNameLst>
                                      </p:cBhvr>
                                      <p:tavLst>
                                        <p:tav tm="0">
                                          <p:val>
                                            <p:strVal val="#ppt_y"/>
                                          </p:val>
                                        </p:tav>
                                        <p:tav tm="100000">
                                          <p:val>
                                            <p:strVal val="#ppt_y"/>
                                          </p:val>
                                        </p:tav>
                                      </p:tavLst>
                                    </p:anim>
                                  </p:childTnLst>
                                </p:cTn>
                              </p:par>
                              <p:par>
                                <p:cTn id="129" presetID="2" presetClass="entr" presetSubtype="8" decel="100000" fill="hold" grpId="0" nodeType="withEffect">
                                  <p:stCondLst>
                                    <p:cond delay="350"/>
                                  </p:stCondLst>
                                  <p:childTnLst>
                                    <p:set>
                                      <p:cBhvr>
                                        <p:cTn id="130" dur="1" fill="hold">
                                          <p:stCondLst>
                                            <p:cond delay="0"/>
                                          </p:stCondLst>
                                        </p:cTn>
                                        <p:tgtEl>
                                          <p:spTgt spid="37">
                                            <p:txEl>
                                              <p:pRg st="0" end="0"/>
                                            </p:txEl>
                                          </p:spTgt>
                                        </p:tgtEl>
                                        <p:attrNameLst>
                                          <p:attrName>style.visibility</p:attrName>
                                        </p:attrNameLst>
                                      </p:cBhvr>
                                      <p:to>
                                        <p:strVal val="visible"/>
                                      </p:to>
                                    </p:set>
                                    <p:anim calcmode="lin" valueType="num">
                                      <p:cBhvr additive="base">
                                        <p:cTn id="131"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p:bldP spid="27" grpId="0"/>
      <p:bldP spid="28" grpId="0"/>
      <p:bldP spid="29" grpId="0"/>
      <p:bldP spid="30" grpId="0" build="p">
        <p:tmplLst>
          <p:tmpl lvl="1">
            <p:tnLst>
              <p:par>
                <p:cTn presetID="2" presetClass="entr" presetSubtype="1"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build="p">
        <p:tmplLst>
          <p:tmpl lvl="1">
            <p:tnLst>
              <p:par>
                <p:cTn presetID="2" presetClass="entr" presetSubtype="1" decel="100000" fill="hold" nodeType="withEffect">
                  <p:stCondLst>
                    <p:cond delay="35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0-#ppt_h/2"/>
                          </p:val>
                        </p:tav>
                        <p:tav tm="100000">
                          <p:val>
                            <p:strVal val="#ppt_y"/>
                          </p:val>
                        </p:tav>
                      </p:tavLst>
                    </p:anim>
                  </p:childTnLst>
                </p:cTn>
              </p:par>
            </p:tnLst>
          </p:tmpl>
        </p:tmplLst>
      </p:bldP>
      <p:bldP spid="32" grpId="0" build="p">
        <p:tmplLst>
          <p:tmpl lvl="1">
            <p:tnLst>
              <p:par>
                <p:cTn presetID="2" presetClass="entr" presetSubtype="2" decel="100000" fill="hold" nodeType="afterEffect">
                  <p:stCondLst>
                    <p:cond delay="25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build="p">
        <p:tmplLst>
          <p:tmpl lvl="1">
            <p:tnLst>
              <p:par>
                <p:cTn presetID="2" presetClass="entr" presetSubtype="2" decel="100000" fill="hold" nodeType="withEffect">
                  <p:stCondLst>
                    <p:cond delay="35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1+#ppt_w/2"/>
                          </p:val>
                        </p:tav>
                        <p:tav tm="100000">
                          <p:val>
                            <p:strVal val="#ppt_x"/>
                          </p:val>
                        </p:tav>
                      </p:tavLst>
                    </p:anim>
                    <p:anim calcmode="lin" valueType="num">
                      <p:cBhvr additive="base">
                        <p:cTn dur="500" fill="hold"/>
                        <p:tgtEl>
                          <p:spTgt spid="33"/>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2" presetClass="entr" presetSubtype="4" decel="100000" fill="hold" nodeType="afterEffect">
                  <p:stCondLst>
                    <p:cond delay="25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ppt_x"/>
                          </p:val>
                        </p:tav>
                        <p:tav tm="100000">
                          <p:val>
                            <p:strVal val="#ppt_x"/>
                          </p:val>
                        </p:tav>
                      </p:tavLst>
                    </p:anim>
                    <p:anim calcmode="lin" valueType="num">
                      <p:cBhvr additive="base">
                        <p:cTn dur="5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decel="100000" fill="hold" nodeType="withEffect">
                  <p:stCondLst>
                    <p:cond delay="3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8" decel="100000" fill="hold" nodeType="afterEffect">
                  <p:stCondLst>
                    <p:cond delay="25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ppt_y"/>
                          </p:val>
                        </p:tav>
                        <p:tav tm="100000">
                          <p:val>
                            <p:strVal val="#ppt_y"/>
                          </p:val>
                        </p:tav>
                      </p:tavLst>
                    </p:anim>
                  </p:childTnLst>
                </p:cTn>
              </p:par>
            </p:tnLst>
          </p:tmpl>
        </p:tmplLst>
      </p:bldP>
      <p:bldP spid="37" grpId="0" build="p">
        <p:tmplLst>
          <p:tmpl lvl="1">
            <p:tnLst>
              <p:par>
                <p:cTn presetID="2" presetClass="entr" presetSubtype="8" decel="100000" fill="hold" nodeType="withEffect">
                  <p:stCondLst>
                    <p:cond delay="3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0-#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2 Column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8"/>
          <p:cNvGrpSpPr/>
          <p:nvPr userDrawn="1"/>
        </p:nvGrpSpPr>
        <p:grpSpPr>
          <a:xfrm>
            <a:off x="0" y="2814604"/>
            <a:ext cx="9664975" cy="3312368"/>
            <a:chOff x="0" y="2839244"/>
            <a:chExt cx="9664975" cy="3312368"/>
          </a:xfrm>
          <a:solidFill>
            <a:schemeClr val="accent3"/>
          </a:solidFill>
        </p:grpSpPr>
        <p:sp>
          <p:nvSpPr>
            <p:cNvPr id="5" name="正方形/長方形 4"/>
            <p:cNvSpPr/>
            <p:nvPr userDrawn="1"/>
          </p:nvSpPr>
          <p:spPr>
            <a:xfrm>
              <a:off x="0" y="2839244"/>
              <a:ext cx="8441633" cy="331236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 name="直角三角形 5"/>
            <p:cNvSpPr/>
            <p:nvPr userDrawn="1"/>
          </p:nvSpPr>
          <p:spPr>
            <a:xfrm>
              <a:off x="8441633" y="2839244"/>
              <a:ext cx="1223342" cy="3312368"/>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34" name="グループ化 33"/>
          <p:cNvGrpSpPr/>
          <p:nvPr userDrawn="1"/>
        </p:nvGrpSpPr>
        <p:grpSpPr>
          <a:xfrm rot="10800000">
            <a:off x="8621438" y="3303070"/>
            <a:ext cx="9664975" cy="3312368"/>
            <a:chOff x="0" y="2839244"/>
            <a:chExt cx="9664975" cy="3312368"/>
          </a:xfrm>
          <a:solidFill>
            <a:schemeClr val="accent2"/>
          </a:solidFill>
        </p:grpSpPr>
        <p:sp>
          <p:nvSpPr>
            <p:cNvPr id="35" name="正方形/長方形 34"/>
            <p:cNvSpPr/>
            <p:nvPr userDrawn="1"/>
          </p:nvSpPr>
          <p:spPr>
            <a:xfrm>
              <a:off x="0" y="2839244"/>
              <a:ext cx="8441633" cy="331236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直角三角形 35"/>
            <p:cNvSpPr/>
            <p:nvPr userDrawn="1"/>
          </p:nvSpPr>
          <p:spPr>
            <a:xfrm>
              <a:off x="8441633" y="2839244"/>
              <a:ext cx="1223342" cy="3312368"/>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37" name="テキスト プレースホルダー 6"/>
          <p:cNvSpPr>
            <a:spLocks noGrp="1"/>
          </p:cNvSpPr>
          <p:nvPr>
            <p:ph type="body" sz="quarter" idx="27" hasCustomPrompt="1"/>
          </p:nvPr>
        </p:nvSpPr>
        <p:spPr>
          <a:xfrm>
            <a:off x="834889" y="3103641"/>
            <a:ext cx="7401338" cy="2823902"/>
          </a:xfrm>
        </p:spPr>
        <p:txBody>
          <a:bodyPr anchor="b">
            <a:noAutofit/>
          </a:bodyPr>
          <a:lstStyle>
            <a:lvl1pPr algn="l">
              <a:lnSpc>
                <a:spcPct val="100000"/>
              </a:lnSpc>
              <a:spcBef>
                <a:spcPts val="0"/>
              </a:spcBef>
              <a:defRPr sz="6600" i="0" baseline="0">
                <a:solidFill>
                  <a:schemeClr val="bg1"/>
                </a:solidFill>
                <a:latin typeface="+mj-lt"/>
              </a:defRPr>
            </a:lvl1pPr>
          </a:lstStyle>
          <a:p>
            <a:pPr lvl="0"/>
            <a:r>
              <a:rPr kumimoji="1" lang="en-US" altLang="ja-JP" dirty="0"/>
              <a:t>Text goes here</a:t>
            </a:r>
            <a:endParaRPr kumimoji="1" lang="ja-JP" altLang="en-US" dirty="0"/>
          </a:p>
        </p:txBody>
      </p:sp>
      <p:sp>
        <p:nvSpPr>
          <p:cNvPr id="38" name="テキスト プレースホルダー 6"/>
          <p:cNvSpPr>
            <a:spLocks noGrp="1"/>
          </p:cNvSpPr>
          <p:nvPr>
            <p:ph type="body" sz="quarter" idx="28" hasCustomPrompt="1"/>
          </p:nvPr>
        </p:nvSpPr>
        <p:spPr>
          <a:xfrm>
            <a:off x="10065028" y="3605358"/>
            <a:ext cx="7401338" cy="2823902"/>
          </a:xfrm>
        </p:spPr>
        <p:txBody>
          <a:bodyPr anchor="b">
            <a:noAutofit/>
          </a:bodyPr>
          <a:lstStyle>
            <a:lvl1pPr algn="l">
              <a:lnSpc>
                <a:spcPct val="100000"/>
              </a:lnSpc>
              <a:spcBef>
                <a:spcPts val="0"/>
              </a:spcBef>
              <a:defRPr sz="6600" i="0" baseline="0">
                <a:solidFill>
                  <a:schemeClr val="bg1"/>
                </a:solidFill>
                <a:latin typeface="+mj-lt"/>
              </a:defRPr>
            </a:lvl1pPr>
          </a:lstStyle>
          <a:p>
            <a:pPr lvl="0"/>
            <a:r>
              <a:rPr kumimoji="1" lang="en-US" altLang="ja-JP" dirty="0"/>
              <a:t>Text goes here</a:t>
            </a:r>
            <a:endParaRPr kumimoji="1" lang="ja-JP" altLang="en-US" dirty="0"/>
          </a:p>
        </p:txBody>
      </p:sp>
      <p:grpSp>
        <p:nvGrpSpPr>
          <p:cNvPr id="11" name="グループ化 10"/>
          <p:cNvGrpSpPr/>
          <p:nvPr userDrawn="1"/>
        </p:nvGrpSpPr>
        <p:grpSpPr>
          <a:xfrm>
            <a:off x="0" y="6111441"/>
            <a:ext cx="9701241" cy="119030"/>
            <a:chOff x="0" y="6111441"/>
            <a:chExt cx="9701241" cy="119030"/>
          </a:xfrm>
          <a:solidFill>
            <a:schemeClr val="accent3">
              <a:lumMod val="60000"/>
              <a:lumOff val="40000"/>
            </a:schemeClr>
          </a:solidFill>
        </p:grpSpPr>
        <p:sp>
          <p:nvSpPr>
            <p:cNvPr id="40" name="正方形/長方形 39"/>
            <p:cNvSpPr/>
            <p:nvPr userDrawn="1"/>
          </p:nvSpPr>
          <p:spPr>
            <a:xfrm>
              <a:off x="0" y="6126973"/>
              <a:ext cx="9657281" cy="103498"/>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sp>
          <p:nvSpPr>
            <p:cNvPr id="41" name="直角三角形 40"/>
            <p:cNvSpPr/>
            <p:nvPr userDrawn="1"/>
          </p:nvSpPr>
          <p:spPr>
            <a:xfrm>
              <a:off x="9657281" y="6111441"/>
              <a:ext cx="43960" cy="119029"/>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grpSp>
      <p:grpSp>
        <p:nvGrpSpPr>
          <p:cNvPr id="42" name="グループ化 41"/>
          <p:cNvGrpSpPr/>
          <p:nvPr userDrawn="1"/>
        </p:nvGrpSpPr>
        <p:grpSpPr>
          <a:xfrm rot="10800000">
            <a:off x="8581997" y="3199915"/>
            <a:ext cx="9704415" cy="119030"/>
            <a:chOff x="-3174" y="6111441"/>
            <a:chExt cx="9704415" cy="119030"/>
          </a:xfrm>
          <a:solidFill>
            <a:schemeClr val="accent2">
              <a:lumMod val="60000"/>
              <a:lumOff val="40000"/>
            </a:schemeClr>
          </a:solidFill>
        </p:grpSpPr>
        <p:sp>
          <p:nvSpPr>
            <p:cNvPr id="43" name="正方形/長方形 42"/>
            <p:cNvSpPr/>
            <p:nvPr userDrawn="1"/>
          </p:nvSpPr>
          <p:spPr>
            <a:xfrm>
              <a:off x="-3174" y="6111441"/>
              <a:ext cx="9660456" cy="119030"/>
            </a:xfrm>
            <a:prstGeom prst="rect">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直角三角形 43"/>
            <p:cNvSpPr/>
            <p:nvPr userDrawn="1"/>
          </p:nvSpPr>
          <p:spPr>
            <a:xfrm>
              <a:off x="9657281" y="6111441"/>
              <a:ext cx="43960" cy="119029"/>
            </a:xfrm>
            <a:prstGeom prst="rtTriangle">
              <a:avLst/>
            </a:prstGeom>
            <a:grp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45" name="テキスト プレースホルダー 6"/>
          <p:cNvSpPr>
            <a:spLocks noGrp="1"/>
          </p:cNvSpPr>
          <p:nvPr>
            <p:ph type="body" sz="quarter" idx="14" hasCustomPrompt="1"/>
          </p:nvPr>
        </p:nvSpPr>
        <p:spPr>
          <a:xfrm>
            <a:off x="829466" y="6348582"/>
            <a:ext cx="7412834" cy="1893718"/>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46" name="テキスト プレースホルダー 6"/>
          <p:cNvSpPr>
            <a:spLocks noGrp="1"/>
          </p:cNvSpPr>
          <p:nvPr>
            <p:ph type="body" sz="quarter" idx="29" hasCustomPrompt="1"/>
          </p:nvPr>
        </p:nvSpPr>
        <p:spPr>
          <a:xfrm>
            <a:off x="10054379" y="6729738"/>
            <a:ext cx="7412834" cy="1893718"/>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269115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par>
                                <p:cTn id="17" presetID="2" presetClass="entr" presetSubtype="1" decel="10000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1000" fill="hold"/>
                                        <p:tgtEl>
                                          <p:spTgt spid="11"/>
                                        </p:tgtEl>
                                        <p:attrNameLst>
                                          <p:attrName>ppt_x</p:attrName>
                                        </p:attrNameLst>
                                      </p:cBhvr>
                                      <p:tavLst>
                                        <p:tav tm="0">
                                          <p:val>
                                            <p:strVal val="#ppt_x"/>
                                          </p:val>
                                        </p:tav>
                                        <p:tav tm="100000">
                                          <p:val>
                                            <p:strVal val="#ppt_x"/>
                                          </p:val>
                                        </p:tav>
                                      </p:tavLst>
                                    </p:anim>
                                    <p:anim calcmode="lin" valueType="num">
                                      <p:cBhvr additive="base">
                                        <p:cTn id="20" dur="1000" fill="hold"/>
                                        <p:tgtEl>
                                          <p:spTgt spid="11"/>
                                        </p:tgtEl>
                                        <p:attrNameLst>
                                          <p:attrName>ppt_y</p:attrName>
                                        </p:attrNameLst>
                                      </p:cBhvr>
                                      <p:tavLst>
                                        <p:tav tm="0">
                                          <p:val>
                                            <p:strVal val="0-#ppt_h/2"/>
                                          </p:val>
                                        </p:tav>
                                        <p:tav tm="100000">
                                          <p:val>
                                            <p:strVal val="#ppt_y"/>
                                          </p:val>
                                        </p:tav>
                                      </p:tavLst>
                                    </p:anim>
                                  </p:childTnLst>
                                </p:cTn>
                              </p:par>
                              <p:par>
                                <p:cTn id="21" presetID="2" presetClass="entr" presetSubtype="4" decel="10000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anim calcmode="lin" valueType="num">
                                      <p:cBhvr additive="base">
                                        <p:cTn id="23" dur="1000" fill="hold"/>
                                        <p:tgtEl>
                                          <p:spTgt spid="34"/>
                                        </p:tgtEl>
                                        <p:attrNameLst>
                                          <p:attrName>ppt_x</p:attrName>
                                        </p:attrNameLst>
                                      </p:cBhvr>
                                      <p:tavLst>
                                        <p:tav tm="0">
                                          <p:val>
                                            <p:strVal val="#ppt_x"/>
                                          </p:val>
                                        </p:tav>
                                        <p:tav tm="100000">
                                          <p:val>
                                            <p:strVal val="#ppt_x"/>
                                          </p:val>
                                        </p:tav>
                                      </p:tavLst>
                                    </p:anim>
                                    <p:anim calcmode="lin" valueType="num">
                                      <p:cBhvr additive="base">
                                        <p:cTn id="24" dur="1000" fill="hold"/>
                                        <p:tgtEl>
                                          <p:spTgt spid="34"/>
                                        </p:tgtEl>
                                        <p:attrNameLst>
                                          <p:attrName>ppt_y</p:attrName>
                                        </p:attrNameLst>
                                      </p:cBhvr>
                                      <p:tavLst>
                                        <p:tav tm="0">
                                          <p:val>
                                            <p:strVal val="1+#ppt_h/2"/>
                                          </p:val>
                                        </p:tav>
                                        <p:tav tm="100000">
                                          <p:val>
                                            <p:strVal val="#ppt_y"/>
                                          </p:val>
                                        </p:tav>
                                      </p:tavLst>
                                    </p:anim>
                                  </p:childTnLst>
                                </p:cTn>
                              </p:par>
                              <p:par>
                                <p:cTn id="25" presetID="2" presetClass="entr" presetSubtype="4" decel="100000" fill="hold"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1000" fill="hold"/>
                                        <p:tgtEl>
                                          <p:spTgt spid="42"/>
                                        </p:tgtEl>
                                        <p:attrNameLst>
                                          <p:attrName>ppt_x</p:attrName>
                                        </p:attrNameLst>
                                      </p:cBhvr>
                                      <p:tavLst>
                                        <p:tav tm="0">
                                          <p:val>
                                            <p:strVal val="#ppt_x"/>
                                          </p:val>
                                        </p:tav>
                                        <p:tav tm="100000">
                                          <p:val>
                                            <p:strVal val="#ppt_x"/>
                                          </p:val>
                                        </p:tav>
                                      </p:tavLst>
                                    </p:anim>
                                    <p:anim calcmode="lin" valueType="num">
                                      <p:cBhvr additive="base">
                                        <p:cTn id="28" dur="1000" fill="hold"/>
                                        <p:tgtEl>
                                          <p:spTgt spid="42"/>
                                        </p:tgtEl>
                                        <p:attrNameLst>
                                          <p:attrName>ppt_y</p:attrName>
                                        </p:attrNameLst>
                                      </p:cBhvr>
                                      <p:tavLst>
                                        <p:tav tm="0">
                                          <p:val>
                                            <p:strVal val="1+#ppt_h/2"/>
                                          </p:val>
                                        </p:tav>
                                        <p:tav tm="100000">
                                          <p:val>
                                            <p:strVal val="#ppt_y"/>
                                          </p:val>
                                        </p:tav>
                                      </p:tavLst>
                                    </p:anim>
                                  </p:childTnLst>
                                </p:cTn>
                              </p:par>
                              <p:par>
                                <p:cTn id="29" presetID="2" presetClass="entr" presetSubtype="9" decel="100000" fill="hold" grpId="0" nodeType="withEffect">
                                  <p:stCondLst>
                                    <p:cond delay="0"/>
                                  </p:stCondLst>
                                  <p:iterate type="wd">
                                    <p:tmPct val="10000"/>
                                  </p:iterate>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37">
                                            <p:txEl>
                                              <p:pRg st="0" end="0"/>
                                            </p:txEl>
                                          </p:spTgt>
                                        </p:tgtEl>
                                        <p:attrNameLst>
                                          <p:attrName>ppt_y</p:attrName>
                                        </p:attrNameLst>
                                      </p:cBhvr>
                                      <p:tavLst>
                                        <p:tav tm="0">
                                          <p:val>
                                            <p:strVal val="0-#ppt_h/2"/>
                                          </p:val>
                                        </p:tav>
                                        <p:tav tm="100000">
                                          <p:val>
                                            <p:strVal val="#ppt_y"/>
                                          </p:val>
                                        </p:tav>
                                      </p:tavLst>
                                    </p:anim>
                                  </p:childTnLst>
                                </p:cTn>
                              </p:par>
                              <p:par>
                                <p:cTn id="33" presetID="2" presetClass="entr" presetSubtype="8" decel="100000" fill="hold" grpId="0" nodeType="withEffect">
                                  <p:stCondLst>
                                    <p:cond delay="250"/>
                                  </p:stCondLst>
                                  <p:childTnLst>
                                    <p:set>
                                      <p:cBhvr>
                                        <p:cTn id="34" dur="1" fill="hold">
                                          <p:stCondLst>
                                            <p:cond delay="0"/>
                                          </p:stCondLst>
                                        </p:cTn>
                                        <p:tgtEl>
                                          <p:spTgt spid="45">
                                            <p:txEl>
                                              <p:pRg st="0" end="0"/>
                                            </p:txEl>
                                          </p:spTgt>
                                        </p:tgtEl>
                                        <p:attrNameLst>
                                          <p:attrName>style.visibility</p:attrName>
                                        </p:attrNameLst>
                                      </p:cBhvr>
                                      <p:to>
                                        <p:strVal val="visible"/>
                                      </p:to>
                                    </p:set>
                                    <p:anim calcmode="lin" valueType="num">
                                      <p:cBhvr additive="base">
                                        <p:cTn id="35" dur="10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36" dur="1000" fill="hold"/>
                                        <p:tgtEl>
                                          <p:spTgt spid="45">
                                            <p:txEl>
                                              <p:pRg st="0" end="0"/>
                                            </p:txEl>
                                          </p:spTgt>
                                        </p:tgtEl>
                                        <p:attrNameLst>
                                          <p:attrName>ppt_y</p:attrName>
                                        </p:attrNameLst>
                                      </p:cBhvr>
                                      <p:tavLst>
                                        <p:tav tm="0">
                                          <p:val>
                                            <p:strVal val="#ppt_y"/>
                                          </p:val>
                                        </p:tav>
                                        <p:tav tm="100000">
                                          <p:val>
                                            <p:strVal val="#ppt_y"/>
                                          </p:val>
                                        </p:tav>
                                      </p:tavLst>
                                    </p:anim>
                                  </p:childTnLst>
                                </p:cTn>
                              </p:par>
                              <p:par>
                                <p:cTn id="37" presetID="10" presetClass="entr" presetSubtype="0" fill="hold" grpId="1" nodeType="withEffect">
                                  <p:stCondLst>
                                    <p:cond delay="250"/>
                                  </p:stCondLst>
                                  <p:childTnLst>
                                    <p:set>
                                      <p:cBhvr>
                                        <p:cTn id="38" dur="1" fill="hold">
                                          <p:stCondLst>
                                            <p:cond delay="0"/>
                                          </p:stCondLst>
                                        </p:cTn>
                                        <p:tgtEl>
                                          <p:spTgt spid="45">
                                            <p:txEl>
                                              <p:pRg st="0" end="0"/>
                                            </p:txEl>
                                          </p:spTgt>
                                        </p:tgtEl>
                                        <p:attrNameLst>
                                          <p:attrName>style.visibility</p:attrName>
                                        </p:attrNameLst>
                                      </p:cBhvr>
                                      <p:to>
                                        <p:strVal val="visible"/>
                                      </p:to>
                                    </p:set>
                                    <p:animEffect transition="in" filter="fade">
                                      <p:cBhvr>
                                        <p:cTn id="39" dur="1000"/>
                                        <p:tgtEl>
                                          <p:spTgt spid="45">
                                            <p:txEl>
                                              <p:pRg st="0" end="0"/>
                                            </p:txEl>
                                          </p:spTgt>
                                        </p:tgtEl>
                                      </p:cBhvr>
                                    </p:animEffect>
                                  </p:childTnLst>
                                </p:cTn>
                              </p:par>
                              <p:par>
                                <p:cTn id="40" presetID="2" presetClass="entr" presetSubtype="3" decel="100000" fill="hold" grpId="0" nodeType="withEffect">
                                  <p:stCondLst>
                                    <p:cond delay="0"/>
                                  </p:stCondLst>
                                  <p:iterate type="wd">
                                    <p:tmPct val="10000"/>
                                  </p:iterate>
                                  <p:childTnLst>
                                    <p:set>
                                      <p:cBhvr>
                                        <p:cTn id="41" dur="1" fill="hold">
                                          <p:stCondLst>
                                            <p:cond delay="0"/>
                                          </p:stCondLst>
                                        </p:cTn>
                                        <p:tgtEl>
                                          <p:spTgt spid="38">
                                            <p:txEl>
                                              <p:pRg st="0" end="0"/>
                                            </p:txEl>
                                          </p:spTgt>
                                        </p:tgtEl>
                                        <p:attrNameLst>
                                          <p:attrName>style.visibility</p:attrName>
                                        </p:attrNameLst>
                                      </p:cBhvr>
                                      <p:to>
                                        <p:strVal val="visible"/>
                                      </p:to>
                                    </p:set>
                                    <p:anim calcmode="lin" valueType="num">
                                      <p:cBhvr additive="base">
                                        <p:cTn id="42" dur="10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38">
                                            <p:txEl>
                                              <p:pRg st="0" end="0"/>
                                            </p:txEl>
                                          </p:spTgt>
                                        </p:tgtEl>
                                        <p:attrNameLst>
                                          <p:attrName>ppt_y</p:attrName>
                                        </p:attrNameLst>
                                      </p:cBhvr>
                                      <p:tavLst>
                                        <p:tav tm="0">
                                          <p:val>
                                            <p:strVal val="0-#ppt_h/2"/>
                                          </p:val>
                                        </p:tav>
                                        <p:tav tm="100000">
                                          <p:val>
                                            <p:strVal val="#ppt_y"/>
                                          </p:val>
                                        </p:tav>
                                      </p:tavLst>
                                    </p:anim>
                                  </p:childTnLst>
                                </p:cTn>
                              </p:par>
                              <p:par>
                                <p:cTn id="44" presetID="10" presetClass="entr" presetSubtype="0" fill="hold" grpId="1" nodeType="withEffect">
                                  <p:stCondLst>
                                    <p:cond delay="500"/>
                                  </p:stCondLst>
                                  <p:childTnLst>
                                    <p:set>
                                      <p:cBhvr>
                                        <p:cTn id="45" dur="1" fill="hold">
                                          <p:stCondLst>
                                            <p:cond delay="0"/>
                                          </p:stCondLst>
                                        </p:cTn>
                                        <p:tgtEl>
                                          <p:spTgt spid="46">
                                            <p:txEl>
                                              <p:pRg st="0" end="0"/>
                                            </p:txEl>
                                          </p:spTgt>
                                        </p:tgtEl>
                                        <p:attrNameLst>
                                          <p:attrName>style.visibility</p:attrName>
                                        </p:attrNameLst>
                                      </p:cBhvr>
                                      <p:to>
                                        <p:strVal val="visible"/>
                                      </p:to>
                                    </p:set>
                                    <p:animEffect transition="in" filter="fade">
                                      <p:cBhvr>
                                        <p:cTn id="46" dur="1000"/>
                                        <p:tgtEl>
                                          <p:spTgt spid="46">
                                            <p:txEl>
                                              <p:pRg st="0" end="0"/>
                                            </p:txEl>
                                          </p:spTgt>
                                        </p:tgtEl>
                                      </p:cBhvr>
                                    </p:animEffect>
                                  </p:childTnLst>
                                </p:cTn>
                              </p:par>
                              <p:par>
                                <p:cTn id="47" presetID="2" presetClass="entr" presetSubtype="2" decel="100000" fill="hold" grpId="0" nodeType="withEffect">
                                  <p:stCondLst>
                                    <p:cond delay="500"/>
                                  </p:stCondLst>
                                  <p:childTnLst>
                                    <p:set>
                                      <p:cBhvr>
                                        <p:cTn id="48" dur="1" fill="hold">
                                          <p:stCondLst>
                                            <p:cond delay="0"/>
                                          </p:stCondLst>
                                        </p:cTn>
                                        <p:tgtEl>
                                          <p:spTgt spid="46">
                                            <p:txEl>
                                              <p:pRg st="0" end="0"/>
                                            </p:txEl>
                                          </p:spTgt>
                                        </p:tgtEl>
                                        <p:attrNameLst>
                                          <p:attrName>style.visibility</p:attrName>
                                        </p:attrNameLst>
                                      </p:cBhvr>
                                      <p:to>
                                        <p:strVal val="visible"/>
                                      </p:to>
                                    </p:set>
                                    <p:anim calcmode="lin" valueType="num">
                                      <p:cBhvr additive="base">
                                        <p:cTn id="49" dur="10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7" grpId="0" build="p">
        <p:tmplLst>
          <p:tmpl lvl="1">
            <p:tnLst>
              <p:par>
                <p:cTn presetID="2" presetClass="entr" presetSubtype="9" decel="100000" fill="hold" nodeType="withEffect">
                  <p:stCondLst>
                    <p:cond delay="0"/>
                  </p:stCondLst>
                  <p:iterate type="wd">
                    <p:tmPct val="10000"/>
                  </p:iterate>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8" grpId="0" build="p">
        <p:tmplLst>
          <p:tmpl lvl="1">
            <p:tnLst>
              <p:par>
                <p:cTn presetID="2" presetClass="entr" presetSubtype="3" decel="100000" fill="hold" nodeType="withEffect">
                  <p:stCondLst>
                    <p:cond delay="0"/>
                  </p:stCondLst>
                  <p:iterate type="wd">
                    <p:tmPct val="10000"/>
                  </p:iterate>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1+#ppt_w/2"/>
                          </p:val>
                        </p:tav>
                        <p:tav tm="100000">
                          <p:val>
                            <p:strVal val="#ppt_x"/>
                          </p:val>
                        </p:tav>
                      </p:tavLst>
                    </p:anim>
                    <p:anim calcmode="lin" valueType="num">
                      <p:cBhvr additive="base">
                        <p:cTn dur="1000" fill="hold"/>
                        <p:tgtEl>
                          <p:spTgt spid="38"/>
                        </p:tgtEl>
                        <p:attrNameLst>
                          <p:attrName>ppt_y</p:attrName>
                        </p:attrNameLst>
                      </p:cBhvr>
                      <p:tavLst>
                        <p:tav tm="0">
                          <p:val>
                            <p:strVal val="0-#ppt_h/2"/>
                          </p:val>
                        </p:tav>
                        <p:tav tm="100000">
                          <p:val>
                            <p:strVal val="#ppt_y"/>
                          </p:val>
                        </p:tav>
                      </p:tavLst>
                    </p:anim>
                  </p:childTnLst>
                </p:cTn>
              </p:par>
            </p:tnLst>
          </p:tmpl>
        </p:tmplLst>
      </p:bldP>
      <p:bldP spid="45" grpId="0" build="p">
        <p:tmplLst>
          <p:tmpl lvl="1">
            <p:tnLst>
              <p:par>
                <p:cTn presetID="2" presetClass="entr" presetSubtype="8" decel="10000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0-#ppt_w/2"/>
                          </p:val>
                        </p:tav>
                        <p:tav tm="100000">
                          <p:val>
                            <p:strVal val="#ppt_x"/>
                          </p:val>
                        </p:tav>
                      </p:tavLst>
                    </p:anim>
                    <p:anim calcmode="lin" valueType="num">
                      <p:cBhvr additive="base">
                        <p:cTn dur="1000" fill="hold"/>
                        <p:tgtEl>
                          <p:spTgt spid="45"/>
                        </p:tgtEl>
                        <p:attrNameLst>
                          <p:attrName>ppt_y</p:attrName>
                        </p:attrNameLst>
                      </p:cBhvr>
                      <p:tavLst>
                        <p:tav tm="0">
                          <p:val>
                            <p:strVal val="#ppt_y"/>
                          </p:val>
                        </p:tav>
                        <p:tav tm="100000">
                          <p:val>
                            <p:strVal val="#ppt_y"/>
                          </p:val>
                        </p:tav>
                      </p:tavLst>
                    </p:anim>
                  </p:childTnLst>
                </p:cTn>
              </p:par>
            </p:tnLst>
          </p:tmpl>
        </p:tmplLst>
      </p:bldP>
      <p:bldP spid="45" grpId="1" build="p">
        <p:tmplLst>
          <p:tmpl lvl="1">
            <p:tnLst>
              <p:par>
                <p:cTn presetID="10" presetClass="entr" presetSubtype="0" fill="hold" nodeType="withEffect">
                  <p:stCondLst>
                    <p:cond delay="250"/>
                  </p:stCondLst>
                  <p:childTnLst>
                    <p:set>
                      <p:cBhvr>
                        <p:cTn dur="1" fill="hold">
                          <p:stCondLst>
                            <p:cond delay="0"/>
                          </p:stCondLst>
                        </p:cTn>
                        <p:tgtEl>
                          <p:spTgt spid="45"/>
                        </p:tgtEl>
                        <p:attrNameLst>
                          <p:attrName>style.visibility</p:attrName>
                        </p:attrNameLst>
                      </p:cBhvr>
                      <p:to>
                        <p:strVal val="visible"/>
                      </p:to>
                    </p:set>
                    <p:animEffect transition="in" filter="fade">
                      <p:cBhvr>
                        <p:cTn dur="1000"/>
                        <p:tgtEl>
                          <p:spTgt spid="45"/>
                        </p:tgtEl>
                      </p:cBhvr>
                    </p:animEffect>
                  </p:childTnLst>
                </p:cTn>
              </p:par>
            </p:tnLst>
          </p:tmpl>
        </p:tmplLst>
      </p:bldP>
      <p:bldP spid="46" grpId="0" build="p">
        <p:tmplLst>
          <p:tmpl lvl="1">
            <p:tnLst>
              <p:par>
                <p:cTn presetID="2" presetClass="entr" presetSubtype="2" decel="100000" fill="hold" nodeType="withEffect">
                  <p:stCondLst>
                    <p:cond delay="50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1+#ppt_w/2"/>
                          </p:val>
                        </p:tav>
                        <p:tav tm="100000">
                          <p:val>
                            <p:strVal val="#ppt_x"/>
                          </p:val>
                        </p:tav>
                      </p:tavLst>
                    </p:anim>
                    <p:anim calcmode="lin" valueType="num">
                      <p:cBhvr additive="base">
                        <p:cTn dur="1000" fill="hold"/>
                        <p:tgtEl>
                          <p:spTgt spid="46"/>
                        </p:tgtEl>
                        <p:attrNameLst>
                          <p:attrName>ppt_y</p:attrName>
                        </p:attrNameLst>
                      </p:cBhvr>
                      <p:tavLst>
                        <p:tav tm="0">
                          <p:val>
                            <p:strVal val="#ppt_y"/>
                          </p:val>
                        </p:tav>
                        <p:tav tm="100000">
                          <p:val>
                            <p:strVal val="#ppt_y"/>
                          </p:val>
                        </p:tav>
                      </p:tavLst>
                    </p:anim>
                  </p:childTnLst>
                </p:cTn>
              </p:par>
            </p:tnLst>
          </p:tmpl>
        </p:tmplLst>
      </p:bldP>
      <p:bldP spid="46" grpId="1" build="p">
        <p:tmplLst>
          <p:tmpl lvl="1">
            <p:tnLst>
              <p:par>
                <p:cTn presetID="10" presetClass="entr" presetSubtype="0" fill="hold" nodeType="withEffect">
                  <p:stCondLst>
                    <p:cond delay="500"/>
                  </p:stCondLst>
                  <p:childTnLst>
                    <p:set>
                      <p:cBhvr>
                        <p:cTn dur="1" fill="hold">
                          <p:stCondLst>
                            <p:cond delay="0"/>
                          </p:stCondLst>
                        </p:cTn>
                        <p:tgtEl>
                          <p:spTgt spid="46"/>
                        </p:tgtEl>
                        <p:attrNameLst>
                          <p:attrName>style.visibility</p:attrName>
                        </p:attrNameLst>
                      </p:cBhvr>
                      <p:to>
                        <p:strVal val="visible"/>
                      </p:to>
                    </p:set>
                    <p:animEffect transition="in" filter="fade">
                      <p:cBhvr>
                        <p:cTn dur="1000"/>
                        <p:tgtEl>
                          <p:spTgt spid="46"/>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Profile 1">
    <p:spTree>
      <p:nvGrpSpPr>
        <p:cNvPr id="1" name=""/>
        <p:cNvGrpSpPr/>
        <p:nvPr/>
      </p:nvGrpSpPr>
      <p:grpSpPr>
        <a:xfrm>
          <a:off x="0" y="0"/>
          <a:ext cx="0" cy="0"/>
          <a:chOff x="0" y="0"/>
          <a:chExt cx="0" cy="0"/>
        </a:xfrm>
      </p:grpSpPr>
      <p:sp>
        <p:nvSpPr>
          <p:cNvPr id="11" name="円/楕円 10"/>
          <p:cNvSpPr/>
          <p:nvPr userDrawn="1"/>
        </p:nvSpPr>
        <p:spPr>
          <a:xfrm>
            <a:off x="9359230" y="6032159"/>
            <a:ext cx="1296145" cy="12961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userDrawn="1"/>
        </p:nvSpPr>
        <p:spPr>
          <a:xfrm>
            <a:off x="-1" y="0"/>
            <a:ext cx="18286413"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a:xfrm>
            <a:off x="8351118" y="616496"/>
            <a:ext cx="9577064" cy="1203151"/>
          </a:xfrm>
        </p:spPr>
        <p:txBody>
          <a:bodyPr/>
          <a:lstStyle>
            <a:lvl1pPr>
              <a:defRPr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6" name="図プレースホルダー 3"/>
          <p:cNvSpPr>
            <a:spLocks noGrp="1"/>
          </p:cNvSpPr>
          <p:nvPr>
            <p:ph type="pic" sz="quarter" idx="12" hasCustomPrompt="1"/>
          </p:nvPr>
        </p:nvSpPr>
        <p:spPr>
          <a:xfrm>
            <a:off x="862286" y="0"/>
            <a:ext cx="7260600" cy="10287000"/>
          </a:xfrm>
          <a:noFill/>
        </p:spPr>
        <p:txBody>
          <a:bodyPr/>
          <a:lstStyle>
            <a:lvl1pPr>
              <a:defRPr/>
            </a:lvl1pPr>
          </a:lstStyle>
          <a:p>
            <a:r>
              <a:rPr kumimoji="1" lang="en-US" altLang="ja-JP" dirty="0"/>
              <a:t>Add an image</a:t>
            </a:r>
            <a:endParaRPr kumimoji="1" lang="ja-JP" altLang="en-US" dirty="0"/>
          </a:p>
        </p:txBody>
      </p:sp>
      <p:sp>
        <p:nvSpPr>
          <p:cNvPr id="7" name="正方形/長方形 6"/>
          <p:cNvSpPr/>
          <p:nvPr userDrawn="1"/>
        </p:nvSpPr>
        <p:spPr>
          <a:xfrm>
            <a:off x="8567142" y="1834871"/>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6"/>
          <p:cNvSpPr>
            <a:spLocks noGrp="1"/>
          </p:cNvSpPr>
          <p:nvPr>
            <p:ph type="body" sz="quarter" idx="16" hasCustomPrompt="1"/>
          </p:nvPr>
        </p:nvSpPr>
        <p:spPr>
          <a:xfrm>
            <a:off x="8351118" y="1907541"/>
            <a:ext cx="9577064" cy="935442"/>
          </a:xfrm>
        </p:spPr>
        <p:txBody>
          <a:bodyPr anchor="t">
            <a:noAutofit/>
          </a:bodyPr>
          <a:lstStyle>
            <a:lvl1pPr algn="l">
              <a:defRPr sz="3200" i="1"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14" hasCustomPrompt="1"/>
          </p:nvPr>
        </p:nvSpPr>
        <p:spPr>
          <a:xfrm>
            <a:off x="8351118" y="3271292"/>
            <a:ext cx="9577064" cy="1656184"/>
          </a:xfrm>
        </p:spPr>
        <p:txBody>
          <a:bodyPr anchor="b">
            <a:normAutofit/>
          </a:bodyPr>
          <a:lstStyle>
            <a:lvl1pPr algn="l">
              <a:defRPr sz="2000" baseline="0">
                <a:solidFill>
                  <a:schemeClr val="bg1"/>
                </a:solidFill>
              </a:defRPr>
            </a:lvl1pPr>
          </a:lstStyle>
          <a:p>
            <a:pPr lvl="0"/>
            <a:r>
              <a:rPr kumimoji="1" lang="en-US" altLang="ja-JP" dirty="0"/>
              <a:t>Text goes here</a:t>
            </a:r>
            <a:endParaRPr kumimoji="1" lang="ja-JP" altLang="en-US" dirty="0"/>
          </a:p>
        </p:txBody>
      </p:sp>
      <p:sp>
        <p:nvSpPr>
          <p:cNvPr id="10" name="図プレースホルダー 12"/>
          <p:cNvSpPr>
            <a:spLocks noGrp="1"/>
          </p:cNvSpPr>
          <p:nvPr>
            <p:ph type="pic" sz="quarter" idx="17" hasCustomPrompt="1"/>
          </p:nvPr>
        </p:nvSpPr>
        <p:spPr>
          <a:xfrm>
            <a:off x="9694707" y="6367636"/>
            <a:ext cx="625191" cy="625191"/>
          </a:xfrm>
        </p:spPr>
        <p:txBody>
          <a:bodyPr>
            <a:normAutofit/>
          </a:bodyPr>
          <a:lstStyle>
            <a:lvl1pPr>
              <a:defRPr sz="1600"/>
            </a:lvl1pPr>
          </a:lstStyle>
          <a:p>
            <a:r>
              <a:rPr kumimoji="1" lang="en-US" altLang="ja-JP" dirty="0"/>
              <a:t>Icon</a:t>
            </a:r>
            <a:endParaRPr kumimoji="1" lang="ja-JP" altLang="en-US" dirty="0"/>
          </a:p>
        </p:txBody>
      </p:sp>
      <p:sp>
        <p:nvSpPr>
          <p:cNvPr id="12" name="円/楕円 11"/>
          <p:cNvSpPr/>
          <p:nvPr userDrawn="1"/>
        </p:nvSpPr>
        <p:spPr>
          <a:xfrm>
            <a:off x="12334438" y="6032158"/>
            <a:ext cx="1296145" cy="12961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円/楕円 12"/>
          <p:cNvSpPr/>
          <p:nvPr userDrawn="1"/>
        </p:nvSpPr>
        <p:spPr>
          <a:xfrm>
            <a:off x="15308431" y="6032157"/>
            <a:ext cx="1296145" cy="12961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図プレースホルダー 12"/>
          <p:cNvSpPr>
            <a:spLocks noGrp="1"/>
          </p:cNvSpPr>
          <p:nvPr>
            <p:ph type="pic" sz="quarter" idx="18" hasCustomPrompt="1"/>
          </p:nvPr>
        </p:nvSpPr>
        <p:spPr>
          <a:xfrm>
            <a:off x="12669915" y="6367635"/>
            <a:ext cx="625191" cy="625191"/>
          </a:xfrm>
        </p:spPr>
        <p:txBody>
          <a:bodyPr>
            <a:normAutofit/>
          </a:bodyPr>
          <a:lstStyle>
            <a:lvl1pPr>
              <a:defRPr sz="16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15643908" y="6367634"/>
            <a:ext cx="625191" cy="625191"/>
          </a:xfrm>
        </p:spPr>
        <p:txBody>
          <a:bodyPr>
            <a:normAutofit/>
          </a:bodyPr>
          <a:lstStyle>
            <a:lvl1pPr>
              <a:defRPr sz="1600"/>
            </a:lvl1pPr>
          </a:lstStyle>
          <a:p>
            <a:r>
              <a:rPr kumimoji="1" lang="en-US" altLang="ja-JP" dirty="0"/>
              <a:t>Icon</a:t>
            </a:r>
            <a:endParaRPr kumimoji="1" lang="ja-JP" altLang="en-US" dirty="0"/>
          </a:p>
        </p:txBody>
      </p:sp>
      <p:sp>
        <p:nvSpPr>
          <p:cNvPr id="16" name="テキスト プレースホルダー 6"/>
          <p:cNvSpPr>
            <a:spLocks noGrp="1"/>
          </p:cNvSpPr>
          <p:nvPr>
            <p:ph type="body" sz="quarter" idx="20" hasCustomPrompt="1"/>
          </p:nvPr>
        </p:nvSpPr>
        <p:spPr>
          <a:xfrm>
            <a:off x="8796290" y="7472981"/>
            <a:ext cx="2448272" cy="935442"/>
          </a:xfrm>
        </p:spPr>
        <p:txBody>
          <a:bodyPr anchor="t">
            <a:noAutofit/>
          </a:bodyPr>
          <a:lstStyle>
            <a:lvl1pPr algn="ctr">
              <a:defRPr sz="2400" i="0" baseline="0">
                <a:solidFill>
                  <a:schemeClr val="tx2"/>
                </a:solidFill>
                <a:latin typeface="+mn-lt"/>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21" hasCustomPrompt="1"/>
          </p:nvPr>
        </p:nvSpPr>
        <p:spPr>
          <a:xfrm>
            <a:off x="11765298" y="7472981"/>
            <a:ext cx="2448272" cy="935442"/>
          </a:xfrm>
        </p:spPr>
        <p:txBody>
          <a:bodyPr anchor="t">
            <a:noAutofit/>
          </a:bodyPr>
          <a:lstStyle>
            <a:lvl1pPr algn="ctr">
              <a:defRPr sz="2400" i="0" baseline="0">
                <a:solidFill>
                  <a:schemeClr val="tx2"/>
                </a:solidFill>
                <a:latin typeface="+mn-lt"/>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2" hasCustomPrompt="1"/>
          </p:nvPr>
        </p:nvSpPr>
        <p:spPr>
          <a:xfrm>
            <a:off x="14732367" y="7470636"/>
            <a:ext cx="2448272" cy="935442"/>
          </a:xfrm>
        </p:spPr>
        <p:txBody>
          <a:bodyPr anchor="t">
            <a:noAutofit/>
          </a:bodyPr>
          <a:lstStyle>
            <a:lvl1pPr algn="ctr">
              <a:defRPr sz="2400" i="0" baseline="0">
                <a:solidFill>
                  <a:schemeClr val="tx2"/>
                </a:solidFill>
                <a:latin typeface="+mn-lt"/>
              </a:defRPr>
            </a:lvl1pPr>
          </a:lstStyle>
          <a:p>
            <a:pPr lvl="0"/>
            <a:r>
              <a:rPr kumimoji="1" lang="en-US" altLang="ja-JP" dirty="0"/>
              <a:t>Text goes here</a:t>
            </a:r>
            <a:endParaRPr kumimoji="1" lang="ja-JP" altLang="en-US" dirty="0"/>
          </a:p>
        </p:txBody>
      </p:sp>
      <p:sp>
        <p:nvSpPr>
          <p:cNvPr id="20"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1039300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horizontal)">
                                      <p:cBhvr>
                                        <p:cTn id="11" dur="500"/>
                                        <p:tgtEl>
                                          <p:spTgt spid="6"/>
                                        </p:tgtEl>
                                      </p:cBhvr>
                                    </p:animEffect>
                                  </p:childTnLst>
                                </p:cTn>
                              </p:par>
                            </p:childTnLst>
                          </p:cTn>
                        </p:par>
                        <p:par>
                          <p:cTn id="12" fill="hold">
                            <p:stCondLst>
                              <p:cond delay="1000"/>
                            </p:stCondLst>
                            <p:childTnLst>
                              <p:par>
                                <p:cTn id="13" presetID="2" presetClass="entr" presetSubtype="8" decel="10000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25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1750"/>
                            </p:stCondLst>
                            <p:childTnLst>
                              <p:par>
                                <p:cTn id="22" presetID="2" presetClass="entr" presetSubtype="2" decel="100000" fill="hold" grpId="0" nodeType="afterEffect">
                                  <p:stCondLst>
                                    <p:cond delay="0"/>
                                  </p:stCondLst>
                                  <p:childTnLst>
                                    <p:set>
                                      <p:cBhvr>
                                        <p:cTn id="23" dur="1" fill="hold">
                                          <p:stCondLst>
                                            <p:cond delay="0"/>
                                          </p:stCondLst>
                                        </p:cTn>
                                        <p:tgtEl>
                                          <p:spTgt spid="9">
                                            <p:txEl>
                                              <p:pRg st="0" end="0"/>
                                            </p:txEl>
                                          </p:spTgt>
                                        </p:tgtEl>
                                        <p:attrNameLst>
                                          <p:attrName>style.visibility</p:attrName>
                                        </p:attrNameLst>
                                      </p:cBhvr>
                                      <p:to>
                                        <p:strVal val="visible"/>
                                      </p:to>
                                    </p:set>
                                    <p:anim calcmode="lin" valueType="num">
                                      <p:cBhvr additive="base">
                                        <p:cTn id="24"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9">
                                            <p:txEl>
                                              <p:pRg st="0" end="0"/>
                                            </p:txEl>
                                          </p:spTgt>
                                        </p:tgtEl>
                                        <p:attrNameLst>
                                          <p:attrName>ppt_y</p:attrName>
                                        </p:attrNameLst>
                                      </p:cBhvr>
                                      <p:tavLst>
                                        <p:tav tm="0">
                                          <p:val>
                                            <p:strVal val="#ppt_y"/>
                                          </p:val>
                                        </p:tav>
                                        <p:tav tm="100000">
                                          <p:val>
                                            <p:strVal val="#ppt_y"/>
                                          </p:val>
                                        </p:tav>
                                      </p:tavLst>
                                    </p:anim>
                                  </p:childTnLst>
                                </p:cTn>
                              </p:par>
                              <p:par>
                                <p:cTn id="26" presetID="10" presetClass="entr" presetSubtype="0" fill="hold" grpId="0" nodeType="withEffect">
                                  <p:stCondLst>
                                    <p:cond delay="150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1500"/>
                                  </p:stCondLst>
                                  <p:childTnLst>
                                    <p:set>
                                      <p:cBhvr>
                                        <p:cTn id="30" dur="1" fill="hold">
                                          <p:stCondLst>
                                            <p:cond delay="0"/>
                                          </p:stCondLst>
                                        </p:cTn>
                                        <p:tgtEl>
                                          <p:spTgt spid="14"/>
                                        </p:tgtEl>
                                        <p:attrNameLst>
                                          <p:attrName>style.visibility</p:attrName>
                                        </p:attrNameLst>
                                      </p:cBhvr>
                                      <p:to>
                                        <p:strVal val="visible"/>
                                      </p:to>
                                    </p:set>
                                    <p:animEffect transition="in" filter="fade">
                                      <p:cBhvr>
                                        <p:cTn id="31" dur="500"/>
                                        <p:tgtEl>
                                          <p:spTgt spid="14"/>
                                        </p:tgtEl>
                                      </p:cBhvr>
                                    </p:animEffect>
                                  </p:childTnLst>
                                </p:cTn>
                              </p:par>
                              <p:par>
                                <p:cTn id="32" presetID="10" presetClass="entr" presetSubtype="0" fill="hold" grpId="0" nodeType="withEffect">
                                  <p:stCondLst>
                                    <p:cond delay="150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par>
                                <p:cTn id="35" presetID="2" presetClass="entr" presetSubtype="2" decel="100000" fill="hold" grpId="0" nodeType="withEffect">
                                  <p:stCondLst>
                                    <p:cond delay="250"/>
                                  </p:stCondLst>
                                  <p:childTnLst>
                                    <p:set>
                                      <p:cBhvr>
                                        <p:cTn id="36" dur="1" fill="hold">
                                          <p:stCondLst>
                                            <p:cond delay="0"/>
                                          </p:stCondLst>
                                        </p:cTn>
                                        <p:tgtEl>
                                          <p:spTgt spid="16">
                                            <p:txEl>
                                              <p:pRg st="0" end="0"/>
                                            </p:txEl>
                                          </p:spTgt>
                                        </p:tgtEl>
                                        <p:attrNameLst>
                                          <p:attrName>style.visibility</p:attrName>
                                        </p:attrNameLst>
                                      </p:cBhvr>
                                      <p:to>
                                        <p:strVal val="visible"/>
                                      </p:to>
                                    </p:set>
                                    <p:anim calcmode="lin" valueType="num">
                                      <p:cBhvr additive="base">
                                        <p:cTn id="37" dur="5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6">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2" decel="100000" fill="hold" grpId="0" nodeType="withEffect">
                                  <p:stCondLst>
                                    <p:cond delay="250"/>
                                  </p:stCondLst>
                                  <p:childTnLst>
                                    <p:set>
                                      <p:cBhvr>
                                        <p:cTn id="40" dur="1" fill="hold">
                                          <p:stCondLst>
                                            <p:cond delay="0"/>
                                          </p:stCondLst>
                                        </p:cTn>
                                        <p:tgtEl>
                                          <p:spTgt spid="18">
                                            <p:txEl>
                                              <p:pRg st="0" end="0"/>
                                            </p:txEl>
                                          </p:spTgt>
                                        </p:tgtEl>
                                        <p:attrNameLst>
                                          <p:attrName>style.visibility</p:attrName>
                                        </p:attrNameLst>
                                      </p:cBhvr>
                                      <p:to>
                                        <p:strVal val="visible"/>
                                      </p:to>
                                    </p:set>
                                    <p:anim calcmode="lin" valueType="num">
                                      <p:cBhvr additive="base">
                                        <p:cTn id="41"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18">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decel="100000" fill="hold" grpId="0" nodeType="withEffect">
                                  <p:stCondLst>
                                    <p:cond delay="250"/>
                                  </p:stCondLst>
                                  <p:childTnLst>
                                    <p:set>
                                      <p:cBhvr>
                                        <p:cTn id="44" dur="1" fill="hold">
                                          <p:stCondLst>
                                            <p:cond delay="0"/>
                                          </p:stCondLst>
                                        </p:cTn>
                                        <p:tgtEl>
                                          <p:spTgt spid="19">
                                            <p:txEl>
                                              <p:pRg st="0" end="0"/>
                                            </p:txEl>
                                          </p:spTgt>
                                        </p:tgtEl>
                                        <p:attrNameLst>
                                          <p:attrName>style.visibility</p:attrName>
                                        </p:attrNameLst>
                                      </p:cBhvr>
                                      <p:to>
                                        <p:strVal val="visible"/>
                                      </p:to>
                                    </p:set>
                                    <p:anim calcmode="lin" valueType="num">
                                      <p:cBhvr additive="base">
                                        <p:cTn id="45"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build="p">
        <p:tmplLst>
          <p:tmpl lvl="1">
            <p:tnLst>
              <p:par>
                <p:cTn presetID="2" presetClass="entr" presetSubtype="2"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P spid="9" grpId="0" build="allAtOnce"/>
      <p:bldP spid="10" grpId="0"/>
      <p:bldP spid="14" grpId="0"/>
      <p:bldP spid="15" grpId="0"/>
      <p:bldP spid="16" grpId="0" build="p">
        <p:tmplLst>
          <p:tmpl lvl="1">
            <p:tnLst>
              <p:par>
                <p:cTn presetID="2" presetClass="entr" presetSubtype="2" decel="100000" fill="hold" nodeType="withEffect">
                  <p:stCondLst>
                    <p:cond delay="25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1+#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 Image and Text">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6297509" y="6731486"/>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0" name="円/楕円 39"/>
          <p:cNvSpPr/>
          <p:nvPr userDrawn="1"/>
        </p:nvSpPr>
        <p:spPr>
          <a:xfrm>
            <a:off x="2067923" y="3222046"/>
            <a:ext cx="5060429" cy="506042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0"/>
          <p:cNvSpPr/>
          <p:nvPr userDrawn="1"/>
        </p:nvSpPr>
        <p:spPr>
          <a:xfrm>
            <a:off x="1465789" y="3814949"/>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2" name="円/楕円 41"/>
          <p:cNvSpPr/>
          <p:nvPr userDrawn="1"/>
        </p:nvSpPr>
        <p:spPr>
          <a:xfrm>
            <a:off x="1904038" y="3097899"/>
            <a:ext cx="5060429" cy="506042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図プレースホルダー 5"/>
          <p:cNvSpPr>
            <a:spLocks noGrp="1"/>
          </p:cNvSpPr>
          <p:nvPr>
            <p:ph type="pic" sz="quarter" idx="14" hasCustomPrompt="1"/>
          </p:nvPr>
        </p:nvSpPr>
        <p:spPr>
          <a:xfrm>
            <a:off x="2067923" y="3222046"/>
            <a:ext cx="4916413" cy="491641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44" name="円/楕円 43"/>
          <p:cNvSpPr/>
          <p:nvPr userDrawn="1"/>
        </p:nvSpPr>
        <p:spPr>
          <a:xfrm>
            <a:off x="771779" y="3078030"/>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5" name="円/楕円 44"/>
          <p:cNvSpPr/>
          <p:nvPr userDrawn="1"/>
        </p:nvSpPr>
        <p:spPr>
          <a:xfrm>
            <a:off x="2149865" y="3125836"/>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6" name="円/楕円 45"/>
          <p:cNvSpPr/>
          <p:nvPr userDrawn="1"/>
        </p:nvSpPr>
        <p:spPr>
          <a:xfrm>
            <a:off x="7300185" y="6347336"/>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7" name="テキスト プレースホルダー 6"/>
          <p:cNvSpPr>
            <a:spLocks noGrp="1"/>
          </p:cNvSpPr>
          <p:nvPr>
            <p:ph type="body" sz="quarter" idx="15" hasCustomPrompt="1"/>
          </p:nvPr>
        </p:nvSpPr>
        <p:spPr>
          <a:xfrm>
            <a:off x="8011062" y="4280927"/>
            <a:ext cx="8732894" cy="386702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48" name="正方形/長方形 47"/>
          <p:cNvSpPr/>
          <p:nvPr userDrawn="1"/>
        </p:nvSpPr>
        <p:spPr>
          <a:xfrm>
            <a:off x="8155077" y="4097534"/>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テキスト プレースホルダー 6"/>
          <p:cNvSpPr>
            <a:spLocks noGrp="1"/>
          </p:cNvSpPr>
          <p:nvPr>
            <p:ph type="body" sz="quarter" idx="16" hasCustomPrompt="1"/>
          </p:nvPr>
        </p:nvSpPr>
        <p:spPr>
          <a:xfrm>
            <a:off x="8011061" y="3129723"/>
            <a:ext cx="8732894" cy="936104"/>
          </a:xfrm>
        </p:spPr>
        <p:txBody>
          <a:bodyPr anchor="b">
            <a:norm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228603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1000" fill="hold"/>
                                        <p:tgtEl>
                                          <p:spTgt spid="44"/>
                                        </p:tgtEl>
                                        <p:attrNameLst>
                                          <p:attrName>ppt_w</p:attrName>
                                        </p:attrNameLst>
                                      </p:cBhvr>
                                      <p:tavLst>
                                        <p:tav tm="0">
                                          <p:val>
                                            <p:fltVal val="0"/>
                                          </p:val>
                                        </p:tav>
                                        <p:tav tm="100000">
                                          <p:val>
                                            <p:strVal val="#ppt_w"/>
                                          </p:val>
                                        </p:tav>
                                      </p:tavLst>
                                    </p:anim>
                                    <p:anim calcmode="lin" valueType="num">
                                      <p:cBhvr>
                                        <p:cTn id="16" dur="1000" fill="hold"/>
                                        <p:tgtEl>
                                          <p:spTgt spid="44"/>
                                        </p:tgtEl>
                                        <p:attrNameLst>
                                          <p:attrName>ppt_h</p:attrName>
                                        </p:attrNameLst>
                                      </p:cBhvr>
                                      <p:tavLst>
                                        <p:tav tm="0">
                                          <p:val>
                                            <p:fltVal val="0"/>
                                          </p:val>
                                        </p:tav>
                                        <p:tav tm="100000">
                                          <p:val>
                                            <p:strVal val="#ppt_h"/>
                                          </p:val>
                                        </p:tav>
                                      </p:tavLst>
                                    </p:anim>
                                    <p:animEffect transition="in" filter="fade">
                                      <p:cBhvr>
                                        <p:cTn id="17" dur="1000"/>
                                        <p:tgtEl>
                                          <p:spTgt spid="44"/>
                                        </p:tgtEl>
                                      </p:cBhvr>
                                    </p:animEffect>
                                  </p:childTnLst>
                                </p:cTn>
                              </p:par>
                              <p:par>
                                <p:cTn id="18" presetID="2" presetClass="entr" presetSubtype="12" decel="100000" fill="hold" grpId="1" nodeType="withEffect">
                                  <p:stCondLst>
                                    <p:cond delay="0"/>
                                  </p:stCondLst>
                                  <p:childTnLst>
                                    <p:set>
                                      <p:cBhvr>
                                        <p:cTn id="19" dur="1" fill="hold">
                                          <p:stCondLst>
                                            <p:cond delay="0"/>
                                          </p:stCondLst>
                                        </p:cTn>
                                        <p:tgtEl>
                                          <p:spTgt spid="44"/>
                                        </p:tgtEl>
                                        <p:attrNameLst>
                                          <p:attrName>style.visibility</p:attrName>
                                        </p:attrNameLst>
                                      </p:cBhvr>
                                      <p:to>
                                        <p:strVal val="visible"/>
                                      </p:to>
                                    </p:set>
                                    <p:anim calcmode="lin" valueType="num">
                                      <p:cBhvr additive="base">
                                        <p:cTn id="20" dur="1000" fill="hold"/>
                                        <p:tgtEl>
                                          <p:spTgt spid="44"/>
                                        </p:tgtEl>
                                        <p:attrNameLst>
                                          <p:attrName>ppt_x</p:attrName>
                                        </p:attrNameLst>
                                      </p:cBhvr>
                                      <p:tavLst>
                                        <p:tav tm="0">
                                          <p:val>
                                            <p:strVal val="0-#ppt_w/2"/>
                                          </p:val>
                                        </p:tav>
                                        <p:tav tm="100000">
                                          <p:val>
                                            <p:strVal val="#ppt_x"/>
                                          </p:val>
                                        </p:tav>
                                      </p:tavLst>
                                    </p:anim>
                                    <p:anim calcmode="lin" valueType="num">
                                      <p:cBhvr additive="base">
                                        <p:cTn id="21" dur="1000" fill="hold"/>
                                        <p:tgtEl>
                                          <p:spTgt spid="44"/>
                                        </p:tgtEl>
                                        <p:attrNameLst>
                                          <p:attrName>ppt_y</p:attrName>
                                        </p:attrNameLst>
                                      </p:cBhvr>
                                      <p:tavLst>
                                        <p:tav tm="0">
                                          <p:val>
                                            <p:strVal val="1+#ppt_h/2"/>
                                          </p:val>
                                        </p:tav>
                                        <p:tav tm="100000">
                                          <p:val>
                                            <p:strVal val="#ppt_y"/>
                                          </p:val>
                                        </p:tav>
                                      </p:tavLst>
                                    </p:anim>
                                  </p:childTnLst>
                                </p:cTn>
                              </p:par>
                              <p:par>
                                <p:cTn id="22" presetID="53" presetClass="entr" presetSubtype="16" fill="hold" grpId="0" nodeType="withEffect">
                                  <p:stCondLst>
                                    <p:cond delay="100"/>
                                  </p:stCondLst>
                                  <p:childTnLst>
                                    <p:set>
                                      <p:cBhvr>
                                        <p:cTn id="23" dur="1" fill="hold">
                                          <p:stCondLst>
                                            <p:cond delay="0"/>
                                          </p:stCondLst>
                                        </p:cTn>
                                        <p:tgtEl>
                                          <p:spTgt spid="41"/>
                                        </p:tgtEl>
                                        <p:attrNameLst>
                                          <p:attrName>style.visibility</p:attrName>
                                        </p:attrNameLst>
                                      </p:cBhvr>
                                      <p:to>
                                        <p:strVal val="visible"/>
                                      </p:to>
                                    </p:set>
                                    <p:anim calcmode="lin" valueType="num">
                                      <p:cBhvr>
                                        <p:cTn id="24" dur="1000" fill="hold"/>
                                        <p:tgtEl>
                                          <p:spTgt spid="41"/>
                                        </p:tgtEl>
                                        <p:attrNameLst>
                                          <p:attrName>ppt_w</p:attrName>
                                        </p:attrNameLst>
                                      </p:cBhvr>
                                      <p:tavLst>
                                        <p:tav tm="0">
                                          <p:val>
                                            <p:fltVal val="0"/>
                                          </p:val>
                                        </p:tav>
                                        <p:tav tm="100000">
                                          <p:val>
                                            <p:strVal val="#ppt_w"/>
                                          </p:val>
                                        </p:tav>
                                      </p:tavLst>
                                    </p:anim>
                                    <p:anim calcmode="lin" valueType="num">
                                      <p:cBhvr>
                                        <p:cTn id="25" dur="1000" fill="hold"/>
                                        <p:tgtEl>
                                          <p:spTgt spid="41"/>
                                        </p:tgtEl>
                                        <p:attrNameLst>
                                          <p:attrName>ppt_h</p:attrName>
                                        </p:attrNameLst>
                                      </p:cBhvr>
                                      <p:tavLst>
                                        <p:tav tm="0">
                                          <p:val>
                                            <p:fltVal val="0"/>
                                          </p:val>
                                        </p:tav>
                                        <p:tav tm="100000">
                                          <p:val>
                                            <p:strVal val="#ppt_h"/>
                                          </p:val>
                                        </p:tav>
                                      </p:tavLst>
                                    </p:anim>
                                    <p:animEffect transition="in" filter="fade">
                                      <p:cBhvr>
                                        <p:cTn id="26" dur="1000"/>
                                        <p:tgtEl>
                                          <p:spTgt spid="41"/>
                                        </p:tgtEl>
                                      </p:cBhvr>
                                    </p:animEffect>
                                  </p:childTnLst>
                                </p:cTn>
                              </p:par>
                              <p:par>
                                <p:cTn id="27" presetID="2" presetClass="entr" presetSubtype="12" decel="100000" fill="hold" grpId="1" nodeType="withEffect">
                                  <p:stCondLst>
                                    <p:cond delay="10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1000" fill="hold"/>
                                        <p:tgtEl>
                                          <p:spTgt spid="41"/>
                                        </p:tgtEl>
                                        <p:attrNameLst>
                                          <p:attrName>ppt_x</p:attrName>
                                        </p:attrNameLst>
                                      </p:cBhvr>
                                      <p:tavLst>
                                        <p:tav tm="0">
                                          <p:val>
                                            <p:strVal val="0-#ppt_w/2"/>
                                          </p:val>
                                        </p:tav>
                                        <p:tav tm="100000">
                                          <p:val>
                                            <p:strVal val="#ppt_x"/>
                                          </p:val>
                                        </p:tav>
                                      </p:tavLst>
                                    </p:anim>
                                    <p:anim calcmode="lin" valueType="num">
                                      <p:cBhvr additive="base">
                                        <p:cTn id="30" dur="1000" fill="hold"/>
                                        <p:tgtEl>
                                          <p:spTgt spid="41"/>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200"/>
                                  </p:stCondLst>
                                  <p:childTnLst>
                                    <p:set>
                                      <p:cBhvr>
                                        <p:cTn id="32" dur="1" fill="hold">
                                          <p:stCondLst>
                                            <p:cond delay="0"/>
                                          </p:stCondLst>
                                        </p:cTn>
                                        <p:tgtEl>
                                          <p:spTgt spid="45"/>
                                        </p:tgtEl>
                                        <p:attrNameLst>
                                          <p:attrName>style.visibility</p:attrName>
                                        </p:attrNameLst>
                                      </p:cBhvr>
                                      <p:to>
                                        <p:strVal val="visible"/>
                                      </p:to>
                                    </p:set>
                                    <p:anim calcmode="lin" valueType="num">
                                      <p:cBhvr>
                                        <p:cTn id="33" dur="1000" fill="hold"/>
                                        <p:tgtEl>
                                          <p:spTgt spid="45"/>
                                        </p:tgtEl>
                                        <p:attrNameLst>
                                          <p:attrName>ppt_w</p:attrName>
                                        </p:attrNameLst>
                                      </p:cBhvr>
                                      <p:tavLst>
                                        <p:tav tm="0">
                                          <p:val>
                                            <p:fltVal val="0"/>
                                          </p:val>
                                        </p:tav>
                                        <p:tav tm="100000">
                                          <p:val>
                                            <p:strVal val="#ppt_w"/>
                                          </p:val>
                                        </p:tav>
                                      </p:tavLst>
                                    </p:anim>
                                    <p:anim calcmode="lin" valueType="num">
                                      <p:cBhvr>
                                        <p:cTn id="34" dur="1000" fill="hold"/>
                                        <p:tgtEl>
                                          <p:spTgt spid="45"/>
                                        </p:tgtEl>
                                        <p:attrNameLst>
                                          <p:attrName>ppt_h</p:attrName>
                                        </p:attrNameLst>
                                      </p:cBhvr>
                                      <p:tavLst>
                                        <p:tav tm="0">
                                          <p:val>
                                            <p:fltVal val="0"/>
                                          </p:val>
                                        </p:tav>
                                        <p:tav tm="100000">
                                          <p:val>
                                            <p:strVal val="#ppt_h"/>
                                          </p:val>
                                        </p:tav>
                                      </p:tavLst>
                                    </p:anim>
                                    <p:animEffect transition="in" filter="fade">
                                      <p:cBhvr>
                                        <p:cTn id="35" dur="1000"/>
                                        <p:tgtEl>
                                          <p:spTgt spid="45"/>
                                        </p:tgtEl>
                                      </p:cBhvr>
                                    </p:animEffect>
                                  </p:childTnLst>
                                </p:cTn>
                              </p:par>
                              <p:par>
                                <p:cTn id="36" presetID="2" presetClass="entr" presetSubtype="12" decel="100000" fill="hold" grpId="1" nodeType="withEffect">
                                  <p:stCondLst>
                                    <p:cond delay="200"/>
                                  </p:stCondLst>
                                  <p:childTnLst>
                                    <p:set>
                                      <p:cBhvr>
                                        <p:cTn id="37" dur="1" fill="hold">
                                          <p:stCondLst>
                                            <p:cond delay="0"/>
                                          </p:stCondLst>
                                        </p:cTn>
                                        <p:tgtEl>
                                          <p:spTgt spid="45"/>
                                        </p:tgtEl>
                                        <p:attrNameLst>
                                          <p:attrName>style.visibility</p:attrName>
                                        </p:attrNameLst>
                                      </p:cBhvr>
                                      <p:to>
                                        <p:strVal val="visible"/>
                                      </p:to>
                                    </p:set>
                                    <p:anim calcmode="lin" valueType="num">
                                      <p:cBhvr additive="base">
                                        <p:cTn id="38" dur="1000" fill="hold"/>
                                        <p:tgtEl>
                                          <p:spTgt spid="45"/>
                                        </p:tgtEl>
                                        <p:attrNameLst>
                                          <p:attrName>ppt_x</p:attrName>
                                        </p:attrNameLst>
                                      </p:cBhvr>
                                      <p:tavLst>
                                        <p:tav tm="0">
                                          <p:val>
                                            <p:strVal val="0-#ppt_w/2"/>
                                          </p:val>
                                        </p:tav>
                                        <p:tav tm="100000">
                                          <p:val>
                                            <p:strVal val="#ppt_x"/>
                                          </p:val>
                                        </p:tav>
                                      </p:tavLst>
                                    </p:anim>
                                    <p:anim calcmode="lin" valueType="num">
                                      <p:cBhvr additive="base">
                                        <p:cTn id="39" dur="1000" fill="hold"/>
                                        <p:tgtEl>
                                          <p:spTgt spid="45"/>
                                        </p:tgtEl>
                                        <p:attrNameLst>
                                          <p:attrName>ppt_y</p:attrName>
                                        </p:attrNameLst>
                                      </p:cBhvr>
                                      <p:tavLst>
                                        <p:tav tm="0">
                                          <p:val>
                                            <p:strVal val="1+#ppt_h/2"/>
                                          </p:val>
                                        </p:tav>
                                        <p:tav tm="100000">
                                          <p:val>
                                            <p:strVal val="#ppt_y"/>
                                          </p:val>
                                        </p:tav>
                                      </p:tavLst>
                                    </p:anim>
                                  </p:childTnLst>
                                </p:cTn>
                              </p:par>
                              <p:par>
                                <p:cTn id="40" presetID="53" presetClass="entr" presetSubtype="16" fill="hold" grpId="0" nodeType="withEffect">
                                  <p:stCondLst>
                                    <p:cond delay="300"/>
                                  </p:stCondLst>
                                  <p:childTnLst>
                                    <p:set>
                                      <p:cBhvr>
                                        <p:cTn id="41" dur="1" fill="hold">
                                          <p:stCondLst>
                                            <p:cond delay="0"/>
                                          </p:stCondLst>
                                        </p:cTn>
                                        <p:tgtEl>
                                          <p:spTgt spid="39"/>
                                        </p:tgtEl>
                                        <p:attrNameLst>
                                          <p:attrName>style.visibility</p:attrName>
                                        </p:attrNameLst>
                                      </p:cBhvr>
                                      <p:to>
                                        <p:strVal val="visible"/>
                                      </p:to>
                                    </p:set>
                                    <p:anim calcmode="lin" valueType="num">
                                      <p:cBhvr>
                                        <p:cTn id="42" dur="1000" fill="hold"/>
                                        <p:tgtEl>
                                          <p:spTgt spid="39"/>
                                        </p:tgtEl>
                                        <p:attrNameLst>
                                          <p:attrName>ppt_w</p:attrName>
                                        </p:attrNameLst>
                                      </p:cBhvr>
                                      <p:tavLst>
                                        <p:tav tm="0">
                                          <p:val>
                                            <p:fltVal val="0"/>
                                          </p:val>
                                        </p:tav>
                                        <p:tav tm="100000">
                                          <p:val>
                                            <p:strVal val="#ppt_w"/>
                                          </p:val>
                                        </p:tav>
                                      </p:tavLst>
                                    </p:anim>
                                    <p:anim calcmode="lin" valueType="num">
                                      <p:cBhvr>
                                        <p:cTn id="43" dur="1000" fill="hold"/>
                                        <p:tgtEl>
                                          <p:spTgt spid="39"/>
                                        </p:tgtEl>
                                        <p:attrNameLst>
                                          <p:attrName>ppt_h</p:attrName>
                                        </p:attrNameLst>
                                      </p:cBhvr>
                                      <p:tavLst>
                                        <p:tav tm="0">
                                          <p:val>
                                            <p:fltVal val="0"/>
                                          </p:val>
                                        </p:tav>
                                        <p:tav tm="100000">
                                          <p:val>
                                            <p:strVal val="#ppt_h"/>
                                          </p:val>
                                        </p:tav>
                                      </p:tavLst>
                                    </p:anim>
                                    <p:animEffect transition="in" filter="fade">
                                      <p:cBhvr>
                                        <p:cTn id="44" dur="1000"/>
                                        <p:tgtEl>
                                          <p:spTgt spid="39"/>
                                        </p:tgtEl>
                                      </p:cBhvr>
                                    </p:animEffect>
                                  </p:childTnLst>
                                </p:cTn>
                              </p:par>
                              <p:par>
                                <p:cTn id="45" presetID="2" presetClass="entr" presetSubtype="12" decel="100000" fill="hold" grpId="1" nodeType="withEffect">
                                  <p:stCondLst>
                                    <p:cond delay="300"/>
                                  </p:stCondLst>
                                  <p:childTnLst>
                                    <p:set>
                                      <p:cBhvr>
                                        <p:cTn id="46" dur="1" fill="hold">
                                          <p:stCondLst>
                                            <p:cond delay="0"/>
                                          </p:stCondLst>
                                        </p:cTn>
                                        <p:tgtEl>
                                          <p:spTgt spid="39"/>
                                        </p:tgtEl>
                                        <p:attrNameLst>
                                          <p:attrName>style.visibility</p:attrName>
                                        </p:attrNameLst>
                                      </p:cBhvr>
                                      <p:to>
                                        <p:strVal val="visible"/>
                                      </p:to>
                                    </p:set>
                                    <p:anim calcmode="lin" valueType="num">
                                      <p:cBhvr additive="base">
                                        <p:cTn id="47" dur="1000" fill="hold"/>
                                        <p:tgtEl>
                                          <p:spTgt spid="39"/>
                                        </p:tgtEl>
                                        <p:attrNameLst>
                                          <p:attrName>ppt_x</p:attrName>
                                        </p:attrNameLst>
                                      </p:cBhvr>
                                      <p:tavLst>
                                        <p:tav tm="0">
                                          <p:val>
                                            <p:strVal val="0-#ppt_w/2"/>
                                          </p:val>
                                        </p:tav>
                                        <p:tav tm="100000">
                                          <p:val>
                                            <p:strVal val="#ppt_x"/>
                                          </p:val>
                                        </p:tav>
                                      </p:tavLst>
                                    </p:anim>
                                    <p:anim calcmode="lin" valueType="num">
                                      <p:cBhvr additive="base">
                                        <p:cTn id="48" dur="1000" fill="hold"/>
                                        <p:tgtEl>
                                          <p:spTgt spid="39"/>
                                        </p:tgtEl>
                                        <p:attrNameLst>
                                          <p:attrName>ppt_y</p:attrName>
                                        </p:attrNameLst>
                                      </p:cBhvr>
                                      <p:tavLst>
                                        <p:tav tm="0">
                                          <p:val>
                                            <p:strVal val="1+#ppt_h/2"/>
                                          </p:val>
                                        </p:tav>
                                        <p:tav tm="100000">
                                          <p:val>
                                            <p:strVal val="#ppt_y"/>
                                          </p:val>
                                        </p:tav>
                                      </p:tavLst>
                                    </p:anim>
                                  </p:childTnLst>
                                </p:cTn>
                              </p:par>
                              <p:par>
                                <p:cTn id="49" presetID="53" presetClass="entr" presetSubtype="16" fill="hold" grpId="0" nodeType="withEffect">
                                  <p:stCondLst>
                                    <p:cond delay="400"/>
                                  </p:stCondLst>
                                  <p:childTnLst>
                                    <p:set>
                                      <p:cBhvr>
                                        <p:cTn id="50" dur="1" fill="hold">
                                          <p:stCondLst>
                                            <p:cond delay="0"/>
                                          </p:stCondLst>
                                        </p:cTn>
                                        <p:tgtEl>
                                          <p:spTgt spid="46"/>
                                        </p:tgtEl>
                                        <p:attrNameLst>
                                          <p:attrName>style.visibility</p:attrName>
                                        </p:attrNameLst>
                                      </p:cBhvr>
                                      <p:to>
                                        <p:strVal val="visible"/>
                                      </p:to>
                                    </p:set>
                                    <p:anim calcmode="lin" valueType="num">
                                      <p:cBhvr>
                                        <p:cTn id="51" dur="1000" fill="hold"/>
                                        <p:tgtEl>
                                          <p:spTgt spid="46"/>
                                        </p:tgtEl>
                                        <p:attrNameLst>
                                          <p:attrName>ppt_w</p:attrName>
                                        </p:attrNameLst>
                                      </p:cBhvr>
                                      <p:tavLst>
                                        <p:tav tm="0">
                                          <p:val>
                                            <p:fltVal val="0"/>
                                          </p:val>
                                        </p:tav>
                                        <p:tav tm="100000">
                                          <p:val>
                                            <p:strVal val="#ppt_w"/>
                                          </p:val>
                                        </p:tav>
                                      </p:tavLst>
                                    </p:anim>
                                    <p:anim calcmode="lin" valueType="num">
                                      <p:cBhvr>
                                        <p:cTn id="52" dur="1000" fill="hold"/>
                                        <p:tgtEl>
                                          <p:spTgt spid="46"/>
                                        </p:tgtEl>
                                        <p:attrNameLst>
                                          <p:attrName>ppt_h</p:attrName>
                                        </p:attrNameLst>
                                      </p:cBhvr>
                                      <p:tavLst>
                                        <p:tav tm="0">
                                          <p:val>
                                            <p:fltVal val="0"/>
                                          </p:val>
                                        </p:tav>
                                        <p:tav tm="100000">
                                          <p:val>
                                            <p:strVal val="#ppt_h"/>
                                          </p:val>
                                        </p:tav>
                                      </p:tavLst>
                                    </p:anim>
                                    <p:animEffect transition="in" filter="fade">
                                      <p:cBhvr>
                                        <p:cTn id="53" dur="1000"/>
                                        <p:tgtEl>
                                          <p:spTgt spid="46"/>
                                        </p:tgtEl>
                                      </p:cBhvr>
                                    </p:animEffect>
                                  </p:childTnLst>
                                </p:cTn>
                              </p:par>
                              <p:par>
                                <p:cTn id="54" presetID="2" presetClass="entr" presetSubtype="12" decel="100000" fill="hold" grpId="1" nodeType="withEffect">
                                  <p:stCondLst>
                                    <p:cond delay="400"/>
                                  </p:stCondLst>
                                  <p:childTnLst>
                                    <p:set>
                                      <p:cBhvr>
                                        <p:cTn id="55" dur="1" fill="hold">
                                          <p:stCondLst>
                                            <p:cond delay="0"/>
                                          </p:stCondLst>
                                        </p:cTn>
                                        <p:tgtEl>
                                          <p:spTgt spid="46"/>
                                        </p:tgtEl>
                                        <p:attrNameLst>
                                          <p:attrName>style.visibility</p:attrName>
                                        </p:attrNameLst>
                                      </p:cBhvr>
                                      <p:to>
                                        <p:strVal val="visible"/>
                                      </p:to>
                                    </p:set>
                                    <p:anim calcmode="lin" valueType="num">
                                      <p:cBhvr additive="base">
                                        <p:cTn id="56" dur="1000" fill="hold"/>
                                        <p:tgtEl>
                                          <p:spTgt spid="46"/>
                                        </p:tgtEl>
                                        <p:attrNameLst>
                                          <p:attrName>ppt_x</p:attrName>
                                        </p:attrNameLst>
                                      </p:cBhvr>
                                      <p:tavLst>
                                        <p:tav tm="0">
                                          <p:val>
                                            <p:strVal val="0-#ppt_w/2"/>
                                          </p:val>
                                        </p:tav>
                                        <p:tav tm="100000">
                                          <p:val>
                                            <p:strVal val="#ppt_x"/>
                                          </p:val>
                                        </p:tav>
                                      </p:tavLst>
                                    </p:anim>
                                    <p:anim calcmode="lin" valueType="num">
                                      <p:cBhvr additive="base">
                                        <p:cTn id="57" dur="1000" fill="hold"/>
                                        <p:tgtEl>
                                          <p:spTgt spid="46"/>
                                        </p:tgtEl>
                                        <p:attrNameLst>
                                          <p:attrName>ppt_y</p:attrName>
                                        </p:attrNameLst>
                                      </p:cBhvr>
                                      <p:tavLst>
                                        <p:tav tm="0">
                                          <p:val>
                                            <p:strVal val="1+#ppt_h/2"/>
                                          </p:val>
                                        </p:tav>
                                        <p:tav tm="100000">
                                          <p:val>
                                            <p:strVal val="#ppt_y"/>
                                          </p:val>
                                        </p:tav>
                                      </p:tavLst>
                                    </p:anim>
                                  </p:childTnLst>
                                </p:cTn>
                              </p:par>
                              <p:par>
                                <p:cTn id="58" presetID="2" presetClass="entr" presetSubtype="1" decel="100000" fill="hold" grpId="0" nodeType="withEffect">
                                  <p:stCondLst>
                                    <p:cond delay="400"/>
                                  </p:stCondLst>
                                  <p:childTnLst>
                                    <p:set>
                                      <p:cBhvr>
                                        <p:cTn id="59" dur="1" fill="hold">
                                          <p:stCondLst>
                                            <p:cond delay="0"/>
                                          </p:stCondLst>
                                        </p:cTn>
                                        <p:tgtEl>
                                          <p:spTgt spid="40"/>
                                        </p:tgtEl>
                                        <p:attrNameLst>
                                          <p:attrName>style.visibility</p:attrName>
                                        </p:attrNameLst>
                                      </p:cBhvr>
                                      <p:to>
                                        <p:strVal val="visible"/>
                                      </p:to>
                                    </p:set>
                                    <p:anim calcmode="lin" valueType="num">
                                      <p:cBhvr additive="base">
                                        <p:cTn id="60" dur="1000" fill="hold"/>
                                        <p:tgtEl>
                                          <p:spTgt spid="40"/>
                                        </p:tgtEl>
                                        <p:attrNameLst>
                                          <p:attrName>ppt_x</p:attrName>
                                        </p:attrNameLst>
                                      </p:cBhvr>
                                      <p:tavLst>
                                        <p:tav tm="0">
                                          <p:val>
                                            <p:strVal val="#ppt_x"/>
                                          </p:val>
                                        </p:tav>
                                        <p:tav tm="100000">
                                          <p:val>
                                            <p:strVal val="#ppt_x"/>
                                          </p:val>
                                        </p:tav>
                                      </p:tavLst>
                                    </p:anim>
                                    <p:anim calcmode="lin" valueType="num">
                                      <p:cBhvr additive="base">
                                        <p:cTn id="61" dur="1000" fill="hold"/>
                                        <p:tgtEl>
                                          <p:spTgt spid="40"/>
                                        </p:tgtEl>
                                        <p:attrNameLst>
                                          <p:attrName>ppt_y</p:attrName>
                                        </p:attrNameLst>
                                      </p:cBhvr>
                                      <p:tavLst>
                                        <p:tav tm="0">
                                          <p:val>
                                            <p:strVal val="0-#ppt_h/2"/>
                                          </p:val>
                                        </p:tav>
                                        <p:tav tm="100000">
                                          <p:val>
                                            <p:strVal val="#ppt_y"/>
                                          </p:val>
                                        </p:tav>
                                      </p:tavLst>
                                    </p:anim>
                                  </p:childTnLst>
                                </p:cTn>
                              </p:par>
                              <p:par>
                                <p:cTn id="62" presetID="10" presetClass="entr" presetSubtype="0" fill="hold" grpId="1" nodeType="withEffect">
                                  <p:stCondLst>
                                    <p:cond delay="400"/>
                                  </p:stCondLst>
                                  <p:childTnLst>
                                    <p:set>
                                      <p:cBhvr>
                                        <p:cTn id="63" dur="1" fill="hold">
                                          <p:stCondLst>
                                            <p:cond delay="0"/>
                                          </p:stCondLst>
                                        </p:cTn>
                                        <p:tgtEl>
                                          <p:spTgt spid="40"/>
                                        </p:tgtEl>
                                        <p:attrNameLst>
                                          <p:attrName>style.visibility</p:attrName>
                                        </p:attrNameLst>
                                      </p:cBhvr>
                                      <p:to>
                                        <p:strVal val="visible"/>
                                      </p:to>
                                    </p:set>
                                    <p:animEffect transition="in" filter="fade">
                                      <p:cBhvr>
                                        <p:cTn id="64" dur="1500"/>
                                        <p:tgtEl>
                                          <p:spTgt spid="40"/>
                                        </p:tgtEl>
                                      </p:cBhvr>
                                    </p:animEffect>
                                  </p:childTnLst>
                                </p:cTn>
                              </p:par>
                              <p:par>
                                <p:cTn id="65" presetID="2" presetClass="entr" presetSubtype="1" decel="100000"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1000" fill="hold"/>
                                        <p:tgtEl>
                                          <p:spTgt spid="42"/>
                                        </p:tgtEl>
                                        <p:attrNameLst>
                                          <p:attrName>ppt_x</p:attrName>
                                        </p:attrNameLst>
                                      </p:cBhvr>
                                      <p:tavLst>
                                        <p:tav tm="0">
                                          <p:val>
                                            <p:strVal val="#ppt_x"/>
                                          </p:val>
                                        </p:tav>
                                        <p:tav tm="100000">
                                          <p:val>
                                            <p:strVal val="#ppt_x"/>
                                          </p:val>
                                        </p:tav>
                                      </p:tavLst>
                                    </p:anim>
                                    <p:anim calcmode="lin" valueType="num">
                                      <p:cBhvr additive="base">
                                        <p:cTn id="68" dur="1000" fill="hold"/>
                                        <p:tgtEl>
                                          <p:spTgt spid="42"/>
                                        </p:tgtEl>
                                        <p:attrNameLst>
                                          <p:attrName>ppt_y</p:attrName>
                                        </p:attrNameLst>
                                      </p:cBhvr>
                                      <p:tavLst>
                                        <p:tav tm="0">
                                          <p:val>
                                            <p:strVal val="0-#ppt_h/2"/>
                                          </p:val>
                                        </p:tav>
                                        <p:tav tm="100000">
                                          <p:val>
                                            <p:strVal val="#ppt_y"/>
                                          </p:val>
                                        </p:tav>
                                      </p:tavLst>
                                    </p:anim>
                                  </p:childTnLst>
                                </p:cTn>
                              </p:par>
                              <p:par>
                                <p:cTn id="69" presetID="10" presetClass="entr" presetSubtype="0" fill="hold" grpId="1" nodeType="withEffect">
                                  <p:stCondLst>
                                    <p:cond delay="50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1500"/>
                                        <p:tgtEl>
                                          <p:spTgt spid="42"/>
                                        </p:tgtEl>
                                      </p:cBhvr>
                                    </p:animEffect>
                                  </p:childTnLst>
                                </p:cTn>
                              </p:par>
                              <p:par>
                                <p:cTn id="72" presetID="2" presetClass="entr" presetSubtype="1" decel="100000" fill="hold" grpId="0" nodeType="withEffect">
                                  <p:stCondLst>
                                    <p:cond delay="600"/>
                                  </p:stCondLst>
                                  <p:childTnLst>
                                    <p:set>
                                      <p:cBhvr>
                                        <p:cTn id="73" dur="1" fill="hold">
                                          <p:stCondLst>
                                            <p:cond delay="0"/>
                                          </p:stCondLst>
                                        </p:cTn>
                                        <p:tgtEl>
                                          <p:spTgt spid="43"/>
                                        </p:tgtEl>
                                        <p:attrNameLst>
                                          <p:attrName>style.visibility</p:attrName>
                                        </p:attrNameLst>
                                      </p:cBhvr>
                                      <p:to>
                                        <p:strVal val="visible"/>
                                      </p:to>
                                    </p:set>
                                    <p:anim calcmode="lin" valueType="num">
                                      <p:cBhvr additive="base">
                                        <p:cTn id="74" dur="1000" fill="hold"/>
                                        <p:tgtEl>
                                          <p:spTgt spid="43"/>
                                        </p:tgtEl>
                                        <p:attrNameLst>
                                          <p:attrName>ppt_x</p:attrName>
                                        </p:attrNameLst>
                                      </p:cBhvr>
                                      <p:tavLst>
                                        <p:tav tm="0">
                                          <p:val>
                                            <p:strVal val="#ppt_x"/>
                                          </p:val>
                                        </p:tav>
                                        <p:tav tm="100000">
                                          <p:val>
                                            <p:strVal val="#ppt_x"/>
                                          </p:val>
                                        </p:tav>
                                      </p:tavLst>
                                    </p:anim>
                                    <p:anim calcmode="lin" valueType="num">
                                      <p:cBhvr additive="base">
                                        <p:cTn id="75" dur="1000" fill="hold"/>
                                        <p:tgtEl>
                                          <p:spTgt spid="43"/>
                                        </p:tgtEl>
                                        <p:attrNameLst>
                                          <p:attrName>ppt_y</p:attrName>
                                        </p:attrNameLst>
                                      </p:cBhvr>
                                      <p:tavLst>
                                        <p:tav tm="0">
                                          <p:val>
                                            <p:strVal val="0-#ppt_h/2"/>
                                          </p:val>
                                        </p:tav>
                                        <p:tav tm="100000">
                                          <p:val>
                                            <p:strVal val="#ppt_y"/>
                                          </p:val>
                                        </p:tav>
                                      </p:tavLst>
                                    </p:anim>
                                  </p:childTnLst>
                                </p:cTn>
                              </p:par>
                              <p:par>
                                <p:cTn id="76" presetID="10" presetClass="entr" presetSubtype="0" fill="hold" grpId="1" nodeType="withEffect">
                                  <p:stCondLst>
                                    <p:cond delay="600"/>
                                  </p:stCondLst>
                                  <p:childTnLst>
                                    <p:set>
                                      <p:cBhvr>
                                        <p:cTn id="77" dur="1" fill="hold">
                                          <p:stCondLst>
                                            <p:cond delay="0"/>
                                          </p:stCondLst>
                                        </p:cTn>
                                        <p:tgtEl>
                                          <p:spTgt spid="43"/>
                                        </p:tgtEl>
                                        <p:attrNameLst>
                                          <p:attrName>style.visibility</p:attrName>
                                        </p:attrNameLst>
                                      </p:cBhvr>
                                      <p:to>
                                        <p:strVal val="visible"/>
                                      </p:to>
                                    </p:set>
                                    <p:animEffect transition="in" filter="fade">
                                      <p:cBhvr>
                                        <p:cTn id="78" dur="1500"/>
                                        <p:tgtEl>
                                          <p:spTgt spid="43"/>
                                        </p:tgtEl>
                                      </p:cBhvr>
                                    </p:animEffect>
                                  </p:childTnLst>
                                </p:cTn>
                              </p:par>
                            </p:childTnLst>
                          </p:cTn>
                        </p:par>
                        <p:par>
                          <p:cTn id="79" fill="hold">
                            <p:stCondLst>
                              <p:cond delay="2600"/>
                            </p:stCondLst>
                            <p:childTnLst>
                              <p:par>
                                <p:cTn id="80" presetID="2" presetClass="entr" presetSubtype="3" decel="100000" fill="hold" grpId="0" nodeType="afterEffect">
                                  <p:stCondLst>
                                    <p:cond delay="0"/>
                                  </p:stCondLst>
                                  <p:iterate type="wd">
                                    <p:tmPct val="10000"/>
                                  </p:iterate>
                                  <p:childTnLst>
                                    <p:set>
                                      <p:cBhvr>
                                        <p:cTn id="81" dur="1" fill="hold">
                                          <p:stCondLst>
                                            <p:cond delay="0"/>
                                          </p:stCondLst>
                                        </p:cTn>
                                        <p:tgtEl>
                                          <p:spTgt spid="49">
                                            <p:txEl>
                                              <p:pRg st="0" end="0"/>
                                            </p:txEl>
                                          </p:spTgt>
                                        </p:tgtEl>
                                        <p:attrNameLst>
                                          <p:attrName>style.visibility</p:attrName>
                                        </p:attrNameLst>
                                      </p:cBhvr>
                                      <p:to>
                                        <p:strVal val="visible"/>
                                      </p:to>
                                    </p:set>
                                    <p:anim calcmode="lin" valueType="num">
                                      <p:cBhvr additive="base">
                                        <p:cTn id="82"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49">
                                            <p:txEl>
                                              <p:pRg st="0" end="0"/>
                                            </p:txEl>
                                          </p:spTgt>
                                        </p:tgtEl>
                                        <p:attrNameLst>
                                          <p:attrName>ppt_y</p:attrName>
                                        </p:attrNameLst>
                                      </p:cBhvr>
                                      <p:tavLst>
                                        <p:tav tm="0">
                                          <p:val>
                                            <p:strVal val="0-#ppt_h/2"/>
                                          </p:val>
                                        </p:tav>
                                        <p:tav tm="100000">
                                          <p:val>
                                            <p:strVal val="#ppt_y"/>
                                          </p:val>
                                        </p:tav>
                                      </p:tavLst>
                                    </p:anim>
                                  </p:childTnLst>
                                </p:cTn>
                              </p:par>
                              <p:par>
                                <p:cTn id="84" presetID="2" presetClass="entr" presetSubtype="8" decel="100000" fill="hold" grpId="0" nodeType="withEffect">
                                  <p:stCondLst>
                                    <p:cond delay="0"/>
                                  </p:stCondLst>
                                  <p:childTnLst>
                                    <p:set>
                                      <p:cBhvr>
                                        <p:cTn id="85" dur="1" fill="hold">
                                          <p:stCondLst>
                                            <p:cond delay="0"/>
                                          </p:stCondLst>
                                        </p:cTn>
                                        <p:tgtEl>
                                          <p:spTgt spid="48"/>
                                        </p:tgtEl>
                                        <p:attrNameLst>
                                          <p:attrName>style.visibility</p:attrName>
                                        </p:attrNameLst>
                                      </p:cBhvr>
                                      <p:to>
                                        <p:strVal val="visible"/>
                                      </p:to>
                                    </p:set>
                                    <p:anim calcmode="lin" valueType="num">
                                      <p:cBhvr additive="base">
                                        <p:cTn id="86" dur="500" fill="hold"/>
                                        <p:tgtEl>
                                          <p:spTgt spid="48"/>
                                        </p:tgtEl>
                                        <p:attrNameLst>
                                          <p:attrName>ppt_x</p:attrName>
                                        </p:attrNameLst>
                                      </p:cBhvr>
                                      <p:tavLst>
                                        <p:tav tm="0">
                                          <p:val>
                                            <p:strVal val="0-#ppt_w/2"/>
                                          </p:val>
                                        </p:tav>
                                        <p:tav tm="100000">
                                          <p:val>
                                            <p:strVal val="#ppt_x"/>
                                          </p:val>
                                        </p:tav>
                                      </p:tavLst>
                                    </p:anim>
                                    <p:anim calcmode="lin" valueType="num">
                                      <p:cBhvr additive="base">
                                        <p:cTn id="87" dur="500" fill="hold"/>
                                        <p:tgtEl>
                                          <p:spTgt spid="48"/>
                                        </p:tgtEl>
                                        <p:attrNameLst>
                                          <p:attrName>ppt_y</p:attrName>
                                        </p:attrNameLst>
                                      </p:cBhvr>
                                      <p:tavLst>
                                        <p:tav tm="0">
                                          <p:val>
                                            <p:strVal val="#ppt_y"/>
                                          </p:val>
                                        </p:tav>
                                        <p:tav tm="100000">
                                          <p:val>
                                            <p:strVal val="#ppt_y"/>
                                          </p:val>
                                        </p:tav>
                                      </p:tavLst>
                                    </p:anim>
                                  </p:childTnLst>
                                </p:cTn>
                              </p:par>
                            </p:childTnLst>
                          </p:cTn>
                        </p:par>
                        <p:par>
                          <p:cTn id="88" fill="hold">
                            <p:stCondLst>
                              <p:cond delay="3200"/>
                            </p:stCondLst>
                            <p:childTnLst>
                              <p:par>
                                <p:cTn id="89" presetID="2" presetClass="entr" presetSubtype="2" decel="100000" fill="hold" grpId="0" nodeType="afterEffect">
                                  <p:stCondLst>
                                    <p:cond delay="0"/>
                                  </p:stCondLst>
                                  <p:childTnLst>
                                    <p:set>
                                      <p:cBhvr>
                                        <p:cTn id="90" dur="1" fill="hold">
                                          <p:stCondLst>
                                            <p:cond delay="0"/>
                                          </p:stCondLst>
                                        </p:cTn>
                                        <p:tgtEl>
                                          <p:spTgt spid="47">
                                            <p:txEl>
                                              <p:pRg st="0" end="0"/>
                                            </p:txEl>
                                          </p:spTgt>
                                        </p:tgtEl>
                                        <p:attrNameLst>
                                          <p:attrName>style.visibility</p:attrName>
                                        </p:attrNameLst>
                                      </p:cBhvr>
                                      <p:to>
                                        <p:strVal val="visible"/>
                                      </p:to>
                                    </p:set>
                                    <p:anim calcmode="lin" valueType="num">
                                      <p:cBhvr additive="base">
                                        <p:cTn id="91"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9" grpId="0" animBg="1"/>
      <p:bldP spid="39" grpId="1" animBg="1"/>
      <p:bldP spid="40" grpId="0" animBg="1"/>
      <p:bldP spid="40" grpId="1" animBg="1"/>
      <p:bldP spid="41" grpId="0" animBg="1"/>
      <p:bldP spid="41" grpId="1" animBg="1"/>
      <p:bldP spid="42" grpId="0" animBg="1"/>
      <p:bldP spid="42" grpId="1" animBg="1"/>
      <p:bldP spid="43" grpId="0" animBg="1"/>
      <p:bldP spid="43" grpId="1" animBg="1"/>
      <p:bldP spid="44" grpId="0" animBg="1"/>
      <p:bldP spid="44" grpId="1" animBg="1"/>
      <p:bldP spid="45" grpId="0" animBg="1"/>
      <p:bldP spid="45" grpId="1" animBg="1"/>
      <p:bldP spid="46" grpId="0" animBg="1"/>
      <p:bldP spid="46" grpId="1" animBg="1"/>
      <p:bldP spid="47" grpId="0" build="allAtOnce">
        <p:tmplLst>
          <p:tmpl lvl="1">
            <p:tnLst>
              <p:par>
                <p:cTn presetID="2" presetClass="entr" presetSubtype="2" decel="100000" fill="hold" nodeType="after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animBg="1"/>
      <p:bldP spid="49"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49"/>
                        </p:tgtEl>
                        <p:attrNameLst>
                          <p:attrName>style.visibility</p:attrName>
                        </p:attrNameLst>
                      </p:cBhvr>
                      <p:to>
                        <p:strVal val="visible"/>
                      </p:to>
                    </p:set>
                    <p:anim calcmode="lin" valueType="num">
                      <p:cBhvr additive="base">
                        <p:cTn dur="500" fill="hold"/>
                        <p:tgtEl>
                          <p:spTgt spid="49"/>
                        </p:tgtEl>
                        <p:attrNameLst>
                          <p:attrName>ppt_x</p:attrName>
                        </p:attrNameLst>
                      </p:cBhvr>
                      <p:tavLst>
                        <p:tav tm="0">
                          <p:val>
                            <p:strVal val="1+#ppt_w/2"/>
                          </p:val>
                        </p:tav>
                        <p:tav tm="100000">
                          <p:val>
                            <p:strVal val="#ppt_x"/>
                          </p:val>
                        </p:tav>
                      </p:tavLst>
                    </p:anim>
                    <p:anim calcmode="lin" valueType="num">
                      <p:cBhvr additive="base">
                        <p:cTn dur="500" fill="hold"/>
                        <p:tgtEl>
                          <p:spTgt spid="4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 Images and Text">
    <p:spTree>
      <p:nvGrpSpPr>
        <p:cNvPr id="1" name=""/>
        <p:cNvGrpSpPr/>
        <p:nvPr/>
      </p:nvGrpSpPr>
      <p:grpSpPr>
        <a:xfrm>
          <a:off x="0" y="0"/>
          <a:ext cx="0" cy="0"/>
          <a:chOff x="0" y="0"/>
          <a:chExt cx="0" cy="0"/>
        </a:xfrm>
      </p:grpSpPr>
      <p:sp>
        <p:nvSpPr>
          <p:cNvPr id="66" name="円/楕円 65"/>
          <p:cNvSpPr/>
          <p:nvPr userDrawn="1"/>
        </p:nvSpPr>
        <p:spPr>
          <a:xfrm>
            <a:off x="9664871" y="2437214"/>
            <a:ext cx="1756228" cy="1756228"/>
          </a:xfrm>
          <a:prstGeom prst="ellipse">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円/楕円 10"/>
          <p:cNvSpPr/>
          <p:nvPr userDrawn="1"/>
        </p:nvSpPr>
        <p:spPr>
          <a:xfrm>
            <a:off x="1045031" y="5921829"/>
            <a:ext cx="1756228" cy="1756228"/>
          </a:xfrm>
          <a:prstGeom prst="ellipse">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図プレースホルダー 5"/>
          <p:cNvSpPr>
            <a:spLocks noGrp="1"/>
          </p:cNvSpPr>
          <p:nvPr>
            <p:ph type="pic" sz="quarter" idx="15" hasCustomPrompt="1"/>
          </p:nvPr>
        </p:nvSpPr>
        <p:spPr>
          <a:xfrm>
            <a:off x="9519784" y="3626742"/>
            <a:ext cx="8766629" cy="3753773"/>
          </a:xfrm>
          <a:solidFill>
            <a:schemeClr val="accent2">
              <a:lumMod val="20000"/>
              <a:lumOff val="80000"/>
            </a:schemeClr>
          </a:solidFill>
        </p:spPr>
        <p:txBody>
          <a:bodyPr>
            <a:normAutofit/>
          </a:bodyPr>
          <a:lstStyle>
            <a:lvl1pPr>
              <a:defRPr sz="1800"/>
            </a:lvl1pPr>
          </a:lstStyle>
          <a:p>
            <a:r>
              <a:rPr kumimoji="1" lang="en-US" altLang="ja-JP" dirty="0"/>
              <a:t>Add an image</a:t>
            </a:r>
            <a:endParaRPr kumimoji="1" lang="ja-JP" altLang="en-US" dirty="0"/>
          </a:p>
        </p:txBody>
      </p:sp>
      <p:sp>
        <p:nvSpPr>
          <p:cNvPr id="55" name="テキスト プレースホルダー 6"/>
          <p:cNvSpPr>
            <a:spLocks noGrp="1"/>
          </p:cNvSpPr>
          <p:nvPr>
            <p:ph type="body" sz="quarter" idx="16" hasCustomPrompt="1"/>
          </p:nvPr>
        </p:nvSpPr>
        <p:spPr>
          <a:xfrm>
            <a:off x="1940796" y="6513388"/>
            <a:ext cx="6833566"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6" name="テキスト プレースホルダー 6"/>
          <p:cNvSpPr>
            <a:spLocks noGrp="1"/>
          </p:cNvSpPr>
          <p:nvPr>
            <p:ph type="body" sz="quarter" idx="17" hasCustomPrompt="1"/>
          </p:nvPr>
        </p:nvSpPr>
        <p:spPr>
          <a:xfrm>
            <a:off x="2709066" y="7271656"/>
            <a:ext cx="6086591" cy="2119087"/>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59" name="テキスト プレースホルダー 6"/>
          <p:cNvSpPr>
            <a:spLocks noGrp="1"/>
          </p:cNvSpPr>
          <p:nvPr>
            <p:ph type="body" sz="quarter" idx="18" hasCustomPrompt="1"/>
          </p:nvPr>
        </p:nvSpPr>
        <p:spPr>
          <a:xfrm>
            <a:off x="10647831" y="2696964"/>
            <a:ext cx="6833566" cy="790352"/>
          </a:xfrm>
        </p:spPr>
        <p:txBody>
          <a:bodyPr anchor="b">
            <a:no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60" name="テキスト プレースホルダー 6"/>
          <p:cNvSpPr>
            <a:spLocks noGrp="1"/>
          </p:cNvSpPr>
          <p:nvPr>
            <p:ph type="body" sz="quarter" idx="19" hasCustomPrompt="1"/>
          </p:nvPr>
        </p:nvSpPr>
        <p:spPr>
          <a:xfrm>
            <a:off x="9509009" y="7467596"/>
            <a:ext cx="7762991" cy="1632861"/>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6" name="図プレースホルダー 5"/>
          <p:cNvSpPr>
            <a:spLocks noGrp="1"/>
          </p:cNvSpPr>
          <p:nvPr>
            <p:ph type="pic" sz="quarter" idx="14" hasCustomPrompt="1"/>
          </p:nvPr>
        </p:nvSpPr>
        <p:spPr>
          <a:xfrm>
            <a:off x="0" y="2632513"/>
            <a:ext cx="8766629" cy="3753773"/>
          </a:xfrm>
          <a:solidFill>
            <a:schemeClr val="accent3">
              <a:lumMod val="20000"/>
              <a:lumOff val="80000"/>
            </a:schemeClr>
          </a:solidFill>
        </p:spPr>
        <p:txBody>
          <a:bodyPr>
            <a:normAutofit/>
          </a:bodyPr>
          <a:lstStyle>
            <a:lvl1pPr>
              <a:defRPr sz="1800"/>
            </a:lvl1pPr>
          </a:lstStyle>
          <a:p>
            <a:r>
              <a:rPr kumimoji="1" lang="en-US" altLang="ja-JP" dirty="0"/>
              <a:t>Add an image</a:t>
            </a:r>
            <a:endParaRPr kumimoji="1" lang="ja-JP" altLang="en-US" dirty="0"/>
          </a:p>
        </p:txBody>
      </p:sp>
      <p:sp>
        <p:nvSpPr>
          <p:cNvPr id="65" name="円/楕円 64"/>
          <p:cNvSpPr/>
          <p:nvPr userDrawn="1"/>
        </p:nvSpPr>
        <p:spPr>
          <a:xfrm>
            <a:off x="540658" y="7173684"/>
            <a:ext cx="1008745" cy="1008745"/>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7" name="円/楕円 66"/>
          <p:cNvSpPr/>
          <p:nvPr userDrawn="1"/>
        </p:nvSpPr>
        <p:spPr>
          <a:xfrm>
            <a:off x="11165457" y="1867529"/>
            <a:ext cx="878114" cy="878114"/>
          </a:xfrm>
          <a:prstGeom prst="ellipse">
            <a:avLst/>
          </a:prstGeom>
          <a:solidFill>
            <a:schemeClr val="accent2">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正方形/長方形 11"/>
          <p:cNvSpPr/>
          <p:nvPr userDrawn="1"/>
        </p:nvSpPr>
        <p:spPr>
          <a:xfrm>
            <a:off x="0" y="6386286"/>
            <a:ext cx="8766630" cy="94343"/>
          </a:xfrm>
          <a:prstGeom prst="rect">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68" name="正方形/長方形 67"/>
          <p:cNvSpPr/>
          <p:nvPr userDrawn="1"/>
        </p:nvSpPr>
        <p:spPr>
          <a:xfrm>
            <a:off x="9519784" y="3531926"/>
            <a:ext cx="8766630" cy="94343"/>
          </a:xfrm>
          <a:prstGeom prst="rect">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lumMod val="20000"/>
                  <a:lumOff val="80000"/>
                </a:schemeClr>
              </a:solidFill>
            </a:endParaRPr>
          </a:p>
        </p:txBody>
      </p:sp>
    </p:spTree>
    <p:extLst>
      <p:ext uri="{BB962C8B-B14F-4D97-AF65-F5344CB8AC3E}">
        <p14:creationId xmlns:p14="http://schemas.microsoft.com/office/powerpoint/2010/main" val="3768471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left)">
                                      <p:cBhvr>
                                        <p:cTn id="18" dur="500"/>
                                        <p:tgtEl>
                                          <p:spTgt spid="12"/>
                                        </p:tgtEl>
                                      </p:cBhvr>
                                    </p:animEffect>
                                  </p:childTnLst>
                                </p:cTn>
                              </p:par>
                              <p:par>
                                <p:cTn id="19" presetID="2" presetClass="entr" presetSubtype="4" decel="100000" fill="hold" grpId="0" nodeType="withEffect">
                                  <p:stCondLst>
                                    <p:cond delay="0"/>
                                  </p:stCondLst>
                                  <p:childTnLst>
                                    <p:set>
                                      <p:cBhvr>
                                        <p:cTn id="20" dur="1" fill="hold">
                                          <p:stCondLst>
                                            <p:cond delay="0"/>
                                          </p:stCondLst>
                                        </p:cTn>
                                        <p:tgtEl>
                                          <p:spTgt spid="65"/>
                                        </p:tgtEl>
                                        <p:attrNameLst>
                                          <p:attrName>style.visibility</p:attrName>
                                        </p:attrNameLst>
                                      </p:cBhvr>
                                      <p:to>
                                        <p:strVal val="visible"/>
                                      </p:to>
                                    </p:set>
                                    <p:anim calcmode="lin" valueType="num">
                                      <p:cBhvr additive="base">
                                        <p:cTn id="21" dur="750" fill="hold"/>
                                        <p:tgtEl>
                                          <p:spTgt spid="65"/>
                                        </p:tgtEl>
                                        <p:attrNameLst>
                                          <p:attrName>ppt_x</p:attrName>
                                        </p:attrNameLst>
                                      </p:cBhvr>
                                      <p:tavLst>
                                        <p:tav tm="0">
                                          <p:val>
                                            <p:strVal val="#ppt_x"/>
                                          </p:val>
                                        </p:tav>
                                        <p:tav tm="100000">
                                          <p:val>
                                            <p:strVal val="#ppt_x"/>
                                          </p:val>
                                        </p:tav>
                                      </p:tavLst>
                                    </p:anim>
                                    <p:anim calcmode="lin" valueType="num">
                                      <p:cBhvr additive="base">
                                        <p:cTn id="22" dur="750" fill="hold"/>
                                        <p:tgtEl>
                                          <p:spTgt spid="65"/>
                                        </p:tgtEl>
                                        <p:attrNameLst>
                                          <p:attrName>ppt_y</p:attrName>
                                        </p:attrNameLst>
                                      </p:cBhvr>
                                      <p:tavLst>
                                        <p:tav tm="0">
                                          <p:val>
                                            <p:strVal val="1+#ppt_h/2"/>
                                          </p:val>
                                        </p:tav>
                                        <p:tav tm="100000">
                                          <p:val>
                                            <p:strVal val="#ppt_y"/>
                                          </p:val>
                                        </p:tav>
                                      </p:tavLst>
                                    </p:anim>
                                  </p:childTnLst>
                                </p:cTn>
                              </p:par>
                              <p:par>
                                <p:cTn id="23" presetID="45" presetClass="entr" presetSubtype="0" fill="hold" grpId="1" nodeType="with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fade">
                                      <p:cBhvr>
                                        <p:cTn id="25" dur="750"/>
                                        <p:tgtEl>
                                          <p:spTgt spid="65"/>
                                        </p:tgtEl>
                                      </p:cBhvr>
                                    </p:animEffect>
                                    <p:anim calcmode="lin" valueType="num">
                                      <p:cBhvr>
                                        <p:cTn id="26" dur="750" fill="hold"/>
                                        <p:tgtEl>
                                          <p:spTgt spid="65"/>
                                        </p:tgtEl>
                                        <p:attrNameLst>
                                          <p:attrName>ppt_w</p:attrName>
                                        </p:attrNameLst>
                                      </p:cBhvr>
                                      <p:tavLst>
                                        <p:tav tm="0" fmla="#ppt_w*sin(2.5*pi*$)">
                                          <p:val>
                                            <p:fltVal val="0"/>
                                          </p:val>
                                        </p:tav>
                                        <p:tav tm="100000">
                                          <p:val>
                                            <p:fltVal val="1"/>
                                          </p:val>
                                        </p:tav>
                                      </p:tavLst>
                                    </p:anim>
                                    <p:anim calcmode="lin" valueType="num">
                                      <p:cBhvr>
                                        <p:cTn id="27" dur="750" fill="hold"/>
                                        <p:tgtEl>
                                          <p:spTgt spid="65"/>
                                        </p:tgtEl>
                                        <p:attrNameLst>
                                          <p:attrName>ppt_h</p:attrName>
                                        </p:attrNameLst>
                                      </p:cBhvr>
                                      <p:tavLst>
                                        <p:tav tm="0">
                                          <p:val>
                                            <p:strVal val="#ppt_h"/>
                                          </p:val>
                                        </p:tav>
                                        <p:tav tm="100000">
                                          <p:val>
                                            <p:strVal val="#ppt_h"/>
                                          </p:val>
                                        </p:tav>
                                      </p:tavLst>
                                    </p:anim>
                                  </p:childTnLst>
                                </p:cTn>
                              </p:par>
                              <p:par>
                                <p:cTn id="28" presetID="2" presetClass="entr" presetSubtype="4" decel="100000"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additive="base">
                                        <p:cTn id="30" dur="750" fill="hold"/>
                                        <p:tgtEl>
                                          <p:spTgt spid="11"/>
                                        </p:tgtEl>
                                        <p:attrNameLst>
                                          <p:attrName>ppt_x</p:attrName>
                                        </p:attrNameLst>
                                      </p:cBhvr>
                                      <p:tavLst>
                                        <p:tav tm="0">
                                          <p:val>
                                            <p:strVal val="#ppt_x"/>
                                          </p:val>
                                        </p:tav>
                                        <p:tav tm="100000">
                                          <p:val>
                                            <p:strVal val="#ppt_x"/>
                                          </p:val>
                                        </p:tav>
                                      </p:tavLst>
                                    </p:anim>
                                    <p:anim calcmode="lin" valueType="num">
                                      <p:cBhvr additive="base">
                                        <p:cTn id="31" dur="750" fill="hold"/>
                                        <p:tgtEl>
                                          <p:spTgt spid="11"/>
                                        </p:tgtEl>
                                        <p:attrNameLst>
                                          <p:attrName>ppt_y</p:attrName>
                                        </p:attrNameLst>
                                      </p:cBhvr>
                                      <p:tavLst>
                                        <p:tav tm="0">
                                          <p:val>
                                            <p:strVal val="1+#ppt_h/2"/>
                                          </p:val>
                                        </p:tav>
                                        <p:tav tm="100000">
                                          <p:val>
                                            <p:strVal val="#ppt_y"/>
                                          </p:val>
                                        </p:tav>
                                      </p:tavLst>
                                    </p:anim>
                                  </p:childTnLst>
                                </p:cTn>
                              </p:par>
                              <p:par>
                                <p:cTn id="32" presetID="45" presetClass="entr" presetSubtype="0" fill="hold" grpId="1"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750"/>
                                        <p:tgtEl>
                                          <p:spTgt spid="11"/>
                                        </p:tgtEl>
                                      </p:cBhvr>
                                    </p:animEffect>
                                    <p:anim calcmode="lin" valueType="num">
                                      <p:cBhvr>
                                        <p:cTn id="35" dur="750" fill="hold"/>
                                        <p:tgtEl>
                                          <p:spTgt spid="11"/>
                                        </p:tgtEl>
                                        <p:attrNameLst>
                                          <p:attrName>ppt_w</p:attrName>
                                        </p:attrNameLst>
                                      </p:cBhvr>
                                      <p:tavLst>
                                        <p:tav tm="0" fmla="#ppt_w*sin(2.5*pi*$)">
                                          <p:val>
                                            <p:fltVal val="0"/>
                                          </p:val>
                                        </p:tav>
                                        <p:tav tm="100000">
                                          <p:val>
                                            <p:fltVal val="1"/>
                                          </p:val>
                                        </p:tav>
                                      </p:tavLst>
                                    </p:anim>
                                    <p:anim calcmode="lin" valueType="num">
                                      <p:cBhvr>
                                        <p:cTn id="36" dur="750" fill="hold"/>
                                        <p:tgtEl>
                                          <p:spTgt spid="11"/>
                                        </p:tgtEl>
                                        <p:attrNameLst>
                                          <p:attrName>ppt_h</p:attrName>
                                        </p:attrNameLst>
                                      </p:cBhvr>
                                      <p:tavLst>
                                        <p:tav tm="0">
                                          <p:val>
                                            <p:strVal val="#ppt_h"/>
                                          </p:val>
                                        </p:tav>
                                        <p:tav tm="100000">
                                          <p:val>
                                            <p:strVal val="#ppt_h"/>
                                          </p:val>
                                        </p:tav>
                                      </p:tavLst>
                                    </p:anim>
                                  </p:childTnLst>
                                </p:cTn>
                              </p:par>
                              <p:par>
                                <p:cTn id="37" presetID="2" presetClass="entr" presetSubtype="12" decel="100000" fill="hold" grpId="0" nodeType="withEffect">
                                  <p:stCondLst>
                                    <p:cond delay="0"/>
                                  </p:stCondLst>
                                  <p:iterate type="wd">
                                    <p:tmPct val="10000"/>
                                  </p:iterate>
                                  <p:childTnLst>
                                    <p:set>
                                      <p:cBhvr>
                                        <p:cTn id="38" dur="1" fill="hold">
                                          <p:stCondLst>
                                            <p:cond delay="0"/>
                                          </p:stCondLst>
                                        </p:cTn>
                                        <p:tgtEl>
                                          <p:spTgt spid="55">
                                            <p:txEl>
                                              <p:pRg st="0" end="0"/>
                                            </p:txEl>
                                          </p:spTgt>
                                        </p:tgtEl>
                                        <p:attrNameLst>
                                          <p:attrName>style.visibility</p:attrName>
                                        </p:attrNameLst>
                                      </p:cBhvr>
                                      <p:to>
                                        <p:strVal val="visible"/>
                                      </p:to>
                                    </p:set>
                                    <p:anim calcmode="lin" valueType="num">
                                      <p:cBhvr additive="base">
                                        <p:cTn id="39"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40" dur="1000" fill="hold"/>
                                        <p:tgtEl>
                                          <p:spTgt spid="55">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1700"/>
                            </p:stCondLst>
                            <p:childTnLst>
                              <p:par>
                                <p:cTn id="42" presetID="2" presetClass="entr" presetSubtype="2" decel="100000" fill="hold" grpId="0" nodeType="afterEffect">
                                  <p:stCondLst>
                                    <p:cond delay="250"/>
                                  </p:stCondLst>
                                  <p:childTnLst>
                                    <p:set>
                                      <p:cBhvr>
                                        <p:cTn id="43" dur="1" fill="hold">
                                          <p:stCondLst>
                                            <p:cond delay="0"/>
                                          </p:stCondLst>
                                        </p:cTn>
                                        <p:tgtEl>
                                          <p:spTgt spid="56">
                                            <p:txEl>
                                              <p:pRg st="0" end="0"/>
                                            </p:txEl>
                                          </p:spTgt>
                                        </p:tgtEl>
                                        <p:attrNameLst>
                                          <p:attrName>style.visibility</p:attrName>
                                        </p:attrNameLst>
                                      </p:cBhvr>
                                      <p:to>
                                        <p:strVal val="visible"/>
                                      </p:to>
                                    </p:set>
                                    <p:anim calcmode="lin" valueType="num">
                                      <p:cBhvr additive="base">
                                        <p:cTn id="44" dur="5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45"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46" fill="hold">
                            <p:stCondLst>
                              <p:cond delay="2450"/>
                            </p:stCondLst>
                            <p:childTnLst>
                              <p:par>
                                <p:cTn id="47" presetID="22" presetClass="entr" presetSubtype="2" fill="hold" grpId="0"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right)">
                                      <p:cBhvr>
                                        <p:cTn id="49" dur="500"/>
                                        <p:tgtEl>
                                          <p:spTgt spid="38"/>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68"/>
                                        </p:tgtEl>
                                        <p:attrNameLst>
                                          <p:attrName>style.visibility</p:attrName>
                                        </p:attrNameLst>
                                      </p:cBhvr>
                                      <p:to>
                                        <p:strVal val="visible"/>
                                      </p:to>
                                    </p:set>
                                    <p:animEffect transition="in" filter="wipe(right)">
                                      <p:cBhvr>
                                        <p:cTn id="52" dur="500"/>
                                        <p:tgtEl>
                                          <p:spTgt spid="68"/>
                                        </p:tgtEl>
                                      </p:cBhvr>
                                    </p:animEffect>
                                  </p:childTnLst>
                                </p:cTn>
                              </p:par>
                              <p:par>
                                <p:cTn id="53" presetID="2" presetClass="entr" presetSubtype="1" decel="100000" fill="hold" grpId="0" nodeType="with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additive="base">
                                        <p:cTn id="55" dur="750" fill="hold"/>
                                        <p:tgtEl>
                                          <p:spTgt spid="66"/>
                                        </p:tgtEl>
                                        <p:attrNameLst>
                                          <p:attrName>ppt_x</p:attrName>
                                        </p:attrNameLst>
                                      </p:cBhvr>
                                      <p:tavLst>
                                        <p:tav tm="0">
                                          <p:val>
                                            <p:strVal val="#ppt_x"/>
                                          </p:val>
                                        </p:tav>
                                        <p:tav tm="100000">
                                          <p:val>
                                            <p:strVal val="#ppt_x"/>
                                          </p:val>
                                        </p:tav>
                                      </p:tavLst>
                                    </p:anim>
                                    <p:anim calcmode="lin" valueType="num">
                                      <p:cBhvr additive="base">
                                        <p:cTn id="56" dur="750" fill="hold"/>
                                        <p:tgtEl>
                                          <p:spTgt spid="66"/>
                                        </p:tgtEl>
                                        <p:attrNameLst>
                                          <p:attrName>ppt_y</p:attrName>
                                        </p:attrNameLst>
                                      </p:cBhvr>
                                      <p:tavLst>
                                        <p:tav tm="0">
                                          <p:val>
                                            <p:strVal val="0-#ppt_h/2"/>
                                          </p:val>
                                        </p:tav>
                                        <p:tav tm="100000">
                                          <p:val>
                                            <p:strVal val="#ppt_y"/>
                                          </p:val>
                                        </p:tav>
                                      </p:tavLst>
                                    </p:anim>
                                  </p:childTnLst>
                                </p:cTn>
                              </p:par>
                              <p:par>
                                <p:cTn id="57" presetID="45" presetClass="entr" presetSubtype="0" fill="hold" grpId="1" nodeType="with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fade">
                                      <p:cBhvr>
                                        <p:cTn id="59" dur="750"/>
                                        <p:tgtEl>
                                          <p:spTgt spid="66"/>
                                        </p:tgtEl>
                                      </p:cBhvr>
                                    </p:animEffect>
                                    <p:anim calcmode="lin" valueType="num">
                                      <p:cBhvr>
                                        <p:cTn id="60" dur="750" fill="hold"/>
                                        <p:tgtEl>
                                          <p:spTgt spid="66"/>
                                        </p:tgtEl>
                                        <p:attrNameLst>
                                          <p:attrName>ppt_w</p:attrName>
                                        </p:attrNameLst>
                                      </p:cBhvr>
                                      <p:tavLst>
                                        <p:tav tm="0" fmla="#ppt_w*sin(2.5*pi*$)">
                                          <p:val>
                                            <p:fltVal val="0"/>
                                          </p:val>
                                        </p:tav>
                                        <p:tav tm="100000">
                                          <p:val>
                                            <p:fltVal val="1"/>
                                          </p:val>
                                        </p:tav>
                                      </p:tavLst>
                                    </p:anim>
                                    <p:anim calcmode="lin" valueType="num">
                                      <p:cBhvr>
                                        <p:cTn id="61" dur="750" fill="hold"/>
                                        <p:tgtEl>
                                          <p:spTgt spid="66"/>
                                        </p:tgtEl>
                                        <p:attrNameLst>
                                          <p:attrName>ppt_h</p:attrName>
                                        </p:attrNameLst>
                                      </p:cBhvr>
                                      <p:tavLst>
                                        <p:tav tm="0">
                                          <p:val>
                                            <p:strVal val="#ppt_h"/>
                                          </p:val>
                                        </p:tav>
                                        <p:tav tm="100000">
                                          <p:val>
                                            <p:strVal val="#ppt_h"/>
                                          </p:val>
                                        </p:tav>
                                      </p:tavLst>
                                    </p:anim>
                                  </p:childTnLst>
                                </p:cTn>
                              </p:par>
                              <p:par>
                                <p:cTn id="62" presetID="2" presetClass="entr" presetSubtype="1" decel="100000" fill="hold" grpId="0" nodeType="withEffect">
                                  <p:stCondLst>
                                    <p:cond delay="0"/>
                                  </p:stCondLst>
                                  <p:childTnLst>
                                    <p:set>
                                      <p:cBhvr>
                                        <p:cTn id="63" dur="1" fill="hold">
                                          <p:stCondLst>
                                            <p:cond delay="0"/>
                                          </p:stCondLst>
                                        </p:cTn>
                                        <p:tgtEl>
                                          <p:spTgt spid="67"/>
                                        </p:tgtEl>
                                        <p:attrNameLst>
                                          <p:attrName>style.visibility</p:attrName>
                                        </p:attrNameLst>
                                      </p:cBhvr>
                                      <p:to>
                                        <p:strVal val="visible"/>
                                      </p:to>
                                    </p:set>
                                    <p:anim calcmode="lin" valueType="num">
                                      <p:cBhvr additive="base">
                                        <p:cTn id="64" dur="750" fill="hold"/>
                                        <p:tgtEl>
                                          <p:spTgt spid="67"/>
                                        </p:tgtEl>
                                        <p:attrNameLst>
                                          <p:attrName>ppt_x</p:attrName>
                                        </p:attrNameLst>
                                      </p:cBhvr>
                                      <p:tavLst>
                                        <p:tav tm="0">
                                          <p:val>
                                            <p:strVal val="#ppt_x"/>
                                          </p:val>
                                        </p:tav>
                                        <p:tav tm="100000">
                                          <p:val>
                                            <p:strVal val="#ppt_x"/>
                                          </p:val>
                                        </p:tav>
                                      </p:tavLst>
                                    </p:anim>
                                    <p:anim calcmode="lin" valueType="num">
                                      <p:cBhvr additive="base">
                                        <p:cTn id="65" dur="750" fill="hold"/>
                                        <p:tgtEl>
                                          <p:spTgt spid="67"/>
                                        </p:tgtEl>
                                        <p:attrNameLst>
                                          <p:attrName>ppt_y</p:attrName>
                                        </p:attrNameLst>
                                      </p:cBhvr>
                                      <p:tavLst>
                                        <p:tav tm="0">
                                          <p:val>
                                            <p:strVal val="0-#ppt_h/2"/>
                                          </p:val>
                                        </p:tav>
                                        <p:tav tm="100000">
                                          <p:val>
                                            <p:strVal val="#ppt_y"/>
                                          </p:val>
                                        </p:tav>
                                      </p:tavLst>
                                    </p:anim>
                                  </p:childTnLst>
                                </p:cTn>
                              </p:par>
                              <p:par>
                                <p:cTn id="66" presetID="45" presetClass="entr" presetSubtype="0" fill="hold" grpId="1"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fade">
                                      <p:cBhvr>
                                        <p:cTn id="68" dur="750"/>
                                        <p:tgtEl>
                                          <p:spTgt spid="67"/>
                                        </p:tgtEl>
                                      </p:cBhvr>
                                    </p:animEffect>
                                    <p:anim calcmode="lin" valueType="num">
                                      <p:cBhvr>
                                        <p:cTn id="69" dur="750" fill="hold"/>
                                        <p:tgtEl>
                                          <p:spTgt spid="67"/>
                                        </p:tgtEl>
                                        <p:attrNameLst>
                                          <p:attrName>ppt_w</p:attrName>
                                        </p:attrNameLst>
                                      </p:cBhvr>
                                      <p:tavLst>
                                        <p:tav tm="0" fmla="#ppt_w*sin(2.5*pi*$)">
                                          <p:val>
                                            <p:fltVal val="0"/>
                                          </p:val>
                                        </p:tav>
                                        <p:tav tm="100000">
                                          <p:val>
                                            <p:fltVal val="1"/>
                                          </p:val>
                                        </p:tav>
                                      </p:tavLst>
                                    </p:anim>
                                    <p:anim calcmode="lin" valueType="num">
                                      <p:cBhvr>
                                        <p:cTn id="70" dur="750" fill="hold"/>
                                        <p:tgtEl>
                                          <p:spTgt spid="67"/>
                                        </p:tgtEl>
                                        <p:attrNameLst>
                                          <p:attrName>ppt_h</p:attrName>
                                        </p:attrNameLst>
                                      </p:cBhvr>
                                      <p:tavLst>
                                        <p:tav tm="0">
                                          <p:val>
                                            <p:strVal val="#ppt_h"/>
                                          </p:val>
                                        </p:tav>
                                        <p:tav tm="100000">
                                          <p:val>
                                            <p:strVal val="#ppt_h"/>
                                          </p:val>
                                        </p:tav>
                                      </p:tavLst>
                                    </p:anim>
                                  </p:childTnLst>
                                </p:cTn>
                              </p:par>
                              <p:par>
                                <p:cTn id="71" presetID="2" presetClass="entr" presetSubtype="3" decel="100000" fill="hold" grpId="0" nodeType="withEffect">
                                  <p:stCondLst>
                                    <p:cond delay="0"/>
                                  </p:stCondLst>
                                  <p:iterate type="wd">
                                    <p:tmPct val="10000"/>
                                  </p:iterate>
                                  <p:childTnLst>
                                    <p:set>
                                      <p:cBhvr>
                                        <p:cTn id="72" dur="1" fill="hold">
                                          <p:stCondLst>
                                            <p:cond delay="0"/>
                                          </p:stCondLst>
                                        </p:cTn>
                                        <p:tgtEl>
                                          <p:spTgt spid="59">
                                            <p:txEl>
                                              <p:pRg st="0" end="0"/>
                                            </p:txEl>
                                          </p:spTgt>
                                        </p:tgtEl>
                                        <p:attrNameLst>
                                          <p:attrName>style.visibility</p:attrName>
                                        </p:attrNameLst>
                                      </p:cBhvr>
                                      <p:to>
                                        <p:strVal val="visible"/>
                                      </p:to>
                                    </p:set>
                                    <p:anim calcmode="lin" valueType="num">
                                      <p:cBhvr additive="base">
                                        <p:cTn id="73"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4" dur="1000" fill="hold"/>
                                        <p:tgtEl>
                                          <p:spTgt spid="59">
                                            <p:txEl>
                                              <p:pRg st="0" end="0"/>
                                            </p:txEl>
                                          </p:spTgt>
                                        </p:tgtEl>
                                        <p:attrNameLst>
                                          <p:attrName>ppt_y</p:attrName>
                                        </p:attrNameLst>
                                      </p:cBhvr>
                                      <p:tavLst>
                                        <p:tav tm="0">
                                          <p:val>
                                            <p:strVal val="0-#ppt_h/2"/>
                                          </p:val>
                                        </p:tav>
                                        <p:tav tm="100000">
                                          <p:val>
                                            <p:strVal val="#ppt_y"/>
                                          </p:val>
                                        </p:tav>
                                      </p:tavLst>
                                    </p:anim>
                                  </p:childTnLst>
                                </p:cTn>
                              </p:par>
                            </p:childTnLst>
                          </p:cTn>
                        </p:par>
                        <p:par>
                          <p:cTn id="75" fill="hold">
                            <p:stCondLst>
                              <p:cond delay="3650"/>
                            </p:stCondLst>
                            <p:childTnLst>
                              <p:par>
                                <p:cTn id="76" presetID="2" presetClass="entr" presetSubtype="2" decel="100000" fill="hold" grpId="0" nodeType="afterEffect">
                                  <p:stCondLst>
                                    <p:cond delay="250"/>
                                  </p:stCondLst>
                                  <p:childTnLst>
                                    <p:set>
                                      <p:cBhvr>
                                        <p:cTn id="77" dur="1" fill="hold">
                                          <p:stCondLst>
                                            <p:cond delay="0"/>
                                          </p:stCondLst>
                                        </p:cTn>
                                        <p:tgtEl>
                                          <p:spTgt spid="60">
                                            <p:txEl>
                                              <p:pRg st="0" end="0"/>
                                            </p:txEl>
                                          </p:spTgt>
                                        </p:tgtEl>
                                        <p:attrNameLst>
                                          <p:attrName>style.visibility</p:attrName>
                                        </p:attrNameLst>
                                      </p:cBhvr>
                                      <p:to>
                                        <p:strVal val="visible"/>
                                      </p:to>
                                    </p:set>
                                    <p:anim calcmode="lin" valueType="num">
                                      <p:cBhvr additive="base">
                                        <p:cTn id="78"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79"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6" grpId="1" animBg="1"/>
      <p:bldP spid="11" grpId="0" animBg="1"/>
      <p:bldP spid="1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8" grpId="0" animBg="1"/>
      <p:bldP spid="55" grpId="0" build="p">
        <p:tmplLst>
          <p:tmpl lvl="1">
            <p:tnLst>
              <p:par>
                <p:cTn presetID="2" presetClass="entr" presetSubtype="12" decel="100000" fill="hold" nodeType="withEffect">
                  <p:stCondLst>
                    <p:cond delay="0"/>
                  </p:stCondLst>
                  <p:iterate type="wd">
                    <p:tmPct val="10000"/>
                  </p:iterate>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1+#ppt_h/2"/>
                          </p:val>
                        </p:tav>
                        <p:tav tm="100000">
                          <p:val>
                            <p:strVal val="#ppt_y"/>
                          </p:val>
                        </p:tav>
                      </p:tavLst>
                    </p:anim>
                  </p:childTnLst>
                </p:cTn>
              </p:par>
            </p:tnLst>
          </p:tmpl>
        </p:tmplLst>
      </p:bldP>
      <p:bldP spid="56"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500" fill="hold"/>
                        <p:tgtEl>
                          <p:spTgt spid="56"/>
                        </p:tgtEl>
                        <p:attrNameLst>
                          <p:attrName>ppt_x</p:attrName>
                        </p:attrNameLst>
                      </p:cBhvr>
                      <p:tavLst>
                        <p:tav tm="0">
                          <p:val>
                            <p:strVal val="1+#ppt_w/2"/>
                          </p:val>
                        </p:tav>
                        <p:tav tm="100000">
                          <p:val>
                            <p:strVal val="#ppt_x"/>
                          </p:val>
                        </p:tav>
                      </p:tavLst>
                    </p:anim>
                    <p:anim calcmode="lin" valueType="num">
                      <p:cBhvr additive="base">
                        <p:cTn dur="500" fill="hold"/>
                        <p:tgtEl>
                          <p:spTgt spid="56"/>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3" decel="100000" fill="hold" nodeType="withEffect">
                  <p:stCondLst>
                    <p:cond delay="0"/>
                  </p:stCondLst>
                  <p:iterate type="wd">
                    <p:tmPct val="10000"/>
                  </p:iterate>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0-#ppt_h/2"/>
                          </p:val>
                        </p:tav>
                        <p:tav tm="100000">
                          <p:val>
                            <p:strVal val="#ppt_y"/>
                          </p:val>
                        </p:tav>
                      </p:tavLst>
                    </p:anim>
                  </p:childTnLst>
                </p:cTn>
              </p:par>
            </p:tnLst>
          </p:tmpl>
        </p:tmplLst>
      </p:bldP>
      <p:bldP spid="6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1+#ppt_w/2"/>
                          </p:val>
                        </p:tav>
                        <p:tav tm="100000">
                          <p:val>
                            <p:strVal val="#ppt_x"/>
                          </p:val>
                        </p:tav>
                      </p:tavLst>
                    </p:anim>
                    <p:anim calcmode="lin" valueType="num">
                      <p:cBhvr additive="base">
                        <p:cTn dur="500" fill="hold"/>
                        <p:tgtEl>
                          <p:spTgt spid="60"/>
                        </p:tgtEl>
                        <p:attrNameLst>
                          <p:attrName>ppt_y</p:attrName>
                        </p:attrNameLst>
                      </p:cBhvr>
                      <p:tavLst>
                        <p:tav tm="0">
                          <p:val>
                            <p:strVal val="#ppt_y"/>
                          </p:val>
                        </p:tav>
                        <p:tav tm="100000">
                          <p:val>
                            <p:strVal val="#ppt_y"/>
                          </p:val>
                        </p:tav>
                      </p:tavLst>
                    </p:anim>
                  </p:childTnLst>
                </p:cTn>
              </p:par>
            </p:tnLst>
          </p:tmpl>
        </p:tmplLst>
      </p:bldP>
      <p:bldP spid="6" grpId="0" animBg="1"/>
      <p:bldP spid="65" grpId="0" animBg="1"/>
      <p:bldP spid="65" grpId="1" animBg="1"/>
      <p:bldP spid="67" grpId="0" animBg="1"/>
      <p:bldP spid="67" grpId="1" animBg="1"/>
      <p:bldP spid="12" grpId="0" animBg="1"/>
      <p:bldP spid="68" grpId="0" animBg="1"/>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アーチ 19"/>
          <p:cNvSpPr/>
          <p:nvPr userDrawn="1"/>
        </p:nvSpPr>
        <p:spPr>
          <a:xfrm rot="3600000">
            <a:off x="1165671" y="2943135"/>
            <a:ext cx="1492195" cy="1492195"/>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アーチ 20"/>
          <p:cNvSpPr/>
          <p:nvPr userDrawn="1"/>
        </p:nvSpPr>
        <p:spPr>
          <a:xfrm rot="6618510">
            <a:off x="1282259" y="3059723"/>
            <a:ext cx="1259018" cy="12590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テキスト プレースホルダー 6"/>
          <p:cNvSpPr>
            <a:spLocks noGrp="1"/>
          </p:cNvSpPr>
          <p:nvPr>
            <p:ph type="body" sz="quarter" idx="15" hasCustomPrompt="1"/>
          </p:nvPr>
        </p:nvSpPr>
        <p:spPr>
          <a:xfrm>
            <a:off x="2023051" y="3178605"/>
            <a:ext cx="6833566"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14" hasCustomPrompt="1"/>
          </p:nvPr>
        </p:nvSpPr>
        <p:spPr>
          <a:xfrm>
            <a:off x="2709066" y="3884782"/>
            <a:ext cx="6147552" cy="4726742"/>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27" name="アーチ 26"/>
          <p:cNvSpPr/>
          <p:nvPr userDrawn="1"/>
        </p:nvSpPr>
        <p:spPr>
          <a:xfrm rot="3600000">
            <a:off x="9415504" y="2940038"/>
            <a:ext cx="1492195" cy="1492195"/>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アーチ 27"/>
          <p:cNvSpPr/>
          <p:nvPr userDrawn="1"/>
        </p:nvSpPr>
        <p:spPr>
          <a:xfrm rot="6618510">
            <a:off x="9532092" y="3056626"/>
            <a:ext cx="1259018" cy="12590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テキスト プレースホルダー 6"/>
          <p:cNvSpPr>
            <a:spLocks noGrp="1"/>
          </p:cNvSpPr>
          <p:nvPr>
            <p:ph type="body" sz="quarter" idx="16" hasCustomPrompt="1"/>
          </p:nvPr>
        </p:nvSpPr>
        <p:spPr>
          <a:xfrm>
            <a:off x="10272884" y="3175508"/>
            <a:ext cx="6833566" cy="790352"/>
          </a:xfrm>
        </p:spPr>
        <p:txBody>
          <a:bodyPr anchor="b">
            <a:no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17" hasCustomPrompt="1"/>
          </p:nvPr>
        </p:nvSpPr>
        <p:spPr>
          <a:xfrm>
            <a:off x="10958899" y="3881685"/>
            <a:ext cx="6147552" cy="4726742"/>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164918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750" fill="hold"/>
                                        <p:tgtEl>
                                          <p:spTgt spid="21"/>
                                        </p:tgtEl>
                                        <p:attrNameLst>
                                          <p:attrName>ppt_x</p:attrName>
                                        </p:attrNameLst>
                                      </p:cBhvr>
                                      <p:tavLst>
                                        <p:tav tm="0">
                                          <p:val>
                                            <p:strVal val="#ppt_x"/>
                                          </p:val>
                                        </p:tav>
                                        <p:tav tm="100000">
                                          <p:val>
                                            <p:strVal val="#ppt_x"/>
                                          </p:val>
                                        </p:tav>
                                      </p:tavLst>
                                    </p:anim>
                                    <p:anim calcmode="lin" valueType="num">
                                      <p:cBhvr additive="base">
                                        <p:cTn id="16" dur="750" fill="hold"/>
                                        <p:tgtEl>
                                          <p:spTgt spid="21"/>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750" fill="hold"/>
                                        <p:tgtEl>
                                          <p:spTgt spid="20"/>
                                        </p:tgtEl>
                                        <p:attrNameLst>
                                          <p:attrName>ppt_x</p:attrName>
                                        </p:attrNameLst>
                                      </p:cBhvr>
                                      <p:tavLst>
                                        <p:tav tm="0">
                                          <p:val>
                                            <p:strVal val="0-#ppt_w/2"/>
                                          </p:val>
                                        </p:tav>
                                        <p:tav tm="100000">
                                          <p:val>
                                            <p:strVal val="#ppt_x"/>
                                          </p:val>
                                        </p:tav>
                                      </p:tavLst>
                                    </p:anim>
                                    <p:anim calcmode="lin" valueType="num">
                                      <p:cBhvr additive="base">
                                        <p:cTn id="20" dur="750" fill="hold"/>
                                        <p:tgtEl>
                                          <p:spTgt spid="20"/>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750"/>
                                        <p:tgtEl>
                                          <p:spTgt spid="21"/>
                                        </p:tgtEl>
                                      </p:cBhvr>
                                    </p:animEffect>
                                    <p:anim calcmode="lin" valueType="num">
                                      <p:cBhvr>
                                        <p:cTn id="24" dur="750" fill="hold"/>
                                        <p:tgtEl>
                                          <p:spTgt spid="21"/>
                                        </p:tgtEl>
                                        <p:attrNameLst>
                                          <p:attrName>ppt_w</p:attrName>
                                        </p:attrNameLst>
                                      </p:cBhvr>
                                      <p:tavLst>
                                        <p:tav tm="0" fmla="#ppt_w*sin(2.5*pi*$)">
                                          <p:val>
                                            <p:fltVal val="0"/>
                                          </p:val>
                                        </p:tav>
                                        <p:tav tm="100000">
                                          <p:val>
                                            <p:fltVal val="1"/>
                                          </p:val>
                                        </p:tav>
                                      </p:tavLst>
                                    </p:anim>
                                    <p:anim calcmode="lin" valueType="num">
                                      <p:cBhvr>
                                        <p:cTn id="25" dur="750" fill="hold"/>
                                        <p:tgtEl>
                                          <p:spTgt spid="21"/>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750"/>
                                        <p:tgtEl>
                                          <p:spTgt spid="20"/>
                                        </p:tgtEl>
                                      </p:cBhvr>
                                    </p:animEffect>
                                    <p:anim calcmode="lin" valueType="num">
                                      <p:cBhvr>
                                        <p:cTn id="29" dur="750" fill="hold"/>
                                        <p:tgtEl>
                                          <p:spTgt spid="20"/>
                                        </p:tgtEl>
                                        <p:attrNameLst>
                                          <p:attrName>ppt_w</p:attrName>
                                        </p:attrNameLst>
                                      </p:cBhvr>
                                      <p:tavLst>
                                        <p:tav tm="0" fmla="#ppt_w*sin(2.5*pi*$)">
                                          <p:val>
                                            <p:fltVal val="0"/>
                                          </p:val>
                                        </p:tav>
                                        <p:tav tm="100000">
                                          <p:val>
                                            <p:fltVal val="1"/>
                                          </p:val>
                                        </p:tav>
                                      </p:tavLst>
                                    </p:anim>
                                    <p:anim calcmode="lin" valueType="num">
                                      <p:cBhvr>
                                        <p:cTn id="30" dur="750" fill="hold"/>
                                        <p:tgtEl>
                                          <p:spTgt spid="20"/>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23">
                                            <p:txEl>
                                              <p:pRg st="0" end="0"/>
                                            </p:txEl>
                                          </p:spTgt>
                                        </p:tgtEl>
                                        <p:attrNameLst>
                                          <p:attrName>style.visibility</p:attrName>
                                        </p:attrNameLst>
                                      </p:cBhvr>
                                      <p:to>
                                        <p:strVal val="visible"/>
                                      </p:to>
                                    </p:set>
                                    <p:anim calcmode="lin" valueType="num">
                                      <p:cBhvr additive="base">
                                        <p:cTn id="38"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750" fill="hold"/>
                                        <p:tgtEl>
                                          <p:spTgt spid="28"/>
                                        </p:tgtEl>
                                        <p:attrNameLst>
                                          <p:attrName>ppt_x</p:attrName>
                                        </p:attrNameLst>
                                      </p:cBhvr>
                                      <p:tavLst>
                                        <p:tav tm="0">
                                          <p:val>
                                            <p:strVal val="#ppt_x"/>
                                          </p:val>
                                        </p:tav>
                                        <p:tav tm="100000">
                                          <p:val>
                                            <p:strVal val="#ppt_x"/>
                                          </p:val>
                                        </p:tav>
                                      </p:tavLst>
                                    </p:anim>
                                    <p:anim calcmode="lin" valueType="num">
                                      <p:cBhvr additive="base">
                                        <p:cTn id="44" dur="750" fill="hold"/>
                                        <p:tgtEl>
                                          <p:spTgt spid="28"/>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750" fill="hold"/>
                                        <p:tgtEl>
                                          <p:spTgt spid="27"/>
                                        </p:tgtEl>
                                        <p:attrNameLst>
                                          <p:attrName>ppt_x</p:attrName>
                                        </p:attrNameLst>
                                      </p:cBhvr>
                                      <p:tavLst>
                                        <p:tav tm="0">
                                          <p:val>
                                            <p:strVal val="0-#ppt_w/2"/>
                                          </p:val>
                                        </p:tav>
                                        <p:tav tm="100000">
                                          <p:val>
                                            <p:strVal val="#ppt_x"/>
                                          </p:val>
                                        </p:tav>
                                      </p:tavLst>
                                    </p:anim>
                                    <p:anim calcmode="lin" valueType="num">
                                      <p:cBhvr additive="base">
                                        <p:cTn id="48" dur="750" fill="hold"/>
                                        <p:tgtEl>
                                          <p:spTgt spid="27"/>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750"/>
                                        <p:tgtEl>
                                          <p:spTgt spid="28"/>
                                        </p:tgtEl>
                                      </p:cBhvr>
                                    </p:animEffect>
                                    <p:anim calcmode="lin" valueType="num">
                                      <p:cBhvr>
                                        <p:cTn id="52" dur="750" fill="hold"/>
                                        <p:tgtEl>
                                          <p:spTgt spid="28"/>
                                        </p:tgtEl>
                                        <p:attrNameLst>
                                          <p:attrName>ppt_w</p:attrName>
                                        </p:attrNameLst>
                                      </p:cBhvr>
                                      <p:tavLst>
                                        <p:tav tm="0" fmla="#ppt_w*sin(2.5*pi*$)">
                                          <p:val>
                                            <p:fltVal val="0"/>
                                          </p:val>
                                        </p:tav>
                                        <p:tav tm="100000">
                                          <p:val>
                                            <p:fltVal val="1"/>
                                          </p:val>
                                        </p:tav>
                                      </p:tavLst>
                                    </p:anim>
                                    <p:anim calcmode="lin" valueType="num">
                                      <p:cBhvr>
                                        <p:cTn id="53" dur="750" fill="hold"/>
                                        <p:tgtEl>
                                          <p:spTgt spid="28"/>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750"/>
                                        <p:tgtEl>
                                          <p:spTgt spid="27"/>
                                        </p:tgtEl>
                                      </p:cBhvr>
                                    </p:animEffect>
                                    <p:anim calcmode="lin" valueType="num">
                                      <p:cBhvr>
                                        <p:cTn id="57" dur="750" fill="hold"/>
                                        <p:tgtEl>
                                          <p:spTgt spid="27"/>
                                        </p:tgtEl>
                                        <p:attrNameLst>
                                          <p:attrName>ppt_w</p:attrName>
                                        </p:attrNameLst>
                                      </p:cBhvr>
                                      <p:tavLst>
                                        <p:tav tm="0" fmla="#ppt_w*sin(2.5*pi*$)">
                                          <p:val>
                                            <p:fltVal val="0"/>
                                          </p:val>
                                        </p:tav>
                                        <p:tav tm="100000">
                                          <p:val>
                                            <p:fltVal val="1"/>
                                          </p:val>
                                        </p:tav>
                                      </p:tavLst>
                                    </p:anim>
                                    <p:anim calcmode="lin" valueType="num">
                                      <p:cBhvr>
                                        <p:cTn id="58" dur="750" fill="hold"/>
                                        <p:tgtEl>
                                          <p:spTgt spid="27"/>
                                        </p:tgtEl>
                                        <p:attrNameLst>
                                          <p:attrName>ppt_h</p:attrName>
                                        </p:attrNameLst>
                                      </p:cBhvr>
                                      <p:tavLst>
                                        <p:tav tm="0">
                                          <p:val>
                                            <p:strVal val="#ppt_h"/>
                                          </p:val>
                                        </p:tav>
                                        <p:tav tm="100000">
                                          <p:val>
                                            <p:strVal val="#ppt_h"/>
                                          </p:val>
                                        </p:tav>
                                      </p:tavLst>
                                    </p:anim>
                                  </p:childTnLst>
                                </p:cTn>
                              </p:par>
                              <p:par>
                                <p:cTn id="59" presetID="2" presetClass="entr" presetSubtype="3" decel="100000" fill="hold" grpId="0" nodeType="withEffect">
                                  <p:stCondLst>
                                    <p:cond delay="500"/>
                                  </p:stCondLst>
                                  <p:iterate type="wd">
                                    <p:tmPct val="10000"/>
                                  </p:iterate>
                                  <p:childTnLst>
                                    <p:set>
                                      <p:cBhvr>
                                        <p:cTn id="60" dur="1" fill="hold">
                                          <p:stCondLst>
                                            <p:cond delay="0"/>
                                          </p:stCondLst>
                                        </p:cTn>
                                        <p:tgtEl>
                                          <p:spTgt spid="29">
                                            <p:txEl>
                                              <p:pRg st="0" end="0"/>
                                            </p:txEl>
                                          </p:spTgt>
                                        </p:tgtEl>
                                        <p:attrNameLst>
                                          <p:attrName>style.visibility</p:attrName>
                                        </p:attrNameLst>
                                      </p:cBhvr>
                                      <p:to>
                                        <p:strVal val="visible"/>
                                      </p:to>
                                    </p:set>
                                    <p:anim calcmode="lin" valueType="num">
                                      <p:cBhvr additive="base">
                                        <p:cTn id="61"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9">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30">
                                            <p:txEl>
                                              <p:pRg st="0" end="0"/>
                                            </p:txEl>
                                          </p:spTgt>
                                        </p:tgtEl>
                                        <p:attrNameLst>
                                          <p:attrName>style.visibility</p:attrName>
                                        </p:attrNameLst>
                                      </p:cBhvr>
                                      <p:to>
                                        <p:strVal val="visible"/>
                                      </p:to>
                                    </p:set>
                                    <p:anim calcmode="lin" valueType="num">
                                      <p:cBhvr additive="base">
                                        <p:cTn id="66"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0" grpId="0" animBg="1"/>
      <p:bldP spid="20" grpId="1" animBg="1"/>
      <p:bldP spid="21" grpId="0" animBg="1"/>
      <p:bldP spid="21" grpId="1" animBg="1"/>
      <p:bldP spid="22"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0-#ppt_h/2"/>
                          </p:val>
                        </p:tav>
                        <p:tav tm="100000">
                          <p:val>
                            <p:strVal val="#ppt_y"/>
                          </p:val>
                        </p:tav>
                      </p:tavLst>
                    </p:anim>
                  </p:childTnLst>
                </p:cTn>
              </p:par>
            </p:tnLst>
          </p:tmpl>
        </p:tmplLst>
      </p:bldP>
      <p:bldP spid="23"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ppt_y"/>
                          </p:val>
                        </p:tav>
                        <p:tav tm="100000">
                          <p:val>
                            <p:strVal val="#ppt_y"/>
                          </p:val>
                        </p:tav>
                      </p:tavLst>
                    </p:anim>
                  </p:childTnLst>
                </p:cTn>
              </p:par>
            </p:tnLst>
          </p:tmpl>
        </p:tmplLst>
      </p:bldP>
      <p:bldP spid="27" grpId="0" animBg="1"/>
      <p:bldP spid="27" grpId="1" animBg="1"/>
      <p:bldP spid="28" grpId="0" animBg="1"/>
      <p:bldP spid="28" grpId="1" animBg="1"/>
      <p:bldP spid="29"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Flow star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5" name="Picture Placeholder 4"/>
          <p:cNvSpPr>
            <a:spLocks noGrp="1"/>
          </p:cNvSpPr>
          <p:nvPr>
            <p:ph type="pic" sz="quarter" idx="19"/>
          </p:nvPr>
        </p:nvSpPr>
        <p:spPr>
          <a:xfrm>
            <a:off x="342871" y="356863"/>
            <a:ext cx="8428892" cy="9573272"/>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6" name="Isosceles Triangle 5"/>
          <p:cNvSpPr/>
          <p:nvPr userDrawn="1"/>
        </p:nvSpPr>
        <p:spPr>
          <a:xfrm rot="10800000">
            <a:off x="11154216"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Isosceles Triangle 6"/>
          <p:cNvSpPr/>
          <p:nvPr userDrawn="1"/>
        </p:nvSpPr>
        <p:spPr>
          <a:xfrm rot="5400000">
            <a:off x="9045332" y="5010203"/>
            <a:ext cx="471497" cy="27574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 name="Straight Connector 7"/>
          <p:cNvCxnSpPr>
            <a:stCxn id="7" idx="0"/>
            <a:endCxn id="6" idx="2"/>
          </p:cNvCxnSpPr>
          <p:nvPr userDrawn="1"/>
        </p:nvCxnSpPr>
        <p:spPr>
          <a:xfrm flipV="1">
            <a:off x="9418954" y="5146795"/>
            <a:ext cx="2041901" cy="128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9" name="Text Placeholder 3"/>
          <p:cNvSpPr>
            <a:spLocks noGrp="1"/>
          </p:cNvSpPr>
          <p:nvPr>
            <p:ph type="body" sz="quarter" idx="15" hasCustomPrompt="1"/>
          </p:nvPr>
        </p:nvSpPr>
        <p:spPr>
          <a:xfrm>
            <a:off x="11154215" y="6139686"/>
            <a:ext cx="4427977" cy="2334107"/>
          </a:xfrm>
        </p:spPr>
        <p:txBody>
          <a:bodyPr anchor="t">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10" name="Text Placeholder 3"/>
          <p:cNvSpPr>
            <a:spLocks noGrp="1"/>
          </p:cNvSpPr>
          <p:nvPr>
            <p:ph type="body" sz="quarter" idx="17" hasCustomPrompt="1"/>
          </p:nvPr>
        </p:nvSpPr>
        <p:spPr>
          <a:xfrm>
            <a:off x="11154215" y="544345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15" name="Title 1"/>
          <p:cNvSpPr>
            <a:spLocks noGrp="1"/>
          </p:cNvSpPr>
          <p:nvPr>
            <p:ph type="title" hasCustomPrompt="1"/>
          </p:nvPr>
        </p:nvSpPr>
        <p:spPr>
          <a:xfrm>
            <a:off x="7757439" y="722420"/>
            <a:ext cx="9526944" cy="2501963"/>
          </a:xfrm>
        </p:spPr>
        <p:txBody>
          <a:bodyPr anchor="t"/>
          <a:lstStyle>
            <a:lvl1pPr algn="l">
              <a:lnSpc>
                <a:spcPct val="80000"/>
              </a:lnSpc>
              <a:defRPr sz="9600" baseline="0">
                <a:solidFill>
                  <a:schemeClr val="tx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sp>
        <p:nvSpPr>
          <p:cNvPr id="16" name="Rectangle 15"/>
          <p:cNvSpPr/>
          <p:nvPr userDrawn="1"/>
        </p:nvSpPr>
        <p:spPr>
          <a:xfrm>
            <a:off x="10509320"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17" name="Text Placeholder 3"/>
          <p:cNvSpPr>
            <a:spLocks noGrp="1"/>
          </p:cNvSpPr>
          <p:nvPr>
            <p:ph type="body" sz="quarter" idx="20" hasCustomPrompt="1"/>
          </p:nvPr>
        </p:nvSpPr>
        <p:spPr>
          <a:xfrm>
            <a:off x="10835782"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cxnSp>
        <p:nvCxnSpPr>
          <p:cNvPr id="18" name="Straight Connector 17"/>
          <p:cNvCxnSpPr>
            <a:stCxn id="6" idx="2"/>
          </p:cNvCxnSpPr>
          <p:nvPr userDrawn="1"/>
        </p:nvCxnSpPr>
        <p:spPr>
          <a:xfrm>
            <a:off x="11460855" y="5146795"/>
            <a:ext cx="6825558"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17313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2" presetClass="entr" presetSubtype="1" decel="100000" fill="hold" grpId="0" nodeType="withEffect">
                                  <p:stCondLst>
                                    <p:cond delay="0"/>
                                  </p:stCondLst>
                                  <p:iterate type="wd">
                                    <p:tmPct val="10000"/>
                                  </p:iterate>
                                  <p:childTnLst>
                                    <p:set>
                                      <p:cBhvr>
                                        <p:cTn id="9" dur="1" fill="hold">
                                          <p:stCondLst>
                                            <p:cond delay="0"/>
                                          </p:stCondLst>
                                        </p:cTn>
                                        <p:tgtEl>
                                          <p:spTgt spid="15"/>
                                        </p:tgtEl>
                                        <p:attrNameLst>
                                          <p:attrName>style.visibility</p:attrName>
                                        </p:attrNameLst>
                                      </p:cBhvr>
                                      <p:to>
                                        <p:strVal val="visible"/>
                                      </p:to>
                                    </p:set>
                                    <p:anim calcmode="lin" valueType="num">
                                      <p:cBhvr additive="base">
                                        <p:cTn id="10" dur="750" fill="hold"/>
                                        <p:tgtEl>
                                          <p:spTgt spid="15"/>
                                        </p:tgtEl>
                                        <p:attrNameLst>
                                          <p:attrName>ppt_x</p:attrName>
                                        </p:attrNameLst>
                                      </p:cBhvr>
                                      <p:tavLst>
                                        <p:tav tm="0">
                                          <p:val>
                                            <p:strVal val="#ppt_x"/>
                                          </p:val>
                                        </p:tav>
                                        <p:tav tm="100000">
                                          <p:val>
                                            <p:strVal val="#ppt_x"/>
                                          </p:val>
                                        </p:tav>
                                      </p:tavLst>
                                    </p:anim>
                                    <p:anim calcmode="lin" valueType="num">
                                      <p:cBhvr additive="base">
                                        <p:cTn id="11" dur="750" fill="hold"/>
                                        <p:tgtEl>
                                          <p:spTgt spid="15"/>
                                        </p:tgtEl>
                                        <p:attrNameLst>
                                          <p:attrName>ppt_y</p:attrName>
                                        </p:attrNameLst>
                                      </p:cBhvr>
                                      <p:tavLst>
                                        <p:tav tm="0">
                                          <p:val>
                                            <p:strVal val="0-#ppt_h/2"/>
                                          </p:val>
                                        </p:tav>
                                        <p:tav tm="100000">
                                          <p:val>
                                            <p:strVal val="#ppt_y"/>
                                          </p:val>
                                        </p:tav>
                                      </p:tavLst>
                                    </p:anim>
                                  </p:childTnLst>
                                </p:cTn>
                              </p:par>
                            </p:childTnLst>
                          </p:cTn>
                        </p:par>
                        <p:par>
                          <p:cTn id="12" fill="hold">
                            <p:stCondLst>
                              <p:cond delay="975"/>
                            </p:stCondLst>
                            <p:childTnLst>
                              <p:par>
                                <p:cTn id="13" presetID="2" presetClass="entr" presetSubtype="8" decel="10000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childTnLst>
                          </p:cTn>
                        </p:par>
                        <p:par>
                          <p:cTn id="17" fill="hold">
                            <p:stCondLst>
                              <p:cond delay="1475"/>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par>
                                <p:cTn id="21" presetID="2" presetClass="entr" presetSubtype="1" decel="10000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750" fill="hold"/>
                                        <p:tgtEl>
                                          <p:spTgt spid="6"/>
                                        </p:tgtEl>
                                        <p:attrNameLst>
                                          <p:attrName>ppt_x</p:attrName>
                                        </p:attrNameLst>
                                      </p:cBhvr>
                                      <p:tavLst>
                                        <p:tav tm="0">
                                          <p:val>
                                            <p:strVal val="#ppt_x"/>
                                          </p:val>
                                        </p:tav>
                                        <p:tav tm="100000">
                                          <p:val>
                                            <p:strVal val="#ppt_x"/>
                                          </p:val>
                                        </p:tav>
                                      </p:tavLst>
                                    </p:anim>
                                    <p:anim calcmode="lin" valueType="num">
                                      <p:cBhvr additive="base">
                                        <p:cTn id="24" dur="75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decel="10000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750" fill="hold"/>
                                        <p:tgtEl>
                                          <p:spTgt spid="16"/>
                                        </p:tgtEl>
                                        <p:attrNameLst>
                                          <p:attrName>ppt_x</p:attrName>
                                        </p:attrNameLst>
                                      </p:cBhvr>
                                      <p:tavLst>
                                        <p:tav tm="0">
                                          <p:val>
                                            <p:strVal val="#ppt_x"/>
                                          </p:val>
                                        </p:tav>
                                        <p:tav tm="100000">
                                          <p:val>
                                            <p:strVal val="#ppt_x"/>
                                          </p:val>
                                        </p:tav>
                                      </p:tavLst>
                                    </p:anim>
                                    <p:anim calcmode="lin" valueType="num">
                                      <p:cBhvr additive="base">
                                        <p:cTn id="28" dur="750" fill="hold"/>
                                        <p:tgtEl>
                                          <p:spTgt spid="16"/>
                                        </p:tgtEl>
                                        <p:attrNameLst>
                                          <p:attrName>ppt_y</p:attrName>
                                        </p:attrNameLst>
                                      </p:cBhvr>
                                      <p:tavLst>
                                        <p:tav tm="0">
                                          <p:val>
                                            <p:strVal val="0-#ppt_h/2"/>
                                          </p:val>
                                        </p:tav>
                                        <p:tav tm="100000">
                                          <p:val>
                                            <p:strVal val="#ppt_y"/>
                                          </p:val>
                                        </p:tav>
                                      </p:tavLst>
                                    </p:anim>
                                  </p:childTnLst>
                                </p:cTn>
                              </p:par>
                              <p:par>
                                <p:cTn id="29" presetID="49" presetClass="entr" presetSubtype="0" decel="100000" fill="hold" grpId="1" nodeType="with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p:cTn id="31" dur="750" fill="hold"/>
                                        <p:tgtEl>
                                          <p:spTgt spid="16"/>
                                        </p:tgtEl>
                                        <p:attrNameLst>
                                          <p:attrName>ppt_w</p:attrName>
                                        </p:attrNameLst>
                                      </p:cBhvr>
                                      <p:tavLst>
                                        <p:tav tm="0">
                                          <p:val>
                                            <p:fltVal val="0"/>
                                          </p:val>
                                        </p:tav>
                                        <p:tav tm="100000">
                                          <p:val>
                                            <p:strVal val="#ppt_w"/>
                                          </p:val>
                                        </p:tav>
                                      </p:tavLst>
                                    </p:anim>
                                    <p:anim calcmode="lin" valueType="num">
                                      <p:cBhvr>
                                        <p:cTn id="32" dur="750" fill="hold"/>
                                        <p:tgtEl>
                                          <p:spTgt spid="16"/>
                                        </p:tgtEl>
                                        <p:attrNameLst>
                                          <p:attrName>ppt_h</p:attrName>
                                        </p:attrNameLst>
                                      </p:cBhvr>
                                      <p:tavLst>
                                        <p:tav tm="0">
                                          <p:val>
                                            <p:fltVal val="0"/>
                                          </p:val>
                                        </p:tav>
                                        <p:tav tm="100000">
                                          <p:val>
                                            <p:strVal val="#ppt_h"/>
                                          </p:val>
                                        </p:tav>
                                      </p:tavLst>
                                    </p:anim>
                                    <p:anim calcmode="lin" valueType="num">
                                      <p:cBhvr>
                                        <p:cTn id="33" dur="750" fill="hold"/>
                                        <p:tgtEl>
                                          <p:spTgt spid="16"/>
                                        </p:tgtEl>
                                        <p:attrNameLst>
                                          <p:attrName>style.rotation</p:attrName>
                                        </p:attrNameLst>
                                      </p:cBhvr>
                                      <p:tavLst>
                                        <p:tav tm="0">
                                          <p:val>
                                            <p:fltVal val="360"/>
                                          </p:val>
                                        </p:tav>
                                        <p:tav tm="100000">
                                          <p:val>
                                            <p:fltVal val="0"/>
                                          </p:val>
                                        </p:tav>
                                      </p:tavLst>
                                    </p:anim>
                                    <p:animEffect transition="in" filter="fade">
                                      <p:cBhvr>
                                        <p:cTn id="34" dur="750"/>
                                        <p:tgtEl>
                                          <p:spTgt spid="16"/>
                                        </p:tgtEl>
                                      </p:cBhvr>
                                    </p:animEffect>
                                  </p:childTnLst>
                                </p:cTn>
                              </p:par>
                              <p:par>
                                <p:cTn id="35" presetID="2" presetClass="entr" presetSubtype="1" decel="10000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750" fill="hold"/>
                                        <p:tgtEl>
                                          <p:spTgt spid="17"/>
                                        </p:tgtEl>
                                        <p:attrNameLst>
                                          <p:attrName>ppt_x</p:attrName>
                                        </p:attrNameLst>
                                      </p:cBhvr>
                                      <p:tavLst>
                                        <p:tav tm="0">
                                          <p:val>
                                            <p:strVal val="#ppt_x"/>
                                          </p:val>
                                        </p:tav>
                                        <p:tav tm="100000">
                                          <p:val>
                                            <p:strVal val="#ppt_x"/>
                                          </p:val>
                                        </p:tav>
                                      </p:tavLst>
                                    </p:anim>
                                    <p:anim calcmode="lin" valueType="num">
                                      <p:cBhvr additive="base">
                                        <p:cTn id="38" dur="750" fill="hold"/>
                                        <p:tgtEl>
                                          <p:spTgt spid="17"/>
                                        </p:tgtEl>
                                        <p:attrNameLst>
                                          <p:attrName>ppt_y</p:attrName>
                                        </p:attrNameLst>
                                      </p:cBhvr>
                                      <p:tavLst>
                                        <p:tav tm="0">
                                          <p:val>
                                            <p:strVal val="0-#ppt_h/2"/>
                                          </p:val>
                                        </p:tav>
                                        <p:tav tm="100000">
                                          <p:val>
                                            <p:strVal val="#ppt_y"/>
                                          </p:val>
                                        </p:tav>
                                      </p:tavLst>
                                    </p:anim>
                                  </p:childTnLst>
                                </p:cTn>
                              </p:par>
                              <p:par>
                                <p:cTn id="39" presetID="49" presetClass="entr" presetSubtype="0" decel="100000" fill="hold" grpId="1"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750" fill="hold"/>
                                        <p:tgtEl>
                                          <p:spTgt spid="17"/>
                                        </p:tgtEl>
                                        <p:attrNameLst>
                                          <p:attrName>ppt_w</p:attrName>
                                        </p:attrNameLst>
                                      </p:cBhvr>
                                      <p:tavLst>
                                        <p:tav tm="0">
                                          <p:val>
                                            <p:fltVal val="0"/>
                                          </p:val>
                                        </p:tav>
                                        <p:tav tm="100000">
                                          <p:val>
                                            <p:strVal val="#ppt_w"/>
                                          </p:val>
                                        </p:tav>
                                      </p:tavLst>
                                    </p:anim>
                                    <p:anim calcmode="lin" valueType="num">
                                      <p:cBhvr>
                                        <p:cTn id="42" dur="750" fill="hold"/>
                                        <p:tgtEl>
                                          <p:spTgt spid="17"/>
                                        </p:tgtEl>
                                        <p:attrNameLst>
                                          <p:attrName>ppt_h</p:attrName>
                                        </p:attrNameLst>
                                      </p:cBhvr>
                                      <p:tavLst>
                                        <p:tav tm="0">
                                          <p:val>
                                            <p:fltVal val="0"/>
                                          </p:val>
                                        </p:tav>
                                        <p:tav tm="100000">
                                          <p:val>
                                            <p:strVal val="#ppt_h"/>
                                          </p:val>
                                        </p:tav>
                                      </p:tavLst>
                                    </p:anim>
                                    <p:anim calcmode="lin" valueType="num">
                                      <p:cBhvr>
                                        <p:cTn id="43" dur="750" fill="hold"/>
                                        <p:tgtEl>
                                          <p:spTgt spid="17"/>
                                        </p:tgtEl>
                                        <p:attrNameLst>
                                          <p:attrName>style.rotation</p:attrName>
                                        </p:attrNameLst>
                                      </p:cBhvr>
                                      <p:tavLst>
                                        <p:tav tm="0">
                                          <p:val>
                                            <p:fltVal val="360"/>
                                          </p:val>
                                        </p:tav>
                                        <p:tav tm="100000">
                                          <p:val>
                                            <p:fltVal val="0"/>
                                          </p:val>
                                        </p:tav>
                                      </p:tavLst>
                                    </p:anim>
                                    <p:animEffect transition="in" filter="fade">
                                      <p:cBhvr>
                                        <p:cTn id="44" dur="750"/>
                                        <p:tgtEl>
                                          <p:spTgt spid="17"/>
                                        </p:tgtEl>
                                      </p:cBhvr>
                                    </p:animEffect>
                                  </p:childTnLst>
                                </p:cTn>
                              </p:par>
                            </p:childTnLst>
                          </p:cTn>
                        </p:par>
                        <p:par>
                          <p:cTn id="45" fill="hold">
                            <p:stCondLst>
                              <p:cond delay="2225"/>
                            </p:stCondLst>
                            <p:childTnLst>
                              <p:par>
                                <p:cTn id="46" presetID="2" presetClass="entr" presetSubtype="4" decel="100000" fill="hold" grpId="0" nodeType="afterEffect">
                                  <p:stCondLst>
                                    <p:cond delay="0"/>
                                  </p:stCondLst>
                                  <p:childTnLst>
                                    <p:set>
                                      <p:cBhvr>
                                        <p:cTn id="47" dur="1" fill="hold">
                                          <p:stCondLst>
                                            <p:cond delay="0"/>
                                          </p:stCondLst>
                                        </p:cTn>
                                        <p:tgtEl>
                                          <p:spTgt spid="10">
                                            <p:txEl>
                                              <p:pRg st="0" end="0"/>
                                            </p:txEl>
                                          </p:spTgt>
                                        </p:tgtEl>
                                        <p:attrNameLst>
                                          <p:attrName>style.visibility</p:attrName>
                                        </p:attrNameLst>
                                      </p:cBhvr>
                                      <p:to>
                                        <p:strVal val="visible"/>
                                      </p:to>
                                    </p:set>
                                    <p:anim calcmode="lin" valueType="num">
                                      <p:cBhvr additive="base">
                                        <p:cTn id="48" dur="75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49" dur="75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par>
                          <p:cTn id="50" fill="hold">
                            <p:stCondLst>
                              <p:cond delay="2975"/>
                            </p:stCondLst>
                            <p:childTnLst>
                              <p:par>
                                <p:cTn id="51" presetID="10" presetClass="entr" presetSubtype="0" fill="hold" grpId="0"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fade">
                                      <p:cBhvr>
                                        <p:cTn id="53" dur="500"/>
                                        <p:tgtEl>
                                          <p:spTgt spid="9"/>
                                        </p:tgtEl>
                                      </p:cBhvr>
                                    </p:animEffect>
                                  </p:childTnLst>
                                </p:cTn>
                              </p:par>
                            </p:childTnLst>
                          </p:cTn>
                        </p:par>
                        <p:par>
                          <p:cTn id="54" fill="hold">
                            <p:stCondLst>
                              <p:cond delay="3475"/>
                            </p:stCondLst>
                            <p:childTnLst>
                              <p:par>
                                <p:cTn id="55" presetID="22" presetClass="entr" presetSubtype="8" fill="hold" nodeType="after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wipe(left)">
                                      <p:cBhvr>
                                        <p:cTn id="5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9" grpId="0">
        <p:tmplLst>
          <p:tmpl>
            <p:tnLst>
              <p:par>
                <p:cTn presetID="10" presetClass="entr" presetSubtype="0" fill="hold" nodeType="afterEffect">
                  <p:stCondLst>
                    <p:cond delay="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P spid="10" grpId="0" build="p">
        <p:tmplLst>
          <p:tmpl lvl="1">
            <p:tnLst>
              <p:par>
                <p:cTn presetID="2" presetClass="entr" presetSubtype="4" decel="100000" fill="hold" nodeType="after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ppt_x"/>
                          </p:val>
                        </p:tav>
                        <p:tav tm="100000">
                          <p:val>
                            <p:strVal val="#ppt_x"/>
                          </p:val>
                        </p:tav>
                      </p:tavLst>
                    </p:anim>
                    <p:anim calcmode="lin" valueType="num">
                      <p:cBhvr additive="base">
                        <p:cTn dur="750" fill="hold"/>
                        <p:tgtEl>
                          <p:spTgt spid="10"/>
                        </p:tgtEl>
                        <p:attrNameLst>
                          <p:attrName>ppt_y</p:attrName>
                        </p:attrNameLst>
                      </p:cBhvr>
                      <p:tavLst>
                        <p:tav tm="0">
                          <p:val>
                            <p:strVal val="1+#ppt_h/2"/>
                          </p:val>
                        </p:tav>
                        <p:tav tm="100000">
                          <p:val>
                            <p:strVal val="#ppt_y"/>
                          </p:val>
                        </p:tav>
                      </p:tavLst>
                    </p:anim>
                  </p:childTnLst>
                </p:cTn>
              </p:par>
            </p:tnLst>
          </p:tmpl>
        </p:tmplLst>
      </p:bldP>
      <p:bldP spid="15" grpId="0"/>
      <p:bldP spid="16" grpId="0" animBg="1"/>
      <p:bldP spid="16" grpId="1" animBg="1"/>
      <p:bldP spid="17" grpId="0">
        <p:tmplLst>
          <p:tmpl>
            <p:tnLst>
              <p:par>
                <p:cTn presetID="2" presetClass="entr" presetSubtype="1"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ppt_x"/>
                          </p:val>
                        </p:tav>
                        <p:tav tm="100000">
                          <p:val>
                            <p:strVal val="#ppt_x"/>
                          </p:val>
                        </p:tav>
                      </p:tavLst>
                    </p:anim>
                    <p:anim calcmode="lin" valueType="num">
                      <p:cBhvr additive="base">
                        <p:cTn dur="750" fill="hold"/>
                        <p:tgtEl>
                          <p:spTgt spid="17"/>
                        </p:tgtEl>
                        <p:attrNameLst>
                          <p:attrName>ppt_y</p:attrName>
                        </p:attrNameLst>
                      </p:cBhvr>
                      <p:tavLst>
                        <p:tav tm="0">
                          <p:val>
                            <p:strVal val="0-#ppt_h/2"/>
                          </p:val>
                        </p:tav>
                        <p:tav tm="100000">
                          <p:val>
                            <p:strVal val="#ppt_y"/>
                          </p:val>
                        </p:tav>
                      </p:tavLst>
                    </p:anim>
                  </p:childTnLst>
                </p:cTn>
              </p:par>
            </p:tnLst>
          </p:tmpl>
        </p:tmplLst>
      </p:bldP>
      <p:bldP spid="17" grpId="1">
        <p:tmplLst>
          <p:tmpl>
            <p:tnLst>
              <p:par>
                <p:cTn presetID="49" presetClass="entr" presetSubtype="0"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p:cTn dur="750" fill="hold"/>
                        <p:tgtEl>
                          <p:spTgt spid="17"/>
                        </p:tgtEl>
                        <p:attrNameLst>
                          <p:attrName>ppt_w</p:attrName>
                        </p:attrNameLst>
                      </p:cBhvr>
                      <p:tavLst>
                        <p:tav tm="0">
                          <p:val>
                            <p:fltVal val="0"/>
                          </p:val>
                        </p:tav>
                        <p:tav tm="100000">
                          <p:val>
                            <p:strVal val="#ppt_w"/>
                          </p:val>
                        </p:tav>
                      </p:tavLst>
                    </p:anim>
                    <p:anim calcmode="lin" valueType="num">
                      <p:cBhvr>
                        <p:cTn dur="750" fill="hold"/>
                        <p:tgtEl>
                          <p:spTgt spid="17"/>
                        </p:tgtEl>
                        <p:attrNameLst>
                          <p:attrName>ppt_h</p:attrName>
                        </p:attrNameLst>
                      </p:cBhvr>
                      <p:tavLst>
                        <p:tav tm="0">
                          <p:val>
                            <p:fltVal val="0"/>
                          </p:val>
                        </p:tav>
                        <p:tav tm="100000">
                          <p:val>
                            <p:strVal val="#ppt_h"/>
                          </p:val>
                        </p:tav>
                      </p:tavLst>
                    </p:anim>
                    <p:anim calcmode="lin" valueType="num">
                      <p:cBhvr>
                        <p:cTn dur="750" fill="hold"/>
                        <p:tgtEl>
                          <p:spTgt spid="17"/>
                        </p:tgtEl>
                        <p:attrNameLst>
                          <p:attrName>style.rotation</p:attrName>
                        </p:attrNameLst>
                      </p:cBhvr>
                      <p:tavLst>
                        <p:tav tm="0">
                          <p:val>
                            <p:fltVal val="360"/>
                          </p:val>
                        </p:tav>
                        <p:tav tm="100000">
                          <p:val>
                            <p:fltVal val="0"/>
                          </p:val>
                        </p:tav>
                      </p:tavLst>
                    </p:anim>
                    <p:animEffect transition="in" filter="fade">
                      <p:cBhvr>
                        <p:cTn dur="750"/>
                        <p:tgtEl>
                          <p:spTgt spid="17"/>
                        </p:tgtEl>
                      </p:cBhvr>
                    </p:animEffect>
                  </p:childTnLst>
                </p:cTn>
              </p:par>
            </p:tnLst>
          </p:tmpl>
        </p:tmplLst>
      </p:bldP>
    </p:bldLst>
  </p:timing>
  <p:extLst>
    <p:ext uri="{DCECCB84-F9BA-43D5-87BE-67443E8EF086}">
      <p15:sldGuideLst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Flow middle 1">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sp>
        <p:nvSpPr>
          <p:cNvPr id="30" name="Isosceles Triangle 29"/>
          <p:cNvSpPr/>
          <p:nvPr userDrawn="1"/>
        </p:nvSpPr>
        <p:spPr>
          <a:xfrm rot="10800000">
            <a:off x="1595574"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31" name="Straight Connector 30"/>
          <p:cNvCxnSpPr>
            <a:endCxn id="30" idx="2"/>
          </p:cNvCxnSpPr>
          <p:nvPr userDrawn="1"/>
        </p:nvCxnSpPr>
        <p:spPr>
          <a:xfrm>
            <a:off x="0" y="5145699"/>
            <a:ext cx="1902213" cy="109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 name="Text Placeholder 3"/>
          <p:cNvSpPr>
            <a:spLocks noGrp="1"/>
          </p:cNvSpPr>
          <p:nvPr>
            <p:ph type="body" sz="quarter" idx="15" hasCustomPrompt="1"/>
          </p:nvPr>
        </p:nvSpPr>
        <p:spPr>
          <a:xfrm>
            <a:off x="1595573" y="6139686"/>
            <a:ext cx="4427977" cy="2334107"/>
          </a:xfrm>
        </p:spPr>
        <p:txBody>
          <a:bodyPr anchor="t">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33" name="Text Placeholder 3"/>
          <p:cNvSpPr>
            <a:spLocks noGrp="1"/>
          </p:cNvSpPr>
          <p:nvPr>
            <p:ph type="body" sz="quarter" idx="17" hasCustomPrompt="1"/>
          </p:nvPr>
        </p:nvSpPr>
        <p:spPr>
          <a:xfrm>
            <a:off x="1595573" y="544345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34" name="Rectangle 33"/>
          <p:cNvSpPr/>
          <p:nvPr userDrawn="1"/>
        </p:nvSpPr>
        <p:spPr>
          <a:xfrm>
            <a:off x="950677"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35" name="Text Placeholder 3"/>
          <p:cNvSpPr>
            <a:spLocks noGrp="1"/>
          </p:cNvSpPr>
          <p:nvPr>
            <p:ph type="body" sz="quarter" idx="20" hasCustomPrompt="1"/>
          </p:nvPr>
        </p:nvSpPr>
        <p:spPr>
          <a:xfrm>
            <a:off x="1277140"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cxnSp>
        <p:nvCxnSpPr>
          <p:cNvPr id="36" name="Straight Connector 35"/>
          <p:cNvCxnSpPr>
            <a:stCxn id="30" idx="2"/>
            <a:endCxn id="76" idx="4"/>
          </p:cNvCxnSpPr>
          <p:nvPr userDrawn="1"/>
        </p:nvCxnSpPr>
        <p:spPr>
          <a:xfrm>
            <a:off x="1902213" y="5146796"/>
            <a:ext cx="5211702" cy="237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50" name="Text Placeholder 3"/>
          <p:cNvSpPr>
            <a:spLocks noGrp="1"/>
          </p:cNvSpPr>
          <p:nvPr>
            <p:ph type="body" sz="quarter" idx="21" hasCustomPrompt="1"/>
          </p:nvPr>
        </p:nvSpPr>
        <p:spPr>
          <a:xfrm>
            <a:off x="6836301" y="1772707"/>
            <a:ext cx="4427977" cy="2334107"/>
          </a:xfrm>
        </p:spPr>
        <p:txBody>
          <a:bodyPr anchor="b">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51" name="Text Placeholder 3"/>
          <p:cNvSpPr>
            <a:spLocks noGrp="1"/>
          </p:cNvSpPr>
          <p:nvPr>
            <p:ph type="body" sz="quarter" idx="22" hasCustomPrompt="1"/>
          </p:nvPr>
        </p:nvSpPr>
        <p:spPr>
          <a:xfrm>
            <a:off x="6836301" y="415030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52" name="Rectangle 51"/>
          <p:cNvSpPr/>
          <p:nvPr userDrawn="1"/>
        </p:nvSpPr>
        <p:spPr>
          <a:xfrm>
            <a:off x="6162379" y="5370045"/>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53" name="Text Placeholder 3"/>
          <p:cNvSpPr>
            <a:spLocks noGrp="1"/>
          </p:cNvSpPr>
          <p:nvPr>
            <p:ph type="body" sz="quarter" idx="23" hasCustomPrompt="1"/>
          </p:nvPr>
        </p:nvSpPr>
        <p:spPr>
          <a:xfrm>
            <a:off x="6488841" y="5759814"/>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cxnSp>
        <p:nvCxnSpPr>
          <p:cNvPr id="54" name="Straight Connector 53"/>
          <p:cNvCxnSpPr>
            <a:stCxn id="76" idx="4"/>
          </p:cNvCxnSpPr>
          <p:nvPr userDrawn="1"/>
        </p:nvCxnSpPr>
        <p:spPr>
          <a:xfrm flipV="1">
            <a:off x="7113915" y="5146796"/>
            <a:ext cx="6201786" cy="237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65" name="Picture Placeholder 4"/>
          <p:cNvSpPr>
            <a:spLocks noGrp="1"/>
          </p:cNvSpPr>
          <p:nvPr>
            <p:ph type="pic" sz="quarter" idx="24"/>
          </p:nvPr>
        </p:nvSpPr>
        <p:spPr>
          <a:xfrm>
            <a:off x="7835004" y="5370045"/>
            <a:ext cx="4817362" cy="3103748"/>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76" name="Isosceles Triangle 75"/>
          <p:cNvSpPr/>
          <p:nvPr userDrawn="1"/>
        </p:nvSpPr>
        <p:spPr>
          <a:xfrm>
            <a:off x="6807275" y="4969752"/>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Isosceles Triangle 83"/>
          <p:cNvSpPr/>
          <p:nvPr userDrawn="1"/>
        </p:nvSpPr>
        <p:spPr>
          <a:xfrm rot="10800000">
            <a:off x="13075733"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Text Placeholder 3"/>
          <p:cNvSpPr>
            <a:spLocks noGrp="1"/>
          </p:cNvSpPr>
          <p:nvPr>
            <p:ph type="body" sz="quarter" idx="25" hasCustomPrompt="1"/>
          </p:nvPr>
        </p:nvSpPr>
        <p:spPr>
          <a:xfrm>
            <a:off x="13075733" y="6139686"/>
            <a:ext cx="4427977" cy="2334107"/>
          </a:xfrm>
        </p:spPr>
        <p:txBody>
          <a:bodyPr anchor="t">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86" name="Text Placeholder 3"/>
          <p:cNvSpPr>
            <a:spLocks noGrp="1"/>
          </p:cNvSpPr>
          <p:nvPr>
            <p:ph type="body" sz="quarter" idx="26" hasCustomPrompt="1"/>
          </p:nvPr>
        </p:nvSpPr>
        <p:spPr>
          <a:xfrm>
            <a:off x="13075733" y="544345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87" name="Rectangle 86"/>
          <p:cNvSpPr/>
          <p:nvPr userDrawn="1"/>
        </p:nvSpPr>
        <p:spPr>
          <a:xfrm>
            <a:off x="12430837"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88" name="Text Placeholder 3"/>
          <p:cNvSpPr>
            <a:spLocks noGrp="1"/>
          </p:cNvSpPr>
          <p:nvPr>
            <p:ph type="body" sz="quarter" idx="27" hasCustomPrompt="1"/>
          </p:nvPr>
        </p:nvSpPr>
        <p:spPr>
          <a:xfrm>
            <a:off x="12757299"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cxnSp>
        <p:nvCxnSpPr>
          <p:cNvPr id="89" name="Straight Connector 88"/>
          <p:cNvCxnSpPr>
            <a:stCxn id="84" idx="2"/>
          </p:cNvCxnSpPr>
          <p:nvPr userDrawn="1"/>
        </p:nvCxnSpPr>
        <p:spPr>
          <a:xfrm flipV="1">
            <a:off x="13382373" y="5145699"/>
            <a:ext cx="4905061" cy="109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5795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750" fill="hold"/>
                                        <p:tgtEl>
                                          <p:spTgt spid="30"/>
                                        </p:tgtEl>
                                        <p:attrNameLst>
                                          <p:attrName>ppt_x</p:attrName>
                                        </p:attrNameLst>
                                      </p:cBhvr>
                                      <p:tavLst>
                                        <p:tav tm="0">
                                          <p:val>
                                            <p:strVal val="#ppt_x"/>
                                          </p:val>
                                        </p:tav>
                                        <p:tav tm="100000">
                                          <p:val>
                                            <p:strVal val="#ppt_x"/>
                                          </p:val>
                                        </p:tav>
                                      </p:tavLst>
                                    </p:anim>
                                    <p:anim calcmode="lin" valueType="num">
                                      <p:cBhvr additive="base">
                                        <p:cTn id="8" dur="750" fill="hold"/>
                                        <p:tgtEl>
                                          <p:spTgt spid="30"/>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750" fill="hold"/>
                                        <p:tgtEl>
                                          <p:spTgt spid="34"/>
                                        </p:tgtEl>
                                        <p:attrNameLst>
                                          <p:attrName>ppt_x</p:attrName>
                                        </p:attrNameLst>
                                      </p:cBhvr>
                                      <p:tavLst>
                                        <p:tav tm="0">
                                          <p:val>
                                            <p:strVal val="#ppt_x"/>
                                          </p:val>
                                        </p:tav>
                                        <p:tav tm="100000">
                                          <p:val>
                                            <p:strVal val="#ppt_x"/>
                                          </p:val>
                                        </p:tav>
                                      </p:tavLst>
                                    </p:anim>
                                    <p:anim calcmode="lin" valueType="num">
                                      <p:cBhvr additive="base">
                                        <p:cTn id="12" dur="750" fill="hold"/>
                                        <p:tgtEl>
                                          <p:spTgt spid="34"/>
                                        </p:tgtEl>
                                        <p:attrNameLst>
                                          <p:attrName>ppt_y</p:attrName>
                                        </p:attrNameLst>
                                      </p:cBhvr>
                                      <p:tavLst>
                                        <p:tav tm="0">
                                          <p:val>
                                            <p:strVal val="0-#ppt_h/2"/>
                                          </p:val>
                                        </p:tav>
                                        <p:tav tm="100000">
                                          <p:val>
                                            <p:strVal val="#ppt_y"/>
                                          </p:val>
                                        </p:tav>
                                      </p:tavLst>
                                    </p:anim>
                                  </p:childTnLst>
                                </p:cTn>
                              </p:par>
                              <p:par>
                                <p:cTn id="13" presetID="49" presetClass="entr" presetSubtype="0" decel="100000" fill="hold" grpId="1" nodeType="with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p:cTn id="15" dur="750" fill="hold"/>
                                        <p:tgtEl>
                                          <p:spTgt spid="34"/>
                                        </p:tgtEl>
                                        <p:attrNameLst>
                                          <p:attrName>ppt_w</p:attrName>
                                        </p:attrNameLst>
                                      </p:cBhvr>
                                      <p:tavLst>
                                        <p:tav tm="0">
                                          <p:val>
                                            <p:fltVal val="0"/>
                                          </p:val>
                                        </p:tav>
                                        <p:tav tm="100000">
                                          <p:val>
                                            <p:strVal val="#ppt_w"/>
                                          </p:val>
                                        </p:tav>
                                      </p:tavLst>
                                    </p:anim>
                                    <p:anim calcmode="lin" valueType="num">
                                      <p:cBhvr>
                                        <p:cTn id="16" dur="750" fill="hold"/>
                                        <p:tgtEl>
                                          <p:spTgt spid="34"/>
                                        </p:tgtEl>
                                        <p:attrNameLst>
                                          <p:attrName>ppt_h</p:attrName>
                                        </p:attrNameLst>
                                      </p:cBhvr>
                                      <p:tavLst>
                                        <p:tav tm="0">
                                          <p:val>
                                            <p:fltVal val="0"/>
                                          </p:val>
                                        </p:tav>
                                        <p:tav tm="100000">
                                          <p:val>
                                            <p:strVal val="#ppt_h"/>
                                          </p:val>
                                        </p:tav>
                                      </p:tavLst>
                                    </p:anim>
                                    <p:anim calcmode="lin" valueType="num">
                                      <p:cBhvr>
                                        <p:cTn id="17" dur="750" fill="hold"/>
                                        <p:tgtEl>
                                          <p:spTgt spid="34"/>
                                        </p:tgtEl>
                                        <p:attrNameLst>
                                          <p:attrName>style.rotation</p:attrName>
                                        </p:attrNameLst>
                                      </p:cBhvr>
                                      <p:tavLst>
                                        <p:tav tm="0">
                                          <p:val>
                                            <p:fltVal val="360"/>
                                          </p:val>
                                        </p:tav>
                                        <p:tav tm="100000">
                                          <p:val>
                                            <p:fltVal val="0"/>
                                          </p:val>
                                        </p:tav>
                                      </p:tavLst>
                                    </p:anim>
                                    <p:animEffect transition="in" filter="fade">
                                      <p:cBhvr>
                                        <p:cTn id="18" dur="750"/>
                                        <p:tgtEl>
                                          <p:spTgt spid="34"/>
                                        </p:tgtEl>
                                      </p:cBhvr>
                                    </p:animEffect>
                                  </p:childTnLst>
                                </p:cTn>
                              </p:par>
                              <p:par>
                                <p:cTn id="19" presetID="2" presetClass="entr" presetSubtype="1" decel="100000"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additive="base">
                                        <p:cTn id="21" dur="750" fill="hold"/>
                                        <p:tgtEl>
                                          <p:spTgt spid="35"/>
                                        </p:tgtEl>
                                        <p:attrNameLst>
                                          <p:attrName>ppt_x</p:attrName>
                                        </p:attrNameLst>
                                      </p:cBhvr>
                                      <p:tavLst>
                                        <p:tav tm="0">
                                          <p:val>
                                            <p:strVal val="#ppt_x"/>
                                          </p:val>
                                        </p:tav>
                                        <p:tav tm="100000">
                                          <p:val>
                                            <p:strVal val="#ppt_x"/>
                                          </p:val>
                                        </p:tav>
                                      </p:tavLst>
                                    </p:anim>
                                    <p:anim calcmode="lin" valueType="num">
                                      <p:cBhvr additive="base">
                                        <p:cTn id="22" dur="750" fill="hold"/>
                                        <p:tgtEl>
                                          <p:spTgt spid="35"/>
                                        </p:tgtEl>
                                        <p:attrNameLst>
                                          <p:attrName>ppt_y</p:attrName>
                                        </p:attrNameLst>
                                      </p:cBhvr>
                                      <p:tavLst>
                                        <p:tav tm="0">
                                          <p:val>
                                            <p:strVal val="0-#ppt_h/2"/>
                                          </p:val>
                                        </p:tav>
                                        <p:tav tm="100000">
                                          <p:val>
                                            <p:strVal val="#ppt_y"/>
                                          </p:val>
                                        </p:tav>
                                      </p:tavLst>
                                    </p:anim>
                                  </p:childTnLst>
                                </p:cTn>
                              </p:par>
                              <p:par>
                                <p:cTn id="23" presetID="49" presetClass="entr" presetSubtype="0" decel="100000" fill="hold" grpId="1" nodeType="with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p:cTn id="25" dur="750" fill="hold"/>
                                        <p:tgtEl>
                                          <p:spTgt spid="35"/>
                                        </p:tgtEl>
                                        <p:attrNameLst>
                                          <p:attrName>ppt_w</p:attrName>
                                        </p:attrNameLst>
                                      </p:cBhvr>
                                      <p:tavLst>
                                        <p:tav tm="0">
                                          <p:val>
                                            <p:fltVal val="0"/>
                                          </p:val>
                                        </p:tav>
                                        <p:tav tm="100000">
                                          <p:val>
                                            <p:strVal val="#ppt_w"/>
                                          </p:val>
                                        </p:tav>
                                      </p:tavLst>
                                    </p:anim>
                                    <p:anim calcmode="lin" valueType="num">
                                      <p:cBhvr>
                                        <p:cTn id="26" dur="750" fill="hold"/>
                                        <p:tgtEl>
                                          <p:spTgt spid="35"/>
                                        </p:tgtEl>
                                        <p:attrNameLst>
                                          <p:attrName>ppt_h</p:attrName>
                                        </p:attrNameLst>
                                      </p:cBhvr>
                                      <p:tavLst>
                                        <p:tav tm="0">
                                          <p:val>
                                            <p:fltVal val="0"/>
                                          </p:val>
                                        </p:tav>
                                        <p:tav tm="100000">
                                          <p:val>
                                            <p:strVal val="#ppt_h"/>
                                          </p:val>
                                        </p:tav>
                                      </p:tavLst>
                                    </p:anim>
                                    <p:anim calcmode="lin" valueType="num">
                                      <p:cBhvr>
                                        <p:cTn id="27" dur="750" fill="hold"/>
                                        <p:tgtEl>
                                          <p:spTgt spid="35"/>
                                        </p:tgtEl>
                                        <p:attrNameLst>
                                          <p:attrName>style.rotation</p:attrName>
                                        </p:attrNameLst>
                                      </p:cBhvr>
                                      <p:tavLst>
                                        <p:tav tm="0">
                                          <p:val>
                                            <p:fltVal val="360"/>
                                          </p:val>
                                        </p:tav>
                                        <p:tav tm="100000">
                                          <p:val>
                                            <p:fltVal val="0"/>
                                          </p:val>
                                        </p:tav>
                                      </p:tavLst>
                                    </p:anim>
                                    <p:animEffect transition="in" filter="fade">
                                      <p:cBhvr>
                                        <p:cTn id="28" dur="750"/>
                                        <p:tgtEl>
                                          <p:spTgt spid="35"/>
                                        </p:tgtEl>
                                      </p:cBhvr>
                                    </p:animEffect>
                                  </p:childTnLst>
                                </p:cTn>
                              </p:par>
                            </p:childTnLst>
                          </p:cTn>
                        </p:par>
                        <p:par>
                          <p:cTn id="29" fill="hold">
                            <p:stCondLst>
                              <p:cond delay="750"/>
                            </p:stCondLst>
                            <p:childTnLst>
                              <p:par>
                                <p:cTn id="30" presetID="2" presetClass="entr" presetSubtype="4" decel="100000" fill="hold" grpId="0" nodeType="afterEffect">
                                  <p:stCondLst>
                                    <p:cond delay="0"/>
                                  </p:stCondLst>
                                  <p:childTnLst>
                                    <p:set>
                                      <p:cBhvr>
                                        <p:cTn id="31" dur="1" fill="hold">
                                          <p:stCondLst>
                                            <p:cond delay="0"/>
                                          </p:stCondLst>
                                        </p:cTn>
                                        <p:tgtEl>
                                          <p:spTgt spid="33">
                                            <p:txEl>
                                              <p:pRg st="0" end="0"/>
                                            </p:txEl>
                                          </p:spTgt>
                                        </p:tgtEl>
                                        <p:attrNameLst>
                                          <p:attrName>style.visibility</p:attrName>
                                        </p:attrNameLst>
                                      </p:cBhvr>
                                      <p:to>
                                        <p:strVal val="visible"/>
                                      </p:to>
                                    </p:set>
                                    <p:anim calcmode="lin" valueType="num">
                                      <p:cBhvr additive="base">
                                        <p:cTn id="32" dur="75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33" dur="75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32"/>
                                        </p:tgtEl>
                                        <p:attrNameLst>
                                          <p:attrName>style.visibility</p:attrName>
                                        </p:attrNameLst>
                                      </p:cBhvr>
                                      <p:to>
                                        <p:strVal val="visible"/>
                                      </p:to>
                                    </p:set>
                                    <p:animEffect transition="in" filter="fade">
                                      <p:cBhvr>
                                        <p:cTn id="37" dur="500"/>
                                        <p:tgtEl>
                                          <p:spTgt spid="32"/>
                                        </p:tgtEl>
                                      </p:cBhvr>
                                    </p:animEffect>
                                  </p:childTnLst>
                                </p:cTn>
                              </p:par>
                            </p:childTnLst>
                          </p:cTn>
                        </p:par>
                        <p:par>
                          <p:cTn id="38" fill="hold">
                            <p:stCondLst>
                              <p:cond delay="2000"/>
                            </p:stCondLst>
                            <p:childTnLst>
                              <p:par>
                                <p:cTn id="39" presetID="22" presetClass="entr" presetSubtype="8" fill="hold" nodeType="afterEffect">
                                  <p:stCondLst>
                                    <p:cond delay="0"/>
                                  </p:stCondLst>
                                  <p:childTnLst>
                                    <p:set>
                                      <p:cBhvr>
                                        <p:cTn id="40" dur="1" fill="hold">
                                          <p:stCondLst>
                                            <p:cond delay="0"/>
                                          </p:stCondLst>
                                        </p:cTn>
                                        <p:tgtEl>
                                          <p:spTgt spid="36"/>
                                        </p:tgtEl>
                                        <p:attrNameLst>
                                          <p:attrName>style.visibility</p:attrName>
                                        </p:attrNameLst>
                                      </p:cBhvr>
                                      <p:to>
                                        <p:strVal val="visible"/>
                                      </p:to>
                                    </p:set>
                                    <p:animEffect transition="in" filter="wipe(left)">
                                      <p:cBhvr>
                                        <p:cTn id="41" dur="500"/>
                                        <p:tgtEl>
                                          <p:spTgt spid="36"/>
                                        </p:tgtEl>
                                      </p:cBhvr>
                                    </p:animEffect>
                                  </p:childTnLst>
                                </p:cTn>
                              </p:par>
                            </p:childTnLst>
                          </p:cTn>
                        </p:par>
                        <p:par>
                          <p:cTn id="42" fill="hold">
                            <p:stCondLst>
                              <p:cond delay="2500"/>
                            </p:stCondLst>
                            <p:childTnLst>
                              <p:par>
                                <p:cTn id="43" presetID="14" presetClass="entr" presetSubtype="10"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randombar(horizontal)">
                                      <p:cBhvr>
                                        <p:cTn id="45" dur="500"/>
                                        <p:tgtEl>
                                          <p:spTgt spid="65"/>
                                        </p:tgtEl>
                                      </p:cBhvr>
                                    </p:animEffect>
                                  </p:childTnLst>
                                </p:cTn>
                              </p:par>
                              <p:par>
                                <p:cTn id="46" presetID="2" presetClass="entr" presetSubtype="4" decel="100000" fill="hold" grpId="0" nodeType="withEffect">
                                  <p:stCondLst>
                                    <p:cond delay="0"/>
                                  </p:stCondLst>
                                  <p:childTnLst>
                                    <p:set>
                                      <p:cBhvr>
                                        <p:cTn id="47" dur="1" fill="hold">
                                          <p:stCondLst>
                                            <p:cond delay="0"/>
                                          </p:stCondLst>
                                        </p:cTn>
                                        <p:tgtEl>
                                          <p:spTgt spid="52"/>
                                        </p:tgtEl>
                                        <p:attrNameLst>
                                          <p:attrName>style.visibility</p:attrName>
                                        </p:attrNameLst>
                                      </p:cBhvr>
                                      <p:to>
                                        <p:strVal val="visible"/>
                                      </p:to>
                                    </p:set>
                                    <p:anim calcmode="lin" valueType="num">
                                      <p:cBhvr additive="base">
                                        <p:cTn id="48" dur="750" fill="hold"/>
                                        <p:tgtEl>
                                          <p:spTgt spid="52"/>
                                        </p:tgtEl>
                                        <p:attrNameLst>
                                          <p:attrName>ppt_x</p:attrName>
                                        </p:attrNameLst>
                                      </p:cBhvr>
                                      <p:tavLst>
                                        <p:tav tm="0">
                                          <p:val>
                                            <p:strVal val="#ppt_x"/>
                                          </p:val>
                                        </p:tav>
                                        <p:tav tm="100000">
                                          <p:val>
                                            <p:strVal val="#ppt_x"/>
                                          </p:val>
                                        </p:tav>
                                      </p:tavLst>
                                    </p:anim>
                                    <p:anim calcmode="lin" valueType="num">
                                      <p:cBhvr additive="base">
                                        <p:cTn id="49" dur="750" fill="hold"/>
                                        <p:tgtEl>
                                          <p:spTgt spid="52"/>
                                        </p:tgtEl>
                                        <p:attrNameLst>
                                          <p:attrName>ppt_y</p:attrName>
                                        </p:attrNameLst>
                                      </p:cBhvr>
                                      <p:tavLst>
                                        <p:tav tm="0">
                                          <p:val>
                                            <p:strVal val="1+#ppt_h/2"/>
                                          </p:val>
                                        </p:tav>
                                        <p:tav tm="100000">
                                          <p:val>
                                            <p:strVal val="#ppt_y"/>
                                          </p:val>
                                        </p:tav>
                                      </p:tavLst>
                                    </p:anim>
                                  </p:childTnLst>
                                </p:cTn>
                              </p:par>
                              <p:par>
                                <p:cTn id="50" presetID="49" presetClass="entr" presetSubtype="0" decel="100000" fill="hold" grpId="1" nodeType="withEffect">
                                  <p:stCondLst>
                                    <p:cond delay="0"/>
                                  </p:stCondLst>
                                  <p:childTnLst>
                                    <p:set>
                                      <p:cBhvr>
                                        <p:cTn id="51" dur="1" fill="hold">
                                          <p:stCondLst>
                                            <p:cond delay="0"/>
                                          </p:stCondLst>
                                        </p:cTn>
                                        <p:tgtEl>
                                          <p:spTgt spid="52"/>
                                        </p:tgtEl>
                                        <p:attrNameLst>
                                          <p:attrName>style.visibility</p:attrName>
                                        </p:attrNameLst>
                                      </p:cBhvr>
                                      <p:to>
                                        <p:strVal val="visible"/>
                                      </p:to>
                                    </p:set>
                                    <p:anim calcmode="lin" valueType="num">
                                      <p:cBhvr>
                                        <p:cTn id="52" dur="750" fill="hold"/>
                                        <p:tgtEl>
                                          <p:spTgt spid="52"/>
                                        </p:tgtEl>
                                        <p:attrNameLst>
                                          <p:attrName>ppt_w</p:attrName>
                                        </p:attrNameLst>
                                      </p:cBhvr>
                                      <p:tavLst>
                                        <p:tav tm="0">
                                          <p:val>
                                            <p:fltVal val="0"/>
                                          </p:val>
                                        </p:tav>
                                        <p:tav tm="100000">
                                          <p:val>
                                            <p:strVal val="#ppt_w"/>
                                          </p:val>
                                        </p:tav>
                                      </p:tavLst>
                                    </p:anim>
                                    <p:anim calcmode="lin" valueType="num">
                                      <p:cBhvr>
                                        <p:cTn id="53" dur="750" fill="hold"/>
                                        <p:tgtEl>
                                          <p:spTgt spid="52"/>
                                        </p:tgtEl>
                                        <p:attrNameLst>
                                          <p:attrName>ppt_h</p:attrName>
                                        </p:attrNameLst>
                                      </p:cBhvr>
                                      <p:tavLst>
                                        <p:tav tm="0">
                                          <p:val>
                                            <p:fltVal val="0"/>
                                          </p:val>
                                        </p:tav>
                                        <p:tav tm="100000">
                                          <p:val>
                                            <p:strVal val="#ppt_h"/>
                                          </p:val>
                                        </p:tav>
                                      </p:tavLst>
                                    </p:anim>
                                    <p:anim calcmode="lin" valueType="num">
                                      <p:cBhvr>
                                        <p:cTn id="54" dur="750" fill="hold"/>
                                        <p:tgtEl>
                                          <p:spTgt spid="52"/>
                                        </p:tgtEl>
                                        <p:attrNameLst>
                                          <p:attrName>style.rotation</p:attrName>
                                        </p:attrNameLst>
                                      </p:cBhvr>
                                      <p:tavLst>
                                        <p:tav tm="0">
                                          <p:val>
                                            <p:fltVal val="360"/>
                                          </p:val>
                                        </p:tav>
                                        <p:tav tm="100000">
                                          <p:val>
                                            <p:fltVal val="0"/>
                                          </p:val>
                                        </p:tav>
                                      </p:tavLst>
                                    </p:anim>
                                    <p:animEffect transition="in" filter="fade">
                                      <p:cBhvr>
                                        <p:cTn id="55" dur="750"/>
                                        <p:tgtEl>
                                          <p:spTgt spid="52"/>
                                        </p:tgtEl>
                                      </p:cBhvr>
                                    </p:animEffect>
                                  </p:childTnLst>
                                </p:cTn>
                              </p:par>
                              <p:par>
                                <p:cTn id="56" presetID="2" presetClass="entr" presetSubtype="4" decel="100000" fill="hold" grpId="0" nodeType="withEffect">
                                  <p:stCondLst>
                                    <p:cond delay="0"/>
                                  </p:stCondLst>
                                  <p:childTnLst>
                                    <p:set>
                                      <p:cBhvr>
                                        <p:cTn id="57" dur="1" fill="hold">
                                          <p:stCondLst>
                                            <p:cond delay="0"/>
                                          </p:stCondLst>
                                        </p:cTn>
                                        <p:tgtEl>
                                          <p:spTgt spid="53"/>
                                        </p:tgtEl>
                                        <p:attrNameLst>
                                          <p:attrName>style.visibility</p:attrName>
                                        </p:attrNameLst>
                                      </p:cBhvr>
                                      <p:to>
                                        <p:strVal val="visible"/>
                                      </p:to>
                                    </p:set>
                                    <p:anim calcmode="lin" valueType="num">
                                      <p:cBhvr additive="base">
                                        <p:cTn id="58" dur="750" fill="hold"/>
                                        <p:tgtEl>
                                          <p:spTgt spid="53"/>
                                        </p:tgtEl>
                                        <p:attrNameLst>
                                          <p:attrName>ppt_x</p:attrName>
                                        </p:attrNameLst>
                                      </p:cBhvr>
                                      <p:tavLst>
                                        <p:tav tm="0">
                                          <p:val>
                                            <p:strVal val="#ppt_x"/>
                                          </p:val>
                                        </p:tav>
                                        <p:tav tm="100000">
                                          <p:val>
                                            <p:strVal val="#ppt_x"/>
                                          </p:val>
                                        </p:tav>
                                      </p:tavLst>
                                    </p:anim>
                                    <p:anim calcmode="lin" valueType="num">
                                      <p:cBhvr additive="base">
                                        <p:cTn id="59" dur="750" fill="hold"/>
                                        <p:tgtEl>
                                          <p:spTgt spid="53"/>
                                        </p:tgtEl>
                                        <p:attrNameLst>
                                          <p:attrName>ppt_y</p:attrName>
                                        </p:attrNameLst>
                                      </p:cBhvr>
                                      <p:tavLst>
                                        <p:tav tm="0">
                                          <p:val>
                                            <p:strVal val="1+#ppt_h/2"/>
                                          </p:val>
                                        </p:tav>
                                        <p:tav tm="100000">
                                          <p:val>
                                            <p:strVal val="#ppt_y"/>
                                          </p:val>
                                        </p:tav>
                                      </p:tavLst>
                                    </p:anim>
                                  </p:childTnLst>
                                </p:cTn>
                              </p:par>
                              <p:par>
                                <p:cTn id="60" presetID="49" presetClass="entr" presetSubtype="0" decel="100000" fill="hold" grpId="1" nodeType="withEffect">
                                  <p:stCondLst>
                                    <p:cond delay="0"/>
                                  </p:stCondLst>
                                  <p:childTnLst>
                                    <p:set>
                                      <p:cBhvr>
                                        <p:cTn id="61" dur="1" fill="hold">
                                          <p:stCondLst>
                                            <p:cond delay="0"/>
                                          </p:stCondLst>
                                        </p:cTn>
                                        <p:tgtEl>
                                          <p:spTgt spid="53"/>
                                        </p:tgtEl>
                                        <p:attrNameLst>
                                          <p:attrName>style.visibility</p:attrName>
                                        </p:attrNameLst>
                                      </p:cBhvr>
                                      <p:to>
                                        <p:strVal val="visible"/>
                                      </p:to>
                                    </p:set>
                                    <p:anim calcmode="lin" valueType="num">
                                      <p:cBhvr>
                                        <p:cTn id="62" dur="750" fill="hold"/>
                                        <p:tgtEl>
                                          <p:spTgt spid="53"/>
                                        </p:tgtEl>
                                        <p:attrNameLst>
                                          <p:attrName>ppt_w</p:attrName>
                                        </p:attrNameLst>
                                      </p:cBhvr>
                                      <p:tavLst>
                                        <p:tav tm="0">
                                          <p:val>
                                            <p:fltVal val="0"/>
                                          </p:val>
                                        </p:tav>
                                        <p:tav tm="100000">
                                          <p:val>
                                            <p:strVal val="#ppt_w"/>
                                          </p:val>
                                        </p:tav>
                                      </p:tavLst>
                                    </p:anim>
                                    <p:anim calcmode="lin" valueType="num">
                                      <p:cBhvr>
                                        <p:cTn id="63" dur="750" fill="hold"/>
                                        <p:tgtEl>
                                          <p:spTgt spid="53"/>
                                        </p:tgtEl>
                                        <p:attrNameLst>
                                          <p:attrName>ppt_h</p:attrName>
                                        </p:attrNameLst>
                                      </p:cBhvr>
                                      <p:tavLst>
                                        <p:tav tm="0">
                                          <p:val>
                                            <p:fltVal val="0"/>
                                          </p:val>
                                        </p:tav>
                                        <p:tav tm="100000">
                                          <p:val>
                                            <p:strVal val="#ppt_h"/>
                                          </p:val>
                                        </p:tav>
                                      </p:tavLst>
                                    </p:anim>
                                    <p:anim calcmode="lin" valueType="num">
                                      <p:cBhvr>
                                        <p:cTn id="64" dur="750" fill="hold"/>
                                        <p:tgtEl>
                                          <p:spTgt spid="53"/>
                                        </p:tgtEl>
                                        <p:attrNameLst>
                                          <p:attrName>style.rotation</p:attrName>
                                        </p:attrNameLst>
                                      </p:cBhvr>
                                      <p:tavLst>
                                        <p:tav tm="0">
                                          <p:val>
                                            <p:fltVal val="360"/>
                                          </p:val>
                                        </p:tav>
                                        <p:tav tm="100000">
                                          <p:val>
                                            <p:fltVal val="0"/>
                                          </p:val>
                                        </p:tav>
                                      </p:tavLst>
                                    </p:anim>
                                    <p:animEffect transition="in" filter="fade">
                                      <p:cBhvr>
                                        <p:cTn id="65" dur="750"/>
                                        <p:tgtEl>
                                          <p:spTgt spid="53"/>
                                        </p:tgtEl>
                                      </p:cBhvr>
                                    </p:animEffect>
                                  </p:childTnLst>
                                </p:cTn>
                              </p:par>
                              <p:par>
                                <p:cTn id="66" presetID="2" presetClass="entr" presetSubtype="4" decel="100000" fill="hold" grpId="0" nodeType="withEffect">
                                  <p:stCondLst>
                                    <p:cond delay="0"/>
                                  </p:stCondLst>
                                  <p:childTnLst>
                                    <p:set>
                                      <p:cBhvr>
                                        <p:cTn id="67" dur="1" fill="hold">
                                          <p:stCondLst>
                                            <p:cond delay="0"/>
                                          </p:stCondLst>
                                        </p:cTn>
                                        <p:tgtEl>
                                          <p:spTgt spid="76"/>
                                        </p:tgtEl>
                                        <p:attrNameLst>
                                          <p:attrName>style.visibility</p:attrName>
                                        </p:attrNameLst>
                                      </p:cBhvr>
                                      <p:to>
                                        <p:strVal val="visible"/>
                                      </p:to>
                                    </p:set>
                                    <p:anim calcmode="lin" valueType="num">
                                      <p:cBhvr additive="base">
                                        <p:cTn id="68" dur="750" fill="hold"/>
                                        <p:tgtEl>
                                          <p:spTgt spid="76"/>
                                        </p:tgtEl>
                                        <p:attrNameLst>
                                          <p:attrName>ppt_x</p:attrName>
                                        </p:attrNameLst>
                                      </p:cBhvr>
                                      <p:tavLst>
                                        <p:tav tm="0">
                                          <p:val>
                                            <p:strVal val="#ppt_x"/>
                                          </p:val>
                                        </p:tav>
                                        <p:tav tm="100000">
                                          <p:val>
                                            <p:strVal val="#ppt_x"/>
                                          </p:val>
                                        </p:tav>
                                      </p:tavLst>
                                    </p:anim>
                                    <p:anim calcmode="lin" valueType="num">
                                      <p:cBhvr additive="base">
                                        <p:cTn id="69" dur="750" fill="hold"/>
                                        <p:tgtEl>
                                          <p:spTgt spid="76"/>
                                        </p:tgtEl>
                                        <p:attrNameLst>
                                          <p:attrName>ppt_y</p:attrName>
                                        </p:attrNameLst>
                                      </p:cBhvr>
                                      <p:tavLst>
                                        <p:tav tm="0">
                                          <p:val>
                                            <p:strVal val="1+#ppt_h/2"/>
                                          </p:val>
                                        </p:tav>
                                        <p:tav tm="100000">
                                          <p:val>
                                            <p:strVal val="#ppt_y"/>
                                          </p:val>
                                        </p:tav>
                                      </p:tavLst>
                                    </p:anim>
                                  </p:childTnLst>
                                </p:cTn>
                              </p:par>
                            </p:childTnLst>
                          </p:cTn>
                        </p:par>
                        <p:par>
                          <p:cTn id="70" fill="hold">
                            <p:stCondLst>
                              <p:cond delay="3250"/>
                            </p:stCondLst>
                            <p:childTnLst>
                              <p:par>
                                <p:cTn id="71" presetID="2" presetClass="entr" presetSubtype="4" decel="100000" fill="hold" grpId="0" nodeType="afterEffect">
                                  <p:stCondLst>
                                    <p:cond delay="0"/>
                                  </p:stCondLst>
                                  <p:childTnLst>
                                    <p:set>
                                      <p:cBhvr>
                                        <p:cTn id="72" dur="1" fill="hold">
                                          <p:stCondLst>
                                            <p:cond delay="0"/>
                                          </p:stCondLst>
                                        </p:cTn>
                                        <p:tgtEl>
                                          <p:spTgt spid="51">
                                            <p:txEl>
                                              <p:pRg st="0" end="0"/>
                                            </p:txEl>
                                          </p:spTgt>
                                        </p:tgtEl>
                                        <p:attrNameLst>
                                          <p:attrName>style.visibility</p:attrName>
                                        </p:attrNameLst>
                                      </p:cBhvr>
                                      <p:to>
                                        <p:strVal val="visible"/>
                                      </p:to>
                                    </p:set>
                                    <p:anim calcmode="lin" valueType="num">
                                      <p:cBhvr additive="base">
                                        <p:cTn id="73" dur="750" fill="hold"/>
                                        <p:tgtEl>
                                          <p:spTgt spid="51">
                                            <p:txEl>
                                              <p:pRg st="0" end="0"/>
                                            </p:txEl>
                                          </p:spTgt>
                                        </p:tgtEl>
                                        <p:attrNameLst>
                                          <p:attrName>ppt_x</p:attrName>
                                        </p:attrNameLst>
                                      </p:cBhvr>
                                      <p:tavLst>
                                        <p:tav tm="0">
                                          <p:val>
                                            <p:strVal val="#ppt_x"/>
                                          </p:val>
                                        </p:tav>
                                        <p:tav tm="100000">
                                          <p:val>
                                            <p:strVal val="#ppt_x"/>
                                          </p:val>
                                        </p:tav>
                                      </p:tavLst>
                                    </p:anim>
                                    <p:anim calcmode="lin" valueType="num">
                                      <p:cBhvr additive="base">
                                        <p:cTn id="74" dur="750" fill="hold"/>
                                        <p:tgtEl>
                                          <p:spTgt spid="51">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4000"/>
                            </p:stCondLst>
                            <p:childTnLst>
                              <p:par>
                                <p:cTn id="76" presetID="10" presetClass="entr" presetSubtype="0" fill="hold" grpId="0" nodeType="afterEffect">
                                  <p:stCondLst>
                                    <p:cond delay="0"/>
                                  </p:stCondLst>
                                  <p:childTnLst>
                                    <p:set>
                                      <p:cBhvr>
                                        <p:cTn id="77" dur="1" fill="hold">
                                          <p:stCondLst>
                                            <p:cond delay="0"/>
                                          </p:stCondLst>
                                        </p:cTn>
                                        <p:tgtEl>
                                          <p:spTgt spid="50"/>
                                        </p:tgtEl>
                                        <p:attrNameLst>
                                          <p:attrName>style.visibility</p:attrName>
                                        </p:attrNameLst>
                                      </p:cBhvr>
                                      <p:to>
                                        <p:strVal val="visible"/>
                                      </p:to>
                                    </p:set>
                                    <p:animEffect transition="in" filter="fade">
                                      <p:cBhvr>
                                        <p:cTn id="78" dur="500"/>
                                        <p:tgtEl>
                                          <p:spTgt spid="50"/>
                                        </p:tgtEl>
                                      </p:cBhvr>
                                    </p:animEffect>
                                  </p:childTnLst>
                                </p:cTn>
                              </p:par>
                            </p:childTnLst>
                          </p:cTn>
                        </p:par>
                        <p:par>
                          <p:cTn id="79" fill="hold">
                            <p:stCondLst>
                              <p:cond delay="4500"/>
                            </p:stCondLst>
                            <p:childTnLst>
                              <p:par>
                                <p:cTn id="80" presetID="22" presetClass="entr" presetSubtype="8" fill="hold" nodeType="afterEffect">
                                  <p:stCondLst>
                                    <p:cond delay="0"/>
                                  </p:stCondLst>
                                  <p:childTnLst>
                                    <p:set>
                                      <p:cBhvr>
                                        <p:cTn id="81" dur="1" fill="hold">
                                          <p:stCondLst>
                                            <p:cond delay="0"/>
                                          </p:stCondLst>
                                        </p:cTn>
                                        <p:tgtEl>
                                          <p:spTgt spid="54"/>
                                        </p:tgtEl>
                                        <p:attrNameLst>
                                          <p:attrName>style.visibility</p:attrName>
                                        </p:attrNameLst>
                                      </p:cBhvr>
                                      <p:to>
                                        <p:strVal val="visible"/>
                                      </p:to>
                                    </p:set>
                                    <p:animEffect transition="in" filter="wipe(left)">
                                      <p:cBhvr>
                                        <p:cTn id="82" dur="500"/>
                                        <p:tgtEl>
                                          <p:spTgt spid="54"/>
                                        </p:tgtEl>
                                      </p:cBhvr>
                                    </p:animEffect>
                                  </p:childTnLst>
                                </p:cTn>
                              </p:par>
                              <p:par>
                                <p:cTn id="83" presetID="2" presetClass="entr" presetSubtype="1" decel="100000" fill="hold" grpId="0" nodeType="with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additive="base">
                                        <p:cTn id="85" dur="750" fill="hold"/>
                                        <p:tgtEl>
                                          <p:spTgt spid="84"/>
                                        </p:tgtEl>
                                        <p:attrNameLst>
                                          <p:attrName>ppt_x</p:attrName>
                                        </p:attrNameLst>
                                      </p:cBhvr>
                                      <p:tavLst>
                                        <p:tav tm="0">
                                          <p:val>
                                            <p:strVal val="#ppt_x"/>
                                          </p:val>
                                        </p:tav>
                                        <p:tav tm="100000">
                                          <p:val>
                                            <p:strVal val="#ppt_x"/>
                                          </p:val>
                                        </p:tav>
                                      </p:tavLst>
                                    </p:anim>
                                    <p:anim calcmode="lin" valueType="num">
                                      <p:cBhvr additive="base">
                                        <p:cTn id="86" dur="750" fill="hold"/>
                                        <p:tgtEl>
                                          <p:spTgt spid="84"/>
                                        </p:tgtEl>
                                        <p:attrNameLst>
                                          <p:attrName>ppt_y</p:attrName>
                                        </p:attrNameLst>
                                      </p:cBhvr>
                                      <p:tavLst>
                                        <p:tav tm="0">
                                          <p:val>
                                            <p:strVal val="0-#ppt_h/2"/>
                                          </p:val>
                                        </p:tav>
                                        <p:tav tm="100000">
                                          <p:val>
                                            <p:strVal val="#ppt_y"/>
                                          </p:val>
                                        </p:tav>
                                      </p:tavLst>
                                    </p:anim>
                                  </p:childTnLst>
                                </p:cTn>
                              </p:par>
                              <p:par>
                                <p:cTn id="87" presetID="2" presetClass="entr" presetSubtype="1" decel="100000" fill="hold" grpId="0" nodeType="withEffect">
                                  <p:stCondLst>
                                    <p:cond delay="0"/>
                                  </p:stCondLst>
                                  <p:childTnLst>
                                    <p:set>
                                      <p:cBhvr>
                                        <p:cTn id="88" dur="1" fill="hold">
                                          <p:stCondLst>
                                            <p:cond delay="0"/>
                                          </p:stCondLst>
                                        </p:cTn>
                                        <p:tgtEl>
                                          <p:spTgt spid="87"/>
                                        </p:tgtEl>
                                        <p:attrNameLst>
                                          <p:attrName>style.visibility</p:attrName>
                                        </p:attrNameLst>
                                      </p:cBhvr>
                                      <p:to>
                                        <p:strVal val="visible"/>
                                      </p:to>
                                    </p:set>
                                    <p:anim calcmode="lin" valueType="num">
                                      <p:cBhvr additive="base">
                                        <p:cTn id="89" dur="750" fill="hold"/>
                                        <p:tgtEl>
                                          <p:spTgt spid="87"/>
                                        </p:tgtEl>
                                        <p:attrNameLst>
                                          <p:attrName>ppt_x</p:attrName>
                                        </p:attrNameLst>
                                      </p:cBhvr>
                                      <p:tavLst>
                                        <p:tav tm="0">
                                          <p:val>
                                            <p:strVal val="#ppt_x"/>
                                          </p:val>
                                        </p:tav>
                                        <p:tav tm="100000">
                                          <p:val>
                                            <p:strVal val="#ppt_x"/>
                                          </p:val>
                                        </p:tav>
                                      </p:tavLst>
                                    </p:anim>
                                    <p:anim calcmode="lin" valueType="num">
                                      <p:cBhvr additive="base">
                                        <p:cTn id="90" dur="750" fill="hold"/>
                                        <p:tgtEl>
                                          <p:spTgt spid="87"/>
                                        </p:tgtEl>
                                        <p:attrNameLst>
                                          <p:attrName>ppt_y</p:attrName>
                                        </p:attrNameLst>
                                      </p:cBhvr>
                                      <p:tavLst>
                                        <p:tav tm="0">
                                          <p:val>
                                            <p:strVal val="0-#ppt_h/2"/>
                                          </p:val>
                                        </p:tav>
                                        <p:tav tm="100000">
                                          <p:val>
                                            <p:strVal val="#ppt_y"/>
                                          </p:val>
                                        </p:tav>
                                      </p:tavLst>
                                    </p:anim>
                                  </p:childTnLst>
                                </p:cTn>
                              </p:par>
                              <p:par>
                                <p:cTn id="91" presetID="49" presetClass="entr" presetSubtype="0" decel="100000" fill="hold" grpId="1" nodeType="withEffect">
                                  <p:stCondLst>
                                    <p:cond delay="0"/>
                                  </p:stCondLst>
                                  <p:childTnLst>
                                    <p:set>
                                      <p:cBhvr>
                                        <p:cTn id="92" dur="1" fill="hold">
                                          <p:stCondLst>
                                            <p:cond delay="0"/>
                                          </p:stCondLst>
                                        </p:cTn>
                                        <p:tgtEl>
                                          <p:spTgt spid="87"/>
                                        </p:tgtEl>
                                        <p:attrNameLst>
                                          <p:attrName>style.visibility</p:attrName>
                                        </p:attrNameLst>
                                      </p:cBhvr>
                                      <p:to>
                                        <p:strVal val="visible"/>
                                      </p:to>
                                    </p:set>
                                    <p:anim calcmode="lin" valueType="num">
                                      <p:cBhvr>
                                        <p:cTn id="93" dur="750" fill="hold"/>
                                        <p:tgtEl>
                                          <p:spTgt spid="87"/>
                                        </p:tgtEl>
                                        <p:attrNameLst>
                                          <p:attrName>ppt_w</p:attrName>
                                        </p:attrNameLst>
                                      </p:cBhvr>
                                      <p:tavLst>
                                        <p:tav tm="0">
                                          <p:val>
                                            <p:fltVal val="0"/>
                                          </p:val>
                                        </p:tav>
                                        <p:tav tm="100000">
                                          <p:val>
                                            <p:strVal val="#ppt_w"/>
                                          </p:val>
                                        </p:tav>
                                      </p:tavLst>
                                    </p:anim>
                                    <p:anim calcmode="lin" valueType="num">
                                      <p:cBhvr>
                                        <p:cTn id="94" dur="750" fill="hold"/>
                                        <p:tgtEl>
                                          <p:spTgt spid="87"/>
                                        </p:tgtEl>
                                        <p:attrNameLst>
                                          <p:attrName>ppt_h</p:attrName>
                                        </p:attrNameLst>
                                      </p:cBhvr>
                                      <p:tavLst>
                                        <p:tav tm="0">
                                          <p:val>
                                            <p:fltVal val="0"/>
                                          </p:val>
                                        </p:tav>
                                        <p:tav tm="100000">
                                          <p:val>
                                            <p:strVal val="#ppt_h"/>
                                          </p:val>
                                        </p:tav>
                                      </p:tavLst>
                                    </p:anim>
                                    <p:anim calcmode="lin" valueType="num">
                                      <p:cBhvr>
                                        <p:cTn id="95" dur="750" fill="hold"/>
                                        <p:tgtEl>
                                          <p:spTgt spid="87"/>
                                        </p:tgtEl>
                                        <p:attrNameLst>
                                          <p:attrName>style.rotation</p:attrName>
                                        </p:attrNameLst>
                                      </p:cBhvr>
                                      <p:tavLst>
                                        <p:tav tm="0">
                                          <p:val>
                                            <p:fltVal val="360"/>
                                          </p:val>
                                        </p:tav>
                                        <p:tav tm="100000">
                                          <p:val>
                                            <p:fltVal val="0"/>
                                          </p:val>
                                        </p:tav>
                                      </p:tavLst>
                                    </p:anim>
                                    <p:animEffect transition="in" filter="fade">
                                      <p:cBhvr>
                                        <p:cTn id="96" dur="750"/>
                                        <p:tgtEl>
                                          <p:spTgt spid="87"/>
                                        </p:tgtEl>
                                      </p:cBhvr>
                                    </p:animEffect>
                                  </p:childTnLst>
                                </p:cTn>
                              </p:par>
                              <p:par>
                                <p:cTn id="97" presetID="2" presetClass="entr" presetSubtype="1" decel="100000" fill="hold" grpId="0" nodeType="withEffect">
                                  <p:stCondLst>
                                    <p:cond delay="0"/>
                                  </p:stCondLst>
                                  <p:childTnLst>
                                    <p:set>
                                      <p:cBhvr>
                                        <p:cTn id="98" dur="1" fill="hold">
                                          <p:stCondLst>
                                            <p:cond delay="0"/>
                                          </p:stCondLst>
                                        </p:cTn>
                                        <p:tgtEl>
                                          <p:spTgt spid="88"/>
                                        </p:tgtEl>
                                        <p:attrNameLst>
                                          <p:attrName>style.visibility</p:attrName>
                                        </p:attrNameLst>
                                      </p:cBhvr>
                                      <p:to>
                                        <p:strVal val="visible"/>
                                      </p:to>
                                    </p:set>
                                    <p:anim calcmode="lin" valueType="num">
                                      <p:cBhvr additive="base">
                                        <p:cTn id="99" dur="750" fill="hold"/>
                                        <p:tgtEl>
                                          <p:spTgt spid="88"/>
                                        </p:tgtEl>
                                        <p:attrNameLst>
                                          <p:attrName>ppt_x</p:attrName>
                                        </p:attrNameLst>
                                      </p:cBhvr>
                                      <p:tavLst>
                                        <p:tav tm="0">
                                          <p:val>
                                            <p:strVal val="#ppt_x"/>
                                          </p:val>
                                        </p:tav>
                                        <p:tav tm="100000">
                                          <p:val>
                                            <p:strVal val="#ppt_x"/>
                                          </p:val>
                                        </p:tav>
                                      </p:tavLst>
                                    </p:anim>
                                    <p:anim calcmode="lin" valueType="num">
                                      <p:cBhvr additive="base">
                                        <p:cTn id="100" dur="750" fill="hold"/>
                                        <p:tgtEl>
                                          <p:spTgt spid="88"/>
                                        </p:tgtEl>
                                        <p:attrNameLst>
                                          <p:attrName>ppt_y</p:attrName>
                                        </p:attrNameLst>
                                      </p:cBhvr>
                                      <p:tavLst>
                                        <p:tav tm="0">
                                          <p:val>
                                            <p:strVal val="0-#ppt_h/2"/>
                                          </p:val>
                                        </p:tav>
                                        <p:tav tm="100000">
                                          <p:val>
                                            <p:strVal val="#ppt_y"/>
                                          </p:val>
                                        </p:tav>
                                      </p:tavLst>
                                    </p:anim>
                                  </p:childTnLst>
                                </p:cTn>
                              </p:par>
                              <p:par>
                                <p:cTn id="101" presetID="49" presetClass="entr" presetSubtype="0" decel="100000" fill="hold" grpId="1" nodeType="withEffect">
                                  <p:stCondLst>
                                    <p:cond delay="0"/>
                                  </p:stCondLst>
                                  <p:childTnLst>
                                    <p:set>
                                      <p:cBhvr>
                                        <p:cTn id="102" dur="1" fill="hold">
                                          <p:stCondLst>
                                            <p:cond delay="0"/>
                                          </p:stCondLst>
                                        </p:cTn>
                                        <p:tgtEl>
                                          <p:spTgt spid="88"/>
                                        </p:tgtEl>
                                        <p:attrNameLst>
                                          <p:attrName>style.visibility</p:attrName>
                                        </p:attrNameLst>
                                      </p:cBhvr>
                                      <p:to>
                                        <p:strVal val="visible"/>
                                      </p:to>
                                    </p:set>
                                    <p:anim calcmode="lin" valueType="num">
                                      <p:cBhvr>
                                        <p:cTn id="103" dur="750" fill="hold"/>
                                        <p:tgtEl>
                                          <p:spTgt spid="88"/>
                                        </p:tgtEl>
                                        <p:attrNameLst>
                                          <p:attrName>ppt_w</p:attrName>
                                        </p:attrNameLst>
                                      </p:cBhvr>
                                      <p:tavLst>
                                        <p:tav tm="0">
                                          <p:val>
                                            <p:fltVal val="0"/>
                                          </p:val>
                                        </p:tav>
                                        <p:tav tm="100000">
                                          <p:val>
                                            <p:strVal val="#ppt_w"/>
                                          </p:val>
                                        </p:tav>
                                      </p:tavLst>
                                    </p:anim>
                                    <p:anim calcmode="lin" valueType="num">
                                      <p:cBhvr>
                                        <p:cTn id="104" dur="750" fill="hold"/>
                                        <p:tgtEl>
                                          <p:spTgt spid="88"/>
                                        </p:tgtEl>
                                        <p:attrNameLst>
                                          <p:attrName>ppt_h</p:attrName>
                                        </p:attrNameLst>
                                      </p:cBhvr>
                                      <p:tavLst>
                                        <p:tav tm="0">
                                          <p:val>
                                            <p:fltVal val="0"/>
                                          </p:val>
                                        </p:tav>
                                        <p:tav tm="100000">
                                          <p:val>
                                            <p:strVal val="#ppt_h"/>
                                          </p:val>
                                        </p:tav>
                                      </p:tavLst>
                                    </p:anim>
                                    <p:anim calcmode="lin" valueType="num">
                                      <p:cBhvr>
                                        <p:cTn id="105" dur="750" fill="hold"/>
                                        <p:tgtEl>
                                          <p:spTgt spid="88"/>
                                        </p:tgtEl>
                                        <p:attrNameLst>
                                          <p:attrName>style.rotation</p:attrName>
                                        </p:attrNameLst>
                                      </p:cBhvr>
                                      <p:tavLst>
                                        <p:tav tm="0">
                                          <p:val>
                                            <p:fltVal val="360"/>
                                          </p:val>
                                        </p:tav>
                                        <p:tav tm="100000">
                                          <p:val>
                                            <p:fltVal val="0"/>
                                          </p:val>
                                        </p:tav>
                                      </p:tavLst>
                                    </p:anim>
                                    <p:animEffect transition="in" filter="fade">
                                      <p:cBhvr>
                                        <p:cTn id="106" dur="750"/>
                                        <p:tgtEl>
                                          <p:spTgt spid="88"/>
                                        </p:tgtEl>
                                      </p:cBhvr>
                                    </p:animEffect>
                                  </p:childTnLst>
                                </p:cTn>
                              </p:par>
                            </p:childTnLst>
                          </p:cTn>
                        </p:par>
                        <p:par>
                          <p:cTn id="107" fill="hold">
                            <p:stCondLst>
                              <p:cond delay="5250"/>
                            </p:stCondLst>
                            <p:childTnLst>
                              <p:par>
                                <p:cTn id="108" presetID="2" presetClass="entr" presetSubtype="4" decel="100000" fill="hold" grpId="0" nodeType="afterEffect">
                                  <p:stCondLst>
                                    <p:cond delay="0"/>
                                  </p:stCondLst>
                                  <p:childTnLst>
                                    <p:set>
                                      <p:cBhvr>
                                        <p:cTn id="109" dur="1" fill="hold">
                                          <p:stCondLst>
                                            <p:cond delay="0"/>
                                          </p:stCondLst>
                                        </p:cTn>
                                        <p:tgtEl>
                                          <p:spTgt spid="86">
                                            <p:txEl>
                                              <p:pRg st="0" end="0"/>
                                            </p:txEl>
                                          </p:spTgt>
                                        </p:tgtEl>
                                        <p:attrNameLst>
                                          <p:attrName>style.visibility</p:attrName>
                                        </p:attrNameLst>
                                      </p:cBhvr>
                                      <p:to>
                                        <p:strVal val="visible"/>
                                      </p:to>
                                    </p:set>
                                    <p:anim calcmode="lin" valueType="num">
                                      <p:cBhvr additive="base">
                                        <p:cTn id="110" dur="750" fill="hold"/>
                                        <p:tgtEl>
                                          <p:spTgt spid="86">
                                            <p:txEl>
                                              <p:pRg st="0" end="0"/>
                                            </p:txEl>
                                          </p:spTgt>
                                        </p:tgtEl>
                                        <p:attrNameLst>
                                          <p:attrName>ppt_x</p:attrName>
                                        </p:attrNameLst>
                                      </p:cBhvr>
                                      <p:tavLst>
                                        <p:tav tm="0">
                                          <p:val>
                                            <p:strVal val="#ppt_x"/>
                                          </p:val>
                                        </p:tav>
                                        <p:tav tm="100000">
                                          <p:val>
                                            <p:strVal val="#ppt_x"/>
                                          </p:val>
                                        </p:tav>
                                      </p:tavLst>
                                    </p:anim>
                                    <p:anim calcmode="lin" valueType="num">
                                      <p:cBhvr additive="base">
                                        <p:cTn id="111" dur="750" fill="hold"/>
                                        <p:tgtEl>
                                          <p:spTgt spid="86">
                                            <p:txEl>
                                              <p:pRg st="0" end="0"/>
                                            </p:txEl>
                                          </p:spTgt>
                                        </p:tgtEl>
                                        <p:attrNameLst>
                                          <p:attrName>ppt_y</p:attrName>
                                        </p:attrNameLst>
                                      </p:cBhvr>
                                      <p:tavLst>
                                        <p:tav tm="0">
                                          <p:val>
                                            <p:strVal val="1+#ppt_h/2"/>
                                          </p:val>
                                        </p:tav>
                                        <p:tav tm="100000">
                                          <p:val>
                                            <p:strVal val="#ppt_y"/>
                                          </p:val>
                                        </p:tav>
                                      </p:tavLst>
                                    </p:anim>
                                  </p:childTnLst>
                                </p:cTn>
                              </p:par>
                            </p:childTnLst>
                          </p:cTn>
                        </p:par>
                        <p:par>
                          <p:cTn id="112" fill="hold">
                            <p:stCondLst>
                              <p:cond delay="6000"/>
                            </p:stCondLst>
                            <p:childTnLst>
                              <p:par>
                                <p:cTn id="113" presetID="10" presetClass="entr" presetSubtype="0" fill="hold" grpId="0" nodeType="afterEffect">
                                  <p:stCondLst>
                                    <p:cond delay="0"/>
                                  </p:stCondLst>
                                  <p:childTnLst>
                                    <p:set>
                                      <p:cBhvr>
                                        <p:cTn id="114" dur="1" fill="hold">
                                          <p:stCondLst>
                                            <p:cond delay="0"/>
                                          </p:stCondLst>
                                        </p:cTn>
                                        <p:tgtEl>
                                          <p:spTgt spid="85"/>
                                        </p:tgtEl>
                                        <p:attrNameLst>
                                          <p:attrName>style.visibility</p:attrName>
                                        </p:attrNameLst>
                                      </p:cBhvr>
                                      <p:to>
                                        <p:strVal val="visible"/>
                                      </p:to>
                                    </p:set>
                                    <p:animEffect transition="in" filter="fade">
                                      <p:cBhvr>
                                        <p:cTn id="115" dur="500"/>
                                        <p:tgtEl>
                                          <p:spTgt spid="85"/>
                                        </p:tgtEl>
                                      </p:cBhvr>
                                    </p:animEffect>
                                  </p:childTnLst>
                                </p:cTn>
                              </p:par>
                            </p:childTnLst>
                          </p:cTn>
                        </p:par>
                        <p:par>
                          <p:cTn id="116" fill="hold">
                            <p:stCondLst>
                              <p:cond delay="6500"/>
                            </p:stCondLst>
                            <p:childTnLst>
                              <p:par>
                                <p:cTn id="117" presetID="22" presetClass="entr" presetSubtype="8" fill="hold" nodeType="afterEffect">
                                  <p:stCondLst>
                                    <p:cond delay="0"/>
                                  </p:stCondLst>
                                  <p:childTnLst>
                                    <p:set>
                                      <p:cBhvr>
                                        <p:cTn id="118" dur="1" fill="hold">
                                          <p:stCondLst>
                                            <p:cond delay="0"/>
                                          </p:stCondLst>
                                        </p:cTn>
                                        <p:tgtEl>
                                          <p:spTgt spid="89"/>
                                        </p:tgtEl>
                                        <p:attrNameLst>
                                          <p:attrName>style.visibility</p:attrName>
                                        </p:attrNameLst>
                                      </p:cBhvr>
                                      <p:to>
                                        <p:strVal val="visible"/>
                                      </p:to>
                                    </p:set>
                                    <p:animEffect transition="in" filter="wipe(left)">
                                      <p:cBhvr>
                                        <p:cTn id="119"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tmplLst>
          <p:tmpl>
            <p:tnLst>
              <p:par>
                <p:cTn presetID="10"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500"/>
                        <p:tgtEl>
                          <p:spTgt spid="32"/>
                        </p:tgtEl>
                      </p:cBhvr>
                    </p:animEffect>
                  </p:childTnLst>
                </p:cTn>
              </p:par>
            </p:tnLst>
          </p:tmpl>
        </p:tmplLst>
      </p:bldP>
      <p:bldP spid="33" grpId="0" build="p">
        <p:tmplLst>
          <p:tmpl lvl="1">
            <p:tnLst>
              <p:par>
                <p:cTn presetID="2" presetClass="entr" presetSubtype="4"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ppt_x"/>
                          </p:val>
                        </p:tav>
                        <p:tav tm="100000">
                          <p:val>
                            <p:strVal val="#ppt_x"/>
                          </p:val>
                        </p:tav>
                      </p:tavLst>
                    </p:anim>
                    <p:anim calcmode="lin" valueType="num">
                      <p:cBhvr additive="base">
                        <p:cTn dur="75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4" grpId="1" animBg="1"/>
      <p:bldP spid="35" grpId="0">
        <p:tmplLst>
          <p:tmpl>
            <p:tnLst>
              <p:par>
                <p:cTn presetID="2" presetClass="entr" presetSubtype="1" decel="10000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750" fill="hold"/>
                        <p:tgtEl>
                          <p:spTgt spid="35"/>
                        </p:tgtEl>
                        <p:attrNameLst>
                          <p:attrName>ppt_x</p:attrName>
                        </p:attrNameLst>
                      </p:cBhvr>
                      <p:tavLst>
                        <p:tav tm="0">
                          <p:val>
                            <p:strVal val="#ppt_x"/>
                          </p:val>
                        </p:tav>
                        <p:tav tm="100000">
                          <p:val>
                            <p:strVal val="#ppt_x"/>
                          </p:val>
                        </p:tav>
                      </p:tavLst>
                    </p:anim>
                    <p:anim calcmode="lin" valueType="num">
                      <p:cBhvr additive="base">
                        <p:cTn dur="750" fill="hold"/>
                        <p:tgtEl>
                          <p:spTgt spid="35"/>
                        </p:tgtEl>
                        <p:attrNameLst>
                          <p:attrName>ppt_y</p:attrName>
                        </p:attrNameLst>
                      </p:cBhvr>
                      <p:tavLst>
                        <p:tav tm="0">
                          <p:val>
                            <p:strVal val="0-#ppt_h/2"/>
                          </p:val>
                        </p:tav>
                        <p:tav tm="100000">
                          <p:val>
                            <p:strVal val="#ppt_y"/>
                          </p:val>
                        </p:tav>
                      </p:tavLst>
                    </p:anim>
                  </p:childTnLst>
                </p:cTn>
              </p:par>
            </p:tnLst>
          </p:tmpl>
        </p:tmplLst>
      </p:bldP>
      <p:bldP spid="35" grpId="1">
        <p:tmplLst>
          <p:tmpl>
            <p:tnLst>
              <p:par>
                <p:cTn presetID="49" presetClass="entr" presetSubtype="0" decel="10000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p:cTn dur="750" fill="hold"/>
                        <p:tgtEl>
                          <p:spTgt spid="35"/>
                        </p:tgtEl>
                        <p:attrNameLst>
                          <p:attrName>ppt_w</p:attrName>
                        </p:attrNameLst>
                      </p:cBhvr>
                      <p:tavLst>
                        <p:tav tm="0">
                          <p:val>
                            <p:fltVal val="0"/>
                          </p:val>
                        </p:tav>
                        <p:tav tm="100000">
                          <p:val>
                            <p:strVal val="#ppt_w"/>
                          </p:val>
                        </p:tav>
                      </p:tavLst>
                    </p:anim>
                    <p:anim calcmode="lin" valueType="num">
                      <p:cBhvr>
                        <p:cTn dur="750" fill="hold"/>
                        <p:tgtEl>
                          <p:spTgt spid="35"/>
                        </p:tgtEl>
                        <p:attrNameLst>
                          <p:attrName>ppt_h</p:attrName>
                        </p:attrNameLst>
                      </p:cBhvr>
                      <p:tavLst>
                        <p:tav tm="0">
                          <p:val>
                            <p:fltVal val="0"/>
                          </p:val>
                        </p:tav>
                        <p:tav tm="100000">
                          <p:val>
                            <p:strVal val="#ppt_h"/>
                          </p:val>
                        </p:tav>
                      </p:tavLst>
                    </p:anim>
                    <p:anim calcmode="lin" valueType="num">
                      <p:cBhvr>
                        <p:cTn dur="750" fill="hold"/>
                        <p:tgtEl>
                          <p:spTgt spid="35"/>
                        </p:tgtEl>
                        <p:attrNameLst>
                          <p:attrName>style.rotation</p:attrName>
                        </p:attrNameLst>
                      </p:cBhvr>
                      <p:tavLst>
                        <p:tav tm="0">
                          <p:val>
                            <p:fltVal val="360"/>
                          </p:val>
                        </p:tav>
                        <p:tav tm="100000">
                          <p:val>
                            <p:fltVal val="0"/>
                          </p:val>
                        </p:tav>
                      </p:tavLst>
                    </p:anim>
                    <p:animEffect transition="in" filter="fade">
                      <p:cBhvr>
                        <p:cTn dur="750"/>
                        <p:tgtEl>
                          <p:spTgt spid="35"/>
                        </p:tgtEl>
                      </p:cBhvr>
                    </p:animEffect>
                  </p:childTnLst>
                </p:cTn>
              </p:par>
            </p:tnLst>
          </p:tmpl>
        </p:tmplLst>
      </p:bldP>
      <p:bldP spid="50" grpId="0">
        <p:tmplLst>
          <p:tmpl>
            <p:tnLst>
              <p:par>
                <p:cTn presetID="10"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1" grpId="0" build="p">
        <p:tmplLst>
          <p:tmpl lvl="1">
            <p:tnLst>
              <p:par>
                <p:cTn presetID="2" presetClass="entr" presetSubtype="4" decel="100000"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750" fill="hold"/>
                        <p:tgtEl>
                          <p:spTgt spid="51"/>
                        </p:tgtEl>
                        <p:attrNameLst>
                          <p:attrName>ppt_x</p:attrName>
                        </p:attrNameLst>
                      </p:cBhvr>
                      <p:tavLst>
                        <p:tav tm="0">
                          <p:val>
                            <p:strVal val="#ppt_x"/>
                          </p:val>
                        </p:tav>
                        <p:tav tm="100000">
                          <p:val>
                            <p:strVal val="#ppt_x"/>
                          </p:val>
                        </p:tav>
                      </p:tavLst>
                    </p:anim>
                    <p:anim calcmode="lin" valueType="num">
                      <p:cBhvr additive="base">
                        <p:cTn dur="750" fill="hold"/>
                        <p:tgtEl>
                          <p:spTgt spid="51"/>
                        </p:tgtEl>
                        <p:attrNameLst>
                          <p:attrName>ppt_y</p:attrName>
                        </p:attrNameLst>
                      </p:cBhvr>
                      <p:tavLst>
                        <p:tav tm="0">
                          <p:val>
                            <p:strVal val="1+#ppt_h/2"/>
                          </p:val>
                        </p:tav>
                        <p:tav tm="100000">
                          <p:val>
                            <p:strVal val="#ppt_y"/>
                          </p:val>
                        </p:tav>
                      </p:tavLst>
                    </p:anim>
                  </p:childTnLst>
                </p:cTn>
              </p:par>
            </p:tnLst>
          </p:tmpl>
        </p:tmplLst>
      </p:bldP>
      <p:bldP spid="52" grpId="0" animBg="1"/>
      <p:bldP spid="52" grpId="1" animBg="1"/>
      <p:bldP spid="53" grpId="0">
        <p:tmplLst>
          <p:tmpl>
            <p:tnLst>
              <p:par>
                <p:cTn presetID="2" presetClass="entr" presetSubtype="4"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750" fill="hold"/>
                        <p:tgtEl>
                          <p:spTgt spid="53"/>
                        </p:tgtEl>
                        <p:attrNameLst>
                          <p:attrName>ppt_x</p:attrName>
                        </p:attrNameLst>
                      </p:cBhvr>
                      <p:tavLst>
                        <p:tav tm="0">
                          <p:val>
                            <p:strVal val="#ppt_x"/>
                          </p:val>
                        </p:tav>
                        <p:tav tm="100000">
                          <p:val>
                            <p:strVal val="#ppt_x"/>
                          </p:val>
                        </p:tav>
                      </p:tavLst>
                    </p:anim>
                    <p:anim calcmode="lin" valueType="num">
                      <p:cBhvr additive="base">
                        <p:cTn dur="750" fill="hold"/>
                        <p:tgtEl>
                          <p:spTgt spid="53"/>
                        </p:tgtEl>
                        <p:attrNameLst>
                          <p:attrName>ppt_y</p:attrName>
                        </p:attrNameLst>
                      </p:cBhvr>
                      <p:tavLst>
                        <p:tav tm="0">
                          <p:val>
                            <p:strVal val="1+#ppt_h/2"/>
                          </p:val>
                        </p:tav>
                        <p:tav tm="100000">
                          <p:val>
                            <p:strVal val="#ppt_y"/>
                          </p:val>
                        </p:tav>
                      </p:tavLst>
                    </p:anim>
                  </p:childTnLst>
                </p:cTn>
              </p:par>
            </p:tnLst>
          </p:tmpl>
        </p:tmplLst>
      </p:bldP>
      <p:bldP spid="53" grpId="1">
        <p:tmplLst>
          <p:tmpl>
            <p:tnLst>
              <p:par>
                <p:cTn presetID="49" presetClass="entr" presetSubtype="0"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p:cTn dur="750" fill="hold"/>
                        <p:tgtEl>
                          <p:spTgt spid="53"/>
                        </p:tgtEl>
                        <p:attrNameLst>
                          <p:attrName>ppt_w</p:attrName>
                        </p:attrNameLst>
                      </p:cBhvr>
                      <p:tavLst>
                        <p:tav tm="0">
                          <p:val>
                            <p:fltVal val="0"/>
                          </p:val>
                        </p:tav>
                        <p:tav tm="100000">
                          <p:val>
                            <p:strVal val="#ppt_w"/>
                          </p:val>
                        </p:tav>
                      </p:tavLst>
                    </p:anim>
                    <p:anim calcmode="lin" valueType="num">
                      <p:cBhvr>
                        <p:cTn dur="750" fill="hold"/>
                        <p:tgtEl>
                          <p:spTgt spid="53"/>
                        </p:tgtEl>
                        <p:attrNameLst>
                          <p:attrName>ppt_h</p:attrName>
                        </p:attrNameLst>
                      </p:cBhvr>
                      <p:tavLst>
                        <p:tav tm="0">
                          <p:val>
                            <p:fltVal val="0"/>
                          </p:val>
                        </p:tav>
                        <p:tav tm="100000">
                          <p:val>
                            <p:strVal val="#ppt_h"/>
                          </p:val>
                        </p:tav>
                      </p:tavLst>
                    </p:anim>
                    <p:anim calcmode="lin" valueType="num">
                      <p:cBhvr>
                        <p:cTn dur="750" fill="hold"/>
                        <p:tgtEl>
                          <p:spTgt spid="53"/>
                        </p:tgtEl>
                        <p:attrNameLst>
                          <p:attrName>style.rotation</p:attrName>
                        </p:attrNameLst>
                      </p:cBhvr>
                      <p:tavLst>
                        <p:tav tm="0">
                          <p:val>
                            <p:fltVal val="360"/>
                          </p:val>
                        </p:tav>
                        <p:tav tm="100000">
                          <p:val>
                            <p:fltVal val="0"/>
                          </p:val>
                        </p:tav>
                      </p:tavLst>
                    </p:anim>
                    <p:animEffect transition="in" filter="fade">
                      <p:cBhvr>
                        <p:cTn dur="750"/>
                        <p:tgtEl>
                          <p:spTgt spid="53"/>
                        </p:tgtEl>
                      </p:cBhvr>
                    </p:animEffect>
                  </p:childTnLst>
                </p:cTn>
              </p:par>
            </p:tnLst>
          </p:tmpl>
        </p:tmplLst>
      </p:bldP>
      <p:bldP spid="65" grpId="0" animBg="1"/>
      <p:bldP spid="76" grpId="0" animBg="1"/>
      <p:bldP spid="84" grpId="0" animBg="1"/>
      <p:bldP spid="85" grpId="0">
        <p:tmplLst>
          <p:tmpl>
            <p:tnLst>
              <p:par>
                <p:cTn presetID="10" presetClass="entr" presetSubtype="0" fill="hold" nodeType="afterEffect">
                  <p:stCondLst>
                    <p:cond delay="0"/>
                  </p:stCondLst>
                  <p:childTnLst>
                    <p:set>
                      <p:cBhvr>
                        <p:cTn dur="1" fill="hold">
                          <p:stCondLst>
                            <p:cond delay="0"/>
                          </p:stCondLst>
                        </p:cTn>
                        <p:tgtEl>
                          <p:spTgt spid="85"/>
                        </p:tgtEl>
                        <p:attrNameLst>
                          <p:attrName>style.visibility</p:attrName>
                        </p:attrNameLst>
                      </p:cBhvr>
                      <p:to>
                        <p:strVal val="visible"/>
                      </p:to>
                    </p:set>
                    <p:animEffect transition="in" filter="fade">
                      <p:cBhvr>
                        <p:cTn dur="500"/>
                        <p:tgtEl>
                          <p:spTgt spid="85"/>
                        </p:tgtEl>
                      </p:cBhvr>
                    </p:animEffect>
                  </p:childTnLst>
                </p:cTn>
              </p:par>
            </p:tnLst>
          </p:tmpl>
        </p:tmplLst>
      </p:bldP>
      <p:bldP spid="86" grpId="0" build="p">
        <p:tmplLst>
          <p:tmpl lvl="1">
            <p:tnLst>
              <p:par>
                <p:cTn presetID="2" presetClass="entr" presetSubtype="4" decel="100000"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 calcmode="lin" valueType="num">
                      <p:cBhvr additive="base">
                        <p:cTn dur="750" fill="hold"/>
                        <p:tgtEl>
                          <p:spTgt spid="86"/>
                        </p:tgtEl>
                        <p:attrNameLst>
                          <p:attrName>ppt_x</p:attrName>
                        </p:attrNameLst>
                      </p:cBhvr>
                      <p:tavLst>
                        <p:tav tm="0">
                          <p:val>
                            <p:strVal val="#ppt_x"/>
                          </p:val>
                        </p:tav>
                        <p:tav tm="100000">
                          <p:val>
                            <p:strVal val="#ppt_x"/>
                          </p:val>
                        </p:tav>
                      </p:tavLst>
                    </p:anim>
                    <p:anim calcmode="lin" valueType="num">
                      <p:cBhvr additive="base">
                        <p:cTn dur="750" fill="hold"/>
                        <p:tgtEl>
                          <p:spTgt spid="86"/>
                        </p:tgtEl>
                        <p:attrNameLst>
                          <p:attrName>ppt_y</p:attrName>
                        </p:attrNameLst>
                      </p:cBhvr>
                      <p:tavLst>
                        <p:tav tm="0">
                          <p:val>
                            <p:strVal val="1+#ppt_h/2"/>
                          </p:val>
                        </p:tav>
                        <p:tav tm="100000">
                          <p:val>
                            <p:strVal val="#ppt_y"/>
                          </p:val>
                        </p:tav>
                      </p:tavLst>
                    </p:anim>
                  </p:childTnLst>
                </p:cTn>
              </p:par>
            </p:tnLst>
          </p:tmpl>
        </p:tmplLst>
      </p:bldP>
      <p:bldP spid="87" grpId="0" animBg="1"/>
      <p:bldP spid="87" grpId="1" animBg="1"/>
      <p:bldP spid="88" grpId="0">
        <p:tmplLst>
          <p:tmpl>
            <p:tnLst>
              <p:par>
                <p:cTn presetID="2" presetClass="entr" presetSubtype="1" decel="100000" fill="hold" nodeType="withEffect">
                  <p:stCondLst>
                    <p:cond delay="0"/>
                  </p:stCondLst>
                  <p:childTnLst>
                    <p:set>
                      <p:cBhvr>
                        <p:cTn dur="1" fill="hold">
                          <p:stCondLst>
                            <p:cond delay="0"/>
                          </p:stCondLst>
                        </p:cTn>
                        <p:tgtEl>
                          <p:spTgt spid="88"/>
                        </p:tgtEl>
                        <p:attrNameLst>
                          <p:attrName>style.visibility</p:attrName>
                        </p:attrNameLst>
                      </p:cBhvr>
                      <p:to>
                        <p:strVal val="visible"/>
                      </p:to>
                    </p:set>
                    <p:anim calcmode="lin" valueType="num">
                      <p:cBhvr additive="base">
                        <p:cTn dur="750" fill="hold"/>
                        <p:tgtEl>
                          <p:spTgt spid="88"/>
                        </p:tgtEl>
                        <p:attrNameLst>
                          <p:attrName>ppt_x</p:attrName>
                        </p:attrNameLst>
                      </p:cBhvr>
                      <p:tavLst>
                        <p:tav tm="0">
                          <p:val>
                            <p:strVal val="#ppt_x"/>
                          </p:val>
                        </p:tav>
                        <p:tav tm="100000">
                          <p:val>
                            <p:strVal val="#ppt_x"/>
                          </p:val>
                        </p:tav>
                      </p:tavLst>
                    </p:anim>
                    <p:anim calcmode="lin" valueType="num">
                      <p:cBhvr additive="base">
                        <p:cTn dur="750" fill="hold"/>
                        <p:tgtEl>
                          <p:spTgt spid="88"/>
                        </p:tgtEl>
                        <p:attrNameLst>
                          <p:attrName>ppt_y</p:attrName>
                        </p:attrNameLst>
                      </p:cBhvr>
                      <p:tavLst>
                        <p:tav tm="0">
                          <p:val>
                            <p:strVal val="0-#ppt_h/2"/>
                          </p:val>
                        </p:tav>
                        <p:tav tm="100000">
                          <p:val>
                            <p:strVal val="#ppt_y"/>
                          </p:val>
                        </p:tav>
                      </p:tavLst>
                    </p:anim>
                  </p:childTnLst>
                </p:cTn>
              </p:par>
            </p:tnLst>
          </p:tmpl>
        </p:tmplLst>
      </p:bldP>
      <p:bldP spid="88" grpId="1">
        <p:tmplLst>
          <p:tmpl>
            <p:tnLst>
              <p:par>
                <p:cTn presetID="49" presetClass="entr" presetSubtype="0" decel="100000" fill="hold" nodeType="withEffect">
                  <p:stCondLst>
                    <p:cond delay="0"/>
                  </p:stCondLst>
                  <p:childTnLst>
                    <p:set>
                      <p:cBhvr>
                        <p:cTn dur="1" fill="hold">
                          <p:stCondLst>
                            <p:cond delay="0"/>
                          </p:stCondLst>
                        </p:cTn>
                        <p:tgtEl>
                          <p:spTgt spid="88"/>
                        </p:tgtEl>
                        <p:attrNameLst>
                          <p:attrName>style.visibility</p:attrName>
                        </p:attrNameLst>
                      </p:cBhvr>
                      <p:to>
                        <p:strVal val="visible"/>
                      </p:to>
                    </p:set>
                    <p:anim calcmode="lin" valueType="num">
                      <p:cBhvr>
                        <p:cTn dur="750" fill="hold"/>
                        <p:tgtEl>
                          <p:spTgt spid="88"/>
                        </p:tgtEl>
                        <p:attrNameLst>
                          <p:attrName>ppt_w</p:attrName>
                        </p:attrNameLst>
                      </p:cBhvr>
                      <p:tavLst>
                        <p:tav tm="0">
                          <p:val>
                            <p:fltVal val="0"/>
                          </p:val>
                        </p:tav>
                        <p:tav tm="100000">
                          <p:val>
                            <p:strVal val="#ppt_w"/>
                          </p:val>
                        </p:tav>
                      </p:tavLst>
                    </p:anim>
                    <p:anim calcmode="lin" valueType="num">
                      <p:cBhvr>
                        <p:cTn dur="750" fill="hold"/>
                        <p:tgtEl>
                          <p:spTgt spid="88"/>
                        </p:tgtEl>
                        <p:attrNameLst>
                          <p:attrName>ppt_h</p:attrName>
                        </p:attrNameLst>
                      </p:cBhvr>
                      <p:tavLst>
                        <p:tav tm="0">
                          <p:val>
                            <p:fltVal val="0"/>
                          </p:val>
                        </p:tav>
                        <p:tav tm="100000">
                          <p:val>
                            <p:strVal val="#ppt_h"/>
                          </p:val>
                        </p:tav>
                      </p:tavLst>
                    </p:anim>
                    <p:anim calcmode="lin" valueType="num">
                      <p:cBhvr>
                        <p:cTn dur="750" fill="hold"/>
                        <p:tgtEl>
                          <p:spTgt spid="88"/>
                        </p:tgtEl>
                        <p:attrNameLst>
                          <p:attrName>style.rotation</p:attrName>
                        </p:attrNameLst>
                      </p:cBhvr>
                      <p:tavLst>
                        <p:tav tm="0">
                          <p:val>
                            <p:fltVal val="360"/>
                          </p:val>
                        </p:tav>
                        <p:tav tm="100000">
                          <p:val>
                            <p:fltVal val="0"/>
                          </p:val>
                        </p:tav>
                      </p:tavLst>
                    </p:anim>
                    <p:animEffect transition="in" filter="fade">
                      <p:cBhvr>
                        <p:cTn dur="750"/>
                        <p:tgtEl>
                          <p:spTgt spid="88"/>
                        </p:tgtEl>
                      </p:cBhvr>
                    </p:animEffect>
                  </p:childTnLst>
                </p:cTn>
              </p:par>
            </p:tnLst>
          </p:tmpl>
        </p:tmplLst>
      </p:bldP>
    </p:bldLst>
  </p:timing>
  <p:extLst>
    <p:ext uri="{DCECCB84-F9BA-43D5-87BE-67443E8EF086}">
      <p15:sldGuideLst xmlns:p15="http://schemas.microsoft.com/office/powerpoint/2012/main">
        <p15:guide id="1" orient="horz" pos="3239" userDrawn="1">
          <p15:clr>
            <a:srgbClr val="FBAE40"/>
          </p15:clr>
        </p15:guide>
        <p15:guide id="2" pos="5760" userDrawn="1">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Flow middle 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cxnSp>
        <p:nvCxnSpPr>
          <p:cNvPr id="6" name="Straight Connector 5"/>
          <p:cNvCxnSpPr/>
          <p:nvPr userDrawn="1"/>
        </p:nvCxnSpPr>
        <p:spPr>
          <a:xfrm>
            <a:off x="0" y="5145699"/>
            <a:ext cx="1902213" cy="109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0" name="Text Placeholder 3"/>
          <p:cNvSpPr>
            <a:spLocks noGrp="1"/>
          </p:cNvSpPr>
          <p:nvPr>
            <p:ph type="body" sz="quarter" idx="21" hasCustomPrompt="1"/>
          </p:nvPr>
        </p:nvSpPr>
        <p:spPr>
          <a:xfrm>
            <a:off x="1621817" y="1772707"/>
            <a:ext cx="4427977" cy="2334107"/>
          </a:xfrm>
        </p:spPr>
        <p:txBody>
          <a:bodyPr anchor="b">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21" name="Text Placeholder 3"/>
          <p:cNvSpPr>
            <a:spLocks noGrp="1"/>
          </p:cNvSpPr>
          <p:nvPr>
            <p:ph type="body" sz="quarter" idx="22" hasCustomPrompt="1"/>
          </p:nvPr>
        </p:nvSpPr>
        <p:spPr>
          <a:xfrm>
            <a:off x="1621817" y="415030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22" name="Rectangle 21"/>
          <p:cNvSpPr/>
          <p:nvPr userDrawn="1"/>
        </p:nvSpPr>
        <p:spPr>
          <a:xfrm>
            <a:off x="947894" y="5370045"/>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23" name="Text Placeholder 3"/>
          <p:cNvSpPr>
            <a:spLocks noGrp="1"/>
          </p:cNvSpPr>
          <p:nvPr>
            <p:ph type="body" sz="quarter" idx="23" hasCustomPrompt="1"/>
          </p:nvPr>
        </p:nvSpPr>
        <p:spPr>
          <a:xfrm>
            <a:off x="1274357" y="5759814"/>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sp>
        <p:nvSpPr>
          <p:cNvPr id="24" name="Isosceles Triangle 23"/>
          <p:cNvSpPr/>
          <p:nvPr userDrawn="1"/>
        </p:nvSpPr>
        <p:spPr>
          <a:xfrm>
            <a:off x="1592791" y="4969752"/>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5" name="Straight Connector 24"/>
          <p:cNvCxnSpPr>
            <a:stCxn id="24" idx="4"/>
            <a:endCxn id="27" idx="2"/>
          </p:cNvCxnSpPr>
          <p:nvPr userDrawn="1"/>
        </p:nvCxnSpPr>
        <p:spPr>
          <a:xfrm flipV="1">
            <a:off x="1899430" y="5146796"/>
            <a:ext cx="5982757" cy="2377"/>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7" name="Isosceles Triangle 26"/>
          <p:cNvSpPr/>
          <p:nvPr userDrawn="1"/>
        </p:nvSpPr>
        <p:spPr>
          <a:xfrm rot="10800000">
            <a:off x="7575548"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Text Placeholder 3"/>
          <p:cNvSpPr>
            <a:spLocks noGrp="1"/>
          </p:cNvSpPr>
          <p:nvPr>
            <p:ph type="body" sz="quarter" idx="15" hasCustomPrompt="1"/>
          </p:nvPr>
        </p:nvSpPr>
        <p:spPr>
          <a:xfrm>
            <a:off x="7612460" y="6121266"/>
            <a:ext cx="8024748" cy="2866959"/>
          </a:xfrm>
        </p:spPr>
        <p:txBody>
          <a:bodyPr anchor="t">
            <a:normAutofit/>
          </a:bodyPr>
          <a:lstStyle>
            <a:lvl1pPr marL="285750" indent="-285750" algn="l">
              <a:spcBef>
                <a:spcPts val="1200"/>
              </a:spcBef>
              <a:buFont typeface="Wingdings" panose="05000000000000000000" pitchFamily="2" charset="2"/>
              <a:buChar char="n"/>
              <a:defRPr sz="1800">
                <a:solidFill>
                  <a:schemeClr val="tx2"/>
                </a:solidFill>
              </a:defRPr>
            </a:lvl1pPr>
          </a:lstStyle>
          <a:p>
            <a:pPr lvl="0"/>
            <a:r>
              <a:rPr kumimoji="1" lang="en-US" altLang="ja-JP" dirty="0"/>
              <a:t>Text goes here</a:t>
            </a:r>
            <a:endParaRPr kumimoji="1" lang="ja-JP" altLang="en-US" dirty="0"/>
          </a:p>
        </p:txBody>
      </p:sp>
      <p:sp>
        <p:nvSpPr>
          <p:cNvPr id="29" name="Text Placeholder 3"/>
          <p:cNvSpPr>
            <a:spLocks noGrp="1"/>
          </p:cNvSpPr>
          <p:nvPr>
            <p:ph type="body" sz="quarter" idx="17" hasCustomPrompt="1"/>
          </p:nvPr>
        </p:nvSpPr>
        <p:spPr>
          <a:xfrm>
            <a:off x="7612460" y="5425031"/>
            <a:ext cx="8024748"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30" name="Rectangle 29"/>
          <p:cNvSpPr/>
          <p:nvPr userDrawn="1"/>
        </p:nvSpPr>
        <p:spPr>
          <a:xfrm>
            <a:off x="6930651"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31" name="Text Placeholder 3"/>
          <p:cNvSpPr>
            <a:spLocks noGrp="1"/>
          </p:cNvSpPr>
          <p:nvPr>
            <p:ph type="body" sz="quarter" idx="20" hasCustomPrompt="1"/>
          </p:nvPr>
        </p:nvSpPr>
        <p:spPr>
          <a:xfrm>
            <a:off x="7257114"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sp>
        <p:nvSpPr>
          <p:cNvPr id="36" name="Picture Placeholder 4"/>
          <p:cNvSpPr>
            <a:spLocks noGrp="1"/>
          </p:cNvSpPr>
          <p:nvPr>
            <p:ph type="pic" sz="quarter" idx="24"/>
          </p:nvPr>
        </p:nvSpPr>
        <p:spPr>
          <a:xfrm>
            <a:off x="8612803" y="356863"/>
            <a:ext cx="7896168" cy="4611793"/>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cxnSp>
        <p:nvCxnSpPr>
          <p:cNvPr id="40" name="Straight Connector 39"/>
          <p:cNvCxnSpPr>
            <a:stCxn id="27" idx="2"/>
          </p:cNvCxnSpPr>
          <p:nvPr userDrawn="1"/>
        </p:nvCxnSpPr>
        <p:spPr>
          <a:xfrm>
            <a:off x="7882187" y="5146795"/>
            <a:ext cx="10404226"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6630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750" fill="hold"/>
                                        <p:tgtEl>
                                          <p:spTgt spid="22"/>
                                        </p:tgtEl>
                                        <p:attrNameLst>
                                          <p:attrName>ppt_x</p:attrName>
                                        </p:attrNameLst>
                                      </p:cBhvr>
                                      <p:tavLst>
                                        <p:tav tm="0">
                                          <p:val>
                                            <p:strVal val="#ppt_x"/>
                                          </p:val>
                                        </p:tav>
                                        <p:tav tm="100000">
                                          <p:val>
                                            <p:strVal val="#ppt_x"/>
                                          </p:val>
                                        </p:tav>
                                      </p:tavLst>
                                    </p:anim>
                                    <p:anim calcmode="lin" valueType="num">
                                      <p:cBhvr additive="base">
                                        <p:cTn id="8" dur="750" fill="hold"/>
                                        <p:tgtEl>
                                          <p:spTgt spid="22"/>
                                        </p:tgtEl>
                                        <p:attrNameLst>
                                          <p:attrName>ppt_y</p:attrName>
                                        </p:attrNameLst>
                                      </p:cBhvr>
                                      <p:tavLst>
                                        <p:tav tm="0">
                                          <p:val>
                                            <p:strVal val="1+#ppt_h/2"/>
                                          </p:val>
                                        </p:tav>
                                        <p:tav tm="100000">
                                          <p:val>
                                            <p:strVal val="#ppt_y"/>
                                          </p:val>
                                        </p:tav>
                                      </p:tavLst>
                                    </p:anim>
                                  </p:childTnLst>
                                </p:cTn>
                              </p:par>
                              <p:par>
                                <p:cTn id="9" presetID="49" presetClass="entr" presetSubtype="0" decel="100000" fill="hold" grpId="1"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750" fill="hold"/>
                                        <p:tgtEl>
                                          <p:spTgt spid="22"/>
                                        </p:tgtEl>
                                        <p:attrNameLst>
                                          <p:attrName>ppt_w</p:attrName>
                                        </p:attrNameLst>
                                      </p:cBhvr>
                                      <p:tavLst>
                                        <p:tav tm="0">
                                          <p:val>
                                            <p:fltVal val="0"/>
                                          </p:val>
                                        </p:tav>
                                        <p:tav tm="100000">
                                          <p:val>
                                            <p:strVal val="#ppt_w"/>
                                          </p:val>
                                        </p:tav>
                                      </p:tavLst>
                                    </p:anim>
                                    <p:anim calcmode="lin" valueType="num">
                                      <p:cBhvr>
                                        <p:cTn id="12" dur="750" fill="hold"/>
                                        <p:tgtEl>
                                          <p:spTgt spid="22"/>
                                        </p:tgtEl>
                                        <p:attrNameLst>
                                          <p:attrName>ppt_h</p:attrName>
                                        </p:attrNameLst>
                                      </p:cBhvr>
                                      <p:tavLst>
                                        <p:tav tm="0">
                                          <p:val>
                                            <p:fltVal val="0"/>
                                          </p:val>
                                        </p:tav>
                                        <p:tav tm="100000">
                                          <p:val>
                                            <p:strVal val="#ppt_h"/>
                                          </p:val>
                                        </p:tav>
                                      </p:tavLst>
                                    </p:anim>
                                    <p:anim calcmode="lin" valueType="num">
                                      <p:cBhvr>
                                        <p:cTn id="13" dur="750" fill="hold"/>
                                        <p:tgtEl>
                                          <p:spTgt spid="22"/>
                                        </p:tgtEl>
                                        <p:attrNameLst>
                                          <p:attrName>style.rotation</p:attrName>
                                        </p:attrNameLst>
                                      </p:cBhvr>
                                      <p:tavLst>
                                        <p:tav tm="0">
                                          <p:val>
                                            <p:fltVal val="360"/>
                                          </p:val>
                                        </p:tav>
                                        <p:tav tm="100000">
                                          <p:val>
                                            <p:fltVal val="0"/>
                                          </p:val>
                                        </p:tav>
                                      </p:tavLst>
                                    </p:anim>
                                    <p:animEffect transition="in" filter="fade">
                                      <p:cBhvr>
                                        <p:cTn id="14" dur="750"/>
                                        <p:tgtEl>
                                          <p:spTgt spid="22"/>
                                        </p:tgtEl>
                                      </p:cBhvr>
                                    </p:animEffect>
                                  </p:childTnLst>
                                </p:cTn>
                              </p:par>
                              <p:par>
                                <p:cTn id="15" presetID="2" presetClass="entr" presetSubtype="4" decel="10000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750" fill="hold"/>
                                        <p:tgtEl>
                                          <p:spTgt spid="23"/>
                                        </p:tgtEl>
                                        <p:attrNameLst>
                                          <p:attrName>ppt_x</p:attrName>
                                        </p:attrNameLst>
                                      </p:cBhvr>
                                      <p:tavLst>
                                        <p:tav tm="0">
                                          <p:val>
                                            <p:strVal val="#ppt_x"/>
                                          </p:val>
                                        </p:tav>
                                        <p:tav tm="100000">
                                          <p:val>
                                            <p:strVal val="#ppt_x"/>
                                          </p:val>
                                        </p:tav>
                                      </p:tavLst>
                                    </p:anim>
                                    <p:anim calcmode="lin" valueType="num">
                                      <p:cBhvr additive="base">
                                        <p:cTn id="18" dur="750" fill="hold"/>
                                        <p:tgtEl>
                                          <p:spTgt spid="23"/>
                                        </p:tgtEl>
                                        <p:attrNameLst>
                                          <p:attrName>ppt_y</p:attrName>
                                        </p:attrNameLst>
                                      </p:cBhvr>
                                      <p:tavLst>
                                        <p:tav tm="0">
                                          <p:val>
                                            <p:strVal val="1+#ppt_h/2"/>
                                          </p:val>
                                        </p:tav>
                                        <p:tav tm="100000">
                                          <p:val>
                                            <p:strVal val="#ppt_y"/>
                                          </p:val>
                                        </p:tav>
                                      </p:tavLst>
                                    </p:anim>
                                  </p:childTnLst>
                                </p:cTn>
                              </p:par>
                              <p:par>
                                <p:cTn id="19" presetID="49" presetClass="entr" presetSubtype="0" decel="100000" fill="hold" grpId="1"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750" fill="hold"/>
                                        <p:tgtEl>
                                          <p:spTgt spid="23"/>
                                        </p:tgtEl>
                                        <p:attrNameLst>
                                          <p:attrName>ppt_w</p:attrName>
                                        </p:attrNameLst>
                                      </p:cBhvr>
                                      <p:tavLst>
                                        <p:tav tm="0">
                                          <p:val>
                                            <p:fltVal val="0"/>
                                          </p:val>
                                        </p:tav>
                                        <p:tav tm="100000">
                                          <p:val>
                                            <p:strVal val="#ppt_w"/>
                                          </p:val>
                                        </p:tav>
                                      </p:tavLst>
                                    </p:anim>
                                    <p:anim calcmode="lin" valueType="num">
                                      <p:cBhvr>
                                        <p:cTn id="22" dur="750" fill="hold"/>
                                        <p:tgtEl>
                                          <p:spTgt spid="23"/>
                                        </p:tgtEl>
                                        <p:attrNameLst>
                                          <p:attrName>ppt_h</p:attrName>
                                        </p:attrNameLst>
                                      </p:cBhvr>
                                      <p:tavLst>
                                        <p:tav tm="0">
                                          <p:val>
                                            <p:fltVal val="0"/>
                                          </p:val>
                                        </p:tav>
                                        <p:tav tm="100000">
                                          <p:val>
                                            <p:strVal val="#ppt_h"/>
                                          </p:val>
                                        </p:tav>
                                      </p:tavLst>
                                    </p:anim>
                                    <p:anim calcmode="lin" valueType="num">
                                      <p:cBhvr>
                                        <p:cTn id="23" dur="750" fill="hold"/>
                                        <p:tgtEl>
                                          <p:spTgt spid="23"/>
                                        </p:tgtEl>
                                        <p:attrNameLst>
                                          <p:attrName>style.rotation</p:attrName>
                                        </p:attrNameLst>
                                      </p:cBhvr>
                                      <p:tavLst>
                                        <p:tav tm="0">
                                          <p:val>
                                            <p:fltVal val="360"/>
                                          </p:val>
                                        </p:tav>
                                        <p:tav tm="100000">
                                          <p:val>
                                            <p:fltVal val="0"/>
                                          </p:val>
                                        </p:tav>
                                      </p:tavLst>
                                    </p:anim>
                                    <p:animEffect transition="in" filter="fade">
                                      <p:cBhvr>
                                        <p:cTn id="24" dur="750"/>
                                        <p:tgtEl>
                                          <p:spTgt spid="23"/>
                                        </p:tgtEl>
                                      </p:cBhvr>
                                    </p:animEffect>
                                  </p:childTnLst>
                                </p:cTn>
                              </p:par>
                              <p:par>
                                <p:cTn id="25" presetID="2" presetClass="entr" presetSubtype="4" decel="10000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additive="base">
                                        <p:cTn id="27" dur="750" fill="hold"/>
                                        <p:tgtEl>
                                          <p:spTgt spid="24"/>
                                        </p:tgtEl>
                                        <p:attrNameLst>
                                          <p:attrName>ppt_x</p:attrName>
                                        </p:attrNameLst>
                                      </p:cBhvr>
                                      <p:tavLst>
                                        <p:tav tm="0">
                                          <p:val>
                                            <p:strVal val="#ppt_x"/>
                                          </p:val>
                                        </p:tav>
                                        <p:tav tm="100000">
                                          <p:val>
                                            <p:strVal val="#ppt_x"/>
                                          </p:val>
                                        </p:tav>
                                      </p:tavLst>
                                    </p:anim>
                                    <p:anim calcmode="lin" valueType="num">
                                      <p:cBhvr additive="base">
                                        <p:cTn id="28" dur="750" fill="hold"/>
                                        <p:tgtEl>
                                          <p:spTgt spid="24"/>
                                        </p:tgtEl>
                                        <p:attrNameLst>
                                          <p:attrName>ppt_y</p:attrName>
                                        </p:attrNameLst>
                                      </p:cBhvr>
                                      <p:tavLst>
                                        <p:tav tm="0">
                                          <p:val>
                                            <p:strVal val="1+#ppt_h/2"/>
                                          </p:val>
                                        </p:tav>
                                        <p:tav tm="100000">
                                          <p:val>
                                            <p:strVal val="#ppt_y"/>
                                          </p:val>
                                        </p:tav>
                                      </p:tavLst>
                                    </p:anim>
                                  </p:childTnLst>
                                </p:cTn>
                              </p:par>
                            </p:childTnLst>
                          </p:cTn>
                        </p:par>
                        <p:par>
                          <p:cTn id="29" fill="hold">
                            <p:stCondLst>
                              <p:cond delay="750"/>
                            </p:stCondLst>
                            <p:childTnLst>
                              <p:par>
                                <p:cTn id="30" presetID="2" presetClass="entr" presetSubtype="4" decel="100000" fill="hold" grpId="0" nodeType="afterEffect">
                                  <p:stCondLst>
                                    <p:cond delay="0"/>
                                  </p:stCondLst>
                                  <p:childTnLst>
                                    <p:set>
                                      <p:cBhvr>
                                        <p:cTn id="31" dur="1" fill="hold">
                                          <p:stCondLst>
                                            <p:cond delay="0"/>
                                          </p:stCondLst>
                                        </p:cTn>
                                        <p:tgtEl>
                                          <p:spTgt spid="21">
                                            <p:txEl>
                                              <p:pRg st="0" end="0"/>
                                            </p:txEl>
                                          </p:spTgt>
                                        </p:tgtEl>
                                        <p:attrNameLst>
                                          <p:attrName>style.visibility</p:attrName>
                                        </p:attrNameLst>
                                      </p:cBhvr>
                                      <p:to>
                                        <p:strVal val="visible"/>
                                      </p:to>
                                    </p:set>
                                    <p:anim calcmode="lin" valueType="num">
                                      <p:cBhvr additive="base">
                                        <p:cTn id="32" dur="75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33" dur="75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par>
                          <p:cTn id="38" fill="hold">
                            <p:stCondLst>
                              <p:cond delay="2000"/>
                            </p:stCondLst>
                            <p:childTnLst>
                              <p:par>
                                <p:cTn id="39" presetID="22" presetClass="entr" presetSubtype="8" fill="hold" nodeType="afterEffect">
                                  <p:stCondLst>
                                    <p:cond delay="0"/>
                                  </p:stCondLst>
                                  <p:childTnLst>
                                    <p:set>
                                      <p:cBhvr>
                                        <p:cTn id="40" dur="1" fill="hold">
                                          <p:stCondLst>
                                            <p:cond delay="0"/>
                                          </p:stCondLst>
                                        </p:cTn>
                                        <p:tgtEl>
                                          <p:spTgt spid="25"/>
                                        </p:tgtEl>
                                        <p:attrNameLst>
                                          <p:attrName>style.visibility</p:attrName>
                                        </p:attrNameLst>
                                      </p:cBhvr>
                                      <p:to>
                                        <p:strVal val="visible"/>
                                      </p:to>
                                    </p:set>
                                    <p:animEffect transition="in" filter="wipe(left)">
                                      <p:cBhvr>
                                        <p:cTn id="41" dur="500"/>
                                        <p:tgtEl>
                                          <p:spTgt spid="25"/>
                                        </p:tgtEl>
                                      </p:cBhvr>
                                    </p:animEffect>
                                  </p:childTnLst>
                                </p:cTn>
                              </p:par>
                              <p:par>
                                <p:cTn id="42" presetID="2" presetClass="entr" presetSubtype="1" decel="10000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 calcmode="lin" valueType="num">
                                      <p:cBhvr additive="base">
                                        <p:cTn id="44" dur="750" fill="hold"/>
                                        <p:tgtEl>
                                          <p:spTgt spid="27"/>
                                        </p:tgtEl>
                                        <p:attrNameLst>
                                          <p:attrName>ppt_x</p:attrName>
                                        </p:attrNameLst>
                                      </p:cBhvr>
                                      <p:tavLst>
                                        <p:tav tm="0">
                                          <p:val>
                                            <p:strVal val="#ppt_x"/>
                                          </p:val>
                                        </p:tav>
                                        <p:tav tm="100000">
                                          <p:val>
                                            <p:strVal val="#ppt_x"/>
                                          </p:val>
                                        </p:tav>
                                      </p:tavLst>
                                    </p:anim>
                                    <p:anim calcmode="lin" valueType="num">
                                      <p:cBhvr additive="base">
                                        <p:cTn id="45" dur="750" fill="hold"/>
                                        <p:tgtEl>
                                          <p:spTgt spid="27"/>
                                        </p:tgtEl>
                                        <p:attrNameLst>
                                          <p:attrName>ppt_y</p:attrName>
                                        </p:attrNameLst>
                                      </p:cBhvr>
                                      <p:tavLst>
                                        <p:tav tm="0">
                                          <p:val>
                                            <p:strVal val="0-#ppt_h/2"/>
                                          </p:val>
                                        </p:tav>
                                        <p:tav tm="100000">
                                          <p:val>
                                            <p:strVal val="#ppt_y"/>
                                          </p:val>
                                        </p:tav>
                                      </p:tavLst>
                                    </p:anim>
                                  </p:childTnLst>
                                </p:cTn>
                              </p:par>
                              <p:par>
                                <p:cTn id="46" presetID="2" presetClass="entr" presetSubtype="1" decel="100000" fill="hold" grpId="0" nodeType="withEffect">
                                  <p:stCondLst>
                                    <p:cond delay="0"/>
                                  </p:stCondLst>
                                  <p:childTnLst>
                                    <p:set>
                                      <p:cBhvr>
                                        <p:cTn id="47" dur="1" fill="hold">
                                          <p:stCondLst>
                                            <p:cond delay="0"/>
                                          </p:stCondLst>
                                        </p:cTn>
                                        <p:tgtEl>
                                          <p:spTgt spid="30"/>
                                        </p:tgtEl>
                                        <p:attrNameLst>
                                          <p:attrName>style.visibility</p:attrName>
                                        </p:attrNameLst>
                                      </p:cBhvr>
                                      <p:to>
                                        <p:strVal val="visible"/>
                                      </p:to>
                                    </p:set>
                                    <p:anim calcmode="lin" valueType="num">
                                      <p:cBhvr additive="base">
                                        <p:cTn id="48" dur="750" fill="hold"/>
                                        <p:tgtEl>
                                          <p:spTgt spid="30"/>
                                        </p:tgtEl>
                                        <p:attrNameLst>
                                          <p:attrName>ppt_x</p:attrName>
                                        </p:attrNameLst>
                                      </p:cBhvr>
                                      <p:tavLst>
                                        <p:tav tm="0">
                                          <p:val>
                                            <p:strVal val="#ppt_x"/>
                                          </p:val>
                                        </p:tav>
                                        <p:tav tm="100000">
                                          <p:val>
                                            <p:strVal val="#ppt_x"/>
                                          </p:val>
                                        </p:tav>
                                      </p:tavLst>
                                    </p:anim>
                                    <p:anim calcmode="lin" valueType="num">
                                      <p:cBhvr additive="base">
                                        <p:cTn id="49" dur="750" fill="hold"/>
                                        <p:tgtEl>
                                          <p:spTgt spid="30"/>
                                        </p:tgtEl>
                                        <p:attrNameLst>
                                          <p:attrName>ppt_y</p:attrName>
                                        </p:attrNameLst>
                                      </p:cBhvr>
                                      <p:tavLst>
                                        <p:tav tm="0">
                                          <p:val>
                                            <p:strVal val="0-#ppt_h/2"/>
                                          </p:val>
                                        </p:tav>
                                        <p:tav tm="100000">
                                          <p:val>
                                            <p:strVal val="#ppt_y"/>
                                          </p:val>
                                        </p:tav>
                                      </p:tavLst>
                                    </p:anim>
                                  </p:childTnLst>
                                </p:cTn>
                              </p:par>
                              <p:par>
                                <p:cTn id="50" presetID="49" presetClass="entr" presetSubtype="0" decel="100000" fill="hold" grpId="1" nodeType="withEffect">
                                  <p:stCondLst>
                                    <p:cond delay="0"/>
                                  </p:stCondLst>
                                  <p:childTnLst>
                                    <p:set>
                                      <p:cBhvr>
                                        <p:cTn id="51" dur="1" fill="hold">
                                          <p:stCondLst>
                                            <p:cond delay="0"/>
                                          </p:stCondLst>
                                        </p:cTn>
                                        <p:tgtEl>
                                          <p:spTgt spid="30"/>
                                        </p:tgtEl>
                                        <p:attrNameLst>
                                          <p:attrName>style.visibility</p:attrName>
                                        </p:attrNameLst>
                                      </p:cBhvr>
                                      <p:to>
                                        <p:strVal val="visible"/>
                                      </p:to>
                                    </p:set>
                                    <p:anim calcmode="lin" valueType="num">
                                      <p:cBhvr>
                                        <p:cTn id="52" dur="750" fill="hold"/>
                                        <p:tgtEl>
                                          <p:spTgt spid="30"/>
                                        </p:tgtEl>
                                        <p:attrNameLst>
                                          <p:attrName>ppt_w</p:attrName>
                                        </p:attrNameLst>
                                      </p:cBhvr>
                                      <p:tavLst>
                                        <p:tav tm="0">
                                          <p:val>
                                            <p:fltVal val="0"/>
                                          </p:val>
                                        </p:tav>
                                        <p:tav tm="100000">
                                          <p:val>
                                            <p:strVal val="#ppt_w"/>
                                          </p:val>
                                        </p:tav>
                                      </p:tavLst>
                                    </p:anim>
                                    <p:anim calcmode="lin" valueType="num">
                                      <p:cBhvr>
                                        <p:cTn id="53" dur="750" fill="hold"/>
                                        <p:tgtEl>
                                          <p:spTgt spid="30"/>
                                        </p:tgtEl>
                                        <p:attrNameLst>
                                          <p:attrName>ppt_h</p:attrName>
                                        </p:attrNameLst>
                                      </p:cBhvr>
                                      <p:tavLst>
                                        <p:tav tm="0">
                                          <p:val>
                                            <p:fltVal val="0"/>
                                          </p:val>
                                        </p:tav>
                                        <p:tav tm="100000">
                                          <p:val>
                                            <p:strVal val="#ppt_h"/>
                                          </p:val>
                                        </p:tav>
                                      </p:tavLst>
                                    </p:anim>
                                    <p:anim calcmode="lin" valueType="num">
                                      <p:cBhvr>
                                        <p:cTn id="54" dur="750" fill="hold"/>
                                        <p:tgtEl>
                                          <p:spTgt spid="30"/>
                                        </p:tgtEl>
                                        <p:attrNameLst>
                                          <p:attrName>style.rotation</p:attrName>
                                        </p:attrNameLst>
                                      </p:cBhvr>
                                      <p:tavLst>
                                        <p:tav tm="0">
                                          <p:val>
                                            <p:fltVal val="360"/>
                                          </p:val>
                                        </p:tav>
                                        <p:tav tm="100000">
                                          <p:val>
                                            <p:fltVal val="0"/>
                                          </p:val>
                                        </p:tav>
                                      </p:tavLst>
                                    </p:anim>
                                    <p:animEffect transition="in" filter="fade">
                                      <p:cBhvr>
                                        <p:cTn id="55" dur="750"/>
                                        <p:tgtEl>
                                          <p:spTgt spid="30"/>
                                        </p:tgtEl>
                                      </p:cBhvr>
                                    </p:animEffect>
                                  </p:childTnLst>
                                </p:cTn>
                              </p:par>
                              <p:par>
                                <p:cTn id="56" presetID="2" presetClass="entr" presetSubtype="1" decel="100000" fill="hold" grpId="0" nodeType="with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additive="base">
                                        <p:cTn id="58" dur="750" fill="hold"/>
                                        <p:tgtEl>
                                          <p:spTgt spid="31"/>
                                        </p:tgtEl>
                                        <p:attrNameLst>
                                          <p:attrName>ppt_x</p:attrName>
                                        </p:attrNameLst>
                                      </p:cBhvr>
                                      <p:tavLst>
                                        <p:tav tm="0">
                                          <p:val>
                                            <p:strVal val="#ppt_x"/>
                                          </p:val>
                                        </p:tav>
                                        <p:tav tm="100000">
                                          <p:val>
                                            <p:strVal val="#ppt_x"/>
                                          </p:val>
                                        </p:tav>
                                      </p:tavLst>
                                    </p:anim>
                                    <p:anim calcmode="lin" valueType="num">
                                      <p:cBhvr additive="base">
                                        <p:cTn id="59" dur="750" fill="hold"/>
                                        <p:tgtEl>
                                          <p:spTgt spid="31"/>
                                        </p:tgtEl>
                                        <p:attrNameLst>
                                          <p:attrName>ppt_y</p:attrName>
                                        </p:attrNameLst>
                                      </p:cBhvr>
                                      <p:tavLst>
                                        <p:tav tm="0">
                                          <p:val>
                                            <p:strVal val="0-#ppt_h/2"/>
                                          </p:val>
                                        </p:tav>
                                        <p:tav tm="100000">
                                          <p:val>
                                            <p:strVal val="#ppt_y"/>
                                          </p:val>
                                        </p:tav>
                                      </p:tavLst>
                                    </p:anim>
                                  </p:childTnLst>
                                </p:cTn>
                              </p:par>
                              <p:par>
                                <p:cTn id="60" presetID="49" presetClass="entr" presetSubtype="0" decel="100000" fill="hold" grpId="1" nodeType="withEffect">
                                  <p:stCondLst>
                                    <p:cond delay="0"/>
                                  </p:stCondLst>
                                  <p:childTnLst>
                                    <p:set>
                                      <p:cBhvr>
                                        <p:cTn id="61" dur="1" fill="hold">
                                          <p:stCondLst>
                                            <p:cond delay="0"/>
                                          </p:stCondLst>
                                        </p:cTn>
                                        <p:tgtEl>
                                          <p:spTgt spid="31"/>
                                        </p:tgtEl>
                                        <p:attrNameLst>
                                          <p:attrName>style.visibility</p:attrName>
                                        </p:attrNameLst>
                                      </p:cBhvr>
                                      <p:to>
                                        <p:strVal val="visible"/>
                                      </p:to>
                                    </p:set>
                                    <p:anim calcmode="lin" valueType="num">
                                      <p:cBhvr>
                                        <p:cTn id="62" dur="750" fill="hold"/>
                                        <p:tgtEl>
                                          <p:spTgt spid="31"/>
                                        </p:tgtEl>
                                        <p:attrNameLst>
                                          <p:attrName>ppt_w</p:attrName>
                                        </p:attrNameLst>
                                      </p:cBhvr>
                                      <p:tavLst>
                                        <p:tav tm="0">
                                          <p:val>
                                            <p:fltVal val="0"/>
                                          </p:val>
                                        </p:tav>
                                        <p:tav tm="100000">
                                          <p:val>
                                            <p:strVal val="#ppt_w"/>
                                          </p:val>
                                        </p:tav>
                                      </p:tavLst>
                                    </p:anim>
                                    <p:anim calcmode="lin" valueType="num">
                                      <p:cBhvr>
                                        <p:cTn id="63" dur="750" fill="hold"/>
                                        <p:tgtEl>
                                          <p:spTgt spid="31"/>
                                        </p:tgtEl>
                                        <p:attrNameLst>
                                          <p:attrName>ppt_h</p:attrName>
                                        </p:attrNameLst>
                                      </p:cBhvr>
                                      <p:tavLst>
                                        <p:tav tm="0">
                                          <p:val>
                                            <p:fltVal val="0"/>
                                          </p:val>
                                        </p:tav>
                                        <p:tav tm="100000">
                                          <p:val>
                                            <p:strVal val="#ppt_h"/>
                                          </p:val>
                                        </p:tav>
                                      </p:tavLst>
                                    </p:anim>
                                    <p:anim calcmode="lin" valueType="num">
                                      <p:cBhvr>
                                        <p:cTn id="64" dur="750" fill="hold"/>
                                        <p:tgtEl>
                                          <p:spTgt spid="31"/>
                                        </p:tgtEl>
                                        <p:attrNameLst>
                                          <p:attrName>style.rotation</p:attrName>
                                        </p:attrNameLst>
                                      </p:cBhvr>
                                      <p:tavLst>
                                        <p:tav tm="0">
                                          <p:val>
                                            <p:fltVal val="360"/>
                                          </p:val>
                                        </p:tav>
                                        <p:tav tm="100000">
                                          <p:val>
                                            <p:fltVal val="0"/>
                                          </p:val>
                                        </p:tav>
                                      </p:tavLst>
                                    </p:anim>
                                    <p:animEffect transition="in" filter="fade">
                                      <p:cBhvr>
                                        <p:cTn id="65" dur="750"/>
                                        <p:tgtEl>
                                          <p:spTgt spid="31"/>
                                        </p:tgtEl>
                                      </p:cBhvr>
                                    </p:animEffect>
                                  </p:childTnLst>
                                </p:cTn>
                              </p:par>
                            </p:childTnLst>
                          </p:cTn>
                        </p:par>
                        <p:par>
                          <p:cTn id="66" fill="hold">
                            <p:stCondLst>
                              <p:cond delay="2750"/>
                            </p:stCondLst>
                            <p:childTnLst>
                              <p:par>
                                <p:cTn id="67" presetID="2" presetClass="entr" presetSubtype="4" decel="100000" fill="hold" grpId="0" nodeType="afterEffect">
                                  <p:stCondLst>
                                    <p:cond delay="0"/>
                                  </p:stCondLst>
                                  <p:childTnLst>
                                    <p:set>
                                      <p:cBhvr>
                                        <p:cTn id="68" dur="1" fill="hold">
                                          <p:stCondLst>
                                            <p:cond delay="0"/>
                                          </p:stCondLst>
                                        </p:cTn>
                                        <p:tgtEl>
                                          <p:spTgt spid="29">
                                            <p:txEl>
                                              <p:pRg st="0" end="0"/>
                                            </p:txEl>
                                          </p:spTgt>
                                        </p:tgtEl>
                                        <p:attrNameLst>
                                          <p:attrName>style.visibility</p:attrName>
                                        </p:attrNameLst>
                                      </p:cBhvr>
                                      <p:to>
                                        <p:strVal val="visible"/>
                                      </p:to>
                                    </p:set>
                                    <p:anim calcmode="lin" valueType="num">
                                      <p:cBhvr additive="base">
                                        <p:cTn id="69" dur="75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70" dur="75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71" fill="hold">
                            <p:stCondLst>
                              <p:cond delay="3500"/>
                            </p:stCondLst>
                            <p:childTnLst>
                              <p:par>
                                <p:cTn id="72" presetID="10" presetClass="entr" presetSubtype="0"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Effect transition="in" filter="fade">
                                      <p:cBhvr>
                                        <p:cTn id="74" dur="500"/>
                                        <p:tgtEl>
                                          <p:spTgt spid="28"/>
                                        </p:tgtEl>
                                      </p:cBhvr>
                                    </p:animEffect>
                                  </p:childTnLst>
                                </p:cTn>
                              </p:par>
                            </p:childTnLst>
                          </p:cTn>
                        </p:par>
                        <p:par>
                          <p:cTn id="75" fill="hold">
                            <p:stCondLst>
                              <p:cond delay="4000"/>
                            </p:stCondLst>
                            <p:childTnLst>
                              <p:par>
                                <p:cTn id="76" presetID="14" presetClass="entr" presetSubtype="10" fill="hold" grpId="0" nodeType="afterEffect">
                                  <p:stCondLst>
                                    <p:cond delay="0"/>
                                  </p:stCondLst>
                                  <p:childTnLst>
                                    <p:set>
                                      <p:cBhvr>
                                        <p:cTn id="77" dur="1" fill="hold">
                                          <p:stCondLst>
                                            <p:cond delay="0"/>
                                          </p:stCondLst>
                                        </p:cTn>
                                        <p:tgtEl>
                                          <p:spTgt spid="36"/>
                                        </p:tgtEl>
                                        <p:attrNameLst>
                                          <p:attrName>style.visibility</p:attrName>
                                        </p:attrNameLst>
                                      </p:cBhvr>
                                      <p:to>
                                        <p:strVal val="visible"/>
                                      </p:to>
                                    </p:set>
                                    <p:animEffect transition="in" filter="randombar(horizontal)">
                                      <p:cBhvr>
                                        <p:cTn id="78" dur="500"/>
                                        <p:tgtEl>
                                          <p:spTgt spid="36"/>
                                        </p:tgtEl>
                                      </p:cBhvr>
                                    </p:animEffect>
                                  </p:childTnLst>
                                </p:cTn>
                              </p:par>
                            </p:childTnLst>
                          </p:cTn>
                        </p:par>
                        <p:par>
                          <p:cTn id="79" fill="hold">
                            <p:stCondLst>
                              <p:cond delay="4500"/>
                            </p:stCondLst>
                            <p:childTnLst>
                              <p:par>
                                <p:cTn id="80" presetID="22" presetClass="entr" presetSubtype="8" fill="hold" nodeType="afterEffect">
                                  <p:stCondLst>
                                    <p:cond delay="0"/>
                                  </p:stCondLst>
                                  <p:childTnLst>
                                    <p:set>
                                      <p:cBhvr>
                                        <p:cTn id="81" dur="1" fill="hold">
                                          <p:stCondLst>
                                            <p:cond delay="0"/>
                                          </p:stCondLst>
                                        </p:cTn>
                                        <p:tgtEl>
                                          <p:spTgt spid="40"/>
                                        </p:tgtEl>
                                        <p:attrNameLst>
                                          <p:attrName>style.visibility</p:attrName>
                                        </p:attrNameLst>
                                      </p:cBhvr>
                                      <p:to>
                                        <p:strVal val="visible"/>
                                      </p:to>
                                    </p:set>
                                    <p:animEffect transition="in" filter="wipe(left)">
                                      <p:cBhvr>
                                        <p:cTn id="82"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tmplLst>
          <p:tmpl>
            <p:tnLst>
              <p:par>
                <p:cTn presetID="10"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2" presetClass="entr" presetSubtype="4"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750" fill="hold"/>
                        <p:tgtEl>
                          <p:spTgt spid="21"/>
                        </p:tgtEl>
                        <p:attrNameLst>
                          <p:attrName>ppt_x</p:attrName>
                        </p:attrNameLst>
                      </p:cBhvr>
                      <p:tavLst>
                        <p:tav tm="0">
                          <p:val>
                            <p:strVal val="#ppt_x"/>
                          </p:val>
                        </p:tav>
                        <p:tav tm="100000">
                          <p:val>
                            <p:strVal val="#ppt_x"/>
                          </p:val>
                        </p:tav>
                      </p:tavLst>
                    </p:anim>
                    <p:anim calcmode="lin" valueType="num">
                      <p:cBhvr additive="base">
                        <p:cTn dur="75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2" grpId="1" animBg="1"/>
      <p:bldP spid="23" grpId="0">
        <p:tmplLst>
          <p:tmpl>
            <p:tnLst>
              <p:par>
                <p:cTn presetID="2" presetClass="entr" presetSubtype="4"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750" fill="hold"/>
                        <p:tgtEl>
                          <p:spTgt spid="23"/>
                        </p:tgtEl>
                        <p:attrNameLst>
                          <p:attrName>ppt_x</p:attrName>
                        </p:attrNameLst>
                      </p:cBhvr>
                      <p:tavLst>
                        <p:tav tm="0">
                          <p:val>
                            <p:strVal val="#ppt_x"/>
                          </p:val>
                        </p:tav>
                        <p:tav tm="100000">
                          <p:val>
                            <p:strVal val="#ppt_x"/>
                          </p:val>
                        </p:tav>
                      </p:tavLst>
                    </p:anim>
                    <p:anim calcmode="lin" valueType="num">
                      <p:cBhvr additive="base">
                        <p:cTn dur="750" fill="hold"/>
                        <p:tgtEl>
                          <p:spTgt spid="23"/>
                        </p:tgtEl>
                        <p:attrNameLst>
                          <p:attrName>ppt_y</p:attrName>
                        </p:attrNameLst>
                      </p:cBhvr>
                      <p:tavLst>
                        <p:tav tm="0">
                          <p:val>
                            <p:strVal val="1+#ppt_h/2"/>
                          </p:val>
                        </p:tav>
                        <p:tav tm="100000">
                          <p:val>
                            <p:strVal val="#ppt_y"/>
                          </p:val>
                        </p:tav>
                      </p:tavLst>
                    </p:anim>
                  </p:childTnLst>
                </p:cTn>
              </p:par>
            </p:tnLst>
          </p:tmpl>
        </p:tmplLst>
      </p:bldP>
      <p:bldP spid="23" grpId="1">
        <p:tmplLst>
          <p:tmpl>
            <p:tnLst>
              <p:par>
                <p:cTn presetID="49" presetClass="entr" presetSubtype="0" decel="10000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p:cTn dur="750" fill="hold"/>
                        <p:tgtEl>
                          <p:spTgt spid="23"/>
                        </p:tgtEl>
                        <p:attrNameLst>
                          <p:attrName>ppt_w</p:attrName>
                        </p:attrNameLst>
                      </p:cBhvr>
                      <p:tavLst>
                        <p:tav tm="0">
                          <p:val>
                            <p:fltVal val="0"/>
                          </p:val>
                        </p:tav>
                        <p:tav tm="100000">
                          <p:val>
                            <p:strVal val="#ppt_w"/>
                          </p:val>
                        </p:tav>
                      </p:tavLst>
                    </p:anim>
                    <p:anim calcmode="lin" valueType="num">
                      <p:cBhvr>
                        <p:cTn dur="750" fill="hold"/>
                        <p:tgtEl>
                          <p:spTgt spid="23"/>
                        </p:tgtEl>
                        <p:attrNameLst>
                          <p:attrName>ppt_h</p:attrName>
                        </p:attrNameLst>
                      </p:cBhvr>
                      <p:tavLst>
                        <p:tav tm="0">
                          <p:val>
                            <p:fltVal val="0"/>
                          </p:val>
                        </p:tav>
                        <p:tav tm="100000">
                          <p:val>
                            <p:strVal val="#ppt_h"/>
                          </p:val>
                        </p:tav>
                      </p:tavLst>
                    </p:anim>
                    <p:anim calcmode="lin" valueType="num">
                      <p:cBhvr>
                        <p:cTn dur="750" fill="hold"/>
                        <p:tgtEl>
                          <p:spTgt spid="23"/>
                        </p:tgtEl>
                        <p:attrNameLst>
                          <p:attrName>style.rotation</p:attrName>
                        </p:attrNameLst>
                      </p:cBhvr>
                      <p:tavLst>
                        <p:tav tm="0">
                          <p:val>
                            <p:fltVal val="360"/>
                          </p:val>
                        </p:tav>
                        <p:tav tm="100000">
                          <p:val>
                            <p:fltVal val="0"/>
                          </p:val>
                        </p:tav>
                      </p:tavLst>
                    </p:anim>
                    <p:animEffect transition="in" filter="fade">
                      <p:cBhvr>
                        <p:cTn dur="750"/>
                        <p:tgtEl>
                          <p:spTgt spid="23"/>
                        </p:tgtEl>
                      </p:cBhvr>
                    </p:animEffect>
                  </p:childTnLst>
                </p:cTn>
              </p:par>
            </p:tnLst>
          </p:tmpl>
        </p:tmplLst>
      </p:bldP>
      <p:bldP spid="24" grpId="0" animBg="1"/>
      <p:bldP spid="27" grpId="0" animBg="1"/>
      <p:bldP spid="28" grpId="0">
        <p:tmplLst>
          <p:tmpl>
            <p:tnLst>
              <p:par>
                <p:cTn presetID="10"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fade">
                      <p:cBhvr>
                        <p:cTn dur="500"/>
                        <p:tgtEl>
                          <p:spTgt spid="28"/>
                        </p:tgtEl>
                      </p:cBhvr>
                    </p:animEffect>
                  </p:childTnLst>
                </p:cTn>
              </p:par>
            </p:tnLst>
          </p:tmpl>
        </p:tmplLst>
      </p:bldP>
      <p:bldP spid="29" grpId="0" build="p">
        <p:tmplLst>
          <p:tmpl lvl="1">
            <p:tnLst>
              <p:par>
                <p:cTn presetID="2" presetClass="entr" presetSubtype="4"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750" fill="hold"/>
                        <p:tgtEl>
                          <p:spTgt spid="29"/>
                        </p:tgtEl>
                        <p:attrNameLst>
                          <p:attrName>ppt_x</p:attrName>
                        </p:attrNameLst>
                      </p:cBhvr>
                      <p:tavLst>
                        <p:tav tm="0">
                          <p:val>
                            <p:strVal val="#ppt_x"/>
                          </p:val>
                        </p:tav>
                        <p:tav tm="100000">
                          <p:val>
                            <p:strVal val="#ppt_x"/>
                          </p:val>
                        </p:tav>
                      </p:tavLst>
                    </p:anim>
                    <p:anim calcmode="lin" valueType="num">
                      <p:cBhvr additive="base">
                        <p:cTn dur="75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0" grpId="1" animBg="1"/>
      <p:bldP spid="31" grpId="0">
        <p:tmplLst>
          <p:tmpl>
            <p:tnLst>
              <p:par>
                <p:cTn presetID="2" presetClass="entr" presetSubtype="1" decel="10000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750" fill="hold"/>
                        <p:tgtEl>
                          <p:spTgt spid="31"/>
                        </p:tgtEl>
                        <p:attrNameLst>
                          <p:attrName>ppt_x</p:attrName>
                        </p:attrNameLst>
                      </p:cBhvr>
                      <p:tavLst>
                        <p:tav tm="0">
                          <p:val>
                            <p:strVal val="#ppt_x"/>
                          </p:val>
                        </p:tav>
                        <p:tav tm="100000">
                          <p:val>
                            <p:strVal val="#ppt_x"/>
                          </p:val>
                        </p:tav>
                      </p:tavLst>
                    </p:anim>
                    <p:anim calcmode="lin" valueType="num">
                      <p:cBhvr additive="base">
                        <p:cTn dur="750" fill="hold"/>
                        <p:tgtEl>
                          <p:spTgt spid="31"/>
                        </p:tgtEl>
                        <p:attrNameLst>
                          <p:attrName>ppt_y</p:attrName>
                        </p:attrNameLst>
                      </p:cBhvr>
                      <p:tavLst>
                        <p:tav tm="0">
                          <p:val>
                            <p:strVal val="0-#ppt_h/2"/>
                          </p:val>
                        </p:tav>
                        <p:tav tm="100000">
                          <p:val>
                            <p:strVal val="#ppt_y"/>
                          </p:val>
                        </p:tav>
                      </p:tavLst>
                    </p:anim>
                  </p:childTnLst>
                </p:cTn>
              </p:par>
            </p:tnLst>
          </p:tmpl>
        </p:tmplLst>
      </p:bldP>
      <p:bldP spid="31" grpId="1">
        <p:tmplLst>
          <p:tmpl>
            <p:tnLst>
              <p:par>
                <p:cTn presetID="49" presetClass="entr" presetSubtype="0" decel="10000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p:cTn dur="750" fill="hold"/>
                        <p:tgtEl>
                          <p:spTgt spid="31"/>
                        </p:tgtEl>
                        <p:attrNameLst>
                          <p:attrName>ppt_w</p:attrName>
                        </p:attrNameLst>
                      </p:cBhvr>
                      <p:tavLst>
                        <p:tav tm="0">
                          <p:val>
                            <p:fltVal val="0"/>
                          </p:val>
                        </p:tav>
                        <p:tav tm="100000">
                          <p:val>
                            <p:strVal val="#ppt_w"/>
                          </p:val>
                        </p:tav>
                      </p:tavLst>
                    </p:anim>
                    <p:anim calcmode="lin" valueType="num">
                      <p:cBhvr>
                        <p:cTn dur="750" fill="hold"/>
                        <p:tgtEl>
                          <p:spTgt spid="31"/>
                        </p:tgtEl>
                        <p:attrNameLst>
                          <p:attrName>ppt_h</p:attrName>
                        </p:attrNameLst>
                      </p:cBhvr>
                      <p:tavLst>
                        <p:tav tm="0">
                          <p:val>
                            <p:fltVal val="0"/>
                          </p:val>
                        </p:tav>
                        <p:tav tm="100000">
                          <p:val>
                            <p:strVal val="#ppt_h"/>
                          </p:val>
                        </p:tav>
                      </p:tavLst>
                    </p:anim>
                    <p:anim calcmode="lin" valueType="num">
                      <p:cBhvr>
                        <p:cTn dur="750" fill="hold"/>
                        <p:tgtEl>
                          <p:spTgt spid="31"/>
                        </p:tgtEl>
                        <p:attrNameLst>
                          <p:attrName>style.rotation</p:attrName>
                        </p:attrNameLst>
                      </p:cBhvr>
                      <p:tavLst>
                        <p:tav tm="0">
                          <p:val>
                            <p:fltVal val="360"/>
                          </p:val>
                        </p:tav>
                        <p:tav tm="100000">
                          <p:val>
                            <p:fltVal val="0"/>
                          </p:val>
                        </p:tav>
                      </p:tavLst>
                    </p:anim>
                    <p:animEffect transition="in" filter="fade">
                      <p:cBhvr>
                        <p:cTn dur="750"/>
                        <p:tgtEl>
                          <p:spTgt spid="31"/>
                        </p:tgtEl>
                      </p:cBhvr>
                    </p:animEffect>
                  </p:childTnLst>
                </p:cTn>
              </p:par>
            </p:tnLst>
          </p:tmpl>
        </p:tmplLst>
      </p:bldP>
      <p:bldP spid="36" grpId="0" animBg="1"/>
    </p:bldLst>
  </p:timing>
  <p:extLst>
    <p:ext uri="{DCECCB84-F9BA-43D5-87BE-67443E8EF086}">
      <p15:sldGuideLst xmlns:p15="http://schemas.microsoft.com/office/powerpoint/2012/main">
        <p15:guide id="1" orient="horz" pos="3240" userDrawn="1">
          <p15:clr>
            <a:srgbClr val="FBAE40"/>
          </p15:clr>
        </p15:guide>
        <p15:guide id="2" pos="5760" userDrawn="1">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Process">
    <p:spTree>
      <p:nvGrpSpPr>
        <p:cNvPr id="1" name=""/>
        <p:cNvGrpSpPr/>
        <p:nvPr/>
      </p:nvGrpSpPr>
      <p:grpSpPr>
        <a:xfrm>
          <a:off x="0" y="0"/>
          <a:ext cx="0" cy="0"/>
          <a:chOff x="0" y="0"/>
          <a:chExt cx="0" cy="0"/>
        </a:xfrm>
      </p:grpSpPr>
      <p:sp>
        <p:nvSpPr>
          <p:cNvPr id="76" name="フリーフォーム 75"/>
          <p:cNvSpPr/>
          <p:nvPr userDrawn="1"/>
        </p:nvSpPr>
        <p:spPr>
          <a:xfrm>
            <a:off x="0" y="4364182"/>
            <a:ext cx="18288000" cy="2604654"/>
          </a:xfrm>
          <a:custGeom>
            <a:avLst/>
            <a:gdLst>
              <a:gd name="connsiteX0" fmla="*/ 0 w 18288000"/>
              <a:gd name="connsiteY0" fmla="*/ 1343891 h 2604654"/>
              <a:gd name="connsiteX1" fmla="*/ 2854036 w 18288000"/>
              <a:gd name="connsiteY1" fmla="*/ 2604654 h 2604654"/>
              <a:gd name="connsiteX2" fmla="*/ 5320145 w 18288000"/>
              <a:gd name="connsiteY2" fmla="*/ 1052945 h 2604654"/>
              <a:gd name="connsiteX3" fmla="*/ 7772400 w 18288000"/>
              <a:gd name="connsiteY3" fmla="*/ 2119745 h 2604654"/>
              <a:gd name="connsiteX4" fmla="*/ 10224655 w 18288000"/>
              <a:gd name="connsiteY4" fmla="*/ 512618 h 2604654"/>
              <a:gd name="connsiteX5" fmla="*/ 12718473 w 18288000"/>
              <a:gd name="connsiteY5" fmla="*/ 1579418 h 2604654"/>
              <a:gd name="connsiteX6" fmla="*/ 15184582 w 18288000"/>
              <a:gd name="connsiteY6" fmla="*/ 0 h 2604654"/>
              <a:gd name="connsiteX7" fmla="*/ 18288000 w 18288000"/>
              <a:gd name="connsiteY7" fmla="*/ 969818 h 2604654"/>
              <a:gd name="connsiteX8" fmla="*/ 18288000 w 18288000"/>
              <a:gd name="connsiteY8" fmla="*/ 969818 h 2604654"/>
              <a:gd name="connsiteX9" fmla="*/ 18288000 w 18288000"/>
              <a:gd name="connsiteY9" fmla="*/ 969818 h 26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0" h="2604654">
                <a:moveTo>
                  <a:pt x="0" y="1343891"/>
                </a:moveTo>
                <a:lnTo>
                  <a:pt x="2854036" y="2604654"/>
                </a:lnTo>
                <a:lnTo>
                  <a:pt x="5320145" y="1052945"/>
                </a:lnTo>
                <a:lnTo>
                  <a:pt x="7772400" y="2119745"/>
                </a:lnTo>
                <a:lnTo>
                  <a:pt x="10224655" y="512618"/>
                </a:lnTo>
                <a:lnTo>
                  <a:pt x="12718473" y="1579418"/>
                </a:lnTo>
                <a:lnTo>
                  <a:pt x="15184582" y="0"/>
                </a:lnTo>
                <a:lnTo>
                  <a:pt x="18288000" y="969818"/>
                </a:lnTo>
                <a:lnTo>
                  <a:pt x="18288000" y="969818"/>
                </a:lnTo>
                <a:lnTo>
                  <a:pt x="18288000" y="969818"/>
                </a:lnTo>
              </a:path>
            </a:pathLst>
          </a:custGeom>
          <a:noFill/>
          <a:ln>
            <a:solidFill>
              <a:schemeClr val="tx2">
                <a:lumMod val="60000"/>
                <a:lumOff val="4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円/楕円 15"/>
          <p:cNvSpPr/>
          <p:nvPr userDrawn="1"/>
        </p:nvSpPr>
        <p:spPr>
          <a:xfrm>
            <a:off x="2492804" y="6636573"/>
            <a:ext cx="711250" cy="711250"/>
          </a:xfrm>
          <a:prstGeom prst="ellipse">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4958781" y="5060322"/>
            <a:ext cx="711250" cy="711250"/>
          </a:xfrm>
          <a:prstGeom prst="ellipse">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7424758" y="6111156"/>
            <a:ext cx="711250" cy="711250"/>
          </a:xfrm>
          <a:prstGeom prst="ellipse">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円/楕円 18"/>
          <p:cNvSpPr/>
          <p:nvPr userDrawn="1"/>
        </p:nvSpPr>
        <p:spPr>
          <a:xfrm>
            <a:off x="9890735" y="4534905"/>
            <a:ext cx="711250" cy="711250"/>
          </a:xfrm>
          <a:prstGeom prst="ellipse">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12356712" y="5585739"/>
            <a:ext cx="711250" cy="711250"/>
          </a:xfrm>
          <a:prstGeom prst="ellipse">
            <a:avLst/>
          </a:prstGeom>
          <a:solidFill>
            <a:schemeClr val="bg1"/>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14822689" y="4009488"/>
            <a:ext cx="711250" cy="711250"/>
          </a:xfrm>
          <a:prstGeom prst="ellipse">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9774395"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円/楕円 4"/>
          <p:cNvSpPr/>
          <p:nvPr userDrawn="1"/>
        </p:nvSpPr>
        <p:spPr>
          <a:xfrm>
            <a:off x="2619829" y="6763598"/>
            <a:ext cx="457200" cy="4572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5085806" y="5187347"/>
            <a:ext cx="457200" cy="457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11"/>
          <p:cNvSpPr/>
          <p:nvPr userDrawn="1"/>
        </p:nvSpPr>
        <p:spPr>
          <a:xfrm>
            <a:off x="7551783" y="6238181"/>
            <a:ext cx="457200" cy="457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円/楕円 12"/>
          <p:cNvSpPr/>
          <p:nvPr userDrawn="1"/>
        </p:nvSpPr>
        <p:spPr>
          <a:xfrm>
            <a:off x="10017760" y="4661930"/>
            <a:ext cx="457200" cy="4572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13"/>
          <p:cNvSpPr/>
          <p:nvPr userDrawn="1"/>
        </p:nvSpPr>
        <p:spPr>
          <a:xfrm>
            <a:off x="12483737" y="5712764"/>
            <a:ext cx="457200" cy="457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円/楕円 14"/>
          <p:cNvSpPr/>
          <p:nvPr userDrawn="1"/>
        </p:nvSpPr>
        <p:spPr>
          <a:xfrm>
            <a:off x="14949714" y="4136513"/>
            <a:ext cx="457200" cy="4572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テキスト プレースホルダー 6"/>
          <p:cNvSpPr>
            <a:spLocks noGrp="1"/>
          </p:cNvSpPr>
          <p:nvPr>
            <p:ph type="body" sz="quarter" idx="21" hasCustomPrompt="1"/>
          </p:nvPr>
        </p:nvSpPr>
        <p:spPr>
          <a:xfrm>
            <a:off x="828986" y="7499181"/>
            <a:ext cx="4038886" cy="720080"/>
          </a:xfrm>
        </p:spPr>
        <p:txBody>
          <a:bodyPr anchor="b">
            <a:noAutofit/>
          </a:bodyPr>
          <a:lstStyle>
            <a:lvl1pPr algn="ct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49" name="テキスト プレースホルダー 6"/>
          <p:cNvSpPr>
            <a:spLocks noGrp="1"/>
          </p:cNvSpPr>
          <p:nvPr>
            <p:ph type="body" sz="quarter" idx="24" hasCustomPrompt="1"/>
          </p:nvPr>
        </p:nvSpPr>
        <p:spPr>
          <a:xfrm>
            <a:off x="820329" y="8254825"/>
            <a:ext cx="4056201" cy="1223322"/>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0" name="正方形/長方形 49"/>
          <p:cNvSpPr/>
          <p:nvPr userDrawn="1"/>
        </p:nvSpPr>
        <p:spPr>
          <a:xfrm>
            <a:off x="1228249" y="8157417"/>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テキスト プレースホルダー 6"/>
          <p:cNvSpPr>
            <a:spLocks noGrp="1"/>
          </p:cNvSpPr>
          <p:nvPr>
            <p:ph type="body" sz="quarter" idx="25" hasCustomPrompt="1"/>
          </p:nvPr>
        </p:nvSpPr>
        <p:spPr>
          <a:xfrm>
            <a:off x="3269317" y="4166956"/>
            <a:ext cx="4038886" cy="720080"/>
          </a:xfrm>
        </p:spPr>
        <p:txBody>
          <a:bodyPr anchor="b">
            <a:noAutofit/>
          </a:bodyPr>
          <a:lstStyle>
            <a:lvl1pPr algn="ct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55" name="テキスト プレースホルダー 6"/>
          <p:cNvSpPr>
            <a:spLocks noGrp="1"/>
          </p:cNvSpPr>
          <p:nvPr>
            <p:ph type="body" sz="quarter" idx="26" hasCustomPrompt="1"/>
          </p:nvPr>
        </p:nvSpPr>
        <p:spPr>
          <a:xfrm>
            <a:off x="3260660" y="2857771"/>
            <a:ext cx="4056201" cy="1223322"/>
          </a:xfrm>
        </p:spPr>
        <p:txBody>
          <a:bodyPr anchor="b">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6" name="正方形/長方形 55"/>
          <p:cNvSpPr/>
          <p:nvPr userDrawn="1"/>
        </p:nvSpPr>
        <p:spPr>
          <a:xfrm>
            <a:off x="3668580" y="4136513"/>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テキスト プレースホルダー 6"/>
          <p:cNvSpPr>
            <a:spLocks noGrp="1"/>
          </p:cNvSpPr>
          <p:nvPr>
            <p:ph type="body" sz="quarter" idx="27" hasCustomPrompt="1"/>
          </p:nvPr>
        </p:nvSpPr>
        <p:spPr>
          <a:xfrm>
            <a:off x="5780871" y="6987783"/>
            <a:ext cx="4038886" cy="720080"/>
          </a:xfrm>
        </p:spPr>
        <p:txBody>
          <a:bodyPr anchor="b">
            <a:noAutofit/>
          </a:bodyPr>
          <a:lstStyle>
            <a:lvl1pPr algn="ct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61" name="テキスト プレースホルダー 6"/>
          <p:cNvSpPr>
            <a:spLocks noGrp="1"/>
          </p:cNvSpPr>
          <p:nvPr>
            <p:ph type="body" sz="quarter" idx="28" hasCustomPrompt="1"/>
          </p:nvPr>
        </p:nvSpPr>
        <p:spPr>
          <a:xfrm>
            <a:off x="5772214" y="7743427"/>
            <a:ext cx="4056201" cy="1223322"/>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62" name="正方形/長方形 61"/>
          <p:cNvSpPr/>
          <p:nvPr userDrawn="1"/>
        </p:nvSpPr>
        <p:spPr>
          <a:xfrm>
            <a:off x="6180134" y="7646019"/>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テキスト プレースホルダー 6"/>
          <p:cNvSpPr>
            <a:spLocks noGrp="1"/>
          </p:cNvSpPr>
          <p:nvPr>
            <p:ph type="body" sz="quarter" idx="29" hasCustomPrompt="1"/>
          </p:nvPr>
        </p:nvSpPr>
        <p:spPr>
          <a:xfrm>
            <a:off x="8213061" y="3710116"/>
            <a:ext cx="4038886" cy="720080"/>
          </a:xfrm>
        </p:spPr>
        <p:txBody>
          <a:bodyPr anchor="b">
            <a:noAutofit/>
          </a:bodyPr>
          <a:lstStyle>
            <a:lvl1pPr algn="ctr">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64" name="テキスト プレースホルダー 6"/>
          <p:cNvSpPr>
            <a:spLocks noGrp="1"/>
          </p:cNvSpPr>
          <p:nvPr>
            <p:ph type="body" sz="quarter" idx="30" hasCustomPrompt="1"/>
          </p:nvPr>
        </p:nvSpPr>
        <p:spPr>
          <a:xfrm>
            <a:off x="8204404" y="2400931"/>
            <a:ext cx="4056201" cy="1223322"/>
          </a:xfrm>
        </p:spPr>
        <p:txBody>
          <a:bodyPr anchor="b">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65" name="正方形/長方形 64"/>
          <p:cNvSpPr/>
          <p:nvPr userDrawn="1"/>
        </p:nvSpPr>
        <p:spPr>
          <a:xfrm>
            <a:off x="8612324" y="3679673"/>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テキスト プレースホルダー 6"/>
          <p:cNvSpPr>
            <a:spLocks noGrp="1"/>
          </p:cNvSpPr>
          <p:nvPr>
            <p:ph type="body" sz="quarter" idx="31" hasCustomPrompt="1"/>
          </p:nvPr>
        </p:nvSpPr>
        <p:spPr>
          <a:xfrm>
            <a:off x="10698970" y="6448511"/>
            <a:ext cx="4038886" cy="720080"/>
          </a:xfrm>
        </p:spPr>
        <p:txBody>
          <a:bodyPr anchor="b">
            <a:noAutofit/>
          </a:bodyPr>
          <a:lstStyle>
            <a:lvl1pPr algn="ctr">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67" name="テキスト プレースホルダー 6"/>
          <p:cNvSpPr>
            <a:spLocks noGrp="1"/>
          </p:cNvSpPr>
          <p:nvPr>
            <p:ph type="body" sz="quarter" idx="32" hasCustomPrompt="1"/>
          </p:nvPr>
        </p:nvSpPr>
        <p:spPr>
          <a:xfrm>
            <a:off x="10690313" y="7204155"/>
            <a:ext cx="4056201" cy="1223322"/>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68" name="正方形/長方形 67"/>
          <p:cNvSpPr/>
          <p:nvPr userDrawn="1"/>
        </p:nvSpPr>
        <p:spPr>
          <a:xfrm>
            <a:off x="11098233" y="7106747"/>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テキスト プレースホルダー 6"/>
          <p:cNvSpPr>
            <a:spLocks noGrp="1"/>
          </p:cNvSpPr>
          <p:nvPr>
            <p:ph type="body" sz="quarter" idx="33" hasCustomPrompt="1"/>
          </p:nvPr>
        </p:nvSpPr>
        <p:spPr>
          <a:xfrm>
            <a:off x="13145015" y="3169429"/>
            <a:ext cx="4038886" cy="720080"/>
          </a:xfrm>
        </p:spPr>
        <p:txBody>
          <a:bodyPr anchor="b">
            <a:noAutofit/>
          </a:bodyPr>
          <a:lstStyle>
            <a:lvl1pPr algn="ctr">
              <a:defRPr sz="28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70" name="テキスト プレースホルダー 6"/>
          <p:cNvSpPr>
            <a:spLocks noGrp="1"/>
          </p:cNvSpPr>
          <p:nvPr>
            <p:ph type="body" sz="quarter" idx="34" hasCustomPrompt="1"/>
          </p:nvPr>
        </p:nvSpPr>
        <p:spPr>
          <a:xfrm>
            <a:off x="13136358" y="1860244"/>
            <a:ext cx="4056201" cy="1223322"/>
          </a:xfrm>
        </p:spPr>
        <p:txBody>
          <a:bodyPr anchor="b">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71" name="正方形/長方形 70"/>
          <p:cNvSpPr/>
          <p:nvPr userDrawn="1"/>
        </p:nvSpPr>
        <p:spPr>
          <a:xfrm>
            <a:off x="13544278" y="3138986"/>
            <a:ext cx="3240360"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17864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2" decel="10000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750" fill="hold"/>
                                        <p:tgtEl>
                                          <p:spTgt spid="5"/>
                                        </p:tgtEl>
                                        <p:attrNameLst>
                                          <p:attrName>ppt_x</p:attrName>
                                        </p:attrNameLst>
                                      </p:cBhvr>
                                      <p:tavLst>
                                        <p:tav tm="0">
                                          <p:val>
                                            <p:strVal val="0-#ppt_w/2"/>
                                          </p:val>
                                        </p:tav>
                                        <p:tav tm="100000">
                                          <p:val>
                                            <p:strVal val="#ppt_x"/>
                                          </p:val>
                                        </p:tav>
                                      </p:tavLst>
                                    </p:anim>
                                    <p:anim calcmode="lin" valueType="num">
                                      <p:cBhvr additive="base">
                                        <p:cTn id="16" dur="75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12" decel="10000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750" fill="hold"/>
                                        <p:tgtEl>
                                          <p:spTgt spid="11"/>
                                        </p:tgtEl>
                                        <p:attrNameLst>
                                          <p:attrName>ppt_x</p:attrName>
                                        </p:attrNameLst>
                                      </p:cBhvr>
                                      <p:tavLst>
                                        <p:tav tm="0">
                                          <p:val>
                                            <p:strVal val="0-#ppt_w/2"/>
                                          </p:val>
                                        </p:tav>
                                        <p:tav tm="100000">
                                          <p:val>
                                            <p:strVal val="#ppt_x"/>
                                          </p:val>
                                        </p:tav>
                                      </p:tavLst>
                                    </p:anim>
                                    <p:anim calcmode="lin" valueType="num">
                                      <p:cBhvr additive="base">
                                        <p:cTn id="20" dur="750" fill="hold"/>
                                        <p:tgtEl>
                                          <p:spTgt spid="11"/>
                                        </p:tgtEl>
                                        <p:attrNameLst>
                                          <p:attrName>ppt_y</p:attrName>
                                        </p:attrNameLst>
                                      </p:cBhvr>
                                      <p:tavLst>
                                        <p:tav tm="0">
                                          <p:val>
                                            <p:strVal val="1+#ppt_h/2"/>
                                          </p:val>
                                        </p:tav>
                                        <p:tav tm="100000">
                                          <p:val>
                                            <p:strVal val="#ppt_y"/>
                                          </p:val>
                                        </p:tav>
                                      </p:tavLst>
                                    </p:anim>
                                  </p:childTnLst>
                                </p:cTn>
                              </p:par>
                              <p:par>
                                <p:cTn id="21" presetID="2" presetClass="entr" presetSubtype="12" decel="10000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750" fill="hold"/>
                                        <p:tgtEl>
                                          <p:spTgt spid="12"/>
                                        </p:tgtEl>
                                        <p:attrNameLst>
                                          <p:attrName>ppt_x</p:attrName>
                                        </p:attrNameLst>
                                      </p:cBhvr>
                                      <p:tavLst>
                                        <p:tav tm="0">
                                          <p:val>
                                            <p:strVal val="0-#ppt_w/2"/>
                                          </p:val>
                                        </p:tav>
                                        <p:tav tm="100000">
                                          <p:val>
                                            <p:strVal val="#ppt_x"/>
                                          </p:val>
                                        </p:tav>
                                      </p:tavLst>
                                    </p:anim>
                                    <p:anim calcmode="lin" valueType="num">
                                      <p:cBhvr additive="base">
                                        <p:cTn id="24" dur="750" fill="hold"/>
                                        <p:tgtEl>
                                          <p:spTgt spid="12"/>
                                        </p:tgtEl>
                                        <p:attrNameLst>
                                          <p:attrName>ppt_y</p:attrName>
                                        </p:attrNameLst>
                                      </p:cBhvr>
                                      <p:tavLst>
                                        <p:tav tm="0">
                                          <p:val>
                                            <p:strVal val="1+#ppt_h/2"/>
                                          </p:val>
                                        </p:tav>
                                        <p:tav tm="100000">
                                          <p:val>
                                            <p:strVal val="#ppt_y"/>
                                          </p:val>
                                        </p:tav>
                                      </p:tavLst>
                                    </p:anim>
                                  </p:childTnLst>
                                </p:cTn>
                              </p:par>
                              <p:par>
                                <p:cTn id="25" presetID="2" presetClass="entr" presetSubtype="12" decel="10000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750" fill="hold"/>
                                        <p:tgtEl>
                                          <p:spTgt spid="13"/>
                                        </p:tgtEl>
                                        <p:attrNameLst>
                                          <p:attrName>ppt_x</p:attrName>
                                        </p:attrNameLst>
                                      </p:cBhvr>
                                      <p:tavLst>
                                        <p:tav tm="0">
                                          <p:val>
                                            <p:strVal val="0-#ppt_w/2"/>
                                          </p:val>
                                        </p:tav>
                                        <p:tav tm="100000">
                                          <p:val>
                                            <p:strVal val="#ppt_x"/>
                                          </p:val>
                                        </p:tav>
                                      </p:tavLst>
                                    </p:anim>
                                    <p:anim calcmode="lin" valueType="num">
                                      <p:cBhvr additive="base">
                                        <p:cTn id="28" dur="750" fill="hold"/>
                                        <p:tgtEl>
                                          <p:spTgt spid="13"/>
                                        </p:tgtEl>
                                        <p:attrNameLst>
                                          <p:attrName>ppt_y</p:attrName>
                                        </p:attrNameLst>
                                      </p:cBhvr>
                                      <p:tavLst>
                                        <p:tav tm="0">
                                          <p:val>
                                            <p:strVal val="1+#ppt_h/2"/>
                                          </p:val>
                                        </p:tav>
                                        <p:tav tm="100000">
                                          <p:val>
                                            <p:strVal val="#ppt_y"/>
                                          </p:val>
                                        </p:tav>
                                      </p:tavLst>
                                    </p:anim>
                                  </p:childTnLst>
                                </p:cTn>
                              </p:par>
                              <p:par>
                                <p:cTn id="29" presetID="2" presetClass="entr" presetSubtype="12" decel="100000"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750" fill="hold"/>
                                        <p:tgtEl>
                                          <p:spTgt spid="14"/>
                                        </p:tgtEl>
                                        <p:attrNameLst>
                                          <p:attrName>ppt_x</p:attrName>
                                        </p:attrNameLst>
                                      </p:cBhvr>
                                      <p:tavLst>
                                        <p:tav tm="0">
                                          <p:val>
                                            <p:strVal val="0-#ppt_w/2"/>
                                          </p:val>
                                        </p:tav>
                                        <p:tav tm="100000">
                                          <p:val>
                                            <p:strVal val="#ppt_x"/>
                                          </p:val>
                                        </p:tav>
                                      </p:tavLst>
                                    </p:anim>
                                    <p:anim calcmode="lin" valueType="num">
                                      <p:cBhvr additive="base">
                                        <p:cTn id="32" dur="750" fill="hold"/>
                                        <p:tgtEl>
                                          <p:spTgt spid="14"/>
                                        </p:tgtEl>
                                        <p:attrNameLst>
                                          <p:attrName>ppt_y</p:attrName>
                                        </p:attrNameLst>
                                      </p:cBhvr>
                                      <p:tavLst>
                                        <p:tav tm="0">
                                          <p:val>
                                            <p:strVal val="1+#ppt_h/2"/>
                                          </p:val>
                                        </p:tav>
                                        <p:tav tm="100000">
                                          <p:val>
                                            <p:strVal val="#ppt_y"/>
                                          </p:val>
                                        </p:tav>
                                      </p:tavLst>
                                    </p:anim>
                                  </p:childTnLst>
                                </p:cTn>
                              </p:par>
                              <p:par>
                                <p:cTn id="33" presetID="2" presetClass="entr" presetSubtype="12" decel="10000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750" fill="hold"/>
                                        <p:tgtEl>
                                          <p:spTgt spid="15"/>
                                        </p:tgtEl>
                                        <p:attrNameLst>
                                          <p:attrName>ppt_x</p:attrName>
                                        </p:attrNameLst>
                                      </p:cBhvr>
                                      <p:tavLst>
                                        <p:tav tm="0">
                                          <p:val>
                                            <p:strVal val="0-#ppt_w/2"/>
                                          </p:val>
                                        </p:tav>
                                        <p:tav tm="100000">
                                          <p:val>
                                            <p:strVal val="#ppt_x"/>
                                          </p:val>
                                        </p:tav>
                                      </p:tavLst>
                                    </p:anim>
                                    <p:anim calcmode="lin" valueType="num">
                                      <p:cBhvr additive="base">
                                        <p:cTn id="36" dur="750" fill="hold"/>
                                        <p:tgtEl>
                                          <p:spTgt spid="15"/>
                                        </p:tgtEl>
                                        <p:attrNameLst>
                                          <p:attrName>ppt_y</p:attrName>
                                        </p:attrNameLst>
                                      </p:cBhvr>
                                      <p:tavLst>
                                        <p:tav tm="0">
                                          <p:val>
                                            <p:strVal val="1+#ppt_h/2"/>
                                          </p:val>
                                        </p:tav>
                                        <p:tav tm="100000">
                                          <p:val>
                                            <p:strVal val="#ppt_y"/>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76"/>
                                        </p:tgtEl>
                                        <p:attrNameLst>
                                          <p:attrName>style.visibility</p:attrName>
                                        </p:attrNameLst>
                                      </p:cBhvr>
                                      <p:to>
                                        <p:strVal val="visible"/>
                                      </p:to>
                                    </p:set>
                                    <p:animEffect transition="in" filter="wipe(left)">
                                      <p:cBhvr>
                                        <p:cTn id="39" dur="1250"/>
                                        <p:tgtEl>
                                          <p:spTgt spid="76"/>
                                        </p:tgtEl>
                                      </p:cBhvr>
                                    </p:animEffect>
                                  </p:childTnLst>
                                </p:cTn>
                              </p:par>
                            </p:childTnLst>
                          </p:cTn>
                        </p:par>
                        <p:par>
                          <p:cTn id="40" fill="hold">
                            <p:stCondLst>
                              <p:cond delay="1750"/>
                            </p:stCondLst>
                            <p:childTnLst>
                              <p:par>
                                <p:cTn id="41" presetID="2" presetClass="entr" presetSubtype="4" decel="10000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 calcmode="lin" valueType="num">
                                      <p:cBhvr additive="base">
                                        <p:cTn id="43"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45" presetID="21" presetClass="entr" presetSubtype="1"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wheel(1)">
                                      <p:cBhvr>
                                        <p:cTn id="47" dur="1500"/>
                                        <p:tgtEl>
                                          <p:spTgt spid="16"/>
                                        </p:tgtEl>
                                      </p:cBhvr>
                                    </p:animEffect>
                                  </p:childTnLst>
                                </p:cTn>
                              </p:par>
                              <p:par>
                                <p:cTn id="48" presetID="2" presetClass="entr" presetSubtype="4" decel="100000" fill="hold" grpId="0" nodeType="withEffect">
                                  <p:stCondLst>
                                    <p:cond delay="100"/>
                                  </p:stCondLst>
                                  <p:childTnLst>
                                    <p:set>
                                      <p:cBhvr>
                                        <p:cTn id="49" dur="1" fill="hold">
                                          <p:stCondLst>
                                            <p:cond delay="0"/>
                                          </p:stCondLst>
                                        </p:cTn>
                                        <p:tgtEl>
                                          <p:spTgt spid="50"/>
                                        </p:tgtEl>
                                        <p:attrNameLst>
                                          <p:attrName>style.visibility</p:attrName>
                                        </p:attrNameLst>
                                      </p:cBhvr>
                                      <p:to>
                                        <p:strVal val="visible"/>
                                      </p:to>
                                    </p:set>
                                    <p:anim calcmode="lin" valueType="num">
                                      <p:cBhvr additive="base">
                                        <p:cTn id="50" dur="500" fill="hold"/>
                                        <p:tgtEl>
                                          <p:spTgt spid="50"/>
                                        </p:tgtEl>
                                        <p:attrNameLst>
                                          <p:attrName>ppt_x</p:attrName>
                                        </p:attrNameLst>
                                      </p:cBhvr>
                                      <p:tavLst>
                                        <p:tav tm="0">
                                          <p:val>
                                            <p:strVal val="#ppt_x"/>
                                          </p:val>
                                        </p:tav>
                                        <p:tav tm="100000">
                                          <p:val>
                                            <p:strVal val="#ppt_x"/>
                                          </p:val>
                                        </p:tav>
                                      </p:tavLst>
                                    </p:anim>
                                    <p:anim calcmode="lin" valueType="num">
                                      <p:cBhvr additive="base">
                                        <p:cTn id="51" dur="500" fill="hold"/>
                                        <p:tgtEl>
                                          <p:spTgt spid="50"/>
                                        </p:tgtEl>
                                        <p:attrNameLst>
                                          <p:attrName>ppt_y</p:attrName>
                                        </p:attrNameLst>
                                      </p:cBhvr>
                                      <p:tavLst>
                                        <p:tav tm="0">
                                          <p:val>
                                            <p:strVal val="1+#ppt_h/2"/>
                                          </p:val>
                                        </p:tav>
                                        <p:tav tm="100000">
                                          <p:val>
                                            <p:strVal val="#ppt_y"/>
                                          </p:val>
                                        </p:tav>
                                      </p:tavLst>
                                    </p:anim>
                                  </p:childTnLst>
                                </p:cTn>
                              </p:par>
                            </p:childTnLst>
                          </p:cTn>
                        </p:par>
                        <p:par>
                          <p:cTn id="52" fill="hold">
                            <p:stCondLst>
                              <p:cond delay="3250"/>
                            </p:stCondLst>
                            <p:childTnLst>
                              <p:par>
                                <p:cTn id="53" presetID="22" presetClass="entr" presetSubtype="8" fill="hold" grpId="0" nodeType="afterEffect">
                                  <p:stCondLst>
                                    <p:cond delay="0"/>
                                  </p:stCondLst>
                                  <p:childTnLst>
                                    <p:set>
                                      <p:cBhvr>
                                        <p:cTn id="54" dur="1" fill="hold">
                                          <p:stCondLst>
                                            <p:cond delay="0"/>
                                          </p:stCondLst>
                                        </p:cTn>
                                        <p:tgtEl>
                                          <p:spTgt spid="49">
                                            <p:txEl>
                                              <p:pRg st="0" end="0"/>
                                            </p:txEl>
                                          </p:spTgt>
                                        </p:tgtEl>
                                        <p:attrNameLst>
                                          <p:attrName>style.visibility</p:attrName>
                                        </p:attrNameLst>
                                      </p:cBhvr>
                                      <p:to>
                                        <p:strVal val="visible"/>
                                      </p:to>
                                    </p:set>
                                    <p:animEffect transition="in" filter="wipe(left)">
                                      <p:cBhvr>
                                        <p:cTn id="55" dur="500"/>
                                        <p:tgtEl>
                                          <p:spTgt spid="49">
                                            <p:txEl>
                                              <p:pRg st="0" end="0"/>
                                            </p:txEl>
                                          </p:spTgt>
                                        </p:tgtEl>
                                      </p:cBhvr>
                                    </p:animEffect>
                                  </p:childTnLst>
                                </p:cTn>
                              </p:par>
                            </p:childTnLst>
                          </p:cTn>
                        </p:par>
                        <p:par>
                          <p:cTn id="56" fill="hold">
                            <p:stCondLst>
                              <p:cond delay="3750"/>
                            </p:stCondLst>
                            <p:childTnLst>
                              <p:par>
                                <p:cTn id="57" presetID="2" presetClass="entr" presetSubtype="1" decel="100000" fill="hold" grpId="0" nodeType="afterEffect">
                                  <p:stCondLst>
                                    <p:cond delay="250"/>
                                  </p:stCondLst>
                                  <p:childTnLst>
                                    <p:set>
                                      <p:cBhvr>
                                        <p:cTn id="58" dur="1" fill="hold">
                                          <p:stCondLst>
                                            <p:cond delay="0"/>
                                          </p:stCondLst>
                                        </p:cTn>
                                        <p:tgtEl>
                                          <p:spTgt spid="54">
                                            <p:txEl>
                                              <p:pRg st="0" end="0"/>
                                            </p:txEl>
                                          </p:spTgt>
                                        </p:tgtEl>
                                        <p:attrNameLst>
                                          <p:attrName>style.visibility</p:attrName>
                                        </p:attrNameLst>
                                      </p:cBhvr>
                                      <p:to>
                                        <p:strVal val="visible"/>
                                      </p:to>
                                    </p:set>
                                    <p:anim calcmode="lin" valueType="num">
                                      <p:cBhvr additive="base">
                                        <p:cTn id="59"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4">
                                            <p:txEl>
                                              <p:pRg st="0" end="0"/>
                                            </p:txEl>
                                          </p:spTgt>
                                        </p:tgtEl>
                                        <p:attrNameLst>
                                          <p:attrName>ppt_y</p:attrName>
                                        </p:attrNameLst>
                                      </p:cBhvr>
                                      <p:tavLst>
                                        <p:tav tm="0">
                                          <p:val>
                                            <p:strVal val="0-#ppt_h/2"/>
                                          </p:val>
                                        </p:tav>
                                        <p:tav tm="100000">
                                          <p:val>
                                            <p:strVal val="#ppt_y"/>
                                          </p:val>
                                        </p:tav>
                                      </p:tavLst>
                                    </p:anim>
                                  </p:childTnLst>
                                </p:cTn>
                              </p:par>
                              <p:par>
                                <p:cTn id="61" presetID="21" presetClass="entr" presetSubtype="1" fill="hold" grpId="0" nodeType="withEffect">
                                  <p:stCondLst>
                                    <p:cond delay="250"/>
                                  </p:stCondLst>
                                  <p:childTnLst>
                                    <p:set>
                                      <p:cBhvr>
                                        <p:cTn id="62" dur="1" fill="hold">
                                          <p:stCondLst>
                                            <p:cond delay="0"/>
                                          </p:stCondLst>
                                        </p:cTn>
                                        <p:tgtEl>
                                          <p:spTgt spid="17"/>
                                        </p:tgtEl>
                                        <p:attrNameLst>
                                          <p:attrName>style.visibility</p:attrName>
                                        </p:attrNameLst>
                                      </p:cBhvr>
                                      <p:to>
                                        <p:strVal val="visible"/>
                                      </p:to>
                                    </p:set>
                                    <p:animEffect transition="in" filter="wheel(1)">
                                      <p:cBhvr>
                                        <p:cTn id="63" dur="1500"/>
                                        <p:tgtEl>
                                          <p:spTgt spid="17"/>
                                        </p:tgtEl>
                                      </p:cBhvr>
                                    </p:animEffect>
                                  </p:childTnLst>
                                </p:cTn>
                              </p:par>
                              <p:par>
                                <p:cTn id="64" presetID="2" presetClass="entr" presetSubtype="1" decel="100000" fill="hold" grpId="0" nodeType="withEffect">
                                  <p:stCondLst>
                                    <p:cond delay="350"/>
                                  </p:stCondLst>
                                  <p:childTnLst>
                                    <p:set>
                                      <p:cBhvr>
                                        <p:cTn id="65" dur="1" fill="hold">
                                          <p:stCondLst>
                                            <p:cond delay="0"/>
                                          </p:stCondLst>
                                        </p:cTn>
                                        <p:tgtEl>
                                          <p:spTgt spid="56"/>
                                        </p:tgtEl>
                                        <p:attrNameLst>
                                          <p:attrName>style.visibility</p:attrName>
                                        </p:attrNameLst>
                                      </p:cBhvr>
                                      <p:to>
                                        <p:strVal val="visible"/>
                                      </p:to>
                                    </p:set>
                                    <p:anim calcmode="lin" valueType="num">
                                      <p:cBhvr additive="base">
                                        <p:cTn id="66" dur="500" fill="hold"/>
                                        <p:tgtEl>
                                          <p:spTgt spid="56"/>
                                        </p:tgtEl>
                                        <p:attrNameLst>
                                          <p:attrName>ppt_x</p:attrName>
                                        </p:attrNameLst>
                                      </p:cBhvr>
                                      <p:tavLst>
                                        <p:tav tm="0">
                                          <p:val>
                                            <p:strVal val="#ppt_x"/>
                                          </p:val>
                                        </p:tav>
                                        <p:tav tm="100000">
                                          <p:val>
                                            <p:strVal val="#ppt_x"/>
                                          </p:val>
                                        </p:tav>
                                      </p:tavLst>
                                    </p:anim>
                                    <p:anim calcmode="lin" valueType="num">
                                      <p:cBhvr additive="base">
                                        <p:cTn id="67" dur="500" fill="hold"/>
                                        <p:tgtEl>
                                          <p:spTgt spid="56"/>
                                        </p:tgtEl>
                                        <p:attrNameLst>
                                          <p:attrName>ppt_y</p:attrName>
                                        </p:attrNameLst>
                                      </p:cBhvr>
                                      <p:tavLst>
                                        <p:tav tm="0">
                                          <p:val>
                                            <p:strVal val="0-#ppt_h/2"/>
                                          </p:val>
                                        </p:tav>
                                        <p:tav tm="100000">
                                          <p:val>
                                            <p:strVal val="#ppt_y"/>
                                          </p:val>
                                        </p:tav>
                                      </p:tavLst>
                                    </p:anim>
                                  </p:childTnLst>
                                </p:cTn>
                              </p:par>
                            </p:childTnLst>
                          </p:cTn>
                        </p:par>
                        <p:par>
                          <p:cTn id="68" fill="hold">
                            <p:stCondLst>
                              <p:cond delay="5500"/>
                            </p:stCondLst>
                            <p:childTnLst>
                              <p:par>
                                <p:cTn id="69" presetID="22" presetClass="entr" presetSubtype="8" fill="hold" grpId="0" nodeType="afterEffect">
                                  <p:stCondLst>
                                    <p:cond delay="0"/>
                                  </p:stCondLst>
                                  <p:childTnLst>
                                    <p:set>
                                      <p:cBhvr>
                                        <p:cTn id="70" dur="1" fill="hold">
                                          <p:stCondLst>
                                            <p:cond delay="0"/>
                                          </p:stCondLst>
                                        </p:cTn>
                                        <p:tgtEl>
                                          <p:spTgt spid="55">
                                            <p:txEl>
                                              <p:pRg st="0" end="0"/>
                                            </p:txEl>
                                          </p:spTgt>
                                        </p:tgtEl>
                                        <p:attrNameLst>
                                          <p:attrName>style.visibility</p:attrName>
                                        </p:attrNameLst>
                                      </p:cBhvr>
                                      <p:to>
                                        <p:strVal val="visible"/>
                                      </p:to>
                                    </p:set>
                                    <p:animEffect transition="in" filter="wipe(left)">
                                      <p:cBhvr>
                                        <p:cTn id="71" dur="500"/>
                                        <p:tgtEl>
                                          <p:spTgt spid="55">
                                            <p:txEl>
                                              <p:pRg st="0" end="0"/>
                                            </p:txEl>
                                          </p:spTgt>
                                        </p:tgtEl>
                                      </p:cBhvr>
                                    </p:animEffect>
                                  </p:childTnLst>
                                </p:cTn>
                              </p:par>
                            </p:childTnLst>
                          </p:cTn>
                        </p:par>
                        <p:par>
                          <p:cTn id="72" fill="hold">
                            <p:stCondLst>
                              <p:cond delay="6000"/>
                            </p:stCondLst>
                            <p:childTnLst>
                              <p:par>
                                <p:cTn id="73" presetID="2" presetClass="entr" presetSubtype="4" decel="100000" fill="hold" grpId="0" nodeType="afterEffect">
                                  <p:stCondLst>
                                    <p:cond delay="250"/>
                                  </p:stCondLst>
                                  <p:childTnLst>
                                    <p:set>
                                      <p:cBhvr>
                                        <p:cTn id="74" dur="1" fill="hold">
                                          <p:stCondLst>
                                            <p:cond delay="0"/>
                                          </p:stCondLst>
                                        </p:cTn>
                                        <p:tgtEl>
                                          <p:spTgt spid="60">
                                            <p:txEl>
                                              <p:pRg st="0" end="0"/>
                                            </p:txEl>
                                          </p:spTgt>
                                        </p:tgtEl>
                                        <p:attrNameLst>
                                          <p:attrName>style.visibility</p:attrName>
                                        </p:attrNameLst>
                                      </p:cBhvr>
                                      <p:to>
                                        <p:strVal val="visible"/>
                                      </p:to>
                                    </p:set>
                                    <p:anim calcmode="lin" valueType="num">
                                      <p:cBhvr additive="base">
                                        <p:cTn id="75"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60">
                                            <p:txEl>
                                              <p:pRg st="0" end="0"/>
                                            </p:txEl>
                                          </p:spTgt>
                                        </p:tgtEl>
                                        <p:attrNameLst>
                                          <p:attrName>ppt_y</p:attrName>
                                        </p:attrNameLst>
                                      </p:cBhvr>
                                      <p:tavLst>
                                        <p:tav tm="0">
                                          <p:val>
                                            <p:strVal val="1+#ppt_h/2"/>
                                          </p:val>
                                        </p:tav>
                                        <p:tav tm="100000">
                                          <p:val>
                                            <p:strVal val="#ppt_y"/>
                                          </p:val>
                                        </p:tav>
                                      </p:tavLst>
                                    </p:anim>
                                  </p:childTnLst>
                                </p:cTn>
                              </p:par>
                              <p:par>
                                <p:cTn id="77" presetID="21" presetClass="entr" presetSubtype="1" fill="hold" grpId="0" nodeType="withEffect">
                                  <p:stCondLst>
                                    <p:cond delay="250"/>
                                  </p:stCondLst>
                                  <p:childTnLst>
                                    <p:set>
                                      <p:cBhvr>
                                        <p:cTn id="78" dur="1" fill="hold">
                                          <p:stCondLst>
                                            <p:cond delay="0"/>
                                          </p:stCondLst>
                                        </p:cTn>
                                        <p:tgtEl>
                                          <p:spTgt spid="18"/>
                                        </p:tgtEl>
                                        <p:attrNameLst>
                                          <p:attrName>style.visibility</p:attrName>
                                        </p:attrNameLst>
                                      </p:cBhvr>
                                      <p:to>
                                        <p:strVal val="visible"/>
                                      </p:to>
                                    </p:set>
                                    <p:animEffect transition="in" filter="wheel(1)">
                                      <p:cBhvr>
                                        <p:cTn id="79" dur="1500"/>
                                        <p:tgtEl>
                                          <p:spTgt spid="18"/>
                                        </p:tgtEl>
                                      </p:cBhvr>
                                    </p:animEffect>
                                  </p:childTnLst>
                                </p:cTn>
                              </p:par>
                              <p:par>
                                <p:cTn id="80" presetID="2" presetClass="entr" presetSubtype="4" decel="100000" fill="hold" grpId="0" nodeType="withEffect">
                                  <p:stCondLst>
                                    <p:cond delay="350"/>
                                  </p:stCondLst>
                                  <p:childTnLst>
                                    <p:set>
                                      <p:cBhvr>
                                        <p:cTn id="81" dur="1" fill="hold">
                                          <p:stCondLst>
                                            <p:cond delay="0"/>
                                          </p:stCondLst>
                                        </p:cTn>
                                        <p:tgtEl>
                                          <p:spTgt spid="62"/>
                                        </p:tgtEl>
                                        <p:attrNameLst>
                                          <p:attrName>style.visibility</p:attrName>
                                        </p:attrNameLst>
                                      </p:cBhvr>
                                      <p:to>
                                        <p:strVal val="visible"/>
                                      </p:to>
                                    </p:set>
                                    <p:anim calcmode="lin" valueType="num">
                                      <p:cBhvr additive="base">
                                        <p:cTn id="82" dur="500" fill="hold"/>
                                        <p:tgtEl>
                                          <p:spTgt spid="62"/>
                                        </p:tgtEl>
                                        <p:attrNameLst>
                                          <p:attrName>ppt_x</p:attrName>
                                        </p:attrNameLst>
                                      </p:cBhvr>
                                      <p:tavLst>
                                        <p:tav tm="0">
                                          <p:val>
                                            <p:strVal val="#ppt_x"/>
                                          </p:val>
                                        </p:tav>
                                        <p:tav tm="100000">
                                          <p:val>
                                            <p:strVal val="#ppt_x"/>
                                          </p:val>
                                        </p:tav>
                                      </p:tavLst>
                                    </p:anim>
                                    <p:anim calcmode="lin" valueType="num">
                                      <p:cBhvr additive="base">
                                        <p:cTn id="83" dur="500" fill="hold"/>
                                        <p:tgtEl>
                                          <p:spTgt spid="62"/>
                                        </p:tgtEl>
                                        <p:attrNameLst>
                                          <p:attrName>ppt_y</p:attrName>
                                        </p:attrNameLst>
                                      </p:cBhvr>
                                      <p:tavLst>
                                        <p:tav tm="0">
                                          <p:val>
                                            <p:strVal val="1+#ppt_h/2"/>
                                          </p:val>
                                        </p:tav>
                                        <p:tav tm="100000">
                                          <p:val>
                                            <p:strVal val="#ppt_y"/>
                                          </p:val>
                                        </p:tav>
                                      </p:tavLst>
                                    </p:anim>
                                  </p:childTnLst>
                                </p:cTn>
                              </p:par>
                            </p:childTnLst>
                          </p:cTn>
                        </p:par>
                        <p:par>
                          <p:cTn id="84" fill="hold">
                            <p:stCondLst>
                              <p:cond delay="7750"/>
                            </p:stCondLst>
                            <p:childTnLst>
                              <p:par>
                                <p:cTn id="85" presetID="22" presetClass="entr" presetSubtype="8" fill="hold" grpId="0" nodeType="afterEffect">
                                  <p:stCondLst>
                                    <p:cond delay="0"/>
                                  </p:stCondLst>
                                  <p:childTnLst>
                                    <p:set>
                                      <p:cBhvr>
                                        <p:cTn id="86" dur="1" fill="hold">
                                          <p:stCondLst>
                                            <p:cond delay="0"/>
                                          </p:stCondLst>
                                        </p:cTn>
                                        <p:tgtEl>
                                          <p:spTgt spid="61">
                                            <p:txEl>
                                              <p:pRg st="0" end="0"/>
                                            </p:txEl>
                                          </p:spTgt>
                                        </p:tgtEl>
                                        <p:attrNameLst>
                                          <p:attrName>style.visibility</p:attrName>
                                        </p:attrNameLst>
                                      </p:cBhvr>
                                      <p:to>
                                        <p:strVal val="visible"/>
                                      </p:to>
                                    </p:set>
                                    <p:animEffect transition="in" filter="wipe(left)">
                                      <p:cBhvr>
                                        <p:cTn id="87" dur="500"/>
                                        <p:tgtEl>
                                          <p:spTgt spid="61">
                                            <p:txEl>
                                              <p:pRg st="0" end="0"/>
                                            </p:txEl>
                                          </p:spTgt>
                                        </p:tgtEl>
                                      </p:cBhvr>
                                    </p:animEffect>
                                  </p:childTnLst>
                                </p:cTn>
                              </p:par>
                            </p:childTnLst>
                          </p:cTn>
                        </p:par>
                        <p:par>
                          <p:cTn id="88" fill="hold">
                            <p:stCondLst>
                              <p:cond delay="8250"/>
                            </p:stCondLst>
                            <p:childTnLst>
                              <p:par>
                                <p:cTn id="89" presetID="2" presetClass="entr" presetSubtype="1" decel="100000" fill="hold" grpId="0" nodeType="afterEffect">
                                  <p:stCondLst>
                                    <p:cond delay="250"/>
                                  </p:stCondLst>
                                  <p:childTnLst>
                                    <p:set>
                                      <p:cBhvr>
                                        <p:cTn id="90" dur="1" fill="hold">
                                          <p:stCondLst>
                                            <p:cond delay="0"/>
                                          </p:stCondLst>
                                        </p:cTn>
                                        <p:tgtEl>
                                          <p:spTgt spid="63">
                                            <p:txEl>
                                              <p:pRg st="0" end="0"/>
                                            </p:txEl>
                                          </p:spTgt>
                                        </p:tgtEl>
                                        <p:attrNameLst>
                                          <p:attrName>style.visibility</p:attrName>
                                        </p:attrNameLst>
                                      </p:cBhvr>
                                      <p:to>
                                        <p:strVal val="visible"/>
                                      </p:to>
                                    </p:set>
                                    <p:anim calcmode="lin" valueType="num">
                                      <p:cBhvr additive="base">
                                        <p:cTn id="91"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63">
                                            <p:txEl>
                                              <p:pRg st="0" end="0"/>
                                            </p:txEl>
                                          </p:spTgt>
                                        </p:tgtEl>
                                        <p:attrNameLst>
                                          <p:attrName>ppt_y</p:attrName>
                                        </p:attrNameLst>
                                      </p:cBhvr>
                                      <p:tavLst>
                                        <p:tav tm="0">
                                          <p:val>
                                            <p:strVal val="0-#ppt_h/2"/>
                                          </p:val>
                                        </p:tav>
                                        <p:tav tm="100000">
                                          <p:val>
                                            <p:strVal val="#ppt_y"/>
                                          </p:val>
                                        </p:tav>
                                      </p:tavLst>
                                    </p:anim>
                                  </p:childTnLst>
                                </p:cTn>
                              </p:par>
                              <p:par>
                                <p:cTn id="93" presetID="21" presetClass="entr" presetSubtype="1" fill="hold" grpId="0" nodeType="withEffect">
                                  <p:stCondLst>
                                    <p:cond delay="250"/>
                                  </p:stCondLst>
                                  <p:childTnLst>
                                    <p:set>
                                      <p:cBhvr>
                                        <p:cTn id="94" dur="1" fill="hold">
                                          <p:stCondLst>
                                            <p:cond delay="0"/>
                                          </p:stCondLst>
                                        </p:cTn>
                                        <p:tgtEl>
                                          <p:spTgt spid="19"/>
                                        </p:tgtEl>
                                        <p:attrNameLst>
                                          <p:attrName>style.visibility</p:attrName>
                                        </p:attrNameLst>
                                      </p:cBhvr>
                                      <p:to>
                                        <p:strVal val="visible"/>
                                      </p:to>
                                    </p:set>
                                    <p:animEffect transition="in" filter="wheel(1)">
                                      <p:cBhvr>
                                        <p:cTn id="95" dur="1500"/>
                                        <p:tgtEl>
                                          <p:spTgt spid="19"/>
                                        </p:tgtEl>
                                      </p:cBhvr>
                                    </p:animEffect>
                                  </p:childTnLst>
                                </p:cTn>
                              </p:par>
                              <p:par>
                                <p:cTn id="96" presetID="2" presetClass="entr" presetSubtype="1" decel="100000" fill="hold" grpId="0" nodeType="withEffect">
                                  <p:stCondLst>
                                    <p:cond delay="350"/>
                                  </p:stCondLst>
                                  <p:childTnLst>
                                    <p:set>
                                      <p:cBhvr>
                                        <p:cTn id="97" dur="1" fill="hold">
                                          <p:stCondLst>
                                            <p:cond delay="0"/>
                                          </p:stCondLst>
                                        </p:cTn>
                                        <p:tgtEl>
                                          <p:spTgt spid="65"/>
                                        </p:tgtEl>
                                        <p:attrNameLst>
                                          <p:attrName>style.visibility</p:attrName>
                                        </p:attrNameLst>
                                      </p:cBhvr>
                                      <p:to>
                                        <p:strVal val="visible"/>
                                      </p:to>
                                    </p:set>
                                    <p:anim calcmode="lin" valueType="num">
                                      <p:cBhvr additive="base">
                                        <p:cTn id="98" dur="500" fill="hold"/>
                                        <p:tgtEl>
                                          <p:spTgt spid="65"/>
                                        </p:tgtEl>
                                        <p:attrNameLst>
                                          <p:attrName>ppt_x</p:attrName>
                                        </p:attrNameLst>
                                      </p:cBhvr>
                                      <p:tavLst>
                                        <p:tav tm="0">
                                          <p:val>
                                            <p:strVal val="#ppt_x"/>
                                          </p:val>
                                        </p:tav>
                                        <p:tav tm="100000">
                                          <p:val>
                                            <p:strVal val="#ppt_x"/>
                                          </p:val>
                                        </p:tav>
                                      </p:tavLst>
                                    </p:anim>
                                    <p:anim calcmode="lin" valueType="num">
                                      <p:cBhvr additive="base">
                                        <p:cTn id="99" dur="500" fill="hold"/>
                                        <p:tgtEl>
                                          <p:spTgt spid="65"/>
                                        </p:tgtEl>
                                        <p:attrNameLst>
                                          <p:attrName>ppt_y</p:attrName>
                                        </p:attrNameLst>
                                      </p:cBhvr>
                                      <p:tavLst>
                                        <p:tav tm="0">
                                          <p:val>
                                            <p:strVal val="0-#ppt_h/2"/>
                                          </p:val>
                                        </p:tav>
                                        <p:tav tm="100000">
                                          <p:val>
                                            <p:strVal val="#ppt_y"/>
                                          </p:val>
                                        </p:tav>
                                      </p:tavLst>
                                    </p:anim>
                                  </p:childTnLst>
                                </p:cTn>
                              </p:par>
                            </p:childTnLst>
                          </p:cTn>
                        </p:par>
                        <p:par>
                          <p:cTn id="100" fill="hold">
                            <p:stCondLst>
                              <p:cond delay="10000"/>
                            </p:stCondLst>
                            <p:childTnLst>
                              <p:par>
                                <p:cTn id="101" presetID="22" presetClass="entr" presetSubtype="8" fill="hold" grpId="0" nodeType="afterEffect">
                                  <p:stCondLst>
                                    <p:cond delay="0"/>
                                  </p:stCondLst>
                                  <p:childTnLst>
                                    <p:set>
                                      <p:cBhvr>
                                        <p:cTn id="102" dur="1" fill="hold">
                                          <p:stCondLst>
                                            <p:cond delay="0"/>
                                          </p:stCondLst>
                                        </p:cTn>
                                        <p:tgtEl>
                                          <p:spTgt spid="64">
                                            <p:txEl>
                                              <p:pRg st="0" end="0"/>
                                            </p:txEl>
                                          </p:spTgt>
                                        </p:tgtEl>
                                        <p:attrNameLst>
                                          <p:attrName>style.visibility</p:attrName>
                                        </p:attrNameLst>
                                      </p:cBhvr>
                                      <p:to>
                                        <p:strVal val="visible"/>
                                      </p:to>
                                    </p:set>
                                    <p:animEffect transition="in" filter="wipe(left)">
                                      <p:cBhvr>
                                        <p:cTn id="103" dur="500"/>
                                        <p:tgtEl>
                                          <p:spTgt spid="64">
                                            <p:txEl>
                                              <p:pRg st="0" end="0"/>
                                            </p:txEl>
                                          </p:spTgt>
                                        </p:tgtEl>
                                      </p:cBhvr>
                                    </p:animEffect>
                                  </p:childTnLst>
                                </p:cTn>
                              </p:par>
                            </p:childTnLst>
                          </p:cTn>
                        </p:par>
                        <p:par>
                          <p:cTn id="104" fill="hold">
                            <p:stCondLst>
                              <p:cond delay="10500"/>
                            </p:stCondLst>
                            <p:childTnLst>
                              <p:par>
                                <p:cTn id="105" presetID="2" presetClass="entr" presetSubtype="4" decel="100000" fill="hold" grpId="0" nodeType="afterEffect">
                                  <p:stCondLst>
                                    <p:cond delay="250"/>
                                  </p:stCondLst>
                                  <p:childTnLst>
                                    <p:set>
                                      <p:cBhvr>
                                        <p:cTn id="106" dur="1" fill="hold">
                                          <p:stCondLst>
                                            <p:cond delay="0"/>
                                          </p:stCondLst>
                                        </p:cTn>
                                        <p:tgtEl>
                                          <p:spTgt spid="66">
                                            <p:txEl>
                                              <p:pRg st="0" end="0"/>
                                            </p:txEl>
                                          </p:spTgt>
                                        </p:tgtEl>
                                        <p:attrNameLst>
                                          <p:attrName>style.visibility</p:attrName>
                                        </p:attrNameLst>
                                      </p:cBhvr>
                                      <p:to>
                                        <p:strVal val="visible"/>
                                      </p:to>
                                    </p:set>
                                    <p:anim calcmode="lin" valueType="num">
                                      <p:cBhvr additive="base">
                                        <p:cTn id="107" dur="500" fill="hold"/>
                                        <p:tgtEl>
                                          <p:spTgt spid="66">
                                            <p:txEl>
                                              <p:pRg st="0" end="0"/>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66">
                                            <p:txEl>
                                              <p:pRg st="0" end="0"/>
                                            </p:txEl>
                                          </p:spTgt>
                                        </p:tgtEl>
                                        <p:attrNameLst>
                                          <p:attrName>ppt_y</p:attrName>
                                        </p:attrNameLst>
                                      </p:cBhvr>
                                      <p:tavLst>
                                        <p:tav tm="0">
                                          <p:val>
                                            <p:strVal val="1+#ppt_h/2"/>
                                          </p:val>
                                        </p:tav>
                                        <p:tav tm="100000">
                                          <p:val>
                                            <p:strVal val="#ppt_y"/>
                                          </p:val>
                                        </p:tav>
                                      </p:tavLst>
                                    </p:anim>
                                  </p:childTnLst>
                                </p:cTn>
                              </p:par>
                              <p:par>
                                <p:cTn id="109" presetID="21" presetClass="entr" presetSubtype="1" fill="hold" grpId="0" nodeType="withEffect">
                                  <p:stCondLst>
                                    <p:cond delay="250"/>
                                  </p:stCondLst>
                                  <p:childTnLst>
                                    <p:set>
                                      <p:cBhvr>
                                        <p:cTn id="110" dur="1" fill="hold">
                                          <p:stCondLst>
                                            <p:cond delay="0"/>
                                          </p:stCondLst>
                                        </p:cTn>
                                        <p:tgtEl>
                                          <p:spTgt spid="20"/>
                                        </p:tgtEl>
                                        <p:attrNameLst>
                                          <p:attrName>style.visibility</p:attrName>
                                        </p:attrNameLst>
                                      </p:cBhvr>
                                      <p:to>
                                        <p:strVal val="visible"/>
                                      </p:to>
                                    </p:set>
                                    <p:animEffect transition="in" filter="wheel(1)">
                                      <p:cBhvr>
                                        <p:cTn id="111" dur="1500"/>
                                        <p:tgtEl>
                                          <p:spTgt spid="20"/>
                                        </p:tgtEl>
                                      </p:cBhvr>
                                    </p:animEffect>
                                  </p:childTnLst>
                                </p:cTn>
                              </p:par>
                              <p:par>
                                <p:cTn id="112" presetID="2" presetClass="entr" presetSubtype="4" decel="100000" fill="hold" grpId="0" nodeType="withEffect">
                                  <p:stCondLst>
                                    <p:cond delay="350"/>
                                  </p:stCondLst>
                                  <p:childTnLst>
                                    <p:set>
                                      <p:cBhvr>
                                        <p:cTn id="113" dur="1" fill="hold">
                                          <p:stCondLst>
                                            <p:cond delay="0"/>
                                          </p:stCondLst>
                                        </p:cTn>
                                        <p:tgtEl>
                                          <p:spTgt spid="68"/>
                                        </p:tgtEl>
                                        <p:attrNameLst>
                                          <p:attrName>style.visibility</p:attrName>
                                        </p:attrNameLst>
                                      </p:cBhvr>
                                      <p:to>
                                        <p:strVal val="visible"/>
                                      </p:to>
                                    </p:set>
                                    <p:anim calcmode="lin" valueType="num">
                                      <p:cBhvr additive="base">
                                        <p:cTn id="114" dur="500" fill="hold"/>
                                        <p:tgtEl>
                                          <p:spTgt spid="68"/>
                                        </p:tgtEl>
                                        <p:attrNameLst>
                                          <p:attrName>ppt_x</p:attrName>
                                        </p:attrNameLst>
                                      </p:cBhvr>
                                      <p:tavLst>
                                        <p:tav tm="0">
                                          <p:val>
                                            <p:strVal val="#ppt_x"/>
                                          </p:val>
                                        </p:tav>
                                        <p:tav tm="100000">
                                          <p:val>
                                            <p:strVal val="#ppt_x"/>
                                          </p:val>
                                        </p:tav>
                                      </p:tavLst>
                                    </p:anim>
                                    <p:anim calcmode="lin" valueType="num">
                                      <p:cBhvr additive="base">
                                        <p:cTn id="115" dur="500" fill="hold"/>
                                        <p:tgtEl>
                                          <p:spTgt spid="68"/>
                                        </p:tgtEl>
                                        <p:attrNameLst>
                                          <p:attrName>ppt_y</p:attrName>
                                        </p:attrNameLst>
                                      </p:cBhvr>
                                      <p:tavLst>
                                        <p:tav tm="0">
                                          <p:val>
                                            <p:strVal val="1+#ppt_h/2"/>
                                          </p:val>
                                        </p:tav>
                                        <p:tav tm="100000">
                                          <p:val>
                                            <p:strVal val="#ppt_y"/>
                                          </p:val>
                                        </p:tav>
                                      </p:tavLst>
                                    </p:anim>
                                  </p:childTnLst>
                                </p:cTn>
                              </p:par>
                            </p:childTnLst>
                          </p:cTn>
                        </p:par>
                        <p:par>
                          <p:cTn id="116" fill="hold">
                            <p:stCondLst>
                              <p:cond delay="12250"/>
                            </p:stCondLst>
                            <p:childTnLst>
                              <p:par>
                                <p:cTn id="117" presetID="22" presetClass="entr" presetSubtype="8" fill="hold" grpId="0" nodeType="afterEffect">
                                  <p:stCondLst>
                                    <p:cond delay="0"/>
                                  </p:stCondLst>
                                  <p:childTnLst>
                                    <p:set>
                                      <p:cBhvr>
                                        <p:cTn id="118" dur="1" fill="hold">
                                          <p:stCondLst>
                                            <p:cond delay="0"/>
                                          </p:stCondLst>
                                        </p:cTn>
                                        <p:tgtEl>
                                          <p:spTgt spid="67">
                                            <p:txEl>
                                              <p:pRg st="0" end="0"/>
                                            </p:txEl>
                                          </p:spTgt>
                                        </p:tgtEl>
                                        <p:attrNameLst>
                                          <p:attrName>style.visibility</p:attrName>
                                        </p:attrNameLst>
                                      </p:cBhvr>
                                      <p:to>
                                        <p:strVal val="visible"/>
                                      </p:to>
                                    </p:set>
                                    <p:animEffect transition="in" filter="wipe(left)">
                                      <p:cBhvr>
                                        <p:cTn id="119" dur="500"/>
                                        <p:tgtEl>
                                          <p:spTgt spid="67">
                                            <p:txEl>
                                              <p:pRg st="0" end="0"/>
                                            </p:txEl>
                                          </p:spTgt>
                                        </p:tgtEl>
                                      </p:cBhvr>
                                    </p:animEffect>
                                  </p:childTnLst>
                                </p:cTn>
                              </p:par>
                            </p:childTnLst>
                          </p:cTn>
                        </p:par>
                        <p:par>
                          <p:cTn id="120" fill="hold">
                            <p:stCondLst>
                              <p:cond delay="12750"/>
                            </p:stCondLst>
                            <p:childTnLst>
                              <p:par>
                                <p:cTn id="121" presetID="2" presetClass="entr" presetSubtype="1" decel="100000" fill="hold" grpId="0" nodeType="afterEffect">
                                  <p:stCondLst>
                                    <p:cond delay="250"/>
                                  </p:stCondLst>
                                  <p:childTnLst>
                                    <p:set>
                                      <p:cBhvr>
                                        <p:cTn id="122" dur="1" fill="hold">
                                          <p:stCondLst>
                                            <p:cond delay="0"/>
                                          </p:stCondLst>
                                        </p:cTn>
                                        <p:tgtEl>
                                          <p:spTgt spid="69">
                                            <p:txEl>
                                              <p:pRg st="0" end="0"/>
                                            </p:txEl>
                                          </p:spTgt>
                                        </p:tgtEl>
                                        <p:attrNameLst>
                                          <p:attrName>style.visibility</p:attrName>
                                        </p:attrNameLst>
                                      </p:cBhvr>
                                      <p:to>
                                        <p:strVal val="visible"/>
                                      </p:to>
                                    </p:set>
                                    <p:anim calcmode="lin" valueType="num">
                                      <p:cBhvr additive="base">
                                        <p:cTn id="123"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124" dur="500" fill="hold"/>
                                        <p:tgtEl>
                                          <p:spTgt spid="69">
                                            <p:txEl>
                                              <p:pRg st="0" end="0"/>
                                            </p:txEl>
                                          </p:spTgt>
                                        </p:tgtEl>
                                        <p:attrNameLst>
                                          <p:attrName>ppt_y</p:attrName>
                                        </p:attrNameLst>
                                      </p:cBhvr>
                                      <p:tavLst>
                                        <p:tav tm="0">
                                          <p:val>
                                            <p:strVal val="0-#ppt_h/2"/>
                                          </p:val>
                                        </p:tav>
                                        <p:tav tm="100000">
                                          <p:val>
                                            <p:strVal val="#ppt_y"/>
                                          </p:val>
                                        </p:tav>
                                      </p:tavLst>
                                    </p:anim>
                                  </p:childTnLst>
                                </p:cTn>
                              </p:par>
                              <p:par>
                                <p:cTn id="125" presetID="21" presetClass="entr" presetSubtype="1" fill="hold" grpId="0" nodeType="withEffect">
                                  <p:stCondLst>
                                    <p:cond delay="250"/>
                                  </p:stCondLst>
                                  <p:childTnLst>
                                    <p:set>
                                      <p:cBhvr>
                                        <p:cTn id="126" dur="1" fill="hold">
                                          <p:stCondLst>
                                            <p:cond delay="0"/>
                                          </p:stCondLst>
                                        </p:cTn>
                                        <p:tgtEl>
                                          <p:spTgt spid="21"/>
                                        </p:tgtEl>
                                        <p:attrNameLst>
                                          <p:attrName>style.visibility</p:attrName>
                                        </p:attrNameLst>
                                      </p:cBhvr>
                                      <p:to>
                                        <p:strVal val="visible"/>
                                      </p:to>
                                    </p:set>
                                    <p:animEffect transition="in" filter="wheel(1)">
                                      <p:cBhvr>
                                        <p:cTn id="127" dur="1500"/>
                                        <p:tgtEl>
                                          <p:spTgt spid="21"/>
                                        </p:tgtEl>
                                      </p:cBhvr>
                                    </p:animEffect>
                                  </p:childTnLst>
                                </p:cTn>
                              </p:par>
                              <p:par>
                                <p:cTn id="128" presetID="2" presetClass="entr" presetSubtype="1" decel="100000" fill="hold" grpId="0" nodeType="withEffect">
                                  <p:stCondLst>
                                    <p:cond delay="350"/>
                                  </p:stCondLst>
                                  <p:childTnLst>
                                    <p:set>
                                      <p:cBhvr>
                                        <p:cTn id="129" dur="1" fill="hold">
                                          <p:stCondLst>
                                            <p:cond delay="0"/>
                                          </p:stCondLst>
                                        </p:cTn>
                                        <p:tgtEl>
                                          <p:spTgt spid="71"/>
                                        </p:tgtEl>
                                        <p:attrNameLst>
                                          <p:attrName>style.visibility</p:attrName>
                                        </p:attrNameLst>
                                      </p:cBhvr>
                                      <p:to>
                                        <p:strVal val="visible"/>
                                      </p:to>
                                    </p:set>
                                    <p:anim calcmode="lin" valueType="num">
                                      <p:cBhvr additive="base">
                                        <p:cTn id="130" dur="500" fill="hold"/>
                                        <p:tgtEl>
                                          <p:spTgt spid="71"/>
                                        </p:tgtEl>
                                        <p:attrNameLst>
                                          <p:attrName>ppt_x</p:attrName>
                                        </p:attrNameLst>
                                      </p:cBhvr>
                                      <p:tavLst>
                                        <p:tav tm="0">
                                          <p:val>
                                            <p:strVal val="#ppt_x"/>
                                          </p:val>
                                        </p:tav>
                                        <p:tav tm="100000">
                                          <p:val>
                                            <p:strVal val="#ppt_x"/>
                                          </p:val>
                                        </p:tav>
                                      </p:tavLst>
                                    </p:anim>
                                    <p:anim calcmode="lin" valueType="num">
                                      <p:cBhvr additive="base">
                                        <p:cTn id="131" dur="500" fill="hold"/>
                                        <p:tgtEl>
                                          <p:spTgt spid="71"/>
                                        </p:tgtEl>
                                        <p:attrNameLst>
                                          <p:attrName>ppt_y</p:attrName>
                                        </p:attrNameLst>
                                      </p:cBhvr>
                                      <p:tavLst>
                                        <p:tav tm="0">
                                          <p:val>
                                            <p:strVal val="0-#ppt_h/2"/>
                                          </p:val>
                                        </p:tav>
                                        <p:tav tm="100000">
                                          <p:val>
                                            <p:strVal val="#ppt_y"/>
                                          </p:val>
                                        </p:tav>
                                      </p:tavLst>
                                    </p:anim>
                                  </p:childTnLst>
                                </p:cTn>
                              </p:par>
                            </p:childTnLst>
                          </p:cTn>
                        </p:par>
                        <p:par>
                          <p:cTn id="132" fill="hold">
                            <p:stCondLst>
                              <p:cond delay="14500"/>
                            </p:stCondLst>
                            <p:childTnLst>
                              <p:par>
                                <p:cTn id="133" presetID="22" presetClass="entr" presetSubtype="8" fill="hold" grpId="0" nodeType="afterEffect">
                                  <p:stCondLst>
                                    <p:cond delay="0"/>
                                  </p:stCondLst>
                                  <p:childTnLst>
                                    <p:set>
                                      <p:cBhvr>
                                        <p:cTn id="134" dur="1" fill="hold">
                                          <p:stCondLst>
                                            <p:cond delay="0"/>
                                          </p:stCondLst>
                                        </p:cTn>
                                        <p:tgtEl>
                                          <p:spTgt spid="70">
                                            <p:txEl>
                                              <p:pRg st="0" end="0"/>
                                            </p:txEl>
                                          </p:spTgt>
                                        </p:tgtEl>
                                        <p:attrNameLst>
                                          <p:attrName>style.visibility</p:attrName>
                                        </p:attrNameLst>
                                      </p:cBhvr>
                                      <p:to>
                                        <p:strVal val="visible"/>
                                      </p:to>
                                    </p:set>
                                    <p:animEffect transition="in" filter="wipe(left)">
                                      <p:cBhvr>
                                        <p:cTn id="135" dur="500"/>
                                        <p:tgtEl>
                                          <p:spTgt spid="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16" grpId="0" animBg="1"/>
      <p:bldP spid="17" grpId="0" animBg="1"/>
      <p:bldP spid="18" grpId="0" animBg="1"/>
      <p:bldP spid="19" grpId="0" animBg="1"/>
      <p:bldP spid="20" grpId="0" animBg="1"/>
      <p:bldP spid="21"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11" grpId="0" animBg="1"/>
      <p:bldP spid="12" grpId="0" animBg="1"/>
      <p:bldP spid="13" grpId="0" animBg="1"/>
      <p:bldP spid="14" grpId="0" animBg="1"/>
      <p:bldP spid="15" grpId="0" animBg="1"/>
      <p:bldP spid="48" grpId="0" build="p">
        <p:tmplLst>
          <p:tmpl lvl="1">
            <p:tnLst>
              <p:par>
                <p:cTn presetID="2" presetClass="entr" presetSubtype="4" decel="100000"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build="p">
        <p:tmplLst>
          <p:tmpl lvl="1">
            <p:tnLst>
              <p:par>
                <p:cTn presetID="2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Effect transition="in" filter="wipe(left)">
                      <p:cBhvr>
                        <p:cTn dur="500"/>
                        <p:tgtEl>
                          <p:spTgt spid="49"/>
                        </p:tgtEl>
                      </p:cBhvr>
                    </p:animEffect>
                  </p:childTnLst>
                </p:cTn>
              </p:par>
            </p:tnLst>
          </p:tmpl>
        </p:tmplLst>
      </p:bldP>
      <p:bldP spid="50" grpId="0" animBg="1"/>
      <p:bldP spid="54" grpId="0" build="p">
        <p:tmplLst>
          <p:tmpl lvl="1">
            <p:tnLst>
              <p:par>
                <p:cTn presetID="2" presetClass="entr" presetSubtype="1" decel="100000" fill="hold" nodeType="afterEffect">
                  <p:stCondLst>
                    <p:cond delay="25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500" fill="hold"/>
                        <p:tgtEl>
                          <p:spTgt spid="54"/>
                        </p:tgtEl>
                        <p:attrNameLst>
                          <p:attrName>ppt_x</p:attrName>
                        </p:attrNameLst>
                      </p:cBhvr>
                      <p:tavLst>
                        <p:tav tm="0">
                          <p:val>
                            <p:strVal val="#ppt_x"/>
                          </p:val>
                        </p:tav>
                        <p:tav tm="100000">
                          <p:val>
                            <p:strVal val="#ppt_x"/>
                          </p:val>
                        </p:tav>
                      </p:tavLst>
                    </p:anim>
                    <p:anim calcmode="lin" valueType="num">
                      <p:cBhvr additive="base">
                        <p:cTn dur="500" fill="hold"/>
                        <p:tgtEl>
                          <p:spTgt spid="54"/>
                        </p:tgtEl>
                        <p:attrNameLst>
                          <p:attrName>ppt_y</p:attrName>
                        </p:attrNameLst>
                      </p:cBhvr>
                      <p:tavLst>
                        <p:tav tm="0">
                          <p:val>
                            <p:strVal val="0-#ppt_h/2"/>
                          </p:val>
                        </p:tav>
                        <p:tav tm="100000">
                          <p:val>
                            <p:strVal val="#ppt_y"/>
                          </p:val>
                        </p:tav>
                      </p:tavLst>
                    </p:anim>
                  </p:childTnLst>
                </p:cTn>
              </p:par>
            </p:tnLst>
          </p:tmpl>
        </p:tmplLst>
      </p:bldP>
      <p:bldP spid="55" grpId="0" build="p">
        <p:tmplLst>
          <p:tmpl lvl="1">
            <p:tnLst>
              <p:par>
                <p:cTn presetID="22" presetClass="entr" presetSubtype="8"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P spid="56" grpId="0" animBg="1"/>
      <p:bldP spid="60" grpId="0" build="p">
        <p:tmplLst>
          <p:tmpl lvl="1">
            <p:tnLst>
              <p:par>
                <p:cTn presetID="2" presetClass="entr" presetSubtype="4" decel="100000" fill="hold" nodeType="afterEffect">
                  <p:stCondLst>
                    <p:cond delay="25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500" fill="hold"/>
                        <p:tgtEl>
                          <p:spTgt spid="60"/>
                        </p:tgtEl>
                        <p:attrNameLst>
                          <p:attrName>ppt_x</p:attrName>
                        </p:attrNameLst>
                      </p:cBhvr>
                      <p:tavLst>
                        <p:tav tm="0">
                          <p:val>
                            <p:strVal val="#ppt_x"/>
                          </p:val>
                        </p:tav>
                        <p:tav tm="100000">
                          <p:val>
                            <p:strVal val="#ppt_x"/>
                          </p:val>
                        </p:tav>
                      </p:tavLst>
                    </p:anim>
                    <p:anim calcmode="lin" valueType="num">
                      <p:cBhvr additive="base">
                        <p:cTn dur="500" fill="hold"/>
                        <p:tgtEl>
                          <p:spTgt spid="60"/>
                        </p:tgtEl>
                        <p:attrNameLst>
                          <p:attrName>ppt_y</p:attrName>
                        </p:attrNameLst>
                      </p:cBhvr>
                      <p:tavLst>
                        <p:tav tm="0">
                          <p:val>
                            <p:strVal val="1+#ppt_h/2"/>
                          </p:val>
                        </p:tav>
                        <p:tav tm="100000">
                          <p:val>
                            <p:strVal val="#ppt_y"/>
                          </p:val>
                        </p:tav>
                      </p:tavLst>
                    </p:anim>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62" grpId="0" animBg="1"/>
      <p:bldP spid="63" grpId="0" build="p">
        <p:tmplLst>
          <p:tmpl lvl="1">
            <p:tnLst>
              <p:par>
                <p:cTn presetID="2" presetClass="entr" presetSubtype="1" decel="100000" fill="hold" nodeType="afterEffect">
                  <p:stCondLst>
                    <p:cond delay="25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0-#ppt_h/2"/>
                          </p:val>
                        </p:tav>
                        <p:tav tm="100000">
                          <p:val>
                            <p:strVal val="#ppt_y"/>
                          </p:val>
                        </p:tav>
                      </p:tavLst>
                    </p:anim>
                  </p:childTnLst>
                </p:cTn>
              </p:par>
            </p:tnLst>
          </p:tmpl>
        </p:tmplLst>
      </p:bldP>
      <p:bldP spid="64" grpId="0" build="p">
        <p:tmplLst>
          <p:tmpl lvl="1">
            <p:tnLst>
              <p:par>
                <p:cTn presetID="22" presetClass="entr" presetSubtype="8"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left)">
                      <p:cBhvr>
                        <p:cTn dur="500"/>
                        <p:tgtEl>
                          <p:spTgt spid="64"/>
                        </p:tgtEl>
                      </p:cBhvr>
                    </p:animEffect>
                  </p:childTnLst>
                </p:cTn>
              </p:par>
            </p:tnLst>
          </p:tmpl>
        </p:tmplLst>
      </p:bldP>
      <p:bldP spid="65" grpId="0" animBg="1"/>
      <p:bldP spid="66" grpId="0" build="p">
        <p:tmplLst>
          <p:tmpl lvl="1">
            <p:tnLst>
              <p:par>
                <p:cTn presetID="2" presetClass="entr" presetSubtype="4" decel="100000" fill="hold" nodeType="afterEffect">
                  <p:stCondLst>
                    <p:cond delay="25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500" fill="hold"/>
                        <p:tgtEl>
                          <p:spTgt spid="66"/>
                        </p:tgtEl>
                        <p:attrNameLst>
                          <p:attrName>ppt_x</p:attrName>
                        </p:attrNameLst>
                      </p:cBhvr>
                      <p:tavLst>
                        <p:tav tm="0">
                          <p:val>
                            <p:strVal val="#ppt_x"/>
                          </p:val>
                        </p:tav>
                        <p:tav tm="100000">
                          <p:val>
                            <p:strVal val="#ppt_x"/>
                          </p:val>
                        </p:tav>
                      </p:tavLst>
                    </p:anim>
                    <p:anim calcmode="lin" valueType="num">
                      <p:cBhvr additive="base">
                        <p:cTn dur="500" fill="hold"/>
                        <p:tgtEl>
                          <p:spTgt spid="66"/>
                        </p:tgtEl>
                        <p:attrNameLst>
                          <p:attrName>ppt_y</p:attrName>
                        </p:attrNameLst>
                      </p:cBhvr>
                      <p:tavLst>
                        <p:tav tm="0">
                          <p:val>
                            <p:strVal val="1+#ppt_h/2"/>
                          </p:val>
                        </p:tav>
                        <p:tav tm="100000">
                          <p:val>
                            <p:strVal val="#ppt_y"/>
                          </p:val>
                        </p:tav>
                      </p:tavLst>
                    </p:anim>
                  </p:childTnLst>
                </p:cTn>
              </p:par>
            </p:tnLst>
          </p:tmpl>
        </p:tmplLst>
      </p:bldP>
      <p:bldP spid="67" grpId="0" build="p">
        <p:tmplLst>
          <p:tmpl lvl="1">
            <p:tnLst>
              <p:par>
                <p:cTn presetID="22" presetClass="entr" presetSubtype="8"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left)">
                      <p:cBhvr>
                        <p:cTn dur="500"/>
                        <p:tgtEl>
                          <p:spTgt spid="67"/>
                        </p:tgtEl>
                      </p:cBhvr>
                    </p:animEffect>
                  </p:childTnLst>
                </p:cTn>
              </p:par>
            </p:tnLst>
          </p:tmpl>
        </p:tmplLst>
      </p:bldP>
      <p:bldP spid="68" grpId="0" animBg="1"/>
      <p:bldP spid="69" grpId="0" build="p">
        <p:tmplLst>
          <p:tmpl lvl="1">
            <p:tnLst>
              <p:par>
                <p:cTn presetID="2" presetClass="entr" presetSubtype="1" decel="100000" fill="hold" nodeType="afterEffect">
                  <p:stCondLst>
                    <p:cond delay="25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500" fill="hold"/>
                        <p:tgtEl>
                          <p:spTgt spid="69"/>
                        </p:tgtEl>
                        <p:attrNameLst>
                          <p:attrName>ppt_x</p:attrName>
                        </p:attrNameLst>
                      </p:cBhvr>
                      <p:tavLst>
                        <p:tav tm="0">
                          <p:val>
                            <p:strVal val="#ppt_x"/>
                          </p:val>
                        </p:tav>
                        <p:tav tm="100000">
                          <p:val>
                            <p:strVal val="#ppt_x"/>
                          </p:val>
                        </p:tav>
                      </p:tavLst>
                    </p:anim>
                    <p:anim calcmode="lin" valueType="num">
                      <p:cBhvr additive="base">
                        <p:cTn dur="500" fill="hold"/>
                        <p:tgtEl>
                          <p:spTgt spid="69"/>
                        </p:tgtEl>
                        <p:attrNameLst>
                          <p:attrName>ppt_y</p:attrName>
                        </p:attrNameLst>
                      </p:cBhvr>
                      <p:tavLst>
                        <p:tav tm="0">
                          <p:val>
                            <p:strVal val="0-#ppt_h/2"/>
                          </p:val>
                        </p:tav>
                        <p:tav tm="100000">
                          <p:val>
                            <p:strVal val="#ppt_y"/>
                          </p:val>
                        </p:tav>
                      </p:tavLst>
                    </p:anim>
                  </p:childTnLst>
                </p:cTn>
              </p:par>
            </p:tnLst>
          </p:tmpl>
        </p:tmplLst>
      </p:bldP>
      <p:bldP spid="70" grpId="0" build="p">
        <p:tmplLst>
          <p:tmpl lvl="1">
            <p:tnLst>
              <p:par>
                <p:cTn presetID="22" presetClass="entr" presetSubtype="8"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Effect transition="in" filter="wipe(left)">
                      <p:cBhvr>
                        <p:cTn dur="500"/>
                        <p:tgtEl>
                          <p:spTgt spid="70"/>
                        </p:tgtEl>
                      </p:cBhvr>
                    </p:animEffect>
                  </p:childTnLst>
                </p:cTn>
              </p:par>
            </p:tnLst>
          </p:tmpl>
        </p:tmplLst>
      </p:bldP>
      <p:bldP spid="71" grpId="0" animBg="1"/>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Flow middle 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t>The Power of PowerPoint | thepopp.com</a:t>
            </a:r>
            <a:endParaRPr lang="en-US" dirty="0"/>
          </a:p>
        </p:txBody>
      </p:sp>
      <p:sp>
        <p:nvSpPr>
          <p:cNvPr id="4" name="Slide Number Placeholder 3"/>
          <p:cNvSpPr>
            <a:spLocks noGrp="1"/>
          </p:cNvSpPr>
          <p:nvPr>
            <p:ph type="sldNum" sz="quarter" idx="11"/>
          </p:nvPr>
        </p:nvSpPr>
        <p:spPr/>
        <p:txBody>
          <a:bodyPr/>
          <a:lstStyle/>
          <a:p>
            <a:fld id="{5F40E575-75D0-4511-BE24-65258C32779F}" type="slidenum">
              <a:rPr kumimoji="1" lang="ja-JP" altLang="en-US" smtClean="0"/>
              <a:pPr/>
              <a:t>‹#›</a:t>
            </a:fld>
            <a:endParaRPr kumimoji="1" lang="ja-JP" altLang="en-US" dirty="0"/>
          </a:p>
        </p:txBody>
      </p:sp>
      <p:cxnSp>
        <p:nvCxnSpPr>
          <p:cNvPr id="5" name="Straight Connector 4"/>
          <p:cNvCxnSpPr/>
          <p:nvPr userDrawn="1"/>
        </p:nvCxnSpPr>
        <p:spPr>
          <a:xfrm>
            <a:off x="0" y="5145699"/>
            <a:ext cx="1902213" cy="109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6" name="Isosceles Triangle 5"/>
          <p:cNvSpPr/>
          <p:nvPr userDrawn="1"/>
        </p:nvSpPr>
        <p:spPr>
          <a:xfrm rot="10800000">
            <a:off x="1595574" y="5146795"/>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Text Placeholder 3"/>
          <p:cNvSpPr>
            <a:spLocks noGrp="1"/>
          </p:cNvSpPr>
          <p:nvPr>
            <p:ph type="body" sz="quarter" idx="17" hasCustomPrompt="1"/>
          </p:nvPr>
        </p:nvSpPr>
        <p:spPr>
          <a:xfrm>
            <a:off x="1595573" y="544345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sp>
        <p:nvSpPr>
          <p:cNvPr id="9" name="Rectangle 8"/>
          <p:cNvSpPr/>
          <p:nvPr userDrawn="1"/>
        </p:nvSpPr>
        <p:spPr>
          <a:xfrm>
            <a:off x="950677" y="3371839"/>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10" name="Text Placeholder 3"/>
          <p:cNvSpPr>
            <a:spLocks noGrp="1"/>
          </p:cNvSpPr>
          <p:nvPr>
            <p:ph type="body" sz="quarter" idx="20" hasCustomPrompt="1"/>
          </p:nvPr>
        </p:nvSpPr>
        <p:spPr>
          <a:xfrm>
            <a:off x="1277140" y="3761608"/>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sp>
        <p:nvSpPr>
          <p:cNvPr id="11" name="Picture Placeholder 4"/>
          <p:cNvSpPr>
            <a:spLocks noGrp="1"/>
          </p:cNvSpPr>
          <p:nvPr>
            <p:ph type="pic" sz="quarter" idx="24"/>
          </p:nvPr>
        </p:nvSpPr>
        <p:spPr>
          <a:xfrm>
            <a:off x="2649092" y="0"/>
            <a:ext cx="2665397" cy="4968656"/>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12" name="Picture Placeholder 4"/>
          <p:cNvSpPr>
            <a:spLocks noGrp="1"/>
          </p:cNvSpPr>
          <p:nvPr>
            <p:ph type="pic" sz="quarter" idx="25"/>
          </p:nvPr>
        </p:nvSpPr>
        <p:spPr>
          <a:xfrm>
            <a:off x="5416472" y="1929111"/>
            <a:ext cx="4303231" cy="3039545"/>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13" name="Text Placeholder 3"/>
          <p:cNvSpPr>
            <a:spLocks noGrp="1"/>
          </p:cNvSpPr>
          <p:nvPr>
            <p:ph type="body" sz="quarter" idx="15" hasCustomPrompt="1"/>
          </p:nvPr>
        </p:nvSpPr>
        <p:spPr>
          <a:xfrm>
            <a:off x="1595573" y="6139686"/>
            <a:ext cx="4427977" cy="2334107"/>
          </a:xfrm>
        </p:spPr>
        <p:txBody>
          <a:bodyPr anchor="t">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cxnSp>
        <p:nvCxnSpPr>
          <p:cNvPr id="14" name="Straight Connector 13"/>
          <p:cNvCxnSpPr>
            <a:endCxn id="19" idx="4"/>
          </p:cNvCxnSpPr>
          <p:nvPr userDrawn="1"/>
        </p:nvCxnSpPr>
        <p:spPr>
          <a:xfrm flipV="1">
            <a:off x="1899430" y="5149172"/>
            <a:ext cx="9143206" cy="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Rectangle 15"/>
          <p:cNvSpPr/>
          <p:nvPr userDrawn="1"/>
        </p:nvSpPr>
        <p:spPr>
          <a:xfrm>
            <a:off x="10091100" y="5370045"/>
            <a:ext cx="1596432" cy="159681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4400" dirty="0">
              <a:solidFill>
                <a:schemeClr val="tx2"/>
              </a:solidFill>
              <a:latin typeface="+mj-lt"/>
            </a:endParaRPr>
          </a:p>
        </p:txBody>
      </p:sp>
      <p:sp>
        <p:nvSpPr>
          <p:cNvPr id="17" name="Text Placeholder 3"/>
          <p:cNvSpPr>
            <a:spLocks noGrp="1"/>
          </p:cNvSpPr>
          <p:nvPr>
            <p:ph type="body" sz="quarter" idx="23" hasCustomPrompt="1"/>
          </p:nvPr>
        </p:nvSpPr>
        <p:spPr>
          <a:xfrm>
            <a:off x="10417562" y="5759814"/>
            <a:ext cx="943507" cy="960181"/>
          </a:xfrm>
        </p:spPr>
        <p:txBody>
          <a:bodyPr anchor="ctr">
            <a:normAutofit/>
          </a:bodyPr>
          <a:lstStyle>
            <a:lvl1pPr algn="ctr">
              <a:lnSpc>
                <a:spcPct val="100000"/>
              </a:lnSpc>
              <a:spcBef>
                <a:spcPts val="0"/>
              </a:spcBef>
              <a:defRPr sz="4400" baseline="0">
                <a:solidFill>
                  <a:schemeClr val="tx2"/>
                </a:solidFill>
                <a:latin typeface="+mj-lt"/>
              </a:defRPr>
            </a:lvl1pPr>
          </a:lstStyle>
          <a:p>
            <a:pPr lvl="0"/>
            <a:r>
              <a:rPr kumimoji="1" lang="en-US" altLang="ja-JP" dirty="0"/>
              <a:t>00</a:t>
            </a:r>
            <a:endParaRPr kumimoji="1" lang="ja-JP" altLang="en-US" dirty="0"/>
          </a:p>
        </p:txBody>
      </p:sp>
      <p:sp>
        <p:nvSpPr>
          <p:cNvPr id="18" name="Picture Placeholder 4"/>
          <p:cNvSpPr>
            <a:spLocks noGrp="1"/>
          </p:cNvSpPr>
          <p:nvPr>
            <p:ph type="pic" sz="quarter" idx="26"/>
          </p:nvPr>
        </p:nvSpPr>
        <p:spPr>
          <a:xfrm>
            <a:off x="11763725" y="5370045"/>
            <a:ext cx="3991357" cy="4239565"/>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19" name="Isosceles Triangle 18"/>
          <p:cNvSpPr/>
          <p:nvPr userDrawn="1"/>
        </p:nvSpPr>
        <p:spPr>
          <a:xfrm>
            <a:off x="10735996" y="4969752"/>
            <a:ext cx="306639" cy="17942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Picture Placeholder 4"/>
          <p:cNvSpPr>
            <a:spLocks noGrp="1"/>
          </p:cNvSpPr>
          <p:nvPr>
            <p:ph type="pic" sz="quarter" idx="27"/>
          </p:nvPr>
        </p:nvSpPr>
        <p:spPr>
          <a:xfrm>
            <a:off x="7696175" y="7056439"/>
            <a:ext cx="3991357" cy="2553171"/>
          </a:xfrm>
          <a:prstGeom prst="rect">
            <a:avLst/>
          </a:prstGeom>
          <a:solidFill>
            <a:schemeClr val="tx1">
              <a:lumMod val="40000"/>
              <a:lumOff val="60000"/>
            </a:schemeClr>
          </a:solidFill>
        </p:spPr>
        <p:txBody>
          <a:bodyPr wrap="square">
            <a:noAutofit/>
          </a:bodyPr>
          <a:lstStyle>
            <a:lvl1pPr>
              <a:defRPr i="1"/>
            </a:lvl1pPr>
          </a:lstStyle>
          <a:p>
            <a:r>
              <a:rPr kumimoji="1" lang="en-US" altLang="ja-JP" dirty="0"/>
              <a:t>Click icon to add picture</a:t>
            </a:r>
            <a:endParaRPr kumimoji="1" lang="ja-JP" altLang="en-US" dirty="0"/>
          </a:p>
        </p:txBody>
      </p:sp>
      <p:sp>
        <p:nvSpPr>
          <p:cNvPr id="21" name="Text Placeholder 3"/>
          <p:cNvSpPr>
            <a:spLocks noGrp="1"/>
          </p:cNvSpPr>
          <p:nvPr>
            <p:ph type="body" sz="quarter" idx="21" hasCustomPrompt="1"/>
          </p:nvPr>
        </p:nvSpPr>
        <p:spPr>
          <a:xfrm>
            <a:off x="10739488" y="1772707"/>
            <a:ext cx="4427977" cy="2334107"/>
          </a:xfrm>
        </p:spPr>
        <p:txBody>
          <a:bodyPr anchor="b">
            <a:normAutofit/>
          </a:bodyPr>
          <a:lstStyle>
            <a:lvl1pPr marL="0" indent="0" algn="l">
              <a:spcBef>
                <a:spcPts val="0"/>
              </a:spcBef>
              <a:buFontTx/>
              <a:buNone/>
              <a:defRPr sz="1800">
                <a:solidFill>
                  <a:schemeClr val="tx2"/>
                </a:solidFill>
              </a:defRPr>
            </a:lvl1pPr>
          </a:lstStyle>
          <a:p>
            <a:pPr lvl="0"/>
            <a:r>
              <a:rPr kumimoji="1" lang="en-US" altLang="ja-JP" dirty="0"/>
              <a:t>Text goes here</a:t>
            </a:r>
            <a:endParaRPr kumimoji="1" lang="ja-JP" altLang="en-US" dirty="0"/>
          </a:p>
        </p:txBody>
      </p:sp>
      <p:sp>
        <p:nvSpPr>
          <p:cNvPr id="22" name="Text Placeholder 3"/>
          <p:cNvSpPr>
            <a:spLocks noGrp="1"/>
          </p:cNvSpPr>
          <p:nvPr>
            <p:ph type="body" sz="quarter" idx="22" hasCustomPrompt="1"/>
          </p:nvPr>
        </p:nvSpPr>
        <p:spPr>
          <a:xfrm>
            <a:off x="10739488" y="4150300"/>
            <a:ext cx="4427977" cy="759746"/>
          </a:xfrm>
        </p:spPr>
        <p:txBody>
          <a:bodyPr anchor="ctr">
            <a:normAutofit/>
          </a:bodyPr>
          <a:lstStyle>
            <a:lvl1pPr algn="l">
              <a:lnSpc>
                <a:spcPct val="100000"/>
              </a:lnSpc>
              <a:spcBef>
                <a:spcPts val="0"/>
              </a:spcBef>
              <a:defRPr sz="4400" baseline="0">
                <a:solidFill>
                  <a:schemeClr val="tx2"/>
                </a:solidFill>
                <a:latin typeface="+mj-lt"/>
              </a:defRPr>
            </a:lvl1pPr>
          </a:lstStyle>
          <a:p>
            <a:pPr lvl="0"/>
            <a:r>
              <a:rPr kumimoji="1" lang="en-US" altLang="ja-JP" dirty="0"/>
              <a:t>HEADING goes here</a:t>
            </a:r>
            <a:endParaRPr kumimoji="1" lang="ja-JP" altLang="en-US" dirty="0"/>
          </a:p>
        </p:txBody>
      </p:sp>
      <p:cxnSp>
        <p:nvCxnSpPr>
          <p:cNvPr id="24" name="Straight Connector 23"/>
          <p:cNvCxnSpPr>
            <a:stCxn id="19" idx="4"/>
          </p:cNvCxnSpPr>
          <p:nvPr userDrawn="1"/>
        </p:nvCxnSpPr>
        <p:spPr>
          <a:xfrm flipV="1">
            <a:off x="11042636" y="5145699"/>
            <a:ext cx="7244798" cy="3474"/>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4463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ppt_x"/>
                                          </p:val>
                                        </p:tav>
                                        <p:tav tm="100000">
                                          <p:val>
                                            <p:strVal val="#ppt_x"/>
                                          </p:val>
                                        </p:tav>
                                      </p:tavLst>
                                    </p:anim>
                                    <p:anim calcmode="lin" valueType="num">
                                      <p:cBhvr additive="base">
                                        <p:cTn id="8" dur="750" fill="hold"/>
                                        <p:tgtEl>
                                          <p:spTgt spid="6"/>
                                        </p:tgtEl>
                                        <p:attrNameLst>
                                          <p:attrName>ppt_y</p:attrName>
                                        </p:attrNameLst>
                                      </p:cBhvr>
                                      <p:tavLst>
                                        <p:tav tm="0">
                                          <p:val>
                                            <p:strVal val="0-#ppt_h/2"/>
                                          </p:val>
                                        </p:tav>
                                        <p:tav tm="100000">
                                          <p:val>
                                            <p:strVal val="#ppt_y"/>
                                          </p:val>
                                        </p:tav>
                                      </p:tavLst>
                                    </p:anim>
                                  </p:childTnLst>
                                </p:cTn>
                              </p:par>
                              <p:par>
                                <p:cTn id="9" presetID="2" presetClass="entr" presetSubtype="1" decel="10000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750" fill="hold"/>
                                        <p:tgtEl>
                                          <p:spTgt spid="9"/>
                                        </p:tgtEl>
                                        <p:attrNameLst>
                                          <p:attrName>ppt_x</p:attrName>
                                        </p:attrNameLst>
                                      </p:cBhvr>
                                      <p:tavLst>
                                        <p:tav tm="0">
                                          <p:val>
                                            <p:strVal val="#ppt_x"/>
                                          </p:val>
                                        </p:tav>
                                        <p:tav tm="100000">
                                          <p:val>
                                            <p:strVal val="#ppt_x"/>
                                          </p:val>
                                        </p:tav>
                                      </p:tavLst>
                                    </p:anim>
                                    <p:anim calcmode="lin" valueType="num">
                                      <p:cBhvr additive="base">
                                        <p:cTn id="12" dur="750" fill="hold"/>
                                        <p:tgtEl>
                                          <p:spTgt spid="9"/>
                                        </p:tgtEl>
                                        <p:attrNameLst>
                                          <p:attrName>ppt_y</p:attrName>
                                        </p:attrNameLst>
                                      </p:cBhvr>
                                      <p:tavLst>
                                        <p:tav tm="0">
                                          <p:val>
                                            <p:strVal val="0-#ppt_h/2"/>
                                          </p:val>
                                        </p:tav>
                                        <p:tav tm="100000">
                                          <p:val>
                                            <p:strVal val="#ppt_y"/>
                                          </p:val>
                                        </p:tav>
                                      </p:tavLst>
                                    </p:anim>
                                  </p:childTnLst>
                                </p:cTn>
                              </p:par>
                              <p:par>
                                <p:cTn id="13" presetID="49" presetClass="entr" presetSubtype="0" decel="100000" fill="hold" grpId="1"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 calcmode="lin" valueType="num">
                                      <p:cBhvr>
                                        <p:cTn id="17" dur="750" fill="hold"/>
                                        <p:tgtEl>
                                          <p:spTgt spid="9"/>
                                        </p:tgtEl>
                                        <p:attrNameLst>
                                          <p:attrName>style.rotation</p:attrName>
                                        </p:attrNameLst>
                                      </p:cBhvr>
                                      <p:tavLst>
                                        <p:tav tm="0">
                                          <p:val>
                                            <p:fltVal val="360"/>
                                          </p:val>
                                        </p:tav>
                                        <p:tav tm="100000">
                                          <p:val>
                                            <p:fltVal val="0"/>
                                          </p:val>
                                        </p:tav>
                                      </p:tavLst>
                                    </p:anim>
                                    <p:animEffect transition="in" filter="fade">
                                      <p:cBhvr>
                                        <p:cTn id="18" dur="750"/>
                                        <p:tgtEl>
                                          <p:spTgt spid="9"/>
                                        </p:tgtEl>
                                      </p:cBhvr>
                                    </p:animEffect>
                                  </p:childTnLst>
                                </p:cTn>
                              </p:par>
                              <p:par>
                                <p:cTn id="19" presetID="2" presetClass="entr" presetSubtype="1" decel="10000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750" fill="hold"/>
                                        <p:tgtEl>
                                          <p:spTgt spid="10"/>
                                        </p:tgtEl>
                                        <p:attrNameLst>
                                          <p:attrName>ppt_x</p:attrName>
                                        </p:attrNameLst>
                                      </p:cBhvr>
                                      <p:tavLst>
                                        <p:tav tm="0">
                                          <p:val>
                                            <p:strVal val="#ppt_x"/>
                                          </p:val>
                                        </p:tav>
                                        <p:tav tm="100000">
                                          <p:val>
                                            <p:strVal val="#ppt_x"/>
                                          </p:val>
                                        </p:tav>
                                      </p:tavLst>
                                    </p:anim>
                                    <p:anim calcmode="lin" valueType="num">
                                      <p:cBhvr additive="base">
                                        <p:cTn id="22" dur="750" fill="hold"/>
                                        <p:tgtEl>
                                          <p:spTgt spid="10"/>
                                        </p:tgtEl>
                                        <p:attrNameLst>
                                          <p:attrName>ppt_y</p:attrName>
                                        </p:attrNameLst>
                                      </p:cBhvr>
                                      <p:tavLst>
                                        <p:tav tm="0">
                                          <p:val>
                                            <p:strVal val="0-#ppt_h/2"/>
                                          </p:val>
                                        </p:tav>
                                        <p:tav tm="100000">
                                          <p:val>
                                            <p:strVal val="#ppt_y"/>
                                          </p:val>
                                        </p:tav>
                                      </p:tavLst>
                                    </p:anim>
                                  </p:childTnLst>
                                </p:cTn>
                              </p:par>
                              <p:par>
                                <p:cTn id="23" presetID="49" presetClass="entr" presetSubtype="0" decel="100000" fill="hold" grpId="1"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750" fill="hold"/>
                                        <p:tgtEl>
                                          <p:spTgt spid="10"/>
                                        </p:tgtEl>
                                        <p:attrNameLst>
                                          <p:attrName>ppt_w</p:attrName>
                                        </p:attrNameLst>
                                      </p:cBhvr>
                                      <p:tavLst>
                                        <p:tav tm="0">
                                          <p:val>
                                            <p:fltVal val="0"/>
                                          </p:val>
                                        </p:tav>
                                        <p:tav tm="100000">
                                          <p:val>
                                            <p:strVal val="#ppt_w"/>
                                          </p:val>
                                        </p:tav>
                                      </p:tavLst>
                                    </p:anim>
                                    <p:anim calcmode="lin" valueType="num">
                                      <p:cBhvr>
                                        <p:cTn id="26" dur="750" fill="hold"/>
                                        <p:tgtEl>
                                          <p:spTgt spid="10"/>
                                        </p:tgtEl>
                                        <p:attrNameLst>
                                          <p:attrName>ppt_h</p:attrName>
                                        </p:attrNameLst>
                                      </p:cBhvr>
                                      <p:tavLst>
                                        <p:tav tm="0">
                                          <p:val>
                                            <p:fltVal val="0"/>
                                          </p:val>
                                        </p:tav>
                                        <p:tav tm="100000">
                                          <p:val>
                                            <p:strVal val="#ppt_h"/>
                                          </p:val>
                                        </p:tav>
                                      </p:tavLst>
                                    </p:anim>
                                    <p:anim calcmode="lin" valueType="num">
                                      <p:cBhvr>
                                        <p:cTn id="27" dur="750" fill="hold"/>
                                        <p:tgtEl>
                                          <p:spTgt spid="10"/>
                                        </p:tgtEl>
                                        <p:attrNameLst>
                                          <p:attrName>style.rotation</p:attrName>
                                        </p:attrNameLst>
                                      </p:cBhvr>
                                      <p:tavLst>
                                        <p:tav tm="0">
                                          <p:val>
                                            <p:fltVal val="360"/>
                                          </p:val>
                                        </p:tav>
                                        <p:tav tm="100000">
                                          <p:val>
                                            <p:fltVal val="0"/>
                                          </p:val>
                                        </p:tav>
                                      </p:tavLst>
                                    </p:anim>
                                    <p:animEffect transition="in" filter="fade">
                                      <p:cBhvr>
                                        <p:cTn id="28" dur="750"/>
                                        <p:tgtEl>
                                          <p:spTgt spid="10"/>
                                        </p:tgtEl>
                                      </p:cBhvr>
                                    </p:animEffect>
                                  </p:childTnLst>
                                </p:cTn>
                              </p:par>
                            </p:childTnLst>
                          </p:cTn>
                        </p:par>
                        <p:par>
                          <p:cTn id="29" fill="hold">
                            <p:stCondLst>
                              <p:cond delay="750"/>
                            </p:stCondLst>
                            <p:childTnLst>
                              <p:par>
                                <p:cTn id="30" presetID="14" presetClass="entr" presetSubtype="1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randombar(horizontal)">
                                      <p:cBhvr>
                                        <p:cTn id="32" dur="500"/>
                                        <p:tgtEl>
                                          <p:spTgt spid="11"/>
                                        </p:tgtEl>
                                      </p:cBhvr>
                                    </p:animEffect>
                                  </p:childTnLst>
                                </p:cTn>
                              </p:par>
                              <p:par>
                                <p:cTn id="33" presetID="14" presetClass="entr" presetSubtype="10" fill="hold" grpId="0" nodeType="withEffect">
                                  <p:stCondLst>
                                    <p:cond delay="200"/>
                                  </p:stCondLst>
                                  <p:childTnLst>
                                    <p:set>
                                      <p:cBhvr>
                                        <p:cTn id="34" dur="1" fill="hold">
                                          <p:stCondLst>
                                            <p:cond delay="0"/>
                                          </p:stCondLst>
                                        </p:cTn>
                                        <p:tgtEl>
                                          <p:spTgt spid="12"/>
                                        </p:tgtEl>
                                        <p:attrNameLst>
                                          <p:attrName>style.visibility</p:attrName>
                                        </p:attrNameLst>
                                      </p:cBhvr>
                                      <p:to>
                                        <p:strVal val="visible"/>
                                      </p:to>
                                    </p:set>
                                    <p:animEffect transition="in" filter="randombar(horizontal)">
                                      <p:cBhvr>
                                        <p:cTn id="35" dur="500"/>
                                        <p:tgtEl>
                                          <p:spTgt spid="12"/>
                                        </p:tgtEl>
                                      </p:cBhvr>
                                    </p:animEffect>
                                  </p:childTnLst>
                                </p:cTn>
                              </p:par>
                            </p:childTnLst>
                          </p:cTn>
                        </p:par>
                        <p:par>
                          <p:cTn id="36" fill="hold">
                            <p:stCondLst>
                              <p:cond delay="1450"/>
                            </p:stCondLst>
                            <p:childTnLst>
                              <p:par>
                                <p:cTn id="37" presetID="2" presetClass="entr" presetSubtype="4" decel="100000" fill="hold" grpId="0" nodeType="afterEffect">
                                  <p:stCondLst>
                                    <p:cond delay="0"/>
                                  </p:stCondLst>
                                  <p:childTnLst>
                                    <p:set>
                                      <p:cBhvr>
                                        <p:cTn id="38" dur="1" fill="hold">
                                          <p:stCondLst>
                                            <p:cond delay="0"/>
                                          </p:stCondLst>
                                        </p:cTn>
                                        <p:tgtEl>
                                          <p:spTgt spid="8">
                                            <p:txEl>
                                              <p:pRg st="0" end="0"/>
                                            </p:txEl>
                                          </p:spTgt>
                                        </p:tgtEl>
                                        <p:attrNameLst>
                                          <p:attrName>style.visibility</p:attrName>
                                        </p:attrNameLst>
                                      </p:cBhvr>
                                      <p:to>
                                        <p:strVal val="visible"/>
                                      </p:to>
                                    </p:set>
                                    <p:anim calcmode="lin" valueType="num">
                                      <p:cBhvr additive="base">
                                        <p:cTn id="39" dur="75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40" dur="75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par>
                          <p:cTn id="41" fill="hold">
                            <p:stCondLst>
                              <p:cond delay="2200"/>
                            </p:stCondLst>
                            <p:childTnLst>
                              <p:par>
                                <p:cTn id="42" presetID="10" presetClass="entr" presetSubtype="0"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fade">
                                      <p:cBhvr>
                                        <p:cTn id="44" dur="500"/>
                                        <p:tgtEl>
                                          <p:spTgt spid="13"/>
                                        </p:tgtEl>
                                      </p:cBhvr>
                                    </p:animEffect>
                                  </p:childTnLst>
                                </p:cTn>
                              </p:par>
                            </p:childTnLst>
                          </p:cTn>
                        </p:par>
                        <p:par>
                          <p:cTn id="45" fill="hold">
                            <p:stCondLst>
                              <p:cond delay="2700"/>
                            </p:stCondLst>
                            <p:childTnLst>
                              <p:par>
                                <p:cTn id="46" presetID="22" presetClass="entr" presetSubtype="8"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left)">
                                      <p:cBhvr>
                                        <p:cTn id="48" dur="500"/>
                                        <p:tgtEl>
                                          <p:spTgt spid="14"/>
                                        </p:tgtEl>
                                      </p:cBhvr>
                                    </p:animEffect>
                                  </p:childTnLst>
                                </p:cTn>
                              </p:par>
                              <p:par>
                                <p:cTn id="49" presetID="2" presetClass="entr" presetSubtype="4" decel="100000" fill="hold" grpId="0" nodeType="withEffect">
                                  <p:stCondLst>
                                    <p:cond delay="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750" fill="hold"/>
                                        <p:tgtEl>
                                          <p:spTgt spid="16"/>
                                        </p:tgtEl>
                                        <p:attrNameLst>
                                          <p:attrName>ppt_x</p:attrName>
                                        </p:attrNameLst>
                                      </p:cBhvr>
                                      <p:tavLst>
                                        <p:tav tm="0">
                                          <p:val>
                                            <p:strVal val="#ppt_x"/>
                                          </p:val>
                                        </p:tav>
                                        <p:tav tm="100000">
                                          <p:val>
                                            <p:strVal val="#ppt_x"/>
                                          </p:val>
                                        </p:tav>
                                      </p:tavLst>
                                    </p:anim>
                                    <p:anim calcmode="lin" valueType="num">
                                      <p:cBhvr additive="base">
                                        <p:cTn id="52" dur="750" fill="hold"/>
                                        <p:tgtEl>
                                          <p:spTgt spid="16"/>
                                        </p:tgtEl>
                                        <p:attrNameLst>
                                          <p:attrName>ppt_y</p:attrName>
                                        </p:attrNameLst>
                                      </p:cBhvr>
                                      <p:tavLst>
                                        <p:tav tm="0">
                                          <p:val>
                                            <p:strVal val="1+#ppt_h/2"/>
                                          </p:val>
                                        </p:tav>
                                        <p:tav tm="100000">
                                          <p:val>
                                            <p:strVal val="#ppt_y"/>
                                          </p:val>
                                        </p:tav>
                                      </p:tavLst>
                                    </p:anim>
                                  </p:childTnLst>
                                </p:cTn>
                              </p:par>
                              <p:par>
                                <p:cTn id="53" presetID="49" presetClass="entr" presetSubtype="0" decel="100000" fill="hold" grpId="1"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p:cTn id="55" dur="750" fill="hold"/>
                                        <p:tgtEl>
                                          <p:spTgt spid="16"/>
                                        </p:tgtEl>
                                        <p:attrNameLst>
                                          <p:attrName>ppt_w</p:attrName>
                                        </p:attrNameLst>
                                      </p:cBhvr>
                                      <p:tavLst>
                                        <p:tav tm="0">
                                          <p:val>
                                            <p:fltVal val="0"/>
                                          </p:val>
                                        </p:tav>
                                        <p:tav tm="100000">
                                          <p:val>
                                            <p:strVal val="#ppt_w"/>
                                          </p:val>
                                        </p:tav>
                                      </p:tavLst>
                                    </p:anim>
                                    <p:anim calcmode="lin" valueType="num">
                                      <p:cBhvr>
                                        <p:cTn id="56" dur="750" fill="hold"/>
                                        <p:tgtEl>
                                          <p:spTgt spid="16"/>
                                        </p:tgtEl>
                                        <p:attrNameLst>
                                          <p:attrName>ppt_h</p:attrName>
                                        </p:attrNameLst>
                                      </p:cBhvr>
                                      <p:tavLst>
                                        <p:tav tm="0">
                                          <p:val>
                                            <p:fltVal val="0"/>
                                          </p:val>
                                        </p:tav>
                                        <p:tav tm="100000">
                                          <p:val>
                                            <p:strVal val="#ppt_h"/>
                                          </p:val>
                                        </p:tav>
                                      </p:tavLst>
                                    </p:anim>
                                    <p:anim calcmode="lin" valueType="num">
                                      <p:cBhvr>
                                        <p:cTn id="57" dur="750" fill="hold"/>
                                        <p:tgtEl>
                                          <p:spTgt spid="16"/>
                                        </p:tgtEl>
                                        <p:attrNameLst>
                                          <p:attrName>style.rotation</p:attrName>
                                        </p:attrNameLst>
                                      </p:cBhvr>
                                      <p:tavLst>
                                        <p:tav tm="0">
                                          <p:val>
                                            <p:fltVal val="360"/>
                                          </p:val>
                                        </p:tav>
                                        <p:tav tm="100000">
                                          <p:val>
                                            <p:fltVal val="0"/>
                                          </p:val>
                                        </p:tav>
                                      </p:tavLst>
                                    </p:anim>
                                    <p:animEffect transition="in" filter="fade">
                                      <p:cBhvr>
                                        <p:cTn id="58" dur="750"/>
                                        <p:tgtEl>
                                          <p:spTgt spid="16"/>
                                        </p:tgtEl>
                                      </p:cBhvr>
                                    </p:animEffect>
                                  </p:childTnLst>
                                </p:cTn>
                              </p:par>
                              <p:par>
                                <p:cTn id="59" presetID="2" presetClass="entr" presetSubtype="4" decel="100000"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750" fill="hold"/>
                                        <p:tgtEl>
                                          <p:spTgt spid="17"/>
                                        </p:tgtEl>
                                        <p:attrNameLst>
                                          <p:attrName>ppt_x</p:attrName>
                                        </p:attrNameLst>
                                      </p:cBhvr>
                                      <p:tavLst>
                                        <p:tav tm="0">
                                          <p:val>
                                            <p:strVal val="#ppt_x"/>
                                          </p:val>
                                        </p:tav>
                                        <p:tav tm="100000">
                                          <p:val>
                                            <p:strVal val="#ppt_x"/>
                                          </p:val>
                                        </p:tav>
                                      </p:tavLst>
                                    </p:anim>
                                    <p:anim calcmode="lin" valueType="num">
                                      <p:cBhvr additive="base">
                                        <p:cTn id="62" dur="750" fill="hold"/>
                                        <p:tgtEl>
                                          <p:spTgt spid="17"/>
                                        </p:tgtEl>
                                        <p:attrNameLst>
                                          <p:attrName>ppt_y</p:attrName>
                                        </p:attrNameLst>
                                      </p:cBhvr>
                                      <p:tavLst>
                                        <p:tav tm="0">
                                          <p:val>
                                            <p:strVal val="1+#ppt_h/2"/>
                                          </p:val>
                                        </p:tav>
                                        <p:tav tm="100000">
                                          <p:val>
                                            <p:strVal val="#ppt_y"/>
                                          </p:val>
                                        </p:tav>
                                      </p:tavLst>
                                    </p:anim>
                                  </p:childTnLst>
                                </p:cTn>
                              </p:par>
                              <p:par>
                                <p:cTn id="63" presetID="49" presetClass="entr" presetSubtype="0" decel="100000" fill="hold" grpId="1"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p:cTn id="65" dur="750" fill="hold"/>
                                        <p:tgtEl>
                                          <p:spTgt spid="17"/>
                                        </p:tgtEl>
                                        <p:attrNameLst>
                                          <p:attrName>ppt_w</p:attrName>
                                        </p:attrNameLst>
                                      </p:cBhvr>
                                      <p:tavLst>
                                        <p:tav tm="0">
                                          <p:val>
                                            <p:fltVal val="0"/>
                                          </p:val>
                                        </p:tav>
                                        <p:tav tm="100000">
                                          <p:val>
                                            <p:strVal val="#ppt_w"/>
                                          </p:val>
                                        </p:tav>
                                      </p:tavLst>
                                    </p:anim>
                                    <p:anim calcmode="lin" valueType="num">
                                      <p:cBhvr>
                                        <p:cTn id="66" dur="750" fill="hold"/>
                                        <p:tgtEl>
                                          <p:spTgt spid="17"/>
                                        </p:tgtEl>
                                        <p:attrNameLst>
                                          <p:attrName>ppt_h</p:attrName>
                                        </p:attrNameLst>
                                      </p:cBhvr>
                                      <p:tavLst>
                                        <p:tav tm="0">
                                          <p:val>
                                            <p:fltVal val="0"/>
                                          </p:val>
                                        </p:tav>
                                        <p:tav tm="100000">
                                          <p:val>
                                            <p:strVal val="#ppt_h"/>
                                          </p:val>
                                        </p:tav>
                                      </p:tavLst>
                                    </p:anim>
                                    <p:anim calcmode="lin" valueType="num">
                                      <p:cBhvr>
                                        <p:cTn id="67" dur="750" fill="hold"/>
                                        <p:tgtEl>
                                          <p:spTgt spid="17"/>
                                        </p:tgtEl>
                                        <p:attrNameLst>
                                          <p:attrName>style.rotation</p:attrName>
                                        </p:attrNameLst>
                                      </p:cBhvr>
                                      <p:tavLst>
                                        <p:tav tm="0">
                                          <p:val>
                                            <p:fltVal val="360"/>
                                          </p:val>
                                        </p:tav>
                                        <p:tav tm="100000">
                                          <p:val>
                                            <p:fltVal val="0"/>
                                          </p:val>
                                        </p:tav>
                                      </p:tavLst>
                                    </p:anim>
                                    <p:animEffect transition="in" filter="fade">
                                      <p:cBhvr>
                                        <p:cTn id="68" dur="750"/>
                                        <p:tgtEl>
                                          <p:spTgt spid="17"/>
                                        </p:tgtEl>
                                      </p:cBhvr>
                                    </p:animEffect>
                                  </p:childTnLst>
                                </p:cTn>
                              </p:par>
                              <p:par>
                                <p:cTn id="69" presetID="2" presetClass="entr" presetSubtype="4" decel="100000" fill="hold" grpId="0" nodeType="with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750" fill="hold"/>
                                        <p:tgtEl>
                                          <p:spTgt spid="19"/>
                                        </p:tgtEl>
                                        <p:attrNameLst>
                                          <p:attrName>ppt_x</p:attrName>
                                        </p:attrNameLst>
                                      </p:cBhvr>
                                      <p:tavLst>
                                        <p:tav tm="0">
                                          <p:val>
                                            <p:strVal val="#ppt_x"/>
                                          </p:val>
                                        </p:tav>
                                        <p:tav tm="100000">
                                          <p:val>
                                            <p:strVal val="#ppt_x"/>
                                          </p:val>
                                        </p:tav>
                                      </p:tavLst>
                                    </p:anim>
                                    <p:anim calcmode="lin" valueType="num">
                                      <p:cBhvr additive="base">
                                        <p:cTn id="72" dur="750" fill="hold"/>
                                        <p:tgtEl>
                                          <p:spTgt spid="19"/>
                                        </p:tgtEl>
                                        <p:attrNameLst>
                                          <p:attrName>ppt_y</p:attrName>
                                        </p:attrNameLst>
                                      </p:cBhvr>
                                      <p:tavLst>
                                        <p:tav tm="0">
                                          <p:val>
                                            <p:strVal val="1+#ppt_h/2"/>
                                          </p:val>
                                        </p:tav>
                                        <p:tav tm="100000">
                                          <p:val>
                                            <p:strVal val="#ppt_y"/>
                                          </p:val>
                                        </p:tav>
                                      </p:tavLst>
                                    </p:anim>
                                  </p:childTnLst>
                                </p:cTn>
                              </p:par>
                            </p:childTnLst>
                          </p:cTn>
                        </p:par>
                        <p:par>
                          <p:cTn id="73" fill="hold">
                            <p:stCondLst>
                              <p:cond delay="3450"/>
                            </p:stCondLst>
                            <p:childTnLst>
                              <p:par>
                                <p:cTn id="74" presetID="14" presetClass="entr" presetSubtype="10"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randombar(horizontal)">
                                      <p:cBhvr>
                                        <p:cTn id="76" dur="500"/>
                                        <p:tgtEl>
                                          <p:spTgt spid="18"/>
                                        </p:tgtEl>
                                      </p:cBhvr>
                                    </p:animEffect>
                                  </p:childTnLst>
                                </p:cTn>
                              </p:par>
                              <p:par>
                                <p:cTn id="77" presetID="14" presetClass="entr" presetSubtype="10" fill="hold" grpId="0" nodeType="withEffect">
                                  <p:stCondLst>
                                    <p:cond delay="200"/>
                                  </p:stCondLst>
                                  <p:childTnLst>
                                    <p:set>
                                      <p:cBhvr>
                                        <p:cTn id="78" dur="1" fill="hold">
                                          <p:stCondLst>
                                            <p:cond delay="0"/>
                                          </p:stCondLst>
                                        </p:cTn>
                                        <p:tgtEl>
                                          <p:spTgt spid="20"/>
                                        </p:tgtEl>
                                        <p:attrNameLst>
                                          <p:attrName>style.visibility</p:attrName>
                                        </p:attrNameLst>
                                      </p:cBhvr>
                                      <p:to>
                                        <p:strVal val="visible"/>
                                      </p:to>
                                    </p:set>
                                    <p:animEffect transition="in" filter="randombar(horizontal)">
                                      <p:cBhvr>
                                        <p:cTn id="79" dur="500"/>
                                        <p:tgtEl>
                                          <p:spTgt spid="20"/>
                                        </p:tgtEl>
                                      </p:cBhvr>
                                    </p:animEffect>
                                  </p:childTnLst>
                                </p:cTn>
                              </p:par>
                            </p:childTnLst>
                          </p:cTn>
                        </p:par>
                        <p:par>
                          <p:cTn id="80" fill="hold">
                            <p:stCondLst>
                              <p:cond delay="4150"/>
                            </p:stCondLst>
                            <p:childTnLst>
                              <p:par>
                                <p:cTn id="81" presetID="2" presetClass="entr" presetSubtype="4" decel="100000" fill="hold" grpId="0" nodeType="afterEffect">
                                  <p:stCondLst>
                                    <p:cond delay="0"/>
                                  </p:stCondLst>
                                  <p:childTnLst>
                                    <p:set>
                                      <p:cBhvr>
                                        <p:cTn id="82" dur="1" fill="hold">
                                          <p:stCondLst>
                                            <p:cond delay="0"/>
                                          </p:stCondLst>
                                        </p:cTn>
                                        <p:tgtEl>
                                          <p:spTgt spid="22">
                                            <p:txEl>
                                              <p:pRg st="0" end="0"/>
                                            </p:txEl>
                                          </p:spTgt>
                                        </p:tgtEl>
                                        <p:attrNameLst>
                                          <p:attrName>style.visibility</p:attrName>
                                        </p:attrNameLst>
                                      </p:cBhvr>
                                      <p:to>
                                        <p:strVal val="visible"/>
                                      </p:to>
                                    </p:set>
                                    <p:anim calcmode="lin" valueType="num">
                                      <p:cBhvr additive="base">
                                        <p:cTn id="83" dur="75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4" dur="75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85" fill="hold">
                            <p:stCondLst>
                              <p:cond delay="4900"/>
                            </p:stCondLst>
                            <p:childTnLst>
                              <p:par>
                                <p:cTn id="86" presetID="10" presetClass="entr" presetSubtype="0"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fade">
                                      <p:cBhvr>
                                        <p:cTn id="88" dur="500"/>
                                        <p:tgtEl>
                                          <p:spTgt spid="21"/>
                                        </p:tgtEl>
                                      </p:cBhvr>
                                    </p:animEffect>
                                  </p:childTnLst>
                                </p:cTn>
                              </p:par>
                            </p:childTnLst>
                          </p:cTn>
                        </p:par>
                        <p:par>
                          <p:cTn id="89" fill="hold">
                            <p:stCondLst>
                              <p:cond delay="5400"/>
                            </p:stCondLst>
                            <p:childTnLst>
                              <p:par>
                                <p:cTn id="90" presetID="22" presetClass="entr" presetSubtype="8" fill="hold" nodeType="after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wipe(left)">
                                      <p:cBhvr>
                                        <p:cTn id="9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build="p">
        <p:tmplLst>
          <p:tmpl lvl="1">
            <p:tnLst>
              <p:par>
                <p:cTn presetID="2" presetClass="entr" presetSubtype="4"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ppt_x"/>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9" grpId="0" animBg="1"/>
      <p:bldP spid="9" grpId="1" animBg="1"/>
      <p:bldP spid="10" grpId="0">
        <p:tmplLst>
          <p:tmpl>
            <p:tnLst>
              <p:par>
                <p:cTn presetID="2" presetClass="entr" presetSubtype="1"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additive="base">
                        <p:cTn dur="750" fill="hold"/>
                        <p:tgtEl>
                          <p:spTgt spid="10"/>
                        </p:tgtEl>
                        <p:attrNameLst>
                          <p:attrName>ppt_x</p:attrName>
                        </p:attrNameLst>
                      </p:cBhvr>
                      <p:tavLst>
                        <p:tav tm="0">
                          <p:val>
                            <p:strVal val="#ppt_x"/>
                          </p:val>
                        </p:tav>
                        <p:tav tm="100000">
                          <p:val>
                            <p:strVal val="#ppt_x"/>
                          </p:val>
                        </p:tav>
                      </p:tavLst>
                    </p:anim>
                    <p:anim calcmode="lin" valueType="num">
                      <p:cBhvr additive="base">
                        <p:cTn dur="750" fill="hold"/>
                        <p:tgtEl>
                          <p:spTgt spid="10"/>
                        </p:tgtEl>
                        <p:attrNameLst>
                          <p:attrName>ppt_y</p:attrName>
                        </p:attrNameLst>
                      </p:cBhvr>
                      <p:tavLst>
                        <p:tav tm="0">
                          <p:val>
                            <p:strVal val="0-#ppt_h/2"/>
                          </p:val>
                        </p:tav>
                        <p:tav tm="100000">
                          <p:val>
                            <p:strVal val="#ppt_y"/>
                          </p:val>
                        </p:tav>
                      </p:tavLst>
                    </p:anim>
                  </p:childTnLst>
                </p:cTn>
              </p:par>
            </p:tnLst>
          </p:tmpl>
        </p:tmplLst>
      </p:bldP>
      <p:bldP spid="10" grpId="1">
        <p:tmplLst>
          <p:tmpl>
            <p:tnLst>
              <p:par>
                <p:cTn presetID="49" presetClass="entr" presetSubtype="0" decel="100000" fill="hold" nodeType="withEffect">
                  <p:stCondLst>
                    <p:cond delay="0"/>
                  </p:stCondLst>
                  <p:childTnLst>
                    <p:set>
                      <p:cBhvr>
                        <p:cTn dur="1" fill="hold">
                          <p:stCondLst>
                            <p:cond delay="0"/>
                          </p:stCondLst>
                        </p:cTn>
                        <p:tgtEl>
                          <p:spTgt spid="10"/>
                        </p:tgtEl>
                        <p:attrNameLst>
                          <p:attrName>style.visibility</p:attrName>
                        </p:attrNameLst>
                      </p:cBhvr>
                      <p:to>
                        <p:strVal val="visible"/>
                      </p:to>
                    </p:set>
                    <p:anim calcmode="lin" valueType="num">
                      <p:cBhvr>
                        <p:cTn dur="750" fill="hold"/>
                        <p:tgtEl>
                          <p:spTgt spid="10"/>
                        </p:tgtEl>
                        <p:attrNameLst>
                          <p:attrName>ppt_w</p:attrName>
                        </p:attrNameLst>
                      </p:cBhvr>
                      <p:tavLst>
                        <p:tav tm="0">
                          <p:val>
                            <p:fltVal val="0"/>
                          </p:val>
                        </p:tav>
                        <p:tav tm="100000">
                          <p:val>
                            <p:strVal val="#ppt_w"/>
                          </p:val>
                        </p:tav>
                      </p:tavLst>
                    </p:anim>
                    <p:anim calcmode="lin" valueType="num">
                      <p:cBhvr>
                        <p:cTn dur="750" fill="hold"/>
                        <p:tgtEl>
                          <p:spTgt spid="10"/>
                        </p:tgtEl>
                        <p:attrNameLst>
                          <p:attrName>ppt_h</p:attrName>
                        </p:attrNameLst>
                      </p:cBhvr>
                      <p:tavLst>
                        <p:tav tm="0">
                          <p:val>
                            <p:fltVal val="0"/>
                          </p:val>
                        </p:tav>
                        <p:tav tm="100000">
                          <p:val>
                            <p:strVal val="#ppt_h"/>
                          </p:val>
                        </p:tav>
                      </p:tavLst>
                    </p:anim>
                    <p:anim calcmode="lin" valueType="num">
                      <p:cBhvr>
                        <p:cTn dur="750" fill="hold"/>
                        <p:tgtEl>
                          <p:spTgt spid="10"/>
                        </p:tgtEl>
                        <p:attrNameLst>
                          <p:attrName>style.rotation</p:attrName>
                        </p:attrNameLst>
                      </p:cBhvr>
                      <p:tavLst>
                        <p:tav tm="0">
                          <p:val>
                            <p:fltVal val="360"/>
                          </p:val>
                        </p:tav>
                        <p:tav tm="100000">
                          <p:val>
                            <p:fltVal val="0"/>
                          </p:val>
                        </p:tav>
                      </p:tavLst>
                    </p:anim>
                    <p:animEffect transition="in" filter="fade">
                      <p:cBhvr>
                        <p:cTn dur="750"/>
                        <p:tgtEl>
                          <p:spTgt spid="10"/>
                        </p:tgtEl>
                      </p:cBhvr>
                    </p:animEffect>
                  </p:childTnLst>
                </p:cTn>
              </p:par>
            </p:tnLst>
          </p:tmpl>
        </p:tmplLst>
      </p:bldP>
      <p:bldP spid="11" grpId="0" animBg="1"/>
      <p:bldP spid="12" grpId="0" animBg="1"/>
      <p:bldP spid="13" grpId="0">
        <p:tmplLst>
          <p:tmpl>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16" grpId="0" animBg="1"/>
      <p:bldP spid="16" grpId="1" animBg="1"/>
      <p:bldP spid="17" grpId="0">
        <p:tmplLst>
          <p:tmpl>
            <p:tnLst>
              <p:par>
                <p:cTn presetID="2" presetClass="entr" presetSubtype="4"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ppt_x"/>
                          </p:val>
                        </p:tav>
                        <p:tav tm="100000">
                          <p:val>
                            <p:strVal val="#ppt_x"/>
                          </p:val>
                        </p:tav>
                      </p:tavLst>
                    </p:anim>
                    <p:anim calcmode="lin" valueType="num">
                      <p:cBhvr additive="base">
                        <p:cTn dur="750" fill="hold"/>
                        <p:tgtEl>
                          <p:spTgt spid="17"/>
                        </p:tgtEl>
                        <p:attrNameLst>
                          <p:attrName>ppt_y</p:attrName>
                        </p:attrNameLst>
                      </p:cBhvr>
                      <p:tavLst>
                        <p:tav tm="0">
                          <p:val>
                            <p:strVal val="1+#ppt_h/2"/>
                          </p:val>
                        </p:tav>
                        <p:tav tm="100000">
                          <p:val>
                            <p:strVal val="#ppt_y"/>
                          </p:val>
                        </p:tav>
                      </p:tavLst>
                    </p:anim>
                  </p:childTnLst>
                </p:cTn>
              </p:par>
            </p:tnLst>
          </p:tmpl>
        </p:tmplLst>
      </p:bldP>
      <p:bldP spid="17" grpId="1">
        <p:tmplLst>
          <p:tmpl>
            <p:tnLst>
              <p:par>
                <p:cTn presetID="49" presetClass="entr" presetSubtype="0" decel="10000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p:cTn dur="750" fill="hold"/>
                        <p:tgtEl>
                          <p:spTgt spid="17"/>
                        </p:tgtEl>
                        <p:attrNameLst>
                          <p:attrName>ppt_w</p:attrName>
                        </p:attrNameLst>
                      </p:cBhvr>
                      <p:tavLst>
                        <p:tav tm="0">
                          <p:val>
                            <p:fltVal val="0"/>
                          </p:val>
                        </p:tav>
                        <p:tav tm="100000">
                          <p:val>
                            <p:strVal val="#ppt_w"/>
                          </p:val>
                        </p:tav>
                      </p:tavLst>
                    </p:anim>
                    <p:anim calcmode="lin" valueType="num">
                      <p:cBhvr>
                        <p:cTn dur="750" fill="hold"/>
                        <p:tgtEl>
                          <p:spTgt spid="17"/>
                        </p:tgtEl>
                        <p:attrNameLst>
                          <p:attrName>ppt_h</p:attrName>
                        </p:attrNameLst>
                      </p:cBhvr>
                      <p:tavLst>
                        <p:tav tm="0">
                          <p:val>
                            <p:fltVal val="0"/>
                          </p:val>
                        </p:tav>
                        <p:tav tm="100000">
                          <p:val>
                            <p:strVal val="#ppt_h"/>
                          </p:val>
                        </p:tav>
                      </p:tavLst>
                    </p:anim>
                    <p:anim calcmode="lin" valueType="num">
                      <p:cBhvr>
                        <p:cTn dur="750" fill="hold"/>
                        <p:tgtEl>
                          <p:spTgt spid="17"/>
                        </p:tgtEl>
                        <p:attrNameLst>
                          <p:attrName>style.rotation</p:attrName>
                        </p:attrNameLst>
                      </p:cBhvr>
                      <p:tavLst>
                        <p:tav tm="0">
                          <p:val>
                            <p:fltVal val="360"/>
                          </p:val>
                        </p:tav>
                        <p:tav tm="100000">
                          <p:val>
                            <p:fltVal val="0"/>
                          </p:val>
                        </p:tav>
                      </p:tavLst>
                    </p:anim>
                    <p:animEffect transition="in" filter="fade">
                      <p:cBhvr>
                        <p:cTn dur="750"/>
                        <p:tgtEl>
                          <p:spTgt spid="17"/>
                        </p:tgtEl>
                      </p:cBhvr>
                    </p:animEffect>
                  </p:childTnLst>
                </p:cTn>
              </p:par>
            </p:tnLst>
          </p:tmpl>
        </p:tmplLst>
      </p:bldP>
      <p:bldP spid="18" grpId="0" animBg="1"/>
      <p:bldP spid="19" grpId="0" animBg="1"/>
      <p:bldP spid="20" grpId="0" animBg="1"/>
      <p:bldP spid="21" grpId="0">
        <p:tmplLst>
          <p:tmpl>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750" fill="hold"/>
                        <p:tgtEl>
                          <p:spTgt spid="22"/>
                        </p:tgtEl>
                        <p:attrNameLst>
                          <p:attrName>ppt_x</p:attrName>
                        </p:attrNameLst>
                      </p:cBhvr>
                      <p:tavLst>
                        <p:tav tm="0">
                          <p:val>
                            <p:strVal val="#ppt_x"/>
                          </p:val>
                        </p:tav>
                        <p:tav tm="100000">
                          <p:val>
                            <p:strVal val="#ppt_x"/>
                          </p:val>
                        </p:tav>
                      </p:tavLst>
                    </p:anim>
                    <p:anim calcmode="lin" valueType="num">
                      <p:cBhvr additive="base">
                        <p:cTn dur="750" fill="hold"/>
                        <p:tgtEl>
                          <p:spTgt spid="22"/>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1 Column">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アーチ 4"/>
          <p:cNvSpPr/>
          <p:nvPr userDrawn="1"/>
        </p:nvSpPr>
        <p:spPr>
          <a:xfrm rot="3600000">
            <a:off x="1165671" y="3510331"/>
            <a:ext cx="1492195" cy="1492195"/>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アーチ 12"/>
          <p:cNvSpPr/>
          <p:nvPr userDrawn="1"/>
        </p:nvSpPr>
        <p:spPr>
          <a:xfrm rot="6618510">
            <a:off x="1282259" y="3626919"/>
            <a:ext cx="1259018" cy="12590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テキスト プレースホルダー 6"/>
          <p:cNvSpPr>
            <a:spLocks noGrp="1"/>
          </p:cNvSpPr>
          <p:nvPr>
            <p:ph type="body" sz="quarter" idx="15" hasCustomPrompt="1"/>
          </p:nvPr>
        </p:nvSpPr>
        <p:spPr>
          <a:xfrm>
            <a:off x="2023050" y="3745801"/>
            <a:ext cx="7426863"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2709065" y="4451978"/>
            <a:ext cx="13938025" cy="3227826"/>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601820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750" fill="hold"/>
                                        <p:tgtEl>
                                          <p:spTgt spid="13"/>
                                        </p:tgtEl>
                                        <p:attrNameLst>
                                          <p:attrName>ppt_x</p:attrName>
                                        </p:attrNameLst>
                                      </p:cBhvr>
                                      <p:tavLst>
                                        <p:tav tm="0">
                                          <p:val>
                                            <p:strVal val="#ppt_x"/>
                                          </p:val>
                                        </p:tav>
                                        <p:tav tm="100000">
                                          <p:val>
                                            <p:strVal val="#ppt_x"/>
                                          </p:val>
                                        </p:tav>
                                      </p:tavLst>
                                    </p:anim>
                                    <p:anim calcmode="lin" valueType="num">
                                      <p:cBhvr additive="base">
                                        <p:cTn id="16" dur="75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750" fill="hold"/>
                                        <p:tgtEl>
                                          <p:spTgt spid="5"/>
                                        </p:tgtEl>
                                        <p:attrNameLst>
                                          <p:attrName>ppt_x</p:attrName>
                                        </p:attrNameLst>
                                      </p:cBhvr>
                                      <p:tavLst>
                                        <p:tav tm="0">
                                          <p:val>
                                            <p:strVal val="0-#ppt_w/2"/>
                                          </p:val>
                                        </p:tav>
                                        <p:tav tm="100000">
                                          <p:val>
                                            <p:strVal val="#ppt_x"/>
                                          </p:val>
                                        </p:tav>
                                      </p:tavLst>
                                    </p:anim>
                                    <p:anim calcmode="lin" valueType="num">
                                      <p:cBhvr additive="base">
                                        <p:cTn id="20" dur="750" fill="hold"/>
                                        <p:tgtEl>
                                          <p:spTgt spid="5"/>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750"/>
                                        <p:tgtEl>
                                          <p:spTgt spid="13"/>
                                        </p:tgtEl>
                                      </p:cBhvr>
                                    </p:animEffect>
                                    <p:anim calcmode="lin" valueType="num">
                                      <p:cBhvr>
                                        <p:cTn id="24" dur="750" fill="hold"/>
                                        <p:tgtEl>
                                          <p:spTgt spid="13"/>
                                        </p:tgtEl>
                                        <p:attrNameLst>
                                          <p:attrName>ppt_w</p:attrName>
                                        </p:attrNameLst>
                                      </p:cBhvr>
                                      <p:tavLst>
                                        <p:tav tm="0" fmla="#ppt_w*sin(2.5*pi*$)">
                                          <p:val>
                                            <p:fltVal val="0"/>
                                          </p:val>
                                        </p:tav>
                                        <p:tav tm="100000">
                                          <p:val>
                                            <p:fltVal val="1"/>
                                          </p:val>
                                        </p:tav>
                                      </p:tavLst>
                                    </p:anim>
                                    <p:anim calcmode="lin" valueType="num">
                                      <p:cBhvr>
                                        <p:cTn id="25" dur="750" fill="hold"/>
                                        <p:tgtEl>
                                          <p:spTgt spid="13"/>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ppt_w</p:attrName>
                                        </p:attrNameLst>
                                      </p:cBhvr>
                                      <p:tavLst>
                                        <p:tav tm="0" fmla="#ppt_w*sin(2.5*pi*$)">
                                          <p:val>
                                            <p:fltVal val="0"/>
                                          </p:val>
                                        </p:tav>
                                        <p:tav tm="100000">
                                          <p:val>
                                            <p:fltVal val="1"/>
                                          </p:val>
                                        </p:tav>
                                      </p:tavLst>
                                    </p:anim>
                                    <p:anim calcmode="lin" valueType="num">
                                      <p:cBhvr>
                                        <p:cTn id="30" dur="750" fill="hold"/>
                                        <p:tgtEl>
                                          <p:spTgt spid="5"/>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15">
                                            <p:txEl>
                                              <p:pRg st="0" end="0"/>
                                            </p:txEl>
                                          </p:spTgt>
                                        </p:tgtEl>
                                        <p:attrNameLst>
                                          <p:attrName>style.visibility</p:attrName>
                                        </p:attrNameLst>
                                      </p:cBhvr>
                                      <p:to>
                                        <p:strVal val="visible"/>
                                      </p:to>
                                    </p:set>
                                    <p:anim calcmode="lin" valueType="num">
                                      <p:cBhvr additive="base">
                                        <p:cTn id="33"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5">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17">
                                            <p:txEl>
                                              <p:pRg st="0" end="0"/>
                                            </p:txEl>
                                          </p:spTgt>
                                        </p:tgtEl>
                                        <p:attrNameLst>
                                          <p:attrName>style.visibility</p:attrName>
                                        </p:attrNameLst>
                                      </p:cBhvr>
                                      <p:to>
                                        <p:strVal val="visible"/>
                                      </p:to>
                                    </p:set>
                                    <p:anim calcmode="lin" valueType="num">
                                      <p:cBhvr additive="base">
                                        <p:cTn id="38"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5" grpId="1" animBg="1"/>
      <p:bldP spid="13" grpId="0" animBg="1"/>
      <p:bldP spid="13" grpId="1" animBg="1"/>
      <p:bldP spid="15"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0-#ppt_w/2"/>
                          </p:val>
                        </p:tav>
                        <p:tav tm="100000">
                          <p:val>
                            <p:strVal val="#ppt_x"/>
                          </p:val>
                        </p:tav>
                      </p:tavLst>
                    </p:anim>
                    <p:anim calcmode="lin" valueType="num">
                      <p:cBhvr additive="base">
                        <p:cTn dur="500" fill="hold"/>
                        <p:tgtEl>
                          <p:spTgt spid="15"/>
                        </p:tgtEl>
                        <p:attrNameLst>
                          <p:attrName>ppt_y</p:attrName>
                        </p:attrNameLst>
                      </p:cBhvr>
                      <p:tavLst>
                        <p:tav tm="0">
                          <p:val>
                            <p:strVal val="0-#ppt_h/2"/>
                          </p:val>
                        </p:tav>
                        <p:tav tm="100000">
                          <p:val>
                            <p:strVal val="#ppt_y"/>
                          </p:val>
                        </p:tav>
                      </p:tavLst>
                    </p:anim>
                  </p:childTnLst>
                </p:cTn>
              </p:par>
            </p:tnLst>
          </p:tmpl>
        </p:tmplLst>
      </p:bldP>
      <p:bldP spid="1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1+#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4 Points 2">
    <p:spTree>
      <p:nvGrpSpPr>
        <p:cNvPr id="1" name=""/>
        <p:cNvGrpSpPr/>
        <p:nvPr/>
      </p:nvGrpSpPr>
      <p:grpSpPr>
        <a:xfrm>
          <a:off x="0" y="0"/>
          <a:ext cx="0" cy="0"/>
          <a:chOff x="0" y="0"/>
          <a:chExt cx="0" cy="0"/>
        </a:xfrm>
      </p:grpSpPr>
      <p:grpSp>
        <p:nvGrpSpPr>
          <p:cNvPr id="5" name="グループ化 4"/>
          <p:cNvGrpSpPr/>
          <p:nvPr userDrawn="1"/>
        </p:nvGrpSpPr>
        <p:grpSpPr>
          <a:xfrm>
            <a:off x="725872" y="2982872"/>
            <a:ext cx="17560541" cy="2475756"/>
            <a:chOff x="725872" y="2982872"/>
            <a:chExt cx="17560541" cy="2475756"/>
          </a:xfrm>
        </p:grpSpPr>
        <p:sp>
          <p:nvSpPr>
            <p:cNvPr id="25" name="正方形/長方形 24"/>
            <p:cNvSpPr/>
            <p:nvPr userDrawn="1"/>
          </p:nvSpPr>
          <p:spPr>
            <a:xfrm>
              <a:off x="10548745" y="2982873"/>
              <a:ext cx="7737668" cy="1332289"/>
            </a:xfrm>
            <a:prstGeom prst="rect">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正方形/長方形 4"/>
            <p:cNvSpPr/>
            <p:nvPr userDrawn="1"/>
          </p:nvSpPr>
          <p:spPr>
            <a:xfrm>
              <a:off x="8217884" y="2982872"/>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正方形/長方形 24"/>
            <p:cNvSpPr/>
            <p:nvPr userDrawn="1"/>
          </p:nvSpPr>
          <p:spPr>
            <a:xfrm>
              <a:off x="725872" y="5269804"/>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6" name="グループ化 5"/>
          <p:cNvGrpSpPr/>
          <p:nvPr userDrawn="1"/>
        </p:nvGrpSpPr>
        <p:grpSpPr>
          <a:xfrm>
            <a:off x="487876" y="4364335"/>
            <a:ext cx="17798537" cy="1332290"/>
            <a:chOff x="487876" y="4364335"/>
            <a:chExt cx="17798537" cy="1332290"/>
          </a:xfrm>
        </p:grpSpPr>
        <p:sp>
          <p:nvSpPr>
            <p:cNvPr id="24" name="正方形/長方形 23"/>
            <p:cNvSpPr/>
            <p:nvPr userDrawn="1"/>
          </p:nvSpPr>
          <p:spPr>
            <a:xfrm>
              <a:off x="10548745" y="4364335"/>
              <a:ext cx="7737668" cy="1332289"/>
            </a:xfrm>
            <a:prstGeom prst="rect">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8" name="正方形/長方形 25"/>
            <p:cNvSpPr/>
            <p:nvPr userDrawn="1"/>
          </p:nvSpPr>
          <p:spPr>
            <a:xfrm>
              <a:off x="487876" y="5507800"/>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直角三角形 31"/>
            <p:cNvSpPr/>
            <p:nvPr userDrawn="1"/>
          </p:nvSpPr>
          <p:spPr>
            <a:xfrm rot="16200000">
              <a:off x="8717170" y="3865052"/>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37" name="グループ化 36"/>
          <p:cNvGrpSpPr/>
          <p:nvPr userDrawn="1"/>
        </p:nvGrpSpPr>
        <p:grpSpPr>
          <a:xfrm>
            <a:off x="725872" y="5984782"/>
            <a:ext cx="17560541" cy="2475756"/>
            <a:chOff x="725872" y="5984782"/>
            <a:chExt cx="17560541" cy="2475756"/>
          </a:xfrm>
        </p:grpSpPr>
        <p:sp>
          <p:nvSpPr>
            <p:cNvPr id="31" name="正方形/長方形 30"/>
            <p:cNvSpPr/>
            <p:nvPr userDrawn="1"/>
          </p:nvSpPr>
          <p:spPr>
            <a:xfrm flipV="1">
              <a:off x="10548745" y="7128248"/>
              <a:ext cx="7737668" cy="1332289"/>
            </a:xfrm>
            <a:prstGeom prst="rect">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2" name="正方形/長方形 4"/>
            <p:cNvSpPr/>
            <p:nvPr userDrawn="1"/>
          </p:nvSpPr>
          <p:spPr>
            <a:xfrm flipV="1">
              <a:off x="8217884" y="5984784"/>
              <a:ext cx="2330858" cy="2475754"/>
            </a:xfrm>
            <a:custGeom>
              <a:avLst/>
              <a:gdLst/>
              <a:ahLst/>
              <a:cxnLst/>
              <a:rect l="l" t="t" r="r" b="b"/>
              <a:pathLst>
                <a:path w="2330858" h="2475754">
                  <a:moveTo>
                    <a:pt x="0" y="0"/>
                  </a:moveTo>
                  <a:lnTo>
                    <a:pt x="2330857" y="0"/>
                  </a:lnTo>
                  <a:lnTo>
                    <a:pt x="2330857" y="1332289"/>
                  </a:lnTo>
                  <a:lnTo>
                    <a:pt x="2330858" y="1332289"/>
                  </a:lnTo>
                  <a:lnTo>
                    <a:pt x="2330858" y="1332290"/>
                  </a:lnTo>
                  <a:lnTo>
                    <a:pt x="2" y="2475754"/>
                  </a:lnTo>
                  <a:lnTo>
                    <a:pt x="1" y="2475754"/>
                  </a:lnTo>
                  <a:lnTo>
                    <a:pt x="1" y="2286931"/>
                  </a:lnTo>
                  <a:lnTo>
                    <a:pt x="0" y="2286931"/>
                  </a:lnTo>
                  <a:lnTo>
                    <a:pt x="0" y="2286929"/>
                  </a:lnTo>
                  <a:lnTo>
                    <a:pt x="2330855" y="1"/>
                  </a:lnTo>
                  <a:lnTo>
                    <a:pt x="0" y="1"/>
                  </a:lnTo>
                  <a:close/>
                </a:path>
              </a:pathLst>
            </a:custGeom>
            <a:solidFill>
              <a:schemeClr val="accent5">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3" name="正方形/長方形 24"/>
            <p:cNvSpPr/>
            <p:nvPr userDrawn="1"/>
          </p:nvSpPr>
          <p:spPr>
            <a:xfrm flipV="1">
              <a:off x="725872" y="5984782"/>
              <a:ext cx="7492017" cy="188824"/>
            </a:xfrm>
            <a:custGeom>
              <a:avLst/>
              <a:gdLst/>
              <a:ahLst/>
              <a:cxnLst/>
              <a:rect l="l" t="t" r="r" b="b"/>
              <a:pathLst>
                <a:path w="7492017" h="188824">
                  <a:moveTo>
                    <a:pt x="188824" y="0"/>
                  </a:moveTo>
                  <a:lnTo>
                    <a:pt x="7492017" y="0"/>
                  </a:lnTo>
                  <a:lnTo>
                    <a:pt x="7492017" y="188824"/>
                  </a:lnTo>
                  <a:lnTo>
                    <a:pt x="0" y="188824"/>
                  </a:lnTo>
                  <a:close/>
                </a:path>
              </a:pathLst>
            </a:cu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grpSp>
        <p:nvGrpSpPr>
          <p:cNvPr id="36" name="グループ化 35"/>
          <p:cNvGrpSpPr/>
          <p:nvPr userDrawn="1"/>
        </p:nvGrpSpPr>
        <p:grpSpPr>
          <a:xfrm>
            <a:off x="487876" y="5746786"/>
            <a:ext cx="17798537" cy="1332289"/>
            <a:chOff x="487876" y="5746786"/>
            <a:chExt cx="17798537" cy="1332289"/>
          </a:xfrm>
        </p:grpSpPr>
        <p:sp>
          <p:nvSpPr>
            <p:cNvPr id="30" name="正方形/長方形 29"/>
            <p:cNvSpPr/>
            <p:nvPr userDrawn="1"/>
          </p:nvSpPr>
          <p:spPr>
            <a:xfrm flipV="1">
              <a:off x="10548745" y="5746786"/>
              <a:ext cx="7737668" cy="1332289"/>
            </a:xfrm>
            <a:prstGeom prst="rect">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4" name="正方形/長方形 25"/>
            <p:cNvSpPr/>
            <p:nvPr userDrawn="1"/>
          </p:nvSpPr>
          <p:spPr>
            <a:xfrm flipV="1">
              <a:off x="487876" y="5746786"/>
              <a:ext cx="7730013" cy="188824"/>
            </a:xfrm>
            <a:custGeom>
              <a:avLst/>
              <a:gdLst/>
              <a:ahLst/>
              <a:cxnLst/>
              <a:rect l="l" t="t" r="r" b="b"/>
              <a:pathLst>
                <a:path w="7730013" h="188824">
                  <a:moveTo>
                    <a:pt x="188824" y="0"/>
                  </a:moveTo>
                  <a:lnTo>
                    <a:pt x="7730013" y="0"/>
                  </a:lnTo>
                  <a:lnTo>
                    <a:pt x="7730013" y="188824"/>
                  </a:lnTo>
                  <a:lnTo>
                    <a:pt x="0" y="188824"/>
                  </a:lnTo>
                  <a:close/>
                </a:path>
              </a:pathLst>
            </a:cu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直角三角形 31"/>
            <p:cNvSpPr/>
            <p:nvPr userDrawn="1"/>
          </p:nvSpPr>
          <p:spPr>
            <a:xfrm rot="5400000" flipV="1">
              <a:off x="8717170" y="5247501"/>
              <a:ext cx="1332288" cy="2330857"/>
            </a:xfrm>
            <a:custGeom>
              <a:avLst/>
              <a:gdLst/>
              <a:ahLst/>
              <a:cxnLst/>
              <a:rect l="l" t="t" r="r" b="b"/>
              <a:pathLst>
                <a:path w="1332288" h="2330857">
                  <a:moveTo>
                    <a:pt x="1332288" y="2330856"/>
                  </a:moveTo>
                  <a:lnTo>
                    <a:pt x="188824" y="2330856"/>
                  </a:lnTo>
                  <a:lnTo>
                    <a:pt x="188824" y="2330857"/>
                  </a:lnTo>
                  <a:lnTo>
                    <a:pt x="0" y="2330857"/>
                  </a:lnTo>
                  <a:lnTo>
                    <a:pt x="0" y="3"/>
                  </a:lnTo>
                  <a:lnTo>
                    <a:pt x="188824" y="3"/>
                  </a:lnTo>
                  <a:lnTo>
                    <a:pt x="188824" y="0"/>
                  </a:lnTo>
                  <a:close/>
                </a:path>
              </a:pathLst>
            </a:cu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gr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userDrawn="1">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図プレースホルダー 7"/>
          <p:cNvSpPr>
            <a:spLocks noGrp="1"/>
          </p:cNvSpPr>
          <p:nvPr userDrawn="1">
            <p:ph type="pic" sz="quarter" idx="16" hasCustomPrompt="1"/>
          </p:nvPr>
        </p:nvSpPr>
        <p:spPr>
          <a:xfrm>
            <a:off x="10798684" y="3330403"/>
            <a:ext cx="629562" cy="629562"/>
          </a:xfrm>
        </p:spPr>
        <p:txBody>
          <a:bodyPr>
            <a:normAutofit/>
          </a:bodyPr>
          <a:lstStyle>
            <a:lvl1pPr>
              <a:defRPr sz="1100"/>
            </a:lvl1pPr>
          </a:lstStyle>
          <a:p>
            <a:r>
              <a:rPr kumimoji="1" lang="en-US" altLang="ja-JP" dirty="0"/>
              <a:t>ICON</a:t>
            </a:r>
            <a:endParaRPr kumimoji="1" lang="ja-JP" altLang="en-US" dirty="0"/>
          </a:p>
        </p:txBody>
      </p:sp>
      <p:sp>
        <p:nvSpPr>
          <p:cNvPr id="14" name="図プレースホルダー 7"/>
          <p:cNvSpPr>
            <a:spLocks noGrp="1"/>
          </p:cNvSpPr>
          <p:nvPr userDrawn="1">
            <p:ph type="pic" sz="quarter" idx="17" hasCustomPrompt="1"/>
          </p:nvPr>
        </p:nvSpPr>
        <p:spPr>
          <a:xfrm>
            <a:off x="10798684" y="4707315"/>
            <a:ext cx="629562" cy="629562"/>
          </a:xfrm>
        </p:spPr>
        <p:txBody>
          <a:bodyPr>
            <a:normAutofit/>
          </a:bodyPr>
          <a:lstStyle>
            <a:lvl1pPr>
              <a:defRPr sz="1100"/>
            </a:lvl1pPr>
          </a:lstStyle>
          <a:p>
            <a:r>
              <a:rPr kumimoji="1" lang="en-US" altLang="ja-JP" dirty="0"/>
              <a:t>ICON</a:t>
            </a:r>
            <a:endParaRPr kumimoji="1" lang="ja-JP" altLang="en-US" dirty="0"/>
          </a:p>
        </p:txBody>
      </p:sp>
      <p:sp>
        <p:nvSpPr>
          <p:cNvPr id="15" name="図プレースホルダー 7"/>
          <p:cNvSpPr>
            <a:spLocks noGrp="1"/>
          </p:cNvSpPr>
          <p:nvPr userDrawn="1">
            <p:ph type="pic" sz="quarter" idx="18" hasCustomPrompt="1"/>
          </p:nvPr>
        </p:nvSpPr>
        <p:spPr>
          <a:xfrm>
            <a:off x="10798684" y="6071701"/>
            <a:ext cx="629562" cy="629562"/>
          </a:xfrm>
        </p:spPr>
        <p:txBody>
          <a:bodyPr>
            <a:normAutofit/>
          </a:bodyPr>
          <a:lstStyle>
            <a:lvl1pPr>
              <a:defRPr sz="1100"/>
            </a:lvl1pPr>
          </a:lstStyle>
          <a:p>
            <a:r>
              <a:rPr kumimoji="1" lang="en-US" altLang="ja-JP" dirty="0"/>
              <a:t>ICON</a:t>
            </a:r>
            <a:endParaRPr kumimoji="1" lang="ja-JP" altLang="en-US" dirty="0"/>
          </a:p>
        </p:txBody>
      </p:sp>
      <p:sp>
        <p:nvSpPr>
          <p:cNvPr id="16" name="図プレースホルダー 7"/>
          <p:cNvSpPr>
            <a:spLocks noGrp="1"/>
          </p:cNvSpPr>
          <p:nvPr userDrawn="1">
            <p:ph type="pic" sz="quarter" idx="19" hasCustomPrompt="1"/>
          </p:nvPr>
        </p:nvSpPr>
        <p:spPr>
          <a:xfrm>
            <a:off x="10798684" y="7436088"/>
            <a:ext cx="629562" cy="629562"/>
          </a:xfrm>
        </p:spPr>
        <p:txBody>
          <a:bodyPr>
            <a:normAutofit/>
          </a:bodyPr>
          <a:lstStyle>
            <a:lvl1pPr>
              <a:defRPr sz="1100"/>
            </a:lvl1pPr>
          </a:lstStyle>
          <a:p>
            <a:r>
              <a:rPr kumimoji="1" lang="en-US" altLang="ja-JP" dirty="0"/>
              <a:t>ICON</a:t>
            </a:r>
            <a:endParaRPr kumimoji="1" lang="ja-JP" altLang="en-US" dirty="0"/>
          </a:p>
        </p:txBody>
      </p:sp>
      <p:sp>
        <p:nvSpPr>
          <p:cNvPr id="17" name="テキスト プレースホルダー 11"/>
          <p:cNvSpPr>
            <a:spLocks noGrp="1"/>
          </p:cNvSpPr>
          <p:nvPr userDrawn="1">
            <p:ph type="body" sz="quarter" idx="31" hasCustomPrompt="1"/>
          </p:nvPr>
        </p:nvSpPr>
        <p:spPr>
          <a:xfrm>
            <a:off x="11572026" y="3048998"/>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18" name="テキスト プレースホルダー 11"/>
          <p:cNvSpPr>
            <a:spLocks noGrp="1"/>
          </p:cNvSpPr>
          <p:nvPr userDrawn="1">
            <p:ph type="body" sz="quarter" idx="32" hasCustomPrompt="1"/>
          </p:nvPr>
        </p:nvSpPr>
        <p:spPr>
          <a:xfrm>
            <a:off x="11572026" y="4443163"/>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19" name="テキスト プレースホルダー 11"/>
          <p:cNvSpPr>
            <a:spLocks noGrp="1"/>
          </p:cNvSpPr>
          <p:nvPr userDrawn="1">
            <p:ph type="body" sz="quarter" idx="33" hasCustomPrompt="1"/>
          </p:nvPr>
        </p:nvSpPr>
        <p:spPr>
          <a:xfrm>
            <a:off x="11572026" y="5818609"/>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0" name="テキスト プレースホルダー 11"/>
          <p:cNvSpPr>
            <a:spLocks noGrp="1"/>
          </p:cNvSpPr>
          <p:nvPr userDrawn="1">
            <p:ph type="body" sz="quarter" idx="34" hasCustomPrompt="1"/>
          </p:nvPr>
        </p:nvSpPr>
        <p:spPr>
          <a:xfrm>
            <a:off x="11572026" y="7194559"/>
            <a:ext cx="5972971" cy="1182197"/>
          </a:xfrm>
        </p:spPr>
        <p:txBody>
          <a:bodyPr anchor="ctr">
            <a:noAutofit/>
          </a:bodyPr>
          <a:lstStyle>
            <a:lvl1pPr algn="l">
              <a:lnSpc>
                <a:spcPct val="120000"/>
              </a:lnSpc>
              <a:defRPr sz="1800">
                <a:solidFill>
                  <a:schemeClr val="bg1"/>
                </a:solidFill>
                <a:latin typeface="+mn-lt"/>
              </a:defRPr>
            </a:lvl1pPr>
          </a:lstStyle>
          <a:p>
            <a:pPr lvl="0"/>
            <a:r>
              <a:rPr lang="en-US" altLang="ja-JP" dirty="0"/>
              <a:t>Text Here</a:t>
            </a:r>
            <a:endParaRPr lang="en-US" dirty="0"/>
          </a:p>
        </p:txBody>
      </p:sp>
      <p:sp>
        <p:nvSpPr>
          <p:cNvPr id="21" name="テキスト プレースホルダー 11"/>
          <p:cNvSpPr>
            <a:spLocks noGrp="1"/>
          </p:cNvSpPr>
          <p:nvPr userDrawn="1">
            <p:ph type="body" sz="quarter" idx="14" hasCustomPrompt="1"/>
          </p:nvPr>
        </p:nvSpPr>
        <p:spPr>
          <a:xfrm>
            <a:off x="1042306" y="3021842"/>
            <a:ext cx="6840760" cy="2213144"/>
          </a:xfrm>
        </p:spPr>
        <p:txBody>
          <a:bodyPr anchor="b">
            <a:noAutofit/>
          </a:bodyPr>
          <a:lstStyle>
            <a:lvl1pPr algn="l">
              <a:lnSpc>
                <a:spcPct val="100000"/>
              </a:lnSpc>
              <a:spcBef>
                <a:spcPts val="0"/>
              </a:spcBef>
              <a:defRPr sz="4400" spc="0" baseline="0">
                <a:solidFill>
                  <a:schemeClr val="tx2"/>
                </a:solidFill>
                <a:latin typeface="Route 159 Light" pitchFamily="50" charset="0"/>
              </a:defRPr>
            </a:lvl1pPr>
          </a:lstStyle>
          <a:p>
            <a:pPr lvl="0"/>
            <a:r>
              <a:rPr lang="en-US" altLang="ja-JP" dirty="0"/>
              <a:t>Text Here</a:t>
            </a:r>
            <a:endParaRPr lang="en-US" dirty="0"/>
          </a:p>
        </p:txBody>
      </p:sp>
      <p:sp>
        <p:nvSpPr>
          <p:cNvPr id="22" name="テキスト プレースホルダー 11"/>
          <p:cNvSpPr>
            <a:spLocks noGrp="1"/>
          </p:cNvSpPr>
          <p:nvPr userDrawn="1">
            <p:ph type="body" sz="quarter" idx="15" hasCustomPrompt="1"/>
          </p:nvPr>
        </p:nvSpPr>
        <p:spPr>
          <a:xfrm>
            <a:off x="1042306" y="6316961"/>
            <a:ext cx="6840760" cy="2554850"/>
          </a:xfrm>
        </p:spPr>
        <p:txBody>
          <a:bodyPr anchor="t">
            <a:noAutofit/>
          </a:bodyPr>
          <a:lstStyle>
            <a:lvl1pPr algn="l">
              <a:lnSpc>
                <a:spcPct val="120000"/>
              </a:lnSpc>
              <a:defRPr sz="2000">
                <a:solidFill>
                  <a:schemeClr val="tx2"/>
                </a:solidFill>
                <a:latin typeface="+mn-lt"/>
              </a:defRPr>
            </a:lvl1pPr>
          </a:lstStyle>
          <a:p>
            <a:pPr lvl="0"/>
            <a:r>
              <a:rPr lang="en-US" altLang="ja-JP" dirty="0"/>
              <a:t>Text Here</a:t>
            </a:r>
            <a:endParaRPr lang="en-US" dirty="0"/>
          </a:p>
        </p:txBody>
      </p:sp>
    </p:spTree>
    <p:extLst>
      <p:ext uri="{BB962C8B-B14F-4D97-AF65-F5344CB8AC3E}">
        <p14:creationId xmlns:p14="http://schemas.microsoft.com/office/powerpoint/2010/main" val="373332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1000"/>
                                        <p:tgtEl>
                                          <p:spTgt spid="5"/>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animEffect transition="in" filter="fade">
                                      <p:cBhvr>
                                        <p:cTn id="22" dur="500"/>
                                        <p:tgtEl>
                                          <p:spTgt spid="17">
                                            <p:txEl>
                                              <p:pRg st="0" end="0"/>
                                            </p:txEl>
                                          </p:spTgt>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left)">
                                      <p:cBhvr>
                                        <p:cTn id="26" dur="1000"/>
                                        <p:tgtEl>
                                          <p:spTgt spid="6"/>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fade">
                                      <p:cBhvr>
                                        <p:cTn id="33" dur="500"/>
                                        <p:tgtEl>
                                          <p:spTgt spid="18">
                                            <p:txEl>
                                              <p:pRg st="0" end="0"/>
                                            </p:txEl>
                                          </p:spTgt>
                                        </p:tgtEl>
                                      </p:cBhvr>
                                    </p:animEffect>
                                  </p:childTnLst>
                                </p:cTn>
                              </p:par>
                            </p:childTnLst>
                          </p:cTn>
                        </p:par>
                        <p:par>
                          <p:cTn id="34" fill="hold">
                            <p:stCondLst>
                              <p:cond delay="3500"/>
                            </p:stCondLst>
                            <p:childTnLst>
                              <p:par>
                                <p:cTn id="35" presetID="22" presetClass="entr" presetSubtype="8"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left)">
                                      <p:cBhvr>
                                        <p:cTn id="37" dur="1000"/>
                                        <p:tgtEl>
                                          <p:spTgt spid="36"/>
                                        </p:tgtEl>
                                      </p:cBhvr>
                                    </p:animEffect>
                                  </p:childTnLst>
                                </p:cTn>
                              </p:par>
                            </p:childTnLst>
                          </p:cTn>
                        </p:par>
                        <p:par>
                          <p:cTn id="38" fill="hold">
                            <p:stCondLst>
                              <p:cond delay="45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9">
                                            <p:txEl>
                                              <p:pRg st="0" end="0"/>
                                            </p:txEl>
                                          </p:spTgt>
                                        </p:tgtEl>
                                        <p:attrNameLst>
                                          <p:attrName>style.visibility</p:attrName>
                                        </p:attrNameLst>
                                      </p:cBhvr>
                                      <p:to>
                                        <p:strVal val="visible"/>
                                      </p:to>
                                    </p:set>
                                    <p:animEffect transition="in" filter="fade">
                                      <p:cBhvr>
                                        <p:cTn id="44" dur="500"/>
                                        <p:tgtEl>
                                          <p:spTgt spid="19">
                                            <p:txEl>
                                              <p:pRg st="0" end="0"/>
                                            </p:txEl>
                                          </p:spTgt>
                                        </p:tgtEl>
                                      </p:cBhvr>
                                    </p:animEffect>
                                  </p:childTnLst>
                                </p:cTn>
                              </p:par>
                            </p:childTnLst>
                          </p:cTn>
                        </p:par>
                        <p:par>
                          <p:cTn id="45" fill="hold">
                            <p:stCondLst>
                              <p:cond delay="5000"/>
                            </p:stCondLst>
                            <p:childTnLst>
                              <p:par>
                                <p:cTn id="46" presetID="22" presetClass="entr" presetSubtype="8" fill="hold" nodeType="afterEffect">
                                  <p:stCondLst>
                                    <p:cond delay="0"/>
                                  </p:stCondLst>
                                  <p:childTnLst>
                                    <p:set>
                                      <p:cBhvr>
                                        <p:cTn id="47" dur="1" fill="hold">
                                          <p:stCondLst>
                                            <p:cond delay="0"/>
                                          </p:stCondLst>
                                        </p:cTn>
                                        <p:tgtEl>
                                          <p:spTgt spid="37"/>
                                        </p:tgtEl>
                                        <p:attrNameLst>
                                          <p:attrName>style.visibility</p:attrName>
                                        </p:attrNameLst>
                                      </p:cBhvr>
                                      <p:to>
                                        <p:strVal val="visible"/>
                                      </p:to>
                                    </p:set>
                                    <p:animEffect transition="in" filter="wipe(left)">
                                      <p:cBhvr>
                                        <p:cTn id="48" dur="1000"/>
                                        <p:tgtEl>
                                          <p:spTgt spid="37"/>
                                        </p:tgtEl>
                                      </p:cBhvr>
                                    </p:animEffect>
                                  </p:childTnLst>
                                </p:cTn>
                              </p:par>
                            </p:childTnLst>
                          </p:cTn>
                        </p:par>
                        <p:par>
                          <p:cTn id="49" fill="hold">
                            <p:stCondLst>
                              <p:cond delay="6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0">
                                            <p:txEl>
                                              <p:pRg st="0" end="0"/>
                                            </p:txEl>
                                          </p:spTgt>
                                        </p:tgtEl>
                                        <p:attrNameLst>
                                          <p:attrName>style.visibility</p:attrName>
                                        </p:attrNameLst>
                                      </p:cBhvr>
                                      <p:to>
                                        <p:strVal val="visible"/>
                                      </p:to>
                                    </p:set>
                                    <p:animEffect transition="in" filter="fade">
                                      <p:cBhvr>
                                        <p:cTn id="55" dur="500"/>
                                        <p:tgtEl>
                                          <p:spTgt spid="20">
                                            <p:txEl>
                                              <p:pRg st="0" end="0"/>
                                            </p:txEl>
                                          </p:spTgt>
                                        </p:tgtEl>
                                      </p:cBhvr>
                                    </p:animEffect>
                                  </p:childTnLst>
                                </p:cTn>
                              </p:par>
                            </p:childTnLst>
                          </p:cTn>
                        </p:par>
                        <p:par>
                          <p:cTn id="56" fill="hold">
                            <p:stCondLst>
                              <p:cond delay="6500"/>
                            </p:stCondLst>
                            <p:childTnLst>
                              <p:par>
                                <p:cTn id="57" presetID="2" presetClass="entr" presetSubtype="9" decel="100000" fill="hold" grpId="0" nodeType="afterEffect">
                                  <p:stCondLst>
                                    <p:cond delay="0"/>
                                  </p:stCondLst>
                                  <p:iterate type="wd">
                                    <p:tmPct val="10000"/>
                                  </p:iterate>
                                  <p:childTnLst>
                                    <p:set>
                                      <p:cBhvr>
                                        <p:cTn id="58" dur="1" fill="hold">
                                          <p:stCondLst>
                                            <p:cond delay="0"/>
                                          </p:stCondLst>
                                        </p:cTn>
                                        <p:tgtEl>
                                          <p:spTgt spid="21">
                                            <p:txEl>
                                              <p:pRg st="0" end="0"/>
                                            </p:txEl>
                                          </p:spTgt>
                                        </p:tgtEl>
                                        <p:attrNameLst>
                                          <p:attrName>style.visibility</p:attrName>
                                        </p:attrNameLst>
                                      </p:cBhvr>
                                      <p:to>
                                        <p:strVal val="visible"/>
                                      </p:to>
                                    </p:set>
                                    <p:anim calcmode="lin" valueType="num">
                                      <p:cBhvr additive="base">
                                        <p:cTn id="5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61" fill="hold">
                            <p:stCondLst>
                              <p:cond delay="7050"/>
                            </p:stCondLst>
                            <p:childTnLst>
                              <p:par>
                                <p:cTn id="62" presetID="2" presetClass="entr" presetSubtype="8" decel="100000" fill="hold" grpId="0" nodeType="afterEffect">
                                  <p:stCondLst>
                                    <p:cond delay="500"/>
                                  </p:stCondLst>
                                  <p:childTnLst>
                                    <p:set>
                                      <p:cBhvr>
                                        <p:cTn id="63" dur="1" fill="hold">
                                          <p:stCondLst>
                                            <p:cond delay="0"/>
                                          </p:stCondLst>
                                        </p:cTn>
                                        <p:tgtEl>
                                          <p:spTgt spid="22"/>
                                        </p:tgtEl>
                                        <p:attrNameLst>
                                          <p:attrName>style.visibility</p:attrName>
                                        </p:attrNameLst>
                                      </p:cBhvr>
                                      <p:to>
                                        <p:strVal val="visible"/>
                                      </p:to>
                                    </p:set>
                                    <p:anim calcmode="lin" valueType="num">
                                      <p:cBhvr additive="base">
                                        <p:cTn id="64" dur="500" fill="hold"/>
                                        <p:tgtEl>
                                          <p:spTgt spid="22"/>
                                        </p:tgtEl>
                                        <p:attrNameLst>
                                          <p:attrName>ppt_x</p:attrName>
                                        </p:attrNameLst>
                                      </p:cBhvr>
                                      <p:tavLst>
                                        <p:tav tm="0">
                                          <p:val>
                                            <p:strVal val="0-#ppt_w/2"/>
                                          </p:val>
                                        </p:tav>
                                        <p:tav tm="100000">
                                          <p:val>
                                            <p:strVal val="#ppt_x"/>
                                          </p:val>
                                        </p:tav>
                                      </p:tavLst>
                                    </p:anim>
                                    <p:anim calcmode="lin" valueType="num">
                                      <p:cBhvr additive="base">
                                        <p:cTn id="65"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3" grpId="0"/>
      <p:bldP spid="14" grpId="0"/>
      <p:bldP spid="15" grpId="0"/>
      <p:bldP spid="16" grpId="0"/>
      <p:bldP spid="17" grpId="0" build="p">
        <p:tmplLst>
          <p:tmpl lvl="1">
            <p:tnLst>
              <p:par>
                <p:cTn presetID="10"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p">
        <p:tmplLst>
          <p:tmpl lvl="1">
            <p:tnLst>
              <p:par>
                <p:cTn presetID="10" presetClass="entr" presetSubtype="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p:tmplLst>
          <p:tmpl>
            <p:tnLst>
              <p:par>
                <p:cTn presetID="2" presetClass="entr" presetSubtype="8" decel="100000" fill="hold" nodeType="afterEffect">
                  <p:stCondLst>
                    <p:cond delay="50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0-#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rofile 2">
    <p:spTree>
      <p:nvGrpSpPr>
        <p:cNvPr id="1" name=""/>
        <p:cNvGrpSpPr/>
        <p:nvPr/>
      </p:nvGrpSpPr>
      <p:grpSpPr>
        <a:xfrm>
          <a:off x="0" y="0"/>
          <a:ext cx="0" cy="0"/>
          <a:chOff x="0" y="0"/>
          <a:chExt cx="0" cy="0"/>
        </a:xfrm>
      </p:grpSpPr>
      <p:sp>
        <p:nvSpPr>
          <p:cNvPr id="5" name="正方形/長方形 4"/>
          <p:cNvSpPr/>
          <p:nvPr userDrawn="1"/>
        </p:nvSpPr>
        <p:spPr>
          <a:xfrm>
            <a:off x="-1" y="0"/>
            <a:ext cx="18286413" cy="51435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19"/>
          <p:cNvSpPr/>
          <p:nvPr userDrawn="1"/>
        </p:nvSpPr>
        <p:spPr>
          <a:xfrm>
            <a:off x="-794" y="2695228"/>
            <a:ext cx="18286413" cy="2448272"/>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1">
                  <a:lumMod val="50000"/>
                </a:schemeClr>
              </a:solidFill>
            </a:endParaRPr>
          </a:p>
        </p:txBody>
      </p:sp>
      <p:sp>
        <p:nvSpPr>
          <p:cNvPr id="2" name="タイトル 1"/>
          <p:cNvSpPr>
            <a:spLocks noGrp="1"/>
          </p:cNvSpPr>
          <p:nvPr>
            <p:ph type="title" hasCustomPrompt="1"/>
          </p:nvPr>
        </p:nvSpPr>
        <p:spPr>
          <a:xfrm>
            <a:off x="8351118" y="2695227"/>
            <a:ext cx="9577064" cy="1350907"/>
          </a:xfrm>
        </p:spPr>
        <p:txBody>
          <a:bodyPr anchor="b">
            <a:normAutofit/>
          </a:bodyPr>
          <a:lstStyle>
            <a:lvl1pPr>
              <a:defRPr sz="66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6" name="図プレースホルダー 3"/>
          <p:cNvSpPr>
            <a:spLocks noGrp="1"/>
          </p:cNvSpPr>
          <p:nvPr>
            <p:ph type="pic" sz="quarter" idx="12" hasCustomPrompt="1"/>
          </p:nvPr>
        </p:nvSpPr>
        <p:spPr>
          <a:xfrm>
            <a:off x="862286" y="0"/>
            <a:ext cx="7260600" cy="10287000"/>
          </a:xfrm>
          <a:noFill/>
        </p:spPr>
        <p:txBody>
          <a:bodyPr/>
          <a:lstStyle>
            <a:lvl1pPr>
              <a:defRPr/>
            </a:lvl1pPr>
          </a:lstStyle>
          <a:p>
            <a:r>
              <a:rPr kumimoji="1" lang="en-US" altLang="ja-JP" dirty="0"/>
              <a:t>Add an image</a:t>
            </a:r>
            <a:endParaRPr kumimoji="1" lang="ja-JP" altLang="en-US" dirty="0"/>
          </a:p>
        </p:txBody>
      </p:sp>
      <p:sp>
        <p:nvSpPr>
          <p:cNvPr id="7" name="正方形/長方形 6"/>
          <p:cNvSpPr/>
          <p:nvPr userDrawn="1"/>
        </p:nvSpPr>
        <p:spPr>
          <a:xfrm>
            <a:off x="8495134" y="4061358"/>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テキスト プレースホルダー 6"/>
          <p:cNvSpPr>
            <a:spLocks noGrp="1"/>
          </p:cNvSpPr>
          <p:nvPr>
            <p:ph type="body" sz="quarter" idx="16" hasCustomPrompt="1"/>
          </p:nvPr>
        </p:nvSpPr>
        <p:spPr>
          <a:xfrm>
            <a:off x="8351118" y="4134028"/>
            <a:ext cx="9577064" cy="935442"/>
          </a:xfrm>
        </p:spPr>
        <p:txBody>
          <a:bodyPr anchor="t">
            <a:noAutofit/>
          </a:bodyPr>
          <a:lstStyle>
            <a:lvl1pPr algn="l">
              <a:defRPr sz="3200" i="1" baseline="0">
                <a:solidFill>
                  <a:schemeClr val="bg1">
                    <a:lumMod val="85000"/>
                  </a:schemeClr>
                </a:solidFill>
                <a:latin typeface="+mn-lt"/>
              </a:defRPr>
            </a:lvl1pPr>
          </a:lstStyle>
          <a:p>
            <a:pPr lvl="0"/>
            <a:r>
              <a:rPr kumimoji="1" lang="en-US" altLang="ja-JP" dirty="0"/>
              <a:t>Text goes here</a:t>
            </a:r>
            <a:endParaRPr kumimoji="1" lang="ja-JP" altLang="en-US" dirty="0"/>
          </a:p>
        </p:txBody>
      </p:sp>
      <p:sp>
        <p:nvSpPr>
          <p:cNvPr id="9" name="テキスト プレースホルダー 6"/>
          <p:cNvSpPr>
            <a:spLocks noGrp="1"/>
          </p:cNvSpPr>
          <p:nvPr>
            <p:ph type="body" sz="quarter" idx="14" hasCustomPrompt="1"/>
          </p:nvPr>
        </p:nvSpPr>
        <p:spPr>
          <a:xfrm>
            <a:off x="8351118" y="5359524"/>
            <a:ext cx="9577064" cy="3168352"/>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1"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3377189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randombar(horizontal)">
                                      <p:cBhvr>
                                        <p:cTn id="11" dur="500"/>
                                        <p:tgtEl>
                                          <p:spTgt spid="6"/>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 presetClass="entr" presetSubtype="3" decel="100000" fill="hold" grpId="0" nodeType="afterEffect">
                                  <p:stCondLst>
                                    <p:cond delay="250"/>
                                  </p:stCondLst>
                                  <p:iterate type="wd">
                                    <p:tmPct val="10000"/>
                                  </p:iterate>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1+#ppt_w/2"/>
                                          </p:val>
                                        </p:tav>
                                        <p:tav tm="100000">
                                          <p:val>
                                            <p:strVal val="#ppt_x"/>
                                          </p:val>
                                        </p:tav>
                                      </p:tavLst>
                                    </p:anim>
                                    <p:anim calcmode="lin" valueType="num">
                                      <p:cBhvr additive="base">
                                        <p:cTn id="20" dur="5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2" decel="100000" fill="hold" grpId="0" nodeType="withEffect">
                                  <p:stCondLst>
                                    <p:cond delay="25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1+#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par>
                          <p:cTn id="25" fill="hold">
                            <p:stCondLst>
                              <p:cond delay="2350"/>
                            </p:stCondLst>
                            <p:childTnLst>
                              <p:par>
                                <p:cTn id="26" presetID="2" presetClass="entr" presetSubtype="2" decel="100000" fill="hold" grpId="0" nodeType="afterEffect">
                                  <p:stCondLst>
                                    <p:cond delay="0"/>
                                  </p:stCondLst>
                                  <p:iterate type="wd">
                                    <p:tmPct val="10000"/>
                                  </p:iterate>
                                  <p:childTnLst>
                                    <p:set>
                                      <p:cBhvr>
                                        <p:cTn id="27" dur="1" fill="hold">
                                          <p:stCondLst>
                                            <p:cond delay="0"/>
                                          </p:stCondLst>
                                        </p:cTn>
                                        <p:tgtEl>
                                          <p:spTgt spid="8">
                                            <p:txEl>
                                              <p:pRg st="0" end="0"/>
                                            </p:txEl>
                                          </p:spTgt>
                                        </p:tgtEl>
                                        <p:attrNameLst>
                                          <p:attrName>style.visibility</p:attrName>
                                        </p:attrNameLst>
                                      </p:cBhvr>
                                      <p:to>
                                        <p:strVal val="visible"/>
                                      </p:to>
                                    </p:set>
                                    <p:anim calcmode="lin" valueType="num">
                                      <p:cBhvr additive="base">
                                        <p:cTn id="28" dur="500" fill="hold"/>
                                        <p:tgtEl>
                                          <p:spTgt spid="8">
                                            <p:txEl>
                                              <p:pRg st="0" end="0"/>
                                            </p:txEl>
                                          </p:spTgt>
                                        </p:tgtEl>
                                        <p:attrNameLst>
                                          <p:attrName>ppt_x</p:attrName>
                                        </p:attrNameLst>
                                      </p:cBhvr>
                                      <p:tavLst>
                                        <p:tav tm="0">
                                          <p:val>
                                            <p:strVal val="1+#ppt_w/2"/>
                                          </p:val>
                                        </p:tav>
                                        <p:tav tm="100000">
                                          <p:val>
                                            <p:strVal val="#ppt_x"/>
                                          </p:val>
                                        </p:tav>
                                      </p:tavLst>
                                    </p:anim>
                                    <p:anim calcmode="lin" valueType="num">
                                      <p:cBhvr additive="base">
                                        <p:cTn id="29"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30" fill="hold">
                            <p:stCondLst>
                              <p:cond delay="2950"/>
                            </p:stCondLst>
                            <p:childTnLst>
                              <p:par>
                                <p:cTn id="31" presetID="10" presetClass="entr" presetSubtype="0" fill="hold" grpId="0" nodeType="afterEffect">
                                  <p:stCondLst>
                                    <p:cond delay="25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0" grpId="0" animBg="1"/>
      <p:bldP spid="2" grpId="0"/>
      <p:bldP spid="6" grpId="0"/>
      <p:bldP spid="7" grpId="0" animBg="1"/>
      <p:bldP spid="8"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8"/>
                        </p:tgtEl>
                        <p:attrNameLst>
                          <p:attrName>style.visibility</p:attrName>
                        </p:attrNameLst>
                      </p:cBhvr>
                      <p:to>
                        <p:strVal val="visible"/>
                      </p:to>
                    </p:set>
                    <p:anim calcmode="lin" valueType="num">
                      <p:cBhvr additive="base">
                        <p:cTn dur="500" fill="hold"/>
                        <p:tgtEl>
                          <p:spTgt spid="8"/>
                        </p:tgtEl>
                        <p:attrNameLst>
                          <p:attrName>ppt_x</p:attrName>
                        </p:attrNameLst>
                      </p:cBhvr>
                      <p:tavLst>
                        <p:tav tm="0">
                          <p:val>
                            <p:strVal val="1+#ppt_w/2"/>
                          </p:val>
                        </p:tav>
                        <p:tav tm="100000">
                          <p:val>
                            <p:strVal val="#ppt_x"/>
                          </p:val>
                        </p:tav>
                      </p:tavLst>
                    </p:anim>
                    <p:anim calcmode="lin" valueType="num">
                      <p:cBhvr additive="base">
                        <p:cTn dur="500" fill="hold"/>
                        <p:tgtEl>
                          <p:spTgt spid="8"/>
                        </p:tgtEl>
                        <p:attrNameLst>
                          <p:attrName>ppt_y</p:attrName>
                        </p:attrNameLst>
                      </p:cBhvr>
                      <p:tavLst>
                        <p:tav tm="0">
                          <p:val>
                            <p:strVal val="#ppt_y"/>
                          </p:val>
                        </p:tav>
                        <p:tav tm="100000">
                          <p:val>
                            <p:strVal val="#ppt_y"/>
                          </p:val>
                        </p:tav>
                      </p:tavLst>
                    </p:anim>
                  </p:childTnLst>
                </p:cTn>
              </p:par>
            </p:tnLst>
          </p:tmpl>
        </p:tmplLst>
      </p:bldP>
      <p:bldP spid="9" grpId="0">
        <p:tmplLst>
          <p:tmpl>
            <p:tnLst>
              <p:par>
                <p:cTn presetID="10" presetClass="entr" presetSubtype="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Effect transition="in" filter="fade">
                      <p:cBhvr>
                        <p:cTn dur="500"/>
                        <p:tgtEl>
                          <p:spTgt spid="9"/>
                        </p:tgtEl>
                      </p:cBhvr>
                    </p:animEffect>
                  </p:childTnLst>
                </p:cTn>
              </p:par>
            </p:tnLst>
          </p:tmpl>
        </p:tmplLst>
      </p:bldP>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Images and Text">
    <p:spTree>
      <p:nvGrpSpPr>
        <p:cNvPr id="1" name=""/>
        <p:cNvGrpSpPr/>
        <p:nvPr/>
      </p:nvGrpSpPr>
      <p:grpSpPr>
        <a:xfrm>
          <a:off x="0" y="0"/>
          <a:ext cx="0" cy="0"/>
          <a:chOff x="0" y="0"/>
          <a:chExt cx="0" cy="0"/>
        </a:xfrm>
      </p:grpSpPr>
      <p:sp>
        <p:nvSpPr>
          <p:cNvPr id="40" name="円/楕円 39"/>
          <p:cNvSpPr/>
          <p:nvPr userDrawn="1"/>
        </p:nvSpPr>
        <p:spPr>
          <a:xfrm>
            <a:off x="4458345" y="3412627"/>
            <a:ext cx="4022085" cy="4022085"/>
          </a:xfrm>
          <a:prstGeom prst="ellips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1" name="円/楕円 40"/>
          <p:cNvSpPr/>
          <p:nvPr userDrawn="1"/>
        </p:nvSpPr>
        <p:spPr>
          <a:xfrm>
            <a:off x="2445722" y="6065022"/>
            <a:ext cx="2917180" cy="2917180"/>
          </a:xfrm>
          <a:prstGeom prst="ellipse">
            <a:avLst/>
          </a:prstGeom>
          <a:solidFill>
            <a:schemeClr val="accent2">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5" name="円/楕円 4"/>
          <p:cNvSpPr/>
          <p:nvPr userDrawn="1"/>
        </p:nvSpPr>
        <p:spPr>
          <a:xfrm>
            <a:off x="1869641" y="2792663"/>
            <a:ext cx="3079949" cy="3079949"/>
          </a:xfrm>
          <a:prstGeom prst="ellipse">
            <a:avLst/>
          </a:prstGeom>
          <a:solidFill>
            <a:schemeClr val="accent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0" name="円/楕円 29"/>
          <p:cNvSpPr/>
          <p:nvPr userDrawn="1"/>
        </p:nvSpPr>
        <p:spPr>
          <a:xfrm>
            <a:off x="7175549" y="7260833"/>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31" name="円/楕円 30"/>
          <p:cNvSpPr/>
          <p:nvPr userDrawn="1"/>
        </p:nvSpPr>
        <p:spPr>
          <a:xfrm>
            <a:off x="1574220" y="6165309"/>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図プレースホルダー 5"/>
          <p:cNvSpPr>
            <a:spLocks noGrp="1"/>
          </p:cNvSpPr>
          <p:nvPr>
            <p:ph type="pic" sz="quarter" idx="14" hasCustomPrompt="1"/>
          </p:nvPr>
        </p:nvSpPr>
        <p:spPr>
          <a:xfrm>
            <a:off x="1768041" y="2685392"/>
            <a:ext cx="3063073" cy="306307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4" name="図プレースホルダー 5"/>
          <p:cNvSpPr>
            <a:spLocks noGrp="1"/>
          </p:cNvSpPr>
          <p:nvPr>
            <p:ph type="pic" sz="quarter" idx="15" hasCustomPrompt="1"/>
          </p:nvPr>
        </p:nvSpPr>
        <p:spPr>
          <a:xfrm>
            <a:off x="4379821" y="3328309"/>
            <a:ext cx="3976216" cy="3976216"/>
          </a:xfrm>
          <a:prstGeom prst="ellipse">
            <a:avLst/>
          </a:prstGeom>
          <a:solidFill>
            <a:schemeClr val="bg1"/>
          </a:solidFill>
          <a:ln w="28575" cmpd="sng">
            <a:solidFill>
              <a:schemeClr val="accent3"/>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7" name="図プレースホルダー 5"/>
          <p:cNvSpPr>
            <a:spLocks noGrp="1"/>
          </p:cNvSpPr>
          <p:nvPr>
            <p:ph type="pic" sz="quarter" idx="16" hasCustomPrompt="1"/>
          </p:nvPr>
        </p:nvSpPr>
        <p:spPr>
          <a:xfrm>
            <a:off x="2409803" y="6018154"/>
            <a:ext cx="2843075" cy="2843075"/>
          </a:xfrm>
          <a:prstGeom prst="ellipse">
            <a:avLst/>
          </a:prstGeom>
          <a:solidFill>
            <a:schemeClr val="bg1"/>
          </a:solidFill>
          <a:ln w="28575" cmpd="sng">
            <a:solidFill>
              <a:schemeClr val="accent2"/>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32" name="円/楕円 31"/>
          <p:cNvSpPr/>
          <p:nvPr userDrawn="1"/>
        </p:nvSpPr>
        <p:spPr>
          <a:xfrm>
            <a:off x="903945" y="5316417"/>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3" name="円/楕円 32"/>
          <p:cNvSpPr/>
          <p:nvPr userDrawn="1"/>
        </p:nvSpPr>
        <p:spPr>
          <a:xfrm>
            <a:off x="2064474" y="5656588"/>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4" name="円/楕円 33"/>
          <p:cNvSpPr/>
          <p:nvPr userDrawn="1"/>
        </p:nvSpPr>
        <p:spPr>
          <a:xfrm>
            <a:off x="6367929" y="7855916"/>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1" name="アーチ 20"/>
          <p:cNvSpPr/>
          <p:nvPr userDrawn="1"/>
        </p:nvSpPr>
        <p:spPr>
          <a:xfrm rot="3600000">
            <a:off x="9163259" y="2420421"/>
            <a:ext cx="1492195" cy="1492195"/>
          </a:xfrm>
          <a:prstGeom prst="blockArc">
            <a:avLst>
              <a:gd name="adj1" fmla="val 18941412"/>
              <a:gd name="adj2" fmla="val 11732646"/>
              <a:gd name="adj3" fmla="val 4340"/>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アーチ 21"/>
          <p:cNvSpPr/>
          <p:nvPr userDrawn="1"/>
        </p:nvSpPr>
        <p:spPr>
          <a:xfrm rot="6618510">
            <a:off x="9279847" y="2537009"/>
            <a:ext cx="1259018" cy="1259018"/>
          </a:xfrm>
          <a:prstGeom prst="blockArc">
            <a:avLst>
              <a:gd name="adj1" fmla="val 19452122"/>
              <a:gd name="adj2" fmla="val 11742259"/>
              <a:gd name="adj3" fmla="val 4894"/>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テキスト プレースホルダー 6"/>
          <p:cNvSpPr>
            <a:spLocks noGrp="1"/>
          </p:cNvSpPr>
          <p:nvPr>
            <p:ph type="body" sz="quarter" idx="17" hasCustomPrompt="1"/>
          </p:nvPr>
        </p:nvSpPr>
        <p:spPr>
          <a:xfrm>
            <a:off x="10020638" y="2655891"/>
            <a:ext cx="7119363" cy="790352"/>
          </a:xfrm>
        </p:spPr>
        <p:txBody>
          <a:bodyPr anchor="b">
            <a:noAutofit/>
          </a:bodyPr>
          <a:lstStyle>
            <a:lvl1pPr algn="l">
              <a:defRPr sz="36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18" hasCustomPrompt="1"/>
          </p:nvPr>
        </p:nvSpPr>
        <p:spPr>
          <a:xfrm>
            <a:off x="10706654" y="3362068"/>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6" name="アーチ 35"/>
          <p:cNvSpPr/>
          <p:nvPr userDrawn="1"/>
        </p:nvSpPr>
        <p:spPr>
          <a:xfrm rot="3600000">
            <a:off x="9163259" y="5835460"/>
            <a:ext cx="1492195" cy="1492195"/>
          </a:xfrm>
          <a:prstGeom prst="blockArc">
            <a:avLst>
              <a:gd name="adj1" fmla="val 18941412"/>
              <a:gd name="adj2" fmla="val 11732646"/>
              <a:gd name="adj3" fmla="val 4340"/>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7" name="アーチ 36"/>
          <p:cNvSpPr/>
          <p:nvPr userDrawn="1"/>
        </p:nvSpPr>
        <p:spPr>
          <a:xfrm rot="6618510">
            <a:off x="9279847" y="5952048"/>
            <a:ext cx="1259018" cy="1259018"/>
          </a:xfrm>
          <a:prstGeom prst="blockArc">
            <a:avLst>
              <a:gd name="adj1" fmla="val 19452122"/>
              <a:gd name="adj2" fmla="val 11742259"/>
              <a:gd name="adj3" fmla="val 4894"/>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8" name="テキスト プレースホルダー 6"/>
          <p:cNvSpPr>
            <a:spLocks noGrp="1"/>
          </p:cNvSpPr>
          <p:nvPr>
            <p:ph type="body" sz="quarter" idx="19" hasCustomPrompt="1"/>
          </p:nvPr>
        </p:nvSpPr>
        <p:spPr>
          <a:xfrm>
            <a:off x="10020638" y="6070930"/>
            <a:ext cx="7119363" cy="790352"/>
          </a:xfrm>
        </p:spPr>
        <p:txBody>
          <a:bodyPr anchor="b">
            <a:noAutofit/>
          </a:bodyPr>
          <a:lstStyle>
            <a:lvl1pPr algn="l">
              <a:defRPr sz="360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20" hasCustomPrompt="1"/>
          </p:nvPr>
        </p:nvSpPr>
        <p:spPr>
          <a:xfrm>
            <a:off x="10706654" y="6777107"/>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075794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0-#ppt_h/2"/>
                                          </p:val>
                                        </p:tav>
                                        <p:tav tm="100000">
                                          <p:val>
                                            <p:strVal val="#ppt_y"/>
                                          </p:val>
                                        </p:tav>
                                      </p:tavLst>
                                    </p:anim>
                                  </p:childTnLst>
                                </p:cTn>
                              </p:par>
                              <p:par>
                                <p:cTn id="17" presetID="45"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1000"/>
                                        <p:tgtEl>
                                          <p:spTgt spid="11"/>
                                        </p:tgtEl>
                                      </p:cBhvr>
                                    </p:animEffect>
                                    <p:anim calcmode="lin" valueType="num">
                                      <p:cBhvr>
                                        <p:cTn id="20" dur="1000" fill="hold"/>
                                        <p:tgtEl>
                                          <p:spTgt spid="11"/>
                                        </p:tgtEl>
                                        <p:attrNameLst>
                                          <p:attrName>ppt_w</p:attrName>
                                        </p:attrNameLst>
                                      </p:cBhvr>
                                      <p:tavLst>
                                        <p:tav tm="0" fmla="#ppt_w*sin(2.5*pi*$)">
                                          <p:val>
                                            <p:fltVal val="0"/>
                                          </p:val>
                                        </p:tav>
                                        <p:tav tm="100000">
                                          <p:val>
                                            <p:fltVal val="1"/>
                                          </p:val>
                                        </p:tav>
                                      </p:tavLst>
                                    </p:anim>
                                    <p:anim calcmode="lin" valueType="num">
                                      <p:cBhvr>
                                        <p:cTn id="21" dur="1000" fill="hold"/>
                                        <p:tgtEl>
                                          <p:spTgt spid="11"/>
                                        </p:tgtEl>
                                        <p:attrNameLst>
                                          <p:attrName>ppt_h</p:attrName>
                                        </p:attrNameLst>
                                      </p:cBhvr>
                                      <p:tavLst>
                                        <p:tav tm="0">
                                          <p:val>
                                            <p:strVal val="#ppt_h"/>
                                          </p:val>
                                        </p:tav>
                                        <p:tav tm="100000">
                                          <p:val>
                                            <p:strVal val="#ppt_h"/>
                                          </p:val>
                                        </p:tav>
                                      </p:tavLst>
                                    </p:anim>
                                  </p:childTnLst>
                                </p:cTn>
                              </p:par>
                              <p:par>
                                <p:cTn id="22" presetID="2" presetClass="entr" presetSubtype="1" decel="100000" fill="hold" grpId="0"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000" fill="hold"/>
                                        <p:tgtEl>
                                          <p:spTgt spid="5"/>
                                        </p:tgtEl>
                                        <p:attrNameLst>
                                          <p:attrName>ppt_x</p:attrName>
                                        </p:attrNameLst>
                                      </p:cBhvr>
                                      <p:tavLst>
                                        <p:tav tm="0">
                                          <p:val>
                                            <p:strVal val="#ppt_x"/>
                                          </p:val>
                                        </p:tav>
                                        <p:tav tm="100000">
                                          <p:val>
                                            <p:strVal val="#ppt_x"/>
                                          </p:val>
                                        </p:tav>
                                      </p:tavLst>
                                    </p:anim>
                                    <p:anim calcmode="lin" valueType="num">
                                      <p:cBhvr additive="base">
                                        <p:cTn id="25" dur="1000" fill="hold"/>
                                        <p:tgtEl>
                                          <p:spTgt spid="5"/>
                                        </p:tgtEl>
                                        <p:attrNameLst>
                                          <p:attrName>ppt_y</p:attrName>
                                        </p:attrNameLst>
                                      </p:cBhvr>
                                      <p:tavLst>
                                        <p:tav tm="0">
                                          <p:val>
                                            <p:strVal val="0-#ppt_h/2"/>
                                          </p:val>
                                        </p:tav>
                                        <p:tav tm="100000">
                                          <p:val>
                                            <p:strVal val="#ppt_y"/>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ppt_w</p:attrName>
                                        </p:attrNameLst>
                                      </p:cBhvr>
                                      <p:tavLst>
                                        <p:tav tm="0" fmla="#ppt_w*sin(2.5*pi*$)">
                                          <p:val>
                                            <p:fltVal val="0"/>
                                          </p:val>
                                        </p:tav>
                                        <p:tav tm="100000">
                                          <p:val>
                                            <p:fltVal val="1"/>
                                          </p:val>
                                        </p:tav>
                                      </p:tavLst>
                                    </p:anim>
                                    <p:anim calcmode="lin" valueType="num">
                                      <p:cBhvr>
                                        <p:cTn id="30" dur="1000" fill="hold"/>
                                        <p:tgtEl>
                                          <p:spTgt spid="5"/>
                                        </p:tgtEl>
                                        <p:attrNameLst>
                                          <p:attrName>ppt_h</p:attrName>
                                        </p:attrNameLst>
                                      </p:cBhvr>
                                      <p:tavLst>
                                        <p:tav tm="0">
                                          <p:val>
                                            <p:strVal val="#ppt_h"/>
                                          </p:val>
                                        </p:tav>
                                        <p:tav tm="100000">
                                          <p:val>
                                            <p:strVal val="#ppt_h"/>
                                          </p:val>
                                        </p:tav>
                                      </p:tavLst>
                                    </p:anim>
                                  </p:childTnLst>
                                </p:cTn>
                              </p:par>
                              <p:par>
                                <p:cTn id="31" presetID="2" presetClass="entr" presetSubtype="1" decel="100000" fill="hold" grpId="0" nodeType="withEffect">
                                  <p:stCondLst>
                                    <p:cond delay="25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1000" fill="hold"/>
                                        <p:tgtEl>
                                          <p:spTgt spid="14"/>
                                        </p:tgtEl>
                                        <p:attrNameLst>
                                          <p:attrName>ppt_x</p:attrName>
                                        </p:attrNameLst>
                                      </p:cBhvr>
                                      <p:tavLst>
                                        <p:tav tm="0">
                                          <p:val>
                                            <p:strVal val="#ppt_x"/>
                                          </p:val>
                                        </p:tav>
                                        <p:tav tm="100000">
                                          <p:val>
                                            <p:strVal val="#ppt_x"/>
                                          </p:val>
                                        </p:tav>
                                      </p:tavLst>
                                    </p:anim>
                                    <p:anim calcmode="lin" valueType="num">
                                      <p:cBhvr additive="base">
                                        <p:cTn id="34" dur="1000" fill="hold"/>
                                        <p:tgtEl>
                                          <p:spTgt spid="14"/>
                                        </p:tgtEl>
                                        <p:attrNameLst>
                                          <p:attrName>ppt_y</p:attrName>
                                        </p:attrNameLst>
                                      </p:cBhvr>
                                      <p:tavLst>
                                        <p:tav tm="0">
                                          <p:val>
                                            <p:strVal val="0-#ppt_h/2"/>
                                          </p:val>
                                        </p:tav>
                                        <p:tav tm="100000">
                                          <p:val>
                                            <p:strVal val="#ppt_y"/>
                                          </p:val>
                                        </p:tav>
                                      </p:tavLst>
                                    </p:anim>
                                  </p:childTnLst>
                                </p:cTn>
                              </p:par>
                              <p:par>
                                <p:cTn id="35" presetID="45" presetClass="entr" presetSubtype="0" fill="hold" grpId="1" nodeType="withEffect">
                                  <p:stCondLst>
                                    <p:cond delay="25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ppt_w</p:attrName>
                                        </p:attrNameLst>
                                      </p:cBhvr>
                                      <p:tavLst>
                                        <p:tav tm="0" fmla="#ppt_w*sin(2.5*pi*$)">
                                          <p:val>
                                            <p:fltVal val="0"/>
                                          </p:val>
                                        </p:tav>
                                        <p:tav tm="100000">
                                          <p:val>
                                            <p:fltVal val="1"/>
                                          </p:val>
                                        </p:tav>
                                      </p:tavLst>
                                    </p:anim>
                                    <p:anim calcmode="lin" valueType="num">
                                      <p:cBhvr>
                                        <p:cTn id="39" dur="1000" fill="hold"/>
                                        <p:tgtEl>
                                          <p:spTgt spid="14"/>
                                        </p:tgtEl>
                                        <p:attrNameLst>
                                          <p:attrName>ppt_h</p:attrName>
                                        </p:attrNameLst>
                                      </p:cBhvr>
                                      <p:tavLst>
                                        <p:tav tm="0">
                                          <p:val>
                                            <p:strVal val="#ppt_h"/>
                                          </p:val>
                                        </p:tav>
                                        <p:tav tm="100000">
                                          <p:val>
                                            <p:strVal val="#ppt_h"/>
                                          </p:val>
                                        </p:tav>
                                      </p:tavLst>
                                    </p:anim>
                                  </p:childTnLst>
                                </p:cTn>
                              </p:par>
                              <p:par>
                                <p:cTn id="40" presetID="2" presetClass="entr" presetSubtype="1" decel="100000" fill="hold" grpId="0" nodeType="withEffect">
                                  <p:stCondLst>
                                    <p:cond delay="250"/>
                                  </p:stCondLst>
                                  <p:childTnLst>
                                    <p:set>
                                      <p:cBhvr>
                                        <p:cTn id="41" dur="1" fill="hold">
                                          <p:stCondLst>
                                            <p:cond delay="0"/>
                                          </p:stCondLst>
                                        </p:cTn>
                                        <p:tgtEl>
                                          <p:spTgt spid="40"/>
                                        </p:tgtEl>
                                        <p:attrNameLst>
                                          <p:attrName>style.visibility</p:attrName>
                                        </p:attrNameLst>
                                      </p:cBhvr>
                                      <p:to>
                                        <p:strVal val="visible"/>
                                      </p:to>
                                    </p:set>
                                    <p:anim calcmode="lin" valueType="num">
                                      <p:cBhvr additive="base">
                                        <p:cTn id="42" dur="1000" fill="hold"/>
                                        <p:tgtEl>
                                          <p:spTgt spid="40"/>
                                        </p:tgtEl>
                                        <p:attrNameLst>
                                          <p:attrName>ppt_x</p:attrName>
                                        </p:attrNameLst>
                                      </p:cBhvr>
                                      <p:tavLst>
                                        <p:tav tm="0">
                                          <p:val>
                                            <p:strVal val="#ppt_x"/>
                                          </p:val>
                                        </p:tav>
                                        <p:tav tm="100000">
                                          <p:val>
                                            <p:strVal val="#ppt_x"/>
                                          </p:val>
                                        </p:tav>
                                      </p:tavLst>
                                    </p:anim>
                                    <p:anim calcmode="lin" valueType="num">
                                      <p:cBhvr additive="base">
                                        <p:cTn id="43" dur="1000" fill="hold"/>
                                        <p:tgtEl>
                                          <p:spTgt spid="40"/>
                                        </p:tgtEl>
                                        <p:attrNameLst>
                                          <p:attrName>ppt_y</p:attrName>
                                        </p:attrNameLst>
                                      </p:cBhvr>
                                      <p:tavLst>
                                        <p:tav tm="0">
                                          <p:val>
                                            <p:strVal val="0-#ppt_h/2"/>
                                          </p:val>
                                        </p:tav>
                                        <p:tav tm="100000">
                                          <p:val>
                                            <p:strVal val="#ppt_y"/>
                                          </p:val>
                                        </p:tav>
                                      </p:tavLst>
                                    </p:anim>
                                  </p:childTnLst>
                                </p:cTn>
                              </p:par>
                              <p:par>
                                <p:cTn id="44" presetID="45" presetClass="entr" presetSubtype="0" fill="hold" grpId="1" nodeType="withEffect">
                                  <p:stCondLst>
                                    <p:cond delay="25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1000"/>
                                        <p:tgtEl>
                                          <p:spTgt spid="40"/>
                                        </p:tgtEl>
                                      </p:cBhvr>
                                    </p:animEffect>
                                    <p:anim calcmode="lin" valueType="num">
                                      <p:cBhvr>
                                        <p:cTn id="47" dur="1000" fill="hold"/>
                                        <p:tgtEl>
                                          <p:spTgt spid="40"/>
                                        </p:tgtEl>
                                        <p:attrNameLst>
                                          <p:attrName>ppt_w</p:attrName>
                                        </p:attrNameLst>
                                      </p:cBhvr>
                                      <p:tavLst>
                                        <p:tav tm="0" fmla="#ppt_w*sin(2.5*pi*$)">
                                          <p:val>
                                            <p:fltVal val="0"/>
                                          </p:val>
                                        </p:tav>
                                        <p:tav tm="100000">
                                          <p:val>
                                            <p:fltVal val="1"/>
                                          </p:val>
                                        </p:tav>
                                      </p:tavLst>
                                    </p:anim>
                                    <p:anim calcmode="lin" valueType="num">
                                      <p:cBhvr>
                                        <p:cTn id="48" dur="1000" fill="hold"/>
                                        <p:tgtEl>
                                          <p:spTgt spid="40"/>
                                        </p:tgtEl>
                                        <p:attrNameLst>
                                          <p:attrName>ppt_h</p:attrName>
                                        </p:attrNameLst>
                                      </p:cBhvr>
                                      <p:tavLst>
                                        <p:tav tm="0">
                                          <p:val>
                                            <p:strVal val="#ppt_h"/>
                                          </p:val>
                                        </p:tav>
                                        <p:tav tm="100000">
                                          <p:val>
                                            <p:strVal val="#ppt_h"/>
                                          </p:val>
                                        </p:tav>
                                      </p:tavLst>
                                    </p:anim>
                                  </p:childTnLst>
                                </p:cTn>
                              </p:par>
                              <p:par>
                                <p:cTn id="49" presetID="2" presetClass="entr" presetSubtype="1" decel="100000"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1000" fill="hold"/>
                                        <p:tgtEl>
                                          <p:spTgt spid="17"/>
                                        </p:tgtEl>
                                        <p:attrNameLst>
                                          <p:attrName>ppt_x</p:attrName>
                                        </p:attrNameLst>
                                      </p:cBhvr>
                                      <p:tavLst>
                                        <p:tav tm="0">
                                          <p:val>
                                            <p:strVal val="#ppt_x"/>
                                          </p:val>
                                        </p:tav>
                                        <p:tav tm="100000">
                                          <p:val>
                                            <p:strVal val="#ppt_x"/>
                                          </p:val>
                                        </p:tav>
                                      </p:tavLst>
                                    </p:anim>
                                    <p:anim calcmode="lin" valueType="num">
                                      <p:cBhvr additive="base">
                                        <p:cTn id="52" dur="1000" fill="hold"/>
                                        <p:tgtEl>
                                          <p:spTgt spid="17"/>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50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1000"/>
                                        <p:tgtEl>
                                          <p:spTgt spid="17"/>
                                        </p:tgtEl>
                                      </p:cBhvr>
                                    </p:animEffect>
                                    <p:anim calcmode="lin" valueType="num">
                                      <p:cBhvr>
                                        <p:cTn id="56" dur="1000" fill="hold"/>
                                        <p:tgtEl>
                                          <p:spTgt spid="17"/>
                                        </p:tgtEl>
                                        <p:attrNameLst>
                                          <p:attrName>ppt_w</p:attrName>
                                        </p:attrNameLst>
                                      </p:cBhvr>
                                      <p:tavLst>
                                        <p:tav tm="0" fmla="#ppt_w*sin(2.5*pi*$)">
                                          <p:val>
                                            <p:fltVal val="0"/>
                                          </p:val>
                                        </p:tav>
                                        <p:tav tm="100000">
                                          <p:val>
                                            <p:fltVal val="1"/>
                                          </p:val>
                                        </p:tav>
                                      </p:tavLst>
                                    </p:anim>
                                    <p:anim calcmode="lin" valueType="num">
                                      <p:cBhvr>
                                        <p:cTn id="57" dur="1000" fill="hold"/>
                                        <p:tgtEl>
                                          <p:spTgt spid="17"/>
                                        </p:tgtEl>
                                        <p:attrNameLst>
                                          <p:attrName>ppt_h</p:attrName>
                                        </p:attrNameLst>
                                      </p:cBhvr>
                                      <p:tavLst>
                                        <p:tav tm="0">
                                          <p:val>
                                            <p:strVal val="#ppt_h"/>
                                          </p:val>
                                        </p:tav>
                                        <p:tav tm="100000">
                                          <p:val>
                                            <p:strVal val="#ppt_h"/>
                                          </p:val>
                                        </p:tav>
                                      </p:tavLst>
                                    </p:anim>
                                  </p:childTnLst>
                                </p:cTn>
                              </p:par>
                              <p:par>
                                <p:cTn id="58" presetID="2" presetClass="entr" presetSubtype="1" decel="100000" fill="hold" grpId="0" nodeType="withEffect">
                                  <p:stCondLst>
                                    <p:cond delay="500"/>
                                  </p:stCondLst>
                                  <p:childTnLst>
                                    <p:set>
                                      <p:cBhvr>
                                        <p:cTn id="59" dur="1" fill="hold">
                                          <p:stCondLst>
                                            <p:cond delay="0"/>
                                          </p:stCondLst>
                                        </p:cTn>
                                        <p:tgtEl>
                                          <p:spTgt spid="41"/>
                                        </p:tgtEl>
                                        <p:attrNameLst>
                                          <p:attrName>style.visibility</p:attrName>
                                        </p:attrNameLst>
                                      </p:cBhvr>
                                      <p:to>
                                        <p:strVal val="visible"/>
                                      </p:to>
                                    </p:set>
                                    <p:anim calcmode="lin" valueType="num">
                                      <p:cBhvr additive="base">
                                        <p:cTn id="60" dur="1000" fill="hold"/>
                                        <p:tgtEl>
                                          <p:spTgt spid="41"/>
                                        </p:tgtEl>
                                        <p:attrNameLst>
                                          <p:attrName>ppt_x</p:attrName>
                                        </p:attrNameLst>
                                      </p:cBhvr>
                                      <p:tavLst>
                                        <p:tav tm="0">
                                          <p:val>
                                            <p:strVal val="#ppt_x"/>
                                          </p:val>
                                        </p:tav>
                                        <p:tav tm="100000">
                                          <p:val>
                                            <p:strVal val="#ppt_x"/>
                                          </p:val>
                                        </p:tav>
                                      </p:tavLst>
                                    </p:anim>
                                    <p:anim calcmode="lin" valueType="num">
                                      <p:cBhvr additive="base">
                                        <p:cTn id="61" dur="1000" fill="hold"/>
                                        <p:tgtEl>
                                          <p:spTgt spid="41"/>
                                        </p:tgtEl>
                                        <p:attrNameLst>
                                          <p:attrName>ppt_y</p:attrName>
                                        </p:attrNameLst>
                                      </p:cBhvr>
                                      <p:tavLst>
                                        <p:tav tm="0">
                                          <p:val>
                                            <p:strVal val="0-#ppt_h/2"/>
                                          </p:val>
                                        </p:tav>
                                        <p:tav tm="100000">
                                          <p:val>
                                            <p:strVal val="#ppt_y"/>
                                          </p:val>
                                        </p:tav>
                                      </p:tavLst>
                                    </p:anim>
                                  </p:childTnLst>
                                </p:cTn>
                              </p:par>
                              <p:par>
                                <p:cTn id="62" presetID="45" presetClass="entr" presetSubtype="0" fill="hold" grpId="1" nodeType="withEffect">
                                  <p:stCondLst>
                                    <p:cond delay="500"/>
                                  </p:stCondLst>
                                  <p:childTnLst>
                                    <p:set>
                                      <p:cBhvr>
                                        <p:cTn id="63" dur="1" fill="hold">
                                          <p:stCondLst>
                                            <p:cond delay="0"/>
                                          </p:stCondLst>
                                        </p:cTn>
                                        <p:tgtEl>
                                          <p:spTgt spid="41"/>
                                        </p:tgtEl>
                                        <p:attrNameLst>
                                          <p:attrName>style.visibility</p:attrName>
                                        </p:attrNameLst>
                                      </p:cBhvr>
                                      <p:to>
                                        <p:strVal val="visible"/>
                                      </p:to>
                                    </p:set>
                                    <p:animEffect transition="in" filter="fade">
                                      <p:cBhvr>
                                        <p:cTn id="64" dur="1000"/>
                                        <p:tgtEl>
                                          <p:spTgt spid="41"/>
                                        </p:tgtEl>
                                      </p:cBhvr>
                                    </p:animEffect>
                                    <p:anim calcmode="lin" valueType="num">
                                      <p:cBhvr>
                                        <p:cTn id="65" dur="1000" fill="hold"/>
                                        <p:tgtEl>
                                          <p:spTgt spid="41"/>
                                        </p:tgtEl>
                                        <p:attrNameLst>
                                          <p:attrName>ppt_w</p:attrName>
                                        </p:attrNameLst>
                                      </p:cBhvr>
                                      <p:tavLst>
                                        <p:tav tm="0" fmla="#ppt_w*sin(2.5*pi*$)">
                                          <p:val>
                                            <p:fltVal val="0"/>
                                          </p:val>
                                        </p:tav>
                                        <p:tav tm="100000">
                                          <p:val>
                                            <p:fltVal val="1"/>
                                          </p:val>
                                        </p:tav>
                                      </p:tavLst>
                                    </p:anim>
                                    <p:anim calcmode="lin" valueType="num">
                                      <p:cBhvr>
                                        <p:cTn id="66" dur="1000" fill="hold"/>
                                        <p:tgtEl>
                                          <p:spTgt spid="41"/>
                                        </p:tgtEl>
                                        <p:attrNameLst>
                                          <p:attrName>ppt_h</p:attrName>
                                        </p:attrNameLst>
                                      </p:cBhvr>
                                      <p:tavLst>
                                        <p:tav tm="0">
                                          <p:val>
                                            <p:strVal val="#ppt_h"/>
                                          </p:val>
                                        </p:tav>
                                        <p:tav tm="100000">
                                          <p:val>
                                            <p:strVal val="#ppt_h"/>
                                          </p:val>
                                        </p:tav>
                                      </p:tavLst>
                                    </p:anim>
                                  </p:childTnLst>
                                </p:cTn>
                              </p:par>
                              <p:par>
                                <p:cTn id="67" presetID="53" presetClass="entr" presetSubtype="16" fill="hold" grpId="0" nodeType="withEffect">
                                  <p:stCondLst>
                                    <p:cond delay="0"/>
                                  </p:stCondLst>
                                  <p:childTnLst>
                                    <p:set>
                                      <p:cBhvr>
                                        <p:cTn id="68" dur="1" fill="hold">
                                          <p:stCondLst>
                                            <p:cond delay="0"/>
                                          </p:stCondLst>
                                        </p:cTn>
                                        <p:tgtEl>
                                          <p:spTgt spid="32"/>
                                        </p:tgtEl>
                                        <p:attrNameLst>
                                          <p:attrName>style.visibility</p:attrName>
                                        </p:attrNameLst>
                                      </p:cBhvr>
                                      <p:to>
                                        <p:strVal val="visible"/>
                                      </p:to>
                                    </p:set>
                                    <p:anim calcmode="lin" valueType="num">
                                      <p:cBhvr>
                                        <p:cTn id="69" dur="400" fill="hold"/>
                                        <p:tgtEl>
                                          <p:spTgt spid="32"/>
                                        </p:tgtEl>
                                        <p:attrNameLst>
                                          <p:attrName>ppt_w</p:attrName>
                                        </p:attrNameLst>
                                      </p:cBhvr>
                                      <p:tavLst>
                                        <p:tav tm="0">
                                          <p:val>
                                            <p:fltVal val="0"/>
                                          </p:val>
                                        </p:tav>
                                        <p:tav tm="100000">
                                          <p:val>
                                            <p:strVal val="#ppt_w"/>
                                          </p:val>
                                        </p:tav>
                                      </p:tavLst>
                                    </p:anim>
                                    <p:anim calcmode="lin" valueType="num">
                                      <p:cBhvr>
                                        <p:cTn id="70" dur="400" fill="hold"/>
                                        <p:tgtEl>
                                          <p:spTgt spid="32"/>
                                        </p:tgtEl>
                                        <p:attrNameLst>
                                          <p:attrName>ppt_h</p:attrName>
                                        </p:attrNameLst>
                                      </p:cBhvr>
                                      <p:tavLst>
                                        <p:tav tm="0">
                                          <p:val>
                                            <p:fltVal val="0"/>
                                          </p:val>
                                        </p:tav>
                                        <p:tav tm="100000">
                                          <p:val>
                                            <p:strVal val="#ppt_h"/>
                                          </p:val>
                                        </p:tav>
                                      </p:tavLst>
                                    </p:anim>
                                    <p:animEffect transition="in" filter="fade">
                                      <p:cBhvr>
                                        <p:cTn id="71" dur="400"/>
                                        <p:tgtEl>
                                          <p:spTgt spid="32"/>
                                        </p:tgtEl>
                                      </p:cBhvr>
                                    </p:animEffect>
                                  </p:childTnLst>
                                </p:cTn>
                              </p:par>
                              <p:par>
                                <p:cTn id="72" presetID="2" presetClass="entr" presetSubtype="12" decel="100000" fill="hold" grpId="1"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additive="base">
                                        <p:cTn id="74" dur="500" fill="hold"/>
                                        <p:tgtEl>
                                          <p:spTgt spid="32"/>
                                        </p:tgtEl>
                                        <p:attrNameLst>
                                          <p:attrName>ppt_x</p:attrName>
                                        </p:attrNameLst>
                                      </p:cBhvr>
                                      <p:tavLst>
                                        <p:tav tm="0">
                                          <p:val>
                                            <p:strVal val="0-#ppt_w/2"/>
                                          </p:val>
                                        </p:tav>
                                        <p:tav tm="100000">
                                          <p:val>
                                            <p:strVal val="#ppt_x"/>
                                          </p:val>
                                        </p:tav>
                                      </p:tavLst>
                                    </p:anim>
                                    <p:anim calcmode="lin" valueType="num">
                                      <p:cBhvr additive="base">
                                        <p:cTn id="75" dur="500" fill="hold"/>
                                        <p:tgtEl>
                                          <p:spTgt spid="32"/>
                                        </p:tgtEl>
                                        <p:attrNameLst>
                                          <p:attrName>ppt_y</p:attrName>
                                        </p:attrNameLst>
                                      </p:cBhvr>
                                      <p:tavLst>
                                        <p:tav tm="0">
                                          <p:val>
                                            <p:strVal val="1+#ppt_h/2"/>
                                          </p:val>
                                        </p:tav>
                                        <p:tav tm="100000">
                                          <p:val>
                                            <p:strVal val="#ppt_y"/>
                                          </p:val>
                                        </p:tav>
                                      </p:tavLst>
                                    </p:anim>
                                  </p:childTnLst>
                                </p:cTn>
                              </p:par>
                              <p:par>
                                <p:cTn id="76" presetID="53" presetClass="entr" presetSubtype="16" fill="hold" grpId="0" nodeType="withEffect">
                                  <p:stCondLst>
                                    <p:cond delay="100"/>
                                  </p:stCondLst>
                                  <p:childTnLst>
                                    <p:set>
                                      <p:cBhvr>
                                        <p:cTn id="77" dur="1" fill="hold">
                                          <p:stCondLst>
                                            <p:cond delay="0"/>
                                          </p:stCondLst>
                                        </p:cTn>
                                        <p:tgtEl>
                                          <p:spTgt spid="31"/>
                                        </p:tgtEl>
                                        <p:attrNameLst>
                                          <p:attrName>style.visibility</p:attrName>
                                        </p:attrNameLst>
                                      </p:cBhvr>
                                      <p:to>
                                        <p:strVal val="visible"/>
                                      </p:to>
                                    </p:set>
                                    <p:anim calcmode="lin" valueType="num">
                                      <p:cBhvr>
                                        <p:cTn id="78" dur="400" fill="hold"/>
                                        <p:tgtEl>
                                          <p:spTgt spid="31"/>
                                        </p:tgtEl>
                                        <p:attrNameLst>
                                          <p:attrName>ppt_w</p:attrName>
                                        </p:attrNameLst>
                                      </p:cBhvr>
                                      <p:tavLst>
                                        <p:tav tm="0">
                                          <p:val>
                                            <p:fltVal val="0"/>
                                          </p:val>
                                        </p:tav>
                                        <p:tav tm="100000">
                                          <p:val>
                                            <p:strVal val="#ppt_w"/>
                                          </p:val>
                                        </p:tav>
                                      </p:tavLst>
                                    </p:anim>
                                    <p:anim calcmode="lin" valueType="num">
                                      <p:cBhvr>
                                        <p:cTn id="79" dur="400" fill="hold"/>
                                        <p:tgtEl>
                                          <p:spTgt spid="31"/>
                                        </p:tgtEl>
                                        <p:attrNameLst>
                                          <p:attrName>ppt_h</p:attrName>
                                        </p:attrNameLst>
                                      </p:cBhvr>
                                      <p:tavLst>
                                        <p:tav tm="0">
                                          <p:val>
                                            <p:fltVal val="0"/>
                                          </p:val>
                                        </p:tav>
                                        <p:tav tm="100000">
                                          <p:val>
                                            <p:strVal val="#ppt_h"/>
                                          </p:val>
                                        </p:tav>
                                      </p:tavLst>
                                    </p:anim>
                                    <p:animEffect transition="in" filter="fade">
                                      <p:cBhvr>
                                        <p:cTn id="80" dur="400"/>
                                        <p:tgtEl>
                                          <p:spTgt spid="31"/>
                                        </p:tgtEl>
                                      </p:cBhvr>
                                    </p:animEffect>
                                  </p:childTnLst>
                                </p:cTn>
                              </p:par>
                              <p:par>
                                <p:cTn id="81" presetID="2" presetClass="entr" presetSubtype="12" decel="100000" fill="hold" grpId="1" nodeType="withEffect">
                                  <p:stCondLst>
                                    <p:cond delay="100"/>
                                  </p:stCondLst>
                                  <p:childTnLst>
                                    <p:set>
                                      <p:cBhvr>
                                        <p:cTn id="82" dur="1" fill="hold">
                                          <p:stCondLst>
                                            <p:cond delay="0"/>
                                          </p:stCondLst>
                                        </p:cTn>
                                        <p:tgtEl>
                                          <p:spTgt spid="31"/>
                                        </p:tgtEl>
                                        <p:attrNameLst>
                                          <p:attrName>style.visibility</p:attrName>
                                        </p:attrNameLst>
                                      </p:cBhvr>
                                      <p:to>
                                        <p:strVal val="visible"/>
                                      </p:to>
                                    </p:set>
                                    <p:anim calcmode="lin" valueType="num">
                                      <p:cBhvr additive="base">
                                        <p:cTn id="83" dur="500" fill="hold"/>
                                        <p:tgtEl>
                                          <p:spTgt spid="31"/>
                                        </p:tgtEl>
                                        <p:attrNameLst>
                                          <p:attrName>ppt_x</p:attrName>
                                        </p:attrNameLst>
                                      </p:cBhvr>
                                      <p:tavLst>
                                        <p:tav tm="0">
                                          <p:val>
                                            <p:strVal val="0-#ppt_w/2"/>
                                          </p:val>
                                        </p:tav>
                                        <p:tav tm="100000">
                                          <p:val>
                                            <p:strVal val="#ppt_x"/>
                                          </p:val>
                                        </p:tav>
                                      </p:tavLst>
                                    </p:anim>
                                    <p:anim calcmode="lin" valueType="num">
                                      <p:cBhvr additive="base">
                                        <p:cTn id="84" dur="500" fill="hold"/>
                                        <p:tgtEl>
                                          <p:spTgt spid="31"/>
                                        </p:tgtEl>
                                        <p:attrNameLst>
                                          <p:attrName>ppt_y</p:attrName>
                                        </p:attrNameLst>
                                      </p:cBhvr>
                                      <p:tavLst>
                                        <p:tav tm="0">
                                          <p:val>
                                            <p:strVal val="1+#ppt_h/2"/>
                                          </p:val>
                                        </p:tav>
                                        <p:tav tm="100000">
                                          <p:val>
                                            <p:strVal val="#ppt_y"/>
                                          </p:val>
                                        </p:tav>
                                      </p:tavLst>
                                    </p:anim>
                                  </p:childTnLst>
                                </p:cTn>
                              </p:par>
                              <p:par>
                                <p:cTn id="85" presetID="53" presetClass="entr" presetSubtype="16" fill="hold" grpId="0" nodeType="withEffect">
                                  <p:stCondLst>
                                    <p:cond delay="200"/>
                                  </p:stCondLst>
                                  <p:childTnLst>
                                    <p:set>
                                      <p:cBhvr>
                                        <p:cTn id="86" dur="1" fill="hold">
                                          <p:stCondLst>
                                            <p:cond delay="0"/>
                                          </p:stCondLst>
                                        </p:cTn>
                                        <p:tgtEl>
                                          <p:spTgt spid="33"/>
                                        </p:tgtEl>
                                        <p:attrNameLst>
                                          <p:attrName>style.visibility</p:attrName>
                                        </p:attrNameLst>
                                      </p:cBhvr>
                                      <p:to>
                                        <p:strVal val="visible"/>
                                      </p:to>
                                    </p:set>
                                    <p:anim calcmode="lin" valueType="num">
                                      <p:cBhvr>
                                        <p:cTn id="87" dur="400" fill="hold"/>
                                        <p:tgtEl>
                                          <p:spTgt spid="33"/>
                                        </p:tgtEl>
                                        <p:attrNameLst>
                                          <p:attrName>ppt_w</p:attrName>
                                        </p:attrNameLst>
                                      </p:cBhvr>
                                      <p:tavLst>
                                        <p:tav tm="0">
                                          <p:val>
                                            <p:fltVal val="0"/>
                                          </p:val>
                                        </p:tav>
                                        <p:tav tm="100000">
                                          <p:val>
                                            <p:strVal val="#ppt_w"/>
                                          </p:val>
                                        </p:tav>
                                      </p:tavLst>
                                    </p:anim>
                                    <p:anim calcmode="lin" valueType="num">
                                      <p:cBhvr>
                                        <p:cTn id="88" dur="400" fill="hold"/>
                                        <p:tgtEl>
                                          <p:spTgt spid="33"/>
                                        </p:tgtEl>
                                        <p:attrNameLst>
                                          <p:attrName>ppt_h</p:attrName>
                                        </p:attrNameLst>
                                      </p:cBhvr>
                                      <p:tavLst>
                                        <p:tav tm="0">
                                          <p:val>
                                            <p:fltVal val="0"/>
                                          </p:val>
                                        </p:tav>
                                        <p:tav tm="100000">
                                          <p:val>
                                            <p:strVal val="#ppt_h"/>
                                          </p:val>
                                        </p:tav>
                                      </p:tavLst>
                                    </p:anim>
                                    <p:animEffect transition="in" filter="fade">
                                      <p:cBhvr>
                                        <p:cTn id="89" dur="400"/>
                                        <p:tgtEl>
                                          <p:spTgt spid="33"/>
                                        </p:tgtEl>
                                      </p:cBhvr>
                                    </p:animEffect>
                                  </p:childTnLst>
                                </p:cTn>
                              </p:par>
                              <p:par>
                                <p:cTn id="90" presetID="2" presetClass="entr" presetSubtype="12" decel="100000" fill="hold" grpId="1" nodeType="withEffect">
                                  <p:stCondLst>
                                    <p:cond delay="200"/>
                                  </p:stCondLst>
                                  <p:childTnLst>
                                    <p:set>
                                      <p:cBhvr>
                                        <p:cTn id="91" dur="1" fill="hold">
                                          <p:stCondLst>
                                            <p:cond delay="0"/>
                                          </p:stCondLst>
                                        </p:cTn>
                                        <p:tgtEl>
                                          <p:spTgt spid="33"/>
                                        </p:tgtEl>
                                        <p:attrNameLst>
                                          <p:attrName>style.visibility</p:attrName>
                                        </p:attrNameLst>
                                      </p:cBhvr>
                                      <p:to>
                                        <p:strVal val="visible"/>
                                      </p:to>
                                    </p:set>
                                    <p:anim calcmode="lin" valueType="num">
                                      <p:cBhvr additive="base">
                                        <p:cTn id="92" dur="500" fill="hold"/>
                                        <p:tgtEl>
                                          <p:spTgt spid="33"/>
                                        </p:tgtEl>
                                        <p:attrNameLst>
                                          <p:attrName>ppt_x</p:attrName>
                                        </p:attrNameLst>
                                      </p:cBhvr>
                                      <p:tavLst>
                                        <p:tav tm="0">
                                          <p:val>
                                            <p:strVal val="0-#ppt_w/2"/>
                                          </p:val>
                                        </p:tav>
                                        <p:tav tm="100000">
                                          <p:val>
                                            <p:strVal val="#ppt_x"/>
                                          </p:val>
                                        </p:tav>
                                      </p:tavLst>
                                    </p:anim>
                                    <p:anim calcmode="lin" valueType="num">
                                      <p:cBhvr additive="base">
                                        <p:cTn id="93" dur="500" fill="hold"/>
                                        <p:tgtEl>
                                          <p:spTgt spid="33"/>
                                        </p:tgtEl>
                                        <p:attrNameLst>
                                          <p:attrName>ppt_y</p:attrName>
                                        </p:attrNameLst>
                                      </p:cBhvr>
                                      <p:tavLst>
                                        <p:tav tm="0">
                                          <p:val>
                                            <p:strVal val="1+#ppt_h/2"/>
                                          </p:val>
                                        </p:tav>
                                        <p:tav tm="100000">
                                          <p:val>
                                            <p:strVal val="#ppt_y"/>
                                          </p:val>
                                        </p:tav>
                                      </p:tavLst>
                                    </p:anim>
                                  </p:childTnLst>
                                </p:cTn>
                              </p:par>
                              <p:par>
                                <p:cTn id="94" presetID="53" presetClass="entr" presetSubtype="16" fill="hold" grpId="0" nodeType="withEffect">
                                  <p:stCondLst>
                                    <p:cond delay="300"/>
                                  </p:stCondLst>
                                  <p:childTnLst>
                                    <p:set>
                                      <p:cBhvr>
                                        <p:cTn id="95" dur="1" fill="hold">
                                          <p:stCondLst>
                                            <p:cond delay="0"/>
                                          </p:stCondLst>
                                        </p:cTn>
                                        <p:tgtEl>
                                          <p:spTgt spid="34"/>
                                        </p:tgtEl>
                                        <p:attrNameLst>
                                          <p:attrName>style.visibility</p:attrName>
                                        </p:attrNameLst>
                                      </p:cBhvr>
                                      <p:to>
                                        <p:strVal val="visible"/>
                                      </p:to>
                                    </p:set>
                                    <p:anim calcmode="lin" valueType="num">
                                      <p:cBhvr>
                                        <p:cTn id="96" dur="400" fill="hold"/>
                                        <p:tgtEl>
                                          <p:spTgt spid="34"/>
                                        </p:tgtEl>
                                        <p:attrNameLst>
                                          <p:attrName>ppt_w</p:attrName>
                                        </p:attrNameLst>
                                      </p:cBhvr>
                                      <p:tavLst>
                                        <p:tav tm="0">
                                          <p:val>
                                            <p:fltVal val="0"/>
                                          </p:val>
                                        </p:tav>
                                        <p:tav tm="100000">
                                          <p:val>
                                            <p:strVal val="#ppt_w"/>
                                          </p:val>
                                        </p:tav>
                                      </p:tavLst>
                                    </p:anim>
                                    <p:anim calcmode="lin" valueType="num">
                                      <p:cBhvr>
                                        <p:cTn id="97" dur="400" fill="hold"/>
                                        <p:tgtEl>
                                          <p:spTgt spid="34"/>
                                        </p:tgtEl>
                                        <p:attrNameLst>
                                          <p:attrName>ppt_h</p:attrName>
                                        </p:attrNameLst>
                                      </p:cBhvr>
                                      <p:tavLst>
                                        <p:tav tm="0">
                                          <p:val>
                                            <p:fltVal val="0"/>
                                          </p:val>
                                        </p:tav>
                                        <p:tav tm="100000">
                                          <p:val>
                                            <p:strVal val="#ppt_h"/>
                                          </p:val>
                                        </p:tav>
                                      </p:tavLst>
                                    </p:anim>
                                    <p:animEffect transition="in" filter="fade">
                                      <p:cBhvr>
                                        <p:cTn id="98" dur="400"/>
                                        <p:tgtEl>
                                          <p:spTgt spid="34"/>
                                        </p:tgtEl>
                                      </p:cBhvr>
                                    </p:animEffect>
                                  </p:childTnLst>
                                </p:cTn>
                              </p:par>
                              <p:par>
                                <p:cTn id="99" presetID="2" presetClass="entr" presetSubtype="12" decel="100000" fill="hold" grpId="1" nodeType="withEffect">
                                  <p:stCondLst>
                                    <p:cond delay="300"/>
                                  </p:stCondLst>
                                  <p:childTnLst>
                                    <p:set>
                                      <p:cBhvr>
                                        <p:cTn id="100" dur="1" fill="hold">
                                          <p:stCondLst>
                                            <p:cond delay="0"/>
                                          </p:stCondLst>
                                        </p:cTn>
                                        <p:tgtEl>
                                          <p:spTgt spid="34"/>
                                        </p:tgtEl>
                                        <p:attrNameLst>
                                          <p:attrName>style.visibility</p:attrName>
                                        </p:attrNameLst>
                                      </p:cBhvr>
                                      <p:to>
                                        <p:strVal val="visible"/>
                                      </p:to>
                                    </p:set>
                                    <p:anim calcmode="lin" valueType="num">
                                      <p:cBhvr additive="base">
                                        <p:cTn id="101" dur="500" fill="hold"/>
                                        <p:tgtEl>
                                          <p:spTgt spid="34"/>
                                        </p:tgtEl>
                                        <p:attrNameLst>
                                          <p:attrName>ppt_x</p:attrName>
                                        </p:attrNameLst>
                                      </p:cBhvr>
                                      <p:tavLst>
                                        <p:tav tm="0">
                                          <p:val>
                                            <p:strVal val="0-#ppt_w/2"/>
                                          </p:val>
                                        </p:tav>
                                        <p:tav tm="100000">
                                          <p:val>
                                            <p:strVal val="#ppt_x"/>
                                          </p:val>
                                        </p:tav>
                                      </p:tavLst>
                                    </p:anim>
                                    <p:anim calcmode="lin" valueType="num">
                                      <p:cBhvr additive="base">
                                        <p:cTn id="102" dur="500" fill="hold"/>
                                        <p:tgtEl>
                                          <p:spTgt spid="34"/>
                                        </p:tgtEl>
                                        <p:attrNameLst>
                                          <p:attrName>ppt_y</p:attrName>
                                        </p:attrNameLst>
                                      </p:cBhvr>
                                      <p:tavLst>
                                        <p:tav tm="0">
                                          <p:val>
                                            <p:strVal val="1+#ppt_h/2"/>
                                          </p:val>
                                        </p:tav>
                                        <p:tav tm="100000">
                                          <p:val>
                                            <p:strVal val="#ppt_y"/>
                                          </p:val>
                                        </p:tav>
                                      </p:tavLst>
                                    </p:anim>
                                  </p:childTnLst>
                                </p:cTn>
                              </p:par>
                              <p:par>
                                <p:cTn id="103" presetID="53" presetClass="entr" presetSubtype="16" fill="hold" grpId="0" nodeType="withEffect">
                                  <p:stCondLst>
                                    <p:cond delay="400"/>
                                  </p:stCondLst>
                                  <p:childTnLst>
                                    <p:set>
                                      <p:cBhvr>
                                        <p:cTn id="104" dur="1" fill="hold">
                                          <p:stCondLst>
                                            <p:cond delay="0"/>
                                          </p:stCondLst>
                                        </p:cTn>
                                        <p:tgtEl>
                                          <p:spTgt spid="30"/>
                                        </p:tgtEl>
                                        <p:attrNameLst>
                                          <p:attrName>style.visibility</p:attrName>
                                        </p:attrNameLst>
                                      </p:cBhvr>
                                      <p:to>
                                        <p:strVal val="visible"/>
                                      </p:to>
                                    </p:set>
                                    <p:anim calcmode="lin" valueType="num">
                                      <p:cBhvr>
                                        <p:cTn id="105" dur="400" fill="hold"/>
                                        <p:tgtEl>
                                          <p:spTgt spid="30"/>
                                        </p:tgtEl>
                                        <p:attrNameLst>
                                          <p:attrName>ppt_w</p:attrName>
                                        </p:attrNameLst>
                                      </p:cBhvr>
                                      <p:tavLst>
                                        <p:tav tm="0">
                                          <p:val>
                                            <p:fltVal val="0"/>
                                          </p:val>
                                        </p:tav>
                                        <p:tav tm="100000">
                                          <p:val>
                                            <p:strVal val="#ppt_w"/>
                                          </p:val>
                                        </p:tav>
                                      </p:tavLst>
                                    </p:anim>
                                    <p:anim calcmode="lin" valueType="num">
                                      <p:cBhvr>
                                        <p:cTn id="106" dur="400" fill="hold"/>
                                        <p:tgtEl>
                                          <p:spTgt spid="30"/>
                                        </p:tgtEl>
                                        <p:attrNameLst>
                                          <p:attrName>ppt_h</p:attrName>
                                        </p:attrNameLst>
                                      </p:cBhvr>
                                      <p:tavLst>
                                        <p:tav tm="0">
                                          <p:val>
                                            <p:fltVal val="0"/>
                                          </p:val>
                                        </p:tav>
                                        <p:tav tm="100000">
                                          <p:val>
                                            <p:strVal val="#ppt_h"/>
                                          </p:val>
                                        </p:tav>
                                      </p:tavLst>
                                    </p:anim>
                                    <p:animEffect transition="in" filter="fade">
                                      <p:cBhvr>
                                        <p:cTn id="107" dur="400"/>
                                        <p:tgtEl>
                                          <p:spTgt spid="30"/>
                                        </p:tgtEl>
                                      </p:cBhvr>
                                    </p:animEffect>
                                  </p:childTnLst>
                                </p:cTn>
                              </p:par>
                              <p:par>
                                <p:cTn id="108" presetID="2" presetClass="entr" presetSubtype="12" decel="100000" fill="hold" grpId="1" nodeType="withEffect">
                                  <p:stCondLst>
                                    <p:cond delay="400"/>
                                  </p:stCondLst>
                                  <p:childTnLst>
                                    <p:set>
                                      <p:cBhvr>
                                        <p:cTn id="109" dur="1" fill="hold">
                                          <p:stCondLst>
                                            <p:cond delay="0"/>
                                          </p:stCondLst>
                                        </p:cTn>
                                        <p:tgtEl>
                                          <p:spTgt spid="30"/>
                                        </p:tgtEl>
                                        <p:attrNameLst>
                                          <p:attrName>style.visibility</p:attrName>
                                        </p:attrNameLst>
                                      </p:cBhvr>
                                      <p:to>
                                        <p:strVal val="visible"/>
                                      </p:to>
                                    </p:set>
                                    <p:anim calcmode="lin" valueType="num">
                                      <p:cBhvr additive="base">
                                        <p:cTn id="110" dur="500" fill="hold"/>
                                        <p:tgtEl>
                                          <p:spTgt spid="30"/>
                                        </p:tgtEl>
                                        <p:attrNameLst>
                                          <p:attrName>ppt_x</p:attrName>
                                        </p:attrNameLst>
                                      </p:cBhvr>
                                      <p:tavLst>
                                        <p:tav tm="0">
                                          <p:val>
                                            <p:strVal val="0-#ppt_w/2"/>
                                          </p:val>
                                        </p:tav>
                                        <p:tav tm="100000">
                                          <p:val>
                                            <p:strVal val="#ppt_x"/>
                                          </p:val>
                                        </p:tav>
                                      </p:tavLst>
                                    </p:anim>
                                    <p:anim calcmode="lin" valueType="num">
                                      <p:cBhvr additive="base">
                                        <p:cTn id="111" dur="500" fill="hold"/>
                                        <p:tgtEl>
                                          <p:spTgt spid="30"/>
                                        </p:tgtEl>
                                        <p:attrNameLst>
                                          <p:attrName>ppt_y</p:attrName>
                                        </p:attrNameLst>
                                      </p:cBhvr>
                                      <p:tavLst>
                                        <p:tav tm="0">
                                          <p:val>
                                            <p:strVal val="1+#ppt_h/2"/>
                                          </p:val>
                                        </p:tav>
                                        <p:tav tm="100000">
                                          <p:val>
                                            <p:strVal val="#ppt_y"/>
                                          </p:val>
                                        </p:tav>
                                      </p:tavLst>
                                    </p:anim>
                                  </p:childTnLst>
                                </p:cTn>
                              </p:par>
                            </p:childTnLst>
                          </p:cTn>
                        </p:par>
                        <p:par>
                          <p:cTn id="112" fill="hold">
                            <p:stCondLst>
                              <p:cond delay="2000"/>
                            </p:stCondLst>
                            <p:childTnLst>
                              <p:par>
                                <p:cTn id="113" presetID="2" presetClass="entr" presetSubtype="4" decel="100000" fill="hold" grpId="0" nodeType="after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750" fill="hold"/>
                                        <p:tgtEl>
                                          <p:spTgt spid="22"/>
                                        </p:tgtEl>
                                        <p:attrNameLst>
                                          <p:attrName>ppt_x</p:attrName>
                                        </p:attrNameLst>
                                      </p:cBhvr>
                                      <p:tavLst>
                                        <p:tav tm="0">
                                          <p:val>
                                            <p:strVal val="#ppt_x"/>
                                          </p:val>
                                        </p:tav>
                                        <p:tav tm="100000">
                                          <p:val>
                                            <p:strVal val="#ppt_x"/>
                                          </p:val>
                                        </p:tav>
                                      </p:tavLst>
                                    </p:anim>
                                    <p:anim calcmode="lin" valueType="num">
                                      <p:cBhvr additive="base">
                                        <p:cTn id="116" dur="750" fill="hold"/>
                                        <p:tgtEl>
                                          <p:spTgt spid="22"/>
                                        </p:tgtEl>
                                        <p:attrNameLst>
                                          <p:attrName>ppt_y</p:attrName>
                                        </p:attrNameLst>
                                      </p:cBhvr>
                                      <p:tavLst>
                                        <p:tav tm="0">
                                          <p:val>
                                            <p:strVal val="1+#ppt_h/2"/>
                                          </p:val>
                                        </p:tav>
                                        <p:tav tm="100000">
                                          <p:val>
                                            <p:strVal val="#ppt_y"/>
                                          </p:val>
                                        </p:tav>
                                      </p:tavLst>
                                    </p:anim>
                                  </p:childTnLst>
                                </p:cTn>
                              </p:par>
                              <p:par>
                                <p:cTn id="117" presetID="2" presetClass="entr" presetSubtype="8" decel="100000" fill="hold" grpId="0" nodeType="withEffect">
                                  <p:stCondLst>
                                    <p:cond delay="0"/>
                                  </p:stCondLst>
                                  <p:childTnLst>
                                    <p:set>
                                      <p:cBhvr>
                                        <p:cTn id="118" dur="1" fill="hold">
                                          <p:stCondLst>
                                            <p:cond delay="0"/>
                                          </p:stCondLst>
                                        </p:cTn>
                                        <p:tgtEl>
                                          <p:spTgt spid="21"/>
                                        </p:tgtEl>
                                        <p:attrNameLst>
                                          <p:attrName>style.visibility</p:attrName>
                                        </p:attrNameLst>
                                      </p:cBhvr>
                                      <p:to>
                                        <p:strVal val="visible"/>
                                      </p:to>
                                    </p:set>
                                    <p:anim calcmode="lin" valueType="num">
                                      <p:cBhvr additive="base">
                                        <p:cTn id="119" dur="750" fill="hold"/>
                                        <p:tgtEl>
                                          <p:spTgt spid="21"/>
                                        </p:tgtEl>
                                        <p:attrNameLst>
                                          <p:attrName>ppt_x</p:attrName>
                                        </p:attrNameLst>
                                      </p:cBhvr>
                                      <p:tavLst>
                                        <p:tav tm="0">
                                          <p:val>
                                            <p:strVal val="0-#ppt_w/2"/>
                                          </p:val>
                                        </p:tav>
                                        <p:tav tm="100000">
                                          <p:val>
                                            <p:strVal val="#ppt_x"/>
                                          </p:val>
                                        </p:tav>
                                      </p:tavLst>
                                    </p:anim>
                                    <p:anim calcmode="lin" valueType="num">
                                      <p:cBhvr additive="base">
                                        <p:cTn id="120" dur="750" fill="hold"/>
                                        <p:tgtEl>
                                          <p:spTgt spid="21"/>
                                        </p:tgtEl>
                                        <p:attrNameLst>
                                          <p:attrName>ppt_y</p:attrName>
                                        </p:attrNameLst>
                                      </p:cBhvr>
                                      <p:tavLst>
                                        <p:tav tm="0">
                                          <p:val>
                                            <p:strVal val="#ppt_y"/>
                                          </p:val>
                                        </p:tav>
                                        <p:tav tm="100000">
                                          <p:val>
                                            <p:strVal val="#ppt_y"/>
                                          </p:val>
                                        </p:tav>
                                      </p:tavLst>
                                    </p:anim>
                                  </p:childTnLst>
                                </p:cTn>
                              </p:par>
                              <p:par>
                                <p:cTn id="121" presetID="45" presetClass="entr" presetSubtype="0" fill="hold" grpId="1" nodeType="withEffect">
                                  <p:stCondLst>
                                    <p:cond delay="0"/>
                                  </p:stCondLst>
                                  <p:childTnLst>
                                    <p:set>
                                      <p:cBhvr>
                                        <p:cTn id="122" dur="1" fill="hold">
                                          <p:stCondLst>
                                            <p:cond delay="0"/>
                                          </p:stCondLst>
                                        </p:cTn>
                                        <p:tgtEl>
                                          <p:spTgt spid="22"/>
                                        </p:tgtEl>
                                        <p:attrNameLst>
                                          <p:attrName>style.visibility</p:attrName>
                                        </p:attrNameLst>
                                      </p:cBhvr>
                                      <p:to>
                                        <p:strVal val="visible"/>
                                      </p:to>
                                    </p:set>
                                    <p:animEffect transition="in" filter="fade">
                                      <p:cBhvr>
                                        <p:cTn id="123" dur="750"/>
                                        <p:tgtEl>
                                          <p:spTgt spid="22"/>
                                        </p:tgtEl>
                                      </p:cBhvr>
                                    </p:animEffect>
                                    <p:anim calcmode="lin" valueType="num">
                                      <p:cBhvr>
                                        <p:cTn id="124" dur="750" fill="hold"/>
                                        <p:tgtEl>
                                          <p:spTgt spid="22"/>
                                        </p:tgtEl>
                                        <p:attrNameLst>
                                          <p:attrName>ppt_w</p:attrName>
                                        </p:attrNameLst>
                                      </p:cBhvr>
                                      <p:tavLst>
                                        <p:tav tm="0" fmla="#ppt_w*sin(2.5*pi*$)">
                                          <p:val>
                                            <p:fltVal val="0"/>
                                          </p:val>
                                        </p:tav>
                                        <p:tav tm="100000">
                                          <p:val>
                                            <p:fltVal val="1"/>
                                          </p:val>
                                        </p:tav>
                                      </p:tavLst>
                                    </p:anim>
                                    <p:anim calcmode="lin" valueType="num">
                                      <p:cBhvr>
                                        <p:cTn id="125" dur="750" fill="hold"/>
                                        <p:tgtEl>
                                          <p:spTgt spid="22"/>
                                        </p:tgtEl>
                                        <p:attrNameLst>
                                          <p:attrName>ppt_h</p:attrName>
                                        </p:attrNameLst>
                                      </p:cBhvr>
                                      <p:tavLst>
                                        <p:tav tm="0">
                                          <p:val>
                                            <p:strVal val="#ppt_h"/>
                                          </p:val>
                                        </p:tav>
                                        <p:tav tm="100000">
                                          <p:val>
                                            <p:strVal val="#ppt_h"/>
                                          </p:val>
                                        </p:tav>
                                      </p:tavLst>
                                    </p:anim>
                                  </p:childTnLst>
                                </p:cTn>
                              </p:par>
                              <p:par>
                                <p:cTn id="126" presetID="45" presetClass="entr" presetSubtype="0" fill="hold" grpId="1" nodeType="withEffect">
                                  <p:stCondLst>
                                    <p:cond delay="0"/>
                                  </p:stCondLst>
                                  <p:childTnLst>
                                    <p:set>
                                      <p:cBhvr>
                                        <p:cTn id="127" dur="1" fill="hold">
                                          <p:stCondLst>
                                            <p:cond delay="0"/>
                                          </p:stCondLst>
                                        </p:cTn>
                                        <p:tgtEl>
                                          <p:spTgt spid="21"/>
                                        </p:tgtEl>
                                        <p:attrNameLst>
                                          <p:attrName>style.visibility</p:attrName>
                                        </p:attrNameLst>
                                      </p:cBhvr>
                                      <p:to>
                                        <p:strVal val="visible"/>
                                      </p:to>
                                    </p:set>
                                    <p:animEffect transition="in" filter="fade">
                                      <p:cBhvr>
                                        <p:cTn id="128" dur="750"/>
                                        <p:tgtEl>
                                          <p:spTgt spid="21"/>
                                        </p:tgtEl>
                                      </p:cBhvr>
                                    </p:animEffect>
                                    <p:anim calcmode="lin" valueType="num">
                                      <p:cBhvr>
                                        <p:cTn id="129" dur="750" fill="hold"/>
                                        <p:tgtEl>
                                          <p:spTgt spid="21"/>
                                        </p:tgtEl>
                                        <p:attrNameLst>
                                          <p:attrName>ppt_w</p:attrName>
                                        </p:attrNameLst>
                                      </p:cBhvr>
                                      <p:tavLst>
                                        <p:tav tm="0" fmla="#ppt_w*sin(2.5*pi*$)">
                                          <p:val>
                                            <p:fltVal val="0"/>
                                          </p:val>
                                        </p:tav>
                                        <p:tav tm="100000">
                                          <p:val>
                                            <p:fltVal val="1"/>
                                          </p:val>
                                        </p:tav>
                                      </p:tavLst>
                                    </p:anim>
                                    <p:anim calcmode="lin" valueType="num">
                                      <p:cBhvr>
                                        <p:cTn id="130" dur="750" fill="hold"/>
                                        <p:tgtEl>
                                          <p:spTgt spid="21"/>
                                        </p:tgtEl>
                                        <p:attrNameLst>
                                          <p:attrName>ppt_h</p:attrName>
                                        </p:attrNameLst>
                                      </p:cBhvr>
                                      <p:tavLst>
                                        <p:tav tm="0">
                                          <p:val>
                                            <p:strVal val="#ppt_h"/>
                                          </p:val>
                                        </p:tav>
                                        <p:tav tm="100000">
                                          <p:val>
                                            <p:strVal val="#ppt_h"/>
                                          </p:val>
                                        </p:tav>
                                      </p:tavLst>
                                    </p:anim>
                                  </p:childTnLst>
                                </p:cTn>
                              </p:par>
                              <p:par>
                                <p:cTn id="131" presetID="2" presetClass="entr" presetSubtype="3" decel="100000" fill="hold" grpId="0" nodeType="withEffect">
                                  <p:stCondLst>
                                    <p:cond delay="500"/>
                                  </p:stCondLst>
                                  <p:iterate type="wd">
                                    <p:tmPct val="10000"/>
                                  </p:iterate>
                                  <p:childTnLst>
                                    <p:set>
                                      <p:cBhvr>
                                        <p:cTn id="132" dur="1" fill="hold">
                                          <p:stCondLst>
                                            <p:cond delay="0"/>
                                          </p:stCondLst>
                                        </p:cTn>
                                        <p:tgtEl>
                                          <p:spTgt spid="23">
                                            <p:txEl>
                                              <p:pRg st="0" end="0"/>
                                            </p:txEl>
                                          </p:spTgt>
                                        </p:tgtEl>
                                        <p:attrNameLst>
                                          <p:attrName>style.visibility</p:attrName>
                                        </p:attrNameLst>
                                      </p:cBhvr>
                                      <p:to>
                                        <p:strVal val="visible"/>
                                      </p:to>
                                    </p:set>
                                    <p:anim calcmode="lin" valueType="num">
                                      <p:cBhvr additive="base">
                                        <p:cTn id="133"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134" dur="500" fill="hold"/>
                                        <p:tgtEl>
                                          <p:spTgt spid="23">
                                            <p:txEl>
                                              <p:pRg st="0" end="0"/>
                                            </p:txEl>
                                          </p:spTgt>
                                        </p:tgtEl>
                                        <p:attrNameLst>
                                          <p:attrName>ppt_y</p:attrName>
                                        </p:attrNameLst>
                                      </p:cBhvr>
                                      <p:tavLst>
                                        <p:tav tm="0">
                                          <p:val>
                                            <p:strVal val="0-#ppt_h/2"/>
                                          </p:val>
                                        </p:tav>
                                        <p:tav tm="100000">
                                          <p:val>
                                            <p:strVal val="#ppt_y"/>
                                          </p:val>
                                        </p:tav>
                                      </p:tavLst>
                                    </p:anim>
                                  </p:childTnLst>
                                </p:cTn>
                              </p:par>
                            </p:childTnLst>
                          </p:cTn>
                        </p:par>
                        <p:par>
                          <p:cTn id="135" fill="hold">
                            <p:stCondLst>
                              <p:cond delay="3100"/>
                            </p:stCondLst>
                            <p:childTnLst>
                              <p:par>
                                <p:cTn id="136" presetID="2" presetClass="entr" presetSubtype="2" decel="100000" fill="hold" grpId="0" nodeType="afterEffect">
                                  <p:stCondLst>
                                    <p:cond delay="250"/>
                                  </p:stCondLst>
                                  <p:childTnLst>
                                    <p:set>
                                      <p:cBhvr>
                                        <p:cTn id="137" dur="1" fill="hold">
                                          <p:stCondLst>
                                            <p:cond delay="0"/>
                                          </p:stCondLst>
                                        </p:cTn>
                                        <p:tgtEl>
                                          <p:spTgt spid="35">
                                            <p:txEl>
                                              <p:pRg st="0" end="0"/>
                                            </p:txEl>
                                          </p:spTgt>
                                        </p:tgtEl>
                                        <p:attrNameLst>
                                          <p:attrName>style.visibility</p:attrName>
                                        </p:attrNameLst>
                                      </p:cBhvr>
                                      <p:to>
                                        <p:strVal val="visible"/>
                                      </p:to>
                                    </p:set>
                                    <p:anim calcmode="lin" valueType="num">
                                      <p:cBhvr additive="base">
                                        <p:cTn id="138"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139"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par>
                          <p:cTn id="140" fill="hold">
                            <p:stCondLst>
                              <p:cond delay="3850"/>
                            </p:stCondLst>
                            <p:childTnLst>
                              <p:par>
                                <p:cTn id="141" presetID="2" presetClass="entr" presetSubtype="4" decel="100000" fill="hold" grpId="0" nodeType="afterEffect">
                                  <p:stCondLst>
                                    <p:cond delay="0"/>
                                  </p:stCondLst>
                                  <p:childTnLst>
                                    <p:set>
                                      <p:cBhvr>
                                        <p:cTn id="142" dur="1" fill="hold">
                                          <p:stCondLst>
                                            <p:cond delay="0"/>
                                          </p:stCondLst>
                                        </p:cTn>
                                        <p:tgtEl>
                                          <p:spTgt spid="37"/>
                                        </p:tgtEl>
                                        <p:attrNameLst>
                                          <p:attrName>style.visibility</p:attrName>
                                        </p:attrNameLst>
                                      </p:cBhvr>
                                      <p:to>
                                        <p:strVal val="visible"/>
                                      </p:to>
                                    </p:set>
                                    <p:anim calcmode="lin" valueType="num">
                                      <p:cBhvr additive="base">
                                        <p:cTn id="143" dur="750" fill="hold"/>
                                        <p:tgtEl>
                                          <p:spTgt spid="37"/>
                                        </p:tgtEl>
                                        <p:attrNameLst>
                                          <p:attrName>ppt_x</p:attrName>
                                        </p:attrNameLst>
                                      </p:cBhvr>
                                      <p:tavLst>
                                        <p:tav tm="0">
                                          <p:val>
                                            <p:strVal val="#ppt_x"/>
                                          </p:val>
                                        </p:tav>
                                        <p:tav tm="100000">
                                          <p:val>
                                            <p:strVal val="#ppt_x"/>
                                          </p:val>
                                        </p:tav>
                                      </p:tavLst>
                                    </p:anim>
                                    <p:anim calcmode="lin" valueType="num">
                                      <p:cBhvr additive="base">
                                        <p:cTn id="144" dur="750" fill="hold"/>
                                        <p:tgtEl>
                                          <p:spTgt spid="37"/>
                                        </p:tgtEl>
                                        <p:attrNameLst>
                                          <p:attrName>ppt_y</p:attrName>
                                        </p:attrNameLst>
                                      </p:cBhvr>
                                      <p:tavLst>
                                        <p:tav tm="0">
                                          <p:val>
                                            <p:strVal val="1+#ppt_h/2"/>
                                          </p:val>
                                        </p:tav>
                                        <p:tav tm="100000">
                                          <p:val>
                                            <p:strVal val="#ppt_y"/>
                                          </p:val>
                                        </p:tav>
                                      </p:tavLst>
                                    </p:anim>
                                  </p:childTnLst>
                                </p:cTn>
                              </p:par>
                              <p:par>
                                <p:cTn id="145" presetID="2" presetClass="entr" presetSubtype="8" decel="100000" fill="hold" grpId="0" nodeType="withEffect">
                                  <p:stCondLst>
                                    <p:cond delay="0"/>
                                  </p:stCondLst>
                                  <p:childTnLst>
                                    <p:set>
                                      <p:cBhvr>
                                        <p:cTn id="146" dur="1" fill="hold">
                                          <p:stCondLst>
                                            <p:cond delay="0"/>
                                          </p:stCondLst>
                                        </p:cTn>
                                        <p:tgtEl>
                                          <p:spTgt spid="36"/>
                                        </p:tgtEl>
                                        <p:attrNameLst>
                                          <p:attrName>style.visibility</p:attrName>
                                        </p:attrNameLst>
                                      </p:cBhvr>
                                      <p:to>
                                        <p:strVal val="visible"/>
                                      </p:to>
                                    </p:set>
                                    <p:anim calcmode="lin" valueType="num">
                                      <p:cBhvr additive="base">
                                        <p:cTn id="147" dur="750" fill="hold"/>
                                        <p:tgtEl>
                                          <p:spTgt spid="36"/>
                                        </p:tgtEl>
                                        <p:attrNameLst>
                                          <p:attrName>ppt_x</p:attrName>
                                        </p:attrNameLst>
                                      </p:cBhvr>
                                      <p:tavLst>
                                        <p:tav tm="0">
                                          <p:val>
                                            <p:strVal val="0-#ppt_w/2"/>
                                          </p:val>
                                        </p:tav>
                                        <p:tav tm="100000">
                                          <p:val>
                                            <p:strVal val="#ppt_x"/>
                                          </p:val>
                                        </p:tav>
                                      </p:tavLst>
                                    </p:anim>
                                    <p:anim calcmode="lin" valueType="num">
                                      <p:cBhvr additive="base">
                                        <p:cTn id="148" dur="750" fill="hold"/>
                                        <p:tgtEl>
                                          <p:spTgt spid="36"/>
                                        </p:tgtEl>
                                        <p:attrNameLst>
                                          <p:attrName>ppt_y</p:attrName>
                                        </p:attrNameLst>
                                      </p:cBhvr>
                                      <p:tavLst>
                                        <p:tav tm="0">
                                          <p:val>
                                            <p:strVal val="#ppt_y"/>
                                          </p:val>
                                        </p:tav>
                                        <p:tav tm="100000">
                                          <p:val>
                                            <p:strVal val="#ppt_y"/>
                                          </p:val>
                                        </p:tav>
                                      </p:tavLst>
                                    </p:anim>
                                  </p:childTnLst>
                                </p:cTn>
                              </p:par>
                              <p:par>
                                <p:cTn id="149" presetID="45" presetClass="entr" presetSubtype="0" fill="hold" grpId="1" nodeType="withEffect">
                                  <p:stCondLst>
                                    <p:cond delay="0"/>
                                  </p:stCondLst>
                                  <p:childTnLst>
                                    <p:set>
                                      <p:cBhvr>
                                        <p:cTn id="150" dur="1" fill="hold">
                                          <p:stCondLst>
                                            <p:cond delay="0"/>
                                          </p:stCondLst>
                                        </p:cTn>
                                        <p:tgtEl>
                                          <p:spTgt spid="37"/>
                                        </p:tgtEl>
                                        <p:attrNameLst>
                                          <p:attrName>style.visibility</p:attrName>
                                        </p:attrNameLst>
                                      </p:cBhvr>
                                      <p:to>
                                        <p:strVal val="visible"/>
                                      </p:to>
                                    </p:set>
                                    <p:animEffect transition="in" filter="fade">
                                      <p:cBhvr>
                                        <p:cTn id="151" dur="750"/>
                                        <p:tgtEl>
                                          <p:spTgt spid="37"/>
                                        </p:tgtEl>
                                      </p:cBhvr>
                                    </p:animEffect>
                                    <p:anim calcmode="lin" valueType="num">
                                      <p:cBhvr>
                                        <p:cTn id="152" dur="750" fill="hold"/>
                                        <p:tgtEl>
                                          <p:spTgt spid="37"/>
                                        </p:tgtEl>
                                        <p:attrNameLst>
                                          <p:attrName>ppt_w</p:attrName>
                                        </p:attrNameLst>
                                      </p:cBhvr>
                                      <p:tavLst>
                                        <p:tav tm="0" fmla="#ppt_w*sin(2.5*pi*$)">
                                          <p:val>
                                            <p:fltVal val="0"/>
                                          </p:val>
                                        </p:tav>
                                        <p:tav tm="100000">
                                          <p:val>
                                            <p:fltVal val="1"/>
                                          </p:val>
                                        </p:tav>
                                      </p:tavLst>
                                    </p:anim>
                                    <p:anim calcmode="lin" valueType="num">
                                      <p:cBhvr>
                                        <p:cTn id="153" dur="750" fill="hold"/>
                                        <p:tgtEl>
                                          <p:spTgt spid="37"/>
                                        </p:tgtEl>
                                        <p:attrNameLst>
                                          <p:attrName>ppt_h</p:attrName>
                                        </p:attrNameLst>
                                      </p:cBhvr>
                                      <p:tavLst>
                                        <p:tav tm="0">
                                          <p:val>
                                            <p:strVal val="#ppt_h"/>
                                          </p:val>
                                        </p:tav>
                                        <p:tav tm="100000">
                                          <p:val>
                                            <p:strVal val="#ppt_h"/>
                                          </p:val>
                                        </p:tav>
                                      </p:tavLst>
                                    </p:anim>
                                  </p:childTnLst>
                                </p:cTn>
                              </p:par>
                              <p:par>
                                <p:cTn id="154" presetID="45" presetClass="entr" presetSubtype="0" fill="hold" grpId="1" nodeType="withEffect">
                                  <p:stCondLst>
                                    <p:cond delay="0"/>
                                  </p:stCondLst>
                                  <p:childTnLst>
                                    <p:set>
                                      <p:cBhvr>
                                        <p:cTn id="155" dur="1" fill="hold">
                                          <p:stCondLst>
                                            <p:cond delay="0"/>
                                          </p:stCondLst>
                                        </p:cTn>
                                        <p:tgtEl>
                                          <p:spTgt spid="36"/>
                                        </p:tgtEl>
                                        <p:attrNameLst>
                                          <p:attrName>style.visibility</p:attrName>
                                        </p:attrNameLst>
                                      </p:cBhvr>
                                      <p:to>
                                        <p:strVal val="visible"/>
                                      </p:to>
                                    </p:set>
                                    <p:animEffect transition="in" filter="fade">
                                      <p:cBhvr>
                                        <p:cTn id="156" dur="750"/>
                                        <p:tgtEl>
                                          <p:spTgt spid="36"/>
                                        </p:tgtEl>
                                      </p:cBhvr>
                                    </p:animEffect>
                                    <p:anim calcmode="lin" valueType="num">
                                      <p:cBhvr>
                                        <p:cTn id="157" dur="750" fill="hold"/>
                                        <p:tgtEl>
                                          <p:spTgt spid="36"/>
                                        </p:tgtEl>
                                        <p:attrNameLst>
                                          <p:attrName>ppt_w</p:attrName>
                                        </p:attrNameLst>
                                      </p:cBhvr>
                                      <p:tavLst>
                                        <p:tav tm="0" fmla="#ppt_w*sin(2.5*pi*$)">
                                          <p:val>
                                            <p:fltVal val="0"/>
                                          </p:val>
                                        </p:tav>
                                        <p:tav tm="100000">
                                          <p:val>
                                            <p:fltVal val="1"/>
                                          </p:val>
                                        </p:tav>
                                      </p:tavLst>
                                    </p:anim>
                                    <p:anim calcmode="lin" valueType="num">
                                      <p:cBhvr>
                                        <p:cTn id="158" dur="750" fill="hold"/>
                                        <p:tgtEl>
                                          <p:spTgt spid="36"/>
                                        </p:tgtEl>
                                        <p:attrNameLst>
                                          <p:attrName>ppt_h</p:attrName>
                                        </p:attrNameLst>
                                      </p:cBhvr>
                                      <p:tavLst>
                                        <p:tav tm="0">
                                          <p:val>
                                            <p:strVal val="#ppt_h"/>
                                          </p:val>
                                        </p:tav>
                                        <p:tav tm="100000">
                                          <p:val>
                                            <p:strVal val="#ppt_h"/>
                                          </p:val>
                                        </p:tav>
                                      </p:tavLst>
                                    </p:anim>
                                  </p:childTnLst>
                                </p:cTn>
                              </p:par>
                              <p:par>
                                <p:cTn id="159" presetID="2" presetClass="entr" presetSubtype="3" decel="100000" fill="hold" grpId="0" nodeType="withEffect">
                                  <p:stCondLst>
                                    <p:cond delay="500"/>
                                  </p:stCondLst>
                                  <p:iterate type="wd">
                                    <p:tmPct val="10000"/>
                                  </p:iterate>
                                  <p:childTnLst>
                                    <p:set>
                                      <p:cBhvr>
                                        <p:cTn id="160" dur="1" fill="hold">
                                          <p:stCondLst>
                                            <p:cond delay="0"/>
                                          </p:stCondLst>
                                        </p:cTn>
                                        <p:tgtEl>
                                          <p:spTgt spid="38">
                                            <p:txEl>
                                              <p:pRg st="0" end="0"/>
                                            </p:txEl>
                                          </p:spTgt>
                                        </p:tgtEl>
                                        <p:attrNameLst>
                                          <p:attrName>style.visibility</p:attrName>
                                        </p:attrNameLst>
                                      </p:cBhvr>
                                      <p:to>
                                        <p:strVal val="visible"/>
                                      </p:to>
                                    </p:set>
                                    <p:anim calcmode="lin" valueType="num">
                                      <p:cBhvr additive="base">
                                        <p:cTn id="16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62" dur="500" fill="hold"/>
                                        <p:tgtEl>
                                          <p:spTgt spid="38">
                                            <p:txEl>
                                              <p:pRg st="0" end="0"/>
                                            </p:txEl>
                                          </p:spTgt>
                                        </p:tgtEl>
                                        <p:attrNameLst>
                                          <p:attrName>ppt_y</p:attrName>
                                        </p:attrNameLst>
                                      </p:cBhvr>
                                      <p:tavLst>
                                        <p:tav tm="0">
                                          <p:val>
                                            <p:strVal val="0-#ppt_h/2"/>
                                          </p:val>
                                        </p:tav>
                                        <p:tav tm="100000">
                                          <p:val>
                                            <p:strVal val="#ppt_y"/>
                                          </p:val>
                                        </p:tav>
                                      </p:tavLst>
                                    </p:anim>
                                  </p:childTnLst>
                                </p:cTn>
                              </p:par>
                            </p:childTnLst>
                          </p:cTn>
                        </p:par>
                        <p:par>
                          <p:cTn id="163" fill="hold">
                            <p:stCondLst>
                              <p:cond delay="4950"/>
                            </p:stCondLst>
                            <p:childTnLst>
                              <p:par>
                                <p:cTn id="164" presetID="2" presetClass="entr" presetSubtype="2" decel="100000" fill="hold" grpId="0" nodeType="afterEffect">
                                  <p:stCondLst>
                                    <p:cond delay="250"/>
                                  </p:stCondLst>
                                  <p:childTnLst>
                                    <p:set>
                                      <p:cBhvr>
                                        <p:cTn id="165" dur="1" fill="hold">
                                          <p:stCondLst>
                                            <p:cond delay="0"/>
                                          </p:stCondLst>
                                        </p:cTn>
                                        <p:tgtEl>
                                          <p:spTgt spid="39">
                                            <p:txEl>
                                              <p:pRg st="0" end="0"/>
                                            </p:txEl>
                                          </p:spTgt>
                                        </p:tgtEl>
                                        <p:attrNameLst>
                                          <p:attrName>style.visibility</p:attrName>
                                        </p:attrNameLst>
                                      </p:cBhvr>
                                      <p:to>
                                        <p:strVal val="visible"/>
                                      </p:to>
                                    </p:set>
                                    <p:anim calcmode="lin" valueType="num">
                                      <p:cBhvr additive="base">
                                        <p:cTn id="166"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67"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P spid="41" grpId="0" animBg="1"/>
      <p:bldP spid="41" grpId="1" animBg="1"/>
      <p:bldP spid="5" grpId="0" animBg="1"/>
      <p:bldP spid="5" grpId="1" animBg="1"/>
      <p:bldP spid="30" grpId="0" animBg="1"/>
      <p:bldP spid="30" grpId="1" animBg="1"/>
      <p:bldP spid="31" grpId="0" animBg="1"/>
      <p:bldP spid="31"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1" grpId="1" animBg="1"/>
      <p:bldP spid="14" grpId="0" animBg="1"/>
      <p:bldP spid="14" grpId="1" animBg="1"/>
      <p:bldP spid="17" grpId="0" animBg="1"/>
      <p:bldP spid="17" grpId="1" animBg="1"/>
      <p:bldP spid="32" grpId="0" animBg="1"/>
      <p:bldP spid="32" grpId="1" animBg="1"/>
      <p:bldP spid="33" grpId="0" animBg="1"/>
      <p:bldP spid="33" grpId="1" animBg="1"/>
      <p:bldP spid="34" grpId="0" animBg="1"/>
      <p:bldP spid="34" grpId="1" animBg="1"/>
      <p:bldP spid="21" grpId="0" animBg="1"/>
      <p:bldP spid="21" grpId="1" animBg="1"/>
      <p:bldP spid="22" grpId="0" animBg="1"/>
      <p:bldP spid="22" grpId="1" animBg="1"/>
      <p:bldP spid="23"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1+#ppt_w/2"/>
                          </p:val>
                        </p:tav>
                        <p:tav tm="100000">
                          <p:val>
                            <p:strVal val="#ppt_x"/>
                          </p:val>
                        </p:tav>
                      </p:tavLst>
                    </p:anim>
                    <p:anim calcmode="lin" valueType="num">
                      <p:cBhvr additive="base">
                        <p:cTn dur="500" fill="hold"/>
                        <p:tgtEl>
                          <p:spTgt spid="23"/>
                        </p:tgtEl>
                        <p:attrNameLst>
                          <p:attrName>ppt_y</p:attrName>
                        </p:attrNameLst>
                      </p:cBhvr>
                      <p:tavLst>
                        <p:tav tm="0">
                          <p:val>
                            <p:strVal val="0-#ppt_h/2"/>
                          </p:val>
                        </p:tav>
                        <p:tav tm="100000">
                          <p:val>
                            <p:strVal val="#ppt_y"/>
                          </p:val>
                        </p:tav>
                      </p:tavLst>
                    </p:anim>
                  </p:childTnLst>
                </p:cTn>
              </p:par>
            </p:tnLst>
          </p:tmpl>
        </p:tmplLst>
      </p:bldP>
      <p:bldP spid="35"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1+#ppt_w/2"/>
                          </p:val>
                        </p:tav>
                        <p:tav tm="100000">
                          <p:val>
                            <p:strVal val="#ppt_x"/>
                          </p:val>
                        </p:tav>
                      </p:tavLst>
                    </p:anim>
                    <p:anim calcmode="lin" valueType="num">
                      <p:cBhvr additive="base">
                        <p:cTn dur="500" fill="hold"/>
                        <p:tgtEl>
                          <p:spTgt spid="35"/>
                        </p:tgtEl>
                        <p:attrNameLst>
                          <p:attrName>ppt_y</p:attrName>
                        </p:attrNameLst>
                      </p:cBhvr>
                      <p:tavLst>
                        <p:tav tm="0">
                          <p:val>
                            <p:strVal val="#ppt_y"/>
                          </p:val>
                        </p:tav>
                        <p:tav tm="100000">
                          <p:val>
                            <p:strVal val="#ppt_y"/>
                          </p:val>
                        </p:tav>
                      </p:tavLst>
                    </p:anim>
                  </p:childTnLst>
                </p:cTn>
              </p:par>
            </p:tnLst>
          </p:tmpl>
        </p:tmplLst>
      </p:bldP>
      <p:bldP spid="36" grpId="0" animBg="1"/>
      <p:bldP spid="36" grpId="1" animBg="1"/>
      <p:bldP spid="37" grpId="0" animBg="1"/>
      <p:bldP spid="37" grpId="1" animBg="1"/>
      <p:bldP spid="38" grpId="0" build="p">
        <p:tmplLst>
          <p:tmpl lvl="1">
            <p:tnLst>
              <p:par>
                <p:cTn presetID="2" presetClass="entr" presetSubtype="3" decel="100000" fill="hold" nodeType="withEffect">
                  <p:stCondLst>
                    <p:cond delay="500"/>
                  </p:stCondLst>
                  <p:iterate type="wd">
                    <p:tmPct val="10000"/>
                  </p:iterate>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1+#ppt_w/2"/>
                          </p:val>
                        </p:tav>
                        <p:tav tm="100000">
                          <p:val>
                            <p:strVal val="#ppt_x"/>
                          </p:val>
                        </p:tav>
                      </p:tavLst>
                    </p:anim>
                    <p:anim calcmode="lin" valueType="num">
                      <p:cBhvr additive="base">
                        <p:cTn dur="500" fill="hold"/>
                        <p:tgtEl>
                          <p:spTgt spid="38"/>
                        </p:tgtEl>
                        <p:attrNameLst>
                          <p:attrName>ppt_y</p:attrName>
                        </p:attrNameLst>
                      </p:cBhvr>
                      <p:tavLst>
                        <p:tav tm="0">
                          <p:val>
                            <p:strVal val="0-#ppt_h/2"/>
                          </p:val>
                        </p:tav>
                        <p:tav tm="100000">
                          <p:val>
                            <p:strVal val="#ppt_y"/>
                          </p:val>
                        </p:tav>
                      </p:tavLst>
                    </p:anim>
                  </p:childTnLst>
                </p:cTn>
              </p:par>
            </p:tnLst>
          </p:tmpl>
        </p:tmplLst>
      </p:bldP>
      <p:bldP spid="39"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Wide Image 1">
    <p:spTree>
      <p:nvGrpSpPr>
        <p:cNvPr id="1" name=""/>
        <p:cNvGrpSpPr/>
        <p:nvPr/>
      </p:nvGrpSpPr>
      <p:grpSpPr>
        <a:xfrm>
          <a:off x="0" y="0"/>
          <a:ext cx="0" cy="0"/>
          <a:chOff x="0" y="0"/>
          <a:chExt cx="0" cy="0"/>
        </a:xfrm>
      </p:grpSpPr>
      <p:sp>
        <p:nvSpPr>
          <p:cNvPr id="10" name="図プレースホルダー 9"/>
          <p:cNvSpPr>
            <a:spLocks noGrp="1"/>
          </p:cNvSpPr>
          <p:nvPr>
            <p:ph type="pic" sz="quarter" idx="14" hasCustomPrompt="1"/>
          </p:nvPr>
        </p:nvSpPr>
        <p:spPr>
          <a:xfrm>
            <a:off x="6982966" y="2407196"/>
            <a:ext cx="11303446" cy="4680520"/>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プレースホルダー 6"/>
          <p:cNvSpPr>
            <a:spLocks noGrp="1"/>
          </p:cNvSpPr>
          <p:nvPr>
            <p:ph type="body" sz="quarter" idx="15" hasCustomPrompt="1"/>
          </p:nvPr>
        </p:nvSpPr>
        <p:spPr>
          <a:xfrm>
            <a:off x="1078310" y="7663779"/>
            <a:ext cx="16200313" cy="1530553"/>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2" name="正方形/長方形 11"/>
          <p:cNvSpPr/>
          <p:nvPr userDrawn="1"/>
        </p:nvSpPr>
        <p:spPr>
          <a:xfrm>
            <a:off x="1222326" y="7519764"/>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userDrawn="1"/>
        </p:nvSpPr>
        <p:spPr>
          <a:xfrm>
            <a:off x="0" y="2407196"/>
            <a:ext cx="6982966" cy="468052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5" name="テキスト プレースホルダー 6"/>
          <p:cNvSpPr>
            <a:spLocks noGrp="1"/>
          </p:cNvSpPr>
          <p:nvPr>
            <p:ph type="body" sz="quarter" idx="16" hasCustomPrompt="1"/>
          </p:nvPr>
        </p:nvSpPr>
        <p:spPr>
          <a:xfrm>
            <a:off x="1078310" y="2767236"/>
            <a:ext cx="5400599" cy="4032448"/>
          </a:xfrm>
        </p:spPr>
        <p:txBody>
          <a:bodyPr anchor="b">
            <a:normAutofit/>
          </a:bodyPr>
          <a:lstStyle>
            <a:lvl1pPr algn="r">
              <a:defRPr sz="36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4186811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left)">
                                      <p:cBhvr>
                                        <p:cTn id="15" dur="500"/>
                                        <p:tgtEl>
                                          <p:spTgt spid="14"/>
                                        </p:tgtEl>
                                      </p:cBhvr>
                                    </p:animEffect>
                                  </p:childTnLst>
                                </p:cTn>
                              </p:par>
                            </p:childTnLst>
                          </p:cTn>
                        </p:par>
                        <p:par>
                          <p:cTn id="16" fill="hold">
                            <p:stCondLst>
                              <p:cond delay="1000"/>
                            </p:stCondLst>
                            <p:childTnLst>
                              <p:par>
                                <p:cTn id="17" presetID="22" presetClass="entr" presetSubtype="2"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right)">
                                      <p:cBhvr>
                                        <p:cTn id="19" dur="500"/>
                                        <p:tgtEl>
                                          <p:spTgt spid="10"/>
                                        </p:tgtEl>
                                      </p:cBhvr>
                                    </p:animEffect>
                                  </p:childTnLst>
                                </p:cTn>
                              </p:par>
                              <p:par>
                                <p:cTn id="20" presetID="22" presetClass="entr" presetSubtype="4" fill="hold" grpId="0" nodeType="withEffect">
                                  <p:stCondLst>
                                    <p:cond delay="0"/>
                                  </p:stCondLst>
                                  <p:iterate type="lt">
                                    <p:tmPct val="5000"/>
                                  </p:iterate>
                                  <p:childTnLst>
                                    <p:set>
                                      <p:cBhvr>
                                        <p:cTn id="21" dur="1" fill="hold">
                                          <p:stCondLst>
                                            <p:cond delay="0"/>
                                          </p:stCondLst>
                                        </p:cTn>
                                        <p:tgtEl>
                                          <p:spTgt spid="15">
                                            <p:txEl>
                                              <p:pRg st="0" end="0"/>
                                            </p:txEl>
                                          </p:spTgt>
                                        </p:tgtEl>
                                        <p:attrNameLst>
                                          <p:attrName>style.visibility</p:attrName>
                                        </p:attrNameLst>
                                      </p:cBhvr>
                                      <p:to>
                                        <p:strVal val="visible"/>
                                      </p:to>
                                    </p:set>
                                    <p:animEffect transition="in" filter="wipe(down)">
                                      <p:cBhvr>
                                        <p:cTn id="22" dur="500"/>
                                        <p:tgtEl>
                                          <p:spTgt spid="15">
                                            <p:txEl>
                                              <p:pRg st="0" end="0"/>
                                            </p:txEl>
                                          </p:spTgt>
                                        </p:tgtEl>
                                      </p:cBhvr>
                                    </p:animEffect>
                                  </p:childTnLst>
                                </p:cTn>
                              </p:par>
                            </p:childTnLst>
                          </p:cTn>
                        </p:par>
                        <p:par>
                          <p:cTn id="23" fill="hold">
                            <p:stCondLst>
                              <p:cond delay="1775"/>
                            </p:stCondLst>
                            <p:childTnLst>
                              <p:par>
                                <p:cTn id="24" presetID="2" presetClass="entr" presetSubtype="8" decel="100000" fill="hold" grpId="0" nodeType="afterEffect">
                                  <p:stCondLst>
                                    <p:cond delay="50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500"/>
                                  </p:stCondLst>
                                  <p:childTnLst>
                                    <p:set>
                                      <p:cBhvr>
                                        <p:cTn id="29" dur="1" fill="hold">
                                          <p:stCondLst>
                                            <p:cond delay="0"/>
                                          </p:stCondLst>
                                        </p:cTn>
                                        <p:tgtEl>
                                          <p:spTgt spid="11">
                                            <p:txEl>
                                              <p:pRg st="0" end="0"/>
                                            </p:txEl>
                                          </p:spTgt>
                                        </p:tgtEl>
                                        <p:attrNameLst>
                                          <p:attrName>style.visibility</p:attrName>
                                        </p:attrNameLst>
                                      </p:cBhvr>
                                      <p:to>
                                        <p:strVal val="visible"/>
                                      </p:to>
                                    </p:set>
                                    <p:anim calcmode="lin" valueType="num">
                                      <p:cBhvr additive="base">
                                        <p:cTn id="30"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31"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500" fill="hold"/>
                        <p:tgtEl>
                          <p:spTgt spid="11"/>
                        </p:tgtEl>
                        <p:attrNameLst>
                          <p:attrName>ppt_x</p:attrName>
                        </p:attrNameLst>
                      </p:cBhvr>
                      <p:tavLst>
                        <p:tav tm="0">
                          <p:val>
                            <p:strVal val="1+#ppt_w/2"/>
                          </p:val>
                        </p:tav>
                        <p:tav tm="100000">
                          <p:val>
                            <p:strVal val="#ppt_x"/>
                          </p:val>
                        </p:tav>
                      </p:tavLst>
                    </p:anim>
                    <p:anim calcmode="lin" valueType="num">
                      <p:cBhvr additive="base">
                        <p:cTn dur="500" fill="hold"/>
                        <p:tgtEl>
                          <p:spTgt spid="11"/>
                        </p:tgtEl>
                        <p:attrNameLst>
                          <p:attrName>ppt_y</p:attrName>
                        </p:attrNameLst>
                      </p:cBhvr>
                      <p:tavLst>
                        <p:tav tm="0">
                          <p:val>
                            <p:strVal val="#ppt_y"/>
                          </p:val>
                        </p:tav>
                        <p:tav tm="100000">
                          <p:val>
                            <p:strVal val="#ppt_y"/>
                          </p:val>
                        </p:tav>
                      </p:tavLst>
                    </p:anim>
                  </p:childTnLst>
                </p:cTn>
              </p:par>
            </p:tnLst>
          </p:tmpl>
        </p:tmplLst>
      </p:bldP>
      <p:bldP spid="12" grpId="0" animBg="1"/>
      <p:bldP spid="14" grpId="0" animBg="1"/>
      <p:bldP spid="15" grpId="0" build="allAtOnce">
        <p:tmplLst>
          <p:tmpl lvl="1">
            <p:tnLst>
              <p:par>
                <p:cTn presetID="22" presetClass="entr" presetSubtype="4" fill="hold" nodeType="withEffect">
                  <p:stCondLst>
                    <p:cond delay="0"/>
                  </p:stCondLst>
                  <p:iterate type="lt">
                    <p:tmPct val="5000"/>
                  </p:iterate>
                  <p:childTnLst>
                    <p:set>
                      <p:cBhvr>
                        <p:cTn dur="1" fill="hold">
                          <p:stCondLst>
                            <p:cond delay="0"/>
                          </p:stCondLst>
                        </p:cTn>
                        <p:tgtEl>
                          <p:spTgt spid="15"/>
                        </p:tgtEl>
                        <p:attrNameLst>
                          <p:attrName>style.visibility</p:attrName>
                        </p:attrNameLst>
                      </p:cBhvr>
                      <p:to>
                        <p:strVal val="visible"/>
                      </p:to>
                    </p:set>
                    <p:animEffect transition="in" filter="wipe(down)">
                      <p:cBhvr>
                        <p:cTn dur="500"/>
                        <p:tgtEl>
                          <p:spTgt spid="15"/>
                        </p:tgtEl>
                      </p:cBhvr>
                    </p:animEffec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image and texts">
    <p:bg>
      <p:bgPr>
        <a:solidFill>
          <a:schemeClr val="tx1"/>
        </a:solidFill>
        <a:effectLst/>
      </p:bgPr>
    </p:bg>
    <p:spTree>
      <p:nvGrpSpPr>
        <p:cNvPr id="1" name=""/>
        <p:cNvGrpSpPr/>
        <p:nvPr/>
      </p:nvGrpSpPr>
      <p:grpSpPr>
        <a:xfrm>
          <a:off x="0" y="0"/>
          <a:ext cx="0" cy="0"/>
          <a:chOff x="0" y="0"/>
          <a:chExt cx="0" cy="0"/>
        </a:xfrm>
      </p:grpSpPr>
      <p:cxnSp>
        <p:nvCxnSpPr>
          <p:cNvPr id="9" name="Straight Connector 8"/>
          <p:cNvCxnSpPr/>
          <p:nvPr userDrawn="1"/>
        </p:nvCxnSpPr>
        <p:spPr>
          <a:xfrm>
            <a:off x="0" y="4699725"/>
            <a:ext cx="18286413" cy="0"/>
          </a:xfrm>
          <a:prstGeom prst="line">
            <a:avLst/>
          </a:prstGeom>
          <a:ln w="12700">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4" name="Freeform: Shape 3"/>
          <p:cNvSpPr/>
          <p:nvPr userDrawn="1"/>
        </p:nvSpPr>
        <p:spPr>
          <a:xfrm>
            <a:off x="1593840" y="1178424"/>
            <a:ext cx="7780934" cy="7554365"/>
          </a:xfrm>
          <a:custGeom>
            <a:avLst/>
            <a:gdLst/>
            <a:ahLst/>
            <a:cxnLst/>
            <a:rect l="l" t="t" r="r" b="b"/>
            <a:pathLst>
              <a:path w="6168925" h="5987852">
                <a:moveTo>
                  <a:pt x="3237011" y="5984131"/>
                </a:moveTo>
                <a:cubicBezTo>
                  <a:pt x="3239492" y="5984131"/>
                  <a:pt x="3241972" y="5985372"/>
                  <a:pt x="3244453" y="5987852"/>
                </a:cubicBezTo>
                <a:lnTo>
                  <a:pt x="3237011" y="5987852"/>
                </a:lnTo>
                <a:lnTo>
                  <a:pt x="3229570" y="5987852"/>
                </a:lnTo>
                <a:cubicBezTo>
                  <a:pt x="3232051" y="5985372"/>
                  <a:pt x="3234531" y="5984131"/>
                  <a:pt x="3237011" y="5984131"/>
                </a:cubicBezTo>
                <a:close/>
                <a:moveTo>
                  <a:pt x="2582167" y="5883672"/>
                </a:moveTo>
                <a:lnTo>
                  <a:pt x="2589609" y="5883672"/>
                </a:lnTo>
                <a:cubicBezTo>
                  <a:pt x="2589609" y="5883672"/>
                  <a:pt x="2589609" y="5886153"/>
                  <a:pt x="2589609" y="5891113"/>
                </a:cubicBezTo>
                <a:close/>
                <a:moveTo>
                  <a:pt x="2745878" y="5831582"/>
                </a:moveTo>
                <a:lnTo>
                  <a:pt x="2760761" y="5839024"/>
                </a:lnTo>
                <a:cubicBezTo>
                  <a:pt x="2760761" y="5839024"/>
                  <a:pt x="2755801" y="5839024"/>
                  <a:pt x="2745878" y="5839024"/>
                </a:cubicBezTo>
                <a:cubicBezTo>
                  <a:pt x="2745878" y="5834063"/>
                  <a:pt x="2745878" y="5831582"/>
                  <a:pt x="2745878" y="5831582"/>
                </a:cubicBezTo>
                <a:close/>
                <a:moveTo>
                  <a:pt x="2965400" y="5827862"/>
                </a:moveTo>
                <a:cubicBezTo>
                  <a:pt x="2967880" y="5827862"/>
                  <a:pt x="2971601" y="5829102"/>
                  <a:pt x="2976562" y="5831582"/>
                </a:cubicBezTo>
                <a:lnTo>
                  <a:pt x="2969121" y="5839024"/>
                </a:lnTo>
                <a:cubicBezTo>
                  <a:pt x="2964160" y="5839024"/>
                  <a:pt x="2961679" y="5836544"/>
                  <a:pt x="2961679" y="5831582"/>
                </a:cubicBezTo>
                <a:cubicBezTo>
                  <a:pt x="2961679" y="5829102"/>
                  <a:pt x="2962920" y="5827862"/>
                  <a:pt x="2965400" y="5827862"/>
                </a:cubicBezTo>
                <a:close/>
                <a:moveTo>
                  <a:pt x="2708671" y="5824141"/>
                </a:moveTo>
                <a:cubicBezTo>
                  <a:pt x="2708671" y="5824141"/>
                  <a:pt x="2711152" y="5825381"/>
                  <a:pt x="2716113" y="5827862"/>
                </a:cubicBezTo>
                <a:cubicBezTo>
                  <a:pt x="2721074" y="5830342"/>
                  <a:pt x="2723554" y="5831582"/>
                  <a:pt x="2723554" y="5831582"/>
                </a:cubicBezTo>
                <a:lnTo>
                  <a:pt x="2708671" y="5831582"/>
                </a:lnTo>
                <a:close/>
                <a:moveTo>
                  <a:pt x="2842617" y="5816699"/>
                </a:moveTo>
                <a:cubicBezTo>
                  <a:pt x="2842617" y="5821661"/>
                  <a:pt x="2851298" y="5824141"/>
                  <a:pt x="2868662" y="5824141"/>
                </a:cubicBezTo>
                <a:cubicBezTo>
                  <a:pt x="2886025" y="5824141"/>
                  <a:pt x="2897187" y="5826621"/>
                  <a:pt x="2902148" y="5831582"/>
                </a:cubicBezTo>
                <a:lnTo>
                  <a:pt x="2887265" y="5831582"/>
                </a:lnTo>
                <a:lnTo>
                  <a:pt x="2879824" y="5831582"/>
                </a:lnTo>
                <a:lnTo>
                  <a:pt x="2857500" y="5831582"/>
                </a:lnTo>
                <a:lnTo>
                  <a:pt x="2835175" y="5824141"/>
                </a:lnTo>
                <a:close/>
                <a:moveTo>
                  <a:pt x="2790527" y="5816699"/>
                </a:moveTo>
                <a:lnTo>
                  <a:pt x="2812851" y="5824141"/>
                </a:lnTo>
                <a:cubicBezTo>
                  <a:pt x="2817812" y="5829102"/>
                  <a:pt x="2819052" y="5831582"/>
                  <a:pt x="2816572" y="5831582"/>
                </a:cubicBezTo>
                <a:cubicBezTo>
                  <a:pt x="2814091" y="5831582"/>
                  <a:pt x="2807890" y="5834063"/>
                  <a:pt x="2797968" y="5839024"/>
                </a:cubicBezTo>
                <a:cubicBezTo>
                  <a:pt x="2793008" y="5839024"/>
                  <a:pt x="2790527" y="5836544"/>
                  <a:pt x="2790527" y="5831582"/>
                </a:cubicBezTo>
                <a:cubicBezTo>
                  <a:pt x="2790527" y="5826621"/>
                  <a:pt x="2790527" y="5821661"/>
                  <a:pt x="2790527" y="5816699"/>
                </a:cubicBezTo>
                <a:close/>
                <a:moveTo>
                  <a:pt x="2537519" y="5801817"/>
                </a:moveTo>
                <a:cubicBezTo>
                  <a:pt x="2547441" y="5801817"/>
                  <a:pt x="2554883" y="5804297"/>
                  <a:pt x="2559843" y="5809258"/>
                </a:cubicBezTo>
                <a:lnTo>
                  <a:pt x="2530078" y="5809258"/>
                </a:lnTo>
                <a:close/>
                <a:moveTo>
                  <a:pt x="3383979" y="5790654"/>
                </a:moveTo>
                <a:cubicBezTo>
                  <a:pt x="3385219" y="5790654"/>
                  <a:pt x="3385839" y="5791895"/>
                  <a:pt x="3385839" y="5794375"/>
                </a:cubicBezTo>
                <a:lnTo>
                  <a:pt x="3378398" y="5794375"/>
                </a:lnTo>
                <a:cubicBezTo>
                  <a:pt x="3380878" y="5791895"/>
                  <a:pt x="3382739" y="5790654"/>
                  <a:pt x="3383979" y="5790654"/>
                </a:cubicBezTo>
                <a:close/>
                <a:moveTo>
                  <a:pt x="2178471" y="5775772"/>
                </a:moveTo>
                <a:cubicBezTo>
                  <a:pt x="2179712" y="5775772"/>
                  <a:pt x="2180332" y="5777012"/>
                  <a:pt x="2180332" y="5779492"/>
                </a:cubicBezTo>
                <a:lnTo>
                  <a:pt x="2172890" y="5779492"/>
                </a:lnTo>
                <a:cubicBezTo>
                  <a:pt x="2175371" y="5777012"/>
                  <a:pt x="2177231" y="5775772"/>
                  <a:pt x="2178471" y="5775772"/>
                </a:cubicBezTo>
                <a:close/>
                <a:moveTo>
                  <a:pt x="2790527" y="5764610"/>
                </a:moveTo>
                <a:cubicBezTo>
                  <a:pt x="2795488" y="5764610"/>
                  <a:pt x="2797968" y="5764610"/>
                  <a:pt x="2797968" y="5764610"/>
                </a:cubicBezTo>
                <a:cubicBezTo>
                  <a:pt x="2797968" y="5764610"/>
                  <a:pt x="2796728" y="5765850"/>
                  <a:pt x="2794248" y="5768330"/>
                </a:cubicBezTo>
                <a:cubicBezTo>
                  <a:pt x="2791767" y="5770811"/>
                  <a:pt x="2790527" y="5772051"/>
                  <a:pt x="2790527" y="5772051"/>
                </a:cubicBezTo>
                <a:lnTo>
                  <a:pt x="2783085" y="5772051"/>
                </a:lnTo>
                <a:cubicBezTo>
                  <a:pt x="2783085" y="5767090"/>
                  <a:pt x="2785566" y="5764610"/>
                  <a:pt x="2790527" y="5764610"/>
                </a:cubicBezTo>
                <a:close/>
                <a:moveTo>
                  <a:pt x="3839765" y="5757168"/>
                </a:moveTo>
                <a:lnTo>
                  <a:pt x="3862089" y="5757168"/>
                </a:lnTo>
                <a:cubicBezTo>
                  <a:pt x="3857128" y="5762129"/>
                  <a:pt x="3849687" y="5764610"/>
                  <a:pt x="3839765" y="5764610"/>
                </a:cubicBezTo>
                <a:lnTo>
                  <a:pt x="3824882" y="5764610"/>
                </a:lnTo>
                <a:close/>
                <a:moveTo>
                  <a:pt x="2745878" y="5757168"/>
                </a:moveTo>
                <a:lnTo>
                  <a:pt x="2760761" y="5757168"/>
                </a:lnTo>
                <a:cubicBezTo>
                  <a:pt x="2760761" y="5762129"/>
                  <a:pt x="2755801" y="5764610"/>
                  <a:pt x="2745878" y="5764610"/>
                </a:cubicBezTo>
                <a:close/>
                <a:moveTo>
                  <a:pt x="2664023" y="5753447"/>
                </a:moveTo>
                <a:cubicBezTo>
                  <a:pt x="2666504" y="5753447"/>
                  <a:pt x="2668984" y="5754688"/>
                  <a:pt x="2671464" y="5757168"/>
                </a:cubicBezTo>
                <a:lnTo>
                  <a:pt x="2671464" y="5764610"/>
                </a:lnTo>
                <a:lnTo>
                  <a:pt x="2656582" y="5757168"/>
                </a:lnTo>
                <a:cubicBezTo>
                  <a:pt x="2659062" y="5754688"/>
                  <a:pt x="2661543" y="5753447"/>
                  <a:pt x="2664023" y="5753447"/>
                </a:cubicBezTo>
                <a:close/>
                <a:moveTo>
                  <a:pt x="3568154" y="5749727"/>
                </a:moveTo>
                <a:cubicBezTo>
                  <a:pt x="3590478" y="5749727"/>
                  <a:pt x="3601640" y="5750967"/>
                  <a:pt x="3601640" y="5753447"/>
                </a:cubicBezTo>
                <a:cubicBezTo>
                  <a:pt x="3601640" y="5755928"/>
                  <a:pt x="3597920" y="5757168"/>
                  <a:pt x="3590478" y="5757168"/>
                </a:cubicBezTo>
                <a:cubicBezTo>
                  <a:pt x="3583037" y="5757168"/>
                  <a:pt x="3571875" y="5757168"/>
                  <a:pt x="3556992" y="5757168"/>
                </a:cubicBezTo>
                <a:cubicBezTo>
                  <a:pt x="3547070" y="5757168"/>
                  <a:pt x="3539629" y="5757168"/>
                  <a:pt x="3534668" y="5757168"/>
                </a:cubicBezTo>
                <a:cubicBezTo>
                  <a:pt x="3529707" y="5757168"/>
                  <a:pt x="3528467" y="5755928"/>
                  <a:pt x="3530947" y="5753447"/>
                </a:cubicBezTo>
                <a:cubicBezTo>
                  <a:pt x="3533427" y="5750967"/>
                  <a:pt x="3545830" y="5749727"/>
                  <a:pt x="3568154" y="5749727"/>
                </a:cubicBezTo>
                <a:close/>
                <a:moveTo>
                  <a:pt x="3385839" y="5749727"/>
                </a:moveTo>
                <a:lnTo>
                  <a:pt x="3393281" y="5757168"/>
                </a:lnTo>
                <a:cubicBezTo>
                  <a:pt x="3388320" y="5757168"/>
                  <a:pt x="3380878" y="5757168"/>
                  <a:pt x="3370957" y="5757168"/>
                </a:cubicBezTo>
                <a:close/>
                <a:moveTo>
                  <a:pt x="3050976" y="5749727"/>
                </a:moveTo>
                <a:cubicBezTo>
                  <a:pt x="3055937" y="5749727"/>
                  <a:pt x="3060898" y="5750967"/>
                  <a:pt x="3065859" y="5753447"/>
                </a:cubicBezTo>
                <a:cubicBezTo>
                  <a:pt x="3070820" y="5755928"/>
                  <a:pt x="3070820" y="5759649"/>
                  <a:pt x="3065859" y="5764610"/>
                </a:cubicBezTo>
                <a:cubicBezTo>
                  <a:pt x="3065859" y="5764610"/>
                  <a:pt x="3062138" y="5764610"/>
                  <a:pt x="3054697" y="5764610"/>
                </a:cubicBezTo>
                <a:cubicBezTo>
                  <a:pt x="3047255" y="5764610"/>
                  <a:pt x="3043535" y="5764610"/>
                  <a:pt x="3043535" y="5764610"/>
                </a:cubicBezTo>
                <a:cubicBezTo>
                  <a:pt x="3033613" y="5759649"/>
                  <a:pt x="3036093" y="5754688"/>
                  <a:pt x="3050976" y="5749727"/>
                </a:cubicBezTo>
                <a:close/>
                <a:moveTo>
                  <a:pt x="3013769" y="5749727"/>
                </a:moveTo>
                <a:lnTo>
                  <a:pt x="3021210" y="5757168"/>
                </a:lnTo>
                <a:cubicBezTo>
                  <a:pt x="3021210" y="5762129"/>
                  <a:pt x="3019970" y="5764610"/>
                  <a:pt x="3017490" y="5764610"/>
                </a:cubicBezTo>
                <a:cubicBezTo>
                  <a:pt x="3015009" y="5764610"/>
                  <a:pt x="3013769" y="5762129"/>
                  <a:pt x="3013769" y="5757168"/>
                </a:cubicBezTo>
                <a:cubicBezTo>
                  <a:pt x="3013769" y="5752207"/>
                  <a:pt x="3013769" y="5749727"/>
                  <a:pt x="3013769" y="5749727"/>
                </a:cubicBezTo>
                <a:close/>
                <a:moveTo>
                  <a:pt x="2794248" y="5749727"/>
                </a:moveTo>
                <a:cubicBezTo>
                  <a:pt x="2796728" y="5749727"/>
                  <a:pt x="2797968" y="5752207"/>
                  <a:pt x="2797968" y="5757168"/>
                </a:cubicBezTo>
                <a:lnTo>
                  <a:pt x="2790527" y="5757168"/>
                </a:lnTo>
                <a:cubicBezTo>
                  <a:pt x="2790527" y="5752207"/>
                  <a:pt x="2791767" y="5749727"/>
                  <a:pt x="2794248" y="5749727"/>
                </a:cubicBezTo>
                <a:close/>
                <a:moveTo>
                  <a:pt x="4152304" y="5734844"/>
                </a:moveTo>
                <a:cubicBezTo>
                  <a:pt x="4152304" y="5734844"/>
                  <a:pt x="4152304" y="5737325"/>
                  <a:pt x="4152304" y="5742285"/>
                </a:cubicBezTo>
                <a:cubicBezTo>
                  <a:pt x="4147343" y="5742285"/>
                  <a:pt x="4142383" y="5742285"/>
                  <a:pt x="4137422" y="5742285"/>
                </a:cubicBezTo>
                <a:close/>
                <a:moveTo>
                  <a:pt x="2887265" y="5734844"/>
                </a:moveTo>
                <a:lnTo>
                  <a:pt x="2917031" y="5734844"/>
                </a:lnTo>
                <a:cubicBezTo>
                  <a:pt x="2917031" y="5734844"/>
                  <a:pt x="2915791" y="5736085"/>
                  <a:pt x="2913310" y="5738565"/>
                </a:cubicBezTo>
                <a:cubicBezTo>
                  <a:pt x="2910829" y="5741045"/>
                  <a:pt x="2907109" y="5742285"/>
                  <a:pt x="2902148" y="5742285"/>
                </a:cubicBezTo>
                <a:close/>
                <a:moveTo>
                  <a:pt x="3162597" y="5727403"/>
                </a:moveTo>
                <a:cubicBezTo>
                  <a:pt x="3162597" y="5732364"/>
                  <a:pt x="3162597" y="5734844"/>
                  <a:pt x="3162597" y="5734844"/>
                </a:cubicBezTo>
                <a:cubicBezTo>
                  <a:pt x="3162597" y="5739805"/>
                  <a:pt x="3161357" y="5742285"/>
                  <a:pt x="3158876" y="5742285"/>
                </a:cubicBezTo>
                <a:cubicBezTo>
                  <a:pt x="3156396" y="5742285"/>
                  <a:pt x="3155156" y="5739805"/>
                  <a:pt x="3155156" y="5734844"/>
                </a:cubicBezTo>
                <a:cubicBezTo>
                  <a:pt x="3155156" y="5729883"/>
                  <a:pt x="3157636" y="5727403"/>
                  <a:pt x="3162597" y="5727403"/>
                </a:cubicBezTo>
                <a:close/>
                <a:moveTo>
                  <a:pt x="3028652" y="5727403"/>
                </a:moveTo>
                <a:cubicBezTo>
                  <a:pt x="3028652" y="5727403"/>
                  <a:pt x="3031133" y="5727403"/>
                  <a:pt x="3036093" y="5727403"/>
                </a:cubicBezTo>
                <a:cubicBezTo>
                  <a:pt x="3041054" y="5727403"/>
                  <a:pt x="3042295" y="5728643"/>
                  <a:pt x="3039814" y="5731123"/>
                </a:cubicBezTo>
                <a:cubicBezTo>
                  <a:pt x="3037333" y="5733604"/>
                  <a:pt x="3033613" y="5734844"/>
                  <a:pt x="3028652" y="5734844"/>
                </a:cubicBezTo>
                <a:cubicBezTo>
                  <a:pt x="3028652" y="5734844"/>
                  <a:pt x="3028652" y="5732364"/>
                  <a:pt x="3028652" y="5727403"/>
                </a:cubicBezTo>
                <a:close/>
                <a:moveTo>
                  <a:pt x="2840756" y="5723682"/>
                </a:moveTo>
                <a:cubicBezTo>
                  <a:pt x="2841997" y="5723682"/>
                  <a:pt x="2842617" y="5724922"/>
                  <a:pt x="2842617" y="5727403"/>
                </a:cubicBezTo>
                <a:lnTo>
                  <a:pt x="2842617" y="5734844"/>
                </a:lnTo>
                <a:lnTo>
                  <a:pt x="2835175" y="5727403"/>
                </a:lnTo>
                <a:cubicBezTo>
                  <a:pt x="2837656" y="5724922"/>
                  <a:pt x="2839516" y="5723682"/>
                  <a:pt x="2840756" y="5723682"/>
                </a:cubicBezTo>
                <a:close/>
                <a:moveTo>
                  <a:pt x="4021150" y="5716240"/>
                </a:moveTo>
                <a:cubicBezTo>
                  <a:pt x="4023010" y="5716240"/>
                  <a:pt x="4025800" y="5717480"/>
                  <a:pt x="4029521" y="5719961"/>
                </a:cubicBezTo>
                <a:cubicBezTo>
                  <a:pt x="4036963" y="5724922"/>
                  <a:pt x="4043164" y="5727403"/>
                  <a:pt x="4048125" y="5727403"/>
                </a:cubicBezTo>
                <a:cubicBezTo>
                  <a:pt x="4053086" y="5727403"/>
                  <a:pt x="4055566" y="5727403"/>
                  <a:pt x="4055566" y="5727403"/>
                </a:cubicBezTo>
                <a:cubicBezTo>
                  <a:pt x="4055566" y="5732364"/>
                  <a:pt x="4053086" y="5734844"/>
                  <a:pt x="4048125" y="5734844"/>
                </a:cubicBezTo>
                <a:lnTo>
                  <a:pt x="4040683" y="5727403"/>
                </a:lnTo>
                <a:cubicBezTo>
                  <a:pt x="4035722" y="5727403"/>
                  <a:pt x="4030761" y="5727403"/>
                  <a:pt x="4025800" y="5727403"/>
                </a:cubicBezTo>
                <a:lnTo>
                  <a:pt x="4018359" y="5719961"/>
                </a:lnTo>
                <a:cubicBezTo>
                  <a:pt x="4018359" y="5717480"/>
                  <a:pt x="4019289" y="5716240"/>
                  <a:pt x="4021150" y="5716240"/>
                </a:cubicBezTo>
                <a:close/>
                <a:moveTo>
                  <a:pt x="3088183" y="5712520"/>
                </a:moveTo>
                <a:lnTo>
                  <a:pt x="3095625" y="5719961"/>
                </a:lnTo>
                <a:lnTo>
                  <a:pt x="3058417" y="5719961"/>
                </a:lnTo>
                <a:cubicBezTo>
                  <a:pt x="3058417" y="5715000"/>
                  <a:pt x="3068340" y="5712520"/>
                  <a:pt x="3088183" y="5712520"/>
                </a:cubicBezTo>
                <a:close/>
                <a:moveTo>
                  <a:pt x="2530078" y="5705078"/>
                </a:moveTo>
                <a:cubicBezTo>
                  <a:pt x="2535038" y="5705078"/>
                  <a:pt x="2537519" y="5706319"/>
                  <a:pt x="2537519" y="5708799"/>
                </a:cubicBezTo>
                <a:cubicBezTo>
                  <a:pt x="2537519" y="5711280"/>
                  <a:pt x="2535038" y="5712520"/>
                  <a:pt x="2530078" y="5712520"/>
                </a:cubicBezTo>
                <a:cubicBezTo>
                  <a:pt x="2525117" y="5717481"/>
                  <a:pt x="2521396" y="5718721"/>
                  <a:pt x="2518916" y="5716240"/>
                </a:cubicBezTo>
                <a:cubicBezTo>
                  <a:pt x="2516435" y="5713760"/>
                  <a:pt x="2516435" y="5711280"/>
                  <a:pt x="2518916" y="5708799"/>
                </a:cubicBezTo>
                <a:cubicBezTo>
                  <a:pt x="2521396" y="5706319"/>
                  <a:pt x="2525117" y="5705078"/>
                  <a:pt x="2530078" y="5705078"/>
                </a:cubicBezTo>
                <a:close/>
                <a:moveTo>
                  <a:pt x="1970112" y="5700427"/>
                </a:moveTo>
                <a:cubicBezTo>
                  <a:pt x="1971352" y="5701048"/>
                  <a:pt x="1971972" y="5702598"/>
                  <a:pt x="1971972" y="5705078"/>
                </a:cubicBezTo>
                <a:lnTo>
                  <a:pt x="1964531" y="5712520"/>
                </a:lnTo>
                <a:cubicBezTo>
                  <a:pt x="1959570" y="5712520"/>
                  <a:pt x="1957089" y="5711280"/>
                  <a:pt x="1957089" y="5708799"/>
                </a:cubicBezTo>
                <a:cubicBezTo>
                  <a:pt x="1957089" y="5706319"/>
                  <a:pt x="1959570" y="5703838"/>
                  <a:pt x="1964531" y="5701358"/>
                </a:cubicBezTo>
                <a:cubicBezTo>
                  <a:pt x="1967011" y="5700118"/>
                  <a:pt x="1968872" y="5699808"/>
                  <a:pt x="1970112" y="5700427"/>
                </a:cubicBezTo>
                <a:close/>
                <a:moveTo>
                  <a:pt x="2998886" y="5697637"/>
                </a:moveTo>
                <a:cubicBezTo>
                  <a:pt x="2998886" y="5697637"/>
                  <a:pt x="3001367" y="5697637"/>
                  <a:pt x="3006328" y="5697637"/>
                </a:cubicBezTo>
                <a:cubicBezTo>
                  <a:pt x="3011288" y="5697637"/>
                  <a:pt x="3013769" y="5700118"/>
                  <a:pt x="3013769" y="5705078"/>
                </a:cubicBezTo>
                <a:lnTo>
                  <a:pt x="3021210" y="5712520"/>
                </a:lnTo>
                <a:cubicBezTo>
                  <a:pt x="3021210" y="5717481"/>
                  <a:pt x="3011288" y="5717481"/>
                  <a:pt x="2991445" y="5712520"/>
                </a:cubicBezTo>
                <a:cubicBezTo>
                  <a:pt x="2971601" y="5702598"/>
                  <a:pt x="2974081" y="5697637"/>
                  <a:pt x="2998886" y="5697637"/>
                </a:cubicBezTo>
                <a:close/>
                <a:moveTo>
                  <a:pt x="2850058" y="5697637"/>
                </a:moveTo>
                <a:lnTo>
                  <a:pt x="2842617" y="5705078"/>
                </a:lnTo>
                <a:cubicBezTo>
                  <a:pt x="2832695" y="5705078"/>
                  <a:pt x="2822773" y="5705078"/>
                  <a:pt x="2812851" y="5705078"/>
                </a:cubicBezTo>
                <a:cubicBezTo>
                  <a:pt x="2802929" y="5705078"/>
                  <a:pt x="2797968" y="5705078"/>
                  <a:pt x="2797968" y="5705078"/>
                </a:cubicBezTo>
                <a:close/>
                <a:moveTo>
                  <a:pt x="2619375" y="5697637"/>
                </a:moveTo>
                <a:cubicBezTo>
                  <a:pt x="2624335" y="5697637"/>
                  <a:pt x="2630537" y="5697637"/>
                  <a:pt x="2637978" y="5697637"/>
                </a:cubicBezTo>
                <a:cubicBezTo>
                  <a:pt x="2645419" y="5697637"/>
                  <a:pt x="2649140" y="5697637"/>
                  <a:pt x="2649140" y="5697637"/>
                </a:cubicBezTo>
                <a:cubicBezTo>
                  <a:pt x="2654101" y="5702598"/>
                  <a:pt x="2659062" y="5705078"/>
                  <a:pt x="2664023" y="5705078"/>
                </a:cubicBezTo>
                <a:lnTo>
                  <a:pt x="2678906" y="5712520"/>
                </a:lnTo>
                <a:lnTo>
                  <a:pt x="2664023" y="5712520"/>
                </a:lnTo>
                <a:cubicBezTo>
                  <a:pt x="2659062" y="5712520"/>
                  <a:pt x="2644179" y="5710040"/>
                  <a:pt x="2619375" y="5705078"/>
                </a:cubicBezTo>
                <a:close/>
                <a:moveTo>
                  <a:pt x="3564433" y="5693916"/>
                </a:moveTo>
                <a:cubicBezTo>
                  <a:pt x="3566914" y="5693916"/>
                  <a:pt x="3569394" y="5695157"/>
                  <a:pt x="3571875" y="5697637"/>
                </a:cubicBezTo>
                <a:lnTo>
                  <a:pt x="3564433" y="5697637"/>
                </a:lnTo>
                <a:lnTo>
                  <a:pt x="3556992" y="5697637"/>
                </a:lnTo>
                <a:cubicBezTo>
                  <a:pt x="3559473" y="5695157"/>
                  <a:pt x="3561953" y="5693916"/>
                  <a:pt x="3564433" y="5693916"/>
                </a:cubicBezTo>
                <a:close/>
                <a:moveTo>
                  <a:pt x="4018359" y="5675313"/>
                </a:moveTo>
                <a:cubicBezTo>
                  <a:pt x="4023320" y="5675313"/>
                  <a:pt x="4027041" y="5677793"/>
                  <a:pt x="4029521" y="5682754"/>
                </a:cubicBezTo>
                <a:cubicBezTo>
                  <a:pt x="4032002" y="5687715"/>
                  <a:pt x="4030761" y="5690196"/>
                  <a:pt x="4025800" y="5690196"/>
                </a:cubicBezTo>
                <a:lnTo>
                  <a:pt x="4018359" y="5682754"/>
                </a:lnTo>
                <a:cubicBezTo>
                  <a:pt x="4018359" y="5677793"/>
                  <a:pt x="4018359" y="5675313"/>
                  <a:pt x="4018359" y="5675313"/>
                </a:cubicBezTo>
                <a:close/>
                <a:moveTo>
                  <a:pt x="3289101" y="5675313"/>
                </a:moveTo>
                <a:cubicBezTo>
                  <a:pt x="3289101" y="5675313"/>
                  <a:pt x="3291581" y="5675313"/>
                  <a:pt x="3296542" y="5675313"/>
                </a:cubicBezTo>
                <a:lnTo>
                  <a:pt x="3289101" y="5682754"/>
                </a:lnTo>
                <a:close/>
                <a:moveTo>
                  <a:pt x="2850058" y="5675313"/>
                </a:moveTo>
                <a:lnTo>
                  <a:pt x="2864941" y="5675313"/>
                </a:lnTo>
                <a:cubicBezTo>
                  <a:pt x="2869902" y="5675313"/>
                  <a:pt x="2874863" y="5675313"/>
                  <a:pt x="2879824" y="5675313"/>
                </a:cubicBezTo>
                <a:cubicBezTo>
                  <a:pt x="2884784" y="5675313"/>
                  <a:pt x="2887265" y="5675313"/>
                  <a:pt x="2887265" y="5675313"/>
                </a:cubicBezTo>
                <a:cubicBezTo>
                  <a:pt x="2892226" y="5680274"/>
                  <a:pt x="2897187" y="5682754"/>
                  <a:pt x="2902148" y="5682754"/>
                </a:cubicBezTo>
                <a:cubicBezTo>
                  <a:pt x="2907109" y="5682754"/>
                  <a:pt x="2910829" y="5683995"/>
                  <a:pt x="2913310" y="5686475"/>
                </a:cubicBezTo>
                <a:cubicBezTo>
                  <a:pt x="2915791" y="5688955"/>
                  <a:pt x="2917031" y="5690196"/>
                  <a:pt x="2917031" y="5690196"/>
                </a:cubicBezTo>
                <a:lnTo>
                  <a:pt x="2887265" y="5690196"/>
                </a:lnTo>
                <a:cubicBezTo>
                  <a:pt x="2882304" y="5690196"/>
                  <a:pt x="2874863" y="5687715"/>
                  <a:pt x="2864941" y="5682754"/>
                </a:cubicBezTo>
                <a:close/>
                <a:moveTo>
                  <a:pt x="2716113" y="5675313"/>
                </a:moveTo>
                <a:cubicBezTo>
                  <a:pt x="2721074" y="5675313"/>
                  <a:pt x="2721074" y="5677793"/>
                  <a:pt x="2716113" y="5682754"/>
                </a:cubicBezTo>
                <a:cubicBezTo>
                  <a:pt x="2716113" y="5687715"/>
                  <a:pt x="2717353" y="5691436"/>
                  <a:pt x="2719834" y="5693916"/>
                </a:cubicBezTo>
                <a:cubicBezTo>
                  <a:pt x="2722314" y="5696397"/>
                  <a:pt x="2730996" y="5695157"/>
                  <a:pt x="2745878" y="5690196"/>
                </a:cubicBezTo>
                <a:lnTo>
                  <a:pt x="2753320" y="5705078"/>
                </a:lnTo>
                <a:lnTo>
                  <a:pt x="2738437" y="5712520"/>
                </a:lnTo>
                <a:lnTo>
                  <a:pt x="2753320" y="5719961"/>
                </a:lnTo>
                <a:lnTo>
                  <a:pt x="2745878" y="5727403"/>
                </a:lnTo>
                <a:cubicBezTo>
                  <a:pt x="2735956" y="5722442"/>
                  <a:pt x="2730996" y="5719961"/>
                  <a:pt x="2730996" y="5719961"/>
                </a:cubicBezTo>
                <a:lnTo>
                  <a:pt x="2716113" y="5705078"/>
                </a:lnTo>
                <a:lnTo>
                  <a:pt x="2708671" y="5697637"/>
                </a:lnTo>
                <a:cubicBezTo>
                  <a:pt x="2708671" y="5697637"/>
                  <a:pt x="2708671" y="5692676"/>
                  <a:pt x="2708671" y="5682754"/>
                </a:cubicBezTo>
                <a:close/>
                <a:moveTo>
                  <a:pt x="3988593" y="5667871"/>
                </a:moveTo>
                <a:lnTo>
                  <a:pt x="3996035" y="5667871"/>
                </a:lnTo>
                <a:cubicBezTo>
                  <a:pt x="3996035" y="5677793"/>
                  <a:pt x="3991074" y="5680274"/>
                  <a:pt x="3981152" y="5675313"/>
                </a:cubicBezTo>
                <a:cubicBezTo>
                  <a:pt x="3976191" y="5670352"/>
                  <a:pt x="3978672" y="5667871"/>
                  <a:pt x="3988593" y="5667871"/>
                </a:cubicBezTo>
                <a:close/>
                <a:moveTo>
                  <a:pt x="3065859" y="5667871"/>
                </a:moveTo>
                <a:lnTo>
                  <a:pt x="3058417" y="5690196"/>
                </a:lnTo>
                <a:cubicBezTo>
                  <a:pt x="3048495" y="5700118"/>
                  <a:pt x="3041054" y="5700118"/>
                  <a:pt x="3036093" y="5690196"/>
                </a:cubicBezTo>
                <a:close/>
                <a:moveTo>
                  <a:pt x="3475136" y="5660430"/>
                </a:moveTo>
                <a:cubicBezTo>
                  <a:pt x="3480097" y="5660430"/>
                  <a:pt x="3482578" y="5661671"/>
                  <a:pt x="3482578" y="5664151"/>
                </a:cubicBezTo>
                <a:cubicBezTo>
                  <a:pt x="3482578" y="5666631"/>
                  <a:pt x="3480097" y="5667871"/>
                  <a:pt x="3475136" y="5667871"/>
                </a:cubicBezTo>
                <a:cubicBezTo>
                  <a:pt x="3455292" y="5672833"/>
                  <a:pt x="3445371" y="5672833"/>
                  <a:pt x="3445371" y="5667871"/>
                </a:cubicBezTo>
                <a:cubicBezTo>
                  <a:pt x="3445371" y="5662911"/>
                  <a:pt x="3455292" y="5660430"/>
                  <a:pt x="3475136" y="5660430"/>
                </a:cubicBezTo>
                <a:close/>
                <a:moveTo>
                  <a:pt x="3162597" y="5660430"/>
                </a:moveTo>
                <a:lnTo>
                  <a:pt x="3177480" y="5667871"/>
                </a:lnTo>
                <a:cubicBezTo>
                  <a:pt x="3177480" y="5667871"/>
                  <a:pt x="3172519" y="5667871"/>
                  <a:pt x="3162597" y="5667871"/>
                </a:cubicBezTo>
                <a:lnTo>
                  <a:pt x="3155156" y="5667871"/>
                </a:lnTo>
                <a:cubicBezTo>
                  <a:pt x="3155156" y="5662911"/>
                  <a:pt x="3157636" y="5660430"/>
                  <a:pt x="3162597" y="5660430"/>
                </a:cubicBezTo>
                <a:close/>
                <a:moveTo>
                  <a:pt x="2783085" y="5660430"/>
                </a:moveTo>
                <a:cubicBezTo>
                  <a:pt x="2788046" y="5660430"/>
                  <a:pt x="2790527" y="5660430"/>
                  <a:pt x="2790527" y="5660430"/>
                </a:cubicBezTo>
                <a:cubicBezTo>
                  <a:pt x="2790527" y="5660430"/>
                  <a:pt x="2790527" y="5662911"/>
                  <a:pt x="2790527" y="5667871"/>
                </a:cubicBezTo>
                <a:cubicBezTo>
                  <a:pt x="2790527" y="5667871"/>
                  <a:pt x="2788046" y="5667871"/>
                  <a:pt x="2783085" y="5667871"/>
                </a:cubicBezTo>
                <a:cubicBezTo>
                  <a:pt x="2778125" y="5662911"/>
                  <a:pt x="2778125" y="5660430"/>
                  <a:pt x="2783085" y="5660430"/>
                </a:cubicBezTo>
                <a:close/>
                <a:moveTo>
                  <a:pt x="2753320" y="5652988"/>
                </a:moveTo>
                <a:cubicBezTo>
                  <a:pt x="2758281" y="5652988"/>
                  <a:pt x="2759521" y="5654229"/>
                  <a:pt x="2757041" y="5656709"/>
                </a:cubicBezTo>
                <a:cubicBezTo>
                  <a:pt x="2754560" y="5659190"/>
                  <a:pt x="2752080" y="5660430"/>
                  <a:pt x="2749599" y="5660430"/>
                </a:cubicBezTo>
                <a:cubicBezTo>
                  <a:pt x="2747118" y="5660430"/>
                  <a:pt x="2745878" y="5659190"/>
                  <a:pt x="2745878" y="5656709"/>
                </a:cubicBezTo>
                <a:cubicBezTo>
                  <a:pt x="2745878" y="5654229"/>
                  <a:pt x="2748359" y="5652988"/>
                  <a:pt x="2753320" y="5652988"/>
                </a:cubicBezTo>
                <a:close/>
                <a:moveTo>
                  <a:pt x="3659420" y="5650362"/>
                </a:moveTo>
                <a:lnTo>
                  <a:pt x="3653730" y="5652988"/>
                </a:lnTo>
                <a:lnTo>
                  <a:pt x="3646289" y="5652988"/>
                </a:lnTo>
                <a:close/>
                <a:moveTo>
                  <a:pt x="3672334" y="5645547"/>
                </a:moveTo>
                <a:cubicBezTo>
                  <a:pt x="3674814" y="5645547"/>
                  <a:pt x="3678535" y="5645547"/>
                  <a:pt x="3683496" y="5645547"/>
                </a:cubicBezTo>
                <a:lnTo>
                  <a:pt x="3659420" y="5650362"/>
                </a:lnTo>
                <a:lnTo>
                  <a:pt x="3665822" y="5647407"/>
                </a:lnTo>
                <a:cubicBezTo>
                  <a:pt x="3668923" y="5646167"/>
                  <a:pt x="3671093" y="5645547"/>
                  <a:pt x="3672334" y="5645547"/>
                </a:cubicBezTo>
                <a:close/>
                <a:moveTo>
                  <a:pt x="2715183" y="5640896"/>
                </a:moveTo>
                <a:cubicBezTo>
                  <a:pt x="2715803" y="5641517"/>
                  <a:pt x="2716113" y="5643067"/>
                  <a:pt x="2716113" y="5645547"/>
                </a:cubicBezTo>
                <a:lnTo>
                  <a:pt x="2716113" y="5652988"/>
                </a:lnTo>
                <a:lnTo>
                  <a:pt x="2708671" y="5652988"/>
                </a:lnTo>
                <a:cubicBezTo>
                  <a:pt x="2708671" y="5648028"/>
                  <a:pt x="2709911" y="5644307"/>
                  <a:pt x="2712392" y="5641826"/>
                </a:cubicBezTo>
                <a:cubicBezTo>
                  <a:pt x="2713632" y="5640586"/>
                  <a:pt x="2714563" y="5640276"/>
                  <a:pt x="2715183" y="5640896"/>
                </a:cubicBezTo>
                <a:close/>
                <a:moveTo>
                  <a:pt x="3080742" y="5638106"/>
                </a:moveTo>
                <a:lnTo>
                  <a:pt x="3095625" y="5652988"/>
                </a:lnTo>
                <a:lnTo>
                  <a:pt x="3080742" y="5645547"/>
                </a:lnTo>
                <a:close/>
                <a:moveTo>
                  <a:pt x="2887265" y="5638106"/>
                </a:moveTo>
                <a:cubicBezTo>
                  <a:pt x="2902148" y="5643066"/>
                  <a:pt x="2912070" y="5652988"/>
                  <a:pt x="2917031" y="5667871"/>
                </a:cubicBezTo>
                <a:cubicBezTo>
                  <a:pt x="2907109" y="5667871"/>
                  <a:pt x="2902148" y="5665391"/>
                  <a:pt x="2902148" y="5660430"/>
                </a:cubicBezTo>
                <a:cubicBezTo>
                  <a:pt x="2892226" y="5655469"/>
                  <a:pt x="2884784" y="5652988"/>
                  <a:pt x="2879824" y="5652988"/>
                </a:cubicBezTo>
                <a:close/>
                <a:moveTo>
                  <a:pt x="3452812" y="5630664"/>
                </a:moveTo>
                <a:lnTo>
                  <a:pt x="3467695" y="5645547"/>
                </a:lnTo>
                <a:cubicBezTo>
                  <a:pt x="3462734" y="5645547"/>
                  <a:pt x="3457773" y="5645547"/>
                  <a:pt x="3452812" y="5645547"/>
                </a:cubicBezTo>
                <a:cubicBezTo>
                  <a:pt x="3447851" y="5640586"/>
                  <a:pt x="3447851" y="5635626"/>
                  <a:pt x="3452812" y="5630664"/>
                </a:cubicBezTo>
                <a:close/>
                <a:moveTo>
                  <a:pt x="3266777" y="5630664"/>
                </a:moveTo>
                <a:lnTo>
                  <a:pt x="3289101" y="5638106"/>
                </a:lnTo>
                <a:cubicBezTo>
                  <a:pt x="3289101" y="5643066"/>
                  <a:pt x="3281660" y="5643066"/>
                  <a:pt x="3266777" y="5638106"/>
                </a:cubicBezTo>
                <a:cubicBezTo>
                  <a:pt x="3261816" y="5633145"/>
                  <a:pt x="3261816" y="5630664"/>
                  <a:pt x="3266777" y="5630664"/>
                </a:cubicBezTo>
                <a:close/>
                <a:moveTo>
                  <a:pt x="3199804" y="5615781"/>
                </a:moveTo>
                <a:cubicBezTo>
                  <a:pt x="3199804" y="5615781"/>
                  <a:pt x="3199804" y="5618262"/>
                  <a:pt x="3199804" y="5623223"/>
                </a:cubicBezTo>
                <a:cubicBezTo>
                  <a:pt x="3199804" y="5628184"/>
                  <a:pt x="3204765" y="5633145"/>
                  <a:pt x="3214687" y="5638106"/>
                </a:cubicBezTo>
                <a:lnTo>
                  <a:pt x="3229570" y="5652988"/>
                </a:lnTo>
                <a:cubicBezTo>
                  <a:pt x="3229570" y="5657950"/>
                  <a:pt x="3223369" y="5660430"/>
                  <a:pt x="3210966" y="5660430"/>
                </a:cubicBezTo>
                <a:cubicBezTo>
                  <a:pt x="3198564" y="5660430"/>
                  <a:pt x="3191122" y="5659190"/>
                  <a:pt x="3188642" y="5656709"/>
                </a:cubicBezTo>
                <a:cubicBezTo>
                  <a:pt x="3186162" y="5654229"/>
                  <a:pt x="3186162" y="5649268"/>
                  <a:pt x="3188642" y="5641826"/>
                </a:cubicBezTo>
                <a:cubicBezTo>
                  <a:pt x="3191122" y="5634385"/>
                  <a:pt x="3192363" y="5628184"/>
                  <a:pt x="3192363" y="5623223"/>
                </a:cubicBezTo>
                <a:cubicBezTo>
                  <a:pt x="3192363" y="5623223"/>
                  <a:pt x="3192363" y="5621983"/>
                  <a:pt x="3192363" y="5619502"/>
                </a:cubicBezTo>
                <a:cubicBezTo>
                  <a:pt x="3192363" y="5617022"/>
                  <a:pt x="3194843" y="5615781"/>
                  <a:pt x="3199804" y="5615781"/>
                </a:cubicBezTo>
                <a:close/>
                <a:moveTo>
                  <a:pt x="3017490" y="5615781"/>
                </a:moveTo>
                <a:cubicBezTo>
                  <a:pt x="3019970" y="5615781"/>
                  <a:pt x="3022451" y="5620743"/>
                  <a:pt x="3024931" y="5630664"/>
                </a:cubicBezTo>
                <a:cubicBezTo>
                  <a:pt x="3027412" y="5640586"/>
                  <a:pt x="3026171" y="5645547"/>
                  <a:pt x="3021210" y="5645547"/>
                </a:cubicBezTo>
                <a:cubicBezTo>
                  <a:pt x="3021210" y="5645547"/>
                  <a:pt x="3021210" y="5643066"/>
                  <a:pt x="3021210" y="5638106"/>
                </a:cubicBezTo>
                <a:lnTo>
                  <a:pt x="3013769" y="5623223"/>
                </a:lnTo>
                <a:cubicBezTo>
                  <a:pt x="3013769" y="5618262"/>
                  <a:pt x="3015009" y="5615781"/>
                  <a:pt x="3017490" y="5615781"/>
                </a:cubicBezTo>
                <a:close/>
                <a:moveTo>
                  <a:pt x="2850058" y="5615781"/>
                </a:moveTo>
                <a:lnTo>
                  <a:pt x="2864941" y="5623223"/>
                </a:lnTo>
                <a:cubicBezTo>
                  <a:pt x="2864941" y="5628184"/>
                  <a:pt x="2862460" y="5630664"/>
                  <a:pt x="2857500" y="5630664"/>
                </a:cubicBezTo>
                <a:cubicBezTo>
                  <a:pt x="2852539" y="5630664"/>
                  <a:pt x="2850058" y="5625704"/>
                  <a:pt x="2850058" y="5615781"/>
                </a:cubicBezTo>
                <a:close/>
                <a:moveTo>
                  <a:pt x="4085332" y="5608340"/>
                </a:moveTo>
                <a:lnTo>
                  <a:pt x="4100214" y="5615781"/>
                </a:lnTo>
                <a:lnTo>
                  <a:pt x="4063007" y="5623223"/>
                </a:lnTo>
                <a:cubicBezTo>
                  <a:pt x="4063007" y="5613301"/>
                  <a:pt x="4070449" y="5608340"/>
                  <a:pt x="4085332" y="5608340"/>
                </a:cubicBezTo>
                <a:close/>
                <a:moveTo>
                  <a:pt x="2883544" y="5608340"/>
                </a:moveTo>
                <a:cubicBezTo>
                  <a:pt x="2886025" y="5608340"/>
                  <a:pt x="2888505" y="5609580"/>
                  <a:pt x="2890986" y="5612061"/>
                </a:cubicBezTo>
                <a:cubicBezTo>
                  <a:pt x="2893467" y="5614541"/>
                  <a:pt x="2892226" y="5615781"/>
                  <a:pt x="2887265" y="5615781"/>
                </a:cubicBezTo>
                <a:cubicBezTo>
                  <a:pt x="2882304" y="5615781"/>
                  <a:pt x="2879824" y="5614541"/>
                  <a:pt x="2879824" y="5612061"/>
                </a:cubicBezTo>
                <a:cubicBezTo>
                  <a:pt x="2879824" y="5609580"/>
                  <a:pt x="2881064" y="5608340"/>
                  <a:pt x="2883544" y="5608340"/>
                </a:cubicBezTo>
                <a:close/>
                <a:moveTo>
                  <a:pt x="3439790" y="5595318"/>
                </a:moveTo>
                <a:cubicBezTo>
                  <a:pt x="3443510" y="5595318"/>
                  <a:pt x="3447851" y="5595938"/>
                  <a:pt x="3452812" y="5597178"/>
                </a:cubicBezTo>
                <a:cubicBezTo>
                  <a:pt x="3462734" y="5599659"/>
                  <a:pt x="3470175" y="5600899"/>
                  <a:pt x="3475136" y="5600899"/>
                </a:cubicBezTo>
                <a:cubicBezTo>
                  <a:pt x="3480097" y="5600899"/>
                  <a:pt x="3482578" y="5600899"/>
                  <a:pt x="3482578" y="5600899"/>
                </a:cubicBezTo>
                <a:cubicBezTo>
                  <a:pt x="3482578" y="5600899"/>
                  <a:pt x="3477617" y="5603379"/>
                  <a:pt x="3467695" y="5608340"/>
                </a:cubicBezTo>
                <a:cubicBezTo>
                  <a:pt x="3457773" y="5613301"/>
                  <a:pt x="3450332" y="5615781"/>
                  <a:pt x="3445371" y="5615781"/>
                </a:cubicBezTo>
                <a:cubicBezTo>
                  <a:pt x="3440410" y="5615781"/>
                  <a:pt x="3437929" y="5613301"/>
                  <a:pt x="3437929" y="5608340"/>
                </a:cubicBezTo>
                <a:lnTo>
                  <a:pt x="3430488" y="5608340"/>
                </a:lnTo>
                <a:cubicBezTo>
                  <a:pt x="3425527" y="5608340"/>
                  <a:pt x="3423046" y="5605860"/>
                  <a:pt x="3423046" y="5600899"/>
                </a:cubicBezTo>
                <a:cubicBezTo>
                  <a:pt x="3423046" y="5600899"/>
                  <a:pt x="3425527" y="5599659"/>
                  <a:pt x="3430488" y="5597178"/>
                </a:cubicBezTo>
                <a:cubicBezTo>
                  <a:pt x="3432968" y="5595938"/>
                  <a:pt x="3436069" y="5595318"/>
                  <a:pt x="3439790" y="5595318"/>
                </a:cubicBezTo>
                <a:close/>
                <a:moveTo>
                  <a:pt x="3248173" y="5593457"/>
                </a:moveTo>
                <a:cubicBezTo>
                  <a:pt x="3250654" y="5593457"/>
                  <a:pt x="3253134" y="5594698"/>
                  <a:pt x="3255615" y="5597178"/>
                </a:cubicBezTo>
                <a:cubicBezTo>
                  <a:pt x="3258095" y="5599659"/>
                  <a:pt x="3256855" y="5600899"/>
                  <a:pt x="3251894" y="5600899"/>
                </a:cubicBezTo>
                <a:cubicBezTo>
                  <a:pt x="3246933" y="5600899"/>
                  <a:pt x="3244453" y="5599659"/>
                  <a:pt x="3244453" y="5597178"/>
                </a:cubicBezTo>
                <a:cubicBezTo>
                  <a:pt x="3244453" y="5594698"/>
                  <a:pt x="3245693" y="5593457"/>
                  <a:pt x="3248173" y="5593457"/>
                </a:cubicBezTo>
                <a:close/>
                <a:moveTo>
                  <a:pt x="2812851" y="5593457"/>
                </a:moveTo>
                <a:cubicBezTo>
                  <a:pt x="2817812" y="5593457"/>
                  <a:pt x="2820292" y="5593457"/>
                  <a:pt x="2820292" y="5593457"/>
                </a:cubicBezTo>
                <a:cubicBezTo>
                  <a:pt x="2820292" y="5598419"/>
                  <a:pt x="2822773" y="5600899"/>
                  <a:pt x="2827734" y="5600899"/>
                </a:cubicBezTo>
                <a:cubicBezTo>
                  <a:pt x="2827734" y="5605860"/>
                  <a:pt x="2827734" y="5608340"/>
                  <a:pt x="2827734" y="5608340"/>
                </a:cubicBezTo>
                <a:cubicBezTo>
                  <a:pt x="2827734" y="5608340"/>
                  <a:pt x="2825253" y="5608340"/>
                  <a:pt x="2820292" y="5608340"/>
                </a:cubicBezTo>
                <a:cubicBezTo>
                  <a:pt x="2815332" y="5613301"/>
                  <a:pt x="2811611" y="5612061"/>
                  <a:pt x="2809130" y="5604619"/>
                </a:cubicBezTo>
                <a:cubicBezTo>
                  <a:pt x="2806650" y="5597178"/>
                  <a:pt x="2807890" y="5593457"/>
                  <a:pt x="2812851" y="5593457"/>
                </a:cubicBezTo>
                <a:close/>
                <a:moveTo>
                  <a:pt x="2500312" y="5593457"/>
                </a:moveTo>
                <a:lnTo>
                  <a:pt x="2507753" y="5593457"/>
                </a:lnTo>
                <a:cubicBezTo>
                  <a:pt x="2507753" y="5598419"/>
                  <a:pt x="2505273" y="5600899"/>
                  <a:pt x="2500312" y="5600899"/>
                </a:cubicBezTo>
                <a:lnTo>
                  <a:pt x="2492871" y="5600899"/>
                </a:lnTo>
                <a:cubicBezTo>
                  <a:pt x="2492871" y="5595938"/>
                  <a:pt x="2495351" y="5593457"/>
                  <a:pt x="2500312" y="5593457"/>
                </a:cubicBezTo>
                <a:close/>
                <a:moveTo>
                  <a:pt x="4018359" y="5586016"/>
                </a:moveTo>
                <a:cubicBezTo>
                  <a:pt x="4023320" y="5586016"/>
                  <a:pt x="4025800" y="5588496"/>
                  <a:pt x="4025800" y="5593457"/>
                </a:cubicBezTo>
                <a:cubicBezTo>
                  <a:pt x="4025800" y="5593457"/>
                  <a:pt x="4023320" y="5593457"/>
                  <a:pt x="4018359" y="5593457"/>
                </a:cubicBezTo>
                <a:cubicBezTo>
                  <a:pt x="4013398" y="5593457"/>
                  <a:pt x="4010918" y="5593457"/>
                  <a:pt x="4010918" y="5593457"/>
                </a:cubicBezTo>
                <a:close/>
                <a:moveTo>
                  <a:pt x="3311425" y="5586016"/>
                </a:moveTo>
                <a:lnTo>
                  <a:pt x="3311425" y="5593457"/>
                </a:lnTo>
                <a:lnTo>
                  <a:pt x="3318867" y="5586016"/>
                </a:lnTo>
                <a:cubicBezTo>
                  <a:pt x="3313906" y="5586016"/>
                  <a:pt x="3311425" y="5586016"/>
                  <a:pt x="3311425" y="5586016"/>
                </a:cubicBezTo>
                <a:close/>
                <a:moveTo>
                  <a:pt x="3080742" y="5586016"/>
                </a:moveTo>
                <a:cubicBezTo>
                  <a:pt x="3080742" y="5590977"/>
                  <a:pt x="3080742" y="5593457"/>
                  <a:pt x="3080742" y="5593457"/>
                </a:cubicBezTo>
                <a:cubicBezTo>
                  <a:pt x="3080742" y="5593457"/>
                  <a:pt x="3080742" y="5595938"/>
                  <a:pt x="3080742" y="5600899"/>
                </a:cubicBezTo>
                <a:lnTo>
                  <a:pt x="3103066" y="5600899"/>
                </a:lnTo>
                <a:cubicBezTo>
                  <a:pt x="3103066" y="5595938"/>
                  <a:pt x="3100585" y="5592217"/>
                  <a:pt x="3095625" y="5589737"/>
                </a:cubicBezTo>
                <a:cubicBezTo>
                  <a:pt x="3090664" y="5587256"/>
                  <a:pt x="3085702" y="5586016"/>
                  <a:pt x="3080742" y="5586016"/>
                </a:cubicBezTo>
                <a:close/>
                <a:moveTo>
                  <a:pt x="2909589" y="5581365"/>
                </a:moveTo>
                <a:cubicBezTo>
                  <a:pt x="2907109" y="5580745"/>
                  <a:pt x="2904628" y="5581055"/>
                  <a:pt x="2902148" y="5582295"/>
                </a:cubicBezTo>
                <a:cubicBezTo>
                  <a:pt x="2897187" y="5584776"/>
                  <a:pt x="2892226" y="5586016"/>
                  <a:pt x="2887265" y="5586016"/>
                </a:cubicBezTo>
                <a:lnTo>
                  <a:pt x="2879824" y="5593457"/>
                </a:lnTo>
                <a:lnTo>
                  <a:pt x="2909589" y="5600899"/>
                </a:lnTo>
                <a:lnTo>
                  <a:pt x="2917031" y="5586016"/>
                </a:lnTo>
                <a:cubicBezTo>
                  <a:pt x="2914550" y="5583536"/>
                  <a:pt x="2912070" y="5581985"/>
                  <a:pt x="2909589" y="5581365"/>
                </a:cubicBezTo>
                <a:close/>
                <a:moveTo>
                  <a:pt x="2664023" y="5578574"/>
                </a:moveTo>
                <a:cubicBezTo>
                  <a:pt x="2673945" y="5578574"/>
                  <a:pt x="2678906" y="5581055"/>
                  <a:pt x="2678906" y="5586016"/>
                </a:cubicBezTo>
                <a:lnTo>
                  <a:pt x="2656582" y="5586016"/>
                </a:lnTo>
                <a:close/>
                <a:moveTo>
                  <a:pt x="2003598" y="5574854"/>
                </a:moveTo>
                <a:cubicBezTo>
                  <a:pt x="2004838" y="5574854"/>
                  <a:pt x="2006699" y="5576094"/>
                  <a:pt x="2009179" y="5578574"/>
                </a:cubicBezTo>
                <a:lnTo>
                  <a:pt x="2007784" y="5578574"/>
                </a:lnTo>
                <a:cubicBezTo>
                  <a:pt x="2006234" y="5578574"/>
                  <a:pt x="2004218" y="5578574"/>
                  <a:pt x="2001738" y="5578574"/>
                </a:cubicBezTo>
                <a:cubicBezTo>
                  <a:pt x="2001738" y="5576094"/>
                  <a:pt x="2002358" y="5574854"/>
                  <a:pt x="2003598" y="5574854"/>
                </a:cubicBezTo>
                <a:close/>
                <a:moveTo>
                  <a:pt x="3802558" y="5571133"/>
                </a:moveTo>
                <a:cubicBezTo>
                  <a:pt x="3802558" y="5571133"/>
                  <a:pt x="3805039" y="5573614"/>
                  <a:pt x="3810000" y="5578574"/>
                </a:cubicBezTo>
                <a:cubicBezTo>
                  <a:pt x="3814961" y="5583536"/>
                  <a:pt x="3817441" y="5588496"/>
                  <a:pt x="3817441" y="5593457"/>
                </a:cubicBezTo>
                <a:lnTo>
                  <a:pt x="3802558" y="5586016"/>
                </a:lnTo>
                <a:cubicBezTo>
                  <a:pt x="3787675" y="5576094"/>
                  <a:pt x="3787675" y="5571133"/>
                  <a:pt x="3802558" y="5571133"/>
                </a:cubicBezTo>
                <a:close/>
                <a:moveTo>
                  <a:pt x="2998886" y="5571133"/>
                </a:moveTo>
                <a:lnTo>
                  <a:pt x="2991445" y="5578574"/>
                </a:lnTo>
                <a:cubicBezTo>
                  <a:pt x="2991445" y="5578574"/>
                  <a:pt x="2990205" y="5579815"/>
                  <a:pt x="2987724" y="5582295"/>
                </a:cubicBezTo>
                <a:cubicBezTo>
                  <a:pt x="2985243" y="5584776"/>
                  <a:pt x="2981523" y="5586016"/>
                  <a:pt x="2976562" y="5586016"/>
                </a:cubicBezTo>
                <a:lnTo>
                  <a:pt x="2976562" y="5593457"/>
                </a:lnTo>
                <a:lnTo>
                  <a:pt x="3058417" y="5593457"/>
                </a:lnTo>
                <a:lnTo>
                  <a:pt x="3050976" y="5586016"/>
                </a:lnTo>
                <a:lnTo>
                  <a:pt x="3021210" y="5578574"/>
                </a:lnTo>
                <a:close/>
                <a:moveTo>
                  <a:pt x="2723554" y="5571133"/>
                </a:moveTo>
                <a:lnTo>
                  <a:pt x="2730996" y="5578574"/>
                </a:lnTo>
                <a:cubicBezTo>
                  <a:pt x="2730996" y="5578574"/>
                  <a:pt x="2728515" y="5578574"/>
                  <a:pt x="2723554" y="5578574"/>
                </a:cubicBezTo>
                <a:cubicBezTo>
                  <a:pt x="2723554" y="5578574"/>
                  <a:pt x="2723554" y="5576094"/>
                  <a:pt x="2723554" y="5571133"/>
                </a:cubicBezTo>
                <a:close/>
                <a:moveTo>
                  <a:pt x="4226718" y="5563692"/>
                </a:moveTo>
                <a:cubicBezTo>
                  <a:pt x="4226718" y="5563692"/>
                  <a:pt x="4229199" y="5564932"/>
                  <a:pt x="4234160" y="5567412"/>
                </a:cubicBezTo>
                <a:cubicBezTo>
                  <a:pt x="4239121" y="5569893"/>
                  <a:pt x="4239121" y="5573614"/>
                  <a:pt x="4234160" y="5578574"/>
                </a:cubicBezTo>
                <a:cubicBezTo>
                  <a:pt x="4229199" y="5588496"/>
                  <a:pt x="4226718" y="5588496"/>
                  <a:pt x="4226718" y="5578574"/>
                </a:cubicBezTo>
                <a:close/>
                <a:moveTo>
                  <a:pt x="2589609" y="5563692"/>
                </a:moveTo>
                <a:cubicBezTo>
                  <a:pt x="2599531" y="5563692"/>
                  <a:pt x="2604492" y="5566172"/>
                  <a:pt x="2604492" y="5571133"/>
                </a:cubicBezTo>
                <a:lnTo>
                  <a:pt x="2589609" y="5571133"/>
                </a:lnTo>
                <a:cubicBezTo>
                  <a:pt x="2589609" y="5571133"/>
                  <a:pt x="2589609" y="5568653"/>
                  <a:pt x="2589609" y="5563692"/>
                </a:cubicBezTo>
                <a:close/>
                <a:moveTo>
                  <a:pt x="4701108" y="5559971"/>
                </a:moveTo>
                <a:cubicBezTo>
                  <a:pt x="4702348" y="5559971"/>
                  <a:pt x="4702968" y="5561212"/>
                  <a:pt x="4702968" y="5563692"/>
                </a:cubicBezTo>
                <a:lnTo>
                  <a:pt x="4688085" y="5571133"/>
                </a:lnTo>
                <a:cubicBezTo>
                  <a:pt x="4688085" y="5566172"/>
                  <a:pt x="4690565" y="5563692"/>
                  <a:pt x="4695527" y="5563692"/>
                </a:cubicBezTo>
                <a:cubicBezTo>
                  <a:pt x="4698007" y="5561212"/>
                  <a:pt x="4699868" y="5559971"/>
                  <a:pt x="4701108" y="5559971"/>
                </a:cubicBezTo>
                <a:close/>
                <a:moveTo>
                  <a:pt x="3143994" y="5556250"/>
                </a:moveTo>
                <a:cubicBezTo>
                  <a:pt x="3151435" y="5556250"/>
                  <a:pt x="3155156" y="5558731"/>
                  <a:pt x="3155156" y="5563692"/>
                </a:cubicBezTo>
                <a:cubicBezTo>
                  <a:pt x="3155156" y="5568653"/>
                  <a:pt x="3147714" y="5571133"/>
                  <a:pt x="3132832" y="5571133"/>
                </a:cubicBezTo>
                <a:lnTo>
                  <a:pt x="3125390" y="5563692"/>
                </a:lnTo>
                <a:cubicBezTo>
                  <a:pt x="3130351" y="5558731"/>
                  <a:pt x="3136552" y="5556250"/>
                  <a:pt x="3143994" y="5556250"/>
                </a:cubicBezTo>
                <a:close/>
                <a:moveTo>
                  <a:pt x="2984003" y="5556250"/>
                </a:moveTo>
                <a:cubicBezTo>
                  <a:pt x="2974081" y="5556250"/>
                  <a:pt x="2971601" y="5561212"/>
                  <a:pt x="2976562" y="5571133"/>
                </a:cubicBezTo>
                <a:cubicBezTo>
                  <a:pt x="2976562" y="5571133"/>
                  <a:pt x="2979043" y="5571133"/>
                  <a:pt x="2984003" y="5571133"/>
                </a:cubicBezTo>
                <a:cubicBezTo>
                  <a:pt x="2988964" y="5571133"/>
                  <a:pt x="2991445" y="5568653"/>
                  <a:pt x="2991445" y="5563692"/>
                </a:cubicBezTo>
                <a:cubicBezTo>
                  <a:pt x="2991445" y="5558731"/>
                  <a:pt x="2988964" y="5556250"/>
                  <a:pt x="2984003" y="5556250"/>
                </a:cubicBezTo>
                <a:close/>
                <a:moveTo>
                  <a:pt x="2775644" y="5556250"/>
                </a:moveTo>
                <a:lnTo>
                  <a:pt x="2783085" y="5563692"/>
                </a:lnTo>
                <a:lnTo>
                  <a:pt x="2797968" y="5571133"/>
                </a:lnTo>
                <a:lnTo>
                  <a:pt x="2783085" y="5571133"/>
                </a:lnTo>
                <a:cubicBezTo>
                  <a:pt x="2783085" y="5571133"/>
                  <a:pt x="2781845" y="5572373"/>
                  <a:pt x="2779365" y="5574854"/>
                </a:cubicBezTo>
                <a:cubicBezTo>
                  <a:pt x="2776884" y="5577334"/>
                  <a:pt x="2775644" y="5578574"/>
                  <a:pt x="2775644" y="5578574"/>
                </a:cubicBezTo>
                <a:cubicBezTo>
                  <a:pt x="2770683" y="5578574"/>
                  <a:pt x="2765722" y="5578574"/>
                  <a:pt x="2760761" y="5578574"/>
                </a:cubicBezTo>
                <a:lnTo>
                  <a:pt x="2745878" y="5571133"/>
                </a:lnTo>
                <a:cubicBezTo>
                  <a:pt x="2745878" y="5566172"/>
                  <a:pt x="2748359" y="5563692"/>
                  <a:pt x="2753320" y="5563692"/>
                </a:cubicBezTo>
                <a:cubicBezTo>
                  <a:pt x="2753320" y="5568653"/>
                  <a:pt x="2754560" y="5569893"/>
                  <a:pt x="2757041" y="5567412"/>
                </a:cubicBezTo>
                <a:cubicBezTo>
                  <a:pt x="2759521" y="5564932"/>
                  <a:pt x="2763242" y="5563692"/>
                  <a:pt x="2768203" y="5563692"/>
                </a:cubicBezTo>
                <a:close/>
                <a:moveTo>
                  <a:pt x="2552402" y="5556250"/>
                </a:moveTo>
                <a:cubicBezTo>
                  <a:pt x="2557363" y="5556250"/>
                  <a:pt x="2559843" y="5557490"/>
                  <a:pt x="2559843" y="5559971"/>
                </a:cubicBezTo>
                <a:cubicBezTo>
                  <a:pt x="2559843" y="5562452"/>
                  <a:pt x="2563564" y="5564932"/>
                  <a:pt x="2571005" y="5567412"/>
                </a:cubicBezTo>
                <a:cubicBezTo>
                  <a:pt x="2578447" y="5569893"/>
                  <a:pt x="2579687" y="5571133"/>
                  <a:pt x="2574726" y="5571133"/>
                </a:cubicBezTo>
                <a:cubicBezTo>
                  <a:pt x="2564804" y="5576094"/>
                  <a:pt x="2557363" y="5576094"/>
                  <a:pt x="2552402" y="5571133"/>
                </a:cubicBezTo>
                <a:cubicBezTo>
                  <a:pt x="2532558" y="5566172"/>
                  <a:pt x="2532558" y="5561212"/>
                  <a:pt x="2552402" y="5556250"/>
                </a:cubicBezTo>
                <a:close/>
                <a:moveTo>
                  <a:pt x="2507753" y="5556250"/>
                </a:moveTo>
                <a:cubicBezTo>
                  <a:pt x="2507753" y="5556250"/>
                  <a:pt x="2511474" y="5556250"/>
                  <a:pt x="2518916" y="5556250"/>
                </a:cubicBezTo>
                <a:cubicBezTo>
                  <a:pt x="2526357" y="5556250"/>
                  <a:pt x="2530078" y="5556250"/>
                  <a:pt x="2530078" y="5556250"/>
                </a:cubicBezTo>
                <a:cubicBezTo>
                  <a:pt x="2530078" y="5561212"/>
                  <a:pt x="2530078" y="5563692"/>
                  <a:pt x="2530078" y="5563692"/>
                </a:cubicBezTo>
                <a:cubicBezTo>
                  <a:pt x="2530078" y="5563692"/>
                  <a:pt x="2527597" y="5563692"/>
                  <a:pt x="2522636" y="5563692"/>
                </a:cubicBezTo>
                <a:cubicBezTo>
                  <a:pt x="2517676" y="5563692"/>
                  <a:pt x="2516435" y="5566172"/>
                  <a:pt x="2518916" y="5571133"/>
                </a:cubicBezTo>
                <a:cubicBezTo>
                  <a:pt x="2521396" y="5576094"/>
                  <a:pt x="2518916" y="5578574"/>
                  <a:pt x="2511474" y="5578574"/>
                </a:cubicBezTo>
                <a:cubicBezTo>
                  <a:pt x="2504033" y="5578574"/>
                  <a:pt x="2500312" y="5573614"/>
                  <a:pt x="2500312" y="5563692"/>
                </a:cubicBezTo>
                <a:close/>
                <a:moveTo>
                  <a:pt x="3550481" y="5554390"/>
                </a:moveTo>
                <a:cubicBezTo>
                  <a:pt x="3552341" y="5554390"/>
                  <a:pt x="3554511" y="5555010"/>
                  <a:pt x="3556992" y="5556250"/>
                </a:cubicBezTo>
                <a:cubicBezTo>
                  <a:pt x="3561953" y="5561212"/>
                  <a:pt x="3564433" y="5563692"/>
                  <a:pt x="3564433" y="5563692"/>
                </a:cubicBezTo>
                <a:cubicBezTo>
                  <a:pt x="3559472" y="5563692"/>
                  <a:pt x="3556992" y="5564932"/>
                  <a:pt x="3556992" y="5567412"/>
                </a:cubicBezTo>
                <a:cubicBezTo>
                  <a:pt x="3556992" y="5569893"/>
                  <a:pt x="3556992" y="5573614"/>
                  <a:pt x="3556992" y="5578574"/>
                </a:cubicBezTo>
                <a:lnTo>
                  <a:pt x="3549550" y="5578574"/>
                </a:lnTo>
                <a:cubicBezTo>
                  <a:pt x="3544589" y="5578574"/>
                  <a:pt x="3542109" y="5576094"/>
                  <a:pt x="3542109" y="5571133"/>
                </a:cubicBezTo>
                <a:cubicBezTo>
                  <a:pt x="3542109" y="5559971"/>
                  <a:pt x="3544900" y="5554390"/>
                  <a:pt x="3550481" y="5554390"/>
                </a:cubicBezTo>
                <a:close/>
                <a:moveTo>
                  <a:pt x="4263925" y="5548809"/>
                </a:moveTo>
                <a:lnTo>
                  <a:pt x="4271367" y="5548809"/>
                </a:lnTo>
                <a:lnTo>
                  <a:pt x="4271367" y="5556250"/>
                </a:lnTo>
                <a:cubicBezTo>
                  <a:pt x="4266405" y="5556250"/>
                  <a:pt x="4263925" y="5553770"/>
                  <a:pt x="4263925" y="5548809"/>
                </a:cubicBezTo>
                <a:close/>
                <a:moveTo>
                  <a:pt x="3289101" y="5548809"/>
                </a:moveTo>
                <a:lnTo>
                  <a:pt x="3289101" y="5556250"/>
                </a:lnTo>
                <a:cubicBezTo>
                  <a:pt x="3274218" y="5561212"/>
                  <a:pt x="3266777" y="5561212"/>
                  <a:pt x="3266777" y="5556250"/>
                </a:cubicBezTo>
                <a:close/>
                <a:moveTo>
                  <a:pt x="2894707" y="5548809"/>
                </a:moveTo>
                <a:cubicBezTo>
                  <a:pt x="2889746" y="5548809"/>
                  <a:pt x="2889746" y="5551289"/>
                  <a:pt x="2894707" y="5556250"/>
                </a:cubicBezTo>
                <a:cubicBezTo>
                  <a:pt x="2904629" y="5561212"/>
                  <a:pt x="2912070" y="5561212"/>
                  <a:pt x="2917031" y="5556250"/>
                </a:cubicBezTo>
                <a:close/>
                <a:moveTo>
                  <a:pt x="3564433" y="5541367"/>
                </a:moveTo>
                <a:cubicBezTo>
                  <a:pt x="3574355" y="5541367"/>
                  <a:pt x="3581796" y="5543848"/>
                  <a:pt x="3586757" y="5548809"/>
                </a:cubicBezTo>
                <a:cubicBezTo>
                  <a:pt x="3591718" y="5553770"/>
                  <a:pt x="3599160" y="5556250"/>
                  <a:pt x="3609082" y="5556250"/>
                </a:cubicBezTo>
                <a:lnTo>
                  <a:pt x="3609082" y="5563692"/>
                </a:lnTo>
                <a:cubicBezTo>
                  <a:pt x="3604121" y="5568653"/>
                  <a:pt x="3600400" y="5569893"/>
                  <a:pt x="3597920" y="5567412"/>
                </a:cubicBezTo>
                <a:cubicBezTo>
                  <a:pt x="3595439" y="5564932"/>
                  <a:pt x="3591718" y="5563692"/>
                  <a:pt x="3586757" y="5563692"/>
                </a:cubicBezTo>
                <a:cubicBezTo>
                  <a:pt x="3581796" y="5563692"/>
                  <a:pt x="3578076" y="5562452"/>
                  <a:pt x="3575595" y="5559971"/>
                </a:cubicBezTo>
                <a:cubicBezTo>
                  <a:pt x="3573115" y="5557490"/>
                  <a:pt x="3571875" y="5556250"/>
                  <a:pt x="3571875" y="5556250"/>
                </a:cubicBezTo>
                <a:cubicBezTo>
                  <a:pt x="3576836" y="5551289"/>
                  <a:pt x="3574355" y="5548809"/>
                  <a:pt x="3564433" y="5548809"/>
                </a:cubicBezTo>
                <a:lnTo>
                  <a:pt x="3549550" y="5548809"/>
                </a:lnTo>
                <a:close/>
                <a:moveTo>
                  <a:pt x="3415605" y="5541367"/>
                </a:moveTo>
                <a:cubicBezTo>
                  <a:pt x="3420566" y="5541367"/>
                  <a:pt x="3423046" y="5543848"/>
                  <a:pt x="3423046" y="5548809"/>
                </a:cubicBezTo>
                <a:cubicBezTo>
                  <a:pt x="3423046" y="5553770"/>
                  <a:pt x="3421806" y="5556250"/>
                  <a:pt x="3419326" y="5556250"/>
                </a:cubicBezTo>
                <a:cubicBezTo>
                  <a:pt x="3416845" y="5556250"/>
                  <a:pt x="3415605" y="5556250"/>
                  <a:pt x="3415605" y="5556250"/>
                </a:cubicBezTo>
                <a:cubicBezTo>
                  <a:pt x="3405683" y="5556250"/>
                  <a:pt x="3400722" y="5553770"/>
                  <a:pt x="3400722" y="5548809"/>
                </a:cubicBezTo>
                <a:cubicBezTo>
                  <a:pt x="3400722" y="5548809"/>
                  <a:pt x="3401963" y="5547569"/>
                  <a:pt x="3404443" y="5545088"/>
                </a:cubicBezTo>
                <a:cubicBezTo>
                  <a:pt x="3406923" y="5542608"/>
                  <a:pt x="3410644" y="5541367"/>
                  <a:pt x="3415605" y="5541367"/>
                </a:cubicBezTo>
                <a:close/>
                <a:moveTo>
                  <a:pt x="2760761" y="5541367"/>
                </a:moveTo>
                <a:cubicBezTo>
                  <a:pt x="2765722" y="5541367"/>
                  <a:pt x="2768203" y="5543848"/>
                  <a:pt x="2768203" y="5548809"/>
                </a:cubicBezTo>
                <a:lnTo>
                  <a:pt x="2760761" y="5548809"/>
                </a:lnTo>
                <a:lnTo>
                  <a:pt x="2745878" y="5548809"/>
                </a:lnTo>
                <a:close/>
                <a:moveTo>
                  <a:pt x="2485429" y="5541367"/>
                </a:moveTo>
                <a:lnTo>
                  <a:pt x="2500312" y="5548809"/>
                </a:lnTo>
                <a:lnTo>
                  <a:pt x="2485429" y="5556250"/>
                </a:lnTo>
                <a:cubicBezTo>
                  <a:pt x="2485429" y="5556250"/>
                  <a:pt x="2484189" y="5555010"/>
                  <a:pt x="2481709" y="5552529"/>
                </a:cubicBezTo>
                <a:cubicBezTo>
                  <a:pt x="2479228" y="5550049"/>
                  <a:pt x="2477988" y="5548809"/>
                  <a:pt x="2477988" y="5548809"/>
                </a:cubicBezTo>
                <a:cubicBezTo>
                  <a:pt x="2477988" y="5543848"/>
                  <a:pt x="2480468" y="5541367"/>
                  <a:pt x="2485429" y="5541367"/>
                </a:cubicBezTo>
                <a:close/>
                <a:moveTo>
                  <a:pt x="3177480" y="5529275"/>
                </a:moveTo>
                <a:cubicBezTo>
                  <a:pt x="3173759" y="5529896"/>
                  <a:pt x="3170039" y="5531446"/>
                  <a:pt x="3166318" y="5533926"/>
                </a:cubicBezTo>
                <a:cubicBezTo>
                  <a:pt x="3158876" y="5538887"/>
                  <a:pt x="3152675" y="5538887"/>
                  <a:pt x="3147714" y="5533926"/>
                </a:cubicBezTo>
                <a:lnTo>
                  <a:pt x="3132832" y="5541367"/>
                </a:lnTo>
                <a:lnTo>
                  <a:pt x="3132832" y="5548809"/>
                </a:lnTo>
                <a:cubicBezTo>
                  <a:pt x="3127871" y="5553770"/>
                  <a:pt x="3121669" y="5553770"/>
                  <a:pt x="3114228" y="5548809"/>
                </a:cubicBezTo>
                <a:cubicBezTo>
                  <a:pt x="3106787" y="5543848"/>
                  <a:pt x="3101826" y="5542608"/>
                  <a:pt x="3099345" y="5545088"/>
                </a:cubicBezTo>
                <a:cubicBezTo>
                  <a:pt x="3096865" y="5547569"/>
                  <a:pt x="3094384" y="5547569"/>
                  <a:pt x="3091904" y="5545088"/>
                </a:cubicBezTo>
                <a:cubicBezTo>
                  <a:pt x="3089423" y="5542608"/>
                  <a:pt x="3086943" y="5542608"/>
                  <a:pt x="3084462" y="5545088"/>
                </a:cubicBezTo>
                <a:cubicBezTo>
                  <a:pt x="3081982" y="5547569"/>
                  <a:pt x="3080742" y="5551289"/>
                  <a:pt x="3080742" y="5556250"/>
                </a:cubicBezTo>
                <a:lnTo>
                  <a:pt x="3073300" y="5563692"/>
                </a:lnTo>
                <a:lnTo>
                  <a:pt x="3073300" y="5578574"/>
                </a:lnTo>
                <a:cubicBezTo>
                  <a:pt x="3078261" y="5578574"/>
                  <a:pt x="3081982" y="5577334"/>
                  <a:pt x="3084462" y="5574854"/>
                </a:cubicBezTo>
                <a:cubicBezTo>
                  <a:pt x="3086943" y="5572373"/>
                  <a:pt x="3094384" y="5572373"/>
                  <a:pt x="3106787" y="5574854"/>
                </a:cubicBezTo>
                <a:cubicBezTo>
                  <a:pt x="3119189" y="5577334"/>
                  <a:pt x="3127871" y="5581055"/>
                  <a:pt x="3132832" y="5586016"/>
                </a:cubicBezTo>
                <a:cubicBezTo>
                  <a:pt x="3137792" y="5586016"/>
                  <a:pt x="3140273" y="5586016"/>
                  <a:pt x="3140273" y="5586016"/>
                </a:cubicBezTo>
                <a:lnTo>
                  <a:pt x="3155156" y="5578574"/>
                </a:lnTo>
                <a:cubicBezTo>
                  <a:pt x="3155156" y="5578574"/>
                  <a:pt x="3155156" y="5581055"/>
                  <a:pt x="3155156" y="5586016"/>
                </a:cubicBezTo>
                <a:cubicBezTo>
                  <a:pt x="3155156" y="5586016"/>
                  <a:pt x="3160117" y="5586016"/>
                  <a:pt x="3170039" y="5586016"/>
                </a:cubicBezTo>
                <a:cubicBezTo>
                  <a:pt x="3175000" y="5586016"/>
                  <a:pt x="3177480" y="5586016"/>
                  <a:pt x="3177480" y="5586016"/>
                </a:cubicBezTo>
                <a:lnTo>
                  <a:pt x="3222128" y="5586016"/>
                </a:lnTo>
                <a:cubicBezTo>
                  <a:pt x="3222128" y="5576094"/>
                  <a:pt x="3219648" y="5568653"/>
                  <a:pt x="3214687" y="5563692"/>
                </a:cubicBezTo>
                <a:lnTo>
                  <a:pt x="3207246" y="5571133"/>
                </a:lnTo>
                <a:cubicBezTo>
                  <a:pt x="3207246" y="5576094"/>
                  <a:pt x="3207246" y="5578574"/>
                  <a:pt x="3207246" y="5578574"/>
                </a:cubicBezTo>
                <a:cubicBezTo>
                  <a:pt x="3202285" y="5578574"/>
                  <a:pt x="3199804" y="5578574"/>
                  <a:pt x="3199804" y="5578574"/>
                </a:cubicBezTo>
                <a:cubicBezTo>
                  <a:pt x="3199804" y="5578574"/>
                  <a:pt x="3199804" y="5577334"/>
                  <a:pt x="3199804" y="5574854"/>
                </a:cubicBezTo>
                <a:cubicBezTo>
                  <a:pt x="3199804" y="5572373"/>
                  <a:pt x="3198564" y="5571133"/>
                  <a:pt x="3196084" y="5571133"/>
                </a:cubicBezTo>
                <a:cubicBezTo>
                  <a:pt x="3193603" y="5571133"/>
                  <a:pt x="3189882" y="5568653"/>
                  <a:pt x="3184921" y="5563692"/>
                </a:cubicBezTo>
                <a:lnTo>
                  <a:pt x="3177480" y="5556250"/>
                </a:lnTo>
                <a:cubicBezTo>
                  <a:pt x="3192363" y="5556250"/>
                  <a:pt x="3199804" y="5551289"/>
                  <a:pt x="3199804" y="5541367"/>
                </a:cubicBezTo>
                <a:cubicBezTo>
                  <a:pt x="3199804" y="5536407"/>
                  <a:pt x="3196084" y="5532686"/>
                  <a:pt x="3188642" y="5530206"/>
                </a:cubicBezTo>
                <a:cubicBezTo>
                  <a:pt x="3184921" y="5528965"/>
                  <a:pt x="3181201" y="5528656"/>
                  <a:pt x="3177480" y="5529275"/>
                </a:cubicBezTo>
                <a:close/>
                <a:moveTo>
                  <a:pt x="3780234" y="5526485"/>
                </a:moveTo>
                <a:cubicBezTo>
                  <a:pt x="3785195" y="5526485"/>
                  <a:pt x="3787675" y="5528965"/>
                  <a:pt x="3787675" y="5533926"/>
                </a:cubicBezTo>
                <a:lnTo>
                  <a:pt x="3780234" y="5533926"/>
                </a:lnTo>
                <a:lnTo>
                  <a:pt x="3772793" y="5533926"/>
                </a:lnTo>
                <a:close/>
                <a:moveTo>
                  <a:pt x="3646289" y="5526485"/>
                </a:moveTo>
                <a:cubicBezTo>
                  <a:pt x="3656210" y="5526485"/>
                  <a:pt x="3661172" y="5528965"/>
                  <a:pt x="3661172" y="5533926"/>
                </a:cubicBezTo>
                <a:lnTo>
                  <a:pt x="3668613" y="5548809"/>
                </a:lnTo>
                <a:cubicBezTo>
                  <a:pt x="3683496" y="5553770"/>
                  <a:pt x="3688457" y="5557490"/>
                  <a:pt x="3683496" y="5559971"/>
                </a:cubicBezTo>
                <a:cubicBezTo>
                  <a:pt x="3678535" y="5562452"/>
                  <a:pt x="3669853" y="5563692"/>
                  <a:pt x="3657451" y="5563692"/>
                </a:cubicBezTo>
                <a:cubicBezTo>
                  <a:pt x="3645048" y="5563692"/>
                  <a:pt x="3638847" y="5561212"/>
                  <a:pt x="3638847" y="5556250"/>
                </a:cubicBezTo>
                <a:cubicBezTo>
                  <a:pt x="3638847" y="5551289"/>
                  <a:pt x="3637607" y="5547569"/>
                  <a:pt x="3635127" y="5545088"/>
                </a:cubicBezTo>
                <a:cubicBezTo>
                  <a:pt x="3632646" y="5542608"/>
                  <a:pt x="3631406" y="5538887"/>
                  <a:pt x="3631406" y="5533926"/>
                </a:cubicBezTo>
                <a:cubicBezTo>
                  <a:pt x="3631406" y="5528965"/>
                  <a:pt x="3636367" y="5526485"/>
                  <a:pt x="3646289" y="5526485"/>
                </a:cubicBezTo>
                <a:close/>
                <a:moveTo>
                  <a:pt x="2738437" y="5526485"/>
                </a:moveTo>
                <a:cubicBezTo>
                  <a:pt x="2743398" y="5526485"/>
                  <a:pt x="2747118" y="5526485"/>
                  <a:pt x="2749599" y="5526485"/>
                </a:cubicBezTo>
                <a:cubicBezTo>
                  <a:pt x="2752080" y="5526485"/>
                  <a:pt x="2753320" y="5528965"/>
                  <a:pt x="2753320" y="5533926"/>
                </a:cubicBezTo>
                <a:cubicBezTo>
                  <a:pt x="2753320" y="5538887"/>
                  <a:pt x="2748359" y="5538887"/>
                  <a:pt x="2738437" y="5533926"/>
                </a:cubicBezTo>
                <a:close/>
                <a:moveTo>
                  <a:pt x="3696053" y="5524159"/>
                </a:moveTo>
                <a:cubicBezTo>
                  <a:pt x="3698844" y="5524470"/>
                  <a:pt x="3702099" y="5525245"/>
                  <a:pt x="3705820" y="5526485"/>
                </a:cubicBezTo>
                <a:cubicBezTo>
                  <a:pt x="3705820" y="5531446"/>
                  <a:pt x="3703340" y="5536407"/>
                  <a:pt x="3698379" y="5541367"/>
                </a:cubicBezTo>
                <a:lnTo>
                  <a:pt x="3683496" y="5533926"/>
                </a:lnTo>
                <a:cubicBezTo>
                  <a:pt x="3683496" y="5526485"/>
                  <a:pt x="3687682" y="5523229"/>
                  <a:pt x="3696053" y="5524159"/>
                </a:cubicBezTo>
                <a:close/>
                <a:moveTo>
                  <a:pt x="2087314" y="5522764"/>
                </a:moveTo>
                <a:cubicBezTo>
                  <a:pt x="2089794" y="5522764"/>
                  <a:pt x="2093515" y="5524005"/>
                  <a:pt x="2098476" y="5526485"/>
                </a:cubicBezTo>
                <a:lnTo>
                  <a:pt x="2098476" y="5533926"/>
                </a:lnTo>
                <a:cubicBezTo>
                  <a:pt x="2088554" y="5533926"/>
                  <a:pt x="2083593" y="5531446"/>
                  <a:pt x="2083593" y="5526485"/>
                </a:cubicBezTo>
                <a:cubicBezTo>
                  <a:pt x="2083593" y="5524005"/>
                  <a:pt x="2084834" y="5522764"/>
                  <a:pt x="2087314" y="5522764"/>
                </a:cubicBezTo>
                <a:close/>
                <a:moveTo>
                  <a:pt x="4435077" y="5519043"/>
                </a:moveTo>
                <a:lnTo>
                  <a:pt x="4435077" y="5533926"/>
                </a:lnTo>
                <a:cubicBezTo>
                  <a:pt x="4435077" y="5538887"/>
                  <a:pt x="4435077" y="5543848"/>
                  <a:pt x="4435077" y="5548809"/>
                </a:cubicBezTo>
                <a:cubicBezTo>
                  <a:pt x="4435077" y="5548809"/>
                  <a:pt x="4435077" y="5550049"/>
                  <a:pt x="4435077" y="5552529"/>
                </a:cubicBezTo>
                <a:cubicBezTo>
                  <a:pt x="4435077" y="5555010"/>
                  <a:pt x="4432597" y="5556250"/>
                  <a:pt x="4427636" y="5556250"/>
                </a:cubicBezTo>
                <a:cubicBezTo>
                  <a:pt x="4422675" y="5556250"/>
                  <a:pt x="4422675" y="5551289"/>
                  <a:pt x="4427636" y="5541367"/>
                </a:cubicBezTo>
                <a:cubicBezTo>
                  <a:pt x="4427636" y="5526485"/>
                  <a:pt x="4430116" y="5519043"/>
                  <a:pt x="4435077" y="5519043"/>
                </a:cubicBezTo>
                <a:close/>
                <a:moveTo>
                  <a:pt x="4003476" y="5519043"/>
                </a:moveTo>
                <a:cubicBezTo>
                  <a:pt x="4013398" y="5519043"/>
                  <a:pt x="4018359" y="5521524"/>
                  <a:pt x="4018359" y="5526485"/>
                </a:cubicBezTo>
                <a:cubicBezTo>
                  <a:pt x="4023320" y="5526485"/>
                  <a:pt x="4027041" y="5527725"/>
                  <a:pt x="4029521" y="5530206"/>
                </a:cubicBezTo>
                <a:cubicBezTo>
                  <a:pt x="4032002" y="5532686"/>
                  <a:pt x="4035722" y="5533926"/>
                  <a:pt x="4040683" y="5533926"/>
                </a:cubicBezTo>
                <a:cubicBezTo>
                  <a:pt x="4050605" y="5533926"/>
                  <a:pt x="4055566" y="5536407"/>
                  <a:pt x="4055566" y="5541367"/>
                </a:cubicBezTo>
                <a:lnTo>
                  <a:pt x="4048125" y="5556250"/>
                </a:lnTo>
                <a:cubicBezTo>
                  <a:pt x="4048125" y="5556250"/>
                  <a:pt x="4048125" y="5553770"/>
                  <a:pt x="4048125" y="5548809"/>
                </a:cubicBezTo>
                <a:cubicBezTo>
                  <a:pt x="4048125" y="5543848"/>
                  <a:pt x="4043164" y="5541367"/>
                  <a:pt x="4033242" y="5541367"/>
                </a:cubicBezTo>
                <a:lnTo>
                  <a:pt x="4003476" y="5541367"/>
                </a:lnTo>
                <a:cubicBezTo>
                  <a:pt x="3988593" y="5541367"/>
                  <a:pt x="3981152" y="5541367"/>
                  <a:pt x="3981152" y="5541367"/>
                </a:cubicBezTo>
                <a:cubicBezTo>
                  <a:pt x="3976191" y="5541367"/>
                  <a:pt x="3971230" y="5541367"/>
                  <a:pt x="3966269" y="5541367"/>
                </a:cubicBezTo>
                <a:cubicBezTo>
                  <a:pt x="3961308" y="5526485"/>
                  <a:pt x="3966269" y="5521524"/>
                  <a:pt x="3981152" y="5526485"/>
                </a:cubicBezTo>
                <a:close/>
                <a:moveTo>
                  <a:pt x="2656582" y="5519043"/>
                </a:moveTo>
                <a:cubicBezTo>
                  <a:pt x="2666504" y="5524004"/>
                  <a:pt x="2678906" y="5524004"/>
                  <a:pt x="2693789" y="5519043"/>
                </a:cubicBezTo>
                <a:lnTo>
                  <a:pt x="2723554" y="5533926"/>
                </a:lnTo>
                <a:cubicBezTo>
                  <a:pt x="2728515" y="5538887"/>
                  <a:pt x="2728515" y="5542608"/>
                  <a:pt x="2723554" y="5545088"/>
                </a:cubicBezTo>
                <a:cubicBezTo>
                  <a:pt x="2718593" y="5547569"/>
                  <a:pt x="2713632" y="5546329"/>
                  <a:pt x="2708671" y="5541367"/>
                </a:cubicBezTo>
                <a:cubicBezTo>
                  <a:pt x="2708671" y="5536407"/>
                  <a:pt x="2707431" y="5533926"/>
                  <a:pt x="2704951" y="5533926"/>
                </a:cubicBezTo>
                <a:cubicBezTo>
                  <a:pt x="2702470" y="5533926"/>
                  <a:pt x="2698749" y="5533926"/>
                  <a:pt x="2693789" y="5533926"/>
                </a:cubicBezTo>
                <a:cubicBezTo>
                  <a:pt x="2664023" y="5528965"/>
                  <a:pt x="2649140" y="5531446"/>
                  <a:pt x="2649140" y="5541367"/>
                </a:cubicBezTo>
                <a:cubicBezTo>
                  <a:pt x="2649140" y="5541367"/>
                  <a:pt x="2655342" y="5543848"/>
                  <a:pt x="2667744" y="5548809"/>
                </a:cubicBezTo>
                <a:cubicBezTo>
                  <a:pt x="2680146" y="5553770"/>
                  <a:pt x="2686347" y="5553770"/>
                  <a:pt x="2686347" y="5548809"/>
                </a:cubicBezTo>
                <a:lnTo>
                  <a:pt x="2693789" y="5556250"/>
                </a:lnTo>
                <a:lnTo>
                  <a:pt x="2701230" y="5556250"/>
                </a:lnTo>
                <a:cubicBezTo>
                  <a:pt x="2706191" y="5556250"/>
                  <a:pt x="2708671" y="5558731"/>
                  <a:pt x="2708671" y="5563692"/>
                </a:cubicBezTo>
                <a:lnTo>
                  <a:pt x="2701230" y="5571133"/>
                </a:lnTo>
                <a:cubicBezTo>
                  <a:pt x="2691308" y="5566172"/>
                  <a:pt x="2681386" y="5563692"/>
                  <a:pt x="2671464" y="5563692"/>
                </a:cubicBezTo>
                <a:lnTo>
                  <a:pt x="2641699" y="5548809"/>
                </a:lnTo>
                <a:lnTo>
                  <a:pt x="2634257" y="5556250"/>
                </a:lnTo>
                <a:lnTo>
                  <a:pt x="2626816" y="5548809"/>
                </a:lnTo>
                <a:cubicBezTo>
                  <a:pt x="2616894" y="5543848"/>
                  <a:pt x="2611933" y="5541367"/>
                  <a:pt x="2611933" y="5541367"/>
                </a:cubicBezTo>
                <a:cubicBezTo>
                  <a:pt x="2606972" y="5541367"/>
                  <a:pt x="2604492" y="5541367"/>
                  <a:pt x="2604492" y="5541367"/>
                </a:cubicBezTo>
                <a:cubicBezTo>
                  <a:pt x="2604492" y="5541367"/>
                  <a:pt x="2604492" y="5538887"/>
                  <a:pt x="2604492" y="5533926"/>
                </a:cubicBezTo>
                <a:cubicBezTo>
                  <a:pt x="2609452" y="5533926"/>
                  <a:pt x="2616894" y="5533926"/>
                  <a:pt x="2626816" y="5533926"/>
                </a:cubicBezTo>
                <a:cubicBezTo>
                  <a:pt x="2636738" y="5533926"/>
                  <a:pt x="2641699" y="5531446"/>
                  <a:pt x="2641699" y="5526485"/>
                </a:cubicBezTo>
                <a:cubicBezTo>
                  <a:pt x="2641699" y="5526485"/>
                  <a:pt x="2642939" y="5525245"/>
                  <a:pt x="2645419" y="5522764"/>
                </a:cubicBezTo>
                <a:cubicBezTo>
                  <a:pt x="2647900" y="5520283"/>
                  <a:pt x="2651621" y="5519043"/>
                  <a:pt x="2656582" y="5519043"/>
                </a:cubicBezTo>
                <a:close/>
                <a:moveTo>
                  <a:pt x="2511474" y="5519043"/>
                </a:moveTo>
                <a:cubicBezTo>
                  <a:pt x="2508993" y="5519043"/>
                  <a:pt x="2507753" y="5521524"/>
                  <a:pt x="2507753" y="5526485"/>
                </a:cubicBezTo>
                <a:cubicBezTo>
                  <a:pt x="2507753" y="5531446"/>
                  <a:pt x="2510234" y="5533926"/>
                  <a:pt x="2515195" y="5533926"/>
                </a:cubicBezTo>
                <a:cubicBezTo>
                  <a:pt x="2520156" y="5533926"/>
                  <a:pt x="2521396" y="5531446"/>
                  <a:pt x="2518916" y="5526485"/>
                </a:cubicBezTo>
                <a:cubicBezTo>
                  <a:pt x="2516435" y="5521524"/>
                  <a:pt x="2513955" y="5519043"/>
                  <a:pt x="2511474" y="5519043"/>
                </a:cubicBezTo>
                <a:close/>
                <a:moveTo>
                  <a:pt x="2277070" y="5519043"/>
                </a:moveTo>
                <a:lnTo>
                  <a:pt x="2284511" y="5519043"/>
                </a:lnTo>
                <a:lnTo>
                  <a:pt x="2291953" y="5519043"/>
                </a:lnTo>
                <a:cubicBezTo>
                  <a:pt x="2291953" y="5524004"/>
                  <a:pt x="2290713" y="5526485"/>
                  <a:pt x="2288232" y="5526485"/>
                </a:cubicBezTo>
                <a:cubicBezTo>
                  <a:pt x="2285751" y="5526485"/>
                  <a:pt x="2282031" y="5524004"/>
                  <a:pt x="2277070" y="5519043"/>
                </a:cubicBezTo>
                <a:close/>
                <a:moveTo>
                  <a:pt x="1776635" y="5513462"/>
                </a:moveTo>
                <a:cubicBezTo>
                  <a:pt x="1777876" y="5513462"/>
                  <a:pt x="1778496" y="5514083"/>
                  <a:pt x="1778496" y="5515323"/>
                </a:cubicBezTo>
                <a:cubicBezTo>
                  <a:pt x="1778496" y="5517803"/>
                  <a:pt x="1778496" y="5520283"/>
                  <a:pt x="1778496" y="5522764"/>
                </a:cubicBezTo>
                <a:cubicBezTo>
                  <a:pt x="1778496" y="5525245"/>
                  <a:pt x="1777255" y="5526485"/>
                  <a:pt x="1774775" y="5526485"/>
                </a:cubicBezTo>
                <a:cubicBezTo>
                  <a:pt x="1772295" y="5526485"/>
                  <a:pt x="1769814" y="5525245"/>
                  <a:pt x="1767334" y="5522764"/>
                </a:cubicBezTo>
                <a:cubicBezTo>
                  <a:pt x="1764853" y="5520283"/>
                  <a:pt x="1766093" y="5517803"/>
                  <a:pt x="1771054" y="5515323"/>
                </a:cubicBezTo>
                <a:cubicBezTo>
                  <a:pt x="1773535" y="5514083"/>
                  <a:pt x="1775395" y="5513462"/>
                  <a:pt x="1776635" y="5513462"/>
                </a:cubicBezTo>
                <a:close/>
                <a:moveTo>
                  <a:pt x="3303984" y="5511602"/>
                </a:moveTo>
                <a:cubicBezTo>
                  <a:pt x="3303984" y="5511602"/>
                  <a:pt x="3303984" y="5514083"/>
                  <a:pt x="3303984" y="5519043"/>
                </a:cubicBezTo>
                <a:cubicBezTo>
                  <a:pt x="3308945" y="5528965"/>
                  <a:pt x="3316386" y="5532686"/>
                  <a:pt x="3326308" y="5530206"/>
                </a:cubicBezTo>
                <a:cubicBezTo>
                  <a:pt x="3336230" y="5527725"/>
                  <a:pt x="3339951" y="5525245"/>
                  <a:pt x="3337470" y="5522764"/>
                </a:cubicBezTo>
                <a:cubicBezTo>
                  <a:pt x="3334990" y="5520283"/>
                  <a:pt x="3336230" y="5519043"/>
                  <a:pt x="3341191" y="5519043"/>
                </a:cubicBezTo>
                <a:lnTo>
                  <a:pt x="3341191" y="5511602"/>
                </a:lnTo>
                <a:cubicBezTo>
                  <a:pt x="3341191" y="5511602"/>
                  <a:pt x="3333750" y="5511602"/>
                  <a:pt x="3318867" y="5511602"/>
                </a:cubicBezTo>
                <a:cubicBezTo>
                  <a:pt x="3308945" y="5511602"/>
                  <a:pt x="3303984" y="5511602"/>
                  <a:pt x="3303984" y="5511602"/>
                </a:cubicBezTo>
                <a:close/>
                <a:moveTo>
                  <a:pt x="2920751" y="5511602"/>
                </a:moveTo>
                <a:cubicBezTo>
                  <a:pt x="2918271" y="5511602"/>
                  <a:pt x="2917031" y="5514083"/>
                  <a:pt x="2917031" y="5519043"/>
                </a:cubicBezTo>
                <a:cubicBezTo>
                  <a:pt x="2917031" y="5519043"/>
                  <a:pt x="2918271" y="5519043"/>
                  <a:pt x="2920751" y="5519043"/>
                </a:cubicBezTo>
                <a:cubicBezTo>
                  <a:pt x="2923232" y="5519043"/>
                  <a:pt x="2924472" y="5517803"/>
                  <a:pt x="2924472" y="5515323"/>
                </a:cubicBezTo>
                <a:cubicBezTo>
                  <a:pt x="2924472" y="5512842"/>
                  <a:pt x="2924472" y="5511602"/>
                  <a:pt x="2924472" y="5511602"/>
                </a:cubicBezTo>
                <a:cubicBezTo>
                  <a:pt x="2924472" y="5511602"/>
                  <a:pt x="2923232" y="5511602"/>
                  <a:pt x="2920751" y="5511602"/>
                </a:cubicBezTo>
                <a:close/>
                <a:moveTo>
                  <a:pt x="2377529" y="5511602"/>
                </a:moveTo>
                <a:cubicBezTo>
                  <a:pt x="2380009" y="5511602"/>
                  <a:pt x="2381250" y="5512842"/>
                  <a:pt x="2381250" y="5515323"/>
                </a:cubicBezTo>
                <a:cubicBezTo>
                  <a:pt x="2381250" y="5517803"/>
                  <a:pt x="2378769" y="5519043"/>
                  <a:pt x="2373808" y="5519043"/>
                </a:cubicBezTo>
                <a:cubicBezTo>
                  <a:pt x="2373808" y="5514083"/>
                  <a:pt x="2375048" y="5511602"/>
                  <a:pt x="2377529" y="5511602"/>
                </a:cubicBezTo>
                <a:close/>
                <a:moveTo>
                  <a:pt x="3147714" y="5507881"/>
                </a:moveTo>
                <a:cubicBezTo>
                  <a:pt x="3145234" y="5507881"/>
                  <a:pt x="3142753" y="5509122"/>
                  <a:pt x="3140273" y="5511602"/>
                </a:cubicBezTo>
                <a:lnTo>
                  <a:pt x="3147714" y="5511602"/>
                </a:lnTo>
                <a:lnTo>
                  <a:pt x="3155156" y="5511602"/>
                </a:lnTo>
                <a:cubicBezTo>
                  <a:pt x="3152675" y="5509122"/>
                  <a:pt x="3150195" y="5507881"/>
                  <a:pt x="3147714" y="5507881"/>
                </a:cubicBezTo>
                <a:close/>
                <a:moveTo>
                  <a:pt x="2562867" y="5506719"/>
                </a:moveTo>
                <a:cubicBezTo>
                  <a:pt x="2565192" y="5506874"/>
                  <a:pt x="2567905" y="5507261"/>
                  <a:pt x="2571005" y="5507881"/>
                </a:cubicBezTo>
                <a:cubicBezTo>
                  <a:pt x="2583408" y="5510362"/>
                  <a:pt x="2589609" y="5512842"/>
                  <a:pt x="2589609" y="5515323"/>
                </a:cubicBezTo>
                <a:cubicBezTo>
                  <a:pt x="2589609" y="5517803"/>
                  <a:pt x="2589609" y="5521524"/>
                  <a:pt x="2589609" y="5526485"/>
                </a:cubicBezTo>
                <a:lnTo>
                  <a:pt x="2582167" y="5526485"/>
                </a:lnTo>
                <a:lnTo>
                  <a:pt x="2559843" y="5519043"/>
                </a:lnTo>
                <a:cubicBezTo>
                  <a:pt x="2554883" y="5519043"/>
                  <a:pt x="2552402" y="5519043"/>
                  <a:pt x="2552402" y="5519043"/>
                </a:cubicBezTo>
                <a:cubicBezTo>
                  <a:pt x="2552402" y="5519043"/>
                  <a:pt x="2552402" y="5516563"/>
                  <a:pt x="2552402" y="5511602"/>
                </a:cubicBezTo>
                <a:cubicBezTo>
                  <a:pt x="2552402" y="5507881"/>
                  <a:pt x="2555890" y="5506253"/>
                  <a:pt x="2562867" y="5506719"/>
                </a:cubicBezTo>
                <a:close/>
                <a:moveTo>
                  <a:pt x="3795117" y="5504161"/>
                </a:moveTo>
                <a:cubicBezTo>
                  <a:pt x="3800078" y="5504161"/>
                  <a:pt x="3802558" y="5504161"/>
                  <a:pt x="3802558" y="5504161"/>
                </a:cubicBezTo>
                <a:cubicBezTo>
                  <a:pt x="3802558" y="5504161"/>
                  <a:pt x="3802558" y="5506641"/>
                  <a:pt x="3802558" y="5511602"/>
                </a:cubicBezTo>
                <a:cubicBezTo>
                  <a:pt x="3802558" y="5511602"/>
                  <a:pt x="3800078" y="5511602"/>
                  <a:pt x="3795117" y="5511602"/>
                </a:cubicBezTo>
                <a:cubicBezTo>
                  <a:pt x="3795117" y="5506641"/>
                  <a:pt x="3795117" y="5504161"/>
                  <a:pt x="3795117" y="5504161"/>
                </a:cubicBezTo>
                <a:close/>
                <a:moveTo>
                  <a:pt x="3110507" y="5504161"/>
                </a:moveTo>
                <a:lnTo>
                  <a:pt x="3103066" y="5511602"/>
                </a:lnTo>
                <a:cubicBezTo>
                  <a:pt x="3103066" y="5516563"/>
                  <a:pt x="3105547" y="5516563"/>
                  <a:pt x="3110507" y="5511602"/>
                </a:cubicBezTo>
                <a:lnTo>
                  <a:pt x="3125390" y="5511602"/>
                </a:lnTo>
                <a:close/>
                <a:moveTo>
                  <a:pt x="3065859" y="5504161"/>
                </a:moveTo>
                <a:cubicBezTo>
                  <a:pt x="3060898" y="5504161"/>
                  <a:pt x="3058417" y="5505401"/>
                  <a:pt x="3058417" y="5507881"/>
                </a:cubicBezTo>
                <a:cubicBezTo>
                  <a:pt x="3058417" y="5510362"/>
                  <a:pt x="3058417" y="5511602"/>
                  <a:pt x="3058417" y="5511602"/>
                </a:cubicBezTo>
                <a:lnTo>
                  <a:pt x="3065859" y="5511602"/>
                </a:lnTo>
                <a:lnTo>
                  <a:pt x="3073300" y="5504161"/>
                </a:lnTo>
                <a:close/>
                <a:moveTo>
                  <a:pt x="2765877" y="5501835"/>
                </a:moveTo>
                <a:cubicBezTo>
                  <a:pt x="2768668" y="5502146"/>
                  <a:pt x="2771923" y="5502921"/>
                  <a:pt x="2775644" y="5504161"/>
                </a:cubicBezTo>
                <a:lnTo>
                  <a:pt x="2768203" y="5519043"/>
                </a:lnTo>
                <a:cubicBezTo>
                  <a:pt x="2758281" y="5519043"/>
                  <a:pt x="2753320" y="5516563"/>
                  <a:pt x="2753320" y="5511602"/>
                </a:cubicBezTo>
                <a:cubicBezTo>
                  <a:pt x="2753320" y="5504161"/>
                  <a:pt x="2757506" y="5500905"/>
                  <a:pt x="2765877" y="5501835"/>
                </a:cubicBezTo>
                <a:close/>
                <a:moveTo>
                  <a:pt x="4635995" y="5496719"/>
                </a:moveTo>
                <a:cubicBezTo>
                  <a:pt x="4640957" y="5501680"/>
                  <a:pt x="4642196" y="5505401"/>
                  <a:pt x="4639716" y="5507881"/>
                </a:cubicBezTo>
                <a:cubicBezTo>
                  <a:pt x="4637236" y="5510362"/>
                  <a:pt x="4633515" y="5509122"/>
                  <a:pt x="4628554" y="5504161"/>
                </a:cubicBezTo>
                <a:close/>
                <a:moveTo>
                  <a:pt x="4464843" y="5496719"/>
                </a:moveTo>
                <a:cubicBezTo>
                  <a:pt x="4469804" y="5496719"/>
                  <a:pt x="4472285" y="5497959"/>
                  <a:pt x="4472285" y="5500440"/>
                </a:cubicBezTo>
                <a:cubicBezTo>
                  <a:pt x="4472285" y="5502921"/>
                  <a:pt x="4469804" y="5504161"/>
                  <a:pt x="4464843" y="5504161"/>
                </a:cubicBezTo>
                <a:cubicBezTo>
                  <a:pt x="4459882" y="5504161"/>
                  <a:pt x="4457402" y="5502921"/>
                  <a:pt x="4457402" y="5500440"/>
                </a:cubicBezTo>
                <a:cubicBezTo>
                  <a:pt x="4457402" y="5497959"/>
                  <a:pt x="4459882" y="5496719"/>
                  <a:pt x="4464843" y="5496719"/>
                </a:cubicBezTo>
                <a:close/>
                <a:moveTo>
                  <a:pt x="3002607" y="5496719"/>
                </a:moveTo>
                <a:cubicBezTo>
                  <a:pt x="3000126" y="5496719"/>
                  <a:pt x="2998886" y="5499200"/>
                  <a:pt x="2998886" y="5504161"/>
                </a:cubicBezTo>
                <a:cubicBezTo>
                  <a:pt x="2998886" y="5509122"/>
                  <a:pt x="3000126" y="5511602"/>
                  <a:pt x="3002607" y="5511602"/>
                </a:cubicBezTo>
                <a:cubicBezTo>
                  <a:pt x="3005088" y="5511602"/>
                  <a:pt x="3006328" y="5509122"/>
                  <a:pt x="3006328" y="5504161"/>
                </a:cubicBezTo>
                <a:cubicBezTo>
                  <a:pt x="3006328" y="5499200"/>
                  <a:pt x="3005088" y="5496719"/>
                  <a:pt x="3002607" y="5496719"/>
                </a:cubicBezTo>
                <a:close/>
                <a:moveTo>
                  <a:pt x="2917031" y="5496719"/>
                </a:moveTo>
                <a:cubicBezTo>
                  <a:pt x="2917031" y="5496719"/>
                  <a:pt x="2921992" y="5497959"/>
                  <a:pt x="2931914" y="5500440"/>
                </a:cubicBezTo>
                <a:cubicBezTo>
                  <a:pt x="2941836" y="5502921"/>
                  <a:pt x="2945556" y="5506641"/>
                  <a:pt x="2943076" y="5511602"/>
                </a:cubicBezTo>
                <a:cubicBezTo>
                  <a:pt x="2940595" y="5516563"/>
                  <a:pt x="2939355" y="5521524"/>
                  <a:pt x="2939355" y="5526485"/>
                </a:cubicBezTo>
                <a:cubicBezTo>
                  <a:pt x="2939355" y="5531446"/>
                  <a:pt x="2938115" y="5533926"/>
                  <a:pt x="2935634" y="5533926"/>
                </a:cubicBezTo>
                <a:cubicBezTo>
                  <a:pt x="2933154" y="5533926"/>
                  <a:pt x="2931914" y="5531446"/>
                  <a:pt x="2931914" y="5526485"/>
                </a:cubicBezTo>
                <a:cubicBezTo>
                  <a:pt x="2931914" y="5526485"/>
                  <a:pt x="2929433" y="5526485"/>
                  <a:pt x="2924472" y="5526485"/>
                </a:cubicBezTo>
                <a:cubicBezTo>
                  <a:pt x="2919511" y="5526485"/>
                  <a:pt x="2912070" y="5526485"/>
                  <a:pt x="2902148" y="5526485"/>
                </a:cubicBezTo>
                <a:cubicBezTo>
                  <a:pt x="2892226" y="5526485"/>
                  <a:pt x="2884784" y="5525245"/>
                  <a:pt x="2879824" y="5522764"/>
                </a:cubicBezTo>
                <a:cubicBezTo>
                  <a:pt x="2874863" y="5520283"/>
                  <a:pt x="2872382" y="5514083"/>
                  <a:pt x="2872382" y="5504161"/>
                </a:cubicBezTo>
                <a:lnTo>
                  <a:pt x="2887265" y="5504161"/>
                </a:lnTo>
                <a:close/>
                <a:moveTo>
                  <a:pt x="2812851" y="5496719"/>
                </a:moveTo>
                <a:cubicBezTo>
                  <a:pt x="2817812" y="5496719"/>
                  <a:pt x="2819052" y="5499200"/>
                  <a:pt x="2816572" y="5504161"/>
                </a:cubicBezTo>
                <a:cubicBezTo>
                  <a:pt x="2814091" y="5509122"/>
                  <a:pt x="2812851" y="5511602"/>
                  <a:pt x="2812851" y="5511602"/>
                </a:cubicBezTo>
                <a:lnTo>
                  <a:pt x="2805410" y="5504161"/>
                </a:lnTo>
                <a:close/>
                <a:moveTo>
                  <a:pt x="2433339" y="5496719"/>
                </a:moveTo>
                <a:lnTo>
                  <a:pt x="2440781" y="5504161"/>
                </a:lnTo>
                <a:cubicBezTo>
                  <a:pt x="2440781" y="5509122"/>
                  <a:pt x="2439541" y="5512842"/>
                  <a:pt x="2437060" y="5515323"/>
                </a:cubicBezTo>
                <a:cubicBezTo>
                  <a:pt x="2434579" y="5517803"/>
                  <a:pt x="2433339" y="5519043"/>
                  <a:pt x="2433339" y="5519043"/>
                </a:cubicBezTo>
                <a:cubicBezTo>
                  <a:pt x="2428379" y="5519043"/>
                  <a:pt x="2425898" y="5516563"/>
                  <a:pt x="2425898" y="5511602"/>
                </a:cubicBezTo>
                <a:close/>
                <a:moveTo>
                  <a:pt x="2396132" y="5496719"/>
                </a:moveTo>
                <a:lnTo>
                  <a:pt x="2396132" y="5504161"/>
                </a:lnTo>
                <a:cubicBezTo>
                  <a:pt x="2396132" y="5509122"/>
                  <a:pt x="2398613" y="5511602"/>
                  <a:pt x="2403574" y="5511602"/>
                </a:cubicBezTo>
                <a:cubicBezTo>
                  <a:pt x="2403574" y="5516563"/>
                  <a:pt x="2403574" y="5519043"/>
                  <a:pt x="2403574" y="5519043"/>
                </a:cubicBezTo>
                <a:cubicBezTo>
                  <a:pt x="2403574" y="5524004"/>
                  <a:pt x="2401093" y="5526485"/>
                  <a:pt x="2396132" y="5526485"/>
                </a:cubicBezTo>
                <a:cubicBezTo>
                  <a:pt x="2391172" y="5526485"/>
                  <a:pt x="2388691" y="5524004"/>
                  <a:pt x="2388691" y="5519043"/>
                </a:cubicBezTo>
                <a:lnTo>
                  <a:pt x="2388691" y="5511602"/>
                </a:lnTo>
                <a:cubicBezTo>
                  <a:pt x="2383730" y="5511602"/>
                  <a:pt x="2382490" y="5509122"/>
                  <a:pt x="2384970" y="5504161"/>
                </a:cubicBezTo>
                <a:cubicBezTo>
                  <a:pt x="2387451" y="5499200"/>
                  <a:pt x="2391172" y="5496719"/>
                  <a:pt x="2396132" y="5496719"/>
                </a:cubicBezTo>
                <a:close/>
                <a:moveTo>
                  <a:pt x="3587688" y="5492068"/>
                </a:moveTo>
                <a:cubicBezTo>
                  <a:pt x="3589548" y="5492689"/>
                  <a:pt x="3591718" y="5494239"/>
                  <a:pt x="3594199" y="5496719"/>
                </a:cubicBezTo>
                <a:lnTo>
                  <a:pt x="3601640" y="5496719"/>
                </a:lnTo>
                <a:cubicBezTo>
                  <a:pt x="3596679" y="5501680"/>
                  <a:pt x="3591718" y="5504161"/>
                  <a:pt x="3586757" y="5504161"/>
                </a:cubicBezTo>
                <a:cubicBezTo>
                  <a:pt x="3581796" y="5504161"/>
                  <a:pt x="3579316" y="5504161"/>
                  <a:pt x="3579316" y="5504161"/>
                </a:cubicBezTo>
                <a:cubicBezTo>
                  <a:pt x="3574355" y="5504161"/>
                  <a:pt x="3574355" y="5501680"/>
                  <a:pt x="3579316" y="5496719"/>
                </a:cubicBezTo>
                <a:cubicBezTo>
                  <a:pt x="3579316" y="5496719"/>
                  <a:pt x="3580556" y="5495479"/>
                  <a:pt x="3583037" y="5492998"/>
                </a:cubicBezTo>
                <a:cubicBezTo>
                  <a:pt x="3584277" y="5491758"/>
                  <a:pt x="3585827" y="5491449"/>
                  <a:pt x="3587688" y="5492068"/>
                </a:cubicBezTo>
                <a:close/>
                <a:moveTo>
                  <a:pt x="4241601" y="5489278"/>
                </a:moveTo>
                <a:lnTo>
                  <a:pt x="4249042" y="5504161"/>
                </a:lnTo>
                <a:cubicBezTo>
                  <a:pt x="4254004" y="5509122"/>
                  <a:pt x="4251522" y="5511602"/>
                  <a:pt x="4241601" y="5511602"/>
                </a:cubicBezTo>
                <a:cubicBezTo>
                  <a:pt x="4236640" y="5511602"/>
                  <a:pt x="4234160" y="5511602"/>
                  <a:pt x="4234160" y="5511602"/>
                </a:cubicBezTo>
                <a:cubicBezTo>
                  <a:pt x="4234160" y="5511602"/>
                  <a:pt x="4234160" y="5509122"/>
                  <a:pt x="4234160" y="5504161"/>
                </a:cubicBezTo>
                <a:cubicBezTo>
                  <a:pt x="4239121" y="5499200"/>
                  <a:pt x="4241601" y="5495479"/>
                  <a:pt x="4241601" y="5492998"/>
                </a:cubicBezTo>
                <a:cubicBezTo>
                  <a:pt x="4241601" y="5490518"/>
                  <a:pt x="4241601" y="5489278"/>
                  <a:pt x="4241601" y="5489278"/>
                </a:cubicBezTo>
                <a:close/>
                <a:moveTo>
                  <a:pt x="3233291" y="5489278"/>
                </a:moveTo>
                <a:cubicBezTo>
                  <a:pt x="3230810" y="5489278"/>
                  <a:pt x="3229570" y="5491758"/>
                  <a:pt x="3229570" y="5496719"/>
                </a:cubicBezTo>
                <a:cubicBezTo>
                  <a:pt x="3234531" y="5501680"/>
                  <a:pt x="3241972" y="5504161"/>
                  <a:pt x="3251894" y="5504161"/>
                </a:cubicBezTo>
                <a:cubicBezTo>
                  <a:pt x="3261816" y="5504161"/>
                  <a:pt x="3268017" y="5506641"/>
                  <a:pt x="3270498" y="5511602"/>
                </a:cubicBezTo>
                <a:cubicBezTo>
                  <a:pt x="3272978" y="5516563"/>
                  <a:pt x="3269257" y="5521524"/>
                  <a:pt x="3259335" y="5526485"/>
                </a:cubicBezTo>
                <a:lnTo>
                  <a:pt x="3251894" y="5533926"/>
                </a:lnTo>
                <a:lnTo>
                  <a:pt x="3266777" y="5533926"/>
                </a:lnTo>
                <a:lnTo>
                  <a:pt x="3289101" y="5526485"/>
                </a:lnTo>
                <a:cubicBezTo>
                  <a:pt x="3294062" y="5521524"/>
                  <a:pt x="3294062" y="5519043"/>
                  <a:pt x="3289101" y="5519043"/>
                </a:cubicBezTo>
                <a:lnTo>
                  <a:pt x="3296542" y="5496719"/>
                </a:lnTo>
                <a:lnTo>
                  <a:pt x="3274218" y="5496719"/>
                </a:lnTo>
                <a:cubicBezTo>
                  <a:pt x="3259335" y="5496719"/>
                  <a:pt x="3249414" y="5494239"/>
                  <a:pt x="3244453" y="5489278"/>
                </a:cubicBezTo>
                <a:cubicBezTo>
                  <a:pt x="3239492" y="5489278"/>
                  <a:pt x="3235771" y="5489278"/>
                  <a:pt x="3233291" y="5489278"/>
                </a:cubicBezTo>
                <a:close/>
                <a:moveTo>
                  <a:pt x="2247304" y="5489278"/>
                </a:moveTo>
                <a:lnTo>
                  <a:pt x="2254746" y="5496719"/>
                </a:lnTo>
                <a:cubicBezTo>
                  <a:pt x="2254746" y="5506641"/>
                  <a:pt x="2251025" y="5507881"/>
                  <a:pt x="2243584" y="5500440"/>
                </a:cubicBezTo>
                <a:cubicBezTo>
                  <a:pt x="2236142" y="5492998"/>
                  <a:pt x="2237382" y="5489278"/>
                  <a:pt x="2247304" y="5489278"/>
                </a:cubicBezTo>
                <a:close/>
                <a:moveTo>
                  <a:pt x="4129980" y="5481836"/>
                </a:moveTo>
                <a:cubicBezTo>
                  <a:pt x="4129980" y="5486797"/>
                  <a:pt x="4132460" y="5489278"/>
                  <a:pt x="4137422" y="5489278"/>
                </a:cubicBezTo>
                <a:lnTo>
                  <a:pt x="4144863" y="5489278"/>
                </a:lnTo>
                <a:lnTo>
                  <a:pt x="4137422" y="5481836"/>
                </a:lnTo>
                <a:close/>
                <a:moveTo>
                  <a:pt x="4033242" y="5481836"/>
                </a:moveTo>
                <a:cubicBezTo>
                  <a:pt x="4033242" y="5481836"/>
                  <a:pt x="4035722" y="5481836"/>
                  <a:pt x="4040683" y="5481836"/>
                </a:cubicBezTo>
                <a:cubicBezTo>
                  <a:pt x="4045644" y="5481836"/>
                  <a:pt x="4048125" y="5481836"/>
                  <a:pt x="4048125" y="5481836"/>
                </a:cubicBezTo>
                <a:lnTo>
                  <a:pt x="4040683" y="5489278"/>
                </a:lnTo>
                <a:close/>
                <a:moveTo>
                  <a:pt x="3490019" y="5481836"/>
                </a:moveTo>
                <a:cubicBezTo>
                  <a:pt x="3490019" y="5481836"/>
                  <a:pt x="3494980" y="5481836"/>
                  <a:pt x="3504902" y="5481836"/>
                </a:cubicBezTo>
                <a:lnTo>
                  <a:pt x="3497461" y="5489278"/>
                </a:lnTo>
                <a:close/>
                <a:moveTo>
                  <a:pt x="3430488" y="5481836"/>
                </a:moveTo>
                <a:cubicBezTo>
                  <a:pt x="3430488" y="5486797"/>
                  <a:pt x="3432968" y="5489278"/>
                  <a:pt x="3437929" y="5489278"/>
                </a:cubicBezTo>
                <a:cubicBezTo>
                  <a:pt x="3437929" y="5489278"/>
                  <a:pt x="3437929" y="5486797"/>
                  <a:pt x="3437929" y="5481836"/>
                </a:cubicBezTo>
                <a:cubicBezTo>
                  <a:pt x="3437929" y="5481836"/>
                  <a:pt x="3435449" y="5481836"/>
                  <a:pt x="3430488" y="5481836"/>
                </a:cubicBezTo>
                <a:close/>
                <a:moveTo>
                  <a:pt x="3192363" y="5481836"/>
                </a:moveTo>
                <a:cubicBezTo>
                  <a:pt x="3192363" y="5481836"/>
                  <a:pt x="3192363" y="5484317"/>
                  <a:pt x="3192363" y="5489278"/>
                </a:cubicBezTo>
                <a:cubicBezTo>
                  <a:pt x="3192363" y="5494239"/>
                  <a:pt x="3192363" y="5496719"/>
                  <a:pt x="3192363" y="5496719"/>
                </a:cubicBezTo>
                <a:cubicBezTo>
                  <a:pt x="3192363" y="5496719"/>
                  <a:pt x="3194843" y="5494239"/>
                  <a:pt x="3199804" y="5489278"/>
                </a:cubicBezTo>
                <a:close/>
                <a:moveTo>
                  <a:pt x="3028652" y="5481836"/>
                </a:moveTo>
                <a:cubicBezTo>
                  <a:pt x="3018730" y="5486797"/>
                  <a:pt x="3018730" y="5494239"/>
                  <a:pt x="3028652" y="5504161"/>
                </a:cubicBezTo>
                <a:cubicBezTo>
                  <a:pt x="3033613" y="5504161"/>
                  <a:pt x="3033613" y="5501680"/>
                  <a:pt x="3028652" y="5496719"/>
                </a:cubicBezTo>
                <a:cubicBezTo>
                  <a:pt x="3028652" y="5496719"/>
                  <a:pt x="3028652" y="5495479"/>
                  <a:pt x="3028652" y="5492998"/>
                </a:cubicBezTo>
                <a:cubicBezTo>
                  <a:pt x="3028652" y="5490518"/>
                  <a:pt x="3031133" y="5489278"/>
                  <a:pt x="3036093" y="5489278"/>
                </a:cubicBezTo>
                <a:close/>
                <a:moveTo>
                  <a:pt x="2448222" y="5481836"/>
                </a:moveTo>
                <a:cubicBezTo>
                  <a:pt x="2448222" y="5481836"/>
                  <a:pt x="2450703" y="5481836"/>
                  <a:pt x="2455664" y="5481836"/>
                </a:cubicBezTo>
                <a:cubicBezTo>
                  <a:pt x="2460624" y="5486797"/>
                  <a:pt x="2458144" y="5489278"/>
                  <a:pt x="2448222" y="5489278"/>
                </a:cubicBezTo>
                <a:cubicBezTo>
                  <a:pt x="2443261" y="5489278"/>
                  <a:pt x="2443261" y="5486797"/>
                  <a:pt x="2448222" y="5481836"/>
                </a:cubicBezTo>
                <a:close/>
                <a:moveTo>
                  <a:pt x="4680644" y="5474395"/>
                </a:moveTo>
                <a:lnTo>
                  <a:pt x="4688085" y="5481836"/>
                </a:lnTo>
                <a:cubicBezTo>
                  <a:pt x="4683124" y="5486797"/>
                  <a:pt x="4680644" y="5491758"/>
                  <a:pt x="4680644" y="5496719"/>
                </a:cubicBezTo>
                <a:cubicBezTo>
                  <a:pt x="4675683" y="5496719"/>
                  <a:pt x="4673202" y="5494239"/>
                  <a:pt x="4673202" y="5489278"/>
                </a:cubicBezTo>
                <a:cubicBezTo>
                  <a:pt x="4673202" y="5484317"/>
                  <a:pt x="4675683" y="5479356"/>
                  <a:pt x="4680644" y="5474395"/>
                </a:cubicBezTo>
                <a:close/>
                <a:moveTo>
                  <a:pt x="4100214" y="5474395"/>
                </a:moveTo>
                <a:cubicBezTo>
                  <a:pt x="4105176" y="5474395"/>
                  <a:pt x="4112617" y="5474395"/>
                  <a:pt x="4122539" y="5474395"/>
                </a:cubicBezTo>
                <a:cubicBezTo>
                  <a:pt x="4132460" y="5474395"/>
                  <a:pt x="4139902" y="5476876"/>
                  <a:pt x="4144863" y="5481836"/>
                </a:cubicBezTo>
                <a:cubicBezTo>
                  <a:pt x="4159745" y="5491758"/>
                  <a:pt x="4154785" y="5499200"/>
                  <a:pt x="4129980" y="5504161"/>
                </a:cubicBezTo>
                <a:cubicBezTo>
                  <a:pt x="4115097" y="5509122"/>
                  <a:pt x="4107656" y="5511602"/>
                  <a:pt x="4107656" y="5511602"/>
                </a:cubicBezTo>
                <a:lnTo>
                  <a:pt x="4152304" y="5519043"/>
                </a:lnTo>
                <a:cubicBezTo>
                  <a:pt x="4152304" y="5519043"/>
                  <a:pt x="4153545" y="5517803"/>
                  <a:pt x="4156025" y="5515323"/>
                </a:cubicBezTo>
                <a:cubicBezTo>
                  <a:pt x="4158505" y="5512842"/>
                  <a:pt x="4162226" y="5511602"/>
                  <a:pt x="4167187" y="5511602"/>
                </a:cubicBezTo>
                <a:cubicBezTo>
                  <a:pt x="4172148" y="5511602"/>
                  <a:pt x="4175869" y="5511602"/>
                  <a:pt x="4178349" y="5511602"/>
                </a:cubicBezTo>
                <a:cubicBezTo>
                  <a:pt x="4180830" y="5511602"/>
                  <a:pt x="4183310" y="5510362"/>
                  <a:pt x="4185790" y="5507881"/>
                </a:cubicBezTo>
                <a:cubicBezTo>
                  <a:pt x="4188271" y="5505401"/>
                  <a:pt x="4189511" y="5504161"/>
                  <a:pt x="4189511" y="5504161"/>
                </a:cubicBezTo>
                <a:cubicBezTo>
                  <a:pt x="4194472" y="5509122"/>
                  <a:pt x="4191992" y="5514083"/>
                  <a:pt x="4182070" y="5519043"/>
                </a:cubicBezTo>
                <a:cubicBezTo>
                  <a:pt x="4182070" y="5519043"/>
                  <a:pt x="4180830" y="5520283"/>
                  <a:pt x="4178349" y="5522764"/>
                </a:cubicBezTo>
                <a:cubicBezTo>
                  <a:pt x="4175869" y="5525245"/>
                  <a:pt x="4174628" y="5527725"/>
                  <a:pt x="4174628" y="5530206"/>
                </a:cubicBezTo>
                <a:cubicBezTo>
                  <a:pt x="4174628" y="5532686"/>
                  <a:pt x="4172148" y="5533926"/>
                  <a:pt x="4167187" y="5533926"/>
                </a:cubicBezTo>
                <a:cubicBezTo>
                  <a:pt x="4162226" y="5533926"/>
                  <a:pt x="4157265" y="5533926"/>
                  <a:pt x="4152304" y="5533926"/>
                </a:cubicBezTo>
                <a:cubicBezTo>
                  <a:pt x="4137422" y="5538887"/>
                  <a:pt x="4129980" y="5538887"/>
                  <a:pt x="4129980" y="5533926"/>
                </a:cubicBezTo>
                <a:cubicBezTo>
                  <a:pt x="4129980" y="5528965"/>
                  <a:pt x="4125019" y="5528965"/>
                  <a:pt x="4115097" y="5533926"/>
                </a:cubicBezTo>
                <a:cubicBezTo>
                  <a:pt x="4105176" y="5533926"/>
                  <a:pt x="4100214" y="5535167"/>
                  <a:pt x="4100214" y="5537647"/>
                </a:cubicBezTo>
                <a:cubicBezTo>
                  <a:pt x="4100214" y="5540127"/>
                  <a:pt x="4102695" y="5541367"/>
                  <a:pt x="4107656" y="5541367"/>
                </a:cubicBezTo>
                <a:lnTo>
                  <a:pt x="4100214" y="5548809"/>
                </a:lnTo>
                <a:cubicBezTo>
                  <a:pt x="4095253" y="5543848"/>
                  <a:pt x="4090293" y="5541367"/>
                  <a:pt x="4085332" y="5541367"/>
                </a:cubicBezTo>
                <a:lnTo>
                  <a:pt x="4070449" y="5533926"/>
                </a:lnTo>
                <a:lnTo>
                  <a:pt x="4085332" y="5526485"/>
                </a:lnTo>
                <a:cubicBezTo>
                  <a:pt x="4095253" y="5526485"/>
                  <a:pt x="4097734" y="5524004"/>
                  <a:pt x="4092773" y="5519043"/>
                </a:cubicBezTo>
                <a:lnTo>
                  <a:pt x="4100214" y="5504161"/>
                </a:lnTo>
                <a:lnTo>
                  <a:pt x="4100214" y="5489278"/>
                </a:lnTo>
                <a:close/>
                <a:moveTo>
                  <a:pt x="3341191" y="5474395"/>
                </a:moveTo>
                <a:cubicBezTo>
                  <a:pt x="3346152" y="5479356"/>
                  <a:pt x="3348632" y="5481836"/>
                  <a:pt x="3348632" y="5481836"/>
                </a:cubicBezTo>
                <a:cubicBezTo>
                  <a:pt x="3348632" y="5481836"/>
                  <a:pt x="3346152" y="5481836"/>
                  <a:pt x="3341191" y="5481836"/>
                </a:cubicBezTo>
                <a:cubicBezTo>
                  <a:pt x="3336230" y="5481836"/>
                  <a:pt x="3333750" y="5480596"/>
                  <a:pt x="3333750" y="5478116"/>
                </a:cubicBezTo>
                <a:cubicBezTo>
                  <a:pt x="3333750" y="5475635"/>
                  <a:pt x="3336230" y="5474395"/>
                  <a:pt x="3341191" y="5474395"/>
                </a:cubicBezTo>
                <a:close/>
                <a:moveTo>
                  <a:pt x="2522636" y="5474395"/>
                </a:moveTo>
                <a:lnTo>
                  <a:pt x="2530078" y="5481836"/>
                </a:lnTo>
                <a:cubicBezTo>
                  <a:pt x="2520156" y="5481836"/>
                  <a:pt x="2515195" y="5486797"/>
                  <a:pt x="2515195" y="5496719"/>
                </a:cubicBezTo>
                <a:cubicBezTo>
                  <a:pt x="2515195" y="5506641"/>
                  <a:pt x="2520156" y="5509122"/>
                  <a:pt x="2530078" y="5504161"/>
                </a:cubicBezTo>
                <a:cubicBezTo>
                  <a:pt x="2540000" y="5504161"/>
                  <a:pt x="2544960" y="5505401"/>
                  <a:pt x="2544960" y="5507881"/>
                </a:cubicBezTo>
                <a:cubicBezTo>
                  <a:pt x="2544960" y="5510362"/>
                  <a:pt x="2541240" y="5512842"/>
                  <a:pt x="2533798" y="5515323"/>
                </a:cubicBezTo>
                <a:cubicBezTo>
                  <a:pt x="2526357" y="5517803"/>
                  <a:pt x="2523876" y="5522764"/>
                  <a:pt x="2526357" y="5530206"/>
                </a:cubicBezTo>
                <a:cubicBezTo>
                  <a:pt x="2528838" y="5537647"/>
                  <a:pt x="2527597" y="5541367"/>
                  <a:pt x="2522636" y="5541367"/>
                </a:cubicBezTo>
                <a:cubicBezTo>
                  <a:pt x="2512714" y="5536407"/>
                  <a:pt x="2505273" y="5531446"/>
                  <a:pt x="2500312" y="5526485"/>
                </a:cubicBezTo>
                <a:cubicBezTo>
                  <a:pt x="2495351" y="5521524"/>
                  <a:pt x="2487910" y="5519043"/>
                  <a:pt x="2477988" y="5519043"/>
                </a:cubicBezTo>
                <a:cubicBezTo>
                  <a:pt x="2477988" y="5514083"/>
                  <a:pt x="2479228" y="5511602"/>
                  <a:pt x="2481709" y="5511602"/>
                </a:cubicBezTo>
                <a:cubicBezTo>
                  <a:pt x="2484189" y="5511602"/>
                  <a:pt x="2485429" y="5511602"/>
                  <a:pt x="2485429" y="5511602"/>
                </a:cubicBezTo>
                <a:lnTo>
                  <a:pt x="2507753" y="5511602"/>
                </a:lnTo>
                <a:cubicBezTo>
                  <a:pt x="2507753" y="5506641"/>
                  <a:pt x="2505273" y="5504161"/>
                  <a:pt x="2500312" y="5504161"/>
                </a:cubicBezTo>
                <a:cubicBezTo>
                  <a:pt x="2500312" y="5494239"/>
                  <a:pt x="2507753" y="5484317"/>
                  <a:pt x="2522636" y="5474395"/>
                </a:cubicBezTo>
                <a:close/>
                <a:moveTo>
                  <a:pt x="2306835" y="5474395"/>
                </a:moveTo>
                <a:cubicBezTo>
                  <a:pt x="2311796" y="5474395"/>
                  <a:pt x="2314277" y="5475635"/>
                  <a:pt x="2314277" y="5478116"/>
                </a:cubicBezTo>
                <a:cubicBezTo>
                  <a:pt x="2314277" y="5480596"/>
                  <a:pt x="2314277" y="5481836"/>
                  <a:pt x="2314277" y="5481836"/>
                </a:cubicBezTo>
                <a:cubicBezTo>
                  <a:pt x="2314277" y="5481836"/>
                  <a:pt x="2319238" y="5481836"/>
                  <a:pt x="2329160" y="5481836"/>
                </a:cubicBezTo>
                <a:cubicBezTo>
                  <a:pt x="2339082" y="5481836"/>
                  <a:pt x="2349003" y="5484317"/>
                  <a:pt x="2358925" y="5489278"/>
                </a:cubicBezTo>
                <a:lnTo>
                  <a:pt x="2373808" y="5496719"/>
                </a:lnTo>
                <a:lnTo>
                  <a:pt x="2358925" y="5504161"/>
                </a:lnTo>
                <a:cubicBezTo>
                  <a:pt x="2349003" y="5514083"/>
                  <a:pt x="2344042" y="5516563"/>
                  <a:pt x="2344042" y="5511602"/>
                </a:cubicBezTo>
                <a:cubicBezTo>
                  <a:pt x="2339082" y="5506641"/>
                  <a:pt x="2335361" y="5504161"/>
                  <a:pt x="2332880" y="5504161"/>
                </a:cubicBezTo>
                <a:cubicBezTo>
                  <a:pt x="2330400" y="5504161"/>
                  <a:pt x="2326679" y="5502921"/>
                  <a:pt x="2321718" y="5500440"/>
                </a:cubicBezTo>
                <a:cubicBezTo>
                  <a:pt x="2316758" y="5497959"/>
                  <a:pt x="2313037" y="5496719"/>
                  <a:pt x="2310556" y="5496719"/>
                </a:cubicBezTo>
                <a:cubicBezTo>
                  <a:pt x="2308076" y="5496719"/>
                  <a:pt x="2306835" y="5494239"/>
                  <a:pt x="2306835" y="5489278"/>
                </a:cubicBezTo>
                <a:cubicBezTo>
                  <a:pt x="2301875" y="5489278"/>
                  <a:pt x="2299394" y="5486797"/>
                  <a:pt x="2299394" y="5481836"/>
                </a:cubicBezTo>
                <a:cubicBezTo>
                  <a:pt x="2299394" y="5476876"/>
                  <a:pt x="2301875" y="5474395"/>
                  <a:pt x="2306835" y="5474395"/>
                </a:cubicBezTo>
                <a:close/>
                <a:moveTo>
                  <a:pt x="4356943" y="5466954"/>
                </a:moveTo>
                <a:cubicBezTo>
                  <a:pt x="4359423" y="5466954"/>
                  <a:pt x="4360663" y="5469434"/>
                  <a:pt x="4360663" y="5474395"/>
                </a:cubicBezTo>
                <a:cubicBezTo>
                  <a:pt x="4355702" y="5474395"/>
                  <a:pt x="4353222" y="5474395"/>
                  <a:pt x="4353222" y="5474395"/>
                </a:cubicBezTo>
                <a:cubicBezTo>
                  <a:pt x="4353222" y="5469434"/>
                  <a:pt x="4354463" y="5466954"/>
                  <a:pt x="4356943" y="5466954"/>
                </a:cubicBezTo>
                <a:close/>
                <a:moveTo>
                  <a:pt x="2269628" y="5466954"/>
                </a:moveTo>
                <a:cubicBezTo>
                  <a:pt x="2279551" y="5471914"/>
                  <a:pt x="2284511" y="5476876"/>
                  <a:pt x="2284511" y="5481836"/>
                </a:cubicBezTo>
                <a:lnTo>
                  <a:pt x="2277070" y="5489278"/>
                </a:lnTo>
                <a:lnTo>
                  <a:pt x="2262187" y="5481836"/>
                </a:lnTo>
                <a:close/>
                <a:moveTo>
                  <a:pt x="4896445" y="5462303"/>
                </a:moveTo>
                <a:cubicBezTo>
                  <a:pt x="4897685" y="5462923"/>
                  <a:pt x="4898925" y="5464473"/>
                  <a:pt x="4900165" y="5466954"/>
                </a:cubicBezTo>
                <a:cubicBezTo>
                  <a:pt x="4902645" y="5471914"/>
                  <a:pt x="4901406" y="5474395"/>
                  <a:pt x="4896445" y="5474395"/>
                </a:cubicBezTo>
                <a:lnTo>
                  <a:pt x="4889003" y="5474395"/>
                </a:lnTo>
                <a:cubicBezTo>
                  <a:pt x="4889003" y="5469434"/>
                  <a:pt x="4890244" y="5465714"/>
                  <a:pt x="4892724" y="5463233"/>
                </a:cubicBezTo>
                <a:cubicBezTo>
                  <a:pt x="4893964" y="5461993"/>
                  <a:pt x="4895205" y="5461682"/>
                  <a:pt x="4896445" y="5462303"/>
                </a:cubicBezTo>
                <a:close/>
                <a:moveTo>
                  <a:pt x="4390429" y="5459512"/>
                </a:moveTo>
                <a:cubicBezTo>
                  <a:pt x="4390429" y="5464473"/>
                  <a:pt x="4387949" y="5466954"/>
                  <a:pt x="4382988" y="5466954"/>
                </a:cubicBezTo>
                <a:lnTo>
                  <a:pt x="4375546" y="5466954"/>
                </a:lnTo>
                <a:close/>
                <a:moveTo>
                  <a:pt x="3586757" y="5459512"/>
                </a:moveTo>
                <a:cubicBezTo>
                  <a:pt x="3586757" y="5459512"/>
                  <a:pt x="3589238" y="5461993"/>
                  <a:pt x="3594199" y="5466954"/>
                </a:cubicBezTo>
                <a:lnTo>
                  <a:pt x="3609082" y="5466954"/>
                </a:lnTo>
                <a:cubicBezTo>
                  <a:pt x="3609082" y="5466954"/>
                  <a:pt x="3607841" y="5465714"/>
                  <a:pt x="3605361" y="5463233"/>
                </a:cubicBezTo>
                <a:cubicBezTo>
                  <a:pt x="3602881" y="5460752"/>
                  <a:pt x="3599160" y="5459512"/>
                  <a:pt x="3594199" y="5459512"/>
                </a:cubicBezTo>
                <a:cubicBezTo>
                  <a:pt x="3589238" y="5459512"/>
                  <a:pt x="3586757" y="5459512"/>
                  <a:pt x="3586757" y="5459512"/>
                </a:cubicBezTo>
                <a:close/>
                <a:moveTo>
                  <a:pt x="2742158" y="5459512"/>
                </a:moveTo>
                <a:cubicBezTo>
                  <a:pt x="2744638" y="5459512"/>
                  <a:pt x="2748359" y="5459512"/>
                  <a:pt x="2753320" y="5459512"/>
                </a:cubicBezTo>
                <a:cubicBezTo>
                  <a:pt x="2758281" y="5459512"/>
                  <a:pt x="2758281" y="5464473"/>
                  <a:pt x="2753320" y="5474395"/>
                </a:cubicBezTo>
                <a:lnTo>
                  <a:pt x="2760761" y="5489278"/>
                </a:lnTo>
                <a:lnTo>
                  <a:pt x="2768203" y="5496719"/>
                </a:lnTo>
                <a:cubicBezTo>
                  <a:pt x="2758281" y="5496719"/>
                  <a:pt x="2752080" y="5494239"/>
                  <a:pt x="2749599" y="5489278"/>
                </a:cubicBezTo>
                <a:cubicBezTo>
                  <a:pt x="2747118" y="5484317"/>
                  <a:pt x="2743398" y="5484317"/>
                  <a:pt x="2738437" y="5489278"/>
                </a:cubicBezTo>
                <a:cubicBezTo>
                  <a:pt x="2733476" y="5494239"/>
                  <a:pt x="2728515" y="5496719"/>
                  <a:pt x="2723554" y="5496719"/>
                </a:cubicBezTo>
                <a:cubicBezTo>
                  <a:pt x="2718593" y="5496719"/>
                  <a:pt x="2716113" y="5494239"/>
                  <a:pt x="2716113" y="5489278"/>
                </a:cubicBezTo>
                <a:lnTo>
                  <a:pt x="2730996" y="5481836"/>
                </a:lnTo>
                <a:cubicBezTo>
                  <a:pt x="2745878" y="5481836"/>
                  <a:pt x="2750839" y="5476876"/>
                  <a:pt x="2745878" y="5466954"/>
                </a:cubicBezTo>
                <a:cubicBezTo>
                  <a:pt x="2740918" y="5461993"/>
                  <a:pt x="2739677" y="5459512"/>
                  <a:pt x="2742158" y="5459512"/>
                </a:cubicBezTo>
                <a:close/>
                <a:moveTo>
                  <a:pt x="2619375" y="5459512"/>
                </a:moveTo>
                <a:lnTo>
                  <a:pt x="2619375" y="5474395"/>
                </a:lnTo>
                <a:cubicBezTo>
                  <a:pt x="2609452" y="5479356"/>
                  <a:pt x="2606972" y="5479356"/>
                  <a:pt x="2611933" y="5474395"/>
                </a:cubicBezTo>
                <a:close/>
                <a:moveTo>
                  <a:pt x="2470546" y="5459512"/>
                </a:moveTo>
                <a:cubicBezTo>
                  <a:pt x="2475507" y="5464473"/>
                  <a:pt x="2479228" y="5466954"/>
                  <a:pt x="2481709" y="5466954"/>
                </a:cubicBezTo>
                <a:cubicBezTo>
                  <a:pt x="2484189" y="5466954"/>
                  <a:pt x="2482949" y="5469434"/>
                  <a:pt x="2477988" y="5474395"/>
                </a:cubicBezTo>
                <a:lnTo>
                  <a:pt x="2463105" y="5474395"/>
                </a:lnTo>
                <a:close/>
                <a:moveTo>
                  <a:pt x="3720703" y="5454861"/>
                </a:moveTo>
                <a:cubicBezTo>
                  <a:pt x="3718222" y="5454242"/>
                  <a:pt x="3715742" y="5454551"/>
                  <a:pt x="3713261" y="5455791"/>
                </a:cubicBezTo>
                <a:cubicBezTo>
                  <a:pt x="3708300" y="5458272"/>
                  <a:pt x="3705820" y="5459512"/>
                  <a:pt x="3705820" y="5459512"/>
                </a:cubicBezTo>
                <a:cubicBezTo>
                  <a:pt x="3705820" y="5464473"/>
                  <a:pt x="3709541" y="5466954"/>
                  <a:pt x="3716982" y="5466954"/>
                </a:cubicBezTo>
                <a:cubicBezTo>
                  <a:pt x="3724423" y="5466954"/>
                  <a:pt x="3730625" y="5464473"/>
                  <a:pt x="3735586" y="5459512"/>
                </a:cubicBezTo>
                <a:lnTo>
                  <a:pt x="3728144" y="5459512"/>
                </a:lnTo>
                <a:cubicBezTo>
                  <a:pt x="3725664" y="5457032"/>
                  <a:pt x="3723183" y="5455482"/>
                  <a:pt x="3720703" y="5454861"/>
                </a:cubicBezTo>
                <a:close/>
                <a:moveTo>
                  <a:pt x="2863081" y="5453931"/>
                </a:moveTo>
                <a:cubicBezTo>
                  <a:pt x="2861840" y="5453931"/>
                  <a:pt x="2859980" y="5454551"/>
                  <a:pt x="2857500" y="5455791"/>
                </a:cubicBezTo>
                <a:cubicBezTo>
                  <a:pt x="2852539" y="5458272"/>
                  <a:pt x="2850058" y="5461993"/>
                  <a:pt x="2850058" y="5466954"/>
                </a:cubicBezTo>
                <a:cubicBezTo>
                  <a:pt x="2850058" y="5466954"/>
                  <a:pt x="2851298" y="5465714"/>
                  <a:pt x="2853779" y="5463233"/>
                </a:cubicBezTo>
                <a:cubicBezTo>
                  <a:pt x="2856259" y="5460752"/>
                  <a:pt x="2857500" y="5459512"/>
                  <a:pt x="2857500" y="5459512"/>
                </a:cubicBezTo>
                <a:cubicBezTo>
                  <a:pt x="2862460" y="5459512"/>
                  <a:pt x="2864941" y="5458272"/>
                  <a:pt x="2864941" y="5455791"/>
                </a:cubicBezTo>
                <a:cubicBezTo>
                  <a:pt x="2864941" y="5454551"/>
                  <a:pt x="2864321" y="5453931"/>
                  <a:pt x="2863081" y="5453931"/>
                </a:cubicBezTo>
                <a:close/>
                <a:moveTo>
                  <a:pt x="4007197" y="5452071"/>
                </a:moveTo>
                <a:cubicBezTo>
                  <a:pt x="4009677" y="5452071"/>
                  <a:pt x="4010918" y="5454551"/>
                  <a:pt x="4010918" y="5459512"/>
                </a:cubicBezTo>
                <a:cubicBezTo>
                  <a:pt x="4015879" y="5464473"/>
                  <a:pt x="4008437" y="5469434"/>
                  <a:pt x="3988593" y="5474395"/>
                </a:cubicBezTo>
                <a:lnTo>
                  <a:pt x="3973711" y="5474395"/>
                </a:lnTo>
                <a:lnTo>
                  <a:pt x="3943945" y="5474395"/>
                </a:lnTo>
                <a:cubicBezTo>
                  <a:pt x="3948906" y="5469434"/>
                  <a:pt x="3952627" y="5466954"/>
                  <a:pt x="3955107" y="5466954"/>
                </a:cubicBezTo>
                <a:cubicBezTo>
                  <a:pt x="3957587" y="5466954"/>
                  <a:pt x="3960068" y="5466954"/>
                  <a:pt x="3962548" y="5466954"/>
                </a:cubicBezTo>
                <a:cubicBezTo>
                  <a:pt x="3965029" y="5466954"/>
                  <a:pt x="3967510" y="5465714"/>
                  <a:pt x="3969990" y="5463233"/>
                </a:cubicBezTo>
                <a:cubicBezTo>
                  <a:pt x="3972470" y="5460752"/>
                  <a:pt x="3973711" y="5459512"/>
                  <a:pt x="3973711" y="5459512"/>
                </a:cubicBezTo>
                <a:lnTo>
                  <a:pt x="3988593" y="5459512"/>
                </a:lnTo>
                <a:cubicBezTo>
                  <a:pt x="3993554" y="5459512"/>
                  <a:pt x="3996035" y="5459512"/>
                  <a:pt x="3996035" y="5459512"/>
                </a:cubicBezTo>
                <a:cubicBezTo>
                  <a:pt x="3996035" y="5459512"/>
                  <a:pt x="3997275" y="5458272"/>
                  <a:pt x="3999756" y="5455791"/>
                </a:cubicBezTo>
                <a:cubicBezTo>
                  <a:pt x="4002236" y="5453311"/>
                  <a:pt x="4004717" y="5452071"/>
                  <a:pt x="4007197" y="5452071"/>
                </a:cubicBezTo>
                <a:close/>
                <a:moveTo>
                  <a:pt x="3847207" y="5452071"/>
                </a:moveTo>
                <a:cubicBezTo>
                  <a:pt x="3857128" y="5452071"/>
                  <a:pt x="3857128" y="5454551"/>
                  <a:pt x="3847207" y="5459512"/>
                </a:cubicBezTo>
                <a:lnTo>
                  <a:pt x="3824882" y="5459512"/>
                </a:lnTo>
                <a:cubicBezTo>
                  <a:pt x="3824882" y="5454551"/>
                  <a:pt x="3832324" y="5452071"/>
                  <a:pt x="3847207" y="5452071"/>
                </a:cubicBezTo>
                <a:close/>
                <a:moveTo>
                  <a:pt x="3445371" y="5452071"/>
                </a:moveTo>
                <a:cubicBezTo>
                  <a:pt x="3445371" y="5452071"/>
                  <a:pt x="3446611" y="5452071"/>
                  <a:pt x="3449091" y="5452071"/>
                </a:cubicBezTo>
                <a:cubicBezTo>
                  <a:pt x="3451572" y="5452071"/>
                  <a:pt x="3455292" y="5452071"/>
                  <a:pt x="3460254" y="5452071"/>
                </a:cubicBezTo>
                <a:lnTo>
                  <a:pt x="3460254" y="5459512"/>
                </a:lnTo>
                <a:cubicBezTo>
                  <a:pt x="3455292" y="5459512"/>
                  <a:pt x="3451572" y="5458272"/>
                  <a:pt x="3449091" y="5455791"/>
                </a:cubicBezTo>
                <a:cubicBezTo>
                  <a:pt x="3446611" y="5453311"/>
                  <a:pt x="3445371" y="5452071"/>
                  <a:pt x="3445371" y="5452071"/>
                </a:cubicBezTo>
                <a:close/>
                <a:moveTo>
                  <a:pt x="3162597" y="5452071"/>
                </a:moveTo>
                <a:cubicBezTo>
                  <a:pt x="3157636" y="5452071"/>
                  <a:pt x="3155156" y="5453311"/>
                  <a:pt x="3155156" y="5455791"/>
                </a:cubicBezTo>
                <a:cubicBezTo>
                  <a:pt x="3155156" y="5458272"/>
                  <a:pt x="3157636" y="5459512"/>
                  <a:pt x="3162597" y="5459512"/>
                </a:cubicBezTo>
                <a:cubicBezTo>
                  <a:pt x="3167558" y="5459512"/>
                  <a:pt x="3170039" y="5459512"/>
                  <a:pt x="3170039" y="5459512"/>
                </a:cubicBezTo>
                <a:cubicBezTo>
                  <a:pt x="3170039" y="5459512"/>
                  <a:pt x="3170039" y="5458272"/>
                  <a:pt x="3170039" y="5455791"/>
                </a:cubicBezTo>
                <a:cubicBezTo>
                  <a:pt x="3170039" y="5453311"/>
                  <a:pt x="3167558" y="5452071"/>
                  <a:pt x="3162597" y="5452071"/>
                </a:cubicBezTo>
                <a:close/>
                <a:moveTo>
                  <a:pt x="3058417" y="5452071"/>
                </a:moveTo>
                <a:lnTo>
                  <a:pt x="3058417" y="5459512"/>
                </a:lnTo>
                <a:lnTo>
                  <a:pt x="3065859" y="5452071"/>
                </a:lnTo>
                <a:cubicBezTo>
                  <a:pt x="3060898" y="5452071"/>
                  <a:pt x="3058417" y="5452071"/>
                  <a:pt x="3058417" y="5452071"/>
                </a:cubicBezTo>
                <a:close/>
                <a:moveTo>
                  <a:pt x="2961679" y="5452071"/>
                </a:moveTo>
                <a:lnTo>
                  <a:pt x="2939355" y="5459512"/>
                </a:lnTo>
                <a:cubicBezTo>
                  <a:pt x="2944316" y="5459512"/>
                  <a:pt x="2952998" y="5459512"/>
                  <a:pt x="2965400" y="5459512"/>
                </a:cubicBezTo>
                <a:cubicBezTo>
                  <a:pt x="2977802" y="5459512"/>
                  <a:pt x="2984003" y="5461993"/>
                  <a:pt x="2984003" y="5466954"/>
                </a:cubicBezTo>
                <a:cubicBezTo>
                  <a:pt x="2988964" y="5471914"/>
                  <a:pt x="2993926" y="5474395"/>
                  <a:pt x="2998886" y="5474395"/>
                </a:cubicBezTo>
                <a:cubicBezTo>
                  <a:pt x="3008808" y="5474395"/>
                  <a:pt x="3013769" y="5471914"/>
                  <a:pt x="3013769" y="5466954"/>
                </a:cubicBezTo>
                <a:cubicBezTo>
                  <a:pt x="3013769" y="5461993"/>
                  <a:pt x="3008808" y="5458272"/>
                  <a:pt x="2998886" y="5455791"/>
                </a:cubicBezTo>
                <a:cubicBezTo>
                  <a:pt x="2988964" y="5453311"/>
                  <a:pt x="2976562" y="5452071"/>
                  <a:pt x="2961679" y="5452071"/>
                </a:cubicBezTo>
                <a:close/>
                <a:moveTo>
                  <a:pt x="2902148" y="5452071"/>
                </a:moveTo>
                <a:lnTo>
                  <a:pt x="2894707" y="5459512"/>
                </a:lnTo>
                <a:cubicBezTo>
                  <a:pt x="2909589" y="5464473"/>
                  <a:pt x="2919511" y="5461993"/>
                  <a:pt x="2924472" y="5452071"/>
                </a:cubicBezTo>
                <a:close/>
                <a:moveTo>
                  <a:pt x="2827734" y="5452071"/>
                </a:moveTo>
                <a:lnTo>
                  <a:pt x="2820292" y="5459512"/>
                </a:lnTo>
                <a:cubicBezTo>
                  <a:pt x="2820292" y="5464473"/>
                  <a:pt x="2822773" y="5464473"/>
                  <a:pt x="2827734" y="5459512"/>
                </a:cubicBezTo>
                <a:cubicBezTo>
                  <a:pt x="2827734" y="5454551"/>
                  <a:pt x="2827734" y="5452071"/>
                  <a:pt x="2827734" y="5452071"/>
                </a:cubicBezTo>
                <a:close/>
                <a:moveTo>
                  <a:pt x="4472285" y="5444629"/>
                </a:moveTo>
                <a:lnTo>
                  <a:pt x="4472285" y="5474395"/>
                </a:lnTo>
                <a:lnTo>
                  <a:pt x="4464843" y="5466954"/>
                </a:lnTo>
                <a:cubicBezTo>
                  <a:pt x="4464843" y="5457032"/>
                  <a:pt x="4466084" y="5450831"/>
                  <a:pt x="4468564" y="5448350"/>
                </a:cubicBezTo>
                <a:cubicBezTo>
                  <a:pt x="4471044" y="5445869"/>
                  <a:pt x="4472285" y="5444629"/>
                  <a:pt x="4472285" y="5444629"/>
                </a:cubicBezTo>
                <a:close/>
                <a:moveTo>
                  <a:pt x="2391481" y="5440909"/>
                </a:moveTo>
                <a:cubicBezTo>
                  <a:pt x="2395822" y="5440909"/>
                  <a:pt x="2401093" y="5442149"/>
                  <a:pt x="2407294" y="5444629"/>
                </a:cubicBezTo>
                <a:cubicBezTo>
                  <a:pt x="2419697" y="5449590"/>
                  <a:pt x="2425898" y="5454551"/>
                  <a:pt x="2425898" y="5459512"/>
                </a:cubicBezTo>
                <a:lnTo>
                  <a:pt x="2411015" y="5459512"/>
                </a:lnTo>
                <a:cubicBezTo>
                  <a:pt x="2411015" y="5459512"/>
                  <a:pt x="2408534" y="5459512"/>
                  <a:pt x="2403574" y="5459512"/>
                </a:cubicBezTo>
                <a:cubicBezTo>
                  <a:pt x="2403574" y="5454551"/>
                  <a:pt x="2398613" y="5452071"/>
                  <a:pt x="2388691" y="5452071"/>
                </a:cubicBezTo>
                <a:lnTo>
                  <a:pt x="2381250" y="5444629"/>
                </a:lnTo>
                <a:cubicBezTo>
                  <a:pt x="2383730" y="5442149"/>
                  <a:pt x="2387141" y="5440909"/>
                  <a:pt x="2391481" y="5440909"/>
                </a:cubicBezTo>
                <a:close/>
                <a:moveTo>
                  <a:pt x="3705820" y="5437188"/>
                </a:moveTo>
                <a:lnTo>
                  <a:pt x="3698379" y="5444629"/>
                </a:lnTo>
                <a:cubicBezTo>
                  <a:pt x="3708300" y="5449590"/>
                  <a:pt x="3713261" y="5449590"/>
                  <a:pt x="3713261" y="5444629"/>
                </a:cubicBezTo>
                <a:close/>
                <a:moveTo>
                  <a:pt x="3050976" y="5437188"/>
                </a:moveTo>
                <a:cubicBezTo>
                  <a:pt x="3050976" y="5442149"/>
                  <a:pt x="3050976" y="5444629"/>
                  <a:pt x="3050976" y="5444629"/>
                </a:cubicBezTo>
                <a:cubicBezTo>
                  <a:pt x="3050976" y="5444629"/>
                  <a:pt x="3053457" y="5444629"/>
                  <a:pt x="3058417" y="5444629"/>
                </a:cubicBezTo>
                <a:cubicBezTo>
                  <a:pt x="3063378" y="5444629"/>
                  <a:pt x="3065859" y="5443389"/>
                  <a:pt x="3065859" y="5440909"/>
                </a:cubicBezTo>
                <a:cubicBezTo>
                  <a:pt x="3065859" y="5438429"/>
                  <a:pt x="3063378" y="5437188"/>
                  <a:pt x="3058417" y="5437188"/>
                </a:cubicBezTo>
                <a:cubicBezTo>
                  <a:pt x="3053457" y="5437188"/>
                  <a:pt x="3050976" y="5437188"/>
                  <a:pt x="3050976" y="5437188"/>
                </a:cubicBezTo>
                <a:close/>
                <a:moveTo>
                  <a:pt x="2582167" y="5437188"/>
                </a:moveTo>
                <a:cubicBezTo>
                  <a:pt x="2592090" y="5437188"/>
                  <a:pt x="2597050" y="5437188"/>
                  <a:pt x="2597050" y="5437188"/>
                </a:cubicBezTo>
                <a:lnTo>
                  <a:pt x="2589609" y="5452071"/>
                </a:lnTo>
                <a:cubicBezTo>
                  <a:pt x="2589609" y="5452071"/>
                  <a:pt x="2587128" y="5452071"/>
                  <a:pt x="2582167" y="5452071"/>
                </a:cubicBezTo>
                <a:cubicBezTo>
                  <a:pt x="2577207" y="5457032"/>
                  <a:pt x="2574726" y="5458272"/>
                  <a:pt x="2574726" y="5455791"/>
                </a:cubicBezTo>
                <a:cubicBezTo>
                  <a:pt x="2574726" y="5453311"/>
                  <a:pt x="2572245" y="5452071"/>
                  <a:pt x="2567285" y="5452071"/>
                </a:cubicBezTo>
                <a:cubicBezTo>
                  <a:pt x="2567285" y="5452071"/>
                  <a:pt x="2568525" y="5452071"/>
                  <a:pt x="2571005" y="5452071"/>
                </a:cubicBezTo>
                <a:cubicBezTo>
                  <a:pt x="2573486" y="5452071"/>
                  <a:pt x="2574726" y="5449590"/>
                  <a:pt x="2574726" y="5444629"/>
                </a:cubicBezTo>
                <a:close/>
                <a:moveTo>
                  <a:pt x="2202656" y="5437188"/>
                </a:moveTo>
                <a:cubicBezTo>
                  <a:pt x="2207617" y="5437188"/>
                  <a:pt x="2213818" y="5439669"/>
                  <a:pt x="2221259" y="5444629"/>
                </a:cubicBezTo>
                <a:cubicBezTo>
                  <a:pt x="2228701" y="5449590"/>
                  <a:pt x="2228701" y="5453311"/>
                  <a:pt x="2221259" y="5455791"/>
                </a:cubicBezTo>
                <a:cubicBezTo>
                  <a:pt x="2213818" y="5458272"/>
                  <a:pt x="2207617" y="5459512"/>
                  <a:pt x="2202656" y="5459512"/>
                </a:cubicBezTo>
                <a:close/>
                <a:moveTo>
                  <a:pt x="2843547" y="5432537"/>
                </a:moveTo>
                <a:cubicBezTo>
                  <a:pt x="2840446" y="5433157"/>
                  <a:pt x="2837656" y="5434708"/>
                  <a:pt x="2835175" y="5437188"/>
                </a:cubicBezTo>
                <a:cubicBezTo>
                  <a:pt x="2835175" y="5442149"/>
                  <a:pt x="2837656" y="5444629"/>
                  <a:pt x="2842617" y="5444629"/>
                </a:cubicBezTo>
                <a:cubicBezTo>
                  <a:pt x="2857500" y="5449590"/>
                  <a:pt x="2864941" y="5449590"/>
                  <a:pt x="2864941" y="5444629"/>
                </a:cubicBezTo>
                <a:cubicBezTo>
                  <a:pt x="2864941" y="5439669"/>
                  <a:pt x="2861220" y="5435948"/>
                  <a:pt x="2853779" y="5433467"/>
                </a:cubicBezTo>
                <a:cubicBezTo>
                  <a:pt x="2850058" y="5432227"/>
                  <a:pt x="2846648" y="5431917"/>
                  <a:pt x="2843547" y="5432537"/>
                </a:cubicBezTo>
                <a:close/>
                <a:moveTo>
                  <a:pt x="3556992" y="5429747"/>
                </a:moveTo>
                <a:cubicBezTo>
                  <a:pt x="3556992" y="5434707"/>
                  <a:pt x="3556992" y="5437188"/>
                  <a:pt x="3556992" y="5437188"/>
                </a:cubicBezTo>
                <a:lnTo>
                  <a:pt x="3542109" y="5444629"/>
                </a:lnTo>
                <a:cubicBezTo>
                  <a:pt x="3517304" y="5449590"/>
                  <a:pt x="3514824" y="5457032"/>
                  <a:pt x="3534668" y="5466954"/>
                </a:cubicBezTo>
                <a:cubicBezTo>
                  <a:pt x="3539629" y="5466954"/>
                  <a:pt x="3544589" y="5464473"/>
                  <a:pt x="3549550" y="5459512"/>
                </a:cubicBezTo>
                <a:lnTo>
                  <a:pt x="3564433" y="5459512"/>
                </a:lnTo>
                <a:cubicBezTo>
                  <a:pt x="3574355" y="5459512"/>
                  <a:pt x="3579316" y="5457032"/>
                  <a:pt x="3579316" y="5452071"/>
                </a:cubicBezTo>
                <a:cubicBezTo>
                  <a:pt x="3579316" y="5447110"/>
                  <a:pt x="3584277" y="5444629"/>
                  <a:pt x="3594199" y="5444629"/>
                </a:cubicBezTo>
                <a:cubicBezTo>
                  <a:pt x="3599160" y="5439669"/>
                  <a:pt x="3601640" y="5437188"/>
                  <a:pt x="3601640" y="5437188"/>
                </a:cubicBezTo>
                <a:cubicBezTo>
                  <a:pt x="3601640" y="5437188"/>
                  <a:pt x="3599160" y="5435948"/>
                  <a:pt x="3594199" y="5433467"/>
                </a:cubicBezTo>
                <a:cubicBezTo>
                  <a:pt x="3589238" y="5430987"/>
                  <a:pt x="3585517" y="5429747"/>
                  <a:pt x="3583037" y="5429747"/>
                </a:cubicBezTo>
                <a:cubicBezTo>
                  <a:pt x="3580556" y="5429747"/>
                  <a:pt x="3579316" y="5432227"/>
                  <a:pt x="3579316" y="5437188"/>
                </a:cubicBezTo>
                <a:lnTo>
                  <a:pt x="3564433" y="5437188"/>
                </a:lnTo>
                <a:cubicBezTo>
                  <a:pt x="3564433" y="5432227"/>
                  <a:pt x="3561953" y="5429747"/>
                  <a:pt x="3556992" y="5429747"/>
                </a:cubicBezTo>
                <a:close/>
                <a:moveTo>
                  <a:pt x="2178471" y="5427886"/>
                </a:moveTo>
                <a:cubicBezTo>
                  <a:pt x="2180952" y="5427886"/>
                  <a:pt x="2184052" y="5428506"/>
                  <a:pt x="2187773" y="5429747"/>
                </a:cubicBezTo>
                <a:lnTo>
                  <a:pt x="2195214" y="5429747"/>
                </a:lnTo>
                <a:cubicBezTo>
                  <a:pt x="2190254" y="5429747"/>
                  <a:pt x="2187773" y="5432227"/>
                  <a:pt x="2187773" y="5437188"/>
                </a:cubicBezTo>
                <a:cubicBezTo>
                  <a:pt x="2187773" y="5442149"/>
                  <a:pt x="2186533" y="5445869"/>
                  <a:pt x="2184052" y="5448350"/>
                </a:cubicBezTo>
                <a:cubicBezTo>
                  <a:pt x="2181572" y="5450831"/>
                  <a:pt x="2177851" y="5449590"/>
                  <a:pt x="2172890" y="5444629"/>
                </a:cubicBezTo>
                <a:cubicBezTo>
                  <a:pt x="2169170" y="5433467"/>
                  <a:pt x="2171030" y="5427886"/>
                  <a:pt x="2178471" y="5427886"/>
                </a:cubicBezTo>
                <a:close/>
                <a:moveTo>
                  <a:pt x="3785815" y="5427421"/>
                </a:moveTo>
                <a:cubicBezTo>
                  <a:pt x="3796977" y="5426491"/>
                  <a:pt x="3802558" y="5429747"/>
                  <a:pt x="3802558" y="5437188"/>
                </a:cubicBezTo>
                <a:cubicBezTo>
                  <a:pt x="3802558" y="5442149"/>
                  <a:pt x="3792636" y="5442149"/>
                  <a:pt x="3772793" y="5437188"/>
                </a:cubicBezTo>
                <a:lnTo>
                  <a:pt x="3765351" y="5437188"/>
                </a:lnTo>
                <a:lnTo>
                  <a:pt x="3772793" y="5429747"/>
                </a:lnTo>
                <a:cubicBezTo>
                  <a:pt x="3777754" y="5428506"/>
                  <a:pt x="3782094" y="5427732"/>
                  <a:pt x="3785815" y="5427421"/>
                </a:cubicBezTo>
                <a:close/>
                <a:moveTo>
                  <a:pt x="3434209" y="5422305"/>
                </a:moveTo>
                <a:cubicBezTo>
                  <a:pt x="3431728" y="5422305"/>
                  <a:pt x="3430488" y="5424786"/>
                  <a:pt x="3430488" y="5429747"/>
                </a:cubicBezTo>
                <a:cubicBezTo>
                  <a:pt x="3430488" y="5434707"/>
                  <a:pt x="3432968" y="5437188"/>
                  <a:pt x="3437929" y="5437188"/>
                </a:cubicBezTo>
                <a:cubicBezTo>
                  <a:pt x="3442890" y="5437188"/>
                  <a:pt x="3444130" y="5434707"/>
                  <a:pt x="3441650" y="5429747"/>
                </a:cubicBezTo>
                <a:cubicBezTo>
                  <a:pt x="3439170" y="5424786"/>
                  <a:pt x="3436689" y="5422305"/>
                  <a:pt x="3434209" y="5422305"/>
                </a:cubicBezTo>
                <a:close/>
                <a:moveTo>
                  <a:pt x="3006328" y="5422305"/>
                </a:moveTo>
                <a:cubicBezTo>
                  <a:pt x="3001367" y="5422305"/>
                  <a:pt x="3000126" y="5424786"/>
                  <a:pt x="3002607" y="5429747"/>
                </a:cubicBezTo>
                <a:cubicBezTo>
                  <a:pt x="3005088" y="5434707"/>
                  <a:pt x="3007568" y="5437188"/>
                  <a:pt x="3010048" y="5437188"/>
                </a:cubicBezTo>
                <a:cubicBezTo>
                  <a:pt x="3012529" y="5437188"/>
                  <a:pt x="3013769" y="5434707"/>
                  <a:pt x="3013769" y="5429747"/>
                </a:cubicBezTo>
                <a:cubicBezTo>
                  <a:pt x="3013769" y="5424786"/>
                  <a:pt x="3011288" y="5422305"/>
                  <a:pt x="3006328" y="5422305"/>
                </a:cubicBezTo>
                <a:close/>
                <a:moveTo>
                  <a:pt x="2898427" y="5422305"/>
                </a:moveTo>
                <a:cubicBezTo>
                  <a:pt x="2895947" y="5422305"/>
                  <a:pt x="2893467" y="5424786"/>
                  <a:pt x="2890986" y="5429747"/>
                </a:cubicBezTo>
                <a:cubicBezTo>
                  <a:pt x="2888505" y="5434707"/>
                  <a:pt x="2889746" y="5437188"/>
                  <a:pt x="2894707" y="5437188"/>
                </a:cubicBezTo>
                <a:cubicBezTo>
                  <a:pt x="2899667" y="5437188"/>
                  <a:pt x="2902148" y="5434707"/>
                  <a:pt x="2902148" y="5429747"/>
                </a:cubicBezTo>
                <a:cubicBezTo>
                  <a:pt x="2902148" y="5424786"/>
                  <a:pt x="2900908" y="5422305"/>
                  <a:pt x="2898427" y="5422305"/>
                </a:cubicBezTo>
                <a:close/>
                <a:moveTo>
                  <a:pt x="2425898" y="5422305"/>
                </a:moveTo>
                <a:cubicBezTo>
                  <a:pt x="2430859" y="5422305"/>
                  <a:pt x="2433339" y="5424786"/>
                  <a:pt x="2433339" y="5429747"/>
                </a:cubicBezTo>
                <a:cubicBezTo>
                  <a:pt x="2433339" y="5434707"/>
                  <a:pt x="2433339" y="5437188"/>
                  <a:pt x="2433339" y="5437188"/>
                </a:cubicBezTo>
                <a:cubicBezTo>
                  <a:pt x="2423417" y="5437188"/>
                  <a:pt x="2418457" y="5434707"/>
                  <a:pt x="2418457" y="5429747"/>
                </a:cubicBezTo>
                <a:cubicBezTo>
                  <a:pt x="2418457" y="5429747"/>
                  <a:pt x="2419697" y="5428506"/>
                  <a:pt x="2422177" y="5426026"/>
                </a:cubicBezTo>
                <a:cubicBezTo>
                  <a:pt x="2424658" y="5423545"/>
                  <a:pt x="2425898" y="5422305"/>
                  <a:pt x="2425898" y="5422305"/>
                </a:cubicBezTo>
                <a:close/>
                <a:moveTo>
                  <a:pt x="2277070" y="5422305"/>
                </a:moveTo>
                <a:cubicBezTo>
                  <a:pt x="2277070" y="5422305"/>
                  <a:pt x="2279551" y="5422305"/>
                  <a:pt x="2284511" y="5422305"/>
                </a:cubicBezTo>
                <a:lnTo>
                  <a:pt x="2291953" y="5422305"/>
                </a:lnTo>
                <a:cubicBezTo>
                  <a:pt x="2291953" y="5427266"/>
                  <a:pt x="2289472" y="5429747"/>
                  <a:pt x="2284511" y="5429747"/>
                </a:cubicBezTo>
                <a:cubicBezTo>
                  <a:pt x="2284511" y="5429747"/>
                  <a:pt x="2283271" y="5429747"/>
                  <a:pt x="2280791" y="5429747"/>
                </a:cubicBezTo>
                <a:cubicBezTo>
                  <a:pt x="2278310" y="5429747"/>
                  <a:pt x="2277070" y="5427266"/>
                  <a:pt x="2277070" y="5422305"/>
                </a:cubicBezTo>
                <a:close/>
                <a:moveTo>
                  <a:pt x="3657451" y="5416724"/>
                </a:moveTo>
                <a:cubicBezTo>
                  <a:pt x="3654970" y="5415484"/>
                  <a:pt x="3651249" y="5417344"/>
                  <a:pt x="3646289" y="5422305"/>
                </a:cubicBezTo>
                <a:cubicBezTo>
                  <a:pt x="3641328" y="5422305"/>
                  <a:pt x="3641328" y="5424786"/>
                  <a:pt x="3646289" y="5429747"/>
                </a:cubicBezTo>
                <a:cubicBezTo>
                  <a:pt x="3656210" y="5434707"/>
                  <a:pt x="3661172" y="5434707"/>
                  <a:pt x="3661172" y="5429747"/>
                </a:cubicBezTo>
                <a:cubicBezTo>
                  <a:pt x="3661172" y="5422305"/>
                  <a:pt x="3659931" y="5417964"/>
                  <a:pt x="3657451" y="5416724"/>
                </a:cubicBezTo>
                <a:close/>
                <a:moveTo>
                  <a:pt x="4494609" y="5414864"/>
                </a:moveTo>
                <a:cubicBezTo>
                  <a:pt x="4494609" y="5419825"/>
                  <a:pt x="4494609" y="5424786"/>
                  <a:pt x="4494609" y="5429747"/>
                </a:cubicBezTo>
                <a:cubicBezTo>
                  <a:pt x="4494609" y="5434707"/>
                  <a:pt x="4492129" y="5437188"/>
                  <a:pt x="4487167" y="5437188"/>
                </a:cubicBezTo>
                <a:lnTo>
                  <a:pt x="4472285" y="5429747"/>
                </a:lnTo>
                <a:cubicBezTo>
                  <a:pt x="4472285" y="5424786"/>
                  <a:pt x="4474765" y="5422305"/>
                  <a:pt x="4479726" y="5422305"/>
                </a:cubicBezTo>
                <a:cubicBezTo>
                  <a:pt x="4484687" y="5422305"/>
                  <a:pt x="4487167" y="5422305"/>
                  <a:pt x="4487167" y="5422305"/>
                </a:cubicBezTo>
                <a:cubicBezTo>
                  <a:pt x="4487167" y="5422305"/>
                  <a:pt x="4489647" y="5419825"/>
                  <a:pt x="4494609" y="5414864"/>
                </a:cubicBezTo>
                <a:close/>
                <a:moveTo>
                  <a:pt x="3564433" y="5414864"/>
                </a:moveTo>
                <a:lnTo>
                  <a:pt x="3564433" y="5422305"/>
                </a:lnTo>
                <a:lnTo>
                  <a:pt x="3571875" y="5414864"/>
                </a:lnTo>
                <a:close/>
                <a:moveTo>
                  <a:pt x="3542109" y="5414864"/>
                </a:moveTo>
                <a:cubicBezTo>
                  <a:pt x="3532187" y="5414864"/>
                  <a:pt x="3522265" y="5417344"/>
                  <a:pt x="3512343" y="5422305"/>
                </a:cubicBezTo>
                <a:lnTo>
                  <a:pt x="3490019" y="5429747"/>
                </a:lnTo>
                <a:lnTo>
                  <a:pt x="3504902" y="5437188"/>
                </a:lnTo>
                <a:cubicBezTo>
                  <a:pt x="3509863" y="5437188"/>
                  <a:pt x="3514824" y="5437188"/>
                  <a:pt x="3519785" y="5437188"/>
                </a:cubicBezTo>
                <a:cubicBezTo>
                  <a:pt x="3524746" y="5437188"/>
                  <a:pt x="3527226" y="5437188"/>
                  <a:pt x="3527226" y="5437188"/>
                </a:cubicBezTo>
                <a:lnTo>
                  <a:pt x="3534668" y="5437188"/>
                </a:lnTo>
                <a:lnTo>
                  <a:pt x="3534668" y="5429747"/>
                </a:lnTo>
                <a:lnTo>
                  <a:pt x="3542109" y="5422305"/>
                </a:lnTo>
                <a:cubicBezTo>
                  <a:pt x="3547070" y="5417344"/>
                  <a:pt x="3549550" y="5414864"/>
                  <a:pt x="3549550" y="5414864"/>
                </a:cubicBezTo>
                <a:cubicBezTo>
                  <a:pt x="3549550" y="5414864"/>
                  <a:pt x="3547070" y="5414864"/>
                  <a:pt x="3542109" y="5414864"/>
                </a:cubicBezTo>
                <a:close/>
                <a:moveTo>
                  <a:pt x="3490019" y="5414864"/>
                </a:moveTo>
                <a:cubicBezTo>
                  <a:pt x="3490019" y="5419825"/>
                  <a:pt x="3491260" y="5422305"/>
                  <a:pt x="3493740" y="5422305"/>
                </a:cubicBezTo>
                <a:cubicBezTo>
                  <a:pt x="3496220" y="5422305"/>
                  <a:pt x="3497461" y="5419825"/>
                  <a:pt x="3497461" y="5414864"/>
                </a:cubicBezTo>
                <a:cubicBezTo>
                  <a:pt x="3497461" y="5414864"/>
                  <a:pt x="3494980" y="5414864"/>
                  <a:pt x="3490019" y="5414864"/>
                </a:cubicBezTo>
                <a:close/>
                <a:moveTo>
                  <a:pt x="3445371" y="5414864"/>
                </a:moveTo>
                <a:cubicBezTo>
                  <a:pt x="3440410" y="5414864"/>
                  <a:pt x="3437929" y="5416104"/>
                  <a:pt x="3437929" y="5418584"/>
                </a:cubicBezTo>
                <a:cubicBezTo>
                  <a:pt x="3437929" y="5421065"/>
                  <a:pt x="3442890" y="5422305"/>
                  <a:pt x="3452812" y="5422305"/>
                </a:cubicBezTo>
                <a:lnTo>
                  <a:pt x="3460254" y="5414864"/>
                </a:lnTo>
                <a:cubicBezTo>
                  <a:pt x="3455292" y="5414864"/>
                  <a:pt x="3450332" y="5414864"/>
                  <a:pt x="3445371" y="5414864"/>
                </a:cubicBezTo>
                <a:close/>
                <a:moveTo>
                  <a:pt x="2771923" y="5414864"/>
                </a:moveTo>
                <a:cubicBezTo>
                  <a:pt x="2769443" y="5414864"/>
                  <a:pt x="2768203" y="5417344"/>
                  <a:pt x="2768203" y="5422305"/>
                </a:cubicBezTo>
                <a:cubicBezTo>
                  <a:pt x="2763242" y="5427266"/>
                  <a:pt x="2755801" y="5429747"/>
                  <a:pt x="2745878" y="5429747"/>
                </a:cubicBezTo>
                <a:cubicBezTo>
                  <a:pt x="2735956" y="5429747"/>
                  <a:pt x="2730996" y="5432227"/>
                  <a:pt x="2730996" y="5437188"/>
                </a:cubicBezTo>
                <a:cubicBezTo>
                  <a:pt x="2730996" y="5437188"/>
                  <a:pt x="2738437" y="5437188"/>
                  <a:pt x="2753320" y="5437188"/>
                </a:cubicBezTo>
                <a:cubicBezTo>
                  <a:pt x="2768203" y="5437188"/>
                  <a:pt x="2781845" y="5437188"/>
                  <a:pt x="2794248" y="5437188"/>
                </a:cubicBezTo>
                <a:cubicBezTo>
                  <a:pt x="2806650" y="5437188"/>
                  <a:pt x="2812851" y="5434707"/>
                  <a:pt x="2812851" y="5429747"/>
                </a:cubicBezTo>
                <a:lnTo>
                  <a:pt x="2805410" y="5414864"/>
                </a:lnTo>
                <a:lnTo>
                  <a:pt x="2805410" y="5422305"/>
                </a:lnTo>
                <a:cubicBezTo>
                  <a:pt x="2805410" y="5427266"/>
                  <a:pt x="2802929" y="5429747"/>
                  <a:pt x="2797968" y="5429747"/>
                </a:cubicBezTo>
                <a:cubicBezTo>
                  <a:pt x="2793008" y="5429747"/>
                  <a:pt x="2793008" y="5427266"/>
                  <a:pt x="2797968" y="5422305"/>
                </a:cubicBezTo>
                <a:cubicBezTo>
                  <a:pt x="2797968" y="5422305"/>
                  <a:pt x="2796728" y="5421065"/>
                  <a:pt x="2794248" y="5418584"/>
                </a:cubicBezTo>
                <a:cubicBezTo>
                  <a:pt x="2791767" y="5416104"/>
                  <a:pt x="2788046" y="5414864"/>
                  <a:pt x="2783085" y="5414864"/>
                </a:cubicBezTo>
                <a:cubicBezTo>
                  <a:pt x="2778125" y="5414864"/>
                  <a:pt x="2774404" y="5414864"/>
                  <a:pt x="2771923" y="5414864"/>
                </a:cubicBezTo>
                <a:close/>
                <a:moveTo>
                  <a:pt x="2947727" y="5411143"/>
                </a:moveTo>
                <a:cubicBezTo>
                  <a:pt x="2947107" y="5411143"/>
                  <a:pt x="2946796" y="5412384"/>
                  <a:pt x="2946796" y="5414864"/>
                </a:cubicBezTo>
                <a:lnTo>
                  <a:pt x="2946796" y="5429747"/>
                </a:lnTo>
                <a:cubicBezTo>
                  <a:pt x="2951757" y="5434707"/>
                  <a:pt x="2959199" y="5434707"/>
                  <a:pt x="2969121" y="5429747"/>
                </a:cubicBezTo>
                <a:lnTo>
                  <a:pt x="2969121" y="5422305"/>
                </a:lnTo>
                <a:cubicBezTo>
                  <a:pt x="2959199" y="5422305"/>
                  <a:pt x="2952998" y="5419825"/>
                  <a:pt x="2950517" y="5414864"/>
                </a:cubicBezTo>
                <a:cubicBezTo>
                  <a:pt x="2949277" y="5412384"/>
                  <a:pt x="2948347" y="5411143"/>
                  <a:pt x="2947727" y="5411143"/>
                </a:cubicBezTo>
                <a:close/>
                <a:moveTo>
                  <a:pt x="3043535" y="5407422"/>
                </a:moveTo>
                <a:cubicBezTo>
                  <a:pt x="3043535" y="5412383"/>
                  <a:pt x="3043535" y="5414864"/>
                  <a:pt x="3043535" y="5414864"/>
                </a:cubicBezTo>
                <a:lnTo>
                  <a:pt x="3050976" y="5407422"/>
                </a:lnTo>
                <a:cubicBezTo>
                  <a:pt x="3050976" y="5407422"/>
                  <a:pt x="3048495" y="5407422"/>
                  <a:pt x="3043535" y="5407422"/>
                </a:cubicBezTo>
                <a:close/>
                <a:moveTo>
                  <a:pt x="2847733" y="5405097"/>
                </a:moveTo>
                <a:cubicBezTo>
                  <a:pt x="2839361" y="5404167"/>
                  <a:pt x="2835175" y="5407422"/>
                  <a:pt x="2835175" y="5414864"/>
                </a:cubicBezTo>
                <a:cubicBezTo>
                  <a:pt x="2835175" y="5419825"/>
                  <a:pt x="2842617" y="5419825"/>
                  <a:pt x="2857500" y="5414864"/>
                </a:cubicBezTo>
                <a:lnTo>
                  <a:pt x="2879824" y="5414864"/>
                </a:lnTo>
                <a:lnTo>
                  <a:pt x="2857500" y="5407422"/>
                </a:lnTo>
                <a:cubicBezTo>
                  <a:pt x="2853779" y="5406182"/>
                  <a:pt x="2850523" y="5405407"/>
                  <a:pt x="2847733" y="5405097"/>
                </a:cubicBezTo>
                <a:close/>
                <a:moveTo>
                  <a:pt x="4472285" y="5399981"/>
                </a:moveTo>
                <a:lnTo>
                  <a:pt x="4494609" y="5399981"/>
                </a:lnTo>
                <a:cubicBezTo>
                  <a:pt x="4494609" y="5404942"/>
                  <a:pt x="4494609" y="5409903"/>
                  <a:pt x="4494609" y="5414864"/>
                </a:cubicBezTo>
                <a:lnTo>
                  <a:pt x="4479726" y="5407422"/>
                </a:lnTo>
                <a:cubicBezTo>
                  <a:pt x="4474765" y="5402462"/>
                  <a:pt x="4472285" y="5399981"/>
                  <a:pt x="4472285" y="5399981"/>
                </a:cubicBezTo>
                <a:close/>
                <a:moveTo>
                  <a:pt x="4003476" y="5399981"/>
                </a:moveTo>
                <a:lnTo>
                  <a:pt x="4003476" y="5407422"/>
                </a:lnTo>
                <a:cubicBezTo>
                  <a:pt x="4018359" y="5412383"/>
                  <a:pt x="4025800" y="5409903"/>
                  <a:pt x="4025800" y="5399981"/>
                </a:cubicBezTo>
                <a:cubicBezTo>
                  <a:pt x="4025800" y="5399981"/>
                  <a:pt x="4023320" y="5399981"/>
                  <a:pt x="4018359" y="5399981"/>
                </a:cubicBezTo>
                <a:close/>
                <a:moveTo>
                  <a:pt x="2716113" y="5399981"/>
                </a:moveTo>
                <a:cubicBezTo>
                  <a:pt x="2711152" y="5399981"/>
                  <a:pt x="2707431" y="5401221"/>
                  <a:pt x="2704951" y="5403702"/>
                </a:cubicBezTo>
                <a:cubicBezTo>
                  <a:pt x="2702470" y="5406182"/>
                  <a:pt x="2701230" y="5409903"/>
                  <a:pt x="2701230" y="5414864"/>
                </a:cubicBezTo>
                <a:lnTo>
                  <a:pt x="2701230" y="5422305"/>
                </a:lnTo>
                <a:cubicBezTo>
                  <a:pt x="2696269" y="5417344"/>
                  <a:pt x="2692549" y="5414864"/>
                  <a:pt x="2690068" y="5414864"/>
                </a:cubicBezTo>
                <a:cubicBezTo>
                  <a:pt x="2687587" y="5414864"/>
                  <a:pt x="2686347" y="5417344"/>
                  <a:pt x="2686347" y="5422305"/>
                </a:cubicBezTo>
                <a:cubicBezTo>
                  <a:pt x="2686347" y="5427266"/>
                  <a:pt x="2688828" y="5429747"/>
                  <a:pt x="2693789" y="5429747"/>
                </a:cubicBezTo>
                <a:cubicBezTo>
                  <a:pt x="2708671" y="5434707"/>
                  <a:pt x="2713632" y="5432227"/>
                  <a:pt x="2708671" y="5422305"/>
                </a:cubicBezTo>
                <a:cubicBezTo>
                  <a:pt x="2708671" y="5417344"/>
                  <a:pt x="2711152" y="5412383"/>
                  <a:pt x="2716113" y="5407422"/>
                </a:cubicBezTo>
                <a:close/>
                <a:moveTo>
                  <a:pt x="3780234" y="5392540"/>
                </a:moveTo>
                <a:lnTo>
                  <a:pt x="3780234" y="5399981"/>
                </a:lnTo>
                <a:lnTo>
                  <a:pt x="3802558" y="5392540"/>
                </a:lnTo>
                <a:lnTo>
                  <a:pt x="3801163" y="5392540"/>
                </a:lnTo>
                <a:cubicBezTo>
                  <a:pt x="3799613" y="5392540"/>
                  <a:pt x="3797597" y="5392540"/>
                  <a:pt x="3795117" y="5392540"/>
                </a:cubicBezTo>
                <a:cubicBezTo>
                  <a:pt x="3795117" y="5392540"/>
                  <a:pt x="3792636" y="5392540"/>
                  <a:pt x="3787675" y="5392540"/>
                </a:cubicBezTo>
                <a:cubicBezTo>
                  <a:pt x="3782714" y="5392540"/>
                  <a:pt x="3780234" y="5392540"/>
                  <a:pt x="3780234" y="5392540"/>
                </a:cubicBezTo>
                <a:close/>
                <a:moveTo>
                  <a:pt x="2939355" y="5392540"/>
                </a:moveTo>
                <a:lnTo>
                  <a:pt x="2939355" y="5399981"/>
                </a:lnTo>
                <a:lnTo>
                  <a:pt x="2946796" y="5392540"/>
                </a:lnTo>
                <a:cubicBezTo>
                  <a:pt x="2946796" y="5392540"/>
                  <a:pt x="2944316" y="5392540"/>
                  <a:pt x="2939355" y="5392540"/>
                </a:cubicBezTo>
                <a:close/>
                <a:moveTo>
                  <a:pt x="2693789" y="5392540"/>
                </a:moveTo>
                <a:cubicBezTo>
                  <a:pt x="2688828" y="5392540"/>
                  <a:pt x="2686347" y="5393780"/>
                  <a:pt x="2686347" y="5396260"/>
                </a:cubicBezTo>
                <a:cubicBezTo>
                  <a:pt x="2686347" y="5398741"/>
                  <a:pt x="2687587" y="5399981"/>
                  <a:pt x="2690068" y="5399981"/>
                </a:cubicBezTo>
                <a:cubicBezTo>
                  <a:pt x="2692549" y="5399981"/>
                  <a:pt x="2695029" y="5398741"/>
                  <a:pt x="2697509" y="5396260"/>
                </a:cubicBezTo>
                <a:cubicBezTo>
                  <a:pt x="2699990" y="5393780"/>
                  <a:pt x="2698749" y="5392540"/>
                  <a:pt x="2693789" y="5392540"/>
                </a:cubicBezTo>
                <a:close/>
                <a:moveTo>
                  <a:pt x="3019350" y="5388819"/>
                </a:moveTo>
                <a:cubicBezTo>
                  <a:pt x="3015630" y="5388819"/>
                  <a:pt x="3011289" y="5390059"/>
                  <a:pt x="3006328" y="5392540"/>
                </a:cubicBezTo>
                <a:lnTo>
                  <a:pt x="3013769" y="5392540"/>
                </a:lnTo>
                <a:lnTo>
                  <a:pt x="3028652" y="5392540"/>
                </a:lnTo>
                <a:cubicBezTo>
                  <a:pt x="3026171" y="5390059"/>
                  <a:pt x="3023071" y="5388819"/>
                  <a:pt x="3019350" y="5388819"/>
                </a:cubicBezTo>
                <a:close/>
                <a:moveTo>
                  <a:pt x="4193232" y="5385098"/>
                </a:moveTo>
                <a:cubicBezTo>
                  <a:pt x="4195712" y="5385098"/>
                  <a:pt x="4195712" y="5387579"/>
                  <a:pt x="4193232" y="5392540"/>
                </a:cubicBezTo>
                <a:cubicBezTo>
                  <a:pt x="4190752" y="5397500"/>
                  <a:pt x="4189511" y="5399981"/>
                  <a:pt x="4189511" y="5399981"/>
                </a:cubicBezTo>
                <a:cubicBezTo>
                  <a:pt x="4189511" y="5399981"/>
                  <a:pt x="4189511" y="5397500"/>
                  <a:pt x="4189511" y="5392540"/>
                </a:cubicBezTo>
                <a:cubicBezTo>
                  <a:pt x="4189511" y="5387579"/>
                  <a:pt x="4190752" y="5385098"/>
                  <a:pt x="4193232" y="5385098"/>
                </a:cubicBezTo>
                <a:close/>
                <a:moveTo>
                  <a:pt x="3385839" y="5385098"/>
                </a:moveTo>
                <a:cubicBezTo>
                  <a:pt x="3380878" y="5390059"/>
                  <a:pt x="3380878" y="5395020"/>
                  <a:pt x="3385839" y="5399981"/>
                </a:cubicBezTo>
                <a:lnTo>
                  <a:pt x="3423046" y="5399981"/>
                </a:lnTo>
                <a:cubicBezTo>
                  <a:pt x="3418085" y="5399981"/>
                  <a:pt x="3413125" y="5397500"/>
                  <a:pt x="3408164" y="5392540"/>
                </a:cubicBezTo>
                <a:cubicBezTo>
                  <a:pt x="3403203" y="5387579"/>
                  <a:pt x="3399482" y="5385098"/>
                  <a:pt x="3397001" y="5385098"/>
                </a:cubicBezTo>
                <a:cubicBezTo>
                  <a:pt x="3394521" y="5385098"/>
                  <a:pt x="3390800" y="5385098"/>
                  <a:pt x="3385839" y="5385098"/>
                </a:cubicBezTo>
                <a:close/>
                <a:moveTo>
                  <a:pt x="2239863" y="5385098"/>
                </a:moveTo>
                <a:lnTo>
                  <a:pt x="2269628" y="5392540"/>
                </a:lnTo>
                <a:lnTo>
                  <a:pt x="2269628" y="5399981"/>
                </a:lnTo>
                <a:cubicBezTo>
                  <a:pt x="2269628" y="5399981"/>
                  <a:pt x="2264668" y="5398741"/>
                  <a:pt x="2254746" y="5396260"/>
                </a:cubicBezTo>
                <a:cubicBezTo>
                  <a:pt x="2244824" y="5393780"/>
                  <a:pt x="2239863" y="5390059"/>
                  <a:pt x="2239863" y="5385098"/>
                </a:cubicBezTo>
                <a:close/>
                <a:moveTo>
                  <a:pt x="3257475" y="5380215"/>
                </a:moveTo>
                <a:cubicBezTo>
                  <a:pt x="3254995" y="5380370"/>
                  <a:pt x="3253134" y="5380757"/>
                  <a:pt x="3251894" y="5381377"/>
                </a:cubicBezTo>
                <a:cubicBezTo>
                  <a:pt x="3246933" y="5383858"/>
                  <a:pt x="3241972" y="5387579"/>
                  <a:pt x="3237011" y="5392540"/>
                </a:cubicBezTo>
                <a:cubicBezTo>
                  <a:pt x="3232050" y="5397500"/>
                  <a:pt x="3232050" y="5399981"/>
                  <a:pt x="3237011" y="5399981"/>
                </a:cubicBezTo>
                <a:lnTo>
                  <a:pt x="3251894" y="5399981"/>
                </a:lnTo>
                <a:lnTo>
                  <a:pt x="3244453" y="5407422"/>
                </a:lnTo>
                <a:cubicBezTo>
                  <a:pt x="3234531" y="5407422"/>
                  <a:pt x="3229570" y="5409903"/>
                  <a:pt x="3229570" y="5414864"/>
                </a:cubicBezTo>
                <a:cubicBezTo>
                  <a:pt x="3229570" y="5419825"/>
                  <a:pt x="3232050" y="5421065"/>
                  <a:pt x="3237011" y="5418584"/>
                </a:cubicBezTo>
                <a:cubicBezTo>
                  <a:pt x="3241972" y="5416104"/>
                  <a:pt x="3246933" y="5414864"/>
                  <a:pt x="3251894" y="5414864"/>
                </a:cubicBezTo>
                <a:cubicBezTo>
                  <a:pt x="3251894" y="5419825"/>
                  <a:pt x="3253134" y="5422305"/>
                  <a:pt x="3255615" y="5422305"/>
                </a:cubicBezTo>
                <a:cubicBezTo>
                  <a:pt x="3258095" y="5422305"/>
                  <a:pt x="3261816" y="5419825"/>
                  <a:pt x="3266777" y="5414864"/>
                </a:cubicBezTo>
                <a:cubicBezTo>
                  <a:pt x="3276699" y="5414864"/>
                  <a:pt x="3284140" y="5414864"/>
                  <a:pt x="3289101" y="5414864"/>
                </a:cubicBezTo>
                <a:cubicBezTo>
                  <a:pt x="3294062" y="5414864"/>
                  <a:pt x="3296542" y="5412383"/>
                  <a:pt x="3296542" y="5407422"/>
                </a:cubicBezTo>
                <a:cubicBezTo>
                  <a:pt x="3296542" y="5402462"/>
                  <a:pt x="3296542" y="5399981"/>
                  <a:pt x="3296542" y="5399981"/>
                </a:cubicBezTo>
                <a:lnTo>
                  <a:pt x="3296542" y="5385098"/>
                </a:lnTo>
                <a:cubicBezTo>
                  <a:pt x="3277939" y="5381377"/>
                  <a:pt x="3264917" y="5379750"/>
                  <a:pt x="3257475" y="5380215"/>
                </a:cubicBezTo>
                <a:close/>
                <a:moveTo>
                  <a:pt x="2187075" y="5380215"/>
                </a:moveTo>
                <a:cubicBezTo>
                  <a:pt x="2188161" y="5380370"/>
                  <a:pt x="2189633" y="5380757"/>
                  <a:pt x="2191494" y="5381377"/>
                </a:cubicBezTo>
                <a:cubicBezTo>
                  <a:pt x="2198935" y="5383858"/>
                  <a:pt x="2202656" y="5385098"/>
                  <a:pt x="2202656" y="5385098"/>
                </a:cubicBezTo>
                <a:lnTo>
                  <a:pt x="2187773" y="5385098"/>
                </a:lnTo>
                <a:cubicBezTo>
                  <a:pt x="2184053" y="5381377"/>
                  <a:pt x="2183820" y="5379750"/>
                  <a:pt x="2187075" y="5380215"/>
                </a:cubicBezTo>
                <a:close/>
                <a:moveTo>
                  <a:pt x="4933652" y="5377657"/>
                </a:moveTo>
                <a:lnTo>
                  <a:pt x="4948535" y="5385098"/>
                </a:lnTo>
                <a:cubicBezTo>
                  <a:pt x="4948535" y="5390059"/>
                  <a:pt x="4951015" y="5393780"/>
                  <a:pt x="4955976" y="5396260"/>
                </a:cubicBezTo>
                <a:cubicBezTo>
                  <a:pt x="4960937" y="5398741"/>
                  <a:pt x="4960937" y="5399981"/>
                  <a:pt x="4955976" y="5399981"/>
                </a:cubicBezTo>
                <a:cubicBezTo>
                  <a:pt x="4955976" y="5399981"/>
                  <a:pt x="4954735" y="5399981"/>
                  <a:pt x="4952255" y="5399981"/>
                </a:cubicBezTo>
                <a:cubicBezTo>
                  <a:pt x="4949775" y="5399981"/>
                  <a:pt x="4946054" y="5397500"/>
                  <a:pt x="4941093" y="5392540"/>
                </a:cubicBezTo>
                <a:cubicBezTo>
                  <a:pt x="4936132" y="5387579"/>
                  <a:pt x="4933652" y="5382617"/>
                  <a:pt x="4933652" y="5377657"/>
                </a:cubicBezTo>
                <a:close/>
                <a:moveTo>
                  <a:pt x="4531816" y="5377657"/>
                </a:moveTo>
                <a:cubicBezTo>
                  <a:pt x="4536777" y="5377657"/>
                  <a:pt x="4539257" y="5377657"/>
                  <a:pt x="4539257" y="5377657"/>
                </a:cubicBezTo>
                <a:lnTo>
                  <a:pt x="4546699" y="5377657"/>
                </a:lnTo>
                <a:cubicBezTo>
                  <a:pt x="4546699" y="5382617"/>
                  <a:pt x="4544218" y="5385098"/>
                  <a:pt x="4539257" y="5385098"/>
                </a:cubicBezTo>
                <a:cubicBezTo>
                  <a:pt x="4534296" y="5385098"/>
                  <a:pt x="4531816" y="5382617"/>
                  <a:pt x="4531816" y="5377657"/>
                </a:cubicBezTo>
                <a:close/>
                <a:moveTo>
                  <a:pt x="4472285" y="5377657"/>
                </a:moveTo>
                <a:cubicBezTo>
                  <a:pt x="4477246" y="5377657"/>
                  <a:pt x="4479726" y="5377657"/>
                  <a:pt x="4479726" y="5377657"/>
                </a:cubicBezTo>
                <a:cubicBezTo>
                  <a:pt x="4479726" y="5382617"/>
                  <a:pt x="4478485" y="5385098"/>
                  <a:pt x="4476005" y="5385098"/>
                </a:cubicBezTo>
                <a:cubicBezTo>
                  <a:pt x="4473525" y="5385098"/>
                  <a:pt x="4472285" y="5382617"/>
                  <a:pt x="4472285" y="5377657"/>
                </a:cubicBezTo>
                <a:close/>
                <a:moveTo>
                  <a:pt x="4048125" y="5377657"/>
                </a:moveTo>
                <a:cubicBezTo>
                  <a:pt x="4043164" y="5377657"/>
                  <a:pt x="4040683" y="5380137"/>
                  <a:pt x="4040683" y="5385098"/>
                </a:cubicBezTo>
                <a:lnTo>
                  <a:pt x="4048125" y="5385098"/>
                </a:lnTo>
                <a:cubicBezTo>
                  <a:pt x="4053086" y="5385098"/>
                  <a:pt x="4055566" y="5385098"/>
                  <a:pt x="4055566" y="5385098"/>
                </a:cubicBezTo>
                <a:cubicBezTo>
                  <a:pt x="4055566" y="5380137"/>
                  <a:pt x="4053086" y="5377657"/>
                  <a:pt x="4048125" y="5377657"/>
                </a:cubicBezTo>
                <a:close/>
                <a:moveTo>
                  <a:pt x="3765351" y="5377657"/>
                </a:moveTo>
                <a:lnTo>
                  <a:pt x="3757910" y="5392540"/>
                </a:lnTo>
                <a:cubicBezTo>
                  <a:pt x="3767832" y="5392540"/>
                  <a:pt x="3772793" y="5390059"/>
                  <a:pt x="3772793" y="5385098"/>
                </a:cubicBezTo>
                <a:cubicBezTo>
                  <a:pt x="3772793" y="5385098"/>
                  <a:pt x="3771552" y="5383858"/>
                  <a:pt x="3769072" y="5381377"/>
                </a:cubicBezTo>
                <a:cubicBezTo>
                  <a:pt x="3766592" y="5378897"/>
                  <a:pt x="3765351" y="5377657"/>
                  <a:pt x="3765351" y="5377657"/>
                </a:cubicBezTo>
                <a:close/>
                <a:moveTo>
                  <a:pt x="3415605" y="5377657"/>
                </a:moveTo>
                <a:cubicBezTo>
                  <a:pt x="3415605" y="5382617"/>
                  <a:pt x="3415605" y="5385098"/>
                  <a:pt x="3415605" y="5385098"/>
                </a:cubicBezTo>
                <a:cubicBezTo>
                  <a:pt x="3415605" y="5385098"/>
                  <a:pt x="3418085" y="5385098"/>
                  <a:pt x="3423046" y="5385098"/>
                </a:cubicBezTo>
                <a:lnTo>
                  <a:pt x="3430488" y="5377657"/>
                </a:lnTo>
                <a:close/>
                <a:moveTo>
                  <a:pt x="3147714" y="5377657"/>
                </a:moveTo>
                <a:lnTo>
                  <a:pt x="3132832" y="5399981"/>
                </a:lnTo>
                <a:cubicBezTo>
                  <a:pt x="3132832" y="5399981"/>
                  <a:pt x="3132832" y="5397500"/>
                  <a:pt x="3132832" y="5392540"/>
                </a:cubicBezTo>
                <a:cubicBezTo>
                  <a:pt x="3132832" y="5387579"/>
                  <a:pt x="3134072" y="5383858"/>
                  <a:pt x="3136552" y="5381377"/>
                </a:cubicBezTo>
                <a:cubicBezTo>
                  <a:pt x="3139033" y="5378897"/>
                  <a:pt x="3142754" y="5377657"/>
                  <a:pt x="3147714" y="5377657"/>
                </a:cubicBezTo>
                <a:close/>
                <a:moveTo>
                  <a:pt x="2797968" y="5377657"/>
                </a:moveTo>
                <a:lnTo>
                  <a:pt x="2775644" y="5385098"/>
                </a:lnTo>
                <a:lnTo>
                  <a:pt x="2753320" y="5399981"/>
                </a:lnTo>
                <a:cubicBezTo>
                  <a:pt x="2738437" y="5399981"/>
                  <a:pt x="2730996" y="5402462"/>
                  <a:pt x="2730996" y="5407422"/>
                </a:cubicBezTo>
                <a:cubicBezTo>
                  <a:pt x="2730996" y="5412383"/>
                  <a:pt x="2735956" y="5412383"/>
                  <a:pt x="2745878" y="5407422"/>
                </a:cubicBezTo>
                <a:cubicBezTo>
                  <a:pt x="2750839" y="5407422"/>
                  <a:pt x="2754560" y="5406182"/>
                  <a:pt x="2757041" y="5403702"/>
                </a:cubicBezTo>
                <a:cubicBezTo>
                  <a:pt x="2759521" y="5401221"/>
                  <a:pt x="2762001" y="5399981"/>
                  <a:pt x="2764482" y="5399981"/>
                </a:cubicBezTo>
                <a:cubicBezTo>
                  <a:pt x="2766963" y="5399981"/>
                  <a:pt x="2769443" y="5399981"/>
                  <a:pt x="2771923" y="5399981"/>
                </a:cubicBezTo>
                <a:cubicBezTo>
                  <a:pt x="2774404" y="5399981"/>
                  <a:pt x="2778125" y="5399981"/>
                  <a:pt x="2783085" y="5399981"/>
                </a:cubicBezTo>
                <a:lnTo>
                  <a:pt x="2797968" y="5399981"/>
                </a:lnTo>
                <a:lnTo>
                  <a:pt x="2797968" y="5385098"/>
                </a:lnTo>
                <a:cubicBezTo>
                  <a:pt x="2802929" y="5390059"/>
                  <a:pt x="2807890" y="5390059"/>
                  <a:pt x="2812851" y="5385098"/>
                </a:cubicBezTo>
                <a:close/>
                <a:moveTo>
                  <a:pt x="2738437" y="5377657"/>
                </a:moveTo>
                <a:cubicBezTo>
                  <a:pt x="2733476" y="5377657"/>
                  <a:pt x="2729756" y="5378897"/>
                  <a:pt x="2727275" y="5381377"/>
                </a:cubicBezTo>
                <a:cubicBezTo>
                  <a:pt x="2724794" y="5383858"/>
                  <a:pt x="2723554" y="5385098"/>
                  <a:pt x="2723554" y="5385098"/>
                </a:cubicBezTo>
                <a:cubicBezTo>
                  <a:pt x="2723554" y="5385098"/>
                  <a:pt x="2733476" y="5385098"/>
                  <a:pt x="2753320" y="5385098"/>
                </a:cubicBezTo>
                <a:close/>
                <a:moveTo>
                  <a:pt x="2708671" y="5377657"/>
                </a:moveTo>
                <a:lnTo>
                  <a:pt x="2701230" y="5385098"/>
                </a:lnTo>
                <a:cubicBezTo>
                  <a:pt x="2706191" y="5390059"/>
                  <a:pt x="2709911" y="5391299"/>
                  <a:pt x="2712392" y="5388819"/>
                </a:cubicBezTo>
                <a:cubicBezTo>
                  <a:pt x="2714873" y="5386338"/>
                  <a:pt x="2713632" y="5382617"/>
                  <a:pt x="2708671" y="5377657"/>
                </a:cubicBezTo>
                <a:close/>
                <a:moveTo>
                  <a:pt x="2678906" y="5377657"/>
                </a:moveTo>
                <a:cubicBezTo>
                  <a:pt x="2673945" y="5377657"/>
                  <a:pt x="2672704" y="5378897"/>
                  <a:pt x="2675185" y="5381377"/>
                </a:cubicBezTo>
                <a:cubicBezTo>
                  <a:pt x="2677666" y="5383858"/>
                  <a:pt x="2681386" y="5385098"/>
                  <a:pt x="2686347" y="5385098"/>
                </a:cubicBezTo>
                <a:close/>
                <a:moveTo>
                  <a:pt x="4009987" y="5373006"/>
                </a:moveTo>
                <a:cubicBezTo>
                  <a:pt x="4008127" y="5373626"/>
                  <a:pt x="4005957" y="5375177"/>
                  <a:pt x="4003476" y="5377657"/>
                </a:cubicBezTo>
                <a:cubicBezTo>
                  <a:pt x="3998515" y="5377657"/>
                  <a:pt x="3996035" y="5377657"/>
                  <a:pt x="3996035" y="5377657"/>
                </a:cubicBezTo>
                <a:cubicBezTo>
                  <a:pt x="3996035" y="5377657"/>
                  <a:pt x="3996035" y="5380137"/>
                  <a:pt x="3996035" y="5385098"/>
                </a:cubicBezTo>
                <a:cubicBezTo>
                  <a:pt x="4005957" y="5390059"/>
                  <a:pt x="4013398" y="5387579"/>
                  <a:pt x="4018359" y="5377657"/>
                </a:cubicBezTo>
                <a:cubicBezTo>
                  <a:pt x="4018359" y="5377657"/>
                  <a:pt x="4017119" y="5376417"/>
                  <a:pt x="4014638" y="5373936"/>
                </a:cubicBezTo>
                <a:cubicBezTo>
                  <a:pt x="4013398" y="5372696"/>
                  <a:pt x="4011848" y="5372386"/>
                  <a:pt x="4009987" y="5373006"/>
                </a:cubicBezTo>
                <a:close/>
                <a:moveTo>
                  <a:pt x="4152304" y="5370215"/>
                </a:moveTo>
                <a:cubicBezTo>
                  <a:pt x="4157265" y="5370215"/>
                  <a:pt x="4160986" y="5371455"/>
                  <a:pt x="4163466" y="5373936"/>
                </a:cubicBezTo>
                <a:cubicBezTo>
                  <a:pt x="4165947" y="5376417"/>
                  <a:pt x="4167187" y="5377657"/>
                  <a:pt x="4167187" y="5377657"/>
                </a:cubicBezTo>
                <a:lnTo>
                  <a:pt x="4167187" y="5385098"/>
                </a:lnTo>
                <a:cubicBezTo>
                  <a:pt x="4162226" y="5385098"/>
                  <a:pt x="4157265" y="5382617"/>
                  <a:pt x="4152304" y="5377657"/>
                </a:cubicBezTo>
                <a:close/>
                <a:moveTo>
                  <a:pt x="3147714" y="5370215"/>
                </a:moveTo>
                <a:lnTo>
                  <a:pt x="3117949" y="5385098"/>
                </a:lnTo>
                <a:cubicBezTo>
                  <a:pt x="3117949" y="5390059"/>
                  <a:pt x="3116709" y="5392540"/>
                  <a:pt x="3114228" y="5392540"/>
                </a:cubicBezTo>
                <a:cubicBezTo>
                  <a:pt x="3111747" y="5392540"/>
                  <a:pt x="3109267" y="5392540"/>
                  <a:pt x="3106787" y="5392540"/>
                </a:cubicBezTo>
                <a:cubicBezTo>
                  <a:pt x="3104306" y="5392540"/>
                  <a:pt x="3101826" y="5393780"/>
                  <a:pt x="3099345" y="5396260"/>
                </a:cubicBezTo>
                <a:cubicBezTo>
                  <a:pt x="3096865" y="5398741"/>
                  <a:pt x="3096865" y="5399981"/>
                  <a:pt x="3099345" y="5399981"/>
                </a:cubicBezTo>
                <a:cubicBezTo>
                  <a:pt x="3101826" y="5399981"/>
                  <a:pt x="3101826" y="5401221"/>
                  <a:pt x="3099345" y="5403702"/>
                </a:cubicBezTo>
                <a:cubicBezTo>
                  <a:pt x="3096865" y="5406182"/>
                  <a:pt x="3095625" y="5409903"/>
                  <a:pt x="3095625" y="5414864"/>
                </a:cubicBezTo>
                <a:lnTo>
                  <a:pt x="3103066" y="5422305"/>
                </a:lnTo>
                <a:cubicBezTo>
                  <a:pt x="3112988" y="5417344"/>
                  <a:pt x="3122909" y="5417344"/>
                  <a:pt x="3132832" y="5422305"/>
                </a:cubicBezTo>
                <a:lnTo>
                  <a:pt x="3162597" y="5429747"/>
                </a:lnTo>
                <a:cubicBezTo>
                  <a:pt x="3167558" y="5429747"/>
                  <a:pt x="3170039" y="5432227"/>
                  <a:pt x="3170039" y="5437188"/>
                </a:cubicBezTo>
                <a:cubicBezTo>
                  <a:pt x="3170039" y="5437188"/>
                  <a:pt x="3175000" y="5437188"/>
                  <a:pt x="3184921" y="5437188"/>
                </a:cubicBezTo>
                <a:cubicBezTo>
                  <a:pt x="3184921" y="5437188"/>
                  <a:pt x="3187402" y="5438429"/>
                  <a:pt x="3192363" y="5440909"/>
                </a:cubicBezTo>
                <a:cubicBezTo>
                  <a:pt x="3197324" y="5443389"/>
                  <a:pt x="3202285" y="5444629"/>
                  <a:pt x="3207246" y="5444629"/>
                </a:cubicBezTo>
                <a:lnTo>
                  <a:pt x="3214687" y="5437188"/>
                </a:lnTo>
                <a:cubicBezTo>
                  <a:pt x="3219648" y="5437188"/>
                  <a:pt x="3227089" y="5437188"/>
                  <a:pt x="3237011" y="5437188"/>
                </a:cubicBezTo>
                <a:lnTo>
                  <a:pt x="3244453" y="5444629"/>
                </a:lnTo>
                <a:cubicBezTo>
                  <a:pt x="3244453" y="5444629"/>
                  <a:pt x="3243212" y="5447110"/>
                  <a:pt x="3240732" y="5452071"/>
                </a:cubicBezTo>
                <a:cubicBezTo>
                  <a:pt x="3238252" y="5457032"/>
                  <a:pt x="3237011" y="5461993"/>
                  <a:pt x="3237011" y="5466954"/>
                </a:cubicBezTo>
                <a:cubicBezTo>
                  <a:pt x="3237011" y="5471914"/>
                  <a:pt x="3238252" y="5475635"/>
                  <a:pt x="3240732" y="5478116"/>
                </a:cubicBezTo>
                <a:cubicBezTo>
                  <a:pt x="3243212" y="5480596"/>
                  <a:pt x="3249414" y="5481836"/>
                  <a:pt x="3259335" y="5481836"/>
                </a:cubicBezTo>
                <a:cubicBezTo>
                  <a:pt x="3274218" y="5476876"/>
                  <a:pt x="3284140" y="5474395"/>
                  <a:pt x="3289101" y="5474395"/>
                </a:cubicBezTo>
                <a:lnTo>
                  <a:pt x="3289101" y="5459512"/>
                </a:lnTo>
                <a:cubicBezTo>
                  <a:pt x="3294062" y="5454551"/>
                  <a:pt x="3296542" y="5452071"/>
                  <a:pt x="3296542" y="5452071"/>
                </a:cubicBezTo>
                <a:cubicBezTo>
                  <a:pt x="3296542" y="5452071"/>
                  <a:pt x="3299023" y="5454551"/>
                  <a:pt x="3303984" y="5459512"/>
                </a:cubicBezTo>
                <a:cubicBezTo>
                  <a:pt x="3308945" y="5464473"/>
                  <a:pt x="3311425" y="5471914"/>
                  <a:pt x="3311425" y="5481836"/>
                </a:cubicBezTo>
                <a:cubicBezTo>
                  <a:pt x="3316386" y="5491758"/>
                  <a:pt x="3323828" y="5496719"/>
                  <a:pt x="3333750" y="5496719"/>
                </a:cubicBezTo>
                <a:cubicBezTo>
                  <a:pt x="3343671" y="5491758"/>
                  <a:pt x="3353593" y="5489278"/>
                  <a:pt x="3363515" y="5489278"/>
                </a:cubicBezTo>
                <a:lnTo>
                  <a:pt x="3370957" y="5489278"/>
                </a:lnTo>
                <a:cubicBezTo>
                  <a:pt x="3370957" y="5489278"/>
                  <a:pt x="3372197" y="5486797"/>
                  <a:pt x="3374677" y="5481836"/>
                </a:cubicBezTo>
                <a:cubicBezTo>
                  <a:pt x="3377158" y="5476876"/>
                  <a:pt x="3380878" y="5474395"/>
                  <a:pt x="3385839" y="5474395"/>
                </a:cubicBezTo>
                <a:cubicBezTo>
                  <a:pt x="3390800" y="5469434"/>
                  <a:pt x="3393281" y="5465714"/>
                  <a:pt x="3393281" y="5463233"/>
                </a:cubicBezTo>
                <a:cubicBezTo>
                  <a:pt x="3393281" y="5460752"/>
                  <a:pt x="3390800" y="5457032"/>
                  <a:pt x="3385839" y="5452071"/>
                </a:cubicBezTo>
                <a:lnTo>
                  <a:pt x="3393281" y="5444629"/>
                </a:lnTo>
                <a:cubicBezTo>
                  <a:pt x="3398242" y="5449590"/>
                  <a:pt x="3401963" y="5452071"/>
                  <a:pt x="3404443" y="5452071"/>
                </a:cubicBezTo>
                <a:cubicBezTo>
                  <a:pt x="3406923" y="5452071"/>
                  <a:pt x="3408164" y="5452071"/>
                  <a:pt x="3408164" y="5452071"/>
                </a:cubicBezTo>
                <a:lnTo>
                  <a:pt x="3400722" y="5437188"/>
                </a:lnTo>
                <a:cubicBezTo>
                  <a:pt x="3395761" y="5427266"/>
                  <a:pt x="3390800" y="5424786"/>
                  <a:pt x="3385839" y="5429747"/>
                </a:cubicBezTo>
                <a:lnTo>
                  <a:pt x="3378398" y="5422305"/>
                </a:lnTo>
                <a:lnTo>
                  <a:pt x="3363515" y="5422305"/>
                </a:lnTo>
                <a:cubicBezTo>
                  <a:pt x="3348632" y="5427266"/>
                  <a:pt x="3341191" y="5429747"/>
                  <a:pt x="3341191" y="5429747"/>
                </a:cubicBezTo>
                <a:cubicBezTo>
                  <a:pt x="3341191" y="5434707"/>
                  <a:pt x="3343671" y="5437188"/>
                  <a:pt x="3348632" y="5437188"/>
                </a:cubicBezTo>
                <a:lnTo>
                  <a:pt x="3311425" y="5437188"/>
                </a:lnTo>
                <a:cubicBezTo>
                  <a:pt x="3311425" y="5432227"/>
                  <a:pt x="3289101" y="5429747"/>
                  <a:pt x="3244453" y="5429747"/>
                </a:cubicBezTo>
                <a:cubicBezTo>
                  <a:pt x="3214687" y="5429747"/>
                  <a:pt x="3194843" y="5428506"/>
                  <a:pt x="3184921" y="5426026"/>
                </a:cubicBezTo>
                <a:cubicBezTo>
                  <a:pt x="3175000" y="5423545"/>
                  <a:pt x="3170039" y="5422305"/>
                  <a:pt x="3170039" y="5422305"/>
                </a:cubicBezTo>
                <a:cubicBezTo>
                  <a:pt x="3155156" y="5407422"/>
                  <a:pt x="3152675" y="5399981"/>
                  <a:pt x="3162597" y="5399981"/>
                </a:cubicBezTo>
                <a:lnTo>
                  <a:pt x="3162597" y="5385098"/>
                </a:lnTo>
                <a:cubicBezTo>
                  <a:pt x="3157636" y="5385098"/>
                  <a:pt x="3155156" y="5382617"/>
                  <a:pt x="3155156" y="5377657"/>
                </a:cubicBezTo>
                <a:close/>
                <a:moveTo>
                  <a:pt x="2597050" y="5370215"/>
                </a:moveTo>
                <a:cubicBezTo>
                  <a:pt x="2597050" y="5370215"/>
                  <a:pt x="2594570" y="5372696"/>
                  <a:pt x="2589609" y="5377657"/>
                </a:cubicBezTo>
                <a:cubicBezTo>
                  <a:pt x="2589609" y="5382617"/>
                  <a:pt x="2588369" y="5386338"/>
                  <a:pt x="2585888" y="5388819"/>
                </a:cubicBezTo>
                <a:cubicBezTo>
                  <a:pt x="2583408" y="5391299"/>
                  <a:pt x="2582167" y="5392540"/>
                  <a:pt x="2582167" y="5392540"/>
                </a:cubicBezTo>
                <a:cubicBezTo>
                  <a:pt x="2577207" y="5397500"/>
                  <a:pt x="2577207" y="5402462"/>
                  <a:pt x="2582167" y="5407422"/>
                </a:cubicBezTo>
                <a:cubicBezTo>
                  <a:pt x="2587128" y="5412383"/>
                  <a:pt x="2595810" y="5414864"/>
                  <a:pt x="2608212" y="5414864"/>
                </a:cubicBezTo>
                <a:cubicBezTo>
                  <a:pt x="2620615" y="5414864"/>
                  <a:pt x="2629297" y="5417344"/>
                  <a:pt x="2634257" y="5422305"/>
                </a:cubicBezTo>
                <a:cubicBezTo>
                  <a:pt x="2639218" y="5432227"/>
                  <a:pt x="2644179" y="5432227"/>
                  <a:pt x="2649140" y="5422305"/>
                </a:cubicBezTo>
                <a:cubicBezTo>
                  <a:pt x="2649140" y="5422305"/>
                  <a:pt x="2649140" y="5419825"/>
                  <a:pt x="2649140" y="5414864"/>
                </a:cubicBezTo>
                <a:lnTo>
                  <a:pt x="2649140" y="5399981"/>
                </a:lnTo>
                <a:cubicBezTo>
                  <a:pt x="2654101" y="5399981"/>
                  <a:pt x="2657822" y="5401221"/>
                  <a:pt x="2660302" y="5403702"/>
                </a:cubicBezTo>
                <a:cubicBezTo>
                  <a:pt x="2662783" y="5406182"/>
                  <a:pt x="2666504" y="5407422"/>
                  <a:pt x="2671464" y="5407422"/>
                </a:cubicBezTo>
                <a:lnTo>
                  <a:pt x="2656582" y="5385098"/>
                </a:lnTo>
                <a:cubicBezTo>
                  <a:pt x="2641699" y="5380137"/>
                  <a:pt x="2634257" y="5377657"/>
                  <a:pt x="2634257" y="5377657"/>
                </a:cubicBezTo>
                <a:lnTo>
                  <a:pt x="2626816" y="5377657"/>
                </a:lnTo>
                <a:cubicBezTo>
                  <a:pt x="2621855" y="5377657"/>
                  <a:pt x="2619375" y="5378897"/>
                  <a:pt x="2619375" y="5381377"/>
                </a:cubicBezTo>
                <a:cubicBezTo>
                  <a:pt x="2619375" y="5383858"/>
                  <a:pt x="2620615" y="5386338"/>
                  <a:pt x="2623095" y="5388819"/>
                </a:cubicBezTo>
                <a:cubicBezTo>
                  <a:pt x="2625576" y="5391299"/>
                  <a:pt x="2626816" y="5393780"/>
                  <a:pt x="2626816" y="5396260"/>
                </a:cubicBezTo>
                <a:cubicBezTo>
                  <a:pt x="2626816" y="5398741"/>
                  <a:pt x="2625576" y="5399981"/>
                  <a:pt x="2623095" y="5399981"/>
                </a:cubicBezTo>
                <a:cubicBezTo>
                  <a:pt x="2620615" y="5399981"/>
                  <a:pt x="2618134" y="5399981"/>
                  <a:pt x="2615654" y="5399981"/>
                </a:cubicBezTo>
                <a:cubicBezTo>
                  <a:pt x="2613173" y="5399981"/>
                  <a:pt x="2609452" y="5399981"/>
                  <a:pt x="2604492" y="5399981"/>
                </a:cubicBezTo>
                <a:cubicBezTo>
                  <a:pt x="2604492" y="5399981"/>
                  <a:pt x="2603252" y="5396260"/>
                  <a:pt x="2600771" y="5388819"/>
                </a:cubicBezTo>
                <a:cubicBezTo>
                  <a:pt x="2598290" y="5381377"/>
                  <a:pt x="2599531" y="5375176"/>
                  <a:pt x="2604492" y="5370215"/>
                </a:cubicBezTo>
                <a:close/>
                <a:moveTo>
                  <a:pt x="2522636" y="5370215"/>
                </a:moveTo>
                <a:lnTo>
                  <a:pt x="2515195" y="5377657"/>
                </a:lnTo>
                <a:cubicBezTo>
                  <a:pt x="2525117" y="5382617"/>
                  <a:pt x="2532558" y="5385098"/>
                  <a:pt x="2537519" y="5385098"/>
                </a:cubicBezTo>
                <a:close/>
                <a:moveTo>
                  <a:pt x="2477988" y="5370215"/>
                </a:moveTo>
                <a:cubicBezTo>
                  <a:pt x="2477988" y="5375176"/>
                  <a:pt x="2480468" y="5377657"/>
                  <a:pt x="2485429" y="5377657"/>
                </a:cubicBezTo>
                <a:lnTo>
                  <a:pt x="2492871" y="5370215"/>
                </a:lnTo>
                <a:cubicBezTo>
                  <a:pt x="2492871" y="5370215"/>
                  <a:pt x="2490390" y="5370215"/>
                  <a:pt x="2485429" y="5370215"/>
                </a:cubicBezTo>
                <a:cubicBezTo>
                  <a:pt x="2480468" y="5370215"/>
                  <a:pt x="2477988" y="5370215"/>
                  <a:pt x="2477988" y="5370215"/>
                </a:cubicBezTo>
                <a:close/>
                <a:moveTo>
                  <a:pt x="4196952" y="5362774"/>
                </a:moveTo>
                <a:lnTo>
                  <a:pt x="4219277" y="5362774"/>
                </a:lnTo>
                <a:cubicBezTo>
                  <a:pt x="4219277" y="5362774"/>
                  <a:pt x="4214316" y="5365255"/>
                  <a:pt x="4204394" y="5370215"/>
                </a:cubicBezTo>
                <a:cubicBezTo>
                  <a:pt x="4204394" y="5370215"/>
                  <a:pt x="4203154" y="5370215"/>
                  <a:pt x="4200673" y="5370215"/>
                </a:cubicBezTo>
                <a:cubicBezTo>
                  <a:pt x="4198193" y="5370215"/>
                  <a:pt x="4196952" y="5367735"/>
                  <a:pt x="4196952" y="5362774"/>
                </a:cubicBezTo>
                <a:close/>
                <a:moveTo>
                  <a:pt x="3341191" y="5362774"/>
                </a:moveTo>
                <a:cubicBezTo>
                  <a:pt x="3341191" y="5362774"/>
                  <a:pt x="3341191" y="5367735"/>
                  <a:pt x="3341191" y="5377657"/>
                </a:cubicBezTo>
                <a:cubicBezTo>
                  <a:pt x="3346152" y="5382617"/>
                  <a:pt x="3346152" y="5387579"/>
                  <a:pt x="3341191" y="5392540"/>
                </a:cubicBezTo>
                <a:cubicBezTo>
                  <a:pt x="3336230" y="5397500"/>
                  <a:pt x="3333750" y="5399981"/>
                  <a:pt x="3333750" y="5399981"/>
                </a:cubicBezTo>
                <a:cubicBezTo>
                  <a:pt x="3343671" y="5399981"/>
                  <a:pt x="3351113" y="5399981"/>
                  <a:pt x="3356074" y="5399981"/>
                </a:cubicBezTo>
                <a:cubicBezTo>
                  <a:pt x="3361035" y="5395020"/>
                  <a:pt x="3363515" y="5392540"/>
                  <a:pt x="3363515" y="5392540"/>
                </a:cubicBezTo>
                <a:lnTo>
                  <a:pt x="3363515" y="5377657"/>
                </a:lnTo>
                <a:cubicBezTo>
                  <a:pt x="3368476" y="5377657"/>
                  <a:pt x="3373437" y="5376417"/>
                  <a:pt x="3378398" y="5373936"/>
                </a:cubicBezTo>
                <a:cubicBezTo>
                  <a:pt x="3383359" y="5371455"/>
                  <a:pt x="3385839" y="5367735"/>
                  <a:pt x="3385839" y="5362774"/>
                </a:cubicBezTo>
                <a:close/>
                <a:moveTo>
                  <a:pt x="3839277" y="5361188"/>
                </a:moveTo>
                <a:lnTo>
                  <a:pt x="3839765" y="5362774"/>
                </a:lnTo>
                <a:cubicBezTo>
                  <a:pt x="3839765" y="5367735"/>
                  <a:pt x="3842246" y="5370215"/>
                  <a:pt x="3847207" y="5370215"/>
                </a:cubicBezTo>
                <a:lnTo>
                  <a:pt x="3862089" y="5370215"/>
                </a:lnTo>
                <a:lnTo>
                  <a:pt x="3847207" y="5362774"/>
                </a:lnTo>
                <a:close/>
                <a:moveTo>
                  <a:pt x="2959819" y="5358123"/>
                </a:moveTo>
                <a:cubicBezTo>
                  <a:pt x="2958579" y="5358743"/>
                  <a:pt x="2956718" y="5360294"/>
                  <a:pt x="2954238" y="5362774"/>
                </a:cubicBezTo>
                <a:cubicBezTo>
                  <a:pt x="2959199" y="5362774"/>
                  <a:pt x="2961679" y="5362774"/>
                  <a:pt x="2961679" y="5362774"/>
                </a:cubicBezTo>
                <a:cubicBezTo>
                  <a:pt x="2961679" y="5362774"/>
                  <a:pt x="2961679" y="5361534"/>
                  <a:pt x="2961679" y="5359053"/>
                </a:cubicBezTo>
                <a:cubicBezTo>
                  <a:pt x="2961679" y="5357813"/>
                  <a:pt x="2961059" y="5357503"/>
                  <a:pt x="2959819" y="5358123"/>
                </a:cubicBezTo>
                <a:close/>
                <a:moveTo>
                  <a:pt x="4874120" y="5355332"/>
                </a:moveTo>
                <a:cubicBezTo>
                  <a:pt x="4879082" y="5355332"/>
                  <a:pt x="4882802" y="5355332"/>
                  <a:pt x="4885283" y="5355332"/>
                </a:cubicBezTo>
                <a:cubicBezTo>
                  <a:pt x="4887763" y="5355332"/>
                  <a:pt x="4889003" y="5356573"/>
                  <a:pt x="4889003" y="5359053"/>
                </a:cubicBezTo>
                <a:cubicBezTo>
                  <a:pt x="4889003" y="5361534"/>
                  <a:pt x="4886523" y="5362774"/>
                  <a:pt x="4881562" y="5362774"/>
                </a:cubicBezTo>
                <a:close/>
                <a:moveTo>
                  <a:pt x="3869531" y="5355332"/>
                </a:moveTo>
                <a:lnTo>
                  <a:pt x="3876972" y="5362774"/>
                </a:lnTo>
                <a:cubicBezTo>
                  <a:pt x="3876972" y="5362774"/>
                  <a:pt x="3876972" y="5361534"/>
                  <a:pt x="3876972" y="5359053"/>
                </a:cubicBezTo>
                <a:cubicBezTo>
                  <a:pt x="3876972" y="5356573"/>
                  <a:pt x="3874492" y="5355332"/>
                  <a:pt x="3869531" y="5355332"/>
                </a:cubicBezTo>
                <a:close/>
                <a:moveTo>
                  <a:pt x="3810000" y="5355332"/>
                </a:moveTo>
                <a:cubicBezTo>
                  <a:pt x="3810000" y="5360293"/>
                  <a:pt x="3814961" y="5361534"/>
                  <a:pt x="3824882" y="5359053"/>
                </a:cubicBezTo>
                <a:lnTo>
                  <a:pt x="3826848" y="5358702"/>
                </a:lnTo>
                <a:close/>
                <a:moveTo>
                  <a:pt x="3795117" y="5355332"/>
                </a:moveTo>
                <a:cubicBezTo>
                  <a:pt x="3790156" y="5355332"/>
                  <a:pt x="3786435" y="5356573"/>
                  <a:pt x="3783955" y="5359053"/>
                </a:cubicBezTo>
                <a:cubicBezTo>
                  <a:pt x="3781474" y="5361534"/>
                  <a:pt x="3780234" y="5364014"/>
                  <a:pt x="3780234" y="5366495"/>
                </a:cubicBezTo>
                <a:cubicBezTo>
                  <a:pt x="3780234" y="5368975"/>
                  <a:pt x="3781474" y="5370215"/>
                  <a:pt x="3783955" y="5370215"/>
                </a:cubicBezTo>
                <a:cubicBezTo>
                  <a:pt x="3786435" y="5370215"/>
                  <a:pt x="3790156" y="5370215"/>
                  <a:pt x="3795117" y="5370215"/>
                </a:cubicBezTo>
                <a:cubicBezTo>
                  <a:pt x="3800078" y="5370215"/>
                  <a:pt x="3802558" y="5367735"/>
                  <a:pt x="3802558" y="5362774"/>
                </a:cubicBezTo>
                <a:cubicBezTo>
                  <a:pt x="3797597" y="5357813"/>
                  <a:pt x="3795117" y="5355332"/>
                  <a:pt x="3795117" y="5355332"/>
                </a:cubicBezTo>
                <a:close/>
                <a:moveTo>
                  <a:pt x="3631406" y="5355332"/>
                </a:moveTo>
                <a:cubicBezTo>
                  <a:pt x="3616523" y="5355332"/>
                  <a:pt x="3609082" y="5357813"/>
                  <a:pt x="3609082" y="5362774"/>
                </a:cubicBezTo>
                <a:cubicBezTo>
                  <a:pt x="3599160" y="5367735"/>
                  <a:pt x="3594199" y="5370215"/>
                  <a:pt x="3594199" y="5370215"/>
                </a:cubicBezTo>
                <a:cubicBezTo>
                  <a:pt x="3584277" y="5370215"/>
                  <a:pt x="3575595" y="5371455"/>
                  <a:pt x="3568154" y="5373936"/>
                </a:cubicBezTo>
                <a:cubicBezTo>
                  <a:pt x="3560713" y="5376417"/>
                  <a:pt x="3556992" y="5377657"/>
                  <a:pt x="3556992" y="5377657"/>
                </a:cubicBezTo>
                <a:cubicBezTo>
                  <a:pt x="3547070" y="5382617"/>
                  <a:pt x="3539629" y="5386338"/>
                  <a:pt x="3534668" y="5388819"/>
                </a:cubicBezTo>
                <a:cubicBezTo>
                  <a:pt x="3529707" y="5391299"/>
                  <a:pt x="3528467" y="5393780"/>
                  <a:pt x="3530947" y="5396260"/>
                </a:cubicBezTo>
                <a:cubicBezTo>
                  <a:pt x="3533427" y="5398741"/>
                  <a:pt x="3534668" y="5399981"/>
                  <a:pt x="3534668" y="5399981"/>
                </a:cubicBezTo>
                <a:lnTo>
                  <a:pt x="3564433" y="5399981"/>
                </a:lnTo>
                <a:lnTo>
                  <a:pt x="3609082" y="5399981"/>
                </a:lnTo>
                <a:cubicBezTo>
                  <a:pt x="3614043" y="5404942"/>
                  <a:pt x="3617763" y="5407422"/>
                  <a:pt x="3620244" y="5407422"/>
                </a:cubicBezTo>
                <a:cubicBezTo>
                  <a:pt x="3622724" y="5407422"/>
                  <a:pt x="3626445" y="5404942"/>
                  <a:pt x="3631406" y="5399981"/>
                </a:cubicBezTo>
                <a:cubicBezTo>
                  <a:pt x="3636367" y="5399981"/>
                  <a:pt x="3642568" y="5399981"/>
                  <a:pt x="3650009" y="5399981"/>
                </a:cubicBezTo>
                <a:cubicBezTo>
                  <a:pt x="3657451" y="5399981"/>
                  <a:pt x="3664892" y="5398741"/>
                  <a:pt x="3672334" y="5396260"/>
                </a:cubicBezTo>
                <a:cubicBezTo>
                  <a:pt x="3679775" y="5393780"/>
                  <a:pt x="3683496" y="5390059"/>
                  <a:pt x="3683496" y="5385098"/>
                </a:cubicBezTo>
                <a:lnTo>
                  <a:pt x="3690937" y="5392540"/>
                </a:lnTo>
                <a:cubicBezTo>
                  <a:pt x="3690937" y="5402462"/>
                  <a:pt x="3688457" y="5409903"/>
                  <a:pt x="3683496" y="5414864"/>
                </a:cubicBezTo>
                <a:lnTo>
                  <a:pt x="3690937" y="5414864"/>
                </a:lnTo>
                <a:cubicBezTo>
                  <a:pt x="3695898" y="5414864"/>
                  <a:pt x="3700859" y="5416104"/>
                  <a:pt x="3705820" y="5418584"/>
                </a:cubicBezTo>
                <a:cubicBezTo>
                  <a:pt x="3710781" y="5421065"/>
                  <a:pt x="3713261" y="5422305"/>
                  <a:pt x="3713261" y="5422305"/>
                </a:cubicBezTo>
                <a:lnTo>
                  <a:pt x="3713261" y="5414864"/>
                </a:lnTo>
                <a:cubicBezTo>
                  <a:pt x="3713261" y="5414864"/>
                  <a:pt x="3714502" y="5413624"/>
                  <a:pt x="3716982" y="5411143"/>
                </a:cubicBezTo>
                <a:cubicBezTo>
                  <a:pt x="3719462" y="5408662"/>
                  <a:pt x="3720703" y="5407422"/>
                  <a:pt x="3720703" y="5407422"/>
                </a:cubicBezTo>
                <a:lnTo>
                  <a:pt x="3735586" y="5399981"/>
                </a:lnTo>
                <a:lnTo>
                  <a:pt x="3720703" y="5392540"/>
                </a:lnTo>
                <a:lnTo>
                  <a:pt x="3713261" y="5385098"/>
                </a:lnTo>
                <a:cubicBezTo>
                  <a:pt x="3708300" y="5375176"/>
                  <a:pt x="3700859" y="5367735"/>
                  <a:pt x="3690937" y="5362774"/>
                </a:cubicBezTo>
                <a:cubicBezTo>
                  <a:pt x="3685976" y="5362774"/>
                  <a:pt x="3681015" y="5362774"/>
                  <a:pt x="3676054" y="5362774"/>
                </a:cubicBezTo>
                <a:cubicBezTo>
                  <a:pt x="3671093" y="5362774"/>
                  <a:pt x="3666133" y="5365255"/>
                  <a:pt x="3661172" y="5370215"/>
                </a:cubicBezTo>
                <a:cubicBezTo>
                  <a:pt x="3656210" y="5380137"/>
                  <a:pt x="3651250" y="5385098"/>
                  <a:pt x="3646289" y="5385098"/>
                </a:cubicBezTo>
                <a:lnTo>
                  <a:pt x="3646289" y="5377657"/>
                </a:lnTo>
                <a:lnTo>
                  <a:pt x="3638847" y="5370215"/>
                </a:lnTo>
                <a:lnTo>
                  <a:pt x="3623964" y="5362774"/>
                </a:lnTo>
                <a:lnTo>
                  <a:pt x="3638847" y="5362774"/>
                </a:lnTo>
                <a:cubicBezTo>
                  <a:pt x="3653730" y="5362774"/>
                  <a:pt x="3661172" y="5361534"/>
                  <a:pt x="3661172" y="5359053"/>
                </a:cubicBezTo>
                <a:cubicBezTo>
                  <a:pt x="3661172" y="5356573"/>
                  <a:pt x="3651250" y="5355332"/>
                  <a:pt x="3631406" y="5355332"/>
                </a:cubicBezTo>
                <a:close/>
                <a:moveTo>
                  <a:pt x="3497461" y="5355332"/>
                </a:moveTo>
                <a:lnTo>
                  <a:pt x="3482578" y="5370215"/>
                </a:lnTo>
                <a:cubicBezTo>
                  <a:pt x="3487539" y="5370215"/>
                  <a:pt x="3491260" y="5370215"/>
                  <a:pt x="3493740" y="5370215"/>
                </a:cubicBezTo>
                <a:cubicBezTo>
                  <a:pt x="3496220" y="5370215"/>
                  <a:pt x="3499941" y="5367735"/>
                  <a:pt x="3504902" y="5362774"/>
                </a:cubicBezTo>
                <a:close/>
                <a:moveTo>
                  <a:pt x="3177480" y="5355332"/>
                </a:moveTo>
                <a:lnTo>
                  <a:pt x="3184921" y="5362774"/>
                </a:lnTo>
                <a:lnTo>
                  <a:pt x="3184921" y="5355332"/>
                </a:lnTo>
                <a:cubicBezTo>
                  <a:pt x="3184921" y="5355332"/>
                  <a:pt x="3182441" y="5355332"/>
                  <a:pt x="3177480" y="5355332"/>
                </a:cubicBezTo>
                <a:close/>
                <a:moveTo>
                  <a:pt x="2552402" y="5355332"/>
                </a:moveTo>
                <a:cubicBezTo>
                  <a:pt x="2547441" y="5355332"/>
                  <a:pt x="2546201" y="5356573"/>
                  <a:pt x="2548681" y="5359053"/>
                </a:cubicBezTo>
                <a:cubicBezTo>
                  <a:pt x="2551162" y="5361534"/>
                  <a:pt x="2552402" y="5362774"/>
                  <a:pt x="2552402" y="5362774"/>
                </a:cubicBezTo>
                <a:cubicBezTo>
                  <a:pt x="2552402" y="5362774"/>
                  <a:pt x="2554883" y="5360293"/>
                  <a:pt x="2559843" y="5355332"/>
                </a:cubicBezTo>
                <a:close/>
                <a:moveTo>
                  <a:pt x="2158007" y="5355332"/>
                </a:moveTo>
                <a:cubicBezTo>
                  <a:pt x="2158007" y="5355332"/>
                  <a:pt x="2161728" y="5355332"/>
                  <a:pt x="2169169" y="5355332"/>
                </a:cubicBezTo>
                <a:cubicBezTo>
                  <a:pt x="2176611" y="5355332"/>
                  <a:pt x="2180332" y="5357813"/>
                  <a:pt x="2180332" y="5362774"/>
                </a:cubicBezTo>
                <a:cubicBezTo>
                  <a:pt x="2180332" y="5367735"/>
                  <a:pt x="2177851" y="5371455"/>
                  <a:pt x="2172890" y="5373936"/>
                </a:cubicBezTo>
                <a:cubicBezTo>
                  <a:pt x="2167929" y="5376417"/>
                  <a:pt x="2162968" y="5375176"/>
                  <a:pt x="2158007" y="5370215"/>
                </a:cubicBezTo>
                <a:close/>
                <a:moveTo>
                  <a:pt x="3228640" y="5349751"/>
                </a:moveTo>
                <a:cubicBezTo>
                  <a:pt x="3224299" y="5349751"/>
                  <a:pt x="3219648" y="5350372"/>
                  <a:pt x="3214687" y="5351612"/>
                </a:cubicBezTo>
                <a:cubicBezTo>
                  <a:pt x="3204765" y="5354092"/>
                  <a:pt x="3199804" y="5359053"/>
                  <a:pt x="3199804" y="5366495"/>
                </a:cubicBezTo>
                <a:cubicBezTo>
                  <a:pt x="3199804" y="5373936"/>
                  <a:pt x="3199804" y="5377657"/>
                  <a:pt x="3199804" y="5377657"/>
                </a:cubicBezTo>
                <a:lnTo>
                  <a:pt x="3199804" y="5385098"/>
                </a:lnTo>
                <a:cubicBezTo>
                  <a:pt x="3204765" y="5390059"/>
                  <a:pt x="3212207" y="5390059"/>
                  <a:pt x="3222128" y="5385098"/>
                </a:cubicBezTo>
                <a:cubicBezTo>
                  <a:pt x="3227089" y="5385098"/>
                  <a:pt x="3229570" y="5383858"/>
                  <a:pt x="3229570" y="5381377"/>
                </a:cubicBezTo>
                <a:cubicBezTo>
                  <a:pt x="3229570" y="5378897"/>
                  <a:pt x="3227089" y="5377657"/>
                  <a:pt x="3222128" y="5377657"/>
                </a:cubicBezTo>
                <a:cubicBezTo>
                  <a:pt x="3217167" y="5372696"/>
                  <a:pt x="3214687" y="5370215"/>
                  <a:pt x="3214687" y="5370215"/>
                </a:cubicBezTo>
                <a:cubicBezTo>
                  <a:pt x="3219648" y="5365255"/>
                  <a:pt x="3223369" y="5362774"/>
                  <a:pt x="3225849" y="5362774"/>
                </a:cubicBezTo>
                <a:cubicBezTo>
                  <a:pt x="3228330" y="5362774"/>
                  <a:pt x="3232050" y="5362774"/>
                  <a:pt x="3237011" y="5362774"/>
                </a:cubicBezTo>
                <a:cubicBezTo>
                  <a:pt x="3246933" y="5357813"/>
                  <a:pt x="3248173" y="5354092"/>
                  <a:pt x="3240732" y="5351612"/>
                </a:cubicBezTo>
                <a:cubicBezTo>
                  <a:pt x="3237011" y="5350372"/>
                  <a:pt x="3232980" y="5349751"/>
                  <a:pt x="3228640" y="5349751"/>
                </a:cubicBezTo>
                <a:close/>
                <a:moveTo>
                  <a:pt x="3973711" y="5347891"/>
                </a:moveTo>
                <a:cubicBezTo>
                  <a:pt x="3973711" y="5347891"/>
                  <a:pt x="3972470" y="5349132"/>
                  <a:pt x="3969990" y="5351612"/>
                </a:cubicBezTo>
                <a:cubicBezTo>
                  <a:pt x="3967510" y="5354092"/>
                  <a:pt x="3968750" y="5355332"/>
                  <a:pt x="3973711" y="5355332"/>
                </a:cubicBezTo>
                <a:cubicBezTo>
                  <a:pt x="3973711" y="5350372"/>
                  <a:pt x="3973711" y="5347891"/>
                  <a:pt x="3973711" y="5347891"/>
                </a:cubicBezTo>
                <a:close/>
                <a:moveTo>
                  <a:pt x="4241601" y="5344170"/>
                </a:moveTo>
                <a:cubicBezTo>
                  <a:pt x="4244081" y="5344170"/>
                  <a:pt x="4246562" y="5345411"/>
                  <a:pt x="4249042" y="5347891"/>
                </a:cubicBezTo>
                <a:cubicBezTo>
                  <a:pt x="4254004" y="5352852"/>
                  <a:pt x="4256484" y="5355332"/>
                  <a:pt x="4256484" y="5355332"/>
                </a:cubicBezTo>
                <a:lnTo>
                  <a:pt x="4249042" y="5362774"/>
                </a:lnTo>
                <a:cubicBezTo>
                  <a:pt x="4249042" y="5357813"/>
                  <a:pt x="4247802" y="5356573"/>
                  <a:pt x="4245322" y="5359053"/>
                </a:cubicBezTo>
                <a:cubicBezTo>
                  <a:pt x="4242842" y="5361534"/>
                  <a:pt x="4241601" y="5362774"/>
                  <a:pt x="4241601" y="5362774"/>
                </a:cubicBezTo>
                <a:cubicBezTo>
                  <a:pt x="4236640" y="5362774"/>
                  <a:pt x="4232919" y="5361534"/>
                  <a:pt x="4230439" y="5359053"/>
                </a:cubicBezTo>
                <a:cubicBezTo>
                  <a:pt x="4227959" y="5356573"/>
                  <a:pt x="4229199" y="5352852"/>
                  <a:pt x="4234160" y="5347891"/>
                </a:cubicBezTo>
                <a:cubicBezTo>
                  <a:pt x="4236640" y="5345411"/>
                  <a:pt x="4239120" y="5344170"/>
                  <a:pt x="4241601" y="5344170"/>
                </a:cubicBezTo>
                <a:close/>
                <a:moveTo>
                  <a:pt x="2344042" y="5340450"/>
                </a:moveTo>
                <a:cubicBezTo>
                  <a:pt x="2339082" y="5340450"/>
                  <a:pt x="2339082" y="5342930"/>
                  <a:pt x="2344042" y="5347891"/>
                </a:cubicBezTo>
                <a:lnTo>
                  <a:pt x="2351484" y="5347891"/>
                </a:lnTo>
                <a:cubicBezTo>
                  <a:pt x="2351484" y="5342930"/>
                  <a:pt x="2349003" y="5340450"/>
                  <a:pt x="2344042" y="5340450"/>
                </a:cubicBezTo>
                <a:close/>
                <a:moveTo>
                  <a:pt x="3988593" y="5333008"/>
                </a:moveTo>
                <a:cubicBezTo>
                  <a:pt x="3988593" y="5333008"/>
                  <a:pt x="3988593" y="5335489"/>
                  <a:pt x="3988593" y="5340450"/>
                </a:cubicBezTo>
                <a:cubicBezTo>
                  <a:pt x="3988593" y="5340450"/>
                  <a:pt x="3991074" y="5340450"/>
                  <a:pt x="3996035" y="5340450"/>
                </a:cubicBezTo>
                <a:cubicBezTo>
                  <a:pt x="4000996" y="5340450"/>
                  <a:pt x="4003476" y="5340450"/>
                  <a:pt x="4003476" y="5340450"/>
                </a:cubicBezTo>
                <a:cubicBezTo>
                  <a:pt x="4003476" y="5335489"/>
                  <a:pt x="4000996" y="5333008"/>
                  <a:pt x="3996035" y="5333008"/>
                </a:cubicBezTo>
                <a:cubicBezTo>
                  <a:pt x="3991074" y="5333008"/>
                  <a:pt x="3988593" y="5333008"/>
                  <a:pt x="3988593" y="5333008"/>
                </a:cubicBezTo>
                <a:close/>
                <a:moveTo>
                  <a:pt x="3770932" y="5329288"/>
                </a:moveTo>
                <a:cubicBezTo>
                  <a:pt x="3769692" y="5329288"/>
                  <a:pt x="3767832" y="5330528"/>
                  <a:pt x="3765351" y="5333008"/>
                </a:cubicBezTo>
                <a:cubicBezTo>
                  <a:pt x="3760390" y="5337969"/>
                  <a:pt x="3755429" y="5337969"/>
                  <a:pt x="3750468" y="5333008"/>
                </a:cubicBezTo>
                <a:lnTo>
                  <a:pt x="3720703" y="5340450"/>
                </a:lnTo>
                <a:cubicBezTo>
                  <a:pt x="3720703" y="5340450"/>
                  <a:pt x="3723183" y="5340450"/>
                  <a:pt x="3728144" y="5340450"/>
                </a:cubicBezTo>
                <a:cubicBezTo>
                  <a:pt x="3733105" y="5340450"/>
                  <a:pt x="3738066" y="5341690"/>
                  <a:pt x="3743027" y="5344170"/>
                </a:cubicBezTo>
                <a:cubicBezTo>
                  <a:pt x="3747988" y="5346651"/>
                  <a:pt x="3747988" y="5350372"/>
                  <a:pt x="3743027" y="5355332"/>
                </a:cubicBezTo>
                <a:lnTo>
                  <a:pt x="3735586" y="5355332"/>
                </a:lnTo>
                <a:lnTo>
                  <a:pt x="3713261" y="5362774"/>
                </a:lnTo>
                <a:cubicBezTo>
                  <a:pt x="3713261" y="5367735"/>
                  <a:pt x="3716982" y="5370215"/>
                  <a:pt x="3724423" y="5370215"/>
                </a:cubicBezTo>
                <a:cubicBezTo>
                  <a:pt x="3731865" y="5370215"/>
                  <a:pt x="3735586" y="5368975"/>
                  <a:pt x="3735586" y="5366495"/>
                </a:cubicBezTo>
                <a:cubicBezTo>
                  <a:pt x="3735586" y="5364014"/>
                  <a:pt x="3740547" y="5362774"/>
                  <a:pt x="3750468" y="5362774"/>
                </a:cubicBezTo>
                <a:lnTo>
                  <a:pt x="3765351" y="5355332"/>
                </a:lnTo>
                <a:cubicBezTo>
                  <a:pt x="3765351" y="5350372"/>
                  <a:pt x="3765351" y="5345410"/>
                  <a:pt x="3765351" y="5340450"/>
                </a:cubicBezTo>
                <a:lnTo>
                  <a:pt x="3772793" y="5333008"/>
                </a:lnTo>
                <a:cubicBezTo>
                  <a:pt x="3772793" y="5330528"/>
                  <a:pt x="3772173" y="5329288"/>
                  <a:pt x="3770932" y="5329288"/>
                </a:cubicBezTo>
                <a:close/>
                <a:moveTo>
                  <a:pt x="4014638" y="5325567"/>
                </a:moveTo>
                <a:cubicBezTo>
                  <a:pt x="4012158" y="5325567"/>
                  <a:pt x="4010918" y="5329288"/>
                  <a:pt x="4010918" y="5336729"/>
                </a:cubicBezTo>
                <a:cubicBezTo>
                  <a:pt x="4010918" y="5344170"/>
                  <a:pt x="4012158" y="5349132"/>
                  <a:pt x="4014638" y="5351612"/>
                </a:cubicBezTo>
                <a:cubicBezTo>
                  <a:pt x="4017119" y="5354092"/>
                  <a:pt x="4022080" y="5355332"/>
                  <a:pt x="4029521" y="5355332"/>
                </a:cubicBezTo>
                <a:lnTo>
                  <a:pt x="4018359" y="5355332"/>
                </a:lnTo>
                <a:lnTo>
                  <a:pt x="4025800" y="5362774"/>
                </a:lnTo>
                <a:lnTo>
                  <a:pt x="4033242" y="5355332"/>
                </a:lnTo>
                <a:lnTo>
                  <a:pt x="4029521" y="5355332"/>
                </a:lnTo>
                <a:cubicBezTo>
                  <a:pt x="4036963" y="5355332"/>
                  <a:pt x="4038203" y="5352852"/>
                  <a:pt x="4033242" y="5347891"/>
                </a:cubicBezTo>
                <a:lnTo>
                  <a:pt x="4025800" y="5340450"/>
                </a:lnTo>
                <a:lnTo>
                  <a:pt x="4033242" y="5333008"/>
                </a:lnTo>
                <a:cubicBezTo>
                  <a:pt x="4033242" y="5328048"/>
                  <a:pt x="4033242" y="5325567"/>
                  <a:pt x="4033242" y="5325567"/>
                </a:cubicBezTo>
                <a:cubicBezTo>
                  <a:pt x="4033242" y="5325567"/>
                  <a:pt x="4030761" y="5325567"/>
                  <a:pt x="4025800" y="5325567"/>
                </a:cubicBezTo>
                <a:cubicBezTo>
                  <a:pt x="4020839" y="5325567"/>
                  <a:pt x="4017119" y="5325567"/>
                  <a:pt x="4014638" y="5325567"/>
                </a:cubicBezTo>
                <a:close/>
                <a:moveTo>
                  <a:pt x="3832324" y="5325567"/>
                </a:moveTo>
                <a:cubicBezTo>
                  <a:pt x="3827363" y="5325567"/>
                  <a:pt x="3819921" y="5328048"/>
                  <a:pt x="3810000" y="5333008"/>
                </a:cubicBezTo>
                <a:lnTo>
                  <a:pt x="3810000" y="5340450"/>
                </a:lnTo>
                <a:lnTo>
                  <a:pt x="3817441" y="5340450"/>
                </a:lnTo>
                <a:cubicBezTo>
                  <a:pt x="3817441" y="5335489"/>
                  <a:pt x="3819921" y="5333008"/>
                  <a:pt x="3824882" y="5333008"/>
                </a:cubicBezTo>
                <a:close/>
                <a:moveTo>
                  <a:pt x="2559843" y="5325567"/>
                </a:moveTo>
                <a:cubicBezTo>
                  <a:pt x="2554883" y="5325567"/>
                  <a:pt x="2552402" y="5326807"/>
                  <a:pt x="2552402" y="5329288"/>
                </a:cubicBezTo>
                <a:cubicBezTo>
                  <a:pt x="2552402" y="5331768"/>
                  <a:pt x="2554883" y="5334248"/>
                  <a:pt x="2559843" y="5336729"/>
                </a:cubicBezTo>
                <a:cubicBezTo>
                  <a:pt x="2564804" y="5339210"/>
                  <a:pt x="2567285" y="5340450"/>
                  <a:pt x="2567285" y="5340450"/>
                </a:cubicBezTo>
                <a:lnTo>
                  <a:pt x="2567285" y="5333008"/>
                </a:lnTo>
                <a:cubicBezTo>
                  <a:pt x="2567285" y="5328048"/>
                  <a:pt x="2564804" y="5325567"/>
                  <a:pt x="2559843" y="5325567"/>
                </a:cubicBezTo>
                <a:close/>
                <a:moveTo>
                  <a:pt x="2433339" y="5325567"/>
                </a:moveTo>
                <a:lnTo>
                  <a:pt x="2448222" y="5340450"/>
                </a:lnTo>
                <a:cubicBezTo>
                  <a:pt x="2458144" y="5340450"/>
                  <a:pt x="2465586" y="5340450"/>
                  <a:pt x="2470546" y="5340450"/>
                </a:cubicBezTo>
                <a:cubicBezTo>
                  <a:pt x="2475507" y="5335489"/>
                  <a:pt x="2477988" y="5331768"/>
                  <a:pt x="2477988" y="5329288"/>
                </a:cubicBezTo>
                <a:cubicBezTo>
                  <a:pt x="2477988" y="5326807"/>
                  <a:pt x="2475507" y="5325567"/>
                  <a:pt x="2470546" y="5325567"/>
                </a:cubicBezTo>
                <a:cubicBezTo>
                  <a:pt x="2465586" y="5325567"/>
                  <a:pt x="2458144" y="5325567"/>
                  <a:pt x="2448222" y="5325567"/>
                </a:cubicBezTo>
                <a:close/>
                <a:moveTo>
                  <a:pt x="2384970" y="5325567"/>
                </a:moveTo>
                <a:cubicBezTo>
                  <a:pt x="2382490" y="5325567"/>
                  <a:pt x="2381250" y="5330528"/>
                  <a:pt x="2381250" y="5340450"/>
                </a:cubicBezTo>
                <a:lnTo>
                  <a:pt x="2396132" y="5347891"/>
                </a:lnTo>
                <a:lnTo>
                  <a:pt x="2403574" y="5340450"/>
                </a:lnTo>
                <a:lnTo>
                  <a:pt x="2418457" y="5333008"/>
                </a:lnTo>
                <a:lnTo>
                  <a:pt x="2403574" y="5325567"/>
                </a:lnTo>
                <a:cubicBezTo>
                  <a:pt x="2393652" y="5325567"/>
                  <a:pt x="2387451" y="5325567"/>
                  <a:pt x="2384970" y="5325567"/>
                </a:cubicBezTo>
                <a:close/>
                <a:moveTo>
                  <a:pt x="2098476" y="5325567"/>
                </a:moveTo>
                <a:lnTo>
                  <a:pt x="2105917" y="5333008"/>
                </a:lnTo>
                <a:lnTo>
                  <a:pt x="2098476" y="5333008"/>
                </a:lnTo>
                <a:close/>
                <a:moveTo>
                  <a:pt x="4509492" y="5321846"/>
                </a:moveTo>
                <a:cubicBezTo>
                  <a:pt x="4509492" y="5324327"/>
                  <a:pt x="4511972" y="5325567"/>
                  <a:pt x="4516933" y="5325567"/>
                </a:cubicBezTo>
                <a:cubicBezTo>
                  <a:pt x="4516933" y="5330528"/>
                  <a:pt x="4514453" y="5333008"/>
                  <a:pt x="4509492" y="5333008"/>
                </a:cubicBezTo>
                <a:lnTo>
                  <a:pt x="4509492" y="5325567"/>
                </a:lnTo>
                <a:close/>
                <a:moveTo>
                  <a:pt x="2224980" y="5318125"/>
                </a:moveTo>
                <a:cubicBezTo>
                  <a:pt x="2220019" y="5318125"/>
                  <a:pt x="2217539" y="5319365"/>
                  <a:pt x="2217539" y="5321846"/>
                </a:cubicBezTo>
                <a:cubicBezTo>
                  <a:pt x="2217539" y="5324327"/>
                  <a:pt x="2217539" y="5325567"/>
                  <a:pt x="2217539" y="5325567"/>
                </a:cubicBezTo>
                <a:close/>
                <a:moveTo>
                  <a:pt x="3653730" y="5310684"/>
                </a:moveTo>
                <a:lnTo>
                  <a:pt x="3638847" y="5318125"/>
                </a:lnTo>
                <a:cubicBezTo>
                  <a:pt x="3638847" y="5323086"/>
                  <a:pt x="3633886" y="5325567"/>
                  <a:pt x="3623964" y="5325567"/>
                </a:cubicBezTo>
                <a:lnTo>
                  <a:pt x="3653730" y="5325567"/>
                </a:lnTo>
                <a:lnTo>
                  <a:pt x="3661172" y="5325567"/>
                </a:lnTo>
                <a:close/>
                <a:moveTo>
                  <a:pt x="2418457" y="5310684"/>
                </a:moveTo>
                <a:cubicBezTo>
                  <a:pt x="2408534" y="5310684"/>
                  <a:pt x="2406054" y="5313165"/>
                  <a:pt x="2411015" y="5318125"/>
                </a:cubicBezTo>
                <a:lnTo>
                  <a:pt x="2425898" y="5318125"/>
                </a:lnTo>
                <a:close/>
                <a:moveTo>
                  <a:pt x="2284511" y="5310684"/>
                </a:moveTo>
                <a:cubicBezTo>
                  <a:pt x="2279551" y="5315645"/>
                  <a:pt x="2277070" y="5318125"/>
                  <a:pt x="2277070" y="5318125"/>
                </a:cubicBezTo>
                <a:cubicBezTo>
                  <a:pt x="2277070" y="5318125"/>
                  <a:pt x="2279551" y="5318125"/>
                  <a:pt x="2284511" y="5318125"/>
                </a:cubicBezTo>
                <a:lnTo>
                  <a:pt x="2291953" y="5318125"/>
                </a:lnTo>
                <a:cubicBezTo>
                  <a:pt x="2286992" y="5313165"/>
                  <a:pt x="2284511" y="5310684"/>
                  <a:pt x="2284511" y="5310684"/>
                </a:cubicBezTo>
                <a:close/>
                <a:moveTo>
                  <a:pt x="2038945" y="5310684"/>
                </a:moveTo>
                <a:cubicBezTo>
                  <a:pt x="2043906" y="5315645"/>
                  <a:pt x="2046386" y="5318125"/>
                  <a:pt x="2046386" y="5318125"/>
                </a:cubicBezTo>
                <a:cubicBezTo>
                  <a:pt x="2046386" y="5328048"/>
                  <a:pt x="2041426" y="5330528"/>
                  <a:pt x="2031503" y="5325567"/>
                </a:cubicBezTo>
                <a:cubicBezTo>
                  <a:pt x="2031503" y="5325567"/>
                  <a:pt x="2032743" y="5323086"/>
                  <a:pt x="2035224" y="5318125"/>
                </a:cubicBezTo>
                <a:cubicBezTo>
                  <a:pt x="2037705" y="5313165"/>
                  <a:pt x="2038945" y="5310684"/>
                  <a:pt x="2038945" y="5310684"/>
                </a:cubicBezTo>
                <a:close/>
                <a:moveTo>
                  <a:pt x="2016621" y="5310684"/>
                </a:moveTo>
                <a:lnTo>
                  <a:pt x="2024062" y="5318125"/>
                </a:lnTo>
                <a:cubicBezTo>
                  <a:pt x="2019101" y="5318125"/>
                  <a:pt x="2015381" y="5316885"/>
                  <a:pt x="2012900" y="5314405"/>
                </a:cubicBezTo>
                <a:cubicBezTo>
                  <a:pt x="2010419" y="5311924"/>
                  <a:pt x="2011660" y="5310684"/>
                  <a:pt x="2016621" y="5310684"/>
                </a:cubicBezTo>
                <a:close/>
                <a:moveTo>
                  <a:pt x="3607221" y="5306963"/>
                </a:moveTo>
                <a:cubicBezTo>
                  <a:pt x="3605981" y="5306963"/>
                  <a:pt x="3604121" y="5308204"/>
                  <a:pt x="3601640" y="5310684"/>
                </a:cubicBezTo>
                <a:lnTo>
                  <a:pt x="3609082" y="5310684"/>
                </a:lnTo>
                <a:cubicBezTo>
                  <a:pt x="3609082" y="5308204"/>
                  <a:pt x="3608462" y="5306963"/>
                  <a:pt x="3607221" y="5306963"/>
                </a:cubicBezTo>
                <a:close/>
                <a:moveTo>
                  <a:pt x="2492871" y="5306963"/>
                </a:moveTo>
                <a:cubicBezTo>
                  <a:pt x="2490390" y="5306963"/>
                  <a:pt x="2487910" y="5308204"/>
                  <a:pt x="2485429" y="5310684"/>
                </a:cubicBezTo>
                <a:lnTo>
                  <a:pt x="2492871" y="5325567"/>
                </a:lnTo>
                <a:lnTo>
                  <a:pt x="2500312" y="5333008"/>
                </a:lnTo>
                <a:cubicBezTo>
                  <a:pt x="2510234" y="5328048"/>
                  <a:pt x="2512714" y="5324327"/>
                  <a:pt x="2507753" y="5321846"/>
                </a:cubicBezTo>
                <a:cubicBezTo>
                  <a:pt x="2502793" y="5319365"/>
                  <a:pt x="2500312" y="5315645"/>
                  <a:pt x="2500312" y="5310684"/>
                </a:cubicBezTo>
                <a:cubicBezTo>
                  <a:pt x="2497832" y="5308204"/>
                  <a:pt x="2495351" y="5306963"/>
                  <a:pt x="2492871" y="5306963"/>
                </a:cubicBezTo>
                <a:close/>
                <a:moveTo>
                  <a:pt x="3824882" y="5303243"/>
                </a:moveTo>
                <a:cubicBezTo>
                  <a:pt x="3824882" y="5308203"/>
                  <a:pt x="3824882" y="5310684"/>
                  <a:pt x="3824882" y="5310684"/>
                </a:cubicBezTo>
                <a:cubicBezTo>
                  <a:pt x="3824882" y="5310684"/>
                  <a:pt x="3827363" y="5310684"/>
                  <a:pt x="3832324" y="5310684"/>
                </a:cubicBezTo>
                <a:cubicBezTo>
                  <a:pt x="3837285" y="5310684"/>
                  <a:pt x="3839765" y="5309444"/>
                  <a:pt x="3839765" y="5306963"/>
                </a:cubicBezTo>
                <a:cubicBezTo>
                  <a:pt x="3839765" y="5304483"/>
                  <a:pt x="3837285" y="5303243"/>
                  <a:pt x="3832324" y="5303243"/>
                </a:cubicBezTo>
                <a:close/>
                <a:moveTo>
                  <a:pt x="3802558" y="5303243"/>
                </a:moveTo>
                <a:cubicBezTo>
                  <a:pt x="3797597" y="5303243"/>
                  <a:pt x="3795117" y="5305723"/>
                  <a:pt x="3795117" y="5310684"/>
                </a:cubicBezTo>
                <a:cubicBezTo>
                  <a:pt x="3795117" y="5310684"/>
                  <a:pt x="3796357" y="5311924"/>
                  <a:pt x="3798838" y="5314405"/>
                </a:cubicBezTo>
                <a:cubicBezTo>
                  <a:pt x="3801318" y="5316885"/>
                  <a:pt x="3802558" y="5318125"/>
                  <a:pt x="3802558" y="5318125"/>
                </a:cubicBezTo>
                <a:cubicBezTo>
                  <a:pt x="3807519" y="5318125"/>
                  <a:pt x="3810000" y="5315645"/>
                  <a:pt x="3810000" y="5310684"/>
                </a:cubicBezTo>
                <a:cubicBezTo>
                  <a:pt x="3810000" y="5305723"/>
                  <a:pt x="3807519" y="5303243"/>
                  <a:pt x="3802558" y="5303243"/>
                </a:cubicBezTo>
                <a:close/>
                <a:moveTo>
                  <a:pt x="3475136" y="5303243"/>
                </a:moveTo>
                <a:cubicBezTo>
                  <a:pt x="3470175" y="5308203"/>
                  <a:pt x="3470175" y="5310684"/>
                  <a:pt x="3475136" y="5310684"/>
                </a:cubicBezTo>
                <a:cubicBezTo>
                  <a:pt x="3480097" y="5310684"/>
                  <a:pt x="3482578" y="5309444"/>
                  <a:pt x="3482578" y="5306963"/>
                </a:cubicBezTo>
                <a:cubicBezTo>
                  <a:pt x="3482578" y="5304483"/>
                  <a:pt x="3480097" y="5303243"/>
                  <a:pt x="3475136" y="5303243"/>
                </a:cubicBezTo>
                <a:close/>
                <a:moveTo>
                  <a:pt x="3199804" y="5303243"/>
                </a:moveTo>
                <a:cubicBezTo>
                  <a:pt x="3194843" y="5303243"/>
                  <a:pt x="3191122" y="5304483"/>
                  <a:pt x="3188642" y="5306963"/>
                </a:cubicBezTo>
                <a:cubicBezTo>
                  <a:pt x="3186162" y="5309444"/>
                  <a:pt x="3184921" y="5310684"/>
                  <a:pt x="3184921" y="5310684"/>
                </a:cubicBezTo>
                <a:lnTo>
                  <a:pt x="3184921" y="5318125"/>
                </a:lnTo>
                <a:cubicBezTo>
                  <a:pt x="3184921" y="5318125"/>
                  <a:pt x="3186162" y="5316885"/>
                  <a:pt x="3188642" y="5314405"/>
                </a:cubicBezTo>
                <a:cubicBezTo>
                  <a:pt x="3191122" y="5311924"/>
                  <a:pt x="3192363" y="5310684"/>
                  <a:pt x="3192363" y="5310684"/>
                </a:cubicBezTo>
                <a:close/>
                <a:moveTo>
                  <a:pt x="4597858" y="5300917"/>
                </a:moveTo>
                <a:cubicBezTo>
                  <a:pt x="4603439" y="5299987"/>
                  <a:pt x="4606230" y="5303243"/>
                  <a:pt x="4606230" y="5310684"/>
                </a:cubicBezTo>
                <a:cubicBezTo>
                  <a:pt x="4611191" y="5315645"/>
                  <a:pt x="4609951" y="5320606"/>
                  <a:pt x="4602509" y="5325567"/>
                </a:cubicBezTo>
                <a:cubicBezTo>
                  <a:pt x="4595068" y="5330528"/>
                  <a:pt x="4587626" y="5330528"/>
                  <a:pt x="4580185" y="5325567"/>
                </a:cubicBezTo>
                <a:cubicBezTo>
                  <a:pt x="4572744" y="5320606"/>
                  <a:pt x="4570263" y="5316885"/>
                  <a:pt x="4572744" y="5314405"/>
                </a:cubicBezTo>
                <a:cubicBezTo>
                  <a:pt x="4575224" y="5311924"/>
                  <a:pt x="4581426" y="5308203"/>
                  <a:pt x="4591347" y="5303243"/>
                </a:cubicBezTo>
                <a:cubicBezTo>
                  <a:pt x="4593828" y="5302003"/>
                  <a:pt x="4595998" y="5301228"/>
                  <a:pt x="4597858" y="5300917"/>
                </a:cubicBezTo>
                <a:close/>
                <a:moveTo>
                  <a:pt x="1942207" y="5299522"/>
                </a:moveTo>
                <a:cubicBezTo>
                  <a:pt x="1944687" y="5299522"/>
                  <a:pt x="1947168" y="5300763"/>
                  <a:pt x="1949648" y="5303243"/>
                </a:cubicBezTo>
                <a:lnTo>
                  <a:pt x="1942207" y="5310684"/>
                </a:lnTo>
                <a:lnTo>
                  <a:pt x="1934765" y="5303243"/>
                </a:lnTo>
                <a:cubicBezTo>
                  <a:pt x="1937246" y="5300763"/>
                  <a:pt x="1939726" y="5299522"/>
                  <a:pt x="1942207" y="5299522"/>
                </a:cubicBezTo>
                <a:close/>
                <a:moveTo>
                  <a:pt x="3080742" y="5295801"/>
                </a:moveTo>
                <a:lnTo>
                  <a:pt x="3088183" y="5303243"/>
                </a:lnTo>
                <a:lnTo>
                  <a:pt x="3088183" y="5295801"/>
                </a:lnTo>
                <a:cubicBezTo>
                  <a:pt x="3088183" y="5295801"/>
                  <a:pt x="3085702" y="5295801"/>
                  <a:pt x="3080742" y="5295801"/>
                </a:cubicBezTo>
                <a:close/>
                <a:moveTo>
                  <a:pt x="2433339" y="5295801"/>
                </a:moveTo>
                <a:lnTo>
                  <a:pt x="2433339" y="5303243"/>
                </a:lnTo>
                <a:cubicBezTo>
                  <a:pt x="2443261" y="5308203"/>
                  <a:pt x="2448222" y="5308203"/>
                  <a:pt x="2448222" y="5303243"/>
                </a:cubicBezTo>
                <a:cubicBezTo>
                  <a:pt x="2448222" y="5298282"/>
                  <a:pt x="2443261" y="5295801"/>
                  <a:pt x="2433339" y="5295801"/>
                </a:cubicBezTo>
                <a:close/>
                <a:moveTo>
                  <a:pt x="2158007" y="5295801"/>
                </a:moveTo>
                <a:cubicBezTo>
                  <a:pt x="2153047" y="5295801"/>
                  <a:pt x="2150566" y="5297041"/>
                  <a:pt x="2150566" y="5299522"/>
                </a:cubicBezTo>
                <a:cubicBezTo>
                  <a:pt x="2150566" y="5302003"/>
                  <a:pt x="2153047" y="5303243"/>
                  <a:pt x="2158007" y="5303243"/>
                </a:cubicBezTo>
                <a:cubicBezTo>
                  <a:pt x="2162968" y="5303243"/>
                  <a:pt x="2165449" y="5302003"/>
                  <a:pt x="2165449" y="5299522"/>
                </a:cubicBezTo>
                <a:cubicBezTo>
                  <a:pt x="2165449" y="5297041"/>
                  <a:pt x="2162968" y="5295801"/>
                  <a:pt x="2158007" y="5295801"/>
                </a:cubicBezTo>
                <a:close/>
                <a:moveTo>
                  <a:pt x="2321560" y="5289468"/>
                </a:moveTo>
                <a:lnTo>
                  <a:pt x="2320788" y="5294871"/>
                </a:lnTo>
                <a:cubicBezTo>
                  <a:pt x="2320168" y="5296731"/>
                  <a:pt x="2319238" y="5298282"/>
                  <a:pt x="2317998" y="5299522"/>
                </a:cubicBezTo>
                <a:cubicBezTo>
                  <a:pt x="2315517" y="5302003"/>
                  <a:pt x="2314277" y="5305723"/>
                  <a:pt x="2314277" y="5310684"/>
                </a:cubicBezTo>
                <a:cubicBezTo>
                  <a:pt x="2329160" y="5330528"/>
                  <a:pt x="2334120" y="5328048"/>
                  <a:pt x="2329160" y="5303243"/>
                </a:cubicBezTo>
                <a:cubicBezTo>
                  <a:pt x="2329160" y="5299522"/>
                  <a:pt x="2328230" y="5296266"/>
                  <a:pt x="2326369" y="5293476"/>
                </a:cubicBezTo>
                <a:close/>
                <a:moveTo>
                  <a:pt x="3832324" y="5288360"/>
                </a:moveTo>
                <a:lnTo>
                  <a:pt x="3839765" y="5295801"/>
                </a:lnTo>
                <a:cubicBezTo>
                  <a:pt x="3844726" y="5295801"/>
                  <a:pt x="3848447" y="5297041"/>
                  <a:pt x="3850927" y="5299522"/>
                </a:cubicBezTo>
                <a:cubicBezTo>
                  <a:pt x="3853408" y="5302003"/>
                  <a:pt x="3854648" y="5303243"/>
                  <a:pt x="3854648" y="5303243"/>
                </a:cubicBezTo>
                <a:cubicBezTo>
                  <a:pt x="3854648" y="5308203"/>
                  <a:pt x="3860849" y="5309444"/>
                  <a:pt x="3873252" y="5306963"/>
                </a:cubicBezTo>
                <a:cubicBezTo>
                  <a:pt x="3885654" y="5304483"/>
                  <a:pt x="3895576" y="5304483"/>
                  <a:pt x="3903017" y="5306963"/>
                </a:cubicBezTo>
                <a:cubicBezTo>
                  <a:pt x="3910459" y="5309444"/>
                  <a:pt x="3914179" y="5313165"/>
                  <a:pt x="3914179" y="5318125"/>
                </a:cubicBezTo>
                <a:cubicBezTo>
                  <a:pt x="3914179" y="5323086"/>
                  <a:pt x="3915420" y="5324327"/>
                  <a:pt x="3917900" y="5321846"/>
                </a:cubicBezTo>
                <a:cubicBezTo>
                  <a:pt x="3920380" y="5319365"/>
                  <a:pt x="3921621" y="5315645"/>
                  <a:pt x="3921621" y="5310684"/>
                </a:cubicBezTo>
                <a:cubicBezTo>
                  <a:pt x="3921621" y="5295801"/>
                  <a:pt x="3914179" y="5290840"/>
                  <a:pt x="3899297" y="5295801"/>
                </a:cubicBezTo>
                <a:cubicBezTo>
                  <a:pt x="3889375" y="5300762"/>
                  <a:pt x="3881933" y="5300762"/>
                  <a:pt x="3876972" y="5295801"/>
                </a:cubicBezTo>
                <a:close/>
                <a:moveTo>
                  <a:pt x="3631406" y="5288360"/>
                </a:moveTo>
                <a:cubicBezTo>
                  <a:pt x="3631406" y="5293321"/>
                  <a:pt x="3632646" y="5295801"/>
                  <a:pt x="3635127" y="5295801"/>
                </a:cubicBezTo>
                <a:cubicBezTo>
                  <a:pt x="3637607" y="5295801"/>
                  <a:pt x="3638847" y="5295801"/>
                  <a:pt x="3638847" y="5295801"/>
                </a:cubicBezTo>
                <a:cubicBezTo>
                  <a:pt x="3638847" y="5295801"/>
                  <a:pt x="3640088" y="5295801"/>
                  <a:pt x="3642568" y="5295801"/>
                </a:cubicBezTo>
                <a:cubicBezTo>
                  <a:pt x="3645048" y="5295801"/>
                  <a:pt x="3646289" y="5294561"/>
                  <a:pt x="3646289" y="5292081"/>
                </a:cubicBezTo>
                <a:cubicBezTo>
                  <a:pt x="3646289" y="5289600"/>
                  <a:pt x="3643808" y="5288360"/>
                  <a:pt x="3638847" y="5288360"/>
                </a:cubicBezTo>
                <a:cubicBezTo>
                  <a:pt x="3633886" y="5288360"/>
                  <a:pt x="3631406" y="5288360"/>
                  <a:pt x="3631406" y="5288360"/>
                </a:cubicBezTo>
                <a:close/>
                <a:moveTo>
                  <a:pt x="2344042" y="5288360"/>
                </a:moveTo>
                <a:lnTo>
                  <a:pt x="2344042" y="5295801"/>
                </a:lnTo>
                <a:lnTo>
                  <a:pt x="2351484" y="5288360"/>
                </a:lnTo>
                <a:cubicBezTo>
                  <a:pt x="2346523" y="5288360"/>
                  <a:pt x="2344042" y="5288360"/>
                  <a:pt x="2344042" y="5288360"/>
                </a:cubicBezTo>
                <a:close/>
                <a:moveTo>
                  <a:pt x="2187773" y="5288360"/>
                </a:moveTo>
                <a:lnTo>
                  <a:pt x="2180332" y="5295801"/>
                </a:lnTo>
                <a:lnTo>
                  <a:pt x="2172890" y="5310684"/>
                </a:lnTo>
                <a:cubicBezTo>
                  <a:pt x="2167929" y="5310684"/>
                  <a:pt x="2167929" y="5311924"/>
                  <a:pt x="2172890" y="5314405"/>
                </a:cubicBezTo>
                <a:cubicBezTo>
                  <a:pt x="2177851" y="5316885"/>
                  <a:pt x="2180332" y="5320606"/>
                  <a:pt x="2180332" y="5325567"/>
                </a:cubicBezTo>
                <a:lnTo>
                  <a:pt x="2195214" y="5325567"/>
                </a:lnTo>
                <a:lnTo>
                  <a:pt x="2202656" y="5318125"/>
                </a:lnTo>
                <a:cubicBezTo>
                  <a:pt x="2197695" y="5318125"/>
                  <a:pt x="2195214" y="5313165"/>
                  <a:pt x="2195214" y="5303243"/>
                </a:cubicBezTo>
                <a:close/>
                <a:moveTo>
                  <a:pt x="4844355" y="5282779"/>
                </a:moveTo>
                <a:cubicBezTo>
                  <a:pt x="4845595" y="5282779"/>
                  <a:pt x="4846835" y="5283399"/>
                  <a:pt x="4848076" y="5284639"/>
                </a:cubicBezTo>
                <a:cubicBezTo>
                  <a:pt x="4850556" y="5287120"/>
                  <a:pt x="4851796" y="5290840"/>
                  <a:pt x="4851796" y="5295801"/>
                </a:cubicBezTo>
                <a:lnTo>
                  <a:pt x="4836913" y="5288360"/>
                </a:lnTo>
                <a:cubicBezTo>
                  <a:pt x="4836913" y="5288360"/>
                  <a:pt x="4838154" y="5287120"/>
                  <a:pt x="4840634" y="5284639"/>
                </a:cubicBezTo>
                <a:cubicBezTo>
                  <a:pt x="4841874" y="5283399"/>
                  <a:pt x="4843115" y="5282779"/>
                  <a:pt x="4844355" y="5282779"/>
                </a:cubicBezTo>
                <a:close/>
                <a:moveTo>
                  <a:pt x="3780234" y="5280918"/>
                </a:moveTo>
                <a:lnTo>
                  <a:pt x="3787675" y="5288360"/>
                </a:lnTo>
                <a:lnTo>
                  <a:pt x="3795117" y="5288360"/>
                </a:lnTo>
                <a:cubicBezTo>
                  <a:pt x="3790156" y="5283399"/>
                  <a:pt x="3785195" y="5280918"/>
                  <a:pt x="3780234" y="5280918"/>
                </a:cubicBezTo>
                <a:close/>
                <a:moveTo>
                  <a:pt x="3720703" y="5280918"/>
                </a:moveTo>
                <a:cubicBezTo>
                  <a:pt x="3720703" y="5285879"/>
                  <a:pt x="3723183" y="5288360"/>
                  <a:pt x="3728144" y="5288360"/>
                </a:cubicBezTo>
                <a:lnTo>
                  <a:pt x="3735586" y="5280918"/>
                </a:lnTo>
                <a:cubicBezTo>
                  <a:pt x="3730625" y="5280918"/>
                  <a:pt x="3725664" y="5280918"/>
                  <a:pt x="3720703" y="5280918"/>
                </a:cubicBezTo>
                <a:close/>
                <a:moveTo>
                  <a:pt x="2284511" y="5280918"/>
                </a:moveTo>
                <a:cubicBezTo>
                  <a:pt x="2274589" y="5285879"/>
                  <a:pt x="2269628" y="5288360"/>
                  <a:pt x="2269628" y="5288360"/>
                </a:cubicBezTo>
                <a:cubicBezTo>
                  <a:pt x="2274589" y="5293321"/>
                  <a:pt x="2282031" y="5295801"/>
                  <a:pt x="2291953" y="5295801"/>
                </a:cubicBezTo>
                <a:cubicBezTo>
                  <a:pt x="2301875" y="5295801"/>
                  <a:pt x="2306835" y="5293321"/>
                  <a:pt x="2306835" y="5288360"/>
                </a:cubicBezTo>
                <a:cubicBezTo>
                  <a:pt x="2311796" y="5288360"/>
                  <a:pt x="2314277" y="5288360"/>
                  <a:pt x="2314277" y="5288360"/>
                </a:cubicBezTo>
                <a:cubicBezTo>
                  <a:pt x="2314277" y="5288360"/>
                  <a:pt x="2314897" y="5288360"/>
                  <a:pt x="2316137" y="5288360"/>
                </a:cubicBezTo>
                <a:lnTo>
                  <a:pt x="2320230" y="5288360"/>
                </a:lnTo>
                <a:lnTo>
                  <a:pt x="2317998" y="5286499"/>
                </a:lnTo>
                <a:cubicBezTo>
                  <a:pt x="2310556" y="5282779"/>
                  <a:pt x="2299394" y="5280918"/>
                  <a:pt x="2284511" y="5280918"/>
                </a:cubicBezTo>
                <a:close/>
                <a:moveTo>
                  <a:pt x="4158815" y="5276268"/>
                </a:moveTo>
                <a:cubicBezTo>
                  <a:pt x="4159436" y="5276888"/>
                  <a:pt x="4159745" y="5278438"/>
                  <a:pt x="4159745" y="5280918"/>
                </a:cubicBezTo>
                <a:cubicBezTo>
                  <a:pt x="4159745" y="5280918"/>
                  <a:pt x="4159745" y="5283399"/>
                  <a:pt x="4159745" y="5288360"/>
                </a:cubicBezTo>
                <a:lnTo>
                  <a:pt x="4152304" y="5280918"/>
                </a:lnTo>
                <a:cubicBezTo>
                  <a:pt x="4152304" y="5280918"/>
                  <a:pt x="4153545" y="5279678"/>
                  <a:pt x="4156025" y="5277198"/>
                </a:cubicBezTo>
                <a:cubicBezTo>
                  <a:pt x="4157265" y="5275958"/>
                  <a:pt x="4158196" y="5275648"/>
                  <a:pt x="4158815" y="5276268"/>
                </a:cubicBezTo>
                <a:close/>
                <a:moveTo>
                  <a:pt x="4628554" y="5273477"/>
                </a:moveTo>
                <a:cubicBezTo>
                  <a:pt x="4633515" y="5278438"/>
                  <a:pt x="4631034" y="5280918"/>
                  <a:pt x="4621113" y="5280918"/>
                </a:cubicBezTo>
                <a:cubicBezTo>
                  <a:pt x="4606230" y="5285879"/>
                  <a:pt x="4598788" y="5287120"/>
                  <a:pt x="4598788" y="5284639"/>
                </a:cubicBezTo>
                <a:cubicBezTo>
                  <a:pt x="4598788" y="5282158"/>
                  <a:pt x="4602509" y="5279678"/>
                  <a:pt x="4609951" y="5277198"/>
                </a:cubicBezTo>
                <a:cubicBezTo>
                  <a:pt x="4617392" y="5274717"/>
                  <a:pt x="4623593" y="5273477"/>
                  <a:pt x="4628554" y="5273477"/>
                </a:cubicBezTo>
                <a:close/>
                <a:moveTo>
                  <a:pt x="2448222" y="5273477"/>
                </a:moveTo>
                <a:cubicBezTo>
                  <a:pt x="2443261" y="5273477"/>
                  <a:pt x="2442021" y="5274717"/>
                  <a:pt x="2444501" y="5277198"/>
                </a:cubicBezTo>
                <a:cubicBezTo>
                  <a:pt x="2446982" y="5279678"/>
                  <a:pt x="2450703" y="5280918"/>
                  <a:pt x="2455664" y="5280918"/>
                </a:cubicBezTo>
                <a:cubicBezTo>
                  <a:pt x="2460624" y="5280918"/>
                  <a:pt x="2461865" y="5279678"/>
                  <a:pt x="2459384" y="5277198"/>
                </a:cubicBezTo>
                <a:cubicBezTo>
                  <a:pt x="2456904" y="5274717"/>
                  <a:pt x="2453183" y="5273477"/>
                  <a:pt x="2448222" y="5273477"/>
                </a:cubicBezTo>
                <a:close/>
                <a:moveTo>
                  <a:pt x="3914179" y="5269756"/>
                </a:moveTo>
                <a:cubicBezTo>
                  <a:pt x="3911699" y="5269756"/>
                  <a:pt x="3909219" y="5270997"/>
                  <a:pt x="3906738" y="5273477"/>
                </a:cubicBezTo>
                <a:lnTo>
                  <a:pt x="3914179" y="5280918"/>
                </a:lnTo>
                <a:lnTo>
                  <a:pt x="3921621" y="5273477"/>
                </a:lnTo>
                <a:cubicBezTo>
                  <a:pt x="3919140" y="5270997"/>
                  <a:pt x="3916660" y="5269756"/>
                  <a:pt x="3914179" y="5269756"/>
                </a:cubicBezTo>
                <a:close/>
                <a:moveTo>
                  <a:pt x="4680644" y="5266036"/>
                </a:moveTo>
                <a:lnTo>
                  <a:pt x="4688085" y="5266036"/>
                </a:lnTo>
                <a:cubicBezTo>
                  <a:pt x="4693047" y="5266036"/>
                  <a:pt x="4695527" y="5266036"/>
                  <a:pt x="4695527" y="5266036"/>
                </a:cubicBezTo>
                <a:cubicBezTo>
                  <a:pt x="4695527" y="5266036"/>
                  <a:pt x="4693047" y="5268516"/>
                  <a:pt x="4688085" y="5273477"/>
                </a:cubicBezTo>
                <a:cubicBezTo>
                  <a:pt x="4683124" y="5273477"/>
                  <a:pt x="4680644" y="5270996"/>
                  <a:pt x="4680644" y="5266036"/>
                </a:cubicBezTo>
                <a:close/>
                <a:moveTo>
                  <a:pt x="4643437" y="5266036"/>
                </a:moveTo>
                <a:cubicBezTo>
                  <a:pt x="4648398" y="5266036"/>
                  <a:pt x="4653358" y="5266036"/>
                  <a:pt x="4658320" y="5266036"/>
                </a:cubicBezTo>
                <a:lnTo>
                  <a:pt x="4643437" y="5273477"/>
                </a:lnTo>
                <a:cubicBezTo>
                  <a:pt x="4638476" y="5273477"/>
                  <a:pt x="4635995" y="5272237"/>
                  <a:pt x="4635995" y="5269756"/>
                </a:cubicBezTo>
                <a:cubicBezTo>
                  <a:pt x="4635995" y="5267276"/>
                  <a:pt x="4638476" y="5266036"/>
                  <a:pt x="4643437" y="5266036"/>
                </a:cubicBezTo>
                <a:close/>
                <a:moveTo>
                  <a:pt x="4241601" y="5266036"/>
                </a:moveTo>
                <a:cubicBezTo>
                  <a:pt x="4246562" y="5266036"/>
                  <a:pt x="4250283" y="5267276"/>
                  <a:pt x="4252763" y="5269756"/>
                </a:cubicBezTo>
                <a:cubicBezTo>
                  <a:pt x="4255243" y="5272237"/>
                  <a:pt x="4256484" y="5275958"/>
                  <a:pt x="4256484" y="5280918"/>
                </a:cubicBezTo>
                <a:cubicBezTo>
                  <a:pt x="4256484" y="5280918"/>
                  <a:pt x="4255243" y="5282158"/>
                  <a:pt x="4252763" y="5284639"/>
                </a:cubicBezTo>
                <a:cubicBezTo>
                  <a:pt x="4250283" y="5287120"/>
                  <a:pt x="4249042" y="5290840"/>
                  <a:pt x="4249042" y="5295801"/>
                </a:cubicBezTo>
                <a:lnTo>
                  <a:pt x="4234160" y="5303243"/>
                </a:lnTo>
                <a:lnTo>
                  <a:pt x="4249042" y="5303243"/>
                </a:lnTo>
                <a:lnTo>
                  <a:pt x="4271367" y="5303243"/>
                </a:lnTo>
                <a:lnTo>
                  <a:pt x="4271367" y="5288360"/>
                </a:lnTo>
                <a:cubicBezTo>
                  <a:pt x="4276328" y="5288360"/>
                  <a:pt x="4278808" y="5287120"/>
                  <a:pt x="4278808" y="5284639"/>
                </a:cubicBezTo>
                <a:cubicBezTo>
                  <a:pt x="4278808" y="5282158"/>
                  <a:pt x="4277567" y="5278438"/>
                  <a:pt x="4275087" y="5273477"/>
                </a:cubicBezTo>
                <a:cubicBezTo>
                  <a:pt x="4272607" y="5268516"/>
                  <a:pt x="4273847" y="5266036"/>
                  <a:pt x="4278808" y="5266036"/>
                </a:cubicBezTo>
                <a:cubicBezTo>
                  <a:pt x="4283769" y="5266036"/>
                  <a:pt x="4288729" y="5268516"/>
                  <a:pt x="4293691" y="5273477"/>
                </a:cubicBezTo>
                <a:cubicBezTo>
                  <a:pt x="4298652" y="5278438"/>
                  <a:pt x="4299892" y="5283399"/>
                  <a:pt x="4297411" y="5288360"/>
                </a:cubicBezTo>
                <a:cubicBezTo>
                  <a:pt x="4294931" y="5293321"/>
                  <a:pt x="4299892" y="5294561"/>
                  <a:pt x="4312294" y="5292081"/>
                </a:cubicBezTo>
                <a:cubicBezTo>
                  <a:pt x="4324697" y="5289600"/>
                  <a:pt x="4333378" y="5289600"/>
                  <a:pt x="4338339" y="5292081"/>
                </a:cubicBezTo>
                <a:cubicBezTo>
                  <a:pt x="4343301" y="5294561"/>
                  <a:pt x="4340819" y="5298282"/>
                  <a:pt x="4330898" y="5303243"/>
                </a:cubicBezTo>
                <a:lnTo>
                  <a:pt x="4316015" y="5303243"/>
                </a:lnTo>
                <a:cubicBezTo>
                  <a:pt x="4291211" y="5308203"/>
                  <a:pt x="4276328" y="5311924"/>
                  <a:pt x="4271367" y="5314405"/>
                </a:cubicBezTo>
                <a:cubicBezTo>
                  <a:pt x="4266405" y="5316885"/>
                  <a:pt x="4263925" y="5320606"/>
                  <a:pt x="4263925" y="5325567"/>
                </a:cubicBezTo>
                <a:lnTo>
                  <a:pt x="4249042" y="5333008"/>
                </a:lnTo>
                <a:cubicBezTo>
                  <a:pt x="4249042" y="5328048"/>
                  <a:pt x="4250283" y="5324327"/>
                  <a:pt x="4252763" y="5321846"/>
                </a:cubicBezTo>
                <a:cubicBezTo>
                  <a:pt x="4255243" y="5319365"/>
                  <a:pt x="4256484" y="5315645"/>
                  <a:pt x="4256484" y="5310684"/>
                </a:cubicBezTo>
                <a:lnTo>
                  <a:pt x="4241601" y="5318125"/>
                </a:lnTo>
                <a:lnTo>
                  <a:pt x="4234160" y="5318125"/>
                </a:lnTo>
                <a:cubicBezTo>
                  <a:pt x="4229199" y="5313165"/>
                  <a:pt x="4224238" y="5308203"/>
                  <a:pt x="4219277" y="5303243"/>
                </a:cubicBezTo>
                <a:cubicBezTo>
                  <a:pt x="4219277" y="5303243"/>
                  <a:pt x="4220517" y="5302003"/>
                  <a:pt x="4222997" y="5299522"/>
                </a:cubicBezTo>
                <a:cubicBezTo>
                  <a:pt x="4225478" y="5297041"/>
                  <a:pt x="4224238" y="5295801"/>
                  <a:pt x="4219277" y="5295801"/>
                </a:cubicBezTo>
                <a:lnTo>
                  <a:pt x="4234160" y="5288360"/>
                </a:lnTo>
                <a:lnTo>
                  <a:pt x="4241601" y="5280918"/>
                </a:lnTo>
                <a:lnTo>
                  <a:pt x="4234160" y="5280918"/>
                </a:lnTo>
                <a:close/>
                <a:moveTo>
                  <a:pt x="3854648" y="5266036"/>
                </a:moveTo>
                <a:cubicBezTo>
                  <a:pt x="3854648" y="5270996"/>
                  <a:pt x="3854648" y="5273477"/>
                  <a:pt x="3854648" y="5273477"/>
                </a:cubicBezTo>
                <a:cubicBezTo>
                  <a:pt x="3854648" y="5273477"/>
                  <a:pt x="3857128" y="5273477"/>
                  <a:pt x="3862089" y="5273477"/>
                </a:cubicBezTo>
                <a:cubicBezTo>
                  <a:pt x="3867051" y="5273477"/>
                  <a:pt x="3868291" y="5272237"/>
                  <a:pt x="3865810" y="5269756"/>
                </a:cubicBezTo>
                <a:cubicBezTo>
                  <a:pt x="3863330" y="5267276"/>
                  <a:pt x="3859609" y="5266036"/>
                  <a:pt x="3854648" y="5266036"/>
                </a:cubicBezTo>
                <a:close/>
                <a:moveTo>
                  <a:pt x="3534668" y="5266036"/>
                </a:moveTo>
                <a:cubicBezTo>
                  <a:pt x="3529707" y="5266036"/>
                  <a:pt x="3527226" y="5268516"/>
                  <a:pt x="3527226" y="5273477"/>
                </a:cubicBezTo>
                <a:cubicBezTo>
                  <a:pt x="3527226" y="5273477"/>
                  <a:pt x="3528467" y="5274717"/>
                  <a:pt x="3530947" y="5277198"/>
                </a:cubicBezTo>
                <a:cubicBezTo>
                  <a:pt x="3533427" y="5279678"/>
                  <a:pt x="3534668" y="5280918"/>
                  <a:pt x="3534668" y="5280918"/>
                </a:cubicBezTo>
                <a:cubicBezTo>
                  <a:pt x="3539629" y="5280918"/>
                  <a:pt x="3542109" y="5278438"/>
                  <a:pt x="3542109" y="5273477"/>
                </a:cubicBezTo>
                <a:cubicBezTo>
                  <a:pt x="3542109" y="5268516"/>
                  <a:pt x="3539629" y="5266036"/>
                  <a:pt x="3534668" y="5266036"/>
                </a:cubicBezTo>
                <a:close/>
                <a:moveTo>
                  <a:pt x="3426767" y="5266036"/>
                </a:moveTo>
                <a:cubicBezTo>
                  <a:pt x="3424287" y="5266036"/>
                  <a:pt x="3420566" y="5268516"/>
                  <a:pt x="3415605" y="5273477"/>
                </a:cubicBezTo>
                <a:lnTo>
                  <a:pt x="3423046" y="5280918"/>
                </a:lnTo>
                <a:lnTo>
                  <a:pt x="3437929" y="5273477"/>
                </a:lnTo>
                <a:cubicBezTo>
                  <a:pt x="3432968" y="5268516"/>
                  <a:pt x="3429247" y="5266036"/>
                  <a:pt x="3426767" y="5266036"/>
                </a:cubicBezTo>
                <a:close/>
                <a:moveTo>
                  <a:pt x="2291953" y="5266036"/>
                </a:moveTo>
                <a:cubicBezTo>
                  <a:pt x="2291953" y="5270996"/>
                  <a:pt x="2291953" y="5273477"/>
                  <a:pt x="2291953" y="5273477"/>
                </a:cubicBezTo>
                <a:cubicBezTo>
                  <a:pt x="2296913" y="5273477"/>
                  <a:pt x="2299394" y="5272237"/>
                  <a:pt x="2299394" y="5269756"/>
                </a:cubicBezTo>
                <a:cubicBezTo>
                  <a:pt x="2299394" y="5267276"/>
                  <a:pt x="2296913" y="5266036"/>
                  <a:pt x="2291953" y="5266036"/>
                </a:cubicBezTo>
                <a:close/>
                <a:moveTo>
                  <a:pt x="2009179" y="5266036"/>
                </a:moveTo>
                <a:cubicBezTo>
                  <a:pt x="2004218" y="5266036"/>
                  <a:pt x="2001738" y="5268516"/>
                  <a:pt x="2001738" y="5273477"/>
                </a:cubicBezTo>
                <a:cubicBezTo>
                  <a:pt x="2001738" y="5278438"/>
                  <a:pt x="2002978" y="5280918"/>
                  <a:pt x="2005459" y="5280918"/>
                </a:cubicBezTo>
                <a:cubicBezTo>
                  <a:pt x="2007939" y="5280918"/>
                  <a:pt x="2010419" y="5278438"/>
                  <a:pt x="2012900" y="5273477"/>
                </a:cubicBezTo>
                <a:cubicBezTo>
                  <a:pt x="2015381" y="5268516"/>
                  <a:pt x="2014140" y="5266036"/>
                  <a:pt x="2009179" y="5266036"/>
                </a:cubicBezTo>
                <a:close/>
                <a:moveTo>
                  <a:pt x="4792265" y="5258594"/>
                </a:moveTo>
                <a:cubicBezTo>
                  <a:pt x="4792265" y="5263555"/>
                  <a:pt x="4792265" y="5266036"/>
                  <a:pt x="4792265" y="5266036"/>
                </a:cubicBezTo>
                <a:lnTo>
                  <a:pt x="4769941" y="5266036"/>
                </a:lnTo>
                <a:close/>
                <a:moveTo>
                  <a:pt x="4174628" y="5258594"/>
                </a:moveTo>
                <a:cubicBezTo>
                  <a:pt x="4174628" y="5258594"/>
                  <a:pt x="4177109" y="5258594"/>
                  <a:pt x="4182070" y="5258594"/>
                </a:cubicBezTo>
                <a:lnTo>
                  <a:pt x="4196952" y="5266036"/>
                </a:lnTo>
                <a:cubicBezTo>
                  <a:pt x="4201914" y="5270996"/>
                  <a:pt x="4201914" y="5273477"/>
                  <a:pt x="4196952" y="5273477"/>
                </a:cubicBezTo>
                <a:cubicBezTo>
                  <a:pt x="4191992" y="5273477"/>
                  <a:pt x="4189511" y="5275958"/>
                  <a:pt x="4189511" y="5280918"/>
                </a:cubicBezTo>
                <a:lnTo>
                  <a:pt x="4182070" y="5266036"/>
                </a:lnTo>
                <a:cubicBezTo>
                  <a:pt x="4177109" y="5261075"/>
                  <a:pt x="4174628" y="5258594"/>
                  <a:pt x="4174628" y="5258594"/>
                </a:cubicBezTo>
                <a:close/>
                <a:moveTo>
                  <a:pt x="3914179" y="5258594"/>
                </a:moveTo>
                <a:lnTo>
                  <a:pt x="3921621" y="5266036"/>
                </a:lnTo>
                <a:cubicBezTo>
                  <a:pt x="3926582" y="5266036"/>
                  <a:pt x="3927822" y="5264796"/>
                  <a:pt x="3925341" y="5262315"/>
                </a:cubicBezTo>
                <a:cubicBezTo>
                  <a:pt x="3922861" y="5259835"/>
                  <a:pt x="3919140" y="5258594"/>
                  <a:pt x="3914179" y="5258594"/>
                </a:cubicBezTo>
                <a:close/>
                <a:moveTo>
                  <a:pt x="2381250" y="5258594"/>
                </a:moveTo>
                <a:lnTo>
                  <a:pt x="2396132" y="5266036"/>
                </a:lnTo>
                <a:cubicBezTo>
                  <a:pt x="2401093" y="5261075"/>
                  <a:pt x="2406054" y="5258594"/>
                  <a:pt x="2411015" y="5258594"/>
                </a:cubicBezTo>
                <a:lnTo>
                  <a:pt x="2396132" y="5258594"/>
                </a:lnTo>
                <a:close/>
                <a:moveTo>
                  <a:pt x="4323456" y="5251153"/>
                </a:moveTo>
                <a:lnTo>
                  <a:pt x="4360663" y="5266036"/>
                </a:lnTo>
                <a:lnTo>
                  <a:pt x="4353222" y="5273477"/>
                </a:lnTo>
                <a:cubicBezTo>
                  <a:pt x="4348261" y="5273477"/>
                  <a:pt x="4344540" y="5273477"/>
                  <a:pt x="4342060" y="5273477"/>
                </a:cubicBezTo>
                <a:cubicBezTo>
                  <a:pt x="4339580" y="5273477"/>
                  <a:pt x="4340819" y="5270996"/>
                  <a:pt x="4345781" y="5266036"/>
                </a:cubicBezTo>
                <a:lnTo>
                  <a:pt x="4338339" y="5258594"/>
                </a:lnTo>
                <a:cubicBezTo>
                  <a:pt x="4333378" y="5258594"/>
                  <a:pt x="4330898" y="5261075"/>
                  <a:pt x="4330898" y="5266036"/>
                </a:cubicBezTo>
                <a:cubicBezTo>
                  <a:pt x="4330898" y="5270996"/>
                  <a:pt x="4330898" y="5273477"/>
                  <a:pt x="4330898" y="5273477"/>
                </a:cubicBezTo>
                <a:close/>
                <a:moveTo>
                  <a:pt x="3891855" y="5251153"/>
                </a:moveTo>
                <a:cubicBezTo>
                  <a:pt x="3891855" y="5251153"/>
                  <a:pt x="3889375" y="5252393"/>
                  <a:pt x="3884414" y="5254873"/>
                </a:cubicBezTo>
                <a:cubicBezTo>
                  <a:pt x="3879453" y="5257354"/>
                  <a:pt x="3876972" y="5258594"/>
                  <a:pt x="3876972" y="5258594"/>
                </a:cubicBezTo>
                <a:cubicBezTo>
                  <a:pt x="3876972" y="5258594"/>
                  <a:pt x="3878213" y="5259835"/>
                  <a:pt x="3880693" y="5262315"/>
                </a:cubicBezTo>
                <a:cubicBezTo>
                  <a:pt x="3883173" y="5264796"/>
                  <a:pt x="3884414" y="5263555"/>
                  <a:pt x="3884414" y="5258594"/>
                </a:cubicBezTo>
                <a:cubicBezTo>
                  <a:pt x="3889375" y="5258594"/>
                  <a:pt x="3891855" y="5256114"/>
                  <a:pt x="3891855" y="5251153"/>
                </a:cubicBezTo>
                <a:close/>
                <a:moveTo>
                  <a:pt x="2273349" y="5251153"/>
                </a:moveTo>
                <a:cubicBezTo>
                  <a:pt x="2270868" y="5251153"/>
                  <a:pt x="2269628" y="5253633"/>
                  <a:pt x="2269628" y="5258594"/>
                </a:cubicBezTo>
                <a:cubicBezTo>
                  <a:pt x="2269628" y="5258594"/>
                  <a:pt x="2270868" y="5258594"/>
                  <a:pt x="2273349" y="5258594"/>
                </a:cubicBezTo>
                <a:cubicBezTo>
                  <a:pt x="2275830" y="5258594"/>
                  <a:pt x="2277070" y="5258594"/>
                  <a:pt x="2277070" y="5258594"/>
                </a:cubicBezTo>
                <a:cubicBezTo>
                  <a:pt x="2277070" y="5253633"/>
                  <a:pt x="2275830" y="5251153"/>
                  <a:pt x="2273349" y="5251153"/>
                </a:cubicBezTo>
                <a:close/>
                <a:moveTo>
                  <a:pt x="2343112" y="5245572"/>
                </a:moveTo>
                <a:cubicBezTo>
                  <a:pt x="2341252" y="5245572"/>
                  <a:pt x="2339081" y="5246192"/>
                  <a:pt x="2336601" y="5247432"/>
                </a:cubicBezTo>
                <a:cubicBezTo>
                  <a:pt x="2331640" y="5249913"/>
                  <a:pt x="2324199" y="5251153"/>
                  <a:pt x="2314277" y="5251153"/>
                </a:cubicBezTo>
                <a:lnTo>
                  <a:pt x="2329160" y="5266036"/>
                </a:lnTo>
                <a:cubicBezTo>
                  <a:pt x="2344042" y="5261075"/>
                  <a:pt x="2351484" y="5257354"/>
                  <a:pt x="2351484" y="5254873"/>
                </a:cubicBezTo>
                <a:cubicBezTo>
                  <a:pt x="2351484" y="5252393"/>
                  <a:pt x="2350244" y="5249913"/>
                  <a:pt x="2347763" y="5247432"/>
                </a:cubicBezTo>
                <a:cubicBezTo>
                  <a:pt x="2346523" y="5246192"/>
                  <a:pt x="2344973" y="5245572"/>
                  <a:pt x="2343112" y="5245572"/>
                </a:cubicBezTo>
                <a:close/>
                <a:moveTo>
                  <a:pt x="5000624" y="5243711"/>
                </a:moveTo>
                <a:cubicBezTo>
                  <a:pt x="5000624" y="5243711"/>
                  <a:pt x="5003104" y="5243711"/>
                  <a:pt x="5008066" y="5243711"/>
                </a:cubicBezTo>
                <a:cubicBezTo>
                  <a:pt x="5013027" y="5243711"/>
                  <a:pt x="5015507" y="5244951"/>
                  <a:pt x="5015507" y="5247432"/>
                </a:cubicBezTo>
                <a:cubicBezTo>
                  <a:pt x="5015507" y="5249913"/>
                  <a:pt x="5013027" y="5251153"/>
                  <a:pt x="5008066" y="5251153"/>
                </a:cubicBezTo>
                <a:cubicBezTo>
                  <a:pt x="5003104" y="5251153"/>
                  <a:pt x="5000624" y="5248672"/>
                  <a:pt x="5000624" y="5243711"/>
                </a:cubicBezTo>
                <a:close/>
                <a:moveTo>
                  <a:pt x="4963417" y="5243711"/>
                </a:moveTo>
                <a:cubicBezTo>
                  <a:pt x="4963417" y="5248672"/>
                  <a:pt x="4962177" y="5251153"/>
                  <a:pt x="4959697" y="5251153"/>
                </a:cubicBezTo>
                <a:cubicBezTo>
                  <a:pt x="4957217" y="5251153"/>
                  <a:pt x="4955976" y="5249913"/>
                  <a:pt x="4955976" y="5247432"/>
                </a:cubicBezTo>
                <a:cubicBezTo>
                  <a:pt x="4955976" y="5244951"/>
                  <a:pt x="4958456" y="5243711"/>
                  <a:pt x="4963417" y="5243711"/>
                </a:cubicBezTo>
                <a:close/>
                <a:moveTo>
                  <a:pt x="4427636" y="5243711"/>
                </a:moveTo>
                <a:lnTo>
                  <a:pt x="4464843" y="5243711"/>
                </a:lnTo>
                <a:cubicBezTo>
                  <a:pt x="4459882" y="5243711"/>
                  <a:pt x="4457402" y="5244951"/>
                  <a:pt x="4457402" y="5247432"/>
                </a:cubicBezTo>
                <a:cubicBezTo>
                  <a:pt x="4457402" y="5249913"/>
                  <a:pt x="4457402" y="5251153"/>
                  <a:pt x="4457402" y="5251153"/>
                </a:cubicBezTo>
                <a:lnTo>
                  <a:pt x="4449960" y="5258594"/>
                </a:lnTo>
                <a:cubicBezTo>
                  <a:pt x="4449960" y="5258594"/>
                  <a:pt x="4447480" y="5258594"/>
                  <a:pt x="4442519" y="5258594"/>
                </a:cubicBezTo>
                <a:cubicBezTo>
                  <a:pt x="4437558" y="5258594"/>
                  <a:pt x="4435077" y="5258594"/>
                  <a:pt x="4435077" y="5258594"/>
                </a:cubicBezTo>
                <a:cubicBezTo>
                  <a:pt x="4425156" y="5253633"/>
                  <a:pt x="4422675" y="5248672"/>
                  <a:pt x="4427636" y="5243711"/>
                </a:cubicBezTo>
                <a:close/>
                <a:moveTo>
                  <a:pt x="3839765" y="5243711"/>
                </a:moveTo>
                <a:cubicBezTo>
                  <a:pt x="3839765" y="5243711"/>
                  <a:pt x="3838525" y="5244951"/>
                  <a:pt x="3836045" y="5247432"/>
                </a:cubicBezTo>
                <a:cubicBezTo>
                  <a:pt x="3833564" y="5249913"/>
                  <a:pt x="3833564" y="5251153"/>
                  <a:pt x="3836045" y="5251153"/>
                </a:cubicBezTo>
                <a:cubicBezTo>
                  <a:pt x="3838525" y="5251153"/>
                  <a:pt x="3839765" y="5248672"/>
                  <a:pt x="3839765" y="5243711"/>
                </a:cubicBezTo>
                <a:close/>
                <a:moveTo>
                  <a:pt x="2053828" y="5243711"/>
                </a:moveTo>
                <a:lnTo>
                  <a:pt x="2061269" y="5258594"/>
                </a:lnTo>
                <a:cubicBezTo>
                  <a:pt x="2061269" y="5263555"/>
                  <a:pt x="2058788" y="5266036"/>
                  <a:pt x="2053828" y="5266036"/>
                </a:cubicBezTo>
                <a:cubicBezTo>
                  <a:pt x="2048867" y="5270996"/>
                  <a:pt x="2048867" y="5273477"/>
                  <a:pt x="2053828" y="5273477"/>
                </a:cubicBezTo>
                <a:cubicBezTo>
                  <a:pt x="2058788" y="5273477"/>
                  <a:pt x="2066230" y="5273477"/>
                  <a:pt x="2076152" y="5273477"/>
                </a:cubicBezTo>
                <a:cubicBezTo>
                  <a:pt x="2086074" y="5273477"/>
                  <a:pt x="2093515" y="5275958"/>
                  <a:pt x="2098476" y="5280918"/>
                </a:cubicBezTo>
                <a:lnTo>
                  <a:pt x="2105917" y="5280918"/>
                </a:lnTo>
                <a:lnTo>
                  <a:pt x="2105917" y="5273477"/>
                </a:lnTo>
                <a:cubicBezTo>
                  <a:pt x="2100957" y="5273477"/>
                  <a:pt x="2098476" y="5272237"/>
                  <a:pt x="2098476" y="5269756"/>
                </a:cubicBezTo>
                <a:cubicBezTo>
                  <a:pt x="2098476" y="5267276"/>
                  <a:pt x="2095995" y="5263555"/>
                  <a:pt x="2091035" y="5258594"/>
                </a:cubicBezTo>
                <a:cubicBezTo>
                  <a:pt x="2091035" y="5253633"/>
                  <a:pt x="2088554" y="5252393"/>
                  <a:pt x="2083593" y="5254873"/>
                </a:cubicBezTo>
                <a:cubicBezTo>
                  <a:pt x="2078633" y="5257354"/>
                  <a:pt x="2073671" y="5256114"/>
                  <a:pt x="2068710" y="5251153"/>
                </a:cubicBezTo>
                <a:close/>
                <a:moveTo>
                  <a:pt x="2246374" y="5242781"/>
                </a:moveTo>
                <a:cubicBezTo>
                  <a:pt x="2244514" y="5243402"/>
                  <a:pt x="2242343" y="5246192"/>
                  <a:pt x="2239863" y="5251153"/>
                </a:cubicBezTo>
                <a:lnTo>
                  <a:pt x="2224980" y="5258594"/>
                </a:lnTo>
                <a:lnTo>
                  <a:pt x="2232421" y="5266036"/>
                </a:lnTo>
                <a:cubicBezTo>
                  <a:pt x="2247304" y="5270996"/>
                  <a:pt x="2254746" y="5268516"/>
                  <a:pt x="2254746" y="5258594"/>
                </a:cubicBezTo>
                <a:cubicBezTo>
                  <a:pt x="2254746" y="5258594"/>
                  <a:pt x="2253506" y="5254873"/>
                  <a:pt x="2251025" y="5247432"/>
                </a:cubicBezTo>
                <a:cubicBezTo>
                  <a:pt x="2249785" y="5243711"/>
                  <a:pt x="2248234" y="5242161"/>
                  <a:pt x="2246374" y="5242781"/>
                </a:cubicBezTo>
                <a:close/>
                <a:moveTo>
                  <a:pt x="3670008" y="5239061"/>
                </a:moveTo>
                <a:cubicBezTo>
                  <a:pt x="3667218" y="5239061"/>
                  <a:pt x="3663032" y="5241851"/>
                  <a:pt x="3657451" y="5247432"/>
                </a:cubicBezTo>
                <a:cubicBezTo>
                  <a:pt x="3650009" y="5254873"/>
                  <a:pt x="3645048" y="5256114"/>
                  <a:pt x="3642568" y="5251153"/>
                </a:cubicBezTo>
                <a:cubicBezTo>
                  <a:pt x="3640088" y="5246192"/>
                  <a:pt x="3631406" y="5243711"/>
                  <a:pt x="3616523" y="5243711"/>
                </a:cubicBezTo>
                <a:lnTo>
                  <a:pt x="3601640" y="5251153"/>
                </a:lnTo>
                <a:lnTo>
                  <a:pt x="3623964" y="5251153"/>
                </a:lnTo>
                <a:cubicBezTo>
                  <a:pt x="3633886" y="5251153"/>
                  <a:pt x="3641328" y="5253633"/>
                  <a:pt x="3646289" y="5258594"/>
                </a:cubicBezTo>
                <a:cubicBezTo>
                  <a:pt x="3656210" y="5258594"/>
                  <a:pt x="3663652" y="5256114"/>
                  <a:pt x="3668613" y="5251153"/>
                </a:cubicBezTo>
                <a:cubicBezTo>
                  <a:pt x="3673574" y="5246192"/>
                  <a:pt x="3674814" y="5242471"/>
                  <a:pt x="3672334" y="5239991"/>
                </a:cubicBezTo>
                <a:cubicBezTo>
                  <a:pt x="3671714" y="5239370"/>
                  <a:pt x="3670938" y="5239061"/>
                  <a:pt x="3670008" y="5239061"/>
                </a:cubicBezTo>
                <a:close/>
                <a:moveTo>
                  <a:pt x="4583906" y="5236270"/>
                </a:moveTo>
                <a:lnTo>
                  <a:pt x="4621113" y="5236270"/>
                </a:lnTo>
                <a:cubicBezTo>
                  <a:pt x="4626074" y="5241231"/>
                  <a:pt x="4628554" y="5243711"/>
                  <a:pt x="4628554" y="5243711"/>
                </a:cubicBezTo>
                <a:lnTo>
                  <a:pt x="4613671" y="5243711"/>
                </a:lnTo>
                <a:cubicBezTo>
                  <a:pt x="4613671" y="5243711"/>
                  <a:pt x="4609951" y="5243711"/>
                  <a:pt x="4602509" y="5243711"/>
                </a:cubicBezTo>
                <a:cubicBezTo>
                  <a:pt x="4595068" y="5243711"/>
                  <a:pt x="4588867" y="5241231"/>
                  <a:pt x="4583906" y="5236270"/>
                </a:cubicBezTo>
                <a:close/>
                <a:moveTo>
                  <a:pt x="4129980" y="5236270"/>
                </a:moveTo>
                <a:lnTo>
                  <a:pt x="4122539" y="5243711"/>
                </a:lnTo>
                <a:cubicBezTo>
                  <a:pt x="4117578" y="5248672"/>
                  <a:pt x="4112617" y="5252393"/>
                  <a:pt x="4107656" y="5254873"/>
                </a:cubicBezTo>
                <a:cubicBezTo>
                  <a:pt x="4102695" y="5257354"/>
                  <a:pt x="4097734" y="5256114"/>
                  <a:pt x="4092773" y="5251153"/>
                </a:cubicBezTo>
                <a:lnTo>
                  <a:pt x="4085332" y="5258594"/>
                </a:lnTo>
                <a:cubicBezTo>
                  <a:pt x="4085332" y="5258594"/>
                  <a:pt x="4087812" y="5258594"/>
                  <a:pt x="4092773" y="5258594"/>
                </a:cubicBezTo>
                <a:cubicBezTo>
                  <a:pt x="4097734" y="5258594"/>
                  <a:pt x="4100214" y="5261075"/>
                  <a:pt x="4100214" y="5266036"/>
                </a:cubicBezTo>
                <a:lnTo>
                  <a:pt x="4115097" y="5266036"/>
                </a:lnTo>
                <a:cubicBezTo>
                  <a:pt x="4115097" y="5261075"/>
                  <a:pt x="4117578" y="5258594"/>
                  <a:pt x="4122539" y="5258594"/>
                </a:cubicBezTo>
                <a:cubicBezTo>
                  <a:pt x="4127500" y="5258594"/>
                  <a:pt x="4129980" y="5253633"/>
                  <a:pt x="4129980" y="5243711"/>
                </a:cubicBezTo>
                <a:close/>
                <a:moveTo>
                  <a:pt x="1942207" y="5236270"/>
                </a:moveTo>
                <a:lnTo>
                  <a:pt x="1949648" y="5243711"/>
                </a:lnTo>
                <a:cubicBezTo>
                  <a:pt x="1954609" y="5243711"/>
                  <a:pt x="1957089" y="5242471"/>
                  <a:pt x="1957089" y="5239991"/>
                </a:cubicBezTo>
                <a:cubicBezTo>
                  <a:pt x="1957089" y="5237510"/>
                  <a:pt x="1954609" y="5236270"/>
                  <a:pt x="1949648" y="5236270"/>
                </a:cubicBezTo>
                <a:cubicBezTo>
                  <a:pt x="1944687" y="5236270"/>
                  <a:pt x="1942207" y="5236270"/>
                  <a:pt x="1942207" y="5236270"/>
                </a:cubicBezTo>
                <a:close/>
                <a:moveTo>
                  <a:pt x="4829472" y="5228829"/>
                </a:moveTo>
                <a:cubicBezTo>
                  <a:pt x="4829472" y="5233789"/>
                  <a:pt x="4831952" y="5238751"/>
                  <a:pt x="4836913" y="5243711"/>
                </a:cubicBezTo>
                <a:cubicBezTo>
                  <a:pt x="4836913" y="5243711"/>
                  <a:pt x="4834433" y="5243711"/>
                  <a:pt x="4829472" y="5243711"/>
                </a:cubicBezTo>
                <a:close/>
                <a:moveTo>
                  <a:pt x="4509492" y="5228829"/>
                </a:moveTo>
                <a:lnTo>
                  <a:pt x="4509492" y="5243711"/>
                </a:lnTo>
                <a:cubicBezTo>
                  <a:pt x="4504530" y="5243711"/>
                  <a:pt x="4502050" y="5241231"/>
                  <a:pt x="4502050" y="5236270"/>
                </a:cubicBezTo>
                <a:cubicBezTo>
                  <a:pt x="4502050" y="5231309"/>
                  <a:pt x="4504530" y="5228829"/>
                  <a:pt x="4509492" y="5228829"/>
                </a:cubicBezTo>
                <a:close/>
                <a:moveTo>
                  <a:pt x="2239863" y="5228829"/>
                </a:moveTo>
                <a:lnTo>
                  <a:pt x="2232421" y="5243711"/>
                </a:lnTo>
                <a:lnTo>
                  <a:pt x="2239863" y="5236270"/>
                </a:lnTo>
                <a:close/>
                <a:moveTo>
                  <a:pt x="1994296" y="5228829"/>
                </a:moveTo>
                <a:cubicBezTo>
                  <a:pt x="1994296" y="5233789"/>
                  <a:pt x="1999257" y="5236270"/>
                  <a:pt x="2009179" y="5236270"/>
                </a:cubicBezTo>
                <a:cubicBezTo>
                  <a:pt x="2014140" y="5236270"/>
                  <a:pt x="2016621" y="5236270"/>
                  <a:pt x="2016621" y="5236270"/>
                </a:cubicBezTo>
                <a:cubicBezTo>
                  <a:pt x="2016621" y="5236270"/>
                  <a:pt x="2016621" y="5238751"/>
                  <a:pt x="2016621" y="5243711"/>
                </a:cubicBezTo>
                <a:lnTo>
                  <a:pt x="2024062" y="5236270"/>
                </a:lnTo>
                <a:cubicBezTo>
                  <a:pt x="2024062" y="5231309"/>
                  <a:pt x="2019101" y="5228829"/>
                  <a:pt x="2009179" y="5228829"/>
                </a:cubicBezTo>
                <a:close/>
                <a:moveTo>
                  <a:pt x="4702038" y="5224178"/>
                </a:moveTo>
                <a:cubicBezTo>
                  <a:pt x="4702658" y="5224798"/>
                  <a:pt x="4702968" y="5226348"/>
                  <a:pt x="4702968" y="5228829"/>
                </a:cubicBezTo>
                <a:cubicBezTo>
                  <a:pt x="4698007" y="5228829"/>
                  <a:pt x="4696767" y="5227589"/>
                  <a:pt x="4699247" y="5225108"/>
                </a:cubicBezTo>
                <a:cubicBezTo>
                  <a:pt x="4700487" y="5223868"/>
                  <a:pt x="4701418" y="5223558"/>
                  <a:pt x="4702038" y="5224178"/>
                </a:cubicBezTo>
                <a:close/>
                <a:moveTo>
                  <a:pt x="4278808" y="5221387"/>
                </a:moveTo>
                <a:cubicBezTo>
                  <a:pt x="4249042" y="5221387"/>
                  <a:pt x="4234160" y="5226348"/>
                  <a:pt x="4234160" y="5236270"/>
                </a:cubicBezTo>
                <a:lnTo>
                  <a:pt x="4286249" y="5228829"/>
                </a:lnTo>
                <a:close/>
                <a:moveTo>
                  <a:pt x="4204394" y="5221387"/>
                </a:moveTo>
                <a:lnTo>
                  <a:pt x="4189511" y="5228829"/>
                </a:lnTo>
                <a:lnTo>
                  <a:pt x="4196952" y="5228829"/>
                </a:lnTo>
                <a:cubicBezTo>
                  <a:pt x="4206875" y="5223868"/>
                  <a:pt x="4209355" y="5221387"/>
                  <a:pt x="4204394" y="5221387"/>
                </a:cubicBezTo>
                <a:close/>
                <a:moveTo>
                  <a:pt x="4096494" y="5221387"/>
                </a:moveTo>
                <a:cubicBezTo>
                  <a:pt x="4084091" y="5221387"/>
                  <a:pt x="4077890" y="5223868"/>
                  <a:pt x="4077890" y="5228829"/>
                </a:cubicBezTo>
                <a:lnTo>
                  <a:pt x="4092773" y="5228829"/>
                </a:lnTo>
                <a:cubicBezTo>
                  <a:pt x="4107656" y="5228829"/>
                  <a:pt x="4115097" y="5227589"/>
                  <a:pt x="4115097" y="5225108"/>
                </a:cubicBezTo>
                <a:cubicBezTo>
                  <a:pt x="4115097" y="5222627"/>
                  <a:pt x="4108896" y="5221387"/>
                  <a:pt x="4096494" y="5221387"/>
                </a:cubicBezTo>
                <a:close/>
                <a:moveTo>
                  <a:pt x="3549550" y="5221387"/>
                </a:moveTo>
                <a:cubicBezTo>
                  <a:pt x="3549550" y="5221387"/>
                  <a:pt x="3549550" y="5223868"/>
                  <a:pt x="3549550" y="5228829"/>
                </a:cubicBezTo>
                <a:cubicBezTo>
                  <a:pt x="3549550" y="5228829"/>
                  <a:pt x="3552031" y="5226348"/>
                  <a:pt x="3556992" y="5221387"/>
                </a:cubicBezTo>
                <a:cubicBezTo>
                  <a:pt x="3552031" y="5221387"/>
                  <a:pt x="3549550" y="5221387"/>
                  <a:pt x="3549550" y="5221387"/>
                </a:cubicBezTo>
                <a:close/>
                <a:moveTo>
                  <a:pt x="2321718" y="5221387"/>
                </a:moveTo>
                <a:lnTo>
                  <a:pt x="2329160" y="5228829"/>
                </a:lnTo>
                <a:lnTo>
                  <a:pt x="2336601" y="5221387"/>
                </a:lnTo>
                <a:cubicBezTo>
                  <a:pt x="2331640" y="5221387"/>
                  <a:pt x="2326679" y="5221387"/>
                  <a:pt x="2321718" y="5221387"/>
                </a:cubicBezTo>
                <a:close/>
                <a:moveTo>
                  <a:pt x="2269628" y="5221387"/>
                </a:moveTo>
                <a:cubicBezTo>
                  <a:pt x="2254746" y="5221387"/>
                  <a:pt x="2249785" y="5226348"/>
                  <a:pt x="2254746" y="5236270"/>
                </a:cubicBezTo>
                <a:cubicBezTo>
                  <a:pt x="2259706" y="5241231"/>
                  <a:pt x="2263427" y="5243711"/>
                  <a:pt x="2265908" y="5243711"/>
                </a:cubicBezTo>
                <a:cubicBezTo>
                  <a:pt x="2268388" y="5243711"/>
                  <a:pt x="2269628" y="5241231"/>
                  <a:pt x="2269628" y="5236270"/>
                </a:cubicBezTo>
                <a:cubicBezTo>
                  <a:pt x="2269628" y="5231309"/>
                  <a:pt x="2272109" y="5228829"/>
                  <a:pt x="2277070" y="5228829"/>
                </a:cubicBezTo>
                <a:close/>
                <a:moveTo>
                  <a:pt x="4554140" y="5213946"/>
                </a:moveTo>
                <a:cubicBezTo>
                  <a:pt x="4554140" y="5213946"/>
                  <a:pt x="4554140" y="5216426"/>
                  <a:pt x="4554140" y="5221387"/>
                </a:cubicBezTo>
                <a:lnTo>
                  <a:pt x="4554140" y="5228829"/>
                </a:lnTo>
                <a:cubicBezTo>
                  <a:pt x="4549179" y="5233789"/>
                  <a:pt x="4546699" y="5233789"/>
                  <a:pt x="4546699" y="5228829"/>
                </a:cubicBezTo>
                <a:cubicBezTo>
                  <a:pt x="4546699" y="5223868"/>
                  <a:pt x="4546699" y="5220147"/>
                  <a:pt x="4546699" y="5217666"/>
                </a:cubicBezTo>
                <a:cubicBezTo>
                  <a:pt x="4546699" y="5215186"/>
                  <a:pt x="4549179" y="5213946"/>
                  <a:pt x="4554140" y="5213946"/>
                </a:cubicBezTo>
                <a:close/>
                <a:moveTo>
                  <a:pt x="4152304" y="5213946"/>
                </a:moveTo>
                <a:lnTo>
                  <a:pt x="4129980" y="5228829"/>
                </a:lnTo>
                <a:cubicBezTo>
                  <a:pt x="4139902" y="5228829"/>
                  <a:pt x="4147343" y="5226348"/>
                  <a:pt x="4152304" y="5221387"/>
                </a:cubicBezTo>
                <a:close/>
                <a:moveTo>
                  <a:pt x="2202656" y="5213946"/>
                </a:moveTo>
                <a:lnTo>
                  <a:pt x="2217539" y="5221387"/>
                </a:lnTo>
                <a:cubicBezTo>
                  <a:pt x="2227461" y="5226348"/>
                  <a:pt x="2232421" y="5226348"/>
                  <a:pt x="2232421" y="5221387"/>
                </a:cubicBezTo>
                <a:close/>
                <a:moveTo>
                  <a:pt x="4382988" y="5206504"/>
                </a:moveTo>
                <a:cubicBezTo>
                  <a:pt x="4392909" y="5211465"/>
                  <a:pt x="4396630" y="5215186"/>
                  <a:pt x="4394150" y="5217666"/>
                </a:cubicBezTo>
                <a:cubicBezTo>
                  <a:pt x="4391670" y="5220147"/>
                  <a:pt x="4390429" y="5223868"/>
                  <a:pt x="4390429" y="5228829"/>
                </a:cubicBezTo>
                <a:lnTo>
                  <a:pt x="4382988" y="5243711"/>
                </a:lnTo>
                <a:cubicBezTo>
                  <a:pt x="4378026" y="5243711"/>
                  <a:pt x="4375546" y="5236270"/>
                  <a:pt x="4375546" y="5221387"/>
                </a:cubicBezTo>
                <a:cubicBezTo>
                  <a:pt x="4375546" y="5216426"/>
                  <a:pt x="4376787" y="5212706"/>
                  <a:pt x="4379267" y="5210225"/>
                </a:cubicBezTo>
                <a:cubicBezTo>
                  <a:pt x="4381747" y="5207744"/>
                  <a:pt x="4382988" y="5206504"/>
                  <a:pt x="4382988" y="5206504"/>
                </a:cubicBezTo>
                <a:close/>
                <a:moveTo>
                  <a:pt x="1834306" y="5206504"/>
                </a:moveTo>
                <a:cubicBezTo>
                  <a:pt x="1836787" y="5206504"/>
                  <a:pt x="1838027" y="5208985"/>
                  <a:pt x="1838027" y="5213946"/>
                </a:cubicBezTo>
                <a:cubicBezTo>
                  <a:pt x="1833066" y="5213946"/>
                  <a:pt x="1830585" y="5212706"/>
                  <a:pt x="1830585" y="5210225"/>
                </a:cubicBezTo>
                <a:cubicBezTo>
                  <a:pt x="1830585" y="5207744"/>
                  <a:pt x="1831826" y="5206504"/>
                  <a:pt x="1834306" y="5206504"/>
                </a:cubicBezTo>
                <a:close/>
                <a:moveTo>
                  <a:pt x="1869653" y="5202784"/>
                </a:moveTo>
                <a:cubicBezTo>
                  <a:pt x="1873374" y="5202784"/>
                  <a:pt x="1877714" y="5204024"/>
                  <a:pt x="1882675" y="5206504"/>
                </a:cubicBezTo>
                <a:cubicBezTo>
                  <a:pt x="1892597" y="5211465"/>
                  <a:pt x="1897558" y="5216426"/>
                  <a:pt x="1897558" y="5221387"/>
                </a:cubicBezTo>
                <a:lnTo>
                  <a:pt x="1882675" y="5228829"/>
                </a:lnTo>
                <a:cubicBezTo>
                  <a:pt x="1872753" y="5223868"/>
                  <a:pt x="1867792" y="5226348"/>
                  <a:pt x="1867792" y="5236270"/>
                </a:cubicBezTo>
                <a:cubicBezTo>
                  <a:pt x="1867792" y="5246192"/>
                  <a:pt x="1866552" y="5251153"/>
                  <a:pt x="1864072" y="5251153"/>
                </a:cubicBezTo>
                <a:cubicBezTo>
                  <a:pt x="1861591" y="5251153"/>
                  <a:pt x="1857870" y="5247432"/>
                  <a:pt x="1852910" y="5239991"/>
                </a:cubicBezTo>
                <a:cubicBezTo>
                  <a:pt x="1847949" y="5232549"/>
                  <a:pt x="1841748" y="5230069"/>
                  <a:pt x="1834306" y="5232549"/>
                </a:cubicBezTo>
                <a:cubicBezTo>
                  <a:pt x="1826865" y="5235030"/>
                  <a:pt x="1823144" y="5235030"/>
                  <a:pt x="1823144" y="5232549"/>
                </a:cubicBezTo>
                <a:cubicBezTo>
                  <a:pt x="1823144" y="5230069"/>
                  <a:pt x="1828105" y="5228829"/>
                  <a:pt x="1838027" y="5228829"/>
                </a:cubicBezTo>
                <a:lnTo>
                  <a:pt x="1852910" y="5213946"/>
                </a:lnTo>
                <a:cubicBezTo>
                  <a:pt x="1852910" y="5213946"/>
                  <a:pt x="1855390" y="5211465"/>
                  <a:pt x="1860351" y="5206504"/>
                </a:cubicBezTo>
                <a:cubicBezTo>
                  <a:pt x="1862831" y="5204024"/>
                  <a:pt x="1865932" y="5202784"/>
                  <a:pt x="1869653" y="5202784"/>
                </a:cubicBezTo>
                <a:close/>
                <a:moveTo>
                  <a:pt x="5037831" y="5199063"/>
                </a:moveTo>
                <a:cubicBezTo>
                  <a:pt x="5042793" y="5199063"/>
                  <a:pt x="5045273" y="5204024"/>
                  <a:pt x="5045273" y="5213946"/>
                </a:cubicBezTo>
                <a:lnTo>
                  <a:pt x="5030390" y="5228829"/>
                </a:lnTo>
                <a:cubicBezTo>
                  <a:pt x="5025429" y="5213946"/>
                  <a:pt x="5027910" y="5204024"/>
                  <a:pt x="5037831" y="5199063"/>
                </a:cubicBezTo>
                <a:close/>
                <a:moveTo>
                  <a:pt x="4115097" y="5199063"/>
                </a:moveTo>
                <a:cubicBezTo>
                  <a:pt x="4115097" y="5204024"/>
                  <a:pt x="4115097" y="5206504"/>
                  <a:pt x="4115097" y="5206504"/>
                </a:cubicBezTo>
                <a:lnTo>
                  <a:pt x="4122539" y="5199063"/>
                </a:lnTo>
                <a:cubicBezTo>
                  <a:pt x="4122539" y="5199063"/>
                  <a:pt x="4120058" y="5199063"/>
                  <a:pt x="4115097" y="5199063"/>
                </a:cubicBezTo>
                <a:close/>
                <a:moveTo>
                  <a:pt x="3824882" y="5199063"/>
                </a:moveTo>
                <a:lnTo>
                  <a:pt x="3824882" y="5206504"/>
                </a:lnTo>
                <a:lnTo>
                  <a:pt x="3832324" y="5199063"/>
                </a:lnTo>
                <a:cubicBezTo>
                  <a:pt x="3832324" y="5199063"/>
                  <a:pt x="3829843" y="5199063"/>
                  <a:pt x="3824882" y="5199063"/>
                </a:cubicBezTo>
                <a:close/>
                <a:moveTo>
                  <a:pt x="1763613" y="5199063"/>
                </a:moveTo>
                <a:lnTo>
                  <a:pt x="1771054" y="5206504"/>
                </a:lnTo>
                <a:lnTo>
                  <a:pt x="1763613" y="5206504"/>
                </a:lnTo>
                <a:close/>
                <a:moveTo>
                  <a:pt x="4524374" y="5191622"/>
                </a:moveTo>
                <a:cubicBezTo>
                  <a:pt x="4529336" y="5191622"/>
                  <a:pt x="4533056" y="5192862"/>
                  <a:pt x="4535536" y="5195342"/>
                </a:cubicBezTo>
                <a:cubicBezTo>
                  <a:pt x="4538017" y="5197823"/>
                  <a:pt x="4539257" y="5200303"/>
                  <a:pt x="4539257" y="5202784"/>
                </a:cubicBezTo>
                <a:cubicBezTo>
                  <a:pt x="4539257" y="5205264"/>
                  <a:pt x="4536777" y="5206504"/>
                  <a:pt x="4531816" y="5206504"/>
                </a:cubicBezTo>
                <a:cubicBezTo>
                  <a:pt x="4526854" y="5206504"/>
                  <a:pt x="4524374" y="5204024"/>
                  <a:pt x="4524374" y="5199063"/>
                </a:cubicBezTo>
                <a:cubicBezTo>
                  <a:pt x="4524374" y="5194102"/>
                  <a:pt x="4524374" y="5191622"/>
                  <a:pt x="4524374" y="5191622"/>
                </a:cubicBezTo>
                <a:close/>
                <a:moveTo>
                  <a:pt x="4256484" y="5191622"/>
                </a:moveTo>
                <a:lnTo>
                  <a:pt x="4256484" y="5206504"/>
                </a:lnTo>
                <a:lnTo>
                  <a:pt x="4263925" y="5206504"/>
                </a:lnTo>
                <a:cubicBezTo>
                  <a:pt x="4263925" y="5201544"/>
                  <a:pt x="4263925" y="5199063"/>
                  <a:pt x="4263925" y="5199063"/>
                </a:cubicBezTo>
                <a:cubicBezTo>
                  <a:pt x="4263925" y="5199063"/>
                  <a:pt x="4261445" y="5196582"/>
                  <a:pt x="4256484" y="5191622"/>
                </a:cubicBezTo>
                <a:close/>
                <a:moveTo>
                  <a:pt x="3906738" y="5191622"/>
                </a:moveTo>
                <a:cubicBezTo>
                  <a:pt x="3901777" y="5191622"/>
                  <a:pt x="3899297" y="5194102"/>
                  <a:pt x="3899297" y="5199063"/>
                </a:cubicBezTo>
                <a:cubicBezTo>
                  <a:pt x="3899297" y="5199063"/>
                  <a:pt x="3901777" y="5199063"/>
                  <a:pt x="3906738" y="5199063"/>
                </a:cubicBezTo>
                <a:cubicBezTo>
                  <a:pt x="3911699" y="5199063"/>
                  <a:pt x="3914179" y="5199063"/>
                  <a:pt x="3914179" y="5199063"/>
                </a:cubicBezTo>
                <a:cubicBezTo>
                  <a:pt x="3914179" y="5194102"/>
                  <a:pt x="3911699" y="5191622"/>
                  <a:pt x="3906738" y="5191622"/>
                </a:cubicBezTo>
                <a:close/>
                <a:moveTo>
                  <a:pt x="4289040" y="5186971"/>
                </a:moveTo>
                <a:cubicBezTo>
                  <a:pt x="4285939" y="5186351"/>
                  <a:pt x="4283769" y="5186661"/>
                  <a:pt x="4282529" y="5187901"/>
                </a:cubicBezTo>
                <a:cubicBezTo>
                  <a:pt x="4280049" y="5190381"/>
                  <a:pt x="4278808" y="5194102"/>
                  <a:pt x="4278808" y="5199063"/>
                </a:cubicBezTo>
                <a:cubicBezTo>
                  <a:pt x="4278808" y="5204024"/>
                  <a:pt x="4278808" y="5206504"/>
                  <a:pt x="4278808" y="5206504"/>
                </a:cubicBezTo>
                <a:lnTo>
                  <a:pt x="4293691" y="5221387"/>
                </a:lnTo>
                <a:cubicBezTo>
                  <a:pt x="4303612" y="5221387"/>
                  <a:pt x="4311054" y="5221387"/>
                  <a:pt x="4316015" y="5221387"/>
                </a:cubicBezTo>
                <a:cubicBezTo>
                  <a:pt x="4320976" y="5216426"/>
                  <a:pt x="4323456" y="5216426"/>
                  <a:pt x="4323456" y="5221387"/>
                </a:cubicBezTo>
                <a:cubicBezTo>
                  <a:pt x="4328418" y="5226348"/>
                  <a:pt x="4330898" y="5228829"/>
                  <a:pt x="4330898" y="5228829"/>
                </a:cubicBezTo>
                <a:cubicBezTo>
                  <a:pt x="4330898" y="5228829"/>
                  <a:pt x="4333378" y="5226348"/>
                  <a:pt x="4338339" y="5221387"/>
                </a:cubicBezTo>
                <a:cubicBezTo>
                  <a:pt x="4338339" y="5216426"/>
                  <a:pt x="4335859" y="5213946"/>
                  <a:pt x="4330898" y="5213946"/>
                </a:cubicBezTo>
                <a:lnTo>
                  <a:pt x="4308574" y="5206504"/>
                </a:lnTo>
                <a:cubicBezTo>
                  <a:pt x="4303612" y="5201544"/>
                  <a:pt x="4301132" y="5196582"/>
                  <a:pt x="4301132" y="5191622"/>
                </a:cubicBezTo>
                <a:cubicBezTo>
                  <a:pt x="4296171" y="5189141"/>
                  <a:pt x="4292140" y="5187591"/>
                  <a:pt x="4289040" y="5186971"/>
                </a:cubicBezTo>
                <a:close/>
                <a:moveTo>
                  <a:pt x="4836913" y="5184180"/>
                </a:moveTo>
                <a:cubicBezTo>
                  <a:pt x="4841875" y="5184180"/>
                  <a:pt x="4844355" y="5184180"/>
                  <a:pt x="4844355" y="5184180"/>
                </a:cubicBezTo>
                <a:cubicBezTo>
                  <a:pt x="4849316" y="5184180"/>
                  <a:pt x="4851796" y="5184180"/>
                  <a:pt x="4851796" y="5184180"/>
                </a:cubicBezTo>
                <a:lnTo>
                  <a:pt x="4844355" y="5191622"/>
                </a:lnTo>
                <a:cubicBezTo>
                  <a:pt x="4839394" y="5191622"/>
                  <a:pt x="4836913" y="5189141"/>
                  <a:pt x="4836913" y="5184180"/>
                </a:cubicBezTo>
                <a:close/>
                <a:moveTo>
                  <a:pt x="4643437" y="5184180"/>
                </a:moveTo>
                <a:cubicBezTo>
                  <a:pt x="4643437" y="5184180"/>
                  <a:pt x="4643437" y="5186661"/>
                  <a:pt x="4643437" y="5191622"/>
                </a:cubicBezTo>
                <a:cubicBezTo>
                  <a:pt x="4643437" y="5196582"/>
                  <a:pt x="4643437" y="5199063"/>
                  <a:pt x="4643437" y="5199063"/>
                </a:cubicBezTo>
                <a:lnTo>
                  <a:pt x="4635995" y="5191622"/>
                </a:lnTo>
                <a:cubicBezTo>
                  <a:pt x="4640957" y="5186661"/>
                  <a:pt x="4643437" y="5184180"/>
                  <a:pt x="4643437" y="5184180"/>
                </a:cubicBezTo>
                <a:close/>
                <a:moveTo>
                  <a:pt x="4561581" y="5184180"/>
                </a:moveTo>
                <a:cubicBezTo>
                  <a:pt x="4561581" y="5184180"/>
                  <a:pt x="4564061" y="5184180"/>
                  <a:pt x="4569023" y="5184180"/>
                </a:cubicBezTo>
                <a:cubicBezTo>
                  <a:pt x="4569023" y="5184180"/>
                  <a:pt x="4569023" y="5186661"/>
                  <a:pt x="4569023" y="5191622"/>
                </a:cubicBezTo>
                <a:lnTo>
                  <a:pt x="4561581" y="5191622"/>
                </a:lnTo>
                <a:cubicBezTo>
                  <a:pt x="4561581" y="5186661"/>
                  <a:pt x="4561581" y="5184180"/>
                  <a:pt x="4561581" y="5184180"/>
                </a:cubicBezTo>
                <a:close/>
                <a:moveTo>
                  <a:pt x="4442519" y="5184180"/>
                </a:moveTo>
                <a:cubicBezTo>
                  <a:pt x="4442519" y="5189141"/>
                  <a:pt x="4444999" y="5191622"/>
                  <a:pt x="4449960" y="5191622"/>
                </a:cubicBezTo>
                <a:cubicBezTo>
                  <a:pt x="4449960" y="5191622"/>
                  <a:pt x="4449960" y="5189141"/>
                  <a:pt x="4449960" y="5184180"/>
                </a:cubicBezTo>
                <a:close/>
                <a:moveTo>
                  <a:pt x="2403574" y="5184180"/>
                </a:moveTo>
                <a:cubicBezTo>
                  <a:pt x="2403574" y="5189141"/>
                  <a:pt x="2406054" y="5191622"/>
                  <a:pt x="2411015" y="5191622"/>
                </a:cubicBezTo>
                <a:cubicBezTo>
                  <a:pt x="2415976" y="5191622"/>
                  <a:pt x="2418457" y="5189141"/>
                  <a:pt x="2418457" y="5184180"/>
                </a:cubicBezTo>
                <a:lnTo>
                  <a:pt x="2411015" y="5184180"/>
                </a:lnTo>
                <a:close/>
                <a:moveTo>
                  <a:pt x="2254746" y="5184180"/>
                </a:moveTo>
                <a:lnTo>
                  <a:pt x="2247304" y="5191622"/>
                </a:lnTo>
                <a:cubicBezTo>
                  <a:pt x="2247304" y="5196582"/>
                  <a:pt x="2249785" y="5197823"/>
                  <a:pt x="2254746" y="5195342"/>
                </a:cubicBezTo>
                <a:cubicBezTo>
                  <a:pt x="2259706" y="5192862"/>
                  <a:pt x="2262187" y="5190381"/>
                  <a:pt x="2262187" y="5187901"/>
                </a:cubicBezTo>
                <a:cubicBezTo>
                  <a:pt x="2262187" y="5185420"/>
                  <a:pt x="2259706" y="5184180"/>
                  <a:pt x="2254746" y="5184180"/>
                </a:cubicBezTo>
                <a:close/>
                <a:moveTo>
                  <a:pt x="1655713" y="5184180"/>
                </a:moveTo>
                <a:cubicBezTo>
                  <a:pt x="1653232" y="5184180"/>
                  <a:pt x="1651992" y="5186661"/>
                  <a:pt x="1651992" y="5191622"/>
                </a:cubicBezTo>
                <a:cubicBezTo>
                  <a:pt x="1651992" y="5196582"/>
                  <a:pt x="1653232" y="5199063"/>
                  <a:pt x="1655713" y="5199063"/>
                </a:cubicBezTo>
                <a:cubicBezTo>
                  <a:pt x="1658193" y="5199063"/>
                  <a:pt x="1659433" y="5196582"/>
                  <a:pt x="1659433" y="5191622"/>
                </a:cubicBezTo>
                <a:cubicBezTo>
                  <a:pt x="1659433" y="5186661"/>
                  <a:pt x="1658193" y="5184180"/>
                  <a:pt x="1655713" y="5184180"/>
                </a:cubicBezTo>
                <a:close/>
                <a:moveTo>
                  <a:pt x="4933652" y="5176739"/>
                </a:moveTo>
                <a:lnTo>
                  <a:pt x="4941093" y="5184180"/>
                </a:lnTo>
                <a:lnTo>
                  <a:pt x="4933652" y="5184180"/>
                </a:lnTo>
                <a:cubicBezTo>
                  <a:pt x="4933652" y="5179219"/>
                  <a:pt x="4933652" y="5176739"/>
                  <a:pt x="4933652" y="5176739"/>
                </a:cubicBezTo>
                <a:close/>
                <a:moveTo>
                  <a:pt x="4807148" y="5176739"/>
                </a:moveTo>
                <a:lnTo>
                  <a:pt x="4814589" y="5184180"/>
                </a:lnTo>
                <a:cubicBezTo>
                  <a:pt x="4814589" y="5189141"/>
                  <a:pt x="4812109" y="5189141"/>
                  <a:pt x="4807148" y="5184180"/>
                </a:cubicBezTo>
                <a:cubicBezTo>
                  <a:pt x="4807148" y="5184180"/>
                  <a:pt x="4807148" y="5181700"/>
                  <a:pt x="4807148" y="5176739"/>
                </a:cubicBezTo>
                <a:close/>
                <a:moveTo>
                  <a:pt x="4256484" y="5176739"/>
                </a:moveTo>
                <a:lnTo>
                  <a:pt x="4249042" y="5184180"/>
                </a:lnTo>
                <a:lnTo>
                  <a:pt x="4256484" y="5184180"/>
                </a:lnTo>
                <a:cubicBezTo>
                  <a:pt x="4266405" y="5179219"/>
                  <a:pt x="4271367" y="5176739"/>
                  <a:pt x="4271367" y="5176739"/>
                </a:cubicBezTo>
                <a:close/>
                <a:moveTo>
                  <a:pt x="3972780" y="5172088"/>
                </a:moveTo>
                <a:cubicBezTo>
                  <a:pt x="3972160" y="5171468"/>
                  <a:pt x="3971230" y="5171778"/>
                  <a:pt x="3969990" y="5173018"/>
                </a:cubicBezTo>
                <a:cubicBezTo>
                  <a:pt x="3967510" y="5175499"/>
                  <a:pt x="3966269" y="5176739"/>
                  <a:pt x="3966269" y="5176739"/>
                </a:cubicBezTo>
                <a:cubicBezTo>
                  <a:pt x="3966269" y="5176739"/>
                  <a:pt x="3966269" y="5177979"/>
                  <a:pt x="3966269" y="5180459"/>
                </a:cubicBezTo>
                <a:cubicBezTo>
                  <a:pt x="3966269" y="5182940"/>
                  <a:pt x="3966269" y="5186661"/>
                  <a:pt x="3966269" y="5191622"/>
                </a:cubicBezTo>
                <a:cubicBezTo>
                  <a:pt x="3971230" y="5186661"/>
                  <a:pt x="3973711" y="5181700"/>
                  <a:pt x="3973711" y="5176739"/>
                </a:cubicBezTo>
                <a:cubicBezTo>
                  <a:pt x="3973711" y="5174259"/>
                  <a:pt x="3973400" y="5172708"/>
                  <a:pt x="3972780" y="5172088"/>
                </a:cubicBezTo>
                <a:close/>
                <a:moveTo>
                  <a:pt x="4209975" y="5171158"/>
                </a:moveTo>
                <a:cubicBezTo>
                  <a:pt x="4206254" y="5172398"/>
                  <a:pt x="4204394" y="5176739"/>
                  <a:pt x="4204394" y="5184180"/>
                </a:cubicBezTo>
                <a:cubicBezTo>
                  <a:pt x="4204394" y="5189141"/>
                  <a:pt x="4209355" y="5189141"/>
                  <a:pt x="4219277" y="5184180"/>
                </a:cubicBezTo>
                <a:lnTo>
                  <a:pt x="4226718" y="5176739"/>
                </a:lnTo>
                <a:cubicBezTo>
                  <a:pt x="4219277" y="5171778"/>
                  <a:pt x="4213696" y="5169918"/>
                  <a:pt x="4209975" y="5171158"/>
                </a:cubicBezTo>
                <a:close/>
                <a:moveTo>
                  <a:pt x="4412340" y="5168057"/>
                </a:moveTo>
                <a:lnTo>
                  <a:pt x="4412753" y="5169297"/>
                </a:lnTo>
                <a:lnTo>
                  <a:pt x="4405312" y="5169297"/>
                </a:lnTo>
                <a:cubicBezTo>
                  <a:pt x="4407793" y="5169297"/>
                  <a:pt x="4409963" y="5168987"/>
                  <a:pt x="4411824" y="5168367"/>
                </a:cubicBezTo>
                <a:close/>
                <a:moveTo>
                  <a:pt x="1759427" y="5166972"/>
                </a:moveTo>
                <a:cubicBezTo>
                  <a:pt x="1760977" y="5167282"/>
                  <a:pt x="1762372" y="5168057"/>
                  <a:pt x="1763613" y="5169297"/>
                </a:cubicBezTo>
                <a:cubicBezTo>
                  <a:pt x="1768574" y="5174259"/>
                  <a:pt x="1771054" y="5179219"/>
                  <a:pt x="1771054" y="5184180"/>
                </a:cubicBezTo>
                <a:cubicBezTo>
                  <a:pt x="1766093" y="5184180"/>
                  <a:pt x="1763613" y="5184180"/>
                  <a:pt x="1763613" y="5184180"/>
                </a:cubicBezTo>
                <a:cubicBezTo>
                  <a:pt x="1763613" y="5179219"/>
                  <a:pt x="1761132" y="5176739"/>
                  <a:pt x="1756171" y="5176739"/>
                </a:cubicBezTo>
                <a:cubicBezTo>
                  <a:pt x="1751210" y="5176739"/>
                  <a:pt x="1748730" y="5179219"/>
                  <a:pt x="1748730" y="5184180"/>
                </a:cubicBezTo>
                <a:cubicBezTo>
                  <a:pt x="1748730" y="5189141"/>
                  <a:pt x="1745009" y="5191622"/>
                  <a:pt x="1737568" y="5191622"/>
                </a:cubicBezTo>
                <a:cubicBezTo>
                  <a:pt x="1730126" y="5191622"/>
                  <a:pt x="1726406" y="5192862"/>
                  <a:pt x="1726406" y="5195342"/>
                </a:cubicBezTo>
                <a:cubicBezTo>
                  <a:pt x="1726406" y="5197823"/>
                  <a:pt x="1721445" y="5199063"/>
                  <a:pt x="1711523" y="5199063"/>
                </a:cubicBezTo>
                <a:lnTo>
                  <a:pt x="1704082" y="5206504"/>
                </a:lnTo>
                <a:cubicBezTo>
                  <a:pt x="1704082" y="5206504"/>
                  <a:pt x="1705322" y="5206504"/>
                  <a:pt x="1707802" y="5206504"/>
                </a:cubicBezTo>
                <a:cubicBezTo>
                  <a:pt x="1710283" y="5206504"/>
                  <a:pt x="1714004" y="5206504"/>
                  <a:pt x="1718964" y="5206504"/>
                </a:cubicBezTo>
                <a:lnTo>
                  <a:pt x="1733847" y="5213946"/>
                </a:lnTo>
                <a:cubicBezTo>
                  <a:pt x="1743769" y="5218907"/>
                  <a:pt x="1746250" y="5226348"/>
                  <a:pt x="1741289" y="5236270"/>
                </a:cubicBezTo>
                <a:cubicBezTo>
                  <a:pt x="1736328" y="5246192"/>
                  <a:pt x="1731367" y="5246192"/>
                  <a:pt x="1726406" y="5236270"/>
                </a:cubicBezTo>
                <a:lnTo>
                  <a:pt x="1718964" y="5236270"/>
                </a:lnTo>
                <a:lnTo>
                  <a:pt x="1711523" y="5228829"/>
                </a:lnTo>
                <a:lnTo>
                  <a:pt x="1704082" y="5228829"/>
                </a:lnTo>
                <a:lnTo>
                  <a:pt x="1681757" y="5236270"/>
                </a:lnTo>
                <a:lnTo>
                  <a:pt x="1674316" y="5228829"/>
                </a:lnTo>
                <a:cubicBezTo>
                  <a:pt x="1684238" y="5223868"/>
                  <a:pt x="1681757" y="5221387"/>
                  <a:pt x="1666875" y="5221387"/>
                </a:cubicBezTo>
                <a:lnTo>
                  <a:pt x="1651992" y="5213946"/>
                </a:lnTo>
                <a:cubicBezTo>
                  <a:pt x="1651992" y="5208985"/>
                  <a:pt x="1649511" y="5206504"/>
                  <a:pt x="1644550" y="5206504"/>
                </a:cubicBezTo>
                <a:cubicBezTo>
                  <a:pt x="1629668" y="5206504"/>
                  <a:pt x="1622226" y="5199063"/>
                  <a:pt x="1622226" y="5184180"/>
                </a:cubicBezTo>
                <a:lnTo>
                  <a:pt x="1629668" y="5184180"/>
                </a:lnTo>
                <a:cubicBezTo>
                  <a:pt x="1634629" y="5184180"/>
                  <a:pt x="1643310" y="5182940"/>
                  <a:pt x="1655713" y="5180459"/>
                </a:cubicBezTo>
                <a:cubicBezTo>
                  <a:pt x="1668115" y="5177979"/>
                  <a:pt x="1674316" y="5176739"/>
                  <a:pt x="1674316" y="5176739"/>
                </a:cubicBezTo>
                <a:lnTo>
                  <a:pt x="1704082" y="5191622"/>
                </a:lnTo>
                <a:lnTo>
                  <a:pt x="1711523" y="5191622"/>
                </a:lnTo>
                <a:cubicBezTo>
                  <a:pt x="1716484" y="5191622"/>
                  <a:pt x="1721445" y="5190381"/>
                  <a:pt x="1726406" y="5187901"/>
                </a:cubicBezTo>
                <a:cubicBezTo>
                  <a:pt x="1731367" y="5185420"/>
                  <a:pt x="1736328" y="5181700"/>
                  <a:pt x="1741289" y="5176739"/>
                </a:cubicBezTo>
                <a:cubicBezTo>
                  <a:pt x="1748730" y="5169297"/>
                  <a:pt x="1754776" y="5166042"/>
                  <a:pt x="1759427" y="5166972"/>
                </a:cubicBezTo>
                <a:close/>
                <a:moveTo>
                  <a:pt x="4690703" y="5166679"/>
                </a:moveTo>
                <a:lnTo>
                  <a:pt x="4689015" y="5168367"/>
                </a:lnTo>
                <a:cubicBezTo>
                  <a:pt x="4688395" y="5168987"/>
                  <a:pt x="4688085" y="5169297"/>
                  <a:pt x="4688085" y="5169297"/>
                </a:cubicBezTo>
                <a:close/>
                <a:moveTo>
                  <a:pt x="4911327" y="5161856"/>
                </a:moveTo>
                <a:cubicBezTo>
                  <a:pt x="4916289" y="5166817"/>
                  <a:pt x="4918769" y="5169297"/>
                  <a:pt x="4918769" y="5169297"/>
                </a:cubicBezTo>
                <a:cubicBezTo>
                  <a:pt x="4918769" y="5169297"/>
                  <a:pt x="4916289" y="5169297"/>
                  <a:pt x="4911327" y="5169297"/>
                </a:cubicBezTo>
                <a:cubicBezTo>
                  <a:pt x="4906366" y="5169297"/>
                  <a:pt x="4903886" y="5169297"/>
                  <a:pt x="4903886" y="5169297"/>
                </a:cubicBezTo>
                <a:cubicBezTo>
                  <a:pt x="4903886" y="5164337"/>
                  <a:pt x="4906366" y="5161856"/>
                  <a:pt x="4911327" y="5161856"/>
                </a:cubicBezTo>
                <a:close/>
                <a:moveTo>
                  <a:pt x="4870400" y="5161856"/>
                </a:moveTo>
                <a:cubicBezTo>
                  <a:pt x="4877841" y="5161856"/>
                  <a:pt x="4881562" y="5163097"/>
                  <a:pt x="4881562" y="5165577"/>
                </a:cubicBezTo>
                <a:cubicBezTo>
                  <a:pt x="4881562" y="5168057"/>
                  <a:pt x="4879082" y="5169297"/>
                  <a:pt x="4874120" y="5169297"/>
                </a:cubicBezTo>
                <a:lnTo>
                  <a:pt x="4859238" y="5169297"/>
                </a:lnTo>
                <a:cubicBezTo>
                  <a:pt x="4859238" y="5164337"/>
                  <a:pt x="4862958" y="5161856"/>
                  <a:pt x="4870400" y="5161856"/>
                </a:cubicBezTo>
                <a:close/>
                <a:moveTo>
                  <a:pt x="4799706" y="5161856"/>
                </a:moveTo>
                <a:cubicBezTo>
                  <a:pt x="4804668" y="5161856"/>
                  <a:pt x="4807148" y="5161856"/>
                  <a:pt x="4807148" y="5161856"/>
                </a:cubicBezTo>
                <a:cubicBezTo>
                  <a:pt x="4807148" y="5161856"/>
                  <a:pt x="4807148" y="5164337"/>
                  <a:pt x="4807148" y="5169297"/>
                </a:cubicBezTo>
                <a:cubicBezTo>
                  <a:pt x="4802186" y="5169297"/>
                  <a:pt x="4799706" y="5166817"/>
                  <a:pt x="4799706" y="5161856"/>
                </a:cubicBezTo>
                <a:close/>
                <a:moveTo>
                  <a:pt x="4695527" y="5161856"/>
                </a:moveTo>
                <a:cubicBezTo>
                  <a:pt x="4695527" y="5161856"/>
                  <a:pt x="4694286" y="5163097"/>
                  <a:pt x="4691806" y="5165577"/>
                </a:cubicBezTo>
                <a:lnTo>
                  <a:pt x="4690703" y="5166679"/>
                </a:lnTo>
                <a:close/>
                <a:moveTo>
                  <a:pt x="3899297" y="5161856"/>
                </a:moveTo>
                <a:lnTo>
                  <a:pt x="3876972" y="5176739"/>
                </a:lnTo>
                <a:cubicBezTo>
                  <a:pt x="3876972" y="5176739"/>
                  <a:pt x="3879453" y="5179219"/>
                  <a:pt x="3884414" y="5184180"/>
                </a:cubicBezTo>
                <a:cubicBezTo>
                  <a:pt x="3889375" y="5184180"/>
                  <a:pt x="3891855" y="5181700"/>
                  <a:pt x="3891855" y="5176739"/>
                </a:cubicBezTo>
                <a:cubicBezTo>
                  <a:pt x="3891855" y="5171778"/>
                  <a:pt x="3894335" y="5169297"/>
                  <a:pt x="3899297" y="5169297"/>
                </a:cubicBezTo>
                <a:close/>
                <a:moveTo>
                  <a:pt x="4159745" y="5154415"/>
                </a:moveTo>
                <a:lnTo>
                  <a:pt x="4159745" y="5161856"/>
                </a:lnTo>
                <a:cubicBezTo>
                  <a:pt x="4159745" y="5166817"/>
                  <a:pt x="4160986" y="5170538"/>
                  <a:pt x="4163466" y="5173018"/>
                </a:cubicBezTo>
                <a:cubicBezTo>
                  <a:pt x="4165947" y="5175499"/>
                  <a:pt x="4169668" y="5175499"/>
                  <a:pt x="4174628" y="5173018"/>
                </a:cubicBezTo>
                <a:cubicBezTo>
                  <a:pt x="4179590" y="5170538"/>
                  <a:pt x="4179590" y="5169297"/>
                  <a:pt x="4174628" y="5169297"/>
                </a:cubicBezTo>
                <a:cubicBezTo>
                  <a:pt x="4169668" y="5169297"/>
                  <a:pt x="4169668" y="5164337"/>
                  <a:pt x="4174628" y="5154415"/>
                </a:cubicBezTo>
                <a:cubicBezTo>
                  <a:pt x="4174628" y="5154415"/>
                  <a:pt x="4173388" y="5154415"/>
                  <a:pt x="4170908" y="5154415"/>
                </a:cubicBezTo>
                <a:cubicBezTo>
                  <a:pt x="4168427" y="5154415"/>
                  <a:pt x="4164707" y="5154415"/>
                  <a:pt x="4159745" y="5154415"/>
                </a:cubicBezTo>
                <a:close/>
                <a:moveTo>
                  <a:pt x="1726406" y="5154415"/>
                </a:moveTo>
                <a:lnTo>
                  <a:pt x="1726406" y="5161856"/>
                </a:lnTo>
                <a:lnTo>
                  <a:pt x="1718964" y="5161856"/>
                </a:lnTo>
                <a:cubicBezTo>
                  <a:pt x="1718964" y="5156895"/>
                  <a:pt x="1721445" y="5154415"/>
                  <a:pt x="1726406" y="5154415"/>
                </a:cubicBezTo>
                <a:close/>
                <a:moveTo>
                  <a:pt x="4911327" y="5146973"/>
                </a:moveTo>
                <a:lnTo>
                  <a:pt x="4918769" y="5154415"/>
                </a:lnTo>
                <a:cubicBezTo>
                  <a:pt x="4918769" y="5159376"/>
                  <a:pt x="4916289" y="5161856"/>
                  <a:pt x="4911327" y="5161856"/>
                </a:cubicBezTo>
                <a:cubicBezTo>
                  <a:pt x="4906366" y="5161856"/>
                  <a:pt x="4903886" y="5159376"/>
                  <a:pt x="4903886" y="5154415"/>
                </a:cubicBezTo>
                <a:close/>
                <a:moveTo>
                  <a:pt x="4405312" y="5146973"/>
                </a:moveTo>
                <a:lnTo>
                  <a:pt x="4412753" y="5154415"/>
                </a:lnTo>
                <a:cubicBezTo>
                  <a:pt x="4417715" y="5154415"/>
                  <a:pt x="4420195" y="5151934"/>
                  <a:pt x="4420195" y="5146973"/>
                </a:cubicBezTo>
                <a:close/>
                <a:moveTo>
                  <a:pt x="4308574" y="5146973"/>
                </a:moveTo>
                <a:cubicBezTo>
                  <a:pt x="4298652" y="5151934"/>
                  <a:pt x="4293691" y="5154415"/>
                  <a:pt x="4293691" y="5154415"/>
                </a:cubicBezTo>
                <a:cubicBezTo>
                  <a:pt x="4293691" y="5154415"/>
                  <a:pt x="4293691" y="5156895"/>
                  <a:pt x="4293691" y="5161856"/>
                </a:cubicBezTo>
                <a:lnTo>
                  <a:pt x="4316015" y="5161856"/>
                </a:lnTo>
                <a:cubicBezTo>
                  <a:pt x="4316015" y="5151934"/>
                  <a:pt x="4313535" y="5146973"/>
                  <a:pt x="4308574" y="5146973"/>
                </a:cubicBezTo>
                <a:close/>
                <a:moveTo>
                  <a:pt x="4502980" y="5144648"/>
                </a:moveTo>
                <a:cubicBezTo>
                  <a:pt x="4504841" y="5144958"/>
                  <a:pt x="4507011" y="5145733"/>
                  <a:pt x="4509492" y="5146973"/>
                </a:cubicBezTo>
                <a:lnTo>
                  <a:pt x="4509492" y="5161856"/>
                </a:lnTo>
                <a:lnTo>
                  <a:pt x="4502050" y="5154415"/>
                </a:lnTo>
                <a:cubicBezTo>
                  <a:pt x="4497089" y="5159376"/>
                  <a:pt x="4494609" y="5159376"/>
                  <a:pt x="4494609" y="5154415"/>
                </a:cubicBezTo>
                <a:cubicBezTo>
                  <a:pt x="4494609" y="5146973"/>
                  <a:pt x="4497399" y="5143717"/>
                  <a:pt x="4502980" y="5144648"/>
                </a:cubicBezTo>
                <a:close/>
                <a:moveTo>
                  <a:pt x="4859238" y="5139532"/>
                </a:moveTo>
                <a:lnTo>
                  <a:pt x="4866679" y="5139532"/>
                </a:lnTo>
                <a:cubicBezTo>
                  <a:pt x="4866679" y="5144493"/>
                  <a:pt x="4865438" y="5146973"/>
                  <a:pt x="4862958" y="5146973"/>
                </a:cubicBezTo>
                <a:cubicBezTo>
                  <a:pt x="4860478" y="5146973"/>
                  <a:pt x="4859238" y="5149454"/>
                  <a:pt x="4859238" y="5154415"/>
                </a:cubicBezTo>
                <a:cubicBezTo>
                  <a:pt x="4859238" y="5159376"/>
                  <a:pt x="4856758" y="5161856"/>
                  <a:pt x="4851796" y="5161856"/>
                </a:cubicBezTo>
                <a:lnTo>
                  <a:pt x="4844355" y="5146973"/>
                </a:lnTo>
                <a:cubicBezTo>
                  <a:pt x="4844355" y="5142012"/>
                  <a:pt x="4849316" y="5139532"/>
                  <a:pt x="4859238" y="5139532"/>
                </a:cubicBezTo>
                <a:close/>
                <a:moveTo>
                  <a:pt x="4769941" y="5139532"/>
                </a:moveTo>
                <a:cubicBezTo>
                  <a:pt x="4774902" y="5144493"/>
                  <a:pt x="4779862" y="5145733"/>
                  <a:pt x="4784824" y="5143252"/>
                </a:cubicBezTo>
                <a:cubicBezTo>
                  <a:pt x="4789785" y="5140772"/>
                  <a:pt x="4794745" y="5140772"/>
                  <a:pt x="4799706" y="5143252"/>
                </a:cubicBezTo>
                <a:cubicBezTo>
                  <a:pt x="4804668" y="5145733"/>
                  <a:pt x="4807148" y="5146973"/>
                  <a:pt x="4807148" y="5146973"/>
                </a:cubicBezTo>
                <a:lnTo>
                  <a:pt x="4807148" y="5154415"/>
                </a:lnTo>
                <a:lnTo>
                  <a:pt x="4792265" y="5161856"/>
                </a:lnTo>
                <a:lnTo>
                  <a:pt x="4777382" y="5169297"/>
                </a:lnTo>
                <a:lnTo>
                  <a:pt x="4769941" y="5154415"/>
                </a:lnTo>
                <a:close/>
                <a:moveTo>
                  <a:pt x="4353222" y="5132090"/>
                </a:moveTo>
                <a:cubicBezTo>
                  <a:pt x="4353222" y="5132090"/>
                  <a:pt x="4350742" y="5134571"/>
                  <a:pt x="4345781" y="5139532"/>
                </a:cubicBezTo>
                <a:cubicBezTo>
                  <a:pt x="4340819" y="5139532"/>
                  <a:pt x="4340819" y="5142012"/>
                  <a:pt x="4345781" y="5146973"/>
                </a:cubicBezTo>
                <a:cubicBezTo>
                  <a:pt x="4350742" y="5146973"/>
                  <a:pt x="4354463" y="5144493"/>
                  <a:pt x="4356943" y="5139532"/>
                </a:cubicBezTo>
                <a:cubicBezTo>
                  <a:pt x="4359423" y="5134571"/>
                  <a:pt x="4358183" y="5132090"/>
                  <a:pt x="4353222" y="5132090"/>
                </a:cubicBezTo>
                <a:close/>
                <a:moveTo>
                  <a:pt x="1674316" y="5132090"/>
                </a:moveTo>
                <a:lnTo>
                  <a:pt x="1696640" y="5154415"/>
                </a:lnTo>
                <a:lnTo>
                  <a:pt x="1681757" y="5146973"/>
                </a:lnTo>
                <a:cubicBezTo>
                  <a:pt x="1661914" y="5137052"/>
                  <a:pt x="1659433" y="5132090"/>
                  <a:pt x="1674316" y="5132090"/>
                </a:cubicBezTo>
                <a:close/>
                <a:moveTo>
                  <a:pt x="5201542" y="5124649"/>
                </a:moveTo>
                <a:cubicBezTo>
                  <a:pt x="5206504" y="5124649"/>
                  <a:pt x="5207743" y="5125890"/>
                  <a:pt x="5205263" y="5128370"/>
                </a:cubicBezTo>
                <a:cubicBezTo>
                  <a:pt x="5202783" y="5130850"/>
                  <a:pt x="5199062" y="5132090"/>
                  <a:pt x="5194101" y="5132090"/>
                </a:cubicBezTo>
                <a:cubicBezTo>
                  <a:pt x="5189140" y="5132090"/>
                  <a:pt x="5184179" y="5132090"/>
                  <a:pt x="5179218" y="5132090"/>
                </a:cubicBezTo>
                <a:close/>
                <a:moveTo>
                  <a:pt x="4970859" y="5124649"/>
                </a:moveTo>
                <a:cubicBezTo>
                  <a:pt x="4970859" y="5129610"/>
                  <a:pt x="4965897" y="5132090"/>
                  <a:pt x="4955976" y="5132090"/>
                </a:cubicBezTo>
                <a:lnTo>
                  <a:pt x="4941093" y="5132090"/>
                </a:lnTo>
                <a:close/>
                <a:moveTo>
                  <a:pt x="4472285" y="5124649"/>
                </a:moveTo>
                <a:cubicBezTo>
                  <a:pt x="4477246" y="5124649"/>
                  <a:pt x="4480967" y="5125890"/>
                  <a:pt x="4483447" y="5128370"/>
                </a:cubicBezTo>
                <a:cubicBezTo>
                  <a:pt x="4485927" y="5130850"/>
                  <a:pt x="4485927" y="5135811"/>
                  <a:pt x="4483447" y="5143252"/>
                </a:cubicBezTo>
                <a:cubicBezTo>
                  <a:pt x="4480967" y="5150694"/>
                  <a:pt x="4479726" y="5156895"/>
                  <a:pt x="4479726" y="5161856"/>
                </a:cubicBezTo>
                <a:lnTo>
                  <a:pt x="4487167" y="5184180"/>
                </a:lnTo>
                <a:lnTo>
                  <a:pt x="4479726" y="5206504"/>
                </a:lnTo>
                <a:lnTo>
                  <a:pt x="4457402" y="5213946"/>
                </a:lnTo>
                <a:cubicBezTo>
                  <a:pt x="4457402" y="5218907"/>
                  <a:pt x="4452440" y="5221387"/>
                  <a:pt x="4442519" y="5221387"/>
                </a:cubicBezTo>
                <a:cubicBezTo>
                  <a:pt x="4432597" y="5221387"/>
                  <a:pt x="4426395" y="5222627"/>
                  <a:pt x="4423915" y="5225108"/>
                </a:cubicBezTo>
                <a:cubicBezTo>
                  <a:pt x="4421435" y="5227589"/>
                  <a:pt x="4417715" y="5228829"/>
                  <a:pt x="4412753" y="5228829"/>
                </a:cubicBezTo>
                <a:lnTo>
                  <a:pt x="4397870" y="5213946"/>
                </a:lnTo>
                <a:cubicBezTo>
                  <a:pt x="4397870" y="5204024"/>
                  <a:pt x="4399111" y="5199063"/>
                  <a:pt x="4401591" y="5199063"/>
                </a:cubicBezTo>
                <a:cubicBezTo>
                  <a:pt x="4404071" y="5199063"/>
                  <a:pt x="4407792" y="5201544"/>
                  <a:pt x="4412753" y="5206504"/>
                </a:cubicBezTo>
                <a:lnTo>
                  <a:pt x="4420195" y="5221387"/>
                </a:lnTo>
                <a:lnTo>
                  <a:pt x="4420195" y="5206504"/>
                </a:lnTo>
                <a:lnTo>
                  <a:pt x="4412753" y="5191622"/>
                </a:lnTo>
                <a:cubicBezTo>
                  <a:pt x="4407792" y="5186661"/>
                  <a:pt x="4407792" y="5184180"/>
                  <a:pt x="4412753" y="5184180"/>
                </a:cubicBezTo>
                <a:cubicBezTo>
                  <a:pt x="4437558" y="5184180"/>
                  <a:pt x="4449960" y="5176739"/>
                  <a:pt x="4449960" y="5161856"/>
                </a:cubicBezTo>
                <a:cubicBezTo>
                  <a:pt x="4454922" y="5166817"/>
                  <a:pt x="4457402" y="5169297"/>
                  <a:pt x="4457402" y="5169297"/>
                </a:cubicBezTo>
                <a:cubicBezTo>
                  <a:pt x="4462363" y="5174259"/>
                  <a:pt x="4464843" y="5176739"/>
                  <a:pt x="4464843" y="5176739"/>
                </a:cubicBezTo>
                <a:cubicBezTo>
                  <a:pt x="4459882" y="5181700"/>
                  <a:pt x="4459882" y="5184180"/>
                  <a:pt x="4464843" y="5184180"/>
                </a:cubicBezTo>
                <a:lnTo>
                  <a:pt x="4472285" y="5169297"/>
                </a:lnTo>
                <a:cubicBezTo>
                  <a:pt x="4472285" y="5159376"/>
                  <a:pt x="4467323" y="5154415"/>
                  <a:pt x="4457402" y="5154415"/>
                </a:cubicBezTo>
                <a:lnTo>
                  <a:pt x="4442519" y="5146973"/>
                </a:lnTo>
                <a:lnTo>
                  <a:pt x="4457402" y="5139532"/>
                </a:lnTo>
                <a:cubicBezTo>
                  <a:pt x="4462363" y="5139532"/>
                  <a:pt x="4466084" y="5138292"/>
                  <a:pt x="4468564" y="5135811"/>
                </a:cubicBezTo>
                <a:cubicBezTo>
                  <a:pt x="4471044" y="5133330"/>
                  <a:pt x="4472285" y="5129610"/>
                  <a:pt x="4472285" y="5124649"/>
                </a:cubicBezTo>
                <a:close/>
                <a:moveTo>
                  <a:pt x="4397870" y="5124649"/>
                </a:moveTo>
                <a:lnTo>
                  <a:pt x="4405312" y="5132090"/>
                </a:lnTo>
                <a:lnTo>
                  <a:pt x="4412753" y="5124649"/>
                </a:lnTo>
                <a:cubicBezTo>
                  <a:pt x="4407792" y="5124649"/>
                  <a:pt x="4402832" y="5124649"/>
                  <a:pt x="4397870" y="5124649"/>
                </a:cubicBezTo>
                <a:close/>
                <a:moveTo>
                  <a:pt x="4226718" y="5124649"/>
                </a:moveTo>
                <a:cubicBezTo>
                  <a:pt x="4226718" y="5129610"/>
                  <a:pt x="4227959" y="5132090"/>
                  <a:pt x="4230439" y="5132090"/>
                </a:cubicBezTo>
                <a:cubicBezTo>
                  <a:pt x="4232919" y="5132090"/>
                  <a:pt x="4234160" y="5129610"/>
                  <a:pt x="4234160" y="5124649"/>
                </a:cubicBezTo>
                <a:close/>
                <a:moveTo>
                  <a:pt x="1778496" y="5124649"/>
                </a:moveTo>
                <a:cubicBezTo>
                  <a:pt x="1773535" y="5124649"/>
                  <a:pt x="1771054" y="5127130"/>
                  <a:pt x="1771054" y="5132090"/>
                </a:cubicBezTo>
                <a:lnTo>
                  <a:pt x="1778496" y="5132090"/>
                </a:lnTo>
                <a:lnTo>
                  <a:pt x="1785937" y="5132090"/>
                </a:lnTo>
                <a:cubicBezTo>
                  <a:pt x="1785937" y="5132090"/>
                  <a:pt x="1785937" y="5130850"/>
                  <a:pt x="1785937" y="5128370"/>
                </a:cubicBezTo>
                <a:cubicBezTo>
                  <a:pt x="1785937" y="5125890"/>
                  <a:pt x="1783457" y="5124649"/>
                  <a:pt x="1778496" y="5124649"/>
                </a:cubicBezTo>
                <a:close/>
                <a:moveTo>
                  <a:pt x="1748730" y="5117207"/>
                </a:moveTo>
                <a:lnTo>
                  <a:pt x="1748730" y="5124649"/>
                </a:lnTo>
                <a:lnTo>
                  <a:pt x="1756171" y="5117207"/>
                </a:lnTo>
                <a:cubicBezTo>
                  <a:pt x="1751210" y="5117207"/>
                  <a:pt x="1748730" y="5117207"/>
                  <a:pt x="1748730" y="5117207"/>
                </a:cubicBezTo>
                <a:close/>
                <a:moveTo>
                  <a:pt x="4353222" y="5113487"/>
                </a:moveTo>
                <a:cubicBezTo>
                  <a:pt x="4350741" y="5113487"/>
                  <a:pt x="4348261" y="5114727"/>
                  <a:pt x="4345781" y="5117207"/>
                </a:cubicBezTo>
                <a:lnTo>
                  <a:pt x="4353222" y="5117207"/>
                </a:lnTo>
                <a:lnTo>
                  <a:pt x="4360663" y="5117207"/>
                </a:lnTo>
                <a:cubicBezTo>
                  <a:pt x="4358183" y="5114727"/>
                  <a:pt x="4355702" y="5113487"/>
                  <a:pt x="4353222" y="5113487"/>
                </a:cubicBezTo>
                <a:close/>
                <a:moveTo>
                  <a:pt x="4502050" y="5109766"/>
                </a:moveTo>
                <a:lnTo>
                  <a:pt x="4516933" y="5124649"/>
                </a:lnTo>
                <a:cubicBezTo>
                  <a:pt x="4507011" y="5134571"/>
                  <a:pt x="4502050" y="5134571"/>
                  <a:pt x="4502050" y="5124649"/>
                </a:cubicBezTo>
                <a:close/>
                <a:moveTo>
                  <a:pt x="4342990" y="5105115"/>
                </a:moveTo>
                <a:cubicBezTo>
                  <a:pt x="4342370" y="5104495"/>
                  <a:pt x="4340820" y="5104805"/>
                  <a:pt x="4338339" y="5106045"/>
                </a:cubicBezTo>
                <a:cubicBezTo>
                  <a:pt x="4333378" y="5108526"/>
                  <a:pt x="4324697" y="5109766"/>
                  <a:pt x="4312294" y="5109766"/>
                </a:cubicBezTo>
                <a:cubicBezTo>
                  <a:pt x="4299892" y="5109766"/>
                  <a:pt x="4293691" y="5109766"/>
                  <a:pt x="4293691" y="5109766"/>
                </a:cubicBezTo>
                <a:cubicBezTo>
                  <a:pt x="4293691" y="5114727"/>
                  <a:pt x="4296171" y="5117207"/>
                  <a:pt x="4301132" y="5117207"/>
                </a:cubicBezTo>
                <a:cubicBezTo>
                  <a:pt x="4306093" y="5117207"/>
                  <a:pt x="4311054" y="5117207"/>
                  <a:pt x="4316015" y="5117207"/>
                </a:cubicBezTo>
                <a:cubicBezTo>
                  <a:pt x="4330898" y="5117207"/>
                  <a:pt x="4339580" y="5114727"/>
                  <a:pt x="4342060" y="5109766"/>
                </a:cubicBezTo>
                <a:cubicBezTo>
                  <a:pt x="4343300" y="5107285"/>
                  <a:pt x="4343610" y="5105736"/>
                  <a:pt x="4342990" y="5105115"/>
                </a:cubicBezTo>
                <a:close/>
                <a:moveTo>
                  <a:pt x="4792265" y="5102325"/>
                </a:moveTo>
                <a:cubicBezTo>
                  <a:pt x="4797226" y="5102325"/>
                  <a:pt x="4799706" y="5102325"/>
                  <a:pt x="4799706" y="5102325"/>
                </a:cubicBezTo>
                <a:cubicBezTo>
                  <a:pt x="4804668" y="5102325"/>
                  <a:pt x="4805907" y="5103565"/>
                  <a:pt x="4803427" y="5106045"/>
                </a:cubicBezTo>
                <a:cubicBezTo>
                  <a:pt x="4800947" y="5108526"/>
                  <a:pt x="4799706" y="5109766"/>
                  <a:pt x="4799706" y="5109766"/>
                </a:cubicBezTo>
                <a:cubicBezTo>
                  <a:pt x="4799706" y="5109766"/>
                  <a:pt x="4797226" y="5107286"/>
                  <a:pt x="4792265" y="5102325"/>
                </a:cubicBezTo>
                <a:close/>
                <a:moveTo>
                  <a:pt x="4226718" y="5102325"/>
                </a:moveTo>
                <a:cubicBezTo>
                  <a:pt x="4226718" y="5107286"/>
                  <a:pt x="4226718" y="5109766"/>
                  <a:pt x="4226718" y="5109766"/>
                </a:cubicBezTo>
                <a:cubicBezTo>
                  <a:pt x="4226718" y="5109766"/>
                  <a:pt x="4227959" y="5108526"/>
                  <a:pt x="4230439" y="5106045"/>
                </a:cubicBezTo>
                <a:cubicBezTo>
                  <a:pt x="4232919" y="5103565"/>
                  <a:pt x="4231679" y="5102325"/>
                  <a:pt x="4226718" y="5102325"/>
                </a:cubicBezTo>
                <a:close/>
                <a:moveTo>
                  <a:pt x="4405312" y="5094883"/>
                </a:moveTo>
                <a:lnTo>
                  <a:pt x="4382988" y="5102325"/>
                </a:lnTo>
                <a:cubicBezTo>
                  <a:pt x="4378026" y="5112247"/>
                  <a:pt x="4376787" y="5117207"/>
                  <a:pt x="4379267" y="5117207"/>
                </a:cubicBezTo>
                <a:cubicBezTo>
                  <a:pt x="4381747" y="5117207"/>
                  <a:pt x="4387949" y="5114727"/>
                  <a:pt x="4397870" y="5109766"/>
                </a:cubicBezTo>
                <a:cubicBezTo>
                  <a:pt x="4402832" y="5104805"/>
                  <a:pt x="4407792" y="5102325"/>
                  <a:pt x="4412753" y="5102325"/>
                </a:cubicBezTo>
                <a:lnTo>
                  <a:pt x="4420195" y="5094883"/>
                </a:lnTo>
                <a:cubicBezTo>
                  <a:pt x="4420195" y="5094883"/>
                  <a:pt x="4417715" y="5096123"/>
                  <a:pt x="4412753" y="5098604"/>
                </a:cubicBezTo>
                <a:cubicBezTo>
                  <a:pt x="4407792" y="5101085"/>
                  <a:pt x="4405312" y="5099845"/>
                  <a:pt x="4405312" y="5094883"/>
                </a:cubicBezTo>
                <a:close/>
                <a:moveTo>
                  <a:pt x="2031503" y="5094883"/>
                </a:moveTo>
                <a:cubicBezTo>
                  <a:pt x="2031503" y="5094883"/>
                  <a:pt x="2031503" y="5097364"/>
                  <a:pt x="2031503" y="5102325"/>
                </a:cubicBezTo>
                <a:cubicBezTo>
                  <a:pt x="2036464" y="5102325"/>
                  <a:pt x="2038945" y="5102325"/>
                  <a:pt x="2038945" y="5102325"/>
                </a:cubicBezTo>
                <a:cubicBezTo>
                  <a:pt x="2038945" y="5097364"/>
                  <a:pt x="2038945" y="5094883"/>
                  <a:pt x="2038945" y="5094883"/>
                </a:cubicBezTo>
                <a:cubicBezTo>
                  <a:pt x="2038945" y="5094883"/>
                  <a:pt x="2036464" y="5094883"/>
                  <a:pt x="2031503" y="5094883"/>
                </a:cubicBezTo>
                <a:close/>
                <a:moveTo>
                  <a:pt x="4734594" y="5090232"/>
                </a:moveTo>
                <a:cubicBezTo>
                  <a:pt x="4737075" y="5090853"/>
                  <a:pt x="4740175" y="5092403"/>
                  <a:pt x="4743896" y="5094883"/>
                </a:cubicBezTo>
                <a:cubicBezTo>
                  <a:pt x="4751337" y="5099845"/>
                  <a:pt x="4757538" y="5102325"/>
                  <a:pt x="4762499" y="5102325"/>
                </a:cubicBezTo>
                <a:cubicBezTo>
                  <a:pt x="4767461" y="5102325"/>
                  <a:pt x="4769941" y="5103565"/>
                  <a:pt x="4769941" y="5106045"/>
                </a:cubicBezTo>
                <a:cubicBezTo>
                  <a:pt x="4769941" y="5108526"/>
                  <a:pt x="4767461" y="5112247"/>
                  <a:pt x="4762499" y="5117207"/>
                </a:cubicBezTo>
                <a:cubicBezTo>
                  <a:pt x="4752578" y="5112247"/>
                  <a:pt x="4745136" y="5107286"/>
                  <a:pt x="4740175" y="5102325"/>
                </a:cubicBezTo>
                <a:cubicBezTo>
                  <a:pt x="4730254" y="5097364"/>
                  <a:pt x="4726533" y="5093643"/>
                  <a:pt x="4729013" y="5091163"/>
                </a:cubicBezTo>
                <a:cubicBezTo>
                  <a:pt x="4730253" y="5089923"/>
                  <a:pt x="4732113" y="5089613"/>
                  <a:pt x="4734594" y="5090232"/>
                </a:cubicBezTo>
                <a:close/>
                <a:moveTo>
                  <a:pt x="4629484" y="5090232"/>
                </a:moveTo>
                <a:cubicBezTo>
                  <a:pt x="4630105" y="5089613"/>
                  <a:pt x="4631035" y="5089923"/>
                  <a:pt x="4632275" y="5091163"/>
                </a:cubicBezTo>
                <a:cubicBezTo>
                  <a:pt x="4634755" y="5093643"/>
                  <a:pt x="4638476" y="5094883"/>
                  <a:pt x="4643437" y="5094883"/>
                </a:cubicBezTo>
                <a:cubicBezTo>
                  <a:pt x="4658320" y="5109766"/>
                  <a:pt x="4658320" y="5117207"/>
                  <a:pt x="4643437" y="5117207"/>
                </a:cubicBezTo>
                <a:cubicBezTo>
                  <a:pt x="4638476" y="5117207"/>
                  <a:pt x="4638476" y="5114727"/>
                  <a:pt x="4643437" y="5109766"/>
                </a:cubicBezTo>
                <a:lnTo>
                  <a:pt x="4635995" y="5109766"/>
                </a:lnTo>
                <a:cubicBezTo>
                  <a:pt x="4626074" y="5109766"/>
                  <a:pt x="4621113" y="5112247"/>
                  <a:pt x="4621113" y="5117207"/>
                </a:cubicBezTo>
                <a:lnTo>
                  <a:pt x="4613671" y="5109766"/>
                </a:lnTo>
                <a:cubicBezTo>
                  <a:pt x="4613671" y="5109766"/>
                  <a:pt x="4614912" y="5108526"/>
                  <a:pt x="4617392" y="5106045"/>
                </a:cubicBezTo>
                <a:cubicBezTo>
                  <a:pt x="4619872" y="5103565"/>
                  <a:pt x="4623593" y="5099845"/>
                  <a:pt x="4628554" y="5094883"/>
                </a:cubicBezTo>
                <a:cubicBezTo>
                  <a:pt x="4628554" y="5092403"/>
                  <a:pt x="4628864" y="5090853"/>
                  <a:pt x="4629484" y="5090232"/>
                </a:cubicBezTo>
                <a:close/>
                <a:moveTo>
                  <a:pt x="5138290" y="5087442"/>
                </a:moveTo>
                <a:cubicBezTo>
                  <a:pt x="5145732" y="5087442"/>
                  <a:pt x="5149452" y="5089923"/>
                  <a:pt x="5149452" y="5094883"/>
                </a:cubicBezTo>
                <a:lnTo>
                  <a:pt x="5134570" y="5094883"/>
                </a:lnTo>
                <a:cubicBezTo>
                  <a:pt x="5129608" y="5089923"/>
                  <a:pt x="5130849" y="5087442"/>
                  <a:pt x="5138290" y="5087442"/>
                </a:cubicBezTo>
                <a:close/>
                <a:moveTo>
                  <a:pt x="4829472" y="5087442"/>
                </a:moveTo>
                <a:lnTo>
                  <a:pt x="4836913" y="5087442"/>
                </a:lnTo>
                <a:lnTo>
                  <a:pt x="4874120" y="5087442"/>
                </a:lnTo>
                <a:cubicBezTo>
                  <a:pt x="4874120" y="5087442"/>
                  <a:pt x="4872880" y="5091163"/>
                  <a:pt x="4870400" y="5098604"/>
                </a:cubicBezTo>
                <a:cubicBezTo>
                  <a:pt x="4867920" y="5106045"/>
                  <a:pt x="4865438" y="5109766"/>
                  <a:pt x="4862958" y="5109766"/>
                </a:cubicBezTo>
                <a:cubicBezTo>
                  <a:pt x="4860478" y="5109766"/>
                  <a:pt x="4859238" y="5106045"/>
                  <a:pt x="4859238" y="5098604"/>
                </a:cubicBezTo>
                <a:cubicBezTo>
                  <a:pt x="4859238" y="5091163"/>
                  <a:pt x="4854276" y="5089923"/>
                  <a:pt x="4844355" y="5094883"/>
                </a:cubicBezTo>
                <a:cubicBezTo>
                  <a:pt x="4834433" y="5099845"/>
                  <a:pt x="4829472" y="5102325"/>
                  <a:pt x="4829472" y="5102325"/>
                </a:cubicBezTo>
                <a:lnTo>
                  <a:pt x="4814589" y="5102325"/>
                </a:lnTo>
                <a:close/>
                <a:moveTo>
                  <a:pt x="1681757" y="5087442"/>
                </a:moveTo>
                <a:lnTo>
                  <a:pt x="1689199" y="5087442"/>
                </a:lnTo>
                <a:cubicBezTo>
                  <a:pt x="1689199" y="5092403"/>
                  <a:pt x="1686718" y="5094883"/>
                  <a:pt x="1681757" y="5094883"/>
                </a:cubicBezTo>
                <a:cubicBezTo>
                  <a:pt x="1676797" y="5094883"/>
                  <a:pt x="1674316" y="5093643"/>
                  <a:pt x="1674316" y="5091163"/>
                </a:cubicBezTo>
                <a:cubicBezTo>
                  <a:pt x="1674316" y="5088682"/>
                  <a:pt x="1676797" y="5087442"/>
                  <a:pt x="1681757" y="5087442"/>
                </a:cubicBezTo>
                <a:close/>
                <a:moveTo>
                  <a:pt x="5194101" y="5080000"/>
                </a:moveTo>
                <a:cubicBezTo>
                  <a:pt x="5194101" y="5084962"/>
                  <a:pt x="5194101" y="5087442"/>
                  <a:pt x="5194101" y="5087442"/>
                </a:cubicBezTo>
                <a:cubicBezTo>
                  <a:pt x="5189140" y="5087442"/>
                  <a:pt x="5186660" y="5089923"/>
                  <a:pt x="5186660" y="5094883"/>
                </a:cubicBezTo>
                <a:lnTo>
                  <a:pt x="5179218" y="5102325"/>
                </a:lnTo>
                <a:cubicBezTo>
                  <a:pt x="5169297" y="5092403"/>
                  <a:pt x="5169297" y="5087442"/>
                  <a:pt x="5179218" y="5087442"/>
                </a:cubicBezTo>
                <a:cubicBezTo>
                  <a:pt x="5184179" y="5087442"/>
                  <a:pt x="5187900" y="5086202"/>
                  <a:pt x="5190380" y="5083721"/>
                </a:cubicBezTo>
                <a:cubicBezTo>
                  <a:pt x="5192860" y="5081241"/>
                  <a:pt x="5194101" y="5080000"/>
                  <a:pt x="5194101" y="5080000"/>
                </a:cubicBezTo>
                <a:close/>
                <a:moveTo>
                  <a:pt x="4889003" y="5080000"/>
                </a:moveTo>
                <a:cubicBezTo>
                  <a:pt x="4889003" y="5080000"/>
                  <a:pt x="4889003" y="5082481"/>
                  <a:pt x="4889003" y="5087442"/>
                </a:cubicBezTo>
                <a:cubicBezTo>
                  <a:pt x="4889003" y="5087442"/>
                  <a:pt x="4886523" y="5087442"/>
                  <a:pt x="4881562" y="5087442"/>
                </a:cubicBezTo>
                <a:cubicBezTo>
                  <a:pt x="4881562" y="5082481"/>
                  <a:pt x="4884042" y="5080000"/>
                  <a:pt x="4889003" y="5080000"/>
                </a:cubicBezTo>
                <a:close/>
                <a:moveTo>
                  <a:pt x="4702968" y="5080000"/>
                </a:moveTo>
                <a:cubicBezTo>
                  <a:pt x="4702968" y="5080000"/>
                  <a:pt x="4704209" y="5080000"/>
                  <a:pt x="4706689" y="5080000"/>
                </a:cubicBezTo>
                <a:cubicBezTo>
                  <a:pt x="4709169" y="5080000"/>
                  <a:pt x="4710410" y="5082481"/>
                  <a:pt x="4710410" y="5087442"/>
                </a:cubicBezTo>
                <a:cubicBezTo>
                  <a:pt x="4705448" y="5087442"/>
                  <a:pt x="4701727" y="5086202"/>
                  <a:pt x="4699247" y="5083721"/>
                </a:cubicBezTo>
                <a:cubicBezTo>
                  <a:pt x="4696767" y="5081241"/>
                  <a:pt x="4698007" y="5080000"/>
                  <a:pt x="4702968" y="5080000"/>
                </a:cubicBezTo>
                <a:close/>
                <a:moveTo>
                  <a:pt x="4554140" y="5080000"/>
                </a:moveTo>
                <a:lnTo>
                  <a:pt x="4561581" y="5087442"/>
                </a:lnTo>
                <a:cubicBezTo>
                  <a:pt x="4566543" y="5087442"/>
                  <a:pt x="4566543" y="5084962"/>
                  <a:pt x="4561581" y="5080000"/>
                </a:cubicBezTo>
                <a:cubicBezTo>
                  <a:pt x="4561581" y="5080000"/>
                  <a:pt x="4559101" y="5080000"/>
                  <a:pt x="4554140" y="5080000"/>
                </a:cubicBezTo>
                <a:close/>
                <a:moveTo>
                  <a:pt x="1622226" y="5080000"/>
                </a:moveTo>
                <a:cubicBezTo>
                  <a:pt x="1627187" y="5080000"/>
                  <a:pt x="1632148" y="5082481"/>
                  <a:pt x="1637109" y="5087442"/>
                </a:cubicBezTo>
                <a:cubicBezTo>
                  <a:pt x="1642070" y="5092403"/>
                  <a:pt x="1644550" y="5094883"/>
                  <a:pt x="1644550" y="5094883"/>
                </a:cubicBezTo>
                <a:lnTo>
                  <a:pt x="1651992" y="5102325"/>
                </a:lnTo>
                <a:cubicBezTo>
                  <a:pt x="1661914" y="5102325"/>
                  <a:pt x="1666875" y="5104805"/>
                  <a:pt x="1666875" y="5109766"/>
                </a:cubicBezTo>
                <a:lnTo>
                  <a:pt x="1659433" y="5117207"/>
                </a:lnTo>
                <a:cubicBezTo>
                  <a:pt x="1649511" y="5112247"/>
                  <a:pt x="1644550" y="5112247"/>
                  <a:pt x="1644550" y="5117207"/>
                </a:cubicBezTo>
                <a:lnTo>
                  <a:pt x="1622226" y="5117207"/>
                </a:lnTo>
                <a:lnTo>
                  <a:pt x="1607343" y="5102325"/>
                </a:lnTo>
                <a:cubicBezTo>
                  <a:pt x="1612304" y="5097364"/>
                  <a:pt x="1617265" y="5094883"/>
                  <a:pt x="1622226" y="5094883"/>
                </a:cubicBezTo>
                <a:lnTo>
                  <a:pt x="1629668" y="5094883"/>
                </a:lnTo>
                <a:close/>
                <a:moveTo>
                  <a:pt x="1183183" y="5080000"/>
                </a:moveTo>
                <a:cubicBezTo>
                  <a:pt x="1183183" y="5080000"/>
                  <a:pt x="1184424" y="5080000"/>
                  <a:pt x="1186904" y="5080000"/>
                </a:cubicBezTo>
                <a:cubicBezTo>
                  <a:pt x="1189385" y="5080000"/>
                  <a:pt x="1193105" y="5084962"/>
                  <a:pt x="1198066" y="5094883"/>
                </a:cubicBezTo>
                <a:cubicBezTo>
                  <a:pt x="1222871" y="5114727"/>
                  <a:pt x="1230312" y="5124649"/>
                  <a:pt x="1220390" y="5124649"/>
                </a:cubicBezTo>
                <a:lnTo>
                  <a:pt x="1212949" y="5117207"/>
                </a:lnTo>
                <a:cubicBezTo>
                  <a:pt x="1212949" y="5112247"/>
                  <a:pt x="1207988" y="5107286"/>
                  <a:pt x="1198066" y="5102325"/>
                </a:cubicBezTo>
                <a:cubicBezTo>
                  <a:pt x="1178222" y="5097364"/>
                  <a:pt x="1173262" y="5089923"/>
                  <a:pt x="1183183" y="5080000"/>
                </a:cubicBezTo>
                <a:close/>
                <a:moveTo>
                  <a:pt x="4374616" y="5075350"/>
                </a:moveTo>
                <a:cubicBezTo>
                  <a:pt x="4373996" y="5074730"/>
                  <a:pt x="4373066" y="5075040"/>
                  <a:pt x="4371826" y="5076280"/>
                </a:cubicBezTo>
                <a:cubicBezTo>
                  <a:pt x="4369345" y="5078760"/>
                  <a:pt x="4368105" y="5080000"/>
                  <a:pt x="4368105" y="5080000"/>
                </a:cubicBezTo>
                <a:cubicBezTo>
                  <a:pt x="4368105" y="5080000"/>
                  <a:pt x="4368105" y="5082481"/>
                  <a:pt x="4368105" y="5087442"/>
                </a:cubicBezTo>
                <a:cubicBezTo>
                  <a:pt x="4373066" y="5087442"/>
                  <a:pt x="4375546" y="5084962"/>
                  <a:pt x="4375546" y="5080000"/>
                </a:cubicBezTo>
                <a:cubicBezTo>
                  <a:pt x="4375546" y="5077520"/>
                  <a:pt x="4375236" y="5075970"/>
                  <a:pt x="4374616" y="5075350"/>
                </a:cubicBezTo>
                <a:close/>
                <a:moveTo>
                  <a:pt x="4680644" y="5072559"/>
                </a:moveTo>
                <a:lnTo>
                  <a:pt x="4688085" y="5072559"/>
                </a:lnTo>
                <a:cubicBezTo>
                  <a:pt x="4688085" y="5077520"/>
                  <a:pt x="4686845" y="5081241"/>
                  <a:pt x="4684365" y="5083721"/>
                </a:cubicBezTo>
                <a:cubicBezTo>
                  <a:pt x="4681885" y="5086202"/>
                  <a:pt x="4681885" y="5088682"/>
                  <a:pt x="4684365" y="5091163"/>
                </a:cubicBezTo>
                <a:cubicBezTo>
                  <a:pt x="4686845" y="5093643"/>
                  <a:pt x="4685605" y="5094883"/>
                  <a:pt x="4680644" y="5094883"/>
                </a:cubicBezTo>
                <a:lnTo>
                  <a:pt x="4673202" y="5087442"/>
                </a:lnTo>
                <a:cubicBezTo>
                  <a:pt x="4673202" y="5082481"/>
                  <a:pt x="4674443" y="5078760"/>
                  <a:pt x="4676923" y="5076280"/>
                </a:cubicBezTo>
                <a:cubicBezTo>
                  <a:pt x="4679403" y="5073800"/>
                  <a:pt x="4680644" y="5072559"/>
                  <a:pt x="4680644" y="5072559"/>
                </a:cubicBezTo>
                <a:close/>
                <a:moveTo>
                  <a:pt x="4487167" y="5072559"/>
                </a:moveTo>
                <a:lnTo>
                  <a:pt x="4472285" y="5087442"/>
                </a:lnTo>
                <a:cubicBezTo>
                  <a:pt x="4487167" y="5097364"/>
                  <a:pt x="4494609" y="5094883"/>
                  <a:pt x="4494609" y="5080000"/>
                </a:cubicBezTo>
                <a:cubicBezTo>
                  <a:pt x="4494609" y="5075040"/>
                  <a:pt x="4494609" y="5072559"/>
                  <a:pt x="4494609" y="5072559"/>
                </a:cubicBezTo>
                <a:cubicBezTo>
                  <a:pt x="4494609" y="5072559"/>
                  <a:pt x="4492129" y="5072559"/>
                  <a:pt x="4487167" y="5072559"/>
                </a:cubicBezTo>
                <a:close/>
                <a:moveTo>
                  <a:pt x="4189511" y="5072559"/>
                </a:moveTo>
                <a:lnTo>
                  <a:pt x="4204394" y="5080000"/>
                </a:lnTo>
                <a:cubicBezTo>
                  <a:pt x="4209355" y="5080000"/>
                  <a:pt x="4214316" y="5080000"/>
                  <a:pt x="4219277" y="5080000"/>
                </a:cubicBezTo>
                <a:cubicBezTo>
                  <a:pt x="4224238" y="5080000"/>
                  <a:pt x="4226718" y="5077520"/>
                  <a:pt x="4226718" y="5072559"/>
                </a:cubicBezTo>
                <a:lnTo>
                  <a:pt x="4211835" y="5072559"/>
                </a:lnTo>
                <a:cubicBezTo>
                  <a:pt x="4196952" y="5072559"/>
                  <a:pt x="4189511" y="5072559"/>
                  <a:pt x="4189511" y="5072559"/>
                </a:cubicBezTo>
                <a:close/>
                <a:moveTo>
                  <a:pt x="1726406" y="5072559"/>
                </a:moveTo>
                <a:lnTo>
                  <a:pt x="1733847" y="5080000"/>
                </a:lnTo>
                <a:cubicBezTo>
                  <a:pt x="1743769" y="5080000"/>
                  <a:pt x="1748730" y="5080000"/>
                  <a:pt x="1748730" y="5080000"/>
                </a:cubicBezTo>
                <a:lnTo>
                  <a:pt x="1748730" y="5072559"/>
                </a:lnTo>
                <a:close/>
                <a:moveTo>
                  <a:pt x="4282529" y="5068838"/>
                </a:moveTo>
                <a:cubicBezTo>
                  <a:pt x="4280049" y="5068838"/>
                  <a:pt x="4278808" y="5070079"/>
                  <a:pt x="4278808" y="5072559"/>
                </a:cubicBezTo>
                <a:cubicBezTo>
                  <a:pt x="4278808" y="5077520"/>
                  <a:pt x="4283769" y="5080000"/>
                  <a:pt x="4293691" y="5080000"/>
                </a:cubicBezTo>
                <a:lnTo>
                  <a:pt x="4293691" y="5072559"/>
                </a:lnTo>
                <a:cubicBezTo>
                  <a:pt x="4288730" y="5070079"/>
                  <a:pt x="4285009" y="5068838"/>
                  <a:pt x="4282529" y="5068838"/>
                </a:cubicBezTo>
                <a:close/>
                <a:moveTo>
                  <a:pt x="4933652" y="5065118"/>
                </a:moveTo>
                <a:cubicBezTo>
                  <a:pt x="4938613" y="5065118"/>
                  <a:pt x="4941093" y="5065118"/>
                  <a:pt x="4941093" y="5065118"/>
                </a:cubicBezTo>
                <a:cubicBezTo>
                  <a:pt x="4941093" y="5065118"/>
                  <a:pt x="4943573" y="5067598"/>
                  <a:pt x="4948535" y="5072559"/>
                </a:cubicBezTo>
                <a:cubicBezTo>
                  <a:pt x="4948535" y="5077520"/>
                  <a:pt x="4948535" y="5081241"/>
                  <a:pt x="4948535" y="5083721"/>
                </a:cubicBezTo>
                <a:cubicBezTo>
                  <a:pt x="4948535" y="5086202"/>
                  <a:pt x="4946054" y="5084962"/>
                  <a:pt x="4941093" y="5080000"/>
                </a:cubicBezTo>
                <a:cubicBezTo>
                  <a:pt x="4936132" y="5075040"/>
                  <a:pt x="4933652" y="5070079"/>
                  <a:pt x="4933652" y="5065118"/>
                </a:cubicBezTo>
                <a:close/>
                <a:moveTo>
                  <a:pt x="4755058" y="5057676"/>
                </a:moveTo>
                <a:lnTo>
                  <a:pt x="4762499" y="5065118"/>
                </a:lnTo>
                <a:cubicBezTo>
                  <a:pt x="4762499" y="5065118"/>
                  <a:pt x="4762499" y="5066358"/>
                  <a:pt x="4762499" y="5068838"/>
                </a:cubicBezTo>
                <a:cubicBezTo>
                  <a:pt x="4762499" y="5071319"/>
                  <a:pt x="4764979" y="5072559"/>
                  <a:pt x="4769941" y="5072559"/>
                </a:cubicBezTo>
                <a:cubicBezTo>
                  <a:pt x="4769941" y="5077520"/>
                  <a:pt x="4769941" y="5082481"/>
                  <a:pt x="4769941" y="5087442"/>
                </a:cubicBezTo>
                <a:lnTo>
                  <a:pt x="4755058" y="5094883"/>
                </a:lnTo>
                <a:cubicBezTo>
                  <a:pt x="4760019" y="5089923"/>
                  <a:pt x="4760019" y="5083721"/>
                  <a:pt x="4755058" y="5076280"/>
                </a:cubicBezTo>
                <a:cubicBezTo>
                  <a:pt x="4750097" y="5068838"/>
                  <a:pt x="4750097" y="5062638"/>
                  <a:pt x="4755058" y="5057676"/>
                </a:cubicBezTo>
                <a:close/>
                <a:moveTo>
                  <a:pt x="4427636" y="5057676"/>
                </a:moveTo>
                <a:cubicBezTo>
                  <a:pt x="4422675" y="5057676"/>
                  <a:pt x="4420195" y="5058917"/>
                  <a:pt x="4420195" y="5061397"/>
                </a:cubicBezTo>
                <a:cubicBezTo>
                  <a:pt x="4420195" y="5063878"/>
                  <a:pt x="4422675" y="5065118"/>
                  <a:pt x="4427636" y="5065118"/>
                </a:cubicBezTo>
                <a:close/>
                <a:moveTo>
                  <a:pt x="4412753" y="5057676"/>
                </a:moveTo>
                <a:cubicBezTo>
                  <a:pt x="4407792" y="5057676"/>
                  <a:pt x="4402832" y="5060157"/>
                  <a:pt x="4397870" y="5065118"/>
                </a:cubicBezTo>
                <a:cubicBezTo>
                  <a:pt x="4392909" y="5070079"/>
                  <a:pt x="4390429" y="5075040"/>
                  <a:pt x="4390429" y="5080000"/>
                </a:cubicBezTo>
                <a:cubicBezTo>
                  <a:pt x="4390429" y="5084962"/>
                  <a:pt x="4392909" y="5087442"/>
                  <a:pt x="4397870" y="5087442"/>
                </a:cubicBezTo>
                <a:cubicBezTo>
                  <a:pt x="4402832" y="5087442"/>
                  <a:pt x="4405312" y="5084962"/>
                  <a:pt x="4405312" y="5080000"/>
                </a:cubicBezTo>
                <a:lnTo>
                  <a:pt x="4405312" y="5065118"/>
                </a:lnTo>
                <a:close/>
                <a:moveTo>
                  <a:pt x="4680644" y="5050235"/>
                </a:moveTo>
                <a:lnTo>
                  <a:pt x="4688085" y="5057676"/>
                </a:lnTo>
                <a:cubicBezTo>
                  <a:pt x="4688085" y="5062638"/>
                  <a:pt x="4686845" y="5065118"/>
                  <a:pt x="4684365" y="5065118"/>
                </a:cubicBezTo>
                <a:cubicBezTo>
                  <a:pt x="4681885" y="5065118"/>
                  <a:pt x="4679403" y="5062638"/>
                  <a:pt x="4676923" y="5057676"/>
                </a:cubicBezTo>
                <a:cubicBezTo>
                  <a:pt x="4674443" y="5052715"/>
                  <a:pt x="4675683" y="5050235"/>
                  <a:pt x="4680644" y="5050235"/>
                </a:cubicBezTo>
                <a:close/>
                <a:moveTo>
                  <a:pt x="4449960" y="5050235"/>
                </a:moveTo>
                <a:lnTo>
                  <a:pt x="4442519" y="5057676"/>
                </a:lnTo>
                <a:cubicBezTo>
                  <a:pt x="4437558" y="5062638"/>
                  <a:pt x="4437558" y="5065118"/>
                  <a:pt x="4442519" y="5065118"/>
                </a:cubicBezTo>
                <a:cubicBezTo>
                  <a:pt x="4447480" y="5065118"/>
                  <a:pt x="4449960" y="5062638"/>
                  <a:pt x="4449960" y="5057676"/>
                </a:cubicBezTo>
                <a:cubicBezTo>
                  <a:pt x="4449960" y="5052715"/>
                  <a:pt x="4449960" y="5050235"/>
                  <a:pt x="4449960" y="5050235"/>
                </a:cubicBezTo>
                <a:close/>
                <a:moveTo>
                  <a:pt x="4890864" y="5047444"/>
                </a:moveTo>
                <a:cubicBezTo>
                  <a:pt x="4894584" y="5048065"/>
                  <a:pt x="4896445" y="5050235"/>
                  <a:pt x="4896445" y="5053956"/>
                </a:cubicBezTo>
                <a:cubicBezTo>
                  <a:pt x="4896445" y="5061397"/>
                  <a:pt x="4898925" y="5062638"/>
                  <a:pt x="4903886" y="5057676"/>
                </a:cubicBezTo>
                <a:lnTo>
                  <a:pt x="4911327" y="5072559"/>
                </a:lnTo>
                <a:cubicBezTo>
                  <a:pt x="4901406" y="5077520"/>
                  <a:pt x="4893965" y="5077520"/>
                  <a:pt x="4889003" y="5072559"/>
                </a:cubicBezTo>
                <a:cubicBezTo>
                  <a:pt x="4884042" y="5072559"/>
                  <a:pt x="4884042" y="5070079"/>
                  <a:pt x="4889003" y="5065118"/>
                </a:cubicBezTo>
                <a:lnTo>
                  <a:pt x="4881562" y="5057676"/>
                </a:lnTo>
                <a:cubicBezTo>
                  <a:pt x="4881562" y="5062638"/>
                  <a:pt x="4879082" y="5062638"/>
                  <a:pt x="4874120" y="5057676"/>
                </a:cubicBezTo>
                <a:lnTo>
                  <a:pt x="4874120" y="5050235"/>
                </a:lnTo>
                <a:cubicBezTo>
                  <a:pt x="4881562" y="5047755"/>
                  <a:pt x="4887143" y="5046825"/>
                  <a:pt x="4890864" y="5047444"/>
                </a:cubicBezTo>
                <a:close/>
                <a:moveTo>
                  <a:pt x="4523444" y="5045816"/>
                </a:moveTo>
                <a:cubicBezTo>
                  <a:pt x="4521584" y="5045662"/>
                  <a:pt x="4519413" y="5045894"/>
                  <a:pt x="4516933" y="5046514"/>
                </a:cubicBezTo>
                <a:cubicBezTo>
                  <a:pt x="4507011" y="5048995"/>
                  <a:pt x="4507011" y="5057676"/>
                  <a:pt x="4516933" y="5072559"/>
                </a:cubicBezTo>
                <a:lnTo>
                  <a:pt x="4531816" y="5065118"/>
                </a:lnTo>
                <a:cubicBezTo>
                  <a:pt x="4531816" y="5075040"/>
                  <a:pt x="4531816" y="5080000"/>
                  <a:pt x="4531816" y="5080000"/>
                </a:cubicBezTo>
                <a:lnTo>
                  <a:pt x="4524374" y="5087442"/>
                </a:lnTo>
                <a:cubicBezTo>
                  <a:pt x="4529336" y="5087442"/>
                  <a:pt x="4531816" y="5089923"/>
                  <a:pt x="4531816" y="5094883"/>
                </a:cubicBezTo>
                <a:lnTo>
                  <a:pt x="4539257" y="5094883"/>
                </a:lnTo>
                <a:cubicBezTo>
                  <a:pt x="4544218" y="5084962"/>
                  <a:pt x="4544218" y="5077520"/>
                  <a:pt x="4539257" y="5072559"/>
                </a:cubicBezTo>
                <a:cubicBezTo>
                  <a:pt x="4534296" y="5067598"/>
                  <a:pt x="4531816" y="5062638"/>
                  <a:pt x="4531816" y="5057676"/>
                </a:cubicBezTo>
                <a:cubicBezTo>
                  <a:pt x="4531816" y="5050235"/>
                  <a:pt x="4529025" y="5046282"/>
                  <a:pt x="4523444" y="5045816"/>
                </a:cubicBezTo>
                <a:close/>
                <a:moveTo>
                  <a:pt x="4851796" y="5042793"/>
                </a:moveTo>
                <a:cubicBezTo>
                  <a:pt x="4856758" y="5042793"/>
                  <a:pt x="4859238" y="5044033"/>
                  <a:pt x="4859238" y="5046514"/>
                </a:cubicBezTo>
                <a:cubicBezTo>
                  <a:pt x="4859238" y="5048995"/>
                  <a:pt x="4856758" y="5050235"/>
                  <a:pt x="4851796" y="5050235"/>
                </a:cubicBezTo>
                <a:close/>
                <a:moveTo>
                  <a:pt x="4799706" y="5042793"/>
                </a:moveTo>
                <a:lnTo>
                  <a:pt x="4807148" y="5057676"/>
                </a:lnTo>
                <a:cubicBezTo>
                  <a:pt x="4802186" y="5057676"/>
                  <a:pt x="4799706" y="5060157"/>
                  <a:pt x="4799706" y="5065118"/>
                </a:cubicBezTo>
                <a:lnTo>
                  <a:pt x="4792265" y="5080000"/>
                </a:lnTo>
                <a:cubicBezTo>
                  <a:pt x="4787304" y="5065118"/>
                  <a:pt x="4786064" y="5055196"/>
                  <a:pt x="4788544" y="5050235"/>
                </a:cubicBezTo>
                <a:cubicBezTo>
                  <a:pt x="4791024" y="5045274"/>
                  <a:pt x="4794745" y="5042793"/>
                  <a:pt x="4799706" y="5042793"/>
                </a:cubicBezTo>
                <a:close/>
                <a:moveTo>
                  <a:pt x="4777382" y="5035352"/>
                </a:moveTo>
                <a:cubicBezTo>
                  <a:pt x="4782343" y="5040313"/>
                  <a:pt x="4779862" y="5042793"/>
                  <a:pt x="4769941" y="5042793"/>
                </a:cubicBezTo>
                <a:cubicBezTo>
                  <a:pt x="4769941" y="5047755"/>
                  <a:pt x="4764979" y="5047755"/>
                  <a:pt x="4755058" y="5042793"/>
                </a:cubicBezTo>
                <a:cubicBezTo>
                  <a:pt x="4735214" y="5042793"/>
                  <a:pt x="4725292" y="5047755"/>
                  <a:pt x="4725292" y="5057676"/>
                </a:cubicBezTo>
                <a:cubicBezTo>
                  <a:pt x="4725292" y="5062638"/>
                  <a:pt x="4730254" y="5065118"/>
                  <a:pt x="4740175" y="5065118"/>
                </a:cubicBezTo>
                <a:lnTo>
                  <a:pt x="4732734" y="5072559"/>
                </a:lnTo>
                <a:lnTo>
                  <a:pt x="4725292" y="5072559"/>
                </a:lnTo>
                <a:cubicBezTo>
                  <a:pt x="4725292" y="5067598"/>
                  <a:pt x="4722812" y="5063878"/>
                  <a:pt x="4717851" y="5061397"/>
                </a:cubicBezTo>
                <a:cubicBezTo>
                  <a:pt x="4712890" y="5058917"/>
                  <a:pt x="4715371" y="5052715"/>
                  <a:pt x="4725292" y="5042793"/>
                </a:cubicBezTo>
                <a:close/>
                <a:moveTo>
                  <a:pt x="4635995" y="5035352"/>
                </a:moveTo>
                <a:lnTo>
                  <a:pt x="4673202" y="5035352"/>
                </a:lnTo>
                <a:lnTo>
                  <a:pt x="4650878" y="5050235"/>
                </a:lnTo>
                <a:cubicBezTo>
                  <a:pt x="4645917" y="5045274"/>
                  <a:pt x="4640957" y="5044033"/>
                  <a:pt x="4635995" y="5046514"/>
                </a:cubicBezTo>
                <a:cubicBezTo>
                  <a:pt x="4631034" y="5048995"/>
                  <a:pt x="4628554" y="5050235"/>
                  <a:pt x="4628554" y="5050235"/>
                </a:cubicBezTo>
                <a:cubicBezTo>
                  <a:pt x="4628554" y="5060157"/>
                  <a:pt x="4623593" y="5060157"/>
                  <a:pt x="4613671" y="5050235"/>
                </a:cubicBezTo>
                <a:cubicBezTo>
                  <a:pt x="4608710" y="5045274"/>
                  <a:pt x="4609951" y="5042793"/>
                  <a:pt x="4617392" y="5042793"/>
                </a:cubicBezTo>
                <a:cubicBezTo>
                  <a:pt x="4624833" y="5042793"/>
                  <a:pt x="4631034" y="5040313"/>
                  <a:pt x="4635995" y="5035352"/>
                </a:cubicBezTo>
                <a:close/>
                <a:moveTo>
                  <a:pt x="4717851" y="5027911"/>
                </a:moveTo>
                <a:lnTo>
                  <a:pt x="4732734" y="5027911"/>
                </a:lnTo>
                <a:cubicBezTo>
                  <a:pt x="4732734" y="5027911"/>
                  <a:pt x="4730254" y="5029151"/>
                  <a:pt x="4725292" y="5031631"/>
                </a:cubicBezTo>
                <a:cubicBezTo>
                  <a:pt x="4720331" y="5034112"/>
                  <a:pt x="4717851" y="5032872"/>
                  <a:pt x="4717851" y="5027911"/>
                </a:cubicBezTo>
                <a:close/>
                <a:moveTo>
                  <a:pt x="4390429" y="5024190"/>
                </a:moveTo>
                <a:cubicBezTo>
                  <a:pt x="4387948" y="5024190"/>
                  <a:pt x="4385468" y="5025430"/>
                  <a:pt x="4382988" y="5027911"/>
                </a:cubicBezTo>
                <a:lnTo>
                  <a:pt x="4390429" y="5027911"/>
                </a:lnTo>
                <a:lnTo>
                  <a:pt x="4397870" y="5027911"/>
                </a:lnTo>
                <a:cubicBezTo>
                  <a:pt x="4397870" y="5032872"/>
                  <a:pt x="4400351" y="5035352"/>
                  <a:pt x="4405312" y="5035352"/>
                </a:cubicBezTo>
                <a:cubicBezTo>
                  <a:pt x="4410273" y="5035352"/>
                  <a:pt x="4412753" y="5035352"/>
                  <a:pt x="4412753" y="5035352"/>
                </a:cubicBezTo>
                <a:cubicBezTo>
                  <a:pt x="4412753" y="5035352"/>
                  <a:pt x="4412753" y="5032872"/>
                  <a:pt x="4412753" y="5027911"/>
                </a:cubicBezTo>
                <a:lnTo>
                  <a:pt x="4397870" y="5027911"/>
                </a:lnTo>
                <a:cubicBezTo>
                  <a:pt x="4395390" y="5025430"/>
                  <a:pt x="4392909" y="5024190"/>
                  <a:pt x="4390429" y="5024190"/>
                </a:cubicBezTo>
                <a:close/>
                <a:moveTo>
                  <a:pt x="5075038" y="5020469"/>
                </a:moveTo>
                <a:lnTo>
                  <a:pt x="5075038" y="5027911"/>
                </a:lnTo>
                <a:cubicBezTo>
                  <a:pt x="5070077" y="5027911"/>
                  <a:pt x="5067597" y="5027911"/>
                  <a:pt x="5067597" y="5027911"/>
                </a:cubicBezTo>
                <a:cubicBezTo>
                  <a:pt x="5067597" y="5032872"/>
                  <a:pt x="5067597" y="5035352"/>
                  <a:pt x="5067597" y="5035352"/>
                </a:cubicBezTo>
                <a:lnTo>
                  <a:pt x="5060156" y="5027911"/>
                </a:lnTo>
                <a:close/>
                <a:moveTo>
                  <a:pt x="4822031" y="5020469"/>
                </a:moveTo>
                <a:lnTo>
                  <a:pt x="4829472" y="5027911"/>
                </a:lnTo>
                <a:cubicBezTo>
                  <a:pt x="4819551" y="5032872"/>
                  <a:pt x="4814589" y="5032872"/>
                  <a:pt x="4814589" y="5027911"/>
                </a:cubicBezTo>
                <a:cubicBezTo>
                  <a:pt x="4814589" y="5022950"/>
                  <a:pt x="4817069" y="5020469"/>
                  <a:pt x="4822031" y="5020469"/>
                </a:cubicBezTo>
                <a:close/>
                <a:moveTo>
                  <a:pt x="4755058" y="5020469"/>
                </a:moveTo>
                <a:cubicBezTo>
                  <a:pt x="4760019" y="5020469"/>
                  <a:pt x="4762499" y="5021710"/>
                  <a:pt x="4762499" y="5024190"/>
                </a:cubicBezTo>
                <a:cubicBezTo>
                  <a:pt x="4762499" y="5026671"/>
                  <a:pt x="4760019" y="5027911"/>
                  <a:pt x="4755058" y="5027911"/>
                </a:cubicBezTo>
                <a:cubicBezTo>
                  <a:pt x="4750097" y="5027911"/>
                  <a:pt x="4747617" y="5026671"/>
                  <a:pt x="4747617" y="5024190"/>
                </a:cubicBezTo>
                <a:cubicBezTo>
                  <a:pt x="4747617" y="5021710"/>
                  <a:pt x="4750097" y="5020469"/>
                  <a:pt x="4755058" y="5020469"/>
                </a:cubicBezTo>
                <a:close/>
                <a:moveTo>
                  <a:pt x="4511352" y="5016748"/>
                </a:moveTo>
                <a:cubicBezTo>
                  <a:pt x="4507631" y="5016748"/>
                  <a:pt x="4504531" y="5017989"/>
                  <a:pt x="4502050" y="5020469"/>
                </a:cubicBezTo>
                <a:lnTo>
                  <a:pt x="4516933" y="5027911"/>
                </a:lnTo>
                <a:cubicBezTo>
                  <a:pt x="4521894" y="5027911"/>
                  <a:pt x="4524374" y="5030391"/>
                  <a:pt x="4524374" y="5035352"/>
                </a:cubicBezTo>
                <a:lnTo>
                  <a:pt x="4531816" y="5035352"/>
                </a:lnTo>
                <a:cubicBezTo>
                  <a:pt x="4531816" y="5035352"/>
                  <a:pt x="4531816" y="5032872"/>
                  <a:pt x="4531816" y="5027911"/>
                </a:cubicBezTo>
                <a:cubicBezTo>
                  <a:pt x="4531816" y="5022950"/>
                  <a:pt x="4529336" y="5020469"/>
                  <a:pt x="4524374" y="5020469"/>
                </a:cubicBezTo>
                <a:cubicBezTo>
                  <a:pt x="4519414" y="5017989"/>
                  <a:pt x="4515073" y="5016748"/>
                  <a:pt x="4511352" y="5016748"/>
                </a:cubicBezTo>
                <a:close/>
                <a:moveTo>
                  <a:pt x="4948535" y="5013028"/>
                </a:moveTo>
                <a:cubicBezTo>
                  <a:pt x="4953496" y="5013028"/>
                  <a:pt x="4957217" y="5014268"/>
                  <a:pt x="4959697" y="5016748"/>
                </a:cubicBezTo>
                <a:cubicBezTo>
                  <a:pt x="4962177" y="5019229"/>
                  <a:pt x="4968379" y="5020469"/>
                  <a:pt x="4978300" y="5020469"/>
                </a:cubicBezTo>
                <a:lnTo>
                  <a:pt x="4941093" y="5027911"/>
                </a:lnTo>
                <a:cubicBezTo>
                  <a:pt x="4941093" y="5022950"/>
                  <a:pt x="4942334" y="5020469"/>
                  <a:pt x="4944814" y="5020469"/>
                </a:cubicBezTo>
                <a:cubicBezTo>
                  <a:pt x="4947294" y="5020469"/>
                  <a:pt x="4948535" y="5017989"/>
                  <a:pt x="4948535" y="5013028"/>
                </a:cubicBezTo>
                <a:close/>
                <a:moveTo>
                  <a:pt x="4554140" y="5013028"/>
                </a:moveTo>
                <a:cubicBezTo>
                  <a:pt x="4554140" y="5013028"/>
                  <a:pt x="4554140" y="5015508"/>
                  <a:pt x="4554140" y="5020469"/>
                </a:cubicBezTo>
                <a:cubicBezTo>
                  <a:pt x="4554140" y="5025430"/>
                  <a:pt x="4556620" y="5027911"/>
                  <a:pt x="4561581" y="5027911"/>
                </a:cubicBezTo>
                <a:lnTo>
                  <a:pt x="4561581" y="5020469"/>
                </a:lnTo>
                <a:cubicBezTo>
                  <a:pt x="4561581" y="5015508"/>
                  <a:pt x="4559101" y="5013028"/>
                  <a:pt x="4554140" y="5013028"/>
                </a:cubicBezTo>
                <a:close/>
                <a:moveTo>
                  <a:pt x="1451074" y="5013028"/>
                </a:moveTo>
                <a:cubicBezTo>
                  <a:pt x="1456035" y="5013028"/>
                  <a:pt x="1460996" y="5017989"/>
                  <a:pt x="1465957" y="5027911"/>
                </a:cubicBezTo>
                <a:cubicBezTo>
                  <a:pt x="1470918" y="5042793"/>
                  <a:pt x="1465957" y="5045274"/>
                  <a:pt x="1451074" y="5035352"/>
                </a:cubicBezTo>
                <a:cubicBezTo>
                  <a:pt x="1436191" y="5025430"/>
                  <a:pt x="1436191" y="5017989"/>
                  <a:pt x="1451074" y="5013028"/>
                </a:cubicBezTo>
                <a:close/>
                <a:moveTo>
                  <a:pt x="5052714" y="5005586"/>
                </a:moveTo>
                <a:cubicBezTo>
                  <a:pt x="5057676" y="5005586"/>
                  <a:pt x="5060156" y="5006826"/>
                  <a:pt x="5060156" y="5009307"/>
                </a:cubicBezTo>
                <a:cubicBezTo>
                  <a:pt x="5060156" y="5011788"/>
                  <a:pt x="5057676" y="5013028"/>
                  <a:pt x="5052714" y="5013028"/>
                </a:cubicBezTo>
                <a:cubicBezTo>
                  <a:pt x="5047753" y="5013028"/>
                  <a:pt x="5045273" y="5011788"/>
                  <a:pt x="5045273" y="5009307"/>
                </a:cubicBezTo>
                <a:cubicBezTo>
                  <a:pt x="5045273" y="5006826"/>
                  <a:pt x="5047753" y="5005586"/>
                  <a:pt x="5052714" y="5005586"/>
                </a:cubicBezTo>
                <a:close/>
                <a:moveTo>
                  <a:pt x="4773661" y="5005586"/>
                </a:moveTo>
                <a:cubicBezTo>
                  <a:pt x="4781103" y="5005586"/>
                  <a:pt x="4784824" y="5010548"/>
                  <a:pt x="4784824" y="5020469"/>
                </a:cubicBezTo>
                <a:lnTo>
                  <a:pt x="4777382" y="5027911"/>
                </a:lnTo>
                <a:cubicBezTo>
                  <a:pt x="4777382" y="5022950"/>
                  <a:pt x="4776142" y="5019229"/>
                  <a:pt x="4773661" y="5016748"/>
                </a:cubicBezTo>
                <a:cubicBezTo>
                  <a:pt x="4771181" y="5014268"/>
                  <a:pt x="4767461" y="5013028"/>
                  <a:pt x="4762499" y="5013028"/>
                </a:cubicBezTo>
                <a:lnTo>
                  <a:pt x="4755058" y="5013028"/>
                </a:lnTo>
                <a:cubicBezTo>
                  <a:pt x="4760019" y="5008067"/>
                  <a:pt x="4766220" y="5005586"/>
                  <a:pt x="4773661" y="5005586"/>
                </a:cubicBezTo>
                <a:close/>
                <a:moveTo>
                  <a:pt x="4576464" y="5005586"/>
                </a:moveTo>
                <a:cubicBezTo>
                  <a:pt x="4576464" y="5005586"/>
                  <a:pt x="4575224" y="5006826"/>
                  <a:pt x="4572744" y="5009307"/>
                </a:cubicBezTo>
                <a:cubicBezTo>
                  <a:pt x="4570263" y="5011788"/>
                  <a:pt x="4569023" y="5013028"/>
                  <a:pt x="4569023" y="5013028"/>
                </a:cubicBezTo>
                <a:cubicBezTo>
                  <a:pt x="4569023" y="5013028"/>
                  <a:pt x="4571503" y="5013028"/>
                  <a:pt x="4576464" y="5013028"/>
                </a:cubicBezTo>
                <a:cubicBezTo>
                  <a:pt x="4576464" y="5008067"/>
                  <a:pt x="4576464" y="5005586"/>
                  <a:pt x="4576464" y="5005586"/>
                </a:cubicBezTo>
                <a:close/>
                <a:moveTo>
                  <a:pt x="1268760" y="5005586"/>
                </a:moveTo>
                <a:cubicBezTo>
                  <a:pt x="1271240" y="5005586"/>
                  <a:pt x="1272480" y="5008067"/>
                  <a:pt x="1272480" y="5013028"/>
                </a:cubicBezTo>
                <a:cubicBezTo>
                  <a:pt x="1267519" y="5013028"/>
                  <a:pt x="1265039" y="5011788"/>
                  <a:pt x="1265039" y="5009307"/>
                </a:cubicBezTo>
                <a:cubicBezTo>
                  <a:pt x="1265039" y="5006826"/>
                  <a:pt x="1266279" y="5005586"/>
                  <a:pt x="1268760" y="5005586"/>
                </a:cubicBezTo>
                <a:close/>
                <a:moveTo>
                  <a:pt x="5008066" y="4998145"/>
                </a:moveTo>
                <a:cubicBezTo>
                  <a:pt x="5013027" y="4998145"/>
                  <a:pt x="5017987" y="5000626"/>
                  <a:pt x="5022949" y="5005586"/>
                </a:cubicBezTo>
                <a:lnTo>
                  <a:pt x="5022949" y="5013028"/>
                </a:lnTo>
                <a:cubicBezTo>
                  <a:pt x="5017987" y="5013028"/>
                  <a:pt x="5013027" y="5010548"/>
                  <a:pt x="5008066" y="5005586"/>
                </a:cubicBezTo>
                <a:close/>
                <a:moveTo>
                  <a:pt x="4673202" y="4998145"/>
                </a:moveTo>
                <a:cubicBezTo>
                  <a:pt x="4673202" y="5003106"/>
                  <a:pt x="4675683" y="5005586"/>
                  <a:pt x="4680644" y="5005586"/>
                </a:cubicBezTo>
                <a:cubicBezTo>
                  <a:pt x="4685605" y="5005586"/>
                  <a:pt x="4688085" y="5003106"/>
                  <a:pt x="4688085" y="4998145"/>
                </a:cubicBezTo>
                <a:cubicBezTo>
                  <a:pt x="4683124" y="4998145"/>
                  <a:pt x="4680644" y="4998145"/>
                  <a:pt x="4680644" y="4998145"/>
                </a:cubicBezTo>
                <a:close/>
                <a:moveTo>
                  <a:pt x="4890864" y="4994424"/>
                </a:moveTo>
                <a:cubicBezTo>
                  <a:pt x="4893344" y="4994424"/>
                  <a:pt x="4896445" y="4995665"/>
                  <a:pt x="4900165" y="4998145"/>
                </a:cubicBezTo>
                <a:cubicBezTo>
                  <a:pt x="4907607" y="5003106"/>
                  <a:pt x="4913808" y="5003106"/>
                  <a:pt x="4918769" y="4998145"/>
                </a:cubicBezTo>
                <a:cubicBezTo>
                  <a:pt x="4923730" y="4998145"/>
                  <a:pt x="4927451" y="4998145"/>
                  <a:pt x="4929931" y="4998145"/>
                </a:cubicBezTo>
                <a:cubicBezTo>
                  <a:pt x="4932411" y="4998145"/>
                  <a:pt x="4933652" y="5000626"/>
                  <a:pt x="4933652" y="5005586"/>
                </a:cubicBezTo>
                <a:cubicBezTo>
                  <a:pt x="4938613" y="5010548"/>
                  <a:pt x="4938613" y="5014268"/>
                  <a:pt x="4933652" y="5016748"/>
                </a:cubicBezTo>
                <a:cubicBezTo>
                  <a:pt x="4928690" y="5019229"/>
                  <a:pt x="4923730" y="5017989"/>
                  <a:pt x="4918769" y="5013028"/>
                </a:cubicBezTo>
                <a:lnTo>
                  <a:pt x="4896445" y="5013028"/>
                </a:lnTo>
                <a:lnTo>
                  <a:pt x="4889003" y="5013028"/>
                </a:lnTo>
                <a:cubicBezTo>
                  <a:pt x="4884042" y="5008067"/>
                  <a:pt x="4882802" y="5003106"/>
                  <a:pt x="4885283" y="4998145"/>
                </a:cubicBezTo>
                <a:cubicBezTo>
                  <a:pt x="4886523" y="4995665"/>
                  <a:pt x="4888383" y="4994424"/>
                  <a:pt x="4890864" y="4994424"/>
                </a:cubicBezTo>
                <a:close/>
                <a:moveTo>
                  <a:pt x="4814589" y="4990704"/>
                </a:moveTo>
                <a:lnTo>
                  <a:pt x="4822031" y="4990704"/>
                </a:lnTo>
                <a:cubicBezTo>
                  <a:pt x="4826992" y="4995665"/>
                  <a:pt x="4829472" y="5000626"/>
                  <a:pt x="4829472" y="5005586"/>
                </a:cubicBezTo>
                <a:lnTo>
                  <a:pt x="4799706" y="5013028"/>
                </a:lnTo>
                <a:lnTo>
                  <a:pt x="4807148" y="5005586"/>
                </a:lnTo>
                <a:cubicBezTo>
                  <a:pt x="4812109" y="5005586"/>
                  <a:pt x="4814589" y="5004346"/>
                  <a:pt x="4814589" y="5001866"/>
                </a:cubicBezTo>
                <a:cubicBezTo>
                  <a:pt x="4814589" y="4999386"/>
                  <a:pt x="4814589" y="4995665"/>
                  <a:pt x="4814589" y="4990704"/>
                </a:cubicBezTo>
                <a:close/>
                <a:moveTo>
                  <a:pt x="4740175" y="4990704"/>
                </a:moveTo>
                <a:cubicBezTo>
                  <a:pt x="4740175" y="4990704"/>
                  <a:pt x="4742655" y="4990704"/>
                  <a:pt x="4747617" y="4990704"/>
                </a:cubicBezTo>
                <a:lnTo>
                  <a:pt x="4755058" y="4998145"/>
                </a:lnTo>
                <a:lnTo>
                  <a:pt x="4740175" y="4998145"/>
                </a:lnTo>
                <a:cubicBezTo>
                  <a:pt x="4740175" y="4993184"/>
                  <a:pt x="4740175" y="4990704"/>
                  <a:pt x="4740175" y="4990704"/>
                </a:cubicBezTo>
                <a:close/>
                <a:moveTo>
                  <a:pt x="4628554" y="4983262"/>
                </a:moveTo>
                <a:lnTo>
                  <a:pt x="4628554" y="4990704"/>
                </a:lnTo>
                <a:cubicBezTo>
                  <a:pt x="4628554" y="4995665"/>
                  <a:pt x="4628554" y="4998145"/>
                  <a:pt x="4628554" y="4998145"/>
                </a:cubicBezTo>
                <a:lnTo>
                  <a:pt x="4635995" y="4990704"/>
                </a:lnTo>
                <a:cubicBezTo>
                  <a:pt x="4635995" y="4990704"/>
                  <a:pt x="4635995" y="4989464"/>
                  <a:pt x="4635995" y="4986983"/>
                </a:cubicBezTo>
                <a:cubicBezTo>
                  <a:pt x="4635995" y="4984503"/>
                  <a:pt x="4633515" y="4983262"/>
                  <a:pt x="4628554" y="4983262"/>
                </a:cubicBezTo>
                <a:close/>
                <a:moveTo>
                  <a:pt x="4583906" y="4983262"/>
                </a:moveTo>
                <a:cubicBezTo>
                  <a:pt x="4578944" y="4993184"/>
                  <a:pt x="4581426" y="5000626"/>
                  <a:pt x="4591347" y="5005586"/>
                </a:cubicBezTo>
                <a:cubicBezTo>
                  <a:pt x="4601269" y="5010548"/>
                  <a:pt x="4606230" y="5013028"/>
                  <a:pt x="4606230" y="5013028"/>
                </a:cubicBezTo>
                <a:lnTo>
                  <a:pt x="4606230" y="5005586"/>
                </a:lnTo>
                <a:cubicBezTo>
                  <a:pt x="4601269" y="4995665"/>
                  <a:pt x="4598788" y="4990704"/>
                  <a:pt x="4598788" y="4990704"/>
                </a:cubicBezTo>
                <a:close/>
                <a:moveTo>
                  <a:pt x="1117141" y="4977681"/>
                </a:moveTo>
                <a:cubicBezTo>
                  <a:pt x="1117761" y="4977681"/>
                  <a:pt x="1118691" y="4978301"/>
                  <a:pt x="1119931" y="4979541"/>
                </a:cubicBezTo>
                <a:cubicBezTo>
                  <a:pt x="1122412" y="4982022"/>
                  <a:pt x="1123652" y="4985743"/>
                  <a:pt x="1123652" y="4990704"/>
                </a:cubicBezTo>
                <a:cubicBezTo>
                  <a:pt x="1123652" y="4990704"/>
                  <a:pt x="1121172" y="4990704"/>
                  <a:pt x="1116211" y="4990704"/>
                </a:cubicBezTo>
                <a:cubicBezTo>
                  <a:pt x="1116211" y="4985743"/>
                  <a:pt x="1116211" y="4982022"/>
                  <a:pt x="1116211" y="4979541"/>
                </a:cubicBezTo>
                <a:cubicBezTo>
                  <a:pt x="1116211" y="4978301"/>
                  <a:pt x="1116521" y="4977681"/>
                  <a:pt x="1117141" y="4977681"/>
                </a:cubicBezTo>
                <a:close/>
                <a:moveTo>
                  <a:pt x="4970859" y="4975821"/>
                </a:moveTo>
                <a:lnTo>
                  <a:pt x="4978300" y="4975821"/>
                </a:lnTo>
                <a:cubicBezTo>
                  <a:pt x="4983261" y="4975821"/>
                  <a:pt x="4988222" y="4975821"/>
                  <a:pt x="4993183" y="4975821"/>
                </a:cubicBezTo>
                <a:cubicBezTo>
                  <a:pt x="4993183" y="4975821"/>
                  <a:pt x="4993183" y="4978301"/>
                  <a:pt x="4993183" y="4983262"/>
                </a:cubicBezTo>
                <a:cubicBezTo>
                  <a:pt x="4993183" y="4988223"/>
                  <a:pt x="4988222" y="4988223"/>
                  <a:pt x="4978300" y="4983262"/>
                </a:cubicBezTo>
                <a:close/>
                <a:moveTo>
                  <a:pt x="1480840" y="4975821"/>
                </a:moveTo>
                <a:cubicBezTo>
                  <a:pt x="1485800" y="4975821"/>
                  <a:pt x="1488281" y="4978301"/>
                  <a:pt x="1488281" y="4983262"/>
                </a:cubicBezTo>
                <a:cubicBezTo>
                  <a:pt x="1478359" y="4983262"/>
                  <a:pt x="1470918" y="4983262"/>
                  <a:pt x="1465957" y="4983262"/>
                </a:cubicBezTo>
                <a:close/>
                <a:moveTo>
                  <a:pt x="4948535" y="4968379"/>
                </a:moveTo>
                <a:lnTo>
                  <a:pt x="4955976" y="4975821"/>
                </a:lnTo>
                <a:cubicBezTo>
                  <a:pt x="4951015" y="4980782"/>
                  <a:pt x="4951015" y="4985743"/>
                  <a:pt x="4955976" y="4990704"/>
                </a:cubicBezTo>
                <a:lnTo>
                  <a:pt x="4955976" y="4998145"/>
                </a:lnTo>
                <a:lnTo>
                  <a:pt x="4941093" y="4990704"/>
                </a:lnTo>
                <a:cubicBezTo>
                  <a:pt x="4931172" y="4980782"/>
                  <a:pt x="4933652" y="4973341"/>
                  <a:pt x="4948535" y="4968379"/>
                </a:cubicBezTo>
                <a:close/>
                <a:moveTo>
                  <a:pt x="4859238" y="4968379"/>
                </a:moveTo>
                <a:cubicBezTo>
                  <a:pt x="4864199" y="4973341"/>
                  <a:pt x="4864199" y="4978301"/>
                  <a:pt x="4859238" y="4983262"/>
                </a:cubicBezTo>
                <a:cubicBezTo>
                  <a:pt x="4859238" y="4988223"/>
                  <a:pt x="4854276" y="4985743"/>
                  <a:pt x="4844355" y="4975821"/>
                </a:cubicBezTo>
                <a:close/>
                <a:moveTo>
                  <a:pt x="4643437" y="4968379"/>
                </a:moveTo>
                <a:lnTo>
                  <a:pt x="4643437" y="4983262"/>
                </a:lnTo>
                <a:lnTo>
                  <a:pt x="4658320" y="4975821"/>
                </a:lnTo>
                <a:cubicBezTo>
                  <a:pt x="4653358" y="4975821"/>
                  <a:pt x="4650878" y="4975821"/>
                  <a:pt x="4650878" y="4975821"/>
                </a:cubicBezTo>
                <a:cubicBezTo>
                  <a:pt x="4650878" y="4975821"/>
                  <a:pt x="4649638" y="4974581"/>
                  <a:pt x="4647158" y="4972100"/>
                </a:cubicBezTo>
                <a:cubicBezTo>
                  <a:pt x="4644677" y="4969620"/>
                  <a:pt x="4643437" y="4968379"/>
                  <a:pt x="4643437" y="4968379"/>
                </a:cubicBezTo>
                <a:close/>
                <a:moveTo>
                  <a:pt x="1413867" y="4968379"/>
                </a:moveTo>
                <a:lnTo>
                  <a:pt x="1421308" y="4968379"/>
                </a:lnTo>
                <a:cubicBezTo>
                  <a:pt x="1426269" y="4968379"/>
                  <a:pt x="1426269" y="4970860"/>
                  <a:pt x="1421308" y="4975821"/>
                </a:cubicBezTo>
                <a:cubicBezTo>
                  <a:pt x="1416347" y="4975821"/>
                  <a:pt x="1413867" y="4974581"/>
                  <a:pt x="1413867" y="4972100"/>
                </a:cubicBezTo>
                <a:cubicBezTo>
                  <a:pt x="1413867" y="4969620"/>
                  <a:pt x="1413867" y="4968379"/>
                  <a:pt x="1413867" y="4968379"/>
                </a:cubicBezTo>
                <a:close/>
                <a:moveTo>
                  <a:pt x="5171777" y="4953497"/>
                </a:moveTo>
                <a:cubicBezTo>
                  <a:pt x="5181698" y="4953497"/>
                  <a:pt x="5186660" y="4954737"/>
                  <a:pt x="5186660" y="4957217"/>
                </a:cubicBezTo>
                <a:cubicBezTo>
                  <a:pt x="5186660" y="4959698"/>
                  <a:pt x="5184179" y="4960938"/>
                  <a:pt x="5179218" y="4960938"/>
                </a:cubicBezTo>
                <a:cubicBezTo>
                  <a:pt x="5174257" y="4960938"/>
                  <a:pt x="5169297" y="4960938"/>
                  <a:pt x="5164335" y="4960938"/>
                </a:cubicBezTo>
                <a:close/>
                <a:moveTo>
                  <a:pt x="4688085" y="4953497"/>
                </a:moveTo>
                <a:cubicBezTo>
                  <a:pt x="4688085" y="4953497"/>
                  <a:pt x="4686845" y="4954737"/>
                  <a:pt x="4684365" y="4957217"/>
                </a:cubicBezTo>
                <a:cubicBezTo>
                  <a:pt x="4681885" y="4959698"/>
                  <a:pt x="4680644" y="4963419"/>
                  <a:pt x="4680644" y="4968379"/>
                </a:cubicBezTo>
                <a:lnTo>
                  <a:pt x="4673202" y="4975821"/>
                </a:lnTo>
                <a:lnTo>
                  <a:pt x="4688085" y="4968379"/>
                </a:lnTo>
                <a:cubicBezTo>
                  <a:pt x="4693047" y="4963419"/>
                  <a:pt x="4693047" y="4958458"/>
                  <a:pt x="4688085" y="4953497"/>
                </a:cubicBezTo>
                <a:close/>
                <a:moveTo>
                  <a:pt x="1365498" y="4953497"/>
                </a:moveTo>
                <a:cubicBezTo>
                  <a:pt x="1367978" y="4953497"/>
                  <a:pt x="1369219" y="4955977"/>
                  <a:pt x="1369219" y="4960938"/>
                </a:cubicBezTo>
                <a:lnTo>
                  <a:pt x="1361777" y="4960938"/>
                </a:lnTo>
                <a:cubicBezTo>
                  <a:pt x="1361777" y="4955977"/>
                  <a:pt x="1363017" y="4953497"/>
                  <a:pt x="1365498" y="4953497"/>
                </a:cubicBezTo>
                <a:close/>
                <a:moveTo>
                  <a:pt x="1473398" y="4942334"/>
                </a:moveTo>
                <a:lnTo>
                  <a:pt x="1476375" y="4946055"/>
                </a:lnTo>
                <a:lnTo>
                  <a:pt x="1473398" y="4946055"/>
                </a:lnTo>
                <a:close/>
                <a:moveTo>
                  <a:pt x="4920122" y="4941996"/>
                </a:moveTo>
                <a:lnTo>
                  <a:pt x="4922490" y="4942334"/>
                </a:lnTo>
                <a:cubicBezTo>
                  <a:pt x="4924970" y="4944815"/>
                  <a:pt x="4926210" y="4946055"/>
                  <a:pt x="4926210" y="4946055"/>
                </a:cubicBezTo>
                <a:close/>
                <a:moveTo>
                  <a:pt x="4755058" y="4938614"/>
                </a:moveTo>
                <a:cubicBezTo>
                  <a:pt x="4755058" y="4938614"/>
                  <a:pt x="4753817" y="4939854"/>
                  <a:pt x="4751337" y="4942334"/>
                </a:cubicBezTo>
                <a:cubicBezTo>
                  <a:pt x="4748857" y="4944815"/>
                  <a:pt x="4750097" y="4948536"/>
                  <a:pt x="4755058" y="4953497"/>
                </a:cubicBezTo>
                <a:cubicBezTo>
                  <a:pt x="4755058" y="4948536"/>
                  <a:pt x="4755058" y="4946055"/>
                  <a:pt x="4755058" y="4946055"/>
                </a:cubicBezTo>
                <a:cubicBezTo>
                  <a:pt x="4755058" y="4946055"/>
                  <a:pt x="4757538" y="4943575"/>
                  <a:pt x="4762499" y="4938614"/>
                </a:cubicBezTo>
                <a:lnTo>
                  <a:pt x="4761104" y="4938614"/>
                </a:lnTo>
                <a:cubicBezTo>
                  <a:pt x="4759554" y="4938614"/>
                  <a:pt x="4757539" y="4938614"/>
                  <a:pt x="4755058" y="4938614"/>
                </a:cubicBezTo>
                <a:close/>
                <a:moveTo>
                  <a:pt x="1398984" y="4938614"/>
                </a:moveTo>
                <a:lnTo>
                  <a:pt x="1406425" y="4938614"/>
                </a:lnTo>
                <a:lnTo>
                  <a:pt x="1406425" y="4946055"/>
                </a:lnTo>
                <a:cubicBezTo>
                  <a:pt x="1406425" y="4946055"/>
                  <a:pt x="1403945" y="4943575"/>
                  <a:pt x="1398984" y="4938614"/>
                </a:cubicBezTo>
                <a:close/>
                <a:moveTo>
                  <a:pt x="4903886" y="4931172"/>
                </a:moveTo>
                <a:lnTo>
                  <a:pt x="4920122" y="4941996"/>
                </a:lnTo>
                <a:lnTo>
                  <a:pt x="4915978" y="4941404"/>
                </a:lnTo>
                <a:cubicBezTo>
                  <a:pt x="4912877" y="4942025"/>
                  <a:pt x="4908847" y="4943575"/>
                  <a:pt x="4903886" y="4946055"/>
                </a:cubicBezTo>
                <a:cubicBezTo>
                  <a:pt x="4893965" y="4951016"/>
                  <a:pt x="4886523" y="4955977"/>
                  <a:pt x="4881562" y="4960938"/>
                </a:cubicBezTo>
                <a:lnTo>
                  <a:pt x="4866679" y="4960938"/>
                </a:lnTo>
                <a:cubicBezTo>
                  <a:pt x="4866679" y="4946055"/>
                  <a:pt x="4874120" y="4941094"/>
                  <a:pt x="4889003" y="4946055"/>
                </a:cubicBezTo>
                <a:cubicBezTo>
                  <a:pt x="4893965" y="4946055"/>
                  <a:pt x="4896445" y="4943575"/>
                  <a:pt x="4896445" y="4938614"/>
                </a:cubicBezTo>
                <a:close/>
                <a:moveTo>
                  <a:pt x="4680644" y="4931172"/>
                </a:moveTo>
                <a:cubicBezTo>
                  <a:pt x="4665761" y="4931172"/>
                  <a:pt x="4658320" y="4933653"/>
                  <a:pt x="4658320" y="4938614"/>
                </a:cubicBezTo>
                <a:cubicBezTo>
                  <a:pt x="4658320" y="4938614"/>
                  <a:pt x="4662040" y="4939854"/>
                  <a:pt x="4669482" y="4942334"/>
                </a:cubicBezTo>
                <a:cubicBezTo>
                  <a:pt x="4676923" y="4944815"/>
                  <a:pt x="4683124" y="4943575"/>
                  <a:pt x="4688085" y="4938614"/>
                </a:cubicBezTo>
                <a:close/>
                <a:moveTo>
                  <a:pt x="1069702" y="4927452"/>
                </a:moveTo>
                <a:cubicBezTo>
                  <a:pt x="1070942" y="4927452"/>
                  <a:pt x="1071562" y="4928692"/>
                  <a:pt x="1071562" y="4931172"/>
                </a:cubicBezTo>
                <a:cubicBezTo>
                  <a:pt x="1076523" y="4936133"/>
                  <a:pt x="1077763" y="4938614"/>
                  <a:pt x="1075283" y="4938614"/>
                </a:cubicBezTo>
                <a:cubicBezTo>
                  <a:pt x="1072802" y="4938614"/>
                  <a:pt x="1071562" y="4941094"/>
                  <a:pt x="1071562" y="4946055"/>
                </a:cubicBezTo>
                <a:cubicBezTo>
                  <a:pt x="1071562" y="4946055"/>
                  <a:pt x="1069082" y="4946055"/>
                  <a:pt x="1064121" y="4946055"/>
                </a:cubicBezTo>
                <a:lnTo>
                  <a:pt x="1064121" y="4931172"/>
                </a:lnTo>
                <a:cubicBezTo>
                  <a:pt x="1066601" y="4928692"/>
                  <a:pt x="1068462" y="4927452"/>
                  <a:pt x="1069702" y="4927452"/>
                </a:cubicBezTo>
                <a:close/>
                <a:moveTo>
                  <a:pt x="1430610" y="4925591"/>
                </a:moveTo>
                <a:cubicBezTo>
                  <a:pt x="1431850" y="4925591"/>
                  <a:pt x="1433711" y="4926212"/>
                  <a:pt x="1436191" y="4927452"/>
                </a:cubicBezTo>
                <a:cubicBezTo>
                  <a:pt x="1441152" y="4929932"/>
                  <a:pt x="1443632" y="4931172"/>
                  <a:pt x="1443632" y="4931172"/>
                </a:cubicBezTo>
                <a:cubicBezTo>
                  <a:pt x="1443632" y="4931172"/>
                  <a:pt x="1441152" y="4931172"/>
                  <a:pt x="1436191" y="4931172"/>
                </a:cubicBezTo>
                <a:cubicBezTo>
                  <a:pt x="1431230" y="4931172"/>
                  <a:pt x="1428750" y="4929932"/>
                  <a:pt x="1428750" y="4927452"/>
                </a:cubicBezTo>
                <a:cubicBezTo>
                  <a:pt x="1428750" y="4926212"/>
                  <a:pt x="1429370" y="4925591"/>
                  <a:pt x="1430610" y="4925591"/>
                </a:cubicBezTo>
                <a:close/>
                <a:moveTo>
                  <a:pt x="4613671" y="4916290"/>
                </a:moveTo>
                <a:lnTo>
                  <a:pt x="4621113" y="4923731"/>
                </a:lnTo>
                <a:lnTo>
                  <a:pt x="4628554" y="4916290"/>
                </a:lnTo>
                <a:cubicBezTo>
                  <a:pt x="4623593" y="4916290"/>
                  <a:pt x="4618633" y="4916290"/>
                  <a:pt x="4613671" y="4916290"/>
                </a:cubicBezTo>
                <a:close/>
                <a:moveTo>
                  <a:pt x="5372695" y="4901407"/>
                </a:moveTo>
                <a:cubicBezTo>
                  <a:pt x="5377656" y="4901407"/>
                  <a:pt x="5380136" y="4903887"/>
                  <a:pt x="5380136" y="4908848"/>
                </a:cubicBezTo>
                <a:cubicBezTo>
                  <a:pt x="5375175" y="4908848"/>
                  <a:pt x="5372695" y="4908848"/>
                  <a:pt x="5372695" y="4908848"/>
                </a:cubicBezTo>
                <a:cubicBezTo>
                  <a:pt x="5367733" y="4903887"/>
                  <a:pt x="5367733" y="4901407"/>
                  <a:pt x="5372695" y="4901407"/>
                </a:cubicBezTo>
                <a:close/>
                <a:moveTo>
                  <a:pt x="4755058" y="4901407"/>
                </a:moveTo>
                <a:lnTo>
                  <a:pt x="4747617" y="4908848"/>
                </a:lnTo>
                <a:cubicBezTo>
                  <a:pt x="4742655" y="4913809"/>
                  <a:pt x="4737695" y="4916290"/>
                  <a:pt x="4732734" y="4916290"/>
                </a:cubicBezTo>
                <a:lnTo>
                  <a:pt x="4732734" y="4931172"/>
                </a:lnTo>
                <a:cubicBezTo>
                  <a:pt x="4737695" y="4931172"/>
                  <a:pt x="4746376" y="4931172"/>
                  <a:pt x="4758779" y="4931172"/>
                </a:cubicBezTo>
                <a:cubicBezTo>
                  <a:pt x="4771181" y="4931172"/>
                  <a:pt x="4777382" y="4928692"/>
                  <a:pt x="4777382" y="4923731"/>
                </a:cubicBezTo>
                <a:lnTo>
                  <a:pt x="4769941" y="4908848"/>
                </a:lnTo>
                <a:cubicBezTo>
                  <a:pt x="4764979" y="4908848"/>
                  <a:pt x="4760019" y="4906368"/>
                  <a:pt x="4755058" y="4901407"/>
                </a:cubicBezTo>
                <a:close/>
                <a:moveTo>
                  <a:pt x="4717851" y="4901407"/>
                </a:moveTo>
                <a:lnTo>
                  <a:pt x="4710410" y="4908848"/>
                </a:lnTo>
                <a:cubicBezTo>
                  <a:pt x="4715371" y="4913809"/>
                  <a:pt x="4720331" y="4913809"/>
                  <a:pt x="4725292" y="4908848"/>
                </a:cubicBezTo>
                <a:cubicBezTo>
                  <a:pt x="4725292" y="4908848"/>
                  <a:pt x="4722812" y="4906368"/>
                  <a:pt x="4717851" y="4901407"/>
                </a:cubicBezTo>
                <a:close/>
                <a:moveTo>
                  <a:pt x="1518047" y="4901407"/>
                </a:moveTo>
                <a:cubicBezTo>
                  <a:pt x="1513086" y="4901407"/>
                  <a:pt x="1510605" y="4903887"/>
                  <a:pt x="1510605" y="4908848"/>
                </a:cubicBezTo>
                <a:lnTo>
                  <a:pt x="1518047" y="4908848"/>
                </a:lnTo>
                <a:lnTo>
                  <a:pt x="1532929" y="4908848"/>
                </a:lnTo>
                <a:close/>
                <a:moveTo>
                  <a:pt x="1093887" y="4901407"/>
                </a:moveTo>
                <a:cubicBezTo>
                  <a:pt x="1093887" y="4901407"/>
                  <a:pt x="1095127" y="4902647"/>
                  <a:pt x="1097607" y="4905127"/>
                </a:cubicBezTo>
                <a:cubicBezTo>
                  <a:pt x="1100087" y="4907608"/>
                  <a:pt x="1101328" y="4908848"/>
                  <a:pt x="1101328" y="4908848"/>
                </a:cubicBezTo>
                <a:cubicBezTo>
                  <a:pt x="1101328" y="4908848"/>
                  <a:pt x="1100087" y="4908848"/>
                  <a:pt x="1097607" y="4908848"/>
                </a:cubicBezTo>
                <a:cubicBezTo>
                  <a:pt x="1095127" y="4908848"/>
                  <a:pt x="1093887" y="4906368"/>
                  <a:pt x="1093887" y="4901407"/>
                </a:cubicBezTo>
                <a:close/>
                <a:moveTo>
                  <a:pt x="4889003" y="4893965"/>
                </a:moveTo>
                <a:lnTo>
                  <a:pt x="4896445" y="4893965"/>
                </a:lnTo>
                <a:lnTo>
                  <a:pt x="4889003" y="4901407"/>
                </a:lnTo>
                <a:cubicBezTo>
                  <a:pt x="4884042" y="4901407"/>
                  <a:pt x="4884042" y="4898927"/>
                  <a:pt x="4889003" y="4893965"/>
                </a:cubicBezTo>
                <a:close/>
                <a:moveTo>
                  <a:pt x="1384101" y="4893965"/>
                </a:moveTo>
                <a:lnTo>
                  <a:pt x="1391543" y="4901407"/>
                </a:lnTo>
                <a:cubicBezTo>
                  <a:pt x="1386582" y="4911329"/>
                  <a:pt x="1381621" y="4913809"/>
                  <a:pt x="1376660" y="4908848"/>
                </a:cubicBezTo>
                <a:cubicBezTo>
                  <a:pt x="1376660" y="4903887"/>
                  <a:pt x="1374179" y="4901407"/>
                  <a:pt x="1369219" y="4901407"/>
                </a:cubicBezTo>
                <a:lnTo>
                  <a:pt x="1361777" y="4901407"/>
                </a:lnTo>
                <a:cubicBezTo>
                  <a:pt x="1366738" y="4896446"/>
                  <a:pt x="1374179" y="4893965"/>
                  <a:pt x="1384101" y="4893965"/>
                </a:cubicBezTo>
                <a:close/>
                <a:moveTo>
                  <a:pt x="1175742" y="4893965"/>
                </a:moveTo>
                <a:lnTo>
                  <a:pt x="1190625" y="4893965"/>
                </a:lnTo>
                <a:lnTo>
                  <a:pt x="1183183" y="4901407"/>
                </a:lnTo>
                <a:cubicBezTo>
                  <a:pt x="1178222" y="4896446"/>
                  <a:pt x="1175742" y="4893965"/>
                  <a:pt x="1175742" y="4893965"/>
                </a:cubicBezTo>
                <a:close/>
                <a:moveTo>
                  <a:pt x="1034355" y="4893965"/>
                </a:moveTo>
                <a:lnTo>
                  <a:pt x="1034355" y="4908848"/>
                </a:lnTo>
                <a:cubicBezTo>
                  <a:pt x="1034355" y="4908848"/>
                  <a:pt x="1031875" y="4906368"/>
                  <a:pt x="1026914" y="4901407"/>
                </a:cubicBezTo>
                <a:close/>
                <a:moveTo>
                  <a:pt x="5376415" y="4879082"/>
                </a:moveTo>
                <a:cubicBezTo>
                  <a:pt x="5378895" y="4879082"/>
                  <a:pt x="5380136" y="4881563"/>
                  <a:pt x="5380136" y="4886524"/>
                </a:cubicBezTo>
                <a:lnTo>
                  <a:pt x="5372695" y="4893965"/>
                </a:lnTo>
                <a:lnTo>
                  <a:pt x="5372695" y="4886524"/>
                </a:lnTo>
                <a:cubicBezTo>
                  <a:pt x="5372695" y="4881563"/>
                  <a:pt x="5373935" y="4879082"/>
                  <a:pt x="5376415" y="4879082"/>
                </a:cubicBezTo>
                <a:close/>
                <a:moveTo>
                  <a:pt x="1153418" y="4879082"/>
                </a:moveTo>
                <a:lnTo>
                  <a:pt x="1160859" y="4886524"/>
                </a:lnTo>
                <a:cubicBezTo>
                  <a:pt x="1155898" y="4896446"/>
                  <a:pt x="1153418" y="4896446"/>
                  <a:pt x="1153418" y="4886524"/>
                </a:cubicBezTo>
                <a:cubicBezTo>
                  <a:pt x="1153418" y="4881563"/>
                  <a:pt x="1153418" y="4879082"/>
                  <a:pt x="1153418" y="4879082"/>
                </a:cubicBezTo>
                <a:close/>
                <a:moveTo>
                  <a:pt x="4755058" y="4871641"/>
                </a:moveTo>
                <a:lnTo>
                  <a:pt x="4755058" y="4879082"/>
                </a:lnTo>
                <a:cubicBezTo>
                  <a:pt x="4760019" y="4879082"/>
                  <a:pt x="4761259" y="4877842"/>
                  <a:pt x="4758779" y="4875362"/>
                </a:cubicBezTo>
                <a:cubicBezTo>
                  <a:pt x="4756299" y="4872882"/>
                  <a:pt x="4755058" y="4871641"/>
                  <a:pt x="4755058" y="4871641"/>
                </a:cubicBezTo>
                <a:close/>
                <a:moveTo>
                  <a:pt x="4710410" y="4871641"/>
                </a:moveTo>
                <a:cubicBezTo>
                  <a:pt x="4705448" y="4871641"/>
                  <a:pt x="4701727" y="4872882"/>
                  <a:pt x="4699247" y="4875362"/>
                </a:cubicBezTo>
                <a:cubicBezTo>
                  <a:pt x="4696767" y="4877842"/>
                  <a:pt x="4695527" y="4879082"/>
                  <a:pt x="4695527" y="4879082"/>
                </a:cubicBezTo>
                <a:cubicBezTo>
                  <a:pt x="4700488" y="4879082"/>
                  <a:pt x="4702968" y="4879082"/>
                  <a:pt x="4702968" y="4879082"/>
                </a:cubicBezTo>
                <a:cubicBezTo>
                  <a:pt x="4707929" y="4879082"/>
                  <a:pt x="4710410" y="4877842"/>
                  <a:pt x="4710410" y="4875362"/>
                </a:cubicBezTo>
                <a:cubicBezTo>
                  <a:pt x="4710410" y="4872882"/>
                  <a:pt x="4710410" y="4871641"/>
                  <a:pt x="4710410" y="4871641"/>
                </a:cubicBezTo>
                <a:close/>
                <a:moveTo>
                  <a:pt x="4662040" y="4871641"/>
                </a:moveTo>
                <a:cubicBezTo>
                  <a:pt x="4654599" y="4871641"/>
                  <a:pt x="4648398" y="4874122"/>
                  <a:pt x="4643437" y="4879082"/>
                </a:cubicBezTo>
                <a:lnTo>
                  <a:pt x="4658320" y="4879082"/>
                </a:lnTo>
                <a:cubicBezTo>
                  <a:pt x="4668241" y="4874122"/>
                  <a:pt x="4669482" y="4871641"/>
                  <a:pt x="4662040" y="4871641"/>
                </a:cubicBezTo>
                <a:close/>
                <a:moveTo>
                  <a:pt x="1372939" y="4864200"/>
                </a:moveTo>
                <a:cubicBezTo>
                  <a:pt x="1375420" y="4864200"/>
                  <a:pt x="1376660" y="4866680"/>
                  <a:pt x="1376660" y="4871641"/>
                </a:cubicBezTo>
                <a:cubicBezTo>
                  <a:pt x="1376660" y="4881563"/>
                  <a:pt x="1376660" y="4886524"/>
                  <a:pt x="1376660" y="4886524"/>
                </a:cubicBezTo>
                <a:cubicBezTo>
                  <a:pt x="1371699" y="4886524"/>
                  <a:pt x="1367978" y="4886524"/>
                  <a:pt x="1365498" y="4886524"/>
                </a:cubicBezTo>
                <a:cubicBezTo>
                  <a:pt x="1363017" y="4886524"/>
                  <a:pt x="1361777" y="4884044"/>
                  <a:pt x="1361777" y="4879082"/>
                </a:cubicBezTo>
                <a:cubicBezTo>
                  <a:pt x="1366738" y="4869161"/>
                  <a:pt x="1370459" y="4864200"/>
                  <a:pt x="1372939" y="4864200"/>
                </a:cubicBezTo>
                <a:close/>
                <a:moveTo>
                  <a:pt x="5022949" y="4856758"/>
                </a:moveTo>
                <a:lnTo>
                  <a:pt x="5022949" y="4871641"/>
                </a:lnTo>
                <a:cubicBezTo>
                  <a:pt x="5013027" y="4871641"/>
                  <a:pt x="5005586" y="4871641"/>
                  <a:pt x="5000624" y="4871641"/>
                </a:cubicBezTo>
                <a:cubicBezTo>
                  <a:pt x="5000624" y="4871641"/>
                  <a:pt x="5005586" y="4869161"/>
                  <a:pt x="5015507" y="4864200"/>
                </a:cubicBezTo>
                <a:cubicBezTo>
                  <a:pt x="5020468" y="4864200"/>
                  <a:pt x="5022949" y="4861720"/>
                  <a:pt x="5022949" y="4856758"/>
                </a:cubicBezTo>
                <a:close/>
                <a:moveTo>
                  <a:pt x="4848076" y="4856758"/>
                </a:moveTo>
                <a:cubicBezTo>
                  <a:pt x="4845595" y="4856758"/>
                  <a:pt x="4844355" y="4859239"/>
                  <a:pt x="4844355" y="4864200"/>
                </a:cubicBezTo>
                <a:cubicBezTo>
                  <a:pt x="4844355" y="4869161"/>
                  <a:pt x="4844355" y="4871641"/>
                  <a:pt x="4844355" y="4871641"/>
                </a:cubicBezTo>
                <a:cubicBezTo>
                  <a:pt x="4844355" y="4871641"/>
                  <a:pt x="4845595" y="4869161"/>
                  <a:pt x="4848076" y="4864200"/>
                </a:cubicBezTo>
                <a:cubicBezTo>
                  <a:pt x="4850556" y="4859239"/>
                  <a:pt x="4850556" y="4856758"/>
                  <a:pt x="4848076" y="4856758"/>
                </a:cubicBezTo>
                <a:close/>
                <a:moveTo>
                  <a:pt x="1090166" y="4854433"/>
                </a:moveTo>
                <a:cubicBezTo>
                  <a:pt x="1091406" y="4854743"/>
                  <a:pt x="1092646" y="4855518"/>
                  <a:pt x="1093887" y="4856758"/>
                </a:cubicBezTo>
                <a:lnTo>
                  <a:pt x="1079004" y="4871641"/>
                </a:lnTo>
                <a:lnTo>
                  <a:pt x="1079004" y="4864200"/>
                </a:lnTo>
                <a:cubicBezTo>
                  <a:pt x="1082724" y="4856758"/>
                  <a:pt x="1086445" y="4853503"/>
                  <a:pt x="1090166" y="4854433"/>
                </a:cubicBezTo>
                <a:close/>
                <a:moveTo>
                  <a:pt x="1212949" y="4849317"/>
                </a:moveTo>
                <a:lnTo>
                  <a:pt x="1220390" y="4849317"/>
                </a:lnTo>
                <a:lnTo>
                  <a:pt x="1220390" y="4856758"/>
                </a:lnTo>
                <a:close/>
                <a:moveTo>
                  <a:pt x="4963417" y="4841875"/>
                </a:moveTo>
                <a:cubicBezTo>
                  <a:pt x="4963417" y="4846837"/>
                  <a:pt x="4960937" y="4849317"/>
                  <a:pt x="4955976" y="4849317"/>
                </a:cubicBezTo>
                <a:cubicBezTo>
                  <a:pt x="4951015" y="4849317"/>
                  <a:pt x="4948535" y="4850557"/>
                  <a:pt x="4948535" y="4853038"/>
                </a:cubicBezTo>
                <a:cubicBezTo>
                  <a:pt x="4948535" y="4855518"/>
                  <a:pt x="4951015" y="4856758"/>
                  <a:pt x="4955976" y="4856758"/>
                </a:cubicBezTo>
                <a:lnTo>
                  <a:pt x="4970859" y="4849317"/>
                </a:lnTo>
                <a:cubicBezTo>
                  <a:pt x="4975820" y="4849317"/>
                  <a:pt x="4978300" y="4846837"/>
                  <a:pt x="4978300" y="4841875"/>
                </a:cubicBezTo>
                <a:close/>
                <a:moveTo>
                  <a:pt x="5008066" y="4834434"/>
                </a:moveTo>
                <a:cubicBezTo>
                  <a:pt x="5013027" y="4834434"/>
                  <a:pt x="5015507" y="4835675"/>
                  <a:pt x="5015507" y="4838155"/>
                </a:cubicBezTo>
                <a:cubicBezTo>
                  <a:pt x="5015507" y="4840635"/>
                  <a:pt x="5013027" y="4841875"/>
                  <a:pt x="5008066" y="4841875"/>
                </a:cubicBezTo>
                <a:cubicBezTo>
                  <a:pt x="5003104" y="4841875"/>
                  <a:pt x="5000624" y="4841875"/>
                  <a:pt x="5000624" y="4841875"/>
                </a:cubicBezTo>
                <a:cubicBezTo>
                  <a:pt x="5000624" y="4841875"/>
                  <a:pt x="5003104" y="4839395"/>
                  <a:pt x="5008066" y="4834434"/>
                </a:cubicBezTo>
                <a:close/>
                <a:moveTo>
                  <a:pt x="1332011" y="4834434"/>
                </a:moveTo>
                <a:lnTo>
                  <a:pt x="1346894" y="4841875"/>
                </a:lnTo>
                <a:lnTo>
                  <a:pt x="1339453" y="4849317"/>
                </a:lnTo>
                <a:cubicBezTo>
                  <a:pt x="1339453" y="4854278"/>
                  <a:pt x="1336972" y="4855518"/>
                  <a:pt x="1332011" y="4853038"/>
                </a:cubicBezTo>
                <a:cubicBezTo>
                  <a:pt x="1327050" y="4850557"/>
                  <a:pt x="1324570" y="4846837"/>
                  <a:pt x="1324570" y="4841875"/>
                </a:cubicBezTo>
                <a:cubicBezTo>
                  <a:pt x="1324570" y="4836915"/>
                  <a:pt x="1327050" y="4834434"/>
                  <a:pt x="1332011" y="4834434"/>
                </a:cubicBezTo>
                <a:close/>
                <a:moveTo>
                  <a:pt x="1235273" y="4834434"/>
                </a:moveTo>
                <a:cubicBezTo>
                  <a:pt x="1235273" y="4834434"/>
                  <a:pt x="1235273" y="4835675"/>
                  <a:pt x="1235273" y="4838155"/>
                </a:cubicBezTo>
                <a:cubicBezTo>
                  <a:pt x="1235273" y="4840635"/>
                  <a:pt x="1232793" y="4841875"/>
                  <a:pt x="1227832" y="4841875"/>
                </a:cubicBezTo>
                <a:cubicBezTo>
                  <a:pt x="1227832" y="4841875"/>
                  <a:pt x="1227832" y="4840635"/>
                  <a:pt x="1227832" y="4838155"/>
                </a:cubicBezTo>
                <a:cubicBezTo>
                  <a:pt x="1227832" y="4835675"/>
                  <a:pt x="1230312" y="4834434"/>
                  <a:pt x="1235273" y="4834434"/>
                </a:cubicBezTo>
                <a:close/>
                <a:moveTo>
                  <a:pt x="1183183" y="4826993"/>
                </a:moveTo>
                <a:lnTo>
                  <a:pt x="1198066" y="4834434"/>
                </a:lnTo>
                <a:cubicBezTo>
                  <a:pt x="1193105" y="4834434"/>
                  <a:pt x="1188144" y="4834434"/>
                  <a:pt x="1183183" y="4834434"/>
                </a:cubicBezTo>
                <a:cubicBezTo>
                  <a:pt x="1178222" y="4834434"/>
                  <a:pt x="1178222" y="4831954"/>
                  <a:pt x="1183183" y="4826993"/>
                </a:cubicBezTo>
                <a:close/>
                <a:moveTo>
                  <a:pt x="5082480" y="4819551"/>
                </a:moveTo>
                <a:lnTo>
                  <a:pt x="5089921" y="4826993"/>
                </a:lnTo>
                <a:lnTo>
                  <a:pt x="5067597" y="4826993"/>
                </a:lnTo>
                <a:cubicBezTo>
                  <a:pt x="5067597" y="4822032"/>
                  <a:pt x="5072558" y="4819551"/>
                  <a:pt x="5082480" y="4819551"/>
                </a:cubicBezTo>
                <a:close/>
                <a:moveTo>
                  <a:pt x="5142011" y="4812110"/>
                </a:moveTo>
                <a:lnTo>
                  <a:pt x="5149452" y="4819551"/>
                </a:lnTo>
                <a:lnTo>
                  <a:pt x="5134570" y="4826993"/>
                </a:lnTo>
                <a:cubicBezTo>
                  <a:pt x="5139531" y="4822032"/>
                  <a:pt x="5142011" y="4819551"/>
                  <a:pt x="5142011" y="4819551"/>
                </a:cubicBezTo>
                <a:cubicBezTo>
                  <a:pt x="5137050" y="4814590"/>
                  <a:pt x="5137050" y="4812110"/>
                  <a:pt x="5142011" y="4812110"/>
                </a:cubicBezTo>
                <a:close/>
                <a:moveTo>
                  <a:pt x="5052714" y="4812110"/>
                </a:moveTo>
                <a:cubicBezTo>
                  <a:pt x="5057676" y="4812110"/>
                  <a:pt x="5060156" y="4812110"/>
                  <a:pt x="5060156" y="4812110"/>
                </a:cubicBezTo>
                <a:cubicBezTo>
                  <a:pt x="5060156" y="4817071"/>
                  <a:pt x="5058915" y="4819551"/>
                  <a:pt x="5056435" y="4819551"/>
                </a:cubicBezTo>
                <a:cubicBezTo>
                  <a:pt x="5053955" y="4819551"/>
                  <a:pt x="5052714" y="4817071"/>
                  <a:pt x="5052714" y="4812110"/>
                </a:cubicBezTo>
                <a:close/>
                <a:moveTo>
                  <a:pt x="4859238" y="4812110"/>
                </a:moveTo>
                <a:cubicBezTo>
                  <a:pt x="4859238" y="4812110"/>
                  <a:pt x="4859238" y="4814590"/>
                  <a:pt x="4859238" y="4819551"/>
                </a:cubicBezTo>
                <a:cubicBezTo>
                  <a:pt x="4864199" y="4819551"/>
                  <a:pt x="4866679" y="4817071"/>
                  <a:pt x="4866679" y="4812110"/>
                </a:cubicBezTo>
                <a:close/>
                <a:moveTo>
                  <a:pt x="1391543" y="4812110"/>
                </a:moveTo>
                <a:lnTo>
                  <a:pt x="1384101" y="4819551"/>
                </a:lnTo>
                <a:cubicBezTo>
                  <a:pt x="1394023" y="4819551"/>
                  <a:pt x="1398984" y="4822032"/>
                  <a:pt x="1398984" y="4826993"/>
                </a:cubicBezTo>
                <a:cubicBezTo>
                  <a:pt x="1398984" y="4831954"/>
                  <a:pt x="1403945" y="4834434"/>
                  <a:pt x="1413867" y="4834434"/>
                </a:cubicBezTo>
                <a:lnTo>
                  <a:pt x="1413867" y="4826993"/>
                </a:lnTo>
                <a:cubicBezTo>
                  <a:pt x="1408906" y="4817071"/>
                  <a:pt x="1401465" y="4812110"/>
                  <a:pt x="1391543" y="4812110"/>
                </a:cubicBezTo>
                <a:close/>
                <a:moveTo>
                  <a:pt x="1093887" y="4812110"/>
                </a:moveTo>
                <a:lnTo>
                  <a:pt x="1108769" y="4812110"/>
                </a:lnTo>
                <a:cubicBezTo>
                  <a:pt x="1113730" y="4817071"/>
                  <a:pt x="1113730" y="4819551"/>
                  <a:pt x="1108769" y="4819551"/>
                </a:cubicBezTo>
                <a:lnTo>
                  <a:pt x="1093887" y="4819551"/>
                </a:lnTo>
                <a:cubicBezTo>
                  <a:pt x="1083965" y="4814590"/>
                  <a:pt x="1083965" y="4812110"/>
                  <a:pt x="1093887" y="4812110"/>
                </a:cubicBezTo>
                <a:close/>
                <a:moveTo>
                  <a:pt x="1012031" y="4812110"/>
                </a:moveTo>
                <a:cubicBezTo>
                  <a:pt x="1016992" y="4812110"/>
                  <a:pt x="1020713" y="4813350"/>
                  <a:pt x="1023193" y="4815831"/>
                </a:cubicBezTo>
                <a:cubicBezTo>
                  <a:pt x="1025674" y="4818311"/>
                  <a:pt x="1029394" y="4819551"/>
                  <a:pt x="1034355" y="4819551"/>
                </a:cubicBezTo>
                <a:lnTo>
                  <a:pt x="1041797" y="4826993"/>
                </a:lnTo>
                <a:cubicBezTo>
                  <a:pt x="1031875" y="4826993"/>
                  <a:pt x="1026914" y="4829473"/>
                  <a:pt x="1026914" y="4834434"/>
                </a:cubicBezTo>
                <a:cubicBezTo>
                  <a:pt x="1026914" y="4839395"/>
                  <a:pt x="1024433" y="4840635"/>
                  <a:pt x="1019473" y="4838155"/>
                </a:cubicBezTo>
                <a:cubicBezTo>
                  <a:pt x="1014511" y="4835675"/>
                  <a:pt x="1012031" y="4830713"/>
                  <a:pt x="1012031" y="4823272"/>
                </a:cubicBezTo>
                <a:cubicBezTo>
                  <a:pt x="1012031" y="4815831"/>
                  <a:pt x="1012031" y="4812110"/>
                  <a:pt x="1012031" y="4812110"/>
                </a:cubicBezTo>
                <a:close/>
                <a:moveTo>
                  <a:pt x="5045273" y="4789786"/>
                </a:moveTo>
                <a:cubicBezTo>
                  <a:pt x="5045273" y="4794747"/>
                  <a:pt x="5045273" y="4803428"/>
                  <a:pt x="5045273" y="4815831"/>
                </a:cubicBezTo>
                <a:cubicBezTo>
                  <a:pt x="5045273" y="4828233"/>
                  <a:pt x="5040311" y="4834434"/>
                  <a:pt x="5030390" y="4834434"/>
                </a:cubicBezTo>
                <a:cubicBezTo>
                  <a:pt x="5025429" y="4834434"/>
                  <a:pt x="5021708" y="4833194"/>
                  <a:pt x="5019228" y="4830713"/>
                </a:cubicBezTo>
                <a:cubicBezTo>
                  <a:pt x="5016748" y="4828233"/>
                  <a:pt x="5015507" y="4826993"/>
                  <a:pt x="5015507" y="4826993"/>
                </a:cubicBezTo>
                <a:cubicBezTo>
                  <a:pt x="5015507" y="4822032"/>
                  <a:pt x="5017987" y="4819551"/>
                  <a:pt x="5022949" y="4819551"/>
                </a:cubicBezTo>
                <a:cubicBezTo>
                  <a:pt x="5027910" y="4819551"/>
                  <a:pt x="5030390" y="4819551"/>
                  <a:pt x="5030390" y="4819551"/>
                </a:cubicBezTo>
                <a:cubicBezTo>
                  <a:pt x="5030390" y="4819551"/>
                  <a:pt x="5030390" y="4817071"/>
                  <a:pt x="5030390" y="4812110"/>
                </a:cubicBezTo>
                <a:close/>
                <a:moveTo>
                  <a:pt x="4829472" y="4782344"/>
                </a:moveTo>
                <a:cubicBezTo>
                  <a:pt x="4829472" y="4782344"/>
                  <a:pt x="4829472" y="4784825"/>
                  <a:pt x="4829472" y="4789786"/>
                </a:cubicBezTo>
                <a:lnTo>
                  <a:pt x="4844355" y="4789786"/>
                </a:lnTo>
                <a:cubicBezTo>
                  <a:pt x="4844355" y="4784825"/>
                  <a:pt x="4841875" y="4782344"/>
                  <a:pt x="4836913" y="4782344"/>
                </a:cubicBezTo>
                <a:cubicBezTo>
                  <a:pt x="4831952" y="4782344"/>
                  <a:pt x="4829472" y="4782344"/>
                  <a:pt x="4829472" y="4782344"/>
                </a:cubicBezTo>
                <a:close/>
                <a:moveTo>
                  <a:pt x="1220390" y="4782344"/>
                </a:moveTo>
                <a:lnTo>
                  <a:pt x="1235273" y="4782344"/>
                </a:lnTo>
                <a:cubicBezTo>
                  <a:pt x="1245195" y="4787306"/>
                  <a:pt x="1255117" y="4792266"/>
                  <a:pt x="1265039" y="4797227"/>
                </a:cubicBezTo>
                <a:cubicBezTo>
                  <a:pt x="1279921" y="4812110"/>
                  <a:pt x="1287363" y="4814590"/>
                  <a:pt x="1287363" y="4804668"/>
                </a:cubicBezTo>
                <a:cubicBezTo>
                  <a:pt x="1287363" y="4799708"/>
                  <a:pt x="1279921" y="4794747"/>
                  <a:pt x="1265039" y="4789786"/>
                </a:cubicBezTo>
                <a:lnTo>
                  <a:pt x="1265039" y="4782344"/>
                </a:lnTo>
                <a:cubicBezTo>
                  <a:pt x="1294805" y="4792266"/>
                  <a:pt x="1309687" y="4804668"/>
                  <a:pt x="1309687" y="4819551"/>
                </a:cubicBezTo>
                <a:cubicBezTo>
                  <a:pt x="1309687" y="4819551"/>
                  <a:pt x="1305967" y="4819551"/>
                  <a:pt x="1298525" y="4819551"/>
                </a:cubicBezTo>
                <a:cubicBezTo>
                  <a:pt x="1291084" y="4819551"/>
                  <a:pt x="1287363" y="4822032"/>
                  <a:pt x="1287363" y="4826993"/>
                </a:cubicBezTo>
                <a:lnTo>
                  <a:pt x="1272480" y="4834434"/>
                </a:lnTo>
                <a:cubicBezTo>
                  <a:pt x="1272480" y="4829473"/>
                  <a:pt x="1267519" y="4824513"/>
                  <a:pt x="1257598" y="4819551"/>
                </a:cubicBezTo>
                <a:cubicBezTo>
                  <a:pt x="1252636" y="4819551"/>
                  <a:pt x="1250156" y="4818311"/>
                  <a:pt x="1250156" y="4815831"/>
                </a:cubicBezTo>
                <a:cubicBezTo>
                  <a:pt x="1250156" y="4813350"/>
                  <a:pt x="1250156" y="4812110"/>
                  <a:pt x="1250156" y="4812110"/>
                </a:cubicBezTo>
                <a:lnTo>
                  <a:pt x="1235273" y="4789786"/>
                </a:lnTo>
                <a:close/>
                <a:moveTo>
                  <a:pt x="5097363" y="4774903"/>
                </a:moveTo>
                <a:cubicBezTo>
                  <a:pt x="5102324" y="4774903"/>
                  <a:pt x="5104804" y="4776143"/>
                  <a:pt x="5104804" y="4778623"/>
                </a:cubicBezTo>
                <a:cubicBezTo>
                  <a:pt x="5104804" y="4781104"/>
                  <a:pt x="5104804" y="4782344"/>
                  <a:pt x="5104804" y="4782344"/>
                </a:cubicBezTo>
                <a:cubicBezTo>
                  <a:pt x="5104804" y="4782344"/>
                  <a:pt x="5102324" y="4782344"/>
                  <a:pt x="5097363" y="4782344"/>
                </a:cubicBezTo>
                <a:cubicBezTo>
                  <a:pt x="5097363" y="4777383"/>
                  <a:pt x="5097363" y="4774903"/>
                  <a:pt x="5097363" y="4774903"/>
                </a:cubicBezTo>
                <a:close/>
                <a:moveTo>
                  <a:pt x="1131094" y="4774903"/>
                </a:moveTo>
                <a:cubicBezTo>
                  <a:pt x="1131094" y="4779864"/>
                  <a:pt x="1129853" y="4784825"/>
                  <a:pt x="1127373" y="4789786"/>
                </a:cubicBezTo>
                <a:cubicBezTo>
                  <a:pt x="1124892" y="4794747"/>
                  <a:pt x="1123652" y="4794747"/>
                  <a:pt x="1123652" y="4789786"/>
                </a:cubicBezTo>
                <a:close/>
                <a:moveTo>
                  <a:pt x="1026914" y="4774903"/>
                </a:moveTo>
                <a:cubicBezTo>
                  <a:pt x="1031875" y="4774903"/>
                  <a:pt x="1034355" y="4776143"/>
                  <a:pt x="1034355" y="4778623"/>
                </a:cubicBezTo>
                <a:cubicBezTo>
                  <a:pt x="1034355" y="4781104"/>
                  <a:pt x="1034355" y="4782344"/>
                  <a:pt x="1034355" y="4782344"/>
                </a:cubicBezTo>
                <a:cubicBezTo>
                  <a:pt x="1029394" y="4782344"/>
                  <a:pt x="1026914" y="4781104"/>
                  <a:pt x="1026914" y="4778623"/>
                </a:cubicBezTo>
                <a:cubicBezTo>
                  <a:pt x="1026914" y="4776143"/>
                  <a:pt x="1026914" y="4774903"/>
                  <a:pt x="1026914" y="4774903"/>
                </a:cubicBezTo>
                <a:close/>
                <a:moveTo>
                  <a:pt x="5082480" y="4767461"/>
                </a:moveTo>
                <a:cubicBezTo>
                  <a:pt x="5082480" y="4777383"/>
                  <a:pt x="5077519" y="4784825"/>
                  <a:pt x="5067597" y="4789786"/>
                </a:cubicBezTo>
                <a:cubicBezTo>
                  <a:pt x="5067597" y="4784825"/>
                  <a:pt x="5070077" y="4779864"/>
                  <a:pt x="5075038" y="4774903"/>
                </a:cubicBezTo>
                <a:close/>
                <a:moveTo>
                  <a:pt x="1286433" y="4765136"/>
                </a:moveTo>
                <a:cubicBezTo>
                  <a:pt x="1292014" y="4764206"/>
                  <a:pt x="1294805" y="4767461"/>
                  <a:pt x="1294805" y="4774903"/>
                </a:cubicBezTo>
                <a:lnTo>
                  <a:pt x="1279921" y="4774903"/>
                </a:lnTo>
                <a:cubicBezTo>
                  <a:pt x="1274961" y="4769942"/>
                  <a:pt x="1274961" y="4767461"/>
                  <a:pt x="1279921" y="4767461"/>
                </a:cubicBezTo>
                <a:cubicBezTo>
                  <a:pt x="1282402" y="4766221"/>
                  <a:pt x="1284573" y="4765446"/>
                  <a:pt x="1286433" y="4765136"/>
                </a:cubicBezTo>
                <a:close/>
                <a:moveTo>
                  <a:pt x="4967138" y="4760020"/>
                </a:moveTo>
                <a:cubicBezTo>
                  <a:pt x="4964658" y="4760020"/>
                  <a:pt x="4963417" y="4762501"/>
                  <a:pt x="4963417" y="4767461"/>
                </a:cubicBezTo>
                <a:lnTo>
                  <a:pt x="4963417" y="4774903"/>
                </a:lnTo>
                <a:cubicBezTo>
                  <a:pt x="4968379" y="4774903"/>
                  <a:pt x="4970859" y="4772423"/>
                  <a:pt x="4970859" y="4767461"/>
                </a:cubicBezTo>
                <a:cubicBezTo>
                  <a:pt x="4970859" y="4762501"/>
                  <a:pt x="4969618" y="4760020"/>
                  <a:pt x="4967138" y="4760020"/>
                </a:cubicBezTo>
                <a:close/>
                <a:moveTo>
                  <a:pt x="1012031" y="4760020"/>
                </a:moveTo>
                <a:lnTo>
                  <a:pt x="1019473" y="4760020"/>
                </a:lnTo>
                <a:cubicBezTo>
                  <a:pt x="1019473" y="4764981"/>
                  <a:pt x="1019473" y="4767461"/>
                  <a:pt x="1019473" y="4767461"/>
                </a:cubicBezTo>
                <a:cubicBezTo>
                  <a:pt x="1019473" y="4767461"/>
                  <a:pt x="1016992" y="4764981"/>
                  <a:pt x="1012031" y="4760020"/>
                </a:cubicBezTo>
                <a:close/>
                <a:moveTo>
                  <a:pt x="4829472" y="4752579"/>
                </a:moveTo>
                <a:lnTo>
                  <a:pt x="4836913" y="4760020"/>
                </a:lnTo>
                <a:lnTo>
                  <a:pt x="4844355" y="4752579"/>
                </a:lnTo>
                <a:cubicBezTo>
                  <a:pt x="4839394" y="4752579"/>
                  <a:pt x="4834433" y="4752579"/>
                  <a:pt x="4829472" y="4752579"/>
                </a:cubicBezTo>
                <a:close/>
                <a:moveTo>
                  <a:pt x="1168300" y="4752579"/>
                </a:moveTo>
                <a:lnTo>
                  <a:pt x="1183183" y="4752579"/>
                </a:lnTo>
                <a:lnTo>
                  <a:pt x="1198066" y="4767461"/>
                </a:lnTo>
                <a:cubicBezTo>
                  <a:pt x="1193105" y="4772423"/>
                  <a:pt x="1188144" y="4769942"/>
                  <a:pt x="1183183" y="4760020"/>
                </a:cubicBezTo>
                <a:close/>
                <a:moveTo>
                  <a:pt x="5127128" y="4745137"/>
                </a:moveTo>
                <a:lnTo>
                  <a:pt x="5149452" y="4745137"/>
                </a:lnTo>
                <a:cubicBezTo>
                  <a:pt x="5149452" y="4750098"/>
                  <a:pt x="5151933" y="4752579"/>
                  <a:pt x="5156894" y="4752579"/>
                </a:cubicBezTo>
                <a:cubicBezTo>
                  <a:pt x="5161855" y="4752579"/>
                  <a:pt x="5164335" y="4750098"/>
                  <a:pt x="5164335" y="4745137"/>
                </a:cubicBezTo>
                <a:cubicBezTo>
                  <a:pt x="5164335" y="4745137"/>
                  <a:pt x="5166815" y="4745137"/>
                  <a:pt x="5171777" y="4745137"/>
                </a:cubicBezTo>
                <a:cubicBezTo>
                  <a:pt x="5176738" y="4750098"/>
                  <a:pt x="5171777" y="4757540"/>
                  <a:pt x="5156894" y="4767461"/>
                </a:cubicBezTo>
                <a:lnTo>
                  <a:pt x="5134570" y="4789786"/>
                </a:lnTo>
                <a:cubicBezTo>
                  <a:pt x="5134570" y="4794747"/>
                  <a:pt x="5132090" y="4797227"/>
                  <a:pt x="5127128" y="4797227"/>
                </a:cubicBezTo>
                <a:cubicBezTo>
                  <a:pt x="5122167" y="4797227"/>
                  <a:pt x="5119687" y="4794747"/>
                  <a:pt x="5119687" y="4789786"/>
                </a:cubicBezTo>
                <a:lnTo>
                  <a:pt x="5127128" y="4782344"/>
                </a:lnTo>
                <a:cubicBezTo>
                  <a:pt x="5127128" y="4782344"/>
                  <a:pt x="5127128" y="4779864"/>
                  <a:pt x="5127128" y="4774903"/>
                </a:cubicBezTo>
                <a:cubicBezTo>
                  <a:pt x="5122167" y="4769942"/>
                  <a:pt x="5122167" y="4764981"/>
                  <a:pt x="5127128" y="4760020"/>
                </a:cubicBezTo>
                <a:lnTo>
                  <a:pt x="5134570" y="4760020"/>
                </a:lnTo>
                <a:cubicBezTo>
                  <a:pt x="5124648" y="4760020"/>
                  <a:pt x="5122167" y="4755059"/>
                  <a:pt x="5127128" y="4745137"/>
                </a:cubicBezTo>
                <a:close/>
                <a:moveTo>
                  <a:pt x="1371079" y="4741416"/>
                </a:moveTo>
                <a:cubicBezTo>
                  <a:pt x="1369839" y="4741416"/>
                  <a:pt x="1369219" y="4742657"/>
                  <a:pt x="1369219" y="4745137"/>
                </a:cubicBezTo>
                <a:cubicBezTo>
                  <a:pt x="1369219" y="4745137"/>
                  <a:pt x="1369219" y="4747618"/>
                  <a:pt x="1369219" y="4752579"/>
                </a:cubicBezTo>
                <a:cubicBezTo>
                  <a:pt x="1374179" y="4752579"/>
                  <a:pt x="1376660" y="4752579"/>
                  <a:pt x="1376660" y="4752579"/>
                </a:cubicBezTo>
                <a:lnTo>
                  <a:pt x="1376660" y="4745137"/>
                </a:lnTo>
                <a:cubicBezTo>
                  <a:pt x="1374179" y="4742657"/>
                  <a:pt x="1372319" y="4741416"/>
                  <a:pt x="1371079" y="4741416"/>
                </a:cubicBezTo>
                <a:close/>
                <a:moveTo>
                  <a:pt x="5008066" y="4737696"/>
                </a:moveTo>
                <a:cubicBezTo>
                  <a:pt x="5008066" y="4737696"/>
                  <a:pt x="5013027" y="4740176"/>
                  <a:pt x="5022949" y="4745137"/>
                </a:cubicBezTo>
                <a:lnTo>
                  <a:pt x="5030390" y="4752579"/>
                </a:lnTo>
                <a:cubicBezTo>
                  <a:pt x="5025429" y="4752579"/>
                  <a:pt x="5022949" y="4752579"/>
                  <a:pt x="5022949" y="4752579"/>
                </a:cubicBezTo>
                <a:close/>
                <a:moveTo>
                  <a:pt x="1049238" y="4737696"/>
                </a:moveTo>
                <a:lnTo>
                  <a:pt x="1049238" y="4760020"/>
                </a:lnTo>
                <a:cubicBezTo>
                  <a:pt x="1044277" y="4760020"/>
                  <a:pt x="1041797" y="4760020"/>
                  <a:pt x="1041797" y="4760020"/>
                </a:cubicBezTo>
                <a:cubicBezTo>
                  <a:pt x="1041797" y="4750098"/>
                  <a:pt x="1044277" y="4742657"/>
                  <a:pt x="1049238" y="4737696"/>
                </a:cubicBezTo>
                <a:close/>
                <a:moveTo>
                  <a:pt x="1212949" y="4730254"/>
                </a:moveTo>
                <a:cubicBezTo>
                  <a:pt x="1222871" y="4730254"/>
                  <a:pt x="1230312" y="4732735"/>
                  <a:pt x="1235273" y="4737696"/>
                </a:cubicBezTo>
                <a:lnTo>
                  <a:pt x="1242715" y="4745137"/>
                </a:lnTo>
                <a:cubicBezTo>
                  <a:pt x="1242715" y="4745137"/>
                  <a:pt x="1238994" y="4745137"/>
                  <a:pt x="1231552" y="4745137"/>
                </a:cubicBezTo>
                <a:cubicBezTo>
                  <a:pt x="1224111" y="4745137"/>
                  <a:pt x="1216670" y="4742657"/>
                  <a:pt x="1209228" y="4737696"/>
                </a:cubicBezTo>
                <a:cubicBezTo>
                  <a:pt x="1201787" y="4732735"/>
                  <a:pt x="1203027" y="4730254"/>
                  <a:pt x="1212949" y="4730254"/>
                </a:cubicBezTo>
                <a:close/>
                <a:moveTo>
                  <a:pt x="1004589" y="4730254"/>
                </a:moveTo>
                <a:lnTo>
                  <a:pt x="1012031" y="4730254"/>
                </a:lnTo>
                <a:lnTo>
                  <a:pt x="1012031" y="4737696"/>
                </a:lnTo>
                <a:close/>
                <a:moveTo>
                  <a:pt x="4982021" y="4722813"/>
                </a:moveTo>
                <a:cubicBezTo>
                  <a:pt x="4979541" y="4722813"/>
                  <a:pt x="4977060" y="4725294"/>
                  <a:pt x="4974579" y="4730254"/>
                </a:cubicBezTo>
                <a:cubicBezTo>
                  <a:pt x="4972099" y="4735216"/>
                  <a:pt x="4973339" y="4737696"/>
                  <a:pt x="4978300" y="4737696"/>
                </a:cubicBezTo>
                <a:cubicBezTo>
                  <a:pt x="4978300" y="4737696"/>
                  <a:pt x="4978300" y="4736456"/>
                  <a:pt x="4978300" y="4733975"/>
                </a:cubicBezTo>
                <a:cubicBezTo>
                  <a:pt x="4978300" y="4731495"/>
                  <a:pt x="4980780" y="4730254"/>
                  <a:pt x="4985742" y="4730254"/>
                </a:cubicBezTo>
                <a:cubicBezTo>
                  <a:pt x="4985742" y="4725294"/>
                  <a:pt x="4984501" y="4722813"/>
                  <a:pt x="4982021" y="4722813"/>
                </a:cubicBezTo>
                <a:close/>
                <a:moveTo>
                  <a:pt x="1080864" y="4720022"/>
                </a:moveTo>
                <a:cubicBezTo>
                  <a:pt x="1082104" y="4720643"/>
                  <a:pt x="1083965" y="4722813"/>
                  <a:pt x="1086445" y="4726534"/>
                </a:cubicBezTo>
                <a:cubicBezTo>
                  <a:pt x="1091406" y="4733975"/>
                  <a:pt x="1092646" y="4737696"/>
                  <a:pt x="1090166" y="4737696"/>
                </a:cubicBezTo>
                <a:cubicBezTo>
                  <a:pt x="1087686" y="4737696"/>
                  <a:pt x="1083965" y="4735216"/>
                  <a:pt x="1079004" y="4730254"/>
                </a:cubicBezTo>
                <a:cubicBezTo>
                  <a:pt x="1079004" y="4730254"/>
                  <a:pt x="1077763" y="4729014"/>
                  <a:pt x="1075283" y="4726534"/>
                </a:cubicBezTo>
                <a:cubicBezTo>
                  <a:pt x="1072802" y="4724054"/>
                  <a:pt x="1074043" y="4722813"/>
                  <a:pt x="1079004" y="4722813"/>
                </a:cubicBezTo>
                <a:cubicBezTo>
                  <a:pt x="1079004" y="4720332"/>
                  <a:pt x="1079624" y="4719402"/>
                  <a:pt x="1080864" y="4720022"/>
                </a:cubicBezTo>
                <a:close/>
                <a:moveTo>
                  <a:pt x="5082480" y="4707930"/>
                </a:moveTo>
                <a:cubicBezTo>
                  <a:pt x="5092401" y="4707930"/>
                  <a:pt x="5099843" y="4709171"/>
                  <a:pt x="5104804" y="4711651"/>
                </a:cubicBezTo>
                <a:cubicBezTo>
                  <a:pt x="5109765" y="4714131"/>
                  <a:pt x="5109765" y="4717852"/>
                  <a:pt x="5104804" y="4722813"/>
                </a:cubicBezTo>
                <a:lnTo>
                  <a:pt x="5097363" y="4730254"/>
                </a:lnTo>
                <a:cubicBezTo>
                  <a:pt x="5092401" y="4730254"/>
                  <a:pt x="5087441" y="4732735"/>
                  <a:pt x="5082480" y="4737696"/>
                </a:cubicBezTo>
                <a:lnTo>
                  <a:pt x="5075038" y="4745137"/>
                </a:lnTo>
                <a:cubicBezTo>
                  <a:pt x="5075038" y="4750098"/>
                  <a:pt x="5072558" y="4755059"/>
                  <a:pt x="5067597" y="4760020"/>
                </a:cubicBezTo>
                <a:cubicBezTo>
                  <a:pt x="5062636" y="4769942"/>
                  <a:pt x="5057676" y="4772423"/>
                  <a:pt x="5052714" y="4767461"/>
                </a:cubicBezTo>
                <a:cubicBezTo>
                  <a:pt x="5052714" y="4767461"/>
                  <a:pt x="5052714" y="4766221"/>
                  <a:pt x="5052714" y="4763741"/>
                </a:cubicBezTo>
                <a:cubicBezTo>
                  <a:pt x="5052714" y="4761261"/>
                  <a:pt x="5052714" y="4757540"/>
                  <a:pt x="5052714" y="4752579"/>
                </a:cubicBezTo>
                <a:cubicBezTo>
                  <a:pt x="5057676" y="4747618"/>
                  <a:pt x="5057676" y="4745137"/>
                  <a:pt x="5052714" y="4745137"/>
                </a:cubicBezTo>
                <a:lnTo>
                  <a:pt x="5060156" y="4730254"/>
                </a:lnTo>
                <a:cubicBezTo>
                  <a:pt x="5070077" y="4725294"/>
                  <a:pt x="5076279" y="4722813"/>
                  <a:pt x="5078759" y="4722813"/>
                </a:cubicBezTo>
                <a:cubicBezTo>
                  <a:pt x="5081239" y="4722813"/>
                  <a:pt x="5082480" y="4722813"/>
                  <a:pt x="5082480" y="4722813"/>
                </a:cubicBezTo>
                <a:cubicBezTo>
                  <a:pt x="5082480" y="4722813"/>
                  <a:pt x="5082480" y="4721573"/>
                  <a:pt x="5082480" y="4719092"/>
                </a:cubicBezTo>
                <a:cubicBezTo>
                  <a:pt x="5082480" y="4716612"/>
                  <a:pt x="5080000" y="4715372"/>
                  <a:pt x="5075038" y="4715372"/>
                </a:cubicBezTo>
                <a:close/>
                <a:moveTo>
                  <a:pt x="1026914" y="4707930"/>
                </a:moveTo>
                <a:cubicBezTo>
                  <a:pt x="1029394" y="4710411"/>
                  <a:pt x="1030014" y="4711651"/>
                  <a:pt x="1028774" y="4711651"/>
                </a:cubicBezTo>
                <a:lnTo>
                  <a:pt x="1026914" y="4711119"/>
                </a:lnTo>
                <a:close/>
                <a:moveTo>
                  <a:pt x="1019473" y="4707930"/>
                </a:moveTo>
                <a:cubicBezTo>
                  <a:pt x="1021953" y="4709171"/>
                  <a:pt x="1023968" y="4710101"/>
                  <a:pt x="1025519" y="4710721"/>
                </a:cubicBezTo>
                <a:lnTo>
                  <a:pt x="1026914" y="4711119"/>
                </a:lnTo>
                <a:lnTo>
                  <a:pt x="1026914" y="4722813"/>
                </a:lnTo>
                <a:cubicBezTo>
                  <a:pt x="1026914" y="4722813"/>
                  <a:pt x="1024433" y="4722813"/>
                  <a:pt x="1019473" y="4722813"/>
                </a:cubicBezTo>
                <a:close/>
                <a:moveTo>
                  <a:pt x="5142011" y="4700489"/>
                </a:moveTo>
                <a:lnTo>
                  <a:pt x="5142011" y="4707930"/>
                </a:lnTo>
                <a:cubicBezTo>
                  <a:pt x="5137050" y="4712891"/>
                  <a:pt x="5134570" y="4716612"/>
                  <a:pt x="5134570" y="4719092"/>
                </a:cubicBezTo>
                <a:cubicBezTo>
                  <a:pt x="5134570" y="4721573"/>
                  <a:pt x="5134570" y="4725294"/>
                  <a:pt x="5134570" y="4730254"/>
                </a:cubicBezTo>
                <a:lnTo>
                  <a:pt x="5127128" y="4730254"/>
                </a:lnTo>
                <a:lnTo>
                  <a:pt x="5119687" y="4707930"/>
                </a:lnTo>
                <a:lnTo>
                  <a:pt x="5127128" y="4707930"/>
                </a:lnTo>
                <a:close/>
                <a:moveTo>
                  <a:pt x="4978300" y="4700489"/>
                </a:moveTo>
                <a:cubicBezTo>
                  <a:pt x="4978300" y="4705450"/>
                  <a:pt x="4978300" y="4707930"/>
                  <a:pt x="4978300" y="4707930"/>
                </a:cubicBezTo>
                <a:lnTo>
                  <a:pt x="4985742" y="4700489"/>
                </a:lnTo>
                <a:cubicBezTo>
                  <a:pt x="4985742" y="4700489"/>
                  <a:pt x="4983261" y="4700489"/>
                  <a:pt x="4978300" y="4700489"/>
                </a:cubicBezTo>
                <a:close/>
                <a:moveTo>
                  <a:pt x="1186904" y="4700489"/>
                </a:moveTo>
                <a:cubicBezTo>
                  <a:pt x="1189385" y="4700489"/>
                  <a:pt x="1190625" y="4702969"/>
                  <a:pt x="1190625" y="4707930"/>
                </a:cubicBezTo>
                <a:lnTo>
                  <a:pt x="1183183" y="4707930"/>
                </a:lnTo>
                <a:cubicBezTo>
                  <a:pt x="1183183" y="4702969"/>
                  <a:pt x="1184424" y="4700489"/>
                  <a:pt x="1186904" y="4700489"/>
                </a:cubicBezTo>
                <a:close/>
                <a:moveTo>
                  <a:pt x="959941" y="4693047"/>
                </a:moveTo>
                <a:cubicBezTo>
                  <a:pt x="974824" y="4693047"/>
                  <a:pt x="982265" y="4695528"/>
                  <a:pt x="982265" y="4700489"/>
                </a:cubicBezTo>
                <a:lnTo>
                  <a:pt x="952500" y="4707930"/>
                </a:lnTo>
                <a:cubicBezTo>
                  <a:pt x="947539" y="4702969"/>
                  <a:pt x="946299" y="4699249"/>
                  <a:pt x="948779" y="4696768"/>
                </a:cubicBezTo>
                <a:cubicBezTo>
                  <a:pt x="951260" y="4694288"/>
                  <a:pt x="954980" y="4693047"/>
                  <a:pt x="959941" y="4693047"/>
                </a:cubicBezTo>
                <a:close/>
                <a:moveTo>
                  <a:pt x="5142011" y="4678165"/>
                </a:moveTo>
                <a:cubicBezTo>
                  <a:pt x="5146972" y="4678165"/>
                  <a:pt x="5150693" y="4680645"/>
                  <a:pt x="5153173" y="4685606"/>
                </a:cubicBezTo>
                <a:cubicBezTo>
                  <a:pt x="5155653" y="4690567"/>
                  <a:pt x="5154414" y="4693047"/>
                  <a:pt x="5149452" y="4693047"/>
                </a:cubicBezTo>
                <a:cubicBezTo>
                  <a:pt x="5144491" y="4698009"/>
                  <a:pt x="5140770" y="4696768"/>
                  <a:pt x="5138290" y="4689327"/>
                </a:cubicBezTo>
                <a:cubicBezTo>
                  <a:pt x="5135810" y="4681885"/>
                  <a:pt x="5137050" y="4678165"/>
                  <a:pt x="5142011" y="4678165"/>
                </a:cubicBezTo>
                <a:close/>
                <a:moveTo>
                  <a:pt x="5192241" y="4674444"/>
                </a:moveTo>
                <a:cubicBezTo>
                  <a:pt x="5193481" y="4674444"/>
                  <a:pt x="5194101" y="4675684"/>
                  <a:pt x="5194101" y="4678165"/>
                </a:cubicBezTo>
                <a:lnTo>
                  <a:pt x="5194101" y="4685606"/>
                </a:lnTo>
                <a:cubicBezTo>
                  <a:pt x="5194101" y="4690567"/>
                  <a:pt x="5199062" y="4695528"/>
                  <a:pt x="5208984" y="4700489"/>
                </a:cubicBezTo>
                <a:cubicBezTo>
                  <a:pt x="5213945" y="4700489"/>
                  <a:pt x="5216425" y="4702969"/>
                  <a:pt x="5216425" y="4707930"/>
                </a:cubicBezTo>
                <a:lnTo>
                  <a:pt x="5216425" y="4715372"/>
                </a:lnTo>
                <a:cubicBezTo>
                  <a:pt x="5211464" y="4715372"/>
                  <a:pt x="5206504" y="4717852"/>
                  <a:pt x="5201542" y="4722813"/>
                </a:cubicBezTo>
                <a:cubicBezTo>
                  <a:pt x="5196581" y="4727774"/>
                  <a:pt x="5189140" y="4727774"/>
                  <a:pt x="5179218" y="4722813"/>
                </a:cubicBezTo>
                <a:cubicBezTo>
                  <a:pt x="5179218" y="4722813"/>
                  <a:pt x="5180459" y="4721573"/>
                  <a:pt x="5182939" y="4719092"/>
                </a:cubicBezTo>
                <a:cubicBezTo>
                  <a:pt x="5185419" y="4716612"/>
                  <a:pt x="5184179" y="4709171"/>
                  <a:pt x="5179218" y="4696768"/>
                </a:cubicBezTo>
                <a:cubicBezTo>
                  <a:pt x="5174257" y="4684366"/>
                  <a:pt x="5174257" y="4678165"/>
                  <a:pt x="5179218" y="4678165"/>
                </a:cubicBezTo>
                <a:cubicBezTo>
                  <a:pt x="5179218" y="4683126"/>
                  <a:pt x="5180459" y="4684366"/>
                  <a:pt x="5182939" y="4681885"/>
                </a:cubicBezTo>
                <a:cubicBezTo>
                  <a:pt x="5185419" y="4679405"/>
                  <a:pt x="5186660" y="4678165"/>
                  <a:pt x="5186660" y="4678165"/>
                </a:cubicBezTo>
                <a:cubicBezTo>
                  <a:pt x="5189140" y="4675684"/>
                  <a:pt x="5191001" y="4674444"/>
                  <a:pt x="5192241" y="4674444"/>
                </a:cubicBezTo>
                <a:close/>
                <a:moveTo>
                  <a:pt x="1108769" y="4672583"/>
                </a:moveTo>
                <a:cubicBezTo>
                  <a:pt x="1110009" y="4672583"/>
                  <a:pt x="1111250" y="4673204"/>
                  <a:pt x="1112490" y="4674444"/>
                </a:cubicBezTo>
                <a:cubicBezTo>
                  <a:pt x="1114970" y="4676924"/>
                  <a:pt x="1116211" y="4679405"/>
                  <a:pt x="1116211" y="4681885"/>
                </a:cubicBezTo>
                <a:cubicBezTo>
                  <a:pt x="1116211" y="4684366"/>
                  <a:pt x="1113730" y="4685606"/>
                  <a:pt x="1108769" y="4685606"/>
                </a:cubicBezTo>
                <a:lnTo>
                  <a:pt x="1101328" y="4678165"/>
                </a:lnTo>
                <a:cubicBezTo>
                  <a:pt x="1101328" y="4678165"/>
                  <a:pt x="1102568" y="4676924"/>
                  <a:pt x="1105049" y="4674444"/>
                </a:cubicBezTo>
                <a:cubicBezTo>
                  <a:pt x="1106289" y="4673204"/>
                  <a:pt x="1107529" y="4672583"/>
                  <a:pt x="1108769" y="4672583"/>
                </a:cubicBezTo>
                <a:close/>
                <a:moveTo>
                  <a:pt x="5089921" y="4670723"/>
                </a:moveTo>
                <a:cubicBezTo>
                  <a:pt x="5089921" y="4670723"/>
                  <a:pt x="5092401" y="4670723"/>
                  <a:pt x="5097363" y="4670723"/>
                </a:cubicBezTo>
                <a:cubicBezTo>
                  <a:pt x="5097363" y="4670723"/>
                  <a:pt x="5097363" y="4673204"/>
                  <a:pt x="5097363" y="4678165"/>
                </a:cubicBezTo>
                <a:cubicBezTo>
                  <a:pt x="5092401" y="4678165"/>
                  <a:pt x="5089921" y="4678165"/>
                  <a:pt x="5089921" y="4678165"/>
                </a:cubicBezTo>
                <a:cubicBezTo>
                  <a:pt x="5089921" y="4673204"/>
                  <a:pt x="5089921" y="4670723"/>
                  <a:pt x="5089921" y="4670723"/>
                </a:cubicBezTo>
                <a:close/>
                <a:moveTo>
                  <a:pt x="1279921" y="4670723"/>
                </a:moveTo>
                <a:cubicBezTo>
                  <a:pt x="1279921" y="4670723"/>
                  <a:pt x="1281162" y="4671964"/>
                  <a:pt x="1283642" y="4674444"/>
                </a:cubicBezTo>
                <a:cubicBezTo>
                  <a:pt x="1286123" y="4676924"/>
                  <a:pt x="1287363" y="4678165"/>
                  <a:pt x="1287363" y="4678165"/>
                </a:cubicBezTo>
                <a:cubicBezTo>
                  <a:pt x="1287363" y="4673204"/>
                  <a:pt x="1287363" y="4670723"/>
                  <a:pt x="1287363" y="4670723"/>
                </a:cubicBezTo>
                <a:cubicBezTo>
                  <a:pt x="1287363" y="4670723"/>
                  <a:pt x="1284882" y="4670723"/>
                  <a:pt x="1279921" y="4670723"/>
                </a:cubicBezTo>
                <a:close/>
                <a:moveTo>
                  <a:pt x="1201787" y="4670723"/>
                </a:moveTo>
                <a:cubicBezTo>
                  <a:pt x="1204267" y="4670723"/>
                  <a:pt x="1205508" y="4670723"/>
                  <a:pt x="1205508" y="4670723"/>
                </a:cubicBezTo>
                <a:cubicBezTo>
                  <a:pt x="1205508" y="4670723"/>
                  <a:pt x="1205508" y="4673204"/>
                  <a:pt x="1205508" y="4678165"/>
                </a:cubicBezTo>
                <a:cubicBezTo>
                  <a:pt x="1205508" y="4678165"/>
                  <a:pt x="1203027" y="4678165"/>
                  <a:pt x="1198066" y="4678165"/>
                </a:cubicBezTo>
                <a:cubicBezTo>
                  <a:pt x="1198066" y="4673204"/>
                  <a:pt x="1199307" y="4670723"/>
                  <a:pt x="1201787" y="4670723"/>
                </a:cubicBezTo>
                <a:close/>
                <a:moveTo>
                  <a:pt x="1145976" y="4670723"/>
                </a:moveTo>
                <a:lnTo>
                  <a:pt x="1168300" y="4678165"/>
                </a:lnTo>
                <a:cubicBezTo>
                  <a:pt x="1168300" y="4683126"/>
                  <a:pt x="1165820" y="4685606"/>
                  <a:pt x="1160859" y="4685606"/>
                </a:cubicBezTo>
                <a:cubicBezTo>
                  <a:pt x="1160859" y="4685606"/>
                  <a:pt x="1158379" y="4685606"/>
                  <a:pt x="1153418" y="4685606"/>
                </a:cubicBezTo>
                <a:cubicBezTo>
                  <a:pt x="1153418" y="4695528"/>
                  <a:pt x="1147217" y="4696768"/>
                  <a:pt x="1134814" y="4689327"/>
                </a:cubicBezTo>
                <a:cubicBezTo>
                  <a:pt x="1122412" y="4681885"/>
                  <a:pt x="1126132" y="4675684"/>
                  <a:pt x="1145976" y="4670723"/>
                </a:cubicBezTo>
                <a:close/>
                <a:moveTo>
                  <a:pt x="1056679" y="4670723"/>
                </a:moveTo>
                <a:cubicBezTo>
                  <a:pt x="1066601" y="4680645"/>
                  <a:pt x="1074043" y="4688087"/>
                  <a:pt x="1079004" y="4693047"/>
                </a:cubicBezTo>
                <a:lnTo>
                  <a:pt x="1056679" y="4685606"/>
                </a:lnTo>
                <a:lnTo>
                  <a:pt x="1056679" y="4678165"/>
                </a:lnTo>
                <a:cubicBezTo>
                  <a:pt x="1051718" y="4678165"/>
                  <a:pt x="1049238" y="4680645"/>
                  <a:pt x="1049238" y="4685606"/>
                </a:cubicBezTo>
                <a:cubicBezTo>
                  <a:pt x="1049238" y="4685606"/>
                  <a:pt x="1046758" y="4685606"/>
                  <a:pt x="1041797" y="4685606"/>
                </a:cubicBezTo>
                <a:cubicBezTo>
                  <a:pt x="1041797" y="4685606"/>
                  <a:pt x="1041797" y="4683126"/>
                  <a:pt x="1041797" y="4678165"/>
                </a:cubicBezTo>
                <a:cubicBezTo>
                  <a:pt x="1041797" y="4673204"/>
                  <a:pt x="1046758" y="4670723"/>
                  <a:pt x="1056679" y="4670723"/>
                </a:cubicBezTo>
                <a:close/>
                <a:moveTo>
                  <a:pt x="4911327" y="4663282"/>
                </a:moveTo>
                <a:cubicBezTo>
                  <a:pt x="4906366" y="4668243"/>
                  <a:pt x="4903886" y="4671964"/>
                  <a:pt x="4903886" y="4674444"/>
                </a:cubicBezTo>
                <a:cubicBezTo>
                  <a:pt x="4903886" y="4676924"/>
                  <a:pt x="4906366" y="4678165"/>
                  <a:pt x="4911327" y="4678165"/>
                </a:cubicBezTo>
                <a:lnTo>
                  <a:pt x="4918769" y="4670723"/>
                </a:lnTo>
                <a:close/>
                <a:moveTo>
                  <a:pt x="5373624" y="4651189"/>
                </a:moveTo>
                <a:cubicBezTo>
                  <a:pt x="5375485" y="4651810"/>
                  <a:pt x="5377655" y="4653360"/>
                  <a:pt x="5380136" y="4655840"/>
                </a:cubicBezTo>
                <a:lnTo>
                  <a:pt x="5372695" y="4670723"/>
                </a:lnTo>
                <a:cubicBezTo>
                  <a:pt x="5367733" y="4665762"/>
                  <a:pt x="5365253" y="4663282"/>
                  <a:pt x="5365253" y="4663282"/>
                </a:cubicBezTo>
                <a:cubicBezTo>
                  <a:pt x="5365253" y="4658321"/>
                  <a:pt x="5366494" y="4654600"/>
                  <a:pt x="5368974" y="4652120"/>
                </a:cubicBezTo>
                <a:cubicBezTo>
                  <a:pt x="5370214" y="4650880"/>
                  <a:pt x="5371764" y="4650569"/>
                  <a:pt x="5373624" y="4651189"/>
                </a:cubicBezTo>
                <a:close/>
                <a:moveTo>
                  <a:pt x="5171777" y="4640957"/>
                </a:moveTo>
                <a:cubicBezTo>
                  <a:pt x="5176738" y="4640957"/>
                  <a:pt x="5179218" y="4640957"/>
                  <a:pt x="5179218" y="4640957"/>
                </a:cubicBezTo>
                <a:cubicBezTo>
                  <a:pt x="5184179" y="4645919"/>
                  <a:pt x="5184179" y="4648399"/>
                  <a:pt x="5179218" y="4648399"/>
                </a:cubicBezTo>
                <a:cubicBezTo>
                  <a:pt x="5174257" y="4648399"/>
                  <a:pt x="5171777" y="4645919"/>
                  <a:pt x="5171777" y="4640957"/>
                </a:cubicBezTo>
                <a:close/>
                <a:moveTo>
                  <a:pt x="5127128" y="4640957"/>
                </a:moveTo>
                <a:cubicBezTo>
                  <a:pt x="5132090" y="4640957"/>
                  <a:pt x="5134570" y="4643438"/>
                  <a:pt x="5134570" y="4648399"/>
                </a:cubicBezTo>
                <a:lnTo>
                  <a:pt x="5127128" y="4648399"/>
                </a:lnTo>
                <a:close/>
                <a:moveTo>
                  <a:pt x="5075038" y="4640957"/>
                </a:moveTo>
                <a:lnTo>
                  <a:pt x="5067597" y="4648399"/>
                </a:lnTo>
                <a:lnTo>
                  <a:pt x="5075038" y="4648399"/>
                </a:lnTo>
                <a:cubicBezTo>
                  <a:pt x="5080000" y="4643438"/>
                  <a:pt x="5080000" y="4640957"/>
                  <a:pt x="5075038" y="4640957"/>
                </a:cubicBezTo>
                <a:close/>
                <a:moveTo>
                  <a:pt x="946547" y="4639469"/>
                </a:moveTo>
                <a:lnTo>
                  <a:pt x="949794" y="4640281"/>
                </a:lnTo>
                <a:lnTo>
                  <a:pt x="948779" y="4640957"/>
                </a:lnTo>
                <a:close/>
                <a:moveTo>
                  <a:pt x="5249911" y="4638167"/>
                </a:moveTo>
                <a:cubicBezTo>
                  <a:pt x="5252392" y="4638787"/>
                  <a:pt x="5253632" y="4640957"/>
                  <a:pt x="5253632" y="4644678"/>
                </a:cubicBezTo>
                <a:cubicBezTo>
                  <a:pt x="5253632" y="4652120"/>
                  <a:pt x="5251152" y="4655840"/>
                  <a:pt x="5246191" y="4655840"/>
                </a:cubicBezTo>
                <a:lnTo>
                  <a:pt x="5231308" y="4648399"/>
                </a:lnTo>
                <a:cubicBezTo>
                  <a:pt x="5231308" y="4643438"/>
                  <a:pt x="5233788" y="4640957"/>
                  <a:pt x="5238749" y="4640957"/>
                </a:cubicBezTo>
                <a:cubicBezTo>
                  <a:pt x="5243710" y="4638477"/>
                  <a:pt x="5247431" y="4637547"/>
                  <a:pt x="5249911" y="4638167"/>
                </a:cubicBezTo>
                <a:close/>
                <a:moveTo>
                  <a:pt x="937617" y="4633516"/>
                </a:moveTo>
                <a:lnTo>
                  <a:pt x="946547" y="4639469"/>
                </a:lnTo>
                <a:lnTo>
                  <a:pt x="945058" y="4639097"/>
                </a:lnTo>
                <a:cubicBezTo>
                  <a:pt x="942578" y="4637857"/>
                  <a:pt x="940097" y="4635997"/>
                  <a:pt x="937617" y="4633516"/>
                </a:cubicBezTo>
                <a:close/>
                <a:moveTo>
                  <a:pt x="5171777" y="4618633"/>
                </a:moveTo>
                <a:lnTo>
                  <a:pt x="5164335" y="4626075"/>
                </a:lnTo>
                <a:cubicBezTo>
                  <a:pt x="5159374" y="4631036"/>
                  <a:pt x="5154414" y="4633516"/>
                  <a:pt x="5149452" y="4633516"/>
                </a:cubicBezTo>
                <a:lnTo>
                  <a:pt x="5149452" y="4626075"/>
                </a:lnTo>
                <a:close/>
                <a:moveTo>
                  <a:pt x="5052714" y="4618633"/>
                </a:moveTo>
                <a:cubicBezTo>
                  <a:pt x="5052714" y="4618633"/>
                  <a:pt x="5052714" y="4621114"/>
                  <a:pt x="5052714" y="4626075"/>
                </a:cubicBezTo>
                <a:cubicBezTo>
                  <a:pt x="5057676" y="4626075"/>
                  <a:pt x="5060156" y="4623595"/>
                  <a:pt x="5060156" y="4618633"/>
                </a:cubicBezTo>
                <a:cubicBezTo>
                  <a:pt x="5055194" y="4618633"/>
                  <a:pt x="5052714" y="4618633"/>
                  <a:pt x="5052714" y="4618633"/>
                </a:cubicBezTo>
                <a:close/>
                <a:moveTo>
                  <a:pt x="4911327" y="4618633"/>
                </a:moveTo>
                <a:lnTo>
                  <a:pt x="4896445" y="4626075"/>
                </a:lnTo>
                <a:lnTo>
                  <a:pt x="4911327" y="4626075"/>
                </a:lnTo>
                <a:lnTo>
                  <a:pt x="4926210" y="4618633"/>
                </a:lnTo>
                <a:close/>
                <a:moveTo>
                  <a:pt x="5303862" y="4613982"/>
                </a:moveTo>
                <a:cubicBezTo>
                  <a:pt x="5305102" y="4613362"/>
                  <a:pt x="5305722" y="4613673"/>
                  <a:pt x="5305722" y="4614913"/>
                </a:cubicBezTo>
                <a:cubicBezTo>
                  <a:pt x="5305722" y="4617393"/>
                  <a:pt x="5305722" y="4621114"/>
                  <a:pt x="5305722" y="4626075"/>
                </a:cubicBezTo>
                <a:cubicBezTo>
                  <a:pt x="5300761" y="4631036"/>
                  <a:pt x="5295801" y="4631036"/>
                  <a:pt x="5290839" y="4626075"/>
                </a:cubicBezTo>
                <a:lnTo>
                  <a:pt x="5298281" y="4618633"/>
                </a:lnTo>
                <a:cubicBezTo>
                  <a:pt x="5300761" y="4616153"/>
                  <a:pt x="5302622" y="4614603"/>
                  <a:pt x="5303862" y="4613982"/>
                </a:cubicBezTo>
                <a:close/>
                <a:moveTo>
                  <a:pt x="5235029" y="4611192"/>
                </a:moveTo>
                <a:cubicBezTo>
                  <a:pt x="5237509" y="4611192"/>
                  <a:pt x="5241229" y="4613673"/>
                  <a:pt x="5246191" y="4618633"/>
                </a:cubicBezTo>
                <a:cubicBezTo>
                  <a:pt x="5256112" y="4623595"/>
                  <a:pt x="5256112" y="4628555"/>
                  <a:pt x="5246191" y="4633516"/>
                </a:cubicBezTo>
                <a:cubicBezTo>
                  <a:pt x="5236269" y="4638477"/>
                  <a:pt x="5228828" y="4638477"/>
                  <a:pt x="5223867" y="4633516"/>
                </a:cubicBezTo>
                <a:cubicBezTo>
                  <a:pt x="5223867" y="4628555"/>
                  <a:pt x="5226347" y="4623595"/>
                  <a:pt x="5231308" y="4618633"/>
                </a:cubicBezTo>
                <a:cubicBezTo>
                  <a:pt x="5231308" y="4613673"/>
                  <a:pt x="5232549" y="4611192"/>
                  <a:pt x="5235029" y="4611192"/>
                </a:cubicBezTo>
                <a:close/>
                <a:moveTo>
                  <a:pt x="5201542" y="4611192"/>
                </a:moveTo>
                <a:lnTo>
                  <a:pt x="5208984" y="4626075"/>
                </a:lnTo>
                <a:lnTo>
                  <a:pt x="5194101" y="4633516"/>
                </a:lnTo>
                <a:lnTo>
                  <a:pt x="5186660" y="4626075"/>
                </a:lnTo>
                <a:cubicBezTo>
                  <a:pt x="5181698" y="4621114"/>
                  <a:pt x="5182939" y="4618633"/>
                  <a:pt x="5190380" y="4618633"/>
                </a:cubicBezTo>
                <a:cubicBezTo>
                  <a:pt x="5197822" y="4618633"/>
                  <a:pt x="5201542" y="4616153"/>
                  <a:pt x="5201542" y="4611192"/>
                </a:cubicBezTo>
                <a:close/>
                <a:moveTo>
                  <a:pt x="5082480" y="4603750"/>
                </a:moveTo>
                <a:cubicBezTo>
                  <a:pt x="5082480" y="4608712"/>
                  <a:pt x="5082480" y="4611192"/>
                  <a:pt x="5082480" y="4611192"/>
                </a:cubicBezTo>
                <a:cubicBezTo>
                  <a:pt x="5082480" y="4611192"/>
                  <a:pt x="5084960" y="4608712"/>
                  <a:pt x="5089921" y="4603750"/>
                </a:cubicBezTo>
                <a:close/>
                <a:moveTo>
                  <a:pt x="1175742" y="4596309"/>
                </a:moveTo>
                <a:lnTo>
                  <a:pt x="1160859" y="4603750"/>
                </a:lnTo>
                <a:cubicBezTo>
                  <a:pt x="1160859" y="4608712"/>
                  <a:pt x="1163340" y="4611192"/>
                  <a:pt x="1168300" y="4611192"/>
                </a:cubicBezTo>
                <a:cubicBezTo>
                  <a:pt x="1173262" y="4611192"/>
                  <a:pt x="1176982" y="4609952"/>
                  <a:pt x="1179463" y="4607471"/>
                </a:cubicBezTo>
                <a:cubicBezTo>
                  <a:pt x="1181943" y="4604991"/>
                  <a:pt x="1180703" y="4601270"/>
                  <a:pt x="1175742" y="4596309"/>
                </a:cubicBezTo>
                <a:close/>
                <a:moveTo>
                  <a:pt x="1079004" y="4588868"/>
                </a:moveTo>
                <a:cubicBezTo>
                  <a:pt x="1079004" y="4588868"/>
                  <a:pt x="1079004" y="4591348"/>
                  <a:pt x="1079004" y="4596309"/>
                </a:cubicBezTo>
                <a:lnTo>
                  <a:pt x="1086445" y="4596309"/>
                </a:lnTo>
                <a:close/>
                <a:moveTo>
                  <a:pt x="1279224" y="4576543"/>
                </a:moveTo>
                <a:cubicBezTo>
                  <a:pt x="1275968" y="4576078"/>
                  <a:pt x="1276201" y="4577706"/>
                  <a:pt x="1279921" y="4581426"/>
                </a:cubicBezTo>
                <a:lnTo>
                  <a:pt x="1294805" y="4581426"/>
                </a:lnTo>
                <a:cubicBezTo>
                  <a:pt x="1294805" y="4581426"/>
                  <a:pt x="1291084" y="4580186"/>
                  <a:pt x="1283642" y="4577706"/>
                </a:cubicBezTo>
                <a:cubicBezTo>
                  <a:pt x="1281782" y="4577085"/>
                  <a:pt x="1280309" y="4576698"/>
                  <a:pt x="1279224" y="4576543"/>
                </a:cubicBezTo>
                <a:close/>
                <a:moveTo>
                  <a:pt x="909712" y="4575845"/>
                </a:moveTo>
                <a:cubicBezTo>
                  <a:pt x="910952" y="4575845"/>
                  <a:pt x="912812" y="4576465"/>
                  <a:pt x="915293" y="4577706"/>
                </a:cubicBezTo>
                <a:cubicBezTo>
                  <a:pt x="920254" y="4580186"/>
                  <a:pt x="922734" y="4583907"/>
                  <a:pt x="922734" y="4588868"/>
                </a:cubicBezTo>
                <a:cubicBezTo>
                  <a:pt x="922734" y="4588868"/>
                  <a:pt x="920254" y="4587628"/>
                  <a:pt x="915293" y="4585147"/>
                </a:cubicBezTo>
                <a:cubicBezTo>
                  <a:pt x="910332" y="4582667"/>
                  <a:pt x="907851" y="4580186"/>
                  <a:pt x="907851" y="4577706"/>
                </a:cubicBezTo>
                <a:cubicBezTo>
                  <a:pt x="907851" y="4576465"/>
                  <a:pt x="908471" y="4575845"/>
                  <a:pt x="909712" y="4575845"/>
                </a:cubicBezTo>
                <a:close/>
                <a:moveTo>
                  <a:pt x="5060156" y="4573985"/>
                </a:moveTo>
                <a:lnTo>
                  <a:pt x="5045273" y="4581426"/>
                </a:lnTo>
                <a:cubicBezTo>
                  <a:pt x="5050234" y="4581426"/>
                  <a:pt x="5055194" y="4581426"/>
                  <a:pt x="5060156" y="4581426"/>
                </a:cubicBezTo>
                <a:close/>
                <a:moveTo>
                  <a:pt x="5000624" y="4573985"/>
                </a:moveTo>
                <a:cubicBezTo>
                  <a:pt x="5000624" y="4573985"/>
                  <a:pt x="5000624" y="4576465"/>
                  <a:pt x="5000624" y="4581426"/>
                </a:cubicBezTo>
                <a:cubicBezTo>
                  <a:pt x="5000624" y="4581426"/>
                  <a:pt x="5001865" y="4581426"/>
                  <a:pt x="5004345" y="4581426"/>
                </a:cubicBezTo>
                <a:cubicBezTo>
                  <a:pt x="5006825" y="4581426"/>
                  <a:pt x="5008066" y="4581426"/>
                  <a:pt x="5008066" y="4581426"/>
                </a:cubicBezTo>
                <a:cubicBezTo>
                  <a:pt x="5008066" y="4576465"/>
                  <a:pt x="5005586" y="4573985"/>
                  <a:pt x="5000624" y="4573985"/>
                </a:cubicBezTo>
                <a:close/>
                <a:moveTo>
                  <a:pt x="5268515" y="4566543"/>
                </a:moveTo>
                <a:lnTo>
                  <a:pt x="5268515" y="4581426"/>
                </a:lnTo>
                <a:cubicBezTo>
                  <a:pt x="5268515" y="4581426"/>
                  <a:pt x="5268515" y="4582667"/>
                  <a:pt x="5268515" y="4585147"/>
                </a:cubicBezTo>
                <a:cubicBezTo>
                  <a:pt x="5268515" y="4587628"/>
                  <a:pt x="5268515" y="4591348"/>
                  <a:pt x="5268515" y="4596309"/>
                </a:cubicBezTo>
                <a:cubicBezTo>
                  <a:pt x="5263554" y="4596309"/>
                  <a:pt x="5261074" y="4595069"/>
                  <a:pt x="5261074" y="4592588"/>
                </a:cubicBezTo>
                <a:cubicBezTo>
                  <a:pt x="5261074" y="4590108"/>
                  <a:pt x="5258593" y="4588868"/>
                  <a:pt x="5253632" y="4588868"/>
                </a:cubicBezTo>
                <a:cubicBezTo>
                  <a:pt x="5248671" y="4573985"/>
                  <a:pt x="5253632" y="4566543"/>
                  <a:pt x="5268515" y="4566543"/>
                </a:cubicBezTo>
                <a:close/>
                <a:moveTo>
                  <a:pt x="5149452" y="4551661"/>
                </a:moveTo>
                <a:cubicBezTo>
                  <a:pt x="5149452" y="4556622"/>
                  <a:pt x="5150693" y="4559102"/>
                  <a:pt x="5153173" y="4559102"/>
                </a:cubicBezTo>
                <a:cubicBezTo>
                  <a:pt x="5155653" y="4559102"/>
                  <a:pt x="5156894" y="4559102"/>
                  <a:pt x="5156894" y="4559102"/>
                </a:cubicBezTo>
                <a:cubicBezTo>
                  <a:pt x="5151933" y="4554141"/>
                  <a:pt x="5149452" y="4551661"/>
                  <a:pt x="5149452" y="4551661"/>
                </a:cubicBezTo>
                <a:close/>
                <a:moveTo>
                  <a:pt x="5097363" y="4551661"/>
                </a:moveTo>
                <a:cubicBezTo>
                  <a:pt x="5092401" y="4556622"/>
                  <a:pt x="5087441" y="4557862"/>
                  <a:pt x="5082480" y="4555381"/>
                </a:cubicBezTo>
                <a:cubicBezTo>
                  <a:pt x="5077519" y="4552901"/>
                  <a:pt x="5075038" y="4554141"/>
                  <a:pt x="5075038" y="4559102"/>
                </a:cubicBezTo>
                <a:lnTo>
                  <a:pt x="5097363" y="4559102"/>
                </a:lnTo>
                <a:close/>
                <a:moveTo>
                  <a:pt x="1116211" y="4551661"/>
                </a:moveTo>
                <a:lnTo>
                  <a:pt x="1123652" y="4559102"/>
                </a:lnTo>
                <a:lnTo>
                  <a:pt x="1116211" y="4559102"/>
                </a:lnTo>
                <a:cubicBezTo>
                  <a:pt x="1111250" y="4554141"/>
                  <a:pt x="1111250" y="4551661"/>
                  <a:pt x="1116211" y="4551661"/>
                </a:cubicBezTo>
                <a:close/>
                <a:moveTo>
                  <a:pt x="1056679" y="4551661"/>
                </a:moveTo>
                <a:lnTo>
                  <a:pt x="1079004" y="4559102"/>
                </a:lnTo>
                <a:lnTo>
                  <a:pt x="1056679" y="4559102"/>
                </a:lnTo>
                <a:close/>
                <a:moveTo>
                  <a:pt x="5119687" y="4544219"/>
                </a:moveTo>
                <a:cubicBezTo>
                  <a:pt x="5119687" y="4544219"/>
                  <a:pt x="5118446" y="4545460"/>
                  <a:pt x="5115966" y="4547940"/>
                </a:cubicBezTo>
                <a:cubicBezTo>
                  <a:pt x="5113486" y="4550421"/>
                  <a:pt x="5112245" y="4551661"/>
                  <a:pt x="5112245" y="4551661"/>
                </a:cubicBezTo>
                <a:cubicBezTo>
                  <a:pt x="5112245" y="4556622"/>
                  <a:pt x="5114726" y="4559102"/>
                  <a:pt x="5119687" y="4559102"/>
                </a:cubicBezTo>
                <a:lnTo>
                  <a:pt x="5119687" y="4551661"/>
                </a:lnTo>
                <a:cubicBezTo>
                  <a:pt x="5119687" y="4546700"/>
                  <a:pt x="5119687" y="4544219"/>
                  <a:pt x="5119687" y="4544219"/>
                </a:cubicBezTo>
                <a:close/>
                <a:moveTo>
                  <a:pt x="5067597" y="4544219"/>
                </a:moveTo>
                <a:cubicBezTo>
                  <a:pt x="5067597" y="4549181"/>
                  <a:pt x="5070077" y="4551661"/>
                  <a:pt x="5075038" y="4551661"/>
                </a:cubicBezTo>
                <a:cubicBezTo>
                  <a:pt x="5080000" y="4551661"/>
                  <a:pt x="5082480" y="4549181"/>
                  <a:pt x="5082480" y="4544219"/>
                </a:cubicBezTo>
                <a:cubicBezTo>
                  <a:pt x="5077519" y="4544219"/>
                  <a:pt x="5075038" y="4544219"/>
                  <a:pt x="5075038" y="4544219"/>
                </a:cubicBezTo>
                <a:cubicBezTo>
                  <a:pt x="5075038" y="4544219"/>
                  <a:pt x="5072558" y="4544219"/>
                  <a:pt x="5067597" y="4544219"/>
                </a:cubicBezTo>
                <a:close/>
                <a:moveTo>
                  <a:pt x="1324570" y="4544219"/>
                </a:moveTo>
                <a:cubicBezTo>
                  <a:pt x="1319609" y="4544219"/>
                  <a:pt x="1319609" y="4546700"/>
                  <a:pt x="1324570" y="4551661"/>
                </a:cubicBezTo>
                <a:lnTo>
                  <a:pt x="1332011" y="4551661"/>
                </a:lnTo>
                <a:cubicBezTo>
                  <a:pt x="1332011" y="4546700"/>
                  <a:pt x="1329531" y="4544219"/>
                  <a:pt x="1324570" y="4544219"/>
                </a:cubicBezTo>
                <a:close/>
                <a:moveTo>
                  <a:pt x="1248993" y="4539801"/>
                </a:moveTo>
                <a:cubicBezTo>
                  <a:pt x="1247908" y="4539646"/>
                  <a:pt x="1247055" y="4539878"/>
                  <a:pt x="1246435" y="4540498"/>
                </a:cubicBezTo>
                <a:cubicBezTo>
                  <a:pt x="1243955" y="4542979"/>
                  <a:pt x="1245195" y="4546700"/>
                  <a:pt x="1250156" y="4551661"/>
                </a:cubicBezTo>
                <a:cubicBezTo>
                  <a:pt x="1255117" y="4556622"/>
                  <a:pt x="1260078" y="4559102"/>
                  <a:pt x="1265039" y="4559102"/>
                </a:cubicBezTo>
                <a:lnTo>
                  <a:pt x="1265039" y="4551661"/>
                </a:lnTo>
                <a:cubicBezTo>
                  <a:pt x="1257598" y="4544219"/>
                  <a:pt x="1252249" y="4540266"/>
                  <a:pt x="1248993" y="4539801"/>
                </a:cubicBezTo>
                <a:close/>
                <a:moveTo>
                  <a:pt x="5246191" y="4536778"/>
                </a:moveTo>
                <a:cubicBezTo>
                  <a:pt x="5251152" y="4536778"/>
                  <a:pt x="5253632" y="4539258"/>
                  <a:pt x="5253632" y="4544219"/>
                </a:cubicBezTo>
                <a:cubicBezTo>
                  <a:pt x="5253632" y="4549181"/>
                  <a:pt x="5252392" y="4551661"/>
                  <a:pt x="5249911" y="4551661"/>
                </a:cubicBezTo>
                <a:cubicBezTo>
                  <a:pt x="5247431" y="4551661"/>
                  <a:pt x="5243711" y="4549181"/>
                  <a:pt x="5238749" y="4544219"/>
                </a:cubicBezTo>
                <a:cubicBezTo>
                  <a:pt x="5233788" y="4539258"/>
                  <a:pt x="5236269" y="4536778"/>
                  <a:pt x="5246191" y="4536778"/>
                </a:cubicBezTo>
                <a:close/>
                <a:moveTo>
                  <a:pt x="1205508" y="4536778"/>
                </a:moveTo>
                <a:cubicBezTo>
                  <a:pt x="1205508" y="4541739"/>
                  <a:pt x="1207988" y="4544219"/>
                  <a:pt x="1212949" y="4544219"/>
                </a:cubicBezTo>
                <a:cubicBezTo>
                  <a:pt x="1212949" y="4544219"/>
                  <a:pt x="1215429" y="4541739"/>
                  <a:pt x="1220390" y="4536778"/>
                </a:cubicBezTo>
                <a:close/>
                <a:moveTo>
                  <a:pt x="5275956" y="4529336"/>
                </a:moveTo>
                <a:cubicBezTo>
                  <a:pt x="5285878" y="4534298"/>
                  <a:pt x="5288359" y="4539258"/>
                  <a:pt x="5283398" y="4544219"/>
                </a:cubicBezTo>
                <a:lnTo>
                  <a:pt x="5268515" y="4536778"/>
                </a:lnTo>
                <a:close/>
                <a:moveTo>
                  <a:pt x="997148" y="4529336"/>
                </a:moveTo>
                <a:cubicBezTo>
                  <a:pt x="1002109" y="4534298"/>
                  <a:pt x="1004589" y="4536778"/>
                  <a:pt x="1004589" y="4536778"/>
                </a:cubicBezTo>
                <a:cubicBezTo>
                  <a:pt x="1004589" y="4536778"/>
                  <a:pt x="1004589" y="4534298"/>
                  <a:pt x="1004589" y="4529336"/>
                </a:cubicBezTo>
                <a:close/>
                <a:moveTo>
                  <a:pt x="907851" y="4529336"/>
                </a:moveTo>
                <a:cubicBezTo>
                  <a:pt x="912812" y="4529336"/>
                  <a:pt x="915293" y="4531817"/>
                  <a:pt x="915293" y="4536778"/>
                </a:cubicBezTo>
                <a:cubicBezTo>
                  <a:pt x="915293" y="4541739"/>
                  <a:pt x="916533" y="4544219"/>
                  <a:pt x="919013" y="4544219"/>
                </a:cubicBezTo>
                <a:cubicBezTo>
                  <a:pt x="921494" y="4544219"/>
                  <a:pt x="922734" y="4544219"/>
                  <a:pt x="922734" y="4544219"/>
                </a:cubicBezTo>
                <a:lnTo>
                  <a:pt x="922734" y="4559102"/>
                </a:lnTo>
                <a:lnTo>
                  <a:pt x="915293" y="4551661"/>
                </a:lnTo>
                <a:lnTo>
                  <a:pt x="907851" y="4544219"/>
                </a:lnTo>
                <a:close/>
                <a:moveTo>
                  <a:pt x="1250156" y="4521895"/>
                </a:moveTo>
                <a:lnTo>
                  <a:pt x="1235273" y="4529336"/>
                </a:lnTo>
                <a:cubicBezTo>
                  <a:pt x="1235273" y="4529336"/>
                  <a:pt x="1238994" y="4528096"/>
                  <a:pt x="1246435" y="4525616"/>
                </a:cubicBezTo>
                <a:cubicBezTo>
                  <a:pt x="1253877" y="4523136"/>
                  <a:pt x="1258837" y="4525616"/>
                  <a:pt x="1261318" y="4533057"/>
                </a:cubicBezTo>
                <a:cubicBezTo>
                  <a:pt x="1263799" y="4540498"/>
                  <a:pt x="1266279" y="4544219"/>
                  <a:pt x="1268760" y="4544219"/>
                </a:cubicBezTo>
                <a:cubicBezTo>
                  <a:pt x="1271240" y="4544219"/>
                  <a:pt x="1270000" y="4541739"/>
                  <a:pt x="1265039" y="4536778"/>
                </a:cubicBezTo>
                <a:cubicBezTo>
                  <a:pt x="1265039" y="4531817"/>
                  <a:pt x="1265039" y="4528096"/>
                  <a:pt x="1265039" y="4525616"/>
                </a:cubicBezTo>
                <a:cubicBezTo>
                  <a:pt x="1265039" y="4523136"/>
                  <a:pt x="1265039" y="4521895"/>
                  <a:pt x="1265039" y="4521895"/>
                </a:cubicBezTo>
                <a:cubicBezTo>
                  <a:pt x="1265039" y="4521895"/>
                  <a:pt x="1260078" y="4521895"/>
                  <a:pt x="1250156" y="4521895"/>
                </a:cubicBezTo>
                <a:close/>
                <a:moveTo>
                  <a:pt x="5283398" y="4507012"/>
                </a:moveTo>
                <a:lnTo>
                  <a:pt x="5290839" y="4514454"/>
                </a:lnTo>
                <a:cubicBezTo>
                  <a:pt x="5290839" y="4514454"/>
                  <a:pt x="5289599" y="4515694"/>
                  <a:pt x="5287119" y="4518174"/>
                </a:cubicBezTo>
                <a:cubicBezTo>
                  <a:pt x="5284638" y="4520655"/>
                  <a:pt x="5283398" y="4521895"/>
                  <a:pt x="5283398" y="4521895"/>
                </a:cubicBezTo>
                <a:cubicBezTo>
                  <a:pt x="5278436" y="4521895"/>
                  <a:pt x="5275956" y="4519415"/>
                  <a:pt x="5275956" y="4514454"/>
                </a:cubicBezTo>
                <a:cubicBezTo>
                  <a:pt x="5275956" y="4514454"/>
                  <a:pt x="5277197" y="4513214"/>
                  <a:pt x="5279677" y="4510733"/>
                </a:cubicBezTo>
                <a:cubicBezTo>
                  <a:pt x="5282157" y="4508253"/>
                  <a:pt x="5283398" y="4507012"/>
                  <a:pt x="5283398" y="4507012"/>
                </a:cubicBezTo>
                <a:close/>
                <a:moveTo>
                  <a:pt x="5156894" y="4507012"/>
                </a:moveTo>
                <a:cubicBezTo>
                  <a:pt x="5161855" y="4507012"/>
                  <a:pt x="5164335" y="4507012"/>
                  <a:pt x="5164335" y="4507012"/>
                </a:cubicBezTo>
                <a:cubicBezTo>
                  <a:pt x="5159374" y="4511973"/>
                  <a:pt x="5156894" y="4514454"/>
                  <a:pt x="5156894" y="4514454"/>
                </a:cubicBezTo>
                <a:cubicBezTo>
                  <a:pt x="5156894" y="4514454"/>
                  <a:pt x="5156894" y="4511973"/>
                  <a:pt x="5156894" y="4507012"/>
                </a:cubicBezTo>
                <a:close/>
                <a:moveTo>
                  <a:pt x="974824" y="4507012"/>
                </a:moveTo>
                <a:cubicBezTo>
                  <a:pt x="974824" y="4507012"/>
                  <a:pt x="977304" y="4509493"/>
                  <a:pt x="982265" y="4514454"/>
                </a:cubicBezTo>
                <a:lnTo>
                  <a:pt x="982265" y="4507012"/>
                </a:lnTo>
                <a:close/>
                <a:moveTo>
                  <a:pt x="892968" y="4507012"/>
                </a:moveTo>
                <a:cubicBezTo>
                  <a:pt x="892968" y="4511973"/>
                  <a:pt x="892968" y="4514454"/>
                  <a:pt x="892968" y="4514454"/>
                </a:cubicBezTo>
                <a:cubicBezTo>
                  <a:pt x="892968" y="4514454"/>
                  <a:pt x="892968" y="4516934"/>
                  <a:pt x="892968" y="4521895"/>
                </a:cubicBezTo>
                <a:cubicBezTo>
                  <a:pt x="888007" y="4521895"/>
                  <a:pt x="885527" y="4519415"/>
                  <a:pt x="885527" y="4514454"/>
                </a:cubicBezTo>
                <a:close/>
                <a:moveTo>
                  <a:pt x="5326186" y="4504687"/>
                </a:moveTo>
                <a:cubicBezTo>
                  <a:pt x="5328667" y="4504997"/>
                  <a:pt x="5331767" y="4505772"/>
                  <a:pt x="5335488" y="4507012"/>
                </a:cubicBezTo>
                <a:lnTo>
                  <a:pt x="5335488" y="4521895"/>
                </a:lnTo>
                <a:cubicBezTo>
                  <a:pt x="5320605" y="4536778"/>
                  <a:pt x="5313163" y="4539258"/>
                  <a:pt x="5313163" y="4529336"/>
                </a:cubicBezTo>
                <a:cubicBezTo>
                  <a:pt x="5313163" y="4529336"/>
                  <a:pt x="5313163" y="4526856"/>
                  <a:pt x="5313163" y="4521895"/>
                </a:cubicBezTo>
                <a:lnTo>
                  <a:pt x="5320605" y="4514454"/>
                </a:lnTo>
                <a:cubicBezTo>
                  <a:pt x="5316884" y="4507012"/>
                  <a:pt x="5318744" y="4503757"/>
                  <a:pt x="5326186" y="4504687"/>
                </a:cubicBezTo>
                <a:close/>
                <a:moveTo>
                  <a:pt x="5127128" y="4499571"/>
                </a:moveTo>
                <a:cubicBezTo>
                  <a:pt x="5127128" y="4499571"/>
                  <a:pt x="5124648" y="4502051"/>
                  <a:pt x="5119687" y="4507012"/>
                </a:cubicBezTo>
                <a:lnTo>
                  <a:pt x="5127128" y="4507012"/>
                </a:lnTo>
                <a:cubicBezTo>
                  <a:pt x="5127128" y="4502051"/>
                  <a:pt x="5127128" y="4499571"/>
                  <a:pt x="5127128" y="4499571"/>
                </a:cubicBezTo>
                <a:close/>
                <a:moveTo>
                  <a:pt x="1056679" y="4499571"/>
                </a:moveTo>
                <a:lnTo>
                  <a:pt x="1049238" y="4507012"/>
                </a:lnTo>
                <a:cubicBezTo>
                  <a:pt x="1039316" y="4507012"/>
                  <a:pt x="1036836" y="4514454"/>
                  <a:pt x="1041797" y="4529336"/>
                </a:cubicBezTo>
                <a:lnTo>
                  <a:pt x="1049238" y="4559102"/>
                </a:lnTo>
                <a:cubicBezTo>
                  <a:pt x="1044277" y="4559102"/>
                  <a:pt x="1041797" y="4561583"/>
                  <a:pt x="1041797" y="4566543"/>
                </a:cubicBezTo>
                <a:lnTo>
                  <a:pt x="1056679" y="4581426"/>
                </a:lnTo>
                <a:cubicBezTo>
                  <a:pt x="1066601" y="4586388"/>
                  <a:pt x="1074043" y="4586388"/>
                  <a:pt x="1079004" y="4581426"/>
                </a:cubicBezTo>
                <a:cubicBezTo>
                  <a:pt x="1079004" y="4581426"/>
                  <a:pt x="1081484" y="4582667"/>
                  <a:pt x="1086445" y="4585147"/>
                </a:cubicBezTo>
                <a:cubicBezTo>
                  <a:pt x="1091406" y="4587628"/>
                  <a:pt x="1093887" y="4587628"/>
                  <a:pt x="1093887" y="4585147"/>
                </a:cubicBezTo>
                <a:cubicBezTo>
                  <a:pt x="1093887" y="4582667"/>
                  <a:pt x="1096367" y="4581426"/>
                  <a:pt x="1101328" y="4581426"/>
                </a:cubicBezTo>
                <a:cubicBezTo>
                  <a:pt x="1106289" y="4576465"/>
                  <a:pt x="1110010" y="4573985"/>
                  <a:pt x="1112490" y="4573985"/>
                </a:cubicBezTo>
                <a:cubicBezTo>
                  <a:pt x="1114970" y="4573985"/>
                  <a:pt x="1116211" y="4578946"/>
                  <a:pt x="1116211" y="4588868"/>
                </a:cubicBezTo>
                <a:cubicBezTo>
                  <a:pt x="1126132" y="4588868"/>
                  <a:pt x="1133574" y="4588868"/>
                  <a:pt x="1138535" y="4588868"/>
                </a:cubicBezTo>
                <a:cubicBezTo>
                  <a:pt x="1138535" y="4583907"/>
                  <a:pt x="1141015" y="4581426"/>
                  <a:pt x="1145976" y="4581426"/>
                </a:cubicBezTo>
                <a:cubicBezTo>
                  <a:pt x="1145976" y="4581426"/>
                  <a:pt x="1148457" y="4581426"/>
                  <a:pt x="1153418" y="4581426"/>
                </a:cubicBezTo>
                <a:cubicBezTo>
                  <a:pt x="1153418" y="4576465"/>
                  <a:pt x="1144736" y="4566543"/>
                  <a:pt x="1127373" y="4551661"/>
                </a:cubicBezTo>
                <a:cubicBezTo>
                  <a:pt x="1110010" y="4536778"/>
                  <a:pt x="1101328" y="4529336"/>
                  <a:pt x="1101328" y="4529336"/>
                </a:cubicBezTo>
                <a:lnTo>
                  <a:pt x="1101328" y="4536778"/>
                </a:lnTo>
                <a:lnTo>
                  <a:pt x="1101328" y="4551661"/>
                </a:lnTo>
                <a:cubicBezTo>
                  <a:pt x="1096367" y="4551661"/>
                  <a:pt x="1093887" y="4549181"/>
                  <a:pt x="1093887" y="4544219"/>
                </a:cubicBezTo>
                <a:cubicBezTo>
                  <a:pt x="1093887" y="4539258"/>
                  <a:pt x="1091406" y="4536778"/>
                  <a:pt x="1086445" y="4536778"/>
                </a:cubicBezTo>
                <a:cubicBezTo>
                  <a:pt x="1081484" y="4536778"/>
                  <a:pt x="1077763" y="4533057"/>
                  <a:pt x="1075283" y="4525616"/>
                </a:cubicBezTo>
                <a:cubicBezTo>
                  <a:pt x="1072802" y="4518174"/>
                  <a:pt x="1074043" y="4514454"/>
                  <a:pt x="1079004" y="4514454"/>
                </a:cubicBezTo>
                <a:lnTo>
                  <a:pt x="1079004" y="4499571"/>
                </a:lnTo>
                <a:close/>
                <a:moveTo>
                  <a:pt x="915293" y="4499571"/>
                </a:moveTo>
                <a:cubicBezTo>
                  <a:pt x="920254" y="4499571"/>
                  <a:pt x="922734" y="4502051"/>
                  <a:pt x="922734" y="4507012"/>
                </a:cubicBezTo>
                <a:cubicBezTo>
                  <a:pt x="917773" y="4511973"/>
                  <a:pt x="912812" y="4514454"/>
                  <a:pt x="907851" y="4514454"/>
                </a:cubicBezTo>
                <a:cubicBezTo>
                  <a:pt x="907851" y="4514454"/>
                  <a:pt x="907851" y="4511973"/>
                  <a:pt x="907851" y="4507012"/>
                </a:cubicBezTo>
                <a:cubicBezTo>
                  <a:pt x="907851" y="4502051"/>
                  <a:pt x="910332" y="4499571"/>
                  <a:pt x="915293" y="4499571"/>
                </a:cubicBezTo>
                <a:close/>
                <a:moveTo>
                  <a:pt x="904131" y="4484688"/>
                </a:moveTo>
                <a:cubicBezTo>
                  <a:pt x="906611" y="4484688"/>
                  <a:pt x="907851" y="4485929"/>
                  <a:pt x="907851" y="4488409"/>
                </a:cubicBezTo>
                <a:cubicBezTo>
                  <a:pt x="907851" y="4490889"/>
                  <a:pt x="907851" y="4492129"/>
                  <a:pt x="907851" y="4492129"/>
                </a:cubicBezTo>
                <a:lnTo>
                  <a:pt x="900410" y="4492129"/>
                </a:lnTo>
                <a:cubicBezTo>
                  <a:pt x="900410" y="4487169"/>
                  <a:pt x="901650" y="4484688"/>
                  <a:pt x="904131" y="4484688"/>
                </a:cubicBezTo>
                <a:close/>
                <a:moveTo>
                  <a:pt x="5200612" y="4479107"/>
                </a:moveTo>
                <a:cubicBezTo>
                  <a:pt x="5198752" y="4479107"/>
                  <a:pt x="5196582" y="4479727"/>
                  <a:pt x="5194101" y="4480967"/>
                </a:cubicBezTo>
                <a:cubicBezTo>
                  <a:pt x="5189140" y="4483448"/>
                  <a:pt x="5186660" y="4485929"/>
                  <a:pt x="5186660" y="4488409"/>
                </a:cubicBezTo>
                <a:cubicBezTo>
                  <a:pt x="5186660" y="4490889"/>
                  <a:pt x="5187900" y="4492129"/>
                  <a:pt x="5190380" y="4492129"/>
                </a:cubicBezTo>
                <a:cubicBezTo>
                  <a:pt x="5192860" y="4492129"/>
                  <a:pt x="5196581" y="4490889"/>
                  <a:pt x="5201542" y="4488409"/>
                </a:cubicBezTo>
                <a:cubicBezTo>
                  <a:pt x="5206504" y="4485929"/>
                  <a:pt x="5207743" y="4483448"/>
                  <a:pt x="5205263" y="4480967"/>
                </a:cubicBezTo>
                <a:cubicBezTo>
                  <a:pt x="5204023" y="4479727"/>
                  <a:pt x="5202473" y="4479107"/>
                  <a:pt x="5200612" y="4479107"/>
                </a:cubicBezTo>
                <a:close/>
                <a:moveTo>
                  <a:pt x="5372695" y="4477247"/>
                </a:moveTo>
                <a:cubicBezTo>
                  <a:pt x="5377656" y="4477247"/>
                  <a:pt x="5380136" y="4478487"/>
                  <a:pt x="5380136" y="4480967"/>
                </a:cubicBezTo>
                <a:cubicBezTo>
                  <a:pt x="5380136" y="4483448"/>
                  <a:pt x="5380136" y="4487169"/>
                  <a:pt x="5380136" y="4492129"/>
                </a:cubicBezTo>
                <a:cubicBezTo>
                  <a:pt x="5380136" y="4502051"/>
                  <a:pt x="5377656" y="4507012"/>
                  <a:pt x="5372695" y="4507012"/>
                </a:cubicBezTo>
                <a:cubicBezTo>
                  <a:pt x="5367733" y="4507012"/>
                  <a:pt x="5365253" y="4504532"/>
                  <a:pt x="5365253" y="4499571"/>
                </a:cubicBezTo>
                <a:lnTo>
                  <a:pt x="5372695" y="4492129"/>
                </a:lnTo>
                <a:lnTo>
                  <a:pt x="5372695" y="4484688"/>
                </a:lnTo>
                <a:cubicBezTo>
                  <a:pt x="5372695" y="4479727"/>
                  <a:pt x="5372695" y="4477247"/>
                  <a:pt x="5372695" y="4477247"/>
                </a:cubicBezTo>
                <a:close/>
                <a:moveTo>
                  <a:pt x="5328046" y="4477247"/>
                </a:moveTo>
                <a:lnTo>
                  <a:pt x="5335488" y="4484688"/>
                </a:lnTo>
                <a:cubicBezTo>
                  <a:pt x="5335488" y="4489649"/>
                  <a:pt x="5335488" y="4492129"/>
                  <a:pt x="5335488" y="4492129"/>
                </a:cubicBezTo>
                <a:cubicBezTo>
                  <a:pt x="5335488" y="4492129"/>
                  <a:pt x="5333008" y="4490889"/>
                  <a:pt x="5328046" y="4488409"/>
                </a:cubicBezTo>
                <a:cubicBezTo>
                  <a:pt x="5323085" y="4485929"/>
                  <a:pt x="5320605" y="4487169"/>
                  <a:pt x="5320605" y="4492129"/>
                </a:cubicBezTo>
                <a:lnTo>
                  <a:pt x="5305722" y="4492129"/>
                </a:lnTo>
                <a:close/>
                <a:moveTo>
                  <a:pt x="5153173" y="4477247"/>
                </a:moveTo>
                <a:cubicBezTo>
                  <a:pt x="5150693" y="4477247"/>
                  <a:pt x="5146972" y="4479727"/>
                  <a:pt x="5142011" y="4484688"/>
                </a:cubicBezTo>
                <a:lnTo>
                  <a:pt x="5142011" y="4499571"/>
                </a:lnTo>
                <a:cubicBezTo>
                  <a:pt x="5146972" y="4499571"/>
                  <a:pt x="5149452" y="4502051"/>
                  <a:pt x="5149452" y="4507012"/>
                </a:cubicBezTo>
                <a:cubicBezTo>
                  <a:pt x="5149452" y="4511973"/>
                  <a:pt x="5146972" y="4516934"/>
                  <a:pt x="5142011" y="4521895"/>
                </a:cubicBezTo>
                <a:cubicBezTo>
                  <a:pt x="5137050" y="4526856"/>
                  <a:pt x="5137050" y="4529336"/>
                  <a:pt x="5142011" y="4529336"/>
                </a:cubicBezTo>
                <a:cubicBezTo>
                  <a:pt x="5151933" y="4529336"/>
                  <a:pt x="5164335" y="4521895"/>
                  <a:pt x="5179218" y="4507012"/>
                </a:cubicBezTo>
                <a:lnTo>
                  <a:pt x="5186660" y="4499571"/>
                </a:lnTo>
                <a:lnTo>
                  <a:pt x="5171777" y="4492129"/>
                </a:lnTo>
                <a:cubicBezTo>
                  <a:pt x="5161855" y="4492129"/>
                  <a:pt x="5156894" y="4489649"/>
                  <a:pt x="5156894" y="4484688"/>
                </a:cubicBezTo>
                <a:cubicBezTo>
                  <a:pt x="5156894" y="4479727"/>
                  <a:pt x="5155653" y="4477247"/>
                  <a:pt x="5153173" y="4477247"/>
                </a:cubicBezTo>
                <a:close/>
                <a:moveTo>
                  <a:pt x="5119687" y="4477247"/>
                </a:moveTo>
                <a:lnTo>
                  <a:pt x="5119687" y="4492129"/>
                </a:lnTo>
                <a:cubicBezTo>
                  <a:pt x="5124648" y="4492129"/>
                  <a:pt x="5127128" y="4489649"/>
                  <a:pt x="5127128" y="4484688"/>
                </a:cubicBezTo>
                <a:cubicBezTo>
                  <a:pt x="5127128" y="4479727"/>
                  <a:pt x="5124648" y="4477247"/>
                  <a:pt x="5119687" y="4477247"/>
                </a:cubicBezTo>
                <a:close/>
                <a:moveTo>
                  <a:pt x="1168300" y="4477247"/>
                </a:moveTo>
                <a:cubicBezTo>
                  <a:pt x="1163340" y="4477247"/>
                  <a:pt x="1160859" y="4479727"/>
                  <a:pt x="1160859" y="4484688"/>
                </a:cubicBezTo>
                <a:lnTo>
                  <a:pt x="1168300" y="4492129"/>
                </a:lnTo>
                <a:cubicBezTo>
                  <a:pt x="1168300" y="4492129"/>
                  <a:pt x="1170781" y="4489649"/>
                  <a:pt x="1175742" y="4484688"/>
                </a:cubicBezTo>
                <a:close/>
                <a:moveTo>
                  <a:pt x="1227832" y="4469805"/>
                </a:moveTo>
                <a:cubicBezTo>
                  <a:pt x="1222871" y="4474766"/>
                  <a:pt x="1220390" y="4478487"/>
                  <a:pt x="1220390" y="4480967"/>
                </a:cubicBezTo>
                <a:cubicBezTo>
                  <a:pt x="1220390" y="4483448"/>
                  <a:pt x="1222871" y="4484688"/>
                  <a:pt x="1227832" y="4484688"/>
                </a:cubicBezTo>
                <a:cubicBezTo>
                  <a:pt x="1232793" y="4484688"/>
                  <a:pt x="1235273" y="4484688"/>
                  <a:pt x="1235273" y="4484688"/>
                </a:cubicBezTo>
                <a:cubicBezTo>
                  <a:pt x="1235273" y="4484688"/>
                  <a:pt x="1235273" y="4482208"/>
                  <a:pt x="1235273" y="4477247"/>
                </a:cubicBezTo>
                <a:cubicBezTo>
                  <a:pt x="1235273" y="4472286"/>
                  <a:pt x="1232793" y="4469805"/>
                  <a:pt x="1227832" y="4469805"/>
                </a:cubicBezTo>
                <a:close/>
                <a:moveTo>
                  <a:pt x="1205508" y="4469805"/>
                </a:moveTo>
                <a:cubicBezTo>
                  <a:pt x="1200547" y="4469805"/>
                  <a:pt x="1198066" y="4472286"/>
                  <a:pt x="1198066" y="4477247"/>
                </a:cubicBezTo>
                <a:cubicBezTo>
                  <a:pt x="1198066" y="4482208"/>
                  <a:pt x="1199307" y="4484688"/>
                  <a:pt x="1201787" y="4484688"/>
                </a:cubicBezTo>
                <a:cubicBezTo>
                  <a:pt x="1204267" y="4484688"/>
                  <a:pt x="1207988" y="4484688"/>
                  <a:pt x="1212949" y="4484688"/>
                </a:cubicBezTo>
                <a:cubicBezTo>
                  <a:pt x="1212949" y="4479727"/>
                  <a:pt x="1212949" y="4477247"/>
                  <a:pt x="1212949" y="4477247"/>
                </a:cubicBezTo>
                <a:cubicBezTo>
                  <a:pt x="1212949" y="4477247"/>
                  <a:pt x="1210469" y="4474766"/>
                  <a:pt x="1205508" y="4469805"/>
                </a:cubicBezTo>
                <a:close/>
                <a:moveTo>
                  <a:pt x="5659189" y="4466084"/>
                </a:moveTo>
                <a:cubicBezTo>
                  <a:pt x="5661669" y="4466084"/>
                  <a:pt x="5662909" y="4467324"/>
                  <a:pt x="5662909" y="4469805"/>
                </a:cubicBezTo>
                <a:cubicBezTo>
                  <a:pt x="5662909" y="4474766"/>
                  <a:pt x="5657948" y="4477247"/>
                  <a:pt x="5648027" y="4477247"/>
                </a:cubicBezTo>
                <a:lnTo>
                  <a:pt x="5648027" y="4469805"/>
                </a:lnTo>
                <a:cubicBezTo>
                  <a:pt x="5652987" y="4467324"/>
                  <a:pt x="5656708" y="4466084"/>
                  <a:pt x="5659189" y="4466084"/>
                </a:cubicBezTo>
                <a:close/>
                <a:moveTo>
                  <a:pt x="5171777" y="4462364"/>
                </a:moveTo>
                <a:lnTo>
                  <a:pt x="5171777" y="4469805"/>
                </a:lnTo>
                <a:lnTo>
                  <a:pt x="5186660" y="4469805"/>
                </a:lnTo>
                <a:cubicBezTo>
                  <a:pt x="5186660" y="4464844"/>
                  <a:pt x="5181698" y="4462364"/>
                  <a:pt x="5171777" y="4462364"/>
                </a:cubicBezTo>
                <a:close/>
                <a:moveTo>
                  <a:pt x="1075283" y="4462364"/>
                </a:moveTo>
                <a:cubicBezTo>
                  <a:pt x="1072802" y="4462364"/>
                  <a:pt x="1070322" y="4463604"/>
                  <a:pt x="1067842" y="4466084"/>
                </a:cubicBezTo>
                <a:cubicBezTo>
                  <a:pt x="1065361" y="4468565"/>
                  <a:pt x="1065361" y="4471046"/>
                  <a:pt x="1067842" y="4473526"/>
                </a:cubicBezTo>
                <a:cubicBezTo>
                  <a:pt x="1070322" y="4476006"/>
                  <a:pt x="1071562" y="4477247"/>
                  <a:pt x="1071562" y="4477247"/>
                </a:cubicBezTo>
                <a:lnTo>
                  <a:pt x="1079004" y="4469805"/>
                </a:lnTo>
                <a:cubicBezTo>
                  <a:pt x="1079004" y="4464844"/>
                  <a:pt x="1077763" y="4462364"/>
                  <a:pt x="1075283" y="4462364"/>
                </a:cubicBezTo>
                <a:close/>
                <a:moveTo>
                  <a:pt x="952500" y="4462364"/>
                </a:moveTo>
                <a:cubicBezTo>
                  <a:pt x="952500" y="4467325"/>
                  <a:pt x="952500" y="4469805"/>
                  <a:pt x="952500" y="4469805"/>
                </a:cubicBezTo>
                <a:lnTo>
                  <a:pt x="967383" y="4469805"/>
                </a:lnTo>
                <a:cubicBezTo>
                  <a:pt x="967383" y="4464844"/>
                  <a:pt x="966142" y="4462364"/>
                  <a:pt x="963662" y="4462364"/>
                </a:cubicBezTo>
                <a:cubicBezTo>
                  <a:pt x="961181" y="4462364"/>
                  <a:pt x="957461" y="4462364"/>
                  <a:pt x="952500" y="4462364"/>
                </a:cubicBezTo>
                <a:close/>
                <a:moveTo>
                  <a:pt x="840878" y="4462364"/>
                </a:moveTo>
                <a:cubicBezTo>
                  <a:pt x="850800" y="4462364"/>
                  <a:pt x="853281" y="4467325"/>
                  <a:pt x="848320" y="4477247"/>
                </a:cubicBezTo>
                <a:cubicBezTo>
                  <a:pt x="843359" y="4482208"/>
                  <a:pt x="839638" y="4483448"/>
                  <a:pt x="837158" y="4480967"/>
                </a:cubicBezTo>
                <a:cubicBezTo>
                  <a:pt x="834678" y="4478487"/>
                  <a:pt x="833437" y="4474766"/>
                  <a:pt x="833437" y="4469805"/>
                </a:cubicBezTo>
                <a:cubicBezTo>
                  <a:pt x="833437" y="4464844"/>
                  <a:pt x="835918" y="4462364"/>
                  <a:pt x="840878" y="4462364"/>
                </a:cubicBezTo>
                <a:close/>
                <a:moveTo>
                  <a:pt x="5104804" y="4454922"/>
                </a:moveTo>
                <a:cubicBezTo>
                  <a:pt x="5104804" y="4454922"/>
                  <a:pt x="5104804" y="4457403"/>
                  <a:pt x="5104804" y="4462364"/>
                </a:cubicBezTo>
                <a:lnTo>
                  <a:pt x="5112245" y="4462364"/>
                </a:lnTo>
                <a:cubicBezTo>
                  <a:pt x="5112245" y="4457403"/>
                  <a:pt x="5109765" y="4454922"/>
                  <a:pt x="5104804" y="4454922"/>
                </a:cubicBezTo>
                <a:close/>
                <a:moveTo>
                  <a:pt x="1183183" y="4447481"/>
                </a:moveTo>
                <a:cubicBezTo>
                  <a:pt x="1183183" y="4447481"/>
                  <a:pt x="1183183" y="4449962"/>
                  <a:pt x="1183183" y="4454922"/>
                </a:cubicBezTo>
                <a:lnTo>
                  <a:pt x="1190625" y="4462364"/>
                </a:lnTo>
                <a:cubicBezTo>
                  <a:pt x="1190625" y="4462364"/>
                  <a:pt x="1190625" y="4459884"/>
                  <a:pt x="1190625" y="4454922"/>
                </a:cubicBezTo>
                <a:close/>
                <a:moveTo>
                  <a:pt x="818555" y="4447481"/>
                </a:moveTo>
                <a:cubicBezTo>
                  <a:pt x="823515" y="4447481"/>
                  <a:pt x="824755" y="4449962"/>
                  <a:pt x="822275" y="4454922"/>
                </a:cubicBezTo>
                <a:cubicBezTo>
                  <a:pt x="819795" y="4459884"/>
                  <a:pt x="818555" y="4462364"/>
                  <a:pt x="818555" y="4462364"/>
                </a:cubicBezTo>
                <a:cubicBezTo>
                  <a:pt x="818555" y="4462364"/>
                  <a:pt x="817314" y="4459884"/>
                  <a:pt x="814834" y="4454922"/>
                </a:cubicBezTo>
                <a:cubicBezTo>
                  <a:pt x="812353" y="4449962"/>
                  <a:pt x="813593" y="4447481"/>
                  <a:pt x="818555" y="4447481"/>
                </a:cubicBezTo>
                <a:close/>
                <a:moveTo>
                  <a:pt x="952500" y="4440040"/>
                </a:moveTo>
                <a:cubicBezTo>
                  <a:pt x="952500" y="4445001"/>
                  <a:pt x="954980" y="4447481"/>
                  <a:pt x="959941" y="4447481"/>
                </a:cubicBezTo>
                <a:lnTo>
                  <a:pt x="967383" y="4440040"/>
                </a:lnTo>
                <a:cubicBezTo>
                  <a:pt x="967383" y="4440040"/>
                  <a:pt x="966142" y="4440040"/>
                  <a:pt x="963662" y="4440040"/>
                </a:cubicBezTo>
                <a:cubicBezTo>
                  <a:pt x="961181" y="4440040"/>
                  <a:pt x="957461" y="4440040"/>
                  <a:pt x="952500" y="4440040"/>
                </a:cubicBezTo>
                <a:close/>
                <a:moveTo>
                  <a:pt x="5164335" y="4432598"/>
                </a:moveTo>
                <a:cubicBezTo>
                  <a:pt x="5154414" y="4437559"/>
                  <a:pt x="5151933" y="4442520"/>
                  <a:pt x="5156894" y="4447481"/>
                </a:cubicBezTo>
                <a:cubicBezTo>
                  <a:pt x="5166815" y="4442520"/>
                  <a:pt x="5171777" y="4440040"/>
                  <a:pt x="5171777" y="4440040"/>
                </a:cubicBezTo>
                <a:cubicBezTo>
                  <a:pt x="5171777" y="4435079"/>
                  <a:pt x="5169297" y="4432598"/>
                  <a:pt x="5164335" y="4432598"/>
                </a:cubicBezTo>
                <a:close/>
                <a:moveTo>
                  <a:pt x="1153418" y="4432598"/>
                </a:moveTo>
                <a:lnTo>
                  <a:pt x="1160859" y="4440040"/>
                </a:lnTo>
                <a:cubicBezTo>
                  <a:pt x="1160859" y="4440040"/>
                  <a:pt x="1160859" y="4437559"/>
                  <a:pt x="1160859" y="4432598"/>
                </a:cubicBezTo>
                <a:cubicBezTo>
                  <a:pt x="1155898" y="4432598"/>
                  <a:pt x="1153418" y="4432598"/>
                  <a:pt x="1153418" y="4432598"/>
                </a:cubicBezTo>
                <a:close/>
                <a:moveTo>
                  <a:pt x="1019473" y="4432598"/>
                </a:moveTo>
                <a:lnTo>
                  <a:pt x="1012031" y="4440040"/>
                </a:lnTo>
                <a:cubicBezTo>
                  <a:pt x="1012031" y="4445001"/>
                  <a:pt x="1012031" y="4447481"/>
                  <a:pt x="1012031" y="4447481"/>
                </a:cubicBezTo>
                <a:cubicBezTo>
                  <a:pt x="1012031" y="4447481"/>
                  <a:pt x="1014511" y="4445001"/>
                  <a:pt x="1019473" y="4440040"/>
                </a:cubicBezTo>
                <a:cubicBezTo>
                  <a:pt x="1029394" y="4435079"/>
                  <a:pt x="1029394" y="4432598"/>
                  <a:pt x="1019473" y="4432598"/>
                </a:cubicBezTo>
                <a:close/>
                <a:moveTo>
                  <a:pt x="863203" y="4432598"/>
                </a:moveTo>
                <a:lnTo>
                  <a:pt x="870644" y="4440040"/>
                </a:lnTo>
                <a:cubicBezTo>
                  <a:pt x="870644" y="4445001"/>
                  <a:pt x="866924" y="4447481"/>
                  <a:pt x="859482" y="4447481"/>
                </a:cubicBezTo>
                <a:cubicBezTo>
                  <a:pt x="852041" y="4447481"/>
                  <a:pt x="848320" y="4445001"/>
                  <a:pt x="848320" y="4440040"/>
                </a:cubicBezTo>
                <a:cubicBezTo>
                  <a:pt x="848320" y="4435079"/>
                  <a:pt x="850800" y="4433839"/>
                  <a:pt x="855762" y="4436319"/>
                </a:cubicBezTo>
                <a:cubicBezTo>
                  <a:pt x="860722" y="4438799"/>
                  <a:pt x="863203" y="4437559"/>
                  <a:pt x="863203" y="4432598"/>
                </a:cubicBezTo>
                <a:close/>
                <a:moveTo>
                  <a:pt x="1205508" y="4425157"/>
                </a:moveTo>
                <a:cubicBezTo>
                  <a:pt x="1200547" y="4430118"/>
                  <a:pt x="1198066" y="4435079"/>
                  <a:pt x="1198066" y="4440040"/>
                </a:cubicBezTo>
                <a:cubicBezTo>
                  <a:pt x="1198066" y="4445001"/>
                  <a:pt x="1200547" y="4449962"/>
                  <a:pt x="1205508" y="4454922"/>
                </a:cubicBezTo>
                <a:lnTo>
                  <a:pt x="1227832" y="4447481"/>
                </a:lnTo>
                <a:close/>
                <a:moveTo>
                  <a:pt x="5235029" y="4417715"/>
                </a:moveTo>
                <a:cubicBezTo>
                  <a:pt x="5237509" y="4417715"/>
                  <a:pt x="5238749" y="4418956"/>
                  <a:pt x="5238749" y="4421436"/>
                </a:cubicBezTo>
                <a:cubicBezTo>
                  <a:pt x="5238749" y="4423917"/>
                  <a:pt x="5236269" y="4425157"/>
                  <a:pt x="5231308" y="4425157"/>
                </a:cubicBezTo>
                <a:cubicBezTo>
                  <a:pt x="5231308" y="4420196"/>
                  <a:pt x="5232549" y="4417715"/>
                  <a:pt x="5235029" y="4417715"/>
                </a:cubicBezTo>
                <a:close/>
                <a:moveTo>
                  <a:pt x="803672" y="4417715"/>
                </a:moveTo>
                <a:lnTo>
                  <a:pt x="811113" y="4432598"/>
                </a:lnTo>
                <a:lnTo>
                  <a:pt x="796230" y="4432598"/>
                </a:lnTo>
                <a:close/>
                <a:moveTo>
                  <a:pt x="1220390" y="4410274"/>
                </a:moveTo>
                <a:cubicBezTo>
                  <a:pt x="1215429" y="4415235"/>
                  <a:pt x="1215429" y="4420196"/>
                  <a:pt x="1220390" y="4425157"/>
                </a:cubicBezTo>
                <a:lnTo>
                  <a:pt x="1235273" y="4425157"/>
                </a:lnTo>
                <a:cubicBezTo>
                  <a:pt x="1235273" y="4420196"/>
                  <a:pt x="1232793" y="4415235"/>
                  <a:pt x="1227832" y="4410274"/>
                </a:cubicBezTo>
                <a:close/>
                <a:moveTo>
                  <a:pt x="1183183" y="4410274"/>
                </a:moveTo>
                <a:cubicBezTo>
                  <a:pt x="1178222" y="4410274"/>
                  <a:pt x="1178222" y="4412755"/>
                  <a:pt x="1183183" y="4417715"/>
                </a:cubicBezTo>
                <a:lnTo>
                  <a:pt x="1198066" y="4410274"/>
                </a:lnTo>
                <a:cubicBezTo>
                  <a:pt x="1193105" y="4410274"/>
                  <a:pt x="1188144" y="4410274"/>
                  <a:pt x="1183183" y="4410274"/>
                </a:cubicBezTo>
                <a:close/>
                <a:moveTo>
                  <a:pt x="1168300" y="4410274"/>
                </a:moveTo>
                <a:lnTo>
                  <a:pt x="1160859" y="4417715"/>
                </a:lnTo>
                <a:cubicBezTo>
                  <a:pt x="1160859" y="4422677"/>
                  <a:pt x="1162100" y="4425157"/>
                  <a:pt x="1164580" y="4425157"/>
                </a:cubicBezTo>
                <a:cubicBezTo>
                  <a:pt x="1167060" y="4425157"/>
                  <a:pt x="1168300" y="4423917"/>
                  <a:pt x="1168300" y="4421436"/>
                </a:cubicBezTo>
                <a:cubicBezTo>
                  <a:pt x="1168300" y="4418956"/>
                  <a:pt x="1168300" y="4415235"/>
                  <a:pt x="1168300" y="4410274"/>
                </a:cubicBezTo>
                <a:close/>
                <a:moveTo>
                  <a:pt x="5215495" y="4398182"/>
                </a:moveTo>
                <a:cubicBezTo>
                  <a:pt x="5213635" y="4398802"/>
                  <a:pt x="5211464" y="4400352"/>
                  <a:pt x="5208984" y="4402832"/>
                </a:cubicBezTo>
                <a:cubicBezTo>
                  <a:pt x="5204022" y="4402832"/>
                  <a:pt x="5201542" y="4404073"/>
                  <a:pt x="5201542" y="4406553"/>
                </a:cubicBezTo>
                <a:cubicBezTo>
                  <a:pt x="5201542" y="4409034"/>
                  <a:pt x="5201542" y="4410274"/>
                  <a:pt x="5201542" y="4410274"/>
                </a:cubicBezTo>
                <a:cubicBezTo>
                  <a:pt x="5206504" y="4415235"/>
                  <a:pt x="5206504" y="4417715"/>
                  <a:pt x="5201542" y="4417715"/>
                </a:cubicBezTo>
                <a:lnTo>
                  <a:pt x="5216425" y="4432598"/>
                </a:lnTo>
                <a:cubicBezTo>
                  <a:pt x="5221386" y="4432598"/>
                  <a:pt x="5223867" y="4437559"/>
                  <a:pt x="5223867" y="4447481"/>
                </a:cubicBezTo>
                <a:cubicBezTo>
                  <a:pt x="5228828" y="4452442"/>
                  <a:pt x="5232549" y="4454922"/>
                  <a:pt x="5235029" y="4454922"/>
                </a:cubicBezTo>
                <a:cubicBezTo>
                  <a:pt x="5237509" y="4454922"/>
                  <a:pt x="5238749" y="4452442"/>
                  <a:pt x="5238749" y="4447481"/>
                </a:cubicBezTo>
                <a:cubicBezTo>
                  <a:pt x="5238749" y="4442520"/>
                  <a:pt x="5241229" y="4435079"/>
                  <a:pt x="5246191" y="4425157"/>
                </a:cubicBezTo>
                <a:lnTo>
                  <a:pt x="5261074" y="4417715"/>
                </a:lnTo>
                <a:lnTo>
                  <a:pt x="5253632" y="4410274"/>
                </a:lnTo>
                <a:cubicBezTo>
                  <a:pt x="5243711" y="4405313"/>
                  <a:pt x="5233788" y="4405313"/>
                  <a:pt x="5223867" y="4410274"/>
                </a:cubicBezTo>
                <a:cubicBezTo>
                  <a:pt x="5218905" y="4415235"/>
                  <a:pt x="5215185" y="4417715"/>
                  <a:pt x="5212704" y="4417715"/>
                </a:cubicBezTo>
                <a:cubicBezTo>
                  <a:pt x="5210224" y="4417715"/>
                  <a:pt x="5208984" y="4415235"/>
                  <a:pt x="5208984" y="4410274"/>
                </a:cubicBezTo>
                <a:lnTo>
                  <a:pt x="5216425" y="4402832"/>
                </a:lnTo>
                <a:cubicBezTo>
                  <a:pt x="5221386" y="4402832"/>
                  <a:pt x="5222626" y="4401592"/>
                  <a:pt x="5220146" y="4399112"/>
                </a:cubicBezTo>
                <a:cubicBezTo>
                  <a:pt x="5218906" y="4397872"/>
                  <a:pt x="5217356" y="4397561"/>
                  <a:pt x="5215495" y="4398182"/>
                </a:cubicBezTo>
                <a:close/>
                <a:moveTo>
                  <a:pt x="1227832" y="4387950"/>
                </a:moveTo>
                <a:lnTo>
                  <a:pt x="1212949" y="4395391"/>
                </a:lnTo>
                <a:cubicBezTo>
                  <a:pt x="1217910" y="4395391"/>
                  <a:pt x="1220390" y="4395391"/>
                  <a:pt x="1220390" y="4395391"/>
                </a:cubicBezTo>
                <a:close/>
                <a:moveTo>
                  <a:pt x="1008310" y="4387950"/>
                </a:moveTo>
                <a:cubicBezTo>
                  <a:pt x="1005830" y="4387950"/>
                  <a:pt x="1004589" y="4389190"/>
                  <a:pt x="1004589" y="4391670"/>
                </a:cubicBezTo>
                <a:cubicBezTo>
                  <a:pt x="1004589" y="4394151"/>
                  <a:pt x="1007070" y="4395391"/>
                  <a:pt x="1012031" y="4395391"/>
                </a:cubicBezTo>
                <a:cubicBezTo>
                  <a:pt x="1012031" y="4390430"/>
                  <a:pt x="1010791" y="4387950"/>
                  <a:pt x="1008310" y="4387950"/>
                </a:cubicBezTo>
                <a:close/>
                <a:moveTo>
                  <a:pt x="945058" y="4387950"/>
                </a:moveTo>
                <a:cubicBezTo>
                  <a:pt x="945058" y="4392911"/>
                  <a:pt x="947539" y="4395391"/>
                  <a:pt x="952500" y="4395391"/>
                </a:cubicBezTo>
                <a:cubicBezTo>
                  <a:pt x="957461" y="4395391"/>
                  <a:pt x="959941" y="4394151"/>
                  <a:pt x="959941" y="4391670"/>
                </a:cubicBezTo>
                <a:cubicBezTo>
                  <a:pt x="959941" y="4389190"/>
                  <a:pt x="957461" y="4387950"/>
                  <a:pt x="952500" y="4387950"/>
                </a:cubicBezTo>
                <a:close/>
                <a:moveTo>
                  <a:pt x="1112490" y="4380508"/>
                </a:moveTo>
                <a:cubicBezTo>
                  <a:pt x="1110010" y="4380508"/>
                  <a:pt x="1108769" y="4382989"/>
                  <a:pt x="1108769" y="4387950"/>
                </a:cubicBezTo>
                <a:cubicBezTo>
                  <a:pt x="1108769" y="4387950"/>
                  <a:pt x="1111250" y="4387950"/>
                  <a:pt x="1116211" y="4387950"/>
                </a:cubicBezTo>
                <a:cubicBezTo>
                  <a:pt x="1116211" y="4387950"/>
                  <a:pt x="1116211" y="4386710"/>
                  <a:pt x="1116211" y="4384229"/>
                </a:cubicBezTo>
                <a:cubicBezTo>
                  <a:pt x="1116211" y="4381749"/>
                  <a:pt x="1114970" y="4380508"/>
                  <a:pt x="1112490" y="4380508"/>
                </a:cubicBezTo>
                <a:close/>
                <a:moveTo>
                  <a:pt x="1056679" y="4380508"/>
                </a:moveTo>
                <a:lnTo>
                  <a:pt x="1056679" y="4387950"/>
                </a:lnTo>
                <a:cubicBezTo>
                  <a:pt x="1061640" y="4387950"/>
                  <a:pt x="1064121" y="4385470"/>
                  <a:pt x="1064121" y="4380508"/>
                </a:cubicBezTo>
                <a:cubicBezTo>
                  <a:pt x="1059160" y="4380508"/>
                  <a:pt x="1056679" y="4380508"/>
                  <a:pt x="1056679" y="4380508"/>
                </a:cubicBezTo>
                <a:close/>
                <a:moveTo>
                  <a:pt x="5376415" y="4373067"/>
                </a:moveTo>
                <a:cubicBezTo>
                  <a:pt x="5378895" y="4373067"/>
                  <a:pt x="5383857" y="4375548"/>
                  <a:pt x="5391298" y="4380508"/>
                </a:cubicBezTo>
                <a:cubicBezTo>
                  <a:pt x="5398740" y="4385470"/>
                  <a:pt x="5402460" y="4387950"/>
                  <a:pt x="5402460" y="4387950"/>
                </a:cubicBezTo>
                <a:cubicBezTo>
                  <a:pt x="5397499" y="4392911"/>
                  <a:pt x="5390058" y="4392911"/>
                  <a:pt x="5380136" y="4387950"/>
                </a:cubicBezTo>
                <a:cubicBezTo>
                  <a:pt x="5375175" y="4378028"/>
                  <a:pt x="5373935" y="4373067"/>
                  <a:pt x="5376415" y="4373067"/>
                </a:cubicBezTo>
                <a:close/>
                <a:moveTo>
                  <a:pt x="5320605" y="4373067"/>
                </a:moveTo>
                <a:lnTo>
                  <a:pt x="5335488" y="4373067"/>
                </a:lnTo>
                <a:cubicBezTo>
                  <a:pt x="5335488" y="4378028"/>
                  <a:pt x="5334247" y="4380508"/>
                  <a:pt x="5331767" y="4380508"/>
                </a:cubicBezTo>
                <a:cubicBezTo>
                  <a:pt x="5329287" y="4380508"/>
                  <a:pt x="5328046" y="4380508"/>
                  <a:pt x="5328046" y="4380508"/>
                </a:cubicBezTo>
                <a:cubicBezTo>
                  <a:pt x="5323085" y="4380508"/>
                  <a:pt x="5320605" y="4378028"/>
                  <a:pt x="5320605" y="4373067"/>
                </a:cubicBezTo>
                <a:close/>
                <a:moveTo>
                  <a:pt x="1026914" y="4373067"/>
                </a:moveTo>
                <a:lnTo>
                  <a:pt x="1026914" y="4380508"/>
                </a:lnTo>
                <a:lnTo>
                  <a:pt x="1034355" y="4373067"/>
                </a:lnTo>
                <a:cubicBezTo>
                  <a:pt x="1029394" y="4373067"/>
                  <a:pt x="1026914" y="4373067"/>
                  <a:pt x="1026914" y="4373067"/>
                </a:cubicBezTo>
                <a:close/>
                <a:moveTo>
                  <a:pt x="997148" y="4373067"/>
                </a:moveTo>
                <a:cubicBezTo>
                  <a:pt x="992187" y="4373067"/>
                  <a:pt x="990947" y="4375548"/>
                  <a:pt x="993427" y="4380508"/>
                </a:cubicBezTo>
                <a:cubicBezTo>
                  <a:pt x="995908" y="4385470"/>
                  <a:pt x="998389" y="4387950"/>
                  <a:pt x="1000869" y="4387950"/>
                </a:cubicBezTo>
                <a:cubicBezTo>
                  <a:pt x="1003349" y="4387950"/>
                  <a:pt x="1004589" y="4385470"/>
                  <a:pt x="1004589" y="4380508"/>
                </a:cubicBezTo>
                <a:close/>
                <a:moveTo>
                  <a:pt x="5409902" y="4365625"/>
                </a:moveTo>
                <a:cubicBezTo>
                  <a:pt x="5414863" y="4365625"/>
                  <a:pt x="5416102" y="4366866"/>
                  <a:pt x="5413622" y="4369346"/>
                </a:cubicBezTo>
                <a:cubicBezTo>
                  <a:pt x="5411142" y="4371827"/>
                  <a:pt x="5409902" y="4373067"/>
                  <a:pt x="5409902" y="4373067"/>
                </a:cubicBezTo>
                <a:cubicBezTo>
                  <a:pt x="5409902" y="4368106"/>
                  <a:pt x="5409902" y="4365625"/>
                  <a:pt x="5409902" y="4365625"/>
                </a:cubicBezTo>
                <a:close/>
                <a:moveTo>
                  <a:pt x="1071562" y="4365625"/>
                </a:moveTo>
                <a:cubicBezTo>
                  <a:pt x="1066601" y="4380508"/>
                  <a:pt x="1071562" y="4387950"/>
                  <a:pt x="1086445" y="4387950"/>
                </a:cubicBezTo>
                <a:cubicBezTo>
                  <a:pt x="1091406" y="4387950"/>
                  <a:pt x="1091406" y="4385470"/>
                  <a:pt x="1086445" y="4380508"/>
                </a:cubicBezTo>
                <a:cubicBezTo>
                  <a:pt x="1086445" y="4375548"/>
                  <a:pt x="1085205" y="4371827"/>
                  <a:pt x="1082724" y="4369346"/>
                </a:cubicBezTo>
                <a:cubicBezTo>
                  <a:pt x="1080244" y="4366866"/>
                  <a:pt x="1081484" y="4365625"/>
                  <a:pt x="1086445" y="4365625"/>
                </a:cubicBezTo>
                <a:cubicBezTo>
                  <a:pt x="1086445" y="4365625"/>
                  <a:pt x="1083965" y="4365625"/>
                  <a:pt x="1079004" y="4365625"/>
                </a:cubicBezTo>
                <a:close/>
                <a:moveTo>
                  <a:pt x="5253632" y="4358184"/>
                </a:moveTo>
                <a:cubicBezTo>
                  <a:pt x="5248671" y="4368106"/>
                  <a:pt x="5243711" y="4373067"/>
                  <a:pt x="5238749" y="4373067"/>
                </a:cubicBezTo>
                <a:cubicBezTo>
                  <a:pt x="5228828" y="4373067"/>
                  <a:pt x="5226347" y="4378028"/>
                  <a:pt x="5231308" y="4387950"/>
                </a:cubicBezTo>
                <a:cubicBezTo>
                  <a:pt x="5236269" y="4392911"/>
                  <a:pt x="5239990" y="4395391"/>
                  <a:pt x="5242470" y="4395391"/>
                </a:cubicBezTo>
                <a:cubicBezTo>
                  <a:pt x="5244950" y="4395391"/>
                  <a:pt x="5251152" y="4390430"/>
                  <a:pt x="5261074" y="4380508"/>
                </a:cubicBezTo>
                <a:cubicBezTo>
                  <a:pt x="5275956" y="4370587"/>
                  <a:pt x="5278436" y="4365625"/>
                  <a:pt x="5268515" y="4365625"/>
                </a:cubicBezTo>
                <a:cubicBezTo>
                  <a:pt x="5258593" y="4365625"/>
                  <a:pt x="5253632" y="4363145"/>
                  <a:pt x="5253632" y="4358184"/>
                </a:cubicBezTo>
                <a:close/>
                <a:moveTo>
                  <a:pt x="1019473" y="4358184"/>
                </a:moveTo>
                <a:cubicBezTo>
                  <a:pt x="1019473" y="4363145"/>
                  <a:pt x="1019473" y="4365625"/>
                  <a:pt x="1019473" y="4365625"/>
                </a:cubicBezTo>
                <a:cubicBezTo>
                  <a:pt x="1024433" y="4365625"/>
                  <a:pt x="1026914" y="4363145"/>
                  <a:pt x="1026914" y="4358184"/>
                </a:cubicBezTo>
                <a:cubicBezTo>
                  <a:pt x="1026914" y="4358184"/>
                  <a:pt x="1024433" y="4358184"/>
                  <a:pt x="1019473" y="4358184"/>
                </a:cubicBezTo>
                <a:close/>
                <a:moveTo>
                  <a:pt x="1194345" y="4354463"/>
                </a:moveTo>
                <a:cubicBezTo>
                  <a:pt x="1191865" y="4354463"/>
                  <a:pt x="1190625" y="4355703"/>
                  <a:pt x="1190625" y="4358184"/>
                </a:cubicBezTo>
                <a:cubicBezTo>
                  <a:pt x="1190625" y="4363145"/>
                  <a:pt x="1193105" y="4365625"/>
                  <a:pt x="1198066" y="4365625"/>
                </a:cubicBezTo>
                <a:lnTo>
                  <a:pt x="1212949" y="4365625"/>
                </a:lnTo>
                <a:cubicBezTo>
                  <a:pt x="1217910" y="4375548"/>
                  <a:pt x="1222871" y="4378028"/>
                  <a:pt x="1227832" y="4373067"/>
                </a:cubicBezTo>
                <a:cubicBezTo>
                  <a:pt x="1227832" y="4373067"/>
                  <a:pt x="1227832" y="4371827"/>
                  <a:pt x="1227832" y="4369346"/>
                </a:cubicBezTo>
                <a:cubicBezTo>
                  <a:pt x="1227832" y="4366866"/>
                  <a:pt x="1225351" y="4365625"/>
                  <a:pt x="1220390" y="4365625"/>
                </a:cubicBezTo>
                <a:lnTo>
                  <a:pt x="1205508" y="4358184"/>
                </a:lnTo>
                <a:cubicBezTo>
                  <a:pt x="1200547" y="4355703"/>
                  <a:pt x="1196826" y="4354463"/>
                  <a:pt x="1194345" y="4354463"/>
                </a:cubicBezTo>
                <a:close/>
                <a:moveTo>
                  <a:pt x="5365253" y="4350743"/>
                </a:moveTo>
                <a:cubicBezTo>
                  <a:pt x="5380136" y="4350743"/>
                  <a:pt x="5388818" y="4350743"/>
                  <a:pt x="5391298" y="4350743"/>
                </a:cubicBezTo>
                <a:cubicBezTo>
                  <a:pt x="5393778" y="4350743"/>
                  <a:pt x="5395019" y="4353223"/>
                  <a:pt x="5395019" y="4358184"/>
                </a:cubicBezTo>
                <a:cubicBezTo>
                  <a:pt x="5395019" y="4363145"/>
                  <a:pt x="5387577" y="4363145"/>
                  <a:pt x="5372695" y="4358184"/>
                </a:cubicBezTo>
                <a:close/>
                <a:moveTo>
                  <a:pt x="1265039" y="4343301"/>
                </a:moveTo>
                <a:lnTo>
                  <a:pt x="1265039" y="4350743"/>
                </a:lnTo>
                <a:cubicBezTo>
                  <a:pt x="1270000" y="4355704"/>
                  <a:pt x="1272480" y="4358184"/>
                  <a:pt x="1272480" y="4358184"/>
                </a:cubicBezTo>
                <a:cubicBezTo>
                  <a:pt x="1272480" y="4358184"/>
                  <a:pt x="1272480" y="4355704"/>
                  <a:pt x="1272480" y="4350743"/>
                </a:cubicBezTo>
                <a:cubicBezTo>
                  <a:pt x="1272480" y="4345782"/>
                  <a:pt x="1270000" y="4343301"/>
                  <a:pt x="1265039" y="4343301"/>
                </a:cubicBezTo>
                <a:close/>
                <a:moveTo>
                  <a:pt x="896689" y="4335860"/>
                </a:moveTo>
                <a:cubicBezTo>
                  <a:pt x="894209" y="4335860"/>
                  <a:pt x="892968" y="4338340"/>
                  <a:pt x="892968" y="4343301"/>
                </a:cubicBezTo>
                <a:cubicBezTo>
                  <a:pt x="892968" y="4348263"/>
                  <a:pt x="892968" y="4350743"/>
                  <a:pt x="892968" y="4350743"/>
                </a:cubicBezTo>
                <a:cubicBezTo>
                  <a:pt x="892968" y="4350743"/>
                  <a:pt x="894209" y="4348263"/>
                  <a:pt x="896689" y="4343301"/>
                </a:cubicBezTo>
                <a:cubicBezTo>
                  <a:pt x="899170" y="4338340"/>
                  <a:pt x="899170" y="4335860"/>
                  <a:pt x="896689" y="4335860"/>
                </a:cubicBezTo>
                <a:close/>
                <a:moveTo>
                  <a:pt x="1131094" y="4328418"/>
                </a:moveTo>
                <a:cubicBezTo>
                  <a:pt x="1126132" y="4328418"/>
                  <a:pt x="1124892" y="4329659"/>
                  <a:pt x="1127373" y="4332139"/>
                </a:cubicBezTo>
                <a:cubicBezTo>
                  <a:pt x="1129853" y="4334620"/>
                  <a:pt x="1132334" y="4335860"/>
                  <a:pt x="1134814" y="4335860"/>
                </a:cubicBezTo>
                <a:cubicBezTo>
                  <a:pt x="1137295" y="4335860"/>
                  <a:pt x="1138535" y="4334620"/>
                  <a:pt x="1138535" y="4332139"/>
                </a:cubicBezTo>
                <a:cubicBezTo>
                  <a:pt x="1138535" y="4329659"/>
                  <a:pt x="1136055" y="4328418"/>
                  <a:pt x="1131094" y="4328418"/>
                </a:cubicBezTo>
                <a:close/>
                <a:moveTo>
                  <a:pt x="1004589" y="4328418"/>
                </a:moveTo>
                <a:cubicBezTo>
                  <a:pt x="999629" y="4328418"/>
                  <a:pt x="997148" y="4330899"/>
                  <a:pt x="997148" y="4335860"/>
                </a:cubicBezTo>
                <a:cubicBezTo>
                  <a:pt x="997148" y="4335860"/>
                  <a:pt x="995908" y="4338340"/>
                  <a:pt x="993427" y="4343301"/>
                </a:cubicBezTo>
                <a:cubicBezTo>
                  <a:pt x="990947" y="4348263"/>
                  <a:pt x="989707" y="4350743"/>
                  <a:pt x="989707" y="4350743"/>
                </a:cubicBezTo>
                <a:cubicBezTo>
                  <a:pt x="989707" y="4355704"/>
                  <a:pt x="992187" y="4358184"/>
                  <a:pt x="997148" y="4358184"/>
                </a:cubicBezTo>
                <a:cubicBezTo>
                  <a:pt x="1002109" y="4358184"/>
                  <a:pt x="1004589" y="4355704"/>
                  <a:pt x="1004589" y="4350743"/>
                </a:cubicBezTo>
                <a:cubicBezTo>
                  <a:pt x="1004589" y="4345782"/>
                  <a:pt x="1004589" y="4342061"/>
                  <a:pt x="1004589" y="4339581"/>
                </a:cubicBezTo>
                <a:cubicBezTo>
                  <a:pt x="1004589" y="4337100"/>
                  <a:pt x="1004589" y="4335860"/>
                  <a:pt x="1004589" y="4335860"/>
                </a:cubicBezTo>
                <a:close/>
                <a:moveTo>
                  <a:pt x="926455" y="4328418"/>
                </a:moveTo>
                <a:cubicBezTo>
                  <a:pt x="923975" y="4328418"/>
                  <a:pt x="923975" y="4329659"/>
                  <a:pt x="926455" y="4332139"/>
                </a:cubicBezTo>
                <a:cubicBezTo>
                  <a:pt x="928935" y="4334620"/>
                  <a:pt x="930176" y="4335860"/>
                  <a:pt x="930176" y="4335860"/>
                </a:cubicBezTo>
                <a:cubicBezTo>
                  <a:pt x="930176" y="4330899"/>
                  <a:pt x="928935" y="4328418"/>
                  <a:pt x="926455" y="4328418"/>
                </a:cubicBezTo>
                <a:close/>
                <a:moveTo>
                  <a:pt x="1250156" y="4320977"/>
                </a:moveTo>
                <a:cubicBezTo>
                  <a:pt x="1250156" y="4325938"/>
                  <a:pt x="1251396" y="4328418"/>
                  <a:pt x="1253877" y="4328418"/>
                </a:cubicBezTo>
                <a:cubicBezTo>
                  <a:pt x="1256357" y="4328418"/>
                  <a:pt x="1257598" y="4328418"/>
                  <a:pt x="1257598" y="4328418"/>
                </a:cubicBezTo>
                <a:cubicBezTo>
                  <a:pt x="1257598" y="4323458"/>
                  <a:pt x="1257598" y="4320977"/>
                  <a:pt x="1257598" y="4320977"/>
                </a:cubicBezTo>
                <a:cubicBezTo>
                  <a:pt x="1257598" y="4320977"/>
                  <a:pt x="1255117" y="4320977"/>
                  <a:pt x="1250156" y="4320977"/>
                </a:cubicBezTo>
                <a:close/>
                <a:moveTo>
                  <a:pt x="959941" y="4320977"/>
                </a:moveTo>
                <a:lnTo>
                  <a:pt x="952500" y="4328418"/>
                </a:lnTo>
                <a:cubicBezTo>
                  <a:pt x="957461" y="4328418"/>
                  <a:pt x="959941" y="4327178"/>
                  <a:pt x="959941" y="4324698"/>
                </a:cubicBezTo>
                <a:cubicBezTo>
                  <a:pt x="959941" y="4322218"/>
                  <a:pt x="959941" y="4320977"/>
                  <a:pt x="959941" y="4320977"/>
                </a:cubicBezTo>
                <a:close/>
                <a:moveTo>
                  <a:pt x="900410" y="4320977"/>
                </a:moveTo>
                <a:cubicBezTo>
                  <a:pt x="900410" y="4320977"/>
                  <a:pt x="900410" y="4322218"/>
                  <a:pt x="900410" y="4324698"/>
                </a:cubicBezTo>
                <a:cubicBezTo>
                  <a:pt x="900410" y="4327178"/>
                  <a:pt x="900410" y="4328418"/>
                  <a:pt x="900410" y="4328418"/>
                </a:cubicBezTo>
                <a:cubicBezTo>
                  <a:pt x="905371" y="4323458"/>
                  <a:pt x="906611" y="4320977"/>
                  <a:pt x="904131" y="4320977"/>
                </a:cubicBezTo>
                <a:cubicBezTo>
                  <a:pt x="901650" y="4320977"/>
                  <a:pt x="900410" y="4320977"/>
                  <a:pt x="900410" y="4320977"/>
                </a:cubicBezTo>
                <a:close/>
                <a:moveTo>
                  <a:pt x="1183183" y="4306094"/>
                </a:moveTo>
                <a:cubicBezTo>
                  <a:pt x="1183183" y="4311056"/>
                  <a:pt x="1188144" y="4316016"/>
                  <a:pt x="1198066" y="4320977"/>
                </a:cubicBezTo>
                <a:cubicBezTo>
                  <a:pt x="1207988" y="4325938"/>
                  <a:pt x="1215429" y="4328418"/>
                  <a:pt x="1220390" y="4328418"/>
                </a:cubicBezTo>
                <a:lnTo>
                  <a:pt x="1220390" y="4313536"/>
                </a:lnTo>
                <a:cubicBezTo>
                  <a:pt x="1215429" y="4308575"/>
                  <a:pt x="1207988" y="4306094"/>
                  <a:pt x="1198066" y="4306094"/>
                </a:cubicBezTo>
                <a:cubicBezTo>
                  <a:pt x="1193105" y="4306094"/>
                  <a:pt x="1189385" y="4306094"/>
                  <a:pt x="1186904" y="4306094"/>
                </a:cubicBezTo>
                <a:cubicBezTo>
                  <a:pt x="1184424" y="4306094"/>
                  <a:pt x="1183183" y="4306094"/>
                  <a:pt x="1183183" y="4306094"/>
                </a:cubicBezTo>
                <a:close/>
                <a:moveTo>
                  <a:pt x="982265" y="4306094"/>
                </a:moveTo>
                <a:lnTo>
                  <a:pt x="974824" y="4313536"/>
                </a:lnTo>
                <a:lnTo>
                  <a:pt x="982265" y="4313536"/>
                </a:lnTo>
                <a:cubicBezTo>
                  <a:pt x="982265" y="4308575"/>
                  <a:pt x="982265" y="4306094"/>
                  <a:pt x="982265" y="4306094"/>
                </a:cubicBezTo>
                <a:close/>
                <a:moveTo>
                  <a:pt x="803672" y="4306094"/>
                </a:moveTo>
                <a:lnTo>
                  <a:pt x="803672" y="4313536"/>
                </a:lnTo>
                <a:cubicBezTo>
                  <a:pt x="798711" y="4313536"/>
                  <a:pt x="796230" y="4312296"/>
                  <a:pt x="796230" y="4309815"/>
                </a:cubicBezTo>
                <a:cubicBezTo>
                  <a:pt x="796230" y="4307335"/>
                  <a:pt x="798711" y="4306094"/>
                  <a:pt x="803672" y="4306094"/>
                </a:cubicBezTo>
                <a:close/>
                <a:moveTo>
                  <a:pt x="788789" y="4291211"/>
                </a:moveTo>
                <a:lnTo>
                  <a:pt x="788789" y="4298653"/>
                </a:lnTo>
                <a:cubicBezTo>
                  <a:pt x="788789" y="4298653"/>
                  <a:pt x="787549" y="4297413"/>
                  <a:pt x="785068" y="4294932"/>
                </a:cubicBezTo>
                <a:cubicBezTo>
                  <a:pt x="782588" y="4292452"/>
                  <a:pt x="783828" y="4291211"/>
                  <a:pt x="788789" y="4291211"/>
                </a:cubicBezTo>
                <a:close/>
                <a:moveTo>
                  <a:pt x="5290839" y="4283770"/>
                </a:moveTo>
                <a:cubicBezTo>
                  <a:pt x="5280918" y="4288731"/>
                  <a:pt x="5273476" y="4296173"/>
                  <a:pt x="5268515" y="4306094"/>
                </a:cubicBezTo>
                <a:lnTo>
                  <a:pt x="5283398" y="4298653"/>
                </a:lnTo>
                <a:lnTo>
                  <a:pt x="5298281" y="4306094"/>
                </a:lnTo>
                <a:lnTo>
                  <a:pt x="5305722" y="4298653"/>
                </a:lnTo>
                <a:cubicBezTo>
                  <a:pt x="5300761" y="4293692"/>
                  <a:pt x="5295801" y="4288731"/>
                  <a:pt x="5290839" y="4283770"/>
                </a:cubicBezTo>
                <a:close/>
                <a:moveTo>
                  <a:pt x="870644" y="4283770"/>
                </a:moveTo>
                <a:cubicBezTo>
                  <a:pt x="870644" y="4293692"/>
                  <a:pt x="868164" y="4299893"/>
                  <a:pt x="863203" y="4302373"/>
                </a:cubicBezTo>
                <a:cubicBezTo>
                  <a:pt x="858242" y="4304854"/>
                  <a:pt x="863203" y="4308575"/>
                  <a:pt x="878086" y="4313536"/>
                </a:cubicBezTo>
                <a:lnTo>
                  <a:pt x="885527" y="4313536"/>
                </a:lnTo>
                <a:cubicBezTo>
                  <a:pt x="880566" y="4303614"/>
                  <a:pt x="880566" y="4298653"/>
                  <a:pt x="885527" y="4298653"/>
                </a:cubicBezTo>
                <a:lnTo>
                  <a:pt x="885527" y="4283770"/>
                </a:lnTo>
                <a:cubicBezTo>
                  <a:pt x="875605" y="4283770"/>
                  <a:pt x="870644" y="4283770"/>
                  <a:pt x="870644" y="4283770"/>
                </a:cubicBezTo>
                <a:close/>
                <a:moveTo>
                  <a:pt x="1033425" y="4280049"/>
                </a:moveTo>
                <a:cubicBezTo>
                  <a:pt x="1032805" y="4280049"/>
                  <a:pt x="1031875" y="4281289"/>
                  <a:pt x="1030634" y="4283770"/>
                </a:cubicBezTo>
                <a:cubicBezTo>
                  <a:pt x="1028154" y="4288731"/>
                  <a:pt x="1029394" y="4293692"/>
                  <a:pt x="1034355" y="4298653"/>
                </a:cubicBezTo>
                <a:lnTo>
                  <a:pt x="1034355" y="4283770"/>
                </a:lnTo>
                <a:cubicBezTo>
                  <a:pt x="1034355" y="4281289"/>
                  <a:pt x="1034045" y="4280049"/>
                  <a:pt x="1033425" y="4280049"/>
                </a:cubicBezTo>
                <a:close/>
                <a:moveTo>
                  <a:pt x="5372695" y="4276329"/>
                </a:moveTo>
                <a:lnTo>
                  <a:pt x="5372695" y="4283770"/>
                </a:lnTo>
                <a:cubicBezTo>
                  <a:pt x="5372695" y="4288731"/>
                  <a:pt x="5370215" y="4291211"/>
                  <a:pt x="5365253" y="4291211"/>
                </a:cubicBezTo>
                <a:cubicBezTo>
                  <a:pt x="5360292" y="4291211"/>
                  <a:pt x="5357812" y="4288731"/>
                  <a:pt x="5357812" y="4283770"/>
                </a:cubicBezTo>
                <a:cubicBezTo>
                  <a:pt x="5357812" y="4278809"/>
                  <a:pt x="5362773" y="4276329"/>
                  <a:pt x="5372695" y="4276329"/>
                </a:cubicBezTo>
                <a:close/>
                <a:moveTo>
                  <a:pt x="1071562" y="4276329"/>
                </a:moveTo>
                <a:lnTo>
                  <a:pt x="1071562" y="4291211"/>
                </a:lnTo>
                <a:cubicBezTo>
                  <a:pt x="1071562" y="4301133"/>
                  <a:pt x="1071562" y="4306094"/>
                  <a:pt x="1071562" y="4306094"/>
                </a:cubicBezTo>
                <a:lnTo>
                  <a:pt x="1079004" y="4313536"/>
                </a:lnTo>
                <a:cubicBezTo>
                  <a:pt x="1079004" y="4308575"/>
                  <a:pt x="1081484" y="4306094"/>
                  <a:pt x="1086445" y="4306094"/>
                </a:cubicBezTo>
                <a:lnTo>
                  <a:pt x="1086445" y="4291211"/>
                </a:lnTo>
                <a:close/>
                <a:moveTo>
                  <a:pt x="920874" y="4272608"/>
                </a:moveTo>
                <a:cubicBezTo>
                  <a:pt x="919634" y="4272608"/>
                  <a:pt x="917773" y="4273848"/>
                  <a:pt x="915293" y="4276329"/>
                </a:cubicBezTo>
                <a:cubicBezTo>
                  <a:pt x="910332" y="4281290"/>
                  <a:pt x="910332" y="4283770"/>
                  <a:pt x="915293" y="4283770"/>
                </a:cubicBezTo>
                <a:cubicBezTo>
                  <a:pt x="915293" y="4288731"/>
                  <a:pt x="916533" y="4292452"/>
                  <a:pt x="919013" y="4294932"/>
                </a:cubicBezTo>
                <a:cubicBezTo>
                  <a:pt x="921494" y="4297413"/>
                  <a:pt x="922734" y="4298653"/>
                  <a:pt x="922734" y="4298653"/>
                </a:cubicBezTo>
                <a:lnTo>
                  <a:pt x="930176" y="4306094"/>
                </a:lnTo>
                <a:cubicBezTo>
                  <a:pt x="935137" y="4301133"/>
                  <a:pt x="935137" y="4296173"/>
                  <a:pt x="930176" y="4291211"/>
                </a:cubicBezTo>
                <a:cubicBezTo>
                  <a:pt x="925215" y="4286251"/>
                  <a:pt x="922734" y="4281290"/>
                  <a:pt x="922734" y="4276329"/>
                </a:cubicBezTo>
                <a:cubicBezTo>
                  <a:pt x="922734" y="4273848"/>
                  <a:pt x="922114" y="4272608"/>
                  <a:pt x="920874" y="4272608"/>
                </a:cubicBezTo>
                <a:close/>
                <a:moveTo>
                  <a:pt x="1194345" y="4261446"/>
                </a:moveTo>
                <a:cubicBezTo>
                  <a:pt x="1191865" y="4261446"/>
                  <a:pt x="1190625" y="4263926"/>
                  <a:pt x="1190625" y="4268887"/>
                </a:cubicBezTo>
                <a:cubicBezTo>
                  <a:pt x="1195586" y="4268887"/>
                  <a:pt x="1198066" y="4268887"/>
                  <a:pt x="1198066" y="4268887"/>
                </a:cubicBezTo>
                <a:cubicBezTo>
                  <a:pt x="1198066" y="4263926"/>
                  <a:pt x="1196826" y="4261446"/>
                  <a:pt x="1194345" y="4261446"/>
                </a:cubicBezTo>
                <a:close/>
                <a:moveTo>
                  <a:pt x="373465" y="4259120"/>
                </a:moveTo>
                <a:cubicBezTo>
                  <a:pt x="376256" y="4258190"/>
                  <a:pt x="383232" y="4261446"/>
                  <a:pt x="394394" y="4268887"/>
                </a:cubicBezTo>
                <a:lnTo>
                  <a:pt x="409277" y="4306094"/>
                </a:lnTo>
                <a:lnTo>
                  <a:pt x="401836" y="4298653"/>
                </a:lnTo>
                <a:lnTo>
                  <a:pt x="386953" y="4283770"/>
                </a:lnTo>
                <a:cubicBezTo>
                  <a:pt x="367109" y="4278809"/>
                  <a:pt x="362148" y="4271368"/>
                  <a:pt x="372070" y="4261446"/>
                </a:cubicBezTo>
                <a:cubicBezTo>
                  <a:pt x="372070" y="4260206"/>
                  <a:pt x="372535" y="4259430"/>
                  <a:pt x="373465" y="4259120"/>
                </a:cubicBezTo>
                <a:close/>
                <a:moveTo>
                  <a:pt x="5298281" y="4254004"/>
                </a:moveTo>
                <a:cubicBezTo>
                  <a:pt x="5298281" y="4254004"/>
                  <a:pt x="5297040" y="4256485"/>
                  <a:pt x="5294560" y="4261446"/>
                </a:cubicBezTo>
                <a:cubicBezTo>
                  <a:pt x="5292080" y="4266407"/>
                  <a:pt x="5293319" y="4268887"/>
                  <a:pt x="5298281" y="4268887"/>
                </a:cubicBezTo>
                <a:cubicBezTo>
                  <a:pt x="5303242" y="4268887"/>
                  <a:pt x="5305722" y="4266407"/>
                  <a:pt x="5305722" y="4261446"/>
                </a:cubicBezTo>
                <a:close/>
                <a:moveTo>
                  <a:pt x="5437807" y="4248423"/>
                </a:moveTo>
                <a:cubicBezTo>
                  <a:pt x="5436567" y="4254625"/>
                  <a:pt x="5434707" y="4261446"/>
                  <a:pt x="5432226" y="4268887"/>
                </a:cubicBezTo>
                <a:cubicBezTo>
                  <a:pt x="5432226" y="4268887"/>
                  <a:pt x="5432226" y="4266407"/>
                  <a:pt x="5432226" y="4261446"/>
                </a:cubicBezTo>
                <a:cubicBezTo>
                  <a:pt x="5432226" y="4256485"/>
                  <a:pt x="5432226" y="4254004"/>
                  <a:pt x="5432226" y="4254004"/>
                </a:cubicBezTo>
                <a:cubicBezTo>
                  <a:pt x="5432226" y="4254004"/>
                  <a:pt x="5432846" y="4253384"/>
                  <a:pt x="5434086" y="4252144"/>
                </a:cubicBezTo>
                <a:close/>
                <a:moveTo>
                  <a:pt x="5320605" y="4246563"/>
                </a:moveTo>
                <a:cubicBezTo>
                  <a:pt x="5315644" y="4251524"/>
                  <a:pt x="5315644" y="4254004"/>
                  <a:pt x="5320605" y="4254004"/>
                </a:cubicBezTo>
                <a:cubicBezTo>
                  <a:pt x="5325566" y="4254004"/>
                  <a:pt x="5330526" y="4251524"/>
                  <a:pt x="5335488" y="4246563"/>
                </a:cubicBezTo>
                <a:close/>
                <a:moveTo>
                  <a:pt x="922734" y="4246563"/>
                </a:moveTo>
                <a:lnTo>
                  <a:pt x="915293" y="4254004"/>
                </a:lnTo>
                <a:cubicBezTo>
                  <a:pt x="920254" y="4258966"/>
                  <a:pt x="922734" y="4260206"/>
                  <a:pt x="922734" y="4257725"/>
                </a:cubicBezTo>
                <a:cubicBezTo>
                  <a:pt x="922734" y="4255245"/>
                  <a:pt x="922734" y="4251524"/>
                  <a:pt x="922734" y="4246563"/>
                </a:cubicBezTo>
                <a:close/>
                <a:moveTo>
                  <a:pt x="5438427" y="4242843"/>
                </a:moveTo>
                <a:lnTo>
                  <a:pt x="5438737" y="4243772"/>
                </a:lnTo>
                <a:cubicBezTo>
                  <a:pt x="5439357" y="4245633"/>
                  <a:pt x="5439667" y="4246563"/>
                  <a:pt x="5439667" y="4246563"/>
                </a:cubicBezTo>
                <a:lnTo>
                  <a:pt x="5437807" y="4248423"/>
                </a:lnTo>
                <a:close/>
                <a:moveTo>
                  <a:pt x="848320" y="4239122"/>
                </a:moveTo>
                <a:lnTo>
                  <a:pt x="855762" y="4254004"/>
                </a:lnTo>
                <a:cubicBezTo>
                  <a:pt x="860722" y="4254004"/>
                  <a:pt x="865683" y="4251524"/>
                  <a:pt x="870644" y="4246563"/>
                </a:cubicBezTo>
                <a:cubicBezTo>
                  <a:pt x="870644" y="4241602"/>
                  <a:pt x="868164" y="4239122"/>
                  <a:pt x="863203" y="4239122"/>
                </a:cubicBezTo>
                <a:lnTo>
                  <a:pt x="855762" y="4239122"/>
                </a:lnTo>
                <a:close/>
                <a:moveTo>
                  <a:pt x="5476874" y="4231680"/>
                </a:moveTo>
                <a:cubicBezTo>
                  <a:pt x="5481836" y="4231680"/>
                  <a:pt x="5484316" y="4234161"/>
                  <a:pt x="5484316" y="4239122"/>
                </a:cubicBezTo>
                <a:cubicBezTo>
                  <a:pt x="5484316" y="4239122"/>
                  <a:pt x="5481836" y="4239122"/>
                  <a:pt x="5476874" y="4239122"/>
                </a:cubicBezTo>
                <a:lnTo>
                  <a:pt x="5469433" y="4239122"/>
                </a:lnTo>
                <a:cubicBezTo>
                  <a:pt x="5469433" y="4234161"/>
                  <a:pt x="5471913" y="4231680"/>
                  <a:pt x="5476874" y="4231680"/>
                </a:cubicBezTo>
                <a:close/>
                <a:moveTo>
                  <a:pt x="1079004" y="4231680"/>
                </a:moveTo>
                <a:lnTo>
                  <a:pt x="1079004" y="4239122"/>
                </a:lnTo>
                <a:lnTo>
                  <a:pt x="1086445" y="4231680"/>
                </a:lnTo>
                <a:cubicBezTo>
                  <a:pt x="1081484" y="4231680"/>
                  <a:pt x="1079004" y="4231680"/>
                  <a:pt x="1079004" y="4231680"/>
                </a:cubicBezTo>
                <a:close/>
                <a:moveTo>
                  <a:pt x="796230" y="4231680"/>
                </a:moveTo>
                <a:lnTo>
                  <a:pt x="803672" y="4231680"/>
                </a:lnTo>
                <a:cubicBezTo>
                  <a:pt x="803672" y="4236641"/>
                  <a:pt x="803672" y="4239122"/>
                  <a:pt x="803672" y="4239122"/>
                </a:cubicBezTo>
                <a:cubicBezTo>
                  <a:pt x="803672" y="4239122"/>
                  <a:pt x="802431" y="4239122"/>
                  <a:pt x="799951" y="4239122"/>
                </a:cubicBezTo>
                <a:cubicBezTo>
                  <a:pt x="797471" y="4239122"/>
                  <a:pt x="796230" y="4236641"/>
                  <a:pt x="796230" y="4231680"/>
                </a:cubicBezTo>
                <a:close/>
                <a:moveTo>
                  <a:pt x="5435016" y="4228890"/>
                </a:moveTo>
                <a:cubicBezTo>
                  <a:pt x="5435636" y="4228269"/>
                  <a:pt x="5437187" y="4229200"/>
                  <a:pt x="5439667" y="4231680"/>
                </a:cubicBezTo>
                <a:lnTo>
                  <a:pt x="5438427" y="4242843"/>
                </a:lnTo>
                <a:lnTo>
                  <a:pt x="5435947" y="4235401"/>
                </a:lnTo>
                <a:cubicBezTo>
                  <a:pt x="5434707" y="4231680"/>
                  <a:pt x="5434397" y="4229510"/>
                  <a:pt x="5435016" y="4228890"/>
                </a:cubicBezTo>
                <a:close/>
                <a:moveTo>
                  <a:pt x="744140" y="4201915"/>
                </a:moveTo>
                <a:cubicBezTo>
                  <a:pt x="749101" y="4201915"/>
                  <a:pt x="751582" y="4203155"/>
                  <a:pt x="751582" y="4205635"/>
                </a:cubicBezTo>
                <a:cubicBezTo>
                  <a:pt x="751582" y="4208116"/>
                  <a:pt x="749101" y="4209356"/>
                  <a:pt x="744140" y="4209356"/>
                </a:cubicBezTo>
                <a:cubicBezTo>
                  <a:pt x="744140" y="4209356"/>
                  <a:pt x="744140" y="4206875"/>
                  <a:pt x="744140" y="4201915"/>
                </a:cubicBezTo>
                <a:close/>
                <a:moveTo>
                  <a:pt x="900410" y="4194473"/>
                </a:moveTo>
                <a:lnTo>
                  <a:pt x="900410" y="4201915"/>
                </a:lnTo>
                <a:lnTo>
                  <a:pt x="907851" y="4201915"/>
                </a:lnTo>
                <a:cubicBezTo>
                  <a:pt x="907851" y="4196954"/>
                  <a:pt x="905371" y="4194473"/>
                  <a:pt x="900410" y="4194473"/>
                </a:cubicBezTo>
                <a:close/>
                <a:moveTo>
                  <a:pt x="639961" y="4194473"/>
                </a:moveTo>
                <a:lnTo>
                  <a:pt x="647402" y="4209356"/>
                </a:lnTo>
                <a:cubicBezTo>
                  <a:pt x="652363" y="4219278"/>
                  <a:pt x="649882" y="4219278"/>
                  <a:pt x="639961" y="4209356"/>
                </a:cubicBezTo>
                <a:close/>
                <a:moveTo>
                  <a:pt x="457646" y="4187032"/>
                </a:moveTo>
                <a:cubicBezTo>
                  <a:pt x="460127" y="4187032"/>
                  <a:pt x="461367" y="4189512"/>
                  <a:pt x="461367" y="4194473"/>
                </a:cubicBezTo>
                <a:cubicBezTo>
                  <a:pt x="461367" y="4194473"/>
                  <a:pt x="458886" y="4194473"/>
                  <a:pt x="453925" y="4194473"/>
                </a:cubicBezTo>
                <a:cubicBezTo>
                  <a:pt x="453925" y="4189512"/>
                  <a:pt x="455166" y="4187032"/>
                  <a:pt x="457646" y="4187032"/>
                </a:cubicBezTo>
                <a:close/>
                <a:moveTo>
                  <a:pt x="386953" y="4187032"/>
                </a:moveTo>
                <a:lnTo>
                  <a:pt x="394394" y="4187032"/>
                </a:lnTo>
                <a:cubicBezTo>
                  <a:pt x="394394" y="4191992"/>
                  <a:pt x="394394" y="4194473"/>
                  <a:pt x="394394" y="4194473"/>
                </a:cubicBezTo>
                <a:cubicBezTo>
                  <a:pt x="394394" y="4194473"/>
                  <a:pt x="391914" y="4191992"/>
                  <a:pt x="386953" y="4187032"/>
                </a:cubicBezTo>
                <a:close/>
                <a:moveTo>
                  <a:pt x="866924" y="4179590"/>
                </a:moveTo>
                <a:cubicBezTo>
                  <a:pt x="864443" y="4179590"/>
                  <a:pt x="863203" y="4184551"/>
                  <a:pt x="863203" y="4194473"/>
                </a:cubicBezTo>
                <a:lnTo>
                  <a:pt x="870644" y="4201915"/>
                </a:lnTo>
                <a:cubicBezTo>
                  <a:pt x="870644" y="4196954"/>
                  <a:pt x="870644" y="4191992"/>
                  <a:pt x="870644" y="4187032"/>
                </a:cubicBezTo>
                <a:cubicBezTo>
                  <a:pt x="870644" y="4182071"/>
                  <a:pt x="869404" y="4179590"/>
                  <a:pt x="866924" y="4179590"/>
                </a:cubicBezTo>
                <a:close/>
                <a:moveTo>
                  <a:pt x="695771" y="4179590"/>
                </a:moveTo>
                <a:cubicBezTo>
                  <a:pt x="698252" y="4179590"/>
                  <a:pt x="701972" y="4179590"/>
                  <a:pt x="706933" y="4179590"/>
                </a:cubicBezTo>
                <a:lnTo>
                  <a:pt x="699492" y="4187032"/>
                </a:lnTo>
                <a:cubicBezTo>
                  <a:pt x="694531" y="4187032"/>
                  <a:pt x="692051" y="4185792"/>
                  <a:pt x="692051" y="4183311"/>
                </a:cubicBezTo>
                <a:cubicBezTo>
                  <a:pt x="692051" y="4180830"/>
                  <a:pt x="693291" y="4179590"/>
                  <a:pt x="695771" y="4179590"/>
                </a:cubicBezTo>
                <a:close/>
                <a:moveTo>
                  <a:pt x="5387577" y="4172149"/>
                </a:moveTo>
                <a:cubicBezTo>
                  <a:pt x="5367733" y="4172149"/>
                  <a:pt x="5362773" y="4179590"/>
                  <a:pt x="5372695" y="4194473"/>
                </a:cubicBezTo>
                <a:lnTo>
                  <a:pt x="5432226" y="4194473"/>
                </a:lnTo>
                <a:lnTo>
                  <a:pt x="5439667" y="4187032"/>
                </a:lnTo>
                <a:cubicBezTo>
                  <a:pt x="5449589" y="4182071"/>
                  <a:pt x="5453310" y="4178350"/>
                  <a:pt x="5450829" y="4175870"/>
                </a:cubicBezTo>
                <a:cubicBezTo>
                  <a:pt x="5448349" y="4173389"/>
                  <a:pt x="5442147" y="4174630"/>
                  <a:pt x="5432226" y="4179590"/>
                </a:cubicBezTo>
                <a:cubicBezTo>
                  <a:pt x="5422304" y="4179590"/>
                  <a:pt x="5414863" y="4179590"/>
                  <a:pt x="5409902" y="4179590"/>
                </a:cubicBezTo>
                <a:cubicBezTo>
                  <a:pt x="5419823" y="4174630"/>
                  <a:pt x="5419823" y="4172149"/>
                  <a:pt x="5409902" y="4172149"/>
                </a:cubicBezTo>
                <a:cubicBezTo>
                  <a:pt x="5404940" y="4172149"/>
                  <a:pt x="5397499" y="4172149"/>
                  <a:pt x="5387577" y="4172149"/>
                </a:cubicBezTo>
                <a:close/>
                <a:moveTo>
                  <a:pt x="710654" y="4164707"/>
                </a:moveTo>
                <a:cubicBezTo>
                  <a:pt x="713135" y="4164707"/>
                  <a:pt x="714375" y="4167188"/>
                  <a:pt x="714375" y="4172149"/>
                </a:cubicBezTo>
                <a:cubicBezTo>
                  <a:pt x="709414" y="4172149"/>
                  <a:pt x="706933" y="4172149"/>
                  <a:pt x="706933" y="4172149"/>
                </a:cubicBezTo>
                <a:cubicBezTo>
                  <a:pt x="706933" y="4167188"/>
                  <a:pt x="708174" y="4164707"/>
                  <a:pt x="710654" y="4164707"/>
                </a:cubicBezTo>
                <a:close/>
                <a:moveTo>
                  <a:pt x="5770809" y="4157266"/>
                </a:moveTo>
                <a:cubicBezTo>
                  <a:pt x="5773289" y="4157266"/>
                  <a:pt x="5774531" y="4159747"/>
                  <a:pt x="5774531" y="4164707"/>
                </a:cubicBezTo>
                <a:cubicBezTo>
                  <a:pt x="5774531" y="4169668"/>
                  <a:pt x="5772051" y="4172149"/>
                  <a:pt x="5767089" y="4172149"/>
                </a:cubicBezTo>
                <a:cubicBezTo>
                  <a:pt x="5762127" y="4172149"/>
                  <a:pt x="5760888" y="4169668"/>
                  <a:pt x="5763369" y="4164707"/>
                </a:cubicBezTo>
                <a:cubicBezTo>
                  <a:pt x="5765849" y="4159747"/>
                  <a:pt x="5768329" y="4157266"/>
                  <a:pt x="5770809" y="4157266"/>
                </a:cubicBezTo>
                <a:close/>
                <a:moveTo>
                  <a:pt x="312539" y="4157266"/>
                </a:moveTo>
                <a:cubicBezTo>
                  <a:pt x="312539" y="4157266"/>
                  <a:pt x="312539" y="4159747"/>
                  <a:pt x="312539" y="4164707"/>
                </a:cubicBezTo>
                <a:cubicBezTo>
                  <a:pt x="312539" y="4169668"/>
                  <a:pt x="311298" y="4170909"/>
                  <a:pt x="308818" y="4168428"/>
                </a:cubicBezTo>
                <a:cubicBezTo>
                  <a:pt x="306338" y="4165948"/>
                  <a:pt x="305097" y="4163467"/>
                  <a:pt x="305097" y="4160987"/>
                </a:cubicBezTo>
                <a:cubicBezTo>
                  <a:pt x="305097" y="4158506"/>
                  <a:pt x="307578" y="4157266"/>
                  <a:pt x="312539" y="4157266"/>
                </a:cubicBezTo>
                <a:close/>
                <a:moveTo>
                  <a:pt x="260449" y="4112618"/>
                </a:moveTo>
                <a:cubicBezTo>
                  <a:pt x="265410" y="4117578"/>
                  <a:pt x="266650" y="4121299"/>
                  <a:pt x="264170" y="4123780"/>
                </a:cubicBezTo>
                <a:cubicBezTo>
                  <a:pt x="261689" y="4126260"/>
                  <a:pt x="259209" y="4126260"/>
                  <a:pt x="256728" y="4123780"/>
                </a:cubicBezTo>
                <a:cubicBezTo>
                  <a:pt x="254248" y="4121299"/>
                  <a:pt x="255488" y="4117578"/>
                  <a:pt x="260449" y="4112618"/>
                </a:cubicBezTo>
                <a:close/>
                <a:moveTo>
                  <a:pt x="684609" y="4105176"/>
                </a:moveTo>
                <a:cubicBezTo>
                  <a:pt x="699492" y="4110137"/>
                  <a:pt x="706933" y="4112618"/>
                  <a:pt x="706933" y="4112618"/>
                </a:cubicBezTo>
                <a:lnTo>
                  <a:pt x="677168" y="4112618"/>
                </a:lnTo>
                <a:close/>
                <a:moveTo>
                  <a:pt x="5499199" y="4101456"/>
                </a:moveTo>
                <a:cubicBezTo>
                  <a:pt x="5496718" y="4101456"/>
                  <a:pt x="5494238" y="4102696"/>
                  <a:pt x="5491757" y="4105176"/>
                </a:cubicBezTo>
                <a:cubicBezTo>
                  <a:pt x="5491757" y="4105176"/>
                  <a:pt x="5489277" y="4106416"/>
                  <a:pt x="5484316" y="4108897"/>
                </a:cubicBezTo>
                <a:cubicBezTo>
                  <a:pt x="5479354" y="4111378"/>
                  <a:pt x="5474394" y="4112618"/>
                  <a:pt x="5469433" y="4112618"/>
                </a:cubicBezTo>
                <a:cubicBezTo>
                  <a:pt x="5464472" y="4117578"/>
                  <a:pt x="5459511" y="4123780"/>
                  <a:pt x="5454550" y="4131221"/>
                </a:cubicBezTo>
                <a:cubicBezTo>
                  <a:pt x="5449589" y="4138663"/>
                  <a:pt x="5442147" y="4142383"/>
                  <a:pt x="5432226" y="4142383"/>
                </a:cubicBezTo>
                <a:lnTo>
                  <a:pt x="5424785" y="4157266"/>
                </a:lnTo>
                <a:cubicBezTo>
                  <a:pt x="5424785" y="4162227"/>
                  <a:pt x="5434706" y="4159747"/>
                  <a:pt x="5454550" y="4149825"/>
                </a:cubicBezTo>
                <a:cubicBezTo>
                  <a:pt x="5464472" y="4144864"/>
                  <a:pt x="5471913" y="4139903"/>
                  <a:pt x="5476874" y="4134942"/>
                </a:cubicBezTo>
                <a:cubicBezTo>
                  <a:pt x="5481836" y="4129981"/>
                  <a:pt x="5489277" y="4127500"/>
                  <a:pt x="5499199" y="4127500"/>
                </a:cubicBezTo>
                <a:cubicBezTo>
                  <a:pt x="5509120" y="4122540"/>
                  <a:pt x="5511601" y="4115098"/>
                  <a:pt x="5506640" y="4105176"/>
                </a:cubicBezTo>
                <a:cubicBezTo>
                  <a:pt x="5504159" y="4102696"/>
                  <a:pt x="5501679" y="4101456"/>
                  <a:pt x="5499199" y="4101456"/>
                </a:cubicBezTo>
                <a:close/>
                <a:moveTo>
                  <a:pt x="5461992" y="4090293"/>
                </a:moveTo>
                <a:cubicBezTo>
                  <a:pt x="5461992" y="4095254"/>
                  <a:pt x="5463232" y="4097735"/>
                  <a:pt x="5465712" y="4097735"/>
                </a:cubicBezTo>
                <a:cubicBezTo>
                  <a:pt x="5468192" y="4097735"/>
                  <a:pt x="5469433" y="4097735"/>
                  <a:pt x="5469433" y="4097735"/>
                </a:cubicBezTo>
                <a:close/>
                <a:moveTo>
                  <a:pt x="1186904" y="4082852"/>
                </a:moveTo>
                <a:cubicBezTo>
                  <a:pt x="1184424" y="4082852"/>
                  <a:pt x="1184424" y="4085333"/>
                  <a:pt x="1186904" y="4090293"/>
                </a:cubicBezTo>
                <a:cubicBezTo>
                  <a:pt x="1189385" y="4095254"/>
                  <a:pt x="1191865" y="4096495"/>
                  <a:pt x="1194345" y="4094014"/>
                </a:cubicBezTo>
                <a:cubicBezTo>
                  <a:pt x="1196826" y="4091533"/>
                  <a:pt x="1196826" y="4089053"/>
                  <a:pt x="1194345" y="4086573"/>
                </a:cubicBezTo>
                <a:cubicBezTo>
                  <a:pt x="1191865" y="4084092"/>
                  <a:pt x="1189385" y="4082852"/>
                  <a:pt x="1186904" y="4082852"/>
                </a:cubicBezTo>
                <a:close/>
                <a:moveTo>
                  <a:pt x="1123652" y="4082852"/>
                </a:moveTo>
                <a:lnTo>
                  <a:pt x="1123652" y="4090293"/>
                </a:lnTo>
                <a:cubicBezTo>
                  <a:pt x="1128613" y="4090293"/>
                  <a:pt x="1131094" y="4089053"/>
                  <a:pt x="1131094" y="4086573"/>
                </a:cubicBezTo>
                <a:cubicBezTo>
                  <a:pt x="1131094" y="4084092"/>
                  <a:pt x="1128613" y="4082852"/>
                  <a:pt x="1123652" y="4082852"/>
                </a:cubicBezTo>
                <a:close/>
                <a:moveTo>
                  <a:pt x="286494" y="4082852"/>
                </a:moveTo>
                <a:cubicBezTo>
                  <a:pt x="288974" y="4082852"/>
                  <a:pt x="290214" y="4085333"/>
                  <a:pt x="290214" y="4090293"/>
                </a:cubicBezTo>
                <a:cubicBezTo>
                  <a:pt x="285254" y="4090293"/>
                  <a:pt x="282773" y="4089053"/>
                  <a:pt x="282773" y="4086573"/>
                </a:cubicBezTo>
                <a:cubicBezTo>
                  <a:pt x="282773" y="4084092"/>
                  <a:pt x="284013" y="4082852"/>
                  <a:pt x="286494" y="4082852"/>
                </a:cubicBezTo>
                <a:close/>
                <a:moveTo>
                  <a:pt x="834600" y="4078434"/>
                </a:moveTo>
                <a:cubicBezTo>
                  <a:pt x="833205" y="4078278"/>
                  <a:pt x="831577" y="4078511"/>
                  <a:pt x="829717" y="4079131"/>
                </a:cubicBezTo>
                <a:cubicBezTo>
                  <a:pt x="822275" y="4081612"/>
                  <a:pt x="817314" y="4085333"/>
                  <a:pt x="814834" y="4090293"/>
                </a:cubicBezTo>
                <a:cubicBezTo>
                  <a:pt x="812353" y="4095254"/>
                  <a:pt x="816074" y="4100215"/>
                  <a:pt x="825996" y="4105176"/>
                </a:cubicBezTo>
                <a:cubicBezTo>
                  <a:pt x="835918" y="4115098"/>
                  <a:pt x="840878" y="4110137"/>
                  <a:pt x="840878" y="4090293"/>
                </a:cubicBezTo>
                <a:cubicBezTo>
                  <a:pt x="840878" y="4082852"/>
                  <a:pt x="838786" y="4078899"/>
                  <a:pt x="834600" y="4078434"/>
                </a:cubicBezTo>
                <a:close/>
                <a:moveTo>
                  <a:pt x="215800" y="4075411"/>
                </a:moveTo>
                <a:cubicBezTo>
                  <a:pt x="215800" y="4075411"/>
                  <a:pt x="218281" y="4075411"/>
                  <a:pt x="223242" y="4075411"/>
                </a:cubicBezTo>
                <a:lnTo>
                  <a:pt x="223242" y="4082852"/>
                </a:lnTo>
                <a:close/>
                <a:moveTo>
                  <a:pt x="812973" y="4069830"/>
                </a:moveTo>
                <a:cubicBezTo>
                  <a:pt x="811733" y="4069830"/>
                  <a:pt x="811113" y="4070450"/>
                  <a:pt x="811113" y="4071690"/>
                </a:cubicBezTo>
                <a:cubicBezTo>
                  <a:pt x="811113" y="4074171"/>
                  <a:pt x="813593" y="4075411"/>
                  <a:pt x="818555" y="4075411"/>
                </a:cubicBezTo>
                <a:cubicBezTo>
                  <a:pt x="823515" y="4075411"/>
                  <a:pt x="825996" y="4075411"/>
                  <a:pt x="825996" y="4075411"/>
                </a:cubicBezTo>
                <a:cubicBezTo>
                  <a:pt x="825996" y="4075411"/>
                  <a:pt x="823515" y="4074171"/>
                  <a:pt x="818555" y="4071690"/>
                </a:cubicBezTo>
                <a:cubicBezTo>
                  <a:pt x="816074" y="4070450"/>
                  <a:pt x="814214" y="4069830"/>
                  <a:pt x="812973" y="4069830"/>
                </a:cubicBezTo>
                <a:close/>
                <a:moveTo>
                  <a:pt x="1123652" y="4067969"/>
                </a:moveTo>
                <a:lnTo>
                  <a:pt x="1108769" y="4075411"/>
                </a:lnTo>
                <a:cubicBezTo>
                  <a:pt x="1108769" y="4080371"/>
                  <a:pt x="1111250" y="4080371"/>
                  <a:pt x="1116211" y="4075411"/>
                </a:cubicBezTo>
                <a:cubicBezTo>
                  <a:pt x="1121172" y="4075411"/>
                  <a:pt x="1123652" y="4072930"/>
                  <a:pt x="1123652" y="4067969"/>
                </a:cubicBezTo>
                <a:close/>
                <a:moveTo>
                  <a:pt x="5648027" y="4045645"/>
                </a:moveTo>
                <a:cubicBezTo>
                  <a:pt x="5652988" y="4045645"/>
                  <a:pt x="5655468" y="4051846"/>
                  <a:pt x="5655468" y="4064248"/>
                </a:cubicBezTo>
                <a:cubicBezTo>
                  <a:pt x="5655468" y="4076651"/>
                  <a:pt x="5652988" y="4085333"/>
                  <a:pt x="5648027" y="4090293"/>
                </a:cubicBezTo>
                <a:lnTo>
                  <a:pt x="5633143" y="4090293"/>
                </a:lnTo>
                <a:cubicBezTo>
                  <a:pt x="5638105" y="4085333"/>
                  <a:pt x="5640585" y="4076651"/>
                  <a:pt x="5640585" y="4064248"/>
                </a:cubicBezTo>
                <a:cubicBezTo>
                  <a:pt x="5640585" y="4051846"/>
                  <a:pt x="5643065" y="4045645"/>
                  <a:pt x="5648027" y="4045645"/>
                </a:cubicBezTo>
                <a:close/>
                <a:moveTo>
                  <a:pt x="1086445" y="4045645"/>
                </a:moveTo>
                <a:cubicBezTo>
                  <a:pt x="1081484" y="4050606"/>
                  <a:pt x="1079004" y="4053086"/>
                  <a:pt x="1079004" y="4053086"/>
                </a:cubicBezTo>
                <a:lnTo>
                  <a:pt x="1093887" y="4053086"/>
                </a:lnTo>
                <a:close/>
                <a:moveTo>
                  <a:pt x="833437" y="4038204"/>
                </a:moveTo>
                <a:cubicBezTo>
                  <a:pt x="828476" y="4038204"/>
                  <a:pt x="827236" y="4039444"/>
                  <a:pt x="829717" y="4041924"/>
                </a:cubicBezTo>
                <a:cubicBezTo>
                  <a:pt x="832197" y="4044405"/>
                  <a:pt x="833437" y="4045645"/>
                  <a:pt x="833437" y="4045645"/>
                </a:cubicBezTo>
                <a:cubicBezTo>
                  <a:pt x="833437" y="4045645"/>
                  <a:pt x="833437" y="4043164"/>
                  <a:pt x="833437" y="4038204"/>
                </a:cubicBezTo>
                <a:close/>
                <a:moveTo>
                  <a:pt x="677168" y="4038204"/>
                </a:moveTo>
                <a:cubicBezTo>
                  <a:pt x="682129" y="4038204"/>
                  <a:pt x="684609" y="4039444"/>
                  <a:pt x="684609" y="4041924"/>
                </a:cubicBezTo>
                <a:cubicBezTo>
                  <a:pt x="684609" y="4044405"/>
                  <a:pt x="684609" y="4045645"/>
                  <a:pt x="684609" y="4045645"/>
                </a:cubicBezTo>
                <a:cubicBezTo>
                  <a:pt x="679648" y="4040684"/>
                  <a:pt x="677168" y="4038204"/>
                  <a:pt x="677168" y="4038204"/>
                </a:cubicBezTo>
                <a:close/>
                <a:moveTo>
                  <a:pt x="744140" y="4030762"/>
                </a:moveTo>
                <a:cubicBezTo>
                  <a:pt x="739179" y="4035723"/>
                  <a:pt x="739179" y="4041924"/>
                  <a:pt x="744140" y="4049366"/>
                </a:cubicBezTo>
                <a:cubicBezTo>
                  <a:pt x="749101" y="4056807"/>
                  <a:pt x="752822" y="4060528"/>
                  <a:pt x="755302" y="4060528"/>
                </a:cubicBezTo>
                <a:cubicBezTo>
                  <a:pt x="757783" y="4060528"/>
                  <a:pt x="763984" y="4063008"/>
                  <a:pt x="773906" y="4067969"/>
                </a:cubicBezTo>
                <a:lnTo>
                  <a:pt x="781347" y="4067969"/>
                </a:lnTo>
                <a:cubicBezTo>
                  <a:pt x="776386" y="4058047"/>
                  <a:pt x="776386" y="4053086"/>
                  <a:pt x="781347" y="4053086"/>
                </a:cubicBezTo>
                <a:lnTo>
                  <a:pt x="773906" y="4053086"/>
                </a:lnTo>
                <a:cubicBezTo>
                  <a:pt x="768945" y="4053086"/>
                  <a:pt x="763984" y="4050606"/>
                  <a:pt x="759023" y="4045645"/>
                </a:cubicBezTo>
                <a:lnTo>
                  <a:pt x="751582" y="4038204"/>
                </a:lnTo>
                <a:cubicBezTo>
                  <a:pt x="751582" y="4033243"/>
                  <a:pt x="749101" y="4030762"/>
                  <a:pt x="744140" y="4030762"/>
                </a:cubicBezTo>
                <a:close/>
                <a:moveTo>
                  <a:pt x="5528964" y="4023321"/>
                </a:moveTo>
                <a:lnTo>
                  <a:pt x="5484316" y="4067969"/>
                </a:lnTo>
                <a:cubicBezTo>
                  <a:pt x="5484316" y="4072930"/>
                  <a:pt x="5488036" y="4072930"/>
                  <a:pt x="5495478" y="4067969"/>
                </a:cubicBezTo>
                <a:cubicBezTo>
                  <a:pt x="5502919" y="4063008"/>
                  <a:pt x="5507881" y="4056807"/>
                  <a:pt x="5510361" y="4049366"/>
                </a:cubicBezTo>
                <a:cubicBezTo>
                  <a:pt x="5512841" y="4041924"/>
                  <a:pt x="5516561" y="4035723"/>
                  <a:pt x="5521523" y="4030762"/>
                </a:cubicBezTo>
                <a:cubicBezTo>
                  <a:pt x="5526484" y="4030762"/>
                  <a:pt x="5530205" y="4029522"/>
                  <a:pt x="5532685" y="4027041"/>
                </a:cubicBezTo>
                <a:cubicBezTo>
                  <a:pt x="5535165" y="4024561"/>
                  <a:pt x="5533926" y="4023321"/>
                  <a:pt x="5528964" y="4023321"/>
                </a:cubicBezTo>
                <a:close/>
                <a:moveTo>
                  <a:pt x="379511" y="4008438"/>
                </a:moveTo>
                <a:cubicBezTo>
                  <a:pt x="384472" y="4013399"/>
                  <a:pt x="386953" y="4015879"/>
                  <a:pt x="386953" y="4015879"/>
                </a:cubicBezTo>
                <a:cubicBezTo>
                  <a:pt x="381992" y="4020840"/>
                  <a:pt x="377031" y="4020840"/>
                  <a:pt x="372070" y="4015879"/>
                </a:cubicBezTo>
                <a:close/>
                <a:moveTo>
                  <a:pt x="1145976" y="3993555"/>
                </a:moveTo>
                <a:lnTo>
                  <a:pt x="1153418" y="4000997"/>
                </a:lnTo>
                <a:lnTo>
                  <a:pt x="1160859" y="3993555"/>
                </a:lnTo>
                <a:cubicBezTo>
                  <a:pt x="1155898" y="3993555"/>
                  <a:pt x="1150937" y="3993555"/>
                  <a:pt x="1145976" y="3993555"/>
                </a:cubicBezTo>
                <a:close/>
                <a:moveTo>
                  <a:pt x="729257" y="3993555"/>
                </a:moveTo>
                <a:lnTo>
                  <a:pt x="736699" y="4000997"/>
                </a:lnTo>
                <a:cubicBezTo>
                  <a:pt x="741660" y="4000997"/>
                  <a:pt x="744140" y="4000997"/>
                  <a:pt x="744140" y="4000997"/>
                </a:cubicBezTo>
                <a:close/>
                <a:moveTo>
                  <a:pt x="208359" y="3993555"/>
                </a:moveTo>
                <a:cubicBezTo>
                  <a:pt x="208359" y="3993555"/>
                  <a:pt x="213320" y="3996036"/>
                  <a:pt x="223242" y="4000997"/>
                </a:cubicBezTo>
                <a:lnTo>
                  <a:pt x="230683" y="4008438"/>
                </a:lnTo>
                <a:cubicBezTo>
                  <a:pt x="225722" y="4008438"/>
                  <a:pt x="222002" y="4008438"/>
                  <a:pt x="219521" y="4008438"/>
                </a:cubicBezTo>
                <a:cubicBezTo>
                  <a:pt x="217041" y="4008438"/>
                  <a:pt x="215800" y="4010919"/>
                  <a:pt x="215800" y="4015879"/>
                </a:cubicBezTo>
                <a:cubicBezTo>
                  <a:pt x="210840" y="4020840"/>
                  <a:pt x="208359" y="4020840"/>
                  <a:pt x="208359" y="4015879"/>
                </a:cubicBezTo>
                <a:close/>
                <a:moveTo>
                  <a:pt x="288354" y="3989834"/>
                </a:moveTo>
                <a:cubicBezTo>
                  <a:pt x="289594" y="3989834"/>
                  <a:pt x="290214" y="3991075"/>
                  <a:pt x="290214" y="3993555"/>
                </a:cubicBezTo>
                <a:lnTo>
                  <a:pt x="290214" y="4000997"/>
                </a:lnTo>
                <a:cubicBezTo>
                  <a:pt x="285254" y="4000997"/>
                  <a:pt x="282773" y="3998516"/>
                  <a:pt x="282773" y="3993555"/>
                </a:cubicBezTo>
                <a:cubicBezTo>
                  <a:pt x="285254" y="3991075"/>
                  <a:pt x="287114" y="3989834"/>
                  <a:pt x="288354" y="3989834"/>
                </a:cubicBezTo>
                <a:close/>
                <a:moveTo>
                  <a:pt x="446484" y="3986114"/>
                </a:moveTo>
                <a:cubicBezTo>
                  <a:pt x="451445" y="3986114"/>
                  <a:pt x="453925" y="3986114"/>
                  <a:pt x="453925" y="3986114"/>
                </a:cubicBezTo>
                <a:lnTo>
                  <a:pt x="446484" y="3993555"/>
                </a:lnTo>
                <a:cubicBezTo>
                  <a:pt x="441523" y="3993555"/>
                  <a:pt x="439043" y="3992315"/>
                  <a:pt x="439043" y="3989834"/>
                </a:cubicBezTo>
                <a:cubicBezTo>
                  <a:pt x="439043" y="3987354"/>
                  <a:pt x="441523" y="3986114"/>
                  <a:pt x="446484" y="3986114"/>
                </a:cubicBezTo>
                <a:close/>
                <a:moveTo>
                  <a:pt x="1056679" y="3978672"/>
                </a:moveTo>
                <a:lnTo>
                  <a:pt x="1049238" y="3986114"/>
                </a:lnTo>
                <a:cubicBezTo>
                  <a:pt x="1054199" y="3991074"/>
                  <a:pt x="1061640" y="3993555"/>
                  <a:pt x="1071562" y="3993555"/>
                </a:cubicBezTo>
                <a:cubicBezTo>
                  <a:pt x="1071562" y="3988594"/>
                  <a:pt x="1066601" y="3983633"/>
                  <a:pt x="1056679" y="3978672"/>
                </a:cubicBezTo>
                <a:close/>
                <a:moveTo>
                  <a:pt x="729257" y="3966580"/>
                </a:moveTo>
                <a:cubicBezTo>
                  <a:pt x="726777" y="3965960"/>
                  <a:pt x="724297" y="3966270"/>
                  <a:pt x="721816" y="3967510"/>
                </a:cubicBezTo>
                <a:cubicBezTo>
                  <a:pt x="716855" y="3969991"/>
                  <a:pt x="714375" y="3973712"/>
                  <a:pt x="714375" y="3978672"/>
                </a:cubicBezTo>
                <a:lnTo>
                  <a:pt x="736699" y="3978672"/>
                </a:lnTo>
                <a:lnTo>
                  <a:pt x="736699" y="3971231"/>
                </a:lnTo>
                <a:cubicBezTo>
                  <a:pt x="734219" y="3968750"/>
                  <a:pt x="731738" y="3967200"/>
                  <a:pt x="729257" y="3966580"/>
                </a:cubicBezTo>
                <a:close/>
                <a:moveTo>
                  <a:pt x="1071562" y="3963790"/>
                </a:moveTo>
                <a:lnTo>
                  <a:pt x="1071562" y="3971231"/>
                </a:lnTo>
                <a:cubicBezTo>
                  <a:pt x="1076523" y="3971231"/>
                  <a:pt x="1079004" y="3971231"/>
                  <a:pt x="1079004" y="3971231"/>
                </a:cubicBezTo>
                <a:cubicBezTo>
                  <a:pt x="1079004" y="3966270"/>
                  <a:pt x="1077763" y="3963790"/>
                  <a:pt x="1075283" y="3963790"/>
                </a:cubicBezTo>
                <a:cubicBezTo>
                  <a:pt x="1072802" y="3963790"/>
                  <a:pt x="1071562" y="3963790"/>
                  <a:pt x="1071562" y="3963790"/>
                </a:cubicBezTo>
                <a:close/>
                <a:moveTo>
                  <a:pt x="773906" y="3963790"/>
                </a:moveTo>
                <a:lnTo>
                  <a:pt x="773906" y="3986114"/>
                </a:lnTo>
                <a:cubicBezTo>
                  <a:pt x="778867" y="3986114"/>
                  <a:pt x="780107" y="3983633"/>
                  <a:pt x="777627" y="3978672"/>
                </a:cubicBezTo>
                <a:cubicBezTo>
                  <a:pt x="775146" y="3973712"/>
                  <a:pt x="776386" y="3969991"/>
                  <a:pt x="781347" y="3967510"/>
                </a:cubicBezTo>
                <a:cubicBezTo>
                  <a:pt x="786308" y="3965030"/>
                  <a:pt x="787549" y="3963790"/>
                  <a:pt x="785068" y="3963790"/>
                </a:cubicBezTo>
                <a:cubicBezTo>
                  <a:pt x="782588" y="3963790"/>
                  <a:pt x="778867" y="3963790"/>
                  <a:pt x="773906" y="3963790"/>
                </a:cubicBezTo>
                <a:close/>
                <a:moveTo>
                  <a:pt x="312539" y="3948907"/>
                </a:moveTo>
                <a:cubicBezTo>
                  <a:pt x="317500" y="3948907"/>
                  <a:pt x="319980" y="3951387"/>
                  <a:pt x="319980" y="3956348"/>
                </a:cubicBezTo>
                <a:cubicBezTo>
                  <a:pt x="319980" y="3961309"/>
                  <a:pt x="319980" y="3963790"/>
                  <a:pt x="319980" y="3963790"/>
                </a:cubicBezTo>
                <a:lnTo>
                  <a:pt x="312539" y="3963790"/>
                </a:lnTo>
                <a:close/>
                <a:moveTo>
                  <a:pt x="742574" y="3917183"/>
                </a:moveTo>
                <a:lnTo>
                  <a:pt x="743210" y="3917281"/>
                </a:lnTo>
                <a:cubicBezTo>
                  <a:pt x="745071" y="3918521"/>
                  <a:pt x="746621" y="3921622"/>
                  <a:pt x="747861" y="3926582"/>
                </a:cubicBezTo>
                <a:cubicBezTo>
                  <a:pt x="750342" y="3936505"/>
                  <a:pt x="754062" y="3941465"/>
                  <a:pt x="759023" y="3941465"/>
                </a:cubicBezTo>
                <a:lnTo>
                  <a:pt x="759023" y="3926582"/>
                </a:lnTo>
                <a:cubicBezTo>
                  <a:pt x="754062" y="3921622"/>
                  <a:pt x="749101" y="3918521"/>
                  <a:pt x="744140" y="3917281"/>
                </a:cubicBezTo>
                <a:close/>
                <a:moveTo>
                  <a:pt x="736699" y="3916816"/>
                </a:moveTo>
                <a:cubicBezTo>
                  <a:pt x="734219" y="3917125"/>
                  <a:pt x="731738" y="3917901"/>
                  <a:pt x="729257" y="3919141"/>
                </a:cubicBezTo>
                <a:cubicBezTo>
                  <a:pt x="734219" y="3919141"/>
                  <a:pt x="736699" y="3919141"/>
                  <a:pt x="736699" y="3919141"/>
                </a:cubicBezTo>
                <a:lnTo>
                  <a:pt x="739888" y="3917015"/>
                </a:lnTo>
                <a:close/>
                <a:moveTo>
                  <a:pt x="792510" y="3904258"/>
                </a:moveTo>
                <a:cubicBezTo>
                  <a:pt x="785068" y="3904258"/>
                  <a:pt x="783828" y="3905498"/>
                  <a:pt x="788789" y="3907979"/>
                </a:cubicBezTo>
                <a:cubicBezTo>
                  <a:pt x="793750" y="3910460"/>
                  <a:pt x="797471" y="3911700"/>
                  <a:pt x="799951" y="3911700"/>
                </a:cubicBezTo>
                <a:cubicBezTo>
                  <a:pt x="802431" y="3911700"/>
                  <a:pt x="803672" y="3910460"/>
                  <a:pt x="803672" y="3907979"/>
                </a:cubicBezTo>
                <a:cubicBezTo>
                  <a:pt x="803672" y="3905498"/>
                  <a:pt x="799951" y="3904258"/>
                  <a:pt x="792510" y="3904258"/>
                </a:cubicBezTo>
                <a:close/>
                <a:moveTo>
                  <a:pt x="718095" y="3904258"/>
                </a:moveTo>
                <a:cubicBezTo>
                  <a:pt x="715615" y="3904258"/>
                  <a:pt x="714375" y="3906739"/>
                  <a:pt x="714375" y="3911700"/>
                </a:cubicBezTo>
                <a:cubicBezTo>
                  <a:pt x="714375" y="3916660"/>
                  <a:pt x="714375" y="3919141"/>
                  <a:pt x="714375" y="3919141"/>
                </a:cubicBezTo>
                <a:lnTo>
                  <a:pt x="721816" y="3911700"/>
                </a:lnTo>
                <a:cubicBezTo>
                  <a:pt x="721816" y="3906739"/>
                  <a:pt x="720576" y="3904258"/>
                  <a:pt x="718095" y="3904258"/>
                </a:cubicBezTo>
                <a:close/>
                <a:moveTo>
                  <a:pt x="267890" y="3904258"/>
                </a:moveTo>
                <a:lnTo>
                  <a:pt x="275332" y="3911700"/>
                </a:lnTo>
                <a:lnTo>
                  <a:pt x="267890" y="3911700"/>
                </a:lnTo>
                <a:cubicBezTo>
                  <a:pt x="267890" y="3906739"/>
                  <a:pt x="267890" y="3904258"/>
                  <a:pt x="267890" y="3904258"/>
                </a:cubicBezTo>
                <a:close/>
                <a:moveTo>
                  <a:pt x="491132" y="3896817"/>
                </a:moveTo>
                <a:lnTo>
                  <a:pt x="498574" y="3896817"/>
                </a:lnTo>
                <a:cubicBezTo>
                  <a:pt x="503535" y="3901778"/>
                  <a:pt x="503535" y="3904258"/>
                  <a:pt x="498574" y="3904258"/>
                </a:cubicBezTo>
                <a:close/>
                <a:moveTo>
                  <a:pt x="737629" y="3892166"/>
                </a:moveTo>
                <a:cubicBezTo>
                  <a:pt x="737009" y="3892786"/>
                  <a:pt x="736699" y="3894336"/>
                  <a:pt x="736699" y="3896817"/>
                </a:cubicBezTo>
                <a:cubicBezTo>
                  <a:pt x="736699" y="3901778"/>
                  <a:pt x="739179" y="3904258"/>
                  <a:pt x="744140" y="3904258"/>
                </a:cubicBezTo>
                <a:cubicBezTo>
                  <a:pt x="744140" y="3904258"/>
                  <a:pt x="744140" y="3901778"/>
                  <a:pt x="744140" y="3896817"/>
                </a:cubicBezTo>
                <a:cubicBezTo>
                  <a:pt x="744140" y="3896817"/>
                  <a:pt x="742900" y="3895577"/>
                  <a:pt x="740420" y="3893096"/>
                </a:cubicBezTo>
                <a:cubicBezTo>
                  <a:pt x="739179" y="3891856"/>
                  <a:pt x="738249" y="3891546"/>
                  <a:pt x="737629" y="3892166"/>
                </a:cubicBezTo>
                <a:close/>
                <a:moveTo>
                  <a:pt x="648332" y="3877283"/>
                </a:moveTo>
                <a:cubicBezTo>
                  <a:pt x="648953" y="3876663"/>
                  <a:pt x="649883" y="3876973"/>
                  <a:pt x="651123" y="3878213"/>
                </a:cubicBezTo>
                <a:cubicBezTo>
                  <a:pt x="653603" y="3880694"/>
                  <a:pt x="654844" y="3881934"/>
                  <a:pt x="654844" y="3881934"/>
                </a:cubicBezTo>
                <a:cubicBezTo>
                  <a:pt x="649882" y="3881934"/>
                  <a:pt x="647402" y="3881934"/>
                  <a:pt x="647402" y="3881934"/>
                </a:cubicBezTo>
                <a:cubicBezTo>
                  <a:pt x="647402" y="3879453"/>
                  <a:pt x="647712" y="3877903"/>
                  <a:pt x="648332" y="3877283"/>
                </a:cubicBezTo>
                <a:close/>
                <a:moveTo>
                  <a:pt x="602754" y="3859610"/>
                </a:moveTo>
                <a:cubicBezTo>
                  <a:pt x="607715" y="3859610"/>
                  <a:pt x="616396" y="3867051"/>
                  <a:pt x="628799" y="3881934"/>
                </a:cubicBezTo>
                <a:cubicBezTo>
                  <a:pt x="641201" y="3896817"/>
                  <a:pt x="647402" y="3906739"/>
                  <a:pt x="647402" y="3911700"/>
                </a:cubicBezTo>
                <a:lnTo>
                  <a:pt x="632519" y="3904258"/>
                </a:lnTo>
                <a:lnTo>
                  <a:pt x="610195" y="3874493"/>
                </a:lnTo>
                <a:cubicBezTo>
                  <a:pt x="600273" y="3864571"/>
                  <a:pt x="597793" y="3859610"/>
                  <a:pt x="602754" y="3859610"/>
                </a:cubicBezTo>
                <a:close/>
                <a:moveTo>
                  <a:pt x="334863" y="3859610"/>
                </a:moveTo>
                <a:cubicBezTo>
                  <a:pt x="339824" y="3859610"/>
                  <a:pt x="342304" y="3860850"/>
                  <a:pt x="342304" y="3863331"/>
                </a:cubicBezTo>
                <a:cubicBezTo>
                  <a:pt x="342304" y="3865811"/>
                  <a:pt x="339824" y="3867051"/>
                  <a:pt x="334863" y="3867051"/>
                </a:cubicBezTo>
                <a:cubicBezTo>
                  <a:pt x="334863" y="3862090"/>
                  <a:pt x="334863" y="3859610"/>
                  <a:pt x="334863" y="3859610"/>
                </a:cubicBezTo>
                <a:close/>
                <a:moveTo>
                  <a:pt x="253007" y="3859610"/>
                </a:moveTo>
                <a:cubicBezTo>
                  <a:pt x="253007" y="3859610"/>
                  <a:pt x="255488" y="3859610"/>
                  <a:pt x="260449" y="3859610"/>
                </a:cubicBezTo>
                <a:cubicBezTo>
                  <a:pt x="265410" y="3864571"/>
                  <a:pt x="267890" y="3867051"/>
                  <a:pt x="267890" y="3867051"/>
                </a:cubicBezTo>
                <a:cubicBezTo>
                  <a:pt x="262929" y="3867051"/>
                  <a:pt x="260449" y="3867051"/>
                  <a:pt x="260449" y="3867051"/>
                </a:cubicBezTo>
                <a:close/>
                <a:moveTo>
                  <a:pt x="290214" y="3852168"/>
                </a:moveTo>
                <a:cubicBezTo>
                  <a:pt x="290214" y="3852168"/>
                  <a:pt x="292695" y="3852168"/>
                  <a:pt x="297656" y="3852168"/>
                </a:cubicBezTo>
                <a:lnTo>
                  <a:pt x="305097" y="3859610"/>
                </a:lnTo>
                <a:cubicBezTo>
                  <a:pt x="305097" y="3859610"/>
                  <a:pt x="302617" y="3859610"/>
                  <a:pt x="297656" y="3859610"/>
                </a:cubicBezTo>
                <a:cubicBezTo>
                  <a:pt x="292695" y="3859610"/>
                  <a:pt x="290214" y="3857129"/>
                  <a:pt x="290214" y="3852168"/>
                </a:cubicBezTo>
                <a:close/>
                <a:moveTo>
                  <a:pt x="700422" y="3848448"/>
                </a:moveTo>
                <a:cubicBezTo>
                  <a:pt x="698562" y="3848448"/>
                  <a:pt x="697012" y="3849688"/>
                  <a:pt x="695771" y="3852168"/>
                </a:cubicBezTo>
                <a:cubicBezTo>
                  <a:pt x="693291" y="3857129"/>
                  <a:pt x="694531" y="3862090"/>
                  <a:pt x="699492" y="3867051"/>
                </a:cubicBezTo>
                <a:lnTo>
                  <a:pt x="706933" y="3867051"/>
                </a:lnTo>
                <a:cubicBezTo>
                  <a:pt x="706933" y="3867051"/>
                  <a:pt x="706933" y="3865811"/>
                  <a:pt x="706933" y="3863331"/>
                </a:cubicBezTo>
                <a:cubicBezTo>
                  <a:pt x="706933" y="3860850"/>
                  <a:pt x="706933" y="3857129"/>
                  <a:pt x="706933" y="3852168"/>
                </a:cubicBezTo>
                <a:cubicBezTo>
                  <a:pt x="704453" y="3849688"/>
                  <a:pt x="702282" y="3848448"/>
                  <a:pt x="700422" y="3848448"/>
                </a:cubicBezTo>
                <a:close/>
                <a:moveTo>
                  <a:pt x="714375" y="3844727"/>
                </a:moveTo>
                <a:lnTo>
                  <a:pt x="714375" y="3852168"/>
                </a:lnTo>
                <a:lnTo>
                  <a:pt x="729257" y="3859610"/>
                </a:lnTo>
                <a:cubicBezTo>
                  <a:pt x="729257" y="3849688"/>
                  <a:pt x="724297" y="3844727"/>
                  <a:pt x="714375" y="3844727"/>
                </a:cubicBezTo>
                <a:close/>
                <a:moveTo>
                  <a:pt x="130224" y="3814961"/>
                </a:moveTo>
                <a:cubicBezTo>
                  <a:pt x="132705" y="3814961"/>
                  <a:pt x="133945" y="3816201"/>
                  <a:pt x="133945" y="3818682"/>
                </a:cubicBezTo>
                <a:cubicBezTo>
                  <a:pt x="133945" y="3821163"/>
                  <a:pt x="131465" y="3822403"/>
                  <a:pt x="126504" y="3822403"/>
                </a:cubicBezTo>
                <a:cubicBezTo>
                  <a:pt x="126504" y="3817442"/>
                  <a:pt x="127744" y="3814961"/>
                  <a:pt x="130224" y="3814961"/>
                </a:cubicBezTo>
                <a:close/>
                <a:moveTo>
                  <a:pt x="334863" y="3807520"/>
                </a:moveTo>
                <a:lnTo>
                  <a:pt x="349746" y="3807520"/>
                </a:lnTo>
                <a:lnTo>
                  <a:pt x="364628" y="3822403"/>
                </a:lnTo>
                <a:cubicBezTo>
                  <a:pt x="364628" y="3822403"/>
                  <a:pt x="362148" y="3821163"/>
                  <a:pt x="357187" y="3818682"/>
                </a:cubicBezTo>
                <a:cubicBezTo>
                  <a:pt x="352226" y="3816201"/>
                  <a:pt x="349746" y="3814961"/>
                  <a:pt x="349746" y="3814961"/>
                </a:cubicBezTo>
                <a:close/>
                <a:moveTo>
                  <a:pt x="5700117" y="3800079"/>
                </a:moveTo>
                <a:cubicBezTo>
                  <a:pt x="5705077" y="3800079"/>
                  <a:pt x="5706317" y="3802559"/>
                  <a:pt x="5703837" y="3807520"/>
                </a:cubicBezTo>
                <a:cubicBezTo>
                  <a:pt x="5701357" y="3812481"/>
                  <a:pt x="5705077" y="3814961"/>
                  <a:pt x="5714999" y="3814961"/>
                </a:cubicBezTo>
                <a:cubicBezTo>
                  <a:pt x="5724921" y="3814961"/>
                  <a:pt x="5729882" y="3812481"/>
                  <a:pt x="5729882" y="3807520"/>
                </a:cubicBezTo>
                <a:cubicBezTo>
                  <a:pt x="5734843" y="3807520"/>
                  <a:pt x="5737323" y="3807520"/>
                  <a:pt x="5737323" y="3807520"/>
                </a:cubicBezTo>
                <a:lnTo>
                  <a:pt x="5729882" y="3822403"/>
                </a:lnTo>
                <a:cubicBezTo>
                  <a:pt x="5729882" y="3822403"/>
                  <a:pt x="5728641" y="3823643"/>
                  <a:pt x="5726161" y="3826123"/>
                </a:cubicBezTo>
                <a:cubicBezTo>
                  <a:pt x="5723681" y="3828604"/>
                  <a:pt x="5721200" y="3831084"/>
                  <a:pt x="5718720" y="3833565"/>
                </a:cubicBezTo>
                <a:cubicBezTo>
                  <a:pt x="5716239" y="3836046"/>
                  <a:pt x="5712519" y="3839766"/>
                  <a:pt x="5707557" y="3844727"/>
                </a:cubicBezTo>
                <a:cubicBezTo>
                  <a:pt x="5692675" y="3849688"/>
                  <a:pt x="5677792" y="3852168"/>
                  <a:pt x="5662909" y="3852168"/>
                </a:cubicBezTo>
                <a:lnTo>
                  <a:pt x="5662909" y="3837286"/>
                </a:lnTo>
                <a:cubicBezTo>
                  <a:pt x="5667871" y="3837286"/>
                  <a:pt x="5670351" y="3834805"/>
                  <a:pt x="5670351" y="3829844"/>
                </a:cubicBezTo>
                <a:cubicBezTo>
                  <a:pt x="5670351" y="3824883"/>
                  <a:pt x="5672831" y="3822403"/>
                  <a:pt x="5677792" y="3822403"/>
                </a:cubicBezTo>
                <a:cubicBezTo>
                  <a:pt x="5682753" y="3822403"/>
                  <a:pt x="5685233" y="3824883"/>
                  <a:pt x="5685233" y="3829844"/>
                </a:cubicBezTo>
                <a:cubicBezTo>
                  <a:pt x="5685233" y="3829844"/>
                  <a:pt x="5686474" y="3829844"/>
                  <a:pt x="5688954" y="3829844"/>
                </a:cubicBezTo>
                <a:cubicBezTo>
                  <a:pt x="5691435" y="3829844"/>
                  <a:pt x="5695155" y="3829844"/>
                  <a:pt x="5700117" y="3829844"/>
                </a:cubicBezTo>
                <a:lnTo>
                  <a:pt x="5692675" y="3822403"/>
                </a:lnTo>
                <a:lnTo>
                  <a:pt x="5685233" y="3807520"/>
                </a:lnTo>
                <a:cubicBezTo>
                  <a:pt x="5690195" y="3807520"/>
                  <a:pt x="5693915" y="3806280"/>
                  <a:pt x="5696395" y="3803799"/>
                </a:cubicBezTo>
                <a:cubicBezTo>
                  <a:pt x="5698875" y="3801319"/>
                  <a:pt x="5700117" y="3800079"/>
                  <a:pt x="5700117" y="3800079"/>
                </a:cubicBezTo>
                <a:close/>
                <a:moveTo>
                  <a:pt x="595312" y="3800079"/>
                </a:moveTo>
                <a:cubicBezTo>
                  <a:pt x="600273" y="3800079"/>
                  <a:pt x="602754" y="3801319"/>
                  <a:pt x="602754" y="3803799"/>
                </a:cubicBezTo>
                <a:cubicBezTo>
                  <a:pt x="602754" y="3806280"/>
                  <a:pt x="601513" y="3807520"/>
                  <a:pt x="599033" y="3807520"/>
                </a:cubicBezTo>
                <a:cubicBezTo>
                  <a:pt x="596553" y="3807520"/>
                  <a:pt x="595312" y="3805039"/>
                  <a:pt x="595312" y="3800079"/>
                </a:cubicBezTo>
                <a:close/>
                <a:moveTo>
                  <a:pt x="684609" y="3792637"/>
                </a:moveTo>
                <a:lnTo>
                  <a:pt x="684609" y="3807520"/>
                </a:lnTo>
                <a:lnTo>
                  <a:pt x="699492" y="3807520"/>
                </a:lnTo>
                <a:close/>
                <a:moveTo>
                  <a:pt x="617637" y="3792637"/>
                </a:moveTo>
                <a:cubicBezTo>
                  <a:pt x="627558" y="3792637"/>
                  <a:pt x="635000" y="3797598"/>
                  <a:pt x="639961" y="3807520"/>
                </a:cubicBezTo>
                <a:cubicBezTo>
                  <a:pt x="644922" y="3817442"/>
                  <a:pt x="644922" y="3823643"/>
                  <a:pt x="639961" y="3826123"/>
                </a:cubicBezTo>
                <a:cubicBezTo>
                  <a:pt x="635000" y="3828604"/>
                  <a:pt x="627558" y="3829844"/>
                  <a:pt x="617637" y="3829844"/>
                </a:cubicBezTo>
                <a:lnTo>
                  <a:pt x="617637" y="3822403"/>
                </a:lnTo>
                <a:cubicBezTo>
                  <a:pt x="617637" y="3822403"/>
                  <a:pt x="617637" y="3819922"/>
                  <a:pt x="617637" y="3814961"/>
                </a:cubicBezTo>
                <a:cubicBezTo>
                  <a:pt x="617637" y="3810001"/>
                  <a:pt x="617637" y="3805039"/>
                  <a:pt x="617637" y="3800079"/>
                </a:cubicBezTo>
                <a:close/>
                <a:moveTo>
                  <a:pt x="372070" y="3792637"/>
                </a:moveTo>
                <a:lnTo>
                  <a:pt x="379511" y="3800079"/>
                </a:lnTo>
                <a:cubicBezTo>
                  <a:pt x="379511" y="3805039"/>
                  <a:pt x="377031" y="3805039"/>
                  <a:pt x="372070" y="3800079"/>
                </a:cubicBezTo>
                <a:close/>
                <a:moveTo>
                  <a:pt x="5807551" y="3780777"/>
                </a:moveTo>
                <a:cubicBezTo>
                  <a:pt x="5809101" y="3780622"/>
                  <a:pt x="5810497" y="3780855"/>
                  <a:pt x="5811737" y="3781475"/>
                </a:cubicBezTo>
                <a:cubicBezTo>
                  <a:pt x="5816699" y="3783956"/>
                  <a:pt x="5821659" y="3785196"/>
                  <a:pt x="5826620" y="3785196"/>
                </a:cubicBezTo>
                <a:lnTo>
                  <a:pt x="5796855" y="3800079"/>
                </a:lnTo>
                <a:cubicBezTo>
                  <a:pt x="5777011" y="3810001"/>
                  <a:pt x="5764609" y="3814961"/>
                  <a:pt x="5759647" y="3814961"/>
                </a:cubicBezTo>
                <a:lnTo>
                  <a:pt x="5759647" y="3807520"/>
                </a:lnTo>
                <a:cubicBezTo>
                  <a:pt x="5764609" y="3807520"/>
                  <a:pt x="5769569" y="3806280"/>
                  <a:pt x="5774531" y="3803799"/>
                </a:cubicBezTo>
                <a:cubicBezTo>
                  <a:pt x="5779491" y="3801319"/>
                  <a:pt x="5784452" y="3797598"/>
                  <a:pt x="5789413" y="3792637"/>
                </a:cubicBezTo>
                <a:cubicBezTo>
                  <a:pt x="5796855" y="3785196"/>
                  <a:pt x="5802900" y="3781243"/>
                  <a:pt x="5807551" y="3780777"/>
                </a:cubicBezTo>
                <a:close/>
                <a:moveTo>
                  <a:pt x="5848945" y="3777754"/>
                </a:moveTo>
                <a:cubicBezTo>
                  <a:pt x="5853905" y="3777754"/>
                  <a:pt x="5853905" y="3780235"/>
                  <a:pt x="5848945" y="3785196"/>
                </a:cubicBezTo>
                <a:lnTo>
                  <a:pt x="5841503" y="3785196"/>
                </a:lnTo>
                <a:cubicBezTo>
                  <a:pt x="5841503" y="3780235"/>
                  <a:pt x="5843983" y="3777754"/>
                  <a:pt x="5848945" y="3777754"/>
                </a:cubicBezTo>
                <a:close/>
                <a:moveTo>
                  <a:pt x="290214" y="3777754"/>
                </a:moveTo>
                <a:lnTo>
                  <a:pt x="305097" y="3777754"/>
                </a:lnTo>
                <a:cubicBezTo>
                  <a:pt x="305097" y="3782715"/>
                  <a:pt x="307578" y="3782715"/>
                  <a:pt x="312539" y="3777754"/>
                </a:cubicBezTo>
                <a:lnTo>
                  <a:pt x="327421" y="3785196"/>
                </a:lnTo>
                <a:cubicBezTo>
                  <a:pt x="332383" y="3785196"/>
                  <a:pt x="339824" y="3787676"/>
                  <a:pt x="349746" y="3792637"/>
                </a:cubicBezTo>
                <a:lnTo>
                  <a:pt x="342304" y="3792637"/>
                </a:lnTo>
                <a:cubicBezTo>
                  <a:pt x="332383" y="3792637"/>
                  <a:pt x="327421" y="3792637"/>
                  <a:pt x="327421" y="3792637"/>
                </a:cubicBezTo>
                <a:cubicBezTo>
                  <a:pt x="327421" y="3802559"/>
                  <a:pt x="322461" y="3802559"/>
                  <a:pt x="312539" y="3792637"/>
                </a:cubicBezTo>
                <a:close/>
                <a:moveTo>
                  <a:pt x="141386" y="3777754"/>
                </a:moveTo>
                <a:cubicBezTo>
                  <a:pt x="146347" y="3782715"/>
                  <a:pt x="148828" y="3782715"/>
                  <a:pt x="148828" y="3777754"/>
                </a:cubicBezTo>
                <a:lnTo>
                  <a:pt x="156269" y="3785196"/>
                </a:lnTo>
                <a:cubicBezTo>
                  <a:pt x="166191" y="3805039"/>
                  <a:pt x="176113" y="3814961"/>
                  <a:pt x="186035" y="3814961"/>
                </a:cubicBezTo>
                <a:lnTo>
                  <a:pt x="223242" y="3837286"/>
                </a:lnTo>
                <a:lnTo>
                  <a:pt x="193476" y="3829844"/>
                </a:lnTo>
                <a:lnTo>
                  <a:pt x="193476" y="3837286"/>
                </a:lnTo>
                <a:lnTo>
                  <a:pt x="186035" y="3837286"/>
                </a:lnTo>
                <a:cubicBezTo>
                  <a:pt x="171152" y="3827364"/>
                  <a:pt x="164951" y="3819922"/>
                  <a:pt x="167431" y="3814961"/>
                </a:cubicBezTo>
                <a:cubicBezTo>
                  <a:pt x="169912" y="3810001"/>
                  <a:pt x="167431" y="3807520"/>
                  <a:pt x="159990" y="3807520"/>
                </a:cubicBezTo>
                <a:cubicBezTo>
                  <a:pt x="152549" y="3807520"/>
                  <a:pt x="148828" y="3805039"/>
                  <a:pt x="148828" y="3800079"/>
                </a:cubicBezTo>
                <a:cubicBezTo>
                  <a:pt x="148828" y="3795118"/>
                  <a:pt x="148828" y="3792637"/>
                  <a:pt x="148828" y="3792637"/>
                </a:cubicBezTo>
                <a:cubicBezTo>
                  <a:pt x="148828" y="3792637"/>
                  <a:pt x="146347" y="3792637"/>
                  <a:pt x="141386" y="3792637"/>
                </a:cubicBezTo>
                <a:cubicBezTo>
                  <a:pt x="136426" y="3787676"/>
                  <a:pt x="133945" y="3785196"/>
                  <a:pt x="133945" y="3785196"/>
                </a:cubicBezTo>
                <a:close/>
                <a:moveTo>
                  <a:pt x="344165" y="3774034"/>
                </a:moveTo>
                <a:cubicBezTo>
                  <a:pt x="345405" y="3774034"/>
                  <a:pt x="347265" y="3775274"/>
                  <a:pt x="349746" y="3777754"/>
                </a:cubicBezTo>
                <a:lnTo>
                  <a:pt x="342304" y="3777754"/>
                </a:lnTo>
                <a:cubicBezTo>
                  <a:pt x="342304" y="3775274"/>
                  <a:pt x="342924" y="3774034"/>
                  <a:pt x="344165" y="3774034"/>
                </a:cubicBezTo>
                <a:close/>
                <a:moveTo>
                  <a:pt x="208359" y="3773103"/>
                </a:moveTo>
                <a:cubicBezTo>
                  <a:pt x="205878" y="3772483"/>
                  <a:pt x="203398" y="3772794"/>
                  <a:pt x="200918" y="3774034"/>
                </a:cubicBezTo>
                <a:cubicBezTo>
                  <a:pt x="195957" y="3776514"/>
                  <a:pt x="195957" y="3777754"/>
                  <a:pt x="200918" y="3777754"/>
                </a:cubicBezTo>
                <a:lnTo>
                  <a:pt x="215800" y="3777754"/>
                </a:lnTo>
                <a:cubicBezTo>
                  <a:pt x="213320" y="3775274"/>
                  <a:pt x="210840" y="3773724"/>
                  <a:pt x="208359" y="3773103"/>
                </a:cubicBezTo>
                <a:close/>
                <a:moveTo>
                  <a:pt x="5774531" y="3770313"/>
                </a:moveTo>
                <a:cubicBezTo>
                  <a:pt x="5774531" y="3770313"/>
                  <a:pt x="5774531" y="3772794"/>
                  <a:pt x="5774531" y="3777754"/>
                </a:cubicBezTo>
                <a:cubicBezTo>
                  <a:pt x="5774531" y="3782715"/>
                  <a:pt x="5773289" y="3785196"/>
                  <a:pt x="5770809" y="3785196"/>
                </a:cubicBezTo>
                <a:cubicBezTo>
                  <a:pt x="5768329" y="3785196"/>
                  <a:pt x="5768329" y="3782715"/>
                  <a:pt x="5770809" y="3777754"/>
                </a:cubicBezTo>
                <a:cubicBezTo>
                  <a:pt x="5773289" y="3772794"/>
                  <a:pt x="5774531" y="3770313"/>
                  <a:pt x="5774531" y="3770313"/>
                </a:cubicBezTo>
                <a:close/>
                <a:moveTo>
                  <a:pt x="5744765" y="3770313"/>
                </a:moveTo>
                <a:cubicBezTo>
                  <a:pt x="5744765" y="3770313"/>
                  <a:pt x="5747245" y="3770313"/>
                  <a:pt x="5752206" y="3770313"/>
                </a:cubicBezTo>
                <a:cubicBezTo>
                  <a:pt x="5757167" y="3770313"/>
                  <a:pt x="5757167" y="3772794"/>
                  <a:pt x="5752206" y="3777754"/>
                </a:cubicBezTo>
                <a:lnTo>
                  <a:pt x="5744765" y="3777754"/>
                </a:lnTo>
                <a:cubicBezTo>
                  <a:pt x="5744765" y="3772794"/>
                  <a:pt x="5744765" y="3770313"/>
                  <a:pt x="5744765" y="3770313"/>
                </a:cubicBezTo>
                <a:close/>
                <a:moveTo>
                  <a:pt x="5729882" y="3770313"/>
                </a:moveTo>
                <a:lnTo>
                  <a:pt x="5722441" y="3777754"/>
                </a:lnTo>
                <a:cubicBezTo>
                  <a:pt x="5722441" y="3787676"/>
                  <a:pt x="5719961" y="3793877"/>
                  <a:pt x="5714999" y="3796358"/>
                </a:cubicBezTo>
                <a:cubicBezTo>
                  <a:pt x="5710038" y="3798839"/>
                  <a:pt x="5705077" y="3797598"/>
                  <a:pt x="5700117" y="3792637"/>
                </a:cubicBezTo>
                <a:cubicBezTo>
                  <a:pt x="5700117" y="3792637"/>
                  <a:pt x="5705077" y="3787676"/>
                  <a:pt x="5714999" y="3777754"/>
                </a:cubicBezTo>
                <a:close/>
                <a:moveTo>
                  <a:pt x="156269" y="3755430"/>
                </a:moveTo>
                <a:lnTo>
                  <a:pt x="163711" y="3755430"/>
                </a:lnTo>
                <a:lnTo>
                  <a:pt x="163711" y="3762872"/>
                </a:lnTo>
                <a:cubicBezTo>
                  <a:pt x="158750" y="3762872"/>
                  <a:pt x="156269" y="3760391"/>
                  <a:pt x="156269" y="3755430"/>
                </a:cubicBezTo>
                <a:close/>
                <a:moveTo>
                  <a:pt x="409277" y="3747989"/>
                </a:moveTo>
                <a:cubicBezTo>
                  <a:pt x="414238" y="3747989"/>
                  <a:pt x="419199" y="3747989"/>
                  <a:pt x="424160" y="3747989"/>
                </a:cubicBezTo>
                <a:cubicBezTo>
                  <a:pt x="424160" y="3747989"/>
                  <a:pt x="426640" y="3747989"/>
                  <a:pt x="431601" y="3747989"/>
                </a:cubicBezTo>
                <a:cubicBezTo>
                  <a:pt x="431601" y="3752949"/>
                  <a:pt x="426640" y="3755430"/>
                  <a:pt x="416718" y="3755430"/>
                </a:cubicBezTo>
                <a:close/>
                <a:moveTo>
                  <a:pt x="5808017" y="3740547"/>
                </a:moveTo>
                <a:cubicBezTo>
                  <a:pt x="5810497" y="3740547"/>
                  <a:pt x="5811737" y="3741787"/>
                  <a:pt x="5811737" y="3744268"/>
                </a:cubicBezTo>
                <a:cubicBezTo>
                  <a:pt x="5811737" y="3746749"/>
                  <a:pt x="5809257" y="3747989"/>
                  <a:pt x="5804296" y="3747989"/>
                </a:cubicBezTo>
                <a:cubicBezTo>
                  <a:pt x="5804296" y="3743028"/>
                  <a:pt x="5805537" y="3740547"/>
                  <a:pt x="5808017" y="3740547"/>
                </a:cubicBezTo>
                <a:close/>
                <a:moveTo>
                  <a:pt x="5737323" y="3725665"/>
                </a:moveTo>
                <a:lnTo>
                  <a:pt x="5737323" y="3733106"/>
                </a:lnTo>
                <a:cubicBezTo>
                  <a:pt x="5732362" y="3733106"/>
                  <a:pt x="5729882" y="3733106"/>
                  <a:pt x="5729882" y="3733106"/>
                </a:cubicBezTo>
                <a:close/>
                <a:moveTo>
                  <a:pt x="703213" y="3710782"/>
                </a:moveTo>
                <a:cubicBezTo>
                  <a:pt x="700732" y="3710782"/>
                  <a:pt x="699492" y="3713262"/>
                  <a:pt x="699492" y="3718223"/>
                </a:cubicBezTo>
                <a:cubicBezTo>
                  <a:pt x="699492" y="3723184"/>
                  <a:pt x="701972" y="3725665"/>
                  <a:pt x="706933" y="3725665"/>
                </a:cubicBezTo>
                <a:cubicBezTo>
                  <a:pt x="706933" y="3725665"/>
                  <a:pt x="706933" y="3723184"/>
                  <a:pt x="706933" y="3718223"/>
                </a:cubicBezTo>
                <a:cubicBezTo>
                  <a:pt x="706933" y="3713262"/>
                  <a:pt x="705693" y="3710782"/>
                  <a:pt x="703213" y="3710782"/>
                </a:cubicBezTo>
                <a:close/>
                <a:moveTo>
                  <a:pt x="613916" y="3703340"/>
                </a:moveTo>
                <a:cubicBezTo>
                  <a:pt x="616396" y="3703340"/>
                  <a:pt x="615156" y="3705821"/>
                  <a:pt x="610195" y="3710782"/>
                </a:cubicBezTo>
                <a:cubicBezTo>
                  <a:pt x="610195" y="3710782"/>
                  <a:pt x="607715" y="3710782"/>
                  <a:pt x="602754" y="3710782"/>
                </a:cubicBezTo>
                <a:cubicBezTo>
                  <a:pt x="607715" y="3705821"/>
                  <a:pt x="611436" y="3703340"/>
                  <a:pt x="613916" y="3703340"/>
                </a:cubicBezTo>
                <a:close/>
                <a:moveTo>
                  <a:pt x="591592" y="3695899"/>
                </a:moveTo>
                <a:cubicBezTo>
                  <a:pt x="594072" y="3695899"/>
                  <a:pt x="595312" y="3698380"/>
                  <a:pt x="595312" y="3703340"/>
                </a:cubicBezTo>
                <a:cubicBezTo>
                  <a:pt x="595312" y="3708301"/>
                  <a:pt x="595312" y="3710782"/>
                  <a:pt x="595312" y="3710782"/>
                </a:cubicBezTo>
                <a:cubicBezTo>
                  <a:pt x="595312" y="3710782"/>
                  <a:pt x="594072" y="3708301"/>
                  <a:pt x="591592" y="3703340"/>
                </a:cubicBezTo>
                <a:cubicBezTo>
                  <a:pt x="589111" y="3698380"/>
                  <a:pt x="589111" y="3695899"/>
                  <a:pt x="591592" y="3695899"/>
                </a:cubicBezTo>
                <a:close/>
                <a:moveTo>
                  <a:pt x="565546" y="3695899"/>
                </a:moveTo>
                <a:lnTo>
                  <a:pt x="572988" y="3695899"/>
                </a:lnTo>
                <a:lnTo>
                  <a:pt x="580429" y="3703340"/>
                </a:lnTo>
                <a:cubicBezTo>
                  <a:pt x="575468" y="3703340"/>
                  <a:pt x="570508" y="3700860"/>
                  <a:pt x="565546" y="3695899"/>
                </a:cubicBezTo>
                <a:close/>
                <a:moveTo>
                  <a:pt x="610195" y="3682876"/>
                </a:moveTo>
                <a:cubicBezTo>
                  <a:pt x="611435" y="3682876"/>
                  <a:pt x="612676" y="3683497"/>
                  <a:pt x="613916" y="3684737"/>
                </a:cubicBezTo>
                <a:cubicBezTo>
                  <a:pt x="616396" y="3687217"/>
                  <a:pt x="616396" y="3690938"/>
                  <a:pt x="613916" y="3695899"/>
                </a:cubicBezTo>
                <a:cubicBezTo>
                  <a:pt x="611436" y="3700860"/>
                  <a:pt x="608955" y="3700860"/>
                  <a:pt x="606474" y="3695899"/>
                </a:cubicBezTo>
                <a:cubicBezTo>
                  <a:pt x="603994" y="3690938"/>
                  <a:pt x="603994" y="3687217"/>
                  <a:pt x="606474" y="3684737"/>
                </a:cubicBezTo>
                <a:cubicBezTo>
                  <a:pt x="607715" y="3683497"/>
                  <a:pt x="608955" y="3682876"/>
                  <a:pt x="610195" y="3682876"/>
                </a:cubicBezTo>
                <a:close/>
                <a:moveTo>
                  <a:pt x="5722441" y="3681016"/>
                </a:moveTo>
                <a:cubicBezTo>
                  <a:pt x="5727402" y="3681016"/>
                  <a:pt x="5729882" y="3682256"/>
                  <a:pt x="5729882" y="3684737"/>
                </a:cubicBezTo>
                <a:cubicBezTo>
                  <a:pt x="5729882" y="3687217"/>
                  <a:pt x="5727402" y="3688457"/>
                  <a:pt x="5722441" y="3688457"/>
                </a:cubicBezTo>
                <a:cubicBezTo>
                  <a:pt x="5717479" y="3688457"/>
                  <a:pt x="5714999" y="3687217"/>
                  <a:pt x="5714999" y="3684737"/>
                </a:cubicBezTo>
                <a:cubicBezTo>
                  <a:pt x="5714999" y="3682256"/>
                  <a:pt x="5717479" y="3681016"/>
                  <a:pt x="5722441" y="3681016"/>
                </a:cubicBezTo>
                <a:close/>
                <a:moveTo>
                  <a:pt x="228823" y="3677295"/>
                </a:moveTo>
                <a:cubicBezTo>
                  <a:pt x="230063" y="3677296"/>
                  <a:pt x="230683" y="3678536"/>
                  <a:pt x="230683" y="3681016"/>
                </a:cubicBezTo>
                <a:cubicBezTo>
                  <a:pt x="230683" y="3685977"/>
                  <a:pt x="228203" y="3688457"/>
                  <a:pt x="223242" y="3688457"/>
                </a:cubicBezTo>
                <a:lnTo>
                  <a:pt x="223242" y="3681016"/>
                </a:lnTo>
                <a:cubicBezTo>
                  <a:pt x="225722" y="3678536"/>
                  <a:pt x="227583" y="3677296"/>
                  <a:pt x="228823" y="3677295"/>
                </a:cubicBezTo>
                <a:close/>
                <a:moveTo>
                  <a:pt x="134875" y="3676365"/>
                </a:moveTo>
                <a:cubicBezTo>
                  <a:pt x="133015" y="3675745"/>
                  <a:pt x="131465" y="3676055"/>
                  <a:pt x="130224" y="3677295"/>
                </a:cubicBezTo>
                <a:cubicBezTo>
                  <a:pt x="127744" y="3679776"/>
                  <a:pt x="127744" y="3682256"/>
                  <a:pt x="130224" y="3684737"/>
                </a:cubicBezTo>
                <a:cubicBezTo>
                  <a:pt x="132705" y="3687217"/>
                  <a:pt x="136426" y="3688457"/>
                  <a:pt x="141386" y="3688457"/>
                </a:cubicBezTo>
                <a:lnTo>
                  <a:pt x="141386" y="3681016"/>
                </a:lnTo>
                <a:cubicBezTo>
                  <a:pt x="138906" y="3678536"/>
                  <a:pt x="136736" y="3676986"/>
                  <a:pt x="134875" y="3676365"/>
                </a:cubicBezTo>
                <a:close/>
                <a:moveTo>
                  <a:pt x="5744765" y="3673575"/>
                </a:moveTo>
                <a:lnTo>
                  <a:pt x="5752206" y="3673575"/>
                </a:lnTo>
                <a:cubicBezTo>
                  <a:pt x="5752206" y="3678535"/>
                  <a:pt x="5749726" y="3681016"/>
                  <a:pt x="5744765" y="3681016"/>
                </a:cubicBezTo>
                <a:cubicBezTo>
                  <a:pt x="5739803" y="3681016"/>
                  <a:pt x="5739803" y="3678535"/>
                  <a:pt x="5744765" y="3673575"/>
                </a:cubicBezTo>
                <a:close/>
                <a:moveTo>
                  <a:pt x="602754" y="3666133"/>
                </a:moveTo>
                <a:cubicBezTo>
                  <a:pt x="607715" y="3666133"/>
                  <a:pt x="610195" y="3668614"/>
                  <a:pt x="610195" y="3673575"/>
                </a:cubicBezTo>
                <a:lnTo>
                  <a:pt x="602754" y="3673575"/>
                </a:lnTo>
                <a:cubicBezTo>
                  <a:pt x="597793" y="3668614"/>
                  <a:pt x="597793" y="3666133"/>
                  <a:pt x="602754" y="3666133"/>
                </a:cubicBezTo>
                <a:close/>
                <a:moveTo>
                  <a:pt x="5744765" y="3658692"/>
                </a:moveTo>
                <a:cubicBezTo>
                  <a:pt x="5749726" y="3658692"/>
                  <a:pt x="5752206" y="3658692"/>
                  <a:pt x="5752206" y="3658692"/>
                </a:cubicBezTo>
                <a:lnTo>
                  <a:pt x="5744765" y="3666133"/>
                </a:lnTo>
                <a:cubicBezTo>
                  <a:pt x="5739803" y="3666133"/>
                  <a:pt x="5737323" y="3664893"/>
                  <a:pt x="5737323" y="3662413"/>
                </a:cubicBezTo>
                <a:cubicBezTo>
                  <a:pt x="5737323" y="3659932"/>
                  <a:pt x="5739803" y="3658692"/>
                  <a:pt x="5744765" y="3658692"/>
                </a:cubicBezTo>
                <a:close/>
                <a:moveTo>
                  <a:pt x="208359" y="3658692"/>
                </a:moveTo>
                <a:cubicBezTo>
                  <a:pt x="213320" y="3658692"/>
                  <a:pt x="217041" y="3659932"/>
                  <a:pt x="219521" y="3662413"/>
                </a:cubicBezTo>
                <a:cubicBezTo>
                  <a:pt x="222002" y="3664893"/>
                  <a:pt x="220761" y="3666133"/>
                  <a:pt x="215800" y="3666133"/>
                </a:cubicBezTo>
                <a:cubicBezTo>
                  <a:pt x="210840" y="3666133"/>
                  <a:pt x="208359" y="3663653"/>
                  <a:pt x="208359" y="3658692"/>
                </a:cubicBezTo>
                <a:close/>
                <a:moveTo>
                  <a:pt x="89296" y="3643809"/>
                </a:moveTo>
                <a:cubicBezTo>
                  <a:pt x="94258" y="3648770"/>
                  <a:pt x="99219" y="3651250"/>
                  <a:pt x="104179" y="3651250"/>
                </a:cubicBezTo>
                <a:lnTo>
                  <a:pt x="103249" y="3651250"/>
                </a:lnTo>
                <a:cubicBezTo>
                  <a:pt x="101389" y="3651250"/>
                  <a:pt x="99218" y="3651250"/>
                  <a:pt x="96738" y="3651250"/>
                </a:cubicBezTo>
                <a:cubicBezTo>
                  <a:pt x="91777" y="3651250"/>
                  <a:pt x="89296" y="3651250"/>
                  <a:pt x="89296" y="3651250"/>
                </a:cubicBezTo>
                <a:cubicBezTo>
                  <a:pt x="89296" y="3651250"/>
                  <a:pt x="89296" y="3648770"/>
                  <a:pt x="89296" y="3643809"/>
                </a:cubicBezTo>
                <a:close/>
                <a:moveTo>
                  <a:pt x="661458" y="3634714"/>
                </a:moveTo>
                <a:lnTo>
                  <a:pt x="660425" y="3637298"/>
                </a:lnTo>
                <a:cubicBezTo>
                  <a:pt x="659184" y="3639158"/>
                  <a:pt x="657324" y="3641329"/>
                  <a:pt x="654844" y="3643809"/>
                </a:cubicBezTo>
                <a:lnTo>
                  <a:pt x="662285" y="3651250"/>
                </a:lnTo>
                <a:cubicBezTo>
                  <a:pt x="667246" y="3651250"/>
                  <a:pt x="667246" y="3646290"/>
                  <a:pt x="662285" y="3636368"/>
                </a:cubicBezTo>
                <a:close/>
                <a:moveTo>
                  <a:pt x="150688" y="3632648"/>
                </a:moveTo>
                <a:cubicBezTo>
                  <a:pt x="151928" y="3632647"/>
                  <a:pt x="153789" y="3633888"/>
                  <a:pt x="156269" y="3636368"/>
                </a:cubicBezTo>
                <a:cubicBezTo>
                  <a:pt x="156269" y="3636368"/>
                  <a:pt x="153789" y="3636368"/>
                  <a:pt x="148828" y="3636368"/>
                </a:cubicBezTo>
                <a:cubicBezTo>
                  <a:pt x="148828" y="3633888"/>
                  <a:pt x="149448" y="3632647"/>
                  <a:pt x="150688" y="3632648"/>
                </a:cubicBezTo>
                <a:close/>
                <a:moveTo>
                  <a:pt x="1012031" y="3628926"/>
                </a:moveTo>
                <a:lnTo>
                  <a:pt x="1012031" y="3643809"/>
                </a:lnTo>
                <a:cubicBezTo>
                  <a:pt x="1021953" y="3643809"/>
                  <a:pt x="1026914" y="3646290"/>
                  <a:pt x="1026914" y="3651250"/>
                </a:cubicBezTo>
                <a:lnTo>
                  <a:pt x="1026914" y="3636368"/>
                </a:lnTo>
                <a:close/>
                <a:moveTo>
                  <a:pt x="654844" y="3621485"/>
                </a:moveTo>
                <a:cubicBezTo>
                  <a:pt x="649882" y="3626446"/>
                  <a:pt x="649882" y="3628926"/>
                  <a:pt x="654844" y="3628926"/>
                </a:cubicBezTo>
                <a:lnTo>
                  <a:pt x="658903" y="3629603"/>
                </a:lnTo>
                <a:close/>
                <a:moveTo>
                  <a:pt x="290214" y="3614043"/>
                </a:moveTo>
                <a:lnTo>
                  <a:pt x="297656" y="3614043"/>
                </a:lnTo>
                <a:lnTo>
                  <a:pt x="297656" y="3628926"/>
                </a:lnTo>
                <a:close/>
                <a:moveTo>
                  <a:pt x="319980" y="3606602"/>
                </a:moveTo>
                <a:cubicBezTo>
                  <a:pt x="319980" y="3606602"/>
                  <a:pt x="322461" y="3606602"/>
                  <a:pt x="327421" y="3606602"/>
                </a:cubicBezTo>
                <a:cubicBezTo>
                  <a:pt x="332383" y="3611563"/>
                  <a:pt x="334863" y="3611563"/>
                  <a:pt x="334863" y="3606602"/>
                </a:cubicBezTo>
                <a:lnTo>
                  <a:pt x="342304" y="3614043"/>
                </a:lnTo>
                <a:cubicBezTo>
                  <a:pt x="342304" y="3619004"/>
                  <a:pt x="339824" y="3622725"/>
                  <a:pt x="334863" y="3625206"/>
                </a:cubicBezTo>
                <a:cubicBezTo>
                  <a:pt x="329902" y="3627686"/>
                  <a:pt x="324941" y="3626446"/>
                  <a:pt x="319980" y="3621485"/>
                </a:cubicBezTo>
                <a:cubicBezTo>
                  <a:pt x="319980" y="3621485"/>
                  <a:pt x="319980" y="3620245"/>
                  <a:pt x="319980" y="3617764"/>
                </a:cubicBezTo>
                <a:cubicBezTo>
                  <a:pt x="319980" y="3615283"/>
                  <a:pt x="319980" y="3611563"/>
                  <a:pt x="319980" y="3606602"/>
                </a:cubicBezTo>
                <a:close/>
                <a:moveTo>
                  <a:pt x="148828" y="3599161"/>
                </a:moveTo>
                <a:cubicBezTo>
                  <a:pt x="148828" y="3604121"/>
                  <a:pt x="150068" y="3606602"/>
                  <a:pt x="152549" y="3606602"/>
                </a:cubicBezTo>
                <a:cubicBezTo>
                  <a:pt x="155029" y="3606602"/>
                  <a:pt x="156269" y="3605362"/>
                  <a:pt x="156269" y="3602881"/>
                </a:cubicBezTo>
                <a:cubicBezTo>
                  <a:pt x="156269" y="3600401"/>
                  <a:pt x="153789" y="3599161"/>
                  <a:pt x="148828" y="3599161"/>
                </a:cubicBezTo>
                <a:close/>
                <a:moveTo>
                  <a:pt x="89296" y="3599161"/>
                </a:moveTo>
                <a:cubicBezTo>
                  <a:pt x="104179" y="3609083"/>
                  <a:pt x="109140" y="3619004"/>
                  <a:pt x="104179" y="3628926"/>
                </a:cubicBezTo>
                <a:cubicBezTo>
                  <a:pt x="104179" y="3628926"/>
                  <a:pt x="99219" y="3623965"/>
                  <a:pt x="89296" y="3614043"/>
                </a:cubicBezTo>
                <a:close/>
                <a:moveTo>
                  <a:pt x="5804296" y="3591719"/>
                </a:moveTo>
                <a:lnTo>
                  <a:pt x="5804296" y="3614043"/>
                </a:lnTo>
                <a:cubicBezTo>
                  <a:pt x="5794375" y="3619004"/>
                  <a:pt x="5786933" y="3619004"/>
                  <a:pt x="5781972" y="3614043"/>
                </a:cubicBezTo>
                <a:cubicBezTo>
                  <a:pt x="5777011" y="3604121"/>
                  <a:pt x="5779491" y="3599161"/>
                  <a:pt x="5789413" y="3599161"/>
                </a:cubicBezTo>
                <a:cubicBezTo>
                  <a:pt x="5794375" y="3599161"/>
                  <a:pt x="5796855" y="3597921"/>
                  <a:pt x="5796855" y="3595440"/>
                </a:cubicBezTo>
                <a:cubicBezTo>
                  <a:pt x="5796855" y="3592959"/>
                  <a:pt x="5799335" y="3591719"/>
                  <a:pt x="5804296" y="3591719"/>
                </a:cubicBezTo>
                <a:close/>
                <a:moveTo>
                  <a:pt x="275332" y="3576836"/>
                </a:moveTo>
                <a:cubicBezTo>
                  <a:pt x="280292" y="3576836"/>
                  <a:pt x="282773" y="3578076"/>
                  <a:pt x="282773" y="3580557"/>
                </a:cubicBezTo>
                <a:cubicBezTo>
                  <a:pt x="282773" y="3583038"/>
                  <a:pt x="285254" y="3586758"/>
                  <a:pt x="290214" y="3591719"/>
                </a:cubicBezTo>
                <a:cubicBezTo>
                  <a:pt x="285254" y="3591719"/>
                  <a:pt x="280292" y="3589239"/>
                  <a:pt x="275332" y="3584278"/>
                </a:cubicBezTo>
                <a:cubicBezTo>
                  <a:pt x="270371" y="3579317"/>
                  <a:pt x="270371" y="3576836"/>
                  <a:pt x="275332" y="3576836"/>
                </a:cubicBezTo>
                <a:close/>
                <a:moveTo>
                  <a:pt x="253007" y="3576836"/>
                </a:moveTo>
                <a:cubicBezTo>
                  <a:pt x="253007" y="3581797"/>
                  <a:pt x="251767" y="3584278"/>
                  <a:pt x="249287" y="3584278"/>
                </a:cubicBezTo>
                <a:cubicBezTo>
                  <a:pt x="246806" y="3584278"/>
                  <a:pt x="245566" y="3583038"/>
                  <a:pt x="245566" y="3580557"/>
                </a:cubicBezTo>
                <a:cubicBezTo>
                  <a:pt x="245566" y="3578076"/>
                  <a:pt x="248047" y="3576836"/>
                  <a:pt x="253007" y="3576836"/>
                </a:cubicBezTo>
                <a:close/>
                <a:moveTo>
                  <a:pt x="156269" y="3569395"/>
                </a:moveTo>
                <a:cubicBezTo>
                  <a:pt x="161230" y="3569395"/>
                  <a:pt x="163711" y="3574356"/>
                  <a:pt x="163711" y="3584278"/>
                </a:cubicBezTo>
                <a:cubicBezTo>
                  <a:pt x="163711" y="3594200"/>
                  <a:pt x="163711" y="3599161"/>
                  <a:pt x="163711" y="3599161"/>
                </a:cubicBezTo>
                <a:cubicBezTo>
                  <a:pt x="163711" y="3599161"/>
                  <a:pt x="166191" y="3599161"/>
                  <a:pt x="171152" y="3599161"/>
                </a:cubicBezTo>
                <a:cubicBezTo>
                  <a:pt x="181074" y="3589239"/>
                  <a:pt x="188515" y="3589239"/>
                  <a:pt x="193476" y="3599161"/>
                </a:cubicBezTo>
                <a:cubicBezTo>
                  <a:pt x="198437" y="3604121"/>
                  <a:pt x="198437" y="3606602"/>
                  <a:pt x="193476" y="3606602"/>
                </a:cubicBezTo>
                <a:lnTo>
                  <a:pt x="200918" y="3643809"/>
                </a:lnTo>
                <a:lnTo>
                  <a:pt x="200918" y="3651250"/>
                </a:lnTo>
                <a:cubicBezTo>
                  <a:pt x="195957" y="3651250"/>
                  <a:pt x="193476" y="3652490"/>
                  <a:pt x="193476" y="3654971"/>
                </a:cubicBezTo>
                <a:cubicBezTo>
                  <a:pt x="193476" y="3657452"/>
                  <a:pt x="190996" y="3658692"/>
                  <a:pt x="186035" y="3658692"/>
                </a:cubicBezTo>
                <a:lnTo>
                  <a:pt x="186035" y="3651250"/>
                </a:lnTo>
                <a:lnTo>
                  <a:pt x="171152" y="3643809"/>
                </a:lnTo>
                <a:cubicBezTo>
                  <a:pt x="171152" y="3643809"/>
                  <a:pt x="169912" y="3642569"/>
                  <a:pt x="167431" y="3640088"/>
                </a:cubicBezTo>
                <a:cubicBezTo>
                  <a:pt x="164951" y="3637608"/>
                  <a:pt x="163711" y="3633887"/>
                  <a:pt x="163711" y="3628926"/>
                </a:cubicBezTo>
                <a:cubicBezTo>
                  <a:pt x="158750" y="3614043"/>
                  <a:pt x="151308" y="3611563"/>
                  <a:pt x="141386" y="3621485"/>
                </a:cubicBezTo>
                <a:cubicBezTo>
                  <a:pt x="136426" y="3626446"/>
                  <a:pt x="135185" y="3630166"/>
                  <a:pt x="137666" y="3632647"/>
                </a:cubicBezTo>
                <a:cubicBezTo>
                  <a:pt x="140146" y="3635128"/>
                  <a:pt x="143867" y="3636368"/>
                  <a:pt x="148828" y="3636368"/>
                </a:cubicBezTo>
                <a:cubicBezTo>
                  <a:pt x="143867" y="3636368"/>
                  <a:pt x="141386" y="3638848"/>
                  <a:pt x="141386" y="3643809"/>
                </a:cubicBezTo>
                <a:cubicBezTo>
                  <a:pt x="141386" y="3648770"/>
                  <a:pt x="143867" y="3653731"/>
                  <a:pt x="148828" y="3658692"/>
                </a:cubicBezTo>
                <a:cubicBezTo>
                  <a:pt x="153789" y="3663653"/>
                  <a:pt x="157509" y="3663653"/>
                  <a:pt x="159990" y="3658692"/>
                </a:cubicBezTo>
                <a:cubicBezTo>
                  <a:pt x="162470" y="3653731"/>
                  <a:pt x="164951" y="3653731"/>
                  <a:pt x="167431" y="3658692"/>
                </a:cubicBezTo>
                <a:cubicBezTo>
                  <a:pt x="169912" y="3663653"/>
                  <a:pt x="168671" y="3666133"/>
                  <a:pt x="163711" y="3666133"/>
                </a:cubicBezTo>
                <a:cubicBezTo>
                  <a:pt x="158750" y="3666133"/>
                  <a:pt x="158750" y="3668614"/>
                  <a:pt x="163711" y="3673575"/>
                </a:cubicBezTo>
                <a:lnTo>
                  <a:pt x="171152" y="3673575"/>
                </a:lnTo>
                <a:cubicBezTo>
                  <a:pt x="176113" y="3673575"/>
                  <a:pt x="181074" y="3677295"/>
                  <a:pt x="186035" y="3684737"/>
                </a:cubicBezTo>
                <a:cubicBezTo>
                  <a:pt x="190996" y="3692178"/>
                  <a:pt x="193476" y="3695899"/>
                  <a:pt x="193476" y="3695899"/>
                </a:cubicBezTo>
                <a:lnTo>
                  <a:pt x="178593" y="3688457"/>
                </a:lnTo>
                <a:lnTo>
                  <a:pt x="163711" y="3681016"/>
                </a:lnTo>
                <a:cubicBezTo>
                  <a:pt x="163711" y="3681016"/>
                  <a:pt x="162470" y="3681016"/>
                  <a:pt x="159990" y="3681016"/>
                </a:cubicBezTo>
                <a:cubicBezTo>
                  <a:pt x="157509" y="3681016"/>
                  <a:pt x="156269" y="3683497"/>
                  <a:pt x="156269" y="3688457"/>
                </a:cubicBezTo>
                <a:lnTo>
                  <a:pt x="163711" y="3703340"/>
                </a:lnTo>
                <a:cubicBezTo>
                  <a:pt x="163711" y="3703340"/>
                  <a:pt x="168671" y="3708301"/>
                  <a:pt x="178593" y="3718223"/>
                </a:cubicBezTo>
                <a:cubicBezTo>
                  <a:pt x="183554" y="3718223"/>
                  <a:pt x="188515" y="3719463"/>
                  <a:pt x="193476" y="3721944"/>
                </a:cubicBezTo>
                <a:cubicBezTo>
                  <a:pt x="198437" y="3724424"/>
                  <a:pt x="200918" y="3728145"/>
                  <a:pt x="200918" y="3733106"/>
                </a:cubicBezTo>
                <a:cubicBezTo>
                  <a:pt x="200918" y="3738067"/>
                  <a:pt x="202158" y="3741787"/>
                  <a:pt x="204638" y="3744268"/>
                </a:cubicBezTo>
                <a:cubicBezTo>
                  <a:pt x="207119" y="3746749"/>
                  <a:pt x="209599" y="3747989"/>
                  <a:pt x="212080" y="3747989"/>
                </a:cubicBezTo>
                <a:cubicBezTo>
                  <a:pt x="214560" y="3747989"/>
                  <a:pt x="217041" y="3744268"/>
                  <a:pt x="219521" y="3736827"/>
                </a:cubicBezTo>
                <a:cubicBezTo>
                  <a:pt x="222002" y="3729385"/>
                  <a:pt x="220761" y="3723184"/>
                  <a:pt x="215800" y="3718223"/>
                </a:cubicBezTo>
                <a:cubicBezTo>
                  <a:pt x="210840" y="3713262"/>
                  <a:pt x="208359" y="3710782"/>
                  <a:pt x="208359" y="3710782"/>
                </a:cubicBezTo>
                <a:lnTo>
                  <a:pt x="208359" y="3703340"/>
                </a:lnTo>
                <a:cubicBezTo>
                  <a:pt x="218281" y="3708301"/>
                  <a:pt x="223242" y="3710782"/>
                  <a:pt x="223242" y="3710782"/>
                </a:cubicBezTo>
                <a:lnTo>
                  <a:pt x="223242" y="3755430"/>
                </a:lnTo>
                <a:cubicBezTo>
                  <a:pt x="218281" y="3755430"/>
                  <a:pt x="215800" y="3760391"/>
                  <a:pt x="215800" y="3770313"/>
                </a:cubicBezTo>
                <a:lnTo>
                  <a:pt x="230683" y="3770313"/>
                </a:lnTo>
                <a:cubicBezTo>
                  <a:pt x="230683" y="3765352"/>
                  <a:pt x="235644" y="3765352"/>
                  <a:pt x="245566" y="3770313"/>
                </a:cubicBezTo>
                <a:lnTo>
                  <a:pt x="282773" y="3807520"/>
                </a:lnTo>
                <a:cubicBezTo>
                  <a:pt x="277812" y="3807520"/>
                  <a:pt x="272851" y="3803799"/>
                  <a:pt x="267890" y="3796358"/>
                </a:cubicBezTo>
                <a:cubicBezTo>
                  <a:pt x="262929" y="3788916"/>
                  <a:pt x="257968" y="3785196"/>
                  <a:pt x="253007" y="3785196"/>
                </a:cubicBezTo>
                <a:lnTo>
                  <a:pt x="253007" y="3800079"/>
                </a:lnTo>
                <a:lnTo>
                  <a:pt x="253007" y="3814961"/>
                </a:lnTo>
                <a:lnTo>
                  <a:pt x="245566" y="3822403"/>
                </a:lnTo>
                <a:lnTo>
                  <a:pt x="260449" y="3822403"/>
                </a:lnTo>
                <a:cubicBezTo>
                  <a:pt x="280292" y="3817442"/>
                  <a:pt x="290214" y="3812481"/>
                  <a:pt x="290214" y="3807520"/>
                </a:cubicBezTo>
                <a:lnTo>
                  <a:pt x="305097" y="3807520"/>
                </a:lnTo>
                <a:lnTo>
                  <a:pt x="297656" y="3822403"/>
                </a:lnTo>
                <a:cubicBezTo>
                  <a:pt x="292695" y="3817442"/>
                  <a:pt x="287734" y="3818682"/>
                  <a:pt x="282773" y="3826123"/>
                </a:cubicBezTo>
                <a:cubicBezTo>
                  <a:pt x="277812" y="3833565"/>
                  <a:pt x="275332" y="3834805"/>
                  <a:pt x="275332" y="3829844"/>
                </a:cubicBezTo>
                <a:lnTo>
                  <a:pt x="253007" y="3829844"/>
                </a:lnTo>
                <a:cubicBezTo>
                  <a:pt x="243086" y="3834805"/>
                  <a:pt x="235644" y="3837286"/>
                  <a:pt x="230683" y="3837286"/>
                </a:cubicBezTo>
                <a:cubicBezTo>
                  <a:pt x="230683" y="3832325"/>
                  <a:pt x="229443" y="3827364"/>
                  <a:pt x="226963" y="3822403"/>
                </a:cubicBezTo>
                <a:cubicBezTo>
                  <a:pt x="224482" y="3817442"/>
                  <a:pt x="220761" y="3810001"/>
                  <a:pt x="215800" y="3800079"/>
                </a:cubicBezTo>
                <a:cubicBezTo>
                  <a:pt x="215800" y="3795118"/>
                  <a:pt x="214560" y="3792637"/>
                  <a:pt x="212080" y="3792637"/>
                </a:cubicBezTo>
                <a:cubicBezTo>
                  <a:pt x="209599" y="3792637"/>
                  <a:pt x="205878" y="3792637"/>
                  <a:pt x="200918" y="3792637"/>
                </a:cubicBezTo>
                <a:cubicBezTo>
                  <a:pt x="200918" y="3797598"/>
                  <a:pt x="195957" y="3798839"/>
                  <a:pt x="186035" y="3796358"/>
                </a:cubicBezTo>
                <a:cubicBezTo>
                  <a:pt x="176113" y="3793877"/>
                  <a:pt x="173633" y="3790157"/>
                  <a:pt x="178593" y="3785196"/>
                </a:cubicBezTo>
                <a:cubicBezTo>
                  <a:pt x="188515" y="3765352"/>
                  <a:pt x="178593" y="3750469"/>
                  <a:pt x="148828" y="3740547"/>
                </a:cubicBezTo>
                <a:lnTo>
                  <a:pt x="148828" y="3733106"/>
                </a:lnTo>
                <a:cubicBezTo>
                  <a:pt x="148828" y="3733106"/>
                  <a:pt x="148828" y="3729385"/>
                  <a:pt x="148828" y="3721944"/>
                </a:cubicBezTo>
                <a:cubicBezTo>
                  <a:pt x="148828" y="3714502"/>
                  <a:pt x="145107" y="3709542"/>
                  <a:pt x="137666" y="3707061"/>
                </a:cubicBezTo>
                <a:cubicBezTo>
                  <a:pt x="130224" y="3704580"/>
                  <a:pt x="125263" y="3698380"/>
                  <a:pt x="122783" y="3688457"/>
                </a:cubicBezTo>
                <a:cubicBezTo>
                  <a:pt x="120302" y="3678535"/>
                  <a:pt x="121543" y="3672335"/>
                  <a:pt x="126504" y="3669854"/>
                </a:cubicBezTo>
                <a:cubicBezTo>
                  <a:pt x="131465" y="3667373"/>
                  <a:pt x="132705" y="3659932"/>
                  <a:pt x="130224" y="3647530"/>
                </a:cubicBezTo>
                <a:cubicBezTo>
                  <a:pt x="127744" y="3635128"/>
                  <a:pt x="124023" y="3628926"/>
                  <a:pt x="119062" y="3628926"/>
                </a:cubicBezTo>
                <a:cubicBezTo>
                  <a:pt x="119062" y="3628926"/>
                  <a:pt x="120302" y="3627686"/>
                  <a:pt x="122783" y="3625206"/>
                </a:cubicBezTo>
                <a:cubicBezTo>
                  <a:pt x="125263" y="3622725"/>
                  <a:pt x="128984" y="3619004"/>
                  <a:pt x="133945" y="3614043"/>
                </a:cubicBezTo>
                <a:cubicBezTo>
                  <a:pt x="148828" y="3594200"/>
                  <a:pt x="155029" y="3583038"/>
                  <a:pt x="152549" y="3580557"/>
                </a:cubicBezTo>
                <a:cubicBezTo>
                  <a:pt x="150068" y="3578076"/>
                  <a:pt x="148828" y="3575596"/>
                  <a:pt x="148828" y="3573116"/>
                </a:cubicBezTo>
                <a:cubicBezTo>
                  <a:pt x="148828" y="3570635"/>
                  <a:pt x="151308" y="3569395"/>
                  <a:pt x="156269" y="3569395"/>
                </a:cubicBezTo>
                <a:close/>
                <a:moveTo>
                  <a:pt x="5841503" y="3561954"/>
                </a:moveTo>
                <a:cubicBezTo>
                  <a:pt x="5841503" y="3561954"/>
                  <a:pt x="5843983" y="3561954"/>
                  <a:pt x="5848945" y="3561954"/>
                </a:cubicBezTo>
                <a:cubicBezTo>
                  <a:pt x="5848945" y="3561954"/>
                  <a:pt x="5851425" y="3561954"/>
                  <a:pt x="5856386" y="3561954"/>
                </a:cubicBezTo>
                <a:cubicBezTo>
                  <a:pt x="5856386" y="3561954"/>
                  <a:pt x="5853905" y="3564434"/>
                  <a:pt x="5848945" y="3569395"/>
                </a:cubicBezTo>
                <a:close/>
                <a:moveTo>
                  <a:pt x="126504" y="3561954"/>
                </a:moveTo>
                <a:cubicBezTo>
                  <a:pt x="131465" y="3561954"/>
                  <a:pt x="133945" y="3564434"/>
                  <a:pt x="133945" y="3569395"/>
                </a:cubicBezTo>
                <a:cubicBezTo>
                  <a:pt x="133945" y="3574356"/>
                  <a:pt x="136426" y="3576836"/>
                  <a:pt x="141386" y="3576836"/>
                </a:cubicBezTo>
                <a:lnTo>
                  <a:pt x="126504" y="3576836"/>
                </a:lnTo>
                <a:lnTo>
                  <a:pt x="126504" y="3569395"/>
                </a:lnTo>
                <a:cubicBezTo>
                  <a:pt x="126504" y="3564434"/>
                  <a:pt x="126504" y="3561954"/>
                  <a:pt x="126504" y="3561954"/>
                </a:cubicBezTo>
                <a:close/>
                <a:moveTo>
                  <a:pt x="89296" y="3554512"/>
                </a:moveTo>
                <a:cubicBezTo>
                  <a:pt x="94258" y="3554512"/>
                  <a:pt x="96738" y="3554512"/>
                  <a:pt x="96738" y="3554512"/>
                </a:cubicBezTo>
                <a:cubicBezTo>
                  <a:pt x="96738" y="3559473"/>
                  <a:pt x="96738" y="3561954"/>
                  <a:pt x="96738" y="3561954"/>
                </a:cubicBezTo>
                <a:cubicBezTo>
                  <a:pt x="91777" y="3561954"/>
                  <a:pt x="89296" y="3559473"/>
                  <a:pt x="89296" y="3554512"/>
                </a:cubicBezTo>
                <a:close/>
                <a:moveTo>
                  <a:pt x="290214" y="3547071"/>
                </a:moveTo>
                <a:cubicBezTo>
                  <a:pt x="300136" y="3547071"/>
                  <a:pt x="305097" y="3549551"/>
                  <a:pt x="305097" y="3554512"/>
                </a:cubicBezTo>
                <a:lnTo>
                  <a:pt x="282773" y="3554512"/>
                </a:lnTo>
                <a:close/>
                <a:moveTo>
                  <a:pt x="128364" y="3541490"/>
                </a:moveTo>
                <a:cubicBezTo>
                  <a:pt x="129604" y="3541490"/>
                  <a:pt x="131465" y="3542110"/>
                  <a:pt x="133945" y="3543350"/>
                </a:cubicBezTo>
                <a:cubicBezTo>
                  <a:pt x="138906" y="3545831"/>
                  <a:pt x="138906" y="3549551"/>
                  <a:pt x="133945" y="3554512"/>
                </a:cubicBezTo>
                <a:cubicBezTo>
                  <a:pt x="128984" y="3549551"/>
                  <a:pt x="126504" y="3545831"/>
                  <a:pt x="126504" y="3543350"/>
                </a:cubicBezTo>
                <a:cubicBezTo>
                  <a:pt x="126504" y="3542110"/>
                  <a:pt x="127124" y="3541490"/>
                  <a:pt x="128364" y="3541490"/>
                </a:cubicBezTo>
                <a:close/>
                <a:moveTo>
                  <a:pt x="107900" y="3539629"/>
                </a:moveTo>
                <a:cubicBezTo>
                  <a:pt x="110380" y="3539629"/>
                  <a:pt x="112861" y="3540869"/>
                  <a:pt x="115342" y="3543350"/>
                </a:cubicBezTo>
                <a:cubicBezTo>
                  <a:pt x="117822" y="3545831"/>
                  <a:pt x="119062" y="3547071"/>
                  <a:pt x="119062" y="3547071"/>
                </a:cubicBezTo>
                <a:lnTo>
                  <a:pt x="104179" y="3547071"/>
                </a:lnTo>
                <a:cubicBezTo>
                  <a:pt x="104179" y="3542110"/>
                  <a:pt x="105420" y="3539629"/>
                  <a:pt x="107900" y="3539629"/>
                </a:cubicBezTo>
                <a:close/>
                <a:moveTo>
                  <a:pt x="5915917" y="3532188"/>
                </a:moveTo>
                <a:lnTo>
                  <a:pt x="5930800" y="3532188"/>
                </a:lnTo>
                <a:cubicBezTo>
                  <a:pt x="5925839" y="3537149"/>
                  <a:pt x="5918397" y="3539629"/>
                  <a:pt x="5908475" y="3539629"/>
                </a:cubicBezTo>
                <a:close/>
                <a:moveTo>
                  <a:pt x="5804296" y="3524747"/>
                </a:moveTo>
                <a:cubicBezTo>
                  <a:pt x="5809257" y="3524747"/>
                  <a:pt x="5811737" y="3527227"/>
                  <a:pt x="5811737" y="3532188"/>
                </a:cubicBezTo>
                <a:lnTo>
                  <a:pt x="5804296" y="3532188"/>
                </a:lnTo>
                <a:cubicBezTo>
                  <a:pt x="5799335" y="3532188"/>
                  <a:pt x="5796855" y="3532188"/>
                  <a:pt x="5796855" y="3532188"/>
                </a:cubicBezTo>
                <a:close/>
                <a:moveTo>
                  <a:pt x="148828" y="3524747"/>
                </a:moveTo>
                <a:lnTo>
                  <a:pt x="156269" y="3539629"/>
                </a:lnTo>
                <a:lnTo>
                  <a:pt x="148828" y="3539629"/>
                </a:lnTo>
                <a:cubicBezTo>
                  <a:pt x="148828" y="3534669"/>
                  <a:pt x="148828" y="3529707"/>
                  <a:pt x="148828" y="3524747"/>
                </a:cubicBezTo>
                <a:close/>
                <a:moveTo>
                  <a:pt x="29765" y="3524747"/>
                </a:moveTo>
                <a:lnTo>
                  <a:pt x="44648" y="3524747"/>
                </a:lnTo>
                <a:cubicBezTo>
                  <a:pt x="49609" y="3534669"/>
                  <a:pt x="54570" y="3543350"/>
                  <a:pt x="59531" y="3550791"/>
                </a:cubicBezTo>
                <a:cubicBezTo>
                  <a:pt x="64492" y="3558233"/>
                  <a:pt x="66972" y="3563194"/>
                  <a:pt x="66972" y="3565674"/>
                </a:cubicBezTo>
                <a:cubicBezTo>
                  <a:pt x="66972" y="3568155"/>
                  <a:pt x="63252" y="3564434"/>
                  <a:pt x="55810" y="3554512"/>
                </a:cubicBezTo>
                <a:cubicBezTo>
                  <a:pt x="48369" y="3544590"/>
                  <a:pt x="39687" y="3534669"/>
                  <a:pt x="29765" y="3524747"/>
                </a:cubicBezTo>
                <a:close/>
                <a:moveTo>
                  <a:pt x="277192" y="3515445"/>
                </a:moveTo>
                <a:cubicBezTo>
                  <a:pt x="278432" y="3515445"/>
                  <a:pt x="280293" y="3517305"/>
                  <a:pt x="282773" y="3521026"/>
                </a:cubicBezTo>
                <a:cubicBezTo>
                  <a:pt x="287734" y="3528467"/>
                  <a:pt x="290214" y="3532188"/>
                  <a:pt x="290214" y="3532188"/>
                </a:cubicBezTo>
                <a:lnTo>
                  <a:pt x="275332" y="3532188"/>
                </a:lnTo>
                <a:cubicBezTo>
                  <a:pt x="275332" y="3532188"/>
                  <a:pt x="275332" y="3528467"/>
                  <a:pt x="275332" y="3521026"/>
                </a:cubicBezTo>
                <a:cubicBezTo>
                  <a:pt x="275332" y="3517305"/>
                  <a:pt x="275952" y="3515445"/>
                  <a:pt x="277192" y="3515445"/>
                </a:cubicBezTo>
                <a:close/>
                <a:moveTo>
                  <a:pt x="143247" y="3513584"/>
                </a:moveTo>
                <a:cubicBezTo>
                  <a:pt x="144487" y="3513585"/>
                  <a:pt x="146347" y="3514825"/>
                  <a:pt x="148828" y="3517305"/>
                </a:cubicBezTo>
                <a:lnTo>
                  <a:pt x="141386" y="3532188"/>
                </a:lnTo>
                <a:lnTo>
                  <a:pt x="141386" y="3517305"/>
                </a:lnTo>
                <a:cubicBezTo>
                  <a:pt x="141386" y="3514825"/>
                  <a:pt x="142006" y="3513585"/>
                  <a:pt x="143247" y="3513584"/>
                </a:cubicBezTo>
                <a:close/>
                <a:moveTo>
                  <a:pt x="230683" y="3509864"/>
                </a:moveTo>
                <a:cubicBezTo>
                  <a:pt x="235644" y="3514824"/>
                  <a:pt x="238125" y="3519786"/>
                  <a:pt x="238125" y="3524747"/>
                </a:cubicBezTo>
                <a:cubicBezTo>
                  <a:pt x="233164" y="3524747"/>
                  <a:pt x="230683" y="3522266"/>
                  <a:pt x="230683" y="3517305"/>
                </a:cubicBezTo>
                <a:close/>
                <a:moveTo>
                  <a:pt x="253007" y="3502422"/>
                </a:moveTo>
                <a:cubicBezTo>
                  <a:pt x="257968" y="3502422"/>
                  <a:pt x="261689" y="3504903"/>
                  <a:pt x="264170" y="3509864"/>
                </a:cubicBezTo>
                <a:cubicBezTo>
                  <a:pt x="266650" y="3514824"/>
                  <a:pt x="265410" y="3517305"/>
                  <a:pt x="260449" y="3517305"/>
                </a:cubicBezTo>
                <a:cubicBezTo>
                  <a:pt x="255488" y="3517305"/>
                  <a:pt x="253007" y="3514824"/>
                  <a:pt x="253007" y="3509864"/>
                </a:cubicBezTo>
                <a:cubicBezTo>
                  <a:pt x="253007" y="3504903"/>
                  <a:pt x="253007" y="3502422"/>
                  <a:pt x="253007" y="3502422"/>
                </a:cubicBezTo>
                <a:close/>
                <a:moveTo>
                  <a:pt x="632519" y="3494981"/>
                </a:moveTo>
                <a:cubicBezTo>
                  <a:pt x="622598" y="3494981"/>
                  <a:pt x="620117" y="3502422"/>
                  <a:pt x="625078" y="3517305"/>
                </a:cubicBezTo>
                <a:cubicBezTo>
                  <a:pt x="630039" y="3517305"/>
                  <a:pt x="637480" y="3514824"/>
                  <a:pt x="647402" y="3509864"/>
                </a:cubicBezTo>
                <a:cubicBezTo>
                  <a:pt x="657324" y="3499942"/>
                  <a:pt x="654844" y="3497462"/>
                  <a:pt x="639961" y="3502422"/>
                </a:cubicBezTo>
                <a:close/>
                <a:moveTo>
                  <a:pt x="178593" y="3494981"/>
                </a:moveTo>
                <a:cubicBezTo>
                  <a:pt x="178593" y="3494981"/>
                  <a:pt x="178593" y="3497462"/>
                  <a:pt x="178593" y="3502422"/>
                </a:cubicBezTo>
                <a:cubicBezTo>
                  <a:pt x="178593" y="3507383"/>
                  <a:pt x="178593" y="3512344"/>
                  <a:pt x="178593" y="3517305"/>
                </a:cubicBezTo>
                <a:cubicBezTo>
                  <a:pt x="178593" y="3527227"/>
                  <a:pt x="178593" y="3532188"/>
                  <a:pt x="178593" y="3532188"/>
                </a:cubicBezTo>
                <a:cubicBezTo>
                  <a:pt x="178593" y="3532188"/>
                  <a:pt x="177353" y="3530948"/>
                  <a:pt x="174873" y="3528467"/>
                </a:cubicBezTo>
                <a:cubicBezTo>
                  <a:pt x="172392" y="3525987"/>
                  <a:pt x="171152" y="3522266"/>
                  <a:pt x="171152" y="3517305"/>
                </a:cubicBezTo>
                <a:cubicBezTo>
                  <a:pt x="171152" y="3512344"/>
                  <a:pt x="171152" y="3509864"/>
                  <a:pt x="171152" y="3509864"/>
                </a:cubicBezTo>
                <a:close/>
                <a:moveTo>
                  <a:pt x="5944753" y="3489400"/>
                </a:moveTo>
                <a:cubicBezTo>
                  <a:pt x="5946613" y="3489400"/>
                  <a:pt x="5948163" y="3490020"/>
                  <a:pt x="5949403" y="3491260"/>
                </a:cubicBezTo>
                <a:cubicBezTo>
                  <a:pt x="5951883" y="3493741"/>
                  <a:pt x="5953124" y="3497462"/>
                  <a:pt x="5953124" y="3502422"/>
                </a:cubicBezTo>
                <a:cubicBezTo>
                  <a:pt x="5948163" y="3507383"/>
                  <a:pt x="5943203" y="3507383"/>
                  <a:pt x="5938241" y="3502422"/>
                </a:cubicBezTo>
                <a:cubicBezTo>
                  <a:pt x="5933280" y="3497462"/>
                  <a:pt x="5933280" y="3493741"/>
                  <a:pt x="5938241" y="3491260"/>
                </a:cubicBezTo>
                <a:cubicBezTo>
                  <a:pt x="5940722" y="3490020"/>
                  <a:pt x="5942893" y="3489400"/>
                  <a:pt x="5944753" y="3489400"/>
                </a:cubicBezTo>
                <a:close/>
                <a:moveTo>
                  <a:pt x="625078" y="3480098"/>
                </a:moveTo>
                <a:lnTo>
                  <a:pt x="610195" y="3487540"/>
                </a:lnTo>
                <a:cubicBezTo>
                  <a:pt x="615156" y="3487540"/>
                  <a:pt x="617637" y="3487540"/>
                  <a:pt x="617637" y="3487540"/>
                </a:cubicBezTo>
                <a:cubicBezTo>
                  <a:pt x="617637" y="3487540"/>
                  <a:pt x="618877" y="3487540"/>
                  <a:pt x="621357" y="3487540"/>
                </a:cubicBezTo>
                <a:cubicBezTo>
                  <a:pt x="623838" y="3487540"/>
                  <a:pt x="625078" y="3485059"/>
                  <a:pt x="625078" y="3480098"/>
                </a:cubicBezTo>
                <a:close/>
                <a:moveTo>
                  <a:pt x="293935" y="3457774"/>
                </a:moveTo>
                <a:cubicBezTo>
                  <a:pt x="296416" y="3457774"/>
                  <a:pt x="297656" y="3460255"/>
                  <a:pt x="297656" y="3465215"/>
                </a:cubicBezTo>
                <a:cubicBezTo>
                  <a:pt x="297656" y="3470176"/>
                  <a:pt x="296416" y="3470176"/>
                  <a:pt x="293935" y="3465215"/>
                </a:cubicBezTo>
                <a:cubicBezTo>
                  <a:pt x="291455" y="3460255"/>
                  <a:pt x="291455" y="3457774"/>
                  <a:pt x="293935" y="3457774"/>
                </a:cubicBezTo>
                <a:close/>
                <a:moveTo>
                  <a:pt x="126504" y="3450332"/>
                </a:moveTo>
                <a:cubicBezTo>
                  <a:pt x="131465" y="3455293"/>
                  <a:pt x="133945" y="3460255"/>
                  <a:pt x="133945" y="3465215"/>
                </a:cubicBezTo>
                <a:cubicBezTo>
                  <a:pt x="133945" y="3470176"/>
                  <a:pt x="133945" y="3473897"/>
                  <a:pt x="133945" y="3476377"/>
                </a:cubicBezTo>
                <a:cubicBezTo>
                  <a:pt x="133945" y="3478858"/>
                  <a:pt x="136426" y="3480098"/>
                  <a:pt x="141386" y="3480098"/>
                </a:cubicBezTo>
                <a:lnTo>
                  <a:pt x="148828" y="3480098"/>
                </a:lnTo>
                <a:cubicBezTo>
                  <a:pt x="148828" y="3470176"/>
                  <a:pt x="153789" y="3465215"/>
                  <a:pt x="163711" y="3465215"/>
                </a:cubicBezTo>
                <a:cubicBezTo>
                  <a:pt x="173633" y="3460255"/>
                  <a:pt x="173633" y="3465215"/>
                  <a:pt x="163711" y="3480098"/>
                </a:cubicBezTo>
                <a:cubicBezTo>
                  <a:pt x="163711" y="3490020"/>
                  <a:pt x="158750" y="3494981"/>
                  <a:pt x="148828" y="3494981"/>
                </a:cubicBezTo>
                <a:cubicBezTo>
                  <a:pt x="138906" y="3494981"/>
                  <a:pt x="131465" y="3490020"/>
                  <a:pt x="126504" y="3480098"/>
                </a:cubicBezTo>
                <a:close/>
                <a:moveTo>
                  <a:pt x="14882" y="3450332"/>
                </a:moveTo>
                <a:cubicBezTo>
                  <a:pt x="19844" y="3450332"/>
                  <a:pt x="22324" y="3450332"/>
                  <a:pt x="22324" y="3450332"/>
                </a:cubicBezTo>
                <a:lnTo>
                  <a:pt x="14882" y="3457774"/>
                </a:lnTo>
                <a:cubicBezTo>
                  <a:pt x="14882" y="3457774"/>
                  <a:pt x="14882" y="3455293"/>
                  <a:pt x="14882" y="3450332"/>
                </a:cubicBezTo>
                <a:close/>
                <a:moveTo>
                  <a:pt x="535781" y="3442891"/>
                </a:moveTo>
                <a:lnTo>
                  <a:pt x="543222" y="3442891"/>
                </a:lnTo>
                <a:lnTo>
                  <a:pt x="550664" y="3450332"/>
                </a:lnTo>
                <a:lnTo>
                  <a:pt x="558105" y="3472657"/>
                </a:lnTo>
                <a:cubicBezTo>
                  <a:pt x="558105" y="3477617"/>
                  <a:pt x="556865" y="3480098"/>
                  <a:pt x="554384" y="3480098"/>
                </a:cubicBezTo>
                <a:cubicBezTo>
                  <a:pt x="551904" y="3480098"/>
                  <a:pt x="550664" y="3477617"/>
                  <a:pt x="550664" y="3472657"/>
                </a:cubicBezTo>
                <a:lnTo>
                  <a:pt x="550664" y="3465215"/>
                </a:lnTo>
                <a:cubicBezTo>
                  <a:pt x="550664" y="3460255"/>
                  <a:pt x="548183" y="3455293"/>
                  <a:pt x="543222" y="3450332"/>
                </a:cubicBezTo>
                <a:cubicBezTo>
                  <a:pt x="538261" y="3445372"/>
                  <a:pt x="535781" y="3442891"/>
                  <a:pt x="535781" y="3442891"/>
                </a:cubicBezTo>
                <a:close/>
                <a:moveTo>
                  <a:pt x="29765" y="3442891"/>
                </a:moveTo>
                <a:lnTo>
                  <a:pt x="37207" y="3442891"/>
                </a:lnTo>
                <a:lnTo>
                  <a:pt x="44648" y="3450332"/>
                </a:lnTo>
                <a:lnTo>
                  <a:pt x="52089" y="3472657"/>
                </a:lnTo>
                <a:lnTo>
                  <a:pt x="44648" y="3472657"/>
                </a:lnTo>
                <a:cubicBezTo>
                  <a:pt x="39687" y="3472657"/>
                  <a:pt x="38447" y="3470176"/>
                  <a:pt x="40928" y="3465215"/>
                </a:cubicBezTo>
                <a:cubicBezTo>
                  <a:pt x="43408" y="3460255"/>
                  <a:pt x="42167" y="3455293"/>
                  <a:pt x="37207" y="3450332"/>
                </a:cubicBezTo>
                <a:cubicBezTo>
                  <a:pt x="32246" y="3450332"/>
                  <a:pt x="29765" y="3447852"/>
                  <a:pt x="29765" y="3442891"/>
                </a:cubicBezTo>
                <a:close/>
                <a:moveTo>
                  <a:pt x="334863" y="3435450"/>
                </a:moveTo>
                <a:lnTo>
                  <a:pt x="342304" y="3435450"/>
                </a:lnTo>
                <a:lnTo>
                  <a:pt x="342304" y="3442891"/>
                </a:lnTo>
                <a:cubicBezTo>
                  <a:pt x="342304" y="3442891"/>
                  <a:pt x="341064" y="3441651"/>
                  <a:pt x="338584" y="3439170"/>
                </a:cubicBezTo>
                <a:cubicBezTo>
                  <a:pt x="336103" y="3436690"/>
                  <a:pt x="334863" y="3435450"/>
                  <a:pt x="334863" y="3435450"/>
                </a:cubicBezTo>
                <a:close/>
                <a:moveTo>
                  <a:pt x="6005214" y="3428008"/>
                </a:moveTo>
                <a:cubicBezTo>
                  <a:pt x="6005214" y="3432969"/>
                  <a:pt x="6003973" y="3436690"/>
                  <a:pt x="6001493" y="3439170"/>
                </a:cubicBezTo>
                <a:cubicBezTo>
                  <a:pt x="5999013" y="3441651"/>
                  <a:pt x="5995293" y="3445372"/>
                  <a:pt x="5990331" y="3450332"/>
                </a:cubicBezTo>
                <a:cubicBezTo>
                  <a:pt x="5985370" y="3455293"/>
                  <a:pt x="5982889" y="3460255"/>
                  <a:pt x="5982889" y="3465215"/>
                </a:cubicBezTo>
                <a:lnTo>
                  <a:pt x="5982889" y="3472657"/>
                </a:lnTo>
                <a:cubicBezTo>
                  <a:pt x="5977929" y="3472657"/>
                  <a:pt x="5975449" y="3472657"/>
                  <a:pt x="5975449" y="3472657"/>
                </a:cubicBezTo>
                <a:cubicBezTo>
                  <a:pt x="5975449" y="3477617"/>
                  <a:pt x="5974207" y="3480098"/>
                  <a:pt x="5971727" y="3480098"/>
                </a:cubicBezTo>
                <a:cubicBezTo>
                  <a:pt x="5969247" y="3480098"/>
                  <a:pt x="5968007" y="3480098"/>
                  <a:pt x="5968007" y="3480098"/>
                </a:cubicBezTo>
                <a:cubicBezTo>
                  <a:pt x="5958085" y="3480098"/>
                  <a:pt x="5953124" y="3480098"/>
                  <a:pt x="5953124" y="3480098"/>
                </a:cubicBezTo>
                <a:lnTo>
                  <a:pt x="5968007" y="3472657"/>
                </a:lnTo>
                <a:cubicBezTo>
                  <a:pt x="5972968" y="3467696"/>
                  <a:pt x="5977929" y="3462735"/>
                  <a:pt x="5982889" y="3457774"/>
                </a:cubicBezTo>
                <a:cubicBezTo>
                  <a:pt x="5982889" y="3457774"/>
                  <a:pt x="5984131" y="3455293"/>
                  <a:pt x="5986611" y="3450332"/>
                </a:cubicBezTo>
                <a:cubicBezTo>
                  <a:pt x="5989091" y="3445372"/>
                  <a:pt x="5990331" y="3440410"/>
                  <a:pt x="5990331" y="3435450"/>
                </a:cubicBezTo>
                <a:close/>
                <a:moveTo>
                  <a:pt x="200918" y="3420567"/>
                </a:moveTo>
                <a:cubicBezTo>
                  <a:pt x="205878" y="3420567"/>
                  <a:pt x="208359" y="3423048"/>
                  <a:pt x="208359" y="3428008"/>
                </a:cubicBezTo>
                <a:cubicBezTo>
                  <a:pt x="203398" y="3437930"/>
                  <a:pt x="198437" y="3437930"/>
                  <a:pt x="193476" y="3428008"/>
                </a:cubicBezTo>
                <a:cubicBezTo>
                  <a:pt x="193476" y="3423048"/>
                  <a:pt x="195957" y="3420567"/>
                  <a:pt x="200918" y="3420567"/>
                </a:cubicBezTo>
                <a:close/>
                <a:moveTo>
                  <a:pt x="684609" y="3413125"/>
                </a:moveTo>
                <a:lnTo>
                  <a:pt x="677168" y="3428008"/>
                </a:lnTo>
                <a:lnTo>
                  <a:pt x="684609" y="3428008"/>
                </a:lnTo>
                <a:cubicBezTo>
                  <a:pt x="684609" y="3418086"/>
                  <a:pt x="684609" y="3413125"/>
                  <a:pt x="684609" y="3413125"/>
                </a:cubicBezTo>
                <a:close/>
                <a:moveTo>
                  <a:pt x="5973123" y="3411730"/>
                </a:moveTo>
                <a:cubicBezTo>
                  <a:pt x="5974673" y="3411420"/>
                  <a:pt x="5975449" y="3411885"/>
                  <a:pt x="5975449" y="3413125"/>
                </a:cubicBezTo>
                <a:cubicBezTo>
                  <a:pt x="5975449" y="3418086"/>
                  <a:pt x="5970487" y="3424288"/>
                  <a:pt x="5960565" y="3431729"/>
                </a:cubicBezTo>
                <a:cubicBezTo>
                  <a:pt x="5950644" y="3439170"/>
                  <a:pt x="5945683" y="3445372"/>
                  <a:pt x="5945683" y="3450332"/>
                </a:cubicBezTo>
                <a:lnTo>
                  <a:pt x="5930800" y="3457774"/>
                </a:lnTo>
                <a:cubicBezTo>
                  <a:pt x="5920879" y="3457774"/>
                  <a:pt x="5918397" y="3455293"/>
                  <a:pt x="5923359" y="3450332"/>
                </a:cubicBezTo>
                <a:cubicBezTo>
                  <a:pt x="5933280" y="3440410"/>
                  <a:pt x="5938241" y="3435450"/>
                  <a:pt x="5938241" y="3435450"/>
                </a:cubicBezTo>
                <a:cubicBezTo>
                  <a:pt x="5956844" y="3420567"/>
                  <a:pt x="5968472" y="3412661"/>
                  <a:pt x="5973123" y="3411730"/>
                </a:cubicBezTo>
                <a:close/>
                <a:moveTo>
                  <a:pt x="253007" y="3405684"/>
                </a:moveTo>
                <a:cubicBezTo>
                  <a:pt x="253007" y="3410645"/>
                  <a:pt x="251767" y="3413125"/>
                  <a:pt x="249287" y="3413125"/>
                </a:cubicBezTo>
                <a:cubicBezTo>
                  <a:pt x="246806" y="3413125"/>
                  <a:pt x="245566" y="3411885"/>
                  <a:pt x="245566" y="3409405"/>
                </a:cubicBezTo>
                <a:cubicBezTo>
                  <a:pt x="245566" y="3406924"/>
                  <a:pt x="248047" y="3405684"/>
                  <a:pt x="253007" y="3405684"/>
                </a:cubicBezTo>
                <a:close/>
                <a:moveTo>
                  <a:pt x="6027538" y="3398243"/>
                </a:moveTo>
                <a:lnTo>
                  <a:pt x="6012655" y="3413125"/>
                </a:lnTo>
                <a:lnTo>
                  <a:pt x="6012655" y="3405684"/>
                </a:lnTo>
                <a:cubicBezTo>
                  <a:pt x="6017617" y="3400723"/>
                  <a:pt x="6022577" y="3398243"/>
                  <a:pt x="6027538" y="3398243"/>
                </a:cubicBezTo>
                <a:close/>
                <a:moveTo>
                  <a:pt x="602754" y="3398243"/>
                </a:moveTo>
                <a:cubicBezTo>
                  <a:pt x="602754" y="3403203"/>
                  <a:pt x="602754" y="3406924"/>
                  <a:pt x="602754" y="3409405"/>
                </a:cubicBezTo>
                <a:cubicBezTo>
                  <a:pt x="602754" y="3411885"/>
                  <a:pt x="602754" y="3415606"/>
                  <a:pt x="602754" y="3420567"/>
                </a:cubicBezTo>
                <a:cubicBezTo>
                  <a:pt x="607715" y="3425528"/>
                  <a:pt x="610195" y="3435450"/>
                  <a:pt x="610195" y="3450332"/>
                </a:cubicBezTo>
                <a:cubicBezTo>
                  <a:pt x="610195" y="3465215"/>
                  <a:pt x="612675" y="3472657"/>
                  <a:pt x="617637" y="3472657"/>
                </a:cubicBezTo>
                <a:cubicBezTo>
                  <a:pt x="622598" y="3472657"/>
                  <a:pt x="625078" y="3470176"/>
                  <a:pt x="625078" y="3465215"/>
                </a:cubicBezTo>
                <a:cubicBezTo>
                  <a:pt x="625078" y="3460255"/>
                  <a:pt x="625078" y="3457774"/>
                  <a:pt x="625078" y="3457774"/>
                </a:cubicBezTo>
                <a:cubicBezTo>
                  <a:pt x="620117" y="3457774"/>
                  <a:pt x="617637" y="3450332"/>
                  <a:pt x="617637" y="3435450"/>
                </a:cubicBezTo>
                <a:cubicBezTo>
                  <a:pt x="617637" y="3415606"/>
                  <a:pt x="612675" y="3403203"/>
                  <a:pt x="602754" y="3398243"/>
                </a:cubicBezTo>
                <a:close/>
                <a:moveTo>
                  <a:pt x="230683" y="3390801"/>
                </a:moveTo>
                <a:cubicBezTo>
                  <a:pt x="230683" y="3395762"/>
                  <a:pt x="229443" y="3398243"/>
                  <a:pt x="226963" y="3398243"/>
                </a:cubicBezTo>
                <a:cubicBezTo>
                  <a:pt x="224482" y="3398243"/>
                  <a:pt x="223242" y="3397003"/>
                  <a:pt x="223242" y="3394522"/>
                </a:cubicBezTo>
                <a:cubicBezTo>
                  <a:pt x="223242" y="3392041"/>
                  <a:pt x="225722" y="3390801"/>
                  <a:pt x="230683" y="3390801"/>
                </a:cubicBezTo>
                <a:close/>
                <a:moveTo>
                  <a:pt x="5982889" y="3383360"/>
                </a:moveTo>
                <a:lnTo>
                  <a:pt x="5990331" y="3383360"/>
                </a:lnTo>
                <a:lnTo>
                  <a:pt x="5997773" y="3383360"/>
                </a:lnTo>
                <a:lnTo>
                  <a:pt x="5990331" y="3390801"/>
                </a:lnTo>
                <a:cubicBezTo>
                  <a:pt x="5985370" y="3390801"/>
                  <a:pt x="5982889" y="3388321"/>
                  <a:pt x="5982889" y="3383360"/>
                </a:cubicBezTo>
                <a:close/>
                <a:moveTo>
                  <a:pt x="312539" y="3383360"/>
                </a:moveTo>
                <a:cubicBezTo>
                  <a:pt x="317500" y="3383360"/>
                  <a:pt x="318740" y="3385840"/>
                  <a:pt x="316260" y="3390801"/>
                </a:cubicBezTo>
                <a:cubicBezTo>
                  <a:pt x="313779" y="3395762"/>
                  <a:pt x="315019" y="3400723"/>
                  <a:pt x="319980" y="3405684"/>
                </a:cubicBezTo>
                <a:cubicBezTo>
                  <a:pt x="324941" y="3410645"/>
                  <a:pt x="327421" y="3415606"/>
                  <a:pt x="327421" y="3420567"/>
                </a:cubicBezTo>
                <a:lnTo>
                  <a:pt x="312539" y="3413125"/>
                </a:lnTo>
                <a:cubicBezTo>
                  <a:pt x="297656" y="3393282"/>
                  <a:pt x="297656" y="3383360"/>
                  <a:pt x="312539" y="3383360"/>
                </a:cubicBezTo>
                <a:close/>
                <a:moveTo>
                  <a:pt x="200918" y="3383360"/>
                </a:moveTo>
                <a:cubicBezTo>
                  <a:pt x="205878" y="3383360"/>
                  <a:pt x="208359" y="3383360"/>
                  <a:pt x="208359" y="3383360"/>
                </a:cubicBezTo>
                <a:cubicBezTo>
                  <a:pt x="208359" y="3388321"/>
                  <a:pt x="208359" y="3390801"/>
                  <a:pt x="208359" y="3390801"/>
                </a:cubicBezTo>
                <a:cubicBezTo>
                  <a:pt x="208359" y="3390801"/>
                  <a:pt x="205878" y="3390801"/>
                  <a:pt x="200918" y="3390801"/>
                </a:cubicBezTo>
                <a:cubicBezTo>
                  <a:pt x="200918" y="3390801"/>
                  <a:pt x="200918" y="3388321"/>
                  <a:pt x="200918" y="3383360"/>
                </a:cubicBezTo>
                <a:close/>
                <a:moveTo>
                  <a:pt x="520898" y="3375918"/>
                </a:moveTo>
                <a:lnTo>
                  <a:pt x="528339" y="3375918"/>
                </a:lnTo>
                <a:lnTo>
                  <a:pt x="528339" y="3383360"/>
                </a:lnTo>
                <a:close/>
                <a:moveTo>
                  <a:pt x="230683" y="3361036"/>
                </a:moveTo>
                <a:lnTo>
                  <a:pt x="238125" y="3368477"/>
                </a:lnTo>
                <a:lnTo>
                  <a:pt x="226963" y="3368477"/>
                </a:lnTo>
                <a:cubicBezTo>
                  <a:pt x="229443" y="3368477"/>
                  <a:pt x="230683" y="3365996"/>
                  <a:pt x="230683" y="3361036"/>
                </a:cubicBezTo>
                <a:close/>
                <a:moveTo>
                  <a:pt x="290214" y="3353594"/>
                </a:moveTo>
                <a:cubicBezTo>
                  <a:pt x="290214" y="3353594"/>
                  <a:pt x="290214" y="3356075"/>
                  <a:pt x="290214" y="3361036"/>
                </a:cubicBezTo>
                <a:cubicBezTo>
                  <a:pt x="290214" y="3365996"/>
                  <a:pt x="287734" y="3365996"/>
                  <a:pt x="282773" y="3361036"/>
                </a:cubicBezTo>
                <a:cubicBezTo>
                  <a:pt x="282773" y="3361036"/>
                  <a:pt x="282773" y="3359796"/>
                  <a:pt x="282773" y="3357315"/>
                </a:cubicBezTo>
                <a:cubicBezTo>
                  <a:pt x="282773" y="3354834"/>
                  <a:pt x="285254" y="3353594"/>
                  <a:pt x="290214" y="3353594"/>
                </a:cubicBezTo>
                <a:close/>
                <a:moveTo>
                  <a:pt x="520898" y="3346153"/>
                </a:moveTo>
                <a:cubicBezTo>
                  <a:pt x="520898" y="3346153"/>
                  <a:pt x="520898" y="3351114"/>
                  <a:pt x="520898" y="3361036"/>
                </a:cubicBezTo>
                <a:cubicBezTo>
                  <a:pt x="520898" y="3361036"/>
                  <a:pt x="519658" y="3362276"/>
                  <a:pt x="517177" y="3364756"/>
                </a:cubicBezTo>
                <a:cubicBezTo>
                  <a:pt x="514697" y="3367237"/>
                  <a:pt x="513457" y="3368477"/>
                  <a:pt x="513457" y="3368477"/>
                </a:cubicBezTo>
                <a:cubicBezTo>
                  <a:pt x="513457" y="3368477"/>
                  <a:pt x="513457" y="3365996"/>
                  <a:pt x="513457" y="3361036"/>
                </a:cubicBezTo>
                <a:cubicBezTo>
                  <a:pt x="513457" y="3356075"/>
                  <a:pt x="514697" y="3352354"/>
                  <a:pt x="517177" y="3349873"/>
                </a:cubicBezTo>
                <a:cubicBezTo>
                  <a:pt x="519658" y="3347393"/>
                  <a:pt x="520898" y="3346153"/>
                  <a:pt x="520898" y="3346153"/>
                </a:cubicBezTo>
                <a:close/>
                <a:moveTo>
                  <a:pt x="491132" y="3346153"/>
                </a:moveTo>
                <a:cubicBezTo>
                  <a:pt x="491132" y="3346153"/>
                  <a:pt x="493613" y="3346153"/>
                  <a:pt x="498574" y="3346153"/>
                </a:cubicBezTo>
                <a:cubicBezTo>
                  <a:pt x="503535" y="3346153"/>
                  <a:pt x="506015" y="3347393"/>
                  <a:pt x="506015" y="3349873"/>
                </a:cubicBezTo>
                <a:cubicBezTo>
                  <a:pt x="506015" y="3352354"/>
                  <a:pt x="503535" y="3353594"/>
                  <a:pt x="498574" y="3353594"/>
                </a:cubicBezTo>
                <a:close/>
                <a:moveTo>
                  <a:pt x="334863" y="3338711"/>
                </a:moveTo>
                <a:cubicBezTo>
                  <a:pt x="339824" y="3338711"/>
                  <a:pt x="342304" y="3341192"/>
                  <a:pt x="342304" y="3346153"/>
                </a:cubicBezTo>
                <a:cubicBezTo>
                  <a:pt x="337343" y="3346153"/>
                  <a:pt x="334863" y="3346153"/>
                  <a:pt x="334863" y="3346153"/>
                </a:cubicBezTo>
                <a:cubicBezTo>
                  <a:pt x="329902" y="3346153"/>
                  <a:pt x="327421" y="3344913"/>
                  <a:pt x="327421" y="3342432"/>
                </a:cubicBezTo>
                <a:cubicBezTo>
                  <a:pt x="327421" y="3339951"/>
                  <a:pt x="329902" y="3338711"/>
                  <a:pt x="334863" y="3338711"/>
                </a:cubicBezTo>
                <a:close/>
                <a:moveTo>
                  <a:pt x="5996377" y="3336386"/>
                </a:moveTo>
                <a:cubicBezTo>
                  <a:pt x="5997307" y="3336696"/>
                  <a:pt x="5997773" y="3337471"/>
                  <a:pt x="5997773" y="3338711"/>
                </a:cubicBezTo>
                <a:cubicBezTo>
                  <a:pt x="5997773" y="3343672"/>
                  <a:pt x="5994052" y="3346153"/>
                  <a:pt x="5986611" y="3346153"/>
                </a:cubicBezTo>
                <a:cubicBezTo>
                  <a:pt x="5979169" y="3346153"/>
                  <a:pt x="5977929" y="3348633"/>
                  <a:pt x="5982889" y="3353594"/>
                </a:cubicBezTo>
                <a:cubicBezTo>
                  <a:pt x="5982889" y="3358555"/>
                  <a:pt x="5980409" y="3361036"/>
                  <a:pt x="5975449" y="3361036"/>
                </a:cubicBezTo>
                <a:cubicBezTo>
                  <a:pt x="5970487" y="3361036"/>
                  <a:pt x="5968007" y="3359796"/>
                  <a:pt x="5968007" y="3357315"/>
                </a:cubicBezTo>
                <a:cubicBezTo>
                  <a:pt x="5968007" y="3354834"/>
                  <a:pt x="5970487" y="3351114"/>
                  <a:pt x="5975449" y="3346153"/>
                </a:cubicBezTo>
                <a:cubicBezTo>
                  <a:pt x="5986611" y="3338711"/>
                  <a:pt x="5993587" y="3335456"/>
                  <a:pt x="5996377" y="3336386"/>
                </a:cubicBezTo>
                <a:close/>
                <a:moveTo>
                  <a:pt x="587871" y="3331270"/>
                </a:moveTo>
                <a:cubicBezTo>
                  <a:pt x="587871" y="3331270"/>
                  <a:pt x="586630" y="3333751"/>
                  <a:pt x="584150" y="3338711"/>
                </a:cubicBezTo>
                <a:cubicBezTo>
                  <a:pt x="581670" y="3343672"/>
                  <a:pt x="580429" y="3348633"/>
                  <a:pt x="580429" y="3353594"/>
                </a:cubicBezTo>
                <a:lnTo>
                  <a:pt x="587871" y="3383360"/>
                </a:lnTo>
                <a:cubicBezTo>
                  <a:pt x="602754" y="3388321"/>
                  <a:pt x="610195" y="3388321"/>
                  <a:pt x="610195" y="3383360"/>
                </a:cubicBezTo>
                <a:lnTo>
                  <a:pt x="602754" y="3361036"/>
                </a:lnTo>
                <a:cubicBezTo>
                  <a:pt x="597793" y="3361036"/>
                  <a:pt x="595312" y="3363516"/>
                  <a:pt x="595312" y="3368477"/>
                </a:cubicBezTo>
                <a:cubicBezTo>
                  <a:pt x="595312" y="3373438"/>
                  <a:pt x="594072" y="3374678"/>
                  <a:pt x="591592" y="3372198"/>
                </a:cubicBezTo>
                <a:cubicBezTo>
                  <a:pt x="589111" y="3369717"/>
                  <a:pt x="589111" y="3367237"/>
                  <a:pt x="591592" y="3364756"/>
                </a:cubicBezTo>
                <a:cubicBezTo>
                  <a:pt x="594072" y="3362276"/>
                  <a:pt x="595312" y="3357315"/>
                  <a:pt x="595312" y="3349873"/>
                </a:cubicBezTo>
                <a:cubicBezTo>
                  <a:pt x="595312" y="3342432"/>
                  <a:pt x="592832" y="3336231"/>
                  <a:pt x="587871" y="3331270"/>
                </a:cubicBezTo>
                <a:close/>
                <a:moveTo>
                  <a:pt x="520898" y="3323829"/>
                </a:moveTo>
                <a:cubicBezTo>
                  <a:pt x="520898" y="3328789"/>
                  <a:pt x="519658" y="3331270"/>
                  <a:pt x="517177" y="3331270"/>
                </a:cubicBezTo>
                <a:cubicBezTo>
                  <a:pt x="514697" y="3331270"/>
                  <a:pt x="513457" y="3330030"/>
                  <a:pt x="513457" y="3327549"/>
                </a:cubicBezTo>
                <a:cubicBezTo>
                  <a:pt x="513457" y="3325069"/>
                  <a:pt x="515937" y="3323829"/>
                  <a:pt x="520898" y="3323829"/>
                </a:cubicBezTo>
                <a:close/>
                <a:moveTo>
                  <a:pt x="639961" y="3316387"/>
                </a:moveTo>
                <a:lnTo>
                  <a:pt x="639961" y="3338711"/>
                </a:lnTo>
                <a:lnTo>
                  <a:pt x="647402" y="3331270"/>
                </a:lnTo>
                <a:close/>
                <a:moveTo>
                  <a:pt x="104179" y="3316387"/>
                </a:moveTo>
                <a:cubicBezTo>
                  <a:pt x="109140" y="3316387"/>
                  <a:pt x="109140" y="3318868"/>
                  <a:pt x="104179" y="3323829"/>
                </a:cubicBezTo>
                <a:cubicBezTo>
                  <a:pt x="104179" y="3323829"/>
                  <a:pt x="102939" y="3322589"/>
                  <a:pt x="100459" y="3320108"/>
                </a:cubicBezTo>
                <a:cubicBezTo>
                  <a:pt x="97978" y="3317627"/>
                  <a:pt x="99219" y="3316387"/>
                  <a:pt x="104179" y="3316387"/>
                </a:cubicBezTo>
                <a:close/>
                <a:moveTo>
                  <a:pt x="66972" y="3294063"/>
                </a:moveTo>
                <a:lnTo>
                  <a:pt x="74414" y="3301504"/>
                </a:lnTo>
                <a:lnTo>
                  <a:pt x="74414" y="3353594"/>
                </a:lnTo>
                <a:cubicBezTo>
                  <a:pt x="74414" y="3373438"/>
                  <a:pt x="78135" y="3384600"/>
                  <a:pt x="85576" y="3387081"/>
                </a:cubicBezTo>
                <a:cubicBezTo>
                  <a:pt x="93017" y="3389561"/>
                  <a:pt x="96738" y="3395762"/>
                  <a:pt x="96738" y="3405684"/>
                </a:cubicBezTo>
                <a:cubicBezTo>
                  <a:pt x="96738" y="3405684"/>
                  <a:pt x="96738" y="3408165"/>
                  <a:pt x="96738" y="3413125"/>
                </a:cubicBezTo>
                <a:cubicBezTo>
                  <a:pt x="96738" y="3418086"/>
                  <a:pt x="96738" y="3420567"/>
                  <a:pt x="96738" y="3420567"/>
                </a:cubicBezTo>
                <a:cubicBezTo>
                  <a:pt x="96738" y="3425528"/>
                  <a:pt x="97978" y="3432969"/>
                  <a:pt x="100459" y="3442891"/>
                </a:cubicBezTo>
                <a:cubicBezTo>
                  <a:pt x="102939" y="3452813"/>
                  <a:pt x="101699" y="3460255"/>
                  <a:pt x="96738" y="3465215"/>
                </a:cubicBezTo>
                <a:lnTo>
                  <a:pt x="96738" y="3472657"/>
                </a:lnTo>
                <a:cubicBezTo>
                  <a:pt x="101699" y="3472657"/>
                  <a:pt x="104179" y="3473897"/>
                  <a:pt x="104179" y="3476377"/>
                </a:cubicBezTo>
                <a:cubicBezTo>
                  <a:pt x="104179" y="3478858"/>
                  <a:pt x="104179" y="3482579"/>
                  <a:pt x="104179" y="3487540"/>
                </a:cubicBezTo>
                <a:cubicBezTo>
                  <a:pt x="104179" y="3492500"/>
                  <a:pt x="104179" y="3494981"/>
                  <a:pt x="104179" y="3494981"/>
                </a:cubicBezTo>
                <a:cubicBezTo>
                  <a:pt x="109140" y="3494981"/>
                  <a:pt x="111621" y="3497462"/>
                  <a:pt x="111621" y="3502422"/>
                </a:cubicBezTo>
                <a:lnTo>
                  <a:pt x="126504" y="3524747"/>
                </a:lnTo>
                <a:lnTo>
                  <a:pt x="111621" y="3532188"/>
                </a:lnTo>
                <a:cubicBezTo>
                  <a:pt x="96738" y="3532188"/>
                  <a:pt x="89296" y="3530948"/>
                  <a:pt x="89296" y="3528467"/>
                </a:cubicBezTo>
                <a:cubicBezTo>
                  <a:pt x="89296" y="3525987"/>
                  <a:pt x="90537" y="3524747"/>
                  <a:pt x="93017" y="3524747"/>
                </a:cubicBezTo>
                <a:cubicBezTo>
                  <a:pt x="95498" y="3524747"/>
                  <a:pt x="96738" y="3519786"/>
                  <a:pt x="96738" y="3509864"/>
                </a:cubicBezTo>
                <a:cubicBezTo>
                  <a:pt x="96738" y="3499942"/>
                  <a:pt x="94258" y="3494981"/>
                  <a:pt x="89296" y="3494981"/>
                </a:cubicBezTo>
                <a:lnTo>
                  <a:pt x="81855" y="3480098"/>
                </a:lnTo>
                <a:cubicBezTo>
                  <a:pt x="86816" y="3460255"/>
                  <a:pt x="84336" y="3450332"/>
                  <a:pt x="74414" y="3450332"/>
                </a:cubicBezTo>
                <a:lnTo>
                  <a:pt x="74414" y="3435450"/>
                </a:lnTo>
                <a:cubicBezTo>
                  <a:pt x="79375" y="3435450"/>
                  <a:pt x="78135" y="3429248"/>
                  <a:pt x="70693" y="3416846"/>
                </a:cubicBezTo>
                <a:cubicBezTo>
                  <a:pt x="63252" y="3404444"/>
                  <a:pt x="59531" y="3385840"/>
                  <a:pt x="59531" y="3361036"/>
                </a:cubicBezTo>
                <a:cubicBezTo>
                  <a:pt x="59531" y="3336231"/>
                  <a:pt x="60771" y="3323829"/>
                  <a:pt x="63252" y="3323829"/>
                </a:cubicBezTo>
                <a:cubicBezTo>
                  <a:pt x="65732" y="3323829"/>
                  <a:pt x="66972" y="3321348"/>
                  <a:pt x="66972" y="3316387"/>
                </a:cubicBezTo>
                <a:cubicBezTo>
                  <a:pt x="66972" y="3311426"/>
                  <a:pt x="64492" y="3308946"/>
                  <a:pt x="59531" y="3308946"/>
                </a:cubicBezTo>
                <a:lnTo>
                  <a:pt x="52089" y="3308946"/>
                </a:lnTo>
                <a:lnTo>
                  <a:pt x="59531" y="3301504"/>
                </a:lnTo>
                <a:cubicBezTo>
                  <a:pt x="59531" y="3301504"/>
                  <a:pt x="62011" y="3299024"/>
                  <a:pt x="66972" y="3294063"/>
                </a:cubicBezTo>
                <a:close/>
                <a:moveTo>
                  <a:pt x="96738" y="3286622"/>
                </a:moveTo>
                <a:cubicBezTo>
                  <a:pt x="101699" y="3286622"/>
                  <a:pt x="104179" y="3289102"/>
                  <a:pt x="104179" y="3294063"/>
                </a:cubicBezTo>
                <a:cubicBezTo>
                  <a:pt x="104179" y="3299024"/>
                  <a:pt x="101699" y="3301504"/>
                  <a:pt x="96738" y="3301504"/>
                </a:cubicBezTo>
                <a:cubicBezTo>
                  <a:pt x="96738" y="3301504"/>
                  <a:pt x="94258" y="3299024"/>
                  <a:pt x="89296" y="3294063"/>
                </a:cubicBezTo>
                <a:cubicBezTo>
                  <a:pt x="89296" y="3289102"/>
                  <a:pt x="91777" y="3286622"/>
                  <a:pt x="96738" y="3286622"/>
                </a:cubicBezTo>
                <a:close/>
                <a:moveTo>
                  <a:pt x="528339" y="3279180"/>
                </a:moveTo>
                <a:cubicBezTo>
                  <a:pt x="533301" y="3279180"/>
                  <a:pt x="535781" y="3280420"/>
                  <a:pt x="535781" y="3282901"/>
                </a:cubicBezTo>
                <a:cubicBezTo>
                  <a:pt x="535781" y="3285381"/>
                  <a:pt x="534541" y="3286622"/>
                  <a:pt x="532060" y="3286622"/>
                </a:cubicBezTo>
                <a:cubicBezTo>
                  <a:pt x="529580" y="3286622"/>
                  <a:pt x="528339" y="3284141"/>
                  <a:pt x="528339" y="3279180"/>
                </a:cubicBezTo>
                <a:close/>
                <a:moveTo>
                  <a:pt x="639961" y="3271739"/>
                </a:moveTo>
                <a:lnTo>
                  <a:pt x="647402" y="3301504"/>
                </a:lnTo>
                <a:cubicBezTo>
                  <a:pt x="647402" y="3306465"/>
                  <a:pt x="648643" y="3308946"/>
                  <a:pt x="651123" y="3308946"/>
                </a:cubicBezTo>
                <a:cubicBezTo>
                  <a:pt x="653603" y="3308946"/>
                  <a:pt x="654844" y="3307706"/>
                  <a:pt x="654844" y="3305225"/>
                </a:cubicBezTo>
                <a:cubicBezTo>
                  <a:pt x="654844" y="3302744"/>
                  <a:pt x="654844" y="3299024"/>
                  <a:pt x="654844" y="3294063"/>
                </a:cubicBezTo>
                <a:cubicBezTo>
                  <a:pt x="649882" y="3294063"/>
                  <a:pt x="647402" y="3292823"/>
                  <a:pt x="647402" y="3290342"/>
                </a:cubicBezTo>
                <a:cubicBezTo>
                  <a:pt x="647402" y="3287862"/>
                  <a:pt x="647402" y="3285381"/>
                  <a:pt x="647402" y="3282901"/>
                </a:cubicBezTo>
                <a:cubicBezTo>
                  <a:pt x="647402" y="3280420"/>
                  <a:pt x="647402" y="3277940"/>
                  <a:pt x="647402" y="3275459"/>
                </a:cubicBezTo>
                <a:cubicBezTo>
                  <a:pt x="647402" y="3272979"/>
                  <a:pt x="644922" y="3271739"/>
                  <a:pt x="639961" y="3271739"/>
                </a:cubicBezTo>
                <a:close/>
                <a:moveTo>
                  <a:pt x="156269" y="3271739"/>
                </a:moveTo>
                <a:cubicBezTo>
                  <a:pt x="161230" y="3271739"/>
                  <a:pt x="163711" y="3271739"/>
                  <a:pt x="163711" y="3271739"/>
                </a:cubicBezTo>
                <a:cubicBezTo>
                  <a:pt x="163711" y="3276699"/>
                  <a:pt x="161230" y="3280420"/>
                  <a:pt x="156269" y="3282901"/>
                </a:cubicBezTo>
                <a:cubicBezTo>
                  <a:pt x="151308" y="3285381"/>
                  <a:pt x="148828" y="3284141"/>
                  <a:pt x="148828" y="3279180"/>
                </a:cubicBezTo>
                <a:cubicBezTo>
                  <a:pt x="148828" y="3274219"/>
                  <a:pt x="151308" y="3271739"/>
                  <a:pt x="156269" y="3271739"/>
                </a:cubicBezTo>
                <a:close/>
                <a:moveTo>
                  <a:pt x="119062" y="3271739"/>
                </a:moveTo>
                <a:cubicBezTo>
                  <a:pt x="124023" y="3276699"/>
                  <a:pt x="126504" y="3285381"/>
                  <a:pt x="126504" y="3297784"/>
                </a:cubicBezTo>
                <a:cubicBezTo>
                  <a:pt x="126504" y="3310186"/>
                  <a:pt x="126504" y="3318868"/>
                  <a:pt x="126504" y="3323829"/>
                </a:cubicBezTo>
                <a:cubicBezTo>
                  <a:pt x="126504" y="3333751"/>
                  <a:pt x="127744" y="3342432"/>
                  <a:pt x="130224" y="3349873"/>
                </a:cubicBezTo>
                <a:cubicBezTo>
                  <a:pt x="132705" y="3357315"/>
                  <a:pt x="136426" y="3361036"/>
                  <a:pt x="141386" y="3361036"/>
                </a:cubicBezTo>
                <a:cubicBezTo>
                  <a:pt x="146347" y="3361036"/>
                  <a:pt x="148828" y="3356075"/>
                  <a:pt x="148828" y="3346153"/>
                </a:cubicBezTo>
                <a:cubicBezTo>
                  <a:pt x="143867" y="3346153"/>
                  <a:pt x="142627" y="3343672"/>
                  <a:pt x="145107" y="3338711"/>
                </a:cubicBezTo>
                <a:cubicBezTo>
                  <a:pt x="147588" y="3333751"/>
                  <a:pt x="148828" y="3328789"/>
                  <a:pt x="148828" y="3323829"/>
                </a:cubicBezTo>
                <a:cubicBezTo>
                  <a:pt x="153789" y="3313907"/>
                  <a:pt x="156269" y="3306465"/>
                  <a:pt x="156269" y="3301504"/>
                </a:cubicBezTo>
                <a:cubicBezTo>
                  <a:pt x="161230" y="3306465"/>
                  <a:pt x="166191" y="3306465"/>
                  <a:pt x="171152" y="3301504"/>
                </a:cubicBezTo>
                <a:cubicBezTo>
                  <a:pt x="171152" y="3301504"/>
                  <a:pt x="172392" y="3302744"/>
                  <a:pt x="174873" y="3305225"/>
                </a:cubicBezTo>
                <a:cubicBezTo>
                  <a:pt x="177353" y="3307706"/>
                  <a:pt x="178593" y="3308946"/>
                  <a:pt x="178593" y="3308946"/>
                </a:cubicBezTo>
                <a:lnTo>
                  <a:pt x="163711" y="3316387"/>
                </a:lnTo>
                <a:cubicBezTo>
                  <a:pt x="163711" y="3321348"/>
                  <a:pt x="163711" y="3325069"/>
                  <a:pt x="163711" y="3327549"/>
                </a:cubicBezTo>
                <a:cubicBezTo>
                  <a:pt x="163711" y="3330030"/>
                  <a:pt x="163711" y="3333751"/>
                  <a:pt x="163711" y="3338711"/>
                </a:cubicBezTo>
                <a:lnTo>
                  <a:pt x="171152" y="3346153"/>
                </a:lnTo>
                <a:cubicBezTo>
                  <a:pt x="166191" y="3356075"/>
                  <a:pt x="163711" y="3363516"/>
                  <a:pt x="163711" y="3368477"/>
                </a:cubicBezTo>
                <a:lnTo>
                  <a:pt x="163711" y="3375918"/>
                </a:lnTo>
                <a:cubicBezTo>
                  <a:pt x="168671" y="3385840"/>
                  <a:pt x="171152" y="3393282"/>
                  <a:pt x="171152" y="3398243"/>
                </a:cubicBezTo>
                <a:cubicBezTo>
                  <a:pt x="176113" y="3393282"/>
                  <a:pt x="178593" y="3393282"/>
                  <a:pt x="178593" y="3398243"/>
                </a:cubicBezTo>
                <a:lnTo>
                  <a:pt x="178593" y="3405684"/>
                </a:lnTo>
                <a:cubicBezTo>
                  <a:pt x="173633" y="3400723"/>
                  <a:pt x="171152" y="3400723"/>
                  <a:pt x="171152" y="3405684"/>
                </a:cubicBezTo>
                <a:lnTo>
                  <a:pt x="163711" y="3420567"/>
                </a:lnTo>
                <a:cubicBezTo>
                  <a:pt x="158750" y="3435450"/>
                  <a:pt x="153789" y="3442891"/>
                  <a:pt x="148828" y="3442891"/>
                </a:cubicBezTo>
                <a:cubicBezTo>
                  <a:pt x="148828" y="3437930"/>
                  <a:pt x="146347" y="3435450"/>
                  <a:pt x="141386" y="3435450"/>
                </a:cubicBezTo>
                <a:lnTo>
                  <a:pt x="141386" y="3442891"/>
                </a:lnTo>
                <a:cubicBezTo>
                  <a:pt x="136426" y="3442891"/>
                  <a:pt x="133945" y="3441651"/>
                  <a:pt x="133945" y="3439170"/>
                </a:cubicBezTo>
                <a:cubicBezTo>
                  <a:pt x="133945" y="3436690"/>
                  <a:pt x="133945" y="3432969"/>
                  <a:pt x="133945" y="3428008"/>
                </a:cubicBezTo>
                <a:lnTo>
                  <a:pt x="133945" y="3420567"/>
                </a:lnTo>
                <a:lnTo>
                  <a:pt x="126504" y="3405684"/>
                </a:lnTo>
                <a:lnTo>
                  <a:pt x="119062" y="3398243"/>
                </a:lnTo>
                <a:cubicBezTo>
                  <a:pt x="128984" y="3398243"/>
                  <a:pt x="133945" y="3393282"/>
                  <a:pt x="133945" y="3383360"/>
                </a:cubicBezTo>
                <a:cubicBezTo>
                  <a:pt x="128984" y="3373438"/>
                  <a:pt x="121543" y="3368477"/>
                  <a:pt x="111621" y="3368477"/>
                </a:cubicBezTo>
                <a:lnTo>
                  <a:pt x="104179" y="3361036"/>
                </a:lnTo>
                <a:cubicBezTo>
                  <a:pt x="94258" y="3361036"/>
                  <a:pt x="89296" y="3358555"/>
                  <a:pt x="89296" y="3353594"/>
                </a:cubicBezTo>
                <a:cubicBezTo>
                  <a:pt x="89296" y="3338711"/>
                  <a:pt x="96738" y="3336231"/>
                  <a:pt x="111621" y="3346153"/>
                </a:cubicBezTo>
                <a:lnTo>
                  <a:pt x="119062" y="3331270"/>
                </a:lnTo>
                <a:cubicBezTo>
                  <a:pt x="119062" y="3326309"/>
                  <a:pt x="117822" y="3321348"/>
                  <a:pt x="115342" y="3316387"/>
                </a:cubicBezTo>
                <a:cubicBezTo>
                  <a:pt x="112861" y="3311426"/>
                  <a:pt x="111621" y="3306465"/>
                  <a:pt x="111621" y="3301504"/>
                </a:cubicBezTo>
                <a:cubicBezTo>
                  <a:pt x="111621" y="3291582"/>
                  <a:pt x="111621" y="3286622"/>
                  <a:pt x="111621" y="3286622"/>
                </a:cubicBezTo>
                <a:cubicBezTo>
                  <a:pt x="111621" y="3281661"/>
                  <a:pt x="112861" y="3277940"/>
                  <a:pt x="115342" y="3275459"/>
                </a:cubicBezTo>
                <a:cubicBezTo>
                  <a:pt x="117822" y="3272979"/>
                  <a:pt x="119062" y="3271739"/>
                  <a:pt x="119062" y="3271739"/>
                </a:cubicBezTo>
                <a:close/>
                <a:moveTo>
                  <a:pt x="89296" y="3256856"/>
                </a:moveTo>
                <a:cubicBezTo>
                  <a:pt x="94258" y="3256856"/>
                  <a:pt x="96738" y="3259337"/>
                  <a:pt x="96738" y="3264297"/>
                </a:cubicBezTo>
                <a:lnTo>
                  <a:pt x="104179" y="3279180"/>
                </a:lnTo>
                <a:lnTo>
                  <a:pt x="89296" y="3271739"/>
                </a:lnTo>
                <a:cubicBezTo>
                  <a:pt x="84336" y="3261817"/>
                  <a:pt x="84336" y="3256856"/>
                  <a:pt x="89296" y="3256856"/>
                </a:cubicBezTo>
                <a:close/>
                <a:moveTo>
                  <a:pt x="156269" y="3249415"/>
                </a:moveTo>
                <a:lnTo>
                  <a:pt x="163711" y="3256856"/>
                </a:lnTo>
                <a:cubicBezTo>
                  <a:pt x="163711" y="3261817"/>
                  <a:pt x="161230" y="3264297"/>
                  <a:pt x="156269" y="3264297"/>
                </a:cubicBezTo>
                <a:lnTo>
                  <a:pt x="148828" y="3256856"/>
                </a:lnTo>
                <a:cubicBezTo>
                  <a:pt x="148828" y="3256856"/>
                  <a:pt x="151308" y="3254375"/>
                  <a:pt x="156269" y="3249415"/>
                </a:cubicBezTo>
                <a:close/>
                <a:moveTo>
                  <a:pt x="524619" y="3241973"/>
                </a:moveTo>
                <a:cubicBezTo>
                  <a:pt x="527099" y="3241973"/>
                  <a:pt x="528339" y="3244454"/>
                  <a:pt x="528339" y="3249415"/>
                </a:cubicBezTo>
                <a:cubicBezTo>
                  <a:pt x="528339" y="3249415"/>
                  <a:pt x="527099" y="3248174"/>
                  <a:pt x="524619" y="3245694"/>
                </a:cubicBezTo>
                <a:cubicBezTo>
                  <a:pt x="522138" y="3243213"/>
                  <a:pt x="522138" y="3241973"/>
                  <a:pt x="524619" y="3241973"/>
                </a:cubicBezTo>
                <a:close/>
                <a:moveTo>
                  <a:pt x="442763" y="3234532"/>
                </a:moveTo>
                <a:cubicBezTo>
                  <a:pt x="445244" y="3234532"/>
                  <a:pt x="446484" y="3235772"/>
                  <a:pt x="446484" y="3238252"/>
                </a:cubicBezTo>
                <a:cubicBezTo>
                  <a:pt x="446484" y="3240733"/>
                  <a:pt x="444004" y="3241973"/>
                  <a:pt x="439043" y="3241973"/>
                </a:cubicBezTo>
                <a:cubicBezTo>
                  <a:pt x="439043" y="3237012"/>
                  <a:pt x="440283" y="3234532"/>
                  <a:pt x="442763" y="3234532"/>
                </a:cubicBezTo>
                <a:close/>
                <a:moveTo>
                  <a:pt x="513835" y="3234027"/>
                </a:moveTo>
                <a:lnTo>
                  <a:pt x="513457" y="3241973"/>
                </a:lnTo>
                <a:lnTo>
                  <a:pt x="513457" y="3234532"/>
                </a:lnTo>
                <a:close/>
                <a:moveTo>
                  <a:pt x="5826620" y="3227090"/>
                </a:moveTo>
                <a:lnTo>
                  <a:pt x="5819179" y="3241973"/>
                </a:lnTo>
                <a:cubicBezTo>
                  <a:pt x="5819179" y="3246934"/>
                  <a:pt x="5816699" y="3249415"/>
                  <a:pt x="5811737" y="3249415"/>
                </a:cubicBezTo>
                <a:cubicBezTo>
                  <a:pt x="5801816" y="3254375"/>
                  <a:pt x="5801816" y="3259337"/>
                  <a:pt x="5811737" y="3264297"/>
                </a:cubicBezTo>
                <a:cubicBezTo>
                  <a:pt x="5816699" y="3264297"/>
                  <a:pt x="5821659" y="3264297"/>
                  <a:pt x="5826620" y="3264297"/>
                </a:cubicBezTo>
                <a:lnTo>
                  <a:pt x="5834061" y="3249415"/>
                </a:lnTo>
                <a:cubicBezTo>
                  <a:pt x="5829101" y="3249415"/>
                  <a:pt x="5827861" y="3245694"/>
                  <a:pt x="5830341" y="3238252"/>
                </a:cubicBezTo>
                <a:cubicBezTo>
                  <a:pt x="5832821" y="3230811"/>
                  <a:pt x="5831581" y="3227090"/>
                  <a:pt x="5826620" y="3227090"/>
                </a:cubicBezTo>
                <a:close/>
                <a:moveTo>
                  <a:pt x="520898" y="3219649"/>
                </a:moveTo>
                <a:cubicBezTo>
                  <a:pt x="520898" y="3222130"/>
                  <a:pt x="520278" y="3224610"/>
                  <a:pt x="519038" y="3227090"/>
                </a:cubicBezTo>
                <a:lnTo>
                  <a:pt x="513835" y="3234027"/>
                </a:lnTo>
                <a:lnTo>
                  <a:pt x="513922" y="3232206"/>
                </a:lnTo>
                <a:cubicBezTo>
                  <a:pt x="514852" y="3223835"/>
                  <a:pt x="517177" y="3219649"/>
                  <a:pt x="520898" y="3219649"/>
                </a:cubicBezTo>
                <a:close/>
                <a:moveTo>
                  <a:pt x="316260" y="3219649"/>
                </a:moveTo>
                <a:cubicBezTo>
                  <a:pt x="318740" y="3219649"/>
                  <a:pt x="319980" y="3222130"/>
                  <a:pt x="319980" y="3227090"/>
                </a:cubicBezTo>
                <a:cubicBezTo>
                  <a:pt x="319980" y="3227090"/>
                  <a:pt x="318740" y="3225850"/>
                  <a:pt x="316260" y="3223370"/>
                </a:cubicBezTo>
                <a:cubicBezTo>
                  <a:pt x="313779" y="3220889"/>
                  <a:pt x="313779" y="3219649"/>
                  <a:pt x="316260" y="3219649"/>
                </a:cubicBezTo>
                <a:close/>
                <a:moveTo>
                  <a:pt x="167431" y="3219649"/>
                </a:moveTo>
                <a:cubicBezTo>
                  <a:pt x="174873" y="3219649"/>
                  <a:pt x="176113" y="3222130"/>
                  <a:pt x="171152" y="3227090"/>
                </a:cubicBezTo>
                <a:lnTo>
                  <a:pt x="156269" y="3227090"/>
                </a:lnTo>
                <a:cubicBezTo>
                  <a:pt x="156269" y="3222130"/>
                  <a:pt x="159990" y="3219649"/>
                  <a:pt x="167431" y="3219649"/>
                </a:cubicBezTo>
                <a:close/>
                <a:moveTo>
                  <a:pt x="0" y="3219649"/>
                </a:moveTo>
                <a:lnTo>
                  <a:pt x="14882" y="3219649"/>
                </a:lnTo>
                <a:cubicBezTo>
                  <a:pt x="14882" y="3224610"/>
                  <a:pt x="14882" y="3227090"/>
                  <a:pt x="14882" y="3227090"/>
                </a:cubicBezTo>
                <a:cubicBezTo>
                  <a:pt x="14882" y="3227090"/>
                  <a:pt x="12402" y="3229571"/>
                  <a:pt x="7441" y="3234532"/>
                </a:cubicBezTo>
                <a:cubicBezTo>
                  <a:pt x="7441" y="3234532"/>
                  <a:pt x="7441" y="3233292"/>
                  <a:pt x="7441" y="3230811"/>
                </a:cubicBezTo>
                <a:cubicBezTo>
                  <a:pt x="7441" y="3228330"/>
                  <a:pt x="4960" y="3224610"/>
                  <a:pt x="0" y="3219649"/>
                </a:cubicBezTo>
                <a:close/>
                <a:moveTo>
                  <a:pt x="74414" y="3212207"/>
                </a:moveTo>
                <a:lnTo>
                  <a:pt x="81855" y="3219649"/>
                </a:lnTo>
                <a:cubicBezTo>
                  <a:pt x="81855" y="3224610"/>
                  <a:pt x="79375" y="3224610"/>
                  <a:pt x="74414" y="3219649"/>
                </a:cubicBezTo>
                <a:close/>
                <a:moveTo>
                  <a:pt x="5834061" y="3204766"/>
                </a:moveTo>
                <a:cubicBezTo>
                  <a:pt x="5824140" y="3214688"/>
                  <a:pt x="5824140" y="3219649"/>
                  <a:pt x="5834061" y="3219649"/>
                </a:cubicBezTo>
                <a:cubicBezTo>
                  <a:pt x="5843983" y="3219649"/>
                  <a:pt x="5851425" y="3219649"/>
                  <a:pt x="5856386" y="3219649"/>
                </a:cubicBezTo>
                <a:lnTo>
                  <a:pt x="5863827" y="3212207"/>
                </a:lnTo>
                <a:lnTo>
                  <a:pt x="5856386" y="3204766"/>
                </a:lnTo>
                <a:cubicBezTo>
                  <a:pt x="5846465" y="3204766"/>
                  <a:pt x="5839023" y="3204766"/>
                  <a:pt x="5834061" y="3204766"/>
                </a:cubicBezTo>
                <a:close/>
                <a:moveTo>
                  <a:pt x="5968007" y="3189883"/>
                </a:moveTo>
                <a:cubicBezTo>
                  <a:pt x="5968007" y="3189883"/>
                  <a:pt x="5968007" y="3192364"/>
                  <a:pt x="5968007" y="3197325"/>
                </a:cubicBezTo>
                <a:cubicBezTo>
                  <a:pt x="5968007" y="3202285"/>
                  <a:pt x="5966767" y="3204766"/>
                  <a:pt x="5964286" y="3204766"/>
                </a:cubicBezTo>
                <a:cubicBezTo>
                  <a:pt x="5961806" y="3204766"/>
                  <a:pt x="5961806" y="3202285"/>
                  <a:pt x="5964286" y="3197325"/>
                </a:cubicBezTo>
                <a:cubicBezTo>
                  <a:pt x="5966767" y="3192364"/>
                  <a:pt x="5968007" y="3189883"/>
                  <a:pt x="5968007" y="3189883"/>
                </a:cubicBezTo>
                <a:close/>
                <a:moveTo>
                  <a:pt x="595312" y="3189883"/>
                </a:moveTo>
                <a:cubicBezTo>
                  <a:pt x="590351" y="3194844"/>
                  <a:pt x="587871" y="3199805"/>
                  <a:pt x="587871" y="3204766"/>
                </a:cubicBezTo>
                <a:cubicBezTo>
                  <a:pt x="592832" y="3209727"/>
                  <a:pt x="592832" y="3214688"/>
                  <a:pt x="587871" y="3219649"/>
                </a:cubicBezTo>
                <a:cubicBezTo>
                  <a:pt x="587871" y="3224610"/>
                  <a:pt x="589111" y="3229571"/>
                  <a:pt x="591592" y="3234532"/>
                </a:cubicBezTo>
                <a:cubicBezTo>
                  <a:pt x="594072" y="3239492"/>
                  <a:pt x="597793" y="3241973"/>
                  <a:pt x="602754" y="3241973"/>
                </a:cubicBezTo>
                <a:cubicBezTo>
                  <a:pt x="607715" y="3241973"/>
                  <a:pt x="607715" y="3239492"/>
                  <a:pt x="602754" y="3234532"/>
                </a:cubicBezTo>
                <a:lnTo>
                  <a:pt x="610195" y="3219649"/>
                </a:lnTo>
                <a:cubicBezTo>
                  <a:pt x="610195" y="3214688"/>
                  <a:pt x="607715" y="3212207"/>
                  <a:pt x="602754" y="3212207"/>
                </a:cubicBezTo>
                <a:lnTo>
                  <a:pt x="595312" y="3197325"/>
                </a:lnTo>
                <a:cubicBezTo>
                  <a:pt x="595312" y="3192364"/>
                  <a:pt x="595312" y="3189883"/>
                  <a:pt x="595312" y="3189883"/>
                </a:cubicBezTo>
                <a:close/>
                <a:moveTo>
                  <a:pt x="543222" y="3189883"/>
                </a:moveTo>
                <a:cubicBezTo>
                  <a:pt x="548183" y="3189883"/>
                  <a:pt x="550664" y="3189883"/>
                  <a:pt x="550664" y="3189883"/>
                </a:cubicBezTo>
                <a:cubicBezTo>
                  <a:pt x="550664" y="3189883"/>
                  <a:pt x="550664" y="3192364"/>
                  <a:pt x="550664" y="3197325"/>
                </a:cubicBezTo>
                <a:cubicBezTo>
                  <a:pt x="550664" y="3197325"/>
                  <a:pt x="549424" y="3197325"/>
                  <a:pt x="546943" y="3197325"/>
                </a:cubicBezTo>
                <a:cubicBezTo>
                  <a:pt x="544463" y="3197325"/>
                  <a:pt x="540742" y="3199805"/>
                  <a:pt x="535781" y="3204766"/>
                </a:cubicBezTo>
                <a:lnTo>
                  <a:pt x="535781" y="3197325"/>
                </a:lnTo>
                <a:cubicBezTo>
                  <a:pt x="535781" y="3192364"/>
                  <a:pt x="538261" y="3189883"/>
                  <a:pt x="543222" y="3189883"/>
                </a:cubicBezTo>
                <a:close/>
                <a:moveTo>
                  <a:pt x="483691" y="3189883"/>
                </a:moveTo>
                <a:cubicBezTo>
                  <a:pt x="488652" y="3189883"/>
                  <a:pt x="491132" y="3192364"/>
                  <a:pt x="491132" y="3197325"/>
                </a:cubicBezTo>
                <a:lnTo>
                  <a:pt x="483691" y="3197325"/>
                </a:lnTo>
                <a:close/>
                <a:moveTo>
                  <a:pt x="301377" y="3189883"/>
                </a:moveTo>
                <a:cubicBezTo>
                  <a:pt x="303857" y="3189883"/>
                  <a:pt x="305097" y="3192364"/>
                  <a:pt x="305097" y="3197325"/>
                </a:cubicBezTo>
                <a:cubicBezTo>
                  <a:pt x="305097" y="3202285"/>
                  <a:pt x="306338" y="3206006"/>
                  <a:pt x="308818" y="3208487"/>
                </a:cubicBezTo>
                <a:cubicBezTo>
                  <a:pt x="311298" y="3210967"/>
                  <a:pt x="311298" y="3212207"/>
                  <a:pt x="308818" y="3212207"/>
                </a:cubicBezTo>
                <a:cubicBezTo>
                  <a:pt x="306338" y="3212207"/>
                  <a:pt x="303857" y="3208487"/>
                  <a:pt x="301377" y="3201045"/>
                </a:cubicBezTo>
                <a:cubicBezTo>
                  <a:pt x="298896" y="3193604"/>
                  <a:pt x="298896" y="3189883"/>
                  <a:pt x="301377" y="3189883"/>
                </a:cubicBezTo>
                <a:close/>
                <a:moveTo>
                  <a:pt x="654844" y="3182442"/>
                </a:moveTo>
                <a:cubicBezTo>
                  <a:pt x="649882" y="3182442"/>
                  <a:pt x="648643" y="3183682"/>
                  <a:pt x="651123" y="3186163"/>
                </a:cubicBezTo>
                <a:cubicBezTo>
                  <a:pt x="653603" y="3188643"/>
                  <a:pt x="654844" y="3189883"/>
                  <a:pt x="654844" y="3189883"/>
                </a:cubicBezTo>
                <a:cubicBezTo>
                  <a:pt x="654844" y="3189883"/>
                  <a:pt x="654844" y="3187403"/>
                  <a:pt x="654844" y="3182442"/>
                </a:cubicBezTo>
                <a:close/>
                <a:moveTo>
                  <a:pt x="260449" y="3182442"/>
                </a:moveTo>
                <a:cubicBezTo>
                  <a:pt x="260449" y="3182442"/>
                  <a:pt x="262929" y="3182442"/>
                  <a:pt x="267890" y="3182442"/>
                </a:cubicBezTo>
                <a:cubicBezTo>
                  <a:pt x="272851" y="3182442"/>
                  <a:pt x="276572" y="3183682"/>
                  <a:pt x="279052" y="3186163"/>
                </a:cubicBezTo>
                <a:cubicBezTo>
                  <a:pt x="281533" y="3188643"/>
                  <a:pt x="282773" y="3189883"/>
                  <a:pt x="282773" y="3189883"/>
                </a:cubicBezTo>
                <a:lnTo>
                  <a:pt x="267890" y="3189883"/>
                </a:lnTo>
                <a:cubicBezTo>
                  <a:pt x="262929" y="3184923"/>
                  <a:pt x="260449" y="3182442"/>
                  <a:pt x="260449" y="3182442"/>
                </a:cubicBezTo>
                <a:close/>
                <a:moveTo>
                  <a:pt x="416718" y="3167559"/>
                </a:moveTo>
                <a:cubicBezTo>
                  <a:pt x="416718" y="3167559"/>
                  <a:pt x="419199" y="3172520"/>
                  <a:pt x="424160" y="3182442"/>
                </a:cubicBezTo>
                <a:lnTo>
                  <a:pt x="424160" y="3219649"/>
                </a:lnTo>
                <a:close/>
                <a:moveTo>
                  <a:pt x="5897313" y="3160118"/>
                </a:moveTo>
                <a:cubicBezTo>
                  <a:pt x="5899793" y="3160118"/>
                  <a:pt x="5902275" y="3162598"/>
                  <a:pt x="5904755" y="3167559"/>
                </a:cubicBezTo>
                <a:cubicBezTo>
                  <a:pt x="5907235" y="3172520"/>
                  <a:pt x="5903515" y="3175000"/>
                  <a:pt x="5893593" y="3175000"/>
                </a:cubicBezTo>
                <a:lnTo>
                  <a:pt x="5893593" y="3182442"/>
                </a:lnTo>
                <a:cubicBezTo>
                  <a:pt x="5878710" y="3182442"/>
                  <a:pt x="5868789" y="3182442"/>
                  <a:pt x="5863827" y="3182442"/>
                </a:cubicBezTo>
                <a:lnTo>
                  <a:pt x="5863827" y="3175000"/>
                </a:lnTo>
                <a:cubicBezTo>
                  <a:pt x="5873749" y="3175000"/>
                  <a:pt x="5881190" y="3172520"/>
                  <a:pt x="5886151" y="3167559"/>
                </a:cubicBezTo>
                <a:cubicBezTo>
                  <a:pt x="5891113" y="3162598"/>
                  <a:pt x="5894833" y="3160118"/>
                  <a:pt x="5897313" y="3160118"/>
                </a:cubicBezTo>
                <a:close/>
                <a:moveTo>
                  <a:pt x="468808" y="3152676"/>
                </a:moveTo>
                <a:cubicBezTo>
                  <a:pt x="468808" y="3152676"/>
                  <a:pt x="470049" y="3153916"/>
                  <a:pt x="472529" y="3156397"/>
                </a:cubicBezTo>
                <a:cubicBezTo>
                  <a:pt x="475010" y="3158878"/>
                  <a:pt x="476250" y="3162598"/>
                  <a:pt x="476250" y="3167559"/>
                </a:cubicBezTo>
                <a:cubicBezTo>
                  <a:pt x="481211" y="3172520"/>
                  <a:pt x="482451" y="3176240"/>
                  <a:pt x="479970" y="3178721"/>
                </a:cubicBezTo>
                <a:cubicBezTo>
                  <a:pt x="477490" y="3181202"/>
                  <a:pt x="473769" y="3182442"/>
                  <a:pt x="468808" y="3182442"/>
                </a:cubicBezTo>
                <a:close/>
                <a:moveTo>
                  <a:pt x="111621" y="3152676"/>
                </a:moveTo>
                <a:lnTo>
                  <a:pt x="111621" y="3160118"/>
                </a:lnTo>
                <a:cubicBezTo>
                  <a:pt x="111621" y="3204766"/>
                  <a:pt x="112861" y="3228330"/>
                  <a:pt x="115342" y="3230811"/>
                </a:cubicBezTo>
                <a:cubicBezTo>
                  <a:pt x="117822" y="3233292"/>
                  <a:pt x="116582" y="3237012"/>
                  <a:pt x="111621" y="3241973"/>
                </a:cubicBezTo>
                <a:lnTo>
                  <a:pt x="111621" y="3249415"/>
                </a:lnTo>
                <a:lnTo>
                  <a:pt x="111621" y="3264297"/>
                </a:lnTo>
                <a:cubicBezTo>
                  <a:pt x="106660" y="3254375"/>
                  <a:pt x="104179" y="3246934"/>
                  <a:pt x="104179" y="3241973"/>
                </a:cubicBezTo>
                <a:cubicBezTo>
                  <a:pt x="99219" y="3232051"/>
                  <a:pt x="96738" y="3225850"/>
                  <a:pt x="96738" y="3223370"/>
                </a:cubicBezTo>
                <a:cubicBezTo>
                  <a:pt x="96738" y="3220889"/>
                  <a:pt x="99219" y="3219649"/>
                  <a:pt x="104179" y="3219649"/>
                </a:cubicBezTo>
                <a:cubicBezTo>
                  <a:pt x="109140" y="3214688"/>
                  <a:pt x="109140" y="3209727"/>
                  <a:pt x="104179" y="3204766"/>
                </a:cubicBezTo>
                <a:cubicBezTo>
                  <a:pt x="104179" y="3204766"/>
                  <a:pt x="102939" y="3206006"/>
                  <a:pt x="100459" y="3208487"/>
                </a:cubicBezTo>
                <a:cubicBezTo>
                  <a:pt x="97978" y="3210967"/>
                  <a:pt x="96738" y="3212207"/>
                  <a:pt x="96738" y="3212207"/>
                </a:cubicBezTo>
                <a:cubicBezTo>
                  <a:pt x="96738" y="3212207"/>
                  <a:pt x="96738" y="3209727"/>
                  <a:pt x="96738" y="3204766"/>
                </a:cubicBezTo>
                <a:cubicBezTo>
                  <a:pt x="96738" y="3194844"/>
                  <a:pt x="99219" y="3189883"/>
                  <a:pt x="104179" y="3189883"/>
                </a:cubicBezTo>
                <a:lnTo>
                  <a:pt x="104179" y="3182442"/>
                </a:lnTo>
                <a:cubicBezTo>
                  <a:pt x="104179" y="3177481"/>
                  <a:pt x="101699" y="3177481"/>
                  <a:pt x="96738" y="3182442"/>
                </a:cubicBezTo>
                <a:lnTo>
                  <a:pt x="104179" y="3160118"/>
                </a:lnTo>
                <a:close/>
                <a:moveTo>
                  <a:pt x="6109393" y="3145235"/>
                </a:moveTo>
                <a:cubicBezTo>
                  <a:pt x="6114355" y="3145235"/>
                  <a:pt x="6119315" y="3145235"/>
                  <a:pt x="6124277" y="3145235"/>
                </a:cubicBezTo>
                <a:lnTo>
                  <a:pt x="6116835" y="3152676"/>
                </a:lnTo>
                <a:close/>
                <a:moveTo>
                  <a:pt x="5819179" y="3145235"/>
                </a:moveTo>
                <a:cubicBezTo>
                  <a:pt x="5814217" y="3145235"/>
                  <a:pt x="5811737" y="3147715"/>
                  <a:pt x="5811737" y="3152676"/>
                </a:cubicBezTo>
                <a:lnTo>
                  <a:pt x="5819179" y="3152676"/>
                </a:lnTo>
                <a:close/>
                <a:moveTo>
                  <a:pt x="625078" y="3145235"/>
                </a:moveTo>
                <a:cubicBezTo>
                  <a:pt x="620117" y="3145235"/>
                  <a:pt x="617637" y="3152676"/>
                  <a:pt x="617637" y="3167559"/>
                </a:cubicBezTo>
                <a:cubicBezTo>
                  <a:pt x="622598" y="3192364"/>
                  <a:pt x="625078" y="3208487"/>
                  <a:pt x="625078" y="3215928"/>
                </a:cubicBezTo>
                <a:cubicBezTo>
                  <a:pt x="625078" y="3223370"/>
                  <a:pt x="625078" y="3227090"/>
                  <a:pt x="625078" y="3227090"/>
                </a:cubicBezTo>
                <a:cubicBezTo>
                  <a:pt x="625078" y="3227090"/>
                  <a:pt x="625078" y="3229571"/>
                  <a:pt x="625078" y="3234532"/>
                </a:cubicBezTo>
                <a:lnTo>
                  <a:pt x="632519" y="3264297"/>
                </a:lnTo>
                <a:lnTo>
                  <a:pt x="647402" y="3249415"/>
                </a:lnTo>
                <a:lnTo>
                  <a:pt x="647402" y="3241973"/>
                </a:lnTo>
                <a:cubicBezTo>
                  <a:pt x="642441" y="3241973"/>
                  <a:pt x="639961" y="3235772"/>
                  <a:pt x="639961" y="3223370"/>
                </a:cubicBezTo>
                <a:cubicBezTo>
                  <a:pt x="639961" y="3210967"/>
                  <a:pt x="639961" y="3199805"/>
                  <a:pt x="639961" y="3189883"/>
                </a:cubicBezTo>
                <a:cubicBezTo>
                  <a:pt x="639961" y="3179961"/>
                  <a:pt x="641201" y="3173760"/>
                  <a:pt x="643681" y="3171280"/>
                </a:cubicBezTo>
                <a:cubicBezTo>
                  <a:pt x="646162" y="3168799"/>
                  <a:pt x="644922" y="3166319"/>
                  <a:pt x="639961" y="3163838"/>
                </a:cubicBezTo>
                <a:cubicBezTo>
                  <a:pt x="635000" y="3161358"/>
                  <a:pt x="632519" y="3157637"/>
                  <a:pt x="632519" y="3152676"/>
                </a:cubicBezTo>
                <a:cubicBezTo>
                  <a:pt x="632519" y="3152676"/>
                  <a:pt x="630039" y="3150196"/>
                  <a:pt x="625078" y="3145235"/>
                </a:cubicBezTo>
                <a:close/>
                <a:moveTo>
                  <a:pt x="401836" y="3145235"/>
                </a:moveTo>
                <a:lnTo>
                  <a:pt x="409277" y="3145235"/>
                </a:lnTo>
                <a:lnTo>
                  <a:pt x="409277" y="3160118"/>
                </a:lnTo>
                <a:cubicBezTo>
                  <a:pt x="404316" y="3160118"/>
                  <a:pt x="401836" y="3157637"/>
                  <a:pt x="401836" y="3152676"/>
                </a:cubicBezTo>
                <a:cubicBezTo>
                  <a:pt x="401836" y="3147715"/>
                  <a:pt x="401836" y="3145235"/>
                  <a:pt x="401836" y="3145235"/>
                </a:cubicBezTo>
                <a:close/>
                <a:moveTo>
                  <a:pt x="230683" y="3145235"/>
                </a:moveTo>
                <a:lnTo>
                  <a:pt x="238125" y="3145235"/>
                </a:lnTo>
                <a:cubicBezTo>
                  <a:pt x="243086" y="3145235"/>
                  <a:pt x="245566" y="3146475"/>
                  <a:pt x="245566" y="3148956"/>
                </a:cubicBezTo>
                <a:cubicBezTo>
                  <a:pt x="245566" y="3151436"/>
                  <a:pt x="243086" y="3152676"/>
                  <a:pt x="238125" y="3152676"/>
                </a:cubicBezTo>
                <a:cubicBezTo>
                  <a:pt x="233164" y="3152676"/>
                  <a:pt x="230683" y="3150196"/>
                  <a:pt x="230683" y="3145235"/>
                </a:cubicBezTo>
                <a:close/>
                <a:moveTo>
                  <a:pt x="96738" y="3137793"/>
                </a:moveTo>
                <a:lnTo>
                  <a:pt x="111621" y="3145235"/>
                </a:lnTo>
                <a:lnTo>
                  <a:pt x="96738" y="3145235"/>
                </a:lnTo>
                <a:cubicBezTo>
                  <a:pt x="96738" y="3140274"/>
                  <a:pt x="96738" y="3137793"/>
                  <a:pt x="96738" y="3137793"/>
                </a:cubicBezTo>
                <a:close/>
                <a:moveTo>
                  <a:pt x="7441" y="3137793"/>
                </a:moveTo>
                <a:cubicBezTo>
                  <a:pt x="7441" y="3157637"/>
                  <a:pt x="7441" y="3172520"/>
                  <a:pt x="7441" y="3182442"/>
                </a:cubicBezTo>
                <a:cubicBezTo>
                  <a:pt x="7441" y="3192364"/>
                  <a:pt x="6201" y="3197325"/>
                  <a:pt x="3720" y="3197325"/>
                </a:cubicBezTo>
                <a:cubicBezTo>
                  <a:pt x="1240" y="3197325"/>
                  <a:pt x="0" y="3187403"/>
                  <a:pt x="0" y="3167559"/>
                </a:cubicBezTo>
                <a:cubicBezTo>
                  <a:pt x="0" y="3147715"/>
                  <a:pt x="2480" y="3137793"/>
                  <a:pt x="7441" y="3137793"/>
                </a:cubicBezTo>
                <a:close/>
                <a:moveTo>
                  <a:pt x="5856386" y="3122911"/>
                </a:moveTo>
                <a:cubicBezTo>
                  <a:pt x="5856386" y="3127871"/>
                  <a:pt x="5853905" y="3130352"/>
                  <a:pt x="5848945" y="3130352"/>
                </a:cubicBezTo>
                <a:cubicBezTo>
                  <a:pt x="5848945" y="3135313"/>
                  <a:pt x="5851425" y="3137793"/>
                  <a:pt x="5856386" y="3137793"/>
                </a:cubicBezTo>
                <a:cubicBezTo>
                  <a:pt x="5856386" y="3132833"/>
                  <a:pt x="5856386" y="3130352"/>
                  <a:pt x="5856386" y="3130352"/>
                </a:cubicBezTo>
                <a:close/>
                <a:moveTo>
                  <a:pt x="5951264" y="3119190"/>
                </a:moveTo>
                <a:cubicBezTo>
                  <a:pt x="5952505" y="3119190"/>
                  <a:pt x="5953124" y="3120431"/>
                  <a:pt x="5953124" y="3122911"/>
                </a:cubicBezTo>
                <a:lnTo>
                  <a:pt x="5945683" y="3122911"/>
                </a:lnTo>
                <a:cubicBezTo>
                  <a:pt x="5948163" y="3120431"/>
                  <a:pt x="5950023" y="3119190"/>
                  <a:pt x="5951264" y="3119190"/>
                </a:cubicBezTo>
                <a:close/>
                <a:moveTo>
                  <a:pt x="279053" y="3117330"/>
                </a:moveTo>
                <a:cubicBezTo>
                  <a:pt x="281533" y="3118570"/>
                  <a:pt x="282773" y="3122911"/>
                  <a:pt x="282773" y="3130352"/>
                </a:cubicBezTo>
                <a:cubicBezTo>
                  <a:pt x="282773" y="3135313"/>
                  <a:pt x="285254" y="3137793"/>
                  <a:pt x="290214" y="3137793"/>
                </a:cubicBezTo>
                <a:cubicBezTo>
                  <a:pt x="290214" y="3142754"/>
                  <a:pt x="290214" y="3145235"/>
                  <a:pt x="290214" y="3145235"/>
                </a:cubicBezTo>
                <a:cubicBezTo>
                  <a:pt x="290214" y="3145235"/>
                  <a:pt x="290214" y="3147715"/>
                  <a:pt x="290214" y="3152676"/>
                </a:cubicBezTo>
                <a:cubicBezTo>
                  <a:pt x="285254" y="3152676"/>
                  <a:pt x="282773" y="3155157"/>
                  <a:pt x="282773" y="3160118"/>
                </a:cubicBezTo>
                <a:cubicBezTo>
                  <a:pt x="282773" y="3160118"/>
                  <a:pt x="281533" y="3161358"/>
                  <a:pt x="279052" y="3163838"/>
                </a:cubicBezTo>
                <a:cubicBezTo>
                  <a:pt x="276572" y="3166319"/>
                  <a:pt x="275332" y="3167559"/>
                  <a:pt x="275332" y="3167559"/>
                </a:cubicBezTo>
                <a:cubicBezTo>
                  <a:pt x="270371" y="3167559"/>
                  <a:pt x="267890" y="3165078"/>
                  <a:pt x="267890" y="3160118"/>
                </a:cubicBezTo>
                <a:cubicBezTo>
                  <a:pt x="267890" y="3155157"/>
                  <a:pt x="270371" y="3151436"/>
                  <a:pt x="275332" y="3148956"/>
                </a:cubicBezTo>
                <a:cubicBezTo>
                  <a:pt x="280292" y="3146475"/>
                  <a:pt x="280292" y="3142754"/>
                  <a:pt x="275332" y="3137793"/>
                </a:cubicBezTo>
                <a:cubicBezTo>
                  <a:pt x="270371" y="3132833"/>
                  <a:pt x="267890" y="3127871"/>
                  <a:pt x="267890" y="3122911"/>
                </a:cubicBezTo>
                <a:cubicBezTo>
                  <a:pt x="272851" y="3117950"/>
                  <a:pt x="276572" y="3116090"/>
                  <a:pt x="279053" y="3117330"/>
                </a:cubicBezTo>
                <a:close/>
                <a:moveTo>
                  <a:pt x="446484" y="3115469"/>
                </a:moveTo>
                <a:cubicBezTo>
                  <a:pt x="451445" y="3120430"/>
                  <a:pt x="453925" y="3124151"/>
                  <a:pt x="453925" y="3126631"/>
                </a:cubicBezTo>
                <a:cubicBezTo>
                  <a:pt x="453925" y="3129112"/>
                  <a:pt x="451445" y="3130352"/>
                  <a:pt x="446484" y="3130352"/>
                </a:cubicBezTo>
                <a:cubicBezTo>
                  <a:pt x="446484" y="3130352"/>
                  <a:pt x="446484" y="3132833"/>
                  <a:pt x="446484" y="3137793"/>
                </a:cubicBezTo>
                <a:cubicBezTo>
                  <a:pt x="441523" y="3122911"/>
                  <a:pt x="441523" y="3115469"/>
                  <a:pt x="446484" y="3115469"/>
                </a:cubicBezTo>
                <a:close/>
                <a:moveTo>
                  <a:pt x="119062" y="3108028"/>
                </a:moveTo>
                <a:cubicBezTo>
                  <a:pt x="114101" y="3112989"/>
                  <a:pt x="111621" y="3117950"/>
                  <a:pt x="111621" y="3122911"/>
                </a:cubicBezTo>
                <a:cubicBezTo>
                  <a:pt x="111621" y="3127871"/>
                  <a:pt x="110380" y="3130352"/>
                  <a:pt x="107900" y="3130352"/>
                </a:cubicBezTo>
                <a:cubicBezTo>
                  <a:pt x="105420" y="3130352"/>
                  <a:pt x="106660" y="3125391"/>
                  <a:pt x="111621" y="3115469"/>
                </a:cubicBezTo>
                <a:close/>
                <a:moveTo>
                  <a:pt x="261379" y="3103377"/>
                </a:moveTo>
                <a:cubicBezTo>
                  <a:pt x="261999" y="3102757"/>
                  <a:pt x="262929" y="3103067"/>
                  <a:pt x="264170" y="3104307"/>
                </a:cubicBezTo>
                <a:cubicBezTo>
                  <a:pt x="266650" y="3106788"/>
                  <a:pt x="267890" y="3108028"/>
                  <a:pt x="267890" y="3108028"/>
                </a:cubicBezTo>
                <a:lnTo>
                  <a:pt x="260449" y="3108028"/>
                </a:lnTo>
                <a:cubicBezTo>
                  <a:pt x="260449" y="3105548"/>
                  <a:pt x="260759" y="3103997"/>
                  <a:pt x="261379" y="3103377"/>
                </a:cubicBezTo>
                <a:close/>
                <a:moveTo>
                  <a:pt x="104179" y="3093145"/>
                </a:moveTo>
                <a:cubicBezTo>
                  <a:pt x="109140" y="3093145"/>
                  <a:pt x="111621" y="3095626"/>
                  <a:pt x="111621" y="3100586"/>
                </a:cubicBezTo>
                <a:cubicBezTo>
                  <a:pt x="111621" y="3105547"/>
                  <a:pt x="110380" y="3108028"/>
                  <a:pt x="107900" y="3108028"/>
                </a:cubicBezTo>
                <a:cubicBezTo>
                  <a:pt x="105420" y="3108028"/>
                  <a:pt x="102939" y="3105547"/>
                  <a:pt x="100459" y="3100586"/>
                </a:cubicBezTo>
                <a:cubicBezTo>
                  <a:pt x="97978" y="3095626"/>
                  <a:pt x="99219" y="3093145"/>
                  <a:pt x="104179" y="3093145"/>
                </a:cubicBezTo>
                <a:close/>
                <a:moveTo>
                  <a:pt x="66972" y="3093145"/>
                </a:moveTo>
                <a:cubicBezTo>
                  <a:pt x="71933" y="3093145"/>
                  <a:pt x="74414" y="3098106"/>
                  <a:pt x="74414" y="3108028"/>
                </a:cubicBezTo>
                <a:cubicBezTo>
                  <a:pt x="69453" y="3112989"/>
                  <a:pt x="66972" y="3116709"/>
                  <a:pt x="66972" y="3119190"/>
                </a:cubicBezTo>
                <a:cubicBezTo>
                  <a:pt x="66972" y="3121671"/>
                  <a:pt x="69453" y="3122911"/>
                  <a:pt x="74414" y="3122911"/>
                </a:cubicBezTo>
                <a:lnTo>
                  <a:pt x="74414" y="3145235"/>
                </a:lnTo>
                <a:cubicBezTo>
                  <a:pt x="69453" y="3145235"/>
                  <a:pt x="64492" y="3140274"/>
                  <a:pt x="59531" y="3130352"/>
                </a:cubicBezTo>
                <a:cubicBezTo>
                  <a:pt x="54570" y="3105547"/>
                  <a:pt x="57050" y="3093145"/>
                  <a:pt x="66972" y="3093145"/>
                </a:cubicBezTo>
                <a:close/>
                <a:moveTo>
                  <a:pt x="565546" y="3078262"/>
                </a:moveTo>
                <a:cubicBezTo>
                  <a:pt x="570508" y="3078262"/>
                  <a:pt x="572988" y="3080743"/>
                  <a:pt x="572988" y="3085704"/>
                </a:cubicBezTo>
                <a:cubicBezTo>
                  <a:pt x="572988" y="3090664"/>
                  <a:pt x="574228" y="3093145"/>
                  <a:pt x="576709" y="3093145"/>
                </a:cubicBezTo>
                <a:cubicBezTo>
                  <a:pt x="579189" y="3093145"/>
                  <a:pt x="580429" y="3095626"/>
                  <a:pt x="580429" y="3100586"/>
                </a:cubicBezTo>
                <a:cubicBezTo>
                  <a:pt x="580429" y="3105547"/>
                  <a:pt x="580429" y="3110508"/>
                  <a:pt x="580429" y="3115469"/>
                </a:cubicBezTo>
                <a:lnTo>
                  <a:pt x="580429" y="3130352"/>
                </a:lnTo>
                <a:cubicBezTo>
                  <a:pt x="585390" y="3140274"/>
                  <a:pt x="587871" y="3147715"/>
                  <a:pt x="587871" y="3152676"/>
                </a:cubicBezTo>
                <a:lnTo>
                  <a:pt x="580429" y="3160118"/>
                </a:lnTo>
                <a:cubicBezTo>
                  <a:pt x="580429" y="3155157"/>
                  <a:pt x="580429" y="3150196"/>
                  <a:pt x="580429" y="3145235"/>
                </a:cubicBezTo>
                <a:lnTo>
                  <a:pt x="572988" y="3145235"/>
                </a:lnTo>
                <a:cubicBezTo>
                  <a:pt x="568027" y="3150196"/>
                  <a:pt x="565546" y="3151436"/>
                  <a:pt x="565546" y="3148956"/>
                </a:cubicBezTo>
                <a:cubicBezTo>
                  <a:pt x="565546" y="3146475"/>
                  <a:pt x="565546" y="3140274"/>
                  <a:pt x="565546" y="3130352"/>
                </a:cubicBezTo>
                <a:cubicBezTo>
                  <a:pt x="565546" y="3120430"/>
                  <a:pt x="564306" y="3114229"/>
                  <a:pt x="561826" y="3111748"/>
                </a:cubicBezTo>
                <a:cubicBezTo>
                  <a:pt x="559345" y="3109268"/>
                  <a:pt x="558105" y="3108028"/>
                  <a:pt x="558105" y="3108028"/>
                </a:cubicBezTo>
                <a:lnTo>
                  <a:pt x="558105" y="3093145"/>
                </a:lnTo>
                <a:cubicBezTo>
                  <a:pt x="558105" y="3083223"/>
                  <a:pt x="560586" y="3078262"/>
                  <a:pt x="565546" y="3078262"/>
                </a:cubicBezTo>
                <a:close/>
                <a:moveTo>
                  <a:pt x="491132" y="3078262"/>
                </a:moveTo>
                <a:cubicBezTo>
                  <a:pt x="496094" y="3078262"/>
                  <a:pt x="497334" y="3080743"/>
                  <a:pt x="494853" y="3085704"/>
                </a:cubicBezTo>
                <a:cubicBezTo>
                  <a:pt x="492373" y="3090664"/>
                  <a:pt x="493613" y="3094385"/>
                  <a:pt x="498574" y="3096866"/>
                </a:cubicBezTo>
                <a:cubicBezTo>
                  <a:pt x="503535" y="3099346"/>
                  <a:pt x="510976" y="3100586"/>
                  <a:pt x="520898" y="3100586"/>
                </a:cubicBezTo>
                <a:lnTo>
                  <a:pt x="528339" y="3100586"/>
                </a:lnTo>
                <a:cubicBezTo>
                  <a:pt x="528339" y="3100586"/>
                  <a:pt x="528339" y="3108028"/>
                  <a:pt x="528339" y="3122911"/>
                </a:cubicBezTo>
                <a:cubicBezTo>
                  <a:pt x="528339" y="3122911"/>
                  <a:pt x="527099" y="3125391"/>
                  <a:pt x="524619" y="3130352"/>
                </a:cubicBezTo>
                <a:cubicBezTo>
                  <a:pt x="522138" y="3135313"/>
                  <a:pt x="520898" y="3137793"/>
                  <a:pt x="520898" y="3137793"/>
                </a:cubicBezTo>
                <a:cubicBezTo>
                  <a:pt x="515937" y="3142754"/>
                  <a:pt x="513457" y="3147715"/>
                  <a:pt x="513457" y="3152676"/>
                </a:cubicBezTo>
                <a:cubicBezTo>
                  <a:pt x="513457" y="3182442"/>
                  <a:pt x="510976" y="3197325"/>
                  <a:pt x="506015" y="3197325"/>
                </a:cubicBezTo>
                <a:cubicBezTo>
                  <a:pt x="506015" y="3187403"/>
                  <a:pt x="506015" y="3175000"/>
                  <a:pt x="506015" y="3160118"/>
                </a:cubicBezTo>
                <a:cubicBezTo>
                  <a:pt x="506015" y="3135313"/>
                  <a:pt x="501054" y="3115469"/>
                  <a:pt x="491132" y="3100586"/>
                </a:cubicBezTo>
                <a:cubicBezTo>
                  <a:pt x="481211" y="3085704"/>
                  <a:pt x="481211" y="3078262"/>
                  <a:pt x="491132" y="3078262"/>
                </a:cubicBezTo>
                <a:close/>
                <a:moveTo>
                  <a:pt x="625078" y="3072681"/>
                </a:moveTo>
                <a:cubicBezTo>
                  <a:pt x="622597" y="3071441"/>
                  <a:pt x="620117" y="3073301"/>
                  <a:pt x="617637" y="3078262"/>
                </a:cubicBezTo>
                <a:cubicBezTo>
                  <a:pt x="622598" y="3088184"/>
                  <a:pt x="627558" y="3095626"/>
                  <a:pt x="632519" y="3100586"/>
                </a:cubicBezTo>
                <a:cubicBezTo>
                  <a:pt x="632519" y="3090664"/>
                  <a:pt x="632519" y="3085704"/>
                  <a:pt x="632519" y="3085704"/>
                </a:cubicBezTo>
                <a:cubicBezTo>
                  <a:pt x="630039" y="3078262"/>
                  <a:pt x="627558" y="3073922"/>
                  <a:pt x="625078" y="3072681"/>
                </a:cubicBezTo>
                <a:close/>
                <a:moveTo>
                  <a:pt x="5997773" y="3070821"/>
                </a:moveTo>
                <a:cubicBezTo>
                  <a:pt x="5997773" y="3070821"/>
                  <a:pt x="5997773" y="3074541"/>
                  <a:pt x="5997773" y="3081983"/>
                </a:cubicBezTo>
                <a:cubicBezTo>
                  <a:pt x="5997773" y="3089424"/>
                  <a:pt x="5994052" y="3093145"/>
                  <a:pt x="5986611" y="3093145"/>
                </a:cubicBezTo>
                <a:cubicBezTo>
                  <a:pt x="5979169" y="3093145"/>
                  <a:pt x="5979169" y="3089424"/>
                  <a:pt x="5986611" y="3081983"/>
                </a:cubicBezTo>
                <a:cubicBezTo>
                  <a:pt x="5994052" y="3074541"/>
                  <a:pt x="5997773" y="3070821"/>
                  <a:pt x="5997773" y="3070821"/>
                </a:cubicBezTo>
                <a:close/>
                <a:moveTo>
                  <a:pt x="587871" y="3070821"/>
                </a:moveTo>
                <a:lnTo>
                  <a:pt x="595312" y="3070821"/>
                </a:lnTo>
                <a:lnTo>
                  <a:pt x="587871" y="3078262"/>
                </a:lnTo>
                <a:close/>
                <a:moveTo>
                  <a:pt x="282773" y="3070821"/>
                </a:moveTo>
                <a:lnTo>
                  <a:pt x="282773" y="3078262"/>
                </a:lnTo>
                <a:cubicBezTo>
                  <a:pt x="282773" y="3083223"/>
                  <a:pt x="282773" y="3085704"/>
                  <a:pt x="282773" y="3085704"/>
                </a:cubicBezTo>
                <a:cubicBezTo>
                  <a:pt x="282773" y="3085704"/>
                  <a:pt x="281533" y="3083223"/>
                  <a:pt x="279052" y="3078262"/>
                </a:cubicBezTo>
                <a:cubicBezTo>
                  <a:pt x="276572" y="3073301"/>
                  <a:pt x="277812" y="3070821"/>
                  <a:pt x="282773" y="3070821"/>
                </a:cubicBezTo>
                <a:close/>
                <a:moveTo>
                  <a:pt x="5960565" y="3063379"/>
                </a:moveTo>
                <a:lnTo>
                  <a:pt x="5975449" y="3063379"/>
                </a:lnTo>
                <a:cubicBezTo>
                  <a:pt x="5970487" y="3068340"/>
                  <a:pt x="5968007" y="3070821"/>
                  <a:pt x="5968007" y="3070821"/>
                </a:cubicBezTo>
                <a:cubicBezTo>
                  <a:pt x="5963045" y="3070821"/>
                  <a:pt x="5960565" y="3068340"/>
                  <a:pt x="5960565" y="3063379"/>
                </a:cubicBezTo>
                <a:close/>
                <a:moveTo>
                  <a:pt x="162781" y="3059659"/>
                </a:moveTo>
                <a:cubicBezTo>
                  <a:pt x="160920" y="3059659"/>
                  <a:pt x="158750" y="3060899"/>
                  <a:pt x="156269" y="3063379"/>
                </a:cubicBezTo>
                <a:cubicBezTo>
                  <a:pt x="156269" y="3073301"/>
                  <a:pt x="161230" y="3080743"/>
                  <a:pt x="171152" y="3085704"/>
                </a:cubicBezTo>
                <a:cubicBezTo>
                  <a:pt x="176113" y="3085704"/>
                  <a:pt x="179834" y="3083223"/>
                  <a:pt x="182314" y="3078262"/>
                </a:cubicBezTo>
                <a:cubicBezTo>
                  <a:pt x="184795" y="3073301"/>
                  <a:pt x="184795" y="3068340"/>
                  <a:pt x="182314" y="3063379"/>
                </a:cubicBezTo>
                <a:cubicBezTo>
                  <a:pt x="179834" y="3058419"/>
                  <a:pt x="177353" y="3058419"/>
                  <a:pt x="174873" y="3063379"/>
                </a:cubicBezTo>
                <a:cubicBezTo>
                  <a:pt x="172392" y="3068340"/>
                  <a:pt x="169912" y="3068340"/>
                  <a:pt x="167431" y="3063379"/>
                </a:cubicBezTo>
                <a:cubicBezTo>
                  <a:pt x="166191" y="3060899"/>
                  <a:pt x="164641" y="3059659"/>
                  <a:pt x="162781" y="3059659"/>
                </a:cubicBezTo>
                <a:close/>
                <a:moveTo>
                  <a:pt x="729257" y="3055938"/>
                </a:moveTo>
                <a:cubicBezTo>
                  <a:pt x="729257" y="3055938"/>
                  <a:pt x="729257" y="3058419"/>
                  <a:pt x="729257" y="3063379"/>
                </a:cubicBezTo>
                <a:lnTo>
                  <a:pt x="736699" y="3070821"/>
                </a:lnTo>
                <a:close/>
                <a:moveTo>
                  <a:pt x="6161483" y="3048497"/>
                </a:moveTo>
                <a:cubicBezTo>
                  <a:pt x="6166445" y="3048497"/>
                  <a:pt x="6168925" y="3050977"/>
                  <a:pt x="6168925" y="3055938"/>
                </a:cubicBezTo>
                <a:lnTo>
                  <a:pt x="6161483" y="3055938"/>
                </a:lnTo>
                <a:cubicBezTo>
                  <a:pt x="6156522" y="3055938"/>
                  <a:pt x="6154042" y="3055938"/>
                  <a:pt x="6154042" y="3055938"/>
                </a:cubicBezTo>
                <a:close/>
                <a:moveTo>
                  <a:pt x="6079628" y="3048497"/>
                </a:moveTo>
                <a:cubicBezTo>
                  <a:pt x="6084589" y="3048497"/>
                  <a:pt x="6087069" y="3049737"/>
                  <a:pt x="6087069" y="3052217"/>
                </a:cubicBezTo>
                <a:cubicBezTo>
                  <a:pt x="6087069" y="3054698"/>
                  <a:pt x="6084589" y="3055938"/>
                  <a:pt x="6079628" y="3055938"/>
                </a:cubicBezTo>
                <a:cubicBezTo>
                  <a:pt x="6074667" y="3050977"/>
                  <a:pt x="6074667" y="3048497"/>
                  <a:pt x="6079628" y="3048497"/>
                </a:cubicBezTo>
                <a:close/>
                <a:moveTo>
                  <a:pt x="6001493" y="3048497"/>
                </a:moveTo>
                <a:cubicBezTo>
                  <a:pt x="6003974" y="3048497"/>
                  <a:pt x="6007695" y="3050977"/>
                  <a:pt x="6012655" y="3055938"/>
                </a:cubicBezTo>
                <a:lnTo>
                  <a:pt x="6012655" y="3063379"/>
                </a:lnTo>
                <a:cubicBezTo>
                  <a:pt x="6002734" y="3063379"/>
                  <a:pt x="5997773" y="3060899"/>
                  <a:pt x="5997773" y="3055938"/>
                </a:cubicBezTo>
                <a:cubicBezTo>
                  <a:pt x="5997773" y="3050977"/>
                  <a:pt x="5999013" y="3048497"/>
                  <a:pt x="6001493" y="3048497"/>
                </a:cubicBezTo>
                <a:close/>
                <a:moveTo>
                  <a:pt x="5990331" y="3041055"/>
                </a:moveTo>
                <a:cubicBezTo>
                  <a:pt x="5990331" y="3041055"/>
                  <a:pt x="5992811" y="3041055"/>
                  <a:pt x="5997773" y="3041055"/>
                </a:cubicBezTo>
                <a:lnTo>
                  <a:pt x="6005214" y="3041055"/>
                </a:lnTo>
                <a:cubicBezTo>
                  <a:pt x="6005214" y="3046016"/>
                  <a:pt x="6002734" y="3048497"/>
                  <a:pt x="5997773" y="3048497"/>
                </a:cubicBezTo>
                <a:cubicBezTo>
                  <a:pt x="5992811" y="3048497"/>
                  <a:pt x="5990331" y="3046016"/>
                  <a:pt x="5990331" y="3041055"/>
                </a:cubicBezTo>
                <a:close/>
                <a:moveTo>
                  <a:pt x="468808" y="3041055"/>
                </a:moveTo>
                <a:lnTo>
                  <a:pt x="476250" y="3048497"/>
                </a:lnTo>
                <a:lnTo>
                  <a:pt x="483691" y="3063379"/>
                </a:lnTo>
                <a:lnTo>
                  <a:pt x="468808" y="3063379"/>
                </a:lnTo>
                <a:cubicBezTo>
                  <a:pt x="468808" y="3058419"/>
                  <a:pt x="468808" y="3050977"/>
                  <a:pt x="468808" y="3041055"/>
                </a:cubicBezTo>
                <a:close/>
                <a:moveTo>
                  <a:pt x="253007" y="3041055"/>
                </a:moveTo>
                <a:lnTo>
                  <a:pt x="260449" y="3048497"/>
                </a:lnTo>
                <a:lnTo>
                  <a:pt x="253007" y="3055938"/>
                </a:lnTo>
                <a:cubicBezTo>
                  <a:pt x="253007" y="3050977"/>
                  <a:pt x="253007" y="3047256"/>
                  <a:pt x="253007" y="3044776"/>
                </a:cubicBezTo>
                <a:cubicBezTo>
                  <a:pt x="253007" y="3042295"/>
                  <a:pt x="253007" y="3041055"/>
                  <a:pt x="253007" y="3041055"/>
                </a:cubicBezTo>
                <a:close/>
                <a:moveTo>
                  <a:pt x="5886151" y="3038265"/>
                </a:moveTo>
                <a:cubicBezTo>
                  <a:pt x="5883671" y="3037645"/>
                  <a:pt x="5881191" y="3038575"/>
                  <a:pt x="5878710" y="3041055"/>
                </a:cubicBezTo>
                <a:cubicBezTo>
                  <a:pt x="5873749" y="3046016"/>
                  <a:pt x="5866307" y="3046016"/>
                  <a:pt x="5856386" y="3041055"/>
                </a:cubicBezTo>
                <a:lnTo>
                  <a:pt x="5848945" y="3048497"/>
                </a:lnTo>
                <a:cubicBezTo>
                  <a:pt x="5848945" y="3058419"/>
                  <a:pt x="5847704" y="3067100"/>
                  <a:pt x="5845223" y="3074541"/>
                </a:cubicBezTo>
                <a:cubicBezTo>
                  <a:pt x="5842743" y="3081983"/>
                  <a:pt x="5843983" y="3085704"/>
                  <a:pt x="5848945" y="3085704"/>
                </a:cubicBezTo>
                <a:cubicBezTo>
                  <a:pt x="5858866" y="3090664"/>
                  <a:pt x="5866307" y="3090664"/>
                  <a:pt x="5871269" y="3085704"/>
                </a:cubicBezTo>
                <a:cubicBezTo>
                  <a:pt x="5866307" y="3080743"/>
                  <a:pt x="5866307" y="3078262"/>
                  <a:pt x="5871269" y="3078262"/>
                </a:cubicBezTo>
                <a:cubicBezTo>
                  <a:pt x="5876230" y="3078262"/>
                  <a:pt x="5878710" y="3075782"/>
                  <a:pt x="5878710" y="3070821"/>
                </a:cubicBezTo>
                <a:cubicBezTo>
                  <a:pt x="5878710" y="3065860"/>
                  <a:pt x="5878710" y="3062139"/>
                  <a:pt x="5878710" y="3059659"/>
                </a:cubicBezTo>
                <a:cubicBezTo>
                  <a:pt x="5878710" y="3057178"/>
                  <a:pt x="5881190" y="3055938"/>
                  <a:pt x="5886151" y="3055938"/>
                </a:cubicBezTo>
                <a:cubicBezTo>
                  <a:pt x="5896073" y="3055938"/>
                  <a:pt x="5898554" y="3052217"/>
                  <a:pt x="5893593" y="3044776"/>
                </a:cubicBezTo>
                <a:cubicBezTo>
                  <a:pt x="5891112" y="3041055"/>
                  <a:pt x="5888632" y="3038885"/>
                  <a:pt x="5886151" y="3038265"/>
                </a:cubicBezTo>
                <a:close/>
                <a:moveTo>
                  <a:pt x="5982889" y="3033614"/>
                </a:moveTo>
                <a:cubicBezTo>
                  <a:pt x="5982889" y="3033614"/>
                  <a:pt x="5982889" y="3036094"/>
                  <a:pt x="5982889" y="3041055"/>
                </a:cubicBezTo>
                <a:cubicBezTo>
                  <a:pt x="5982889" y="3046016"/>
                  <a:pt x="5980409" y="3048497"/>
                  <a:pt x="5975449" y="3048497"/>
                </a:cubicBezTo>
                <a:cubicBezTo>
                  <a:pt x="5970487" y="3048497"/>
                  <a:pt x="5970487" y="3046016"/>
                  <a:pt x="5975449" y="3041055"/>
                </a:cubicBezTo>
                <a:cubicBezTo>
                  <a:pt x="5975449" y="3036094"/>
                  <a:pt x="5977929" y="3033614"/>
                  <a:pt x="5982889" y="3033614"/>
                </a:cubicBezTo>
                <a:close/>
                <a:moveTo>
                  <a:pt x="379511" y="3033614"/>
                </a:moveTo>
                <a:cubicBezTo>
                  <a:pt x="384472" y="3033614"/>
                  <a:pt x="386953" y="3033614"/>
                  <a:pt x="386953" y="3033614"/>
                </a:cubicBezTo>
                <a:cubicBezTo>
                  <a:pt x="386953" y="3033614"/>
                  <a:pt x="386953" y="3036094"/>
                  <a:pt x="386953" y="3041055"/>
                </a:cubicBezTo>
                <a:cubicBezTo>
                  <a:pt x="386953" y="3046016"/>
                  <a:pt x="389433" y="3050977"/>
                  <a:pt x="394394" y="3055938"/>
                </a:cubicBezTo>
                <a:cubicBezTo>
                  <a:pt x="399355" y="3060899"/>
                  <a:pt x="399355" y="3065860"/>
                  <a:pt x="394394" y="3070821"/>
                </a:cubicBezTo>
                <a:cubicBezTo>
                  <a:pt x="389433" y="3075782"/>
                  <a:pt x="385712" y="3070821"/>
                  <a:pt x="383232" y="3055938"/>
                </a:cubicBezTo>
                <a:cubicBezTo>
                  <a:pt x="380752" y="3041055"/>
                  <a:pt x="379511" y="3033614"/>
                  <a:pt x="379511" y="3033614"/>
                </a:cubicBezTo>
                <a:close/>
                <a:moveTo>
                  <a:pt x="5804296" y="3026172"/>
                </a:moveTo>
                <a:cubicBezTo>
                  <a:pt x="5789413" y="3026172"/>
                  <a:pt x="5784452" y="3028653"/>
                  <a:pt x="5789413" y="3033614"/>
                </a:cubicBezTo>
                <a:lnTo>
                  <a:pt x="5804296" y="3041055"/>
                </a:lnTo>
                <a:cubicBezTo>
                  <a:pt x="5809257" y="3036094"/>
                  <a:pt x="5811737" y="3032374"/>
                  <a:pt x="5811737" y="3029893"/>
                </a:cubicBezTo>
                <a:cubicBezTo>
                  <a:pt x="5811737" y="3027412"/>
                  <a:pt x="5809257" y="3026172"/>
                  <a:pt x="5804296" y="3026172"/>
                </a:cubicBezTo>
                <a:close/>
                <a:moveTo>
                  <a:pt x="327421" y="3026172"/>
                </a:moveTo>
                <a:cubicBezTo>
                  <a:pt x="332383" y="3026172"/>
                  <a:pt x="334863" y="3027412"/>
                  <a:pt x="334863" y="3029893"/>
                </a:cubicBezTo>
                <a:cubicBezTo>
                  <a:pt x="334863" y="3032374"/>
                  <a:pt x="332383" y="3033614"/>
                  <a:pt x="327421" y="3033614"/>
                </a:cubicBezTo>
                <a:cubicBezTo>
                  <a:pt x="322461" y="3033614"/>
                  <a:pt x="322461" y="3031133"/>
                  <a:pt x="327421" y="3026172"/>
                </a:cubicBezTo>
                <a:close/>
                <a:moveTo>
                  <a:pt x="6108463" y="2999197"/>
                </a:moveTo>
                <a:cubicBezTo>
                  <a:pt x="6109084" y="2999818"/>
                  <a:pt x="6109393" y="3001368"/>
                  <a:pt x="6109393" y="3003848"/>
                </a:cubicBezTo>
                <a:lnTo>
                  <a:pt x="6101952" y="3011290"/>
                </a:lnTo>
                <a:cubicBezTo>
                  <a:pt x="6101952" y="3006329"/>
                  <a:pt x="6103193" y="3002608"/>
                  <a:pt x="6105673" y="3000127"/>
                </a:cubicBezTo>
                <a:cubicBezTo>
                  <a:pt x="6106913" y="2998887"/>
                  <a:pt x="6107843" y="2998577"/>
                  <a:pt x="6108463" y="2999197"/>
                </a:cubicBezTo>
                <a:close/>
                <a:moveTo>
                  <a:pt x="230683" y="2996407"/>
                </a:moveTo>
                <a:cubicBezTo>
                  <a:pt x="235644" y="2996407"/>
                  <a:pt x="238125" y="2996407"/>
                  <a:pt x="238125" y="2996407"/>
                </a:cubicBezTo>
                <a:cubicBezTo>
                  <a:pt x="238125" y="2996407"/>
                  <a:pt x="238125" y="2998887"/>
                  <a:pt x="238125" y="3003848"/>
                </a:cubicBezTo>
                <a:cubicBezTo>
                  <a:pt x="238125" y="3008809"/>
                  <a:pt x="238125" y="3011290"/>
                  <a:pt x="238125" y="3011290"/>
                </a:cubicBezTo>
                <a:cubicBezTo>
                  <a:pt x="238125" y="3011290"/>
                  <a:pt x="236885" y="3010049"/>
                  <a:pt x="234404" y="3007569"/>
                </a:cubicBezTo>
                <a:cubicBezTo>
                  <a:pt x="231923" y="3005088"/>
                  <a:pt x="230683" y="3003848"/>
                  <a:pt x="230683" y="3003848"/>
                </a:cubicBezTo>
                <a:cubicBezTo>
                  <a:pt x="230683" y="2998887"/>
                  <a:pt x="230683" y="2996407"/>
                  <a:pt x="230683" y="2996407"/>
                </a:cubicBezTo>
                <a:close/>
                <a:moveTo>
                  <a:pt x="66972" y="2996407"/>
                </a:moveTo>
                <a:cubicBezTo>
                  <a:pt x="66972" y="2996407"/>
                  <a:pt x="68213" y="2996407"/>
                  <a:pt x="70693" y="2996407"/>
                </a:cubicBezTo>
                <a:cubicBezTo>
                  <a:pt x="73173" y="2996407"/>
                  <a:pt x="74414" y="2998887"/>
                  <a:pt x="74414" y="3003848"/>
                </a:cubicBezTo>
                <a:cubicBezTo>
                  <a:pt x="74414" y="3008809"/>
                  <a:pt x="71933" y="3011290"/>
                  <a:pt x="66972" y="3011290"/>
                </a:cubicBezTo>
                <a:cubicBezTo>
                  <a:pt x="66972" y="3011290"/>
                  <a:pt x="66972" y="3008809"/>
                  <a:pt x="66972" y="3003848"/>
                </a:cubicBezTo>
                <a:cubicBezTo>
                  <a:pt x="66972" y="2998887"/>
                  <a:pt x="66972" y="2996407"/>
                  <a:pt x="66972" y="2996407"/>
                </a:cubicBezTo>
                <a:close/>
                <a:moveTo>
                  <a:pt x="6113115" y="2981524"/>
                </a:moveTo>
                <a:cubicBezTo>
                  <a:pt x="6115595" y="2981524"/>
                  <a:pt x="6115595" y="2982764"/>
                  <a:pt x="6113115" y="2985245"/>
                </a:cubicBezTo>
                <a:cubicBezTo>
                  <a:pt x="6110635" y="2987725"/>
                  <a:pt x="6109393" y="2988965"/>
                  <a:pt x="6109393" y="2988965"/>
                </a:cubicBezTo>
                <a:cubicBezTo>
                  <a:pt x="6109393" y="2984005"/>
                  <a:pt x="6110635" y="2981524"/>
                  <a:pt x="6113115" y="2981524"/>
                </a:cubicBezTo>
                <a:close/>
                <a:moveTo>
                  <a:pt x="572988" y="2981524"/>
                </a:moveTo>
                <a:lnTo>
                  <a:pt x="580429" y="2996407"/>
                </a:lnTo>
                <a:cubicBezTo>
                  <a:pt x="580429" y="3006329"/>
                  <a:pt x="577949" y="3013770"/>
                  <a:pt x="572988" y="3018731"/>
                </a:cubicBezTo>
                <a:lnTo>
                  <a:pt x="572988" y="3003848"/>
                </a:lnTo>
                <a:cubicBezTo>
                  <a:pt x="572988" y="2993926"/>
                  <a:pt x="572988" y="2986485"/>
                  <a:pt x="572988" y="2981524"/>
                </a:cubicBezTo>
                <a:close/>
                <a:moveTo>
                  <a:pt x="200918" y="2981524"/>
                </a:moveTo>
                <a:lnTo>
                  <a:pt x="208359" y="2981524"/>
                </a:lnTo>
                <a:lnTo>
                  <a:pt x="208359" y="3003848"/>
                </a:lnTo>
                <a:cubicBezTo>
                  <a:pt x="203398" y="2998887"/>
                  <a:pt x="202158" y="2995167"/>
                  <a:pt x="204638" y="2992686"/>
                </a:cubicBezTo>
                <a:cubicBezTo>
                  <a:pt x="207119" y="2990205"/>
                  <a:pt x="207119" y="2988965"/>
                  <a:pt x="204638" y="2988965"/>
                </a:cubicBezTo>
                <a:cubicBezTo>
                  <a:pt x="202158" y="2988965"/>
                  <a:pt x="200918" y="2986485"/>
                  <a:pt x="200918" y="2981524"/>
                </a:cubicBezTo>
                <a:close/>
                <a:moveTo>
                  <a:pt x="234404" y="2959200"/>
                </a:moveTo>
                <a:cubicBezTo>
                  <a:pt x="236885" y="2959200"/>
                  <a:pt x="238125" y="2964160"/>
                  <a:pt x="238125" y="2974082"/>
                </a:cubicBezTo>
                <a:lnTo>
                  <a:pt x="230683" y="2981524"/>
                </a:lnTo>
                <a:cubicBezTo>
                  <a:pt x="230683" y="2976563"/>
                  <a:pt x="230683" y="2971602"/>
                  <a:pt x="230683" y="2966641"/>
                </a:cubicBezTo>
                <a:cubicBezTo>
                  <a:pt x="230683" y="2961680"/>
                  <a:pt x="231923" y="2959200"/>
                  <a:pt x="234404" y="2959200"/>
                </a:cubicBezTo>
                <a:close/>
                <a:moveTo>
                  <a:pt x="147898" y="2956874"/>
                </a:moveTo>
                <a:cubicBezTo>
                  <a:pt x="146037" y="2957185"/>
                  <a:pt x="143867" y="2957960"/>
                  <a:pt x="141386" y="2959200"/>
                </a:cubicBezTo>
                <a:cubicBezTo>
                  <a:pt x="141386" y="2959200"/>
                  <a:pt x="141386" y="2961680"/>
                  <a:pt x="141386" y="2966641"/>
                </a:cubicBezTo>
                <a:lnTo>
                  <a:pt x="156269" y="2966641"/>
                </a:lnTo>
                <a:cubicBezTo>
                  <a:pt x="156269" y="2959200"/>
                  <a:pt x="153479" y="2955944"/>
                  <a:pt x="147898" y="2956874"/>
                </a:cubicBezTo>
                <a:close/>
                <a:moveTo>
                  <a:pt x="439043" y="2951758"/>
                </a:moveTo>
                <a:cubicBezTo>
                  <a:pt x="444004" y="2951758"/>
                  <a:pt x="446484" y="2954239"/>
                  <a:pt x="446484" y="2959200"/>
                </a:cubicBezTo>
                <a:lnTo>
                  <a:pt x="439043" y="2959200"/>
                </a:lnTo>
                <a:close/>
                <a:moveTo>
                  <a:pt x="401836" y="2951758"/>
                </a:moveTo>
                <a:cubicBezTo>
                  <a:pt x="411758" y="2951758"/>
                  <a:pt x="419199" y="2955479"/>
                  <a:pt x="424160" y="2962920"/>
                </a:cubicBezTo>
                <a:cubicBezTo>
                  <a:pt x="429121" y="2970362"/>
                  <a:pt x="435322" y="2974082"/>
                  <a:pt x="442763" y="2974082"/>
                </a:cubicBezTo>
                <a:cubicBezTo>
                  <a:pt x="450205" y="2974082"/>
                  <a:pt x="453925" y="2976563"/>
                  <a:pt x="453925" y="2981524"/>
                </a:cubicBezTo>
                <a:cubicBezTo>
                  <a:pt x="453925" y="2986485"/>
                  <a:pt x="448965" y="2986485"/>
                  <a:pt x="439043" y="2981524"/>
                </a:cubicBezTo>
                <a:lnTo>
                  <a:pt x="424160" y="2974082"/>
                </a:lnTo>
                <a:cubicBezTo>
                  <a:pt x="419199" y="2974082"/>
                  <a:pt x="416718" y="2982764"/>
                  <a:pt x="416718" y="3000127"/>
                </a:cubicBezTo>
                <a:cubicBezTo>
                  <a:pt x="416718" y="3017491"/>
                  <a:pt x="419199" y="3031133"/>
                  <a:pt x="424160" y="3041055"/>
                </a:cubicBezTo>
                <a:cubicBezTo>
                  <a:pt x="429121" y="3050977"/>
                  <a:pt x="432841" y="3060899"/>
                  <a:pt x="435322" y="3070821"/>
                </a:cubicBezTo>
                <a:cubicBezTo>
                  <a:pt x="437802" y="3080743"/>
                  <a:pt x="439043" y="3088184"/>
                  <a:pt x="439043" y="3093145"/>
                </a:cubicBezTo>
                <a:cubicBezTo>
                  <a:pt x="434082" y="3093145"/>
                  <a:pt x="431601" y="3093145"/>
                  <a:pt x="431601" y="3093145"/>
                </a:cubicBezTo>
                <a:lnTo>
                  <a:pt x="431601" y="3085704"/>
                </a:lnTo>
                <a:lnTo>
                  <a:pt x="424160" y="3070821"/>
                </a:lnTo>
                <a:cubicBezTo>
                  <a:pt x="419199" y="3065860"/>
                  <a:pt x="415478" y="3052217"/>
                  <a:pt x="412998" y="3029893"/>
                </a:cubicBezTo>
                <a:cubicBezTo>
                  <a:pt x="410517" y="3007569"/>
                  <a:pt x="406797" y="2991446"/>
                  <a:pt x="401836" y="2981524"/>
                </a:cubicBezTo>
                <a:cubicBezTo>
                  <a:pt x="386953" y="2961680"/>
                  <a:pt x="386953" y="2951758"/>
                  <a:pt x="401836" y="2951758"/>
                </a:cubicBezTo>
                <a:close/>
                <a:moveTo>
                  <a:pt x="677168" y="2936875"/>
                </a:moveTo>
                <a:lnTo>
                  <a:pt x="684609" y="2944317"/>
                </a:lnTo>
                <a:cubicBezTo>
                  <a:pt x="689570" y="2944317"/>
                  <a:pt x="692051" y="2943077"/>
                  <a:pt x="692051" y="2940596"/>
                </a:cubicBezTo>
                <a:cubicBezTo>
                  <a:pt x="692051" y="2938115"/>
                  <a:pt x="689570" y="2936875"/>
                  <a:pt x="684609" y="2936875"/>
                </a:cubicBezTo>
                <a:cubicBezTo>
                  <a:pt x="679648" y="2936875"/>
                  <a:pt x="677168" y="2936875"/>
                  <a:pt x="677168" y="2936875"/>
                </a:cubicBezTo>
                <a:close/>
                <a:moveTo>
                  <a:pt x="96738" y="2929434"/>
                </a:moveTo>
                <a:cubicBezTo>
                  <a:pt x="96738" y="2929434"/>
                  <a:pt x="99219" y="2929434"/>
                  <a:pt x="104179" y="2929434"/>
                </a:cubicBezTo>
                <a:lnTo>
                  <a:pt x="104179" y="2936875"/>
                </a:lnTo>
                <a:cubicBezTo>
                  <a:pt x="99219" y="2936875"/>
                  <a:pt x="96738" y="2934395"/>
                  <a:pt x="96738" y="2929434"/>
                </a:cubicBezTo>
                <a:close/>
                <a:moveTo>
                  <a:pt x="226963" y="2923853"/>
                </a:moveTo>
                <a:cubicBezTo>
                  <a:pt x="229443" y="2922613"/>
                  <a:pt x="230683" y="2924473"/>
                  <a:pt x="230683" y="2929434"/>
                </a:cubicBezTo>
                <a:cubicBezTo>
                  <a:pt x="225722" y="2939356"/>
                  <a:pt x="220761" y="2944317"/>
                  <a:pt x="215800" y="2944317"/>
                </a:cubicBezTo>
                <a:lnTo>
                  <a:pt x="200918" y="2951758"/>
                </a:lnTo>
                <a:lnTo>
                  <a:pt x="215800" y="2936875"/>
                </a:lnTo>
                <a:cubicBezTo>
                  <a:pt x="220761" y="2929434"/>
                  <a:pt x="224482" y="2925094"/>
                  <a:pt x="226963" y="2923853"/>
                </a:cubicBezTo>
                <a:close/>
                <a:moveTo>
                  <a:pt x="5930800" y="2921993"/>
                </a:moveTo>
                <a:lnTo>
                  <a:pt x="5938241" y="2936875"/>
                </a:lnTo>
                <a:cubicBezTo>
                  <a:pt x="5943203" y="2936875"/>
                  <a:pt x="5943203" y="2934395"/>
                  <a:pt x="5938241" y="2929434"/>
                </a:cubicBezTo>
                <a:close/>
                <a:moveTo>
                  <a:pt x="491132" y="2914551"/>
                </a:moveTo>
                <a:cubicBezTo>
                  <a:pt x="491132" y="2914551"/>
                  <a:pt x="493613" y="2914551"/>
                  <a:pt x="498574" y="2914551"/>
                </a:cubicBezTo>
                <a:cubicBezTo>
                  <a:pt x="498574" y="2914551"/>
                  <a:pt x="501054" y="2917032"/>
                  <a:pt x="506015" y="2921993"/>
                </a:cubicBezTo>
                <a:cubicBezTo>
                  <a:pt x="501054" y="2926953"/>
                  <a:pt x="498574" y="2929434"/>
                  <a:pt x="498574" y="2929434"/>
                </a:cubicBezTo>
                <a:cubicBezTo>
                  <a:pt x="493613" y="2929434"/>
                  <a:pt x="491132" y="2926953"/>
                  <a:pt x="491132" y="2921993"/>
                </a:cubicBezTo>
                <a:cubicBezTo>
                  <a:pt x="491132" y="2917032"/>
                  <a:pt x="491132" y="2914551"/>
                  <a:pt x="491132" y="2914551"/>
                </a:cubicBezTo>
                <a:close/>
                <a:moveTo>
                  <a:pt x="197197" y="2914551"/>
                </a:moveTo>
                <a:cubicBezTo>
                  <a:pt x="199678" y="2914551"/>
                  <a:pt x="200918" y="2918272"/>
                  <a:pt x="200918" y="2925713"/>
                </a:cubicBezTo>
                <a:cubicBezTo>
                  <a:pt x="200918" y="2933155"/>
                  <a:pt x="199678" y="2936875"/>
                  <a:pt x="197197" y="2936875"/>
                </a:cubicBezTo>
                <a:cubicBezTo>
                  <a:pt x="194716" y="2936875"/>
                  <a:pt x="193476" y="2933155"/>
                  <a:pt x="193476" y="2925713"/>
                </a:cubicBezTo>
                <a:cubicBezTo>
                  <a:pt x="193476" y="2918272"/>
                  <a:pt x="194716" y="2914551"/>
                  <a:pt x="197197" y="2914551"/>
                </a:cubicBezTo>
                <a:close/>
                <a:moveTo>
                  <a:pt x="358117" y="2909900"/>
                </a:moveTo>
                <a:cubicBezTo>
                  <a:pt x="358737" y="2909281"/>
                  <a:pt x="359668" y="2909590"/>
                  <a:pt x="360908" y="2910831"/>
                </a:cubicBezTo>
                <a:cubicBezTo>
                  <a:pt x="363388" y="2913311"/>
                  <a:pt x="364628" y="2914551"/>
                  <a:pt x="364628" y="2914551"/>
                </a:cubicBezTo>
                <a:cubicBezTo>
                  <a:pt x="364628" y="2914551"/>
                  <a:pt x="362148" y="2914551"/>
                  <a:pt x="357187" y="2914551"/>
                </a:cubicBezTo>
                <a:cubicBezTo>
                  <a:pt x="357187" y="2912071"/>
                  <a:pt x="357497" y="2910521"/>
                  <a:pt x="358117" y="2909900"/>
                </a:cubicBezTo>
                <a:close/>
                <a:moveTo>
                  <a:pt x="286494" y="2907110"/>
                </a:moveTo>
                <a:cubicBezTo>
                  <a:pt x="284013" y="2907110"/>
                  <a:pt x="282773" y="2908350"/>
                  <a:pt x="282773" y="2910831"/>
                </a:cubicBezTo>
                <a:cubicBezTo>
                  <a:pt x="282773" y="2913311"/>
                  <a:pt x="285254" y="2914551"/>
                  <a:pt x="290214" y="2914551"/>
                </a:cubicBezTo>
                <a:cubicBezTo>
                  <a:pt x="290214" y="2909590"/>
                  <a:pt x="288974" y="2907110"/>
                  <a:pt x="286494" y="2907110"/>
                </a:cubicBezTo>
                <a:close/>
                <a:moveTo>
                  <a:pt x="419974" y="2895250"/>
                </a:moveTo>
                <a:cubicBezTo>
                  <a:pt x="422764" y="2895715"/>
                  <a:pt x="424160" y="2899668"/>
                  <a:pt x="424160" y="2907110"/>
                </a:cubicBezTo>
                <a:cubicBezTo>
                  <a:pt x="424160" y="2912071"/>
                  <a:pt x="424160" y="2917032"/>
                  <a:pt x="424160" y="2921993"/>
                </a:cubicBezTo>
                <a:cubicBezTo>
                  <a:pt x="424160" y="2926953"/>
                  <a:pt x="424160" y="2931915"/>
                  <a:pt x="424160" y="2936875"/>
                </a:cubicBezTo>
                <a:cubicBezTo>
                  <a:pt x="429121" y="2941836"/>
                  <a:pt x="429121" y="2944317"/>
                  <a:pt x="424160" y="2944317"/>
                </a:cubicBezTo>
                <a:cubicBezTo>
                  <a:pt x="419199" y="2944317"/>
                  <a:pt x="416718" y="2944317"/>
                  <a:pt x="416718" y="2944317"/>
                </a:cubicBezTo>
                <a:cubicBezTo>
                  <a:pt x="416718" y="2944317"/>
                  <a:pt x="416718" y="2941836"/>
                  <a:pt x="416718" y="2936875"/>
                </a:cubicBezTo>
                <a:cubicBezTo>
                  <a:pt x="416718" y="2931915"/>
                  <a:pt x="416718" y="2926953"/>
                  <a:pt x="416718" y="2921993"/>
                </a:cubicBezTo>
                <a:lnTo>
                  <a:pt x="409277" y="2899668"/>
                </a:lnTo>
                <a:cubicBezTo>
                  <a:pt x="409277" y="2899668"/>
                  <a:pt x="411758" y="2898428"/>
                  <a:pt x="416718" y="2895948"/>
                </a:cubicBezTo>
                <a:cubicBezTo>
                  <a:pt x="417959" y="2895328"/>
                  <a:pt x="419044" y="2895095"/>
                  <a:pt x="419974" y="2895250"/>
                </a:cubicBezTo>
                <a:close/>
                <a:moveTo>
                  <a:pt x="632519" y="2892227"/>
                </a:moveTo>
                <a:lnTo>
                  <a:pt x="625078" y="2899668"/>
                </a:lnTo>
                <a:cubicBezTo>
                  <a:pt x="630039" y="2904629"/>
                  <a:pt x="632519" y="2904629"/>
                  <a:pt x="632519" y="2899668"/>
                </a:cubicBezTo>
                <a:cubicBezTo>
                  <a:pt x="637480" y="2899668"/>
                  <a:pt x="639961" y="2898428"/>
                  <a:pt x="639961" y="2895948"/>
                </a:cubicBezTo>
                <a:cubicBezTo>
                  <a:pt x="639961" y="2893467"/>
                  <a:pt x="637480" y="2892227"/>
                  <a:pt x="632519" y="2892227"/>
                </a:cubicBezTo>
                <a:close/>
                <a:moveTo>
                  <a:pt x="208359" y="2884786"/>
                </a:moveTo>
                <a:cubicBezTo>
                  <a:pt x="208359" y="2889746"/>
                  <a:pt x="208359" y="2894708"/>
                  <a:pt x="208359" y="2899668"/>
                </a:cubicBezTo>
                <a:cubicBezTo>
                  <a:pt x="203398" y="2899668"/>
                  <a:pt x="200918" y="2899668"/>
                  <a:pt x="200918" y="2899668"/>
                </a:cubicBezTo>
                <a:close/>
                <a:moveTo>
                  <a:pt x="81855" y="2884786"/>
                </a:moveTo>
                <a:cubicBezTo>
                  <a:pt x="81855" y="2884786"/>
                  <a:pt x="83095" y="2886026"/>
                  <a:pt x="85576" y="2888506"/>
                </a:cubicBezTo>
                <a:cubicBezTo>
                  <a:pt x="88057" y="2890987"/>
                  <a:pt x="91777" y="2892227"/>
                  <a:pt x="96738" y="2892227"/>
                </a:cubicBezTo>
                <a:lnTo>
                  <a:pt x="104179" y="2899668"/>
                </a:lnTo>
                <a:lnTo>
                  <a:pt x="96738" y="2899668"/>
                </a:lnTo>
                <a:cubicBezTo>
                  <a:pt x="86816" y="2899668"/>
                  <a:pt x="81855" y="2897188"/>
                  <a:pt x="81855" y="2892227"/>
                </a:cubicBezTo>
                <a:cubicBezTo>
                  <a:pt x="81855" y="2887266"/>
                  <a:pt x="81855" y="2884786"/>
                  <a:pt x="81855" y="2884786"/>
                </a:cubicBezTo>
                <a:close/>
                <a:moveTo>
                  <a:pt x="535781" y="2877344"/>
                </a:moveTo>
                <a:cubicBezTo>
                  <a:pt x="535781" y="2882305"/>
                  <a:pt x="534541" y="2884786"/>
                  <a:pt x="532060" y="2884786"/>
                </a:cubicBezTo>
                <a:cubicBezTo>
                  <a:pt x="529580" y="2884786"/>
                  <a:pt x="528339" y="2883546"/>
                  <a:pt x="528339" y="2881065"/>
                </a:cubicBezTo>
                <a:cubicBezTo>
                  <a:pt x="528339" y="2878584"/>
                  <a:pt x="530820" y="2877344"/>
                  <a:pt x="535781" y="2877344"/>
                </a:cubicBezTo>
                <a:close/>
                <a:moveTo>
                  <a:pt x="405556" y="2867577"/>
                </a:moveTo>
                <a:cubicBezTo>
                  <a:pt x="406797" y="2867888"/>
                  <a:pt x="408037" y="2868663"/>
                  <a:pt x="409277" y="2869903"/>
                </a:cubicBezTo>
                <a:cubicBezTo>
                  <a:pt x="414238" y="2874864"/>
                  <a:pt x="416718" y="2877344"/>
                  <a:pt x="416718" y="2877344"/>
                </a:cubicBezTo>
                <a:cubicBezTo>
                  <a:pt x="416718" y="2877344"/>
                  <a:pt x="414238" y="2877344"/>
                  <a:pt x="409277" y="2877344"/>
                </a:cubicBezTo>
                <a:cubicBezTo>
                  <a:pt x="404316" y="2882305"/>
                  <a:pt x="401836" y="2888506"/>
                  <a:pt x="401836" y="2895948"/>
                </a:cubicBezTo>
                <a:cubicBezTo>
                  <a:pt x="401836" y="2903389"/>
                  <a:pt x="401836" y="2907110"/>
                  <a:pt x="401836" y="2907110"/>
                </a:cubicBezTo>
                <a:cubicBezTo>
                  <a:pt x="401836" y="2926953"/>
                  <a:pt x="399355" y="2936875"/>
                  <a:pt x="394394" y="2936875"/>
                </a:cubicBezTo>
                <a:cubicBezTo>
                  <a:pt x="389433" y="2936875"/>
                  <a:pt x="386953" y="2929434"/>
                  <a:pt x="386953" y="2914551"/>
                </a:cubicBezTo>
                <a:cubicBezTo>
                  <a:pt x="386953" y="2909590"/>
                  <a:pt x="386953" y="2905870"/>
                  <a:pt x="386953" y="2903389"/>
                </a:cubicBezTo>
                <a:cubicBezTo>
                  <a:pt x="386953" y="2900908"/>
                  <a:pt x="385712" y="2898428"/>
                  <a:pt x="383232" y="2895948"/>
                </a:cubicBezTo>
                <a:cubicBezTo>
                  <a:pt x="380752" y="2893467"/>
                  <a:pt x="380752" y="2890987"/>
                  <a:pt x="383232" y="2888506"/>
                </a:cubicBezTo>
                <a:cubicBezTo>
                  <a:pt x="385712" y="2886026"/>
                  <a:pt x="389433" y="2882305"/>
                  <a:pt x="394394" y="2877344"/>
                </a:cubicBezTo>
                <a:cubicBezTo>
                  <a:pt x="398115" y="2869903"/>
                  <a:pt x="401836" y="2866647"/>
                  <a:pt x="405556" y="2867577"/>
                </a:cubicBezTo>
                <a:close/>
                <a:moveTo>
                  <a:pt x="312539" y="2855020"/>
                </a:moveTo>
                <a:lnTo>
                  <a:pt x="312539" y="2884786"/>
                </a:lnTo>
                <a:lnTo>
                  <a:pt x="305097" y="2877344"/>
                </a:lnTo>
                <a:cubicBezTo>
                  <a:pt x="310058" y="2862461"/>
                  <a:pt x="312539" y="2855020"/>
                  <a:pt x="312539" y="2855020"/>
                </a:cubicBezTo>
                <a:close/>
                <a:moveTo>
                  <a:pt x="6034979" y="2847579"/>
                </a:moveTo>
                <a:lnTo>
                  <a:pt x="6034979" y="2855020"/>
                </a:lnTo>
                <a:cubicBezTo>
                  <a:pt x="6034979" y="2859981"/>
                  <a:pt x="6032499" y="2862461"/>
                  <a:pt x="6027538" y="2862461"/>
                </a:cubicBezTo>
                <a:cubicBezTo>
                  <a:pt x="6027538" y="2857501"/>
                  <a:pt x="6027538" y="2855020"/>
                  <a:pt x="6027538" y="2855020"/>
                </a:cubicBezTo>
                <a:cubicBezTo>
                  <a:pt x="6027538" y="2855020"/>
                  <a:pt x="6028779" y="2853780"/>
                  <a:pt x="6031259" y="2851299"/>
                </a:cubicBezTo>
                <a:cubicBezTo>
                  <a:pt x="6033739" y="2848819"/>
                  <a:pt x="6034979" y="2847579"/>
                  <a:pt x="6034979" y="2847579"/>
                </a:cubicBezTo>
                <a:close/>
                <a:moveTo>
                  <a:pt x="148828" y="2832696"/>
                </a:moveTo>
                <a:lnTo>
                  <a:pt x="148828" y="2862461"/>
                </a:lnTo>
                <a:lnTo>
                  <a:pt x="156269" y="2884786"/>
                </a:lnTo>
                <a:cubicBezTo>
                  <a:pt x="161230" y="2889746"/>
                  <a:pt x="162470" y="2893467"/>
                  <a:pt x="159990" y="2895948"/>
                </a:cubicBezTo>
                <a:cubicBezTo>
                  <a:pt x="157509" y="2898428"/>
                  <a:pt x="153789" y="2907110"/>
                  <a:pt x="148828" y="2921993"/>
                </a:cubicBezTo>
                <a:cubicBezTo>
                  <a:pt x="143867" y="2936875"/>
                  <a:pt x="146347" y="2944317"/>
                  <a:pt x="156269" y="2944317"/>
                </a:cubicBezTo>
                <a:lnTo>
                  <a:pt x="163711" y="2944317"/>
                </a:lnTo>
                <a:cubicBezTo>
                  <a:pt x="163711" y="2944317"/>
                  <a:pt x="163711" y="2946798"/>
                  <a:pt x="163711" y="2951758"/>
                </a:cubicBezTo>
                <a:cubicBezTo>
                  <a:pt x="163711" y="2956719"/>
                  <a:pt x="163711" y="2961680"/>
                  <a:pt x="163711" y="2966641"/>
                </a:cubicBezTo>
                <a:cubicBezTo>
                  <a:pt x="168671" y="2976563"/>
                  <a:pt x="168671" y="2981524"/>
                  <a:pt x="163711" y="2981524"/>
                </a:cubicBezTo>
                <a:cubicBezTo>
                  <a:pt x="158750" y="2981524"/>
                  <a:pt x="156269" y="2982764"/>
                  <a:pt x="156269" y="2985245"/>
                </a:cubicBezTo>
                <a:cubicBezTo>
                  <a:pt x="156269" y="2987725"/>
                  <a:pt x="158750" y="2988965"/>
                  <a:pt x="163711" y="2988965"/>
                </a:cubicBezTo>
                <a:lnTo>
                  <a:pt x="178593" y="3003848"/>
                </a:lnTo>
                <a:cubicBezTo>
                  <a:pt x="178593" y="3023692"/>
                  <a:pt x="183554" y="3033614"/>
                  <a:pt x="193476" y="3033614"/>
                </a:cubicBezTo>
                <a:cubicBezTo>
                  <a:pt x="193476" y="3033614"/>
                  <a:pt x="195957" y="3036094"/>
                  <a:pt x="200918" y="3041055"/>
                </a:cubicBezTo>
                <a:cubicBezTo>
                  <a:pt x="200918" y="3041055"/>
                  <a:pt x="202158" y="3043536"/>
                  <a:pt x="204638" y="3048497"/>
                </a:cubicBezTo>
                <a:cubicBezTo>
                  <a:pt x="207119" y="3053457"/>
                  <a:pt x="208359" y="3058419"/>
                  <a:pt x="208359" y="3063379"/>
                </a:cubicBezTo>
                <a:cubicBezTo>
                  <a:pt x="218281" y="3078262"/>
                  <a:pt x="223242" y="3085704"/>
                  <a:pt x="223242" y="3085704"/>
                </a:cubicBezTo>
                <a:lnTo>
                  <a:pt x="208359" y="3085704"/>
                </a:lnTo>
                <a:cubicBezTo>
                  <a:pt x="203398" y="3080743"/>
                  <a:pt x="200918" y="3080743"/>
                  <a:pt x="200918" y="3085704"/>
                </a:cubicBezTo>
                <a:cubicBezTo>
                  <a:pt x="200918" y="3090664"/>
                  <a:pt x="203398" y="3093145"/>
                  <a:pt x="208359" y="3093145"/>
                </a:cubicBezTo>
                <a:cubicBezTo>
                  <a:pt x="208359" y="3108028"/>
                  <a:pt x="215800" y="3115469"/>
                  <a:pt x="230683" y="3115469"/>
                </a:cubicBezTo>
                <a:cubicBezTo>
                  <a:pt x="230683" y="3120430"/>
                  <a:pt x="226963" y="3122911"/>
                  <a:pt x="219521" y="3122911"/>
                </a:cubicBezTo>
                <a:cubicBezTo>
                  <a:pt x="212080" y="3122911"/>
                  <a:pt x="208359" y="3120430"/>
                  <a:pt x="208359" y="3115469"/>
                </a:cubicBezTo>
                <a:cubicBezTo>
                  <a:pt x="203398" y="3115469"/>
                  <a:pt x="199678" y="3114229"/>
                  <a:pt x="197197" y="3111748"/>
                </a:cubicBezTo>
                <a:cubicBezTo>
                  <a:pt x="194716" y="3109268"/>
                  <a:pt x="190996" y="3108028"/>
                  <a:pt x="186035" y="3108028"/>
                </a:cubicBezTo>
                <a:cubicBezTo>
                  <a:pt x="181074" y="3112989"/>
                  <a:pt x="177353" y="3115469"/>
                  <a:pt x="174873" y="3115469"/>
                </a:cubicBezTo>
                <a:cubicBezTo>
                  <a:pt x="172392" y="3115469"/>
                  <a:pt x="173633" y="3117950"/>
                  <a:pt x="178593" y="3122911"/>
                </a:cubicBezTo>
                <a:cubicBezTo>
                  <a:pt x="193476" y="3147715"/>
                  <a:pt x="203398" y="3152676"/>
                  <a:pt x="208359" y="3137793"/>
                </a:cubicBezTo>
                <a:lnTo>
                  <a:pt x="208359" y="3152676"/>
                </a:lnTo>
                <a:cubicBezTo>
                  <a:pt x="208359" y="3167559"/>
                  <a:pt x="205878" y="3175000"/>
                  <a:pt x="200918" y="3175000"/>
                </a:cubicBezTo>
                <a:cubicBezTo>
                  <a:pt x="190996" y="3179961"/>
                  <a:pt x="193476" y="3187403"/>
                  <a:pt x="208359" y="3197325"/>
                </a:cubicBezTo>
                <a:cubicBezTo>
                  <a:pt x="213320" y="3202285"/>
                  <a:pt x="213320" y="3207247"/>
                  <a:pt x="208359" y="3212207"/>
                </a:cubicBezTo>
                <a:cubicBezTo>
                  <a:pt x="208359" y="3212207"/>
                  <a:pt x="208359" y="3214688"/>
                  <a:pt x="208359" y="3219649"/>
                </a:cubicBezTo>
                <a:cubicBezTo>
                  <a:pt x="213320" y="3219649"/>
                  <a:pt x="215800" y="3222130"/>
                  <a:pt x="215800" y="3227090"/>
                </a:cubicBezTo>
                <a:cubicBezTo>
                  <a:pt x="215800" y="3232051"/>
                  <a:pt x="213320" y="3234532"/>
                  <a:pt x="208359" y="3234532"/>
                </a:cubicBezTo>
                <a:cubicBezTo>
                  <a:pt x="203398" y="3234532"/>
                  <a:pt x="200918" y="3232051"/>
                  <a:pt x="200918" y="3227090"/>
                </a:cubicBezTo>
                <a:cubicBezTo>
                  <a:pt x="200918" y="3222130"/>
                  <a:pt x="198437" y="3219649"/>
                  <a:pt x="193476" y="3219649"/>
                </a:cubicBezTo>
                <a:cubicBezTo>
                  <a:pt x="193476" y="3214688"/>
                  <a:pt x="192236" y="3210967"/>
                  <a:pt x="189756" y="3208487"/>
                </a:cubicBezTo>
                <a:cubicBezTo>
                  <a:pt x="187275" y="3206006"/>
                  <a:pt x="186035" y="3202285"/>
                  <a:pt x="186035" y="3197325"/>
                </a:cubicBezTo>
                <a:lnTo>
                  <a:pt x="178593" y="3197325"/>
                </a:lnTo>
                <a:cubicBezTo>
                  <a:pt x="173633" y="3202285"/>
                  <a:pt x="168671" y="3204766"/>
                  <a:pt x="163711" y="3204766"/>
                </a:cubicBezTo>
                <a:cubicBezTo>
                  <a:pt x="158750" y="3204766"/>
                  <a:pt x="157509" y="3202285"/>
                  <a:pt x="159990" y="3197325"/>
                </a:cubicBezTo>
                <a:cubicBezTo>
                  <a:pt x="162470" y="3192364"/>
                  <a:pt x="162470" y="3188643"/>
                  <a:pt x="159990" y="3186163"/>
                </a:cubicBezTo>
                <a:cubicBezTo>
                  <a:pt x="157509" y="3183682"/>
                  <a:pt x="157509" y="3179961"/>
                  <a:pt x="159990" y="3175000"/>
                </a:cubicBezTo>
                <a:cubicBezTo>
                  <a:pt x="162470" y="3170040"/>
                  <a:pt x="158750" y="3167559"/>
                  <a:pt x="148828" y="3167559"/>
                </a:cubicBezTo>
                <a:cubicBezTo>
                  <a:pt x="143867" y="3167559"/>
                  <a:pt x="141386" y="3165078"/>
                  <a:pt x="141386" y="3160118"/>
                </a:cubicBezTo>
                <a:cubicBezTo>
                  <a:pt x="141386" y="3160118"/>
                  <a:pt x="138906" y="3160118"/>
                  <a:pt x="133945" y="3160118"/>
                </a:cubicBezTo>
                <a:cubicBezTo>
                  <a:pt x="128984" y="3160118"/>
                  <a:pt x="126504" y="3157637"/>
                  <a:pt x="126504" y="3152676"/>
                </a:cubicBezTo>
                <a:lnTo>
                  <a:pt x="133945" y="3152676"/>
                </a:lnTo>
                <a:cubicBezTo>
                  <a:pt x="143867" y="3152676"/>
                  <a:pt x="148828" y="3150196"/>
                  <a:pt x="148828" y="3145235"/>
                </a:cubicBezTo>
                <a:cubicBezTo>
                  <a:pt x="148828" y="3145235"/>
                  <a:pt x="148828" y="3142754"/>
                  <a:pt x="148828" y="3137793"/>
                </a:cubicBezTo>
                <a:cubicBezTo>
                  <a:pt x="143867" y="3137793"/>
                  <a:pt x="141386" y="3136553"/>
                  <a:pt x="141386" y="3134073"/>
                </a:cubicBezTo>
                <a:cubicBezTo>
                  <a:pt x="141386" y="3131592"/>
                  <a:pt x="141386" y="3127871"/>
                  <a:pt x="141386" y="3122911"/>
                </a:cubicBezTo>
                <a:cubicBezTo>
                  <a:pt x="146347" y="3122911"/>
                  <a:pt x="146347" y="3120430"/>
                  <a:pt x="141386" y="3115469"/>
                </a:cubicBezTo>
                <a:cubicBezTo>
                  <a:pt x="136426" y="3110508"/>
                  <a:pt x="133945" y="3105547"/>
                  <a:pt x="133945" y="3100586"/>
                </a:cubicBezTo>
                <a:cubicBezTo>
                  <a:pt x="133945" y="3095626"/>
                  <a:pt x="133945" y="3090664"/>
                  <a:pt x="133945" y="3085704"/>
                </a:cubicBezTo>
                <a:lnTo>
                  <a:pt x="126504" y="3070821"/>
                </a:lnTo>
                <a:cubicBezTo>
                  <a:pt x="121543" y="3070821"/>
                  <a:pt x="119062" y="3070821"/>
                  <a:pt x="119062" y="3070821"/>
                </a:cubicBezTo>
                <a:lnTo>
                  <a:pt x="111621" y="3055938"/>
                </a:lnTo>
                <a:cubicBezTo>
                  <a:pt x="111621" y="3041055"/>
                  <a:pt x="110380" y="3033614"/>
                  <a:pt x="107900" y="3033614"/>
                </a:cubicBezTo>
                <a:cubicBezTo>
                  <a:pt x="105420" y="3033614"/>
                  <a:pt x="104179" y="3028653"/>
                  <a:pt x="104179" y="3018731"/>
                </a:cubicBezTo>
                <a:cubicBezTo>
                  <a:pt x="104179" y="3008809"/>
                  <a:pt x="102939" y="2997647"/>
                  <a:pt x="100459" y="2985245"/>
                </a:cubicBezTo>
                <a:cubicBezTo>
                  <a:pt x="97978" y="2972842"/>
                  <a:pt x="96738" y="2964160"/>
                  <a:pt x="96738" y="2959200"/>
                </a:cubicBezTo>
                <a:lnTo>
                  <a:pt x="89296" y="2951758"/>
                </a:lnTo>
                <a:cubicBezTo>
                  <a:pt x="84336" y="2946798"/>
                  <a:pt x="83095" y="2943077"/>
                  <a:pt x="85576" y="2940596"/>
                </a:cubicBezTo>
                <a:cubicBezTo>
                  <a:pt x="88057" y="2938115"/>
                  <a:pt x="93017" y="2939356"/>
                  <a:pt x="100459" y="2944317"/>
                </a:cubicBezTo>
                <a:cubicBezTo>
                  <a:pt x="107900" y="2949278"/>
                  <a:pt x="110380" y="2952998"/>
                  <a:pt x="107900" y="2955479"/>
                </a:cubicBezTo>
                <a:cubicBezTo>
                  <a:pt x="105420" y="2957960"/>
                  <a:pt x="106660" y="2961680"/>
                  <a:pt x="111621" y="2966641"/>
                </a:cubicBezTo>
                <a:cubicBezTo>
                  <a:pt x="116582" y="2961680"/>
                  <a:pt x="119062" y="2951758"/>
                  <a:pt x="119062" y="2936875"/>
                </a:cubicBezTo>
                <a:cubicBezTo>
                  <a:pt x="119062" y="2931915"/>
                  <a:pt x="124023" y="2926953"/>
                  <a:pt x="133945" y="2921993"/>
                </a:cubicBezTo>
                <a:cubicBezTo>
                  <a:pt x="133945" y="2921993"/>
                  <a:pt x="135185" y="2920753"/>
                  <a:pt x="137666" y="2918272"/>
                </a:cubicBezTo>
                <a:cubicBezTo>
                  <a:pt x="140146" y="2915791"/>
                  <a:pt x="141386" y="2914551"/>
                  <a:pt x="141386" y="2914551"/>
                </a:cubicBezTo>
                <a:cubicBezTo>
                  <a:pt x="141386" y="2914551"/>
                  <a:pt x="141386" y="2912071"/>
                  <a:pt x="141386" y="2907110"/>
                </a:cubicBezTo>
                <a:cubicBezTo>
                  <a:pt x="136426" y="2907110"/>
                  <a:pt x="133945" y="2907110"/>
                  <a:pt x="133945" y="2907110"/>
                </a:cubicBezTo>
                <a:cubicBezTo>
                  <a:pt x="128984" y="2902149"/>
                  <a:pt x="128984" y="2898428"/>
                  <a:pt x="133945" y="2895948"/>
                </a:cubicBezTo>
                <a:cubicBezTo>
                  <a:pt x="138906" y="2893467"/>
                  <a:pt x="143867" y="2892227"/>
                  <a:pt x="148828" y="2892227"/>
                </a:cubicBezTo>
                <a:lnTo>
                  <a:pt x="141386" y="2877344"/>
                </a:lnTo>
                <a:cubicBezTo>
                  <a:pt x="136426" y="2877344"/>
                  <a:pt x="136426" y="2872383"/>
                  <a:pt x="141386" y="2862461"/>
                </a:cubicBezTo>
                <a:cubicBezTo>
                  <a:pt x="146347" y="2852539"/>
                  <a:pt x="148828" y="2842618"/>
                  <a:pt x="148828" y="2832696"/>
                </a:cubicBezTo>
                <a:close/>
                <a:moveTo>
                  <a:pt x="446949" y="2830370"/>
                </a:moveTo>
                <a:cubicBezTo>
                  <a:pt x="447879" y="2829440"/>
                  <a:pt x="450205" y="2832696"/>
                  <a:pt x="453925" y="2840137"/>
                </a:cubicBezTo>
                <a:lnTo>
                  <a:pt x="439043" y="2847579"/>
                </a:lnTo>
                <a:lnTo>
                  <a:pt x="446484" y="2832696"/>
                </a:lnTo>
                <a:cubicBezTo>
                  <a:pt x="446484" y="2831456"/>
                  <a:pt x="446639" y="2830681"/>
                  <a:pt x="446949" y="2830370"/>
                </a:cubicBezTo>
                <a:close/>
                <a:moveTo>
                  <a:pt x="550664" y="2825254"/>
                </a:moveTo>
                <a:cubicBezTo>
                  <a:pt x="555625" y="2830215"/>
                  <a:pt x="556865" y="2835176"/>
                  <a:pt x="554384" y="2840137"/>
                </a:cubicBezTo>
                <a:cubicBezTo>
                  <a:pt x="551904" y="2845098"/>
                  <a:pt x="549424" y="2847579"/>
                  <a:pt x="546943" y="2847579"/>
                </a:cubicBezTo>
                <a:cubicBezTo>
                  <a:pt x="544463" y="2847579"/>
                  <a:pt x="543222" y="2845098"/>
                  <a:pt x="543222" y="2840137"/>
                </a:cubicBezTo>
                <a:close/>
                <a:moveTo>
                  <a:pt x="6027538" y="2817813"/>
                </a:moveTo>
                <a:cubicBezTo>
                  <a:pt x="6027538" y="2817813"/>
                  <a:pt x="6030019" y="2820294"/>
                  <a:pt x="6034979" y="2825254"/>
                </a:cubicBezTo>
                <a:lnTo>
                  <a:pt x="6027538" y="2825254"/>
                </a:lnTo>
                <a:close/>
                <a:moveTo>
                  <a:pt x="599033" y="2817813"/>
                </a:moveTo>
                <a:cubicBezTo>
                  <a:pt x="596553" y="2817813"/>
                  <a:pt x="595312" y="2821534"/>
                  <a:pt x="595312" y="2828975"/>
                </a:cubicBezTo>
                <a:cubicBezTo>
                  <a:pt x="595312" y="2836416"/>
                  <a:pt x="594072" y="2840137"/>
                  <a:pt x="591592" y="2840137"/>
                </a:cubicBezTo>
                <a:cubicBezTo>
                  <a:pt x="589111" y="2840137"/>
                  <a:pt x="587871" y="2840137"/>
                  <a:pt x="587871" y="2840137"/>
                </a:cubicBezTo>
                <a:cubicBezTo>
                  <a:pt x="587871" y="2845098"/>
                  <a:pt x="589111" y="2847579"/>
                  <a:pt x="591592" y="2847579"/>
                </a:cubicBezTo>
                <a:cubicBezTo>
                  <a:pt x="594072" y="2847579"/>
                  <a:pt x="595312" y="2847579"/>
                  <a:pt x="595312" y="2847579"/>
                </a:cubicBezTo>
                <a:cubicBezTo>
                  <a:pt x="600273" y="2847579"/>
                  <a:pt x="605234" y="2850059"/>
                  <a:pt x="610195" y="2855020"/>
                </a:cubicBezTo>
                <a:lnTo>
                  <a:pt x="617637" y="2855020"/>
                </a:lnTo>
                <a:cubicBezTo>
                  <a:pt x="617637" y="2850059"/>
                  <a:pt x="616396" y="2846339"/>
                  <a:pt x="613916" y="2843858"/>
                </a:cubicBezTo>
                <a:cubicBezTo>
                  <a:pt x="611436" y="2841377"/>
                  <a:pt x="610195" y="2838897"/>
                  <a:pt x="610195" y="2836416"/>
                </a:cubicBezTo>
                <a:cubicBezTo>
                  <a:pt x="610195" y="2833936"/>
                  <a:pt x="610195" y="2832696"/>
                  <a:pt x="610195" y="2832696"/>
                </a:cubicBezTo>
                <a:cubicBezTo>
                  <a:pt x="610195" y="2827735"/>
                  <a:pt x="608955" y="2824014"/>
                  <a:pt x="606474" y="2821534"/>
                </a:cubicBezTo>
                <a:cubicBezTo>
                  <a:pt x="603994" y="2819053"/>
                  <a:pt x="601513" y="2817813"/>
                  <a:pt x="599033" y="2817813"/>
                </a:cubicBezTo>
                <a:close/>
                <a:moveTo>
                  <a:pt x="6079628" y="2810372"/>
                </a:moveTo>
                <a:cubicBezTo>
                  <a:pt x="6079628" y="2810372"/>
                  <a:pt x="6079628" y="2812852"/>
                  <a:pt x="6079628" y="2817813"/>
                </a:cubicBezTo>
                <a:cubicBezTo>
                  <a:pt x="6079628" y="2822774"/>
                  <a:pt x="6077148" y="2825254"/>
                  <a:pt x="6072187" y="2825254"/>
                </a:cubicBezTo>
                <a:cubicBezTo>
                  <a:pt x="6067225" y="2825254"/>
                  <a:pt x="6064745" y="2824014"/>
                  <a:pt x="6064745" y="2821534"/>
                </a:cubicBezTo>
                <a:cubicBezTo>
                  <a:pt x="6064745" y="2819053"/>
                  <a:pt x="6067225" y="2817813"/>
                  <a:pt x="6072187" y="2817813"/>
                </a:cubicBezTo>
                <a:cubicBezTo>
                  <a:pt x="6077148" y="2812852"/>
                  <a:pt x="6079628" y="2810372"/>
                  <a:pt x="6079628" y="2810372"/>
                </a:cubicBezTo>
                <a:close/>
                <a:moveTo>
                  <a:pt x="394394" y="2802930"/>
                </a:moveTo>
                <a:cubicBezTo>
                  <a:pt x="404316" y="2802930"/>
                  <a:pt x="406797" y="2807891"/>
                  <a:pt x="401836" y="2817813"/>
                </a:cubicBezTo>
                <a:cubicBezTo>
                  <a:pt x="401836" y="2817813"/>
                  <a:pt x="399355" y="2820294"/>
                  <a:pt x="394394" y="2825254"/>
                </a:cubicBezTo>
                <a:close/>
                <a:moveTo>
                  <a:pt x="104179" y="2802930"/>
                </a:moveTo>
                <a:cubicBezTo>
                  <a:pt x="109140" y="2802930"/>
                  <a:pt x="111621" y="2805411"/>
                  <a:pt x="111621" y="2810372"/>
                </a:cubicBezTo>
                <a:lnTo>
                  <a:pt x="119062" y="2825254"/>
                </a:lnTo>
                <a:cubicBezTo>
                  <a:pt x="124023" y="2830215"/>
                  <a:pt x="124023" y="2835176"/>
                  <a:pt x="119062" y="2840137"/>
                </a:cubicBezTo>
                <a:cubicBezTo>
                  <a:pt x="119062" y="2840137"/>
                  <a:pt x="117822" y="2840137"/>
                  <a:pt x="115342" y="2840137"/>
                </a:cubicBezTo>
                <a:cubicBezTo>
                  <a:pt x="112861" y="2840137"/>
                  <a:pt x="111621" y="2837657"/>
                  <a:pt x="111621" y="2832696"/>
                </a:cubicBezTo>
                <a:cubicBezTo>
                  <a:pt x="106660" y="2822774"/>
                  <a:pt x="101699" y="2817813"/>
                  <a:pt x="96738" y="2817813"/>
                </a:cubicBezTo>
                <a:close/>
                <a:moveTo>
                  <a:pt x="5886151" y="2798279"/>
                </a:moveTo>
                <a:cubicBezTo>
                  <a:pt x="5888632" y="2797660"/>
                  <a:pt x="5891112" y="2797969"/>
                  <a:pt x="5893593" y="2799209"/>
                </a:cubicBezTo>
                <a:cubicBezTo>
                  <a:pt x="5898554" y="2801690"/>
                  <a:pt x="5901035" y="2804170"/>
                  <a:pt x="5901035" y="2806651"/>
                </a:cubicBezTo>
                <a:cubicBezTo>
                  <a:pt x="5901035" y="2809131"/>
                  <a:pt x="5897313" y="2810372"/>
                  <a:pt x="5889872" y="2810372"/>
                </a:cubicBezTo>
                <a:cubicBezTo>
                  <a:pt x="5882431" y="2810372"/>
                  <a:pt x="5878710" y="2807891"/>
                  <a:pt x="5878710" y="2802930"/>
                </a:cubicBezTo>
                <a:cubicBezTo>
                  <a:pt x="5881191" y="2800450"/>
                  <a:pt x="5883671" y="2798900"/>
                  <a:pt x="5886151" y="2798279"/>
                </a:cubicBezTo>
                <a:close/>
                <a:moveTo>
                  <a:pt x="416718" y="2795489"/>
                </a:moveTo>
                <a:lnTo>
                  <a:pt x="416718" y="2802930"/>
                </a:lnTo>
                <a:cubicBezTo>
                  <a:pt x="411758" y="2802930"/>
                  <a:pt x="409277" y="2801690"/>
                  <a:pt x="409277" y="2799209"/>
                </a:cubicBezTo>
                <a:cubicBezTo>
                  <a:pt x="409277" y="2796729"/>
                  <a:pt x="411758" y="2795489"/>
                  <a:pt x="416718" y="2795489"/>
                </a:cubicBezTo>
                <a:close/>
                <a:moveTo>
                  <a:pt x="550664" y="2780606"/>
                </a:moveTo>
                <a:cubicBezTo>
                  <a:pt x="555625" y="2780606"/>
                  <a:pt x="558105" y="2781846"/>
                  <a:pt x="558105" y="2784327"/>
                </a:cubicBezTo>
                <a:cubicBezTo>
                  <a:pt x="558105" y="2786807"/>
                  <a:pt x="558105" y="2793008"/>
                  <a:pt x="558105" y="2802930"/>
                </a:cubicBezTo>
                <a:lnTo>
                  <a:pt x="558105" y="2817813"/>
                </a:lnTo>
                <a:lnTo>
                  <a:pt x="550664" y="2810372"/>
                </a:lnTo>
                <a:cubicBezTo>
                  <a:pt x="545703" y="2795489"/>
                  <a:pt x="545703" y="2785567"/>
                  <a:pt x="550664" y="2780606"/>
                </a:cubicBezTo>
                <a:close/>
                <a:moveTo>
                  <a:pt x="364628" y="2776885"/>
                </a:moveTo>
                <a:lnTo>
                  <a:pt x="364628" y="2810372"/>
                </a:lnTo>
                <a:cubicBezTo>
                  <a:pt x="364628" y="2810372"/>
                  <a:pt x="363388" y="2809131"/>
                  <a:pt x="360908" y="2806651"/>
                </a:cubicBezTo>
                <a:cubicBezTo>
                  <a:pt x="358427" y="2804170"/>
                  <a:pt x="357187" y="2802930"/>
                  <a:pt x="357187" y="2802930"/>
                </a:cubicBezTo>
                <a:cubicBezTo>
                  <a:pt x="357187" y="2797969"/>
                  <a:pt x="358427" y="2794249"/>
                  <a:pt x="360908" y="2791768"/>
                </a:cubicBezTo>
                <a:cubicBezTo>
                  <a:pt x="363388" y="2789287"/>
                  <a:pt x="364628" y="2784327"/>
                  <a:pt x="364628" y="2776885"/>
                </a:cubicBezTo>
                <a:close/>
                <a:moveTo>
                  <a:pt x="494853" y="2773165"/>
                </a:moveTo>
                <a:cubicBezTo>
                  <a:pt x="497334" y="2773165"/>
                  <a:pt x="498574" y="2774405"/>
                  <a:pt x="498574" y="2776885"/>
                </a:cubicBezTo>
                <a:cubicBezTo>
                  <a:pt x="498574" y="2779366"/>
                  <a:pt x="496094" y="2780606"/>
                  <a:pt x="491132" y="2780606"/>
                </a:cubicBezTo>
                <a:cubicBezTo>
                  <a:pt x="491132" y="2775645"/>
                  <a:pt x="492373" y="2773165"/>
                  <a:pt x="494853" y="2773165"/>
                </a:cubicBezTo>
                <a:close/>
                <a:moveTo>
                  <a:pt x="528339" y="2765723"/>
                </a:moveTo>
                <a:lnTo>
                  <a:pt x="535781" y="2773165"/>
                </a:lnTo>
                <a:lnTo>
                  <a:pt x="535781" y="2780606"/>
                </a:lnTo>
                <a:cubicBezTo>
                  <a:pt x="535781" y="2780606"/>
                  <a:pt x="533301" y="2778125"/>
                  <a:pt x="528339" y="2773165"/>
                </a:cubicBezTo>
                <a:close/>
                <a:moveTo>
                  <a:pt x="148828" y="2758282"/>
                </a:moveTo>
                <a:lnTo>
                  <a:pt x="156269" y="2758282"/>
                </a:lnTo>
                <a:cubicBezTo>
                  <a:pt x="156269" y="2763242"/>
                  <a:pt x="153789" y="2768204"/>
                  <a:pt x="148828" y="2773165"/>
                </a:cubicBezTo>
                <a:close/>
                <a:moveTo>
                  <a:pt x="5886151" y="2750840"/>
                </a:moveTo>
                <a:lnTo>
                  <a:pt x="5901035" y="2750840"/>
                </a:lnTo>
                <a:cubicBezTo>
                  <a:pt x="5901035" y="2755801"/>
                  <a:pt x="5901035" y="2758282"/>
                  <a:pt x="5901035" y="2758282"/>
                </a:cubicBezTo>
                <a:cubicBezTo>
                  <a:pt x="5901035" y="2758282"/>
                  <a:pt x="5898554" y="2758282"/>
                  <a:pt x="5893593" y="2758282"/>
                </a:cubicBezTo>
                <a:cubicBezTo>
                  <a:pt x="5888631" y="2758282"/>
                  <a:pt x="5886151" y="2755801"/>
                  <a:pt x="5886151" y="2750840"/>
                </a:cubicBezTo>
                <a:close/>
                <a:moveTo>
                  <a:pt x="89296" y="2735957"/>
                </a:moveTo>
                <a:cubicBezTo>
                  <a:pt x="94258" y="2735957"/>
                  <a:pt x="97978" y="2738438"/>
                  <a:pt x="100459" y="2743399"/>
                </a:cubicBezTo>
                <a:cubicBezTo>
                  <a:pt x="102939" y="2748360"/>
                  <a:pt x="104179" y="2753321"/>
                  <a:pt x="104179" y="2758282"/>
                </a:cubicBezTo>
                <a:cubicBezTo>
                  <a:pt x="104179" y="2763242"/>
                  <a:pt x="104179" y="2766963"/>
                  <a:pt x="104179" y="2769444"/>
                </a:cubicBezTo>
                <a:cubicBezTo>
                  <a:pt x="104179" y="2771924"/>
                  <a:pt x="104179" y="2775645"/>
                  <a:pt x="104179" y="2780606"/>
                </a:cubicBezTo>
                <a:cubicBezTo>
                  <a:pt x="109140" y="2790528"/>
                  <a:pt x="109140" y="2795489"/>
                  <a:pt x="104179" y="2795489"/>
                </a:cubicBezTo>
                <a:cubicBezTo>
                  <a:pt x="104179" y="2790528"/>
                  <a:pt x="101699" y="2788047"/>
                  <a:pt x="96738" y="2788047"/>
                </a:cubicBezTo>
                <a:cubicBezTo>
                  <a:pt x="91777" y="2788047"/>
                  <a:pt x="90537" y="2785567"/>
                  <a:pt x="93017" y="2780606"/>
                </a:cubicBezTo>
                <a:cubicBezTo>
                  <a:pt x="95498" y="2775645"/>
                  <a:pt x="94258" y="2768204"/>
                  <a:pt x="89296" y="2758282"/>
                </a:cubicBezTo>
                <a:cubicBezTo>
                  <a:pt x="84336" y="2748360"/>
                  <a:pt x="81855" y="2742159"/>
                  <a:pt x="81855" y="2739678"/>
                </a:cubicBezTo>
                <a:cubicBezTo>
                  <a:pt x="81855" y="2737198"/>
                  <a:pt x="84336" y="2735957"/>
                  <a:pt x="89296" y="2735957"/>
                </a:cubicBezTo>
                <a:close/>
                <a:moveTo>
                  <a:pt x="6005214" y="2721075"/>
                </a:moveTo>
                <a:lnTo>
                  <a:pt x="6012655" y="2721075"/>
                </a:lnTo>
                <a:cubicBezTo>
                  <a:pt x="6012655" y="2721075"/>
                  <a:pt x="6012655" y="2722315"/>
                  <a:pt x="6012655" y="2724795"/>
                </a:cubicBezTo>
                <a:cubicBezTo>
                  <a:pt x="6012655" y="2727276"/>
                  <a:pt x="6010175" y="2728516"/>
                  <a:pt x="6005214" y="2728516"/>
                </a:cubicBezTo>
                <a:lnTo>
                  <a:pt x="5997773" y="2728516"/>
                </a:lnTo>
                <a:close/>
                <a:moveTo>
                  <a:pt x="744140" y="2713633"/>
                </a:moveTo>
                <a:lnTo>
                  <a:pt x="744140" y="2721075"/>
                </a:lnTo>
                <a:lnTo>
                  <a:pt x="744140" y="2728516"/>
                </a:lnTo>
                <a:cubicBezTo>
                  <a:pt x="749101" y="2723555"/>
                  <a:pt x="751582" y="2719835"/>
                  <a:pt x="751582" y="2717354"/>
                </a:cubicBezTo>
                <a:cubicBezTo>
                  <a:pt x="751582" y="2714873"/>
                  <a:pt x="749101" y="2713633"/>
                  <a:pt x="744140" y="2713633"/>
                </a:cubicBezTo>
                <a:close/>
                <a:moveTo>
                  <a:pt x="461367" y="2713633"/>
                </a:moveTo>
                <a:cubicBezTo>
                  <a:pt x="461367" y="2713633"/>
                  <a:pt x="462607" y="2714873"/>
                  <a:pt x="465088" y="2717354"/>
                </a:cubicBezTo>
                <a:cubicBezTo>
                  <a:pt x="467568" y="2719835"/>
                  <a:pt x="471289" y="2721075"/>
                  <a:pt x="476250" y="2721075"/>
                </a:cubicBezTo>
                <a:lnTo>
                  <a:pt x="483691" y="2728516"/>
                </a:lnTo>
                <a:cubicBezTo>
                  <a:pt x="478730" y="2728516"/>
                  <a:pt x="473769" y="2726035"/>
                  <a:pt x="468808" y="2721075"/>
                </a:cubicBezTo>
                <a:close/>
                <a:moveTo>
                  <a:pt x="602754" y="2706192"/>
                </a:moveTo>
                <a:lnTo>
                  <a:pt x="610195" y="2728516"/>
                </a:lnTo>
                <a:cubicBezTo>
                  <a:pt x="610195" y="2728516"/>
                  <a:pt x="612675" y="2738438"/>
                  <a:pt x="617637" y="2758282"/>
                </a:cubicBezTo>
                <a:lnTo>
                  <a:pt x="632519" y="2802930"/>
                </a:lnTo>
                <a:lnTo>
                  <a:pt x="632519" y="2795489"/>
                </a:lnTo>
                <a:cubicBezTo>
                  <a:pt x="632519" y="2790528"/>
                  <a:pt x="631279" y="2781846"/>
                  <a:pt x="628799" y="2769444"/>
                </a:cubicBezTo>
                <a:cubicBezTo>
                  <a:pt x="626318" y="2757042"/>
                  <a:pt x="625078" y="2745880"/>
                  <a:pt x="625078" y="2735957"/>
                </a:cubicBezTo>
                <a:cubicBezTo>
                  <a:pt x="625078" y="2726035"/>
                  <a:pt x="622598" y="2718594"/>
                  <a:pt x="617637" y="2713633"/>
                </a:cubicBezTo>
                <a:cubicBezTo>
                  <a:pt x="612675" y="2708673"/>
                  <a:pt x="607715" y="2706192"/>
                  <a:pt x="602754" y="2706192"/>
                </a:cubicBezTo>
                <a:close/>
                <a:moveTo>
                  <a:pt x="5826620" y="2691309"/>
                </a:moveTo>
                <a:cubicBezTo>
                  <a:pt x="5831581" y="2691309"/>
                  <a:pt x="5832821" y="2692549"/>
                  <a:pt x="5830341" y="2695030"/>
                </a:cubicBezTo>
                <a:cubicBezTo>
                  <a:pt x="5827861" y="2697510"/>
                  <a:pt x="5824140" y="2698750"/>
                  <a:pt x="5819179" y="2698750"/>
                </a:cubicBezTo>
                <a:lnTo>
                  <a:pt x="5811737" y="2698750"/>
                </a:lnTo>
                <a:close/>
                <a:moveTo>
                  <a:pt x="401836" y="2691309"/>
                </a:moveTo>
                <a:cubicBezTo>
                  <a:pt x="406797" y="2691309"/>
                  <a:pt x="404316" y="2693790"/>
                  <a:pt x="394394" y="2698750"/>
                </a:cubicBezTo>
                <a:lnTo>
                  <a:pt x="386953" y="2698750"/>
                </a:lnTo>
                <a:close/>
                <a:moveTo>
                  <a:pt x="654844" y="2683868"/>
                </a:moveTo>
                <a:cubicBezTo>
                  <a:pt x="649882" y="2683868"/>
                  <a:pt x="649882" y="2688828"/>
                  <a:pt x="654844" y="2698750"/>
                </a:cubicBezTo>
                <a:cubicBezTo>
                  <a:pt x="654844" y="2698750"/>
                  <a:pt x="654844" y="2701231"/>
                  <a:pt x="654844" y="2706192"/>
                </a:cubicBezTo>
                <a:cubicBezTo>
                  <a:pt x="649882" y="2711153"/>
                  <a:pt x="648643" y="2714873"/>
                  <a:pt x="651123" y="2717354"/>
                </a:cubicBezTo>
                <a:cubicBezTo>
                  <a:pt x="653603" y="2719835"/>
                  <a:pt x="657324" y="2721075"/>
                  <a:pt x="662285" y="2721075"/>
                </a:cubicBezTo>
                <a:lnTo>
                  <a:pt x="669726" y="2721075"/>
                </a:lnTo>
                <a:lnTo>
                  <a:pt x="669726" y="2713633"/>
                </a:lnTo>
                <a:cubicBezTo>
                  <a:pt x="669726" y="2713633"/>
                  <a:pt x="669726" y="2711153"/>
                  <a:pt x="669726" y="2706192"/>
                </a:cubicBezTo>
                <a:close/>
                <a:moveTo>
                  <a:pt x="572988" y="2683868"/>
                </a:moveTo>
                <a:lnTo>
                  <a:pt x="558105" y="2691309"/>
                </a:lnTo>
                <a:cubicBezTo>
                  <a:pt x="558105" y="2696270"/>
                  <a:pt x="560586" y="2698750"/>
                  <a:pt x="565546" y="2698750"/>
                </a:cubicBezTo>
                <a:cubicBezTo>
                  <a:pt x="570508" y="2698750"/>
                  <a:pt x="571748" y="2701231"/>
                  <a:pt x="569267" y="2706192"/>
                </a:cubicBezTo>
                <a:cubicBezTo>
                  <a:pt x="566787" y="2711153"/>
                  <a:pt x="565546" y="2718594"/>
                  <a:pt x="565546" y="2728516"/>
                </a:cubicBezTo>
                <a:cubicBezTo>
                  <a:pt x="565546" y="2738438"/>
                  <a:pt x="568027" y="2743399"/>
                  <a:pt x="572988" y="2743399"/>
                </a:cubicBezTo>
                <a:lnTo>
                  <a:pt x="587871" y="2735957"/>
                </a:lnTo>
                <a:cubicBezTo>
                  <a:pt x="592832" y="2730997"/>
                  <a:pt x="592832" y="2728516"/>
                  <a:pt x="587871" y="2728516"/>
                </a:cubicBezTo>
                <a:lnTo>
                  <a:pt x="580429" y="2706192"/>
                </a:lnTo>
                <a:cubicBezTo>
                  <a:pt x="580429" y="2691309"/>
                  <a:pt x="577949" y="2683868"/>
                  <a:pt x="572988" y="2683868"/>
                </a:cubicBezTo>
                <a:close/>
                <a:moveTo>
                  <a:pt x="74414" y="2683868"/>
                </a:moveTo>
                <a:lnTo>
                  <a:pt x="81855" y="2691309"/>
                </a:lnTo>
                <a:cubicBezTo>
                  <a:pt x="86816" y="2706192"/>
                  <a:pt x="89296" y="2713633"/>
                  <a:pt x="89296" y="2713633"/>
                </a:cubicBezTo>
                <a:lnTo>
                  <a:pt x="81855" y="2721075"/>
                </a:lnTo>
                <a:lnTo>
                  <a:pt x="74414" y="2713633"/>
                </a:lnTo>
                <a:cubicBezTo>
                  <a:pt x="79375" y="2708673"/>
                  <a:pt x="80615" y="2706192"/>
                  <a:pt x="78135" y="2706192"/>
                </a:cubicBezTo>
                <a:cubicBezTo>
                  <a:pt x="75654" y="2706192"/>
                  <a:pt x="74414" y="2698750"/>
                  <a:pt x="74414" y="2683868"/>
                </a:cubicBezTo>
                <a:close/>
                <a:moveTo>
                  <a:pt x="208359" y="2676426"/>
                </a:moveTo>
                <a:cubicBezTo>
                  <a:pt x="213320" y="2676426"/>
                  <a:pt x="215800" y="2683868"/>
                  <a:pt x="215800" y="2698750"/>
                </a:cubicBezTo>
                <a:cubicBezTo>
                  <a:pt x="215800" y="2713633"/>
                  <a:pt x="217041" y="2721075"/>
                  <a:pt x="219521" y="2721075"/>
                </a:cubicBezTo>
                <a:cubicBezTo>
                  <a:pt x="222002" y="2721075"/>
                  <a:pt x="223242" y="2723555"/>
                  <a:pt x="223242" y="2728516"/>
                </a:cubicBezTo>
                <a:cubicBezTo>
                  <a:pt x="218281" y="2748360"/>
                  <a:pt x="220761" y="2758282"/>
                  <a:pt x="230683" y="2758282"/>
                </a:cubicBezTo>
                <a:cubicBezTo>
                  <a:pt x="230683" y="2758282"/>
                  <a:pt x="233164" y="2753321"/>
                  <a:pt x="238125" y="2743399"/>
                </a:cubicBezTo>
                <a:cubicBezTo>
                  <a:pt x="243086" y="2733477"/>
                  <a:pt x="248047" y="2728516"/>
                  <a:pt x="253007" y="2728516"/>
                </a:cubicBezTo>
                <a:lnTo>
                  <a:pt x="253007" y="2721075"/>
                </a:lnTo>
                <a:cubicBezTo>
                  <a:pt x="253007" y="2716114"/>
                  <a:pt x="254248" y="2712393"/>
                  <a:pt x="256728" y="2709913"/>
                </a:cubicBezTo>
                <a:cubicBezTo>
                  <a:pt x="259209" y="2707432"/>
                  <a:pt x="262929" y="2708673"/>
                  <a:pt x="267890" y="2713633"/>
                </a:cubicBezTo>
                <a:cubicBezTo>
                  <a:pt x="272851" y="2718594"/>
                  <a:pt x="277812" y="2718594"/>
                  <a:pt x="282773" y="2713633"/>
                </a:cubicBezTo>
                <a:lnTo>
                  <a:pt x="282773" y="2721075"/>
                </a:lnTo>
                <a:cubicBezTo>
                  <a:pt x="282773" y="2726035"/>
                  <a:pt x="280292" y="2728516"/>
                  <a:pt x="275332" y="2728516"/>
                </a:cubicBezTo>
                <a:cubicBezTo>
                  <a:pt x="270371" y="2728516"/>
                  <a:pt x="269131" y="2729756"/>
                  <a:pt x="271611" y="2732237"/>
                </a:cubicBezTo>
                <a:cubicBezTo>
                  <a:pt x="274092" y="2734717"/>
                  <a:pt x="277812" y="2735957"/>
                  <a:pt x="282773" y="2735957"/>
                </a:cubicBezTo>
                <a:cubicBezTo>
                  <a:pt x="287734" y="2735957"/>
                  <a:pt x="290214" y="2737198"/>
                  <a:pt x="290214" y="2739678"/>
                </a:cubicBezTo>
                <a:cubicBezTo>
                  <a:pt x="290214" y="2742159"/>
                  <a:pt x="290214" y="2743399"/>
                  <a:pt x="290214" y="2743399"/>
                </a:cubicBezTo>
                <a:lnTo>
                  <a:pt x="267890" y="2750840"/>
                </a:lnTo>
                <a:lnTo>
                  <a:pt x="253007" y="2750840"/>
                </a:lnTo>
                <a:lnTo>
                  <a:pt x="260449" y="2758282"/>
                </a:lnTo>
                <a:cubicBezTo>
                  <a:pt x="270371" y="2763242"/>
                  <a:pt x="274092" y="2769444"/>
                  <a:pt x="271611" y="2776885"/>
                </a:cubicBezTo>
                <a:cubicBezTo>
                  <a:pt x="269131" y="2784327"/>
                  <a:pt x="270371" y="2788047"/>
                  <a:pt x="275332" y="2788047"/>
                </a:cubicBezTo>
                <a:lnTo>
                  <a:pt x="275332" y="2795489"/>
                </a:lnTo>
                <a:lnTo>
                  <a:pt x="260449" y="2788047"/>
                </a:lnTo>
                <a:lnTo>
                  <a:pt x="253007" y="2795489"/>
                </a:lnTo>
                <a:cubicBezTo>
                  <a:pt x="253007" y="2795489"/>
                  <a:pt x="253007" y="2797969"/>
                  <a:pt x="253007" y="2802930"/>
                </a:cubicBezTo>
                <a:cubicBezTo>
                  <a:pt x="257968" y="2802930"/>
                  <a:pt x="260449" y="2804170"/>
                  <a:pt x="260449" y="2806651"/>
                </a:cubicBezTo>
                <a:cubicBezTo>
                  <a:pt x="260449" y="2809131"/>
                  <a:pt x="257968" y="2810372"/>
                  <a:pt x="253007" y="2810372"/>
                </a:cubicBezTo>
                <a:lnTo>
                  <a:pt x="260449" y="2825254"/>
                </a:lnTo>
                <a:lnTo>
                  <a:pt x="290214" y="2832696"/>
                </a:lnTo>
                <a:cubicBezTo>
                  <a:pt x="290214" y="2837657"/>
                  <a:pt x="288974" y="2840137"/>
                  <a:pt x="286494" y="2840137"/>
                </a:cubicBezTo>
                <a:cubicBezTo>
                  <a:pt x="284013" y="2840137"/>
                  <a:pt x="282773" y="2842618"/>
                  <a:pt x="282773" y="2847579"/>
                </a:cubicBezTo>
                <a:cubicBezTo>
                  <a:pt x="287734" y="2852539"/>
                  <a:pt x="288974" y="2856260"/>
                  <a:pt x="286494" y="2858741"/>
                </a:cubicBezTo>
                <a:cubicBezTo>
                  <a:pt x="284013" y="2861221"/>
                  <a:pt x="282773" y="2862461"/>
                  <a:pt x="282773" y="2862461"/>
                </a:cubicBezTo>
                <a:cubicBezTo>
                  <a:pt x="282773" y="2877344"/>
                  <a:pt x="290214" y="2892227"/>
                  <a:pt x="305097" y="2907110"/>
                </a:cubicBezTo>
                <a:lnTo>
                  <a:pt x="312539" y="2907110"/>
                </a:lnTo>
                <a:lnTo>
                  <a:pt x="305097" y="2914551"/>
                </a:lnTo>
                <a:cubicBezTo>
                  <a:pt x="295176" y="2919512"/>
                  <a:pt x="290214" y="2924473"/>
                  <a:pt x="290214" y="2929434"/>
                </a:cubicBezTo>
                <a:cubicBezTo>
                  <a:pt x="290214" y="2934395"/>
                  <a:pt x="287734" y="2939356"/>
                  <a:pt x="282773" y="2944317"/>
                </a:cubicBezTo>
                <a:cubicBezTo>
                  <a:pt x="277812" y="2949278"/>
                  <a:pt x="277812" y="2954239"/>
                  <a:pt x="282773" y="2959200"/>
                </a:cubicBezTo>
                <a:cubicBezTo>
                  <a:pt x="282773" y="2964160"/>
                  <a:pt x="282773" y="2966641"/>
                  <a:pt x="282773" y="2966641"/>
                </a:cubicBezTo>
                <a:cubicBezTo>
                  <a:pt x="277812" y="2971602"/>
                  <a:pt x="279052" y="2974082"/>
                  <a:pt x="286494" y="2974082"/>
                </a:cubicBezTo>
                <a:cubicBezTo>
                  <a:pt x="293935" y="2974082"/>
                  <a:pt x="297656" y="2976563"/>
                  <a:pt x="297656" y="2981524"/>
                </a:cubicBezTo>
                <a:lnTo>
                  <a:pt x="319980" y="3011290"/>
                </a:lnTo>
                <a:cubicBezTo>
                  <a:pt x="324941" y="3016250"/>
                  <a:pt x="324941" y="3018731"/>
                  <a:pt x="319980" y="3018731"/>
                </a:cubicBezTo>
                <a:cubicBezTo>
                  <a:pt x="310058" y="3018731"/>
                  <a:pt x="305097" y="3016250"/>
                  <a:pt x="305097" y="3011290"/>
                </a:cubicBezTo>
                <a:cubicBezTo>
                  <a:pt x="300136" y="3006329"/>
                  <a:pt x="295176" y="3001367"/>
                  <a:pt x="290214" y="2996407"/>
                </a:cubicBezTo>
                <a:cubicBezTo>
                  <a:pt x="285254" y="2991446"/>
                  <a:pt x="280292" y="2988965"/>
                  <a:pt x="275332" y="2988965"/>
                </a:cubicBezTo>
                <a:cubicBezTo>
                  <a:pt x="275332" y="2993926"/>
                  <a:pt x="275332" y="2996407"/>
                  <a:pt x="275332" y="2996407"/>
                </a:cubicBezTo>
                <a:cubicBezTo>
                  <a:pt x="275332" y="2996407"/>
                  <a:pt x="272851" y="2996407"/>
                  <a:pt x="267890" y="2996407"/>
                </a:cubicBezTo>
                <a:cubicBezTo>
                  <a:pt x="267890" y="2996407"/>
                  <a:pt x="266650" y="2993926"/>
                  <a:pt x="264170" y="2988965"/>
                </a:cubicBezTo>
                <a:cubicBezTo>
                  <a:pt x="261689" y="2984005"/>
                  <a:pt x="262929" y="2979043"/>
                  <a:pt x="267890" y="2974082"/>
                </a:cubicBezTo>
                <a:cubicBezTo>
                  <a:pt x="272851" y="2969122"/>
                  <a:pt x="274092" y="2962920"/>
                  <a:pt x="271611" y="2955479"/>
                </a:cubicBezTo>
                <a:cubicBezTo>
                  <a:pt x="269131" y="2948038"/>
                  <a:pt x="265410" y="2941836"/>
                  <a:pt x="260449" y="2936875"/>
                </a:cubicBezTo>
                <a:lnTo>
                  <a:pt x="253007" y="2936875"/>
                </a:lnTo>
                <a:lnTo>
                  <a:pt x="260449" y="2921993"/>
                </a:lnTo>
                <a:cubicBezTo>
                  <a:pt x="260449" y="2907110"/>
                  <a:pt x="262929" y="2899668"/>
                  <a:pt x="267890" y="2899668"/>
                </a:cubicBezTo>
                <a:cubicBezTo>
                  <a:pt x="272851" y="2899668"/>
                  <a:pt x="274092" y="2897188"/>
                  <a:pt x="271611" y="2892227"/>
                </a:cubicBezTo>
                <a:cubicBezTo>
                  <a:pt x="269131" y="2887266"/>
                  <a:pt x="267890" y="2879825"/>
                  <a:pt x="267890" y="2869903"/>
                </a:cubicBezTo>
                <a:cubicBezTo>
                  <a:pt x="267890" y="2859981"/>
                  <a:pt x="265410" y="2852539"/>
                  <a:pt x="260449" y="2847579"/>
                </a:cubicBezTo>
                <a:cubicBezTo>
                  <a:pt x="255488" y="2842618"/>
                  <a:pt x="251767" y="2841377"/>
                  <a:pt x="249287" y="2843858"/>
                </a:cubicBezTo>
                <a:cubicBezTo>
                  <a:pt x="246806" y="2846339"/>
                  <a:pt x="245566" y="2850059"/>
                  <a:pt x="245566" y="2855020"/>
                </a:cubicBezTo>
                <a:cubicBezTo>
                  <a:pt x="245566" y="2859981"/>
                  <a:pt x="244326" y="2864942"/>
                  <a:pt x="241845" y="2869903"/>
                </a:cubicBezTo>
                <a:cubicBezTo>
                  <a:pt x="239365" y="2874864"/>
                  <a:pt x="233164" y="2877344"/>
                  <a:pt x="223242" y="2877344"/>
                </a:cubicBezTo>
                <a:cubicBezTo>
                  <a:pt x="223242" y="2877344"/>
                  <a:pt x="222002" y="2876104"/>
                  <a:pt x="219521" y="2873623"/>
                </a:cubicBezTo>
                <a:cubicBezTo>
                  <a:pt x="217041" y="2871143"/>
                  <a:pt x="215800" y="2869903"/>
                  <a:pt x="215800" y="2869903"/>
                </a:cubicBezTo>
                <a:cubicBezTo>
                  <a:pt x="220761" y="2864942"/>
                  <a:pt x="223242" y="2864942"/>
                  <a:pt x="223242" y="2869903"/>
                </a:cubicBezTo>
                <a:cubicBezTo>
                  <a:pt x="223242" y="2869903"/>
                  <a:pt x="224482" y="2869903"/>
                  <a:pt x="226963" y="2869903"/>
                </a:cubicBezTo>
                <a:cubicBezTo>
                  <a:pt x="229443" y="2869903"/>
                  <a:pt x="230683" y="2867422"/>
                  <a:pt x="230683" y="2862461"/>
                </a:cubicBezTo>
                <a:cubicBezTo>
                  <a:pt x="235644" y="2857501"/>
                  <a:pt x="236885" y="2852539"/>
                  <a:pt x="234404" y="2847579"/>
                </a:cubicBezTo>
                <a:cubicBezTo>
                  <a:pt x="231923" y="2842618"/>
                  <a:pt x="228203" y="2840137"/>
                  <a:pt x="223242" y="2840137"/>
                </a:cubicBezTo>
                <a:cubicBezTo>
                  <a:pt x="218281" y="2840137"/>
                  <a:pt x="215800" y="2832696"/>
                  <a:pt x="215800" y="2817813"/>
                </a:cubicBezTo>
                <a:lnTo>
                  <a:pt x="208359" y="2795489"/>
                </a:lnTo>
                <a:cubicBezTo>
                  <a:pt x="208359" y="2795489"/>
                  <a:pt x="208359" y="2793008"/>
                  <a:pt x="208359" y="2788047"/>
                </a:cubicBezTo>
                <a:cubicBezTo>
                  <a:pt x="208359" y="2783087"/>
                  <a:pt x="207119" y="2780606"/>
                  <a:pt x="204638" y="2780606"/>
                </a:cubicBezTo>
                <a:cubicBezTo>
                  <a:pt x="202158" y="2780606"/>
                  <a:pt x="198437" y="2780606"/>
                  <a:pt x="193476" y="2780606"/>
                </a:cubicBezTo>
                <a:lnTo>
                  <a:pt x="193476" y="2802930"/>
                </a:lnTo>
                <a:cubicBezTo>
                  <a:pt x="193476" y="2822774"/>
                  <a:pt x="192236" y="2832696"/>
                  <a:pt x="189756" y="2832696"/>
                </a:cubicBezTo>
                <a:cubicBezTo>
                  <a:pt x="187275" y="2832696"/>
                  <a:pt x="186035" y="2835176"/>
                  <a:pt x="186035" y="2840137"/>
                </a:cubicBezTo>
                <a:lnTo>
                  <a:pt x="171152" y="2840137"/>
                </a:lnTo>
                <a:lnTo>
                  <a:pt x="171152" y="2825254"/>
                </a:lnTo>
                <a:cubicBezTo>
                  <a:pt x="176113" y="2830215"/>
                  <a:pt x="178593" y="2826494"/>
                  <a:pt x="178593" y="2814092"/>
                </a:cubicBezTo>
                <a:cubicBezTo>
                  <a:pt x="178593" y="2801690"/>
                  <a:pt x="174873" y="2796729"/>
                  <a:pt x="167431" y="2799209"/>
                </a:cubicBezTo>
                <a:cubicBezTo>
                  <a:pt x="159990" y="2801690"/>
                  <a:pt x="156269" y="2800449"/>
                  <a:pt x="156269" y="2795489"/>
                </a:cubicBezTo>
                <a:cubicBezTo>
                  <a:pt x="151308" y="2795489"/>
                  <a:pt x="148828" y="2795489"/>
                  <a:pt x="148828" y="2795489"/>
                </a:cubicBezTo>
                <a:lnTo>
                  <a:pt x="148828" y="2773165"/>
                </a:lnTo>
                <a:lnTo>
                  <a:pt x="156269" y="2780606"/>
                </a:lnTo>
                <a:cubicBezTo>
                  <a:pt x="161230" y="2780606"/>
                  <a:pt x="166191" y="2778125"/>
                  <a:pt x="171152" y="2773165"/>
                </a:cubicBezTo>
                <a:cubicBezTo>
                  <a:pt x="176113" y="2768204"/>
                  <a:pt x="176113" y="2765723"/>
                  <a:pt x="171152" y="2765723"/>
                </a:cubicBezTo>
                <a:cubicBezTo>
                  <a:pt x="166191" y="2765723"/>
                  <a:pt x="163711" y="2764483"/>
                  <a:pt x="163711" y="2762002"/>
                </a:cubicBezTo>
                <a:cubicBezTo>
                  <a:pt x="163711" y="2759522"/>
                  <a:pt x="166191" y="2755801"/>
                  <a:pt x="171152" y="2750840"/>
                </a:cubicBezTo>
                <a:cubicBezTo>
                  <a:pt x="176113" y="2745880"/>
                  <a:pt x="177353" y="2742159"/>
                  <a:pt x="174873" y="2739678"/>
                </a:cubicBezTo>
                <a:cubicBezTo>
                  <a:pt x="172392" y="2737198"/>
                  <a:pt x="173633" y="2735957"/>
                  <a:pt x="178593" y="2735957"/>
                </a:cubicBezTo>
                <a:cubicBezTo>
                  <a:pt x="183554" y="2735957"/>
                  <a:pt x="184795" y="2733477"/>
                  <a:pt x="182314" y="2728516"/>
                </a:cubicBezTo>
                <a:cubicBezTo>
                  <a:pt x="179834" y="2723555"/>
                  <a:pt x="181074" y="2721075"/>
                  <a:pt x="186035" y="2721075"/>
                </a:cubicBezTo>
                <a:lnTo>
                  <a:pt x="193476" y="2721075"/>
                </a:lnTo>
                <a:cubicBezTo>
                  <a:pt x="193476" y="2726035"/>
                  <a:pt x="193476" y="2728516"/>
                  <a:pt x="193476" y="2728516"/>
                </a:cubicBezTo>
                <a:cubicBezTo>
                  <a:pt x="193476" y="2728516"/>
                  <a:pt x="195957" y="2728516"/>
                  <a:pt x="200918" y="2728516"/>
                </a:cubicBezTo>
                <a:cubicBezTo>
                  <a:pt x="205878" y="2728516"/>
                  <a:pt x="208359" y="2726035"/>
                  <a:pt x="208359" y="2721075"/>
                </a:cubicBezTo>
                <a:cubicBezTo>
                  <a:pt x="208359" y="2716114"/>
                  <a:pt x="208359" y="2706192"/>
                  <a:pt x="208359" y="2691309"/>
                </a:cubicBezTo>
                <a:cubicBezTo>
                  <a:pt x="208359" y="2686348"/>
                  <a:pt x="208359" y="2682628"/>
                  <a:pt x="208359" y="2680147"/>
                </a:cubicBezTo>
                <a:cubicBezTo>
                  <a:pt x="208359" y="2677666"/>
                  <a:pt x="208359" y="2676426"/>
                  <a:pt x="208359" y="2676426"/>
                </a:cubicBezTo>
                <a:close/>
                <a:moveTo>
                  <a:pt x="283703" y="2671775"/>
                </a:moveTo>
                <a:cubicBezTo>
                  <a:pt x="284323" y="2672396"/>
                  <a:pt x="285254" y="2673946"/>
                  <a:pt x="286494" y="2676426"/>
                </a:cubicBezTo>
                <a:cubicBezTo>
                  <a:pt x="288974" y="2681387"/>
                  <a:pt x="292695" y="2681387"/>
                  <a:pt x="297656" y="2676426"/>
                </a:cubicBezTo>
                <a:lnTo>
                  <a:pt x="297656" y="2683868"/>
                </a:lnTo>
                <a:lnTo>
                  <a:pt x="290214" y="2683868"/>
                </a:lnTo>
                <a:lnTo>
                  <a:pt x="282773" y="2683868"/>
                </a:lnTo>
                <a:cubicBezTo>
                  <a:pt x="282773" y="2678907"/>
                  <a:pt x="282773" y="2675186"/>
                  <a:pt x="282773" y="2672706"/>
                </a:cubicBezTo>
                <a:cubicBezTo>
                  <a:pt x="282773" y="2671465"/>
                  <a:pt x="283083" y="2671156"/>
                  <a:pt x="283703" y="2671775"/>
                </a:cubicBezTo>
                <a:close/>
                <a:moveTo>
                  <a:pt x="193476" y="2668985"/>
                </a:moveTo>
                <a:lnTo>
                  <a:pt x="193476" y="2706192"/>
                </a:lnTo>
                <a:lnTo>
                  <a:pt x="186035" y="2698750"/>
                </a:lnTo>
                <a:cubicBezTo>
                  <a:pt x="186035" y="2678907"/>
                  <a:pt x="188515" y="2668985"/>
                  <a:pt x="193476" y="2668985"/>
                </a:cubicBezTo>
                <a:close/>
                <a:moveTo>
                  <a:pt x="533920" y="2667125"/>
                </a:moveTo>
                <a:cubicBezTo>
                  <a:pt x="530200" y="2665884"/>
                  <a:pt x="525859" y="2668985"/>
                  <a:pt x="520898" y="2676426"/>
                </a:cubicBezTo>
                <a:cubicBezTo>
                  <a:pt x="515937" y="2686348"/>
                  <a:pt x="515937" y="2691309"/>
                  <a:pt x="520898" y="2691309"/>
                </a:cubicBezTo>
                <a:cubicBezTo>
                  <a:pt x="525859" y="2691309"/>
                  <a:pt x="528339" y="2693790"/>
                  <a:pt x="528339" y="2698750"/>
                </a:cubicBezTo>
                <a:cubicBezTo>
                  <a:pt x="533301" y="2703711"/>
                  <a:pt x="538261" y="2706192"/>
                  <a:pt x="543222" y="2706192"/>
                </a:cubicBezTo>
                <a:cubicBezTo>
                  <a:pt x="543222" y="2701231"/>
                  <a:pt x="543222" y="2693790"/>
                  <a:pt x="543222" y="2683868"/>
                </a:cubicBezTo>
                <a:cubicBezTo>
                  <a:pt x="540742" y="2673946"/>
                  <a:pt x="537641" y="2668365"/>
                  <a:pt x="533920" y="2667125"/>
                </a:cubicBezTo>
                <a:close/>
                <a:moveTo>
                  <a:pt x="6072187" y="2654102"/>
                </a:moveTo>
                <a:lnTo>
                  <a:pt x="6079628" y="2654102"/>
                </a:lnTo>
                <a:cubicBezTo>
                  <a:pt x="6079628" y="2664024"/>
                  <a:pt x="6079628" y="2671465"/>
                  <a:pt x="6079628" y="2676426"/>
                </a:cubicBezTo>
                <a:lnTo>
                  <a:pt x="6087069" y="2668985"/>
                </a:lnTo>
                <a:cubicBezTo>
                  <a:pt x="6092031" y="2664024"/>
                  <a:pt x="6094511" y="2661543"/>
                  <a:pt x="6094511" y="2661543"/>
                </a:cubicBezTo>
                <a:lnTo>
                  <a:pt x="6094511" y="2683868"/>
                </a:lnTo>
                <a:cubicBezTo>
                  <a:pt x="6089549" y="2683868"/>
                  <a:pt x="6088310" y="2686348"/>
                  <a:pt x="6090790" y="2691309"/>
                </a:cubicBezTo>
                <a:cubicBezTo>
                  <a:pt x="6093270" y="2696270"/>
                  <a:pt x="6092031" y="2699990"/>
                  <a:pt x="6087069" y="2702471"/>
                </a:cubicBezTo>
                <a:cubicBezTo>
                  <a:pt x="6082108" y="2704952"/>
                  <a:pt x="6080869" y="2708673"/>
                  <a:pt x="6083349" y="2713633"/>
                </a:cubicBezTo>
                <a:cubicBezTo>
                  <a:pt x="6085829" y="2718594"/>
                  <a:pt x="6084589" y="2726035"/>
                  <a:pt x="6079628" y="2735957"/>
                </a:cubicBezTo>
                <a:lnTo>
                  <a:pt x="6072187" y="2743399"/>
                </a:lnTo>
                <a:cubicBezTo>
                  <a:pt x="6072187" y="2738438"/>
                  <a:pt x="6067225" y="2735957"/>
                  <a:pt x="6057304" y="2735957"/>
                </a:cubicBezTo>
                <a:lnTo>
                  <a:pt x="6049863" y="2735957"/>
                </a:lnTo>
                <a:lnTo>
                  <a:pt x="6057304" y="2728516"/>
                </a:lnTo>
                <a:cubicBezTo>
                  <a:pt x="6062265" y="2723555"/>
                  <a:pt x="6064745" y="2718594"/>
                  <a:pt x="6064745" y="2713633"/>
                </a:cubicBezTo>
                <a:cubicBezTo>
                  <a:pt x="6064745" y="2708673"/>
                  <a:pt x="6067225" y="2706192"/>
                  <a:pt x="6072187" y="2706192"/>
                </a:cubicBezTo>
                <a:cubicBezTo>
                  <a:pt x="6077148" y="2696270"/>
                  <a:pt x="6077148" y="2688828"/>
                  <a:pt x="6072187" y="2683868"/>
                </a:cubicBezTo>
                <a:close/>
                <a:moveTo>
                  <a:pt x="5938241" y="2646661"/>
                </a:moveTo>
                <a:cubicBezTo>
                  <a:pt x="5943203" y="2646661"/>
                  <a:pt x="5945683" y="2649141"/>
                  <a:pt x="5945683" y="2654102"/>
                </a:cubicBezTo>
                <a:lnTo>
                  <a:pt x="5938241" y="2661543"/>
                </a:lnTo>
                <a:cubicBezTo>
                  <a:pt x="5938241" y="2661543"/>
                  <a:pt x="5937001" y="2660303"/>
                  <a:pt x="5934521" y="2657823"/>
                </a:cubicBezTo>
                <a:cubicBezTo>
                  <a:pt x="5932041" y="2655342"/>
                  <a:pt x="5930800" y="2654102"/>
                  <a:pt x="5930800" y="2654102"/>
                </a:cubicBezTo>
                <a:cubicBezTo>
                  <a:pt x="5930800" y="2649141"/>
                  <a:pt x="5933280" y="2646661"/>
                  <a:pt x="5938241" y="2646661"/>
                </a:cubicBezTo>
                <a:close/>
                <a:moveTo>
                  <a:pt x="632519" y="2646661"/>
                </a:moveTo>
                <a:cubicBezTo>
                  <a:pt x="627558" y="2646661"/>
                  <a:pt x="625078" y="2650381"/>
                  <a:pt x="625078" y="2657823"/>
                </a:cubicBezTo>
                <a:cubicBezTo>
                  <a:pt x="625078" y="2665264"/>
                  <a:pt x="627558" y="2671465"/>
                  <a:pt x="632519" y="2676426"/>
                </a:cubicBezTo>
                <a:cubicBezTo>
                  <a:pt x="637480" y="2681387"/>
                  <a:pt x="642441" y="2683868"/>
                  <a:pt x="647402" y="2683868"/>
                </a:cubicBezTo>
                <a:cubicBezTo>
                  <a:pt x="647402" y="2678907"/>
                  <a:pt x="646162" y="2675186"/>
                  <a:pt x="643681" y="2672706"/>
                </a:cubicBezTo>
                <a:cubicBezTo>
                  <a:pt x="641201" y="2670225"/>
                  <a:pt x="639961" y="2668985"/>
                  <a:pt x="639961" y="2668985"/>
                </a:cubicBezTo>
                <a:lnTo>
                  <a:pt x="632519" y="2661543"/>
                </a:lnTo>
                <a:close/>
                <a:moveTo>
                  <a:pt x="305097" y="2646661"/>
                </a:moveTo>
                <a:cubicBezTo>
                  <a:pt x="305097" y="2646661"/>
                  <a:pt x="307578" y="2646661"/>
                  <a:pt x="312539" y="2646661"/>
                </a:cubicBezTo>
                <a:cubicBezTo>
                  <a:pt x="317500" y="2646661"/>
                  <a:pt x="318740" y="2649141"/>
                  <a:pt x="316260" y="2654102"/>
                </a:cubicBezTo>
                <a:cubicBezTo>
                  <a:pt x="313779" y="2659063"/>
                  <a:pt x="311298" y="2661543"/>
                  <a:pt x="308818" y="2661543"/>
                </a:cubicBezTo>
                <a:cubicBezTo>
                  <a:pt x="306338" y="2661543"/>
                  <a:pt x="305097" y="2656583"/>
                  <a:pt x="305097" y="2646661"/>
                </a:cubicBezTo>
                <a:close/>
                <a:moveTo>
                  <a:pt x="6094511" y="2639219"/>
                </a:moveTo>
                <a:lnTo>
                  <a:pt x="6101952" y="2646661"/>
                </a:lnTo>
                <a:cubicBezTo>
                  <a:pt x="6101952" y="2646661"/>
                  <a:pt x="6099472" y="2646661"/>
                  <a:pt x="6094511" y="2646661"/>
                </a:cubicBezTo>
                <a:cubicBezTo>
                  <a:pt x="6094511" y="2641700"/>
                  <a:pt x="6094511" y="2639219"/>
                  <a:pt x="6094511" y="2639219"/>
                </a:cubicBezTo>
                <a:close/>
                <a:moveTo>
                  <a:pt x="684609" y="2639219"/>
                </a:moveTo>
                <a:lnTo>
                  <a:pt x="677168" y="2646661"/>
                </a:lnTo>
                <a:cubicBezTo>
                  <a:pt x="682129" y="2646661"/>
                  <a:pt x="687090" y="2646661"/>
                  <a:pt x="692051" y="2646661"/>
                </a:cubicBezTo>
                <a:close/>
                <a:moveTo>
                  <a:pt x="587871" y="2631778"/>
                </a:moveTo>
                <a:lnTo>
                  <a:pt x="587871" y="2646661"/>
                </a:lnTo>
                <a:lnTo>
                  <a:pt x="580429" y="2639219"/>
                </a:lnTo>
                <a:cubicBezTo>
                  <a:pt x="585390" y="2634258"/>
                  <a:pt x="587871" y="2631778"/>
                  <a:pt x="587871" y="2631778"/>
                </a:cubicBezTo>
                <a:close/>
                <a:moveTo>
                  <a:pt x="416718" y="2631778"/>
                </a:moveTo>
                <a:cubicBezTo>
                  <a:pt x="421679" y="2631778"/>
                  <a:pt x="424160" y="2634258"/>
                  <a:pt x="424160" y="2639219"/>
                </a:cubicBezTo>
                <a:cubicBezTo>
                  <a:pt x="429121" y="2639219"/>
                  <a:pt x="432841" y="2640459"/>
                  <a:pt x="435322" y="2642940"/>
                </a:cubicBezTo>
                <a:cubicBezTo>
                  <a:pt x="437802" y="2645421"/>
                  <a:pt x="439043" y="2646661"/>
                  <a:pt x="439043" y="2646661"/>
                </a:cubicBezTo>
                <a:cubicBezTo>
                  <a:pt x="444004" y="2646661"/>
                  <a:pt x="446484" y="2649141"/>
                  <a:pt x="446484" y="2654102"/>
                </a:cubicBezTo>
                <a:lnTo>
                  <a:pt x="446484" y="2661543"/>
                </a:lnTo>
                <a:lnTo>
                  <a:pt x="453925" y="2661543"/>
                </a:lnTo>
                <a:cubicBezTo>
                  <a:pt x="463847" y="2661543"/>
                  <a:pt x="471289" y="2664024"/>
                  <a:pt x="476250" y="2668985"/>
                </a:cubicBezTo>
                <a:cubicBezTo>
                  <a:pt x="476250" y="2673946"/>
                  <a:pt x="472529" y="2680147"/>
                  <a:pt x="465088" y="2687588"/>
                </a:cubicBezTo>
                <a:cubicBezTo>
                  <a:pt x="457646" y="2695030"/>
                  <a:pt x="451445" y="2696270"/>
                  <a:pt x="446484" y="2691309"/>
                </a:cubicBezTo>
                <a:cubicBezTo>
                  <a:pt x="441523" y="2686348"/>
                  <a:pt x="434082" y="2681387"/>
                  <a:pt x="424160" y="2676426"/>
                </a:cubicBezTo>
                <a:cubicBezTo>
                  <a:pt x="414238" y="2666504"/>
                  <a:pt x="404316" y="2666504"/>
                  <a:pt x="394394" y="2676426"/>
                </a:cubicBezTo>
                <a:lnTo>
                  <a:pt x="386953" y="2683868"/>
                </a:lnTo>
                <a:lnTo>
                  <a:pt x="386953" y="2668985"/>
                </a:lnTo>
                <a:lnTo>
                  <a:pt x="394394" y="2661543"/>
                </a:lnTo>
                <a:cubicBezTo>
                  <a:pt x="394394" y="2666504"/>
                  <a:pt x="396875" y="2664024"/>
                  <a:pt x="401836" y="2654102"/>
                </a:cubicBezTo>
                <a:cubicBezTo>
                  <a:pt x="406797" y="2649141"/>
                  <a:pt x="409277" y="2644180"/>
                  <a:pt x="409277" y="2639219"/>
                </a:cubicBezTo>
                <a:cubicBezTo>
                  <a:pt x="409277" y="2634258"/>
                  <a:pt x="411758" y="2631778"/>
                  <a:pt x="416718" y="2631778"/>
                </a:cubicBezTo>
                <a:close/>
                <a:moveTo>
                  <a:pt x="208359" y="2628057"/>
                </a:moveTo>
                <a:cubicBezTo>
                  <a:pt x="208359" y="2635498"/>
                  <a:pt x="210840" y="2636739"/>
                  <a:pt x="215800" y="2631778"/>
                </a:cubicBezTo>
                <a:lnTo>
                  <a:pt x="223242" y="2639219"/>
                </a:lnTo>
                <a:cubicBezTo>
                  <a:pt x="228203" y="2644180"/>
                  <a:pt x="229443" y="2647901"/>
                  <a:pt x="226963" y="2650381"/>
                </a:cubicBezTo>
                <a:cubicBezTo>
                  <a:pt x="224482" y="2652862"/>
                  <a:pt x="223242" y="2654102"/>
                  <a:pt x="223242" y="2654102"/>
                </a:cubicBezTo>
                <a:lnTo>
                  <a:pt x="215800" y="2654102"/>
                </a:lnTo>
                <a:cubicBezTo>
                  <a:pt x="215800" y="2649141"/>
                  <a:pt x="215800" y="2646661"/>
                  <a:pt x="215800" y="2646661"/>
                </a:cubicBezTo>
                <a:cubicBezTo>
                  <a:pt x="215800" y="2646661"/>
                  <a:pt x="213320" y="2644180"/>
                  <a:pt x="208359" y="2639219"/>
                </a:cubicBezTo>
                <a:close/>
                <a:moveTo>
                  <a:pt x="330079" y="2618490"/>
                </a:moveTo>
                <a:lnTo>
                  <a:pt x="327421" y="2631778"/>
                </a:lnTo>
                <a:cubicBezTo>
                  <a:pt x="327421" y="2631778"/>
                  <a:pt x="327421" y="2629297"/>
                  <a:pt x="327421" y="2624336"/>
                </a:cubicBezTo>
                <a:cubicBezTo>
                  <a:pt x="327421" y="2621856"/>
                  <a:pt x="328042" y="2619996"/>
                  <a:pt x="329282" y="2618756"/>
                </a:cubicBezTo>
                <a:close/>
                <a:moveTo>
                  <a:pt x="6079628" y="2609454"/>
                </a:moveTo>
                <a:lnTo>
                  <a:pt x="6087069" y="2609454"/>
                </a:lnTo>
                <a:cubicBezTo>
                  <a:pt x="6087069" y="2614414"/>
                  <a:pt x="6087069" y="2616895"/>
                  <a:pt x="6087069" y="2616895"/>
                </a:cubicBezTo>
                <a:close/>
                <a:moveTo>
                  <a:pt x="651123" y="2587129"/>
                </a:moveTo>
                <a:cubicBezTo>
                  <a:pt x="648643" y="2587129"/>
                  <a:pt x="644922" y="2589610"/>
                  <a:pt x="639961" y="2594571"/>
                </a:cubicBezTo>
                <a:cubicBezTo>
                  <a:pt x="639961" y="2599532"/>
                  <a:pt x="642441" y="2602012"/>
                  <a:pt x="647402" y="2602012"/>
                </a:cubicBezTo>
                <a:cubicBezTo>
                  <a:pt x="652363" y="2602012"/>
                  <a:pt x="654844" y="2599532"/>
                  <a:pt x="654844" y="2594571"/>
                </a:cubicBezTo>
                <a:cubicBezTo>
                  <a:pt x="654844" y="2589610"/>
                  <a:pt x="653603" y="2587129"/>
                  <a:pt x="651123" y="2587129"/>
                </a:cubicBezTo>
                <a:close/>
                <a:moveTo>
                  <a:pt x="386953" y="2579688"/>
                </a:moveTo>
                <a:lnTo>
                  <a:pt x="394394" y="2609454"/>
                </a:lnTo>
                <a:lnTo>
                  <a:pt x="386953" y="2609454"/>
                </a:lnTo>
                <a:lnTo>
                  <a:pt x="386953" y="2587129"/>
                </a:lnTo>
                <a:close/>
                <a:moveTo>
                  <a:pt x="6087069" y="2572247"/>
                </a:moveTo>
                <a:lnTo>
                  <a:pt x="6087069" y="2579688"/>
                </a:lnTo>
                <a:cubicBezTo>
                  <a:pt x="6082108" y="2584649"/>
                  <a:pt x="6079628" y="2584649"/>
                  <a:pt x="6079628" y="2579688"/>
                </a:cubicBezTo>
                <a:cubicBezTo>
                  <a:pt x="6079628" y="2574727"/>
                  <a:pt x="6082108" y="2572247"/>
                  <a:pt x="6087069" y="2572247"/>
                </a:cubicBezTo>
                <a:close/>
                <a:moveTo>
                  <a:pt x="5908475" y="2564805"/>
                </a:moveTo>
                <a:cubicBezTo>
                  <a:pt x="5913437" y="2564805"/>
                  <a:pt x="5915917" y="2566045"/>
                  <a:pt x="5915917" y="2568526"/>
                </a:cubicBezTo>
                <a:cubicBezTo>
                  <a:pt x="5915917" y="2571006"/>
                  <a:pt x="5915917" y="2572247"/>
                  <a:pt x="5915917" y="2572247"/>
                </a:cubicBezTo>
                <a:cubicBezTo>
                  <a:pt x="5915917" y="2572247"/>
                  <a:pt x="5913437" y="2572247"/>
                  <a:pt x="5908475" y="2572247"/>
                </a:cubicBezTo>
                <a:cubicBezTo>
                  <a:pt x="5908475" y="2572247"/>
                  <a:pt x="5908475" y="2569766"/>
                  <a:pt x="5908475" y="2564805"/>
                </a:cubicBezTo>
                <a:close/>
                <a:moveTo>
                  <a:pt x="5923359" y="2542481"/>
                </a:moveTo>
                <a:lnTo>
                  <a:pt x="5930800" y="2542481"/>
                </a:lnTo>
                <a:cubicBezTo>
                  <a:pt x="5935761" y="2542481"/>
                  <a:pt x="5938241" y="2543721"/>
                  <a:pt x="5938241" y="2546202"/>
                </a:cubicBezTo>
                <a:cubicBezTo>
                  <a:pt x="5938241" y="2548682"/>
                  <a:pt x="5938241" y="2549922"/>
                  <a:pt x="5938241" y="2549922"/>
                </a:cubicBezTo>
                <a:cubicBezTo>
                  <a:pt x="5938241" y="2554883"/>
                  <a:pt x="5940721" y="2557364"/>
                  <a:pt x="5945683" y="2557364"/>
                </a:cubicBezTo>
                <a:lnTo>
                  <a:pt x="5930800" y="2564805"/>
                </a:lnTo>
                <a:cubicBezTo>
                  <a:pt x="5925839" y="2564805"/>
                  <a:pt x="5923359" y="2562324"/>
                  <a:pt x="5923359" y="2557364"/>
                </a:cubicBezTo>
                <a:close/>
                <a:moveTo>
                  <a:pt x="5908475" y="2527598"/>
                </a:moveTo>
                <a:cubicBezTo>
                  <a:pt x="5913437" y="2527598"/>
                  <a:pt x="5915917" y="2528838"/>
                  <a:pt x="5915917" y="2531319"/>
                </a:cubicBezTo>
                <a:cubicBezTo>
                  <a:pt x="5915917" y="2533799"/>
                  <a:pt x="5915917" y="2535040"/>
                  <a:pt x="5915917" y="2535040"/>
                </a:cubicBezTo>
                <a:cubicBezTo>
                  <a:pt x="5915917" y="2540000"/>
                  <a:pt x="5913437" y="2540000"/>
                  <a:pt x="5908475" y="2535040"/>
                </a:cubicBezTo>
                <a:cubicBezTo>
                  <a:pt x="5908475" y="2535040"/>
                  <a:pt x="5908475" y="2532559"/>
                  <a:pt x="5908475" y="2527598"/>
                </a:cubicBezTo>
                <a:close/>
                <a:moveTo>
                  <a:pt x="5848945" y="2527598"/>
                </a:moveTo>
                <a:lnTo>
                  <a:pt x="5856386" y="2535040"/>
                </a:lnTo>
                <a:cubicBezTo>
                  <a:pt x="5856386" y="2540000"/>
                  <a:pt x="5853905" y="2542481"/>
                  <a:pt x="5848945" y="2542481"/>
                </a:cubicBezTo>
                <a:lnTo>
                  <a:pt x="5841503" y="2535040"/>
                </a:lnTo>
                <a:cubicBezTo>
                  <a:pt x="5841503" y="2530079"/>
                  <a:pt x="5843983" y="2527598"/>
                  <a:pt x="5848945" y="2527598"/>
                </a:cubicBezTo>
                <a:close/>
                <a:moveTo>
                  <a:pt x="431601" y="2520157"/>
                </a:moveTo>
                <a:cubicBezTo>
                  <a:pt x="431601" y="2520157"/>
                  <a:pt x="431601" y="2522637"/>
                  <a:pt x="431601" y="2527598"/>
                </a:cubicBezTo>
                <a:cubicBezTo>
                  <a:pt x="436562" y="2527598"/>
                  <a:pt x="439043" y="2526358"/>
                  <a:pt x="439043" y="2523877"/>
                </a:cubicBezTo>
                <a:cubicBezTo>
                  <a:pt x="439043" y="2521397"/>
                  <a:pt x="436562" y="2520157"/>
                  <a:pt x="431601" y="2520157"/>
                </a:cubicBezTo>
                <a:close/>
                <a:moveTo>
                  <a:pt x="5712673" y="2495973"/>
                </a:moveTo>
                <a:cubicBezTo>
                  <a:pt x="5715464" y="2495973"/>
                  <a:pt x="5718720" y="2496592"/>
                  <a:pt x="5722441" y="2497832"/>
                </a:cubicBezTo>
                <a:cubicBezTo>
                  <a:pt x="5717479" y="2502793"/>
                  <a:pt x="5714999" y="2507755"/>
                  <a:pt x="5714999" y="2512715"/>
                </a:cubicBezTo>
                <a:cubicBezTo>
                  <a:pt x="5705077" y="2512715"/>
                  <a:pt x="5700117" y="2512715"/>
                  <a:pt x="5700117" y="2512715"/>
                </a:cubicBezTo>
                <a:cubicBezTo>
                  <a:pt x="5700117" y="2501553"/>
                  <a:pt x="5704302" y="2495973"/>
                  <a:pt x="5712673" y="2495973"/>
                </a:cubicBezTo>
                <a:close/>
                <a:moveTo>
                  <a:pt x="6087069" y="2490391"/>
                </a:moveTo>
                <a:lnTo>
                  <a:pt x="6087069" y="2497832"/>
                </a:lnTo>
                <a:cubicBezTo>
                  <a:pt x="6087069" y="2502793"/>
                  <a:pt x="6084589" y="2505274"/>
                  <a:pt x="6079628" y="2505274"/>
                </a:cubicBezTo>
                <a:cubicBezTo>
                  <a:pt x="6074667" y="2505274"/>
                  <a:pt x="6072187" y="2505274"/>
                  <a:pt x="6072187" y="2505274"/>
                </a:cubicBezTo>
                <a:close/>
                <a:moveTo>
                  <a:pt x="5945683" y="2468067"/>
                </a:moveTo>
                <a:cubicBezTo>
                  <a:pt x="5945683" y="2468067"/>
                  <a:pt x="5946923" y="2469307"/>
                  <a:pt x="5949403" y="2471788"/>
                </a:cubicBezTo>
                <a:cubicBezTo>
                  <a:pt x="5951883" y="2474268"/>
                  <a:pt x="5953124" y="2475508"/>
                  <a:pt x="5953124" y="2475508"/>
                </a:cubicBezTo>
                <a:cubicBezTo>
                  <a:pt x="5953124" y="2475508"/>
                  <a:pt x="5951883" y="2475508"/>
                  <a:pt x="5949403" y="2475508"/>
                </a:cubicBezTo>
                <a:cubicBezTo>
                  <a:pt x="5946923" y="2475508"/>
                  <a:pt x="5945683" y="2473028"/>
                  <a:pt x="5945683" y="2468067"/>
                </a:cubicBezTo>
                <a:close/>
                <a:moveTo>
                  <a:pt x="5938241" y="2453184"/>
                </a:moveTo>
                <a:cubicBezTo>
                  <a:pt x="5938241" y="2453184"/>
                  <a:pt x="5940721" y="2453184"/>
                  <a:pt x="5945683" y="2453184"/>
                </a:cubicBezTo>
                <a:lnTo>
                  <a:pt x="5945683" y="2460625"/>
                </a:lnTo>
                <a:close/>
                <a:moveTo>
                  <a:pt x="461367" y="2453184"/>
                </a:moveTo>
                <a:cubicBezTo>
                  <a:pt x="461367" y="2458145"/>
                  <a:pt x="463847" y="2460625"/>
                  <a:pt x="468808" y="2460625"/>
                </a:cubicBezTo>
                <a:lnTo>
                  <a:pt x="476250" y="2453184"/>
                </a:lnTo>
                <a:close/>
                <a:moveTo>
                  <a:pt x="548803" y="2448533"/>
                </a:moveTo>
                <a:cubicBezTo>
                  <a:pt x="550044" y="2449153"/>
                  <a:pt x="550664" y="2450704"/>
                  <a:pt x="550664" y="2453184"/>
                </a:cubicBezTo>
                <a:cubicBezTo>
                  <a:pt x="550664" y="2453184"/>
                  <a:pt x="550664" y="2458145"/>
                  <a:pt x="550664" y="2468067"/>
                </a:cubicBezTo>
                <a:cubicBezTo>
                  <a:pt x="550664" y="2473028"/>
                  <a:pt x="549424" y="2475508"/>
                  <a:pt x="546943" y="2475508"/>
                </a:cubicBezTo>
                <a:cubicBezTo>
                  <a:pt x="544463" y="2475508"/>
                  <a:pt x="540742" y="2477989"/>
                  <a:pt x="535781" y="2482950"/>
                </a:cubicBezTo>
                <a:lnTo>
                  <a:pt x="520898" y="2482950"/>
                </a:lnTo>
                <a:lnTo>
                  <a:pt x="535781" y="2475508"/>
                </a:lnTo>
                <a:cubicBezTo>
                  <a:pt x="535781" y="2470548"/>
                  <a:pt x="537021" y="2466827"/>
                  <a:pt x="539502" y="2464346"/>
                </a:cubicBezTo>
                <a:cubicBezTo>
                  <a:pt x="541982" y="2461865"/>
                  <a:pt x="543222" y="2460625"/>
                  <a:pt x="543222" y="2460625"/>
                </a:cubicBezTo>
                <a:cubicBezTo>
                  <a:pt x="538261" y="2455665"/>
                  <a:pt x="538261" y="2451944"/>
                  <a:pt x="543222" y="2449463"/>
                </a:cubicBezTo>
                <a:cubicBezTo>
                  <a:pt x="545703" y="2448223"/>
                  <a:pt x="547563" y="2447913"/>
                  <a:pt x="548803" y="2448533"/>
                </a:cubicBezTo>
                <a:close/>
                <a:moveTo>
                  <a:pt x="907851" y="2445743"/>
                </a:moveTo>
                <a:cubicBezTo>
                  <a:pt x="902890" y="2445743"/>
                  <a:pt x="900410" y="2448223"/>
                  <a:pt x="900410" y="2453184"/>
                </a:cubicBezTo>
                <a:lnTo>
                  <a:pt x="907851" y="2453184"/>
                </a:lnTo>
                <a:cubicBezTo>
                  <a:pt x="907851" y="2453184"/>
                  <a:pt x="907851" y="2450703"/>
                  <a:pt x="907851" y="2445743"/>
                </a:cubicBezTo>
                <a:close/>
                <a:moveTo>
                  <a:pt x="5841503" y="2415977"/>
                </a:moveTo>
                <a:lnTo>
                  <a:pt x="5848945" y="2423418"/>
                </a:lnTo>
                <a:cubicBezTo>
                  <a:pt x="5858866" y="2428379"/>
                  <a:pt x="5871269" y="2428379"/>
                  <a:pt x="5886151" y="2423418"/>
                </a:cubicBezTo>
                <a:cubicBezTo>
                  <a:pt x="5891113" y="2418458"/>
                  <a:pt x="5893593" y="2417217"/>
                  <a:pt x="5893593" y="2419698"/>
                </a:cubicBezTo>
                <a:cubicBezTo>
                  <a:pt x="5893593" y="2422178"/>
                  <a:pt x="5891113" y="2425899"/>
                  <a:pt x="5886151" y="2430860"/>
                </a:cubicBezTo>
                <a:cubicBezTo>
                  <a:pt x="5881190" y="2435821"/>
                  <a:pt x="5881190" y="2438301"/>
                  <a:pt x="5886151" y="2438301"/>
                </a:cubicBezTo>
                <a:cubicBezTo>
                  <a:pt x="5901035" y="2443262"/>
                  <a:pt x="5903515" y="2450703"/>
                  <a:pt x="5893593" y="2460625"/>
                </a:cubicBezTo>
                <a:cubicBezTo>
                  <a:pt x="5888631" y="2470548"/>
                  <a:pt x="5888631" y="2480469"/>
                  <a:pt x="5893593" y="2490391"/>
                </a:cubicBezTo>
                <a:cubicBezTo>
                  <a:pt x="5898554" y="2490391"/>
                  <a:pt x="5901035" y="2487910"/>
                  <a:pt x="5901035" y="2482950"/>
                </a:cubicBezTo>
                <a:lnTo>
                  <a:pt x="5923359" y="2505274"/>
                </a:lnTo>
                <a:cubicBezTo>
                  <a:pt x="5923359" y="2510235"/>
                  <a:pt x="5924599" y="2513955"/>
                  <a:pt x="5927079" y="2516436"/>
                </a:cubicBezTo>
                <a:cubicBezTo>
                  <a:pt x="5929559" y="2518917"/>
                  <a:pt x="5930800" y="2520157"/>
                  <a:pt x="5930800" y="2520157"/>
                </a:cubicBezTo>
                <a:cubicBezTo>
                  <a:pt x="5935761" y="2525117"/>
                  <a:pt x="5934521" y="2527598"/>
                  <a:pt x="5927079" y="2527598"/>
                </a:cubicBezTo>
                <a:cubicBezTo>
                  <a:pt x="5919638" y="2527598"/>
                  <a:pt x="5915917" y="2525117"/>
                  <a:pt x="5915917" y="2520157"/>
                </a:cubicBezTo>
                <a:lnTo>
                  <a:pt x="5893593" y="2512715"/>
                </a:lnTo>
                <a:lnTo>
                  <a:pt x="5871269" y="2505274"/>
                </a:lnTo>
                <a:lnTo>
                  <a:pt x="5841503" y="2497832"/>
                </a:lnTo>
                <a:cubicBezTo>
                  <a:pt x="5846465" y="2502793"/>
                  <a:pt x="5846465" y="2505274"/>
                  <a:pt x="5841503" y="2505274"/>
                </a:cubicBezTo>
                <a:cubicBezTo>
                  <a:pt x="5836541" y="2505274"/>
                  <a:pt x="5834061" y="2502793"/>
                  <a:pt x="5834061" y="2497832"/>
                </a:cubicBezTo>
                <a:cubicBezTo>
                  <a:pt x="5834061" y="2492872"/>
                  <a:pt x="5831581" y="2490391"/>
                  <a:pt x="5826620" y="2490391"/>
                </a:cubicBezTo>
                <a:lnTo>
                  <a:pt x="5826620" y="2482950"/>
                </a:lnTo>
                <a:cubicBezTo>
                  <a:pt x="5836541" y="2482950"/>
                  <a:pt x="5846465" y="2480469"/>
                  <a:pt x="5856386" y="2475508"/>
                </a:cubicBezTo>
                <a:lnTo>
                  <a:pt x="5871269" y="2475508"/>
                </a:lnTo>
                <a:lnTo>
                  <a:pt x="5863827" y="2468067"/>
                </a:lnTo>
                <a:cubicBezTo>
                  <a:pt x="5853905" y="2458145"/>
                  <a:pt x="5843983" y="2453184"/>
                  <a:pt x="5834061" y="2453184"/>
                </a:cubicBezTo>
                <a:cubicBezTo>
                  <a:pt x="5824140" y="2453184"/>
                  <a:pt x="5820419" y="2450703"/>
                  <a:pt x="5822899" y="2445743"/>
                </a:cubicBezTo>
                <a:cubicBezTo>
                  <a:pt x="5825379" y="2440782"/>
                  <a:pt x="5824140" y="2435821"/>
                  <a:pt x="5819179" y="2430860"/>
                </a:cubicBezTo>
                <a:close/>
                <a:moveTo>
                  <a:pt x="5968007" y="2408536"/>
                </a:moveTo>
                <a:cubicBezTo>
                  <a:pt x="5968007" y="2413496"/>
                  <a:pt x="5966767" y="2415977"/>
                  <a:pt x="5964286" y="2415977"/>
                </a:cubicBezTo>
                <a:cubicBezTo>
                  <a:pt x="5961806" y="2415977"/>
                  <a:pt x="5961806" y="2414737"/>
                  <a:pt x="5964286" y="2412256"/>
                </a:cubicBezTo>
                <a:cubicBezTo>
                  <a:pt x="5966767" y="2409776"/>
                  <a:pt x="5968007" y="2408536"/>
                  <a:pt x="5968007" y="2408536"/>
                </a:cubicBezTo>
                <a:close/>
                <a:moveTo>
                  <a:pt x="343235" y="2403885"/>
                </a:moveTo>
                <a:cubicBezTo>
                  <a:pt x="343855" y="2403265"/>
                  <a:pt x="344785" y="2403575"/>
                  <a:pt x="346025" y="2404815"/>
                </a:cubicBezTo>
                <a:cubicBezTo>
                  <a:pt x="348505" y="2407296"/>
                  <a:pt x="349746" y="2408536"/>
                  <a:pt x="349746" y="2408536"/>
                </a:cubicBezTo>
                <a:cubicBezTo>
                  <a:pt x="344785" y="2418458"/>
                  <a:pt x="342304" y="2418458"/>
                  <a:pt x="342304" y="2408536"/>
                </a:cubicBezTo>
                <a:cubicBezTo>
                  <a:pt x="342304" y="2406056"/>
                  <a:pt x="342614" y="2404505"/>
                  <a:pt x="343235" y="2403885"/>
                </a:cubicBezTo>
                <a:close/>
                <a:moveTo>
                  <a:pt x="677168" y="2393653"/>
                </a:moveTo>
                <a:cubicBezTo>
                  <a:pt x="677168" y="2393653"/>
                  <a:pt x="682129" y="2393653"/>
                  <a:pt x="692051" y="2393653"/>
                </a:cubicBezTo>
                <a:cubicBezTo>
                  <a:pt x="692051" y="2393653"/>
                  <a:pt x="694531" y="2393653"/>
                  <a:pt x="699492" y="2393653"/>
                </a:cubicBezTo>
                <a:cubicBezTo>
                  <a:pt x="699492" y="2398614"/>
                  <a:pt x="697012" y="2401094"/>
                  <a:pt x="692051" y="2401094"/>
                </a:cubicBezTo>
                <a:cubicBezTo>
                  <a:pt x="687090" y="2401094"/>
                  <a:pt x="683369" y="2401094"/>
                  <a:pt x="680888" y="2401094"/>
                </a:cubicBezTo>
                <a:cubicBezTo>
                  <a:pt x="678408" y="2401094"/>
                  <a:pt x="677168" y="2398614"/>
                  <a:pt x="677168" y="2393653"/>
                </a:cubicBezTo>
                <a:close/>
                <a:moveTo>
                  <a:pt x="5878710" y="2389933"/>
                </a:moveTo>
                <a:cubicBezTo>
                  <a:pt x="5881191" y="2389933"/>
                  <a:pt x="5883671" y="2391173"/>
                  <a:pt x="5886151" y="2393653"/>
                </a:cubicBezTo>
                <a:lnTo>
                  <a:pt x="5893593" y="2401094"/>
                </a:lnTo>
                <a:cubicBezTo>
                  <a:pt x="5893593" y="2406055"/>
                  <a:pt x="5886151" y="2406055"/>
                  <a:pt x="5871269" y="2401094"/>
                </a:cubicBezTo>
                <a:lnTo>
                  <a:pt x="5871269" y="2393653"/>
                </a:lnTo>
                <a:cubicBezTo>
                  <a:pt x="5873749" y="2391173"/>
                  <a:pt x="5876230" y="2389933"/>
                  <a:pt x="5878710" y="2389933"/>
                </a:cubicBezTo>
                <a:close/>
                <a:moveTo>
                  <a:pt x="5811737" y="2349004"/>
                </a:moveTo>
                <a:cubicBezTo>
                  <a:pt x="5811737" y="2353965"/>
                  <a:pt x="5809257" y="2356446"/>
                  <a:pt x="5804296" y="2356446"/>
                </a:cubicBezTo>
                <a:cubicBezTo>
                  <a:pt x="5799335" y="2356446"/>
                  <a:pt x="5798095" y="2355206"/>
                  <a:pt x="5800575" y="2352725"/>
                </a:cubicBezTo>
                <a:cubicBezTo>
                  <a:pt x="5803055" y="2350244"/>
                  <a:pt x="5806776" y="2349004"/>
                  <a:pt x="5811737" y="2349004"/>
                </a:cubicBezTo>
                <a:close/>
                <a:moveTo>
                  <a:pt x="5893593" y="2341563"/>
                </a:moveTo>
                <a:cubicBezTo>
                  <a:pt x="5893593" y="2346524"/>
                  <a:pt x="5896073" y="2349004"/>
                  <a:pt x="5901035" y="2349004"/>
                </a:cubicBezTo>
                <a:lnTo>
                  <a:pt x="5901035" y="2356446"/>
                </a:lnTo>
                <a:cubicBezTo>
                  <a:pt x="5896073" y="2356446"/>
                  <a:pt x="5893593" y="2353965"/>
                  <a:pt x="5893593" y="2349004"/>
                </a:cubicBezTo>
                <a:close/>
                <a:moveTo>
                  <a:pt x="669726" y="2334122"/>
                </a:moveTo>
                <a:cubicBezTo>
                  <a:pt x="679648" y="2334122"/>
                  <a:pt x="677168" y="2339082"/>
                  <a:pt x="662285" y="2349004"/>
                </a:cubicBezTo>
                <a:lnTo>
                  <a:pt x="654844" y="2356446"/>
                </a:lnTo>
                <a:cubicBezTo>
                  <a:pt x="654844" y="2341563"/>
                  <a:pt x="659804" y="2334122"/>
                  <a:pt x="669726" y="2334122"/>
                </a:cubicBezTo>
                <a:close/>
                <a:moveTo>
                  <a:pt x="717630" y="2332262"/>
                </a:moveTo>
                <a:cubicBezTo>
                  <a:pt x="720421" y="2332262"/>
                  <a:pt x="721816" y="2337842"/>
                  <a:pt x="721816" y="2349004"/>
                </a:cubicBezTo>
                <a:cubicBezTo>
                  <a:pt x="721816" y="2363887"/>
                  <a:pt x="716855" y="2366368"/>
                  <a:pt x="706933" y="2356446"/>
                </a:cubicBezTo>
                <a:cubicBezTo>
                  <a:pt x="701972" y="2351485"/>
                  <a:pt x="701972" y="2349004"/>
                  <a:pt x="706933" y="2349004"/>
                </a:cubicBezTo>
                <a:cubicBezTo>
                  <a:pt x="706933" y="2349004"/>
                  <a:pt x="706933" y="2347764"/>
                  <a:pt x="706933" y="2345284"/>
                </a:cubicBezTo>
                <a:cubicBezTo>
                  <a:pt x="706933" y="2342803"/>
                  <a:pt x="704453" y="2341563"/>
                  <a:pt x="699492" y="2341563"/>
                </a:cubicBezTo>
                <a:lnTo>
                  <a:pt x="714375" y="2334122"/>
                </a:lnTo>
                <a:cubicBezTo>
                  <a:pt x="715615" y="2332881"/>
                  <a:pt x="716700" y="2332262"/>
                  <a:pt x="717630" y="2332262"/>
                </a:cubicBezTo>
                <a:close/>
                <a:moveTo>
                  <a:pt x="572988" y="2326680"/>
                </a:moveTo>
                <a:cubicBezTo>
                  <a:pt x="577949" y="2326680"/>
                  <a:pt x="580429" y="2329161"/>
                  <a:pt x="580429" y="2334122"/>
                </a:cubicBezTo>
                <a:lnTo>
                  <a:pt x="580429" y="2341563"/>
                </a:lnTo>
                <a:lnTo>
                  <a:pt x="565546" y="2341563"/>
                </a:lnTo>
                <a:close/>
                <a:moveTo>
                  <a:pt x="669726" y="2319239"/>
                </a:moveTo>
                <a:cubicBezTo>
                  <a:pt x="674687" y="2319239"/>
                  <a:pt x="677168" y="2319239"/>
                  <a:pt x="677168" y="2319239"/>
                </a:cubicBezTo>
                <a:cubicBezTo>
                  <a:pt x="677168" y="2329161"/>
                  <a:pt x="674687" y="2331641"/>
                  <a:pt x="669726" y="2326680"/>
                </a:cubicBezTo>
                <a:cubicBezTo>
                  <a:pt x="664765" y="2326680"/>
                  <a:pt x="662285" y="2325440"/>
                  <a:pt x="662285" y="2322959"/>
                </a:cubicBezTo>
                <a:cubicBezTo>
                  <a:pt x="662285" y="2320479"/>
                  <a:pt x="664765" y="2319239"/>
                  <a:pt x="669726" y="2319239"/>
                </a:cubicBezTo>
                <a:close/>
                <a:moveTo>
                  <a:pt x="520898" y="2304356"/>
                </a:moveTo>
                <a:cubicBezTo>
                  <a:pt x="525859" y="2304356"/>
                  <a:pt x="528339" y="2306837"/>
                  <a:pt x="528339" y="2311797"/>
                </a:cubicBezTo>
                <a:cubicBezTo>
                  <a:pt x="528339" y="2316759"/>
                  <a:pt x="525859" y="2319239"/>
                  <a:pt x="520898" y="2319239"/>
                </a:cubicBezTo>
                <a:lnTo>
                  <a:pt x="520898" y="2311797"/>
                </a:lnTo>
                <a:cubicBezTo>
                  <a:pt x="515937" y="2306837"/>
                  <a:pt x="515937" y="2304356"/>
                  <a:pt x="520898" y="2304356"/>
                </a:cubicBezTo>
                <a:close/>
                <a:moveTo>
                  <a:pt x="5804296" y="2296915"/>
                </a:moveTo>
                <a:cubicBezTo>
                  <a:pt x="5804296" y="2296915"/>
                  <a:pt x="5805537" y="2298155"/>
                  <a:pt x="5808017" y="2300635"/>
                </a:cubicBezTo>
                <a:cubicBezTo>
                  <a:pt x="5810497" y="2303116"/>
                  <a:pt x="5811737" y="2304356"/>
                  <a:pt x="5811737" y="2304356"/>
                </a:cubicBezTo>
                <a:cubicBezTo>
                  <a:pt x="5806776" y="2309317"/>
                  <a:pt x="5804296" y="2311797"/>
                  <a:pt x="5804296" y="2311797"/>
                </a:cubicBezTo>
                <a:cubicBezTo>
                  <a:pt x="5804296" y="2311797"/>
                  <a:pt x="5804296" y="2309317"/>
                  <a:pt x="5804296" y="2304356"/>
                </a:cubicBezTo>
                <a:cubicBezTo>
                  <a:pt x="5804296" y="2299395"/>
                  <a:pt x="5804296" y="2296915"/>
                  <a:pt x="5804296" y="2296915"/>
                </a:cubicBezTo>
                <a:close/>
                <a:moveTo>
                  <a:pt x="5573613" y="2296915"/>
                </a:moveTo>
                <a:cubicBezTo>
                  <a:pt x="5573613" y="2296915"/>
                  <a:pt x="5572372" y="2298155"/>
                  <a:pt x="5569892" y="2300635"/>
                </a:cubicBezTo>
                <a:cubicBezTo>
                  <a:pt x="5567412" y="2303116"/>
                  <a:pt x="5566171" y="2304356"/>
                  <a:pt x="5566171" y="2304356"/>
                </a:cubicBezTo>
                <a:lnTo>
                  <a:pt x="5566171" y="2311797"/>
                </a:lnTo>
                <a:cubicBezTo>
                  <a:pt x="5571133" y="2311797"/>
                  <a:pt x="5573613" y="2309317"/>
                  <a:pt x="5573613" y="2304356"/>
                </a:cubicBezTo>
                <a:close/>
                <a:moveTo>
                  <a:pt x="591592" y="2296915"/>
                </a:moveTo>
                <a:cubicBezTo>
                  <a:pt x="594072" y="2296915"/>
                  <a:pt x="594072" y="2299395"/>
                  <a:pt x="591592" y="2304356"/>
                </a:cubicBezTo>
                <a:cubicBezTo>
                  <a:pt x="589111" y="2309317"/>
                  <a:pt x="586630" y="2311797"/>
                  <a:pt x="584150" y="2311797"/>
                </a:cubicBezTo>
                <a:cubicBezTo>
                  <a:pt x="581670" y="2311797"/>
                  <a:pt x="581670" y="2309317"/>
                  <a:pt x="584150" y="2304356"/>
                </a:cubicBezTo>
                <a:cubicBezTo>
                  <a:pt x="586630" y="2299395"/>
                  <a:pt x="589111" y="2296915"/>
                  <a:pt x="591592" y="2296915"/>
                </a:cubicBezTo>
                <a:close/>
                <a:moveTo>
                  <a:pt x="6049863" y="2289473"/>
                </a:moveTo>
                <a:cubicBezTo>
                  <a:pt x="6049863" y="2289473"/>
                  <a:pt x="6048622" y="2290714"/>
                  <a:pt x="6046141" y="2293194"/>
                </a:cubicBezTo>
                <a:cubicBezTo>
                  <a:pt x="6043661" y="2295674"/>
                  <a:pt x="6042421" y="2296915"/>
                  <a:pt x="6042421" y="2296915"/>
                </a:cubicBezTo>
                <a:cubicBezTo>
                  <a:pt x="6042421" y="2296915"/>
                  <a:pt x="6042421" y="2295674"/>
                  <a:pt x="6042421" y="2293194"/>
                </a:cubicBezTo>
                <a:cubicBezTo>
                  <a:pt x="6042421" y="2290714"/>
                  <a:pt x="6044901" y="2289473"/>
                  <a:pt x="6049863" y="2289473"/>
                </a:cubicBezTo>
                <a:close/>
                <a:moveTo>
                  <a:pt x="5618261" y="2267149"/>
                </a:moveTo>
                <a:lnTo>
                  <a:pt x="5603378" y="2274590"/>
                </a:lnTo>
                <a:cubicBezTo>
                  <a:pt x="5608339" y="2279552"/>
                  <a:pt x="5614540" y="2280792"/>
                  <a:pt x="5621981" y="2278311"/>
                </a:cubicBezTo>
                <a:cubicBezTo>
                  <a:pt x="5629423" y="2275831"/>
                  <a:pt x="5633143" y="2274590"/>
                  <a:pt x="5633143" y="2274590"/>
                </a:cubicBezTo>
                <a:cubicBezTo>
                  <a:pt x="5633143" y="2269630"/>
                  <a:pt x="5630663" y="2267149"/>
                  <a:pt x="5625702" y="2267149"/>
                </a:cubicBezTo>
                <a:cubicBezTo>
                  <a:pt x="5620741" y="2267149"/>
                  <a:pt x="5618261" y="2267149"/>
                  <a:pt x="5618261" y="2267149"/>
                </a:cubicBezTo>
                <a:close/>
                <a:moveTo>
                  <a:pt x="5804296" y="2259707"/>
                </a:moveTo>
                <a:cubicBezTo>
                  <a:pt x="5809257" y="2259707"/>
                  <a:pt x="5811737" y="2262188"/>
                  <a:pt x="5811737" y="2267149"/>
                </a:cubicBezTo>
                <a:cubicBezTo>
                  <a:pt x="5811737" y="2272110"/>
                  <a:pt x="5809257" y="2274590"/>
                  <a:pt x="5804296" y="2274590"/>
                </a:cubicBezTo>
                <a:lnTo>
                  <a:pt x="5804296" y="2267149"/>
                </a:lnTo>
                <a:close/>
                <a:moveTo>
                  <a:pt x="647402" y="2259707"/>
                </a:moveTo>
                <a:lnTo>
                  <a:pt x="662285" y="2267149"/>
                </a:lnTo>
                <a:lnTo>
                  <a:pt x="647402" y="2267149"/>
                </a:lnTo>
                <a:cubicBezTo>
                  <a:pt x="647402" y="2262188"/>
                  <a:pt x="647402" y="2259707"/>
                  <a:pt x="647402" y="2259707"/>
                </a:cubicBezTo>
                <a:close/>
                <a:moveTo>
                  <a:pt x="617637" y="2259707"/>
                </a:moveTo>
                <a:lnTo>
                  <a:pt x="639961" y="2259707"/>
                </a:lnTo>
                <a:cubicBezTo>
                  <a:pt x="625078" y="2264669"/>
                  <a:pt x="617637" y="2264669"/>
                  <a:pt x="617637" y="2259707"/>
                </a:cubicBezTo>
                <a:close/>
                <a:moveTo>
                  <a:pt x="5819179" y="2252266"/>
                </a:moveTo>
                <a:lnTo>
                  <a:pt x="5826620" y="2252266"/>
                </a:lnTo>
                <a:cubicBezTo>
                  <a:pt x="5831581" y="2257227"/>
                  <a:pt x="5834061" y="2263428"/>
                  <a:pt x="5834061" y="2270870"/>
                </a:cubicBezTo>
                <a:cubicBezTo>
                  <a:pt x="5834061" y="2278311"/>
                  <a:pt x="5836541" y="2282032"/>
                  <a:pt x="5841503" y="2282032"/>
                </a:cubicBezTo>
                <a:cubicBezTo>
                  <a:pt x="5846465" y="2282032"/>
                  <a:pt x="5847704" y="2284512"/>
                  <a:pt x="5845223" y="2289473"/>
                </a:cubicBezTo>
                <a:cubicBezTo>
                  <a:pt x="5842743" y="2294434"/>
                  <a:pt x="5843983" y="2299395"/>
                  <a:pt x="5848945" y="2304356"/>
                </a:cubicBezTo>
                <a:lnTo>
                  <a:pt x="5848945" y="2311797"/>
                </a:lnTo>
                <a:lnTo>
                  <a:pt x="5856386" y="2319239"/>
                </a:lnTo>
                <a:lnTo>
                  <a:pt x="5871269" y="2334122"/>
                </a:lnTo>
                <a:lnTo>
                  <a:pt x="5856386" y="2341563"/>
                </a:lnTo>
                <a:lnTo>
                  <a:pt x="5848945" y="2356446"/>
                </a:lnTo>
                <a:lnTo>
                  <a:pt x="5848945" y="2363887"/>
                </a:lnTo>
                <a:cubicBezTo>
                  <a:pt x="5843983" y="2363887"/>
                  <a:pt x="5841503" y="2366368"/>
                  <a:pt x="5841503" y="2371329"/>
                </a:cubicBezTo>
                <a:cubicBezTo>
                  <a:pt x="5841503" y="2376289"/>
                  <a:pt x="5841503" y="2378770"/>
                  <a:pt x="5841503" y="2378770"/>
                </a:cubicBezTo>
                <a:lnTo>
                  <a:pt x="5841503" y="2386211"/>
                </a:lnTo>
                <a:lnTo>
                  <a:pt x="5848945" y="2393653"/>
                </a:lnTo>
                <a:cubicBezTo>
                  <a:pt x="5853905" y="2393653"/>
                  <a:pt x="5855145" y="2396133"/>
                  <a:pt x="5852665" y="2401094"/>
                </a:cubicBezTo>
                <a:cubicBezTo>
                  <a:pt x="5850185" y="2406055"/>
                  <a:pt x="5843983" y="2408536"/>
                  <a:pt x="5834061" y="2408536"/>
                </a:cubicBezTo>
                <a:cubicBezTo>
                  <a:pt x="5824140" y="2408536"/>
                  <a:pt x="5816699" y="2408536"/>
                  <a:pt x="5811737" y="2408536"/>
                </a:cubicBezTo>
                <a:lnTo>
                  <a:pt x="5796855" y="2393653"/>
                </a:lnTo>
                <a:cubicBezTo>
                  <a:pt x="5796855" y="2393653"/>
                  <a:pt x="5801816" y="2393653"/>
                  <a:pt x="5811737" y="2393653"/>
                </a:cubicBezTo>
                <a:lnTo>
                  <a:pt x="5826620" y="2401094"/>
                </a:lnTo>
                <a:lnTo>
                  <a:pt x="5826620" y="2378770"/>
                </a:lnTo>
                <a:cubicBezTo>
                  <a:pt x="5826620" y="2373809"/>
                  <a:pt x="5826620" y="2370089"/>
                  <a:pt x="5826620" y="2367608"/>
                </a:cubicBezTo>
                <a:cubicBezTo>
                  <a:pt x="5826620" y="2365127"/>
                  <a:pt x="5829101" y="2361407"/>
                  <a:pt x="5834061" y="2356446"/>
                </a:cubicBezTo>
                <a:cubicBezTo>
                  <a:pt x="5843983" y="2351485"/>
                  <a:pt x="5846465" y="2346524"/>
                  <a:pt x="5841503" y="2341563"/>
                </a:cubicBezTo>
                <a:lnTo>
                  <a:pt x="5819179" y="2334122"/>
                </a:lnTo>
                <a:lnTo>
                  <a:pt x="5826620" y="2326680"/>
                </a:lnTo>
                <a:lnTo>
                  <a:pt x="5841503" y="2319239"/>
                </a:lnTo>
                <a:lnTo>
                  <a:pt x="5841503" y="2304356"/>
                </a:lnTo>
                <a:cubicBezTo>
                  <a:pt x="5836541" y="2294434"/>
                  <a:pt x="5831581" y="2286993"/>
                  <a:pt x="5826620" y="2282032"/>
                </a:cubicBezTo>
                <a:cubicBezTo>
                  <a:pt x="5821659" y="2277071"/>
                  <a:pt x="5819179" y="2272110"/>
                  <a:pt x="5819179" y="2267149"/>
                </a:cubicBezTo>
                <a:cubicBezTo>
                  <a:pt x="5819179" y="2262188"/>
                  <a:pt x="5819179" y="2258467"/>
                  <a:pt x="5819179" y="2255987"/>
                </a:cubicBezTo>
                <a:cubicBezTo>
                  <a:pt x="5819179" y="2253507"/>
                  <a:pt x="5819179" y="2252266"/>
                  <a:pt x="5819179" y="2252266"/>
                </a:cubicBezTo>
                <a:close/>
                <a:moveTo>
                  <a:pt x="5499199" y="2252266"/>
                </a:moveTo>
                <a:lnTo>
                  <a:pt x="5499199" y="2259707"/>
                </a:lnTo>
                <a:cubicBezTo>
                  <a:pt x="5504160" y="2259707"/>
                  <a:pt x="5507881" y="2258467"/>
                  <a:pt x="5510361" y="2255987"/>
                </a:cubicBezTo>
                <a:cubicBezTo>
                  <a:pt x="5512841" y="2253507"/>
                  <a:pt x="5511601" y="2252266"/>
                  <a:pt x="5506640" y="2252266"/>
                </a:cubicBezTo>
                <a:cubicBezTo>
                  <a:pt x="5506640" y="2252266"/>
                  <a:pt x="5504160" y="2252266"/>
                  <a:pt x="5499199" y="2252266"/>
                </a:cubicBezTo>
                <a:close/>
                <a:moveTo>
                  <a:pt x="5714999" y="2237383"/>
                </a:moveTo>
                <a:cubicBezTo>
                  <a:pt x="5714999" y="2237383"/>
                  <a:pt x="5717479" y="2239864"/>
                  <a:pt x="5722441" y="2244825"/>
                </a:cubicBezTo>
                <a:lnTo>
                  <a:pt x="5714999" y="2244825"/>
                </a:lnTo>
                <a:close/>
                <a:moveTo>
                  <a:pt x="327421" y="2237383"/>
                </a:moveTo>
                <a:cubicBezTo>
                  <a:pt x="327421" y="2237383"/>
                  <a:pt x="327421" y="2239864"/>
                  <a:pt x="327421" y="2244825"/>
                </a:cubicBezTo>
                <a:cubicBezTo>
                  <a:pt x="327421" y="2244825"/>
                  <a:pt x="326181" y="2246065"/>
                  <a:pt x="323701" y="2248545"/>
                </a:cubicBezTo>
                <a:cubicBezTo>
                  <a:pt x="321220" y="2251026"/>
                  <a:pt x="319980" y="2252266"/>
                  <a:pt x="319980" y="2252266"/>
                </a:cubicBezTo>
                <a:cubicBezTo>
                  <a:pt x="319980" y="2252266"/>
                  <a:pt x="319980" y="2249786"/>
                  <a:pt x="319980" y="2244825"/>
                </a:cubicBezTo>
                <a:cubicBezTo>
                  <a:pt x="319980" y="2239864"/>
                  <a:pt x="322461" y="2237383"/>
                  <a:pt x="327421" y="2237383"/>
                </a:cubicBezTo>
                <a:close/>
                <a:moveTo>
                  <a:pt x="5861967" y="2233663"/>
                </a:moveTo>
                <a:cubicBezTo>
                  <a:pt x="5865687" y="2233663"/>
                  <a:pt x="5868788" y="2234903"/>
                  <a:pt x="5871269" y="2237383"/>
                </a:cubicBezTo>
                <a:cubicBezTo>
                  <a:pt x="5871269" y="2242345"/>
                  <a:pt x="5866307" y="2247305"/>
                  <a:pt x="5856386" y="2252266"/>
                </a:cubicBezTo>
                <a:cubicBezTo>
                  <a:pt x="5846465" y="2252266"/>
                  <a:pt x="5841503" y="2252266"/>
                  <a:pt x="5841503" y="2252266"/>
                </a:cubicBezTo>
                <a:cubicBezTo>
                  <a:pt x="5841503" y="2252266"/>
                  <a:pt x="5842743" y="2251026"/>
                  <a:pt x="5845223" y="2248545"/>
                </a:cubicBezTo>
                <a:cubicBezTo>
                  <a:pt x="5847704" y="2246065"/>
                  <a:pt x="5848945" y="2242345"/>
                  <a:pt x="5848945" y="2237383"/>
                </a:cubicBezTo>
                <a:cubicBezTo>
                  <a:pt x="5853905" y="2234903"/>
                  <a:pt x="5858245" y="2233663"/>
                  <a:pt x="5861967" y="2233663"/>
                </a:cubicBezTo>
                <a:close/>
                <a:moveTo>
                  <a:pt x="5841503" y="2207618"/>
                </a:moveTo>
                <a:lnTo>
                  <a:pt x="5848945" y="2215059"/>
                </a:lnTo>
                <a:lnTo>
                  <a:pt x="5834061" y="2215059"/>
                </a:lnTo>
                <a:close/>
                <a:moveTo>
                  <a:pt x="5789413" y="2207618"/>
                </a:moveTo>
                <a:cubicBezTo>
                  <a:pt x="5794375" y="2207618"/>
                  <a:pt x="5799335" y="2210098"/>
                  <a:pt x="5804296" y="2215059"/>
                </a:cubicBezTo>
                <a:lnTo>
                  <a:pt x="5789413" y="2215059"/>
                </a:lnTo>
                <a:cubicBezTo>
                  <a:pt x="5784452" y="2210098"/>
                  <a:pt x="5784452" y="2207618"/>
                  <a:pt x="5789413" y="2207618"/>
                </a:cubicBezTo>
                <a:close/>
                <a:moveTo>
                  <a:pt x="855762" y="2207618"/>
                </a:moveTo>
                <a:lnTo>
                  <a:pt x="855762" y="2215059"/>
                </a:lnTo>
                <a:lnTo>
                  <a:pt x="863203" y="2207618"/>
                </a:lnTo>
                <a:close/>
                <a:moveTo>
                  <a:pt x="5599657" y="2200176"/>
                </a:moveTo>
                <a:cubicBezTo>
                  <a:pt x="5597177" y="2200176"/>
                  <a:pt x="5595937" y="2202657"/>
                  <a:pt x="5595937" y="2207618"/>
                </a:cubicBezTo>
                <a:cubicBezTo>
                  <a:pt x="5600898" y="2237383"/>
                  <a:pt x="5605858" y="2252266"/>
                  <a:pt x="5610819" y="2252266"/>
                </a:cubicBezTo>
                <a:cubicBezTo>
                  <a:pt x="5615781" y="2242345"/>
                  <a:pt x="5618261" y="2234903"/>
                  <a:pt x="5618261" y="2229942"/>
                </a:cubicBezTo>
                <a:cubicBezTo>
                  <a:pt x="5618261" y="2215059"/>
                  <a:pt x="5615781" y="2207618"/>
                  <a:pt x="5610819" y="2207618"/>
                </a:cubicBezTo>
                <a:cubicBezTo>
                  <a:pt x="5605858" y="2202657"/>
                  <a:pt x="5602137" y="2200176"/>
                  <a:pt x="5599657" y="2200176"/>
                </a:cubicBezTo>
                <a:close/>
                <a:moveTo>
                  <a:pt x="446484" y="2200176"/>
                </a:moveTo>
                <a:cubicBezTo>
                  <a:pt x="446484" y="2210098"/>
                  <a:pt x="448965" y="2212579"/>
                  <a:pt x="453925" y="2207618"/>
                </a:cubicBezTo>
                <a:cubicBezTo>
                  <a:pt x="453925" y="2207618"/>
                  <a:pt x="453925" y="2205138"/>
                  <a:pt x="453925" y="2200176"/>
                </a:cubicBezTo>
                <a:close/>
                <a:moveTo>
                  <a:pt x="5670351" y="2192735"/>
                </a:moveTo>
                <a:cubicBezTo>
                  <a:pt x="5685233" y="2192735"/>
                  <a:pt x="5692675" y="2200176"/>
                  <a:pt x="5692675" y="2215059"/>
                </a:cubicBezTo>
                <a:cubicBezTo>
                  <a:pt x="5692675" y="2215059"/>
                  <a:pt x="5692675" y="2216300"/>
                  <a:pt x="5692675" y="2218780"/>
                </a:cubicBezTo>
                <a:cubicBezTo>
                  <a:pt x="5692675" y="2221260"/>
                  <a:pt x="5691435" y="2221260"/>
                  <a:pt x="5688954" y="2218780"/>
                </a:cubicBezTo>
                <a:cubicBezTo>
                  <a:pt x="5686474" y="2216300"/>
                  <a:pt x="5683993" y="2216300"/>
                  <a:pt x="5681513" y="2218780"/>
                </a:cubicBezTo>
                <a:cubicBezTo>
                  <a:pt x="5679033" y="2221260"/>
                  <a:pt x="5675312" y="2222500"/>
                  <a:pt x="5670351" y="2222500"/>
                </a:cubicBezTo>
                <a:cubicBezTo>
                  <a:pt x="5670351" y="2227462"/>
                  <a:pt x="5667871" y="2224981"/>
                  <a:pt x="5662909" y="2215059"/>
                </a:cubicBezTo>
                <a:cubicBezTo>
                  <a:pt x="5652988" y="2200176"/>
                  <a:pt x="5655468" y="2192735"/>
                  <a:pt x="5670351" y="2192735"/>
                </a:cubicBezTo>
                <a:close/>
                <a:moveTo>
                  <a:pt x="5510361" y="2192735"/>
                </a:moveTo>
                <a:cubicBezTo>
                  <a:pt x="5505400" y="2192735"/>
                  <a:pt x="5499199" y="2195215"/>
                  <a:pt x="5491757" y="2200176"/>
                </a:cubicBezTo>
                <a:cubicBezTo>
                  <a:pt x="5486796" y="2205138"/>
                  <a:pt x="5481836" y="2210098"/>
                  <a:pt x="5476874" y="2215059"/>
                </a:cubicBezTo>
                <a:lnTo>
                  <a:pt x="5484316" y="2229942"/>
                </a:lnTo>
                <a:lnTo>
                  <a:pt x="5499199" y="2229942"/>
                </a:lnTo>
                <a:cubicBezTo>
                  <a:pt x="5499199" y="2229942"/>
                  <a:pt x="5502919" y="2224981"/>
                  <a:pt x="5510361" y="2215059"/>
                </a:cubicBezTo>
                <a:cubicBezTo>
                  <a:pt x="5517802" y="2205138"/>
                  <a:pt x="5521523" y="2200176"/>
                  <a:pt x="5521523" y="2200176"/>
                </a:cubicBezTo>
                <a:cubicBezTo>
                  <a:pt x="5519042" y="2195215"/>
                  <a:pt x="5515321" y="2192735"/>
                  <a:pt x="5510361" y="2192735"/>
                </a:cubicBezTo>
                <a:close/>
                <a:moveTo>
                  <a:pt x="565547" y="2189014"/>
                </a:moveTo>
                <a:cubicBezTo>
                  <a:pt x="568027" y="2189014"/>
                  <a:pt x="570508" y="2190255"/>
                  <a:pt x="572988" y="2192735"/>
                </a:cubicBezTo>
                <a:lnTo>
                  <a:pt x="572988" y="2200176"/>
                </a:lnTo>
                <a:lnTo>
                  <a:pt x="580429" y="2222500"/>
                </a:lnTo>
                <a:cubicBezTo>
                  <a:pt x="585390" y="2227462"/>
                  <a:pt x="582910" y="2231182"/>
                  <a:pt x="572988" y="2233663"/>
                </a:cubicBezTo>
                <a:cubicBezTo>
                  <a:pt x="563066" y="2236143"/>
                  <a:pt x="560586" y="2242345"/>
                  <a:pt x="565546" y="2252266"/>
                </a:cubicBezTo>
                <a:cubicBezTo>
                  <a:pt x="570508" y="2262188"/>
                  <a:pt x="568027" y="2267149"/>
                  <a:pt x="558105" y="2267149"/>
                </a:cubicBezTo>
                <a:cubicBezTo>
                  <a:pt x="553144" y="2267149"/>
                  <a:pt x="548183" y="2268390"/>
                  <a:pt x="543222" y="2270870"/>
                </a:cubicBezTo>
                <a:cubicBezTo>
                  <a:pt x="538261" y="2273350"/>
                  <a:pt x="535781" y="2274590"/>
                  <a:pt x="535781" y="2274590"/>
                </a:cubicBezTo>
                <a:lnTo>
                  <a:pt x="520898" y="2274590"/>
                </a:lnTo>
                <a:cubicBezTo>
                  <a:pt x="520898" y="2269630"/>
                  <a:pt x="523379" y="2265909"/>
                  <a:pt x="528339" y="2263428"/>
                </a:cubicBezTo>
                <a:cubicBezTo>
                  <a:pt x="533301" y="2260948"/>
                  <a:pt x="535781" y="2258467"/>
                  <a:pt x="535781" y="2255987"/>
                </a:cubicBezTo>
                <a:cubicBezTo>
                  <a:pt x="535781" y="2253507"/>
                  <a:pt x="533301" y="2251026"/>
                  <a:pt x="528339" y="2248545"/>
                </a:cubicBezTo>
                <a:cubicBezTo>
                  <a:pt x="523379" y="2246065"/>
                  <a:pt x="520898" y="2243585"/>
                  <a:pt x="520898" y="2241104"/>
                </a:cubicBezTo>
                <a:cubicBezTo>
                  <a:pt x="520898" y="2238624"/>
                  <a:pt x="520898" y="2234903"/>
                  <a:pt x="520898" y="2229942"/>
                </a:cubicBezTo>
                <a:cubicBezTo>
                  <a:pt x="520898" y="2224981"/>
                  <a:pt x="522138" y="2222500"/>
                  <a:pt x="524619" y="2222500"/>
                </a:cubicBezTo>
                <a:cubicBezTo>
                  <a:pt x="527099" y="2222500"/>
                  <a:pt x="530820" y="2222500"/>
                  <a:pt x="535781" y="2222500"/>
                </a:cubicBezTo>
                <a:lnTo>
                  <a:pt x="543222" y="2207618"/>
                </a:lnTo>
                <a:cubicBezTo>
                  <a:pt x="543222" y="2207618"/>
                  <a:pt x="544463" y="2205138"/>
                  <a:pt x="546943" y="2200176"/>
                </a:cubicBezTo>
                <a:cubicBezTo>
                  <a:pt x="549424" y="2195215"/>
                  <a:pt x="553144" y="2192735"/>
                  <a:pt x="558105" y="2192735"/>
                </a:cubicBezTo>
                <a:cubicBezTo>
                  <a:pt x="560586" y="2190255"/>
                  <a:pt x="563066" y="2189014"/>
                  <a:pt x="565547" y="2189014"/>
                </a:cubicBezTo>
                <a:close/>
                <a:moveTo>
                  <a:pt x="5767089" y="2185293"/>
                </a:moveTo>
                <a:cubicBezTo>
                  <a:pt x="5777011" y="2185293"/>
                  <a:pt x="5779491" y="2190255"/>
                  <a:pt x="5774531" y="2200176"/>
                </a:cubicBezTo>
                <a:cubicBezTo>
                  <a:pt x="5774531" y="2200176"/>
                  <a:pt x="5772051" y="2200176"/>
                  <a:pt x="5767089" y="2200176"/>
                </a:cubicBezTo>
                <a:cubicBezTo>
                  <a:pt x="5762127" y="2195215"/>
                  <a:pt x="5760888" y="2191495"/>
                  <a:pt x="5763369" y="2189014"/>
                </a:cubicBezTo>
                <a:cubicBezTo>
                  <a:pt x="5765849" y="2186534"/>
                  <a:pt x="5767089" y="2185293"/>
                  <a:pt x="5767089" y="2185293"/>
                </a:cubicBezTo>
                <a:close/>
                <a:moveTo>
                  <a:pt x="5603378" y="2162969"/>
                </a:moveTo>
                <a:cubicBezTo>
                  <a:pt x="5598417" y="2162969"/>
                  <a:pt x="5595937" y="2165450"/>
                  <a:pt x="5595937" y="2170411"/>
                </a:cubicBezTo>
                <a:lnTo>
                  <a:pt x="5595937" y="2177852"/>
                </a:lnTo>
                <a:lnTo>
                  <a:pt x="5603378" y="2170411"/>
                </a:lnTo>
                <a:close/>
                <a:moveTo>
                  <a:pt x="355327" y="2160179"/>
                </a:moveTo>
                <a:cubicBezTo>
                  <a:pt x="357807" y="2159559"/>
                  <a:pt x="359668" y="2160489"/>
                  <a:pt x="360908" y="2162969"/>
                </a:cubicBezTo>
                <a:cubicBezTo>
                  <a:pt x="363388" y="2167931"/>
                  <a:pt x="362148" y="2171651"/>
                  <a:pt x="357187" y="2174131"/>
                </a:cubicBezTo>
                <a:cubicBezTo>
                  <a:pt x="352226" y="2176612"/>
                  <a:pt x="350986" y="2180333"/>
                  <a:pt x="353467" y="2185293"/>
                </a:cubicBezTo>
                <a:cubicBezTo>
                  <a:pt x="355947" y="2190255"/>
                  <a:pt x="354707" y="2195215"/>
                  <a:pt x="349746" y="2200176"/>
                </a:cubicBezTo>
                <a:cubicBezTo>
                  <a:pt x="344785" y="2205138"/>
                  <a:pt x="339824" y="2205138"/>
                  <a:pt x="334863" y="2200176"/>
                </a:cubicBezTo>
                <a:cubicBezTo>
                  <a:pt x="339824" y="2195215"/>
                  <a:pt x="341064" y="2190255"/>
                  <a:pt x="338584" y="2185293"/>
                </a:cubicBezTo>
                <a:cubicBezTo>
                  <a:pt x="336103" y="2180333"/>
                  <a:pt x="338584" y="2174131"/>
                  <a:pt x="346025" y="2166690"/>
                </a:cubicBezTo>
                <a:cubicBezTo>
                  <a:pt x="349746" y="2162969"/>
                  <a:pt x="352846" y="2160799"/>
                  <a:pt x="355327" y="2160179"/>
                </a:cubicBezTo>
                <a:close/>
                <a:moveTo>
                  <a:pt x="720886" y="2158318"/>
                </a:moveTo>
                <a:cubicBezTo>
                  <a:pt x="721506" y="2158939"/>
                  <a:pt x="721816" y="2160489"/>
                  <a:pt x="721816" y="2162969"/>
                </a:cubicBezTo>
                <a:cubicBezTo>
                  <a:pt x="716855" y="2162969"/>
                  <a:pt x="715615" y="2161729"/>
                  <a:pt x="718095" y="2159248"/>
                </a:cubicBezTo>
                <a:cubicBezTo>
                  <a:pt x="719335" y="2158008"/>
                  <a:pt x="720266" y="2157699"/>
                  <a:pt x="720886" y="2158318"/>
                </a:cubicBezTo>
                <a:close/>
                <a:moveTo>
                  <a:pt x="5744765" y="2155528"/>
                </a:moveTo>
                <a:lnTo>
                  <a:pt x="5759647" y="2162969"/>
                </a:lnTo>
                <a:cubicBezTo>
                  <a:pt x="5759647" y="2167931"/>
                  <a:pt x="5754686" y="2170411"/>
                  <a:pt x="5744765" y="2170411"/>
                </a:cubicBezTo>
                <a:close/>
                <a:moveTo>
                  <a:pt x="632519" y="2148086"/>
                </a:moveTo>
                <a:cubicBezTo>
                  <a:pt x="632519" y="2153048"/>
                  <a:pt x="632519" y="2155528"/>
                  <a:pt x="632519" y="2155528"/>
                </a:cubicBezTo>
                <a:lnTo>
                  <a:pt x="617637" y="2170411"/>
                </a:lnTo>
                <a:lnTo>
                  <a:pt x="610195" y="2170411"/>
                </a:lnTo>
                <a:cubicBezTo>
                  <a:pt x="620117" y="2155528"/>
                  <a:pt x="627558" y="2148086"/>
                  <a:pt x="632519" y="2148086"/>
                </a:cubicBezTo>
                <a:close/>
                <a:moveTo>
                  <a:pt x="600893" y="2144134"/>
                </a:moveTo>
                <a:cubicBezTo>
                  <a:pt x="602134" y="2143668"/>
                  <a:pt x="602754" y="2143746"/>
                  <a:pt x="602754" y="2144366"/>
                </a:cubicBezTo>
                <a:cubicBezTo>
                  <a:pt x="602754" y="2146846"/>
                  <a:pt x="600273" y="2153048"/>
                  <a:pt x="595312" y="2162969"/>
                </a:cubicBezTo>
                <a:cubicBezTo>
                  <a:pt x="590351" y="2172891"/>
                  <a:pt x="587871" y="2177852"/>
                  <a:pt x="587871" y="2177852"/>
                </a:cubicBezTo>
                <a:lnTo>
                  <a:pt x="572988" y="2170411"/>
                </a:lnTo>
                <a:cubicBezTo>
                  <a:pt x="568027" y="2165450"/>
                  <a:pt x="568027" y="2162969"/>
                  <a:pt x="572988" y="2162969"/>
                </a:cubicBezTo>
                <a:cubicBezTo>
                  <a:pt x="587871" y="2151807"/>
                  <a:pt x="597173" y="2145529"/>
                  <a:pt x="600893" y="2144134"/>
                </a:cubicBezTo>
                <a:close/>
                <a:moveTo>
                  <a:pt x="1005520" y="2135994"/>
                </a:moveTo>
                <a:cubicBezTo>
                  <a:pt x="1004900" y="2136614"/>
                  <a:pt x="1004589" y="2138165"/>
                  <a:pt x="1004589" y="2140645"/>
                </a:cubicBezTo>
                <a:cubicBezTo>
                  <a:pt x="1004589" y="2145606"/>
                  <a:pt x="1002109" y="2148086"/>
                  <a:pt x="997148" y="2148086"/>
                </a:cubicBezTo>
                <a:cubicBezTo>
                  <a:pt x="992187" y="2148086"/>
                  <a:pt x="989707" y="2149327"/>
                  <a:pt x="989707" y="2151807"/>
                </a:cubicBezTo>
                <a:cubicBezTo>
                  <a:pt x="989707" y="2154288"/>
                  <a:pt x="989707" y="2155528"/>
                  <a:pt x="989707" y="2155528"/>
                </a:cubicBezTo>
                <a:cubicBezTo>
                  <a:pt x="989707" y="2170411"/>
                  <a:pt x="994668" y="2170411"/>
                  <a:pt x="1004589" y="2155528"/>
                </a:cubicBezTo>
                <a:cubicBezTo>
                  <a:pt x="1009551" y="2145606"/>
                  <a:pt x="1010791" y="2139405"/>
                  <a:pt x="1008310" y="2136924"/>
                </a:cubicBezTo>
                <a:cubicBezTo>
                  <a:pt x="1007070" y="2135684"/>
                  <a:pt x="1006140" y="2135374"/>
                  <a:pt x="1005520" y="2135994"/>
                </a:cubicBezTo>
                <a:close/>
                <a:moveTo>
                  <a:pt x="5729882" y="2125762"/>
                </a:moveTo>
                <a:lnTo>
                  <a:pt x="5737323" y="2125762"/>
                </a:lnTo>
                <a:cubicBezTo>
                  <a:pt x="5737323" y="2130723"/>
                  <a:pt x="5734843" y="2133204"/>
                  <a:pt x="5729882" y="2133204"/>
                </a:cubicBezTo>
                <a:cubicBezTo>
                  <a:pt x="5729882" y="2133204"/>
                  <a:pt x="5729882" y="2130723"/>
                  <a:pt x="5729882" y="2125762"/>
                </a:cubicBezTo>
                <a:close/>
                <a:moveTo>
                  <a:pt x="900410" y="2125762"/>
                </a:moveTo>
                <a:lnTo>
                  <a:pt x="885527" y="2140645"/>
                </a:lnTo>
                <a:cubicBezTo>
                  <a:pt x="870644" y="2155528"/>
                  <a:pt x="868164" y="2165450"/>
                  <a:pt x="878086" y="2170411"/>
                </a:cubicBezTo>
                <a:cubicBezTo>
                  <a:pt x="878086" y="2170411"/>
                  <a:pt x="875605" y="2172891"/>
                  <a:pt x="870644" y="2177852"/>
                </a:cubicBezTo>
                <a:cubicBezTo>
                  <a:pt x="865683" y="2177852"/>
                  <a:pt x="864443" y="2180333"/>
                  <a:pt x="866924" y="2185293"/>
                </a:cubicBezTo>
                <a:cubicBezTo>
                  <a:pt x="869404" y="2190255"/>
                  <a:pt x="873125" y="2190255"/>
                  <a:pt x="878086" y="2185293"/>
                </a:cubicBezTo>
                <a:cubicBezTo>
                  <a:pt x="883047" y="2180333"/>
                  <a:pt x="888007" y="2180333"/>
                  <a:pt x="892968" y="2185293"/>
                </a:cubicBezTo>
                <a:lnTo>
                  <a:pt x="900410" y="2177852"/>
                </a:lnTo>
                <a:cubicBezTo>
                  <a:pt x="895449" y="2172891"/>
                  <a:pt x="897930" y="2167931"/>
                  <a:pt x="907851" y="2162969"/>
                </a:cubicBezTo>
                <a:cubicBezTo>
                  <a:pt x="907851" y="2158008"/>
                  <a:pt x="907851" y="2154288"/>
                  <a:pt x="907851" y="2151807"/>
                </a:cubicBezTo>
                <a:cubicBezTo>
                  <a:pt x="907851" y="2149327"/>
                  <a:pt x="907851" y="2145606"/>
                  <a:pt x="907851" y="2140645"/>
                </a:cubicBezTo>
                <a:close/>
                <a:moveTo>
                  <a:pt x="5640585" y="2118321"/>
                </a:moveTo>
                <a:lnTo>
                  <a:pt x="5640585" y="2125762"/>
                </a:lnTo>
                <a:cubicBezTo>
                  <a:pt x="5640585" y="2130723"/>
                  <a:pt x="5640585" y="2133204"/>
                  <a:pt x="5640585" y="2133204"/>
                </a:cubicBezTo>
                <a:cubicBezTo>
                  <a:pt x="5640585" y="2133204"/>
                  <a:pt x="5639345" y="2133204"/>
                  <a:pt x="5636865" y="2133204"/>
                </a:cubicBezTo>
                <a:cubicBezTo>
                  <a:pt x="5634385" y="2133204"/>
                  <a:pt x="5633143" y="2130723"/>
                  <a:pt x="5633143" y="2125762"/>
                </a:cubicBezTo>
                <a:close/>
                <a:moveTo>
                  <a:pt x="744140" y="2118321"/>
                </a:moveTo>
                <a:lnTo>
                  <a:pt x="766465" y="2125762"/>
                </a:lnTo>
                <a:cubicBezTo>
                  <a:pt x="766465" y="2130723"/>
                  <a:pt x="763984" y="2131964"/>
                  <a:pt x="759023" y="2129483"/>
                </a:cubicBezTo>
                <a:cubicBezTo>
                  <a:pt x="754062" y="2127003"/>
                  <a:pt x="749101" y="2128243"/>
                  <a:pt x="744140" y="2133204"/>
                </a:cubicBezTo>
                <a:cubicBezTo>
                  <a:pt x="734219" y="2143126"/>
                  <a:pt x="729257" y="2140645"/>
                  <a:pt x="729257" y="2125762"/>
                </a:cubicBezTo>
                <a:cubicBezTo>
                  <a:pt x="729257" y="2120801"/>
                  <a:pt x="734219" y="2118321"/>
                  <a:pt x="744140" y="2118321"/>
                </a:cubicBezTo>
                <a:close/>
                <a:moveTo>
                  <a:pt x="394394" y="2118321"/>
                </a:moveTo>
                <a:cubicBezTo>
                  <a:pt x="399355" y="2118321"/>
                  <a:pt x="404316" y="2119561"/>
                  <a:pt x="409277" y="2122041"/>
                </a:cubicBezTo>
                <a:cubicBezTo>
                  <a:pt x="414238" y="2124522"/>
                  <a:pt x="420439" y="2125762"/>
                  <a:pt x="427881" y="2125762"/>
                </a:cubicBezTo>
                <a:cubicBezTo>
                  <a:pt x="435322" y="2125762"/>
                  <a:pt x="435322" y="2131964"/>
                  <a:pt x="427881" y="2144366"/>
                </a:cubicBezTo>
                <a:cubicBezTo>
                  <a:pt x="420439" y="2156768"/>
                  <a:pt x="414238" y="2165450"/>
                  <a:pt x="409277" y="2170411"/>
                </a:cubicBezTo>
                <a:lnTo>
                  <a:pt x="401836" y="2177852"/>
                </a:lnTo>
                <a:cubicBezTo>
                  <a:pt x="401836" y="2177852"/>
                  <a:pt x="401836" y="2175372"/>
                  <a:pt x="401836" y="2170411"/>
                </a:cubicBezTo>
                <a:cubicBezTo>
                  <a:pt x="406797" y="2160489"/>
                  <a:pt x="409277" y="2151807"/>
                  <a:pt x="409277" y="2144366"/>
                </a:cubicBezTo>
                <a:cubicBezTo>
                  <a:pt x="409277" y="2136924"/>
                  <a:pt x="406797" y="2133204"/>
                  <a:pt x="401836" y="2133204"/>
                </a:cubicBezTo>
                <a:cubicBezTo>
                  <a:pt x="396875" y="2128243"/>
                  <a:pt x="394394" y="2125762"/>
                  <a:pt x="394394" y="2125762"/>
                </a:cubicBezTo>
                <a:cubicBezTo>
                  <a:pt x="394394" y="2125762"/>
                  <a:pt x="394394" y="2123282"/>
                  <a:pt x="394394" y="2118321"/>
                </a:cubicBezTo>
                <a:close/>
                <a:moveTo>
                  <a:pt x="863203" y="2103438"/>
                </a:moveTo>
                <a:cubicBezTo>
                  <a:pt x="858242" y="2103438"/>
                  <a:pt x="853281" y="2105919"/>
                  <a:pt x="848320" y="2110879"/>
                </a:cubicBezTo>
                <a:cubicBezTo>
                  <a:pt x="838398" y="2110879"/>
                  <a:pt x="830957" y="2110879"/>
                  <a:pt x="825996" y="2110879"/>
                </a:cubicBezTo>
                <a:close/>
                <a:moveTo>
                  <a:pt x="5818249" y="2098787"/>
                </a:moveTo>
                <a:cubicBezTo>
                  <a:pt x="5818869" y="2099407"/>
                  <a:pt x="5819179" y="2100958"/>
                  <a:pt x="5819179" y="2103438"/>
                </a:cubicBezTo>
                <a:cubicBezTo>
                  <a:pt x="5824140" y="2103438"/>
                  <a:pt x="5826620" y="2104679"/>
                  <a:pt x="5826620" y="2107159"/>
                </a:cubicBezTo>
                <a:cubicBezTo>
                  <a:pt x="5826620" y="2109639"/>
                  <a:pt x="5826620" y="2112120"/>
                  <a:pt x="5826620" y="2114600"/>
                </a:cubicBezTo>
                <a:cubicBezTo>
                  <a:pt x="5826620" y="2117081"/>
                  <a:pt x="5826620" y="2119561"/>
                  <a:pt x="5826620" y="2122041"/>
                </a:cubicBezTo>
                <a:cubicBezTo>
                  <a:pt x="5826620" y="2124522"/>
                  <a:pt x="5829101" y="2125762"/>
                  <a:pt x="5834061" y="2125762"/>
                </a:cubicBezTo>
                <a:lnTo>
                  <a:pt x="5826620" y="2148086"/>
                </a:lnTo>
                <a:lnTo>
                  <a:pt x="5811737" y="2140645"/>
                </a:lnTo>
                <a:cubicBezTo>
                  <a:pt x="5806776" y="2130723"/>
                  <a:pt x="5805537" y="2125762"/>
                  <a:pt x="5808017" y="2125762"/>
                </a:cubicBezTo>
                <a:cubicBezTo>
                  <a:pt x="5810497" y="2125762"/>
                  <a:pt x="5811737" y="2123282"/>
                  <a:pt x="5811737" y="2118321"/>
                </a:cubicBezTo>
                <a:cubicBezTo>
                  <a:pt x="5811737" y="2108399"/>
                  <a:pt x="5812978" y="2102198"/>
                  <a:pt x="5815458" y="2099717"/>
                </a:cubicBezTo>
                <a:cubicBezTo>
                  <a:pt x="5816698" y="2098477"/>
                  <a:pt x="5817629" y="2098167"/>
                  <a:pt x="5818249" y="2098787"/>
                </a:cubicBezTo>
                <a:close/>
                <a:moveTo>
                  <a:pt x="5440598" y="2091346"/>
                </a:moveTo>
                <a:cubicBezTo>
                  <a:pt x="5437497" y="2091966"/>
                  <a:pt x="5434707" y="2093516"/>
                  <a:pt x="5432226" y="2095997"/>
                </a:cubicBezTo>
                <a:lnTo>
                  <a:pt x="5424785" y="2103438"/>
                </a:lnTo>
                <a:cubicBezTo>
                  <a:pt x="5434706" y="2108399"/>
                  <a:pt x="5438427" y="2113360"/>
                  <a:pt x="5435947" y="2118321"/>
                </a:cubicBezTo>
                <a:cubicBezTo>
                  <a:pt x="5433467" y="2123282"/>
                  <a:pt x="5434706" y="2127003"/>
                  <a:pt x="5439667" y="2129483"/>
                </a:cubicBezTo>
                <a:cubicBezTo>
                  <a:pt x="5444629" y="2131964"/>
                  <a:pt x="5449589" y="2138165"/>
                  <a:pt x="5454550" y="2148086"/>
                </a:cubicBezTo>
                <a:lnTo>
                  <a:pt x="5461992" y="2155528"/>
                </a:lnTo>
                <a:cubicBezTo>
                  <a:pt x="5461992" y="2150567"/>
                  <a:pt x="5463232" y="2148086"/>
                  <a:pt x="5465712" y="2148086"/>
                </a:cubicBezTo>
                <a:cubicBezTo>
                  <a:pt x="5468192" y="2148086"/>
                  <a:pt x="5471913" y="2150567"/>
                  <a:pt x="5476874" y="2155528"/>
                </a:cubicBezTo>
                <a:cubicBezTo>
                  <a:pt x="5481836" y="2160489"/>
                  <a:pt x="5483075" y="2164210"/>
                  <a:pt x="5480595" y="2166690"/>
                </a:cubicBezTo>
                <a:cubicBezTo>
                  <a:pt x="5478115" y="2169171"/>
                  <a:pt x="5474394" y="2170411"/>
                  <a:pt x="5469433" y="2170411"/>
                </a:cubicBezTo>
                <a:cubicBezTo>
                  <a:pt x="5464472" y="2175372"/>
                  <a:pt x="5461992" y="2181573"/>
                  <a:pt x="5461992" y="2189014"/>
                </a:cubicBezTo>
                <a:cubicBezTo>
                  <a:pt x="5461992" y="2196456"/>
                  <a:pt x="5466953" y="2200176"/>
                  <a:pt x="5476874" y="2200176"/>
                </a:cubicBezTo>
                <a:cubicBezTo>
                  <a:pt x="5481836" y="2200176"/>
                  <a:pt x="5484316" y="2200176"/>
                  <a:pt x="5484316" y="2200176"/>
                </a:cubicBezTo>
                <a:cubicBezTo>
                  <a:pt x="5484316" y="2200176"/>
                  <a:pt x="5484316" y="2198936"/>
                  <a:pt x="5484316" y="2196456"/>
                </a:cubicBezTo>
                <a:cubicBezTo>
                  <a:pt x="5484316" y="2193975"/>
                  <a:pt x="5481836" y="2192735"/>
                  <a:pt x="5476874" y="2192735"/>
                </a:cubicBezTo>
                <a:cubicBezTo>
                  <a:pt x="5471913" y="2187774"/>
                  <a:pt x="5470674" y="2185293"/>
                  <a:pt x="5473154" y="2185293"/>
                </a:cubicBezTo>
                <a:cubicBezTo>
                  <a:pt x="5475634" y="2185293"/>
                  <a:pt x="5481836" y="2185293"/>
                  <a:pt x="5491757" y="2185293"/>
                </a:cubicBezTo>
                <a:cubicBezTo>
                  <a:pt x="5511601" y="2185293"/>
                  <a:pt x="5521523" y="2182813"/>
                  <a:pt x="5521523" y="2177852"/>
                </a:cubicBezTo>
                <a:cubicBezTo>
                  <a:pt x="5521523" y="2172891"/>
                  <a:pt x="5517802" y="2169171"/>
                  <a:pt x="5510361" y="2166690"/>
                </a:cubicBezTo>
                <a:cubicBezTo>
                  <a:pt x="5502919" y="2164210"/>
                  <a:pt x="5501679" y="2160489"/>
                  <a:pt x="5506640" y="2155528"/>
                </a:cubicBezTo>
                <a:cubicBezTo>
                  <a:pt x="5511601" y="2150567"/>
                  <a:pt x="5511601" y="2145606"/>
                  <a:pt x="5506640" y="2140645"/>
                </a:cubicBezTo>
                <a:cubicBezTo>
                  <a:pt x="5506640" y="2140645"/>
                  <a:pt x="5505399" y="2139405"/>
                  <a:pt x="5502919" y="2136924"/>
                </a:cubicBezTo>
                <a:cubicBezTo>
                  <a:pt x="5500439" y="2134444"/>
                  <a:pt x="5499199" y="2130723"/>
                  <a:pt x="5499199" y="2125762"/>
                </a:cubicBezTo>
                <a:cubicBezTo>
                  <a:pt x="5499199" y="2120801"/>
                  <a:pt x="5495478" y="2118321"/>
                  <a:pt x="5488036" y="2118321"/>
                </a:cubicBezTo>
                <a:cubicBezTo>
                  <a:pt x="5480595" y="2118321"/>
                  <a:pt x="5479354" y="2115841"/>
                  <a:pt x="5484316" y="2110879"/>
                </a:cubicBezTo>
                <a:cubicBezTo>
                  <a:pt x="5484316" y="2105919"/>
                  <a:pt x="5484316" y="2102198"/>
                  <a:pt x="5484316" y="2099717"/>
                </a:cubicBezTo>
                <a:cubicBezTo>
                  <a:pt x="5484316" y="2097237"/>
                  <a:pt x="5484316" y="2095997"/>
                  <a:pt x="5484316" y="2095997"/>
                </a:cubicBezTo>
                <a:cubicBezTo>
                  <a:pt x="5479354" y="2091036"/>
                  <a:pt x="5474394" y="2092276"/>
                  <a:pt x="5469433" y="2099717"/>
                </a:cubicBezTo>
                <a:cubicBezTo>
                  <a:pt x="5464472" y="2107159"/>
                  <a:pt x="5461992" y="2108399"/>
                  <a:pt x="5461992" y="2103438"/>
                </a:cubicBezTo>
                <a:cubicBezTo>
                  <a:pt x="5461992" y="2098477"/>
                  <a:pt x="5458271" y="2094756"/>
                  <a:pt x="5450829" y="2092276"/>
                </a:cubicBezTo>
                <a:cubicBezTo>
                  <a:pt x="5447109" y="2091036"/>
                  <a:pt x="5443698" y="2090726"/>
                  <a:pt x="5440598" y="2091346"/>
                </a:cubicBezTo>
                <a:close/>
                <a:moveTo>
                  <a:pt x="900410" y="2088555"/>
                </a:moveTo>
                <a:lnTo>
                  <a:pt x="900410" y="2103438"/>
                </a:lnTo>
                <a:lnTo>
                  <a:pt x="900410" y="2110879"/>
                </a:lnTo>
                <a:cubicBezTo>
                  <a:pt x="895449" y="2115841"/>
                  <a:pt x="892968" y="2118321"/>
                  <a:pt x="892968" y="2118321"/>
                </a:cubicBezTo>
                <a:cubicBezTo>
                  <a:pt x="892968" y="2118321"/>
                  <a:pt x="895449" y="2118321"/>
                  <a:pt x="900410" y="2118321"/>
                </a:cubicBezTo>
                <a:cubicBezTo>
                  <a:pt x="905371" y="2118321"/>
                  <a:pt x="907851" y="2115841"/>
                  <a:pt x="907851" y="2110879"/>
                </a:cubicBezTo>
                <a:cubicBezTo>
                  <a:pt x="907851" y="2110879"/>
                  <a:pt x="910332" y="2108399"/>
                  <a:pt x="915293" y="2103438"/>
                </a:cubicBezTo>
                <a:close/>
                <a:moveTo>
                  <a:pt x="5871269" y="2081114"/>
                </a:moveTo>
                <a:cubicBezTo>
                  <a:pt x="5876230" y="2081114"/>
                  <a:pt x="5878710" y="2082354"/>
                  <a:pt x="5878710" y="2084834"/>
                </a:cubicBezTo>
                <a:cubicBezTo>
                  <a:pt x="5878710" y="2087315"/>
                  <a:pt x="5878710" y="2088555"/>
                  <a:pt x="5878710" y="2088555"/>
                </a:cubicBezTo>
                <a:lnTo>
                  <a:pt x="5871269" y="2095997"/>
                </a:lnTo>
                <a:cubicBezTo>
                  <a:pt x="5871269" y="2095997"/>
                  <a:pt x="5871269" y="2093516"/>
                  <a:pt x="5871269" y="2088555"/>
                </a:cubicBezTo>
                <a:cubicBezTo>
                  <a:pt x="5871269" y="2083594"/>
                  <a:pt x="5871269" y="2081114"/>
                  <a:pt x="5871269" y="2081114"/>
                </a:cubicBezTo>
                <a:close/>
                <a:moveTo>
                  <a:pt x="5558730" y="2081114"/>
                </a:moveTo>
                <a:cubicBezTo>
                  <a:pt x="5553769" y="2081114"/>
                  <a:pt x="5551288" y="2082354"/>
                  <a:pt x="5551288" y="2084834"/>
                </a:cubicBezTo>
                <a:cubicBezTo>
                  <a:pt x="5551288" y="2087315"/>
                  <a:pt x="5551288" y="2088555"/>
                  <a:pt x="5551288" y="2088555"/>
                </a:cubicBezTo>
                <a:lnTo>
                  <a:pt x="5536406" y="2095997"/>
                </a:lnTo>
                <a:cubicBezTo>
                  <a:pt x="5531444" y="2095997"/>
                  <a:pt x="5528964" y="2098477"/>
                  <a:pt x="5528964" y="2103438"/>
                </a:cubicBezTo>
                <a:cubicBezTo>
                  <a:pt x="5528964" y="2108399"/>
                  <a:pt x="5530205" y="2110879"/>
                  <a:pt x="5532685" y="2110879"/>
                </a:cubicBezTo>
                <a:cubicBezTo>
                  <a:pt x="5535165" y="2110879"/>
                  <a:pt x="5536406" y="2118321"/>
                  <a:pt x="5536406" y="2133204"/>
                </a:cubicBezTo>
                <a:cubicBezTo>
                  <a:pt x="5536406" y="2143126"/>
                  <a:pt x="5537646" y="2149327"/>
                  <a:pt x="5540126" y="2151807"/>
                </a:cubicBezTo>
                <a:cubicBezTo>
                  <a:pt x="5542606" y="2154288"/>
                  <a:pt x="5546327" y="2153048"/>
                  <a:pt x="5551288" y="2148086"/>
                </a:cubicBezTo>
                <a:cubicBezTo>
                  <a:pt x="5561210" y="2148086"/>
                  <a:pt x="5566171" y="2143126"/>
                  <a:pt x="5566171" y="2133204"/>
                </a:cubicBezTo>
                <a:lnTo>
                  <a:pt x="5566171" y="2118321"/>
                </a:lnTo>
                <a:cubicBezTo>
                  <a:pt x="5571133" y="2113360"/>
                  <a:pt x="5571133" y="2109639"/>
                  <a:pt x="5566171" y="2107159"/>
                </a:cubicBezTo>
                <a:cubicBezTo>
                  <a:pt x="5561210" y="2104679"/>
                  <a:pt x="5558730" y="2100958"/>
                  <a:pt x="5558730" y="2095997"/>
                </a:cubicBezTo>
                <a:close/>
                <a:moveTo>
                  <a:pt x="5536406" y="2081114"/>
                </a:moveTo>
                <a:cubicBezTo>
                  <a:pt x="5531444" y="2081114"/>
                  <a:pt x="5528964" y="2082354"/>
                  <a:pt x="5528964" y="2084834"/>
                </a:cubicBezTo>
                <a:cubicBezTo>
                  <a:pt x="5528964" y="2087315"/>
                  <a:pt x="5531444" y="2088555"/>
                  <a:pt x="5536406" y="2088555"/>
                </a:cubicBezTo>
                <a:cubicBezTo>
                  <a:pt x="5541367" y="2088555"/>
                  <a:pt x="5543847" y="2088555"/>
                  <a:pt x="5543847" y="2088555"/>
                </a:cubicBezTo>
                <a:cubicBezTo>
                  <a:pt x="5543847" y="2088555"/>
                  <a:pt x="5543847" y="2086075"/>
                  <a:pt x="5543847" y="2081114"/>
                </a:cubicBezTo>
                <a:cubicBezTo>
                  <a:pt x="5538886" y="2081114"/>
                  <a:pt x="5536406" y="2081114"/>
                  <a:pt x="5536406" y="2081114"/>
                </a:cubicBezTo>
                <a:close/>
                <a:moveTo>
                  <a:pt x="639961" y="2081114"/>
                </a:moveTo>
                <a:cubicBezTo>
                  <a:pt x="644922" y="2081114"/>
                  <a:pt x="649882" y="2083594"/>
                  <a:pt x="654844" y="2088555"/>
                </a:cubicBezTo>
                <a:lnTo>
                  <a:pt x="647402" y="2088555"/>
                </a:lnTo>
                <a:close/>
                <a:moveTo>
                  <a:pt x="5975449" y="2066231"/>
                </a:moveTo>
                <a:lnTo>
                  <a:pt x="5982889" y="2073672"/>
                </a:lnTo>
                <a:cubicBezTo>
                  <a:pt x="5982889" y="2078634"/>
                  <a:pt x="5980409" y="2078634"/>
                  <a:pt x="5975449" y="2073672"/>
                </a:cubicBezTo>
                <a:close/>
                <a:moveTo>
                  <a:pt x="5811737" y="2066231"/>
                </a:moveTo>
                <a:cubicBezTo>
                  <a:pt x="5816699" y="2066231"/>
                  <a:pt x="5820419" y="2066231"/>
                  <a:pt x="5822899" y="2066231"/>
                </a:cubicBezTo>
                <a:cubicBezTo>
                  <a:pt x="5825379" y="2066231"/>
                  <a:pt x="5826620" y="2067472"/>
                  <a:pt x="5826620" y="2069952"/>
                </a:cubicBezTo>
                <a:cubicBezTo>
                  <a:pt x="5826620" y="2072432"/>
                  <a:pt x="5826620" y="2073672"/>
                  <a:pt x="5826620" y="2073672"/>
                </a:cubicBezTo>
                <a:cubicBezTo>
                  <a:pt x="5826620" y="2073672"/>
                  <a:pt x="5824140" y="2073672"/>
                  <a:pt x="5819179" y="2073672"/>
                </a:cubicBezTo>
                <a:lnTo>
                  <a:pt x="5811737" y="2081114"/>
                </a:lnTo>
                <a:cubicBezTo>
                  <a:pt x="5811737" y="2081114"/>
                  <a:pt x="5810497" y="2081114"/>
                  <a:pt x="5808017" y="2081114"/>
                </a:cubicBezTo>
                <a:cubicBezTo>
                  <a:pt x="5805537" y="2081114"/>
                  <a:pt x="5801816" y="2081114"/>
                  <a:pt x="5796855" y="2081114"/>
                </a:cubicBezTo>
                <a:close/>
                <a:moveTo>
                  <a:pt x="937617" y="2066231"/>
                </a:moveTo>
                <a:cubicBezTo>
                  <a:pt x="927695" y="2076153"/>
                  <a:pt x="930176" y="2081114"/>
                  <a:pt x="945058" y="2081114"/>
                </a:cubicBezTo>
                <a:cubicBezTo>
                  <a:pt x="950019" y="2081114"/>
                  <a:pt x="953740" y="2081114"/>
                  <a:pt x="956220" y="2081114"/>
                </a:cubicBezTo>
                <a:cubicBezTo>
                  <a:pt x="958701" y="2081114"/>
                  <a:pt x="959941" y="2078634"/>
                  <a:pt x="959941" y="2073672"/>
                </a:cubicBezTo>
                <a:close/>
                <a:moveTo>
                  <a:pt x="409277" y="2066231"/>
                </a:moveTo>
                <a:cubicBezTo>
                  <a:pt x="409277" y="2071192"/>
                  <a:pt x="411758" y="2071192"/>
                  <a:pt x="416718" y="2066231"/>
                </a:cubicBezTo>
                <a:lnTo>
                  <a:pt x="416718" y="2073672"/>
                </a:lnTo>
                <a:lnTo>
                  <a:pt x="394394" y="2088555"/>
                </a:lnTo>
                <a:cubicBezTo>
                  <a:pt x="384472" y="2093516"/>
                  <a:pt x="379511" y="2103438"/>
                  <a:pt x="379511" y="2118321"/>
                </a:cubicBezTo>
                <a:cubicBezTo>
                  <a:pt x="384472" y="2123282"/>
                  <a:pt x="385712" y="2127003"/>
                  <a:pt x="383232" y="2129483"/>
                </a:cubicBezTo>
                <a:cubicBezTo>
                  <a:pt x="380752" y="2131964"/>
                  <a:pt x="377031" y="2135684"/>
                  <a:pt x="372070" y="2140645"/>
                </a:cubicBezTo>
                <a:cubicBezTo>
                  <a:pt x="367109" y="2145606"/>
                  <a:pt x="362148" y="2148086"/>
                  <a:pt x="357187" y="2148086"/>
                </a:cubicBezTo>
                <a:lnTo>
                  <a:pt x="357187" y="2140645"/>
                </a:lnTo>
                <a:cubicBezTo>
                  <a:pt x="367109" y="2135684"/>
                  <a:pt x="369590" y="2130723"/>
                  <a:pt x="364628" y="2125762"/>
                </a:cubicBezTo>
                <a:lnTo>
                  <a:pt x="372070" y="2118321"/>
                </a:lnTo>
                <a:lnTo>
                  <a:pt x="379511" y="2103438"/>
                </a:lnTo>
                <a:cubicBezTo>
                  <a:pt x="379511" y="2103438"/>
                  <a:pt x="379511" y="2100958"/>
                  <a:pt x="379511" y="2095997"/>
                </a:cubicBezTo>
                <a:cubicBezTo>
                  <a:pt x="379511" y="2091036"/>
                  <a:pt x="379511" y="2088555"/>
                  <a:pt x="379511" y="2088555"/>
                </a:cubicBezTo>
                <a:cubicBezTo>
                  <a:pt x="384472" y="2088555"/>
                  <a:pt x="386953" y="2086075"/>
                  <a:pt x="386953" y="2081114"/>
                </a:cubicBezTo>
                <a:close/>
                <a:moveTo>
                  <a:pt x="5781972" y="2058790"/>
                </a:moveTo>
                <a:cubicBezTo>
                  <a:pt x="5786933" y="2058790"/>
                  <a:pt x="5789413" y="2058790"/>
                  <a:pt x="5789413" y="2058790"/>
                </a:cubicBezTo>
                <a:lnTo>
                  <a:pt x="5781972" y="2066231"/>
                </a:lnTo>
                <a:cubicBezTo>
                  <a:pt x="5781972" y="2061270"/>
                  <a:pt x="5781972" y="2058790"/>
                  <a:pt x="5781972" y="2058790"/>
                </a:cubicBezTo>
                <a:close/>
                <a:moveTo>
                  <a:pt x="887387" y="2055069"/>
                </a:moveTo>
                <a:cubicBezTo>
                  <a:pt x="888628" y="2055069"/>
                  <a:pt x="890488" y="2056309"/>
                  <a:pt x="892968" y="2058790"/>
                </a:cubicBezTo>
                <a:lnTo>
                  <a:pt x="885527" y="2058790"/>
                </a:lnTo>
                <a:cubicBezTo>
                  <a:pt x="885527" y="2056309"/>
                  <a:pt x="886147" y="2055069"/>
                  <a:pt x="887387" y="2055069"/>
                </a:cubicBezTo>
                <a:close/>
                <a:moveTo>
                  <a:pt x="5424785" y="2043907"/>
                </a:moveTo>
                <a:lnTo>
                  <a:pt x="5409902" y="2051348"/>
                </a:lnTo>
                <a:cubicBezTo>
                  <a:pt x="5409902" y="2056309"/>
                  <a:pt x="5409902" y="2060030"/>
                  <a:pt x="5409902" y="2062510"/>
                </a:cubicBezTo>
                <a:cubicBezTo>
                  <a:pt x="5409902" y="2064991"/>
                  <a:pt x="5413622" y="2066231"/>
                  <a:pt x="5421064" y="2066231"/>
                </a:cubicBezTo>
                <a:cubicBezTo>
                  <a:pt x="5428505" y="2066231"/>
                  <a:pt x="5432226" y="2063751"/>
                  <a:pt x="5432226" y="2058790"/>
                </a:cubicBezTo>
                <a:lnTo>
                  <a:pt x="5432226" y="2051348"/>
                </a:lnTo>
                <a:close/>
                <a:moveTo>
                  <a:pt x="959941" y="2043907"/>
                </a:moveTo>
                <a:cubicBezTo>
                  <a:pt x="959941" y="2043907"/>
                  <a:pt x="959941" y="2046387"/>
                  <a:pt x="959941" y="2051348"/>
                </a:cubicBezTo>
                <a:cubicBezTo>
                  <a:pt x="959941" y="2056309"/>
                  <a:pt x="959941" y="2058790"/>
                  <a:pt x="959941" y="2058790"/>
                </a:cubicBezTo>
                <a:cubicBezTo>
                  <a:pt x="959941" y="2058790"/>
                  <a:pt x="962421" y="2056309"/>
                  <a:pt x="967383" y="2051348"/>
                </a:cubicBezTo>
                <a:close/>
                <a:moveTo>
                  <a:pt x="431601" y="2043907"/>
                </a:moveTo>
                <a:cubicBezTo>
                  <a:pt x="436562" y="2043907"/>
                  <a:pt x="439043" y="2046387"/>
                  <a:pt x="439043" y="2051348"/>
                </a:cubicBezTo>
                <a:cubicBezTo>
                  <a:pt x="439043" y="2056309"/>
                  <a:pt x="439043" y="2058790"/>
                  <a:pt x="439043" y="2058790"/>
                </a:cubicBezTo>
                <a:cubicBezTo>
                  <a:pt x="434082" y="2058790"/>
                  <a:pt x="431601" y="2056309"/>
                  <a:pt x="431601" y="2051348"/>
                </a:cubicBezTo>
                <a:close/>
                <a:moveTo>
                  <a:pt x="5871269" y="2036465"/>
                </a:moveTo>
                <a:cubicBezTo>
                  <a:pt x="5876230" y="2036465"/>
                  <a:pt x="5878710" y="2038946"/>
                  <a:pt x="5878710" y="2043907"/>
                </a:cubicBezTo>
                <a:cubicBezTo>
                  <a:pt x="5878710" y="2043907"/>
                  <a:pt x="5876230" y="2043907"/>
                  <a:pt x="5871269" y="2043907"/>
                </a:cubicBezTo>
                <a:close/>
                <a:moveTo>
                  <a:pt x="409277" y="2036465"/>
                </a:moveTo>
                <a:cubicBezTo>
                  <a:pt x="414238" y="2036465"/>
                  <a:pt x="416718" y="2038946"/>
                  <a:pt x="416718" y="2043907"/>
                </a:cubicBezTo>
                <a:cubicBezTo>
                  <a:pt x="416718" y="2048868"/>
                  <a:pt x="414238" y="2048868"/>
                  <a:pt x="409277" y="2043907"/>
                </a:cubicBezTo>
                <a:close/>
                <a:moveTo>
                  <a:pt x="803672" y="2029024"/>
                </a:moveTo>
                <a:lnTo>
                  <a:pt x="811113" y="2029024"/>
                </a:lnTo>
                <a:cubicBezTo>
                  <a:pt x="811113" y="2033985"/>
                  <a:pt x="808633" y="2036465"/>
                  <a:pt x="803672" y="2036465"/>
                </a:cubicBezTo>
                <a:cubicBezTo>
                  <a:pt x="803672" y="2036465"/>
                  <a:pt x="803672" y="2033985"/>
                  <a:pt x="803672" y="2029024"/>
                </a:cubicBezTo>
                <a:close/>
                <a:moveTo>
                  <a:pt x="930176" y="2021582"/>
                </a:moveTo>
                <a:cubicBezTo>
                  <a:pt x="930176" y="2021582"/>
                  <a:pt x="932656" y="2024063"/>
                  <a:pt x="937617" y="2029024"/>
                </a:cubicBezTo>
                <a:lnTo>
                  <a:pt x="937617" y="2021582"/>
                </a:lnTo>
                <a:cubicBezTo>
                  <a:pt x="932656" y="2021582"/>
                  <a:pt x="930176" y="2021582"/>
                  <a:pt x="930176" y="2021582"/>
                </a:cubicBezTo>
                <a:close/>
                <a:moveTo>
                  <a:pt x="521828" y="2016001"/>
                </a:moveTo>
                <a:cubicBezTo>
                  <a:pt x="519968" y="2016002"/>
                  <a:pt x="518418" y="2016622"/>
                  <a:pt x="517177" y="2017862"/>
                </a:cubicBezTo>
                <a:cubicBezTo>
                  <a:pt x="514697" y="2020342"/>
                  <a:pt x="514697" y="2022823"/>
                  <a:pt x="517177" y="2025303"/>
                </a:cubicBezTo>
                <a:cubicBezTo>
                  <a:pt x="519658" y="2027784"/>
                  <a:pt x="523379" y="2029024"/>
                  <a:pt x="528339" y="2029024"/>
                </a:cubicBezTo>
                <a:cubicBezTo>
                  <a:pt x="533301" y="2029024"/>
                  <a:pt x="535781" y="2027784"/>
                  <a:pt x="535781" y="2025303"/>
                </a:cubicBezTo>
                <a:cubicBezTo>
                  <a:pt x="535781" y="2022823"/>
                  <a:pt x="533301" y="2020342"/>
                  <a:pt x="528339" y="2017862"/>
                </a:cubicBezTo>
                <a:cubicBezTo>
                  <a:pt x="525859" y="2016622"/>
                  <a:pt x="523689" y="2016002"/>
                  <a:pt x="521828" y="2016001"/>
                </a:cubicBezTo>
                <a:close/>
                <a:moveTo>
                  <a:pt x="5930800" y="2006700"/>
                </a:moveTo>
                <a:cubicBezTo>
                  <a:pt x="5930800" y="2006700"/>
                  <a:pt x="5933280" y="2006700"/>
                  <a:pt x="5938241" y="2006700"/>
                </a:cubicBezTo>
                <a:cubicBezTo>
                  <a:pt x="5938241" y="2006700"/>
                  <a:pt x="5939482" y="2006700"/>
                  <a:pt x="5941962" y="2006700"/>
                </a:cubicBezTo>
                <a:cubicBezTo>
                  <a:pt x="5944442" y="2006700"/>
                  <a:pt x="5945683" y="2007940"/>
                  <a:pt x="5945683" y="2010420"/>
                </a:cubicBezTo>
                <a:cubicBezTo>
                  <a:pt x="5945683" y="2012901"/>
                  <a:pt x="5945683" y="2014141"/>
                  <a:pt x="5945683" y="2014141"/>
                </a:cubicBezTo>
                <a:cubicBezTo>
                  <a:pt x="5945683" y="2014141"/>
                  <a:pt x="5943203" y="2014141"/>
                  <a:pt x="5938241" y="2014141"/>
                </a:cubicBezTo>
                <a:cubicBezTo>
                  <a:pt x="5933280" y="2014141"/>
                  <a:pt x="5930800" y="2011661"/>
                  <a:pt x="5930800" y="2006700"/>
                </a:cubicBezTo>
                <a:close/>
                <a:moveTo>
                  <a:pt x="5685233" y="1999258"/>
                </a:moveTo>
                <a:cubicBezTo>
                  <a:pt x="5690195" y="1999258"/>
                  <a:pt x="5693915" y="2000499"/>
                  <a:pt x="5696395" y="2002979"/>
                </a:cubicBezTo>
                <a:cubicBezTo>
                  <a:pt x="5698875" y="2005459"/>
                  <a:pt x="5700117" y="2009180"/>
                  <a:pt x="5700117" y="2014141"/>
                </a:cubicBezTo>
                <a:lnTo>
                  <a:pt x="5685233" y="2014141"/>
                </a:lnTo>
                <a:cubicBezTo>
                  <a:pt x="5680272" y="2004219"/>
                  <a:pt x="5680272" y="1999258"/>
                  <a:pt x="5685233" y="1999258"/>
                </a:cubicBezTo>
                <a:close/>
                <a:moveTo>
                  <a:pt x="699492" y="1999258"/>
                </a:moveTo>
                <a:lnTo>
                  <a:pt x="692051" y="2006700"/>
                </a:lnTo>
                <a:cubicBezTo>
                  <a:pt x="692051" y="2006700"/>
                  <a:pt x="694531" y="2006700"/>
                  <a:pt x="699492" y="2006700"/>
                </a:cubicBezTo>
                <a:cubicBezTo>
                  <a:pt x="704453" y="2006700"/>
                  <a:pt x="706933" y="2005459"/>
                  <a:pt x="706933" y="2002979"/>
                </a:cubicBezTo>
                <a:cubicBezTo>
                  <a:pt x="706933" y="2000499"/>
                  <a:pt x="704453" y="1999258"/>
                  <a:pt x="699492" y="1999258"/>
                </a:cubicBezTo>
                <a:close/>
                <a:moveTo>
                  <a:pt x="5923359" y="1984375"/>
                </a:moveTo>
                <a:lnTo>
                  <a:pt x="5930800" y="1984375"/>
                </a:lnTo>
                <a:cubicBezTo>
                  <a:pt x="5930800" y="1989336"/>
                  <a:pt x="5928320" y="1991817"/>
                  <a:pt x="5923359" y="1991817"/>
                </a:cubicBezTo>
                <a:cubicBezTo>
                  <a:pt x="5918397" y="1991817"/>
                  <a:pt x="5918397" y="1989336"/>
                  <a:pt x="5923359" y="1984375"/>
                </a:cubicBezTo>
                <a:close/>
                <a:moveTo>
                  <a:pt x="5666630" y="1969493"/>
                </a:moveTo>
                <a:cubicBezTo>
                  <a:pt x="5669110" y="1969493"/>
                  <a:pt x="5670351" y="1971973"/>
                  <a:pt x="5670351" y="1976934"/>
                </a:cubicBezTo>
                <a:cubicBezTo>
                  <a:pt x="5670351" y="1981895"/>
                  <a:pt x="5667871" y="1984375"/>
                  <a:pt x="5662909" y="1984375"/>
                </a:cubicBezTo>
                <a:lnTo>
                  <a:pt x="5662909" y="1976934"/>
                </a:lnTo>
                <a:cubicBezTo>
                  <a:pt x="5662909" y="1971973"/>
                  <a:pt x="5664150" y="1969493"/>
                  <a:pt x="5666630" y="1969493"/>
                </a:cubicBezTo>
                <a:close/>
                <a:moveTo>
                  <a:pt x="915293" y="1969493"/>
                </a:moveTo>
                <a:lnTo>
                  <a:pt x="900410" y="1976934"/>
                </a:lnTo>
                <a:cubicBezTo>
                  <a:pt x="895449" y="1986856"/>
                  <a:pt x="892968" y="1994297"/>
                  <a:pt x="892968" y="1999258"/>
                </a:cubicBezTo>
                <a:cubicBezTo>
                  <a:pt x="897930" y="1999258"/>
                  <a:pt x="905371" y="1996778"/>
                  <a:pt x="915293" y="1991817"/>
                </a:cubicBezTo>
                <a:cubicBezTo>
                  <a:pt x="920254" y="1986856"/>
                  <a:pt x="922734" y="1983135"/>
                  <a:pt x="922734" y="1980655"/>
                </a:cubicBezTo>
                <a:cubicBezTo>
                  <a:pt x="922734" y="1978174"/>
                  <a:pt x="920254" y="1974454"/>
                  <a:pt x="915293" y="1969493"/>
                </a:cubicBezTo>
                <a:close/>
                <a:moveTo>
                  <a:pt x="5904755" y="1958331"/>
                </a:moveTo>
                <a:cubicBezTo>
                  <a:pt x="5907235" y="1958331"/>
                  <a:pt x="5910957" y="1959571"/>
                  <a:pt x="5915917" y="1962051"/>
                </a:cubicBezTo>
                <a:lnTo>
                  <a:pt x="5908475" y="1969493"/>
                </a:lnTo>
                <a:cubicBezTo>
                  <a:pt x="5908475" y="1969493"/>
                  <a:pt x="5907235" y="1968252"/>
                  <a:pt x="5904755" y="1965772"/>
                </a:cubicBezTo>
                <a:cubicBezTo>
                  <a:pt x="5902275" y="1963292"/>
                  <a:pt x="5901035" y="1962051"/>
                  <a:pt x="5901035" y="1962051"/>
                </a:cubicBezTo>
                <a:cubicBezTo>
                  <a:pt x="5901035" y="1959571"/>
                  <a:pt x="5902275" y="1958331"/>
                  <a:pt x="5904755" y="1958331"/>
                </a:cubicBezTo>
                <a:close/>
                <a:moveTo>
                  <a:pt x="5677792" y="1954610"/>
                </a:moveTo>
                <a:lnTo>
                  <a:pt x="5685233" y="1962051"/>
                </a:lnTo>
                <a:cubicBezTo>
                  <a:pt x="5685233" y="1962051"/>
                  <a:pt x="5682753" y="1962051"/>
                  <a:pt x="5677792" y="1962051"/>
                </a:cubicBezTo>
                <a:cubicBezTo>
                  <a:pt x="5677792" y="1957090"/>
                  <a:pt x="5677792" y="1954610"/>
                  <a:pt x="5677792" y="1954610"/>
                </a:cubicBezTo>
                <a:close/>
                <a:moveTo>
                  <a:pt x="1026914" y="1947168"/>
                </a:moveTo>
                <a:cubicBezTo>
                  <a:pt x="1026914" y="1952129"/>
                  <a:pt x="1034355" y="1954610"/>
                  <a:pt x="1049238" y="1954610"/>
                </a:cubicBezTo>
                <a:lnTo>
                  <a:pt x="1041797" y="1947168"/>
                </a:lnTo>
                <a:cubicBezTo>
                  <a:pt x="1031875" y="1947168"/>
                  <a:pt x="1026914" y="1947168"/>
                  <a:pt x="1026914" y="1947168"/>
                </a:cubicBezTo>
                <a:close/>
                <a:moveTo>
                  <a:pt x="855762" y="1947168"/>
                </a:moveTo>
                <a:lnTo>
                  <a:pt x="863203" y="1947168"/>
                </a:lnTo>
                <a:cubicBezTo>
                  <a:pt x="863203" y="1952129"/>
                  <a:pt x="863203" y="1954610"/>
                  <a:pt x="863203" y="1954610"/>
                </a:cubicBezTo>
                <a:close/>
                <a:moveTo>
                  <a:pt x="1005403" y="1942750"/>
                </a:moveTo>
                <a:cubicBezTo>
                  <a:pt x="1001140" y="1941975"/>
                  <a:pt x="995908" y="1950889"/>
                  <a:pt x="989707" y="1969493"/>
                </a:cubicBezTo>
                <a:cubicBezTo>
                  <a:pt x="984746" y="1984375"/>
                  <a:pt x="978545" y="1993057"/>
                  <a:pt x="971103" y="1995538"/>
                </a:cubicBezTo>
                <a:cubicBezTo>
                  <a:pt x="963662" y="1998018"/>
                  <a:pt x="959941" y="1999258"/>
                  <a:pt x="959941" y="1999258"/>
                </a:cubicBezTo>
                <a:lnTo>
                  <a:pt x="974824" y="1999258"/>
                </a:lnTo>
                <a:lnTo>
                  <a:pt x="989707" y="1999258"/>
                </a:lnTo>
                <a:cubicBezTo>
                  <a:pt x="989707" y="1999258"/>
                  <a:pt x="994668" y="1994297"/>
                  <a:pt x="1004589" y="1984375"/>
                </a:cubicBezTo>
                <a:cubicBezTo>
                  <a:pt x="1014511" y="1974454"/>
                  <a:pt x="1021953" y="1969493"/>
                  <a:pt x="1026914" y="1969493"/>
                </a:cubicBezTo>
                <a:lnTo>
                  <a:pt x="1019473" y="1969493"/>
                </a:lnTo>
                <a:cubicBezTo>
                  <a:pt x="1014511" y="1964532"/>
                  <a:pt x="1012031" y="1959571"/>
                  <a:pt x="1012031" y="1954610"/>
                </a:cubicBezTo>
                <a:cubicBezTo>
                  <a:pt x="1010171" y="1947168"/>
                  <a:pt x="1007961" y="1943215"/>
                  <a:pt x="1005403" y="1942750"/>
                </a:cubicBezTo>
                <a:close/>
                <a:moveTo>
                  <a:pt x="5737323" y="1939727"/>
                </a:moveTo>
                <a:cubicBezTo>
                  <a:pt x="5742285" y="1939727"/>
                  <a:pt x="5744765" y="1939727"/>
                  <a:pt x="5744765" y="1939727"/>
                </a:cubicBezTo>
                <a:cubicBezTo>
                  <a:pt x="5744765" y="1939727"/>
                  <a:pt x="5744765" y="1940967"/>
                  <a:pt x="5744765" y="1943448"/>
                </a:cubicBezTo>
                <a:cubicBezTo>
                  <a:pt x="5744765" y="1945928"/>
                  <a:pt x="5742285" y="1947168"/>
                  <a:pt x="5737323" y="1947168"/>
                </a:cubicBezTo>
                <a:close/>
                <a:moveTo>
                  <a:pt x="558105" y="1939727"/>
                </a:moveTo>
                <a:cubicBezTo>
                  <a:pt x="563066" y="1939727"/>
                  <a:pt x="565546" y="1942207"/>
                  <a:pt x="565546" y="1947168"/>
                </a:cubicBezTo>
                <a:cubicBezTo>
                  <a:pt x="560586" y="1952129"/>
                  <a:pt x="558105" y="1949649"/>
                  <a:pt x="558105" y="1939727"/>
                </a:cubicBezTo>
                <a:close/>
                <a:moveTo>
                  <a:pt x="5536406" y="1932286"/>
                </a:moveTo>
                <a:cubicBezTo>
                  <a:pt x="5531444" y="1937247"/>
                  <a:pt x="5528964" y="1940967"/>
                  <a:pt x="5528964" y="1943448"/>
                </a:cubicBezTo>
                <a:cubicBezTo>
                  <a:pt x="5528964" y="1945928"/>
                  <a:pt x="5531444" y="1949649"/>
                  <a:pt x="5536406" y="1954610"/>
                </a:cubicBezTo>
                <a:cubicBezTo>
                  <a:pt x="5546327" y="1964532"/>
                  <a:pt x="5553769" y="1967012"/>
                  <a:pt x="5558730" y="1962051"/>
                </a:cubicBezTo>
                <a:cubicBezTo>
                  <a:pt x="5558730" y="1952129"/>
                  <a:pt x="5556250" y="1944688"/>
                  <a:pt x="5551288" y="1939727"/>
                </a:cubicBezTo>
                <a:cubicBezTo>
                  <a:pt x="5546327" y="1934766"/>
                  <a:pt x="5542606" y="1932286"/>
                  <a:pt x="5540126" y="1932286"/>
                </a:cubicBezTo>
                <a:cubicBezTo>
                  <a:pt x="5537646" y="1932286"/>
                  <a:pt x="5536406" y="1932286"/>
                  <a:pt x="5536406" y="1932286"/>
                </a:cubicBezTo>
                <a:close/>
                <a:moveTo>
                  <a:pt x="5636865" y="1917403"/>
                </a:moveTo>
                <a:cubicBezTo>
                  <a:pt x="5639345" y="1917403"/>
                  <a:pt x="5644306" y="1922364"/>
                  <a:pt x="5651747" y="1932286"/>
                </a:cubicBezTo>
                <a:cubicBezTo>
                  <a:pt x="5659189" y="1942207"/>
                  <a:pt x="5662909" y="1947168"/>
                  <a:pt x="5662909" y="1947168"/>
                </a:cubicBezTo>
                <a:lnTo>
                  <a:pt x="5648027" y="1947168"/>
                </a:lnTo>
                <a:cubicBezTo>
                  <a:pt x="5643065" y="1942207"/>
                  <a:pt x="5639345" y="1938487"/>
                  <a:pt x="5636865" y="1936006"/>
                </a:cubicBezTo>
                <a:cubicBezTo>
                  <a:pt x="5634385" y="1933526"/>
                  <a:pt x="5633143" y="1931045"/>
                  <a:pt x="5633143" y="1928565"/>
                </a:cubicBezTo>
                <a:cubicBezTo>
                  <a:pt x="5633143" y="1926085"/>
                  <a:pt x="5633143" y="1923604"/>
                  <a:pt x="5633143" y="1921123"/>
                </a:cubicBezTo>
                <a:cubicBezTo>
                  <a:pt x="5633143" y="1918643"/>
                  <a:pt x="5634385" y="1917403"/>
                  <a:pt x="5636865" y="1917403"/>
                </a:cubicBezTo>
                <a:close/>
                <a:moveTo>
                  <a:pt x="565546" y="1909961"/>
                </a:moveTo>
                <a:lnTo>
                  <a:pt x="558105" y="1924844"/>
                </a:lnTo>
                <a:cubicBezTo>
                  <a:pt x="553144" y="1929805"/>
                  <a:pt x="548183" y="1932286"/>
                  <a:pt x="543222" y="1932286"/>
                </a:cubicBezTo>
                <a:lnTo>
                  <a:pt x="543222" y="1924844"/>
                </a:lnTo>
                <a:lnTo>
                  <a:pt x="550664" y="1917403"/>
                </a:lnTo>
                <a:cubicBezTo>
                  <a:pt x="550664" y="1912442"/>
                  <a:pt x="555625" y="1909961"/>
                  <a:pt x="565546" y="1909961"/>
                </a:cubicBezTo>
                <a:close/>
                <a:moveTo>
                  <a:pt x="5681513" y="1872754"/>
                </a:moveTo>
                <a:cubicBezTo>
                  <a:pt x="5683993" y="1872754"/>
                  <a:pt x="5685233" y="1876475"/>
                  <a:pt x="5685233" y="1883916"/>
                </a:cubicBezTo>
                <a:cubicBezTo>
                  <a:pt x="5685233" y="1891358"/>
                  <a:pt x="5683993" y="1895079"/>
                  <a:pt x="5681513" y="1895079"/>
                </a:cubicBezTo>
                <a:cubicBezTo>
                  <a:pt x="5679033" y="1895079"/>
                  <a:pt x="5677792" y="1891358"/>
                  <a:pt x="5677792" y="1883916"/>
                </a:cubicBezTo>
                <a:cubicBezTo>
                  <a:pt x="5677792" y="1876475"/>
                  <a:pt x="5679033" y="1872754"/>
                  <a:pt x="5681513" y="1872754"/>
                </a:cubicBezTo>
                <a:close/>
                <a:moveTo>
                  <a:pt x="5648027" y="1872754"/>
                </a:moveTo>
                <a:cubicBezTo>
                  <a:pt x="5648027" y="1872754"/>
                  <a:pt x="5650507" y="1872754"/>
                  <a:pt x="5655468" y="1872754"/>
                </a:cubicBezTo>
                <a:cubicBezTo>
                  <a:pt x="5655468" y="1877715"/>
                  <a:pt x="5652988" y="1880196"/>
                  <a:pt x="5648027" y="1880196"/>
                </a:cubicBezTo>
                <a:cubicBezTo>
                  <a:pt x="5643065" y="1880196"/>
                  <a:pt x="5643065" y="1877715"/>
                  <a:pt x="5648027" y="1872754"/>
                </a:cubicBezTo>
                <a:close/>
                <a:moveTo>
                  <a:pt x="625078" y="1872754"/>
                </a:moveTo>
                <a:cubicBezTo>
                  <a:pt x="620117" y="1877715"/>
                  <a:pt x="615156" y="1885157"/>
                  <a:pt x="610195" y="1895079"/>
                </a:cubicBezTo>
                <a:cubicBezTo>
                  <a:pt x="615156" y="1905000"/>
                  <a:pt x="620117" y="1907481"/>
                  <a:pt x="625078" y="1902520"/>
                </a:cubicBezTo>
                <a:close/>
                <a:moveTo>
                  <a:pt x="5712209" y="1868569"/>
                </a:moveTo>
                <a:cubicBezTo>
                  <a:pt x="5717789" y="1867639"/>
                  <a:pt x="5726161" y="1876475"/>
                  <a:pt x="5737323" y="1895079"/>
                </a:cubicBezTo>
                <a:cubicBezTo>
                  <a:pt x="5747245" y="1909961"/>
                  <a:pt x="5749726" y="1917403"/>
                  <a:pt x="5744765" y="1917403"/>
                </a:cubicBezTo>
                <a:cubicBezTo>
                  <a:pt x="5739803" y="1917403"/>
                  <a:pt x="5737323" y="1914922"/>
                  <a:pt x="5737323" y="1909961"/>
                </a:cubicBezTo>
                <a:cubicBezTo>
                  <a:pt x="5737323" y="1905000"/>
                  <a:pt x="5734843" y="1901280"/>
                  <a:pt x="5729882" y="1898799"/>
                </a:cubicBezTo>
                <a:cubicBezTo>
                  <a:pt x="5724921" y="1896319"/>
                  <a:pt x="5722441" y="1892598"/>
                  <a:pt x="5722441" y="1887637"/>
                </a:cubicBezTo>
                <a:cubicBezTo>
                  <a:pt x="5722441" y="1887637"/>
                  <a:pt x="5721200" y="1886397"/>
                  <a:pt x="5718720" y="1883916"/>
                </a:cubicBezTo>
                <a:cubicBezTo>
                  <a:pt x="5716239" y="1881436"/>
                  <a:pt x="5714999" y="1880196"/>
                  <a:pt x="5714999" y="1880196"/>
                </a:cubicBezTo>
                <a:cubicBezTo>
                  <a:pt x="5705077" y="1880196"/>
                  <a:pt x="5702597" y="1877715"/>
                  <a:pt x="5707557" y="1872754"/>
                </a:cubicBezTo>
                <a:cubicBezTo>
                  <a:pt x="5708797" y="1870274"/>
                  <a:pt x="5710348" y="1868879"/>
                  <a:pt x="5712209" y="1868569"/>
                </a:cubicBezTo>
                <a:close/>
                <a:moveTo>
                  <a:pt x="926455" y="1865313"/>
                </a:moveTo>
                <a:cubicBezTo>
                  <a:pt x="923975" y="1865313"/>
                  <a:pt x="922734" y="1869034"/>
                  <a:pt x="922734" y="1876475"/>
                </a:cubicBezTo>
                <a:cubicBezTo>
                  <a:pt x="922734" y="1883916"/>
                  <a:pt x="923975" y="1887637"/>
                  <a:pt x="926455" y="1887637"/>
                </a:cubicBezTo>
                <a:cubicBezTo>
                  <a:pt x="928935" y="1887637"/>
                  <a:pt x="930176" y="1883916"/>
                  <a:pt x="930176" y="1876475"/>
                </a:cubicBezTo>
                <a:cubicBezTo>
                  <a:pt x="930176" y="1869034"/>
                  <a:pt x="928935" y="1865313"/>
                  <a:pt x="926455" y="1865313"/>
                </a:cubicBezTo>
                <a:close/>
                <a:moveTo>
                  <a:pt x="736699" y="1857872"/>
                </a:moveTo>
                <a:cubicBezTo>
                  <a:pt x="731738" y="1857872"/>
                  <a:pt x="729257" y="1860352"/>
                  <a:pt x="729257" y="1865313"/>
                </a:cubicBezTo>
                <a:cubicBezTo>
                  <a:pt x="729257" y="1870274"/>
                  <a:pt x="728017" y="1873995"/>
                  <a:pt x="725537" y="1876475"/>
                </a:cubicBezTo>
                <a:cubicBezTo>
                  <a:pt x="723057" y="1878955"/>
                  <a:pt x="719336" y="1880196"/>
                  <a:pt x="714375" y="1880196"/>
                </a:cubicBezTo>
                <a:cubicBezTo>
                  <a:pt x="694531" y="1890118"/>
                  <a:pt x="684609" y="1902520"/>
                  <a:pt x="684609" y="1917403"/>
                </a:cubicBezTo>
                <a:cubicBezTo>
                  <a:pt x="679648" y="1917403"/>
                  <a:pt x="674687" y="1917403"/>
                  <a:pt x="669726" y="1917403"/>
                </a:cubicBezTo>
                <a:lnTo>
                  <a:pt x="662285" y="1932286"/>
                </a:lnTo>
                <a:cubicBezTo>
                  <a:pt x="662285" y="1937247"/>
                  <a:pt x="658564" y="1943448"/>
                  <a:pt x="651123" y="1950889"/>
                </a:cubicBezTo>
                <a:cubicBezTo>
                  <a:pt x="643681" y="1958331"/>
                  <a:pt x="637480" y="1962051"/>
                  <a:pt x="632519" y="1962051"/>
                </a:cubicBezTo>
                <a:cubicBezTo>
                  <a:pt x="632519" y="1967012"/>
                  <a:pt x="625078" y="1973213"/>
                  <a:pt x="610195" y="1980655"/>
                </a:cubicBezTo>
                <a:cubicBezTo>
                  <a:pt x="595312" y="1988096"/>
                  <a:pt x="591592" y="1994297"/>
                  <a:pt x="599033" y="1999258"/>
                </a:cubicBezTo>
                <a:cubicBezTo>
                  <a:pt x="606474" y="2004219"/>
                  <a:pt x="607715" y="2006700"/>
                  <a:pt x="602754" y="2006700"/>
                </a:cubicBezTo>
                <a:cubicBezTo>
                  <a:pt x="602754" y="2006700"/>
                  <a:pt x="601513" y="2007940"/>
                  <a:pt x="599033" y="2010420"/>
                </a:cubicBezTo>
                <a:cubicBezTo>
                  <a:pt x="596553" y="2012901"/>
                  <a:pt x="595312" y="2016621"/>
                  <a:pt x="595312" y="2021582"/>
                </a:cubicBezTo>
                <a:cubicBezTo>
                  <a:pt x="595312" y="2026544"/>
                  <a:pt x="592832" y="2031505"/>
                  <a:pt x="587871" y="2036465"/>
                </a:cubicBezTo>
                <a:cubicBezTo>
                  <a:pt x="582910" y="2041427"/>
                  <a:pt x="577949" y="2043907"/>
                  <a:pt x="572988" y="2043907"/>
                </a:cubicBezTo>
                <a:cubicBezTo>
                  <a:pt x="568027" y="2048868"/>
                  <a:pt x="563066" y="2056309"/>
                  <a:pt x="558105" y="2066231"/>
                </a:cubicBezTo>
                <a:lnTo>
                  <a:pt x="550664" y="2081114"/>
                </a:lnTo>
                <a:cubicBezTo>
                  <a:pt x="550664" y="2081114"/>
                  <a:pt x="548183" y="2081114"/>
                  <a:pt x="543222" y="2081114"/>
                </a:cubicBezTo>
                <a:lnTo>
                  <a:pt x="528339" y="2088555"/>
                </a:lnTo>
                <a:cubicBezTo>
                  <a:pt x="508496" y="2093516"/>
                  <a:pt x="501054" y="2100958"/>
                  <a:pt x="506015" y="2110879"/>
                </a:cubicBezTo>
                <a:lnTo>
                  <a:pt x="498574" y="2110879"/>
                </a:lnTo>
                <a:cubicBezTo>
                  <a:pt x="493613" y="2110879"/>
                  <a:pt x="489892" y="2112120"/>
                  <a:pt x="487412" y="2114600"/>
                </a:cubicBezTo>
                <a:cubicBezTo>
                  <a:pt x="484931" y="2117081"/>
                  <a:pt x="486172" y="2120801"/>
                  <a:pt x="491132" y="2125762"/>
                </a:cubicBezTo>
                <a:cubicBezTo>
                  <a:pt x="496094" y="2130723"/>
                  <a:pt x="497334" y="2135684"/>
                  <a:pt x="494853" y="2140645"/>
                </a:cubicBezTo>
                <a:cubicBezTo>
                  <a:pt x="492373" y="2145606"/>
                  <a:pt x="488652" y="2148086"/>
                  <a:pt x="483691" y="2148086"/>
                </a:cubicBezTo>
                <a:cubicBezTo>
                  <a:pt x="483691" y="2148086"/>
                  <a:pt x="483691" y="2149327"/>
                  <a:pt x="483691" y="2151807"/>
                </a:cubicBezTo>
                <a:cubicBezTo>
                  <a:pt x="483691" y="2154288"/>
                  <a:pt x="483691" y="2158008"/>
                  <a:pt x="483691" y="2162969"/>
                </a:cubicBezTo>
                <a:cubicBezTo>
                  <a:pt x="483691" y="2182813"/>
                  <a:pt x="491132" y="2185293"/>
                  <a:pt x="506015" y="2170411"/>
                </a:cubicBezTo>
                <a:lnTo>
                  <a:pt x="513457" y="2155528"/>
                </a:lnTo>
                <a:cubicBezTo>
                  <a:pt x="518418" y="2155528"/>
                  <a:pt x="520898" y="2155528"/>
                  <a:pt x="520898" y="2155528"/>
                </a:cubicBezTo>
                <a:cubicBezTo>
                  <a:pt x="520898" y="2155528"/>
                  <a:pt x="522138" y="2154288"/>
                  <a:pt x="524619" y="2151807"/>
                </a:cubicBezTo>
                <a:cubicBezTo>
                  <a:pt x="527099" y="2149327"/>
                  <a:pt x="528339" y="2148086"/>
                  <a:pt x="528339" y="2148086"/>
                </a:cubicBezTo>
                <a:lnTo>
                  <a:pt x="550664" y="2118321"/>
                </a:lnTo>
                <a:cubicBezTo>
                  <a:pt x="555625" y="2108399"/>
                  <a:pt x="559345" y="2102198"/>
                  <a:pt x="561826" y="2099717"/>
                </a:cubicBezTo>
                <a:cubicBezTo>
                  <a:pt x="564306" y="2097237"/>
                  <a:pt x="563066" y="2095997"/>
                  <a:pt x="558105" y="2095997"/>
                </a:cubicBezTo>
                <a:lnTo>
                  <a:pt x="572988" y="2081114"/>
                </a:lnTo>
                <a:lnTo>
                  <a:pt x="602754" y="2051348"/>
                </a:lnTo>
                <a:cubicBezTo>
                  <a:pt x="607715" y="2046387"/>
                  <a:pt x="615156" y="2041427"/>
                  <a:pt x="625078" y="2036465"/>
                </a:cubicBezTo>
                <a:cubicBezTo>
                  <a:pt x="630039" y="2031505"/>
                  <a:pt x="633759" y="2027784"/>
                  <a:pt x="636240" y="2025303"/>
                </a:cubicBezTo>
                <a:cubicBezTo>
                  <a:pt x="638720" y="2022823"/>
                  <a:pt x="638720" y="2021582"/>
                  <a:pt x="636240" y="2021582"/>
                </a:cubicBezTo>
                <a:cubicBezTo>
                  <a:pt x="633759" y="2021582"/>
                  <a:pt x="633759" y="2020342"/>
                  <a:pt x="636240" y="2017862"/>
                </a:cubicBezTo>
                <a:cubicBezTo>
                  <a:pt x="638720" y="2015381"/>
                  <a:pt x="639961" y="2014141"/>
                  <a:pt x="639961" y="2014141"/>
                </a:cubicBezTo>
                <a:cubicBezTo>
                  <a:pt x="649882" y="2014141"/>
                  <a:pt x="654844" y="2011661"/>
                  <a:pt x="654844" y="2006700"/>
                </a:cubicBezTo>
                <a:cubicBezTo>
                  <a:pt x="654844" y="2001739"/>
                  <a:pt x="654844" y="1998018"/>
                  <a:pt x="654844" y="1995538"/>
                </a:cubicBezTo>
                <a:cubicBezTo>
                  <a:pt x="654844" y="1993057"/>
                  <a:pt x="657324" y="1989336"/>
                  <a:pt x="662285" y="1984375"/>
                </a:cubicBezTo>
                <a:cubicBezTo>
                  <a:pt x="667246" y="1979414"/>
                  <a:pt x="669726" y="1974454"/>
                  <a:pt x="669726" y="1969493"/>
                </a:cubicBezTo>
                <a:cubicBezTo>
                  <a:pt x="669726" y="1964532"/>
                  <a:pt x="672207" y="1962051"/>
                  <a:pt x="677168" y="1962051"/>
                </a:cubicBezTo>
                <a:cubicBezTo>
                  <a:pt x="682129" y="1957090"/>
                  <a:pt x="685849" y="1953369"/>
                  <a:pt x="688330" y="1950889"/>
                </a:cubicBezTo>
                <a:cubicBezTo>
                  <a:pt x="690810" y="1948409"/>
                  <a:pt x="692051" y="1947168"/>
                  <a:pt x="692051" y="1947168"/>
                </a:cubicBezTo>
                <a:lnTo>
                  <a:pt x="706933" y="1932286"/>
                </a:lnTo>
                <a:cubicBezTo>
                  <a:pt x="721816" y="1922364"/>
                  <a:pt x="724297" y="1914922"/>
                  <a:pt x="714375" y="1909961"/>
                </a:cubicBezTo>
                <a:lnTo>
                  <a:pt x="721816" y="1902520"/>
                </a:lnTo>
                <a:cubicBezTo>
                  <a:pt x="726777" y="1897559"/>
                  <a:pt x="730498" y="1893838"/>
                  <a:pt x="732978" y="1891358"/>
                </a:cubicBezTo>
                <a:cubicBezTo>
                  <a:pt x="735459" y="1888877"/>
                  <a:pt x="739179" y="1887637"/>
                  <a:pt x="744140" y="1887637"/>
                </a:cubicBezTo>
                <a:cubicBezTo>
                  <a:pt x="749101" y="1887637"/>
                  <a:pt x="750342" y="1882676"/>
                  <a:pt x="747861" y="1872754"/>
                </a:cubicBezTo>
                <a:cubicBezTo>
                  <a:pt x="745381" y="1862833"/>
                  <a:pt x="741660" y="1857872"/>
                  <a:pt x="736699" y="1857872"/>
                </a:cubicBezTo>
                <a:close/>
                <a:moveTo>
                  <a:pt x="1019473" y="1850430"/>
                </a:moveTo>
                <a:cubicBezTo>
                  <a:pt x="999629" y="1850430"/>
                  <a:pt x="989707" y="1852911"/>
                  <a:pt x="989707" y="1857872"/>
                </a:cubicBezTo>
                <a:cubicBezTo>
                  <a:pt x="989707" y="1867793"/>
                  <a:pt x="984746" y="1873995"/>
                  <a:pt x="974824" y="1876475"/>
                </a:cubicBezTo>
                <a:cubicBezTo>
                  <a:pt x="964902" y="1878955"/>
                  <a:pt x="959941" y="1882676"/>
                  <a:pt x="959941" y="1887637"/>
                </a:cubicBezTo>
                <a:cubicBezTo>
                  <a:pt x="959941" y="1892598"/>
                  <a:pt x="961181" y="1895079"/>
                  <a:pt x="963662" y="1895079"/>
                </a:cubicBezTo>
                <a:cubicBezTo>
                  <a:pt x="966142" y="1895079"/>
                  <a:pt x="969863" y="1895079"/>
                  <a:pt x="974824" y="1895079"/>
                </a:cubicBezTo>
                <a:cubicBezTo>
                  <a:pt x="984746" y="1890118"/>
                  <a:pt x="989707" y="1890118"/>
                  <a:pt x="989707" y="1895079"/>
                </a:cubicBezTo>
                <a:cubicBezTo>
                  <a:pt x="989707" y="1900040"/>
                  <a:pt x="987226" y="1902520"/>
                  <a:pt x="982265" y="1902520"/>
                </a:cubicBezTo>
                <a:cubicBezTo>
                  <a:pt x="987226" y="1907481"/>
                  <a:pt x="999629" y="1905000"/>
                  <a:pt x="1019473" y="1895079"/>
                </a:cubicBezTo>
                <a:cubicBezTo>
                  <a:pt x="1019473" y="1895079"/>
                  <a:pt x="1021953" y="1893838"/>
                  <a:pt x="1026914" y="1891358"/>
                </a:cubicBezTo>
                <a:cubicBezTo>
                  <a:pt x="1031875" y="1888877"/>
                  <a:pt x="1034355" y="1887637"/>
                  <a:pt x="1034355" y="1887637"/>
                </a:cubicBezTo>
                <a:lnTo>
                  <a:pt x="1041797" y="1887637"/>
                </a:lnTo>
                <a:cubicBezTo>
                  <a:pt x="1041797" y="1882676"/>
                  <a:pt x="1040556" y="1880196"/>
                  <a:pt x="1038076" y="1880196"/>
                </a:cubicBezTo>
                <a:cubicBezTo>
                  <a:pt x="1035596" y="1880196"/>
                  <a:pt x="1034355" y="1875235"/>
                  <a:pt x="1034355" y="1865313"/>
                </a:cubicBezTo>
                <a:cubicBezTo>
                  <a:pt x="1034355" y="1855391"/>
                  <a:pt x="1029394" y="1850430"/>
                  <a:pt x="1019473" y="1850430"/>
                </a:cubicBezTo>
                <a:close/>
                <a:moveTo>
                  <a:pt x="5693605" y="1845779"/>
                </a:moveTo>
                <a:cubicBezTo>
                  <a:pt x="5694225" y="1845159"/>
                  <a:pt x="5695155" y="1845469"/>
                  <a:pt x="5696395" y="1846709"/>
                </a:cubicBezTo>
                <a:cubicBezTo>
                  <a:pt x="5698875" y="1849190"/>
                  <a:pt x="5700117" y="1850430"/>
                  <a:pt x="5700117" y="1850430"/>
                </a:cubicBezTo>
                <a:cubicBezTo>
                  <a:pt x="5695155" y="1850430"/>
                  <a:pt x="5692675" y="1850430"/>
                  <a:pt x="5692675" y="1850430"/>
                </a:cubicBezTo>
                <a:cubicBezTo>
                  <a:pt x="5692675" y="1847950"/>
                  <a:pt x="5692985" y="1846400"/>
                  <a:pt x="5693605" y="1845779"/>
                </a:cubicBezTo>
                <a:close/>
                <a:moveTo>
                  <a:pt x="1071562" y="1842989"/>
                </a:moveTo>
                <a:cubicBezTo>
                  <a:pt x="1066601" y="1842989"/>
                  <a:pt x="1064121" y="1845469"/>
                  <a:pt x="1064121" y="1850430"/>
                </a:cubicBezTo>
                <a:lnTo>
                  <a:pt x="1071562" y="1850430"/>
                </a:lnTo>
                <a:cubicBezTo>
                  <a:pt x="1076523" y="1850430"/>
                  <a:pt x="1079004" y="1850430"/>
                  <a:pt x="1079004" y="1850430"/>
                </a:cubicBezTo>
                <a:close/>
                <a:moveTo>
                  <a:pt x="955290" y="1838338"/>
                </a:moveTo>
                <a:cubicBezTo>
                  <a:pt x="953430" y="1838958"/>
                  <a:pt x="952500" y="1840508"/>
                  <a:pt x="952500" y="1842989"/>
                </a:cubicBezTo>
                <a:lnTo>
                  <a:pt x="952500" y="1850430"/>
                </a:lnTo>
                <a:lnTo>
                  <a:pt x="967383" y="1850430"/>
                </a:lnTo>
                <a:cubicBezTo>
                  <a:pt x="972344" y="1845469"/>
                  <a:pt x="971103" y="1841748"/>
                  <a:pt x="963662" y="1839268"/>
                </a:cubicBezTo>
                <a:cubicBezTo>
                  <a:pt x="959941" y="1838028"/>
                  <a:pt x="957151" y="1837718"/>
                  <a:pt x="955290" y="1838338"/>
                </a:cubicBezTo>
                <a:close/>
                <a:moveTo>
                  <a:pt x="5752206" y="1835547"/>
                </a:moveTo>
                <a:lnTo>
                  <a:pt x="5759647" y="1850430"/>
                </a:lnTo>
                <a:cubicBezTo>
                  <a:pt x="5759647" y="1855391"/>
                  <a:pt x="5758407" y="1856631"/>
                  <a:pt x="5755927" y="1854151"/>
                </a:cubicBezTo>
                <a:cubicBezTo>
                  <a:pt x="5753447" y="1851670"/>
                  <a:pt x="5752206" y="1850430"/>
                  <a:pt x="5752206" y="1850430"/>
                </a:cubicBezTo>
                <a:cubicBezTo>
                  <a:pt x="5752206" y="1845469"/>
                  <a:pt x="5752206" y="1840508"/>
                  <a:pt x="5752206" y="1835547"/>
                </a:cubicBezTo>
                <a:close/>
                <a:moveTo>
                  <a:pt x="5402460" y="1835547"/>
                </a:moveTo>
                <a:cubicBezTo>
                  <a:pt x="5387577" y="1835547"/>
                  <a:pt x="5385097" y="1838028"/>
                  <a:pt x="5395019" y="1842989"/>
                </a:cubicBezTo>
                <a:cubicBezTo>
                  <a:pt x="5395019" y="1847950"/>
                  <a:pt x="5397499" y="1850430"/>
                  <a:pt x="5402460" y="1850430"/>
                </a:cubicBezTo>
                <a:cubicBezTo>
                  <a:pt x="5407422" y="1850430"/>
                  <a:pt x="5409902" y="1847950"/>
                  <a:pt x="5409902" y="1842989"/>
                </a:cubicBezTo>
                <a:cubicBezTo>
                  <a:pt x="5409902" y="1838028"/>
                  <a:pt x="5407422" y="1835547"/>
                  <a:pt x="5402460" y="1835547"/>
                </a:cubicBezTo>
                <a:close/>
                <a:moveTo>
                  <a:pt x="5789413" y="1828106"/>
                </a:moveTo>
                <a:cubicBezTo>
                  <a:pt x="5789413" y="1828106"/>
                  <a:pt x="5789413" y="1830586"/>
                  <a:pt x="5789413" y="1835547"/>
                </a:cubicBezTo>
                <a:lnTo>
                  <a:pt x="5781972" y="1842989"/>
                </a:lnTo>
                <a:cubicBezTo>
                  <a:pt x="5781972" y="1842989"/>
                  <a:pt x="5781972" y="1840508"/>
                  <a:pt x="5781972" y="1835547"/>
                </a:cubicBezTo>
                <a:cubicBezTo>
                  <a:pt x="5781972" y="1835547"/>
                  <a:pt x="5781972" y="1834307"/>
                  <a:pt x="5781972" y="1831827"/>
                </a:cubicBezTo>
                <a:cubicBezTo>
                  <a:pt x="5781972" y="1829346"/>
                  <a:pt x="5784452" y="1828106"/>
                  <a:pt x="5789413" y="1828106"/>
                </a:cubicBezTo>
                <a:close/>
                <a:moveTo>
                  <a:pt x="5476874" y="1828106"/>
                </a:moveTo>
                <a:lnTo>
                  <a:pt x="5476874" y="1842989"/>
                </a:lnTo>
                <a:cubicBezTo>
                  <a:pt x="5481836" y="1842989"/>
                  <a:pt x="5484316" y="1845469"/>
                  <a:pt x="5484316" y="1850430"/>
                </a:cubicBezTo>
                <a:cubicBezTo>
                  <a:pt x="5484316" y="1865313"/>
                  <a:pt x="5491757" y="1872754"/>
                  <a:pt x="5506640" y="1872754"/>
                </a:cubicBezTo>
                <a:lnTo>
                  <a:pt x="5514081" y="1872754"/>
                </a:lnTo>
                <a:cubicBezTo>
                  <a:pt x="5509120" y="1877715"/>
                  <a:pt x="5510361" y="1883916"/>
                  <a:pt x="5517802" y="1891358"/>
                </a:cubicBezTo>
                <a:cubicBezTo>
                  <a:pt x="5525244" y="1898799"/>
                  <a:pt x="5528964" y="1902520"/>
                  <a:pt x="5528964" y="1902520"/>
                </a:cubicBezTo>
                <a:cubicBezTo>
                  <a:pt x="5528964" y="1907481"/>
                  <a:pt x="5530205" y="1911202"/>
                  <a:pt x="5532685" y="1913682"/>
                </a:cubicBezTo>
                <a:cubicBezTo>
                  <a:pt x="5535165" y="1916162"/>
                  <a:pt x="5536406" y="1917403"/>
                  <a:pt x="5536406" y="1917403"/>
                </a:cubicBezTo>
                <a:cubicBezTo>
                  <a:pt x="5546327" y="1922364"/>
                  <a:pt x="5552529" y="1923604"/>
                  <a:pt x="5555009" y="1921123"/>
                </a:cubicBezTo>
                <a:cubicBezTo>
                  <a:pt x="5557489" y="1918643"/>
                  <a:pt x="5556250" y="1912442"/>
                  <a:pt x="5551288" y="1902520"/>
                </a:cubicBezTo>
                <a:cubicBezTo>
                  <a:pt x="5551288" y="1897559"/>
                  <a:pt x="5550048" y="1893838"/>
                  <a:pt x="5547568" y="1891358"/>
                </a:cubicBezTo>
                <a:cubicBezTo>
                  <a:pt x="5545088" y="1888877"/>
                  <a:pt x="5543847" y="1887637"/>
                  <a:pt x="5543847" y="1887637"/>
                </a:cubicBezTo>
                <a:lnTo>
                  <a:pt x="5528964" y="1880196"/>
                </a:lnTo>
                <a:cubicBezTo>
                  <a:pt x="5519043" y="1875235"/>
                  <a:pt x="5514081" y="1867793"/>
                  <a:pt x="5514081" y="1857872"/>
                </a:cubicBezTo>
                <a:cubicBezTo>
                  <a:pt x="5514081" y="1852911"/>
                  <a:pt x="5510361" y="1846709"/>
                  <a:pt x="5502919" y="1839268"/>
                </a:cubicBezTo>
                <a:cubicBezTo>
                  <a:pt x="5495478" y="1831827"/>
                  <a:pt x="5486796" y="1828106"/>
                  <a:pt x="5476874" y="1828106"/>
                </a:cubicBezTo>
                <a:close/>
                <a:moveTo>
                  <a:pt x="710189" y="1823455"/>
                </a:moveTo>
                <a:cubicBezTo>
                  <a:pt x="705538" y="1823455"/>
                  <a:pt x="699492" y="1826246"/>
                  <a:pt x="692051" y="1831827"/>
                </a:cubicBezTo>
                <a:cubicBezTo>
                  <a:pt x="682129" y="1839268"/>
                  <a:pt x="677168" y="1845469"/>
                  <a:pt x="677168" y="1850430"/>
                </a:cubicBezTo>
                <a:cubicBezTo>
                  <a:pt x="677168" y="1865313"/>
                  <a:pt x="684609" y="1870274"/>
                  <a:pt x="699492" y="1865313"/>
                </a:cubicBezTo>
                <a:lnTo>
                  <a:pt x="706933" y="1850430"/>
                </a:lnTo>
                <a:cubicBezTo>
                  <a:pt x="706933" y="1845469"/>
                  <a:pt x="709414" y="1841748"/>
                  <a:pt x="714375" y="1839268"/>
                </a:cubicBezTo>
                <a:cubicBezTo>
                  <a:pt x="719336" y="1836788"/>
                  <a:pt x="721816" y="1834307"/>
                  <a:pt x="721816" y="1831827"/>
                </a:cubicBezTo>
                <a:cubicBezTo>
                  <a:pt x="721816" y="1829346"/>
                  <a:pt x="719336" y="1826866"/>
                  <a:pt x="714375" y="1824385"/>
                </a:cubicBezTo>
                <a:cubicBezTo>
                  <a:pt x="713135" y="1823765"/>
                  <a:pt x="711739" y="1823455"/>
                  <a:pt x="710189" y="1823455"/>
                </a:cubicBezTo>
                <a:close/>
                <a:moveTo>
                  <a:pt x="5860107" y="1820665"/>
                </a:moveTo>
                <a:cubicBezTo>
                  <a:pt x="5862587" y="1820665"/>
                  <a:pt x="5863827" y="1824385"/>
                  <a:pt x="5863827" y="1831827"/>
                </a:cubicBezTo>
                <a:cubicBezTo>
                  <a:pt x="5863827" y="1839268"/>
                  <a:pt x="5860107" y="1842989"/>
                  <a:pt x="5852665" y="1842989"/>
                </a:cubicBezTo>
                <a:cubicBezTo>
                  <a:pt x="5845223" y="1842989"/>
                  <a:pt x="5843983" y="1840508"/>
                  <a:pt x="5848945" y="1835547"/>
                </a:cubicBezTo>
                <a:cubicBezTo>
                  <a:pt x="5848945" y="1835547"/>
                  <a:pt x="5851425" y="1833067"/>
                  <a:pt x="5856386" y="1828106"/>
                </a:cubicBezTo>
                <a:cubicBezTo>
                  <a:pt x="5856386" y="1823145"/>
                  <a:pt x="5857627" y="1820665"/>
                  <a:pt x="5860107" y="1820665"/>
                </a:cubicBezTo>
                <a:close/>
                <a:moveTo>
                  <a:pt x="5595937" y="1820665"/>
                </a:moveTo>
                <a:lnTo>
                  <a:pt x="5603378" y="1828106"/>
                </a:lnTo>
                <a:lnTo>
                  <a:pt x="5595937" y="1835547"/>
                </a:lnTo>
                <a:close/>
                <a:moveTo>
                  <a:pt x="1010171" y="1816014"/>
                </a:moveTo>
                <a:cubicBezTo>
                  <a:pt x="1006450" y="1815394"/>
                  <a:pt x="1002109" y="1815704"/>
                  <a:pt x="997148" y="1816944"/>
                </a:cubicBezTo>
                <a:cubicBezTo>
                  <a:pt x="987226" y="1819424"/>
                  <a:pt x="982265" y="1820665"/>
                  <a:pt x="982265" y="1820665"/>
                </a:cubicBezTo>
                <a:cubicBezTo>
                  <a:pt x="982265" y="1825626"/>
                  <a:pt x="983506" y="1828106"/>
                  <a:pt x="985986" y="1828106"/>
                </a:cubicBezTo>
                <a:cubicBezTo>
                  <a:pt x="988466" y="1828106"/>
                  <a:pt x="989707" y="1828106"/>
                  <a:pt x="989707" y="1828106"/>
                </a:cubicBezTo>
                <a:lnTo>
                  <a:pt x="1004589" y="1835547"/>
                </a:lnTo>
                <a:lnTo>
                  <a:pt x="1019473" y="1828106"/>
                </a:lnTo>
                <a:cubicBezTo>
                  <a:pt x="1024433" y="1828106"/>
                  <a:pt x="1024433" y="1825626"/>
                  <a:pt x="1019473" y="1820665"/>
                </a:cubicBezTo>
                <a:cubicBezTo>
                  <a:pt x="1016992" y="1818184"/>
                  <a:pt x="1013891" y="1816634"/>
                  <a:pt x="1010171" y="1816014"/>
                </a:cubicBezTo>
                <a:close/>
                <a:moveTo>
                  <a:pt x="5781972" y="1813223"/>
                </a:moveTo>
                <a:lnTo>
                  <a:pt x="5804296" y="1813223"/>
                </a:lnTo>
                <a:cubicBezTo>
                  <a:pt x="5809257" y="1813223"/>
                  <a:pt x="5814217" y="1814463"/>
                  <a:pt x="5819179" y="1816944"/>
                </a:cubicBezTo>
                <a:cubicBezTo>
                  <a:pt x="5824140" y="1819424"/>
                  <a:pt x="5826620" y="1820665"/>
                  <a:pt x="5826620" y="1820665"/>
                </a:cubicBezTo>
                <a:lnTo>
                  <a:pt x="5826620" y="1850430"/>
                </a:lnTo>
                <a:lnTo>
                  <a:pt x="5826620" y="1865313"/>
                </a:lnTo>
                <a:cubicBezTo>
                  <a:pt x="5831581" y="1865313"/>
                  <a:pt x="5834061" y="1867793"/>
                  <a:pt x="5834061" y="1872754"/>
                </a:cubicBezTo>
                <a:cubicBezTo>
                  <a:pt x="5834061" y="1872754"/>
                  <a:pt x="5835302" y="1873995"/>
                  <a:pt x="5837783" y="1876475"/>
                </a:cubicBezTo>
                <a:cubicBezTo>
                  <a:pt x="5840263" y="1878955"/>
                  <a:pt x="5843983" y="1880196"/>
                  <a:pt x="5848945" y="1880196"/>
                </a:cubicBezTo>
                <a:lnTo>
                  <a:pt x="5848945" y="1887637"/>
                </a:lnTo>
                <a:lnTo>
                  <a:pt x="5856386" y="1902520"/>
                </a:lnTo>
                <a:lnTo>
                  <a:pt x="5856386" y="1917403"/>
                </a:lnTo>
                <a:cubicBezTo>
                  <a:pt x="5846465" y="1912442"/>
                  <a:pt x="5841503" y="1907481"/>
                  <a:pt x="5841503" y="1902520"/>
                </a:cubicBezTo>
                <a:cubicBezTo>
                  <a:pt x="5841503" y="1892598"/>
                  <a:pt x="5837783" y="1885157"/>
                  <a:pt x="5830341" y="1880196"/>
                </a:cubicBezTo>
                <a:cubicBezTo>
                  <a:pt x="5822899" y="1875235"/>
                  <a:pt x="5814217" y="1872754"/>
                  <a:pt x="5804296" y="1872754"/>
                </a:cubicBezTo>
                <a:lnTo>
                  <a:pt x="5789413" y="1865313"/>
                </a:lnTo>
                <a:cubicBezTo>
                  <a:pt x="5794375" y="1865313"/>
                  <a:pt x="5796855" y="1864073"/>
                  <a:pt x="5796855" y="1861592"/>
                </a:cubicBezTo>
                <a:cubicBezTo>
                  <a:pt x="5796855" y="1859112"/>
                  <a:pt x="5796855" y="1855391"/>
                  <a:pt x="5796855" y="1850430"/>
                </a:cubicBezTo>
                <a:lnTo>
                  <a:pt x="5804296" y="1850430"/>
                </a:lnTo>
                <a:lnTo>
                  <a:pt x="5796855" y="1820665"/>
                </a:lnTo>
                <a:close/>
                <a:moveTo>
                  <a:pt x="736699" y="1813223"/>
                </a:moveTo>
                <a:cubicBezTo>
                  <a:pt x="731738" y="1813223"/>
                  <a:pt x="729257" y="1814463"/>
                  <a:pt x="729257" y="1816944"/>
                </a:cubicBezTo>
                <a:cubicBezTo>
                  <a:pt x="729257" y="1819424"/>
                  <a:pt x="731738" y="1820665"/>
                  <a:pt x="736699" y="1820665"/>
                </a:cubicBezTo>
                <a:cubicBezTo>
                  <a:pt x="741660" y="1820665"/>
                  <a:pt x="744140" y="1818184"/>
                  <a:pt x="744140" y="1813223"/>
                </a:cubicBezTo>
                <a:close/>
                <a:moveTo>
                  <a:pt x="1167370" y="1808572"/>
                </a:moveTo>
                <a:cubicBezTo>
                  <a:pt x="1165510" y="1809193"/>
                  <a:pt x="1163340" y="1810743"/>
                  <a:pt x="1160859" y="1813223"/>
                </a:cubicBezTo>
                <a:cubicBezTo>
                  <a:pt x="1150937" y="1813223"/>
                  <a:pt x="1143496" y="1823145"/>
                  <a:pt x="1138535" y="1842989"/>
                </a:cubicBezTo>
                <a:lnTo>
                  <a:pt x="1145976" y="1835547"/>
                </a:lnTo>
                <a:cubicBezTo>
                  <a:pt x="1150937" y="1835547"/>
                  <a:pt x="1153418" y="1834307"/>
                  <a:pt x="1153418" y="1831827"/>
                </a:cubicBezTo>
                <a:cubicBezTo>
                  <a:pt x="1153418" y="1829346"/>
                  <a:pt x="1155898" y="1828106"/>
                  <a:pt x="1160859" y="1828106"/>
                </a:cubicBezTo>
                <a:lnTo>
                  <a:pt x="1168300" y="1820665"/>
                </a:lnTo>
                <a:cubicBezTo>
                  <a:pt x="1173262" y="1815703"/>
                  <a:pt x="1174502" y="1811983"/>
                  <a:pt x="1172021" y="1809502"/>
                </a:cubicBezTo>
                <a:cubicBezTo>
                  <a:pt x="1170781" y="1808262"/>
                  <a:pt x="1169231" y="1807952"/>
                  <a:pt x="1167370" y="1808572"/>
                </a:cubicBezTo>
                <a:close/>
                <a:moveTo>
                  <a:pt x="5841503" y="1805782"/>
                </a:moveTo>
                <a:cubicBezTo>
                  <a:pt x="5846465" y="1810743"/>
                  <a:pt x="5846465" y="1813223"/>
                  <a:pt x="5841503" y="1813223"/>
                </a:cubicBezTo>
                <a:cubicBezTo>
                  <a:pt x="5836541" y="1813223"/>
                  <a:pt x="5834061" y="1811983"/>
                  <a:pt x="5834061" y="1809502"/>
                </a:cubicBezTo>
                <a:cubicBezTo>
                  <a:pt x="5834061" y="1807022"/>
                  <a:pt x="5836541" y="1805782"/>
                  <a:pt x="5841503" y="1805782"/>
                </a:cubicBezTo>
                <a:close/>
                <a:moveTo>
                  <a:pt x="602754" y="1790899"/>
                </a:moveTo>
                <a:cubicBezTo>
                  <a:pt x="602754" y="1790899"/>
                  <a:pt x="600273" y="1795860"/>
                  <a:pt x="595312" y="1805782"/>
                </a:cubicBezTo>
                <a:cubicBezTo>
                  <a:pt x="590351" y="1815703"/>
                  <a:pt x="586630" y="1820665"/>
                  <a:pt x="584150" y="1820665"/>
                </a:cubicBezTo>
                <a:cubicBezTo>
                  <a:pt x="581670" y="1820665"/>
                  <a:pt x="580429" y="1818184"/>
                  <a:pt x="580429" y="1813223"/>
                </a:cubicBezTo>
                <a:close/>
                <a:moveTo>
                  <a:pt x="611125" y="1786248"/>
                </a:moveTo>
                <a:cubicBezTo>
                  <a:pt x="611746" y="1785628"/>
                  <a:pt x="612676" y="1785938"/>
                  <a:pt x="613916" y="1787178"/>
                </a:cubicBezTo>
                <a:cubicBezTo>
                  <a:pt x="616396" y="1789659"/>
                  <a:pt x="617637" y="1790899"/>
                  <a:pt x="617637" y="1790899"/>
                </a:cubicBezTo>
                <a:lnTo>
                  <a:pt x="610195" y="1790899"/>
                </a:lnTo>
                <a:cubicBezTo>
                  <a:pt x="610195" y="1788419"/>
                  <a:pt x="610505" y="1786868"/>
                  <a:pt x="611125" y="1786248"/>
                </a:cubicBezTo>
                <a:close/>
                <a:moveTo>
                  <a:pt x="755302" y="1783457"/>
                </a:moveTo>
                <a:cubicBezTo>
                  <a:pt x="752822" y="1783457"/>
                  <a:pt x="751582" y="1784698"/>
                  <a:pt x="751582" y="1787178"/>
                </a:cubicBezTo>
                <a:cubicBezTo>
                  <a:pt x="751582" y="1789659"/>
                  <a:pt x="754062" y="1790899"/>
                  <a:pt x="759023" y="1790899"/>
                </a:cubicBezTo>
                <a:cubicBezTo>
                  <a:pt x="763984" y="1790899"/>
                  <a:pt x="766465" y="1790899"/>
                  <a:pt x="766465" y="1790899"/>
                </a:cubicBezTo>
                <a:cubicBezTo>
                  <a:pt x="766465" y="1785938"/>
                  <a:pt x="763984" y="1783457"/>
                  <a:pt x="759023" y="1783457"/>
                </a:cubicBezTo>
                <a:cubicBezTo>
                  <a:pt x="759023" y="1783457"/>
                  <a:pt x="757783" y="1783457"/>
                  <a:pt x="755302" y="1783457"/>
                </a:cubicBezTo>
                <a:close/>
                <a:moveTo>
                  <a:pt x="5692675" y="1776016"/>
                </a:moveTo>
                <a:cubicBezTo>
                  <a:pt x="5697636" y="1810743"/>
                  <a:pt x="5697636" y="1828106"/>
                  <a:pt x="5692675" y="1828106"/>
                </a:cubicBezTo>
                <a:cubicBezTo>
                  <a:pt x="5687713" y="1828106"/>
                  <a:pt x="5685233" y="1829346"/>
                  <a:pt x="5685233" y="1831827"/>
                </a:cubicBezTo>
                <a:cubicBezTo>
                  <a:pt x="5685233" y="1834307"/>
                  <a:pt x="5685233" y="1835547"/>
                  <a:pt x="5685233" y="1835547"/>
                </a:cubicBezTo>
                <a:lnTo>
                  <a:pt x="5677792" y="1835547"/>
                </a:lnTo>
                <a:cubicBezTo>
                  <a:pt x="5677792" y="1830586"/>
                  <a:pt x="5679033" y="1825626"/>
                  <a:pt x="5681513" y="1820665"/>
                </a:cubicBezTo>
                <a:cubicBezTo>
                  <a:pt x="5683993" y="1815703"/>
                  <a:pt x="5685233" y="1805782"/>
                  <a:pt x="5685233" y="1790899"/>
                </a:cubicBezTo>
                <a:close/>
                <a:moveTo>
                  <a:pt x="1082724" y="1776016"/>
                </a:moveTo>
                <a:cubicBezTo>
                  <a:pt x="1080244" y="1776016"/>
                  <a:pt x="1076523" y="1778496"/>
                  <a:pt x="1071562" y="1783457"/>
                </a:cubicBezTo>
                <a:cubicBezTo>
                  <a:pt x="1071562" y="1788419"/>
                  <a:pt x="1069082" y="1789659"/>
                  <a:pt x="1064121" y="1787178"/>
                </a:cubicBezTo>
                <a:cubicBezTo>
                  <a:pt x="1059160" y="1784698"/>
                  <a:pt x="1054199" y="1785938"/>
                  <a:pt x="1049238" y="1790899"/>
                </a:cubicBezTo>
                <a:cubicBezTo>
                  <a:pt x="1044277" y="1805782"/>
                  <a:pt x="1041797" y="1805782"/>
                  <a:pt x="1041797" y="1790899"/>
                </a:cubicBezTo>
                <a:cubicBezTo>
                  <a:pt x="1036836" y="1785938"/>
                  <a:pt x="1031875" y="1783457"/>
                  <a:pt x="1026914" y="1783457"/>
                </a:cubicBezTo>
                <a:lnTo>
                  <a:pt x="1026914" y="1798340"/>
                </a:lnTo>
                <a:cubicBezTo>
                  <a:pt x="1026914" y="1803301"/>
                  <a:pt x="1026914" y="1808262"/>
                  <a:pt x="1026914" y="1813223"/>
                </a:cubicBezTo>
                <a:cubicBezTo>
                  <a:pt x="1026914" y="1838028"/>
                  <a:pt x="1031875" y="1850430"/>
                  <a:pt x="1041797" y="1850430"/>
                </a:cubicBezTo>
                <a:cubicBezTo>
                  <a:pt x="1051718" y="1845469"/>
                  <a:pt x="1059160" y="1840508"/>
                  <a:pt x="1064121" y="1835547"/>
                </a:cubicBezTo>
                <a:cubicBezTo>
                  <a:pt x="1079004" y="1820665"/>
                  <a:pt x="1086445" y="1810743"/>
                  <a:pt x="1086445" y="1805782"/>
                </a:cubicBezTo>
                <a:lnTo>
                  <a:pt x="1093887" y="1798340"/>
                </a:lnTo>
                <a:cubicBezTo>
                  <a:pt x="1103808" y="1793379"/>
                  <a:pt x="1101328" y="1785938"/>
                  <a:pt x="1086445" y="1776016"/>
                </a:cubicBezTo>
                <a:cubicBezTo>
                  <a:pt x="1086445" y="1776016"/>
                  <a:pt x="1085205" y="1776016"/>
                  <a:pt x="1082724" y="1776016"/>
                </a:cubicBezTo>
                <a:close/>
                <a:moveTo>
                  <a:pt x="5603378" y="1768575"/>
                </a:moveTo>
                <a:lnTo>
                  <a:pt x="5603378" y="1776016"/>
                </a:lnTo>
                <a:cubicBezTo>
                  <a:pt x="5603378" y="1785938"/>
                  <a:pt x="5605858" y="1792139"/>
                  <a:pt x="5610819" y="1794620"/>
                </a:cubicBezTo>
                <a:cubicBezTo>
                  <a:pt x="5615781" y="1797100"/>
                  <a:pt x="5620741" y="1797100"/>
                  <a:pt x="5625702" y="1794620"/>
                </a:cubicBezTo>
                <a:cubicBezTo>
                  <a:pt x="5630663" y="1792139"/>
                  <a:pt x="5635623" y="1793379"/>
                  <a:pt x="5640585" y="1798340"/>
                </a:cubicBezTo>
                <a:cubicBezTo>
                  <a:pt x="5645547" y="1803301"/>
                  <a:pt x="5646786" y="1808262"/>
                  <a:pt x="5644306" y="1813223"/>
                </a:cubicBezTo>
                <a:cubicBezTo>
                  <a:pt x="5641825" y="1818184"/>
                  <a:pt x="5641825" y="1821905"/>
                  <a:pt x="5644306" y="1824385"/>
                </a:cubicBezTo>
                <a:cubicBezTo>
                  <a:pt x="5646786" y="1826866"/>
                  <a:pt x="5646786" y="1830586"/>
                  <a:pt x="5644306" y="1835547"/>
                </a:cubicBezTo>
                <a:cubicBezTo>
                  <a:pt x="5641825" y="1840508"/>
                  <a:pt x="5640585" y="1842989"/>
                  <a:pt x="5640585" y="1842989"/>
                </a:cubicBezTo>
                <a:lnTo>
                  <a:pt x="5633143" y="1828106"/>
                </a:lnTo>
                <a:cubicBezTo>
                  <a:pt x="5628183" y="1823145"/>
                  <a:pt x="5625702" y="1818184"/>
                  <a:pt x="5625702" y="1813223"/>
                </a:cubicBezTo>
                <a:cubicBezTo>
                  <a:pt x="5625702" y="1803301"/>
                  <a:pt x="5610819" y="1798340"/>
                  <a:pt x="5581054" y="1798340"/>
                </a:cubicBezTo>
                <a:cubicBezTo>
                  <a:pt x="5566171" y="1803301"/>
                  <a:pt x="5558730" y="1803301"/>
                  <a:pt x="5558730" y="1798340"/>
                </a:cubicBezTo>
                <a:cubicBezTo>
                  <a:pt x="5558730" y="1793379"/>
                  <a:pt x="5563691" y="1790899"/>
                  <a:pt x="5573613" y="1790899"/>
                </a:cubicBezTo>
                <a:lnTo>
                  <a:pt x="5581054" y="1790899"/>
                </a:lnTo>
                <a:close/>
                <a:moveTo>
                  <a:pt x="1179463" y="1761133"/>
                </a:moveTo>
                <a:cubicBezTo>
                  <a:pt x="1176982" y="1761133"/>
                  <a:pt x="1173262" y="1762374"/>
                  <a:pt x="1168300" y="1764854"/>
                </a:cubicBezTo>
                <a:cubicBezTo>
                  <a:pt x="1163340" y="1767334"/>
                  <a:pt x="1160859" y="1771055"/>
                  <a:pt x="1160859" y="1776016"/>
                </a:cubicBezTo>
                <a:cubicBezTo>
                  <a:pt x="1170781" y="1776016"/>
                  <a:pt x="1178222" y="1773536"/>
                  <a:pt x="1183183" y="1768575"/>
                </a:cubicBezTo>
                <a:cubicBezTo>
                  <a:pt x="1183183" y="1763614"/>
                  <a:pt x="1181943" y="1761133"/>
                  <a:pt x="1179463" y="1761133"/>
                </a:cubicBezTo>
                <a:close/>
                <a:moveTo>
                  <a:pt x="684609" y="1761133"/>
                </a:moveTo>
                <a:cubicBezTo>
                  <a:pt x="684609" y="1761133"/>
                  <a:pt x="685849" y="1761133"/>
                  <a:pt x="688330" y="1761133"/>
                </a:cubicBezTo>
                <a:cubicBezTo>
                  <a:pt x="690810" y="1761133"/>
                  <a:pt x="692051" y="1763614"/>
                  <a:pt x="692051" y="1768575"/>
                </a:cubicBezTo>
                <a:cubicBezTo>
                  <a:pt x="692051" y="1773536"/>
                  <a:pt x="690810" y="1776016"/>
                  <a:pt x="688330" y="1776016"/>
                </a:cubicBezTo>
                <a:cubicBezTo>
                  <a:pt x="685849" y="1776016"/>
                  <a:pt x="682129" y="1773536"/>
                  <a:pt x="677168" y="1768575"/>
                </a:cubicBezTo>
                <a:cubicBezTo>
                  <a:pt x="677168" y="1768575"/>
                  <a:pt x="679648" y="1766094"/>
                  <a:pt x="684609" y="1761133"/>
                </a:cubicBezTo>
                <a:close/>
                <a:moveTo>
                  <a:pt x="1212949" y="1753692"/>
                </a:moveTo>
                <a:cubicBezTo>
                  <a:pt x="1212949" y="1758653"/>
                  <a:pt x="1215429" y="1761133"/>
                  <a:pt x="1220390" y="1761133"/>
                </a:cubicBezTo>
                <a:cubicBezTo>
                  <a:pt x="1220390" y="1761133"/>
                  <a:pt x="1220390" y="1758653"/>
                  <a:pt x="1220390" y="1753692"/>
                </a:cubicBezTo>
                <a:close/>
                <a:moveTo>
                  <a:pt x="654844" y="1753692"/>
                </a:moveTo>
                <a:cubicBezTo>
                  <a:pt x="654844" y="1758653"/>
                  <a:pt x="654844" y="1766094"/>
                  <a:pt x="654844" y="1776016"/>
                </a:cubicBezTo>
                <a:cubicBezTo>
                  <a:pt x="654844" y="1785938"/>
                  <a:pt x="652363" y="1790899"/>
                  <a:pt x="647402" y="1790899"/>
                </a:cubicBezTo>
                <a:cubicBezTo>
                  <a:pt x="642441" y="1790899"/>
                  <a:pt x="639961" y="1790899"/>
                  <a:pt x="639961" y="1790899"/>
                </a:cubicBezTo>
                <a:cubicBezTo>
                  <a:pt x="639961" y="1790899"/>
                  <a:pt x="637480" y="1793379"/>
                  <a:pt x="632519" y="1798340"/>
                </a:cubicBezTo>
                <a:cubicBezTo>
                  <a:pt x="627558" y="1793379"/>
                  <a:pt x="626318" y="1787178"/>
                  <a:pt x="628799" y="1779737"/>
                </a:cubicBezTo>
                <a:cubicBezTo>
                  <a:pt x="631279" y="1772295"/>
                  <a:pt x="635000" y="1768575"/>
                  <a:pt x="639961" y="1768575"/>
                </a:cubicBezTo>
                <a:cubicBezTo>
                  <a:pt x="639961" y="1768575"/>
                  <a:pt x="641201" y="1767334"/>
                  <a:pt x="643681" y="1764854"/>
                </a:cubicBezTo>
                <a:cubicBezTo>
                  <a:pt x="646162" y="1762374"/>
                  <a:pt x="647402" y="1761133"/>
                  <a:pt x="647402" y="1761133"/>
                </a:cubicBezTo>
                <a:close/>
                <a:moveTo>
                  <a:pt x="1173416" y="1736484"/>
                </a:moveTo>
                <a:cubicBezTo>
                  <a:pt x="1165045" y="1735553"/>
                  <a:pt x="1160859" y="1738809"/>
                  <a:pt x="1160859" y="1746250"/>
                </a:cubicBezTo>
                <a:cubicBezTo>
                  <a:pt x="1160859" y="1751211"/>
                  <a:pt x="1165820" y="1753692"/>
                  <a:pt x="1175742" y="1753692"/>
                </a:cubicBezTo>
                <a:lnTo>
                  <a:pt x="1183183" y="1738809"/>
                </a:lnTo>
                <a:cubicBezTo>
                  <a:pt x="1179463" y="1737569"/>
                  <a:pt x="1176207" y="1736794"/>
                  <a:pt x="1173416" y="1736484"/>
                </a:cubicBezTo>
                <a:close/>
                <a:moveTo>
                  <a:pt x="671587" y="1720206"/>
                </a:moveTo>
                <a:cubicBezTo>
                  <a:pt x="675307" y="1720206"/>
                  <a:pt x="679648" y="1721446"/>
                  <a:pt x="684609" y="1723926"/>
                </a:cubicBezTo>
                <a:lnTo>
                  <a:pt x="692051" y="1738809"/>
                </a:lnTo>
                <a:cubicBezTo>
                  <a:pt x="692051" y="1743770"/>
                  <a:pt x="687090" y="1743770"/>
                  <a:pt x="677168" y="1738809"/>
                </a:cubicBezTo>
                <a:cubicBezTo>
                  <a:pt x="677168" y="1733848"/>
                  <a:pt x="672207" y="1731368"/>
                  <a:pt x="662285" y="1731368"/>
                </a:cubicBezTo>
                <a:lnTo>
                  <a:pt x="647402" y="1731368"/>
                </a:lnTo>
                <a:lnTo>
                  <a:pt x="662285" y="1723926"/>
                </a:lnTo>
                <a:cubicBezTo>
                  <a:pt x="664765" y="1721446"/>
                  <a:pt x="667866" y="1720206"/>
                  <a:pt x="671587" y="1720206"/>
                </a:cubicBezTo>
                <a:close/>
                <a:moveTo>
                  <a:pt x="5692675" y="1716485"/>
                </a:moveTo>
                <a:cubicBezTo>
                  <a:pt x="5692675" y="1716485"/>
                  <a:pt x="5696395" y="1716485"/>
                  <a:pt x="5703837" y="1716485"/>
                </a:cubicBezTo>
                <a:cubicBezTo>
                  <a:pt x="5711279" y="1716485"/>
                  <a:pt x="5716239" y="1718965"/>
                  <a:pt x="5718720" y="1723926"/>
                </a:cubicBezTo>
                <a:cubicBezTo>
                  <a:pt x="5721200" y="1728887"/>
                  <a:pt x="5724921" y="1730127"/>
                  <a:pt x="5729882" y="1727647"/>
                </a:cubicBezTo>
                <a:cubicBezTo>
                  <a:pt x="5734843" y="1725167"/>
                  <a:pt x="5737323" y="1726407"/>
                  <a:pt x="5737323" y="1731368"/>
                </a:cubicBezTo>
                <a:lnTo>
                  <a:pt x="5714999" y="1731368"/>
                </a:lnTo>
                <a:cubicBezTo>
                  <a:pt x="5714999" y="1726407"/>
                  <a:pt x="5710038" y="1723926"/>
                  <a:pt x="5700117" y="1723926"/>
                </a:cubicBezTo>
                <a:close/>
                <a:moveTo>
                  <a:pt x="5514081" y="1716485"/>
                </a:moveTo>
                <a:cubicBezTo>
                  <a:pt x="5519043" y="1716485"/>
                  <a:pt x="5521523" y="1718965"/>
                  <a:pt x="5521523" y="1723926"/>
                </a:cubicBezTo>
                <a:lnTo>
                  <a:pt x="5514081" y="1731368"/>
                </a:lnTo>
                <a:close/>
                <a:moveTo>
                  <a:pt x="498574" y="1716485"/>
                </a:moveTo>
                <a:lnTo>
                  <a:pt x="498574" y="1723926"/>
                </a:lnTo>
                <a:lnTo>
                  <a:pt x="491132" y="1723926"/>
                </a:lnTo>
                <a:cubicBezTo>
                  <a:pt x="491132" y="1723926"/>
                  <a:pt x="493613" y="1721446"/>
                  <a:pt x="498574" y="1716485"/>
                </a:cubicBezTo>
                <a:close/>
                <a:moveTo>
                  <a:pt x="5765693" y="1715555"/>
                </a:moveTo>
                <a:cubicBezTo>
                  <a:pt x="5770345" y="1717415"/>
                  <a:pt x="5770810" y="1727647"/>
                  <a:pt x="5767089" y="1746250"/>
                </a:cubicBezTo>
                <a:cubicBezTo>
                  <a:pt x="5767089" y="1756172"/>
                  <a:pt x="5768329" y="1764854"/>
                  <a:pt x="5770809" y="1772295"/>
                </a:cubicBezTo>
                <a:cubicBezTo>
                  <a:pt x="5773289" y="1779737"/>
                  <a:pt x="5779491" y="1783457"/>
                  <a:pt x="5789413" y="1783457"/>
                </a:cubicBezTo>
                <a:cubicBezTo>
                  <a:pt x="5804296" y="1783457"/>
                  <a:pt x="5811737" y="1790899"/>
                  <a:pt x="5811737" y="1805782"/>
                </a:cubicBezTo>
                <a:lnTo>
                  <a:pt x="5796855" y="1798340"/>
                </a:lnTo>
                <a:cubicBezTo>
                  <a:pt x="5791893" y="1783457"/>
                  <a:pt x="5786933" y="1783457"/>
                  <a:pt x="5781972" y="1798340"/>
                </a:cubicBezTo>
                <a:cubicBezTo>
                  <a:pt x="5781972" y="1798340"/>
                  <a:pt x="5779491" y="1799581"/>
                  <a:pt x="5774531" y="1802061"/>
                </a:cubicBezTo>
                <a:cubicBezTo>
                  <a:pt x="5769569" y="1804541"/>
                  <a:pt x="5767089" y="1808262"/>
                  <a:pt x="5767089" y="1813223"/>
                </a:cubicBezTo>
                <a:lnTo>
                  <a:pt x="5759647" y="1828106"/>
                </a:lnTo>
                <a:cubicBezTo>
                  <a:pt x="5759647" y="1828106"/>
                  <a:pt x="5759647" y="1821905"/>
                  <a:pt x="5759647" y="1809502"/>
                </a:cubicBezTo>
                <a:cubicBezTo>
                  <a:pt x="5759647" y="1797100"/>
                  <a:pt x="5754686" y="1788419"/>
                  <a:pt x="5744765" y="1783457"/>
                </a:cubicBezTo>
                <a:cubicBezTo>
                  <a:pt x="5739803" y="1783457"/>
                  <a:pt x="5736083" y="1783457"/>
                  <a:pt x="5733603" y="1783457"/>
                </a:cubicBezTo>
                <a:cubicBezTo>
                  <a:pt x="5731123" y="1783457"/>
                  <a:pt x="5729882" y="1780977"/>
                  <a:pt x="5729882" y="1776016"/>
                </a:cubicBezTo>
                <a:lnTo>
                  <a:pt x="5744765" y="1776016"/>
                </a:lnTo>
                <a:lnTo>
                  <a:pt x="5759647" y="1776016"/>
                </a:lnTo>
                <a:cubicBezTo>
                  <a:pt x="5759647" y="1771055"/>
                  <a:pt x="5757167" y="1768575"/>
                  <a:pt x="5752206" y="1768575"/>
                </a:cubicBezTo>
                <a:cubicBezTo>
                  <a:pt x="5747245" y="1768575"/>
                  <a:pt x="5744765" y="1767334"/>
                  <a:pt x="5744765" y="1764854"/>
                </a:cubicBezTo>
                <a:cubicBezTo>
                  <a:pt x="5744765" y="1762374"/>
                  <a:pt x="5744765" y="1761133"/>
                  <a:pt x="5744765" y="1761133"/>
                </a:cubicBezTo>
                <a:cubicBezTo>
                  <a:pt x="5749726" y="1756172"/>
                  <a:pt x="5749726" y="1753692"/>
                  <a:pt x="5744765" y="1753692"/>
                </a:cubicBezTo>
                <a:cubicBezTo>
                  <a:pt x="5739803" y="1753692"/>
                  <a:pt x="5737323" y="1751211"/>
                  <a:pt x="5737323" y="1746250"/>
                </a:cubicBezTo>
                <a:lnTo>
                  <a:pt x="5752206" y="1746250"/>
                </a:lnTo>
                <a:cubicBezTo>
                  <a:pt x="5757167" y="1746250"/>
                  <a:pt x="5760888" y="1745010"/>
                  <a:pt x="5763369" y="1742530"/>
                </a:cubicBezTo>
                <a:cubicBezTo>
                  <a:pt x="5765849" y="1740049"/>
                  <a:pt x="5764609" y="1736329"/>
                  <a:pt x="5759647" y="1731368"/>
                </a:cubicBezTo>
                <a:cubicBezTo>
                  <a:pt x="5754686" y="1726407"/>
                  <a:pt x="5754686" y="1721446"/>
                  <a:pt x="5759647" y="1716485"/>
                </a:cubicBezTo>
                <a:cubicBezTo>
                  <a:pt x="5762127" y="1715245"/>
                  <a:pt x="5764143" y="1714935"/>
                  <a:pt x="5765693" y="1715555"/>
                </a:cubicBezTo>
                <a:close/>
                <a:moveTo>
                  <a:pt x="5707557" y="1701602"/>
                </a:moveTo>
                <a:cubicBezTo>
                  <a:pt x="5717479" y="1706563"/>
                  <a:pt x="5717479" y="1709043"/>
                  <a:pt x="5707557" y="1709043"/>
                </a:cubicBezTo>
                <a:cubicBezTo>
                  <a:pt x="5702597" y="1709043"/>
                  <a:pt x="5700117" y="1709043"/>
                  <a:pt x="5700117" y="1709043"/>
                </a:cubicBezTo>
                <a:cubicBezTo>
                  <a:pt x="5705077" y="1704082"/>
                  <a:pt x="5707557" y="1701602"/>
                  <a:pt x="5707557" y="1701602"/>
                </a:cubicBezTo>
                <a:close/>
                <a:moveTo>
                  <a:pt x="863203" y="1694161"/>
                </a:moveTo>
                <a:lnTo>
                  <a:pt x="863203" y="1701602"/>
                </a:lnTo>
                <a:lnTo>
                  <a:pt x="863203" y="1709043"/>
                </a:lnTo>
                <a:cubicBezTo>
                  <a:pt x="863203" y="1709043"/>
                  <a:pt x="865683" y="1706563"/>
                  <a:pt x="870644" y="1701602"/>
                </a:cubicBezTo>
                <a:cubicBezTo>
                  <a:pt x="870644" y="1696641"/>
                  <a:pt x="868164" y="1694161"/>
                  <a:pt x="863203" y="1694161"/>
                </a:cubicBezTo>
                <a:close/>
                <a:moveTo>
                  <a:pt x="5640585" y="1686719"/>
                </a:moveTo>
                <a:cubicBezTo>
                  <a:pt x="5645547" y="1686719"/>
                  <a:pt x="5648027" y="1689200"/>
                  <a:pt x="5648027" y="1694161"/>
                </a:cubicBezTo>
                <a:lnTo>
                  <a:pt x="5640585" y="1701602"/>
                </a:lnTo>
                <a:cubicBezTo>
                  <a:pt x="5635623" y="1691680"/>
                  <a:pt x="5635623" y="1686719"/>
                  <a:pt x="5640585" y="1686719"/>
                </a:cubicBezTo>
                <a:close/>
                <a:moveTo>
                  <a:pt x="840878" y="1686719"/>
                </a:moveTo>
                <a:cubicBezTo>
                  <a:pt x="840878" y="1686719"/>
                  <a:pt x="838398" y="1691680"/>
                  <a:pt x="833437" y="1701602"/>
                </a:cubicBezTo>
                <a:lnTo>
                  <a:pt x="811113" y="1716485"/>
                </a:lnTo>
                <a:cubicBezTo>
                  <a:pt x="801191" y="1721446"/>
                  <a:pt x="796230" y="1726407"/>
                  <a:pt x="796230" y="1731368"/>
                </a:cubicBezTo>
                <a:lnTo>
                  <a:pt x="788789" y="1753692"/>
                </a:lnTo>
                <a:cubicBezTo>
                  <a:pt x="783828" y="1768575"/>
                  <a:pt x="782588" y="1777256"/>
                  <a:pt x="785068" y="1779737"/>
                </a:cubicBezTo>
                <a:cubicBezTo>
                  <a:pt x="787549" y="1782217"/>
                  <a:pt x="793750" y="1778496"/>
                  <a:pt x="803672" y="1768575"/>
                </a:cubicBezTo>
                <a:cubicBezTo>
                  <a:pt x="808633" y="1763614"/>
                  <a:pt x="812353" y="1759893"/>
                  <a:pt x="814834" y="1757413"/>
                </a:cubicBezTo>
                <a:cubicBezTo>
                  <a:pt x="817314" y="1754932"/>
                  <a:pt x="818555" y="1752452"/>
                  <a:pt x="818555" y="1749971"/>
                </a:cubicBezTo>
                <a:cubicBezTo>
                  <a:pt x="818555" y="1747491"/>
                  <a:pt x="819795" y="1743770"/>
                  <a:pt x="822275" y="1738809"/>
                </a:cubicBezTo>
                <a:cubicBezTo>
                  <a:pt x="824755" y="1733848"/>
                  <a:pt x="828476" y="1728887"/>
                  <a:pt x="833437" y="1723926"/>
                </a:cubicBezTo>
                <a:cubicBezTo>
                  <a:pt x="853281" y="1704082"/>
                  <a:pt x="855762" y="1691680"/>
                  <a:pt x="840878" y="1686719"/>
                </a:cubicBezTo>
                <a:close/>
                <a:moveTo>
                  <a:pt x="5722441" y="1679278"/>
                </a:moveTo>
                <a:lnTo>
                  <a:pt x="5729882" y="1679278"/>
                </a:lnTo>
                <a:cubicBezTo>
                  <a:pt x="5729882" y="1684239"/>
                  <a:pt x="5729882" y="1686719"/>
                  <a:pt x="5729882" y="1686719"/>
                </a:cubicBezTo>
                <a:cubicBezTo>
                  <a:pt x="5724921" y="1686719"/>
                  <a:pt x="5722441" y="1686719"/>
                  <a:pt x="5722441" y="1686719"/>
                </a:cubicBezTo>
                <a:cubicBezTo>
                  <a:pt x="5722441" y="1686719"/>
                  <a:pt x="5722441" y="1684239"/>
                  <a:pt x="5722441" y="1679278"/>
                </a:cubicBezTo>
                <a:close/>
                <a:moveTo>
                  <a:pt x="5804296" y="1671836"/>
                </a:moveTo>
                <a:cubicBezTo>
                  <a:pt x="5809257" y="1671836"/>
                  <a:pt x="5811737" y="1671836"/>
                  <a:pt x="5811737" y="1671836"/>
                </a:cubicBezTo>
                <a:cubicBezTo>
                  <a:pt x="5811737" y="1671836"/>
                  <a:pt x="5810497" y="1673077"/>
                  <a:pt x="5808017" y="1675557"/>
                </a:cubicBezTo>
                <a:cubicBezTo>
                  <a:pt x="5805537" y="1678037"/>
                  <a:pt x="5804296" y="1679278"/>
                  <a:pt x="5804296" y="1679278"/>
                </a:cubicBezTo>
                <a:close/>
                <a:moveTo>
                  <a:pt x="699492" y="1664395"/>
                </a:moveTo>
                <a:lnTo>
                  <a:pt x="736699" y="1664395"/>
                </a:lnTo>
                <a:cubicBezTo>
                  <a:pt x="736699" y="1669356"/>
                  <a:pt x="735459" y="1671836"/>
                  <a:pt x="732978" y="1671836"/>
                </a:cubicBezTo>
                <a:cubicBezTo>
                  <a:pt x="730498" y="1671836"/>
                  <a:pt x="729257" y="1673077"/>
                  <a:pt x="729257" y="1675557"/>
                </a:cubicBezTo>
                <a:cubicBezTo>
                  <a:pt x="729257" y="1678037"/>
                  <a:pt x="728017" y="1681758"/>
                  <a:pt x="725537" y="1686719"/>
                </a:cubicBezTo>
                <a:cubicBezTo>
                  <a:pt x="723057" y="1691680"/>
                  <a:pt x="721816" y="1694161"/>
                  <a:pt x="721816" y="1694161"/>
                </a:cubicBezTo>
                <a:cubicBezTo>
                  <a:pt x="716855" y="1689200"/>
                  <a:pt x="714375" y="1685479"/>
                  <a:pt x="714375" y="1682998"/>
                </a:cubicBezTo>
                <a:cubicBezTo>
                  <a:pt x="714375" y="1680518"/>
                  <a:pt x="714375" y="1679278"/>
                  <a:pt x="714375" y="1679278"/>
                </a:cubicBezTo>
                <a:cubicBezTo>
                  <a:pt x="714375" y="1674317"/>
                  <a:pt x="709414" y="1671836"/>
                  <a:pt x="699492" y="1671836"/>
                </a:cubicBezTo>
                <a:lnTo>
                  <a:pt x="692051" y="1671836"/>
                </a:lnTo>
                <a:close/>
                <a:moveTo>
                  <a:pt x="5633143" y="1649512"/>
                </a:moveTo>
                <a:cubicBezTo>
                  <a:pt x="5638105" y="1649512"/>
                  <a:pt x="5643065" y="1651993"/>
                  <a:pt x="5648027" y="1656954"/>
                </a:cubicBezTo>
                <a:lnTo>
                  <a:pt x="5633143" y="1656954"/>
                </a:lnTo>
                <a:cubicBezTo>
                  <a:pt x="5628183" y="1651993"/>
                  <a:pt x="5628183" y="1649512"/>
                  <a:pt x="5633143" y="1649512"/>
                </a:cubicBezTo>
                <a:close/>
                <a:moveTo>
                  <a:pt x="654844" y="1649512"/>
                </a:moveTo>
                <a:lnTo>
                  <a:pt x="662285" y="1649512"/>
                </a:lnTo>
                <a:cubicBezTo>
                  <a:pt x="662285" y="1654473"/>
                  <a:pt x="659804" y="1656954"/>
                  <a:pt x="654844" y="1656954"/>
                </a:cubicBezTo>
                <a:cubicBezTo>
                  <a:pt x="654844" y="1651993"/>
                  <a:pt x="654844" y="1649512"/>
                  <a:pt x="654844" y="1649512"/>
                </a:cubicBezTo>
                <a:close/>
                <a:moveTo>
                  <a:pt x="155339" y="1644861"/>
                </a:moveTo>
                <a:cubicBezTo>
                  <a:pt x="155959" y="1645482"/>
                  <a:pt x="156269" y="1647032"/>
                  <a:pt x="156269" y="1649512"/>
                </a:cubicBezTo>
                <a:cubicBezTo>
                  <a:pt x="156269" y="1654473"/>
                  <a:pt x="153789" y="1656954"/>
                  <a:pt x="148828" y="1656954"/>
                </a:cubicBezTo>
                <a:cubicBezTo>
                  <a:pt x="148828" y="1651993"/>
                  <a:pt x="150068" y="1648272"/>
                  <a:pt x="152549" y="1645791"/>
                </a:cubicBezTo>
                <a:cubicBezTo>
                  <a:pt x="153789" y="1644551"/>
                  <a:pt x="154719" y="1644241"/>
                  <a:pt x="155339" y="1644861"/>
                </a:cubicBezTo>
                <a:close/>
                <a:moveTo>
                  <a:pt x="5618261" y="1634629"/>
                </a:moveTo>
                <a:cubicBezTo>
                  <a:pt x="5618261" y="1639590"/>
                  <a:pt x="5618261" y="1642071"/>
                  <a:pt x="5618261" y="1642071"/>
                </a:cubicBezTo>
                <a:cubicBezTo>
                  <a:pt x="5613299" y="1642071"/>
                  <a:pt x="5610819" y="1642071"/>
                  <a:pt x="5610819" y="1642071"/>
                </a:cubicBezTo>
                <a:cubicBezTo>
                  <a:pt x="5610819" y="1642071"/>
                  <a:pt x="5612060" y="1640830"/>
                  <a:pt x="5614540" y="1638350"/>
                </a:cubicBezTo>
                <a:cubicBezTo>
                  <a:pt x="5617020" y="1635870"/>
                  <a:pt x="5618261" y="1634629"/>
                  <a:pt x="5618261" y="1634629"/>
                </a:cubicBezTo>
                <a:close/>
                <a:moveTo>
                  <a:pt x="5573613" y="1634629"/>
                </a:moveTo>
                <a:cubicBezTo>
                  <a:pt x="5573613" y="1639590"/>
                  <a:pt x="5572372" y="1643311"/>
                  <a:pt x="5569892" y="1645791"/>
                </a:cubicBezTo>
                <a:cubicBezTo>
                  <a:pt x="5567412" y="1648272"/>
                  <a:pt x="5566171" y="1649512"/>
                  <a:pt x="5566171" y="1649512"/>
                </a:cubicBezTo>
                <a:cubicBezTo>
                  <a:pt x="5556250" y="1654473"/>
                  <a:pt x="5556250" y="1659434"/>
                  <a:pt x="5566171" y="1664395"/>
                </a:cubicBezTo>
                <a:cubicBezTo>
                  <a:pt x="5566171" y="1659434"/>
                  <a:pt x="5568651" y="1656954"/>
                  <a:pt x="5573613" y="1656954"/>
                </a:cubicBezTo>
                <a:cubicBezTo>
                  <a:pt x="5578574" y="1656954"/>
                  <a:pt x="5582295" y="1658194"/>
                  <a:pt x="5584775" y="1660674"/>
                </a:cubicBezTo>
                <a:cubicBezTo>
                  <a:pt x="5587255" y="1663155"/>
                  <a:pt x="5588495" y="1666875"/>
                  <a:pt x="5588495" y="1671836"/>
                </a:cubicBezTo>
                <a:cubicBezTo>
                  <a:pt x="5593457" y="1681758"/>
                  <a:pt x="5598417" y="1686719"/>
                  <a:pt x="5603378" y="1686719"/>
                </a:cubicBezTo>
                <a:lnTo>
                  <a:pt x="5610819" y="1694161"/>
                </a:lnTo>
                <a:lnTo>
                  <a:pt x="5603378" y="1716485"/>
                </a:lnTo>
                <a:cubicBezTo>
                  <a:pt x="5608339" y="1716485"/>
                  <a:pt x="5610819" y="1720206"/>
                  <a:pt x="5610819" y="1727647"/>
                </a:cubicBezTo>
                <a:cubicBezTo>
                  <a:pt x="5610819" y="1735088"/>
                  <a:pt x="5613299" y="1741289"/>
                  <a:pt x="5618261" y="1746250"/>
                </a:cubicBezTo>
                <a:lnTo>
                  <a:pt x="5625702" y="1776016"/>
                </a:lnTo>
                <a:cubicBezTo>
                  <a:pt x="5620741" y="1776016"/>
                  <a:pt x="5620741" y="1778496"/>
                  <a:pt x="5625702" y="1783457"/>
                </a:cubicBezTo>
                <a:cubicBezTo>
                  <a:pt x="5625702" y="1788419"/>
                  <a:pt x="5623222" y="1790899"/>
                  <a:pt x="5618261" y="1790899"/>
                </a:cubicBezTo>
                <a:lnTo>
                  <a:pt x="5618261" y="1776016"/>
                </a:lnTo>
                <a:cubicBezTo>
                  <a:pt x="5618261" y="1766094"/>
                  <a:pt x="5612060" y="1754932"/>
                  <a:pt x="5599657" y="1742530"/>
                </a:cubicBezTo>
                <a:cubicBezTo>
                  <a:pt x="5587255" y="1730127"/>
                  <a:pt x="5581054" y="1721446"/>
                  <a:pt x="5581054" y="1716485"/>
                </a:cubicBezTo>
                <a:cubicBezTo>
                  <a:pt x="5581054" y="1716485"/>
                  <a:pt x="5578574" y="1714004"/>
                  <a:pt x="5573613" y="1709043"/>
                </a:cubicBezTo>
                <a:lnTo>
                  <a:pt x="5566171" y="1709043"/>
                </a:lnTo>
                <a:cubicBezTo>
                  <a:pt x="5571133" y="1709043"/>
                  <a:pt x="5573613" y="1715244"/>
                  <a:pt x="5573613" y="1727647"/>
                </a:cubicBezTo>
                <a:cubicBezTo>
                  <a:pt x="5573613" y="1740049"/>
                  <a:pt x="5576093" y="1749971"/>
                  <a:pt x="5581054" y="1757413"/>
                </a:cubicBezTo>
                <a:cubicBezTo>
                  <a:pt x="5586015" y="1764854"/>
                  <a:pt x="5586015" y="1768575"/>
                  <a:pt x="5581054" y="1768575"/>
                </a:cubicBezTo>
                <a:cubicBezTo>
                  <a:pt x="5571133" y="1768575"/>
                  <a:pt x="5566171" y="1751211"/>
                  <a:pt x="5566171" y="1716485"/>
                </a:cubicBezTo>
                <a:cubicBezTo>
                  <a:pt x="5561210" y="1696641"/>
                  <a:pt x="5556250" y="1684239"/>
                  <a:pt x="5551288" y="1679278"/>
                </a:cubicBezTo>
                <a:cubicBezTo>
                  <a:pt x="5546327" y="1674317"/>
                  <a:pt x="5546327" y="1669356"/>
                  <a:pt x="5551288" y="1664395"/>
                </a:cubicBezTo>
                <a:lnTo>
                  <a:pt x="5543847" y="1649512"/>
                </a:lnTo>
                <a:cubicBezTo>
                  <a:pt x="5538886" y="1649512"/>
                  <a:pt x="5536406" y="1647032"/>
                  <a:pt x="5536406" y="1642071"/>
                </a:cubicBezTo>
                <a:cubicBezTo>
                  <a:pt x="5536406" y="1637110"/>
                  <a:pt x="5537646" y="1635870"/>
                  <a:pt x="5540126" y="1638350"/>
                </a:cubicBezTo>
                <a:cubicBezTo>
                  <a:pt x="5542606" y="1640830"/>
                  <a:pt x="5543847" y="1642071"/>
                  <a:pt x="5543847" y="1642071"/>
                </a:cubicBezTo>
                <a:cubicBezTo>
                  <a:pt x="5543847" y="1647032"/>
                  <a:pt x="5546327" y="1647032"/>
                  <a:pt x="5551288" y="1642071"/>
                </a:cubicBezTo>
                <a:close/>
                <a:moveTo>
                  <a:pt x="5528964" y="1604864"/>
                </a:moveTo>
                <a:lnTo>
                  <a:pt x="5521523" y="1619747"/>
                </a:lnTo>
                <a:lnTo>
                  <a:pt x="5521523" y="1627188"/>
                </a:lnTo>
                <a:lnTo>
                  <a:pt x="5506640" y="1619747"/>
                </a:lnTo>
                <a:cubicBezTo>
                  <a:pt x="5506640" y="1614786"/>
                  <a:pt x="5509120" y="1611065"/>
                  <a:pt x="5514081" y="1608584"/>
                </a:cubicBezTo>
                <a:cubicBezTo>
                  <a:pt x="5519043" y="1606104"/>
                  <a:pt x="5524003" y="1604864"/>
                  <a:pt x="5528964" y="1604864"/>
                </a:cubicBezTo>
                <a:close/>
                <a:moveTo>
                  <a:pt x="759023" y="1604864"/>
                </a:moveTo>
                <a:cubicBezTo>
                  <a:pt x="763984" y="1609825"/>
                  <a:pt x="763984" y="1613545"/>
                  <a:pt x="759023" y="1616026"/>
                </a:cubicBezTo>
                <a:cubicBezTo>
                  <a:pt x="754062" y="1618506"/>
                  <a:pt x="751582" y="1622227"/>
                  <a:pt x="751582" y="1627188"/>
                </a:cubicBezTo>
                <a:cubicBezTo>
                  <a:pt x="751582" y="1632149"/>
                  <a:pt x="751582" y="1634629"/>
                  <a:pt x="751582" y="1634629"/>
                </a:cubicBezTo>
                <a:lnTo>
                  <a:pt x="744140" y="1627188"/>
                </a:lnTo>
                <a:close/>
                <a:moveTo>
                  <a:pt x="773906" y="1597422"/>
                </a:moveTo>
                <a:cubicBezTo>
                  <a:pt x="773906" y="1597422"/>
                  <a:pt x="773906" y="1598663"/>
                  <a:pt x="773906" y="1601143"/>
                </a:cubicBezTo>
                <a:cubicBezTo>
                  <a:pt x="773906" y="1603623"/>
                  <a:pt x="773906" y="1604864"/>
                  <a:pt x="773906" y="1604864"/>
                </a:cubicBezTo>
                <a:cubicBezTo>
                  <a:pt x="773906" y="1604864"/>
                  <a:pt x="772666" y="1604864"/>
                  <a:pt x="770185" y="1604864"/>
                </a:cubicBezTo>
                <a:cubicBezTo>
                  <a:pt x="767705" y="1604864"/>
                  <a:pt x="768945" y="1602383"/>
                  <a:pt x="773906" y="1597422"/>
                </a:cubicBezTo>
                <a:close/>
                <a:moveTo>
                  <a:pt x="5573613" y="1589981"/>
                </a:moveTo>
                <a:lnTo>
                  <a:pt x="5581054" y="1597422"/>
                </a:lnTo>
                <a:cubicBezTo>
                  <a:pt x="5586015" y="1597422"/>
                  <a:pt x="5586015" y="1599903"/>
                  <a:pt x="5581054" y="1604864"/>
                </a:cubicBezTo>
                <a:cubicBezTo>
                  <a:pt x="5576093" y="1599903"/>
                  <a:pt x="5573613" y="1594942"/>
                  <a:pt x="5573613" y="1589981"/>
                </a:cubicBezTo>
                <a:close/>
                <a:moveTo>
                  <a:pt x="5752206" y="1582540"/>
                </a:moveTo>
                <a:cubicBezTo>
                  <a:pt x="5752206" y="1587501"/>
                  <a:pt x="5752206" y="1589981"/>
                  <a:pt x="5752206" y="1589981"/>
                </a:cubicBezTo>
                <a:lnTo>
                  <a:pt x="5759647" y="1612305"/>
                </a:lnTo>
                <a:cubicBezTo>
                  <a:pt x="5759647" y="1622227"/>
                  <a:pt x="5759647" y="1632149"/>
                  <a:pt x="5759647" y="1642071"/>
                </a:cubicBezTo>
                <a:lnTo>
                  <a:pt x="5759647" y="1649512"/>
                </a:lnTo>
                <a:cubicBezTo>
                  <a:pt x="5754686" y="1644551"/>
                  <a:pt x="5752206" y="1644551"/>
                  <a:pt x="5752206" y="1649512"/>
                </a:cubicBezTo>
                <a:cubicBezTo>
                  <a:pt x="5752206" y="1654473"/>
                  <a:pt x="5754686" y="1656954"/>
                  <a:pt x="5759647" y="1656954"/>
                </a:cubicBezTo>
                <a:cubicBezTo>
                  <a:pt x="5759647" y="1656954"/>
                  <a:pt x="5759647" y="1659434"/>
                  <a:pt x="5759647" y="1664395"/>
                </a:cubicBezTo>
                <a:lnTo>
                  <a:pt x="5759647" y="1671836"/>
                </a:lnTo>
                <a:cubicBezTo>
                  <a:pt x="5764609" y="1676797"/>
                  <a:pt x="5765849" y="1684239"/>
                  <a:pt x="5763369" y="1694161"/>
                </a:cubicBezTo>
                <a:cubicBezTo>
                  <a:pt x="5760888" y="1704082"/>
                  <a:pt x="5757167" y="1709043"/>
                  <a:pt x="5752206" y="1709043"/>
                </a:cubicBezTo>
                <a:lnTo>
                  <a:pt x="5744765" y="1701602"/>
                </a:lnTo>
                <a:lnTo>
                  <a:pt x="5744765" y="1671836"/>
                </a:lnTo>
                <a:cubicBezTo>
                  <a:pt x="5749726" y="1661915"/>
                  <a:pt x="5750965" y="1656954"/>
                  <a:pt x="5748485" y="1656954"/>
                </a:cubicBezTo>
                <a:cubicBezTo>
                  <a:pt x="5746005" y="1656954"/>
                  <a:pt x="5746005" y="1653233"/>
                  <a:pt x="5748485" y="1645791"/>
                </a:cubicBezTo>
                <a:cubicBezTo>
                  <a:pt x="5750965" y="1638350"/>
                  <a:pt x="5749726" y="1632149"/>
                  <a:pt x="5744765" y="1627188"/>
                </a:cubicBezTo>
                <a:cubicBezTo>
                  <a:pt x="5744765" y="1622227"/>
                  <a:pt x="5744765" y="1619747"/>
                  <a:pt x="5744765" y="1619747"/>
                </a:cubicBezTo>
                <a:cubicBezTo>
                  <a:pt x="5749726" y="1609825"/>
                  <a:pt x="5749726" y="1604864"/>
                  <a:pt x="5744765" y="1604864"/>
                </a:cubicBezTo>
                <a:cubicBezTo>
                  <a:pt x="5739803" y="1604864"/>
                  <a:pt x="5738564" y="1601143"/>
                  <a:pt x="5741044" y="1593702"/>
                </a:cubicBezTo>
                <a:cubicBezTo>
                  <a:pt x="5743524" y="1586260"/>
                  <a:pt x="5747245" y="1582540"/>
                  <a:pt x="5752206" y="1582540"/>
                </a:cubicBezTo>
                <a:close/>
                <a:moveTo>
                  <a:pt x="5536406" y="1582540"/>
                </a:moveTo>
                <a:lnTo>
                  <a:pt x="5543847" y="1582540"/>
                </a:lnTo>
                <a:cubicBezTo>
                  <a:pt x="5548808" y="1582540"/>
                  <a:pt x="5551288" y="1582540"/>
                  <a:pt x="5551288" y="1582540"/>
                </a:cubicBezTo>
                <a:lnTo>
                  <a:pt x="5543847" y="1589981"/>
                </a:lnTo>
                <a:cubicBezTo>
                  <a:pt x="5543847" y="1589981"/>
                  <a:pt x="5541367" y="1587501"/>
                  <a:pt x="5536406" y="1582540"/>
                </a:cubicBezTo>
                <a:close/>
                <a:moveTo>
                  <a:pt x="5510826" y="1577889"/>
                </a:moveTo>
                <a:cubicBezTo>
                  <a:pt x="5511756" y="1577889"/>
                  <a:pt x="5512841" y="1578199"/>
                  <a:pt x="5514081" y="1578819"/>
                </a:cubicBezTo>
                <a:cubicBezTo>
                  <a:pt x="5519043" y="1581299"/>
                  <a:pt x="5521523" y="1582540"/>
                  <a:pt x="5521523" y="1582540"/>
                </a:cubicBezTo>
                <a:lnTo>
                  <a:pt x="5521523" y="1597422"/>
                </a:lnTo>
                <a:lnTo>
                  <a:pt x="5514081" y="1597422"/>
                </a:lnTo>
                <a:cubicBezTo>
                  <a:pt x="5509120" y="1597422"/>
                  <a:pt x="5506640" y="1593702"/>
                  <a:pt x="5506640" y="1586260"/>
                </a:cubicBezTo>
                <a:cubicBezTo>
                  <a:pt x="5506640" y="1580679"/>
                  <a:pt x="5508035" y="1577889"/>
                  <a:pt x="5510826" y="1577889"/>
                </a:cubicBezTo>
                <a:close/>
                <a:moveTo>
                  <a:pt x="5733603" y="1552774"/>
                </a:moveTo>
                <a:cubicBezTo>
                  <a:pt x="5736083" y="1552774"/>
                  <a:pt x="5739803" y="1555254"/>
                  <a:pt x="5744765" y="1560215"/>
                </a:cubicBezTo>
                <a:cubicBezTo>
                  <a:pt x="5744765" y="1565176"/>
                  <a:pt x="5742285" y="1567657"/>
                  <a:pt x="5737323" y="1567657"/>
                </a:cubicBezTo>
                <a:cubicBezTo>
                  <a:pt x="5732362" y="1562696"/>
                  <a:pt x="5729882" y="1558975"/>
                  <a:pt x="5729882" y="1556495"/>
                </a:cubicBezTo>
                <a:cubicBezTo>
                  <a:pt x="5729882" y="1554014"/>
                  <a:pt x="5731123" y="1552774"/>
                  <a:pt x="5733603" y="1552774"/>
                </a:cubicBezTo>
                <a:close/>
                <a:moveTo>
                  <a:pt x="922734" y="1545332"/>
                </a:moveTo>
                <a:cubicBezTo>
                  <a:pt x="922734" y="1545332"/>
                  <a:pt x="922734" y="1547813"/>
                  <a:pt x="922734" y="1552774"/>
                </a:cubicBezTo>
                <a:lnTo>
                  <a:pt x="930176" y="1552774"/>
                </a:lnTo>
                <a:cubicBezTo>
                  <a:pt x="935137" y="1547813"/>
                  <a:pt x="935137" y="1545332"/>
                  <a:pt x="930176" y="1545332"/>
                </a:cubicBezTo>
                <a:cubicBezTo>
                  <a:pt x="925215" y="1545332"/>
                  <a:pt x="922734" y="1545332"/>
                  <a:pt x="922734" y="1545332"/>
                </a:cubicBezTo>
                <a:close/>
                <a:moveTo>
                  <a:pt x="572988" y="1537891"/>
                </a:moveTo>
                <a:cubicBezTo>
                  <a:pt x="577949" y="1537891"/>
                  <a:pt x="579189" y="1540371"/>
                  <a:pt x="576709" y="1545332"/>
                </a:cubicBezTo>
                <a:cubicBezTo>
                  <a:pt x="574228" y="1550294"/>
                  <a:pt x="572988" y="1555254"/>
                  <a:pt x="572988" y="1560215"/>
                </a:cubicBezTo>
                <a:cubicBezTo>
                  <a:pt x="572988" y="1565176"/>
                  <a:pt x="570508" y="1567657"/>
                  <a:pt x="565546" y="1567657"/>
                </a:cubicBezTo>
                <a:cubicBezTo>
                  <a:pt x="565546" y="1562696"/>
                  <a:pt x="565546" y="1555254"/>
                  <a:pt x="565546" y="1545332"/>
                </a:cubicBezTo>
                <a:cubicBezTo>
                  <a:pt x="570508" y="1540371"/>
                  <a:pt x="572988" y="1537891"/>
                  <a:pt x="572988" y="1537891"/>
                </a:cubicBezTo>
                <a:close/>
                <a:moveTo>
                  <a:pt x="5439667" y="1530450"/>
                </a:moveTo>
                <a:cubicBezTo>
                  <a:pt x="5439667" y="1530450"/>
                  <a:pt x="5440908" y="1530450"/>
                  <a:pt x="5443388" y="1530450"/>
                </a:cubicBezTo>
                <a:cubicBezTo>
                  <a:pt x="5445868" y="1530450"/>
                  <a:pt x="5447109" y="1532930"/>
                  <a:pt x="5447109" y="1537891"/>
                </a:cubicBezTo>
                <a:lnTo>
                  <a:pt x="5439667" y="1537891"/>
                </a:lnTo>
                <a:cubicBezTo>
                  <a:pt x="5439667" y="1532930"/>
                  <a:pt x="5439667" y="1530450"/>
                  <a:pt x="5439667" y="1530450"/>
                </a:cubicBezTo>
                <a:close/>
                <a:moveTo>
                  <a:pt x="5469433" y="1523008"/>
                </a:moveTo>
                <a:cubicBezTo>
                  <a:pt x="5469433" y="1523008"/>
                  <a:pt x="5471913" y="1524249"/>
                  <a:pt x="5476874" y="1526729"/>
                </a:cubicBezTo>
                <a:cubicBezTo>
                  <a:pt x="5481836" y="1529209"/>
                  <a:pt x="5484316" y="1530450"/>
                  <a:pt x="5484316" y="1530450"/>
                </a:cubicBezTo>
                <a:cubicBezTo>
                  <a:pt x="5479354" y="1530450"/>
                  <a:pt x="5476874" y="1530450"/>
                  <a:pt x="5476874" y="1530450"/>
                </a:cubicBezTo>
                <a:close/>
                <a:moveTo>
                  <a:pt x="781347" y="1515567"/>
                </a:moveTo>
                <a:cubicBezTo>
                  <a:pt x="786308" y="1515567"/>
                  <a:pt x="788789" y="1516807"/>
                  <a:pt x="788789" y="1519288"/>
                </a:cubicBezTo>
                <a:cubicBezTo>
                  <a:pt x="788789" y="1521768"/>
                  <a:pt x="786308" y="1523008"/>
                  <a:pt x="781347" y="1523008"/>
                </a:cubicBezTo>
                <a:cubicBezTo>
                  <a:pt x="776386" y="1523008"/>
                  <a:pt x="773906" y="1521768"/>
                  <a:pt x="773906" y="1519288"/>
                </a:cubicBezTo>
                <a:cubicBezTo>
                  <a:pt x="773906" y="1516807"/>
                  <a:pt x="776386" y="1515567"/>
                  <a:pt x="781347" y="1515567"/>
                </a:cubicBezTo>
                <a:close/>
                <a:moveTo>
                  <a:pt x="5319210" y="1513241"/>
                </a:moveTo>
                <a:cubicBezTo>
                  <a:pt x="5321380" y="1513552"/>
                  <a:pt x="5324326" y="1514327"/>
                  <a:pt x="5328046" y="1515567"/>
                </a:cubicBezTo>
                <a:lnTo>
                  <a:pt x="5335488" y="1523008"/>
                </a:lnTo>
                <a:cubicBezTo>
                  <a:pt x="5335488" y="1532930"/>
                  <a:pt x="5337968" y="1539131"/>
                  <a:pt x="5342929" y="1541612"/>
                </a:cubicBezTo>
                <a:cubicBezTo>
                  <a:pt x="5347890" y="1544092"/>
                  <a:pt x="5355332" y="1545332"/>
                  <a:pt x="5365253" y="1545332"/>
                </a:cubicBezTo>
                <a:lnTo>
                  <a:pt x="5380136" y="1545332"/>
                </a:lnTo>
                <a:lnTo>
                  <a:pt x="5365253" y="1552774"/>
                </a:lnTo>
                <a:cubicBezTo>
                  <a:pt x="5360292" y="1557735"/>
                  <a:pt x="5357812" y="1562696"/>
                  <a:pt x="5357812" y="1567657"/>
                </a:cubicBezTo>
                <a:lnTo>
                  <a:pt x="5365253" y="1575098"/>
                </a:lnTo>
                <a:cubicBezTo>
                  <a:pt x="5355332" y="1570137"/>
                  <a:pt x="5347890" y="1567657"/>
                  <a:pt x="5342929" y="1567657"/>
                </a:cubicBezTo>
                <a:lnTo>
                  <a:pt x="5328046" y="1545332"/>
                </a:lnTo>
                <a:lnTo>
                  <a:pt x="5320605" y="1537891"/>
                </a:lnTo>
                <a:lnTo>
                  <a:pt x="5320605" y="1523008"/>
                </a:lnTo>
                <a:cubicBezTo>
                  <a:pt x="5313163" y="1515567"/>
                  <a:pt x="5312698" y="1512311"/>
                  <a:pt x="5319210" y="1513241"/>
                </a:cubicBezTo>
                <a:close/>
                <a:moveTo>
                  <a:pt x="844599" y="1508126"/>
                </a:moveTo>
                <a:cubicBezTo>
                  <a:pt x="849560" y="1508126"/>
                  <a:pt x="853281" y="1510606"/>
                  <a:pt x="855762" y="1515567"/>
                </a:cubicBezTo>
                <a:cubicBezTo>
                  <a:pt x="855762" y="1520528"/>
                  <a:pt x="854521" y="1523008"/>
                  <a:pt x="852041" y="1523008"/>
                </a:cubicBezTo>
                <a:cubicBezTo>
                  <a:pt x="849560" y="1523008"/>
                  <a:pt x="843359" y="1527969"/>
                  <a:pt x="833437" y="1537891"/>
                </a:cubicBezTo>
                <a:cubicBezTo>
                  <a:pt x="793750" y="1572618"/>
                  <a:pt x="771426" y="1587501"/>
                  <a:pt x="766465" y="1582540"/>
                </a:cubicBezTo>
                <a:cubicBezTo>
                  <a:pt x="766465" y="1582540"/>
                  <a:pt x="773906" y="1575098"/>
                  <a:pt x="788789" y="1560215"/>
                </a:cubicBezTo>
                <a:cubicBezTo>
                  <a:pt x="803672" y="1545332"/>
                  <a:pt x="812353" y="1537891"/>
                  <a:pt x="814834" y="1537891"/>
                </a:cubicBezTo>
                <a:cubicBezTo>
                  <a:pt x="817314" y="1537891"/>
                  <a:pt x="818555" y="1535411"/>
                  <a:pt x="818555" y="1530450"/>
                </a:cubicBezTo>
                <a:lnTo>
                  <a:pt x="825996" y="1515567"/>
                </a:lnTo>
                <a:cubicBezTo>
                  <a:pt x="833437" y="1510606"/>
                  <a:pt x="839638" y="1508126"/>
                  <a:pt x="844599" y="1508126"/>
                </a:cubicBezTo>
                <a:close/>
                <a:moveTo>
                  <a:pt x="5432226" y="1508125"/>
                </a:moveTo>
                <a:lnTo>
                  <a:pt x="5447109" y="1508125"/>
                </a:lnTo>
                <a:cubicBezTo>
                  <a:pt x="5452070" y="1513086"/>
                  <a:pt x="5452070" y="1515567"/>
                  <a:pt x="5447109" y="1515567"/>
                </a:cubicBezTo>
                <a:cubicBezTo>
                  <a:pt x="5447109" y="1520528"/>
                  <a:pt x="5445868" y="1521768"/>
                  <a:pt x="5443388" y="1519288"/>
                </a:cubicBezTo>
                <a:cubicBezTo>
                  <a:pt x="5440908" y="1516807"/>
                  <a:pt x="5437187" y="1513086"/>
                  <a:pt x="5432226" y="1508125"/>
                </a:cubicBezTo>
                <a:close/>
                <a:moveTo>
                  <a:pt x="5655468" y="1493243"/>
                </a:moveTo>
                <a:lnTo>
                  <a:pt x="5677792" y="1515567"/>
                </a:lnTo>
                <a:cubicBezTo>
                  <a:pt x="5672831" y="1515567"/>
                  <a:pt x="5667871" y="1513086"/>
                  <a:pt x="5662909" y="1508125"/>
                </a:cubicBezTo>
                <a:close/>
                <a:moveTo>
                  <a:pt x="870644" y="1493243"/>
                </a:moveTo>
                <a:cubicBezTo>
                  <a:pt x="880566" y="1498204"/>
                  <a:pt x="883047" y="1503164"/>
                  <a:pt x="878086" y="1508125"/>
                </a:cubicBezTo>
                <a:lnTo>
                  <a:pt x="870644" y="1508125"/>
                </a:lnTo>
                <a:lnTo>
                  <a:pt x="870644" y="1500684"/>
                </a:lnTo>
                <a:close/>
                <a:moveTo>
                  <a:pt x="5409902" y="1478360"/>
                </a:moveTo>
                <a:lnTo>
                  <a:pt x="5417343" y="1485801"/>
                </a:lnTo>
                <a:lnTo>
                  <a:pt x="5409902" y="1485801"/>
                </a:lnTo>
                <a:cubicBezTo>
                  <a:pt x="5409902" y="1485801"/>
                  <a:pt x="5409902" y="1483321"/>
                  <a:pt x="5409902" y="1478360"/>
                </a:cubicBezTo>
                <a:close/>
                <a:moveTo>
                  <a:pt x="5298281" y="1478360"/>
                </a:moveTo>
                <a:cubicBezTo>
                  <a:pt x="5300761" y="1478360"/>
                  <a:pt x="5303241" y="1480840"/>
                  <a:pt x="5305722" y="1485801"/>
                </a:cubicBezTo>
                <a:cubicBezTo>
                  <a:pt x="5305722" y="1490762"/>
                  <a:pt x="5305722" y="1493243"/>
                  <a:pt x="5305722" y="1493243"/>
                </a:cubicBezTo>
                <a:cubicBezTo>
                  <a:pt x="5305722" y="1493243"/>
                  <a:pt x="5303242" y="1493243"/>
                  <a:pt x="5298281" y="1493243"/>
                </a:cubicBezTo>
                <a:cubicBezTo>
                  <a:pt x="5293319" y="1488282"/>
                  <a:pt x="5290839" y="1485801"/>
                  <a:pt x="5290839" y="1485801"/>
                </a:cubicBezTo>
                <a:cubicBezTo>
                  <a:pt x="5293320" y="1480840"/>
                  <a:pt x="5295801" y="1478360"/>
                  <a:pt x="5298281" y="1478360"/>
                </a:cubicBezTo>
                <a:close/>
                <a:moveTo>
                  <a:pt x="803672" y="1478360"/>
                </a:moveTo>
                <a:lnTo>
                  <a:pt x="803672" y="1485801"/>
                </a:lnTo>
                <a:cubicBezTo>
                  <a:pt x="798711" y="1495723"/>
                  <a:pt x="793750" y="1500684"/>
                  <a:pt x="788789" y="1500684"/>
                </a:cubicBezTo>
                <a:lnTo>
                  <a:pt x="788789" y="1485801"/>
                </a:lnTo>
                <a:cubicBezTo>
                  <a:pt x="793750" y="1480840"/>
                  <a:pt x="798711" y="1478360"/>
                  <a:pt x="803672" y="1478360"/>
                </a:cubicBezTo>
                <a:close/>
                <a:moveTo>
                  <a:pt x="5381066" y="1473709"/>
                </a:moveTo>
                <a:cubicBezTo>
                  <a:pt x="5381687" y="1473089"/>
                  <a:pt x="5382617" y="1473399"/>
                  <a:pt x="5383857" y="1474639"/>
                </a:cubicBezTo>
                <a:cubicBezTo>
                  <a:pt x="5386337" y="1477119"/>
                  <a:pt x="5387577" y="1478360"/>
                  <a:pt x="5387577" y="1478360"/>
                </a:cubicBezTo>
                <a:cubicBezTo>
                  <a:pt x="5387577" y="1478360"/>
                  <a:pt x="5386337" y="1478360"/>
                  <a:pt x="5383857" y="1478360"/>
                </a:cubicBezTo>
                <a:cubicBezTo>
                  <a:pt x="5381377" y="1478360"/>
                  <a:pt x="5380136" y="1478360"/>
                  <a:pt x="5380136" y="1478360"/>
                </a:cubicBezTo>
                <a:cubicBezTo>
                  <a:pt x="5380136" y="1475879"/>
                  <a:pt x="5380446" y="1474329"/>
                  <a:pt x="5381066" y="1473709"/>
                </a:cubicBezTo>
                <a:close/>
                <a:moveTo>
                  <a:pt x="5722441" y="1470918"/>
                </a:moveTo>
                <a:lnTo>
                  <a:pt x="5737323" y="1493243"/>
                </a:lnTo>
                <a:cubicBezTo>
                  <a:pt x="5732362" y="1493243"/>
                  <a:pt x="5727402" y="1488282"/>
                  <a:pt x="5722441" y="1478360"/>
                </a:cubicBezTo>
                <a:close/>
                <a:moveTo>
                  <a:pt x="825996" y="1470918"/>
                </a:moveTo>
                <a:cubicBezTo>
                  <a:pt x="825996" y="1470918"/>
                  <a:pt x="828476" y="1473399"/>
                  <a:pt x="833437" y="1478360"/>
                </a:cubicBezTo>
                <a:cubicBezTo>
                  <a:pt x="838398" y="1478360"/>
                  <a:pt x="845840" y="1478360"/>
                  <a:pt x="855762" y="1478360"/>
                </a:cubicBezTo>
                <a:lnTo>
                  <a:pt x="870644" y="1478360"/>
                </a:lnTo>
                <a:lnTo>
                  <a:pt x="855762" y="1485801"/>
                </a:lnTo>
                <a:cubicBezTo>
                  <a:pt x="840878" y="1485801"/>
                  <a:pt x="830957" y="1483321"/>
                  <a:pt x="825996" y="1478360"/>
                </a:cubicBezTo>
                <a:cubicBezTo>
                  <a:pt x="825996" y="1473399"/>
                  <a:pt x="825996" y="1470918"/>
                  <a:pt x="825996" y="1470918"/>
                </a:cubicBezTo>
                <a:close/>
                <a:moveTo>
                  <a:pt x="5305722" y="1463477"/>
                </a:moveTo>
                <a:lnTo>
                  <a:pt x="5320605" y="1470918"/>
                </a:lnTo>
                <a:cubicBezTo>
                  <a:pt x="5320605" y="1475879"/>
                  <a:pt x="5321845" y="1479600"/>
                  <a:pt x="5324326" y="1482081"/>
                </a:cubicBezTo>
                <a:cubicBezTo>
                  <a:pt x="5326806" y="1484561"/>
                  <a:pt x="5328046" y="1488282"/>
                  <a:pt x="5328046" y="1493243"/>
                </a:cubicBezTo>
                <a:lnTo>
                  <a:pt x="5313163" y="1478360"/>
                </a:lnTo>
                <a:close/>
                <a:moveTo>
                  <a:pt x="900410" y="1463477"/>
                </a:moveTo>
                <a:cubicBezTo>
                  <a:pt x="900410" y="1463477"/>
                  <a:pt x="897930" y="1465957"/>
                  <a:pt x="892968" y="1470918"/>
                </a:cubicBezTo>
                <a:cubicBezTo>
                  <a:pt x="888007" y="1485801"/>
                  <a:pt x="883047" y="1488282"/>
                  <a:pt x="878086" y="1478360"/>
                </a:cubicBezTo>
                <a:close/>
                <a:moveTo>
                  <a:pt x="625078" y="1463477"/>
                </a:moveTo>
                <a:lnTo>
                  <a:pt x="602754" y="1493243"/>
                </a:lnTo>
                <a:cubicBezTo>
                  <a:pt x="602754" y="1493243"/>
                  <a:pt x="601513" y="1494483"/>
                  <a:pt x="599033" y="1496963"/>
                </a:cubicBezTo>
                <a:cubicBezTo>
                  <a:pt x="596553" y="1499444"/>
                  <a:pt x="596553" y="1503164"/>
                  <a:pt x="599033" y="1508125"/>
                </a:cubicBezTo>
                <a:cubicBezTo>
                  <a:pt x="601513" y="1513086"/>
                  <a:pt x="601513" y="1516807"/>
                  <a:pt x="599033" y="1519288"/>
                </a:cubicBezTo>
                <a:cubicBezTo>
                  <a:pt x="596553" y="1521768"/>
                  <a:pt x="592832" y="1523008"/>
                  <a:pt x="587871" y="1523008"/>
                </a:cubicBezTo>
                <a:lnTo>
                  <a:pt x="580429" y="1523008"/>
                </a:lnTo>
                <a:lnTo>
                  <a:pt x="587871" y="1515567"/>
                </a:lnTo>
                <a:lnTo>
                  <a:pt x="587871" y="1508125"/>
                </a:lnTo>
                <a:cubicBezTo>
                  <a:pt x="587871" y="1503164"/>
                  <a:pt x="591592" y="1498204"/>
                  <a:pt x="599033" y="1493243"/>
                </a:cubicBezTo>
                <a:cubicBezTo>
                  <a:pt x="606474" y="1488282"/>
                  <a:pt x="610195" y="1483321"/>
                  <a:pt x="610195" y="1478360"/>
                </a:cubicBezTo>
                <a:cubicBezTo>
                  <a:pt x="610195" y="1468438"/>
                  <a:pt x="615156" y="1463477"/>
                  <a:pt x="625078" y="1463477"/>
                </a:cubicBezTo>
                <a:close/>
                <a:moveTo>
                  <a:pt x="700422" y="1458826"/>
                </a:moveTo>
                <a:cubicBezTo>
                  <a:pt x="701042" y="1458206"/>
                  <a:pt x="701972" y="1458516"/>
                  <a:pt x="703213" y="1459756"/>
                </a:cubicBezTo>
                <a:cubicBezTo>
                  <a:pt x="705693" y="1462237"/>
                  <a:pt x="706933" y="1463477"/>
                  <a:pt x="706933" y="1463477"/>
                </a:cubicBezTo>
                <a:lnTo>
                  <a:pt x="699492" y="1463477"/>
                </a:lnTo>
                <a:cubicBezTo>
                  <a:pt x="699492" y="1460997"/>
                  <a:pt x="699802" y="1459446"/>
                  <a:pt x="700422" y="1458826"/>
                </a:cubicBezTo>
                <a:close/>
                <a:moveTo>
                  <a:pt x="5275956" y="1456036"/>
                </a:moveTo>
                <a:cubicBezTo>
                  <a:pt x="5280918" y="1456036"/>
                  <a:pt x="5284638" y="1456036"/>
                  <a:pt x="5287119" y="1456036"/>
                </a:cubicBezTo>
                <a:cubicBezTo>
                  <a:pt x="5289599" y="1456036"/>
                  <a:pt x="5290839" y="1456036"/>
                  <a:pt x="5290839" y="1456036"/>
                </a:cubicBezTo>
                <a:cubicBezTo>
                  <a:pt x="5290839" y="1465957"/>
                  <a:pt x="5285878" y="1470918"/>
                  <a:pt x="5275956" y="1470918"/>
                </a:cubicBezTo>
                <a:lnTo>
                  <a:pt x="5268515" y="1470918"/>
                </a:lnTo>
                <a:cubicBezTo>
                  <a:pt x="5273476" y="1465957"/>
                  <a:pt x="5273476" y="1462237"/>
                  <a:pt x="5268515" y="1459756"/>
                </a:cubicBezTo>
                <a:cubicBezTo>
                  <a:pt x="5263554" y="1457276"/>
                  <a:pt x="5266035" y="1456036"/>
                  <a:pt x="5275956" y="1456036"/>
                </a:cubicBezTo>
                <a:close/>
                <a:moveTo>
                  <a:pt x="5365253" y="1448594"/>
                </a:moveTo>
                <a:cubicBezTo>
                  <a:pt x="5365253" y="1448594"/>
                  <a:pt x="5365253" y="1451075"/>
                  <a:pt x="5365253" y="1456036"/>
                </a:cubicBezTo>
                <a:cubicBezTo>
                  <a:pt x="5360292" y="1456036"/>
                  <a:pt x="5357812" y="1456036"/>
                  <a:pt x="5357812" y="1456036"/>
                </a:cubicBezTo>
                <a:cubicBezTo>
                  <a:pt x="5357812" y="1451075"/>
                  <a:pt x="5360292" y="1448594"/>
                  <a:pt x="5365253" y="1448594"/>
                </a:cubicBezTo>
                <a:close/>
                <a:moveTo>
                  <a:pt x="639961" y="1448594"/>
                </a:moveTo>
                <a:cubicBezTo>
                  <a:pt x="644922" y="1448594"/>
                  <a:pt x="646162" y="1449835"/>
                  <a:pt x="643681" y="1452315"/>
                </a:cubicBezTo>
                <a:cubicBezTo>
                  <a:pt x="641201" y="1454795"/>
                  <a:pt x="639961" y="1456036"/>
                  <a:pt x="639961" y="1456036"/>
                </a:cubicBezTo>
                <a:close/>
                <a:moveTo>
                  <a:pt x="5490828" y="1443943"/>
                </a:moveTo>
                <a:cubicBezTo>
                  <a:pt x="5492687" y="1443323"/>
                  <a:pt x="5494238" y="1443633"/>
                  <a:pt x="5495478" y="1444873"/>
                </a:cubicBezTo>
                <a:cubicBezTo>
                  <a:pt x="5497958" y="1447354"/>
                  <a:pt x="5496718" y="1451075"/>
                  <a:pt x="5491757" y="1456036"/>
                </a:cubicBezTo>
                <a:lnTo>
                  <a:pt x="5476874" y="1456036"/>
                </a:lnTo>
                <a:cubicBezTo>
                  <a:pt x="5476874" y="1456036"/>
                  <a:pt x="5479354" y="1453555"/>
                  <a:pt x="5484316" y="1448594"/>
                </a:cubicBezTo>
                <a:cubicBezTo>
                  <a:pt x="5486796" y="1446114"/>
                  <a:pt x="5488967" y="1444564"/>
                  <a:pt x="5490828" y="1443943"/>
                </a:cubicBezTo>
                <a:close/>
                <a:moveTo>
                  <a:pt x="5517802" y="1441153"/>
                </a:moveTo>
                <a:cubicBezTo>
                  <a:pt x="5520282" y="1441153"/>
                  <a:pt x="5524003" y="1441153"/>
                  <a:pt x="5528964" y="1441153"/>
                </a:cubicBezTo>
                <a:cubicBezTo>
                  <a:pt x="5528964" y="1446114"/>
                  <a:pt x="5525244" y="1448594"/>
                  <a:pt x="5517802" y="1448594"/>
                </a:cubicBezTo>
                <a:cubicBezTo>
                  <a:pt x="5510361" y="1448594"/>
                  <a:pt x="5506640" y="1448594"/>
                  <a:pt x="5506640" y="1448594"/>
                </a:cubicBezTo>
                <a:cubicBezTo>
                  <a:pt x="5506640" y="1448594"/>
                  <a:pt x="5507881" y="1447354"/>
                  <a:pt x="5510361" y="1444873"/>
                </a:cubicBezTo>
                <a:cubicBezTo>
                  <a:pt x="5512841" y="1442393"/>
                  <a:pt x="5515322" y="1441153"/>
                  <a:pt x="5517802" y="1441153"/>
                </a:cubicBezTo>
                <a:close/>
                <a:moveTo>
                  <a:pt x="766465" y="1441153"/>
                </a:moveTo>
                <a:cubicBezTo>
                  <a:pt x="776386" y="1441153"/>
                  <a:pt x="776386" y="1446114"/>
                  <a:pt x="766465" y="1456036"/>
                </a:cubicBezTo>
                <a:cubicBezTo>
                  <a:pt x="761504" y="1460997"/>
                  <a:pt x="759023" y="1458516"/>
                  <a:pt x="759023" y="1448594"/>
                </a:cubicBezTo>
                <a:cubicBezTo>
                  <a:pt x="759023" y="1448594"/>
                  <a:pt x="759023" y="1447354"/>
                  <a:pt x="759023" y="1444873"/>
                </a:cubicBezTo>
                <a:cubicBezTo>
                  <a:pt x="759023" y="1442393"/>
                  <a:pt x="761504" y="1441153"/>
                  <a:pt x="766465" y="1441153"/>
                </a:cubicBezTo>
                <a:close/>
                <a:moveTo>
                  <a:pt x="652983" y="1429991"/>
                </a:moveTo>
                <a:cubicBezTo>
                  <a:pt x="654223" y="1429991"/>
                  <a:pt x="654844" y="1431231"/>
                  <a:pt x="654844" y="1433711"/>
                </a:cubicBezTo>
                <a:lnTo>
                  <a:pt x="647402" y="1433711"/>
                </a:lnTo>
                <a:cubicBezTo>
                  <a:pt x="649883" y="1431231"/>
                  <a:pt x="651743" y="1429991"/>
                  <a:pt x="652983" y="1429991"/>
                </a:cubicBezTo>
                <a:close/>
                <a:moveTo>
                  <a:pt x="5322000" y="1423945"/>
                </a:moveTo>
                <a:cubicBezTo>
                  <a:pt x="5323551" y="1424255"/>
                  <a:pt x="5325566" y="1425030"/>
                  <a:pt x="5328046" y="1426270"/>
                </a:cubicBezTo>
                <a:cubicBezTo>
                  <a:pt x="5333008" y="1436192"/>
                  <a:pt x="5335488" y="1441153"/>
                  <a:pt x="5335488" y="1441153"/>
                </a:cubicBezTo>
                <a:cubicBezTo>
                  <a:pt x="5330526" y="1441153"/>
                  <a:pt x="5325566" y="1438672"/>
                  <a:pt x="5320605" y="1433711"/>
                </a:cubicBezTo>
                <a:cubicBezTo>
                  <a:pt x="5316884" y="1426270"/>
                  <a:pt x="5317349" y="1423014"/>
                  <a:pt x="5322000" y="1423945"/>
                </a:cubicBezTo>
                <a:close/>
                <a:moveTo>
                  <a:pt x="5288979" y="1422549"/>
                </a:moveTo>
                <a:cubicBezTo>
                  <a:pt x="5292700" y="1422549"/>
                  <a:pt x="5295800" y="1423790"/>
                  <a:pt x="5298281" y="1426270"/>
                </a:cubicBezTo>
                <a:cubicBezTo>
                  <a:pt x="5303242" y="1436192"/>
                  <a:pt x="5303242" y="1443633"/>
                  <a:pt x="5298281" y="1448594"/>
                </a:cubicBezTo>
                <a:lnTo>
                  <a:pt x="5290839" y="1441153"/>
                </a:lnTo>
                <a:cubicBezTo>
                  <a:pt x="5290839" y="1441153"/>
                  <a:pt x="5288359" y="1438672"/>
                  <a:pt x="5283398" y="1433711"/>
                </a:cubicBezTo>
                <a:cubicBezTo>
                  <a:pt x="5268515" y="1428750"/>
                  <a:pt x="5266035" y="1426270"/>
                  <a:pt x="5275956" y="1426270"/>
                </a:cubicBezTo>
                <a:cubicBezTo>
                  <a:pt x="5280917" y="1423790"/>
                  <a:pt x="5285258" y="1422549"/>
                  <a:pt x="5288979" y="1422549"/>
                </a:cubicBezTo>
                <a:close/>
                <a:moveTo>
                  <a:pt x="799951" y="1418829"/>
                </a:moveTo>
                <a:cubicBezTo>
                  <a:pt x="802431" y="1418829"/>
                  <a:pt x="803672" y="1421309"/>
                  <a:pt x="803672" y="1426270"/>
                </a:cubicBezTo>
                <a:cubicBezTo>
                  <a:pt x="808633" y="1431231"/>
                  <a:pt x="809873" y="1433711"/>
                  <a:pt x="807392" y="1433711"/>
                </a:cubicBezTo>
                <a:cubicBezTo>
                  <a:pt x="804912" y="1433711"/>
                  <a:pt x="802431" y="1432471"/>
                  <a:pt x="799951" y="1429991"/>
                </a:cubicBezTo>
                <a:cubicBezTo>
                  <a:pt x="797471" y="1427510"/>
                  <a:pt x="796230" y="1425030"/>
                  <a:pt x="796230" y="1422549"/>
                </a:cubicBezTo>
                <a:cubicBezTo>
                  <a:pt x="796230" y="1420069"/>
                  <a:pt x="797471" y="1418829"/>
                  <a:pt x="799951" y="1418829"/>
                </a:cubicBezTo>
                <a:close/>
                <a:moveTo>
                  <a:pt x="1185044" y="1409062"/>
                </a:moveTo>
                <a:cubicBezTo>
                  <a:pt x="1182563" y="1409372"/>
                  <a:pt x="1179463" y="1410147"/>
                  <a:pt x="1175742" y="1411387"/>
                </a:cubicBezTo>
                <a:cubicBezTo>
                  <a:pt x="1165820" y="1416348"/>
                  <a:pt x="1159619" y="1418829"/>
                  <a:pt x="1157138" y="1418829"/>
                </a:cubicBezTo>
                <a:cubicBezTo>
                  <a:pt x="1154658" y="1418829"/>
                  <a:pt x="1150937" y="1421309"/>
                  <a:pt x="1145976" y="1426270"/>
                </a:cubicBezTo>
                <a:cubicBezTo>
                  <a:pt x="1145976" y="1431231"/>
                  <a:pt x="1144736" y="1433711"/>
                  <a:pt x="1142256" y="1433711"/>
                </a:cubicBezTo>
                <a:cubicBezTo>
                  <a:pt x="1139775" y="1433711"/>
                  <a:pt x="1136055" y="1433711"/>
                  <a:pt x="1131094" y="1433711"/>
                </a:cubicBezTo>
                <a:lnTo>
                  <a:pt x="1101328" y="1456036"/>
                </a:lnTo>
                <a:cubicBezTo>
                  <a:pt x="1101328" y="1465957"/>
                  <a:pt x="1108769" y="1465957"/>
                  <a:pt x="1123652" y="1456036"/>
                </a:cubicBezTo>
                <a:cubicBezTo>
                  <a:pt x="1128613" y="1451075"/>
                  <a:pt x="1133574" y="1446114"/>
                  <a:pt x="1138535" y="1441153"/>
                </a:cubicBezTo>
                <a:lnTo>
                  <a:pt x="1153418" y="1433711"/>
                </a:lnTo>
                <a:cubicBezTo>
                  <a:pt x="1153418" y="1428750"/>
                  <a:pt x="1155898" y="1426270"/>
                  <a:pt x="1160859" y="1426270"/>
                </a:cubicBezTo>
                <a:cubicBezTo>
                  <a:pt x="1175742" y="1431231"/>
                  <a:pt x="1184424" y="1432471"/>
                  <a:pt x="1186904" y="1429991"/>
                </a:cubicBezTo>
                <a:cubicBezTo>
                  <a:pt x="1189385" y="1427510"/>
                  <a:pt x="1190625" y="1423790"/>
                  <a:pt x="1190625" y="1418829"/>
                </a:cubicBezTo>
                <a:cubicBezTo>
                  <a:pt x="1194345" y="1411387"/>
                  <a:pt x="1192485" y="1408132"/>
                  <a:pt x="1185044" y="1409062"/>
                </a:cubicBezTo>
                <a:close/>
                <a:moveTo>
                  <a:pt x="5491757" y="1407666"/>
                </a:moveTo>
                <a:cubicBezTo>
                  <a:pt x="5494237" y="1407666"/>
                  <a:pt x="5496718" y="1408907"/>
                  <a:pt x="5499199" y="1411387"/>
                </a:cubicBezTo>
                <a:cubicBezTo>
                  <a:pt x="5504160" y="1416348"/>
                  <a:pt x="5502919" y="1418829"/>
                  <a:pt x="5495478" y="1418829"/>
                </a:cubicBezTo>
                <a:cubicBezTo>
                  <a:pt x="5488036" y="1418829"/>
                  <a:pt x="5486796" y="1421309"/>
                  <a:pt x="5491757" y="1426270"/>
                </a:cubicBezTo>
                <a:lnTo>
                  <a:pt x="5484316" y="1433711"/>
                </a:lnTo>
                <a:cubicBezTo>
                  <a:pt x="5484316" y="1428750"/>
                  <a:pt x="5484316" y="1425030"/>
                  <a:pt x="5484316" y="1422549"/>
                </a:cubicBezTo>
                <a:cubicBezTo>
                  <a:pt x="5484316" y="1420069"/>
                  <a:pt x="5484316" y="1416348"/>
                  <a:pt x="5484316" y="1411387"/>
                </a:cubicBezTo>
                <a:cubicBezTo>
                  <a:pt x="5486796" y="1408907"/>
                  <a:pt x="5489277" y="1407666"/>
                  <a:pt x="5491757" y="1407666"/>
                </a:cubicBezTo>
                <a:close/>
                <a:moveTo>
                  <a:pt x="5208984" y="1403946"/>
                </a:moveTo>
                <a:cubicBezTo>
                  <a:pt x="5213945" y="1403946"/>
                  <a:pt x="5216425" y="1406426"/>
                  <a:pt x="5216425" y="1411387"/>
                </a:cubicBezTo>
                <a:cubicBezTo>
                  <a:pt x="5216425" y="1416348"/>
                  <a:pt x="5217666" y="1418829"/>
                  <a:pt x="5220146" y="1418829"/>
                </a:cubicBezTo>
                <a:cubicBezTo>
                  <a:pt x="5222626" y="1418829"/>
                  <a:pt x="5223867" y="1418829"/>
                  <a:pt x="5223867" y="1418829"/>
                </a:cubicBezTo>
                <a:cubicBezTo>
                  <a:pt x="5228828" y="1418829"/>
                  <a:pt x="5235029" y="1421309"/>
                  <a:pt x="5242470" y="1426270"/>
                </a:cubicBezTo>
                <a:cubicBezTo>
                  <a:pt x="5249911" y="1431231"/>
                  <a:pt x="5253632" y="1433711"/>
                  <a:pt x="5253632" y="1433711"/>
                </a:cubicBezTo>
                <a:lnTo>
                  <a:pt x="5238749" y="1433711"/>
                </a:lnTo>
                <a:cubicBezTo>
                  <a:pt x="5228828" y="1428750"/>
                  <a:pt x="5223867" y="1428750"/>
                  <a:pt x="5223867" y="1433711"/>
                </a:cubicBezTo>
                <a:cubicBezTo>
                  <a:pt x="5218905" y="1433711"/>
                  <a:pt x="5213945" y="1431231"/>
                  <a:pt x="5208984" y="1426270"/>
                </a:cubicBezTo>
                <a:cubicBezTo>
                  <a:pt x="5199062" y="1411387"/>
                  <a:pt x="5199062" y="1403946"/>
                  <a:pt x="5208984" y="1403946"/>
                </a:cubicBezTo>
                <a:close/>
                <a:moveTo>
                  <a:pt x="907851" y="1396504"/>
                </a:moveTo>
                <a:cubicBezTo>
                  <a:pt x="912812" y="1396504"/>
                  <a:pt x="915293" y="1398985"/>
                  <a:pt x="915293" y="1403946"/>
                </a:cubicBezTo>
                <a:lnTo>
                  <a:pt x="907851" y="1403946"/>
                </a:lnTo>
                <a:cubicBezTo>
                  <a:pt x="907851" y="1398985"/>
                  <a:pt x="907851" y="1396504"/>
                  <a:pt x="907851" y="1396504"/>
                </a:cubicBezTo>
                <a:close/>
                <a:moveTo>
                  <a:pt x="878086" y="1396504"/>
                </a:moveTo>
                <a:cubicBezTo>
                  <a:pt x="883047" y="1401465"/>
                  <a:pt x="885527" y="1403946"/>
                  <a:pt x="885527" y="1403946"/>
                </a:cubicBezTo>
                <a:cubicBezTo>
                  <a:pt x="890488" y="1403946"/>
                  <a:pt x="892968" y="1403946"/>
                  <a:pt x="892968" y="1403946"/>
                </a:cubicBezTo>
                <a:cubicBezTo>
                  <a:pt x="888007" y="1408907"/>
                  <a:pt x="885527" y="1411387"/>
                  <a:pt x="885527" y="1411387"/>
                </a:cubicBezTo>
                <a:cubicBezTo>
                  <a:pt x="880566" y="1411387"/>
                  <a:pt x="878086" y="1411387"/>
                  <a:pt x="878086" y="1411387"/>
                </a:cubicBezTo>
                <a:cubicBezTo>
                  <a:pt x="878086" y="1411387"/>
                  <a:pt x="876845" y="1412627"/>
                  <a:pt x="874365" y="1415108"/>
                </a:cubicBezTo>
                <a:cubicBezTo>
                  <a:pt x="871885" y="1417588"/>
                  <a:pt x="869404" y="1420069"/>
                  <a:pt x="866924" y="1422549"/>
                </a:cubicBezTo>
                <a:cubicBezTo>
                  <a:pt x="864443" y="1425030"/>
                  <a:pt x="860722" y="1426270"/>
                  <a:pt x="855762" y="1426270"/>
                </a:cubicBezTo>
                <a:lnTo>
                  <a:pt x="863203" y="1411387"/>
                </a:lnTo>
                <a:cubicBezTo>
                  <a:pt x="863203" y="1406426"/>
                  <a:pt x="865683" y="1402705"/>
                  <a:pt x="870644" y="1400225"/>
                </a:cubicBezTo>
                <a:cubicBezTo>
                  <a:pt x="875605" y="1397745"/>
                  <a:pt x="878086" y="1396504"/>
                  <a:pt x="878086" y="1396504"/>
                </a:cubicBezTo>
                <a:close/>
                <a:moveTo>
                  <a:pt x="847390" y="1393714"/>
                </a:moveTo>
                <a:cubicBezTo>
                  <a:pt x="848010" y="1393094"/>
                  <a:pt x="848320" y="1394024"/>
                  <a:pt x="848320" y="1396504"/>
                </a:cubicBezTo>
                <a:lnTo>
                  <a:pt x="848320" y="1411387"/>
                </a:lnTo>
                <a:cubicBezTo>
                  <a:pt x="848320" y="1411387"/>
                  <a:pt x="847080" y="1412627"/>
                  <a:pt x="844599" y="1415108"/>
                </a:cubicBezTo>
                <a:cubicBezTo>
                  <a:pt x="842119" y="1417588"/>
                  <a:pt x="843359" y="1421309"/>
                  <a:pt x="848320" y="1426270"/>
                </a:cubicBezTo>
                <a:cubicBezTo>
                  <a:pt x="848320" y="1426270"/>
                  <a:pt x="847080" y="1429991"/>
                  <a:pt x="844599" y="1437432"/>
                </a:cubicBezTo>
                <a:cubicBezTo>
                  <a:pt x="842119" y="1444873"/>
                  <a:pt x="838398" y="1451075"/>
                  <a:pt x="833437" y="1456036"/>
                </a:cubicBezTo>
                <a:lnTo>
                  <a:pt x="833437" y="1448594"/>
                </a:lnTo>
                <a:cubicBezTo>
                  <a:pt x="833437" y="1448594"/>
                  <a:pt x="833437" y="1447354"/>
                  <a:pt x="833437" y="1444873"/>
                </a:cubicBezTo>
                <a:cubicBezTo>
                  <a:pt x="833437" y="1442393"/>
                  <a:pt x="833437" y="1438672"/>
                  <a:pt x="833437" y="1433711"/>
                </a:cubicBezTo>
                <a:cubicBezTo>
                  <a:pt x="828476" y="1428750"/>
                  <a:pt x="825996" y="1425030"/>
                  <a:pt x="825996" y="1422549"/>
                </a:cubicBezTo>
                <a:cubicBezTo>
                  <a:pt x="825996" y="1420069"/>
                  <a:pt x="828476" y="1418829"/>
                  <a:pt x="833437" y="1418829"/>
                </a:cubicBezTo>
                <a:cubicBezTo>
                  <a:pt x="838398" y="1413868"/>
                  <a:pt x="842119" y="1407666"/>
                  <a:pt x="844599" y="1400225"/>
                </a:cubicBezTo>
                <a:cubicBezTo>
                  <a:pt x="845840" y="1396504"/>
                  <a:pt x="846770" y="1394334"/>
                  <a:pt x="847390" y="1393714"/>
                </a:cubicBezTo>
                <a:close/>
                <a:moveTo>
                  <a:pt x="945058" y="1390924"/>
                </a:moveTo>
                <a:cubicBezTo>
                  <a:pt x="946299" y="1390924"/>
                  <a:pt x="947539" y="1391544"/>
                  <a:pt x="948779" y="1392784"/>
                </a:cubicBezTo>
                <a:cubicBezTo>
                  <a:pt x="951260" y="1395264"/>
                  <a:pt x="950019" y="1398985"/>
                  <a:pt x="945058" y="1403946"/>
                </a:cubicBezTo>
                <a:lnTo>
                  <a:pt x="937617" y="1403946"/>
                </a:lnTo>
                <a:cubicBezTo>
                  <a:pt x="937617" y="1398985"/>
                  <a:pt x="938857" y="1395264"/>
                  <a:pt x="941338" y="1392784"/>
                </a:cubicBezTo>
                <a:cubicBezTo>
                  <a:pt x="942578" y="1391544"/>
                  <a:pt x="943818" y="1390924"/>
                  <a:pt x="945058" y="1390924"/>
                </a:cubicBezTo>
                <a:close/>
                <a:moveTo>
                  <a:pt x="5261074" y="1381622"/>
                </a:moveTo>
                <a:cubicBezTo>
                  <a:pt x="5275956" y="1381622"/>
                  <a:pt x="5283398" y="1391543"/>
                  <a:pt x="5283398" y="1411387"/>
                </a:cubicBezTo>
                <a:lnTo>
                  <a:pt x="5268515" y="1403946"/>
                </a:lnTo>
                <a:close/>
                <a:moveTo>
                  <a:pt x="751582" y="1381622"/>
                </a:moveTo>
                <a:lnTo>
                  <a:pt x="759023" y="1389063"/>
                </a:lnTo>
                <a:lnTo>
                  <a:pt x="751582" y="1396504"/>
                </a:lnTo>
                <a:cubicBezTo>
                  <a:pt x="751582" y="1386583"/>
                  <a:pt x="751582" y="1381622"/>
                  <a:pt x="751582" y="1381622"/>
                </a:cubicBezTo>
                <a:close/>
                <a:moveTo>
                  <a:pt x="5178289" y="1369529"/>
                </a:moveTo>
                <a:cubicBezTo>
                  <a:pt x="5180148" y="1368909"/>
                  <a:pt x="5181699" y="1369219"/>
                  <a:pt x="5182939" y="1370459"/>
                </a:cubicBezTo>
                <a:cubicBezTo>
                  <a:pt x="5185419" y="1372940"/>
                  <a:pt x="5185419" y="1377901"/>
                  <a:pt x="5182939" y="1385342"/>
                </a:cubicBezTo>
                <a:cubicBezTo>
                  <a:pt x="5180459" y="1392784"/>
                  <a:pt x="5177977" y="1396504"/>
                  <a:pt x="5175497" y="1396504"/>
                </a:cubicBezTo>
                <a:cubicBezTo>
                  <a:pt x="5173017" y="1396504"/>
                  <a:pt x="5171777" y="1400225"/>
                  <a:pt x="5171777" y="1407666"/>
                </a:cubicBezTo>
                <a:cubicBezTo>
                  <a:pt x="5171777" y="1415108"/>
                  <a:pt x="5171777" y="1418829"/>
                  <a:pt x="5171777" y="1418829"/>
                </a:cubicBezTo>
                <a:cubicBezTo>
                  <a:pt x="5171777" y="1418829"/>
                  <a:pt x="5169297" y="1416348"/>
                  <a:pt x="5164335" y="1411387"/>
                </a:cubicBezTo>
                <a:cubicBezTo>
                  <a:pt x="5164335" y="1406426"/>
                  <a:pt x="5164335" y="1401465"/>
                  <a:pt x="5164335" y="1396504"/>
                </a:cubicBezTo>
                <a:cubicBezTo>
                  <a:pt x="5164335" y="1391543"/>
                  <a:pt x="5164335" y="1389063"/>
                  <a:pt x="5164335" y="1389063"/>
                </a:cubicBezTo>
                <a:cubicBezTo>
                  <a:pt x="5164335" y="1389063"/>
                  <a:pt x="5159374" y="1386583"/>
                  <a:pt x="5149452" y="1381622"/>
                </a:cubicBezTo>
                <a:lnTo>
                  <a:pt x="5134570" y="1381622"/>
                </a:lnTo>
                <a:cubicBezTo>
                  <a:pt x="5134570" y="1376661"/>
                  <a:pt x="5135810" y="1374180"/>
                  <a:pt x="5138290" y="1374180"/>
                </a:cubicBezTo>
                <a:cubicBezTo>
                  <a:pt x="5140770" y="1374180"/>
                  <a:pt x="5144491" y="1374180"/>
                  <a:pt x="5149452" y="1374180"/>
                </a:cubicBezTo>
                <a:cubicBezTo>
                  <a:pt x="5159374" y="1379141"/>
                  <a:pt x="5166815" y="1379141"/>
                  <a:pt x="5171777" y="1374180"/>
                </a:cubicBezTo>
                <a:cubicBezTo>
                  <a:pt x="5174257" y="1371700"/>
                  <a:pt x="5176428" y="1370150"/>
                  <a:pt x="5178289" y="1369529"/>
                </a:cubicBezTo>
                <a:close/>
                <a:moveTo>
                  <a:pt x="5268515" y="1366739"/>
                </a:moveTo>
                <a:cubicBezTo>
                  <a:pt x="5268515" y="1366739"/>
                  <a:pt x="5270995" y="1367979"/>
                  <a:pt x="5275956" y="1370459"/>
                </a:cubicBezTo>
                <a:cubicBezTo>
                  <a:pt x="5280918" y="1372940"/>
                  <a:pt x="5283398" y="1374180"/>
                  <a:pt x="5283398" y="1374180"/>
                </a:cubicBezTo>
                <a:cubicBezTo>
                  <a:pt x="5283398" y="1374180"/>
                  <a:pt x="5280918" y="1374180"/>
                  <a:pt x="5275956" y="1374180"/>
                </a:cubicBezTo>
                <a:cubicBezTo>
                  <a:pt x="5270995" y="1374180"/>
                  <a:pt x="5268515" y="1374180"/>
                  <a:pt x="5268515" y="1374180"/>
                </a:cubicBezTo>
                <a:cubicBezTo>
                  <a:pt x="5268515" y="1374180"/>
                  <a:pt x="5268515" y="1371700"/>
                  <a:pt x="5268515" y="1366739"/>
                </a:cubicBezTo>
                <a:close/>
                <a:moveTo>
                  <a:pt x="1257598" y="1366739"/>
                </a:moveTo>
                <a:cubicBezTo>
                  <a:pt x="1252636" y="1371700"/>
                  <a:pt x="1247676" y="1374180"/>
                  <a:pt x="1242715" y="1374180"/>
                </a:cubicBezTo>
                <a:cubicBezTo>
                  <a:pt x="1237754" y="1374180"/>
                  <a:pt x="1231552" y="1377901"/>
                  <a:pt x="1224111" y="1385342"/>
                </a:cubicBezTo>
                <a:cubicBezTo>
                  <a:pt x="1216670" y="1392784"/>
                  <a:pt x="1212949" y="1396504"/>
                  <a:pt x="1212949" y="1396504"/>
                </a:cubicBezTo>
                <a:cubicBezTo>
                  <a:pt x="1203027" y="1401465"/>
                  <a:pt x="1200547" y="1403946"/>
                  <a:pt x="1205508" y="1403946"/>
                </a:cubicBezTo>
                <a:cubicBezTo>
                  <a:pt x="1210469" y="1408907"/>
                  <a:pt x="1217910" y="1411387"/>
                  <a:pt x="1227832" y="1411387"/>
                </a:cubicBezTo>
                <a:cubicBezTo>
                  <a:pt x="1242715" y="1406426"/>
                  <a:pt x="1252636" y="1398985"/>
                  <a:pt x="1257598" y="1389063"/>
                </a:cubicBezTo>
                <a:cubicBezTo>
                  <a:pt x="1267519" y="1374180"/>
                  <a:pt x="1270000" y="1366739"/>
                  <a:pt x="1265039" y="1366739"/>
                </a:cubicBezTo>
                <a:close/>
                <a:moveTo>
                  <a:pt x="5491757" y="1359297"/>
                </a:moveTo>
                <a:cubicBezTo>
                  <a:pt x="5496718" y="1359297"/>
                  <a:pt x="5501679" y="1365498"/>
                  <a:pt x="5506640" y="1377901"/>
                </a:cubicBezTo>
                <a:cubicBezTo>
                  <a:pt x="5511601" y="1390303"/>
                  <a:pt x="5512841" y="1397745"/>
                  <a:pt x="5510361" y="1400225"/>
                </a:cubicBezTo>
                <a:cubicBezTo>
                  <a:pt x="5507881" y="1402705"/>
                  <a:pt x="5504160" y="1403946"/>
                  <a:pt x="5499199" y="1403946"/>
                </a:cubicBezTo>
                <a:close/>
                <a:moveTo>
                  <a:pt x="818555" y="1359297"/>
                </a:moveTo>
                <a:cubicBezTo>
                  <a:pt x="823515" y="1359297"/>
                  <a:pt x="825996" y="1359297"/>
                  <a:pt x="825996" y="1359297"/>
                </a:cubicBezTo>
                <a:lnTo>
                  <a:pt x="818555" y="1366739"/>
                </a:lnTo>
                <a:cubicBezTo>
                  <a:pt x="818555" y="1366739"/>
                  <a:pt x="818555" y="1364258"/>
                  <a:pt x="818555" y="1359297"/>
                </a:cubicBezTo>
                <a:close/>
                <a:moveTo>
                  <a:pt x="5354091" y="1351856"/>
                </a:moveTo>
                <a:cubicBezTo>
                  <a:pt x="5356571" y="1351856"/>
                  <a:pt x="5360292" y="1351856"/>
                  <a:pt x="5365253" y="1351856"/>
                </a:cubicBezTo>
                <a:cubicBezTo>
                  <a:pt x="5370215" y="1351856"/>
                  <a:pt x="5372695" y="1354336"/>
                  <a:pt x="5372695" y="1359297"/>
                </a:cubicBezTo>
                <a:cubicBezTo>
                  <a:pt x="5382616" y="1369219"/>
                  <a:pt x="5392539" y="1376661"/>
                  <a:pt x="5402460" y="1381622"/>
                </a:cubicBezTo>
                <a:cubicBezTo>
                  <a:pt x="5412382" y="1381622"/>
                  <a:pt x="5422304" y="1385342"/>
                  <a:pt x="5432226" y="1392784"/>
                </a:cubicBezTo>
                <a:cubicBezTo>
                  <a:pt x="5442147" y="1400225"/>
                  <a:pt x="5444629" y="1406426"/>
                  <a:pt x="5439667" y="1411387"/>
                </a:cubicBezTo>
                <a:cubicBezTo>
                  <a:pt x="5439667" y="1411387"/>
                  <a:pt x="5442147" y="1413868"/>
                  <a:pt x="5447109" y="1418829"/>
                </a:cubicBezTo>
                <a:cubicBezTo>
                  <a:pt x="5457030" y="1418829"/>
                  <a:pt x="5461992" y="1422549"/>
                  <a:pt x="5461992" y="1429991"/>
                </a:cubicBezTo>
                <a:cubicBezTo>
                  <a:pt x="5461992" y="1437432"/>
                  <a:pt x="5464472" y="1441153"/>
                  <a:pt x="5469433" y="1441153"/>
                </a:cubicBezTo>
                <a:lnTo>
                  <a:pt x="5469433" y="1448594"/>
                </a:lnTo>
                <a:cubicBezTo>
                  <a:pt x="5464472" y="1448594"/>
                  <a:pt x="5461992" y="1448594"/>
                  <a:pt x="5461992" y="1448594"/>
                </a:cubicBezTo>
                <a:cubicBezTo>
                  <a:pt x="5461992" y="1448594"/>
                  <a:pt x="5463232" y="1449835"/>
                  <a:pt x="5465712" y="1452315"/>
                </a:cubicBezTo>
                <a:cubicBezTo>
                  <a:pt x="5468192" y="1454795"/>
                  <a:pt x="5469433" y="1458516"/>
                  <a:pt x="5469433" y="1463477"/>
                </a:cubicBezTo>
                <a:cubicBezTo>
                  <a:pt x="5469433" y="1468438"/>
                  <a:pt x="5466953" y="1470918"/>
                  <a:pt x="5461992" y="1470918"/>
                </a:cubicBezTo>
                <a:cubicBezTo>
                  <a:pt x="5461992" y="1470918"/>
                  <a:pt x="5459511" y="1465957"/>
                  <a:pt x="5454550" y="1456036"/>
                </a:cubicBezTo>
                <a:cubicBezTo>
                  <a:pt x="5449589" y="1451075"/>
                  <a:pt x="5445868" y="1446114"/>
                  <a:pt x="5443388" y="1441153"/>
                </a:cubicBezTo>
                <a:cubicBezTo>
                  <a:pt x="5440908" y="1436192"/>
                  <a:pt x="5439667" y="1431231"/>
                  <a:pt x="5439667" y="1426270"/>
                </a:cubicBezTo>
                <a:cubicBezTo>
                  <a:pt x="5429746" y="1411387"/>
                  <a:pt x="5422304" y="1401465"/>
                  <a:pt x="5417343" y="1396504"/>
                </a:cubicBezTo>
                <a:cubicBezTo>
                  <a:pt x="5417343" y="1401465"/>
                  <a:pt x="5419823" y="1406426"/>
                  <a:pt x="5424785" y="1411387"/>
                </a:cubicBezTo>
                <a:cubicBezTo>
                  <a:pt x="5424785" y="1416348"/>
                  <a:pt x="5424785" y="1421309"/>
                  <a:pt x="5424785" y="1426270"/>
                </a:cubicBezTo>
                <a:cubicBezTo>
                  <a:pt x="5424785" y="1421309"/>
                  <a:pt x="5419823" y="1413868"/>
                  <a:pt x="5409902" y="1403946"/>
                </a:cubicBezTo>
                <a:cubicBezTo>
                  <a:pt x="5399980" y="1394024"/>
                  <a:pt x="5395019" y="1389063"/>
                  <a:pt x="5395019" y="1389063"/>
                </a:cubicBezTo>
                <a:cubicBezTo>
                  <a:pt x="5395019" y="1389063"/>
                  <a:pt x="5393778" y="1387823"/>
                  <a:pt x="5391298" y="1385342"/>
                </a:cubicBezTo>
                <a:cubicBezTo>
                  <a:pt x="5388818" y="1382862"/>
                  <a:pt x="5386337" y="1381622"/>
                  <a:pt x="5383857" y="1381622"/>
                </a:cubicBezTo>
                <a:cubicBezTo>
                  <a:pt x="5381377" y="1381622"/>
                  <a:pt x="5378895" y="1380381"/>
                  <a:pt x="5376415" y="1377901"/>
                </a:cubicBezTo>
                <a:cubicBezTo>
                  <a:pt x="5373935" y="1375420"/>
                  <a:pt x="5370215" y="1374180"/>
                  <a:pt x="5365253" y="1374180"/>
                </a:cubicBezTo>
                <a:lnTo>
                  <a:pt x="5357812" y="1366739"/>
                </a:lnTo>
                <a:lnTo>
                  <a:pt x="5357812" y="1381622"/>
                </a:lnTo>
                <a:lnTo>
                  <a:pt x="5350370" y="1374180"/>
                </a:lnTo>
                <a:lnTo>
                  <a:pt x="5342929" y="1359297"/>
                </a:lnTo>
                <a:lnTo>
                  <a:pt x="5350370" y="1359297"/>
                </a:lnTo>
                <a:cubicBezTo>
                  <a:pt x="5350370" y="1354336"/>
                  <a:pt x="5351611" y="1351856"/>
                  <a:pt x="5354091" y="1351856"/>
                </a:cubicBezTo>
                <a:close/>
                <a:moveTo>
                  <a:pt x="796230" y="1351856"/>
                </a:moveTo>
                <a:lnTo>
                  <a:pt x="803672" y="1351856"/>
                </a:lnTo>
                <a:cubicBezTo>
                  <a:pt x="803672" y="1356817"/>
                  <a:pt x="801191" y="1359297"/>
                  <a:pt x="796230" y="1359297"/>
                </a:cubicBezTo>
                <a:lnTo>
                  <a:pt x="796230" y="1381622"/>
                </a:lnTo>
                <a:lnTo>
                  <a:pt x="796230" y="1389063"/>
                </a:lnTo>
                <a:lnTo>
                  <a:pt x="788789" y="1389063"/>
                </a:lnTo>
                <a:cubicBezTo>
                  <a:pt x="788789" y="1379141"/>
                  <a:pt x="785068" y="1374180"/>
                  <a:pt x="777627" y="1374180"/>
                </a:cubicBezTo>
                <a:cubicBezTo>
                  <a:pt x="770185" y="1374180"/>
                  <a:pt x="768945" y="1371700"/>
                  <a:pt x="773906" y="1366739"/>
                </a:cubicBezTo>
                <a:close/>
                <a:moveTo>
                  <a:pt x="1235273" y="1344415"/>
                </a:moveTo>
                <a:cubicBezTo>
                  <a:pt x="1235273" y="1349376"/>
                  <a:pt x="1235273" y="1351856"/>
                  <a:pt x="1235273" y="1351856"/>
                </a:cubicBezTo>
                <a:cubicBezTo>
                  <a:pt x="1235273" y="1351856"/>
                  <a:pt x="1237754" y="1351856"/>
                  <a:pt x="1242715" y="1351856"/>
                </a:cubicBezTo>
                <a:cubicBezTo>
                  <a:pt x="1247676" y="1351856"/>
                  <a:pt x="1250156" y="1350616"/>
                  <a:pt x="1250156" y="1348135"/>
                </a:cubicBezTo>
                <a:cubicBezTo>
                  <a:pt x="1250156" y="1345655"/>
                  <a:pt x="1247676" y="1344415"/>
                  <a:pt x="1242715" y="1344415"/>
                </a:cubicBezTo>
                <a:close/>
                <a:moveTo>
                  <a:pt x="855762" y="1336973"/>
                </a:moveTo>
                <a:cubicBezTo>
                  <a:pt x="860722" y="1336973"/>
                  <a:pt x="860722" y="1339453"/>
                  <a:pt x="855762" y="1344415"/>
                </a:cubicBezTo>
                <a:lnTo>
                  <a:pt x="848320" y="1351856"/>
                </a:lnTo>
                <a:close/>
                <a:moveTo>
                  <a:pt x="839018" y="1333252"/>
                </a:moveTo>
                <a:cubicBezTo>
                  <a:pt x="840259" y="1333252"/>
                  <a:pt x="840878" y="1334493"/>
                  <a:pt x="840878" y="1336973"/>
                </a:cubicBezTo>
                <a:cubicBezTo>
                  <a:pt x="840878" y="1346895"/>
                  <a:pt x="838398" y="1349376"/>
                  <a:pt x="833437" y="1344415"/>
                </a:cubicBezTo>
                <a:lnTo>
                  <a:pt x="833437" y="1336973"/>
                </a:lnTo>
                <a:cubicBezTo>
                  <a:pt x="835918" y="1334493"/>
                  <a:pt x="837778" y="1333252"/>
                  <a:pt x="839018" y="1333252"/>
                </a:cubicBezTo>
                <a:close/>
                <a:moveTo>
                  <a:pt x="5261074" y="1329532"/>
                </a:moveTo>
                <a:cubicBezTo>
                  <a:pt x="5261074" y="1329532"/>
                  <a:pt x="5262314" y="1332012"/>
                  <a:pt x="5264794" y="1336973"/>
                </a:cubicBezTo>
                <a:cubicBezTo>
                  <a:pt x="5267274" y="1341934"/>
                  <a:pt x="5268515" y="1344415"/>
                  <a:pt x="5268515" y="1344415"/>
                </a:cubicBezTo>
                <a:cubicBezTo>
                  <a:pt x="5263554" y="1344415"/>
                  <a:pt x="5261074" y="1341934"/>
                  <a:pt x="5261074" y="1336973"/>
                </a:cubicBezTo>
                <a:close/>
                <a:moveTo>
                  <a:pt x="5171777" y="1322090"/>
                </a:moveTo>
                <a:cubicBezTo>
                  <a:pt x="5176738" y="1322090"/>
                  <a:pt x="5179218" y="1322090"/>
                  <a:pt x="5179218" y="1322090"/>
                </a:cubicBezTo>
                <a:cubicBezTo>
                  <a:pt x="5184179" y="1327051"/>
                  <a:pt x="5182939" y="1329532"/>
                  <a:pt x="5175497" y="1329532"/>
                </a:cubicBezTo>
                <a:cubicBezTo>
                  <a:pt x="5168056" y="1329532"/>
                  <a:pt x="5164335" y="1329532"/>
                  <a:pt x="5164335" y="1329532"/>
                </a:cubicBezTo>
                <a:cubicBezTo>
                  <a:pt x="5164335" y="1324571"/>
                  <a:pt x="5166815" y="1322090"/>
                  <a:pt x="5171777" y="1322090"/>
                </a:cubicBezTo>
                <a:close/>
                <a:moveTo>
                  <a:pt x="1131094" y="1322090"/>
                </a:moveTo>
                <a:lnTo>
                  <a:pt x="1131094" y="1336973"/>
                </a:lnTo>
                <a:cubicBezTo>
                  <a:pt x="1126132" y="1336973"/>
                  <a:pt x="1123652" y="1336973"/>
                  <a:pt x="1123652" y="1336973"/>
                </a:cubicBezTo>
                <a:cubicBezTo>
                  <a:pt x="1123652" y="1336973"/>
                  <a:pt x="1123652" y="1334493"/>
                  <a:pt x="1123652" y="1329532"/>
                </a:cubicBezTo>
                <a:close/>
                <a:moveTo>
                  <a:pt x="974824" y="1322090"/>
                </a:moveTo>
                <a:cubicBezTo>
                  <a:pt x="979785" y="1322090"/>
                  <a:pt x="982265" y="1323330"/>
                  <a:pt x="982265" y="1325811"/>
                </a:cubicBezTo>
                <a:cubicBezTo>
                  <a:pt x="982265" y="1328291"/>
                  <a:pt x="982265" y="1332012"/>
                  <a:pt x="982265" y="1336973"/>
                </a:cubicBezTo>
                <a:cubicBezTo>
                  <a:pt x="977304" y="1341934"/>
                  <a:pt x="972344" y="1341934"/>
                  <a:pt x="967383" y="1336973"/>
                </a:cubicBezTo>
                <a:cubicBezTo>
                  <a:pt x="962421" y="1332012"/>
                  <a:pt x="961181" y="1328291"/>
                  <a:pt x="963662" y="1325811"/>
                </a:cubicBezTo>
                <a:cubicBezTo>
                  <a:pt x="966142" y="1323330"/>
                  <a:pt x="969863" y="1322090"/>
                  <a:pt x="974824" y="1322090"/>
                </a:cubicBezTo>
                <a:close/>
                <a:moveTo>
                  <a:pt x="5223867" y="1318369"/>
                </a:moveTo>
                <a:cubicBezTo>
                  <a:pt x="5228827" y="1318369"/>
                  <a:pt x="5236269" y="1322090"/>
                  <a:pt x="5246191" y="1329532"/>
                </a:cubicBezTo>
                <a:cubicBezTo>
                  <a:pt x="5241229" y="1329532"/>
                  <a:pt x="5237509" y="1333252"/>
                  <a:pt x="5235029" y="1340694"/>
                </a:cubicBezTo>
                <a:cubicBezTo>
                  <a:pt x="5232549" y="1348135"/>
                  <a:pt x="5230067" y="1350616"/>
                  <a:pt x="5227587" y="1348135"/>
                </a:cubicBezTo>
                <a:cubicBezTo>
                  <a:pt x="5225107" y="1345655"/>
                  <a:pt x="5226347" y="1341934"/>
                  <a:pt x="5231308" y="1336973"/>
                </a:cubicBezTo>
                <a:cubicBezTo>
                  <a:pt x="5231308" y="1332012"/>
                  <a:pt x="5231308" y="1329532"/>
                  <a:pt x="5231308" y="1329532"/>
                </a:cubicBezTo>
                <a:cubicBezTo>
                  <a:pt x="5231308" y="1329532"/>
                  <a:pt x="5228828" y="1329532"/>
                  <a:pt x="5223867" y="1329532"/>
                </a:cubicBezTo>
                <a:cubicBezTo>
                  <a:pt x="5218905" y="1334493"/>
                  <a:pt x="5216425" y="1334493"/>
                  <a:pt x="5216425" y="1329532"/>
                </a:cubicBezTo>
                <a:cubicBezTo>
                  <a:pt x="5216425" y="1322090"/>
                  <a:pt x="5218905" y="1318369"/>
                  <a:pt x="5223867" y="1318369"/>
                </a:cubicBezTo>
                <a:close/>
                <a:moveTo>
                  <a:pt x="5514081" y="1314649"/>
                </a:moveTo>
                <a:lnTo>
                  <a:pt x="5521523" y="1314649"/>
                </a:lnTo>
                <a:cubicBezTo>
                  <a:pt x="5521523" y="1319610"/>
                  <a:pt x="5524003" y="1322090"/>
                  <a:pt x="5528964" y="1322090"/>
                </a:cubicBezTo>
                <a:cubicBezTo>
                  <a:pt x="5533926" y="1322090"/>
                  <a:pt x="5536406" y="1325811"/>
                  <a:pt x="5536406" y="1333252"/>
                </a:cubicBezTo>
                <a:cubicBezTo>
                  <a:pt x="5536406" y="1340694"/>
                  <a:pt x="5538886" y="1346895"/>
                  <a:pt x="5543847" y="1351856"/>
                </a:cubicBezTo>
                <a:cubicBezTo>
                  <a:pt x="5543847" y="1356817"/>
                  <a:pt x="5543847" y="1359297"/>
                  <a:pt x="5543847" y="1359297"/>
                </a:cubicBezTo>
                <a:cubicBezTo>
                  <a:pt x="5538886" y="1349376"/>
                  <a:pt x="5533926" y="1341934"/>
                  <a:pt x="5528964" y="1336973"/>
                </a:cubicBezTo>
                <a:cubicBezTo>
                  <a:pt x="5519043" y="1322090"/>
                  <a:pt x="5514081" y="1314649"/>
                  <a:pt x="5514081" y="1314649"/>
                </a:cubicBezTo>
                <a:close/>
                <a:moveTo>
                  <a:pt x="1168300" y="1314649"/>
                </a:moveTo>
                <a:cubicBezTo>
                  <a:pt x="1168300" y="1314649"/>
                  <a:pt x="1170781" y="1314649"/>
                  <a:pt x="1175742" y="1314649"/>
                </a:cubicBezTo>
                <a:lnTo>
                  <a:pt x="1183183" y="1314649"/>
                </a:lnTo>
                <a:cubicBezTo>
                  <a:pt x="1178222" y="1319610"/>
                  <a:pt x="1178222" y="1323330"/>
                  <a:pt x="1183183" y="1325811"/>
                </a:cubicBezTo>
                <a:cubicBezTo>
                  <a:pt x="1188144" y="1328291"/>
                  <a:pt x="1185664" y="1332012"/>
                  <a:pt x="1175742" y="1336973"/>
                </a:cubicBezTo>
                <a:lnTo>
                  <a:pt x="1160859" y="1344415"/>
                </a:lnTo>
                <a:lnTo>
                  <a:pt x="1160859" y="1329532"/>
                </a:lnTo>
                <a:cubicBezTo>
                  <a:pt x="1165820" y="1319610"/>
                  <a:pt x="1168300" y="1314649"/>
                  <a:pt x="1168300" y="1314649"/>
                </a:cubicBezTo>
                <a:close/>
                <a:moveTo>
                  <a:pt x="930176" y="1307207"/>
                </a:moveTo>
                <a:lnTo>
                  <a:pt x="930176" y="1322090"/>
                </a:lnTo>
                <a:cubicBezTo>
                  <a:pt x="925215" y="1327051"/>
                  <a:pt x="921494" y="1333252"/>
                  <a:pt x="919013" y="1340694"/>
                </a:cubicBezTo>
                <a:cubicBezTo>
                  <a:pt x="916533" y="1348135"/>
                  <a:pt x="912812" y="1351856"/>
                  <a:pt x="907851" y="1351856"/>
                </a:cubicBezTo>
                <a:cubicBezTo>
                  <a:pt x="902890" y="1351856"/>
                  <a:pt x="897930" y="1356817"/>
                  <a:pt x="892968" y="1366739"/>
                </a:cubicBezTo>
                <a:cubicBezTo>
                  <a:pt x="888007" y="1371700"/>
                  <a:pt x="884287" y="1375420"/>
                  <a:pt x="881806" y="1377901"/>
                </a:cubicBezTo>
                <a:cubicBezTo>
                  <a:pt x="879326" y="1380381"/>
                  <a:pt x="873125" y="1381622"/>
                  <a:pt x="863203" y="1381622"/>
                </a:cubicBezTo>
                <a:cubicBezTo>
                  <a:pt x="853281" y="1376661"/>
                  <a:pt x="845840" y="1379141"/>
                  <a:pt x="840878" y="1389063"/>
                </a:cubicBezTo>
                <a:cubicBezTo>
                  <a:pt x="835918" y="1398985"/>
                  <a:pt x="828476" y="1398985"/>
                  <a:pt x="818555" y="1389063"/>
                </a:cubicBezTo>
                <a:lnTo>
                  <a:pt x="811113" y="1381622"/>
                </a:lnTo>
                <a:cubicBezTo>
                  <a:pt x="821035" y="1386583"/>
                  <a:pt x="828476" y="1387823"/>
                  <a:pt x="833437" y="1385342"/>
                </a:cubicBezTo>
                <a:cubicBezTo>
                  <a:pt x="838398" y="1382862"/>
                  <a:pt x="840878" y="1379141"/>
                  <a:pt x="840878" y="1374180"/>
                </a:cubicBezTo>
                <a:cubicBezTo>
                  <a:pt x="840878" y="1369219"/>
                  <a:pt x="843359" y="1366739"/>
                  <a:pt x="848320" y="1366739"/>
                </a:cubicBezTo>
                <a:cubicBezTo>
                  <a:pt x="853281" y="1366739"/>
                  <a:pt x="863203" y="1361778"/>
                  <a:pt x="878086" y="1351856"/>
                </a:cubicBezTo>
                <a:cubicBezTo>
                  <a:pt x="883047" y="1341934"/>
                  <a:pt x="892968" y="1332012"/>
                  <a:pt x="907851" y="1322090"/>
                </a:cubicBezTo>
                <a:cubicBezTo>
                  <a:pt x="922734" y="1312168"/>
                  <a:pt x="930176" y="1307207"/>
                  <a:pt x="930176" y="1307207"/>
                </a:cubicBezTo>
                <a:close/>
                <a:moveTo>
                  <a:pt x="5083410" y="1302556"/>
                </a:moveTo>
                <a:cubicBezTo>
                  <a:pt x="5086511" y="1301936"/>
                  <a:pt x="5089921" y="1302247"/>
                  <a:pt x="5093642" y="1303487"/>
                </a:cubicBezTo>
                <a:cubicBezTo>
                  <a:pt x="5101083" y="1305967"/>
                  <a:pt x="5109765" y="1309688"/>
                  <a:pt x="5119687" y="1314649"/>
                </a:cubicBezTo>
                <a:cubicBezTo>
                  <a:pt x="5124648" y="1319610"/>
                  <a:pt x="5129608" y="1324571"/>
                  <a:pt x="5134570" y="1329532"/>
                </a:cubicBezTo>
                <a:cubicBezTo>
                  <a:pt x="5139531" y="1334493"/>
                  <a:pt x="5144491" y="1336973"/>
                  <a:pt x="5149452" y="1336973"/>
                </a:cubicBezTo>
                <a:cubicBezTo>
                  <a:pt x="5164335" y="1341934"/>
                  <a:pt x="5171777" y="1349376"/>
                  <a:pt x="5171777" y="1359297"/>
                </a:cubicBezTo>
                <a:cubicBezTo>
                  <a:pt x="5171777" y="1364258"/>
                  <a:pt x="5168056" y="1365498"/>
                  <a:pt x="5160615" y="1363018"/>
                </a:cubicBezTo>
                <a:cubicBezTo>
                  <a:pt x="5153173" y="1360538"/>
                  <a:pt x="5149452" y="1356817"/>
                  <a:pt x="5149452" y="1351856"/>
                </a:cubicBezTo>
                <a:cubicBezTo>
                  <a:pt x="5149452" y="1346895"/>
                  <a:pt x="5149452" y="1344415"/>
                  <a:pt x="5149452" y="1344415"/>
                </a:cubicBezTo>
                <a:cubicBezTo>
                  <a:pt x="5144491" y="1344415"/>
                  <a:pt x="5142011" y="1345655"/>
                  <a:pt x="5142011" y="1348135"/>
                </a:cubicBezTo>
                <a:cubicBezTo>
                  <a:pt x="5142011" y="1350616"/>
                  <a:pt x="5142011" y="1351856"/>
                  <a:pt x="5142011" y="1351856"/>
                </a:cubicBezTo>
                <a:lnTo>
                  <a:pt x="5134570" y="1359297"/>
                </a:lnTo>
                <a:lnTo>
                  <a:pt x="5127128" y="1366739"/>
                </a:lnTo>
                <a:cubicBezTo>
                  <a:pt x="5122167" y="1366739"/>
                  <a:pt x="5118446" y="1366739"/>
                  <a:pt x="5115966" y="1366739"/>
                </a:cubicBezTo>
                <a:cubicBezTo>
                  <a:pt x="5113486" y="1366739"/>
                  <a:pt x="5114726" y="1364258"/>
                  <a:pt x="5119687" y="1359297"/>
                </a:cubicBezTo>
                <a:cubicBezTo>
                  <a:pt x="5124648" y="1354336"/>
                  <a:pt x="5124648" y="1346895"/>
                  <a:pt x="5119687" y="1336973"/>
                </a:cubicBezTo>
                <a:cubicBezTo>
                  <a:pt x="5109765" y="1327051"/>
                  <a:pt x="5102324" y="1327051"/>
                  <a:pt x="5097363" y="1336973"/>
                </a:cubicBezTo>
                <a:cubicBezTo>
                  <a:pt x="5092401" y="1341934"/>
                  <a:pt x="5087441" y="1341934"/>
                  <a:pt x="5082480" y="1336973"/>
                </a:cubicBezTo>
                <a:cubicBezTo>
                  <a:pt x="5077519" y="1332012"/>
                  <a:pt x="5082480" y="1327051"/>
                  <a:pt x="5097363" y="1322090"/>
                </a:cubicBezTo>
                <a:lnTo>
                  <a:pt x="5104804" y="1322090"/>
                </a:lnTo>
                <a:lnTo>
                  <a:pt x="5089921" y="1314649"/>
                </a:lnTo>
                <a:cubicBezTo>
                  <a:pt x="5084960" y="1314649"/>
                  <a:pt x="5081239" y="1313408"/>
                  <a:pt x="5078759" y="1310928"/>
                </a:cubicBezTo>
                <a:cubicBezTo>
                  <a:pt x="5076279" y="1308448"/>
                  <a:pt x="5075038" y="1307207"/>
                  <a:pt x="5075038" y="1307207"/>
                </a:cubicBezTo>
                <a:cubicBezTo>
                  <a:pt x="5077519" y="1304727"/>
                  <a:pt x="5080310" y="1303177"/>
                  <a:pt x="5083410" y="1302556"/>
                </a:cubicBezTo>
                <a:close/>
                <a:moveTo>
                  <a:pt x="5499199" y="1292325"/>
                </a:moveTo>
                <a:cubicBezTo>
                  <a:pt x="5499199" y="1292325"/>
                  <a:pt x="5500439" y="1292325"/>
                  <a:pt x="5502919" y="1292325"/>
                </a:cubicBezTo>
                <a:cubicBezTo>
                  <a:pt x="5505399" y="1292325"/>
                  <a:pt x="5506640" y="1294805"/>
                  <a:pt x="5506640" y="1299766"/>
                </a:cubicBezTo>
                <a:cubicBezTo>
                  <a:pt x="5506640" y="1299766"/>
                  <a:pt x="5505399" y="1299766"/>
                  <a:pt x="5502919" y="1299766"/>
                </a:cubicBezTo>
                <a:cubicBezTo>
                  <a:pt x="5500439" y="1299766"/>
                  <a:pt x="5499199" y="1299766"/>
                  <a:pt x="5499199" y="1299766"/>
                </a:cubicBezTo>
                <a:cubicBezTo>
                  <a:pt x="5499199" y="1294805"/>
                  <a:pt x="5499199" y="1292325"/>
                  <a:pt x="5499199" y="1292325"/>
                </a:cubicBezTo>
                <a:close/>
                <a:moveTo>
                  <a:pt x="4948535" y="1292325"/>
                </a:moveTo>
                <a:lnTo>
                  <a:pt x="4933652" y="1307207"/>
                </a:lnTo>
                <a:cubicBezTo>
                  <a:pt x="4928690" y="1307207"/>
                  <a:pt x="4924970" y="1307207"/>
                  <a:pt x="4922490" y="1307207"/>
                </a:cubicBezTo>
                <a:cubicBezTo>
                  <a:pt x="4920010" y="1307207"/>
                  <a:pt x="4918769" y="1307207"/>
                  <a:pt x="4918769" y="1307207"/>
                </a:cubicBezTo>
                <a:cubicBezTo>
                  <a:pt x="4908847" y="1322090"/>
                  <a:pt x="4911327" y="1329532"/>
                  <a:pt x="4926210" y="1329532"/>
                </a:cubicBezTo>
                <a:lnTo>
                  <a:pt x="4941093" y="1336973"/>
                </a:lnTo>
                <a:cubicBezTo>
                  <a:pt x="4951015" y="1336973"/>
                  <a:pt x="4958456" y="1334493"/>
                  <a:pt x="4963417" y="1329532"/>
                </a:cubicBezTo>
                <a:cubicBezTo>
                  <a:pt x="4958456" y="1324571"/>
                  <a:pt x="4958456" y="1322090"/>
                  <a:pt x="4963417" y="1322090"/>
                </a:cubicBezTo>
                <a:lnTo>
                  <a:pt x="4955976" y="1314649"/>
                </a:lnTo>
                <a:lnTo>
                  <a:pt x="4948535" y="1299766"/>
                </a:lnTo>
                <a:cubicBezTo>
                  <a:pt x="4953496" y="1299766"/>
                  <a:pt x="4955976" y="1298526"/>
                  <a:pt x="4955976" y="1296045"/>
                </a:cubicBezTo>
                <a:cubicBezTo>
                  <a:pt x="4955976" y="1293565"/>
                  <a:pt x="4953496" y="1292325"/>
                  <a:pt x="4948535" y="1292325"/>
                </a:cubicBezTo>
                <a:close/>
                <a:moveTo>
                  <a:pt x="5573613" y="1284883"/>
                </a:moveTo>
                <a:cubicBezTo>
                  <a:pt x="5573613" y="1284883"/>
                  <a:pt x="5576093" y="1284883"/>
                  <a:pt x="5581054" y="1284883"/>
                </a:cubicBezTo>
                <a:lnTo>
                  <a:pt x="5595937" y="1299766"/>
                </a:lnTo>
                <a:cubicBezTo>
                  <a:pt x="5595937" y="1319610"/>
                  <a:pt x="5590975" y="1319610"/>
                  <a:pt x="5581054" y="1299766"/>
                </a:cubicBezTo>
                <a:cubicBezTo>
                  <a:pt x="5576093" y="1289844"/>
                  <a:pt x="5573613" y="1284883"/>
                  <a:pt x="5573613" y="1284883"/>
                </a:cubicBezTo>
                <a:close/>
                <a:moveTo>
                  <a:pt x="1026914" y="1284883"/>
                </a:moveTo>
                <a:cubicBezTo>
                  <a:pt x="1026914" y="1284883"/>
                  <a:pt x="1026914" y="1287364"/>
                  <a:pt x="1026914" y="1292325"/>
                </a:cubicBezTo>
                <a:lnTo>
                  <a:pt x="1019473" y="1299766"/>
                </a:lnTo>
                <a:close/>
                <a:moveTo>
                  <a:pt x="5097363" y="1270000"/>
                </a:moveTo>
                <a:lnTo>
                  <a:pt x="5112245" y="1270000"/>
                </a:lnTo>
                <a:cubicBezTo>
                  <a:pt x="5112245" y="1270000"/>
                  <a:pt x="5114726" y="1272481"/>
                  <a:pt x="5119687" y="1277442"/>
                </a:cubicBezTo>
                <a:cubicBezTo>
                  <a:pt x="5124648" y="1282403"/>
                  <a:pt x="5129608" y="1287364"/>
                  <a:pt x="5134570" y="1292325"/>
                </a:cubicBezTo>
                <a:cubicBezTo>
                  <a:pt x="5144491" y="1302246"/>
                  <a:pt x="5159374" y="1307207"/>
                  <a:pt x="5179218" y="1307207"/>
                </a:cubicBezTo>
                <a:cubicBezTo>
                  <a:pt x="5184179" y="1302246"/>
                  <a:pt x="5186660" y="1302246"/>
                  <a:pt x="5186660" y="1307207"/>
                </a:cubicBezTo>
                <a:lnTo>
                  <a:pt x="5179218" y="1314649"/>
                </a:lnTo>
                <a:cubicBezTo>
                  <a:pt x="5174257" y="1314649"/>
                  <a:pt x="5171777" y="1314649"/>
                  <a:pt x="5171777" y="1314649"/>
                </a:cubicBezTo>
                <a:cubicBezTo>
                  <a:pt x="5166815" y="1319610"/>
                  <a:pt x="5149452" y="1317129"/>
                  <a:pt x="5119687" y="1307207"/>
                </a:cubicBezTo>
                <a:cubicBezTo>
                  <a:pt x="5109765" y="1302246"/>
                  <a:pt x="5102324" y="1297286"/>
                  <a:pt x="5097363" y="1292325"/>
                </a:cubicBezTo>
                <a:cubicBezTo>
                  <a:pt x="5092401" y="1287364"/>
                  <a:pt x="5089921" y="1282403"/>
                  <a:pt x="5089921" y="1277442"/>
                </a:cubicBezTo>
                <a:close/>
                <a:moveTo>
                  <a:pt x="4881562" y="1270000"/>
                </a:moveTo>
                <a:cubicBezTo>
                  <a:pt x="4881562" y="1270000"/>
                  <a:pt x="4884042" y="1272481"/>
                  <a:pt x="4889003" y="1277442"/>
                </a:cubicBezTo>
                <a:cubicBezTo>
                  <a:pt x="4898925" y="1277442"/>
                  <a:pt x="4903886" y="1277442"/>
                  <a:pt x="4903886" y="1277442"/>
                </a:cubicBezTo>
                <a:cubicBezTo>
                  <a:pt x="4903886" y="1277442"/>
                  <a:pt x="4903886" y="1274961"/>
                  <a:pt x="4903886" y="1270000"/>
                </a:cubicBezTo>
                <a:cubicBezTo>
                  <a:pt x="4893965" y="1270000"/>
                  <a:pt x="4886523" y="1270000"/>
                  <a:pt x="4881562" y="1270000"/>
                </a:cubicBezTo>
                <a:close/>
                <a:moveTo>
                  <a:pt x="1168300" y="1270000"/>
                </a:moveTo>
                <a:cubicBezTo>
                  <a:pt x="1168300" y="1270000"/>
                  <a:pt x="1170781" y="1272481"/>
                  <a:pt x="1175742" y="1277442"/>
                </a:cubicBezTo>
                <a:cubicBezTo>
                  <a:pt x="1175742" y="1282403"/>
                  <a:pt x="1170781" y="1282403"/>
                  <a:pt x="1160859" y="1277442"/>
                </a:cubicBezTo>
                <a:close/>
                <a:moveTo>
                  <a:pt x="798091" y="1264419"/>
                </a:moveTo>
                <a:cubicBezTo>
                  <a:pt x="801811" y="1263179"/>
                  <a:pt x="803672" y="1265040"/>
                  <a:pt x="803672" y="1270000"/>
                </a:cubicBezTo>
                <a:cubicBezTo>
                  <a:pt x="803672" y="1270000"/>
                  <a:pt x="801191" y="1271241"/>
                  <a:pt x="796230" y="1273721"/>
                </a:cubicBezTo>
                <a:cubicBezTo>
                  <a:pt x="791269" y="1276201"/>
                  <a:pt x="786308" y="1281162"/>
                  <a:pt x="781347" y="1288604"/>
                </a:cubicBezTo>
                <a:cubicBezTo>
                  <a:pt x="776386" y="1296045"/>
                  <a:pt x="773906" y="1299766"/>
                  <a:pt x="773906" y="1299766"/>
                </a:cubicBezTo>
                <a:lnTo>
                  <a:pt x="766465" y="1307207"/>
                </a:lnTo>
                <a:cubicBezTo>
                  <a:pt x="766465" y="1336973"/>
                  <a:pt x="761504" y="1351856"/>
                  <a:pt x="751582" y="1351856"/>
                </a:cubicBezTo>
                <a:cubicBezTo>
                  <a:pt x="746621" y="1346895"/>
                  <a:pt x="744140" y="1344415"/>
                  <a:pt x="744140" y="1344415"/>
                </a:cubicBezTo>
                <a:lnTo>
                  <a:pt x="751582" y="1314649"/>
                </a:lnTo>
                <a:cubicBezTo>
                  <a:pt x="761504" y="1294805"/>
                  <a:pt x="767705" y="1284883"/>
                  <a:pt x="770185" y="1284883"/>
                </a:cubicBezTo>
                <a:cubicBezTo>
                  <a:pt x="772666" y="1284883"/>
                  <a:pt x="776386" y="1282403"/>
                  <a:pt x="781347" y="1277442"/>
                </a:cubicBezTo>
                <a:cubicBezTo>
                  <a:pt x="788789" y="1270000"/>
                  <a:pt x="794370" y="1265660"/>
                  <a:pt x="798091" y="1264419"/>
                </a:cubicBezTo>
                <a:close/>
                <a:moveTo>
                  <a:pt x="5558730" y="1262559"/>
                </a:moveTo>
                <a:cubicBezTo>
                  <a:pt x="5558730" y="1262559"/>
                  <a:pt x="5558730" y="1265039"/>
                  <a:pt x="5558730" y="1270000"/>
                </a:cubicBezTo>
                <a:lnTo>
                  <a:pt x="5551288" y="1270000"/>
                </a:lnTo>
                <a:close/>
                <a:moveTo>
                  <a:pt x="5201542" y="1262559"/>
                </a:moveTo>
                <a:cubicBezTo>
                  <a:pt x="5201542" y="1262559"/>
                  <a:pt x="5204022" y="1262559"/>
                  <a:pt x="5208984" y="1262559"/>
                </a:cubicBezTo>
                <a:cubicBezTo>
                  <a:pt x="5213945" y="1262559"/>
                  <a:pt x="5217666" y="1263799"/>
                  <a:pt x="5220146" y="1266280"/>
                </a:cubicBezTo>
                <a:cubicBezTo>
                  <a:pt x="5222626" y="1268760"/>
                  <a:pt x="5221386" y="1270000"/>
                  <a:pt x="5216425" y="1270000"/>
                </a:cubicBezTo>
                <a:close/>
                <a:moveTo>
                  <a:pt x="1354336" y="1258838"/>
                </a:moveTo>
                <a:cubicBezTo>
                  <a:pt x="1351855" y="1258838"/>
                  <a:pt x="1349375" y="1260078"/>
                  <a:pt x="1346894" y="1262559"/>
                </a:cubicBezTo>
                <a:cubicBezTo>
                  <a:pt x="1341934" y="1267520"/>
                  <a:pt x="1336972" y="1272481"/>
                  <a:pt x="1332011" y="1277442"/>
                </a:cubicBezTo>
                <a:lnTo>
                  <a:pt x="1324570" y="1277442"/>
                </a:lnTo>
                <a:cubicBezTo>
                  <a:pt x="1324570" y="1272481"/>
                  <a:pt x="1322090" y="1267520"/>
                  <a:pt x="1317129" y="1262559"/>
                </a:cubicBezTo>
                <a:lnTo>
                  <a:pt x="1309687" y="1270000"/>
                </a:lnTo>
                <a:cubicBezTo>
                  <a:pt x="1304726" y="1279922"/>
                  <a:pt x="1302246" y="1284883"/>
                  <a:pt x="1302246" y="1284883"/>
                </a:cubicBezTo>
                <a:cubicBezTo>
                  <a:pt x="1282402" y="1284883"/>
                  <a:pt x="1272480" y="1294805"/>
                  <a:pt x="1272480" y="1314649"/>
                </a:cubicBezTo>
                <a:cubicBezTo>
                  <a:pt x="1272480" y="1324571"/>
                  <a:pt x="1282402" y="1322090"/>
                  <a:pt x="1302246" y="1307207"/>
                </a:cubicBezTo>
                <a:cubicBezTo>
                  <a:pt x="1322090" y="1297286"/>
                  <a:pt x="1332011" y="1297286"/>
                  <a:pt x="1332011" y="1307207"/>
                </a:cubicBezTo>
                <a:cubicBezTo>
                  <a:pt x="1336972" y="1307207"/>
                  <a:pt x="1339453" y="1307207"/>
                  <a:pt x="1339453" y="1307207"/>
                </a:cubicBezTo>
                <a:cubicBezTo>
                  <a:pt x="1339453" y="1307207"/>
                  <a:pt x="1340693" y="1307207"/>
                  <a:pt x="1343174" y="1307207"/>
                </a:cubicBezTo>
                <a:cubicBezTo>
                  <a:pt x="1345654" y="1307207"/>
                  <a:pt x="1346894" y="1304727"/>
                  <a:pt x="1346894" y="1299766"/>
                </a:cubicBezTo>
                <a:cubicBezTo>
                  <a:pt x="1346894" y="1294805"/>
                  <a:pt x="1350615" y="1288604"/>
                  <a:pt x="1358056" y="1281162"/>
                </a:cubicBezTo>
                <a:cubicBezTo>
                  <a:pt x="1365498" y="1273721"/>
                  <a:pt x="1366738" y="1267520"/>
                  <a:pt x="1361777" y="1262559"/>
                </a:cubicBezTo>
                <a:cubicBezTo>
                  <a:pt x="1359297" y="1260078"/>
                  <a:pt x="1356816" y="1258838"/>
                  <a:pt x="1354336" y="1258838"/>
                </a:cubicBezTo>
                <a:close/>
                <a:moveTo>
                  <a:pt x="811113" y="1255118"/>
                </a:moveTo>
                <a:cubicBezTo>
                  <a:pt x="816074" y="1255118"/>
                  <a:pt x="818555" y="1255118"/>
                  <a:pt x="818555" y="1255118"/>
                </a:cubicBezTo>
                <a:lnTo>
                  <a:pt x="818555" y="1262559"/>
                </a:lnTo>
                <a:close/>
                <a:moveTo>
                  <a:pt x="736699" y="1255118"/>
                </a:moveTo>
                <a:cubicBezTo>
                  <a:pt x="741660" y="1260079"/>
                  <a:pt x="744140" y="1265039"/>
                  <a:pt x="744140" y="1270000"/>
                </a:cubicBezTo>
                <a:lnTo>
                  <a:pt x="729257" y="1270000"/>
                </a:lnTo>
                <a:close/>
                <a:moveTo>
                  <a:pt x="1378520" y="1251397"/>
                </a:moveTo>
                <a:cubicBezTo>
                  <a:pt x="1377280" y="1251397"/>
                  <a:pt x="1376660" y="1252637"/>
                  <a:pt x="1376660" y="1255118"/>
                </a:cubicBezTo>
                <a:cubicBezTo>
                  <a:pt x="1371699" y="1255118"/>
                  <a:pt x="1370459" y="1257598"/>
                  <a:pt x="1372939" y="1262559"/>
                </a:cubicBezTo>
                <a:cubicBezTo>
                  <a:pt x="1375420" y="1267520"/>
                  <a:pt x="1379140" y="1270000"/>
                  <a:pt x="1384101" y="1270000"/>
                </a:cubicBezTo>
                <a:cubicBezTo>
                  <a:pt x="1389062" y="1270000"/>
                  <a:pt x="1391543" y="1268760"/>
                  <a:pt x="1391543" y="1266280"/>
                </a:cubicBezTo>
                <a:cubicBezTo>
                  <a:pt x="1391543" y="1263799"/>
                  <a:pt x="1391543" y="1262559"/>
                  <a:pt x="1391543" y="1262559"/>
                </a:cubicBezTo>
                <a:cubicBezTo>
                  <a:pt x="1391543" y="1262559"/>
                  <a:pt x="1389062" y="1260079"/>
                  <a:pt x="1384101" y="1255118"/>
                </a:cubicBezTo>
                <a:cubicBezTo>
                  <a:pt x="1381621" y="1252637"/>
                  <a:pt x="1379760" y="1251397"/>
                  <a:pt x="1378520" y="1251397"/>
                </a:cubicBezTo>
                <a:close/>
                <a:moveTo>
                  <a:pt x="1177602" y="1251397"/>
                </a:moveTo>
                <a:cubicBezTo>
                  <a:pt x="1178842" y="1251397"/>
                  <a:pt x="1180703" y="1252637"/>
                  <a:pt x="1183183" y="1255118"/>
                </a:cubicBezTo>
                <a:lnTo>
                  <a:pt x="1183183" y="1262559"/>
                </a:lnTo>
                <a:cubicBezTo>
                  <a:pt x="1178222" y="1262559"/>
                  <a:pt x="1175742" y="1260079"/>
                  <a:pt x="1175742" y="1255118"/>
                </a:cubicBezTo>
                <a:cubicBezTo>
                  <a:pt x="1175742" y="1252637"/>
                  <a:pt x="1176362" y="1251397"/>
                  <a:pt x="1177602" y="1251397"/>
                </a:cubicBezTo>
                <a:close/>
                <a:moveTo>
                  <a:pt x="5313163" y="1247676"/>
                </a:moveTo>
                <a:lnTo>
                  <a:pt x="5328046" y="1255118"/>
                </a:lnTo>
                <a:cubicBezTo>
                  <a:pt x="5333008" y="1260079"/>
                  <a:pt x="5334247" y="1263799"/>
                  <a:pt x="5331767" y="1266280"/>
                </a:cubicBezTo>
                <a:cubicBezTo>
                  <a:pt x="5329287" y="1268760"/>
                  <a:pt x="5325566" y="1267520"/>
                  <a:pt x="5320605" y="1262559"/>
                </a:cubicBezTo>
                <a:cubicBezTo>
                  <a:pt x="5315644" y="1257598"/>
                  <a:pt x="5313163" y="1252637"/>
                  <a:pt x="5313163" y="1247676"/>
                </a:cubicBezTo>
                <a:close/>
                <a:moveTo>
                  <a:pt x="5235029" y="1247676"/>
                </a:moveTo>
                <a:cubicBezTo>
                  <a:pt x="5237509" y="1247676"/>
                  <a:pt x="5238749" y="1250156"/>
                  <a:pt x="5238749" y="1255118"/>
                </a:cubicBezTo>
                <a:cubicBezTo>
                  <a:pt x="5243711" y="1260079"/>
                  <a:pt x="5243711" y="1262559"/>
                  <a:pt x="5238749" y="1262559"/>
                </a:cubicBezTo>
                <a:cubicBezTo>
                  <a:pt x="5233788" y="1262559"/>
                  <a:pt x="5231308" y="1260079"/>
                  <a:pt x="5231308" y="1255118"/>
                </a:cubicBezTo>
                <a:cubicBezTo>
                  <a:pt x="5231308" y="1250156"/>
                  <a:pt x="5232549" y="1247676"/>
                  <a:pt x="5235029" y="1247676"/>
                </a:cubicBezTo>
                <a:close/>
                <a:moveTo>
                  <a:pt x="739648" y="1244727"/>
                </a:moveTo>
                <a:lnTo>
                  <a:pt x="737629" y="1246746"/>
                </a:lnTo>
                <a:cubicBezTo>
                  <a:pt x="737009" y="1247366"/>
                  <a:pt x="736699" y="1247676"/>
                  <a:pt x="736699" y="1247676"/>
                </a:cubicBezTo>
                <a:close/>
                <a:moveTo>
                  <a:pt x="1205508" y="1240235"/>
                </a:moveTo>
                <a:cubicBezTo>
                  <a:pt x="1210469" y="1240235"/>
                  <a:pt x="1212949" y="1240235"/>
                  <a:pt x="1212949" y="1240235"/>
                </a:cubicBezTo>
                <a:cubicBezTo>
                  <a:pt x="1212949" y="1240235"/>
                  <a:pt x="1212949" y="1242715"/>
                  <a:pt x="1212949" y="1247676"/>
                </a:cubicBezTo>
                <a:close/>
                <a:moveTo>
                  <a:pt x="744140" y="1240235"/>
                </a:moveTo>
                <a:cubicBezTo>
                  <a:pt x="744140" y="1240235"/>
                  <a:pt x="742900" y="1241475"/>
                  <a:pt x="740420" y="1243955"/>
                </a:cubicBezTo>
                <a:lnTo>
                  <a:pt x="739648" y="1244727"/>
                </a:lnTo>
                <a:close/>
                <a:moveTo>
                  <a:pt x="5567142" y="1238617"/>
                </a:moveTo>
                <a:lnTo>
                  <a:pt x="5571752" y="1248606"/>
                </a:lnTo>
                <a:cubicBezTo>
                  <a:pt x="5572993" y="1252947"/>
                  <a:pt x="5573613" y="1257598"/>
                  <a:pt x="5573613" y="1262559"/>
                </a:cubicBezTo>
                <a:cubicBezTo>
                  <a:pt x="5573613" y="1267520"/>
                  <a:pt x="5573613" y="1272481"/>
                  <a:pt x="5573613" y="1277442"/>
                </a:cubicBezTo>
                <a:close/>
                <a:moveTo>
                  <a:pt x="5120616" y="1235584"/>
                </a:moveTo>
                <a:cubicBezTo>
                  <a:pt x="5122477" y="1236204"/>
                  <a:pt x="5124648" y="1237754"/>
                  <a:pt x="5127128" y="1240235"/>
                </a:cubicBezTo>
                <a:lnTo>
                  <a:pt x="5127128" y="1247676"/>
                </a:lnTo>
                <a:lnTo>
                  <a:pt x="5119687" y="1247676"/>
                </a:lnTo>
                <a:cubicBezTo>
                  <a:pt x="5114726" y="1242715"/>
                  <a:pt x="5113486" y="1238994"/>
                  <a:pt x="5115966" y="1236514"/>
                </a:cubicBezTo>
                <a:cubicBezTo>
                  <a:pt x="5117206" y="1235274"/>
                  <a:pt x="5118757" y="1234964"/>
                  <a:pt x="5120616" y="1235584"/>
                </a:cubicBezTo>
                <a:close/>
                <a:moveTo>
                  <a:pt x="5454550" y="1232793"/>
                </a:moveTo>
                <a:cubicBezTo>
                  <a:pt x="5459511" y="1232793"/>
                  <a:pt x="5464472" y="1232793"/>
                  <a:pt x="5469433" y="1232793"/>
                </a:cubicBezTo>
                <a:lnTo>
                  <a:pt x="5476874" y="1232793"/>
                </a:lnTo>
                <a:cubicBezTo>
                  <a:pt x="5471913" y="1237755"/>
                  <a:pt x="5466953" y="1240235"/>
                  <a:pt x="5461992" y="1240235"/>
                </a:cubicBezTo>
                <a:close/>
                <a:moveTo>
                  <a:pt x="5558730" y="1225352"/>
                </a:moveTo>
                <a:cubicBezTo>
                  <a:pt x="5558730" y="1225352"/>
                  <a:pt x="5561210" y="1227832"/>
                  <a:pt x="5566171" y="1232793"/>
                </a:cubicBezTo>
                <a:lnTo>
                  <a:pt x="5567142" y="1238617"/>
                </a:lnTo>
                <a:lnTo>
                  <a:pt x="5566171" y="1236514"/>
                </a:lnTo>
                <a:cubicBezTo>
                  <a:pt x="5561210" y="1229073"/>
                  <a:pt x="5558730" y="1225352"/>
                  <a:pt x="5558730" y="1225352"/>
                </a:cubicBezTo>
                <a:close/>
                <a:moveTo>
                  <a:pt x="915293" y="1225352"/>
                </a:moveTo>
                <a:lnTo>
                  <a:pt x="915293" y="1232793"/>
                </a:lnTo>
                <a:lnTo>
                  <a:pt x="907851" y="1232793"/>
                </a:lnTo>
                <a:cubicBezTo>
                  <a:pt x="907851" y="1232793"/>
                  <a:pt x="910332" y="1230313"/>
                  <a:pt x="915293" y="1225352"/>
                </a:cubicBezTo>
                <a:close/>
                <a:moveTo>
                  <a:pt x="870644" y="1225352"/>
                </a:moveTo>
                <a:cubicBezTo>
                  <a:pt x="865683" y="1225352"/>
                  <a:pt x="863203" y="1227832"/>
                  <a:pt x="863203" y="1232793"/>
                </a:cubicBezTo>
                <a:cubicBezTo>
                  <a:pt x="868164" y="1232793"/>
                  <a:pt x="870644" y="1232793"/>
                  <a:pt x="870644" y="1232793"/>
                </a:cubicBezTo>
                <a:cubicBezTo>
                  <a:pt x="870644" y="1232793"/>
                  <a:pt x="870644" y="1230313"/>
                  <a:pt x="870644" y="1225352"/>
                </a:cubicBezTo>
                <a:close/>
                <a:moveTo>
                  <a:pt x="827856" y="1221631"/>
                </a:moveTo>
                <a:cubicBezTo>
                  <a:pt x="829096" y="1221631"/>
                  <a:pt x="830957" y="1222871"/>
                  <a:pt x="833437" y="1225352"/>
                </a:cubicBezTo>
                <a:lnTo>
                  <a:pt x="833437" y="1232793"/>
                </a:lnTo>
                <a:cubicBezTo>
                  <a:pt x="828476" y="1232793"/>
                  <a:pt x="825996" y="1230313"/>
                  <a:pt x="825996" y="1225352"/>
                </a:cubicBezTo>
                <a:cubicBezTo>
                  <a:pt x="825996" y="1222871"/>
                  <a:pt x="826616" y="1221631"/>
                  <a:pt x="827856" y="1221631"/>
                </a:cubicBezTo>
                <a:close/>
                <a:moveTo>
                  <a:pt x="5775461" y="1220701"/>
                </a:moveTo>
                <a:cubicBezTo>
                  <a:pt x="5776081" y="1220081"/>
                  <a:pt x="5777011" y="1220391"/>
                  <a:pt x="5778251" y="1221631"/>
                </a:cubicBezTo>
                <a:cubicBezTo>
                  <a:pt x="5780731" y="1224111"/>
                  <a:pt x="5781972" y="1225352"/>
                  <a:pt x="5781972" y="1225352"/>
                </a:cubicBezTo>
                <a:cubicBezTo>
                  <a:pt x="5781972" y="1225352"/>
                  <a:pt x="5779491" y="1225352"/>
                  <a:pt x="5774531" y="1225352"/>
                </a:cubicBezTo>
                <a:cubicBezTo>
                  <a:pt x="5774531" y="1222871"/>
                  <a:pt x="5774841" y="1221321"/>
                  <a:pt x="5775461" y="1220701"/>
                </a:cubicBezTo>
                <a:close/>
                <a:moveTo>
                  <a:pt x="1103188" y="1220701"/>
                </a:moveTo>
                <a:cubicBezTo>
                  <a:pt x="1101948" y="1221321"/>
                  <a:pt x="1101328" y="1222871"/>
                  <a:pt x="1101328" y="1225352"/>
                </a:cubicBezTo>
                <a:cubicBezTo>
                  <a:pt x="1101328" y="1225352"/>
                  <a:pt x="1103808" y="1227832"/>
                  <a:pt x="1108769" y="1232793"/>
                </a:cubicBezTo>
                <a:lnTo>
                  <a:pt x="1116211" y="1225352"/>
                </a:lnTo>
                <a:cubicBezTo>
                  <a:pt x="1116211" y="1225352"/>
                  <a:pt x="1113730" y="1224111"/>
                  <a:pt x="1108769" y="1221631"/>
                </a:cubicBezTo>
                <a:cubicBezTo>
                  <a:pt x="1106289" y="1220391"/>
                  <a:pt x="1104428" y="1220081"/>
                  <a:pt x="1103188" y="1220701"/>
                </a:cubicBezTo>
                <a:close/>
                <a:moveTo>
                  <a:pt x="5514081" y="1217910"/>
                </a:moveTo>
                <a:lnTo>
                  <a:pt x="5521523" y="1225352"/>
                </a:lnTo>
                <a:cubicBezTo>
                  <a:pt x="5521523" y="1225352"/>
                  <a:pt x="5519043" y="1225352"/>
                  <a:pt x="5514081" y="1225352"/>
                </a:cubicBezTo>
                <a:cubicBezTo>
                  <a:pt x="5509120" y="1225352"/>
                  <a:pt x="5506640" y="1224111"/>
                  <a:pt x="5506640" y="1221631"/>
                </a:cubicBezTo>
                <a:cubicBezTo>
                  <a:pt x="5506640" y="1219151"/>
                  <a:pt x="5509120" y="1217910"/>
                  <a:pt x="5514081" y="1217910"/>
                </a:cubicBezTo>
                <a:close/>
                <a:moveTo>
                  <a:pt x="5011786" y="1217910"/>
                </a:moveTo>
                <a:cubicBezTo>
                  <a:pt x="5014267" y="1217910"/>
                  <a:pt x="5015507" y="1217910"/>
                  <a:pt x="5015507" y="1217910"/>
                </a:cubicBezTo>
                <a:lnTo>
                  <a:pt x="5022949" y="1225352"/>
                </a:lnTo>
                <a:cubicBezTo>
                  <a:pt x="5017987" y="1225352"/>
                  <a:pt x="5015507" y="1225352"/>
                  <a:pt x="5015507" y="1225352"/>
                </a:cubicBezTo>
                <a:cubicBezTo>
                  <a:pt x="5010546" y="1225352"/>
                  <a:pt x="5008066" y="1224111"/>
                  <a:pt x="5008066" y="1221631"/>
                </a:cubicBezTo>
                <a:cubicBezTo>
                  <a:pt x="5008066" y="1219151"/>
                  <a:pt x="5009306" y="1217910"/>
                  <a:pt x="5011786" y="1217910"/>
                </a:cubicBezTo>
                <a:close/>
                <a:moveTo>
                  <a:pt x="881341" y="1213260"/>
                </a:moveTo>
                <a:cubicBezTo>
                  <a:pt x="884132" y="1213260"/>
                  <a:pt x="885527" y="1216050"/>
                  <a:pt x="885527" y="1221631"/>
                </a:cubicBezTo>
                <a:cubicBezTo>
                  <a:pt x="885527" y="1229073"/>
                  <a:pt x="885527" y="1235273"/>
                  <a:pt x="885527" y="1240235"/>
                </a:cubicBezTo>
                <a:cubicBezTo>
                  <a:pt x="885527" y="1245196"/>
                  <a:pt x="881806" y="1247676"/>
                  <a:pt x="874365" y="1247676"/>
                </a:cubicBezTo>
                <a:cubicBezTo>
                  <a:pt x="866924" y="1247676"/>
                  <a:pt x="863203" y="1250156"/>
                  <a:pt x="863203" y="1255118"/>
                </a:cubicBezTo>
                <a:lnTo>
                  <a:pt x="848320" y="1247676"/>
                </a:lnTo>
                <a:cubicBezTo>
                  <a:pt x="848320" y="1227832"/>
                  <a:pt x="855762" y="1217910"/>
                  <a:pt x="870644" y="1217910"/>
                </a:cubicBezTo>
                <a:cubicBezTo>
                  <a:pt x="870644" y="1217910"/>
                  <a:pt x="873125" y="1216670"/>
                  <a:pt x="878086" y="1214190"/>
                </a:cubicBezTo>
                <a:cubicBezTo>
                  <a:pt x="879326" y="1213570"/>
                  <a:pt x="880411" y="1213260"/>
                  <a:pt x="881341" y="1213260"/>
                </a:cubicBezTo>
                <a:close/>
                <a:moveTo>
                  <a:pt x="1231552" y="1212329"/>
                </a:moveTo>
                <a:cubicBezTo>
                  <a:pt x="1234033" y="1211089"/>
                  <a:pt x="1237754" y="1212950"/>
                  <a:pt x="1242715" y="1217910"/>
                </a:cubicBezTo>
                <a:cubicBezTo>
                  <a:pt x="1242715" y="1217910"/>
                  <a:pt x="1240234" y="1220391"/>
                  <a:pt x="1235273" y="1225352"/>
                </a:cubicBezTo>
                <a:lnTo>
                  <a:pt x="1227832" y="1225352"/>
                </a:lnTo>
                <a:cubicBezTo>
                  <a:pt x="1227832" y="1217910"/>
                  <a:pt x="1229072" y="1213570"/>
                  <a:pt x="1231552" y="1212329"/>
                </a:cubicBezTo>
                <a:close/>
                <a:moveTo>
                  <a:pt x="1272480" y="1210469"/>
                </a:moveTo>
                <a:cubicBezTo>
                  <a:pt x="1272480" y="1210469"/>
                  <a:pt x="1272480" y="1212949"/>
                  <a:pt x="1272480" y="1217910"/>
                </a:cubicBezTo>
                <a:cubicBezTo>
                  <a:pt x="1267519" y="1217910"/>
                  <a:pt x="1262558" y="1219151"/>
                  <a:pt x="1257598" y="1221631"/>
                </a:cubicBezTo>
                <a:cubicBezTo>
                  <a:pt x="1252636" y="1224111"/>
                  <a:pt x="1250156" y="1227832"/>
                  <a:pt x="1250156" y="1232793"/>
                </a:cubicBezTo>
                <a:cubicBezTo>
                  <a:pt x="1250156" y="1237755"/>
                  <a:pt x="1250156" y="1242715"/>
                  <a:pt x="1250156" y="1247676"/>
                </a:cubicBezTo>
                <a:lnTo>
                  <a:pt x="1265039" y="1247676"/>
                </a:lnTo>
                <a:cubicBezTo>
                  <a:pt x="1279921" y="1232793"/>
                  <a:pt x="1284882" y="1220391"/>
                  <a:pt x="1279921" y="1210469"/>
                </a:cubicBezTo>
                <a:cubicBezTo>
                  <a:pt x="1274961" y="1210469"/>
                  <a:pt x="1272480" y="1210469"/>
                  <a:pt x="1272480" y="1210469"/>
                </a:cubicBezTo>
                <a:close/>
                <a:moveTo>
                  <a:pt x="1041797" y="1210469"/>
                </a:moveTo>
                <a:lnTo>
                  <a:pt x="1049238" y="1232793"/>
                </a:lnTo>
                <a:cubicBezTo>
                  <a:pt x="1049238" y="1232793"/>
                  <a:pt x="1047998" y="1231553"/>
                  <a:pt x="1045517" y="1229073"/>
                </a:cubicBezTo>
                <a:cubicBezTo>
                  <a:pt x="1043037" y="1226593"/>
                  <a:pt x="1041797" y="1222872"/>
                  <a:pt x="1041797" y="1217910"/>
                </a:cubicBezTo>
                <a:close/>
                <a:moveTo>
                  <a:pt x="840878" y="1210469"/>
                </a:moveTo>
                <a:lnTo>
                  <a:pt x="848320" y="1217910"/>
                </a:lnTo>
                <a:cubicBezTo>
                  <a:pt x="848320" y="1222872"/>
                  <a:pt x="845840" y="1225352"/>
                  <a:pt x="840878" y="1225352"/>
                </a:cubicBezTo>
                <a:lnTo>
                  <a:pt x="840878" y="1217910"/>
                </a:lnTo>
                <a:cubicBezTo>
                  <a:pt x="840878" y="1212949"/>
                  <a:pt x="840878" y="1210469"/>
                  <a:pt x="840878" y="1210469"/>
                </a:cubicBezTo>
                <a:close/>
                <a:moveTo>
                  <a:pt x="5455480" y="1204889"/>
                </a:moveTo>
                <a:cubicBezTo>
                  <a:pt x="5457341" y="1204889"/>
                  <a:pt x="5459511" y="1205508"/>
                  <a:pt x="5461992" y="1206748"/>
                </a:cubicBezTo>
                <a:cubicBezTo>
                  <a:pt x="5466953" y="1209228"/>
                  <a:pt x="5468192" y="1211710"/>
                  <a:pt x="5465712" y="1214190"/>
                </a:cubicBezTo>
                <a:cubicBezTo>
                  <a:pt x="5463232" y="1216670"/>
                  <a:pt x="5460751" y="1217910"/>
                  <a:pt x="5458271" y="1217910"/>
                </a:cubicBezTo>
                <a:cubicBezTo>
                  <a:pt x="5455791" y="1217910"/>
                  <a:pt x="5453310" y="1216670"/>
                  <a:pt x="5450829" y="1214190"/>
                </a:cubicBezTo>
                <a:cubicBezTo>
                  <a:pt x="5448349" y="1211710"/>
                  <a:pt x="5448349" y="1209228"/>
                  <a:pt x="5450829" y="1206748"/>
                </a:cubicBezTo>
                <a:cubicBezTo>
                  <a:pt x="5452069" y="1205508"/>
                  <a:pt x="5453619" y="1204889"/>
                  <a:pt x="5455480" y="1204889"/>
                </a:cubicBezTo>
                <a:close/>
                <a:moveTo>
                  <a:pt x="5521523" y="1203028"/>
                </a:moveTo>
                <a:cubicBezTo>
                  <a:pt x="5526484" y="1203028"/>
                  <a:pt x="5528964" y="1204268"/>
                  <a:pt x="5528964" y="1206748"/>
                </a:cubicBezTo>
                <a:cubicBezTo>
                  <a:pt x="5528964" y="1209228"/>
                  <a:pt x="5526484" y="1210469"/>
                  <a:pt x="5521523" y="1210469"/>
                </a:cubicBezTo>
                <a:cubicBezTo>
                  <a:pt x="5516561" y="1210469"/>
                  <a:pt x="5512841" y="1210469"/>
                  <a:pt x="5510361" y="1210469"/>
                </a:cubicBezTo>
                <a:cubicBezTo>
                  <a:pt x="5507881" y="1210469"/>
                  <a:pt x="5506640" y="1210469"/>
                  <a:pt x="5506640" y="1210469"/>
                </a:cubicBezTo>
                <a:cubicBezTo>
                  <a:pt x="5506640" y="1210469"/>
                  <a:pt x="5507881" y="1209228"/>
                  <a:pt x="5510361" y="1206748"/>
                </a:cubicBezTo>
                <a:cubicBezTo>
                  <a:pt x="5512841" y="1204268"/>
                  <a:pt x="5516561" y="1203028"/>
                  <a:pt x="5521523" y="1203028"/>
                </a:cubicBezTo>
                <a:close/>
                <a:moveTo>
                  <a:pt x="4978300" y="1203028"/>
                </a:moveTo>
                <a:lnTo>
                  <a:pt x="4985742" y="1203028"/>
                </a:lnTo>
                <a:lnTo>
                  <a:pt x="4985742" y="1210469"/>
                </a:lnTo>
                <a:close/>
                <a:moveTo>
                  <a:pt x="922734" y="1203028"/>
                </a:moveTo>
                <a:cubicBezTo>
                  <a:pt x="922734" y="1203028"/>
                  <a:pt x="922734" y="1204268"/>
                  <a:pt x="922734" y="1206748"/>
                </a:cubicBezTo>
                <a:cubicBezTo>
                  <a:pt x="922734" y="1209228"/>
                  <a:pt x="922734" y="1212949"/>
                  <a:pt x="922734" y="1217910"/>
                </a:cubicBezTo>
                <a:lnTo>
                  <a:pt x="915293" y="1210469"/>
                </a:lnTo>
                <a:cubicBezTo>
                  <a:pt x="915293" y="1210469"/>
                  <a:pt x="915293" y="1209228"/>
                  <a:pt x="915293" y="1206748"/>
                </a:cubicBezTo>
                <a:cubicBezTo>
                  <a:pt x="915293" y="1204268"/>
                  <a:pt x="917773" y="1203028"/>
                  <a:pt x="922734" y="1203028"/>
                </a:cubicBezTo>
                <a:close/>
                <a:moveTo>
                  <a:pt x="4799706" y="1195586"/>
                </a:moveTo>
                <a:cubicBezTo>
                  <a:pt x="4799706" y="1195586"/>
                  <a:pt x="4799706" y="1198066"/>
                  <a:pt x="4799706" y="1203028"/>
                </a:cubicBezTo>
                <a:lnTo>
                  <a:pt x="4807148" y="1203028"/>
                </a:lnTo>
                <a:cubicBezTo>
                  <a:pt x="4807148" y="1198066"/>
                  <a:pt x="4804668" y="1195586"/>
                  <a:pt x="4799706" y="1195586"/>
                </a:cubicBezTo>
                <a:close/>
                <a:moveTo>
                  <a:pt x="1218530" y="1191866"/>
                </a:moveTo>
                <a:cubicBezTo>
                  <a:pt x="1222251" y="1191866"/>
                  <a:pt x="1225351" y="1193106"/>
                  <a:pt x="1227832" y="1195586"/>
                </a:cubicBezTo>
                <a:cubicBezTo>
                  <a:pt x="1227832" y="1205508"/>
                  <a:pt x="1222871" y="1210469"/>
                  <a:pt x="1212949" y="1210469"/>
                </a:cubicBezTo>
                <a:cubicBezTo>
                  <a:pt x="1207988" y="1210469"/>
                  <a:pt x="1201787" y="1214190"/>
                  <a:pt x="1194345" y="1221631"/>
                </a:cubicBezTo>
                <a:cubicBezTo>
                  <a:pt x="1186904" y="1229073"/>
                  <a:pt x="1183183" y="1234034"/>
                  <a:pt x="1183183" y="1236514"/>
                </a:cubicBezTo>
                <a:cubicBezTo>
                  <a:pt x="1183183" y="1238994"/>
                  <a:pt x="1180703" y="1241475"/>
                  <a:pt x="1175742" y="1243955"/>
                </a:cubicBezTo>
                <a:cubicBezTo>
                  <a:pt x="1170781" y="1246435"/>
                  <a:pt x="1168300" y="1245196"/>
                  <a:pt x="1168300" y="1240235"/>
                </a:cubicBezTo>
                <a:lnTo>
                  <a:pt x="1168300" y="1232793"/>
                </a:lnTo>
                <a:cubicBezTo>
                  <a:pt x="1183183" y="1232793"/>
                  <a:pt x="1190625" y="1225352"/>
                  <a:pt x="1190625" y="1210469"/>
                </a:cubicBezTo>
                <a:cubicBezTo>
                  <a:pt x="1190625" y="1205508"/>
                  <a:pt x="1195586" y="1200548"/>
                  <a:pt x="1205508" y="1195586"/>
                </a:cubicBezTo>
                <a:cubicBezTo>
                  <a:pt x="1210469" y="1193106"/>
                  <a:pt x="1214809" y="1191866"/>
                  <a:pt x="1218530" y="1191866"/>
                </a:cubicBezTo>
                <a:close/>
                <a:moveTo>
                  <a:pt x="5402460" y="1188145"/>
                </a:moveTo>
                <a:cubicBezTo>
                  <a:pt x="5407422" y="1188145"/>
                  <a:pt x="5409902" y="1190625"/>
                  <a:pt x="5409902" y="1195586"/>
                </a:cubicBezTo>
                <a:lnTo>
                  <a:pt x="5409902" y="1203028"/>
                </a:lnTo>
                <a:cubicBezTo>
                  <a:pt x="5409902" y="1203028"/>
                  <a:pt x="5409902" y="1205508"/>
                  <a:pt x="5409902" y="1210469"/>
                </a:cubicBezTo>
                <a:cubicBezTo>
                  <a:pt x="5409902" y="1215430"/>
                  <a:pt x="5413622" y="1219151"/>
                  <a:pt x="5421064" y="1221631"/>
                </a:cubicBezTo>
                <a:cubicBezTo>
                  <a:pt x="5428505" y="1224111"/>
                  <a:pt x="5429746" y="1225352"/>
                  <a:pt x="5424785" y="1225352"/>
                </a:cubicBezTo>
                <a:lnTo>
                  <a:pt x="5424785" y="1240235"/>
                </a:lnTo>
                <a:cubicBezTo>
                  <a:pt x="5429746" y="1240235"/>
                  <a:pt x="5432226" y="1246435"/>
                  <a:pt x="5432226" y="1258838"/>
                </a:cubicBezTo>
                <a:cubicBezTo>
                  <a:pt x="5432226" y="1271241"/>
                  <a:pt x="5430985" y="1277442"/>
                  <a:pt x="5428505" y="1277442"/>
                </a:cubicBezTo>
                <a:cubicBezTo>
                  <a:pt x="5426025" y="1277442"/>
                  <a:pt x="5422304" y="1274961"/>
                  <a:pt x="5417343" y="1270000"/>
                </a:cubicBezTo>
                <a:cubicBezTo>
                  <a:pt x="5412382" y="1265039"/>
                  <a:pt x="5409902" y="1257598"/>
                  <a:pt x="5409902" y="1247676"/>
                </a:cubicBezTo>
                <a:cubicBezTo>
                  <a:pt x="5409902" y="1247676"/>
                  <a:pt x="5408661" y="1245196"/>
                  <a:pt x="5406181" y="1240235"/>
                </a:cubicBezTo>
                <a:cubicBezTo>
                  <a:pt x="5403701" y="1235273"/>
                  <a:pt x="5402460" y="1230313"/>
                  <a:pt x="5402460" y="1225352"/>
                </a:cubicBezTo>
                <a:close/>
                <a:moveTo>
                  <a:pt x="1480840" y="1188145"/>
                </a:moveTo>
                <a:cubicBezTo>
                  <a:pt x="1480840" y="1188145"/>
                  <a:pt x="1480840" y="1190625"/>
                  <a:pt x="1480840" y="1195586"/>
                </a:cubicBezTo>
                <a:cubicBezTo>
                  <a:pt x="1485800" y="1195586"/>
                  <a:pt x="1488281" y="1193106"/>
                  <a:pt x="1488281" y="1188145"/>
                </a:cubicBezTo>
                <a:close/>
                <a:moveTo>
                  <a:pt x="1108769" y="1188145"/>
                </a:moveTo>
                <a:lnTo>
                  <a:pt x="1101328" y="1195586"/>
                </a:lnTo>
                <a:lnTo>
                  <a:pt x="1108769" y="1203028"/>
                </a:lnTo>
                <a:cubicBezTo>
                  <a:pt x="1108769" y="1198066"/>
                  <a:pt x="1110010" y="1195586"/>
                  <a:pt x="1112490" y="1195586"/>
                </a:cubicBezTo>
                <a:cubicBezTo>
                  <a:pt x="1114970" y="1195586"/>
                  <a:pt x="1113730" y="1193106"/>
                  <a:pt x="1108769" y="1188145"/>
                </a:cubicBezTo>
                <a:close/>
                <a:moveTo>
                  <a:pt x="788789" y="1188145"/>
                </a:moveTo>
                <a:cubicBezTo>
                  <a:pt x="798711" y="1188145"/>
                  <a:pt x="798711" y="1195586"/>
                  <a:pt x="788789" y="1210469"/>
                </a:cubicBezTo>
                <a:cubicBezTo>
                  <a:pt x="783828" y="1215430"/>
                  <a:pt x="778867" y="1217910"/>
                  <a:pt x="773906" y="1217910"/>
                </a:cubicBezTo>
                <a:cubicBezTo>
                  <a:pt x="778867" y="1198066"/>
                  <a:pt x="783828" y="1188145"/>
                  <a:pt x="788789" y="1188145"/>
                </a:cubicBezTo>
                <a:close/>
                <a:moveTo>
                  <a:pt x="5506640" y="1180703"/>
                </a:moveTo>
                <a:lnTo>
                  <a:pt x="5521523" y="1180703"/>
                </a:lnTo>
                <a:cubicBezTo>
                  <a:pt x="5521523" y="1185665"/>
                  <a:pt x="5521523" y="1188145"/>
                  <a:pt x="5521523" y="1188145"/>
                </a:cubicBezTo>
                <a:cubicBezTo>
                  <a:pt x="5521523" y="1188145"/>
                  <a:pt x="5520282" y="1188145"/>
                  <a:pt x="5517802" y="1188145"/>
                </a:cubicBezTo>
                <a:cubicBezTo>
                  <a:pt x="5515322" y="1188145"/>
                  <a:pt x="5511601" y="1185665"/>
                  <a:pt x="5506640" y="1180703"/>
                </a:cubicBezTo>
                <a:close/>
                <a:moveTo>
                  <a:pt x="1391543" y="1180703"/>
                </a:moveTo>
                <a:cubicBezTo>
                  <a:pt x="1401465" y="1180703"/>
                  <a:pt x="1406425" y="1181944"/>
                  <a:pt x="1406425" y="1184424"/>
                </a:cubicBezTo>
                <a:cubicBezTo>
                  <a:pt x="1406425" y="1186904"/>
                  <a:pt x="1403945" y="1188145"/>
                  <a:pt x="1398984" y="1188145"/>
                </a:cubicBezTo>
                <a:lnTo>
                  <a:pt x="1384101" y="1188145"/>
                </a:lnTo>
                <a:close/>
                <a:moveTo>
                  <a:pt x="1160859" y="1180703"/>
                </a:moveTo>
                <a:cubicBezTo>
                  <a:pt x="1155898" y="1180703"/>
                  <a:pt x="1148457" y="1183184"/>
                  <a:pt x="1138535" y="1188145"/>
                </a:cubicBezTo>
                <a:lnTo>
                  <a:pt x="1145976" y="1195586"/>
                </a:lnTo>
                <a:cubicBezTo>
                  <a:pt x="1150937" y="1195586"/>
                  <a:pt x="1154658" y="1194346"/>
                  <a:pt x="1157138" y="1191866"/>
                </a:cubicBezTo>
                <a:cubicBezTo>
                  <a:pt x="1159619" y="1189385"/>
                  <a:pt x="1160859" y="1185665"/>
                  <a:pt x="1160859" y="1180703"/>
                </a:cubicBezTo>
                <a:close/>
                <a:moveTo>
                  <a:pt x="4970859" y="1173262"/>
                </a:moveTo>
                <a:cubicBezTo>
                  <a:pt x="4970859" y="1173262"/>
                  <a:pt x="4973339" y="1173262"/>
                  <a:pt x="4978300" y="1173262"/>
                </a:cubicBezTo>
                <a:cubicBezTo>
                  <a:pt x="4978300" y="1173262"/>
                  <a:pt x="4980780" y="1173262"/>
                  <a:pt x="4985742" y="1173262"/>
                </a:cubicBezTo>
                <a:lnTo>
                  <a:pt x="4985742" y="1180703"/>
                </a:lnTo>
                <a:close/>
                <a:moveTo>
                  <a:pt x="1004589" y="1173262"/>
                </a:moveTo>
                <a:lnTo>
                  <a:pt x="1019473" y="1173262"/>
                </a:lnTo>
                <a:lnTo>
                  <a:pt x="989707" y="1188145"/>
                </a:lnTo>
                <a:cubicBezTo>
                  <a:pt x="989707" y="1188145"/>
                  <a:pt x="994668" y="1183184"/>
                  <a:pt x="1004589" y="1173262"/>
                </a:cubicBezTo>
                <a:close/>
                <a:moveTo>
                  <a:pt x="4934582" y="1168611"/>
                </a:moveTo>
                <a:cubicBezTo>
                  <a:pt x="4936442" y="1169231"/>
                  <a:pt x="4938612" y="1170781"/>
                  <a:pt x="4941093" y="1173262"/>
                </a:cubicBezTo>
                <a:lnTo>
                  <a:pt x="4941093" y="1180703"/>
                </a:lnTo>
                <a:cubicBezTo>
                  <a:pt x="4931172" y="1175742"/>
                  <a:pt x="4926210" y="1175742"/>
                  <a:pt x="4926210" y="1180703"/>
                </a:cubicBezTo>
                <a:cubicBezTo>
                  <a:pt x="4926210" y="1185665"/>
                  <a:pt x="4929931" y="1188145"/>
                  <a:pt x="4937372" y="1188145"/>
                </a:cubicBezTo>
                <a:cubicBezTo>
                  <a:pt x="4944814" y="1188145"/>
                  <a:pt x="4948535" y="1190625"/>
                  <a:pt x="4948535" y="1195586"/>
                </a:cubicBezTo>
                <a:cubicBezTo>
                  <a:pt x="4938613" y="1195586"/>
                  <a:pt x="4931172" y="1193106"/>
                  <a:pt x="4926210" y="1188145"/>
                </a:cubicBezTo>
                <a:cubicBezTo>
                  <a:pt x="4901406" y="1178223"/>
                  <a:pt x="4896445" y="1173262"/>
                  <a:pt x="4911327" y="1173262"/>
                </a:cubicBezTo>
                <a:cubicBezTo>
                  <a:pt x="4921249" y="1173262"/>
                  <a:pt x="4927451" y="1172021"/>
                  <a:pt x="4929931" y="1169541"/>
                </a:cubicBezTo>
                <a:cubicBezTo>
                  <a:pt x="4931171" y="1168301"/>
                  <a:pt x="4932722" y="1167991"/>
                  <a:pt x="4934582" y="1168611"/>
                </a:cubicBezTo>
                <a:close/>
                <a:moveTo>
                  <a:pt x="5387577" y="1165821"/>
                </a:moveTo>
                <a:cubicBezTo>
                  <a:pt x="5387577" y="1170782"/>
                  <a:pt x="5387577" y="1173262"/>
                  <a:pt x="5387577" y="1173262"/>
                </a:cubicBezTo>
                <a:cubicBezTo>
                  <a:pt x="5382616" y="1173262"/>
                  <a:pt x="5381377" y="1172021"/>
                  <a:pt x="5383857" y="1169541"/>
                </a:cubicBezTo>
                <a:cubicBezTo>
                  <a:pt x="5386337" y="1167061"/>
                  <a:pt x="5387577" y="1165821"/>
                  <a:pt x="5387577" y="1165821"/>
                </a:cubicBezTo>
                <a:close/>
                <a:moveTo>
                  <a:pt x="1220390" y="1165821"/>
                </a:moveTo>
                <a:cubicBezTo>
                  <a:pt x="1225351" y="1165821"/>
                  <a:pt x="1227832" y="1165821"/>
                  <a:pt x="1227832" y="1165821"/>
                </a:cubicBezTo>
                <a:cubicBezTo>
                  <a:pt x="1227832" y="1165821"/>
                  <a:pt x="1225351" y="1167061"/>
                  <a:pt x="1220390" y="1169541"/>
                </a:cubicBezTo>
                <a:cubicBezTo>
                  <a:pt x="1215429" y="1172021"/>
                  <a:pt x="1212949" y="1172021"/>
                  <a:pt x="1212949" y="1169541"/>
                </a:cubicBezTo>
                <a:cubicBezTo>
                  <a:pt x="1212949" y="1167061"/>
                  <a:pt x="1215429" y="1165821"/>
                  <a:pt x="1220390" y="1165821"/>
                </a:cubicBezTo>
                <a:close/>
                <a:moveTo>
                  <a:pt x="1034355" y="1165821"/>
                </a:moveTo>
                <a:cubicBezTo>
                  <a:pt x="1044277" y="1165821"/>
                  <a:pt x="1044277" y="1173262"/>
                  <a:pt x="1034355" y="1188145"/>
                </a:cubicBezTo>
                <a:lnTo>
                  <a:pt x="1026914" y="1195586"/>
                </a:lnTo>
                <a:cubicBezTo>
                  <a:pt x="1026914" y="1190625"/>
                  <a:pt x="1026914" y="1186904"/>
                  <a:pt x="1026914" y="1184424"/>
                </a:cubicBezTo>
                <a:cubicBezTo>
                  <a:pt x="1026914" y="1181944"/>
                  <a:pt x="1026914" y="1178223"/>
                  <a:pt x="1026914" y="1173262"/>
                </a:cubicBezTo>
                <a:cubicBezTo>
                  <a:pt x="1026914" y="1168301"/>
                  <a:pt x="1029394" y="1165821"/>
                  <a:pt x="1034355" y="1165821"/>
                </a:cubicBezTo>
                <a:close/>
                <a:moveTo>
                  <a:pt x="744140" y="1165821"/>
                </a:moveTo>
                <a:lnTo>
                  <a:pt x="751582" y="1165821"/>
                </a:lnTo>
                <a:cubicBezTo>
                  <a:pt x="751582" y="1170782"/>
                  <a:pt x="749101" y="1178223"/>
                  <a:pt x="744140" y="1188145"/>
                </a:cubicBezTo>
                <a:lnTo>
                  <a:pt x="736699" y="1188145"/>
                </a:lnTo>
                <a:cubicBezTo>
                  <a:pt x="736699" y="1183184"/>
                  <a:pt x="739179" y="1175742"/>
                  <a:pt x="744140" y="1165821"/>
                </a:cubicBezTo>
                <a:close/>
                <a:moveTo>
                  <a:pt x="5208984" y="1150938"/>
                </a:moveTo>
                <a:cubicBezTo>
                  <a:pt x="5218905" y="1155899"/>
                  <a:pt x="5233788" y="1168301"/>
                  <a:pt x="5253632" y="1188145"/>
                </a:cubicBezTo>
                <a:cubicBezTo>
                  <a:pt x="5253632" y="1193106"/>
                  <a:pt x="5256112" y="1195586"/>
                  <a:pt x="5261074" y="1195586"/>
                </a:cubicBezTo>
                <a:cubicBezTo>
                  <a:pt x="5266035" y="1195586"/>
                  <a:pt x="5268515" y="1195586"/>
                  <a:pt x="5268515" y="1195586"/>
                </a:cubicBezTo>
                <a:lnTo>
                  <a:pt x="5283398" y="1203028"/>
                </a:lnTo>
                <a:cubicBezTo>
                  <a:pt x="5278436" y="1207989"/>
                  <a:pt x="5275956" y="1211710"/>
                  <a:pt x="5275956" y="1214190"/>
                </a:cubicBezTo>
                <a:cubicBezTo>
                  <a:pt x="5275956" y="1216670"/>
                  <a:pt x="5278436" y="1217910"/>
                  <a:pt x="5283398" y="1217910"/>
                </a:cubicBezTo>
                <a:lnTo>
                  <a:pt x="5298281" y="1240235"/>
                </a:lnTo>
                <a:cubicBezTo>
                  <a:pt x="5298281" y="1240235"/>
                  <a:pt x="5295801" y="1242715"/>
                  <a:pt x="5290839" y="1247676"/>
                </a:cubicBezTo>
                <a:lnTo>
                  <a:pt x="5275956" y="1232793"/>
                </a:lnTo>
                <a:cubicBezTo>
                  <a:pt x="5270995" y="1222872"/>
                  <a:pt x="5264794" y="1216670"/>
                  <a:pt x="5257353" y="1214190"/>
                </a:cubicBezTo>
                <a:cubicBezTo>
                  <a:pt x="5249911" y="1211710"/>
                  <a:pt x="5248671" y="1207989"/>
                  <a:pt x="5253632" y="1203028"/>
                </a:cubicBezTo>
                <a:lnTo>
                  <a:pt x="5238749" y="1180703"/>
                </a:lnTo>
                <a:close/>
                <a:moveTo>
                  <a:pt x="4851796" y="1150938"/>
                </a:moveTo>
                <a:lnTo>
                  <a:pt x="4866679" y="1150938"/>
                </a:lnTo>
                <a:lnTo>
                  <a:pt x="4866679" y="1158379"/>
                </a:lnTo>
                <a:close/>
                <a:moveTo>
                  <a:pt x="4807148" y="1150938"/>
                </a:moveTo>
                <a:lnTo>
                  <a:pt x="4829472" y="1165821"/>
                </a:lnTo>
                <a:cubicBezTo>
                  <a:pt x="4829472" y="1165821"/>
                  <a:pt x="4826992" y="1165821"/>
                  <a:pt x="4822031" y="1165821"/>
                </a:cubicBezTo>
                <a:cubicBezTo>
                  <a:pt x="4817069" y="1165821"/>
                  <a:pt x="4814589" y="1165821"/>
                  <a:pt x="4814589" y="1165821"/>
                </a:cubicBezTo>
                <a:close/>
                <a:moveTo>
                  <a:pt x="922734" y="1150938"/>
                </a:moveTo>
                <a:lnTo>
                  <a:pt x="930176" y="1150938"/>
                </a:lnTo>
                <a:lnTo>
                  <a:pt x="930176" y="1158379"/>
                </a:lnTo>
                <a:cubicBezTo>
                  <a:pt x="930176" y="1158379"/>
                  <a:pt x="927695" y="1155899"/>
                  <a:pt x="922734" y="1150938"/>
                </a:cubicBezTo>
                <a:close/>
                <a:moveTo>
                  <a:pt x="848320" y="1150938"/>
                </a:moveTo>
                <a:cubicBezTo>
                  <a:pt x="848320" y="1150938"/>
                  <a:pt x="850800" y="1150938"/>
                  <a:pt x="855762" y="1150938"/>
                </a:cubicBezTo>
                <a:cubicBezTo>
                  <a:pt x="855762" y="1155899"/>
                  <a:pt x="848320" y="1163341"/>
                  <a:pt x="833437" y="1173262"/>
                </a:cubicBezTo>
                <a:cubicBezTo>
                  <a:pt x="823515" y="1178223"/>
                  <a:pt x="816074" y="1181944"/>
                  <a:pt x="811113" y="1184424"/>
                </a:cubicBezTo>
                <a:cubicBezTo>
                  <a:pt x="806152" y="1186904"/>
                  <a:pt x="803672" y="1185665"/>
                  <a:pt x="803672" y="1180703"/>
                </a:cubicBezTo>
                <a:lnTo>
                  <a:pt x="825996" y="1165821"/>
                </a:lnTo>
                <a:cubicBezTo>
                  <a:pt x="830957" y="1165821"/>
                  <a:pt x="834678" y="1164580"/>
                  <a:pt x="837158" y="1162100"/>
                </a:cubicBezTo>
                <a:cubicBezTo>
                  <a:pt x="839638" y="1159620"/>
                  <a:pt x="843359" y="1155899"/>
                  <a:pt x="848320" y="1150938"/>
                </a:cubicBezTo>
                <a:close/>
                <a:moveTo>
                  <a:pt x="781347" y="1150938"/>
                </a:moveTo>
                <a:lnTo>
                  <a:pt x="781347" y="1165821"/>
                </a:lnTo>
                <a:lnTo>
                  <a:pt x="773906" y="1165821"/>
                </a:lnTo>
                <a:cubicBezTo>
                  <a:pt x="773906" y="1165821"/>
                  <a:pt x="775146" y="1163341"/>
                  <a:pt x="777627" y="1158379"/>
                </a:cubicBezTo>
                <a:cubicBezTo>
                  <a:pt x="780107" y="1153418"/>
                  <a:pt x="781347" y="1150938"/>
                  <a:pt x="781347" y="1150938"/>
                </a:cubicBezTo>
                <a:close/>
                <a:moveTo>
                  <a:pt x="1365836" y="1145661"/>
                </a:moveTo>
                <a:lnTo>
                  <a:pt x="1363638" y="1150938"/>
                </a:lnTo>
                <a:cubicBezTo>
                  <a:pt x="1362397" y="1155899"/>
                  <a:pt x="1361777" y="1163340"/>
                  <a:pt x="1361777" y="1173262"/>
                </a:cubicBezTo>
                <a:cubicBezTo>
                  <a:pt x="1361777" y="1178223"/>
                  <a:pt x="1360537" y="1181944"/>
                  <a:pt x="1358056" y="1184424"/>
                </a:cubicBezTo>
                <a:cubicBezTo>
                  <a:pt x="1355576" y="1186904"/>
                  <a:pt x="1351855" y="1190625"/>
                  <a:pt x="1346894" y="1195586"/>
                </a:cubicBezTo>
                <a:lnTo>
                  <a:pt x="1339453" y="1203028"/>
                </a:lnTo>
                <a:lnTo>
                  <a:pt x="1332011" y="1188145"/>
                </a:lnTo>
                <a:cubicBezTo>
                  <a:pt x="1327050" y="1183184"/>
                  <a:pt x="1320849" y="1183184"/>
                  <a:pt x="1313408" y="1188145"/>
                </a:cubicBezTo>
                <a:cubicBezTo>
                  <a:pt x="1305967" y="1193106"/>
                  <a:pt x="1302246" y="1198066"/>
                  <a:pt x="1302246" y="1203028"/>
                </a:cubicBezTo>
                <a:lnTo>
                  <a:pt x="1309687" y="1203028"/>
                </a:lnTo>
                <a:cubicBezTo>
                  <a:pt x="1314648" y="1198066"/>
                  <a:pt x="1319609" y="1196827"/>
                  <a:pt x="1324570" y="1199307"/>
                </a:cubicBezTo>
                <a:cubicBezTo>
                  <a:pt x="1329531" y="1201787"/>
                  <a:pt x="1332011" y="1205508"/>
                  <a:pt x="1332011" y="1210469"/>
                </a:cubicBezTo>
                <a:cubicBezTo>
                  <a:pt x="1332011" y="1225352"/>
                  <a:pt x="1336972" y="1225352"/>
                  <a:pt x="1346894" y="1210469"/>
                </a:cubicBezTo>
                <a:lnTo>
                  <a:pt x="1354336" y="1203028"/>
                </a:lnTo>
                <a:lnTo>
                  <a:pt x="1354336" y="1210469"/>
                </a:lnTo>
                <a:cubicBezTo>
                  <a:pt x="1354336" y="1215430"/>
                  <a:pt x="1355576" y="1219151"/>
                  <a:pt x="1358056" y="1221631"/>
                </a:cubicBezTo>
                <a:cubicBezTo>
                  <a:pt x="1360537" y="1224111"/>
                  <a:pt x="1361777" y="1225352"/>
                  <a:pt x="1361777" y="1225352"/>
                </a:cubicBezTo>
                <a:cubicBezTo>
                  <a:pt x="1361777" y="1225352"/>
                  <a:pt x="1359297" y="1225352"/>
                  <a:pt x="1354336" y="1225352"/>
                </a:cubicBezTo>
                <a:cubicBezTo>
                  <a:pt x="1349375" y="1225352"/>
                  <a:pt x="1346894" y="1227832"/>
                  <a:pt x="1346894" y="1232793"/>
                </a:cubicBezTo>
                <a:cubicBezTo>
                  <a:pt x="1336972" y="1232793"/>
                  <a:pt x="1332011" y="1231553"/>
                  <a:pt x="1332011" y="1229073"/>
                </a:cubicBezTo>
                <a:cubicBezTo>
                  <a:pt x="1332011" y="1226593"/>
                  <a:pt x="1328291" y="1225352"/>
                  <a:pt x="1320849" y="1225352"/>
                </a:cubicBezTo>
                <a:cubicBezTo>
                  <a:pt x="1313408" y="1225352"/>
                  <a:pt x="1309687" y="1226593"/>
                  <a:pt x="1309687" y="1229073"/>
                </a:cubicBezTo>
                <a:cubicBezTo>
                  <a:pt x="1309687" y="1231553"/>
                  <a:pt x="1303486" y="1237755"/>
                  <a:pt x="1291084" y="1247676"/>
                </a:cubicBezTo>
                <a:cubicBezTo>
                  <a:pt x="1278682" y="1257598"/>
                  <a:pt x="1270000" y="1262559"/>
                  <a:pt x="1265039" y="1262559"/>
                </a:cubicBezTo>
                <a:cubicBezTo>
                  <a:pt x="1260078" y="1262559"/>
                  <a:pt x="1255117" y="1266280"/>
                  <a:pt x="1250156" y="1273721"/>
                </a:cubicBezTo>
                <a:cubicBezTo>
                  <a:pt x="1245195" y="1281162"/>
                  <a:pt x="1240234" y="1284883"/>
                  <a:pt x="1235273" y="1284883"/>
                </a:cubicBezTo>
                <a:lnTo>
                  <a:pt x="1242715" y="1232793"/>
                </a:lnTo>
                <a:cubicBezTo>
                  <a:pt x="1247676" y="1227832"/>
                  <a:pt x="1250156" y="1224111"/>
                  <a:pt x="1250156" y="1221631"/>
                </a:cubicBezTo>
                <a:cubicBezTo>
                  <a:pt x="1250156" y="1219151"/>
                  <a:pt x="1247676" y="1212949"/>
                  <a:pt x="1242715" y="1203028"/>
                </a:cubicBezTo>
                <a:cubicBezTo>
                  <a:pt x="1237754" y="1188145"/>
                  <a:pt x="1240234" y="1175742"/>
                  <a:pt x="1250156" y="1165821"/>
                </a:cubicBezTo>
                <a:lnTo>
                  <a:pt x="1257598" y="1165821"/>
                </a:lnTo>
                <a:lnTo>
                  <a:pt x="1257598" y="1180703"/>
                </a:lnTo>
                <a:lnTo>
                  <a:pt x="1257598" y="1188145"/>
                </a:lnTo>
                <a:lnTo>
                  <a:pt x="1257598" y="1195586"/>
                </a:lnTo>
                <a:lnTo>
                  <a:pt x="1257598" y="1210469"/>
                </a:lnTo>
                <a:cubicBezTo>
                  <a:pt x="1267519" y="1210469"/>
                  <a:pt x="1277441" y="1203028"/>
                  <a:pt x="1287363" y="1188145"/>
                </a:cubicBezTo>
                <a:lnTo>
                  <a:pt x="1302246" y="1180703"/>
                </a:lnTo>
                <a:cubicBezTo>
                  <a:pt x="1302246" y="1180703"/>
                  <a:pt x="1303486" y="1179463"/>
                  <a:pt x="1305967" y="1176983"/>
                </a:cubicBezTo>
                <a:cubicBezTo>
                  <a:pt x="1308447" y="1174503"/>
                  <a:pt x="1309687" y="1173262"/>
                  <a:pt x="1309687" y="1173262"/>
                </a:cubicBezTo>
                <a:lnTo>
                  <a:pt x="1317129" y="1165821"/>
                </a:lnTo>
                <a:lnTo>
                  <a:pt x="1339453" y="1150938"/>
                </a:lnTo>
                <a:close/>
                <a:moveTo>
                  <a:pt x="5097363" y="1143496"/>
                </a:moveTo>
                <a:cubicBezTo>
                  <a:pt x="5097363" y="1143496"/>
                  <a:pt x="5099843" y="1143496"/>
                  <a:pt x="5104804" y="1143496"/>
                </a:cubicBezTo>
                <a:lnTo>
                  <a:pt x="5112245" y="1158379"/>
                </a:lnTo>
                <a:cubicBezTo>
                  <a:pt x="5107284" y="1158379"/>
                  <a:pt x="5102324" y="1155899"/>
                  <a:pt x="5097363" y="1150938"/>
                </a:cubicBezTo>
                <a:cubicBezTo>
                  <a:pt x="5097363" y="1145976"/>
                  <a:pt x="5097363" y="1143496"/>
                  <a:pt x="5097363" y="1143496"/>
                </a:cubicBezTo>
                <a:close/>
                <a:moveTo>
                  <a:pt x="4654599" y="1143496"/>
                </a:moveTo>
                <a:cubicBezTo>
                  <a:pt x="4652119" y="1143496"/>
                  <a:pt x="4650878" y="1145976"/>
                  <a:pt x="4650878" y="1150938"/>
                </a:cubicBezTo>
                <a:lnTo>
                  <a:pt x="4658320" y="1150938"/>
                </a:lnTo>
                <a:cubicBezTo>
                  <a:pt x="4663281" y="1150938"/>
                  <a:pt x="4665761" y="1150938"/>
                  <a:pt x="4665761" y="1150938"/>
                </a:cubicBezTo>
                <a:cubicBezTo>
                  <a:pt x="4665761" y="1145976"/>
                  <a:pt x="4663281" y="1143496"/>
                  <a:pt x="4658320" y="1143496"/>
                </a:cubicBezTo>
                <a:cubicBezTo>
                  <a:pt x="4658320" y="1143496"/>
                  <a:pt x="4657079" y="1143496"/>
                  <a:pt x="4654599" y="1143496"/>
                </a:cubicBezTo>
                <a:close/>
                <a:moveTo>
                  <a:pt x="1369219" y="1143496"/>
                </a:moveTo>
                <a:lnTo>
                  <a:pt x="1373559" y="1144117"/>
                </a:lnTo>
                <a:lnTo>
                  <a:pt x="1365836" y="1145661"/>
                </a:lnTo>
                <a:lnTo>
                  <a:pt x="1365963" y="1145357"/>
                </a:lnTo>
                <a:cubicBezTo>
                  <a:pt x="1366893" y="1144117"/>
                  <a:pt x="1367978" y="1143496"/>
                  <a:pt x="1369219" y="1143496"/>
                </a:cubicBezTo>
                <a:close/>
                <a:moveTo>
                  <a:pt x="1265039" y="1143496"/>
                </a:moveTo>
                <a:lnTo>
                  <a:pt x="1272480" y="1143496"/>
                </a:lnTo>
                <a:cubicBezTo>
                  <a:pt x="1262558" y="1153418"/>
                  <a:pt x="1257598" y="1155899"/>
                  <a:pt x="1257598" y="1150938"/>
                </a:cubicBezTo>
                <a:cubicBezTo>
                  <a:pt x="1252636" y="1150938"/>
                  <a:pt x="1255117" y="1148458"/>
                  <a:pt x="1265039" y="1143496"/>
                </a:cubicBezTo>
                <a:close/>
                <a:moveTo>
                  <a:pt x="751582" y="1143496"/>
                </a:moveTo>
                <a:cubicBezTo>
                  <a:pt x="751582" y="1143496"/>
                  <a:pt x="752822" y="1143496"/>
                  <a:pt x="755302" y="1143496"/>
                </a:cubicBezTo>
                <a:cubicBezTo>
                  <a:pt x="757783" y="1143496"/>
                  <a:pt x="759023" y="1145976"/>
                  <a:pt x="759023" y="1150938"/>
                </a:cubicBezTo>
                <a:cubicBezTo>
                  <a:pt x="759023" y="1150938"/>
                  <a:pt x="756543" y="1150938"/>
                  <a:pt x="751582" y="1150938"/>
                </a:cubicBezTo>
                <a:cubicBezTo>
                  <a:pt x="751582" y="1150938"/>
                  <a:pt x="750342" y="1149697"/>
                  <a:pt x="747861" y="1147217"/>
                </a:cubicBezTo>
                <a:cubicBezTo>
                  <a:pt x="745381" y="1144737"/>
                  <a:pt x="746621" y="1143496"/>
                  <a:pt x="751582" y="1143496"/>
                </a:cubicBezTo>
                <a:close/>
                <a:moveTo>
                  <a:pt x="4836665" y="1142752"/>
                </a:moveTo>
                <a:lnTo>
                  <a:pt x="4838541" y="1143264"/>
                </a:lnTo>
                <a:cubicBezTo>
                  <a:pt x="4838696" y="1143419"/>
                  <a:pt x="4838153" y="1143496"/>
                  <a:pt x="4836913" y="1143496"/>
                </a:cubicBezTo>
                <a:close/>
                <a:moveTo>
                  <a:pt x="5035506" y="1141171"/>
                </a:moveTo>
                <a:cubicBezTo>
                  <a:pt x="5038296" y="1141481"/>
                  <a:pt x="5041552" y="1142256"/>
                  <a:pt x="5045273" y="1143496"/>
                </a:cubicBezTo>
                <a:cubicBezTo>
                  <a:pt x="5055194" y="1148458"/>
                  <a:pt x="5060156" y="1158379"/>
                  <a:pt x="5060156" y="1173262"/>
                </a:cubicBezTo>
                <a:cubicBezTo>
                  <a:pt x="5055194" y="1183184"/>
                  <a:pt x="5052714" y="1190625"/>
                  <a:pt x="5052714" y="1195586"/>
                </a:cubicBezTo>
                <a:cubicBezTo>
                  <a:pt x="5052714" y="1200548"/>
                  <a:pt x="5052714" y="1203028"/>
                  <a:pt x="5052714" y="1203028"/>
                </a:cubicBezTo>
                <a:cubicBezTo>
                  <a:pt x="5047753" y="1207989"/>
                  <a:pt x="5044032" y="1210469"/>
                  <a:pt x="5041552" y="1210469"/>
                </a:cubicBezTo>
                <a:cubicBezTo>
                  <a:pt x="5039072" y="1210469"/>
                  <a:pt x="5037831" y="1207989"/>
                  <a:pt x="5037831" y="1203028"/>
                </a:cubicBezTo>
                <a:cubicBezTo>
                  <a:pt x="5037831" y="1183184"/>
                  <a:pt x="5025429" y="1173262"/>
                  <a:pt x="5000624" y="1173262"/>
                </a:cubicBezTo>
                <a:cubicBezTo>
                  <a:pt x="4995663" y="1173262"/>
                  <a:pt x="4993183" y="1170782"/>
                  <a:pt x="4993183" y="1165821"/>
                </a:cubicBezTo>
                <a:cubicBezTo>
                  <a:pt x="4993183" y="1160859"/>
                  <a:pt x="4995663" y="1157139"/>
                  <a:pt x="5000624" y="1154659"/>
                </a:cubicBezTo>
                <a:cubicBezTo>
                  <a:pt x="5005586" y="1152178"/>
                  <a:pt x="5008066" y="1153418"/>
                  <a:pt x="5008066" y="1158379"/>
                </a:cubicBezTo>
                <a:cubicBezTo>
                  <a:pt x="5013027" y="1158379"/>
                  <a:pt x="5017987" y="1155899"/>
                  <a:pt x="5022949" y="1150938"/>
                </a:cubicBezTo>
                <a:cubicBezTo>
                  <a:pt x="5022949" y="1143497"/>
                  <a:pt x="5027134" y="1140241"/>
                  <a:pt x="5035506" y="1141171"/>
                </a:cubicBezTo>
                <a:close/>
                <a:moveTo>
                  <a:pt x="5722441" y="1136055"/>
                </a:moveTo>
                <a:lnTo>
                  <a:pt x="5729882" y="1150938"/>
                </a:lnTo>
                <a:lnTo>
                  <a:pt x="5729882" y="1158379"/>
                </a:lnTo>
                <a:close/>
                <a:moveTo>
                  <a:pt x="5246191" y="1136055"/>
                </a:moveTo>
                <a:cubicBezTo>
                  <a:pt x="5246191" y="1136055"/>
                  <a:pt x="5248671" y="1138535"/>
                  <a:pt x="5253632" y="1143496"/>
                </a:cubicBezTo>
                <a:lnTo>
                  <a:pt x="5253632" y="1150938"/>
                </a:lnTo>
                <a:cubicBezTo>
                  <a:pt x="5248671" y="1150938"/>
                  <a:pt x="5244950" y="1148458"/>
                  <a:pt x="5242470" y="1143496"/>
                </a:cubicBezTo>
                <a:cubicBezTo>
                  <a:pt x="5239990" y="1138535"/>
                  <a:pt x="5241229" y="1136055"/>
                  <a:pt x="5246191" y="1136055"/>
                </a:cubicBezTo>
                <a:close/>
                <a:moveTo>
                  <a:pt x="1317129" y="1136055"/>
                </a:moveTo>
                <a:cubicBezTo>
                  <a:pt x="1322090" y="1145976"/>
                  <a:pt x="1317129" y="1153418"/>
                  <a:pt x="1302246" y="1158379"/>
                </a:cubicBezTo>
                <a:cubicBezTo>
                  <a:pt x="1292324" y="1163341"/>
                  <a:pt x="1287363" y="1168301"/>
                  <a:pt x="1287363" y="1173262"/>
                </a:cubicBezTo>
                <a:cubicBezTo>
                  <a:pt x="1282402" y="1178223"/>
                  <a:pt x="1274961" y="1180703"/>
                  <a:pt x="1265039" y="1180703"/>
                </a:cubicBezTo>
                <a:cubicBezTo>
                  <a:pt x="1265039" y="1180703"/>
                  <a:pt x="1268760" y="1175742"/>
                  <a:pt x="1276201" y="1165821"/>
                </a:cubicBezTo>
                <a:cubicBezTo>
                  <a:pt x="1283642" y="1155899"/>
                  <a:pt x="1288603" y="1150938"/>
                  <a:pt x="1291084" y="1150938"/>
                </a:cubicBezTo>
                <a:cubicBezTo>
                  <a:pt x="1293564" y="1150938"/>
                  <a:pt x="1297285" y="1148458"/>
                  <a:pt x="1302246" y="1143496"/>
                </a:cubicBezTo>
                <a:cubicBezTo>
                  <a:pt x="1307207" y="1138535"/>
                  <a:pt x="1312168" y="1136055"/>
                  <a:pt x="1317129" y="1136055"/>
                </a:cubicBezTo>
                <a:close/>
                <a:moveTo>
                  <a:pt x="803672" y="1136055"/>
                </a:moveTo>
                <a:cubicBezTo>
                  <a:pt x="803672" y="1136055"/>
                  <a:pt x="804912" y="1136055"/>
                  <a:pt x="807392" y="1136055"/>
                </a:cubicBezTo>
                <a:cubicBezTo>
                  <a:pt x="809873" y="1136055"/>
                  <a:pt x="809873" y="1137296"/>
                  <a:pt x="807392" y="1139776"/>
                </a:cubicBezTo>
                <a:cubicBezTo>
                  <a:pt x="804912" y="1142256"/>
                  <a:pt x="803672" y="1143496"/>
                  <a:pt x="803672" y="1143496"/>
                </a:cubicBezTo>
                <a:cubicBezTo>
                  <a:pt x="803672" y="1143496"/>
                  <a:pt x="803672" y="1141016"/>
                  <a:pt x="803672" y="1136055"/>
                </a:cubicBezTo>
                <a:close/>
                <a:moveTo>
                  <a:pt x="4874120" y="1128614"/>
                </a:moveTo>
                <a:cubicBezTo>
                  <a:pt x="4879082" y="1128614"/>
                  <a:pt x="4884042" y="1131094"/>
                  <a:pt x="4889003" y="1136055"/>
                </a:cubicBezTo>
                <a:cubicBezTo>
                  <a:pt x="4893965" y="1141016"/>
                  <a:pt x="4896445" y="1143496"/>
                  <a:pt x="4896445" y="1143496"/>
                </a:cubicBezTo>
                <a:lnTo>
                  <a:pt x="4881562" y="1143496"/>
                </a:lnTo>
                <a:cubicBezTo>
                  <a:pt x="4876601" y="1138535"/>
                  <a:pt x="4874120" y="1133575"/>
                  <a:pt x="4874120" y="1128614"/>
                </a:cubicBezTo>
                <a:close/>
                <a:moveTo>
                  <a:pt x="4755058" y="1128614"/>
                </a:moveTo>
                <a:cubicBezTo>
                  <a:pt x="4755058" y="1128614"/>
                  <a:pt x="4756299" y="1129854"/>
                  <a:pt x="4758779" y="1132334"/>
                </a:cubicBezTo>
                <a:cubicBezTo>
                  <a:pt x="4761259" y="1134814"/>
                  <a:pt x="4764979" y="1136055"/>
                  <a:pt x="4769941" y="1136055"/>
                </a:cubicBezTo>
                <a:lnTo>
                  <a:pt x="4762499" y="1128614"/>
                </a:lnTo>
                <a:close/>
                <a:moveTo>
                  <a:pt x="1101328" y="1128614"/>
                </a:moveTo>
                <a:cubicBezTo>
                  <a:pt x="1101328" y="1128614"/>
                  <a:pt x="1098847" y="1131094"/>
                  <a:pt x="1093887" y="1136055"/>
                </a:cubicBezTo>
                <a:lnTo>
                  <a:pt x="1086445" y="1136055"/>
                </a:lnTo>
                <a:close/>
                <a:moveTo>
                  <a:pt x="4963417" y="1106289"/>
                </a:moveTo>
                <a:cubicBezTo>
                  <a:pt x="4968379" y="1106289"/>
                  <a:pt x="4970859" y="1108769"/>
                  <a:pt x="4970859" y="1113731"/>
                </a:cubicBezTo>
                <a:lnTo>
                  <a:pt x="4970859" y="1121172"/>
                </a:lnTo>
                <a:cubicBezTo>
                  <a:pt x="4970859" y="1121172"/>
                  <a:pt x="4968379" y="1118692"/>
                  <a:pt x="4963417" y="1113731"/>
                </a:cubicBezTo>
                <a:close/>
                <a:moveTo>
                  <a:pt x="5268515" y="1104894"/>
                </a:moveTo>
                <a:cubicBezTo>
                  <a:pt x="5275956" y="1105824"/>
                  <a:pt x="5283398" y="1113731"/>
                  <a:pt x="5290839" y="1128614"/>
                </a:cubicBezTo>
                <a:cubicBezTo>
                  <a:pt x="5295801" y="1133575"/>
                  <a:pt x="5300761" y="1141016"/>
                  <a:pt x="5305722" y="1150938"/>
                </a:cubicBezTo>
                <a:cubicBezTo>
                  <a:pt x="5310683" y="1150938"/>
                  <a:pt x="5314404" y="1153418"/>
                  <a:pt x="5316884" y="1158379"/>
                </a:cubicBezTo>
                <a:cubicBezTo>
                  <a:pt x="5319364" y="1163341"/>
                  <a:pt x="5320605" y="1165821"/>
                  <a:pt x="5320605" y="1165821"/>
                </a:cubicBezTo>
                <a:cubicBezTo>
                  <a:pt x="5320605" y="1170782"/>
                  <a:pt x="5324326" y="1176983"/>
                  <a:pt x="5331767" y="1184424"/>
                </a:cubicBezTo>
                <a:cubicBezTo>
                  <a:pt x="5339208" y="1191866"/>
                  <a:pt x="5346650" y="1200548"/>
                  <a:pt x="5354091" y="1210469"/>
                </a:cubicBezTo>
                <a:cubicBezTo>
                  <a:pt x="5361533" y="1220391"/>
                  <a:pt x="5365253" y="1227832"/>
                  <a:pt x="5365253" y="1232793"/>
                </a:cubicBezTo>
                <a:cubicBezTo>
                  <a:pt x="5365253" y="1237755"/>
                  <a:pt x="5367733" y="1240235"/>
                  <a:pt x="5372695" y="1240235"/>
                </a:cubicBezTo>
                <a:cubicBezTo>
                  <a:pt x="5377656" y="1240235"/>
                  <a:pt x="5382616" y="1245196"/>
                  <a:pt x="5387577" y="1255118"/>
                </a:cubicBezTo>
                <a:cubicBezTo>
                  <a:pt x="5392539" y="1274961"/>
                  <a:pt x="5407422" y="1292325"/>
                  <a:pt x="5432226" y="1307207"/>
                </a:cubicBezTo>
                <a:lnTo>
                  <a:pt x="5432226" y="1314649"/>
                </a:lnTo>
                <a:lnTo>
                  <a:pt x="5424785" y="1322090"/>
                </a:lnTo>
                <a:lnTo>
                  <a:pt x="5417343" y="1322090"/>
                </a:lnTo>
                <a:cubicBezTo>
                  <a:pt x="5417343" y="1322090"/>
                  <a:pt x="5417343" y="1320850"/>
                  <a:pt x="5417343" y="1318369"/>
                </a:cubicBezTo>
                <a:cubicBezTo>
                  <a:pt x="5417343" y="1315889"/>
                  <a:pt x="5416102" y="1314649"/>
                  <a:pt x="5413622" y="1314649"/>
                </a:cubicBezTo>
                <a:cubicBezTo>
                  <a:pt x="5411142" y="1314649"/>
                  <a:pt x="5409902" y="1313408"/>
                  <a:pt x="5409902" y="1310928"/>
                </a:cubicBezTo>
                <a:cubicBezTo>
                  <a:pt x="5409902" y="1308448"/>
                  <a:pt x="5409902" y="1304727"/>
                  <a:pt x="5409902" y="1299766"/>
                </a:cubicBezTo>
                <a:cubicBezTo>
                  <a:pt x="5409902" y="1294805"/>
                  <a:pt x="5406181" y="1291084"/>
                  <a:pt x="5398740" y="1288604"/>
                </a:cubicBezTo>
                <a:cubicBezTo>
                  <a:pt x="5391298" y="1286123"/>
                  <a:pt x="5387577" y="1284883"/>
                  <a:pt x="5387577" y="1284883"/>
                </a:cubicBezTo>
                <a:lnTo>
                  <a:pt x="5380136" y="1284883"/>
                </a:lnTo>
                <a:lnTo>
                  <a:pt x="5372695" y="1270000"/>
                </a:lnTo>
                <a:cubicBezTo>
                  <a:pt x="5367733" y="1265039"/>
                  <a:pt x="5365253" y="1260079"/>
                  <a:pt x="5365253" y="1255118"/>
                </a:cubicBezTo>
                <a:cubicBezTo>
                  <a:pt x="5365253" y="1250156"/>
                  <a:pt x="5364013" y="1246435"/>
                  <a:pt x="5361533" y="1243955"/>
                </a:cubicBezTo>
                <a:cubicBezTo>
                  <a:pt x="5359052" y="1241475"/>
                  <a:pt x="5357812" y="1240235"/>
                  <a:pt x="5357812" y="1240235"/>
                </a:cubicBezTo>
                <a:cubicBezTo>
                  <a:pt x="5352851" y="1240235"/>
                  <a:pt x="5350370" y="1237755"/>
                  <a:pt x="5350370" y="1232793"/>
                </a:cubicBezTo>
                <a:cubicBezTo>
                  <a:pt x="5350370" y="1227832"/>
                  <a:pt x="5349130" y="1224111"/>
                  <a:pt x="5346650" y="1221631"/>
                </a:cubicBezTo>
                <a:cubicBezTo>
                  <a:pt x="5344170" y="1219151"/>
                  <a:pt x="5342929" y="1215430"/>
                  <a:pt x="5342929" y="1210469"/>
                </a:cubicBezTo>
                <a:lnTo>
                  <a:pt x="5335488" y="1203028"/>
                </a:lnTo>
                <a:lnTo>
                  <a:pt x="5320605" y="1180703"/>
                </a:lnTo>
                <a:lnTo>
                  <a:pt x="5305722" y="1158379"/>
                </a:lnTo>
                <a:lnTo>
                  <a:pt x="5298281" y="1150938"/>
                </a:lnTo>
                <a:cubicBezTo>
                  <a:pt x="5298281" y="1150938"/>
                  <a:pt x="5292080" y="1144737"/>
                  <a:pt x="5279677" y="1132334"/>
                </a:cubicBezTo>
                <a:cubicBezTo>
                  <a:pt x="5267274" y="1119932"/>
                  <a:pt x="5261074" y="1111251"/>
                  <a:pt x="5261074" y="1106289"/>
                </a:cubicBezTo>
                <a:cubicBezTo>
                  <a:pt x="5263554" y="1105049"/>
                  <a:pt x="5266034" y="1104584"/>
                  <a:pt x="5268515" y="1104894"/>
                </a:cubicBezTo>
                <a:close/>
                <a:moveTo>
                  <a:pt x="4680644" y="1098848"/>
                </a:moveTo>
                <a:cubicBezTo>
                  <a:pt x="4690565" y="1103809"/>
                  <a:pt x="4695527" y="1107530"/>
                  <a:pt x="4695527" y="1110010"/>
                </a:cubicBezTo>
                <a:cubicBezTo>
                  <a:pt x="4695527" y="1112490"/>
                  <a:pt x="4698007" y="1116211"/>
                  <a:pt x="4702968" y="1121172"/>
                </a:cubicBezTo>
                <a:cubicBezTo>
                  <a:pt x="4717851" y="1131094"/>
                  <a:pt x="4725292" y="1131094"/>
                  <a:pt x="4725292" y="1121172"/>
                </a:cubicBezTo>
                <a:cubicBezTo>
                  <a:pt x="4725292" y="1121172"/>
                  <a:pt x="4720331" y="1117451"/>
                  <a:pt x="4710410" y="1110010"/>
                </a:cubicBezTo>
                <a:cubicBezTo>
                  <a:pt x="4700488" y="1102569"/>
                  <a:pt x="4690565" y="1098848"/>
                  <a:pt x="4680644" y="1098848"/>
                </a:cubicBezTo>
                <a:close/>
                <a:moveTo>
                  <a:pt x="937617" y="1098848"/>
                </a:moveTo>
                <a:lnTo>
                  <a:pt x="937617" y="1121172"/>
                </a:lnTo>
                <a:lnTo>
                  <a:pt x="930176" y="1136055"/>
                </a:lnTo>
                <a:lnTo>
                  <a:pt x="930176" y="1121172"/>
                </a:lnTo>
                <a:close/>
                <a:moveTo>
                  <a:pt x="632519" y="1098848"/>
                </a:moveTo>
                <a:cubicBezTo>
                  <a:pt x="632519" y="1098848"/>
                  <a:pt x="632519" y="1101328"/>
                  <a:pt x="632519" y="1106289"/>
                </a:cubicBezTo>
                <a:lnTo>
                  <a:pt x="625078" y="1106289"/>
                </a:lnTo>
                <a:cubicBezTo>
                  <a:pt x="625078" y="1101328"/>
                  <a:pt x="627558" y="1098848"/>
                  <a:pt x="632519" y="1098848"/>
                </a:cubicBezTo>
                <a:close/>
                <a:moveTo>
                  <a:pt x="998776" y="1094430"/>
                </a:moveTo>
                <a:cubicBezTo>
                  <a:pt x="999551" y="1094275"/>
                  <a:pt x="1000249" y="1094508"/>
                  <a:pt x="1000869" y="1095127"/>
                </a:cubicBezTo>
                <a:cubicBezTo>
                  <a:pt x="1003349" y="1097607"/>
                  <a:pt x="999629" y="1103809"/>
                  <a:pt x="989707" y="1113731"/>
                </a:cubicBezTo>
                <a:cubicBezTo>
                  <a:pt x="979785" y="1123652"/>
                  <a:pt x="973584" y="1131094"/>
                  <a:pt x="971103" y="1136055"/>
                </a:cubicBezTo>
                <a:cubicBezTo>
                  <a:pt x="968623" y="1141016"/>
                  <a:pt x="966142" y="1139776"/>
                  <a:pt x="963662" y="1132334"/>
                </a:cubicBezTo>
                <a:cubicBezTo>
                  <a:pt x="961181" y="1124893"/>
                  <a:pt x="962421" y="1121172"/>
                  <a:pt x="967383" y="1121172"/>
                </a:cubicBezTo>
                <a:lnTo>
                  <a:pt x="989707" y="1106289"/>
                </a:lnTo>
                <a:cubicBezTo>
                  <a:pt x="993427" y="1098849"/>
                  <a:pt x="996451" y="1094895"/>
                  <a:pt x="998776" y="1094430"/>
                </a:cubicBezTo>
                <a:close/>
                <a:moveTo>
                  <a:pt x="1451074" y="1091407"/>
                </a:moveTo>
                <a:lnTo>
                  <a:pt x="1458515" y="1098848"/>
                </a:lnTo>
                <a:cubicBezTo>
                  <a:pt x="1453554" y="1118692"/>
                  <a:pt x="1433711" y="1136055"/>
                  <a:pt x="1398984" y="1150938"/>
                </a:cubicBezTo>
                <a:cubicBezTo>
                  <a:pt x="1389062" y="1155899"/>
                  <a:pt x="1384101" y="1160859"/>
                  <a:pt x="1384101" y="1165821"/>
                </a:cubicBezTo>
                <a:cubicBezTo>
                  <a:pt x="1384101" y="1165821"/>
                  <a:pt x="1384101" y="1167061"/>
                  <a:pt x="1384101" y="1169541"/>
                </a:cubicBezTo>
                <a:cubicBezTo>
                  <a:pt x="1384101" y="1172021"/>
                  <a:pt x="1381621" y="1173262"/>
                  <a:pt x="1376660" y="1173262"/>
                </a:cubicBezTo>
                <a:cubicBezTo>
                  <a:pt x="1376660" y="1168301"/>
                  <a:pt x="1376660" y="1163341"/>
                  <a:pt x="1376660" y="1158379"/>
                </a:cubicBezTo>
                <a:cubicBezTo>
                  <a:pt x="1381621" y="1153418"/>
                  <a:pt x="1382861" y="1149697"/>
                  <a:pt x="1380381" y="1147217"/>
                </a:cubicBezTo>
                <a:cubicBezTo>
                  <a:pt x="1379140" y="1145977"/>
                  <a:pt x="1377590" y="1145047"/>
                  <a:pt x="1375730" y="1144427"/>
                </a:cubicBezTo>
                <a:lnTo>
                  <a:pt x="1373559" y="1144117"/>
                </a:lnTo>
                <a:lnTo>
                  <a:pt x="1376660" y="1143496"/>
                </a:lnTo>
                <a:lnTo>
                  <a:pt x="1391543" y="1128614"/>
                </a:lnTo>
                <a:cubicBezTo>
                  <a:pt x="1391543" y="1123652"/>
                  <a:pt x="1394023" y="1121172"/>
                  <a:pt x="1398984" y="1121172"/>
                </a:cubicBezTo>
                <a:cubicBezTo>
                  <a:pt x="1403945" y="1126134"/>
                  <a:pt x="1406425" y="1128614"/>
                  <a:pt x="1406425" y="1128614"/>
                </a:cubicBezTo>
                <a:cubicBezTo>
                  <a:pt x="1411386" y="1133575"/>
                  <a:pt x="1418828" y="1128614"/>
                  <a:pt x="1428750" y="1113731"/>
                </a:cubicBezTo>
                <a:close/>
                <a:moveTo>
                  <a:pt x="5223867" y="1076524"/>
                </a:moveTo>
                <a:lnTo>
                  <a:pt x="5246191" y="1076524"/>
                </a:lnTo>
                <a:lnTo>
                  <a:pt x="5231308" y="1091407"/>
                </a:lnTo>
                <a:cubicBezTo>
                  <a:pt x="5226347" y="1081485"/>
                  <a:pt x="5223867" y="1076524"/>
                  <a:pt x="5223867" y="1076524"/>
                </a:cubicBezTo>
                <a:close/>
                <a:moveTo>
                  <a:pt x="5313163" y="1069082"/>
                </a:moveTo>
                <a:cubicBezTo>
                  <a:pt x="5313163" y="1074044"/>
                  <a:pt x="5313163" y="1076524"/>
                  <a:pt x="5313163" y="1076524"/>
                </a:cubicBezTo>
                <a:cubicBezTo>
                  <a:pt x="5313163" y="1076524"/>
                  <a:pt x="5310683" y="1076524"/>
                  <a:pt x="5305722" y="1076524"/>
                </a:cubicBezTo>
                <a:cubicBezTo>
                  <a:pt x="5305722" y="1076524"/>
                  <a:pt x="5305722" y="1075283"/>
                  <a:pt x="5305722" y="1072803"/>
                </a:cubicBezTo>
                <a:cubicBezTo>
                  <a:pt x="5305722" y="1070323"/>
                  <a:pt x="5308202" y="1069082"/>
                  <a:pt x="5313163" y="1069082"/>
                </a:cubicBezTo>
                <a:close/>
                <a:moveTo>
                  <a:pt x="4658320" y="1069082"/>
                </a:moveTo>
                <a:cubicBezTo>
                  <a:pt x="4653358" y="1069082"/>
                  <a:pt x="4653358" y="1074044"/>
                  <a:pt x="4658320" y="1083965"/>
                </a:cubicBezTo>
                <a:cubicBezTo>
                  <a:pt x="4658320" y="1088926"/>
                  <a:pt x="4660800" y="1091407"/>
                  <a:pt x="4665761" y="1091407"/>
                </a:cubicBezTo>
                <a:cubicBezTo>
                  <a:pt x="4670722" y="1091407"/>
                  <a:pt x="4673202" y="1088926"/>
                  <a:pt x="4673202" y="1083965"/>
                </a:cubicBezTo>
                <a:cubicBezTo>
                  <a:pt x="4678164" y="1074044"/>
                  <a:pt x="4673202" y="1069082"/>
                  <a:pt x="4658320" y="1069082"/>
                </a:cubicBezTo>
                <a:close/>
                <a:moveTo>
                  <a:pt x="5342929" y="1061641"/>
                </a:moveTo>
                <a:cubicBezTo>
                  <a:pt x="5342929" y="1061641"/>
                  <a:pt x="5342929" y="1064121"/>
                  <a:pt x="5342929" y="1069082"/>
                </a:cubicBezTo>
                <a:cubicBezTo>
                  <a:pt x="5347890" y="1074044"/>
                  <a:pt x="5352851" y="1079004"/>
                  <a:pt x="5357812" y="1083965"/>
                </a:cubicBezTo>
                <a:lnTo>
                  <a:pt x="5357812" y="1091407"/>
                </a:lnTo>
                <a:cubicBezTo>
                  <a:pt x="5352851" y="1101328"/>
                  <a:pt x="5355332" y="1111251"/>
                  <a:pt x="5365253" y="1121172"/>
                </a:cubicBezTo>
                <a:cubicBezTo>
                  <a:pt x="5375175" y="1136055"/>
                  <a:pt x="5380136" y="1143496"/>
                  <a:pt x="5380136" y="1143496"/>
                </a:cubicBezTo>
                <a:cubicBezTo>
                  <a:pt x="5380136" y="1153418"/>
                  <a:pt x="5375175" y="1153418"/>
                  <a:pt x="5365253" y="1143496"/>
                </a:cubicBezTo>
                <a:lnTo>
                  <a:pt x="5342929" y="1113731"/>
                </a:lnTo>
                <a:cubicBezTo>
                  <a:pt x="5337968" y="1103809"/>
                  <a:pt x="5335488" y="1098848"/>
                  <a:pt x="5335488" y="1098848"/>
                </a:cubicBezTo>
                <a:cubicBezTo>
                  <a:pt x="5335488" y="1098848"/>
                  <a:pt x="5337968" y="1096368"/>
                  <a:pt x="5342929" y="1091407"/>
                </a:cubicBezTo>
                <a:lnTo>
                  <a:pt x="5342929" y="1083965"/>
                </a:lnTo>
                <a:cubicBezTo>
                  <a:pt x="5337968" y="1083965"/>
                  <a:pt x="5335488" y="1082725"/>
                  <a:pt x="5335488" y="1080244"/>
                </a:cubicBezTo>
                <a:cubicBezTo>
                  <a:pt x="5335488" y="1077764"/>
                  <a:pt x="5335488" y="1074044"/>
                  <a:pt x="5335488" y="1069082"/>
                </a:cubicBezTo>
                <a:cubicBezTo>
                  <a:pt x="5340449" y="1064121"/>
                  <a:pt x="5342929" y="1061641"/>
                  <a:pt x="5342929" y="1061641"/>
                </a:cubicBezTo>
                <a:close/>
                <a:moveTo>
                  <a:pt x="5268515" y="1061641"/>
                </a:moveTo>
                <a:lnTo>
                  <a:pt x="5283398" y="1061641"/>
                </a:lnTo>
                <a:lnTo>
                  <a:pt x="5283398" y="1069082"/>
                </a:lnTo>
                <a:close/>
                <a:moveTo>
                  <a:pt x="1235273" y="1061641"/>
                </a:moveTo>
                <a:lnTo>
                  <a:pt x="1227832" y="1076524"/>
                </a:lnTo>
                <a:cubicBezTo>
                  <a:pt x="1227832" y="1071562"/>
                  <a:pt x="1227832" y="1069082"/>
                  <a:pt x="1227832" y="1069082"/>
                </a:cubicBezTo>
                <a:cubicBezTo>
                  <a:pt x="1227832" y="1069082"/>
                  <a:pt x="1229072" y="1067842"/>
                  <a:pt x="1231552" y="1065362"/>
                </a:cubicBezTo>
                <a:cubicBezTo>
                  <a:pt x="1234033" y="1062882"/>
                  <a:pt x="1235273" y="1061641"/>
                  <a:pt x="1235273" y="1061641"/>
                </a:cubicBezTo>
                <a:close/>
                <a:moveTo>
                  <a:pt x="1174347" y="1059316"/>
                </a:moveTo>
                <a:cubicBezTo>
                  <a:pt x="1175277" y="1059625"/>
                  <a:pt x="1175742" y="1060401"/>
                  <a:pt x="1175742" y="1061641"/>
                </a:cubicBezTo>
                <a:lnTo>
                  <a:pt x="1175742" y="1069082"/>
                </a:lnTo>
                <a:cubicBezTo>
                  <a:pt x="1175742" y="1069082"/>
                  <a:pt x="1169541" y="1072803"/>
                  <a:pt x="1157138" y="1080244"/>
                </a:cubicBezTo>
                <a:cubicBezTo>
                  <a:pt x="1144736" y="1087686"/>
                  <a:pt x="1138535" y="1093887"/>
                  <a:pt x="1138535" y="1098848"/>
                </a:cubicBezTo>
                <a:cubicBezTo>
                  <a:pt x="1138535" y="1103809"/>
                  <a:pt x="1136055" y="1107530"/>
                  <a:pt x="1131094" y="1110010"/>
                </a:cubicBezTo>
                <a:cubicBezTo>
                  <a:pt x="1126132" y="1112490"/>
                  <a:pt x="1126132" y="1116211"/>
                  <a:pt x="1131094" y="1121172"/>
                </a:cubicBezTo>
                <a:cubicBezTo>
                  <a:pt x="1131094" y="1121172"/>
                  <a:pt x="1133574" y="1121172"/>
                  <a:pt x="1138535" y="1121172"/>
                </a:cubicBezTo>
                <a:cubicBezTo>
                  <a:pt x="1148457" y="1101328"/>
                  <a:pt x="1160859" y="1096368"/>
                  <a:pt x="1175742" y="1106289"/>
                </a:cubicBezTo>
                <a:cubicBezTo>
                  <a:pt x="1175742" y="1106289"/>
                  <a:pt x="1174502" y="1106289"/>
                  <a:pt x="1172021" y="1106289"/>
                </a:cubicBezTo>
                <a:cubicBezTo>
                  <a:pt x="1169541" y="1106289"/>
                  <a:pt x="1164580" y="1108769"/>
                  <a:pt x="1157138" y="1113731"/>
                </a:cubicBezTo>
                <a:cubicBezTo>
                  <a:pt x="1149697" y="1118692"/>
                  <a:pt x="1145976" y="1123652"/>
                  <a:pt x="1145976" y="1128614"/>
                </a:cubicBezTo>
                <a:lnTo>
                  <a:pt x="1138535" y="1128614"/>
                </a:lnTo>
                <a:lnTo>
                  <a:pt x="1123652" y="1158379"/>
                </a:lnTo>
                <a:lnTo>
                  <a:pt x="1123652" y="1165821"/>
                </a:lnTo>
                <a:lnTo>
                  <a:pt x="1108769" y="1173262"/>
                </a:lnTo>
                <a:cubicBezTo>
                  <a:pt x="1113730" y="1178223"/>
                  <a:pt x="1116211" y="1180703"/>
                  <a:pt x="1116211" y="1180703"/>
                </a:cubicBezTo>
                <a:cubicBezTo>
                  <a:pt x="1116211" y="1180703"/>
                  <a:pt x="1121172" y="1178223"/>
                  <a:pt x="1131094" y="1173262"/>
                </a:cubicBezTo>
                <a:cubicBezTo>
                  <a:pt x="1136055" y="1168301"/>
                  <a:pt x="1138535" y="1163341"/>
                  <a:pt x="1138535" y="1158379"/>
                </a:cubicBezTo>
                <a:cubicBezTo>
                  <a:pt x="1138535" y="1158379"/>
                  <a:pt x="1139775" y="1157139"/>
                  <a:pt x="1142256" y="1154659"/>
                </a:cubicBezTo>
                <a:cubicBezTo>
                  <a:pt x="1144736" y="1152178"/>
                  <a:pt x="1148457" y="1150938"/>
                  <a:pt x="1153418" y="1150938"/>
                </a:cubicBezTo>
                <a:cubicBezTo>
                  <a:pt x="1158379" y="1150938"/>
                  <a:pt x="1160859" y="1150938"/>
                  <a:pt x="1160859" y="1150938"/>
                </a:cubicBezTo>
                <a:lnTo>
                  <a:pt x="1183183" y="1143496"/>
                </a:lnTo>
                <a:lnTo>
                  <a:pt x="1198066" y="1136055"/>
                </a:lnTo>
                <a:cubicBezTo>
                  <a:pt x="1198066" y="1141016"/>
                  <a:pt x="1194345" y="1150938"/>
                  <a:pt x="1186904" y="1165821"/>
                </a:cubicBezTo>
                <a:cubicBezTo>
                  <a:pt x="1179463" y="1180703"/>
                  <a:pt x="1170781" y="1193106"/>
                  <a:pt x="1160859" y="1203028"/>
                </a:cubicBezTo>
                <a:cubicBezTo>
                  <a:pt x="1141015" y="1217910"/>
                  <a:pt x="1128613" y="1226593"/>
                  <a:pt x="1123652" y="1229073"/>
                </a:cubicBezTo>
                <a:cubicBezTo>
                  <a:pt x="1118691" y="1231553"/>
                  <a:pt x="1113730" y="1235273"/>
                  <a:pt x="1108769" y="1240235"/>
                </a:cubicBezTo>
                <a:lnTo>
                  <a:pt x="1116211" y="1255118"/>
                </a:lnTo>
                <a:lnTo>
                  <a:pt x="1116211" y="1262559"/>
                </a:lnTo>
                <a:lnTo>
                  <a:pt x="1101328" y="1255118"/>
                </a:lnTo>
                <a:cubicBezTo>
                  <a:pt x="1096367" y="1260079"/>
                  <a:pt x="1093887" y="1272481"/>
                  <a:pt x="1093887" y="1292325"/>
                </a:cubicBezTo>
                <a:cubicBezTo>
                  <a:pt x="1088925" y="1307207"/>
                  <a:pt x="1086445" y="1314649"/>
                  <a:pt x="1086445" y="1314649"/>
                </a:cubicBezTo>
                <a:cubicBezTo>
                  <a:pt x="1076523" y="1309688"/>
                  <a:pt x="1071562" y="1307207"/>
                  <a:pt x="1071562" y="1307207"/>
                </a:cubicBezTo>
                <a:cubicBezTo>
                  <a:pt x="1071562" y="1307207"/>
                  <a:pt x="1072802" y="1304727"/>
                  <a:pt x="1075283" y="1299766"/>
                </a:cubicBezTo>
                <a:cubicBezTo>
                  <a:pt x="1077763" y="1294805"/>
                  <a:pt x="1079004" y="1292325"/>
                  <a:pt x="1079004" y="1292325"/>
                </a:cubicBezTo>
                <a:cubicBezTo>
                  <a:pt x="1083965" y="1272481"/>
                  <a:pt x="1083965" y="1262559"/>
                  <a:pt x="1079004" y="1262559"/>
                </a:cubicBezTo>
                <a:cubicBezTo>
                  <a:pt x="1079004" y="1262559"/>
                  <a:pt x="1076523" y="1262559"/>
                  <a:pt x="1071562" y="1262559"/>
                </a:cubicBezTo>
                <a:cubicBezTo>
                  <a:pt x="1066601" y="1262559"/>
                  <a:pt x="1061640" y="1262559"/>
                  <a:pt x="1056679" y="1262559"/>
                </a:cubicBezTo>
                <a:lnTo>
                  <a:pt x="1049238" y="1262559"/>
                </a:lnTo>
                <a:cubicBezTo>
                  <a:pt x="1049238" y="1257598"/>
                  <a:pt x="1051718" y="1255118"/>
                  <a:pt x="1056679" y="1255118"/>
                </a:cubicBezTo>
                <a:cubicBezTo>
                  <a:pt x="1061640" y="1255118"/>
                  <a:pt x="1064121" y="1255118"/>
                  <a:pt x="1064121" y="1255118"/>
                </a:cubicBezTo>
                <a:cubicBezTo>
                  <a:pt x="1064121" y="1250156"/>
                  <a:pt x="1069082" y="1235273"/>
                  <a:pt x="1079004" y="1210469"/>
                </a:cubicBezTo>
                <a:cubicBezTo>
                  <a:pt x="1088925" y="1195586"/>
                  <a:pt x="1093887" y="1185665"/>
                  <a:pt x="1093887" y="1180703"/>
                </a:cubicBezTo>
                <a:cubicBezTo>
                  <a:pt x="1093887" y="1175742"/>
                  <a:pt x="1093887" y="1170782"/>
                  <a:pt x="1093887" y="1165821"/>
                </a:cubicBezTo>
                <a:cubicBezTo>
                  <a:pt x="1088925" y="1155899"/>
                  <a:pt x="1083965" y="1150938"/>
                  <a:pt x="1079004" y="1150938"/>
                </a:cubicBezTo>
                <a:cubicBezTo>
                  <a:pt x="1074043" y="1150938"/>
                  <a:pt x="1071562" y="1149697"/>
                  <a:pt x="1071562" y="1147217"/>
                </a:cubicBezTo>
                <a:cubicBezTo>
                  <a:pt x="1071562" y="1144737"/>
                  <a:pt x="1077763" y="1143496"/>
                  <a:pt x="1090166" y="1143496"/>
                </a:cubicBezTo>
                <a:cubicBezTo>
                  <a:pt x="1102568" y="1143496"/>
                  <a:pt x="1110010" y="1141016"/>
                  <a:pt x="1112490" y="1136055"/>
                </a:cubicBezTo>
                <a:cubicBezTo>
                  <a:pt x="1114970" y="1131094"/>
                  <a:pt x="1116211" y="1126134"/>
                  <a:pt x="1116211" y="1121172"/>
                </a:cubicBezTo>
                <a:cubicBezTo>
                  <a:pt x="1116211" y="1121172"/>
                  <a:pt x="1117451" y="1119932"/>
                  <a:pt x="1119931" y="1117451"/>
                </a:cubicBezTo>
                <a:cubicBezTo>
                  <a:pt x="1122412" y="1114971"/>
                  <a:pt x="1123652" y="1111251"/>
                  <a:pt x="1123652" y="1106289"/>
                </a:cubicBezTo>
                <a:cubicBezTo>
                  <a:pt x="1133574" y="1096368"/>
                  <a:pt x="1137295" y="1090166"/>
                  <a:pt x="1134814" y="1087686"/>
                </a:cubicBezTo>
                <a:cubicBezTo>
                  <a:pt x="1132334" y="1085206"/>
                  <a:pt x="1138535" y="1079004"/>
                  <a:pt x="1153418" y="1069082"/>
                </a:cubicBezTo>
                <a:cubicBezTo>
                  <a:pt x="1164580" y="1061642"/>
                  <a:pt x="1171556" y="1058385"/>
                  <a:pt x="1174347" y="1059316"/>
                </a:cubicBezTo>
                <a:close/>
                <a:moveTo>
                  <a:pt x="5030390" y="1054200"/>
                </a:moveTo>
                <a:lnTo>
                  <a:pt x="5052714" y="1061641"/>
                </a:lnTo>
                <a:cubicBezTo>
                  <a:pt x="5052714" y="1066602"/>
                  <a:pt x="5050234" y="1067842"/>
                  <a:pt x="5045273" y="1065362"/>
                </a:cubicBezTo>
                <a:cubicBezTo>
                  <a:pt x="5040311" y="1062882"/>
                  <a:pt x="5034111" y="1062882"/>
                  <a:pt x="5026669" y="1065362"/>
                </a:cubicBezTo>
                <a:cubicBezTo>
                  <a:pt x="5019228" y="1067842"/>
                  <a:pt x="5014267" y="1067842"/>
                  <a:pt x="5011786" y="1065362"/>
                </a:cubicBezTo>
                <a:cubicBezTo>
                  <a:pt x="5009306" y="1062882"/>
                  <a:pt x="5010546" y="1061641"/>
                  <a:pt x="5015507" y="1061641"/>
                </a:cubicBezTo>
                <a:cubicBezTo>
                  <a:pt x="5020468" y="1061641"/>
                  <a:pt x="5024189" y="1061641"/>
                  <a:pt x="5026669" y="1061641"/>
                </a:cubicBezTo>
                <a:cubicBezTo>
                  <a:pt x="5029149" y="1061641"/>
                  <a:pt x="5030390" y="1059161"/>
                  <a:pt x="5030390" y="1054200"/>
                </a:cubicBezTo>
                <a:close/>
                <a:moveTo>
                  <a:pt x="1317129" y="1054200"/>
                </a:moveTo>
                <a:lnTo>
                  <a:pt x="1324570" y="1054200"/>
                </a:lnTo>
                <a:lnTo>
                  <a:pt x="1324570" y="1061641"/>
                </a:lnTo>
                <a:close/>
                <a:moveTo>
                  <a:pt x="1309687" y="1046758"/>
                </a:moveTo>
                <a:lnTo>
                  <a:pt x="1302246" y="1054200"/>
                </a:lnTo>
                <a:cubicBezTo>
                  <a:pt x="1297285" y="1054200"/>
                  <a:pt x="1292324" y="1054200"/>
                  <a:pt x="1287363" y="1054200"/>
                </a:cubicBezTo>
                <a:close/>
                <a:moveTo>
                  <a:pt x="4792265" y="1039317"/>
                </a:moveTo>
                <a:cubicBezTo>
                  <a:pt x="4797226" y="1039317"/>
                  <a:pt x="4799706" y="1041797"/>
                  <a:pt x="4799706" y="1046758"/>
                </a:cubicBezTo>
                <a:lnTo>
                  <a:pt x="4777382" y="1054200"/>
                </a:lnTo>
                <a:cubicBezTo>
                  <a:pt x="4772421" y="1049238"/>
                  <a:pt x="4772421" y="1045518"/>
                  <a:pt x="4777382" y="1043037"/>
                </a:cubicBezTo>
                <a:cubicBezTo>
                  <a:pt x="4782343" y="1040557"/>
                  <a:pt x="4787304" y="1039317"/>
                  <a:pt x="4792265" y="1039317"/>
                </a:cubicBezTo>
                <a:close/>
                <a:moveTo>
                  <a:pt x="5035971" y="1034666"/>
                </a:moveTo>
                <a:cubicBezTo>
                  <a:pt x="5037212" y="1035286"/>
                  <a:pt x="5037831" y="1036836"/>
                  <a:pt x="5037831" y="1039317"/>
                </a:cubicBezTo>
                <a:cubicBezTo>
                  <a:pt x="5032870" y="1044278"/>
                  <a:pt x="5027910" y="1044278"/>
                  <a:pt x="5022949" y="1039317"/>
                </a:cubicBezTo>
                <a:cubicBezTo>
                  <a:pt x="5022949" y="1039317"/>
                  <a:pt x="5025429" y="1038076"/>
                  <a:pt x="5030390" y="1035596"/>
                </a:cubicBezTo>
                <a:cubicBezTo>
                  <a:pt x="5032871" y="1034356"/>
                  <a:pt x="5034731" y="1034046"/>
                  <a:pt x="5035971" y="1034666"/>
                </a:cubicBezTo>
                <a:close/>
                <a:moveTo>
                  <a:pt x="4894584" y="1034666"/>
                </a:moveTo>
                <a:cubicBezTo>
                  <a:pt x="4895824" y="1035286"/>
                  <a:pt x="4896445" y="1036836"/>
                  <a:pt x="4896445" y="1039317"/>
                </a:cubicBezTo>
                <a:cubicBezTo>
                  <a:pt x="4896445" y="1039317"/>
                  <a:pt x="4893965" y="1039317"/>
                  <a:pt x="4889003" y="1039317"/>
                </a:cubicBezTo>
                <a:lnTo>
                  <a:pt x="4881562" y="1039317"/>
                </a:lnTo>
                <a:cubicBezTo>
                  <a:pt x="4881562" y="1039317"/>
                  <a:pt x="4884042" y="1038076"/>
                  <a:pt x="4889003" y="1035596"/>
                </a:cubicBezTo>
                <a:cubicBezTo>
                  <a:pt x="4891484" y="1034356"/>
                  <a:pt x="4893344" y="1034046"/>
                  <a:pt x="4894584" y="1034666"/>
                </a:cubicBezTo>
                <a:close/>
                <a:moveTo>
                  <a:pt x="5305722" y="1031875"/>
                </a:moveTo>
                <a:lnTo>
                  <a:pt x="5320605" y="1046758"/>
                </a:lnTo>
                <a:lnTo>
                  <a:pt x="5313163" y="1046758"/>
                </a:lnTo>
                <a:close/>
                <a:moveTo>
                  <a:pt x="5171777" y="1031875"/>
                </a:moveTo>
                <a:lnTo>
                  <a:pt x="5186660" y="1039317"/>
                </a:lnTo>
                <a:cubicBezTo>
                  <a:pt x="5201542" y="1054200"/>
                  <a:pt x="5206504" y="1059161"/>
                  <a:pt x="5201542" y="1054200"/>
                </a:cubicBezTo>
                <a:cubicBezTo>
                  <a:pt x="5201542" y="1054200"/>
                  <a:pt x="5200302" y="1054200"/>
                  <a:pt x="5197822" y="1054200"/>
                </a:cubicBezTo>
                <a:cubicBezTo>
                  <a:pt x="5195342" y="1054200"/>
                  <a:pt x="5191621" y="1054200"/>
                  <a:pt x="5186660" y="1054200"/>
                </a:cubicBezTo>
                <a:cubicBezTo>
                  <a:pt x="5176738" y="1054200"/>
                  <a:pt x="5171777" y="1049238"/>
                  <a:pt x="5171777" y="1039317"/>
                </a:cubicBezTo>
                <a:close/>
                <a:moveTo>
                  <a:pt x="5328046" y="1024434"/>
                </a:moveTo>
                <a:cubicBezTo>
                  <a:pt x="5328046" y="1024434"/>
                  <a:pt x="5330526" y="1026914"/>
                  <a:pt x="5335488" y="1031875"/>
                </a:cubicBezTo>
                <a:lnTo>
                  <a:pt x="5342929" y="1039317"/>
                </a:lnTo>
                <a:cubicBezTo>
                  <a:pt x="5337968" y="1039317"/>
                  <a:pt x="5333008" y="1036837"/>
                  <a:pt x="5328046" y="1031875"/>
                </a:cubicBezTo>
                <a:close/>
                <a:moveTo>
                  <a:pt x="4807148" y="1016993"/>
                </a:moveTo>
                <a:cubicBezTo>
                  <a:pt x="4831952" y="1016993"/>
                  <a:pt x="4844355" y="1024434"/>
                  <a:pt x="4844355" y="1039317"/>
                </a:cubicBezTo>
                <a:cubicBezTo>
                  <a:pt x="4834433" y="1039317"/>
                  <a:pt x="4826992" y="1036837"/>
                  <a:pt x="4822031" y="1031875"/>
                </a:cubicBezTo>
                <a:close/>
                <a:moveTo>
                  <a:pt x="1458515" y="1016993"/>
                </a:moveTo>
                <a:lnTo>
                  <a:pt x="1473398" y="1016993"/>
                </a:lnTo>
                <a:cubicBezTo>
                  <a:pt x="1473398" y="1021954"/>
                  <a:pt x="1473398" y="1026914"/>
                  <a:pt x="1473398" y="1031875"/>
                </a:cubicBezTo>
                <a:cubicBezTo>
                  <a:pt x="1473398" y="1031875"/>
                  <a:pt x="1472158" y="1033116"/>
                  <a:pt x="1469677" y="1035596"/>
                </a:cubicBezTo>
                <a:cubicBezTo>
                  <a:pt x="1467197" y="1038076"/>
                  <a:pt x="1465957" y="1041797"/>
                  <a:pt x="1465957" y="1046758"/>
                </a:cubicBezTo>
                <a:cubicBezTo>
                  <a:pt x="1465957" y="1051719"/>
                  <a:pt x="1458515" y="1051719"/>
                  <a:pt x="1443632" y="1046758"/>
                </a:cubicBezTo>
                <a:cubicBezTo>
                  <a:pt x="1458515" y="1041797"/>
                  <a:pt x="1463476" y="1031875"/>
                  <a:pt x="1458515" y="1016993"/>
                </a:cubicBezTo>
                <a:close/>
                <a:moveTo>
                  <a:pt x="5145732" y="1009551"/>
                </a:moveTo>
                <a:cubicBezTo>
                  <a:pt x="5148212" y="1009551"/>
                  <a:pt x="5151933" y="1009551"/>
                  <a:pt x="5156894" y="1009551"/>
                </a:cubicBezTo>
                <a:lnTo>
                  <a:pt x="5156894" y="1016993"/>
                </a:lnTo>
                <a:cubicBezTo>
                  <a:pt x="5146972" y="1016993"/>
                  <a:pt x="5142011" y="1016993"/>
                  <a:pt x="5142011" y="1016993"/>
                </a:cubicBezTo>
                <a:cubicBezTo>
                  <a:pt x="5142011" y="1012031"/>
                  <a:pt x="5143252" y="1009551"/>
                  <a:pt x="5145732" y="1009551"/>
                </a:cubicBezTo>
                <a:close/>
                <a:moveTo>
                  <a:pt x="5283398" y="1002110"/>
                </a:moveTo>
                <a:lnTo>
                  <a:pt x="5290839" y="1009551"/>
                </a:lnTo>
                <a:cubicBezTo>
                  <a:pt x="5290839" y="1019473"/>
                  <a:pt x="5288359" y="1019473"/>
                  <a:pt x="5283398" y="1009551"/>
                </a:cubicBezTo>
                <a:close/>
                <a:moveTo>
                  <a:pt x="1309687" y="994668"/>
                </a:moveTo>
                <a:cubicBezTo>
                  <a:pt x="1309687" y="994668"/>
                  <a:pt x="1309687" y="995909"/>
                  <a:pt x="1309687" y="998389"/>
                </a:cubicBezTo>
                <a:cubicBezTo>
                  <a:pt x="1309687" y="1000869"/>
                  <a:pt x="1309687" y="1002110"/>
                  <a:pt x="1309687" y="1002110"/>
                </a:cubicBezTo>
                <a:cubicBezTo>
                  <a:pt x="1304726" y="1002110"/>
                  <a:pt x="1302246" y="1002110"/>
                  <a:pt x="1302246" y="1002110"/>
                </a:cubicBezTo>
                <a:cubicBezTo>
                  <a:pt x="1302246" y="1002110"/>
                  <a:pt x="1302246" y="1000869"/>
                  <a:pt x="1302246" y="998389"/>
                </a:cubicBezTo>
                <a:cubicBezTo>
                  <a:pt x="1302246" y="995909"/>
                  <a:pt x="1304726" y="994668"/>
                  <a:pt x="1309687" y="994668"/>
                </a:cubicBezTo>
                <a:close/>
                <a:moveTo>
                  <a:pt x="4611811" y="990017"/>
                </a:moveTo>
                <a:cubicBezTo>
                  <a:pt x="4611191" y="990017"/>
                  <a:pt x="4610571" y="990328"/>
                  <a:pt x="4609951" y="990948"/>
                </a:cubicBezTo>
                <a:cubicBezTo>
                  <a:pt x="4607470" y="993428"/>
                  <a:pt x="4607470" y="997148"/>
                  <a:pt x="4609951" y="1002110"/>
                </a:cubicBezTo>
                <a:cubicBezTo>
                  <a:pt x="4612431" y="1007071"/>
                  <a:pt x="4616151" y="1010792"/>
                  <a:pt x="4621113" y="1013272"/>
                </a:cubicBezTo>
                <a:cubicBezTo>
                  <a:pt x="4626074" y="1015752"/>
                  <a:pt x="4628554" y="1016993"/>
                  <a:pt x="4628554" y="1016993"/>
                </a:cubicBezTo>
                <a:cubicBezTo>
                  <a:pt x="4628554" y="1016993"/>
                  <a:pt x="4626074" y="1019473"/>
                  <a:pt x="4621113" y="1024434"/>
                </a:cubicBezTo>
                <a:cubicBezTo>
                  <a:pt x="4616151" y="1024434"/>
                  <a:pt x="4611191" y="1019473"/>
                  <a:pt x="4606230" y="1009551"/>
                </a:cubicBezTo>
                <a:cubicBezTo>
                  <a:pt x="4601269" y="1009551"/>
                  <a:pt x="4596308" y="1008310"/>
                  <a:pt x="4591347" y="1005830"/>
                </a:cubicBezTo>
                <a:cubicBezTo>
                  <a:pt x="4586386" y="1003350"/>
                  <a:pt x="4583906" y="1002110"/>
                  <a:pt x="4583906" y="1002110"/>
                </a:cubicBezTo>
                <a:lnTo>
                  <a:pt x="4583906" y="1009551"/>
                </a:lnTo>
                <a:cubicBezTo>
                  <a:pt x="4593827" y="1014512"/>
                  <a:pt x="4598788" y="1019473"/>
                  <a:pt x="4598788" y="1024434"/>
                </a:cubicBezTo>
                <a:cubicBezTo>
                  <a:pt x="4593827" y="1029395"/>
                  <a:pt x="4596308" y="1034355"/>
                  <a:pt x="4606230" y="1039317"/>
                </a:cubicBezTo>
                <a:cubicBezTo>
                  <a:pt x="4616151" y="1039317"/>
                  <a:pt x="4624833" y="1038076"/>
                  <a:pt x="4632275" y="1035596"/>
                </a:cubicBezTo>
                <a:cubicBezTo>
                  <a:pt x="4639716" y="1033116"/>
                  <a:pt x="4642196" y="1028155"/>
                  <a:pt x="4639716" y="1020713"/>
                </a:cubicBezTo>
                <a:cubicBezTo>
                  <a:pt x="4637236" y="1013272"/>
                  <a:pt x="4633515" y="1009551"/>
                  <a:pt x="4628554" y="1009551"/>
                </a:cubicBezTo>
                <a:cubicBezTo>
                  <a:pt x="4623593" y="1009551"/>
                  <a:pt x="4619872" y="1005830"/>
                  <a:pt x="4617392" y="998389"/>
                </a:cubicBezTo>
                <a:cubicBezTo>
                  <a:pt x="4615532" y="992808"/>
                  <a:pt x="4613671" y="990017"/>
                  <a:pt x="4611811" y="990017"/>
                </a:cubicBezTo>
                <a:close/>
                <a:moveTo>
                  <a:pt x="5134570" y="987227"/>
                </a:moveTo>
                <a:cubicBezTo>
                  <a:pt x="5139531" y="992188"/>
                  <a:pt x="5142011" y="994668"/>
                  <a:pt x="5142011" y="994668"/>
                </a:cubicBezTo>
                <a:cubicBezTo>
                  <a:pt x="5132090" y="999630"/>
                  <a:pt x="5119687" y="999630"/>
                  <a:pt x="5104804" y="994668"/>
                </a:cubicBezTo>
                <a:close/>
                <a:moveTo>
                  <a:pt x="5084960" y="975651"/>
                </a:moveTo>
                <a:lnTo>
                  <a:pt x="5084340" y="976065"/>
                </a:lnTo>
                <a:cubicBezTo>
                  <a:pt x="5083100" y="978545"/>
                  <a:pt x="5084960" y="982266"/>
                  <a:pt x="5089921" y="987227"/>
                </a:cubicBezTo>
                <a:lnTo>
                  <a:pt x="5075038" y="987227"/>
                </a:lnTo>
                <a:cubicBezTo>
                  <a:pt x="5065117" y="982266"/>
                  <a:pt x="5060156" y="979785"/>
                  <a:pt x="5060156" y="979785"/>
                </a:cubicBezTo>
                <a:close/>
                <a:moveTo>
                  <a:pt x="5097363" y="972344"/>
                </a:moveTo>
                <a:lnTo>
                  <a:pt x="5104804" y="972344"/>
                </a:lnTo>
                <a:lnTo>
                  <a:pt x="5084960" y="975651"/>
                </a:lnTo>
                <a:lnTo>
                  <a:pt x="5088526" y="973274"/>
                </a:lnTo>
                <a:cubicBezTo>
                  <a:pt x="5090696" y="972655"/>
                  <a:pt x="5093642" y="972344"/>
                  <a:pt x="5097363" y="972344"/>
                </a:cubicBezTo>
                <a:close/>
                <a:moveTo>
                  <a:pt x="4539257" y="972344"/>
                </a:moveTo>
                <a:lnTo>
                  <a:pt x="4524374" y="979785"/>
                </a:lnTo>
                <a:cubicBezTo>
                  <a:pt x="4524374" y="979785"/>
                  <a:pt x="4529336" y="979785"/>
                  <a:pt x="4539257" y="979785"/>
                </a:cubicBezTo>
                <a:cubicBezTo>
                  <a:pt x="4549179" y="979785"/>
                  <a:pt x="4554140" y="979785"/>
                  <a:pt x="4554140" y="979785"/>
                </a:cubicBezTo>
                <a:close/>
                <a:moveTo>
                  <a:pt x="1198066" y="972344"/>
                </a:moveTo>
                <a:cubicBezTo>
                  <a:pt x="1198066" y="977305"/>
                  <a:pt x="1200547" y="979785"/>
                  <a:pt x="1205508" y="979785"/>
                </a:cubicBezTo>
                <a:cubicBezTo>
                  <a:pt x="1195586" y="989707"/>
                  <a:pt x="1190625" y="989707"/>
                  <a:pt x="1190625" y="979785"/>
                </a:cubicBezTo>
                <a:close/>
                <a:moveTo>
                  <a:pt x="4926210" y="964903"/>
                </a:moveTo>
                <a:cubicBezTo>
                  <a:pt x="4926210" y="964903"/>
                  <a:pt x="4926210" y="967383"/>
                  <a:pt x="4926210" y="972344"/>
                </a:cubicBezTo>
                <a:cubicBezTo>
                  <a:pt x="4921249" y="972344"/>
                  <a:pt x="4918769" y="972344"/>
                  <a:pt x="4918769" y="972344"/>
                </a:cubicBezTo>
                <a:close/>
                <a:moveTo>
                  <a:pt x="4859238" y="957461"/>
                </a:moveTo>
                <a:lnTo>
                  <a:pt x="4866679" y="957461"/>
                </a:lnTo>
                <a:cubicBezTo>
                  <a:pt x="4866679" y="957461"/>
                  <a:pt x="4869159" y="957461"/>
                  <a:pt x="4874120" y="957461"/>
                </a:cubicBezTo>
                <a:cubicBezTo>
                  <a:pt x="4874120" y="962423"/>
                  <a:pt x="4874120" y="964903"/>
                  <a:pt x="4874120" y="964903"/>
                </a:cubicBezTo>
                <a:cubicBezTo>
                  <a:pt x="4874120" y="964903"/>
                  <a:pt x="4872880" y="964903"/>
                  <a:pt x="4870400" y="964903"/>
                </a:cubicBezTo>
                <a:cubicBezTo>
                  <a:pt x="4867920" y="964903"/>
                  <a:pt x="4865438" y="964903"/>
                  <a:pt x="4862958" y="964903"/>
                </a:cubicBezTo>
                <a:cubicBezTo>
                  <a:pt x="4860478" y="964903"/>
                  <a:pt x="4859238" y="962423"/>
                  <a:pt x="4859238" y="957461"/>
                </a:cubicBezTo>
                <a:close/>
                <a:moveTo>
                  <a:pt x="1305967" y="942578"/>
                </a:moveTo>
                <a:cubicBezTo>
                  <a:pt x="1318369" y="942578"/>
                  <a:pt x="1329531" y="942578"/>
                  <a:pt x="1339453" y="942578"/>
                </a:cubicBezTo>
                <a:cubicBezTo>
                  <a:pt x="1349375" y="942578"/>
                  <a:pt x="1354336" y="942578"/>
                  <a:pt x="1354336" y="942578"/>
                </a:cubicBezTo>
                <a:lnTo>
                  <a:pt x="1346894" y="950020"/>
                </a:lnTo>
                <a:cubicBezTo>
                  <a:pt x="1317129" y="950020"/>
                  <a:pt x="1289844" y="962423"/>
                  <a:pt x="1265039" y="987227"/>
                </a:cubicBezTo>
                <a:cubicBezTo>
                  <a:pt x="1260078" y="992188"/>
                  <a:pt x="1256357" y="995909"/>
                  <a:pt x="1253877" y="998389"/>
                </a:cubicBezTo>
                <a:cubicBezTo>
                  <a:pt x="1251396" y="1000869"/>
                  <a:pt x="1247676" y="1002110"/>
                  <a:pt x="1242715" y="1002110"/>
                </a:cubicBezTo>
                <a:cubicBezTo>
                  <a:pt x="1237754" y="1002110"/>
                  <a:pt x="1235273" y="1004590"/>
                  <a:pt x="1235273" y="1009551"/>
                </a:cubicBezTo>
                <a:cubicBezTo>
                  <a:pt x="1235273" y="1009551"/>
                  <a:pt x="1237754" y="1009551"/>
                  <a:pt x="1242715" y="1009551"/>
                </a:cubicBezTo>
                <a:cubicBezTo>
                  <a:pt x="1247676" y="1004590"/>
                  <a:pt x="1250156" y="1004590"/>
                  <a:pt x="1250156" y="1009551"/>
                </a:cubicBezTo>
                <a:cubicBezTo>
                  <a:pt x="1250156" y="1009551"/>
                  <a:pt x="1247676" y="1012031"/>
                  <a:pt x="1242715" y="1016993"/>
                </a:cubicBezTo>
                <a:cubicBezTo>
                  <a:pt x="1237754" y="1021954"/>
                  <a:pt x="1231552" y="1026914"/>
                  <a:pt x="1224111" y="1031875"/>
                </a:cubicBezTo>
                <a:cubicBezTo>
                  <a:pt x="1216670" y="1036837"/>
                  <a:pt x="1210469" y="1041797"/>
                  <a:pt x="1205508" y="1046758"/>
                </a:cubicBezTo>
                <a:cubicBezTo>
                  <a:pt x="1200547" y="1051719"/>
                  <a:pt x="1198066" y="1054200"/>
                  <a:pt x="1198066" y="1054200"/>
                </a:cubicBezTo>
                <a:lnTo>
                  <a:pt x="1183183" y="1054200"/>
                </a:lnTo>
                <a:cubicBezTo>
                  <a:pt x="1183183" y="1049238"/>
                  <a:pt x="1183183" y="1046758"/>
                  <a:pt x="1183183" y="1046758"/>
                </a:cubicBezTo>
                <a:cubicBezTo>
                  <a:pt x="1183183" y="1046758"/>
                  <a:pt x="1185664" y="1044278"/>
                  <a:pt x="1190625" y="1039317"/>
                </a:cubicBezTo>
                <a:cubicBezTo>
                  <a:pt x="1195586" y="1039317"/>
                  <a:pt x="1198066" y="1036837"/>
                  <a:pt x="1198066" y="1031875"/>
                </a:cubicBezTo>
                <a:cubicBezTo>
                  <a:pt x="1198066" y="1026914"/>
                  <a:pt x="1200547" y="1021954"/>
                  <a:pt x="1205508" y="1016993"/>
                </a:cubicBezTo>
                <a:cubicBezTo>
                  <a:pt x="1210469" y="1012031"/>
                  <a:pt x="1215429" y="1009551"/>
                  <a:pt x="1220390" y="1009551"/>
                </a:cubicBezTo>
                <a:cubicBezTo>
                  <a:pt x="1225351" y="1009551"/>
                  <a:pt x="1227832" y="1003350"/>
                  <a:pt x="1227832" y="990948"/>
                </a:cubicBezTo>
                <a:cubicBezTo>
                  <a:pt x="1227832" y="978545"/>
                  <a:pt x="1232793" y="968623"/>
                  <a:pt x="1242715" y="961182"/>
                </a:cubicBezTo>
                <a:cubicBezTo>
                  <a:pt x="1252636" y="953741"/>
                  <a:pt x="1261318" y="950020"/>
                  <a:pt x="1268760" y="950020"/>
                </a:cubicBezTo>
                <a:cubicBezTo>
                  <a:pt x="1276201" y="950020"/>
                  <a:pt x="1282402" y="950020"/>
                  <a:pt x="1287363" y="950020"/>
                </a:cubicBezTo>
                <a:cubicBezTo>
                  <a:pt x="1287363" y="945059"/>
                  <a:pt x="1293564" y="942578"/>
                  <a:pt x="1305967" y="942578"/>
                </a:cubicBezTo>
                <a:close/>
                <a:moveTo>
                  <a:pt x="1123652" y="942578"/>
                </a:moveTo>
                <a:lnTo>
                  <a:pt x="1123652" y="957461"/>
                </a:lnTo>
                <a:lnTo>
                  <a:pt x="1116211" y="950020"/>
                </a:lnTo>
                <a:cubicBezTo>
                  <a:pt x="1106289" y="954981"/>
                  <a:pt x="1105049" y="954981"/>
                  <a:pt x="1112490" y="950020"/>
                </a:cubicBezTo>
                <a:cubicBezTo>
                  <a:pt x="1119931" y="945059"/>
                  <a:pt x="1123652" y="942578"/>
                  <a:pt x="1123652" y="942578"/>
                </a:cubicBezTo>
                <a:close/>
                <a:moveTo>
                  <a:pt x="5119687" y="927696"/>
                </a:moveTo>
                <a:cubicBezTo>
                  <a:pt x="5119687" y="927696"/>
                  <a:pt x="5122167" y="927696"/>
                  <a:pt x="5127128" y="927696"/>
                </a:cubicBezTo>
                <a:cubicBezTo>
                  <a:pt x="5132090" y="927696"/>
                  <a:pt x="5134570" y="927696"/>
                  <a:pt x="5134570" y="927696"/>
                </a:cubicBezTo>
                <a:lnTo>
                  <a:pt x="5134570" y="935137"/>
                </a:lnTo>
                <a:cubicBezTo>
                  <a:pt x="5129608" y="935137"/>
                  <a:pt x="5125888" y="933896"/>
                  <a:pt x="5123408" y="931416"/>
                </a:cubicBezTo>
                <a:cubicBezTo>
                  <a:pt x="5120927" y="928936"/>
                  <a:pt x="5119687" y="927696"/>
                  <a:pt x="5119687" y="927696"/>
                </a:cubicBezTo>
                <a:close/>
                <a:moveTo>
                  <a:pt x="5030390" y="927696"/>
                </a:moveTo>
                <a:lnTo>
                  <a:pt x="5037831" y="927696"/>
                </a:lnTo>
                <a:lnTo>
                  <a:pt x="5037831" y="931416"/>
                </a:lnTo>
                <a:cubicBezTo>
                  <a:pt x="5037831" y="928936"/>
                  <a:pt x="5035351" y="927696"/>
                  <a:pt x="5030390" y="927696"/>
                </a:cubicBezTo>
                <a:close/>
                <a:moveTo>
                  <a:pt x="1138535" y="927696"/>
                </a:moveTo>
                <a:lnTo>
                  <a:pt x="1145976" y="927696"/>
                </a:lnTo>
                <a:lnTo>
                  <a:pt x="1138535" y="935137"/>
                </a:lnTo>
                <a:close/>
                <a:moveTo>
                  <a:pt x="5208984" y="920254"/>
                </a:moveTo>
                <a:cubicBezTo>
                  <a:pt x="5213945" y="920254"/>
                  <a:pt x="5216425" y="925216"/>
                  <a:pt x="5216425" y="935137"/>
                </a:cubicBezTo>
                <a:lnTo>
                  <a:pt x="5216425" y="942578"/>
                </a:lnTo>
                <a:cubicBezTo>
                  <a:pt x="5216425" y="942578"/>
                  <a:pt x="5213945" y="941338"/>
                  <a:pt x="5208984" y="938858"/>
                </a:cubicBezTo>
                <a:cubicBezTo>
                  <a:pt x="5204022" y="936378"/>
                  <a:pt x="5201542" y="932657"/>
                  <a:pt x="5201542" y="927696"/>
                </a:cubicBezTo>
                <a:cubicBezTo>
                  <a:pt x="5201542" y="922734"/>
                  <a:pt x="5204022" y="920254"/>
                  <a:pt x="5208984" y="920254"/>
                </a:cubicBezTo>
                <a:close/>
                <a:moveTo>
                  <a:pt x="1689199" y="912813"/>
                </a:moveTo>
                <a:cubicBezTo>
                  <a:pt x="1684238" y="912813"/>
                  <a:pt x="1684238" y="917774"/>
                  <a:pt x="1689199" y="927696"/>
                </a:cubicBezTo>
                <a:cubicBezTo>
                  <a:pt x="1694160" y="927696"/>
                  <a:pt x="1701601" y="925216"/>
                  <a:pt x="1711523" y="920254"/>
                </a:cubicBezTo>
                <a:cubicBezTo>
                  <a:pt x="1701601" y="915293"/>
                  <a:pt x="1694160" y="912813"/>
                  <a:pt x="1689199" y="912813"/>
                </a:cubicBezTo>
                <a:close/>
                <a:moveTo>
                  <a:pt x="1510605" y="905371"/>
                </a:moveTo>
                <a:lnTo>
                  <a:pt x="1510605" y="912813"/>
                </a:lnTo>
                <a:cubicBezTo>
                  <a:pt x="1505644" y="912813"/>
                  <a:pt x="1503164" y="912813"/>
                  <a:pt x="1503164" y="912813"/>
                </a:cubicBezTo>
                <a:close/>
                <a:moveTo>
                  <a:pt x="982265" y="905371"/>
                </a:moveTo>
                <a:cubicBezTo>
                  <a:pt x="982265" y="905371"/>
                  <a:pt x="979785" y="907851"/>
                  <a:pt x="974824" y="912813"/>
                </a:cubicBezTo>
                <a:lnTo>
                  <a:pt x="967383" y="920254"/>
                </a:lnTo>
                <a:close/>
                <a:moveTo>
                  <a:pt x="476250" y="905371"/>
                </a:moveTo>
                <a:cubicBezTo>
                  <a:pt x="476250" y="905371"/>
                  <a:pt x="473769" y="907851"/>
                  <a:pt x="468808" y="912813"/>
                </a:cubicBezTo>
                <a:lnTo>
                  <a:pt x="461367" y="920254"/>
                </a:lnTo>
                <a:close/>
                <a:moveTo>
                  <a:pt x="5047133" y="899790"/>
                </a:moveTo>
                <a:cubicBezTo>
                  <a:pt x="5053335" y="901031"/>
                  <a:pt x="5062636" y="905371"/>
                  <a:pt x="5075038" y="912813"/>
                </a:cubicBezTo>
                <a:lnTo>
                  <a:pt x="5067597" y="927696"/>
                </a:lnTo>
                <a:cubicBezTo>
                  <a:pt x="5057676" y="922734"/>
                  <a:pt x="5050234" y="917774"/>
                  <a:pt x="5045273" y="912813"/>
                </a:cubicBezTo>
                <a:cubicBezTo>
                  <a:pt x="5040311" y="907851"/>
                  <a:pt x="5037831" y="905371"/>
                  <a:pt x="5037831" y="905371"/>
                </a:cubicBezTo>
                <a:cubicBezTo>
                  <a:pt x="5037831" y="900411"/>
                  <a:pt x="5040932" y="898550"/>
                  <a:pt x="5047133" y="899790"/>
                </a:cubicBezTo>
                <a:close/>
                <a:moveTo>
                  <a:pt x="5089921" y="897930"/>
                </a:moveTo>
                <a:lnTo>
                  <a:pt x="5097363" y="905371"/>
                </a:lnTo>
                <a:lnTo>
                  <a:pt x="5104804" y="912813"/>
                </a:lnTo>
                <a:close/>
                <a:moveTo>
                  <a:pt x="4702968" y="897930"/>
                </a:moveTo>
                <a:cubicBezTo>
                  <a:pt x="4707929" y="897930"/>
                  <a:pt x="4712890" y="902891"/>
                  <a:pt x="4717851" y="912813"/>
                </a:cubicBezTo>
                <a:cubicBezTo>
                  <a:pt x="4722812" y="922734"/>
                  <a:pt x="4722812" y="927696"/>
                  <a:pt x="4717851" y="927696"/>
                </a:cubicBezTo>
                <a:cubicBezTo>
                  <a:pt x="4712890" y="942578"/>
                  <a:pt x="4707929" y="942578"/>
                  <a:pt x="4702968" y="927696"/>
                </a:cubicBezTo>
                <a:close/>
                <a:moveTo>
                  <a:pt x="1160859" y="897930"/>
                </a:moveTo>
                <a:lnTo>
                  <a:pt x="1160859" y="905371"/>
                </a:lnTo>
                <a:lnTo>
                  <a:pt x="1153418" y="912813"/>
                </a:lnTo>
                <a:cubicBezTo>
                  <a:pt x="1153418" y="907851"/>
                  <a:pt x="1155898" y="902891"/>
                  <a:pt x="1160859" y="897930"/>
                </a:cubicBezTo>
                <a:close/>
                <a:moveTo>
                  <a:pt x="4490888" y="890489"/>
                </a:moveTo>
                <a:cubicBezTo>
                  <a:pt x="4483447" y="890489"/>
                  <a:pt x="4479726" y="891729"/>
                  <a:pt x="4479726" y="894209"/>
                </a:cubicBezTo>
                <a:cubicBezTo>
                  <a:pt x="4479726" y="896689"/>
                  <a:pt x="4483447" y="897930"/>
                  <a:pt x="4490888" y="897930"/>
                </a:cubicBezTo>
                <a:cubicBezTo>
                  <a:pt x="4498329" y="897930"/>
                  <a:pt x="4502050" y="896689"/>
                  <a:pt x="4502050" y="894209"/>
                </a:cubicBezTo>
                <a:cubicBezTo>
                  <a:pt x="4502050" y="891729"/>
                  <a:pt x="4498329" y="890489"/>
                  <a:pt x="4490888" y="890489"/>
                </a:cubicBezTo>
                <a:close/>
                <a:moveTo>
                  <a:pt x="1332011" y="890489"/>
                </a:moveTo>
                <a:lnTo>
                  <a:pt x="1339453" y="890489"/>
                </a:lnTo>
                <a:cubicBezTo>
                  <a:pt x="1329531" y="900410"/>
                  <a:pt x="1322090" y="902891"/>
                  <a:pt x="1317129" y="897930"/>
                </a:cubicBezTo>
                <a:close/>
                <a:moveTo>
                  <a:pt x="1003659" y="885838"/>
                </a:moveTo>
                <a:cubicBezTo>
                  <a:pt x="1004280" y="886458"/>
                  <a:pt x="1004589" y="888008"/>
                  <a:pt x="1004589" y="890489"/>
                </a:cubicBezTo>
                <a:cubicBezTo>
                  <a:pt x="1004589" y="895450"/>
                  <a:pt x="1003349" y="897930"/>
                  <a:pt x="1000869" y="897930"/>
                </a:cubicBezTo>
                <a:cubicBezTo>
                  <a:pt x="998389" y="897930"/>
                  <a:pt x="997148" y="896689"/>
                  <a:pt x="997148" y="894209"/>
                </a:cubicBezTo>
                <a:cubicBezTo>
                  <a:pt x="997148" y="891729"/>
                  <a:pt x="998389" y="889248"/>
                  <a:pt x="1000869" y="886768"/>
                </a:cubicBezTo>
                <a:cubicBezTo>
                  <a:pt x="1002109" y="885528"/>
                  <a:pt x="1003039" y="885218"/>
                  <a:pt x="1003659" y="885838"/>
                </a:cubicBezTo>
                <a:close/>
                <a:moveTo>
                  <a:pt x="498574" y="883047"/>
                </a:moveTo>
                <a:lnTo>
                  <a:pt x="498574" y="890489"/>
                </a:lnTo>
                <a:cubicBezTo>
                  <a:pt x="498574" y="895450"/>
                  <a:pt x="497334" y="897930"/>
                  <a:pt x="494853" y="897930"/>
                </a:cubicBezTo>
                <a:cubicBezTo>
                  <a:pt x="492373" y="897930"/>
                  <a:pt x="491132" y="896689"/>
                  <a:pt x="491132" y="894209"/>
                </a:cubicBezTo>
                <a:cubicBezTo>
                  <a:pt x="491132" y="891729"/>
                  <a:pt x="493613" y="888009"/>
                  <a:pt x="498574" y="883047"/>
                </a:cubicBezTo>
                <a:close/>
                <a:moveTo>
                  <a:pt x="1544091" y="875606"/>
                </a:moveTo>
                <a:cubicBezTo>
                  <a:pt x="1546572" y="875606"/>
                  <a:pt x="1547812" y="878086"/>
                  <a:pt x="1547812" y="883047"/>
                </a:cubicBezTo>
                <a:cubicBezTo>
                  <a:pt x="1547812" y="892969"/>
                  <a:pt x="1540371" y="897930"/>
                  <a:pt x="1525488" y="897930"/>
                </a:cubicBezTo>
                <a:lnTo>
                  <a:pt x="1532929" y="883047"/>
                </a:lnTo>
                <a:cubicBezTo>
                  <a:pt x="1537890" y="878086"/>
                  <a:pt x="1541611" y="875606"/>
                  <a:pt x="1544091" y="875606"/>
                </a:cubicBezTo>
                <a:close/>
                <a:moveTo>
                  <a:pt x="1406425" y="875606"/>
                </a:moveTo>
                <a:lnTo>
                  <a:pt x="1398984" y="905371"/>
                </a:lnTo>
                <a:lnTo>
                  <a:pt x="1391543" y="897930"/>
                </a:lnTo>
                <a:cubicBezTo>
                  <a:pt x="1386582" y="897930"/>
                  <a:pt x="1380381" y="897930"/>
                  <a:pt x="1372939" y="897930"/>
                </a:cubicBezTo>
                <a:cubicBezTo>
                  <a:pt x="1365498" y="897930"/>
                  <a:pt x="1364258" y="900410"/>
                  <a:pt x="1369219" y="905371"/>
                </a:cubicBezTo>
                <a:cubicBezTo>
                  <a:pt x="1374179" y="910333"/>
                  <a:pt x="1374179" y="912813"/>
                  <a:pt x="1369219" y="912813"/>
                </a:cubicBezTo>
                <a:lnTo>
                  <a:pt x="1354336" y="920254"/>
                </a:lnTo>
                <a:lnTo>
                  <a:pt x="1339453" y="927696"/>
                </a:lnTo>
                <a:lnTo>
                  <a:pt x="1346894" y="912813"/>
                </a:lnTo>
                <a:cubicBezTo>
                  <a:pt x="1351855" y="912813"/>
                  <a:pt x="1355576" y="911572"/>
                  <a:pt x="1358056" y="909092"/>
                </a:cubicBezTo>
                <a:cubicBezTo>
                  <a:pt x="1360537" y="906612"/>
                  <a:pt x="1361777" y="904131"/>
                  <a:pt x="1361777" y="901651"/>
                </a:cubicBezTo>
                <a:cubicBezTo>
                  <a:pt x="1361777" y="899171"/>
                  <a:pt x="1364258" y="896689"/>
                  <a:pt x="1369219" y="894209"/>
                </a:cubicBezTo>
                <a:cubicBezTo>
                  <a:pt x="1374179" y="891729"/>
                  <a:pt x="1379140" y="890489"/>
                  <a:pt x="1384101" y="890489"/>
                </a:cubicBezTo>
                <a:cubicBezTo>
                  <a:pt x="1394023" y="885527"/>
                  <a:pt x="1401465" y="880567"/>
                  <a:pt x="1406425" y="875606"/>
                </a:cubicBezTo>
                <a:close/>
                <a:moveTo>
                  <a:pt x="4556000" y="871885"/>
                </a:moveTo>
                <a:cubicBezTo>
                  <a:pt x="4554760" y="871885"/>
                  <a:pt x="4554140" y="873125"/>
                  <a:pt x="4554140" y="875606"/>
                </a:cubicBezTo>
                <a:lnTo>
                  <a:pt x="4561581" y="875606"/>
                </a:lnTo>
                <a:cubicBezTo>
                  <a:pt x="4559101" y="873125"/>
                  <a:pt x="4557240" y="871885"/>
                  <a:pt x="4556000" y="871885"/>
                </a:cubicBezTo>
                <a:close/>
                <a:moveTo>
                  <a:pt x="5082480" y="868164"/>
                </a:moveTo>
                <a:lnTo>
                  <a:pt x="5097363" y="875606"/>
                </a:lnTo>
                <a:cubicBezTo>
                  <a:pt x="5107284" y="875606"/>
                  <a:pt x="5114726" y="876846"/>
                  <a:pt x="5119687" y="879326"/>
                </a:cubicBezTo>
                <a:cubicBezTo>
                  <a:pt x="5124648" y="881807"/>
                  <a:pt x="5129608" y="885527"/>
                  <a:pt x="5134570" y="890489"/>
                </a:cubicBezTo>
                <a:cubicBezTo>
                  <a:pt x="5139531" y="890489"/>
                  <a:pt x="5144491" y="888009"/>
                  <a:pt x="5149452" y="883047"/>
                </a:cubicBezTo>
                <a:cubicBezTo>
                  <a:pt x="5144491" y="878086"/>
                  <a:pt x="5144491" y="875606"/>
                  <a:pt x="5149452" y="875606"/>
                </a:cubicBezTo>
                <a:lnTo>
                  <a:pt x="5179218" y="890489"/>
                </a:lnTo>
                <a:cubicBezTo>
                  <a:pt x="5174257" y="890489"/>
                  <a:pt x="5174257" y="892969"/>
                  <a:pt x="5179218" y="897930"/>
                </a:cubicBezTo>
                <a:cubicBezTo>
                  <a:pt x="5189140" y="897930"/>
                  <a:pt x="5192860" y="901651"/>
                  <a:pt x="5190380" y="909092"/>
                </a:cubicBezTo>
                <a:cubicBezTo>
                  <a:pt x="5187900" y="916534"/>
                  <a:pt x="5181698" y="917774"/>
                  <a:pt x="5171777" y="912813"/>
                </a:cubicBezTo>
                <a:cubicBezTo>
                  <a:pt x="5166815" y="912813"/>
                  <a:pt x="5161855" y="912813"/>
                  <a:pt x="5156894" y="912813"/>
                </a:cubicBezTo>
                <a:cubicBezTo>
                  <a:pt x="5142011" y="907851"/>
                  <a:pt x="5132090" y="902891"/>
                  <a:pt x="5127128" y="897930"/>
                </a:cubicBezTo>
                <a:lnTo>
                  <a:pt x="5112245" y="897930"/>
                </a:lnTo>
                <a:cubicBezTo>
                  <a:pt x="5107284" y="897930"/>
                  <a:pt x="5099843" y="892969"/>
                  <a:pt x="5089921" y="883047"/>
                </a:cubicBezTo>
                <a:close/>
                <a:moveTo>
                  <a:pt x="519968" y="863514"/>
                </a:moveTo>
                <a:cubicBezTo>
                  <a:pt x="520588" y="864134"/>
                  <a:pt x="520898" y="865684"/>
                  <a:pt x="520898" y="868164"/>
                </a:cubicBezTo>
                <a:lnTo>
                  <a:pt x="513457" y="868164"/>
                </a:lnTo>
                <a:cubicBezTo>
                  <a:pt x="513457" y="868164"/>
                  <a:pt x="514697" y="866924"/>
                  <a:pt x="517177" y="864444"/>
                </a:cubicBezTo>
                <a:cubicBezTo>
                  <a:pt x="518418" y="863204"/>
                  <a:pt x="519348" y="862894"/>
                  <a:pt x="519968" y="863514"/>
                </a:cubicBezTo>
                <a:close/>
                <a:moveTo>
                  <a:pt x="1029704" y="863281"/>
                </a:moveTo>
                <a:cubicBezTo>
                  <a:pt x="1031565" y="862816"/>
                  <a:pt x="1030635" y="864444"/>
                  <a:pt x="1026914" y="868164"/>
                </a:cubicBezTo>
                <a:lnTo>
                  <a:pt x="1019473" y="868164"/>
                </a:lnTo>
                <a:cubicBezTo>
                  <a:pt x="1019473" y="868164"/>
                  <a:pt x="1021953" y="866924"/>
                  <a:pt x="1026914" y="864444"/>
                </a:cubicBezTo>
                <a:cubicBezTo>
                  <a:pt x="1028154" y="863824"/>
                  <a:pt x="1029084" y="863436"/>
                  <a:pt x="1029704" y="863281"/>
                </a:cubicBezTo>
                <a:close/>
                <a:moveTo>
                  <a:pt x="5149452" y="860723"/>
                </a:moveTo>
                <a:cubicBezTo>
                  <a:pt x="5149452" y="860723"/>
                  <a:pt x="5149452" y="861964"/>
                  <a:pt x="5149452" y="864444"/>
                </a:cubicBezTo>
                <a:cubicBezTo>
                  <a:pt x="5149452" y="866924"/>
                  <a:pt x="5148212" y="868164"/>
                  <a:pt x="5145732" y="868164"/>
                </a:cubicBezTo>
                <a:cubicBezTo>
                  <a:pt x="5143252" y="868164"/>
                  <a:pt x="5142011" y="868164"/>
                  <a:pt x="5142011" y="868164"/>
                </a:cubicBezTo>
                <a:cubicBezTo>
                  <a:pt x="5142011" y="868164"/>
                  <a:pt x="5142011" y="866924"/>
                  <a:pt x="5142011" y="864444"/>
                </a:cubicBezTo>
                <a:cubicBezTo>
                  <a:pt x="5142011" y="861964"/>
                  <a:pt x="5144491" y="860723"/>
                  <a:pt x="5149452" y="860723"/>
                </a:cubicBezTo>
                <a:close/>
                <a:moveTo>
                  <a:pt x="1488281" y="860723"/>
                </a:moveTo>
                <a:cubicBezTo>
                  <a:pt x="1493242" y="860723"/>
                  <a:pt x="1495722" y="861964"/>
                  <a:pt x="1495722" y="864444"/>
                </a:cubicBezTo>
                <a:cubicBezTo>
                  <a:pt x="1495722" y="866924"/>
                  <a:pt x="1493242" y="868164"/>
                  <a:pt x="1488281" y="868164"/>
                </a:cubicBezTo>
                <a:lnTo>
                  <a:pt x="1480840" y="868164"/>
                </a:lnTo>
                <a:cubicBezTo>
                  <a:pt x="1480840" y="863203"/>
                  <a:pt x="1483320" y="860723"/>
                  <a:pt x="1488281" y="860723"/>
                </a:cubicBezTo>
                <a:close/>
                <a:moveTo>
                  <a:pt x="4963417" y="853282"/>
                </a:moveTo>
                <a:lnTo>
                  <a:pt x="5015507" y="853282"/>
                </a:lnTo>
                <a:cubicBezTo>
                  <a:pt x="5025429" y="858243"/>
                  <a:pt x="5030390" y="863203"/>
                  <a:pt x="5030390" y="868164"/>
                </a:cubicBezTo>
                <a:cubicBezTo>
                  <a:pt x="5025429" y="868164"/>
                  <a:pt x="5022949" y="870644"/>
                  <a:pt x="5022949" y="875606"/>
                </a:cubicBezTo>
                <a:lnTo>
                  <a:pt x="5000624" y="883047"/>
                </a:lnTo>
                <a:cubicBezTo>
                  <a:pt x="5000624" y="878086"/>
                  <a:pt x="5003104" y="875606"/>
                  <a:pt x="5008066" y="875606"/>
                </a:cubicBezTo>
                <a:lnTo>
                  <a:pt x="4963417" y="868164"/>
                </a:lnTo>
                <a:close/>
                <a:moveTo>
                  <a:pt x="4598788" y="853282"/>
                </a:moveTo>
                <a:cubicBezTo>
                  <a:pt x="4603750" y="858243"/>
                  <a:pt x="4611191" y="860723"/>
                  <a:pt x="4621113" y="860723"/>
                </a:cubicBezTo>
                <a:lnTo>
                  <a:pt x="4628554" y="860723"/>
                </a:lnTo>
                <a:lnTo>
                  <a:pt x="4606230" y="853282"/>
                </a:lnTo>
                <a:close/>
                <a:moveTo>
                  <a:pt x="4368105" y="853282"/>
                </a:moveTo>
                <a:lnTo>
                  <a:pt x="4375546" y="860723"/>
                </a:lnTo>
                <a:cubicBezTo>
                  <a:pt x="4380508" y="860723"/>
                  <a:pt x="4382988" y="858243"/>
                  <a:pt x="4382988" y="853282"/>
                </a:cubicBezTo>
                <a:cubicBezTo>
                  <a:pt x="4378026" y="853282"/>
                  <a:pt x="4375546" y="853282"/>
                  <a:pt x="4375546" y="853282"/>
                </a:cubicBezTo>
                <a:close/>
                <a:moveTo>
                  <a:pt x="1227832" y="853282"/>
                </a:moveTo>
                <a:cubicBezTo>
                  <a:pt x="1227832" y="863203"/>
                  <a:pt x="1217910" y="868164"/>
                  <a:pt x="1198066" y="868164"/>
                </a:cubicBezTo>
                <a:lnTo>
                  <a:pt x="1212949" y="860723"/>
                </a:lnTo>
                <a:close/>
                <a:moveTo>
                  <a:pt x="4572278" y="850956"/>
                </a:moveTo>
                <a:cubicBezTo>
                  <a:pt x="4571348" y="851266"/>
                  <a:pt x="4570263" y="852042"/>
                  <a:pt x="4569023" y="853282"/>
                </a:cubicBezTo>
                <a:cubicBezTo>
                  <a:pt x="4569023" y="858243"/>
                  <a:pt x="4569023" y="863203"/>
                  <a:pt x="4569023" y="868164"/>
                </a:cubicBezTo>
                <a:lnTo>
                  <a:pt x="4576464" y="860723"/>
                </a:lnTo>
                <a:cubicBezTo>
                  <a:pt x="4576464" y="853282"/>
                  <a:pt x="4575069" y="850026"/>
                  <a:pt x="4572278" y="850956"/>
                </a:cubicBezTo>
                <a:close/>
                <a:moveTo>
                  <a:pt x="1785937" y="845840"/>
                </a:moveTo>
                <a:cubicBezTo>
                  <a:pt x="1785937" y="845840"/>
                  <a:pt x="1785937" y="848320"/>
                  <a:pt x="1785937" y="853282"/>
                </a:cubicBezTo>
                <a:cubicBezTo>
                  <a:pt x="1785937" y="853282"/>
                  <a:pt x="1787177" y="852041"/>
                  <a:pt x="1789658" y="849561"/>
                </a:cubicBezTo>
                <a:cubicBezTo>
                  <a:pt x="1792138" y="847081"/>
                  <a:pt x="1793378" y="845840"/>
                  <a:pt x="1793378" y="845840"/>
                </a:cubicBezTo>
                <a:cubicBezTo>
                  <a:pt x="1788418" y="845840"/>
                  <a:pt x="1785937" y="845840"/>
                  <a:pt x="1785937" y="845840"/>
                </a:cubicBezTo>
                <a:close/>
                <a:moveTo>
                  <a:pt x="1398984" y="845840"/>
                </a:moveTo>
                <a:lnTo>
                  <a:pt x="1406425" y="853282"/>
                </a:lnTo>
                <a:lnTo>
                  <a:pt x="1391543" y="853282"/>
                </a:lnTo>
                <a:cubicBezTo>
                  <a:pt x="1396503" y="853282"/>
                  <a:pt x="1398984" y="850801"/>
                  <a:pt x="1398984" y="845840"/>
                </a:cubicBezTo>
                <a:close/>
                <a:moveTo>
                  <a:pt x="1367358" y="840259"/>
                </a:moveTo>
                <a:cubicBezTo>
                  <a:pt x="1368599" y="839019"/>
                  <a:pt x="1371699" y="840879"/>
                  <a:pt x="1376660" y="845840"/>
                </a:cubicBezTo>
                <a:cubicBezTo>
                  <a:pt x="1381621" y="855762"/>
                  <a:pt x="1381621" y="860723"/>
                  <a:pt x="1376660" y="860723"/>
                </a:cubicBezTo>
                <a:lnTo>
                  <a:pt x="1369219" y="853282"/>
                </a:lnTo>
                <a:cubicBezTo>
                  <a:pt x="1366738" y="845840"/>
                  <a:pt x="1366118" y="841500"/>
                  <a:pt x="1367358" y="840259"/>
                </a:cubicBezTo>
                <a:close/>
                <a:moveTo>
                  <a:pt x="4769941" y="838399"/>
                </a:moveTo>
                <a:cubicBezTo>
                  <a:pt x="4774902" y="838399"/>
                  <a:pt x="4778623" y="839639"/>
                  <a:pt x="4781103" y="842119"/>
                </a:cubicBezTo>
                <a:cubicBezTo>
                  <a:pt x="4783583" y="844600"/>
                  <a:pt x="4784824" y="848320"/>
                  <a:pt x="4784824" y="853282"/>
                </a:cubicBezTo>
                <a:cubicBezTo>
                  <a:pt x="4784824" y="858243"/>
                  <a:pt x="4784824" y="863203"/>
                  <a:pt x="4784824" y="868164"/>
                </a:cubicBezTo>
                <a:cubicBezTo>
                  <a:pt x="4794745" y="878086"/>
                  <a:pt x="4797226" y="885527"/>
                  <a:pt x="4792265" y="890489"/>
                </a:cubicBezTo>
                <a:lnTo>
                  <a:pt x="4777382" y="883047"/>
                </a:lnTo>
                <a:cubicBezTo>
                  <a:pt x="4762499" y="873126"/>
                  <a:pt x="4760019" y="863203"/>
                  <a:pt x="4769941" y="853282"/>
                </a:cubicBezTo>
                <a:close/>
                <a:moveTo>
                  <a:pt x="1562695" y="838399"/>
                </a:moveTo>
                <a:cubicBezTo>
                  <a:pt x="1562695" y="843360"/>
                  <a:pt x="1562695" y="845840"/>
                  <a:pt x="1562695" y="845840"/>
                </a:cubicBezTo>
                <a:lnTo>
                  <a:pt x="1562695" y="853282"/>
                </a:lnTo>
                <a:cubicBezTo>
                  <a:pt x="1562695" y="853282"/>
                  <a:pt x="1561455" y="850801"/>
                  <a:pt x="1558974" y="845840"/>
                </a:cubicBezTo>
                <a:cubicBezTo>
                  <a:pt x="1556494" y="840879"/>
                  <a:pt x="1557734" y="838399"/>
                  <a:pt x="1562695" y="838399"/>
                </a:cubicBezTo>
                <a:close/>
                <a:moveTo>
                  <a:pt x="1279921" y="838399"/>
                </a:moveTo>
                <a:cubicBezTo>
                  <a:pt x="1279921" y="843360"/>
                  <a:pt x="1279921" y="845840"/>
                  <a:pt x="1279921" y="845840"/>
                </a:cubicBezTo>
                <a:cubicBezTo>
                  <a:pt x="1274961" y="850801"/>
                  <a:pt x="1272480" y="853282"/>
                  <a:pt x="1272480" y="853282"/>
                </a:cubicBezTo>
                <a:cubicBezTo>
                  <a:pt x="1272480" y="853282"/>
                  <a:pt x="1272480" y="850801"/>
                  <a:pt x="1272480" y="845840"/>
                </a:cubicBezTo>
                <a:cubicBezTo>
                  <a:pt x="1272480" y="845840"/>
                  <a:pt x="1272480" y="844600"/>
                  <a:pt x="1272480" y="842119"/>
                </a:cubicBezTo>
                <a:cubicBezTo>
                  <a:pt x="1272480" y="839639"/>
                  <a:pt x="1274961" y="838399"/>
                  <a:pt x="1279921" y="838399"/>
                </a:cubicBezTo>
                <a:close/>
                <a:moveTo>
                  <a:pt x="1049238" y="838399"/>
                </a:moveTo>
                <a:lnTo>
                  <a:pt x="1049238" y="845840"/>
                </a:lnTo>
                <a:lnTo>
                  <a:pt x="1041797" y="845840"/>
                </a:lnTo>
                <a:cubicBezTo>
                  <a:pt x="1046758" y="840879"/>
                  <a:pt x="1049238" y="838399"/>
                  <a:pt x="1049238" y="838399"/>
                </a:cubicBezTo>
                <a:close/>
                <a:moveTo>
                  <a:pt x="543222" y="838399"/>
                </a:moveTo>
                <a:lnTo>
                  <a:pt x="543222" y="845840"/>
                </a:lnTo>
                <a:lnTo>
                  <a:pt x="535781" y="845840"/>
                </a:lnTo>
                <a:cubicBezTo>
                  <a:pt x="540742" y="840879"/>
                  <a:pt x="543222" y="838399"/>
                  <a:pt x="543222" y="838399"/>
                </a:cubicBezTo>
                <a:close/>
                <a:moveTo>
                  <a:pt x="4955976" y="830957"/>
                </a:moveTo>
                <a:cubicBezTo>
                  <a:pt x="4955976" y="830957"/>
                  <a:pt x="4957217" y="832198"/>
                  <a:pt x="4959697" y="834678"/>
                </a:cubicBezTo>
                <a:cubicBezTo>
                  <a:pt x="4962177" y="837158"/>
                  <a:pt x="4960937" y="838399"/>
                  <a:pt x="4955976" y="838399"/>
                </a:cubicBezTo>
                <a:cubicBezTo>
                  <a:pt x="4951015" y="838399"/>
                  <a:pt x="4948535" y="838399"/>
                  <a:pt x="4948535" y="838399"/>
                </a:cubicBezTo>
                <a:close/>
                <a:moveTo>
                  <a:pt x="4301132" y="830957"/>
                </a:moveTo>
                <a:cubicBezTo>
                  <a:pt x="4306093" y="835919"/>
                  <a:pt x="4311054" y="838399"/>
                  <a:pt x="4316015" y="838399"/>
                </a:cubicBezTo>
                <a:lnTo>
                  <a:pt x="4316015" y="830957"/>
                </a:lnTo>
                <a:close/>
                <a:moveTo>
                  <a:pt x="1778496" y="826306"/>
                </a:moveTo>
                <a:cubicBezTo>
                  <a:pt x="1776015" y="825687"/>
                  <a:pt x="1773535" y="825997"/>
                  <a:pt x="1771054" y="827237"/>
                </a:cubicBezTo>
                <a:cubicBezTo>
                  <a:pt x="1766093" y="829717"/>
                  <a:pt x="1763613" y="833437"/>
                  <a:pt x="1763613" y="838399"/>
                </a:cubicBezTo>
                <a:cubicBezTo>
                  <a:pt x="1758652" y="848320"/>
                  <a:pt x="1753691" y="848320"/>
                  <a:pt x="1748730" y="838399"/>
                </a:cubicBezTo>
                <a:cubicBezTo>
                  <a:pt x="1743769" y="838399"/>
                  <a:pt x="1738808" y="838399"/>
                  <a:pt x="1733847" y="838399"/>
                </a:cubicBezTo>
                <a:cubicBezTo>
                  <a:pt x="1728886" y="838399"/>
                  <a:pt x="1726406" y="840879"/>
                  <a:pt x="1726406" y="845840"/>
                </a:cubicBezTo>
                <a:cubicBezTo>
                  <a:pt x="1726406" y="850801"/>
                  <a:pt x="1721445" y="853282"/>
                  <a:pt x="1711523" y="853282"/>
                </a:cubicBezTo>
                <a:cubicBezTo>
                  <a:pt x="1711523" y="853282"/>
                  <a:pt x="1709042" y="854522"/>
                  <a:pt x="1704082" y="857002"/>
                </a:cubicBezTo>
                <a:cubicBezTo>
                  <a:pt x="1699121" y="859482"/>
                  <a:pt x="1696640" y="860723"/>
                  <a:pt x="1696640" y="860723"/>
                </a:cubicBezTo>
                <a:cubicBezTo>
                  <a:pt x="1691679" y="860723"/>
                  <a:pt x="1689199" y="865684"/>
                  <a:pt x="1689199" y="875606"/>
                </a:cubicBezTo>
                <a:cubicBezTo>
                  <a:pt x="1689199" y="885527"/>
                  <a:pt x="1691679" y="890489"/>
                  <a:pt x="1696640" y="890489"/>
                </a:cubicBezTo>
                <a:cubicBezTo>
                  <a:pt x="1706562" y="895450"/>
                  <a:pt x="1718964" y="890489"/>
                  <a:pt x="1733847" y="875606"/>
                </a:cubicBezTo>
                <a:cubicBezTo>
                  <a:pt x="1748730" y="860723"/>
                  <a:pt x="1758652" y="850801"/>
                  <a:pt x="1763613" y="845840"/>
                </a:cubicBezTo>
                <a:lnTo>
                  <a:pt x="1785937" y="830957"/>
                </a:lnTo>
                <a:cubicBezTo>
                  <a:pt x="1783457" y="828477"/>
                  <a:pt x="1780976" y="826927"/>
                  <a:pt x="1778496" y="826306"/>
                </a:cubicBezTo>
                <a:close/>
                <a:moveTo>
                  <a:pt x="5067597" y="823516"/>
                </a:moveTo>
                <a:lnTo>
                  <a:pt x="5089921" y="838399"/>
                </a:lnTo>
                <a:cubicBezTo>
                  <a:pt x="5099843" y="848320"/>
                  <a:pt x="5104804" y="854522"/>
                  <a:pt x="5104804" y="857002"/>
                </a:cubicBezTo>
                <a:cubicBezTo>
                  <a:pt x="5104804" y="859482"/>
                  <a:pt x="5097363" y="858243"/>
                  <a:pt x="5082480" y="853282"/>
                </a:cubicBezTo>
                <a:cubicBezTo>
                  <a:pt x="5072558" y="853282"/>
                  <a:pt x="5067597" y="848320"/>
                  <a:pt x="5067597" y="838399"/>
                </a:cubicBezTo>
                <a:close/>
                <a:moveTo>
                  <a:pt x="4472285" y="823516"/>
                </a:moveTo>
                <a:lnTo>
                  <a:pt x="4472285" y="838399"/>
                </a:lnTo>
                <a:cubicBezTo>
                  <a:pt x="4462363" y="838399"/>
                  <a:pt x="4457402" y="835919"/>
                  <a:pt x="4457402" y="830957"/>
                </a:cubicBezTo>
                <a:close/>
                <a:moveTo>
                  <a:pt x="1510605" y="816075"/>
                </a:moveTo>
                <a:cubicBezTo>
                  <a:pt x="1515566" y="816075"/>
                  <a:pt x="1516806" y="817315"/>
                  <a:pt x="1514326" y="819795"/>
                </a:cubicBezTo>
                <a:cubicBezTo>
                  <a:pt x="1511845" y="822275"/>
                  <a:pt x="1510605" y="823516"/>
                  <a:pt x="1510605" y="823516"/>
                </a:cubicBezTo>
                <a:cubicBezTo>
                  <a:pt x="1510605" y="823516"/>
                  <a:pt x="1508125" y="823516"/>
                  <a:pt x="1503164" y="823516"/>
                </a:cubicBezTo>
                <a:close/>
                <a:moveTo>
                  <a:pt x="1092491" y="813749"/>
                </a:moveTo>
                <a:cubicBezTo>
                  <a:pt x="1093421" y="814059"/>
                  <a:pt x="1093887" y="814834"/>
                  <a:pt x="1093887" y="816075"/>
                </a:cubicBezTo>
                <a:cubicBezTo>
                  <a:pt x="1093887" y="825996"/>
                  <a:pt x="1083965" y="830957"/>
                  <a:pt x="1064121" y="830957"/>
                </a:cubicBezTo>
                <a:lnTo>
                  <a:pt x="1071562" y="823516"/>
                </a:lnTo>
                <a:cubicBezTo>
                  <a:pt x="1082724" y="816075"/>
                  <a:pt x="1089701" y="812819"/>
                  <a:pt x="1092491" y="813749"/>
                </a:cubicBezTo>
                <a:close/>
                <a:moveTo>
                  <a:pt x="579499" y="813749"/>
                </a:moveTo>
                <a:cubicBezTo>
                  <a:pt x="580119" y="814059"/>
                  <a:pt x="580429" y="814834"/>
                  <a:pt x="580429" y="816075"/>
                </a:cubicBezTo>
                <a:cubicBezTo>
                  <a:pt x="580429" y="816075"/>
                  <a:pt x="577949" y="818555"/>
                  <a:pt x="572988" y="823516"/>
                </a:cubicBezTo>
                <a:cubicBezTo>
                  <a:pt x="568027" y="828477"/>
                  <a:pt x="563066" y="830957"/>
                  <a:pt x="558105" y="830957"/>
                </a:cubicBezTo>
                <a:lnTo>
                  <a:pt x="565546" y="823516"/>
                </a:lnTo>
                <a:cubicBezTo>
                  <a:pt x="572988" y="816075"/>
                  <a:pt x="577639" y="812819"/>
                  <a:pt x="579499" y="813749"/>
                </a:cubicBezTo>
                <a:close/>
                <a:moveTo>
                  <a:pt x="4918769" y="811424"/>
                </a:moveTo>
                <a:cubicBezTo>
                  <a:pt x="4920009" y="810804"/>
                  <a:pt x="4921250" y="811114"/>
                  <a:pt x="4922490" y="812354"/>
                </a:cubicBezTo>
                <a:cubicBezTo>
                  <a:pt x="4924970" y="814834"/>
                  <a:pt x="4928690" y="816075"/>
                  <a:pt x="4933652" y="816075"/>
                </a:cubicBezTo>
                <a:lnTo>
                  <a:pt x="4918769" y="823516"/>
                </a:lnTo>
                <a:cubicBezTo>
                  <a:pt x="4913808" y="823516"/>
                  <a:pt x="4912568" y="821036"/>
                  <a:pt x="4915048" y="816075"/>
                </a:cubicBezTo>
                <a:cubicBezTo>
                  <a:pt x="4916288" y="813594"/>
                  <a:pt x="4917528" y="812044"/>
                  <a:pt x="4918769" y="811424"/>
                </a:cubicBezTo>
                <a:close/>
                <a:moveTo>
                  <a:pt x="5037831" y="808633"/>
                </a:moveTo>
                <a:cubicBezTo>
                  <a:pt x="5037831" y="808633"/>
                  <a:pt x="5037831" y="811113"/>
                  <a:pt x="5037831" y="816075"/>
                </a:cubicBezTo>
                <a:lnTo>
                  <a:pt x="5045273" y="816075"/>
                </a:lnTo>
                <a:cubicBezTo>
                  <a:pt x="5045273" y="811113"/>
                  <a:pt x="5042793" y="808633"/>
                  <a:pt x="5037831" y="808633"/>
                </a:cubicBezTo>
                <a:close/>
                <a:moveTo>
                  <a:pt x="4896445" y="808633"/>
                </a:moveTo>
                <a:lnTo>
                  <a:pt x="4903886" y="816075"/>
                </a:lnTo>
                <a:cubicBezTo>
                  <a:pt x="4903886" y="816075"/>
                  <a:pt x="4901406" y="816075"/>
                  <a:pt x="4896445" y="816075"/>
                </a:cubicBezTo>
                <a:cubicBezTo>
                  <a:pt x="4891483" y="811113"/>
                  <a:pt x="4891483" y="808633"/>
                  <a:pt x="4896445" y="808633"/>
                </a:cubicBezTo>
                <a:close/>
                <a:moveTo>
                  <a:pt x="4725292" y="808633"/>
                </a:moveTo>
                <a:cubicBezTo>
                  <a:pt x="4735214" y="808633"/>
                  <a:pt x="4745136" y="811113"/>
                  <a:pt x="4755058" y="816075"/>
                </a:cubicBezTo>
                <a:lnTo>
                  <a:pt x="4747617" y="816075"/>
                </a:lnTo>
                <a:cubicBezTo>
                  <a:pt x="4732734" y="816075"/>
                  <a:pt x="4722812" y="816075"/>
                  <a:pt x="4717851" y="816075"/>
                </a:cubicBezTo>
                <a:close/>
                <a:moveTo>
                  <a:pt x="4321596" y="804912"/>
                </a:moveTo>
                <a:cubicBezTo>
                  <a:pt x="4320356" y="804912"/>
                  <a:pt x="4318496" y="806152"/>
                  <a:pt x="4316015" y="808633"/>
                </a:cubicBezTo>
                <a:lnTo>
                  <a:pt x="4323456" y="808633"/>
                </a:lnTo>
                <a:cubicBezTo>
                  <a:pt x="4323456" y="806152"/>
                  <a:pt x="4322837" y="804912"/>
                  <a:pt x="4321596" y="804912"/>
                </a:cubicBezTo>
                <a:close/>
                <a:moveTo>
                  <a:pt x="4948535" y="801192"/>
                </a:moveTo>
                <a:cubicBezTo>
                  <a:pt x="4978300" y="801192"/>
                  <a:pt x="4993183" y="808633"/>
                  <a:pt x="4993183" y="823516"/>
                </a:cubicBezTo>
                <a:cubicBezTo>
                  <a:pt x="4993183" y="823516"/>
                  <a:pt x="4988222" y="823516"/>
                  <a:pt x="4978300" y="823516"/>
                </a:cubicBezTo>
                <a:lnTo>
                  <a:pt x="4970859" y="823516"/>
                </a:lnTo>
                <a:lnTo>
                  <a:pt x="4963417" y="816075"/>
                </a:lnTo>
                <a:cubicBezTo>
                  <a:pt x="4958456" y="816075"/>
                  <a:pt x="4953496" y="813594"/>
                  <a:pt x="4948535" y="808633"/>
                </a:cubicBezTo>
                <a:cubicBezTo>
                  <a:pt x="4943573" y="808633"/>
                  <a:pt x="4941093" y="807393"/>
                  <a:pt x="4941093" y="804912"/>
                </a:cubicBezTo>
                <a:cubicBezTo>
                  <a:pt x="4941093" y="802432"/>
                  <a:pt x="4943573" y="801192"/>
                  <a:pt x="4948535" y="801192"/>
                </a:cubicBezTo>
                <a:close/>
                <a:moveTo>
                  <a:pt x="4561581" y="801192"/>
                </a:moveTo>
                <a:cubicBezTo>
                  <a:pt x="4566543" y="801192"/>
                  <a:pt x="4569023" y="801192"/>
                  <a:pt x="4569023" y="801192"/>
                </a:cubicBezTo>
                <a:lnTo>
                  <a:pt x="4576464" y="801192"/>
                </a:lnTo>
                <a:cubicBezTo>
                  <a:pt x="4576464" y="806153"/>
                  <a:pt x="4576464" y="808633"/>
                  <a:pt x="4576464" y="808633"/>
                </a:cubicBezTo>
                <a:cubicBezTo>
                  <a:pt x="4571503" y="808633"/>
                  <a:pt x="4566543" y="806153"/>
                  <a:pt x="4561581" y="801192"/>
                </a:cubicBezTo>
                <a:close/>
                <a:moveTo>
                  <a:pt x="1808261" y="801192"/>
                </a:moveTo>
                <a:cubicBezTo>
                  <a:pt x="1793378" y="801192"/>
                  <a:pt x="1790898" y="806153"/>
                  <a:pt x="1800820" y="816075"/>
                </a:cubicBezTo>
                <a:cubicBezTo>
                  <a:pt x="1805781" y="816075"/>
                  <a:pt x="1810742" y="813594"/>
                  <a:pt x="1815703" y="808633"/>
                </a:cubicBezTo>
                <a:close/>
                <a:moveTo>
                  <a:pt x="4821535" y="794246"/>
                </a:moveTo>
                <a:lnTo>
                  <a:pt x="4814589" y="801192"/>
                </a:lnTo>
                <a:cubicBezTo>
                  <a:pt x="4804668" y="811113"/>
                  <a:pt x="4799706" y="816075"/>
                  <a:pt x="4799706" y="816075"/>
                </a:cubicBezTo>
                <a:lnTo>
                  <a:pt x="4807148" y="801192"/>
                </a:lnTo>
                <a:close/>
                <a:moveTo>
                  <a:pt x="4822031" y="793750"/>
                </a:moveTo>
                <a:lnTo>
                  <a:pt x="4822031" y="794007"/>
                </a:lnTo>
                <a:lnTo>
                  <a:pt x="4821535" y="794246"/>
                </a:lnTo>
                <a:close/>
                <a:moveTo>
                  <a:pt x="4457402" y="793750"/>
                </a:moveTo>
                <a:cubicBezTo>
                  <a:pt x="4462363" y="793750"/>
                  <a:pt x="4469804" y="796230"/>
                  <a:pt x="4479726" y="801192"/>
                </a:cubicBezTo>
                <a:lnTo>
                  <a:pt x="4479726" y="816075"/>
                </a:lnTo>
                <a:cubicBezTo>
                  <a:pt x="4464843" y="816075"/>
                  <a:pt x="4457402" y="813594"/>
                  <a:pt x="4457402" y="808633"/>
                </a:cubicBezTo>
                <a:close/>
                <a:moveTo>
                  <a:pt x="4827379" y="791425"/>
                </a:moveTo>
                <a:cubicBezTo>
                  <a:pt x="4829395" y="791735"/>
                  <a:pt x="4831332" y="792510"/>
                  <a:pt x="4833193" y="793750"/>
                </a:cubicBezTo>
                <a:cubicBezTo>
                  <a:pt x="4840634" y="798712"/>
                  <a:pt x="4844355" y="802432"/>
                  <a:pt x="4844355" y="804912"/>
                </a:cubicBezTo>
                <a:cubicBezTo>
                  <a:pt x="4844355" y="807393"/>
                  <a:pt x="4839394" y="811113"/>
                  <a:pt x="4829472" y="816075"/>
                </a:cubicBezTo>
                <a:cubicBezTo>
                  <a:pt x="4814589" y="830957"/>
                  <a:pt x="4817069" y="838399"/>
                  <a:pt x="4836913" y="838399"/>
                </a:cubicBezTo>
                <a:cubicBezTo>
                  <a:pt x="4851796" y="838399"/>
                  <a:pt x="4859238" y="825996"/>
                  <a:pt x="4859238" y="801192"/>
                </a:cubicBezTo>
                <a:cubicBezTo>
                  <a:pt x="4874120" y="801192"/>
                  <a:pt x="4881562" y="806153"/>
                  <a:pt x="4881562" y="816075"/>
                </a:cubicBezTo>
                <a:cubicBezTo>
                  <a:pt x="4881562" y="816075"/>
                  <a:pt x="4881562" y="817315"/>
                  <a:pt x="4881562" y="819795"/>
                </a:cubicBezTo>
                <a:cubicBezTo>
                  <a:pt x="4881562" y="822275"/>
                  <a:pt x="4882802" y="823516"/>
                  <a:pt x="4885283" y="823516"/>
                </a:cubicBezTo>
                <a:cubicBezTo>
                  <a:pt x="4887763" y="823516"/>
                  <a:pt x="4891483" y="824757"/>
                  <a:pt x="4896445" y="827237"/>
                </a:cubicBezTo>
                <a:cubicBezTo>
                  <a:pt x="4901406" y="829717"/>
                  <a:pt x="4906366" y="830957"/>
                  <a:pt x="4911327" y="830957"/>
                </a:cubicBezTo>
                <a:cubicBezTo>
                  <a:pt x="4921249" y="840879"/>
                  <a:pt x="4928690" y="845840"/>
                  <a:pt x="4933652" y="845840"/>
                </a:cubicBezTo>
                <a:cubicBezTo>
                  <a:pt x="4943573" y="855762"/>
                  <a:pt x="4943573" y="858243"/>
                  <a:pt x="4933652" y="853282"/>
                </a:cubicBezTo>
                <a:cubicBezTo>
                  <a:pt x="4928690" y="853282"/>
                  <a:pt x="4921249" y="853282"/>
                  <a:pt x="4911327" y="853282"/>
                </a:cubicBezTo>
                <a:cubicBezTo>
                  <a:pt x="4896445" y="848320"/>
                  <a:pt x="4889003" y="845840"/>
                  <a:pt x="4889003" y="845840"/>
                </a:cubicBezTo>
                <a:lnTo>
                  <a:pt x="4889003" y="853282"/>
                </a:lnTo>
                <a:cubicBezTo>
                  <a:pt x="4889003" y="853282"/>
                  <a:pt x="4891483" y="853282"/>
                  <a:pt x="4896445" y="853282"/>
                </a:cubicBezTo>
                <a:cubicBezTo>
                  <a:pt x="4901406" y="853282"/>
                  <a:pt x="4907607" y="857002"/>
                  <a:pt x="4915048" y="864444"/>
                </a:cubicBezTo>
                <a:cubicBezTo>
                  <a:pt x="4922490" y="871885"/>
                  <a:pt x="4931172" y="875606"/>
                  <a:pt x="4941093" y="875606"/>
                </a:cubicBezTo>
                <a:cubicBezTo>
                  <a:pt x="4946054" y="875606"/>
                  <a:pt x="4948535" y="876846"/>
                  <a:pt x="4948535" y="879326"/>
                </a:cubicBezTo>
                <a:cubicBezTo>
                  <a:pt x="4948535" y="881807"/>
                  <a:pt x="4948535" y="883047"/>
                  <a:pt x="4948535" y="883047"/>
                </a:cubicBezTo>
                <a:cubicBezTo>
                  <a:pt x="4943573" y="897930"/>
                  <a:pt x="4933652" y="897930"/>
                  <a:pt x="4918769" y="883047"/>
                </a:cubicBezTo>
                <a:cubicBezTo>
                  <a:pt x="4913808" y="878086"/>
                  <a:pt x="4908847" y="875606"/>
                  <a:pt x="4903886" y="875606"/>
                </a:cubicBezTo>
                <a:cubicBezTo>
                  <a:pt x="4898925" y="870644"/>
                  <a:pt x="4895204" y="868164"/>
                  <a:pt x="4892724" y="868164"/>
                </a:cubicBezTo>
                <a:cubicBezTo>
                  <a:pt x="4890244" y="868164"/>
                  <a:pt x="4886523" y="870644"/>
                  <a:pt x="4881562" y="875606"/>
                </a:cubicBezTo>
                <a:cubicBezTo>
                  <a:pt x="4881562" y="880567"/>
                  <a:pt x="4882802" y="885527"/>
                  <a:pt x="4885283" y="890489"/>
                </a:cubicBezTo>
                <a:cubicBezTo>
                  <a:pt x="4887763" y="895450"/>
                  <a:pt x="4892724" y="897930"/>
                  <a:pt x="4900165" y="897930"/>
                </a:cubicBezTo>
                <a:cubicBezTo>
                  <a:pt x="4907607" y="897930"/>
                  <a:pt x="4918769" y="900410"/>
                  <a:pt x="4933652" y="905371"/>
                </a:cubicBezTo>
                <a:lnTo>
                  <a:pt x="4963417" y="912813"/>
                </a:lnTo>
                <a:lnTo>
                  <a:pt x="4970859" y="905371"/>
                </a:lnTo>
                <a:cubicBezTo>
                  <a:pt x="4975820" y="900410"/>
                  <a:pt x="4980780" y="897930"/>
                  <a:pt x="4985742" y="897930"/>
                </a:cubicBezTo>
                <a:lnTo>
                  <a:pt x="4978300" y="912813"/>
                </a:lnTo>
                <a:cubicBezTo>
                  <a:pt x="4968379" y="922734"/>
                  <a:pt x="4958456" y="925216"/>
                  <a:pt x="4948535" y="920254"/>
                </a:cubicBezTo>
                <a:lnTo>
                  <a:pt x="4926210" y="912813"/>
                </a:lnTo>
                <a:cubicBezTo>
                  <a:pt x="4921249" y="912813"/>
                  <a:pt x="4913808" y="910333"/>
                  <a:pt x="4903886" y="905371"/>
                </a:cubicBezTo>
                <a:cubicBezTo>
                  <a:pt x="4898925" y="905371"/>
                  <a:pt x="4895204" y="905371"/>
                  <a:pt x="4892724" y="905371"/>
                </a:cubicBezTo>
                <a:cubicBezTo>
                  <a:pt x="4890244" y="905371"/>
                  <a:pt x="4890244" y="907851"/>
                  <a:pt x="4892724" y="912813"/>
                </a:cubicBezTo>
                <a:cubicBezTo>
                  <a:pt x="4895204" y="917774"/>
                  <a:pt x="4895204" y="920254"/>
                  <a:pt x="4892724" y="920254"/>
                </a:cubicBezTo>
                <a:cubicBezTo>
                  <a:pt x="4890244" y="920254"/>
                  <a:pt x="4884042" y="920254"/>
                  <a:pt x="4874120" y="920254"/>
                </a:cubicBezTo>
                <a:lnTo>
                  <a:pt x="4859238" y="920254"/>
                </a:lnTo>
                <a:lnTo>
                  <a:pt x="4874120" y="927696"/>
                </a:lnTo>
                <a:cubicBezTo>
                  <a:pt x="4879082" y="927696"/>
                  <a:pt x="4884042" y="930176"/>
                  <a:pt x="4889003" y="935137"/>
                </a:cubicBezTo>
                <a:lnTo>
                  <a:pt x="4881562" y="935137"/>
                </a:lnTo>
                <a:cubicBezTo>
                  <a:pt x="4876601" y="940098"/>
                  <a:pt x="4869159" y="941338"/>
                  <a:pt x="4859238" y="938858"/>
                </a:cubicBezTo>
                <a:cubicBezTo>
                  <a:pt x="4849316" y="936378"/>
                  <a:pt x="4844355" y="932657"/>
                  <a:pt x="4844355" y="927696"/>
                </a:cubicBezTo>
                <a:cubicBezTo>
                  <a:pt x="4844355" y="917774"/>
                  <a:pt x="4834433" y="915293"/>
                  <a:pt x="4814589" y="920254"/>
                </a:cubicBezTo>
                <a:cubicBezTo>
                  <a:pt x="4809628" y="920254"/>
                  <a:pt x="4805907" y="921495"/>
                  <a:pt x="4803427" y="923975"/>
                </a:cubicBezTo>
                <a:cubicBezTo>
                  <a:pt x="4800947" y="926455"/>
                  <a:pt x="4802186" y="930176"/>
                  <a:pt x="4807148" y="935137"/>
                </a:cubicBezTo>
                <a:cubicBezTo>
                  <a:pt x="4812109" y="940098"/>
                  <a:pt x="4814589" y="942578"/>
                  <a:pt x="4814589" y="942578"/>
                </a:cubicBezTo>
                <a:lnTo>
                  <a:pt x="4799706" y="942578"/>
                </a:lnTo>
                <a:cubicBezTo>
                  <a:pt x="4799706" y="937617"/>
                  <a:pt x="4795986" y="935137"/>
                  <a:pt x="4788544" y="935137"/>
                </a:cubicBezTo>
                <a:cubicBezTo>
                  <a:pt x="4781103" y="935137"/>
                  <a:pt x="4779862" y="933896"/>
                  <a:pt x="4784824" y="931416"/>
                </a:cubicBezTo>
                <a:cubicBezTo>
                  <a:pt x="4789785" y="928936"/>
                  <a:pt x="4792265" y="922734"/>
                  <a:pt x="4792265" y="912813"/>
                </a:cubicBezTo>
                <a:cubicBezTo>
                  <a:pt x="4792265" y="907851"/>
                  <a:pt x="4793506" y="905371"/>
                  <a:pt x="4795986" y="905371"/>
                </a:cubicBezTo>
                <a:cubicBezTo>
                  <a:pt x="4798466" y="905371"/>
                  <a:pt x="4804668" y="905371"/>
                  <a:pt x="4814589" y="905371"/>
                </a:cubicBezTo>
                <a:lnTo>
                  <a:pt x="4844355" y="912813"/>
                </a:lnTo>
                <a:cubicBezTo>
                  <a:pt x="4849316" y="912813"/>
                  <a:pt x="4851796" y="911572"/>
                  <a:pt x="4851796" y="909092"/>
                </a:cubicBezTo>
                <a:cubicBezTo>
                  <a:pt x="4851796" y="906612"/>
                  <a:pt x="4855517" y="905371"/>
                  <a:pt x="4862958" y="905371"/>
                </a:cubicBezTo>
                <a:cubicBezTo>
                  <a:pt x="4870400" y="905371"/>
                  <a:pt x="4874120" y="902891"/>
                  <a:pt x="4874120" y="897930"/>
                </a:cubicBezTo>
                <a:lnTo>
                  <a:pt x="4859238" y="883047"/>
                </a:lnTo>
                <a:cubicBezTo>
                  <a:pt x="4859238" y="888009"/>
                  <a:pt x="4855517" y="889248"/>
                  <a:pt x="4848076" y="886768"/>
                </a:cubicBezTo>
                <a:cubicBezTo>
                  <a:pt x="4840634" y="884288"/>
                  <a:pt x="4834433" y="883047"/>
                  <a:pt x="4829472" y="883047"/>
                </a:cubicBezTo>
                <a:cubicBezTo>
                  <a:pt x="4824511" y="883047"/>
                  <a:pt x="4822031" y="881807"/>
                  <a:pt x="4822031" y="879326"/>
                </a:cubicBezTo>
                <a:cubicBezTo>
                  <a:pt x="4822031" y="876846"/>
                  <a:pt x="4822031" y="873126"/>
                  <a:pt x="4822031" y="868164"/>
                </a:cubicBezTo>
                <a:cubicBezTo>
                  <a:pt x="4822031" y="863203"/>
                  <a:pt x="4818310" y="859482"/>
                  <a:pt x="4810869" y="857002"/>
                </a:cubicBezTo>
                <a:cubicBezTo>
                  <a:pt x="4803427" y="854522"/>
                  <a:pt x="4799706" y="850801"/>
                  <a:pt x="4799706" y="845840"/>
                </a:cubicBezTo>
                <a:cubicBezTo>
                  <a:pt x="4799706" y="840879"/>
                  <a:pt x="4799706" y="837158"/>
                  <a:pt x="4799706" y="834678"/>
                </a:cubicBezTo>
                <a:cubicBezTo>
                  <a:pt x="4799706" y="832198"/>
                  <a:pt x="4802186" y="830957"/>
                  <a:pt x="4807148" y="830957"/>
                </a:cubicBezTo>
                <a:cubicBezTo>
                  <a:pt x="4812109" y="835919"/>
                  <a:pt x="4814589" y="837158"/>
                  <a:pt x="4814589" y="834678"/>
                </a:cubicBezTo>
                <a:cubicBezTo>
                  <a:pt x="4814589" y="832198"/>
                  <a:pt x="4817069" y="823516"/>
                  <a:pt x="4822031" y="808633"/>
                </a:cubicBezTo>
                <a:lnTo>
                  <a:pt x="4822031" y="794007"/>
                </a:lnTo>
                <a:close/>
                <a:moveTo>
                  <a:pt x="4607160" y="789099"/>
                </a:moveTo>
                <a:cubicBezTo>
                  <a:pt x="4609020" y="788480"/>
                  <a:pt x="4611191" y="788790"/>
                  <a:pt x="4613671" y="790030"/>
                </a:cubicBezTo>
                <a:cubicBezTo>
                  <a:pt x="4618633" y="792510"/>
                  <a:pt x="4621113" y="797471"/>
                  <a:pt x="4621113" y="804912"/>
                </a:cubicBezTo>
                <a:cubicBezTo>
                  <a:pt x="4621113" y="812354"/>
                  <a:pt x="4618633" y="816075"/>
                  <a:pt x="4613671" y="816075"/>
                </a:cubicBezTo>
                <a:cubicBezTo>
                  <a:pt x="4608710" y="816075"/>
                  <a:pt x="4604989" y="813594"/>
                  <a:pt x="4602509" y="808633"/>
                </a:cubicBezTo>
                <a:cubicBezTo>
                  <a:pt x="4600029" y="803672"/>
                  <a:pt x="4600029" y="798712"/>
                  <a:pt x="4602509" y="793750"/>
                </a:cubicBezTo>
                <a:cubicBezTo>
                  <a:pt x="4603749" y="791270"/>
                  <a:pt x="4605299" y="789720"/>
                  <a:pt x="4607160" y="789099"/>
                </a:cubicBezTo>
                <a:close/>
                <a:moveTo>
                  <a:pt x="4144863" y="789099"/>
                </a:moveTo>
                <a:cubicBezTo>
                  <a:pt x="4143623" y="788480"/>
                  <a:pt x="4142383" y="788790"/>
                  <a:pt x="4141142" y="790030"/>
                </a:cubicBezTo>
                <a:cubicBezTo>
                  <a:pt x="4138662" y="792510"/>
                  <a:pt x="4138662" y="794991"/>
                  <a:pt x="4141142" y="797471"/>
                </a:cubicBezTo>
                <a:cubicBezTo>
                  <a:pt x="4143623" y="799951"/>
                  <a:pt x="4146103" y="801192"/>
                  <a:pt x="4148583" y="801192"/>
                </a:cubicBezTo>
                <a:cubicBezTo>
                  <a:pt x="4151064" y="801192"/>
                  <a:pt x="4151064" y="798712"/>
                  <a:pt x="4148583" y="793750"/>
                </a:cubicBezTo>
                <a:cubicBezTo>
                  <a:pt x="4147343" y="791270"/>
                  <a:pt x="4146103" y="789720"/>
                  <a:pt x="4144863" y="789099"/>
                </a:cubicBezTo>
                <a:close/>
                <a:moveTo>
                  <a:pt x="4702968" y="786309"/>
                </a:moveTo>
                <a:lnTo>
                  <a:pt x="4710410" y="793750"/>
                </a:lnTo>
                <a:cubicBezTo>
                  <a:pt x="4710410" y="793750"/>
                  <a:pt x="4710410" y="794991"/>
                  <a:pt x="4710410" y="797471"/>
                </a:cubicBezTo>
                <a:cubicBezTo>
                  <a:pt x="4710410" y="799951"/>
                  <a:pt x="4707929" y="801192"/>
                  <a:pt x="4702968" y="801192"/>
                </a:cubicBezTo>
                <a:cubicBezTo>
                  <a:pt x="4702968" y="801192"/>
                  <a:pt x="4702968" y="798712"/>
                  <a:pt x="4702968" y="793750"/>
                </a:cubicBezTo>
                <a:close/>
                <a:moveTo>
                  <a:pt x="4182070" y="786309"/>
                </a:moveTo>
                <a:cubicBezTo>
                  <a:pt x="4177109" y="786309"/>
                  <a:pt x="4172148" y="791270"/>
                  <a:pt x="4167187" y="801192"/>
                </a:cubicBezTo>
                <a:cubicBezTo>
                  <a:pt x="4167187" y="811113"/>
                  <a:pt x="4174628" y="813594"/>
                  <a:pt x="4189511" y="808633"/>
                </a:cubicBezTo>
                <a:lnTo>
                  <a:pt x="4174628" y="793750"/>
                </a:lnTo>
                <a:cubicBezTo>
                  <a:pt x="4179590" y="793750"/>
                  <a:pt x="4182070" y="791270"/>
                  <a:pt x="4182070" y="786309"/>
                </a:cubicBezTo>
                <a:close/>
                <a:moveTo>
                  <a:pt x="4061147" y="782588"/>
                </a:moveTo>
                <a:cubicBezTo>
                  <a:pt x="4059907" y="782588"/>
                  <a:pt x="4058046" y="783828"/>
                  <a:pt x="4055566" y="786309"/>
                </a:cubicBezTo>
                <a:cubicBezTo>
                  <a:pt x="4050605" y="786309"/>
                  <a:pt x="4048125" y="786309"/>
                  <a:pt x="4048125" y="786309"/>
                </a:cubicBezTo>
                <a:cubicBezTo>
                  <a:pt x="4048125" y="786309"/>
                  <a:pt x="4048125" y="788789"/>
                  <a:pt x="4048125" y="793750"/>
                </a:cubicBezTo>
                <a:lnTo>
                  <a:pt x="4055566" y="793750"/>
                </a:lnTo>
                <a:cubicBezTo>
                  <a:pt x="4060527" y="793750"/>
                  <a:pt x="4063007" y="791270"/>
                  <a:pt x="4063007" y="786309"/>
                </a:cubicBezTo>
                <a:cubicBezTo>
                  <a:pt x="4063007" y="783828"/>
                  <a:pt x="4062387" y="782588"/>
                  <a:pt x="4061147" y="782588"/>
                </a:cubicBezTo>
                <a:close/>
                <a:moveTo>
                  <a:pt x="4941093" y="778868"/>
                </a:moveTo>
                <a:lnTo>
                  <a:pt x="4941093" y="786309"/>
                </a:lnTo>
                <a:cubicBezTo>
                  <a:pt x="4941093" y="786309"/>
                  <a:pt x="4939852" y="785068"/>
                  <a:pt x="4937372" y="782588"/>
                </a:cubicBezTo>
                <a:cubicBezTo>
                  <a:pt x="4934892" y="780108"/>
                  <a:pt x="4936132" y="778868"/>
                  <a:pt x="4941093" y="778868"/>
                </a:cubicBezTo>
                <a:close/>
                <a:moveTo>
                  <a:pt x="4755058" y="778868"/>
                </a:moveTo>
                <a:lnTo>
                  <a:pt x="4762499" y="786309"/>
                </a:lnTo>
                <a:lnTo>
                  <a:pt x="4755058" y="786309"/>
                </a:lnTo>
                <a:cubicBezTo>
                  <a:pt x="4750097" y="786309"/>
                  <a:pt x="4747617" y="786309"/>
                  <a:pt x="4747617" y="786309"/>
                </a:cubicBezTo>
                <a:cubicBezTo>
                  <a:pt x="4747617" y="786309"/>
                  <a:pt x="4747617" y="785068"/>
                  <a:pt x="4747617" y="782588"/>
                </a:cubicBezTo>
                <a:cubicBezTo>
                  <a:pt x="4747617" y="780108"/>
                  <a:pt x="4750097" y="778868"/>
                  <a:pt x="4755058" y="778868"/>
                </a:cubicBezTo>
                <a:close/>
                <a:moveTo>
                  <a:pt x="4122539" y="778868"/>
                </a:moveTo>
                <a:cubicBezTo>
                  <a:pt x="4122539" y="783829"/>
                  <a:pt x="4122539" y="787550"/>
                  <a:pt x="4122539" y="790030"/>
                </a:cubicBezTo>
                <a:cubicBezTo>
                  <a:pt x="4122539" y="792510"/>
                  <a:pt x="4122539" y="793750"/>
                  <a:pt x="4122539" y="793750"/>
                </a:cubicBezTo>
                <a:cubicBezTo>
                  <a:pt x="4122539" y="793750"/>
                  <a:pt x="4125019" y="793750"/>
                  <a:pt x="4129980" y="793750"/>
                </a:cubicBezTo>
                <a:cubicBezTo>
                  <a:pt x="4129980" y="793750"/>
                  <a:pt x="4129980" y="791270"/>
                  <a:pt x="4129980" y="786309"/>
                </a:cubicBezTo>
                <a:close/>
                <a:moveTo>
                  <a:pt x="4516933" y="771426"/>
                </a:moveTo>
                <a:cubicBezTo>
                  <a:pt x="4521894" y="771426"/>
                  <a:pt x="4524374" y="771426"/>
                  <a:pt x="4524374" y="771426"/>
                </a:cubicBezTo>
                <a:lnTo>
                  <a:pt x="4524374" y="778868"/>
                </a:lnTo>
                <a:close/>
                <a:moveTo>
                  <a:pt x="4085332" y="771426"/>
                </a:moveTo>
                <a:cubicBezTo>
                  <a:pt x="4090293" y="776387"/>
                  <a:pt x="4092773" y="781348"/>
                  <a:pt x="4092773" y="786309"/>
                </a:cubicBezTo>
                <a:lnTo>
                  <a:pt x="4100214" y="786309"/>
                </a:lnTo>
                <a:cubicBezTo>
                  <a:pt x="4100214" y="781348"/>
                  <a:pt x="4097734" y="776387"/>
                  <a:pt x="4092773" y="771426"/>
                </a:cubicBezTo>
                <a:close/>
                <a:moveTo>
                  <a:pt x="1718964" y="771426"/>
                </a:moveTo>
                <a:lnTo>
                  <a:pt x="1704082" y="778868"/>
                </a:lnTo>
                <a:cubicBezTo>
                  <a:pt x="1694160" y="778868"/>
                  <a:pt x="1681757" y="781348"/>
                  <a:pt x="1666875" y="786309"/>
                </a:cubicBezTo>
                <a:cubicBezTo>
                  <a:pt x="1666875" y="791270"/>
                  <a:pt x="1666875" y="796230"/>
                  <a:pt x="1666875" y="801192"/>
                </a:cubicBezTo>
                <a:lnTo>
                  <a:pt x="1674316" y="801192"/>
                </a:lnTo>
                <a:lnTo>
                  <a:pt x="1666875" y="808633"/>
                </a:lnTo>
                <a:cubicBezTo>
                  <a:pt x="1661914" y="813594"/>
                  <a:pt x="1661914" y="817315"/>
                  <a:pt x="1666875" y="819795"/>
                </a:cubicBezTo>
                <a:cubicBezTo>
                  <a:pt x="1671836" y="822275"/>
                  <a:pt x="1681757" y="823516"/>
                  <a:pt x="1696640" y="823516"/>
                </a:cubicBezTo>
                <a:lnTo>
                  <a:pt x="1711523" y="823516"/>
                </a:lnTo>
                <a:lnTo>
                  <a:pt x="1711523" y="801192"/>
                </a:lnTo>
                <a:close/>
                <a:moveTo>
                  <a:pt x="4727153" y="767705"/>
                </a:moveTo>
                <a:cubicBezTo>
                  <a:pt x="4728393" y="767705"/>
                  <a:pt x="4730253" y="768945"/>
                  <a:pt x="4732734" y="771426"/>
                </a:cubicBezTo>
                <a:lnTo>
                  <a:pt x="4725292" y="771426"/>
                </a:lnTo>
                <a:cubicBezTo>
                  <a:pt x="4725292" y="768945"/>
                  <a:pt x="4725912" y="767705"/>
                  <a:pt x="4727153" y="767705"/>
                </a:cubicBezTo>
                <a:close/>
                <a:moveTo>
                  <a:pt x="4755058" y="763985"/>
                </a:moveTo>
                <a:cubicBezTo>
                  <a:pt x="4755058" y="763985"/>
                  <a:pt x="4757538" y="763985"/>
                  <a:pt x="4762499" y="763985"/>
                </a:cubicBezTo>
                <a:cubicBezTo>
                  <a:pt x="4767461" y="763985"/>
                  <a:pt x="4769941" y="763985"/>
                  <a:pt x="4769941" y="763985"/>
                </a:cubicBezTo>
                <a:lnTo>
                  <a:pt x="4762499" y="771426"/>
                </a:lnTo>
                <a:cubicBezTo>
                  <a:pt x="4757538" y="771426"/>
                  <a:pt x="4755058" y="771426"/>
                  <a:pt x="4755058" y="771426"/>
                </a:cubicBezTo>
                <a:cubicBezTo>
                  <a:pt x="4755058" y="771426"/>
                  <a:pt x="4755058" y="768946"/>
                  <a:pt x="4755058" y="763985"/>
                </a:cubicBezTo>
                <a:close/>
                <a:moveTo>
                  <a:pt x="4211835" y="763985"/>
                </a:moveTo>
                <a:cubicBezTo>
                  <a:pt x="4206875" y="763985"/>
                  <a:pt x="4204394" y="766465"/>
                  <a:pt x="4204394" y="771426"/>
                </a:cubicBezTo>
                <a:cubicBezTo>
                  <a:pt x="4204394" y="776387"/>
                  <a:pt x="4206875" y="778868"/>
                  <a:pt x="4211835" y="778868"/>
                </a:cubicBezTo>
                <a:lnTo>
                  <a:pt x="4219277" y="771426"/>
                </a:lnTo>
                <a:cubicBezTo>
                  <a:pt x="4219277" y="771426"/>
                  <a:pt x="4218037" y="770185"/>
                  <a:pt x="4215556" y="767705"/>
                </a:cubicBezTo>
                <a:cubicBezTo>
                  <a:pt x="4213076" y="765225"/>
                  <a:pt x="4211835" y="763985"/>
                  <a:pt x="4211835" y="763985"/>
                </a:cubicBezTo>
                <a:close/>
                <a:moveTo>
                  <a:pt x="3973711" y="763985"/>
                </a:moveTo>
                <a:lnTo>
                  <a:pt x="3973711" y="771426"/>
                </a:lnTo>
                <a:lnTo>
                  <a:pt x="4003476" y="778868"/>
                </a:lnTo>
                <a:cubicBezTo>
                  <a:pt x="4003476" y="773906"/>
                  <a:pt x="3998515" y="771426"/>
                  <a:pt x="3988593" y="771426"/>
                </a:cubicBezTo>
                <a:cubicBezTo>
                  <a:pt x="3988593" y="766465"/>
                  <a:pt x="3986113" y="763985"/>
                  <a:pt x="3981152" y="763985"/>
                </a:cubicBezTo>
                <a:cubicBezTo>
                  <a:pt x="3976191" y="763985"/>
                  <a:pt x="3973711" y="763985"/>
                  <a:pt x="3973711" y="763985"/>
                </a:cubicBezTo>
                <a:close/>
                <a:moveTo>
                  <a:pt x="3996035" y="756543"/>
                </a:moveTo>
                <a:cubicBezTo>
                  <a:pt x="3996035" y="756543"/>
                  <a:pt x="3998515" y="759023"/>
                  <a:pt x="4003476" y="763985"/>
                </a:cubicBezTo>
                <a:lnTo>
                  <a:pt x="4003476" y="756543"/>
                </a:lnTo>
                <a:cubicBezTo>
                  <a:pt x="3998515" y="756543"/>
                  <a:pt x="3996035" y="756543"/>
                  <a:pt x="3996035" y="756543"/>
                </a:cubicBezTo>
                <a:close/>
                <a:moveTo>
                  <a:pt x="4918769" y="749102"/>
                </a:moveTo>
                <a:lnTo>
                  <a:pt x="4948535" y="756543"/>
                </a:lnTo>
                <a:cubicBezTo>
                  <a:pt x="4958456" y="761505"/>
                  <a:pt x="4967138" y="762744"/>
                  <a:pt x="4974579" y="760264"/>
                </a:cubicBezTo>
                <a:cubicBezTo>
                  <a:pt x="4982021" y="757784"/>
                  <a:pt x="4990703" y="759023"/>
                  <a:pt x="5000624" y="763985"/>
                </a:cubicBezTo>
                <a:cubicBezTo>
                  <a:pt x="5010546" y="768946"/>
                  <a:pt x="5017987" y="772667"/>
                  <a:pt x="5022949" y="775147"/>
                </a:cubicBezTo>
                <a:cubicBezTo>
                  <a:pt x="5027910" y="777627"/>
                  <a:pt x="5032870" y="776387"/>
                  <a:pt x="5037831" y="771426"/>
                </a:cubicBezTo>
                <a:lnTo>
                  <a:pt x="5045273" y="763985"/>
                </a:lnTo>
                <a:cubicBezTo>
                  <a:pt x="5050234" y="783829"/>
                  <a:pt x="5050234" y="793750"/>
                  <a:pt x="5045273" y="793750"/>
                </a:cubicBezTo>
                <a:lnTo>
                  <a:pt x="5037831" y="793750"/>
                </a:lnTo>
                <a:lnTo>
                  <a:pt x="5045273" y="801192"/>
                </a:lnTo>
                <a:cubicBezTo>
                  <a:pt x="5060156" y="806153"/>
                  <a:pt x="5060156" y="813594"/>
                  <a:pt x="5045273" y="823516"/>
                </a:cubicBezTo>
                <a:lnTo>
                  <a:pt x="5030390" y="830957"/>
                </a:lnTo>
                <a:lnTo>
                  <a:pt x="5030390" y="838399"/>
                </a:lnTo>
                <a:cubicBezTo>
                  <a:pt x="5030390" y="843360"/>
                  <a:pt x="5029149" y="847081"/>
                  <a:pt x="5026669" y="849561"/>
                </a:cubicBezTo>
                <a:cubicBezTo>
                  <a:pt x="5024189" y="852041"/>
                  <a:pt x="5020468" y="850801"/>
                  <a:pt x="5015507" y="845840"/>
                </a:cubicBezTo>
                <a:cubicBezTo>
                  <a:pt x="5010546" y="840879"/>
                  <a:pt x="5008066" y="835919"/>
                  <a:pt x="5008066" y="830957"/>
                </a:cubicBezTo>
                <a:cubicBezTo>
                  <a:pt x="5017987" y="821036"/>
                  <a:pt x="5013027" y="808633"/>
                  <a:pt x="4993183" y="793750"/>
                </a:cubicBezTo>
                <a:cubicBezTo>
                  <a:pt x="4988222" y="788789"/>
                  <a:pt x="4985742" y="786309"/>
                  <a:pt x="4985742" y="786309"/>
                </a:cubicBezTo>
                <a:cubicBezTo>
                  <a:pt x="4985742" y="781348"/>
                  <a:pt x="4984501" y="780108"/>
                  <a:pt x="4982021" y="782588"/>
                </a:cubicBezTo>
                <a:cubicBezTo>
                  <a:pt x="4979541" y="785068"/>
                  <a:pt x="4973339" y="783829"/>
                  <a:pt x="4963417" y="778868"/>
                </a:cubicBezTo>
                <a:cubicBezTo>
                  <a:pt x="4953496" y="773906"/>
                  <a:pt x="4948535" y="770185"/>
                  <a:pt x="4948535" y="767705"/>
                </a:cubicBezTo>
                <a:cubicBezTo>
                  <a:pt x="4948535" y="765225"/>
                  <a:pt x="4941093" y="761505"/>
                  <a:pt x="4926210" y="756543"/>
                </a:cubicBezTo>
                <a:close/>
                <a:moveTo>
                  <a:pt x="4178349" y="745381"/>
                </a:moveTo>
                <a:cubicBezTo>
                  <a:pt x="4175869" y="745381"/>
                  <a:pt x="4172148" y="746621"/>
                  <a:pt x="4167187" y="749102"/>
                </a:cubicBezTo>
                <a:cubicBezTo>
                  <a:pt x="4162226" y="749102"/>
                  <a:pt x="4159745" y="749102"/>
                  <a:pt x="4159745" y="749102"/>
                </a:cubicBezTo>
                <a:cubicBezTo>
                  <a:pt x="4159745" y="749102"/>
                  <a:pt x="4162226" y="751582"/>
                  <a:pt x="4167187" y="756543"/>
                </a:cubicBezTo>
                <a:cubicBezTo>
                  <a:pt x="4172148" y="751582"/>
                  <a:pt x="4177109" y="749102"/>
                  <a:pt x="4182070" y="749102"/>
                </a:cubicBezTo>
                <a:cubicBezTo>
                  <a:pt x="4182070" y="746621"/>
                  <a:pt x="4180830" y="745381"/>
                  <a:pt x="4178349" y="745381"/>
                </a:cubicBezTo>
                <a:close/>
                <a:moveTo>
                  <a:pt x="5186660" y="741660"/>
                </a:moveTo>
                <a:cubicBezTo>
                  <a:pt x="5186660" y="741660"/>
                  <a:pt x="5187900" y="742901"/>
                  <a:pt x="5190380" y="745381"/>
                </a:cubicBezTo>
                <a:cubicBezTo>
                  <a:pt x="5192860" y="747861"/>
                  <a:pt x="5191621" y="749102"/>
                  <a:pt x="5186660" y="749102"/>
                </a:cubicBezTo>
                <a:cubicBezTo>
                  <a:pt x="5186660" y="744141"/>
                  <a:pt x="5186660" y="741660"/>
                  <a:pt x="5186660" y="741660"/>
                </a:cubicBezTo>
                <a:close/>
                <a:moveTo>
                  <a:pt x="4211835" y="741660"/>
                </a:moveTo>
                <a:cubicBezTo>
                  <a:pt x="4211835" y="741660"/>
                  <a:pt x="4211835" y="742901"/>
                  <a:pt x="4211835" y="745381"/>
                </a:cubicBezTo>
                <a:cubicBezTo>
                  <a:pt x="4211835" y="747861"/>
                  <a:pt x="4214316" y="749102"/>
                  <a:pt x="4219277" y="749102"/>
                </a:cubicBezTo>
                <a:lnTo>
                  <a:pt x="4226718" y="749102"/>
                </a:lnTo>
                <a:cubicBezTo>
                  <a:pt x="4221757" y="744141"/>
                  <a:pt x="4216797" y="741660"/>
                  <a:pt x="4211835" y="741660"/>
                </a:cubicBezTo>
                <a:close/>
                <a:moveTo>
                  <a:pt x="5030390" y="734219"/>
                </a:moveTo>
                <a:cubicBezTo>
                  <a:pt x="5035351" y="734219"/>
                  <a:pt x="5039072" y="734219"/>
                  <a:pt x="5041552" y="734219"/>
                </a:cubicBezTo>
                <a:cubicBezTo>
                  <a:pt x="5044032" y="734219"/>
                  <a:pt x="5045273" y="734219"/>
                  <a:pt x="5045273" y="734219"/>
                </a:cubicBezTo>
                <a:lnTo>
                  <a:pt x="5037831" y="741660"/>
                </a:lnTo>
                <a:close/>
                <a:moveTo>
                  <a:pt x="5015507" y="734219"/>
                </a:moveTo>
                <a:cubicBezTo>
                  <a:pt x="5015507" y="734219"/>
                  <a:pt x="5015507" y="735460"/>
                  <a:pt x="5015507" y="737940"/>
                </a:cubicBezTo>
                <a:cubicBezTo>
                  <a:pt x="5015507" y="740420"/>
                  <a:pt x="5017987" y="744141"/>
                  <a:pt x="5022949" y="749102"/>
                </a:cubicBezTo>
                <a:cubicBezTo>
                  <a:pt x="5022949" y="754063"/>
                  <a:pt x="5015507" y="754063"/>
                  <a:pt x="5000624" y="749102"/>
                </a:cubicBezTo>
                <a:lnTo>
                  <a:pt x="4993183" y="741660"/>
                </a:lnTo>
                <a:lnTo>
                  <a:pt x="5008066" y="741660"/>
                </a:lnTo>
                <a:close/>
                <a:moveTo>
                  <a:pt x="4740175" y="730498"/>
                </a:moveTo>
                <a:cubicBezTo>
                  <a:pt x="4742655" y="730498"/>
                  <a:pt x="4745136" y="731738"/>
                  <a:pt x="4747617" y="734219"/>
                </a:cubicBezTo>
                <a:cubicBezTo>
                  <a:pt x="4747617" y="734219"/>
                  <a:pt x="4747617" y="736699"/>
                  <a:pt x="4747617" y="741660"/>
                </a:cubicBezTo>
                <a:cubicBezTo>
                  <a:pt x="4737695" y="741660"/>
                  <a:pt x="4735214" y="744141"/>
                  <a:pt x="4740175" y="749102"/>
                </a:cubicBezTo>
                <a:lnTo>
                  <a:pt x="4732734" y="756543"/>
                </a:lnTo>
                <a:cubicBezTo>
                  <a:pt x="4722812" y="756543"/>
                  <a:pt x="4712890" y="756543"/>
                  <a:pt x="4702968" y="756543"/>
                </a:cubicBezTo>
                <a:lnTo>
                  <a:pt x="4702968" y="749102"/>
                </a:lnTo>
                <a:cubicBezTo>
                  <a:pt x="4707929" y="749102"/>
                  <a:pt x="4711650" y="747861"/>
                  <a:pt x="4714130" y="745381"/>
                </a:cubicBezTo>
                <a:cubicBezTo>
                  <a:pt x="4716610" y="742901"/>
                  <a:pt x="4719092" y="741660"/>
                  <a:pt x="4721572" y="741660"/>
                </a:cubicBezTo>
                <a:cubicBezTo>
                  <a:pt x="4724052" y="741660"/>
                  <a:pt x="4726533" y="741660"/>
                  <a:pt x="4729013" y="741660"/>
                </a:cubicBezTo>
                <a:cubicBezTo>
                  <a:pt x="4731493" y="741660"/>
                  <a:pt x="4732734" y="739180"/>
                  <a:pt x="4732734" y="734219"/>
                </a:cubicBezTo>
                <a:cubicBezTo>
                  <a:pt x="4735214" y="731738"/>
                  <a:pt x="4737694" y="730498"/>
                  <a:pt x="4740175" y="730498"/>
                </a:cubicBezTo>
                <a:close/>
                <a:moveTo>
                  <a:pt x="4323456" y="729568"/>
                </a:moveTo>
                <a:cubicBezTo>
                  <a:pt x="4320976" y="730189"/>
                  <a:pt x="4318496" y="731738"/>
                  <a:pt x="4316015" y="734219"/>
                </a:cubicBezTo>
                <a:cubicBezTo>
                  <a:pt x="4306093" y="744141"/>
                  <a:pt x="4306093" y="751582"/>
                  <a:pt x="4316015" y="756543"/>
                </a:cubicBezTo>
                <a:cubicBezTo>
                  <a:pt x="4325936" y="766465"/>
                  <a:pt x="4330898" y="763985"/>
                  <a:pt x="4330898" y="749102"/>
                </a:cubicBezTo>
                <a:cubicBezTo>
                  <a:pt x="4335859" y="739180"/>
                  <a:pt x="4335859" y="732978"/>
                  <a:pt x="4330898" y="730498"/>
                </a:cubicBezTo>
                <a:cubicBezTo>
                  <a:pt x="4328417" y="729258"/>
                  <a:pt x="4325937" y="728948"/>
                  <a:pt x="4323456" y="729568"/>
                </a:cubicBezTo>
                <a:close/>
                <a:moveTo>
                  <a:pt x="4903886" y="719336"/>
                </a:moveTo>
                <a:lnTo>
                  <a:pt x="4918769" y="726778"/>
                </a:lnTo>
                <a:cubicBezTo>
                  <a:pt x="4918769" y="736699"/>
                  <a:pt x="4908847" y="741660"/>
                  <a:pt x="4889003" y="741660"/>
                </a:cubicBezTo>
                <a:cubicBezTo>
                  <a:pt x="4884042" y="736699"/>
                  <a:pt x="4879082" y="734219"/>
                  <a:pt x="4874120" y="734219"/>
                </a:cubicBezTo>
                <a:cubicBezTo>
                  <a:pt x="4864199" y="734219"/>
                  <a:pt x="4859238" y="732978"/>
                  <a:pt x="4859238" y="730498"/>
                </a:cubicBezTo>
                <a:cubicBezTo>
                  <a:pt x="4859238" y="728018"/>
                  <a:pt x="4864199" y="726778"/>
                  <a:pt x="4874120" y="726778"/>
                </a:cubicBezTo>
                <a:close/>
                <a:moveTo>
                  <a:pt x="4978300" y="711895"/>
                </a:moveTo>
                <a:lnTo>
                  <a:pt x="4985742" y="711895"/>
                </a:lnTo>
                <a:cubicBezTo>
                  <a:pt x="4985742" y="716856"/>
                  <a:pt x="4984501" y="720577"/>
                  <a:pt x="4982021" y="723057"/>
                </a:cubicBezTo>
                <a:cubicBezTo>
                  <a:pt x="4979541" y="725537"/>
                  <a:pt x="4978300" y="726778"/>
                  <a:pt x="4978300" y="726778"/>
                </a:cubicBezTo>
                <a:lnTo>
                  <a:pt x="4978300" y="741660"/>
                </a:lnTo>
                <a:lnTo>
                  <a:pt x="4963417" y="726778"/>
                </a:lnTo>
                <a:lnTo>
                  <a:pt x="4955976" y="719336"/>
                </a:lnTo>
                <a:cubicBezTo>
                  <a:pt x="4960937" y="719336"/>
                  <a:pt x="4965897" y="718096"/>
                  <a:pt x="4970859" y="715616"/>
                </a:cubicBezTo>
                <a:cubicBezTo>
                  <a:pt x="4975820" y="713135"/>
                  <a:pt x="4978300" y="711895"/>
                  <a:pt x="4978300" y="711895"/>
                </a:cubicBezTo>
                <a:close/>
                <a:moveTo>
                  <a:pt x="4263925" y="711895"/>
                </a:moveTo>
                <a:cubicBezTo>
                  <a:pt x="4263925" y="711895"/>
                  <a:pt x="4263925" y="714375"/>
                  <a:pt x="4263925" y="719336"/>
                </a:cubicBezTo>
                <a:cubicBezTo>
                  <a:pt x="4263925" y="719336"/>
                  <a:pt x="4266405" y="719336"/>
                  <a:pt x="4271367" y="719336"/>
                </a:cubicBezTo>
                <a:cubicBezTo>
                  <a:pt x="4276328" y="719336"/>
                  <a:pt x="4278808" y="719336"/>
                  <a:pt x="4278808" y="719336"/>
                </a:cubicBezTo>
                <a:cubicBezTo>
                  <a:pt x="4278808" y="714375"/>
                  <a:pt x="4278808" y="711895"/>
                  <a:pt x="4278808" y="711895"/>
                </a:cubicBezTo>
                <a:cubicBezTo>
                  <a:pt x="4278808" y="711895"/>
                  <a:pt x="4276328" y="711895"/>
                  <a:pt x="4271367" y="711895"/>
                </a:cubicBezTo>
                <a:cubicBezTo>
                  <a:pt x="4266405" y="711895"/>
                  <a:pt x="4263925" y="711895"/>
                  <a:pt x="4263925" y="711895"/>
                </a:cubicBezTo>
                <a:close/>
                <a:moveTo>
                  <a:pt x="5022019" y="706314"/>
                </a:moveTo>
                <a:cubicBezTo>
                  <a:pt x="5023879" y="706314"/>
                  <a:pt x="5025429" y="706934"/>
                  <a:pt x="5026669" y="708174"/>
                </a:cubicBezTo>
                <a:cubicBezTo>
                  <a:pt x="5029149" y="710654"/>
                  <a:pt x="5030390" y="714375"/>
                  <a:pt x="5030390" y="719336"/>
                </a:cubicBezTo>
                <a:cubicBezTo>
                  <a:pt x="5030390" y="724298"/>
                  <a:pt x="5027910" y="726778"/>
                  <a:pt x="5022949" y="726778"/>
                </a:cubicBezTo>
                <a:cubicBezTo>
                  <a:pt x="5017987" y="726778"/>
                  <a:pt x="5014267" y="724298"/>
                  <a:pt x="5011786" y="719336"/>
                </a:cubicBezTo>
                <a:cubicBezTo>
                  <a:pt x="5009306" y="714375"/>
                  <a:pt x="5010546" y="710654"/>
                  <a:pt x="5015507" y="708174"/>
                </a:cubicBezTo>
                <a:cubicBezTo>
                  <a:pt x="5017988" y="706934"/>
                  <a:pt x="5020159" y="706314"/>
                  <a:pt x="5022019" y="706314"/>
                </a:cubicBezTo>
                <a:close/>
                <a:moveTo>
                  <a:pt x="1287363" y="693291"/>
                </a:moveTo>
                <a:cubicBezTo>
                  <a:pt x="1289843" y="693291"/>
                  <a:pt x="1292324" y="694531"/>
                  <a:pt x="1294805" y="697012"/>
                </a:cubicBezTo>
                <a:lnTo>
                  <a:pt x="1287363" y="697012"/>
                </a:lnTo>
                <a:lnTo>
                  <a:pt x="1279921" y="697012"/>
                </a:lnTo>
                <a:cubicBezTo>
                  <a:pt x="1282402" y="694531"/>
                  <a:pt x="1284883" y="693291"/>
                  <a:pt x="1287363" y="693291"/>
                </a:cubicBezTo>
                <a:close/>
                <a:moveTo>
                  <a:pt x="4405312" y="689571"/>
                </a:moveTo>
                <a:cubicBezTo>
                  <a:pt x="4415233" y="689571"/>
                  <a:pt x="4421435" y="690811"/>
                  <a:pt x="4423915" y="693291"/>
                </a:cubicBezTo>
                <a:cubicBezTo>
                  <a:pt x="4426395" y="695771"/>
                  <a:pt x="4425156" y="699492"/>
                  <a:pt x="4420195" y="704453"/>
                </a:cubicBezTo>
                <a:cubicBezTo>
                  <a:pt x="4415233" y="704453"/>
                  <a:pt x="4413994" y="705694"/>
                  <a:pt x="4416474" y="708174"/>
                </a:cubicBezTo>
                <a:cubicBezTo>
                  <a:pt x="4418954" y="710654"/>
                  <a:pt x="4420195" y="714375"/>
                  <a:pt x="4420195" y="719336"/>
                </a:cubicBezTo>
                <a:cubicBezTo>
                  <a:pt x="4435077" y="724298"/>
                  <a:pt x="4449960" y="721816"/>
                  <a:pt x="4464843" y="711895"/>
                </a:cubicBezTo>
                <a:cubicBezTo>
                  <a:pt x="4469804" y="706934"/>
                  <a:pt x="4473525" y="704453"/>
                  <a:pt x="4476005" y="704453"/>
                </a:cubicBezTo>
                <a:cubicBezTo>
                  <a:pt x="4478485" y="704453"/>
                  <a:pt x="4479726" y="704453"/>
                  <a:pt x="4479726" y="704453"/>
                </a:cubicBezTo>
                <a:lnTo>
                  <a:pt x="4479726" y="697012"/>
                </a:lnTo>
                <a:lnTo>
                  <a:pt x="4487167" y="689571"/>
                </a:lnTo>
                <a:cubicBezTo>
                  <a:pt x="4492129" y="694532"/>
                  <a:pt x="4499570" y="697012"/>
                  <a:pt x="4509492" y="697012"/>
                </a:cubicBezTo>
                <a:lnTo>
                  <a:pt x="4531816" y="711895"/>
                </a:lnTo>
                <a:lnTo>
                  <a:pt x="4502050" y="719336"/>
                </a:lnTo>
                <a:cubicBezTo>
                  <a:pt x="4497089" y="714375"/>
                  <a:pt x="4493368" y="711895"/>
                  <a:pt x="4490888" y="711895"/>
                </a:cubicBezTo>
                <a:cubicBezTo>
                  <a:pt x="4488408" y="711895"/>
                  <a:pt x="4485927" y="716856"/>
                  <a:pt x="4483447" y="726778"/>
                </a:cubicBezTo>
                <a:cubicBezTo>
                  <a:pt x="4480967" y="736699"/>
                  <a:pt x="4479726" y="744141"/>
                  <a:pt x="4479726" y="749102"/>
                </a:cubicBezTo>
                <a:cubicBezTo>
                  <a:pt x="4484687" y="754063"/>
                  <a:pt x="4484687" y="759023"/>
                  <a:pt x="4479726" y="763985"/>
                </a:cubicBezTo>
                <a:lnTo>
                  <a:pt x="4479726" y="771426"/>
                </a:lnTo>
                <a:cubicBezTo>
                  <a:pt x="4464843" y="781348"/>
                  <a:pt x="4452440" y="781348"/>
                  <a:pt x="4442519" y="771426"/>
                </a:cubicBezTo>
                <a:lnTo>
                  <a:pt x="4449960" y="763985"/>
                </a:lnTo>
                <a:cubicBezTo>
                  <a:pt x="4454922" y="768946"/>
                  <a:pt x="4458642" y="770185"/>
                  <a:pt x="4461122" y="767705"/>
                </a:cubicBezTo>
                <a:cubicBezTo>
                  <a:pt x="4463602" y="765225"/>
                  <a:pt x="4462363" y="759023"/>
                  <a:pt x="4457402" y="749102"/>
                </a:cubicBezTo>
                <a:cubicBezTo>
                  <a:pt x="4457402" y="749102"/>
                  <a:pt x="4456161" y="747861"/>
                  <a:pt x="4453681" y="745381"/>
                </a:cubicBezTo>
                <a:cubicBezTo>
                  <a:pt x="4451201" y="742901"/>
                  <a:pt x="4449960" y="741660"/>
                  <a:pt x="4449960" y="741660"/>
                </a:cubicBezTo>
                <a:lnTo>
                  <a:pt x="4435077" y="734219"/>
                </a:lnTo>
                <a:cubicBezTo>
                  <a:pt x="4430116" y="734219"/>
                  <a:pt x="4425156" y="731739"/>
                  <a:pt x="4420195" y="726778"/>
                </a:cubicBezTo>
                <a:cubicBezTo>
                  <a:pt x="4415233" y="726778"/>
                  <a:pt x="4407792" y="721816"/>
                  <a:pt x="4397870" y="711895"/>
                </a:cubicBezTo>
                <a:cubicBezTo>
                  <a:pt x="4387949" y="701973"/>
                  <a:pt x="4384228" y="695771"/>
                  <a:pt x="4386708" y="693291"/>
                </a:cubicBezTo>
                <a:cubicBezTo>
                  <a:pt x="4389188" y="690811"/>
                  <a:pt x="4395390" y="689571"/>
                  <a:pt x="4405312" y="689571"/>
                </a:cubicBezTo>
                <a:close/>
                <a:moveTo>
                  <a:pt x="4018359" y="689571"/>
                </a:moveTo>
                <a:cubicBezTo>
                  <a:pt x="4008437" y="689571"/>
                  <a:pt x="4005957" y="694532"/>
                  <a:pt x="4010918" y="704453"/>
                </a:cubicBezTo>
                <a:cubicBezTo>
                  <a:pt x="4015879" y="714375"/>
                  <a:pt x="4027041" y="719336"/>
                  <a:pt x="4044404" y="719336"/>
                </a:cubicBezTo>
                <a:cubicBezTo>
                  <a:pt x="4061767" y="719336"/>
                  <a:pt x="4070449" y="716856"/>
                  <a:pt x="4070449" y="711895"/>
                </a:cubicBezTo>
                <a:lnTo>
                  <a:pt x="4055566" y="704453"/>
                </a:lnTo>
                <a:lnTo>
                  <a:pt x="4025800" y="697012"/>
                </a:lnTo>
                <a:cubicBezTo>
                  <a:pt x="4025800" y="692051"/>
                  <a:pt x="4023320" y="689571"/>
                  <a:pt x="4018359" y="689571"/>
                </a:cubicBezTo>
                <a:close/>
                <a:moveTo>
                  <a:pt x="3936504" y="689571"/>
                </a:moveTo>
                <a:lnTo>
                  <a:pt x="3958828" y="704453"/>
                </a:lnTo>
                <a:cubicBezTo>
                  <a:pt x="3968750" y="704453"/>
                  <a:pt x="3973711" y="704453"/>
                  <a:pt x="3973711" y="704453"/>
                </a:cubicBezTo>
                <a:cubicBezTo>
                  <a:pt x="3973711" y="699492"/>
                  <a:pt x="3967510" y="695771"/>
                  <a:pt x="3955107" y="693291"/>
                </a:cubicBezTo>
                <a:cubicBezTo>
                  <a:pt x="3942705" y="690811"/>
                  <a:pt x="3936504" y="689571"/>
                  <a:pt x="3936504" y="689571"/>
                </a:cubicBezTo>
                <a:close/>
                <a:moveTo>
                  <a:pt x="3965781" y="685423"/>
                </a:moveTo>
                <a:lnTo>
                  <a:pt x="3966269" y="685850"/>
                </a:lnTo>
                <a:cubicBezTo>
                  <a:pt x="3966269" y="688330"/>
                  <a:pt x="3969990" y="689571"/>
                  <a:pt x="3977431" y="689571"/>
                </a:cubicBezTo>
                <a:cubicBezTo>
                  <a:pt x="3984873" y="689571"/>
                  <a:pt x="3988593" y="689571"/>
                  <a:pt x="3988593" y="689571"/>
                </a:cubicBezTo>
                <a:close/>
                <a:moveTo>
                  <a:pt x="4713200" y="684920"/>
                </a:moveTo>
                <a:cubicBezTo>
                  <a:pt x="4715060" y="684300"/>
                  <a:pt x="4717851" y="684610"/>
                  <a:pt x="4721572" y="685850"/>
                </a:cubicBezTo>
                <a:cubicBezTo>
                  <a:pt x="4729013" y="688330"/>
                  <a:pt x="4735214" y="689571"/>
                  <a:pt x="4740175" y="689571"/>
                </a:cubicBezTo>
                <a:cubicBezTo>
                  <a:pt x="4745136" y="689571"/>
                  <a:pt x="4751337" y="690811"/>
                  <a:pt x="4758779" y="693291"/>
                </a:cubicBezTo>
                <a:cubicBezTo>
                  <a:pt x="4766220" y="695771"/>
                  <a:pt x="4769941" y="697012"/>
                  <a:pt x="4769941" y="697012"/>
                </a:cubicBezTo>
                <a:cubicBezTo>
                  <a:pt x="4769941" y="701973"/>
                  <a:pt x="4767461" y="704453"/>
                  <a:pt x="4762499" y="704453"/>
                </a:cubicBezTo>
                <a:lnTo>
                  <a:pt x="4777382" y="719336"/>
                </a:lnTo>
                <a:cubicBezTo>
                  <a:pt x="4787304" y="719336"/>
                  <a:pt x="4793506" y="716856"/>
                  <a:pt x="4795986" y="711895"/>
                </a:cubicBezTo>
                <a:cubicBezTo>
                  <a:pt x="4798466" y="706934"/>
                  <a:pt x="4799706" y="701973"/>
                  <a:pt x="4799706" y="697012"/>
                </a:cubicBezTo>
                <a:cubicBezTo>
                  <a:pt x="4789785" y="687091"/>
                  <a:pt x="4792265" y="684609"/>
                  <a:pt x="4807148" y="689571"/>
                </a:cubicBezTo>
                <a:lnTo>
                  <a:pt x="4822031" y="697012"/>
                </a:lnTo>
                <a:cubicBezTo>
                  <a:pt x="4831952" y="701973"/>
                  <a:pt x="4831952" y="704453"/>
                  <a:pt x="4822031" y="704453"/>
                </a:cubicBezTo>
                <a:cubicBezTo>
                  <a:pt x="4812109" y="704453"/>
                  <a:pt x="4805907" y="708174"/>
                  <a:pt x="4803427" y="715616"/>
                </a:cubicBezTo>
                <a:cubicBezTo>
                  <a:pt x="4800947" y="723057"/>
                  <a:pt x="4794745" y="726778"/>
                  <a:pt x="4784824" y="726778"/>
                </a:cubicBezTo>
                <a:lnTo>
                  <a:pt x="4762499" y="719336"/>
                </a:lnTo>
                <a:cubicBezTo>
                  <a:pt x="4752578" y="714375"/>
                  <a:pt x="4747617" y="711895"/>
                  <a:pt x="4747617" y="711895"/>
                </a:cubicBezTo>
                <a:lnTo>
                  <a:pt x="4732734" y="697012"/>
                </a:lnTo>
                <a:cubicBezTo>
                  <a:pt x="4732734" y="701973"/>
                  <a:pt x="4735214" y="706934"/>
                  <a:pt x="4740175" y="711895"/>
                </a:cubicBezTo>
                <a:cubicBezTo>
                  <a:pt x="4745136" y="711895"/>
                  <a:pt x="4747617" y="713135"/>
                  <a:pt x="4747617" y="715616"/>
                </a:cubicBezTo>
                <a:cubicBezTo>
                  <a:pt x="4747617" y="718096"/>
                  <a:pt x="4745136" y="719336"/>
                  <a:pt x="4740175" y="719336"/>
                </a:cubicBezTo>
                <a:cubicBezTo>
                  <a:pt x="4725292" y="714375"/>
                  <a:pt x="4715371" y="704453"/>
                  <a:pt x="4710410" y="689571"/>
                </a:cubicBezTo>
                <a:cubicBezTo>
                  <a:pt x="4710410" y="687090"/>
                  <a:pt x="4711340" y="685540"/>
                  <a:pt x="4713200" y="684920"/>
                </a:cubicBezTo>
                <a:close/>
                <a:moveTo>
                  <a:pt x="4293691" y="674688"/>
                </a:moveTo>
                <a:lnTo>
                  <a:pt x="4293691" y="682129"/>
                </a:lnTo>
                <a:cubicBezTo>
                  <a:pt x="4283769" y="692051"/>
                  <a:pt x="4276328" y="692051"/>
                  <a:pt x="4271367" y="682129"/>
                </a:cubicBezTo>
                <a:cubicBezTo>
                  <a:pt x="4276328" y="677168"/>
                  <a:pt x="4283769" y="674688"/>
                  <a:pt x="4293691" y="674688"/>
                </a:cubicBezTo>
                <a:close/>
                <a:moveTo>
                  <a:pt x="3906738" y="674688"/>
                </a:moveTo>
                <a:cubicBezTo>
                  <a:pt x="3906738" y="679649"/>
                  <a:pt x="3909218" y="682129"/>
                  <a:pt x="3914179" y="682129"/>
                </a:cubicBezTo>
                <a:cubicBezTo>
                  <a:pt x="3919140" y="682129"/>
                  <a:pt x="3926582" y="682129"/>
                  <a:pt x="3936504" y="682129"/>
                </a:cubicBezTo>
                <a:lnTo>
                  <a:pt x="3948882" y="682350"/>
                </a:lnTo>
                <a:close/>
                <a:moveTo>
                  <a:pt x="1339453" y="674688"/>
                </a:moveTo>
                <a:lnTo>
                  <a:pt x="1346894" y="682129"/>
                </a:lnTo>
                <a:cubicBezTo>
                  <a:pt x="1346894" y="682129"/>
                  <a:pt x="1344414" y="683370"/>
                  <a:pt x="1339453" y="685850"/>
                </a:cubicBezTo>
                <a:cubicBezTo>
                  <a:pt x="1334492" y="688330"/>
                  <a:pt x="1329531" y="689571"/>
                  <a:pt x="1324570" y="689571"/>
                </a:cubicBezTo>
                <a:lnTo>
                  <a:pt x="1317129" y="682129"/>
                </a:lnTo>
                <a:close/>
                <a:moveTo>
                  <a:pt x="4496469" y="670967"/>
                </a:moveTo>
                <a:cubicBezTo>
                  <a:pt x="4497709" y="670967"/>
                  <a:pt x="4499569" y="672207"/>
                  <a:pt x="4502050" y="674688"/>
                </a:cubicBezTo>
                <a:cubicBezTo>
                  <a:pt x="4507011" y="674688"/>
                  <a:pt x="4509492" y="674688"/>
                  <a:pt x="4509492" y="674688"/>
                </a:cubicBezTo>
                <a:cubicBezTo>
                  <a:pt x="4509492" y="679649"/>
                  <a:pt x="4507011" y="682129"/>
                  <a:pt x="4502050" y="682129"/>
                </a:cubicBezTo>
                <a:cubicBezTo>
                  <a:pt x="4502050" y="682129"/>
                  <a:pt x="4500810" y="680889"/>
                  <a:pt x="4498329" y="678409"/>
                </a:cubicBezTo>
                <a:cubicBezTo>
                  <a:pt x="4495849" y="675928"/>
                  <a:pt x="4494609" y="674688"/>
                  <a:pt x="4494609" y="674688"/>
                </a:cubicBezTo>
                <a:cubicBezTo>
                  <a:pt x="4494609" y="672207"/>
                  <a:pt x="4495229" y="670967"/>
                  <a:pt x="4496469" y="670967"/>
                </a:cubicBezTo>
                <a:close/>
                <a:moveTo>
                  <a:pt x="4732734" y="667246"/>
                </a:moveTo>
                <a:cubicBezTo>
                  <a:pt x="4737695" y="667246"/>
                  <a:pt x="4741416" y="667246"/>
                  <a:pt x="4743896" y="667246"/>
                </a:cubicBezTo>
                <a:cubicBezTo>
                  <a:pt x="4746376" y="667246"/>
                  <a:pt x="4747617" y="667246"/>
                  <a:pt x="4747617" y="667246"/>
                </a:cubicBezTo>
                <a:cubicBezTo>
                  <a:pt x="4737695" y="672208"/>
                  <a:pt x="4730254" y="674688"/>
                  <a:pt x="4725292" y="674688"/>
                </a:cubicBezTo>
                <a:close/>
                <a:moveTo>
                  <a:pt x="4375546" y="667246"/>
                </a:moveTo>
                <a:lnTo>
                  <a:pt x="4397870" y="667246"/>
                </a:lnTo>
                <a:cubicBezTo>
                  <a:pt x="4397870" y="667246"/>
                  <a:pt x="4395390" y="669726"/>
                  <a:pt x="4390429" y="674688"/>
                </a:cubicBezTo>
                <a:close/>
                <a:moveTo>
                  <a:pt x="4688085" y="659805"/>
                </a:moveTo>
                <a:cubicBezTo>
                  <a:pt x="4693047" y="659805"/>
                  <a:pt x="4695527" y="661046"/>
                  <a:pt x="4695527" y="663526"/>
                </a:cubicBezTo>
                <a:cubicBezTo>
                  <a:pt x="4695527" y="666006"/>
                  <a:pt x="4695527" y="667246"/>
                  <a:pt x="4695527" y="667246"/>
                </a:cubicBezTo>
                <a:cubicBezTo>
                  <a:pt x="4695527" y="672208"/>
                  <a:pt x="4694286" y="674688"/>
                  <a:pt x="4691806" y="674688"/>
                </a:cubicBezTo>
                <a:cubicBezTo>
                  <a:pt x="4689326" y="674688"/>
                  <a:pt x="4688085" y="672208"/>
                  <a:pt x="4688085" y="667246"/>
                </a:cubicBezTo>
                <a:close/>
                <a:moveTo>
                  <a:pt x="4479726" y="659805"/>
                </a:moveTo>
                <a:lnTo>
                  <a:pt x="4487167" y="667246"/>
                </a:lnTo>
                <a:cubicBezTo>
                  <a:pt x="4482206" y="667246"/>
                  <a:pt x="4478485" y="667246"/>
                  <a:pt x="4476005" y="667246"/>
                </a:cubicBezTo>
                <a:cubicBezTo>
                  <a:pt x="4473525" y="667246"/>
                  <a:pt x="4469804" y="667246"/>
                  <a:pt x="4464843" y="667246"/>
                </a:cubicBezTo>
                <a:close/>
                <a:moveTo>
                  <a:pt x="2172890" y="659805"/>
                </a:moveTo>
                <a:lnTo>
                  <a:pt x="2172890" y="667246"/>
                </a:lnTo>
                <a:cubicBezTo>
                  <a:pt x="2177851" y="667246"/>
                  <a:pt x="2180332" y="664766"/>
                  <a:pt x="2180332" y="659805"/>
                </a:cubicBezTo>
                <a:close/>
                <a:moveTo>
                  <a:pt x="1756171" y="659805"/>
                </a:moveTo>
                <a:cubicBezTo>
                  <a:pt x="1761132" y="664766"/>
                  <a:pt x="1767334" y="667246"/>
                  <a:pt x="1774775" y="667246"/>
                </a:cubicBezTo>
                <a:cubicBezTo>
                  <a:pt x="1782216" y="667246"/>
                  <a:pt x="1793378" y="667246"/>
                  <a:pt x="1808261" y="667246"/>
                </a:cubicBezTo>
                <a:lnTo>
                  <a:pt x="1815703" y="674688"/>
                </a:lnTo>
                <a:cubicBezTo>
                  <a:pt x="1815703" y="679649"/>
                  <a:pt x="1814463" y="680889"/>
                  <a:pt x="1811982" y="678409"/>
                </a:cubicBezTo>
                <a:cubicBezTo>
                  <a:pt x="1809501" y="675928"/>
                  <a:pt x="1798339" y="677168"/>
                  <a:pt x="1778496" y="682129"/>
                </a:cubicBezTo>
                <a:lnTo>
                  <a:pt x="1748730" y="682129"/>
                </a:lnTo>
                <a:cubicBezTo>
                  <a:pt x="1748730" y="677168"/>
                  <a:pt x="1746250" y="674688"/>
                  <a:pt x="1741289" y="674688"/>
                </a:cubicBezTo>
                <a:close/>
                <a:moveTo>
                  <a:pt x="1384101" y="659805"/>
                </a:moveTo>
                <a:lnTo>
                  <a:pt x="1376660" y="667246"/>
                </a:lnTo>
                <a:cubicBezTo>
                  <a:pt x="1371699" y="672208"/>
                  <a:pt x="1366738" y="674688"/>
                  <a:pt x="1361777" y="674688"/>
                </a:cubicBezTo>
                <a:lnTo>
                  <a:pt x="1369219" y="667246"/>
                </a:lnTo>
                <a:cubicBezTo>
                  <a:pt x="1374179" y="662285"/>
                  <a:pt x="1379140" y="659805"/>
                  <a:pt x="1384101" y="659805"/>
                </a:cubicBezTo>
                <a:close/>
                <a:moveTo>
                  <a:pt x="4613671" y="652364"/>
                </a:moveTo>
                <a:cubicBezTo>
                  <a:pt x="4613671" y="652364"/>
                  <a:pt x="4614912" y="654844"/>
                  <a:pt x="4617392" y="659805"/>
                </a:cubicBezTo>
                <a:cubicBezTo>
                  <a:pt x="4619872" y="664766"/>
                  <a:pt x="4622353" y="667246"/>
                  <a:pt x="4624833" y="667246"/>
                </a:cubicBezTo>
                <a:cubicBezTo>
                  <a:pt x="4627313" y="667246"/>
                  <a:pt x="4628554" y="666006"/>
                  <a:pt x="4628554" y="663526"/>
                </a:cubicBezTo>
                <a:cubicBezTo>
                  <a:pt x="4628554" y="661046"/>
                  <a:pt x="4626074" y="658564"/>
                  <a:pt x="4621113" y="656084"/>
                </a:cubicBezTo>
                <a:cubicBezTo>
                  <a:pt x="4616151" y="653604"/>
                  <a:pt x="4613671" y="652364"/>
                  <a:pt x="4613671" y="652364"/>
                </a:cubicBezTo>
                <a:close/>
                <a:moveTo>
                  <a:pt x="4449960" y="652364"/>
                </a:moveTo>
                <a:cubicBezTo>
                  <a:pt x="4449960" y="652364"/>
                  <a:pt x="4449960" y="654844"/>
                  <a:pt x="4449960" y="659805"/>
                </a:cubicBezTo>
                <a:lnTo>
                  <a:pt x="4442519" y="659805"/>
                </a:lnTo>
                <a:close/>
                <a:moveTo>
                  <a:pt x="4152304" y="652364"/>
                </a:moveTo>
                <a:lnTo>
                  <a:pt x="4144863" y="659805"/>
                </a:lnTo>
                <a:cubicBezTo>
                  <a:pt x="4149824" y="659805"/>
                  <a:pt x="4152304" y="659805"/>
                  <a:pt x="4152304" y="659805"/>
                </a:cubicBezTo>
                <a:cubicBezTo>
                  <a:pt x="4152304" y="654844"/>
                  <a:pt x="4152304" y="652364"/>
                  <a:pt x="4152304" y="652364"/>
                </a:cubicBezTo>
                <a:close/>
                <a:moveTo>
                  <a:pt x="4278808" y="647713"/>
                </a:moveTo>
                <a:cubicBezTo>
                  <a:pt x="4281289" y="648333"/>
                  <a:pt x="4283769" y="649883"/>
                  <a:pt x="4286249" y="652364"/>
                </a:cubicBezTo>
                <a:lnTo>
                  <a:pt x="4293691" y="659805"/>
                </a:lnTo>
                <a:lnTo>
                  <a:pt x="4278808" y="659805"/>
                </a:lnTo>
                <a:cubicBezTo>
                  <a:pt x="4268886" y="659805"/>
                  <a:pt x="4263925" y="659805"/>
                  <a:pt x="4263925" y="659805"/>
                </a:cubicBezTo>
                <a:cubicBezTo>
                  <a:pt x="4263925" y="654844"/>
                  <a:pt x="4266405" y="651123"/>
                  <a:pt x="4271367" y="648643"/>
                </a:cubicBezTo>
                <a:cubicBezTo>
                  <a:pt x="4273847" y="647403"/>
                  <a:pt x="4276328" y="647093"/>
                  <a:pt x="4278808" y="647713"/>
                </a:cubicBezTo>
                <a:close/>
                <a:moveTo>
                  <a:pt x="4115097" y="644922"/>
                </a:moveTo>
                <a:lnTo>
                  <a:pt x="4115097" y="652364"/>
                </a:lnTo>
                <a:cubicBezTo>
                  <a:pt x="4125019" y="652364"/>
                  <a:pt x="4129980" y="649884"/>
                  <a:pt x="4129980" y="644922"/>
                </a:cubicBezTo>
                <a:close/>
                <a:moveTo>
                  <a:pt x="2805410" y="644922"/>
                </a:moveTo>
                <a:lnTo>
                  <a:pt x="2775644" y="652364"/>
                </a:lnTo>
                <a:cubicBezTo>
                  <a:pt x="2770683" y="657325"/>
                  <a:pt x="2765722" y="657325"/>
                  <a:pt x="2760761" y="652364"/>
                </a:cubicBezTo>
                <a:cubicBezTo>
                  <a:pt x="2755801" y="652364"/>
                  <a:pt x="2753320" y="653604"/>
                  <a:pt x="2753320" y="656084"/>
                </a:cubicBezTo>
                <a:cubicBezTo>
                  <a:pt x="2753320" y="658564"/>
                  <a:pt x="2754560" y="661046"/>
                  <a:pt x="2757041" y="663526"/>
                </a:cubicBezTo>
                <a:cubicBezTo>
                  <a:pt x="2759521" y="666006"/>
                  <a:pt x="2763242" y="667246"/>
                  <a:pt x="2768203" y="667246"/>
                </a:cubicBezTo>
                <a:cubicBezTo>
                  <a:pt x="2773163" y="662285"/>
                  <a:pt x="2778125" y="662285"/>
                  <a:pt x="2783085" y="667246"/>
                </a:cubicBezTo>
                <a:lnTo>
                  <a:pt x="2797968" y="659805"/>
                </a:lnTo>
                <a:cubicBezTo>
                  <a:pt x="2797968" y="654844"/>
                  <a:pt x="2799208" y="652364"/>
                  <a:pt x="2801689" y="652364"/>
                </a:cubicBezTo>
                <a:cubicBezTo>
                  <a:pt x="2804170" y="652364"/>
                  <a:pt x="2805410" y="649884"/>
                  <a:pt x="2805410" y="644922"/>
                </a:cubicBezTo>
                <a:close/>
                <a:moveTo>
                  <a:pt x="2243584" y="641201"/>
                </a:moveTo>
                <a:cubicBezTo>
                  <a:pt x="2241103" y="641201"/>
                  <a:pt x="2237382" y="642442"/>
                  <a:pt x="2232421" y="644922"/>
                </a:cubicBezTo>
                <a:cubicBezTo>
                  <a:pt x="2227461" y="644922"/>
                  <a:pt x="2227461" y="647402"/>
                  <a:pt x="2232421" y="652364"/>
                </a:cubicBezTo>
                <a:lnTo>
                  <a:pt x="2247304" y="644922"/>
                </a:lnTo>
                <a:cubicBezTo>
                  <a:pt x="2247304" y="642442"/>
                  <a:pt x="2246064" y="641201"/>
                  <a:pt x="2243584" y="641201"/>
                </a:cubicBezTo>
                <a:close/>
                <a:moveTo>
                  <a:pt x="3952317" y="639342"/>
                </a:moveTo>
                <a:cubicBezTo>
                  <a:pt x="3950456" y="639342"/>
                  <a:pt x="3948906" y="639961"/>
                  <a:pt x="3947666" y="641201"/>
                </a:cubicBezTo>
                <a:cubicBezTo>
                  <a:pt x="3945185" y="643682"/>
                  <a:pt x="3945185" y="647402"/>
                  <a:pt x="3947666" y="652364"/>
                </a:cubicBezTo>
                <a:cubicBezTo>
                  <a:pt x="3950146" y="657325"/>
                  <a:pt x="3953867" y="659805"/>
                  <a:pt x="3958828" y="659805"/>
                </a:cubicBezTo>
                <a:cubicBezTo>
                  <a:pt x="3963789" y="659805"/>
                  <a:pt x="3966269" y="657325"/>
                  <a:pt x="3966269" y="652364"/>
                </a:cubicBezTo>
                <a:cubicBezTo>
                  <a:pt x="3966269" y="647402"/>
                  <a:pt x="3963789" y="643682"/>
                  <a:pt x="3958828" y="641201"/>
                </a:cubicBezTo>
                <a:cubicBezTo>
                  <a:pt x="3956347" y="639961"/>
                  <a:pt x="3954177" y="639342"/>
                  <a:pt x="3952317" y="639342"/>
                </a:cubicBezTo>
                <a:close/>
                <a:moveTo>
                  <a:pt x="2053828" y="637481"/>
                </a:moveTo>
                <a:lnTo>
                  <a:pt x="2046386" y="644922"/>
                </a:lnTo>
                <a:cubicBezTo>
                  <a:pt x="2051347" y="644922"/>
                  <a:pt x="2055068" y="644922"/>
                  <a:pt x="2057548" y="644922"/>
                </a:cubicBezTo>
                <a:cubicBezTo>
                  <a:pt x="2060029" y="644922"/>
                  <a:pt x="2061269" y="644922"/>
                  <a:pt x="2061269" y="644922"/>
                </a:cubicBezTo>
                <a:cubicBezTo>
                  <a:pt x="2061269" y="639961"/>
                  <a:pt x="2058788" y="637481"/>
                  <a:pt x="2053828" y="637481"/>
                </a:cubicBezTo>
                <a:close/>
                <a:moveTo>
                  <a:pt x="5566171" y="630039"/>
                </a:moveTo>
                <a:cubicBezTo>
                  <a:pt x="5566171" y="630039"/>
                  <a:pt x="5571133" y="632519"/>
                  <a:pt x="5581054" y="637481"/>
                </a:cubicBezTo>
                <a:cubicBezTo>
                  <a:pt x="5590975" y="642442"/>
                  <a:pt x="5595937" y="644922"/>
                  <a:pt x="5595937" y="644922"/>
                </a:cubicBezTo>
                <a:lnTo>
                  <a:pt x="5581054" y="644922"/>
                </a:lnTo>
                <a:close/>
                <a:moveTo>
                  <a:pt x="4963417" y="630039"/>
                </a:moveTo>
                <a:lnTo>
                  <a:pt x="4955976" y="637481"/>
                </a:lnTo>
                <a:lnTo>
                  <a:pt x="4948535" y="637481"/>
                </a:lnTo>
                <a:cubicBezTo>
                  <a:pt x="4948535" y="637481"/>
                  <a:pt x="4951015" y="636240"/>
                  <a:pt x="4955976" y="633760"/>
                </a:cubicBezTo>
                <a:cubicBezTo>
                  <a:pt x="4960937" y="631280"/>
                  <a:pt x="4963417" y="630039"/>
                  <a:pt x="4963417" y="630039"/>
                </a:cubicBezTo>
                <a:close/>
                <a:moveTo>
                  <a:pt x="4412753" y="630039"/>
                </a:moveTo>
                <a:lnTo>
                  <a:pt x="4420195" y="630039"/>
                </a:lnTo>
                <a:cubicBezTo>
                  <a:pt x="4415233" y="635001"/>
                  <a:pt x="4413994" y="638721"/>
                  <a:pt x="4416474" y="641201"/>
                </a:cubicBezTo>
                <a:cubicBezTo>
                  <a:pt x="4418954" y="643682"/>
                  <a:pt x="4420195" y="644922"/>
                  <a:pt x="4420195" y="644922"/>
                </a:cubicBezTo>
                <a:cubicBezTo>
                  <a:pt x="4425156" y="649884"/>
                  <a:pt x="4428877" y="653604"/>
                  <a:pt x="4431357" y="656084"/>
                </a:cubicBezTo>
                <a:cubicBezTo>
                  <a:pt x="4433837" y="658564"/>
                  <a:pt x="4435077" y="662285"/>
                  <a:pt x="4435077" y="667246"/>
                </a:cubicBezTo>
                <a:cubicBezTo>
                  <a:pt x="4435077" y="667246"/>
                  <a:pt x="4438798" y="668487"/>
                  <a:pt x="4446240" y="670967"/>
                </a:cubicBezTo>
                <a:cubicBezTo>
                  <a:pt x="4453681" y="673447"/>
                  <a:pt x="4459882" y="679649"/>
                  <a:pt x="4464843" y="689571"/>
                </a:cubicBezTo>
                <a:cubicBezTo>
                  <a:pt x="4464843" y="689571"/>
                  <a:pt x="4464843" y="690811"/>
                  <a:pt x="4464843" y="693291"/>
                </a:cubicBezTo>
                <a:cubicBezTo>
                  <a:pt x="4464843" y="695771"/>
                  <a:pt x="4462363" y="697012"/>
                  <a:pt x="4457402" y="697012"/>
                </a:cubicBezTo>
                <a:cubicBezTo>
                  <a:pt x="4452440" y="697012"/>
                  <a:pt x="4447480" y="697012"/>
                  <a:pt x="4442519" y="697012"/>
                </a:cubicBezTo>
                <a:cubicBezTo>
                  <a:pt x="4442519" y="692051"/>
                  <a:pt x="4444999" y="689571"/>
                  <a:pt x="4449960" y="689571"/>
                </a:cubicBezTo>
                <a:cubicBezTo>
                  <a:pt x="4454922" y="689571"/>
                  <a:pt x="4454922" y="688330"/>
                  <a:pt x="4449960" y="685850"/>
                </a:cubicBezTo>
                <a:cubicBezTo>
                  <a:pt x="4444999" y="683370"/>
                  <a:pt x="4437558" y="679649"/>
                  <a:pt x="4427636" y="674688"/>
                </a:cubicBezTo>
                <a:cubicBezTo>
                  <a:pt x="4422675" y="674688"/>
                  <a:pt x="4418954" y="673447"/>
                  <a:pt x="4416474" y="670967"/>
                </a:cubicBezTo>
                <a:cubicBezTo>
                  <a:pt x="4413994" y="668487"/>
                  <a:pt x="4411513" y="666006"/>
                  <a:pt x="4409033" y="663526"/>
                </a:cubicBezTo>
                <a:cubicBezTo>
                  <a:pt x="4406552" y="661046"/>
                  <a:pt x="4405312" y="658564"/>
                  <a:pt x="4405312" y="656084"/>
                </a:cubicBezTo>
                <a:cubicBezTo>
                  <a:pt x="4405312" y="653604"/>
                  <a:pt x="4405312" y="649884"/>
                  <a:pt x="4405312" y="644922"/>
                </a:cubicBezTo>
                <a:cubicBezTo>
                  <a:pt x="4405312" y="639961"/>
                  <a:pt x="4407792" y="635001"/>
                  <a:pt x="4412753" y="630039"/>
                </a:cubicBezTo>
                <a:close/>
                <a:moveTo>
                  <a:pt x="4070449" y="630039"/>
                </a:moveTo>
                <a:lnTo>
                  <a:pt x="4085332" y="630039"/>
                </a:lnTo>
                <a:cubicBezTo>
                  <a:pt x="4085332" y="635001"/>
                  <a:pt x="4082851" y="637481"/>
                  <a:pt x="4077890" y="637481"/>
                </a:cubicBezTo>
                <a:cubicBezTo>
                  <a:pt x="4072929" y="637481"/>
                  <a:pt x="4070449" y="635001"/>
                  <a:pt x="4070449" y="630039"/>
                </a:cubicBezTo>
                <a:close/>
                <a:moveTo>
                  <a:pt x="4003476" y="630039"/>
                </a:moveTo>
                <a:cubicBezTo>
                  <a:pt x="4003476" y="630039"/>
                  <a:pt x="4003476" y="632519"/>
                  <a:pt x="4003476" y="637481"/>
                </a:cubicBezTo>
                <a:lnTo>
                  <a:pt x="3988593" y="637481"/>
                </a:lnTo>
                <a:cubicBezTo>
                  <a:pt x="3978672" y="637481"/>
                  <a:pt x="3973711" y="639961"/>
                  <a:pt x="3973711" y="644922"/>
                </a:cubicBezTo>
                <a:cubicBezTo>
                  <a:pt x="3978672" y="644922"/>
                  <a:pt x="3981152" y="644922"/>
                  <a:pt x="3981152" y="644922"/>
                </a:cubicBezTo>
                <a:cubicBezTo>
                  <a:pt x="3986113" y="649884"/>
                  <a:pt x="3992314" y="649884"/>
                  <a:pt x="3999756" y="644922"/>
                </a:cubicBezTo>
                <a:cubicBezTo>
                  <a:pt x="4007197" y="639961"/>
                  <a:pt x="4010918" y="636240"/>
                  <a:pt x="4010918" y="633760"/>
                </a:cubicBezTo>
                <a:cubicBezTo>
                  <a:pt x="4010918" y="631280"/>
                  <a:pt x="4008437" y="630039"/>
                  <a:pt x="4003476" y="630039"/>
                </a:cubicBezTo>
                <a:close/>
                <a:moveTo>
                  <a:pt x="4263925" y="622598"/>
                </a:moveTo>
                <a:cubicBezTo>
                  <a:pt x="4268886" y="622598"/>
                  <a:pt x="4271367" y="625078"/>
                  <a:pt x="4271367" y="630039"/>
                </a:cubicBezTo>
                <a:cubicBezTo>
                  <a:pt x="4271367" y="635001"/>
                  <a:pt x="4266405" y="637481"/>
                  <a:pt x="4256484" y="637481"/>
                </a:cubicBezTo>
                <a:close/>
                <a:moveTo>
                  <a:pt x="1488281" y="622598"/>
                </a:moveTo>
                <a:cubicBezTo>
                  <a:pt x="1493242" y="622598"/>
                  <a:pt x="1493242" y="623839"/>
                  <a:pt x="1488281" y="626319"/>
                </a:cubicBezTo>
                <a:cubicBezTo>
                  <a:pt x="1483320" y="628799"/>
                  <a:pt x="1478359" y="630039"/>
                  <a:pt x="1473398" y="630039"/>
                </a:cubicBezTo>
                <a:cubicBezTo>
                  <a:pt x="1478359" y="625078"/>
                  <a:pt x="1483320" y="622598"/>
                  <a:pt x="1488281" y="622598"/>
                </a:cubicBezTo>
                <a:close/>
                <a:moveTo>
                  <a:pt x="2938425" y="618877"/>
                </a:moveTo>
                <a:cubicBezTo>
                  <a:pt x="2936564" y="618877"/>
                  <a:pt x="2934394" y="620117"/>
                  <a:pt x="2931914" y="622598"/>
                </a:cubicBezTo>
                <a:cubicBezTo>
                  <a:pt x="2926953" y="627559"/>
                  <a:pt x="2921992" y="630039"/>
                  <a:pt x="2917031" y="630039"/>
                </a:cubicBezTo>
                <a:lnTo>
                  <a:pt x="2909589" y="637481"/>
                </a:lnTo>
                <a:lnTo>
                  <a:pt x="2939355" y="637481"/>
                </a:lnTo>
                <a:cubicBezTo>
                  <a:pt x="2944316" y="632519"/>
                  <a:pt x="2945556" y="627559"/>
                  <a:pt x="2943076" y="622598"/>
                </a:cubicBezTo>
                <a:cubicBezTo>
                  <a:pt x="2941835" y="620117"/>
                  <a:pt x="2940285" y="618877"/>
                  <a:pt x="2938425" y="618877"/>
                </a:cubicBezTo>
                <a:close/>
                <a:moveTo>
                  <a:pt x="2879824" y="615157"/>
                </a:moveTo>
                <a:cubicBezTo>
                  <a:pt x="2879824" y="615157"/>
                  <a:pt x="2879824" y="617637"/>
                  <a:pt x="2879824" y="622598"/>
                </a:cubicBezTo>
                <a:lnTo>
                  <a:pt x="2887265" y="615157"/>
                </a:lnTo>
                <a:cubicBezTo>
                  <a:pt x="2882304" y="615157"/>
                  <a:pt x="2879824" y="615157"/>
                  <a:pt x="2879824" y="615157"/>
                </a:cubicBezTo>
                <a:close/>
                <a:moveTo>
                  <a:pt x="1510605" y="615157"/>
                </a:moveTo>
                <a:cubicBezTo>
                  <a:pt x="1515566" y="615157"/>
                  <a:pt x="1518047" y="615157"/>
                  <a:pt x="1518047" y="615157"/>
                </a:cubicBezTo>
                <a:lnTo>
                  <a:pt x="1510605" y="622598"/>
                </a:lnTo>
                <a:close/>
                <a:moveTo>
                  <a:pt x="2855639" y="613296"/>
                </a:moveTo>
                <a:cubicBezTo>
                  <a:pt x="2849438" y="614536"/>
                  <a:pt x="2840136" y="620117"/>
                  <a:pt x="2827734" y="630039"/>
                </a:cubicBezTo>
                <a:lnTo>
                  <a:pt x="2820292" y="644922"/>
                </a:lnTo>
                <a:lnTo>
                  <a:pt x="2812851" y="659805"/>
                </a:lnTo>
                <a:cubicBezTo>
                  <a:pt x="2812851" y="664766"/>
                  <a:pt x="2820292" y="664766"/>
                  <a:pt x="2835175" y="659805"/>
                </a:cubicBezTo>
                <a:lnTo>
                  <a:pt x="2842617" y="652364"/>
                </a:lnTo>
                <a:lnTo>
                  <a:pt x="2835175" y="644922"/>
                </a:lnTo>
                <a:lnTo>
                  <a:pt x="2842617" y="630039"/>
                </a:lnTo>
                <a:cubicBezTo>
                  <a:pt x="2852539" y="625078"/>
                  <a:pt x="2858740" y="622598"/>
                  <a:pt x="2861220" y="622598"/>
                </a:cubicBezTo>
                <a:cubicBezTo>
                  <a:pt x="2863701" y="622598"/>
                  <a:pt x="2864941" y="622598"/>
                  <a:pt x="2864941" y="622598"/>
                </a:cubicBezTo>
                <a:cubicBezTo>
                  <a:pt x="2864941" y="615157"/>
                  <a:pt x="2861841" y="612056"/>
                  <a:pt x="2855639" y="613296"/>
                </a:cubicBezTo>
                <a:close/>
                <a:moveTo>
                  <a:pt x="2129172" y="610506"/>
                </a:moveTo>
                <a:cubicBezTo>
                  <a:pt x="2126071" y="611126"/>
                  <a:pt x="2123281" y="612676"/>
                  <a:pt x="2120800" y="615157"/>
                </a:cubicBezTo>
                <a:cubicBezTo>
                  <a:pt x="2120800" y="615157"/>
                  <a:pt x="2119560" y="616397"/>
                  <a:pt x="2117080" y="618877"/>
                </a:cubicBezTo>
                <a:cubicBezTo>
                  <a:pt x="2114599" y="621357"/>
                  <a:pt x="2110878" y="622598"/>
                  <a:pt x="2105917" y="622598"/>
                </a:cubicBezTo>
                <a:lnTo>
                  <a:pt x="2098476" y="622598"/>
                </a:lnTo>
                <a:cubicBezTo>
                  <a:pt x="2098476" y="622598"/>
                  <a:pt x="2098476" y="625078"/>
                  <a:pt x="2098476" y="630039"/>
                </a:cubicBezTo>
                <a:lnTo>
                  <a:pt x="2135683" y="644922"/>
                </a:lnTo>
                <a:lnTo>
                  <a:pt x="2143125" y="637481"/>
                </a:lnTo>
                <a:lnTo>
                  <a:pt x="2143125" y="622598"/>
                </a:lnTo>
                <a:cubicBezTo>
                  <a:pt x="2148085" y="617637"/>
                  <a:pt x="2146845" y="613916"/>
                  <a:pt x="2139404" y="611436"/>
                </a:cubicBezTo>
                <a:cubicBezTo>
                  <a:pt x="2135683" y="610196"/>
                  <a:pt x="2132273" y="609886"/>
                  <a:pt x="2129172" y="610506"/>
                </a:cubicBezTo>
                <a:close/>
                <a:moveTo>
                  <a:pt x="4069519" y="609576"/>
                </a:moveTo>
                <a:cubicBezTo>
                  <a:pt x="4070139" y="609576"/>
                  <a:pt x="4070449" y="610196"/>
                  <a:pt x="4070449" y="611436"/>
                </a:cubicBezTo>
                <a:cubicBezTo>
                  <a:pt x="4070449" y="613916"/>
                  <a:pt x="4070449" y="617637"/>
                  <a:pt x="4070449" y="622598"/>
                </a:cubicBezTo>
                <a:lnTo>
                  <a:pt x="4063007" y="622598"/>
                </a:lnTo>
                <a:cubicBezTo>
                  <a:pt x="4063007" y="617637"/>
                  <a:pt x="4064248" y="613916"/>
                  <a:pt x="4066728" y="611436"/>
                </a:cubicBezTo>
                <a:cubicBezTo>
                  <a:pt x="4067968" y="610196"/>
                  <a:pt x="4068898" y="609576"/>
                  <a:pt x="4069519" y="609576"/>
                </a:cubicBezTo>
                <a:close/>
                <a:moveTo>
                  <a:pt x="4204394" y="607715"/>
                </a:moveTo>
                <a:cubicBezTo>
                  <a:pt x="4209355" y="607715"/>
                  <a:pt x="4213076" y="610195"/>
                  <a:pt x="4215556" y="615157"/>
                </a:cubicBezTo>
                <a:cubicBezTo>
                  <a:pt x="4218037" y="620118"/>
                  <a:pt x="4216797" y="622598"/>
                  <a:pt x="4211835" y="622598"/>
                </a:cubicBezTo>
                <a:cubicBezTo>
                  <a:pt x="4211835" y="622598"/>
                  <a:pt x="4209355" y="620118"/>
                  <a:pt x="4204394" y="615157"/>
                </a:cubicBezTo>
                <a:cubicBezTo>
                  <a:pt x="4204394" y="610195"/>
                  <a:pt x="4204394" y="607715"/>
                  <a:pt x="4204394" y="607715"/>
                </a:cubicBezTo>
                <a:close/>
                <a:moveTo>
                  <a:pt x="1748730" y="607715"/>
                </a:moveTo>
                <a:cubicBezTo>
                  <a:pt x="1758652" y="607715"/>
                  <a:pt x="1766093" y="610195"/>
                  <a:pt x="1771054" y="615157"/>
                </a:cubicBezTo>
                <a:cubicBezTo>
                  <a:pt x="1776015" y="620118"/>
                  <a:pt x="1776015" y="622598"/>
                  <a:pt x="1771054" y="622598"/>
                </a:cubicBezTo>
                <a:lnTo>
                  <a:pt x="1763613" y="622598"/>
                </a:lnTo>
                <a:cubicBezTo>
                  <a:pt x="1763613" y="617637"/>
                  <a:pt x="1758652" y="615157"/>
                  <a:pt x="1748730" y="615157"/>
                </a:cubicBezTo>
                <a:close/>
                <a:moveTo>
                  <a:pt x="4740175" y="600274"/>
                </a:moveTo>
                <a:cubicBezTo>
                  <a:pt x="4735214" y="605235"/>
                  <a:pt x="4733974" y="608956"/>
                  <a:pt x="4736454" y="611436"/>
                </a:cubicBezTo>
                <a:cubicBezTo>
                  <a:pt x="4738935" y="613916"/>
                  <a:pt x="4742655" y="615157"/>
                  <a:pt x="4747617" y="615157"/>
                </a:cubicBezTo>
                <a:cubicBezTo>
                  <a:pt x="4752578" y="615157"/>
                  <a:pt x="4755058" y="612676"/>
                  <a:pt x="4755058" y="607715"/>
                </a:cubicBezTo>
                <a:close/>
                <a:moveTo>
                  <a:pt x="4621113" y="600274"/>
                </a:moveTo>
                <a:lnTo>
                  <a:pt x="4613671" y="615157"/>
                </a:lnTo>
                <a:lnTo>
                  <a:pt x="4613671" y="622598"/>
                </a:lnTo>
                <a:lnTo>
                  <a:pt x="4621113" y="630039"/>
                </a:lnTo>
                <a:cubicBezTo>
                  <a:pt x="4626074" y="630039"/>
                  <a:pt x="4631034" y="628799"/>
                  <a:pt x="4635995" y="626319"/>
                </a:cubicBezTo>
                <a:cubicBezTo>
                  <a:pt x="4640957" y="623839"/>
                  <a:pt x="4643437" y="622598"/>
                  <a:pt x="4643437" y="622598"/>
                </a:cubicBezTo>
                <a:cubicBezTo>
                  <a:pt x="4638476" y="617637"/>
                  <a:pt x="4631034" y="610195"/>
                  <a:pt x="4621113" y="600274"/>
                </a:cubicBezTo>
                <a:close/>
                <a:moveTo>
                  <a:pt x="4092773" y="600274"/>
                </a:moveTo>
                <a:cubicBezTo>
                  <a:pt x="4067968" y="605235"/>
                  <a:pt x="4053086" y="612676"/>
                  <a:pt x="4048125" y="622598"/>
                </a:cubicBezTo>
                <a:cubicBezTo>
                  <a:pt x="4048125" y="627559"/>
                  <a:pt x="4046884" y="628799"/>
                  <a:pt x="4044404" y="626319"/>
                </a:cubicBezTo>
                <a:cubicBezTo>
                  <a:pt x="4041924" y="623839"/>
                  <a:pt x="4039443" y="625078"/>
                  <a:pt x="4036963" y="630039"/>
                </a:cubicBezTo>
                <a:cubicBezTo>
                  <a:pt x="4034482" y="635001"/>
                  <a:pt x="4035722" y="637481"/>
                  <a:pt x="4040683" y="637481"/>
                </a:cubicBezTo>
                <a:cubicBezTo>
                  <a:pt x="4045644" y="637481"/>
                  <a:pt x="4050605" y="639961"/>
                  <a:pt x="4055566" y="644922"/>
                </a:cubicBezTo>
                <a:lnTo>
                  <a:pt x="4018359" y="652364"/>
                </a:lnTo>
                <a:cubicBezTo>
                  <a:pt x="4008437" y="657325"/>
                  <a:pt x="4003476" y="662285"/>
                  <a:pt x="4003476" y="667246"/>
                </a:cubicBezTo>
                <a:lnTo>
                  <a:pt x="4010918" y="674688"/>
                </a:lnTo>
                <a:lnTo>
                  <a:pt x="4018359" y="659805"/>
                </a:lnTo>
                <a:cubicBezTo>
                  <a:pt x="4023320" y="659805"/>
                  <a:pt x="4033242" y="659805"/>
                  <a:pt x="4048125" y="659805"/>
                </a:cubicBezTo>
                <a:cubicBezTo>
                  <a:pt x="4067968" y="659805"/>
                  <a:pt x="4077890" y="658564"/>
                  <a:pt x="4077890" y="656084"/>
                </a:cubicBezTo>
                <a:cubicBezTo>
                  <a:pt x="4077890" y="653604"/>
                  <a:pt x="4082851" y="652364"/>
                  <a:pt x="4092773" y="652364"/>
                </a:cubicBezTo>
                <a:lnTo>
                  <a:pt x="4100214" y="644922"/>
                </a:lnTo>
                <a:lnTo>
                  <a:pt x="4092773" y="637481"/>
                </a:lnTo>
                <a:cubicBezTo>
                  <a:pt x="4097734" y="637481"/>
                  <a:pt x="4100214" y="635001"/>
                  <a:pt x="4100214" y="630039"/>
                </a:cubicBezTo>
                <a:lnTo>
                  <a:pt x="4100214" y="607715"/>
                </a:lnTo>
                <a:cubicBezTo>
                  <a:pt x="4105176" y="612676"/>
                  <a:pt x="4107656" y="617637"/>
                  <a:pt x="4107656" y="622598"/>
                </a:cubicBezTo>
                <a:lnTo>
                  <a:pt x="4115097" y="622598"/>
                </a:lnTo>
                <a:cubicBezTo>
                  <a:pt x="4120058" y="607715"/>
                  <a:pt x="4112617" y="600274"/>
                  <a:pt x="4092773" y="600274"/>
                </a:cubicBezTo>
                <a:close/>
                <a:moveTo>
                  <a:pt x="3088183" y="600274"/>
                </a:moveTo>
                <a:cubicBezTo>
                  <a:pt x="3093144" y="600274"/>
                  <a:pt x="3094384" y="601514"/>
                  <a:pt x="3091904" y="603994"/>
                </a:cubicBezTo>
                <a:cubicBezTo>
                  <a:pt x="3089423" y="606475"/>
                  <a:pt x="3088183" y="607715"/>
                  <a:pt x="3088183" y="607715"/>
                </a:cubicBezTo>
                <a:cubicBezTo>
                  <a:pt x="3088183" y="607715"/>
                  <a:pt x="3088183" y="606475"/>
                  <a:pt x="3088183" y="603994"/>
                </a:cubicBezTo>
                <a:cubicBezTo>
                  <a:pt x="3088183" y="601514"/>
                  <a:pt x="3088183" y="600274"/>
                  <a:pt x="3088183" y="600274"/>
                </a:cubicBezTo>
                <a:close/>
                <a:moveTo>
                  <a:pt x="2924472" y="600274"/>
                </a:moveTo>
                <a:cubicBezTo>
                  <a:pt x="2924472" y="605235"/>
                  <a:pt x="2926953" y="607715"/>
                  <a:pt x="2931914" y="607715"/>
                </a:cubicBezTo>
                <a:cubicBezTo>
                  <a:pt x="2936874" y="607715"/>
                  <a:pt x="2939355" y="606475"/>
                  <a:pt x="2939355" y="603994"/>
                </a:cubicBezTo>
                <a:cubicBezTo>
                  <a:pt x="2939355" y="601514"/>
                  <a:pt x="2936874" y="600274"/>
                  <a:pt x="2931914" y="600274"/>
                </a:cubicBezTo>
                <a:close/>
                <a:moveTo>
                  <a:pt x="2859360" y="596553"/>
                </a:moveTo>
                <a:cubicBezTo>
                  <a:pt x="2858120" y="596553"/>
                  <a:pt x="2857500" y="597793"/>
                  <a:pt x="2857500" y="600274"/>
                </a:cubicBezTo>
                <a:cubicBezTo>
                  <a:pt x="2857500" y="605235"/>
                  <a:pt x="2858740" y="607715"/>
                  <a:pt x="2861220" y="607715"/>
                </a:cubicBezTo>
                <a:cubicBezTo>
                  <a:pt x="2863701" y="607715"/>
                  <a:pt x="2864941" y="605235"/>
                  <a:pt x="2864941" y="600274"/>
                </a:cubicBezTo>
                <a:cubicBezTo>
                  <a:pt x="2862461" y="597793"/>
                  <a:pt x="2860600" y="596553"/>
                  <a:pt x="2859360" y="596553"/>
                </a:cubicBezTo>
                <a:close/>
                <a:moveTo>
                  <a:pt x="4449960" y="592832"/>
                </a:moveTo>
                <a:cubicBezTo>
                  <a:pt x="4449960" y="592832"/>
                  <a:pt x="4449960" y="595312"/>
                  <a:pt x="4449960" y="600274"/>
                </a:cubicBezTo>
                <a:cubicBezTo>
                  <a:pt x="4449960" y="605235"/>
                  <a:pt x="4447480" y="607715"/>
                  <a:pt x="4442519" y="607715"/>
                </a:cubicBezTo>
                <a:cubicBezTo>
                  <a:pt x="4442519" y="602754"/>
                  <a:pt x="4442519" y="600274"/>
                  <a:pt x="4442519" y="600274"/>
                </a:cubicBezTo>
                <a:cubicBezTo>
                  <a:pt x="4442519" y="600274"/>
                  <a:pt x="4443760" y="599033"/>
                  <a:pt x="4446240" y="596553"/>
                </a:cubicBezTo>
                <a:cubicBezTo>
                  <a:pt x="4448720" y="594073"/>
                  <a:pt x="4449960" y="592832"/>
                  <a:pt x="4449960" y="592832"/>
                </a:cubicBezTo>
                <a:close/>
                <a:moveTo>
                  <a:pt x="4003476" y="592832"/>
                </a:moveTo>
                <a:lnTo>
                  <a:pt x="3996035" y="600274"/>
                </a:lnTo>
                <a:cubicBezTo>
                  <a:pt x="4000996" y="605235"/>
                  <a:pt x="4005957" y="607715"/>
                  <a:pt x="4010918" y="607715"/>
                </a:cubicBezTo>
                <a:lnTo>
                  <a:pt x="4018359" y="600274"/>
                </a:lnTo>
                <a:cubicBezTo>
                  <a:pt x="4013398" y="595312"/>
                  <a:pt x="4008437" y="592832"/>
                  <a:pt x="4003476" y="592832"/>
                </a:cubicBezTo>
                <a:close/>
                <a:moveTo>
                  <a:pt x="3869531" y="592832"/>
                </a:moveTo>
                <a:cubicBezTo>
                  <a:pt x="3864570" y="592832"/>
                  <a:pt x="3862089" y="595312"/>
                  <a:pt x="3862089" y="600274"/>
                </a:cubicBezTo>
                <a:lnTo>
                  <a:pt x="3869531" y="607715"/>
                </a:lnTo>
                <a:cubicBezTo>
                  <a:pt x="3869531" y="602754"/>
                  <a:pt x="3872011" y="600274"/>
                  <a:pt x="3876972" y="600274"/>
                </a:cubicBezTo>
                <a:close/>
                <a:moveTo>
                  <a:pt x="3750468" y="592832"/>
                </a:moveTo>
                <a:cubicBezTo>
                  <a:pt x="3735586" y="592832"/>
                  <a:pt x="3728144" y="595312"/>
                  <a:pt x="3728144" y="600274"/>
                </a:cubicBezTo>
                <a:cubicBezTo>
                  <a:pt x="3728144" y="605235"/>
                  <a:pt x="3735586" y="607715"/>
                  <a:pt x="3750468" y="607715"/>
                </a:cubicBezTo>
                <a:cubicBezTo>
                  <a:pt x="3752949" y="607715"/>
                  <a:pt x="3754964" y="607715"/>
                  <a:pt x="3756515" y="607715"/>
                </a:cubicBezTo>
                <a:lnTo>
                  <a:pt x="3757910" y="607715"/>
                </a:lnTo>
                <a:cubicBezTo>
                  <a:pt x="3747988" y="597794"/>
                  <a:pt x="3747988" y="592832"/>
                  <a:pt x="3757910" y="592832"/>
                </a:cubicBezTo>
                <a:close/>
                <a:moveTo>
                  <a:pt x="2768203" y="592832"/>
                </a:moveTo>
                <a:cubicBezTo>
                  <a:pt x="2763242" y="597794"/>
                  <a:pt x="2763242" y="600274"/>
                  <a:pt x="2768203" y="600274"/>
                </a:cubicBezTo>
                <a:cubicBezTo>
                  <a:pt x="2768203" y="600274"/>
                  <a:pt x="2769443" y="600274"/>
                  <a:pt x="2771923" y="600274"/>
                </a:cubicBezTo>
                <a:cubicBezTo>
                  <a:pt x="2774404" y="600274"/>
                  <a:pt x="2775644" y="597794"/>
                  <a:pt x="2775644" y="592832"/>
                </a:cubicBezTo>
                <a:close/>
                <a:moveTo>
                  <a:pt x="2135683" y="592832"/>
                </a:moveTo>
                <a:lnTo>
                  <a:pt x="2135683" y="607715"/>
                </a:lnTo>
                <a:cubicBezTo>
                  <a:pt x="2140644" y="607715"/>
                  <a:pt x="2144365" y="606475"/>
                  <a:pt x="2146845" y="603994"/>
                </a:cubicBezTo>
                <a:cubicBezTo>
                  <a:pt x="2149326" y="601514"/>
                  <a:pt x="2150566" y="600274"/>
                  <a:pt x="2150566" y="600274"/>
                </a:cubicBezTo>
                <a:cubicBezTo>
                  <a:pt x="2150566" y="595312"/>
                  <a:pt x="2145605" y="592832"/>
                  <a:pt x="2135683" y="592832"/>
                </a:cubicBezTo>
                <a:close/>
                <a:moveTo>
                  <a:pt x="4293691" y="588181"/>
                </a:moveTo>
                <a:cubicBezTo>
                  <a:pt x="4296171" y="587562"/>
                  <a:pt x="4298652" y="587872"/>
                  <a:pt x="4301132" y="589112"/>
                </a:cubicBezTo>
                <a:cubicBezTo>
                  <a:pt x="4306093" y="591592"/>
                  <a:pt x="4311054" y="595312"/>
                  <a:pt x="4316015" y="600274"/>
                </a:cubicBezTo>
                <a:lnTo>
                  <a:pt x="4301132" y="600274"/>
                </a:lnTo>
                <a:cubicBezTo>
                  <a:pt x="4301132" y="600274"/>
                  <a:pt x="4298652" y="599033"/>
                  <a:pt x="4293691" y="596553"/>
                </a:cubicBezTo>
                <a:cubicBezTo>
                  <a:pt x="4288729" y="594073"/>
                  <a:pt x="4286249" y="592832"/>
                  <a:pt x="4286249" y="592832"/>
                </a:cubicBezTo>
                <a:cubicBezTo>
                  <a:pt x="4288730" y="590352"/>
                  <a:pt x="4291210" y="588802"/>
                  <a:pt x="4293691" y="588181"/>
                </a:cubicBezTo>
                <a:close/>
                <a:moveTo>
                  <a:pt x="2733786" y="588181"/>
                </a:moveTo>
                <a:cubicBezTo>
                  <a:pt x="2731926" y="588802"/>
                  <a:pt x="2730996" y="590352"/>
                  <a:pt x="2730996" y="592832"/>
                </a:cubicBezTo>
                <a:lnTo>
                  <a:pt x="2738437" y="600274"/>
                </a:lnTo>
                <a:cubicBezTo>
                  <a:pt x="2748359" y="600274"/>
                  <a:pt x="2753320" y="599033"/>
                  <a:pt x="2753320" y="596553"/>
                </a:cubicBezTo>
                <a:cubicBezTo>
                  <a:pt x="2753320" y="594073"/>
                  <a:pt x="2749599" y="591592"/>
                  <a:pt x="2742158" y="589112"/>
                </a:cubicBezTo>
                <a:cubicBezTo>
                  <a:pt x="2738437" y="587872"/>
                  <a:pt x="2735646" y="587562"/>
                  <a:pt x="2733786" y="588181"/>
                </a:cubicBezTo>
                <a:close/>
                <a:moveTo>
                  <a:pt x="3105856" y="587252"/>
                </a:moveTo>
                <a:cubicBezTo>
                  <a:pt x="3102756" y="587252"/>
                  <a:pt x="3100586" y="587872"/>
                  <a:pt x="3099345" y="589112"/>
                </a:cubicBezTo>
                <a:cubicBezTo>
                  <a:pt x="3096865" y="591592"/>
                  <a:pt x="3090664" y="591592"/>
                  <a:pt x="3080742" y="589112"/>
                </a:cubicBezTo>
                <a:cubicBezTo>
                  <a:pt x="3070820" y="586632"/>
                  <a:pt x="3060898" y="587871"/>
                  <a:pt x="3050976" y="592832"/>
                </a:cubicBezTo>
                <a:lnTo>
                  <a:pt x="3058417" y="607715"/>
                </a:lnTo>
                <a:lnTo>
                  <a:pt x="3080742" y="607715"/>
                </a:lnTo>
                <a:lnTo>
                  <a:pt x="3065859" y="615157"/>
                </a:lnTo>
                <a:cubicBezTo>
                  <a:pt x="3065859" y="615157"/>
                  <a:pt x="3064619" y="615157"/>
                  <a:pt x="3062138" y="615157"/>
                </a:cubicBezTo>
                <a:cubicBezTo>
                  <a:pt x="3059658" y="615157"/>
                  <a:pt x="3055937" y="617637"/>
                  <a:pt x="3050976" y="622598"/>
                </a:cubicBezTo>
                <a:cubicBezTo>
                  <a:pt x="3050976" y="622598"/>
                  <a:pt x="3058417" y="622598"/>
                  <a:pt x="3073300" y="622598"/>
                </a:cubicBezTo>
                <a:cubicBezTo>
                  <a:pt x="3088183" y="622598"/>
                  <a:pt x="3100585" y="622598"/>
                  <a:pt x="3110507" y="622598"/>
                </a:cubicBezTo>
                <a:cubicBezTo>
                  <a:pt x="3120429" y="612676"/>
                  <a:pt x="3127871" y="605235"/>
                  <a:pt x="3132832" y="600274"/>
                </a:cubicBezTo>
                <a:cubicBezTo>
                  <a:pt x="3132832" y="595312"/>
                  <a:pt x="3127871" y="591592"/>
                  <a:pt x="3117949" y="589112"/>
                </a:cubicBezTo>
                <a:cubicBezTo>
                  <a:pt x="3112988" y="587872"/>
                  <a:pt x="3108957" y="587252"/>
                  <a:pt x="3105856" y="587252"/>
                </a:cubicBezTo>
                <a:close/>
                <a:moveTo>
                  <a:pt x="3824882" y="585391"/>
                </a:moveTo>
                <a:cubicBezTo>
                  <a:pt x="3824882" y="585391"/>
                  <a:pt x="3824882" y="586632"/>
                  <a:pt x="3824882" y="589112"/>
                </a:cubicBezTo>
                <a:cubicBezTo>
                  <a:pt x="3824882" y="591592"/>
                  <a:pt x="3827363" y="592832"/>
                  <a:pt x="3832324" y="592832"/>
                </a:cubicBezTo>
                <a:lnTo>
                  <a:pt x="3832324" y="585391"/>
                </a:lnTo>
                <a:cubicBezTo>
                  <a:pt x="3827363" y="585391"/>
                  <a:pt x="3824882" y="585391"/>
                  <a:pt x="3824882" y="585391"/>
                </a:cubicBezTo>
                <a:close/>
                <a:moveTo>
                  <a:pt x="3251894" y="585391"/>
                </a:moveTo>
                <a:lnTo>
                  <a:pt x="3259335" y="600274"/>
                </a:lnTo>
                <a:cubicBezTo>
                  <a:pt x="3264296" y="600274"/>
                  <a:pt x="3266777" y="599033"/>
                  <a:pt x="3266777" y="596553"/>
                </a:cubicBezTo>
                <a:cubicBezTo>
                  <a:pt x="3266777" y="594073"/>
                  <a:pt x="3264296" y="591592"/>
                  <a:pt x="3259335" y="589112"/>
                </a:cubicBezTo>
                <a:cubicBezTo>
                  <a:pt x="3254374" y="586632"/>
                  <a:pt x="3251894" y="585391"/>
                  <a:pt x="3251894" y="585391"/>
                </a:cubicBezTo>
                <a:close/>
                <a:moveTo>
                  <a:pt x="3162597" y="585391"/>
                </a:moveTo>
                <a:lnTo>
                  <a:pt x="3177480" y="592832"/>
                </a:lnTo>
                <a:lnTo>
                  <a:pt x="3199804" y="600274"/>
                </a:lnTo>
                <a:lnTo>
                  <a:pt x="3222128" y="600274"/>
                </a:lnTo>
                <a:cubicBezTo>
                  <a:pt x="3222128" y="600274"/>
                  <a:pt x="3213447" y="597794"/>
                  <a:pt x="3196084" y="592832"/>
                </a:cubicBezTo>
                <a:cubicBezTo>
                  <a:pt x="3178720" y="587871"/>
                  <a:pt x="3167558" y="585391"/>
                  <a:pt x="3162597" y="585391"/>
                </a:cubicBezTo>
                <a:close/>
                <a:moveTo>
                  <a:pt x="2351484" y="577950"/>
                </a:moveTo>
                <a:lnTo>
                  <a:pt x="2358925" y="585391"/>
                </a:lnTo>
                <a:lnTo>
                  <a:pt x="2351484" y="585391"/>
                </a:lnTo>
                <a:cubicBezTo>
                  <a:pt x="2346523" y="585391"/>
                  <a:pt x="2344042" y="584150"/>
                  <a:pt x="2344042" y="581670"/>
                </a:cubicBezTo>
                <a:cubicBezTo>
                  <a:pt x="2344042" y="579190"/>
                  <a:pt x="2346523" y="577950"/>
                  <a:pt x="2351484" y="577950"/>
                </a:cubicBezTo>
                <a:close/>
                <a:moveTo>
                  <a:pt x="5439667" y="570508"/>
                </a:moveTo>
                <a:cubicBezTo>
                  <a:pt x="5444629" y="570508"/>
                  <a:pt x="5447109" y="572988"/>
                  <a:pt x="5447109" y="577950"/>
                </a:cubicBezTo>
                <a:cubicBezTo>
                  <a:pt x="5442147" y="577950"/>
                  <a:pt x="5439667" y="577950"/>
                  <a:pt x="5439667" y="577950"/>
                </a:cubicBezTo>
                <a:close/>
                <a:moveTo>
                  <a:pt x="4442519" y="570508"/>
                </a:moveTo>
                <a:cubicBezTo>
                  <a:pt x="4452440" y="570508"/>
                  <a:pt x="4457402" y="572988"/>
                  <a:pt x="4457402" y="577950"/>
                </a:cubicBezTo>
                <a:lnTo>
                  <a:pt x="4442519" y="585391"/>
                </a:lnTo>
                <a:cubicBezTo>
                  <a:pt x="4437558" y="585391"/>
                  <a:pt x="4435077" y="582911"/>
                  <a:pt x="4435077" y="577950"/>
                </a:cubicBezTo>
                <a:close/>
                <a:moveTo>
                  <a:pt x="3638847" y="570508"/>
                </a:moveTo>
                <a:lnTo>
                  <a:pt x="3646289" y="577950"/>
                </a:lnTo>
                <a:lnTo>
                  <a:pt x="3653730" y="570508"/>
                </a:lnTo>
                <a:cubicBezTo>
                  <a:pt x="3653730" y="570508"/>
                  <a:pt x="3648769" y="570508"/>
                  <a:pt x="3638847" y="570508"/>
                </a:cubicBezTo>
                <a:close/>
                <a:moveTo>
                  <a:pt x="3082602" y="566787"/>
                </a:moveTo>
                <a:cubicBezTo>
                  <a:pt x="3078881" y="566787"/>
                  <a:pt x="3075781" y="568027"/>
                  <a:pt x="3073300" y="570508"/>
                </a:cubicBezTo>
                <a:lnTo>
                  <a:pt x="3088183" y="570508"/>
                </a:lnTo>
                <a:lnTo>
                  <a:pt x="3095625" y="570508"/>
                </a:lnTo>
                <a:cubicBezTo>
                  <a:pt x="3090663" y="568027"/>
                  <a:pt x="3086322" y="566787"/>
                  <a:pt x="3082602" y="566787"/>
                </a:cubicBezTo>
                <a:close/>
                <a:moveTo>
                  <a:pt x="3979292" y="563067"/>
                </a:moveTo>
                <a:cubicBezTo>
                  <a:pt x="3973091" y="563067"/>
                  <a:pt x="3968750" y="565547"/>
                  <a:pt x="3966269" y="570508"/>
                </a:cubicBezTo>
                <a:cubicBezTo>
                  <a:pt x="3966269" y="570508"/>
                  <a:pt x="3965029" y="570508"/>
                  <a:pt x="3962548" y="570508"/>
                </a:cubicBezTo>
                <a:cubicBezTo>
                  <a:pt x="3960068" y="570508"/>
                  <a:pt x="3956347" y="570508"/>
                  <a:pt x="3951386" y="570508"/>
                </a:cubicBezTo>
                <a:lnTo>
                  <a:pt x="3951386" y="577950"/>
                </a:lnTo>
                <a:cubicBezTo>
                  <a:pt x="3951386" y="577950"/>
                  <a:pt x="3951386" y="582911"/>
                  <a:pt x="3951386" y="592832"/>
                </a:cubicBezTo>
                <a:cubicBezTo>
                  <a:pt x="3956347" y="587871"/>
                  <a:pt x="3965029" y="585391"/>
                  <a:pt x="3977431" y="585391"/>
                </a:cubicBezTo>
                <a:cubicBezTo>
                  <a:pt x="3989834" y="585391"/>
                  <a:pt x="3998515" y="585391"/>
                  <a:pt x="4003476" y="585391"/>
                </a:cubicBezTo>
                <a:lnTo>
                  <a:pt x="4003476" y="570508"/>
                </a:lnTo>
                <a:cubicBezTo>
                  <a:pt x="3993554" y="565547"/>
                  <a:pt x="3985493" y="563067"/>
                  <a:pt x="3979292" y="563067"/>
                </a:cubicBezTo>
                <a:close/>
                <a:moveTo>
                  <a:pt x="3117949" y="563067"/>
                </a:moveTo>
                <a:cubicBezTo>
                  <a:pt x="3117949" y="568028"/>
                  <a:pt x="3122909" y="570508"/>
                  <a:pt x="3132832" y="570508"/>
                </a:cubicBezTo>
                <a:cubicBezTo>
                  <a:pt x="3137792" y="570508"/>
                  <a:pt x="3140273" y="570508"/>
                  <a:pt x="3140273" y="570508"/>
                </a:cubicBezTo>
                <a:close/>
                <a:moveTo>
                  <a:pt x="5417343" y="559346"/>
                </a:moveTo>
                <a:cubicBezTo>
                  <a:pt x="5419824" y="559346"/>
                  <a:pt x="5422304" y="560586"/>
                  <a:pt x="5424785" y="563067"/>
                </a:cubicBezTo>
                <a:lnTo>
                  <a:pt x="5417343" y="563067"/>
                </a:lnTo>
                <a:lnTo>
                  <a:pt x="5409902" y="563067"/>
                </a:lnTo>
                <a:cubicBezTo>
                  <a:pt x="5412382" y="560586"/>
                  <a:pt x="5414863" y="559346"/>
                  <a:pt x="5417343" y="559346"/>
                </a:cubicBezTo>
                <a:close/>
                <a:moveTo>
                  <a:pt x="3288171" y="550974"/>
                </a:moveTo>
                <a:cubicBezTo>
                  <a:pt x="3287551" y="550355"/>
                  <a:pt x="3286621" y="550665"/>
                  <a:pt x="3285380" y="551905"/>
                </a:cubicBezTo>
                <a:cubicBezTo>
                  <a:pt x="3282900" y="554385"/>
                  <a:pt x="3281660" y="555625"/>
                  <a:pt x="3281660" y="555625"/>
                </a:cubicBezTo>
                <a:cubicBezTo>
                  <a:pt x="3281660" y="560587"/>
                  <a:pt x="3280419" y="564307"/>
                  <a:pt x="3277939" y="566787"/>
                </a:cubicBezTo>
                <a:cubicBezTo>
                  <a:pt x="3275459" y="569268"/>
                  <a:pt x="3279179" y="575469"/>
                  <a:pt x="3289101" y="585391"/>
                </a:cubicBezTo>
                <a:cubicBezTo>
                  <a:pt x="3303984" y="590352"/>
                  <a:pt x="3311425" y="590352"/>
                  <a:pt x="3311425" y="585391"/>
                </a:cubicBezTo>
                <a:cubicBezTo>
                  <a:pt x="3311425" y="585391"/>
                  <a:pt x="3313906" y="585391"/>
                  <a:pt x="3318867" y="585391"/>
                </a:cubicBezTo>
                <a:lnTo>
                  <a:pt x="3333750" y="570508"/>
                </a:lnTo>
                <a:lnTo>
                  <a:pt x="3318867" y="563067"/>
                </a:lnTo>
                <a:cubicBezTo>
                  <a:pt x="3318867" y="568028"/>
                  <a:pt x="3317626" y="568028"/>
                  <a:pt x="3315146" y="563067"/>
                </a:cubicBezTo>
                <a:cubicBezTo>
                  <a:pt x="3312666" y="558105"/>
                  <a:pt x="3308945" y="558105"/>
                  <a:pt x="3303984" y="563067"/>
                </a:cubicBezTo>
                <a:cubicBezTo>
                  <a:pt x="3294062" y="572988"/>
                  <a:pt x="3289101" y="570508"/>
                  <a:pt x="3289101" y="555625"/>
                </a:cubicBezTo>
                <a:cubicBezTo>
                  <a:pt x="3289101" y="553145"/>
                  <a:pt x="3288791" y="551595"/>
                  <a:pt x="3288171" y="550974"/>
                </a:cubicBezTo>
                <a:close/>
                <a:moveTo>
                  <a:pt x="4472285" y="548184"/>
                </a:moveTo>
                <a:cubicBezTo>
                  <a:pt x="4477246" y="548184"/>
                  <a:pt x="4482206" y="550664"/>
                  <a:pt x="4487167" y="555625"/>
                </a:cubicBezTo>
                <a:cubicBezTo>
                  <a:pt x="4492129" y="560587"/>
                  <a:pt x="4492129" y="565547"/>
                  <a:pt x="4487167" y="570508"/>
                </a:cubicBezTo>
                <a:cubicBezTo>
                  <a:pt x="4487167" y="575469"/>
                  <a:pt x="4484687" y="575469"/>
                  <a:pt x="4479726" y="570508"/>
                </a:cubicBezTo>
                <a:close/>
                <a:moveTo>
                  <a:pt x="4249042" y="548184"/>
                </a:moveTo>
                <a:lnTo>
                  <a:pt x="4263925" y="548184"/>
                </a:lnTo>
                <a:lnTo>
                  <a:pt x="4278808" y="548184"/>
                </a:lnTo>
                <a:cubicBezTo>
                  <a:pt x="4273847" y="553145"/>
                  <a:pt x="4268886" y="555625"/>
                  <a:pt x="4263925" y="555625"/>
                </a:cubicBezTo>
                <a:cubicBezTo>
                  <a:pt x="4258964" y="555625"/>
                  <a:pt x="4257724" y="560587"/>
                  <a:pt x="4260204" y="570508"/>
                </a:cubicBezTo>
                <a:cubicBezTo>
                  <a:pt x="4262685" y="580430"/>
                  <a:pt x="4262685" y="585391"/>
                  <a:pt x="4260204" y="585391"/>
                </a:cubicBezTo>
                <a:cubicBezTo>
                  <a:pt x="4257724" y="585391"/>
                  <a:pt x="4256484" y="587871"/>
                  <a:pt x="4256484" y="592832"/>
                </a:cubicBezTo>
                <a:cubicBezTo>
                  <a:pt x="4251522" y="592832"/>
                  <a:pt x="4246562" y="592832"/>
                  <a:pt x="4241601" y="592832"/>
                </a:cubicBezTo>
                <a:cubicBezTo>
                  <a:pt x="4226718" y="582911"/>
                  <a:pt x="4226718" y="575469"/>
                  <a:pt x="4241601" y="570508"/>
                </a:cubicBezTo>
                <a:cubicBezTo>
                  <a:pt x="4251522" y="570508"/>
                  <a:pt x="4254004" y="568028"/>
                  <a:pt x="4249042" y="563067"/>
                </a:cubicBezTo>
                <a:cubicBezTo>
                  <a:pt x="4244081" y="558105"/>
                  <a:pt x="4244081" y="553145"/>
                  <a:pt x="4249042" y="548184"/>
                </a:cubicBezTo>
                <a:close/>
                <a:moveTo>
                  <a:pt x="3199804" y="548184"/>
                </a:moveTo>
                <a:cubicBezTo>
                  <a:pt x="3199804" y="548184"/>
                  <a:pt x="3199804" y="550664"/>
                  <a:pt x="3199804" y="555625"/>
                </a:cubicBezTo>
                <a:cubicBezTo>
                  <a:pt x="3199804" y="560587"/>
                  <a:pt x="3197324" y="563067"/>
                  <a:pt x="3192363" y="563067"/>
                </a:cubicBezTo>
                <a:lnTo>
                  <a:pt x="3184921" y="570508"/>
                </a:lnTo>
                <a:lnTo>
                  <a:pt x="3192363" y="570508"/>
                </a:lnTo>
                <a:lnTo>
                  <a:pt x="3199804" y="570508"/>
                </a:lnTo>
                <a:lnTo>
                  <a:pt x="3222128" y="563067"/>
                </a:lnTo>
                <a:lnTo>
                  <a:pt x="3207246" y="548184"/>
                </a:lnTo>
                <a:cubicBezTo>
                  <a:pt x="3202285" y="548184"/>
                  <a:pt x="3199804" y="548184"/>
                  <a:pt x="3199804" y="548184"/>
                </a:cubicBezTo>
                <a:close/>
                <a:moveTo>
                  <a:pt x="2902148" y="548184"/>
                </a:moveTo>
                <a:cubicBezTo>
                  <a:pt x="2902148" y="548184"/>
                  <a:pt x="2903388" y="548184"/>
                  <a:pt x="2905869" y="548184"/>
                </a:cubicBezTo>
                <a:cubicBezTo>
                  <a:pt x="2908349" y="548184"/>
                  <a:pt x="2909589" y="550664"/>
                  <a:pt x="2909589" y="555625"/>
                </a:cubicBezTo>
                <a:close/>
                <a:moveTo>
                  <a:pt x="1942207" y="548184"/>
                </a:moveTo>
                <a:lnTo>
                  <a:pt x="1942207" y="563067"/>
                </a:lnTo>
                <a:cubicBezTo>
                  <a:pt x="1932284" y="568028"/>
                  <a:pt x="1928564" y="566787"/>
                  <a:pt x="1931044" y="559346"/>
                </a:cubicBezTo>
                <a:cubicBezTo>
                  <a:pt x="1933525" y="551905"/>
                  <a:pt x="1937246" y="548184"/>
                  <a:pt x="1942207" y="548184"/>
                </a:cubicBezTo>
                <a:close/>
                <a:moveTo>
                  <a:pt x="4234160" y="533301"/>
                </a:moveTo>
                <a:cubicBezTo>
                  <a:pt x="4234160" y="533301"/>
                  <a:pt x="4235400" y="533301"/>
                  <a:pt x="4237880" y="533301"/>
                </a:cubicBezTo>
                <a:cubicBezTo>
                  <a:pt x="4240360" y="533301"/>
                  <a:pt x="4241601" y="535781"/>
                  <a:pt x="4241601" y="540743"/>
                </a:cubicBezTo>
                <a:cubicBezTo>
                  <a:pt x="4241601" y="550664"/>
                  <a:pt x="4236640" y="550664"/>
                  <a:pt x="4226718" y="540743"/>
                </a:cubicBezTo>
                <a:cubicBezTo>
                  <a:pt x="4226718" y="540743"/>
                  <a:pt x="4227959" y="539502"/>
                  <a:pt x="4230439" y="537022"/>
                </a:cubicBezTo>
                <a:cubicBezTo>
                  <a:pt x="4232919" y="534542"/>
                  <a:pt x="4234160" y="533301"/>
                  <a:pt x="4234160" y="533301"/>
                </a:cubicBezTo>
                <a:close/>
                <a:moveTo>
                  <a:pt x="3467695" y="533301"/>
                </a:moveTo>
                <a:lnTo>
                  <a:pt x="3467695" y="540743"/>
                </a:lnTo>
                <a:lnTo>
                  <a:pt x="3475136" y="533301"/>
                </a:lnTo>
                <a:cubicBezTo>
                  <a:pt x="3475136" y="533301"/>
                  <a:pt x="3472656" y="533301"/>
                  <a:pt x="3467695" y="533301"/>
                </a:cubicBezTo>
                <a:close/>
                <a:moveTo>
                  <a:pt x="4435077" y="528650"/>
                </a:moveTo>
                <a:cubicBezTo>
                  <a:pt x="4437558" y="529271"/>
                  <a:pt x="4440038" y="530820"/>
                  <a:pt x="4442519" y="533301"/>
                </a:cubicBezTo>
                <a:lnTo>
                  <a:pt x="4449960" y="540743"/>
                </a:lnTo>
                <a:lnTo>
                  <a:pt x="4449960" y="548184"/>
                </a:lnTo>
                <a:cubicBezTo>
                  <a:pt x="4440039" y="553145"/>
                  <a:pt x="4432597" y="554385"/>
                  <a:pt x="4427636" y="551905"/>
                </a:cubicBezTo>
                <a:cubicBezTo>
                  <a:pt x="4422675" y="549425"/>
                  <a:pt x="4420195" y="545704"/>
                  <a:pt x="4420195" y="540743"/>
                </a:cubicBezTo>
                <a:cubicBezTo>
                  <a:pt x="4420195" y="535781"/>
                  <a:pt x="4422675" y="532060"/>
                  <a:pt x="4427636" y="529580"/>
                </a:cubicBezTo>
                <a:cubicBezTo>
                  <a:pt x="4430117" y="528340"/>
                  <a:pt x="4432597" y="528030"/>
                  <a:pt x="4435077" y="528650"/>
                </a:cubicBezTo>
                <a:close/>
                <a:moveTo>
                  <a:pt x="4382988" y="525860"/>
                </a:moveTo>
                <a:lnTo>
                  <a:pt x="4368105" y="540743"/>
                </a:lnTo>
                <a:cubicBezTo>
                  <a:pt x="4363144" y="540743"/>
                  <a:pt x="4363144" y="538262"/>
                  <a:pt x="4368105" y="533301"/>
                </a:cubicBezTo>
                <a:cubicBezTo>
                  <a:pt x="4373066" y="528340"/>
                  <a:pt x="4378026" y="525860"/>
                  <a:pt x="4382988" y="525860"/>
                </a:cubicBezTo>
                <a:close/>
                <a:moveTo>
                  <a:pt x="2879824" y="518418"/>
                </a:moveTo>
                <a:cubicBezTo>
                  <a:pt x="2884784" y="518418"/>
                  <a:pt x="2886025" y="519659"/>
                  <a:pt x="2883544" y="522139"/>
                </a:cubicBezTo>
                <a:cubicBezTo>
                  <a:pt x="2881064" y="524619"/>
                  <a:pt x="2879824" y="528340"/>
                  <a:pt x="2879824" y="533301"/>
                </a:cubicBezTo>
                <a:cubicBezTo>
                  <a:pt x="2874863" y="538262"/>
                  <a:pt x="2872382" y="535781"/>
                  <a:pt x="2872382" y="525860"/>
                </a:cubicBezTo>
                <a:cubicBezTo>
                  <a:pt x="2877343" y="525860"/>
                  <a:pt x="2879824" y="523380"/>
                  <a:pt x="2879824" y="518418"/>
                </a:cubicBezTo>
                <a:close/>
                <a:moveTo>
                  <a:pt x="4623903" y="517023"/>
                </a:moveTo>
                <a:cubicBezTo>
                  <a:pt x="4640646" y="517953"/>
                  <a:pt x="4654599" y="525860"/>
                  <a:pt x="4665761" y="540743"/>
                </a:cubicBezTo>
                <a:cubicBezTo>
                  <a:pt x="4670722" y="545704"/>
                  <a:pt x="4670722" y="550664"/>
                  <a:pt x="4665761" y="555625"/>
                </a:cubicBezTo>
                <a:cubicBezTo>
                  <a:pt x="4655840" y="565547"/>
                  <a:pt x="4658320" y="577950"/>
                  <a:pt x="4673202" y="592832"/>
                </a:cubicBezTo>
                <a:lnTo>
                  <a:pt x="4680644" y="600274"/>
                </a:lnTo>
                <a:lnTo>
                  <a:pt x="4702968" y="607715"/>
                </a:lnTo>
                <a:cubicBezTo>
                  <a:pt x="4707929" y="607715"/>
                  <a:pt x="4710410" y="606475"/>
                  <a:pt x="4710410" y="603994"/>
                </a:cubicBezTo>
                <a:cubicBezTo>
                  <a:pt x="4710410" y="601514"/>
                  <a:pt x="4707929" y="600274"/>
                  <a:pt x="4702968" y="600274"/>
                </a:cubicBezTo>
                <a:cubicBezTo>
                  <a:pt x="4698007" y="595312"/>
                  <a:pt x="4695527" y="592832"/>
                  <a:pt x="4695527" y="592832"/>
                </a:cubicBezTo>
                <a:cubicBezTo>
                  <a:pt x="4695527" y="592832"/>
                  <a:pt x="4698007" y="592832"/>
                  <a:pt x="4702968" y="592832"/>
                </a:cubicBezTo>
                <a:lnTo>
                  <a:pt x="4717851" y="585391"/>
                </a:lnTo>
                <a:lnTo>
                  <a:pt x="4710410" y="570508"/>
                </a:lnTo>
                <a:lnTo>
                  <a:pt x="4702968" y="570508"/>
                </a:lnTo>
                <a:cubicBezTo>
                  <a:pt x="4698007" y="565547"/>
                  <a:pt x="4690565" y="565547"/>
                  <a:pt x="4680644" y="570508"/>
                </a:cubicBezTo>
                <a:lnTo>
                  <a:pt x="4673202" y="563067"/>
                </a:lnTo>
                <a:cubicBezTo>
                  <a:pt x="4683124" y="558105"/>
                  <a:pt x="4698007" y="558105"/>
                  <a:pt x="4717851" y="563067"/>
                </a:cubicBezTo>
                <a:cubicBezTo>
                  <a:pt x="4737695" y="568028"/>
                  <a:pt x="4747617" y="572988"/>
                  <a:pt x="4747617" y="577950"/>
                </a:cubicBezTo>
                <a:cubicBezTo>
                  <a:pt x="4752578" y="582911"/>
                  <a:pt x="4755058" y="585391"/>
                  <a:pt x="4755058" y="585391"/>
                </a:cubicBezTo>
                <a:cubicBezTo>
                  <a:pt x="4755058" y="585391"/>
                  <a:pt x="4757538" y="585391"/>
                  <a:pt x="4762499" y="585391"/>
                </a:cubicBezTo>
                <a:lnTo>
                  <a:pt x="4784824" y="615157"/>
                </a:lnTo>
                <a:cubicBezTo>
                  <a:pt x="4784824" y="615157"/>
                  <a:pt x="4783583" y="616397"/>
                  <a:pt x="4781103" y="618877"/>
                </a:cubicBezTo>
                <a:cubicBezTo>
                  <a:pt x="4778623" y="621357"/>
                  <a:pt x="4777382" y="625078"/>
                  <a:pt x="4777382" y="630039"/>
                </a:cubicBezTo>
                <a:cubicBezTo>
                  <a:pt x="4777382" y="630039"/>
                  <a:pt x="4777382" y="632519"/>
                  <a:pt x="4777382" y="637481"/>
                </a:cubicBezTo>
                <a:cubicBezTo>
                  <a:pt x="4787304" y="642442"/>
                  <a:pt x="4792265" y="644922"/>
                  <a:pt x="4792265" y="644922"/>
                </a:cubicBezTo>
                <a:cubicBezTo>
                  <a:pt x="4792265" y="649884"/>
                  <a:pt x="4791024" y="652364"/>
                  <a:pt x="4788544" y="652364"/>
                </a:cubicBezTo>
                <a:cubicBezTo>
                  <a:pt x="4786064" y="652364"/>
                  <a:pt x="4782343" y="652364"/>
                  <a:pt x="4777382" y="652364"/>
                </a:cubicBezTo>
                <a:cubicBezTo>
                  <a:pt x="4777382" y="657325"/>
                  <a:pt x="4774902" y="659805"/>
                  <a:pt x="4769941" y="659805"/>
                </a:cubicBezTo>
                <a:cubicBezTo>
                  <a:pt x="4764979" y="659805"/>
                  <a:pt x="4760019" y="657325"/>
                  <a:pt x="4755058" y="652364"/>
                </a:cubicBezTo>
                <a:lnTo>
                  <a:pt x="4725292" y="652364"/>
                </a:lnTo>
                <a:lnTo>
                  <a:pt x="4702968" y="652364"/>
                </a:lnTo>
                <a:lnTo>
                  <a:pt x="4710410" y="637481"/>
                </a:lnTo>
                <a:cubicBezTo>
                  <a:pt x="4710410" y="632519"/>
                  <a:pt x="4707929" y="630039"/>
                  <a:pt x="4702968" y="630039"/>
                </a:cubicBezTo>
                <a:cubicBezTo>
                  <a:pt x="4702968" y="630039"/>
                  <a:pt x="4701727" y="628799"/>
                  <a:pt x="4699247" y="626319"/>
                </a:cubicBezTo>
                <a:cubicBezTo>
                  <a:pt x="4696767" y="623839"/>
                  <a:pt x="4693047" y="622598"/>
                  <a:pt x="4688085" y="622598"/>
                </a:cubicBezTo>
                <a:lnTo>
                  <a:pt x="4673202" y="622598"/>
                </a:lnTo>
                <a:cubicBezTo>
                  <a:pt x="4673202" y="627559"/>
                  <a:pt x="4675683" y="632519"/>
                  <a:pt x="4680644" y="637481"/>
                </a:cubicBezTo>
                <a:cubicBezTo>
                  <a:pt x="4685605" y="642442"/>
                  <a:pt x="4685605" y="644922"/>
                  <a:pt x="4680644" y="644922"/>
                </a:cubicBezTo>
                <a:lnTo>
                  <a:pt x="4680644" y="652364"/>
                </a:lnTo>
                <a:lnTo>
                  <a:pt x="4680644" y="659805"/>
                </a:lnTo>
                <a:cubicBezTo>
                  <a:pt x="4675683" y="659805"/>
                  <a:pt x="4670722" y="657325"/>
                  <a:pt x="4665761" y="652364"/>
                </a:cubicBezTo>
                <a:cubicBezTo>
                  <a:pt x="4655840" y="657325"/>
                  <a:pt x="4648398" y="662285"/>
                  <a:pt x="4643437" y="667246"/>
                </a:cubicBezTo>
                <a:cubicBezTo>
                  <a:pt x="4643437" y="677168"/>
                  <a:pt x="4648398" y="677168"/>
                  <a:pt x="4658320" y="667246"/>
                </a:cubicBezTo>
                <a:lnTo>
                  <a:pt x="4665761" y="682129"/>
                </a:lnTo>
                <a:cubicBezTo>
                  <a:pt x="4660800" y="692051"/>
                  <a:pt x="4650878" y="694532"/>
                  <a:pt x="4635995" y="689571"/>
                </a:cubicBezTo>
                <a:lnTo>
                  <a:pt x="4598788" y="682129"/>
                </a:lnTo>
                <a:lnTo>
                  <a:pt x="4591347" y="689571"/>
                </a:lnTo>
                <a:cubicBezTo>
                  <a:pt x="4591347" y="699492"/>
                  <a:pt x="4593827" y="704453"/>
                  <a:pt x="4598788" y="704453"/>
                </a:cubicBezTo>
                <a:cubicBezTo>
                  <a:pt x="4598788" y="704453"/>
                  <a:pt x="4600029" y="705694"/>
                  <a:pt x="4602509" y="708174"/>
                </a:cubicBezTo>
                <a:cubicBezTo>
                  <a:pt x="4604989" y="710654"/>
                  <a:pt x="4607470" y="713135"/>
                  <a:pt x="4609951" y="715616"/>
                </a:cubicBezTo>
                <a:cubicBezTo>
                  <a:pt x="4612431" y="718096"/>
                  <a:pt x="4616151" y="720577"/>
                  <a:pt x="4621113" y="723057"/>
                </a:cubicBezTo>
                <a:cubicBezTo>
                  <a:pt x="4626074" y="725537"/>
                  <a:pt x="4628554" y="726778"/>
                  <a:pt x="4628554" y="726778"/>
                </a:cubicBezTo>
                <a:cubicBezTo>
                  <a:pt x="4638476" y="731739"/>
                  <a:pt x="4645917" y="736699"/>
                  <a:pt x="4650878" y="741660"/>
                </a:cubicBezTo>
                <a:cubicBezTo>
                  <a:pt x="4655840" y="746622"/>
                  <a:pt x="4658320" y="749102"/>
                  <a:pt x="4658320" y="749102"/>
                </a:cubicBezTo>
                <a:cubicBezTo>
                  <a:pt x="4658320" y="759023"/>
                  <a:pt x="4653358" y="759023"/>
                  <a:pt x="4643437" y="749102"/>
                </a:cubicBezTo>
                <a:cubicBezTo>
                  <a:pt x="4638476" y="749102"/>
                  <a:pt x="4633515" y="747861"/>
                  <a:pt x="4628554" y="745381"/>
                </a:cubicBezTo>
                <a:cubicBezTo>
                  <a:pt x="4623593" y="742901"/>
                  <a:pt x="4618633" y="741660"/>
                  <a:pt x="4613671" y="741660"/>
                </a:cubicBezTo>
                <a:cubicBezTo>
                  <a:pt x="4608710" y="741660"/>
                  <a:pt x="4603750" y="740420"/>
                  <a:pt x="4598788" y="737940"/>
                </a:cubicBezTo>
                <a:cubicBezTo>
                  <a:pt x="4593827" y="735460"/>
                  <a:pt x="4591347" y="734219"/>
                  <a:pt x="4591347" y="734219"/>
                </a:cubicBezTo>
                <a:cubicBezTo>
                  <a:pt x="4591347" y="739180"/>
                  <a:pt x="4591347" y="744141"/>
                  <a:pt x="4591347" y="749102"/>
                </a:cubicBezTo>
                <a:cubicBezTo>
                  <a:pt x="4591347" y="754063"/>
                  <a:pt x="4596308" y="759023"/>
                  <a:pt x="4606230" y="763985"/>
                </a:cubicBezTo>
                <a:cubicBezTo>
                  <a:pt x="4616151" y="773906"/>
                  <a:pt x="4618633" y="778868"/>
                  <a:pt x="4613671" y="778868"/>
                </a:cubicBezTo>
                <a:lnTo>
                  <a:pt x="4591347" y="778868"/>
                </a:lnTo>
                <a:lnTo>
                  <a:pt x="4576464" y="771426"/>
                </a:lnTo>
                <a:cubicBezTo>
                  <a:pt x="4576464" y="766465"/>
                  <a:pt x="4571503" y="761505"/>
                  <a:pt x="4561581" y="756543"/>
                </a:cubicBezTo>
                <a:cubicBezTo>
                  <a:pt x="4556620" y="751582"/>
                  <a:pt x="4554140" y="746622"/>
                  <a:pt x="4554140" y="741660"/>
                </a:cubicBezTo>
                <a:cubicBezTo>
                  <a:pt x="4559101" y="741660"/>
                  <a:pt x="4561581" y="739180"/>
                  <a:pt x="4561581" y="734219"/>
                </a:cubicBezTo>
                <a:cubicBezTo>
                  <a:pt x="4561581" y="729258"/>
                  <a:pt x="4564061" y="726778"/>
                  <a:pt x="4569023" y="726778"/>
                </a:cubicBezTo>
                <a:lnTo>
                  <a:pt x="4583906" y="726778"/>
                </a:lnTo>
                <a:cubicBezTo>
                  <a:pt x="4578944" y="721816"/>
                  <a:pt x="4573984" y="719336"/>
                  <a:pt x="4569023" y="719336"/>
                </a:cubicBezTo>
                <a:lnTo>
                  <a:pt x="4561581" y="711895"/>
                </a:lnTo>
                <a:cubicBezTo>
                  <a:pt x="4571503" y="701973"/>
                  <a:pt x="4569023" y="694532"/>
                  <a:pt x="4554140" y="689571"/>
                </a:cubicBezTo>
                <a:cubicBezTo>
                  <a:pt x="4559101" y="689571"/>
                  <a:pt x="4564061" y="689571"/>
                  <a:pt x="4569023" y="689571"/>
                </a:cubicBezTo>
                <a:cubicBezTo>
                  <a:pt x="4573984" y="689571"/>
                  <a:pt x="4576464" y="689571"/>
                  <a:pt x="4576464" y="689571"/>
                </a:cubicBezTo>
                <a:lnTo>
                  <a:pt x="4561581" y="682129"/>
                </a:lnTo>
                <a:lnTo>
                  <a:pt x="4554140" y="689571"/>
                </a:lnTo>
                <a:cubicBezTo>
                  <a:pt x="4544218" y="689571"/>
                  <a:pt x="4541737" y="687091"/>
                  <a:pt x="4546699" y="682129"/>
                </a:cubicBezTo>
                <a:cubicBezTo>
                  <a:pt x="4546699" y="677168"/>
                  <a:pt x="4546699" y="674688"/>
                  <a:pt x="4546699" y="674688"/>
                </a:cubicBezTo>
                <a:cubicBezTo>
                  <a:pt x="4546699" y="674688"/>
                  <a:pt x="4544218" y="672208"/>
                  <a:pt x="4539257" y="667246"/>
                </a:cubicBezTo>
                <a:cubicBezTo>
                  <a:pt x="4534296" y="662285"/>
                  <a:pt x="4534296" y="659805"/>
                  <a:pt x="4539257" y="659805"/>
                </a:cubicBezTo>
                <a:lnTo>
                  <a:pt x="4554140" y="659805"/>
                </a:lnTo>
                <a:cubicBezTo>
                  <a:pt x="4573984" y="659805"/>
                  <a:pt x="4583906" y="657325"/>
                  <a:pt x="4583906" y="652364"/>
                </a:cubicBezTo>
                <a:cubicBezTo>
                  <a:pt x="4583906" y="647402"/>
                  <a:pt x="4576464" y="644922"/>
                  <a:pt x="4561581" y="644922"/>
                </a:cubicBezTo>
                <a:lnTo>
                  <a:pt x="4561581" y="637481"/>
                </a:lnTo>
                <a:cubicBezTo>
                  <a:pt x="4561581" y="627559"/>
                  <a:pt x="4561581" y="622598"/>
                  <a:pt x="4561581" y="622598"/>
                </a:cubicBezTo>
                <a:lnTo>
                  <a:pt x="4546699" y="622598"/>
                </a:lnTo>
                <a:cubicBezTo>
                  <a:pt x="4546699" y="622598"/>
                  <a:pt x="4544218" y="622598"/>
                  <a:pt x="4539257" y="622598"/>
                </a:cubicBezTo>
                <a:cubicBezTo>
                  <a:pt x="4534296" y="617637"/>
                  <a:pt x="4531816" y="615157"/>
                  <a:pt x="4531816" y="615157"/>
                </a:cubicBezTo>
                <a:cubicBezTo>
                  <a:pt x="4531816" y="605235"/>
                  <a:pt x="4534296" y="600274"/>
                  <a:pt x="4539257" y="600274"/>
                </a:cubicBezTo>
                <a:cubicBezTo>
                  <a:pt x="4544218" y="600274"/>
                  <a:pt x="4546699" y="600274"/>
                  <a:pt x="4546699" y="600274"/>
                </a:cubicBezTo>
                <a:cubicBezTo>
                  <a:pt x="4546699" y="600274"/>
                  <a:pt x="4546699" y="602754"/>
                  <a:pt x="4546699" y="607715"/>
                </a:cubicBezTo>
                <a:lnTo>
                  <a:pt x="4576464" y="607715"/>
                </a:lnTo>
                <a:cubicBezTo>
                  <a:pt x="4576464" y="602754"/>
                  <a:pt x="4571503" y="595312"/>
                  <a:pt x="4561581" y="585391"/>
                </a:cubicBezTo>
                <a:cubicBezTo>
                  <a:pt x="4551660" y="575469"/>
                  <a:pt x="4551660" y="570508"/>
                  <a:pt x="4561581" y="570508"/>
                </a:cubicBezTo>
                <a:lnTo>
                  <a:pt x="4561581" y="563067"/>
                </a:lnTo>
                <a:lnTo>
                  <a:pt x="4539257" y="548184"/>
                </a:lnTo>
                <a:lnTo>
                  <a:pt x="4554140" y="540743"/>
                </a:lnTo>
                <a:cubicBezTo>
                  <a:pt x="4564061" y="540743"/>
                  <a:pt x="4572744" y="543223"/>
                  <a:pt x="4580185" y="548184"/>
                </a:cubicBezTo>
                <a:cubicBezTo>
                  <a:pt x="4587626" y="553145"/>
                  <a:pt x="4588867" y="558105"/>
                  <a:pt x="4583906" y="563067"/>
                </a:cubicBezTo>
                <a:lnTo>
                  <a:pt x="4591347" y="570508"/>
                </a:lnTo>
                <a:cubicBezTo>
                  <a:pt x="4601269" y="575469"/>
                  <a:pt x="4606230" y="580430"/>
                  <a:pt x="4606230" y="585391"/>
                </a:cubicBezTo>
                <a:cubicBezTo>
                  <a:pt x="4611191" y="590352"/>
                  <a:pt x="4618633" y="587871"/>
                  <a:pt x="4628554" y="577950"/>
                </a:cubicBezTo>
                <a:cubicBezTo>
                  <a:pt x="4628554" y="572988"/>
                  <a:pt x="4628554" y="569268"/>
                  <a:pt x="4628554" y="566787"/>
                </a:cubicBezTo>
                <a:cubicBezTo>
                  <a:pt x="4628554" y="564307"/>
                  <a:pt x="4626074" y="560587"/>
                  <a:pt x="4621113" y="555625"/>
                </a:cubicBezTo>
                <a:lnTo>
                  <a:pt x="4621113" y="548184"/>
                </a:lnTo>
                <a:lnTo>
                  <a:pt x="4613671" y="533301"/>
                </a:lnTo>
                <a:cubicBezTo>
                  <a:pt x="4608710" y="533301"/>
                  <a:pt x="4603750" y="530821"/>
                  <a:pt x="4598788" y="525860"/>
                </a:cubicBezTo>
                <a:lnTo>
                  <a:pt x="4606230" y="518418"/>
                </a:lnTo>
                <a:cubicBezTo>
                  <a:pt x="4612431" y="517178"/>
                  <a:pt x="4618322" y="516713"/>
                  <a:pt x="4623903" y="517023"/>
                </a:cubicBezTo>
                <a:close/>
                <a:moveTo>
                  <a:pt x="4836913" y="510977"/>
                </a:moveTo>
                <a:lnTo>
                  <a:pt x="4844355" y="510977"/>
                </a:lnTo>
                <a:cubicBezTo>
                  <a:pt x="4844355" y="515938"/>
                  <a:pt x="4846835" y="519659"/>
                  <a:pt x="4851796" y="522139"/>
                </a:cubicBezTo>
                <a:cubicBezTo>
                  <a:pt x="4856758" y="524619"/>
                  <a:pt x="4859238" y="525860"/>
                  <a:pt x="4859238" y="525860"/>
                </a:cubicBezTo>
                <a:lnTo>
                  <a:pt x="4855517" y="525860"/>
                </a:lnTo>
                <a:cubicBezTo>
                  <a:pt x="4853037" y="525860"/>
                  <a:pt x="4851796" y="525860"/>
                  <a:pt x="4851796" y="525860"/>
                </a:cubicBezTo>
                <a:close/>
                <a:moveTo>
                  <a:pt x="1986855" y="510977"/>
                </a:moveTo>
                <a:cubicBezTo>
                  <a:pt x="1986855" y="510977"/>
                  <a:pt x="1986855" y="513457"/>
                  <a:pt x="1986855" y="518418"/>
                </a:cubicBezTo>
                <a:lnTo>
                  <a:pt x="1971972" y="525860"/>
                </a:lnTo>
                <a:cubicBezTo>
                  <a:pt x="1971972" y="525860"/>
                  <a:pt x="1974453" y="523380"/>
                  <a:pt x="1979414" y="518418"/>
                </a:cubicBezTo>
                <a:cubicBezTo>
                  <a:pt x="1984374" y="513457"/>
                  <a:pt x="1986855" y="510977"/>
                  <a:pt x="1986855" y="510977"/>
                </a:cubicBezTo>
                <a:close/>
                <a:moveTo>
                  <a:pt x="4359733" y="508651"/>
                </a:moveTo>
                <a:cubicBezTo>
                  <a:pt x="4365314" y="507721"/>
                  <a:pt x="4368105" y="510977"/>
                  <a:pt x="4368105" y="518418"/>
                </a:cubicBezTo>
                <a:cubicBezTo>
                  <a:pt x="4368105" y="523380"/>
                  <a:pt x="4363144" y="525860"/>
                  <a:pt x="4353222" y="525860"/>
                </a:cubicBezTo>
                <a:cubicBezTo>
                  <a:pt x="4348261" y="525860"/>
                  <a:pt x="4344540" y="524619"/>
                  <a:pt x="4342060" y="522139"/>
                </a:cubicBezTo>
                <a:cubicBezTo>
                  <a:pt x="4339580" y="519659"/>
                  <a:pt x="4338339" y="518418"/>
                  <a:pt x="4338339" y="518418"/>
                </a:cubicBezTo>
                <a:lnTo>
                  <a:pt x="4353222" y="510977"/>
                </a:lnTo>
                <a:cubicBezTo>
                  <a:pt x="4355702" y="509737"/>
                  <a:pt x="4357873" y="508961"/>
                  <a:pt x="4359733" y="508651"/>
                </a:cubicBezTo>
                <a:close/>
                <a:moveTo>
                  <a:pt x="1549673" y="505396"/>
                </a:moveTo>
                <a:cubicBezTo>
                  <a:pt x="1550913" y="505396"/>
                  <a:pt x="1552773" y="506016"/>
                  <a:pt x="1555254" y="507256"/>
                </a:cubicBezTo>
                <a:cubicBezTo>
                  <a:pt x="1560214" y="509736"/>
                  <a:pt x="1562695" y="510977"/>
                  <a:pt x="1562695" y="510977"/>
                </a:cubicBezTo>
                <a:cubicBezTo>
                  <a:pt x="1562695" y="510977"/>
                  <a:pt x="1560214" y="510977"/>
                  <a:pt x="1555254" y="510977"/>
                </a:cubicBezTo>
                <a:cubicBezTo>
                  <a:pt x="1550293" y="510977"/>
                  <a:pt x="1547812" y="509736"/>
                  <a:pt x="1547812" y="507256"/>
                </a:cubicBezTo>
                <a:cubicBezTo>
                  <a:pt x="1547812" y="506016"/>
                  <a:pt x="1548432" y="505396"/>
                  <a:pt x="1549673" y="505396"/>
                </a:cubicBezTo>
                <a:close/>
                <a:moveTo>
                  <a:pt x="3549550" y="503535"/>
                </a:moveTo>
                <a:cubicBezTo>
                  <a:pt x="3539629" y="503535"/>
                  <a:pt x="3534668" y="504776"/>
                  <a:pt x="3534668" y="507256"/>
                </a:cubicBezTo>
                <a:cubicBezTo>
                  <a:pt x="3534668" y="509736"/>
                  <a:pt x="3534668" y="513457"/>
                  <a:pt x="3534668" y="518418"/>
                </a:cubicBezTo>
                <a:lnTo>
                  <a:pt x="3542109" y="525860"/>
                </a:lnTo>
                <a:cubicBezTo>
                  <a:pt x="3547070" y="525860"/>
                  <a:pt x="3549550" y="525860"/>
                  <a:pt x="3549550" y="525860"/>
                </a:cubicBezTo>
                <a:cubicBezTo>
                  <a:pt x="3549550" y="520898"/>
                  <a:pt x="3552031" y="515938"/>
                  <a:pt x="3556992" y="510977"/>
                </a:cubicBezTo>
                <a:lnTo>
                  <a:pt x="3571875" y="503535"/>
                </a:lnTo>
                <a:close/>
                <a:moveTo>
                  <a:pt x="3289101" y="503535"/>
                </a:moveTo>
                <a:cubicBezTo>
                  <a:pt x="3303984" y="503535"/>
                  <a:pt x="3306464" y="508497"/>
                  <a:pt x="3296542" y="518418"/>
                </a:cubicBezTo>
                <a:cubicBezTo>
                  <a:pt x="3291581" y="523380"/>
                  <a:pt x="3286621" y="528340"/>
                  <a:pt x="3281660" y="533301"/>
                </a:cubicBezTo>
                <a:lnTo>
                  <a:pt x="3274218" y="525860"/>
                </a:lnTo>
                <a:cubicBezTo>
                  <a:pt x="3269257" y="510977"/>
                  <a:pt x="3274218" y="503535"/>
                  <a:pt x="3289101" y="503535"/>
                </a:cubicBezTo>
                <a:close/>
                <a:moveTo>
                  <a:pt x="2786806" y="503535"/>
                </a:moveTo>
                <a:cubicBezTo>
                  <a:pt x="2789287" y="503535"/>
                  <a:pt x="2790527" y="504776"/>
                  <a:pt x="2790527" y="507256"/>
                </a:cubicBezTo>
                <a:cubicBezTo>
                  <a:pt x="2790527" y="509736"/>
                  <a:pt x="2788046" y="513457"/>
                  <a:pt x="2783085" y="518418"/>
                </a:cubicBezTo>
                <a:cubicBezTo>
                  <a:pt x="2783085" y="513457"/>
                  <a:pt x="2783085" y="510977"/>
                  <a:pt x="2783085" y="510977"/>
                </a:cubicBezTo>
                <a:cubicBezTo>
                  <a:pt x="2783085" y="506016"/>
                  <a:pt x="2784326" y="503535"/>
                  <a:pt x="2786806" y="503535"/>
                </a:cubicBezTo>
                <a:close/>
                <a:moveTo>
                  <a:pt x="2053828" y="503535"/>
                </a:moveTo>
                <a:lnTo>
                  <a:pt x="2061269" y="503535"/>
                </a:lnTo>
                <a:lnTo>
                  <a:pt x="2053828" y="510977"/>
                </a:lnTo>
                <a:cubicBezTo>
                  <a:pt x="2053828" y="506016"/>
                  <a:pt x="2053828" y="503535"/>
                  <a:pt x="2053828" y="503535"/>
                </a:cubicBezTo>
                <a:close/>
                <a:moveTo>
                  <a:pt x="2381250" y="499815"/>
                </a:moveTo>
                <a:cubicBezTo>
                  <a:pt x="2383730" y="499815"/>
                  <a:pt x="2386211" y="501055"/>
                  <a:pt x="2388691" y="503535"/>
                </a:cubicBezTo>
                <a:lnTo>
                  <a:pt x="2381250" y="503535"/>
                </a:lnTo>
                <a:lnTo>
                  <a:pt x="2373808" y="503535"/>
                </a:lnTo>
                <a:cubicBezTo>
                  <a:pt x="2376288" y="501055"/>
                  <a:pt x="2378769" y="499815"/>
                  <a:pt x="2381250" y="499815"/>
                </a:cubicBezTo>
                <a:close/>
                <a:moveTo>
                  <a:pt x="4702968" y="496094"/>
                </a:moveTo>
                <a:cubicBezTo>
                  <a:pt x="4707929" y="496094"/>
                  <a:pt x="4712890" y="499815"/>
                  <a:pt x="4717851" y="507256"/>
                </a:cubicBezTo>
                <a:cubicBezTo>
                  <a:pt x="4722812" y="514698"/>
                  <a:pt x="4725292" y="520898"/>
                  <a:pt x="4725292" y="525860"/>
                </a:cubicBezTo>
                <a:cubicBezTo>
                  <a:pt x="4715371" y="520898"/>
                  <a:pt x="4707929" y="515938"/>
                  <a:pt x="4702968" y="510977"/>
                </a:cubicBezTo>
                <a:cubicBezTo>
                  <a:pt x="4698007" y="506016"/>
                  <a:pt x="4695527" y="502295"/>
                  <a:pt x="4695527" y="499815"/>
                </a:cubicBezTo>
                <a:cubicBezTo>
                  <a:pt x="4695527" y="497335"/>
                  <a:pt x="4698007" y="496094"/>
                  <a:pt x="4702968" y="496094"/>
                </a:cubicBezTo>
                <a:close/>
                <a:moveTo>
                  <a:pt x="4583906" y="496094"/>
                </a:moveTo>
                <a:lnTo>
                  <a:pt x="4591347" y="503535"/>
                </a:lnTo>
                <a:cubicBezTo>
                  <a:pt x="4591347" y="508497"/>
                  <a:pt x="4588867" y="510977"/>
                  <a:pt x="4583906" y="510977"/>
                </a:cubicBezTo>
                <a:cubicBezTo>
                  <a:pt x="4578944" y="510977"/>
                  <a:pt x="4576464" y="508497"/>
                  <a:pt x="4576464" y="503535"/>
                </a:cubicBezTo>
                <a:close/>
                <a:moveTo>
                  <a:pt x="4435077" y="496094"/>
                </a:moveTo>
                <a:cubicBezTo>
                  <a:pt x="4435077" y="496094"/>
                  <a:pt x="4437558" y="496094"/>
                  <a:pt x="4442519" y="496094"/>
                </a:cubicBezTo>
                <a:lnTo>
                  <a:pt x="4449960" y="496094"/>
                </a:lnTo>
                <a:cubicBezTo>
                  <a:pt x="4444999" y="501055"/>
                  <a:pt x="4443760" y="506016"/>
                  <a:pt x="4446240" y="510977"/>
                </a:cubicBezTo>
                <a:cubicBezTo>
                  <a:pt x="4448720" y="515938"/>
                  <a:pt x="4454922" y="518418"/>
                  <a:pt x="4464843" y="518418"/>
                </a:cubicBezTo>
                <a:lnTo>
                  <a:pt x="4479726" y="525860"/>
                </a:lnTo>
                <a:cubicBezTo>
                  <a:pt x="4479726" y="530821"/>
                  <a:pt x="4469804" y="530821"/>
                  <a:pt x="4449960" y="525860"/>
                </a:cubicBezTo>
                <a:cubicBezTo>
                  <a:pt x="4440039" y="520898"/>
                  <a:pt x="4435077" y="513457"/>
                  <a:pt x="4435077" y="503535"/>
                </a:cubicBezTo>
                <a:cubicBezTo>
                  <a:pt x="4435077" y="498574"/>
                  <a:pt x="4435077" y="496094"/>
                  <a:pt x="4435077" y="496094"/>
                </a:cubicBezTo>
                <a:close/>
                <a:moveTo>
                  <a:pt x="3482578" y="490514"/>
                </a:moveTo>
                <a:cubicBezTo>
                  <a:pt x="3480097" y="490514"/>
                  <a:pt x="3477617" y="491133"/>
                  <a:pt x="3475136" y="492373"/>
                </a:cubicBezTo>
                <a:cubicBezTo>
                  <a:pt x="3470175" y="494853"/>
                  <a:pt x="3465215" y="498574"/>
                  <a:pt x="3460254" y="503535"/>
                </a:cubicBezTo>
                <a:lnTo>
                  <a:pt x="3445371" y="510977"/>
                </a:lnTo>
                <a:lnTo>
                  <a:pt x="3460254" y="510977"/>
                </a:lnTo>
                <a:cubicBezTo>
                  <a:pt x="3465215" y="510977"/>
                  <a:pt x="3467695" y="509736"/>
                  <a:pt x="3467695" y="507256"/>
                </a:cubicBezTo>
                <a:cubicBezTo>
                  <a:pt x="3467695" y="504776"/>
                  <a:pt x="3471416" y="504776"/>
                  <a:pt x="3478857" y="507256"/>
                </a:cubicBezTo>
                <a:cubicBezTo>
                  <a:pt x="3486298" y="509736"/>
                  <a:pt x="3491260" y="508497"/>
                  <a:pt x="3493740" y="503535"/>
                </a:cubicBezTo>
                <a:cubicBezTo>
                  <a:pt x="3496220" y="498574"/>
                  <a:pt x="3494980" y="494853"/>
                  <a:pt x="3490019" y="492373"/>
                </a:cubicBezTo>
                <a:cubicBezTo>
                  <a:pt x="3487539" y="491133"/>
                  <a:pt x="3485058" y="490514"/>
                  <a:pt x="3482578" y="490514"/>
                </a:cubicBezTo>
                <a:close/>
                <a:moveTo>
                  <a:pt x="3069580" y="488653"/>
                </a:moveTo>
                <a:cubicBezTo>
                  <a:pt x="3072060" y="488653"/>
                  <a:pt x="3075781" y="491133"/>
                  <a:pt x="3080742" y="496094"/>
                </a:cubicBezTo>
                <a:cubicBezTo>
                  <a:pt x="3085702" y="496094"/>
                  <a:pt x="3085702" y="498574"/>
                  <a:pt x="3080742" y="503535"/>
                </a:cubicBezTo>
                <a:lnTo>
                  <a:pt x="3065859" y="496094"/>
                </a:lnTo>
                <a:cubicBezTo>
                  <a:pt x="3065859" y="491133"/>
                  <a:pt x="3067099" y="488653"/>
                  <a:pt x="3069580" y="488653"/>
                </a:cubicBezTo>
                <a:close/>
                <a:moveTo>
                  <a:pt x="4613671" y="488653"/>
                </a:moveTo>
                <a:cubicBezTo>
                  <a:pt x="4613671" y="488653"/>
                  <a:pt x="4614912" y="489893"/>
                  <a:pt x="4617392" y="492373"/>
                </a:cubicBezTo>
                <a:cubicBezTo>
                  <a:pt x="4619872" y="494853"/>
                  <a:pt x="4621113" y="496094"/>
                  <a:pt x="4621113" y="496094"/>
                </a:cubicBezTo>
                <a:lnTo>
                  <a:pt x="4613671" y="496094"/>
                </a:lnTo>
                <a:cubicBezTo>
                  <a:pt x="4613671" y="496094"/>
                  <a:pt x="4611191" y="496094"/>
                  <a:pt x="4606230" y="496094"/>
                </a:cubicBezTo>
                <a:cubicBezTo>
                  <a:pt x="4606230" y="496094"/>
                  <a:pt x="4608710" y="493614"/>
                  <a:pt x="4613671" y="488653"/>
                </a:cubicBezTo>
                <a:close/>
                <a:moveTo>
                  <a:pt x="4025800" y="488653"/>
                </a:moveTo>
                <a:cubicBezTo>
                  <a:pt x="4035722" y="498574"/>
                  <a:pt x="4035722" y="503535"/>
                  <a:pt x="4025800" y="503535"/>
                </a:cubicBezTo>
                <a:cubicBezTo>
                  <a:pt x="4015879" y="503535"/>
                  <a:pt x="4010918" y="501055"/>
                  <a:pt x="4010918" y="496094"/>
                </a:cubicBezTo>
                <a:close/>
                <a:moveTo>
                  <a:pt x="3668613" y="488653"/>
                </a:moveTo>
                <a:cubicBezTo>
                  <a:pt x="3668613" y="488653"/>
                  <a:pt x="3668613" y="491133"/>
                  <a:pt x="3668613" y="496094"/>
                </a:cubicBezTo>
                <a:lnTo>
                  <a:pt x="3676054" y="496094"/>
                </a:lnTo>
                <a:cubicBezTo>
                  <a:pt x="3681015" y="491133"/>
                  <a:pt x="3681015" y="488653"/>
                  <a:pt x="3676054" y="488653"/>
                </a:cubicBezTo>
                <a:cubicBezTo>
                  <a:pt x="3671093" y="488653"/>
                  <a:pt x="3668613" y="488653"/>
                  <a:pt x="3668613" y="488653"/>
                </a:cubicBezTo>
                <a:close/>
                <a:moveTo>
                  <a:pt x="3397001" y="488653"/>
                </a:moveTo>
                <a:cubicBezTo>
                  <a:pt x="3384599" y="488653"/>
                  <a:pt x="3378398" y="493614"/>
                  <a:pt x="3378398" y="503535"/>
                </a:cubicBezTo>
                <a:cubicBezTo>
                  <a:pt x="3383359" y="508497"/>
                  <a:pt x="3385839" y="513457"/>
                  <a:pt x="3385839" y="518418"/>
                </a:cubicBezTo>
                <a:lnTo>
                  <a:pt x="3400722" y="525860"/>
                </a:lnTo>
                <a:lnTo>
                  <a:pt x="3385839" y="525860"/>
                </a:lnTo>
                <a:cubicBezTo>
                  <a:pt x="3375918" y="525860"/>
                  <a:pt x="3373437" y="529580"/>
                  <a:pt x="3378398" y="537022"/>
                </a:cubicBezTo>
                <a:cubicBezTo>
                  <a:pt x="3383359" y="544463"/>
                  <a:pt x="3380878" y="548184"/>
                  <a:pt x="3370957" y="548184"/>
                </a:cubicBezTo>
                <a:cubicBezTo>
                  <a:pt x="3365996" y="548184"/>
                  <a:pt x="3365996" y="550664"/>
                  <a:pt x="3370957" y="555625"/>
                </a:cubicBezTo>
                <a:lnTo>
                  <a:pt x="3385839" y="555625"/>
                </a:lnTo>
                <a:lnTo>
                  <a:pt x="3423046" y="555625"/>
                </a:lnTo>
                <a:lnTo>
                  <a:pt x="3423046" y="510977"/>
                </a:lnTo>
                <a:lnTo>
                  <a:pt x="3423046" y="503535"/>
                </a:lnTo>
                <a:cubicBezTo>
                  <a:pt x="3418085" y="493614"/>
                  <a:pt x="3409404" y="488653"/>
                  <a:pt x="3397001" y="488653"/>
                </a:cubicBezTo>
                <a:close/>
                <a:moveTo>
                  <a:pt x="2396132" y="477491"/>
                </a:moveTo>
                <a:cubicBezTo>
                  <a:pt x="2398613" y="477491"/>
                  <a:pt x="2401093" y="478731"/>
                  <a:pt x="2403574" y="481211"/>
                </a:cubicBezTo>
                <a:lnTo>
                  <a:pt x="2396132" y="481211"/>
                </a:lnTo>
                <a:lnTo>
                  <a:pt x="2388691" y="481211"/>
                </a:lnTo>
                <a:cubicBezTo>
                  <a:pt x="2391171" y="478731"/>
                  <a:pt x="2393652" y="477491"/>
                  <a:pt x="2396132" y="477491"/>
                </a:cubicBezTo>
                <a:close/>
                <a:moveTo>
                  <a:pt x="4621113" y="473770"/>
                </a:moveTo>
                <a:cubicBezTo>
                  <a:pt x="4621113" y="473770"/>
                  <a:pt x="4623593" y="473770"/>
                  <a:pt x="4628554" y="473770"/>
                </a:cubicBezTo>
                <a:cubicBezTo>
                  <a:pt x="4638476" y="473770"/>
                  <a:pt x="4643437" y="476250"/>
                  <a:pt x="4643437" y="481211"/>
                </a:cubicBezTo>
                <a:lnTo>
                  <a:pt x="4628554" y="481211"/>
                </a:lnTo>
                <a:cubicBezTo>
                  <a:pt x="4623593" y="476250"/>
                  <a:pt x="4621113" y="473770"/>
                  <a:pt x="4621113" y="473770"/>
                </a:cubicBezTo>
                <a:close/>
                <a:moveTo>
                  <a:pt x="3352353" y="473770"/>
                </a:moveTo>
                <a:cubicBezTo>
                  <a:pt x="3349873" y="473770"/>
                  <a:pt x="3348632" y="476250"/>
                  <a:pt x="3348632" y="481211"/>
                </a:cubicBezTo>
                <a:cubicBezTo>
                  <a:pt x="3348632" y="496094"/>
                  <a:pt x="3356074" y="498574"/>
                  <a:pt x="3370957" y="488653"/>
                </a:cubicBezTo>
                <a:cubicBezTo>
                  <a:pt x="3380878" y="483691"/>
                  <a:pt x="3378398" y="478731"/>
                  <a:pt x="3363515" y="473770"/>
                </a:cubicBezTo>
                <a:cubicBezTo>
                  <a:pt x="3358554" y="473770"/>
                  <a:pt x="3354833" y="473770"/>
                  <a:pt x="3352353" y="473770"/>
                </a:cubicBezTo>
                <a:close/>
                <a:moveTo>
                  <a:pt x="4606230" y="470049"/>
                </a:moveTo>
                <a:cubicBezTo>
                  <a:pt x="4611191" y="470049"/>
                  <a:pt x="4613671" y="471289"/>
                  <a:pt x="4613671" y="473770"/>
                </a:cubicBezTo>
                <a:cubicBezTo>
                  <a:pt x="4613671" y="478731"/>
                  <a:pt x="4606230" y="481211"/>
                  <a:pt x="4591347" y="481211"/>
                </a:cubicBezTo>
                <a:lnTo>
                  <a:pt x="4583906" y="473770"/>
                </a:lnTo>
                <a:cubicBezTo>
                  <a:pt x="4593828" y="471289"/>
                  <a:pt x="4601269" y="470049"/>
                  <a:pt x="4606230" y="470049"/>
                </a:cubicBezTo>
                <a:close/>
                <a:moveTo>
                  <a:pt x="3036094" y="470049"/>
                </a:moveTo>
                <a:lnTo>
                  <a:pt x="3036093" y="470049"/>
                </a:lnTo>
                <a:lnTo>
                  <a:pt x="3036093" y="470049"/>
                </a:lnTo>
                <a:close/>
                <a:moveTo>
                  <a:pt x="3562573" y="468189"/>
                </a:moveTo>
                <a:cubicBezTo>
                  <a:pt x="3560093" y="468189"/>
                  <a:pt x="3556992" y="468809"/>
                  <a:pt x="3553271" y="470049"/>
                </a:cubicBezTo>
                <a:cubicBezTo>
                  <a:pt x="3545830" y="472529"/>
                  <a:pt x="3537148" y="473770"/>
                  <a:pt x="3527226" y="473770"/>
                </a:cubicBezTo>
                <a:cubicBezTo>
                  <a:pt x="3517304" y="473770"/>
                  <a:pt x="3512343" y="473770"/>
                  <a:pt x="3512343" y="473770"/>
                </a:cubicBezTo>
                <a:lnTo>
                  <a:pt x="3490019" y="473770"/>
                </a:lnTo>
                <a:cubicBezTo>
                  <a:pt x="3494980" y="478731"/>
                  <a:pt x="3504902" y="481211"/>
                  <a:pt x="3519785" y="481211"/>
                </a:cubicBezTo>
                <a:lnTo>
                  <a:pt x="3542109" y="488653"/>
                </a:lnTo>
                <a:cubicBezTo>
                  <a:pt x="3547070" y="493614"/>
                  <a:pt x="3552031" y="496094"/>
                  <a:pt x="3556992" y="496094"/>
                </a:cubicBezTo>
                <a:lnTo>
                  <a:pt x="3564433" y="488653"/>
                </a:lnTo>
                <a:cubicBezTo>
                  <a:pt x="3569394" y="478731"/>
                  <a:pt x="3570634" y="472529"/>
                  <a:pt x="3568154" y="470049"/>
                </a:cubicBezTo>
                <a:cubicBezTo>
                  <a:pt x="3566914" y="468809"/>
                  <a:pt x="3565053" y="468189"/>
                  <a:pt x="3562573" y="468189"/>
                </a:cubicBezTo>
                <a:close/>
                <a:moveTo>
                  <a:pt x="4569023" y="466328"/>
                </a:moveTo>
                <a:cubicBezTo>
                  <a:pt x="4573984" y="466328"/>
                  <a:pt x="4576464" y="466328"/>
                  <a:pt x="4576464" y="466328"/>
                </a:cubicBezTo>
                <a:cubicBezTo>
                  <a:pt x="4576464" y="471290"/>
                  <a:pt x="4575224" y="473770"/>
                  <a:pt x="4572744" y="473770"/>
                </a:cubicBezTo>
                <a:cubicBezTo>
                  <a:pt x="4570263" y="473770"/>
                  <a:pt x="4569023" y="471290"/>
                  <a:pt x="4569023" y="466328"/>
                </a:cubicBezTo>
                <a:close/>
                <a:moveTo>
                  <a:pt x="4435077" y="466328"/>
                </a:moveTo>
                <a:cubicBezTo>
                  <a:pt x="4440039" y="466328"/>
                  <a:pt x="4442519" y="468809"/>
                  <a:pt x="4442519" y="473770"/>
                </a:cubicBezTo>
                <a:lnTo>
                  <a:pt x="4435077" y="473770"/>
                </a:lnTo>
                <a:close/>
                <a:moveTo>
                  <a:pt x="4353222" y="466328"/>
                </a:moveTo>
                <a:lnTo>
                  <a:pt x="4360663" y="473770"/>
                </a:lnTo>
                <a:cubicBezTo>
                  <a:pt x="4360663" y="473770"/>
                  <a:pt x="4358183" y="473770"/>
                  <a:pt x="4353222" y="473770"/>
                </a:cubicBezTo>
                <a:cubicBezTo>
                  <a:pt x="4348261" y="473770"/>
                  <a:pt x="4345781" y="473770"/>
                  <a:pt x="4345781" y="473770"/>
                </a:cubicBezTo>
                <a:cubicBezTo>
                  <a:pt x="4345781" y="473770"/>
                  <a:pt x="4347021" y="472529"/>
                  <a:pt x="4349501" y="470049"/>
                </a:cubicBezTo>
                <a:cubicBezTo>
                  <a:pt x="4351981" y="467569"/>
                  <a:pt x="4353222" y="466328"/>
                  <a:pt x="4353222" y="466328"/>
                </a:cubicBezTo>
                <a:close/>
                <a:moveTo>
                  <a:pt x="3713261" y="466328"/>
                </a:moveTo>
                <a:lnTo>
                  <a:pt x="3698379" y="473770"/>
                </a:lnTo>
                <a:lnTo>
                  <a:pt x="3698379" y="496094"/>
                </a:lnTo>
                <a:lnTo>
                  <a:pt x="3713261" y="496094"/>
                </a:lnTo>
                <a:cubicBezTo>
                  <a:pt x="3728144" y="491133"/>
                  <a:pt x="3735586" y="488653"/>
                  <a:pt x="3735586" y="488653"/>
                </a:cubicBezTo>
                <a:lnTo>
                  <a:pt x="3728144" y="473770"/>
                </a:lnTo>
                <a:cubicBezTo>
                  <a:pt x="3718222" y="473770"/>
                  <a:pt x="3713261" y="471290"/>
                  <a:pt x="3713261" y="466328"/>
                </a:cubicBezTo>
                <a:close/>
                <a:moveTo>
                  <a:pt x="3668613" y="466328"/>
                </a:moveTo>
                <a:lnTo>
                  <a:pt x="3661172" y="473770"/>
                </a:lnTo>
                <a:cubicBezTo>
                  <a:pt x="3671093" y="478731"/>
                  <a:pt x="3677295" y="481211"/>
                  <a:pt x="3679775" y="481211"/>
                </a:cubicBezTo>
                <a:cubicBezTo>
                  <a:pt x="3682255" y="481211"/>
                  <a:pt x="3683496" y="478731"/>
                  <a:pt x="3683496" y="473770"/>
                </a:cubicBezTo>
                <a:close/>
                <a:moveTo>
                  <a:pt x="2946796" y="466328"/>
                </a:moveTo>
                <a:cubicBezTo>
                  <a:pt x="2951757" y="466328"/>
                  <a:pt x="2954238" y="467569"/>
                  <a:pt x="2954238" y="470049"/>
                </a:cubicBezTo>
                <a:cubicBezTo>
                  <a:pt x="2954238" y="472529"/>
                  <a:pt x="2954238" y="473770"/>
                  <a:pt x="2954238" y="473770"/>
                </a:cubicBezTo>
                <a:cubicBezTo>
                  <a:pt x="2954238" y="473770"/>
                  <a:pt x="2951757" y="473770"/>
                  <a:pt x="2946796" y="473770"/>
                </a:cubicBezTo>
                <a:close/>
                <a:moveTo>
                  <a:pt x="2760761" y="466328"/>
                </a:moveTo>
                <a:lnTo>
                  <a:pt x="2760761" y="473770"/>
                </a:lnTo>
                <a:lnTo>
                  <a:pt x="2745878" y="473770"/>
                </a:lnTo>
                <a:cubicBezTo>
                  <a:pt x="2750839" y="468809"/>
                  <a:pt x="2755801" y="466328"/>
                  <a:pt x="2760761" y="466328"/>
                </a:cubicBezTo>
                <a:close/>
                <a:moveTo>
                  <a:pt x="3228640" y="464003"/>
                </a:moveTo>
                <a:cubicBezTo>
                  <a:pt x="3234221" y="463073"/>
                  <a:pt x="3237011" y="466329"/>
                  <a:pt x="3237011" y="473770"/>
                </a:cubicBezTo>
                <a:lnTo>
                  <a:pt x="3229570" y="481211"/>
                </a:lnTo>
                <a:cubicBezTo>
                  <a:pt x="3229570" y="481211"/>
                  <a:pt x="3227089" y="482452"/>
                  <a:pt x="3222128" y="484932"/>
                </a:cubicBezTo>
                <a:cubicBezTo>
                  <a:pt x="3217167" y="487412"/>
                  <a:pt x="3214687" y="488653"/>
                  <a:pt x="3214687" y="488653"/>
                </a:cubicBezTo>
                <a:cubicBezTo>
                  <a:pt x="3209726" y="493614"/>
                  <a:pt x="3202285" y="496094"/>
                  <a:pt x="3192363" y="496094"/>
                </a:cubicBezTo>
                <a:cubicBezTo>
                  <a:pt x="3187402" y="496094"/>
                  <a:pt x="3183681" y="496094"/>
                  <a:pt x="3181201" y="496094"/>
                </a:cubicBezTo>
                <a:cubicBezTo>
                  <a:pt x="3178720" y="496094"/>
                  <a:pt x="3177480" y="496094"/>
                  <a:pt x="3177480" y="496094"/>
                </a:cubicBezTo>
                <a:cubicBezTo>
                  <a:pt x="3177480" y="496094"/>
                  <a:pt x="3176240" y="494853"/>
                  <a:pt x="3173759" y="492373"/>
                </a:cubicBezTo>
                <a:cubicBezTo>
                  <a:pt x="3171279" y="489893"/>
                  <a:pt x="3170039" y="488653"/>
                  <a:pt x="3170039" y="488653"/>
                </a:cubicBezTo>
                <a:cubicBezTo>
                  <a:pt x="3165078" y="488653"/>
                  <a:pt x="3162597" y="489893"/>
                  <a:pt x="3162597" y="492373"/>
                </a:cubicBezTo>
                <a:cubicBezTo>
                  <a:pt x="3162597" y="494853"/>
                  <a:pt x="3161357" y="497335"/>
                  <a:pt x="3158876" y="499815"/>
                </a:cubicBezTo>
                <a:cubicBezTo>
                  <a:pt x="3156396" y="502295"/>
                  <a:pt x="3152675" y="503535"/>
                  <a:pt x="3147714" y="503535"/>
                </a:cubicBezTo>
                <a:cubicBezTo>
                  <a:pt x="3142754" y="503535"/>
                  <a:pt x="3140273" y="506016"/>
                  <a:pt x="3140273" y="510977"/>
                </a:cubicBezTo>
                <a:cubicBezTo>
                  <a:pt x="3140273" y="515938"/>
                  <a:pt x="3137792" y="518418"/>
                  <a:pt x="3132832" y="518418"/>
                </a:cubicBezTo>
                <a:cubicBezTo>
                  <a:pt x="3127871" y="518418"/>
                  <a:pt x="3124150" y="519659"/>
                  <a:pt x="3121669" y="522139"/>
                </a:cubicBezTo>
                <a:cubicBezTo>
                  <a:pt x="3119189" y="524619"/>
                  <a:pt x="3117949" y="525860"/>
                  <a:pt x="3117949" y="525860"/>
                </a:cubicBezTo>
                <a:cubicBezTo>
                  <a:pt x="3108027" y="535781"/>
                  <a:pt x="3103066" y="535781"/>
                  <a:pt x="3103066" y="525860"/>
                </a:cubicBezTo>
                <a:cubicBezTo>
                  <a:pt x="3098105" y="525860"/>
                  <a:pt x="3096865" y="524619"/>
                  <a:pt x="3099345" y="522139"/>
                </a:cubicBezTo>
                <a:cubicBezTo>
                  <a:pt x="3101826" y="519659"/>
                  <a:pt x="3103066" y="515938"/>
                  <a:pt x="3103066" y="510977"/>
                </a:cubicBezTo>
                <a:cubicBezTo>
                  <a:pt x="3108027" y="496094"/>
                  <a:pt x="3105547" y="488653"/>
                  <a:pt x="3095625" y="488653"/>
                </a:cubicBezTo>
                <a:lnTo>
                  <a:pt x="3103066" y="488653"/>
                </a:lnTo>
                <a:cubicBezTo>
                  <a:pt x="3112988" y="483691"/>
                  <a:pt x="3120429" y="482452"/>
                  <a:pt x="3125390" y="484932"/>
                </a:cubicBezTo>
                <a:cubicBezTo>
                  <a:pt x="3130351" y="487412"/>
                  <a:pt x="3143994" y="486173"/>
                  <a:pt x="3166318" y="481211"/>
                </a:cubicBezTo>
                <a:cubicBezTo>
                  <a:pt x="3188642" y="476250"/>
                  <a:pt x="3199804" y="473770"/>
                  <a:pt x="3199804" y="473770"/>
                </a:cubicBezTo>
                <a:cubicBezTo>
                  <a:pt x="3199804" y="473770"/>
                  <a:pt x="3202285" y="472529"/>
                  <a:pt x="3207246" y="470049"/>
                </a:cubicBezTo>
                <a:cubicBezTo>
                  <a:pt x="3212207" y="467569"/>
                  <a:pt x="3217167" y="466328"/>
                  <a:pt x="3222128" y="466328"/>
                </a:cubicBezTo>
                <a:cubicBezTo>
                  <a:pt x="3224609" y="465088"/>
                  <a:pt x="3226779" y="464313"/>
                  <a:pt x="3228640" y="464003"/>
                </a:cubicBezTo>
                <a:close/>
                <a:moveTo>
                  <a:pt x="2721694" y="464003"/>
                </a:moveTo>
                <a:cubicBezTo>
                  <a:pt x="2723554" y="463073"/>
                  <a:pt x="2725415" y="466329"/>
                  <a:pt x="2727275" y="473770"/>
                </a:cubicBezTo>
                <a:cubicBezTo>
                  <a:pt x="2729756" y="483691"/>
                  <a:pt x="2727275" y="487412"/>
                  <a:pt x="2719834" y="484932"/>
                </a:cubicBezTo>
                <a:cubicBezTo>
                  <a:pt x="2712392" y="482452"/>
                  <a:pt x="2703711" y="482452"/>
                  <a:pt x="2693789" y="484932"/>
                </a:cubicBezTo>
                <a:cubicBezTo>
                  <a:pt x="2683867" y="487412"/>
                  <a:pt x="2678906" y="488653"/>
                  <a:pt x="2678906" y="488653"/>
                </a:cubicBezTo>
                <a:cubicBezTo>
                  <a:pt x="2678906" y="473770"/>
                  <a:pt x="2688828" y="468809"/>
                  <a:pt x="2708671" y="473770"/>
                </a:cubicBezTo>
                <a:cubicBezTo>
                  <a:pt x="2713632" y="473770"/>
                  <a:pt x="2717353" y="471290"/>
                  <a:pt x="2719834" y="466328"/>
                </a:cubicBezTo>
                <a:cubicBezTo>
                  <a:pt x="2720454" y="465088"/>
                  <a:pt x="2721074" y="464313"/>
                  <a:pt x="2721694" y="464003"/>
                </a:cubicBezTo>
                <a:close/>
                <a:moveTo>
                  <a:pt x="3735586" y="458887"/>
                </a:moveTo>
                <a:lnTo>
                  <a:pt x="3728144" y="466328"/>
                </a:lnTo>
                <a:cubicBezTo>
                  <a:pt x="3738066" y="466328"/>
                  <a:pt x="3745507" y="466328"/>
                  <a:pt x="3750468" y="466328"/>
                </a:cubicBezTo>
                <a:close/>
                <a:moveTo>
                  <a:pt x="4546699" y="451446"/>
                </a:moveTo>
                <a:cubicBezTo>
                  <a:pt x="4551660" y="451446"/>
                  <a:pt x="4554140" y="451446"/>
                  <a:pt x="4554140" y="451446"/>
                </a:cubicBezTo>
                <a:lnTo>
                  <a:pt x="4546699" y="458887"/>
                </a:lnTo>
                <a:cubicBezTo>
                  <a:pt x="4541737" y="458887"/>
                  <a:pt x="4541737" y="456407"/>
                  <a:pt x="4546699" y="451446"/>
                </a:cubicBezTo>
                <a:close/>
                <a:moveTo>
                  <a:pt x="2463105" y="451446"/>
                </a:moveTo>
                <a:lnTo>
                  <a:pt x="2485429" y="451446"/>
                </a:lnTo>
                <a:cubicBezTo>
                  <a:pt x="2495351" y="451446"/>
                  <a:pt x="2505273" y="451446"/>
                  <a:pt x="2515195" y="451446"/>
                </a:cubicBezTo>
                <a:lnTo>
                  <a:pt x="2500312" y="466328"/>
                </a:lnTo>
                <a:cubicBezTo>
                  <a:pt x="2495351" y="466328"/>
                  <a:pt x="2492871" y="468809"/>
                  <a:pt x="2492871" y="473770"/>
                </a:cubicBezTo>
                <a:lnTo>
                  <a:pt x="2485429" y="481211"/>
                </a:lnTo>
                <a:cubicBezTo>
                  <a:pt x="2480468" y="481211"/>
                  <a:pt x="2475507" y="483691"/>
                  <a:pt x="2470546" y="488653"/>
                </a:cubicBezTo>
                <a:cubicBezTo>
                  <a:pt x="2465586" y="488653"/>
                  <a:pt x="2463105" y="488653"/>
                  <a:pt x="2463105" y="488653"/>
                </a:cubicBezTo>
                <a:cubicBezTo>
                  <a:pt x="2463105" y="488653"/>
                  <a:pt x="2463105" y="483691"/>
                  <a:pt x="2463105" y="473770"/>
                </a:cubicBezTo>
                <a:close/>
                <a:moveTo>
                  <a:pt x="3424907" y="449120"/>
                </a:moveTo>
                <a:cubicBezTo>
                  <a:pt x="3428627" y="449430"/>
                  <a:pt x="3432968" y="450206"/>
                  <a:pt x="3437929" y="451446"/>
                </a:cubicBezTo>
                <a:lnTo>
                  <a:pt x="3445371" y="466328"/>
                </a:lnTo>
                <a:cubicBezTo>
                  <a:pt x="3440410" y="466328"/>
                  <a:pt x="3432968" y="465088"/>
                  <a:pt x="3423046" y="462608"/>
                </a:cubicBezTo>
                <a:cubicBezTo>
                  <a:pt x="3413125" y="460128"/>
                  <a:pt x="3408164" y="458887"/>
                  <a:pt x="3408164" y="458887"/>
                </a:cubicBezTo>
                <a:cubicBezTo>
                  <a:pt x="3408164" y="451446"/>
                  <a:pt x="3413745" y="448190"/>
                  <a:pt x="3424907" y="449120"/>
                </a:cubicBezTo>
                <a:close/>
                <a:moveTo>
                  <a:pt x="2524497" y="447725"/>
                </a:moveTo>
                <a:cubicBezTo>
                  <a:pt x="2526357" y="447725"/>
                  <a:pt x="2528372" y="448035"/>
                  <a:pt x="2530543" y="448655"/>
                </a:cubicBezTo>
                <a:lnTo>
                  <a:pt x="2530953" y="448819"/>
                </a:lnTo>
                <a:lnTo>
                  <a:pt x="2515195" y="451446"/>
                </a:lnTo>
                <a:cubicBezTo>
                  <a:pt x="2517675" y="448965"/>
                  <a:pt x="2520776" y="447725"/>
                  <a:pt x="2524497" y="447725"/>
                </a:cubicBezTo>
                <a:close/>
                <a:moveTo>
                  <a:pt x="4360663" y="444004"/>
                </a:moveTo>
                <a:lnTo>
                  <a:pt x="4375546" y="444004"/>
                </a:lnTo>
                <a:cubicBezTo>
                  <a:pt x="4370585" y="448966"/>
                  <a:pt x="4365625" y="451446"/>
                  <a:pt x="4360663" y="451446"/>
                </a:cubicBezTo>
                <a:cubicBezTo>
                  <a:pt x="4360663" y="446484"/>
                  <a:pt x="4360663" y="444004"/>
                  <a:pt x="4360663" y="444004"/>
                </a:cubicBezTo>
                <a:close/>
                <a:moveTo>
                  <a:pt x="2991445" y="444004"/>
                </a:moveTo>
                <a:cubicBezTo>
                  <a:pt x="2986484" y="444004"/>
                  <a:pt x="2984003" y="445245"/>
                  <a:pt x="2984003" y="447725"/>
                </a:cubicBezTo>
                <a:cubicBezTo>
                  <a:pt x="2984003" y="450205"/>
                  <a:pt x="2986484" y="451446"/>
                  <a:pt x="2991445" y="451446"/>
                </a:cubicBezTo>
                <a:close/>
                <a:moveTo>
                  <a:pt x="2559843" y="444004"/>
                </a:moveTo>
                <a:lnTo>
                  <a:pt x="2559843" y="451446"/>
                </a:lnTo>
                <a:cubicBezTo>
                  <a:pt x="2554883" y="456407"/>
                  <a:pt x="2547441" y="456407"/>
                  <a:pt x="2537519" y="451446"/>
                </a:cubicBezTo>
                <a:lnTo>
                  <a:pt x="2530953" y="448819"/>
                </a:lnTo>
                <a:close/>
                <a:moveTo>
                  <a:pt x="4690411" y="442144"/>
                </a:moveTo>
                <a:cubicBezTo>
                  <a:pt x="4698782" y="442144"/>
                  <a:pt x="4702968" y="447725"/>
                  <a:pt x="4702968" y="458887"/>
                </a:cubicBezTo>
                <a:lnTo>
                  <a:pt x="4680644" y="451446"/>
                </a:lnTo>
                <a:cubicBezTo>
                  <a:pt x="4675683" y="446484"/>
                  <a:pt x="4675683" y="444004"/>
                  <a:pt x="4680644" y="444004"/>
                </a:cubicBezTo>
                <a:cubicBezTo>
                  <a:pt x="4684365" y="442764"/>
                  <a:pt x="4687620" y="442144"/>
                  <a:pt x="4690411" y="442144"/>
                </a:cubicBezTo>
                <a:close/>
                <a:moveTo>
                  <a:pt x="3220268" y="440284"/>
                </a:moveTo>
                <a:cubicBezTo>
                  <a:pt x="3223989" y="440284"/>
                  <a:pt x="3229570" y="441524"/>
                  <a:pt x="3237011" y="444004"/>
                </a:cubicBezTo>
                <a:cubicBezTo>
                  <a:pt x="3251894" y="448966"/>
                  <a:pt x="3259335" y="451446"/>
                  <a:pt x="3259335" y="451446"/>
                </a:cubicBezTo>
                <a:cubicBezTo>
                  <a:pt x="3254374" y="456407"/>
                  <a:pt x="3249414" y="456407"/>
                  <a:pt x="3244453" y="451446"/>
                </a:cubicBezTo>
                <a:lnTo>
                  <a:pt x="3229570" y="451446"/>
                </a:lnTo>
                <a:cubicBezTo>
                  <a:pt x="3224609" y="451446"/>
                  <a:pt x="3220888" y="450205"/>
                  <a:pt x="3218408" y="447725"/>
                </a:cubicBezTo>
                <a:cubicBezTo>
                  <a:pt x="3215927" y="445245"/>
                  <a:pt x="3214687" y="444004"/>
                  <a:pt x="3214687" y="444004"/>
                </a:cubicBezTo>
                <a:cubicBezTo>
                  <a:pt x="3214687" y="441524"/>
                  <a:pt x="3216547" y="440284"/>
                  <a:pt x="3220268" y="440284"/>
                </a:cubicBezTo>
                <a:close/>
                <a:moveTo>
                  <a:pt x="4628554" y="436563"/>
                </a:moveTo>
                <a:cubicBezTo>
                  <a:pt x="4633515" y="441524"/>
                  <a:pt x="4635995" y="444004"/>
                  <a:pt x="4635995" y="444004"/>
                </a:cubicBezTo>
                <a:cubicBezTo>
                  <a:pt x="4635995" y="444004"/>
                  <a:pt x="4633515" y="444004"/>
                  <a:pt x="4628554" y="444004"/>
                </a:cubicBezTo>
                <a:close/>
                <a:moveTo>
                  <a:pt x="4409033" y="436563"/>
                </a:moveTo>
                <a:cubicBezTo>
                  <a:pt x="4411513" y="436563"/>
                  <a:pt x="4413994" y="437803"/>
                  <a:pt x="4416474" y="440284"/>
                </a:cubicBezTo>
                <a:cubicBezTo>
                  <a:pt x="4418954" y="442764"/>
                  <a:pt x="4420195" y="444004"/>
                  <a:pt x="4420195" y="444004"/>
                </a:cubicBezTo>
                <a:lnTo>
                  <a:pt x="4412753" y="451446"/>
                </a:lnTo>
                <a:cubicBezTo>
                  <a:pt x="4407792" y="451446"/>
                  <a:pt x="4405312" y="448966"/>
                  <a:pt x="4405312" y="444004"/>
                </a:cubicBezTo>
                <a:cubicBezTo>
                  <a:pt x="4405312" y="439043"/>
                  <a:pt x="4406552" y="436563"/>
                  <a:pt x="4409033" y="436563"/>
                </a:cubicBezTo>
                <a:close/>
                <a:moveTo>
                  <a:pt x="4308574" y="436563"/>
                </a:moveTo>
                <a:lnTo>
                  <a:pt x="4316015" y="436563"/>
                </a:lnTo>
                <a:cubicBezTo>
                  <a:pt x="4325936" y="441524"/>
                  <a:pt x="4338339" y="444004"/>
                  <a:pt x="4353222" y="444004"/>
                </a:cubicBezTo>
                <a:lnTo>
                  <a:pt x="4360663" y="444004"/>
                </a:lnTo>
                <a:cubicBezTo>
                  <a:pt x="4360663" y="444004"/>
                  <a:pt x="4359423" y="445245"/>
                  <a:pt x="4356943" y="447725"/>
                </a:cubicBezTo>
                <a:cubicBezTo>
                  <a:pt x="4354463" y="450205"/>
                  <a:pt x="4353222" y="453926"/>
                  <a:pt x="4353222" y="458887"/>
                </a:cubicBezTo>
                <a:lnTo>
                  <a:pt x="4338339" y="451446"/>
                </a:lnTo>
                <a:cubicBezTo>
                  <a:pt x="4328418" y="451446"/>
                  <a:pt x="4323456" y="450205"/>
                  <a:pt x="4323456" y="447725"/>
                </a:cubicBezTo>
                <a:cubicBezTo>
                  <a:pt x="4323456" y="445245"/>
                  <a:pt x="4320976" y="444004"/>
                  <a:pt x="4316015" y="444004"/>
                </a:cubicBezTo>
                <a:cubicBezTo>
                  <a:pt x="4311054" y="444004"/>
                  <a:pt x="4308574" y="441524"/>
                  <a:pt x="4308574" y="436563"/>
                </a:cubicBezTo>
                <a:close/>
                <a:moveTo>
                  <a:pt x="4226718" y="436563"/>
                </a:moveTo>
                <a:lnTo>
                  <a:pt x="4241601" y="451446"/>
                </a:lnTo>
                <a:cubicBezTo>
                  <a:pt x="4246562" y="461367"/>
                  <a:pt x="4244081" y="463848"/>
                  <a:pt x="4234160" y="458887"/>
                </a:cubicBezTo>
                <a:cubicBezTo>
                  <a:pt x="4229199" y="453926"/>
                  <a:pt x="4225478" y="448966"/>
                  <a:pt x="4222997" y="444004"/>
                </a:cubicBezTo>
                <a:cubicBezTo>
                  <a:pt x="4220517" y="439043"/>
                  <a:pt x="4221757" y="436563"/>
                  <a:pt x="4226718" y="436563"/>
                </a:cubicBezTo>
                <a:close/>
                <a:moveTo>
                  <a:pt x="3400722" y="436563"/>
                </a:moveTo>
                <a:cubicBezTo>
                  <a:pt x="3405683" y="436563"/>
                  <a:pt x="3408164" y="439043"/>
                  <a:pt x="3408164" y="444004"/>
                </a:cubicBezTo>
                <a:cubicBezTo>
                  <a:pt x="3408164" y="448966"/>
                  <a:pt x="3408164" y="451446"/>
                  <a:pt x="3408164" y="451446"/>
                </a:cubicBezTo>
                <a:cubicBezTo>
                  <a:pt x="3403203" y="451446"/>
                  <a:pt x="3400722" y="448966"/>
                  <a:pt x="3400722" y="444004"/>
                </a:cubicBezTo>
                <a:cubicBezTo>
                  <a:pt x="3400722" y="439043"/>
                  <a:pt x="3400722" y="436563"/>
                  <a:pt x="3400722" y="436563"/>
                </a:cubicBezTo>
                <a:close/>
                <a:moveTo>
                  <a:pt x="3348632" y="436563"/>
                </a:moveTo>
                <a:cubicBezTo>
                  <a:pt x="3348632" y="436563"/>
                  <a:pt x="3349873" y="439043"/>
                  <a:pt x="3352353" y="444004"/>
                </a:cubicBezTo>
                <a:cubicBezTo>
                  <a:pt x="3354833" y="448966"/>
                  <a:pt x="3352353" y="451446"/>
                  <a:pt x="3344912" y="451446"/>
                </a:cubicBezTo>
                <a:cubicBezTo>
                  <a:pt x="3337470" y="451446"/>
                  <a:pt x="3333750" y="453926"/>
                  <a:pt x="3333750" y="458887"/>
                </a:cubicBezTo>
                <a:cubicBezTo>
                  <a:pt x="3333750" y="468809"/>
                  <a:pt x="3341191" y="468809"/>
                  <a:pt x="3356074" y="458887"/>
                </a:cubicBezTo>
                <a:cubicBezTo>
                  <a:pt x="3361035" y="453926"/>
                  <a:pt x="3363515" y="448966"/>
                  <a:pt x="3363515" y="444004"/>
                </a:cubicBezTo>
                <a:cubicBezTo>
                  <a:pt x="3363515" y="439043"/>
                  <a:pt x="3358554" y="436563"/>
                  <a:pt x="3348632" y="436563"/>
                </a:cubicBezTo>
                <a:close/>
                <a:moveTo>
                  <a:pt x="4777382" y="429121"/>
                </a:moveTo>
                <a:cubicBezTo>
                  <a:pt x="4782343" y="429121"/>
                  <a:pt x="4784824" y="429121"/>
                  <a:pt x="4784824" y="429121"/>
                </a:cubicBezTo>
                <a:lnTo>
                  <a:pt x="4777382" y="436563"/>
                </a:lnTo>
                <a:cubicBezTo>
                  <a:pt x="4777382" y="431601"/>
                  <a:pt x="4777382" y="429121"/>
                  <a:pt x="4777382" y="429121"/>
                </a:cubicBezTo>
                <a:close/>
                <a:moveTo>
                  <a:pt x="4442519" y="429121"/>
                </a:moveTo>
                <a:cubicBezTo>
                  <a:pt x="4452440" y="429121"/>
                  <a:pt x="4462363" y="429121"/>
                  <a:pt x="4472285" y="429121"/>
                </a:cubicBezTo>
                <a:cubicBezTo>
                  <a:pt x="4482206" y="429121"/>
                  <a:pt x="4489647" y="430362"/>
                  <a:pt x="4494609" y="432842"/>
                </a:cubicBezTo>
                <a:cubicBezTo>
                  <a:pt x="4499570" y="435322"/>
                  <a:pt x="4500810" y="439043"/>
                  <a:pt x="4498329" y="444004"/>
                </a:cubicBezTo>
                <a:cubicBezTo>
                  <a:pt x="4495849" y="448966"/>
                  <a:pt x="4497089" y="453926"/>
                  <a:pt x="4502050" y="458887"/>
                </a:cubicBezTo>
                <a:cubicBezTo>
                  <a:pt x="4507011" y="463848"/>
                  <a:pt x="4507011" y="468809"/>
                  <a:pt x="4502050" y="473770"/>
                </a:cubicBezTo>
                <a:cubicBezTo>
                  <a:pt x="4497089" y="478731"/>
                  <a:pt x="4497089" y="488653"/>
                  <a:pt x="4502050" y="503535"/>
                </a:cubicBezTo>
                <a:cubicBezTo>
                  <a:pt x="4502050" y="503535"/>
                  <a:pt x="4503291" y="506016"/>
                  <a:pt x="4505771" y="510977"/>
                </a:cubicBezTo>
                <a:cubicBezTo>
                  <a:pt x="4508251" y="515938"/>
                  <a:pt x="4510732" y="518418"/>
                  <a:pt x="4513212" y="518418"/>
                </a:cubicBezTo>
                <a:cubicBezTo>
                  <a:pt x="4515692" y="518418"/>
                  <a:pt x="4516933" y="520898"/>
                  <a:pt x="4516933" y="525860"/>
                </a:cubicBezTo>
                <a:cubicBezTo>
                  <a:pt x="4507011" y="525860"/>
                  <a:pt x="4499570" y="525860"/>
                  <a:pt x="4494609" y="525860"/>
                </a:cubicBezTo>
                <a:cubicBezTo>
                  <a:pt x="4494609" y="525860"/>
                  <a:pt x="4494609" y="520898"/>
                  <a:pt x="4494609" y="510977"/>
                </a:cubicBezTo>
                <a:cubicBezTo>
                  <a:pt x="4494609" y="501055"/>
                  <a:pt x="4492129" y="492373"/>
                  <a:pt x="4487167" y="484932"/>
                </a:cubicBezTo>
                <a:cubicBezTo>
                  <a:pt x="4482206" y="477491"/>
                  <a:pt x="4474765" y="471290"/>
                  <a:pt x="4464843" y="466328"/>
                </a:cubicBezTo>
                <a:lnTo>
                  <a:pt x="4457402" y="451446"/>
                </a:lnTo>
                <a:cubicBezTo>
                  <a:pt x="4462363" y="451446"/>
                  <a:pt x="4466084" y="453926"/>
                  <a:pt x="4468564" y="458887"/>
                </a:cubicBezTo>
                <a:cubicBezTo>
                  <a:pt x="4471044" y="463848"/>
                  <a:pt x="4474765" y="463848"/>
                  <a:pt x="4479726" y="458887"/>
                </a:cubicBezTo>
                <a:cubicBezTo>
                  <a:pt x="4474765" y="448966"/>
                  <a:pt x="4462363" y="441524"/>
                  <a:pt x="4442519" y="436563"/>
                </a:cubicBezTo>
                <a:cubicBezTo>
                  <a:pt x="4437558" y="436563"/>
                  <a:pt x="4433837" y="436563"/>
                  <a:pt x="4431357" y="436563"/>
                </a:cubicBezTo>
                <a:cubicBezTo>
                  <a:pt x="4428877" y="436563"/>
                  <a:pt x="4427636" y="435322"/>
                  <a:pt x="4427636" y="432842"/>
                </a:cubicBezTo>
                <a:cubicBezTo>
                  <a:pt x="4427636" y="430362"/>
                  <a:pt x="4432597" y="429121"/>
                  <a:pt x="4442519" y="429121"/>
                </a:cubicBezTo>
                <a:close/>
                <a:moveTo>
                  <a:pt x="3445371" y="429121"/>
                </a:moveTo>
                <a:cubicBezTo>
                  <a:pt x="3450332" y="429121"/>
                  <a:pt x="3454052" y="430362"/>
                  <a:pt x="3456533" y="432842"/>
                </a:cubicBezTo>
                <a:cubicBezTo>
                  <a:pt x="3459013" y="435322"/>
                  <a:pt x="3457773" y="436563"/>
                  <a:pt x="3452812" y="436563"/>
                </a:cubicBezTo>
                <a:close/>
                <a:moveTo>
                  <a:pt x="3155156" y="429121"/>
                </a:moveTo>
                <a:lnTo>
                  <a:pt x="3170039" y="429121"/>
                </a:lnTo>
                <a:lnTo>
                  <a:pt x="3170039" y="436563"/>
                </a:lnTo>
                <a:close/>
                <a:moveTo>
                  <a:pt x="2623095" y="429121"/>
                </a:moveTo>
                <a:cubicBezTo>
                  <a:pt x="2625576" y="429121"/>
                  <a:pt x="2625576" y="430362"/>
                  <a:pt x="2623095" y="432842"/>
                </a:cubicBezTo>
                <a:cubicBezTo>
                  <a:pt x="2620615" y="435322"/>
                  <a:pt x="2616894" y="436563"/>
                  <a:pt x="2611933" y="436563"/>
                </a:cubicBezTo>
                <a:cubicBezTo>
                  <a:pt x="2616894" y="431601"/>
                  <a:pt x="2620615" y="429121"/>
                  <a:pt x="2623095" y="429121"/>
                </a:cubicBezTo>
                <a:close/>
                <a:moveTo>
                  <a:pt x="2574726" y="429121"/>
                </a:moveTo>
                <a:cubicBezTo>
                  <a:pt x="2579687" y="429121"/>
                  <a:pt x="2582167" y="429121"/>
                  <a:pt x="2582167" y="429121"/>
                </a:cubicBezTo>
                <a:lnTo>
                  <a:pt x="2582167" y="436563"/>
                </a:lnTo>
                <a:close/>
                <a:moveTo>
                  <a:pt x="5082480" y="421680"/>
                </a:moveTo>
                <a:cubicBezTo>
                  <a:pt x="5087441" y="421680"/>
                  <a:pt x="5092401" y="424160"/>
                  <a:pt x="5097363" y="429121"/>
                </a:cubicBezTo>
                <a:lnTo>
                  <a:pt x="5097363" y="436563"/>
                </a:lnTo>
                <a:cubicBezTo>
                  <a:pt x="5097363" y="436563"/>
                  <a:pt x="5096122" y="436563"/>
                  <a:pt x="5093642" y="436563"/>
                </a:cubicBezTo>
                <a:cubicBezTo>
                  <a:pt x="5091162" y="436563"/>
                  <a:pt x="5089921" y="434083"/>
                  <a:pt x="5089921" y="429121"/>
                </a:cubicBezTo>
                <a:close/>
                <a:moveTo>
                  <a:pt x="4115097" y="421680"/>
                </a:moveTo>
                <a:cubicBezTo>
                  <a:pt x="4120058" y="426641"/>
                  <a:pt x="4122539" y="432842"/>
                  <a:pt x="4122539" y="440284"/>
                </a:cubicBezTo>
                <a:cubicBezTo>
                  <a:pt x="4122539" y="447725"/>
                  <a:pt x="4121298" y="451446"/>
                  <a:pt x="4118818" y="451446"/>
                </a:cubicBezTo>
                <a:cubicBezTo>
                  <a:pt x="4116338" y="451446"/>
                  <a:pt x="4116338" y="455166"/>
                  <a:pt x="4118818" y="462608"/>
                </a:cubicBezTo>
                <a:cubicBezTo>
                  <a:pt x="4121298" y="470049"/>
                  <a:pt x="4120058" y="473770"/>
                  <a:pt x="4115097" y="473770"/>
                </a:cubicBezTo>
                <a:lnTo>
                  <a:pt x="4107656" y="458887"/>
                </a:lnTo>
                <a:cubicBezTo>
                  <a:pt x="4107656" y="448966"/>
                  <a:pt x="4108896" y="442764"/>
                  <a:pt x="4111377" y="440284"/>
                </a:cubicBezTo>
                <a:cubicBezTo>
                  <a:pt x="4113857" y="437803"/>
                  <a:pt x="4112617" y="434083"/>
                  <a:pt x="4107656" y="429121"/>
                </a:cubicBezTo>
                <a:close/>
                <a:moveTo>
                  <a:pt x="3802558" y="421680"/>
                </a:moveTo>
                <a:cubicBezTo>
                  <a:pt x="3797597" y="421680"/>
                  <a:pt x="3795117" y="422921"/>
                  <a:pt x="3795117" y="425401"/>
                </a:cubicBezTo>
                <a:cubicBezTo>
                  <a:pt x="3795117" y="427881"/>
                  <a:pt x="3797597" y="429121"/>
                  <a:pt x="3802558" y="429121"/>
                </a:cubicBezTo>
                <a:cubicBezTo>
                  <a:pt x="3802558" y="429121"/>
                  <a:pt x="3802558" y="427881"/>
                  <a:pt x="3802558" y="425401"/>
                </a:cubicBezTo>
                <a:cubicBezTo>
                  <a:pt x="3802558" y="422921"/>
                  <a:pt x="3802558" y="421680"/>
                  <a:pt x="3802558" y="421680"/>
                </a:cubicBezTo>
                <a:close/>
                <a:moveTo>
                  <a:pt x="2894707" y="421680"/>
                </a:moveTo>
                <a:lnTo>
                  <a:pt x="2894707" y="429121"/>
                </a:lnTo>
                <a:lnTo>
                  <a:pt x="2902148" y="421680"/>
                </a:lnTo>
                <a:cubicBezTo>
                  <a:pt x="2902148" y="421680"/>
                  <a:pt x="2899667" y="421680"/>
                  <a:pt x="2894707" y="421680"/>
                </a:cubicBezTo>
                <a:close/>
                <a:moveTo>
                  <a:pt x="2217539" y="421680"/>
                </a:moveTo>
                <a:cubicBezTo>
                  <a:pt x="2222499" y="421680"/>
                  <a:pt x="2224980" y="424160"/>
                  <a:pt x="2224980" y="429121"/>
                </a:cubicBezTo>
                <a:cubicBezTo>
                  <a:pt x="2224980" y="429121"/>
                  <a:pt x="2222499" y="429121"/>
                  <a:pt x="2217539" y="429121"/>
                </a:cubicBezTo>
                <a:cubicBezTo>
                  <a:pt x="2217539" y="424160"/>
                  <a:pt x="2217539" y="421680"/>
                  <a:pt x="2217539" y="421680"/>
                </a:cubicBezTo>
                <a:close/>
                <a:moveTo>
                  <a:pt x="2379389" y="417959"/>
                </a:moveTo>
                <a:cubicBezTo>
                  <a:pt x="2378149" y="417959"/>
                  <a:pt x="2376288" y="419199"/>
                  <a:pt x="2373808" y="421680"/>
                </a:cubicBezTo>
                <a:cubicBezTo>
                  <a:pt x="2373808" y="421680"/>
                  <a:pt x="2373808" y="424160"/>
                  <a:pt x="2373808" y="429121"/>
                </a:cubicBezTo>
                <a:lnTo>
                  <a:pt x="2381250" y="421680"/>
                </a:lnTo>
                <a:cubicBezTo>
                  <a:pt x="2381250" y="419199"/>
                  <a:pt x="2380630" y="417959"/>
                  <a:pt x="2379389" y="417959"/>
                </a:cubicBezTo>
                <a:close/>
                <a:moveTo>
                  <a:pt x="4368105" y="414239"/>
                </a:moveTo>
                <a:lnTo>
                  <a:pt x="4390429" y="414239"/>
                </a:lnTo>
                <a:lnTo>
                  <a:pt x="4412753" y="421680"/>
                </a:lnTo>
                <a:lnTo>
                  <a:pt x="4390429" y="421680"/>
                </a:lnTo>
                <a:cubicBezTo>
                  <a:pt x="4385468" y="416719"/>
                  <a:pt x="4378026" y="414239"/>
                  <a:pt x="4368105" y="414239"/>
                </a:cubicBezTo>
                <a:close/>
                <a:moveTo>
                  <a:pt x="3394676" y="411913"/>
                </a:moveTo>
                <a:cubicBezTo>
                  <a:pt x="3397467" y="410983"/>
                  <a:pt x="3404443" y="414239"/>
                  <a:pt x="3415605" y="421680"/>
                </a:cubicBezTo>
                <a:lnTo>
                  <a:pt x="3415605" y="429121"/>
                </a:lnTo>
                <a:cubicBezTo>
                  <a:pt x="3410644" y="429121"/>
                  <a:pt x="3405683" y="426641"/>
                  <a:pt x="3400722" y="421680"/>
                </a:cubicBezTo>
                <a:cubicBezTo>
                  <a:pt x="3395761" y="421680"/>
                  <a:pt x="3393281" y="420439"/>
                  <a:pt x="3393281" y="417959"/>
                </a:cubicBezTo>
                <a:cubicBezTo>
                  <a:pt x="3393281" y="415479"/>
                  <a:pt x="3393281" y="414239"/>
                  <a:pt x="3393281" y="414239"/>
                </a:cubicBezTo>
                <a:cubicBezTo>
                  <a:pt x="3393281" y="412999"/>
                  <a:pt x="3393746" y="412223"/>
                  <a:pt x="3394676" y="411913"/>
                </a:cubicBezTo>
                <a:close/>
                <a:moveTo>
                  <a:pt x="3905808" y="410518"/>
                </a:moveTo>
                <a:cubicBezTo>
                  <a:pt x="3907668" y="410518"/>
                  <a:pt x="3909219" y="411758"/>
                  <a:pt x="3910459" y="414239"/>
                </a:cubicBezTo>
                <a:cubicBezTo>
                  <a:pt x="3912939" y="419200"/>
                  <a:pt x="3912939" y="421680"/>
                  <a:pt x="3910459" y="421680"/>
                </a:cubicBezTo>
                <a:cubicBezTo>
                  <a:pt x="3907978" y="421680"/>
                  <a:pt x="3906738" y="421680"/>
                  <a:pt x="3906738" y="421680"/>
                </a:cubicBezTo>
                <a:cubicBezTo>
                  <a:pt x="3901777" y="421680"/>
                  <a:pt x="3899297" y="419200"/>
                  <a:pt x="3899297" y="414239"/>
                </a:cubicBezTo>
                <a:cubicBezTo>
                  <a:pt x="3901777" y="411758"/>
                  <a:pt x="3903947" y="410518"/>
                  <a:pt x="3905808" y="410518"/>
                </a:cubicBezTo>
                <a:close/>
                <a:moveTo>
                  <a:pt x="3609082" y="406797"/>
                </a:moveTo>
                <a:cubicBezTo>
                  <a:pt x="3609082" y="411759"/>
                  <a:pt x="3609082" y="414239"/>
                  <a:pt x="3609082" y="414239"/>
                </a:cubicBezTo>
                <a:cubicBezTo>
                  <a:pt x="3609082" y="414239"/>
                  <a:pt x="3609082" y="416719"/>
                  <a:pt x="3609082" y="421680"/>
                </a:cubicBezTo>
                <a:cubicBezTo>
                  <a:pt x="3604121" y="421680"/>
                  <a:pt x="3605361" y="424160"/>
                  <a:pt x="3612802" y="429121"/>
                </a:cubicBezTo>
                <a:cubicBezTo>
                  <a:pt x="3620244" y="434083"/>
                  <a:pt x="3621484" y="439043"/>
                  <a:pt x="3616523" y="444004"/>
                </a:cubicBezTo>
                <a:cubicBezTo>
                  <a:pt x="3606601" y="439043"/>
                  <a:pt x="3599160" y="436563"/>
                  <a:pt x="3594199" y="436563"/>
                </a:cubicBezTo>
                <a:lnTo>
                  <a:pt x="3586757" y="421680"/>
                </a:lnTo>
                <a:lnTo>
                  <a:pt x="3601640" y="414239"/>
                </a:lnTo>
                <a:cubicBezTo>
                  <a:pt x="3601640" y="409277"/>
                  <a:pt x="3604121" y="406797"/>
                  <a:pt x="3609082" y="406797"/>
                </a:cubicBezTo>
                <a:close/>
                <a:moveTo>
                  <a:pt x="3348632" y="406797"/>
                </a:moveTo>
                <a:cubicBezTo>
                  <a:pt x="3348632" y="406797"/>
                  <a:pt x="3351113" y="406797"/>
                  <a:pt x="3356074" y="406797"/>
                </a:cubicBezTo>
                <a:lnTo>
                  <a:pt x="3348632" y="414239"/>
                </a:lnTo>
                <a:close/>
                <a:moveTo>
                  <a:pt x="2902148" y="406797"/>
                </a:moveTo>
                <a:lnTo>
                  <a:pt x="2902148" y="414239"/>
                </a:lnTo>
                <a:cubicBezTo>
                  <a:pt x="2907109" y="414239"/>
                  <a:pt x="2909589" y="412998"/>
                  <a:pt x="2909589" y="410518"/>
                </a:cubicBezTo>
                <a:cubicBezTo>
                  <a:pt x="2909589" y="408038"/>
                  <a:pt x="2909589" y="406797"/>
                  <a:pt x="2909589" y="406797"/>
                </a:cubicBezTo>
                <a:cubicBezTo>
                  <a:pt x="2909589" y="406797"/>
                  <a:pt x="2907109" y="406797"/>
                  <a:pt x="2902148" y="406797"/>
                </a:cubicBezTo>
                <a:close/>
                <a:moveTo>
                  <a:pt x="4282529" y="404472"/>
                </a:moveTo>
                <a:cubicBezTo>
                  <a:pt x="4283769" y="404782"/>
                  <a:pt x="4285009" y="405557"/>
                  <a:pt x="4286249" y="406797"/>
                </a:cubicBezTo>
                <a:lnTo>
                  <a:pt x="4301132" y="406797"/>
                </a:lnTo>
                <a:lnTo>
                  <a:pt x="4308574" y="406797"/>
                </a:lnTo>
                <a:cubicBezTo>
                  <a:pt x="4308574" y="411759"/>
                  <a:pt x="4311054" y="416719"/>
                  <a:pt x="4316015" y="421680"/>
                </a:cubicBezTo>
                <a:lnTo>
                  <a:pt x="4308574" y="421680"/>
                </a:lnTo>
                <a:cubicBezTo>
                  <a:pt x="4303612" y="421680"/>
                  <a:pt x="4298652" y="421680"/>
                  <a:pt x="4293691" y="421680"/>
                </a:cubicBezTo>
                <a:cubicBezTo>
                  <a:pt x="4288729" y="421680"/>
                  <a:pt x="4286249" y="424160"/>
                  <a:pt x="4286249" y="429121"/>
                </a:cubicBezTo>
                <a:cubicBezTo>
                  <a:pt x="4281288" y="434083"/>
                  <a:pt x="4283769" y="441524"/>
                  <a:pt x="4293691" y="451446"/>
                </a:cubicBezTo>
                <a:cubicBezTo>
                  <a:pt x="4303612" y="466328"/>
                  <a:pt x="4303612" y="473770"/>
                  <a:pt x="4293691" y="473770"/>
                </a:cubicBezTo>
                <a:cubicBezTo>
                  <a:pt x="4293691" y="473770"/>
                  <a:pt x="4292450" y="472529"/>
                  <a:pt x="4289970" y="470049"/>
                </a:cubicBezTo>
                <a:cubicBezTo>
                  <a:pt x="4287490" y="467569"/>
                  <a:pt x="4283769" y="466328"/>
                  <a:pt x="4278808" y="466328"/>
                </a:cubicBezTo>
                <a:cubicBezTo>
                  <a:pt x="4278808" y="456407"/>
                  <a:pt x="4278808" y="448966"/>
                  <a:pt x="4278808" y="444004"/>
                </a:cubicBezTo>
                <a:cubicBezTo>
                  <a:pt x="4278808" y="439043"/>
                  <a:pt x="4276328" y="434083"/>
                  <a:pt x="4271367" y="429121"/>
                </a:cubicBezTo>
                <a:lnTo>
                  <a:pt x="4271367" y="414239"/>
                </a:lnTo>
                <a:cubicBezTo>
                  <a:pt x="4275088" y="406798"/>
                  <a:pt x="4278808" y="403542"/>
                  <a:pt x="4282529" y="404472"/>
                </a:cubicBezTo>
                <a:close/>
                <a:moveTo>
                  <a:pt x="2758901" y="403076"/>
                </a:moveTo>
                <a:cubicBezTo>
                  <a:pt x="2760141" y="403076"/>
                  <a:pt x="2760761" y="404317"/>
                  <a:pt x="2760761" y="406797"/>
                </a:cubicBezTo>
                <a:lnTo>
                  <a:pt x="2753320" y="406797"/>
                </a:lnTo>
                <a:cubicBezTo>
                  <a:pt x="2755800" y="404317"/>
                  <a:pt x="2757661" y="403076"/>
                  <a:pt x="2758901" y="403076"/>
                </a:cubicBezTo>
                <a:close/>
                <a:moveTo>
                  <a:pt x="2396132" y="402146"/>
                </a:moveTo>
                <a:cubicBezTo>
                  <a:pt x="2393652" y="401527"/>
                  <a:pt x="2391171" y="401836"/>
                  <a:pt x="2388691" y="403076"/>
                </a:cubicBezTo>
                <a:cubicBezTo>
                  <a:pt x="2383730" y="405557"/>
                  <a:pt x="2381250" y="409277"/>
                  <a:pt x="2381250" y="414239"/>
                </a:cubicBezTo>
                <a:cubicBezTo>
                  <a:pt x="2381250" y="429121"/>
                  <a:pt x="2388691" y="431601"/>
                  <a:pt x="2403574" y="421680"/>
                </a:cubicBezTo>
                <a:cubicBezTo>
                  <a:pt x="2413496" y="416719"/>
                  <a:pt x="2413496" y="411759"/>
                  <a:pt x="2403574" y="406797"/>
                </a:cubicBezTo>
                <a:cubicBezTo>
                  <a:pt x="2401093" y="404317"/>
                  <a:pt x="2398613" y="402767"/>
                  <a:pt x="2396132" y="402146"/>
                </a:cubicBezTo>
                <a:close/>
                <a:moveTo>
                  <a:pt x="4829472" y="399356"/>
                </a:moveTo>
                <a:cubicBezTo>
                  <a:pt x="4834433" y="399356"/>
                  <a:pt x="4836913" y="399356"/>
                  <a:pt x="4836913" y="399356"/>
                </a:cubicBezTo>
                <a:cubicBezTo>
                  <a:pt x="4836913" y="404317"/>
                  <a:pt x="4836913" y="406797"/>
                  <a:pt x="4836913" y="406797"/>
                </a:cubicBezTo>
                <a:cubicBezTo>
                  <a:pt x="4836913" y="406797"/>
                  <a:pt x="4834433" y="404317"/>
                  <a:pt x="4829472" y="399356"/>
                </a:cubicBezTo>
                <a:close/>
                <a:moveTo>
                  <a:pt x="4464843" y="399356"/>
                </a:moveTo>
                <a:lnTo>
                  <a:pt x="4494609" y="399356"/>
                </a:lnTo>
                <a:lnTo>
                  <a:pt x="4494609" y="406797"/>
                </a:lnTo>
                <a:cubicBezTo>
                  <a:pt x="4489647" y="406797"/>
                  <a:pt x="4485927" y="406797"/>
                  <a:pt x="4483447" y="406797"/>
                </a:cubicBezTo>
                <a:cubicBezTo>
                  <a:pt x="4480967" y="406797"/>
                  <a:pt x="4479726" y="409277"/>
                  <a:pt x="4479726" y="414239"/>
                </a:cubicBezTo>
                <a:cubicBezTo>
                  <a:pt x="4479726" y="414239"/>
                  <a:pt x="4474765" y="414239"/>
                  <a:pt x="4464843" y="414239"/>
                </a:cubicBezTo>
                <a:cubicBezTo>
                  <a:pt x="4454922" y="414239"/>
                  <a:pt x="4448720" y="411759"/>
                  <a:pt x="4446240" y="406797"/>
                </a:cubicBezTo>
                <a:cubicBezTo>
                  <a:pt x="4443760" y="401836"/>
                  <a:pt x="4449960" y="399356"/>
                  <a:pt x="4464843" y="399356"/>
                </a:cubicBezTo>
                <a:close/>
                <a:moveTo>
                  <a:pt x="4144863" y="399356"/>
                </a:moveTo>
                <a:cubicBezTo>
                  <a:pt x="4144863" y="399356"/>
                  <a:pt x="4147343" y="399356"/>
                  <a:pt x="4152304" y="399356"/>
                </a:cubicBezTo>
                <a:cubicBezTo>
                  <a:pt x="4157265" y="399356"/>
                  <a:pt x="4162226" y="399356"/>
                  <a:pt x="4167187" y="399356"/>
                </a:cubicBezTo>
                <a:lnTo>
                  <a:pt x="4174628" y="414239"/>
                </a:lnTo>
                <a:cubicBezTo>
                  <a:pt x="4174628" y="424160"/>
                  <a:pt x="4177109" y="431601"/>
                  <a:pt x="4182070" y="436563"/>
                </a:cubicBezTo>
                <a:lnTo>
                  <a:pt x="4182070" y="451446"/>
                </a:lnTo>
                <a:lnTo>
                  <a:pt x="4189511" y="481211"/>
                </a:lnTo>
                <a:cubicBezTo>
                  <a:pt x="4199433" y="486173"/>
                  <a:pt x="4201914" y="493614"/>
                  <a:pt x="4196952" y="503535"/>
                </a:cubicBezTo>
                <a:cubicBezTo>
                  <a:pt x="4191992" y="513457"/>
                  <a:pt x="4189511" y="518418"/>
                  <a:pt x="4189511" y="518418"/>
                </a:cubicBezTo>
                <a:cubicBezTo>
                  <a:pt x="4184550" y="513457"/>
                  <a:pt x="4179590" y="508497"/>
                  <a:pt x="4174628" y="503535"/>
                </a:cubicBezTo>
                <a:cubicBezTo>
                  <a:pt x="4164707" y="498574"/>
                  <a:pt x="4159745" y="496094"/>
                  <a:pt x="4159745" y="496094"/>
                </a:cubicBezTo>
                <a:cubicBezTo>
                  <a:pt x="4154785" y="506016"/>
                  <a:pt x="4144863" y="506016"/>
                  <a:pt x="4129980" y="496094"/>
                </a:cubicBezTo>
                <a:lnTo>
                  <a:pt x="4144863" y="488653"/>
                </a:lnTo>
                <a:lnTo>
                  <a:pt x="4167187" y="488653"/>
                </a:lnTo>
                <a:cubicBezTo>
                  <a:pt x="4167187" y="493614"/>
                  <a:pt x="4169668" y="496094"/>
                  <a:pt x="4174628" y="496094"/>
                </a:cubicBezTo>
                <a:cubicBezTo>
                  <a:pt x="4179590" y="496094"/>
                  <a:pt x="4179590" y="492373"/>
                  <a:pt x="4174628" y="484932"/>
                </a:cubicBezTo>
                <a:cubicBezTo>
                  <a:pt x="4169668" y="477491"/>
                  <a:pt x="4168427" y="472529"/>
                  <a:pt x="4170908" y="470049"/>
                </a:cubicBezTo>
                <a:cubicBezTo>
                  <a:pt x="4173388" y="467569"/>
                  <a:pt x="4172148" y="466328"/>
                  <a:pt x="4167187" y="466328"/>
                </a:cubicBezTo>
                <a:cubicBezTo>
                  <a:pt x="4167187" y="466328"/>
                  <a:pt x="4165947" y="465088"/>
                  <a:pt x="4163466" y="462608"/>
                </a:cubicBezTo>
                <a:cubicBezTo>
                  <a:pt x="4160986" y="460128"/>
                  <a:pt x="4159745" y="456407"/>
                  <a:pt x="4159745" y="451446"/>
                </a:cubicBezTo>
                <a:lnTo>
                  <a:pt x="4159745" y="444004"/>
                </a:lnTo>
                <a:cubicBezTo>
                  <a:pt x="4149824" y="439043"/>
                  <a:pt x="4146103" y="434083"/>
                  <a:pt x="4148583" y="429121"/>
                </a:cubicBezTo>
                <a:cubicBezTo>
                  <a:pt x="4151064" y="424160"/>
                  <a:pt x="4149824" y="419200"/>
                  <a:pt x="4144863" y="414239"/>
                </a:cubicBezTo>
                <a:lnTo>
                  <a:pt x="4129980" y="406797"/>
                </a:lnTo>
                <a:close/>
                <a:moveTo>
                  <a:pt x="3735586" y="399356"/>
                </a:moveTo>
                <a:cubicBezTo>
                  <a:pt x="3740547" y="399356"/>
                  <a:pt x="3747988" y="399356"/>
                  <a:pt x="3757910" y="399356"/>
                </a:cubicBezTo>
                <a:cubicBezTo>
                  <a:pt x="3762871" y="399356"/>
                  <a:pt x="3767832" y="399356"/>
                  <a:pt x="3772793" y="399356"/>
                </a:cubicBezTo>
                <a:cubicBezTo>
                  <a:pt x="3777754" y="399356"/>
                  <a:pt x="3780234" y="401836"/>
                  <a:pt x="3780234" y="406797"/>
                </a:cubicBezTo>
                <a:cubicBezTo>
                  <a:pt x="3780234" y="406797"/>
                  <a:pt x="3787675" y="406797"/>
                  <a:pt x="3802558" y="406797"/>
                </a:cubicBezTo>
                <a:cubicBezTo>
                  <a:pt x="3812480" y="416719"/>
                  <a:pt x="3817441" y="421680"/>
                  <a:pt x="3817441" y="421680"/>
                </a:cubicBezTo>
                <a:cubicBezTo>
                  <a:pt x="3807519" y="431601"/>
                  <a:pt x="3797597" y="439043"/>
                  <a:pt x="3787675" y="444004"/>
                </a:cubicBezTo>
                <a:cubicBezTo>
                  <a:pt x="3782714" y="439043"/>
                  <a:pt x="3777754" y="434083"/>
                  <a:pt x="3772793" y="429121"/>
                </a:cubicBezTo>
                <a:lnTo>
                  <a:pt x="3757910" y="421680"/>
                </a:lnTo>
                <a:cubicBezTo>
                  <a:pt x="3752949" y="426641"/>
                  <a:pt x="3750468" y="429121"/>
                  <a:pt x="3750468" y="429121"/>
                </a:cubicBezTo>
                <a:cubicBezTo>
                  <a:pt x="3745507" y="429121"/>
                  <a:pt x="3745507" y="426641"/>
                  <a:pt x="3750468" y="421680"/>
                </a:cubicBezTo>
                <a:lnTo>
                  <a:pt x="3743027" y="414239"/>
                </a:lnTo>
                <a:cubicBezTo>
                  <a:pt x="3743027" y="414239"/>
                  <a:pt x="3740547" y="414239"/>
                  <a:pt x="3735586" y="414239"/>
                </a:cubicBezTo>
                <a:lnTo>
                  <a:pt x="3728144" y="406797"/>
                </a:lnTo>
                <a:cubicBezTo>
                  <a:pt x="3728144" y="401836"/>
                  <a:pt x="3730625" y="399356"/>
                  <a:pt x="3735586" y="399356"/>
                </a:cubicBezTo>
                <a:close/>
                <a:moveTo>
                  <a:pt x="2783085" y="399356"/>
                </a:moveTo>
                <a:cubicBezTo>
                  <a:pt x="2788046" y="399356"/>
                  <a:pt x="2791767" y="399356"/>
                  <a:pt x="2794248" y="399356"/>
                </a:cubicBezTo>
                <a:cubicBezTo>
                  <a:pt x="2796728" y="399356"/>
                  <a:pt x="2795488" y="401836"/>
                  <a:pt x="2790527" y="406797"/>
                </a:cubicBezTo>
                <a:cubicBezTo>
                  <a:pt x="2785566" y="411759"/>
                  <a:pt x="2784326" y="414239"/>
                  <a:pt x="2786806" y="414239"/>
                </a:cubicBezTo>
                <a:cubicBezTo>
                  <a:pt x="2789287" y="414239"/>
                  <a:pt x="2793008" y="416719"/>
                  <a:pt x="2797968" y="421680"/>
                </a:cubicBezTo>
                <a:lnTo>
                  <a:pt x="2790527" y="421680"/>
                </a:lnTo>
                <a:cubicBezTo>
                  <a:pt x="2775644" y="421680"/>
                  <a:pt x="2768203" y="419200"/>
                  <a:pt x="2768203" y="414239"/>
                </a:cubicBezTo>
                <a:close/>
                <a:moveTo>
                  <a:pt x="2515195" y="399356"/>
                </a:moveTo>
                <a:cubicBezTo>
                  <a:pt x="2515195" y="399356"/>
                  <a:pt x="2517676" y="401836"/>
                  <a:pt x="2522636" y="406797"/>
                </a:cubicBezTo>
                <a:cubicBezTo>
                  <a:pt x="2517676" y="406797"/>
                  <a:pt x="2515195" y="409277"/>
                  <a:pt x="2515195" y="414239"/>
                </a:cubicBezTo>
                <a:cubicBezTo>
                  <a:pt x="2510234" y="414239"/>
                  <a:pt x="2507753" y="412998"/>
                  <a:pt x="2507753" y="410518"/>
                </a:cubicBezTo>
                <a:cubicBezTo>
                  <a:pt x="2507753" y="408038"/>
                  <a:pt x="2507753" y="406797"/>
                  <a:pt x="2507753" y="406797"/>
                </a:cubicBezTo>
                <a:cubicBezTo>
                  <a:pt x="2507753" y="401836"/>
                  <a:pt x="2510234" y="399356"/>
                  <a:pt x="2515195" y="399356"/>
                </a:cubicBezTo>
                <a:close/>
                <a:moveTo>
                  <a:pt x="5123408" y="391914"/>
                </a:moveTo>
                <a:cubicBezTo>
                  <a:pt x="5125888" y="391914"/>
                  <a:pt x="5127128" y="394394"/>
                  <a:pt x="5127128" y="399356"/>
                </a:cubicBezTo>
                <a:lnTo>
                  <a:pt x="5119687" y="399356"/>
                </a:lnTo>
                <a:cubicBezTo>
                  <a:pt x="5119687" y="394394"/>
                  <a:pt x="5120927" y="391914"/>
                  <a:pt x="5123408" y="391914"/>
                </a:cubicBezTo>
                <a:close/>
                <a:moveTo>
                  <a:pt x="5082480" y="391914"/>
                </a:moveTo>
                <a:lnTo>
                  <a:pt x="5097363" y="391914"/>
                </a:lnTo>
                <a:lnTo>
                  <a:pt x="5089921" y="399356"/>
                </a:lnTo>
                <a:lnTo>
                  <a:pt x="5075038" y="399356"/>
                </a:lnTo>
                <a:close/>
                <a:moveTo>
                  <a:pt x="3560713" y="391914"/>
                </a:moveTo>
                <a:cubicBezTo>
                  <a:pt x="3563193" y="391914"/>
                  <a:pt x="3566914" y="396876"/>
                  <a:pt x="3571875" y="406797"/>
                </a:cubicBezTo>
                <a:lnTo>
                  <a:pt x="3564433" y="406797"/>
                </a:lnTo>
                <a:cubicBezTo>
                  <a:pt x="3559472" y="406797"/>
                  <a:pt x="3555752" y="405557"/>
                  <a:pt x="3553271" y="403076"/>
                </a:cubicBezTo>
                <a:cubicBezTo>
                  <a:pt x="3550791" y="400596"/>
                  <a:pt x="3549550" y="399356"/>
                  <a:pt x="3549550" y="399356"/>
                </a:cubicBezTo>
                <a:cubicBezTo>
                  <a:pt x="3554511" y="394394"/>
                  <a:pt x="3558232" y="391914"/>
                  <a:pt x="3560713" y="391914"/>
                </a:cubicBezTo>
                <a:close/>
                <a:moveTo>
                  <a:pt x="3237011" y="391914"/>
                </a:moveTo>
                <a:lnTo>
                  <a:pt x="3244453" y="391914"/>
                </a:lnTo>
                <a:cubicBezTo>
                  <a:pt x="3239492" y="396876"/>
                  <a:pt x="3239492" y="400596"/>
                  <a:pt x="3244453" y="403076"/>
                </a:cubicBezTo>
                <a:cubicBezTo>
                  <a:pt x="3249414" y="405557"/>
                  <a:pt x="3249414" y="408038"/>
                  <a:pt x="3244453" y="410518"/>
                </a:cubicBezTo>
                <a:cubicBezTo>
                  <a:pt x="3239492" y="412998"/>
                  <a:pt x="3237011" y="416719"/>
                  <a:pt x="3237011" y="421680"/>
                </a:cubicBezTo>
                <a:cubicBezTo>
                  <a:pt x="3237011" y="421680"/>
                  <a:pt x="3235771" y="422921"/>
                  <a:pt x="3233291" y="425401"/>
                </a:cubicBezTo>
                <a:cubicBezTo>
                  <a:pt x="3230810" y="427881"/>
                  <a:pt x="3229570" y="429121"/>
                  <a:pt x="3229570" y="429121"/>
                </a:cubicBezTo>
                <a:lnTo>
                  <a:pt x="3222128" y="429121"/>
                </a:lnTo>
                <a:cubicBezTo>
                  <a:pt x="3222128" y="424160"/>
                  <a:pt x="3222128" y="416719"/>
                  <a:pt x="3222128" y="406797"/>
                </a:cubicBezTo>
                <a:cubicBezTo>
                  <a:pt x="3222128" y="396876"/>
                  <a:pt x="3227089" y="391914"/>
                  <a:pt x="3237011" y="391914"/>
                </a:cubicBezTo>
                <a:close/>
                <a:moveTo>
                  <a:pt x="2827734" y="391914"/>
                </a:moveTo>
                <a:lnTo>
                  <a:pt x="2850058" y="399356"/>
                </a:lnTo>
                <a:cubicBezTo>
                  <a:pt x="2855019" y="399356"/>
                  <a:pt x="2855019" y="396876"/>
                  <a:pt x="2850058" y="391914"/>
                </a:cubicBezTo>
                <a:close/>
                <a:moveTo>
                  <a:pt x="2730996" y="391914"/>
                </a:moveTo>
                <a:lnTo>
                  <a:pt x="2738437" y="391914"/>
                </a:lnTo>
                <a:cubicBezTo>
                  <a:pt x="2733476" y="391914"/>
                  <a:pt x="2733476" y="394394"/>
                  <a:pt x="2738437" y="399356"/>
                </a:cubicBezTo>
                <a:cubicBezTo>
                  <a:pt x="2743398" y="404317"/>
                  <a:pt x="2743398" y="408038"/>
                  <a:pt x="2738437" y="410518"/>
                </a:cubicBezTo>
                <a:cubicBezTo>
                  <a:pt x="2733476" y="412998"/>
                  <a:pt x="2730996" y="416719"/>
                  <a:pt x="2730996" y="421680"/>
                </a:cubicBezTo>
                <a:cubicBezTo>
                  <a:pt x="2740918" y="426641"/>
                  <a:pt x="2738437" y="429121"/>
                  <a:pt x="2723554" y="429121"/>
                </a:cubicBezTo>
                <a:cubicBezTo>
                  <a:pt x="2713632" y="434083"/>
                  <a:pt x="2708671" y="434083"/>
                  <a:pt x="2708671" y="429121"/>
                </a:cubicBezTo>
                <a:cubicBezTo>
                  <a:pt x="2708671" y="424160"/>
                  <a:pt x="2711152" y="421680"/>
                  <a:pt x="2716113" y="421680"/>
                </a:cubicBezTo>
                <a:lnTo>
                  <a:pt x="2708671" y="414239"/>
                </a:lnTo>
                <a:cubicBezTo>
                  <a:pt x="2703711" y="414239"/>
                  <a:pt x="2696269" y="414239"/>
                  <a:pt x="2686347" y="414239"/>
                </a:cubicBezTo>
                <a:cubicBezTo>
                  <a:pt x="2671464" y="409277"/>
                  <a:pt x="2665263" y="405557"/>
                  <a:pt x="2667744" y="403076"/>
                </a:cubicBezTo>
                <a:cubicBezTo>
                  <a:pt x="2670224" y="400596"/>
                  <a:pt x="2677666" y="399356"/>
                  <a:pt x="2690068" y="399356"/>
                </a:cubicBezTo>
                <a:cubicBezTo>
                  <a:pt x="2702470" y="399356"/>
                  <a:pt x="2711152" y="398115"/>
                  <a:pt x="2716113" y="395635"/>
                </a:cubicBezTo>
                <a:cubicBezTo>
                  <a:pt x="2721074" y="393155"/>
                  <a:pt x="2726035" y="391914"/>
                  <a:pt x="2730996" y="391914"/>
                </a:cubicBezTo>
                <a:close/>
                <a:moveTo>
                  <a:pt x="4550419" y="388194"/>
                </a:moveTo>
                <a:cubicBezTo>
                  <a:pt x="4552900" y="388194"/>
                  <a:pt x="4556621" y="389434"/>
                  <a:pt x="4561581" y="391914"/>
                </a:cubicBezTo>
                <a:cubicBezTo>
                  <a:pt x="4561581" y="396876"/>
                  <a:pt x="4561581" y="399356"/>
                  <a:pt x="4561581" y="399356"/>
                </a:cubicBezTo>
                <a:cubicBezTo>
                  <a:pt x="4561581" y="399356"/>
                  <a:pt x="4559101" y="401836"/>
                  <a:pt x="4554140" y="406797"/>
                </a:cubicBezTo>
                <a:cubicBezTo>
                  <a:pt x="4549179" y="411759"/>
                  <a:pt x="4546699" y="411759"/>
                  <a:pt x="4546699" y="406797"/>
                </a:cubicBezTo>
                <a:lnTo>
                  <a:pt x="4546699" y="391914"/>
                </a:lnTo>
                <a:cubicBezTo>
                  <a:pt x="4546699" y="389434"/>
                  <a:pt x="4547939" y="388194"/>
                  <a:pt x="4550419" y="388194"/>
                </a:cubicBezTo>
                <a:close/>
                <a:moveTo>
                  <a:pt x="3646289" y="384473"/>
                </a:moveTo>
                <a:cubicBezTo>
                  <a:pt x="3651250" y="384473"/>
                  <a:pt x="3656210" y="386953"/>
                  <a:pt x="3661172" y="391914"/>
                </a:cubicBezTo>
                <a:cubicBezTo>
                  <a:pt x="3666133" y="396876"/>
                  <a:pt x="3671093" y="399356"/>
                  <a:pt x="3676054" y="399356"/>
                </a:cubicBezTo>
                <a:lnTo>
                  <a:pt x="3683496" y="406797"/>
                </a:lnTo>
                <a:lnTo>
                  <a:pt x="3698379" y="414239"/>
                </a:lnTo>
                <a:lnTo>
                  <a:pt x="3705820" y="414239"/>
                </a:lnTo>
                <a:cubicBezTo>
                  <a:pt x="3705820" y="414239"/>
                  <a:pt x="3703340" y="412998"/>
                  <a:pt x="3698379" y="410518"/>
                </a:cubicBezTo>
                <a:cubicBezTo>
                  <a:pt x="3693418" y="408038"/>
                  <a:pt x="3692177" y="405557"/>
                  <a:pt x="3694658" y="403076"/>
                </a:cubicBezTo>
                <a:cubicBezTo>
                  <a:pt x="3697138" y="400596"/>
                  <a:pt x="3700859" y="401836"/>
                  <a:pt x="3705820" y="406797"/>
                </a:cubicBezTo>
                <a:cubicBezTo>
                  <a:pt x="3710781" y="411759"/>
                  <a:pt x="3714502" y="415479"/>
                  <a:pt x="3716982" y="417959"/>
                </a:cubicBezTo>
                <a:cubicBezTo>
                  <a:pt x="3719462" y="420439"/>
                  <a:pt x="3720703" y="421680"/>
                  <a:pt x="3720703" y="421680"/>
                </a:cubicBezTo>
                <a:cubicBezTo>
                  <a:pt x="3725664" y="421680"/>
                  <a:pt x="3728144" y="424160"/>
                  <a:pt x="3728144" y="429121"/>
                </a:cubicBezTo>
                <a:lnTo>
                  <a:pt x="3743027" y="444004"/>
                </a:lnTo>
                <a:cubicBezTo>
                  <a:pt x="3757910" y="448966"/>
                  <a:pt x="3765351" y="453926"/>
                  <a:pt x="3765351" y="458887"/>
                </a:cubicBezTo>
                <a:cubicBezTo>
                  <a:pt x="3765351" y="463848"/>
                  <a:pt x="3764111" y="467569"/>
                  <a:pt x="3761631" y="470049"/>
                </a:cubicBezTo>
                <a:cubicBezTo>
                  <a:pt x="3759150" y="472529"/>
                  <a:pt x="3757910" y="473770"/>
                  <a:pt x="3757910" y="473770"/>
                </a:cubicBezTo>
                <a:lnTo>
                  <a:pt x="3743027" y="473770"/>
                </a:lnTo>
                <a:cubicBezTo>
                  <a:pt x="3743027" y="478731"/>
                  <a:pt x="3749228" y="482452"/>
                  <a:pt x="3761631" y="484932"/>
                </a:cubicBezTo>
                <a:cubicBezTo>
                  <a:pt x="3774033" y="487412"/>
                  <a:pt x="3780234" y="487412"/>
                  <a:pt x="3780234" y="484932"/>
                </a:cubicBezTo>
                <a:cubicBezTo>
                  <a:pt x="3780234" y="482452"/>
                  <a:pt x="3781474" y="477491"/>
                  <a:pt x="3783955" y="470049"/>
                </a:cubicBezTo>
                <a:cubicBezTo>
                  <a:pt x="3786435" y="462608"/>
                  <a:pt x="3792636" y="463848"/>
                  <a:pt x="3802558" y="473770"/>
                </a:cubicBezTo>
                <a:lnTo>
                  <a:pt x="3810000" y="473770"/>
                </a:lnTo>
                <a:cubicBezTo>
                  <a:pt x="3810000" y="473770"/>
                  <a:pt x="3812480" y="473770"/>
                  <a:pt x="3817441" y="473770"/>
                </a:cubicBezTo>
                <a:lnTo>
                  <a:pt x="3839765" y="473770"/>
                </a:lnTo>
                <a:cubicBezTo>
                  <a:pt x="3844726" y="468809"/>
                  <a:pt x="3849687" y="468809"/>
                  <a:pt x="3854648" y="473770"/>
                </a:cubicBezTo>
                <a:lnTo>
                  <a:pt x="3906738" y="466328"/>
                </a:lnTo>
                <a:cubicBezTo>
                  <a:pt x="3906738" y="461367"/>
                  <a:pt x="3907978" y="461367"/>
                  <a:pt x="3910459" y="466328"/>
                </a:cubicBezTo>
                <a:cubicBezTo>
                  <a:pt x="3912939" y="471290"/>
                  <a:pt x="3917900" y="473770"/>
                  <a:pt x="3925341" y="473770"/>
                </a:cubicBezTo>
                <a:cubicBezTo>
                  <a:pt x="3932783" y="473770"/>
                  <a:pt x="3937744" y="475010"/>
                  <a:pt x="3940224" y="477491"/>
                </a:cubicBezTo>
                <a:cubicBezTo>
                  <a:pt x="3942705" y="479971"/>
                  <a:pt x="3940224" y="482452"/>
                  <a:pt x="3932783" y="484932"/>
                </a:cubicBezTo>
                <a:cubicBezTo>
                  <a:pt x="3925341" y="487412"/>
                  <a:pt x="3916660" y="489893"/>
                  <a:pt x="3906738" y="492373"/>
                </a:cubicBezTo>
                <a:cubicBezTo>
                  <a:pt x="3896816" y="494853"/>
                  <a:pt x="3886894" y="496094"/>
                  <a:pt x="3876972" y="496094"/>
                </a:cubicBezTo>
                <a:cubicBezTo>
                  <a:pt x="3857128" y="501055"/>
                  <a:pt x="3847207" y="506016"/>
                  <a:pt x="3847207" y="510977"/>
                </a:cubicBezTo>
                <a:cubicBezTo>
                  <a:pt x="3847207" y="515938"/>
                  <a:pt x="3854648" y="518418"/>
                  <a:pt x="3869531" y="518418"/>
                </a:cubicBezTo>
                <a:cubicBezTo>
                  <a:pt x="3899297" y="518418"/>
                  <a:pt x="3904258" y="520898"/>
                  <a:pt x="3884414" y="525860"/>
                </a:cubicBezTo>
                <a:cubicBezTo>
                  <a:pt x="3879453" y="530821"/>
                  <a:pt x="3876972" y="535781"/>
                  <a:pt x="3876972" y="540743"/>
                </a:cubicBezTo>
                <a:cubicBezTo>
                  <a:pt x="3876972" y="545704"/>
                  <a:pt x="3875732" y="548184"/>
                  <a:pt x="3873252" y="548184"/>
                </a:cubicBezTo>
                <a:cubicBezTo>
                  <a:pt x="3870771" y="548184"/>
                  <a:pt x="3867051" y="550664"/>
                  <a:pt x="3862089" y="555625"/>
                </a:cubicBezTo>
                <a:cubicBezTo>
                  <a:pt x="3842246" y="550664"/>
                  <a:pt x="3829843" y="543223"/>
                  <a:pt x="3824882" y="533301"/>
                </a:cubicBezTo>
                <a:cubicBezTo>
                  <a:pt x="3824882" y="528340"/>
                  <a:pt x="3822402" y="525860"/>
                  <a:pt x="3817441" y="525860"/>
                </a:cubicBezTo>
                <a:cubicBezTo>
                  <a:pt x="3812480" y="525860"/>
                  <a:pt x="3810000" y="528340"/>
                  <a:pt x="3810000" y="533301"/>
                </a:cubicBezTo>
                <a:cubicBezTo>
                  <a:pt x="3805039" y="533301"/>
                  <a:pt x="3800078" y="533301"/>
                  <a:pt x="3795117" y="533301"/>
                </a:cubicBezTo>
                <a:cubicBezTo>
                  <a:pt x="3785195" y="533301"/>
                  <a:pt x="3780234" y="530821"/>
                  <a:pt x="3780234" y="525860"/>
                </a:cubicBezTo>
                <a:cubicBezTo>
                  <a:pt x="3780234" y="520898"/>
                  <a:pt x="3778994" y="518418"/>
                  <a:pt x="3776513" y="518418"/>
                </a:cubicBezTo>
                <a:cubicBezTo>
                  <a:pt x="3774033" y="518418"/>
                  <a:pt x="3765351" y="520898"/>
                  <a:pt x="3750468" y="525860"/>
                </a:cubicBezTo>
                <a:cubicBezTo>
                  <a:pt x="3735586" y="525860"/>
                  <a:pt x="3724423" y="528340"/>
                  <a:pt x="3716982" y="533301"/>
                </a:cubicBezTo>
                <a:cubicBezTo>
                  <a:pt x="3709541" y="538262"/>
                  <a:pt x="3707060" y="543223"/>
                  <a:pt x="3709541" y="548184"/>
                </a:cubicBezTo>
                <a:cubicBezTo>
                  <a:pt x="3712021" y="553145"/>
                  <a:pt x="3708300" y="555625"/>
                  <a:pt x="3698379" y="555625"/>
                </a:cubicBezTo>
                <a:lnTo>
                  <a:pt x="3683496" y="563067"/>
                </a:lnTo>
                <a:cubicBezTo>
                  <a:pt x="3683496" y="568028"/>
                  <a:pt x="3681015" y="570508"/>
                  <a:pt x="3676054" y="570508"/>
                </a:cubicBezTo>
                <a:lnTo>
                  <a:pt x="3683496" y="577950"/>
                </a:lnTo>
                <a:cubicBezTo>
                  <a:pt x="3688457" y="577950"/>
                  <a:pt x="3692177" y="577950"/>
                  <a:pt x="3694658" y="577950"/>
                </a:cubicBezTo>
                <a:cubicBezTo>
                  <a:pt x="3697138" y="577950"/>
                  <a:pt x="3698379" y="577950"/>
                  <a:pt x="3698379" y="577950"/>
                </a:cubicBezTo>
                <a:lnTo>
                  <a:pt x="3705820" y="570508"/>
                </a:lnTo>
                <a:cubicBezTo>
                  <a:pt x="3705820" y="575469"/>
                  <a:pt x="3713261" y="577950"/>
                  <a:pt x="3728144" y="577950"/>
                </a:cubicBezTo>
                <a:cubicBezTo>
                  <a:pt x="3747988" y="577950"/>
                  <a:pt x="3752949" y="572988"/>
                  <a:pt x="3743027" y="563067"/>
                </a:cubicBezTo>
                <a:lnTo>
                  <a:pt x="3743027" y="555625"/>
                </a:lnTo>
                <a:cubicBezTo>
                  <a:pt x="3752949" y="560587"/>
                  <a:pt x="3761631" y="565547"/>
                  <a:pt x="3769072" y="570508"/>
                </a:cubicBezTo>
                <a:cubicBezTo>
                  <a:pt x="3776513" y="575469"/>
                  <a:pt x="3777754" y="577950"/>
                  <a:pt x="3772793" y="577950"/>
                </a:cubicBezTo>
                <a:lnTo>
                  <a:pt x="3787675" y="585391"/>
                </a:lnTo>
                <a:cubicBezTo>
                  <a:pt x="3792636" y="585391"/>
                  <a:pt x="3795117" y="582911"/>
                  <a:pt x="3795117" y="577950"/>
                </a:cubicBezTo>
                <a:cubicBezTo>
                  <a:pt x="3795117" y="572988"/>
                  <a:pt x="3802558" y="570508"/>
                  <a:pt x="3817441" y="570508"/>
                </a:cubicBezTo>
                <a:lnTo>
                  <a:pt x="3832324" y="563067"/>
                </a:lnTo>
                <a:cubicBezTo>
                  <a:pt x="3827363" y="558105"/>
                  <a:pt x="3832324" y="558105"/>
                  <a:pt x="3847207" y="563067"/>
                </a:cubicBezTo>
                <a:cubicBezTo>
                  <a:pt x="3857128" y="568028"/>
                  <a:pt x="3862089" y="568028"/>
                  <a:pt x="3862089" y="563067"/>
                </a:cubicBezTo>
                <a:cubicBezTo>
                  <a:pt x="3862089" y="563067"/>
                  <a:pt x="3864570" y="563067"/>
                  <a:pt x="3869531" y="563067"/>
                </a:cubicBezTo>
                <a:cubicBezTo>
                  <a:pt x="3874492" y="563067"/>
                  <a:pt x="3879453" y="563067"/>
                  <a:pt x="3884414" y="563067"/>
                </a:cubicBezTo>
                <a:lnTo>
                  <a:pt x="3906738" y="570508"/>
                </a:lnTo>
                <a:cubicBezTo>
                  <a:pt x="3906738" y="570508"/>
                  <a:pt x="3905498" y="571749"/>
                  <a:pt x="3903017" y="574229"/>
                </a:cubicBezTo>
                <a:cubicBezTo>
                  <a:pt x="3900537" y="576709"/>
                  <a:pt x="3896816" y="577950"/>
                  <a:pt x="3891855" y="577950"/>
                </a:cubicBezTo>
                <a:cubicBezTo>
                  <a:pt x="3886894" y="577950"/>
                  <a:pt x="3881933" y="577950"/>
                  <a:pt x="3876972" y="577950"/>
                </a:cubicBezTo>
                <a:cubicBezTo>
                  <a:pt x="3872011" y="577950"/>
                  <a:pt x="3869531" y="577950"/>
                  <a:pt x="3869531" y="577950"/>
                </a:cubicBezTo>
                <a:lnTo>
                  <a:pt x="3869531" y="585391"/>
                </a:lnTo>
                <a:lnTo>
                  <a:pt x="3884414" y="585391"/>
                </a:lnTo>
                <a:cubicBezTo>
                  <a:pt x="3889375" y="590352"/>
                  <a:pt x="3894335" y="592832"/>
                  <a:pt x="3899297" y="592832"/>
                </a:cubicBezTo>
                <a:cubicBezTo>
                  <a:pt x="3904258" y="592832"/>
                  <a:pt x="3910459" y="594073"/>
                  <a:pt x="3917900" y="596553"/>
                </a:cubicBezTo>
                <a:cubicBezTo>
                  <a:pt x="3925341" y="599033"/>
                  <a:pt x="3930302" y="599033"/>
                  <a:pt x="3932783" y="596553"/>
                </a:cubicBezTo>
                <a:cubicBezTo>
                  <a:pt x="3935263" y="594073"/>
                  <a:pt x="3934023" y="590352"/>
                  <a:pt x="3929062" y="585391"/>
                </a:cubicBezTo>
                <a:cubicBezTo>
                  <a:pt x="3914179" y="570508"/>
                  <a:pt x="3911699" y="560587"/>
                  <a:pt x="3921621" y="555625"/>
                </a:cubicBezTo>
                <a:cubicBezTo>
                  <a:pt x="3926582" y="555625"/>
                  <a:pt x="3929062" y="553145"/>
                  <a:pt x="3929062" y="548184"/>
                </a:cubicBezTo>
                <a:lnTo>
                  <a:pt x="3936504" y="540743"/>
                </a:lnTo>
                <a:lnTo>
                  <a:pt x="3951386" y="548184"/>
                </a:lnTo>
                <a:cubicBezTo>
                  <a:pt x="3951386" y="553145"/>
                  <a:pt x="3951386" y="555625"/>
                  <a:pt x="3951386" y="555625"/>
                </a:cubicBezTo>
                <a:cubicBezTo>
                  <a:pt x="3951386" y="555625"/>
                  <a:pt x="3956347" y="554385"/>
                  <a:pt x="3966269" y="551905"/>
                </a:cubicBezTo>
                <a:cubicBezTo>
                  <a:pt x="3976191" y="549425"/>
                  <a:pt x="3981152" y="545704"/>
                  <a:pt x="3981152" y="540743"/>
                </a:cubicBezTo>
                <a:cubicBezTo>
                  <a:pt x="3981152" y="535781"/>
                  <a:pt x="3981152" y="533301"/>
                  <a:pt x="3981152" y="533301"/>
                </a:cubicBezTo>
                <a:cubicBezTo>
                  <a:pt x="3986113" y="533301"/>
                  <a:pt x="3988593" y="535781"/>
                  <a:pt x="3988593" y="540743"/>
                </a:cubicBezTo>
                <a:lnTo>
                  <a:pt x="4003476" y="548184"/>
                </a:lnTo>
                <a:cubicBezTo>
                  <a:pt x="4013398" y="548184"/>
                  <a:pt x="4015879" y="549425"/>
                  <a:pt x="4010918" y="551905"/>
                </a:cubicBezTo>
                <a:cubicBezTo>
                  <a:pt x="4005957" y="554385"/>
                  <a:pt x="4005957" y="558105"/>
                  <a:pt x="4010918" y="563067"/>
                </a:cubicBezTo>
                <a:lnTo>
                  <a:pt x="4025800" y="540743"/>
                </a:lnTo>
                <a:lnTo>
                  <a:pt x="4033242" y="548184"/>
                </a:lnTo>
                <a:cubicBezTo>
                  <a:pt x="4038203" y="558105"/>
                  <a:pt x="4038203" y="565547"/>
                  <a:pt x="4033242" y="570508"/>
                </a:cubicBezTo>
                <a:lnTo>
                  <a:pt x="4040683" y="570508"/>
                </a:lnTo>
                <a:lnTo>
                  <a:pt x="4055566" y="577950"/>
                </a:lnTo>
                <a:cubicBezTo>
                  <a:pt x="4045644" y="582911"/>
                  <a:pt x="4045644" y="587871"/>
                  <a:pt x="4055566" y="592832"/>
                </a:cubicBezTo>
                <a:cubicBezTo>
                  <a:pt x="4055566" y="592832"/>
                  <a:pt x="4060527" y="590352"/>
                  <a:pt x="4070449" y="585391"/>
                </a:cubicBezTo>
                <a:cubicBezTo>
                  <a:pt x="4075410" y="585391"/>
                  <a:pt x="4080371" y="585391"/>
                  <a:pt x="4085332" y="585391"/>
                </a:cubicBezTo>
                <a:cubicBezTo>
                  <a:pt x="4090293" y="585391"/>
                  <a:pt x="4094013" y="585391"/>
                  <a:pt x="4096494" y="585391"/>
                </a:cubicBezTo>
                <a:cubicBezTo>
                  <a:pt x="4098974" y="585391"/>
                  <a:pt x="4102695" y="585391"/>
                  <a:pt x="4107656" y="585391"/>
                </a:cubicBezTo>
                <a:cubicBezTo>
                  <a:pt x="4112617" y="585391"/>
                  <a:pt x="4115097" y="582911"/>
                  <a:pt x="4115097" y="577950"/>
                </a:cubicBezTo>
                <a:lnTo>
                  <a:pt x="4107656" y="577950"/>
                </a:lnTo>
                <a:cubicBezTo>
                  <a:pt x="4102695" y="572988"/>
                  <a:pt x="4097734" y="570508"/>
                  <a:pt x="4092773" y="570508"/>
                </a:cubicBezTo>
                <a:cubicBezTo>
                  <a:pt x="4097734" y="565547"/>
                  <a:pt x="4097734" y="560587"/>
                  <a:pt x="4092773" y="555625"/>
                </a:cubicBezTo>
                <a:cubicBezTo>
                  <a:pt x="4087812" y="555625"/>
                  <a:pt x="4080371" y="555625"/>
                  <a:pt x="4070449" y="555625"/>
                </a:cubicBezTo>
                <a:cubicBezTo>
                  <a:pt x="4065488" y="555625"/>
                  <a:pt x="4061767" y="555625"/>
                  <a:pt x="4059287" y="555625"/>
                </a:cubicBezTo>
                <a:cubicBezTo>
                  <a:pt x="4056806" y="555625"/>
                  <a:pt x="4055566" y="555625"/>
                  <a:pt x="4055566" y="555625"/>
                </a:cubicBezTo>
                <a:cubicBezTo>
                  <a:pt x="4055566" y="545704"/>
                  <a:pt x="4065488" y="543223"/>
                  <a:pt x="4085332" y="548184"/>
                </a:cubicBezTo>
                <a:cubicBezTo>
                  <a:pt x="4100214" y="548184"/>
                  <a:pt x="4107656" y="545704"/>
                  <a:pt x="4107656" y="540743"/>
                </a:cubicBezTo>
                <a:cubicBezTo>
                  <a:pt x="4117578" y="550664"/>
                  <a:pt x="4127500" y="555625"/>
                  <a:pt x="4137422" y="555625"/>
                </a:cubicBezTo>
                <a:cubicBezTo>
                  <a:pt x="4157265" y="555625"/>
                  <a:pt x="4159745" y="548184"/>
                  <a:pt x="4144863" y="533301"/>
                </a:cubicBezTo>
                <a:cubicBezTo>
                  <a:pt x="4139902" y="528340"/>
                  <a:pt x="4138662" y="525860"/>
                  <a:pt x="4141142" y="525860"/>
                </a:cubicBezTo>
                <a:cubicBezTo>
                  <a:pt x="4143623" y="525860"/>
                  <a:pt x="4149824" y="525860"/>
                  <a:pt x="4159745" y="525860"/>
                </a:cubicBezTo>
                <a:cubicBezTo>
                  <a:pt x="4169668" y="525860"/>
                  <a:pt x="4177109" y="527100"/>
                  <a:pt x="4182070" y="529580"/>
                </a:cubicBezTo>
                <a:cubicBezTo>
                  <a:pt x="4187031" y="532060"/>
                  <a:pt x="4194472" y="530821"/>
                  <a:pt x="4204394" y="525860"/>
                </a:cubicBezTo>
                <a:cubicBezTo>
                  <a:pt x="4209355" y="525860"/>
                  <a:pt x="4213076" y="525860"/>
                  <a:pt x="4215556" y="525860"/>
                </a:cubicBezTo>
                <a:cubicBezTo>
                  <a:pt x="4218037" y="525860"/>
                  <a:pt x="4219277" y="525860"/>
                  <a:pt x="4219277" y="525860"/>
                </a:cubicBezTo>
                <a:lnTo>
                  <a:pt x="4219277" y="533301"/>
                </a:lnTo>
                <a:lnTo>
                  <a:pt x="4219277" y="540743"/>
                </a:lnTo>
                <a:cubicBezTo>
                  <a:pt x="4229199" y="550664"/>
                  <a:pt x="4229199" y="560587"/>
                  <a:pt x="4219277" y="570508"/>
                </a:cubicBezTo>
                <a:cubicBezTo>
                  <a:pt x="4214316" y="570508"/>
                  <a:pt x="4210595" y="569268"/>
                  <a:pt x="4208115" y="566787"/>
                </a:cubicBezTo>
                <a:cubicBezTo>
                  <a:pt x="4205635" y="564307"/>
                  <a:pt x="4204394" y="563067"/>
                  <a:pt x="4204394" y="563067"/>
                </a:cubicBezTo>
                <a:cubicBezTo>
                  <a:pt x="4204394" y="553145"/>
                  <a:pt x="4200673" y="546943"/>
                  <a:pt x="4193232" y="544463"/>
                </a:cubicBezTo>
                <a:cubicBezTo>
                  <a:pt x="4185790" y="541983"/>
                  <a:pt x="4179590" y="543223"/>
                  <a:pt x="4174628" y="548184"/>
                </a:cubicBezTo>
                <a:lnTo>
                  <a:pt x="4189511" y="563067"/>
                </a:lnTo>
                <a:cubicBezTo>
                  <a:pt x="4194472" y="563067"/>
                  <a:pt x="4196952" y="565547"/>
                  <a:pt x="4196952" y="570508"/>
                </a:cubicBezTo>
                <a:lnTo>
                  <a:pt x="4182070" y="577950"/>
                </a:lnTo>
                <a:lnTo>
                  <a:pt x="4167187" y="577950"/>
                </a:lnTo>
                <a:cubicBezTo>
                  <a:pt x="4172148" y="582911"/>
                  <a:pt x="4173388" y="589112"/>
                  <a:pt x="4170908" y="596553"/>
                </a:cubicBezTo>
                <a:cubicBezTo>
                  <a:pt x="4168427" y="603994"/>
                  <a:pt x="4165947" y="607715"/>
                  <a:pt x="4163466" y="607715"/>
                </a:cubicBezTo>
                <a:cubicBezTo>
                  <a:pt x="4160986" y="607715"/>
                  <a:pt x="4159745" y="608956"/>
                  <a:pt x="4159745" y="611436"/>
                </a:cubicBezTo>
                <a:cubicBezTo>
                  <a:pt x="4159745" y="613916"/>
                  <a:pt x="4162226" y="615157"/>
                  <a:pt x="4167187" y="615157"/>
                </a:cubicBezTo>
                <a:lnTo>
                  <a:pt x="4174628" y="615157"/>
                </a:lnTo>
                <a:cubicBezTo>
                  <a:pt x="4179590" y="620118"/>
                  <a:pt x="4179590" y="625078"/>
                  <a:pt x="4174628" y="630039"/>
                </a:cubicBezTo>
                <a:cubicBezTo>
                  <a:pt x="4159745" y="639961"/>
                  <a:pt x="4157265" y="644922"/>
                  <a:pt x="4167187" y="644922"/>
                </a:cubicBezTo>
                <a:cubicBezTo>
                  <a:pt x="4167187" y="649884"/>
                  <a:pt x="4167187" y="653604"/>
                  <a:pt x="4167187" y="656084"/>
                </a:cubicBezTo>
                <a:cubicBezTo>
                  <a:pt x="4167187" y="658564"/>
                  <a:pt x="4169668" y="662285"/>
                  <a:pt x="4174628" y="667246"/>
                </a:cubicBezTo>
                <a:cubicBezTo>
                  <a:pt x="4174628" y="672208"/>
                  <a:pt x="4175869" y="675928"/>
                  <a:pt x="4178349" y="678409"/>
                </a:cubicBezTo>
                <a:cubicBezTo>
                  <a:pt x="4180830" y="680889"/>
                  <a:pt x="4182070" y="684609"/>
                  <a:pt x="4182070" y="689571"/>
                </a:cubicBezTo>
                <a:cubicBezTo>
                  <a:pt x="4182070" y="694532"/>
                  <a:pt x="4172148" y="694532"/>
                  <a:pt x="4152304" y="689571"/>
                </a:cubicBezTo>
                <a:lnTo>
                  <a:pt x="4144863" y="697012"/>
                </a:lnTo>
                <a:cubicBezTo>
                  <a:pt x="4144863" y="701973"/>
                  <a:pt x="4147343" y="706934"/>
                  <a:pt x="4152304" y="711895"/>
                </a:cubicBezTo>
                <a:cubicBezTo>
                  <a:pt x="4157265" y="711895"/>
                  <a:pt x="4159745" y="713135"/>
                  <a:pt x="4159745" y="715616"/>
                </a:cubicBezTo>
                <a:cubicBezTo>
                  <a:pt x="4159745" y="718096"/>
                  <a:pt x="4159745" y="720577"/>
                  <a:pt x="4159745" y="723057"/>
                </a:cubicBezTo>
                <a:cubicBezTo>
                  <a:pt x="4159745" y="725537"/>
                  <a:pt x="4160986" y="726778"/>
                  <a:pt x="4163466" y="726778"/>
                </a:cubicBezTo>
                <a:cubicBezTo>
                  <a:pt x="4165947" y="726778"/>
                  <a:pt x="4169668" y="726778"/>
                  <a:pt x="4174628" y="726778"/>
                </a:cubicBezTo>
                <a:cubicBezTo>
                  <a:pt x="4179590" y="726778"/>
                  <a:pt x="4183310" y="728018"/>
                  <a:pt x="4185790" y="730498"/>
                </a:cubicBezTo>
                <a:cubicBezTo>
                  <a:pt x="4188271" y="732978"/>
                  <a:pt x="4189511" y="734219"/>
                  <a:pt x="4189511" y="734219"/>
                </a:cubicBezTo>
                <a:lnTo>
                  <a:pt x="4204394" y="734219"/>
                </a:lnTo>
                <a:lnTo>
                  <a:pt x="4211835" y="726778"/>
                </a:lnTo>
                <a:cubicBezTo>
                  <a:pt x="4216797" y="726778"/>
                  <a:pt x="4220517" y="726778"/>
                  <a:pt x="4222997" y="726778"/>
                </a:cubicBezTo>
                <a:cubicBezTo>
                  <a:pt x="4225478" y="726778"/>
                  <a:pt x="4229199" y="729258"/>
                  <a:pt x="4234160" y="734219"/>
                </a:cubicBezTo>
                <a:lnTo>
                  <a:pt x="4241601" y="726778"/>
                </a:lnTo>
                <a:cubicBezTo>
                  <a:pt x="4241601" y="721816"/>
                  <a:pt x="4240360" y="718096"/>
                  <a:pt x="4237880" y="715616"/>
                </a:cubicBezTo>
                <a:cubicBezTo>
                  <a:pt x="4235400" y="713135"/>
                  <a:pt x="4234160" y="711895"/>
                  <a:pt x="4234160" y="711895"/>
                </a:cubicBezTo>
                <a:lnTo>
                  <a:pt x="4219277" y="711895"/>
                </a:lnTo>
                <a:cubicBezTo>
                  <a:pt x="4214316" y="706934"/>
                  <a:pt x="4214316" y="704453"/>
                  <a:pt x="4219277" y="704453"/>
                </a:cubicBezTo>
                <a:cubicBezTo>
                  <a:pt x="4224238" y="694532"/>
                  <a:pt x="4224238" y="687091"/>
                  <a:pt x="4219277" y="682129"/>
                </a:cubicBezTo>
                <a:cubicBezTo>
                  <a:pt x="4214316" y="682129"/>
                  <a:pt x="4211835" y="679649"/>
                  <a:pt x="4211835" y="674688"/>
                </a:cubicBezTo>
                <a:cubicBezTo>
                  <a:pt x="4206875" y="664766"/>
                  <a:pt x="4209355" y="659805"/>
                  <a:pt x="4219277" y="659805"/>
                </a:cubicBezTo>
                <a:cubicBezTo>
                  <a:pt x="4234160" y="659805"/>
                  <a:pt x="4234160" y="657325"/>
                  <a:pt x="4219277" y="652364"/>
                </a:cubicBezTo>
                <a:cubicBezTo>
                  <a:pt x="4219277" y="647402"/>
                  <a:pt x="4219277" y="643682"/>
                  <a:pt x="4219277" y="641201"/>
                </a:cubicBezTo>
                <a:cubicBezTo>
                  <a:pt x="4219277" y="638721"/>
                  <a:pt x="4219277" y="637481"/>
                  <a:pt x="4219277" y="637481"/>
                </a:cubicBezTo>
                <a:cubicBezTo>
                  <a:pt x="4219277" y="632519"/>
                  <a:pt x="4220517" y="630039"/>
                  <a:pt x="4222997" y="630039"/>
                </a:cubicBezTo>
                <a:cubicBezTo>
                  <a:pt x="4225478" y="630039"/>
                  <a:pt x="4227959" y="632519"/>
                  <a:pt x="4230439" y="637481"/>
                </a:cubicBezTo>
                <a:cubicBezTo>
                  <a:pt x="4232919" y="642442"/>
                  <a:pt x="4236640" y="644922"/>
                  <a:pt x="4241601" y="644922"/>
                </a:cubicBezTo>
                <a:cubicBezTo>
                  <a:pt x="4246562" y="644922"/>
                  <a:pt x="4250283" y="646163"/>
                  <a:pt x="4252763" y="648643"/>
                </a:cubicBezTo>
                <a:cubicBezTo>
                  <a:pt x="4255243" y="651123"/>
                  <a:pt x="4254004" y="657325"/>
                  <a:pt x="4249042" y="667246"/>
                </a:cubicBezTo>
                <a:cubicBezTo>
                  <a:pt x="4234160" y="682129"/>
                  <a:pt x="4239121" y="689571"/>
                  <a:pt x="4263925" y="689571"/>
                </a:cubicBezTo>
                <a:cubicBezTo>
                  <a:pt x="4268886" y="689571"/>
                  <a:pt x="4273847" y="692051"/>
                  <a:pt x="4278808" y="697012"/>
                </a:cubicBezTo>
                <a:cubicBezTo>
                  <a:pt x="4278808" y="701973"/>
                  <a:pt x="4282529" y="704453"/>
                  <a:pt x="4289970" y="704453"/>
                </a:cubicBezTo>
                <a:cubicBezTo>
                  <a:pt x="4297411" y="704453"/>
                  <a:pt x="4303612" y="704453"/>
                  <a:pt x="4308574" y="704453"/>
                </a:cubicBezTo>
                <a:cubicBezTo>
                  <a:pt x="4308574" y="699492"/>
                  <a:pt x="4309814" y="697012"/>
                  <a:pt x="4312294" y="697012"/>
                </a:cubicBezTo>
                <a:cubicBezTo>
                  <a:pt x="4314774" y="697012"/>
                  <a:pt x="4316015" y="699492"/>
                  <a:pt x="4316015" y="704453"/>
                </a:cubicBezTo>
                <a:cubicBezTo>
                  <a:pt x="4316015" y="719336"/>
                  <a:pt x="4320976" y="724298"/>
                  <a:pt x="4330898" y="719336"/>
                </a:cubicBezTo>
                <a:lnTo>
                  <a:pt x="4323456" y="689571"/>
                </a:lnTo>
                <a:cubicBezTo>
                  <a:pt x="4318495" y="684609"/>
                  <a:pt x="4320976" y="682129"/>
                  <a:pt x="4330898" y="682129"/>
                </a:cubicBezTo>
                <a:cubicBezTo>
                  <a:pt x="4330898" y="682129"/>
                  <a:pt x="4333378" y="682129"/>
                  <a:pt x="4338339" y="682129"/>
                </a:cubicBezTo>
                <a:lnTo>
                  <a:pt x="4353222" y="682129"/>
                </a:lnTo>
                <a:cubicBezTo>
                  <a:pt x="4353222" y="672208"/>
                  <a:pt x="4348261" y="668487"/>
                  <a:pt x="4338339" y="670967"/>
                </a:cubicBezTo>
                <a:cubicBezTo>
                  <a:pt x="4328418" y="673447"/>
                  <a:pt x="4318495" y="672208"/>
                  <a:pt x="4308574" y="667246"/>
                </a:cubicBezTo>
                <a:lnTo>
                  <a:pt x="4301132" y="659805"/>
                </a:lnTo>
                <a:lnTo>
                  <a:pt x="4316015" y="652364"/>
                </a:lnTo>
                <a:cubicBezTo>
                  <a:pt x="4320976" y="642442"/>
                  <a:pt x="4320976" y="635001"/>
                  <a:pt x="4316015" y="630039"/>
                </a:cubicBezTo>
                <a:cubicBezTo>
                  <a:pt x="4316015" y="630039"/>
                  <a:pt x="4309814" y="631280"/>
                  <a:pt x="4297411" y="633760"/>
                </a:cubicBezTo>
                <a:cubicBezTo>
                  <a:pt x="4285009" y="636240"/>
                  <a:pt x="4276328" y="632519"/>
                  <a:pt x="4271367" y="622598"/>
                </a:cubicBezTo>
                <a:cubicBezTo>
                  <a:pt x="4271367" y="617637"/>
                  <a:pt x="4271367" y="613916"/>
                  <a:pt x="4271367" y="611436"/>
                </a:cubicBezTo>
                <a:cubicBezTo>
                  <a:pt x="4271367" y="608956"/>
                  <a:pt x="4273847" y="607715"/>
                  <a:pt x="4278808" y="607715"/>
                </a:cubicBezTo>
                <a:cubicBezTo>
                  <a:pt x="4283769" y="607715"/>
                  <a:pt x="4286249" y="610195"/>
                  <a:pt x="4286249" y="615157"/>
                </a:cubicBezTo>
                <a:lnTo>
                  <a:pt x="4301132" y="615157"/>
                </a:lnTo>
                <a:cubicBezTo>
                  <a:pt x="4311054" y="610195"/>
                  <a:pt x="4318495" y="605235"/>
                  <a:pt x="4323456" y="600274"/>
                </a:cubicBezTo>
                <a:lnTo>
                  <a:pt x="4316015" y="585391"/>
                </a:lnTo>
                <a:cubicBezTo>
                  <a:pt x="4316015" y="585391"/>
                  <a:pt x="4314774" y="584150"/>
                  <a:pt x="4312294" y="581670"/>
                </a:cubicBezTo>
                <a:cubicBezTo>
                  <a:pt x="4309814" y="579190"/>
                  <a:pt x="4308574" y="577950"/>
                  <a:pt x="4308574" y="577950"/>
                </a:cubicBezTo>
                <a:lnTo>
                  <a:pt x="4286249" y="570508"/>
                </a:lnTo>
                <a:cubicBezTo>
                  <a:pt x="4286249" y="565547"/>
                  <a:pt x="4288729" y="564307"/>
                  <a:pt x="4293691" y="566787"/>
                </a:cubicBezTo>
                <a:cubicBezTo>
                  <a:pt x="4298652" y="569268"/>
                  <a:pt x="4306093" y="570508"/>
                  <a:pt x="4316015" y="570508"/>
                </a:cubicBezTo>
                <a:lnTo>
                  <a:pt x="4368105" y="585391"/>
                </a:lnTo>
                <a:cubicBezTo>
                  <a:pt x="4358183" y="575469"/>
                  <a:pt x="4358183" y="565547"/>
                  <a:pt x="4368105" y="555625"/>
                </a:cubicBezTo>
                <a:cubicBezTo>
                  <a:pt x="4373066" y="550664"/>
                  <a:pt x="4380508" y="553145"/>
                  <a:pt x="4390429" y="563067"/>
                </a:cubicBezTo>
                <a:cubicBezTo>
                  <a:pt x="4395390" y="572988"/>
                  <a:pt x="4397870" y="577950"/>
                  <a:pt x="4397870" y="577950"/>
                </a:cubicBezTo>
                <a:cubicBezTo>
                  <a:pt x="4392909" y="577950"/>
                  <a:pt x="4392909" y="579190"/>
                  <a:pt x="4397870" y="581670"/>
                </a:cubicBezTo>
                <a:cubicBezTo>
                  <a:pt x="4402832" y="584150"/>
                  <a:pt x="4402832" y="586632"/>
                  <a:pt x="4397870" y="589112"/>
                </a:cubicBezTo>
                <a:cubicBezTo>
                  <a:pt x="4392909" y="591592"/>
                  <a:pt x="4392909" y="594073"/>
                  <a:pt x="4397870" y="596553"/>
                </a:cubicBezTo>
                <a:cubicBezTo>
                  <a:pt x="4402832" y="599033"/>
                  <a:pt x="4402832" y="602754"/>
                  <a:pt x="4397870" y="607715"/>
                </a:cubicBezTo>
                <a:lnTo>
                  <a:pt x="4397870" y="630039"/>
                </a:lnTo>
                <a:cubicBezTo>
                  <a:pt x="4392909" y="644922"/>
                  <a:pt x="4389188" y="652364"/>
                  <a:pt x="4386708" y="652364"/>
                </a:cubicBezTo>
                <a:cubicBezTo>
                  <a:pt x="4384228" y="652364"/>
                  <a:pt x="4382988" y="649884"/>
                  <a:pt x="4382988" y="644922"/>
                </a:cubicBezTo>
                <a:cubicBezTo>
                  <a:pt x="4382988" y="639961"/>
                  <a:pt x="4382988" y="630039"/>
                  <a:pt x="4382988" y="615157"/>
                </a:cubicBezTo>
                <a:cubicBezTo>
                  <a:pt x="4378026" y="605235"/>
                  <a:pt x="4375546" y="599033"/>
                  <a:pt x="4375546" y="596553"/>
                </a:cubicBezTo>
                <a:cubicBezTo>
                  <a:pt x="4375546" y="594073"/>
                  <a:pt x="4370585" y="592832"/>
                  <a:pt x="4360663" y="592832"/>
                </a:cubicBezTo>
                <a:cubicBezTo>
                  <a:pt x="4350742" y="592832"/>
                  <a:pt x="4345781" y="595312"/>
                  <a:pt x="4345781" y="600274"/>
                </a:cubicBezTo>
                <a:lnTo>
                  <a:pt x="4338339" y="607715"/>
                </a:lnTo>
                <a:lnTo>
                  <a:pt x="4323456" y="615157"/>
                </a:lnTo>
                <a:lnTo>
                  <a:pt x="4338339" y="615157"/>
                </a:lnTo>
                <a:cubicBezTo>
                  <a:pt x="4343301" y="620118"/>
                  <a:pt x="4350742" y="625078"/>
                  <a:pt x="4360663" y="630039"/>
                </a:cubicBezTo>
                <a:lnTo>
                  <a:pt x="4375546" y="644922"/>
                </a:lnTo>
                <a:lnTo>
                  <a:pt x="4353222" y="637481"/>
                </a:lnTo>
                <a:lnTo>
                  <a:pt x="4345781" y="652364"/>
                </a:lnTo>
                <a:cubicBezTo>
                  <a:pt x="4355702" y="652364"/>
                  <a:pt x="4360663" y="654844"/>
                  <a:pt x="4360663" y="659805"/>
                </a:cubicBezTo>
                <a:cubicBezTo>
                  <a:pt x="4355702" y="664766"/>
                  <a:pt x="4355702" y="667246"/>
                  <a:pt x="4360663" y="667246"/>
                </a:cubicBezTo>
                <a:lnTo>
                  <a:pt x="4368105" y="674688"/>
                </a:lnTo>
                <a:cubicBezTo>
                  <a:pt x="4368105" y="684609"/>
                  <a:pt x="4370585" y="692051"/>
                  <a:pt x="4375546" y="697012"/>
                </a:cubicBezTo>
                <a:cubicBezTo>
                  <a:pt x="4375546" y="701973"/>
                  <a:pt x="4373066" y="704453"/>
                  <a:pt x="4368105" y="704453"/>
                </a:cubicBezTo>
                <a:cubicBezTo>
                  <a:pt x="4363144" y="704453"/>
                  <a:pt x="4360663" y="705694"/>
                  <a:pt x="4360663" y="708174"/>
                </a:cubicBezTo>
                <a:cubicBezTo>
                  <a:pt x="4360663" y="710654"/>
                  <a:pt x="4365625" y="716856"/>
                  <a:pt x="4375546" y="726778"/>
                </a:cubicBezTo>
                <a:cubicBezTo>
                  <a:pt x="4385468" y="741660"/>
                  <a:pt x="4390429" y="749102"/>
                  <a:pt x="4390429" y="749102"/>
                </a:cubicBezTo>
                <a:cubicBezTo>
                  <a:pt x="4390429" y="754063"/>
                  <a:pt x="4391670" y="757784"/>
                  <a:pt x="4394150" y="760264"/>
                </a:cubicBezTo>
                <a:cubicBezTo>
                  <a:pt x="4396630" y="762744"/>
                  <a:pt x="4400351" y="763985"/>
                  <a:pt x="4405312" y="763985"/>
                </a:cubicBezTo>
                <a:cubicBezTo>
                  <a:pt x="4410273" y="763985"/>
                  <a:pt x="4416474" y="768946"/>
                  <a:pt x="4423915" y="778868"/>
                </a:cubicBezTo>
                <a:cubicBezTo>
                  <a:pt x="4431357" y="788789"/>
                  <a:pt x="4435077" y="796230"/>
                  <a:pt x="4435077" y="801192"/>
                </a:cubicBezTo>
                <a:cubicBezTo>
                  <a:pt x="4435077" y="801192"/>
                  <a:pt x="4435077" y="802432"/>
                  <a:pt x="4435077" y="804912"/>
                </a:cubicBezTo>
                <a:cubicBezTo>
                  <a:pt x="4435077" y="807393"/>
                  <a:pt x="4437558" y="811113"/>
                  <a:pt x="4442519" y="816075"/>
                </a:cubicBezTo>
                <a:cubicBezTo>
                  <a:pt x="4447480" y="821036"/>
                  <a:pt x="4447480" y="823516"/>
                  <a:pt x="4442519" y="823516"/>
                </a:cubicBezTo>
                <a:lnTo>
                  <a:pt x="4435077" y="853282"/>
                </a:lnTo>
                <a:lnTo>
                  <a:pt x="4442519" y="860723"/>
                </a:lnTo>
                <a:cubicBezTo>
                  <a:pt x="4442519" y="860723"/>
                  <a:pt x="4444999" y="861964"/>
                  <a:pt x="4449960" y="864444"/>
                </a:cubicBezTo>
                <a:cubicBezTo>
                  <a:pt x="4454922" y="866924"/>
                  <a:pt x="4458642" y="868164"/>
                  <a:pt x="4461122" y="868164"/>
                </a:cubicBezTo>
                <a:cubicBezTo>
                  <a:pt x="4463602" y="868164"/>
                  <a:pt x="4467323" y="869405"/>
                  <a:pt x="4472285" y="871885"/>
                </a:cubicBezTo>
                <a:cubicBezTo>
                  <a:pt x="4477246" y="874365"/>
                  <a:pt x="4482206" y="875606"/>
                  <a:pt x="4487167" y="875606"/>
                </a:cubicBezTo>
                <a:cubicBezTo>
                  <a:pt x="4492129" y="875606"/>
                  <a:pt x="4494609" y="875606"/>
                  <a:pt x="4494609" y="875606"/>
                </a:cubicBezTo>
                <a:cubicBezTo>
                  <a:pt x="4494609" y="870644"/>
                  <a:pt x="4484687" y="865684"/>
                  <a:pt x="4464843" y="860723"/>
                </a:cubicBezTo>
                <a:cubicBezTo>
                  <a:pt x="4459882" y="855762"/>
                  <a:pt x="4454922" y="852041"/>
                  <a:pt x="4449960" y="849561"/>
                </a:cubicBezTo>
                <a:cubicBezTo>
                  <a:pt x="4444999" y="847081"/>
                  <a:pt x="4442519" y="845840"/>
                  <a:pt x="4442519" y="845840"/>
                </a:cubicBezTo>
                <a:lnTo>
                  <a:pt x="4472285" y="845840"/>
                </a:lnTo>
                <a:cubicBezTo>
                  <a:pt x="4472285" y="850801"/>
                  <a:pt x="4474765" y="853282"/>
                  <a:pt x="4479726" y="853282"/>
                </a:cubicBezTo>
                <a:cubicBezTo>
                  <a:pt x="4484687" y="853282"/>
                  <a:pt x="4490888" y="857002"/>
                  <a:pt x="4498329" y="864444"/>
                </a:cubicBezTo>
                <a:cubicBezTo>
                  <a:pt x="4505771" y="871885"/>
                  <a:pt x="4511972" y="875606"/>
                  <a:pt x="4516933" y="875606"/>
                </a:cubicBezTo>
                <a:cubicBezTo>
                  <a:pt x="4521894" y="875606"/>
                  <a:pt x="4524374" y="875606"/>
                  <a:pt x="4524374" y="875606"/>
                </a:cubicBezTo>
                <a:cubicBezTo>
                  <a:pt x="4524374" y="875606"/>
                  <a:pt x="4524374" y="878086"/>
                  <a:pt x="4524374" y="883047"/>
                </a:cubicBezTo>
                <a:lnTo>
                  <a:pt x="4525770" y="883047"/>
                </a:lnTo>
                <a:cubicBezTo>
                  <a:pt x="4527320" y="883047"/>
                  <a:pt x="4529336" y="883047"/>
                  <a:pt x="4531816" y="883047"/>
                </a:cubicBezTo>
                <a:cubicBezTo>
                  <a:pt x="4541737" y="883047"/>
                  <a:pt x="4546699" y="881807"/>
                  <a:pt x="4546699" y="879326"/>
                </a:cubicBezTo>
                <a:cubicBezTo>
                  <a:pt x="4546699" y="876846"/>
                  <a:pt x="4544218" y="875606"/>
                  <a:pt x="4539257" y="875606"/>
                </a:cubicBezTo>
                <a:cubicBezTo>
                  <a:pt x="4534296" y="875606"/>
                  <a:pt x="4529336" y="871885"/>
                  <a:pt x="4524374" y="864444"/>
                </a:cubicBezTo>
                <a:cubicBezTo>
                  <a:pt x="4519413" y="857002"/>
                  <a:pt x="4514453" y="850801"/>
                  <a:pt x="4509492" y="845840"/>
                </a:cubicBezTo>
                <a:lnTo>
                  <a:pt x="4524374" y="838399"/>
                </a:lnTo>
                <a:cubicBezTo>
                  <a:pt x="4534296" y="838399"/>
                  <a:pt x="4539257" y="833437"/>
                  <a:pt x="4539257" y="823516"/>
                </a:cubicBezTo>
                <a:lnTo>
                  <a:pt x="4539257" y="801192"/>
                </a:lnTo>
                <a:cubicBezTo>
                  <a:pt x="4539257" y="796230"/>
                  <a:pt x="4541737" y="793750"/>
                  <a:pt x="4546699" y="793750"/>
                </a:cubicBezTo>
                <a:lnTo>
                  <a:pt x="4569023" y="830957"/>
                </a:lnTo>
                <a:cubicBezTo>
                  <a:pt x="4569023" y="835919"/>
                  <a:pt x="4580185" y="838399"/>
                  <a:pt x="4602509" y="838399"/>
                </a:cubicBezTo>
                <a:cubicBezTo>
                  <a:pt x="4624833" y="838399"/>
                  <a:pt x="4635995" y="838399"/>
                  <a:pt x="4635995" y="838399"/>
                </a:cubicBezTo>
                <a:cubicBezTo>
                  <a:pt x="4635995" y="838399"/>
                  <a:pt x="4637236" y="839639"/>
                  <a:pt x="4639716" y="842119"/>
                </a:cubicBezTo>
                <a:cubicBezTo>
                  <a:pt x="4642196" y="844600"/>
                  <a:pt x="4645917" y="843360"/>
                  <a:pt x="4650878" y="838399"/>
                </a:cubicBezTo>
                <a:cubicBezTo>
                  <a:pt x="4655840" y="838399"/>
                  <a:pt x="4659560" y="839639"/>
                  <a:pt x="4662040" y="842119"/>
                </a:cubicBezTo>
                <a:cubicBezTo>
                  <a:pt x="4664520" y="844600"/>
                  <a:pt x="4674443" y="844600"/>
                  <a:pt x="4691806" y="842119"/>
                </a:cubicBezTo>
                <a:cubicBezTo>
                  <a:pt x="4709169" y="839639"/>
                  <a:pt x="4717851" y="838399"/>
                  <a:pt x="4717851" y="838399"/>
                </a:cubicBezTo>
                <a:cubicBezTo>
                  <a:pt x="4722812" y="833437"/>
                  <a:pt x="4725292" y="830957"/>
                  <a:pt x="4725292" y="830957"/>
                </a:cubicBezTo>
                <a:cubicBezTo>
                  <a:pt x="4725292" y="830957"/>
                  <a:pt x="4727772" y="830957"/>
                  <a:pt x="4732734" y="830957"/>
                </a:cubicBezTo>
                <a:lnTo>
                  <a:pt x="4732734" y="838399"/>
                </a:lnTo>
                <a:cubicBezTo>
                  <a:pt x="4727772" y="838399"/>
                  <a:pt x="4725292" y="840879"/>
                  <a:pt x="4725292" y="845840"/>
                </a:cubicBezTo>
                <a:cubicBezTo>
                  <a:pt x="4725292" y="850801"/>
                  <a:pt x="4722812" y="853282"/>
                  <a:pt x="4717851" y="853282"/>
                </a:cubicBezTo>
                <a:cubicBezTo>
                  <a:pt x="4712890" y="853282"/>
                  <a:pt x="4709169" y="853282"/>
                  <a:pt x="4706689" y="853282"/>
                </a:cubicBezTo>
                <a:cubicBezTo>
                  <a:pt x="4704209" y="853282"/>
                  <a:pt x="4702968" y="855762"/>
                  <a:pt x="4702968" y="860723"/>
                </a:cubicBezTo>
                <a:cubicBezTo>
                  <a:pt x="4702968" y="865684"/>
                  <a:pt x="4698007" y="868164"/>
                  <a:pt x="4688085" y="868164"/>
                </a:cubicBezTo>
                <a:cubicBezTo>
                  <a:pt x="4683124" y="863203"/>
                  <a:pt x="4679403" y="860723"/>
                  <a:pt x="4676923" y="860723"/>
                </a:cubicBezTo>
                <a:cubicBezTo>
                  <a:pt x="4674443" y="860723"/>
                  <a:pt x="4673202" y="860723"/>
                  <a:pt x="4673202" y="860723"/>
                </a:cubicBezTo>
                <a:lnTo>
                  <a:pt x="4635995" y="868164"/>
                </a:lnTo>
                <a:cubicBezTo>
                  <a:pt x="4631034" y="873126"/>
                  <a:pt x="4623593" y="873126"/>
                  <a:pt x="4613671" y="868164"/>
                </a:cubicBezTo>
                <a:cubicBezTo>
                  <a:pt x="4598788" y="868164"/>
                  <a:pt x="4591347" y="870644"/>
                  <a:pt x="4591347" y="875606"/>
                </a:cubicBezTo>
                <a:cubicBezTo>
                  <a:pt x="4591347" y="880567"/>
                  <a:pt x="4588867" y="883047"/>
                  <a:pt x="4583906" y="883047"/>
                </a:cubicBezTo>
                <a:cubicBezTo>
                  <a:pt x="4578944" y="888009"/>
                  <a:pt x="4576464" y="892969"/>
                  <a:pt x="4576464" y="897930"/>
                </a:cubicBezTo>
                <a:cubicBezTo>
                  <a:pt x="4576464" y="907851"/>
                  <a:pt x="4573984" y="912813"/>
                  <a:pt x="4569023" y="912813"/>
                </a:cubicBezTo>
                <a:cubicBezTo>
                  <a:pt x="4573984" y="917774"/>
                  <a:pt x="4576464" y="922734"/>
                  <a:pt x="4576464" y="927696"/>
                </a:cubicBezTo>
                <a:lnTo>
                  <a:pt x="4583906" y="935137"/>
                </a:lnTo>
                <a:lnTo>
                  <a:pt x="4576464" y="935137"/>
                </a:lnTo>
                <a:cubicBezTo>
                  <a:pt x="4571503" y="935137"/>
                  <a:pt x="4566543" y="935137"/>
                  <a:pt x="4561581" y="935137"/>
                </a:cubicBezTo>
                <a:cubicBezTo>
                  <a:pt x="4561581" y="940098"/>
                  <a:pt x="4559101" y="941338"/>
                  <a:pt x="4554140" y="938858"/>
                </a:cubicBezTo>
                <a:cubicBezTo>
                  <a:pt x="4549179" y="936378"/>
                  <a:pt x="4549179" y="930176"/>
                  <a:pt x="4554140" y="920254"/>
                </a:cubicBezTo>
                <a:lnTo>
                  <a:pt x="4546699" y="897930"/>
                </a:lnTo>
                <a:cubicBezTo>
                  <a:pt x="4546699" y="892969"/>
                  <a:pt x="4541737" y="895450"/>
                  <a:pt x="4531816" y="905371"/>
                </a:cubicBezTo>
                <a:lnTo>
                  <a:pt x="4531816" y="920254"/>
                </a:lnTo>
                <a:cubicBezTo>
                  <a:pt x="4526854" y="935137"/>
                  <a:pt x="4516933" y="940098"/>
                  <a:pt x="4502050" y="935137"/>
                </a:cubicBezTo>
                <a:cubicBezTo>
                  <a:pt x="4497089" y="935137"/>
                  <a:pt x="4493368" y="935137"/>
                  <a:pt x="4490888" y="935137"/>
                </a:cubicBezTo>
                <a:cubicBezTo>
                  <a:pt x="4488408" y="935137"/>
                  <a:pt x="4487167" y="935137"/>
                  <a:pt x="4487167" y="935137"/>
                </a:cubicBezTo>
                <a:cubicBezTo>
                  <a:pt x="4482206" y="940098"/>
                  <a:pt x="4482206" y="945059"/>
                  <a:pt x="4487167" y="950020"/>
                </a:cubicBezTo>
                <a:lnTo>
                  <a:pt x="4531816" y="950020"/>
                </a:lnTo>
                <a:lnTo>
                  <a:pt x="4583906" y="957461"/>
                </a:lnTo>
                <a:lnTo>
                  <a:pt x="4613671" y="964903"/>
                </a:lnTo>
                <a:cubicBezTo>
                  <a:pt x="4613671" y="964903"/>
                  <a:pt x="4613671" y="963662"/>
                  <a:pt x="4613671" y="961182"/>
                </a:cubicBezTo>
                <a:cubicBezTo>
                  <a:pt x="4613671" y="958702"/>
                  <a:pt x="4611191" y="957461"/>
                  <a:pt x="4606230" y="957461"/>
                </a:cubicBezTo>
                <a:lnTo>
                  <a:pt x="4591347" y="912813"/>
                </a:lnTo>
                <a:cubicBezTo>
                  <a:pt x="4591347" y="907851"/>
                  <a:pt x="4595068" y="905371"/>
                  <a:pt x="4602509" y="905371"/>
                </a:cubicBezTo>
                <a:cubicBezTo>
                  <a:pt x="4609951" y="905371"/>
                  <a:pt x="4613671" y="907851"/>
                  <a:pt x="4613671" y="912813"/>
                </a:cubicBezTo>
                <a:cubicBezTo>
                  <a:pt x="4613671" y="907851"/>
                  <a:pt x="4613671" y="905371"/>
                  <a:pt x="4613671" y="905371"/>
                </a:cubicBezTo>
                <a:lnTo>
                  <a:pt x="4621113" y="890489"/>
                </a:lnTo>
                <a:cubicBezTo>
                  <a:pt x="4626074" y="890489"/>
                  <a:pt x="4629795" y="890489"/>
                  <a:pt x="4632275" y="890489"/>
                </a:cubicBezTo>
                <a:cubicBezTo>
                  <a:pt x="4634755" y="890489"/>
                  <a:pt x="4635995" y="890489"/>
                  <a:pt x="4635995" y="890489"/>
                </a:cubicBezTo>
                <a:cubicBezTo>
                  <a:pt x="4640957" y="885527"/>
                  <a:pt x="4645917" y="883047"/>
                  <a:pt x="4650878" y="883047"/>
                </a:cubicBezTo>
                <a:lnTo>
                  <a:pt x="4658320" y="890489"/>
                </a:lnTo>
                <a:cubicBezTo>
                  <a:pt x="4653358" y="890489"/>
                  <a:pt x="4652119" y="891729"/>
                  <a:pt x="4654599" y="894209"/>
                </a:cubicBezTo>
                <a:cubicBezTo>
                  <a:pt x="4657079" y="896689"/>
                  <a:pt x="4658320" y="900410"/>
                  <a:pt x="4658320" y="905371"/>
                </a:cubicBezTo>
                <a:lnTo>
                  <a:pt x="4643437" y="912813"/>
                </a:lnTo>
                <a:cubicBezTo>
                  <a:pt x="4638476" y="917774"/>
                  <a:pt x="4635995" y="920254"/>
                  <a:pt x="4635995" y="920254"/>
                </a:cubicBezTo>
                <a:cubicBezTo>
                  <a:pt x="4635995" y="920254"/>
                  <a:pt x="4638476" y="920254"/>
                  <a:pt x="4643437" y="920254"/>
                </a:cubicBezTo>
                <a:cubicBezTo>
                  <a:pt x="4653358" y="925216"/>
                  <a:pt x="4660800" y="930176"/>
                  <a:pt x="4665761" y="935137"/>
                </a:cubicBezTo>
                <a:cubicBezTo>
                  <a:pt x="4670722" y="940098"/>
                  <a:pt x="4675683" y="942578"/>
                  <a:pt x="4680644" y="942578"/>
                </a:cubicBezTo>
                <a:lnTo>
                  <a:pt x="4688085" y="942578"/>
                </a:lnTo>
                <a:lnTo>
                  <a:pt x="4688085" y="957461"/>
                </a:lnTo>
                <a:cubicBezTo>
                  <a:pt x="4698007" y="962423"/>
                  <a:pt x="4701727" y="964903"/>
                  <a:pt x="4699247" y="964903"/>
                </a:cubicBezTo>
                <a:cubicBezTo>
                  <a:pt x="4696767" y="964903"/>
                  <a:pt x="4688085" y="964903"/>
                  <a:pt x="4673202" y="964903"/>
                </a:cubicBezTo>
                <a:cubicBezTo>
                  <a:pt x="4668241" y="964903"/>
                  <a:pt x="4665761" y="968623"/>
                  <a:pt x="4665761" y="976065"/>
                </a:cubicBezTo>
                <a:cubicBezTo>
                  <a:pt x="4665761" y="983506"/>
                  <a:pt x="4668241" y="988468"/>
                  <a:pt x="4673202" y="990948"/>
                </a:cubicBezTo>
                <a:cubicBezTo>
                  <a:pt x="4678164" y="993428"/>
                  <a:pt x="4678164" y="997148"/>
                  <a:pt x="4673202" y="1002110"/>
                </a:cubicBezTo>
                <a:cubicBezTo>
                  <a:pt x="4668241" y="1007071"/>
                  <a:pt x="4668241" y="1012031"/>
                  <a:pt x="4673202" y="1016993"/>
                </a:cubicBezTo>
                <a:cubicBezTo>
                  <a:pt x="4688085" y="1016993"/>
                  <a:pt x="4688085" y="1021954"/>
                  <a:pt x="4673202" y="1031875"/>
                </a:cubicBezTo>
                <a:cubicBezTo>
                  <a:pt x="4668241" y="1036837"/>
                  <a:pt x="4670722" y="1040557"/>
                  <a:pt x="4680644" y="1043037"/>
                </a:cubicBezTo>
                <a:cubicBezTo>
                  <a:pt x="4690565" y="1045518"/>
                  <a:pt x="4696767" y="1045518"/>
                  <a:pt x="4699247" y="1043037"/>
                </a:cubicBezTo>
                <a:cubicBezTo>
                  <a:pt x="4701727" y="1040557"/>
                  <a:pt x="4702968" y="1039317"/>
                  <a:pt x="4702968" y="1039317"/>
                </a:cubicBezTo>
                <a:lnTo>
                  <a:pt x="4702968" y="1031875"/>
                </a:lnTo>
                <a:lnTo>
                  <a:pt x="4710410" y="1024434"/>
                </a:lnTo>
                <a:lnTo>
                  <a:pt x="4702968" y="1009551"/>
                </a:lnTo>
                <a:cubicBezTo>
                  <a:pt x="4698007" y="1004590"/>
                  <a:pt x="4695527" y="997148"/>
                  <a:pt x="4695527" y="987227"/>
                </a:cubicBezTo>
                <a:cubicBezTo>
                  <a:pt x="4695527" y="982266"/>
                  <a:pt x="4696767" y="978545"/>
                  <a:pt x="4699247" y="976065"/>
                </a:cubicBezTo>
                <a:cubicBezTo>
                  <a:pt x="4701727" y="973585"/>
                  <a:pt x="4705448" y="972344"/>
                  <a:pt x="4710410" y="972344"/>
                </a:cubicBezTo>
                <a:cubicBezTo>
                  <a:pt x="4720331" y="972344"/>
                  <a:pt x="4725292" y="974824"/>
                  <a:pt x="4725292" y="979785"/>
                </a:cubicBezTo>
                <a:lnTo>
                  <a:pt x="4755058" y="994668"/>
                </a:lnTo>
                <a:lnTo>
                  <a:pt x="4777382" y="1009551"/>
                </a:lnTo>
                <a:cubicBezTo>
                  <a:pt x="4787304" y="1019473"/>
                  <a:pt x="4791024" y="1025675"/>
                  <a:pt x="4788544" y="1028155"/>
                </a:cubicBezTo>
                <a:cubicBezTo>
                  <a:pt x="4786064" y="1030635"/>
                  <a:pt x="4779862" y="1031875"/>
                  <a:pt x="4769941" y="1031875"/>
                </a:cubicBezTo>
                <a:cubicBezTo>
                  <a:pt x="4764979" y="1031875"/>
                  <a:pt x="4762499" y="1030635"/>
                  <a:pt x="4762499" y="1028155"/>
                </a:cubicBezTo>
                <a:cubicBezTo>
                  <a:pt x="4762499" y="1025675"/>
                  <a:pt x="4762499" y="1021954"/>
                  <a:pt x="4762499" y="1016993"/>
                </a:cubicBezTo>
                <a:lnTo>
                  <a:pt x="4747617" y="1002110"/>
                </a:lnTo>
                <a:lnTo>
                  <a:pt x="4732734" y="1009551"/>
                </a:lnTo>
                <a:cubicBezTo>
                  <a:pt x="4732734" y="1009551"/>
                  <a:pt x="4733974" y="1012031"/>
                  <a:pt x="4736454" y="1016993"/>
                </a:cubicBezTo>
                <a:cubicBezTo>
                  <a:pt x="4738935" y="1021954"/>
                  <a:pt x="4740175" y="1024434"/>
                  <a:pt x="4740175" y="1024434"/>
                </a:cubicBezTo>
                <a:cubicBezTo>
                  <a:pt x="4745136" y="1024434"/>
                  <a:pt x="4747617" y="1026914"/>
                  <a:pt x="4747617" y="1031875"/>
                </a:cubicBezTo>
                <a:cubicBezTo>
                  <a:pt x="4747617" y="1036837"/>
                  <a:pt x="4752578" y="1043037"/>
                  <a:pt x="4762499" y="1050479"/>
                </a:cubicBezTo>
                <a:cubicBezTo>
                  <a:pt x="4772421" y="1057920"/>
                  <a:pt x="4784824" y="1065362"/>
                  <a:pt x="4799706" y="1072803"/>
                </a:cubicBezTo>
                <a:cubicBezTo>
                  <a:pt x="4814589" y="1080244"/>
                  <a:pt x="4822031" y="1081485"/>
                  <a:pt x="4822031" y="1076524"/>
                </a:cubicBezTo>
                <a:cubicBezTo>
                  <a:pt x="4826992" y="1076524"/>
                  <a:pt x="4829472" y="1074044"/>
                  <a:pt x="4829472" y="1069082"/>
                </a:cubicBezTo>
                <a:cubicBezTo>
                  <a:pt x="4829472" y="1059161"/>
                  <a:pt x="4834433" y="1059161"/>
                  <a:pt x="4844355" y="1069082"/>
                </a:cubicBezTo>
                <a:cubicBezTo>
                  <a:pt x="4849316" y="1069082"/>
                  <a:pt x="4849316" y="1071562"/>
                  <a:pt x="4844355" y="1076524"/>
                </a:cubicBezTo>
                <a:cubicBezTo>
                  <a:pt x="4839394" y="1076524"/>
                  <a:pt x="4836913" y="1079004"/>
                  <a:pt x="4836913" y="1083965"/>
                </a:cubicBezTo>
                <a:cubicBezTo>
                  <a:pt x="4836913" y="1088926"/>
                  <a:pt x="4836913" y="1091407"/>
                  <a:pt x="4836913" y="1091407"/>
                </a:cubicBezTo>
                <a:cubicBezTo>
                  <a:pt x="4841875" y="1101328"/>
                  <a:pt x="4841875" y="1103809"/>
                  <a:pt x="4836913" y="1098848"/>
                </a:cubicBezTo>
                <a:cubicBezTo>
                  <a:pt x="4831952" y="1093887"/>
                  <a:pt x="4826992" y="1091407"/>
                  <a:pt x="4822031" y="1091407"/>
                </a:cubicBezTo>
                <a:cubicBezTo>
                  <a:pt x="4817069" y="1091407"/>
                  <a:pt x="4809628" y="1088926"/>
                  <a:pt x="4799706" y="1083965"/>
                </a:cubicBezTo>
                <a:cubicBezTo>
                  <a:pt x="4794745" y="1083965"/>
                  <a:pt x="4789785" y="1082725"/>
                  <a:pt x="4784824" y="1080244"/>
                </a:cubicBezTo>
                <a:cubicBezTo>
                  <a:pt x="4779862" y="1077764"/>
                  <a:pt x="4774902" y="1076524"/>
                  <a:pt x="4769941" y="1076524"/>
                </a:cubicBezTo>
                <a:cubicBezTo>
                  <a:pt x="4764979" y="1071562"/>
                  <a:pt x="4757538" y="1064121"/>
                  <a:pt x="4747617" y="1054200"/>
                </a:cubicBezTo>
                <a:cubicBezTo>
                  <a:pt x="4732734" y="1034355"/>
                  <a:pt x="4725292" y="1031875"/>
                  <a:pt x="4725292" y="1046758"/>
                </a:cubicBezTo>
                <a:cubicBezTo>
                  <a:pt x="4725292" y="1051719"/>
                  <a:pt x="4732734" y="1059161"/>
                  <a:pt x="4747617" y="1069082"/>
                </a:cubicBezTo>
                <a:lnTo>
                  <a:pt x="4777382" y="1091407"/>
                </a:lnTo>
                <a:cubicBezTo>
                  <a:pt x="4772421" y="1091407"/>
                  <a:pt x="4767461" y="1090166"/>
                  <a:pt x="4762499" y="1087686"/>
                </a:cubicBezTo>
                <a:cubicBezTo>
                  <a:pt x="4757538" y="1085206"/>
                  <a:pt x="4751337" y="1082725"/>
                  <a:pt x="4743896" y="1080244"/>
                </a:cubicBezTo>
                <a:cubicBezTo>
                  <a:pt x="4736454" y="1077764"/>
                  <a:pt x="4725292" y="1071562"/>
                  <a:pt x="4710410" y="1061641"/>
                </a:cubicBezTo>
                <a:cubicBezTo>
                  <a:pt x="4705448" y="1061641"/>
                  <a:pt x="4700488" y="1060400"/>
                  <a:pt x="4695527" y="1057920"/>
                </a:cubicBezTo>
                <a:cubicBezTo>
                  <a:pt x="4690565" y="1055440"/>
                  <a:pt x="4685605" y="1054200"/>
                  <a:pt x="4680644" y="1054200"/>
                </a:cubicBezTo>
                <a:lnTo>
                  <a:pt x="4688085" y="1061641"/>
                </a:lnTo>
                <a:cubicBezTo>
                  <a:pt x="4693047" y="1066602"/>
                  <a:pt x="4698007" y="1069082"/>
                  <a:pt x="4702968" y="1069082"/>
                </a:cubicBezTo>
                <a:lnTo>
                  <a:pt x="4702968" y="1076524"/>
                </a:lnTo>
                <a:cubicBezTo>
                  <a:pt x="4698007" y="1081485"/>
                  <a:pt x="4698007" y="1086445"/>
                  <a:pt x="4702968" y="1091407"/>
                </a:cubicBezTo>
                <a:lnTo>
                  <a:pt x="4725292" y="1091407"/>
                </a:lnTo>
                <a:lnTo>
                  <a:pt x="4747617" y="1098848"/>
                </a:lnTo>
                <a:cubicBezTo>
                  <a:pt x="4752578" y="1103809"/>
                  <a:pt x="4755058" y="1106289"/>
                  <a:pt x="4755058" y="1106289"/>
                </a:cubicBezTo>
                <a:lnTo>
                  <a:pt x="4762499" y="1113731"/>
                </a:lnTo>
                <a:cubicBezTo>
                  <a:pt x="4767461" y="1113731"/>
                  <a:pt x="4769941" y="1113731"/>
                  <a:pt x="4769941" y="1113731"/>
                </a:cubicBezTo>
                <a:lnTo>
                  <a:pt x="4777382" y="1113731"/>
                </a:lnTo>
                <a:cubicBezTo>
                  <a:pt x="4782343" y="1118692"/>
                  <a:pt x="4787304" y="1121172"/>
                  <a:pt x="4792265" y="1121172"/>
                </a:cubicBezTo>
                <a:lnTo>
                  <a:pt x="4799706" y="1128614"/>
                </a:lnTo>
                <a:lnTo>
                  <a:pt x="4814589" y="1136055"/>
                </a:lnTo>
                <a:cubicBezTo>
                  <a:pt x="4819551" y="1136055"/>
                  <a:pt x="4824511" y="1136055"/>
                  <a:pt x="4829472" y="1136055"/>
                </a:cubicBezTo>
                <a:cubicBezTo>
                  <a:pt x="4831953" y="1136055"/>
                  <a:pt x="4833813" y="1136675"/>
                  <a:pt x="4835053" y="1137915"/>
                </a:cubicBezTo>
                <a:lnTo>
                  <a:pt x="4836665" y="1142752"/>
                </a:lnTo>
                <a:lnTo>
                  <a:pt x="4835983" y="1142566"/>
                </a:lnTo>
                <a:cubicBezTo>
                  <a:pt x="4832883" y="1141946"/>
                  <a:pt x="4826991" y="1141016"/>
                  <a:pt x="4818310" y="1139776"/>
                </a:cubicBezTo>
                <a:cubicBezTo>
                  <a:pt x="4800947" y="1137296"/>
                  <a:pt x="4792265" y="1138535"/>
                  <a:pt x="4792265" y="1143496"/>
                </a:cubicBezTo>
                <a:lnTo>
                  <a:pt x="4777382" y="1150938"/>
                </a:lnTo>
                <a:cubicBezTo>
                  <a:pt x="4772421" y="1150938"/>
                  <a:pt x="4769941" y="1149697"/>
                  <a:pt x="4769941" y="1147217"/>
                </a:cubicBezTo>
                <a:cubicBezTo>
                  <a:pt x="4769941" y="1144737"/>
                  <a:pt x="4764979" y="1143496"/>
                  <a:pt x="4755058" y="1143496"/>
                </a:cubicBezTo>
                <a:cubicBezTo>
                  <a:pt x="4750097" y="1143496"/>
                  <a:pt x="4745136" y="1144737"/>
                  <a:pt x="4740175" y="1147217"/>
                </a:cubicBezTo>
                <a:cubicBezTo>
                  <a:pt x="4735214" y="1149697"/>
                  <a:pt x="4732734" y="1150938"/>
                  <a:pt x="4732734" y="1150938"/>
                </a:cubicBezTo>
                <a:cubicBezTo>
                  <a:pt x="4732734" y="1160859"/>
                  <a:pt x="4742655" y="1163341"/>
                  <a:pt x="4762499" y="1158379"/>
                </a:cubicBezTo>
                <a:cubicBezTo>
                  <a:pt x="4772421" y="1158379"/>
                  <a:pt x="4779862" y="1160859"/>
                  <a:pt x="4784824" y="1165821"/>
                </a:cubicBezTo>
                <a:cubicBezTo>
                  <a:pt x="4789785" y="1170782"/>
                  <a:pt x="4794745" y="1173262"/>
                  <a:pt x="4799706" y="1173262"/>
                </a:cubicBezTo>
                <a:lnTo>
                  <a:pt x="4814589" y="1188145"/>
                </a:lnTo>
                <a:cubicBezTo>
                  <a:pt x="4819551" y="1198066"/>
                  <a:pt x="4824511" y="1200548"/>
                  <a:pt x="4829472" y="1195586"/>
                </a:cubicBezTo>
                <a:cubicBezTo>
                  <a:pt x="4844355" y="1190625"/>
                  <a:pt x="4871640" y="1198066"/>
                  <a:pt x="4911327" y="1217910"/>
                </a:cubicBezTo>
                <a:cubicBezTo>
                  <a:pt x="4921249" y="1222872"/>
                  <a:pt x="4933652" y="1227832"/>
                  <a:pt x="4948535" y="1232793"/>
                </a:cubicBezTo>
                <a:lnTo>
                  <a:pt x="4978300" y="1247676"/>
                </a:lnTo>
                <a:lnTo>
                  <a:pt x="4926210" y="1232793"/>
                </a:lnTo>
                <a:cubicBezTo>
                  <a:pt x="4921249" y="1232793"/>
                  <a:pt x="4916289" y="1231553"/>
                  <a:pt x="4911327" y="1229073"/>
                </a:cubicBezTo>
                <a:cubicBezTo>
                  <a:pt x="4906366" y="1226593"/>
                  <a:pt x="4903886" y="1225352"/>
                  <a:pt x="4903886" y="1225352"/>
                </a:cubicBezTo>
                <a:cubicBezTo>
                  <a:pt x="4898925" y="1230313"/>
                  <a:pt x="4891483" y="1231553"/>
                  <a:pt x="4881562" y="1229073"/>
                </a:cubicBezTo>
                <a:cubicBezTo>
                  <a:pt x="4871640" y="1226593"/>
                  <a:pt x="4866679" y="1222872"/>
                  <a:pt x="4866679" y="1217910"/>
                </a:cubicBezTo>
                <a:cubicBezTo>
                  <a:pt x="4866679" y="1207989"/>
                  <a:pt x="4859238" y="1205508"/>
                  <a:pt x="4844355" y="1210469"/>
                </a:cubicBezTo>
                <a:lnTo>
                  <a:pt x="4851796" y="1225352"/>
                </a:lnTo>
                <a:lnTo>
                  <a:pt x="4859238" y="1232793"/>
                </a:lnTo>
                <a:cubicBezTo>
                  <a:pt x="4859238" y="1232793"/>
                  <a:pt x="4866679" y="1235273"/>
                  <a:pt x="4881562" y="1240235"/>
                </a:cubicBezTo>
                <a:cubicBezTo>
                  <a:pt x="4916289" y="1250156"/>
                  <a:pt x="4933652" y="1260079"/>
                  <a:pt x="4933652" y="1270000"/>
                </a:cubicBezTo>
                <a:cubicBezTo>
                  <a:pt x="4938613" y="1274961"/>
                  <a:pt x="4941093" y="1278682"/>
                  <a:pt x="4941093" y="1281162"/>
                </a:cubicBezTo>
                <a:cubicBezTo>
                  <a:pt x="4941093" y="1283643"/>
                  <a:pt x="4943573" y="1284883"/>
                  <a:pt x="4948535" y="1284883"/>
                </a:cubicBezTo>
                <a:cubicBezTo>
                  <a:pt x="4953496" y="1279922"/>
                  <a:pt x="4955976" y="1282403"/>
                  <a:pt x="4955976" y="1292325"/>
                </a:cubicBezTo>
                <a:cubicBezTo>
                  <a:pt x="4960937" y="1307207"/>
                  <a:pt x="4965897" y="1309688"/>
                  <a:pt x="4970859" y="1299766"/>
                </a:cubicBezTo>
                <a:cubicBezTo>
                  <a:pt x="4975820" y="1294805"/>
                  <a:pt x="4979541" y="1294805"/>
                  <a:pt x="4982021" y="1299766"/>
                </a:cubicBezTo>
                <a:cubicBezTo>
                  <a:pt x="4984501" y="1304727"/>
                  <a:pt x="4988222" y="1307207"/>
                  <a:pt x="4993183" y="1307207"/>
                </a:cubicBezTo>
                <a:cubicBezTo>
                  <a:pt x="4993183" y="1307207"/>
                  <a:pt x="4994424" y="1307207"/>
                  <a:pt x="4996904" y="1307207"/>
                </a:cubicBezTo>
                <a:cubicBezTo>
                  <a:pt x="4999384" y="1307207"/>
                  <a:pt x="5003104" y="1309688"/>
                  <a:pt x="5008066" y="1314649"/>
                </a:cubicBezTo>
                <a:cubicBezTo>
                  <a:pt x="5013027" y="1319610"/>
                  <a:pt x="5017987" y="1319610"/>
                  <a:pt x="5022949" y="1314649"/>
                </a:cubicBezTo>
                <a:cubicBezTo>
                  <a:pt x="5022949" y="1314649"/>
                  <a:pt x="5025429" y="1312168"/>
                  <a:pt x="5030390" y="1307207"/>
                </a:cubicBezTo>
                <a:cubicBezTo>
                  <a:pt x="5030390" y="1302246"/>
                  <a:pt x="5027910" y="1299766"/>
                  <a:pt x="5022949" y="1299766"/>
                </a:cubicBezTo>
                <a:lnTo>
                  <a:pt x="5022949" y="1292325"/>
                </a:lnTo>
                <a:cubicBezTo>
                  <a:pt x="5027910" y="1287364"/>
                  <a:pt x="5030390" y="1284883"/>
                  <a:pt x="5030390" y="1284883"/>
                </a:cubicBezTo>
                <a:cubicBezTo>
                  <a:pt x="5030390" y="1284883"/>
                  <a:pt x="5027910" y="1282403"/>
                  <a:pt x="5022949" y="1277442"/>
                </a:cubicBezTo>
                <a:cubicBezTo>
                  <a:pt x="5017987" y="1277442"/>
                  <a:pt x="5013027" y="1277442"/>
                  <a:pt x="5008066" y="1277442"/>
                </a:cubicBezTo>
                <a:cubicBezTo>
                  <a:pt x="5003104" y="1277442"/>
                  <a:pt x="5003104" y="1274961"/>
                  <a:pt x="5008066" y="1270000"/>
                </a:cubicBezTo>
                <a:cubicBezTo>
                  <a:pt x="5008066" y="1265039"/>
                  <a:pt x="5008066" y="1261319"/>
                  <a:pt x="5008066" y="1258838"/>
                </a:cubicBezTo>
                <a:cubicBezTo>
                  <a:pt x="5008066" y="1256358"/>
                  <a:pt x="5005586" y="1255118"/>
                  <a:pt x="5000624" y="1255118"/>
                </a:cubicBezTo>
                <a:cubicBezTo>
                  <a:pt x="5000624" y="1255118"/>
                  <a:pt x="4999384" y="1251397"/>
                  <a:pt x="4996904" y="1243955"/>
                </a:cubicBezTo>
                <a:cubicBezTo>
                  <a:pt x="4994424" y="1236514"/>
                  <a:pt x="4990703" y="1232793"/>
                  <a:pt x="4985742" y="1232793"/>
                </a:cubicBezTo>
                <a:cubicBezTo>
                  <a:pt x="4980780" y="1232793"/>
                  <a:pt x="4975820" y="1231553"/>
                  <a:pt x="4970859" y="1229073"/>
                </a:cubicBezTo>
                <a:cubicBezTo>
                  <a:pt x="4965897" y="1226593"/>
                  <a:pt x="4960937" y="1225352"/>
                  <a:pt x="4955976" y="1225352"/>
                </a:cubicBezTo>
                <a:lnTo>
                  <a:pt x="4933652" y="1210469"/>
                </a:lnTo>
                <a:cubicBezTo>
                  <a:pt x="4938613" y="1205508"/>
                  <a:pt x="4947294" y="1205508"/>
                  <a:pt x="4959697" y="1210469"/>
                </a:cubicBezTo>
                <a:cubicBezTo>
                  <a:pt x="4972099" y="1215430"/>
                  <a:pt x="4980780" y="1220391"/>
                  <a:pt x="4985742" y="1225352"/>
                </a:cubicBezTo>
                <a:cubicBezTo>
                  <a:pt x="4995663" y="1230313"/>
                  <a:pt x="5005586" y="1234034"/>
                  <a:pt x="5015507" y="1236514"/>
                </a:cubicBezTo>
                <a:cubicBezTo>
                  <a:pt x="5025429" y="1238994"/>
                  <a:pt x="5030390" y="1245196"/>
                  <a:pt x="5030390" y="1255118"/>
                </a:cubicBezTo>
                <a:cubicBezTo>
                  <a:pt x="5030390" y="1260079"/>
                  <a:pt x="5030390" y="1263799"/>
                  <a:pt x="5030390" y="1266280"/>
                </a:cubicBezTo>
                <a:cubicBezTo>
                  <a:pt x="5030390" y="1268760"/>
                  <a:pt x="5035351" y="1274961"/>
                  <a:pt x="5045273" y="1284883"/>
                </a:cubicBezTo>
                <a:cubicBezTo>
                  <a:pt x="5050234" y="1284883"/>
                  <a:pt x="5055194" y="1287364"/>
                  <a:pt x="5060156" y="1292325"/>
                </a:cubicBezTo>
                <a:cubicBezTo>
                  <a:pt x="5065117" y="1297286"/>
                  <a:pt x="5067597" y="1299766"/>
                  <a:pt x="5067597" y="1299766"/>
                </a:cubicBezTo>
                <a:cubicBezTo>
                  <a:pt x="5062636" y="1304727"/>
                  <a:pt x="5057676" y="1307207"/>
                  <a:pt x="5052714" y="1307207"/>
                </a:cubicBezTo>
                <a:cubicBezTo>
                  <a:pt x="5052714" y="1312168"/>
                  <a:pt x="5048994" y="1314649"/>
                  <a:pt x="5041552" y="1314649"/>
                </a:cubicBezTo>
                <a:cubicBezTo>
                  <a:pt x="5034111" y="1314649"/>
                  <a:pt x="5029149" y="1317129"/>
                  <a:pt x="5026669" y="1322090"/>
                </a:cubicBezTo>
                <a:cubicBezTo>
                  <a:pt x="5024189" y="1327051"/>
                  <a:pt x="5027910" y="1332012"/>
                  <a:pt x="5037831" y="1336973"/>
                </a:cubicBezTo>
                <a:cubicBezTo>
                  <a:pt x="5037831" y="1336973"/>
                  <a:pt x="5037831" y="1338213"/>
                  <a:pt x="5037831" y="1340694"/>
                </a:cubicBezTo>
                <a:cubicBezTo>
                  <a:pt x="5037831" y="1343174"/>
                  <a:pt x="5032870" y="1341934"/>
                  <a:pt x="5022949" y="1336973"/>
                </a:cubicBezTo>
                <a:lnTo>
                  <a:pt x="4993183" y="1336973"/>
                </a:lnTo>
                <a:lnTo>
                  <a:pt x="5008066" y="1344415"/>
                </a:lnTo>
                <a:lnTo>
                  <a:pt x="5015507" y="1359297"/>
                </a:lnTo>
                <a:cubicBezTo>
                  <a:pt x="5015507" y="1359297"/>
                  <a:pt x="5017987" y="1359297"/>
                  <a:pt x="5022949" y="1359297"/>
                </a:cubicBezTo>
                <a:cubicBezTo>
                  <a:pt x="5042793" y="1364258"/>
                  <a:pt x="5055194" y="1371700"/>
                  <a:pt x="5060156" y="1381622"/>
                </a:cubicBezTo>
                <a:cubicBezTo>
                  <a:pt x="5060156" y="1381622"/>
                  <a:pt x="5061396" y="1382862"/>
                  <a:pt x="5063876" y="1385342"/>
                </a:cubicBezTo>
                <a:cubicBezTo>
                  <a:pt x="5066356" y="1387823"/>
                  <a:pt x="5070077" y="1389063"/>
                  <a:pt x="5075038" y="1389063"/>
                </a:cubicBezTo>
                <a:lnTo>
                  <a:pt x="5104804" y="1396504"/>
                </a:lnTo>
                <a:cubicBezTo>
                  <a:pt x="5109765" y="1401465"/>
                  <a:pt x="5114726" y="1405186"/>
                  <a:pt x="5119687" y="1407666"/>
                </a:cubicBezTo>
                <a:cubicBezTo>
                  <a:pt x="5124648" y="1410147"/>
                  <a:pt x="5127128" y="1411387"/>
                  <a:pt x="5127128" y="1411387"/>
                </a:cubicBezTo>
                <a:cubicBezTo>
                  <a:pt x="5132090" y="1406426"/>
                  <a:pt x="5137050" y="1406426"/>
                  <a:pt x="5142011" y="1411387"/>
                </a:cubicBezTo>
                <a:cubicBezTo>
                  <a:pt x="5146972" y="1416348"/>
                  <a:pt x="5156894" y="1421309"/>
                  <a:pt x="5171777" y="1426270"/>
                </a:cubicBezTo>
                <a:lnTo>
                  <a:pt x="5194101" y="1433711"/>
                </a:lnTo>
                <a:cubicBezTo>
                  <a:pt x="5199062" y="1438672"/>
                  <a:pt x="5204022" y="1441153"/>
                  <a:pt x="5208984" y="1441153"/>
                </a:cubicBezTo>
                <a:cubicBezTo>
                  <a:pt x="5208984" y="1441153"/>
                  <a:pt x="5211464" y="1441153"/>
                  <a:pt x="5216425" y="1441153"/>
                </a:cubicBezTo>
                <a:cubicBezTo>
                  <a:pt x="5221386" y="1446114"/>
                  <a:pt x="5220146" y="1448594"/>
                  <a:pt x="5212704" y="1448594"/>
                </a:cubicBezTo>
                <a:cubicBezTo>
                  <a:pt x="5205263" y="1448594"/>
                  <a:pt x="5204022" y="1451075"/>
                  <a:pt x="5208984" y="1456036"/>
                </a:cubicBezTo>
                <a:cubicBezTo>
                  <a:pt x="5213945" y="1460997"/>
                  <a:pt x="5218905" y="1460997"/>
                  <a:pt x="5223867" y="1456036"/>
                </a:cubicBezTo>
                <a:lnTo>
                  <a:pt x="5238749" y="1456036"/>
                </a:lnTo>
                <a:cubicBezTo>
                  <a:pt x="5243711" y="1460997"/>
                  <a:pt x="5246191" y="1465957"/>
                  <a:pt x="5246191" y="1470918"/>
                </a:cubicBezTo>
                <a:cubicBezTo>
                  <a:pt x="5251152" y="1475879"/>
                  <a:pt x="5259833" y="1484561"/>
                  <a:pt x="5272236" y="1496963"/>
                </a:cubicBezTo>
                <a:cubicBezTo>
                  <a:pt x="5284638" y="1509366"/>
                  <a:pt x="5293319" y="1513086"/>
                  <a:pt x="5298281" y="1508125"/>
                </a:cubicBezTo>
                <a:cubicBezTo>
                  <a:pt x="5303242" y="1508125"/>
                  <a:pt x="5305722" y="1509366"/>
                  <a:pt x="5305722" y="1511846"/>
                </a:cubicBezTo>
                <a:cubicBezTo>
                  <a:pt x="5305722" y="1514327"/>
                  <a:pt x="5305722" y="1515567"/>
                  <a:pt x="5305722" y="1515567"/>
                </a:cubicBezTo>
                <a:cubicBezTo>
                  <a:pt x="5305722" y="1520528"/>
                  <a:pt x="5306963" y="1524249"/>
                  <a:pt x="5309443" y="1526729"/>
                </a:cubicBezTo>
                <a:cubicBezTo>
                  <a:pt x="5311923" y="1529209"/>
                  <a:pt x="5313163" y="1530450"/>
                  <a:pt x="5313163" y="1530450"/>
                </a:cubicBezTo>
                <a:lnTo>
                  <a:pt x="5313163" y="1545332"/>
                </a:lnTo>
                <a:cubicBezTo>
                  <a:pt x="5313163" y="1570137"/>
                  <a:pt x="5325566" y="1582540"/>
                  <a:pt x="5350370" y="1582540"/>
                </a:cubicBezTo>
                <a:cubicBezTo>
                  <a:pt x="5355332" y="1582540"/>
                  <a:pt x="5357812" y="1587501"/>
                  <a:pt x="5357812" y="1597422"/>
                </a:cubicBezTo>
                <a:cubicBezTo>
                  <a:pt x="5362773" y="1607344"/>
                  <a:pt x="5367733" y="1616026"/>
                  <a:pt x="5372695" y="1623467"/>
                </a:cubicBezTo>
                <a:cubicBezTo>
                  <a:pt x="5377656" y="1630909"/>
                  <a:pt x="5381377" y="1634629"/>
                  <a:pt x="5383857" y="1634629"/>
                </a:cubicBezTo>
                <a:cubicBezTo>
                  <a:pt x="5386337" y="1634629"/>
                  <a:pt x="5387577" y="1637110"/>
                  <a:pt x="5387577" y="1642071"/>
                </a:cubicBezTo>
                <a:lnTo>
                  <a:pt x="5387577" y="1627188"/>
                </a:lnTo>
                <a:cubicBezTo>
                  <a:pt x="5382616" y="1622227"/>
                  <a:pt x="5378895" y="1614786"/>
                  <a:pt x="5376415" y="1604864"/>
                </a:cubicBezTo>
                <a:cubicBezTo>
                  <a:pt x="5373935" y="1594942"/>
                  <a:pt x="5375175" y="1587501"/>
                  <a:pt x="5380136" y="1582540"/>
                </a:cubicBezTo>
                <a:cubicBezTo>
                  <a:pt x="5385097" y="1582540"/>
                  <a:pt x="5387577" y="1582540"/>
                  <a:pt x="5387577" y="1582540"/>
                </a:cubicBezTo>
                <a:cubicBezTo>
                  <a:pt x="5397499" y="1587501"/>
                  <a:pt x="5402460" y="1586260"/>
                  <a:pt x="5402460" y="1578819"/>
                </a:cubicBezTo>
                <a:cubicBezTo>
                  <a:pt x="5402460" y="1571377"/>
                  <a:pt x="5403701" y="1570137"/>
                  <a:pt x="5406181" y="1575098"/>
                </a:cubicBezTo>
                <a:cubicBezTo>
                  <a:pt x="5408661" y="1580059"/>
                  <a:pt x="5409902" y="1585020"/>
                  <a:pt x="5409902" y="1589981"/>
                </a:cubicBezTo>
                <a:cubicBezTo>
                  <a:pt x="5409902" y="1589981"/>
                  <a:pt x="5411142" y="1592461"/>
                  <a:pt x="5413622" y="1597422"/>
                </a:cubicBezTo>
                <a:cubicBezTo>
                  <a:pt x="5416102" y="1602383"/>
                  <a:pt x="5417343" y="1604864"/>
                  <a:pt x="5417343" y="1604864"/>
                </a:cubicBezTo>
                <a:lnTo>
                  <a:pt x="5409902" y="1604864"/>
                </a:lnTo>
                <a:cubicBezTo>
                  <a:pt x="5404940" y="1604864"/>
                  <a:pt x="5402460" y="1604864"/>
                  <a:pt x="5402460" y="1604864"/>
                </a:cubicBezTo>
                <a:cubicBezTo>
                  <a:pt x="5397499" y="1609825"/>
                  <a:pt x="5404940" y="1622227"/>
                  <a:pt x="5424785" y="1642071"/>
                </a:cubicBezTo>
                <a:cubicBezTo>
                  <a:pt x="5439667" y="1656954"/>
                  <a:pt x="5457030" y="1669356"/>
                  <a:pt x="5476874" y="1679278"/>
                </a:cubicBezTo>
                <a:lnTo>
                  <a:pt x="5484316" y="1686719"/>
                </a:lnTo>
                <a:lnTo>
                  <a:pt x="5469433" y="1679278"/>
                </a:lnTo>
                <a:cubicBezTo>
                  <a:pt x="5454550" y="1674317"/>
                  <a:pt x="5447109" y="1674317"/>
                  <a:pt x="5447109" y="1679278"/>
                </a:cubicBezTo>
                <a:cubicBezTo>
                  <a:pt x="5447109" y="1684239"/>
                  <a:pt x="5445868" y="1686719"/>
                  <a:pt x="5443388" y="1686719"/>
                </a:cubicBezTo>
                <a:cubicBezTo>
                  <a:pt x="5440908" y="1686719"/>
                  <a:pt x="5439667" y="1684239"/>
                  <a:pt x="5439667" y="1679278"/>
                </a:cubicBezTo>
                <a:cubicBezTo>
                  <a:pt x="5434706" y="1679278"/>
                  <a:pt x="5432226" y="1676797"/>
                  <a:pt x="5432226" y="1671836"/>
                </a:cubicBezTo>
                <a:cubicBezTo>
                  <a:pt x="5432226" y="1666875"/>
                  <a:pt x="5429746" y="1664395"/>
                  <a:pt x="5424785" y="1664395"/>
                </a:cubicBezTo>
                <a:cubicBezTo>
                  <a:pt x="5419823" y="1674317"/>
                  <a:pt x="5424785" y="1686719"/>
                  <a:pt x="5439667" y="1701602"/>
                </a:cubicBezTo>
                <a:lnTo>
                  <a:pt x="5461992" y="1731368"/>
                </a:lnTo>
                <a:lnTo>
                  <a:pt x="5469433" y="1738809"/>
                </a:lnTo>
                <a:cubicBezTo>
                  <a:pt x="5469433" y="1738809"/>
                  <a:pt x="5470674" y="1740049"/>
                  <a:pt x="5473154" y="1742530"/>
                </a:cubicBezTo>
                <a:cubicBezTo>
                  <a:pt x="5475634" y="1745010"/>
                  <a:pt x="5476874" y="1746250"/>
                  <a:pt x="5476874" y="1746250"/>
                </a:cubicBezTo>
                <a:cubicBezTo>
                  <a:pt x="5471913" y="1771055"/>
                  <a:pt x="5484316" y="1783457"/>
                  <a:pt x="5514081" y="1783457"/>
                </a:cubicBezTo>
                <a:cubicBezTo>
                  <a:pt x="5519043" y="1783457"/>
                  <a:pt x="5521523" y="1785938"/>
                  <a:pt x="5521523" y="1790899"/>
                </a:cubicBezTo>
                <a:cubicBezTo>
                  <a:pt x="5521523" y="1795860"/>
                  <a:pt x="5525244" y="1800821"/>
                  <a:pt x="5532685" y="1805782"/>
                </a:cubicBezTo>
                <a:cubicBezTo>
                  <a:pt x="5540126" y="1810743"/>
                  <a:pt x="5546327" y="1813223"/>
                  <a:pt x="5551288" y="1813223"/>
                </a:cubicBezTo>
                <a:cubicBezTo>
                  <a:pt x="5556250" y="1813223"/>
                  <a:pt x="5558730" y="1813223"/>
                  <a:pt x="5558730" y="1813223"/>
                </a:cubicBezTo>
                <a:cubicBezTo>
                  <a:pt x="5558730" y="1813223"/>
                  <a:pt x="5558730" y="1815703"/>
                  <a:pt x="5558730" y="1820665"/>
                </a:cubicBezTo>
                <a:cubicBezTo>
                  <a:pt x="5558730" y="1825626"/>
                  <a:pt x="5559970" y="1828106"/>
                  <a:pt x="5562451" y="1828106"/>
                </a:cubicBezTo>
                <a:cubicBezTo>
                  <a:pt x="5564931" y="1828106"/>
                  <a:pt x="5568651" y="1833067"/>
                  <a:pt x="5573613" y="1842989"/>
                </a:cubicBezTo>
                <a:lnTo>
                  <a:pt x="5595937" y="1857872"/>
                </a:lnTo>
                <a:cubicBezTo>
                  <a:pt x="5600898" y="1857872"/>
                  <a:pt x="5604619" y="1859112"/>
                  <a:pt x="5607099" y="1861592"/>
                </a:cubicBezTo>
                <a:cubicBezTo>
                  <a:pt x="5609579" y="1864073"/>
                  <a:pt x="5610819" y="1865313"/>
                  <a:pt x="5610819" y="1865313"/>
                </a:cubicBezTo>
                <a:lnTo>
                  <a:pt x="5618261" y="1857872"/>
                </a:lnTo>
                <a:lnTo>
                  <a:pt x="5625702" y="1842989"/>
                </a:lnTo>
                <a:lnTo>
                  <a:pt x="5618261" y="1872754"/>
                </a:lnTo>
                <a:lnTo>
                  <a:pt x="5618261" y="1887637"/>
                </a:lnTo>
                <a:cubicBezTo>
                  <a:pt x="5623222" y="1887637"/>
                  <a:pt x="5628183" y="1887637"/>
                  <a:pt x="5633143" y="1887637"/>
                </a:cubicBezTo>
                <a:cubicBezTo>
                  <a:pt x="5628183" y="1892598"/>
                  <a:pt x="5620741" y="1895079"/>
                  <a:pt x="5610819" y="1895079"/>
                </a:cubicBezTo>
                <a:cubicBezTo>
                  <a:pt x="5600898" y="1895079"/>
                  <a:pt x="5595937" y="1890118"/>
                  <a:pt x="5595937" y="1880196"/>
                </a:cubicBezTo>
                <a:cubicBezTo>
                  <a:pt x="5595937" y="1875235"/>
                  <a:pt x="5595937" y="1872754"/>
                  <a:pt x="5595937" y="1872754"/>
                </a:cubicBezTo>
                <a:cubicBezTo>
                  <a:pt x="5595937" y="1872754"/>
                  <a:pt x="5590975" y="1872754"/>
                  <a:pt x="5581054" y="1872754"/>
                </a:cubicBezTo>
                <a:cubicBezTo>
                  <a:pt x="5571133" y="1872754"/>
                  <a:pt x="5566171" y="1880196"/>
                  <a:pt x="5566171" y="1895079"/>
                </a:cubicBezTo>
                <a:cubicBezTo>
                  <a:pt x="5571133" y="1914922"/>
                  <a:pt x="5578574" y="1924844"/>
                  <a:pt x="5588495" y="1924844"/>
                </a:cubicBezTo>
                <a:lnTo>
                  <a:pt x="5581054" y="1932286"/>
                </a:lnTo>
                <a:cubicBezTo>
                  <a:pt x="5576093" y="1937247"/>
                  <a:pt x="5576093" y="1939727"/>
                  <a:pt x="5581054" y="1939727"/>
                </a:cubicBezTo>
                <a:cubicBezTo>
                  <a:pt x="5581054" y="1944688"/>
                  <a:pt x="5581054" y="1948409"/>
                  <a:pt x="5581054" y="1950889"/>
                </a:cubicBezTo>
                <a:cubicBezTo>
                  <a:pt x="5581054" y="1953369"/>
                  <a:pt x="5581054" y="1954610"/>
                  <a:pt x="5581054" y="1954610"/>
                </a:cubicBezTo>
                <a:cubicBezTo>
                  <a:pt x="5576093" y="1954610"/>
                  <a:pt x="5573613" y="1959571"/>
                  <a:pt x="5573613" y="1969493"/>
                </a:cubicBezTo>
                <a:lnTo>
                  <a:pt x="5588495" y="1969493"/>
                </a:lnTo>
                <a:lnTo>
                  <a:pt x="5595937" y="1969493"/>
                </a:lnTo>
                <a:cubicBezTo>
                  <a:pt x="5600898" y="1974454"/>
                  <a:pt x="5603378" y="1980655"/>
                  <a:pt x="5603378" y="1988096"/>
                </a:cubicBezTo>
                <a:cubicBezTo>
                  <a:pt x="5603378" y="1995538"/>
                  <a:pt x="5605858" y="1999258"/>
                  <a:pt x="5610819" y="1999258"/>
                </a:cubicBezTo>
                <a:lnTo>
                  <a:pt x="5625702" y="1999258"/>
                </a:lnTo>
                <a:cubicBezTo>
                  <a:pt x="5630663" y="2009180"/>
                  <a:pt x="5640585" y="2009180"/>
                  <a:pt x="5655468" y="1999258"/>
                </a:cubicBezTo>
                <a:lnTo>
                  <a:pt x="5670351" y="1999258"/>
                </a:lnTo>
                <a:cubicBezTo>
                  <a:pt x="5665389" y="1999258"/>
                  <a:pt x="5660429" y="2001739"/>
                  <a:pt x="5655468" y="2006700"/>
                </a:cubicBezTo>
                <a:lnTo>
                  <a:pt x="5662909" y="2014141"/>
                </a:lnTo>
                <a:lnTo>
                  <a:pt x="5677792" y="2014141"/>
                </a:lnTo>
                <a:cubicBezTo>
                  <a:pt x="5667871" y="2014141"/>
                  <a:pt x="5662909" y="2016621"/>
                  <a:pt x="5662909" y="2021582"/>
                </a:cubicBezTo>
                <a:cubicBezTo>
                  <a:pt x="5662909" y="2026544"/>
                  <a:pt x="5661669" y="2033985"/>
                  <a:pt x="5659189" y="2043907"/>
                </a:cubicBezTo>
                <a:cubicBezTo>
                  <a:pt x="5656709" y="2053829"/>
                  <a:pt x="5656709" y="2060030"/>
                  <a:pt x="5659189" y="2062510"/>
                </a:cubicBezTo>
                <a:cubicBezTo>
                  <a:pt x="5661669" y="2064991"/>
                  <a:pt x="5667871" y="2063751"/>
                  <a:pt x="5677792" y="2058790"/>
                </a:cubicBezTo>
                <a:cubicBezTo>
                  <a:pt x="5687713" y="2058790"/>
                  <a:pt x="5692675" y="2061270"/>
                  <a:pt x="5692675" y="2066231"/>
                </a:cubicBezTo>
                <a:lnTo>
                  <a:pt x="5648027" y="2066231"/>
                </a:lnTo>
                <a:cubicBezTo>
                  <a:pt x="5643065" y="2061270"/>
                  <a:pt x="5643065" y="2053829"/>
                  <a:pt x="5648027" y="2043907"/>
                </a:cubicBezTo>
                <a:cubicBezTo>
                  <a:pt x="5652988" y="2033985"/>
                  <a:pt x="5640585" y="2021582"/>
                  <a:pt x="5610819" y="2006700"/>
                </a:cubicBezTo>
                <a:cubicBezTo>
                  <a:pt x="5605858" y="2001739"/>
                  <a:pt x="5600898" y="1998018"/>
                  <a:pt x="5595937" y="1995538"/>
                </a:cubicBezTo>
                <a:cubicBezTo>
                  <a:pt x="5590975" y="1993057"/>
                  <a:pt x="5588495" y="1991817"/>
                  <a:pt x="5588495" y="1991817"/>
                </a:cubicBezTo>
                <a:cubicBezTo>
                  <a:pt x="5588495" y="1986856"/>
                  <a:pt x="5581054" y="1984375"/>
                  <a:pt x="5566171" y="1984375"/>
                </a:cubicBezTo>
                <a:lnTo>
                  <a:pt x="5558730" y="1991817"/>
                </a:lnTo>
                <a:cubicBezTo>
                  <a:pt x="5563691" y="1996778"/>
                  <a:pt x="5568651" y="2001739"/>
                  <a:pt x="5573613" y="2006700"/>
                </a:cubicBezTo>
                <a:cubicBezTo>
                  <a:pt x="5573613" y="2011661"/>
                  <a:pt x="5574853" y="2015381"/>
                  <a:pt x="5577333" y="2017862"/>
                </a:cubicBezTo>
                <a:cubicBezTo>
                  <a:pt x="5579813" y="2020342"/>
                  <a:pt x="5583534" y="2022823"/>
                  <a:pt x="5588495" y="2025303"/>
                </a:cubicBezTo>
                <a:cubicBezTo>
                  <a:pt x="5593457" y="2027784"/>
                  <a:pt x="5597177" y="2030265"/>
                  <a:pt x="5599657" y="2032745"/>
                </a:cubicBezTo>
                <a:cubicBezTo>
                  <a:pt x="5602137" y="2035225"/>
                  <a:pt x="5600898" y="2038946"/>
                  <a:pt x="5595937" y="2043907"/>
                </a:cubicBezTo>
                <a:cubicBezTo>
                  <a:pt x="5595937" y="2048868"/>
                  <a:pt x="5600898" y="2051348"/>
                  <a:pt x="5610819" y="2051348"/>
                </a:cubicBezTo>
                <a:cubicBezTo>
                  <a:pt x="5610819" y="2051348"/>
                  <a:pt x="5613299" y="2053829"/>
                  <a:pt x="5618261" y="2058790"/>
                </a:cubicBezTo>
                <a:cubicBezTo>
                  <a:pt x="5618261" y="2063751"/>
                  <a:pt x="5623222" y="2071192"/>
                  <a:pt x="5633143" y="2081114"/>
                </a:cubicBezTo>
                <a:cubicBezTo>
                  <a:pt x="5643065" y="2091036"/>
                  <a:pt x="5650507" y="2095997"/>
                  <a:pt x="5655468" y="2095997"/>
                </a:cubicBezTo>
                <a:lnTo>
                  <a:pt x="5640585" y="2103438"/>
                </a:lnTo>
                <a:cubicBezTo>
                  <a:pt x="5640585" y="2103438"/>
                  <a:pt x="5639345" y="2103438"/>
                  <a:pt x="5636865" y="2103438"/>
                </a:cubicBezTo>
                <a:cubicBezTo>
                  <a:pt x="5634385" y="2103438"/>
                  <a:pt x="5633143" y="2100958"/>
                  <a:pt x="5633143" y="2095997"/>
                </a:cubicBezTo>
                <a:cubicBezTo>
                  <a:pt x="5633143" y="2095997"/>
                  <a:pt x="5629423" y="2095997"/>
                  <a:pt x="5621981" y="2095997"/>
                </a:cubicBezTo>
                <a:cubicBezTo>
                  <a:pt x="5614540" y="2095997"/>
                  <a:pt x="5610819" y="2095997"/>
                  <a:pt x="5610819" y="2095997"/>
                </a:cubicBezTo>
                <a:lnTo>
                  <a:pt x="5610819" y="2110879"/>
                </a:lnTo>
                <a:lnTo>
                  <a:pt x="5603378" y="2118321"/>
                </a:lnTo>
                <a:cubicBezTo>
                  <a:pt x="5598417" y="2128243"/>
                  <a:pt x="5603378" y="2133204"/>
                  <a:pt x="5618261" y="2133204"/>
                </a:cubicBezTo>
                <a:lnTo>
                  <a:pt x="5610819" y="2140645"/>
                </a:lnTo>
                <a:cubicBezTo>
                  <a:pt x="5605858" y="2145606"/>
                  <a:pt x="5600898" y="2148086"/>
                  <a:pt x="5595937" y="2148086"/>
                </a:cubicBezTo>
                <a:cubicBezTo>
                  <a:pt x="5595937" y="2148086"/>
                  <a:pt x="5602137" y="2150567"/>
                  <a:pt x="5614540" y="2155528"/>
                </a:cubicBezTo>
                <a:cubicBezTo>
                  <a:pt x="5626943" y="2160489"/>
                  <a:pt x="5635623" y="2160489"/>
                  <a:pt x="5640585" y="2155528"/>
                </a:cubicBezTo>
                <a:lnTo>
                  <a:pt x="5633143" y="2170411"/>
                </a:lnTo>
                <a:cubicBezTo>
                  <a:pt x="5628183" y="2175372"/>
                  <a:pt x="5628183" y="2180333"/>
                  <a:pt x="5633143" y="2185293"/>
                </a:cubicBezTo>
                <a:cubicBezTo>
                  <a:pt x="5638105" y="2190255"/>
                  <a:pt x="5638105" y="2195215"/>
                  <a:pt x="5633143" y="2200176"/>
                </a:cubicBezTo>
                <a:cubicBezTo>
                  <a:pt x="5628183" y="2205138"/>
                  <a:pt x="5628183" y="2212579"/>
                  <a:pt x="5633143" y="2222500"/>
                </a:cubicBezTo>
                <a:cubicBezTo>
                  <a:pt x="5643065" y="2237383"/>
                  <a:pt x="5643065" y="2244825"/>
                  <a:pt x="5633143" y="2244825"/>
                </a:cubicBezTo>
                <a:lnTo>
                  <a:pt x="5633143" y="2252266"/>
                </a:lnTo>
                <a:cubicBezTo>
                  <a:pt x="5638105" y="2257227"/>
                  <a:pt x="5640585" y="2260948"/>
                  <a:pt x="5640585" y="2263428"/>
                </a:cubicBezTo>
                <a:cubicBezTo>
                  <a:pt x="5640585" y="2265909"/>
                  <a:pt x="5640585" y="2269630"/>
                  <a:pt x="5640585" y="2274590"/>
                </a:cubicBezTo>
                <a:cubicBezTo>
                  <a:pt x="5640585" y="2274590"/>
                  <a:pt x="5641825" y="2277071"/>
                  <a:pt x="5644306" y="2282032"/>
                </a:cubicBezTo>
                <a:cubicBezTo>
                  <a:pt x="5646786" y="2286993"/>
                  <a:pt x="5649267" y="2293194"/>
                  <a:pt x="5651747" y="2300635"/>
                </a:cubicBezTo>
                <a:cubicBezTo>
                  <a:pt x="5654227" y="2308077"/>
                  <a:pt x="5651747" y="2311797"/>
                  <a:pt x="5644306" y="2311797"/>
                </a:cubicBezTo>
                <a:cubicBezTo>
                  <a:pt x="5636865" y="2311797"/>
                  <a:pt x="5633143" y="2314278"/>
                  <a:pt x="5633143" y="2319239"/>
                </a:cubicBezTo>
                <a:cubicBezTo>
                  <a:pt x="5638105" y="2319239"/>
                  <a:pt x="5640585" y="2319239"/>
                  <a:pt x="5640585" y="2319239"/>
                </a:cubicBezTo>
                <a:cubicBezTo>
                  <a:pt x="5640585" y="2319239"/>
                  <a:pt x="5640585" y="2321719"/>
                  <a:pt x="5640585" y="2326680"/>
                </a:cubicBezTo>
                <a:cubicBezTo>
                  <a:pt x="5640585" y="2331641"/>
                  <a:pt x="5643065" y="2334122"/>
                  <a:pt x="5648027" y="2334122"/>
                </a:cubicBezTo>
                <a:cubicBezTo>
                  <a:pt x="5652988" y="2334122"/>
                  <a:pt x="5655468" y="2334122"/>
                  <a:pt x="5655468" y="2334122"/>
                </a:cubicBezTo>
                <a:lnTo>
                  <a:pt x="5662909" y="2334122"/>
                </a:lnTo>
                <a:cubicBezTo>
                  <a:pt x="5662909" y="2339082"/>
                  <a:pt x="5664150" y="2342803"/>
                  <a:pt x="5666630" y="2345284"/>
                </a:cubicBezTo>
                <a:cubicBezTo>
                  <a:pt x="5669110" y="2347764"/>
                  <a:pt x="5670351" y="2349004"/>
                  <a:pt x="5670351" y="2349004"/>
                </a:cubicBezTo>
                <a:lnTo>
                  <a:pt x="5648027" y="2363887"/>
                </a:lnTo>
                <a:cubicBezTo>
                  <a:pt x="5643065" y="2363887"/>
                  <a:pt x="5640585" y="2368848"/>
                  <a:pt x="5640585" y="2378770"/>
                </a:cubicBezTo>
                <a:lnTo>
                  <a:pt x="5633143" y="2401094"/>
                </a:lnTo>
                <a:lnTo>
                  <a:pt x="5633143" y="2415977"/>
                </a:lnTo>
                <a:cubicBezTo>
                  <a:pt x="5633143" y="2415977"/>
                  <a:pt x="5634385" y="2417217"/>
                  <a:pt x="5636865" y="2419698"/>
                </a:cubicBezTo>
                <a:cubicBezTo>
                  <a:pt x="5639345" y="2422178"/>
                  <a:pt x="5640585" y="2425899"/>
                  <a:pt x="5640585" y="2430860"/>
                </a:cubicBezTo>
                <a:cubicBezTo>
                  <a:pt x="5640585" y="2435821"/>
                  <a:pt x="5641825" y="2438301"/>
                  <a:pt x="5644306" y="2438301"/>
                </a:cubicBezTo>
                <a:cubicBezTo>
                  <a:pt x="5646786" y="2438301"/>
                  <a:pt x="5650507" y="2438301"/>
                  <a:pt x="5655468" y="2438301"/>
                </a:cubicBezTo>
                <a:lnTo>
                  <a:pt x="5662909" y="2438301"/>
                </a:lnTo>
                <a:cubicBezTo>
                  <a:pt x="5657948" y="2443262"/>
                  <a:pt x="5652988" y="2449463"/>
                  <a:pt x="5648027" y="2456905"/>
                </a:cubicBezTo>
                <a:cubicBezTo>
                  <a:pt x="5643065" y="2464346"/>
                  <a:pt x="5645547" y="2468067"/>
                  <a:pt x="5655468" y="2468067"/>
                </a:cubicBezTo>
                <a:lnTo>
                  <a:pt x="5662909" y="2482950"/>
                </a:lnTo>
                <a:cubicBezTo>
                  <a:pt x="5662909" y="2482950"/>
                  <a:pt x="5662909" y="2484190"/>
                  <a:pt x="5662909" y="2486670"/>
                </a:cubicBezTo>
                <a:cubicBezTo>
                  <a:pt x="5662909" y="2489151"/>
                  <a:pt x="5665389" y="2492872"/>
                  <a:pt x="5670351" y="2497832"/>
                </a:cubicBezTo>
                <a:cubicBezTo>
                  <a:pt x="5670351" y="2497832"/>
                  <a:pt x="5672831" y="2502793"/>
                  <a:pt x="5677792" y="2512715"/>
                </a:cubicBezTo>
                <a:cubicBezTo>
                  <a:pt x="5677792" y="2517676"/>
                  <a:pt x="5682753" y="2528838"/>
                  <a:pt x="5692675" y="2546202"/>
                </a:cubicBezTo>
                <a:cubicBezTo>
                  <a:pt x="5702597" y="2563565"/>
                  <a:pt x="5710038" y="2573487"/>
                  <a:pt x="5714999" y="2575967"/>
                </a:cubicBezTo>
                <a:cubicBezTo>
                  <a:pt x="5719961" y="2578448"/>
                  <a:pt x="5721200" y="2583409"/>
                  <a:pt x="5718720" y="2590850"/>
                </a:cubicBezTo>
                <a:cubicBezTo>
                  <a:pt x="5716239" y="2598291"/>
                  <a:pt x="5718720" y="2604493"/>
                  <a:pt x="5726161" y="2609454"/>
                </a:cubicBezTo>
                <a:cubicBezTo>
                  <a:pt x="5733603" y="2614414"/>
                  <a:pt x="5734843" y="2619376"/>
                  <a:pt x="5729882" y="2624336"/>
                </a:cubicBezTo>
                <a:lnTo>
                  <a:pt x="5737323" y="2624336"/>
                </a:lnTo>
                <a:cubicBezTo>
                  <a:pt x="5737323" y="2624336"/>
                  <a:pt x="5738564" y="2626817"/>
                  <a:pt x="5741044" y="2631778"/>
                </a:cubicBezTo>
                <a:cubicBezTo>
                  <a:pt x="5743524" y="2636739"/>
                  <a:pt x="5747245" y="2644180"/>
                  <a:pt x="5752206" y="2654102"/>
                </a:cubicBezTo>
                <a:cubicBezTo>
                  <a:pt x="5757167" y="2668985"/>
                  <a:pt x="5762127" y="2676426"/>
                  <a:pt x="5767089" y="2676426"/>
                </a:cubicBezTo>
                <a:cubicBezTo>
                  <a:pt x="5772051" y="2676426"/>
                  <a:pt x="5774531" y="2677666"/>
                  <a:pt x="5774531" y="2680147"/>
                </a:cubicBezTo>
                <a:cubicBezTo>
                  <a:pt x="5774531" y="2682628"/>
                  <a:pt x="5774531" y="2683868"/>
                  <a:pt x="5774531" y="2683868"/>
                </a:cubicBezTo>
                <a:cubicBezTo>
                  <a:pt x="5774531" y="2693790"/>
                  <a:pt x="5777011" y="2698750"/>
                  <a:pt x="5781972" y="2698750"/>
                </a:cubicBezTo>
                <a:cubicBezTo>
                  <a:pt x="5781972" y="2698750"/>
                  <a:pt x="5781972" y="2699990"/>
                  <a:pt x="5781972" y="2702471"/>
                </a:cubicBezTo>
                <a:cubicBezTo>
                  <a:pt x="5781972" y="2704952"/>
                  <a:pt x="5781972" y="2708673"/>
                  <a:pt x="5781972" y="2713633"/>
                </a:cubicBezTo>
                <a:cubicBezTo>
                  <a:pt x="5781972" y="2723555"/>
                  <a:pt x="5784452" y="2729756"/>
                  <a:pt x="5789413" y="2732237"/>
                </a:cubicBezTo>
                <a:cubicBezTo>
                  <a:pt x="5794375" y="2734717"/>
                  <a:pt x="5794375" y="2738438"/>
                  <a:pt x="5789413" y="2743399"/>
                </a:cubicBezTo>
                <a:cubicBezTo>
                  <a:pt x="5784452" y="2748360"/>
                  <a:pt x="5786933" y="2752080"/>
                  <a:pt x="5796855" y="2754561"/>
                </a:cubicBezTo>
                <a:cubicBezTo>
                  <a:pt x="5806776" y="2757042"/>
                  <a:pt x="5811737" y="2760762"/>
                  <a:pt x="5811737" y="2765723"/>
                </a:cubicBezTo>
                <a:lnTo>
                  <a:pt x="5826620" y="2765723"/>
                </a:lnTo>
                <a:cubicBezTo>
                  <a:pt x="5836541" y="2760762"/>
                  <a:pt x="5842743" y="2759522"/>
                  <a:pt x="5845223" y="2762002"/>
                </a:cubicBezTo>
                <a:cubicBezTo>
                  <a:pt x="5847704" y="2764483"/>
                  <a:pt x="5848945" y="2765723"/>
                  <a:pt x="5848945" y="2765723"/>
                </a:cubicBezTo>
                <a:cubicBezTo>
                  <a:pt x="5853905" y="2770684"/>
                  <a:pt x="5855145" y="2774405"/>
                  <a:pt x="5852665" y="2776885"/>
                </a:cubicBezTo>
                <a:cubicBezTo>
                  <a:pt x="5850185" y="2779366"/>
                  <a:pt x="5846465" y="2780606"/>
                  <a:pt x="5841503" y="2780606"/>
                </a:cubicBezTo>
                <a:cubicBezTo>
                  <a:pt x="5816699" y="2780606"/>
                  <a:pt x="5809257" y="2788047"/>
                  <a:pt x="5819179" y="2802930"/>
                </a:cubicBezTo>
                <a:cubicBezTo>
                  <a:pt x="5819179" y="2802930"/>
                  <a:pt x="5820419" y="2805411"/>
                  <a:pt x="5822899" y="2810372"/>
                </a:cubicBezTo>
                <a:cubicBezTo>
                  <a:pt x="5825379" y="2815332"/>
                  <a:pt x="5826620" y="2822774"/>
                  <a:pt x="5826620" y="2832696"/>
                </a:cubicBezTo>
                <a:cubicBezTo>
                  <a:pt x="5826620" y="2847579"/>
                  <a:pt x="5824140" y="2857501"/>
                  <a:pt x="5819179" y="2862461"/>
                </a:cubicBezTo>
                <a:lnTo>
                  <a:pt x="5819179" y="2877344"/>
                </a:lnTo>
                <a:lnTo>
                  <a:pt x="5834061" y="2884786"/>
                </a:lnTo>
                <a:lnTo>
                  <a:pt x="5834061" y="2892227"/>
                </a:lnTo>
                <a:cubicBezTo>
                  <a:pt x="5829101" y="2897188"/>
                  <a:pt x="5826620" y="2899668"/>
                  <a:pt x="5826620" y="2899668"/>
                </a:cubicBezTo>
                <a:cubicBezTo>
                  <a:pt x="5826620" y="2899668"/>
                  <a:pt x="5829101" y="2902149"/>
                  <a:pt x="5834061" y="2907110"/>
                </a:cubicBezTo>
                <a:cubicBezTo>
                  <a:pt x="5834061" y="2912071"/>
                  <a:pt x="5834061" y="2917032"/>
                  <a:pt x="5834061" y="2921993"/>
                </a:cubicBezTo>
                <a:cubicBezTo>
                  <a:pt x="5834061" y="2926953"/>
                  <a:pt x="5834061" y="2930674"/>
                  <a:pt x="5834061" y="2933155"/>
                </a:cubicBezTo>
                <a:cubicBezTo>
                  <a:pt x="5834061" y="2935635"/>
                  <a:pt x="5834061" y="2936875"/>
                  <a:pt x="5834061" y="2936875"/>
                </a:cubicBezTo>
                <a:lnTo>
                  <a:pt x="5834061" y="2966641"/>
                </a:lnTo>
                <a:lnTo>
                  <a:pt x="5841503" y="2974082"/>
                </a:lnTo>
                <a:cubicBezTo>
                  <a:pt x="5846465" y="2979043"/>
                  <a:pt x="5848945" y="2981524"/>
                  <a:pt x="5848945" y="2981524"/>
                </a:cubicBezTo>
                <a:cubicBezTo>
                  <a:pt x="5848945" y="2981524"/>
                  <a:pt x="5843983" y="2981524"/>
                  <a:pt x="5834061" y="2981524"/>
                </a:cubicBezTo>
                <a:lnTo>
                  <a:pt x="5826620" y="2988965"/>
                </a:lnTo>
                <a:lnTo>
                  <a:pt x="5834061" y="2988965"/>
                </a:lnTo>
                <a:lnTo>
                  <a:pt x="5848945" y="3011290"/>
                </a:lnTo>
                <a:cubicBezTo>
                  <a:pt x="5848945" y="3016250"/>
                  <a:pt x="5851425" y="3019971"/>
                  <a:pt x="5856386" y="3022452"/>
                </a:cubicBezTo>
                <a:cubicBezTo>
                  <a:pt x="5861347" y="3024932"/>
                  <a:pt x="5866307" y="3026172"/>
                  <a:pt x="5871269" y="3026172"/>
                </a:cubicBezTo>
                <a:lnTo>
                  <a:pt x="5878710" y="3011290"/>
                </a:lnTo>
                <a:cubicBezTo>
                  <a:pt x="5873749" y="3011290"/>
                  <a:pt x="5871269" y="3008809"/>
                  <a:pt x="5871269" y="3003848"/>
                </a:cubicBezTo>
                <a:cubicBezTo>
                  <a:pt x="5871269" y="2998887"/>
                  <a:pt x="5873749" y="2997647"/>
                  <a:pt x="5878710" y="3000127"/>
                </a:cubicBezTo>
                <a:cubicBezTo>
                  <a:pt x="5883671" y="3002608"/>
                  <a:pt x="5891113" y="3001367"/>
                  <a:pt x="5901035" y="2996407"/>
                </a:cubicBezTo>
                <a:cubicBezTo>
                  <a:pt x="5905995" y="2991446"/>
                  <a:pt x="5908475" y="2986485"/>
                  <a:pt x="5908475" y="2981524"/>
                </a:cubicBezTo>
                <a:cubicBezTo>
                  <a:pt x="5908475" y="2976563"/>
                  <a:pt x="5908475" y="2964160"/>
                  <a:pt x="5908475" y="2944317"/>
                </a:cubicBezTo>
                <a:cubicBezTo>
                  <a:pt x="5908475" y="2914551"/>
                  <a:pt x="5910956" y="2899668"/>
                  <a:pt x="5915917" y="2899668"/>
                </a:cubicBezTo>
                <a:cubicBezTo>
                  <a:pt x="5920879" y="2899668"/>
                  <a:pt x="5922118" y="2897188"/>
                  <a:pt x="5919638" y="2892227"/>
                </a:cubicBezTo>
                <a:cubicBezTo>
                  <a:pt x="5917157" y="2887266"/>
                  <a:pt x="5918397" y="2884786"/>
                  <a:pt x="5923359" y="2884786"/>
                </a:cubicBezTo>
                <a:cubicBezTo>
                  <a:pt x="5933280" y="2879825"/>
                  <a:pt x="5934521" y="2869903"/>
                  <a:pt x="5927079" y="2855020"/>
                </a:cubicBezTo>
                <a:cubicBezTo>
                  <a:pt x="5919638" y="2840137"/>
                  <a:pt x="5905995" y="2832696"/>
                  <a:pt x="5886151" y="2832696"/>
                </a:cubicBezTo>
                <a:lnTo>
                  <a:pt x="5878710" y="2825254"/>
                </a:lnTo>
                <a:cubicBezTo>
                  <a:pt x="5883671" y="2825254"/>
                  <a:pt x="5893593" y="2827735"/>
                  <a:pt x="5908475" y="2832696"/>
                </a:cubicBezTo>
                <a:cubicBezTo>
                  <a:pt x="5923359" y="2832696"/>
                  <a:pt x="5930800" y="2830215"/>
                  <a:pt x="5930800" y="2825254"/>
                </a:cubicBezTo>
                <a:cubicBezTo>
                  <a:pt x="5925839" y="2820294"/>
                  <a:pt x="5925839" y="2815332"/>
                  <a:pt x="5930800" y="2810372"/>
                </a:cubicBezTo>
                <a:cubicBezTo>
                  <a:pt x="5935761" y="2805411"/>
                  <a:pt x="5938241" y="2796729"/>
                  <a:pt x="5938241" y="2784327"/>
                </a:cubicBezTo>
                <a:cubicBezTo>
                  <a:pt x="5938241" y="2771924"/>
                  <a:pt x="5939482" y="2765723"/>
                  <a:pt x="5941962" y="2765723"/>
                </a:cubicBezTo>
                <a:cubicBezTo>
                  <a:pt x="5944442" y="2765723"/>
                  <a:pt x="5945683" y="2775645"/>
                  <a:pt x="5945683" y="2795489"/>
                </a:cubicBezTo>
                <a:lnTo>
                  <a:pt x="5953124" y="2825254"/>
                </a:lnTo>
                <a:cubicBezTo>
                  <a:pt x="5972968" y="2835176"/>
                  <a:pt x="5972968" y="2840137"/>
                  <a:pt x="5953124" y="2840137"/>
                </a:cubicBezTo>
                <a:lnTo>
                  <a:pt x="5938241" y="2847579"/>
                </a:lnTo>
                <a:cubicBezTo>
                  <a:pt x="5938241" y="2857501"/>
                  <a:pt x="5940721" y="2864942"/>
                  <a:pt x="5945683" y="2869903"/>
                </a:cubicBezTo>
                <a:lnTo>
                  <a:pt x="5960565" y="2877344"/>
                </a:lnTo>
                <a:lnTo>
                  <a:pt x="5945683" y="2877344"/>
                </a:lnTo>
                <a:cubicBezTo>
                  <a:pt x="5940721" y="2877344"/>
                  <a:pt x="5938241" y="2878584"/>
                  <a:pt x="5938241" y="2881065"/>
                </a:cubicBezTo>
                <a:cubicBezTo>
                  <a:pt x="5938241" y="2883546"/>
                  <a:pt x="5938241" y="2884786"/>
                  <a:pt x="5938241" y="2884786"/>
                </a:cubicBezTo>
                <a:lnTo>
                  <a:pt x="5930800" y="2892227"/>
                </a:lnTo>
                <a:cubicBezTo>
                  <a:pt x="5930800" y="2892227"/>
                  <a:pt x="5928320" y="2893467"/>
                  <a:pt x="5923359" y="2895948"/>
                </a:cubicBezTo>
                <a:cubicBezTo>
                  <a:pt x="5918397" y="2898428"/>
                  <a:pt x="5918397" y="2902149"/>
                  <a:pt x="5923359" y="2907110"/>
                </a:cubicBezTo>
                <a:cubicBezTo>
                  <a:pt x="5928320" y="2912071"/>
                  <a:pt x="5930800" y="2914551"/>
                  <a:pt x="5930800" y="2914551"/>
                </a:cubicBezTo>
                <a:cubicBezTo>
                  <a:pt x="5935761" y="2914551"/>
                  <a:pt x="5940721" y="2917032"/>
                  <a:pt x="5945683" y="2921993"/>
                </a:cubicBezTo>
                <a:cubicBezTo>
                  <a:pt x="5950644" y="2926953"/>
                  <a:pt x="5954365" y="2930674"/>
                  <a:pt x="5956845" y="2933155"/>
                </a:cubicBezTo>
                <a:cubicBezTo>
                  <a:pt x="5959325" y="2935635"/>
                  <a:pt x="5958085" y="2939356"/>
                  <a:pt x="5953124" y="2944317"/>
                </a:cubicBezTo>
                <a:cubicBezTo>
                  <a:pt x="5948163" y="2949278"/>
                  <a:pt x="5943203" y="2951758"/>
                  <a:pt x="5938241" y="2951758"/>
                </a:cubicBezTo>
                <a:lnTo>
                  <a:pt x="5938241" y="2959200"/>
                </a:lnTo>
                <a:cubicBezTo>
                  <a:pt x="5943203" y="2959200"/>
                  <a:pt x="5945683" y="2966641"/>
                  <a:pt x="5945683" y="2981524"/>
                </a:cubicBezTo>
                <a:lnTo>
                  <a:pt x="5938241" y="3003848"/>
                </a:lnTo>
                <a:cubicBezTo>
                  <a:pt x="5933280" y="3003848"/>
                  <a:pt x="5930800" y="3005088"/>
                  <a:pt x="5930800" y="3007569"/>
                </a:cubicBezTo>
                <a:cubicBezTo>
                  <a:pt x="5930800" y="3010049"/>
                  <a:pt x="5925839" y="3011290"/>
                  <a:pt x="5915917" y="3011290"/>
                </a:cubicBezTo>
                <a:cubicBezTo>
                  <a:pt x="5915917" y="3006329"/>
                  <a:pt x="5913437" y="3005088"/>
                  <a:pt x="5908475" y="3007569"/>
                </a:cubicBezTo>
                <a:cubicBezTo>
                  <a:pt x="5903515" y="3010049"/>
                  <a:pt x="5901035" y="3011290"/>
                  <a:pt x="5901035" y="3011290"/>
                </a:cubicBezTo>
                <a:cubicBezTo>
                  <a:pt x="5886151" y="3021212"/>
                  <a:pt x="5886151" y="3026172"/>
                  <a:pt x="5901035" y="3026172"/>
                </a:cubicBezTo>
                <a:cubicBezTo>
                  <a:pt x="5910956" y="3026172"/>
                  <a:pt x="5913437" y="3028653"/>
                  <a:pt x="5908475" y="3033614"/>
                </a:cubicBezTo>
                <a:lnTo>
                  <a:pt x="5923359" y="3033614"/>
                </a:lnTo>
                <a:cubicBezTo>
                  <a:pt x="5928320" y="3033614"/>
                  <a:pt x="5932041" y="3033614"/>
                  <a:pt x="5934521" y="3033614"/>
                </a:cubicBezTo>
                <a:cubicBezTo>
                  <a:pt x="5937001" y="3033614"/>
                  <a:pt x="5938241" y="3033614"/>
                  <a:pt x="5938241" y="3033614"/>
                </a:cubicBezTo>
                <a:cubicBezTo>
                  <a:pt x="5938241" y="3033614"/>
                  <a:pt x="5937001" y="3034854"/>
                  <a:pt x="5934521" y="3037334"/>
                </a:cubicBezTo>
                <a:cubicBezTo>
                  <a:pt x="5932041" y="3039815"/>
                  <a:pt x="5928320" y="3043536"/>
                  <a:pt x="5923359" y="3048497"/>
                </a:cubicBezTo>
                <a:cubicBezTo>
                  <a:pt x="5918397" y="3053457"/>
                  <a:pt x="5913437" y="3063379"/>
                  <a:pt x="5908475" y="3078262"/>
                </a:cubicBezTo>
                <a:cubicBezTo>
                  <a:pt x="5908475" y="3083223"/>
                  <a:pt x="5908475" y="3088184"/>
                  <a:pt x="5908475" y="3093145"/>
                </a:cubicBezTo>
                <a:cubicBezTo>
                  <a:pt x="5908475" y="3098106"/>
                  <a:pt x="5908475" y="3100586"/>
                  <a:pt x="5908475" y="3100586"/>
                </a:cubicBezTo>
                <a:cubicBezTo>
                  <a:pt x="5903515" y="3105547"/>
                  <a:pt x="5901035" y="3110508"/>
                  <a:pt x="5901035" y="3115469"/>
                </a:cubicBezTo>
                <a:cubicBezTo>
                  <a:pt x="5901035" y="3120430"/>
                  <a:pt x="5901035" y="3124151"/>
                  <a:pt x="5901035" y="3126631"/>
                </a:cubicBezTo>
                <a:cubicBezTo>
                  <a:pt x="5901035" y="3129112"/>
                  <a:pt x="5898554" y="3130352"/>
                  <a:pt x="5893593" y="3130352"/>
                </a:cubicBezTo>
                <a:cubicBezTo>
                  <a:pt x="5888631" y="3130352"/>
                  <a:pt x="5886151" y="3135313"/>
                  <a:pt x="5886151" y="3145235"/>
                </a:cubicBezTo>
                <a:cubicBezTo>
                  <a:pt x="5881190" y="3155157"/>
                  <a:pt x="5873749" y="3155157"/>
                  <a:pt x="5863827" y="3145235"/>
                </a:cubicBezTo>
                <a:cubicBezTo>
                  <a:pt x="5853905" y="3140274"/>
                  <a:pt x="5848945" y="3142754"/>
                  <a:pt x="5848945" y="3152676"/>
                </a:cubicBezTo>
                <a:lnTo>
                  <a:pt x="5848945" y="3167559"/>
                </a:lnTo>
                <a:cubicBezTo>
                  <a:pt x="5848945" y="3187403"/>
                  <a:pt x="5853905" y="3197325"/>
                  <a:pt x="5863827" y="3197325"/>
                </a:cubicBezTo>
                <a:cubicBezTo>
                  <a:pt x="5873749" y="3202285"/>
                  <a:pt x="5876230" y="3209727"/>
                  <a:pt x="5871269" y="3219649"/>
                </a:cubicBezTo>
                <a:cubicBezTo>
                  <a:pt x="5866307" y="3219649"/>
                  <a:pt x="5863827" y="3222130"/>
                  <a:pt x="5863827" y="3227090"/>
                </a:cubicBezTo>
                <a:lnTo>
                  <a:pt x="5863827" y="3241973"/>
                </a:lnTo>
                <a:lnTo>
                  <a:pt x="5848945" y="3249415"/>
                </a:lnTo>
                <a:cubicBezTo>
                  <a:pt x="5848945" y="3254375"/>
                  <a:pt x="5848945" y="3258096"/>
                  <a:pt x="5848945" y="3260577"/>
                </a:cubicBezTo>
                <a:cubicBezTo>
                  <a:pt x="5848945" y="3263057"/>
                  <a:pt x="5851425" y="3261817"/>
                  <a:pt x="5856386" y="3256856"/>
                </a:cubicBezTo>
                <a:cubicBezTo>
                  <a:pt x="5856386" y="3266778"/>
                  <a:pt x="5856386" y="3274219"/>
                  <a:pt x="5856386" y="3279180"/>
                </a:cubicBezTo>
                <a:lnTo>
                  <a:pt x="5848945" y="3301504"/>
                </a:lnTo>
                <a:cubicBezTo>
                  <a:pt x="5843983" y="3311426"/>
                  <a:pt x="5841503" y="3316387"/>
                  <a:pt x="5841503" y="3316387"/>
                </a:cubicBezTo>
                <a:lnTo>
                  <a:pt x="5841503" y="3323829"/>
                </a:lnTo>
                <a:cubicBezTo>
                  <a:pt x="5841503" y="3328789"/>
                  <a:pt x="5841503" y="3331270"/>
                  <a:pt x="5841503" y="3331270"/>
                </a:cubicBezTo>
                <a:cubicBezTo>
                  <a:pt x="5841503" y="3331270"/>
                  <a:pt x="5840263" y="3332510"/>
                  <a:pt x="5837783" y="3334991"/>
                </a:cubicBezTo>
                <a:cubicBezTo>
                  <a:pt x="5835302" y="3337471"/>
                  <a:pt x="5834061" y="3339951"/>
                  <a:pt x="5834061" y="3342432"/>
                </a:cubicBezTo>
                <a:cubicBezTo>
                  <a:pt x="5834061" y="3344913"/>
                  <a:pt x="5834061" y="3346153"/>
                  <a:pt x="5834061" y="3346153"/>
                </a:cubicBezTo>
                <a:cubicBezTo>
                  <a:pt x="5834061" y="3351114"/>
                  <a:pt x="5831581" y="3356075"/>
                  <a:pt x="5826620" y="3361036"/>
                </a:cubicBezTo>
                <a:lnTo>
                  <a:pt x="5834061" y="3375918"/>
                </a:lnTo>
                <a:cubicBezTo>
                  <a:pt x="5839023" y="3370958"/>
                  <a:pt x="5846465" y="3368477"/>
                  <a:pt x="5856386" y="3368477"/>
                </a:cubicBezTo>
                <a:cubicBezTo>
                  <a:pt x="5856386" y="3373438"/>
                  <a:pt x="5855145" y="3375918"/>
                  <a:pt x="5852665" y="3375918"/>
                </a:cubicBezTo>
                <a:cubicBezTo>
                  <a:pt x="5850185" y="3375918"/>
                  <a:pt x="5846465" y="3375918"/>
                  <a:pt x="5841503" y="3375918"/>
                </a:cubicBezTo>
                <a:cubicBezTo>
                  <a:pt x="5836541" y="3375918"/>
                  <a:pt x="5834061" y="3378399"/>
                  <a:pt x="5834061" y="3383360"/>
                </a:cubicBezTo>
                <a:lnTo>
                  <a:pt x="5834061" y="3390801"/>
                </a:lnTo>
                <a:cubicBezTo>
                  <a:pt x="5829101" y="3390801"/>
                  <a:pt x="5826620" y="3393282"/>
                  <a:pt x="5826620" y="3398243"/>
                </a:cubicBezTo>
                <a:lnTo>
                  <a:pt x="5796855" y="3420567"/>
                </a:lnTo>
                <a:cubicBezTo>
                  <a:pt x="5791893" y="3420567"/>
                  <a:pt x="5789413" y="3423048"/>
                  <a:pt x="5789413" y="3428008"/>
                </a:cubicBezTo>
                <a:cubicBezTo>
                  <a:pt x="5789413" y="3432969"/>
                  <a:pt x="5794375" y="3437930"/>
                  <a:pt x="5804296" y="3442891"/>
                </a:cubicBezTo>
                <a:lnTo>
                  <a:pt x="5804296" y="3450332"/>
                </a:lnTo>
                <a:cubicBezTo>
                  <a:pt x="5799335" y="3450332"/>
                  <a:pt x="5795614" y="3450332"/>
                  <a:pt x="5793134" y="3450332"/>
                </a:cubicBezTo>
                <a:cubicBezTo>
                  <a:pt x="5790654" y="3450332"/>
                  <a:pt x="5786933" y="3452813"/>
                  <a:pt x="5781972" y="3457774"/>
                </a:cubicBezTo>
                <a:lnTo>
                  <a:pt x="5774531" y="3465215"/>
                </a:lnTo>
                <a:cubicBezTo>
                  <a:pt x="5779491" y="3465215"/>
                  <a:pt x="5786933" y="3467696"/>
                  <a:pt x="5796855" y="3472657"/>
                </a:cubicBezTo>
                <a:cubicBezTo>
                  <a:pt x="5796855" y="3472657"/>
                  <a:pt x="5799335" y="3472657"/>
                  <a:pt x="5804296" y="3472657"/>
                </a:cubicBezTo>
                <a:cubicBezTo>
                  <a:pt x="5804296" y="3477617"/>
                  <a:pt x="5796855" y="3482579"/>
                  <a:pt x="5781972" y="3487540"/>
                </a:cubicBezTo>
                <a:cubicBezTo>
                  <a:pt x="5772051" y="3487540"/>
                  <a:pt x="5769569" y="3490020"/>
                  <a:pt x="5774531" y="3494981"/>
                </a:cubicBezTo>
                <a:lnTo>
                  <a:pt x="5774531" y="3502422"/>
                </a:lnTo>
                <a:lnTo>
                  <a:pt x="5767089" y="3524747"/>
                </a:lnTo>
                <a:cubicBezTo>
                  <a:pt x="5767089" y="3534669"/>
                  <a:pt x="5764609" y="3542110"/>
                  <a:pt x="5759647" y="3547071"/>
                </a:cubicBezTo>
                <a:cubicBezTo>
                  <a:pt x="5754686" y="3552032"/>
                  <a:pt x="5752206" y="3554512"/>
                  <a:pt x="5752206" y="3554512"/>
                </a:cubicBezTo>
                <a:cubicBezTo>
                  <a:pt x="5747245" y="3554512"/>
                  <a:pt x="5744765" y="3555752"/>
                  <a:pt x="5744765" y="3558233"/>
                </a:cubicBezTo>
                <a:cubicBezTo>
                  <a:pt x="5744765" y="3560714"/>
                  <a:pt x="5747245" y="3561954"/>
                  <a:pt x="5752206" y="3561954"/>
                </a:cubicBezTo>
                <a:lnTo>
                  <a:pt x="5744765" y="3599161"/>
                </a:lnTo>
                <a:cubicBezTo>
                  <a:pt x="5744765" y="3604121"/>
                  <a:pt x="5743524" y="3609083"/>
                  <a:pt x="5741044" y="3614043"/>
                </a:cubicBezTo>
                <a:cubicBezTo>
                  <a:pt x="5738564" y="3619004"/>
                  <a:pt x="5737323" y="3621485"/>
                  <a:pt x="5737323" y="3621485"/>
                </a:cubicBezTo>
                <a:cubicBezTo>
                  <a:pt x="5737323" y="3621485"/>
                  <a:pt x="5733603" y="3623965"/>
                  <a:pt x="5726161" y="3628926"/>
                </a:cubicBezTo>
                <a:cubicBezTo>
                  <a:pt x="5718720" y="3633887"/>
                  <a:pt x="5714999" y="3640088"/>
                  <a:pt x="5714999" y="3647530"/>
                </a:cubicBezTo>
                <a:cubicBezTo>
                  <a:pt x="5714999" y="3654971"/>
                  <a:pt x="5713759" y="3659932"/>
                  <a:pt x="5711279" y="3662413"/>
                </a:cubicBezTo>
                <a:cubicBezTo>
                  <a:pt x="5708799" y="3664893"/>
                  <a:pt x="5707557" y="3668614"/>
                  <a:pt x="5707557" y="3673575"/>
                </a:cubicBezTo>
                <a:cubicBezTo>
                  <a:pt x="5707557" y="3678535"/>
                  <a:pt x="5706317" y="3682256"/>
                  <a:pt x="5703837" y="3684737"/>
                </a:cubicBezTo>
                <a:cubicBezTo>
                  <a:pt x="5701357" y="3687217"/>
                  <a:pt x="5700117" y="3689698"/>
                  <a:pt x="5700117" y="3692178"/>
                </a:cubicBezTo>
                <a:cubicBezTo>
                  <a:pt x="5700117" y="3694659"/>
                  <a:pt x="5702597" y="3695899"/>
                  <a:pt x="5707557" y="3695899"/>
                </a:cubicBezTo>
                <a:cubicBezTo>
                  <a:pt x="5707557" y="3700860"/>
                  <a:pt x="5705077" y="3708301"/>
                  <a:pt x="5700117" y="3718223"/>
                </a:cubicBezTo>
                <a:cubicBezTo>
                  <a:pt x="5685233" y="3718223"/>
                  <a:pt x="5680272" y="3725665"/>
                  <a:pt x="5685233" y="3740547"/>
                </a:cubicBezTo>
                <a:lnTo>
                  <a:pt x="5685233" y="3755430"/>
                </a:lnTo>
                <a:cubicBezTo>
                  <a:pt x="5680272" y="3755430"/>
                  <a:pt x="5677792" y="3757911"/>
                  <a:pt x="5677792" y="3762872"/>
                </a:cubicBezTo>
                <a:cubicBezTo>
                  <a:pt x="5682753" y="3767832"/>
                  <a:pt x="5680272" y="3772794"/>
                  <a:pt x="5670351" y="3777754"/>
                </a:cubicBezTo>
                <a:lnTo>
                  <a:pt x="5662909" y="3785196"/>
                </a:lnTo>
                <a:lnTo>
                  <a:pt x="5670351" y="3792637"/>
                </a:lnTo>
                <a:lnTo>
                  <a:pt x="5685233" y="3807520"/>
                </a:lnTo>
                <a:lnTo>
                  <a:pt x="5662909" y="3814961"/>
                </a:lnTo>
                <a:cubicBezTo>
                  <a:pt x="5652988" y="3824883"/>
                  <a:pt x="5643065" y="3842246"/>
                  <a:pt x="5633143" y="3867051"/>
                </a:cubicBezTo>
                <a:cubicBezTo>
                  <a:pt x="5633143" y="3876973"/>
                  <a:pt x="5628183" y="3886895"/>
                  <a:pt x="5618261" y="3896817"/>
                </a:cubicBezTo>
                <a:lnTo>
                  <a:pt x="5618261" y="3911700"/>
                </a:lnTo>
                <a:cubicBezTo>
                  <a:pt x="5628183" y="3906739"/>
                  <a:pt x="5628183" y="3911700"/>
                  <a:pt x="5618261" y="3926582"/>
                </a:cubicBezTo>
                <a:cubicBezTo>
                  <a:pt x="5613299" y="3931543"/>
                  <a:pt x="5608339" y="3934024"/>
                  <a:pt x="5603378" y="3934024"/>
                </a:cubicBezTo>
                <a:lnTo>
                  <a:pt x="5603378" y="3948907"/>
                </a:lnTo>
                <a:lnTo>
                  <a:pt x="5618261" y="3956348"/>
                </a:lnTo>
                <a:lnTo>
                  <a:pt x="5603378" y="3956348"/>
                </a:lnTo>
                <a:cubicBezTo>
                  <a:pt x="5593457" y="3956348"/>
                  <a:pt x="5588495" y="3960069"/>
                  <a:pt x="5588495" y="3967510"/>
                </a:cubicBezTo>
                <a:cubicBezTo>
                  <a:pt x="5588495" y="3974952"/>
                  <a:pt x="5583534" y="3983633"/>
                  <a:pt x="5573613" y="3993555"/>
                </a:cubicBezTo>
                <a:cubicBezTo>
                  <a:pt x="5563691" y="4003477"/>
                  <a:pt x="5561210" y="4010919"/>
                  <a:pt x="5566171" y="4015879"/>
                </a:cubicBezTo>
                <a:cubicBezTo>
                  <a:pt x="5571133" y="4015879"/>
                  <a:pt x="5573613" y="4015879"/>
                  <a:pt x="5573613" y="4015879"/>
                </a:cubicBezTo>
                <a:lnTo>
                  <a:pt x="5577333" y="4015879"/>
                </a:lnTo>
                <a:cubicBezTo>
                  <a:pt x="5569892" y="4015879"/>
                  <a:pt x="5566171" y="4017119"/>
                  <a:pt x="5566171" y="4019600"/>
                </a:cubicBezTo>
                <a:cubicBezTo>
                  <a:pt x="5566171" y="4022081"/>
                  <a:pt x="5563691" y="4025801"/>
                  <a:pt x="5558730" y="4030762"/>
                </a:cubicBezTo>
                <a:cubicBezTo>
                  <a:pt x="5553769" y="4035723"/>
                  <a:pt x="5556250" y="4040684"/>
                  <a:pt x="5566171" y="4045645"/>
                </a:cubicBezTo>
                <a:cubicBezTo>
                  <a:pt x="5571133" y="4055567"/>
                  <a:pt x="5568651" y="4065489"/>
                  <a:pt x="5558730" y="4075411"/>
                </a:cubicBezTo>
                <a:cubicBezTo>
                  <a:pt x="5548808" y="4080371"/>
                  <a:pt x="5543847" y="4085333"/>
                  <a:pt x="5543847" y="4090293"/>
                </a:cubicBezTo>
                <a:lnTo>
                  <a:pt x="5536406" y="4112618"/>
                </a:lnTo>
                <a:cubicBezTo>
                  <a:pt x="5516561" y="4132461"/>
                  <a:pt x="5514081" y="4142383"/>
                  <a:pt x="5528964" y="4142383"/>
                </a:cubicBezTo>
                <a:lnTo>
                  <a:pt x="5514081" y="4142383"/>
                </a:lnTo>
                <a:cubicBezTo>
                  <a:pt x="5504160" y="4132461"/>
                  <a:pt x="5499199" y="4134942"/>
                  <a:pt x="5499199" y="4149825"/>
                </a:cubicBezTo>
                <a:cubicBezTo>
                  <a:pt x="5499199" y="4154785"/>
                  <a:pt x="5494237" y="4159747"/>
                  <a:pt x="5484316" y="4164707"/>
                </a:cubicBezTo>
                <a:cubicBezTo>
                  <a:pt x="5469433" y="4164707"/>
                  <a:pt x="5466953" y="4167188"/>
                  <a:pt x="5476874" y="4172149"/>
                </a:cubicBezTo>
                <a:cubicBezTo>
                  <a:pt x="5476874" y="4177110"/>
                  <a:pt x="5476874" y="4180830"/>
                  <a:pt x="5476874" y="4183311"/>
                </a:cubicBezTo>
                <a:cubicBezTo>
                  <a:pt x="5476874" y="4185792"/>
                  <a:pt x="5476874" y="4187032"/>
                  <a:pt x="5476874" y="4187032"/>
                </a:cubicBezTo>
                <a:lnTo>
                  <a:pt x="5491757" y="4194473"/>
                </a:lnTo>
                <a:cubicBezTo>
                  <a:pt x="5496718" y="4194473"/>
                  <a:pt x="5501679" y="4196954"/>
                  <a:pt x="5506640" y="4201915"/>
                </a:cubicBezTo>
                <a:cubicBezTo>
                  <a:pt x="5511601" y="4206875"/>
                  <a:pt x="5509120" y="4211837"/>
                  <a:pt x="5499199" y="4216797"/>
                </a:cubicBezTo>
                <a:lnTo>
                  <a:pt x="5484316" y="4209356"/>
                </a:lnTo>
                <a:lnTo>
                  <a:pt x="5447109" y="4201915"/>
                </a:lnTo>
                <a:lnTo>
                  <a:pt x="5432226" y="4201915"/>
                </a:lnTo>
                <a:lnTo>
                  <a:pt x="5402460" y="4216797"/>
                </a:lnTo>
                <a:cubicBezTo>
                  <a:pt x="5402460" y="4221758"/>
                  <a:pt x="5402460" y="4224239"/>
                  <a:pt x="5402460" y="4224239"/>
                </a:cubicBezTo>
                <a:cubicBezTo>
                  <a:pt x="5392539" y="4224239"/>
                  <a:pt x="5387577" y="4226719"/>
                  <a:pt x="5387577" y="4231680"/>
                </a:cubicBezTo>
                <a:lnTo>
                  <a:pt x="5380136" y="4231680"/>
                </a:lnTo>
                <a:lnTo>
                  <a:pt x="5372695" y="4246563"/>
                </a:lnTo>
                <a:cubicBezTo>
                  <a:pt x="5392539" y="4246563"/>
                  <a:pt x="5397499" y="4251524"/>
                  <a:pt x="5387577" y="4261446"/>
                </a:cubicBezTo>
                <a:cubicBezTo>
                  <a:pt x="5382616" y="4266407"/>
                  <a:pt x="5376415" y="4268887"/>
                  <a:pt x="5368974" y="4268887"/>
                </a:cubicBezTo>
                <a:cubicBezTo>
                  <a:pt x="5361533" y="4268887"/>
                  <a:pt x="5354091" y="4270128"/>
                  <a:pt x="5346650" y="4272608"/>
                </a:cubicBezTo>
                <a:cubicBezTo>
                  <a:pt x="5339208" y="4275089"/>
                  <a:pt x="5337968" y="4278809"/>
                  <a:pt x="5342929" y="4283770"/>
                </a:cubicBezTo>
                <a:cubicBezTo>
                  <a:pt x="5347890" y="4288731"/>
                  <a:pt x="5349130" y="4293692"/>
                  <a:pt x="5346650" y="4298653"/>
                </a:cubicBezTo>
                <a:cubicBezTo>
                  <a:pt x="5344170" y="4303614"/>
                  <a:pt x="5342929" y="4306094"/>
                  <a:pt x="5342929" y="4306094"/>
                </a:cubicBezTo>
                <a:cubicBezTo>
                  <a:pt x="5342929" y="4306094"/>
                  <a:pt x="5342929" y="4307335"/>
                  <a:pt x="5342929" y="4309815"/>
                </a:cubicBezTo>
                <a:cubicBezTo>
                  <a:pt x="5342929" y="4312296"/>
                  <a:pt x="5340449" y="4313536"/>
                  <a:pt x="5335488" y="4313536"/>
                </a:cubicBezTo>
                <a:lnTo>
                  <a:pt x="5320605" y="4328418"/>
                </a:lnTo>
                <a:cubicBezTo>
                  <a:pt x="5320605" y="4333380"/>
                  <a:pt x="5323085" y="4335860"/>
                  <a:pt x="5328046" y="4335860"/>
                </a:cubicBezTo>
                <a:cubicBezTo>
                  <a:pt x="5333008" y="4335860"/>
                  <a:pt x="5335488" y="4340821"/>
                  <a:pt x="5335488" y="4350743"/>
                </a:cubicBezTo>
                <a:cubicBezTo>
                  <a:pt x="5335488" y="4360665"/>
                  <a:pt x="5331767" y="4361905"/>
                  <a:pt x="5324326" y="4354463"/>
                </a:cubicBezTo>
                <a:cubicBezTo>
                  <a:pt x="5316884" y="4347022"/>
                  <a:pt x="5310683" y="4343301"/>
                  <a:pt x="5305722" y="4343301"/>
                </a:cubicBezTo>
                <a:lnTo>
                  <a:pt x="5283398" y="4343301"/>
                </a:lnTo>
                <a:cubicBezTo>
                  <a:pt x="5283398" y="4348263"/>
                  <a:pt x="5288359" y="4353223"/>
                  <a:pt x="5298281" y="4358184"/>
                </a:cubicBezTo>
                <a:lnTo>
                  <a:pt x="5305722" y="4365625"/>
                </a:lnTo>
                <a:cubicBezTo>
                  <a:pt x="5300761" y="4370587"/>
                  <a:pt x="5299521" y="4375548"/>
                  <a:pt x="5302001" y="4380508"/>
                </a:cubicBezTo>
                <a:cubicBezTo>
                  <a:pt x="5304481" y="4385470"/>
                  <a:pt x="5300761" y="4390430"/>
                  <a:pt x="5290839" y="4395391"/>
                </a:cubicBezTo>
                <a:cubicBezTo>
                  <a:pt x="5285878" y="4395391"/>
                  <a:pt x="5283398" y="4399112"/>
                  <a:pt x="5283398" y="4406553"/>
                </a:cubicBezTo>
                <a:cubicBezTo>
                  <a:pt x="5283398" y="4413995"/>
                  <a:pt x="5285878" y="4417715"/>
                  <a:pt x="5290839" y="4417715"/>
                </a:cubicBezTo>
                <a:lnTo>
                  <a:pt x="5290839" y="4432598"/>
                </a:lnTo>
                <a:lnTo>
                  <a:pt x="5305722" y="4432598"/>
                </a:lnTo>
                <a:cubicBezTo>
                  <a:pt x="5310683" y="4427637"/>
                  <a:pt x="5318125" y="4425157"/>
                  <a:pt x="5328046" y="4425157"/>
                </a:cubicBezTo>
                <a:lnTo>
                  <a:pt x="5350370" y="4425157"/>
                </a:lnTo>
                <a:lnTo>
                  <a:pt x="5365253" y="4432598"/>
                </a:lnTo>
                <a:cubicBezTo>
                  <a:pt x="5370215" y="4432598"/>
                  <a:pt x="5373935" y="4431358"/>
                  <a:pt x="5376415" y="4428877"/>
                </a:cubicBezTo>
                <a:cubicBezTo>
                  <a:pt x="5378895" y="4426397"/>
                  <a:pt x="5383857" y="4426397"/>
                  <a:pt x="5391298" y="4428877"/>
                </a:cubicBezTo>
                <a:cubicBezTo>
                  <a:pt x="5398740" y="4431358"/>
                  <a:pt x="5402460" y="4432598"/>
                  <a:pt x="5402460" y="4432598"/>
                </a:cubicBezTo>
                <a:cubicBezTo>
                  <a:pt x="5402460" y="4437559"/>
                  <a:pt x="5402460" y="4440040"/>
                  <a:pt x="5402460" y="4440040"/>
                </a:cubicBezTo>
                <a:cubicBezTo>
                  <a:pt x="5402460" y="4440040"/>
                  <a:pt x="5401220" y="4440040"/>
                  <a:pt x="5398740" y="4440040"/>
                </a:cubicBezTo>
                <a:cubicBezTo>
                  <a:pt x="5396260" y="4440040"/>
                  <a:pt x="5392539" y="4441280"/>
                  <a:pt x="5387577" y="4443760"/>
                </a:cubicBezTo>
                <a:cubicBezTo>
                  <a:pt x="5382616" y="4446241"/>
                  <a:pt x="5380136" y="4447481"/>
                  <a:pt x="5380136" y="4447481"/>
                </a:cubicBezTo>
                <a:cubicBezTo>
                  <a:pt x="5375175" y="4452442"/>
                  <a:pt x="5364013" y="4456163"/>
                  <a:pt x="5346650" y="4458643"/>
                </a:cubicBezTo>
                <a:cubicBezTo>
                  <a:pt x="5329287" y="4461124"/>
                  <a:pt x="5315644" y="4467325"/>
                  <a:pt x="5305722" y="4477247"/>
                </a:cubicBezTo>
                <a:lnTo>
                  <a:pt x="5275956" y="4484688"/>
                </a:lnTo>
                <a:lnTo>
                  <a:pt x="5261074" y="4492129"/>
                </a:lnTo>
                <a:lnTo>
                  <a:pt x="5268515" y="4499571"/>
                </a:lnTo>
                <a:cubicBezTo>
                  <a:pt x="5268515" y="4499571"/>
                  <a:pt x="5268515" y="4502051"/>
                  <a:pt x="5268515" y="4507012"/>
                </a:cubicBezTo>
                <a:cubicBezTo>
                  <a:pt x="5268515" y="4511973"/>
                  <a:pt x="5248671" y="4514454"/>
                  <a:pt x="5208984" y="4514454"/>
                </a:cubicBezTo>
                <a:lnTo>
                  <a:pt x="5194101" y="4521895"/>
                </a:lnTo>
                <a:cubicBezTo>
                  <a:pt x="5199062" y="4521895"/>
                  <a:pt x="5201542" y="4524376"/>
                  <a:pt x="5201542" y="4529336"/>
                </a:cubicBezTo>
                <a:cubicBezTo>
                  <a:pt x="5201542" y="4529336"/>
                  <a:pt x="5200302" y="4529336"/>
                  <a:pt x="5197822" y="4529336"/>
                </a:cubicBezTo>
                <a:cubicBezTo>
                  <a:pt x="5195342" y="4529336"/>
                  <a:pt x="5191621" y="4529336"/>
                  <a:pt x="5186660" y="4529336"/>
                </a:cubicBezTo>
                <a:lnTo>
                  <a:pt x="5171777" y="4536778"/>
                </a:lnTo>
                <a:cubicBezTo>
                  <a:pt x="5171777" y="4541739"/>
                  <a:pt x="5169297" y="4544219"/>
                  <a:pt x="5164335" y="4544219"/>
                </a:cubicBezTo>
                <a:lnTo>
                  <a:pt x="5171777" y="4544219"/>
                </a:lnTo>
                <a:lnTo>
                  <a:pt x="5186660" y="4544219"/>
                </a:lnTo>
                <a:cubicBezTo>
                  <a:pt x="5186660" y="4539258"/>
                  <a:pt x="5191621" y="4536778"/>
                  <a:pt x="5201542" y="4536778"/>
                </a:cubicBezTo>
                <a:cubicBezTo>
                  <a:pt x="5211464" y="4536778"/>
                  <a:pt x="5216425" y="4538018"/>
                  <a:pt x="5216425" y="4540498"/>
                </a:cubicBezTo>
                <a:cubicBezTo>
                  <a:pt x="5216425" y="4542979"/>
                  <a:pt x="5218905" y="4546700"/>
                  <a:pt x="5223867" y="4551661"/>
                </a:cubicBezTo>
                <a:cubicBezTo>
                  <a:pt x="5228828" y="4556622"/>
                  <a:pt x="5231308" y="4561583"/>
                  <a:pt x="5231308" y="4566543"/>
                </a:cubicBezTo>
                <a:cubicBezTo>
                  <a:pt x="5231308" y="4571505"/>
                  <a:pt x="5227587" y="4572745"/>
                  <a:pt x="5220146" y="4570264"/>
                </a:cubicBezTo>
                <a:cubicBezTo>
                  <a:pt x="5212704" y="4567784"/>
                  <a:pt x="5210224" y="4570264"/>
                  <a:pt x="5212704" y="4577706"/>
                </a:cubicBezTo>
                <a:cubicBezTo>
                  <a:pt x="5215185" y="4585147"/>
                  <a:pt x="5211464" y="4588868"/>
                  <a:pt x="5201542" y="4588868"/>
                </a:cubicBezTo>
                <a:cubicBezTo>
                  <a:pt x="5201542" y="4588868"/>
                  <a:pt x="5200302" y="4588868"/>
                  <a:pt x="5197822" y="4588868"/>
                </a:cubicBezTo>
                <a:cubicBezTo>
                  <a:pt x="5195342" y="4588868"/>
                  <a:pt x="5194101" y="4591348"/>
                  <a:pt x="5194101" y="4596309"/>
                </a:cubicBezTo>
                <a:cubicBezTo>
                  <a:pt x="5189140" y="4601270"/>
                  <a:pt x="5186660" y="4603750"/>
                  <a:pt x="5186660" y="4603750"/>
                </a:cubicBezTo>
                <a:lnTo>
                  <a:pt x="5186660" y="4588868"/>
                </a:lnTo>
                <a:lnTo>
                  <a:pt x="5186660" y="4581426"/>
                </a:lnTo>
                <a:cubicBezTo>
                  <a:pt x="5181698" y="4576465"/>
                  <a:pt x="5184179" y="4573985"/>
                  <a:pt x="5194101" y="4573985"/>
                </a:cubicBezTo>
                <a:cubicBezTo>
                  <a:pt x="5199062" y="4569024"/>
                  <a:pt x="5201542" y="4564063"/>
                  <a:pt x="5201542" y="4559102"/>
                </a:cubicBezTo>
                <a:cubicBezTo>
                  <a:pt x="5201542" y="4554141"/>
                  <a:pt x="5199062" y="4550421"/>
                  <a:pt x="5194101" y="4547940"/>
                </a:cubicBezTo>
                <a:cubicBezTo>
                  <a:pt x="5189140" y="4545460"/>
                  <a:pt x="5184179" y="4547940"/>
                  <a:pt x="5179218" y="4555381"/>
                </a:cubicBezTo>
                <a:cubicBezTo>
                  <a:pt x="5174257" y="4562823"/>
                  <a:pt x="5171777" y="4569024"/>
                  <a:pt x="5171777" y="4573985"/>
                </a:cubicBezTo>
                <a:cubicBezTo>
                  <a:pt x="5171777" y="4578946"/>
                  <a:pt x="5164335" y="4581426"/>
                  <a:pt x="5149452" y="4581426"/>
                </a:cubicBezTo>
                <a:lnTo>
                  <a:pt x="5104804" y="4596309"/>
                </a:lnTo>
                <a:cubicBezTo>
                  <a:pt x="5104804" y="4601270"/>
                  <a:pt x="5109765" y="4601270"/>
                  <a:pt x="5119687" y="4596309"/>
                </a:cubicBezTo>
                <a:cubicBezTo>
                  <a:pt x="5129608" y="4591348"/>
                  <a:pt x="5137050" y="4591348"/>
                  <a:pt x="5142011" y="4596309"/>
                </a:cubicBezTo>
                <a:lnTo>
                  <a:pt x="5149452" y="4603750"/>
                </a:lnTo>
                <a:lnTo>
                  <a:pt x="5156894" y="4611192"/>
                </a:lnTo>
                <a:cubicBezTo>
                  <a:pt x="5156894" y="4616153"/>
                  <a:pt x="5150693" y="4617393"/>
                  <a:pt x="5138290" y="4614913"/>
                </a:cubicBezTo>
                <a:cubicBezTo>
                  <a:pt x="5125888" y="4612432"/>
                  <a:pt x="5119687" y="4612432"/>
                  <a:pt x="5119687" y="4614913"/>
                </a:cubicBezTo>
                <a:cubicBezTo>
                  <a:pt x="5119687" y="4617393"/>
                  <a:pt x="5117207" y="4618633"/>
                  <a:pt x="5112245" y="4618633"/>
                </a:cubicBezTo>
                <a:lnTo>
                  <a:pt x="5119687" y="4626075"/>
                </a:lnTo>
                <a:cubicBezTo>
                  <a:pt x="5119687" y="4631036"/>
                  <a:pt x="5119687" y="4635997"/>
                  <a:pt x="5119687" y="4640957"/>
                </a:cubicBezTo>
                <a:cubicBezTo>
                  <a:pt x="5114726" y="4640957"/>
                  <a:pt x="5107284" y="4645919"/>
                  <a:pt x="5097363" y="4655840"/>
                </a:cubicBezTo>
                <a:cubicBezTo>
                  <a:pt x="5092401" y="4660802"/>
                  <a:pt x="5087441" y="4664522"/>
                  <a:pt x="5082480" y="4667002"/>
                </a:cubicBezTo>
                <a:cubicBezTo>
                  <a:pt x="5077519" y="4669483"/>
                  <a:pt x="5075038" y="4670723"/>
                  <a:pt x="5075038" y="4670723"/>
                </a:cubicBezTo>
                <a:lnTo>
                  <a:pt x="5060156" y="4678165"/>
                </a:lnTo>
                <a:lnTo>
                  <a:pt x="5060156" y="4685606"/>
                </a:lnTo>
                <a:cubicBezTo>
                  <a:pt x="5065117" y="4685606"/>
                  <a:pt x="5067597" y="4686847"/>
                  <a:pt x="5067597" y="4689327"/>
                </a:cubicBezTo>
                <a:cubicBezTo>
                  <a:pt x="5067597" y="4691807"/>
                  <a:pt x="5067597" y="4693047"/>
                  <a:pt x="5067597" y="4693047"/>
                </a:cubicBezTo>
                <a:cubicBezTo>
                  <a:pt x="5067597" y="4702969"/>
                  <a:pt x="5062636" y="4707930"/>
                  <a:pt x="5052714" y="4707930"/>
                </a:cubicBezTo>
                <a:lnTo>
                  <a:pt x="5045273" y="4700489"/>
                </a:lnTo>
                <a:cubicBezTo>
                  <a:pt x="5045273" y="4700489"/>
                  <a:pt x="5047753" y="4700489"/>
                  <a:pt x="5052714" y="4700489"/>
                </a:cubicBezTo>
                <a:cubicBezTo>
                  <a:pt x="5057676" y="4700489"/>
                  <a:pt x="5060156" y="4698009"/>
                  <a:pt x="5060156" y="4693047"/>
                </a:cubicBezTo>
                <a:lnTo>
                  <a:pt x="5045273" y="4693047"/>
                </a:lnTo>
                <a:cubicBezTo>
                  <a:pt x="5040311" y="4693047"/>
                  <a:pt x="5036591" y="4694288"/>
                  <a:pt x="5034111" y="4696768"/>
                </a:cubicBezTo>
                <a:cubicBezTo>
                  <a:pt x="5031631" y="4699249"/>
                  <a:pt x="5030390" y="4702969"/>
                  <a:pt x="5030390" y="4707930"/>
                </a:cubicBezTo>
                <a:cubicBezTo>
                  <a:pt x="5020468" y="4712891"/>
                  <a:pt x="5015507" y="4717852"/>
                  <a:pt x="5015507" y="4722813"/>
                </a:cubicBezTo>
                <a:cubicBezTo>
                  <a:pt x="5015507" y="4722813"/>
                  <a:pt x="5013027" y="4720333"/>
                  <a:pt x="5008066" y="4715372"/>
                </a:cubicBezTo>
                <a:cubicBezTo>
                  <a:pt x="4998144" y="4720333"/>
                  <a:pt x="4993183" y="4725294"/>
                  <a:pt x="4993183" y="4730254"/>
                </a:cubicBezTo>
                <a:lnTo>
                  <a:pt x="4993183" y="4752579"/>
                </a:lnTo>
                <a:lnTo>
                  <a:pt x="4993183" y="4760020"/>
                </a:lnTo>
                <a:lnTo>
                  <a:pt x="4985742" y="4767461"/>
                </a:lnTo>
                <a:cubicBezTo>
                  <a:pt x="4975820" y="4777383"/>
                  <a:pt x="4968379" y="4781104"/>
                  <a:pt x="4963417" y="4778623"/>
                </a:cubicBezTo>
                <a:cubicBezTo>
                  <a:pt x="4958456" y="4776143"/>
                  <a:pt x="4954735" y="4778623"/>
                  <a:pt x="4952255" y="4786065"/>
                </a:cubicBezTo>
                <a:cubicBezTo>
                  <a:pt x="4949775" y="4793506"/>
                  <a:pt x="4951015" y="4799708"/>
                  <a:pt x="4955976" y="4804668"/>
                </a:cubicBezTo>
                <a:cubicBezTo>
                  <a:pt x="4960937" y="4809630"/>
                  <a:pt x="4960937" y="4813350"/>
                  <a:pt x="4955976" y="4815831"/>
                </a:cubicBezTo>
                <a:cubicBezTo>
                  <a:pt x="4951015" y="4818311"/>
                  <a:pt x="4948535" y="4822032"/>
                  <a:pt x="4948535" y="4826993"/>
                </a:cubicBezTo>
                <a:cubicBezTo>
                  <a:pt x="4948535" y="4829473"/>
                  <a:pt x="4948535" y="4831334"/>
                  <a:pt x="4948535" y="4832574"/>
                </a:cubicBezTo>
                <a:lnTo>
                  <a:pt x="4948535" y="4834434"/>
                </a:lnTo>
                <a:lnTo>
                  <a:pt x="4942953" y="4832574"/>
                </a:lnTo>
                <a:cubicBezTo>
                  <a:pt x="4941713" y="4831334"/>
                  <a:pt x="4941093" y="4829473"/>
                  <a:pt x="4941093" y="4826993"/>
                </a:cubicBezTo>
                <a:lnTo>
                  <a:pt x="4926210" y="4826993"/>
                </a:lnTo>
                <a:cubicBezTo>
                  <a:pt x="4921249" y="4831954"/>
                  <a:pt x="4918769" y="4831954"/>
                  <a:pt x="4918769" y="4826993"/>
                </a:cubicBezTo>
                <a:cubicBezTo>
                  <a:pt x="4918769" y="4822032"/>
                  <a:pt x="4915048" y="4819551"/>
                  <a:pt x="4907607" y="4819551"/>
                </a:cubicBezTo>
                <a:cubicBezTo>
                  <a:pt x="4900165" y="4819551"/>
                  <a:pt x="4900165" y="4822032"/>
                  <a:pt x="4907607" y="4826993"/>
                </a:cubicBezTo>
                <a:cubicBezTo>
                  <a:pt x="4915048" y="4831954"/>
                  <a:pt x="4916289" y="4836915"/>
                  <a:pt x="4911327" y="4841875"/>
                </a:cubicBezTo>
                <a:lnTo>
                  <a:pt x="4911327" y="4849317"/>
                </a:lnTo>
                <a:lnTo>
                  <a:pt x="4918769" y="4841875"/>
                </a:lnTo>
                <a:cubicBezTo>
                  <a:pt x="4918769" y="4841875"/>
                  <a:pt x="4923730" y="4841875"/>
                  <a:pt x="4933652" y="4841875"/>
                </a:cubicBezTo>
                <a:lnTo>
                  <a:pt x="4948535" y="4834434"/>
                </a:lnTo>
                <a:lnTo>
                  <a:pt x="4963417" y="4826993"/>
                </a:lnTo>
                <a:cubicBezTo>
                  <a:pt x="4963417" y="4822032"/>
                  <a:pt x="4967138" y="4817071"/>
                  <a:pt x="4974579" y="4812110"/>
                </a:cubicBezTo>
                <a:cubicBezTo>
                  <a:pt x="4982021" y="4807149"/>
                  <a:pt x="4985742" y="4804668"/>
                  <a:pt x="4985742" y="4804668"/>
                </a:cubicBezTo>
                <a:cubicBezTo>
                  <a:pt x="4995663" y="4809630"/>
                  <a:pt x="5000624" y="4812110"/>
                  <a:pt x="5000624" y="4812110"/>
                </a:cubicBezTo>
                <a:cubicBezTo>
                  <a:pt x="5005586" y="4817071"/>
                  <a:pt x="5006825" y="4820792"/>
                  <a:pt x="5004345" y="4823272"/>
                </a:cubicBezTo>
                <a:cubicBezTo>
                  <a:pt x="5001865" y="4825753"/>
                  <a:pt x="4998144" y="4829473"/>
                  <a:pt x="4993183" y="4834434"/>
                </a:cubicBezTo>
                <a:cubicBezTo>
                  <a:pt x="4988222" y="4834434"/>
                  <a:pt x="4985742" y="4839395"/>
                  <a:pt x="4985742" y="4849317"/>
                </a:cubicBezTo>
                <a:cubicBezTo>
                  <a:pt x="4985742" y="4859239"/>
                  <a:pt x="4983261" y="4861720"/>
                  <a:pt x="4978300" y="4856758"/>
                </a:cubicBezTo>
                <a:cubicBezTo>
                  <a:pt x="4968379" y="4856758"/>
                  <a:pt x="4963417" y="4859239"/>
                  <a:pt x="4963417" y="4864200"/>
                </a:cubicBezTo>
                <a:lnTo>
                  <a:pt x="4978300" y="4879082"/>
                </a:lnTo>
                <a:cubicBezTo>
                  <a:pt x="5003104" y="4889005"/>
                  <a:pt x="5003104" y="4898927"/>
                  <a:pt x="4978300" y="4908848"/>
                </a:cubicBezTo>
                <a:cubicBezTo>
                  <a:pt x="4968379" y="4913809"/>
                  <a:pt x="4960937" y="4913809"/>
                  <a:pt x="4955976" y="4908848"/>
                </a:cubicBezTo>
                <a:lnTo>
                  <a:pt x="4963417" y="4893965"/>
                </a:lnTo>
                <a:cubicBezTo>
                  <a:pt x="4968379" y="4893965"/>
                  <a:pt x="4970859" y="4891485"/>
                  <a:pt x="4970859" y="4886524"/>
                </a:cubicBezTo>
                <a:cubicBezTo>
                  <a:pt x="4970859" y="4881563"/>
                  <a:pt x="4968379" y="4879082"/>
                  <a:pt x="4963417" y="4879082"/>
                </a:cubicBezTo>
                <a:lnTo>
                  <a:pt x="4941093" y="4871641"/>
                </a:lnTo>
                <a:lnTo>
                  <a:pt x="4933652" y="4856758"/>
                </a:lnTo>
                <a:lnTo>
                  <a:pt x="4926210" y="4871641"/>
                </a:lnTo>
                <a:cubicBezTo>
                  <a:pt x="4921249" y="4876602"/>
                  <a:pt x="4913808" y="4879082"/>
                  <a:pt x="4903886" y="4879082"/>
                </a:cubicBezTo>
                <a:cubicBezTo>
                  <a:pt x="4898925" y="4879082"/>
                  <a:pt x="4893965" y="4879082"/>
                  <a:pt x="4889003" y="4879082"/>
                </a:cubicBezTo>
                <a:cubicBezTo>
                  <a:pt x="4884042" y="4879082"/>
                  <a:pt x="4881562" y="4876602"/>
                  <a:pt x="4881562" y="4871641"/>
                </a:cubicBezTo>
                <a:lnTo>
                  <a:pt x="4874120" y="4879082"/>
                </a:lnTo>
                <a:lnTo>
                  <a:pt x="4836913" y="4908848"/>
                </a:lnTo>
                <a:cubicBezTo>
                  <a:pt x="4836913" y="4903887"/>
                  <a:pt x="4834433" y="4901407"/>
                  <a:pt x="4829472" y="4901407"/>
                </a:cubicBezTo>
                <a:cubicBezTo>
                  <a:pt x="4824511" y="4901407"/>
                  <a:pt x="4822031" y="4903887"/>
                  <a:pt x="4822031" y="4908848"/>
                </a:cubicBezTo>
                <a:cubicBezTo>
                  <a:pt x="4822031" y="4913809"/>
                  <a:pt x="4822031" y="4916290"/>
                  <a:pt x="4822031" y="4916290"/>
                </a:cubicBezTo>
                <a:lnTo>
                  <a:pt x="4814589" y="4893965"/>
                </a:lnTo>
                <a:lnTo>
                  <a:pt x="4807148" y="4879082"/>
                </a:lnTo>
                <a:lnTo>
                  <a:pt x="4799706" y="4886524"/>
                </a:lnTo>
                <a:cubicBezTo>
                  <a:pt x="4799706" y="4891485"/>
                  <a:pt x="4799706" y="4896446"/>
                  <a:pt x="4799706" y="4901407"/>
                </a:cubicBezTo>
                <a:cubicBezTo>
                  <a:pt x="4794745" y="4901407"/>
                  <a:pt x="4792265" y="4902647"/>
                  <a:pt x="4792265" y="4905127"/>
                </a:cubicBezTo>
                <a:cubicBezTo>
                  <a:pt x="4792265" y="4907608"/>
                  <a:pt x="4794745" y="4911329"/>
                  <a:pt x="4799706" y="4916290"/>
                </a:cubicBezTo>
                <a:lnTo>
                  <a:pt x="4792265" y="4946055"/>
                </a:lnTo>
                <a:lnTo>
                  <a:pt x="4792265" y="4960938"/>
                </a:lnTo>
                <a:cubicBezTo>
                  <a:pt x="4797226" y="4960938"/>
                  <a:pt x="4799706" y="4963419"/>
                  <a:pt x="4799706" y="4968379"/>
                </a:cubicBezTo>
                <a:cubicBezTo>
                  <a:pt x="4794745" y="4973341"/>
                  <a:pt x="4794745" y="4975821"/>
                  <a:pt x="4799706" y="4975821"/>
                </a:cubicBezTo>
                <a:cubicBezTo>
                  <a:pt x="4789785" y="4980782"/>
                  <a:pt x="4782343" y="4983262"/>
                  <a:pt x="4777382" y="4983262"/>
                </a:cubicBezTo>
                <a:cubicBezTo>
                  <a:pt x="4777382" y="4988223"/>
                  <a:pt x="4777382" y="4990704"/>
                  <a:pt x="4777382" y="4990704"/>
                </a:cubicBezTo>
                <a:cubicBezTo>
                  <a:pt x="4777382" y="4990704"/>
                  <a:pt x="4774902" y="4990704"/>
                  <a:pt x="4769941" y="4990704"/>
                </a:cubicBezTo>
                <a:cubicBezTo>
                  <a:pt x="4769941" y="4985743"/>
                  <a:pt x="4767461" y="4979541"/>
                  <a:pt x="4762499" y="4972100"/>
                </a:cubicBezTo>
                <a:cubicBezTo>
                  <a:pt x="4757538" y="4964659"/>
                  <a:pt x="4752578" y="4963419"/>
                  <a:pt x="4747617" y="4968379"/>
                </a:cubicBezTo>
                <a:cubicBezTo>
                  <a:pt x="4747617" y="4968379"/>
                  <a:pt x="4746376" y="4969620"/>
                  <a:pt x="4743896" y="4972100"/>
                </a:cubicBezTo>
                <a:cubicBezTo>
                  <a:pt x="4741416" y="4974581"/>
                  <a:pt x="4737695" y="4975821"/>
                  <a:pt x="4732734" y="4975821"/>
                </a:cubicBezTo>
                <a:cubicBezTo>
                  <a:pt x="4727772" y="4975821"/>
                  <a:pt x="4725292" y="4975821"/>
                  <a:pt x="4725292" y="4975821"/>
                </a:cubicBezTo>
                <a:cubicBezTo>
                  <a:pt x="4725292" y="4975821"/>
                  <a:pt x="4725292" y="4978301"/>
                  <a:pt x="4725292" y="4983262"/>
                </a:cubicBezTo>
                <a:cubicBezTo>
                  <a:pt x="4725292" y="4988223"/>
                  <a:pt x="4724052" y="4993184"/>
                  <a:pt x="4721572" y="4998145"/>
                </a:cubicBezTo>
                <a:cubicBezTo>
                  <a:pt x="4719092" y="5003106"/>
                  <a:pt x="4716610" y="5004346"/>
                  <a:pt x="4714130" y="5001866"/>
                </a:cubicBezTo>
                <a:cubicBezTo>
                  <a:pt x="4711650" y="4999386"/>
                  <a:pt x="4710410" y="4995665"/>
                  <a:pt x="4710410" y="4990704"/>
                </a:cubicBezTo>
                <a:cubicBezTo>
                  <a:pt x="4710410" y="4985743"/>
                  <a:pt x="4709169" y="4984503"/>
                  <a:pt x="4706689" y="4986983"/>
                </a:cubicBezTo>
                <a:cubicBezTo>
                  <a:pt x="4704209" y="4989464"/>
                  <a:pt x="4702968" y="4995665"/>
                  <a:pt x="4702968" y="5005586"/>
                </a:cubicBezTo>
                <a:lnTo>
                  <a:pt x="4688085" y="5013028"/>
                </a:lnTo>
                <a:lnTo>
                  <a:pt x="4695527" y="5020469"/>
                </a:lnTo>
                <a:cubicBezTo>
                  <a:pt x="4695527" y="5020469"/>
                  <a:pt x="4696767" y="5022950"/>
                  <a:pt x="4699247" y="5027911"/>
                </a:cubicBezTo>
                <a:cubicBezTo>
                  <a:pt x="4701727" y="5032872"/>
                  <a:pt x="4700488" y="5037833"/>
                  <a:pt x="4695527" y="5042793"/>
                </a:cubicBezTo>
                <a:cubicBezTo>
                  <a:pt x="4690565" y="5037833"/>
                  <a:pt x="4688085" y="5035352"/>
                  <a:pt x="4688085" y="5035352"/>
                </a:cubicBezTo>
                <a:lnTo>
                  <a:pt x="4673202" y="5027911"/>
                </a:lnTo>
                <a:cubicBezTo>
                  <a:pt x="4663281" y="5027911"/>
                  <a:pt x="4657079" y="5025430"/>
                  <a:pt x="4654599" y="5020469"/>
                </a:cubicBezTo>
                <a:cubicBezTo>
                  <a:pt x="4652119" y="5015508"/>
                  <a:pt x="4644677" y="5014268"/>
                  <a:pt x="4632275" y="5016748"/>
                </a:cubicBezTo>
                <a:cubicBezTo>
                  <a:pt x="4619872" y="5019229"/>
                  <a:pt x="4611191" y="5022950"/>
                  <a:pt x="4606230" y="5027911"/>
                </a:cubicBezTo>
                <a:cubicBezTo>
                  <a:pt x="4606230" y="5017989"/>
                  <a:pt x="4593827" y="5017989"/>
                  <a:pt x="4569023" y="5027911"/>
                </a:cubicBezTo>
                <a:lnTo>
                  <a:pt x="4561581" y="5042793"/>
                </a:lnTo>
                <a:cubicBezTo>
                  <a:pt x="4566543" y="5042793"/>
                  <a:pt x="4570263" y="5042793"/>
                  <a:pt x="4572744" y="5042793"/>
                </a:cubicBezTo>
                <a:cubicBezTo>
                  <a:pt x="4575224" y="5042793"/>
                  <a:pt x="4576464" y="5045274"/>
                  <a:pt x="4576464" y="5050235"/>
                </a:cubicBezTo>
                <a:cubicBezTo>
                  <a:pt x="4576464" y="5055196"/>
                  <a:pt x="4578944" y="5057676"/>
                  <a:pt x="4583906" y="5057676"/>
                </a:cubicBezTo>
                <a:cubicBezTo>
                  <a:pt x="4588867" y="5057676"/>
                  <a:pt x="4591347" y="5060157"/>
                  <a:pt x="4591347" y="5065118"/>
                </a:cubicBezTo>
                <a:cubicBezTo>
                  <a:pt x="4591347" y="5065118"/>
                  <a:pt x="4591347" y="5066358"/>
                  <a:pt x="4591347" y="5068838"/>
                </a:cubicBezTo>
                <a:cubicBezTo>
                  <a:pt x="4591347" y="5071319"/>
                  <a:pt x="4588867" y="5072559"/>
                  <a:pt x="4583906" y="5072559"/>
                </a:cubicBezTo>
                <a:lnTo>
                  <a:pt x="4576464" y="5080000"/>
                </a:lnTo>
                <a:cubicBezTo>
                  <a:pt x="4581426" y="5080000"/>
                  <a:pt x="4581426" y="5084962"/>
                  <a:pt x="4576464" y="5094883"/>
                </a:cubicBezTo>
                <a:lnTo>
                  <a:pt x="4583906" y="5109766"/>
                </a:lnTo>
                <a:lnTo>
                  <a:pt x="4598788" y="5109766"/>
                </a:lnTo>
                <a:cubicBezTo>
                  <a:pt x="4593827" y="5114727"/>
                  <a:pt x="4593827" y="5117207"/>
                  <a:pt x="4598788" y="5117207"/>
                </a:cubicBezTo>
                <a:lnTo>
                  <a:pt x="4591347" y="5132090"/>
                </a:lnTo>
                <a:cubicBezTo>
                  <a:pt x="4586386" y="5132090"/>
                  <a:pt x="4586386" y="5137052"/>
                  <a:pt x="4591347" y="5146973"/>
                </a:cubicBezTo>
                <a:cubicBezTo>
                  <a:pt x="4596308" y="5156895"/>
                  <a:pt x="4601269" y="5164337"/>
                  <a:pt x="4606230" y="5169297"/>
                </a:cubicBezTo>
                <a:lnTo>
                  <a:pt x="4598788" y="5169297"/>
                </a:lnTo>
                <a:lnTo>
                  <a:pt x="4591347" y="5169297"/>
                </a:lnTo>
                <a:cubicBezTo>
                  <a:pt x="4596308" y="5164337"/>
                  <a:pt x="4595068" y="5156895"/>
                  <a:pt x="4587626" y="5146973"/>
                </a:cubicBezTo>
                <a:cubicBezTo>
                  <a:pt x="4580185" y="5137052"/>
                  <a:pt x="4571503" y="5132090"/>
                  <a:pt x="4561581" y="5132090"/>
                </a:cubicBezTo>
                <a:lnTo>
                  <a:pt x="4539257" y="5124649"/>
                </a:lnTo>
                <a:lnTo>
                  <a:pt x="4531816" y="5124649"/>
                </a:lnTo>
                <a:cubicBezTo>
                  <a:pt x="4526854" y="5124649"/>
                  <a:pt x="4524374" y="5119688"/>
                  <a:pt x="4524374" y="5109766"/>
                </a:cubicBezTo>
                <a:lnTo>
                  <a:pt x="4524374" y="5102325"/>
                </a:lnTo>
                <a:lnTo>
                  <a:pt x="4494609" y="5102325"/>
                </a:lnTo>
                <a:cubicBezTo>
                  <a:pt x="4474765" y="5102325"/>
                  <a:pt x="4462363" y="5099845"/>
                  <a:pt x="4457402" y="5094883"/>
                </a:cubicBezTo>
                <a:cubicBezTo>
                  <a:pt x="4452440" y="5089923"/>
                  <a:pt x="4449960" y="5087442"/>
                  <a:pt x="4449960" y="5087442"/>
                </a:cubicBezTo>
                <a:cubicBezTo>
                  <a:pt x="4444999" y="5087442"/>
                  <a:pt x="4443760" y="5088682"/>
                  <a:pt x="4446240" y="5091163"/>
                </a:cubicBezTo>
                <a:cubicBezTo>
                  <a:pt x="4448720" y="5093643"/>
                  <a:pt x="4449960" y="5097364"/>
                  <a:pt x="4449960" y="5102325"/>
                </a:cubicBezTo>
                <a:cubicBezTo>
                  <a:pt x="4459882" y="5112247"/>
                  <a:pt x="4462363" y="5122169"/>
                  <a:pt x="4457402" y="5132090"/>
                </a:cubicBezTo>
                <a:cubicBezTo>
                  <a:pt x="4447480" y="5132090"/>
                  <a:pt x="4440039" y="5134571"/>
                  <a:pt x="4435077" y="5139532"/>
                </a:cubicBezTo>
                <a:cubicBezTo>
                  <a:pt x="4440039" y="5144493"/>
                  <a:pt x="4437558" y="5151934"/>
                  <a:pt x="4427636" y="5161856"/>
                </a:cubicBezTo>
                <a:cubicBezTo>
                  <a:pt x="4422675" y="5161856"/>
                  <a:pt x="4418954" y="5163097"/>
                  <a:pt x="4416474" y="5165577"/>
                </a:cubicBezTo>
                <a:lnTo>
                  <a:pt x="4412340" y="5168057"/>
                </a:lnTo>
                <a:lnTo>
                  <a:pt x="4410893" y="5163716"/>
                </a:lnTo>
                <a:cubicBezTo>
                  <a:pt x="4409653" y="5162476"/>
                  <a:pt x="4407793" y="5161856"/>
                  <a:pt x="4405312" y="5161856"/>
                </a:cubicBezTo>
                <a:cubicBezTo>
                  <a:pt x="4400351" y="5156895"/>
                  <a:pt x="4395390" y="5155655"/>
                  <a:pt x="4390429" y="5158135"/>
                </a:cubicBezTo>
                <a:cubicBezTo>
                  <a:pt x="4385468" y="5160616"/>
                  <a:pt x="4382988" y="5164337"/>
                  <a:pt x="4382988" y="5169297"/>
                </a:cubicBezTo>
                <a:cubicBezTo>
                  <a:pt x="4382988" y="5169297"/>
                  <a:pt x="4381747" y="5170538"/>
                  <a:pt x="4379267" y="5173018"/>
                </a:cubicBezTo>
                <a:cubicBezTo>
                  <a:pt x="4376787" y="5175499"/>
                  <a:pt x="4375546" y="5176739"/>
                  <a:pt x="4375546" y="5176739"/>
                </a:cubicBezTo>
                <a:cubicBezTo>
                  <a:pt x="4365625" y="5176739"/>
                  <a:pt x="4359423" y="5177979"/>
                  <a:pt x="4356943" y="5180459"/>
                </a:cubicBezTo>
                <a:cubicBezTo>
                  <a:pt x="4354463" y="5182940"/>
                  <a:pt x="4348261" y="5184180"/>
                  <a:pt x="4338339" y="5184180"/>
                </a:cubicBezTo>
                <a:lnTo>
                  <a:pt x="4330898" y="5191622"/>
                </a:lnTo>
                <a:lnTo>
                  <a:pt x="4382988" y="5191622"/>
                </a:lnTo>
                <a:lnTo>
                  <a:pt x="4390429" y="5191622"/>
                </a:lnTo>
                <a:cubicBezTo>
                  <a:pt x="4390429" y="5191622"/>
                  <a:pt x="4387949" y="5192862"/>
                  <a:pt x="4382988" y="5195342"/>
                </a:cubicBezTo>
                <a:cubicBezTo>
                  <a:pt x="4378026" y="5197823"/>
                  <a:pt x="4373066" y="5199063"/>
                  <a:pt x="4368105" y="5199063"/>
                </a:cubicBezTo>
                <a:cubicBezTo>
                  <a:pt x="4358183" y="5199063"/>
                  <a:pt x="4353222" y="5205264"/>
                  <a:pt x="4353222" y="5217666"/>
                </a:cubicBezTo>
                <a:cubicBezTo>
                  <a:pt x="4353222" y="5230069"/>
                  <a:pt x="4350742" y="5237510"/>
                  <a:pt x="4345781" y="5239991"/>
                </a:cubicBezTo>
                <a:cubicBezTo>
                  <a:pt x="4340819" y="5242471"/>
                  <a:pt x="4338339" y="5241231"/>
                  <a:pt x="4338339" y="5236270"/>
                </a:cubicBezTo>
                <a:lnTo>
                  <a:pt x="4323456" y="5236270"/>
                </a:lnTo>
                <a:cubicBezTo>
                  <a:pt x="4313535" y="5241231"/>
                  <a:pt x="4303612" y="5243711"/>
                  <a:pt x="4293691" y="5243711"/>
                </a:cubicBezTo>
                <a:cubicBezTo>
                  <a:pt x="4268886" y="5248672"/>
                  <a:pt x="4256484" y="5253633"/>
                  <a:pt x="4256484" y="5258594"/>
                </a:cubicBezTo>
                <a:lnTo>
                  <a:pt x="4249042" y="5258594"/>
                </a:lnTo>
                <a:cubicBezTo>
                  <a:pt x="4244081" y="5253633"/>
                  <a:pt x="4236640" y="5251153"/>
                  <a:pt x="4226718" y="5251153"/>
                </a:cubicBezTo>
                <a:cubicBezTo>
                  <a:pt x="4211835" y="5251153"/>
                  <a:pt x="4209355" y="5246192"/>
                  <a:pt x="4219277" y="5236270"/>
                </a:cubicBezTo>
                <a:lnTo>
                  <a:pt x="4204394" y="5236270"/>
                </a:lnTo>
                <a:cubicBezTo>
                  <a:pt x="4199433" y="5246192"/>
                  <a:pt x="4191992" y="5251153"/>
                  <a:pt x="4182070" y="5251153"/>
                </a:cubicBezTo>
                <a:cubicBezTo>
                  <a:pt x="4172148" y="5251153"/>
                  <a:pt x="4167187" y="5253633"/>
                  <a:pt x="4167187" y="5258594"/>
                </a:cubicBezTo>
                <a:cubicBezTo>
                  <a:pt x="4167187" y="5258594"/>
                  <a:pt x="4165947" y="5259835"/>
                  <a:pt x="4163466" y="5262315"/>
                </a:cubicBezTo>
                <a:cubicBezTo>
                  <a:pt x="4160986" y="5264796"/>
                  <a:pt x="4159745" y="5266036"/>
                  <a:pt x="4159745" y="5266036"/>
                </a:cubicBezTo>
                <a:cubicBezTo>
                  <a:pt x="4149824" y="5261075"/>
                  <a:pt x="4144863" y="5263555"/>
                  <a:pt x="4144863" y="5273477"/>
                </a:cubicBezTo>
                <a:cubicBezTo>
                  <a:pt x="4144863" y="5278438"/>
                  <a:pt x="4143623" y="5282158"/>
                  <a:pt x="4141142" y="5284639"/>
                </a:cubicBezTo>
                <a:cubicBezTo>
                  <a:pt x="4138662" y="5287120"/>
                  <a:pt x="4132460" y="5288360"/>
                  <a:pt x="4122539" y="5288360"/>
                </a:cubicBezTo>
                <a:cubicBezTo>
                  <a:pt x="4112617" y="5288360"/>
                  <a:pt x="4106416" y="5288360"/>
                  <a:pt x="4103935" y="5288360"/>
                </a:cubicBezTo>
                <a:cubicBezTo>
                  <a:pt x="4101455" y="5288360"/>
                  <a:pt x="4100214" y="5290840"/>
                  <a:pt x="4100214" y="5295801"/>
                </a:cubicBezTo>
                <a:cubicBezTo>
                  <a:pt x="4100214" y="5300762"/>
                  <a:pt x="4101455" y="5305723"/>
                  <a:pt x="4103935" y="5310684"/>
                </a:cubicBezTo>
                <a:cubicBezTo>
                  <a:pt x="4106416" y="5315645"/>
                  <a:pt x="4110136" y="5315645"/>
                  <a:pt x="4115097" y="5310684"/>
                </a:cubicBezTo>
                <a:lnTo>
                  <a:pt x="4144863" y="5310684"/>
                </a:lnTo>
                <a:cubicBezTo>
                  <a:pt x="4139902" y="5310684"/>
                  <a:pt x="4136181" y="5311924"/>
                  <a:pt x="4133701" y="5314405"/>
                </a:cubicBezTo>
                <a:cubicBezTo>
                  <a:pt x="4131220" y="5316885"/>
                  <a:pt x="4126259" y="5318125"/>
                  <a:pt x="4118818" y="5318125"/>
                </a:cubicBezTo>
                <a:cubicBezTo>
                  <a:pt x="4111377" y="5318125"/>
                  <a:pt x="4105176" y="5318125"/>
                  <a:pt x="4100214" y="5318125"/>
                </a:cubicBezTo>
                <a:cubicBezTo>
                  <a:pt x="4095253" y="5318125"/>
                  <a:pt x="4090293" y="5318125"/>
                  <a:pt x="4085332" y="5318125"/>
                </a:cubicBezTo>
                <a:lnTo>
                  <a:pt x="4077890" y="5325567"/>
                </a:lnTo>
                <a:cubicBezTo>
                  <a:pt x="4072929" y="5325567"/>
                  <a:pt x="4070449" y="5320606"/>
                  <a:pt x="4070449" y="5310684"/>
                </a:cubicBezTo>
                <a:cubicBezTo>
                  <a:pt x="4070449" y="5300762"/>
                  <a:pt x="4072929" y="5293321"/>
                  <a:pt x="4077890" y="5288360"/>
                </a:cubicBezTo>
                <a:cubicBezTo>
                  <a:pt x="4082851" y="5283399"/>
                  <a:pt x="4082851" y="5280918"/>
                  <a:pt x="4077890" y="5280918"/>
                </a:cubicBezTo>
                <a:cubicBezTo>
                  <a:pt x="4072929" y="5280918"/>
                  <a:pt x="4067968" y="5280918"/>
                  <a:pt x="4063007" y="5280918"/>
                </a:cubicBezTo>
                <a:cubicBezTo>
                  <a:pt x="4053086" y="5290840"/>
                  <a:pt x="4050605" y="5295801"/>
                  <a:pt x="4055566" y="5295801"/>
                </a:cubicBezTo>
                <a:cubicBezTo>
                  <a:pt x="4060527" y="5300762"/>
                  <a:pt x="4060527" y="5305723"/>
                  <a:pt x="4055566" y="5310684"/>
                </a:cubicBezTo>
                <a:lnTo>
                  <a:pt x="4055566" y="5318125"/>
                </a:lnTo>
                <a:cubicBezTo>
                  <a:pt x="4070449" y="5323086"/>
                  <a:pt x="4070449" y="5337969"/>
                  <a:pt x="4055566" y="5362774"/>
                </a:cubicBezTo>
                <a:lnTo>
                  <a:pt x="4070449" y="5362774"/>
                </a:lnTo>
                <a:cubicBezTo>
                  <a:pt x="4075410" y="5362774"/>
                  <a:pt x="4077890" y="5362774"/>
                  <a:pt x="4077890" y="5362774"/>
                </a:cubicBezTo>
                <a:cubicBezTo>
                  <a:pt x="4077890" y="5362774"/>
                  <a:pt x="4075410" y="5360293"/>
                  <a:pt x="4070449" y="5355332"/>
                </a:cubicBezTo>
                <a:cubicBezTo>
                  <a:pt x="4065488" y="5350372"/>
                  <a:pt x="4064248" y="5346651"/>
                  <a:pt x="4066728" y="5344170"/>
                </a:cubicBezTo>
                <a:cubicBezTo>
                  <a:pt x="4069209" y="5341690"/>
                  <a:pt x="4072929" y="5341690"/>
                  <a:pt x="4077890" y="5344170"/>
                </a:cubicBezTo>
                <a:cubicBezTo>
                  <a:pt x="4082851" y="5346651"/>
                  <a:pt x="4087812" y="5346651"/>
                  <a:pt x="4092773" y="5344170"/>
                </a:cubicBezTo>
                <a:cubicBezTo>
                  <a:pt x="4097734" y="5341690"/>
                  <a:pt x="4100214" y="5337969"/>
                  <a:pt x="4100214" y="5333008"/>
                </a:cubicBezTo>
                <a:cubicBezTo>
                  <a:pt x="4100214" y="5328048"/>
                  <a:pt x="4103935" y="5326807"/>
                  <a:pt x="4111377" y="5329288"/>
                </a:cubicBezTo>
                <a:cubicBezTo>
                  <a:pt x="4118818" y="5331768"/>
                  <a:pt x="4127500" y="5331768"/>
                  <a:pt x="4137422" y="5329288"/>
                </a:cubicBezTo>
                <a:cubicBezTo>
                  <a:pt x="4147343" y="5326807"/>
                  <a:pt x="4153545" y="5326807"/>
                  <a:pt x="4156025" y="5329288"/>
                </a:cubicBezTo>
                <a:cubicBezTo>
                  <a:pt x="4158505" y="5331768"/>
                  <a:pt x="4157265" y="5335489"/>
                  <a:pt x="4152304" y="5340450"/>
                </a:cubicBezTo>
                <a:lnTo>
                  <a:pt x="4144863" y="5340450"/>
                </a:lnTo>
                <a:lnTo>
                  <a:pt x="4137422" y="5355332"/>
                </a:lnTo>
                <a:lnTo>
                  <a:pt x="4137422" y="5362774"/>
                </a:lnTo>
                <a:lnTo>
                  <a:pt x="4129980" y="5370215"/>
                </a:lnTo>
                <a:lnTo>
                  <a:pt x="4115097" y="5370215"/>
                </a:lnTo>
                <a:lnTo>
                  <a:pt x="4092773" y="5362774"/>
                </a:lnTo>
                <a:cubicBezTo>
                  <a:pt x="4092773" y="5362774"/>
                  <a:pt x="4092773" y="5365255"/>
                  <a:pt x="4092773" y="5370215"/>
                </a:cubicBezTo>
                <a:cubicBezTo>
                  <a:pt x="4092773" y="5375176"/>
                  <a:pt x="4087812" y="5380137"/>
                  <a:pt x="4077890" y="5385098"/>
                </a:cubicBezTo>
                <a:cubicBezTo>
                  <a:pt x="4058046" y="5395020"/>
                  <a:pt x="4050605" y="5404942"/>
                  <a:pt x="4055566" y="5414864"/>
                </a:cubicBezTo>
                <a:cubicBezTo>
                  <a:pt x="4055566" y="5414864"/>
                  <a:pt x="4056806" y="5416104"/>
                  <a:pt x="4059287" y="5418584"/>
                </a:cubicBezTo>
                <a:cubicBezTo>
                  <a:pt x="4061767" y="5421065"/>
                  <a:pt x="4063007" y="5422305"/>
                  <a:pt x="4063007" y="5422305"/>
                </a:cubicBezTo>
                <a:lnTo>
                  <a:pt x="4063007" y="5429747"/>
                </a:lnTo>
                <a:cubicBezTo>
                  <a:pt x="4048125" y="5429747"/>
                  <a:pt x="4040683" y="5429747"/>
                  <a:pt x="4040683" y="5429747"/>
                </a:cubicBezTo>
                <a:lnTo>
                  <a:pt x="4025800" y="5422305"/>
                </a:lnTo>
                <a:cubicBezTo>
                  <a:pt x="4025800" y="5427266"/>
                  <a:pt x="4029521" y="5430987"/>
                  <a:pt x="4036963" y="5433467"/>
                </a:cubicBezTo>
                <a:cubicBezTo>
                  <a:pt x="4044404" y="5435948"/>
                  <a:pt x="4045644" y="5439669"/>
                  <a:pt x="4040683" y="5444629"/>
                </a:cubicBezTo>
                <a:lnTo>
                  <a:pt x="4003476" y="5429747"/>
                </a:lnTo>
                <a:cubicBezTo>
                  <a:pt x="3998515" y="5429747"/>
                  <a:pt x="3988593" y="5429747"/>
                  <a:pt x="3973711" y="5429747"/>
                </a:cubicBezTo>
                <a:cubicBezTo>
                  <a:pt x="3958828" y="5429747"/>
                  <a:pt x="3943945" y="5429747"/>
                  <a:pt x="3929062" y="5429747"/>
                </a:cubicBezTo>
                <a:cubicBezTo>
                  <a:pt x="3914179" y="5429747"/>
                  <a:pt x="3906738" y="5432227"/>
                  <a:pt x="3906738" y="5437188"/>
                </a:cubicBezTo>
                <a:lnTo>
                  <a:pt x="3921621" y="5437188"/>
                </a:lnTo>
                <a:cubicBezTo>
                  <a:pt x="3926582" y="5437188"/>
                  <a:pt x="3930302" y="5437188"/>
                  <a:pt x="3932783" y="5437188"/>
                </a:cubicBezTo>
                <a:cubicBezTo>
                  <a:pt x="3935263" y="5437188"/>
                  <a:pt x="3938984" y="5439669"/>
                  <a:pt x="3943945" y="5444629"/>
                </a:cubicBezTo>
                <a:lnTo>
                  <a:pt x="3958828" y="5452071"/>
                </a:lnTo>
                <a:cubicBezTo>
                  <a:pt x="3958828" y="5452071"/>
                  <a:pt x="3943945" y="5452071"/>
                  <a:pt x="3914179" y="5452071"/>
                </a:cubicBezTo>
                <a:lnTo>
                  <a:pt x="3869531" y="5444629"/>
                </a:lnTo>
                <a:cubicBezTo>
                  <a:pt x="3874492" y="5444629"/>
                  <a:pt x="3875732" y="5443389"/>
                  <a:pt x="3873252" y="5440909"/>
                </a:cubicBezTo>
                <a:cubicBezTo>
                  <a:pt x="3870771" y="5438429"/>
                  <a:pt x="3867051" y="5437188"/>
                  <a:pt x="3862089" y="5437188"/>
                </a:cubicBezTo>
                <a:lnTo>
                  <a:pt x="3854648" y="5429747"/>
                </a:lnTo>
                <a:lnTo>
                  <a:pt x="3869531" y="5429747"/>
                </a:lnTo>
                <a:cubicBezTo>
                  <a:pt x="3904258" y="5429747"/>
                  <a:pt x="3929062" y="5422305"/>
                  <a:pt x="3943945" y="5407422"/>
                </a:cubicBezTo>
                <a:cubicBezTo>
                  <a:pt x="3938984" y="5402462"/>
                  <a:pt x="3931543" y="5395020"/>
                  <a:pt x="3921621" y="5385098"/>
                </a:cubicBezTo>
                <a:cubicBezTo>
                  <a:pt x="3911699" y="5385098"/>
                  <a:pt x="3909218" y="5382617"/>
                  <a:pt x="3914179" y="5377657"/>
                </a:cubicBezTo>
                <a:lnTo>
                  <a:pt x="3906738" y="5377657"/>
                </a:lnTo>
                <a:cubicBezTo>
                  <a:pt x="3881933" y="5377657"/>
                  <a:pt x="3869531" y="5380137"/>
                  <a:pt x="3869531" y="5385098"/>
                </a:cubicBezTo>
                <a:lnTo>
                  <a:pt x="3869531" y="5392540"/>
                </a:lnTo>
                <a:cubicBezTo>
                  <a:pt x="3864570" y="5397500"/>
                  <a:pt x="3859609" y="5397500"/>
                  <a:pt x="3854648" y="5392540"/>
                </a:cubicBezTo>
                <a:lnTo>
                  <a:pt x="3839765" y="5392540"/>
                </a:lnTo>
                <a:lnTo>
                  <a:pt x="3832324" y="5399981"/>
                </a:lnTo>
                <a:lnTo>
                  <a:pt x="3817441" y="5407422"/>
                </a:lnTo>
                <a:lnTo>
                  <a:pt x="3832324" y="5414864"/>
                </a:lnTo>
                <a:lnTo>
                  <a:pt x="3847207" y="5414864"/>
                </a:lnTo>
                <a:lnTo>
                  <a:pt x="3832324" y="5422305"/>
                </a:lnTo>
                <a:cubicBezTo>
                  <a:pt x="3822402" y="5427266"/>
                  <a:pt x="3814961" y="5427266"/>
                  <a:pt x="3810000" y="5422305"/>
                </a:cubicBezTo>
                <a:cubicBezTo>
                  <a:pt x="3795117" y="5417344"/>
                  <a:pt x="3780234" y="5419825"/>
                  <a:pt x="3765351" y="5429747"/>
                </a:cubicBezTo>
                <a:cubicBezTo>
                  <a:pt x="3760390" y="5434707"/>
                  <a:pt x="3754189" y="5437188"/>
                  <a:pt x="3746748" y="5437188"/>
                </a:cubicBezTo>
                <a:cubicBezTo>
                  <a:pt x="3739306" y="5437188"/>
                  <a:pt x="3734345" y="5438429"/>
                  <a:pt x="3731865" y="5440909"/>
                </a:cubicBezTo>
                <a:cubicBezTo>
                  <a:pt x="3729385" y="5443389"/>
                  <a:pt x="3730625" y="5447110"/>
                  <a:pt x="3735586" y="5452071"/>
                </a:cubicBezTo>
                <a:cubicBezTo>
                  <a:pt x="3740547" y="5457032"/>
                  <a:pt x="3745507" y="5457032"/>
                  <a:pt x="3750468" y="5452071"/>
                </a:cubicBezTo>
                <a:cubicBezTo>
                  <a:pt x="3755429" y="5447110"/>
                  <a:pt x="3772793" y="5447110"/>
                  <a:pt x="3802558" y="5452071"/>
                </a:cubicBezTo>
                <a:cubicBezTo>
                  <a:pt x="3812480" y="5452071"/>
                  <a:pt x="3817441" y="5455791"/>
                  <a:pt x="3817441" y="5463233"/>
                </a:cubicBezTo>
                <a:cubicBezTo>
                  <a:pt x="3817441" y="5470674"/>
                  <a:pt x="3812480" y="5474395"/>
                  <a:pt x="3802558" y="5474395"/>
                </a:cubicBezTo>
                <a:cubicBezTo>
                  <a:pt x="3797597" y="5474395"/>
                  <a:pt x="3795117" y="5475635"/>
                  <a:pt x="3795117" y="5478116"/>
                </a:cubicBezTo>
                <a:cubicBezTo>
                  <a:pt x="3795117" y="5480596"/>
                  <a:pt x="3797597" y="5481836"/>
                  <a:pt x="3802558" y="5481836"/>
                </a:cubicBezTo>
                <a:cubicBezTo>
                  <a:pt x="3802558" y="5481836"/>
                  <a:pt x="3801318" y="5481836"/>
                  <a:pt x="3798838" y="5481836"/>
                </a:cubicBezTo>
                <a:cubicBezTo>
                  <a:pt x="3796357" y="5481836"/>
                  <a:pt x="3792636" y="5481836"/>
                  <a:pt x="3787675" y="5481836"/>
                </a:cubicBezTo>
                <a:cubicBezTo>
                  <a:pt x="3782714" y="5476876"/>
                  <a:pt x="3777754" y="5475635"/>
                  <a:pt x="3772793" y="5478116"/>
                </a:cubicBezTo>
                <a:cubicBezTo>
                  <a:pt x="3767832" y="5480596"/>
                  <a:pt x="3765351" y="5484317"/>
                  <a:pt x="3765351" y="5489278"/>
                </a:cubicBezTo>
                <a:cubicBezTo>
                  <a:pt x="3765351" y="5499200"/>
                  <a:pt x="3765351" y="5504161"/>
                  <a:pt x="3765351" y="5504161"/>
                </a:cubicBezTo>
                <a:cubicBezTo>
                  <a:pt x="3755429" y="5504161"/>
                  <a:pt x="3745507" y="5499200"/>
                  <a:pt x="3735586" y="5489278"/>
                </a:cubicBezTo>
                <a:cubicBezTo>
                  <a:pt x="3735586" y="5484317"/>
                  <a:pt x="3730625" y="5481836"/>
                  <a:pt x="3720703" y="5481836"/>
                </a:cubicBezTo>
                <a:lnTo>
                  <a:pt x="3713261" y="5481836"/>
                </a:lnTo>
                <a:cubicBezTo>
                  <a:pt x="3713261" y="5476876"/>
                  <a:pt x="3712021" y="5474395"/>
                  <a:pt x="3709541" y="5474395"/>
                </a:cubicBezTo>
                <a:cubicBezTo>
                  <a:pt x="3707060" y="5474395"/>
                  <a:pt x="3700859" y="5474395"/>
                  <a:pt x="3690937" y="5474395"/>
                </a:cubicBezTo>
                <a:lnTo>
                  <a:pt x="3683496" y="5481836"/>
                </a:lnTo>
                <a:lnTo>
                  <a:pt x="3705820" y="5504161"/>
                </a:lnTo>
                <a:cubicBezTo>
                  <a:pt x="3700859" y="5504161"/>
                  <a:pt x="3700859" y="5506641"/>
                  <a:pt x="3705820" y="5511602"/>
                </a:cubicBezTo>
                <a:lnTo>
                  <a:pt x="3683496" y="5511602"/>
                </a:lnTo>
                <a:cubicBezTo>
                  <a:pt x="3678535" y="5506641"/>
                  <a:pt x="3674814" y="5502921"/>
                  <a:pt x="3672334" y="5500440"/>
                </a:cubicBezTo>
                <a:cubicBezTo>
                  <a:pt x="3669853" y="5497959"/>
                  <a:pt x="3668613" y="5496719"/>
                  <a:pt x="3668613" y="5496719"/>
                </a:cubicBezTo>
                <a:lnTo>
                  <a:pt x="3661172" y="5489278"/>
                </a:lnTo>
                <a:cubicBezTo>
                  <a:pt x="3651250" y="5469434"/>
                  <a:pt x="3636367" y="5466954"/>
                  <a:pt x="3616523" y="5481836"/>
                </a:cubicBezTo>
                <a:cubicBezTo>
                  <a:pt x="3611562" y="5486797"/>
                  <a:pt x="3601640" y="5488038"/>
                  <a:pt x="3586757" y="5485557"/>
                </a:cubicBezTo>
                <a:cubicBezTo>
                  <a:pt x="3571875" y="5483076"/>
                  <a:pt x="3564433" y="5480596"/>
                  <a:pt x="3564433" y="5478116"/>
                </a:cubicBezTo>
                <a:cubicBezTo>
                  <a:pt x="3564433" y="5475635"/>
                  <a:pt x="3559472" y="5474395"/>
                  <a:pt x="3549550" y="5474395"/>
                </a:cubicBezTo>
                <a:cubicBezTo>
                  <a:pt x="3539629" y="5474395"/>
                  <a:pt x="3534668" y="5476876"/>
                  <a:pt x="3534668" y="5481836"/>
                </a:cubicBezTo>
                <a:lnTo>
                  <a:pt x="3527226" y="5481836"/>
                </a:lnTo>
                <a:cubicBezTo>
                  <a:pt x="3517304" y="5476876"/>
                  <a:pt x="3504902" y="5474395"/>
                  <a:pt x="3490019" y="5474395"/>
                </a:cubicBezTo>
                <a:lnTo>
                  <a:pt x="3467695" y="5466954"/>
                </a:lnTo>
                <a:cubicBezTo>
                  <a:pt x="3467695" y="5461993"/>
                  <a:pt x="3470175" y="5460752"/>
                  <a:pt x="3475136" y="5463233"/>
                </a:cubicBezTo>
                <a:cubicBezTo>
                  <a:pt x="3480097" y="5465714"/>
                  <a:pt x="3486298" y="5464473"/>
                  <a:pt x="3493740" y="5459512"/>
                </a:cubicBezTo>
                <a:cubicBezTo>
                  <a:pt x="3501181" y="5454551"/>
                  <a:pt x="3499941" y="5452071"/>
                  <a:pt x="3490019" y="5452071"/>
                </a:cubicBezTo>
                <a:cubicBezTo>
                  <a:pt x="3485058" y="5447110"/>
                  <a:pt x="3481337" y="5444629"/>
                  <a:pt x="3478857" y="5444629"/>
                </a:cubicBezTo>
                <a:cubicBezTo>
                  <a:pt x="3476377" y="5444629"/>
                  <a:pt x="3475136" y="5442149"/>
                  <a:pt x="3475136" y="5437188"/>
                </a:cubicBezTo>
                <a:cubicBezTo>
                  <a:pt x="3470175" y="5427266"/>
                  <a:pt x="3457773" y="5434707"/>
                  <a:pt x="3437929" y="5459512"/>
                </a:cubicBezTo>
                <a:cubicBezTo>
                  <a:pt x="3432968" y="5464473"/>
                  <a:pt x="3434209" y="5469434"/>
                  <a:pt x="3441650" y="5474395"/>
                </a:cubicBezTo>
                <a:cubicBezTo>
                  <a:pt x="3449091" y="5479356"/>
                  <a:pt x="3455292" y="5481836"/>
                  <a:pt x="3460254" y="5481836"/>
                </a:cubicBezTo>
                <a:cubicBezTo>
                  <a:pt x="3465215" y="5481836"/>
                  <a:pt x="3468935" y="5481836"/>
                  <a:pt x="3471416" y="5481836"/>
                </a:cubicBezTo>
                <a:cubicBezTo>
                  <a:pt x="3473896" y="5481836"/>
                  <a:pt x="3475136" y="5484317"/>
                  <a:pt x="3475136" y="5489278"/>
                </a:cubicBezTo>
                <a:cubicBezTo>
                  <a:pt x="3475136" y="5494239"/>
                  <a:pt x="3468935" y="5496719"/>
                  <a:pt x="3456533" y="5496719"/>
                </a:cubicBezTo>
                <a:cubicBezTo>
                  <a:pt x="3444130" y="5496719"/>
                  <a:pt x="3435449" y="5496719"/>
                  <a:pt x="3430488" y="5496719"/>
                </a:cubicBezTo>
                <a:lnTo>
                  <a:pt x="3415605" y="5489278"/>
                </a:lnTo>
                <a:cubicBezTo>
                  <a:pt x="3415605" y="5484317"/>
                  <a:pt x="3413125" y="5481836"/>
                  <a:pt x="3408164" y="5481836"/>
                </a:cubicBezTo>
                <a:cubicBezTo>
                  <a:pt x="3403203" y="5481836"/>
                  <a:pt x="3400722" y="5484317"/>
                  <a:pt x="3400722" y="5489278"/>
                </a:cubicBezTo>
                <a:lnTo>
                  <a:pt x="3378398" y="5504161"/>
                </a:lnTo>
                <a:cubicBezTo>
                  <a:pt x="3363515" y="5514083"/>
                  <a:pt x="3356074" y="5521524"/>
                  <a:pt x="3356074" y="5526485"/>
                </a:cubicBezTo>
                <a:cubicBezTo>
                  <a:pt x="3361035" y="5531446"/>
                  <a:pt x="3363515" y="5532686"/>
                  <a:pt x="3363515" y="5530206"/>
                </a:cubicBezTo>
                <a:cubicBezTo>
                  <a:pt x="3363515" y="5527725"/>
                  <a:pt x="3370957" y="5526485"/>
                  <a:pt x="3385839" y="5526485"/>
                </a:cubicBezTo>
                <a:cubicBezTo>
                  <a:pt x="3390800" y="5526485"/>
                  <a:pt x="3395761" y="5526485"/>
                  <a:pt x="3400722" y="5526485"/>
                </a:cubicBezTo>
                <a:cubicBezTo>
                  <a:pt x="3405683" y="5526485"/>
                  <a:pt x="3410644" y="5526485"/>
                  <a:pt x="3415605" y="5526485"/>
                </a:cubicBezTo>
                <a:cubicBezTo>
                  <a:pt x="3420566" y="5526485"/>
                  <a:pt x="3420566" y="5528965"/>
                  <a:pt x="3415605" y="5533926"/>
                </a:cubicBezTo>
                <a:cubicBezTo>
                  <a:pt x="3415605" y="5533926"/>
                  <a:pt x="3414365" y="5533926"/>
                  <a:pt x="3411884" y="5533926"/>
                </a:cubicBezTo>
                <a:cubicBezTo>
                  <a:pt x="3409404" y="5533926"/>
                  <a:pt x="3405683" y="5533926"/>
                  <a:pt x="3400722" y="5533926"/>
                </a:cubicBezTo>
                <a:cubicBezTo>
                  <a:pt x="3390800" y="5533926"/>
                  <a:pt x="3383359" y="5536407"/>
                  <a:pt x="3378398" y="5541367"/>
                </a:cubicBezTo>
                <a:lnTo>
                  <a:pt x="3378398" y="5556250"/>
                </a:lnTo>
                <a:cubicBezTo>
                  <a:pt x="3378398" y="5561212"/>
                  <a:pt x="3375918" y="5567412"/>
                  <a:pt x="3370957" y="5574854"/>
                </a:cubicBezTo>
                <a:cubicBezTo>
                  <a:pt x="3365996" y="5582295"/>
                  <a:pt x="3361035" y="5584776"/>
                  <a:pt x="3356074" y="5582295"/>
                </a:cubicBezTo>
                <a:cubicBezTo>
                  <a:pt x="3351113" y="5579815"/>
                  <a:pt x="3346152" y="5578574"/>
                  <a:pt x="3341191" y="5578574"/>
                </a:cubicBezTo>
                <a:lnTo>
                  <a:pt x="3348632" y="5593457"/>
                </a:lnTo>
                <a:cubicBezTo>
                  <a:pt x="3368476" y="5593457"/>
                  <a:pt x="3382119" y="5593457"/>
                  <a:pt x="3389560" y="5593457"/>
                </a:cubicBezTo>
                <a:cubicBezTo>
                  <a:pt x="3397001" y="5593457"/>
                  <a:pt x="3403203" y="5595938"/>
                  <a:pt x="3408164" y="5600899"/>
                </a:cubicBezTo>
                <a:lnTo>
                  <a:pt x="3348632" y="5608340"/>
                </a:lnTo>
                <a:cubicBezTo>
                  <a:pt x="3338711" y="5608340"/>
                  <a:pt x="3328788" y="5608340"/>
                  <a:pt x="3318867" y="5608340"/>
                </a:cubicBezTo>
                <a:cubicBezTo>
                  <a:pt x="3308945" y="5608340"/>
                  <a:pt x="3300263" y="5608340"/>
                  <a:pt x="3292822" y="5608340"/>
                </a:cubicBezTo>
                <a:cubicBezTo>
                  <a:pt x="3285380" y="5608340"/>
                  <a:pt x="3279179" y="5608340"/>
                  <a:pt x="3274218" y="5608340"/>
                </a:cubicBezTo>
                <a:cubicBezTo>
                  <a:pt x="3269257" y="5613301"/>
                  <a:pt x="3266777" y="5612061"/>
                  <a:pt x="3266777" y="5604619"/>
                </a:cubicBezTo>
                <a:cubicBezTo>
                  <a:pt x="3266777" y="5597178"/>
                  <a:pt x="3271738" y="5593457"/>
                  <a:pt x="3281660" y="5593457"/>
                </a:cubicBezTo>
                <a:lnTo>
                  <a:pt x="3303984" y="5571133"/>
                </a:lnTo>
                <a:lnTo>
                  <a:pt x="3311425" y="5563692"/>
                </a:lnTo>
                <a:cubicBezTo>
                  <a:pt x="3346152" y="5573614"/>
                  <a:pt x="3363515" y="5571133"/>
                  <a:pt x="3363515" y="5556250"/>
                </a:cubicBezTo>
                <a:cubicBezTo>
                  <a:pt x="3363515" y="5546329"/>
                  <a:pt x="3351113" y="5541367"/>
                  <a:pt x="3326308" y="5541367"/>
                </a:cubicBezTo>
                <a:cubicBezTo>
                  <a:pt x="3321347" y="5541367"/>
                  <a:pt x="3317626" y="5541367"/>
                  <a:pt x="3315146" y="5541367"/>
                </a:cubicBezTo>
                <a:cubicBezTo>
                  <a:pt x="3312666" y="5541367"/>
                  <a:pt x="3311425" y="5541367"/>
                  <a:pt x="3311425" y="5541367"/>
                </a:cubicBezTo>
                <a:lnTo>
                  <a:pt x="3296542" y="5533926"/>
                </a:lnTo>
                <a:cubicBezTo>
                  <a:pt x="3291581" y="5533926"/>
                  <a:pt x="3284140" y="5536407"/>
                  <a:pt x="3274218" y="5541367"/>
                </a:cubicBezTo>
                <a:cubicBezTo>
                  <a:pt x="3264296" y="5546329"/>
                  <a:pt x="3259335" y="5551289"/>
                  <a:pt x="3259335" y="5556250"/>
                </a:cubicBezTo>
                <a:cubicBezTo>
                  <a:pt x="3259335" y="5566172"/>
                  <a:pt x="3255615" y="5571133"/>
                  <a:pt x="3248173" y="5571133"/>
                </a:cubicBezTo>
                <a:cubicBezTo>
                  <a:pt x="3240732" y="5571133"/>
                  <a:pt x="3234531" y="5576094"/>
                  <a:pt x="3229570" y="5586016"/>
                </a:cubicBezTo>
                <a:cubicBezTo>
                  <a:pt x="3219648" y="5605860"/>
                  <a:pt x="3204765" y="5613301"/>
                  <a:pt x="3184921" y="5608340"/>
                </a:cubicBezTo>
                <a:cubicBezTo>
                  <a:pt x="3175000" y="5603379"/>
                  <a:pt x="3167558" y="5603379"/>
                  <a:pt x="3162597" y="5608340"/>
                </a:cubicBezTo>
                <a:cubicBezTo>
                  <a:pt x="3157636" y="5608340"/>
                  <a:pt x="3146474" y="5608340"/>
                  <a:pt x="3129111" y="5608340"/>
                </a:cubicBezTo>
                <a:cubicBezTo>
                  <a:pt x="3111747" y="5608340"/>
                  <a:pt x="3095625" y="5608340"/>
                  <a:pt x="3080742" y="5608340"/>
                </a:cubicBezTo>
                <a:cubicBezTo>
                  <a:pt x="3065859" y="5613301"/>
                  <a:pt x="3058417" y="5618262"/>
                  <a:pt x="3058417" y="5623223"/>
                </a:cubicBezTo>
                <a:cubicBezTo>
                  <a:pt x="3058417" y="5628184"/>
                  <a:pt x="3055937" y="5633145"/>
                  <a:pt x="3050976" y="5638106"/>
                </a:cubicBezTo>
                <a:cubicBezTo>
                  <a:pt x="3046015" y="5643066"/>
                  <a:pt x="3043535" y="5645547"/>
                  <a:pt x="3043535" y="5645547"/>
                </a:cubicBezTo>
                <a:cubicBezTo>
                  <a:pt x="3038574" y="5640586"/>
                  <a:pt x="3037333" y="5638106"/>
                  <a:pt x="3039814" y="5638106"/>
                </a:cubicBezTo>
                <a:cubicBezTo>
                  <a:pt x="3042295" y="5638106"/>
                  <a:pt x="3043535" y="5635626"/>
                  <a:pt x="3043535" y="5630664"/>
                </a:cubicBezTo>
                <a:cubicBezTo>
                  <a:pt x="3053457" y="5625704"/>
                  <a:pt x="3048495" y="5618262"/>
                  <a:pt x="3028652" y="5608340"/>
                </a:cubicBezTo>
                <a:cubicBezTo>
                  <a:pt x="3013769" y="5603379"/>
                  <a:pt x="3001367" y="5600899"/>
                  <a:pt x="2991445" y="5600899"/>
                </a:cubicBezTo>
                <a:cubicBezTo>
                  <a:pt x="2971601" y="5600899"/>
                  <a:pt x="2961679" y="5598419"/>
                  <a:pt x="2961679" y="5593457"/>
                </a:cubicBezTo>
                <a:cubicBezTo>
                  <a:pt x="2961679" y="5588496"/>
                  <a:pt x="2961679" y="5583536"/>
                  <a:pt x="2961679" y="5578574"/>
                </a:cubicBezTo>
                <a:lnTo>
                  <a:pt x="2939355" y="5578574"/>
                </a:lnTo>
                <a:cubicBezTo>
                  <a:pt x="2939355" y="5583536"/>
                  <a:pt x="2939355" y="5588496"/>
                  <a:pt x="2939355" y="5593457"/>
                </a:cubicBezTo>
                <a:cubicBezTo>
                  <a:pt x="2944316" y="5598419"/>
                  <a:pt x="2944316" y="5602139"/>
                  <a:pt x="2939355" y="5604619"/>
                </a:cubicBezTo>
                <a:cubicBezTo>
                  <a:pt x="2934394" y="5607100"/>
                  <a:pt x="2931914" y="5610821"/>
                  <a:pt x="2931914" y="5615781"/>
                </a:cubicBezTo>
                <a:cubicBezTo>
                  <a:pt x="2931914" y="5620743"/>
                  <a:pt x="2929433" y="5623223"/>
                  <a:pt x="2924472" y="5623223"/>
                </a:cubicBezTo>
                <a:cubicBezTo>
                  <a:pt x="2919511" y="5623223"/>
                  <a:pt x="2917031" y="5620743"/>
                  <a:pt x="2917031" y="5615781"/>
                </a:cubicBezTo>
                <a:lnTo>
                  <a:pt x="2902148" y="5600899"/>
                </a:lnTo>
                <a:cubicBezTo>
                  <a:pt x="2892226" y="5600899"/>
                  <a:pt x="2884784" y="5602139"/>
                  <a:pt x="2879824" y="5604619"/>
                </a:cubicBezTo>
                <a:cubicBezTo>
                  <a:pt x="2874863" y="5607100"/>
                  <a:pt x="2872382" y="5605860"/>
                  <a:pt x="2872382" y="5600899"/>
                </a:cubicBezTo>
                <a:lnTo>
                  <a:pt x="2857500" y="5586016"/>
                </a:lnTo>
                <a:cubicBezTo>
                  <a:pt x="2832695" y="5576094"/>
                  <a:pt x="2822773" y="5566172"/>
                  <a:pt x="2827734" y="5556250"/>
                </a:cubicBezTo>
                <a:cubicBezTo>
                  <a:pt x="2827734" y="5546329"/>
                  <a:pt x="2830215" y="5543848"/>
                  <a:pt x="2835175" y="5548809"/>
                </a:cubicBezTo>
                <a:lnTo>
                  <a:pt x="2850058" y="5541367"/>
                </a:lnTo>
                <a:cubicBezTo>
                  <a:pt x="2840136" y="5531446"/>
                  <a:pt x="2845097" y="5526485"/>
                  <a:pt x="2864941" y="5526485"/>
                </a:cubicBezTo>
                <a:lnTo>
                  <a:pt x="2872382" y="5541367"/>
                </a:lnTo>
                <a:cubicBezTo>
                  <a:pt x="2867422" y="5541367"/>
                  <a:pt x="2864941" y="5543848"/>
                  <a:pt x="2864941" y="5548809"/>
                </a:cubicBezTo>
                <a:cubicBezTo>
                  <a:pt x="2864941" y="5553770"/>
                  <a:pt x="2872382" y="5551289"/>
                  <a:pt x="2887265" y="5541367"/>
                </a:cubicBezTo>
                <a:cubicBezTo>
                  <a:pt x="2902148" y="5531446"/>
                  <a:pt x="2912070" y="5531446"/>
                  <a:pt x="2917031" y="5541367"/>
                </a:cubicBezTo>
                <a:cubicBezTo>
                  <a:pt x="2917031" y="5541367"/>
                  <a:pt x="2923232" y="5540127"/>
                  <a:pt x="2935634" y="5537647"/>
                </a:cubicBezTo>
                <a:cubicBezTo>
                  <a:pt x="2948036" y="5535167"/>
                  <a:pt x="2956718" y="5535167"/>
                  <a:pt x="2961679" y="5537647"/>
                </a:cubicBezTo>
                <a:cubicBezTo>
                  <a:pt x="2966640" y="5540127"/>
                  <a:pt x="2974081" y="5541367"/>
                  <a:pt x="2984003" y="5541367"/>
                </a:cubicBezTo>
                <a:lnTo>
                  <a:pt x="2998886" y="5548809"/>
                </a:lnTo>
                <a:cubicBezTo>
                  <a:pt x="2998886" y="5548809"/>
                  <a:pt x="3001367" y="5548809"/>
                  <a:pt x="3006328" y="5548809"/>
                </a:cubicBezTo>
                <a:lnTo>
                  <a:pt x="3021210" y="5556250"/>
                </a:lnTo>
                <a:cubicBezTo>
                  <a:pt x="3021210" y="5561212"/>
                  <a:pt x="3023691" y="5563692"/>
                  <a:pt x="3028652" y="5563692"/>
                </a:cubicBezTo>
                <a:cubicBezTo>
                  <a:pt x="3033613" y="5563692"/>
                  <a:pt x="3036093" y="5566172"/>
                  <a:pt x="3036093" y="5571133"/>
                </a:cubicBezTo>
                <a:cubicBezTo>
                  <a:pt x="3036093" y="5576094"/>
                  <a:pt x="3038574" y="5578574"/>
                  <a:pt x="3043535" y="5578574"/>
                </a:cubicBezTo>
                <a:cubicBezTo>
                  <a:pt x="3048495" y="5578574"/>
                  <a:pt x="3050976" y="5576094"/>
                  <a:pt x="3050976" y="5571133"/>
                </a:cubicBezTo>
                <a:cubicBezTo>
                  <a:pt x="3046015" y="5566172"/>
                  <a:pt x="3044775" y="5563692"/>
                  <a:pt x="3047255" y="5563692"/>
                </a:cubicBezTo>
                <a:cubicBezTo>
                  <a:pt x="3049736" y="5563692"/>
                  <a:pt x="3053457" y="5563692"/>
                  <a:pt x="3058417" y="5563692"/>
                </a:cubicBezTo>
                <a:lnTo>
                  <a:pt x="3065859" y="5548809"/>
                </a:lnTo>
                <a:cubicBezTo>
                  <a:pt x="3065859" y="5528965"/>
                  <a:pt x="3063378" y="5528965"/>
                  <a:pt x="3058417" y="5548809"/>
                </a:cubicBezTo>
                <a:lnTo>
                  <a:pt x="3043535" y="5556250"/>
                </a:lnTo>
                <a:cubicBezTo>
                  <a:pt x="3043535" y="5551289"/>
                  <a:pt x="3046015" y="5546329"/>
                  <a:pt x="3050976" y="5541367"/>
                </a:cubicBezTo>
                <a:lnTo>
                  <a:pt x="3043535" y="5533926"/>
                </a:lnTo>
                <a:cubicBezTo>
                  <a:pt x="3038574" y="5533926"/>
                  <a:pt x="3034853" y="5533926"/>
                  <a:pt x="3032373" y="5533926"/>
                </a:cubicBezTo>
                <a:cubicBezTo>
                  <a:pt x="3029892" y="5533926"/>
                  <a:pt x="3026171" y="5533926"/>
                  <a:pt x="3021210" y="5533926"/>
                </a:cubicBezTo>
                <a:cubicBezTo>
                  <a:pt x="3021210" y="5538887"/>
                  <a:pt x="3018730" y="5541367"/>
                  <a:pt x="3013769" y="5541367"/>
                </a:cubicBezTo>
                <a:cubicBezTo>
                  <a:pt x="3013769" y="5536407"/>
                  <a:pt x="3006328" y="5533926"/>
                  <a:pt x="2991445" y="5533926"/>
                </a:cubicBezTo>
                <a:cubicBezTo>
                  <a:pt x="2981523" y="5533926"/>
                  <a:pt x="2975322" y="5533926"/>
                  <a:pt x="2972841" y="5533926"/>
                </a:cubicBezTo>
                <a:cubicBezTo>
                  <a:pt x="2970361" y="5533926"/>
                  <a:pt x="2969121" y="5531446"/>
                  <a:pt x="2969121" y="5526485"/>
                </a:cubicBezTo>
                <a:cubicBezTo>
                  <a:pt x="2969121" y="5521524"/>
                  <a:pt x="2966640" y="5516563"/>
                  <a:pt x="2961679" y="5511602"/>
                </a:cubicBezTo>
                <a:lnTo>
                  <a:pt x="2969121" y="5511602"/>
                </a:lnTo>
                <a:lnTo>
                  <a:pt x="2976562" y="5504161"/>
                </a:lnTo>
                <a:cubicBezTo>
                  <a:pt x="2971601" y="5504161"/>
                  <a:pt x="2967881" y="5502921"/>
                  <a:pt x="2965400" y="5500440"/>
                </a:cubicBezTo>
                <a:cubicBezTo>
                  <a:pt x="2962919" y="5497959"/>
                  <a:pt x="2961679" y="5499200"/>
                  <a:pt x="2961679" y="5504161"/>
                </a:cubicBezTo>
                <a:cubicBezTo>
                  <a:pt x="2956718" y="5504161"/>
                  <a:pt x="2954238" y="5501680"/>
                  <a:pt x="2954238" y="5496719"/>
                </a:cubicBezTo>
                <a:cubicBezTo>
                  <a:pt x="2959199" y="5496719"/>
                  <a:pt x="2961679" y="5494239"/>
                  <a:pt x="2961679" y="5489278"/>
                </a:cubicBezTo>
                <a:cubicBezTo>
                  <a:pt x="2961679" y="5484317"/>
                  <a:pt x="2957959" y="5483076"/>
                  <a:pt x="2950517" y="5485557"/>
                </a:cubicBezTo>
                <a:cubicBezTo>
                  <a:pt x="2943076" y="5488038"/>
                  <a:pt x="2936874" y="5486797"/>
                  <a:pt x="2931914" y="5481836"/>
                </a:cubicBezTo>
                <a:cubicBezTo>
                  <a:pt x="2931914" y="5481836"/>
                  <a:pt x="2930674" y="5480596"/>
                  <a:pt x="2928193" y="5478116"/>
                </a:cubicBezTo>
                <a:cubicBezTo>
                  <a:pt x="2925712" y="5475635"/>
                  <a:pt x="2921992" y="5474395"/>
                  <a:pt x="2917031" y="5474395"/>
                </a:cubicBezTo>
                <a:lnTo>
                  <a:pt x="2902148" y="5474395"/>
                </a:lnTo>
                <a:cubicBezTo>
                  <a:pt x="2897187" y="5469434"/>
                  <a:pt x="2893467" y="5465714"/>
                  <a:pt x="2890986" y="5463233"/>
                </a:cubicBezTo>
                <a:cubicBezTo>
                  <a:pt x="2888505" y="5460752"/>
                  <a:pt x="2884784" y="5459512"/>
                  <a:pt x="2879824" y="5459512"/>
                </a:cubicBezTo>
                <a:cubicBezTo>
                  <a:pt x="2874863" y="5459512"/>
                  <a:pt x="2872382" y="5460752"/>
                  <a:pt x="2872382" y="5463233"/>
                </a:cubicBezTo>
                <a:cubicBezTo>
                  <a:pt x="2872382" y="5465714"/>
                  <a:pt x="2872382" y="5469434"/>
                  <a:pt x="2872382" y="5474395"/>
                </a:cubicBezTo>
                <a:lnTo>
                  <a:pt x="2864941" y="5481836"/>
                </a:lnTo>
                <a:lnTo>
                  <a:pt x="2857500" y="5496719"/>
                </a:lnTo>
                <a:cubicBezTo>
                  <a:pt x="2857500" y="5506641"/>
                  <a:pt x="2856259" y="5514083"/>
                  <a:pt x="2853779" y="5519043"/>
                </a:cubicBezTo>
                <a:cubicBezTo>
                  <a:pt x="2851298" y="5524004"/>
                  <a:pt x="2847577" y="5525245"/>
                  <a:pt x="2842617" y="5522764"/>
                </a:cubicBezTo>
                <a:cubicBezTo>
                  <a:pt x="2837656" y="5520283"/>
                  <a:pt x="2832695" y="5521524"/>
                  <a:pt x="2827734" y="5526485"/>
                </a:cubicBezTo>
                <a:cubicBezTo>
                  <a:pt x="2822773" y="5531446"/>
                  <a:pt x="2820292" y="5536407"/>
                  <a:pt x="2820292" y="5541367"/>
                </a:cubicBezTo>
                <a:cubicBezTo>
                  <a:pt x="2820292" y="5551289"/>
                  <a:pt x="2815332" y="5556250"/>
                  <a:pt x="2805410" y="5556250"/>
                </a:cubicBezTo>
                <a:cubicBezTo>
                  <a:pt x="2800449" y="5556250"/>
                  <a:pt x="2796728" y="5556250"/>
                  <a:pt x="2794248" y="5556250"/>
                </a:cubicBezTo>
                <a:cubicBezTo>
                  <a:pt x="2791767" y="5556250"/>
                  <a:pt x="2790527" y="5555010"/>
                  <a:pt x="2790527" y="5552529"/>
                </a:cubicBezTo>
                <a:cubicBezTo>
                  <a:pt x="2790527" y="5550049"/>
                  <a:pt x="2793008" y="5548809"/>
                  <a:pt x="2797968" y="5548809"/>
                </a:cubicBezTo>
                <a:cubicBezTo>
                  <a:pt x="2802929" y="5548809"/>
                  <a:pt x="2805410" y="5548809"/>
                  <a:pt x="2805410" y="5548809"/>
                </a:cubicBezTo>
                <a:cubicBezTo>
                  <a:pt x="2805410" y="5548809"/>
                  <a:pt x="2807890" y="5546329"/>
                  <a:pt x="2812851" y="5541367"/>
                </a:cubicBezTo>
                <a:cubicBezTo>
                  <a:pt x="2812851" y="5541367"/>
                  <a:pt x="2810370" y="5541367"/>
                  <a:pt x="2805410" y="5541367"/>
                </a:cubicBezTo>
                <a:lnTo>
                  <a:pt x="2812851" y="5519043"/>
                </a:lnTo>
                <a:cubicBezTo>
                  <a:pt x="2817812" y="5514083"/>
                  <a:pt x="2825253" y="5509122"/>
                  <a:pt x="2835175" y="5504161"/>
                </a:cubicBezTo>
                <a:lnTo>
                  <a:pt x="2850058" y="5504161"/>
                </a:lnTo>
                <a:lnTo>
                  <a:pt x="2835175" y="5496719"/>
                </a:lnTo>
                <a:lnTo>
                  <a:pt x="2820292" y="5481836"/>
                </a:lnTo>
                <a:cubicBezTo>
                  <a:pt x="2820292" y="5476876"/>
                  <a:pt x="2817812" y="5476876"/>
                  <a:pt x="2812851" y="5481836"/>
                </a:cubicBezTo>
                <a:cubicBezTo>
                  <a:pt x="2807890" y="5486797"/>
                  <a:pt x="2804170" y="5488038"/>
                  <a:pt x="2801689" y="5485557"/>
                </a:cubicBezTo>
                <a:cubicBezTo>
                  <a:pt x="2799208" y="5483076"/>
                  <a:pt x="2800449" y="5479356"/>
                  <a:pt x="2805410" y="5474395"/>
                </a:cubicBezTo>
                <a:cubicBezTo>
                  <a:pt x="2805410" y="5469434"/>
                  <a:pt x="2802929" y="5464473"/>
                  <a:pt x="2797968" y="5459512"/>
                </a:cubicBezTo>
                <a:cubicBezTo>
                  <a:pt x="2793008" y="5454551"/>
                  <a:pt x="2790527" y="5452071"/>
                  <a:pt x="2790527" y="5452071"/>
                </a:cubicBezTo>
                <a:lnTo>
                  <a:pt x="2768203" y="5452071"/>
                </a:lnTo>
                <a:cubicBezTo>
                  <a:pt x="2773163" y="5447110"/>
                  <a:pt x="2774404" y="5443389"/>
                  <a:pt x="2771923" y="5440909"/>
                </a:cubicBezTo>
                <a:cubicBezTo>
                  <a:pt x="2769443" y="5438429"/>
                  <a:pt x="2763242" y="5439669"/>
                  <a:pt x="2753320" y="5444629"/>
                </a:cubicBezTo>
                <a:cubicBezTo>
                  <a:pt x="2748359" y="5449590"/>
                  <a:pt x="2743398" y="5452071"/>
                  <a:pt x="2738437" y="5452071"/>
                </a:cubicBezTo>
                <a:cubicBezTo>
                  <a:pt x="2733476" y="5452071"/>
                  <a:pt x="2728515" y="5452071"/>
                  <a:pt x="2723554" y="5452071"/>
                </a:cubicBezTo>
                <a:lnTo>
                  <a:pt x="2716113" y="5452071"/>
                </a:lnTo>
                <a:cubicBezTo>
                  <a:pt x="2716113" y="5457032"/>
                  <a:pt x="2712392" y="5460752"/>
                  <a:pt x="2704951" y="5463233"/>
                </a:cubicBezTo>
                <a:cubicBezTo>
                  <a:pt x="2697509" y="5465714"/>
                  <a:pt x="2691308" y="5469434"/>
                  <a:pt x="2686347" y="5474395"/>
                </a:cubicBezTo>
                <a:lnTo>
                  <a:pt x="2678906" y="5481836"/>
                </a:lnTo>
                <a:cubicBezTo>
                  <a:pt x="2673945" y="5481836"/>
                  <a:pt x="2671464" y="5481836"/>
                  <a:pt x="2671464" y="5481836"/>
                </a:cubicBezTo>
                <a:cubicBezTo>
                  <a:pt x="2671464" y="5481836"/>
                  <a:pt x="2670224" y="5483076"/>
                  <a:pt x="2667744" y="5485557"/>
                </a:cubicBezTo>
                <a:cubicBezTo>
                  <a:pt x="2665263" y="5488038"/>
                  <a:pt x="2665263" y="5489278"/>
                  <a:pt x="2667744" y="5489278"/>
                </a:cubicBezTo>
                <a:cubicBezTo>
                  <a:pt x="2670224" y="5489278"/>
                  <a:pt x="2671464" y="5489278"/>
                  <a:pt x="2671464" y="5489278"/>
                </a:cubicBezTo>
                <a:cubicBezTo>
                  <a:pt x="2686347" y="5489278"/>
                  <a:pt x="2688828" y="5494239"/>
                  <a:pt x="2678906" y="5504161"/>
                </a:cubicBezTo>
                <a:cubicBezTo>
                  <a:pt x="2673945" y="5509122"/>
                  <a:pt x="2668984" y="5510362"/>
                  <a:pt x="2664023" y="5507881"/>
                </a:cubicBezTo>
                <a:cubicBezTo>
                  <a:pt x="2659062" y="5505401"/>
                  <a:pt x="2656582" y="5500440"/>
                  <a:pt x="2656582" y="5492998"/>
                </a:cubicBezTo>
                <a:cubicBezTo>
                  <a:pt x="2656582" y="5485557"/>
                  <a:pt x="2654101" y="5480596"/>
                  <a:pt x="2649140" y="5478116"/>
                </a:cubicBezTo>
                <a:cubicBezTo>
                  <a:pt x="2644179" y="5475635"/>
                  <a:pt x="2641699" y="5471914"/>
                  <a:pt x="2641699" y="5466954"/>
                </a:cubicBezTo>
                <a:cubicBezTo>
                  <a:pt x="2641699" y="5461993"/>
                  <a:pt x="2640459" y="5458272"/>
                  <a:pt x="2637978" y="5455791"/>
                </a:cubicBezTo>
                <a:cubicBezTo>
                  <a:pt x="2635497" y="5453311"/>
                  <a:pt x="2635497" y="5450831"/>
                  <a:pt x="2637978" y="5448350"/>
                </a:cubicBezTo>
                <a:cubicBezTo>
                  <a:pt x="2640459" y="5445869"/>
                  <a:pt x="2641699" y="5444629"/>
                  <a:pt x="2641699" y="5444629"/>
                </a:cubicBezTo>
                <a:lnTo>
                  <a:pt x="2671464" y="5466954"/>
                </a:lnTo>
                <a:cubicBezTo>
                  <a:pt x="2671464" y="5466954"/>
                  <a:pt x="2671464" y="5464473"/>
                  <a:pt x="2671464" y="5459512"/>
                </a:cubicBezTo>
                <a:cubicBezTo>
                  <a:pt x="2671464" y="5459512"/>
                  <a:pt x="2668984" y="5459512"/>
                  <a:pt x="2664023" y="5459512"/>
                </a:cubicBezTo>
                <a:lnTo>
                  <a:pt x="2671464" y="5444629"/>
                </a:lnTo>
                <a:cubicBezTo>
                  <a:pt x="2676425" y="5439669"/>
                  <a:pt x="2673945" y="5437188"/>
                  <a:pt x="2664023" y="5437188"/>
                </a:cubicBezTo>
                <a:cubicBezTo>
                  <a:pt x="2659062" y="5437188"/>
                  <a:pt x="2651621" y="5437188"/>
                  <a:pt x="2641699" y="5437188"/>
                </a:cubicBezTo>
                <a:cubicBezTo>
                  <a:pt x="2631777" y="5437188"/>
                  <a:pt x="2623095" y="5437188"/>
                  <a:pt x="2615654" y="5437188"/>
                </a:cubicBezTo>
                <a:cubicBezTo>
                  <a:pt x="2608212" y="5437188"/>
                  <a:pt x="2604492" y="5437188"/>
                  <a:pt x="2604492" y="5437188"/>
                </a:cubicBezTo>
                <a:cubicBezTo>
                  <a:pt x="2609452" y="5432227"/>
                  <a:pt x="2608212" y="5427266"/>
                  <a:pt x="2600771" y="5422305"/>
                </a:cubicBezTo>
                <a:cubicBezTo>
                  <a:pt x="2593330" y="5417344"/>
                  <a:pt x="2584648" y="5414864"/>
                  <a:pt x="2574726" y="5414864"/>
                </a:cubicBezTo>
                <a:lnTo>
                  <a:pt x="2559843" y="5422305"/>
                </a:lnTo>
                <a:cubicBezTo>
                  <a:pt x="2564804" y="5427266"/>
                  <a:pt x="2567285" y="5432227"/>
                  <a:pt x="2567285" y="5437188"/>
                </a:cubicBezTo>
                <a:lnTo>
                  <a:pt x="2559843" y="5437188"/>
                </a:lnTo>
                <a:cubicBezTo>
                  <a:pt x="2559843" y="5437188"/>
                  <a:pt x="2557363" y="5437188"/>
                  <a:pt x="2552402" y="5437188"/>
                </a:cubicBezTo>
                <a:lnTo>
                  <a:pt x="2544960" y="5422305"/>
                </a:lnTo>
                <a:lnTo>
                  <a:pt x="2544960" y="5407422"/>
                </a:lnTo>
                <a:cubicBezTo>
                  <a:pt x="2549921" y="5407422"/>
                  <a:pt x="2553642" y="5404942"/>
                  <a:pt x="2556123" y="5399981"/>
                </a:cubicBezTo>
                <a:cubicBezTo>
                  <a:pt x="2558603" y="5395020"/>
                  <a:pt x="2559843" y="5392540"/>
                  <a:pt x="2559843" y="5392540"/>
                </a:cubicBezTo>
                <a:cubicBezTo>
                  <a:pt x="2554883" y="5387579"/>
                  <a:pt x="2554883" y="5385098"/>
                  <a:pt x="2559843" y="5385098"/>
                </a:cubicBezTo>
                <a:cubicBezTo>
                  <a:pt x="2564804" y="5380137"/>
                  <a:pt x="2567285" y="5377657"/>
                  <a:pt x="2567285" y="5377657"/>
                </a:cubicBezTo>
                <a:cubicBezTo>
                  <a:pt x="2557363" y="5377657"/>
                  <a:pt x="2547441" y="5387579"/>
                  <a:pt x="2537519" y="5407422"/>
                </a:cubicBezTo>
                <a:cubicBezTo>
                  <a:pt x="2537519" y="5412383"/>
                  <a:pt x="2536279" y="5416104"/>
                  <a:pt x="2533798" y="5418584"/>
                </a:cubicBezTo>
                <a:cubicBezTo>
                  <a:pt x="2531318" y="5421065"/>
                  <a:pt x="2530078" y="5423545"/>
                  <a:pt x="2530078" y="5426026"/>
                </a:cubicBezTo>
                <a:cubicBezTo>
                  <a:pt x="2530078" y="5428506"/>
                  <a:pt x="2530078" y="5429747"/>
                  <a:pt x="2530078" y="5429747"/>
                </a:cubicBezTo>
                <a:lnTo>
                  <a:pt x="2530078" y="5444629"/>
                </a:lnTo>
                <a:cubicBezTo>
                  <a:pt x="2520156" y="5444629"/>
                  <a:pt x="2515195" y="5444629"/>
                  <a:pt x="2515195" y="5444629"/>
                </a:cubicBezTo>
                <a:lnTo>
                  <a:pt x="2492871" y="5452071"/>
                </a:lnTo>
                <a:cubicBezTo>
                  <a:pt x="2492871" y="5452071"/>
                  <a:pt x="2495351" y="5449590"/>
                  <a:pt x="2500312" y="5444629"/>
                </a:cubicBezTo>
                <a:cubicBezTo>
                  <a:pt x="2505273" y="5444629"/>
                  <a:pt x="2508993" y="5443389"/>
                  <a:pt x="2511474" y="5440909"/>
                </a:cubicBezTo>
                <a:cubicBezTo>
                  <a:pt x="2513955" y="5438429"/>
                  <a:pt x="2515195" y="5434707"/>
                  <a:pt x="2515195" y="5429747"/>
                </a:cubicBezTo>
                <a:cubicBezTo>
                  <a:pt x="2515195" y="5424786"/>
                  <a:pt x="2515195" y="5422305"/>
                  <a:pt x="2515195" y="5422305"/>
                </a:cubicBezTo>
                <a:lnTo>
                  <a:pt x="2507753" y="5422305"/>
                </a:lnTo>
                <a:cubicBezTo>
                  <a:pt x="2507753" y="5432227"/>
                  <a:pt x="2500312" y="5432227"/>
                  <a:pt x="2485429" y="5422305"/>
                </a:cubicBezTo>
                <a:cubicBezTo>
                  <a:pt x="2475507" y="5422305"/>
                  <a:pt x="2468066" y="5417344"/>
                  <a:pt x="2463105" y="5407422"/>
                </a:cubicBezTo>
                <a:cubicBezTo>
                  <a:pt x="2468066" y="5407422"/>
                  <a:pt x="2474267" y="5407422"/>
                  <a:pt x="2481709" y="5407422"/>
                </a:cubicBezTo>
                <a:cubicBezTo>
                  <a:pt x="2489150" y="5407422"/>
                  <a:pt x="2492871" y="5406182"/>
                  <a:pt x="2492871" y="5403702"/>
                </a:cubicBezTo>
                <a:cubicBezTo>
                  <a:pt x="2492871" y="5401221"/>
                  <a:pt x="2489150" y="5397500"/>
                  <a:pt x="2481709" y="5392540"/>
                </a:cubicBezTo>
                <a:cubicBezTo>
                  <a:pt x="2474267" y="5387579"/>
                  <a:pt x="2469306" y="5386338"/>
                  <a:pt x="2466826" y="5388819"/>
                </a:cubicBezTo>
                <a:cubicBezTo>
                  <a:pt x="2464345" y="5391299"/>
                  <a:pt x="2460624" y="5392540"/>
                  <a:pt x="2455664" y="5392540"/>
                </a:cubicBezTo>
                <a:lnTo>
                  <a:pt x="2463105" y="5377657"/>
                </a:lnTo>
                <a:lnTo>
                  <a:pt x="2470546" y="5370215"/>
                </a:lnTo>
                <a:lnTo>
                  <a:pt x="2448222" y="5370215"/>
                </a:lnTo>
                <a:cubicBezTo>
                  <a:pt x="2433339" y="5365255"/>
                  <a:pt x="2422177" y="5360293"/>
                  <a:pt x="2414736" y="5355332"/>
                </a:cubicBezTo>
                <a:cubicBezTo>
                  <a:pt x="2407294" y="5350372"/>
                  <a:pt x="2403574" y="5350372"/>
                  <a:pt x="2403574" y="5355332"/>
                </a:cubicBezTo>
                <a:cubicBezTo>
                  <a:pt x="2408534" y="5355332"/>
                  <a:pt x="2411015" y="5360293"/>
                  <a:pt x="2411015" y="5370215"/>
                </a:cubicBezTo>
                <a:cubicBezTo>
                  <a:pt x="2411015" y="5375176"/>
                  <a:pt x="2409775" y="5378897"/>
                  <a:pt x="2407294" y="5381377"/>
                </a:cubicBezTo>
                <a:cubicBezTo>
                  <a:pt x="2404814" y="5383858"/>
                  <a:pt x="2401093" y="5385098"/>
                  <a:pt x="2396132" y="5385098"/>
                </a:cubicBezTo>
                <a:cubicBezTo>
                  <a:pt x="2391172" y="5385098"/>
                  <a:pt x="2388691" y="5387579"/>
                  <a:pt x="2388691" y="5392540"/>
                </a:cubicBezTo>
                <a:lnTo>
                  <a:pt x="2403574" y="5407422"/>
                </a:lnTo>
                <a:lnTo>
                  <a:pt x="2411015" y="5392540"/>
                </a:lnTo>
                <a:cubicBezTo>
                  <a:pt x="2411015" y="5387579"/>
                  <a:pt x="2413496" y="5385098"/>
                  <a:pt x="2418457" y="5385098"/>
                </a:cubicBezTo>
                <a:cubicBezTo>
                  <a:pt x="2418457" y="5390059"/>
                  <a:pt x="2419697" y="5392540"/>
                  <a:pt x="2422177" y="5392540"/>
                </a:cubicBezTo>
                <a:cubicBezTo>
                  <a:pt x="2424658" y="5392540"/>
                  <a:pt x="2428379" y="5392540"/>
                  <a:pt x="2433339" y="5392540"/>
                </a:cubicBezTo>
                <a:lnTo>
                  <a:pt x="2440781" y="5399981"/>
                </a:lnTo>
                <a:cubicBezTo>
                  <a:pt x="2440781" y="5399981"/>
                  <a:pt x="2437060" y="5402462"/>
                  <a:pt x="2429619" y="5407422"/>
                </a:cubicBezTo>
                <a:cubicBezTo>
                  <a:pt x="2422177" y="5412383"/>
                  <a:pt x="2418457" y="5412383"/>
                  <a:pt x="2418457" y="5407422"/>
                </a:cubicBezTo>
                <a:cubicBezTo>
                  <a:pt x="2413496" y="5407422"/>
                  <a:pt x="2411015" y="5408662"/>
                  <a:pt x="2411015" y="5411143"/>
                </a:cubicBezTo>
                <a:cubicBezTo>
                  <a:pt x="2411015" y="5413624"/>
                  <a:pt x="2411015" y="5414864"/>
                  <a:pt x="2411015" y="5414864"/>
                </a:cubicBezTo>
                <a:cubicBezTo>
                  <a:pt x="2411015" y="5419825"/>
                  <a:pt x="2408534" y="5422305"/>
                  <a:pt x="2403574" y="5422305"/>
                </a:cubicBezTo>
                <a:lnTo>
                  <a:pt x="2388691" y="5422305"/>
                </a:lnTo>
                <a:cubicBezTo>
                  <a:pt x="2388691" y="5417344"/>
                  <a:pt x="2387451" y="5414864"/>
                  <a:pt x="2384970" y="5414864"/>
                </a:cubicBezTo>
                <a:cubicBezTo>
                  <a:pt x="2382490" y="5414864"/>
                  <a:pt x="2381250" y="5417344"/>
                  <a:pt x="2381250" y="5422305"/>
                </a:cubicBezTo>
                <a:cubicBezTo>
                  <a:pt x="2381250" y="5427266"/>
                  <a:pt x="2377529" y="5430987"/>
                  <a:pt x="2370087" y="5433467"/>
                </a:cubicBezTo>
                <a:cubicBezTo>
                  <a:pt x="2362646" y="5435948"/>
                  <a:pt x="2360165" y="5439669"/>
                  <a:pt x="2362646" y="5444629"/>
                </a:cubicBezTo>
                <a:cubicBezTo>
                  <a:pt x="2365127" y="5449590"/>
                  <a:pt x="2363886" y="5452071"/>
                  <a:pt x="2358925" y="5452071"/>
                </a:cubicBezTo>
                <a:cubicBezTo>
                  <a:pt x="2353965" y="5452071"/>
                  <a:pt x="2350244" y="5452071"/>
                  <a:pt x="2347763" y="5452071"/>
                </a:cubicBezTo>
                <a:cubicBezTo>
                  <a:pt x="2345283" y="5452071"/>
                  <a:pt x="2344042" y="5452071"/>
                  <a:pt x="2344042" y="5452071"/>
                </a:cubicBezTo>
                <a:cubicBezTo>
                  <a:pt x="2339082" y="5447110"/>
                  <a:pt x="2339082" y="5442149"/>
                  <a:pt x="2344042" y="5437188"/>
                </a:cubicBezTo>
                <a:cubicBezTo>
                  <a:pt x="2349003" y="5432227"/>
                  <a:pt x="2346523" y="5427266"/>
                  <a:pt x="2336601" y="5422305"/>
                </a:cubicBezTo>
                <a:lnTo>
                  <a:pt x="2336601" y="5414864"/>
                </a:lnTo>
                <a:cubicBezTo>
                  <a:pt x="2336601" y="5414864"/>
                  <a:pt x="2339082" y="5414864"/>
                  <a:pt x="2344042" y="5414864"/>
                </a:cubicBezTo>
                <a:cubicBezTo>
                  <a:pt x="2344042" y="5419825"/>
                  <a:pt x="2345283" y="5422305"/>
                  <a:pt x="2347763" y="5422305"/>
                </a:cubicBezTo>
                <a:cubicBezTo>
                  <a:pt x="2350244" y="5422305"/>
                  <a:pt x="2351484" y="5418584"/>
                  <a:pt x="2351484" y="5411143"/>
                </a:cubicBezTo>
                <a:cubicBezTo>
                  <a:pt x="2351484" y="5403702"/>
                  <a:pt x="2353965" y="5399981"/>
                  <a:pt x="2358925" y="5399981"/>
                </a:cubicBezTo>
                <a:lnTo>
                  <a:pt x="2358925" y="5385098"/>
                </a:lnTo>
                <a:cubicBezTo>
                  <a:pt x="2361406" y="5385098"/>
                  <a:pt x="2363421" y="5385098"/>
                  <a:pt x="2364971" y="5385098"/>
                </a:cubicBezTo>
                <a:lnTo>
                  <a:pt x="2366367" y="5385098"/>
                </a:lnTo>
                <a:cubicBezTo>
                  <a:pt x="2361406" y="5380137"/>
                  <a:pt x="2360165" y="5377657"/>
                  <a:pt x="2362646" y="5377657"/>
                </a:cubicBezTo>
                <a:cubicBezTo>
                  <a:pt x="2365127" y="5377657"/>
                  <a:pt x="2366367" y="5377657"/>
                  <a:pt x="2366367" y="5377657"/>
                </a:cubicBezTo>
                <a:cubicBezTo>
                  <a:pt x="2371327" y="5377657"/>
                  <a:pt x="2373808" y="5375176"/>
                  <a:pt x="2373808" y="5370215"/>
                </a:cubicBezTo>
                <a:cubicBezTo>
                  <a:pt x="2373808" y="5360293"/>
                  <a:pt x="2368847" y="5360293"/>
                  <a:pt x="2358925" y="5370215"/>
                </a:cubicBezTo>
                <a:lnTo>
                  <a:pt x="2344042" y="5377657"/>
                </a:lnTo>
                <a:cubicBezTo>
                  <a:pt x="2339082" y="5377657"/>
                  <a:pt x="2336601" y="5378897"/>
                  <a:pt x="2336601" y="5381377"/>
                </a:cubicBezTo>
                <a:cubicBezTo>
                  <a:pt x="2336601" y="5383858"/>
                  <a:pt x="2336601" y="5385098"/>
                  <a:pt x="2336601" y="5385098"/>
                </a:cubicBezTo>
                <a:cubicBezTo>
                  <a:pt x="2336601" y="5385098"/>
                  <a:pt x="2331640" y="5385098"/>
                  <a:pt x="2321718" y="5385098"/>
                </a:cubicBezTo>
                <a:cubicBezTo>
                  <a:pt x="2311796" y="5385098"/>
                  <a:pt x="2306835" y="5382617"/>
                  <a:pt x="2306835" y="5377657"/>
                </a:cubicBezTo>
                <a:cubicBezTo>
                  <a:pt x="2306835" y="5372696"/>
                  <a:pt x="2311796" y="5372696"/>
                  <a:pt x="2321718" y="5377657"/>
                </a:cubicBezTo>
                <a:cubicBezTo>
                  <a:pt x="2326679" y="5377657"/>
                  <a:pt x="2330400" y="5376417"/>
                  <a:pt x="2332880" y="5373936"/>
                </a:cubicBezTo>
                <a:cubicBezTo>
                  <a:pt x="2335361" y="5371455"/>
                  <a:pt x="2336601" y="5368975"/>
                  <a:pt x="2336601" y="5366495"/>
                </a:cubicBezTo>
                <a:cubicBezTo>
                  <a:pt x="2336601" y="5364014"/>
                  <a:pt x="2336601" y="5362774"/>
                  <a:pt x="2336601" y="5362774"/>
                </a:cubicBezTo>
                <a:lnTo>
                  <a:pt x="2291953" y="5347891"/>
                </a:lnTo>
                <a:lnTo>
                  <a:pt x="2277070" y="5340450"/>
                </a:lnTo>
                <a:cubicBezTo>
                  <a:pt x="2272109" y="5345410"/>
                  <a:pt x="2268388" y="5346651"/>
                  <a:pt x="2265908" y="5344170"/>
                </a:cubicBezTo>
                <a:cubicBezTo>
                  <a:pt x="2263427" y="5341690"/>
                  <a:pt x="2260947" y="5342930"/>
                  <a:pt x="2258466" y="5347891"/>
                </a:cubicBezTo>
                <a:cubicBezTo>
                  <a:pt x="2255986" y="5352852"/>
                  <a:pt x="2252265" y="5352852"/>
                  <a:pt x="2247304" y="5347891"/>
                </a:cubicBezTo>
                <a:lnTo>
                  <a:pt x="2254746" y="5333008"/>
                </a:lnTo>
                <a:cubicBezTo>
                  <a:pt x="2264668" y="5333008"/>
                  <a:pt x="2269628" y="5331768"/>
                  <a:pt x="2269628" y="5329288"/>
                </a:cubicBezTo>
                <a:cubicBezTo>
                  <a:pt x="2269628" y="5326807"/>
                  <a:pt x="2267148" y="5325567"/>
                  <a:pt x="2262187" y="5325567"/>
                </a:cubicBezTo>
                <a:lnTo>
                  <a:pt x="2254746" y="5318125"/>
                </a:lnTo>
                <a:cubicBezTo>
                  <a:pt x="2249785" y="5313165"/>
                  <a:pt x="2244824" y="5314405"/>
                  <a:pt x="2239863" y="5321846"/>
                </a:cubicBezTo>
                <a:cubicBezTo>
                  <a:pt x="2234902" y="5329288"/>
                  <a:pt x="2232421" y="5333008"/>
                  <a:pt x="2232421" y="5333008"/>
                </a:cubicBezTo>
                <a:lnTo>
                  <a:pt x="2202656" y="5340450"/>
                </a:lnTo>
                <a:cubicBezTo>
                  <a:pt x="2202656" y="5340450"/>
                  <a:pt x="2197695" y="5340450"/>
                  <a:pt x="2187773" y="5340450"/>
                </a:cubicBezTo>
                <a:cubicBezTo>
                  <a:pt x="2177851" y="5340450"/>
                  <a:pt x="2170409" y="5337969"/>
                  <a:pt x="2165449" y="5333008"/>
                </a:cubicBezTo>
                <a:lnTo>
                  <a:pt x="2143125" y="5325567"/>
                </a:lnTo>
                <a:cubicBezTo>
                  <a:pt x="2133202" y="5325567"/>
                  <a:pt x="2128242" y="5325567"/>
                  <a:pt x="2128242" y="5325567"/>
                </a:cubicBezTo>
                <a:lnTo>
                  <a:pt x="2120800" y="5318125"/>
                </a:lnTo>
                <a:cubicBezTo>
                  <a:pt x="2115840" y="5318125"/>
                  <a:pt x="2112119" y="5318125"/>
                  <a:pt x="2109638" y="5318125"/>
                </a:cubicBezTo>
                <a:cubicBezTo>
                  <a:pt x="2107158" y="5318125"/>
                  <a:pt x="2105917" y="5315645"/>
                  <a:pt x="2105917" y="5310684"/>
                </a:cubicBezTo>
                <a:lnTo>
                  <a:pt x="2091035" y="5310684"/>
                </a:lnTo>
                <a:lnTo>
                  <a:pt x="2076152" y="5318125"/>
                </a:lnTo>
                <a:lnTo>
                  <a:pt x="2068710" y="5310684"/>
                </a:lnTo>
                <a:lnTo>
                  <a:pt x="2076152" y="5303243"/>
                </a:lnTo>
                <a:cubicBezTo>
                  <a:pt x="2071191" y="5303243"/>
                  <a:pt x="2063750" y="5302003"/>
                  <a:pt x="2053828" y="5299522"/>
                </a:cubicBezTo>
                <a:cubicBezTo>
                  <a:pt x="2043906" y="5297041"/>
                  <a:pt x="2036464" y="5295801"/>
                  <a:pt x="2031503" y="5295801"/>
                </a:cubicBezTo>
                <a:lnTo>
                  <a:pt x="2009179" y="5288360"/>
                </a:lnTo>
                <a:cubicBezTo>
                  <a:pt x="2009179" y="5293321"/>
                  <a:pt x="2001738" y="5298282"/>
                  <a:pt x="1986855" y="5303243"/>
                </a:cubicBezTo>
                <a:lnTo>
                  <a:pt x="1957089" y="5295801"/>
                </a:lnTo>
                <a:cubicBezTo>
                  <a:pt x="1952129" y="5290840"/>
                  <a:pt x="1947167" y="5288360"/>
                  <a:pt x="1942207" y="5288360"/>
                </a:cubicBezTo>
                <a:lnTo>
                  <a:pt x="1934765" y="5288360"/>
                </a:lnTo>
                <a:cubicBezTo>
                  <a:pt x="1934765" y="5288360"/>
                  <a:pt x="1934765" y="5285879"/>
                  <a:pt x="1934765" y="5280918"/>
                </a:cubicBezTo>
                <a:lnTo>
                  <a:pt x="1942207" y="5273477"/>
                </a:lnTo>
                <a:cubicBezTo>
                  <a:pt x="1947167" y="5278438"/>
                  <a:pt x="1950888" y="5279678"/>
                  <a:pt x="1953369" y="5277198"/>
                </a:cubicBezTo>
                <a:cubicBezTo>
                  <a:pt x="1955849" y="5274717"/>
                  <a:pt x="1957089" y="5273477"/>
                  <a:pt x="1957089" y="5273477"/>
                </a:cubicBezTo>
                <a:cubicBezTo>
                  <a:pt x="1957089" y="5268516"/>
                  <a:pt x="1962050" y="5266036"/>
                  <a:pt x="1971972" y="5266036"/>
                </a:cubicBezTo>
                <a:lnTo>
                  <a:pt x="1979414" y="5258594"/>
                </a:lnTo>
                <a:cubicBezTo>
                  <a:pt x="1979414" y="5258594"/>
                  <a:pt x="1976933" y="5259835"/>
                  <a:pt x="1971972" y="5262315"/>
                </a:cubicBezTo>
                <a:cubicBezTo>
                  <a:pt x="1967011" y="5264796"/>
                  <a:pt x="1959570" y="5263555"/>
                  <a:pt x="1949648" y="5258594"/>
                </a:cubicBezTo>
                <a:lnTo>
                  <a:pt x="1942207" y="5258594"/>
                </a:lnTo>
                <a:cubicBezTo>
                  <a:pt x="1942207" y="5263555"/>
                  <a:pt x="1937246" y="5267276"/>
                  <a:pt x="1927324" y="5269756"/>
                </a:cubicBezTo>
                <a:cubicBezTo>
                  <a:pt x="1917402" y="5272237"/>
                  <a:pt x="1912441" y="5272237"/>
                  <a:pt x="1912441" y="5269756"/>
                </a:cubicBezTo>
                <a:cubicBezTo>
                  <a:pt x="1912441" y="5267276"/>
                  <a:pt x="1909960" y="5267276"/>
                  <a:pt x="1905000" y="5269756"/>
                </a:cubicBezTo>
                <a:cubicBezTo>
                  <a:pt x="1900039" y="5272237"/>
                  <a:pt x="1897558" y="5273477"/>
                  <a:pt x="1897558" y="5273477"/>
                </a:cubicBezTo>
                <a:cubicBezTo>
                  <a:pt x="1897558" y="5273477"/>
                  <a:pt x="1896318" y="5274717"/>
                  <a:pt x="1893837" y="5277198"/>
                </a:cubicBezTo>
                <a:cubicBezTo>
                  <a:pt x="1891357" y="5279678"/>
                  <a:pt x="1890117" y="5280918"/>
                  <a:pt x="1890117" y="5280918"/>
                </a:cubicBezTo>
                <a:cubicBezTo>
                  <a:pt x="1885156" y="5280918"/>
                  <a:pt x="1882675" y="5278438"/>
                  <a:pt x="1882675" y="5273477"/>
                </a:cubicBezTo>
                <a:cubicBezTo>
                  <a:pt x="1882675" y="5268516"/>
                  <a:pt x="1883915" y="5266036"/>
                  <a:pt x="1886396" y="5266036"/>
                </a:cubicBezTo>
                <a:cubicBezTo>
                  <a:pt x="1888877" y="5266036"/>
                  <a:pt x="1890117" y="5263555"/>
                  <a:pt x="1890117" y="5258594"/>
                </a:cubicBezTo>
                <a:lnTo>
                  <a:pt x="1897558" y="5258594"/>
                </a:lnTo>
                <a:lnTo>
                  <a:pt x="1912441" y="5251153"/>
                </a:lnTo>
                <a:lnTo>
                  <a:pt x="1905000" y="5236270"/>
                </a:lnTo>
                <a:cubicBezTo>
                  <a:pt x="1909960" y="5236270"/>
                  <a:pt x="1912441" y="5233789"/>
                  <a:pt x="1912441" y="5228829"/>
                </a:cubicBezTo>
                <a:cubicBezTo>
                  <a:pt x="1912441" y="5223868"/>
                  <a:pt x="1914922" y="5220147"/>
                  <a:pt x="1919882" y="5217666"/>
                </a:cubicBezTo>
                <a:cubicBezTo>
                  <a:pt x="1924843" y="5215186"/>
                  <a:pt x="1923603" y="5211465"/>
                  <a:pt x="1916162" y="5206504"/>
                </a:cubicBezTo>
                <a:cubicBezTo>
                  <a:pt x="1908720" y="5201544"/>
                  <a:pt x="1905000" y="5196582"/>
                  <a:pt x="1905000" y="5191622"/>
                </a:cubicBezTo>
                <a:lnTo>
                  <a:pt x="1860351" y="5191622"/>
                </a:lnTo>
                <a:cubicBezTo>
                  <a:pt x="1855390" y="5196582"/>
                  <a:pt x="1850429" y="5197823"/>
                  <a:pt x="1845468" y="5195342"/>
                </a:cubicBezTo>
                <a:cubicBezTo>
                  <a:pt x="1840508" y="5192862"/>
                  <a:pt x="1835546" y="5192862"/>
                  <a:pt x="1830585" y="5195342"/>
                </a:cubicBezTo>
                <a:cubicBezTo>
                  <a:pt x="1825625" y="5197823"/>
                  <a:pt x="1819423" y="5197823"/>
                  <a:pt x="1811982" y="5195342"/>
                </a:cubicBezTo>
                <a:cubicBezTo>
                  <a:pt x="1804541" y="5192862"/>
                  <a:pt x="1800820" y="5190381"/>
                  <a:pt x="1800820" y="5187901"/>
                </a:cubicBezTo>
                <a:cubicBezTo>
                  <a:pt x="1800820" y="5185420"/>
                  <a:pt x="1799580" y="5184180"/>
                  <a:pt x="1797099" y="5184180"/>
                </a:cubicBezTo>
                <a:cubicBezTo>
                  <a:pt x="1794618" y="5184180"/>
                  <a:pt x="1792138" y="5182940"/>
                  <a:pt x="1789658" y="5180459"/>
                </a:cubicBezTo>
                <a:cubicBezTo>
                  <a:pt x="1787177" y="5177979"/>
                  <a:pt x="1785937" y="5176739"/>
                  <a:pt x="1785937" y="5176739"/>
                </a:cubicBezTo>
                <a:lnTo>
                  <a:pt x="1823144" y="5184180"/>
                </a:lnTo>
                <a:cubicBezTo>
                  <a:pt x="1828105" y="5189141"/>
                  <a:pt x="1833066" y="5189141"/>
                  <a:pt x="1838027" y="5184180"/>
                </a:cubicBezTo>
                <a:lnTo>
                  <a:pt x="1838027" y="5176739"/>
                </a:lnTo>
                <a:cubicBezTo>
                  <a:pt x="1833066" y="5176739"/>
                  <a:pt x="1830585" y="5174259"/>
                  <a:pt x="1830585" y="5169297"/>
                </a:cubicBezTo>
                <a:lnTo>
                  <a:pt x="1815703" y="5161856"/>
                </a:lnTo>
                <a:cubicBezTo>
                  <a:pt x="1805781" y="5156895"/>
                  <a:pt x="1798339" y="5151934"/>
                  <a:pt x="1793378" y="5146973"/>
                </a:cubicBezTo>
                <a:lnTo>
                  <a:pt x="1785937" y="5146973"/>
                </a:lnTo>
                <a:lnTo>
                  <a:pt x="1771054" y="5146973"/>
                </a:lnTo>
                <a:cubicBezTo>
                  <a:pt x="1771054" y="5142012"/>
                  <a:pt x="1769814" y="5139532"/>
                  <a:pt x="1767334" y="5139532"/>
                </a:cubicBezTo>
                <a:cubicBezTo>
                  <a:pt x="1764853" y="5139532"/>
                  <a:pt x="1763613" y="5139532"/>
                  <a:pt x="1763613" y="5139532"/>
                </a:cubicBezTo>
                <a:cubicBezTo>
                  <a:pt x="1743769" y="5144493"/>
                  <a:pt x="1728886" y="5139532"/>
                  <a:pt x="1718964" y="5124649"/>
                </a:cubicBezTo>
                <a:cubicBezTo>
                  <a:pt x="1709042" y="5099845"/>
                  <a:pt x="1702842" y="5086202"/>
                  <a:pt x="1700361" y="5083721"/>
                </a:cubicBezTo>
                <a:cubicBezTo>
                  <a:pt x="1697880" y="5081241"/>
                  <a:pt x="1691679" y="5080000"/>
                  <a:pt x="1681757" y="5080000"/>
                </a:cubicBezTo>
                <a:cubicBezTo>
                  <a:pt x="1671836" y="5080000"/>
                  <a:pt x="1664394" y="5080000"/>
                  <a:pt x="1659433" y="5080000"/>
                </a:cubicBezTo>
                <a:cubicBezTo>
                  <a:pt x="1654472" y="5080000"/>
                  <a:pt x="1651992" y="5078760"/>
                  <a:pt x="1651992" y="5076280"/>
                </a:cubicBezTo>
                <a:cubicBezTo>
                  <a:pt x="1651992" y="5073800"/>
                  <a:pt x="1649511" y="5071319"/>
                  <a:pt x="1644550" y="5068838"/>
                </a:cubicBezTo>
                <a:cubicBezTo>
                  <a:pt x="1639589" y="5066358"/>
                  <a:pt x="1635869" y="5065118"/>
                  <a:pt x="1633388" y="5065118"/>
                </a:cubicBezTo>
                <a:cubicBezTo>
                  <a:pt x="1630908" y="5065118"/>
                  <a:pt x="1628427" y="5065118"/>
                  <a:pt x="1625947" y="5065118"/>
                </a:cubicBezTo>
                <a:cubicBezTo>
                  <a:pt x="1623466" y="5065118"/>
                  <a:pt x="1622226" y="5062638"/>
                  <a:pt x="1622226" y="5057676"/>
                </a:cubicBezTo>
                <a:lnTo>
                  <a:pt x="1577578" y="5065118"/>
                </a:lnTo>
                <a:cubicBezTo>
                  <a:pt x="1577578" y="5065118"/>
                  <a:pt x="1570136" y="5065118"/>
                  <a:pt x="1555254" y="5065118"/>
                </a:cubicBezTo>
                <a:cubicBezTo>
                  <a:pt x="1540371" y="5055196"/>
                  <a:pt x="1532929" y="5047755"/>
                  <a:pt x="1532929" y="5042793"/>
                </a:cubicBezTo>
                <a:cubicBezTo>
                  <a:pt x="1537890" y="5042793"/>
                  <a:pt x="1541611" y="5042793"/>
                  <a:pt x="1544091" y="5042793"/>
                </a:cubicBezTo>
                <a:cubicBezTo>
                  <a:pt x="1546572" y="5042793"/>
                  <a:pt x="1547812" y="5042793"/>
                  <a:pt x="1547812" y="5042793"/>
                </a:cubicBezTo>
                <a:lnTo>
                  <a:pt x="1599902" y="5050235"/>
                </a:lnTo>
                <a:cubicBezTo>
                  <a:pt x="1599902" y="5045274"/>
                  <a:pt x="1594941" y="5042793"/>
                  <a:pt x="1585019" y="5042793"/>
                </a:cubicBezTo>
                <a:cubicBezTo>
                  <a:pt x="1570136" y="5042793"/>
                  <a:pt x="1562695" y="5037833"/>
                  <a:pt x="1562695" y="5027911"/>
                </a:cubicBezTo>
                <a:cubicBezTo>
                  <a:pt x="1567656" y="5032872"/>
                  <a:pt x="1572617" y="5035352"/>
                  <a:pt x="1577578" y="5035352"/>
                </a:cubicBezTo>
                <a:lnTo>
                  <a:pt x="1577578" y="5027911"/>
                </a:lnTo>
                <a:cubicBezTo>
                  <a:pt x="1572617" y="5022950"/>
                  <a:pt x="1570136" y="5017989"/>
                  <a:pt x="1570136" y="5013028"/>
                </a:cubicBezTo>
                <a:cubicBezTo>
                  <a:pt x="1570136" y="5008067"/>
                  <a:pt x="1567656" y="5005586"/>
                  <a:pt x="1562695" y="5005586"/>
                </a:cubicBezTo>
                <a:cubicBezTo>
                  <a:pt x="1518047" y="5005586"/>
                  <a:pt x="1498203" y="5003106"/>
                  <a:pt x="1503164" y="4998145"/>
                </a:cubicBezTo>
                <a:cubicBezTo>
                  <a:pt x="1503164" y="4998145"/>
                  <a:pt x="1505644" y="4998145"/>
                  <a:pt x="1510605" y="4998145"/>
                </a:cubicBezTo>
                <a:lnTo>
                  <a:pt x="1518047" y="4990704"/>
                </a:lnTo>
                <a:lnTo>
                  <a:pt x="1555254" y="4983262"/>
                </a:lnTo>
                <a:lnTo>
                  <a:pt x="1555254" y="4975821"/>
                </a:lnTo>
                <a:cubicBezTo>
                  <a:pt x="1540371" y="4975821"/>
                  <a:pt x="1529209" y="4972100"/>
                  <a:pt x="1521767" y="4964659"/>
                </a:cubicBezTo>
                <a:cubicBezTo>
                  <a:pt x="1514326" y="4957217"/>
                  <a:pt x="1510605" y="4951016"/>
                  <a:pt x="1510605" y="4946055"/>
                </a:cubicBezTo>
                <a:lnTo>
                  <a:pt x="1510605" y="4953497"/>
                </a:lnTo>
                <a:lnTo>
                  <a:pt x="1503164" y="4968379"/>
                </a:lnTo>
                <a:cubicBezTo>
                  <a:pt x="1498203" y="4963419"/>
                  <a:pt x="1493242" y="4960938"/>
                  <a:pt x="1488281" y="4960938"/>
                </a:cubicBezTo>
                <a:lnTo>
                  <a:pt x="1476375" y="4946055"/>
                </a:lnTo>
                <a:lnTo>
                  <a:pt x="1480840" y="4946055"/>
                </a:lnTo>
                <a:cubicBezTo>
                  <a:pt x="1485800" y="4946055"/>
                  <a:pt x="1488281" y="4943575"/>
                  <a:pt x="1488281" y="4938614"/>
                </a:cubicBezTo>
                <a:cubicBezTo>
                  <a:pt x="1483320" y="4938614"/>
                  <a:pt x="1479599" y="4938614"/>
                  <a:pt x="1477119" y="4938614"/>
                </a:cubicBezTo>
                <a:cubicBezTo>
                  <a:pt x="1474638" y="4938614"/>
                  <a:pt x="1473398" y="4938614"/>
                  <a:pt x="1473398" y="4938614"/>
                </a:cubicBezTo>
                <a:lnTo>
                  <a:pt x="1473398" y="4942334"/>
                </a:lnTo>
                <a:lnTo>
                  <a:pt x="1458515" y="4923731"/>
                </a:lnTo>
                <a:cubicBezTo>
                  <a:pt x="1458515" y="4923731"/>
                  <a:pt x="1457275" y="4922491"/>
                  <a:pt x="1454794" y="4920010"/>
                </a:cubicBezTo>
                <a:cubicBezTo>
                  <a:pt x="1452314" y="4917530"/>
                  <a:pt x="1448593" y="4916290"/>
                  <a:pt x="1443632" y="4916290"/>
                </a:cubicBezTo>
                <a:cubicBezTo>
                  <a:pt x="1433711" y="4916290"/>
                  <a:pt x="1428750" y="4916290"/>
                  <a:pt x="1428750" y="4916290"/>
                </a:cubicBezTo>
                <a:lnTo>
                  <a:pt x="1421308" y="4923731"/>
                </a:lnTo>
                <a:cubicBezTo>
                  <a:pt x="1416347" y="4923731"/>
                  <a:pt x="1413867" y="4918770"/>
                  <a:pt x="1413867" y="4908848"/>
                </a:cubicBezTo>
                <a:lnTo>
                  <a:pt x="1421308" y="4886524"/>
                </a:lnTo>
                <a:cubicBezTo>
                  <a:pt x="1426269" y="4886524"/>
                  <a:pt x="1429990" y="4886524"/>
                  <a:pt x="1432470" y="4886524"/>
                </a:cubicBezTo>
                <a:cubicBezTo>
                  <a:pt x="1434951" y="4886524"/>
                  <a:pt x="1438672" y="4886524"/>
                  <a:pt x="1443632" y="4886524"/>
                </a:cubicBezTo>
                <a:cubicBezTo>
                  <a:pt x="1448593" y="4896446"/>
                  <a:pt x="1452314" y="4901407"/>
                  <a:pt x="1454794" y="4901407"/>
                </a:cubicBezTo>
                <a:cubicBezTo>
                  <a:pt x="1457275" y="4901407"/>
                  <a:pt x="1463476" y="4901407"/>
                  <a:pt x="1473398" y="4901407"/>
                </a:cubicBezTo>
                <a:cubicBezTo>
                  <a:pt x="1483320" y="4901407"/>
                  <a:pt x="1488281" y="4896446"/>
                  <a:pt x="1488281" y="4886524"/>
                </a:cubicBezTo>
                <a:cubicBezTo>
                  <a:pt x="1488281" y="4886524"/>
                  <a:pt x="1487041" y="4885284"/>
                  <a:pt x="1484560" y="4882803"/>
                </a:cubicBezTo>
                <a:cubicBezTo>
                  <a:pt x="1482080" y="4880323"/>
                  <a:pt x="1478359" y="4879082"/>
                  <a:pt x="1473398" y="4879082"/>
                </a:cubicBezTo>
                <a:lnTo>
                  <a:pt x="1451074" y="4879082"/>
                </a:lnTo>
                <a:cubicBezTo>
                  <a:pt x="1451074" y="4874122"/>
                  <a:pt x="1448593" y="4874122"/>
                  <a:pt x="1443632" y="4879082"/>
                </a:cubicBezTo>
                <a:lnTo>
                  <a:pt x="1428750" y="4871641"/>
                </a:lnTo>
                <a:cubicBezTo>
                  <a:pt x="1423789" y="4871641"/>
                  <a:pt x="1423789" y="4869161"/>
                  <a:pt x="1428750" y="4864200"/>
                </a:cubicBezTo>
                <a:lnTo>
                  <a:pt x="1428750" y="4856758"/>
                </a:lnTo>
                <a:cubicBezTo>
                  <a:pt x="1428750" y="4856758"/>
                  <a:pt x="1426269" y="4854278"/>
                  <a:pt x="1421308" y="4849317"/>
                </a:cubicBezTo>
                <a:lnTo>
                  <a:pt x="1406425" y="4841875"/>
                </a:lnTo>
                <a:cubicBezTo>
                  <a:pt x="1401465" y="4841875"/>
                  <a:pt x="1396503" y="4839395"/>
                  <a:pt x="1391543" y="4834434"/>
                </a:cubicBezTo>
                <a:cubicBezTo>
                  <a:pt x="1386582" y="4829473"/>
                  <a:pt x="1384101" y="4830713"/>
                  <a:pt x="1384101" y="4838155"/>
                </a:cubicBezTo>
                <a:cubicBezTo>
                  <a:pt x="1384101" y="4845596"/>
                  <a:pt x="1384101" y="4851798"/>
                  <a:pt x="1384101" y="4856758"/>
                </a:cubicBezTo>
                <a:lnTo>
                  <a:pt x="1346894" y="4819551"/>
                </a:lnTo>
                <a:cubicBezTo>
                  <a:pt x="1346894" y="4814590"/>
                  <a:pt x="1349375" y="4814590"/>
                  <a:pt x="1354336" y="4819551"/>
                </a:cubicBezTo>
                <a:lnTo>
                  <a:pt x="1369219" y="4812110"/>
                </a:lnTo>
                <a:cubicBezTo>
                  <a:pt x="1369219" y="4812110"/>
                  <a:pt x="1363017" y="4807149"/>
                  <a:pt x="1350615" y="4797227"/>
                </a:cubicBezTo>
                <a:cubicBezTo>
                  <a:pt x="1338213" y="4787306"/>
                  <a:pt x="1329531" y="4782344"/>
                  <a:pt x="1324570" y="4782344"/>
                </a:cubicBezTo>
                <a:cubicBezTo>
                  <a:pt x="1319609" y="4782344"/>
                  <a:pt x="1317129" y="4779864"/>
                  <a:pt x="1317129" y="4774903"/>
                </a:cubicBezTo>
                <a:cubicBezTo>
                  <a:pt x="1317129" y="4769942"/>
                  <a:pt x="1322090" y="4767461"/>
                  <a:pt x="1332011" y="4767461"/>
                </a:cubicBezTo>
                <a:cubicBezTo>
                  <a:pt x="1336972" y="4767461"/>
                  <a:pt x="1339453" y="4767461"/>
                  <a:pt x="1339453" y="4767461"/>
                </a:cubicBezTo>
                <a:cubicBezTo>
                  <a:pt x="1339453" y="4767461"/>
                  <a:pt x="1336972" y="4764981"/>
                  <a:pt x="1332011" y="4760020"/>
                </a:cubicBezTo>
                <a:cubicBezTo>
                  <a:pt x="1332011" y="4755059"/>
                  <a:pt x="1327050" y="4752579"/>
                  <a:pt x="1317129" y="4752579"/>
                </a:cubicBezTo>
                <a:lnTo>
                  <a:pt x="1317129" y="4745137"/>
                </a:lnTo>
                <a:cubicBezTo>
                  <a:pt x="1332011" y="4740176"/>
                  <a:pt x="1336972" y="4727774"/>
                  <a:pt x="1332011" y="4707930"/>
                </a:cubicBezTo>
                <a:cubicBezTo>
                  <a:pt x="1332011" y="4702969"/>
                  <a:pt x="1329531" y="4699249"/>
                  <a:pt x="1324570" y="4696768"/>
                </a:cubicBezTo>
                <a:cubicBezTo>
                  <a:pt x="1319609" y="4694288"/>
                  <a:pt x="1314648" y="4694288"/>
                  <a:pt x="1309687" y="4696768"/>
                </a:cubicBezTo>
                <a:cubicBezTo>
                  <a:pt x="1304726" y="4699249"/>
                  <a:pt x="1303486" y="4701729"/>
                  <a:pt x="1305967" y="4704209"/>
                </a:cubicBezTo>
                <a:cubicBezTo>
                  <a:pt x="1308447" y="4706690"/>
                  <a:pt x="1312168" y="4709171"/>
                  <a:pt x="1317129" y="4711651"/>
                </a:cubicBezTo>
                <a:cubicBezTo>
                  <a:pt x="1322090" y="4714131"/>
                  <a:pt x="1324570" y="4716612"/>
                  <a:pt x="1324570" y="4719092"/>
                </a:cubicBezTo>
                <a:cubicBezTo>
                  <a:pt x="1324570" y="4721573"/>
                  <a:pt x="1324570" y="4722813"/>
                  <a:pt x="1324570" y="4722813"/>
                </a:cubicBezTo>
                <a:cubicBezTo>
                  <a:pt x="1319609" y="4732735"/>
                  <a:pt x="1314648" y="4736456"/>
                  <a:pt x="1309687" y="4733975"/>
                </a:cubicBezTo>
                <a:cubicBezTo>
                  <a:pt x="1304726" y="4731495"/>
                  <a:pt x="1299765" y="4735216"/>
                  <a:pt x="1294805" y="4745137"/>
                </a:cubicBezTo>
                <a:cubicBezTo>
                  <a:pt x="1284882" y="4764981"/>
                  <a:pt x="1277441" y="4767461"/>
                  <a:pt x="1272480" y="4752579"/>
                </a:cubicBezTo>
                <a:cubicBezTo>
                  <a:pt x="1267519" y="4752579"/>
                  <a:pt x="1266279" y="4751339"/>
                  <a:pt x="1268760" y="4748858"/>
                </a:cubicBezTo>
                <a:cubicBezTo>
                  <a:pt x="1271240" y="4746378"/>
                  <a:pt x="1274961" y="4745137"/>
                  <a:pt x="1279921" y="4745137"/>
                </a:cubicBezTo>
                <a:cubicBezTo>
                  <a:pt x="1284882" y="4745137"/>
                  <a:pt x="1287363" y="4743897"/>
                  <a:pt x="1287363" y="4741416"/>
                </a:cubicBezTo>
                <a:cubicBezTo>
                  <a:pt x="1287363" y="4738936"/>
                  <a:pt x="1284882" y="4736456"/>
                  <a:pt x="1279921" y="4733975"/>
                </a:cubicBezTo>
                <a:cubicBezTo>
                  <a:pt x="1274961" y="4731495"/>
                  <a:pt x="1272480" y="4727774"/>
                  <a:pt x="1272480" y="4722813"/>
                </a:cubicBezTo>
                <a:lnTo>
                  <a:pt x="1265039" y="4722813"/>
                </a:lnTo>
                <a:cubicBezTo>
                  <a:pt x="1255117" y="4722813"/>
                  <a:pt x="1250156" y="4720333"/>
                  <a:pt x="1250156" y="4715372"/>
                </a:cubicBezTo>
                <a:lnTo>
                  <a:pt x="1242715" y="4715372"/>
                </a:lnTo>
                <a:cubicBezTo>
                  <a:pt x="1242715" y="4715372"/>
                  <a:pt x="1241474" y="4714131"/>
                  <a:pt x="1238994" y="4711651"/>
                </a:cubicBezTo>
                <a:cubicBezTo>
                  <a:pt x="1236513" y="4709171"/>
                  <a:pt x="1232793" y="4707930"/>
                  <a:pt x="1227832" y="4707930"/>
                </a:cubicBezTo>
                <a:cubicBezTo>
                  <a:pt x="1227832" y="4707930"/>
                  <a:pt x="1227832" y="4710411"/>
                  <a:pt x="1227832" y="4715372"/>
                </a:cubicBezTo>
                <a:lnTo>
                  <a:pt x="1212949" y="4707930"/>
                </a:lnTo>
                <a:lnTo>
                  <a:pt x="1220390" y="4693047"/>
                </a:lnTo>
                <a:cubicBezTo>
                  <a:pt x="1225351" y="4698009"/>
                  <a:pt x="1229072" y="4699249"/>
                  <a:pt x="1231552" y="4696768"/>
                </a:cubicBezTo>
                <a:cubicBezTo>
                  <a:pt x="1234033" y="4694288"/>
                  <a:pt x="1237754" y="4693047"/>
                  <a:pt x="1242715" y="4693047"/>
                </a:cubicBezTo>
                <a:cubicBezTo>
                  <a:pt x="1247676" y="4688087"/>
                  <a:pt x="1242715" y="4683126"/>
                  <a:pt x="1227832" y="4678165"/>
                </a:cubicBezTo>
                <a:cubicBezTo>
                  <a:pt x="1222871" y="4668243"/>
                  <a:pt x="1220390" y="4660802"/>
                  <a:pt x="1220390" y="4655840"/>
                </a:cubicBezTo>
                <a:cubicBezTo>
                  <a:pt x="1225351" y="4660802"/>
                  <a:pt x="1227832" y="4660802"/>
                  <a:pt x="1227832" y="4655840"/>
                </a:cubicBezTo>
                <a:cubicBezTo>
                  <a:pt x="1227832" y="4640957"/>
                  <a:pt x="1222871" y="4635997"/>
                  <a:pt x="1212949" y="4640957"/>
                </a:cubicBezTo>
                <a:cubicBezTo>
                  <a:pt x="1207988" y="4640957"/>
                  <a:pt x="1200547" y="4637237"/>
                  <a:pt x="1190625" y="4629795"/>
                </a:cubicBezTo>
                <a:cubicBezTo>
                  <a:pt x="1180703" y="4622354"/>
                  <a:pt x="1173262" y="4618633"/>
                  <a:pt x="1168300" y="4618633"/>
                </a:cubicBezTo>
                <a:lnTo>
                  <a:pt x="1160859" y="4626075"/>
                </a:lnTo>
                <a:lnTo>
                  <a:pt x="1190625" y="4663282"/>
                </a:lnTo>
                <a:lnTo>
                  <a:pt x="1168300" y="4655840"/>
                </a:lnTo>
                <a:cubicBezTo>
                  <a:pt x="1163340" y="4635997"/>
                  <a:pt x="1158379" y="4633516"/>
                  <a:pt x="1153418" y="4648399"/>
                </a:cubicBezTo>
                <a:cubicBezTo>
                  <a:pt x="1148457" y="4658321"/>
                  <a:pt x="1145976" y="4663282"/>
                  <a:pt x="1145976" y="4663282"/>
                </a:cubicBezTo>
                <a:lnTo>
                  <a:pt x="1145976" y="4648399"/>
                </a:lnTo>
                <a:lnTo>
                  <a:pt x="1116211" y="4618633"/>
                </a:lnTo>
                <a:cubicBezTo>
                  <a:pt x="1116211" y="4628555"/>
                  <a:pt x="1116211" y="4635997"/>
                  <a:pt x="1116211" y="4640957"/>
                </a:cubicBezTo>
                <a:cubicBezTo>
                  <a:pt x="1111250" y="4640957"/>
                  <a:pt x="1105049" y="4643438"/>
                  <a:pt x="1097607" y="4648399"/>
                </a:cubicBezTo>
                <a:cubicBezTo>
                  <a:pt x="1090166" y="4653360"/>
                  <a:pt x="1083965" y="4655840"/>
                  <a:pt x="1079004" y="4655840"/>
                </a:cubicBezTo>
                <a:cubicBezTo>
                  <a:pt x="1083965" y="4660802"/>
                  <a:pt x="1083965" y="4663282"/>
                  <a:pt x="1079004" y="4663282"/>
                </a:cubicBezTo>
                <a:cubicBezTo>
                  <a:pt x="1074043" y="4663282"/>
                  <a:pt x="1071562" y="4663282"/>
                  <a:pt x="1071562" y="4663282"/>
                </a:cubicBezTo>
                <a:cubicBezTo>
                  <a:pt x="1066601" y="4658321"/>
                  <a:pt x="1061640" y="4655840"/>
                  <a:pt x="1056679" y="4655840"/>
                </a:cubicBezTo>
                <a:cubicBezTo>
                  <a:pt x="1051718" y="4655840"/>
                  <a:pt x="1044277" y="4655840"/>
                  <a:pt x="1034355" y="4655840"/>
                </a:cubicBezTo>
                <a:lnTo>
                  <a:pt x="1026914" y="4663282"/>
                </a:lnTo>
                <a:cubicBezTo>
                  <a:pt x="1026914" y="4658321"/>
                  <a:pt x="1023193" y="4655840"/>
                  <a:pt x="1015752" y="4655840"/>
                </a:cubicBezTo>
                <a:cubicBezTo>
                  <a:pt x="1008310" y="4655840"/>
                  <a:pt x="1007070" y="4660802"/>
                  <a:pt x="1012031" y="4670723"/>
                </a:cubicBezTo>
                <a:lnTo>
                  <a:pt x="997148" y="4670723"/>
                </a:lnTo>
                <a:cubicBezTo>
                  <a:pt x="982265" y="4655840"/>
                  <a:pt x="974824" y="4655840"/>
                  <a:pt x="974824" y="4670723"/>
                </a:cubicBezTo>
                <a:lnTo>
                  <a:pt x="967383" y="4663282"/>
                </a:lnTo>
                <a:cubicBezTo>
                  <a:pt x="962421" y="4658321"/>
                  <a:pt x="964902" y="4655840"/>
                  <a:pt x="974824" y="4655840"/>
                </a:cubicBezTo>
                <a:cubicBezTo>
                  <a:pt x="974824" y="4655840"/>
                  <a:pt x="974824" y="4654600"/>
                  <a:pt x="974824" y="4652120"/>
                </a:cubicBezTo>
                <a:cubicBezTo>
                  <a:pt x="974824" y="4649640"/>
                  <a:pt x="974824" y="4645919"/>
                  <a:pt x="974824" y="4640957"/>
                </a:cubicBezTo>
                <a:cubicBezTo>
                  <a:pt x="969863" y="4626075"/>
                  <a:pt x="962421" y="4626075"/>
                  <a:pt x="952500" y="4640957"/>
                </a:cubicBezTo>
                <a:lnTo>
                  <a:pt x="949794" y="4640281"/>
                </a:lnTo>
                <a:lnTo>
                  <a:pt x="951570" y="4639097"/>
                </a:lnTo>
                <a:cubicBezTo>
                  <a:pt x="952190" y="4637857"/>
                  <a:pt x="952500" y="4635997"/>
                  <a:pt x="952500" y="4633516"/>
                </a:cubicBezTo>
                <a:cubicBezTo>
                  <a:pt x="952500" y="4628555"/>
                  <a:pt x="950019" y="4621114"/>
                  <a:pt x="945058" y="4611192"/>
                </a:cubicBezTo>
                <a:cubicBezTo>
                  <a:pt x="940097" y="4601270"/>
                  <a:pt x="937617" y="4593829"/>
                  <a:pt x="937617" y="4588868"/>
                </a:cubicBezTo>
                <a:cubicBezTo>
                  <a:pt x="942578" y="4583907"/>
                  <a:pt x="942578" y="4578946"/>
                  <a:pt x="937617" y="4573985"/>
                </a:cubicBezTo>
                <a:cubicBezTo>
                  <a:pt x="932656" y="4569024"/>
                  <a:pt x="932656" y="4566543"/>
                  <a:pt x="937617" y="4566543"/>
                </a:cubicBezTo>
                <a:lnTo>
                  <a:pt x="945058" y="4573985"/>
                </a:lnTo>
                <a:cubicBezTo>
                  <a:pt x="945058" y="4578946"/>
                  <a:pt x="950019" y="4583907"/>
                  <a:pt x="959941" y="4588868"/>
                </a:cubicBezTo>
                <a:lnTo>
                  <a:pt x="967383" y="4603750"/>
                </a:lnTo>
                <a:lnTo>
                  <a:pt x="1019473" y="4648399"/>
                </a:lnTo>
                <a:lnTo>
                  <a:pt x="1026914" y="4640957"/>
                </a:lnTo>
                <a:cubicBezTo>
                  <a:pt x="1026914" y="4635997"/>
                  <a:pt x="1026914" y="4631036"/>
                  <a:pt x="1026914" y="4626075"/>
                </a:cubicBezTo>
                <a:lnTo>
                  <a:pt x="1004589" y="4618633"/>
                </a:lnTo>
                <a:cubicBezTo>
                  <a:pt x="994668" y="4613673"/>
                  <a:pt x="989707" y="4608712"/>
                  <a:pt x="989707" y="4603750"/>
                </a:cubicBezTo>
                <a:cubicBezTo>
                  <a:pt x="989707" y="4598790"/>
                  <a:pt x="987226" y="4596309"/>
                  <a:pt x="982265" y="4596309"/>
                </a:cubicBezTo>
                <a:lnTo>
                  <a:pt x="982265" y="4581426"/>
                </a:lnTo>
                <a:lnTo>
                  <a:pt x="974824" y="4581426"/>
                </a:lnTo>
                <a:cubicBezTo>
                  <a:pt x="974824" y="4586388"/>
                  <a:pt x="973584" y="4588868"/>
                  <a:pt x="971103" y="4588868"/>
                </a:cubicBezTo>
                <a:cubicBezTo>
                  <a:pt x="968623" y="4588868"/>
                  <a:pt x="967383" y="4586388"/>
                  <a:pt x="967383" y="4581426"/>
                </a:cubicBezTo>
                <a:cubicBezTo>
                  <a:pt x="962421" y="4576465"/>
                  <a:pt x="961181" y="4572745"/>
                  <a:pt x="963662" y="4570264"/>
                </a:cubicBezTo>
                <a:cubicBezTo>
                  <a:pt x="966142" y="4567784"/>
                  <a:pt x="969863" y="4569024"/>
                  <a:pt x="974824" y="4573985"/>
                </a:cubicBezTo>
                <a:lnTo>
                  <a:pt x="974824" y="4566543"/>
                </a:lnTo>
                <a:cubicBezTo>
                  <a:pt x="974824" y="4566543"/>
                  <a:pt x="972344" y="4565303"/>
                  <a:pt x="967383" y="4562823"/>
                </a:cubicBezTo>
                <a:cubicBezTo>
                  <a:pt x="962421" y="4560343"/>
                  <a:pt x="959941" y="4559102"/>
                  <a:pt x="959941" y="4559102"/>
                </a:cubicBezTo>
                <a:cubicBezTo>
                  <a:pt x="954980" y="4559102"/>
                  <a:pt x="953740" y="4555381"/>
                  <a:pt x="956220" y="4547940"/>
                </a:cubicBezTo>
                <a:cubicBezTo>
                  <a:pt x="958701" y="4540498"/>
                  <a:pt x="957461" y="4534298"/>
                  <a:pt x="952500" y="4529336"/>
                </a:cubicBezTo>
                <a:cubicBezTo>
                  <a:pt x="937617" y="4519415"/>
                  <a:pt x="930176" y="4509493"/>
                  <a:pt x="930176" y="4499571"/>
                </a:cubicBezTo>
                <a:cubicBezTo>
                  <a:pt x="930176" y="4479727"/>
                  <a:pt x="920254" y="4469805"/>
                  <a:pt x="900410" y="4469805"/>
                </a:cubicBezTo>
                <a:cubicBezTo>
                  <a:pt x="895449" y="4469805"/>
                  <a:pt x="892968" y="4469805"/>
                  <a:pt x="892968" y="4469805"/>
                </a:cubicBezTo>
                <a:cubicBezTo>
                  <a:pt x="892968" y="4469805"/>
                  <a:pt x="892968" y="4467325"/>
                  <a:pt x="892968" y="4462364"/>
                </a:cubicBezTo>
                <a:cubicBezTo>
                  <a:pt x="892968" y="4457403"/>
                  <a:pt x="892968" y="4453682"/>
                  <a:pt x="892968" y="4451202"/>
                </a:cubicBezTo>
                <a:cubicBezTo>
                  <a:pt x="892968" y="4448722"/>
                  <a:pt x="895449" y="4449962"/>
                  <a:pt x="900410" y="4454922"/>
                </a:cubicBezTo>
                <a:lnTo>
                  <a:pt x="907851" y="4454922"/>
                </a:lnTo>
                <a:cubicBezTo>
                  <a:pt x="907851" y="4449962"/>
                  <a:pt x="905371" y="4445001"/>
                  <a:pt x="900410" y="4440040"/>
                </a:cubicBezTo>
                <a:lnTo>
                  <a:pt x="870644" y="4417715"/>
                </a:lnTo>
                <a:lnTo>
                  <a:pt x="863203" y="4410274"/>
                </a:lnTo>
                <a:cubicBezTo>
                  <a:pt x="868164" y="4410274"/>
                  <a:pt x="870644" y="4407794"/>
                  <a:pt x="870644" y="4402832"/>
                </a:cubicBezTo>
                <a:cubicBezTo>
                  <a:pt x="870644" y="4397872"/>
                  <a:pt x="868164" y="4397872"/>
                  <a:pt x="863203" y="4402832"/>
                </a:cubicBezTo>
                <a:cubicBezTo>
                  <a:pt x="848320" y="4407794"/>
                  <a:pt x="840878" y="4405313"/>
                  <a:pt x="840878" y="4395391"/>
                </a:cubicBezTo>
                <a:cubicBezTo>
                  <a:pt x="840878" y="4390430"/>
                  <a:pt x="833437" y="4382989"/>
                  <a:pt x="818555" y="4373067"/>
                </a:cubicBezTo>
                <a:cubicBezTo>
                  <a:pt x="803672" y="4363145"/>
                  <a:pt x="796230" y="4360665"/>
                  <a:pt x="796230" y="4365625"/>
                </a:cubicBezTo>
                <a:lnTo>
                  <a:pt x="781347" y="4358184"/>
                </a:lnTo>
                <a:cubicBezTo>
                  <a:pt x="776386" y="4353223"/>
                  <a:pt x="776386" y="4348263"/>
                  <a:pt x="781347" y="4343301"/>
                </a:cubicBezTo>
                <a:cubicBezTo>
                  <a:pt x="786308" y="4338340"/>
                  <a:pt x="788789" y="4335860"/>
                  <a:pt x="788789" y="4335860"/>
                </a:cubicBezTo>
                <a:cubicBezTo>
                  <a:pt x="788789" y="4335860"/>
                  <a:pt x="791269" y="4338340"/>
                  <a:pt x="796230" y="4343301"/>
                </a:cubicBezTo>
                <a:cubicBezTo>
                  <a:pt x="801191" y="4348263"/>
                  <a:pt x="804912" y="4350743"/>
                  <a:pt x="807392" y="4350743"/>
                </a:cubicBezTo>
                <a:cubicBezTo>
                  <a:pt x="809873" y="4350743"/>
                  <a:pt x="813593" y="4350743"/>
                  <a:pt x="818555" y="4350743"/>
                </a:cubicBezTo>
                <a:cubicBezTo>
                  <a:pt x="823515" y="4355704"/>
                  <a:pt x="825996" y="4358184"/>
                  <a:pt x="825996" y="4358184"/>
                </a:cubicBezTo>
                <a:cubicBezTo>
                  <a:pt x="825996" y="4363145"/>
                  <a:pt x="828476" y="4365625"/>
                  <a:pt x="833437" y="4365625"/>
                </a:cubicBezTo>
                <a:cubicBezTo>
                  <a:pt x="838398" y="4365625"/>
                  <a:pt x="842119" y="4363145"/>
                  <a:pt x="844599" y="4358184"/>
                </a:cubicBezTo>
                <a:cubicBezTo>
                  <a:pt x="847080" y="4353223"/>
                  <a:pt x="845840" y="4350743"/>
                  <a:pt x="840878" y="4350743"/>
                </a:cubicBezTo>
                <a:cubicBezTo>
                  <a:pt x="835918" y="4350743"/>
                  <a:pt x="832197" y="4348263"/>
                  <a:pt x="829717" y="4343301"/>
                </a:cubicBezTo>
                <a:cubicBezTo>
                  <a:pt x="827236" y="4338340"/>
                  <a:pt x="825996" y="4333380"/>
                  <a:pt x="825996" y="4328418"/>
                </a:cubicBezTo>
                <a:lnTo>
                  <a:pt x="848320" y="4335860"/>
                </a:lnTo>
                <a:cubicBezTo>
                  <a:pt x="853281" y="4345782"/>
                  <a:pt x="858242" y="4348263"/>
                  <a:pt x="863203" y="4343301"/>
                </a:cubicBezTo>
                <a:cubicBezTo>
                  <a:pt x="868164" y="4338340"/>
                  <a:pt x="864443" y="4330899"/>
                  <a:pt x="852041" y="4320977"/>
                </a:cubicBezTo>
                <a:cubicBezTo>
                  <a:pt x="839638" y="4311056"/>
                  <a:pt x="827236" y="4303614"/>
                  <a:pt x="814834" y="4298653"/>
                </a:cubicBezTo>
                <a:cubicBezTo>
                  <a:pt x="802431" y="4293692"/>
                  <a:pt x="796230" y="4288731"/>
                  <a:pt x="796230" y="4283770"/>
                </a:cubicBezTo>
                <a:cubicBezTo>
                  <a:pt x="796230" y="4278809"/>
                  <a:pt x="796230" y="4276329"/>
                  <a:pt x="796230" y="4276329"/>
                </a:cubicBezTo>
                <a:cubicBezTo>
                  <a:pt x="796230" y="4276329"/>
                  <a:pt x="798711" y="4276329"/>
                  <a:pt x="803672" y="4276329"/>
                </a:cubicBezTo>
                <a:cubicBezTo>
                  <a:pt x="808633" y="4276329"/>
                  <a:pt x="813593" y="4271368"/>
                  <a:pt x="818555" y="4261446"/>
                </a:cubicBezTo>
                <a:lnTo>
                  <a:pt x="825996" y="4246563"/>
                </a:lnTo>
                <a:cubicBezTo>
                  <a:pt x="830957" y="4251524"/>
                  <a:pt x="833437" y="4251524"/>
                  <a:pt x="833437" y="4246563"/>
                </a:cubicBezTo>
                <a:lnTo>
                  <a:pt x="811113" y="4224239"/>
                </a:lnTo>
                <a:cubicBezTo>
                  <a:pt x="806152" y="4224239"/>
                  <a:pt x="803672" y="4219278"/>
                  <a:pt x="803672" y="4209356"/>
                </a:cubicBezTo>
                <a:cubicBezTo>
                  <a:pt x="808633" y="4199434"/>
                  <a:pt x="816074" y="4196954"/>
                  <a:pt x="825996" y="4201915"/>
                </a:cubicBezTo>
                <a:cubicBezTo>
                  <a:pt x="835918" y="4201915"/>
                  <a:pt x="840878" y="4204395"/>
                  <a:pt x="840878" y="4209356"/>
                </a:cubicBezTo>
                <a:lnTo>
                  <a:pt x="855762" y="4224239"/>
                </a:lnTo>
                <a:lnTo>
                  <a:pt x="855762" y="4209356"/>
                </a:lnTo>
                <a:lnTo>
                  <a:pt x="840878" y="4194473"/>
                </a:lnTo>
                <a:cubicBezTo>
                  <a:pt x="835918" y="4194473"/>
                  <a:pt x="833437" y="4193233"/>
                  <a:pt x="833437" y="4190752"/>
                </a:cubicBezTo>
                <a:cubicBezTo>
                  <a:pt x="833437" y="4188272"/>
                  <a:pt x="830957" y="4187032"/>
                  <a:pt x="825996" y="4187032"/>
                </a:cubicBezTo>
                <a:cubicBezTo>
                  <a:pt x="825996" y="4187032"/>
                  <a:pt x="823515" y="4187032"/>
                  <a:pt x="818555" y="4187032"/>
                </a:cubicBezTo>
                <a:lnTo>
                  <a:pt x="803672" y="4187032"/>
                </a:lnTo>
                <a:cubicBezTo>
                  <a:pt x="803672" y="4191992"/>
                  <a:pt x="801191" y="4194473"/>
                  <a:pt x="796230" y="4194473"/>
                </a:cubicBezTo>
                <a:cubicBezTo>
                  <a:pt x="791269" y="4194473"/>
                  <a:pt x="787549" y="4194473"/>
                  <a:pt x="785068" y="4194473"/>
                </a:cubicBezTo>
                <a:cubicBezTo>
                  <a:pt x="782588" y="4194473"/>
                  <a:pt x="783828" y="4196954"/>
                  <a:pt x="788789" y="4201915"/>
                </a:cubicBezTo>
                <a:cubicBezTo>
                  <a:pt x="788789" y="4206875"/>
                  <a:pt x="786308" y="4209356"/>
                  <a:pt x="781347" y="4209356"/>
                </a:cubicBezTo>
                <a:cubicBezTo>
                  <a:pt x="776386" y="4209356"/>
                  <a:pt x="773906" y="4206875"/>
                  <a:pt x="773906" y="4201915"/>
                </a:cubicBezTo>
                <a:cubicBezTo>
                  <a:pt x="773906" y="4196954"/>
                  <a:pt x="773906" y="4194473"/>
                  <a:pt x="773906" y="4194473"/>
                </a:cubicBezTo>
                <a:cubicBezTo>
                  <a:pt x="768945" y="4194473"/>
                  <a:pt x="763984" y="4191992"/>
                  <a:pt x="759023" y="4187032"/>
                </a:cubicBezTo>
                <a:cubicBezTo>
                  <a:pt x="759023" y="4182071"/>
                  <a:pt x="757783" y="4178350"/>
                  <a:pt x="755302" y="4175870"/>
                </a:cubicBezTo>
                <a:cubicBezTo>
                  <a:pt x="752822" y="4173389"/>
                  <a:pt x="751582" y="4172149"/>
                  <a:pt x="751582" y="4172149"/>
                </a:cubicBezTo>
                <a:cubicBezTo>
                  <a:pt x="746621" y="4172149"/>
                  <a:pt x="745381" y="4169668"/>
                  <a:pt x="747861" y="4164707"/>
                </a:cubicBezTo>
                <a:cubicBezTo>
                  <a:pt x="750342" y="4159747"/>
                  <a:pt x="749101" y="4157266"/>
                  <a:pt x="744140" y="4157266"/>
                </a:cubicBezTo>
                <a:cubicBezTo>
                  <a:pt x="719336" y="4147344"/>
                  <a:pt x="706933" y="4134942"/>
                  <a:pt x="706933" y="4120059"/>
                </a:cubicBezTo>
                <a:lnTo>
                  <a:pt x="714375" y="4120059"/>
                </a:lnTo>
                <a:lnTo>
                  <a:pt x="721816" y="4127500"/>
                </a:lnTo>
                <a:cubicBezTo>
                  <a:pt x="721816" y="4122540"/>
                  <a:pt x="724297" y="4121299"/>
                  <a:pt x="729257" y="4123780"/>
                </a:cubicBezTo>
                <a:cubicBezTo>
                  <a:pt x="734219" y="4126260"/>
                  <a:pt x="736699" y="4129981"/>
                  <a:pt x="736699" y="4134942"/>
                </a:cubicBezTo>
                <a:cubicBezTo>
                  <a:pt x="741660" y="4149825"/>
                  <a:pt x="754062" y="4159747"/>
                  <a:pt x="773906" y="4164707"/>
                </a:cubicBezTo>
                <a:cubicBezTo>
                  <a:pt x="783828" y="4169668"/>
                  <a:pt x="788789" y="4172149"/>
                  <a:pt x="788789" y="4172149"/>
                </a:cubicBezTo>
                <a:cubicBezTo>
                  <a:pt x="788789" y="4172149"/>
                  <a:pt x="788789" y="4169668"/>
                  <a:pt x="788789" y="4164707"/>
                </a:cubicBezTo>
                <a:lnTo>
                  <a:pt x="781347" y="4149825"/>
                </a:lnTo>
                <a:cubicBezTo>
                  <a:pt x="781347" y="4154785"/>
                  <a:pt x="777627" y="4154785"/>
                  <a:pt x="770185" y="4149825"/>
                </a:cubicBezTo>
                <a:cubicBezTo>
                  <a:pt x="762744" y="4144864"/>
                  <a:pt x="759023" y="4139903"/>
                  <a:pt x="759023" y="4134942"/>
                </a:cubicBezTo>
                <a:cubicBezTo>
                  <a:pt x="759023" y="4134942"/>
                  <a:pt x="759023" y="4133702"/>
                  <a:pt x="759023" y="4131221"/>
                </a:cubicBezTo>
                <a:cubicBezTo>
                  <a:pt x="759023" y="4128740"/>
                  <a:pt x="756543" y="4127500"/>
                  <a:pt x="751582" y="4127500"/>
                </a:cubicBezTo>
                <a:cubicBezTo>
                  <a:pt x="751582" y="4122540"/>
                  <a:pt x="751582" y="4120059"/>
                  <a:pt x="751582" y="4120059"/>
                </a:cubicBezTo>
                <a:lnTo>
                  <a:pt x="751582" y="4112618"/>
                </a:lnTo>
                <a:cubicBezTo>
                  <a:pt x="746621" y="4117578"/>
                  <a:pt x="741660" y="4117578"/>
                  <a:pt x="736699" y="4112618"/>
                </a:cubicBezTo>
                <a:cubicBezTo>
                  <a:pt x="731738" y="4107657"/>
                  <a:pt x="730498" y="4103936"/>
                  <a:pt x="732978" y="4101456"/>
                </a:cubicBezTo>
                <a:cubicBezTo>
                  <a:pt x="735459" y="4098975"/>
                  <a:pt x="734219" y="4096495"/>
                  <a:pt x="729257" y="4094014"/>
                </a:cubicBezTo>
                <a:cubicBezTo>
                  <a:pt x="724297" y="4091533"/>
                  <a:pt x="721816" y="4087813"/>
                  <a:pt x="721816" y="4082852"/>
                </a:cubicBezTo>
                <a:cubicBezTo>
                  <a:pt x="721816" y="4077891"/>
                  <a:pt x="721816" y="4072930"/>
                  <a:pt x="721816" y="4067969"/>
                </a:cubicBezTo>
                <a:cubicBezTo>
                  <a:pt x="726777" y="4063008"/>
                  <a:pt x="729257" y="4060528"/>
                  <a:pt x="729257" y="4060528"/>
                </a:cubicBezTo>
                <a:cubicBezTo>
                  <a:pt x="729257" y="4060528"/>
                  <a:pt x="726777" y="4060528"/>
                  <a:pt x="721816" y="4060528"/>
                </a:cubicBezTo>
                <a:cubicBezTo>
                  <a:pt x="711894" y="4055567"/>
                  <a:pt x="705693" y="4049366"/>
                  <a:pt x="703213" y="4041924"/>
                </a:cubicBezTo>
                <a:cubicBezTo>
                  <a:pt x="700732" y="4034483"/>
                  <a:pt x="701972" y="4028282"/>
                  <a:pt x="706933" y="4023321"/>
                </a:cubicBezTo>
                <a:cubicBezTo>
                  <a:pt x="706933" y="4018360"/>
                  <a:pt x="704453" y="4013399"/>
                  <a:pt x="699492" y="4008438"/>
                </a:cubicBezTo>
                <a:lnTo>
                  <a:pt x="692051" y="4008438"/>
                </a:lnTo>
                <a:cubicBezTo>
                  <a:pt x="687090" y="4008438"/>
                  <a:pt x="683369" y="4007198"/>
                  <a:pt x="680888" y="4004717"/>
                </a:cubicBezTo>
                <a:cubicBezTo>
                  <a:pt x="678408" y="4002237"/>
                  <a:pt x="675927" y="4000997"/>
                  <a:pt x="673447" y="4000997"/>
                </a:cubicBezTo>
                <a:cubicBezTo>
                  <a:pt x="670967" y="4000997"/>
                  <a:pt x="669726" y="4000997"/>
                  <a:pt x="669726" y="4000997"/>
                </a:cubicBezTo>
                <a:cubicBezTo>
                  <a:pt x="669726" y="4000997"/>
                  <a:pt x="669726" y="3998516"/>
                  <a:pt x="669726" y="3993555"/>
                </a:cubicBezTo>
                <a:lnTo>
                  <a:pt x="677168" y="3993555"/>
                </a:lnTo>
                <a:lnTo>
                  <a:pt x="677168" y="3986114"/>
                </a:lnTo>
                <a:lnTo>
                  <a:pt x="669726" y="3963790"/>
                </a:lnTo>
                <a:lnTo>
                  <a:pt x="654844" y="3941465"/>
                </a:lnTo>
                <a:lnTo>
                  <a:pt x="662285" y="3934024"/>
                </a:lnTo>
                <a:cubicBezTo>
                  <a:pt x="657324" y="3929063"/>
                  <a:pt x="656084" y="3924102"/>
                  <a:pt x="658564" y="3919141"/>
                </a:cubicBezTo>
                <a:cubicBezTo>
                  <a:pt x="661045" y="3914180"/>
                  <a:pt x="663525" y="3915420"/>
                  <a:pt x="666006" y="3922862"/>
                </a:cubicBezTo>
                <a:cubicBezTo>
                  <a:pt x="668486" y="3930303"/>
                  <a:pt x="674687" y="3934024"/>
                  <a:pt x="684609" y="3934024"/>
                </a:cubicBezTo>
                <a:cubicBezTo>
                  <a:pt x="689570" y="3934024"/>
                  <a:pt x="694531" y="3934024"/>
                  <a:pt x="699492" y="3934024"/>
                </a:cubicBezTo>
                <a:cubicBezTo>
                  <a:pt x="694531" y="3929063"/>
                  <a:pt x="692051" y="3924102"/>
                  <a:pt x="692051" y="3919141"/>
                </a:cubicBezTo>
                <a:cubicBezTo>
                  <a:pt x="692051" y="3914180"/>
                  <a:pt x="692051" y="3911700"/>
                  <a:pt x="692051" y="3911700"/>
                </a:cubicBezTo>
                <a:cubicBezTo>
                  <a:pt x="682129" y="3911700"/>
                  <a:pt x="674687" y="3909219"/>
                  <a:pt x="669726" y="3904258"/>
                </a:cubicBezTo>
                <a:cubicBezTo>
                  <a:pt x="679648" y="3909219"/>
                  <a:pt x="684609" y="3906739"/>
                  <a:pt x="684609" y="3896817"/>
                </a:cubicBezTo>
                <a:cubicBezTo>
                  <a:pt x="684609" y="3891856"/>
                  <a:pt x="680888" y="3888135"/>
                  <a:pt x="673447" y="3885655"/>
                </a:cubicBezTo>
                <a:cubicBezTo>
                  <a:pt x="666006" y="3883174"/>
                  <a:pt x="664765" y="3880694"/>
                  <a:pt x="669726" y="3878213"/>
                </a:cubicBezTo>
                <a:cubicBezTo>
                  <a:pt x="674687" y="3875733"/>
                  <a:pt x="674687" y="3869532"/>
                  <a:pt x="669726" y="3859610"/>
                </a:cubicBezTo>
                <a:cubicBezTo>
                  <a:pt x="664765" y="3849688"/>
                  <a:pt x="661045" y="3843487"/>
                  <a:pt x="658564" y="3841006"/>
                </a:cubicBezTo>
                <a:cubicBezTo>
                  <a:pt x="656084" y="3838526"/>
                  <a:pt x="656084" y="3833565"/>
                  <a:pt x="658564" y="3826123"/>
                </a:cubicBezTo>
                <a:cubicBezTo>
                  <a:pt x="661045" y="3818682"/>
                  <a:pt x="657324" y="3810001"/>
                  <a:pt x="647402" y="3800079"/>
                </a:cubicBezTo>
                <a:lnTo>
                  <a:pt x="632519" y="3762872"/>
                </a:lnTo>
                <a:lnTo>
                  <a:pt x="632519" y="3703340"/>
                </a:lnTo>
                <a:cubicBezTo>
                  <a:pt x="627558" y="3693418"/>
                  <a:pt x="625078" y="3685977"/>
                  <a:pt x="625078" y="3681016"/>
                </a:cubicBezTo>
                <a:cubicBezTo>
                  <a:pt x="625078" y="3676055"/>
                  <a:pt x="621357" y="3669854"/>
                  <a:pt x="613916" y="3662413"/>
                </a:cubicBezTo>
                <a:cubicBezTo>
                  <a:pt x="606474" y="3654971"/>
                  <a:pt x="601513" y="3651250"/>
                  <a:pt x="599033" y="3651250"/>
                </a:cubicBezTo>
                <a:cubicBezTo>
                  <a:pt x="596553" y="3651250"/>
                  <a:pt x="595312" y="3648770"/>
                  <a:pt x="595312" y="3643809"/>
                </a:cubicBezTo>
                <a:cubicBezTo>
                  <a:pt x="595312" y="3638848"/>
                  <a:pt x="597793" y="3638848"/>
                  <a:pt x="602754" y="3643809"/>
                </a:cubicBezTo>
                <a:cubicBezTo>
                  <a:pt x="607715" y="3648770"/>
                  <a:pt x="611436" y="3651250"/>
                  <a:pt x="613916" y="3651250"/>
                </a:cubicBezTo>
                <a:cubicBezTo>
                  <a:pt x="616396" y="3651250"/>
                  <a:pt x="620117" y="3651250"/>
                  <a:pt x="625078" y="3651250"/>
                </a:cubicBezTo>
                <a:lnTo>
                  <a:pt x="625078" y="3643809"/>
                </a:lnTo>
                <a:cubicBezTo>
                  <a:pt x="625078" y="3638848"/>
                  <a:pt x="625078" y="3636368"/>
                  <a:pt x="625078" y="3636368"/>
                </a:cubicBezTo>
                <a:cubicBezTo>
                  <a:pt x="625078" y="3636368"/>
                  <a:pt x="622598" y="3636368"/>
                  <a:pt x="617637" y="3636368"/>
                </a:cubicBezTo>
                <a:cubicBezTo>
                  <a:pt x="612675" y="3636368"/>
                  <a:pt x="610195" y="3636368"/>
                  <a:pt x="610195" y="3636368"/>
                </a:cubicBezTo>
                <a:lnTo>
                  <a:pt x="595312" y="3614043"/>
                </a:lnTo>
                <a:cubicBezTo>
                  <a:pt x="590351" y="3609083"/>
                  <a:pt x="586630" y="3604121"/>
                  <a:pt x="584150" y="3599161"/>
                </a:cubicBezTo>
                <a:cubicBezTo>
                  <a:pt x="581670" y="3594200"/>
                  <a:pt x="580429" y="3591719"/>
                  <a:pt x="580429" y="3591719"/>
                </a:cubicBezTo>
                <a:cubicBezTo>
                  <a:pt x="575468" y="3581797"/>
                  <a:pt x="570508" y="3571876"/>
                  <a:pt x="565546" y="3561954"/>
                </a:cubicBezTo>
                <a:cubicBezTo>
                  <a:pt x="560586" y="3556993"/>
                  <a:pt x="556865" y="3552032"/>
                  <a:pt x="554384" y="3547071"/>
                </a:cubicBezTo>
                <a:cubicBezTo>
                  <a:pt x="551904" y="3542110"/>
                  <a:pt x="550664" y="3539629"/>
                  <a:pt x="550664" y="3539629"/>
                </a:cubicBezTo>
                <a:cubicBezTo>
                  <a:pt x="550664" y="3539629"/>
                  <a:pt x="545703" y="3534669"/>
                  <a:pt x="535781" y="3524747"/>
                </a:cubicBezTo>
                <a:lnTo>
                  <a:pt x="528339" y="3509864"/>
                </a:lnTo>
                <a:cubicBezTo>
                  <a:pt x="528339" y="3509864"/>
                  <a:pt x="535781" y="3517305"/>
                  <a:pt x="550664" y="3532188"/>
                </a:cubicBezTo>
                <a:cubicBezTo>
                  <a:pt x="565546" y="3547071"/>
                  <a:pt x="572988" y="3555752"/>
                  <a:pt x="572988" y="3558233"/>
                </a:cubicBezTo>
                <a:cubicBezTo>
                  <a:pt x="572988" y="3560714"/>
                  <a:pt x="575468" y="3559473"/>
                  <a:pt x="580429" y="3554512"/>
                </a:cubicBezTo>
                <a:lnTo>
                  <a:pt x="595312" y="3554512"/>
                </a:lnTo>
                <a:cubicBezTo>
                  <a:pt x="590351" y="3549551"/>
                  <a:pt x="590351" y="3547071"/>
                  <a:pt x="595312" y="3547071"/>
                </a:cubicBezTo>
                <a:lnTo>
                  <a:pt x="602754" y="3547071"/>
                </a:lnTo>
                <a:lnTo>
                  <a:pt x="610195" y="3539629"/>
                </a:lnTo>
                <a:cubicBezTo>
                  <a:pt x="615156" y="3534669"/>
                  <a:pt x="615156" y="3532188"/>
                  <a:pt x="610195" y="3532188"/>
                </a:cubicBezTo>
                <a:cubicBezTo>
                  <a:pt x="605234" y="3532188"/>
                  <a:pt x="601513" y="3530948"/>
                  <a:pt x="599033" y="3528467"/>
                </a:cubicBezTo>
                <a:cubicBezTo>
                  <a:pt x="596553" y="3525987"/>
                  <a:pt x="596553" y="3523506"/>
                  <a:pt x="599033" y="3521026"/>
                </a:cubicBezTo>
                <a:cubicBezTo>
                  <a:pt x="601513" y="3518545"/>
                  <a:pt x="602754" y="3513584"/>
                  <a:pt x="602754" y="3506143"/>
                </a:cubicBezTo>
                <a:cubicBezTo>
                  <a:pt x="602754" y="3498702"/>
                  <a:pt x="600273" y="3494981"/>
                  <a:pt x="595312" y="3494981"/>
                </a:cubicBezTo>
                <a:cubicBezTo>
                  <a:pt x="590351" y="3494981"/>
                  <a:pt x="587871" y="3498702"/>
                  <a:pt x="587871" y="3506143"/>
                </a:cubicBezTo>
                <a:cubicBezTo>
                  <a:pt x="587871" y="3513584"/>
                  <a:pt x="586630" y="3522266"/>
                  <a:pt x="584150" y="3532188"/>
                </a:cubicBezTo>
                <a:cubicBezTo>
                  <a:pt x="581670" y="3542110"/>
                  <a:pt x="579189" y="3547071"/>
                  <a:pt x="576709" y="3547071"/>
                </a:cubicBezTo>
                <a:cubicBezTo>
                  <a:pt x="574228" y="3547071"/>
                  <a:pt x="574228" y="3534669"/>
                  <a:pt x="576709" y="3509864"/>
                </a:cubicBezTo>
                <a:cubicBezTo>
                  <a:pt x="579189" y="3485059"/>
                  <a:pt x="580429" y="3475137"/>
                  <a:pt x="580429" y="3480098"/>
                </a:cubicBezTo>
                <a:lnTo>
                  <a:pt x="580429" y="3457774"/>
                </a:lnTo>
                <a:cubicBezTo>
                  <a:pt x="575468" y="3447852"/>
                  <a:pt x="575468" y="3442891"/>
                  <a:pt x="580429" y="3442891"/>
                </a:cubicBezTo>
                <a:cubicBezTo>
                  <a:pt x="590351" y="3437930"/>
                  <a:pt x="587871" y="3428008"/>
                  <a:pt x="572988" y="3413125"/>
                </a:cubicBezTo>
                <a:cubicBezTo>
                  <a:pt x="572988" y="3408165"/>
                  <a:pt x="571748" y="3393282"/>
                  <a:pt x="569267" y="3368477"/>
                </a:cubicBezTo>
                <a:cubicBezTo>
                  <a:pt x="566787" y="3343672"/>
                  <a:pt x="568027" y="3328789"/>
                  <a:pt x="572988" y="3323829"/>
                </a:cubicBezTo>
                <a:cubicBezTo>
                  <a:pt x="572988" y="3318868"/>
                  <a:pt x="572988" y="3315147"/>
                  <a:pt x="572988" y="3312666"/>
                </a:cubicBezTo>
                <a:cubicBezTo>
                  <a:pt x="572988" y="3310186"/>
                  <a:pt x="570508" y="3308946"/>
                  <a:pt x="565546" y="3308946"/>
                </a:cubicBezTo>
                <a:cubicBezTo>
                  <a:pt x="560586" y="3308946"/>
                  <a:pt x="553144" y="3306465"/>
                  <a:pt x="543222" y="3301504"/>
                </a:cubicBezTo>
                <a:lnTo>
                  <a:pt x="535781" y="3294063"/>
                </a:lnTo>
                <a:lnTo>
                  <a:pt x="543222" y="3294063"/>
                </a:lnTo>
                <a:cubicBezTo>
                  <a:pt x="553144" y="3289102"/>
                  <a:pt x="558105" y="3284141"/>
                  <a:pt x="558105" y="3279180"/>
                </a:cubicBezTo>
                <a:cubicBezTo>
                  <a:pt x="558105" y="3279180"/>
                  <a:pt x="559345" y="3279180"/>
                  <a:pt x="561826" y="3279180"/>
                </a:cubicBezTo>
                <a:cubicBezTo>
                  <a:pt x="564306" y="3279180"/>
                  <a:pt x="565546" y="3279180"/>
                  <a:pt x="565546" y="3279180"/>
                </a:cubicBezTo>
                <a:cubicBezTo>
                  <a:pt x="565546" y="3279180"/>
                  <a:pt x="565546" y="3281661"/>
                  <a:pt x="565546" y="3286622"/>
                </a:cubicBezTo>
                <a:cubicBezTo>
                  <a:pt x="565546" y="3291582"/>
                  <a:pt x="568027" y="3292823"/>
                  <a:pt x="572988" y="3290342"/>
                </a:cubicBezTo>
                <a:cubicBezTo>
                  <a:pt x="577949" y="3287862"/>
                  <a:pt x="580429" y="3287862"/>
                  <a:pt x="580429" y="3290342"/>
                </a:cubicBezTo>
                <a:cubicBezTo>
                  <a:pt x="580429" y="3292823"/>
                  <a:pt x="580429" y="3295303"/>
                  <a:pt x="580429" y="3297784"/>
                </a:cubicBezTo>
                <a:cubicBezTo>
                  <a:pt x="580429" y="3300264"/>
                  <a:pt x="580429" y="3305225"/>
                  <a:pt x="580429" y="3312666"/>
                </a:cubicBezTo>
                <a:cubicBezTo>
                  <a:pt x="580429" y="3320108"/>
                  <a:pt x="582910" y="3323829"/>
                  <a:pt x="587871" y="3323829"/>
                </a:cubicBezTo>
                <a:cubicBezTo>
                  <a:pt x="592832" y="3323829"/>
                  <a:pt x="595312" y="3316387"/>
                  <a:pt x="595312" y="3301504"/>
                </a:cubicBezTo>
                <a:cubicBezTo>
                  <a:pt x="595312" y="3286622"/>
                  <a:pt x="592832" y="3277940"/>
                  <a:pt x="587871" y="3275459"/>
                </a:cubicBezTo>
                <a:cubicBezTo>
                  <a:pt x="582910" y="3272979"/>
                  <a:pt x="581670" y="3266778"/>
                  <a:pt x="584150" y="3256856"/>
                </a:cubicBezTo>
                <a:cubicBezTo>
                  <a:pt x="586630" y="3246934"/>
                  <a:pt x="586630" y="3241973"/>
                  <a:pt x="584150" y="3241973"/>
                </a:cubicBezTo>
                <a:cubicBezTo>
                  <a:pt x="581670" y="3241973"/>
                  <a:pt x="580429" y="3244454"/>
                  <a:pt x="580429" y="3249415"/>
                </a:cubicBezTo>
                <a:lnTo>
                  <a:pt x="565546" y="3249415"/>
                </a:lnTo>
                <a:cubicBezTo>
                  <a:pt x="565546" y="3244454"/>
                  <a:pt x="564306" y="3240733"/>
                  <a:pt x="561826" y="3238252"/>
                </a:cubicBezTo>
                <a:cubicBezTo>
                  <a:pt x="559345" y="3235772"/>
                  <a:pt x="558105" y="3232051"/>
                  <a:pt x="558105" y="3227090"/>
                </a:cubicBezTo>
                <a:cubicBezTo>
                  <a:pt x="558105" y="3217168"/>
                  <a:pt x="560586" y="3214688"/>
                  <a:pt x="565546" y="3219649"/>
                </a:cubicBezTo>
                <a:cubicBezTo>
                  <a:pt x="570508" y="3224610"/>
                  <a:pt x="572988" y="3227090"/>
                  <a:pt x="572988" y="3227090"/>
                </a:cubicBezTo>
                <a:lnTo>
                  <a:pt x="572988" y="3197325"/>
                </a:lnTo>
                <a:cubicBezTo>
                  <a:pt x="577949" y="3187403"/>
                  <a:pt x="580429" y="3179961"/>
                  <a:pt x="580429" y="3175000"/>
                </a:cubicBezTo>
                <a:lnTo>
                  <a:pt x="587871" y="3175000"/>
                </a:lnTo>
                <a:cubicBezTo>
                  <a:pt x="587871" y="3170040"/>
                  <a:pt x="590351" y="3167559"/>
                  <a:pt x="595312" y="3167559"/>
                </a:cubicBezTo>
                <a:cubicBezTo>
                  <a:pt x="600273" y="3167559"/>
                  <a:pt x="605234" y="3165078"/>
                  <a:pt x="610195" y="3160118"/>
                </a:cubicBezTo>
                <a:cubicBezTo>
                  <a:pt x="615156" y="3150196"/>
                  <a:pt x="612675" y="3145235"/>
                  <a:pt x="602754" y="3145235"/>
                </a:cubicBezTo>
                <a:cubicBezTo>
                  <a:pt x="597793" y="3145235"/>
                  <a:pt x="596553" y="3142754"/>
                  <a:pt x="599033" y="3137793"/>
                </a:cubicBezTo>
                <a:cubicBezTo>
                  <a:pt x="601513" y="3132833"/>
                  <a:pt x="602754" y="3126631"/>
                  <a:pt x="602754" y="3119190"/>
                </a:cubicBezTo>
                <a:cubicBezTo>
                  <a:pt x="602754" y="3111748"/>
                  <a:pt x="606474" y="3108028"/>
                  <a:pt x="613916" y="3108028"/>
                </a:cubicBezTo>
                <a:cubicBezTo>
                  <a:pt x="621357" y="3108028"/>
                  <a:pt x="622598" y="3106788"/>
                  <a:pt x="617637" y="3104307"/>
                </a:cubicBezTo>
                <a:cubicBezTo>
                  <a:pt x="612675" y="3101826"/>
                  <a:pt x="610195" y="3095626"/>
                  <a:pt x="610195" y="3085704"/>
                </a:cubicBezTo>
                <a:cubicBezTo>
                  <a:pt x="610195" y="3075782"/>
                  <a:pt x="612675" y="3068340"/>
                  <a:pt x="617637" y="3063379"/>
                </a:cubicBezTo>
                <a:cubicBezTo>
                  <a:pt x="627558" y="3053457"/>
                  <a:pt x="625078" y="3041055"/>
                  <a:pt x="610195" y="3026172"/>
                </a:cubicBezTo>
                <a:cubicBezTo>
                  <a:pt x="605234" y="3026172"/>
                  <a:pt x="602754" y="3023692"/>
                  <a:pt x="602754" y="3018731"/>
                </a:cubicBezTo>
                <a:cubicBezTo>
                  <a:pt x="602754" y="3013770"/>
                  <a:pt x="602754" y="3008809"/>
                  <a:pt x="602754" y="3003848"/>
                </a:cubicBezTo>
                <a:cubicBezTo>
                  <a:pt x="602754" y="2993926"/>
                  <a:pt x="601513" y="2988965"/>
                  <a:pt x="599033" y="2988965"/>
                </a:cubicBezTo>
                <a:cubicBezTo>
                  <a:pt x="596553" y="2988965"/>
                  <a:pt x="595312" y="2988965"/>
                  <a:pt x="595312" y="2988965"/>
                </a:cubicBezTo>
                <a:cubicBezTo>
                  <a:pt x="590351" y="2988965"/>
                  <a:pt x="587871" y="2986485"/>
                  <a:pt x="587871" y="2981524"/>
                </a:cubicBezTo>
                <a:lnTo>
                  <a:pt x="587871" y="2944317"/>
                </a:lnTo>
                <a:cubicBezTo>
                  <a:pt x="582910" y="2939356"/>
                  <a:pt x="580429" y="2934395"/>
                  <a:pt x="580429" y="2929434"/>
                </a:cubicBezTo>
                <a:lnTo>
                  <a:pt x="565546" y="2899668"/>
                </a:lnTo>
                <a:lnTo>
                  <a:pt x="565546" y="2892227"/>
                </a:lnTo>
                <a:lnTo>
                  <a:pt x="565546" y="2869903"/>
                </a:lnTo>
                <a:cubicBezTo>
                  <a:pt x="560586" y="2869903"/>
                  <a:pt x="560586" y="2864942"/>
                  <a:pt x="565546" y="2855020"/>
                </a:cubicBezTo>
                <a:cubicBezTo>
                  <a:pt x="570508" y="2850059"/>
                  <a:pt x="572988" y="2845098"/>
                  <a:pt x="572988" y="2840137"/>
                </a:cubicBezTo>
                <a:lnTo>
                  <a:pt x="580429" y="2825254"/>
                </a:lnTo>
                <a:cubicBezTo>
                  <a:pt x="585390" y="2815332"/>
                  <a:pt x="585390" y="2806651"/>
                  <a:pt x="580429" y="2799209"/>
                </a:cubicBezTo>
                <a:cubicBezTo>
                  <a:pt x="575468" y="2791768"/>
                  <a:pt x="574228" y="2783087"/>
                  <a:pt x="576709" y="2773165"/>
                </a:cubicBezTo>
                <a:cubicBezTo>
                  <a:pt x="579189" y="2763242"/>
                  <a:pt x="582910" y="2758282"/>
                  <a:pt x="587871" y="2758282"/>
                </a:cubicBezTo>
                <a:cubicBezTo>
                  <a:pt x="587871" y="2758282"/>
                  <a:pt x="589111" y="2757042"/>
                  <a:pt x="591592" y="2754561"/>
                </a:cubicBezTo>
                <a:cubicBezTo>
                  <a:pt x="594072" y="2752080"/>
                  <a:pt x="594072" y="2749600"/>
                  <a:pt x="591592" y="2747120"/>
                </a:cubicBezTo>
                <a:cubicBezTo>
                  <a:pt x="589111" y="2744639"/>
                  <a:pt x="584150" y="2744639"/>
                  <a:pt x="576709" y="2747120"/>
                </a:cubicBezTo>
                <a:cubicBezTo>
                  <a:pt x="569267" y="2749600"/>
                  <a:pt x="565546" y="2752080"/>
                  <a:pt x="565546" y="2754561"/>
                </a:cubicBezTo>
                <a:cubicBezTo>
                  <a:pt x="565546" y="2757042"/>
                  <a:pt x="563066" y="2760762"/>
                  <a:pt x="558105" y="2765723"/>
                </a:cubicBezTo>
                <a:cubicBezTo>
                  <a:pt x="553144" y="2770684"/>
                  <a:pt x="550664" y="2769444"/>
                  <a:pt x="550664" y="2762002"/>
                </a:cubicBezTo>
                <a:cubicBezTo>
                  <a:pt x="550664" y="2754561"/>
                  <a:pt x="544463" y="2750840"/>
                  <a:pt x="532060" y="2750840"/>
                </a:cubicBezTo>
                <a:cubicBezTo>
                  <a:pt x="519658" y="2750840"/>
                  <a:pt x="510976" y="2745880"/>
                  <a:pt x="506015" y="2735957"/>
                </a:cubicBezTo>
                <a:cubicBezTo>
                  <a:pt x="501054" y="2726035"/>
                  <a:pt x="501054" y="2721075"/>
                  <a:pt x="506015" y="2721075"/>
                </a:cubicBezTo>
                <a:cubicBezTo>
                  <a:pt x="510976" y="2721075"/>
                  <a:pt x="513457" y="2723555"/>
                  <a:pt x="513457" y="2728516"/>
                </a:cubicBezTo>
                <a:cubicBezTo>
                  <a:pt x="513457" y="2733477"/>
                  <a:pt x="513457" y="2735957"/>
                  <a:pt x="513457" y="2735957"/>
                </a:cubicBezTo>
                <a:cubicBezTo>
                  <a:pt x="513457" y="2735957"/>
                  <a:pt x="515937" y="2735957"/>
                  <a:pt x="520898" y="2735957"/>
                </a:cubicBezTo>
                <a:cubicBezTo>
                  <a:pt x="525859" y="2735957"/>
                  <a:pt x="528339" y="2735957"/>
                  <a:pt x="528339" y="2735957"/>
                </a:cubicBezTo>
                <a:cubicBezTo>
                  <a:pt x="528339" y="2735957"/>
                  <a:pt x="528339" y="2734717"/>
                  <a:pt x="528339" y="2732237"/>
                </a:cubicBezTo>
                <a:cubicBezTo>
                  <a:pt x="528339" y="2729756"/>
                  <a:pt x="527099" y="2726035"/>
                  <a:pt x="524619" y="2721075"/>
                </a:cubicBezTo>
                <a:cubicBezTo>
                  <a:pt x="522138" y="2716114"/>
                  <a:pt x="520898" y="2711153"/>
                  <a:pt x="520898" y="2706192"/>
                </a:cubicBezTo>
                <a:cubicBezTo>
                  <a:pt x="510976" y="2706192"/>
                  <a:pt x="503535" y="2706192"/>
                  <a:pt x="498574" y="2706192"/>
                </a:cubicBezTo>
                <a:cubicBezTo>
                  <a:pt x="498574" y="2711153"/>
                  <a:pt x="496094" y="2711153"/>
                  <a:pt x="491132" y="2706192"/>
                </a:cubicBezTo>
                <a:cubicBezTo>
                  <a:pt x="486172" y="2701231"/>
                  <a:pt x="483691" y="2695030"/>
                  <a:pt x="483691" y="2687588"/>
                </a:cubicBezTo>
                <a:cubicBezTo>
                  <a:pt x="483691" y="2680147"/>
                  <a:pt x="482451" y="2676426"/>
                  <a:pt x="479970" y="2676426"/>
                </a:cubicBezTo>
                <a:cubicBezTo>
                  <a:pt x="477490" y="2676426"/>
                  <a:pt x="478730" y="2671465"/>
                  <a:pt x="483691" y="2661543"/>
                </a:cubicBezTo>
                <a:lnTo>
                  <a:pt x="491132" y="2654102"/>
                </a:lnTo>
                <a:cubicBezTo>
                  <a:pt x="491132" y="2654102"/>
                  <a:pt x="492373" y="2655342"/>
                  <a:pt x="494853" y="2657823"/>
                </a:cubicBezTo>
                <a:cubicBezTo>
                  <a:pt x="497334" y="2660303"/>
                  <a:pt x="501054" y="2661543"/>
                  <a:pt x="506015" y="2661543"/>
                </a:cubicBezTo>
                <a:lnTo>
                  <a:pt x="513457" y="2661543"/>
                </a:lnTo>
                <a:lnTo>
                  <a:pt x="520898" y="2631778"/>
                </a:lnTo>
                <a:cubicBezTo>
                  <a:pt x="525859" y="2626817"/>
                  <a:pt x="527099" y="2621856"/>
                  <a:pt x="524619" y="2616895"/>
                </a:cubicBezTo>
                <a:cubicBezTo>
                  <a:pt x="522138" y="2611934"/>
                  <a:pt x="520898" y="2609454"/>
                  <a:pt x="520898" y="2609454"/>
                </a:cubicBezTo>
                <a:cubicBezTo>
                  <a:pt x="525859" y="2604493"/>
                  <a:pt x="528339" y="2599532"/>
                  <a:pt x="528339" y="2594571"/>
                </a:cubicBezTo>
                <a:cubicBezTo>
                  <a:pt x="528339" y="2589610"/>
                  <a:pt x="528339" y="2584649"/>
                  <a:pt x="528339" y="2579688"/>
                </a:cubicBezTo>
                <a:cubicBezTo>
                  <a:pt x="523379" y="2564805"/>
                  <a:pt x="523379" y="2557364"/>
                  <a:pt x="528339" y="2557364"/>
                </a:cubicBezTo>
                <a:lnTo>
                  <a:pt x="535781" y="2542481"/>
                </a:lnTo>
                <a:lnTo>
                  <a:pt x="543222" y="2535040"/>
                </a:lnTo>
                <a:cubicBezTo>
                  <a:pt x="553144" y="2530079"/>
                  <a:pt x="558105" y="2531319"/>
                  <a:pt x="558105" y="2538760"/>
                </a:cubicBezTo>
                <a:cubicBezTo>
                  <a:pt x="558105" y="2546202"/>
                  <a:pt x="560586" y="2551162"/>
                  <a:pt x="565546" y="2553643"/>
                </a:cubicBezTo>
                <a:cubicBezTo>
                  <a:pt x="570508" y="2556124"/>
                  <a:pt x="572988" y="2557364"/>
                  <a:pt x="572988" y="2557364"/>
                </a:cubicBezTo>
                <a:lnTo>
                  <a:pt x="572988" y="2587129"/>
                </a:lnTo>
                <a:lnTo>
                  <a:pt x="565546" y="2587129"/>
                </a:lnTo>
                <a:cubicBezTo>
                  <a:pt x="550664" y="2587129"/>
                  <a:pt x="548183" y="2592090"/>
                  <a:pt x="558105" y="2602012"/>
                </a:cubicBezTo>
                <a:cubicBezTo>
                  <a:pt x="563066" y="2606973"/>
                  <a:pt x="563066" y="2609454"/>
                  <a:pt x="558105" y="2609454"/>
                </a:cubicBezTo>
                <a:cubicBezTo>
                  <a:pt x="558105" y="2609454"/>
                  <a:pt x="556865" y="2611934"/>
                  <a:pt x="554384" y="2616895"/>
                </a:cubicBezTo>
                <a:cubicBezTo>
                  <a:pt x="551904" y="2621856"/>
                  <a:pt x="550664" y="2629297"/>
                  <a:pt x="550664" y="2639219"/>
                </a:cubicBezTo>
                <a:cubicBezTo>
                  <a:pt x="550664" y="2659063"/>
                  <a:pt x="555625" y="2668985"/>
                  <a:pt x="565546" y="2668985"/>
                </a:cubicBezTo>
                <a:cubicBezTo>
                  <a:pt x="585390" y="2678907"/>
                  <a:pt x="597793" y="2671465"/>
                  <a:pt x="602754" y="2646661"/>
                </a:cubicBezTo>
                <a:cubicBezTo>
                  <a:pt x="602754" y="2641700"/>
                  <a:pt x="602754" y="2637979"/>
                  <a:pt x="602754" y="2635498"/>
                </a:cubicBezTo>
                <a:cubicBezTo>
                  <a:pt x="602754" y="2633018"/>
                  <a:pt x="600273" y="2629297"/>
                  <a:pt x="595312" y="2624336"/>
                </a:cubicBezTo>
                <a:cubicBezTo>
                  <a:pt x="600273" y="2619376"/>
                  <a:pt x="605234" y="2614414"/>
                  <a:pt x="610195" y="2609454"/>
                </a:cubicBezTo>
                <a:cubicBezTo>
                  <a:pt x="615156" y="2609454"/>
                  <a:pt x="617637" y="2614414"/>
                  <a:pt x="617637" y="2624336"/>
                </a:cubicBezTo>
                <a:cubicBezTo>
                  <a:pt x="617637" y="2624336"/>
                  <a:pt x="618877" y="2625576"/>
                  <a:pt x="621357" y="2628057"/>
                </a:cubicBezTo>
                <a:cubicBezTo>
                  <a:pt x="623838" y="2630538"/>
                  <a:pt x="627558" y="2631778"/>
                  <a:pt x="632519" y="2631778"/>
                </a:cubicBezTo>
                <a:cubicBezTo>
                  <a:pt x="637480" y="2631778"/>
                  <a:pt x="639961" y="2629297"/>
                  <a:pt x="639961" y="2624336"/>
                </a:cubicBezTo>
                <a:lnTo>
                  <a:pt x="617637" y="2609454"/>
                </a:lnTo>
                <a:cubicBezTo>
                  <a:pt x="617637" y="2609454"/>
                  <a:pt x="618877" y="2606973"/>
                  <a:pt x="621357" y="2602012"/>
                </a:cubicBezTo>
                <a:cubicBezTo>
                  <a:pt x="623838" y="2597051"/>
                  <a:pt x="622598" y="2594571"/>
                  <a:pt x="617637" y="2594571"/>
                </a:cubicBezTo>
                <a:cubicBezTo>
                  <a:pt x="612675" y="2589610"/>
                  <a:pt x="610195" y="2585889"/>
                  <a:pt x="610195" y="2583409"/>
                </a:cubicBezTo>
                <a:cubicBezTo>
                  <a:pt x="610195" y="2580928"/>
                  <a:pt x="610195" y="2577207"/>
                  <a:pt x="610195" y="2572247"/>
                </a:cubicBezTo>
                <a:cubicBezTo>
                  <a:pt x="610195" y="2567286"/>
                  <a:pt x="610195" y="2562324"/>
                  <a:pt x="610195" y="2557364"/>
                </a:cubicBezTo>
                <a:cubicBezTo>
                  <a:pt x="610195" y="2552403"/>
                  <a:pt x="610195" y="2549922"/>
                  <a:pt x="610195" y="2549922"/>
                </a:cubicBezTo>
                <a:cubicBezTo>
                  <a:pt x="605234" y="2549922"/>
                  <a:pt x="603994" y="2543721"/>
                  <a:pt x="606474" y="2531319"/>
                </a:cubicBezTo>
                <a:cubicBezTo>
                  <a:pt x="608955" y="2518917"/>
                  <a:pt x="611436" y="2512715"/>
                  <a:pt x="613916" y="2512715"/>
                </a:cubicBezTo>
                <a:cubicBezTo>
                  <a:pt x="616396" y="2512715"/>
                  <a:pt x="617637" y="2522637"/>
                  <a:pt x="617637" y="2542481"/>
                </a:cubicBezTo>
                <a:cubicBezTo>
                  <a:pt x="617637" y="2552403"/>
                  <a:pt x="620117" y="2558604"/>
                  <a:pt x="625078" y="2561084"/>
                </a:cubicBezTo>
                <a:cubicBezTo>
                  <a:pt x="630039" y="2563565"/>
                  <a:pt x="637480" y="2562324"/>
                  <a:pt x="647402" y="2557364"/>
                </a:cubicBezTo>
                <a:cubicBezTo>
                  <a:pt x="652363" y="2552403"/>
                  <a:pt x="653603" y="2547442"/>
                  <a:pt x="651123" y="2542481"/>
                </a:cubicBezTo>
                <a:cubicBezTo>
                  <a:pt x="648643" y="2537520"/>
                  <a:pt x="648643" y="2532559"/>
                  <a:pt x="651123" y="2527598"/>
                </a:cubicBezTo>
                <a:cubicBezTo>
                  <a:pt x="653603" y="2522637"/>
                  <a:pt x="654844" y="2516436"/>
                  <a:pt x="654844" y="2508995"/>
                </a:cubicBezTo>
                <a:cubicBezTo>
                  <a:pt x="654844" y="2501553"/>
                  <a:pt x="652363" y="2495352"/>
                  <a:pt x="647402" y="2490391"/>
                </a:cubicBezTo>
                <a:lnTo>
                  <a:pt x="647402" y="2453184"/>
                </a:lnTo>
                <a:cubicBezTo>
                  <a:pt x="652363" y="2453184"/>
                  <a:pt x="654844" y="2453184"/>
                  <a:pt x="654844" y="2453184"/>
                </a:cubicBezTo>
                <a:cubicBezTo>
                  <a:pt x="654844" y="2453184"/>
                  <a:pt x="654844" y="2455665"/>
                  <a:pt x="654844" y="2460625"/>
                </a:cubicBezTo>
                <a:lnTo>
                  <a:pt x="669726" y="2475508"/>
                </a:lnTo>
                <a:cubicBezTo>
                  <a:pt x="674687" y="2475508"/>
                  <a:pt x="677168" y="2480469"/>
                  <a:pt x="677168" y="2490391"/>
                </a:cubicBezTo>
                <a:lnTo>
                  <a:pt x="677168" y="2512715"/>
                </a:lnTo>
                <a:cubicBezTo>
                  <a:pt x="672207" y="2512715"/>
                  <a:pt x="670967" y="2513955"/>
                  <a:pt x="673447" y="2516436"/>
                </a:cubicBezTo>
                <a:cubicBezTo>
                  <a:pt x="675927" y="2518917"/>
                  <a:pt x="677168" y="2522637"/>
                  <a:pt x="677168" y="2527598"/>
                </a:cubicBezTo>
                <a:cubicBezTo>
                  <a:pt x="682129" y="2532559"/>
                  <a:pt x="682129" y="2535040"/>
                  <a:pt x="677168" y="2535040"/>
                </a:cubicBezTo>
                <a:cubicBezTo>
                  <a:pt x="667246" y="2540000"/>
                  <a:pt x="669726" y="2544962"/>
                  <a:pt x="684609" y="2549922"/>
                </a:cubicBezTo>
                <a:cubicBezTo>
                  <a:pt x="689570" y="2549922"/>
                  <a:pt x="692051" y="2552403"/>
                  <a:pt x="692051" y="2557364"/>
                </a:cubicBezTo>
                <a:lnTo>
                  <a:pt x="692051" y="2594571"/>
                </a:lnTo>
                <a:lnTo>
                  <a:pt x="699492" y="2579688"/>
                </a:lnTo>
                <a:lnTo>
                  <a:pt x="699492" y="2557364"/>
                </a:lnTo>
                <a:cubicBezTo>
                  <a:pt x="704453" y="2547442"/>
                  <a:pt x="706933" y="2542481"/>
                  <a:pt x="706933" y="2542481"/>
                </a:cubicBezTo>
                <a:cubicBezTo>
                  <a:pt x="706933" y="2542481"/>
                  <a:pt x="709414" y="2542481"/>
                  <a:pt x="714375" y="2542481"/>
                </a:cubicBezTo>
                <a:cubicBezTo>
                  <a:pt x="719336" y="2542481"/>
                  <a:pt x="721816" y="2538760"/>
                  <a:pt x="721816" y="2531319"/>
                </a:cubicBezTo>
                <a:cubicBezTo>
                  <a:pt x="721816" y="2523877"/>
                  <a:pt x="723057" y="2520157"/>
                  <a:pt x="725537" y="2520157"/>
                </a:cubicBezTo>
                <a:cubicBezTo>
                  <a:pt x="728017" y="2520157"/>
                  <a:pt x="729257" y="2515196"/>
                  <a:pt x="729257" y="2505274"/>
                </a:cubicBezTo>
                <a:cubicBezTo>
                  <a:pt x="729257" y="2495352"/>
                  <a:pt x="724297" y="2490391"/>
                  <a:pt x="714375" y="2490391"/>
                </a:cubicBezTo>
                <a:cubicBezTo>
                  <a:pt x="709414" y="2490391"/>
                  <a:pt x="706933" y="2490391"/>
                  <a:pt x="706933" y="2490391"/>
                </a:cubicBezTo>
                <a:cubicBezTo>
                  <a:pt x="706933" y="2485430"/>
                  <a:pt x="709414" y="2482950"/>
                  <a:pt x="714375" y="2482950"/>
                </a:cubicBezTo>
                <a:cubicBezTo>
                  <a:pt x="724297" y="2482950"/>
                  <a:pt x="729257" y="2473028"/>
                  <a:pt x="729257" y="2453184"/>
                </a:cubicBezTo>
                <a:cubicBezTo>
                  <a:pt x="724297" y="2443262"/>
                  <a:pt x="720576" y="2438301"/>
                  <a:pt x="718095" y="2438301"/>
                </a:cubicBezTo>
                <a:cubicBezTo>
                  <a:pt x="715615" y="2438301"/>
                  <a:pt x="711894" y="2437061"/>
                  <a:pt x="706933" y="2434581"/>
                </a:cubicBezTo>
                <a:cubicBezTo>
                  <a:pt x="701972" y="2432100"/>
                  <a:pt x="704453" y="2425899"/>
                  <a:pt x="714375" y="2415977"/>
                </a:cubicBezTo>
                <a:cubicBezTo>
                  <a:pt x="719336" y="2411016"/>
                  <a:pt x="721816" y="2407296"/>
                  <a:pt x="721816" y="2404815"/>
                </a:cubicBezTo>
                <a:cubicBezTo>
                  <a:pt x="721816" y="2402334"/>
                  <a:pt x="719336" y="2398614"/>
                  <a:pt x="714375" y="2393653"/>
                </a:cubicBezTo>
                <a:lnTo>
                  <a:pt x="729257" y="2386211"/>
                </a:lnTo>
                <a:cubicBezTo>
                  <a:pt x="734219" y="2386211"/>
                  <a:pt x="737939" y="2386211"/>
                  <a:pt x="740420" y="2386211"/>
                </a:cubicBezTo>
                <a:cubicBezTo>
                  <a:pt x="742900" y="2386211"/>
                  <a:pt x="744140" y="2383731"/>
                  <a:pt x="744140" y="2378770"/>
                </a:cubicBezTo>
                <a:cubicBezTo>
                  <a:pt x="739179" y="2378770"/>
                  <a:pt x="736699" y="2376289"/>
                  <a:pt x="736699" y="2371329"/>
                </a:cubicBezTo>
                <a:cubicBezTo>
                  <a:pt x="736699" y="2366368"/>
                  <a:pt x="737939" y="2362647"/>
                  <a:pt x="740420" y="2360166"/>
                </a:cubicBezTo>
                <a:cubicBezTo>
                  <a:pt x="742900" y="2357686"/>
                  <a:pt x="746621" y="2358926"/>
                  <a:pt x="751582" y="2363887"/>
                </a:cubicBezTo>
                <a:lnTo>
                  <a:pt x="759023" y="2356446"/>
                </a:lnTo>
                <a:cubicBezTo>
                  <a:pt x="759023" y="2351485"/>
                  <a:pt x="759023" y="2347764"/>
                  <a:pt x="759023" y="2345284"/>
                </a:cubicBezTo>
                <a:cubicBezTo>
                  <a:pt x="759023" y="2342803"/>
                  <a:pt x="756543" y="2336602"/>
                  <a:pt x="751582" y="2326680"/>
                </a:cubicBezTo>
                <a:cubicBezTo>
                  <a:pt x="751582" y="2326680"/>
                  <a:pt x="751582" y="2325440"/>
                  <a:pt x="751582" y="2322959"/>
                </a:cubicBezTo>
                <a:cubicBezTo>
                  <a:pt x="751582" y="2320479"/>
                  <a:pt x="749101" y="2319239"/>
                  <a:pt x="744140" y="2319239"/>
                </a:cubicBezTo>
                <a:lnTo>
                  <a:pt x="744140" y="2304356"/>
                </a:lnTo>
                <a:lnTo>
                  <a:pt x="744140" y="2289473"/>
                </a:lnTo>
                <a:cubicBezTo>
                  <a:pt x="739179" y="2289473"/>
                  <a:pt x="734219" y="2286993"/>
                  <a:pt x="729257" y="2282032"/>
                </a:cubicBezTo>
                <a:lnTo>
                  <a:pt x="714375" y="2274590"/>
                </a:lnTo>
                <a:cubicBezTo>
                  <a:pt x="704453" y="2274590"/>
                  <a:pt x="699492" y="2273350"/>
                  <a:pt x="699492" y="2270870"/>
                </a:cubicBezTo>
                <a:cubicBezTo>
                  <a:pt x="699492" y="2268390"/>
                  <a:pt x="701972" y="2264669"/>
                  <a:pt x="706933" y="2259707"/>
                </a:cubicBezTo>
                <a:cubicBezTo>
                  <a:pt x="716855" y="2244825"/>
                  <a:pt x="716855" y="2232423"/>
                  <a:pt x="706933" y="2222500"/>
                </a:cubicBezTo>
                <a:cubicBezTo>
                  <a:pt x="697012" y="2212579"/>
                  <a:pt x="692051" y="2207618"/>
                  <a:pt x="692051" y="2207618"/>
                </a:cubicBezTo>
                <a:cubicBezTo>
                  <a:pt x="692051" y="2202657"/>
                  <a:pt x="689570" y="2197696"/>
                  <a:pt x="684609" y="2192735"/>
                </a:cubicBezTo>
                <a:cubicBezTo>
                  <a:pt x="679648" y="2192735"/>
                  <a:pt x="673447" y="2193975"/>
                  <a:pt x="666006" y="2196456"/>
                </a:cubicBezTo>
                <a:cubicBezTo>
                  <a:pt x="658564" y="2198936"/>
                  <a:pt x="654844" y="2202657"/>
                  <a:pt x="654844" y="2207618"/>
                </a:cubicBezTo>
                <a:cubicBezTo>
                  <a:pt x="654844" y="2212579"/>
                  <a:pt x="654844" y="2216300"/>
                  <a:pt x="654844" y="2218780"/>
                </a:cubicBezTo>
                <a:cubicBezTo>
                  <a:pt x="654844" y="2221260"/>
                  <a:pt x="652363" y="2222500"/>
                  <a:pt x="647402" y="2222500"/>
                </a:cubicBezTo>
                <a:cubicBezTo>
                  <a:pt x="642441" y="2227462"/>
                  <a:pt x="642441" y="2229942"/>
                  <a:pt x="647402" y="2229942"/>
                </a:cubicBezTo>
                <a:lnTo>
                  <a:pt x="632519" y="2244825"/>
                </a:lnTo>
                <a:lnTo>
                  <a:pt x="625078" y="2237383"/>
                </a:lnTo>
                <a:lnTo>
                  <a:pt x="625078" y="2222500"/>
                </a:lnTo>
                <a:cubicBezTo>
                  <a:pt x="620117" y="2222500"/>
                  <a:pt x="617637" y="2221260"/>
                  <a:pt x="617637" y="2218780"/>
                </a:cubicBezTo>
                <a:cubicBezTo>
                  <a:pt x="617637" y="2216300"/>
                  <a:pt x="620117" y="2212579"/>
                  <a:pt x="625078" y="2207618"/>
                </a:cubicBezTo>
                <a:lnTo>
                  <a:pt x="632519" y="2207618"/>
                </a:lnTo>
                <a:cubicBezTo>
                  <a:pt x="632519" y="2207618"/>
                  <a:pt x="635000" y="2207618"/>
                  <a:pt x="639961" y="2207618"/>
                </a:cubicBezTo>
                <a:cubicBezTo>
                  <a:pt x="639961" y="2202657"/>
                  <a:pt x="639961" y="2198936"/>
                  <a:pt x="639961" y="2196456"/>
                </a:cubicBezTo>
                <a:cubicBezTo>
                  <a:pt x="639961" y="2193975"/>
                  <a:pt x="639961" y="2191495"/>
                  <a:pt x="639961" y="2189014"/>
                </a:cubicBezTo>
                <a:cubicBezTo>
                  <a:pt x="639961" y="2186534"/>
                  <a:pt x="639961" y="2185293"/>
                  <a:pt x="639961" y="2185293"/>
                </a:cubicBezTo>
                <a:cubicBezTo>
                  <a:pt x="639961" y="2185293"/>
                  <a:pt x="641201" y="2184053"/>
                  <a:pt x="643681" y="2181573"/>
                </a:cubicBezTo>
                <a:cubicBezTo>
                  <a:pt x="646162" y="2179093"/>
                  <a:pt x="647402" y="2175372"/>
                  <a:pt x="647402" y="2170411"/>
                </a:cubicBezTo>
                <a:cubicBezTo>
                  <a:pt x="647402" y="2165450"/>
                  <a:pt x="647402" y="2161729"/>
                  <a:pt x="647402" y="2159248"/>
                </a:cubicBezTo>
                <a:cubicBezTo>
                  <a:pt x="647402" y="2156768"/>
                  <a:pt x="649882" y="2155528"/>
                  <a:pt x="654844" y="2155528"/>
                </a:cubicBezTo>
                <a:cubicBezTo>
                  <a:pt x="659804" y="2155528"/>
                  <a:pt x="661045" y="2151807"/>
                  <a:pt x="658564" y="2144366"/>
                </a:cubicBezTo>
                <a:cubicBezTo>
                  <a:pt x="656084" y="2136924"/>
                  <a:pt x="652363" y="2133204"/>
                  <a:pt x="647402" y="2133204"/>
                </a:cubicBezTo>
                <a:cubicBezTo>
                  <a:pt x="647402" y="2128243"/>
                  <a:pt x="653603" y="2125762"/>
                  <a:pt x="666006" y="2125762"/>
                </a:cubicBezTo>
                <a:cubicBezTo>
                  <a:pt x="678408" y="2125762"/>
                  <a:pt x="684609" y="2120801"/>
                  <a:pt x="684609" y="2110879"/>
                </a:cubicBezTo>
                <a:lnTo>
                  <a:pt x="684609" y="2133204"/>
                </a:lnTo>
                <a:cubicBezTo>
                  <a:pt x="679648" y="2138165"/>
                  <a:pt x="677168" y="2140645"/>
                  <a:pt x="677168" y="2140645"/>
                </a:cubicBezTo>
                <a:cubicBezTo>
                  <a:pt x="687090" y="2145606"/>
                  <a:pt x="694531" y="2145606"/>
                  <a:pt x="699492" y="2140645"/>
                </a:cubicBezTo>
                <a:cubicBezTo>
                  <a:pt x="699492" y="2140645"/>
                  <a:pt x="701972" y="2140645"/>
                  <a:pt x="706933" y="2140645"/>
                </a:cubicBezTo>
                <a:cubicBezTo>
                  <a:pt x="711894" y="2140645"/>
                  <a:pt x="711894" y="2143126"/>
                  <a:pt x="706933" y="2148086"/>
                </a:cubicBezTo>
                <a:cubicBezTo>
                  <a:pt x="706933" y="2167931"/>
                  <a:pt x="704453" y="2177852"/>
                  <a:pt x="699492" y="2177852"/>
                </a:cubicBezTo>
                <a:lnTo>
                  <a:pt x="692051" y="2185293"/>
                </a:lnTo>
                <a:cubicBezTo>
                  <a:pt x="697012" y="2190255"/>
                  <a:pt x="699492" y="2192735"/>
                  <a:pt x="699492" y="2192735"/>
                </a:cubicBezTo>
                <a:cubicBezTo>
                  <a:pt x="704453" y="2192735"/>
                  <a:pt x="706933" y="2195215"/>
                  <a:pt x="706933" y="2200176"/>
                </a:cubicBezTo>
                <a:cubicBezTo>
                  <a:pt x="706933" y="2205138"/>
                  <a:pt x="708174" y="2207618"/>
                  <a:pt x="710654" y="2207618"/>
                </a:cubicBezTo>
                <a:cubicBezTo>
                  <a:pt x="713135" y="2207618"/>
                  <a:pt x="716855" y="2210098"/>
                  <a:pt x="721816" y="2215059"/>
                </a:cubicBezTo>
                <a:lnTo>
                  <a:pt x="736699" y="2222500"/>
                </a:lnTo>
                <a:cubicBezTo>
                  <a:pt x="731738" y="2222500"/>
                  <a:pt x="732978" y="2226221"/>
                  <a:pt x="740420" y="2233663"/>
                </a:cubicBezTo>
                <a:cubicBezTo>
                  <a:pt x="747861" y="2241104"/>
                  <a:pt x="754062" y="2247305"/>
                  <a:pt x="759023" y="2252266"/>
                </a:cubicBezTo>
                <a:lnTo>
                  <a:pt x="773906" y="2237383"/>
                </a:lnTo>
                <a:cubicBezTo>
                  <a:pt x="768945" y="2237383"/>
                  <a:pt x="766465" y="2228702"/>
                  <a:pt x="766465" y="2211338"/>
                </a:cubicBezTo>
                <a:cubicBezTo>
                  <a:pt x="766465" y="2193975"/>
                  <a:pt x="766465" y="2185293"/>
                  <a:pt x="766465" y="2185293"/>
                </a:cubicBezTo>
                <a:lnTo>
                  <a:pt x="773906" y="2170411"/>
                </a:lnTo>
                <a:cubicBezTo>
                  <a:pt x="773906" y="2165450"/>
                  <a:pt x="773906" y="2162969"/>
                  <a:pt x="773906" y="2162969"/>
                </a:cubicBezTo>
                <a:cubicBezTo>
                  <a:pt x="773906" y="2162969"/>
                  <a:pt x="776386" y="2162969"/>
                  <a:pt x="781347" y="2162969"/>
                </a:cubicBezTo>
                <a:cubicBezTo>
                  <a:pt x="796230" y="2162969"/>
                  <a:pt x="798711" y="2167931"/>
                  <a:pt x="788789" y="2177852"/>
                </a:cubicBezTo>
                <a:cubicBezTo>
                  <a:pt x="783828" y="2177852"/>
                  <a:pt x="785068" y="2180333"/>
                  <a:pt x="792510" y="2185293"/>
                </a:cubicBezTo>
                <a:cubicBezTo>
                  <a:pt x="799951" y="2190255"/>
                  <a:pt x="801191" y="2193975"/>
                  <a:pt x="796230" y="2196456"/>
                </a:cubicBezTo>
                <a:cubicBezTo>
                  <a:pt x="791269" y="2198936"/>
                  <a:pt x="788789" y="2207618"/>
                  <a:pt x="788789" y="2222500"/>
                </a:cubicBezTo>
                <a:cubicBezTo>
                  <a:pt x="788789" y="2227462"/>
                  <a:pt x="790029" y="2231182"/>
                  <a:pt x="792510" y="2233663"/>
                </a:cubicBezTo>
                <a:cubicBezTo>
                  <a:pt x="794990" y="2236143"/>
                  <a:pt x="798711" y="2237383"/>
                  <a:pt x="803672" y="2237383"/>
                </a:cubicBezTo>
                <a:cubicBezTo>
                  <a:pt x="808633" y="2237383"/>
                  <a:pt x="811113" y="2236143"/>
                  <a:pt x="811113" y="2233663"/>
                </a:cubicBezTo>
                <a:cubicBezTo>
                  <a:pt x="811113" y="2231182"/>
                  <a:pt x="813593" y="2229942"/>
                  <a:pt x="818555" y="2229942"/>
                </a:cubicBezTo>
                <a:lnTo>
                  <a:pt x="825996" y="2222500"/>
                </a:lnTo>
                <a:cubicBezTo>
                  <a:pt x="825996" y="2222500"/>
                  <a:pt x="828476" y="2220020"/>
                  <a:pt x="833437" y="2215059"/>
                </a:cubicBezTo>
                <a:lnTo>
                  <a:pt x="840878" y="2192735"/>
                </a:lnTo>
                <a:cubicBezTo>
                  <a:pt x="840878" y="2187774"/>
                  <a:pt x="842119" y="2182813"/>
                  <a:pt x="844599" y="2177852"/>
                </a:cubicBezTo>
                <a:cubicBezTo>
                  <a:pt x="847080" y="2172891"/>
                  <a:pt x="850800" y="2167931"/>
                  <a:pt x="855762" y="2162969"/>
                </a:cubicBezTo>
                <a:cubicBezTo>
                  <a:pt x="860722" y="2158008"/>
                  <a:pt x="861963" y="2153048"/>
                  <a:pt x="859482" y="2148086"/>
                </a:cubicBezTo>
                <a:cubicBezTo>
                  <a:pt x="857002" y="2143126"/>
                  <a:pt x="858242" y="2138165"/>
                  <a:pt x="863203" y="2133204"/>
                </a:cubicBezTo>
                <a:lnTo>
                  <a:pt x="855762" y="2133204"/>
                </a:lnTo>
                <a:cubicBezTo>
                  <a:pt x="855762" y="2138165"/>
                  <a:pt x="850800" y="2140645"/>
                  <a:pt x="840878" y="2140645"/>
                </a:cubicBezTo>
                <a:cubicBezTo>
                  <a:pt x="840878" y="2140645"/>
                  <a:pt x="838398" y="2140645"/>
                  <a:pt x="833437" y="2140645"/>
                </a:cubicBezTo>
                <a:cubicBezTo>
                  <a:pt x="828476" y="2140645"/>
                  <a:pt x="823515" y="2143126"/>
                  <a:pt x="818555" y="2148086"/>
                </a:cubicBezTo>
                <a:cubicBezTo>
                  <a:pt x="813593" y="2148086"/>
                  <a:pt x="811113" y="2145606"/>
                  <a:pt x="811113" y="2140645"/>
                </a:cubicBezTo>
                <a:lnTo>
                  <a:pt x="825996" y="2125762"/>
                </a:lnTo>
                <a:cubicBezTo>
                  <a:pt x="840878" y="2120801"/>
                  <a:pt x="853281" y="2118321"/>
                  <a:pt x="863203" y="2118321"/>
                </a:cubicBezTo>
                <a:cubicBezTo>
                  <a:pt x="868164" y="2118321"/>
                  <a:pt x="871885" y="2117081"/>
                  <a:pt x="874365" y="2114600"/>
                </a:cubicBezTo>
                <a:cubicBezTo>
                  <a:pt x="876845" y="2112120"/>
                  <a:pt x="878086" y="2108399"/>
                  <a:pt x="878086" y="2103438"/>
                </a:cubicBezTo>
                <a:cubicBezTo>
                  <a:pt x="878086" y="2098477"/>
                  <a:pt x="880566" y="2095997"/>
                  <a:pt x="885527" y="2095997"/>
                </a:cubicBezTo>
                <a:cubicBezTo>
                  <a:pt x="885527" y="2095997"/>
                  <a:pt x="885527" y="2093516"/>
                  <a:pt x="885527" y="2088555"/>
                </a:cubicBezTo>
                <a:cubicBezTo>
                  <a:pt x="885527" y="2083594"/>
                  <a:pt x="890488" y="2078634"/>
                  <a:pt x="900410" y="2073672"/>
                </a:cubicBezTo>
                <a:lnTo>
                  <a:pt x="907851" y="2043907"/>
                </a:lnTo>
                <a:lnTo>
                  <a:pt x="900410" y="2029024"/>
                </a:lnTo>
                <a:cubicBezTo>
                  <a:pt x="895449" y="2029024"/>
                  <a:pt x="892968" y="2031505"/>
                  <a:pt x="892968" y="2036465"/>
                </a:cubicBezTo>
                <a:lnTo>
                  <a:pt x="870644" y="2029024"/>
                </a:lnTo>
                <a:cubicBezTo>
                  <a:pt x="870644" y="2024063"/>
                  <a:pt x="868164" y="2022823"/>
                  <a:pt x="863203" y="2025303"/>
                </a:cubicBezTo>
                <a:cubicBezTo>
                  <a:pt x="858242" y="2027784"/>
                  <a:pt x="855762" y="2033985"/>
                  <a:pt x="855762" y="2043907"/>
                </a:cubicBezTo>
                <a:cubicBezTo>
                  <a:pt x="850800" y="2063751"/>
                  <a:pt x="840878" y="2076153"/>
                  <a:pt x="825996" y="2081114"/>
                </a:cubicBezTo>
                <a:cubicBezTo>
                  <a:pt x="811113" y="2091036"/>
                  <a:pt x="803672" y="2098477"/>
                  <a:pt x="803672" y="2103438"/>
                </a:cubicBezTo>
                <a:cubicBezTo>
                  <a:pt x="803672" y="2108399"/>
                  <a:pt x="803672" y="2112120"/>
                  <a:pt x="803672" y="2114600"/>
                </a:cubicBezTo>
                <a:cubicBezTo>
                  <a:pt x="803672" y="2117081"/>
                  <a:pt x="803672" y="2118321"/>
                  <a:pt x="803672" y="2118321"/>
                </a:cubicBezTo>
                <a:lnTo>
                  <a:pt x="796230" y="2088555"/>
                </a:lnTo>
                <a:cubicBezTo>
                  <a:pt x="801191" y="2088555"/>
                  <a:pt x="803672" y="2086075"/>
                  <a:pt x="803672" y="2081114"/>
                </a:cubicBezTo>
                <a:cubicBezTo>
                  <a:pt x="803672" y="2076153"/>
                  <a:pt x="808633" y="2073672"/>
                  <a:pt x="818555" y="2073672"/>
                </a:cubicBezTo>
                <a:lnTo>
                  <a:pt x="818555" y="2066231"/>
                </a:lnTo>
                <a:cubicBezTo>
                  <a:pt x="818555" y="2061270"/>
                  <a:pt x="821035" y="2058790"/>
                  <a:pt x="825996" y="2058790"/>
                </a:cubicBezTo>
                <a:cubicBezTo>
                  <a:pt x="825996" y="2053829"/>
                  <a:pt x="825996" y="2048868"/>
                  <a:pt x="825996" y="2043907"/>
                </a:cubicBezTo>
                <a:cubicBezTo>
                  <a:pt x="821035" y="2043907"/>
                  <a:pt x="818555" y="2042667"/>
                  <a:pt x="818555" y="2040186"/>
                </a:cubicBezTo>
                <a:cubicBezTo>
                  <a:pt x="818555" y="2037706"/>
                  <a:pt x="821035" y="2031505"/>
                  <a:pt x="825996" y="2021582"/>
                </a:cubicBezTo>
                <a:cubicBezTo>
                  <a:pt x="825996" y="2021582"/>
                  <a:pt x="828476" y="2019102"/>
                  <a:pt x="833437" y="2014141"/>
                </a:cubicBezTo>
                <a:cubicBezTo>
                  <a:pt x="838398" y="2014141"/>
                  <a:pt x="842119" y="2012901"/>
                  <a:pt x="844599" y="2010420"/>
                </a:cubicBezTo>
                <a:cubicBezTo>
                  <a:pt x="847080" y="2007940"/>
                  <a:pt x="848320" y="2004219"/>
                  <a:pt x="848320" y="1999258"/>
                </a:cubicBezTo>
                <a:cubicBezTo>
                  <a:pt x="848320" y="1989336"/>
                  <a:pt x="855762" y="1986856"/>
                  <a:pt x="870644" y="1991817"/>
                </a:cubicBezTo>
                <a:lnTo>
                  <a:pt x="878086" y="1991817"/>
                </a:lnTo>
                <a:cubicBezTo>
                  <a:pt x="878086" y="1986856"/>
                  <a:pt x="880566" y="1981895"/>
                  <a:pt x="885527" y="1976934"/>
                </a:cubicBezTo>
                <a:cubicBezTo>
                  <a:pt x="890488" y="1971973"/>
                  <a:pt x="895449" y="1964532"/>
                  <a:pt x="900410" y="1954610"/>
                </a:cubicBezTo>
                <a:lnTo>
                  <a:pt x="907851" y="1939727"/>
                </a:lnTo>
                <a:cubicBezTo>
                  <a:pt x="912812" y="1944688"/>
                  <a:pt x="915293" y="1947168"/>
                  <a:pt x="915293" y="1947168"/>
                </a:cubicBezTo>
                <a:cubicBezTo>
                  <a:pt x="915293" y="1947168"/>
                  <a:pt x="920254" y="1944688"/>
                  <a:pt x="930176" y="1939727"/>
                </a:cubicBezTo>
                <a:cubicBezTo>
                  <a:pt x="935137" y="1934766"/>
                  <a:pt x="936376" y="1929805"/>
                  <a:pt x="933896" y="1924844"/>
                </a:cubicBezTo>
                <a:cubicBezTo>
                  <a:pt x="931416" y="1919883"/>
                  <a:pt x="930176" y="1912442"/>
                  <a:pt x="930176" y="1902520"/>
                </a:cubicBezTo>
                <a:cubicBezTo>
                  <a:pt x="930176" y="1897559"/>
                  <a:pt x="927695" y="1895079"/>
                  <a:pt x="922734" y="1895079"/>
                </a:cubicBezTo>
                <a:cubicBezTo>
                  <a:pt x="917773" y="1895079"/>
                  <a:pt x="912812" y="1897559"/>
                  <a:pt x="907851" y="1902520"/>
                </a:cubicBezTo>
                <a:cubicBezTo>
                  <a:pt x="907851" y="1902520"/>
                  <a:pt x="906611" y="1903760"/>
                  <a:pt x="904131" y="1906241"/>
                </a:cubicBezTo>
                <a:cubicBezTo>
                  <a:pt x="901650" y="1908721"/>
                  <a:pt x="892968" y="1909961"/>
                  <a:pt x="878086" y="1909961"/>
                </a:cubicBezTo>
                <a:cubicBezTo>
                  <a:pt x="873125" y="1909961"/>
                  <a:pt x="869404" y="1909961"/>
                  <a:pt x="866924" y="1909961"/>
                </a:cubicBezTo>
                <a:cubicBezTo>
                  <a:pt x="864443" y="1909961"/>
                  <a:pt x="864443" y="1912442"/>
                  <a:pt x="866924" y="1917403"/>
                </a:cubicBezTo>
                <a:cubicBezTo>
                  <a:pt x="869404" y="1922364"/>
                  <a:pt x="869404" y="1926085"/>
                  <a:pt x="866924" y="1928565"/>
                </a:cubicBezTo>
                <a:cubicBezTo>
                  <a:pt x="864443" y="1931045"/>
                  <a:pt x="860722" y="1932286"/>
                  <a:pt x="855762" y="1932286"/>
                </a:cubicBezTo>
                <a:lnTo>
                  <a:pt x="833437" y="1947168"/>
                </a:lnTo>
                <a:cubicBezTo>
                  <a:pt x="828476" y="1957090"/>
                  <a:pt x="821035" y="1963292"/>
                  <a:pt x="811113" y="1965772"/>
                </a:cubicBezTo>
                <a:cubicBezTo>
                  <a:pt x="801191" y="1968252"/>
                  <a:pt x="796230" y="1974454"/>
                  <a:pt x="796230" y="1984375"/>
                </a:cubicBezTo>
                <a:cubicBezTo>
                  <a:pt x="796230" y="2004219"/>
                  <a:pt x="788789" y="2014141"/>
                  <a:pt x="773906" y="2014141"/>
                </a:cubicBezTo>
                <a:cubicBezTo>
                  <a:pt x="768945" y="2014141"/>
                  <a:pt x="766465" y="2016621"/>
                  <a:pt x="766465" y="2021582"/>
                </a:cubicBezTo>
                <a:cubicBezTo>
                  <a:pt x="761504" y="2026544"/>
                  <a:pt x="757783" y="2030265"/>
                  <a:pt x="755302" y="2032745"/>
                </a:cubicBezTo>
                <a:cubicBezTo>
                  <a:pt x="752822" y="2035225"/>
                  <a:pt x="750342" y="2036465"/>
                  <a:pt x="747861" y="2036465"/>
                </a:cubicBezTo>
                <a:cubicBezTo>
                  <a:pt x="745381" y="2036465"/>
                  <a:pt x="744140" y="2036465"/>
                  <a:pt x="744140" y="2036465"/>
                </a:cubicBezTo>
                <a:cubicBezTo>
                  <a:pt x="744140" y="2036465"/>
                  <a:pt x="744140" y="2037706"/>
                  <a:pt x="744140" y="2040186"/>
                </a:cubicBezTo>
                <a:cubicBezTo>
                  <a:pt x="744140" y="2042667"/>
                  <a:pt x="742900" y="2045147"/>
                  <a:pt x="740420" y="2047627"/>
                </a:cubicBezTo>
                <a:cubicBezTo>
                  <a:pt x="737939" y="2050108"/>
                  <a:pt x="736699" y="2051348"/>
                  <a:pt x="736699" y="2051348"/>
                </a:cubicBezTo>
                <a:cubicBezTo>
                  <a:pt x="716855" y="2056309"/>
                  <a:pt x="716855" y="2063751"/>
                  <a:pt x="736699" y="2073672"/>
                </a:cubicBezTo>
                <a:cubicBezTo>
                  <a:pt x="751582" y="2083594"/>
                  <a:pt x="760264" y="2083594"/>
                  <a:pt x="762744" y="2073672"/>
                </a:cubicBezTo>
                <a:cubicBezTo>
                  <a:pt x="765224" y="2063751"/>
                  <a:pt x="768945" y="2056309"/>
                  <a:pt x="773906" y="2051348"/>
                </a:cubicBezTo>
                <a:lnTo>
                  <a:pt x="788789" y="2058790"/>
                </a:lnTo>
                <a:lnTo>
                  <a:pt x="788789" y="2066231"/>
                </a:lnTo>
                <a:lnTo>
                  <a:pt x="781347" y="2073672"/>
                </a:lnTo>
                <a:cubicBezTo>
                  <a:pt x="776386" y="2078634"/>
                  <a:pt x="772666" y="2081114"/>
                  <a:pt x="770185" y="2081114"/>
                </a:cubicBezTo>
                <a:cubicBezTo>
                  <a:pt x="767705" y="2081114"/>
                  <a:pt x="766465" y="2086075"/>
                  <a:pt x="766465" y="2095997"/>
                </a:cubicBezTo>
                <a:cubicBezTo>
                  <a:pt x="756543" y="2086075"/>
                  <a:pt x="741660" y="2083594"/>
                  <a:pt x="721816" y="2088555"/>
                </a:cubicBezTo>
                <a:cubicBezTo>
                  <a:pt x="716855" y="2088555"/>
                  <a:pt x="711894" y="2088555"/>
                  <a:pt x="706933" y="2088555"/>
                </a:cubicBezTo>
                <a:cubicBezTo>
                  <a:pt x="701972" y="2088555"/>
                  <a:pt x="697012" y="2086075"/>
                  <a:pt x="692051" y="2081114"/>
                </a:cubicBezTo>
                <a:lnTo>
                  <a:pt x="677168" y="2073672"/>
                </a:lnTo>
                <a:cubicBezTo>
                  <a:pt x="672207" y="2073672"/>
                  <a:pt x="669726" y="2073672"/>
                  <a:pt x="669726" y="2073672"/>
                </a:cubicBezTo>
                <a:cubicBezTo>
                  <a:pt x="669726" y="2073672"/>
                  <a:pt x="669726" y="2071192"/>
                  <a:pt x="669726" y="2066231"/>
                </a:cubicBezTo>
                <a:cubicBezTo>
                  <a:pt x="669726" y="2061270"/>
                  <a:pt x="670967" y="2058790"/>
                  <a:pt x="673447" y="2058790"/>
                </a:cubicBezTo>
                <a:cubicBezTo>
                  <a:pt x="675927" y="2058790"/>
                  <a:pt x="679648" y="2053829"/>
                  <a:pt x="684609" y="2043907"/>
                </a:cubicBezTo>
                <a:cubicBezTo>
                  <a:pt x="684609" y="2038946"/>
                  <a:pt x="685849" y="2033985"/>
                  <a:pt x="688330" y="2029024"/>
                </a:cubicBezTo>
                <a:cubicBezTo>
                  <a:pt x="690810" y="2024063"/>
                  <a:pt x="692051" y="2020342"/>
                  <a:pt x="692051" y="2017862"/>
                </a:cubicBezTo>
                <a:cubicBezTo>
                  <a:pt x="692051" y="2015381"/>
                  <a:pt x="692051" y="2014141"/>
                  <a:pt x="692051" y="2014141"/>
                </a:cubicBezTo>
                <a:cubicBezTo>
                  <a:pt x="692051" y="2014141"/>
                  <a:pt x="689570" y="2014141"/>
                  <a:pt x="684609" y="2014141"/>
                </a:cubicBezTo>
                <a:lnTo>
                  <a:pt x="669726" y="2021582"/>
                </a:lnTo>
                <a:cubicBezTo>
                  <a:pt x="669726" y="2026544"/>
                  <a:pt x="662285" y="2033985"/>
                  <a:pt x="647402" y="2043907"/>
                </a:cubicBezTo>
                <a:cubicBezTo>
                  <a:pt x="642441" y="2043907"/>
                  <a:pt x="638720" y="2046387"/>
                  <a:pt x="636240" y="2051348"/>
                </a:cubicBezTo>
                <a:cubicBezTo>
                  <a:pt x="633759" y="2056309"/>
                  <a:pt x="632519" y="2061270"/>
                  <a:pt x="632519" y="2066231"/>
                </a:cubicBezTo>
                <a:lnTo>
                  <a:pt x="625078" y="2081114"/>
                </a:lnTo>
                <a:cubicBezTo>
                  <a:pt x="620117" y="2081114"/>
                  <a:pt x="617637" y="2082354"/>
                  <a:pt x="617637" y="2084834"/>
                </a:cubicBezTo>
                <a:cubicBezTo>
                  <a:pt x="617637" y="2087315"/>
                  <a:pt x="617637" y="2088555"/>
                  <a:pt x="617637" y="2088555"/>
                </a:cubicBezTo>
                <a:cubicBezTo>
                  <a:pt x="622598" y="2093516"/>
                  <a:pt x="623838" y="2098477"/>
                  <a:pt x="621357" y="2103438"/>
                </a:cubicBezTo>
                <a:cubicBezTo>
                  <a:pt x="618877" y="2108399"/>
                  <a:pt x="620117" y="2110879"/>
                  <a:pt x="625078" y="2110879"/>
                </a:cubicBezTo>
                <a:cubicBezTo>
                  <a:pt x="630039" y="2110879"/>
                  <a:pt x="630039" y="2113360"/>
                  <a:pt x="625078" y="2118321"/>
                </a:cubicBezTo>
                <a:lnTo>
                  <a:pt x="610195" y="2133204"/>
                </a:lnTo>
                <a:cubicBezTo>
                  <a:pt x="610195" y="2138165"/>
                  <a:pt x="607715" y="2139405"/>
                  <a:pt x="602754" y="2136924"/>
                </a:cubicBezTo>
                <a:cubicBezTo>
                  <a:pt x="597793" y="2134444"/>
                  <a:pt x="595312" y="2130723"/>
                  <a:pt x="595312" y="2125762"/>
                </a:cubicBezTo>
                <a:cubicBezTo>
                  <a:pt x="595312" y="2120801"/>
                  <a:pt x="592832" y="2118321"/>
                  <a:pt x="587871" y="2118321"/>
                </a:cubicBezTo>
                <a:cubicBezTo>
                  <a:pt x="582910" y="2123282"/>
                  <a:pt x="580429" y="2125762"/>
                  <a:pt x="580429" y="2125762"/>
                </a:cubicBezTo>
                <a:cubicBezTo>
                  <a:pt x="575468" y="2125762"/>
                  <a:pt x="569267" y="2127003"/>
                  <a:pt x="561826" y="2129483"/>
                </a:cubicBezTo>
                <a:cubicBezTo>
                  <a:pt x="554384" y="2131964"/>
                  <a:pt x="550664" y="2138165"/>
                  <a:pt x="550664" y="2148086"/>
                </a:cubicBezTo>
                <a:cubicBezTo>
                  <a:pt x="550664" y="2153048"/>
                  <a:pt x="551904" y="2156768"/>
                  <a:pt x="554384" y="2159248"/>
                </a:cubicBezTo>
                <a:cubicBezTo>
                  <a:pt x="556865" y="2161729"/>
                  <a:pt x="558105" y="2165450"/>
                  <a:pt x="558105" y="2170411"/>
                </a:cubicBezTo>
                <a:lnTo>
                  <a:pt x="550664" y="2170411"/>
                </a:lnTo>
                <a:cubicBezTo>
                  <a:pt x="530820" y="2170411"/>
                  <a:pt x="520898" y="2172891"/>
                  <a:pt x="520898" y="2177852"/>
                </a:cubicBezTo>
                <a:cubicBezTo>
                  <a:pt x="520898" y="2187774"/>
                  <a:pt x="519658" y="2192735"/>
                  <a:pt x="517177" y="2192735"/>
                </a:cubicBezTo>
                <a:cubicBezTo>
                  <a:pt x="514697" y="2192735"/>
                  <a:pt x="513457" y="2192735"/>
                  <a:pt x="513457" y="2192735"/>
                </a:cubicBezTo>
                <a:lnTo>
                  <a:pt x="506015" y="2200176"/>
                </a:lnTo>
                <a:cubicBezTo>
                  <a:pt x="501054" y="2195215"/>
                  <a:pt x="496094" y="2197696"/>
                  <a:pt x="491132" y="2207618"/>
                </a:cubicBezTo>
                <a:lnTo>
                  <a:pt x="483691" y="2222500"/>
                </a:lnTo>
                <a:cubicBezTo>
                  <a:pt x="483691" y="2222500"/>
                  <a:pt x="486172" y="2222500"/>
                  <a:pt x="491132" y="2222500"/>
                </a:cubicBezTo>
                <a:cubicBezTo>
                  <a:pt x="496094" y="2222500"/>
                  <a:pt x="493613" y="2229942"/>
                  <a:pt x="483691" y="2244825"/>
                </a:cubicBezTo>
                <a:lnTo>
                  <a:pt x="468808" y="2274590"/>
                </a:lnTo>
                <a:cubicBezTo>
                  <a:pt x="468808" y="2284512"/>
                  <a:pt x="471289" y="2289473"/>
                  <a:pt x="476250" y="2289473"/>
                </a:cubicBezTo>
                <a:cubicBezTo>
                  <a:pt x="481211" y="2289473"/>
                  <a:pt x="483691" y="2290714"/>
                  <a:pt x="483691" y="2293194"/>
                </a:cubicBezTo>
                <a:cubicBezTo>
                  <a:pt x="483691" y="2295674"/>
                  <a:pt x="483691" y="2296915"/>
                  <a:pt x="483691" y="2296915"/>
                </a:cubicBezTo>
                <a:cubicBezTo>
                  <a:pt x="483691" y="2301876"/>
                  <a:pt x="481211" y="2304356"/>
                  <a:pt x="476250" y="2304356"/>
                </a:cubicBezTo>
                <a:cubicBezTo>
                  <a:pt x="476250" y="2304356"/>
                  <a:pt x="473769" y="2304356"/>
                  <a:pt x="468808" y="2304356"/>
                </a:cubicBezTo>
                <a:cubicBezTo>
                  <a:pt x="468808" y="2309317"/>
                  <a:pt x="471289" y="2311797"/>
                  <a:pt x="476250" y="2311797"/>
                </a:cubicBezTo>
                <a:cubicBezTo>
                  <a:pt x="471289" y="2316759"/>
                  <a:pt x="468808" y="2320479"/>
                  <a:pt x="468808" y="2322959"/>
                </a:cubicBezTo>
                <a:cubicBezTo>
                  <a:pt x="468808" y="2325440"/>
                  <a:pt x="468808" y="2329161"/>
                  <a:pt x="468808" y="2334122"/>
                </a:cubicBezTo>
                <a:cubicBezTo>
                  <a:pt x="468808" y="2339082"/>
                  <a:pt x="461367" y="2341563"/>
                  <a:pt x="446484" y="2341563"/>
                </a:cubicBezTo>
                <a:lnTo>
                  <a:pt x="431601" y="2356446"/>
                </a:lnTo>
                <a:lnTo>
                  <a:pt x="439043" y="2371329"/>
                </a:lnTo>
                <a:cubicBezTo>
                  <a:pt x="444004" y="2376289"/>
                  <a:pt x="446484" y="2381251"/>
                  <a:pt x="446484" y="2386211"/>
                </a:cubicBezTo>
                <a:lnTo>
                  <a:pt x="453925" y="2393653"/>
                </a:lnTo>
                <a:cubicBezTo>
                  <a:pt x="458886" y="2393653"/>
                  <a:pt x="462607" y="2393653"/>
                  <a:pt x="465088" y="2393653"/>
                </a:cubicBezTo>
                <a:cubicBezTo>
                  <a:pt x="467568" y="2393653"/>
                  <a:pt x="468808" y="2388692"/>
                  <a:pt x="468808" y="2378770"/>
                </a:cubicBezTo>
                <a:cubicBezTo>
                  <a:pt x="468808" y="2373809"/>
                  <a:pt x="470049" y="2368848"/>
                  <a:pt x="472529" y="2363887"/>
                </a:cubicBezTo>
                <a:cubicBezTo>
                  <a:pt x="475010" y="2358926"/>
                  <a:pt x="478730" y="2358926"/>
                  <a:pt x="483691" y="2363887"/>
                </a:cubicBezTo>
                <a:cubicBezTo>
                  <a:pt x="488652" y="2363887"/>
                  <a:pt x="489892" y="2366368"/>
                  <a:pt x="487412" y="2371329"/>
                </a:cubicBezTo>
                <a:cubicBezTo>
                  <a:pt x="484931" y="2376289"/>
                  <a:pt x="481211" y="2381251"/>
                  <a:pt x="476250" y="2386211"/>
                </a:cubicBezTo>
                <a:cubicBezTo>
                  <a:pt x="476250" y="2386211"/>
                  <a:pt x="476250" y="2387451"/>
                  <a:pt x="476250" y="2389932"/>
                </a:cubicBezTo>
                <a:cubicBezTo>
                  <a:pt x="476250" y="2392413"/>
                  <a:pt x="478730" y="2393653"/>
                  <a:pt x="483691" y="2393653"/>
                </a:cubicBezTo>
                <a:cubicBezTo>
                  <a:pt x="483691" y="2403575"/>
                  <a:pt x="483691" y="2411016"/>
                  <a:pt x="483691" y="2415977"/>
                </a:cubicBezTo>
                <a:cubicBezTo>
                  <a:pt x="478730" y="2415977"/>
                  <a:pt x="476250" y="2415977"/>
                  <a:pt x="476250" y="2415977"/>
                </a:cubicBezTo>
                <a:lnTo>
                  <a:pt x="491132" y="2438301"/>
                </a:lnTo>
                <a:lnTo>
                  <a:pt x="483691" y="2460625"/>
                </a:lnTo>
                <a:cubicBezTo>
                  <a:pt x="483691" y="2465586"/>
                  <a:pt x="483691" y="2468067"/>
                  <a:pt x="483691" y="2468067"/>
                </a:cubicBezTo>
                <a:cubicBezTo>
                  <a:pt x="488652" y="2468067"/>
                  <a:pt x="489892" y="2471788"/>
                  <a:pt x="487412" y="2479229"/>
                </a:cubicBezTo>
                <a:cubicBezTo>
                  <a:pt x="484931" y="2486670"/>
                  <a:pt x="481211" y="2492872"/>
                  <a:pt x="476250" y="2497832"/>
                </a:cubicBezTo>
                <a:cubicBezTo>
                  <a:pt x="471289" y="2497832"/>
                  <a:pt x="468808" y="2499073"/>
                  <a:pt x="468808" y="2501553"/>
                </a:cubicBezTo>
                <a:cubicBezTo>
                  <a:pt x="468808" y="2504034"/>
                  <a:pt x="470049" y="2505274"/>
                  <a:pt x="472529" y="2505274"/>
                </a:cubicBezTo>
                <a:cubicBezTo>
                  <a:pt x="475010" y="2505274"/>
                  <a:pt x="478730" y="2505274"/>
                  <a:pt x="483691" y="2505274"/>
                </a:cubicBezTo>
                <a:cubicBezTo>
                  <a:pt x="478730" y="2505274"/>
                  <a:pt x="476250" y="2507755"/>
                  <a:pt x="476250" y="2512715"/>
                </a:cubicBezTo>
                <a:cubicBezTo>
                  <a:pt x="481211" y="2517676"/>
                  <a:pt x="481211" y="2520157"/>
                  <a:pt x="476250" y="2520157"/>
                </a:cubicBezTo>
                <a:cubicBezTo>
                  <a:pt x="471289" y="2520157"/>
                  <a:pt x="470049" y="2523877"/>
                  <a:pt x="472529" y="2531319"/>
                </a:cubicBezTo>
                <a:cubicBezTo>
                  <a:pt x="475010" y="2538760"/>
                  <a:pt x="478730" y="2544962"/>
                  <a:pt x="483691" y="2549922"/>
                </a:cubicBezTo>
                <a:cubicBezTo>
                  <a:pt x="493613" y="2564805"/>
                  <a:pt x="491132" y="2577207"/>
                  <a:pt x="476250" y="2587129"/>
                </a:cubicBezTo>
                <a:cubicBezTo>
                  <a:pt x="471289" y="2592090"/>
                  <a:pt x="471289" y="2597051"/>
                  <a:pt x="476250" y="2602012"/>
                </a:cubicBezTo>
                <a:cubicBezTo>
                  <a:pt x="481211" y="2606973"/>
                  <a:pt x="476250" y="2611934"/>
                  <a:pt x="461367" y="2616895"/>
                </a:cubicBezTo>
                <a:lnTo>
                  <a:pt x="453925" y="2602012"/>
                </a:lnTo>
                <a:cubicBezTo>
                  <a:pt x="453925" y="2602012"/>
                  <a:pt x="453925" y="2603252"/>
                  <a:pt x="453925" y="2605733"/>
                </a:cubicBezTo>
                <a:cubicBezTo>
                  <a:pt x="453925" y="2608214"/>
                  <a:pt x="451445" y="2609454"/>
                  <a:pt x="446484" y="2609454"/>
                </a:cubicBezTo>
                <a:cubicBezTo>
                  <a:pt x="441523" y="2609454"/>
                  <a:pt x="441523" y="2606973"/>
                  <a:pt x="446484" y="2602012"/>
                </a:cubicBezTo>
                <a:cubicBezTo>
                  <a:pt x="446484" y="2602012"/>
                  <a:pt x="445244" y="2600772"/>
                  <a:pt x="442763" y="2598291"/>
                </a:cubicBezTo>
                <a:cubicBezTo>
                  <a:pt x="440283" y="2595811"/>
                  <a:pt x="436562" y="2594571"/>
                  <a:pt x="431601" y="2594571"/>
                </a:cubicBezTo>
                <a:cubicBezTo>
                  <a:pt x="426640" y="2589610"/>
                  <a:pt x="424160" y="2582169"/>
                  <a:pt x="424160" y="2572247"/>
                </a:cubicBezTo>
                <a:cubicBezTo>
                  <a:pt x="424160" y="2572247"/>
                  <a:pt x="424160" y="2571006"/>
                  <a:pt x="424160" y="2568526"/>
                </a:cubicBezTo>
                <a:cubicBezTo>
                  <a:pt x="424160" y="2566045"/>
                  <a:pt x="422920" y="2563565"/>
                  <a:pt x="420439" y="2561084"/>
                </a:cubicBezTo>
                <a:cubicBezTo>
                  <a:pt x="417959" y="2558604"/>
                  <a:pt x="416718" y="2552403"/>
                  <a:pt x="416718" y="2542481"/>
                </a:cubicBezTo>
                <a:cubicBezTo>
                  <a:pt x="416718" y="2532559"/>
                  <a:pt x="412998" y="2525117"/>
                  <a:pt x="405556" y="2520157"/>
                </a:cubicBezTo>
                <a:cubicBezTo>
                  <a:pt x="398115" y="2515196"/>
                  <a:pt x="393154" y="2515196"/>
                  <a:pt x="390674" y="2520157"/>
                </a:cubicBezTo>
                <a:cubicBezTo>
                  <a:pt x="388193" y="2525117"/>
                  <a:pt x="389433" y="2532559"/>
                  <a:pt x="394394" y="2542481"/>
                </a:cubicBezTo>
                <a:lnTo>
                  <a:pt x="394394" y="2564805"/>
                </a:lnTo>
                <a:cubicBezTo>
                  <a:pt x="389433" y="2569766"/>
                  <a:pt x="386953" y="2572247"/>
                  <a:pt x="386953" y="2572247"/>
                </a:cubicBezTo>
                <a:cubicBezTo>
                  <a:pt x="386953" y="2572247"/>
                  <a:pt x="386953" y="2567286"/>
                  <a:pt x="386953" y="2557364"/>
                </a:cubicBezTo>
                <a:cubicBezTo>
                  <a:pt x="386953" y="2552403"/>
                  <a:pt x="383232" y="2549922"/>
                  <a:pt x="375791" y="2549922"/>
                </a:cubicBezTo>
                <a:cubicBezTo>
                  <a:pt x="368349" y="2549922"/>
                  <a:pt x="365869" y="2552403"/>
                  <a:pt x="368349" y="2557364"/>
                </a:cubicBezTo>
                <a:cubicBezTo>
                  <a:pt x="370830" y="2562324"/>
                  <a:pt x="370830" y="2564805"/>
                  <a:pt x="368349" y="2564805"/>
                </a:cubicBezTo>
                <a:cubicBezTo>
                  <a:pt x="365869" y="2564805"/>
                  <a:pt x="364628" y="2568526"/>
                  <a:pt x="364628" y="2575967"/>
                </a:cubicBezTo>
                <a:cubicBezTo>
                  <a:pt x="364628" y="2583409"/>
                  <a:pt x="363388" y="2588369"/>
                  <a:pt x="360908" y="2590850"/>
                </a:cubicBezTo>
                <a:cubicBezTo>
                  <a:pt x="358427" y="2593331"/>
                  <a:pt x="359668" y="2597051"/>
                  <a:pt x="364628" y="2602012"/>
                </a:cubicBezTo>
                <a:lnTo>
                  <a:pt x="372070" y="2609454"/>
                </a:lnTo>
                <a:lnTo>
                  <a:pt x="372070" y="2616895"/>
                </a:lnTo>
                <a:cubicBezTo>
                  <a:pt x="377031" y="2626817"/>
                  <a:pt x="377031" y="2634258"/>
                  <a:pt x="372070" y="2639219"/>
                </a:cubicBezTo>
                <a:cubicBezTo>
                  <a:pt x="372070" y="2644180"/>
                  <a:pt x="372070" y="2649141"/>
                  <a:pt x="372070" y="2654102"/>
                </a:cubicBezTo>
                <a:cubicBezTo>
                  <a:pt x="377031" y="2659063"/>
                  <a:pt x="377031" y="2661543"/>
                  <a:pt x="372070" y="2661543"/>
                </a:cubicBezTo>
                <a:lnTo>
                  <a:pt x="372070" y="2691309"/>
                </a:lnTo>
                <a:cubicBezTo>
                  <a:pt x="377031" y="2696270"/>
                  <a:pt x="375791" y="2699990"/>
                  <a:pt x="368349" y="2702471"/>
                </a:cubicBezTo>
                <a:cubicBezTo>
                  <a:pt x="360908" y="2704952"/>
                  <a:pt x="357187" y="2703711"/>
                  <a:pt x="357187" y="2698750"/>
                </a:cubicBezTo>
                <a:lnTo>
                  <a:pt x="342304" y="2683868"/>
                </a:lnTo>
                <a:lnTo>
                  <a:pt x="342304" y="2676426"/>
                </a:lnTo>
                <a:cubicBezTo>
                  <a:pt x="347265" y="2676426"/>
                  <a:pt x="349746" y="2675186"/>
                  <a:pt x="349746" y="2672706"/>
                </a:cubicBezTo>
                <a:cubicBezTo>
                  <a:pt x="349746" y="2670225"/>
                  <a:pt x="349746" y="2666504"/>
                  <a:pt x="349746" y="2661543"/>
                </a:cubicBezTo>
                <a:lnTo>
                  <a:pt x="342304" y="2639219"/>
                </a:lnTo>
                <a:cubicBezTo>
                  <a:pt x="337343" y="2639219"/>
                  <a:pt x="336103" y="2635498"/>
                  <a:pt x="338584" y="2628057"/>
                </a:cubicBezTo>
                <a:cubicBezTo>
                  <a:pt x="341064" y="2620616"/>
                  <a:pt x="339824" y="2616895"/>
                  <a:pt x="334863" y="2616895"/>
                </a:cubicBezTo>
                <a:lnTo>
                  <a:pt x="330079" y="2618490"/>
                </a:lnTo>
                <a:lnTo>
                  <a:pt x="334863" y="2594571"/>
                </a:lnTo>
                <a:lnTo>
                  <a:pt x="334863" y="2572247"/>
                </a:lnTo>
                <a:cubicBezTo>
                  <a:pt x="334863" y="2572247"/>
                  <a:pt x="334863" y="2569766"/>
                  <a:pt x="334863" y="2564805"/>
                </a:cubicBezTo>
                <a:cubicBezTo>
                  <a:pt x="334863" y="2559844"/>
                  <a:pt x="334863" y="2556124"/>
                  <a:pt x="334863" y="2553643"/>
                </a:cubicBezTo>
                <a:cubicBezTo>
                  <a:pt x="334863" y="2551162"/>
                  <a:pt x="332383" y="2549922"/>
                  <a:pt x="327421" y="2549922"/>
                </a:cubicBezTo>
                <a:cubicBezTo>
                  <a:pt x="322461" y="2544962"/>
                  <a:pt x="322461" y="2537520"/>
                  <a:pt x="327421" y="2527598"/>
                </a:cubicBezTo>
                <a:cubicBezTo>
                  <a:pt x="327421" y="2527598"/>
                  <a:pt x="329902" y="2530079"/>
                  <a:pt x="334863" y="2535040"/>
                </a:cubicBezTo>
                <a:cubicBezTo>
                  <a:pt x="339824" y="2540000"/>
                  <a:pt x="344785" y="2540000"/>
                  <a:pt x="349746" y="2535040"/>
                </a:cubicBezTo>
                <a:cubicBezTo>
                  <a:pt x="354707" y="2530079"/>
                  <a:pt x="359668" y="2530079"/>
                  <a:pt x="364628" y="2535040"/>
                </a:cubicBezTo>
                <a:cubicBezTo>
                  <a:pt x="369590" y="2535040"/>
                  <a:pt x="373310" y="2535040"/>
                  <a:pt x="375791" y="2535040"/>
                </a:cubicBezTo>
                <a:cubicBezTo>
                  <a:pt x="378271" y="2535040"/>
                  <a:pt x="379511" y="2532559"/>
                  <a:pt x="379511" y="2527598"/>
                </a:cubicBezTo>
                <a:cubicBezTo>
                  <a:pt x="379511" y="2522637"/>
                  <a:pt x="375791" y="2521397"/>
                  <a:pt x="368349" y="2523877"/>
                </a:cubicBezTo>
                <a:cubicBezTo>
                  <a:pt x="360908" y="2526358"/>
                  <a:pt x="357187" y="2525117"/>
                  <a:pt x="357187" y="2520157"/>
                </a:cubicBezTo>
                <a:lnTo>
                  <a:pt x="342304" y="2520157"/>
                </a:lnTo>
                <a:cubicBezTo>
                  <a:pt x="337343" y="2520157"/>
                  <a:pt x="333623" y="2518917"/>
                  <a:pt x="331142" y="2516436"/>
                </a:cubicBezTo>
                <a:cubicBezTo>
                  <a:pt x="328662" y="2513955"/>
                  <a:pt x="332383" y="2505274"/>
                  <a:pt x="342304" y="2490391"/>
                </a:cubicBezTo>
                <a:cubicBezTo>
                  <a:pt x="352226" y="2475508"/>
                  <a:pt x="355947" y="2466827"/>
                  <a:pt x="353467" y="2464346"/>
                </a:cubicBezTo>
                <a:cubicBezTo>
                  <a:pt x="350986" y="2461865"/>
                  <a:pt x="352226" y="2458145"/>
                  <a:pt x="357187" y="2453184"/>
                </a:cubicBezTo>
                <a:lnTo>
                  <a:pt x="379511" y="2453184"/>
                </a:lnTo>
                <a:cubicBezTo>
                  <a:pt x="379511" y="2458145"/>
                  <a:pt x="381992" y="2463106"/>
                  <a:pt x="386953" y="2468067"/>
                </a:cubicBezTo>
                <a:lnTo>
                  <a:pt x="372070" y="2475508"/>
                </a:lnTo>
                <a:lnTo>
                  <a:pt x="364628" y="2482950"/>
                </a:lnTo>
                <a:cubicBezTo>
                  <a:pt x="364628" y="2487910"/>
                  <a:pt x="367109" y="2490391"/>
                  <a:pt x="372070" y="2490391"/>
                </a:cubicBezTo>
                <a:lnTo>
                  <a:pt x="379511" y="2497832"/>
                </a:lnTo>
                <a:cubicBezTo>
                  <a:pt x="379511" y="2497832"/>
                  <a:pt x="380752" y="2499073"/>
                  <a:pt x="383232" y="2501553"/>
                </a:cubicBezTo>
                <a:cubicBezTo>
                  <a:pt x="385712" y="2504034"/>
                  <a:pt x="386953" y="2505274"/>
                  <a:pt x="386953" y="2505274"/>
                </a:cubicBezTo>
                <a:cubicBezTo>
                  <a:pt x="406797" y="2505274"/>
                  <a:pt x="411758" y="2497832"/>
                  <a:pt x="401836" y="2482950"/>
                </a:cubicBezTo>
                <a:cubicBezTo>
                  <a:pt x="401836" y="2482950"/>
                  <a:pt x="401836" y="2480469"/>
                  <a:pt x="401836" y="2475508"/>
                </a:cubicBezTo>
                <a:cubicBezTo>
                  <a:pt x="406797" y="2475508"/>
                  <a:pt x="409277" y="2475508"/>
                  <a:pt x="409277" y="2475508"/>
                </a:cubicBezTo>
                <a:cubicBezTo>
                  <a:pt x="409277" y="2475508"/>
                  <a:pt x="409277" y="2477989"/>
                  <a:pt x="409277" y="2482950"/>
                </a:cubicBezTo>
                <a:lnTo>
                  <a:pt x="416718" y="2490391"/>
                </a:lnTo>
                <a:cubicBezTo>
                  <a:pt x="416718" y="2480469"/>
                  <a:pt x="416718" y="2473028"/>
                  <a:pt x="416718" y="2468067"/>
                </a:cubicBezTo>
                <a:cubicBezTo>
                  <a:pt x="411758" y="2463106"/>
                  <a:pt x="409277" y="2458145"/>
                  <a:pt x="409277" y="2453184"/>
                </a:cubicBezTo>
                <a:cubicBezTo>
                  <a:pt x="409277" y="2448223"/>
                  <a:pt x="406797" y="2444503"/>
                  <a:pt x="401836" y="2442022"/>
                </a:cubicBezTo>
                <a:cubicBezTo>
                  <a:pt x="396875" y="2439541"/>
                  <a:pt x="394394" y="2433340"/>
                  <a:pt x="394394" y="2423418"/>
                </a:cubicBezTo>
                <a:cubicBezTo>
                  <a:pt x="394394" y="2418458"/>
                  <a:pt x="391914" y="2413496"/>
                  <a:pt x="386953" y="2408536"/>
                </a:cubicBezTo>
                <a:cubicBezTo>
                  <a:pt x="377031" y="2433340"/>
                  <a:pt x="370830" y="2444503"/>
                  <a:pt x="368349" y="2442022"/>
                </a:cubicBezTo>
                <a:cubicBezTo>
                  <a:pt x="365869" y="2439541"/>
                  <a:pt x="365869" y="2435821"/>
                  <a:pt x="368349" y="2430860"/>
                </a:cubicBezTo>
                <a:cubicBezTo>
                  <a:pt x="370830" y="2425899"/>
                  <a:pt x="372070" y="2420938"/>
                  <a:pt x="372070" y="2415977"/>
                </a:cubicBezTo>
                <a:lnTo>
                  <a:pt x="394394" y="2378770"/>
                </a:lnTo>
                <a:lnTo>
                  <a:pt x="394394" y="2363887"/>
                </a:lnTo>
                <a:cubicBezTo>
                  <a:pt x="394394" y="2353965"/>
                  <a:pt x="396875" y="2346524"/>
                  <a:pt x="401836" y="2341563"/>
                </a:cubicBezTo>
                <a:cubicBezTo>
                  <a:pt x="406797" y="2336602"/>
                  <a:pt x="406797" y="2334122"/>
                  <a:pt x="401836" y="2334122"/>
                </a:cubicBezTo>
                <a:cubicBezTo>
                  <a:pt x="396875" y="2329161"/>
                  <a:pt x="393154" y="2322959"/>
                  <a:pt x="390674" y="2315518"/>
                </a:cubicBezTo>
                <a:cubicBezTo>
                  <a:pt x="388193" y="2308077"/>
                  <a:pt x="389433" y="2304356"/>
                  <a:pt x="394394" y="2304356"/>
                </a:cubicBezTo>
                <a:lnTo>
                  <a:pt x="394394" y="2296915"/>
                </a:lnTo>
                <a:cubicBezTo>
                  <a:pt x="394394" y="2296915"/>
                  <a:pt x="391914" y="2294434"/>
                  <a:pt x="386953" y="2289473"/>
                </a:cubicBezTo>
                <a:cubicBezTo>
                  <a:pt x="381992" y="2284512"/>
                  <a:pt x="374550" y="2286993"/>
                  <a:pt x="364628" y="2296915"/>
                </a:cubicBezTo>
                <a:lnTo>
                  <a:pt x="357187" y="2304356"/>
                </a:lnTo>
                <a:cubicBezTo>
                  <a:pt x="352226" y="2304356"/>
                  <a:pt x="349746" y="2309317"/>
                  <a:pt x="349746" y="2319239"/>
                </a:cubicBezTo>
                <a:lnTo>
                  <a:pt x="342304" y="2334122"/>
                </a:lnTo>
                <a:cubicBezTo>
                  <a:pt x="337343" y="2339082"/>
                  <a:pt x="336103" y="2345284"/>
                  <a:pt x="338584" y="2352725"/>
                </a:cubicBezTo>
                <a:cubicBezTo>
                  <a:pt x="341064" y="2360166"/>
                  <a:pt x="341064" y="2365127"/>
                  <a:pt x="338584" y="2367608"/>
                </a:cubicBezTo>
                <a:cubicBezTo>
                  <a:pt x="336103" y="2370089"/>
                  <a:pt x="336103" y="2373809"/>
                  <a:pt x="338584" y="2378770"/>
                </a:cubicBezTo>
                <a:cubicBezTo>
                  <a:pt x="341064" y="2383731"/>
                  <a:pt x="337343" y="2389932"/>
                  <a:pt x="327421" y="2397373"/>
                </a:cubicBezTo>
                <a:cubicBezTo>
                  <a:pt x="317500" y="2404815"/>
                  <a:pt x="312539" y="2418458"/>
                  <a:pt x="312539" y="2438301"/>
                </a:cubicBezTo>
                <a:cubicBezTo>
                  <a:pt x="312539" y="2453184"/>
                  <a:pt x="312539" y="2461865"/>
                  <a:pt x="312539" y="2464346"/>
                </a:cubicBezTo>
                <a:cubicBezTo>
                  <a:pt x="312539" y="2466827"/>
                  <a:pt x="310058" y="2468067"/>
                  <a:pt x="305097" y="2468067"/>
                </a:cubicBezTo>
                <a:cubicBezTo>
                  <a:pt x="300136" y="2468067"/>
                  <a:pt x="296416" y="2469307"/>
                  <a:pt x="293935" y="2471788"/>
                </a:cubicBezTo>
                <a:cubicBezTo>
                  <a:pt x="291455" y="2474268"/>
                  <a:pt x="290214" y="2477989"/>
                  <a:pt x="290214" y="2482950"/>
                </a:cubicBezTo>
                <a:cubicBezTo>
                  <a:pt x="285254" y="2507755"/>
                  <a:pt x="277812" y="2520157"/>
                  <a:pt x="267890" y="2520157"/>
                </a:cubicBezTo>
                <a:cubicBezTo>
                  <a:pt x="253007" y="2520157"/>
                  <a:pt x="253007" y="2525117"/>
                  <a:pt x="267890" y="2535040"/>
                </a:cubicBezTo>
                <a:cubicBezTo>
                  <a:pt x="272851" y="2535040"/>
                  <a:pt x="274092" y="2538760"/>
                  <a:pt x="271611" y="2546202"/>
                </a:cubicBezTo>
                <a:cubicBezTo>
                  <a:pt x="269131" y="2553643"/>
                  <a:pt x="265410" y="2554883"/>
                  <a:pt x="260449" y="2549922"/>
                </a:cubicBezTo>
                <a:cubicBezTo>
                  <a:pt x="250527" y="2540000"/>
                  <a:pt x="245566" y="2542481"/>
                  <a:pt x="245566" y="2557364"/>
                </a:cubicBezTo>
                <a:cubicBezTo>
                  <a:pt x="245566" y="2562324"/>
                  <a:pt x="248047" y="2564805"/>
                  <a:pt x="253007" y="2564805"/>
                </a:cubicBezTo>
                <a:cubicBezTo>
                  <a:pt x="253007" y="2564805"/>
                  <a:pt x="254248" y="2566045"/>
                  <a:pt x="256728" y="2568526"/>
                </a:cubicBezTo>
                <a:cubicBezTo>
                  <a:pt x="259209" y="2571006"/>
                  <a:pt x="260449" y="2572247"/>
                  <a:pt x="260449" y="2572247"/>
                </a:cubicBezTo>
                <a:cubicBezTo>
                  <a:pt x="260449" y="2577207"/>
                  <a:pt x="257968" y="2579688"/>
                  <a:pt x="253007" y="2579688"/>
                </a:cubicBezTo>
                <a:cubicBezTo>
                  <a:pt x="253007" y="2579688"/>
                  <a:pt x="250527" y="2580928"/>
                  <a:pt x="245566" y="2583409"/>
                </a:cubicBezTo>
                <a:cubicBezTo>
                  <a:pt x="240605" y="2585889"/>
                  <a:pt x="240605" y="2589610"/>
                  <a:pt x="245566" y="2594571"/>
                </a:cubicBezTo>
                <a:lnTo>
                  <a:pt x="238125" y="2602012"/>
                </a:lnTo>
                <a:cubicBezTo>
                  <a:pt x="238125" y="2602012"/>
                  <a:pt x="236885" y="2600772"/>
                  <a:pt x="234404" y="2598291"/>
                </a:cubicBezTo>
                <a:cubicBezTo>
                  <a:pt x="231923" y="2595811"/>
                  <a:pt x="230683" y="2594571"/>
                  <a:pt x="230683" y="2594571"/>
                </a:cubicBezTo>
                <a:cubicBezTo>
                  <a:pt x="225722" y="2569766"/>
                  <a:pt x="228203" y="2552403"/>
                  <a:pt x="238125" y="2542481"/>
                </a:cubicBezTo>
                <a:cubicBezTo>
                  <a:pt x="243086" y="2542481"/>
                  <a:pt x="246806" y="2540000"/>
                  <a:pt x="249287" y="2535040"/>
                </a:cubicBezTo>
                <a:cubicBezTo>
                  <a:pt x="251767" y="2530079"/>
                  <a:pt x="251767" y="2526358"/>
                  <a:pt x="249287" y="2523877"/>
                </a:cubicBezTo>
                <a:cubicBezTo>
                  <a:pt x="246806" y="2521397"/>
                  <a:pt x="248047" y="2515196"/>
                  <a:pt x="253007" y="2505274"/>
                </a:cubicBezTo>
                <a:lnTo>
                  <a:pt x="260449" y="2490391"/>
                </a:lnTo>
                <a:cubicBezTo>
                  <a:pt x="260449" y="2485430"/>
                  <a:pt x="262929" y="2482950"/>
                  <a:pt x="267890" y="2482950"/>
                </a:cubicBezTo>
                <a:lnTo>
                  <a:pt x="267890" y="2475508"/>
                </a:lnTo>
                <a:cubicBezTo>
                  <a:pt x="262929" y="2470548"/>
                  <a:pt x="262929" y="2468067"/>
                  <a:pt x="267890" y="2468067"/>
                </a:cubicBezTo>
                <a:cubicBezTo>
                  <a:pt x="272851" y="2468067"/>
                  <a:pt x="277812" y="2468067"/>
                  <a:pt x="282773" y="2468067"/>
                </a:cubicBezTo>
                <a:cubicBezTo>
                  <a:pt x="287734" y="2468067"/>
                  <a:pt x="290214" y="2465586"/>
                  <a:pt x="290214" y="2460625"/>
                </a:cubicBezTo>
                <a:cubicBezTo>
                  <a:pt x="290214" y="2455665"/>
                  <a:pt x="290214" y="2453184"/>
                  <a:pt x="290214" y="2453184"/>
                </a:cubicBezTo>
                <a:cubicBezTo>
                  <a:pt x="285254" y="2453184"/>
                  <a:pt x="282773" y="2453184"/>
                  <a:pt x="282773" y="2453184"/>
                </a:cubicBezTo>
                <a:cubicBezTo>
                  <a:pt x="282773" y="2453184"/>
                  <a:pt x="282773" y="2450703"/>
                  <a:pt x="282773" y="2445743"/>
                </a:cubicBezTo>
                <a:cubicBezTo>
                  <a:pt x="287734" y="2445743"/>
                  <a:pt x="292695" y="2445743"/>
                  <a:pt x="297656" y="2445743"/>
                </a:cubicBezTo>
                <a:cubicBezTo>
                  <a:pt x="302617" y="2445743"/>
                  <a:pt x="305097" y="2443262"/>
                  <a:pt x="305097" y="2438301"/>
                </a:cubicBezTo>
                <a:cubicBezTo>
                  <a:pt x="305097" y="2438301"/>
                  <a:pt x="305097" y="2437061"/>
                  <a:pt x="305097" y="2434581"/>
                </a:cubicBezTo>
                <a:cubicBezTo>
                  <a:pt x="305097" y="2432100"/>
                  <a:pt x="302617" y="2430860"/>
                  <a:pt x="297656" y="2430860"/>
                </a:cubicBezTo>
                <a:cubicBezTo>
                  <a:pt x="292695" y="2430860"/>
                  <a:pt x="290214" y="2430860"/>
                  <a:pt x="290214" y="2430860"/>
                </a:cubicBezTo>
                <a:cubicBezTo>
                  <a:pt x="290214" y="2430860"/>
                  <a:pt x="290214" y="2428379"/>
                  <a:pt x="290214" y="2423418"/>
                </a:cubicBezTo>
                <a:cubicBezTo>
                  <a:pt x="310058" y="2388692"/>
                  <a:pt x="319980" y="2363887"/>
                  <a:pt x="319980" y="2349004"/>
                </a:cubicBezTo>
                <a:cubicBezTo>
                  <a:pt x="319980" y="2339082"/>
                  <a:pt x="322461" y="2331641"/>
                  <a:pt x="327421" y="2326680"/>
                </a:cubicBezTo>
                <a:cubicBezTo>
                  <a:pt x="327421" y="2326680"/>
                  <a:pt x="327421" y="2325440"/>
                  <a:pt x="327421" y="2322959"/>
                </a:cubicBezTo>
                <a:cubicBezTo>
                  <a:pt x="327421" y="2320479"/>
                  <a:pt x="324941" y="2316759"/>
                  <a:pt x="319980" y="2311797"/>
                </a:cubicBezTo>
                <a:cubicBezTo>
                  <a:pt x="310058" y="2306837"/>
                  <a:pt x="305097" y="2301876"/>
                  <a:pt x="305097" y="2296915"/>
                </a:cubicBezTo>
                <a:lnTo>
                  <a:pt x="312539" y="2304356"/>
                </a:lnTo>
                <a:cubicBezTo>
                  <a:pt x="322461" y="2309317"/>
                  <a:pt x="329902" y="2310557"/>
                  <a:pt x="334863" y="2308077"/>
                </a:cubicBezTo>
                <a:cubicBezTo>
                  <a:pt x="339824" y="2305597"/>
                  <a:pt x="342304" y="2299395"/>
                  <a:pt x="342304" y="2289473"/>
                </a:cubicBezTo>
                <a:cubicBezTo>
                  <a:pt x="342304" y="2284512"/>
                  <a:pt x="344785" y="2280792"/>
                  <a:pt x="349746" y="2278311"/>
                </a:cubicBezTo>
                <a:cubicBezTo>
                  <a:pt x="354707" y="2275831"/>
                  <a:pt x="357187" y="2272110"/>
                  <a:pt x="357187" y="2267149"/>
                </a:cubicBezTo>
                <a:cubicBezTo>
                  <a:pt x="362148" y="2267149"/>
                  <a:pt x="364628" y="2268390"/>
                  <a:pt x="364628" y="2270870"/>
                </a:cubicBezTo>
                <a:lnTo>
                  <a:pt x="364628" y="2267149"/>
                </a:lnTo>
                <a:cubicBezTo>
                  <a:pt x="364628" y="2262188"/>
                  <a:pt x="364628" y="2259707"/>
                  <a:pt x="364628" y="2259707"/>
                </a:cubicBezTo>
                <a:cubicBezTo>
                  <a:pt x="359668" y="2259707"/>
                  <a:pt x="357187" y="2262188"/>
                  <a:pt x="357187" y="2267149"/>
                </a:cubicBezTo>
                <a:cubicBezTo>
                  <a:pt x="357187" y="2262188"/>
                  <a:pt x="357187" y="2259707"/>
                  <a:pt x="357187" y="2259707"/>
                </a:cubicBezTo>
                <a:lnTo>
                  <a:pt x="364628" y="2244825"/>
                </a:lnTo>
                <a:cubicBezTo>
                  <a:pt x="364628" y="2239864"/>
                  <a:pt x="367109" y="2236143"/>
                  <a:pt x="372070" y="2233663"/>
                </a:cubicBezTo>
                <a:cubicBezTo>
                  <a:pt x="377031" y="2231182"/>
                  <a:pt x="381992" y="2224981"/>
                  <a:pt x="386953" y="2215059"/>
                </a:cubicBezTo>
                <a:lnTo>
                  <a:pt x="394394" y="2192735"/>
                </a:lnTo>
                <a:cubicBezTo>
                  <a:pt x="399355" y="2192735"/>
                  <a:pt x="401836" y="2196456"/>
                  <a:pt x="401836" y="2203897"/>
                </a:cubicBezTo>
                <a:cubicBezTo>
                  <a:pt x="401836" y="2211338"/>
                  <a:pt x="400595" y="2215059"/>
                  <a:pt x="398115" y="2215059"/>
                </a:cubicBezTo>
                <a:cubicBezTo>
                  <a:pt x="395634" y="2215059"/>
                  <a:pt x="395634" y="2217540"/>
                  <a:pt x="398115" y="2222500"/>
                </a:cubicBezTo>
                <a:cubicBezTo>
                  <a:pt x="400595" y="2227462"/>
                  <a:pt x="400595" y="2233663"/>
                  <a:pt x="398115" y="2241104"/>
                </a:cubicBezTo>
                <a:cubicBezTo>
                  <a:pt x="395634" y="2248545"/>
                  <a:pt x="391914" y="2252266"/>
                  <a:pt x="386953" y="2252266"/>
                </a:cubicBezTo>
                <a:cubicBezTo>
                  <a:pt x="377031" y="2257227"/>
                  <a:pt x="374550" y="2259707"/>
                  <a:pt x="379511" y="2259707"/>
                </a:cubicBezTo>
                <a:cubicBezTo>
                  <a:pt x="384472" y="2264669"/>
                  <a:pt x="391914" y="2267149"/>
                  <a:pt x="401836" y="2267149"/>
                </a:cubicBezTo>
                <a:lnTo>
                  <a:pt x="416718" y="2274590"/>
                </a:lnTo>
                <a:cubicBezTo>
                  <a:pt x="416718" y="2279552"/>
                  <a:pt x="420439" y="2282032"/>
                  <a:pt x="427881" y="2282032"/>
                </a:cubicBezTo>
                <a:cubicBezTo>
                  <a:pt x="435322" y="2282032"/>
                  <a:pt x="441523" y="2279552"/>
                  <a:pt x="446484" y="2274590"/>
                </a:cubicBezTo>
                <a:lnTo>
                  <a:pt x="439043" y="2252266"/>
                </a:lnTo>
                <a:cubicBezTo>
                  <a:pt x="434082" y="2252266"/>
                  <a:pt x="431601" y="2251026"/>
                  <a:pt x="431601" y="2248545"/>
                </a:cubicBezTo>
                <a:cubicBezTo>
                  <a:pt x="431601" y="2246065"/>
                  <a:pt x="434082" y="2242345"/>
                  <a:pt x="439043" y="2237383"/>
                </a:cubicBezTo>
                <a:lnTo>
                  <a:pt x="431601" y="2222500"/>
                </a:lnTo>
                <a:cubicBezTo>
                  <a:pt x="426640" y="2217540"/>
                  <a:pt x="425400" y="2212579"/>
                  <a:pt x="427881" y="2207618"/>
                </a:cubicBezTo>
                <a:cubicBezTo>
                  <a:pt x="430361" y="2202657"/>
                  <a:pt x="431601" y="2195215"/>
                  <a:pt x="431601" y="2185293"/>
                </a:cubicBezTo>
                <a:lnTo>
                  <a:pt x="439043" y="2170411"/>
                </a:lnTo>
                <a:lnTo>
                  <a:pt x="446484" y="2162969"/>
                </a:lnTo>
                <a:cubicBezTo>
                  <a:pt x="446484" y="2162969"/>
                  <a:pt x="448965" y="2162969"/>
                  <a:pt x="453925" y="2162969"/>
                </a:cubicBezTo>
                <a:cubicBezTo>
                  <a:pt x="458886" y="2162969"/>
                  <a:pt x="461367" y="2160489"/>
                  <a:pt x="461367" y="2155528"/>
                </a:cubicBezTo>
                <a:cubicBezTo>
                  <a:pt x="461367" y="2150567"/>
                  <a:pt x="462607" y="2148086"/>
                  <a:pt x="465088" y="2148086"/>
                </a:cubicBezTo>
                <a:cubicBezTo>
                  <a:pt x="467568" y="2148086"/>
                  <a:pt x="468808" y="2143126"/>
                  <a:pt x="468808" y="2133204"/>
                </a:cubicBezTo>
                <a:cubicBezTo>
                  <a:pt x="463847" y="2128243"/>
                  <a:pt x="461367" y="2124522"/>
                  <a:pt x="461367" y="2122041"/>
                </a:cubicBezTo>
                <a:cubicBezTo>
                  <a:pt x="461367" y="2119561"/>
                  <a:pt x="456406" y="2118321"/>
                  <a:pt x="446484" y="2118321"/>
                </a:cubicBezTo>
                <a:cubicBezTo>
                  <a:pt x="431601" y="2118321"/>
                  <a:pt x="431601" y="2113360"/>
                  <a:pt x="446484" y="2103438"/>
                </a:cubicBezTo>
                <a:cubicBezTo>
                  <a:pt x="451445" y="2098477"/>
                  <a:pt x="453925" y="2094756"/>
                  <a:pt x="453925" y="2092276"/>
                </a:cubicBezTo>
                <a:cubicBezTo>
                  <a:pt x="453925" y="2089796"/>
                  <a:pt x="453925" y="2086075"/>
                  <a:pt x="453925" y="2081114"/>
                </a:cubicBezTo>
                <a:cubicBezTo>
                  <a:pt x="453925" y="2061270"/>
                  <a:pt x="466328" y="2048868"/>
                  <a:pt x="491132" y="2043907"/>
                </a:cubicBezTo>
                <a:cubicBezTo>
                  <a:pt x="501054" y="2043907"/>
                  <a:pt x="507256" y="2041427"/>
                  <a:pt x="509736" y="2036465"/>
                </a:cubicBezTo>
                <a:cubicBezTo>
                  <a:pt x="512217" y="2031505"/>
                  <a:pt x="510976" y="2024063"/>
                  <a:pt x="506015" y="2014141"/>
                </a:cubicBezTo>
                <a:lnTo>
                  <a:pt x="506015" y="1999258"/>
                </a:lnTo>
                <a:cubicBezTo>
                  <a:pt x="510976" y="1999258"/>
                  <a:pt x="514697" y="1996778"/>
                  <a:pt x="517177" y="1991817"/>
                </a:cubicBezTo>
                <a:cubicBezTo>
                  <a:pt x="519658" y="1986856"/>
                  <a:pt x="520898" y="1986856"/>
                  <a:pt x="520898" y="1991817"/>
                </a:cubicBezTo>
                <a:lnTo>
                  <a:pt x="528339" y="2006700"/>
                </a:lnTo>
                <a:lnTo>
                  <a:pt x="550664" y="1991817"/>
                </a:lnTo>
                <a:lnTo>
                  <a:pt x="535781" y="1984375"/>
                </a:lnTo>
                <a:lnTo>
                  <a:pt x="543222" y="1976934"/>
                </a:lnTo>
                <a:cubicBezTo>
                  <a:pt x="548183" y="1976934"/>
                  <a:pt x="554384" y="1973213"/>
                  <a:pt x="561826" y="1965772"/>
                </a:cubicBezTo>
                <a:cubicBezTo>
                  <a:pt x="569267" y="1958331"/>
                  <a:pt x="575468" y="1952129"/>
                  <a:pt x="580429" y="1947168"/>
                </a:cubicBezTo>
                <a:lnTo>
                  <a:pt x="580429" y="1939727"/>
                </a:lnTo>
                <a:cubicBezTo>
                  <a:pt x="575468" y="1939727"/>
                  <a:pt x="572988" y="1934766"/>
                  <a:pt x="572988" y="1924844"/>
                </a:cubicBezTo>
                <a:lnTo>
                  <a:pt x="580429" y="1909961"/>
                </a:lnTo>
                <a:cubicBezTo>
                  <a:pt x="580429" y="1905000"/>
                  <a:pt x="586630" y="1896319"/>
                  <a:pt x="599033" y="1883916"/>
                </a:cubicBezTo>
                <a:cubicBezTo>
                  <a:pt x="611436" y="1871514"/>
                  <a:pt x="617637" y="1864073"/>
                  <a:pt x="617637" y="1861592"/>
                </a:cubicBezTo>
                <a:cubicBezTo>
                  <a:pt x="617637" y="1859112"/>
                  <a:pt x="622598" y="1856631"/>
                  <a:pt x="632519" y="1854151"/>
                </a:cubicBezTo>
                <a:cubicBezTo>
                  <a:pt x="642441" y="1851670"/>
                  <a:pt x="648643" y="1846709"/>
                  <a:pt x="651123" y="1839268"/>
                </a:cubicBezTo>
                <a:cubicBezTo>
                  <a:pt x="653603" y="1831827"/>
                  <a:pt x="657324" y="1828106"/>
                  <a:pt x="662285" y="1828106"/>
                </a:cubicBezTo>
                <a:cubicBezTo>
                  <a:pt x="667246" y="1823145"/>
                  <a:pt x="669726" y="1818184"/>
                  <a:pt x="669726" y="1813223"/>
                </a:cubicBezTo>
                <a:lnTo>
                  <a:pt x="677168" y="1805782"/>
                </a:lnTo>
                <a:cubicBezTo>
                  <a:pt x="677168" y="1805782"/>
                  <a:pt x="683369" y="1799581"/>
                  <a:pt x="695771" y="1787178"/>
                </a:cubicBezTo>
                <a:cubicBezTo>
                  <a:pt x="708174" y="1774776"/>
                  <a:pt x="719336" y="1763614"/>
                  <a:pt x="729257" y="1753692"/>
                </a:cubicBezTo>
                <a:cubicBezTo>
                  <a:pt x="739179" y="1743770"/>
                  <a:pt x="744140" y="1736329"/>
                  <a:pt x="744140" y="1731368"/>
                </a:cubicBezTo>
                <a:lnTo>
                  <a:pt x="788789" y="1686719"/>
                </a:lnTo>
                <a:cubicBezTo>
                  <a:pt x="793750" y="1676797"/>
                  <a:pt x="798711" y="1673077"/>
                  <a:pt x="803672" y="1675557"/>
                </a:cubicBezTo>
                <a:cubicBezTo>
                  <a:pt x="808633" y="1678037"/>
                  <a:pt x="814834" y="1675557"/>
                  <a:pt x="822275" y="1668116"/>
                </a:cubicBezTo>
                <a:cubicBezTo>
                  <a:pt x="829717" y="1660674"/>
                  <a:pt x="834678" y="1656954"/>
                  <a:pt x="837158" y="1656954"/>
                </a:cubicBezTo>
                <a:cubicBezTo>
                  <a:pt x="839638" y="1656954"/>
                  <a:pt x="848320" y="1650752"/>
                  <a:pt x="863203" y="1638350"/>
                </a:cubicBezTo>
                <a:cubicBezTo>
                  <a:pt x="878086" y="1625948"/>
                  <a:pt x="885527" y="1613545"/>
                  <a:pt x="885527" y="1601143"/>
                </a:cubicBezTo>
                <a:cubicBezTo>
                  <a:pt x="885527" y="1588741"/>
                  <a:pt x="883047" y="1582540"/>
                  <a:pt x="878086" y="1582540"/>
                </a:cubicBezTo>
                <a:cubicBezTo>
                  <a:pt x="873125" y="1582540"/>
                  <a:pt x="871885" y="1581299"/>
                  <a:pt x="874365" y="1578819"/>
                </a:cubicBezTo>
                <a:cubicBezTo>
                  <a:pt x="876845" y="1576338"/>
                  <a:pt x="881806" y="1575098"/>
                  <a:pt x="889248" y="1575098"/>
                </a:cubicBezTo>
                <a:cubicBezTo>
                  <a:pt x="896689" y="1575098"/>
                  <a:pt x="900410" y="1572618"/>
                  <a:pt x="900410" y="1567657"/>
                </a:cubicBezTo>
                <a:cubicBezTo>
                  <a:pt x="900410" y="1562696"/>
                  <a:pt x="902890" y="1560215"/>
                  <a:pt x="907851" y="1560215"/>
                </a:cubicBezTo>
                <a:cubicBezTo>
                  <a:pt x="907851" y="1560215"/>
                  <a:pt x="909091" y="1560215"/>
                  <a:pt x="911572" y="1560215"/>
                </a:cubicBezTo>
                <a:cubicBezTo>
                  <a:pt x="914052" y="1560215"/>
                  <a:pt x="915293" y="1557735"/>
                  <a:pt x="915293" y="1552774"/>
                </a:cubicBezTo>
                <a:cubicBezTo>
                  <a:pt x="915293" y="1552774"/>
                  <a:pt x="912812" y="1552774"/>
                  <a:pt x="907851" y="1552774"/>
                </a:cubicBezTo>
                <a:cubicBezTo>
                  <a:pt x="902890" y="1552774"/>
                  <a:pt x="902890" y="1550294"/>
                  <a:pt x="907851" y="1545332"/>
                </a:cubicBezTo>
                <a:lnTo>
                  <a:pt x="930176" y="1530450"/>
                </a:lnTo>
                <a:cubicBezTo>
                  <a:pt x="940097" y="1530450"/>
                  <a:pt x="947539" y="1530450"/>
                  <a:pt x="952500" y="1530450"/>
                </a:cubicBezTo>
                <a:cubicBezTo>
                  <a:pt x="957461" y="1530450"/>
                  <a:pt x="959941" y="1527969"/>
                  <a:pt x="959941" y="1523008"/>
                </a:cubicBezTo>
                <a:cubicBezTo>
                  <a:pt x="959941" y="1523008"/>
                  <a:pt x="959941" y="1520528"/>
                  <a:pt x="959941" y="1515567"/>
                </a:cubicBezTo>
                <a:cubicBezTo>
                  <a:pt x="954980" y="1515567"/>
                  <a:pt x="952500" y="1513086"/>
                  <a:pt x="952500" y="1508125"/>
                </a:cubicBezTo>
                <a:cubicBezTo>
                  <a:pt x="952500" y="1503164"/>
                  <a:pt x="954980" y="1500684"/>
                  <a:pt x="959941" y="1500684"/>
                </a:cubicBezTo>
                <a:cubicBezTo>
                  <a:pt x="959941" y="1500684"/>
                  <a:pt x="959941" y="1503164"/>
                  <a:pt x="959941" y="1508125"/>
                </a:cubicBezTo>
                <a:lnTo>
                  <a:pt x="974824" y="1508125"/>
                </a:lnTo>
                <a:cubicBezTo>
                  <a:pt x="979785" y="1503164"/>
                  <a:pt x="981025" y="1498204"/>
                  <a:pt x="978545" y="1493243"/>
                </a:cubicBezTo>
                <a:cubicBezTo>
                  <a:pt x="976064" y="1488282"/>
                  <a:pt x="976064" y="1483321"/>
                  <a:pt x="978545" y="1478360"/>
                </a:cubicBezTo>
                <a:cubicBezTo>
                  <a:pt x="981025" y="1473399"/>
                  <a:pt x="984746" y="1470918"/>
                  <a:pt x="989707" y="1470918"/>
                </a:cubicBezTo>
                <a:lnTo>
                  <a:pt x="997148" y="1463477"/>
                </a:lnTo>
                <a:cubicBezTo>
                  <a:pt x="997148" y="1458516"/>
                  <a:pt x="997148" y="1454795"/>
                  <a:pt x="997148" y="1452315"/>
                </a:cubicBezTo>
                <a:cubicBezTo>
                  <a:pt x="997148" y="1449835"/>
                  <a:pt x="997148" y="1446114"/>
                  <a:pt x="997148" y="1441153"/>
                </a:cubicBezTo>
                <a:cubicBezTo>
                  <a:pt x="1002109" y="1436192"/>
                  <a:pt x="1004589" y="1433711"/>
                  <a:pt x="1004589" y="1433711"/>
                </a:cubicBezTo>
                <a:cubicBezTo>
                  <a:pt x="1004589" y="1433711"/>
                  <a:pt x="1002109" y="1433711"/>
                  <a:pt x="997148" y="1433711"/>
                </a:cubicBezTo>
                <a:lnTo>
                  <a:pt x="989707" y="1426270"/>
                </a:lnTo>
                <a:cubicBezTo>
                  <a:pt x="969863" y="1431231"/>
                  <a:pt x="959941" y="1436192"/>
                  <a:pt x="959941" y="1441153"/>
                </a:cubicBezTo>
                <a:cubicBezTo>
                  <a:pt x="959941" y="1446114"/>
                  <a:pt x="957461" y="1448594"/>
                  <a:pt x="952500" y="1448594"/>
                </a:cubicBezTo>
                <a:cubicBezTo>
                  <a:pt x="942578" y="1448594"/>
                  <a:pt x="937617" y="1449835"/>
                  <a:pt x="937617" y="1452315"/>
                </a:cubicBezTo>
                <a:cubicBezTo>
                  <a:pt x="937617" y="1454795"/>
                  <a:pt x="937617" y="1460997"/>
                  <a:pt x="937617" y="1470918"/>
                </a:cubicBezTo>
                <a:cubicBezTo>
                  <a:pt x="937617" y="1485801"/>
                  <a:pt x="935137" y="1495723"/>
                  <a:pt x="930176" y="1500684"/>
                </a:cubicBezTo>
                <a:lnTo>
                  <a:pt x="915293" y="1478360"/>
                </a:lnTo>
                <a:cubicBezTo>
                  <a:pt x="915293" y="1473399"/>
                  <a:pt x="914052" y="1468438"/>
                  <a:pt x="911572" y="1463477"/>
                </a:cubicBezTo>
                <a:cubicBezTo>
                  <a:pt x="909091" y="1458516"/>
                  <a:pt x="907851" y="1456036"/>
                  <a:pt x="907851" y="1456036"/>
                </a:cubicBezTo>
                <a:cubicBezTo>
                  <a:pt x="917773" y="1456036"/>
                  <a:pt x="922734" y="1451075"/>
                  <a:pt x="922734" y="1441153"/>
                </a:cubicBezTo>
                <a:cubicBezTo>
                  <a:pt x="927695" y="1446114"/>
                  <a:pt x="932656" y="1446114"/>
                  <a:pt x="937617" y="1441153"/>
                </a:cubicBezTo>
                <a:cubicBezTo>
                  <a:pt x="937617" y="1441153"/>
                  <a:pt x="938857" y="1439912"/>
                  <a:pt x="941338" y="1437432"/>
                </a:cubicBezTo>
                <a:cubicBezTo>
                  <a:pt x="943818" y="1434952"/>
                  <a:pt x="945058" y="1431231"/>
                  <a:pt x="945058" y="1426270"/>
                </a:cubicBezTo>
                <a:cubicBezTo>
                  <a:pt x="950019" y="1421309"/>
                  <a:pt x="952500" y="1418829"/>
                  <a:pt x="952500" y="1418829"/>
                </a:cubicBezTo>
                <a:cubicBezTo>
                  <a:pt x="952500" y="1413868"/>
                  <a:pt x="953740" y="1411387"/>
                  <a:pt x="956220" y="1411387"/>
                </a:cubicBezTo>
                <a:cubicBezTo>
                  <a:pt x="958701" y="1411387"/>
                  <a:pt x="959941" y="1411387"/>
                  <a:pt x="959941" y="1411387"/>
                </a:cubicBezTo>
                <a:cubicBezTo>
                  <a:pt x="964902" y="1411387"/>
                  <a:pt x="967383" y="1408907"/>
                  <a:pt x="967383" y="1403946"/>
                </a:cubicBezTo>
                <a:lnTo>
                  <a:pt x="982265" y="1403946"/>
                </a:lnTo>
                <a:cubicBezTo>
                  <a:pt x="997148" y="1403946"/>
                  <a:pt x="999629" y="1398985"/>
                  <a:pt x="989707" y="1389063"/>
                </a:cubicBezTo>
                <a:cubicBezTo>
                  <a:pt x="989707" y="1384102"/>
                  <a:pt x="989707" y="1381622"/>
                  <a:pt x="989707" y="1381622"/>
                </a:cubicBezTo>
                <a:lnTo>
                  <a:pt x="997148" y="1381622"/>
                </a:lnTo>
                <a:cubicBezTo>
                  <a:pt x="997148" y="1376661"/>
                  <a:pt x="998389" y="1372940"/>
                  <a:pt x="1000869" y="1370459"/>
                </a:cubicBezTo>
                <a:cubicBezTo>
                  <a:pt x="1003349" y="1367979"/>
                  <a:pt x="1004589" y="1364258"/>
                  <a:pt x="1004589" y="1359297"/>
                </a:cubicBezTo>
                <a:cubicBezTo>
                  <a:pt x="1014511" y="1354336"/>
                  <a:pt x="1019473" y="1346895"/>
                  <a:pt x="1019473" y="1336973"/>
                </a:cubicBezTo>
                <a:cubicBezTo>
                  <a:pt x="1024433" y="1341934"/>
                  <a:pt x="1026914" y="1344415"/>
                  <a:pt x="1026914" y="1344415"/>
                </a:cubicBezTo>
                <a:cubicBezTo>
                  <a:pt x="1026914" y="1344415"/>
                  <a:pt x="1029394" y="1344415"/>
                  <a:pt x="1034355" y="1344415"/>
                </a:cubicBezTo>
                <a:cubicBezTo>
                  <a:pt x="1034355" y="1354336"/>
                  <a:pt x="1034355" y="1359297"/>
                  <a:pt x="1034355" y="1359297"/>
                </a:cubicBezTo>
                <a:cubicBezTo>
                  <a:pt x="1024433" y="1364258"/>
                  <a:pt x="1020713" y="1369219"/>
                  <a:pt x="1023193" y="1374180"/>
                </a:cubicBezTo>
                <a:cubicBezTo>
                  <a:pt x="1025674" y="1379141"/>
                  <a:pt x="1031875" y="1379141"/>
                  <a:pt x="1041797" y="1374180"/>
                </a:cubicBezTo>
                <a:cubicBezTo>
                  <a:pt x="1056679" y="1374180"/>
                  <a:pt x="1067842" y="1370459"/>
                  <a:pt x="1075283" y="1363018"/>
                </a:cubicBezTo>
                <a:cubicBezTo>
                  <a:pt x="1082724" y="1355577"/>
                  <a:pt x="1086445" y="1353096"/>
                  <a:pt x="1086445" y="1355577"/>
                </a:cubicBezTo>
                <a:cubicBezTo>
                  <a:pt x="1086445" y="1358057"/>
                  <a:pt x="1083965" y="1364258"/>
                  <a:pt x="1079004" y="1374180"/>
                </a:cubicBezTo>
                <a:cubicBezTo>
                  <a:pt x="1069082" y="1394024"/>
                  <a:pt x="1061640" y="1403946"/>
                  <a:pt x="1056679" y="1403946"/>
                </a:cubicBezTo>
                <a:lnTo>
                  <a:pt x="1041797" y="1418829"/>
                </a:lnTo>
                <a:cubicBezTo>
                  <a:pt x="1026914" y="1438672"/>
                  <a:pt x="1024433" y="1453555"/>
                  <a:pt x="1034355" y="1463477"/>
                </a:cubicBezTo>
                <a:cubicBezTo>
                  <a:pt x="1039316" y="1463477"/>
                  <a:pt x="1044277" y="1462237"/>
                  <a:pt x="1049238" y="1459756"/>
                </a:cubicBezTo>
                <a:cubicBezTo>
                  <a:pt x="1054199" y="1457276"/>
                  <a:pt x="1056679" y="1453555"/>
                  <a:pt x="1056679" y="1448594"/>
                </a:cubicBezTo>
                <a:cubicBezTo>
                  <a:pt x="1061640" y="1443633"/>
                  <a:pt x="1069082" y="1441153"/>
                  <a:pt x="1079004" y="1441153"/>
                </a:cubicBezTo>
                <a:lnTo>
                  <a:pt x="1086445" y="1448594"/>
                </a:lnTo>
                <a:lnTo>
                  <a:pt x="1079004" y="1448594"/>
                </a:lnTo>
                <a:cubicBezTo>
                  <a:pt x="1074043" y="1448594"/>
                  <a:pt x="1070322" y="1448594"/>
                  <a:pt x="1067842" y="1448594"/>
                </a:cubicBezTo>
                <a:cubicBezTo>
                  <a:pt x="1065361" y="1448594"/>
                  <a:pt x="1066601" y="1451075"/>
                  <a:pt x="1071562" y="1456036"/>
                </a:cubicBezTo>
                <a:cubicBezTo>
                  <a:pt x="1076523" y="1460997"/>
                  <a:pt x="1083965" y="1460997"/>
                  <a:pt x="1093887" y="1456036"/>
                </a:cubicBezTo>
                <a:cubicBezTo>
                  <a:pt x="1093887" y="1441153"/>
                  <a:pt x="1100087" y="1428750"/>
                  <a:pt x="1112490" y="1418829"/>
                </a:cubicBezTo>
                <a:cubicBezTo>
                  <a:pt x="1124892" y="1408907"/>
                  <a:pt x="1136055" y="1403946"/>
                  <a:pt x="1145976" y="1403946"/>
                </a:cubicBezTo>
                <a:cubicBezTo>
                  <a:pt x="1150937" y="1403946"/>
                  <a:pt x="1157138" y="1400225"/>
                  <a:pt x="1164580" y="1392784"/>
                </a:cubicBezTo>
                <a:cubicBezTo>
                  <a:pt x="1172021" y="1385342"/>
                  <a:pt x="1173262" y="1379141"/>
                  <a:pt x="1168300" y="1374180"/>
                </a:cubicBezTo>
                <a:lnTo>
                  <a:pt x="1175742" y="1374180"/>
                </a:lnTo>
                <a:cubicBezTo>
                  <a:pt x="1180703" y="1379141"/>
                  <a:pt x="1188144" y="1376661"/>
                  <a:pt x="1198066" y="1366739"/>
                </a:cubicBezTo>
                <a:cubicBezTo>
                  <a:pt x="1203027" y="1356817"/>
                  <a:pt x="1203027" y="1349376"/>
                  <a:pt x="1198066" y="1344415"/>
                </a:cubicBezTo>
                <a:cubicBezTo>
                  <a:pt x="1198066" y="1339453"/>
                  <a:pt x="1198066" y="1334493"/>
                  <a:pt x="1198066" y="1329532"/>
                </a:cubicBezTo>
                <a:cubicBezTo>
                  <a:pt x="1193105" y="1329532"/>
                  <a:pt x="1190625" y="1328291"/>
                  <a:pt x="1190625" y="1325811"/>
                </a:cubicBezTo>
                <a:cubicBezTo>
                  <a:pt x="1190625" y="1323330"/>
                  <a:pt x="1193105" y="1322090"/>
                  <a:pt x="1198066" y="1322090"/>
                </a:cubicBezTo>
                <a:cubicBezTo>
                  <a:pt x="1203027" y="1317129"/>
                  <a:pt x="1207988" y="1317129"/>
                  <a:pt x="1212949" y="1322090"/>
                </a:cubicBezTo>
                <a:cubicBezTo>
                  <a:pt x="1212949" y="1327051"/>
                  <a:pt x="1215429" y="1329532"/>
                  <a:pt x="1220390" y="1329532"/>
                </a:cubicBezTo>
                <a:cubicBezTo>
                  <a:pt x="1225351" y="1329532"/>
                  <a:pt x="1227832" y="1329532"/>
                  <a:pt x="1227832" y="1329532"/>
                </a:cubicBezTo>
                <a:cubicBezTo>
                  <a:pt x="1237754" y="1329532"/>
                  <a:pt x="1247676" y="1324571"/>
                  <a:pt x="1257598" y="1314649"/>
                </a:cubicBezTo>
                <a:cubicBezTo>
                  <a:pt x="1257598" y="1309688"/>
                  <a:pt x="1260078" y="1304727"/>
                  <a:pt x="1265039" y="1299766"/>
                </a:cubicBezTo>
                <a:cubicBezTo>
                  <a:pt x="1270000" y="1294805"/>
                  <a:pt x="1272480" y="1292325"/>
                  <a:pt x="1272480" y="1292325"/>
                </a:cubicBezTo>
                <a:lnTo>
                  <a:pt x="1265039" y="1284883"/>
                </a:lnTo>
                <a:lnTo>
                  <a:pt x="1250156" y="1284883"/>
                </a:lnTo>
                <a:cubicBezTo>
                  <a:pt x="1250156" y="1284883"/>
                  <a:pt x="1252636" y="1283643"/>
                  <a:pt x="1257598" y="1281162"/>
                </a:cubicBezTo>
                <a:cubicBezTo>
                  <a:pt x="1262558" y="1278682"/>
                  <a:pt x="1268760" y="1273721"/>
                  <a:pt x="1276201" y="1266280"/>
                </a:cubicBezTo>
                <a:cubicBezTo>
                  <a:pt x="1283642" y="1258838"/>
                  <a:pt x="1293564" y="1255118"/>
                  <a:pt x="1305967" y="1255118"/>
                </a:cubicBezTo>
                <a:cubicBezTo>
                  <a:pt x="1318369" y="1255118"/>
                  <a:pt x="1327050" y="1251397"/>
                  <a:pt x="1332011" y="1243955"/>
                </a:cubicBezTo>
                <a:cubicBezTo>
                  <a:pt x="1336972" y="1236514"/>
                  <a:pt x="1341934" y="1235273"/>
                  <a:pt x="1346894" y="1240235"/>
                </a:cubicBezTo>
                <a:lnTo>
                  <a:pt x="1361777" y="1225352"/>
                </a:lnTo>
                <a:cubicBezTo>
                  <a:pt x="1366738" y="1225352"/>
                  <a:pt x="1371699" y="1221631"/>
                  <a:pt x="1376660" y="1214190"/>
                </a:cubicBezTo>
                <a:cubicBezTo>
                  <a:pt x="1381621" y="1206748"/>
                  <a:pt x="1384101" y="1203028"/>
                  <a:pt x="1384101" y="1203028"/>
                </a:cubicBezTo>
                <a:lnTo>
                  <a:pt x="1398984" y="1203028"/>
                </a:lnTo>
                <a:lnTo>
                  <a:pt x="1398984" y="1217910"/>
                </a:lnTo>
                <a:cubicBezTo>
                  <a:pt x="1394023" y="1222872"/>
                  <a:pt x="1392783" y="1225352"/>
                  <a:pt x="1395263" y="1225352"/>
                </a:cubicBezTo>
                <a:cubicBezTo>
                  <a:pt x="1397744" y="1225352"/>
                  <a:pt x="1397744" y="1227832"/>
                  <a:pt x="1395263" y="1232793"/>
                </a:cubicBezTo>
                <a:cubicBezTo>
                  <a:pt x="1392783" y="1237755"/>
                  <a:pt x="1391543" y="1242715"/>
                  <a:pt x="1391543" y="1247676"/>
                </a:cubicBezTo>
                <a:lnTo>
                  <a:pt x="1406425" y="1247676"/>
                </a:lnTo>
                <a:lnTo>
                  <a:pt x="1413867" y="1240235"/>
                </a:lnTo>
                <a:lnTo>
                  <a:pt x="1413867" y="1232793"/>
                </a:lnTo>
                <a:lnTo>
                  <a:pt x="1413867" y="1188145"/>
                </a:lnTo>
                <a:lnTo>
                  <a:pt x="1413867" y="1180703"/>
                </a:lnTo>
                <a:cubicBezTo>
                  <a:pt x="1418828" y="1180703"/>
                  <a:pt x="1421308" y="1180703"/>
                  <a:pt x="1421308" y="1180703"/>
                </a:cubicBezTo>
                <a:lnTo>
                  <a:pt x="1443632" y="1143496"/>
                </a:lnTo>
                <a:cubicBezTo>
                  <a:pt x="1443632" y="1148458"/>
                  <a:pt x="1441152" y="1153418"/>
                  <a:pt x="1436191" y="1158379"/>
                </a:cubicBezTo>
                <a:lnTo>
                  <a:pt x="1443632" y="1165821"/>
                </a:lnTo>
                <a:cubicBezTo>
                  <a:pt x="1448593" y="1160859"/>
                  <a:pt x="1452314" y="1160859"/>
                  <a:pt x="1454794" y="1165821"/>
                </a:cubicBezTo>
                <a:cubicBezTo>
                  <a:pt x="1457275" y="1170782"/>
                  <a:pt x="1453554" y="1178223"/>
                  <a:pt x="1443632" y="1188145"/>
                </a:cubicBezTo>
                <a:cubicBezTo>
                  <a:pt x="1428750" y="1203028"/>
                  <a:pt x="1426269" y="1210469"/>
                  <a:pt x="1436191" y="1210469"/>
                </a:cubicBezTo>
                <a:cubicBezTo>
                  <a:pt x="1436191" y="1210469"/>
                  <a:pt x="1442392" y="1207989"/>
                  <a:pt x="1454794" y="1203028"/>
                </a:cubicBezTo>
                <a:cubicBezTo>
                  <a:pt x="1467197" y="1198066"/>
                  <a:pt x="1472158" y="1193106"/>
                  <a:pt x="1469677" y="1188145"/>
                </a:cubicBezTo>
                <a:cubicBezTo>
                  <a:pt x="1467197" y="1183184"/>
                  <a:pt x="1468437" y="1178223"/>
                  <a:pt x="1473398" y="1173262"/>
                </a:cubicBezTo>
                <a:cubicBezTo>
                  <a:pt x="1478359" y="1168301"/>
                  <a:pt x="1478359" y="1165821"/>
                  <a:pt x="1473398" y="1165821"/>
                </a:cubicBezTo>
                <a:cubicBezTo>
                  <a:pt x="1473398" y="1165821"/>
                  <a:pt x="1473398" y="1164580"/>
                  <a:pt x="1473398" y="1162100"/>
                </a:cubicBezTo>
                <a:cubicBezTo>
                  <a:pt x="1473398" y="1159620"/>
                  <a:pt x="1475878" y="1155899"/>
                  <a:pt x="1480840" y="1150938"/>
                </a:cubicBezTo>
                <a:cubicBezTo>
                  <a:pt x="1490761" y="1141016"/>
                  <a:pt x="1494482" y="1134814"/>
                  <a:pt x="1492002" y="1132334"/>
                </a:cubicBezTo>
                <a:cubicBezTo>
                  <a:pt x="1489521" y="1129854"/>
                  <a:pt x="1487041" y="1131094"/>
                  <a:pt x="1484560" y="1136055"/>
                </a:cubicBezTo>
                <a:cubicBezTo>
                  <a:pt x="1482080" y="1141016"/>
                  <a:pt x="1478359" y="1142256"/>
                  <a:pt x="1473398" y="1139776"/>
                </a:cubicBezTo>
                <a:cubicBezTo>
                  <a:pt x="1468437" y="1137296"/>
                  <a:pt x="1465957" y="1133575"/>
                  <a:pt x="1465957" y="1128614"/>
                </a:cubicBezTo>
                <a:cubicBezTo>
                  <a:pt x="1465957" y="1123652"/>
                  <a:pt x="1470918" y="1118692"/>
                  <a:pt x="1480840" y="1113731"/>
                </a:cubicBezTo>
                <a:lnTo>
                  <a:pt x="1495722" y="1091407"/>
                </a:lnTo>
                <a:cubicBezTo>
                  <a:pt x="1500683" y="1076524"/>
                  <a:pt x="1505644" y="1069082"/>
                  <a:pt x="1510605" y="1069082"/>
                </a:cubicBezTo>
                <a:cubicBezTo>
                  <a:pt x="1515566" y="1069082"/>
                  <a:pt x="1518047" y="1066602"/>
                  <a:pt x="1518047" y="1061641"/>
                </a:cubicBezTo>
                <a:cubicBezTo>
                  <a:pt x="1518047" y="1056680"/>
                  <a:pt x="1515566" y="1052959"/>
                  <a:pt x="1510605" y="1050479"/>
                </a:cubicBezTo>
                <a:cubicBezTo>
                  <a:pt x="1505644" y="1047999"/>
                  <a:pt x="1503164" y="1045518"/>
                  <a:pt x="1503164" y="1043037"/>
                </a:cubicBezTo>
                <a:cubicBezTo>
                  <a:pt x="1503164" y="1040557"/>
                  <a:pt x="1505644" y="1039317"/>
                  <a:pt x="1510605" y="1039317"/>
                </a:cubicBezTo>
                <a:lnTo>
                  <a:pt x="1510605" y="1031875"/>
                </a:lnTo>
                <a:cubicBezTo>
                  <a:pt x="1505644" y="1031875"/>
                  <a:pt x="1503164" y="1029395"/>
                  <a:pt x="1503164" y="1024434"/>
                </a:cubicBezTo>
                <a:lnTo>
                  <a:pt x="1495722" y="1016993"/>
                </a:lnTo>
                <a:cubicBezTo>
                  <a:pt x="1490761" y="1016993"/>
                  <a:pt x="1488281" y="1014512"/>
                  <a:pt x="1488281" y="1009551"/>
                </a:cubicBezTo>
                <a:cubicBezTo>
                  <a:pt x="1488281" y="1004590"/>
                  <a:pt x="1489521" y="1003350"/>
                  <a:pt x="1492002" y="1005830"/>
                </a:cubicBezTo>
                <a:cubicBezTo>
                  <a:pt x="1494482" y="1008310"/>
                  <a:pt x="1496963" y="1008310"/>
                  <a:pt x="1499443" y="1005830"/>
                </a:cubicBezTo>
                <a:cubicBezTo>
                  <a:pt x="1501923" y="1003350"/>
                  <a:pt x="1500683" y="997148"/>
                  <a:pt x="1495722" y="987227"/>
                </a:cubicBezTo>
                <a:cubicBezTo>
                  <a:pt x="1480840" y="977305"/>
                  <a:pt x="1473398" y="977305"/>
                  <a:pt x="1473398" y="987227"/>
                </a:cubicBezTo>
                <a:lnTo>
                  <a:pt x="1443632" y="987227"/>
                </a:lnTo>
                <a:cubicBezTo>
                  <a:pt x="1443632" y="982266"/>
                  <a:pt x="1438672" y="979785"/>
                  <a:pt x="1428750" y="979785"/>
                </a:cubicBezTo>
                <a:lnTo>
                  <a:pt x="1436191" y="979785"/>
                </a:lnTo>
                <a:cubicBezTo>
                  <a:pt x="1436191" y="974824"/>
                  <a:pt x="1437431" y="972344"/>
                  <a:pt x="1439912" y="972344"/>
                </a:cubicBezTo>
                <a:cubicBezTo>
                  <a:pt x="1442392" y="972344"/>
                  <a:pt x="1446113" y="972344"/>
                  <a:pt x="1451074" y="972344"/>
                </a:cubicBezTo>
                <a:lnTo>
                  <a:pt x="1451074" y="964903"/>
                </a:lnTo>
                <a:cubicBezTo>
                  <a:pt x="1451074" y="964903"/>
                  <a:pt x="1453554" y="959941"/>
                  <a:pt x="1458515" y="950020"/>
                </a:cubicBezTo>
                <a:cubicBezTo>
                  <a:pt x="1463476" y="940098"/>
                  <a:pt x="1464717" y="931416"/>
                  <a:pt x="1462236" y="923975"/>
                </a:cubicBezTo>
                <a:cubicBezTo>
                  <a:pt x="1459755" y="916534"/>
                  <a:pt x="1463476" y="912813"/>
                  <a:pt x="1473398" y="912813"/>
                </a:cubicBezTo>
                <a:cubicBezTo>
                  <a:pt x="1498203" y="917774"/>
                  <a:pt x="1503164" y="925216"/>
                  <a:pt x="1488281" y="935137"/>
                </a:cubicBezTo>
                <a:cubicBezTo>
                  <a:pt x="1483320" y="940098"/>
                  <a:pt x="1483320" y="942578"/>
                  <a:pt x="1488281" y="942578"/>
                </a:cubicBezTo>
                <a:cubicBezTo>
                  <a:pt x="1488281" y="942578"/>
                  <a:pt x="1489521" y="942578"/>
                  <a:pt x="1492002" y="942578"/>
                </a:cubicBezTo>
                <a:cubicBezTo>
                  <a:pt x="1494482" y="942578"/>
                  <a:pt x="1498203" y="942578"/>
                  <a:pt x="1503164" y="942578"/>
                </a:cubicBezTo>
                <a:cubicBezTo>
                  <a:pt x="1503164" y="937617"/>
                  <a:pt x="1505644" y="935137"/>
                  <a:pt x="1510605" y="935137"/>
                </a:cubicBezTo>
                <a:lnTo>
                  <a:pt x="1540371" y="920254"/>
                </a:lnTo>
                <a:cubicBezTo>
                  <a:pt x="1540371" y="915293"/>
                  <a:pt x="1542851" y="912813"/>
                  <a:pt x="1547812" y="912813"/>
                </a:cubicBezTo>
                <a:cubicBezTo>
                  <a:pt x="1547812" y="917774"/>
                  <a:pt x="1547812" y="920254"/>
                  <a:pt x="1547812" y="920254"/>
                </a:cubicBezTo>
                <a:lnTo>
                  <a:pt x="1555254" y="920254"/>
                </a:lnTo>
                <a:lnTo>
                  <a:pt x="1562695" y="905371"/>
                </a:lnTo>
                <a:cubicBezTo>
                  <a:pt x="1567656" y="890489"/>
                  <a:pt x="1573857" y="883047"/>
                  <a:pt x="1581299" y="883047"/>
                </a:cubicBezTo>
                <a:cubicBezTo>
                  <a:pt x="1588740" y="883047"/>
                  <a:pt x="1592460" y="880567"/>
                  <a:pt x="1592460" y="875606"/>
                </a:cubicBezTo>
                <a:cubicBezTo>
                  <a:pt x="1592460" y="870644"/>
                  <a:pt x="1589980" y="866924"/>
                  <a:pt x="1585019" y="864444"/>
                </a:cubicBezTo>
                <a:cubicBezTo>
                  <a:pt x="1580058" y="861964"/>
                  <a:pt x="1576338" y="863203"/>
                  <a:pt x="1573857" y="868164"/>
                </a:cubicBezTo>
                <a:cubicBezTo>
                  <a:pt x="1571376" y="873126"/>
                  <a:pt x="1568896" y="874365"/>
                  <a:pt x="1566416" y="871885"/>
                </a:cubicBezTo>
                <a:cubicBezTo>
                  <a:pt x="1563935" y="869405"/>
                  <a:pt x="1562695" y="865684"/>
                  <a:pt x="1562695" y="860723"/>
                </a:cubicBezTo>
                <a:cubicBezTo>
                  <a:pt x="1562695" y="855762"/>
                  <a:pt x="1562695" y="853282"/>
                  <a:pt x="1562695" y="853282"/>
                </a:cubicBezTo>
                <a:cubicBezTo>
                  <a:pt x="1567656" y="853282"/>
                  <a:pt x="1572617" y="853282"/>
                  <a:pt x="1577578" y="853282"/>
                </a:cubicBezTo>
                <a:cubicBezTo>
                  <a:pt x="1582539" y="853282"/>
                  <a:pt x="1582539" y="850801"/>
                  <a:pt x="1577578" y="845840"/>
                </a:cubicBezTo>
                <a:cubicBezTo>
                  <a:pt x="1577578" y="840879"/>
                  <a:pt x="1577578" y="837158"/>
                  <a:pt x="1577578" y="834678"/>
                </a:cubicBezTo>
                <a:cubicBezTo>
                  <a:pt x="1577578" y="832198"/>
                  <a:pt x="1580058" y="828477"/>
                  <a:pt x="1585019" y="823516"/>
                </a:cubicBezTo>
                <a:cubicBezTo>
                  <a:pt x="1589980" y="818555"/>
                  <a:pt x="1587500" y="813594"/>
                  <a:pt x="1577578" y="808633"/>
                </a:cubicBezTo>
                <a:cubicBezTo>
                  <a:pt x="1577578" y="808633"/>
                  <a:pt x="1572617" y="808633"/>
                  <a:pt x="1562695" y="808633"/>
                </a:cubicBezTo>
                <a:cubicBezTo>
                  <a:pt x="1552773" y="808633"/>
                  <a:pt x="1550293" y="803672"/>
                  <a:pt x="1555254" y="793750"/>
                </a:cubicBezTo>
                <a:cubicBezTo>
                  <a:pt x="1555254" y="788789"/>
                  <a:pt x="1555254" y="785068"/>
                  <a:pt x="1555254" y="782588"/>
                </a:cubicBezTo>
                <a:cubicBezTo>
                  <a:pt x="1555254" y="780108"/>
                  <a:pt x="1552773" y="778868"/>
                  <a:pt x="1547812" y="778868"/>
                </a:cubicBezTo>
                <a:cubicBezTo>
                  <a:pt x="1542851" y="773906"/>
                  <a:pt x="1541611" y="768946"/>
                  <a:pt x="1544091" y="763985"/>
                </a:cubicBezTo>
                <a:cubicBezTo>
                  <a:pt x="1546572" y="759023"/>
                  <a:pt x="1550293" y="756543"/>
                  <a:pt x="1555254" y="756543"/>
                </a:cubicBezTo>
                <a:cubicBezTo>
                  <a:pt x="1555254" y="756543"/>
                  <a:pt x="1556494" y="757784"/>
                  <a:pt x="1558974" y="760264"/>
                </a:cubicBezTo>
                <a:cubicBezTo>
                  <a:pt x="1561455" y="762744"/>
                  <a:pt x="1562695" y="766465"/>
                  <a:pt x="1562695" y="771426"/>
                </a:cubicBezTo>
                <a:lnTo>
                  <a:pt x="1570136" y="786309"/>
                </a:lnTo>
                <a:cubicBezTo>
                  <a:pt x="1570136" y="786309"/>
                  <a:pt x="1571376" y="783829"/>
                  <a:pt x="1573857" y="778868"/>
                </a:cubicBezTo>
                <a:cubicBezTo>
                  <a:pt x="1576338" y="773906"/>
                  <a:pt x="1577578" y="768946"/>
                  <a:pt x="1577578" y="763985"/>
                </a:cubicBezTo>
                <a:lnTo>
                  <a:pt x="1577578" y="734219"/>
                </a:lnTo>
                <a:lnTo>
                  <a:pt x="1555254" y="741660"/>
                </a:lnTo>
                <a:cubicBezTo>
                  <a:pt x="1545332" y="741660"/>
                  <a:pt x="1537890" y="741660"/>
                  <a:pt x="1532929" y="741660"/>
                </a:cubicBezTo>
                <a:cubicBezTo>
                  <a:pt x="1518047" y="756543"/>
                  <a:pt x="1510605" y="773906"/>
                  <a:pt x="1510605" y="793750"/>
                </a:cubicBezTo>
                <a:cubicBezTo>
                  <a:pt x="1510605" y="798712"/>
                  <a:pt x="1508125" y="801192"/>
                  <a:pt x="1503164" y="801192"/>
                </a:cubicBezTo>
                <a:lnTo>
                  <a:pt x="1503164" y="749102"/>
                </a:lnTo>
                <a:lnTo>
                  <a:pt x="1518047" y="741660"/>
                </a:lnTo>
                <a:cubicBezTo>
                  <a:pt x="1527968" y="741660"/>
                  <a:pt x="1534170" y="740420"/>
                  <a:pt x="1536650" y="737940"/>
                </a:cubicBezTo>
                <a:cubicBezTo>
                  <a:pt x="1539131" y="735460"/>
                  <a:pt x="1542851" y="734219"/>
                  <a:pt x="1547812" y="734219"/>
                </a:cubicBezTo>
                <a:lnTo>
                  <a:pt x="1562695" y="726778"/>
                </a:lnTo>
                <a:cubicBezTo>
                  <a:pt x="1562695" y="721816"/>
                  <a:pt x="1560214" y="718096"/>
                  <a:pt x="1555254" y="715616"/>
                </a:cubicBezTo>
                <a:cubicBezTo>
                  <a:pt x="1550293" y="713135"/>
                  <a:pt x="1545332" y="713135"/>
                  <a:pt x="1540371" y="715616"/>
                </a:cubicBezTo>
                <a:cubicBezTo>
                  <a:pt x="1535410" y="718096"/>
                  <a:pt x="1531689" y="718096"/>
                  <a:pt x="1529209" y="715616"/>
                </a:cubicBezTo>
                <a:cubicBezTo>
                  <a:pt x="1526728" y="713135"/>
                  <a:pt x="1530449" y="709415"/>
                  <a:pt x="1540371" y="704453"/>
                </a:cubicBezTo>
                <a:cubicBezTo>
                  <a:pt x="1545332" y="694532"/>
                  <a:pt x="1547812" y="687091"/>
                  <a:pt x="1547812" y="682129"/>
                </a:cubicBezTo>
                <a:lnTo>
                  <a:pt x="1547812" y="674688"/>
                </a:lnTo>
                <a:cubicBezTo>
                  <a:pt x="1552773" y="674688"/>
                  <a:pt x="1555254" y="670967"/>
                  <a:pt x="1555254" y="663526"/>
                </a:cubicBezTo>
                <a:cubicBezTo>
                  <a:pt x="1555254" y="656084"/>
                  <a:pt x="1555254" y="647402"/>
                  <a:pt x="1555254" y="637481"/>
                </a:cubicBezTo>
                <a:lnTo>
                  <a:pt x="1562695" y="607715"/>
                </a:lnTo>
                <a:cubicBezTo>
                  <a:pt x="1567656" y="607715"/>
                  <a:pt x="1572617" y="612676"/>
                  <a:pt x="1577578" y="622598"/>
                </a:cubicBezTo>
                <a:cubicBezTo>
                  <a:pt x="1582539" y="632519"/>
                  <a:pt x="1587500" y="637481"/>
                  <a:pt x="1592460" y="637481"/>
                </a:cubicBezTo>
                <a:lnTo>
                  <a:pt x="1585019" y="644922"/>
                </a:lnTo>
                <a:cubicBezTo>
                  <a:pt x="1580058" y="644922"/>
                  <a:pt x="1576338" y="641201"/>
                  <a:pt x="1573857" y="633760"/>
                </a:cubicBezTo>
                <a:cubicBezTo>
                  <a:pt x="1571376" y="626319"/>
                  <a:pt x="1568896" y="626319"/>
                  <a:pt x="1566416" y="633760"/>
                </a:cubicBezTo>
                <a:cubicBezTo>
                  <a:pt x="1563935" y="641201"/>
                  <a:pt x="1562695" y="646163"/>
                  <a:pt x="1562695" y="648643"/>
                </a:cubicBezTo>
                <a:cubicBezTo>
                  <a:pt x="1562695" y="651123"/>
                  <a:pt x="1565176" y="652364"/>
                  <a:pt x="1570136" y="652364"/>
                </a:cubicBezTo>
                <a:cubicBezTo>
                  <a:pt x="1575097" y="652364"/>
                  <a:pt x="1576338" y="653604"/>
                  <a:pt x="1573857" y="656084"/>
                </a:cubicBezTo>
                <a:cubicBezTo>
                  <a:pt x="1571376" y="658564"/>
                  <a:pt x="1570136" y="667246"/>
                  <a:pt x="1570136" y="682129"/>
                </a:cubicBezTo>
                <a:lnTo>
                  <a:pt x="1562695" y="697012"/>
                </a:lnTo>
                <a:lnTo>
                  <a:pt x="1570136" y="704453"/>
                </a:lnTo>
                <a:cubicBezTo>
                  <a:pt x="1570136" y="704453"/>
                  <a:pt x="1571376" y="704453"/>
                  <a:pt x="1573857" y="704453"/>
                </a:cubicBezTo>
                <a:cubicBezTo>
                  <a:pt x="1576338" y="704453"/>
                  <a:pt x="1577578" y="701973"/>
                  <a:pt x="1577578" y="697012"/>
                </a:cubicBezTo>
                <a:cubicBezTo>
                  <a:pt x="1582539" y="687091"/>
                  <a:pt x="1588740" y="682129"/>
                  <a:pt x="1596181" y="682129"/>
                </a:cubicBezTo>
                <a:cubicBezTo>
                  <a:pt x="1603623" y="682129"/>
                  <a:pt x="1606103" y="678409"/>
                  <a:pt x="1603623" y="670967"/>
                </a:cubicBezTo>
                <a:cubicBezTo>
                  <a:pt x="1601142" y="663526"/>
                  <a:pt x="1602383" y="662285"/>
                  <a:pt x="1607343" y="667246"/>
                </a:cubicBezTo>
                <a:cubicBezTo>
                  <a:pt x="1612304" y="667246"/>
                  <a:pt x="1614785" y="668487"/>
                  <a:pt x="1614785" y="670967"/>
                </a:cubicBezTo>
                <a:cubicBezTo>
                  <a:pt x="1614785" y="673447"/>
                  <a:pt x="1614785" y="677168"/>
                  <a:pt x="1614785" y="682129"/>
                </a:cubicBezTo>
                <a:cubicBezTo>
                  <a:pt x="1619746" y="697012"/>
                  <a:pt x="1622226" y="704453"/>
                  <a:pt x="1622226" y="704453"/>
                </a:cubicBezTo>
                <a:cubicBezTo>
                  <a:pt x="1627187" y="704453"/>
                  <a:pt x="1630908" y="704453"/>
                  <a:pt x="1633388" y="704453"/>
                </a:cubicBezTo>
                <a:cubicBezTo>
                  <a:pt x="1635869" y="704453"/>
                  <a:pt x="1639589" y="701973"/>
                  <a:pt x="1644550" y="697012"/>
                </a:cubicBezTo>
                <a:cubicBezTo>
                  <a:pt x="1654472" y="672208"/>
                  <a:pt x="1649511" y="659805"/>
                  <a:pt x="1629668" y="659805"/>
                </a:cubicBezTo>
                <a:cubicBezTo>
                  <a:pt x="1624707" y="659805"/>
                  <a:pt x="1622226" y="659805"/>
                  <a:pt x="1622226" y="659805"/>
                </a:cubicBezTo>
                <a:cubicBezTo>
                  <a:pt x="1622226" y="659805"/>
                  <a:pt x="1622226" y="657325"/>
                  <a:pt x="1622226" y="652364"/>
                </a:cubicBezTo>
                <a:cubicBezTo>
                  <a:pt x="1622226" y="647402"/>
                  <a:pt x="1624707" y="644922"/>
                  <a:pt x="1629668" y="644922"/>
                </a:cubicBezTo>
                <a:cubicBezTo>
                  <a:pt x="1634629" y="644922"/>
                  <a:pt x="1638349" y="643682"/>
                  <a:pt x="1640830" y="641201"/>
                </a:cubicBezTo>
                <a:cubicBezTo>
                  <a:pt x="1643310" y="638721"/>
                  <a:pt x="1644550" y="635001"/>
                  <a:pt x="1644550" y="630039"/>
                </a:cubicBezTo>
                <a:cubicBezTo>
                  <a:pt x="1644550" y="615157"/>
                  <a:pt x="1639589" y="607715"/>
                  <a:pt x="1629668" y="607715"/>
                </a:cubicBezTo>
                <a:lnTo>
                  <a:pt x="1637109" y="607715"/>
                </a:lnTo>
                <a:cubicBezTo>
                  <a:pt x="1637109" y="602754"/>
                  <a:pt x="1638349" y="600274"/>
                  <a:pt x="1640830" y="600274"/>
                </a:cubicBezTo>
                <a:cubicBezTo>
                  <a:pt x="1643310" y="600274"/>
                  <a:pt x="1644550" y="595312"/>
                  <a:pt x="1644550" y="585391"/>
                </a:cubicBezTo>
                <a:cubicBezTo>
                  <a:pt x="1644550" y="580430"/>
                  <a:pt x="1644550" y="576709"/>
                  <a:pt x="1644550" y="574229"/>
                </a:cubicBezTo>
                <a:cubicBezTo>
                  <a:pt x="1644550" y="571749"/>
                  <a:pt x="1649511" y="575469"/>
                  <a:pt x="1659433" y="585391"/>
                </a:cubicBezTo>
                <a:lnTo>
                  <a:pt x="1659433" y="592832"/>
                </a:lnTo>
                <a:lnTo>
                  <a:pt x="1659433" y="600274"/>
                </a:lnTo>
                <a:cubicBezTo>
                  <a:pt x="1664394" y="600274"/>
                  <a:pt x="1669355" y="605235"/>
                  <a:pt x="1674316" y="615157"/>
                </a:cubicBezTo>
                <a:cubicBezTo>
                  <a:pt x="1679277" y="625078"/>
                  <a:pt x="1681757" y="632519"/>
                  <a:pt x="1681757" y="637481"/>
                </a:cubicBezTo>
                <a:cubicBezTo>
                  <a:pt x="1681757" y="642442"/>
                  <a:pt x="1676797" y="644922"/>
                  <a:pt x="1666875" y="644922"/>
                </a:cubicBezTo>
                <a:cubicBezTo>
                  <a:pt x="1666875" y="649884"/>
                  <a:pt x="1669355" y="657325"/>
                  <a:pt x="1674316" y="667246"/>
                </a:cubicBezTo>
                <a:cubicBezTo>
                  <a:pt x="1694160" y="672208"/>
                  <a:pt x="1704082" y="667246"/>
                  <a:pt x="1704082" y="652364"/>
                </a:cubicBezTo>
                <a:lnTo>
                  <a:pt x="1711523" y="652364"/>
                </a:lnTo>
                <a:cubicBezTo>
                  <a:pt x="1716484" y="667246"/>
                  <a:pt x="1714004" y="674688"/>
                  <a:pt x="1704082" y="674688"/>
                </a:cubicBezTo>
                <a:cubicBezTo>
                  <a:pt x="1699121" y="674688"/>
                  <a:pt x="1694160" y="675928"/>
                  <a:pt x="1689199" y="678409"/>
                </a:cubicBezTo>
                <a:cubicBezTo>
                  <a:pt x="1684238" y="680889"/>
                  <a:pt x="1681757" y="684609"/>
                  <a:pt x="1681757" y="689571"/>
                </a:cubicBezTo>
                <a:cubicBezTo>
                  <a:pt x="1681757" y="694532"/>
                  <a:pt x="1687959" y="695771"/>
                  <a:pt x="1700361" y="693291"/>
                </a:cubicBezTo>
                <a:cubicBezTo>
                  <a:pt x="1712763" y="690811"/>
                  <a:pt x="1718964" y="692051"/>
                  <a:pt x="1718964" y="697012"/>
                </a:cubicBezTo>
                <a:cubicBezTo>
                  <a:pt x="1718964" y="697012"/>
                  <a:pt x="1720205" y="698253"/>
                  <a:pt x="1722685" y="700733"/>
                </a:cubicBezTo>
                <a:cubicBezTo>
                  <a:pt x="1725165" y="703213"/>
                  <a:pt x="1728886" y="704453"/>
                  <a:pt x="1733847" y="704453"/>
                </a:cubicBezTo>
                <a:cubicBezTo>
                  <a:pt x="1738808" y="704453"/>
                  <a:pt x="1742529" y="704453"/>
                  <a:pt x="1745009" y="704453"/>
                </a:cubicBezTo>
                <a:cubicBezTo>
                  <a:pt x="1747490" y="704453"/>
                  <a:pt x="1748730" y="704453"/>
                  <a:pt x="1748730" y="704453"/>
                </a:cubicBezTo>
                <a:cubicBezTo>
                  <a:pt x="1748730" y="709415"/>
                  <a:pt x="1753691" y="713135"/>
                  <a:pt x="1763613" y="715616"/>
                </a:cubicBezTo>
                <a:cubicBezTo>
                  <a:pt x="1773535" y="718096"/>
                  <a:pt x="1778496" y="714375"/>
                  <a:pt x="1778496" y="704453"/>
                </a:cubicBezTo>
                <a:lnTo>
                  <a:pt x="1785937" y="689571"/>
                </a:lnTo>
                <a:cubicBezTo>
                  <a:pt x="1795859" y="689571"/>
                  <a:pt x="1802060" y="690811"/>
                  <a:pt x="1804541" y="693291"/>
                </a:cubicBezTo>
                <a:cubicBezTo>
                  <a:pt x="1807021" y="695771"/>
                  <a:pt x="1805781" y="699492"/>
                  <a:pt x="1800820" y="704453"/>
                </a:cubicBezTo>
                <a:cubicBezTo>
                  <a:pt x="1795859" y="709415"/>
                  <a:pt x="1794618" y="713135"/>
                  <a:pt x="1797099" y="715616"/>
                </a:cubicBezTo>
                <a:cubicBezTo>
                  <a:pt x="1799580" y="718096"/>
                  <a:pt x="1800820" y="721816"/>
                  <a:pt x="1800820" y="726778"/>
                </a:cubicBezTo>
                <a:lnTo>
                  <a:pt x="1815703" y="726778"/>
                </a:lnTo>
                <a:cubicBezTo>
                  <a:pt x="1820663" y="726778"/>
                  <a:pt x="1824384" y="720577"/>
                  <a:pt x="1826865" y="708174"/>
                </a:cubicBezTo>
                <a:cubicBezTo>
                  <a:pt x="1829345" y="695771"/>
                  <a:pt x="1828105" y="689571"/>
                  <a:pt x="1823144" y="689571"/>
                </a:cubicBezTo>
                <a:lnTo>
                  <a:pt x="1838027" y="674688"/>
                </a:lnTo>
                <a:cubicBezTo>
                  <a:pt x="1847949" y="674688"/>
                  <a:pt x="1850429" y="672208"/>
                  <a:pt x="1845468" y="667246"/>
                </a:cubicBezTo>
                <a:cubicBezTo>
                  <a:pt x="1845468" y="662285"/>
                  <a:pt x="1846708" y="658564"/>
                  <a:pt x="1849189" y="656084"/>
                </a:cubicBezTo>
                <a:cubicBezTo>
                  <a:pt x="1851670" y="653604"/>
                  <a:pt x="1852910" y="652364"/>
                  <a:pt x="1852910" y="652364"/>
                </a:cubicBezTo>
                <a:cubicBezTo>
                  <a:pt x="1862832" y="647402"/>
                  <a:pt x="1862832" y="639961"/>
                  <a:pt x="1852910" y="630039"/>
                </a:cubicBezTo>
                <a:cubicBezTo>
                  <a:pt x="1852910" y="630039"/>
                  <a:pt x="1851670" y="627559"/>
                  <a:pt x="1849189" y="622598"/>
                </a:cubicBezTo>
                <a:cubicBezTo>
                  <a:pt x="1846708" y="617637"/>
                  <a:pt x="1845468" y="612676"/>
                  <a:pt x="1845468" y="607715"/>
                </a:cubicBezTo>
                <a:lnTo>
                  <a:pt x="1845468" y="592832"/>
                </a:lnTo>
                <a:lnTo>
                  <a:pt x="1860351" y="607715"/>
                </a:lnTo>
                <a:lnTo>
                  <a:pt x="1890117" y="607715"/>
                </a:lnTo>
                <a:cubicBezTo>
                  <a:pt x="1890117" y="607715"/>
                  <a:pt x="1892597" y="602754"/>
                  <a:pt x="1897558" y="592832"/>
                </a:cubicBezTo>
                <a:cubicBezTo>
                  <a:pt x="1902519" y="582911"/>
                  <a:pt x="1907480" y="576709"/>
                  <a:pt x="1912441" y="574229"/>
                </a:cubicBezTo>
                <a:cubicBezTo>
                  <a:pt x="1917402" y="571749"/>
                  <a:pt x="1919882" y="575469"/>
                  <a:pt x="1919882" y="585391"/>
                </a:cubicBezTo>
                <a:cubicBezTo>
                  <a:pt x="1934765" y="590352"/>
                  <a:pt x="1952129" y="590352"/>
                  <a:pt x="1971972" y="585391"/>
                </a:cubicBezTo>
                <a:cubicBezTo>
                  <a:pt x="1971972" y="580430"/>
                  <a:pt x="1974453" y="575469"/>
                  <a:pt x="1979414" y="570508"/>
                </a:cubicBezTo>
                <a:lnTo>
                  <a:pt x="1994296" y="555625"/>
                </a:lnTo>
                <a:cubicBezTo>
                  <a:pt x="1994296" y="555625"/>
                  <a:pt x="1994296" y="553145"/>
                  <a:pt x="1994296" y="548184"/>
                </a:cubicBezTo>
                <a:cubicBezTo>
                  <a:pt x="1994296" y="543223"/>
                  <a:pt x="1996777" y="540743"/>
                  <a:pt x="2001738" y="540743"/>
                </a:cubicBezTo>
                <a:lnTo>
                  <a:pt x="2001738" y="525860"/>
                </a:lnTo>
                <a:cubicBezTo>
                  <a:pt x="1996777" y="525860"/>
                  <a:pt x="1996777" y="523380"/>
                  <a:pt x="2001738" y="518418"/>
                </a:cubicBezTo>
                <a:cubicBezTo>
                  <a:pt x="2001738" y="513457"/>
                  <a:pt x="2002978" y="510977"/>
                  <a:pt x="2005459" y="510977"/>
                </a:cubicBezTo>
                <a:cubicBezTo>
                  <a:pt x="2007939" y="510977"/>
                  <a:pt x="2009179" y="513457"/>
                  <a:pt x="2009179" y="518418"/>
                </a:cubicBezTo>
                <a:cubicBezTo>
                  <a:pt x="2014140" y="523380"/>
                  <a:pt x="2024062" y="525860"/>
                  <a:pt x="2038945" y="525860"/>
                </a:cubicBezTo>
                <a:cubicBezTo>
                  <a:pt x="2048867" y="525860"/>
                  <a:pt x="2056308" y="525860"/>
                  <a:pt x="2061269" y="525860"/>
                </a:cubicBezTo>
                <a:cubicBezTo>
                  <a:pt x="2066230" y="530821"/>
                  <a:pt x="2071191" y="535781"/>
                  <a:pt x="2076152" y="540743"/>
                </a:cubicBezTo>
                <a:lnTo>
                  <a:pt x="2083593" y="548184"/>
                </a:lnTo>
                <a:cubicBezTo>
                  <a:pt x="2083593" y="548184"/>
                  <a:pt x="2083593" y="550664"/>
                  <a:pt x="2083593" y="555625"/>
                </a:cubicBezTo>
                <a:cubicBezTo>
                  <a:pt x="2083593" y="560587"/>
                  <a:pt x="2084833" y="563067"/>
                  <a:pt x="2087314" y="563067"/>
                </a:cubicBezTo>
                <a:cubicBezTo>
                  <a:pt x="2089795" y="563067"/>
                  <a:pt x="2095995" y="563067"/>
                  <a:pt x="2105917" y="563067"/>
                </a:cubicBezTo>
                <a:cubicBezTo>
                  <a:pt x="2120800" y="563067"/>
                  <a:pt x="2129482" y="561826"/>
                  <a:pt x="2131962" y="559346"/>
                </a:cubicBezTo>
                <a:cubicBezTo>
                  <a:pt x="2134443" y="556866"/>
                  <a:pt x="2139404" y="556866"/>
                  <a:pt x="2146845" y="559346"/>
                </a:cubicBezTo>
                <a:cubicBezTo>
                  <a:pt x="2154287" y="561826"/>
                  <a:pt x="2158007" y="560587"/>
                  <a:pt x="2158007" y="555625"/>
                </a:cubicBezTo>
                <a:cubicBezTo>
                  <a:pt x="2158007" y="555625"/>
                  <a:pt x="2160488" y="554385"/>
                  <a:pt x="2165449" y="551905"/>
                </a:cubicBezTo>
                <a:cubicBezTo>
                  <a:pt x="2170409" y="549425"/>
                  <a:pt x="2172890" y="548184"/>
                  <a:pt x="2172890" y="548184"/>
                </a:cubicBezTo>
                <a:lnTo>
                  <a:pt x="2195214" y="540743"/>
                </a:lnTo>
                <a:cubicBezTo>
                  <a:pt x="2195214" y="540743"/>
                  <a:pt x="2197695" y="539502"/>
                  <a:pt x="2202656" y="537022"/>
                </a:cubicBezTo>
                <a:cubicBezTo>
                  <a:pt x="2207617" y="534542"/>
                  <a:pt x="2211337" y="535781"/>
                  <a:pt x="2213818" y="540743"/>
                </a:cubicBezTo>
                <a:cubicBezTo>
                  <a:pt x="2216299" y="545704"/>
                  <a:pt x="2222499" y="548184"/>
                  <a:pt x="2232421" y="548184"/>
                </a:cubicBezTo>
                <a:cubicBezTo>
                  <a:pt x="2242343" y="548184"/>
                  <a:pt x="2251025" y="545704"/>
                  <a:pt x="2258466" y="540743"/>
                </a:cubicBezTo>
                <a:cubicBezTo>
                  <a:pt x="2265908" y="535781"/>
                  <a:pt x="2273349" y="535781"/>
                  <a:pt x="2280791" y="540743"/>
                </a:cubicBezTo>
                <a:cubicBezTo>
                  <a:pt x="2288232" y="545704"/>
                  <a:pt x="2291953" y="545704"/>
                  <a:pt x="2291953" y="540743"/>
                </a:cubicBezTo>
                <a:lnTo>
                  <a:pt x="2329160" y="533301"/>
                </a:lnTo>
                <a:cubicBezTo>
                  <a:pt x="2349003" y="533301"/>
                  <a:pt x="2358925" y="535781"/>
                  <a:pt x="2358925" y="540743"/>
                </a:cubicBezTo>
                <a:lnTo>
                  <a:pt x="2344042" y="555625"/>
                </a:lnTo>
                <a:cubicBezTo>
                  <a:pt x="2334120" y="560587"/>
                  <a:pt x="2317998" y="563067"/>
                  <a:pt x="2295673" y="563067"/>
                </a:cubicBezTo>
                <a:cubicBezTo>
                  <a:pt x="2273349" y="563067"/>
                  <a:pt x="2262187" y="563067"/>
                  <a:pt x="2262187" y="563067"/>
                </a:cubicBezTo>
                <a:lnTo>
                  <a:pt x="2239863" y="577950"/>
                </a:lnTo>
                <a:lnTo>
                  <a:pt x="2217539" y="570508"/>
                </a:lnTo>
                <a:cubicBezTo>
                  <a:pt x="2222499" y="565547"/>
                  <a:pt x="2222499" y="563067"/>
                  <a:pt x="2217539" y="563067"/>
                </a:cubicBezTo>
                <a:lnTo>
                  <a:pt x="2210097" y="570508"/>
                </a:lnTo>
                <a:cubicBezTo>
                  <a:pt x="2210097" y="570508"/>
                  <a:pt x="2208857" y="571749"/>
                  <a:pt x="2206376" y="574229"/>
                </a:cubicBezTo>
                <a:cubicBezTo>
                  <a:pt x="2203896" y="576709"/>
                  <a:pt x="2200175" y="577950"/>
                  <a:pt x="2195214" y="577950"/>
                </a:cubicBezTo>
                <a:cubicBezTo>
                  <a:pt x="2190254" y="577950"/>
                  <a:pt x="2185292" y="580430"/>
                  <a:pt x="2180332" y="585391"/>
                </a:cubicBezTo>
                <a:cubicBezTo>
                  <a:pt x="2180332" y="585391"/>
                  <a:pt x="2179092" y="586632"/>
                  <a:pt x="2176611" y="589112"/>
                </a:cubicBezTo>
                <a:cubicBezTo>
                  <a:pt x="2174130" y="591592"/>
                  <a:pt x="2172890" y="592832"/>
                  <a:pt x="2172890" y="592832"/>
                </a:cubicBezTo>
                <a:lnTo>
                  <a:pt x="2180332" y="607715"/>
                </a:lnTo>
                <a:cubicBezTo>
                  <a:pt x="2185292" y="612676"/>
                  <a:pt x="2187773" y="617637"/>
                  <a:pt x="2187773" y="622598"/>
                </a:cubicBezTo>
                <a:cubicBezTo>
                  <a:pt x="2192734" y="637481"/>
                  <a:pt x="2202656" y="639961"/>
                  <a:pt x="2217539" y="630039"/>
                </a:cubicBezTo>
                <a:cubicBezTo>
                  <a:pt x="2217539" y="625078"/>
                  <a:pt x="2218779" y="621357"/>
                  <a:pt x="2221259" y="618877"/>
                </a:cubicBezTo>
                <a:cubicBezTo>
                  <a:pt x="2223740" y="616397"/>
                  <a:pt x="2227461" y="615157"/>
                  <a:pt x="2232421" y="615157"/>
                </a:cubicBezTo>
                <a:lnTo>
                  <a:pt x="2224980" y="622598"/>
                </a:lnTo>
                <a:lnTo>
                  <a:pt x="2217539" y="637481"/>
                </a:lnTo>
                <a:lnTo>
                  <a:pt x="2232421" y="637481"/>
                </a:lnTo>
                <a:cubicBezTo>
                  <a:pt x="2242343" y="637481"/>
                  <a:pt x="2252265" y="635001"/>
                  <a:pt x="2262187" y="630039"/>
                </a:cubicBezTo>
                <a:lnTo>
                  <a:pt x="2269628" y="622598"/>
                </a:lnTo>
                <a:lnTo>
                  <a:pt x="2254746" y="622598"/>
                </a:lnTo>
                <a:lnTo>
                  <a:pt x="2239863" y="615157"/>
                </a:lnTo>
                <a:lnTo>
                  <a:pt x="2254746" y="615157"/>
                </a:lnTo>
                <a:cubicBezTo>
                  <a:pt x="2264668" y="610195"/>
                  <a:pt x="2270868" y="608956"/>
                  <a:pt x="2273349" y="611436"/>
                </a:cubicBezTo>
                <a:cubicBezTo>
                  <a:pt x="2275830" y="613916"/>
                  <a:pt x="2279551" y="613916"/>
                  <a:pt x="2284511" y="611436"/>
                </a:cubicBezTo>
                <a:cubicBezTo>
                  <a:pt x="2289472" y="608956"/>
                  <a:pt x="2293193" y="610195"/>
                  <a:pt x="2295673" y="615157"/>
                </a:cubicBezTo>
                <a:cubicBezTo>
                  <a:pt x="2298154" y="620118"/>
                  <a:pt x="2304355" y="622598"/>
                  <a:pt x="2314277" y="622598"/>
                </a:cubicBezTo>
                <a:lnTo>
                  <a:pt x="2321718" y="630039"/>
                </a:lnTo>
                <a:lnTo>
                  <a:pt x="2336601" y="659805"/>
                </a:lnTo>
                <a:cubicBezTo>
                  <a:pt x="2336601" y="659805"/>
                  <a:pt x="2339082" y="662285"/>
                  <a:pt x="2344042" y="667246"/>
                </a:cubicBezTo>
                <a:lnTo>
                  <a:pt x="2351484" y="659805"/>
                </a:lnTo>
                <a:cubicBezTo>
                  <a:pt x="2351484" y="659805"/>
                  <a:pt x="2352724" y="658564"/>
                  <a:pt x="2355205" y="656084"/>
                </a:cubicBezTo>
                <a:cubicBezTo>
                  <a:pt x="2357685" y="653604"/>
                  <a:pt x="2358925" y="652364"/>
                  <a:pt x="2358925" y="652364"/>
                </a:cubicBezTo>
                <a:lnTo>
                  <a:pt x="2366367" y="644922"/>
                </a:lnTo>
                <a:cubicBezTo>
                  <a:pt x="2366367" y="639961"/>
                  <a:pt x="2361406" y="638721"/>
                  <a:pt x="2351484" y="641201"/>
                </a:cubicBezTo>
                <a:cubicBezTo>
                  <a:pt x="2341562" y="643682"/>
                  <a:pt x="2336601" y="642442"/>
                  <a:pt x="2336601" y="637481"/>
                </a:cubicBezTo>
                <a:cubicBezTo>
                  <a:pt x="2336601" y="632519"/>
                  <a:pt x="2339082" y="627559"/>
                  <a:pt x="2344042" y="622598"/>
                </a:cubicBezTo>
                <a:cubicBezTo>
                  <a:pt x="2344042" y="622598"/>
                  <a:pt x="2345283" y="621357"/>
                  <a:pt x="2347763" y="618877"/>
                </a:cubicBezTo>
                <a:cubicBezTo>
                  <a:pt x="2350244" y="616397"/>
                  <a:pt x="2351484" y="612676"/>
                  <a:pt x="2351484" y="607715"/>
                </a:cubicBezTo>
                <a:lnTo>
                  <a:pt x="2351484" y="592832"/>
                </a:lnTo>
                <a:lnTo>
                  <a:pt x="2366367" y="607715"/>
                </a:lnTo>
                <a:cubicBezTo>
                  <a:pt x="2376289" y="607715"/>
                  <a:pt x="2383730" y="607715"/>
                  <a:pt x="2388691" y="607715"/>
                </a:cubicBezTo>
                <a:cubicBezTo>
                  <a:pt x="2388691" y="602754"/>
                  <a:pt x="2391172" y="597794"/>
                  <a:pt x="2396132" y="592832"/>
                </a:cubicBezTo>
                <a:cubicBezTo>
                  <a:pt x="2401093" y="587871"/>
                  <a:pt x="2403574" y="582911"/>
                  <a:pt x="2403574" y="577950"/>
                </a:cubicBezTo>
                <a:cubicBezTo>
                  <a:pt x="2403574" y="572988"/>
                  <a:pt x="2408534" y="570508"/>
                  <a:pt x="2418457" y="570508"/>
                </a:cubicBezTo>
                <a:lnTo>
                  <a:pt x="2433339" y="563067"/>
                </a:lnTo>
                <a:cubicBezTo>
                  <a:pt x="2443261" y="553145"/>
                  <a:pt x="2448222" y="548184"/>
                  <a:pt x="2448222" y="548184"/>
                </a:cubicBezTo>
                <a:lnTo>
                  <a:pt x="2448222" y="563067"/>
                </a:lnTo>
                <a:cubicBezTo>
                  <a:pt x="2438300" y="568028"/>
                  <a:pt x="2437060" y="574229"/>
                  <a:pt x="2444501" y="581670"/>
                </a:cubicBezTo>
                <a:cubicBezTo>
                  <a:pt x="2451943" y="589112"/>
                  <a:pt x="2455664" y="594073"/>
                  <a:pt x="2455664" y="596553"/>
                </a:cubicBezTo>
                <a:cubicBezTo>
                  <a:pt x="2455664" y="599033"/>
                  <a:pt x="2455664" y="600274"/>
                  <a:pt x="2455664" y="600274"/>
                </a:cubicBezTo>
                <a:lnTo>
                  <a:pt x="2470546" y="585391"/>
                </a:lnTo>
                <a:cubicBezTo>
                  <a:pt x="2470546" y="585391"/>
                  <a:pt x="2474267" y="581670"/>
                  <a:pt x="2481709" y="574229"/>
                </a:cubicBezTo>
                <a:cubicBezTo>
                  <a:pt x="2489150" y="566787"/>
                  <a:pt x="2492871" y="558105"/>
                  <a:pt x="2492871" y="548184"/>
                </a:cubicBezTo>
                <a:cubicBezTo>
                  <a:pt x="2492871" y="538262"/>
                  <a:pt x="2490390" y="533301"/>
                  <a:pt x="2485429" y="533301"/>
                </a:cubicBezTo>
                <a:cubicBezTo>
                  <a:pt x="2485429" y="523380"/>
                  <a:pt x="2485429" y="518418"/>
                  <a:pt x="2485429" y="518418"/>
                </a:cubicBezTo>
                <a:lnTo>
                  <a:pt x="2492871" y="510977"/>
                </a:lnTo>
                <a:cubicBezTo>
                  <a:pt x="2492871" y="515938"/>
                  <a:pt x="2495351" y="518418"/>
                  <a:pt x="2500312" y="518418"/>
                </a:cubicBezTo>
                <a:lnTo>
                  <a:pt x="2515195" y="518418"/>
                </a:lnTo>
                <a:cubicBezTo>
                  <a:pt x="2520156" y="518418"/>
                  <a:pt x="2523876" y="518418"/>
                  <a:pt x="2526357" y="518418"/>
                </a:cubicBezTo>
                <a:cubicBezTo>
                  <a:pt x="2528838" y="518418"/>
                  <a:pt x="2530078" y="515938"/>
                  <a:pt x="2530078" y="510977"/>
                </a:cubicBezTo>
                <a:cubicBezTo>
                  <a:pt x="2530078" y="515938"/>
                  <a:pt x="2531318" y="519659"/>
                  <a:pt x="2533798" y="522139"/>
                </a:cubicBezTo>
                <a:cubicBezTo>
                  <a:pt x="2536279" y="524619"/>
                  <a:pt x="2542480" y="525860"/>
                  <a:pt x="2552402" y="525860"/>
                </a:cubicBezTo>
                <a:cubicBezTo>
                  <a:pt x="2562324" y="525860"/>
                  <a:pt x="2568525" y="525860"/>
                  <a:pt x="2571005" y="525860"/>
                </a:cubicBezTo>
                <a:cubicBezTo>
                  <a:pt x="2573486" y="525860"/>
                  <a:pt x="2574726" y="528340"/>
                  <a:pt x="2574726" y="533301"/>
                </a:cubicBezTo>
                <a:cubicBezTo>
                  <a:pt x="2574726" y="538262"/>
                  <a:pt x="2579687" y="540743"/>
                  <a:pt x="2589609" y="540743"/>
                </a:cubicBezTo>
                <a:lnTo>
                  <a:pt x="2597050" y="548184"/>
                </a:lnTo>
                <a:cubicBezTo>
                  <a:pt x="2582167" y="553145"/>
                  <a:pt x="2582167" y="558105"/>
                  <a:pt x="2597050" y="563067"/>
                </a:cubicBezTo>
                <a:cubicBezTo>
                  <a:pt x="2606972" y="568028"/>
                  <a:pt x="2616894" y="563067"/>
                  <a:pt x="2626816" y="548184"/>
                </a:cubicBezTo>
                <a:lnTo>
                  <a:pt x="2634257" y="548184"/>
                </a:lnTo>
                <a:cubicBezTo>
                  <a:pt x="2634257" y="553145"/>
                  <a:pt x="2651621" y="553145"/>
                  <a:pt x="2686347" y="548184"/>
                </a:cubicBezTo>
                <a:lnTo>
                  <a:pt x="2701230" y="540743"/>
                </a:lnTo>
                <a:cubicBezTo>
                  <a:pt x="2711152" y="540743"/>
                  <a:pt x="2716113" y="540743"/>
                  <a:pt x="2716113" y="540743"/>
                </a:cubicBezTo>
                <a:cubicBezTo>
                  <a:pt x="2726035" y="545704"/>
                  <a:pt x="2743398" y="545704"/>
                  <a:pt x="2768203" y="540743"/>
                </a:cubicBezTo>
                <a:lnTo>
                  <a:pt x="2790527" y="540743"/>
                </a:lnTo>
                <a:cubicBezTo>
                  <a:pt x="2795488" y="545704"/>
                  <a:pt x="2797968" y="545704"/>
                  <a:pt x="2797968" y="540743"/>
                </a:cubicBezTo>
                <a:lnTo>
                  <a:pt x="2842617" y="533301"/>
                </a:lnTo>
                <a:cubicBezTo>
                  <a:pt x="2872382" y="538262"/>
                  <a:pt x="2872382" y="545704"/>
                  <a:pt x="2842617" y="555625"/>
                </a:cubicBezTo>
                <a:lnTo>
                  <a:pt x="2797968" y="563067"/>
                </a:lnTo>
                <a:cubicBezTo>
                  <a:pt x="2758281" y="563067"/>
                  <a:pt x="2753320" y="570508"/>
                  <a:pt x="2783085" y="585391"/>
                </a:cubicBezTo>
                <a:cubicBezTo>
                  <a:pt x="2793008" y="590352"/>
                  <a:pt x="2799208" y="590352"/>
                  <a:pt x="2801689" y="585391"/>
                </a:cubicBezTo>
                <a:cubicBezTo>
                  <a:pt x="2804170" y="580430"/>
                  <a:pt x="2810370" y="580430"/>
                  <a:pt x="2820292" y="585391"/>
                </a:cubicBezTo>
                <a:cubicBezTo>
                  <a:pt x="2830215" y="585391"/>
                  <a:pt x="2836415" y="585391"/>
                  <a:pt x="2838896" y="585391"/>
                </a:cubicBezTo>
                <a:cubicBezTo>
                  <a:pt x="2841377" y="585391"/>
                  <a:pt x="2842617" y="582911"/>
                  <a:pt x="2842617" y="577950"/>
                </a:cubicBezTo>
                <a:lnTo>
                  <a:pt x="2850058" y="563067"/>
                </a:lnTo>
                <a:lnTo>
                  <a:pt x="2864941" y="570508"/>
                </a:lnTo>
                <a:cubicBezTo>
                  <a:pt x="2869902" y="580430"/>
                  <a:pt x="2879824" y="582911"/>
                  <a:pt x="2894707" y="577950"/>
                </a:cubicBezTo>
                <a:cubicBezTo>
                  <a:pt x="2894707" y="577950"/>
                  <a:pt x="2898427" y="577950"/>
                  <a:pt x="2905869" y="577950"/>
                </a:cubicBezTo>
                <a:cubicBezTo>
                  <a:pt x="2913310" y="577950"/>
                  <a:pt x="2919511" y="577950"/>
                  <a:pt x="2924472" y="577950"/>
                </a:cubicBezTo>
                <a:cubicBezTo>
                  <a:pt x="2929433" y="577950"/>
                  <a:pt x="2934394" y="576709"/>
                  <a:pt x="2939355" y="574229"/>
                </a:cubicBezTo>
                <a:cubicBezTo>
                  <a:pt x="2944316" y="571749"/>
                  <a:pt x="2949277" y="570508"/>
                  <a:pt x="2954238" y="570508"/>
                </a:cubicBezTo>
                <a:cubicBezTo>
                  <a:pt x="2964160" y="560587"/>
                  <a:pt x="2971601" y="558105"/>
                  <a:pt x="2976562" y="563067"/>
                </a:cubicBezTo>
                <a:cubicBezTo>
                  <a:pt x="2976562" y="568028"/>
                  <a:pt x="2977802" y="570508"/>
                  <a:pt x="2980283" y="570508"/>
                </a:cubicBezTo>
                <a:cubicBezTo>
                  <a:pt x="2982763" y="570508"/>
                  <a:pt x="2984003" y="570508"/>
                  <a:pt x="2984003" y="570508"/>
                </a:cubicBezTo>
                <a:lnTo>
                  <a:pt x="2998886" y="563067"/>
                </a:lnTo>
                <a:cubicBezTo>
                  <a:pt x="3003847" y="563067"/>
                  <a:pt x="3006328" y="563067"/>
                  <a:pt x="3006328" y="563067"/>
                </a:cubicBezTo>
                <a:cubicBezTo>
                  <a:pt x="3006328" y="568028"/>
                  <a:pt x="3008808" y="568028"/>
                  <a:pt x="3013769" y="563067"/>
                </a:cubicBezTo>
                <a:lnTo>
                  <a:pt x="3021210" y="563067"/>
                </a:lnTo>
                <a:cubicBezTo>
                  <a:pt x="3021210" y="568028"/>
                  <a:pt x="3023691" y="570508"/>
                  <a:pt x="3028652" y="570508"/>
                </a:cubicBezTo>
                <a:cubicBezTo>
                  <a:pt x="3033613" y="570508"/>
                  <a:pt x="3038574" y="572988"/>
                  <a:pt x="3043535" y="577950"/>
                </a:cubicBezTo>
                <a:cubicBezTo>
                  <a:pt x="3048495" y="582911"/>
                  <a:pt x="3053457" y="582911"/>
                  <a:pt x="3058417" y="577950"/>
                </a:cubicBezTo>
                <a:lnTo>
                  <a:pt x="3043535" y="570508"/>
                </a:lnTo>
                <a:lnTo>
                  <a:pt x="3043535" y="563067"/>
                </a:lnTo>
                <a:lnTo>
                  <a:pt x="3043535" y="555625"/>
                </a:lnTo>
                <a:lnTo>
                  <a:pt x="3043535" y="548184"/>
                </a:lnTo>
                <a:lnTo>
                  <a:pt x="3065859" y="548184"/>
                </a:lnTo>
                <a:cubicBezTo>
                  <a:pt x="3070820" y="548184"/>
                  <a:pt x="3074540" y="548184"/>
                  <a:pt x="3077021" y="548184"/>
                </a:cubicBezTo>
                <a:cubicBezTo>
                  <a:pt x="3079502" y="548184"/>
                  <a:pt x="3080742" y="545704"/>
                  <a:pt x="3080742" y="540743"/>
                </a:cubicBezTo>
                <a:lnTo>
                  <a:pt x="3088183" y="533301"/>
                </a:lnTo>
                <a:lnTo>
                  <a:pt x="3095625" y="533301"/>
                </a:lnTo>
                <a:cubicBezTo>
                  <a:pt x="3095625" y="538262"/>
                  <a:pt x="3104306" y="540743"/>
                  <a:pt x="3121669" y="540743"/>
                </a:cubicBezTo>
                <a:cubicBezTo>
                  <a:pt x="3139033" y="540743"/>
                  <a:pt x="3155156" y="540743"/>
                  <a:pt x="3170039" y="540743"/>
                </a:cubicBezTo>
                <a:lnTo>
                  <a:pt x="3214687" y="540743"/>
                </a:lnTo>
                <a:cubicBezTo>
                  <a:pt x="3224609" y="535781"/>
                  <a:pt x="3227089" y="528340"/>
                  <a:pt x="3222128" y="518418"/>
                </a:cubicBezTo>
                <a:cubicBezTo>
                  <a:pt x="3222128" y="513457"/>
                  <a:pt x="3223369" y="509736"/>
                  <a:pt x="3225849" y="507256"/>
                </a:cubicBezTo>
                <a:cubicBezTo>
                  <a:pt x="3228330" y="504776"/>
                  <a:pt x="3234531" y="503535"/>
                  <a:pt x="3244453" y="503535"/>
                </a:cubicBezTo>
                <a:cubicBezTo>
                  <a:pt x="3249414" y="498574"/>
                  <a:pt x="3254374" y="496094"/>
                  <a:pt x="3259335" y="496094"/>
                </a:cubicBezTo>
                <a:cubicBezTo>
                  <a:pt x="3264296" y="496094"/>
                  <a:pt x="3269257" y="496094"/>
                  <a:pt x="3274218" y="496094"/>
                </a:cubicBezTo>
                <a:lnTo>
                  <a:pt x="3259335" y="503535"/>
                </a:lnTo>
                <a:lnTo>
                  <a:pt x="3244453" y="518418"/>
                </a:lnTo>
                <a:cubicBezTo>
                  <a:pt x="3249414" y="523380"/>
                  <a:pt x="3251894" y="527100"/>
                  <a:pt x="3251894" y="529580"/>
                </a:cubicBezTo>
                <a:cubicBezTo>
                  <a:pt x="3251894" y="532060"/>
                  <a:pt x="3253134" y="534542"/>
                  <a:pt x="3255615" y="537022"/>
                </a:cubicBezTo>
                <a:cubicBezTo>
                  <a:pt x="3258095" y="539502"/>
                  <a:pt x="3266777" y="540743"/>
                  <a:pt x="3281660" y="540743"/>
                </a:cubicBezTo>
                <a:cubicBezTo>
                  <a:pt x="3301504" y="545704"/>
                  <a:pt x="3311425" y="543223"/>
                  <a:pt x="3311425" y="533301"/>
                </a:cubicBezTo>
                <a:cubicBezTo>
                  <a:pt x="3311425" y="528340"/>
                  <a:pt x="3311425" y="525860"/>
                  <a:pt x="3311425" y="525860"/>
                </a:cubicBezTo>
                <a:cubicBezTo>
                  <a:pt x="3311425" y="520898"/>
                  <a:pt x="3311425" y="513457"/>
                  <a:pt x="3311425" y="503535"/>
                </a:cubicBezTo>
                <a:cubicBezTo>
                  <a:pt x="3311425" y="498574"/>
                  <a:pt x="3310185" y="496094"/>
                  <a:pt x="3307705" y="496094"/>
                </a:cubicBezTo>
                <a:cubicBezTo>
                  <a:pt x="3305224" y="496094"/>
                  <a:pt x="3301504" y="496094"/>
                  <a:pt x="3296542" y="496094"/>
                </a:cubicBezTo>
                <a:cubicBezTo>
                  <a:pt x="3291581" y="496094"/>
                  <a:pt x="3289101" y="494853"/>
                  <a:pt x="3289101" y="492373"/>
                </a:cubicBezTo>
                <a:cubicBezTo>
                  <a:pt x="3289101" y="489893"/>
                  <a:pt x="3291581" y="488653"/>
                  <a:pt x="3296542" y="488653"/>
                </a:cubicBezTo>
                <a:cubicBezTo>
                  <a:pt x="3306464" y="478731"/>
                  <a:pt x="3311425" y="471290"/>
                  <a:pt x="3311425" y="466328"/>
                </a:cubicBezTo>
                <a:cubicBezTo>
                  <a:pt x="3306464" y="456407"/>
                  <a:pt x="3299023" y="453926"/>
                  <a:pt x="3289101" y="458887"/>
                </a:cubicBezTo>
                <a:cubicBezTo>
                  <a:pt x="3284140" y="453926"/>
                  <a:pt x="3282900" y="451446"/>
                  <a:pt x="3285380" y="451446"/>
                </a:cubicBezTo>
                <a:cubicBezTo>
                  <a:pt x="3287861" y="451446"/>
                  <a:pt x="3286621" y="446484"/>
                  <a:pt x="3281660" y="436563"/>
                </a:cubicBezTo>
                <a:cubicBezTo>
                  <a:pt x="3286621" y="436563"/>
                  <a:pt x="3289101" y="436563"/>
                  <a:pt x="3289101" y="436563"/>
                </a:cubicBezTo>
                <a:lnTo>
                  <a:pt x="3296542" y="436563"/>
                </a:lnTo>
                <a:lnTo>
                  <a:pt x="3303984" y="436563"/>
                </a:lnTo>
                <a:cubicBezTo>
                  <a:pt x="3308945" y="426641"/>
                  <a:pt x="3301504" y="421680"/>
                  <a:pt x="3281660" y="421680"/>
                </a:cubicBezTo>
                <a:lnTo>
                  <a:pt x="3274218" y="421680"/>
                </a:lnTo>
                <a:cubicBezTo>
                  <a:pt x="3274218" y="416719"/>
                  <a:pt x="3279179" y="414239"/>
                  <a:pt x="3289101" y="414239"/>
                </a:cubicBezTo>
                <a:cubicBezTo>
                  <a:pt x="3289101" y="414239"/>
                  <a:pt x="3291581" y="416719"/>
                  <a:pt x="3296542" y="421680"/>
                </a:cubicBezTo>
                <a:cubicBezTo>
                  <a:pt x="3301504" y="421680"/>
                  <a:pt x="3303984" y="421680"/>
                  <a:pt x="3303984" y="421680"/>
                </a:cubicBezTo>
                <a:cubicBezTo>
                  <a:pt x="3308945" y="421680"/>
                  <a:pt x="3311425" y="424160"/>
                  <a:pt x="3311425" y="429121"/>
                </a:cubicBezTo>
                <a:cubicBezTo>
                  <a:pt x="3311425" y="434083"/>
                  <a:pt x="3313906" y="439043"/>
                  <a:pt x="3318867" y="444004"/>
                </a:cubicBezTo>
                <a:cubicBezTo>
                  <a:pt x="3328788" y="444004"/>
                  <a:pt x="3333750" y="441524"/>
                  <a:pt x="3333750" y="436563"/>
                </a:cubicBezTo>
                <a:cubicBezTo>
                  <a:pt x="3333750" y="431601"/>
                  <a:pt x="3338711" y="429121"/>
                  <a:pt x="3348632" y="429121"/>
                </a:cubicBezTo>
                <a:cubicBezTo>
                  <a:pt x="3363515" y="424160"/>
                  <a:pt x="3372197" y="422921"/>
                  <a:pt x="3374677" y="425401"/>
                </a:cubicBezTo>
                <a:cubicBezTo>
                  <a:pt x="3377158" y="427881"/>
                  <a:pt x="3378398" y="434083"/>
                  <a:pt x="3378398" y="444004"/>
                </a:cubicBezTo>
                <a:cubicBezTo>
                  <a:pt x="3378398" y="453926"/>
                  <a:pt x="3380878" y="461367"/>
                  <a:pt x="3385839" y="466328"/>
                </a:cubicBezTo>
                <a:cubicBezTo>
                  <a:pt x="3390800" y="471290"/>
                  <a:pt x="3399482" y="473770"/>
                  <a:pt x="3411884" y="473770"/>
                </a:cubicBezTo>
                <a:cubicBezTo>
                  <a:pt x="3424287" y="473770"/>
                  <a:pt x="3435449" y="473770"/>
                  <a:pt x="3445371" y="473770"/>
                </a:cubicBezTo>
                <a:cubicBezTo>
                  <a:pt x="3460254" y="478731"/>
                  <a:pt x="3467695" y="478731"/>
                  <a:pt x="3467695" y="473770"/>
                </a:cubicBezTo>
                <a:cubicBezTo>
                  <a:pt x="3467695" y="473770"/>
                  <a:pt x="3468935" y="472529"/>
                  <a:pt x="3471416" y="470049"/>
                </a:cubicBezTo>
                <a:cubicBezTo>
                  <a:pt x="3473896" y="467569"/>
                  <a:pt x="3477617" y="466328"/>
                  <a:pt x="3482578" y="466328"/>
                </a:cubicBezTo>
                <a:cubicBezTo>
                  <a:pt x="3487539" y="466328"/>
                  <a:pt x="3486298" y="463848"/>
                  <a:pt x="3478857" y="458887"/>
                </a:cubicBezTo>
                <a:cubicBezTo>
                  <a:pt x="3471416" y="453926"/>
                  <a:pt x="3467695" y="450205"/>
                  <a:pt x="3467695" y="447725"/>
                </a:cubicBezTo>
                <a:cubicBezTo>
                  <a:pt x="3467695" y="445245"/>
                  <a:pt x="3472656" y="441524"/>
                  <a:pt x="3482578" y="436563"/>
                </a:cubicBezTo>
                <a:cubicBezTo>
                  <a:pt x="3492500" y="431601"/>
                  <a:pt x="3502422" y="426641"/>
                  <a:pt x="3512343" y="421680"/>
                </a:cubicBezTo>
                <a:cubicBezTo>
                  <a:pt x="3522265" y="416719"/>
                  <a:pt x="3529707" y="419200"/>
                  <a:pt x="3534668" y="429121"/>
                </a:cubicBezTo>
                <a:cubicBezTo>
                  <a:pt x="3539629" y="429121"/>
                  <a:pt x="3543349" y="430362"/>
                  <a:pt x="3545830" y="432842"/>
                </a:cubicBezTo>
                <a:cubicBezTo>
                  <a:pt x="3548310" y="435322"/>
                  <a:pt x="3549550" y="436563"/>
                  <a:pt x="3549550" y="436563"/>
                </a:cubicBezTo>
                <a:cubicBezTo>
                  <a:pt x="3554511" y="436563"/>
                  <a:pt x="3559472" y="436563"/>
                  <a:pt x="3564433" y="436563"/>
                </a:cubicBezTo>
                <a:lnTo>
                  <a:pt x="3594199" y="451446"/>
                </a:lnTo>
                <a:lnTo>
                  <a:pt x="3631406" y="458887"/>
                </a:lnTo>
                <a:cubicBezTo>
                  <a:pt x="3646289" y="453926"/>
                  <a:pt x="3657451" y="450205"/>
                  <a:pt x="3664892" y="447725"/>
                </a:cubicBezTo>
                <a:cubicBezTo>
                  <a:pt x="3672334" y="445245"/>
                  <a:pt x="3676054" y="442764"/>
                  <a:pt x="3676054" y="440284"/>
                </a:cubicBezTo>
                <a:cubicBezTo>
                  <a:pt x="3676054" y="437803"/>
                  <a:pt x="3676054" y="436563"/>
                  <a:pt x="3676054" y="436563"/>
                </a:cubicBezTo>
                <a:cubicBezTo>
                  <a:pt x="3681015" y="436563"/>
                  <a:pt x="3683496" y="435322"/>
                  <a:pt x="3683496" y="432842"/>
                </a:cubicBezTo>
                <a:cubicBezTo>
                  <a:pt x="3683496" y="430362"/>
                  <a:pt x="3683496" y="429121"/>
                  <a:pt x="3683496" y="429121"/>
                </a:cubicBezTo>
                <a:lnTo>
                  <a:pt x="3668613" y="429121"/>
                </a:lnTo>
                <a:cubicBezTo>
                  <a:pt x="3668613" y="434083"/>
                  <a:pt x="3667373" y="436563"/>
                  <a:pt x="3664892" y="436563"/>
                </a:cubicBezTo>
                <a:cubicBezTo>
                  <a:pt x="3662412" y="436563"/>
                  <a:pt x="3658691" y="439043"/>
                  <a:pt x="3653730" y="444004"/>
                </a:cubicBezTo>
                <a:cubicBezTo>
                  <a:pt x="3643808" y="444004"/>
                  <a:pt x="3638847" y="439043"/>
                  <a:pt x="3638847" y="429121"/>
                </a:cubicBezTo>
                <a:cubicBezTo>
                  <a:pt x="3633886" y="419200"/>
                  <a:pt x="3628926" y="414239"/>
                  <a:pt x="3623964" y="414239"/>
                </a:cubicBezTo>
                <a:lnTo>
                  <a:pt x="3638847" y="406797"/>
                </a:lnTo>
                <a:lnTo>
                  <a:pt x="3661172" y="406797"/>
                </a:lnTo>
                <a:lnTo>
                  <a:pt x="3653730" y="399356"/>
                </a:lnTo>
                <a:cubicBezTo>
                  <a:pt x="3648769" y="394394"/>
                  <a:pt x="3646289" y="391914"/>
                  <a:pt x="3646289" y="391914"/>
                </a:cubicBezTo>
                <a:cubicBezTo>
                  <a:pt x="3646289" y="391914"/>
                  <a:pt x="3646289" y="389434"/>
                  <a:pt x="3646289" y="384473"/>
                </a:cubicBezTo>
                <a:close/>
                <a:moveTo>
                  <a:pt x="3037489" y="382148"/>
                </a:moveTo>
                <a:cubicBezTo>
                  <a:pt x="3051441" y="381217"/>
                  <a:pt x="3058417" y="384474"/>
                  <a:pt x="3058417" y="391914"/>
                </a:cubicBezTo>
                <a:cubicBezTo>
                  <a:pt x="3053457" y="391914"/>
                  <a:pt x="3050976" y="391914"/>
                  <a:pt x="3050976" y="391914"/>
                </a:cubicBezTo>
                <a:cubicBezTo>
                  <a:pt x="3050976" y="386953"/>
                  <a:pt x="3048495" y="384473"/>
                  <a:pt x="3043535" y="384473"/>
                </a:cubicBezTo>
                <a:cubicBezTo>
                  <a:pt x="3038574" y="384473"/>
                  <a:pt x="3033613" y="384473"/>
                  <a:pt x="3028652" y="384473"/>
                </a:cubicBezTo>
                <a:lnTo>
                  <a:pt x="3021210" y="384473"/>
                </a:lnTo>
                <a:cubicBezTo>
                  <a:pt x="3027412" y="383233"/>
                  <a:pt x="3032838" y="382457"/>
                  <a:pt x="3037489" y="382148"/>
                </a:cubicBezTo>
                <a:close/>
                <a:moveTo>
                  <a:pt x="2753320" y="377032"/>
                </a:moveTo>
                <a:lnTo>
                  <a:pt x="2755180" y="377032"/>
                </a:lnTo>
                <a:cubicBezTo>
                  <a:pt x="2758901" y="377032"/>
                  <a:pt x="2765722" y="377032"/>
                  <a:pt x="2775644" y="377032"/>
                </a:cubicBezTo>
                <a:cubicBezTo>
                  <a:pt x="2795488" y="381993"/>
                  <a:pt x="2802929" y="386953"/>
                  <a:pt x="2797968" y="391914"/>
                </a:cubicBezTo>
                <a:cubicBezTo>
                  <a:pt x="2793008" y="391914"/>
                  <a:pt x="2788046" y="391914"/>
                  <a:pt x="2783085" y="391914"/>
                </a:cubicBezTo>
                <a:lnTo>
                  <a:pt x="2768203" y="384473"/>
                </a:lnTo>
                <a:cubicBezTo>
                  <a:pt x="2768203" y="384473"/>
                  <a:pt x="2765722" y="384473"/>
                  <a:pt x="2760761" y="384473"/>
                </a:cubicBezTo>
                <a:cubicBezTo>
                  <a:pt x="2755801" y="384473"/>
                  <a:pt x="2753320" y="381993"/>
                  <a:pt x="2753320" y="377032"/>
                </a:cubicBezTo>
                <a:close/>
                <a:moveTo>
                  <a:pt x="2247304" y="377032"/>
                </a:moveTo>
                <a:lnTo>
                  <a:pt x="2306835" y="384473"/>
                </a:lnTo>
                <a:lnTo>
                  <a:pt x="2269628" y="384473"/>
                </a:lnTo>
                <a:cubicBezTo>
                  <a:pt x="2259706" y="384473"/>
                  <a:pt x="2252265" y="381993"/>
                  <a:pt x="2247304" y="377032"/>
                </a:cubicBezTo>
                <a:close/>
                <a:moveTo>
                  <a:pt x="3770932" y="373311"/>
                </a:moveTo>
                <a:cubicBezTo>
                  <a:pt x="3772173" y="373311"/>
                  <a:pt x="3772793" y="374551"/>
                  <a:pt x="3772793" y="377032"/>
                </a:cubicBezTo>
                <a:cubicBezTo>
                  <a:pt x="3772793" y="381993"/>
                  <a:pt x="3772793" y="385714"/>
                  <a:pt x="3772793" y="388194"/>
                </a:cubicBezTo>
                <a:cubicBezTo>
                  <a:pt x="3772793" y="390674"/>
                  <a:pt x="3770312" y="390674"/>
                  <a:pt x="3765351" y="388194"/>
                </a:cubicBezTo>
                <a:cubicBezTo>
                  <a:pt x="3760390" y="385714"/>
                  <a:pt x="3760390" y="381993"/>
                  <a:pt x="3765351" y="377032"/>
                </a:cubicBezTo>
                <a:cubicBezTo>
                  <a:pt x="3767832" y="374551"/>
                  <a:pt x="3769692" y="373311"/>
                  <a:pt x="3770932" y="373311"/>
                </a:cubicBezTo>
                <a:close/>
                <a:moveTo>
                  <a:pt x="3260266" y="373311"/>
                </a:moveTo>
                <a:cubicBezTo>
                  <a:pt x="3260886" y="373311"/>
                  <a:pt x="3261816" y="374551"/>
                  <a:pt x="3263056" y="377032"/>
                </a:cubicBezTo>
                <a:cubicBezTo>
                  <a:pt x="3265537" y="381993"/>
                  <a:pt x="3266777" y="385714"/>
                  <a:pt x="3266777" y="388194"/>
                </a:cubicBezTo>
                <a:cubicBezTo>
                  <a:pt x="3266777" y="390674"/>
                  <a:pt x="3264296" y="389434"/>
                  <a:pt x="3259335" y="384473"/>
                </a:cubicBezTo>
                <a:cubicBezTo>
                  <a:pt x="3254374" y="384473"/>
                  <a:pt x="3251894" y="383232"/>
                  <a:pt x="3251894" y="380752"/>
                </a:cubicBezTo>
                <a:cubicBezTo>
                  <a:pt x="3251894" y="378272"/>
                  <a:pt x="3254374" y="377032"/>
                  <a:pt x="3259335" y="377032"/>
                </a:cubicBezTo>
                <a:cubicBezTo>
                  <a:pt x="3259335" y="374551"/>
                  <a:pt x="3259646" y="373311"/>
                  <a:pt x="3260266" y="373311"/>
                </a:cubicBezTo>
                <a:close/>
                <a:moveTo>
                  <a:pt x="5113176" y="372381"/>
                </a:moveTo>
                <a:cubicBezTo>
                  <a:pt x="5113796" y="371761"/>
                  <a:pt x="5114726" y="372071"/>
                  <a:pt x="5115966" y="373311"/>
                </a:cubicBezTo>
                <a:cubicBezTo>
                  <a:pt x="5118446" y="375791"/>
                  <a:pt x="5119687" y="377032"/>
                  <a:pt x="5119687" y="377032"/>
                </a:cubicBezTo>
                <a:cubicBezTo>
                  <a:pt x="5119687" y="377032"/>
                  <a:pt x="5117207" y="377032"/>
                  <a:pt x="5112245" y="377032"/>
                </a:cubicBezTo>
                <a:cubicBezTo>
                  <a:pt x="5112245" y="374551"/>
                  <a:pt x="5112555" y="373001"/>
                  <a:pt x="5113176" y="372381"/>
                </a:cubicBezTo>
                <a:close/>
                <a:moveTo>
                  <a:pt x="4412753" y="369590"/>
                </a:moveTo>
                <a:cubicBezTo>
                  <a:pt x="4412753" y="369590"/>
                  <a:pt x="4415233" y="369590"/>
                  <a:pt x="4420195" y="369590"/>
                </a:cubicBezTo>
                <a:lnTo>
                  <a:pt x="4427636" y="369590"/>
                </a:lnTo>
                <a:cubicBezTo>
                  <a:pt x="4422675" y="374551"/>
                  <a:pt x="4422675" y="377032"/>
                  <a:pt x="4427636" y="377032"/>
                </a:cubicBezTo>
                <a:lnTo>
                  <a:pt x="4405312" y="384473"/>
                </a:lnTo>
                <a:lnTo>
                  <a:pt x="4397870" y="384473"/>
                </a:lnTo>
                <a:cubicBezTo>
                  <a:pt x="4402832" y="379512"/>
                  <a:pt x="4406552" y="377032"/>
                  <a:pt x="4409033" y="377032"/>
                </a:cubicBezTo>
                <a:cubicBezTo>
                  <a:pt x="4411513" y="377032"/>
                  <a:pt x="4412753" y="374551"/>
                  <a:pt x="4412753" y="369590"/>
                </a:cubicBezTo>
                <a:close/>
                <a:moveTo>
                  <a:pt x="3889995" y="365869"/>
                </a:moveTo>
                <a:cubicBezTo>
                  <a:pt x="3891235" y="365869"/>
                  <a:pt x="3891855" y="367110"/>
                  <a:pt x="3891855" y="369590"/>
                </a:cubicBezTo>
                <a:lnTo>
                  <a:pt x="3884414" y="369590"/>
                </a:lnTo>
                <a:cubicBezTo>
                  <a:pt x="3886894" y="367110"/>
                  <a:pt x="3888755" y="365869"/>
                  <a:pt x="3889995" y="365869"/>
                </a:cubicBezTo>
                <a:close/>
                <a:moveTo>
                  <a:pt x="3509553" y="365172"/>
                </a:moveTo>
                <a:cubicBezTo>
                  <a:pt x="3515134" y="365637"/>
                  <a:pt x="3523506" y="369591"/>
                  <a:pt x="3534668" y="377032"/>
                </a:cubicBezTo>
                <a:lnTo>
                  <a:pt x="3542109" y="384473"/>
                </a:lnTo>
                <a:cubicBezTo>
                  <a:pt x="3542109" y="384473"/>
                  <a:pt x="3540869" y="384473"/>
                  <a:pt x="3538388" y="384473"/>
                </a:cubicBezTo>
                <a:cubicBezTo>
                  <a:pt x="3535908" y="384473"/>
                  <a:pt x="3532187" y="384473"/>
                  <a:pt x="3527226" y="384473"/>
                </a:cubicBezTo>
                <a:cubicBezTo>
                  <a:pt x="3522265" y="389434"/>
                  <a:pt x="3522265" y="391914"/>
                  <a:pt x="3527226" y="391914"/>
                </a:cubicBezTo>
                <a:cubicBezTo>
                  <a:pt x="3537148" y="396876"/>
                  <a:pt x="3542109" y="401836"/>
                  <a:pt x="3542109" y="406797"/>
                </a:cubicBezTo>
                <a:cubicBezTo>
                  <a:pt x="3537148" y="406797"/>
                  <a:pt x="3527226" y="406797"/>
                  <a:pt x="3512343" y="406797"/>
                </a:cubicBezTo>
                <a:lnTo>
                  <a:pt x="3512343" y="391914"/>
                </a:lnTo>
                <a:cubicBezTo>
                  <a:pt x="3512343" y="391914"/>
                  <a:pt x="3511103" y="390674"/>
                  <a:pt x="3508623" y="388194"/>
                </a:cubicBezTo>
                <a:cubicBezTo>
                  <a:pt x="3506142" y="385714"/>
                  <a:pt x="3504902" y="381993"/>
                  <a:pt x="3504902" y="377032"/>
                </a:cubicBezTo>
                <a:cubicBezTo>
                  <a:pt x="3499941" y="372070"/>
                  <a:pt x="3499941" y="368350"/>
                  <a:pt x="3504902" y="365869"/>
                </a:cubicBezTo>
                <a:cubicBezTo>
                  <a:pt x="3506142" y="365250"/>
                  <a:pt x="3507693" y="365017"/>
                  <a:pt x="3509553" y="365172"/>
                </a:cubicBezTo>
                <a:close/>
                <a:moveTo>
                  <a:pt x="4228578" y="362149"/>
                </a:moveTo>
                <a:cubicBezTo>
                  <a:pt x="4229819" y="362149"/>
                  <a:pt x="4231679" y="364629"/>
                  <a:pt x="4234160" y="369590"/>
                </a:cubicBezTo>
                <a:cubicBezTo>
                  <a:pt x="4239121" y="374551"/>
                  <a:pt x="4239121" y="377032"/>
                  <a:pt x="4234160" y="377032"/>
                </a:cubicBezTo>
                <a:lnTo>
                  <a:pt x="4226718" y="369590"/>
                </a:lnTo>
                <a:cubicBezTo>
                  <a:pt x="4226718" y="364629"/>
                  <a:pt x="4227338" y="362149"/>
                  <a:pt x="4228578" y="362149"/>
                </a:cubicBezTo>
                <a:close/>
                <a:moveTo>
                  <a:pt x="5231308" y="362149"/>
                </a:moveTo>
                <a:cubicBezTo>
                  <a:pt x="5241229" y="367110"/>
                  <a:pt x="5241229" y="369590"/>
                  <a:pt x="5231308" y="369590"/>
                </a:cubicBezTo>
                <a:cubicBezTo>
                  <a:pt x="5226347" y="369590"/>
                  <a:pt x="5225107" y="368350"/>
                  <a:pt x="5227587" y="365869"/>
                </a:cubicBezTo>
                <a:cubicBezTo>
                  <a:pt x="5230067" y="363389"/>
                  <a:pt x="5231308" y="362149"/>
                  <a:pt x="5231308" y="362149"/>
                </a:cubicBezTo>
                <a:close/>
                <a:moveTo>
                  <a:pt x="2850058" y="362149"/>
                </a:moveTo>
                <a:lnTo>
                  <a:pt x="2857500" y="369590"/>
                </a:lnTo>
                <a:cubicBezTo>
                  <a:pt x="2857500" y="374551"/>
                  <a:pt x="2861220" y="378272"/>
                  <a:pt x="2868662" y="380752"/>
                </a:cubicBezTo>
                <a:cubicBezTo>
                  <a:pt x="2876103" y="383232"/>
                  <a:pt x="2879824" y="386953"/>
                  <a:pt x="2879824" y="391914"/>
                </a:cubicBezTo>
                <a:cubicBezTo>
                  <a:pt x="2879824" y="396876"/>
                  <a:pt x="2883544" y="398115"/>
                  <a:pt x="2890986" y="395635"/>
                </a:cubicBezTo>
                <a:cubicBezTo>
                  <a:pt x="2898427" y="393155"/>
                  <a:pt x="2908349" y="394394"/>
                  <a:pt x="2920751" y="399356"/>
                </a:cubicBezTo>
                <a:cubicBezTo>
                  <a:pt x="2933154" y="404317"/>
                  <a:pt x="2941836" y="406797"/>
                  <a:pt x="2946796" y="406797"/>
                </a:cubicBezTo>
                <a:lnTo>
                  <a:pt x="2961679" y="406797"/>
                </a:lnTo>
                <a:lnTo>
                  <a:pt x="2984003" y="406797"/>
                </a:lnTo>
                <a:lnTo>
                  <a:pt x="2991445" y="399356"/>
                </a:lnTo>
                <a:cubicBezTo>
                  <a:pt x="2996406" y="404317"/>
                  <a:pt x="3003847" y="409277"/>
                  <a:pt x="3013769" y="414239"/>
                </a:cubicBezTo>
                <a:lnTo>
                  <a:pt x="3028652" y="421680"/>
                </a:lnTo>
                <a:lnTo>
                  <a:pt x="3058417" y="429121"/>
                </a:lnTo>
                <a:cubicBezTo>
                  <a:pt x="3058417" y="434083"/>
                  <a:pt x="3060898" y="436563"/>
                  <a:pt x="3065859" y="436563"/>
                </a:cubicBezTo>
                <a:cubicBezTo>
                  <a:pt x="3070820" y="441524"/>
                  <a:pt x="3074540" y="444004"/>
                  <a:pt x="3077021" y="444004"/>
                </a:cubicBezTo>
                <a:cubicBezTo>
                  <a:pt x="3079502" y="444004"/>
                  <a:pt x="3083222" y="444004"/>
                  <a:pt x="3088183" y="444004"/>
                </a:cubicBezTo>
                <a:lnTo>
                  <a:pt x="3080742" y="436563"/>
                </a:lnTo>
                <a:cubicBezTo>
                  <a:pt x="3075781" y="431601"/>
                  <a:pt x="3073300" y="429121"/>
                  <a:pt x="3073300" y="429121"/>
                </a:cubicBezTo>
                <a:lnTo>
                  <a:pt x="3095625" y="429121"/>
                </a:lnTo>
                <a:lnTo>
                  <a:pt x="3103066" y="436563"/>
                </a:lnTo>
                <a:cubicBezTo>
                  <a:pt x="3098105" y="441524"/>
                  <a:pt x="3095625" y="444004"/>
                  <a:pt x="3095625" y="444004"/>
                </a:cubicBezTo>
                <a:lnTo>
                  <a:pt x="3132832" y="444004"/>
                </a:lnTo>
                <a:lnTo>
                  <a:pt x="3140273" y="436563"/>
                </a:lnTo>
                <a:cubicBezTo>
                  <a:pt x="3145234" y="441524"/>
                  <a:pt x="3145234" y="444004"/>
                  <a:pt x="3140273" y="444004"/>
                </a:cubicBezTo>
                <a:lnTo>
                  <a:pt x="3147714" y="458887"/>
                </a:lnTo>
                <a:lnTo>
                  <a:pt x="3147714" y="466328"/>
                </a:lnTo>
                <a:cubicBezTo>
                  <a:pt x="3127871" y="476250"/>
                  <a:pt x="3112988" y="476250"/>
                  <a:pt x="3103066" y="466328"/>
                </a:cubicBezTo>
                <a:cubicBezTo>
                  <a:pt x="3083222" y="461367"/>
                  <a:pt x="3063378" y="461367"/>
                  <a:pt x="3043535" y="466328"/>
                </a:cubicBezTo>
                <a:lnTo>
                  <a:pt x="3036094" y="470049"/>
                </a:lnTo>
                <a:lnTo>
                  <a:pt x="3043535" y="458887"/>
                </a:lnTo>
                <a:cubicBezTo>
                  <a:pt x="3043535" y="453926"/>
                  <a:pt x="3042295" y="451446"/>
                  <a:pt x="3039814" y="451446"/>
                </a:cubicBezTo>
                <a:cubicBezTo>
                  <a:pt x="3037333" y="451446"/>
                  <a:pt x="3034853" y="451446"/>
                  <a:pt x="3032373" y="451446"/>
                </a:cubicBezTo>
                <a:cubicBezTo>
                  <a:pt x="3029892" y="451446"/>
                  <a:pt x="3028652" y="453926"/>
                  <a:pt x="3028652" y="458887"/>
                </a:cubicBezTo>
                <a:lnTo>
                  <a:pt x="3036093" y="470049"/>
                </a:lnTo>
                <a:lnTo>
                  <a:pt x="3028652" y="473770"/>
                </a:lnTo>
                <a:lnTo>
                  <a:pt x="3036093" y="488653"/>
                </a:lnTo>
                <a:cubicBezTo>
                  <a:pt x="3046015" y="493614"/>
                  <a:pt x="3050976" y="498574"/>
                  <a:pt x="3050976" y="503535"/>
                </a:cubicBezTo>
                <a:cubicBezTo>
                  <a:pt x="3050976" y="508497"/>
                  <a:pt x="3050976" y="512218"/>
                  <a:pt x="3050976" y="514698"/>
                </a:cubicBezTo>
                <a:cubicBezTo>
                  <a:pt x="3050976" y="517178"/>
                  <a:pt x="3048495" y="518418"/>
                  <a:pt x="3043535" y="518418"/>
                </a:cubicBezTo>
                <a:cubicBezTo>
                  <a:pt x="3043535" y="523380"/>
                  <a:pt x="3043535" y="525860"/>
                  <a:pt x="3043535" y="525860"/>
                </a:cubicBezTo>
                <a:cubicBezTo>
                  <a:pt x="3043535" y="535781"/>
                  <a:pt x="3038574" y="540743"/>
                  <a:pt x="3028652" y="540743"/>
                </a:cubicBezTo>
                <a:lnTo>
                  <a:pt x="3013769" y="533301"/>
                </a:lnTo>
                <a:lnTo>
                  <a:pt x="3021210" y="525860"/>
                </a:lnTo>
                <a:lnTo>
                  <a:pt x="3028652" y="533301"/>
                </a:lnTo>
                <a:cubicBezTo>
                  <a:pt x="3033613" y="528340"/>
                  <a:pt x="3032373" y="522139"/>
                  <a:pt x="3024931" y="514698"/>
                </a:cubicBezTo>
                <a:cubicBezTo>
                  <a:pt x="3017490" y="507256"/>
                  <a:pt x="3013769" y="506016"/>
                  <a:pt x="3013769" y="510977"/>
                </a:cubicBezTo>
                <a:lnTo>
                  <a:pt x="3006328" y="525860"/>
                </a:lnTo>
                <a:lnTo>
                  <a:pt x="2998886" y="533301"/>
                </a:lnTo>
                <a:cubicBezTo>
                  <a:pt x="2993926" y="528340"/>
                  <a:pt x="2991445" y="524619"/>
                  <a:pt x="2991445" y="522139"/>
                </a:cubicBezTo>
                <a:cubicBezTo>
                  <a:pt x="2991445" y="519659"/>
                  <a:pt x="2991445" y="515938"/>
                  <a:pt x="2991445" y="510977"/>
                </a:cubicBezTo>
                <a:cubicBezTo>
                  <a:pt x="2996406" y="506016"/>
                  <a:pt x="2996406" y="499815"/>
                  <a:pt x="2991445" y="492373"/>
                </a:cubicBezTo>
                <a:cubicBezTo>
                  <a:pt x="2986484" y="484932"/>
                  <a:pt x="2981523" y="483691"/>
                  <a:pt x="2976562" y="488653"/>
                </a:cubicBezTo>
                <a:cubicBezTo>
                  <a:pt x="2971601" y="493614"/>
                  <a:pt x="2966640" y="488653"/>
                  <a:pt x="2961679" y="473770"/>
                </a:cubicBezTo>
                <a:cubicBezTo>
                  <a:pt x="2961679" y="458887"/>
                  <a:pt x="2964160" y="451446"/>
                  <a:pt x="2969121" y="451446"/>
                </a:cubicBezTo>
                <a:cubicBezTo>
                  <a:pt x="2974081" y="451446"/>
                  <a:pt x="2976562" y="450205"/>
                  <a:pt x="2976562" y="447725"/>
                </a:cubicBezTo>
                <a:cubicBezTo>
                  <a:pt x="2976562" y="445245"/>
                  <a:pt x="2976562" y="444004"/>
                  <a:pt x="2976562" y="444004"/>
                </a:cubicBezTo>
                <a:lnTo>
                  <a:pt x="2939355" y="429121"/>
                </a:lnTo>
                <a:cubicBezTo>
                  <a:pt x="2934394" y="429121"/>
                  <a:pt x="2929433" y="429121"/>
                  <a:pt x="2924472" y="429121"/>
                </a:cubicBezTo>
                <a:cubicBezTo>
                  <a:pt x="2919511" y="429121"/>
                  <a:pt x="2914550" y="431601"/>
                  <a:pt x="2909589" y="436563"/>
                </a:cubicBezTo>
                <a:cubicBezTo>
                  <a:pt x="2909589" y="436563"/>
                  <a:pt x="2908349" y="436563"/>
                  <a:pt x="2905869" y="436563"/>
                </a:cubicBezTo>
                <a:cubicBezTo>
                  <a:pt x="2903388" y="436563"/>
                  <a:pt x="2899667" y="436563"/>
                  <a:pt x="2894707" y="436563"/>
                </a:cubicBezTo>
                <a:lnTo>
                  <a:pt x="2887265" y="444004"/>
                </a:lnTo>
                <a:cubicBezTo>
                  <a:pt x="2897187" y="448966"/>
                  <a:pt x="2909589" y="451446"/>
                  <a:pt x="2924472" y="451446"/>
                </a:cubicBezTo>
                <a:lnTo>
                  <a:pt x="2931914" y="458887"/>
                </a:lnTo>
                <a:lnTo>
                  <a:pt x="2924472" y="466328"/>
                </a:lnTo>
                <a:cubicBezTo>
                  <a:pt x="2919511" y="466328"/>
                  <a:pt x="2914550" y="466328"/>
                  <a:pt x="2909589" y="466328"/>
                </a:cubicBezTo>
                <a:lnTo>
                  <a:pt x="2902148" y="473770"/>
                </a:lnTo>
                <a:cubicBezTo>
                  <a:pt x="2907109" y="473770"/>
                  <a:pt x="2909589" y="476250"/>
                  <a:pt x="2909589" y="481211"/>
                </a:cubicBezTo>
                <a:cubicBezTo>
                  <a:pt x="2909589" y="481211"/>
                  <a:pt x="2905869" y="481211"/>
                  <a:pt x="2898427" y="481211"/>
                </a:cubicBezTo>
                <a:cubicBezTo>
                  <a:pt x="2890986" y="481211"/>
                  <a:pt x="2887265" y="478731"/>
                  <a:pt x="2887265" y="473770"/>
                </a:cubicBezTo>
                <a:lnTo>
                  <a:pt x="2879824" y="473770"/>
                </a:lnTo>
                <a:cubicBezTo>
                  <a:pt x="2874863" y="473770"/>
                  <a:pt x="2871142" y="476250"/>
                  <a:pt x="2868662" y="481211"/>
                </a:cubicBezTo>
                <a:cubicBezTo>
                  <a:pt x="2866181" y="486173"/>
                  <a:pt x="2864941" y="491133"/>
                  <a:pt x="2864941" y="496094"/>
                </a:cubicBezTo>
                <a:lnTo>
                  <a:pt x="2857500" y="488653"/>
                </a:lnTo>
                <a:cubicBezTo>
                  <a:pt x="2852539" y="478731"/>
                  <a:pt x="2850058" y="471290"/>
                  <a:pt x="2850058" y="466328"/>
                </a:cubicBezTo>
                <a:lnTo>
                  <a:pt x="2850058" y="458887"/>
                </a:lnTo>
                <a:lnTo>
                  <a:pt x="2850058" y="444004"/>
                </a:lnTo>
                <a:cubicBezTo>
                  <a:pt x="2850058" y="439043"/>
                  <a:pt x="2850058" y="436563"/>
                  <a:pt x="2850058" y="436563"/>
                </a:cubicBezTo>
                <a:cubicBezTo>
                  <a:pt x="2850058" y="436563"/>
                  <a:pt x="2848818" y="436563"/>
                  <a:pt x="2846337" y="436563"/>
                </a:cubicBezTo>
                <a:cubicBezTo>
                  <a:pt x="2843857" y="436563"/>
                  <a:pt x="2842617" y="439043"/>
                  <a:pt x="2842617" y="444004"/>
                </a:cubicBezTo>
                <a:lnTo>
                  <a:pt x="2827734" y="451446"/>
                </a:lnTo>
                <a:lnTo>
                  <a:pt x="2812851" y="444004"/>
                </a:lnTo>
                <a:cubicBezTo>
                  <a:pt x="2822773" y="444004"/>
                  <a:pt x="2827734" y="439043"/>
                  <a:pt x="2827734" y="429121"/>
                </a:cubicBezTo>
                <a:lnTo>
                  <a:pt x="2842617" y="421680"/>
                </a:lnTo>
                <a:lnTo>
                  <a:pt x="2835175" y="406797"/>
                </a:lnTo>
                <a:cubicBezTo>
                  <a:pt x="2830215" y="396876"/>
                  <a:pt x="2825253" y="391914"/>
                  <a:pt x="2820292" y="391914"/>
                </a:cubicBezTo>
                <a:cubicBezTo>
                  <a:pt x="2825253" y="381993"/>
                  <a:pt x="2831455" y="377032"/>
                  <a:pt x="2838896" y="377032"/>
                </a:cubicBezTo>
                <a:cubicBezTo>
                  <a:pt x="2846337" y="377032"/>
                  <a:pt x="2848818" y="375791"/>
                  <a:pt x="2846337" y="373311"/>
                </a:cubicBezTo>
                <a:cubicBezTo>
                  <a:pt x="2843857" y="370831"/>
                  <a:pt x="2845097" y="367110"/>
                  <a:pt x="2850058" y="362149"/>
                </a:cubicBezTo>
                <a:close/>
                <a:moveTo>
                  <a:pt x="2656582" y="362149"/>
                </a:moveTo>
                <a:lnTo>
                  <a:pt x="2641699" y="377032"/>
                </a:lnTo>
                <a:cubicBezTo>
                  <a:pt x="2636738" y="377032"/>
                  <a:pt x="2634257" y="375791"/>
                  <a:pt x="2634257" y="373311"/>
                </a:cubicBezTo>
                <a:cubicBezTo>
                  <a:pt x="2634257" y="370831"/>
                  <a:pt x="2636738" y="368350"/>
                  <a:pt x="2641699" y="365869"/>
                </a:cubicBezTo>
                <a:cubicBezTo>
                  <a:pt x="2646659" y="363389"/>
                  <a:pt x="2651621" y="362149"/>
                  <a:pt x="2656582" y="362149"/>
                </a:cubicBezTo>
                <a:close/>
                <a:moveTo>
                  <a:pt x="2567285" y="362149"/>
                </a:moveTo>
                <a:cubicBezTo>
                  <a:pt x="2577207" y="367110"/>
                  <a:pt x="2577207" y="369590"/>
                  <a:pt x="2567285" y="369590"/>
                </a:cubicBezTo>
                <a:cubicBezTo>
                  <a:pt x="2562324" y="374551"/>
                  <a:pt x="2554883" y="377032"/>
                  <a:pt x="2544960" y="377032"/>
                </a:cubicBezTo>
                <a:cubicBezTo>
                  <a:pt x="2530078" y="372070"/>
                  <a:pt x="2523876" y="369590"/>
                  <a:pt x="2526357" y="369590"/>
                </a:cubicBezTo>
                <a:cubicBezTo>
                  <a:pt x="2528838" y="369590"/>
                  <a:pt x="2535038" y="368350"/>
                  <a:pt x="2544960" y="365869"/>
                </a:cubicBezTo>
                <a:cubicBezTo>
                  <a:pt x="2554883" y="363389"/>
                  <a:pt x="2562324" y="362149"/>
                  <a:pt x="2567285" y="362149"/>
                </a:cubicBezTo>
                <a:close/>
                <a:moveTo>
                  <a:pt x="2344042" y="362149"/>
                </a:moveTo>
                <a:cubicBezTo>
                  <a:pt x="2344042" y="362149"/>
                  <a:pt x="2344042" y="364629"/>
                  <a:pt x="2344042" y="369590"/>
                </a:cubicBezTo>
                <a:cubicBezTo>
                  <a:pt x="2344042" y="374551"/>
                  <a:pt x="2349003" y="379512"/>
                  <a:pt x="2358925" y="384473"/>
                </a:cubicBezTo>
                <a:cubicBezTo>
                  <a:pt x="2368847" y="389434"/>
                  <a:pt x="2373808" y="394394"/>
                  <a:pt x="2373808" y="399356"/>
                </a:cubicBezTo>
                <a:cubicBezTo>
                  <a:pt x="2373808" y="404317"/>
                  <a:pt x="2376289" y="404317"/>
                  <a:pt x="2381250" y="399356"/>
                </a:cubicBezTo>
                <a:lnTo>
                  <a:pt x="2411015" y="399356"/>
                </a:lnTo>
                <a:cubicBezTo>
                  <a:pt x="2420937" y="404317"/>
                  <a:pt x="2437060" y="408038"/>
                  <a:pt x="2459384" y="410518"/>
                </a:cubicBezTo>
                <a:cubicBezTo>
                  <a:pt x="2481709" y="412998"/>
                  <a:pt x="2492871" y="416719"/>
                  <a:pt x="2492871" y="421680"/>
                </a:cubicBezTo>
                <a:cubicBezTo>
                  <a:pt x="2492871" y="426641"/>
                  <a:pt x="2495351" y="426641"/>
                  <a:pt x="2500312" y="421680"/>
                </a:cubicBezTo>
                <a:cubicBezTo>
                  <a:pt x="2505273" y="421680"/>
                  <a:pt x="2507753" y="421680"/>
                  <a:pt x="2507753" y="421680"/>
                </a:cubicBezTo>
                <a:lnTo>
                  <a:pt x="2500312" y="429121"/>
                </a:lnTo>
                <a:cubicBezTo>
                  <a:pt x="2485429" y="439043"/>
                  <a:pt x="2473027" y="439043"/>
                  <a:pt x="2463105" y="429121"/>
                </a:cubicBezTo>
                <a:cubicBezTo>
                  <a:pt x="2448222" y="424160"/>
                  <a:pt x="2425898" y="426641"/>
                  <a:pt x="2396132" y="436563"/>
                </a:cubicBezTo>
                <a:cubicBezTo>
                  <a:pt x="2386210" y="436563"/>
                  <a:pt x="2381250" y="439043"/>
                  <a:pt x="2381250" y="444004"/>
                </a:cubicBezTo>
                <a:cubicBezTo>
                  <a:pt x="2381250" y="448966"/>
                  <a:pt x="2383730" y="451446"/>
                  <a:pt x="2388691" y="451446"/>
                </a:cubicBezTo>
                <a:lnTo>
                  <a:pt x="2381250" y="466328"/>
                </a:lnTo>
                <a:cubicBezTo>
                  <a:pt x="2376289" y="466328"/>
                  <a:pt x="2372568" y="467569"/>
                  <a:pt x="2370087" y="470049"/>
                </a:cubicBezTo>
                <a:cubicBezTo>
                  <a:pt x="2367607" y="472529"/>
                  <a:pt x="2366367" y="473770"/>
                  <a:pt x="2366367" y="473770"/>
                </a:cubicBezTo>
                <a:lnTo>
                  <a:pt x="2351484" y="496094"/>
                </a:lnTo>
                <a:cubicBezTo>
                  <a:pt x="2351484" y="496094"/>
                  <a:pt x="2351484" y="486173"/>
                  <a:pt x="2351484" y="466328"/>
                </a:cubicBezTo>
                <a:cubicBezTo>
                  <a:pt x="2351484" y="446484"/>
                  <a:pt x="2350244" y="435322"/>
                  <a:pt x="2347763" y="432842"/>
                </a:cubicBezTo>
                <a:cubicBezTo>
                  <a:pt x="2345283" y="430362"/>
                  <a:pt x="2340322" y="429121"/>
                  <a:pt x="2332880" y="429121"/>
                </a:cubicBezTo>
                <a:cubicBezTo>
                  <a:pt x="2325439" y="429121"/>
                  <a:pt x="2321718" y="429121"/>
                  <a:pt x="2321718" y="429121"/>
                </a:cubicBezTo>
                <a:lnTo>
                  <a:pt x="2336601" y="421680"/>
                </a:lnTo>
                <a:cubicBezTo>
                  <a:pt x="2346523" y="421680"/>
                  <a:pt x="2351484" y="416719"/>
                  <a:pt x="2351484" y="406797"/>
                </a:cubicBezTo>
                <a:lnTo>
                  <a:pt x="2344042" y="384473"/>
                </a:lnTo>
                <a:lnTo>
                  <a:pt x="2321718" y="391914"/>
                </a:lnTo>
                <a:lnTo>
                  <a:pt x="2321718" y="384473"/>
                </a:lnTo>
                <a:cubicBezTo>
                  <a:pt x="2321718" y="379512"/>
                  <a:pt x="2324199" y="377032"/>
                  <a:pt x="2329160" y="377032"/>
                </a:cubicBezTo>
                <a:lnTo>
                  <a:pt x="2336601" y="377032"/>
                </a:lnTo>
                <a:close/>
                <a:moveTo>
                  <a:pt x="2150566" y="362149"/>
                </a:moveTo>
                <a:cubicBezTo>
                  <a:pt x="2150566" y="372070"/>
                  <a:pt x="2143125" y="377032"/>
                  <a:pt x="2128242" y="377032"/>
                </a:cubicBezTo>
                <a:lnTo>
                  <a:pt x="2135683" y="369590"/>
                </a:lnTo>
                <a:close/>
                <a:moveTo>
                  <a:pt x="2061269" y="362149"/>
                </a:moveTo>
                <a:cubicBezTo>
                  <a:pt x="2071191" y="367110"/>
                  <a:pt x="2071191" y="369590"/>
                  <a:pt x="2061269" y="369590"/>
                </a:cubicBezTo>
                <a:lnTo>
                  <a:pt x="2038945" y="377032"/>
                </a:lnTo>
                <a:cubicBezTo>
                  <a:pt x="2024062" y="372070"/>
                  <a:pt x="2016621" y="369590"/>
                  <a:pt x="2016621" y="369590"/>
                </a:cubicBezTo>
                <a:close/>
                <a:moveTo>
                  <a:pt x="4353222" y="354707"/>
                </a:moveTo>
                <a:lnTo>
                  <a:pt x="4382988" y="354707"/>
                </a:lnTo>
                <a:lnTo>
                  <a:pt x="4368105" y="362149"/>
                </a:lnTo>
                <a:cubicBezTo>
                  <a:pt x="4358183" y="362149"/>
                  <a:pt x="4353222" y="359669"/>
                  <a:pt x="4353222" y="354707"/>
                </a:cubicBezTo>
                <a:close/>
                <a:moveTo>
                  <a:pt x="3802558" y="354707"/>
                </a:moveTo>
                <a:cubicBezTo>
                  <a:pt x="3807519" y="354707"/>
                  <a:pt x="3810000" y="354707"/>
                  <a:pt x="3810000" y="354707"/>
                </a:cubicBezTo>
                <a:lnTo>
                  <a:pt x="3824882" y="354707"/>
                </a:lnTo>
                <a:lnTo>
                  <a:pt x="3832324" y="369590"/>
                </a:lnTo>
                <a:cubicBezTo>
                  <a:pt x="3827363" y="369590"/>
                  <a:pt x="3824882" y="369590"/>
                  <a:pt x="3824882" y="369590"/>
                </a:cubicBezTo>
                <a:cubicBezTo>
                  <a:pt x="3824882" y="369590"/>
                  <a:pt x="3822402" y="369590"/>
                  <a:pt x="3817441" y="369590"/>
                </a:cubicBezTo>
                <a:cubicBezTo>
                  <a:pt x="3812480" y="369590"/>
                  <a:pt x="3807519" y="367110"/>
                  <a:pt x="3802558" y="362149"/>
                </a:cubicBezTo>
                <a:close/>
                <a:moveTo>
                  <a:pt x="3307705" y="347266"/>
                </a:moveTo>
                <a:cubicBezTo>
                  <a:pt x="3310185" y="347266"/>
                  <a:pt x="3311425" y="348507"/>
                  <a:pt x="3311425" y="350987"/>
                </a:cubicBezTo>
                <a:cubicBezTo>
                  <a:pt x="3311425" y="353467"/>
                  <a:pt x="3311425" y="357187"/>
                  <a:pt x="3311425" y="362149"/>
                </a:cubicBezTo>
                <a:cubicBezTo>
                  <a:pt x="3311425" y="367110"/>
                  <a:pt x="3310185" y="369590"/>
                  <a:pt x="3307705" y="369590"/>
                </a:cubicBezTo>
                <a:cubicBezTo>
                  <a:pt x="3305224" y="369590"/>
                  <a:pt x="3303984" y="367110"/>
                  <a:pt x="3303984" y="362149"/>
                </a:cubicBezTo>
                <a:cubicBezTo>
                  <a:pt x="3303984" y="357187"/>
                  <a:pt x="3303984" y="353467"/>
                  <a:pt x="3303984" y="350987"/>
                </a:cubicBezTo>
                <a:cubicBezTo>
                  <a:pt x="3303984" y="348507"/>
                  <a:pt x="3305224" y="347266"/>
                  <a:pt x="3307705" y="347266"/>
                </a:cubicBezTo>
                <a:close/>
                <a:moveTo>
                  <a:pt x="3981152" y="339825"/>
                </a:moveTo>
                <a:cubicBezTo>
                  <a:pt x="3971230" y="339825"/>
                  <a:pt x="3966269" y="344786"/>
                  <a:pt x="3966269" y="354707"/>
                </a:cubicBezTo>
                <a:cubicBezTo>
                  <a:pt x="3966269" y="359669"/>
                  <a:pt x="3971230" y="359669"/>
                  <a:pt x="3981152" y="354707"/>
                </a:cubicBezTo>
                <a:cubicBezTo>
                  <a:pt x="3991074" y="344786"/>
                  <a:pt x="3991074" y="339825"/>
                  <a:pt x="3981152" y="339825"/>
                </a:cubicBezTo>
                <a:close/>
                <a:moveTo>
                  <a:pt x="3088183" y="339825"/>
                </a:moveTo>
                <a:cubicBezTo>
                  <a:pt x="3093144" y="339825"/>
                  <a:pt x="3098105" y="342305"/>
                  <a:pt x="3103066" y="347266"/>
                </a:cubicBezTo>
                <a:lnTo>
                  <a:pt x="3103066" y="354707"/>
                </a:lnTo>
                <a:cubicBezTo>
                  <a:pt x="3103066" y="354707"/>
                  <a:pt x="3100585" y="352227"/>
                  <a:pt x="3095625" y="347266"/>
                </a:cubicBezTo>
                <a:close/>
                <a:moveTo>
                  <a:pt x="4092773" y="332383"/>
                </a:moveTo>
                <a:cubicBezTo>
                  <a:pt x="4092773" y="332383"/>
                  <a:pt x="4094013" y="332383"/>
                  <a:pt x="4096494" y="332383"/>
                </a:cubicBezTo>
                <a:cubicBezTo>
                  <a:pt x="4098974" y="332383"/>
                  <a:pt x="4100214" y="334863"/>
                  <a:pt x="4100214" y="339825"/>
                </a:cubicBezTo>
                <a:cubicBezTo>
                  <a:pt x="4095253" y="339825"/>
                  <a:pt x="4092773" y="338584"/>
                  <a:pt x="4092773" y="336104"/>
                </a:cubicBezTo>
                <a:cubicBezTo>
                  <a:pt x="4092773" y="333624"/>
                  <a:pt x="4092773" y="332383"/>
                  <a:pt x="4092773" y="332383"/>
                </a:cubicBezTo>
                <a:close/>
                <a:moveTo>
                  <a:pt x="3490019" y="332383"/>
                </a:moveTo>
                <a:cubicBezTo>
                  <a:pt x="3499941" y="332383"/>
                  <a:pt x="3504902" y="333624"/>
                  <a:pt x="3504902" y="336104"/>
                </a:cubicBezTo>
                <a:cubicBezTo>
                  <a:pt x="3504902" y="338584"/>
                  <a:pt x="3499941" y="339825"/>
                  <a:pt x="3490019" y="339825"/>
                </a:cubicBezTo>
                <a:lnTo>
                  <a:pt x="3482578" y="339825"/>
                </a:lnTo>
                <a:cubicBezTo>
                  <a:pt x="3482578" y="339825"/>
                  <a:pt x="3483818" y="338584"/>
                  <a:pt x="3486298" y="336104"/>
                </a:cubicBezTo>
                <a:cubicBezTo>
                  <a:pt x="3488779" y="333624"/>
                  <a:pt x="3490019" y="332383"/>
                  <a:pt x="3490019" y="332383"/>
                </a:cubicBezTo>
                <a:close/>
                <a:moveTo>
                  <a:pt x="4531816" y="324942"/>
                </a:moveTo>
                <a:cubicBezTo>
                  <a:pt x="4536777" y="324942"/>
                  <a:pt x="4539257" y="327422"/>
                  <a:pt x="4539257" y="332383"/>
                </a:cubicBezTo>
                <a:lnTo>
                  <a:pt x="4531816" y="332383"/>
                </a:lnTo>
                <a:cubicBezTo>
                  <a:pt x="4531816" y="327422"/>
                  <a:pt x="4531816" y="324942"/>
                  <a:pt x="4531816" y="324942"/>
                </a:cubicBezTo>
                <a:close/>
                <a:moveTo>
                  <a:pt x="4308574" y="324942"/>
                </a:moveTo>
                <a:cubicBezTo>
                  <a:pt x="4318495" y="324942"/>
                  <a:pt x="4322216" y="328662"/>
                  <a:pt x="4319736" y="336104"/>
                </a:cubicBezTo>
                <a:cubicBezTo>
                  <a:pt x="4317256" y="343545"/>
                  <a:pt x="4316015" y="347266"/>
                  <a:pt x="4316015" y="347266"/>
                </a:cubicBezTo>
                <a:lnTo>
                  <a:pt x="4316015" y="354707"/>
                </a:lnTo>
                <a:cubicBezTo>
                  <a:pt x="4316015" y="359669"/>
                  <a:pt x="4311054" y="362149"/>
                  <a:pt x="4301132" y="362149"/>
                </a:cubicBezTo>
                <a:cubicBezTo>
                  <a:pt x="4306093" y="357187"/>
                  <a:pt x="4306093" y="352227"/>
                  <a:pt x="4301132" y="347266"/>
                </a:cubicBezTo>
                <a:cubicBezTo>
                  <a:pt x="4301132" y="337344"/>
                  <a:pt x="4303612" y="329903"/>
                  <a:pt x="4308574" y="324942"/>
                </a:cubicBezTo>
                <a:close/>
                <a:moveTo>
                  <a:pt x="4085332" y="317500"/>
                </a:moveTo>
                <a:cubicBezTo>
                  <a:pt x="4090293" y="317500"/>
                  <a:pt x="4092773" y="317500"/>
                  <a:pt x="4092773" y="317500"/>
                </a:cubicBezTo>
                <a:lnTo>
                  <a:pt x="4092773" y="324942"/>
                </a:lnTo>
                <a:cubicBezTo>
                  <a:pt x="4087812" y="324942"/>
                  <a:pt x="4085332" y="322462"/>
                  <a:pt x="4085332" y="317500"/>
                </a:cubicBezTo>
                <a:close/>
                <a:moveTo>
                  <a:pt x="4844355" y="310059"/>
                </a:moveTo>
                <a:lnTo>
                  <a:pt x="4851796" y="317500"/>
                </a:lnTo>
                <a:cubicBezTo>
                  <a:pt x="4851796" y="322462"/>
                  <a:pt x="4850556" y="323701"/>
                  <a:pt x="4848076" y="321221"/>
                </a:cubicBezTo>
                <a:cubicBezTo>
                  <a:pt x="4845595" y="318741"/>
                  <a:pt x="4844355" y="315020"/>
                  <a:pt x="4844355" y="310059"/>
                </a:cubicBezTo>
                <a:close/>
                <a:moveTo>
                  <a:pt x="3854648" y="310059"/>
                </a:moveTo>
                <a:cubicBezTo>
                  <a:pt x="3869531" y="315020"/>
                  <a:pt x="3876972" y="319980"/>
                  <a:pt x="3876972" y="324942"/>
                </a:cubicBezTo>
                <a:cubicBezTo>
                  <a:pt x="3867051" y="324942"/>
                  <a:pt x="3857128" y="322462"/>
                  <a:pt x="3847207" y="317500"/>
                </a:cubicBezTo>
                <a:close/>
                <a:moveTo>
                  <a:pt x="5089921" y="302618"/>
                </a:moveTo>
                <a:cubicBezTo>
                  <a:pt x="5094883" y="302618"/>
                  <a:pt x="5098603" y="303858"/>
                  <a:pt x="5101083" y="306338"/>
                </a:cubicBezTo>
                <a:cubicBezTo>
                  <a:pt x="5103563" y="308818"/>
                  <a:pt x="5107284" y="310059"/>
                  <a:pt x="5112245" y="310059"/>
                </a:cubicBezTo>
                <a:cubicBezTo>
                  <a:pt x="5107284" y="319980"/>
                  <a:pt x="5104804" y="327422"/>
                  <a:pt x="5104804" y="332383"/>
                </a:cubicBezTo>
                <a:cubicBezTo>
                  <a:pt x="5109765" y="332383"/>
                  <a:pt x="5114726" y="333624"/>
                  <a:pt x="5119687" y="336104"/>
                </a:cubicBezTo>
                <a:cubicBezTo>
                  <a:pt x="5124648" y="338584"/>
                  <a:pt x="5123408" y="339825"/>
                  <a:pt x="5115966" y="339825"/>
                </a:cubicBezTo>
                <a:cubicBezTo>
                  <a:pt x="5108525" y="339825"/>
                  <a:pt x="5102324" y="338584"/>
                  <a:pt x="5097363" y="336104"/>
                </a:cubicBezTo>
                <a:cubicBezTo>
                  <a:pt x="5092401" y="333624"/>
                  <a:pt x="5091162" y="329903"/>
                  <a:pt x="5093642" y="324942"/>
                </a:cubicBezTo>
                <a:cubicBezTo>
                  <a:pt x="5096122" y="319980"/>
                  <a:pt x="5094883" y="315020"/>
                  <a:pt x="5089921" y="310059"/>
                </a:cubicBezTo>
                <a:cubicBezTo>
                  <a:pt x="5084960" y="305098"/>
                  <a:pt x="5084960" y="302618"/>
                  <a:pt x="5089921" y="302618"/>
                </a:cubicBezTo>
                <a:close/>
                <a:moveTo>
                  <a:pt x="3728144" y="298897"/>
                </a:moveTo>
                <a:cubicBezTo>
                  <a:pt x="3730625" y="298897"/>
                  <a:pt x="3730625" y="300137"/>
                  <a:pt x="3728144" y="302618"/>
                </a:cubicBezTo>
                <a:cubicBezTo>
                  <a:pt x="3728144" y="307579"/>
                  <a:pt x="3724423" y="310059"/>
                  <a:pt x="3716982" y="310059"/>
                </a:cubicBezTo>
                <a:cubicBezTo>
                  <a:pt x="3709541" y="310059"/>
                  <a:pt x="3705820" y="310059"/>
                  <a:pt x="3705820" y="310059"/>
                </a:cubicBezTo>
                <a:lnTo>
                  <a:pt x="3713261" y="302618"/>
                </a:lnTo>
                <a:cubicBezTo>
                  <a:pt x="3720703" y="300137"/>
                  <a:pt x="3725664" y="298897"/>
                  <a:pt x="3728144" y="298897"/>
                </a:cubicBezTo>
                <a:close/>
                <a:moveTo>
                  <a:pt x="3497461" y="297967"/>
                </a:moveTo>
                <a:cubicBezTo>
                  <a:pt x="3498701" y="298587"/>
                  <a:pt x="3499941" y="300137"/>
                  <a:pt x="3501181" y="302618"/>
                </a:cubicBezTo>
                <a:cubicBezTo>
                  <a:pt x="3503662" y="307579"/>
                  <a:pt x="3503662" y="310059"/>
                  <a:pt x="3501181" y="310059"/>
                </a:cubicBezTo>
                <a:cubicBezTo>
                  <a:pt x="3498701" y="310059"/>
                  <a:pt x="3496220" y="308818"/>
                  <a:pt x="3493740" y="306338"/>
                </a:cubicBezTo>
                <a:cubicBezTo>
                  <a:pt x="3491260" y="303858"/>
                  <a:pt x="3491260" y="301377"/>
                  <a:pt x="3493740" y="298897"/>
                </a:cubicBezTo>
                <a:cubicBezTo>
                  <a:pt x="3494980" y="297657"/>
                  <a:pt x="3496220" y="297347"/>
                  <a:pt x="3497461" y="297967"/>
                </a:cubicBezTo>
                <a:close/>
                <a:moveTo>
                  <a:pt x="4211835" y="295176"/>
                </a:moveTo>
                <a:cubicBezTo>
                  <a:pt x="4216797" y="295176"/>
                  <a:pt x="4219277" y="297656"/>
                  <a:pt x="4219277" y="302618"/>
                </a:cubicBezTo>
                <a:cubicBezTo>
                  <a:pt x="4219277" y="302618"/>
                  <a:pt x="4216797" y="302618"/>
                  <a:pt x="4211835" y="302618"/>
                </a:cubicBezTo>
                <a:cubicBezTo>
                  <a:pt x="4206875" y="302618"/>
                  <a:pt x="4204394" y="302618"/>
                  <a:pt x="4204394" y="302618"/>
                </a:cubicBezTo>
                <a:close/>
                <a:moveTo>
                  <a:pt x="3519785" y="295176"/>
                </a:moveTo>
                <a:cubicBezTo>
                  <a:pt x="3559472" y="295176"/>
                  <a:pt x="3580556" y="296417"/>
                  <a:pt x="3583037" y="298897"/>
                </a:cubicBezTo>
                <a:cubicBezTo>
                  <a:pt x="3585517" y="301377"/>
                  <a:pt x="3594199" y="302618"/>
                  <a:pt x="3609082" y="302618"/>
                </a:cubicBezTo>
                <a:cubicBezTo>
                  <a:pt x="3623964" y="297656"/>
                  <a:pt x="3633886" y="296417"/>
                  <a:pt x="3638847" y="298897"/>
                </a:cubicBezTo>
                <a:cubicBezTo>
                  <a:pt x="3643808" y="301377"/>
                  <a:pt x="3646289" y="303858"/>
                  <a:pt x="3646289" y="306338"/>
                </a:cubicBezTo>
                <a:cubicBezTo>
                  <a:pt x="3646289" y="308818"/>
                  <a:pt x="3640088" y="308818"/>
                  <a:pt x="3627685" y="306338"/>
                </a:cubicBezTo>
                <a:cubicBezTo>
                  <a:pt x="3615283" y="303858"/>
                  <a:pt x="3609082" y="305098"/>
                  <a:pt x="3609082" y="310059"/>
                </a:cubicBezTo>
                <a:cubicBezTo>
                  <a:pt x="3619003" y="319980"/>
                  <a:pt x="3616523" y="329903"/>
                  <a:pt x="3601640" y="339825"/>
                </a:cubicBezTo>
                <a:cubicBezTo>
                  <a:pt x="3596679" y="344786"/>
                  <a:pt x="3591718" y="349746"/>
                  <a:pt x="3586757" y="354707"/>
                </a:cubicBezTo>
                <a:lnTo>
                  <a:pt x="3579316" y="347266"/>
                </a:lnTo>
                <a:cubicBezTo>
                  <a:pt x="3584277" y="347266"/>
                  <a:pt x="3586757" y="346025"/>
                  <a:pt x="3586757" y="343545"/>
                </a:cubicBezTo>
                <a:cubicBezTo>
                  <a:pt x="3586757" y="341065"/>
                  <a:pt x="3584277" y="339825"/>
                  <a:pt x="3579316" y="339825"/>
                </a:cubicBezTo>
                <a:cubicBezTo>
                  <a:pt x="3579316" y="339825"/>
                  <a:pt x="3576836" y="334863"/>
                  <a:pt x="3571875" y="324942"/>
                </a:cubicBezTo>
                <a:lnTo>
                  <a:pt x="3556992" y="317500"/>
                </a:lnTo>
                <a:cubicBezTo>
                  <a:pt x="3556992" y="322462"/>
                  <a:pt x="3554511" y="324942"/>
                  <a:pt x="3549550" y="324942"/>
                </a:cubicBezTo>
                <a:cubicBezTo>
                  <a:pt x="3544589" y="324942"/>
                  <a:pt x="3544589" y="322462"/>
                  <a:pt x="3549550" y="317500"/>
                </a:cubicBezTo>
                <a:lnTo>
                  <a:pt x="3534668" y="317500"/>
                </a:lnTo>
                <a:cubicBezTo>
                  <a:pt x="3534668" y="322462"/>
                  <a:pt x="3529707" y="319980"/>
                  <a:pt x="3519785" y="310059"/>
                </a:cubicBezTo>
                <a:cubicBezTo>
                  <a:pt x="3509863" y="300137"/>
                  <a:pt x="3509863" y="295176"/>
                  <a:pt x="3519785" y="295176"/>
                </a:cubicBezTo>
                <a:close/>
                <a:moveTo>
                  <a:pt x="3996035" y="287735"/>
                </a:moveTo>
                <a:cubicBezTo>
                  <a:pt x="4010918" y="287735"/>
                  <a:pt x="4020839" y="290215"/>
                  <a:pt x="4025800" y="295176"/>
                </a:cubicBezTo>
                <a:cubicBezTo>
                  <a:pt x="4025800" y="300137"/>
                  <a:pt x="4028281" y="302618"/>
                  <a:pt x="4033242" y="302618"/>
                </a:cubicBezTo>
                <a:cubicBezTo>
                  <a:pt x="4043164" y="297656"/>
                  <a:pt x="4050605" y="297656"/>
                  <a:pt x="4055566" y="302618"/>
                </a:cubicBezTo>
                <a:cubicBezTo>
                  <a:pt x="4060527" y="307579"/>
                  <a:pt x="4063007" y="312539"/>
                  <a:pt x="4063007" y="317500"/>
                </a:cubicBezTo>
                <a:cubicBezTo>
                  <a:pt x="4063007" y="322462"/>
                  <a:pt x="4060527" y="324942"/>
                  <a:pt x="4055566" y="324942"/>
                </a:cubicBezTo>
                <a:lnTo>
                  <a:pt x="4040683" y="332383"/>
                </a:lnTo>
                <a:cubicBezTo>
                  <a:pt x="4035722" y="337344"/>
                  <a:pt x="4025800" y="334863"/>
                  <a:pt x="4010918" y="324942"/>
                </a:cubicBezTo>
                <a:cubicBezTo>
                  <a:pt x="4005957" y="315020"/>
                  <a:pt x="3999756" y="311300"/>
                  <a:pt x="3992314" y="313780"/>
                </a:cubicBezTo>
                <a:cubicBezTo>
                  <a:pt x="3984873" y="316260"/>
                  <a:pt x="3976191" y="315020"/>
                  <a:pt x="3966269" y="310059"/>
                </a:cubicBezTo>
                <a:lnTo>
                  <a:pt x="3958828" y="302618"/>
                </a:lnTo>
                <a:lnTo>
                  <a:pt x="3966269" y="295176"/>
                </a:lnTo>
                <a:cubicBezTo>
                  <a:pt x="3971230" y="290215"/>
                  <a:pt x="3981152" y="287735"/>
                  <a:pt x="3996035" y="287735"/>
                </a:cubicBezTo>
                <a:close/>
                <a:moveTo>
                  <a:pt x="3936504" y="287735"/>
                </a:moveTo>
                <a:lnTo>
                  <a:pt x="3943945" y="295176"/>
                </a:lnTo>
                <a:cubicBezTo>
                  <a:pt x="3948906" y="300137"/>
                  <a:pt x="3946425" y="302618"/>
                  <a:pt x="3936504" y="302618"/>
                </a:cubicBezTo>
                <a:cubicBezTo>
                  <a:pt x="3921621" y="302618"/>
                  <a:pt x="3924101" y="307579"/>
                  <a:pt x="3943945" y="317500"/>
                </a:cubicBezTo>
                <a:cubicBezTo>
                  <a:pt x="3948906" y="322462"/>
                  <a:pt x="3951386" y="327422"/>
                  <a:pt x="3951386" y="332383"/>
                </a:cubicBezTo>
                <a:cubicBezTo>
                  <a:pt x="3951386" y="337344"/>
                  <a:pt x="3956347" y="337344"/>
                  <a:pt x="3966269" y="332383"/>
                </a:cubicBezTo>
                <a:lnTo>
                  <a:pt x="4003476" y="332383"/>
                </a:lnTo>
                <a:cubicBezTo>
                  <a:pt x="4023320" y="342305"/>
                  <a:pt x="4040683" y="347266"/>
                  <a:pt x="4055566" y="347266"/>
                </a:cubicBezTo>
                <a:lnTo>
                  <a:pt x="4070449" y="354707"/>
                </a:lnTo>
                <a:cubicBezTo>
                  <a:pt x="4070449" y="354707"/>
                  <a:pt x="4071689" y="355948"/>
                  <a:pt x="4074170" y="358428"/>
                </a:cubicBezTo>
                <a:cubicBezTo>
                  <a:pt x="4076650" y="360908"/>
                  <a:pt x="4080371" y="359669"/>
                  <a:pt x="4085332" y="354707"/>
                </a:cubicBezTo>
                <a:cubicBezTo>
                  <a:pt x="4090293" y="354707"/>
                  <a:pt x="4095253" y="354707"/>
                  <a:pt x="4100214" y="354707"/>
                </a:cubicBezTo>
                <a:cubicBezTo>
                  <a:pt x="4100214" y="359669"/>
                  <a:pt x="4100214" y="362149"/>
                  <a:pt x="4100214" y="362149"/>
                </a:cubicBezTo>
                <a:cubicBezTo>
                  <a:pt x="4100214" y="362149"/>
                  <a:pt x="4097734" y="362149"/>
                  <a:pt x="4092773" y="362149"/>
                </a:cubicBezTo>
                <a:cubicBezTo>
                  <a:pt x="4092773" y="362149"/>
                  <a:pt x="4087812" y="364629"/>
                  <a:pt x="4077890" y="369590"/>
                </a:cubicBezTo>
                <a:cubicBezTo>
                  <a:pt x="4072929" y="374551"/>
                  <a:pt x="4069209" y="378272"/>
                  <a:pt x="4066728" y="380752"/>
                </a:cubicBezTo>
                <a:cubicBezTo>
                  <a:pt x="4064248" y="383232"/>
                  <a:pt x="4065488" y="384473"/>
                  <a:pt x="4070449" y="384473"/>
                </a:cubicBezTo>
                <a:lnTo>
                  <a:pt x="4115097" y="377032"/>
                </a:lnTo>
                <a:lnTo>
                  <a:pt x="4152304" y="377032"/>
                </a:lnTo>
                <a:cubicBezTo>
                  <a:pt x="4157265" y="381993"/>
                  <a:pt x="4158505" y="385714"/>
                  <a:pt x="4156025" y="388194"/>
                </a:cubicBezTo>
                <a:cubicBezTo>
                  <a:pt x="4153545" y="390674"/>
                  <a:pt x="4149824" y="391914"/>
                  <a:pt x="4144863" y="391914"/>
                </a:cubicBezTo>
                <a:lnTo>
                  <a:pt x="4122539" y="391914"/>
                </a:lnTo>
                <a:cubicBezTo>
                  <a:pt x="4107656" y="381993"/>
                  <a:pt x="4100214" y="381993"/>
                  <a:pt x="4100214" y="391914"/>
                </a:cubicBezTo>
                <a:cubicBezTo>
                  <a:pt x="4095253" y="401836"/>
                  <a:pt x="4090293" y="405557"/>
                  <a:pt x="4085332" y="403076"/>
                </a:cubicBezTo>
                <a:cubicBezTo>
                  <a:pt x="4080371" y="400596"/>
                  <a:pt x="4077890" y="401836"/>
                  <a:pt x="4077890" y="406797"/>
                </a:cubicBezTo>
                <a:lnTo>
                  <a:pt x="4070449" y="414239"/>
                </a:lnTo>
                <a:cubicBezTo>
                  <a:pt x="4065488" y="414239"/>
                  <a:pt x="4060527" y="416719"/>
                  <a:pt x="4055566" y="421680"/>
                </a:cubicBezTo>
                <a:cubicBezTo>
                  <a:pt x="4050605" y="426641"/>
                  <a:pt x="4048125" y="431601"/>
                  <a:pt x="4048125" y="436563"/>
                </a:cubicBezTo>
                <a:cubicBezTo>
                  <a:pt x="4048125" y="446484"/>
                  <a:pt x="4050605" y="451446"/>
                  <a:pt x="4055566" y="451446"/>
                </a:cubicBezTo>
                <a:lnTo>
                  <a:pt x="4048125" y="466328"/>
                </a:lnTo>
                <a:cubicBezTo>
                  <a:pt x="4043164" y="466328"/>
                  <a:pt x="4039443" y="463848"/>
                  <a:pt x="4036963" y="458887"/>
                </a:cubicBezTo>
                <a:cubicBezTo>
                  <a:pt x="4034482" y="453926"/>
                  <a:pt x="4030761" y="453926"/>
                  <a:pt x="4025800" y="458887"/>
                </a:cubicBezTo>
                <a:cubicBezTo>
                  <a:pt x="4020839" y="468809"/>
                  <a:pt x="4008437" y="468809"/>
                  <a:pt x="3988593" y="458887"/>
                </a:cubicBezTo>
                <a:lnTo>
                  <a:pt x="3973711" y="444004"/>
                </a:lnTo>
                <a:lnTo>
                  <a:pt x="3958828" y="436563"/>
                </a:lnTo>
                <a:lnTo>
                  <a:pt x="3951386" y="429121"/>
                </a:lnTo>
                <a:cubicBezTo>
                  <a:pt x="3956347" y="424160"/>
                  <a:pt x="3961308" y="424160"/>
                  <a:pt x="3966269" y="429121"/>
                </a:cubicBezTo>
                <a:lnTo>
                  <a:pt x="3996035" y="436563"/>
                </a:lnTo>
                <a:cubicBezTo>
                  <a:pt x="4010918" y="441524"/>
                  <a:pt x="4020839" y="445245"/>
                  <a:pt x="4025800" y="447725"/>
                </a:cubicBezTo>
                <a:cubicBezTo>
                  <a:pt x="4030761" y="450205"/>
                  <a:pt x="4035722" y="448966"/>
                  <a:pt x="4040683" y="444004"/>
                </a:cubicBezTo>
                <a:cubicBezTo>
                  <a:pt x="4040683" y="434083"/>
                  <a:pt x="4033242" y="421680"/>
                  <a:pt x="4018359" y="406797"/>
                </a:cubicBezTo>
                <a:cubicBezTo>
                  <a:pt x="4008437" y="396876"/>
                  <a:pt x="4005957" y="391914"/>
                  <a:pt x="4010918" y="391914"/>
                </a:cubicBezTo>
                <a:lnTo>
                  <a:pt x="4003476" y="377032"/>
                </a:lnTo>
                <a:cubicBezTo>
                  <a:pt x="3998515" y="377032"/>
                  <a:pt x="3996035" y="377032"/>
                  <a:pt x="3996035" y="377032"/>
                </a:cubicBezTo>
                <a:lnTo>
                  <a:pt x="3966269" y="377032"/>
                </a:lnTo>
                <a:lnTo>
                  <a:pt x="3981152" y="384473"/>
                </a:lnTo>
                <a:lnTo>
                  <a:pt x="3988593" y="399356"/>
                </a:lnTo>
                <a:cubicBezTo>
                  <a:pt x="3988593" y="409277"/>
                  <a:pt x="3984873" y="414239"/>
                  <a:pt x="3977431" y="414239"/>
                </a:cubicBezTo>
                <a:cubicBezTo>
                  <a:pt x="3969990" y="414239"/>
                  <a:pt x="3963789" y="414239"/>
                  <a:pt x="3958828" y="414239"/>
                </a:cubicBezTo>
                <a:cubicBezTo>
                  <a:pt x="3958828" y="409277"/>
                  <a:pt x="3956347" y="408038"/>
                  <a:pt x="3951386" y="410518"/>
                </a:cubicBezTo>
                <a:cubicBezTo>
                  <a:pt x="3946425" y="412998"/>
                  <a:pt x="3943945" y="416719"/>
                  <a:pt x="3943945" y="421680"/>
                </a:cubicBezTo>
                <a:cubicBezTo>
                  <a:pt x="3938984" y="436563"/>
                  <a:pt x="3936504" y="439043"/>
                  <a:pt x="3936504" y="429121"/>
                </a:cubicBezTo>
                <a:cubicBezTo>
                  <a:pt x="3936504" y="424160"/>
                  <a:pt x="3936504" y="414239"/>
                  <a:pt x="3936504" y="399356"/>
                </a:cubicBezTo>
                <a:cubicBezTo>
                  <a:pt x="3931543" y="384473"/>
                  <a:pt x="3929062" y="374551"/>
                  <a:pt x="3929062" y="369590"/>
                </a:cubicBezTo>
                <a:cubicBezTo>
                  <a:pt x="3929062" y="364629"/>
                  <a:pt x="3926582" y="362149"/>
                  <a:pt x="3921621" y="362149"/>
                </a:cubicBezTo>
                <a:lnTo>
                  <a:pt x="3899297" y="354707"/>
                </a:lnTo>
                <a:lnTo>
                  <a:pt x="3906738" y="347266"/>
                </a:lnTo>
                <a:cubicBezTo>
                  <a:pt x="3911699" y="347266"/>
                  <a:pt x="3915420" y="348507"/>
                  <a:pt x="3917900" y="350987"/>
                </a:cubicBezTo>
                <a:cubicBezTo>
                  <a:pt x="3920380" y="353467"/>
                  <a:pt x="3924101" y="354707"/>
                  <a:pt x="3929062" y="354707"/>
                </a:cubicBezTo>
                <a:cubicBezTo>
                  <a:pt x="3934023" y="354707"/>
                  <a:pt x="3936504" y="354707"/>
                  <a:pt x="3936504" y="354707"/>
                </a:cubicBezTo>
                <a:cubicBezTo>
                  <a:pt x="3936504" y="354707"/>
                  <a:pt x="3936504" y="349746"/>
                  <a:pt x="3936504" y="339825"/>
                </a:cubicBezTo>
                <a:cubicBezTo>
                  <a:pt x="3931543" y="329903"/>
                  <a:pt x="3927822" y="323701"/>
                  <a:pt x="3925341" y="321221"/>
                </a:cubicBezTo>
                <a:cubicBezTo>
                  <a:pt x="3922861" y="318741"/>
                  <a:pt x="3919140" y="317500"/>
                  <a:pt x="3914179" y="317500"/>
                </a:cubicBezTo>
                <a:lnTo>
                  <a:pt x="3921621" y="310059"/>
                </a:lnTo>
                <a:cubicBezTo>
                  <a:pt x="3921621" y="305098"/>
                  <a:pt x="3922861" y="300137"/>
                  <a:pt x="3925341" y="295176"/>
                </a:cubicBezTo>
                <a:cubicBezTo>
                  <a:pt x="3927822" y="290215"/>
                  <a:pt x="3931543" y="287735"/>
                  <a:pt x="3936504" y="287735"/>
                </a:cubicBezTo>
                <a:close/>
                <a:moveTo>
                  <a:pt x="3445371" y="287735"/>
                </a:moveTo>
                <a:cubicBezTo>
                  <a:pt x="3450332" y="287735"/>
                  <a:pt x="3455292" y="290215"/>
                  <a:pt x="3460254" y="295176"/>
                </a:cubicBezTo>
                <a:lnTo>
                  <a:pt x="3460254" y="302618"/>
                </a:lnTo>
                <a:cubicBezTo>
                  <a:pt x="3455292" y="302618"/>
                  <a:pt x="3450332" y="300137"/>
                  <a:pt x="3445371" y="295176"/>
                </a:cubicBezTo>
                <a:cubicBezTo>
                  <a:pt x="3440410" y="290215"/>
                  <a:pt x="3440410" y="287735"/>
                  <a:pt x="3445371" y="287735"/>
                </a:cubicBezTo>
                <a:close/>
                <a:moveTo>
                  <a:pt x="4892724" y="280293"/>
                </a:moveTo>
                <a:cubicBezTo>
                  <a:pt x="4895204" y="280293"/>
                  <a:pt x="4896445" y="285255"/>
                  <a:pt x="4896445" y="295176"/>
                </a:cubicBezTo>
                <a:cubicBezTo>
                  <a:pt x="4896445" y="300137"/>
                  <a:pt x="4896445" y="302618"/>
                  <a:pt x="4896445" y="302618"/>
                </a:cubicBezTo>
                <a:cubicBezTo>
                  <a:pt x="4891483" y="302618"/>
                  <a:pt x="4889003" y="302618"/>
                  <a:pt x="4889003" y="302618"/>
                </a:cubicBezTo>
                <a:cubicBezTo>
                  <a:pt x="4889003" y="302618"/>
                  <a:pt x="4889003" y="300137"/>
                  <a:pt x="4889003" y="295176"/>
                </a:cubicBezTo>
                <a:cubicBezTo>
                  <a:pt x="4889003" y="285255"/>
                  <a:pt x="4890244" y="280293"/>
                  <a:pt x="4892724" y="280293"/>
                </a:cubicBezTo>
                <a:close/>
                <a:moveTo>
                  <a:pt x="3891855" y="276573"/>
                </a:moveTo>
                <a:cubicBezTo>
                  <a:pt x="3896816" y="276573"/>
                  <a:pt x="3901777" y="277813"/>
                  <a:pt x="3906738" y="280293"/>
                </a:cubicBezTo>
                <a:lnTo>
                  <a:pt x="3891855" y="287735"/>
                </a:lnTo>
                <a:lnTo>
                  <a:pt x="3869531" y="280293"/>
                </a:lnTo>
                <a:lnTo>
                  <a:pt x="3876972" y="280293"/>
                </a:lnTo>
                <a:cubicBezTo>
                  <a:pt x="3881933" y="277813"/>
                  <a:pt x="3886894" y="276573"/>
                  <a:pt x="3891855" y="276573"/>
                </a:cubicBezTo>
                <a:close/>
                <a:moveTo>
                  <a:pt x="5060156" y="272852"/>
                </a:moveTo>
                <a:lnTo>
                  <a:pt x="5075038" y="272852"/>
                </a:lnTo>
                <a:cubicBezTo>
                  <a:pt x="5084960" y="272852"/>
                  <a:pt x="5089921" y="274093"/>
                  <a:pt x="5089921" y="276573"/>
                </a:cubicBezTo>
                <a:cubicBezTo>
                  <a:pt x="5089921" y="279053"/>
                  <a:pt x="5084960" y="280293"/>
                  <a:pt x="5075038" y="280293"/>
                </a:cubicBezTo>
                <a:cubicBezTo>
                  <a:pt x="5070077" y="280293"/>
                  <a:pt x="5066356" y="279053"/>
                  <a:pt x="5063876" y="276573"/>
                </a:cubicBezTo>
                <a:cubicBezTo>
                  <a:pt x="5061396" y="274093"/>
                  <a:pt x="5060156" y="272852"/>
                  <a:pt x="5060156" y="272852"/>
                </a:cubicBezTo>
                <a:close/>
                <a:moveTo>
                  <a:pt x="4673202" y="272852"/>
                </a:moveTo>
                <a:lnTo>
                  <a:pt x="4680644" y="280293"/>
                </a:lnTo>
                <a:cubicBezTo>
                  <a:pt x="4680644" y="280293"/>
                  <a:pt x="4678164" y="280293"/>
                  <a:pt x="4673202" y="280293"/>
                </a:cubicBezTo>
                <a:cubicBezTo>
                  <a:pt x="4673202" y="280293"/>
                  <a:pt x="4673202" y="277813"/>
                  <a:pt x="4673202" y="272852"/>
                </a:cubicBezTo>
                <a:close/>
                <a:moveTo>
                  <a:pt x="5171777" y="265410"/>
                </a:moveTo>
                <a:cubicBezTo>
                  <a:pt x="5176738" y="265410"/>
                  <a:pt x="5179218" y="267891"/>
                  <a:pt x="5179218" y="272852"/>
                </a:cubicBezTo>
                <a:cubicBezTo>
                  <a:pt x="5179218" y="272852"/>
                  <a:pt x="5176738" y="272852"/>
                  <a:pt x="5171777" y="272852"/>
                </a:cubicBezTo>
                <a:cubicBezTo>
                  <a:pt x="5171777" y="267891"/>
                  <a:pt x="5171777" y="265410"/>
                  <a:pt x="5171777" y="265410"/>
                </a:cubicBezTo>
                <a:close/>
                <a:moveTo>
                  <a:pt x="3564433" y="265410"/>
                </a:moveTo>
                <a:cubicBezTo>
                  <a:pt x="3569394" y="265410"/>
                  <a:pt x="3571875" y="265410"/>
                  <a:pt x="3571875" y="265410"/>
                </a:cubicBezTo>
                <a:cubicBezTo>
                  <a:pt x="3571875" y="270372"/>
                  <a:pt x="3569394" y="272852"/>
                  <a:pt x="3564433" y="272852"/>
                </a:cubicBezTo>
                <a:close/>
                <a:moveTo>
                  <a:pt x="4010918" y="257969"/>
                </a:moveTo>
                <a:lnTo>
                  <a:pt x="4018359" y="257969"/>
                </a:lnTo>
                <a:cubicBezTo>
                  <a:pt x="4018359" y="262930"/>
                  <a:pt x="4018359" y="265410"/>
                  <a:pt x="4018359" y="265410"/>
                </a:cubicBezTo>
                <a:cubicBezTo>
                  <a:pt x="4018359" y="265410"/>
                  <a:pt x="4015879" y="265410"/>
                  <a:pt x="4010918" y="265410"/>
                </a:cubicBezTo>
                <a:cubicBezTo>
                  <a:pt x="4010918" y="265410"/>
                  <a:pt x="4009677" y="264170"/>
                  <a:pt x="4007197" y="261690"/>
                </a:cubicBezTo>
                <a:cubicBezTo>
                  <a:pt x="4004717" y="259210"/>
                  <a:pt x="4005957" y="257969"/>
                  <a:pt x="4010918" y="257969"/>
                </a:cubicBezTo>
                <a:close/>
                <a:moveTo>
                  <a:pt x="3996035" y="257969"/>
                </a:moveTo>
                <a:cubicBezTo>
                  <a:pt x="3996035" y="257969"/>
                  <a:pt x="3997275" y="259210"/>
                  <a:pt x="3999756" y="261690"/>
                </a:cubicBezTo>
                <a:cubicBezTo>
                  <a:pt x="4002236" y="264170"/>
                  <a:pt x="4003476" y="265410"/>
                  <a:pt x="4003476" y="265410"/>
                </a:cubicBezTo>
                <a:cubicBezTo>
                  <a:pt x="4003476" y="275332"/>
                  <a:pt x="3998515" y="277813"/>
                  <a:pt x="3988593" y="272852"/>
                </a:cubicBezTo>
                <a:cubicBezTo>
                  <a:pt x="3988593" y="267891"/>
                  <a:pt x="3988593" y="264170"/>
                  <a:pt x="3988593" y="261690"/>
                </a:cubicBezTo>
                <a:cubicBezTo>
                  <a:pt x="3988593" y="259210"/>
                  <a:pt x="3991074" y="257969"/>
                  <a:pt x="3996035" y="257969"/>
                </a:cubicBezTo>
                <a:close/>
                <a:moveTo>
                  <a:pt x="4044869" y="256109"/>
                </a:moveTo>
                <a:cubicBezTo>
                  <a:pt x="4048280" y="256109"/>
                  <a:pt x="4051845" y="256729"/>
                  <a:pt x="4055566" y="257969"/>
                </a:cubicBezTo>
                <a:cubicBezTo>
                  <a:pt x="4060527" y="257969"/>
                  <a:pt x="4065488" y="259210"/>
                  <a:pt x="4070449" y="261690"/>
                </a:cubicBezTo>
                <a:cubicBezTo>
                  <a:pt x="4075410" y="264170"/>
                  <a:pt x="4077890" y="265410"/>
                  <a:pt x="4077890" y="265410"/>
                </a:cubicBezTo>
                <a:lnTo>
                  <a:pt x="4092773" y="272852"/>
                </a:lnTo>
                <a:cubicBezTo>
                  <a:pt x="4092773" y="272852"/>
                  <a:pt x="4094013" y="272852"/>
                  <a:pt x="4096494" y="272852"/>
                </a:cubicBezTo>
                <a:cubicBezTo>
                  <a:pt x="4098974" y="272852"/>
                  <a:pt x="4102695" y="272852"/>
                  <a:pt x="4107656" y="272852"/>
                </a:cubicBezTo>
                <a:cubicBezTo>
                  <a:pt x="4112617" y="277813"/>
                  <a:pt x="4112617" y="287735"/>
                  <a:pt x="4107656" y="302618"/>
                </a:cubicBezTo>
                <a:cubicBezTo>
                  <a:pt x="4102695" y="302618"/>
                  <a:pt x="4095253" y="302618"/>
                  <a:pt x="4085332" y="302618"/>
                </a:cubicBezTo>
                <a:cubicBezTo>
                  <a:pt x="4075410" y="302618"/>
                  <a:pt x="4070449" y="300137"/>
                  <a:pt x="4070449" y="295176"/>
                </a:cubicBezTo>
                <a:cubicBezTo>
                  <a:pt x="4060527" y="290215"/>
                  <a:pt x="4053086" y="287735"/>
                  <a:pt x="4048125" y="287735"/>
                </a:cubicBezTo>
                <a:lnTo>
                  <a:pt x="4025800" y="287735"/>
                </a:lnTo>
                <a:cubicBezTo>
                  <a:pt x="4020839" y="282773"/>
                  <a:pt x="4018359" y="279053"/>
                  <a:pt x="4018359" y="276573"/>
                </a:cubicBezTo>
                <a:cubicBezTo>
                  <a:pt x="4018359" y="274093"/>
                  <a:pt x="4018359" y="272852"/>
                  <a:pt x="4018359" y="272852"/>
                </a:cubicBezTo>
                <a:cubicBezTo>
                  <a:pt x="4025800" y="261690"/>
                  <a:pt x="4034637" y="256109"/>
                  <a:pt x="4044869" y="256109"/>
                </a:cubicBezTo>
                <a:close/>
                <a:moveTo>
                  <a:pt x="3936504" y="250528"/>
                </a:moveTo>
                <a:lnTo>
                  <a:pt x="3966269" y="265410"/>
                </a:lnTo>
                <a:lnTo>
                  <a:pt x="3951386" y="265410"/>
                </a:lnTo>
                <a:cubicBezTo>
                  <a:pt x="3941465" y="260449"/>
                  <a:pt x="3934023" y="257969"/>
                  <a:pt x="3929062" y="257969"/>
                </a:cubicBezTo>
                <a:close/>
                <a:moveTo>
                  <a:pt x="3750468" y="213321"/>
                </a:moveTo>
                <a:lnTo>
                  <a:pt x="3757910" y="213321"/>
                </a:lnTo>
                <a:cubicBezTo>
                  <a:pt x="3762871" y="218282"/>
                  <a:pt x="3765351" y="220762"/>
                  <a:pt x="3765351" y="220762"/>
                </a:cubicBezTo>
                <a:cubicBezTo>
                  <a:pt x="3765351" y="220762"/>
                  <a:pt x="3762871" y="220762"/>
                  <a:pt x="3757910" y="220762"/>
                </a:cubicBezTo>
                <a:cubicBezTo>
                  <a:pt x="3752949" y="220762"/>
                  <a:pt x="3750468" y="218282"/>
                  <a:pt x="3750468" y="213321"/>
                </a:cubicBezTo>
                <a:close/>
                <a:moveTo>
                  <a:pt x="5149452" y="198438"/>
                </a:moveTo>
                <a:cubicBezTo>
                  <a:pt x="5154414" y="198438"/>
                  <a:pt x="5156894" y="200918"/>
                  <a:pt x="5156894" y="205879"/>
                </a:cubicBezTo>
                <a:cubicBezTo>
                  <a:pt x="5151933" y="205879"/>
                  <a:pt x="5149452" y="205879"/>
                  <a:pt x="5149452" y="205879"/>
                </a:cubicBezTo>
                <a:close/>
                <a:moveTo>
                  <a:pt x="3891855" y="153789"/>
                </a:moveTo>
                <a:cubicBezTo>
                  <a:pt x="3891855" y="153789"/>
                  <a:pt x="3891855" y="156269"/>
                  <a:pt x="3891855" y="161231"/>
                </a:cubicBezTo>
                <a:cubicBezTo>
                  <a:pt x="3891855" y="166192"/>
                  <a:pt x="3891855" y="168672"/>
                  <a:pt x="3891855" y="168672"/>
                </a:cubicBezTo>
                <a:cubicBezTo>
                  <a:pt x="3886894" y="168672"/>
                  <a:pt x="3884414" y="167432"/>
                  <a:pt x="3884414" y="164951"/>
                </a:cubicBezTo>
                <a:cubicBezTo>
                  <a:pt x="3884414" y="162471"/>
                  <a:pt x="3884414" y="161231"/>
                  <a:pt x="3884414" y="161231"/>
                </a:cubicBezTo>
                <a:close/>
                <a:moveTo>
                  <a:pt x="3838835" y="141697"/>
                </a:moveTo>
                <a:cubicBezTo>
                  <a:pt x="3839455" y="142317"/>
                  <a:pt x="3839765" y="143867"/>
                  <a:pt x="3839765" y="146348"/>
                </a:cubicBezTo>
                <a:lnTo>
                  <a:pt x="3832324" y="146348"/>
                </a:lnTo>
                <a:cubicBezTo>
                  <a:pt x="3832324" y="146348"/>
                  <a:pt x="3833564" y="145107"/>
                  <a:pt x="3836045" y="142627"/>
                </a:cubicBezTo>
                <a:cubicBezTo>
                  <a:pt x="3837285" y="141387"/>
                  <a:pt x="3838215" y="141077"/>
                  <a:pt x="3838835" y="141697"/>
                </a:cubicBezTo>
                <a:close/>
                <a:moveTo>
                  <a:pt x="3895576" y="138907"/>
                </a:moveTo>
                <a:cubicBezTo>
                  <a:pt x="3907978" y="138907"/>
                  <a:pt x="3916660" y="141387"/>
                  <a:pt x="3921621" y="146348"/>
                </a:cubicBezTo>
                <a:cubicBezTo>
                  <a:pt x="3921621" y="146348"/>
                  <a:pt x="3922861" y="147589"/>
                  <a:pt x="3925341" y="150069"/>
                </a:cubicBezTo>
                <a:cubicBezTo>
                  <a:pt x="3927822" y="152549"/>
                  <a:pt x="3931543" y="153789"/>
                  <a:pt x="3936504" y="153789"/>
                </a:cubicBezTo>
                <a:cubicBezTo>
                  <a:pt x="3946425" y="153789"/>
                  <a:pt x="3952627" y="155030"/>
                  <a:pt x="3955107" y="157510"/>
                </a:cubicBezTo>
                <a:cubicBezTo>
                  <a:pt x="3957587" y="159990"/>
                  <a:pt x="3956347" y="163711"/>
                  <a:pt x="3951386" y="168672"/>
                </a:cubicBezTo>
                <a:cubicBezTo>
                  <a:pt x="3951386" y="173634"/>
                  <a:pt x="3951386" y="176114"/>
                  <a:pt x="3951386" y="176114"/>
                </a:cubicBezTo>
                <a:cubicBezTo>
                  <a:pt x="3951386" y="176114"/>
                  <a:pt x="3946425" y="177354"/>
                  <a:pt x="3936504" y="179834"/>
                </a:cubicBezTo>
                <a:cubicBezTo>
                  <a:pt x="3926582" y="182314"/>
                  <a:pt x="3919140" y="181075"/>
                  <a:pt x="3914179" y="176114"/>
                </a:cubicBezTo>
                <a:lnTo>
                  <a:pt x="3929062" y="168672"/>
                </a:lnTo>
                <a:cubicBezTo>
                  <a:pt x="3934023" y="173634"/>
                  <a:pt x="3938984" y="173634"/>
                  <a:pt x="3943945" y="168672"/>
                </a:cubicBezTo>
                <a:lnTo>
                  <a:pt x="3921621" y="161231"/>
                </a:lnTo>
                <a:lnTo>
                  <a:pt x="3906738" y="153789"/>
                </a:lnTo>
                <a:lnTo>
                  <a:pt x="3891855" y="153789"/>
                </a:lnTo>
                <a:cubicBezTo>
                  <a:pt x="3881933" y="153789"/>
                  <a:pt x="3876972" y="156269"/>
                  <a:pt x="3876972" y="161231"/>
                </a:cubicBezTo>
                <a:cubicBezTo>
                  <a:pt x="3876972" y="161231"/>
                  <a:pt x="3874492" y="161231"/>
                  <a:pt x="3869531" y="161231"/>
                </a:cubicBezTo>
                <a:cubicBezTo>
                  <a:pt x="3864570" y="161231"/>
                  <a:pt x="3864570" y="157510"/>
                  <a:pt x="3869531" y="150069"/>
                </a:cubicBezTo>
                <a:cubicBezTo>
                  <a:pt x="3874492" y="142627"/>
                  <a:pt x="3883173" y="138907"/>
                  <a:pt x="3895576" y="138907"/>
                </a:cubicBezTo>
                <a:close/>
                <a:moveTo>
                  <a:pt x="3783955" y="131465"/>
                </a:moveTo>
                <a:cubicBezTo>
                  <a:pt x="3786435" y="131465"/>
                  <a:pt x="3792636" y="133945"/>
                  <a:pt x="3802558" y="138907"/>
                </a:cubicBezTo>
                <a:lnTo>
                  <a:pt x="3802558" y="146348"/>
                </a:lnTo>
                <a:cubicBezTo>
                  <a:pt x="3797597" y="146348"/>
                  <a:pt x="3792636" y="143868"/>
                  <a:pt x="3787675" y="138907"/>
                </a:cubicBezTo>
                <a:cubicBezTo>
                  <a:pt x="3782714" y="133945"/>
                  <a:pt x="3781474" y="131465"/>
                  <a:pt x="3783955" y="131465"/>
                </a:cubicBezTo>
                <a:close/>
                <a:moveTo>
                  <a:pt x="3512343" y="116582"/>
                </a:moveTo>
                <a:cubicBezTo>
                  <a:pt x="3512343" y="116582"/>
                  <a:pt x="3514824" y="116582"/>
                  <a:pt x="3519785" y="116582"/>
                </a:cubicBezTo>
                <a:cubicBezTo>
                  <a:pt x="3524746" y="121544"/>
                  <a:pt x="3522265" y="124024"/>
                  <a:pt x="3512343" y="124024"/>
                </a:cubicBezTo>
                <a:cubicBezTo>
                  <a:pt x="3507382" y="124024"/>
                  <a:pt x="3507382" y="121544"/>
                  <a:pt x="3512343" y="116582"/>
                </a:cubicBezTo>
                <a:close/>
                <a:moveTo>
                  <a:pt x="3583734" y="111699"/>
                </a:moveTo>
                <a:cubicBezTo>
                  <a:pt x="3590711" y="111234"/>
                  <a:pt x="3594199" y="112862"/>
                  <a:pt x="3594199" y="116582"/>
                </a:cubicBezTo>
                <a:cubicBezTo>
                  <a:pt x="3594199" y="121544"/>
                  <a:pt x="3596679" y="124024"/>
                  <a:pt x="3601640" y="124024"/>
                </a:cubicBezTo>
                <a:cubicBezTo>
                  <a:pt x="3606601" y="124024"/>
                  <a:pt x="3611562" y="124024"/>
                  <a:pt x="3616523" y="124024"/>
                </a:cubicBezTo>
                <a:cubicBezTo>
                  <a:pt x="3631406" y="124024"/>
                  <a:pt x="3636367" y="128985"/>
                  <a:pt x="3631406" y="138907"/>
                </a:cubicBezTo>
                <a:lnTo>
                  <a:pt x="3631406" y="146348"/>
                </a:lnTo>
                <a:cubicBezTo>
                  <a:pt x="3631406" y="146348"/>
                  <a:pt x="3627685" y="148828"/>
                  <a:pt x="3620244" y="153789"/>
                </a:cubicBezTo>
                <a:cubicBezTo>
                  <a:pt x="3612802" y="158751"/>
                  <a:pt x="3606601" y="158751"/>
                  <a:pt x="3601640" y="153789"/>
                </a:cubicBezTo>
                <a:lnTo>
                  <a:pt x="3609082" y="146348"/>
                </a:lnTo>
                <a:cubicBezTo>
                  <a:pt x="3614043" y="146348"/>
                  <a:pt x="3616523" y="143868"/>
                  <a:pt x="3616523" y="138907"/>
                </a:cubicBezTo>
                <a:lnTo>
                  <a:pt x="3601640" y="131465"/>
                </a:lnTo>
                <a:lnTo>
                  <a:pt x="3586757" y="124024"/>
                </a:lnTo>
                <a:lnTo>
                  <a:pt x="3579316" y="124024"/>
                </a:lnTo>
                <a:cubicBezTo>
                  <a:pt x="3574355" y="128985"/>
                  <a:pt x="3571875" y="132706"/>
                  <a:pt x="3571875" y="135186"/>
                </a:cubicBezTo>
                <a:cubicBezTo>
                  <a:pt x="3571875" y="137666"/>
                  <a:pt x="3570634" y="138907"/>
                  <a:pt x="3568154" y="138907"/>
                </a:cubicBezTo>
                <a:cubicBezTo>
                  <a:pt x="3565674" y="138907"/>
                  <a:pt x="3564433" y="136426"/>
                  <a:pt x="3564433" y="131465"/>
                </a:cubicBezTo>
                <a:lnTo>
                  <a:pt x="3556992" y="131465"/>
                </a:lnTo>
                <a:cubicBezTo>
                  <a:pt x="3552031" y="136426"/>
                  <a:pt x="3547070" y="136426"/>
                  <a:pt x="3542109" y="131465"/>
                </a:cubicBezTo>
                <a:cubicBezTo>
                  <a:pt x="3542109" y="126504"/>
                  <a:pt x="3544589" y="124024"/>
                  <a:pt x="3549550" y="124024"/>
                </a:cubicBezTo>
                <a:cubicBezTo>
                  <a:pt x="3554511" y="119062"/>
                  <a:pt x="3563193" y="115342"/>
                  <a:pt x="3575595" y="112862"/>
                </a:cubicBezTo>
                <a:cubicBezTo>
                  <a:pt x="3578696" y="112242"/>
                  <a:pt x="3581409" y="111854"/>
                  <a:pt x="3583734" y="111699"/>
                </a:cubicBezTo>
                <a:close/>
                <a:moveTo>
                  <a:pt x="2924472" y="94258"/>
                </a:moveTo>
                <a:cubicBezTo>
                  <a:pt x="2924472" y="99219"/>
                  <a:pt x="2924472" y="101700"/>
                  <a:pt x="2924472" y="101700"/>
                </a:cubicBezTo>
                <a:cubicBezTo>
                  <a:pt x="2924472" y="101700"/>
                  <a:pt x="2923232" y="101700"/>
                  <a:pt x="2920751" y="101700"/>
                </a:cubicBezTo>
                <a:cubicBezTo>
                  <a:pt x="2918271" y="101700"/>
                  <a:pt x="2919511" y="99219"/>
                  <a:pt x="2924472" y="94258"/>
                </a:cubicBezTo>
                <a:close/>
                <a:moveTo>
                  <a:pt x="3370957" y="79375"/>
                </a:moveTo>
                <a:cubicBezTo>
                  <a:pt x="3370957" y="79375"/>
                  <a:pt x="3373437" y="79375"/>
                  <a:pt x="3378398" y="79375"/>
                </a:cubicBezTo>
                <a:cubicBezTo>
                  <a:pt x="3383359" y="84337"/>
                  <a:pt x="3383359" y="86817"/>
                  <a:pt x="3378398" y="86817"/>
                </a:cubicBezTo>
                <a:cubicBezTo>
                  <a:pt x="3373437" y="86817"/>
                  <a:pt x="3370957" y="85576"/>
                  <a:pt x="3370957" y="83096"/>
                </a:cubicBezTo>
                <a:cubicBezTo>
                  <a:pt x="3370957" y="80616"/>
                  <a:pt x="3370957" y="79375"/>
                  <a:pt x="3370957" y="79375"/>
                </a:cubicBezTo>
                <a:close/>
                <a:moveTo>
                  <a:pt x="2864941" y="79375"/>
                </a:moveTo>
                <a:cubicBezTo>
                  <a:pt x="2869902" y="79375"/>
                  <a:pt x="2872382" y="79375"/>
                  <a:pt x="2872382" y="79375"/>
                </a:cubicBezTo>
                <a:cubicBezTo>
                  <a:pt x="2877343" y="84337"/>
                  <a:pt x="2877343" y="86817"/>
                  <a:pt x="2872382" y="86817"/>
                </a:cubicBezTo>
                <a:cubicBezTo>
                  <a:pt x="2867422" y="86817"/>
                  <a:pt x="2864941" y="85576"/>
                  <a:pt x="2864941" y="83096"/>
                </a:cubicBezTo>
                <a:cubicBezTo>
                  <a:pt x="2864941" y="80616"/>
                  <a:pt x="2864941" y="79375"/>
                  <a:pt x="2864941" y="79375"/>
                </a:cubicBezTo>
                <a:close/>
                <a:moveTo>
                  <a:pt x="3450021" y="74724"/>
                </a:moveTo>
                <a:cubicBezTo>
                  <a:pt x="3454362" y="75345"/>
                  <a:pt x="3457773" y="76895"/>
                  <a:pt x="3460254" y="79375"/>
                </a:cubicBezTo>
                <a:cubicBezTo>
                  <a:pt x="3460254" y="84337"/>
                  <a:pt x="3461494" y="86817"/>
                  <a:pt x="3463974" y="86817"/>
                </a:cubicBezTo>
                <a:cubicBezTo>
                  <a:pt x="3466455" y="86817"/>
                  <a:pt x="3470175" y="86817"/>
                  <a:pt x="3475136" y="86817"/>
                </a:cubicBezTo>
                <a:cubicBezTo>
                  <a:pt x="3485058" y="86817"/>
                  <a:pt x="3491260" y="88057"/>
                  <a:pt x="3493740" y="90537"/>
                </a:cubicBezTo>
                <a:cubicBezTo>
                  <a:pt x="3496220" y="93018"/>
                  <a:pt x="3496220" y="97979"/>
                  <a:pt x="3493740" y="105420"/>
                </a:cubicBezTo>
                <a:cubicBezTo>
                  <a:pt x="3491260" y="112862"/>
                  <a:pt x="3486298" y="117823"/>
                  <a:pt x="3478857" y="120303"/>
                </a:cubicBezTo>
                <a:cubicBezTo>
                  <a:pt x="3471416" y="122783"/>
                  <a:pt x="3463974" y="121544"/>
                  <a:pt x="3456533" y="116582"/>
                </a:cubicBezTo>
                <a:cubicBezTo>
                  <a:pt x="3449091" y="111621"/>
                  <a:pt x="3445371" y="107900"/>
                  <a:pt x="3445371" y="105420"/>
                </a:cubicBezTo>
                <a:cubicBezTo>
                  <a:pt x="3445371" y="102940"/>
                  <a:pt x="3447851" y="101700"/>
                  <a:pt x="3452812" y="101700"/>
                </a:cubicBezTo>
                <a:lnTo>
                  <a:pt x="3460254" y="94258"/>
                </a:lnTo>
                <a:lnTo>
                  <a:pt x="3452812" y="94258"/>
                </a:lnTo>
                <a:lnTo>
                  <a:pt x="3445371" y="94258"/>
                </a:lnTo>
                <a:lnTo>
                  <a:pt x="3430488" y="86817"/>
                </a:lnTo>
                <a:cubicBezTo>
                  <a:pt x="3425527" y="86817"/>
                  <a:pt x="3420566" y="89297"/>
                  <a:pt x="3415605" y="94258"/>
                </a:cubicBezTo>
                <a:cubicBezTo>
                  <a:pt x="3410644" y="99219"/>
                  <a:pt x="3406923" y="100459"/>
                  <a:pt x="3404443" y="97979"/>
                </a:cubicBezTo>
                <a:cubicBezTo>
                  <a:pt x="3401963" y="95499"/>
                  <a:pt x="3403203" y="91778"/>
                  <a:pt x="3408164" y="86817"/>
                </a:cubicBezTo>
                <a:cubicBezTo>
                  <a:pt x="3413125" y="81855"/>
                  <a:pt x="3421806" y="78135"/>
                  <a:pt x="3434209" y="75655"/>
                </a:cubicBezTo>
                <a:cubicBezTo>
                  <a:pt x="3440410" y="74415"/>
                  <a:pt x="3445681" y="74105"/>
                  <a:pt x="3450021" y="74724"/>
                </a:cubicBezTo>
                <a:close/>
                <a:moveTo>
                  <a:pt x="2936564" y="74492"/>
                </a:moveTo>
                <a:cubicBezTo>
                  <a:pt x="2944006" y="74027"/>
                  <a:pt x="2948657" y="75655"/>
                  <a:pt x="2950517" y="79375"/>
                </a:cubicBezTo>
                <a:cubicBezTo>
                  <a:pt x="2952998" y="84337"/>
                  <a:pt x="2959199" y="89297"/>
                  <a:pt x="2969121" y="94258"/>
                </a:cubicBezTo>
                <a:cubicBezTo>
                  <a:pt x="2979043" y="94258"/>
                  <a:pt x="2985243" y="94258"/>
                  <a:pt x="2987724" y="94258"/>
                </a:cubicBezTo>
                <a:cubicBezTo>
                  <a:pt x="2990205" y="94258"/>
                  <a:pt x="2991445" y="96738"/>
                  <a:pt x="2991445" y="101700"/>
                </a:cubicBezTo>
                <a:cubicBezTo>
                  <a:pt x="2986484" y="106661"/>
                  <a:pt x="2984003" y="110382"/>
                  <a:pt x="2984003" y="112862"/>
                </a:cubicBezTo>
                <a:cubicBezTo>
                  <a:pt x="2984003" y="115342"/>
                  <a:pt x="2979043" y="116582"/>
                  <a:pt x="2969121" y="116582"/>
                </a:cubicBezTo>
                <a:cubicBezTo>
                  <a:pt x="2959199" y="116582"/>
                  <a:pt x="2951757" y="116582"/>
                  <a:pt x="2946796" y="116582"/>
                </a:cubicBezTo>
                <a:lnTo>
                  <a:pt x="2961679" y="109141"/>
                </a:lnTo>
                <a:lnTo>
                  <a:pt x="2976562" y="101700"/>
                </a:lnTo>
                <a:lnTo>
                  <a:pt x="2954238" y="94258"/>
                </a:lnTo>
                <a:lnTo>
                  <a:pt x="2939355" y="86817"/>
                </a:lnTo>
                <a:lnTo>
                  <a:pt x="2924472" y="86817"/>
                </a:lnTo>
                <a:lnTo>
                  <a:pt x="2909589" y="94258"/>
                </a:lnTo>
                <a:cubicBezTo>
                  <a:pt x="2904629" y="99219"/>
                  <a:pt x="2900908" y="100459"/>
                  <a:pt x="2898427" y="97979"/>
                </a:cubicBezTo>
                <a:cubicBezTo>
                  <a:pt x="2895947" y="95499"/>
                  <a:pt x="2897187" y="91778"/>
                  <a:pt x="2902148" y="86817"/>
                </a:cubicBezTo>
                <a:cubicBezTo>
                  <a:pt x="2907109" y="81855"/>
                  <a:pt x="2915791" y="78135"/>
                  <a:pt x="2928193" y="75655"/>
                </a:cubicBezTo>
                <a:cubicBezTo>
                  <a:pt x="2931294" y="75035"/>
                  <a:pt x="2934084" y="74647"/>
                  <a:pt x="2936564" y="74492"/>
                </a:cubicBezTo>
                <a:close/>
                <a:moveTo>
                  <a:pt x="3326308" y="64493"/>
                </a:moveTo>
                <a:cubicBezTo>
                  <a:pt x="3331269" y="64493"/>
                  <a:pt x="3336230" y="66973"/>
                  <a:pt x="3341191" y="71934"/>
                </a:cubicBezTo>
                <a:lnTo>
                  <a:pt x="3341191" y="79375"/>
                </a:lnTo>
                <a:cubicBezTo>
                  <a:pt x="3336230" y="79375"/>
                  <a:pt x="3331269" y="76895"/>
                  <a:pt x="3326308" y="71934"/>
                </a:cubicBezTo>
                <a:cubicBezTo>
                  <a:pt x="3321347" y="66973"/>
                  <a:pt x="3321347" y="64493"/>
                  <a:pt x="3326308" y="64493"/>
                </a:cubicBezTo>
                <a:close/>
                <a:moveTo>
                  <a:pt x="2816572" y="64493"/>
                </a:moveTo>
                <a:cubicBezTo>
                  <a:pt x="2819052" y="64493"/>
                  <a:pt x="2825253" y="66973"/>
                  <a:pt x="2835175" y="71934"/>
                </a:cubicBezTo>
                <a:lnTo>
                  <a:pt x="2835175" y="79375"/>
                </a:lnTo>
                <a:lnTo>
                  <a:pt x="2820292" y="71934"/>
                </a:lnTo>
                <a:cubicBezTo>
                  <a:pt x="2815332" y="66973"/>
                  <a:pt x="2814091" y="64493"/>
                  <a:pt x="2816572" y="64493"/>
                </a:cubicBezTo>
                <a:close/>
                <a:moveTo>
                  <a:pt x="4509492" y="27285"/>
                </a:moveTo>
                <a:cubicBezTo>
                  <a:pt x="4509492" y="27285"/>
                  <a:pt x="4509492" y="29766"/>
                  <a:pt x="4509492" y="34727"/>
                </a:cubicBezTo>
                <a:cubicBezTo>
                  <a:pt x="4509492" y="39688"/>
                  <a:pt x="4509492" y="42168"/>
                  <a:pt x="4509492" y="42168"/>
                </a:cubicBezTo>
                <a:cubicBezTo>
                  <a:pt x="4504530" y="42168"/>
                  <a:pt x="4502050" y="39688"/>
                  <a:pt x="4502050" y="34727"/>
                </a:cubicBezTo>
                <a:cubicBezTo>
                  <a:pt x="4502050" y="29766"/>
                  <a:pt x="4504530" y="27285"/>
                  <a:pt x="4509492" y="27285"/>
                </a:cubicBezTo>
                <a:close/>
                <a:moveTo>
                  <a:pt x="4509492" y="12403"/>
                </a:moveTo>
                <a:cubicBezTo>
                  <a:pt x="4516933" y="12403"/>
                  <a:pt x="4524374" y="14883"/>
                  <a:pt x="4531816" y="19844"/>
                </a:cubicBezTo>
                <a:cubicBezTo>
                  <a:pt x="4536777" y="19844"/>
                  <a:pt x="4540498" y="21085"/>
                  <a:pt x="4542978" y="23565"/>
                </a:cubicBezTo>
                <a:cubicBezTo>
                  <a:pt x="4545458" y="26045"/>
                  <a:pt x="4549179" y="27285"/>
                  <a:pt x="4554140" y="27285"/>
                </a:cubicBezTo>
                <a:cubicBezTo>
                  <a:pt x="4564061" y="27285"/>
                  <a:pt x="4569023" y="28526"/>
                  <a:pt x="4569023" y="31006"/>
                </a:cubicBezTo>
                <a:cubicBezTo>
                  <a:pt x="4569023" y="33486"/>
                  <a:pt x="4569023" y="34727"/>
                  <a:pt x="4569023" y="34727"/>
                </a:cubicBezTo>
                <a:cubicBezTo>
                  <a:pt x="4569023" y="44648"/>
                  <a:pt x="4569023" y="49610"/>
                  <a:pt x="4569023" y="49610"/>
                </a:cubicBezTo>
                <a:cubicBezTo>
                  <a:pt x="4569023" y="49610"/>
                  <a:pt x="4562822" y="49610"/>
                  <a:pt x="4550419" y="49610"/>
                </a:cubicBezTo>
                <a:cubicBezTo>
                  <a:pt x="4538017" y="49610"/>
                  <a:pt x="4531816" y="49610"/>
                  <a:pt x="4531816" y="49610"/>
                </a:cubicBezTo>
                <a:lnTo>
                  <a:pt x="4546699" y="42168"/>
                </a:lnTo>
                <a:cubicBezTo>
                  <a:pt x="4551660" y="42168"/>
                  <a:pt x="4556620" y="42168"/>
                  <a:pt x="4561581" y="42168"/>
                </a:cubicBezTo>
                <a:lnTo>
                  <a:pt x="4539257" y="34727"/>
                </a:lnTo>
                <a:lnTo>
                  <a:pt x="4524374" y="27285"/>
                </a:lnTo>
                <a:lnTo>
                  <a:pt x="4509492" y="19844"/>
                </a:lnTo>
                <a:cubicBezTo>
                  <a:pt x="4499570" y="19844"/>
                  <a:pt x="4493368" y="22324"/>
                  <a:pt x="4490888" y="27285"/>
                </a:cubicBezTo>
                <a:cubicBezTo>
                  <a:pt x="4488408" y="32247"/>
                  <a:pt x="4485927" y="33486"/>
                  <a:pt x="4483447" y="31006"/>
                </a:cubicBezTo>
                <a:cubicBezTo>
                  <a:pt x="4480967" y="28526"/>
                  <a:pt x="4482206" y="24805"/>
                  <a:pt x="4487167" y="19844"/>
                </a:cubicBezTo>
                <a:cubicBezTo>
                  <a:pt x="4494609" y="14883"/>
                  <a:pt x="4502050" y="12403"/>
                  <a:pt x="4509492" y="12403"/>
                </a:cubicBezTo>
                <a:close/>
                <a:moveTo>
                  <a:pt x="4457402" y="12403"/>
                </a:moveTo>
                <a:cubicBezTo>
                  <a:pt x="4462363" y="17364"/>
                  <a:pt x="4459882" y="19844"/>
                  <a:pt x="4449960" y="19844"/>
                </a:cubicBezTo>
                <a:cubicBezTo>
                  <a:pt x="4449960" y="14883"/>
                  <a:pt x="4452440" y="12403"/>
                  <a:pt x="4457402" y="12403"/>
                </a:cubicBezTo>
                <a:close/>
                <a:moveTo>
                  <a:pt x="4408102" y="310"/>
                </a:moveTo>
                <a:cubicBezTo>
                  <a:pt x="4411203" y="931"/>
                  <a:pt x="4415234" y="2481"/>
                  <a:pt x="4420195" y="4961"/>
                </a:cubicBezTo>
                <a:lnTo>
                  <a:pt x="4420195" y="19844"/>
                </a:lnTo>
                <a:cubicBezTo>
                  <a:pt x="4415233" y="14883"/>
                  <a:pt x="4410273" y="11162"/>
                  <a:pt x="4405312" y="8682"/>
                </a:cubicBezTo>
                <a:cubicBezTo>
                  <a:pt x="4400351" y="6202"/>
                  <a:pt x="4399111" y="3721"/>
                  <a:pt x="4401591" y="1241"/>
                </a:cubicBezTo>
                <a:cubicBezTo>
                  <a:pt x="4402831" y="1"/>
                  <a:pt x="4405002" y="-309"/>
                  <a:pt x="4408102" y="310"/>
                </a:cubicBezTo>
                <a:close/>
              </a:path>
            </a:pathLst>
          </a:custGeom>
          <a:solidFill>
            <a:schemeClr val="tx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Picture Placeholder 4"/>
          <p:cNvSpPr>
            <a:spLocks noGrp="1"/>
          </p:cNvSpPr>
          <p:nvPr>
            <p:ph type="pic" sz="quarter" idx="12"/>
          </p:nvPr>
        </p:nvSpPr>
        <p:spPr>
          <a:xfrm>
            <a:off x="2514383" y="2104902"/>
            <a:ext cx="6386799" cy="6200825"/>
          </a:xfrm>
          <a:custGeom>
            <a:avLst/>
            <a:gdLst>
              <a:gd name="connsiteX0" fmla="*/ 3897293 w 7427256"/>
              <a:gd name="connsiteY0" fmla="*/ 7204768 h 7209248"/>
              <a:gd name="connsiteX1" fmla="*/ 3906253 w 7427256"/>
              <a:gd name="connsiteY1" fmla="*/ 7209248 h 7209248"/>
              <a:gd name="connsiteX2" fmla="*/ 3897293 w 7427256"/>
              <a:gd name="connsiteY2" fmla="*/ 7209248 h 7209248"/>
              <a:gd name="connsiteX3" fmla="*/ 3888335 w 7427256"/>
              <a:gd name="connsiteY3" fmla="*/ 7209248 h 7209248"/>
              <a:gd name="connsiteX4" fmla="*/ 3897293 w 7427256"/>
              <a:gd name="connsiteY4" fmla="*/ 7204768 h 7209248"/>
              <a:gd name="connsiteX5" fmla="*/ 3108875 w 7427256"/>
              <a:gd name="connsiteY5" fmla="*/ 7083818 h 7209248"/>
              <a:gd name="connsiteX6" fmla="*/ 3117835 w 7427256"/>
              <a:gd name="connsiteY6" fmla="*/ 7083818 h 7209248"/>
              <a:gd name="connsiteX7" fmla="*/ 3117835 w 7427256"/>
              <a:gd name="connsiteY7" fmla="*/ 7092776 h 7209248"/>
              <a:gd name="connsiteX8" fmla="*/ 3305980 w 7427256"/>
              <a:gd name="connsiteY8" fmla="*/ 7021102 h 7209248"/>
              <a:gd name="connsiteX9" fmla="*/ 3323898 w 7427256"/>
              <a:gd name="connsiteY9" fmla="*/ 7030062 h 7209248"/>
              <a:gd name="connsiteX10" fmla="*/ 3305980 w 7427256"/>
              <a:gd name="connsiteY10" fmla="*/ 7030062 h 7209248"/>
              <a:gd name="connsiteX11" fmla="*/ 3305980 w 7427256"/>
              <a:gd name="connsiteY11" fmla="*/ 7021102 h 7209248"/>
              <a:gd name="connsiteX12" fmla="*/ 3570279 w 7427256"/>
              <a:gd name="connsiteY12" fmla="*/ 7016624 h 7209248"/>
              <a:gd name="connsiteX13" fmla="*/ 3583718 w 7427256"/>
              <a:gd name="connsiteY13" fmla="*/ 7021102 h 7209248"/>
              <a:gd name="connsiteX14" fmla="*/ 3574759 w 7427256"/>
              <a:gd name="connsiteY14" fmla="*/ 7030062 h 7209248"/>
              <a:gd name="connsiteX15" fmla="*/ 3565799 w 7427256"/>
              <a:gd name="connsiteY15" fmla="*/ 7021102 h 7209248"/>
              <a:gd name="connsiteX16" fmla="*/ 3570279 w 7427256"/>
              <a:gd name="connsiteY16" fmla="*/ 7016624 h 7209248"/>
              <a:gd name="connsiteX17" fmla="*/ 3261183 w 7427256"/>
              <a:gd name="connsiteY17" fmla="*/ 7012144 h 7209248"/>
              <a:gd name="connsiteX18" fmla="*/ 3270143 w 7427256"/>
              <a:gd name="connsiteY18" fmla="*/ 7016624 h 7209248"/>
              <a:gd name="connsiteX19" fmla="*/ 3279102 w 7427256"/>
              <a:gd name="connsiteY19" fmla="*/ 7021102 h 7209248"/>
              <a:gd name="connsiteX20" fmla="*/ 3261183 w 7427256"/>
              <a:gd name="connsiteY20" fmla="*/ 7021102 h 7209248"/>
              <a:gd name="connsiteX21" fmla="*/ 3422451 w 7427256"/>
              <a:gd name="connsiteY21" fmla="*/ 7003184 h 7209248"/>
              <a:gd name="connsiteX22" fmla="*/ 3453809 w 7427256"/>
              <a:gd name="connsiteY22" fmla="*/ 7012144 h 7209248"/>
              <a:gd name="connsiteX23" fmla="*/ 3494125 w 7427256"/>
              <a:gd name="connsiteY23" fmla="*/ 7021102 h 7209248"/>
              <a:gd name="connsiteX24" fmla="*/ 3476206 w 7427256"/>
              <a:gd name="connsiteY24" fmla="*/ 7021102 h 7209248"/>
              <a:gd name="connsiteX25" fmla="*/ 3467248 w 7427256"/>
              <a:gd name="connsiteY25" fmla="*/ 7021102 h 7209248"/>
              <a:gd name="connsiteX26" fmla="*/ 3440370 w 7427256"/>
              <a:gd name="connsiteY26" fmla="*/ 7021102 h 7209248"/>
              <a:gd name="connsiteX27" fmla="*/ 3413491 w 7427256"/>
              <a:gd name="connsiteY27" fmla="*/ 7012144 h 7209248"/>
              <a:gd name="connsiteX28" fmla="*/ 3359736 w 7427256"/>
              <a:gd name="connsiteY28" fmla="*/ 7003184 h 7209248"/>
              <a:gd name="connsiteX29" fmla="*/ 3386614 w 7427256"/>
              <a:gd name="connsiteY29" fmla="*/ 7012144 h 7209248"/>
              <a:gd name="connsiteX30" fmla="*/ 3391094 w 7427256"/>
              <a:gd name="connsiteY30" fmla="*/ 7021102 h 7209248"/>
              <a:gd name="connsiteX31" fmla="*/ 3368695 w 7427256"/>
              <a:gd name="connsiteY31" fmla="*/ 7030062 h 7209248"/>
              <a:gd name="connsiteX32" fmla="*/ 3359736 w 7427256"/>
              <a:gd name="connsiteY32" fmla="*/ 7021102 h 7209248"/>
              <a:gd name="connsiteX33" fmla="*/ 3359736 w 7427256"/>
              <a:gd name="connsiteY33" fmla="*/ 7003184 h 7209248"/>
              <a:gd name="connsiteX34" fmla="*/ 3055120 w 7427256"/>
              <a:gd name="connsiteY34" fmla="*/ 6985266 h 7209248"/>
              <a:gd name="connsiteX35" fmla="*/ 3081997 w 7427256"/>
              <a:gd name="connsiteY35" fmla="*/ 6994224 h 7209248"/>
              <a:gd name="connsiteX36" fmla="*/ 3046161 w 7427256"/>
              <a:gd name="connsiteY36" fmla="*/ 6994224 h 7209248"/>
              <a:gd name="connsiteX37" fmla="*/ 4074240 w 7427256"/>
              <a:gd name="connsiteY37" fmla="*/ 6971826 h 7209248"/>
              <a:gd name="connsiteX38" fmla="*/ 4076479 w 7427256"/>
              <a:gd name="connsiteY38" fmla="*/ 6976306 h 7209248"/>
              <a:gd name="connsiteX39" fmla="*/ 4067520 w 7427256"/>
              <a:gd name="connsiteY39" fmla="*/ 6976306 h 7209248"/>
              <a:gd name="connsiteX40" fmla="*/ 4074240 w 7427256"/>
              <a:gd name="connsiteY40" fmla="*/ 6971826 h 7209248"/>
              <a:gd name="connsiteX41" fmla="*/ 2622833 w 7427256"/>
              <a:gd name="connsiteY41" fmla="*/ 6953908 h 7209248"/>
              <a:gd name="connsiteX42" fmla="*/ 2625074 w 7427256"/>
              <a:gd name="connsiteY42" fmla="*/ 6958387 h 7209248"/>
              <a:gd name="connsiteX43" fmla="*/ 2616114 w 7427256"/>
              <a:gd name="connsiteY43" fmla="*/ 6958387 h 7209248"/>
              <a:gd name="connsiteX44" fmla="*/ 2622833 w 7427256"/>
              <a:gd name="connsiteY44" fmla="*/ 6953908 h 7209248"/>
              <a:gd name="connsiteX45" fmla="*/ 3359736 w 7427256"/>
              <a:gd name="connsiteY45" fmla="*/ 6940470 h 7209248"/>
              <a:gd name="connsiteX46" fmla="*/ 3368695 w 7427256"/>
              <a:gd name="connsiteY46" fmla="*/ 6940470 h 7209248"/>
              <a:gd name="connsiteX47" fmla="*/ 3364216 w 7427256"/>
              <a:gd name="connsiteY47" fmla="*/ 6944948 h 7209248"/>
              <a:gd name="connsiteX48" fmla="*/ 3359736 w 7427256"/>
              <a:gd name="connsiteY48" fmla="*/ 6949428 h 7209248"/>
              <a:gd name="connsiteX49" fmla="*/ 3350776 w 7427256"/>
              <a:gd name="connsiteY49" fmla="*/ 6949428 h 7209248"/>
              <a:gd name="connsiteX50" fmla="*/ 3359736 w 7427256"/>
              <a:gd name="connsiteY50" fmla="*/ 6940470 h 7209248"/>
              <a:gd name="connsiteX51" fmla="*/ 4622997 w 7427256"/>
              <a:gd name="connsiteY51" fmla="*/ 6931510 h 7209248"/>
              <a:gd name="connsiteX52" fmla="*/ 4649874 w 7427256"/>
              <a:gd name="connsiteY52" fmla="*/ 6931510 h 7209248"/>
              <a:gd name="connsiteX53" fmla="*/ 4622997 w 7427256"/>
              <a:gd name="connsiteY53" fmla="*/ 6940470 h 7209248"/>
              <a:gd name="connsiteX54" fmla="*/ 4605078 w 7427256"/>
              <a:gd name="connsiteY54" fmla="*/ 6940470 h 7209248"/>
              <a:gd name="connsiteX55" fmla="*/ 3305980 w 7427256"/>
              <a:gd name="connsiteY55" fmla="*/ 6931510 h 7209248"/>
              <a:gd name="connsiteX56" fmla="*/ 3323898 w 7427256"/>
              <a:gd name="connsiteY56" fmla="*/ 6931510 h 7209248"/>
              <a:gd name="connsiteX57" fmla="*/ 3305980 w 7427256"/>
              <a:gd name="connsiteY57" fmla="*/ 6940470 h 7209248"/>
              <a:gd name="connsiteX58" fmla="*/ 3207428 w 7427256"/>
              <a:gd name="connsiteY58" fmla="*/ 6927030 h 7209248"/>
              <a:gd name="connsiteX59" fmla="*/ 3216387 w 7427256"/>
              <a:gd name="connsiteY59" fmla="*/ 6931510 h 7209248"/>
              <a:gd name="connsiteX60" fmla="*/ 3216387 w 7427256"/>
              <a:gd name="connsiteY60" fmla="*/ 6940470 h 7209248"/>
              <a:gd name="connsiteX61" fmla="*/ 3198469 w 7427256"/>
              <a:gd name="connsiteY61" fmla="*/ 6931510 h 7209248"/>
              <a:gd name="connsiteX62" fmla="*/ 3207428 w 7427256"/>
              <a:gd name="connsiteY62" fmla="*/ 6927030 h 7209248"/>
              <a:gd name="connsiteX63" fmla="*/ 4295983 w 7427256"/>
              <a:gd name="connsiteY63" fmla="*/ 6922550 h 7209248"/>
              <a:gd name="connsiteX64" fmla="*/ 4336299 w 7427256"/>
              <a:gd name="connsiteY64" fmla="*/ 6927030 h 7209248"/>
              <a:gd name="connsiteX65" fmla="*/ 4322860 w 7427256"/>
              <a:gd name="connsiteY65" fmla="*/ 6931510 h 7209248"/>
              <a:gd name="connsiteX66" fmla="*/ 4282544 w 7427256"/>
              <a:gd name="connsiteY66" fmla="*/ 6931510 h 7209248"/>
              <a:gd name="connsiteX67" fmla="*/ 4255666 w 7427256"/>
              <a:gd name="connsiteY67" fmla="*/ 6931510 h 7209248"/>
              <a:gd name="connsiteX68" fmla="*/ 4251186 w 7427256"/>
              <a:gd name="connsiteY68" fmla="*/ 6927030 h 7209248"/>
              <a:gd name="connsiteX69" fmla="*/ 4295983 w 7427256"/>
              <a:gd name="connsiteY69" fmla="*/ 6922550 h 7209248"/>
              <a:gd name="connsiteX70" fmla="*/ 4076479 w 7427256"/>
              <a:gd name="connsiteY70" fmla="*/ 6922550 h 7209248"/>
              <a:gd name="connsiteX71" fmla="*/ 4085439 w 7427256"/>
              <a:gd name="connsiteY71" fmla="*/ 6931510 h 7209248"/>
              <a:gd name="connsiteX72" fmla="*/ 4058561 w 7427256"/>
              <a:gd name="connsiteY72" fmla="*/ 6931510 h 7209248"/>
              <a:gd name="connsiteX73" fmla="*/ 3673311 w 7427256"/>
              <a:gd name="connsiteY73" fmla="*/ 6922550 h 7209248"/>
              <a:gd name="connsiteX74" fmla="*/ 3691230 w 7427256"/>
              <a:gd name="connsiteY74" fmla="*/ 6927030 h 7209248"/>
              <a:gd name="connsiteX75" fmla="*/ 3691230 w 7427256"/>
              <a:gd name="connsiteY75" fmla="*/ 6940470 h 7209248"/>
              <a:gd name="connsiteX76" fmla="*/ 3677791 w 7427256"/>
              <a:gd name="connsiteY76" fmla="*/ 6940470 h 7209248"/>
              <a:gd name="connsiteX77" fmla="*/ 3664352 w 7427256"/>
              <a:gd name="connsiteY77" fmla="*/ 6940470 h 7209248"/>
              <a:gd name="connsiteX78" fmla="*/ 3673311 w 7427256"/>
              <a:gd name="connsiteY78" fmla="*/ 6922550 h 7209248"/>
              <a:gd name="connsiteX79" fmla="*/ 3628515 w 7427256"/>
              <a:gd name="connsiteY79" fmla="*/ 6922550 h 7209248"/>
              <a:gd name="connsiteX80" fmla="*/ 3637473 w 7427256"/>
              <a:gd name="connsiteY80" fmla="*/ 6931510 h 7209248"/>
              <a:gd name="connsiteX81" fmla="*/ 3632995 w 7427256"/>
              <a:gd name="connsiteY81" fmla="*/ 6940470 h 7209248"/>
              <a:gd name="connsiteX82" fmla="*/ 3628515 w 7427256"/>
              <a:gd name="connsiteY82" fmla="*/ 6931510 h 7209248"/>
              <a:gd name="connsiteX83" fmla="*/ 3628515 w 7427256"/>
              <a:gd name="connsiteY83" fmla="*/ 6922550 h 7209248"/>
              <a:gd name="connsiteX84" fmla="*/ 3364216 w 7427256"/>
              <a:gd name="connsiteY84" fmla="*/ 6922550 h 7209248"/>
              <a:gd name="connsiteX85" fmla="*/ 3368695 w 7427256"/>
              <a:gd name="connsiteY85" fmla="*/ 6931510 h 7209248"/>
              <a:gd name="connsiteX86" fmla="*/ 3359736 w 7427256"/>
              <a:gd name="connsiteY86" fmla="*/ 6931510 h 7209248"/>
              <a:gd name="connsiteX87" fmla="*/ 3364216 w 7427256"/>
              <a:gd name="connsiteY87" fmla="*/ 6922550 h 7209248"/>
              <a:gd name="connsiteX88" fmla="*/ 4999286 w 7427256"/>
              <a:gd name="connsiteY88" fmla="*/ 6904632 h 7209248"/>
              <a:gd name="connsiteX89" fmla="*/ 4999286 w 7427256"/>
              <a:gd name="connsiteY89" fmla="*/ 6913590 h 7209248"/>
              <a:gd name="connsiteX90" fmla="*/ 4981369 w 7427256"/>
              <a:gd name="connsiteY90" fmla="*/ 6913590 h 7209248"/>
              <a:gd name="connsiteX91" fmla="*/ 3476206 w 7427256"/>
              <a:gd name="connsiteY91" fmla="*/ 6904632 h 7209248"/>
              <a:gd name="connsiteX92" fmla="*/ 3512044 w 7427256"/>
              <a:gd name="connsiteY92" fmla="*/ 6904632 h 7209248"/>
              <a:gd name="connsiteX93" fmla="*/ 3507564 w 7427256"/>
              <a:gd name="connsiteY93" fmla="*/ 6909112 h 7209248"/>
              <a:gd name="connsiteX94" fmla="*/ 3494125 w 7427256"/>
              <a:gd name="connsiteY94" fmla="*/ 6913590 h 7209248"/>
              <a:gd name="connsiteX95" fmla="*/ 3807700 w 7427256"/>
              <a:gd name="connsiteY95" fmla="*/ 6895673 h 7209248"/>
              <a:gd name="connsiteX96" fmla="*/ 3807700 w 7427256"/>
              <a:gd name="connsiteY96" fmla="*/ 6904632 h 7209248"/>
              <a:gd name="connsiteX97" fmla="*/ 3803220 w 7427256"/>
              <a:gd name="connsiteY97" fmla="*/ 6913590 h 7209248"/>
              <a:gd name="connsiteX98" fmla="*/ 3798742 w 7427256"/>
              <a:gd name="connsiteY98" fmla="*/ 6904632 h 7209248"/>
              <a:gd name="connsiteX99" fmla="*/ 3807700 w 7427256"/>
              <a:gd name="connsiteY99" fmla="*/ 6895673 h 7209248"/>
              <a:gd name="connsiteX100" fmla="*/ 3646433 w 7427256"/>
              <a:gd name="connsiteY100" fmla="*/ 6895673 h 7209248"/>
              <a:gd name="connsiteX101" fmla="*/ 3655392 w 7427256"/>
              <a:gd name="connsiteY101" fmla="*/ 6895673 h 7209248"/>
              <a:gd name="connsiteX102" fmla="*/ 3659872 w 7427256"/>
              <a:gd name="connsiteY102" fmla="*/ 6900152 h 7209248"/>
              <a:gd name="connsiteX103" fmla="*/ 3646433 w 7427256"/>
              <a:gd name="connsiteY103" fmla="*/ 6904632 h 7209248"/>
              <a:gd name="connsiteX104" fmla="*/ 3646433 w 7427256"/>
              <a:gd name="connsiteY104" fmla="*/ 6895673 h 7209248"/>
              <a:gd name="connsiteX105" fmla="*/ 3420211 w 7427256"/>
              <a:gd name="connsiteY105" fmla="*/ 6891193 h 7209248"/>
              <a:gd name="connsiteX106" fmla="*/ 3422451 w 7427256"/>
              <a:gd name="connsiteY106" fmla="*/ 6895673 h 7209248"/>
              <a:gd name="connsiteX107" fmla="*/ 3422451 w 7427256"/>
              <a:gd name="connsiteY107" fmla="*/ 6904632 h 7209248"/>
              <a:gd name="connsiteX108" fmla="*/ 3413491 w 7427256"/>
              <a:gd name="connsiteY108" fmla="*/ 6895673 h 7209248"/>
              <a:gd name="connsiteX109" fmla="*/ 3420211 w 7427256"/>
              <a:gd name="connsiteY109" fmla="*/ 6891193 h 7209248"/>
              <a:gd name="connsiteX110" fmla="*/ 4841380 w 7427256"/>
              <a:gd name="connsiteY110" fmla="*/ 6882233 h 7209248"/>
              <a:gd name="connsiteX111" fmla="*/ 4851458 w 7427256"/>
              <a:gd name="connsiteY111" fmla="*/ 6886713 h 7209248"/>
              <a:gd name="connsiteX112" fmla="*/ 4873858 w 7427256"/>
              <a:gd name="connsiteY112" fmla="*/ 6895673 h 7209248"/>
              <a:gd name="connsiteX113" fmla="*/ 4882816 w 7427256"/>
              <a:gd name="connsiteY113" fmla="*/ 6895673 h 7209248"/>
              <a:gd name="connsiteX114" fmla="*/ 4873858 w 7427256"/>
              <a:gd name="connsiteY114" fmla="*/ 6904632 h 7209248"/>
              <a:gd name="connsiteX115" fmla="*/ 4864898 w 7427256"/>
              <a:gd name="connsiteY115" fmla="*/ 6895673 h 7209248"/>
              <a:gd name="connsiteX116" fmla="*/ 4846978 w 7427256"/>
              <a:gd name="connsiteY116" fmla="*/ 6895673 h 7209248"/>
              <a:gd name="connsiteX117" fmla="*/ 4838020 w 7427256"/>
              <a:gd name="connsiteY117" fmla="*/ 6886713 h 7209248"/>
              <a:gd name="connsiteX118" fmla="*/ 4841380 w 7427256"/>
              <a:gd name="connsiteY118" fmla="*/ 6882233 h 7209248"/>
              <a:gd name="connsiteX119" fmla="*/ 3718108 w 7427256"/>
              <a:gd name="connsiteY119" fmla="*/ 6877754 h 7209248"/>
              <a:gd name="connsiteX120" fmla="*/ 3727068 w 7427256"/>
              <a:gd name="connsiteY120" fmla="*/ 6886713 h 7209248"/>
              <a:gd name="connsiteX121" fmla="*/ 3682270 w 7427256"/>
              <a:gd name="connsiteY121" fmla="*/ 6886713 h 7209248"/>
              <a:gd name="connsiteX122" fmla="*/ 3718108 w 7427256"/>
              <a:gd name="connsiteY122" fmla="*/ 6877754 h 7209248"/>
              <a:gd name="connsiteX123" fmla="*/ 3046161 w 7427256"/>
              <a:gd name="connsiteY123" fmla="*/ 6868794 h 7209248"/>
              <a:gd name="connsiteX124" fmla="*/ 3055120 w 7427256"/>
              <a:gd name="connsiteY124" fmla="*/ 6873274 h 7209248"/>
              <a:gd name="connsiteX125" fmla="*/ 3046161 w 7427256"/>
              <a:gd name="connsiteY125" fmla="*/ 6877754 h 7209248"/>
              <a:gd name="connsiteX126" fmla="*/ 3032722 w 7427256"/>
              <a:gd name="connsiteY126" fmla="*/ 6882233 h 7209248"/>
              <a:gd name="connsiteX127" fmla="*/ 3032722 w 7427256"/>
              <a:gd name="connsiteY127" fmla="*/ 6873274 h 7209248"/>
              <a:gd name="connsiteX128" fmla="*/ 3046161 w 7427256"/>
              <a:gd name="connsiteY128" fmla="*/ 6868794 h 7209248"/>
              <a:gd name="connsiteX129" fmla="*/ 2371974 w 7427256"/>
              <a:gd name="connsiteY129" fmla="*/ 6863194 h 7209248"/>
              <a:gd name="connsiteX130" fmla="*/ 2374213 w 7427256"/>
              <a:gd name="connsiteY130" fmla="*/ 6868794 h 7209248"/>
              <a:gd name="connsiteX131" fmla="*/ 2365254 w 7427256"/>
              <a:gd name="connsiteY131" fmla="*/ 6877754 h 7209248"/>
              <a:gd name="connsiteX132" fmla="*/ 2356294 w 7427256"/>
              <a:gd name="connsiteY132" fmla="*/ 6873274 h 7209248"/>
              <a:gd name="connsiteX133" fmla="*/ 2365254 w 7427256"/>
              <a:gd name="connsiteY133" fmla="*/ 6864315 h 7209248"/>
              <a:gd name="connsiteX134" fmla="*/ 2371974 w 7427256"/>
              <a:gd name="connsiteY134" fmla="*/ 6863194 h 7209248"/>
              <a:gd name="connsiteX135" fmla="*/ 3610596 w 7427256"/>
              <a:gd name="connsiteY135" fmla="*/ 6859835 h 7209248"/>
              <a:gd name="connsiteX136" fmla="*/ 3619556 w 7427256"/>
              <a:gd name="connsiteY136" fmla="*/ 6859835 h 7209248"/>
              <a:gd name="connsiteX137" fmla="*/ 3628515 w 7427256"/>
              <a:gd name="connsiteY137" fmla="*/ 6868794 h 7209248"/>
              <a:gd name="connsiteX138" fmla="*/ 3637473 w 7427256"/>
              <a:gd name="connsiteY138" fmla="*/ 6877754 h 7209248"/>
              <a:gd name="connsiteX139" fmla="*/ 3601637 w 7427256"/>
              <a:gd name="connsiteY139" fmla="*/ 6877754 h 7209248"/>
              <a:gd name="connsiteX140" fmla="*/ 3610596 w 7427256"/>
              <a:gd name="connsiteY140" fmla="*/ 6859835 h 7209248"/>
              <a:gd name="connsiteX141" fmla="*/ 3431410 w 7427256"/>
              <a:gd name="connsiteY141" fmla="*/ 6859835 h 7209248"/>
              <a:gd name="connsiteX142" fmla="*/ 3422451 w 7427256"/>
              <a:gd name="connsiteY142" fmla="*/ 6868794 h 7209248"/>
              <a:gd name="connsiteX143" fmla="*/ 3386614 w 7427256"/>
              <a:gd name="connsiteY143" fmla="*/ 6868794 h 7209248"/>
              <a:gd name="connsiteX144" fmla="*/ 3368695 w 7427256"/>
              <a:gd name="connsiteY144" fmla="*/ 6868794 h 7209248"/>
              <a:gd name="connsiteX145" fmla="*/ 3153673 w 7427256"/>
              <a:gd name="connsiteY145" fmla="*/ 6859835 h 7209248"/>
              <a:gd name="connsiteX146" fmla="*/ 3176070 w 7427256"/>
              <a:gd name="connsiteY146" fmla="*/ 6859835 h 7209248"/>
              <a:gd name="connsiteX147" fmla="*/ 3189509 w 7427256"/>
              <a:gd name="connsiteY147" fmla="*/ 6859835 h 7209248"/>
              <a:gd name="connsiteX148" fmla="*/ 3207428 w 7427256"/>
              <a:gd name="connsiteY148" fmla="*/ 6868794 h 7209248"/>
              <a:gd name="connsiteX149" fmla="*/ 3225347 w 7427256"/>
              <a:gd name="connsiteY149" fmla="*/ 6877754 h 7209248"/>
              <a:gd name="connsiteX150" fmla="*/ 3207428 w 7427256"/>
              <a:gd name="connsiteY150" fmla="*/ 6877754 h 7209248"/>
              <a:gd name="connsiteX151" fmla="*/ 3153673 w 7427256"/>
              <a:gd name="connsiteY151" fmla="*/ 6868794 h 7209248"/>
              <a:gd name="connsiteX152" fmla="*/ 4291503 w 7427256"/>
              <a:gd name="connsiteY152" fmla="*/ 6855355 h 7209248"/>
              <a:gd name="connsiteX153" fmla="*/ 4300463 w 7427256"/>
              <a:gd name="connsiteY153" fmla="*/ 6859835 h 7209248"/>
              <a:gd name="connsiteX154" fmla="*/ 4291503 w 7427256"/>
              <a:gd name="connsiteY154" fmla="*/ 6859835 h 7209248"/>
              <a:gd name="connsiteX155" fmla="*/ 4282544 w 7427256"/>
              <a:gd name="connsiteY155" fmla="*/ 6859835 h 7209248"/>
              <a:gd name="connsiteX156" fmla="*/ 4291503 w 7427256"/>
              <a:gd name="connsiteY156" fmla="*/ 6855355 h 7209248"/>
              <a:gd name="connsiteX157" fmla="*/ 4838020 w 7427256"/>
              <a:gd name="connsiteY157" fmla="*/ 6832958 h 7209248"/>
              <a:gd name="connsiteX158" fmla="*/ 4851458 w 7427256"/>
              <a:gd name="connsiteY158" fmla="*/ 6841916 h 7209248"/>
              <a:gd name="connsiteX159" fmla="*/ 4846978 w 7427256"/>
              <a:gd name="connsiteY159" fmla="*/ 6850876 h 7209248"/>
              <a:gd name="connsiteX160" fmla="*/ 4838020 w 7427256"/>
              <a:gd name="connsiteY160" fmla="*/ 6841916 h 7209248"/>
              <a:gd name="connsiteX161" fmla="*/ 4838020 w 7427256"/>
              <a:gd name="connsiteY161" fmla="*/ 6832958 h 7209248"/>
              <a:gd name="connsiteX162" fmla="*/ 3960009 w 7427256"/>
              <a:gd name="connsiteY162" fmla="*/ 6832958 h 7209248"/>
              <a:gd name="connsiteX163" fmla="*/ 3968967 w 7427256"/>
              <a:gd name="connsiteY163" fmla="*/ 6832958 h 7209248"/>
              <a:gd name="connsiteX164" fmla="*/ 3960009 w 7427256"/>
              <a:gd name="connsiteY164" fmla="*/ 6841916 h 7209248"/>
              <a:gd name="connsiteX165" fmla="*/ 3431410 w 7427256"/>
              <a:gd name="connsiteY165" fmla="*/ 6832958 h 7209248"/>
              <a:gd name="connsiteX166" fmla="*/ 3449329 w 7427256"/>
              <a:gd name="connsiteY166" fmla="*/ 6832958 h 7209248"/>
              <a:gd name="connsiteX167" fmla="*/ 3467248 w 7427256"/>
              <a:gd name="connsiteY167" fmla="*/ 6832958 h 7209248"/>
              <a:gd name="connsiteX168" fmla="*/ 3476206 w 7427256"/>
              <a:gd name="connsiteY168" fmla="*/ 6832958 h 7209248"/>
              <a:gd name="connsiteX169" fmla="*/ 3494125 w 7427256"/>
              <a:gd name="connsiteY169" fmla="*/ 6841916 h 7209248"/>
              <a:gd name="connsiteX170" fmla="*/ 3507564 w 7427256"/>
              <a:gd name="connsiteY170" fmla="*/ 6846396 h 7209248"/>
              <a:gd name="connsiteX171" fmla="*/ 3512044 w 7427256"/>
              <a:gd name="connsiteY171" fmla="*/ 6850876 h 7209248"/>
              <a:gd name="connsiteX172" fmla="*/ 3476206 w 7427256"/>
              <a:gd name="connsiteY172" fmla="*/ 6850876 h 7209248"/>
              <a:gd name="connsiteX173" fmla="*/ 3449329 w 7427256"/>
              <a:gd name="connsiteY173" fmla="*/ 6841916 h 7209248"/>
              <a:gd name="connsiteX174" fmla="*/ 3270143 w 7427256"/>
              <a:gd name="connsiteY174" fmla="*/ 6832958 h 7209248"/>
              <a:gd name="connsiteX175" fmla="*/ 3270143 w 7427256"/>
              <a:gd name="connsiteY175" fmla="*/ 6841916 h 7209248"/>
              <a:gd name="connsiteX176" fmla="*/ 3274623 w 7427256"/>
              <a:gd name="connsiteY176" fmla="*/ 6855355 h 7209248"/>
              <a:gd name="connsiteX177" fmla="*/ 3305980 w 7427256"/>
              <a:gd name="connsiteY177" fmla="*/ 6850876 h 7209248"/>
              <a:gd name="connsiteX178" fmla="*/ 3314940 w 7427256"/>
              <a:gd name="connsiteY178" fmla="*/ 6868794 h 7209248"/>
              <a:gd name="connsiteX179" fmla="*/ 3297021 w 7427256"/>
              <a:gd name="connsiteY179" fmla="*/ 6877754 h 7209248"/>
              <a:gd name="connsiteX180" fmla="*/ 3314940 w 7427256"/>
              <a:gd name="connsiteY180" fmla="*/ 6886713 h 7209248"/>
              <a:gd name="connsiteX181" fmla="*/ 3305980 w 7427256"/>
              <a:gd name="connsiteY181" fmla="*/ 6895673 h 7209248"/>
              <a:gd name="connsiteX182" fmla="*/ 3288062 w 7427256"/>
              <a:gd name="connsiteY182" fmla="*/ 6886713 h 7209248"/>
              <a:gd name="connsiteX183" fmla="*/ 3270143 w 7427256"/>
              <a:gd name="connsiteY183" fmla="*/ 6868794 h 7209248"/>
              <a:gd name="connsiteX184" fmla="*/ 3261183 w 7427256"/>
              <a:gd name="connsiteY184" fmla="*/ 6859835 h 7209248"/>
              <a:gd name="connsiteX185" fmla="*/ 3261183 w 7427256"/>
              <a:gd name="connsiteY185" fmla="*/ 6841916 h 7209248"/>
              <a:gd name="connsiteX186" fmla="*/ 4802182 w 7427256"/>
              <a:gd name="connsiteY186" fmla="*/ 6823998 h 7209248"/>
              <a:gd name="connsiteX187" fmla="*/ 4811142 w 7427256"/>
              <a:gd name="connsiteY187" fmla="*/ 6823998 h 7209248"/>
              <a:gd name="connsiteX188" fmla="*/ 4793224 w 7427256"/>
              <a:gd name="connsiteY188" fmla="*/ 6832958 h 7209248"/>
              <a:gd name="connsiteX189" fmla="*/ 4802182 w 7427256"/>
              <a:gd name="connsiteY189" fmla="*/ 6823998 h 7209248"/>
              <a:gd name="connsiteX190" fmla="*/ 3691230 w 7427256"/>
              <a:gd name="connsiteY190" fmla="*/ 6823998 h 7209248"/>
              <a:gd name="connsiteX191" fmla="*/ 3682270 w 7427256"/>
              <a:gd name="connsiteY191" fmla="*/ 6850876 h 7209248"/>
              <a:gd name="connsiteX192" fmla="*/ 3655392 w 7427256"/>
              <a:gd name="connsiteY192" fmla="*/ 6850876 h 7209248"/>
              <a:gd name="connsiteX193" fmla="*/ 4183991 w 7427256"/>
              <a:gd name="connsiteY193" fmla="*/ 6815039 h 7209248"/>
              <a:gd name="connsiteX194" fmla="*/ 4192951 w 7427256"/>
              <a:gd name="connsiteY194" fmla="*/ 6819519 h 7209248"/>
              <a:gd name="connsiteX195" fmla="*/ 4183991 w 7427256"/>
              <a:gd name="connsiteY195" fmla="*/ 6823998 h 7209248"/>
              <a:gd name="connsiteX196" fmla="*/ 4148154 w 7427256"/>
              <a:gd name="connsiteY196" fmla="*/ 6823998 h 7209248"/>
              <a:gd name="connsiteX197" fmla="*/ 4183991 w 7427256"/>
              <a:gd name="connsiteY197" fmla="*/ 6815039 h 7209248"/>
              <a:gd name="connsiteX198" fmla="*/ 3807700 w 7427256"/>
              <a:gd name="connsiteY198" fmla="*/ 6815039 h 7209248"/>
              <a:gd name="connsiteX199" fmla="*/ 3825619 w 7427256"/>
              <a:gd name="connsiteY199" fmla="*/ 6823998 h 7209248"/>
              <a:gd name="connsiteX200" fmla="*/ 3807700 w 7427256"/>
              <a:gd name="connsiteY200" fmla="*/ 6823998 h 7209248"/>
              <a:gd name="connsiteX201" fmla="*/ 3798742 w 7427256"/>
              <a:gd name="connsiteY201" fmla="*/ 6823998 h 7209248"/>
              <a:gd name="connsiteX202" fmla="*/ 3807700 w 7427256"/>
              <a:gd name="connsiteY202" fmla="*/ 6815039 h 7209248"/>
              <a:gd name="connsiteX203" fmla="*/ 3350776 w 7427256"/>
              <a:gd name="connsiteY203" fmla="*/ 6815039 h 7209248"/>
              <a:gd name="connsiteX204" fmla="*/ 3359736 w 7427256"/>
              <a:gd name="connsiteY204" fmla="*/ 6815039 h 7209248"/>
              <a:gd name="connsiteX205" fmla="*/ 3359736 w 7427256"/>
              <a:gd name="connsiteY205" fmla="*/ 6823998 h 7209248"/>
              <a:gd name="connsiteX206" fmla="*/ 3350776 w 7427256"/>
              <a:gd name="connsiteY206" fmla="*/ 6823998 h 7209248"/>
              <a:gd name="connsiteX207" fmla="*/ 3350776 w 7427256"/>
              <a:gd name="connsiteY207" fmla="*/ 6815039 h 7209248"/>
              <a:gd name="connsiteX208" fmla="*/ 3314940 w 7427256"/>
              <a:gd name="connsiteY208" fmla="*/ 6806079 h 7209248"/>
              <a:gd name="connsiteX209" fmla="*/ 3319420 w 7427256"/>
              <a:gd name="connsiteY209" fmla="*/ 6810559 h 7209248"/>
              <a:gd name="connsiteX210" fmla="*/ 3310460 w 7427256"/>
              <a:gd name="connsiteY210" fmla="*/ 6815039 h 7209248"/>
              <a:gd name="connsiteX211" fmla="*/ 3305980 w 7427256"/>
              <a:gd name="connsiteY211" fmla="*/ 6810559 h 7209248"/>
              <a:gd name="connsiteX212" fmla="*/ 3314940 w 7427256"/>
              <a:gd name="connsiteY212" fmla="*/ 6806079 h 7209248"/>
              <a:gd name="connsiteX213" fmla="*/ 4405865 w 7427256"/>
              <a:gd name="connsiteY213" fmla="*/ 6802917 h 7209248"/>
              <a:gd name="connsiteX214" fmla="*/ 4399014 w 7427256"/>
              <a:gd name="connsiteY214" fmla="*/ 6806079 h 7209248"/>
              <a:gd name="connsiteX215" fmla="*/ 4390056 w 7427256"/>
              <a:gd name="connsiteY215" fmla="*/ 6806079 h 7209248"/>
              <a:gd name="connsiteX216" fmla="*/ 4421413 w 7427256"/>
              <a:gd name="connsiteY216" fmla="*/ 6797120 h 7209248"/>
              <a:gd name="connsiteX217" fmla="*/ 4434852 w 7427256"/>
              <a:gd name="connsiteY217" fmla="*/ 6797120 h 7209248"/>
              <a:gd name="connsiteX218" fmla="*/ 4405865 w 7427256"/>
              <a:gd name="connsiteY218" fmla="*/ 6802917 h 7209248"/>
              <a:gd name="connsiteX219" fmla="*/ 4413573 w 7427256"/>
              <a:gd name="connsiteY219" fmla="*/ 6799360 h 7209248"/>
              <a:gd name="connsiteX220" fmla="*/ 4421413 w 7427256"/>
              <a:gd name="connsiteY220" fmla="*/ 6797120 h 7209248"/>
              <a:gd name="connsiteX221" fmla="*/ 3269023 w 7427256"/>
              <a:gd name="connsiteY221" fmla="*/ 6791521 h 7209248"/>
              <a:gd name="connsiteX222" fmla="*/ 3270143 w 7427256"/>
              <a:gd name="connsiteY222" fmla="*/ 6797120 h 7209248"/>
              <a:gd name="connsiteX223" fmla="*/ 3270143 w 7427256"/>
              <a:gd name="connsiteY223" fmla="*/ 6806079 h 7209248"/>
              <a:gd name="connsiteX224" fmla="*/ 3261183 w 7427256"/>
              <a:gd name="connsiteY224" fmla="*/ 6806079 h 7209248"/>
              <a:gd name="connsiteX225" fmla="*/ 3265663 w 7427256"/>
              <a:gd name="connsiteY225" fmla="*/ 6792640 h 7209248"/>
              <a:gd name="connsiteX226" fmla="*/ 3269023 w 7427256"/>
              <a:gd name="connsiteY226" fmla="*/ 6791521 h 7209248"/>
              <a:gd name="connsiteX227" fmla="*/ 3709149 w 7427256"/>
              <a:gd name="connsiteY227" fmla="*/ 6788161 h 7209248"/>
              <a:gd name="connsiteX228" fmla="*/ 3727068 w 7427256"/>
              <a:gd name="connsiteY228" fmla="*/ 6806079 h 7209248"/>
              <a:gd name="connsiteX229" fmla="*/ 3709149 w 7427256"/>
              <a:gd name="connsiteY229" fmla="*/ 6797120 h 7209248"/>
              <a:gd name="connsiteX230" fmla="*/ 3476206 w 7427256"/>
              <a:gd name="connsiteY230" fmla="*/ 6788161 h 7209248"/>
              <a:gd name="connsiteX231" fmla="*/ 3512044 w 7427256"/>
              <a:gd name="connsiteY231" fmla="*/ 6823998 h 7209248"/>
              <a:gd name="connsiteX232" fmla="*/ 3494125 w 7427256"/>
              <a:gd name="connsiteY232" fmla="*/ 6815039 h 7209248"/>
              <a:gd name="connsiteX233" fmla="*/ 3467248 w 7427256"/>
              <a:gd name="connsiteY233" fmla="*/ 6806079 h 7209248"/>
              <a:gd name="connsiteX234" fmla="*/ 4157113 w 7427256"/>
              <a:gd name="connsiteY234" fmla="*/ 6779201 h 7209248"/>
              <a:gd name="connsiteX235" fmla="*/ 4175032 w 7427256"/>
              <a:gd name="connsiteY235" fmla="*/ 6797120 h 7209248"/>
              <a:gd name="connsiteX236" fmla="*/ 4157113 w 7427256"/>
              <a:gd name="connsiteY236" fmla="*/ 6797120 h 7209248"/>
              <a:gd name="connsiteX237" fmla="*/ 4157113 w 7427256"/>
              <a:gd name="connsiteY237" fmla="*/ 6779201 h 7209248"/>
              <a:gd name="connsiteX238" fmla="*/ 3933131 w 7427256"/>
              <a:gd name="connsiteY238" fmla="*/ 6779201 h 7209248"/>
              <a:gd name="connsiteX239" fmla="*/ 3960009 w 7427256"/>
              <a:gd name="connsiteY239" fmla="*/ 6788161 h 7209248"/>
              <a:gd name="connsiteX240" fmla="*/ 3933131 w 7427256"/>
              <a:gd name="connsiteY240" fmla="*/ 6788161 h 7209248"/>
              <a:gd name="connsiteX241" fmla="*/ 3933131 w 7427256"/>
              <a:gd name="connsiteY241" fmla="*/ 6779201 h 7209248"/>
              <a:gd name="connsiteX242" fmla="*/ 3852497 w 7427256"/>
              <a:gd name="connsiteY242" fmla="*/ 6761283 h 7209248"/>
              <a:gd name="connsiteX243" fmla="*/ 3852497 w 7427256"/>
              <a:gd name="connsiteY243" fmla="*/ 6770243 h 7209248"/>
              <a:gd name="connsiteX244" fmla="*/ 3870416 w 7427256"/>
              <a:gd name="connsiteY244" fmla="*/ 6788161 h 7209248"/>
              <a:gd name="connsiteX245" fmla="*/ 3888335 w 7427256"/>
              <a:gd name="connsiteY245" fmla="*/ 6806079 h 7209248"/>
              <a:gd name="connsiteX246" fmla="*/ 3865936 w 7427256"/>
              <a:gd name="connsiteY246" fmla="*/ 6815039 h 7209248"/>
              <a:gd name="connsiteX247" fmla="*/ 3839058 w 7427256"/>
              <a:gd name="connsiteY247" fmla="*/ 6810559 h 7209248"/>
              <a:gd name="connsiteX248" fmla="*/ 3839058 w 7427256"/>
              <a:gd name="connsiteY248" fmla="*/ 6792640 h 7209248"/>
              <a:gd name="connsiteX249" fmla="*/ 3843538 w 7427256"/>
              <a:gd name="connsiteY249" fmla="*/ 6770243 h 7209248"/>
              <a:gd name="connsiteX250" fmla="*/ 3843538 w 7427256"/>
              <a:gd name="connsiteY250" fmla="*/ 6765763 h 7209248"/>
              <a:gd name="connsiteX251" fmla="*/ 3852497 w 7427256"/>
              <a:gd name="connsiteY251" fmla="*/ 6761283 h 7209248"/>
              <a:gd name="connsiteX252" fmla="*/ 3632995 w 7427256"/>
              <a:gd name="connsiteY252" fmla="*/ 6761283 h 7209248"/>
              <a:gd name="connsiteX253" fmla="*/ 3641953 w 7427256"/>
              <a:gd name="connsiteY253" fmla="*/ 6779201 h 7209248"/>
              <a:gd name="connsiteX254" fmla="*/ 3637473 w 7427256"/>
              <a:gd name="connsiteY254" fmla="*/ 6797120 h 7209248"/>
              <a:gd name="connsiteX255" fmla="*/ 3637473 w 7427256"/>
              <a:gd name="connsiteY255" fmla="*/ 6788161 h 7209248"/>
              <a:gd name="connsiteX256" fmla="*/ 3628515 w 7427256"/>
              <a:gd name="connsiteY256" fmla="*/ 6770243 h 7209248"/>
              <a:gd name="connsiteX257" fmla="*/ 3632995 w 7427256"/>
              <a:gd name="connsiteY257" fmla="*/ 6761283 h 7209248"/>
              <a:gd name="connsiteX258" fmla="*/ 3431410 w 7427256"/>
              <a:gd name="connsiteY258" fmla="*/ 6761283 h 7209248"/>
              <a:gd name="connsiteX259" fmla="*/ 3449329 w 7427256"/>
              <a:gd name="connsiteY259" fmla="*/ 6770243 h 7209248"/>
              <a:gd name="connsiteX260" fmla="*/ 3440370 w 7427256"/>
              <a:gd name="connsiteY260" fmla="*/ 6779201 h 7209248"/>
              <a:gd name="connsiteX261" fmla="*/ 3431410 w 7427256"/>
              <a:gd name="connsiteY261" fmla="*/ 6761283 h 7209248"/>
              <a:gd name="connsiteX262" fmla="*/ 4918654 w 7427256"/>
              <a:gd name="connsiteY262" fmla="*/ 6752324 h 7209248"/>
              <a:gd name="connsiteX263" fmla="*/ 4936572 w 7427256"/>
              <a:gd name="connsiteY263" fmla="*/ 6761283 h 7209248"/>
              <a:gd name="connsiteX264" fmla="*/ 4891775 w 7427256"/>
              <a:gd name="connsiteY264" fmla="*/ 6770243 h 7209248"/>
              <a:gd name="connsiteX265" fmla="*/ 4918654 w 7427256"/>
              <a:gd name="connsiteY265" fmla="*/ 6752324 h 7209248"/>
              <a:gd name="connsiteX266" fmla="*/ 3471726 w 7427256"/>
              <a:gd name="connsiteY266" fmla="*/ 6752324 h 7209248"/>
              <a:gd name="connsiteX267" fmla="*/ 3480686 w 7427256"/>
              <a:gd name="connsiteY267" fmla="*/ 6756804 h 7209248"/>
              <a:gd name="connsiteX268" fmla="*/ 3476206 w 7427256"/>
              <a:gd name="connsiteY268" fmla="*/ 6761283 h 7209248"/>
              <a:gd name="connsiteX269" fmla="*/ 3467248 w 7427256"/>
              <a:gd name="connsiteY269" fmla="*/ 6756804 h 7209248"/>
              <a:gd name="connsiteX270" fmla="*/ 3471726 w 7427256"/>
              <a:gd name="connsiteY270" fmla="*/ 6752324 h 7209248"/>
              <a:gd name="connsiteX271" fmla="*/ 4141435 w 7427256"/>
              <a:gd name="connsiteY271" fmla="*/ 6736646 h 7209248"/>
              <a:gd name="connsiteX272" fmla="*/ 4157113 w 7427256"/>
              <a:gd name="connsiteY272" fmla="*/ 6738885 h 7209248"/>
              <a:gd name="connsiteX273" fmla="*/ 4183991 w 7427256"/>
              <a:gd name="connsiteY273" fmla="*/ 6743365 h 7209248"/>
              <a:gd name="connsiteX274" fmla="*/ 4192951 w 7427256"/>
              <a:gd name="connsiteY274" fmla="*/ 6743365 h 7209248"/>
              <a:gd name="connsiteX275" fmla="*/ 4175032 w 7427256"/>
              <a:gd name="connsiteY275" fmla="*/ 6752324 h 7209248"/>
              <a:gd name="connsiteX276" fmla="*/ 4148154 w 7427256"/>
              <a:gd name="connsiteY276" fmla="*/ 6761283 h 7209248"/>
              <a:gd name="connsiteX277" fmla="*/ 4139194 w 7427256"/>
              <a:gd name="connsiteY277" fmla="*/ 6752324 h 7209248"/>
              <a:gd name="connsiteX278" fmla="*/ 4130236 w 7427256"/>
              <a:gd name="connsiteY278" fmla="*/ 6752324 h 7209248"/>
              <a:gd name="connsiteX279" fmla="*/ 4121276 w 7427256"/>
              <a:gd name="connsiteY279" fmla="*/ 6743365 h 7209248"/>
              <a:gd name="connsiteX280" fmla="*/ 4130236 w 7427256"/>
              <a:gd name="connsiteY280" fmla="*/ 6738885 h 7209248"/>
              <a:gd name="connsiteX281" fmla="*/ 4141435 w 7427256"/>
              <a:gd name="connsiteY281" fmla="*/ 6736646 h 7209248"/>
              <a:gd name="connsiteX282" fmla="*/ 3910732 w 7427256"/>
              <a:gd name="connsiteY282" fmla="*/ 6734405 h 7209248"/>
              <a:gd name="connsiteX283" fmla="*/ 3919692 w 7427256"/>
              <a:gd name="connsiteY283" fmla="*/ 6738885 h 7209248"/>
              <a:gd name="connsiteX284" fmla="*/ 3915212 w 7427256"/>
              <a:gd name="connsiteY284" fmla="*/ 6743365 h 7209248"/>
              <a:gd name="connsiteX285" fmla="*/ 3906253 w 7427256"/>
              <a:gd name="connsiteY285" fmla="*/ 6738885 h 7209248"/>
              <a:gd name="connsiteX286" fmla="*/ 3910732 w 7427256"/>
              <a:gd name="connsiteY286" fmla="*/ 6734405 h 7209248"/>
              <a:gd name="connsiteX287" fmla="*/ 3386614 w 7427256"/>
              <a:gd name="connsiteY287" fmla="*/ 6734405 h 7209248"/>
              <a:gd name="connsiteX288" fmla="*/ 3395572 w 7427256"/>
              <a:gd name="connsiteY288" fmla="*/ 6734405 h 7209248"/>
              <a:gd name="connsiteX289" fmla="*/ 3404532 w 7427256"/>
              <a:gd name="connsiteY289" fmla="*/ 6743365 h 7209248"/>
              <a:gd name="connsiteX290" fmla="*/ 3404532 w 7427256"/>
              <a:gd name="connsiteY290" fmla="*/ 6752324 h 7209248"/>
              <a:gd name="connsiteX291" fmla="*/ 3395572 w 7427256"/>
              <a:gd name="connsiteY291" fmla="*/ 6752324 h 7209248"/>
              <a:gd name="connsiteX292" fmla="*/ 3382134 w 7427256"/>
              <a:gd name="connsiteY292" fmla="*/ 6747844 h 7209248"/>
              <a:gd name="connsiteX293" fmla="*/ 3386614 w 7427256"/>
              <a:gd name="connsiteY293" fmla="*/ 6734405 h 7209248"/>
              <a:gd name="connsiteX294" fmla="*/ 3010323 w 7427256"/>
              <a:gd name="connsiteY294" fmla="*/ 6734405 h 7209248"/>
              <a:gd name="connsiteX295" fmla="*/ 3019282 w 7427256"/>
              <a:gd name="connsiteY295" fmla="*/ 6734405 h 7209248"/>
              <a:gd name="connsiteX296" fmla="*/ 3010323 w 7427256"/>
              <a:gd name="connsiteY296" fmla="*/ 6743365 h 7209248"/>
              <a:gd name="connsiteX297" fmla="*/ 3001364 w 7427256"/>
              <a:gd name="connsiteY297" fmla="*/ 6743365 h 7209248"/>
              <a:gd name="connsiteX298" fmla="*/ 3010323 w 7427256"/>
              <a:gd name="connsiteY298" fmla="*/ 6734405 h 7209248"/>
              <a:gd name="connsiteX299" fmla="*/ 4838020 w 7427256"/>
              <a:gd name="connsiteY299" fmla="*/ 6725446 h 7209248"/>
              <a:gd name="connsiteX300" fmla="*/ 4846978 w 7427256"/>
              <a:gd name="connsiteY300" fmla="*/ 6734405 h 7209248"/>
              <a:gd name="connsiteX301" fmla="*/ 4838020 w 7427256"/>
              <a:gd name="connsiteY301" fmla="*/ 6734405 h 7209248"/>
              <a:gd name="connsiteX302" fmla="*/ 4829061 w 7427256"/>
              <a:gd name="connsiteY302" fmla="*/ 6734405 h 7209248"/>
              <a:gd name="connsiteX303" fmla="*/ 3986886 w 7427256"/>
              <a:gd name="connsiteY303" fmla="*/ 6725446 h 7209248"/>
              <a:gd name="connsiteX304" fmla="*/ 3986886 w 7427256"/>
              <a:gd name="connsiteY304" fmla="*/ 6734405 h 7209248"/>
              <a:gd name="connsiteX305" fmla="*/ 3995846 w 7427256"/>
              <a:gd name="connsiteY305" fmla="*/ 6725446 h 7209248"/>
              <a:gd name="connsiteX306" fmla="*/ 3986886 w 7427256"/>
              <a:gd name="connsiteY306" fmla="*/ 6725446 h 7209248"/>
              <a:gd name="connsiteX307" fmla="*/ 3709149 w 7427256"/>
              <a:gd name="connsiteY307" fmla="*/ 6725446 h 7209248"/>
              <a:gd name="connsiteX308" fmla="*/ 3709149 w 7427256"/>
              <a:gd name="connsiteY308" fmla="*/ 6734405 h 7209248"/>
              <a:gd name="connsiteX309" fmla="*/ 3709149 w 7427256"/>
              <a:gd name="connsiteY309" fmla="*/ 6743365 h 7209248"/>
              <a:gd name="connsiteX310" fmla="*/ 3736026 w 7427256"/>
              <a:gd name="connsiteY310" fmla="*/ 6743365 h 7209248"/>
              <a:gd name="connsiteX311" fmla="*/ 3727068 w 7427256"/>
              <a:gd name="connsiteY311" fmla="*/ 6729926 h 7209248"/>
              <a:gd name="connsiteX312" fmla="*/ 3709149 w 7427256"/>
              <a:gd name="connsiteY312" fmla="*/ 6725446 h 7209248"/>
              <a:gd name="connsiteX313" fmla="*/ 3503084 w 7427256"/>
              <a:gd name="connsiteY313" fmla="*/ 6719846 h 7209248"/>
              <a:gd name="connsiteX314" fmla="*/ 3494125 w 7427256"/>
              <a:gd name="connsiteY314" fmla="*/ 6720966 h 7209248"/>
              <a:gd name="connsiteX315" fmla="*/ 3476206 w 7427256"/>
              <a:gd name="connsiteY315" fmla="*/ 6725446 h 7209248"/>
              <a:gd name="connsiteX316" fmla="*/ 3467248 w 7427256"/>
              <a:gd name="connsiteY316" fmla="*/ 6734405 h 7209248"/>
              <a:gd name="connsiteX317" fmla="*/ 3503084 w 7427256"/>
              <a:gd name="connsiteY317" fmla="*/ 6743365 h 7209248"/>
              <a:gd name="connsiteX318" fmla="*/ 3512044 w 7427256"/>
              <a:gd name="connsiteY318" fmla="*/ 6725446 h 7209248"/>
              <a:gd name="connsiteX319" fmla="*/ 3503084 w 7427256"/>
              <a:gd name="connsiteY319" fmla="*/ 6719846 h 7209248"/>
              <a:gd name="connsiteX320" fmla="*/ 3207428 w 7427256"/>
              <a:gd name="connsiteY320" fmla="*/ 6716486 h 7209248"/>
              <a:gd name="connsiteX321" fmla="*/ 3225347 w 7427256"/>
              <a:gd name="connsiteY321" fmla="*/ 6725446 h 7209248"/>
              <a:gd name="connsiteX322" fmla="*/ 3198469 w 7427256"/>
              <a:gd name="connsiteY322" fmla="*/ 6725446 h 7209248"/>
              <a:gd name="connsiteX323" fmla="*/ 2412290 w 7427256"/>
              <a:gd name="connsiteY323" fmla="*/ 6712007 h 7209248"/>
              <a:gd name="connsiteX324" fmla="*/ 2419009 w 7427256"/>
              <a:gd name="connsiteY324" fmla="*/ 6716486 h 7209248"/>
              <a:gd name="connsiteX325" fmla="*/ 2417330 w 7427256"/>
              <a:gd name="connsiteY325" fmla="*/ 6716486 h 7209248"/>
              <a:gd name="connsiteX326" fmla="*/ 2410051 w 7427256"/>
              <a:gd name="connsiteY326" fmla="*/ 6716486 h 7209248"/>
              <a:gd name="connsiteX327" fmla="*/ 2412290 w 7427256"/>
              <a:gd name="connsiteY327" fmla="*/ 6712007 h 7209248"/>
              <a:gd name="connsiteX328" fmla="*/ 4578200 w 7427256"/>
              <a:gd name="connsiteY328" fmla="*/ 6707527 h 7209248"/>
              <a:gd name="connsiteX329" fmla="*/ 4587160 w 7427256"/>
              <a:gd name="connsiteY329" fmla="*/ 6716486 h 7209248"/>
              <a:gd name="connsiteX330" fmla="*/ 4596119 w 7427256"/>
              <a:gd name="connsiteY330" fmla="*/ 6734405 h 7209248"/>
              <a:gd name="connsiteX331" fmla="*/ 4578200 w 7427256"/>
              <a:gd name="connsiteY331" fmla="*/ 6725446 h 7209248"/>
              <a:gd name="connsiteX332" fmla="*/ 4578200 w 7427256"/>
              <a:gd name="connsiteY332" fmla="*/ 6707527 h 7209248"/>
              <a:gd name="connsiteX333" fmla="*/ 3610596 w 7427256"/>
              <a:gd name="connsiteY333" fmla="*/ 6707527 h 7209248"/>
              <a:gd name="connsiteX334" fmla="*/ 3601637 w 7427256"/>
              <a:gd name="connsiteY334" fmla="*/ 6716486 h 7209248"/>
              <a:gd name="connsiteX335" fmla="*/ 3597157 w 7427256"/>
              <a:gd name="connsiteY335" fmla="*/ 6720966 h 7209248"/>
              <a:gd name="connsiteX336" fmla="*/ 3583718 w 7427256"/>
              <a:gd name="connsiteY336" fmla="*/ 6725446 h 7209248"/>
              <a:gd name="connsiteX337" fmla="*/ 3583718 w 7427256"/>
              <a:gd name="connsiteY337" fmla="*/ 6734405 h 7209248"/>
              <a:gd name="connsiteX338" fmla="*/ 3682270 w 7427256"/>
              <a:gd name="connsiteY338" fmla="*/ 6734405 h 7209248"/>
              <a:gd name="connsiteX339" fmla="*/ 3673311 w 7427256"/>
              <a:gd name="connsiteY339" fmla="*/ 6725446 h 7209248"/>
              <a:gd name="connsiteX340" fmla="*/ 3637473 w 7427256"/>
              <a:gd name="connsiteY340" fmla="*/ 6716486 h 7209248"/>
              <a:gd name="connsiteX341" fmla="*/ 3279102 w 7427256"/>
              <a:gd name="connsiteY341" fmla="*/ 6707527 h 7209248"/>
              <a:gd name="connsiteX342" fmla="*/ 3288062 w 7427256"/>
              <a:gd name="connsiteY342" fmla="*/ 6716486 h 7209248"/>
              <a:gd name="connsiteX343" fmla="*/ 3279102 w 7427256"/>
              <a:gd name="connsiteY343" fmla="*/ 6716486 h 7209248"/>
              <a:gd name="connsiteX344" fmla="*/ 3279102 w 7427256"/>
              <a:gd name="connsiteY344" fmla="*/ 6707527 h 7209248"/>
              <a:gd name="connsiteX345" fmla="*/ 5088880 w 7427256"/>
              <a:gd name="connsiteY345" fmla="*/ 6698569 h 7209248"/>
              <a:gd name="connsiteX346" fmla="*/ 5097840 w 7427256"/>
              <a:gd name="connsiteY346" fmla="*/ 6703047 h 7209248"/>
              <a:gd name="connsiteX347" fmla="*/ 5097840 w 7427256"/>
              <a:gd name="connsiteY347" fmla="*/ 6716486 h 7209248"/>
              <a:gd name="connsiteX348" fmla="*/ 5088880 w 7427256"/>
              <a:gd name="connsiteY348" fmla="*/ 6716486 h 7209248"/>
              <a:gd name="connsiteX349" fmla="*/ 3117835 w 7427256"/>
              <a:gd name="connsiteY349" fmla="*/ 6698569 h 7209248"/>
              <a:gd name="connsiteX350" fmla="*/ 3135754 w 7427256"/>
              <a:gd name="connsiteY350" fmla="*/ 6707527 h 7209248"/>
              <a:gd name="connsiteX351" fmla="*/ 3117835 w 7427256"/>
              <a:gd name="connsiteY351" fmla="*/ 6707527 h 7209248"/>
              <a:gd name="connsiteX352" fmla="*/ 3117835 w 7427256"/>
              <a:gd name="connsiteY352" fmla="*/ 6698569 h 7209248"/>
              <a:gd name="connsiteX353" fmla="*/ 5660035 w 7427256"/>
              <a:gd name="connsiteY353" fmla="*/ 6694089 h 7209248"/>
              <a:gd name="connsiteX354" fmla="*/ 5662274 w 7427256"/>
              <a:gd name="connsiteY354" fmla="*/ 6698569 h 7209248"/>
              <a:gd name="connsiteX355" fmla="*/ 5644356 w 7427256"/>
              <a:gd name="connsiteY355" fmla="*/ 6707527 h 7209248"/>
              <a:gd name="connsiteX356" fmla="*/ 5653316 w 7427256"/>
              <a:gd name="connsiteY356" fmla="*/ 6698569 h 7209248"/>
              <a:gd name="connsiteX357" fmla="*/ 5660035 w 7427256"/>
              <a:gd name="connsiteY357" fmla="*/ 6694089 h 7209248"/>
              <a:gd name="connsiteX358" fmla="*/ 3785303 w 7427256"/>
              <a:gd name="connsiteY358" fmla="*/ 6689609 h 7209248"/>
              <a:gd name="connsiteX359" fmla="*/ 3798742 w 7427256"/>
              <a:gd name="connsiteY359" fmla="*/ 6698569 h 7209248"/>
              <a:gd name="connsiteX360" fmla="*/ 3771864 w 7427256"/>
              <a:gd name="connsiteY360" fmla="*/ 6707527 h 7209248"/>
              <a:gd name="connsiteX361" fmla="*/ 3762904 w 7427256"/>
              <a:gd name="connsiteY361" fmla="*/ 6698569 h 7209248"/>
              <a:gd name="connsiteX362" fmla="*/ 3785303 w 7427256"/>
              <a:gd name="connsiteY362" fmla="*/ 6689609 h 7209248"/>
              <a:gd name="connsiteX363" fmla="*/ 3592677 w 7427256"/>
              <a:gd name="connsiteY363" fmla="*/ 6689609 h 7209248"/>
              <a:gd name="connsiteX364" fmla="*/ 3583718 w 7427256"/>
              <a:gd name="connsiteY364" fmla="*/ 6707527 h 7209248"/>
              <a:gd name="connsiteX365" fmla="*/ 3592677 w 7427256"/>
              <a:gd name="connsiteY365" fmla="*/ 6707527 h 7209248"/>
              <a:gd name="connsiteX366" fmla="*/ 3601637 w 7427256"/>
              <a:gd name="connsiteY366" fmla="*/ 6698569 h 7209248"/>
              <a:gd name="connsiteX367" fmla="*/ 3592677 w 7427256"/>
              <a:gd name="connsiteY367" fmla="*/ 6689609 h 7209248"/>
              <a:gd name="connsiteX368" fmla="*/ 3341817 w 7427256"/>
              <a:gd name="connsiteY368" fmla="*/ 6689609 h 7209248"/>
              <a:gd name="connsiteX369" fmla="*/ 3350776 w 7427256"/>
              <a:gd name="connsiteY369" fmla="*/ 6698569 h 7209248"/>
              <a:gd name="connsiteX370" fmla="*/ 3368695 w 7427256"/>
              <a:gd name="connsiteY370" fmla="*/ 6707527 h 7209248"/>
              <a:gd name="connsiteX371" fmla="*/ 3350776 w 7427256"/>
              <a:gd name="connsiteY371" fmla="*/ 6707527 h 7209248"/>
              <a:gd name="connsiteX372" fmla="*/ 3346297 w 7427256"/>
              <a:gd name="connsiteY372" fmla="*/ 6712007 h 7209248"/>
              <a:gd name="connsiteX373" fmla="*/ 3341817 w 7427256"/>
              <a:gd name="connsiteY373" fmla="*/ 6716486 h 7209248"/>
              <a:gd name="connsiteX374" fmla="*/ 3323898 w 7427256"/>
              <a:gd name="connsiteY374" fmla="*/ 6716486 h 7209248"/>
              <a:gd name="connsiteX375" fmla="*/ 3305980 w 7427256"/>
              <a:gd name="connsiteY375" fmla="*/ 6707527 h 7209248"/>
              <a:gd name="connsiteX376" fmla="*/ 3314940 w 7427256"/>
              <a:gd name="connsiteY376" fmla="*/ 6698569 h 7209248"/>
              <a:gd name="connsiteX377" fmla="*/ 3319420 w 7427256"/>
              <a:gd name="connsiteY377" fmla="*/ 6703047 h 7209248"/>
              <a:gd name="connsiteX378" fmla="*/ 3332858 w 7427256"/>
              <a:gd name="connsiteY378" fmla="*/ 6698569 h 7209248"/>
              <a:gd name="connsiteX379" fmla="*/ 3073038 w 7427256"/>
              <a:gd name="connsiteY379" fmla="*/ 6689609 h 7209248"/>
              <a:gd name="connsiteX380" fmla="*/ 3081997 w 7427256"/>
              <a:gd name="connsiteY380" fmla="*/ 6694089 h 7209248"/>
              <a:gd name="connsiteX381" fmla="*/ 3095436 w 7427256"/>
              <a:gd name="connsiteY381" fmla="*/ 6703047 h 7209248"/>
              <a:gd name="connsiteX382" fmla="*/ 3099916 w 7427256"/>
              <a:gd name="connsiteY382" fmla="*/ 6707527 h 7209248"/>
              <a:gd name="connsiteX383" fmla="*/ 3073038 w 7427256"/>
              <a:gd name="connsiteY383" fmla="*/ 6707527 h 7209248"/>
              <a:gd name="connsiteX384" fmla="*/ 3073038 w 7427256"/>
              <a:gd name="connsiteY384" fmla="*/ 6689609 h 7209248"/>
              <a:gd name="connsiteX385" fmla="*/ 3019282 w 7427256"/>
              <a:gd name="connsiteY385" fmla="*/ 6689609 h 7209248"/>
              <a:gd name="connsiteX386" fmla="*/ 3032722 w 7427256"/>
              <a:gd name="connsiteY386" fmla="*/ 6689609 h 7209248"/>
              <a:gd name="connsiteX387" fmla="*/ 3046161 w 7427256"/>
              <a:gd name="connsiteY387" fmla="*/ 6689609 h 7209248"/>
              <a:gd name="connsiteX388" fmla="*/ 3046161 w 7427256"/>
              <a:gd name="connsiteY388" fmla="*/ 6698569 h 7209248"/>
              <a:gd name="connsiteX389" fmla="*/ 3037201 w 7427256"/>
              <a:gd name="connsiteY389" fmla="*/ 6698569 h 7209248"/>
              <a:gd name="connsiteX390" fmla="*/ 3032722 w 7427256"/>
              <a:gd name="connsiteY390" fmla="*/ 6707527 h 7209248"/>
              <a:gd name="connsiteX391" fmla="*/ 3023762 w 7427256"/>
              <a:gd name="connsiteY391" fmla="*/ 6716486 h 7209248"/>
              <a:gd name="connsiteX392" fmla="*/ 3010323 w 7427256"/>
              <a:gd name="connsiteY392" fmla="*/ 6698569 h 7209248"/>
              <a:gd name="connsiteX393" fmla="*/ 4274705 w 7427256"/>
              <a:gd name="connsiteY393" fmla="*/ 6687369 h 7209248"/>
              <a:gd name="connsiteX394" fmla="*/ 4282544 w 7427256"/>
              <a:gd name="connsiteY394" fmla="*/ 6689609 h 7209248"/>
              <a:gd name="connsiteX395" fmla="*/ 4291503 w 7427256"/>
              <a:gd name="connsiteY395" fmla="*/ 6698569 h 7209248"/>
              <a:gd name="connsiteX396" fmla="*/ 4282544 w 7427256"/>
              <a:gd name="connsiteY396" fmla="*/ 6703047 h 7209248"/>
              <a:gd name="connsiteX397" fmla="*/ 4282544 w 7427256"/>
              <a:gd name="connsiteY397" fmla="*/ 6716486 h 7209248"/>
              <a:gd name="connsiteX398" fmla="*/ 4273584 w 7427256"/>
              <a:gd name="connsiteY398" fmla="*/ 6716486 h 7209248"/>
              <a:gd name="connsiteX399" fmla="*/ 4264625 w 7427256"/>
              <a:gd name="connsiteY399" fmla="*/ 6707527 h 7209248"/>
              <a:gd name="connsiteX400" fmla="*/ 4274705 w 7427256"/>
              <a:gd name="connsiteY400" fmla="*/ 6687369 h 7209248"/>
              <a:gd name="connsiteX401" fmla="*/ 5133676 w 7427256"/>
              <a:gd name="connsiteY401" fmla="*/ 6680650 h 7209248"/>
              <a:gd name="connsiteX402" fmla="*/ 5142636 w 7427256"/>
              <a:gd name="connsiteY402" fmla="*/ 6680650 h 7209248"/>
              <a:gd name="connsiteX403" fmla="*/ 5142636 w 7427256"/>
              <a:gd name="connsiteY403" fmla="*/ 6689609 h 7209248"/>
              <a:gd name="connsiteX404" fmla="*/ 5133676 w 7427256"/>
              <a:gd name="connsiteY404" fmla="*/ 6680650 h 7209248"/>
              <a:gd name="connsiteX405" fmla="*/ 3960009 w 7427256"/>
              <a:gd name="connsiteY405" fmla="*/ 6680650 h 7209248"/>
              <a:gd name="connsiteX406" fmla="*/ 3960009 w 7427256"/>
              <a:gd name="connsiteY406" fmla="*/ 6689609 h 7209248"/>
              <a:gd name="connsiteX407" fmla="*/ 3933131 w 7427256"/>
              <a:gd name="connsiteY407" fmla="*/ 6689609 h 7209248"/>
              <a:gd name="connsiteX408" fmla="*/ 3485166 w 7427256"/>
              <a:gd name="connsiteY408" fmla="*/ 6680650 h 7209248"/>
              <a:gd name="connsiteX409" fmla="*/ 3485166 w 7427256"/>
              <a:gd name="connsiteY409" fmla="*/ 6689609 h 7209248"/>
              <a:gd name="connsiteX410" fmla="*/ 3512044 w 7427256"/>
              <a:gd name="connsiteY410" fmla="*/ 6689609 h 7209248"/>
              <a:gd name="connsiteX411" fmla="*/ 4291503 w 7427256"/>
              <a:gd name="connsiteY411" fmla="*/ 6671690 h 7209248"/>
              <a:gd name="connsiteX412" fmla="*/ 4318380 w 7427256"/>
              <a:gd name="connsiteY412" fmla="*/ 6680650 h 7209248"/>
              <a:gd name="connsiteX413" fmla="*/ 4345259 w 7427256"/>
              <a:gd name="connsiteY413" fmla="*/ 6689609 h 7209248"/>
              <a:gd name="connsiteX414" fmla="*/ 4345259 w 7427256"/>
              <a:gd name="connsiteY414" fmla="*/ 6698569 h 7209248"/>
              <a:gd name="connsiteX415" fmla="*/ 4331820 w 7427256"/>
              <a:gd name="connsiteY415" fmla="*/ 6703047 h 7209248"/>
              <a:gd name="connsiteX416" fmla="*/ 4318380 w 7427256"/>
              <a:gd name="connsiteY416" fmla="*/ 6698569 h 7209248"/>
              <a:gd name="connsiteX417" fmla="*/ 4304941 w 7427256"/>
              <a:gd name="connsiteY417" fmla="*/ 6694089 h 7209248"/>
              <a:gd name="connsiteX418" fmla="*/ 4300463 w 7427256"/>
              <a:gd name="connsiteY418" fmla="*/ 6689609 h 7209248"/>
              <a:gd name="connsiteX419" fmla="*/ 4291503 w 7427256"/>
              <a:gd name="connsiteY419" fmla="*/ 6680650 h 7209248"/>
              <a:gd name="connsiteX420" fmla="*/ 4273584 w 7427256"/>
              <a:gd name="connsiteY420" fmla="*/ 6680650 h 7209248"/>
              <a:gd name="connsiteX421" fmla="*/ 4112317 w 7427256"/>
              <a:gd name="connsiteY421" fmla="*/ 6671690 h 7209248"/>
              <a:gd name="connsiteX422" fmla="*/ 4121276 w 7427256"/>
              <a:gd name="connsiteY422" fmla="*/ 6680650 h 7209248"/>
              <a:gd name="connsiteX423" fmla="*/ 4116797 w 7427256"/>
              <a:gd name="connsiteY423" fmla="*/ 6689609 h 7209248"/>
              <a:gd name="connsiteX424" fmla="*/ 4112317 w 7427256"/>
              <a:gd name="connsiteY424" fmla="*/ 6689609 h 7209248"/>
              <a:gd name="connsiteX425" fmla="*/ 4094398 w 7427256"/>
              <a:gd name="connsiteY425" fmla="*/ 6680650 h 7209248"/>
              <a:gd name="connsiteX426" fmla="*/ 4098878 w 7427256"/>
              <a:gd name="connsiteY426" fmla="*/ 6676170 h 7209248"/>
              <a:gd name="connsiteX427" fmla="*/ 4112317 w 7427256"/>
              <a:gd name="connsiteY427" fmla="*/ 6671690 h 7209248"/>
              <a:gd name="connsiteX428" fmla="*/ 3323898 w 7427256"/>
              <a:gd name="connsiteY428" fmla="*/ 6671690 h 7209248"/>
              <a:gd name="connsiteX429" fmla="*/ 3332858 w 7427256"/>
              <a:gd name="connsiteY429" fmla="*/ 6680650 h 7209248"/>
              <a:gd name="connsiteX430" fmla="*/ 3323898 w 7427256"/>
              <a:gd name="connsiteY430" fmla="*/ 6680650 h 7209248"/>
              <a:gd name="connsiteX431" fmla="*/ 3305980 w 7427256"/>
              <a:gd name="connsiteY431" fmla="*/ 6680650 h 7209248"/>
              <a:gd name="connsiteX432" fmla="*/ 2992404 w 7427256"/>
              <a:gd name="connsiteY432" fmla="*/ 6671690 h 7209248"/>
              <a:gd name="connsiteX433" fmla="*/ 3010323 w 7427256"/>
              <a:gd name="connsiteY433" fmla="*/ 6680650 h 7209248"/>
              <a:gd name="connsiteX434" fmla="*/ 2992404 w 7427256"/>
              <a:gd name="connsiteY434" fmla="*/ 6689609 h 7209248"/>
              <a:gd name="connsiteX435" fmla="*/ 2987926 w 7427256"/>
              <a:gd name="connsiteY435" fmla="*/ 6685129 h 7209248"/>
              <a:gd name="connsiteX436" fmla="*/ 2983446 w 7427256"/>
              <a:gd name="connsiteY436" fmla="*/ 6680650 h 7209248"/>
              <a:gd name="connsiteX437" fmla="*/ 2992404 w 7427256"/>
              <a:gd name="connsiteY437" fmla="*/ 6671690 h 7209248"/>
              <a:gd name="connsiteX438" fmla="*/ 3825619 w 7427256"/>
              <a:gd name="connsiteY438" fmla="*/ 6657131 h 7209248"/>
              <a:gd name="connsiteX439" fmla="*/ 3812180 w 7427256"/>
              <a:gd name="connsiteY439" fmla="*/ 6662731 h 7209248"/>
              <a:gd name="connsiteX440" fmla="*/ 3789782 w 7427256"/>
              <a:gd name="connsiteY440" fmla="*/ 6662731 h 7209248"/>
              <a:gd name="connsiteX441" fmla="*/ 3771864 w 7427256"/>
              <a:gd name="connsiteY441" fmla="*/ 6671690 h 7209248"/>
              <a:gd name="connsiteX442" fmla="*/ 3771864 w 7427256"/>
              <a:gd name="connsiteY442" fmla="*/ 6680650 h 7209248"/>
              <a:gd name="connsiteX443" fmla="*/ 3749465 w 7427256"/>
              <a:gd name="connsiteY443" fmla="*/ 6680650 h 7209248"/>
              <a:gd name="connsiteX444" fmla="*/ 3731546 w 7427256"/>
              <a:gd name="connsiteY444" fmla="*/ 6676170 h 7209248"/>
              <a:gd name="connsiteX445" fmla="*/ 3722588 w 7427256"/>
              <a:gd name="connsiteY445" fmla="*/ 6676170 h 7209248"/>
              <a:gd name="connsiteX446" fmla="*/ 3713628 w 7427256"/>
              <a:gd name="connsiteY446" fmla="*/ 6676170 h 7209248"/>
              <a:gd name="connsiteX447" fmla="*/ 3709149 w 7427256"/>
              <a:gd name="connsiteY447" fmla="*/ 6689609 h 7209248"/>
              <a:gd name="connsiteX448" fmla="*/ 3700189 w 7427256"/>
              <a:gd name="connsiteY448" fmla="*/ 6698569 h 7209248"/>
              <a:gd name="connsiteX449" fmla="*/ 3700189 w 7427256"/>
              <a:gd name="connsiteY449" fmla="*/ 6716486 h 7209248"/>
              <a:gd name="connsiteX450" fmla="*/ 3713628 w 7427256"/>
              <a:gd name="connsiteY450" fmla="*/ 6712007 h 7209248"/>
              <a:gd name="connsiteX451" fmla="*/ 3740506 w 7427256"/>
              <a:gd name="connsiteY451" fmla="*/ 6712007 h 7209248"/>
              <a:gd name="connsiteX452" fmla="*/ 3771864 w 7427256"/>
              <a:gd name="connsiteY452" fmla="*/ 6725446 h 7209248"/>
              <a:gd name="connsiteX453" fmla="*/ 3780823 w 7427256"/>
              <a:gd name="connsiteY453" fmla="*/ 6725446 h 7209248"/>
              <a:gd name="connsiteX454" fmla="*/ 3798742 w 7427256"/>
              <a:gd name="connsiteY454" fmla="*/ 6716486 h 7209248"/>
              <a:gd name="connsiteX455" fmla="*/ 3798742 w 7427256"/>
              <a:gd name="connsiteY455" fmla="*/ 6725446 h 7209248"/>
              <a:gd name="connsiteX456" fmla="*/ 3816660 w 7427256"/>
              <a:gd name="connsiteY456" fmla="*/ 6725446 h 7209248"/>
              <a:gd name="connsiteX457" fmla="*/ 3825619 w 7427256"/>
              <a:gd name="connsiteY457" fmla="*/ 6725446 h 7209248"/>
              <a:gd name="connsiteX458" fmla="*/ 3879374 w 7427256"/>
              <a:gd name="connsiteY458" fmla="*/ 6725446 h 7209248"/>
              <a:gd name="connsiteX459" fmla="*/ 3870416 w 7427256"/>
              <a:gd name="connsiteY459" fmla="*/ 6698569 h 7209248"/>
              <a:gd name="connsiteX460" fmla="*/ 3861457 w 7427256"/>
              <a:gd name="connsiteY460" fmla="*/ 6707527 h 7209248"/>
              <a:gd name="connsiteX461" fmla="*/ 3861457 w 7427256"/>
              <a:gd name="connsiteY461" fmla="*/ 6716486 h 7209248"/>
              <a:gd name="connsiteX462" fmla="*/ 3852497 w 7427256"/>
              <a:gd name="connsiteY462" fmla="*/ 6716486 h 7209248"/>
              <a:gd name="connsiteX463" fmla="*/ 3852497 w 7427256"/>
              <a:gd name="connsiteY463" fmla="*/ 6712007 h 7209248"/>
              <a:gd name="connsiteX464" fmla="*/ 3848018 w 7427256"/>
              <a:gd name="connsiteY464" fmla="*/ 6707527 h 7209248"/>
              <a:gd name="connsiteX465" fmla="*/ 3834578 w 7427256"/>
              <a:gd name="connsiteY465" fmla="*/ 6698569 h 7209248"/>
              <a:gd name="connsiteX466" fmla="*/ 3825619 w 7427256"/>
              <a:gd name="connsiteY466" fmla="*/ 6689609 h 7209248"/>
              <a:gd name="connsiteX467" fmla="*/ 3852497 w 7427256"/>
              <a:gd name="connsiteY467" fmla="*/ 6671690 h 7209248"/>
              <a:gd name="connsiteX468" fmla="*/ 3839058 w 7427256"/>
              <a:gd name="connsiteY468" fmla="*/ 6658252 h 7209248"/>
              <a:gd name="connsiteX469" fmla="*/ 3825619 w 7427256"/>
              <a:gd name="connsiteY469" fmla="*/ 6657131 h 7209248"/>
              <a:gd name="connsiteX470" fmla="*/ 4551323 w 7427256"/>
              <a:gd name="connsiteY470" fmla="*/ 6653772 h 7209248"/>
              <a:gd name="connsiteX471" fmla="*/ 4560281 w 7427256"/>
              <a:gd name="connsiteY471" fmla="*/ 6662731 h 7209248"/>
              <a:gd name="connsiteX472" fmla="*/ 4551323 w 7427256"/>
              <a:gd name="connsiteY472" fmla="*/ 6662731 h 7209248"/>
              <a:gd name="connsiteX473" fmla="*/ 4542364 w 7427256"/>
              <a:gd name="connsiteY473" fmla="*/ 6662731 h 7209248"/>
              <a:gd name="connsiteX474" fmla="*/ 4390056 w 7427256"/>
              <a:gd name="connsiteY474" fmla="*/ 6653772 h 7209248"/>
              <a:gd name="connsiteX475" fmla="*/ 4407974 w 7427256"/>
              <a:gd name="connsiteY475" fmla="*/ 6662731 h 7209248"/>
              <a:gd name="connsiteX476" fmla="*/ 4416933 w 7427256"/>
              <a:gd name="connsiteY476" fmla="*/ 6680650 h 7209248"/>
              <a:gd name="connsiteX477" fmla="*/ 4434852 w 7427256"/>
              <a:gd name="connsiteY477" fmla="*/ 6694089 h 7209248"/>
              <a:gd name="connsiteX478" fmla="*/ 4403494 w 7427256"/>
              <a:gd name="connsiteY478" fmla="*/ 6698569 h 7209248"/>
              <a:gd name="connsiteX479" fmla="*/ 4381096 w 7427256"/>
              <a:gd name="connsiteY479" fmla="*/ 6689609 h 7209248"/>
              <a:gd name="connsiteX480" fmla="*/ 4376617 w 7427256"/>
              <a:gd name="connsiteY480" fmla="*/ 6676170 h 7209248"/>
              <a:gd name="connsiteX481" fmla="*/ 4372137 w 7427256"/>
              <a:gd name="connsiteY481" fmla="*/ 6662731 h 7209248"/>
              <a:gd name="connsiteX482" fmla="*/ 4390056 w 7427256"/>
              <a:gd name="connsiteY482" fmla="*/ 6653772 h 7209248"/>
              <a:gd name="connsiteX483" fmla="*/ 3297021 w 7427256"/>
              <a:gd name="connsiteY483" fmla="*/ 6653772 h 7209248"/>
              <a:gd name="connsiteX484" fmla="*/ 3310460 w 7427256"/>
              <a:gd name="connsiteY484" fmla="*/ 6653772 h 7209248"/>
              <a:gd name="connsiteX485" fmla="*/ 3314940 w 7427256"/>
              <a:gd name="connsiteY485" fmla="*/ 6662731 h 7209248"/>
              <a:gd name="connsiteX486" fmla="*/ 3297021 w 7427256"/>
              <a:gd name="connsiteY486" fmla="*/ 6662731 h 7209248"/>
              <a:gd name="connsiteX487" fmla="*/ 4449970 w 7427256"/>
              <a:gd name="connsiteY487" fmla="*/ 6650972 h 7209248"/>
              <a:gd name="connsiteX488" fmla="*/ 4461730 w 7427256"/>
              <a:gd name="connsiteY488" fmla="*/ 6653772 h 7209248"/>
              <a:gd name="connsiteX489" fmla="*/ 4452771 w 7427256"/>
              <a:gd name="connsiteY489" fmla="*/ 6671690 h 7209248"/>
              <a:gd name="connsiteX490" fmla="*/ 4434852 w 7427256"/>
              <a:gd name="connsiteY490" fmla="*/ 6662731 h 7209248"/>
              <a:gd name="connsiteX491" fmla="*/ 4449970 w 7427256"/>
              <a:gd name="connsiteY491" fmla="*/ 6650972 h 7209248"/>
              <a:gd name="connsiteX492" fmla="*/ 2513082 w 7427256"/>
              <a:gd name="connsiteY492" fmla="*/ 6649292 h 7209248"/>
              <a:gd name="connsiteX493" fmla="*/ 2526521 w 7427256"/>
              <a:gd name="connsiteY493" fmla="*/ 6653772 h 7209248"/>
              <a:gd name="connsiteX494" fmla="*/ 2526521 w 7427256"/>
              <a:gd name="connsiteY494" fmla="*/ 6662731 h 7209248"/>
              <a:gd name="connsiteX495" fmla="*/ 2508602 w 7427256"/>
              <a:gd name="connsiteY495" fmla="*/ 6653772 h 7209248"/>
              <a:gd name="connsiteX496" fmla="*/ 2513082 w 7427256"/>
              <a:gd name="connsiteY496" fmla="*/ 6649292 h 7209248"/>
              <a:gd name="connsiteX497" fmla="*/ 5339740 w 7427256"/>
              <a:gd name="connsiteY497" fmla="*/ 6644812 h 7209248"/>
              <a:gd name="connsiteX498" fmla="*/ 5339740 w 7427256"/>
              <a:gd name="connsiteY498" fmla="*/ 6662731 h 7209248"/>
              <a:gd name="connsiteX499" fmla="*/ 5339740 w 7427256"/>
              <a:gd name="connsiteY499" fmla="*/ 6680650 h 7209248"/>
              <a:gd name="connsiteX500" fmla="*/ 5339740 w 7427256"/>
              <a:gd name="connsiteY500" fmla="*/ 6685129 h 7209248"/>
              <a:gd name="connsiteX501" fmla="*/ 5330780 w 7427256"/>
              <a:gd name="connsiteY501" fmla="*/ 6689609 h 7209248"/>
              <a:gd name="connsiteX502" fmla="*/ 5330780 w 7427256"/>
              <a:gd name="connsiteY502" fmla="*/ 6671690 h 7209248"/>
              <a:gd name="connsiteX503" fmla="*/ 5339740 w 7427256"/>
              <a:gd name="connsiteY503" fmla="*/ 6644812 h 7209248"/>
              <a:gd name="connsiteX504" fmla="*/ 4820101 w 7427256"/>
              <a:gd name="connsiteY504" fmla="*/ 6644812 h 7209248"/>
              <a:gd name="connsiteX505" fmla="*/ 4838020 w 7427256"/>
              <a:gd name="connsiteY505" fmla="*/ 6653772 h 7209248"/>
              <a:gd name="connsiteX506" fmla="*/ 4851458 w 7427256"/>
              <a:gd name="connsiteY506" fmla="*/ 6658252 h 7209248"/>
              <a:gd name="connsiteX507" fmla="*/ 4864898 w 7427256"/>
              <a:gd name="connsiteY507" fmla="*/ 6662731 h 7209248"/>
              <a:gd name="connsiteX508" fmla="*/ 4882816 w 7427256"/>
              <a:gd name="connsiteY508" fmla="*/ 6671690 h 7209248"/>
              <a:gd name="connsiteX509" fmla="*/ 4873858 w 7427256"/>
              <a:gd name="connsiteY509" fmla="*/ 6689609 h 7209248"/>
              <a:gd name="connsiteX510" fmla="*/ 4873858 w 7427256"/>
              <a:gd name="connsiteY510" fmla="*/ 6680650 h 7209248"/>
              <a:gd name="connsiteX511" fmla="*/ 4855938 w 7427256"/>
              <a:gd name="connsiteY511" fmla="*/ 6671690 h 7209248"/>
              <a:gd name="connsiteX512" fmla="*/ 4820101 w 7427256"/>
              <a:gd name="connsiteY512" fmla="*/ 6671690 h 7209248"/>
              <a:gd name="connsiteX513" fmla="*/ 4793224 w 7427256"/>
              <a:gd name="connsiteY513" fmla="*/ 6671690 h 7209248"/>
              <a:gd name="connsiteX514" fmla="*/ 4775305 w 7427256"/>
              <a:gd name="connsiteY514" fmla="*/ 6671690 h 7209248"/>
              <a:gd name="connsiteX515" fmla="*/ 4793224 w 7427256"/>
              <a:gd name="connsiteY515" fmla="*/ 6653772 h 7209248"/>
              <a:gd name="connsiteX516" fmla="*/ 3198469 w 7427256"/>
              <a:gd name="connsiteY516" fmla="*/ 6644812 h 7209248"/>
              <a:gd name="connsiteX517" fmla="*/ 3243265 w 7427256"/>
              <a:gd name="connsiteY517" fmla="*/ 6644812 h 7209248"/>
              <a:gd name="connsiteX518" fmla="*/ 3279102 w 7427256"/>
              <a:gd name="connsiteY518" fmla="*/ 6662731 h 7209248"/>
              <a:gd name="connsiteX519" fmla="*/ 3279102 w 7427256"/>
              <a:gd name="connsiteY519" fmla="*/ 6676170 h 7209248"/>
              <a:gd name="connsiteX520" fmla="*/ 3261183 w 7427256"/>
              <a:gd name="connsiteY520" fmla="*/ 6671690 h 7209248"/>
              <a:gd name="connsiteX521" fmla="*/ 3256704 w 7427256"/>
              <a:gd name="connsiteY521" fmla="*/ 6662731 h 7209248"/>
              <a:gd name="connsiteX522" fmla="*/ 3243265 w 7427256"/>
              <a:gd name="connsiteY522" fmla="*/ 6662731 h 7209248"/>
              <a:gd name="connsiteX523" fmla="*/ 3189509 w 7427256"/>
              <a:gd name="connsiteY523" fmla="*/ 6671690 h 7209248"/>
              <a:gd name="connsiteX524" fmla="*/ 3211908 w 7427256"/>
              <a:gd name="connsiteY524" fmla="*/ 6680650 h 7209248"/>
              <a:gd name="connsiteX525" fmla="*/ 3234305 w 7427256"/>
              <a:gd name="connsiteY525" fmla="*/ 6680650 h 7209248"/>
              <a:gd name="connsiteX526" fmla="*/ 3243265 w 7427256"/>
              <a:gd name="connsiteY526" fmla="*/ 6689609 h 7209248"/>
              <a:gd name="connsiteX527" fmla="*/ 3252224 w 7427256"/>
              <a:gd name="connsiteY527" fmla="*/ 6689609 h 7209248"/>
              <a:gd name="connsiteX528" fmla="*/ 3261183 w 7427256"/>
              <a:gd name="connsiteY528" fmla="*/ 6698569 h 7209248"/>
              <a:gd name="connsiteX529" fmla="*/ 3252224 w 7427256"/>
              <a:gd name="connsiteY529" fmla="*/ 6707527 h 7209248"/>
              <a:gd name="connsiteX530" fmla="*/ 3216387 w 7427256"/>
              <a:gd name="connsiteY530" fmla="*/ 6698569 h 7209248"/>
              <a:gd name="connsiteX531" fmla="*/ 3180550 w 7427256"/>
              <a:gd name="connsiteY531" fmla="*/ 6680650 h 7209248"/>
              <a:gd name="connsiteX532" fmla="*/ 3171590 w 7427256"/>
              <a:gd name="connsiteY532" fmla="*/ 6689609 h 7209248"/>
              <a:gd name="connsiteX533" fmla="*/ 3162631 w 7427256"/>
              <a:gd name="connsiteY533" fmla="*/ 6680650 h 7209248"/>
              <a:gd name="connsiteX534" fmla="*/ 3144713 w 7427256"/>
              <a:gd name="connsiteY534" fmla="*/ 6671690 h 7209248"/>
              <a:gd name="connsiteX535" fmla="*/ 3135754 w 7427256"/>
              <a:gd name="connsiteY535" fmla="*/ 6671690 h 7209248"/>
              <a:gd name="connsiteX536" fmla="*/ 3135754 w 7427256"/>
              <a:gd name="connsiteY536" fmla="*/ 6662731 h 7209248"/>
              <a:gd name="connsiteX537" fmla="*/ 3162631 w 7427256"/>
              <a:gd name="connsiteY537" fmla="*/ 6662731 h 7209248"/>
              <a:gd name="connsiteX538" fmla="*/ 3180550 w 7427256"/>
              <a:gd name="connsiteY538" fmla="*/ 6653772 h 7209248"/>
              <a:gd name="connsiteX539" fmla="*/ 3185029 w 7427256"/>
              <a:gd name="connsiteY539" fmla="*/ 6649292 h 7209248"/>
              <a:gd name="connsiteX540" fmla="*/ 3198469 w 7427256"/>
              <a:gd name="connsiteY540" fmla="*/ 6644812 h 7209248"/>
              <a:gd name="connsiteX541" fmla="*/ 3023762 w 7427256"/>
              <a:gd name="connsiteY541" fmla="*/ 6644812 h 7209248"/>
              <a:gd name="connsiteX542" fmla="*/ 3019282 w 7427256"/>
              <a:gd name="connsiteY542" fmla="*/ 6653772 h 7209248"/>
              <a:gd name="connsiteX543" fmla="*/ 3028242 w 7427256"/>
              <a:gd name="connsiteY543" fmla="*/ 6662731 h 7209248"/>
              <a:gd name="connsiteX544" fmla="*/ 3032722 w 7427256"/>
              <a:gd name="connsiteY544" fmla="*/ 6653772 h 7209248"/>
              <a:gd name="connsiteX545" fmla="*/ 3023762 w 7427256"/>
              <a:gd name="connsiteY545" fmla="*/ 6644812 h 7209248"/>
              <a:gd name="connsiteX546" fmla="*/ 2741545 w 7427256"/>
              <a:gd name="connsiteY546" fmla="*/ 6644812 h 7209248"/>
              <a:gd name="connsiteX547" fmla="*/ 2750503 w 7427256"/>
              <a:gd name="connsiteY547" fmla="*/ 6644812 h 7209248"/>
              <a:gd name="connsiteX548" fmla="*/ 2759463 w 7427256"/>
              <a:gd name="connsiteY548" fmla="*/ 6644812 h 7209248"/>
              <a:gd name="connsiteX549" fmla="*/ 2754983 w 7427256"/>
              <a:gd name="connsiteY549" fmla="*/ 6653772 h 7209248"/>
              <a:gd name="connsiteX550" fmla="*/ 2741545 w 7427256"/>
              <a:gd name="connsiteY550" fmla="*/ 6644812 h 7209248"/>
              <a:gd name="connsiteX551" fmla="*/ 2139031 w 7427256"/>
              <a:gd name="connsiteY551" fmla="*/ 6638093 h 7209248"/>
              <a:gd name="connsiteX552" fmla="*/ 2141272 w 7427256"/>
              <a:gd name="connsiteY552" fmla="*/ 6640333 h 7209248"/>
              <a:gd name="connsiteX553" fmla="*/ 2141272 w 7427256"/>
              <a:gd name="connsiteY553" fmla="*/ 6649292 h 7209248"/>
              <a:gd name="connsiteX554" fmla="*/ 2136792 w 7427256"/>
              <a:gd name="connsiteY554" fmla="*/ 6653772 h 7209248"/>
              <a:gd name="connsiteX555" fmla="*/ 2127833 w 7427256"/>
              <a:gd name="connsiteY555" fmla="*/ 6649292 h 7209248"/>
              <a:gd name="connsiteX556" fmla="*/ 2132312 w 7427256"/>
              <a:gd name="connsiteY556" fmla="*/ 6640333 h 7209248"/>
              <a:gd name="connsiteX557" fmla="*/ 2139031 w 7427256"/>
              <a:gd name="connsiteY557" fmla="*/ 6638093 h 7209248"/>
              <a:gd name="connsiteX558" fmla="*/ 3977927 w 7427256"/>
              <a:gd name="connsiteY558" fmla="*/ 6635853 h 7209248"/>
              <a:gd name="connsiteX559" fmla="*/ 3977927 w 7427256"/>
              <a:gd name="connsiteY559" fmla="*/ 6644812 h 7209248"/>
              <a:gd name="connsiteX560" fmla="*/ 4004805 w 7427256"/>
              <a:gd name="connsiteY560" fmla="*/ 6658252 h 7209248"/>
              <a:gd name="connsiteX561" fmla="*/ 4018244 w 7427256"/>
              <a:gd name="connsiteY561" fmla="*/ 6649292 h 7209248"/>
              <a:gd name="connsiteX562" fmla="*/ 4022724 w 7427256"/>
              <a:gd name="connsiteY562" fmla="*/ 6644812 h 7209248"/>
              <a:gd name="connsiteX563" fmla="*/ 4022724 w 7427256"/>
              <a:gd name="connsiteY563" fmla="*/ 6635853 h 7209248"/>
              <a:gd name="connsiteX564" fmla="*/ 3995846 w 7427256"/>
              <a:gd name="connsiteY564" fmla="*/ 6635853 h 7209248"/>
              <a:gd name="connsiteX565" fmla="*/ 3977927 w 7427256"/>
              <a:gd name="connsiteY565" fmla="*/ 6635853 h 7209248"/>
              <a:gd name="connsiteX566" fmla="*/ 3516523 w 7427256"/>
              <a:gd name="connsiteY566" fmla="*/ 6635853 h 7209248"/>
              <a:gd name="connsiteX567" fmla="*/ 3512044 w 7427256"/>
              <a:gd name="connsiteY567" fmla="*/ 6644812 h 7209248"/>
              <a:gd name="connsiteX568" fmla="*/ 3516523 w 7427256"/>
              <a:gd name="connsiteY568" fmla="*/ 6644812 h 7209248"/>
              <a:gd name="connsiteX569" fmla="*/ 3521003 w 7427256"/>
              <a:gd name="connsiteY569" fmla="*/ 6640333 h 7209248"/>
              <a:gd name="connsiteX570" fmla="*/ 3521003 w 7427256"/>
              <a:gd name="connsiteY570" fmla="*/ 6635853 h 7209248"/>
              <a:gd name="connsiteX571" fmla="*/ 3516523 w 7427256"/>
              <a:gd name="connsiteY571" fmla="*/ 6635853 h 7209248"/>
              <a:gd name="connsiteX572" fmla="*/ 2862495 w 7427256"/>
              <a:gd name="connsiteY572" fmla="*/ 6635853 h 7209248"/>
              <a:gd name="connsiteX573" fmla="*/ 2866975 w 7427256"/>
              <a:gd name="connsiteY573" fmla="*/ 6640333 h 7209248"/>
              <a:gd name="connsiteX574" fmla="*/ 2858015 w 7427256"/>
              <a:gd name="connsiteY574" fmla="*/ 6644812 h 7209248"/>
              <a:gd name="connsiteX575" fmla="*/ 2862495 w 7427256"/>
              <a:gd name="connsiteY575" fmla="*/ 6635853 h 7209248"/>
              <a:gd name="connsiteX576" fmla="*/ 3789782 w 7427256"/>
              <a:gd name="connsiteY576" fmla="*/ 6631373 h 7209248"/>
              <a:gd name="connsiteX577" fmla="*/ 3780823 w 7427256"/>
              <a:gd name="connsiteY577" fmla="*/ 6635853 h 7209248"/>
              <a:gd name="connsiteX578" fmla="*/ 3789782 w 7427256"/>
              <a:gd name="connsiteY578" fmla="*/ 6635853 h 7209248"/>
              <a:gd name="connsiteX579" fmla="*/ 3798742 w 7427256"/>
              <a:gd name="connsiteY579" fmla="*/ 6635853 h 7209248"/>
              <a:gd name="connsiteX580" fmla="*/ 3789782 w 7427256"/>
              <a:gd name="connsiteY580" fmla="*/ 6631373 h 7209248"/>
              <a:gd name="connsiteX581" fmla="*/ 3085638 w 7427256"/>
              <a:gd name="connsiteY581" fmla="*/ 6629974 h 7209248"/>
              <a:gd name="connsiteX582" fmla="*/ 3095436 w 7427256"/>
              <a:gd name="connsiteY582" fmla="*/ 6631373 h 7209248"/>
              <a:gd name="connsiteX583" fmla="*/ 3117835 w 7427256"/>
              <a:gd name="connsiteY583" fmla="*/ 6640333 h 7209248"/>
              <a:gd name="connsiteX584" fmla="*/ 3117835 w 7427256"/>
              <a:gd name="connsiteY584" fmla="*/ 6653772 h 7209248"/>
              <a:gd name="connsiteX585" fmla="*/ 3108875 w 7427256"/>
              <a:gd name="connsiteY585" fmla="*/ 6653772 h 7209248"/>
              <a:gd name="connsiteX586" fmla="*/ 3081997 w 7427256"/>
              <a:gd name="connsiteY586" fmla="*/ 6644812 h 7209248"/>
              <a:gd name="connsiteX587" fmla="*/ 3073038 w 7427256"/>
              <a:gd name="connsiteY587" fmla="*/ 6644812 h 7209248"/>
              <a:gd name="connsiteX588" fmla="*/ 3073038 w 7427256"/>
              <a:gd name="connsiteY588" fmla="*/ 6635853 h 7209248"/>
              <a:gd name="connsiteX589" fmla="*/ 3085638 w 7427256"/>
              <a:gd name="connsiteY589" fmla="*/ 6629974 h 7209248"/>
              <a:gd name="connsiteX590" fmla="*/ 4569241 w 7427256"/>
              <a:gd name="connsiteY590" fmla="*/ 6626894 h 7209248"/>
              <a:gd name="connsiteX591" fmla="*/ 4578200 w 7427256"/>
              <a:gd name="connsiteY591" fmla="*/ 6626894 h 7209248"/>
              <a:gd name="connsiteX592" fmla="*/ 4578200 w 7427256"/>
              <a:gd name="connsiteY592" fmla="*/ 6635853 h 7209248"/>
              <a:gd name="connsiteX593" fmla="*/ 4569241 w 7427256"/>
              <a:gd name="connsiteY593" fmla="*/ 6635853 h 7209248"/>
              <a:gd name="connsiteX594" fmla="*/ 4569241 w 7427256"/>
              <a:gd name="connsiteY594" fmla="*/ 6626894 h 7209248"/>
              <a:gd name="connsiteX595" fmla="*/ 3744985 w 7427256"/>
              <a:gd name="connsiteY595" fmla="*/ 6626894 h 7209248"/>
              <a:gd name="connsiteX596" fmla="*/ 3736026 w 7427256"/>
              <a:gd name="connsiteY596" fmla="*/ 6635853 h 7209248"/>
              <a:gd name="connsiteX597" fmla="*/ 3744985 w 7427256"/>
              <a:gd name="connsiteY597" fmla="*/ 6635853 h 7209248"/>
              <a:gd name="connsiteX598" fmla="*/ 3762904 w 7427256"/>
              <a:gd name="connsiteY598" fmla="*/ 6635853 h 7209248"/>
              <a:gd name="connsiteX599" fmla="*/ 3691230 w 7427256"/>
              <a:gd name="connsiteY599" fmla="*/ 6626894 h 7209248"/>
              <a:gd name="connsiteX600" fmla="*/ 3682270 w 7427256"/>
              <a:gd name="connsiteY600" fmla="*/ 6631373 h 7209248"/>
              <a:gd name="connsiteX601" fmla="*/ 3682270 w 7427256"/>
              <a:gd name="connsiteY601" fmla="*/ 6635853 h 7209248"/>
              <a:gd name="connsiteX602" fmla="*/ 3691230 w 7427256"/>
              <a:gd name="connsiteY602" fmla="*/ 6635853 h 7209248"/>
              <a:gd name="connsiteX603" fmla="*/ 3700189 w 7427256"/>
              <a:gd name="connsiteY603" fmla="*/ 6626894 h 7209248"/>
              <a:gd name="connsiteX604" fmla="*/ 3330058 w 7427256"/>
              <a:gd name="connsiteY604" fmla="*/ 6624094 h 7209248"/>
              <a:gd name="connsiteX605" fmla="*/ 3341817 w 7427256"/>
              <a:gd name="connsiteY605" fmla="*/ 6626894 h 7209248"/>
              <a:gd name="connsiteX606" fmla="*/ 3332858 w 7427256"/>
              <a:gd name="connsiteY606" fmla="*/ 6644812 h 7209248"/>
              <a:gd name="connsiteX607" fmla="*/ 3314940 w 7427256"/>
              <a:gd name="connsiteY607" fmla="*/ 6635853 h 7209248"/>
              <a:gd name="connsiteX608" fmla="*/ 3330058 w 7427256"/>
              <a:gd name="connsiteY608" fmla="*/ 6624094 h 7209248"/>
              <a:gd name="connsiteX609" fmla="*/ 5581640 w 7427256"/>
              <a:gd name="connsiteY609" fmla="*/ 6617934 h 7209248"/>
              <a:gd name="connsiteX610" fmla="*/ 5586120 w 7427256"/>
              <a:gd name="connsiteY610" fmla="*/ 6631373 h 7209248"/>
              <a:gd name="connsiteX611" fmla="*/ 5572682 w 7427256"/>
              <a:gd name="connsiteY611" fmla="*/ 6626894 h 7209248"/>
              <a:gd name="connsiteX612" fmla="*/ 5375577 w 7427256"/>
              <a:gd name="connsiteY612" fmla="*/ 6617934 h 7209248"/>
              <a:gd name="connsiteX613" fmla="*/ 5384537 w 7427256"/>
              <a:gd name="connsiteY613" fmla="*/ 6622414 h 7209248"/>
              <a:gd name="connsiteX614" fmla="*/ 5375577 w 7427256"/>
              <a:gd name="connsiteY614" fmla="*/ 6626894 h 7209248"/>
              <a:gd name="connsiteX615" fmla="*/ 5366618 w 7427256"/>
              <a:gd name="connsiteY615" fmla="*/ 6622414 h 7209248"/>
              <a:gd name="connsiteX616" fmla="*/ 5375577 w 7427256"/>
              <a:gd name="connsiteY616" fmla="*/ 6617934 h 7209248"/>
              <a:gd name="connsiteX617" fmla="*/ 3615076 w 7427256"/>
              <a:gd name="connsiteY617" fmla="*/ 6617934 h 7209248"/>
              <a:gd name="connsiteX618" fmla="*/ 3610596 w 7427256"/>
              <a:gd name="connsiteY618" fmla="*/ 6626894 h 7209248"/>
              <a:gd name="connsiteX619" fmla="*/ 3615076 w 7427256"/>
              <a:gd name="connsiteY619" fmla="*/ 6635853 h 7209248"/>
              <a:gd name="connsiteX620" fmla="*/ 3619556 w 7427256"/>
              <a:gd name="connsiteY620" fmla="*/ 6626894 h 7209248"/>
              <a:gd name="connsiteX621" fmla="*/ 3615076 w 7427256"/>
              <a:gd name="connsiteY621" fmla="*/ 6617934 h 7209248"/>
              <a:gd name="connsiteX622" fmla="*/ 3512044 w 7427256"/>
              <a:gd name="connsiteY622" fmla="*/ 6617934 h 7209248"/>
              <a:gd name="connsiteX623" fmla="*/ 3529963 w 7427256"/>
              <a:gd name="connsiteY623" fmla="*/ 6622414 h 7209248"/>
              <a:gd name="connsiteX624" fmla="*/ 3543402 w 7427256"/>
              <a:gd name="connsiteY624" fmla="*/ 6635853 h 7209248"/>
              <a:gd name="connsiteX625" fmla="*/ 3538922 w 7427256"/>
              <a:gd name="connsiteY625" fmla="*/ 6653772 h 7209248"/>
              <a:gd name="connsiteX626" fmla="*/ 3534442 w 7427256"/>
              <a:gd name="connsiteY626" fmla="*/ 6662731 h 7209248"/>
              <a:gd name="connsiteX627" fmla="*/ 3529963 w 7427256"/>
              <a:gd name="connsiteY627" fmla="*/ 6653772 h 7209248"/>
              <a:gd name="connsiteX628" fmla="*/ 3521003 w 7427256"/>
              <a:gd name="connsiteY628" fmla="*/ 6653772 h 7209248"/>
              <a:gd name="connsiteX629" fmla="*/ 3494125 w 7427256"/>
              <a:gd name="connsiteY629" fmla="*/ 6653772 h 7209248"/>
              <a:gd name="connsiteX630" fmla="*/ 3467248 w 7427256"/>
              <a:gd name="connsiteY630" fmla="*/ 6649292 h 7209248"/>
              <a:gd name="connsiteX631" fmla="*/ 3458288 w 7427256"/>
              <a:gd name="connsiteY631" fmla="*/ 6626894 h 7209248"/>
              <a:gd name="connsiteX632" fmla="*/ 3476206 w 7427256"/>
              <a:gd name="connsiteY632" fmla="*/ 6626894 h 7209248"/>
              <a:gd name="connsiteX633" fmla="*/ 3386614 w 7427256"/>
              <a:gd name="connsiteY633" fmla="*/ 6617934 h 7209248"/>
              <a:gd name="connsiteX634" fmla="*/ 3391094 w 7427256"/>
              <a:gd name="connsiteY634" fmla="*/ 6626894 h 7209248"/>
              <a:gd name="connsiteX635" fmla="*/ 3386614 w 7427256"/>
              <a:gd name="connsiteY635" fmla="*/ 6635853 h 7209248"/>
              <a:gd name="connsiteX636" fmla="*/ 3377655 w 7427256"/>
              <a:gd name="connsiteY636" fmla="*/ 6626894 h 7209248"/>
              <a:gd name="connsiteX637" fmla="*/ 2929689 w 7427256"/>
              <a:gd name="connsiteY637" fmla="*/ 6617934 h 7209248"/>
              <a:gd name="connsiteX638" fmla="*/ 2938649 w 7427256"/>
              <a:gd name="connsiteY638" fmla="*/ 6626894 h 7209248"/>
              <a:gd name="connsiteX639" fmla="*/ 2934169 w 7427256"/>
              <a:gd name="connsiteY639" fmla="*/ 6640333 h 7209248"/>
              <a:gd name="connsiteX640" fmla="*/ 2929689 w 7427256"/>
              <a:gd name="connsiteY640" fmla="*/ 6644812 h 7209248"/>
              <a:gd name="connsiteX641" fmla="*/ 2920730 w 7427256"/>
              <a:gd name="connsiteY641" fmla="*/ 6635853 h 7209248"/>
              <a:gd name="connsiteX642" fmla="*/ 2884893 w 7427256"/>
              <a:gd name="connsiteY642" fmla="*/ 6617934 h 7209248"/>
              <a:gd name="connsiteX643" fmla="*/ 2884893 w 7427256"/>
              <a:gd name="connsiteY643" fmla="*/ 6626894 h 7209248"/>
              <a:gd name="connsiteX644" fmla="*/ 2893853 w 7427256"/>
              <a:gd name="connsiteY644" fmla="*/ 6635853 h 7209248"/>
              <a:gd name="connsiteX645" fmla="*/ 2893853 w 7427256"/>
              <a:gd name="connsiteY645" fmla="*/ 6644812 h 7209248"/>
              <a:gd name="connsiteX646" fmla="*/ 2884893 w 7427256"/>
              <a:gd name="connsiteY646" fmla="*/ 6653772 h 7209248"/>
              <a:gd name="connsiteX647" fmla="*/ 2875934 w 7427256"/>
              <a:gd name="connsiteY647" fmla="*/ 6644812 h 7209248"/>
              <a:gd name="connsiteX648" fmla="*/ 2875934 w 7427256"/>
              <a:gd name="connsiteY648" fmla="*/ 6635853 h 7209248"/>
              <a:gd name="connsiteX649" fmla="*/ 2871454 w 7427256"/>
              <a:gd name="connsiteY649" fmla="*/ 6626894 h 7209248"/>
              <a:gd name="connsiteX650" fmla="*/ 2884893 w 7427256"/>
              <a:gd name="connsiteY650" fmla="*/ 6617934 h 7209248"/>
              <a:gd name="connsiteX651" fmla="*/ 4319501 w 7427256"/>
              <a:gd name="connsiteY651" fmla="*/ 6612335 h 7209248"/>
              <a:gd name="connsiteX652" fmla="*/ 4327340 w 7427256"/>
              <a:gd name="connsiteY652" fmla="*/ 6617934 h 7209248"/>
              <a:gd name="connsiteX653" fmla="*/ 4336299 w 7427256"/>
              <a:gd name="connsiteY653" fmla="*/ 6617934 h 7209248"/>
              <a:gd name="connsiteX654" fmla="*/ 4318380 w 7427256"/>
              <a:gd name="connsiteY654" fmla="*/ 6626894 h 7209248"/>
              <a:gd name="connsiteX655" fmla="*/ 4309421 w 7427256"/>
              <a:gd name="connsiteY655" fmla="*/ 6626894 h 7209248"/>
              <a:gd name="connsiteX656" fmla="*/ 4309421 w 7427256"/>
              <a:gd name="connsiteY656" fmla="*/ 6617934 h 7209248"/>
              <a:gd name="connsiteX657" fmla="*/ 4313901 w 7427256"/>
              <a:gd name="connsiteY657" fmla="*/ 6613454 h 7209248"/>
              <a:gd name="connsiteX658" fmla="*/ 4319501 w 7427256"/>
              <a:gd name="connsiteY658" fmla="*/ 6612335 h 7209248"/>
              <a:gd name="connsiteX659" fmla="*/ 5106798 w 7427256"/>
              <a:gd name="connsiteY659" fmla="*/ 6608976 h 7209248"/>
              <a:gd name="connsiteX660" fmla="*/ 5115757 w 7427256"/>
              <a:gd name="connsiteY660" fmla="*/ 6626894 h 7209248"/>
              <a:gd name="connsiteX661" fmla="*/ 5106798 w 7427256"/>
              <a:gd name="connsiteY661" fmla="*/ 6635853 h 7209248"/>
              <a:gd name="connsiteX662" fmla="*/ 5097840 w 7427256"/>
              <a:gd name="connsiteY662" fmla="*/ 6635853 h 7209248"/>
              <a:gd name="connsiteX663" fmla="*/ 5097840 w 7427256"/>
              <a:gd name="connsiteY663" fmla="*/ 6626894 h 7209248"/>
              <a:gd name="connsiteX664" fmla="*/ 5106798 w 7427256"/>
              <a:gd name="connsiteY664" fmla="*/ 6613454 h 7209248"/>
              <a:gd name="connsiteX665" fmla="*/ 5106798 w 7427256"/>
              <a:gd name="connsiteY665" fmla="*/ 6608976 h 7209248"/>
              <a:gd name="connsiteX666" fmla="*/ 3892815 w 7427256"/>
              <a:gd name="connsiteY666" fmla="*/ 6608976 h 7209248"/>
              <a:gd name="connsiteX667" fmla="*/ 3888335 w 7427256"/>
              <a:gd name="connsiteY667" fmla="*/ 6617934 h 7209248"/>
              <a:gd name="connsiteX668" fmla="*/ 3915212 w 7427256"/>
              <a:gd name="connsiteY668" fmla="*/ 6626894 h 7209248"/>
              <a:gd name="connsiteX669" fmla="*/ 3937611 w 7427256"/>
              <a:gd name="connsiteY669" fmla="*/ 6635853 h 7209248"/>
              <a:gd name="connsiteX670" fmla="*/ 3924171 w 7427256"/>
              <a:gd name="connsiteY670" fmla="*/ 6653772 h 7209248"/>
              <a:gd name="connsiteX671" fmla="*/ 3915212 w 7427256"/>
              <a:gd name="connsiteY671" fmla="*/ 6662731 h 7209248"/>
              <a:gd name="connsiteX672" fmla="*/ 3933131 w 7427256"/>
              <a:gd name="connsiteY672" fmla="*/ 6662731 h 7209248"/>
              <a:gd name="connsiteX673" fmla="*/ 3960009 w 7427256"/>
              <a:gd name="connsiteY673" fmla="*/ 6653772 h 7209248"/>
              <a:gd name="connsiteX674" fmla="*/ 3960009 w 7427256"/>
              <a:gd name="connsiteY674" fmla="*/ 6644812 h 7209248"/>
              <a:gd name="connsiteX675" fmla="*/ 3968967 w 7427256"/>
              <a:gd name="connsiteY675" fmla="*/ 6617934 h 7209248"/>
              <a:gd name="connsiteX676" fmla="*/ 3942090 w 7427256"/>
              <a:gd name="connsiteY676" fmla="*/ 6617934 h 7209248"/>
              <a:gd name="connsiteX677" fmla="*/ 3906253 w 7427256"/>
              <a:gd name="connsiteY677" fmla="*/ 6608976 h 7209248"/>
              <a:gd name="connsiteX678" fmla="*/ 3892815 w 7427256"/>
              <a:gd name="connsiteY678" fmla="*/ 6608976 h 7209248"/>
              <a:gd name="connsiteX679" fmla="*/ 2705707 w 7427256"/>
              <a:gd name="connsiteY679" fmla="*/ 6608976 h 7209248"/>
              <a:gd name="connsiteX680" fmla="*/ 2714667 w 7427256"/>
              <a:gd name="connsiteY680" fmla="*/ 6617934 h 7209248"/>
              <a:gd name="connsiteX681" fmla="*/ 2701228 w 7427256"/>
              <a:gd name="connsiteY681" fmla="*/ 6622414 h 7209248"/>
              <a:gd name="connsiteX682" fmla="*/ 2705707 w 7427256"/>
              <a:gd name="connsiteY682" fmla="*/ 6608976 h 7209248"/>
              <a:gd name="connsiteX683" fmla="*/ 4972409 w 7427256"/>
              <a:gd name="connsiteY683" fmla="*/ 6600016 h 7209248"/>
              <a:gd name="connsiteX684" fmla="*/ 4981369 w 7427256"/>
              <a:gd name="connsiteY684" fmla="*/ 6608976 h 7209248"/>
              <a:gd name="connsiteX685" fmla="*/ 4990328 w 7427256"/>
              <a:gd name="connsiteY685" fmla="*/ 6608976 h 7209248"/>
              <a:gd name="connsiteX686" fmla="*/ 4981369 w 7427256"/>
              <a:gd name="connsiteY686" fmla="*/ 6600016 h 7209248"/>
              <a:gd name="connsiteX687" fmla="*/ 4855938 w 7427256"/>
              <a:gd name="connsiteY687" fmla="*/ 6600016 h 7209248"/>
              <a:gd name="connsiteX688" fmla="*/ 4864898 w 7427256"/>
              <a:gd name="connsiteY688" fmla="*/ 6600016 h 7209248"/>
              <a:gd name="connsiteX689" fmla="*/ 4873858 w 7427256"/>
              <a:gd name="connsiteY689" fmla="*/ 6600016 h 7209248"/>
              <a:gd name="connsiteX690" fmla="*/ 4864898 w 7427256"/>
              <a:gd name="connsiteY690" fmla="*/ 6608976 h 7209248"/>
              <a:gd name="connsiteX691" fmla="*/ 4201910 w 7427256"/>
              <a:gd name="connsiteY691" fmla="*/ 6600016 h 7209248"/>
              <a:gd name="connsiteX692" fmla="*/ 4219829 w 7427256"/>
              <a:gd name="connsiteY692" fmla="*/ 6600016 h 7209248"/>
              <a:gd name="connsiteX693" fmla="*/ 4210870 w 7427256"/>
              <a:gd name="connsiteY693" fmla="*/ 6608976 h 7209248"/>
              <a:gd name="connsiteX694" fmla="*/ 4130236 w 7427256"/>
              <a:gd name="connsiteY694" fmla="*/ 6600016 h 7209248"/>
              <a:gd name="connsiteX695" fmla="*/ 4139194 w 7427256"/>
              <a:gd name="connsiteY695" fmla="*/ 6608976 h 7209248"/>
              <a:gd name="connsiteX696" fmla="*/ 4139194 w 7427256"/>
              <a:gd name="connsiteY696" fmla="*/ 6600016 h 7209248"/>
              <a:gd name="connsiteX697" fmla="*/ 4130236 w 7427256"/>
              <a:gd name="connsiteY697" fmla="*/ 6600016 h 7209248"/>
              <a:gd name="connsiteX698" fmla="*/ 3843538 w 7427256"/>
              <a:gd name="connsiteY698" fmla="*/ 6600016 h 7209248"/>
              <a:gd name="connsiteX699" fmla="*/ 3843538 w 7427256"/>
              <a:gd name="connsiteY699" fmla="*/ 6608976 h 7209248"/>
              <a:gd name="connsiteX700" fmla="*/ 3843538 w 7427256"/>
              <a:gd name="connsiteY700" fmla="*/ 6617934 h 7209248"/>
              <a:gd name="connsiteX701" fmla="*/ 3852497 w 7427256"/>
              <a:gd name="connsiteY701" fmla="*/ 6608976 h 7209248"/>
              <a:gd name="connsiteX702" fmla="*/ 3646433 w 7427256"/>
              <a:gd name="connsiteY702" fmla="*/ 6600016 h 7209248"/>
              <a:gd name="connsiteX703" fmla="*/ 3646433 w 7427256"/>
              <a:gd name="connsiteY703" fmla="*/ 6626894 h 7209248"/>
              <a:gd name="connsiteX704" fmla="*/ 3646433 w 7427256"/>
              <a:gd name="connsiteY704" fmla="*/ 6617934 h 7209248"/>
              <a:gd name="connsiteX705" fmla="*/ 3646433 w 7427256"/>
              <a:gd name="connsiteY705" fmla="*/ 6613454 h 7209248"/>
              <a:gd name="connsiteX706" fmla="*/ 3655392 w 7427256"/>
              <a:gd name="connsiteY706" fmla="*/ 6608976 h 7209248"/>
              <a:gd name="connsiteX707" fmla="*/ 2947608 w 7427256"/>
              <a:gd name="connsiteY707" fmla="*/ 6600016 h 7209248"/>
              <a:gd name="connsiteX708" fmla="*/ 2956568 w 7427256"/>
              <a:gd name="connsiteY708" fmla="*/ 6600016 h 7209248"/>
              <a:gd name="connsiteX709" fmla="*/ 2947608 w 7427256"/>
              <a:gd name="connsiteY709" fmla="*/ 6608976 h 7209248"/>
              <a:gd name="connsiteX710" fmla="*/ 2947608 w 7427256"/>
              <a:gd name="connsiteY710" fmla="*/ 6600016 h 7209248"/>
              <a:gd name="connsiteX711" fmla="*/ 5635397 w 7427256"/>
              <a:gd name="connsiteY711" fmla="*/ 6591057 h 7209248"/>
              <a:gd name="connsiteX712" fmla="*/ 5644356 w 7427256"/>
              <a:gd name="connsiteY712" fmla="*/ 6600016 h 7209248"/>
              <a:gd name="connsiteX713" fmla="*/ 5635397 w 7427256"/>
              <a:gd name="connsiteY713" fmla="*/ 6617934 h 7209248"/>
              <a:gd name="connsiteX714" fmla="*/ 5626437 w 7427256"/>
              <a:gd name="connsiteY714" fmla="*/ 6608976 h 7209248"/>
              <a:gd name="connsiteX715" fmla="*/ 5635397 w 7427256"/>
              <a:gd name="connsiteY715" fmla="*/ 6591057 h 7209248"/>
              <a:gd name="connsiteX716" fmla="*/ 4936572 w 7427256"/>
              <a:gd name="connsiteY716" fmla="*/ 6591057 h 7209248"/>
              <a:gd name="connsiteX717" fmla="*/ 4963450 w 7427256"/>
              <a:gd name="connsiteY717" fmla="*/ 6591057 h 7209248"/>
              <a:gd name="connsiteX718" fmla="*/ 4990328 w 7427256"/>
              <a:gd name="connsiteY718" fmla="*/ 6600016 h 7209248"/>
              <a:gd name="connsiteX719" fmla="*/ 4972409 w 7427256"/>
              <a:gd name="connsiteY719" fmla="*/ 6626894 h 7209248"/>
              <a:gd name="connsiteX720" fmla="*/ 4945532 w 7427256"/>
              <a:gd name="connsiteY720" fmla="*/ 6635853 h 7209248"/>
              <a:gd name="connsiteX721" fmla="*/ 4999286 w 7427256"/>
              <a:gd name="connsiteY721" fmla="*/ 6644812 h 7209248"/>
              <a:gd name="connsiteX722" fmla="*/ 5003766 w 7427256"/>
              <a:gd name="connsiteY722" fmla="*/ 6640333 h 7209248"/>
              <a:gd name="connsiteX723" fmla="*/ 5017206 w 7427256"/>
              <a:gd name="connsiteY723" fmla="*/ 6635853 h 7209248"/>
              <a:gd name="connsiteX724" fmla="*/ 5030644 w 7427256"/>
              <a:gd name="connsiteY724" fmla="*/ 6635853 h 7209248"/>
              <a:gd name="connsiteX725" fmla="*/ 5039603 w 7427256"/>
              <a:gd name="connsiteY725" fmla="*/ 6631373 h 7209248"/>
              <a:gd name="connsiteX726" fmla="*/ 5044083 w 7427256"/>
              <a:gd name="connsiteY726" fmla="*/ 6626894 h 7209248"/>
              <a:gd name="connsiteX727" fmla="*/ 5035124 w 7427256"/>
              <a:gd name="connsiteY727" fmla="*/ 6644812 h 7209248"/>
              <a:gd name="connsiteX728" fmla="*/ 5030644 w 7427256"/>
              <a:gd name="connsiteY728" fmla="*/ 6649292 h 7209248"/>
              <a:gd name="connsiteX729" fmla="*/ 5026164 w 7427256"/>
              <a:gd name="connsiteY729" fmla="*/ 6658252 h 7209248"/>
              <a:gd name="connsiteX730" fmla="*/ 5017206 w 7427256"/>
              <a:gd name="connsiteY730" fmla="*/ 6662731 h 7209248"/>
              <a:gd name="connsiteX731" fmla="*/ 4999286 w 7427256"/>
              <a:gd name="connsiteY731" fmla="*/ 6662731 h 7209248"/>
              <a:gd name="connsiteX732" fmla="*/ 4972409 w 7427256"/>
              <a:gd name="connsiteY732" fmla="*/ 6662731 h 7209248"/>
              <a:gd name="connsiteX733" fmla="*/ 4954490 w 7427256"/>
              <a:gd name="connsiteY733" fmla="*/ 6662731 h 7209248"/>
              <a:gd name="connsiteX734" fmla="*/ 4936572 w 7427256"/>
              <a:gd name="connsiteY734" fmla="*/ 6667211 h 7209248"/>
              <a:gd name="connsiteX735" fmla="*/ 4945532 w 7427256"/>
              <a:gd name="connsiteY735" fmla="*/ 6671690 h 7209248"/>
              <a:gd name="connsiteX736" fmla="*/ 4936572 w 7427256"/>
              <a:gd name="connsiteY736" fmla="*/ 6680650 h 7209248"/>
              <a:gd name="connsiteX737" fmla="*/ 4918654 w 7427256"/>
              <a:gd name="connsiteY737" fmla="*/ 6671690 h 7209248"/>
              <a:gd name="connsiteX738" fmla="*/ 4900735 w 7427256"/>
              <a:gd name="connsiteY738" fmla="*/ 6662731 h 7209248"/>
              <a:gd name="connsiteX739" fmla="*/ 4918654 w 7427256"/>
              <a:gd name="connsiteY739" fmla="*/ 6653772 h 7209248"/>
              <a:gd name="connsiteX740" fmla="*/ 4927612 w 7427256"/>
              <a:gd name="connsiteY740" fmla="*/ 6644812 h 7209248"/>
              <a:gd name="connsiteX741" fmla="*/ 4936572 w 7427256"/>
              <a:gd name="connsiteY741" fmla="*/ 6626894 h 7209248"/>
              <a:gd name="connsiteX742" fmla="*/ 4936572 w 7427256"/>
              <a:gd name="connsiteY742" fmla="*/ 6608976 h 7209248"/>
              <a:gd name="connsiteX743" fmla="*/ 4022724 w 7427256"/>
              <a:gd name="connsiteY743" fmla="*/ 6591057 h 7209248"/>
              <a:gd name="connsiteX744" fmla="*/ 4031683 w 7427256"/>
              <a:gd name="connsiteY744" fmla="*/ 6600016 h 7209248"/>
              <a:gd name="connsiteX745" fmla="*/ 4022724 w 7427256"/>
              <a:gd name="connsiteY745" fmla="*/ 6600016 h 7209248"/>
              <a:gd name="connsiteX746" fmla="*/ 4013765 w 7427256"/>
              <a:gd name="connsiteY746" fmla="*/ 6595537 h 7209248"/>
              <a:gd name="connsiteX747" fmla="*/ 4022724 w 7427256"/>
              <a:gd name="connsiteY747" fmla="*/ 6591057 h 7209248"/>
              <a:gd name="connsiteX748" fmla="*/ 3037201 w 7427256"/>
              <a:gd name="connsiteY748" fmla="*/ 6591057 h 7209248"/>
              <a:gd name="connsiteX749" fmla="*/ 3046161 w 7427256"/>
              <a:gd name="connsiteY749" fmla="*/ 6600016 h 7209248"/>
              <a:gd name="connsiteX750" fmla="*/ 3028242 w 7427256"/>
              <a:gd name="connsiteY750" fmla="*/ 6617934 h 7209248"/>
              <a:gd name="connsiteX751" fmla="*/ 3046161 w 7427256"/>
              <a:gd name="connsiteY751" fmla="*/ 6626894 h 7209248"/>
              <a:gd name="connsiteX752" fmla="*/ 3064078 w 7427256"/>
              <a:gd name="connsiteY752" fmla="*/ 6631373 h 7209248"/>
              <a:gd name="connsiteX753" fmla="*/ 3050640 w 7427256"/>
              <a:gd name="connsiteY753" fmla="*/ 6640333 h 7209248"/>
              <a:gd name="connsiteX754" fmla="*/ 3041681 w 7427256"/>
              <a:gd name="connsiteY754" fmla="*/ 6658252 h 7209248"/>
              <a:gd name="connsiteX755" fmla="*/ 3037201 w 7427256"/>
              <a:gd name="connsiteY755" fmla="*/ 6671690 h 7209248"/>
              <a:gd name="connsiteX756" fmla="*/ 3010323 w 7427256"/>
              <a:gd name="connsiteY756" fmla="*/ 6653772 h 7209248"/>
              <a:gd name="connsiteX757" fmla="*/ 2983446 w 7427256"/>
              <a:gd name="connsiteY757" fmla="*/ 6644812 h 7209248"/>
              <a:gd name="connsiteX758" fmla="*/ 2987926 w 7427256"/>
              <a:gd name="connsiteY758" fmla="*/ 6635853 h 7209248"/>
              <a:gd name="connsiteX759" fmla="*/ 2992404 w 7427256"/>
              <a:gd name="connsiteY759" fmla="*/ 6635853 h 7209248"/>
              <a:gd name="connsiteX760" fmla="*/ 3019282 w 7427256"/>
              <a:gd name="connsiteY760" fmla="*/ 6635853 h 7209248"/>
              <a:gd name="connsiteX761" fmla="*/ 3010323 w 7427256"/>
              <a:gd name="connsiteY761" fmla="*/ 6626894 h 7209248"/>
              <a:gd name="connsiteX762" fmla="*/ 3037201 w 7427256"/>
              <a:gd name="connsiteY762" fmla="*/ 6591057 h 7209248"/>
              <a:gd name="connsiteX763" fmla="*/ 2777381 w 7427256"/>
              <a:gd name="connsiteY763" fmla="*/ 6591057 h 7209248"/>
              <a:gd name="connsiteX764" fmla="*/ 2786341 w 7427256"/>
              <a:gd name="connsiteY764" fmla="*/ 6595537 h 7209248"/>
              <a:gd name="connsiteX765" fmla="*/ 2786341 w 7427256"/>
              <a:gd name="connsiteY765" fmla="*/ 6600016 h 7209248"/>
              <a:gd name="connsiteX766" fmla="*/ 2804260 w 7427256"/>
              <a:gd name="connsiteY766" fmla="*/ 6600016 h 7209248"/>
              <a:gd name="connsiteX767" fmla="*/ 2840096 w 7427256"/>
              <a:gd name="connsiteY767" fmla="*/ 6608976 h 7209248"/>
              <a:gd name="connsiteX768" fmla="*/ 2858015 w 7427256"/>
              <a:gd name="connsiteY768" fmla="*/ 6617934 h 7209248"/>
              <a:gd name="connsiteX769" fmla="*/ 2840096 w 7427256"/>
              <a:gd name="connsiteY769" fmla="*/ 6626894 h 7209248"/>
              <a:gd name="connsiteX770" fmla="*/ 2822177 w 7427256"/>
              <a:gd name="connsiteY770" fmla="*/ 6635853 h 7209248"/>
              <a:gd name="connsiteX771" fmla="*/ 2808739 w 7427256"/>
              <a:gd name="connsiteY771" fmla="*/ 6626894 h 7209248"/>
              <a:gd name="connsiteX772" fmla="*/ 2795300 w 7427256"/>
              <a:gd name="connsiteY772" fmla="*/ 6622414 h 7209248"/>
              <a:gd name="connsiteX773" fmla="*/ 2781861 w 7427256"/>
              <a:gd name="connsiteY773" fmla="*/ 6617934 h 7209248"/>
              <a:gd name="connsiteX774" fmla="*/ 2777381 w 7427256"/>
              <a:gd name="connsiteY774" fmla="*/ 6608976 h 7209248"/>
              <a:gd name="connsiteX775" fmla="*/ 2768422 w 7427256"/>
              <a:gd name="connsiteY775" fmla="*/ 6600016 h 7209248"/>
              <a:gd name="connsiteX776" fmla="*/ 2777381 w 7427256"/>
              <a:gd name="connsiteY776" fmla="*/ 6591057 h 7209248"/>
              <a:gd name="connsiteX777" fmla="*/ 5245668 w 7427256"/>
              <a:gd name="connsiteY777" fmla="*/ 6582098 h 7209248"/>
              <a:gd name="connsiteX778" fmla="*/ 5250146 w 7427256"/>
              <a:gd name="connsiteY778" fmla="*/ 6591057 h 7209248"/>
              <a:gd name="connsiteX779" fmla="*/ 5241188 w 7427256"/>
              <a:gd name="connsiteY779" fmla="*/ 6591057 h 7209248"/>
              <a:gd name="connsiteX780" fmla="*/ 5245668 w 7427256"/>
              <a:gd name="connsiteY780" fmla="*/ 6582098 h 7209248"/>
              <a:gd name="connsiteX781" fmla="*/ 2732585 w 7427256"/>
              <a:gd name="connsiteY781" fmla="*/ 6582098 h 7209248"/>
              <a:gd name="connsiteX782" fmla="*/ 2750503 w 7427256"/>
              <a:gd name="connsiteY782" fmla="*/ 6600016 h 7209248"/>
              <a:gd name="connsiteX783" fmla="*/ 2741545 w 7427256"/>
              <a:gd name="connsiteY783" fmla="*/ 6608976 h 7209248"/>
              <a:gd name="connsiteX784" fmla="*/ 2723626 w 7427256"/>
              <a:gd name="connsiteY784" fmla="*/ 6600016 h 7209248"/>
              <a:gd name="connsiteX785" fmla="*/ 5895217 w 7427256"/>
              <a:gd name="connsiteY785" fmla="*/ 6576498 h 7209248"/>
              <a:gd name="connsiteX786" fmla="*/ 5899696 w 7427256"/>
              <a:gd name="connsiteY786" fmla="*/ 6582098 h 7209248"/>
              <a:gd name="connsiteX787" fmla="*/ 5895217 w 7427256"/>
              <a:gd name="connsiteY787" fmla="*/ 6591057 h 7209248"/>
              <a:gd name="connsiteX788" fmla="*/ 5886257 w 7427256"/>
              <a:gd name="connsiteY788" fmla="*/ 6591057 h 7209248"/>
              <a:gd name="connsiteX789" fmla="*/ 5890737 w 7427256"/>
              <a:gd name="connsiteY789" fmla="*/ 6577618 h 7209248"/>
              <a:gd name="connsiteX790" fmla="*/ 5895217 w 7427256"/>
              <a:gd name="connsiteY790" fmla="*/ 6576498 h 7209248"/>
              <a:gd name="connsiteX791" fmla="*/ 5285984 w 7427256"/>
              <a:gd name="connsiteY791" fmla="*/ 6573138 h 7209248"/>
              <a:gd name="connsiteX792" fmla="*/ 5277026 w 7427256"/>
              <a:gd name="connsiteY792" fmla="*/ 6582098 h 7209248"/>
              <a:gd name="connsiteX793" fmla="*/ 5268066 w 7427256"/>
              <a:gd name="connsiteY793" fmla="*/ 6582098 h 7209248"/>
              <a:gd name="connsiteX794" fmla="*/ 4318380 w 7427256"/>
              <a:gd name="connsiteY794" fmla="*/ 6573138 h 7209248"/>
              <a:gd name="connsiteX795" fmla="*/ 4327340 w 7427256"/>
              <a:gd name="connsiteY795" fmla="*/ 6582098 h 7209248"/>
              <a:gd name="connsiteX796" fmla="*/ 4345259 w 7427256"/>
              <a:gd name="connsiteY796" fmla="*/ 6582098 h 7209248"/>
              <a:gd name="connsiteX797" fmla="*/ 4340779 w 7427256"/>
              <a:gd name="connsiteY797" fmla="*/ 6577618 h 7209248"/>
              <a:gd name="connsiteX798" fmla="*/ 4327340 w 7427256"/>
              <a:gd name="connsiteY798" fmla="*/ 6573138 h 7209248"/>
              <a:gd name="connsiteX799" fmla="*/ 4318380 w 7427256"/>
              <a:gd name="connsiteY799" fmla="*/ 6573138 h 7209248"/>
              <a:gd name="connsiteX800" fmla="*/ 3301501 w 7427256"/>
              <a:gd name="connsiteY800" fmla="*/ 6573138 h 7209248"/>
              <a:gd name="connsiteX801" fmla="*/ 3314940 w 7427256"/>
              <a:gd name="connsiteY801" fmla="*/ 6573138 h 7209248"/>
              <a:gd name="connsiteX802" fmla="*/ 3314940 w 7427256"/>
              <a:gd name="connsiteY802" fmla="*/ 6591057 h 7209248"/>
              <a:gd name="connsiteX803" fmla="*/ 3323898 w 7427256"/>
              <a:gd name="connsiteY803" fmla="*/ 6608976 h 7209248"/>
              <a:gd name="connsiteX804" fmla="*/ 3332858 w 7427256"/>
              <a:gd name="connsiteY804" fmla="*/ 6617934 h 7209248"/>
              <a:gd name="connsiteX805" fmla="*/ 3310460 w 7427256"/>
              <a:gd name="connsiteY805" fmla="*/ 6608976 h 7209248"/>
              <a:gd name="connsiteX806" fmla="*/ 3297021 w 7427256"/>
              <a:gd name="connsiteY806" fmla="*/ 6608976 h 7209248"/>
              <a:gd name="connsiteX807" fmla="*/ 3279102 w 7427256"/>
              <a:gd name="connsiteY807" fmla="*/ 6617934 h 7209248"/>
              <a:gd name="connsiteX808" fmla="*/ 3270143 w 7427256"/>
              <a:gd name="connsiteY808" fmla="*/ 6608976 h 7209248"/>
              <a:gd name="connsiteX809" fmla="*/ 3288062 w 7427256"/>
              <a:gd name="connsiteY809" fmla="*/ 6600016 h 7209248"/>
              <a:gd name="connsiteX810" fmla="*/ 3305980 w 7427256"/>
              <a:gd name="connsiteY810" fmla="*/ 6582098 h 7209248"/>
              <a:gd name="connsiteX811" fmla="*/ 3301501 w 7427256"/>
              <a:gd name="connsiteY811" fmla="*/ 6573138 h 7209248"/>
              <a:gd name="connsiteX812" fmla="*/ 3153673 w 7427256"/>
              <a:gd name="connsiteY812" fmla="*/ 6573138 h 7209248"/>
              <a:gd name="connsiteX813" fmla="*/ 3153673 w 7427256"/>
              <a:gd name="connsiteY813" fmla="*/ 6591057 h 7209248"/>
              <a:gd name="connsiteX814" fmla="*/ 3144713 w 7427256"/>
              <a:gd name="connsiteY814" fmla="*/ 6591057 h 7209248"/>
              <a:gd name="connsiteX815" fmla="*/ 2974486 w 7427256"/>
              <a:gd name="connsiteY815" fmla="*/ 6573138 h 7209248"/>
              <a:gd name="connsiteX816" fmla="*/ 2987926 w 7427256"/>
              <a:gd name="connsiteY816" fmla="*/ 6582098 h 7209248"/>
              <a:gd name="connsiteX817" fmla="*/ 2983446 w 7427256"/>
              <a:gd name="connsiteY817" fmla="*/ 6591057 h 7209248"/>
              <a:gd name="connsiteX818" fmla="*/ 2965527 w 7427256"/>
              <a:gd name="connsiteY818" fmla="*/ 6591057 h 7209248"/>
              <a:gd name="connsiteX819" fmla="*/ 4479648 w 7427256"/>
              <a:gd name="connsiteY819" fmla="*/ 6567538 h 7209248"/>
              <a:gd name="connsiteX820" fmla="*/ 4470688 w 7427256"/>
              <a:gd name="connsiteY820" fmla="*/ 6568658 h 7209248"/>
              <a:gd name="connsiteX821" fmla="*/ 4461730 w 7427256"/>
              <a:gd name="connsiteY821" fmla="*/ 6573138 h 7209248"/>
              <a:gd name="connsiteX822" fmla="*/ 4475168 w 7427256"/>
              <a:gd name="connsiteY822" fmla="*/ 6582098 h 7209248"/>
              <a:gd name="connsiteX823" fmla="*/ 4497567 w 7427256"/>
              <a:gd name="connsiteY823" fmla="*/ 6573138 h 7209248"/>
              <a:gd name="connsiteX824" fmla="*/ 4488607 w 7427256"/>
              <a:gd name="connsiteY824" fmla="*/ 6573138 h 7209248"/>
              <a:gd name="connsiteX825" fmla="*/ 4479648 w 7427256"/>
              <a:gd name="connsiteY825" fmla="*/ 6567538 h 7209248"/>
              <a:gd name="connsiteX826" fmla="*/ 3447089 w 7427256"/>
              <a:gd name="connsiteY826" fmla="*/ 6566419 h 7209248"/>
              <a:gd name="connsiteX827" fmla="*/ 3440370 w 7427256"/>
              <a:gd name="connsiteY827" fmla="*/ 6568658 h 7209248"/>
              <a:gd name="connsiteX828" fmla="*/ 3431410 w 7427256"/>
              <a:gd name="connsiteY828" fmla="*/ 6582098 h 7209248"/>
              <a:gd name="connsiteX829" fmla="*/ 3435890 w 7427256"/>
              <a:gd name="connsiteY829" fmla="*/ 6577618 h 7209248"/>
              <a:gd name="connsiteX830" fmla="*/ 3440370 w 7427256"/>
              <a:gd name="connsiteY830" fmla="*/ 6573138 h 7209248"/>
              <a:gd name="connsiteX831" fmla="*/ 3449329 w 7427256"/>
              <a:gd name="connsiteY831" fmla="*/ 6568658 h 7209248"/>
              <a:gd name="connsiteX832" fmla="*/ 3447089 w 7427256"/>
              <a:gd name="connsiteY832" fmla="*/ 6566419 h 7209248"/>
              <a:gd name="connsiteX833" fmla="*/ 4824581 w 7427256"/>
              <a:gd name="connsiteY833" fmla="*/ 6564179 h 7209248"/>
              <a:gd name="connsiteX834" fmla="*/ 4829061 w 7427256"/>
              <a:gd name="connsiteY834" fmla="*/ 6573138 h 7209248"/>
              <a:gd name="connsiteX835" fmla="*/ 4802182 w 7427256"/>
              <a:gd name="connsiteY835" fmla="*/ 6591057 h 7209248"/>
              <a:gd name="connsiteX836" fmla="*/ 4784265 w 7427256"/>
              <a:gd name="connsiteY836" fmla="*/ 6591057 h 7209248"/>
              <a:gd name="connsiteX837" fmla="*/ 4748427 w 7427256"/>
              <a:gd name="connsiteY837" fmla="*/ 6591057 h 7209248"/>
              <a:gd name="connsiteX838" fmla="*/ 4761866 w 7427256"/>
              <a:gd name="connsiteY838" fmla="*/ 6582098 h 7209248"/>
              <a:gd name="connsiteX839" fmla="*/ 4770825 w 7427256"/>
              <a:gd name="connsiteY839" fmla="*/ 6582098 h 7209248"/>
              <a:gd name="connsiteX840" fmla="*/ 4779785 w 7427256"/>
              <a:gd name="connsiteY840" fmla="*/ 6577618 h 7209248"/>
              <a:gd name="connsiteX841" fmla="*/ 4784265 w 7427256"/>
              <a:gd name="connsiteY841" fmla="*/ 6573138 h 7209248"/>
              <a:gd name="connsiteX842" fmla="*/ 4802182 w 7427256"/>
              <a:gd name="connsiteY842" fmla="*/ 6573138 h 7209248"/>
              <a:gd name="connsiteX843" fmla="*/ 4811142 w 7427256"/>
              <a:gd name="connsiteY843" fmla="*/ 6573138 h 7209248"/>
              <a:gd name="connsiteX844" fmla="*/ 4815622 w 7427256"/>
              <a:gd name="connsiteY844" fmla="*/ 6568658 h 7209248"/>
              <a:gd name="connsiteX845" fmla="*/ 4824581 w 7427256"/>
              <a:gd name="connsiteY845" fmla="*/ 6564179 h 7209248"/>
              <a:gd name="connsiteX846" fmla="*/ 4631957 w 7427256"/>
              <a:gd name="connsiteY846" fmla="*/ 6564179 h 7209248"/>
              <a:gd name="connsiteX847" fmla="*/ 4631957 w 7427256"/>
              <a:gd name="connsiteY847" fmla="*/ 6573138 h 7209248"/>
              <a:gd name="connsiteX848" fmla="*/ 4605078 w 7427256"/>
              <a:gd name="connsiteY848" fmla="*/ 6573138 h 7209248"/>
              <a:gd name="connsiteX849" fmla="*/ 4631957 w 7427256"/>
              <a:gd name="connsiteY849" fmla="*/ 6564179 h 7209248"/>
              <a:gd name="connsiteX850" fmla="*/ 4148154 w 7427256"/>
              <a:gd name="connsiteY850" fmla="*/ 6564179 h 7209248"/>
              <a:gd name="connsiteX851" fmla="*/ 4152633 w 7427256"/>
              <a:gd name="connsiteY851" fmla="*/ 6564179 h 7209248"/>
              <a:gd name="connsiteX852" fmla="*/ 4166073 w 7427256"/>
              <a:gd name="connsiteY852" fmla="*/ 6564179 h 7209248"/>
              <a:gd name="connsiteX853" fmla="*/ 4166073 w 7427256"/>
              <a:gd name="connsiteY853" fmla="*/ 6573138 h 7209248"/>
              <a:gd name="connsiteX854" fmla="*/ 4152633 w 7427256"/>
              <a:gd name="connsiteY854" fmla="*/ 6568658 h 7209248"/>
              <a:gd name="connsiteX855" fmla="*/ 4148154 w 7427256"/>
              <a:gd name="connsiteY855" fmla="*/ 6564179 h 7209248"/>
              <a:gd name="connsiteX856" fmla="*/ 3807700 w 7427256"/>
              <a:gd name="connsiteY856" fmla="*/ 6564179 h 7209248"/>
              <a:gd name="connsiteX857" fmla="*/ 3798742 w 7427256"/>
              <a:gd name="connsiteY857" fmla="*/ 6568658 h 7209248"/>
              <a:gd name="connsiteX858" fmla="*/ 3807700 w 7427256"/>
              <a:gd name="connsiteY858" fmla="*/ 6573138 h 7209248"/>
              <a:gd name="connsiteX859" fmla="*/ 3816660 w 7427256"/>
              <a:gd name="connsiteY859" fmla="*/ 6573138 h 7209248"/>
              <a:gd name="connsiteX860" fmla="*/ 3816660 w 7427256"/>
              <a:gd name="connsiteY860" fmla="*/ 6568658 h 7209248"/>
              <a:gd name="connsiteX861" fmla="*/ 3807700 w 7427256"/>
              <a:gd name="connsiteY861" fmla="*/ 6564179 h 7209248"/>
              <a:gd name="connsiteX862" fmla="*/ 3682270 w 7427256"/>
              <a:gd name="connsiteY862" fmla="*/ 6564179 h 7209248"/>
              <a:gd name="connsiteX863" fmla="*/ 3682270 w 7427256"/>
              <a:gd name="connsiteY863" fmla="*/ 6573138 h 7209248"/>
              <a:gd name="connsiteX864" fmla="*/ 3691230 w 7427256"/>
              <a:gd name="connsiteY864" fmla="*/ 6564179 h 7209248"/>
              <a:gd name="connsiteX865" fmla="*/ 3682270 w 7427256"/>
              <a:gd name="connsiteY865" fmla="*/ 6564179 h 7209248"/>
              <a:gd name="connsiteX866" fmla="*/ 3565799 w 7427256"/>
              <a:gd name="connsiteY866" fmla="*/ 6564179 h 7209248"/>
              <a:gd name="connsiteX867" fmla="*/ 3538922 w 7427256"/>
              <a:gd name="connsiteY867" fmla="*/ 6573138 h 7209248"/>
              <a:gd name="connsiteX868" fmla="*/ 3570279 w 7427256"/>
              <a:gd name="connsiteY868" fmla="*/ 6573138 h 7209248"/>
              <a:gd name="connsiteX869" fmla="*/ 3592677 w 7427256"/>
              <a:gd name="connsiteY869" fmla="*/ 6582098 h 7209248"/>
              <a:gd name="connsiteX870" fmla="*/ 3610596 w 7427256"/>
              <a:gd name="connsiteY870" fmla="*/ 6591057 h 7209248"/>
              <a:gd name="connsiteX871" fmla="*/ 3628515 w 7427256"/>
              <a:gd name="connsiteY871" fmla="*/ 6582098 h 7209248"/>
              <a:gd name="connsiteX872" fmla="*/ 3610596 w 7427256"/>
              <a:gd name="connsiteY872" fmla="*/ 6568658 h 7209248"/>
              <a:gd name="connsiteX873" fmla="*/ 3565799 w 7427256"/>
              <a:gd name="connsiteY873" fmla="*/ 6564179 h 7209248"/>
              <a:gd name="connsiteX874" fmla="*/ 3494125 w 7427256"/>
              <a:gd name="connsiteY874" fmla="*/ 6564179 h 7209248"/>
              <a:gd name="connsiteX875" fmla="*/ 3485166 w 7427256"/>
              <a:gd name="connsiteY875" fmla="*/ 6573138 h 7209248"/>
              <a:gd name="connsiteX876" fmla="*/ 3521003 w 7427256"/>
              <a:gd name="connsiteY876" fmla="*/ 6564179 h 7209248"/>
              <a:gd name="connsiteX877" fmla="*/ 3404532 w 7427256"/>
              <a:gd name="connsiteY877" fmla="*/ 6564179 h 7209248"/>
              <a:gd name="connsiteX878" fmla="*/ 3395572 w 7427256"/>
              <a:gd name="connsiteY878" fmla="*/ 6573138 h 7209248"/>
              <a:gd name="connsiteX879" fmla="*/ 3404532 w 7427256"/>
              <a:gd name="connsiteY879" fmla="*/ 6573138 h 7209248"/>
              <a:gd name="connsiteX880" fmla="*/ 3404532 w 7427256"/>
              <a:gd name="connsiteY880" fmla="*/ 6564179 h 7209248"/>
              <a:gd name="connsiteX881" fmla="*/ 5384537 w 7427256"/>
              <a:gd name="connsiteY881" fmla="*/ 6555219 h 7209248"/>
              <a:gd name="connsiteX882" fmla="*/ 5384537 w 7427256"/>
              <a:gd name="connsiteY882" fmla="*/ 6591057 h 7209248"/>
              <a:gd name="connsiteX883" fmla="*/ 5375577 w 7427256"/>
              <a:gd name="connsiteY883" fmla="*/ 6582098 h 7209248"/>
              <a:gd name="connsiteX884" fmla="*/ 5380057 w 7427256"/>
              <a:gd name="connsiteY884" fmla="*/ 6559699 h 7209248"/>
              <a:gd name="connsiteX885" fmla="*/ 5384537 w 7427256"/>
              <a:gd name="connsiteY885" fmla="*/ 6555219 h 7209248"/>
              <a:gd name="connsiteX886" fmla="*/ 2879293 w 7427256"/>
              <a:gd name="connsiteY886" fmla="*/ 6550740 h 7209248"/>
              <a:gd name="connsiteX887" fmla="*/ 2898331 w 7427256"/>
              <a:gd name="connsiteY887" fmla="*/ 6555219 h 7209248"/>
              <a:gd name="connsiteX888" fmla="*/ 2920730 w 7427256"/>
              <a:gd name="connsiteY888" fmla="*/ 6573138 h 7209248"/>
              <a:gd name="connsiteX889" fmla="*/ 2902811 w 7427256"/>
              <a:gd name="connsiteY889" fmla="*/ 6573138 h 7209248"/>
              <a:gd name="connsiteX890" fmla="*/ 2893853 w 7427256"/>
              <a:gd name="connsiteY890" fmla="*/ 6573138 h 7209248"/>
              <a:gd name="connsiteX891" fmla="*/ 2875934 w 7427256"/>
              <a:gd name="connsiteY891" fmla="*/ 6564179 h 7209248"/>
              <a:gd name="connsiteX892" fmla="*/ 2866975 w 7427256"/>
              <a:gd name="connsiteY892" fmla="*/ 6555219 h 7209248"/>
              <a:gd name="connsiteX893" fmla="*/ 2879293 w 7427256"/>
              <a:gd name="connsiteY893" fmla="*/ 6550740 h 7209248"/>
              <a:gd name="connsiteX894" fmla="*/ 4461730 w 7427256"/>
              <a:gd name="connsiteY894" fmla="*/ 6546260 h 7209248"/>
              <a:gd name="connsiteX895" fmla="*/ 4452771 w 7427256"/>
              <a:gd name="connsiteY895" fmla="*/ 6555219 h 7209248"/>
              <a:gd name="connsiteX896" fmla="*/ 4470688 w 7427256"/>
              <a:gd name="connsiteY896" fmla="*/ 6555219 h 7209248"/>
              <a:gd name="connsiteX897" fmla="*/ 3673311 w 7427256"/>
              <a:gd name="connsiteY897" fmla="*/ 6546260 h 7209248"/>
              <a:gd name="connsiteX898" fmla="*/ 3673311 w 7427256"/>
              <a:gd name="connsiteY898" fmla="*/ 6555219 h 7209248"/>
              <a:gd name="connsiteX899" fmla="*/ 3682270 w 7427256"/>
              <a:gd name="connsiteY899" fmla="*/ 6555219 h 7209248"/>
              <a:gd name="connsiteX900" fmla="*/ 3691230 w 7427256"/>
              <a:gd name="connsiteY900" fmla="*/ 6550740 h 7209248"/>
              <a:gd name="connsiteX901" fmla="*/ 3682270 w 7427256"/>
              <a:gd name="connsiteY901" fmla="*/ 6546260 h 7209248"/>
              <a:gd name="connsiteX902" fmla="*/ 3673311 w 7427256"/>
              <a:gd name="connsiteY902" fmla="*/ 6546260 h 7209248"/>
              <a:gd name="connsiteX903" fmla="*/ 3108875 w 7427256"/>
              <a:gd name="connsiteY903" fmla="*/ 6546260 h 7209248"/>
              <a:gd name="connsiteX904" fmla="*/ 3126794 w 7427256"/>
              <a:gd name="connsiteY904" fmla="*/ 6546260 h 7209248"/>
              <a:gd name="connsiteX905" fmla="*/ 3117835 w 7427256"/>
              <a:gd name="connsiteY905" fmla="*/ 6564179 h 7209248"/>
              <a:gd name="connsiteX906" fmla="*/ 3108875 w 7427256"/>
              <a:gd name="connsiteY906" fmla="*/ 6564179 h 7209248"/>
              <a:gd name="connsiteX907" fmla="*/ 3099916 w 7427256"/>
              <a:gd name="connsiteY907" fmla="*/ 6568658 h 7209248"/>
              <a:gd name="connsiteX908" fmla="*/ 3090957 w 7427256"/>
              <a:gd name="connsiteY908" fmla="*/ 6564179 h 7209248"/>
              <a:gd name="connsiteX909" fmla="*/ 3095436 w 7427256"/>
              <a:gd name="connsiteY909" fmla="*/ 6564179 h 7209248"/>
              <a:gd name="connsiteX910" fmla="*/ 3099916 w 7427256"/>
              <a:gd name="connsiteY910" fmla="*/ 6555219 h 7209248"/>
              <a:gd name="connsiteX911" fmla="*/ 2651952 w 7427256"/>
              <a:gd name="connsiteY911" fmla="*/ 6546260 h 7209248"/>
              <a:gd name="connsiteX912" fmla="*/ 2674349 w 7427256"/>
              <a:gd name="connsiteY912" fmla="*/ 6555219 h 7209248"/>
              <a:gd name="connsiteX913" fmla="*/ 2674349 w 7427256"/>
              <a:gd name="connsiteY913" fmla="*/ 6568658 h 7209248"/>
              <a:gd name="connsiteX914" fmla="*/ 2651952 w 7427256"/>
              <a:gd name="connsiteY914" fmla="*/ 6573138 h 7209248"/>
              <a:gd name="connsiteX915" fmla="*/ 3423571 w 7427256"/>
              <a:gd name="connsiteY915" fmla="*/ 6540661 h 7209248"/>
              <a:gd name="connsiteX916" fmla="*/ 3413491 w 7427256"/>
              <a:gd name="connsiteY916" fmla="*/ 6546260 h 7209248"/>
              <a:gd name="connsiteX917" fmla="*/ 3422451 w 7427256"/>
              <a:gd name="connsiteY917" fmla="*/ 6555219 h 7209248"/>
              <a:gd name="connsiteX918" fmla="*/ 3449329 w 7427256"/>
              <a:gd name="connsiteY918" fmla="*/ 6555219 h 7209248"/>
              <a:gd name="connsiteX919" fmla="*/ 3435890 w 7427256"/>
              <a:gd name="connsiteY919" fmla="*/ 6541780 h 7209248"/>
              <a:gd name="connsiteX920" fmla="*/ 3423571 w 7427256"/>
              <a:gd name="connsiteY920" fmla="*/ 6540661 h 7209248"/>
              <a:gd name="connsiteX921" fmla="*/ 4282544 w 7427256"/>
              <a:gd name="connsiteY921" fmla="*/ 6537302 h 7209248"/>
              <a:gd name="connsiteX922" fmla="*/ 4282544 w 7427256"/>
              <a:gd name="connsiteY922" fmla="*/ 6546260 h 7209248"/>
              <a:gd name="connsiteX923" fmla="*/ 4264625 w 7427256"/>
              <a:gd name="connsiteY923" fmla="*/ 6555219 h 7209248"/>
              <a:gd name="connsiteX924" fmla="*/ 4255666 w 7427256"/>
              <a:gd name="connsiteY924" fmla="*/ 6582098 h 7209248"/>
              <a:gd name="connsiteX925" fmla="*/ 4273584 w 7427256"/>
              <a:gd name="connsiteY925" fmla="*/ 6573138 h 7209248"/>
              <a:gd name="connsiteX926" fmla="*/ 4291503 w 7427256"/>
              <a:gd name="connsiteY926" fmla="*/ 6573138 h 7209248"/>
              <a:gd name="connsiteX927" fmla="*/ 4309421 w 7427256"/>
              <a:gd name="connsiteY927" fmla="*/ 6564179 h 7209248"/>
              <a:gd name="connsiteX928" fmla="*/ 4327340 w 7427256"/>
              <a:gd name="connsiteY928" fmla="*/ 6555219 h 7209248"/>
              <a:gd name="connsiteX929" fmla="*/ 4336299 w 7427256"/>
              <a:gd name="connsiteY929" fmla="*/ 6546260 h 7209248"/>
              <a:gd name="connsiteX930" fmla="*/ 4327340 w 7427256"/>
              <a:gd name="connsiteY930" fmla="*/ 6541780 h 7209248"/>
              <a:gd name="connsiteX931" fmla="*/ 4313901 w 7427256"/>
              <a:gd name="connsiteY931" fmla="*/ 6537302 h 7209248"/>
              <a:gd name="connsiteX932" fmla="*/ 4309421 w 7427256"/>
              <a:gd name="connsiteY932" fmla="*/ 6546260 h 7209248"/>
              <a:gd name="connsiteX933" fmla="*/ 4291503 w 7427256"/>
              <a:gd name="connsiteY933" fmla="*/ 6546260 h 7209248"/>
              <a:gd name="connsiteX934" fmla="*/ 4282544 w 7427256"/>
              <a:gd name="connsiteY934" fmla="*/ 6537302 h 7209248"/>
              <a:gd name="connsiteX935" fmla="*/ 2622833 w 7427256"/>
              <a:gd name="connsiteY935" fmla="*/ 6535061 h 7209248"/>
              <a:gd name="connsiteX936" fmla="*/ 2634033 w 7427256"/>
              <a:gd name="connsiteY936" fmla="*/ 6537302 h 7209248"/>
              <a:gd name="connsiteX937" fmla="*/ 2642992 w 7427256"/>
              <a:gd name="connsiteY937" fmla="*/ 6537302 h 7209248"/>
              <a:gd name="connsiteX938" fmla="*/ 2634033 w 7427256"/>
              <a:gd name="connsiteY938" fmla="*/ 6546260 h 7209248"/>
              <a:gd name="connsiteX939" fmla="*/ 2629553 w 7427256"/>
              <a:gd name="connsiteY939" fmla="*/ 6559699 h 7209248"/>
              <a:gd name="connsiteX940" fmla="*/ 2616114 w 7427256"/>
              <a:gd name="connsiteY940" fmla="*/ 6555219 h 7209248"/>
              <a:gd name="connsiteX941" fmla="*/ 2622833 w 7427256"/>
              <a:gd name="connsiteY941" fmla="*/ 6535061 h 7209248"/>
              <a:gd name="connsiteX942" fmla="*/ 4558042 w 7427256"/>
              <a:gd name="connsiteY942" fmla="*/ 6534501 h 7209248"/>
              <a:gd name="connsiteX943" fmla="*/ 4578200 w 7427256"/>
              <a:gd name="connsiteY943" fmla="*/ 6546260 h 7209248"/>
              <a:gd name="connsiteX944" fmla="*/ 4542364 w 7427256"/>
              <a:gd name="connsiteY944" fmla="*/ 6546260 h 7209248"/>
              <a:gd name="connsiteX945" fmla="*/ 4533404 w 7427256"/>
              <a:gd name="connsiteY945" fmla="*/ 6546260 h 7209248"/>
              <a:gd name="connsiteX946" fmla="*/ 4542364 w 7427256"/>
              <a:gd name="connsiteY946" fmla="*/ 6537302 h 7209248"/>
              <a:gd name="connsiteX947" fmla="*/ 4558042 w 7427256"/>
              <a:gd name="connsiteY947" fmla="*/ 6534501 h 7209248"/>
              <a:gd name="connsiteX948" fmla="*/ 4134716 w 7427256"/>
              <a:gd name="connsiteY948" fmla="*/ 6528342 h 7209248"/>
              <a:gd name="connsiteX949" fmla="*/ 4130236 w 7427256"/>
              <a:gd name="connsiteY949" fmla="*/ 6537302 h 7209248"/>
              <a:gd name="connsiteX950" fmla="*/ 4139194 w 7427256"/>
              <a:gd name="connsiteY950" fmla="*/ 6546260 h 7209248"/>
              <a:gd name="connsiteX951" fmla="*/ 4143674 w 7427256"/>
              <a:gd name="connsiteY951" fmla="*/ 6537302 h 7209248"/>
              <a:gd name="connsiteX952" fmla="*/ 4134716 w 7427256"/>
              <a:gd name="connsiteY952" fmla="*/ 6528342 h 7209248"/>
              <a:gd name="connsiteX953" fmla="*/ 3619556 w 7427256"/>
              <a:gd name="connsiteY953" fmla="*/ 6528342 h 7209248"/>
              <a:gd name="connsiteX954" fmla="*/ 3615076 w 7427256"/>
              <a:gd name="connsiteY954" fmla="*/ 6537302 h 7209248"/>
              <a:gd name="connsiteX955" fmla="*/ 3624035 w 7427256"/>
              <a:gd name="connsiteY955" fmla="*/ 6546260 h 7209248"/>
              <a:gd name="connsiteX956" fmla="*/ 3628515 w 7427256"/>
              <a:gd name="connsiteY956" fmla="*/ 6537302 h 7209248"/>
              <a:gd name="connsiteX957" fmla="*/ 3619556 w 7427256"/>
              <a:gd name="connsiteY957" fmla="*/ 6528342 h 7209248"/>
              <a:gd name="connsiteX958" fmla="*/ 3489645 w 7427256"/>
              <a:gd name="connsiteY958" fmla="*/ 6528342 h 7209248"/>
              <a:gd name="connsiteX959" fmla="*/ 3480686 w 7427256"/>
              <a:gd name="connsiteY959" fmla="*/ 6537302 h 7209248"/>
              <a:gd name="connsiteX960" fmla="*/ 3485166 w 7427256"/>
              <a:gd name="connsiteY960" fmla="*/ 6546260 h 7209248"/>
              <a:gd name="connsiteX961" fmla="*/ 3494125 w 7427256"/>
              <a:gd name="connsiteY961" fmla="*/ 6537302 h 7209248"/>
              <a:gd name="connsiteX962" fmla="*/ 3489645 w 7427256"/>
              <a:gd name="connsiteY962" fmla="*/ 6528342 h 7209248"/>
              <a:gd name="connsiteX963" fmla="*/ 2920730 w 7427256"/>
              <a:gd name="connsiteY963" fmla="*/ 6528342 h 7209248"/>
              <a:gd name="connsiteX964" fmla="*/ 2929689 w 7427256"/>
              <a:gd name="connsiteY964" fmla="*/ 6537302 h 7209248"/>
              <a:gd name="connsiteX965" fmla="*/ 2929689 w 7427256"/>
              <a:gd name="connsiteY965" fmla="*/ 6546260 h 7209248"/>
              <a:gd name="connsiteX966" fmla="*/ 2911772 w 7427256"/>
              <a:gd name="connsiteY966" fmla="*/ 6537302 h 7209248"/>
              <a:gd name="connsiteX967" fmla="*/ 2916250 w 7427256"/>
              <a:gd name="connsiteY967" fmla="*/ 6532822 h 7209248"/>
              <a:gd name="connsiteX968" fmla="*/ 2920730 w 7427256"/>
              <a:gd name="connsiteY968" fmla="*/ 6528342 h 7209248"/>
              <a:gd name="connsiteX969" fmla="*/ 2741545 w 7427256"/>
              <a:gd name="connsiteY969" fmla="*/ 6528342 h 7209248"/>
              <a:gd name="connsiteX970" fmla="*/ 2750503 w 7427256"/>
              <a:gd name="connsiteY970" fmla="*/ 6528342 h 7209248"/>
              <a:gd name="connsiteX971" fmla="*/ 2759463 w 7427256"/>
              <a:gd name="connsiteY971" fmla="*/ 6528342 h 7209248"/>
              <a:gd name="connsiteX972" fmla="*/ 2750503 w 7427256"/>
              <a:gd name="connsiteY972" fmla="*/ 6537302 h 7209248"/>
              <a:gd name="connsiteX973" fmla="*/ 2746025 w 7427256"/>
              <a:gd name="connsiteY973" fmla="*/ 6537302 h 7209248"/>
              <a:gd name="connsiteX974" fmla="*/ 2741545 w 7427256"/>
              <a:gd name="connsiteY974" fmla="*/ 6528342 h 7209248"/>
              <a:gd name="connsiteX975" fmla="*/ 4403494 w 7427256"/>
              <a:gd name="connsiteY975" fmla="*/ 6521622 h 7209248"/>
              <a:gd name="connsiteX976" fmla="*/ 4390056 w 7427256"/>
              <a:gd name="connsiteY976" fmla="*/ 6528342 h 7209248"/>
              <a:gd name="connsiteX977" fmla="*/ 4390056 w 7427256"/>
              <a:gd name="connsiteY977" fmla="*/ 6537302 h 7209248"/>
              <a:gd name="connsiteX978" fmla="*/ 4407974 w 7427256"/>
              <a:gd name="connsiteY978" fmla="*/ 6537302 h 7209248"/>
              <a:gd name="connsiteX979" fmla="*/ 4403494 w 7427256"/>
              <a:gd name="connsiteY979" fmla="*/ 6521622 h 7209248"/>
              <a:gd name="connsiteX980" fmla="*/ 5411414 w 7427256"/>
              <a:gd name="connsiteY980" fmla="*/ 6519383 h 7209248"/>
              <a:gd name="connsiteX981" fmla="*/ 5411414 w 7427256"/>
              <a:gd name="connsiteY981" fmla="*/ 6537302 h 7209248"/>
              <a:gd name="connsiteX982" fmla="*/ 5402454 w 7427256"/>
              <a:gd name="connsiteY982" fmla="*/ 6546260 h 7209248"/>
              <a:gd name="connsiteX983" fmla="*/ 5384537 w 7427256"/>
              <a:gd name="connsiteY983" fmla="*/ 6537302 h 7209248"/>
              <a:gd name="connsiteX984" fmla="*/ 5393496 w 7427256"/>
              <a:gd name="connsiteY984" fmla="*/ 6528342 h 7209248"/>
              <a:gd name="connsiteX985" fmla="*/ 5402454 w 7427256"/>
              <a:gd name="connsiteY985" fmla="*/ 6528342 h 7209248"/>
              <a:gd name="connsiteX986" fmla="*/ 5411414 w 7427256"/>
              <a:gd name="connsiteY986" fmla="*/ 6519383 h 7209248"/>
              <a:gd name="connsiteX987" fmla="*/ 4291503 w 7427256"/>
              <a:gd name="connsiteY987" fmla="*/ 6519383 h 7209248"/>
              <a:gd name="connsiteX988" fmla="*/ 4291503 w 7427256"/>
              <a:gd name="connsiteY988" fmla="*/ 6528342 h 7209248"/>
              <a:gd name="connsiteX989" fmla="*/ 4300463 w 7427256"/>
              <a:gd name="connsiteY989" fmla="*/ 6519383 h 7209248"/>
              <a:gd name="connsiteX990" fmla="*/ 4264625 w 7427256"/>
              <a:gd name="connsiteY990" fmla="*/ 6519383 h 7209248"/>
              <a:gd name="connsiteX991" fmla="*/ 4228787 w 7427256"/>
              <a:gd name="connsiteY991" fmla="*/ 6528342 h 7209248"/>
              <a:gd name="connsiteX992" fmla="*/ 4201910 w 7427256"/>
              <a:gd name="connsiteY992" fmla="*/ 6537302 h 7209248"/>
              <a:gd name="connsiteX993" fmla="*/ 4219829 w 7427256"/>
              <a:gd name="connsiteY993" fmla="*/ 6546260 h 7209248"/>
              <a:gd name="connsiteX994" fmla="*/ 4237747 w 7427256"/>
              <a:gd name="connsiteY994" fmla="*/ 6546260 h 7209248"/>
              <a:gd name="connsiteX995" fmla="*/ 4246706 w 7427256"/>
              <a:gd name="connsiteY995" fmla="*/ 6546260 h 7209248"/>
              <a:gd name="connsiteX996" fmla="*/ 4255666 w 7427256"/>
              <a:gd name="connsiteY996" fmla="*/ 6546260 h 7209248"/>
              <a:gd name="connsiteX997" fmla="*/ 4255666 w 7427256"/>
              <a:gd name="connsiteY997" fmla="*/ 6537302 h 7209248"/>
              <a:gd name="connsiteX998" fmla="*/ 4264625 w 7427256"/>
              <a:gd name="connsiteY998" fmla="*/ 6528342 h 7209248"/>
              <a:gd name="connsiteX999" fmla="*/ 4273584 w 7427256"/>
              <a:gd name="connsiteY999" fmla="*/ 6519383 h 7209248"/>
              <a:gd name="connsiteX1000" fmla="*/ 4264625 w 7427256"/>
              <a:gd name="connsiteY1000" fmla="*/ 6519383 h 7209248"/>
              <a:gd name="connsiteX1001" fmla="*/ 4201910 w 7427256"/>
              <a:gd name="connsiteY1001" fmla="*/ 6519383 h 7209248"/>
              <a:gd name="connsiteX1002" fmla="*/ 4206390 w 7427256"/>
              <a:gd name="connsiteY1002" fmla="*/ 6528342 h 7209248"/>
              <a:gd name="connsiteX1003" fmla="*/ 4210870 w 7427256"/>
              <a:gd name="connsiteY1003" fmla="*/ 6519383 h 7209248"/>
              <a:gd name="connsiteX1004" fmla="*/ 4201910 w 7427256"/>
              <a:gd name="connsiteY1004" fmla="*/ 6519383 h 7209248"/>
              <a:gd name="connsiteX1005" fmla="*/ 4148154 w 7427256"/>
              <a:gd name="connsiteY1005" fmla="*/ 6519383 h 7209248"/>
              <a:gd name="connsiteX1006" fmla="*/ 4139194 w 7427256"/>
              <a:gd name="connsiteY1006" fmla="*/ 6523862 h 7209248"/>
              <a:gd name="connsiteX1007" fmla="*/ 4157113 w 7427256"/>
              <a:gd name="connsiteY1007" fmla="*/ 6528342 h 7209248"/>
              <a:gd name="connsiteX1008" fmla="*/ 4166073 w 7427256"/>
              <a:gd name="connsiteY1008" fmla="*/ 6519383 h 7209248"/>
              <a:gd name="connsiteX1009" fmla="*/ 4148154 w 7427256"/>
              <a:gd name="connsiteY1009" fmla="*/ 6519383 h 7209248"/>
              <a:gd name="connsiteX1010" fmla="*/ 3337337 w 7427256"/>
              <a:gd name="connsiteY1010" fmla="*/ 6519383 h 7209248"/>
              <a:gd name="connsiteX1011" fmla="*/ 3332858 w 7427256"/>
              <a:gd name="connsiteY1011" fmla="*/ 6528342 h 7209248"/>
              <a:gd name="connsiteX1012" fmla="*/ 3305980 w 7427256"/>
              <a:gd name="connsiteY1012" fmla="*/ 6537302 h 7209248"/>
              <a:gd name="connsiteX1013" fmla="*/ 3288062 w 7427256"/>
              <a:gd name="connsiteY1013" fmla="*/ 6546260 h 7209248"/>
              <a:gd name="connsiteX1014" fmla="*/ 3314940 w 7427256"/>
              <a:gd name="connsiteY1014" fmla="*/ 6546260 h 7209248"/>
              <a:gd name="connsiteX1015" fmla="*/ 3364216 w 7427256"/>
              <a:gd name="connsiteY1015" fmla="*/ 6546260 h 7209248"/>
              <a:gd name="connsiteX1016" fmla="*/ 3386614 w 7427256"/>
              <a:gd name="connsiteY1016" fmla="*/ 6537302 h 7209248"/>
              <a:gd name="connsiteX1017" fmla="*/ 3377655 w 7427256"/>
              <a:gd name="connsiteY1017" fmla="*/ 6519383 h 7209248"/>
              <a:gd name="connsiteX1018" fmla="*/ 3377655 w 7427256"/>
              <a:gd name="connsiteY1018" fmla="*/ 6528342 h 7209248"/>
              <a:gd name="connsiteX1019" fmla="*/ 3368695 w 7427256"/>
              <a:gd name="connsiteY1019" fmla="*/ 6537302 h 7209248"/>
              <a:gd name="connsiteX1020" fmla="*/ 3368695 w 7427256"/>
              <a:gd name="connsiteY1020" fmla="*/ 6528342 h 7209248"/>
              <a:gd name="connsiteX1021" fmla="*/ 3364216 w 7427256"/>
              <a:gd name="connsiteY1021" fmla="*/ 6523862 h 7209248"/>
              <a:gd name="connsiteX1022" fmla="*/ 3350776 w 7427256"/>
              <a:gd name="connsiteY1022" fmla="*/ 6519383 h 7209248"/>
              <a:gd name="connsiteX1023" fmla="*/ 3337337 w 7427256"/>
              <a:gd name="connsiteY1023" fmla="*/ 6519383 h 7209248"/>
              <a:gd name="connsiteX1024" fmla="*/ 3549001 w 7427256"/>
              <a:gd name="connsiteY1024" fmla="*/ 6514903 h 7209248"/>
              <a:gd name="connsiteX1025" fmla="*/ 3547881 w 7427256"/>
              <a:gd name="connsiteY1025" fmla="*/ 6519383 h 7209248"/>
              <a:gd name="connsiteX1026" fmla="*/ 3547881 w 7427256"/>
              <a:gd name="connsiteY1026" fmla="*/ 6537302 h 7209248"/>
              <a:gd name="connsiteX1027" fmla="*/ 3574759 w 7427256"/>
              <a:gd name="connsiteY1027" fmla="*/ 6537302 h 7209248"/>
              <a:gd name="connsiteX1028" fmla="*/ 3574759 w 7427256"/>
              <a:gd name="connsiteY1028" fmla="*/ 6528342 h 7209248"/>
              <a:gd name="connsiteX1029" fmla="*/ 3552361 w 7427256"/>
              <a:gd name="connsiteY1029" fmla="*/ 6519383 h 7209248"/>
              <a:gd name="connsiteX1030" fmla="*/ 3549001 w 7427256"/>
              <a:gd name="connsiteY1030" fmla="*/ 6514903 h 7209248"/>
              <a:gd name="connsiteX1031" fmla="*/ 3664352 w 7427256"/>
              <a:gd name="connsiteY1031" fmla="*/ 6510423 h 7209248"/>
              <a:gd name="connsiteX1032" fmla="*/ 3664352 w 7427256"/>
              <a:gd name="connsiteY1032" fmla="*/ 6519383 h 7209248"/>
              <a:gd name="connsiteX1033" fmla="*/ 3673311 w 7427256"/>
              <a:gd name="connsiteY1033" fmla="*/ 6510423 h 7209248"/>
              <a:gd name="connsiteX1034" fmla="*/ 3664352 w 7427256"/>
              <a:gd name="connsiteY1034" fmla="*/ 6510423 h 7209248"/>
              <a:gd name="connsiteX1035" fmla="*/ 3428611 w 7427256"/>
              <a:gd name="connsiteY1035" fmla="*/ 6507623 h 7209248"/>
              <a:gd name="connsiteX1036" fmla="*/ 3413491 w 7427256"/>
              <a:gd name="connsiteY1036" fmla="*/ 6519383 h 7209248"/>
              <a:gd name="connsiteX1037" fmla="*/ 3440370 w 7427256"/>
              <a:gd name="connsiteY1037" fmla="*/ 6519383 h 7209248"/>
              <a:gd name="connsiteX1038" fmla="*/ 3467248 w 7427256"/>
              <a:gd name="connsiteY1038" fmla="*/ 6519383 h 7209248"/>
              <a:gd name="connsiteX1039" fmla="*/ 3440370 w 7427256"/>
              <a:gd name="connsiteY1039" fmla="*/ 6510423 h 7209248"/>
              <a:gd name="connsiteX1040" fmla="*/ 3428611 w 7427256"/>
              <a:gd name="connsiteY1040" fmla="*/ 6507623 h 7209248"/>
              <a:gd name="connsiteX1041" fmla="*/ 5384537 w 7427256"/>
              <a:gd name="connsiteY1041" fmla="*/ 6501464 h 7209248"/>
              <a:gd name="connsiteX1042" fmla="*/ 5411414 w 7427256"/>
              <a:gd name="connsiteY1042" fmla="*/ 6501464 h 7209248"/>
              <a:gd name="connsiteX1043" fmla="*/ 5411414 w 7427256"/>
              <a:gd name="connsiteY1043" fmla="*/ 6519383 h 7209248"/>
              <a:gd name="connsiteX1044" fmla="*/ 5393496 w 7427256"/>
              <a:gd name="connsiteY1044" fmla="*/ 6510423 h 7209248"/>
              <a:gd name="connsiteX1045" fmla="*/ 5384537 w 7427256"/>
              <a:gd name="connsiteY1045" fmla="*/ 6501464 h 7209248"/>
              <a:gd name="connsiteX1046" fmla="*/ 4820101 w 7427256"/>
              <a:gd name="connsiteY1046" fmla="*/ 6501464 h 7209248"/>
              <a:gd name="connsiteX1047" fmla="*/ 4820101 w 7427256"/>
              <a:gd name="connsiteY1047" fmla="*/ 6510423 h 7209248"/>
              <a:gd name="connsiteX1048" fmla="*/ 4846978 w 7427256"/>
              <a:gd name="connsiteY1048" fmla="*/ 6501464 h 7209248"/>
              <a:gd name="connsiteX1049" fmla="*/ 4838020 w 7427256"/>
              <a:gd name="connsiteY1049" fmla="*/ 6501464 h 7209248"/>
              <a:gd name="connsiteX1050" fmla="*/ 3270143 w 7427256"/>
              <a:gd name="connsiteY1050" fmla="*/ 6501464 h 7209248"/>
              <a:gd name="connsiteX1051" fmla="*/ 3256704 w 7427256"/>
              <a:gd name="connsiteY1051" fmla="*/ 6505944 h 7209248"/>
              <a:gd name="connsiteX1052" fmla="*/ 3252224 w 7427256"/>
              <a:gd name="connsiteY1052" fmla="*/ 6519383 h 7209248"/>
              <a:gd name="connsiteX1053" fmla="*/ 3252224 w 7427256"/>
              <a:gd name="connsiteY1053" fmla="*/ 6528342 h 7209248"/>
              <a:gd name="connsiteX1054" fmla="*/ 3238785 w 7427256"/>
              <a:gd name="connsiteY1054" fmla="*/ 6519383 h 7209248"/>
              <a:gd name="connsiteX1055" fmla="*/ 3234305 w 7427256"/>
              <a:gd name="connsiteY1055" fmla="*/ 6528342 h 7209248"/>
              <a:gd name="connsiteX1056" fmla="*/ 3243265 w 7427256"/>
              <a:gd name="connsiteY1056" fmla="*/ 6537302 h 7209248"/>
              <a:gd name="connsiteX1057" fmla="*/ 3261183 w 7427256"/>
              <a:gd name="connsiteY1057" fmla="*/ 6528342 h 7209248"/>
              <a:gd name="connsiteX1058" fmla="*/ 3270143 w 7427256"/>
              <a:gd name="connsiteY1058" fmla="*/ 6510423 h 7209248"/>
              <a:gd name="connsiteX1059" fmla="*/ 4551323 w 7427256"/>
              <a:gd name="connsiteY1059" fmla="*/ 6492505 h 7209248"/>
              <a:gd name="connsiteX1060" fmla="*/ 4551323 w 7427256"/>
              <a:gd name="connsiteY1060" fmla="*/ 6501464 h 7209248"/>
              <a:gd name="connsiteX1061" fmla="*/ 4578200 w 7427256"/>
              <a:gd name="connsiteY1061" fmla="*/ 6492505 h 7209248"/>
              <a:gd name="connsiteX1062" fmla="*/ 4576521 w 7427256"/>
              <a:gd name="connsiteY1062" fmla="*/ 6492505 h 7209248"/>
              <a:gd name="connsiteX1063" fmla="*/ 4569241 w 7427256"/>
              <a:gd name="connsiteY1063" fmla="*/ 6492505 h 7209248"/>
              <a:gd name="connsiteX1064" fmla="*/ 4560281 w 7427256"/>
              <a:gd name="connsiteY1064" fmla="*/ 6492505 h 7209248"/>
              <a:gd name="connsiteX1065" fmla="*/ 4551323 w 7427256"/>
              <a:gd name="connsiteY1065" fmla="*/ 6492505 h 7209248"/>
              <a:gd name="connsiteX1066" fmla="*/ 3538922 w 7427256"/>
              <a:gd name="connsiteY1066" fmla="*/ 6492505 h 7209248"/>
              <a:gd name="connsiteX1067" fmla="*/ 3538922 w 7427256"/>
              <a:gd name="connsiteY1067" fmla="*/ 6501464 h 7209248"/>
              <a:gd name="connsiteX1068" fmla="*/ 3547881 w 7427256"/>
              <a:gd name="connsiteY1068" fmla="*/ 6492505 h 7209248"/>
              <a:gd name="connsiteX1069" fmla="*/ 3538922 w 7427256"/>
              <a:gd name="connsiteY1069" fmla="*/ 6492505 h 7209248"/>
              <a:gd name="connsiteX1070" fmla="*/ 3243265 w 7427256"/>
              <a:gd name="connsiteY1070" fmla="*/ 6492505 h 7209248"/>
              <a:gd name="connsiteX1071" fmla="*/ 3234305 w 7427256"/>
              <a:gd name="connsiteY1071" fmla="*/ 6496984 h 7209248"/>
              <a:gd name="connsiteX1072" fmla="*/ 3238785 w 7427256"/>
              <a:gd name="connsiteY1072" fmla="*/ 6501464 h 7209248"/>
              <a:gd name="connsiteX1073" fmla="*/ 3247744 w 7427256"/>
              <a:gd name="connsiteY1073" fmla="*/ 6496984 h 7209248"/>
              <a:gd name="connsiteX1074" fmla="*/ 3243265 w 7427256"/>
              <a:gd name="connsiteY1074" fmla="*/ 6492505 h 7209248"/>
              <a:gd name="connsiteX1075" fmla="*/ 3635234 w 7427256"/>
              <a:gd name="connsiteY1075" fmla="*/ 6488025 h 7209248"/>
              <a:gd name="connsiteX1076" fmla="*/ 3619556 w 7427256"/>
              <a:gd name="connsiteY1076" fmla="*/ 6492505 h 7209248"/>
              <a:gd name="connsiteX1077" fmla="*/ 3628515 w 7427256"/>
              <a:gd name="connsiteY1077" fmla="*/ 6492505 h 7209248"/>
              <a:gd name="connsiteX1078" fmla="*/ 3646433 w 7427256"/>
              <a:gd name="connsiteY1078" fmla="*/ 6492505 h 7209248"/>
              <a:gd name="connsiteX1079" fmla="*/ 3635234 w 7427256"/>
              <a:gd name="connsiteY1079" fmla="*/ 6488025 h 7209248"/>
              <a:gd name="connsiteX1080" fmla="*/ 5048563 w 7427256"/>
              <a:gd name="connsiteY1080" fmla="*/ 6483545 h 7209248"/>
              <a:gd name="connsiteX1081" fmla="*/ 5048563 w 7427256"/>
              <a:gd name="connsiteY1081" fmla="*/ 6492505 h 7209248"/>
              <a:gd name="connsiteX1082" fmla="*/ 5044083 w 7427256"/>
              <a:gd name="connsiteY1082" fmla="*/ 6501464 h 7209248"/>
              <a:gd name="connsiteX1083" fmla="*/ 5044083 w 7427256"/>
              <a:gd name="connsiteY1083" fmla="*/ 6492505 h 7209248"/>
              <a:gd name="connsiteX1084" fmla="*/ 5048563 w 7427256"/>
              <a:gd name="connsiteY1084" fmla="*/ 6483545 h 7209248"/>
              <a:gd name="connsiteX1085" fmla="*/ 4076479 w 7427256"/>
              <a:gd name="connsiteY1085" fmla="*/ 6483545 h 7209248"/>
              <a:gd name="connsiteX1086" fmla="*/ 4076479 w 7427256"/>
              <a:gd name="connsiteY1086" fmla="*/ 6501464 h 7209248"/>
              <a:gd name="connsiteX1087" fmla="*/ 4121276 w 7427256"/>
              <a:gd name="connsiteY1087" fmla="*/ 6501464 h 7209248"/>
              <a:gd name="connsiteX1088" fmla="*/ 4103358 w 7427256"/>
              <a:gd name="connsiteY1088" fmla="*/ 6492505 h 7209248"/>
              <a:gd name="connsiteX1089" fmla="*/ 4089918 w 7427256"/>
              <a:gd name="connsiteY1089" fmla="*/ 6483545 h 7209248"/>
              <a:gd name="connsiteX1090" fmla="*/ 4076479 w 7427256"/>
              <a:gd name="connsiteY1090" fmla="*/ 6483545 h 7209248"/>
              <a:gd name="connsiteX1091" fmla="*/ 2696748 w 7427256"/>
              <a:gd name="connsiteY1091" fmla="*/ 6483545 h 7209248"/>
              <a:gd name="connsiteX1092" fmla="*/ 2732585 w 7427256"/>
              <a:gd name="connsiteY1092" fmla="*/ 6492505 h 7209248"/>
              <a:gd name="connsiteX1093" fmla="*/ 2732585 w 7427256"/>
              <a:gd name="connsiteY1093" fmla="*/ 6501464 h 7209248"/>
              <a:gd name="connsiteX1094" fmla="*/ 2714667 w 7427256"/>
              <a:gd name="connsiteY1094" fmla="*/ 6496984 h 7209248"/>
              <a:gd name="connsiteX1095" fmla="*/ 2696748 w 7427256"/>
              <a:gd name="connsiteY1095" fmla="*/ 6483545 h 7209248"/>
              <a:gd name="connsiteX1096" fmla="*/ 3921932 w 7427256"/>
              <a:gd name="connsiteY1096" fmla="*/ 6477666 h 7209248"/>
              <a:gd name="connsiteX1097" fmla="*/ 3915212 w 7427256"/>
              <a:gd name="connsiteY1097" fmla="*/ 6479065 h 7209248"/>
              <a:gd name="connsiteX1098" fmla="*/ 3897293 w 7427256"/>
              <a:gd name="connsiteY1098" fmla="*/ 6492505 h 7209248"/>
              <a:gd name="connsiteX1099" fmla="*/ 3897293 w 7427256"/>
              <a:gd name="connsiteY1099" fmla="*/ 6501464 h 7209248"/>
              <a:gd name="connsiteX1100" fmla="*/ 3915212 w 7427256"/>
              <a:gd name="connsiteY1100" fmla="*/ 6501464 h 7209248"/>
              <a:gd name="connsiteX1101" fmla="*/ 3906253 w 7427256"/>
              <a:gd name="connsiteY1101" fmla="*/ 6510423 h 7209248"/>
              <a:gd name="connsiteX1102" fmla="*/ 3888335 w 7427256"/>
              <a:gd name="connsiteY1102" fmla="*/ 6519383 h 7209248"/>
              <a:gd name="connsiteX1103" fmla="*/ 3897293 w 7427256"/>
              <a:gd name="connsiteY1103" fmla="*/ 6523862 h 7209248"/>
              <a:gd name="connsiteX1104" fmla="*/ 3915212 w 7427256"/>
              <a:gd name="connsiteY1104" fmla="*/ 6519383 h 7209248"/>
              <a:gd name="connsiteX1105" fmla="*/ 3919692 w 7427256"/>
              <a:gd name="connsiteY1105" fmla="*/ 6528342 h 7209248"/>
              <a:gd name="connsiteX1106" fmla="*/ 3933131 w 7427256"/>
              <a:gd name="connsiteY1106" fmla="*/ 6519383 h 7209248"/>
              <a:gd name="connsiteX1107" fmla="*/ 3960009 w 7427256"/>
              <a:gd name="connsiteY1107" fmla="*/ 6519383 h 7209248"/>
              <a:gd name="connsiteX1108" fmla="*/ 3968967 w 7427256"/>
              <a:gd name="connsiteY1108" fmla="*/ 6510423 h 7209248"/>
              <a:gd name="connsiteX1109" fmla="*/ 3968967 w 7427256"/>
              <a:gd name="connsiteY1109" fmla="*/ 6501464 h 7209248"/>
              <a:gd name="connsiteX1110" fmla="*/ 3968967 w 7427256"/>
              <a:gd name="connsiteY1110" fmla="*/ 6483545 h 7209248"/>
              <a:gd name="connsiteX1111" fmla="*/ 3921932 w 7427256"/>
              <a:gd name="connsiteY1111" fmla="*/ 6477666 h 7209248"/>
              <a:gd name="connsiteX1112" fmla="*/ 2633192 w 7427256"/>
              <a:gd name="connsiteY1112" fmla="*/ 6477666 h 7209248"/>
              <a:gd name="connsiteX1113" fmla="*/ 2638513 w 7427256"/>
              <a:gd name="connsiteY1113" fmla="*/ 6479065 h 7209248"/>
              <a:gd name="connsiteX1114" fmla="*/ 2651952 w 7427256"/>
              <a:gd name="connsiteY1114" fmla="*/ 6483545 h 7209248"/>
              <a:gd name="connsiteX1115" fmla="*/ 2634033 w 7427256"/>
              <a:gd name="connsiteY1115" fmla="*/ 6483545 h 7209248"/>
              <a:gd name="connsiteX1116" fmla="*/ 2633192 w 7427256"/>
              <a:gd name="connsiteY1116" fmla="*/ 6477666 h 7209248"/>
              <a:gd name="connsiteX1117" fmla="*/ 5940014 w 7427256"/>
              <a:gd name="connsiteY1117" fmla="*/ 6474586 h 7209248"/>
              <a:gd name="connsiteX1118" fmla="*/ 5957932 w 7427256"/>
              <a:gd name="connsiteY1118" fmla="*/ 6483545 h 7209248"/>
              <a:gd name="connsiteX1119" fmla="*/ 5966891 w 7427256"/>
              <a:gd name="connsiteY1119" fmla="*/ 6496984 h 7209248"/>
              <a:gd name="connsiteX1120" fmla="*/ 5966891 w 7427256"/>
              <a:gd name="connsiteY1120" fmla="*/ 6501464 h 7209248"/>
              <a:gd name="connsiteX1121" fmla="*/ 5962411 w 7427256"/>
              <a:gd name="connsiteY1121" fmla="*/ 6501464 h 7209248"/>
              <a:gd name="connsiteX1122" fmla="*/ 5948972 w 7427256"/>
              <a:gd name="connsiteY1122" fmla="*/ 6492505 h 7209248"/>
              <a:gd name="connsiteX1123" fmla="*/ 5940014 w 7427256"/>
              <a:gd name="connsiteY1123" fmla="*/ 6474586 h 7209248"/>
              <a:gd name="connsiteX1124" fmla="*/ 5456211 w 7427256"/>
              <a:gd name="connsiteY1124" fmla="*/ 6474586 h 7209248"/>
              <a:gd name="connsiteX1125" fmla="*/ 5465170 w 7427256"/>
              <a:gd name="connsiteY1125" fmla="*/ 6474586 h 7209248"/>
              <a:gd name="connsiteX1126" fmla="*/ 5474130 w 7427256"/>
              <a:gd name="connsiteY1126" fmla="*/ 6474586 h 7209248"/>
              <a:gd name="connsiteX1127" fmla="*/ 5465170 w 7427256"/>
              <a:gd name="connsiteY1127" fmla="*/ 6483545 h 7209248"/>
              <a:gd name="connsiteX1128" fmla="*/ 5456211 w 7427256"/>
              <a:gd name="connsiteY1128" fmla="*/ 6474586 h 7209248"/>
              <a:gd name="connsiteX1129" fmla="*/ 5384537 w 7427256"/>
              <a:gd name="connsiteY1129" fmla="*/ 6474586 h 7209248"/>
              <a:gd name="connsiteX1130" fmla="*/ 5393496 w 7427256"/>
              <a:gd name="connsiteY1130" fmla="*/ 6474586 h 7209248"/>
              <a:gd name="connsiteX1131" fmla="*/ 5389016 w 7427256"/>
              <a:gd name="connsiteY1131" fmla="*/ 6483545 h 7209248"/>
              <a:gd name="connsiteX1132" fmla="*/ 5384537 w 7427256"/>
              <a:gd name="connsiteY1132" fmla="*/ 6474586 h 7209248"/>
              <a:gd name="connsiteX1133" fmla="*/ 4873858 w 7427256"/>
              <a:gd name="connsiteY1133" fmla="*/ 6474586 h 7209248"/>
              <a:gd name="connsiteX1134" fmla="*/ 4864898 w 7427256"/>
              <a:gd name="connsiteY1134" fmla="*/ 6483545 h 7209248"/>
              <a:gd name="connsiteX1135" fmla="*/ 4873858 w 7427256"/>
              <a:gd name="connsiteY1135" fmla="*/ 6483545 h 7209248"/>
              <a:gd name="connsiteX1136" fmla="*/ 4882816 w 7427256"/>
              <a:gd name="connsiteY1136" fmla="*/ 6483545 h 7209248"/>
              <a:gd name="connsiteX1137" fmla="*/ 4873858 w 7427256"/>
              <a:gd name="connsiteY1137" fmla="*/ 6474586 h 7209248"/>
              <a:gd name="connsiteX1138" fmla="*/ 4533404 w 7427256"/>
              <a:gd name="connsiteY1138" fmla="*/ 6474586 h 7209248"/>
              <a:gd name="connsiteX1139" fmla="*/ 4524445 w 7427256"/>
              <a:gd name="connsiteY1139" fmla="*/ 6492505 h 7209248"/>
              <a:gd name="connsiteX1140" fmla="*/ 4542364 w 7427256"/>
              <a:gd name="connsiteY1140" fmla="*/ 6483545 h 7209248"/>
              <a:gd name="connsiteX1141" fmla="*/ 4537884 w 7427256"/>
              <a:gd name="connsiteY1141" fmla="*/ 6479065 h 7209248"/>
              <a:gd name="connsiteX1142" fmla="*/ 4533404 w 7427256"/>
              <a:gd name="connsiteY1142" fmla="*/ 6474586 h 7209248"/>
              <a:gd name="connsiteX1143" fmla="*/ 4112317 w 7427256"/>
              <a:gd name="connsiteY1143" fmla="*/ 6474586 h 7209248"/>
              <a:gd name="connsiteX1144" fmla="*/ 4112317 w 7427256"/>
              <a:gd name="connsiteY1144" fmla="*/ 6483545 h 7209248"/>
              <a:gd name="connsiteX1145" fmla="*/ 4121276 w 7427256"/>
              <a:gd name="connsiteY1145" fmla="*/ 6483545 h 7209248"/>
              <a:gd name="connsiteX1146" fmla="*/ 4130236 w 7427256"/>
              <a:gd name="connsiteY1146" fmla="*/ 6474586 h 7209248"/>
              <a:gd name="connsiteX1147" fmla="*/ 3789782 w 7427256"/>
              <a:gd name="connsiteY1147" fmla="*/ 6474586 h 7209248"/>
              <a:gd name="connsiteX1148" fmla="*/ 3771864 w 7427256"/>
              <a:gd name="connsiteY1148" fmla="*/ 6501464 h 7209248"/>
              <a:gd name="connsiteX1149" fmla="*/ 3771864 w 7427256"/>
              <a:gd name="connsiteY1149" fmla="*/ 6492505 h 7209248"/>
              <a:gd name="connsiteX1150" fmla="*/ 3776343 w 7427256"/>
              <a:gd name="connsiteY1150" fmla="*/ 6479065 h 7209248"/>
              <a:gd name="connsiteX1151" fmla="*/ 3789782 w 7427256"/>
              <a:gd name="connsiteY1151" fmla="*/ 6474586 h 7209248"/>
              <a:gd name="connsiteX1152" fmla="*/ 3368695 w 7427256"/>
              <a:gd name="connsiteY1152" fmla="*/ 6474586 h 7209248"/>
              <a:gd name="connsiteX1153" fmla="*/ 3341817 w 7427256"/>
              <a:gd name="connsiteY1153" fmla="*/ 6483545 h 7209248"/>
              <a:gd name="connsiteX1154" fmla="*/ 3314940 w 7427256"/>
              <a:gd name="connsiteY1154" fmla="*/ 6501464 h 7209248"/>
              <a:gd name="connsiteX1155" fmla="*/ 3288062 w 7427256"/>
              <a:gd name="connsiteY1155" fmla="*/ 6510423 h 7209248"/>
              <a:gd name="connsiteX1156" fmla="*/ 3305980 w 7427256"/>
              <a:gd name="connsiteY1156" fmla="*/ 6510423 h 7209248"/>
              <a:gd name="connsiteX1157" fmla="*/ 3319420 w 7427256"/>
              <a:gd name="connsiteY1157" fmla="*/ 6505944 h 7209248"/>
              <a:gd name="connsiteX1158" fmla="*/ 3328378 w 7427256"/>
              <a:gd name="connsiteY1158" fmla="*/ 6501464 h 7209248"/>
              <a:gd name="connsiteX1159" fmla="*/ 3337337 w 7427256"/>
              <a:gd name="connsiteY1159" fmla="*/ 6501464 h 7209248"/>
              <a:gd name="connsiteX1160" fmla="*/ 3350776 w 7427256"/>
              <a:gd name="connsiteY1160" fmla="*/ 6501464 h 7209248"/>
              <a:gd name="connsiteX1161" fmla="*/ 3368695 w 7427256"/>
              <a:gd name="connsiteY1161" fmla="*/ 6501464 h 7209248"/>
              <a:gd name="connsiteX1162" fmla="*/ 3368695 w 7427256"/>
              <a:gd name="connsiteY1162" fmla="*/ 6483545 h 7209248"/>
              <a:gd name="connsiteX1163" fmla="*/ 3386614 w 7427256"/>
              <a:gd name="connsiteY1163" fmla="*/ 6483545 h 7209248"/>
              <a:gd name="connsiteX1164" fmla="*/ 3297021 w 7427256"/>
              <a:gd name="connsiteY1164" fmla="*/ 6474586 h 7209248"/>
              <a:gd name="connsiteX1165" fmla="*/ 3283582 w 7427256"/>
              <a:gd name="connsiteY1165" fmla="*/ 6479065 h 7209248"/>
              <a:gd name="connsiteX1166" fmla="*/ 3279102 w 7427256"/>
              <a:gd name="connsiteY1166" fmla="*/ 6483545 h 7209248"/>
              <a:gd name="connsiteX1167" fmla="*/ 3314940 w 7427256"/>
              <a:gd name="connsiteY1167" fmla="*/ 6483545 h 7209248"/>
              <a:gd name="connsiteX1168" fmla="*/ 3261183 w 7427256"/>
              <a:gd name="connsiteY1168" fmla="*/ 6474586 h 7209248"/>
              <a:gd name="connsiteX1169" fmla="*/ 3252224 w 7427256"/>
              <a:gd name="connsiteY1169" fmla="*/ 6483545 h 7209248"/>
              <a:gd name="connsiteX1170" fmla="*/ 3265663 w 7427256"/>
              <a:gd name="connsiteY1170" fmla="*/ 6488025 h 7209248"/>
              <a:gd name="connsiteX1171" fmla="*/ 3261183 w 7427256"/>
              <a:gd name="connsiteY1171" fmla="*/ 6474586 h 7209248"/>
              <a:gd name="connsiteX1172" fmla="*/ 3225347 w 7427256"/>
              <a:gd name="connsiteY1172" fmla="*/ 6474586 h 7209248"/>
              <a:gd name="connsiteX1173" fmla="*/ 3220867 w 7427256"/>
              <a:gd name="connsiteY1173" fmla="*/ 6479065 h 7209248"/>
              <a:gd name="connsiteX1174" fmla="*/ 3234305 w 7427256"/>
              <a:gd name="connsiteY1174" fmla="*/ 6483545 h 7209248"/>
              <a:gd name="connsiteX1175" fmla="*/ 4827940 w 7427256"/>
              <a:gd name="connsiteY1175" fmla="*/ 6468987 h 7209248"/>
              <a:gd name="connsiteX1176" fmla="*/ 4820101 w 7427256"/>
              <a:gd name="connsiteY1176" fmla="*/ 6474586 h 7209248"/>
              <a:gd name="connsiteX1177" fmla="*/ 4811142 w 7427256"/>
              <a:gd name="connsiteY1177" fmla="*/ 6474586 h 7209248"/>
              <a:gd name="connsiteX1178" fmla="*/ 4811142 w 7427256"/>
              <a:gd name="connsiteY1178" fmla="*/ 6483545 h 7209248"/>
              <a:gd name="connsiteX1179" fmla="*/ 4838020 w 7427256"/>
              <a:gd name="connsiteY1179" fmla="*/ 6474586 h 7209248"/>
              <a:gd name="connsiteX1180" fmla="*/ 4833540 w 7427256"/>
              <a:gd name="connsiteY1180" fmla="*/ 6470106 h 7209248"/>
              <a:gd name="connsiteX1181" fmla="*/ 4827940 w 7427256"/>
              <a:gd name="connsiteY1181" fmla="*/ 6468987 h 7209248"/>
              <a:gd name="connsiteX1182" fmla="*/ 4999286 w 7427256"/>
              <a:gd name="connsiteY1182" fmla="*/ 6465626 h 7209248"/>
              <a:gd name="connsiteX1183" fmla="*/ 5012726 w 7427256"/>
              <a:gd name="connsiteY1183" fmla="*/ 6470106 h 7209248"/>
              <a:gd name="connsiteX1184" fmla="*/ 5017206 w 7427256"/>
              <a:gd name="connsiteY1184" fmla="*/ 6474586 h 7209248"/>
              <a:gd name="connsiteX1185" fmla="*/ 5017206 w 7427256"/>
              <a:gd name="connsiteY1185" fmla="*/ 6483545 h 7209248"/>
              <a:gd name="connsiteX1186" fmla="*/ 4999286 w 7427256"/>
              <a:gd name="connsiteY1186" fmla="*/ 6474586 h 7209248"/>
              <a:gd name="connsiteX1187" fmla="*/ 3789782 w 7427256"/>
              <a:gd name="connsiteY1187" fmla="*/ 6465626 h 7209248"/>
              <a:gd name="connsiteX1188" fmla="*/ 3753945 w 7427256"/>
              <a:gd name="connsiteY1188" fmla="*/ 6483545 h 7209248"/>
              <a:gd name="connsiteX1189" fmla="*/ 3749465 w 7427256"/>
              <a:gd name="connsiteY1189" fmla="*/ 6492505 h 7209248"/>
              <a:gd name="connsiteX1190" fmla="*/ 3740506 w 7427256"/>
              <a:gd name="connsiteY1190" fmla="*/ 6492505 h 7209248"/>
              <a:gd name="connsiteX1191" fmla="*/ 3731546 w 7427256"/>
              <a:gd name="connsiteY1191" fmla="*/ 6496984 h 7209248"/>
              <a:gd name="connsiteX1192" fmla="*/ 3731546 w 7427256"/>
              <a:gd name="connsiteY1192" fmla="*/ 6501464 h 7209248"/>
              <a:gd name="connsiteX1193" fmla="*/ 3731546 w 7427256"/>
              <a:gd name="connsiteY1193" fmla="*/ 6505944 h 7209248"/>
              <a:gd name="connsiteX1194" fmla="*/ 3727068 w 7427256"/>
              <a:gd name="connsiteY1194" fmla="*/ 6519383 h 7209248"/>
              <a:gd name="connsiteX1195" fmla="*/ 3736026 w 7427256"/>
              <a:gd name="connsiteY1195" fmla="*/ 6528342 h 7209248"/>
              <a:gd name="connsiteX1196" fmla="*/ 3771864 w 7427256"/>
              <a:gd name="connsiteY1196" fmla="*/ 6528342 h 7209248"/>
              <a:gd name="connsiteX1197" fmla="*/ 3807700 w 7427256"/>
              <a:gd name="connsiteY1197" fmla="*/ 6537302 h 7209248"/>
              <a:gd name="connsiteX1198" fmla="*/ 3816660 w 7427256"/>
              <a:gd name="connsiteY1198" fmla="*/ 6546260 h 7209248"/>
              <a:gd name="connsiteX1199" fmla="*/ 3834578 w 7427256"/>
              <a:gd name="connsiteY1199" fmla="*/ 6546260 h 7209248"/>
              <a:gd name="connsiteX1200" fmla="*/ 3843538 w 7427256"/>
              <a:gd name="connsiteY1200" fmla="*/ 6550740 h 7209248"/>
              <a:gd name="connsiteX1201" fmla="*/ 3861457 w 7427256"/>
              <a:gd name="connsiteY1201" fmla="*/ 6555219 h 7209248"/>
              <a:gd name="connsiteX1202" fmla="*/ 3870416 w 7427256"/>
              <a:gd name="connsiteY1202" fmla="*/ 6546260 h 7209248"/>
              <a:gd name="connsiteX1203" fmla="*/ 3897293 w 7427256"/>
              <a:gd name="connsiteY1203" fmla="*/ 6546260 h 7209248"/>
              <a:gd name="connsiteX1204" fmla="*/ 3906253 w 7427256"/>
              <a:gd name="connsiteY1204" fmla="*/ 6555219 h 7209248"/>
              <a:gd name="connsiteX1205" fmla="*/ 3901773 w 7427256"/>
              <a:gd name="connsiteY1205" fmla="*/ 6564179 h 7209248"/>
              <a:gd name="connsiteX1206" fmla="*/ 3897293 w 7427256"/>
              <a:gd name="connsiteY1206" fmla="*/ 6582098 h 7209248"/>
              <a:gd name="connsiteX1207" fmla="*/ 3901773 w 7427256"/>
              <a:gd name="connsiteY1207" fmla="*/ 6595537 h 7209248"/>
              <a:gd name="connsiteX1208" fmla="*/ 3924171 w 7427256"/>
              <a:gd name="connsiteY1208" fmla="*/ 6600016 h 7209248"/>
              <a:gd name="connsiteX1209" fmla="*/ 3960009 w 7427256"/>
              <a:gd name="connsiteY1209" fmla="*/ 6591057 h 7209248"/>
              <a:gd name="connsiteX1210" fmla="*/ 3960009 w 7427256"/>
              <a:gd name="connsiteY1210" fmla="*/ 6573138 h 7209248"/>
              <a:gd name="connsiteX1211" fmla="*/ 3968967 w 7427256"/>
              <a:gd name="connsiteY1211" fmla="*/ 6564179 h 7209248"/>
              <a:gd name="connsiteX1212" fmla="*/ 3977927 w 7427256"/>
              <a:gd name="connsiteY1212" fmla="*/ 6573138 h 7209248"/>
              <a:gd name="connsiteX1213" fmla="*/ 3986886 w 7427256"/>
              <a:gd name="connsiteY1213" fmla="*/ 6600016 h 7209248"/>
              <a:gd name="connsiteX1214" fmla="*/ 4013765 w 7427256"/>
              <a:gd name="connsiteY1214" fmla="*/ 6617934 h 7209248"/>
              <a:gd name="connsiteX1215" fmla="*/ 4049601 w 7427256"/>
              <a:gd name="connsiteY1215" fmla="*/ 6608976 h 7209248"/>
              <a:gd name="connsiteX1216" fmla="*/ 4058561 w 7427256"/>
              <a:gd name="connsiteY1216" fmla="*/ 6608976 h 7209248"/>
              <a:gd name="connsiteX1217" fmla="*/ 4063040 w 7427256"/>
              <a:gd name="connsiteY1217" fmla="*/ 6600016 h 7209248"/>
              <a:gd name="connsiteX1218" fmla="*/ 4076479 w 7427256"/>
              <a:gd name="connsiteY1218" fmla="*/ 6591057 h 7209248"/>
              <a:gd name="connsiteX1219" fmla="*/ 4085439 w 7427256"/>
              <a:gd name="connsiteY1219" fmla="*/ 6577618 h 7209248"/>
              <a:gd name="connsiteX1220" fmla="*/ 4076479 w 7427256"/>
              <a:gd name="connsiteY1220" fmla="*/ 6564179 h 7209248"/>
              <a:gd name="connsiteX1221" fmla="*/ 4085439 w 7427256"/>
              <a:gd name="connsiteY1221" fmla="*/ 6555219 h 7209248"/>
              <a:gd name="connsiteX1222" fmla="*/ 4098878 w 7427256"/>
              <a:gd name="connsiteY1222" fmla="*/ 6564179 h 7209248"/>
              <a:gd name="connsiteX1223" fmla="*/ 4103358 w 7427256"/>
              <a:gd name="connsiteY1223" fmla="*/ 6564179 h 7209248"/>
              <a:gd name="connsiteX1224" fmla="*/ 4094398 w 7427256"/>
              <a:gd name="connsiteY1224" fmla="*/ 6546260 h 7209248"/>
              <a:gd name="connsiteX1225" fmla="*/ 4076479 w 7427256"/>
              <a:gd name="connsiteY1225" fmla="*/ 6537302 h 7209248"/>
              <a:gd name="connsiteX1226" fmla="*/ 4067520 w 7427256"/>
              <a:gd name="connsiteY1226" fmla="*/ 6528342 h 7209248"/>
              <a:gd name="connsiteX1227" fmla="*/ 4049601 w 7427256"/>
              <a:gd name="connsiteY1227" fmla="*/ 6528342 h 7209248"/>
              <a:gd name="connsiteX1228" fmla="*/ 4022724 w 7427256"/>
              <a:gd name="connsiteY1228" fmla="*/ 6537302 h 7209248"/>
              <a:gd name="connsiteX1229" fmla="*/ 4031683 w 7427256"/>
              <a:gd name="connsiteY1229" fmla="*/ 6546260 h 7209248"/>
              <a:gd name="connsiteX1230" fmla="*/ 3986886 w 7427256"/>
              <a:gd name="connsiteY1230" fmla="*/ 6546260 h 7209248"/>
              <a:gd name="connsiteX1231" fmla="*/ 3906253 w 7427256"/>
              <a:gd name="connsiteY1231" fmla="*/ 6537302 h 7209248"/>
              <a:gd name="connsiteX1232" fmla="*/ 3834578 w 7427256"/>
              <a:gd name="connsiteY1232" fmla="*/ 6532822 h 7209248"/>
              <a:gd name="connsiteX1233" fmla="*/ 3816660 w 7427256"/>
              <a:gd name="connsiteY1233" fmla="*/ 6528342 h 7209248"/>
              <a:gd name="connsiteX1234" fmla="*/ 3807700 w 7427256"/>
              <a:gd name="connsiteY1234" fmla="*/ 6501464 h 7209248"/>
              <a:gd name="connsiteX1235" fmla="*/ 3807700 w 7427256"/>
              <a:gd name="connsiteY1235" fmla="*/ 6483545 h 7209248"/>
              <a:gd name="connsiteX1236" fmla="*/ 3798742 w 7427256"/>
              <a:gd name="connsiteY1236" fmla="*/ 6474586 h 7209248"/>
              <a:gd name="connsiteX1237" fmla="*/ 3126794 w 7427256"/>
              <a:gd name="connsiteY1237" fmla="*/ 6465626 h 7209248"/>
              <a:gd name="connsiteX1238" fmla="*/ 3117835 w 7427256"/>
              <a:gd name="connsiteY1238" fmla="*/ 6474586 h 7209248"/>
              <a:gd name="connsiteX1239" fmla="*/ 3113355 w 7427256"/>
              <a:gd name="connsiteY1239" fmla="*/ 6488025 h 7209248"/>
              <a:gd name="connsiteX1240" fmla="*/ 3108875 w 7427256"/>
              <a:gd name="connsiteY1240" fmla="*/ 6492505 h 7209248"/>
              <a:gd name="connsiteX1241" fmla="*/ 3108875 w 7427256"/>
              <a:gd name="connsiteY1241" fmla="*/ 6510423 h 7209248"/>
              <a:gd name="connsiteX1242" fmla="*/ 3140233 w 7427256"/>
              <a:gd name="connsiteY1242" fmla="*/ 6519383 h 7209248"/>
              <a:gd name="connsiteX1243" fmla="*/ 3171590 w 7427256"/>
              <a:gd name="connsiteY1243" fmla="*/ 6528342 h 7209248"/>
              <a:gd name="connsiteX1244" fmla="*/ 3189509 w 7427256"/>
              <a:gd name="connsiteY1244" fmla="*/ 6528342 h 7209248"/>
              <a:gd name="connsiteX1245" fmla="*/ 3189509 w 7427256"/>
              <a:gd name="connsiteY1245" fmla="*/ 6519383 h 7209248"/>
              <a:gd name="connsiteX1246" fmla="*/ 3189509 w 7427256"/>
              <a:gd name="connsiteY1246" fmla="*/ 6501464 h 7209248"/>
              <a:gd name="connsiteX1247" fmla="*/ 3202948 w 7427256"/>
              <a:gd name="connsiteY1247" fmla="*/ 6505944 h 7209248"/>
              <a:gd name="connsiteX1248" fmla="*/ 3216387 w 7427256"/>
              <a:gd name="connsiteY1248" fmla="*/ 6510423 h 7209248"/>
              <a:gd name="connsiteX1249" fmla="*/ 3198469 w 7427256"/>
              <a:gd name="connsiteY1249" fmla="*/ 6483545 h 7209248"/>
              <a:gd name="connsiteX1250" fmla="*/ 3171590 w 7427256"/>
              <a:gd name="connsiteY1250" fmla="*/ 6474586 h 7209248"/>
              <a:gd name="connsiteX1251" fmla="*/ 3162631 w 7427256"/>
              <a:gd name="connsiteY1251" fmla="*/ 6474586 h 7209248"/>
              <a:gd name="connsiteX1252" fmla="*/ 3153673 w 7427256"/>
              <a:gd name="connsiteY1252" fmla="*/ 6479065 h 7209248"/>
              <a:gd name="connsiteX1253" fmla="*/ 3158151 w 7427256"/>
              <a:gd name="connsiteY1253" fmla="*/ 6488025 h 7209248"/>
              <a:gd name="connsiteX1254" fmla="*/ 3162631 w 7427256"/>
              <a:gd name="connsiteY1254" fmla="*/ 6496984 h 7209248"/>
              <a:gd name="connsiteX1255" fmla="*/ 3158151 w 7427256"/>
              <a:gd name="connsiteY1255" fmla="*/ 6501464 h 7209248"/>
              <a:gd name="connsiteX1256" fmla="*/ 3149193 w 7427256"/>
              <a:gd name="connsiteY1256" fmla="*/ 6501464 h 7209248"/>
              <a:gd name="connsiteX1257" fmla="*/ 3135754 w 7427256"/>
              <a:gd name="connsiteY1257" fmla="*/ 6501464 h 7209248"/>
              <a:gd name="connsiteX1258" fmla="*/ 3131274 w 7427256"/>
              <a:gd name="connsiteY1258" fmla="*/ 6488025 h 7209248"/>
              <a:gd name="connsiteX1259" fmla="*/ 3135754 w 7427256"/>
              <a:gd name="connsiteY1259" fmla="*/ 6465626 h 7209248"/>
              <a:gd name="connsiteX1260" fmla="*/ 3037201 w 7427256"/>
              <a:gd name="connsiteY1260" fmla="*/ 6465626 h 7209248"/>
              <a:gd name="connsiteX1261" fmla="*/ 3028242 w 7427256"/>
              <a:gd name="connsiteY1261" fmla="*/ 6474586 h 7209248"/>
              <a:gd name="connsiteX1262" fmla="*/ 3055120 w 7427256"/>
              <a:gd name="connsiteY1262" fmla="*/ 6483545 h 7209248"/>
              <a:gd name="connsiteX1263" fmla="*/ 2983446 w 7427256"/>
              <a:gd name="connsiteY1263" fmla="*/ 6465626 h 7209248"/>
              <a:gd name="connsiteX1264" fmla="*/ 2992404 w 7427256"/>
              <a:gd name="connsiteY1264" fmla="*/ 6474586 h 7209248"/>
              <a:gd name="connsiteX1265" fmla="*/ 3001364 w 7427256"/>
              <a:gd name="connsiteY1265" fmla="*/ 6465626 h 7209248"/>
              <a:gd name="connsiteX1266" fmla="*/ 2992404 w 7427256"/>
              <a:gd name="connsiteY1266" fmla="*/ 6465626 h 7209248"/>
              <a:gd name="connsiteX1267" fmla="*/ 2983446 w 7427256"/>
              <a:gd name="connsiteY1267" fmla="*/ 6465626 h 7209248"/>
              <a:gd name="connsiteX1268" fmla="*/ 5053042 w 7427256"/>
              <a:gd name="connsiteY1268" fmla="*/ 6456667 h 7209248"/>
              <a:gd name="connsiteX1269" fmla="*/ 5079921 w 7427256"/>
              <a:gd name="connsiteY1269" fmla="*/ 6456667 h 7209248"/>
              <a:gd name="connsiteX1270" fmla="*/ 5062002 w 7427256"/>
              <a:gd name="connsiteY1270" fmla="*/ 6465626 h 7209248"/>
              <a:gd name="connsiteX1271" fmla="*/ 5057522 w 7427256"/>
              <a:gd name="connsiteY1271" fmla="*/ 6465626 h 7209248"/>
              <a:gd name="connsiteX1272" fmla="*/ 5053042 w 7427256"/>
              <a:gd name="connsiteY1272" fmla="*/ 6456667 h 7209248"/>
              <a:gd name="connsiteX1273" fmla="*/ 4022724 w 7427256"/>
              <a:gd name="connsiteY1273" fmla="*/ 6456667 h 7209248"/>
              <a:gd name="connsiteX1274" fmla="*/ 4022724 w 7427256"/>
              <a:gd name="connsiteY1274" fmla="*/ 6474586 h 7209248"/>
              <a:gd name="connsiteX1275" fmla="*/ 4022724 w 7427256"/>
              <a:gd name="connsiteY1275" fmla="*/ 6492505 h 7209248"/>
              <a:gd name="connsiteX1276" fmla="*/ 4013765 w 7427256"/>
              <a:gd name="connsiteY1276" fmla="*/ 6501464 h 7209248"/>
              <a:gd name="connsiteX1277" fmla="*/ 4040643 w 7427256"/>
              <a:gd name="connsiteY1277" fmla="*/ 6501464 h 7209248"/>
              <a:gd name="connsiteX1278" fmla="*/ 4049601 w 7427256"/>
              <a:gd name="connsiteY1278" fmla="*/ 6492505 h 7209248"/>
              <a:gd name="connsiteX1279" fmla="*/ 4049601 w 7427256"/>
              <a:gd name="connsiteY1279" fmla="*/ 6474586 h 7209248"/>
              <a:gd name="connsiteX1280" fmla="*/ 4067520 w 7427256"/>
              <a:gd name="connsiteY1280" fmla="*/ 6470106 h 7209248"/>
              <a:gd name="connsiteX1281" fmla="*/ 4076479 w 7427256"/>
              <a:gd name="connsiteY1281" fmla="*/ 6456667 h 7209248"/>
              <a:gd name="connsiteX1282" fmla="*/ 4622409 w 7427256"/>
              <a:gd name="connsiteY1282" fmla="*/ 6454758 h 7209248"/>
              <a:gd name="connsiteX1283" fmla="*/ 4622997 w 7427256"/>
              <a:gd name="connsiteY1283" fmla="*/ 6456667 h 7209248"/>
              <a:gd name="connsiteX1284" fmla="*/ 4631957 w 7427256"/>
              <a:gd name="connsiteY1284" fmla="*/ 6465626 h 7209248"/>
              <a:gd name="connsiteX1285" fmla="*/ 4649874 w 7427256"/>
              <a:gd name="connsiteY1285" fmla="*/ 6465626 h 7209248"/>
              <a:gd name="connsiteX1286" fmla="*/ 4631957 w 7427256"/>
              <a:gd name="connsiteY1286" fmla="*/ 6456667 h 7209248"/>
              <a:gd name="connsiteX1287" fmla="*/ 3563560 w 7427256"/>
              <a:gd name="connsiteY1287" fmla="*/ 6451068 h 7209248"/>
              <a:gd name="connsiteX1288" fmla="*/ 3556841 w 7427256"/>
              <a:gd name="connsiteY1288" fmla="*/ 6456667 h 7209248"/>
              <a:gd name="connsiteX1289" fmla="*/ 3565799 w 7427256"/>
              <a:gd name="connsiteY1289" fmla="*/ 6456667 h 7209248"/>
              <a:gd name="connsiteX1290" fmla="*/ 3565799 w 7427256"/>
              <a:gd name="connsiteY1290" fmla="*/ 6452187 h 7209248"/>
              <a:gd name="connsiteX1291" fmla="*/ 3563560 w 7427256"/>
              <a:gd name="connsiteY1291" fmla="*/ 6451068 h 7209248"/>
              <a:gd name="connsiteX1292" fmla="*/ 5868338 w 7427256"/>
              <a:gd name="connsiteY1292" fmla="*/ 6447707 h 7209248"/>
              <a:gd name="connsiteX1293" fmla="*/ 5881778 w 7427256"/>
              <a:gd name="connsiteY1293" fmla="*/ 6447707 h 7209248"/>
              <a:gd name="connsiteX1294" fmla="*/ 5886257 w 7427256"/>
              <a:gd name="connsiteY1294" fmla="*/ 6452187 h 7209248"/>
              <a:gd name="connsiteX1295" fmla="*/ 5877298 w 7427256"/>
              <a:gd name="connsiteY1295" fmla="*/ 6456667 h 7209248"/>
              <a:gd name="connsiteX1296" fmla="*/ 4658834 w 7427256"/>
              <a:gd name="connsiteY1296" fmla="*/ 6447707 h 7209248"/>
              <a:gd name="connsiteX1297" fmla="*/ 4667793 w 7427256"/>
              <a:gd name="connsiteY1297" fmla="*/ 6456667 h 7209248"/>
              <a:gd name="connsiteX1298" fmla="*/ 4667793 w 7427256"/>
              <a:gd name="connsiteY1298" fmla="*/ 6452187 h 7209248"/>
              <a:gd name="connsiteX1299" fmla="*/ 4658834 w 7427256"/>
              <a:gd name="connsiteY1299" fmla="*/ 6447707 h 7209248"/>
              <a:gd name="connsiteX1300" fmla="*/ 4587160 w 7427256"/>
              <a:gd name="connsiteY1300" fmla="*/ 6447707 h 7209248"/>
              <a:gd name="connsiteX1301" fmla="*/ 4605078 w 7427256"/>
              <a:gd name="connsiteY1301" fmla="*/ 6452187 h 7209248"/>
              <a:gd name="connsiteX1302" fmla="*/ 4607445 w 7427256"/>
              <a:gd name="connsiteY1302" fmla="*/ 6451765 h 7209248"/>
              <a:gd name="connsiteX1303" fmla="*/ 4569241 w 7427256"/>
              <a:gd name="connsiteY1303" fmla="*/ 6447707 h 7209248"/>
              <a:gd name="connsiteX1304" fmla="*/ 4555803 w 7427256"/>
              <a:gd name="connsiteY1304" fmla="*/ 6452187 h 7209248"/>
              <a:gd name="connsiteX1305" fmla="*/ 4551323 w 7427256"/>
              <a:gd name="connsiteY1305" fmla="*/ 6461147 h 7209248"/>
              <a:gd name="connsiteX1306" fmla="*/ 4555803 w 7427256"/>
              <a:gd name="connsiteY1306" fmla="*/ 6465626 h 7209248"/>
              <a:gd name="connsiteX1307" fmla="*/ 4569241 w 7427256"/>
              <a:gd name="connsiteY1307" fmla="*/ 6465626 h 7209248"/>
              <a:gd name="connsiteX1308" fmla="*/ 4578200 w 7427256"/>
              <a:gd name="connsiteY1308" fmla="*/ 6456667 h 7209248"/>
              <a:gd name="connsiteX1309" fmla="*/ 4569241 w 7427256"/>
              <a:gd name="connsiteY1309" fmla="*/ 6447707 h 7209248"/>
              <a:gd name="connsiteX1310" fmla="*/ 4372137 w 7427256"/>
              <a:gd name="connsiteY1310" fmla="*/ 6447707 h 7209248"/>
              <a:gd name="connsiteX1311" fmla="*/ 4345259 w 7427256"/>
              <a:gd name="connsiteY1311" fmla="*/ 6456667 h 7209248"/>
              <a:gd name="connsiteX1312" fmla="*/ 4327340 w 7427256"/>
              <a:gd name="connsiteY1312" fmla="*/ 6465626 h 7209248"/>
              <a:gd name="connsiteX1313" fmla="*/ 4295983 w 7427256"/>
              <a:gd name="connsiteY1313" fmla="*/ 6470106 h 7209248"/>
              <a:gd name="connsiteX1314" fmla="*/ 4282544 w 7427256"/>
              <a:gd name="connsiteY1314" fmla="*/ 6474586 h 7209248"/>
              <a:gd name="connsiteX1315" fmla="*/ 4255666 w 7427256"/>
              <a:gd name="connsiteY1315" fmla="*/ 6488025 h 7209248"/>
              <a:gd name="connsiteX1316" fmla="*/ 4251186 w 7427256"/>
              <a:gd name="connsiteY1316" fmla="*/ 6496984 h 7209248"/>
              <a:gd name="connsiteX1317" fmla="*/ 4255666 w 7427256"/>
              <a:gd name="connsiteY1317" fmla="*/ 6501464 h 7209248"/>
              <a:gd name="connsiteX1318" fmla="*/ 4291503 w 7427256"/>
              <a:gd name="connsiteY1318" fmla="*/ 6501464 h 7209248"/>
              <a:gd name="connsiteX1319" fmla="*/ 4345259 w 7427256"/>
              <a:gd name="connsiteY1319" fmla="*/ 6501464 h 7209248"/>
              <a:gd name="connsiteX1320" fmla="*/ 4358698 w 7427256"/>
              <a:gd name="connsiteY1320" fmla="*/ 6510423 h 7209248"/>
              <a:gd name="connsiteX1321" fmla="*/ 4372137 w 7427256"/>
              <a:gd name="connsiteY1321" fmla="*/ 6501464 h 7209248"/>
              <a:gd name="connsiteX1322" fmla="*/ 4394534 w 7427256"/>
              <a:gd name="connsiteY1322" fmla="*/ 6501464 h 7209248"/>
              <a:gd name="connsiteX1323" fmla="*/ 4421413 w 7427256"/>
              <a:gd name="connsiteY1323" fmla="*/ 6496984 h 7209248"/>
              <a:gd name="connsiteX1324" fmla="*/ 4434852 w 7427256"/>
              <a:gd name="connsiteY1324" fmla="*/ 6483545 h 7209248"/>
              <a:gd name="connsiteX1325" fmla="*/ 4443811 w 7427256"/>
              <a:gd name="connsiteY1325" fmla="*/ 6492505 h 7209248"/>
              <a:gd name="connsiteX1326" fmla="*/ 4434852 w 7427256"/>
              <a:gd name="connsiteY1326" fmla="*/ 6519383 h 7209248"/>
              <a:gd name="connsiteX1327" fmla="*/ 4443811 w 7427256"/>
              <a:gd name="connsiteY1327" fmla="*/ 6519383 h 7209248"/>
              <a:gd name="connsiteX1328" fmla="*/ 4461730 w 7427256"/>
              <a:gd name="connsiteY1328" fmla="*/ 6523862 h 7209248"/>
              <a:gd name="connsiteX1329" fmla="*/ 4470688 w 7427256"/>
              <a:gd name="connsiteY1329" fmla="*/ 6528342 h 7209248"/>
              <a:gd name="connsiteX1330" fmla="*/ 4470688 w 7427256"/>
              <a:gd name="connsiteY1330" fmla="*/ 6519383 h 7209248"/>
              <a:gd name="connsiteX1331" fmla="*/ 4475168 w 7427256"/>
              <a:gd name="connsiteY1331" fmla="*/ 6514903 h 7209248"/>
              <a:gd name="connsiteX1332" fmla="*/ 4479648 w 7427256"/>
              <a:gd name="connsiteY1332" fmla="*/ 6510423 h 7209248"/>
              <a:gd name="connsiteX1333" fmla="*/ 4497567 w 7427256"/>
              <a:gd name="connsiteY1333" fmla="*/ 6501464 h 7209248"/>
              <a:gd name="connsiteX1334" fmla="*/ 4479648 w 7427256"/>
              <a:gd name="connsiteY1334" fmla="*/ 6492505 h 7209248"/>
              <a:gd name="connsiteX1335" fmla="*/ 4470688 w 7427256"/>
              <a:gd name="connsiteY1335" fmla="*/ 6483545 h 7209248"/>
              <a:gd name="connsiteX1336" fmla="*/ 4443811 w 7427256"/>
              <a:gd name="connsiteY1336" fmla="*/ 6456667 h 7209248"/>
              <a:gd name="connsiteX1337" fmla="*/ 4425892 w 7427256"/>
              <a:gd name="connsiteY1337" fmla="*/ 6456667 h 7209248"/>
              <a:gd name="connsiteX1338" fmla="*/ 4407974 w 7427256"/>
              <a:gd name="connsiteY1338" fmla="*/ 6465626 h 7209248"/>
              <a:gd name="connsiteX1339" fmla="*/ 4390056 w 7427256"/>
              <a:gd name="connsiteY1339" fmla="*/ 6483545 h 7209248"/>
              <a:gd name="connsiteX1340" fmla="*/ 4390056 w 7427256"/>
              <a:gd name="connsiteY1340" fmla="*/ 6474586 h 7209248"/>
              <a:gd name="connsiteX1341" fmla="*/ 4381096 w 7427256"/>
              <a:gd name="connsiteY1341" fmla="*/ 6465626 h 7209248"/>
              <a:gd name="connsiteX1342" fmla="*/ 4363177 w 7427256"/>
              <a:gd name="connsiteY1342" fmla="*/ 6456667 h 7209248"/>
              <a:gd name="connsiteX1343" fmla="*/ 4381096 w 7427256"/>
              <a:gd name="connsiteY1343" fmla="*/ 6456667 h 7209248"/>
              <a:gd name="connsiteX1344" fmla="*/ 4407974 w 7427256"/>
              <a:gd name="connsiteY1344" fmla="*/ 6452187 h 7209248"/>
              <a:gd name="connsiteX1345" fmla="*/ 4372137 w 7427256"/>
              <a:gd name="connsiteY1345" fmla="*/ 6447707 h 7209248"/>
              <a:gd name="connsiteX1346" fmla="*/ 4210870 w 7427256"/>
              <a:gd name="connsiteY1346" fmla="*/ 6447707 h 7209248"/>
              <a:gd name="connsiteX1347" fmla="*/ 4192951 w 7427256"/>
              <a:gd name="connsiteY1347" fmla="*/ 6465626 h 7209248"/>
              <a:gd name="connsiteX1348" fmla="*/ 4206390 w 7427256"/>
              <a:gd name="connsiteY1348" fmla="*/ 6465626 h 7209248"/>
              <a:gd name="connsiteX1349" fmla="*/ 4219829 w 7427256"/>
              <a:gd name="connsiteY1349" fmla="*/ 6456667 h 7209248"/>
              <a:gd name="connsiteX1350" fmla="*/ 3825619 w 7427256"/>
              <a:gd name="connsiteY1350" fmla="*/ 6447707 h 7209248"/>
              <a:gd name="connsiteX1351" fmla="*/ 3834578 w 7427256"/>
              <a:gd name="connsiteY1351" fmla="*/ 6456667 h 7209248"/>
              <a:gd name="connsiteX1352" fmla="*/ 3834578 w 7427256"/>
              <a:gd name="connsiteY1352" fmla="*/ 6447707 h 7209248"/>
              <a:gd name="connsiteX1353" fmla="*/ 3825619 w 7427256"/>
              <a:gd name="connsiteY1353" fmla="*/ 6447707 h 7209248"/>
              <a:gd name="connsiteX1354" fmla="*/ 3073038 w 7427256"/>
              <a:gd name="connsiteY1354" fmla="*/ 6447707 h 7209248"/>
              <a:gd name="connsiteX1355" fmla="*/ 3068558 w 7427256"/>
              <a:gd name="connsiteY1355" fmla="*/ 6452187 h 7209248"/>
              <a:gd name="connsiteX1356" fmla="*/ 3073038 w 7427256"/>
              <a:gd name="connsiteY1356" fmla="*/ 6456667 h 7209248"/>
              <a:gd name="connsiteX1357" fmla="*/ 3081997 w 7427256"/>
              <a:gd name="connsiteY1357" fmla="*/ 6447707 h 7209248"/>
              <a:gd name="connsiteX1358" fmla="*/ 2598195 w 7427256"/>
              <a:gd name="connsiteY1358" fmla="*/ 6447707 h 7209248"/>
              <a:gd name="connsiteX1359" fmla="*/ 2611634 w 7427256"/>
              <a:gd name="connsiteY1359" fmla="*/ 6447707 h 7209248"/>
              <a:gd name="connsiteX1360" fmla="*/ 2625074 w 7427256"/>
              <a:gd name="connsiteY1360" fmla="*/ 6456667 h 7209248"/>
              <a:gd name="connsiteX1361" fmla="*/ 2616114 w 7427256"/>
              <a:gd name="connsiteY1361" fmla="*/ 6470106 h 7209248"/>
              <a:gd name="connsiteX1362" fmla="*/ 2598195 w 7427256"/>
              <a:gd name="connsiteY1362" fmla="*/ 6465626 h 7209248"/>
              <a:gd name="connsiteX1363" fmla="*/ 3887215 w 7427256"/>
              <a:gd name="connsiteY1363" fmla="*/ 6440988 h 7209248"/>
              <a:gd name="connsiteX1364" fmla="*/ 3870416 w 7427256"/>
              <a:gd name="connsiteY1364" fmla="*/ 6443229 h 7209248"/>
              <a:gd name="connsiteX1365" fmla="*/ 3852497 w 7427256"/>
              <a:gd name="connsiteY1365" fmla="*/ 6461147 h 7209248"/>
              <a:gd name="connsiteX1366" fmla="*/ 3852497 w 7427256"/>
              <a:gd name="connsiteY1366" fmla="*/ 6474586 h 7209248"/>
              <a:gd name="connsiteX1367" fmla="*/ 3852497 w 7427256"/>
              <a:gd name="connsiteY1367" fmla="*/ 6483545 h 7209248"/>
              <a:gd name="connsiteX1368" fmla="*/ 3879374 w 7427256"/>
              <a:gd name="connsiteY1368" fmla="*/ 6483545 h 7209248"/>
              <a:gd name="connsiteX1369" fmla="*/ 3888335 w 7427256"/>
              <a:gd name="connsiteY1369" fmla="*/ 6479065 h 7209248"/>
              <a:gd name="connsiteX1370" fmla="*/ 3879374 w 7427256"/>
              <a:gd name="connsiteY1370" fmla="*/ 6474586 h 7209248"/>
              <a:gd name="connsiteX1371" fmla="*/ 3870416 w 7427256"/>
              <a:gd name="connsiteY1371" fmla="*/ 6465626 h 7209248"/>
              <a:gd name="connsiteX1372" fmla="*/ 3883854 w 7427256"/>
              <a:gd name="connsiteY1372" fmla="*/ 6456667 h 7209248"/>
              <a:gd name="connsiteX1373" fmla="*/ 3897293 w 7427256"/>
              <a:gd name="connsiteY1373" fmla="*/ 6456667 h 7209248"/>
              <a:gd name="connsiteX1374" fmla="*/ 3901773 w 7427256"/>
              <a:gd name="connsiteY1374" fmla="*/ 6443229 h 7209248"/>
              <a:gd name="connsiteX1375" fmla="*/ 3887215 w 7427256"/>
              <a:gd name="connsiteY1375" fmla="*/ 6440988 h 7209248"/>
              <a:gd name="connsiteX1376" fmla="*/ 4784265 w 7427256"/>
              <a:gd name="connsiteY1376" fmla="*/ 6438749 h 7209248"/>
              <a:gd name="connsiteX1377" fmla="*/ 4779785 w 7427256"/>
              <a:gd name="connsiteY1377" fmla="*/ 6443229 h 7209248"/>
              <a:gd name="connsiteX1378" fmla="*/ 4784265 w 7427256"/>
              <a:gd name="connsiteY1378" fmla="*/ 6447707 h 7209248"/>
              <a:gd name="connsiteX1379" fmla="*/ 4784265 w 7427256"/>
              <a:gd name="connsiteY1379" fmla="*/ 6438749 h 7209248"/>
              <a:gd name="connsiteX1380" fmla="*/ 5106798 w 7427256"/>
              <a:gd name="connsiteY1380" fmla="*/ 6434269 h 7209248"/>
              <a:gd name="connsiteX1381" fmla="*/ 5115757 w 7427256"/>
              <a:gd name="connsiteY1381" fmla="*/ 6438749 h 7209248"/>
              <a:gd name="connsiteX1382" fmla="*/ 5124717 w 7427256"/>
              <a:gd name="connsiteY1382" fmla="*/ 6447707 h 7209248"/>
              <a:gd name="connsiteX1383" fmla="*/ 5115757 w 7427256"/>
              <a:gd name="connsiteY1383" fmla="*/ 6456667 h 7209248"/>
              <a:gd name="connsiteX1384" fmla="*/ 5111278 w 7427256"/>
              <a:gd name="connsiteY1384" fmla="*/ 6452187 h 7209248"/>
              <a:gd name="connsiteX1385" fmla="*/ 5106798 w 7427256"/>
              <a:gd name="connsiteY1385" fmla="*/ 6456667 h 7209248"/>
              <a:gd name="connsiteX1386" fmla="*/ 5093360 w 7427256"/>
              <a:gd name="connsiteY1386" fmla="*/ 6452187 h 7209248"/>
              <a:gd name="connsiteX1387" fmla="*/ 5097840 w 7427256"/>
              <a:gd name="connsiteY1387" fmla="*/ 6438749 h 7209248"/>
              <a:gd name="connsiteX1388" fmla="*/ 5106798 w 7427256"/>
              <a:gd name="connsiteY1388" fmla="*/ 6434269 h 7209248"/>
              <a:gd name="connsiteX1389" fmla="*/ 2822177 w 7427256"/>
              <a:gd name="connsiteY1389" fmla="*/ 6429790 h 7209248"/>
              <a:gd name="connsiteX1390" fmla="*/ 2822177 w 7427256"/>
              <a:gd name="connsiteY1390" fmla="*/ 6438749 h 7209248"/>
              <a:gd name="connsiteX1391" fmla="*/ 2831137 w 7427256"/>
              <a:gd name="connsiteY1391" fmla="*/ 6438749 h 7209248"/>
              <a:gd name="connsiteX1392" fmla="*/ 2822177 w 7427256"/>
              <a:gd name="connsiteY1392" fmla="*/ 6429790 h 7209248"/>
              <a:gd name="connsiteX1393" fmla="*/ 4802182 w 7427256"/>
              <a:gd name="connsiteY1393" fmla="*/ 6420830 h 7209248"/>
              <a:gd name="connsiteX1394" fmla="*/ 4802182 w 7427256"/>
              <a:gd name="connsiteY1394" fmla="*/ 6429790 h 7209248"/>
              <a:gd name="connsiteX1395" fmla="*/ 4811142 w 7427256"/>
              <a:gd name="connsiteY1395" fmla="*/ 6429790 h 7209248"/>
              <a:gd name="connsiteX1396" fmla="*/ 4820101 w 7427256"/>
              <a:gd name="connsiteY1396" fmla="*/ 6429790 h 7209248"/>
              <a:gd name="connsiteX1397" fmla="*/ 4811142 w 7427256"/>
              <a:gd name="connsiteY1397" fmla="*/ 6420830 h 7209248"/>
              <a:gd name="connsiteX1398" fmla="*/ 4802182 w 7427256"/>
              <a:gd name="connsiteY1398" fmla="*/ 6420830 h 7209248"/>
              <a:gd name="connsiteX1399" fmla="*/ 4540123 w 7427256"/>
              <a:gd name="connsiteY1399" fmla="*/ 6416351 h 7209248"/>
              <a:gd name="connsiteX1400" fmla="*/ 4533404 w 7427256"/>
              <a:gd name="connsiteY1400" fmla="*/ 6420830 h 7209248"/>
              <a:gd name="connsiteX1401" fmla="*/ 4515485 w 7427256"/>
              <a:gd name="connsiteY1401" fmla="*/ 6420830 h 7209248"/>
              <a:gd name="connsiteX1402" fmla="*/ 4479648 w 7427256"/>
              <a:gd name="connsiteY1402" fmla="*/ 6429790 h 7209248"/>
              <a:gd name="connsiteX1403" fmla="*/ 4488607 w 7427256"/>
              <a:gd name="connsiteY1403" fmla="*/ 6429790 h 7209248"/>
              <a:gd name="connsiteX1404" fmla="*/ 4506526 w 7427256"/>
              <a:gd name="connsiteY1404" fmla="*/ 6434269 h 7209248"/>
              <a:gd name="connsiteX1405" fmla="*/ 4506526 w 7427256"/>
              <a:gd name="connsiteY1405" fmla="*/ 6447707 h 7209248"/>
              <a:gd name="connsiteX1406" fmla="*/ 4497567 w 7427256"/>
              <a:gd name="connsiteY1406" fmla="*/ 6447707 h 7209248"/>
              <a:gd name="connsiteX1407" fmla="*/ 4470688 w 7427256"/>
              <a:gd name="connsiteY1407" fmla="*/ 6456667 h 7209248"/>
              <a:gd name="connsiteX1408" fmla="*/ 4484127 w 7427256"/>
              <a:gd name="connsiteY1408" fmla="*/ 6465626 h 7209248"/>
              <a:gd name="connsiteX1409" fmla="*/ 4497567 w 7427256"/>
              <a:gd name="connsiteY1409" fmla="*/ 6461147 h 7209248"/>
              <a:gd name="connsiteX1410" fmla="*/ 4515485 w 7427256"/>
              <a:gd name="connsiteY1410" fmla="*/ 6456667 h 7209248"/>
              <a:gd name="connsiteX1411" fmla="*/ 4533404 w 7427256"/>
              <a:gd name="connsiteY1411" fmla="*/ 6447707 h 7209248"/>
              <a:gd name="connsiteX1412" fmla="*/ 4533404 w 7427256"/>
              <a:gd name="connsiteY1412" fmla="*/ 6429790 h 7209248"/>
              <a:gd name="connsiteX1413" fmla="*/ 4542364 w 7427256"/>
              <a:gd name="connsiteY1413" fmla="*/ 6420830 h 7209248"/>
              <a:gd name="connsiteX1414" fmla="*/ 4540123 w 7427256"/>
              <a:gd name="connsiteY1414" fmla="*/ 6416351 h 7209248"/>
              <a:gd name="connsiteX1415" fmla="*/ 4833540 w 7427256"/>
              <a:gd name="connsiteY1415" fmla="*/ 6411871 h 7209248"/>
              <a:gd name="connsiteX1416" fmla="*/ 4829061 w 7427256"/>
              <a:gd name="connsiteY1416" fmla="*/ 6425310 h 7209248"/>
              <a:gd name="connsiteX1417" fmla="*/ 4833540 w 7427256"/>
              <a:gd name="connsiteY1417" fmla="*/ 6443229 h 7209248"/>
              <a:gd name="connsiteX1418" fmla="*/ 4851458 w 7427256"/>
              <a:gd name="connsiteY1418" fmla="*/ 6447707 h 7209248"/>
              <a:gd name="connsiteX1419" fmla="*/ 4838020 w 7427256"/>
              <a:gd name="connsiteY1419" fmla="*/ 6447707 h 7209248"/>
              <a:gd name="connsiteX1420" fmla="*/ 4846978 w 7427256"/>
              <a:gd name="connsiteY1420" fmla="*/ 6456667 h 7209248"/>
              <a:gd name="connsiteX1421" fmla="*/ 4855938 w 7427256"/>
              <a:gd name="connsiteY1421" fmla="*/ 6447707 h 7209248"/>
              <a:gd name="connsiteX1422" fmla="*/ 4851458 w 7427256"/>
              <a:gd name="connsiteY1422" fmla="*/ 6447707 h 7209248"/>
              <a:gd name="connsiteX1423" fmla="*/ 4855938 w 7427256"/>
              <a:gd name="connsiteY1423" fmla="*/ 6438749 h 7209248"/>
              <a:gd name="connsiteX1424" fmla="*/ 4846978 w 7427256"/>
              <a:gd name="connsiteY1424" fmla="*/ 6429790 h 7209248"/>
              <a:gd name="connsiteX1425" fmla="*/ 4855938 w 7427256"/>
              <a:gd name="connsiteY1425" fmla="*/ 6420830 h 7209248"/>
              <a:gd name="connsiteX1426" fmla="*/ 4855938 w 7427256"/>
              <a:gd name="connsiteY1426" fmla="*/ 6411871 h 7209248"/>
              <a:gd name="connsiteX1427" fmla="*/ 4846978 w 7427256"/>
              <a:gd name="connsiteY1427" fmla="*/ 6411871 h 7209248"/>
              <a:gd name="connsiteX1428" fmla="*/ 4833540 w 7427256"/>
              <a:gd name="connsiteY1428" fmla="*/ 6411871 h 7209248"/>
              <a:gd name="connsiteX1429" fmla="*/ 4614038 w 7427256"/>
              <a:gd name="connsiteY1429" fmla="*/ 6411871 h 7209248"/>
              <a:gd name="connsiteX1430" fmla="*/ 4587160 w 7427256"/>
              <a:gd name="connsiteY1430" fmla="*/ 6420830 h 7209248"/>
              <a:gd name="connsiteX1431" fmla="*/ 4587160 w 7427256"/>
              <a:gd name="connsiteY1431" fmla="*/ 6429790 h 7209248"/>
              <a:gd name="connsiteX1432" fmla="*/ 4596119 w 7427256"/>
              <a:gd name="connsiteY1432" fmla="*/ 6429790 h 7209248"/>
              <a:gd name="connsiteX1433" fmla="*/ 4605078 w 7427256"/>
              <a:gd name="connsiteY1433" fmla="*/ 6420830 h 7209248"/>
              <a:gd name="connsiteX1434" fmla="*/ 3081997 w 7427256"/>
              <a:gd name="connsiteY1434" fmla="*/ 6411871 h 7209248"/>
              <a:gd name="connsiteX1435" fmla="*/ 3073038 w 7427256"/>
              <a:gd name="connsiteY1435" fmla="*/ 6416351 h 7209248"/>
              <a:gd name="connsiteX1436" fmla="*/ 3081997 w 7427256"/>
              <a:gd name="connsiteY1436" fmla="*/ 6425310 h 7209248"/>
              <a:gd name="connsiteX1437" fmla="*/ 3090957 w 7427256"/>
              <a:gd name="connsiteY1437" fmla="*/ 6429790 h 7209248"/>
              <a:gd name="connsiteX1438" fmla="*/ 3090957 w 7427256"/>
              <a:gd name="connsiteY1438" fmla="*/ 6420830 h 7209248"/>
              <a:gd name="connsiteX1439" fmla="*/ 3081997 w 7427256"/>
              <a:gd name="connsiteY1439" fmla="*/ 6411871 h 7209248"/>
              <a:gd name="connsiteX1440" fmla="*/ 2929689 w 7427256"/>
              <a:gd name="connsiteY1440" fmla="*/ 6411871 h 7209248"/>
              <a:gd name="connsiteX1441" fmla="*/ 2947608 w 7427256"/>
              <a:gd name="connsiteY1441" fmla="*/ 6429790 h 7209248"/>
              <a:gd name="connsiteX1442" fmla="*/ 2974486 w 7427256"/>
              <a:gd name="connsiteY1442" fmla="*/ 6429790 h 7209248"/>
              <a:gd name="connsiteX1443" fmla="*/ 2983446 w 7427256"/>
              <a:gd name="connsiteY1443" fmla="*/ 6416351 h 7209248"/>
              <a:gd name="connsiteX1444" fmla="*/ 2974486 w 7427256"/>
              <a:gd name="connsiteY1444" fmla="*/ 6411871 h 7209248"/>
              <a:gd name="connsiteX1445" fmla="*/ 2947608 w 7427256"/>
              <a:gd name="connsiteY1445" fmla="*/ 6411871 h 7209248"/>
              <a:gd name="connsiteX1446" fmla="*/ 2871454 w 7427256"/>
              <a:gd name="connsiteY1446" fmla="*/ 6411871 h 7209248"/>
              <a:gd name="connsiteX1447" fmla="*/ 2866975 w 7427256"/>
              <a:gd name="connsiteY1447" fmla="*/ 6429790 h 7209248"/>
              <a:gd name="connsiteX1448" fmla="*/ 2884893 w 7427256"/>
              <a:gd name="connsiteY1448" fmla="*/ 6438749 h 7209248"/>
              <a:gd name="connsiteX1449" fmla="*/ 2893853 w 7427256"/>
              <a:gd name="connsiteY1449" fmla="*/ 6429790 h 7209248"/>
              <a:gd name="connsiteX1450" fmla="*/ 2911772 w 7427256"/>
              <a:gd name="connsiteY1450" fmla="*/ 6420830 h 7209248"/>
              <a:gd name="connsiteX1451" fmla="*/ 2893853 w 7427256"/>
              <a:gd name="connsiteY1451" fmla="*/ 6411871 h 7209248"/>
              <a:gd name="connsiteX1452" fmla="*/ 2871454 w 7427256"/>
              <a:gd name="connsiteY1452" fmla="*/ 6411871 h 7209248"/>
              <a:gd name="connsiteX1453" fmla="*/ 2526521 w 7427256"/>
              <a:gd name="connsiteY1453" fmla="*/ 6411871 h 7209248"/>
              <a:gd name="connsiteX1454" fmla="*/ 2535480 w 7427256"/>
              <a:gd name="connsiteY1454" fmla="*/ 6420830 h 7209248"/>
              <a:gd name="connsiteX1455" fmla="*/ 2526521 w 7427256"/>
              <a:gd name="connsiteY1455" fmla="*/ 6420830 h 7209248"/>
              <a:gd name="connsiteX1456" fmla="*/ 5429334 w 7427256"/>
              <a:gd name="connsiteY1456" fmla="*/ 6407391 h 7209248"/>
              <a:gd name="connsiteX1457" fmla="*/ 5438292 w 7427256"/>
              <a:gd name="connsiteY1457" fmla="*/ 6411871 h 7209248"/>
              <a:gd name="connsiteX1458" fmla="*/ 5429334 w 7427256"/>
              <a:gd name="connsiteY1458" fmla="*/ 6420830 h 7209248"/>
              <a:gd name="connsiteX1459" fmla="*/ 5429334 w 7427256"/>
              <a:gd name="connsiteY1459" fmla="*/ 6411871 h 7209248"/>
              <a:gd name="connsiteX1460" fmla="*/ 2678829 w 7427256"/>
              <a:gd name="connsiteY1460" fmla="*/ 6402911 h 7209248"/>
              <a:gd name="connsiteX1461" fmla="*/ 2669870 w 7427256"/>
              <a:gd name="connsiteY1461" fmla="*/ 6407391 h 7209248"/>
              <a:gd name="connsiteX1462" fmla="*/ 2669870 w 7427256"/>
              <a:gd name="connsiteY1462" fmla="*/ 6411871 h 7209248"/>
              <a:gd name="connsiteX1463" fmla="*/ 4399014 w 7427256"/>
              <a:gd name="connsiteY1463" fmla="*/ 6393952 h 7209248"/>
              <a:gd name="connsiteX1464" fmla="*/ 4381096 w 7427256"/>
              <a:gd name="connsiteY1464" fmla="*/ 6402911 h 7209248"/>
              <a:gd name="connsiteX1465" fmla="*/ 4363177 w 7427256"/>
              <a:gd name="connsiteY1465" fmla="*/ 6411871 h 7209248"/>
              <a:gd name="connsiteX1466" fmla="*/ 4399014 w 7427256"/>
              <a:gd name="connsiteY1466" fmla="*/ 6411871 h 7209248"/>
              <a:gd name="connsiteX1467" fmla="*/ 4407974 w 7427256"/>
              <a:gd name="connsiteY1467" fmla="*/ 6411871 h 7209248"/>
              <a:gd name="connsiteX1468" fmla="*/ 2911772 w 7427256"/>
              <a:gd name="connsiteY1468" fmla="*/ 6393952 h 7209248"/>
              <a:gd name="connsiteX1469" fmla="*/ 2902811 w 7427256"/>
              <a:gd name="connsiteY1469" fmla="*/ 6402911 h 7209248"/>
              <a:gd name="connsiteX1470" fmla="*/ 2920730 w 7427256"/>
              <a:gd name="connsiteY1470" fmla="*/ 6402911 h 7209248"/>
              <a:gd name="connsiteX1471" fmla="*/ 2750503 w 7427256"/>
              <a:gd name="connsiteY1471" fmla="*/ 6393952 h 7209248"/>
              <a:gd name="connsiteX1472" fmla="*/ 2741545 w 7427256"/>
              <a:gd name="connsiteY1472" fmla="*/ 6402911 h 7209248"/>
              <a:gd name="connsiteX1473" fmla="*/ 2750503 w 7427256"/>
              <a:gd name="connsiteY1473" fmla="*/ 6402911 h 7209248"/>
              <a:gd name="connsiteX1474" fmla="*/ 2759463 w 7427256"/>
              <a:gd name="connsiteY1474" fmla="*/ 6402911 h 7209248"/>
              <a:gd name="connsiteX1475" fmla="*/ 2750503 w 7427256"/>
              <a:gd name="connsiteY1475" fmla="*/ 6393952 h 7209248"/>
              <a:gd name="connsiteX1476" fmla="*/ 2454847 w 7427256"/>
              <a:gd name="connsiteY1476" fmla="*/ 6393952 h 7209248"/>
              <a:gd name="connsiteX1477" fmla="*/ 2463806 w 7427256"/>
              <a:gd name="connsiteY1477" fmla="*/ 6402911 h 7209248"/>
              <a:gd name="connsiteX1478" fmla="*/ 2445887 w 7427256"/>
              <a:gd name="connsiteY1478" fmla="*/ 6411871 h 7209248"/>
              <a:gd name="connsiteX1479" fmla="*/ 2450367 w 7427256"/>
              <a:gd name="connsiteY1479" fmla="*/ 6402911 h 7209248"/>
              <a:gd name="connsiteX1480" fmla="*/ 2454847 w 7427256"/>
              <a:gd name="connsiteY1480" fmla="*/ 6393952 h 7209248"/>
              <a:gd name="connsiteX1481" fmla="*/ 2427969 w 7427256"/>
              <a:gd name="connsiteY1481" fmla="*/ 6393952 h 7209248"/>
              <a:gd name="connsiteX1482" fmla="*/ 2436928 w 7427256"/>
              <a:gd name="connsiteY1482" fmla="*/ 6402911 h 7209248"/>
              <a:gd name="connsiteX1483" fmla="*/ 2423489 w 7427256"/>
              <a:gd name="connsiteY1483" fmla="*/ 6398432 h 7209248"/>
              <a:gd name="connsiteX1484" fmla="*/ 2427969 w 7427256"/>
              <a:gd name="connsiteY1484" fmla="*/ 6393952 h 7209248"/>
              <a:gd name="connsiteX1485" fmla="*/ 4343018 w 7427256"/>
              <a:gd name="connsiteY1485" fmla="*/ 6389472 h 7209248"/>
              <a:gd name="connsiteX1486" fmla="*/ 4336299 w 7427256"/>
              <a:gd name="connsiteY1486" fmla="*/ 6393952 h 7209248"/>
              <a:gd name="connsiteX1487" fmla="*/ 4345259 w 7427256"/>
              <a:gd name="connsiteY1487" fmla="*/ 6393952 h 7209248"/>
              <a:gd name="connsiteX1488" fmla="*/ 4343018 w 7427256"/>
              <a:gd name="connsiteY1488" fmla="*/ 6389472 h 7209248"/>
              <a:gd name="connsiteX1489" fmla="*/ 3001364 w 7427256"/>
              <a:gd name="connsiteY1489" fmla="*/ 6389472 h 7209248"/>
              <a:gd name="connsiteX1490" fmla="*/ 2992404 w 7427256"/>
              <a:gd name="connsiteY1490" fmla="*/ 6393952 h 7209248"/>
              <a:gd name="connsiteX1491" fmla="*/ 3001364 w 7427256"/>
              <a:gd name="connsiteY1491" fmla="*/ 6411871 h 7209248"/>
              <a:gd name="connsiteX1492" fmla="*/ 3010323 w 7427256"/>
              <a:gd name="connsiteY1492" fmla="*/ 6420830 h 7209248"/>
              <a:gd name="connsiteX1493" fmla="*/ 3019282 w 7427256"/>
              <a:gd name="connsiteY1493" fmla="*/ 6407391 h 7209248"/>
              <a:gd name="connsiteX1494" fmla="*/ 3010323 w 7427256"/>
              <a:gd name="connsiteY1494" fmla="*/ 6393952 h 7209248"/>
              <a:gd name="connsiteX1495" fmla="*/ 3001364 w 7427256"/>
              <a:gd name="connsiteY1495" fmla="*/ 6389472 h 7209248"/>
              <a:gd name="connsiteX1496" fmla="*/ 4605078 w 7427256"/>
              <a:gd name="connsiteY1496" fmla="*/ 6384993 h 7209248"/>
              <a:gd name="connsiteX1497" fmla="*/ 4605078 w 7427256"/>
              <a:gd name="connsiteY1497" fmla="*/ 6393952 h 7209248"/>
              <a:gd name="connsiteX1498" fmla="*/ 4614038 w 7427256"/>
              <a:gd name="connsiteY1498" fmla="*/ 6393952 h 7209248"/>
              <a:gd name="connsiteX1499" fmla="*/ 4622997 w 7427256"/>
              <a:gd name="connsiteY1499" fmla="*/ 6389472 h 7209248"/>
              <a:gd name="connsiteX1500" fmla="*/ 4614038 w 7427256"/>
              <a:gd name="connsiteY1500" fmla="*/ 6384993 h 7209248"/>
              <a:gd name="connsiteX1501" fmla="*/ 4578200 w 7427256"/>
              <a:gd name="connsiteY1501" fmla="*/ 6384993 h 7209248"/>
              <a:gd name="connsiteX1502" fmla="*/ 4569241 w 7427256"/>
              <a:gd name="connsiteY1502" fmla="*/ 6393952 h 7209248"/>
              <a:gd name="connsiteX1503" fmla="*/ 4573721 w 7427256"/>
              <a:gd name="connsiteY1503" fmla="*/ 6398432 h 7209248"/>
              <a:gd name="connsiteX1504" fmla="*/ 4578200 w 7427256"/>
              <a:gd name="connsiteY1504" fmla="*/ 6402911 h 7209248"/>
              <a:gd name="connsiteX1505" fmla="*/ 4587160 w 7427256"/>
              <a:gd name="connsiteY1505" fmla="*/ 6393952 h 7209248"/>
              <a:gd name="connsiteX1506" fmla="*/ 4578200 w 7427256"/>
              <a:gd name="connsiteY1506" fmla="*/ 6384993 h 7209248"/>
              <a:gd name="connsiteX1507" fmla="*/ 4183991 w 7427256"/>
              <a:gd name="connsiteY1507" fmla="*/ 6384993 h 7209248"/>
              <a:gd name="connsiteX1508" fmla="*/ 4183991 w 7427256"/>
              <a:gd name="connsiteY1508" fmla="*/ 6393952 h 7209248"/>
              <a:gd name="connsiteX1509" fmla="*/ 4192951 w 7427256"/>
              <a:gd name="connsiteY1509" fmla="*/ 6389472 h 7209248"/>
              <a:gd name="connsiteX1510" fmla="*/ 4183991 w 7427256"/>
              <a:gd name="connsiteY1510" fmla="*/ 6384993 h 7209248"/>
              <a:gd name="connsiteX1511" fmla="*/ 3852497 w 7427256"/>
              <a:gd name="connsiteY1511" fmla="*/ 6384993 h 7209248"/>
              <a:gd name="connsiteX1512" fmla="*/ 3839058 w 7427256"/>
              <a:gd name="connsiteY1512" fmla="*/ 6389472 h 7209248"/>
              <a:gd name="connsiteX1513" fmla="*/ 3834578 w 7427256"/>
              <a:gd name="connsiteY1513" fmla="*/ 6393952 h 7209248"/>
              <a:gd name="connsiteX1514" fmla="*/ 3834578 w 7427256"/>
              <a:gd name="connsiteY1514" fmla="*/ 6402911 h 7209248"/>
              <a:gd name="connsiteX1515" fmla="*/ 3839058 w 7427256"/>
              <a:gd name="connsiteY1515" fmla="*/ 6398432 h 7209248"/>
              <a:gd name="connsiteX1516" fmla="*/ 3843538 w 7427256"/>
              <a:gd name="connsiteY1516" fmla="*/ 6393952 h 7209248"/>
              <a:gd name="connsiteX1517" fmla="*/ 5535724 w 7427256"/>
              <a:gd name="connsiteY1517" fmla="*/ 6382193 h 7209248"/>
              <a:gd name="connsiteX1518" fmla="*/ 5545804 w 7427256"/>
              <a:gd name="connsiteY1518" fmla="*/ 6393952 h 7209248"/>
              <a:gd name="connsiteX1519" fmla="*/ 5541324 w 7427256"/>
              <a:gd name="connsiteY1519" fmla="*/ 6411871 h 7209248"/>
              <a:gd name="connsiteX1520" fmla="*/ 5514446 w 7427256"/>
              <a:gd name="connsiteY1520" fmla="*/ 6411871 h 7209248"/>
              <a:gd name="connsiteX1521" fmla="*/ 5505488 w 7427256"/>
              <a:gd name="connsiteY1521" fmla="*/ 6398432 h 7209248"/>
              <a:gd name="connsiteX1522" fmla="*/ 5527886 w 7427256"/>
              <a:gd name="connsiteY1522" fmla="*/ 6384993 h 7209248"/>
              <a:gd name="connsiteX1523" fmla="*/ 5535724 w 7427256"/>
              <a:gd name="connsiteY1523" fmla="*/ 6382193 h 7209248"/>
              <a:gd name="connsiteX1524" fmla="*/ 2338377 w 7427256"/>
              <a:gd name="connsiteY1524" fmla="*/ 6380513 h 7209248"/>
              <a:gd name="connsiteX1525" fmla="*/ 2347335 w 7427256"/>
              <a:gd name="connsiteY1525" fmla="*/ 6384993 h 7209248"/>
              <a:gd name="connsiteX1526" fmla="*/ 2338377 w 7427256"/>
              <a:gd name="connsiteY1526" fmla="*/ 6393952 h 7209248"/>
              <a:gd name="connsiteX1527" fmla="*/ 2329417 w 7427256"/>
              <a:gd name="connsiteY1527" fmla="*/ 6384993 h 7209248"/>
              <a:gd name="connsiteX1528" fmla="*/ 2338377 w 7427256"/>
              <a:gd name="connsiteY1528" fmla="*/ 6380513 h 7209248"/>
              <a:gd name="connsiteX1529" fmla="*/ 3709149 w 7427256"/>
              <a:gd name="connsiteY1529" fmla="*/ 6376033 h 7209248"/>
              <a:gd name="connsiteX1530" fmla="*/ 3718108 w 7427256"/>
              <a:gd name="connsiteY1530" fmla="*/ 6384993 h 7209248"/>
              <a:gd name="connsiteX1531" fmla="*/ 3718108 w 7427256"/>
              <a:gd name="connsiteY1531" fmla="*/ 6376033 h 7209248"/>
              <a:gd name="connsiteX1532" fmla="*/ 3709149 w 7427256"/>
              <a:gd name="connsiteY1532" fmla="*/ 6376033 h 7209248"/>
              <a:gd name="connsiteX1533" fmla="*/ 2929689 w 7427256"/>
              <a:gd name="connsiteY1533" fmla="*/ 6376033 h 7209248"/>
              <a:gd name="connsiteX1534" fmla="*/ 2929689 w 7427256"/>
              <a:gd name="connsiteY1534" fmla="*/ 6384993 h 7209248"/>
              <a:gd name="connsiteX1535" fmla="*/ 2947608 w 7427256"/>
              <a:gd name="connsiteY1535" fmla="*/ 6384993 h 7209248"/>
              <a:gd name="connsiteX1536" fmla="*/ 2929689 w 7427256"/>
              <a:gd name="connsiteY1536" fmla="*/ 6376033 h 7209248"/>
              <a:gd name="connsiteX1537" fmla="*/ 2598195 w 7427256"/>
              <a:gd name="connsiteY1537" fmla="*/ 6376033 h 7209248"/>
              <a:gd name="connsiteX1538" fmla="*/ 2589236 w 7427256"/>
              <a:gd name="connsiteY1538" fmla="*/ 6380513 h 7209248"/>
              <a:gd name="connsiteX1539" fmla="*/ 2598195 w 7427256"/>
              <a:gd name="connsiteY1539" fmla="*/ 6384993 h 7209248"/>
              <a:gd name="connsiteX1540" fmla="*/ 2607155 w 7427256"/>
              <a:gd name="connsiteY1540" fmla="*/ 6380513 h 7209248"/>
              <a:gd name="connsiteX1541" fmla="*/ 2598195 w 7427256"/>
              <a:gd name="connsiteY1541" fmla="*/ 6376033 h 7209248"/>
              <a:gd name="connsiteX1542" fmla="*/ 2795110 w 7427256"/>
              <a:gd name="connsiteY1542" fmla="*/ 6368409 h 7209248"/>
              <a:gd name="connsiteX1543" fmla="*/ 2794180 w 7427256"/>
              <a:gd name="connsiteY1543" fmla="*/ 6374914 h 7209248"/>
              <a:gd name="connsiteX1544" fmla="*/ 2790821 w 7427256"/>
              <a:gd name="connsiteY1544" fmla="*/ 6380513 h 7209248"/>
              <a:gd name="connsiteX1545" fmla="*/ 2786341 w 7427256"/>
              <a:gd name="connsiteY1545" fmla="*/ 6393952 h 7209248"/>
              <a:gd name="connsiteX1546" fmla="*/ 2804260 w 7427256"/>
              <a:gd name="connsiteY1546" fmla="*/ 6384993 h 7209248"/>
              <a:gd name="connsiteX1547" fmla="*/ 2800899 w 7427256"/>
              <a:gd name="connsiteY1547" fmla="*/ 6373234 h 7209248"/>
              <a:gd name="connsiteX1548" fmla="*/ 4614038 w 7427256"/>
              <a:gd name="connsiteY1548" fmla="*/ 6367075 h 7209248"/>
              <a:gd name="connsiteX1549" fmla="*/ 4622997 w 7427256"/>
              <a:gd name="connsiteY1549" fmla="*/ 6376033 h 7209248"/>
              <a:gd name="connsiteX1550" fmla="*/ 4636435 w 7427256"/>
              <a:gd name="connsiteY1550" fmla="*/ 6380513 h 7209248"/>
              <a:gd name="connsiteX1551" fmla="*/ 4640915 w 7427256"/>
              <a:gd name="connsiteY1551" fmla="*/ 6384993 h 7209248"/>
              <a:gd name="connsiteX1552" fmla="*/ 4663314 w 7427256"/>
              <a:gd name="connsiteY1552" fmla="*/ 6389472 h 7209248"/>
              <a:gd name="connsiteX1553" fmla="*/ 4699151 w 7427256"/>
              <a:gd name="connsiteY1553" fmla="*/ 6389472 h 7209248"/>
              <a:gd name="connsiteX1554" fmla="*/ 4712589 w 7427256"/>
              <a:gd name="connsiteY1554" fmla="*/ 6402911 h 7209248"/>
              <a:gd name="connsiteX1555" fmla="*/ 4717069 w 7427256"/>
              <a:gd name="connsiteY1555" fmla="*/ 6407391 h 7209248"/>
              <a:gd name="connsiteX1556" fmla="*/ 4721549 w 7427256"/>
              <a:gd name="connsiteY1556" fmla="*/ 6393952 h 7209248"/>
              <a:gd name="connsiteX1557" fmla="*/ 4694672 w 7427256"/>
              <a:gd name="connsiteY1557" fmla="*/ 6376033 h 7209248"/>
              <a:gd name="connsiteX1558" fmla="*/ 4667793 w 7427256"/>
              <a:gd name="connsiteY1558" fmla="*/ 6376033 h 7209248"/>
              <a:gd name="connsiteX1559" fmla="*/ 4372137 w 7427256"/>
              <a:gd name="connsiteY1559" fmla="*/ 6367075 h 7209248"/>
              <a:gd name="connsiteX1560" fmla="*/ 4376617 w 7427256"/>
              <a:gd name="connsiteY1560" fmla="*/ 6376033 h 7209248"/>
              <a:gd name="connsiteX1561" fmla="*/ 4381096 w 7427256"/>
              <a:gd name="connsiteY1561" fmla="*/ 6376033 h 7209248"/>
              <a:gd name="connsiteX1562" fmla="*/ 4385576 w 7427256"/>
              <a:gd name="connsiteY1562" fmla="*/ 6376033 h 7209248"/>
              <a:gd name="connsiteX1563" fmla="*/ 4390056 w 7427256"/>
              <a:gd name="connsiteY1563" fmla="*/ 6371555 h 7209248"/>
              <a:gd name="connsiteX1564" fmla="*/ 4381096 w 7427256"/>
              <a:gd name="connsiteY1564" fmla="*/ 6367075 h 7209248"/>
              <a:gd name="connsiteX1565" fmla="*/ 4372137 w 7427256"/>
              <a:gd name="connsiteY1565" fmla="*/ 6367075 h 7209248"/>
              <a:gd name="connsiteX1566" fmla="*/ 2822177 w 7427256"/>
              <a:gd name="connsiteY1566" fmla="*/ 6367075 h 7209248"/>
              <a:gd name="connsiteX1567" fmla="*/ 2822177 w 7427256"/>
              <a:gd name="connsiteY1567" fmla="*/ 6376033 h 7209248"/>
              <a:gd name="connsiteX1568" fmla="*/ 2831137 w 7427256"/>
              <a:gd name="connsiteY1568" fmla="*/ 6367075 h 7209248"/>
              <a:gd name="connsiteX1569" fmla="*/ 2822177 w 7427256"/>
              <a:gd name="connsiteY1569" fmla="*/ 6367075 h 7209248"/>
              <a:gd name="connsiteX1570" fmla="*/ 2634033 w 7427256"/>
              <a:gd name="connsiteY1570" fmla="*/ 6367075 h 7209248"/>
              <a:gd name="connsiteX1571" fmla="*/ 2625074 w 7427256"/>
              <a:gd name="connsiteY1571" fmla="*/ 6376033 h 7209248"/>
              <a:gd name="connsiteX1572" fmla="*/ 2616114 w 7427256"/>
              <a:gd name="connsiteY1572" fmla="*/ 6393952 h 7209248"/>
              <a:gd name="connsiteX1573" fmla="*/ 2616114 w 7427256"/>
              <a:gd name="connsiteY1573" fmla="*/ 6398432 h 7209248"/>
              <a:gd name="connsiteX1574" fmla="*/ 2625074 w 7427256"/>
              <a:gd name="connsiteY1574" fmla="*/ 6411871 h 7209248"/>
              <a:gd name="connsiteX1575" fmla="*/ 2642992 w 7427256"/>
              <a:gd name="connsiteY1575" fmla="*/ 6411871 h 7209248"/>
              <a:gd name="connsiteX1576" fmla="*/ 2651952 w 7427256"/>
              <a:gd name="connsiteY1576" fmla="*/ 6402911 h 7209248"/>
              <a:gd name="connsiteX1577" fmla="*/ 2642992 w 7427256"/>
              <a:gd name="connsiteY1577" fmla="*/ 6384993 h 7209248"/>
              <a:gd name="connsiteX1578" fmla="*/ 5832502 w 7427256"/>
              <a:gd name="connsiteY1578" fmla="*/ 6360355 h 7209248"/>
              <a:gd name="connsiteX1579" fmla="*/ 5836982 w 7427256"/>
              <a:gd name="connsiteY1579" fmla="*/ 6362595 h 7209248"/>
              <a:gd name="connsiteX1580" fmla="*/ 5841460 w 7427256"/>
              <a:gd name="connsiteY1580" fmla="*/ 6376033 h 7209248"/>
              <a:gd name="connsiteX1581" fmla="*/ 5823542 w 7427256"/>
              <a:gd name="connsiteY1581" fmla="*/ 6367075 h 7209248"/>
              <a:gd name="connsiteX1582" fmla="*/ 5828022 w 7427256"/>
              <a:gd name="connsiteY1582" fmla="*/ 6362595 h 7209248"/>
              <a:gd name="connsiteX1583" fmla="*/ 5832502 w 7427256"/>
              <a:gd name="connsiteY1583" fmla="*/ 6360355 h 7209248"/>
              <a:gd name="connsiteX1584" fmla="*/ 4551323 w 7427256"/>
              <a:gd name="connsiteY1584" fmla="*/ 6358115 h 7209248"/>
              <a:gd name="connsiteX1585" fmla="*/ 4560281 w 7427256"/>
              <a:gd name="connsiteY1585" fmla="*/ 6367075 h 7209248"/>
              <a:gd name="connsiteX1586" fmla="*/ 4569241 w 7427256"/>
              <a:gd name="connsiteY1586" fmla="*/ 6367075 h 7209248"/>
              <a:gd name="connsiteX1587" fmla="*/ 4551323 w 7427256"/>
              <a:gd name="connsiteY1587" fmla="*/ 6358115 h 7209248"/>
              <a:gd name="connsiteX1588" fmla="*/ 4479648 w 7427256"/>
              <a:gd name="connsiteY1588" fmla="*/ 6358115 h 7209248"/>
              <a:gd name="connsiteX1589" fmla="*/ 4488607 w 7427256"/>
              <a:gd name="connsiteY1589" fmla="*/ 6367075 h 7209248"/>
              <a:gd name="connsiteX1590" fmla="*/ 4497567 w 7427256"/>
              <a:gd name="connsiteY1590" fmla="*/ 6358115 h 7209248"/>
              <a:gd name="connsiteX1591" fmla="*/ 4479648 w 7427256"/>
              <a:gd name="connsiteY1591" fmla="*/ 6358115 h 7209248"/>
              <a:gd name="connsiteX1592" fmla="*/ 2750503 w 7427256"/>
              <a:gd name="connsiteY1592" fmla="*/ 6358115 h 7209248"/>
              <a:gd name="connsiteX1593" fmla="*/ 2732585 w 7427256"/>
              <a:gd name="connsiteY1593" fmla="*/ 6367075 h 7209248"/>
              <a:gd name="connsiteX1594" fmla="*/ 2759463 w 7427256"/>
              <a:gd name="connsiteY1594" fmla="*/ 6376033 h 7209248"/>
              <a:gd name="connsiteX1595" fmla="*/ 2777381 w 7427256"/>
              <a:gd name="connsiteY1595" fmla="*/ 6367075 h 7209248"/>
              <a:gd name="connsiteX1596" fmla="*/ 2786341 w 7427256"/>
              <a:gd name="connsiteY1596" fmla="*/ 6367075 h 7209248"/>
              <a:gd name="connsiteX1597" fmla="*/ 2788580 w 7427256"/>
              <a:gd name="connsiteY1597" fmla="*/ 6367075 h 7209248"/>
              <a:gd name="connsiteX1598" fmla="*/ 2793508 w 7427256"/>
              <a:gd name="connsiteY1598" fmla="*/ 6367075 h 7209248"/>
              <a:gd name="connsiteX1599" fmla="*/ 2790821 w 7427256"/>
              <a:gd name="connsiteY1599" fmla="*/ 6364834 h 7209248"/>
              <a:gd name="connsiteX1600" fmla="*/ 2750503 w 7427256"/>
              <a:gd name="connsiteY1600" fmla="*/ 6358115 h 7209248"/>
              <a:gd name="connsiteX1601" fmla="*/ 5007126 w 7427256"/>
              <a:gd name="connsiteY1601" fmla="*/ 6352516 h 7209248"/>
              <a:gd name="connsiteX1602" fmla="*/ 5008246 w 7427256"/>
              <a:gd name="connsiteY1602" fmla="*/ 6358115 h 7209248"/>
              <a:gd name="connsiteX1603" fmla="*/ 5008246 w 7427256"/>
              <a:gd name="connsiteY1603" fmla="*/ 6367075 h 7209248"/>
              <a:gd name="connsiteX1604" fmla="*/ 4999286 w 7427256"/>
              <a:gd name="connsiteY1604" fmla="*/ 6358115 h 7209248"/>
              <a:gd name="connsiteX1605" fmla="*/ 5003766 w 7427256"/>
              <a:gd name="connsiteY1605" fmla="*/ 6353636 h 7209248"/>
              <a:gd name="connsiteX1606" fmla="*/ 5007126 w 7427256"/>
              <a:gd name="connsiteY1606" fmla="*/ 6352516 h 7209248"/>
              <a:gd name="connsiteX1607" fmla="*/ 5572682 w 7427256"/>
              <a:gd name="connsiteY1607" fmla="*/ 6349156 h 7209248"/>
              <a:gd name="connsiteX1608" fmla="*/ 5563723 w 7427256"/>
              <a:gd name="connsiteY1608" fmla="*/ 6358115 h 7209248"/>
              <a:gd name="connsiteX1609" fmla="*/ 5536844 w 7427256"/>
              <a:gd name="connsiteY1609" fmla="*/ 6362595 h 7209248"/>
              <a:gd name="connsiteX1610" fmla="*/ 5550284 w 7427256"/>
              <a:gd name="connsiteY1610" fmla="*/ 6353636 h 7209248"/>
              <a:gd name="connsiteX1611" fmla="*/ 5572682 w 7427256"/>
              <a:gd name="connsiteY1611" fmla="*/ 6349156 h 7209248"/>
              <a:gd name="connsiteX1612" fmla="*/ 2947608 w 7427256"/>
              <a:gd name="connsiteY1612" fmla="*/ 6349156 h 7209248"/>
              <a:gd name="connsiteX1613" fmla="*/ 2943128 w 7427256"/>
              <a:gd name="connsiteY1613" fmla="*/ 6353636 h 7209248"/>
              <a:gd name="connsiteX1614" fmla="*/ 2956568 w 7427256"/>
              <a:gd name="connsiteY1614" fmla="*/ 6358115 h 7209248"/>
              <a:gd name="connsiteX1615" fmla="*/ 2961047 w 7427256"/>
              <a:gd name="connsiteY1615" fmla="*/ 6353636 h 7209248"/>
              <a:gd name="connsiteX1616" fmla="*/ 2947608 w 7427256"/>
              <a:gd name="connsiteY1616" fmla="*/ 6349156 h 7209248"/>
              <a:gd name="connsiteX1617" fmla="*/ 4712589 w 7427256"/>
              <a:gd name="connsiteY1617" fmla="*/ 6344676 h 7209248"/>
              <a:gd name="connsiteX1618" fmla="*/ 4703631 w 7427256"/>
              <a:gd name="connsiteY1618" fmla="*/ 6349156 h 7209248"/>
              <a:gd name="connsiteX1619" fmla="*/ 4712589 w 7427256"/>
              <a:gd name="connsiteY1619" fmla="*/ 6358115 h 7209248"/>
              <a:gd name="connsiteX1620" fmla="*/ 4721549 w 7427256"/>
              <a:gd name="connsiteY1620" fmla="*/ 6349156 h 7209248"/>
              <a:gd name="connsiteX1621" fmla="*/ 4712589 w 7427256"/>
              <a:gd name="connsiteY1621" fmla="*/ 6344676 h 7209248"/>
              <a:gd name="connsiteX1622" fmla="*/ 5635397 w 7427256"/>
              <a:gd name="connsiteY1622" fmla="*/ 6340197 h 7209248"/>
              <a:gd name="connsiteX1623" fmla="*/ 5644356 w 7427256"/>
              <a:gd name="connsiteY1623" fmla="*/ 6340197 h 7209248"/>
              <a:gd name="connsiteX1624" fmla="*/ 5653316 w 7427256"/>
              <a:gd name="connsiteY1624" fmla="*/ 6340197 h 7209248"/>
              <a:gd name="connsiteX1625" fmla="*/ 5644356 w 7427256"/>
              <a:gd name="connsiteY1625" fmla="*/ 6349156 h 7209248"/>
              <a:gd name="connsiteX1626" fmla="*/ 5635397 w 7427256"/>
              <a:gd name="connsiteY1626" fmla="*/ 6340197 h 7209248"/>
              <a:gd name="connsiteX1627" fmla="*/ 5590600 w 7427256"/>
              <a:gd name="connsiteY1627" fmla="*/ 6340197 h 7209248"/>
              <a:gd name="connsiteX1628" fmla="*/ 5608520 w 7427256"/>
              <a:gd name="connsiteY1628" fmla="*/ 6340197 h 7209248"/>
              <a:gd name="connsiteX1629" fmla="*/ 5590600 w 7427256"/>
              <a:gd name="connsiteY1629" fmla="*/ 6349156 h 7209248"/>
              <a:gd name="connsiteX1630" fmla="*/ 5581640 w 7427256"/>
              <a:gd name="connsiteY1630" fmla="*/ 6344676 h 7209248"/>
              <a:gd name="connsiteX1631" fmla="*/ 5590600 w 7427256"/>
              <a:gd name="connsiteY1631" fmla="*/ 6340197 h 7209248"/>
              <a:gd name="connsiteX1632" fmla="*/ 5106798 w 7427256"/>
              <a:gd name="connsiteY1632" fmla="*/ 6340197 h 7209248"/>
              <a:gd name="connsiteX1633" fmla="*/ 5120237 w 7427256"/>
              <a:gd name="connsiteY1633" fmla="*/ 6344676 h 7209248"/>
              <a:gd name="connsiteX1634" fmla="*/ 5124717 w 7427256"/>
              <a:gd name="connsiteY1634" fmla="*/ 6358115 h 7209248"/>
              <a:gd name="connsiteX1635" fmla="*/ 5120237 w 7427256"/>
              <a:gd name="connsiteY1635" fmla="*/ 6362595 h 7209248"/>
              <a:gd name="connsiteX1636" fmla="*/ 5115757 w 7427256"/>
              <a:gd name="connsiteY1636" fmla="*/ 6376033 h 7209248"/>
              <a:gd name="connsiteX1637" fmla="*/ 5097840 w 7427256"/>
              <a:gd name="connsiteY1637" fmla="*/ 6384993 h 7209248"/>
              <a:gd name="connsiteX1638" fmla="*/ 5115757 w 7427256"/>
              <a:gd name="connsiteY1638" fmla="*/ 6384993 h 7209248"/>
              <a:gd name="connsiteX1639" fmla="*/ 5142636 w 7427256"/>
              <a:gd name="connsiteY1639" fmla="*/ 6384993 h 7209248"/>
              <a:gd name="connsiteX1640" fmla="*/ 5142636 w 7427256"/>
              <a:gd name="connsiteY1640" fmla="*/ 6367075 h 7209248"/>
              <a:gd name="connsiteX1641" fmla="*/ 5151595 w 7427256"/>
              <a:gd name="connsiteY1641" fmla="*/ 6362595 h 7209248"/>
              <a:gd name="connsiteX1642" fmla="*/ 5147115 w 7427256"/>
              <a:gd name="connsiteY1642" fmla="*/ 6349156 h 7209248"/>
              <a:gd name="connsiteX1643" fmla="*/ 5151595 w 7427256"/>
              <a:gd name="connsiteY1643" fmla="*/ 6340197 h 7209248"/>
              <a:gd name="connsiteX1644" fmla="*/ 5169514 w 7427256"/>
              <a:gd name="connsiteY1644" fmla="*/ 6349156 h 7209248"/>
              <a:gd name="connsiteX1645" fmla="*/ 5173992 w 7427256"/>
              <a:gd name="connsiteY1645" fmla="*/ 6367075 h 7209248"/>
              <a:gd name="connsiteX1646" fmla="*/ 5191912 w 7427256"/>
              <a:gd name="connsiteY1646" fmla="*/ 6371555 h 7209248"/>
              <a:gd name="connsiteX1647" fmla="*/ 5223269 w 7427256"/>
              <a:gd name="connsiteY1647" fmla="*/ 6371555 h 7209248"/>
              <a:gd name="connsiteX1648" fmla="*/ 5214310 w 7427256"/>
              <a:gd name="connsiteY1648" fmla="*/ 6384993 h 7209248"/>
              <a:gd name="connsiteX1649" fmla="*/ 5196392 w 7427256"/>
              <a:gd name="connsiteY1649" fmla="*/ 6384993 h 7209248"/>
              <a:gd name="connsiteX1650" fmla="*/ 5142636 w 7427256"/>
              <a:gd name="connsiteY1650" fmla="*/ 6398432 h 7209248"/>
              <a:gd name="connsiteX1651" fmla="*/ 5133676 w 7427256"/>
              <a:gd name="connsiteY1651" fmla="*/ 6411871 h 7209248"/>
              <a:gd name="connsiteX1652" fmla="*/ 5115757 w 7427256"/>
              <a:gd name="connsiteY1652" fmla="*/ 6420830 h 7209248"/>
              <a:gd name="connsiteX1653" fmla="*/ 5120237 w 7427256"/>
              <a:gd name="connsiteY1653" fmla="*/ 6407391 h 7209248"/>
              <a:gd name="connsiteX1654" fmla="*/ 5124717 w 7427256"/>
              <a:gd name="connsiteY1654" fmla="*/ 6393952 h 7209248"/>
              <a:gd name="connsiteX1655" fmla="*/ 5106798 w 7427256"/>
              <a:gd name="connsiteY1655" fmla="*/ 6402911 h 7209248"/>
              <a:gd name="connsiteX1656" fmla="*/ 5097840 w 7427256"/>
              <a:gd name="connsiteY1656" fmla="*/ 6402911 h 7209248"/>
              <a:gd name="connsiteX1657" fmla="*/ 5079921 w 7427256"/>
              <a:gd name="connsiteY1657" fmla="*/ 6384993 h 7209248"/>
              <a:gd name="connsiteX1658" fmla="*/ 5084400 w 7427256"/>
              <a:gd name="connsiteY1658" fmla="*/ 6380513 h 7209248"/>
              <a:gd name="connsiteX1659" fmla="*/ 5079921 w 7427256"/>
              <a:gd name="connsiteY1659" fmla="*/ 6376033 h 7209248"/>
              <a:gd name="connsiteX1660" fmla="*/ 5097840 w 7427256"/>
              <a:gd name="connsiteY1660" fmla="*/ 6367075 h 7209248"/>
              <a:gd name="connsiteX1661" fmla="*/ 5106798 w 7427256"/>
              <a:gd name="connsiteY1661" fmla="*/ 6358115 h 7209248"/>
              <a:gd name="connsiteX1662" fmla="*/ 5097840 w 7427256"/>
              <a:gd name="connsiteY1662" fmla="*/ 6358115 h 7209248"/>
              <a:gd name="connsiteX1663" fmla="*/ 4640915 w 7427256"/>
              <a:gd name="connsiteY1663" fmla="*/ 6340197 h 7209248"/>
              <a:gd name="connsiteX1664" fmla="*/ 4640915 w 7427256"/>
              <a:gd name="connsiteY1664" fmla="*/ 6349156 h 7209248"/>
              <a:gd name="connsiteX1665" fmla="*/ 4649874 w 7427256"/>
              <a:gd name="connsiteY1665" fmla="*/ 6349156 h 7209248"/>
              <a:gd name="connsiteX1666" fmla="*/ 4654354 w 7427256"/>
              <a:gd name="connsiteY1666" fmla="*/ 6344676 h 7209248"/>
              <a:gd name="connsiteX1667" fmla="*/ 4640915 w 7427256"/>
              <a:gd name="connsiteY1667" fmla="*/ 6340197 h 7209248"/>
              <a:gd name="connsiteX1668" fmla="*/ 4255666 w 7427256"/>
              <a:gd name="connsiteY1668" fmla="*/ 6340197 h 7209248"/>
              <a:gd name="connsiteX1669" fmla="*/ 4246706 w 7427256"/>
              <a:gd name="connsiteY1669" fmla="*/ 6349156 h 7209248"/>
              <a:gd name="connsiteX1670" fmla="*/ 4251186 w 7427256"/>
              <a:gd name="connsiteY1670" fmla="*/ 6353636 h 7209248"/>
              <a:gd name="connsiteX1671" fmla="*/ 4255666 w 7427256"/>
              <a:gd name="connsiteY1671" fmla="*/ 6358115 h 7209248"/>
              <a:gd name="connsiteX1672" fmla="*/ 4264625 w 7427256"/>
              <a:gd name="connsiteY1672" fmla="*/ 6349156 h 7209248"/>
              <a:gd name="connsiteX1673" fmla="*/ 4255666 w 7427256"/>
              <a:gd name="connsiteY1673" fmla="*/ 6340197 h 7209248"/>
              <a:gd name="connsiteX1674" fmla="*/ 4125756 w 7427256"/>
              <a:gd name="connsiteY1674" fmla="*/ 6340197 h 7209248"/>
              <a:gd name="connsiteX1675" fmla="*/ 4112317 w 7427256"/>
              <a:gd name="connsiteY1675" fmla="*/ 6349156 h 7209248"/>
              <a:gd name="connsiteX1676" fmla="*/ 4121276 w 7427256"/>
              <a:gd name="connsiteY1676" fmla="*/ 6358115 h 7209248"/>
              <a:gd name="connsiteX1677" fmla="*/ 4139194 w 7427256"/>
              <a:gd name="connsiteY1677" fmla="*/ 6349156 h 7209248"/>
              <a:gd name="connsiteX1678" fmla="*/ 4125756 w 7427256"/>
              <a:gd name="connsiteY1678" fmla="*/ 6340197 h 7209248"/>
              <a:gd name="connsiteX1679" fmla="*/ 2759463 w 7427256"/>
              <a:gd name="connsiteY1679" fmla="*/ 6340197 h 7209248"/>
              <a:gd name="connsiteX1680" fmla="*/ 2759463 w 7427256"/>
              <a:gd name="connsiteY1680" fmla="*/ 6349156 h 7209248"/>
              <a:gd name="connsiteX1681" fmla="*/ 2768422 w 7427256"/>
              <a:gd name="connsiteY1681" fmla="*/ 6344676 h 7209248"/>
              <a:gd name="connsiteX1682" fmla="*/ 2759463 w 7427256"/>
              <a:gd name="connsiteY1682" fmla="*/ 6340197 h 7209248"/>
              <a:gd name="connsiteX1683" fmla="*/ 2419009 w 7427256"/>
              <a:gd name="connsiteY1683" fmla="*/ 6340197 h 7209248"/>
              <a:gd name="connsiteX1684" fmla="*/ 2410051 w 7427256"/>
              <a:gd name="connsiteY1684" fmla="*/ 6349156 h 7209248"/>
              <a:gd name="connsiteX1685" fmla="*/ 2414531 w 7427256"/>
              <a:gd name="connsiteY1685" fmla="*/ 6358115 h 7209248"/>
              <a:gd name="connsiteX1686" fmla="*/ 2423489 w 7427256"/>
              <a:gd name="connsiteY1686" fmla="*/ 6349156 h 7209248"/>
              <a:gd name="connsiteX1687" fmla="*/ 2419009 w 7427256"/>
              <a:gd name="connsiteY1687" fmla="*/ 6340197 h 7209248"/>
              <a:gd name="connsiteX1688" fmla="*/ 5769786 w 7427256"/>
              <a:gd name="connsiteY1688" fmla="*/ 6331237 h 7209248"/>
              <a:gd name="connsiteX1689" fmla="*/ 5769786 w 7427256"/>
              <a:gd name="connsiteY1689" fmla="*/ 6340197 h 7209248"/>
              <a:gd name="connsiteX1690" fmla="*/ 5742908 w 7427256"/>
              <a:gd name="connsiteY1690" fmla="*/ 6340197 h 7209248"/>
              <a:gd name="connsiteX1691" fmla="*/ 5026164 w 7427256"/>
              <a:gd name="connsiteY1691" fmla="*/ 6331237 h 7209248"/>
              <a:gd name="connsiteX1692" fmla="*/ 5035124 w 7427256"/>
              <a:gd name="connsiteY1692" fmla="*/ 6331237 h 7209248"/>
              <a:gd name="connsiteX1693" fmla="*/ 5053042 w 7427256"/>
              <a:gd name="connsiteY1693" fmla="*/ 6340197 h 7209248"/>
              <a:gd name="connsiteX1694" fmla="*/ 5053042 w 7427256"/>
              <a:gd name="connsiteY1694" fmla="*/ 6349156 h 7209248"/>
              <a:gd name="connsiteX1695" fmla="*/ 5044083 w 7427256"/>
              <a:gd name="connsiteY1695" fmla="*/ 6358115 h 7209248"/>
              <a:gd name="connsiteX1696" fmla="*/ 5035124 w 7427256"/>
              <a:gd name="connsiteY1696" fmla="*/ 6340197 h 7209248"/>
              <a:gd name="connsiteX1697" fmla="*/ 5026164 w 7427256"/>
              <a:gd name="connsiteY1697" fmla="*/ 6331237 h 7209248"/>
              <a:gd name="connsiteX1698" fmla="*/ 4712589 w 7427256"/>
              <a:gd name="connsiteY1698" fmla="*/ 6331237 h 7209248"/>
              <a:gd name="connsiteX1699" fmla="*/ 4721549 w 7427256"/>
              <a:gd name="connsiteY1699" fmla="*/ 6340197 h 7209248"/>
              <a:gd name="connsiteX1700" fmla="*/ 4726028 w 7427256"/>
              <a:gd name="connsiteY1700" fmla="*/ 6335717 h 7209248"/>
              <a:gd name="connsiteX1701" fmla="*/ 4712589 w 7427256"/>
              <a:gd name="connsiteY1701" fmla="*/ 6331237 h 7209248"/>
              <a:gd name="connsiteX1702" fmla="*/ 2866975 w 7427256"/>
              <a:gd name="connsiteY1702" fmla="*/ 6331237 h 7209248"/>
              <a:gd name="connsiteX1703" fmla="*/ 2884893 w 7427256"/>
              <a:gd name="connsiteY1703" fmla="*/ 6340197 h 7209248"/>
              <a:gd name="connsiteX1704" fmla="*/ 2902811 w 7427256"/>
              <a:gd name="connsiteY1704" fmla="*/ 6331237 h 7209248"/>
              <a:gd name="connsiteX1705" fmla="*/ 2884893 w 7427256"/>
              <a:gd name="connsiteY1705" fmla="*/ 6331237 h 7209248"/>
              <a:gd name="connsiteX1706" fmla="*/ 5205350 w 7427256"/>
              <a:gd name="connsiteY1706" fmla="*/ 6322278 h 7209248"/>
              <a:gd name="connsiteX1707" fmla="*/ 5250146 w 7427256"/>
              <a:gd name="connsiteY1707" fmla="*/ 6340197 h 7209248"/>
              <a:gd name="connsiteX1708" fmla="*/ 5241188 w 7427256"/>
              <a:gd name="connsiteY1708" fmla="*/ 6349156 h 7209248"/>
              <a:gd name="connsiteX1709" fmla="*/ 5227749 w 7427256"/>
              <a:gd name="connsiteY1709" fmla="*/ 6349156 h 7209248"/>
              <a:gd name="connsiteX1710" fmla="*/ 5232229 w 7427256"/>
              <a:gd name="connsiteY1710" fmla="*/ 6340197 h 7209248"/>
              <a:gd name="connsiteX1711" fmla="*/ 5223269 w 7427256"/>
              <a:gd name="connsiteY1711" fmla="*/ 6331237 h 7209248"/>
              <a:gd name="connsiteX1712" fmla="*/ 5214310 w 7427256"/>
              <a:gd name="connsiteY1712" fmla="*/ 6340197 h 7209248"/>
              <a:gd name="connsiteX1713" fmla="*/ 5214310 w 7427256"/>
              <a:gd name="connsiteY1713" fmla="*/ 6349156 h 7209248"/>
              <a:gd name="connsiteX1714" fmla="*/ 4685712 w 7427256"/>
              <a:gd name="connsiteY1714" fmla="*/ 6322278 h 7209248"/>
              <a:gd name="connsiteX1715" fmla="*/ 4676753 w 7427256"/>
              <a:gd name="connsiteY1715" fmla="*/ 6326757 h 7209248"/>
              <a:gd name="connsiteX1716" fmla="*/ 4667793 w 7427256"/>
              <a:gd name="connsiteY1716" fmla="*/ 6331237 h 7209248"/>
              <a:gd name="connsiteX1717" fmla="*/ 4672273 w 7427256"/>
              <a:gd name="connsiteY1717" fmla="*/ 6335717 h 7209248"/>
              <a:gd name="connsiteX1718" fmla="*/ 4676753 w 7427256"/>
              <a:gd name="connsiteY1718" fmla="*/ 6331237 h 7209248"/>
              <a:gd name="connsiteX1719" fmla="*/ 4685712 w 7427256"/>
              <a:gd name="connsiteY1719" fmla="*/ 6322278 h 7209248"/>
              <a:gd name="connsiteX1720" fmla="*/ 2737065 w 7427256"/>
              <a:gd name="connsiteY1720" fmla="*/ 6322278 h 7209248"/>
              <a:gd name="connsiteX1721" fmla="*/ 2732585 w 7427256"/>
              <a:gd name="connsiteY1721" fmla="*/ 6331237 h 7209248"/>
              <a:gd name="connsiteX1722" fmla="*/ 2737065 w 7427256"/>
              <a:gd name="connsiteY1722" fmla="*/ 6331237 h 7209248"/>
              <a:gd name="connsiteX1723" fmla="*/ 2741545 w 7427256"/>
              <a:gd name="connsiteY1723" fmla="*/ 6331237 h 7209248"/>
              <a:gd name="connsiteX1724" fmla="*/ 2737065 w 7427256"/>
              <a:gd name="connsiteY1724" fmla="*/ 6322278 h 7209248"/>
              <a:gd name="connsiteX1725" fmla="*/ 2821058 w 7427256"/>
              <a:gd name="connsiteY1725" fmla="*/ 6315559 h 7209248"/>
              <a:gd name="connsiteX1726" fmla="*/ 2813219 w 7427256"/>
              <a:gd name="connsiteY1726" fmla="*/ 6317798 h 7209248"/>
              <a:gd name="connsiteX1727" fmla="*/ 2786341 w 7427256"/>
              <a:gd name="connsiteY1727" fmla="*/ 6322278 h 7209248"/>
              <a:gd name="connsiteX1728" fmla="*/ 2804260 w 7427256"/>
              <a:gd name="connsiteY1728" fmla="*/ 6340197 h 7209248"/>
              <a:gd name="connsiteX1729" fmla="*/ 2831137 w 7427256"/>
              <a:gd name="connsiteY1729" fmla="*/ 6326757 h 7209248"/>
              <a:gd name="connsiteX1730" fmla="*/ 2826657 w 7427256"/>
              <a:gd name="connsiteY1730" fmla="*/ 6317798 h 7209248"/>
              <a:gd name="connsiteX1731" fmla="*/ 2821058 w 7427256"/>
              <a:gd name="connsiteY1731" fmla="*/ 6315559 h 7209248"/>
              <a:gd name="connsiteX1732" fmla="*/ 6020646 w 7427256"/>
              <a:gd name="connsiteY1732" fmla="*/ 6313318 h 7209248"/>
              <a:gd name="connsiteX1733" fmla="*/ 6029606 w 7427256"/>
              <a:gd name="connsiteY1733" fmla="*/ 6313318 h 7209248"/>
              <a:gd name="connsiteX1734" fmla="*/ 6038565 w 7427256"/>
              <a:gd name="connsiteY1734" fmla="*/ 6317798 h 7209248"/>
              <a:gd name="connsiteX1735" fmla="*/ 6029606 w 7427256"/>
              <a:gd name="connsiteY1735" fmla="*/ 6322278 h 7209248"/>
              <a:gd name="connsiteX1736" fmla="*/ 6020646 w 7427256"/>
              <a:gd name="connsiteY1736" fmla="*/ 6313318 h 7209248"/>
              <a:gd name="connsiteX1737" fmla="*/ 5975850 w 7427256"/>
              <a:gd name="connsiteY1737" fmla="*/ 6313318 h 7209248"/>
              <a:gd name="connsiteX1738" fmla="*/ 5971371 w 7427256"/>
              <a:gd name="connsiteY1738" fmla="*/ 6322278 h 7209248"/>
              <a:gd name="connsiteX1739" fmla="*/ 5966891 w 7427256"/>
              <a:gd name="connsiteY1739" fmla="*/ 6317798 h 7209248"/>
              <a:gd name="connsiteX1740" fmla="*/ 5975850 w 7427256"/>
              <a:gd name="connsiteY1740" fmla="*/ 6313318 h 7209248"/>
              <a:gd name="connsiteX1741" fmla="*/ 5330780 w 7427256"/>
              <a:gd name="connsiteY1741" fmla="*/ 6313318 h 7209248"/>
              <a:gd name="connsiteX1742" fmla="*/ 5375577 w 7427256"/>
              <a:gd name="connsiteY1742" fmla="*/ 6313318 h 7209248"/>
              <a:gd name="connsiteX1743" fmla="*/ 5366618 w 7427256"/>
              <a:gd name="connsiteY1743" fmla="*/ 6317798 h 7209248"/>
              <a:gd name="connsiteX1744" fmla="*/ 5366618 w 7427256"/>
              <a:gd name="connsiteY1744" fmla="*/ 6322278 h 7209248"/>
              <a:gd name="connsiteX1745" fmla="*/ 5357658 w 7427256"/>
              <a:gd name="connsiteY1745" fmla="*/ 6331237 h 7209248"/>
              <a:gd name="connsiteX1746" fmla="*/ 5348700 w 7427256"/>
              <a:gd name="connsiteY1746" fmla="*/ 6331237 h 7209248"/>
              <a:gd name="connsiteX1747" fmla="*/ 5339740 w 7427256"/>
              <a:gd name="connsiteY1747" fmla="*/ 6331237 h 7209248"/>
              <a:gd name="connsiteX1748" fmla="*/ 5330780 w 7427256"/>
              <a:gd name="connsiteY1748" fmla="*/ 6313318 h 7209248"/>
              <a:gd name="connsiteX1749" fmla="*/ 4622997 w 7427256"/>
              <a:gd name="connsiteY1749" fmla="*/ 6313318 h 7209248"/>
              <a:gd name="connsiteX1750" fmla="*/ 4618518 w 7427256"/>
              <a:gd name="connsiteY1750" fmla="*/ 6317798 h 7209248"/>
              <a:gd name="connsiteX1751" fmla="*/ 4618518 w 7427256"/>
              <a:gd name="connsiteY1751" fmla="*/ 6322278 h 7209248"/>
              <a:gd name="connsiteX1752" fmla="*/ 4622997 w 7427256"/>
              <a:gd name="connsiteY1752" fmla="*/ 6313318 h 7209248"/>
              <a:gd name="connsiteX1753" fmla="*/ 2472766 w 7427256"/>
              <a:gd name="connsiteY1753" fmla="*/ 6313318 h 7209248"/>
              <a:gd name="connsiteX1754" fmla="*/ 2481725 w 7427256"/>
              <a:gd name="connsiteY1754" fmla="*/ 6331237 h 7209248"/>
              <a:gd name="connsiteX1755" fmla="*/ 2472766 w 7427256"/>
              <a:gd name="connsiteY1755" fmla="*/ 6340197 h 7209248"/>
              <a:gd name="connsiteX1756" fmla="*/ 2472766 w 7427256"/>
              <a:gd name="connsiteY1756" fmla="*/ 6349156 h 7209248"/>
              <a:gd name="connsiteX1757" fmla="*/ 2499643 w 7427256"/>
              <a:gd name="connsiteY1757" fmla="*/ 6349156 h 7209248"/>
              <a:gd name="connsiteX1758" fmla="*/ 2526521 w 7427256"/>
              <a:gd name="connsiteY1758" fmla="*/ 6358115 h 7209248"/>
              <a:gd name="connsiteX1759" fmla="*/ 2535480 w 7427256"/>
              <a:gd name="connsiteY1759" fmla="*/ 6358115 h 7209248"/>
              <a:gd name="connsiteX1760" fmla="*/ 2535480 w 7427256"/>
              <a:gd name="connsiteY1760" fmla="*/ 6349156 h 7209248"/>
              <a:gd name="connsiteX1761" fmla="*/ 2526521 w 7427256"/>
              <a:gd name="connsiteY1761" fmla="*/ 6344676 h 7209248"/>
              <a:gd name="connsiteX1762" fmla="*/ 2517562 w 7427256"/>
              <a:gd name="connsiteY1762" fmla="*/ 6331237 h 7209248"/>
              <a:gd name="connsiteX1763" fmla="*/ 2508602 w 7427256"/>
              <a:gd name="connsiteY1763" fmla="*/ 6326757 h 7209248"/>
              <a:gd name="connsiteX1764" fmla="*/ 2490683 w 7427256"/>
              <a:gd name="connsiteY1764" fmla="*/ 6322278 h 7209248"/>
              <a:gd name="connsiteX1765" fmla="*/ 2704587 w 7427256"/>
              <a:gd name="connsiteY1765" fmla="*/ 6312198 h 7209248"/>
              <a:gd name="connsiteX1766" fmla="*/ 2696748 w 7427256"/>
              <a:gd name="connsiteY1766" fmla="*/ 6322278 h 7209248"/>
              <a:gd name="connsiteX1767" fmla="*/ 2678829 w 7427256"/>
              <a:gd name="connsiteY1767" fmla="*/ 6331237 h 7209248"/>
              <a:gd name="connsiteX1768" fmla="*/ 2687788 w 7427256"/>
              <a:gd name="connsiteY1768" fmla="*/ 6340197 h 7209248"/>
              <a:gd name="connsiteX1769" fmla="*/ 2714667 w 7427256"/>
              <a:gd name="connsiteY1769" fmla="*/ 6331237 h 7209248"/>
              <a:gd name="connsiteX1770" fmla="*/ 2710187 w 7427256"/>
              <a:gd name="connsiteY1770" fmla="*/ 6317798 h 7209248"/>
              <a:gd name="connsiteX1771" fmla="*/ 2704587 w 7427256"/>
              <a:gd name="connsiteY1771" fmla="*/ 6312198 h 7209248"/>
              <a:gd name="connsiteX1772" fmla="*/ 4418613 w 7427256"/>
              <a:gd name="connsiteY1772" fmla="*/ 6307720 h 7209248"/>
              <a:gd name="connsiteX1773" fmla="*/ 4403494 w 7427256"/>
              <a:gd name="connsiteY1773" fmla="*/ 6317798 h 7209248"/>
              <a:gd name="connsiteX1774" fmla="*/ 4385576 w 7427256"/>
              <a:gd name="connsiteY1774" fmla="*/ 6322278 h 7209248"/>
              <a:gd name="connsiteX1775" fmla="*/ 4354218 w 7427256"/>
              <a:gd name="connsiteY1775" fmla="*/ 6313318 h 7209248"/>
              <a:gd name="connsiteX1776" fmla="*/ 4336299 w 7427256"/>
              <a:gd name="connsiteY1776" fmla="*/ 6322278 h 7209248"/>
              <a:gd name="connsiteX1777" fmla="*/ 4363177 w 7427256"/>
              <a:gd name="connsiteY1777" fmla="*/ 6322278 h 7209248"/>
              <a:gd name="connsiteX1778" fmla="*/ 4390056 w 7427256"/>
              <a:gd name="connsiteY1778" fmla="*/ 6331237 h 7209248"/>
              <a:gd name="connsiteX1779" fmla="*/ 4416933 w 7427256"/>
              <a:gd name="connsiteY1779" fmla="*/ 6322278 h 7209248"/>
              <a:gd name="connsiteX1780" fmla="*/ 4421413 w 7427256"/>
              <a:gd name="connsiteY1780" fmla="*/ 6308839 h 7209248"/>
              <a:gd name="connsiteX1781" fmla="*/ 4418613 w 7427256"/>
              <a:gd name="connsiteY1781" fmla="*/ 6307720 h 7209248"/>
              <a:gd name="connsiteX1782" fmla="*/ 5518926 w 7427256"/>
              <a:gd name="connsiteY1782" fmla="*/ 6304359 h 7209248"/>
              <a:gd name="connsiteX1783" fmla="*/ 5563723 w 7427256"/>
              <a:gd name="connsiteY1783" fmla="*/ 6304359 h 7209248"/>
              <a:gd name="connsiteX1784" fmla="*/ 5572682 w 7427256"/>
              <a:gd name="connsiteY1784" fmla="*/ 6313318 h 7209248"/>
              <a:gd name="connsiteX1785" fmla="*/ 5554763 w 7427256"/>
              <a:gd name="connsiteY1785" fmla="*/ 6313318 h 7209248"/>
              <a:gd name="connsiteX1786" fmla="*/ 5541324 w 7427256"/>
              <a:gd name="connsiteY1786" fmla="*/ 6313318 h 7209248"/>
              <a:gd name="connsiteX1787" fmla="*/ 5518926 w 7427256"/>
              <a:gd name="connsiteY1787" fmla="*/ 6304359 h 7209248"/>
              <a:gd name="connsiteX1788" fmla="*/ 4972409 w 7427256"/>
              <a:gd name="connsiteY1788" fmla="*/ 6304359 h 7209248"/>
              <a:gd name="connsiteX1789" fmla="*/ 4963450 w 7427256"/>
              <a:gd name="connsiteY1789" fmla="*/ 6313318 h 7209248"/>
              <a:gd name="connsiteX1790" fmla="*/ 4945532 w 7427256"/>
              <a:gd name="connsiteY1790" fmla="*/ 6326757 h 7209248"/>
              <a:gd name="connsiteX1791" fmla="*/ 4927612 w 7427256"/>
              <a:gd name="connsiteY1791" fmla="*/ 6322278 h 7209248"/>
              <a:gd name="connsiteX1792" fmla="*/ 4918654 w 7427256"/>
              <a:gd name="connsiteY1792" fmla="*/ 6331237 h 7209248"/>
              <a:gd name="connsiteX1793" fmla="*/ 4927612 w 7427256"/>
              <a:gd name="connsiteY1793" fmla="*/ 6331237 h 7209248"/>
              <a:gd name="connsiteX1794" fmla="*/ 4936572 w 7427256"/>
              <a:gd name="connsiteY1794" fmla="*/ 6340197 h 7209248"/>
              <a:gd name="connsiteX1795" fmla="*/ 4954490 w 7427256"/>
              <a:gd name="connsiteY1795" fmla="*/ 6340197 h 7209248"/>
              <a:gd name="connsiteX1796" fmla="*/ 4963450 w 7427256"/>
              <a:gd name="connsiteY1796" fmla="*/ 6331237 h 7209248"/>
              <a:gd name="connsiteX1797" fmla="*/ 4972409 w 7427256"/>
              <a:gd name="connsiteY1797" fmla="*/ 6313318 h 7209248"/>
              <a:gd name="connsiteX1798" fmla="*/ 2338377 w 7427256"/>
              <a:gd name="connsiteY1798" fmla="*/ 6304359 h 7209248"/>
              <a:gd name="connsiteX1799" fmla="*/ 2347335 w 7427256"/>
              <a:gd name="connsiteY1799" fmla="*/ 6313318 h 7209248"/>
              <a:gd name="connsiteX1800" fmla="*/ 2356294 w 7427256"/>
              <a:gd name="connsiteY1800" fmla="*/ 6308839 h 7209248"/>
              <a:gd name="connsiteX1801" fmla="*/ 2347335 w 7427256"/>
              <a:gd name="connsiteY1801" fmla="*/ 6304359 h 7209248"/>
              <a:gd name="connsiteX1802" fmla="*/ 2338377 w 7427256"/>
              <a:gd name="connsiteY1802" fmla="*/ 6304359 h 7209248"/>
              <a:gd name="connsiteX1803" fmla="*/ 5814582 w 7427256"/>
              <a:gd name="connsiteY1803" fmla="*/ 6295401 h 7209248"/>
              <a:gd name="connsiteX1804" fmla="*/ 5823542 w 7427256"/>
              <a:gd name="connsiteY1804" fmla="*/ 6313318 h 7209248"/>
              <a:gd name="connsiteX1805" fmla="*/ 5814582 w 7427256"/>
              <a:gd name="connsiteY1805" fmla="*/ 6313318 h 7209248"/>
              <a:gd name="connsiteX1806" fmla="*/ 5429334 w 7427256"/>
              <a:gd name="connsiteY1806" fmla="*/ 6295401 h 7209248"/>
              <a:gd name="connsiteX1807" fmla="*/ 5429334 w 7427256"/>
              <a:gd name="connsiteY1807" fmla="*/ 6313318 h 7209248"/>
              <a:gd name="connsiteX1808" fmla="*/ 5420374 w 7427256"/>
              <a:gd name="connsiteY1808" fmla="*/ 6304359 h 7209248"/>
              <a:gd name="connsiteX1809" fmla="*/ 5429334 w 7427256"/>
              <a:gd name="connsiteY1809" fmla="*/ 6295401 h 7209248"/>
              <a:gd name="connsiteX1810" fmla="*/ 2696748 w 7427256"/>
              <a:gd name="connsiteY1810" fmla="*/ 6295401 h 7209248"/>
              <a:gd name="connsiteX1811" fmla="*/ 2687788 w 7427256"/>
              <a:gd name="connsiteY1811" fmla="*/ 6313318 h 7209248"/>
              <a:gd name="connsiteX1812" fmla="*/ 2696748 w 7427256"/>
              <a:gd name="connsiteY1812" fmla="*/ 6304359 h 7209248"/>
              <a:gd name="connsiteX1813" fmla="*/ 2401091 w 7427256"/>
              <a:gd name="connsiteY1813" fmla="*/ 6295401 h 7209248"/>
              <a:gd name="connsiteX1814" fmla="*/ 2419009 w 7427256"/>
              <a:gd name="connsiteY1814" fmla="*/ 6304359 h 7209248"/>
              <a:gd name="connsiteX1815" fmla="*/ 2427969 w 7427256"/>
              <a:gd name="connsiteY1815" fmla="*/ 6304359 h 7209248"/>
              <a:gd name="connsiteX1816" fmla="*/ 2427969 w 7427256"/>
              <a:gd name="connsiteY1816" fmla="*/ 6313318 h 7209248"/>
              <a:gd name="connsiteX1817" fmla="*/ 2436928 w 7427256"/>
              <a:gd name="connsiteY1817" fmla="*/ 6304359 h 7209248"/>
              <a:gd name="connsiteX1818" fmla="*/ 2419009 w 7427256"/>
              <a:gd name="connsiteY1818" fmla="*/ 6295401 h 7209248"/>
              <a:gd name="connsiteX1819" fmla="*/ 5661155 w 7427256"/>
              <a:gd name="connsiteY1819" fmla="*/ 6289801 h 7209248"/>
              <a:gd name="connsiteX1820" fmla="*/ 5662274 w 7427256"/>
              <a:gd name="connsiteY1820" fmla="*/ 6295401 h 7209248"/>
              <a:gd name="connsiteX1821" fmla="*/ 5657794 w 7427256"/>
              <a:gd name="connsiteY1821" fmla="*/ 6290920 h 7209248"/>
              <a:gd name="connsiteX1822" fmla="*/ 5661155 w 7427256"/>
              <a:gd name="connsiteY1822" fmla="*/ 6289801 h 7209248"/>
              <a:gd name="connsiteX1823" fmla="*/ 5151595 w 7427256"/>
              <a:gd name="connsiteY1823" fmla="*/ 6286440 h 7209248"/>
              <a:gd name="connsiteX1824" fmla="*/ 5097840 w 7427256"/>
              <a:gd name="connsiteY1824" fmla="*/ 6304359 h 7209248"/>
              <a:gd name="connsiteX1825" fmla="*/ 5160554 w 7427256"/>
              <a:gd name="connsiteY1825" fmla="*/ 6295401 h 7209248"/>
              <a:gd name="connsiteX1826" fmla="*/ 5062002 w 7427256"/>
              <a:gd name="connsiteY1826" fmla="*/ 6286440 h 7209248"/>
              <a:gd name="connsiteX1827" fmla="*/ 5044083 w 7427256"/>
              <a:gd name="connsiteY1827" fmla="*/ 6295401 h 7209248"/>
              <a:gd name="connsiteX1828" fmla="*/ 5053042 w 7427256"/>
              <a:gd name="connsiteY1828" fmla="*/ 6295401 h 7209248"/>
              <a:gd name="connsiteX1829" fmla="*/ 5062002 w 7427256"/>
              <a:gd name="connsiteY1829" fmla="*/ 6286440 h 7209248"/>
              <a:gd name="connsiteX1830" fmla="*/ 4932092 w 7427256"/>
              <a:gd name="connsiteY1830" fmla="*/ 6286440 h 7209248"/>
              <a:gd name="connsiteX1831" fmla="*/ 4909694 w 7427256"/>
              <a:gd name="connsiteY1831" fmla="*/ 6295401 h 7209248"/>
              <a:gd name="connsiteX1832" fmla="*/ 4927612 w 7427256"/>
              <a:gd name="connsiteY1832" fmla="*/ 6295401 h 7209248"/>
              <a:gd name="connsiteX1833" fmla="*/ 4954490 w 7427256"/>
              <a:gd name="connsiteY1833" fmla="*/ 6290920 h 7209248"/>
              <a:gd name="connsiteX1834" fmla="*/ 4932092 w 7427256"/>
              <a:gd name="connsiteY1834" fmla="*/ 6286440 h 7209248"/>
              <a:gd name="connsiteX1835" fmla="*/ 4273584 w 7427256"/>
              <a:gd name="connsiteY1835" fmla="*/ 6286440 h 7209248"/>
              <a:gd name="connsiteX1836" fmla="*/ 4273584 w 7427256"/>
              <a:gd name="connsiteY1836" fmla="*/ 6295401 h 7209248"/>
              <a:gd name="connsiteX1837" fmla="*/ 4282544 w 7427256"/>
              <a:gd name="connsiteY1837" fmla="*/ 6286440 h 7209248"/>
              <a:gd name="connsiteX1838" fmla="*/ 4273584 w 7427256"/>
              <a:gd name="connsiteY1838" fmla="*/ 6286440 h 7209248"/>
              <a:gd name="connsiteX1839" fmla="*/ 2795300 w 7427256"/>
              <a:gd name="connsiteY1839" fmla="*/ 6286440 h 7209248"/>
              <a:gd name="connsiteX1840" fmla="*/ 2804260 w 7427256"/>
              <a:gd name="connsiteY1840" fmla="*/ 6295401 h 7209248"/>
              <a:gd name="connsiteX1841" fmla="*/ 2813219 w 7427256"/>
              <a:gd name="connsiteY1841" fmla="*/ 6286440 h 7209248"/>
              <a:gd name="connsiteX1842" fmla="*/ 2795300 w 7427256"/>
              <a:gd name="connsiteY1842" fmla="*/ 6286440 h 7209248"/>
              <a:gd name="connsiteX1843" fmla="*/ 2732585 w 7427256"/>
              <a:gd name="connsiteY1843" fmla="*/ 6286440 h 7209248"/>
              <a:gd name="connsiteX1844" fmla="*/ 2714667 w 7427256"/>
              <a:gd name="connsiteY1844" fmla="*/ 6304359 h 7209248"/>
              <a:gd name="connsiteX1845" fmla="*/ 2728106 w 7427256"/>
              <a:gd name="connsiteY1845" fmla="*/ 6313318 h 7209248"/>
              <a:gd name="connsiteX1846" fmla="*/ 2732585 w 7427256"/>
              <a:gd name="connsiteY1846" fmla="*/ 6304359 h 7209248"/>
              <a:gd name="connsiteX1847" fmla="*/ 2741545 w 7427256"/>
              <a:gd name="connsiteY1847" fmla="*/ 6295401 h 7209248"/>
              <a:gd name="connsiteX1848" fmla="*/ 5483089 w 7427256"/>
              <a:gd name="connsiteY1848" fmla="*/ 6277482 h 7209248"/>
              <a:gd name="connsiteX1849" fmla="*/ 5483089 w 7427256"/>
              <a:gd name="connsiteY1849" fmla="*/ 6286440 h 7209248"/>
              <a:gd name="connsiteX1850" fmla="*/ 5483089 w 7427256"/>
              <a:gd name="connsiteY1850" fmla="*/ 6295401 h 7209248"/>
              <a:gd name="connsiteX1851" fmla="*/ 5474130 w 7427256"/>
              <a:gd name="connsiteY1851" fmla="*/ 6295401 h 7209248"/>
              <a:gd name="connsiteX1852" fmla="*/ 5474130 w 7427256"/>
              <a:gd name="connsiteY1852" fmla="*/ 6281960 h 7209248"/>
              <a:gd name="connsiteX1853" fmla="*/ 5483089 w 7427256"/>
              <a:gd name="connsiteY1853" fmla="*/ 6277482 h 7209248"/>
              <a:gd name="connsiteX1854" fmla="*/ 4999286 w 7427256"/>
              <a:gd name="connsiteY1854" fmla="*/ 6277482 h 7209248"/>
              <a:gd name="connsiteX1855" fmla="*/ 4972409 w 7427256"/>
              <a:gd name="connsiteY1855" fmla="*/ 6295401 h 7209248"/>
              <a:gd name="connsiteX1856" fmla="*/ 4999286 w 7427256"/>
              <a:gd name="connsiteY1856" fmla="*/ 6286440 h 7209248"/>
              <a:gd name="connsiteX1857" fmla="*/ 2651952 w 7427256"/>
              <a:gd name="connsiteY1857" fmla="*/ 6277482 h 7209248"/>
              <a:gd name="connsiteX1858" fmla="*/ 2669870 w 7427256"/>
              <a:gd name="connsiteY1858" fmla="*/ 6286440 h 7209248"/>
              <a:gd name="connsiteX1859" fmla="*/ 2687788 w 7427256"/>
              <a:gd name="connsiteY1859" fmla="*/ 6286440 h 7209248"/>
              <a:gd name="connsiteX1860" fmla="*/ 5277026 w 7427256"/>
              <a:gd name="connsiteY1860" fmla="*/ 6268522 h 7209248"/>
              <a:gd name="connsiteX1861" fmla="*/ 5290464 w 7427256"/>
              <a:gd name="connsiteY1861" fmla="*/ 6281960 h 7209248"/>
              <a:gd name="connsiteX1862" fmla="*/ 5285984 w 7427256"/>
              <a:gd name="connsiteY1862" fmla="*/ 6295401 h 7209248"/>
              <a:gd name="connsiteX1863" fmla="*/ 5277026 w 7427256"/>
              <a:gd name="connsiteY1863" fmla="*/ 6313318 h 7209248"/>
              <a:gd name="connsiteX1864" fmla="*/ 5268066 w 7427256"/>
              <a:gd name="connsiteY1864" fmla="*/ 6286440 h 7209248"/>
              <a:gd name="connsiteX1865" fmla="*/ 5272546 w 7427256"/>
              <a:gd name="connsiteY1865" fmla="*/ 6273002 h 7209248"/>
              <a:gd name="connsiteX1866" fmla="*/ 5277026 w 7427256"/>
              <a:gd name="connsiteY1866" fmla="*/ 6268522 h 7209248"/>
              <a:gd name="connsiteX1867" fmla="*/ 2208466 w 7427256"/>
              <a:gd name="connsiteY1867" fmla="*/ 6268522 h 7209248"/>
              <a:gd name="connsiteX1868" fmla="*/ 2212946 w 7427256"/>
              <a:gd name="connsiteY1868" fmla="*/ 6277482 h 7209248"/>
              <a:gd name="connsiteX1869" fmla="*/ 2203986 w 7427256"/>
              <a:gd name="connsiteY1869" fmla="*/ 6273002 h 7209248"/>
              <a:gd name="connsiteX1870" fmla="*/ 2208466 w 7427256"/>
              <a:gd name="connsiteY1870" fmla="*/ 6268522 h 7209248"/>
              <a:gd name="connsiteX1871" fmla="*/ 2251023 w 7427256"/>
              <a:gd name="connsiteY1871" fmla="*/ 6264043 h 7209248"/>
              <a:gd name="connsiteX1872" fmla="*/ 2266701 w 7427256"/>
              <a:gd name="connsiteY1872" fmla="*/ 6268522 h 7209248"/>
              <a:gd name="connsiteX1873" fmla="*/ 2284620 w 7427256"/>
              <a:gd name="connsiteY1873" fmla="*/ 6286440 h 7209248"/>
              <a:gd name="connsiteX1874" fmla="*/ 2266701 w 7427256"/>
              <a:gd name="connsiteY1874" fmla="*/ 6295401 h 7209248"/>
              <a:gd name="connsiteX1875" fmla="*/ 2248782 w 7427256"/>
              <a:gd name="connsiteY1875" fmla="*/ 6304359 h 7209248"/>
              <a:gd name="connsiteX1876" fmla="*/ 2244304 w 7427256"/>
              <a:gd name="connsiteY1876" fmla="*/ 6322278 h 7209248"/>
              <a:gd name="connsiteX1877" fmla="*/ 2230865 w 7427256"/>
              <a:gd name="connsiteY1877" fmla="*/ 6308839 h 7209248"/>
              <a:gd name="connsiteX1878" fmla="*/ 2208466 w 7427256"/>
              <a:gd name="connsiteY1878" fmla="*/ 6299879 h 7209248"/>
              <a:gd name="connsiteX1879" fmla="*/ 2195027 w 7427256"/>
              <a:gd name="connsiteY1879" fmla="*/ 6299879 h 7209248"/>
              <a:gd name="connsiteX1880" fmla="*/ 2212946 w 7427256"/>
              <a:gd name="connsiteY1880" fmla="*/ 6295401 h 7209248"/>
              <a:gd name="connsiteX1881" fmla="*/ 2230865 w 7427256"/>
              <a:gd name="connsiteY1881" fmla="*/ 6277482 h 7209248"/>
              <a:gd name="connsiteX1882" fmla="*/ 2239824 w 7427256"/>
              <a:gd name="connsiteY1882" fmla="*/ 6268522 h 7209248"/>
              <a:gd name="connsiteX1883" fmla="*/ 2251023 w 7427256"/>
              <a:gd name="connsiteY1883" fmla="*/ 6264043 h 7209248"/>
              <a:gd name="connsiteX1884" fmla="*/ 6065442 w 7427256"/>
              <a:gd name="connsiteY1884" fmla="*/ 6259563 h 7209248"/>
              <a:gd name="connsiteX1885" fmla="*/ 6074402 w 7427256"/>
              <a:gd name="connsiteY1885" fmla="*/ 6277482 h 7209248"/>
              <a:gd name="connsiteX1886" fmla="*/ 6056484 w 7427256"/>
              <a:gd name="connsiteY1886" fmla="*/ 6295401 h 7209248"/>
              <a:gd name="connsiteX1887" fmla="*/ 6065442 w 7427256"/>
              <a:gd name="connsiteY1887" fmla="*/ 6259563 h 7209248"/>
              <a:gd name="connsiteX1888" fmla="*/ 4954490 w 7427256"/>
              <a:gd name="connsiteY1888" fmla="*/ 6259563 h 7209248"/>
              <a:gd name="connsiteX1889" fmla="*/ 4954490 w 7427256"/>
              <a:gd name="connsiteY1889" fmla="*/ 6268522 h 7209248"/>
              <a:gd name="connsiteX1890" fmla="*/ 4963450 w 7427256"/>
              <a:gd name="connsiteY1890" fmla="*/ 6259563 h 7209248"/>
              <a:gd name="connsiteX1891" fmla="*/ 4954490 w 7427256"/>
              <a:gd name="connsiteY1891" fmla="*/ 6259563 h 7209248"/>
              <a:gd name="connsiteX1892" fmla="*/ 4605078 w 7427256"/>
              <a:gd name="connsiteY1892" fmla="*/ 6259563 h 7209248"/>
              <a:gd name="connsiteX1893" fmla="*/ 4605078 w 7427256"/>
              <a:gd name="connsiteY1893" fmla="*/ 6268522 h 7209248"/>
              <a:gd name="connsiteX1894" fmla="*/ 4614038 w 7427256"/>
              <a:gd name="connsiteY1894" fmla="*/ 6259563 h 7209248"/>
              <a:gd name="connsiteX1895" fmla="*/ 4605078 w 7427256"/>
              <a:gd name="connsiteY1895" fmla="*/ 6259563 h 7209248"/>
              <a:gd name="connsiteX1896" fmla="*/ 2123353 w 7427256"/>
              <a:gd name="connsiteY1896" fmla="*/ 6259563 h 7209248"/>
              <a:gd name="connsiteX1897" fmla="*/ 2132312 w 7427256"/>
              <a:gd name="connsiteY1897" fmla="*/ 6268522 h 7209248"/>
              <a:gd name="connsiteX1898" fmla="*/ 2123353 w 7427256"/>
              <a:gd name="connsiteY1898" fmla="*/ 6268522 h 7209248"/>
              <a:gd name="connsiteX1899" fmla="*/ 5447251 w 7427256"/>
              <a:gd name="connsiteY1899" fmla="*/ 6250604 h 7209248"/>
              <a:gd name="connsiteX1900" fmla="*/ 5460690 w 7427256"/>
              <a:gd name="connsiteY1900" fmla="*/ 6255083 h 7209248"/>
              <a:gd name="connsiteX1901" fmla="*/ 5465170 w 7427256"/>
              <a:gd name="connsiteY1901" fmla="*/ 6264043 h 7209248"/>
              <a:gd name="connsiteX1902" fmla="*/ 5456211 w 7427256"/>
              <a:gd name="connsiteY1902" fmla="*/ 6268522 h 7209248"/>
              <a:gd name="connsiteX1903" fmla="*/ 5447251 w 7427256"/>
              <a:gd name="connsiteY1903" fmla="*/ 6259563 h 7209248"/>
              <a:gd name="connsiteX1904" fmla="*/ 5447251 w 7427256"/>
              <a:gd name="connsiteY1904" fmla="*/ 6250604 h 7209248"/>
              <a:gd name="connsiteX1905" fmla="*/ 5124717 w 7427256"/>
              <a:gd name="connsiteY1905" fmla="*/ 6250604 h 7209248"/>
              <a:gd name="connsiteX1906" fmla="*/ 5124717 w 7427256"/>
              <a:gd name="connsiteY1906" fmla="*/ 6268522 h 7209248"/>
              <a:gd name="connsiteX1907" fmla="*/ 5133676 w 7427256"/>
              <a:gd name="connsiteY1907" fmla="*/ 6268522 h 7209248"/>
              <a:gd name="connsiteX1908" fmla="*/ 5133676 w 7427256"/>
              <a:gd name="connsiteY1908" fmla="*/ 6259563 h 7209248"/>
              <a:gd name="connsiteX1909" fmla="*/ 5124717 w 7427256"/>
              <a:gd name="connsiteY1909" fmla="*/ 6250604 h 7209248"/>
              <a:gd name="connsiteX1910" fmla="*/ 4703631 w 7427256"/>
              <a:gd name="connsiteY1910" fmla="*/ 6250604 h 7209248"/>
              <a:gd name="connsiteX1911" fmla="*/ 4694672 w 7427256"/>
              <a:gd name="connsiteY1911" fmla="*/ 6259563 h 7209248"/>
              <a:gd name="connsiteX1912" fmla="*/ 4703631 w 7427256"/>
              <a:gd name="connsiteY1912" fmla="*/ 6259563 h 7209248"/>
              <a:gd name="connsiteX1913" fmla="*/ 4712589 w 7427256"/>
              <a:gd name="connsiteY1913" fmla="*/ 6259563 h 7209248"/>
              <a:gd name="connsiteX1914" fmla="*/ 4703631 w 7427256"/>
              <a:gd name="connsiteY1914" fmla="*/ 6250604 h 7209248"/>
              <a:gd name="connsiteX1915" fmla="*/ 5163914 w 7427256"/>
              <a:gd name="connsiteY1915" fmla="*/ 6245004 h 7209248"/>
              <a:gd name="connsiteX1916" fmla="*/ 5156075 w 7427256"/>
              <a:gd name="connsiteY1916" fmla="*/ 6246124 h 7209248"/>
              <a:gd name="connsiteX1917" fmla="*/ 5151595 w 7427256"/>
              <a:gd name="connsiteY1917" fmla="*/ 6259563 h 7209248"/>
              <a:gd name="connsiteX1918" fmla="*/ 5151595 w 7427256"/>
              <a:gd name="connsiteY1918" fmla="*/ 6268522 h 7209248"/>
              <a:gd name="connsiteX1919" fmla="*/ 5169514 w 7427256"/>
              <a:gd name="connsiteY1919" fmla="*/ 6286440 h 7209248"/>
              <a:gd name="connsiteX1920" fmla="*/ 5196392 w 7427256"/>
              <a:gd name="connsiteY1920" fmla="*/ 6286440 h 7209248"/>
              <a:gd name="connsiteX1921" fmla="*/ 5205350 w 7427256"/>
              <a:gd name="connsiteY1921" fmla="*/ 6286440 h 7209248"/>
              <a:gd name="connsiteX1922" fmla="*/ 5214310 w 7427256"/>
              <a:gd name="connsiteY1922" fmla="*/ 6295401 h 7209248"/>
              <a:gd name="connsiteX1923" fmla="*/ 5223269 w 7427256"/>
              <a:gd name="connsiteY1923" fmla="*/ 6286440 h 7209248"/>
              <a:gd name="connsiteX1924" fmla="*/ 5214310 w 7427256"/>
              <a:gd name="connsiteY1924" fmla="*/ 6277482 h 7209248"/>
              <a:gd name="connsiteX1925" fmla="*/ 5187432 w 7427256"/>
              <a:gd name="connsiteY1925" fmla="*/ 6268522 h 7209248"/>
              <a:gd name="connsiteX1926" fmla="*/ 5178472 w 7427256"/>
              <a:gd name="connsiteY1926" fmla="*/ 6250604 h 7209248"/>
              <a:gd name="connsiteX1927" fmla="*/ 5163914 w 7427256"/>
              <a:gd name="connsiteY1927" fmla="*/ 6245004 h 7209248"/>
              <a:gd name="connsiteX1928" fmla="*/ 5823542 w 7427256"/>
              <a:gd name="connsiteY1928" fmla="*/ 6241644 h 7209248"/>
              <a:gd name="connsiteX1929" fmla="*/ 5832502 w 7427256"/>
              <a:gd name="connsiteY1929" fmla="*/ 6241644 h 7209248"/>
              <a:gd name="connsiteX1930" fmla="*/ 5841460 w 7427256"/>
              <a:gd name="connsiteY1930" fmla="*/ 6241644 h 7209248"/>
              <a:gd name="connsiteX1931" fmla="*/ 5832502 w 7427256"/>
              <a:gd name="connsiteY1931" fmla="*/ 6250604 h 7209248"/>
              <a:gd name="connsiteX1932" fmla="*/ 5823542 w 7427256"/>
              <a:gd name="connsiteY1932" fmla="*/ 6241644 h 7209248"/>
              <a:gd name="connsiteX1933" fmla="*/ 5590600 w 7427256"/>
              <a:gd name="connsiteY1933" fmla="*/ 6241644 h 7209248"/>
              <a:gd name="connsiteX1934" fmla="*/ 5590600 w 7427256"/>
              <a:gd name="connsiteY1934" fmla="*/ 6250604 h 7209248"/>
              <a:gd name="connsiteX1935" fmla="*/ 5590600 w 7427256"/>
              <a:gd name="connsiteY1935" fmla="*/ 6259563 h 7209248"/>
              <a:gd name="connsiteX1936" fmla="*/ 5581640 w 7427256"/>
              <a:gd name="connsiteY1936" fmla="*/ 6250604 h 7209248"/>
              <a:gd name="connsiteX1937" fmla="*/ 5590600 w 7427256"/>
              <a:gd name="connsiteY1937" fmla="*/ 6241644 h 7209248"/>
              <a:gd name="connsiteX1938" fmla="*/ 5492048 w 7427256"/>
              <a:gd name="connsiteY1938" fmla="*/ 6241644 h 7209248"/>
              <a:gd name="connsiteX1939" fmla="*/ 5501008 w 7427256"/>
              <a:gd name="connsiteY1939" fmla="*/ 6241644 h 7209248"/>
              <a:gd name="connsiteX1940" fmla="*/ 5501008 w 7427256"/>
              <a:gd name="connsiteY1940" fmla="*/ 6250604 h 7209248"/>
              <a:gd name="connsiteX1941" fmla="*/ 5492048 w 7427256"/>
              <a:gd name="connsiteY1941" fmla="*/ 6250604 h 7209248"/>
              <a:gd name="connsiteX1942" fmla="*/ 5492048 w 7427256"/>
              <a:gd name="connsiteY1942" fmla="*/ 6241644 h 7209248"/>
              <a:gd name="connsiteX1943" fmla="*/ 5348700 w 7427256"/>
              <a:gd name="connsiteY1943" fmla="*/ 6241644 h 7209248"/>
              <a:gd name="connsiteX1944" fmla="*/ 5357658 w 7427256"/>
              <a:gd name="connsiteY1944" fmla="*/ 6250604 h 7209248"/>
              <a:gd name="connsiteX1945" fmla="*/ 5357658 w 7427256"/>
              <a:gd name="connsiteY1945" fmla="*/ 6241644 h 7209248"/>
              <a:gd name="connsiteX1946" fmla="*/ 2893853 w 7427256"/>
              <a:gd name="connsiteY1946" fmla="*/ 6241644 h 7209248"/>
              <a:gd name="connsiteX1947" fmla="*/ 2902811 w 7427256"/>
              <a:gd name="connsiteY1947" fmla="*/ 6250604 h 7209248"/>
              <a:gd name="connsiteX1948" fmla="*/ 2911772 w 7427256"/>
              <a:gd name="connsiteY1948" fmla="*/ 6241644 h 7209248"/>
              <a:gd name="connsiteX1949" fmla="*/ 2902811 w 7427256"/>
              <a:gd name="connsiteY1949" fmla="*/ 6241644 h 7209248"/>
              <a:gd name="connsiteX1950" fmla="*/ 2714667 w 7427256"/>
              <a:gd name="connsiteY1950" fmla="*/ 6241644 h 7209248"/>
              <a:gd name="connsiteX1951" fmla="*/ 2705707 w 7427256"/>
              <a:gd name="connsiteY1951" fmla="*/ 6250604 h 7209248"/>
              <a:gd name="connsiteX1952" fmla="*/ 2714667 w 7427256"/>
              <a:gd name="connsiteY1952" fmla="*/ 6255083 h 7209248"/>
              <a:gd name="connsiteX1953" fmla="*/ 2723626 w 7427256"/>
              <a:gd name="connsiteY1953" fmla="*/ 6246124 h 7209248"/>
              <a:gd name="connsiteX1954" fmla="*/ 2714667 w 7427256"/>
              <a:gd name="connsiteY1954" fmla="*/ 6241644 h 7209248"/>
              <a:gd name="connsiteX1955" fmla="*/ 1993444 w 7427256"/>
              <a:gd name="connsiteY1955" fmla="*/ 6241644 h 7209248"/>
              <a:gd name="connsiteX1956" fmla="*/ 1988964 w 7427256"/>
              <a:gd name="connsiteY1956" fmla="*/ 6250604 h 7209248"/>
              <a:gd name="connsiteX1957" fmla="*/ 1993444 w 7427256"/>
              <a:gd name="connsiteY1957" fmla="*/ 6259563 h 7209248"/>
              <a:gd name="connsiteX1958" fmla="*/ 1997923 w 7427256"/>
              <a:gd name="connsiteY1958" fmla="*/ 6250604 h 7209248"/>
              <a:gd name="connsiteX1959" fmla="*/ 1993444 w 7427256"/>
              <a:gd name="connsiteY1959" fmla="*/ 6241644 h 7209248"/>
              <a:gd name="connsiteX1960" fmla="*/ 5940014 w 7427256"/>
              <a:gd name="connsiteY1960" fmla="*/ 6232685 h 7209248"/>
              <a:gd name="connsiteX1961" fmla="*/ 5948972 w 7427256"/>
              <a:gd name="connsiteY1961" fmla="*/ 6241644 h 7209248"/>
              <a:gd name="connsiteX1962" fmla="*/ 5940014 w 7427256"/>
              <a:gd name="connsiteY1962" fmla="*/ 6241644 h 7209248"/>
              <a:gd name="connsiteX1963" fmla="*/ 5940014 w 7427256"/>
              <a:gd name="connsiteY1963" fmla="*/ 6232685 h 7209248"/>
              <a:gd name="connsiteX1964" fmla="*/ 5787705 w 7427256"/>
              <a:gd name="connsiteY1964" fmla="*/ 6232685 h 7209248"/>
              <a:gd name="connsiteX1965" fmla="*/ 5796664 w 7427256"/>
              <a:gd name="connsiteY1965" fmla="*/ 6241644 h 7209248"/>
              <a:gd name="connsiteX1966" fmla="*/ 5787705 w 7427256"/>
              <a:gd name="connsiteY1966" fmla="*/ 6241644 h 7209248"/>
              <a:gd name="connsiteX1967" fmla="*/ 5787705 w 7427256"/>
              <a:gd name="connsiteY1967" fmla="*/ 6232685 h 7209248"/>
              <a:gd name="connsiteX1968" fmla="*/ 5124717 w 7427256"/>
              <a:gd name="connsiteY1968" fmla="*/ 6232685 h 7209248"/>
              <a:gd name="connsiteX1969" fmla="*/ 5115757 w 7427256"/>
              <a:gd name="connsiteY1969" fmla="*/ 6241644 h 7209248"/>
              <a:gd name="connsiteX1970" fmla="*/ 5124717 w 7427256"/>
              <a:gd name="connsiteY1970" fmla="*/ 6241644 h 7209248"/>
              <a:gd name="connsiteX1971" fmla="*/ 5142636 w 7427256"/>
              <a:gd name="connsiteY1971" fmla="*/ 6232685 h 7209248"/>
              <a:gd name="connsiteX1972" fmla="*/ 4783144 w 7427256"/>
              <a:gd name="connsiteY1972" fmla="*/ 6227086 h 7209248"/>
              <a:gd name="connsiteX1973" fmla="*/ 4779785 w 7427256"/>
              <a:gd name="connsiteY1973" fmla="*/ 6228205 h 7209248"/>
              <a:gd name="connsiteX1974" fmla="*/ 4775305 w 7427256"/>
              <a:gd name="connsiteY1974" fmla="*/ 6232685 h 7209248"/>
              <a:gd name="connsiteX1975" fmla="*/ 4775305 w 7427256"/>
              <a:gd name="connsiteY1975" fmla="*/ 6237164 h 7209248"/>
              <a:gd name="connsiteX1976" fmla="*/ 4775305 w 7427256"/>
              <a:gd name="connsiteY1976" fmla="*/ 6250604 h 7209248"/>
              <a:gd name="connsiteX1977" fmla="*/ 4784265 w 7427256"/>
              <a:gd name="connsiteY1977" fmla="*/ 6232685 h 7209248"/>
              <a:gd name="connsiteX1978" fmla="*/ 4783144 w 7427256"/>
              <a:gd name="connsiteY1978" fmla="*/ 6227086 h 7209248"/>
              <a:gd name="connsiteX1979" fmla="*/ 5068722 w 7427256"/>
              <a:gd name="connsiteY1979" fmla="*/ 6225966 h 7209248"/>
              <a:gd name="connsiteX1980" fmla="*/ 5062002 w 7427256"/>
              <a:gd name="connsiteY1980" fmla="*/ 6241644 h 7209248"/>
              <a:gd name="connsiteX1981" fmla="*/ 5079921 w 7427256"/>
              <a:gd name="connsiteY1981" fmla="*/ 6241644 h 7209248"/>
              <a:gd name="connsiteX1982" fmla="*/ 5088880 w 7427256"/>
              <a:gd name="connsiteY1982" fmla="*/ 6232685 h 7209248"/>
              <a:gd name="connsiteX1983" fmla="*/ 5068722 w 7427256"/>
              <a:gd name="connsiteY1983" fmla="*/ 6225966 h 7209248"/>
              <a:gd name="connsiteX1984" fmla="*/ 5312364 w 7427256"/>
              <a:gd name="connsiteY1984" fmla="*/ 6222232 h 7209248"/>
              <a:gd name="connsiteX1985" fmla="*/ 5312862 w 7427256"/>
              <a:gd name="connsiteY1985" fmla="*/ 6223725 h 7209248"/>
              <a:gd name="connsiteX1986" fmla="*/ 5303903 w 7427256"/>
              <a:gd name="connsiteY1986" fmla="*/ 6223725 h 7209248"/>
              <a:gd name="connsiteX1987" fmla="*/ 5311744 w 7427256"/>
              <a:gd name="connsiteY1987" fmla="*/ 6222606 h 7209248"/>
              <a:gd name="connsiteX1988" fmla="*/ 2118313 w 7427256"/>
              <a:gd name="connsiteY1988" fmla="*/ 6220926 h 7209248"/>
              <a:gd name="connsiteX1989" fmla="*/ 2123353 w 7427256"/>
              <a:gd name="connsiteY1989" fmla="*/ 6223725 h 7209248"/>
              <a:gd name="connsiteX1990" fmla="*/ 2132312 w 7427256"/>
              <a:gd name="connsiteY1990" fmla="*/ 6241644 h 7209248"/>
              <a:gd name="connsiteX1991" fmla="*/ 2123353 w 7427256"/>
              <a:gd name="connsiteY1991" fmla="*/ 6241644 h 7209248"/>
              <a:gd name="connsiteX1992" fmla="*/ 2114393 w 7427256"/>
              <a:gd name="connsiteY1992" fmla="*/ 6232685 h 7209248"/>
              <a:gd name="connsiteX1993" fmla="*/ 2105434 w 7427256"/>
              <a:gd name="connsiteY1993" fmla="*/ 6241644 h 7209248"/>
              <a:gd name="connsiteX1994" fmla="*/ 2091996 w 7427256"/>
              <a:gd name="connsiteY1994" fmla="*/ 6250604 h 7209248"/>
              <a:gd name="connsiteX1995" fmla="*/ 2078557 w 7427256"/>
              <a:gd name="connsiteY1995" fmla="*/ 6255083 h 7209248"/>
              <a:gd name="connsiteX1996" fmla="*/ 2060638 w 7427256"/>
              <a:gd name="connsiteY1996" fmla="*/ 6259563 h 7209248"/>
              <a:gd name="connsiteX1997" fmla="*/ 2051679 w 7427256"/>
              <a:gd name="connsiteY1997" fmla="*/ 6268522 h 7209248"/>
              <a:gd name="connsiteX1998" fmla="*/ 2056158 w 7427256"/>
              <a:gd name="connsiteY1998" fmla="*/ 6268522 h 7209248"/>
              <a:gd name="connsiteX1999" fmla="*/ 2069597 w 7427256"/>
              <a:gd name="connsiteY1999" fmla="*/ 6268522 h 7209248"/>
              <a:gd name="connsiteX2000" fmla="*/ 2087516 w 7427256"/>
              <a:gd name="connsiteY2000" fmla="*/ 6277482 h 7209248"/>
              <a:gd name="connsiteX2001" fmla="*/ 2096476 w 7427256"/>
              <a:gd name="connsiteY2001" fmla="*/ 6304359 h 7209248"/>
              <a:gd name="connsiteX2002" fmla="*/ 2078557 w 7427256"/>
              <a:gd name="connsiteY2002" fmla="*/ 6304359 h 7209248"/>
              <a:gd name="connsiteX2003" fmla="*/ 2069597 w 7427256"/>
              <a:gd name="connsiteY2003" fmla="*/ 6304359 h 7209248"/>
              <a:gd name="connsiteX2004" fmla="*/ 2060638 w 7427256"/>
              <a:gd name="connsiteY2004" fmla="*/ 6295401 h 7209248"/>
              <a:gd name="connsiteX2005" fmla="*/ 2051679 w 7427256"/>
              <a:gd name="connsiteY2005" fmla="*/ 6295401 h 7209248"/>
              <a:gd name="connsiteX2006" fmla="*/ 2024800 w 7427256"/>
              <a:gd name="connsiteY2006" fmla="*/ 6304359 h 7209248"/>
              <a:gd name="connsiteX2007" fmla="*/ 2015841 w 7427256"/>
              <a:gd name="connsiteY2007" fmla="*/ 6295401 h 7209248"/>
              <a:gd name="connsiteX2008" fmla="*/ 2006883 w 7427256"/>
              <a:gd name="connsiteY2008" fmla="*/ 6286440 h 7209248"/>
              <a:gd name="connsiteX2009" fmla="*/ 1988964 w 7427256"/>
              <a:gd name="connsiteY2009" fmla="*/ 6277482 h 7209248"/>
              <a:gd name="connsiteX2010" fmla="*/ 1980004 w 7427256"/>
              <a:gd name="connsiteY2010" fmla="*/ 6268522 h 7209248"/>
              <a:gd name="connsiteX2011" fmla="*/ 1953126 w 7427256"/>
              <a:gd name="connsiteY2011" fmla="*/ 6241644 h 7209248"/>
              <a:gd name="connsiteX2012" fmla="*/ 1962086 w 7427256"/>
              <a:gd name="connsiteY2012" fmla="*/ 6241644 h 7209248"/>
              <a:gd name="connsiteX2013" fmla="*/ 1993444 w 7427256"/>
              <a:gd name="connsiteY2013" fmla="*/ 6237164 h 7209248"/>
              <a:gd name="connsiteX2014" fmla="*/ 2015841 w 7427256"/>
              <a:gd name="connsiteY2014" fmla="*/ 6232685 h 7209248"/>
              <a:gd name="connsiteX2015" fmla="*/ 2051679 w 7427256"/>
              <a:gd name="connsiteY2015" fmla="*/ 6250604 h 7209248"/>
              <a:gd name="connsiteX2016" fmla="*/ 2060638 w 7427256"/>
              <a:gd name="connsiteY2016" fmla="*/ 6250604 h 7209248"/>
              <a:gd name="connsiteX2017" fmla="*/ 2078557 w 7427256"/>
              <a:gd name="connsiteY2017" fmla="*/ 6246124 h 7209248"/>
              <a:gd name="connsiteX2018" fmla="*/ 2096476 w 7427256"/>
              <a:gd name="connsiteY2018" fmla="*/ 6232685 h 7209248"/>
              <a:gd name="connsiteX2019" fmla="*/ 2118313 w 7427256"/>
              <a:gd name="connsiteY2019" fmla="*/ 6220926 h 7209248"/>
              <a:gd name="connsiteX2020" fmla="*/ 5647508 w 7427256"/>
              <a:gd name="connsiteY2020" fmla="*/ 6220573 h 7209248"/>
              <a:gd name="connsiteX2021" fmla="*/ 5645476 w 7427256"/>
              <a:gd name="connsiteY2021" fmla="*/ 6222606 h 7209248"/>
              <a:gd name="connsiteX2022" fmla="*/ 5644356 w 7427256"/>
              <a:gd name="connsiteY2022" fmla="*/ 6223725 h 7209248"/>
              <a:gd name="connsiteX2023" fmla="*/ 5913134 w 7427256"/>
              <a:gd name="connsiteY2023" fmla="*/ 6214766 h 7209248"/>
              <a:gd name="connsiteX2024" fmla="*/ 5922094 w 7427256"/>
              <a:gd name="connsiteY2024" fmla="*/ 6223725 h 7209248"/>
              <a:gd name="connsiteX2025" fmla="*/ 5913134 w 7427256"/>
              <a:gd name="connsiteY2025" fmla="*/ 6223725 h 7209248"/>
              <a:gd name="connsiteX2026" fmla="*/ 5904176 w 7427256"/>
              <a:gd name="connsiteY2026" fmla="*/ 6223725 h 7209248"/>
              <a:gd name="connsiteX2027" fmla="*/ 5913134 w 7427256"/>
              <a:gd name="connsiteY2027" fmla="*/ 6214766 h 7209248"/>
              <a:gd name="connsiteX2028" fmla="*/ 5863859 w 7427256"/>
              <a:gd name="connsiteY2028" fmla="*/ 6214766 h 7209248"/>
              <a:gd name="connsiteX2029" fmla="*/ 5877298 w 7427256"/>
              <a:gd name="connsiteY2029" fmla="*/ 6219246 h 7209248"/>
              <a:gd name="connsiteX2030" fmla="*/ 5868338 w 7427256"/>
              <a:gd name="connsiteY2030" fmla="*/ 6223725 h 7209248"/>
              <a:gd name="connsiteX2031" fmla="*/ 5850420 w 7427256"/>
              <a:gd name="connsiteY2031" fmla="*/ 6223725 h 7209248"/>
              <a:gd name="connsiteX2032" fmla="*/ 5863859 w 7427256"/>
              <a:gd name="connsiteY2032" fmla="*/ 6214766 h 7209248"/>
              <a:gd name="connsiteX2033" fmla="*/ 5778745 w 7427256"/>
              <a:gd name="connsiteY2033" fmla="*/ 6214766 h 7209248"/>
              <a:gd name="connsiteX2034" fmla="*/ 5787705 w 7427256"/>
              <a:gd name="connsiteY2034" fmla="*/ 6214766 h 7209248"/>
              <a:gd name="connsiteX2035" fmla="*/ 5787705 w 7427256"/>
              <a:gd name="connsiteY2035" fmla="*/ 6223725 h 7209248"/>
              <a:gd name="connsiteX2036" fmla="*/ 5778745 w 7427256"/>
              <a:gd name="connsiteY2036" fmla="*/ 6214766 h 7209248"/>
              <a:gd name="connsiteX2037" fmla="*/ 5653316 w 7427256"/>
              <a:gd name="connsiteY2037" fmla="*/ 6214766 h 7209248"/>
              <a:gd name="connsiteX2038" fmla="*/ 5648836 w 7427256"/>
              <a:gd name="connsiteY2038" fmla="*/ 6219246 h 7209248"/>
              <a:gd name="connsiteX2039" fmla="*/ 5647508 w 7427256"/>
              <a:gd name="connsiteY2039" fmla="*/ 6220573 h 7209248"/>
              <a:gd name="connsiteX2040" fmla="*/ 4694672 w 7427256"/>
              <a:gd name="connsiteY2040" fmla="*/ 6214766 h 7209248"/>
              <a:gd name="connsiteX2041" fmla="*/ 4667793 w 7427256"/>
              <a:gd name="connsiteY2041" fmla="*/ 6232685 h 7209248"/>
              <a:gd name="connsiteX2042" fmla="*/ 4676753 w 7427256"/>
              <a:gd name="connsiteY2042" fmla="*/ 6241644 h 7209248"/>
              <a:gd name="connsiteX2043" fmla="*/ 4685712 w 7427256"/>
              <a:gd name="connsiteY2043" fmla="*/ 6232685 h 7209248"/>
              <a:gd name="connsiteX2044" fmla="*/ 4694672 w 7427256"/>
              <a:gd name="connsiteY2044" fmla="*/ 6223725 h 7209248"/>
              <a:gd name="connsiteX2045" fmla="*/ 5008246 w 7427256"/>
              <a:gd name="connsiteY2045" fmla="*/ 6205808 h 7209248"/>
              <a:gd name="connsiteX2046" fmla="*/ 5008246 w 7427256"/>
              <a:gd name="connsiteY2046" fmla="*/ 6214766 h 7209248"/>
              <a:gd name="connsiteX2047" fmla="*/ 5012726 w 7427256"/>
              <a:gd name="connsiteY2047" fmla="*/ 6228205 h 7209248"/>
              <a:gd name="connsiteX2048" fmla="*/ 5026164 w 7427256"/>
              <a:gd name="connsiteY2048" fmla="*/ 6228205 h 7209248"/>
              <a:gd name="connsiteX2049" fmla="*/ 5026164 w 7427256"/>
              <a:gd name="connsiteY2049" fmla="*/ 6223725 h 7209248"/>
              <a:gd name="connsiteX2050" fmla="*/ 5026164 w 7427256"/>
              <a:gd name="connsiteY2050" fmla="*/ 6205808 h 7209248"/>
              <a:gd name="connsiteX2051" fmla="*/ 5021686 w 7427256"/>
              <a:gd name="connsiteY2051" fmla="*/ 6205808 h 7209248"/>
              <a:gd name="connsiteX2052" fmla="*/ 5008246 w 7427256"/>
              <a:gd name="connsiteY2052" fmla="*/ 6205808 h 7209248"/>
              <a:gd name="connsiteX2053" fmla="*/ 2078557 w 7427256"/>
              <a:gd name="connsiteY2053" fmla="*/ 6205808 h 7209248"/>
              <a:gd name="connsiteX2054" fmla="*/ 2078557 w 7427256"/>
              <a:gd name="connsiteY2054" fmla="*/ 6214766 h 7209248"/>
              <a:gd name="connsiteX2055" fmla="*/ 2069597 w 7427256"/>
              <a:gd name="connsiteY2055" fmla="*/ 6214766 h 7209248"/>
              <a:gd name="connsiteX2056" fmla="*/ 2078557 w 7427256"/>
              <a:gd name="connsiteY2056" fmla="*/ 6205808 h 7209248"/>
              <a:gd name="connsiteX2057" fmla="*/ 5913134 w 7427256"/>
              <a:gd name="connsiteY2057" fmla="*/ 6196848 h 7209248"/>
              <a:gd name="connsiteX2058" fmla="*/ 5922094 w 7427256"/>
              <a:gd name="connsiteY2058" fmla="*/ 6205808 h 7209248"/>
              <a:gd name="connsiteX2059" fmla="*/ 5913134 w 7427256"/>
              <a:gd name="connsiteY2059" fmla="*/ 6214766 h 7209248"/>
              <a:gd name="connsiteX2060" fmla="*/ 5904176 w 7427256"/>
              <a:gd name="connsiteY2060" fmla="*/ 6205808 h 7209248"/>
              <a:gd name="connsiteX2061" fmla="*/ 5303903 w 7427256"/>
              <a:gd name="connsiteY2061" fmla="*/ 6196848 h 7209248"/>
              <a:gd name="connsiteX2062" fmla="*/ 5312862 w 7427256"/>
              <a:gd name="connsiteY2062" fmla="*/ 6205808 h 7209248"/>
              <a:gd name="connsiteX2063" fmla="*/ 5321822 w 7427256"/>
              <a:gd name="connsiteY2063" fmla="*/ 6196848 h 7209248"/>
              <a:gd name="connsiteX2064" fmla="*/ 5187432 w 7427256"/>
              <a:gd name="connsiteY2064" fmla="*/ 6196848 h 7209248"/>
              <a:gd name="connsiteX2065" fmla="*/ 5169514 w 7427256"/>
              <a:gd name="connsiteY2065" fmla="*/ 6205808 h 7209248"/>
              <a:gd name="connsiteX2066" fmla="*/ 5169514 w 7427256"/>
              <a:gd name="connsiteY2066" fmla="*/ 6214766 h 7209248"/>
              <a:gd name="connsiteX2067" fmla="*/ 5196392 w 7427256"/>
              <a:gd name="connsiteY2067" fmla="*/ 6214766 h 7209248"/>
              <a:gd name="connsiteX2068" fmla="*/ 5187432 w 7427256"/>
              <a:gd name="connsiteY2068" fmla="*/ 6196848 h 7209248"/>
              <a:gd name="connsiteX2069" fmla="*/ 5421493 w 7427256"/>
              <a:gd name="connsiteY2069" fmla="*/ 6194048 h 7209248"/>
              <a:gd name="connsiteX2070" fmla="*/ 5429334 w 7427256"/>
              <a:gd name="connsiteY2070" fmla="*/ 6196848 h 7209248"/>
              <a:gd name="connsiteX2071" fmla="*/ 5429334 w 7427256"/>
              <a:gd name="connsiteY2071" fmla="*/ 6214766 h 7209248"/>
              <a:gd name="connsiteX2072" fmla="*/ 5420374 w 7427256"/>
              <a:gd name="connsiteY2072" fmla="*/ 6205808 h 7209248"/>
              <a:gd name="connsiteX2073" fmla="*/ 5411414 w 7427256"/>
              <a:gd name="connsiteY2073" fmla="*/ 6205808 h 7209248"/>
              <a:gd name="connsiteX2074" fmla="*/ 5421493 w 7427256"/>
              <a:gd name="connsiteY2074" fmla="*/ 6194048 h 7209248"/>
              <a:gd name="connsiteX2075" fmla="*/ 5850420 w 7427256"/>
              <a:gd name="connsiteY2075" fmla="*/ 6187889 h 7209248"/>
              <a:gd name="connsiteX2076" fmla="*/ 5859379 w 7427256"/>
              <a:gd name="connsiteY2076" fmla="*/ 6187889 h 7209248"/>
              <a:gd name="connsiteX2077" fmla="*/ 5854899 w 7427256"/>
              <a:gd name="connsiteY2077" fmla="*/ 6196848 h 7209248"/>
              <a:gd name="connsiteX2078" fmla="*/ 5850420 w 7427256"/>
              <a:gd name="connsiteY2078" fmla="*/ 6205808 h 7209248"/>
              <a:gd name="connsiteX2079" fmla="*/ 5841460 w 7427256"/>
              <a:gd name="connsiteY2079" fmla="*/ 6214766 h 7209248"/>
              <a:gd name="connsiteX2080" fmla="*/ 5832502 w 7427256"/>
              <a:gd name="connsiteY2080" fmla="*/ 6196848 h 7209248"/>
              <a:gd name="connsiteX2081" fmla="*/ 5850420 w 7427256"/>
              <a:gd name="connsiteY2081" fmla="*/ 6187889 h 7209248"/>
              <a:gd name="connsiteX2082" fmla="*/ 5742908 w 7427256"/>
              <a:gd name="connsiteY2082" fmla="*/ 6187889 h 7209248"/>
              <a:gd name="connsiteX2083" fmla="*/ 5760828 w 7427256"/>
              <a:gd name="connsiteY2083" fmla="*/ 6192368 h 7209248"/>
              <a:gd name="connsiteX2084" fmla="*/ 5778745 w 7427256"/>
              <a:gd name="connsiteY2084" fmla="*/ 6192368 h 7209248"/>
              <a:gd name="connsiteX2085" fmla="*/ 5787705 w 7427256"/>
              <a:gd name="connsiteY2085" fmla="*/ 6196848 h 7209248"/>
              <a:gd name="connsiteX2086" fmla="*/ 5787705 w 7427256"/>
              <a:gd name="connsiteY2086" fmla="*/ 6205808 h 7209248"/>
              <a:gd name="connsiteX2087" fmla="*/ 5769786 w 7427256"/>
              <a:gd name="connsiteY2087" fmla="*/ 6214766 h 7209248"/>
              <a:gd name="connsiteX2088" fmla="*/ 5751868 w 7427256"/>
              <a:gd name="connsiteY2088" fmla="*/ 6223725 h 7209248"/>
              <a:gd name="connsiteX2089" fmla="*/ 5742908 w 7427256"/>
              <a:gd name="connsiteY2089" fmla="*/ 6205808 h 7209248"/>
              <a:gd name="connsiteX2090" fmla="*/ 5241188 w 7427256"/>
              <a:gd name="connsiteY2090" fmla="*/ 6178929 h 7209248"/>
              <a:gd name="connsiteX2091" fmla="*/ 5232229 w 7427256"/>
              <a:gd name="connsiteY2091" fmla="*/ 6187889 h 7209248"/>
              <a:gd name="connsiteX2092" fmla="*/ 5232229 w 7427256"/>
              <a:gd name="connsiteY2092" fmla="*/ 6196848 h 7209248"/>
              <a:gd name="connsiteX2093" fmla="*/ 5245668 w 7427256"/>
              <a:gd name="connsiteY2093" fmla="*/ 6187889 h 7209248"/>
              <a:gd name="connsiteX2094" fmla="*/ 5241188 w 7427256"/>
              <a:gd name="connsiteY2094" fmla="*/ 6178929 h 7209248"/>
              <a:gd name="connsiteX2095" fmla="*/ 2015841 w 7427256"/>
              <a:gd name="connsiteY2095" fmla="*/ 6178929 h 7209248"/>
              <a:gd name="connsiteX2096" fmla="*/ 2042719 w 7427256"/>
              <a:gd name="connsiteY2096" fmla="*/ 6205808 h 7209248"/>
              <a:gd name="connsiteX2097" fmla="*/ 2024800 w 7427256"/>
              <a:gd name="connsiteY2097" fmla="*/ 6196848 h 7209248"/>
              <a:gd name="connsiteX2098" fmla="*/ 2015841 w 7427256"/>
              <a:gd name="connsiteY2098" fmla="*/ 6178929 h 7209248"/>
              <a:gd name="connsiteX2099" fmla="*/ 6262547 w 7427256"/>
              <a:gd name="connsiteY2099" fmla="*/ 6169970 h 7209248"/>
              <a:gd name="connsiteX2100" fmla="*/ 6267027 w 7427256"/>
              <a:gd name="connsiteY2100" fmla="*/ 6174450 h 7209248"/>
              <a:gd name="connsiteX2101" fmla="*/ 6253588 w 7427256"/>
              <a:gd name="connsiteY2101" fmla="*/ 6178929 h 7209248"/>
              <a:gd name="connsiteX2102" fmla="*/ 6235670 w 7427256"/>
              <a:gd name="connsiteY2102" fmla="*/ 6178929 h 7209248"/>
              <a:gd name="connsiteX2103" fmla="*/ 5984810 w 7427256"/>
              <a:gd name="connsiteY2103" fmla="*/ 6169970 h 7209248"/>
              <a:gd name="connsiteX2104" fmla="*/ 5966891 w 7427256"/>
              <a:gd name="connsiteY2104" fmla="*/ 6178929 h 7209248"/>
              <a:gd name="connsiteX2105" fmla="*/ 5948972 w 7427256"/>
              <a:gd name="connsiteY2105" fmla="*/ 6178929 h 7209248"/>
              <a:gd name="connsiteX2106" fmla="*/ 5384537 w 7427256"/>
              <a:gd name="connsiteY2106" fmla="*/ 6169970 h 7209248"/>
              <a:gd name="connsiteX2107" fmla="*/ 5397976 w 7427256"/>
              <a:gd name="connsiteY2107" fmla="*/ 6174450 h 7209248"/>
              <a:gd name="connsiteX2108" fmla="*/ 5397976 w 7427256"/>
              <a:gd name="connsiteY2108" fmla="*/ 6192368 h 7209248"/>
              <a:gd name="connsiteX2109" fmla="*/ 5393496 w 7427256"/>
              <a:gd name="connsiteY2109" fmla="*/ 6214766 h 7209248"/>
              <a:gd name="connsiteX2110" fmla="*/ 5402454 w 7427256"/>
              <a:gd name="connsiteY2110" fmla="*/ 6241644 h 7209248"/>
              <a:gd name="connsiteX2111" fmla="*/ 5393496 w 7427256"/>
              <a:gd name="connsiteY2111" fmla="*/ 6268522 h 7209248"/>
              <a:gd name="connsiteX2112" fmla="*/ 5366618 w 7427256"/>
              <a:gd name="connsiteY2112" fmla="*/ 6277482 h 7209248"/>
              <a:gd name="connsiteX2113" fmla="*/ 5348700 w 7427256"/>
              <a:gd name="connsiteY2113" fmla="*/ 6286440 h 7209248"/>
              <a:gd name="connsiteX2114" fmla="*/ 5326300 w 7427256"/>
              <a:gd name="connsiteY2114" fmla="*/ 6290920 h 7209248"/>
              <a:gd name="connsiteX2115" fmla="*/ 5312862 w 7427256"/>
              <a:gd name="connsiteY2115" fmla="*/ 6295401 h 7209248"/>
              <a:gd name="connsiteX2116" fmla="*/ 5294943 w 7427256"/>
              <a:gd name="connsiteY2116" fmla="*/ 6277482 h 7209248"/>
              <a:gd name="connsiteX2117" fmla="*/ 5299423 w 7427256"/>
              <a:gd name="connsiteY2117" fmla="*/ 6259563 h 7209248"/>
              <a:gd name="connsiteX2118" fmla="*/ 5312862 w 7427256"/>
              <a:gd name="connsiteY2118" fmla="*/ 6268522 h 7209248"/>
              <a:gd name="connsiteX2119" fmla="*/ 5321822 w 7427256"/>
              <a:gd name="connsiteY2119" fmla="*/ 6286440 h 7209248"/>
              <a:gd name="connsiteX2120" fmla="*/ 5321822 w 7427256"/>
              <a:gd name="connsiteY2120" fmla="*/ 6268522 h 7209248"/>
              <a:gd name="connsiteX2121" fmla="*/ 5312862 w 7427256"/>
              <a:gd name="connsiteY2121" fmla="*/ 6250604 h 7209248"/>
              <a:gd name="connsiteX2122" fmla="*/ 5312862 w 7427256"/>
              <a:gd name="connsiteY2122" fmla="*/ 6241644 h 7209248"/>
              <a:gd name="connsiteX2123" fmla="*/ 5357658 w 7427256"/>
              <a:gd name="connsiteY2123" fmla="*/ 6214766 h 7209248"/>
              <a:gd name="connsiteX2124" fmla="*/ 5366618 w 7427256"/>
              <a:gd name="connsiteY2124" fmla="*/ 6223725 h 7209248"/>
              <a:gd name="connsiteX2125" fmla="*/ 5375577 w 7427256"/>
              <a:gd name="connsiteY2125" fmla="*/ 6232685 h 7209248"/>
              <a:gd name="connsiteX2126" fmla="*/ 5375577 w 7427256"/>
              <a:gd name="connsiteY2126" fmla="*/ 6241644 h 7209248"/>
              <a:gd name="connsiteX2127" fmla="*/ 5384537 w 7427256"/>
              <a:gd name="connsiteY2127" fmla="*/ 6223725 h 7209248"/>
              <a:gd name="connsiteX2128" fmla="*/ 5366618 w 7427256"/>
              <a:gd name="connsiteY2128" fmla="*/ 6205808 h 7209248"/>
              <a:gd name="connsiteX2129" fmla="*/ 5348700 w 7427256"/>
              <a:gd name="connsiteY2129" fmla="*/ 6196848 h 7209248"/>
              <a:gd name="connsiteX2130" fmla="*/ 5366618 w 7427256"/>
              <a:gd name="connsiteY2130" fmla="*/ 6187889 h 7209248"/>
              <a:gd name="connsiteX2131" fmla="*/ 5380057 w 7427256"/>
              <a:gd name="connsiteY2131" fmla="*/ 6183409 h 7209248"/>
              <a:gd name="connsiteX2132" fmla="*/ 5384537 w 7427256"/>
              <a:gd name="connsiteY2132" fmla="*/ 6169970 h 7209248"/>
              <a:gd name="connsiteX2133" fmla="*/ 5294943 w 7427256"/>
              <a:gd name="connsiteY2133" fmla="*/ 6169970 h 7209248"/>
              <a:gd name="connsiteX2134" fmla="*/ 5303903 w 7427256"/>
              <a:gd name="connsiteY2134" fmla="*/ 6178929 h 7209248"/>
              <a:gd name="connsiteX2135" fmla="*/ 5312862 w 7427256"/>
              <a:gd name="connsiteY2135" fmla="*/ 6169970 h 7209248"/>
              <a:gd name="connsiteX2136" fmla="*/ 5294943 w 7427256"/>
              <a:gd name="connsiteY2136" fmla="*/ 6169970 h 7209248"/>
              <a:gd name="connsiteX2137" fmla="*/ 5088880 w 7427256"/>
              <a:gd name="connsiteY2137" fmla="*/ 6169970 h 7209248"/>
              <a:gd name="connsiteX2138" fmla="*/ 5093360 w 7427256"/>
              <a:gd name="connsiteY2138" fmla="*/ 6178929 h 7209248"/>
              <a:gd name="connsiteX2139" fmla="*/ 5097840 w 7427256"/>
              <a:gd name="connsiteY2139" fmla="*/ 6169970 h 7209248"/>
              <a:gd name="connsiteX2140" fmla="*/ 2141272 w 7427256"/>
              <a:gd name="connsiteY2140" fmla="*/ 6169970 h 7209248"/>
              <a:gd name="connsiteX2141" fmla="*/ 2132312 w 7427256"/>
              <a:gd name="connsiteY2141" fmla="*/ 6178929 h 7209248"/>
              <a:gd name="connsiteX2142" fmla="*/ 2141272 w 7427256"/>
              <a:gd name="connsiteY2142" fmla="*/ 6178929 h 7209248"/>
              <a:gd name="connsiteX2143" fmla="*/ 2150231 w 7427256"/>
              <a:gd name="connsiteY2143" fmla="*/ 6178929 h 7209248"/>
              <a:gd name="connsiteX2144" fmla="*/ 2150231 w 7427256"/>
              <a:gd name="connsiteY2144" fmla="*/ 6174450 h 7209248"/>
              <a:gd name="connsiteX2145" fmla="*/ 2141272 w 7427256"/>
              <a:gd name="connsiteY2145" fmla="*/ 6169970 h 7209248"/>
              <a:gd name="connsiteX2146" fmla="*/ 2105434 w 7427256"/>
              <a:gd name="connsiteY2146" fmla="*/ 6161010 h 7209248"/>
              <a:gd name="connsiteX2147" fmla="*/ 2105434 w 7427256"/>
              <a:gd name="connsiteY2147" fmla="*/ 6169970 h 7209248"/>
              <a:gd name="connsiteX2148" fmla="*/ 2114393 w 7427256"/>
              <a:gd name="connsiteY2148" fmla="*/ 6161010 h 7209248"/>
              <a:gd name="connsiteX2149" fmla="*/ 2105434 w 7427256"/>
              <a:gd name="connsiteY2149" fmla="*/ 6161010 h 7209248"/>
              <a:gd name="connsiteX2150" fmla="*/ 5241188 w 7427256"/>
              <a:gd name="connsiteY2150" fmla="*/ 6156531 h 7209248"/>
              <a:gd name="connsiteX2151" fmla="*/ 5232229 w 7427256"/>
              <a:gd name="connsiteY2151" fmla="*/ 6161010 h 7209248"/>
              <a:gd name="connsiteX2152" fmla="*/ 5241188 w 7427256"/>
              <a:gd name="connsiteY2152" fmla="*/ 6161010 h 7209248"/>
              <a:gd name="connsiteX2153" fmla="*/ 5250146 w 7427256"/>
              <a:gd name="connsiteY2153" fmla="*/ 6161010 h 7209248"/>
              <a:gd name="connsiteX2154" fmla="*/ 5241188 w 7427256"/>
              <a:gd name="connsiteY2154" fmla="*/ 6156531 h 7209248"/>
              <a:gd name="connsiteX2155" fmla="*/ 5420374 w 7427256"/>
              <a:gd name="connsiteY2155" fmla="*/ 6152051 h 7209248"/>
              <a:gd name="connsiteX2156" fmla="*/ 5438292 w 7427256"/>
              <a:gd name="connsiteY2156" fmla="*/ 6169970 h 7209248"/>
              <a:gd name="connsiteX2157" fmla="*/ 5420374 w 7427256"/>
              <a:gd name="connsiteY2157" fmla="*/ 6169970 h 7209248"/>
              <a:gd name="connsiteX2158" fmla="*/ 5228868 w 7427256"/>
              <a:gd name="connsiteY2158" fmla="*/ 6146451 h 7209248"/>
              <a:gd name="connsiteX2159" fmla="*/ 5223269 w 7427256"/>
              <a:gd name="connsiteY2159" fmla="*/ 6147571 h 7209248"/>
              <a:gd name="connsiteX2160" fmla="*/ 5191912 w 7427256"/>
              <a:gd name="connsiteY2160" fmla="*/ 6152051 h 7209248"/>
              <a:gd name="connsiteX2161" fmla="*/ 5169514 w 7427256"/>
              <a:gd name="connsiteY2161" fmla="*/ 6152051 h 7209248"/>
              <a:gd name="connsiteX2162" fmla="*/ 5178472 w 7427256"/>
              <a:gd name="connsiteY2162" fmla="*/ 6161010 h 7209248"/>
              <a:gd name="connsiteX2163" fmla="*/ 5196392 w 7427256"/>
              <a:gd name="connsiteY2163" fmla="*/ 6161010 h 7209248"/>
              <a:gd name="connsiteX2164" fmla="*/ 5227749 w 7427256"/>
              <a:gd name="connsiteY2164" fmla="*/ 6152051 h 7209248"/>
              <a:gd name="connsiteX2165" fmla="*/ 5228868 w 7427256"/>
              <a:gd name="connsiteY2165" fmla="*/ 6146451 h 7209248"/>
              <a:gd name="connsiteX2166" fmla="*/ 5769786 w 7427256"/>
              <a:gd name="connsiteY2166" fmla="*/ 6143092 h 7209248"/>
              <a:gd name="connsiteX2167" fmla="*/ 5778745 w 7427256"/>
              <a:gd name="connsiteY2167" fmla="*/ 6143092 h 7209248"/>
              <a:gd name="connsiteX2168" fmla="*/ 5783225 w 7427256"/>
              <a:gd name="connsiteY2168" fmla="*/ 6147571 h 7209248"/>
              <a:gd name="connsiteX2169" fmla="*/ 5778745 w 7427256"/>
              <a:gd name="connsiteY2169" fmla="*/ 6152051 h 7209248"/>
              <a:gd name="connsiteX2170" fmla="*/ 5769786 w 7427256"/>
              <a:gd name="connsiteY2170" fmla="*/ 6143092 h 7209248"/>
              <a:gd name="connsiteX2171" fmla="*/ 5088880 w 7427256"/>
              <a:gd name="connsiteY2171" fmla="*/ 6143092 h 7209248"/>
              <a:gd name="connsiteX2172" fmla="*/ 5088880 w 7427256"/>
              <a:gd name="connsiteY2172" fmla="*/ 6152051 h 7209248"/>
              <a:gd name="connsiteX2173" fmla="*/ 5093360 w 7427256"/>
              <a:gd name="connsiteY2173" fmla="*/ 6147571 h 7209248"/>
              <a:gd name="connsiteX2174" fmla="*/ 5088880 w 7427256"/>
              <a:gd name="connsiteY2174" fmla="*/ 6143092 h 7209248"/>
              <a:gd name="connsiteX2175" fmla="*/ 5303903 w 7427256"/>
              <a:gd name="connsiteY2175" fmla="*/ 6134132 h 7209248"/>
              <a:gd name="connsiteX2176" fmla="*/ 5277026 w 7427256"/>
              <a:gd name="connsiteY2176" fmla="*/ 6143092 h 7209248"/>
              <a:gd name="connsiteX2177" fmla="*/ 5272546 w 7427256"/>
              <a:gd name="connsiteY2177" fmla="*/ 6161010 h 7209248"/>
              <a:gd name="connsiteX2178" fmla="*/ 5294943 w 7427256"/>
              <a:gd name="connsiteY2178" fmla="*/ 6152051 h 7209248"/>
              <a:gd name="connsiteX2179" fmla="*/ 5312862 w 7427256"/>
              <a:gd name="connsiteY2179" fmla="*/ 6143092 h 7209248"/>
              <a:gd name="connsiteX2180" fmla="*/ 5321822 w 7427256"/>
              <a:gd name="connsiteY2180" fmla="*/ 6134132 h 7209248"/>
              <a:gd name="connsiteX2181" fmla="*/ 5312862 w 7427256"/>
              <a:gd name="connsiteY2181" fmla="*/ 6138612 h 7209248"/>
              <a:gd name="connsiteX2182" fmla="*/ 5303903 w 7427256"/>
              <a:gd name="connsiteY2182" fmla="*/ 6134132 h 7209248"/>
              <a:gd name="connsiteX2183" fmla="*/ 2445887 w 7427256"/>
              <a:gd name="connsiteY2183" fmla="*/ 6134132 h 7209248"/>
              <a:gd name="connsiteX2184" fmla="*/ 2445887 w 7427256"/>
              <a:gd name="connsiteY2184" fmla="*/ 6143092 h 7209248"/>
              <a:gd name="connsiteX2185" fmla="*/ 2454847 w 7427256"/>
              <a:gd name="connsiteY2185" fmla="*/ 6143092 h 7209248"/>
              <a:gd name="connsiteX2186" fmla="*/ 2454847 w 7427256"/>
              <a:gd name="connsiteY2186" fmla="*/ 6134132 h 7209248"/>
              <a:gd name="connsiteX2187" fmla="*/ 2445887 w 7427256"/>
              <a:gd name="connsiteY2187" fmla="*/ 6134132 h 7209248"/>
              <a:gd name="connsiteX2188" fmla="*/ 5700352 w 7427256"/>
              <a:gd name="connsiteY2188" fmla="*/ 6128533 h 7209248"/>
              <a:gd name="connsiteX2189" fmla="*/ 5711551 w 7427256"/>
              <a:gd name="connsiteY2189" fmla="*/ 6134132 h 7209248"/>
              <a:gd name="connsiteX2190" fmla="*/ 5733948 w 7427256"/>
              <a:gd name="connsiteY2190" fmla="*/ 6143092 h 7209248"/>
              <a:gd name="connsiteX2191" fmla="*/ 5742908 w 7427256"/>
              <a:gd name="connsiteY2191" fmla="*/ 6147571 h 7209248"/>
              <a:gd name="connsiteX2192" fmla="*/ 5733948 w 7427256"/>
              <a:gd name="connsiteY2192" fmla="*/ 6161010 h 7209248"/>
              <a:gd name="connsiteX2193" fmla="*/ 5707071 w 7427256"/>
              <a:gd name="connsiteY2193" fmla="*/ 6143092 h 7209248"/>
              <a:gd name="connsiteX2194" fmla="*/ 5693632 w 7427256"/>
              <a:gd name="connsiteY2194" fmla="*/ 6129654 h 7209248"/>
              <a:gd name="connsiteX2195" fmla="*/ 5700352 w 7427256"/>
              <a:gd name="connsiteY2195" fmla="*/ 6128533 h 7209248"/>
              <a:gd name="connsiteX2196" fmla="*/ 5573802 w 7427256"/>
              <a:gd name="connsiteY2196" fmla="*/ 6128533 h 7209248"/>
              <a:gd name="connsiteX2197" fmla="*/ 5577162 w 7427256"/>
              <a:gd name="connsiteY2197" fmla="*/ 6129654 h 7209248"/>
              <a:gd name="connsiteX2198" fmla="*/ 5590600 w 7427256"/>
              <a:gd name="connsiteY2198" fmla="*/ 6134132 h 7209248"/>
              <a:gd name="connsiteX2199" fmla="*/ 5590600 w 7427256"/>
              <a:gd name="connsiteY2199" fmla="*/ 6161010 h 7209248"/>
              <a:gd name="connsiteX2200" fmla="*/ 5590600 w 7427256"/>
              <a:gd name="connsiteY2200" fmla="*/ 6152051 h 7209248"/>
              <a:gd name="connsiteX2201" fmla="*/ 5581640 w 7427256"/>
              <a:gd name="connsiteY2201" fmla="*/ 6152051 h 7209248"/>
              <a:gd name="connsiteX2202" fmla="*/ 5563723 w 7427256"/>
              <a:gd name="connsiteY2202" fmla="*/ 6161010 h 7209248"/>
              <a:gd name="connsiteX2203" fmla="*/ 5554763 w 7427256"/>
              <a:gd name="connsiteY2203" fmla="*/ 6152051 h 7209248"/>
              <a:gd name="connsiteX2204" fmla="*/ 5559243 w 7427256"/>
              <a:gd name="connsiteY2204" fmla="*/ 6147571 h 7209248"/>
              <a:gd name="connsiteX2205" fmla="*/ 5572682 w 7427256"/>
              <a:gd name="connsiteY2205" fmla="*/ 6134132 h 7209248"/>
              <a:gd name="connsiteX2206" fmla="*/ 5573802 w 7427256"/>
              <a:gd name="connsiteY2206" fmla="*/ 6128533 h 7209248"/>
              <a:gd name="connsiteX2207" fmla="*/ 6186393 w 7427256"/>
              <a:gd name="connsiteY2207" fmla="*/ 6125174 h 7209248"/>
              <a:gd name="connsiteX2208" fmla="*/ 6199832 w 7427256"/>
              <a:gd name="connsiteY2208" fmla="*/ 6134132 h 7209248"/>
              <a:gd name="connsiteX2209" fmla="*/ 6181914 w 7427256"/>
              <a:gd name="connsiteY2209" fmla="*/ 6134132 h 7209248"/>
              <a:gd name="connsiteX2210" fmla="*/ 6186393 w 7427256"/>
              <a:gd name="connsiteY2210" fmla="*/ 6125174 h 7209248"/>
              <a:gd name="connsiteX2211" fmla="*/ 5814582 w 7427256"/>
              <a:gd name="connsiteY2211" fmla="*/ 6125174 h 7209248"/>
              <a:gd name="connsiteX2212" fmla="*/ 5823542 w 7427256"/>
              <a:gd name="connsiteY2212" fmla="*/ 6125174 h 7209248"/>
              <a:gd name="connsiteX2213" fmla="*/ 5868338 w 7427256"/>
              <a:gd name="connsiteY2213" fmla="*/ 6125174 h 7209248"/>
              <a:gd name="connsiteX2214" fmla="*/ 5863859 w 7427256"/>
              <a:gd name="connsiteY2214" fmla="*/ 6138612 h 7209248"/>
              <a:gd name="connsiteX2215" fmla="*/ 5854899 w 7427256"/>
              <a:gd name="connsiteY2215" fmla="*/ 6152051 h 7209248"/>
              <a:gd name="connsiteX2216" fmla="*/ 5850420 w 7427256"/>
              <a:gd name="connsiteY2216" fmla="*/ 6138612 h 7209248"/>
              <a:gd name="connsiteX2217" fmla="*/ 5832502 w 7427256"/>
              <a:gd name="connsiteY2217" fmla="*/ 6134132 h 7209248"/>
              <a:gd name="connsiteX2218" fmla="*/ 5814582 w 7427256"/>
              <a:gd name="connsiteY2218" fmla="*/ 6143092 h 7209248"/>
              <a:gd name="connsiteX2219" fmla="*/ 5796664 w 7427256"/>
              <a:gd name="connsiteY2219" fmla="*/ 6143092 h 7209248"/>
              <a:gd name="connsiteX2220" fmla="*/ 2024800 w 7427256"/>
              <a:gd name="connsiteY2220" fmla="*/ 6125174 h 7209248"/>
              <a:gd name="connsiteX2221" fmla="*/ 2033760 w 7427256"/>
              <a:gd name="connsiteY2221" fmla="*/ 6125174 h 7209248"/>
              <a:gd name="connsiteX2222" fmla="*/ 2024800 w 7427256"/>
              <a:gd name="connsiteY2222" fmla="*/ 6134132 h 7209248"/>
              <a:gd name="connsiteX2223" fmla="*/ 2015841 w 7427256"/>
              <a:gd name="connsiteY2223" fmla="*/ 6129654 h 7209248"/>
              <a:gd name="connsiteX2224" fmla="*/ 2024800 w 7427256"/>
              <a:gd name="connsiteY2224" fmla="*/ 6125174 h 7209248"/>
              <a:gd name="connsiteX2225" fmla="*/ 6253588 w 7427256"/>
              <a:gd name="connsiteY2225" fmla="*/ 6116214 h 7209248"/>
              <a:gd name="connsiteX2226" fmla="*/ 6253588 w 7427256"/>
              <a:gd name="connsiteY2226" fmla="*/ 6125174 h 7209248"/>
              <a:gd name="connsiteX2227" fmla="*/ 6244630 w 7427256"/>
              <a:gd name="connsiteY2227" fmla="*/ 6134132 h 7209248"/>
              <a:gd name="connsiteX2228" fmla="*/ 6235670 w 7427256"/>
              <a:gd name="connsiteY2228" fmla="*/ 6143092 h 7209248"/>
              <a:gd name="connsiteX2229" fmla="*/ 6235670 w 7427256"/>
              <a:gd name="connsiteY2229" fmla="*/ 6125174 h 7209248"/>
              <a:gd name="connsiteX2230" fmla="*/ 6249108 w 7427256"/>
              <a:gd name="connsiteY2230" fmla="*/ 6120694 h 7209248"/>
              <a:gd name="connsiteX2231" fmla="*/ 6253588 w 7427256"/>
              <a:gd name="connsiteY2231" fmla="*/ 6116214 h 7209248"/>
              <a:gd name="connsiteX2232" fmla="*/ 5886257 w 7427256"/>
              <a:gd name="connsiteY2232" fmla="*/ 6116214 h 7209248"/>
              <a:gd name="connsiteX2233" fmla="*/ 5886257 w 7427256"/>
              <a:gd name="connsiteY2233" fmla="*/ 6125174 h 7209248"/>
              <a:gd name="connsiteX2234" fmla="*/ 5877298 w 7427256"/>
              <a:gd name="connsiteY2234" fmla="*/ 6125174 h 7209248"/>
              <a:gd name="connsiteX2235" fmla="*/ 5886257 w 7427256"/>
              <a:gd name="connsiteY2235" fmla="*/ 6116214 h 7209248"/>
              <a:gd name="connsiteX2236" fmla="*/ 5662274 w 7427256"/>
              <a:gd name="connsiteY2236" fmla="*/ 6116214 h 7209248"/>
              <a:gd name="connsiteX2237" fmla="*/ 5666754 w 7427256"/>
              <a:gd name="connsiteY2237" fmla="*/ 6116214 h 7209248"/>
              <a:gd name="connsiteX2238" fmla="*/ 5671234 w 7427256"/>
              <a:gd name="connsiteY2238" fmla="*/ 6125174 h 7209248"/>
              <a:gd name="connsiteX2239" fmla="*/ 5657794 w 7427256"/>
              <a:gd name="connsiteY2239" fmla="*/ 6120694 h 7209248"/>
              <a:gd name="connsiteX2240" fmla="*/ 5662274 w 7427256"/>
              <a:gd name="connsiteY2240" fmla="*/ 6116214 h 7209248"/>
              <a:gd name="connsiteX2241" fmla="*/ 5483089 w 7427256"/>
              <a:gd name="connsiteY2241" fmla="*/ 6116214 h 7209248"/>
              <a:gd name="connsiteX2242" fmla="*/ 5492048 w 7427256"/>
              <a:gd name="connsiteY2242" fmla="*/ 6125174 h 7209248"/>
              <a:gd name="connsiteX2243" fmla="*/ 5492048 w 7427256"/>
              <a:gd name="connsiteY2243" fmla="*/ 6116214 h 7209248"/>
              <a:gd name="connsiteX2244" fmla="*/ 5483089 w 7427256"/>
              <a:gd name="connsiteY2244" fmla="*/ 6116214 h 7209248"/>
              <a:gd name="connsiteX2245" fmla="*/ 1953126 w 7427256"/>
              <a:gd name="connsiteY2245" fmla="*/ 6116214 h 7209248"/>
              <a:gd name="connsiteX2246" fmla="*/ 1971045 w 7427256"/>
              <a:gd name="connsiteY2246" fmla="*/ 6125174 h 7209248"/>
              <a:gd name="connsiteX2247" fmla="*/ 1980004 w 7427256"/>
              <a:gd name="connsiteY2247" fmla="*/ 6134132 h 7209248"/>
              <a:gd name="connsiteX2248" fmla="*/ 1988964 w 7427256"/>
              <a:gd name="connsiteY2248" fmla="*/ 6143092 h 7209248"/>
              <a:gd name="connsiteX2249" fmla="*/ 2006883 w 7427256"/>
              <a:gd name="connsiteY2249" fmla="*/ 6152051 h 7209248"/>
              <a:gd name="connsiteX2250" fmla="*/ 1997923 w 7427256"/>
              <a:gd name="connsiteY2250" fmla="*/ 6161010 h 7209248"/>
              <a:gd name="connsiteX2251" fmla="*/ 1980004 w 7427256"/>
              <a:gd name="connsiteY2251" fmla="*/ 6161010 h 7209248"/>
              <a:gd name="connsiteX2252" fmla="*/ 1953126 w 7427256"/>
              <a:gd name="connsiteY2252" fmla="*/ 6161010 h 7209248"/>
              <a:gd name="connsiteX2253" fmla="*/ 1935207 w 7427256"/>
              <a:gd name="connsiteY2253" fmla="*/ 6143092 h 7209248"/>
              <a:gd name="connsiteX2254" fmla="*/ 1953126 w 7427256"/>
              <a:gd name="connsiteY2254" fmla="*/ 6134132 h 7209248"/>
              <a:gd name="connsiteX2255" fmla="*/ 1962086 w 7427256"/>
              <a:gd name="connsiteY2255" fmla="*/ 6134132 h 7209248"/>
              <a:gd name="connsiteX2256" fmla="*/ 1424528 w 7427256"/>
              <a:gd name="connsiteY2256" fmla="*/ 6116214 h 7209248"/>
              <a:gd name="connsiteX2257" fmla="*/ 1429008 w 7427256"/>
              <a:gd name="connsiteY2257" fmla="*/ 6116214 h 7209248"/>
              <a:gd name="connsiteX2258" fmla="*/ 1442446 w 7427256"/>
              <a:gd name="connsiteY2258" fmla="*/ 6134132 h 7209248"/>
              <a:gd name="connsiteX2259" fmla="*/ 1469324 w 7427256"/>
              <a:gd name="connsiteY2259" fmla="*/ 6169970 h 7209248"/>
              <a:gd name="connsiteX2260" fmla="*/ 1460365 w 7427256"/>
              <a:gd name="connsiteY2260" fmla="*/ 6161010 h 7209248"/>
              <a:gd name="connsiteX2261" fmla="*/ 1442446 w 7427256"/>
              <a:gd name="connsiteY2261" fmla="*/ 6143092 h 7209248"/>
              <a:gd name="connsiteX2262" fmla="*/ 1424528 w 7427256"/>
              <a:gd name="connsiteY2262" fmla="*/ 6116214 h 7209248"/>
              <a:gd name="connsiteX2263" fmla="*/ 5266946 w 7427256"/>
              <a:gd name="connsiteY2263" fmla="*/ 6110615 h 7209248"/>
              <a:gd name="connsiteX2264" fmla="*/ 5263586 w 7427256"/>
              <a:gd name="connsiteY2264" fmla="*/ 6111735 h 7209248"/>
              <a:gd name="connsiteX2265" fmla="*/ 5259106 w 7427256"/>
              <a:gd name="connsiteY2265" fmla="*/ 6116214 h 7209248"/>
              <a:gd name="connsiteX2266" fmla="*/ 5259106 w 7427256"/>
              <a:gd name="connsiteY2266" fmla="*/ 6125174 h 7209248"/>
              <a:gd name="connsiteX2267" fmla="*/ 5268066 w 7427256"/>
              <a:gd name="connsiteY2267" fmla="*/ 6116214 h 7209248"/>
              <a:gd name="connsiteX2268" fmla="*/ 5266946 w 7427256"/>
              <a:gd name="connsiteY2268" fmla="*/ 6110615 h 7209248"/>
              <a:gd name="connsiteX2269" fmla="*/ 5635397 w 7427256"/>
              <a:gd name="connsiteY2269" fmla="*/ 6107255 h 7209248"/>
              <a:gd name="connsiteX2270" fmla="*/ 5644356 w 7427256"/>
              <a:gd name="connsiteY2270" fmla="*/ 6107255 h 7209248"/>
              <a:gd name="connsiteX2271" fmla="*/ 5639877 w 7427256"/>
              <a:gd name="connsiteY2271" fmla="*/ 6120694 h 7209248"/>
              <a:gd name="connsiteX2272" fmla="*/ 5639877 w 7427256"/>
              <a:gd name="connsiteY2272" fmla="*/ 6129654 h 7209248"/>
              <a:gd name="connsiteX2273" fmla="*/ 5635397 w 7427256"/>
              <a:gd name="connsiteY2273" fmla="*/ 6134132 h 7209248"/>
              <a:gd name="connsiteX2274" fmla="*/ 5626437 w 7427256"/>
              <a:gd name="connsiteY2274" fmla="*/ 6125174 h 7209248"/>
              <a:gd name="connsiteX2275" fmla="*/ 5630917 w 7427256"/>
              <a:gd name="connsiteY2275" fmla="*/ 6111735 h 7209248"/>
              <a:gd name="connsiteX2276" fmla="*/ 5635397 w 7427256"/>
              <a:gd name="connsiteY2276" fmla="*/ 6107255 h 7209248"/>
              <a:gd name="connsiteX2277" fmla="*/ 5402454 w 7427256"/>
              <a:gd name="connsiteY2277" fmla="*/ 6107255 h 7209248"/>
              <a:gd name="connsiteX2278" fmla="*/ 5384537 w 7427256"/>
              <a:gd name="connsiteY2278" fmla="*/ 6125174 h 7209248"/>
              <a:gd name="connsiteX2279" fmla="*/ 5411414 w 7427256"/>
              <a:gd name="connsiteY2279" fmla="*/ 6116214 h 7209248"/>
              <a:gd name="connsiteX2280" fmla="*/ 5411414 w 7427256"/>
              <a:gd name="connsiteY2280" fmla="*/ 6107255 h 7209248"/>
              <a:gd name="connsiteX2281" fmla="*/ 5402454 w 7427256"/>
              <a:gd name="connsiteY2281" fmla="*/ 6107255 h 7209248"/>
              <a:gd name="connsiteX2282" fmla="*/ 5044083 w 7427256"/>
              <a:gd name="connsiteY2282" fmla="*/ 6107255 h 7209248"/>
              <a:gd name="connsiteX2283" fmla="*/ 5062002 w 7427256"/>
              <a:gd name="connsiteY2283" fmla="*/ 6116214 h 7209248"/>
              <a:gd name="connsiteX2284" fmla="*/ 5079921 w 7427256"/>
              <a:gd name="connsiteY2284" fmla="*/ 6116214 h 7209248"/>
              <a:gd name="connsiteX2285" fmla="*/ 5088880 w 7427256"/>
              <a:gd name="connsiteY2285" fmla="*/ 6107255 h 7209248"/>
              <a:gd name="connsiteX2286" fmla="*/ 5070961 w 7427256"/>
              <a:gd name="connsiteY2286" fmla="*/ 6107255 h 7209248"/>
              <a:gd name="connsiteX2287" fmla="*/ 5044083 w 7427256"/>
              <a:gd name="connsiteY2287" fmla="*/ 6107255 h 7209248"/>
              <a:gd name="connsiteX2288" fmla="*/ 2078557 w 7427256"/>
              <a:gd name="connsiteY2288" fmla="*/ 6107255 h 7209248"/>
              <a:gd name="connsiteX2289" fmla="*/ 2087516 w 7427256"/>
              <a:gd name="connsiteY2289" fmla="*/ 6116214 h 7209248"/>
              <a:gd name="connsiteX2290" fmla="*/ 2105434 w 7427256"/>
              <a:gd name="connsiteY2290" fmla="*/ 6116214 h 7209248"/>
              <a:gd name="connsiteX2291" fmla="*/ 2105434 w 7427256"/>
              <a:gd name="connsiteY2291" fmla="*/ 6107255 h 7209248"/>
              <a:gd name="connsiteX2292" fmla="*/ 5156075 w 7427256"/>
              <a:gd name="connsiteY2292" fmla="*/ 6102775 h 7209248"/>
              <a:gd name="connsiteX2293" fmla="*/ 5151595 w 7427256"/>
              <a:gd name="connsiteY2293" fmla="*/ 6107255 h 7209248"/>
              <a:gd name="connsiteX2294" fmla="*/ 5169514 w 7427256"/>
              <a:gd name="connsiteY2294" fmla="*/ 6116214 h 7209248"/>
              <a:gd name="connsiteX2295" fmla="*/ 5169514 w 7427256"/>
              <a:gd name="connsiteY2295" fmla="*/ 6107255 h 7209248"/>
              <a:gd name="connsiteX2296" fmla="*/ 5156075 w 7427256"/>
              <a:gd name="connsiteY2296" fmla="*/ 6102775 h 7209248"/>
              <a:gd name="connsiteX2297" fmla="*/ 5940014 w 7427256"/>
              <a:gd name="connsiteY2297" fmla="*/ 6098296 h 7209248"/>
              <a:gd name="connsiteX2298" fmla="*/ 5948972 w 7427256"/>
              <a:gd name="connsiteY2298" fmla="*/ 6098296 h 7209248"/>
              <a:gd name="connsiteX2299" fmla="*/ 5957932 w 7427256"/>
              <a:gd name="connsiteY2299" fmla="*/ 6107255 h 7209248"/>
              <a:gd name="connsiteX2300" fmla="*/ 5957932 w 7427256"/>
              <a:gd name="connsiteY2300" fmla="*/ 6120694 h 7209248"/>
              <a:gd name="connsiteX2301" fmla="*/ 5948972 w 7427256"/>
              <a:gd name="connsiteY2301" fmla="*/ 6116214 h 7209248"/>
              <a:gd name="connsiteX2302" fmla="*/ 5940014 w 7427256"/>
              <a:gd name="connsiteY2302" fmla="*/ 6098296 h 7209248"/>
              <a:gd name="connsiteX2303" fmla="*/ 5724990 w 7427256"/>
              <a:gd name="connsiteY2303" fmla="*/ 6089336 h 7209248"/>
              <a:gd name="connsiteX2304" fmla="*/ 5733948 w 7427256"/>
              <a:gd name="connsiteY2304" fmla="*/ 6098296 h 7209248"/>
              <a:gd name="connsiteX2305" fmla="*/ 5733948 w 7427256"/>
              <a:gd name="connsiteY2305" fmla="*/ 6102775 h 7209248"/>
              <a:gd name="connsiteX2306" fmla="*/ 5742908 w 7427256"/>
              <a:gd name="connsiteY2306" fmla="*/ 6107255 h 7209248"/>
              <a:gd name="connsiteX2307" fmla="*/ 5742908 w 7427256"/>
              <a:gd name="connsiteY2307" fmla="*/ 6125174 h 7209248"/>
              <a:gd name="connsiteX2308" fmla="*/ 5724990 w 7427256"/>
              <a:gd name="connsiteY2308" fmla="*/ 6134132 h 7209248"/>
              <a:gd name="connsiteX2309" fmla="*/ 5724990 w 7427256"/>
              <a:gd name="connsiteY2309" fmla="*/ 6111735 h 7209248"/>
              <a:gd name="connsiteX2310" fmla="*/ 5724990 w 7427256"/>
              <a:gd name="connsiteY2310" fmla="*/ 6089336 h 7209248"/>
              <a:gd name="connsiteX2311" fmla="*/ 5330780 w 7427256"/>
              <a:gd name="connsiteY2311" fmla="*/ 6089336 h 7209248"/>
              <a:gd name="connsiteX2312" fmla="*/ 5321822 w 7427256"/>
              <a:gd name="connsiteY2312" fmla="*/ 6093816 h 7209248"/>
              <a:gd name="connsiteX2313" fmla="*/ 5330780 w 7427256"/>
              <a:gd name="connsiteY2313" fmla="*/ 6098296 h 7209248"/>
              <a:gd name="connsiteX2314" fmla="*/ 5312862 w 7427256"/>
              <a:gd name="connsiteY2314" fmla="*/ 6089336 h 7209248"/>
              <a:gd name="connsiteX2315" fmla="*/ 5294943 w 7427256"/>
              <a:gd name="connsiteY2315" fmla="*/ 6098296 h 7209248"/>
              <a:gd name="connsiteX2316" fmla="*/ 5285984 w 7427256"/>
              <a:gd name="connsiteY2316" fmla="*/ 6116214 h 7209248"/>
              <a:gd name="connsiteX2317" fmla="*/ 5294943 w 7427256"/>
              <a:gd name="connsiteY2317" fmla="*/ 6125174 h 7209248"/>
              <a:gd name="connsiteX2318" fmla="*/ 5303903 w 7427256"/>
              <a:gd name="connsiteY2318" fmla="*/ 6116214 h 7209248"/>
              <a:gd name="connsiteX2319" fmla="*/ 5303903 w 7427256"/>
              <a:gd name="connsiteY2319" fmla="*/ 6098296 h 7209248"/>
              <a:gd name="connsiteX2320" fmla="*/ 5635397 w 7427256"/>
              <a:gd name="connsiteY2320" fmla="*/ 6080377 h 7209248"/>
              <a:gd name="connsiteX2321" fmla="*/ 5644356 w 7427256"/>
              <a:gd name="connsiteY2321" fmla="*/ 6089336 h 7209248"/>
              <a:gd name="connsiteX2322" fmla="*/ 5639877 w 7427256"/>
              <a:gd name="connsiteY2322" fmla="*/ 6098296 h 7209248"/>
              <a:gd name="connsiteX2323" fmla="*/ 5630917 w 7427256"/>
              <a:gd name="connsiteY2323" fmla="*/ 6089336 h 7209248"/>
              <a:gd name="connsiteX2324" fmla="*/ 5635397 w 7427256"/>
              <a:gd name="connsiteY2324" fmla="*/ 6080377 h 7209248"/>
              <a:gd name="connsiteX2325" fmla="*/ 5357658 w 7427256"/>
              <a:gd name="connsiteY2325" fmla="*/ 6080377 h 7209248"/>
              <a:gd name="connsiteX2326" fmla="*/ 5348700 w 7427256"/>
              <a:gd name="connsiteY2326" fmla="*/ 6089336 h 7209248"/>
              <a:gd name="connsiteX2327" fmla="*/ 5348700 w 7427256"/>
              <a:gd name="connsiteY2327" fmla="*/ 6098296 h 7209248"/>
              <a:gd name="connsiteX2328" fmla="*/ 5357658 w 7427256"/>
              <a:gd name="connsiteY2328" fmla="*/ 6089336 h 7209248"/>
              <a:gd name="connsiteX2329" fmla="*/ 5357658 w 7427256"/>
              <a:gd name="connsiteY2329" fmla="*/ 6080377 h 7209248"/>
              <a:gd name="connsiteX2330" fmla="*/ 5888498 w 7427256"/>
              <a:gd name="connsiteY2330" fmla="*/ 6077017 h 7209248"/>
              <a:gd name="connsiteX2331" fmla="*/ 5895217 w 7427256"/>
              <a:gd name="connsiteY2331" fmla="*/ 6084857 h 7209248"/>
              <a:gd name="connsiteX2332" fmla="*/ 5904176 w 7427256"/>
              <a:gd name="connsiteY2332" fmla="*/ 6089336 h 7209248"/>
              <a:gd name="connsiteX2333" fmla="*/ 5913134 w 7427256"/>
              <a:gd name="connsiteY2333" fmla="*/ 6107255 h 7209248"/>
              <a:gd name="connsiteX2334" fmla="*/ 5886257 w 7427256"/>
              <a:gd name="connsiteY2334" fmla="*/ 6107255 h 7209248"/>
              <a:gd name="connsiteX2335" fmla="*/ 5886257 w 7427256"/>
              <a:gd name="connsiteY2335" fmla="*/ 6098296 h 7209248"/>
              <a:gd name="connsiteX2336" fmla="*/ 5877298 w 7427256"/>
              <a:gd name="connsiteY2336" fmla="*/ 6089336 h 7209248"/>
              <a:gd name="connsiteX2337" fmla="*/ 5868338 w 7427256"/>
              <a:gd name="connsiteY2337" fmla="*/ 6089336 h 7209248"/>
              <a:gd name="connsiteX2338" fmla="*/ 5868338 w 7427256"/>
              <a:gd name="connsiteY2338" fmla="*/ 6080377 h 7209248"/>
              <a:gd name="connsiteX2339" fmla="*/ 5888498 w 7427256"/>
              <a:gd name="connsiteY2339" fmla="*/ 6077017 h 7209248"/>
              <a:gd name="connsiteX2340" fmla="*/ 5446132 w 7427256"/>
              <a:gd name="connsiteY2340" fmla="*/ 6075057 h 7209248"/>
              <a:gd name="connsiteX2341" fmla="*/ 5438292 w 7427256"/>
              <a:gd name="connsiteY2341" fmla="*/ 6075897 h 7209248"/>
              <a:gd name="connsiteX2342" fmla="*/ 5438292 w 7427256"/>
              <a:gd name="connsiteY2342" fmla="*/ 6107255 h 7209248"/>
              <a:gd name="connsiteX2343" fmla="*/ 5456211 w 7427256"/>
              <a:gd name="connsiteY2343" fmla="*/ 6098296 h 7209248"/>
              <a:gd name="connsiteX2344" fmla="*/ 5456211 w 7427256"/>
              <a:gd name="connsiteY2344" fmla="*/ 6116214 h 7209248"/>
              <a:gd name="connsiteX2345" fmla="*/ 5447251 w 7427256"/>
              <a:gd name="connsiteY2345" fmla="*/ 6125174 h 7209248"/>
              <a:gd name="connsiteX2346" fmla="*/ 5456211 w 7427256"/>
              <a:gd name="connsiteY2346" fmla="*/ 6134132 h 7209248"/>
              <a:gd name="connsiteX2347" fmla="*/ 5465170 w 7427256"/>
              <a:gd name="connsiteY2347" fmla="*/ 6134132 h 7209248"/>
              <a:gd name="connsiteX2348" fmla="*/ 5465170 w 7427256"/>
              <a:gd name="connsiteY2348" fmla="*/ 6107255 h 7209248"/>
              <a:gd name="connsiteX2349" fmla="*/ 5456211 w 7427256"/>
              <a:gd name="connsiteY2349" fmla="*/ 6089336 h 7209248"/>
              <a:gd name="connsiteX2350" fmla="*/ 5446132 w 7427256"/>
              <a:gd name="connsiteY2350" fmla="*/ 6075057 h 7209248"/>
              <a:gd name="connsiteX2351" fmla="*/ 5841460 w 7427256"/>
              <a:gd name="connsiteY2351" fmla="*/ 6071417 h 7209248"/>
              <a:gd name="connsiteX2352" fmla="*/ 5850420 w 7427256"/>
              <a:gd name="connsiteY2352" fmla="*/ 6075897 h 7209248"/>
              <a:gd name="connsiteX2353" fmla="*/ 5841460 w 7427256"/>
              <a:gd name="connsiteY2353" fmla="*/ 6080377 h 7209248"/>
              <a:gd name="connsiteX2354" fmla="*/ 5778745 w 7427256"/>
              <a:gd name="connsiteY2354" fmla="*/ 6071417 h 7209248"/>
              <a:gd name="connsiteX2355" fmla="*/ 5787705 w 7427256"/>
              <a:gd name="connsiteY2355" fmla="*/ 6089336 h 7209248"/>
              <a:gd name="connsiteX2356" fmla="*/ 5778745 w 7427256"/>
              <a:gd name="connsiteY2356" fmla="*/ 6098296 h 7209248"/>
              <a:gd name="connsiteX2357" fmla="*/ 5769786 w 7427256"/>
              <a:gd name="connsiteY2357" fmla="*/ 6116214 h 7209248"/>
              <a:gd name="connsiteX2358" fmla="*/ 5765306 w 7427256"/>
              <a:gd name="connsiteY2358" fmla="*/ 6080377 h 7209248"/>
              <a:gd name="connsiteX2359" fmla="*/ 5778745 w 7427256"/>
              <a:gd name="connsiteY2359" fmla="*/ 6071417 h 7209248"/>
              <a:gd name="connsiteX2360" fmla="*/ 5751868 w 7427256"/>
              <a:gd name="connsiteY2360" fmla="*/ 6062458 h 7209248"/>
              <a:gd name="connsiteX2361" fmla="*/ 5742908 w 7427256"/>
              <a:gd name="connsiteY2361" fmla="*/ 6071417 h 7209248"/>
              <a:gd name="connsiteX2362" fmla="*/ 5724990 w 7427256"/>
              <a:gd name="connsiteY2362" fmla="*/ 6071417 h 7209248"/>
              <a:gd name="connsiteX2363" fmla="*/ 5689152 w 7427256"/>
              <a:gd name="connsiteY2363" fmla="*/ 6089336 h 7209248"/>
              <a:gd name="connsiteX2364" fmla="*/ 5707071 w 7427256"/>
              <a:gd name="connsiteY2364" fmla="*/ 6098296 h 7209248"/>
              <a:gd name="connsiteX2365" fmla="*/ 5698112 w 7427256"/>
              <a:gd name="connsiteY2365" fmla="*/ 6107255 h 7209248"/>
              <a:gd name="connsiteX2366" fmla="*/ 5689152 w 7427256"/>
              <a:gd name="connsiteY2366" fmla="*/ 6107255 h 7209248"/>
              <a:gd name="connsiteX2367" fmla="*/ 5680194 w 7427256"/>
              <a:gd name="connsiteY2367" fmla="*/ 6093816 h 7209248"/>
              <a:gd name="connsiteX2368" fmla="*/ 5689152 w 7427256"/>
              <a:gd name="connsiteY2368" fmla="*/ 6071417 h 7209248"/>
              <a:gd name="connsiteX2369" fmla="*/ 5581640 w 7427256"/>
              <a:gd name="connsiteY2369" fmla="*/ 6062458 h 7209248"/>
              <a:gd name="connsiteX2370" fmla="*/ 5626437 w 7427256"/>
              <a:gd name="connsiteY2370" fmla="*/ 6062458 h 7209248"/>
              <a:gd name="connsiteX2371" fmla="*/ 5599560 w 7427256"/>
              <a:gd name="connsiteY2371" fmla="*/ 6080377 h 7209248"/>
              <a:gd name="connsiteX2372" fmla="*/ 5581640 w 7427256"/>
              <a:gd name="connsiteY2372" fmla="*/ 6075897 h 7209248"/>
              <a:gd name="connsiteX2373" fmla="*/ 5572682 w 7427256"/>
              <a:gd name="connsiteY2373" fmla="*/ 6080377 h 7209248"/>
              <a:gd name="connsiteX2374" fmla="*/ 5554763 w 7427256"/>
              <a:gd name="connsiteY2374" fmla="*/ 6080377 h 7209248"/>
              <a:gd name="connsiteX2375" fmla="*/ 5559243 w 7427256"/>
              <a:gd name="connsiteY2375" fmla="*/ 6071417 h 7209248"/>
              <a:gd name="connsiteX2376" fmla="*/ 5581640 w 7427256"/>
              <a:gd name="connsiteY2376" fmla="*/ 6062458 h 7209248"/>
              <a:gd name="connsiteX2377" fmla="*/ 5680194 w 7427256"/>
              <a:gd name="connsiteY2377" fmla="*/ 6053499 h 7209248"/>
              <a:gd name="connsiteX2378" fmla="*/ 5698112 w 7427256"/>
              <a:gd name="connsiteY2378" fmla="*/ 6053499 h 7209248"/>
              <a:gd name="connsiteX2379" fmla="*/ 5689152 w 7427256"/>
              <a:gd name="connsiteY2379" fmla="*/ 6057978 h 7209248"/>
              <a:gd name="connsiteX2380" fmla="*/ 5680194 w 7427256"/>
              <a:gd name="connsiteY2380" fmla="*/ 6053499 h 7209248"/>
              <a:gd name="connsiteX2381" fmla="*/ 5285984 w 7427256"/>
              <a:gd name="connsiteY2381" fmla="*/ 6049019 h 7209248"/>
              <a:gd name="connsiteX2382" fmla="*/ 5277026 w 7427256"/>
              <a:gd name="connsiteY2382" fmla="*/ 6053499 h 7209248"/>
              <a:gd name="connsiteX2383" fmla="*/ 5285984 w 7427256"/>
              <a:gd name="connsiteY2383" fmla="*/ 6053499 h 7209248"/>
              <a:gd name="connsiteX2384" fmla="*/ 5294943 w 7427256"/>
              <a:gd name="connsiteY2384" fmla="*/ 6053499 h 7209248"/>
              <a:gd name="connsiteX2385" fmla="*/ 5303903 w 7427256"/>
              <a:gd name="connsiteY2385" fmla="*/ 6062458 h 7209248"/>
              <a:gd name="connsiteX2386" fmla="*/ 5312862 w 7427256"/>
              <a:gd name="connsiteY2386" fmla="*/ 6062458 h 7209248"/>
              <a:gd name="connsiteX2387" fmla="*/ 5312862 w 7427256"/>
              <a:gd name="connsiteY2387" fmla="*/ 6053499 h 7209248"/>
              <a:gd name="connsiteX2388" fmla="*/ 5294943 w 7427256"/>
              <a:gd name="connsiteY2388" fmla="*/ 6053499 h 7209248"/>
              <a:gd name="connsiteX2389" fmla="*/ 5285984 w 7427256"/>
              <a:gd name="connsiteY2389" fmla="*/ 6049019 h 7209248"/>
              <a:gd name="connsiteX2390" fmla="*/ 6110239 w 7427256"/>
              <a:gd name="connsiteY2390" fmla="*/ 6044539 h 7209248"/>
              <a:gd name="connsiteX2391" fmla="*/ 6110239 w 7427256"/>
              <a:gd name="connsiteY2391" fmla="*/ 6053499 h 7209248"/>
              <a:gd name="connsiteX2392" fmla="*/ 6101280 w 7427256"/>
              <a:gd name="connsiteY2392" fmla="*/ 6053499 h 7209248"/>
              <a:gd name="connsiteX2393" fmla="*/ 6101280 w 7427256"/>
              <a:gd name="connsiteY2393" fmla="*/ 6062458 h 7209248"/>
              <a:gd name="connsiteX2394" fmla="*/ 6092322 w 7427256"/>
              <a:gd name="connsiteY2394" fmla="*/ 6053499 h 7209248"/>
              <a:gd name="connsiteX2395" fmla="*/ 5805624 w 7427256"/>
              <a:gd name="connsiteY2395" fmla="*/ 6044539 h 7209248"/>
              <a:gd name="connsiteX2396" fmla="*/ 5814582 w 7427256"/>
              <a:gd name="connsiteY2396" fmla="*/ 6053499 h 7209248"/>
              <a:gd name="connsiteX2397" fmla="*/ 5796664 w 7427256"/>
              <a:gd name="connsiteY2397" fmla="*/ 6053499 h 7209248"/>
              <a:gd name="connsiteX2398" fmla="*/ 5805624 w 7427256"/>
              <a:gd name="connsiteY2398" fmla="*/ 6044539 h 7209248"/>
              <a:gd name="connsiteX2399" fmla="*/ 5724990 w 7427256"/>
              <a:gd name="connsiteY2399" fmla="*/ 6044539 h 7209248"/>
              <a:gd name="connsiteX2400" fmla="*/ 5733948 w 7427256"/>
              <a:gd name="connsiteY2400" fmla="*/ 6049019 h 7209248"/>
              <a:gd name="connsiteX2401" fmla="*/ 5724990 w 7427256"/>
              <a:gd name="connsiteY2401" fmla="*/ 6053499 h 7209248"/>
              <a:gd name="connsiteX2402" fmla="*/ 5716031 w 7427256"/>
              <a:gd name="connsiteY2402" fmla="*/ 6049019 h 7209248"/>
              <a:gd name="connsiteX2403" fmla="*/ 5724990 w 7427256"/>
              <a:gd name="connsiteY2403" fmla="*/ 6044539 h 7209248"/>
              <a:gd name="connsiteX2404" fmla="*/ 5431573 w 7427256"/>
              <a:gd name="connsiteY2404" fmla="*/ 6040059 h 7209248"/>
              <a:gd name="connsiteX2405" fmla="*/ 5420374 w 7427256"/>
              <a:gd name="connsiteY2405" fmla="*/ 6044539 h 7209248"/>
              <a:gd name="connsiteX2406" fmla="*/ 5438292 w 7427256"/>
              <a:gd name="connsiteY2406" fmla="*/ 6053499 h 7209248"/>
              <a:gd name="connsiteX2407" fmla="*/ 5447251 w 7427256"/>
              <a:gd name="connsiteY2407" fmla="*/ 6062458 h 7209248"/>
              <a:gd name="connsiteX2408" fmla="*/ 5456211 w 7427256"/>
              <a:gd name="connsiteY2408" fmla="*/ 6062458 h 7209248"/>
              <a:gd name="connsiteX2409" fmla="*/ 5456211 w 7427256"/>
              <a:gd name="connsiteY2409" fmla="*/ 6053499 h 7209248"/>
              <a:gd name="connsiteX2410" fmla="*/ 5447251 w 7427256"/>
              <a:gd name="connsiteY2410" fmla="*/ 6044539 h 7209248"/>
              <a:gd name="connsiteX2411" fmla="*/ 5431573 w 7427256"/>
              <a:gd name="connsiteY2411" fmla="*/ 6040059 h 7209248"/>
              <a:gd name="connsiteX2412" fmla="*/ 5957932 w 7427256"/>
              <a:gd name="connsiteY2412" fmla="*/ 6035581 h 7209248"/>
              <a:gd name="connsiteX2413" fmla="*/ 5971371 w 7427256"/>
              <a:gd name="connsiteY2413" fmla="*/ 6040059 h 7209248"/>
              <a:gd name="connsiteX2414" fmla="*/ 5993768 w 7427256"/>
              <a:gd name="connsiteY2414" fmla="*/ 6044539 h 7209248"/>
              <a:gd name="connsiteX2415" fmla="*/ 5948972 w 7427256"/>
              <a:gd name="connsiteY2415" fmla="*/ 6053499 h 7209248"/>
              <a:gd name="connsiteX2416" fmla="*/ 5953452 w 7427256"/>
              <a:gd name="connsiteY2416" fmla="*/ 6044539 h 7209248"/>
              <a:gd name="connsiteX2417" fmla="*/ 5957932 w 7427256"/>
              <a:gd name="connsiteY2417" fmla="*/ 6035581 h 7209248"/>
              <a:gd name="connsiteX2418" fmla="*/ 5483089 w 7427256"/>
              <a:gd name="connsiteY2418" fmla="*/ 6035581 h 7209248"/>
              <a:gd name="connsiteX2419" fmla="*/ 5483089 w 7427256"/>
              <a:gd name="connsiteY2419" fmla="*/ 6044539 h 7209248"/>
              <a:gd name="connsiteX2420" fmla="*/ 5492048 w 7427256"/>
              <a:gd name="connsiteY2420" fmla="*/ 6053499 h 7209248"/>
              <a:gd name="connsiteX2421" fmla="*/ 5492048 w 7427256"/>
              <a:gd name="connsiteY2421" fmla="*/ 6044539 h 7209248"/>
              <a:gd name="connsiteX2422" fmla="*/ 5483089 w 7427256"/>
              <a:gd name="connsiteY2422" fmla="*/ 6035581 h 7209248"/>
              <a:gd name="connsiteX2423" fmla="*/ 1747063 w 7427256"/>
              <a:gd name="connsiteY2423" fmla="*/ 6035581 h 7209248"/>
              <a:gd name="connsiteX2424" fmla="*/ 1764982 w 7427256"/>
              <a:gd name="connsiteY2424" fmla="*/ 6053499 h 7209248"/>
              <a:gd name="connsiteX2425" fmla="*/ 1747063 w 7427256"/>
              <a:gd name="connsiteY2425" fmla="*/ 6062458 h 7209248"/>
              <a:gd name="connsiteX2426" fmla="*/ 1747063 w 7427256"/>
              <a:gd name="connsiteY2426" fmla="*/ 6035581 h 7209248"/>
              <a:gd name="connsiteX2427" fmla="*/ 6083362 w 7427256"/>
              <a:gd name="connsiteY2427" fmla="*/ 6026621 h 7209248"/>
              <a:gd name="connsiteX2428" fmla="*/ 6092322 w 7427256"/>
              <a:gd name="connsiteY2428" fmla="*/ 6031101 h 7209248"/>
              <a:gd name="connsiteX2429" fmla="*/ 6083362 w 7427256"/>
              <a:gd name="connsiteY2429" fmla="*/ 6035581 h 7209248"/>
              <a:gd name="connsiteX2430" fmla="*/ 6074402 w 7427256"/>
              <a:gd name="connsiteY2430" fmla="*/ 6031101 h 7209248"/>
              <a:gd name="connsiteX2431" fmla="*/ 6083362 w 7427256"/>
              <a:gd name="connsiteY2431" fmla="*/ 6026621 h 7209248"/>
              <a:gd name="connsiteX2432" fmla="*/ 5747388 w 7427256"/>
              <a:gd name="connsiteY2432" fmla="*/ 6026621 h 7209248"/>
              <a:gd name="connsiteX2433" fmla="*/ 5760828 w 7427256"/>
              <a:gd name="connsiteY2433" fmla="*/ 6044539 h 7209248"/>
              <a:gd name="connsiteX2434" fmla="*/ 5751868 w 7427256"/>
              <a:gd name="connsiteY2434" fmla="*/ 6053499 h 7209248"/>
              <a:gd name="connsiteX2435" fmla="*/ 5747388 w 7427256"/>
              <a:gd name="connsiteY2435" fmla="*/ 6040059 h 7209248"/>
              <a:gd name="connsiteX2436" fmla="*/ 5733948 w 7427256"/>
              <a:gd name="connsiteY2436" fmla="*/ 6035581 h 7209248"/>
              <a:gd name="connsiteX2437" fmla="*/ 5724990 w 7427256"/>
              <a:gd name="connsiteY2437" fmla="*/ 6035581 h 7209248"/>
              <a:gd name="connsiteX2438" fmla="*/ 5747388 w 7427256"/>
              <a:gd name="connsiteY2438" fmla="*/ 6026621 h 7209248"/>
              <a:gd name="connsiteX2439" fmla="*/ 5509966 w 7427256"/>
              <a:gd name="connsiteY2439" fmla="*/ 6026621 h 7209248"/>
              <a:gd name="connsiteX2440" fmla="*/ 5505488 w 7427256"/>
              <a:gd name="connsiteY2440" fmla="*/ 6031101 h 7209248"/>
              <a:gd name="connsiteX2441" fmla="*/ 5501008 w 7427256"/>
              <a:gd name="connsiteY2441" fmla="*/ 6035581 h 7209248"/>
              <a:gd name="connsiteX2442" fmla="*/ 5509966 w 7427256"/>
              <a:gd name="connsiteY2442" fmla="*/ 6035581 h 7209248"/>
              <a:gd name="connsiteX2443" fmla="*/ 5509966 w 7427256"/>
              <a:gd name="connsiteY2443" fmla="*/ 6026621 h 7209248"/>
              <a:gd name="connsiteX2444" fmla="*/ 1527561 w 7427256"/>
              <a:gd name="connsiteY2444" fmla="*/ 6026621 h 7209248"/>
              <a:gd name="connsiteX2445" fmla="*/ 1532039 w 7427256"/>
              <a:gd name="connsiteY2445" fmla="*/ 6035581 h 7209248"/>
              <a:gd name="connsiteX2446" fmla="*/ 1523081 w 7427256"/>
              <a:gd name="connsiteY2446" fmla="*/ 6031101 h 7209248"/>
              <a:gd name="connsiteX2447" fmla="*/ 1527561 w 7427256"/>
              <a:gd name="connsiteY2447" fmla="*/ 6026621 h 7209248"/>
              <a:gd name="connsiteX2448" fmla="*/ 6029606 w 7427256"/>
              <a:gd name="connsiteY2448" fmla="*/ 6017662 h 7209248"/>
              <a:gd name="connsiteX2449" fmla="*/ 6047525 w 7427256"/>
              <a:gd name="connsiteY2449" fmla="*/ 6026621 h 7209248"/>
              <a:gd name="connsiteX2450" fmla="*/ 6047525 w 7427256"/>
              <a:gd name="connsiteY2450" fmla="*/ 6035581 h 7209248"/>
              <a:gd name="connsiteX2451" fmla="*/ 6029606 w 7427256"/>
              <a:gd name="connsiteY2451" fmla="*/ 6026621 h 7209248"/>
              <a:gd name="connsiteX2452" fmla="*/ 5626437 w 7427256"/>
              <a:gd name="connsiteY2452" fmla="*/ 6017662 h 7209248"/>
              <a:gd name="connsiteX2453" fmla="*/ 5635397 w 7427256"/>
              <a:gd name="connsiteY2453" fmla="*/ 6026621 h 7209248"/>
              <a:gd name="connsiteX2454" fmla="*/ 5644356 w 7427256"/>
              <a:gd name="connsiteY2454" fmla="*/ 6017662 h 7209248"/>
              <a:gd name="connsiteX2455" fmla="*/ 5635397 w 7427256"/>
              <a:gd name="connsiteY2455" fmla="*/ 6017662 h 7209248"/>
              <a:gd name="connsiteX2456" fmla="*/ 5888498 w 7427256"/>
              <a:gd name="connsiteY2456" fmla="*/ 6013182 h 7209248"/>
              <a:gd name="connsiteX2457" fmla="*/ 5899696 w 7427256"/>
              <a:gd name="connsiteY2457" fmla="*/ 6017662 h 7209248"/>
              <a:gd name="connsiteX2458" fmla="*/ 5922094 w 7427256"/>
              <a:gd name="connsiteY2458" fmla="*/ 6017662 h 7209248"/>
              <a:gd name="connsiteX2459" fmla="*/ 5935534 w 7427256"/>
              <a:gd name="connsiteY2459" fmla="*/ 6017662 h 7209248"/>
              <a:gd name="connsiteX2460" fmla="*/ 5940014 w 7427256"/>
              <a:gd name="connsiteY2460" fmla="*/ 6026621 h 7209248"/>
              <a:gd name="connsiteX2461" fmla="*/ 5940014 w 7427256"/>
              <a:gd name="connsiteY2461" fmla="*/ 6040059 h 7209248"/>
              <a:gd name="connsiteX2462" fmla="*/ 5922094 w 7427256"/>
              <a:gd name="connsiteY2462" fmla="*/ 6035581 h 7209248"/>
              <a:gd name="connsiteX2463" fmla="*/ 5895217 w 7427256"/>
              <a:gd name="connsiteY2463" fmla="*/ 6035581 h 7209248"/>
              <a:gd name="connsiteX2464" fmla="*/ 5886257 w 7427256"/>
              <a:gd name="connsiteY2464" fmla="*/ 6035581 h 7209248"/>
              <a:gd name="connsiteX2465" fmla="*/ 5881778 w 7427256"/>
              <a:gd name="connsiteY2465" fmla="*/ 6017662 h 7209248"/>
              <a:gd name="connsiteX2466" fmla="*/ 5888498 w 7427256"/>
              <a:gd name="connsiteY2466" fmla="*/ 6013182 h 7209248"/>
              <a:gd name="connsiteX2467" fmla="*/ 5796664 w 7427256"/>
              <a:gd name="connsiteY2467" fmla="*/ 6008703 h 7209248"/>
              <a:gd name="connsiteX2468" fmla="*/ 5805624 w 7427256"/>
              <a:gd name="connsiteY2468" fmla="*/ 6008703 h 7209248"/>
              <a:gd name="connsiteX2469" fmla="*/ 5814582 w 7427256"/>
              <a:gd name="connsiteY2469" fmla="*/ 6026621 h 7209248"/>
              <a:gd name="connsiteX2470" fmla="*/ 5778745 w 7427256"/>
              <a:gd name="connsiteY2470" fmla="*/ 6035581 h 7209248"/>
              <a:gd name="connsiteX2471" fmla="*/ 5787705 w 7427256"/>
              <a:gd name="connsiteY2471" fmla="*/ 6026621 h 7209248"/>
              <a:gd name="connsiteX2472" fmla="*/ 5796664 w 7427256"/>
              <a:gd name="connsiteY2472" fmla="*/ 6022142 h 7209248"/>
              <a:gd name="connsiteX2473" fmla="*/ 5796664 w 7427256"/>
              <a:gd name="connsiteY2473" fmla="*/ 6008703 h 7209248"/>
              <a:gd name="connsiteX2474" fmla="*/ 5707071 w 7427256"/>
              <a:gd name="connsiteY2474" fmla="*/ 6008703 h 7209248"/>
              <a:gd name="connsiteX2475" fmla="*/ 5716031 w 7427256"/>
              <a:gd name="connsiteY2475" fmla="*/ 6008703 h 7209248"/>
              <a:gd name="connsiteX2476" fmla="*/ 5724990 w 7427256"/>
              <a:gd name="connsiteY2476" fmla="*/ 6017662 h 7209248"/>
              <a:gd name="connsiteX2477" fmla="*/ 5707071 w 7427256"/>
              <a:gd name="connsiteY2477" fmla="*/ 6017662 h 7209248"/>
              <a:gd name="connsiteX2478" fmla="*/ 5707071 w 7427256"/>
              <a:gd name="connsiteY2478" fmla="*/ 6008703 h 7209248"/>
              <a:gd name="connsiteX2479" fmla="*/ 5572682 w 7427256"/>
              <a:gd name="connsiteY2479" fmla="*/ 5999743 h 7209248"/>
              <a:gd name="connsiteX2480" fmla="*/ 5572682 w 7427256"/>
              <a:gd name="connsiteY2480" fmla="*/ 6008703 h 7209248"/>
              <a:gd name="connsiteX2481" fmla="*/ 5572682 w 7427256"/>
              <a:gd name="connsiteY2481" fmla="*/ 6017662 h 7209248"/>
              <a:gd name="connsiteX2482" fmla="*/ 5581640 w 7427256"/>
              <a:gd name="connsiteY2482" fmla="*/ 6008703 h 7209248"/>
              <a:gd name="connsiteX2483" fmla="*/ 5581640 w 7427256"/>
              <a:gd name="connsiteY2483" fmla="*/ 6004223 h 7209248"/>
              <a:gd name="connsiteX2484" fmla="*/ 5572682 w 7427256"/>
              <a:gd name="connsiteY2484" fmla="*/ 5999743 h 7209248"/>
              <a:gd name="connsiteX2485" fmla="*/ 5518926 w 7427256"/>
              <a:gd name="connsiteY2485" fmla="*/ 5999743 h 7209248"/>
              <a:gd name="connsiteX2486" fmla="*/ 5527886 w 7427256"/>
              <a:gd name="connsiteY2486" fmla="*/ 6026621 h 7209248"/>
              <a:gd name="connsiteX2487" fmla="*/ 5545804 w 7427256"/>
              <a:gd name="connsiteY2487" fmla="*/ 6035581 h 7209248"/>
              <a:gd name="connsiteX2488" fmla="*/ 5545804 w 7427256"/>
              <a:gd name="connsiteY2488" fmla="*/ 6026621 h 7209248"/>
              <a:gd name="connsiteX2489" fmla="*/ 5536844 w 7427256"/>
              <a:gd name="connsiteY2489" fmla="*/ 6008703 h 7209248"/>
              <a:gd name="connsiteX2490" fmla="*/ 1345014 w 7427256"/>
              <a:gd name="connsiteY2490" fmla="*/ 5993024 h 7209248"/>
              <a:gd name="connsiteX2491" fmla="*/ 1348374 w 7427256"/>
              <a:gd name="connsiteY2491" fmla="*/ 5995263 h 7209248"/>
              <a:gd name="connsiteX2492" fmla="*/ 1352854 w 7427256"/>
              <a:gd name="connsiteY2492" fmla="*/ 6008703 h 7209248"/>
              <a:gd name="connsiteX2493" fmla="*/ 1343895 w 7427256"/>
              <a:gd name="connsiteY2493" fmla="*/ 6008703 h 7209248"/>
              <a:gd name="connsiteX2494" fmla="*/ 1343895 w 7427256"/>
              <a:gd name="connsiteY2494" fmla="*/ 5995263 h 7209248"/>
              <a:gd name="connsiteX2495" fmla="*/ 1345014 w 7427256"/>
              <a:gd name="connsiteY2495" fmla="*/ 5993024 h 7209248"/>
              <a:gd name="connsiteX2496" fmla="*/ 5984810 w 7427256"/>
              <a:gd name="connsiteY2496" fmla="*/ 5990784 h 7209248"/>
              <a:gd name="connsiteX2497" fmla="*/ 5993768 w 7427256"/>
              <a:gd name="connsiteY2497" fmla="*/ 5990784 h 7209248"/>
              <a:gd name="connsiteX2498" fmla="*/ 6011688 w 7427256"/>
              <a:gd name="connsiteY2498" fmla="*/ 5990784 h 7209248"/>
              <a:gd name="connsiteX2499" fmla="*/ 6011688 w 7427256"/>
              <a:gd name="connsiteY2499" fmla="*/ 5999743 h 7209248"/>
              <a:gd name="connsiteX2500" fmla="*/ 5993768 w 7427256"/>
              <a:gd name="connsiteY2500" fmla="*/ 5999743 h 7209248"/>
              <a:gd name="connsiteX2501" fmla="*/ 1782900 w 7427256"/>
              <a:gd name="connsiteY2501" fmla="*/ 5990784 h 7209248"/>
              <a:gd name="connsiteX2502" fmla="*/ 1791859 w 7427256"/>
              <a:gd name="connsiteY2502" fmla="*/ 5999743 h 7209248"/>
              <a:gd name="connsiteX2503" fmla="*/ 1764982 w 7427256"/>
              <a:gd name="connsiteY2503" fmla="*/ 5999743 h 7209248"/>
              <a:gd name="connsiteX2504" fmla="*/ 5957932 w 7427256"/>
              <a:gd name="connsiteY2504" fmla="*/ 5981824 h 7209248"/>
              <a:gd name="connsiteX2505" fmla="*/ 5966891 w 7427256"/>
              <a:gd name="connsiteY2505" fmla="*/ 5990784 h 7209248"/>
              <a:gd name="connsiteX2506" fmla="*/ 5966891 w 7427256"/>
              <a:gd name="connsiteY2506" fmla="*/ 6008703 h 7209248"/>
              <a:gd name="connsiteX2507" fmla="*/ 5966891 w 7427256"/>
              <a:gd name="connsiteY2507" fmla="*/ 6017662 h 7209248"/>
              <a:gd name="connsiteX2508" fmla="*/ 5948972 w 7427256"/>
              <a:gd name="connsiteY2508" fmla="*/ 6008703 h 7209248"/>
              <a:gd name="connsiteX2509" fmla="*/ 5957932 w 7427256"/>
              <a:gd name="connsiteY2509" fmla="*/ 5981824 h 7209248"/>
              <a:gd name="connsiteX2510" fmla="*/ 5850420 w 7427256"/>
              <a:gd name="connsiteY2510" fmla="*/ 5981824 h 7209248"/>
              <a:gd name="connsiteX2511" fmla="*/ 5850420 w 7427256"/>
              <a:gd name="connsiteY2511" fmla="*/ 5999743 h 7209248"/>
              <a:gd name="connsiteX2512" fmla="*/ 5832502 w 7427256"/>
              <a:gd name="connsiteY2512" fmla="*/ 5990784 h 7209248"/>
              <a:gd name="connsiteX2513" fmla="*/ 5590600 w 7427256"/>
              <a:gd name="connsiteY2513" fmla="*/ 5981824 h 7209248"/>
              <a:gd name="connsiteX2514" fmla="*/ 5590600 w 7427256"/>
              <a:gd name="connsiteY2514" fmla="*/ 5999743 h 7209248"/>
              <a:gd name="connsiteX2515" fmla="*/ 5608520 w 7427256"/>
              <a:gd name="connsiteY2515" fmla="*/ 5990784 h 7209248"/>
              <a:gd name="connsiteX2516" fmla="*/ 5599560 w 7427256"/>
              <a:gd name="connsiteY2516" fmla="*/ 5990784 h 7209248"/>
              <a:gd name="connsiteX2517" fmla="*/ 5595080 w 7427256"/>
              <a:gd name="connsiteY2517" fmla="*/ 5986304 h 7209248"/>
              <a:gd name="connsiteX2518" fmla="*/ 5590600 w 7427256"/>
              <a:gd name="connsiteY2518" fmla="*/ 5981824 h 7209248"/>
              <a:gd name="connsiteX2519" fmla="*/ 1702266 w 7427256"/>
              <a:gd name="connsiteY2519" fmla="*/ 5981824 h 7209248"/>
              <a:gd name="connsiteX2520" fmla="*/ 1711225 w 7427256"/>
              <a:gd name="connsiteY2520" fmla="*/ 5981824 h 7209248"/>
              <a:gd name="connsiteX2521" fmla="*/ 1711225 w 7427256"/>
              <a:gd name="connsiteY2521" fmla="*/ 5990784 h 7209248"/>
              <a:gd name="connsiteX2522" fmla="*/ 1702266 w 7427256"/>
              <a:gd name="connsiteY2522" fmla="*/ 5986304 h 7209248"/>
              <a:gd name="connsiteX2523" fmla="*/ 1702266 w 7427256"/>
              <a:gd name="connsiteY2523" fmla="*/ 5981824 h 7209248"/>
              <a:gd name="connsiteX2524" fmla="*/ 6226711 w 7427256"/>
              <a:gd name="connsiteY2524" fmla="*/ 5963907 h 7209248"/>
              <a:gd name="connsiteX2525" fmla="*/ 6244630 w 7427256"/>
              <a:gd name="connsiteY2525" fmla="*/ 5968385 h 7209248"/>
              <a:gd name="connsiteX2526" fmla="*/ 6235670 w 7427256"/>
              <a:gd name="connsiteY2526" fmla="*/ 5972865 h 7209248"/>
              <a:gd name="connsiteX2527" fmla="*/ 6217751 w 7427256"/>
              <a:gd name="connsiteY2527" fmla="*/ 5972865 h 7209248"/>
              <a:gd name="connsiteX2528" fmla="*/ 5644356 w 7427256"/>
              <a:gd name="connsiteY2528" fmla="*/ 5963907 h 7209248"/>
              <a:gd name="connsiteX2529" fmla="*/ 5639877 w 7427256"/>
              <a:gd name="connsiteY2529" fmla="*/ 5968385 h 7209248"/>
              <a:gd name="connsiteX2530" fmla="*/ 5635397 w 7427256"/>
              <a:gd name="connsiteY2530" fmla="*/ 5981824 h 7209248"/>
              <a:gd name="connsiteX2531" fmla="*/ 5626437 w 7427256"/>
              <a:gd name="connsiteY2531" fmla="*/ 5990784 h 7209248"/>
              <a:gd name="connsiteX2532" fmla="*/ 5644356 w 7427256"/>
              <a:gd name="connsiteY2532" fmla="*/ 5981824 h 7209248"/>
              <a:gd name="connsiteX2533" fmla="*/ 5644356 w 7427256"/>
              <a:gd name="connsiteY2533" fmla="*/ 5963907 h 7209248"/>
              <a:gd name="connsiteX2534" fmla="*/ 1644031 w 7427256"/>
              <a:gd name="connsiteY2534" fmla="*/ 5963907 h 7209248"/>
              <a:gd name="connsiteX2535" fmla="*/ 1648511 w 7427256"/>
              <a:gd name="connsiteY2535" fmla="*/ 5972865 h 7209248"/>
              <a:gd name="connsiteX2536" fmla="*/ 1639551 w 7427256"/>
              <a:gd name="connsiteY2536" fmla="*/ 5972865 h 7209248"/>
              <a:gd name="connsiteX2537" fmla="*/ 1644031 w 7427256"/>
              <a:gd name="connsiteY2537" fmla="*/ 5963907 h 7209248"/>
              <a:gd name="connsiteX2538" fmla="*/ 1773940 w 7427256"/>
              <a:gd name="connsiteY2538" fmla="*/ 5950467 h 7209248"/>
              <a:gd name="connsiteX2539" fmla="*/ 1777525 w 7427256"/>
              <a:gd name="connsiteY2539" fmla="*/ 5954947 h 7209248"/>
              <a:gd name="connsiteX2540" fmla="*/ 1773940 w 7427256"/>
              <a:gd name="connsiteY2540" fmla="*/ 5954947 h 7209248"/>
              <a:gd name="connsiteX2541" fmla="*/ 5923724 w 7427256"/>
              <a:gd name="connsiteY2541" fmla="*/ 5950060 h 7209248"/>
              <a:gd name="connsiteX2542" fmla="*/ 5926574 w 7427256"/>
              <a:gd name="connsiteY2542" fmla="*/ 5950467 h 7209248"/>
              <a:gd name="connsiteX2543" fmla="*/ 5931054 w 7427256"/>
              <a:gd name="connsiteY2543" fmla="*/ 5954947 h 7209248"/>
              <a:gd name="connsiteX2544" fmla="*/ 5724990 w 7427256"/>
              <a:gd name="connsiteY2544" fmla="*/ 5945988 h 7209248"/>
              <a:gd name="connsiteX2545" fmla="*/ 5720510 w 7427256"/>
              <a:gd name="connsiteY2545" fmla="*/ 5950467 h 7209248"/>
              <a:gd name="connsiteX2546" fmla="*/ 5724990 w 7427256"/>
              <a:gd name="connsiteY2546" fmla="*/ 5963907 h 7209248"/>
              <a:gd name="connsiteX2547" fmla="*/ 5724990 w 7427256"/>
              <a:gd name="connsiteY2547" fmla="*/ 5954947 h 7209248"/>
              <a:gd name="connsiteX2548" fmla="*/ 5733948 w 7427256"/>
              <a:gd name="connsiteY2548" fmla="*/ 5945988 h 7209248"/>
              <a:gd name="connsiteX2549" fmla="*/ 5732269 w 7427256"/>
              <a:gd name="connsiteY2549" fmla="*/ 5945988 h 7209248"/>
              <a:gd name="connsiteX2550" fmla="*/ 5724990 w 7427256"/>
              <a:gd name="connsiteY2550" fmla="*/ 5945988 h 7209248"/>
              <a:gd name="connsiteX2551" fmla="*/ 1684348 w 7427256"/>
              <a:gd name="connsiteY2551" fmla="*/ 5945988 h 7209248"/>
              <a:gd name="connsiteX2552" fmla="*/ 1693306 w 7427256"/>
              <a:gd name="connsiteY2552" fmla="*/ 5945988 h 7209248"/>
              <a:gd name="connsiteX2553" fmla="*/ 1693306 w 7427256"/>
              <a:gd name="connsiteY2553" fmla="*/ 5954947 h 7209248"/>
              <a:gd name="connsiteX2554" fmla="*/ 1684348 w 7427256"/>
              <a:gd name="connsiteY2554" fmla="*/ 5945988 h 7209248"/>
              <a:gd name="connsiteX2555" fmla="*/ 5904176 w 7427256"/>
              <a:gd name="connsiteY2555" fmla="*/ 5937028 h 7209248"/>
              <a:gd name="connsiteX2556" fmla="*/ 5923724 w 7427256"/>
              <a:gd name="connsiteY2556" fmla="*/ 5950060 h 7209248"/>
              <a:gd name="connsiteX2557" fmla="*/ 5918734 w 7427256"/>
              <a:gd name="connsiteY2557" fmla="*/ 5949347 h 7209248"/>
              <a:gd name="connsiteX2558" fmla="*/ 5904176 w 7427256"/>
              <a:gd name="connsiteY2558" fmla="*/ 5954947 h 7209248"/>
              <a:gd name="connsiteX2559" fmla="*/ 5877298 w 7427256"/>
              <a:gd name="connsiteY2559" fmla="*/ 5972865 h 7209248"/>
              <a:gd name="connsiteX2560" fmla="*/ 5859379 w 7427256"/>
              <a:gd name="connsiteY2560" fmla="*/ 5972865 h 7209248"/>
              <a:gd name="connsiteX2561" fmla="*/ 5886257 w 7427256"/>
              <a:gd name="connsiteY2561" fmla="*/ 5954947 h 7209248"/>
              <a:gd name="connsiteX2562" fmla="*/ 5895217 w 7427256"/>
              <a:gd name="connsiteY2562" fmla="*/ 5945988 h 7209248"/>
              <a:gd name="connsiteX2563" fmla="*/ 5635397 w 7427256"/>
              <a:gd name="connsiteY2563" fmla="*/ 5937028 h 7209248"/>
              <a:gd name="connsiteX2564" fmla="*/ 5608520 w 7427256"/>
              <a:gd name="connsiteY2564" fmla="*/ 5945988 h 7209248"/>
              <a:gd name="connsiteX2565" fmla="*/ 5621958 w 7427256"/>
              <a:gd name="connsiteY2565" fmla="*/ 5950467 h 7209248"/>
              <a:gd name="connsiteX2566" fmla="*/ 5644356 w 7427256"/>
              <a:gd name="connsiteY2566" fmla="*/ 5945988 h 7209248"/>
              <a:gd name="connsiteX2567" fmla="*/ 1287899 w 7427256"/>
              <a:gd name="connsiteY2567" fmla="*/ 5932549 h 7209248"/>
              <a:gd name="connsiteX2568" fmla="*/ 1290138 w 7427256"/>
              <a:gd name="connsiteY2568" fmla="*/ 5937028 h 7209248"/>
              <a:gd name="connsiteX2569" fmla="*/ 1294618 w 7427256"/>
              <a:gd name="connsiteY2569" fmla="*/ 5945988 h 7209248"/>
              <a:gd name="connsiteX2570" fmla="*/ 1290138 w 7427256"/>
              <a:gd name="connsiteY2570" fmla="*/ 5954947 h 7209248"/>
              <a:gd name="connsiteX2571" fmla="*/ 1281179 w 7427256"/>
              <a:gd name="connsiteY2571" fmla="*/ 5954947 h 7209248"/>
              <a:gd name="connsiteX2572" fmla="*/ 1281179 w 7427256"/>
              <a:gd name="connsiteY2572" fmla="*/ 5937028 h 7209248"/>
              <a:gd name="connsiteX2573" fmla="*/ 1287899 w 7427256"/>
              <a:gd name="connsiteY2573" fmla="*/ 5932549 h 7209248"/>
              <a:gd name="connsiteX2574" fmla="*/ 1722425 w 7427256"/>
              <a:gd name="connsiteY2574" fmla="*/ 5930308 h 7209248"/>
              <a:gd name="connsiteX2575" fmla="*/ 1729144 w 7427256"/>
              <a:gd name="connsiteY2575" fmla="*/ 5932549 h 7209248"/>
              <a:gd name="connsiteX2576" fmla="*/ 1738103 w 7427256"/>
              <a:gd name="connsiteY2576" fmla="*/ 5937028 h 7209248"/>
              <a:gd name="connsiteX2577" fmla="*/ 1729144 w 7427256"/>
              <a:gd name="connsiteY2577" fmla="*/ 5937028 h 7209248"/>
              <a:gd name="connsiteX2578" fmla="*/ 1720185 w 7427256"/>
              <a:gd name="connsiteY2578" fmla="*/ 5932549 h 7209248"/>
              <a:gd name="connsiteX2579" fmla="*/ 1722425 w 7427256"/>
              <a:gd name="connsiteY2579" fmla="*/ 5930308 h 7209248"/>
              <a:gd name="connsiteX2580" fmla="*/ 5554763 w 7427256"/>
              <a:gd name="connsiteY2580" fmla="*/ 5919110 h 7209248"/>
              <a:gd name="connsiteX2581" fmla="*/ 5563723 w 7427256"/>
              <a:gd name="connsiteY2581" fmla="*/ 5928069 h 7209248"/>
              <a:gd name="connsiteX2582" fmla="*/ 5572682 w 7427256"/>
              <a:gd name="connsiteY2582" fmla="*/ 5919110 h 7209248"/>
              <a:gd name="connsiteX2583" fmla="*/ 5554763 w 7427256"/>
              <a:gd name="connsiteY2583" fmla="*/ 5919110 h 7209248"/>
              <a:gd name="connsiteX2584" fmla="*/ 6468612 w 7427256"/>
              <a:gd name="connsiteY2584" fmla="*/ 5901191 h 7209248"/>
              <a:gd name="connsiteX2585" fmla="*/ 6477570 w 7427256"/>
              <a:gd name="connsiteY2585" fmla="*/ 5910150 h 7209248"/>
              <a:gd name="connsiteX2586" fmla="*/ 6468612 w 7427256"/>
              <a:gd name="connsiteY2586" fmla="*/ 5910150 h 7209248"/>
              <a:gd name="connsiteX2587" fmla="*/ 6468612 w 7427256"/>
              <a:gd name="connsiteY2587" fmla="*/ 5901191 h 7209248"/>
              <a:gd name="connsiteX2588" fmla="*/ 5724990 w 7427256"/>
              <a:gd name="connsiteY2588" fmla="*/ 5901191 h 7209248"/>
              <a:gd name="connsiteX2589" fmla="*/ 5716031 w 7427256"/>
              <a:gd name="connsiteY2589" fmla="*/ 5910150 h 7209248"/>
              <a:gd name="connsiteX2590" fmla="*/ 5698112 w 7427256"/>
              <a:gd name="connsiteY2590" fmla="*/ 5919110 h 7209248"/>
              <a:gd name="connsiteX2591" fmla="*/ 5698112 w 7427256"/>
              <a:gd name="connsiteY2591" fmla="*/ 5937028 h 7209248"/>
              <a:gd name="connsiteX2592" fmla="*/ 5729470 w 7427256"/>
              <a:gd name="connsiteY2592" fmla="*/ 5937028 h 7209248"/>
              <a:gd name="connsiteX2593" fmla="*/ 5751868 w 7427256"/>
              <a:gd name="connsiteY2593" fmla="*/ 5928069 h 7209248"/>
              <a:gd name="connsiteX2594" fmla="*/ 5742908 w 7427256"/>
              <a:gd name="connsiteY2594" fmla="*/ 5910150 h 7209248"/>
              <a:gd name="connsiteX2595" fmla="*/ 5724990 w 7427256"/>
              <a:gd name="connsiteY2595" fmla="*/ 5901191 h 7209248"/>
              <a:gd name="connsiteX2596" fmla="*/ 5680194 w 7427256"/>
              <a:gd name="connsiteY2596" fmla="*/ 5901191 h 7209248"/>
              <a:gd name="connsiteX2597" fmla="*/ 5671234 w 7427256"/>
              <a:gd name="connsiteY2597" fmla="*/ 5910150 h 7209248"/>
              <a:gd name="connsiteX2598" fmla="*/ 5689152 w 7427256"/>
              <a:gd name="connsiteY2598" fmla="*/ 5910150 h 7209248"/>
              <a:gd name="connsiteX2599" fmla="*/ 5680194 w 7427256"/>
              <a:gd name="connsiteY2599" fmla="*/ 5901191 h 7209248"/>
              <a:gd name="connsiteX2600" fmla="*/ 1827697 w 7427256"/>
              <a:gd name="connsiteY2600" fmla="*/ 5901191 h 7209248"/>
              <a:gd name="connsiteX2601" fmla="*/ 1818737 w 7427256"/>
              <a:gd name="connsiteY2601" fmla="*/ 5910150 h 7209248"/>
              <a:gd name="connsiteX2602" fmla="*/ 1827697 w 7427256"/>
              <a:gd name="connsiteY2602" fmla="*/ 5910150 h 7209248"/>
              <a:gd name="connsiteX2603" fmla="*/ 1845614 w 7427256"/>
              <a:gd name="connsiteY2603" fmla="*/ 5910150 h 7209248"/>
              <a:gd name="connsiteX2604" fmla="*/ 1317017 w 7427256"/>
              <a:gd name="connsiteY2604" fmla="*/ 5901191 h 7209248"/>
              <a:gd name="connsiteX2605" fmla="*/ 1321496 w 7427256"/>
              <a:gd name="connsiteY2605" fmla="*/ 5905670 h 7209248"/>
              <a:gd name="connsiteX2606" fmla="*/ 1325976 w 7427256"/>
              <a:gd name="connsiteY2606" fmla="*/ 5910150 h 7209248"/>
              <a:gd name="connsiteX2607" fmla="*/ 1321496 w 7427256"/>
              <a:gd name="connsiteY2607" fmla="*/ 5910150 h 7209248"/>
              <a:gd name="connsiteX2608" fmla="*/ 1317017 w 7427256"/>
              <a:gd name="connsiteY2608" fmla="*/ 5901191 h 7209248"/>
              <a:gd name="connsiteX2609" fmla="*/ 5886257 w 7427256"/>
              <a:gd name="connsiteY2609" fmla="*/ 5892231 h 7209248"/>
              <a:gd name="connsiteX2610" fmla="*/ 5895217 w 7427256"/>
              <a:gd name="connsiteY2610" fmla="*/ 5892231 h 7209248"/>
              <a:gd name="connsiteX2611" fmla="*/ 5886257 w 7427256"/>
              <a:gd name="connsiteY2611" fmla="*/ 5901191 h 7209248"/>
              <a:gd name="connsiteX2612" fmla="*/ 5886257 w 7427256"/>
              <a:gd name="connsiteY2612" fmla="*/ 5892231 h 7209248"/>
              <a:gd name="connsiteX2613" fmla="*/ 1666429 w 7427256"/>
              <a:gd name="connsiteY2613" fmla="*/ 5892231 h 7209248"/>
              <a:gd name="connsiteX2614" fmla="*/ 1675389 w 7427256"/>
              <a:gd name="connsiteY2614" fmla="*/ 5901191 h 7209248"/>
              <a:gd name="connsiteX2615" fmla="*/ 1657470 w 7427256"/>
              <a:gd name="connsiteY2615" fmla="*/ 5910150 h 7209248"/>
              <a:gd name="connsiteX2616" fmla="*/ 1648511 w 7427256"/>
              <a:gd name="connsiteY2616" fmla="*/ 5901191 h 7209248"/>
              <a:gd name="connsiteX2617" fmla="*/ 1639551 w 7427256"/>
              <a:gd name="connsiteY2617" fmla="*/ 5901191 h 7209248"/>
              <a:gd name="connsiteX2618" fmla="*/ 1666429 w 7427256"/>
              <a:gd name="connsiteY2618" fmla="*/ 5892231 h 7209248"/>
              <a:gd name="connsiteX2619" fmla="*/ 1415569 w 7427256"/>
              <a:gd name="connsiteY2619" fmla="*/ 5892231 h 7209248"/>
              <a:gd name="connsiteX2620" fmla="*/ 1433488 w 7427256"/>
              <a:gd name="connsiteY2620" fmla="*/ 5892231 h 7209248"/>
              <a:gd name="connsiteX2621" fmla="*/ 1424528 w 7427256"/>
              <a:gd name="connsiteY2621" fmla="*/ 5901191 h 7209248"/>
              <a:gd name="connsiteX2622" fmla="*/ 1415569 w 7427256"/>
              <a:gd name="connsiteY2622" fmla="*/ 5892231 h 7209248"/>
              <a:gd name="connsiteX2623" fmla="*/ 1245342 w 7427256"/>
              <a:gd name="connsiteY2623" fmla="*/ 5892231 h 7209248"/>
              <a:gd name="connsiteX2624" fmla="*/ 1245342 w 7427256"/>
              <a:gd name="connsiteY2624" fmla="*/ 5910150 h 7209248"/>
              <a:gd name="connsiteX2625" fmla="*/ 1236383 w 7427256"/>
              <a:gd name="connsiteY2625" fmla="*/ 5901191 h 7209248"/>
              <a:gd name="connsiteX2626" fmla="*/ 6473090 w 7427256"/>
              <a:gd name="connsiteY2626" fmla="*/ 5874312 h 7209248"/>
              <a:gd name="connsiteX2627" fmla="*/ 6477570 w 7427256"/>
              <a:gd name="connsiteY2627" fmla="*/ 5883272 h 7209248"/>
              <a:gd name="connsiteX2628" fmla="*/ 6468612 w 7427256"/>
              <a:gd name="connsiteY2628" fmla="*/ 5892231 h 7209248"/>
              <a:gd name="connsiteX2629" fmla="*/ 6468612 w 7427256"/>
              <a:gd name="connsiteY2629" fmla="*/ 5883272 h 7209248"/>
              <a:gd name="connsiteX2630" fmla="*/ 6473090 w 7427256"/>
              <a:gd name="connsiteY2630" fmla="*/ 5874312 h 7209248"/>
              <a:gd name="connsiteX2631" fmla="*/ 1388691 w 7427256"/>
              <a:gd name="connsiteY2631" fmla="*/ 5874312 h 7209248"/>
              <a:gd name="connsiteX2632" fmla="*/ 1397650 w 7427256"/>
              <a:gd name="connsiteY2632" fmla="*/ 5883272 h 7209248"/>
              <a:gd name="connsiteX2633" fmla="*/ 1388691 w 7427256"/>
              <a:gd name="connsiteY2633" fmla="*/ 5883272 h 7209248"/>
              <a:gd name="connsiteX2634" fmla="*/ 1388691 w 7427256"/>
              <a:gd name="connsiteY2634" fmla="*/ 5874312 h 7209248"/>
              <a:gd name="connsiteX2635" fmla="*/ 5724990 w 7427256"/>
              <a:gd name="connsiteY2635" fmla="*/ 5865354 h 7209248"/>
              <a:gd name="connsiteX2636" fmla="*/ 5724990 w 7427256"/>
              <a:gd name="connsiteY2636" fmla="*/ 5874312 h 7209248"/>
              <a:gd name="connsiteX2637" fmla="*/ 5729470 w 7427256"/>
              <a:gd name="connsiteY2637" fmla="*/ 5869834 h 7209248"/>
              <a:gd name="connsiteX2638" fmla="*/ 5724990 w 7427256"/>
              <a:gd name="connsiteY2638" fmla="*/ 5865354 h 7209248"/>
              <a:gd name="connsiteX2639" fmla="*/ 5671234 w 7427256"/>
              <a:gd name="connsiteY2639" fmla="*/ 5865354 h 7209248"/>
              <a:gd name="connsiteX2640" fmla="*/ 5657794 w 7427256"/>
              <a:gd name="connsiteY2640" fmla="*/ 5869834 h 7209248"/>
              <a:gd name="connsiteX2641" fmla="*/ 5653316 w 7427256"/>
              <a:gd name="connsiteY2641" fmla="*/ 5874312 h 7209248"/>
              <a:gd name="connsiteX2642" fmla="*/ 5662274 w 7427256"/>
              <a:gd name="connsiteY2642" fmla="*/ 5874312 h 7209248"/>
              <a:gd name="connsiteX2643" fmla="*/ 5671234 w 7427256"/>
              <a:gd name="connsiteY2643" fmla="*/ 5869834 h 7209248"/>
              <a:gd name="connsiteX2644" fmla="*/ 5671234 w 7427256"/>
              <a:gd name="connsiteY2644" fmla="*/ 5865354 h 7209248"/>
              <a:gd name="connsiteX2645" fmla="*/ 5612998 w 7427256"/>
              <a:gd name="connsiteY2645" fmla="*/ 5865354 h 7209248"/>
              <a:gd name="connsiteX2646" fmla="*/ 5590600 w 7427256"/>
              <a:gd name="connsiteY2646" fmla="*/ 5874312 h 7209248"/>
              <a:gd name="connsiteX2647" fmla="*/ 5608520 w 7427256"/>
              <a:gd name="connsiteY2647" fmla="*/ 5874312 h 7209248"/>
              <a:gd name="connsiteX2648" fmla="*/ 5612998 w 7427256"/>
              <a:gd name="connsiteY2648" fmla="*/ 5865354 h 7209248"/>
              <a:gd name="connsiteX2649" fmla="*/ 1652990 w 7427256"/>
              <a:gd name="connsiteY2649" fmla="*/ 5856395 h 7209248"/>
              <a:gd name="connsiteX2650" fmla="*/ 1657470 w 7427256"/>
              <a:gd name="connsiteY2650" fmla="*/ 5865354 h 7209248"/>
              <a:gd name="connsiteX2651" fmla="*/ 1657470 w 7427256"/>
              <a:gd name="connsiteY2651" fmla="*/ 5883272 h 7209248"/>
              <a:gd name="connsiteX2652" fmla="*/ 1644031 w 7427256"/>
              <a:gd name="connsiteY2652" fmla="*/ 5883272 h 7209248"/>
              <a:gd name="connsiteX2653" fmla="*/ 1639551 w 7427256"/>
              <a:gd name="connsiteY2653" fmla="*/ 5874312 h 7209248"/>
              <a:gd name="connsiteX2654" fmla="*/ 1652990 w 7427256"/>
              <a:gd name="connsiteY2654" fmla="*/ 5856395 h 7209248"/>
              <a:gd name="connsiteX2655" fmla="*/ 6047525 w 7427256"/>
              <a:gd name="connsiteY2655" fmla="*/ 5847435 h 7209248"/>
              <a:gd name="connsiteX2656" fmla="*/ 6047525 w 7427256"/>
              <a:gd name="connsiteY2656" fmla="*/ 5865354 h 7209248"/>
              <a:gd name="connsiteX2657" fmla="*/ 6020646 w 7427256"/>
              <a:gd name="connsiteY2657" fmla="*/ 5865354 h 7209248"/>
              <a:gd name="connsiteX2658" fmla="*/ 6038565 w 7427256"/>
              <a:gd name="connsiteY2658" fmla="*/ 5856395 h 7209248"/>
              <a:gd name="connsiteX2659" fmla="*/ 6047525 w 7427256"/>
              <a:gd name="connsiteY2659" fmla="*/ 5847435 h 7209248"/>
              <a:gd name="connsiteX2660" fmla="*/ 5836982 w 7427256"/>
              <a:gd name="connsiteY2660" fmla="*/ 5847435 h 7209248"/>
              <a:gd name="connsiteX2661" fmla="*/ 5832502 w 7427256"/>
              <a:gd name="connsiteY2661" fmla="*/ 5856395 h 7209248"/>
              <a:gd name="connsiteX2662" fmla="*/ 5832502 w 7427256"/>
              <a:gd name="connsiteY2662" fmla="*/ 5865354 h 7209248"/>
              <a:gd name="connsiteX2663" fmla="*/ 5836982 w 7427256"/>
              <a:gd name="connsiteY2663" fmla="*/ 5856395 h 7209248"/>
              <a:gd name="connsiteX2664" fmla="*/ 5836982 w 7427256"/>
              <a:gd name="connsiteY2664" fmla="*/ 5847435 h 7209248"/>
              <a:gd name="connsiteX2665" fmla="*/ 1312537 w 7427256"/>
              <a:gd name="connsiteY2665" fmla="*/ 5844636 h 7209248"/>
              <a:gd name="connsiteX2666" fmla="*/ 1317017 w 7427256"/>
              <a:gd name="connsiteY2666" fmla="*/ 5847435 h 7209248"/>
              <a:gd name="connsiteX2667" fmla="*/ 1299098 w 7427256"/>
              <a:gd name="connsiteY2667" fmla="*/ 5865354 h 7209248"/>
              <a:gd name="connsiteX2668" fmla="*/ 1299098 w 7427256"/>
              <a:gd name="connsiteY2668" fmla="*/ 5856395 h 7209248"/>
              <a:gd name="connsiteX2669" fmla="*/ 1312537 w 7427256"/>
              <a:gd name="connsiteY2669" fmla="*/ 5844636 h 7209248"/>
              <a:gd name="connsiteX2670" fmla="*/ 1460365 w 7427256"/>
              <a:gd name="connsiteY2670" fmla="*/ 5838476 h 7209248"/>
              <a:gd name="connsiteX2671" fmla="*/ 1469324 w 7427256"/>
              <a:gd name="connsiteY2671" fmla="*/ 5838476 h 7209248"/>
              <a:gd name="connsiteX2672" fmla="*/ 1469324 w 7427256"/>
              <a:gd name="connsiteY2672" fmla="*/ 5847435 h 7209248"/>
              <a:gd name="connsiteX2673" fmla="*/ 5975850 w 7427256"/>
              <a:gd name="connsiteY2673" fmla="*/ 5829516 h 7209248"/>
              <a:gd name="connsiteX2674" fmla="*/ 5966891 w 7427256"/>
              <a:gd name="connsiteY2674" fmla="*/ 5838476 h 7209248"/>
              <a:gd name="connsiteX2675" fmla="*/ 5957932 w 7427256"/>
              <a:gd name="connsiteY2675" fmla="*/ 5842956 h 7209248"/>
              <a:gd name="connsiteX2676" fmla="*/ 5966891 w 7427256"/>
              <a:gd name="connsiteY2676" fmla="*/ 5847435 h 7209248"/>
              <a:gd name="connsiteX2677" fmla="*/ 5984810 w 7427256"/>
              <a:gd name="connsiteY2677" fmla="*/ 5838476 h 7209248"/>
              <a:gd name="connsiteX2678" fmla="*/ 5993768 w 7427256"/>
              <a:gd name="connsiteY2678" fmla="*/ 5829516 h 7209248"/>
              <a:gd name="connsiteX2679" fmla="*/ 6029606 w 7427256"/>
              <a:gd name="connsiteY2679" fmla="*/ 5820557 h 7209248"/>
              <a:gd name="connsiteX2680" fmla="*/ 6038565 w 7427256"/>
              <a:gd name="connsiteY2680" fmla="*/ 5825037 h 7209248"/>
              <a:gd name="connsiteX2681" fmla="*/ 6029606 w 7427256"/>
              <a:gd name="connsiteY2681" fmla="*/ 5829516 h 7209248"/>
              <a:gd name="connsiteX2682" fmla="*/ 6020646 w 7427256"/>
              <a:gd name="connsiteY2682" fmla="*/ 5829516 h 7209248"/>
              <a:gd name="connsiteX2683" fmla="*/ 6029606 w 7427256"/>
              <a:gd name="connsiteY2683" fmla="*/ 5820557 h 7209248"/>
              <a:gd name="connsiteX2684" fmla="*/ 1603713 w 7427256"/>
              <a:gd name="connsiteY2684" fmla="*/ 5820557 h 7209248"/>
              <a:gd name="connsiteX2685" fmla="*/ 1621632 w 7427256"/>
              <a:gd name="connsiteY2685" fmla="*/ 5829516 h 7209248"/>
              <a:gd name="connsiteX2686" fmla="*/ 1612673 w 7427256"/>
              <a:gd name="connsiteY2686" fmla="*/ 5838476 h 7209248"/>
              <a:gd name="connsiteX2687" fmla="*/ 1603713 w 7427256"/>
              <a:gd name="connsiteY2687" fmla="*/ 5842956 h 7209248"/>
              <a:gd name="connsiteX2688" fmla="*/ 1594755 w 7427256"/>
              <a:gd name="connsiteY2688" fmla="*/ 5829516 h 7209248"/>
              <a:gd name="connsiteX2689" fmla="*/ 1603713 w 7427256"/>
              <a:gd name="connsiteY2689" fmla="*/ 5820557 h 7209248"/>
              <a:gd name="connsiteX2690" fmla="*/ 1487243 w 7427256"/>
              <a:gd name="connsiteY2690" fmla="*/ 5820557 h 7209248"/>
              <a:gd name="connsiteX2691" fmla="*/ 1487243 w 7427256"/>
              <a:gd name="connsiteY2691" fmla="*/ 5825037 h 7209248"/>
              <a:gd name="connsiteX2692" fmla="*/ 1478284 w 7427256"/>
              <a:gd name="connsiteY2692" fmla="*/ 5829516 h 7209248"/>
              <a:gd name="connsiteX2693" fmla="*/ 1478284 w 7427256"/>
              <a:gd name="connsiteY2693" fmla="*/ 5825037 h 7209248"/>
              <a:gd name="connsiteX2694" fmla="*/ 1487243 w 7427256"/>
              <a:gd name="connsiteY2694" fmla="*/ 5820557 h 7209248"/>
              <a:gd name="connsiteX2695" fmla="*/ 1424528 w 7427256"/>
              <a:gd name="connsiteY2695" fmla="*/ 5811598 h 7209248"/>
              <a:gd name="connsiteX2696" fmla="*/ 1442446 w 7427256"/>
              <a:gd name="connsiteY2696" fmla="*/ 5820557 h 7209248"/>
              <a:gd name="connsiteX2697" fmla="*/ 1424528 w 7427256"/>
              <a:gd name="connsiteY2697" fmla="*/ 5820557 h 7209248"/>
              <a:gd name="connsiteX2698" fmla="*/ 1424528 w 7427256"/>
              <a:gd name="connsiteY2698" fmla="*/ 5811598 h 7209248"/>
              <a:gd name="connsiteX2699" fmla="*/ 6119199 w 7427256"/>
              <a:gd name="connsiteY2699" fmla="*/ 5802638 h 7209248"/>
              <a:gd name="connsiteX2700" fmla="*/ 6128158 w 7427256"/>
              <a:gd name="connsiteY2700" fmla="*/ 5811598 h 7209248"/>
              <a:gd name="connsiteX2701" fmla="*/ 6101280 w 7427256"/>
              <a:gd name="connsiteY2701" fmla="*/ 5811598 h 7209248"/>
              <a:gd name="connsiteX2702" fmla="*/ 6119199 w 7427256"/>
              <a:gd name="connsiteY2702" fmla="*/ 5802638 h 7209248"/>
              <a:gd name="connsiteX2703" fmla="*/ 6190873 w 7427256"/>
              <a:gd name="connsiteY2703" fmla="*/ 5793680 h 7209248"/>
              <a:gd name="connsiteX2704" fmla="*/ 6199832 w 7427256"/>
              <a:gd name="connsiteY2704" fmla="*/ 5802638 h 7209248"/>
              <a:gd name="connsiteX2705" fmla="*/ 6181914 w 7427256"/>
              <a:gd name="connsiteY2705" fmla="*/ 5811598 h 7209248"/>
              <a:gd name="connsiteX2706" fmla="*/ 6190873 w 7427256"/>
              <a:gd name="connsiteY2706" fmla="*/ 5802638 h 7209248"/>
              <a:gd name="connsiteX2707" fmla="*/ 6190873 w 7427256"/>
              <a:gd name="connsiteY2707" fmla="*/ 5793680 h 7209248"/>
              <a:gd name="connsiteX2708" fmla="*/ 6083362 w 7427256"/>
              <a:gd name="connsiteY2708" fmla="*/ 5793680 h 7209248"/>
              <a:gd name="connsiteX2709" fmla="*/ 6092322 w 7427256"/>
              <a:gd name="connsiteY2709" fmla="*/ 5793680 h 7209248"/>
              <a:gd name="connsiteX2710" fmla="*/ 6087842 w 7427256"/>
              <a:gd name="connsiteY2710" fmla="*/ 5802638 h 7209248"/>
              <a:gd name="connsiteX2711" fmla="*/ 6083362 w 7427256"/>
              <a:gd name="connsiteY2711" fmla="*/ 5793680 h 7209248"/>
              <a:gd name="connsiteX2712" fmla="*/ 5850420 w 7427256"/>
              <a:gd name="connsiteY2712" fmla="*/ 5793680 h 7209248"/>
              <a:gd name="connsiteX2713" fmla="*/ 5850420 w 7427256"/>
              <a:gd name="connsiteY2713" fmla="*/ 5802638 h 7209248"/>
              <a:gd name="connsiteX2714" fmla="*/ 5859379 w 7427256"/>
              <a:gd name="connsiteY2714" fmla="*/ 5793680 h 7209248"/>
              <a:gd name="connsiteX2715" fmla="*/ 1675389 w 7427256"/>
              <a:gd name="connsiteY2715" fmla="*/ 5793680 h 7209248"/>
              <a:gd name="connsiteX2716" fmla="*/ 1666429 w 7427256"/>
              <a:gd name="connsiteY2716" fmla="*/ 5802638 h 7209248"/>
              <a:gd name="connsiteX2717" fmla="*/ 1684348 w 7427256"/>
              <a:gd name="connsiteY2717" fmla="*/ 5811598 h 7209248"/>
              <a:gd name="connsiteX2718" fmla="*/ 1702266 w 7427256"/>
              <a:gd name="connsiteY2718" fmla="*/ 5820557 h 7209248"/>
              <a:gd name="connsiteX2719" fmla="*/ 1702266 w 7427256"/>
              <a:gd name="connsiteY2719" fmla="*/ 5811598 h 7209248"/>
              <a:gd name="connsiteX2720" fmla="*/ 1675389 w 7427256"/>
              <a:gd name="connsiteY2720" fmla="*/ 5793680 h 7209248"/>
              <a:gd name="connsiteX2721" fmla="*/ 1317017 w 7427256"/>
              <a:gd name="connsiteY2721" fmla="*/ 5793680 h 7209248"/>
              <a:gd name="connsiteX2722" fmla="*/ 1334935 w 7427256"/>
              <a:gd name="connsiteY2722" fmla="*/ 5793680 h 7209248"/>
              <a:gd name="connsiteX2723" fmla="*/ 1334935 w 7427256"/>
              <a:gd name="connsiteY2723" fmla="*/ 5802638 h 7209248"/>
              <a:gd name="connsiteX2724" fmla="*/ 1317017 w 7427256"/>
              <a:gd name="connsiteY2724" fmla="*/ 5802638 h 7209248"/>
              <a:gd name="connsiteX2725" fmla="*/ 1317017 w 7427256"/>
              <a:gd name="connsiteY2725" fmla="*/ 5793680 h 7209248"/>
              <a:gd name="connsiteX2726" fmla="*/ 1218464 w 7427256"/>
              <a:gd name="connsiteY2726" fmla="*/ 5793680 h 7209248"/>
              <a:gd name="connsiteX2727" fmla="*/ 1231903 w 7427256"/>
              <a:gd name="connsiteY2727" fmla="*/ 5798160 h 7209248"/>
              <a:gd name="connsiteX2728" fmla="*/ 1245342 w 7427256"/>
              <a:gd name="connsiteY2728" fmla="*/ 5802638 h 7209248"/>
              <a:gd name="connsiteX2729" fmla="*/ 1254302 w 7427256"/>
              <a:gd name="connsiteY2729" fmla="*/ 5811598 h 7209248"/>
              <a:gd name="connsiteX2730" fmla="*/ 1236383 w 7427256"/>
              <a:gd name="connsiteY2730" fmla="*/ 5820557 h 7209248"/>
              <a:gd name="connsiteX2731" fmla="*/ 1227424 w 7427256"/>
              <a:gd name="connsiteY2731" fmla="*/ 5825037 h 7209248"/>
              <a:gd name="connsiteX2732" fmla="*/ 1218464 w 7427256"/>
              <a:gd name="connsiteY2732" fmla="*/ 5807118 h 7209248"/>
              <a:gd name="connsiteX2733" fmla="*/ 1218464 w 7427256"/>
              <a:gd name="connsiteY2733" fmla="*/ 5793680 h 7209248"/>
              <a:gd name="connsiteX2734" fmla="*/ 6074402 w 7427256"/>
              <a:gd name="connsiteY2734" fmla="*/ 5766802 h 7209248"/>
              <a:gd name="connsiteX2735" fmla="*/ 6074402 w 7427256"/>
              <a:gd name="connsiteY2735" fmla="*/ 5798160 h 7209248"/>
              <a:gd name="connsiteX2736" fmla="*/ 6056484 w 7427256"/>
              <a:gd name="connsiteY2736" fmla="*/ 5820557 h 7209248"/>
              <a:gd name="connsiteX2737" fmla="*/ 6043045 w 7427256"/>
              <a:gd name="connsiteY2737" fmla="*/ 5816077 h 7209248"/>
              <a:gd name="connsiteX2738" fmla="*/ 6038565 w 7427256"/>
              <a:gd name="connsiteY2738" fmla="*/ 5811598 h 7209248"/>
              <a:gd name="connsiteX2739" fmla="*/ 6047525 w 7427256"/>
              <a:gd name="connsiteY2739" fmla="*/ 5802638 h 7209248"/>
              <a:gd name="connsiteX2740" fmla="*/ 6056484 w 7427256"/>
              <a:gd name="connsiteY2740" fmla="*/ 5802638 h 7209248"/>
              <a:gd name="connsiteX2741" fmla="*/ 6056484 w 7427256"/>
              <a:gd name="connsiteY2741" fmla="*/ 5793680 h 7209248"/>
              <a:gd name="connsiteX2742" fmla="*/ 5814582 w 7427256"/>
              <a:gd name="connsiteY2742" fmla="*/ 5757842 h 7209248"/>
              <a:gd name="connsiteX2743" fmla="*/ 5814582 w 7427256"/>
              <a:gd name="connsiteY2743" fmla="*/ 5766802 h 7209248"/>
              <a:gd name="connsiteX2744" fmla="*/ 5832502 w 7427256"/>
              <a:gd name="connsiteY2744" fmla="*/ 5766802 h 7209248"/>
              <a:gd name="connsiteX2745" fmla="*/ 5823542 w 7427256"/>
              <a:gd name="connsiteY2745" fmla="*/ 5757842 h 7209248"/>
              <a:gd name="connsiteX2746" fmla="*/ 5814582 w 7427256"/>
              <a:gd name="connsiteY2746" fmla="*/ 5757842 h 7209248"/>
              <a:gd name="connsiteX2747" fmla="*/ 1469324 w 7427256"/>
              <a:gd name="connsiteY2747" fmla="*/ 5757842 h 7209248"/>
              <a:gd name="connsiteX2748" fmla="*/ 1487243 w 7427256"/>
              <a:gd name="connsiteY2748" fmla="*/ 5757842 h 7209248"/>
              <a:gd name="connsiteX2749" fmla="*/ 1523081 w 7427256"/>
              <a:gd name="connsiteY2749" fmla="*/ 5775761 h 7209248"/>
              <a:gd name="connsiteX2750" fmla="*/ 1549958 w 7427256"/>
              <a:gd name="connsiteY2750" fmla="*/ 5784720 h 7209248"/>
              <a:gd name="connsiteX2751" fmla="*/ 1523081 w 7427256"/>
              <a:gd name="connsiteY2751" fmla="*/ 5766802 h 7209248"/>
              <a:gd name="connsiteX2752" fmla="*/ 1523081 w 7427256"/>
              <a:gd name="connsiteY2752" fmla="*/ 5757842 h 7209248"/>
              <a:gd name="connsiteX2753" fmla="*/ 1576836 w 7427256"/>
              <a:gd name="connsiteY2753" fmla="*/ 5802638 h 7209248"/>
              <a:gd name="connsiteX2754" fmla="*/ 1563397 w 7427256"/>
              <a:gd name="connsiteY2754" fmla="*/ 5802638 h 7209248"/>
              <a:gd name="connsiteX2755" fmla="*/ 1549958 w 7427256"/>
              <a:gd name="connsiteY2755" fmla="*/ 5811598 h 7209248"/>
              <a:gd name="connsiteX2756" fmla="*/ 1532039 w 7427256"/>
              <a:gd name="connsiteY2756" fmla="*/ 5820557 h 7209248"/>
              <a:gd name="connsiteX2757" fmla="*/ 1514122 w 7427256"/>
              <a:gd name="connsiteY2757" fmla="*/ 5802638 h 7209248"/>
              <a:gd name="connsiteX2758" fmla="*/ 1505162 w 7427256"/>
              <a:gd name="connsiteY2758" fmla="*/ 5798160 h 7209248"/>
              <a:gd name="connsiteX2759" fmla="*/ 1505162 w 7427256"/>
              <a:gd name="connsiteY2759" fmla="*/ 5793680 h 7209248"/>
              <a:gd name="connsiteX2760" fmla="*/ 1487243 w 7427256"/>
              <a:gd name="connsiteY2760" fmla="*/ 5766802 h 7209248"/>
              <a:gd name="connsiteX2761" fmla="*/ 6137118 w 7427256"/>
              <a:gd name="connsiteY2761" fmla="*/ 5748883 h 7209248"/>
              <a:gd name="connsiteX2762" fmla="*/ 6146076 w 7427256"/>
              <a:gd name="connsiteY2762" fmla="*/ 5753362 h 7209248"/>
              <a:gd name="connsiteX2763" fmla="*/ 6146076 w 7427256"/>
              <a:gd name="connsiteY2763" fmla="*/ 5757842 h 7209248"/>
              <a:gd name="connsiteX2764" fmla="*/ 6137118 w 7427256"/>
              <a:gd name="connsiteY2764" fmla="*/ 5757842 h 7209248"/>
              <a:gd name="connsiteX2765" fmla="*/ 6137118 w 7427256"/>
              <a:gd name="connsiteY2765" fmla="*/ 5748883 h 7209248"/>
              <a:gd name="connsiteX2766" fmla="*/ 1361814 w 7427256"/>
              <a:gd name="connsiteY2766" fmla="*/ 5748883 h 7209248"/>
              <a:gd name="connsiteX2767" fmla="*/ 1357334 w 7427256"/>
              <a:gd name="connsiteY2767" fmla="*/ 5766802 h 7209248"/>
              <a:gd name="connsiteX2768" fmla="*/ 1352854 w 7427256"/>
              <a:gd name="connsiteY2768" fmla="*/ 5766802 h 7209248"/>
              <a:gd name="connsiteX2769" fmla="*/ 1236383 w 7427256"/>
              <a:gd name="connsiteY2769" fmla="*/ 5748883 h 7209248"/>
              <a:gd name="connsiteX2770" fmla="*/ 1245342 w 7427256"/>
              <a:gd name="connsiteY2770" fmla="*/ 5753362 h 7209248"/>
              <a:gd name="connsiteX2771" fmla="*/ 1245342 w 7427256"/>
              <a:gd name="connsiteY2771" fmla="*/ 5757842 h 7209248"/>
              <a:gd name="connsiteX2772" fmla="*/ 1236383 w 7427256"/>
              <a:gd name="connsiteY2772" fmla="*/ 5753362 h 7209248"/>
              <a:gd name="connsiteX2773" fmla="*/ 1236383 w 7427256"/>
              <a:gd name="connsiteY2773" fmla="*/ 5748883 h 7209248"/>
              <a:gd name="connsiteX2774" fmla="*/ 6119199 w 7427256"/>
              <a:gd name="connsiteY2774" fmla="*/ 5739923 h 7209248"/>
              <a:gd name="connsiteX2775" fmla="*/ 6101280 w 7427256"/>
              <a:gd name="connsiteY2775" fmla="*/ 5766802 h 7209248"/>
              <a:gd name="connsiteX2776" fmla="*/ 6110239 w 7427256"/>
              <a:gd name="connsiteY2776" fmla="*/ 5748883 h 7209248"/>
              <a:gd name="connsiteX2777" fmla="*/ 1548838 w 7427256"/>
              <a:gd name="connsiteY2777" fmla="*/ 5737124 h 7209248"/>
              <a:gd name="connsiteX2778" fmla="*/ 1558918 w 7427256"/>
              <a:gd name="connsiteY2778" fmla="*/ 5748883 h 7209248"/>
              <a:gd name="connsiteX2779" fmla="*/ 1540998 w 7427256"/>
              <a:gd name="connsiteY2779" fmla="*/ 5748883 h 7209248"/>
              <a:gd name="connsiteX2780" fmla="*/ 1540998 w 7427256"/>
              <a:gd name="connsiteY2780" fmla="*/ 5739923 h 7209248"/>
              <a:gd name="connsiteX2781" fmla="*/ 1548838 w 7427256"/>
              <a:gd name="connsiteY2781" fmla="*/ 5737124 h 7209248"/>
              <a:gd name="connsiteX2782" fmla="*/ 5980330 w 7427256"/>
              <a:gd name="connsiteY2782" fmla="*/ 5730964 h 7209248"/>
              <a:gd name="connsiteX2783" fmla="*/ 5975850 w 7427256"/>
              <a:gd name="connsiteY2783" fmla="*/ 5739923 h 7209248"/>
              <a:gd name="connsiteX2784" fmla="*/ 5975850 w 7427256"/>
              <a:gd name="connsiteY2784" fmla="*/ 5748883 h 7209248"/>
              <a:gd name="connsiteX2785" fmla="*/ 5984810 w 7427256"/>
              <a:gd name="connsiteY2785" fmla="*/ 5739923 h 7209248"/>
              <a:gd name="connsiteX2786" fmla="*/ 5980330 w 7427256"/>
              <a:gd name="connsiteY2786" fmla="*/ 5730964 h 7209248"/>
              <a:gd name="connsiteX2787" fmla="*/ 1218464 w 7427256"/>
              <a:gd name="connsiteY2787" fmla="*/ 5730964 h 7209248"/>
              <a:gd name="connsiteX2788" fmla="*/ 1227424 w 7427256"/>
              <a:gd name="connsiteY2788" fmla="*/ 5730964 h 7209248"/>
              <a:gd name="connsiteX2789" fmla="*/ 1227424 w 7427256"/>
              <a:gd name="connsiteY2789" fmla="*/ 5739923 h 7209248"/>
              <a:gd name="connsiteX2790" fmla="*/ 1218464 w 7427256"/>
              <a:gd name="connsiteY2790" fmla="*/ 5730964 h 7209248"/>
              <a:gd name="connsiteX2791" fmla="*/ 5814582 w 7427256"/>
              <a:gd name="connsiteY2791" fmla="*/ 5722006 h 7209248"/>
              <a:gd name="connsiteX2792" fmla="*/ 5823542 w 7427256"/>
              <a:gd name="connsiteY2792" fmla="*/ 5730964 h 7209248"/>
              <a:gd name="connsiteX2793" fmla="*/ 5832502 w 7427256"/>
              <a:gd name="connsiteY2793" fmla="*/ 5722006 h 7209248"/>
              <a:gd name="connsiteX2794" fmla="*/ 5814582 w 7427256"/>
              <a:gd name="connsiteY2794" fmla="*/ 5722006 h 7209248"/>
              <a:gd name="connsiteX2795" fmla="*/ 1406609 w 7427256"/>
              <a:gd name="connsiteY2795" fmla="*/ 5722006 h 7209248"/>
              <a:gd name="connsiteX2796" fmla="*/ 1424528 w 7427256"/>
              <a:gd name="connsiteY2796" fmla="*/ 5722006 h 7209248"/>
              <a:gd name="connsiteX2797" fmla="*/ 1442446 w 7427256"/>
              <a:gd name="connsiteY2797" fmla="*/ 5739923 h 7209248"/>
              <a:gd name="connsiteX2798" fmla="*/ 1424528 w 7427256"/>
              <a:gd name="connsiteY2798" fmla="*/ 5730964 h 7209248"/>
              <a:gd name="connsiteX2799" fmla="*/ 6172954 w 7427256"/>
              <a:gd name="connsiteY2799" fmla="*/ 5713046 h 7209248"/>
              <a:gd name="connsiteX2800" fmla="*/ 6199832 w 7427256"/>
              <a:gd name="connsiteY2800" fmla="*/ 5713046 h 7209248"/>
              <a:gd name="connsiteX2801" fmla="*/ 6208792 w 7427256"/>
              <a:gd name="connsiteY2801" fmla="*/ 5722006 h 7209248"/>
              <a:gd name="connsiteX2802" fmla="*/ 6217751 w 7427256"/>
              <a:gd name="connsiteY2802" fmla="*/ 5713046 h 7209248"/>
              <a:gd name="connsiteX2803" fmla="*/ 6226711 w 7427256"/>
              <a:gd name="connsiteY2803" fmla="*/ 5713046 h 7209248"/>
              <a:gd name="connsiteX2804" fmla="*/ 6208792 w 7427256"/>
              <a:gd name="connsiteY2804" fmla="*/ 5739923 h 7209248"/>
              <a:gd name="connsiteX2805" fmla="*/ 6181914 w 7427256"/>
              <a:gd name="connsiteY2805" fmla="*/ 5766802 h 7209248"/>
              <a:gd name="connsiteX2806" fmla="*/ 6172954 w 7427256"/>
              <a:gd name="connsiteY2806" fmla="*/ 5775761 h 7209248"/>
              <a:gd name="connsiteX2807" fmla="*/ 6163996 w 7427256"/>
              <a:gd name="connsiteY2807" fmla="*/ 5766802 h 7209248"/>
              <a:gd name="connsiteX2808" fmla="*/ 6172954 w 7427256"/>
              <a:gd name="connsiteY2808" fmla="*/ 5757842 h 7209248"/>
              <a:gd name="connsiteX2809" fmla="*/ 6172954 w 7427256"/>
              <a:gd name="connsiteY2809" fmla="*/ 5748883 h 7209248"/>
              <a:gd name="connsiteX2810" fmla="*/ 6172954 w 7427256"/>
              <a:gd name="connsiteY2810" fmla="*/ 5730964 h 7209248"/>
              <a:gd name="connsiteX2811" fmla="*/ 6181914 w 7427256"/>
              <a:gd name="connsiteY2811" fmla="*/ 5730964 h 7209248"/>
              <a:gd name="connsiteX2812" fmla="*/ 6172954 w 7427256"/>
              <a:gd name="connsiteY2812" fmla="*/ 5713046 h 7209248"/>
              <a:gd name="connsiteX2813" fmla="*/ 1650750 w 7427256"/>
              <a:gd name="connsiteY2813" fmla="*/ 5708565 h 7209248"/>
              <a:gd name="connsiteX2814" fmla="*/ 1648511 w 7427256"/>
              <a:gd name="connsiteY2814" fmla="*/ 5713046 h 7209248"/>
              <a:gd name="connsiteX2815" fmla="*/ 1648511 w 7427256"/>
              <a:gd name="connsiteY2815" fmla="*/ 5722006 h 7209248"/>
              <a:gd name="connsiteX2816" fmla="*/ 1657470 w 7427256"/>
              <a:gd name="connsiteY2816" fmla="*/ 5722006 h 7209248"/>
              <a:gd name="connsiteX2817" fmla="*/ 1657470 w 7427256"/>
              <a:gd name="connsiteY2817" fmla="*/ 5713046 h 7209248"/>
              <a:gd name="connsiteX2818" fmla="*/ 1650750 w 7427256"/>
              <a:gd name="connsiteY2818" fmla="*/ 5708565 h 7209248"/>
              <a:gd name="connsiteX2819" fmla="*/ 6029606 w 7427256"/>
              <a:gd name="connsiteY2819" fmla="*/ 5704087 h 7209248"/>
              <a:gd name="connsiteX2820" fmla="*/ 6047525 w 7427256"/>
              <a:gd name="connsiteY2820" fmla="*/ 5713046 h 7209248"/>
              <a:gd name="connsiteX2821" fmla="*/ 6056484 w 7427256"/>
              <a:gd name="connsiteY2821" fmla="*/ 5722006 h 7209248"/>
              <a:gd name="connsiteX2822" fmla="*/ 6047525 w 7427256"/>
              <a:gd name="connsiteY2822" fmla="*/ 5722006 h 7209248"/>
              <a:gd name="connsiteX2823" fmla="*/ 1263261 w 7427256"/>
              <a:gd name="connsiteY2823" fmla="*/ 5704087 h 7209248"/>
              <a:gd name="connsiteX2824" fmla="*/ 1263261 w 7427256"/>
              <a:gd name="connsiteY2824" fmla="*/ 5730964 h 7209248"/>
              <a:gd name="connsiteX2825" fmla="*/ 1254302 w 7427256"/>
              <a:gd name="connsiteY2825" fmla="*/ 5730964 h 7209248"/>
              <a:gd name="connsiteX2826" fmla="*/ 1263261 w 7427256"/>
              <a:gd name="connsiteY2826" fmla="*/ 5704087 h 7209248"/>
              <a:gd name="connsiteX2827" fmla="*/ 1460365 w 7427256"/>
              <a:gd name="connsiteY2827" fmla="*/ 5695127 h 7209248"/>
              <a:gd name="connsiteX2828" fmla="*/ 1487243 w 7427256"/>
              <a:gd name="connsiteY2828" fmla="*/ 5704087 h 7209248"/>
              <a:gd name="connsiteX2829" fmla="*/ 1496203 w 7427256"/>
              <a:gd name="connsiteY2829" fmla="*/ 5713046 h 7209248"/>
              <a:gd name="connsiteX2830" fmla="*/ 1482763 w 7427256"/>
              <a:gd name="connsiteY2830" fmla="*/ 5713046 h 7209248"/>
              <a:gd name="connsiteX2831" fmla="*/ 1455885 w 7427256"/>
              <a:gd name="connsiteY2831" fmla="*/ 5704087 h 7209248"/>
              <a:gd name="connsiteX2832" fmla="*/ 1460365 w 7427256"/>
              <a:gd name="connsiteY2832" fmla="*/ 5695127 h 7209248"/>
              <a:gd name="connsiteX2833" fmla="*/ 1209504 w 7427256"/>
              <a:gd name="connsiteY2833" fmla="*/ 5695127 h 7209248"/>
              <a:gd name="connsiteX2834" fmla="*/ 1218464 w 7427256"/>
              <a:gd name="connsiteY2834" fmla="*/ 5695127 h 7209248"/>
              <a:gd name="connsiteX2835" fmla="*/ 1218464 w 7427256"/>
              <a:gd name="connsiteY2835" fmla="*/ 5704087 h 7209248"/>
              <a:gd name="connsiteX2836" fmla="*/ 5998248 w 7427256"/>
              <a:gd name="connsiteY2836" fmla="*/ 5686168 h 7209248"/>
              <a:gd name="connsiteX2837" fmla="*/ 5989288 w 7427256"/>
              <a:gd name="connsiteY2837" fmla="*/ 5695127 h 7209248"/>
              <a:gd name="connsiteX2838" fmla="*/ 5993768 w 7427256"/>
              <a:gd name="connsiteY2838" fmla="*/ 5704087 h 7209248"/>
              <a:gd name="connsiteX2839" fmla="*/ 5993768 w 7427256"/>
              <a:gd name="connsiteY2839" fmla="*/ 5699607 h 7209248"/>
              <a:gd name="connsiteX2840" fmla="*/ 6002728 w 7427256"/>
              <a:gd name="connsiteY2840" fmla="*/ 5695127 h 7209248"/>
              <a:gd name="connsiteX2841" fmla="*/ 5998248 w 7427256"/>
              <a:gd name="connsiteY2841" fmla="*/ 5686168 h 7209248"/>
              <a:gd name="connsiteX2842" fmla="*/ 1301338 w 7427256"/>
              <a:gd name="connsiteY2842" fmla="*/ 5682808 h 7209248"/>
              <a:gd name="connsiteX2843" fmla="*/ 1308057 w 7427256"/>
              <a:gd name="connsiteY2843" fmla="*/ 5690648 h 7209248"/>
              <a:gd name="connsiteX2844" fmla="*/ 1312537 w 7427256"/>
              <a:gd name="connsiteY2844" fmla="*/ 5704087 h 7209248"/>
              <a:gd name="connsiteX2845" fmla="*/ 1299098 w 7427256"/>
              <a:gd name="connsiteY2845" fmla="*/ 5695127 h 7209248"/>
              <a:gd name="connsiteX2846" fmla="*/ 1294618 w 7427256"/>
              <a:gd name="connsiteY2846" fmla="*/ 5690648 h 7209248"/>
              <a:gd name="connsiteX2847" fmla="*/ 1299098 w 7427256"/>
              <a:gd name="connsiteY2847" fmla="*/ 5686168 h 7209248"/>
              <a:gd name="connsiteX2848" fmla="*/ 1301338 w 7427256"/>
              <a:gd name="connsiteY2848" fmla="*/ 5682808 h 7209248"/>
              <a:gd name="connsiteX2849" fmla="*/ 6119199 w 7427256"/>
              <a:gd name="connsiteY2849" fmla="*/ 5668249 h 7209248"/>
              <a:gd name="connsiteX2850" fmla="*/ 6146076 w 7427256"/>
              <a:gd name="connsiteY2850" fmla="*/ 5672729 h 7209248"/>
              <a:gd name="connsiteX2851" fmla="*/ 6146076 w 7427256"/>
              <a:gd name="connsiteY2851" fmla="*/ 5686168 h 7209248"/>
              <a:gd name="connsiteX2852" fmla="*/ 6137118 w 7427256"/>
              <a:gd name="connsiteY2852" fmla="*/ 5695127 h 7209248"/>
              <a:gd name="connsiteX2853" fmla="*/ 6119199 w 7427256"/>
              <a:gd name="connsiteY2853" fmla="*/ 5704087 h 7209248"/>
              <a:gd name="connsiteX2854" fmla="*/ 6110239 w 7427256"/>
              <a:gd name="connsiteY2854" fmla="*/ 5713046 h 7209248"/>
              <a:gd name="connsiteX2855" fmla="*/ 6101280 w 7427256"/>
              <a:gd name="connsiteY2855" fmla="*/ 5730964 h 7209248"/>
              <a:gd name="connsiteX2856" fmla="*/ 6083362 w 7427256"/>
              <a:gd name="connsiteY2856" fmla="*/ 5739923 h 7209248"/>
              <a:gd name="connsiteX2857" fmla="*/ 6083362 w 7427256"/>
              <a:gd name="connsiteY2857" fmla="*/ 5735444 h 7209248"/>
              <a:gd name="connsiteX2858" fmla="*/ 6083362 w 7427256"/>
              <a:gd name="connsiteY2858" fmla="*/ 5722006 h 7209248"/>
              <a:gd name="connsiteX2859" fmla="*/ 6083362 w 7427256"/>
              <a:gd name="connsiteY2859" fmla="*/ 5713046 h 7209248"/>
              <a:gd name="connsiteX2860" fmla="*/ 6092322 w 7427256"/>
              <a:gd name="connsiteY2860" fmla="*/ 5695127 h 7209248"/>
              <a:gd name="connsiteX2861" fmla="*/ 6114719 w 7427256"/>
              <a:gd name="connsiteY2861" fmla="*/ 5686168 h 7209248"/>
              <a:gd name="connsiteX2862" fmla="*/ 6119199 w 7427256"/>
              <a:gd name="connsiteY2862" fmla="*/ 5686168 h 7209248"/>
              <a:gd name="connsiteX2863" fmla="*/ 6119199 w 7427256"/>
              <a:gd name="connsiteY2863" fmla="*/ 5681688 h 7209248"/>
              <a:gd name="connsiteX2864" fmla="*/ 6110239 w 7427256"/>
              <a:gd name="connsiteY2864" fmla="*/ 5677209 h 7209248"/>
              <a:gd name="connsiteX2865" fmla="*/ 1236383 w 7427256"/>
              <a:gd name="connsiteY2865" fmla="*/ 5668249 h 7209248"/>
              <a:gd name="connsiteX2866" fmla="*/ 1238622 w 7427256"/>
              <a:gd name="connsiteY2866" fmla="*/ 5672729 h 7209248"/>
              <a:gd name="connsiteX2867" fmla="*/ 1236383 w 7427256"/>
              <a:gd name="connsiteY2867" fmla="*/ 5672089 h 7209248"/>
              <a:gd name="connsiteX2868" fmla="*/ 1227424 w 7427256"/>
              <a:gd name="connsiteY2868" fmla="*/ 5668249 h 7209248"/>
              <a:gd name="connsiteX2869" fmla="*/ 1234704 w 7427256"/>
              <a:gd name="connsiteY2869" fmla="*/ 5671609 h 7209248"/>
              <a:gd name="connsiteX2870" fmla="*/ 1236383 w 7427256"/>
              <a:gd name="connsiteY2870" fmla="*/ 5672089 h 7209248"/>
              <a:gd name="connsiteX2871" fmla="*/ 1236383 w 7427256"/>
              <a:gd name="connsiteY2871" fmla="*/ 5686168 h 7209248"/>
              <a:gd name="connsiteX2872" fmla="*/ 1227424 w 7427256"/>
              <a:gd name="connsiteY2872" fmla="*/ 5686168 h 7209248"/>
              <a:gd name="connsiteX2873" fmla="*/ 6190873 w 7427256"/>
              <a:gd name="connsiteY2873" fmla="*/ 5659290 h 7209248"/>
              <a:gd name="connsiteX2874" fmla="*/ 6190873 w 7427256"/>
              <a:gd name="connsiteY2874" fmla="*/ 5668249 h 7209248"/>
              <a:gd name="connsiteX2875" fmla="*/ 6181914 w 7427256"/>
              <a:gd name="connsiteY2875" fmla="*/ 5681688 h 7209248"/>
              <a:gd name="connsiteX2876" fmla="*/ 6181914 w 7427256"/>
              <a:gd name="connsiteY2876" fmla="*/ 5695127 h 7209248"/>
              <a:gd name="connsiteX2877" fmla="*/ 6172954 w 7427256"/>
              <a:gd name="connsiteY2877" fmla="*/ 5695127 h 7209248"/>
              <a:gd name="connsiteX2878" fmla="*/ 6163996 w 7427256"/>
              <a:gd name="connsiteY2878" fmla="*/ 5668249 h 7209248"/>
              <a:gd name="connsiteX2879" fmla="*/ 6172954 w 7427256"/>
              <a:gd name="connsiteY2879" fmla="*/ 5668249 h 7209248"/>
              <a:gd name="connsiteX2880" fmla="*/ 5993768 w 7427256"/>
              <a:gd name="connsiteY2880" fmla="*/ 5659290 h 7209248"/>
              <a:gd name="connsiteX2881" fmla="*/ 5993768 w 7427256"/>
              <a:gd name="connsiteY2881" fmla="*/ 5668249 h 7209248"/>
              <a:gd name="connsiteX2882" fmla="*/ 6002728 w 7427256"/>
              <a:gd name="connsiteY2882" fmla="*/ 5659290 h 7209248"/>
              <a:gd name="connsiteX2883" fmla="*/ 5993768 w 7427256"/>
              <a:gd name="connsiteY2883" fmla="*/ 5659290 h 7209248"/>
              <a:gd name="connsiteX2884" fmla="*/ 1429008 w 7427256"/>
              <a:gd name="connsiteY2884" fmla="*/ 5659290 h 7209248"/>
              <a:gd name="connsiteX2885" fmla="*/ 1433488 w 7427256"/>
              <a:gd name="connsiteY2885" fmla="*/ 5668249 h 7209248"/>
              <a:gd name="connsiteX2886" fmla="*/ 1424528 w 7427256"/>
              <a:gd name="connsiteY2886" fmla="*/ 5668249 h 7209248"/>
              <a:gd name="connsiteX2887" fmla="*/ 1429008 w 7427256"/>
              <a:gd name="connsiteY2887" fmla="*/ 5659290 h 7209248"/>
              <a:gd name="connsiteX2888" fmla="*/ 1155749 w 7427256"/>
              <a:gd name="connsiteY2888" fmla="*/ 5650330 h 7209248"/>
              <a:gd name="connsiteX2889" fmla="*/ 1182627 w 7427256"/>
              <a:gd name="connsiteY2889" fmla="*/ 5659290 h 7209248"/>
              <a:gd name="connsiteX2890" fmla="*/ 1146790 w 7427256"/>
              <a:gd name="connsiteY2890" fmla="*/ 5668249 h 7209248"/>
              <a:gd name="connsiteX2891" fmla="*/ 1142310 w 7427256"/>
              <a:gd name="connsiteY2891" fmla="*/ 5654810 h 7209248"/>
              <a:gd name="connsiteX2892" fmla="*/ 1155749 w 7427256"/>
              <a:gd name="connsiteY2892" fmla="*/ 5650330 h 7209248"/>
              <a:gd name="connsiteX2893" fmla="*/ 6190873 w 7427256"/>
              <a:gd name="connsiteY2893" fmla="*/ 5632413 h 7209248"/>
              <a:gd name="connsiteX2894" fmla="*/ 6204312 w 7427256"/>
              <a:gd name="connsiteY2894" fmla="*/ 5641371 h 7209248"/>
              <a:gd name="connsiteX2895" fmla="*/ 6199832 w 7427256"/>
              <a:gd name="connsiteY2895" fmla="*/ 5650330 h 7209248"/>
              <a:gd name="connsiteX2896" fmla="*/ 6186393 w 7427256"/>
              <a:gd name="connsiteY2896" fmla="*/ 5645851 h 7209248"/>
              <a:gd name="connsiteX2897" fmla="*/ 6190873 w 7427256"/>
              <a:gd name="connsiteY2897" fmla="*/ 5632413 h 7209248"/>
              <a:gd name="connsiteX2898" fmla="*/ 6251349 w 7427256"/>
              <a:gd name="connsiteY2898" fmla="*/ 5627933 h 7209248"/>
              <a:gd name="connsiteX2899" fmla="*/ 6253588 w 7427256"/>
              <a:gd name="connsiteY2899" fmla="*/ 5632413 h 7209248"/>
              <a:gd name="connsiteX2900" fmla="*/ 6253588 w 7427256"/>
              <a:gd name="connsiteY2900" fmla="*/ 5641371 h 7209248"/>
              <a:gd name="connsiteX2901" fmla="*/ 6271507 w 7427256"/>
              <a:gd name="connsiteY2901" fmla="*/ 5659290 h 7209248"/>
              <a:gd name="connsiteX2902" fmla="*/ 6280466 w 7427256"/>
              <a:gd name="connsiteY2902" fmla="*/ 5668249 h 7209248"/>
              <a:gd name="connsiteX2903" fmla="*/ 6280466 w 7427256"/>
              <a:gd name="connsiteY2903" fmla="*/ 5677209 h 7209248"/>
              <a:gd name="connsiteX2904" fmla="*/ 6262547 w 7427256"/>
              <a:gd name="connsiteY2904" fmla="*/ 5686168 h 7209248"/>
              <a:gd name="connsiteX2905" fmla="*/ 6235670 w 7427256"/>
              <a:gd name="connsiteY2905" fmla="*/ 5686168 h 7209248"/>
              <a:gd name="connsiteX2906" fmla="*/ 6240150 w 7427256"/>
              <a:gd name="connsiteY2906" fmla="*/ 5681688 h 7209248"/>
              <a:gd name="connsiteX2907" fmla="*/ 6235670 w 7427256"/>
              <a:gd name="connsiteY2907" fmla="*/ 5654810 h 7209248"/>
              <a:gd name="connsiteX2908" fmla="*/ 6235670 w 7427256"/>
              <a:gd name="connsiteY2908" fmla="*/ 5632413 h 7209248"/>
              <a:gd name="connsiteX2909" fmla="*/ 6240150 w 7427256"/>
              <a:gd name="connsiteY2909" fmla="*/ 5636891 h 7209248"/>
              <a:gd name="connsiteX2910" fmla="*/ 6244630 w 7427256"/>
              <a:gd name="connsiteY2910" fmla="*/ 5632413 h 7209248"/>
              <a:gd name="connsiteX2911" fmla="*/ 6251349 w 7427256"/>
              <a:gd name="connsiteY2911" fmla="*/ 5627933 h 7209248"/>
              <a:gd name="connsiteX2912" fmla="*/ 1334935 w 7427256"/>
              <a:gd name="connsiteY2912" fmla="*/ 5625692 h 7209248"/>
              <a:gd name="connsiteX2913" fmla="*/ 1339415 w 7427256"/>
              <a:gd name="connsiteY2913" fmla="*/ 5627933 h 7209248"/>
              <a:gd name="connsiteX2914" fmla="*/ 1343895 w 7427256"/>
              <a:gd name="connsiteY2914" fmla="*/ 5636891 h 7209248"/>
              <a:gd name="connsiteX2915" fmla="*/ 1334935 w 7427256"/>
              <a:gd name="connsiteY2915" fmla="*/ 5641371 h 7209248"/>
              <a:gd name="connsiteX2916" fmla="*/ 1325976 w 7427256"/>
              <a:gd name="connsiteY2916" fmla="*/ 5632413 h 7209248"/>
              <a:gd name="connsiteX2917" fmla="*/ 1330456 w 7427256"/>
              <a:gd name="connsiteY2917" fmla="*/ 5627933 h 7209248"/>
              <a:gd name="connsiteX2918" fmla="*/ 1334935 w 7427256"/>
              <a:gd name="connsiteY2918" fmla="*/ 5625692 h 7209248"/>
              <a:gd name="connsiteX2919" fmla="*/ 6128158 w 7427256"/>
              <a:gd name="connsiteY2919" fmla="*/ 5623453 h 7209248"/>
              <a:gd name="connsiteX2920" fmla="*/ 6137118 w 7427256"/>
              <a:gd name="connsiteY2920" fmla="*/ 5623453 h 7209248"/>
              <a:gd name="connsiteX2921" fmla="*/ 6137118 w 7427256"/>
              <a:gd name="connsiteY2921" fmla="*/ 5632413 h 7209248"/>
              <a:gd name="connsiteX2922" fmla="*/ 6128158 w 7427256"/>
              <a:gd name="connsiteY2922" fmla="*/ 5632413 h 7209248"/>
              <a:gd name="connsiteX2923" fmla="*/ 6128158 w 7427256"/>
              <a:gd name="connsiteY2923" fmla="*/ 5623453 h 7209248"/>
              <a:gd name="connsiteX2924" fmla="*/ 1540998 w 7427256"/>
              <a:gd name="connsiteY2924" fmla="*/ 5623453 h 7209248"/>
              <a:gd name="connsiteX2925" fmla="*/ 1545478 w 7427256"/>
              <a:gd name="connsiteY2925" fmla="*/ 5627933 h 7209248"/>
              <a:gd name="connsiteX2926" fmla="*/ 1549958 w 7427256"/>
              <a:gd name="connsiteY2926" fmla="*/ 5632413 h 7209248"/>
              <a:gd name="connsiteX2927" fmla="*/ 1549958 w 7427256"/>
              <a:gd name="connsiteY2927" fmla="*/ 5623453 h 7209248"/>
              <a:gd name="connsiteX2928" fmla="*/ 1540998 w 7427256"/>
              <a:gd name="connsiteY2928" fmla="*/ 5623453 h 7209248"/>
              <a:gd name="connsiteX2929" fmla="*/ 1446926 w 7427256"/>
              <a:gd name="connsiteY2929" fmla="*/ 5623453 h 7209248"/>
              <a:gd name="connsiteX2930" fmla="*/ 1451406 w 7427256"/>
              <a:gd name="connsiteY2930" fmla="*/ 5623453 h 7209248"/>
              <a:gd name="connsiteX2931" fmla="*/ 1451406 w 7427256"/>
              <a:gd name="connsiteY2931" fmla="*/ 5632413 h 7209248"/>
              <a:gd name="connsiteX2932" fmla="*/ 1442446 w 7427256"/>
              <a:gd name="connsiteY2932" fmla="*/ 5632413 h 7209248"/>
              <a:gd name="connsiteX2933" fmla="*/ 1446926 w 7427256"/>
              <a:gd name="connsiteY2933" fmla="*/ 5623453 h 7209248"/>
              <a:gd name="connsiteX2934" fmla="*/ 1379731 w 7427256"/>
              <a:gd name="connsiteY2934" fmla="*/ 5623453 h 7209248"/>
              <a:gd name="connsiteX2935" fmla="*/ 1406609 w 7427256"/>
              <a:gd name="connsiteY2935" fmla="*/ 5632413 h 7209248"/>
              <a:gd name="connsiteX2936" fmla="*/ 1397650 w 7427256"/>
              <a:gd name="connsiteY2936" fmla="*/ 5641371 h 7209248"/>
              <a:gd name="connsiteX2937" fmla="*/ 1388691 w 7427256"/>
              <a:gd name="connsiteY2937" fmla="*/ 5641371 h 7209248"/>
              <a:gd name="connsiteX2938" fmla="*/ 1366292 w 7427256"/>
              <a:gd name="connsiteY2938" fmla="*/ 5645851 h 7209248"/>
              <a:gd name="connsiteX2939" fmla="*/ 1379731 w 7427256"/>
              <a:gd name="connsiteY2939" fmla="*/ 5623453 h 7209248"/>
              <a:gd name="connsiteX2940" fmla="*/ 1272219 w 7427256"/>
              <a:gd name="connsiteY2940" fmla="*/ 5623453 h 7209248"/>
              <a:gd name="connsiteX2941" fmla="*/ 1299098 w 7427256"/>
              <a:gd name="connsiteY2941" fmla="*/ 5650330 h 7209248"/>
              <a:gd name="connsiteX2942" fmla="*/ 1272219 w 7427256"/>
              <a:gd name="connsiteY2942" fmla="*/ 5641371 h 7209248"/>
              <a:gd name="connsiteX2943" fmla="*/ 1272219 w 7427256"/>
              <a:gd name="connsiteY2943" fmla="*/ 5632413 h 7209248"/>
              <a:gd name="connsiteX2944" fmla="*/ 1263261 w 7427256"/>
              <a:gd name="connsiteY2944" fmla="*/ 5641371 h 7209248"/>
              <a:gd name="connsiteX2945" fmla="*/ 1254302 w 7427256"/>
              <a:gd name="connsiteY2945" fmla="*/ 5641371 h 7209248"/>
              <a:gd name="connsiteX2946" fmla="*/ 1254302 w 7427256"/>
              <a:gd name="connsiteY2946" fmla="*/ 5632413 h 7209248"/>
              <a:gd name="connsiteX2947" fmla="*/ 1272219 w 7427256"/>
              <a:gd name="connsiteY2947" fmla="*/ 5623453 h 7209248"/>
              <a:gd name="connsiteX2948" fmla="*/ 5913134 w 7427256"/>
              <a:gd name="connsiteY2948" fmla="*/ 5614494 h 7209248"/>
              <a:gd name="connsiteX2949" fmla="*/ 5904176 w 7427256"/>
              <a:gd name="connsiteY2949" fmla="*/ 5627933 h 7209248"/>
              <a:gd name="connsiteX2950" fmla="*/ 5913134 w 7427256"/>
              <a:gd name="connsiteY2950" fmla="*/ 5632413 h 7209248"/>
              <a:gd name="connsiteX2951" fmla="*/ 5922094 w 7427256"/>
              <a:gd name="connsiteY2951" fmla="*/ 5623453 h 7209248"/>
              <a:gd name="connsiteX2952" fmla="*/ 6469730 w 7427256"/>
              <a:gd name="connsiteY2952" fmla="*/ 5599934 h 7209248"/>
              <a:gd name="connsiteX2953" fmla="*/ 6477570 w 7427256"/>
              <a:gd name="connsiteY2953" fmla="*/ 5605534 h 7209248"/>
              <a:gd name="connsiteX2954" fmla="*/ 6468612 w 7427256"/>
              <a:gd name="connsiteY2954" fmla="*/ 5623453 h 7209248"/>
              <a:gd name="connsiteX2955" fmla="*/ 6459652 w 7427256"/>
              <a:gd name="connsiteY2955" fmla="*/ 5614494 h 7209248"/>
              <a:gd name="connsiteX2956" fmla="*/ 6464132 w 7427256"/>
              <a:gd name="connsiteY2956" fmla="*/ 5601055 h 7209248"/>
              <a:gd name="connsiteX2957" fmla="*/ 6469730 w 7427256"/>
              <a:gd name="connsiteY2957" fmla="*/ 5599934 h 7209248"/>
              <a:gd name="connsiteX2958" fmla="*/ 6226711 w 7427256"/>
              <a:gd name="connsiteY2958" fmla="*/ 5587615 h 7209248"/>
              <a:gd name="connsiteX2959" fmla="*/ 6235670 w 7427256"/>
              <a:gd name="connsiteY2959" fmla="*/ 5587615 h 7209248"/>
              <a:gd name="connsiteX2960" fmla="*/ 6235670 w 7427256"/>
              <a:gd name="connsiteY2960" fmla="*/ 5596575 h 7209248"/>
              <a:gd name="connsiteX2961" fmla="*/ 6226711 w 7427256"/>
              <a:gd name="connsiteY2961" fmla="*/ 5587615 h 7209248"/>
              <a:gd name="connsiteX2962" fmla="*/ 6172954 w 7427256"/>
              <a:gd name="connsiteY2962" fmla="*/ 5587615 h 7209248"/>
              <a:gd name="connsiteX2963" fmla="*/ 6181914 w 7427256"/>
              <a:gd name="connsiteY2963" fmla="*/ 5596575 h 7209248"/>
              <a:gd name="connsiteX2964" fmla="*/ 6172954 w 7427256"/>
              <a:gd name="connsiteY2964" fmla="*/ 5596575 h 7209248"/>
              <a:gd name="connsiteX2965" fmla="*/ 6110239 w 7427256"/>
              <a:gd name="connsiteY2965" fmla="*/ 5587615 h 7209248"/>
              <a:gd name="connsiteX2966" fmla="*/ 6101280 w 7427256"/>
              <a:gd name="connsiteY2966" fmla="*/ 5596575 h 7209248"/>
              <a:gd name="connsiteX2967" fmla="*/ 6110239 w 7427256"/>
              <a:gd name="connsiteY2967" fmla="*/ 5596575 h 7209248"/>
              <a:gd name="connsiteX2968" fmla="*/ 6110239 w 7427256"/>
              <a:gd name="connsiteY2968" fmla="*/ 5587615 h 7209248"/>
              <a:gd name="connsiteX2969" fmla="*/ 1139623 w 7427256"/>
              <a:gd name="connsiteY2969" fmla="*/ 5585823 h 7209248"/>
              <a:gd name="connsiteX2970" fmla="*/ 1143532 w 7427256"/>
              <a:gd name="connsiteY2970" fmla="*/ 5586801 h 7209248"/>
              <a:gd name="connsiteX2971" fmla="*/ 1142310 w 7427256"/>
              <a:gd name="connsiteY2971" fmla="*/ 5587615 h 7209248"/>
              <a:gd name="connsiteX2972" fmla="*/ 6320782 w 7427256"/>
              <a:gd name="connsiteY2972" fmla="*/ 5584256 h 7209248"/>
              <a:gd name="connsiteX2973" fmla="*/ 6325262 w 7427256"/>
              <a:gd name="connsiteY2973" fmla="*/ 5592095 h 7209248"/>
              <a:gd name="connsiteX2974" fmla="*/ 6316304 w 7427256"/>
              <a:gd name="connsiteY2974" fmla="*/ 5605534 h 7209248"/>
              <a:gd name="connsiteX2975" fmla="*/ 6298385 w 7427256"/>
              <a:gd name="connsiteY2975" fmla="*/ 5596575 h 7209248"/>
              <a:gd name="connsiteX2976" fmla="*/ 6307344 w 7427256"/>
              <a:gd name="connsiteY2976" fmla="*/ 5587615 h 7209248"/>
              <a:gd name="connsiteX2977" fmla="*/ 6320782 w 7427256"/>
              <a:gd name="connsiteY2977" fmla="*/ 5584256 h 7209248"/>
              <a:gd name="connsiteX2978" fmla="*/ 1128871 w 7427256"/>
              <a:gd name="connsiteY2978" fmla="*/ 5578656 h 7209248"/>
              <a:gd name="connsiteX2979" fmla="*/ 1139623 w 7427256"/>
              <a:gd name="connsiteY2979" fmla="*/ 5585823 h 7209248"/>
              <a:gd name="connsiteX2980" fmla="*/ 1137830 w 7427256"/>
              <a:gd name="connsiteY2980" fmla="*/ 5585376 h 7209248"/>
              <a:gd name="connsiteX2981" fmla="*/ 1128871 w 7427256"/>
              <a:gd name="connsiteY2981" fmla="*/ 5578656 h 7209248"/>
              <a:gd name="connsiteX2982" fmla="*/ 6226711 w 7427256"/>
              <a:gd name="connsiteY2982" fmla="*/ 5560737 h 7209248"/>
              <a:gd name="connsiteX2983" fmla="*/ 6217751 w 7427256"/>
              <a:gd name="connsiteY2983" fmla="*/ 5569697 h 7209248"/>
              <a:gd name="connsiteX2984" fmla="*/ 6199832 w 7427256"/>
              <a:gd name="connsiteY2984" fmla="*/ 5578656 h 7209248"/>
              <a:gd name="connsiteX2985" fmla="*/ 6199832 w 7427256"/>
              <a:gd name="connsiteY2985" fmla="*/ 5569697 h 7209248"/>
              <a:gd name="connsiteX2986" fmla="*/ 6083362 w 7427256"/>
              <a:gd name="connsiteY2986" fmla="*/ 5560737 h 7209248"/>
              <a:gd name="connsiteX2987" fmla="*/ 6083362 w 7427256"/>
              <a:gd name="connsiteY2987" fmla="*/ 5569697 h 7209248"/>
              <a:gd name="connsiteX2988" fmla="*/ 6092322 w 7427256"/>
              <a:gd name="connsiteY2988" fmla="*/ 5560737 h 7209248"/>
              <a:gd name="connsiteX2989" fmla="*/ 6083362 w 7427256"/>
              <a:gd name="connsiteY2989" fmla="*/ 5560737 h 7209248"/>
              <a:gd name="connsiteX2990" fmla="*/ 5913134 w 7427256"/>
              <a:gd name="connsiteY2990" fmla="*/ 5560737 h 7209248"/>
              <a:gd name="connsiteX2991" fmla="*/ 5895217 w 7427256"/>
              <a:gd name="connsiteY2991" fmla="*/ 5569697 h 7209248"/>
              <a:gd name="connsiteX2992" fmla="*/ 5913134 w 7427256"/>
              <a:gd name="connsiteY2992" fmla="*/ 5569697 h 7209248"/>
              <a:gd name="connsiteX2993" fmla="*/ 5931054 w 7427256"/>
              <a:gd name="connsiteY2993" fmla="*/ 5560737 h 7209248"/>
              <a:gd name="connsiteX2994" fmla="*/ 6385738 w 7427256"/>
              <a:gd name="connsiteY2994" fmla="*/ 5555138 h 7209248"/>
              <a:gd name="connsiteX2995" fmla="*/ 6387978 w 7427256"/>
              <a:gd name="connsiteY2995" fmla="*/ 5556259 h 7209248"/>
              <a:gd name="connsiteX2996" fmla="*/ 6387978 w 7427256"/>
              <a:gd name="connsiteY2996" fmla="*/ 5569697 h 7209248"/>
              <a:gd name="connsiteX2997" fmla="*/ 6370059 w 7427256"/>
              <a:gd name="connsiteY2997" fmla="*/ 5569697 h 7209248"/>
              <a:gd name="connsiteX2998" fmla="*/ 6379019 w 7427256"/>
              <a:gd name="connsiteY2998" fmla="*/ 5560737 h 7209248"/>
              <a:gd name="connsiteX2999" fmla="*/ 6385738 w 7427256"/>
              <a:gd name="connsiteY2999" fmla="*/ 5555138 h 7209248"/>
              <a:gd name="connsiteX3000" fmla="*/ 6302865 w 7427256"/>
              <a:gd name="connsiteY3000" fmla="*/ 5551779 h 7209248"/>
              <a:gd name="connsiteX3001" fmla="*/ 6316304 w 7427256"/>
              <a:gd name="connsiteY3001" fmla="*/ 5560737 h 7209248"/>
              <a:gd name="connsiteX3002" fmla="*/ 6316304 w 7427256"/>
              <a:gd name="connsiteY3002" fmla="*/ 5578656 h 7209248"/>
              <a:gd name="connsiteX3003" fmla="*/ 6289426 w 7427256"/>
              <a:gd name="connsiteY3003" fmla="*/ 5578656 h 7209248"/>
              <a:gd name="connsiteX3004" fmla="*/ 6298385 w 7427256"/>
              <a:gd name="connsiteY3004" fmla="*/ 5560737 h 7209248"/>
              <a:gd name="connsiteX3005" fmla="*/ 6302865 w 7427256"/>
              <a:gd name="connsiteY3005" fmla="*/ 5551779 h 7209248"/>
              <a:gd name="connsiteX3006" fmla="*/ 6262547 w 7427256"/>
              <a:gd name="connsiteY3006" fmla="*/ 5551779 h 7209248"/>
              <a:gd name="connsiteX3007" fmla="*/ 6271507 w 7427256"/>
              <a:gd name="connsiteY3007" fmla="*/ 5569697 h 7209248"/>
              <a:gd name="connsiteX3008" fmla="*/ 6253588 w 7427256"/>
              <a:gd name="connsiteY3008" fmla="*/ 5578656 h 7209248"/>
              <a:gd name="connsiteX3009" fmla="*/ 6244630 w 7427256"/>
              <a:gd name="connsiteY3009" fmla="*/ 5569697 h 7209248"/>
              <a:gd name="connsiteX3010" fmla="*/ 6249108 w 7427256"/>
              <a:gd name="connsiteY3010" fmla="*/ 5560737 h 7209248"/>
              <a:gd name="connsiteX3011" fmla="*/ 6262547 w 7427256"/>
              <a:gd name="connsiteY3011" fmla="*/ 5551779 h 7209248"/>
              <a:gd name="connsiteX3012" fmla="*/ 6119199 w 7427256"/>
              <a:gd name="connsiteY3012" fmla="*/ 5542819 h 7209248"/>
              <a:gd name="connsiteX3013" fmla="*/ 6119199 w 7427256"/>
              <a:gd name="connsiteY3013" fmla="*/ 5551779 h 7209248"/>
              <a:gd name="connsiteX3014" fmla="*/ 6128158 w 7427256"/>
              <a:gd name="connsiteY3014" fmla="*/ 5542819 h 7209248"/>
              <a:gd name="connsiteX3015" fmla="*/ 1415569 w 7427256"/>
              <a:gd name="connsiteY3015" fmla="*/ 5533860 h 7209248"/>
              <a:gd name="connsiteX3016" fmla="*/ 1397650 w 7427256"/>
              <a:gd name="connsiteY3016" fmla="*/ 5542819 h 7209248"/>
              <a:gd name="connsiteX3017" fmla="*/ 1406609 w 7427256"/>
              <a:gd name="connsiteY3017" fmla="*/ 5551779 h 7209248"/>
              <a:gd name="connsiteX3018" fmla="*/ 1420049 w 7427256"/>
              <a:gd name="connsiteY3018" fmla="*/ 5547299 h 7209248"/>
              <a:gd name="connsiteX3019" fmla="*/ 1415569 w 7427256"/>
              <a:gd name="connsiteY3019" fmla="*/ 5533860 h 7209248"/>
              <a:gd name="connsiteX3020" fmla="*/ 1299098 w 7427256"/>
              <a:gd name="connsiteY3020" fmla="*/ 5524901 h 7209248"/>
              <a:gd name="connsiteX3021" fmla="*/ 1299098 w 7427256"/>
              <a:gd name="connsiteY3021" fmla="*/ 5533860 h 7209248"/>
              <a:gd name="connsiteX3022" fmla="*/ 1308057 w 7427256"/>
              <a:gd name="connsiteY3022" fmla="*/ 5533860 h 7209248"/>
              <a:gd name="connsiteX3023" fmla="*/ 1540159 w 7427256"/>
              <a:gd name="connsiteY3023" fmla="*/ 5510062 h 7209248"/>
              <a:gd name="connsiteX3024" fmla="*/ 1540998 w 7427256"/>
              <a:gd name="connsiteY3024" fmla="*/ 5515941 h 7209248"/>
              <a:gd name="connsiteX3025" fmla="*/ 1558918 w 7427256"/>
              <a:gd name="connsiteY3025" fmla="*/ 5515941 h 7209248"/>
              <a:gd name="connsiteX3026" fmla="*/ 1545478 w 7427256"/>
              <a:gd name="connsiteY3026" fmla="*/ 5511462 h 7209248"/>
              <a:gd name="connsiteX3027" fmla="*/ 1540159 w 7427256"/>
              <a:gd name="connsiteY3027" fmla="*/ 5510062 h 7209248"/>
              <a:gd name="connsiteX3028" fmla="*/ 1095274 w 7427256"/>
              <a:gd name="connsiteY3028" fmla="*/ 5509221 h 7209248"/>
              <a:gd name="connsiteX3029" fmla="*/ 1101994 w 7427256"/>
              <a:gd name="connsiteY3029" fmla="*/ 5511462 h 7209248"/>
              <a:gd name="connsiteX3030" fmla="*/ 1110953 w 7427256"/>
              <a:gd name="connsiteY3030" fmla="*/ 5524901 h 7209248"/>
              <a:gd name="connsiteX3031" fmla="*/ 1101994 w 7427256"/>
              <a:gd name="connsiteY3031" fmla="*/ 5520421 h 7209248"/>
              <a:gd name="connsiteX3032" fmla="*/ 1093034 w 7427256"/>
              <a:gd name="connsiteY3032" fmla="*/ 5511462 h 7209248"/>
              <a:gd name="connsiteX3033" fmla="*/ 1095274 w 7427256"/>
              <a:gd name="connsiteY3033" fmla="*/ 5509221 h 7209248"/>
              <a:gd name="connsiteX3034" fmla="*/ 6092322 w 7427256"/>
              <a:gd name="connsiteY3034" fmla="*/ 5506982 h 7209248"/>
              <a:gd name="connsiteX3035" fmla="*/ 6074402 w 7427256"/>
              <a:gd name="connsiteY3035" fmla="*/ 5515941 h 7209248"/>
              <a:gd name="connsiteX3036" fmla="*/ 6092322 w 7427256"/>
              <a:gd name="connsiteY3036" fmla="*/ 5515941 h 7209248"/>
              <a:gd name="connsiteX3037" fmla="*/ 6020646 w 7427256"/>
              <a:gd name="connsiteY3037" fmla="*/ 5506982 h 7209248"/>
              <a:gd name="connsiteX3038" fmla="*/ 6020646 w 7427256"/>
              <a:gd name="connsiteY3038" fmla="*/ 5515941 h 7209248"/>
              <a:gd name="connsiteX3039" fmla="*/ 6025126 w 7427256"/>
              <a:gd name="connsiteY3039" fmla="*/ 5515941 h 7209248"/>
              <a:gd name="connsiteX3040" fmla="*/ 6029606 w 7427256"/>
              <a:gd name="connsiteY3040" fmla="*/ 5515941 h 7209248"/>
              <a:gd name="connsiteX3041" fmla="*/ 6020646 w 7427256"/>
              <a:gd name="connsiteY3041" fmla="*/ 5506982 h 7209248"/>
              <a:gd name="connsiteX3042" fmla="*/ 6343182 w 7427256"/>
              <a:gd name="connsiteY3042" fmla="*/ 5498022 h 7209248"/>
              <a:gd name="connsiteX3043" fmla="*/ 6343182 w 7427256"/>
              <a:gd name="connsiteY3043" fmla="*/ 5515941 h 7209248"/>
              <a:gd name="connsiteX3044" fmla="*/ 6343182 w 7427256"/>
              <a:gd name="connsiteY3044" fmla="*/ 5520421 h 7209248"/>
              <a:gd name="connsiteX3045" fmla="*/ 6343182 w 7427256"/>
              <a:gd name="connsiteY3045" fmla="*/ 5533860 h 7209248"/>
              <a:gd name="connsiteX3046" fmla="*/ 6334222 w 7427256"/>
              <a:gd name="connsiteY3046" fmla="*/ 5529380 h 7209248"/>
              <a:gd name="connsiteX3047" fmla="*/ 6325262 w 7427256"/>
              <a:gd name="connsiteY3047" fmla="*/ 5524901 h 7209248"/>
              <a:gd name="connsiteX3048" fmla="*/ 6343182 w 7427256"/>
              <a:gd name="connsiteY3048" fmla="*/ 5498022 h 7209248"/>
              <a:gd name="connsiteX3049" fmla="*/ 6199832 w 7427256"/>
              <a:gd name="connsiteY3049" fmla="*/ 5480104 h 7209248"/>
              <a:gd name="connsiteX3050" fmla="*/ 6204312 w 7427256"/>
              <a:gd name="connsiteY3050" fmla="*/ 5489063 h 7209248"/>
              <a:gd name="connsiteX3051" fmla="*/ 6208792 w 7427256"/>
              <a:gd name="connsiteY3051" fmla="*/ 5489063 h 7209248"/>
              <a:gd name="connsiteX3052" fmla="*/ 6199832 w 7427256"/>
              <a:gd name="connsiteY3052" fmla="*/ 5480104 h 7209248"/>
              <a:gd name="connsiteX3053" fmla="*/ 6137118 w 7427256"/>
              <a:gd name="connsiteY3053" fmla="*/ 5480104 h 7209248"/>
              <a:gd name="connsiteX3054" fmla="*/ 6119199 w 7427256"/>
              <a:gd name="connsiteY3054" fmla="*/ 5484583 h 7209248"/>
              <a:gd name="connsiteX3055" fmla="*/ 6110239 w 7427256"/>
              <a:gd name="connsiteY3055" fmla="*/ 5489063 h 7209248"/>
              <a:gd name="connsiteX3056" fmla="*/ 6137118 w 7427256"/>
              <a:gd name="connsiteY3056" fmla="*/ 5489063 h 7209248"/>
              <a:gd name="connsiteX3057" fmla="*/ 1343895 w 7427256"/>
              <a:gd name="connsiteY3057" fmla="*/ 5480104 h 7209248"/>
              <a:gd name="connsiteX3058" fmla="*/ 1352854 w 7427256"/>
              <a:gd name="connsiteY3058" fmla="*/ 5489063 h 7209248"/>
              <a:gd name="connsiteX3059" fmla="*/ 1343895 w 7427256"/>
              <a:gd name="connsiteY3059" fmla="*/ 5489063 h 7209248"/>
              <a:gd name="connsiteX3060" fmla="*/ 1343895 w 7427256"/>
              <a:gd name="connsiteY3060" fmla="*/ 5480104 h 7209248"/>
              <a:gd name="connsiteX3061" fmla="*/ 1272219 w 7427256"/>
              <a:gd name="connsiteY3061" fmla="*/ 5480104 h 7209248"/>
              <a:gd name="connsiteX3062" fmla="*/ 1299098 w 7427256"/>
              <a:gd name="connsiteY3062" fmla="*/ 5489063 h 7209248"/>
              <a:gd name="connsiteX3063" fmla="*/ 1272219 w 7427256"/>
              <a:gd name="connsiteY3063" fmla="*/ 5489063 h 7209248"/>
              <a:gd name="connsiteX3064" fmla="*/ 6163996 w 7427256"/>
              <a:gd name="connsiteY3064" fmla="*/ 5471144 h 7209248"/>
              <a:gd name="connsiteX3065" fmla="*/ 6159516 w 7427256"/>
              <a:gd name="connsiteY3065" fmla="*/ 5475624 h 7209248"/>
              <a:gd name="connsiteX3066" fmla="*/ 6155036 w 7427256"/>
              <a:gd name="connsiteY3066" fmla="*/ 5480104 h 7209248"/>
              <a:gd name="connsiteX3067" fmla="*/ 6163996 w 7427256"/>
              <a:gd name="connsiteY3067" fmla="*/ 5489063 h 7209248"/>
              <a:gd name="connsiteX3068" fmla="*/ 6163996 w 7427256"/>
              <a:gd name="connsiteY3068" fmla="*/ 5480104 h 7209248"/>
              <a:gd name="connsiteX3069" fmla="*/ 6163996 w 7427256"/>
              <a:gd name="connsiteY3069" fmla="*/ 5471144 h 7209248"/>
              <a:gd name="connsiteX3070" fmla="*/ 6101280 w 7427256"/>
              <a:gd name="connsiteY3070" fmla="*/ 5471144 h 7209248"/>
              <a:gd name="connsiteX3071" fmla="*/ 6110239 w 7427256"/>
              <a:gd name="connsiteY3071" fmla="*/ 5480104 h 7209248"/>
              <a:gd name="connsiteX3072" fmla="*/ 6119199 w 7427256"/>
              <a:gd name="connsiteY3072" fmla="*/ 5471144 h 7209248"/>
              <a:gd name="connsiteX3073" fmla="*/ 6110239 w 7427256"/>
              <a:gd name="connsiteY3073" fmla="*/ 5471144 h 7209248"/>
              <a:gd name="connsiteX3074" fmla="*/ 6101280 w 7427256"/>
              <a:gd name="connsiteY3074" fmla="*/ 5471144 h 7209248"/>
              <a:gd name="connsiteX3075" fmla="*/ 1594755 w 7427256"/>
              <a:gd name="connsiteY3075" fmla="*/ 5471144 h 7209248"/>
              <a:gd name="connsiteX3076" fmla="*/ 1594755 w 7427256"/>
              <a:gd name="connsiteY3076" fmla="*/ 5480104 h 7209248"/>
              <a:gd name="connsiteX3077" fmla="*/ 1603713 w 7427256"/>
              <a:gd name="connsiteY3077" fmla="*/ 5480104 h 7209248"/>
              <a:gd name="connsiteX3078" fmla="*/ 1594755 w 7427256"/>
              <a:gd name="connsiteY3078" fmla="*/ 5471144 h 7209248"/>
              <a:gd name="connsiteX3079" fmla="*/ 1503761 w 7427256"/>
              <a:gd name="connsiteY3079" fmla="*/ 5465825 h 7209248"/>
              <a:gd name="connsiteX3080" fmla="*/ 1500682 w 7427256"/>
              <a:gd name="connsiteY3080" fmla="*/ 5466664 h 7209248"/>
              <a:gd name="connsiteX3081" fmla="*/ 1505162 w 7427256"/>
              <a:gd name="connsiteY3081" fmla="*/ 5480104 h 7209248"/>
              <a:gd name="connsiteX3082" fmla="*/ 1523081 w 7427256"/>
              <a:gd name="connsiteY3082" fmla="*/ 5489063 h 7209248"/>
              <a:gd name="connsiteX3083" fmla="*/ 1523081 w 7427256"/>
              <a:gd name="connsiteY3083" fmla="*/ 5480104 h 7209248"/>
              <a:gd name="connsiteX3084" fmla="*/ 1503761 w 7427256"/>
              <a:gd name="connsiteY3084" fmla="*/ 5465825 h 7209248"/>
              <a:gd name="connsiteX3085" fmla="*/ 6316304 w 7427256"/>
              <a:gd name="connsiteY3085" fmla="*/ 5462186 h 7209248"/>
              <a:gd name="connsiteX3086" fmla="*/ 6325262 w 7427256"/>
              <a:gd name="connsiteY3086" fmla="*/ 5471144 h 7209248"/>
              <a:gd name="connsiteX3087" fmla="*/ 6320782 w 7427256"/>
              <a:gd name="connsiteY3087" fmla="*/ 5480104 h 7209248"/>
              <a:gd name="connsiteX3088" fmla="*/ 6307344 w 7427256"/>
              <a:gd name="connsiteY3088" fmla="*/ 5471144 h 7209248"/>
              <a:gd name="connsiteX3089" fmla="*/ 6316304 w 7427256"/>
              <a:gd name="connsiteY3089" fmla="*/ 5462186 h 7209248"/>
              <a:gd name="connsiteX3090" fmla="*/ 1451406 w 7427256"/>
              <a:gd name="connsiteY3090" fmla="*/ 5462186 h 7209248"/>
              <a:gd name="connsiteX3091" fmla="*/ 1460365 w 7427256"/>
              <a:gd name="connsiteY3091" fmla="*/ 5471144 h 7209248"/>
              <a:gd name="connsiteX3092" fmla="*/ 1469324 w 7427256"/>
              <a:gd name="connsiteY3092" fmla="*/ 5462186 h 7209248"/>
              <a:gd name="connsiteX3093" fmla="*/ 6352140 w 7427256"/>
              <a:gd name="connsiteY3093" fmla="*/ 5453226 h 7209248"/>
              <a:gd name="connsiteX3094" fmla="*/ 6361100 w 7427256"/>
              <a:gd name="connsiteY3094" fmla="*/ 5471144 h 7209248"/>
              <a:gd name="connsiteX3095" fmla="*/ 6343182 w 7427256"/>
              <a:gd name="connsiteY3095" fmla="*/ 5462186 h 7209248"/>
              <a:gd name="connsiteX3096" fmla="*/ 1200545 w 7427256"/>
              <a:gd name="connsiteY3096" fmla="*/ 5453226 h 7209248"/>
              <a:gd name="connsiteX3097" fmla="*/ 1209504 w 7427256"/>
              <a:gd name="connsiteY3097" fmla="*/ 5462186 h 7209248"/>
              <a:gd name="connsiteX3098" fmla="*/ 1209504 w 7427256"/>
              <a:gd name="connsiteY3098" fmla="*/ 5453226 h 7209248"/>
              <a:gd name="connsiteX3099" fmla="*/ 1093034 w 7427256"/>
              <a:gd name="connsiteY3099" fmla="*/ 5453226 h 7209248"/>
              <a:gd name="connsiteX3100" fmla="*/ 1101994 w 7427256"/>
              <a:gd name="connsiteY3100" fmla="*/ 5462186 h 7209248"/>
              <a:gd name="connsiteX3101" fmla="*/ 1106473 w 7427256"/>
              <a:gd name="connsiteY3101" fmla="*/ 5471144 h 7209248"/>
              <a:gd name="connsiteX3102" fmla="*/ 1110953 w 7427256"/>
              <a:gd name="connsiteY3102" fmla="*/ 5471144 h 7209248"/>
              <a:gd name="connsiteX3103" fmla="*/ 1110953 w 7427256"/>
              <a:gd name="connsiteY3103" fmla="*/ 5489063 h 7209248"/>
              <a:gd name="connsiteX3104" fmla="*/ 1101994 w 7427256"/>
              <a:gd name="connsiteY3104" fmla="*/ 5480104 h 7209248"/>
              <a:gd name="connsiteX3105" fmla="*/ 1093034 w 7427256"/>
              <a:gd name="connsiteY3105" fmla="*/ 5471144 h 7209248"/>
              <a:gd name="connsiteX3106" fmla="*/ 1505162 w 7427256"/>
              <a:gd name="connsiteY3106" fmla="*/ 5444267 h 7209248"/>
              <a:gd name="connsiteX3107" fmla="*/ 1487243 w 7427256"/>
              <a:gd name="connsiteY3107" fmla="*/ 5453226 h 7209248"/>
              <a:gd name="connsiteX3108" fmla="*/ 1500682 w 7427256"/>
              <a:gd name="connsiteY3108" fmla="*/ 5448747 h 7209248"/>
              <a:gd name="connsiteX3109" fmla="*/ 1518601 w 7427256"/>
              <a:gd name="connsiteY3109" fmla="*/ 5457706 h 7209248"/>
              <a:gd name="connsiteX3110" fmla="*/ 1527561 w 7427256"/>
              <a:gd name="connsiteY3110" fmla="*/ 5471144 h 7209248"/>
              <a:gd name="connsiteX3111" fmla="*/ 1523081 w 7427256"/>
              <a:gd name="connsiteY3111" fmla="*/ 5462186 h 7209248"/>
              <a:gd name="connsiteX3112" fmla="*/ 1523081 w 7427256"/>
              <a:gd name="connsiteY3112" fmla="*/ 5448747 h 7209248"/>
              <a:gd name="connsiteX3113" fmla="*/ 1523081 w 7427256"/>
              <a:gd name="connsiteY3113" fmla="*/ 5444267 h 7209248"/>
              <a:gd name="connsiteX3114" fmla="*/ 1505162 w 7427256"/>
              <a:gd name="connsiteY3114" fmla="*/ 5444267 h 7209248"/>
              <a:gd name="connsiteX3115" fmla="*/ 6361100 w 7427256"/>
              <a:gd name="connsiteY3115" fmla="*/ 5426348 h 7209248"/>
              <a:gd name="connsiteX3116" fmla="*/ 6370059 w 7427256"/>
              <a:gd name="connsiteY3116" fmla="*/ 5435308 h 7209248"/>
              <a:gd name="connsiteX3117" fmla="*/ 6365580 w 7427256"/>
              <a:gd name="connsiteY3117" fmla="*/ 5439787 h 7209248"/>
              <a:gd name="connsiteX3118" fmla="*/ 6361100 w 7427256"/>
              <a:gd name="connsiteY3118" fmla="*/ 5444267 h 7209248"/>
              <a:gd name="connsiteX3119" fmla="*/ 6352140 w 7427256"/>
              <a:gd name="connsiteY3119" fmla="*/ 5435308 h 7209248"/>
              <a:gd name="connsiteX3120" fmla="*/ 6356620 w 7427256"/>
              <a:gd name="connsiteY3120" fmla="*/ 5430828 h 7209248"/>
              <a:gd name="connsiteX3121" fmla="*/ 6361100 w 7427256"/>
              <a:gd name="connsiteY3121" fmla="*/ 5426348 h 7209248"/>
              <a:gd name="connsiteX3122" fmla="*/ 6208792 w 7427256"/>
              <a:gd name="connsiteY3122" fmla="*/ 5426348 h 7209248"/>
              <a:gd name="connsiteX3123" fmla="*/ 6217751 w 7427256"/>
              <a:gd name="connsiteY3123" fmla="*/ 5426348 h 7209248"/>
              <a:gd name="connsiteX3124" fmla="*/ 6208792 w 7427256"/>
              <a:gd name="connsiteY3124" fmla="*/ 5435308 h 7209248"/>
              <a:gd name="connsiteX3125" fmla="*/ 6208792 w 7427256"/>
              <a:gd name="connsiteY3125" fmla="*/ 5426348 h 7209248"/>
              <a:gd name="connsiteX3126" fmla="*/ 1173668 w 7427256"/>
              <a:gd name="connsiteY3126" fmla="*/ 5426348 h 7209248"/>
              <a:gd name="connsiteX3127" fmla="*/ 1182627 w 7427256"/>
              <a:gd name="connsiteY3127" fmla="*/ 5435308 h 7209248"/>
              <a:gd name="connsiteX3128" fmla="*/ 1182627 w 7427256"/>
              <a:gd name="connsiteY3128" fmla="*/ 5426348 h 7209248"/>
              <a:gd name="connsiteX3129" fmla="*/ 1075115 w 7427256"/>
              <a:gd name="connsiteY3129" fmla="*/ 5426348 h 7209248"/>
              <a:gd name="connsiteX3130" fmla="*/ 1075115 w 7427256"/>
              <a:gd name="connsiteY3130" fmla="*/ 5435308 h 7209248"/>
              <a:gd name="connsiteX3131" fmla="*/ 1075115 w 7427256"/>
              <a:gd name="connsiteY3131" fmla="*/ 5444267 h 7209248"/>
              <a:gd name="connsiteX3132" fmla="*/ 1066156 w 7427256"/>
              <a:gd name="connsiteY3132" fmla="*/ 5435308 h 7209248"/>
              <a:gd name="connsiteX3133" fmla="*/ 6412616 w 7427256"/>
              <a:gd name="connsiteY3133" fmla="*/ 5423549 h 7209248"/>
              <a:gd name="connsiteX3134" fmla="*/ 6423816 w 7427256"/>
              <a:gd name="connsiteY3134" fmla="*/ 5426348 h 7209248"/>
              <a:gd name="connsiteX3135" fmla="*/ 6423816 w 7427256"/>
              <a:gd name="connsiteY3135" fmla="*/ 5444267 h 7209248"/>
              <a:gd name="connsiteX3136" fmla="*/ 6396936 w 7427256"/>
              <a:gd name="connsiteY3136" fmla="*/ 5453226 h 7209248"/>
              <a:gd name="connsiteX3137" fmla="*/ 6396936 w 7427256"/>
              <a:gd name="connsiteY3137" fmla="*/ 5444267 h 7209248"/>
              <a:gd name="connsiteX3138" fmla="*/ 6405896 w 7427256"/>
              <a:gd name="connsiteY3138" fmla="*/ 5435308 h 7209248"/>
              <a:gd name="connsiteX3139" fmla="*/ 6412616 w 7427256"/>
              <a:gd name="connsiteY3139" fmla="*/ 5423549 h 7209248"/>
              <a:gd name="connsiteX3140" fmla="*/ 6172954 w 7427256"/>
              <a:gd name="connsiteY3140" fmla="*/ 5417389 h 7209248"/>
              <a:gd name="connsiteX3141" fmla="*/ 6163996 w 7427256"/>
              <a:gd name="connsiteY3141" fmla="*/ 5426348 h 7209248"/>
              <a:gd name="connsiteX3142" fmla="*/ 6172954 w 7427256"/>
              <a:gd name="connsiteY3142" fmla="*/ 5426348 h 7209248"/>
              <a:gd name="connsiteX3143" fmla="*/ 6172954 w 7427256"/>
              <a:gd name="connsiteY3143" fmla="*/ 5417389 h 7209248"/>
              <a:gd name="connsiteX3144" fmla="*/ 1272219 w 7427256"/>
              <a:gd name="connsiteY3144" fmla="*/ 5417389 h 7209248"/>
              <a:gd name="connsiteX3145" fmla="*/ 1263261 w 7427256"/>
              <a:gd name="connsiteY3145" fmla="*/ 5426348 h 7209248"/>
              <a:gd name="connsiteX3146" fmla="*/ 1254302 w 7427256"/>
              <a:gd name="connsiteY3146" fmla="*/ 5453226 h 7209248"/>
              <a:gd name="connsiteX3147" fmla="*/ 1263261 w 7427256"/>
              <a:gd name="connsiteY3147" fmla="*/ 5489063 h 7209248"/>
              <a:gd name="connsiteX3148" fmla="*/ 1254302 w 7427256"/>
              <a:gd name="connsiteY3148" fmla="*/ 5498022 h 7209248"/>
              <a:gd name="connsiteX3149" fmla="*/ 1272219 w 7427256"/>
              <a:gd name="connsiteY3149" fmla="*/ 5515941 h 7209248"/>
              <a:gd name="connsiteX3150" fmla="*/ 1299098 w 7427256"/>
              <a:gd name="connsiteY3150" fmla="*/ 5515941 h 7209248"/>
              <a:gd name="connsiteX3151" fmla="*/ 1308057 w 7427256"/>
              <a:gd name="connsiteY3151" fmla="*/ 5520421 h 7209248"/>
              <a:gd name="connsiteX3152" fmla="*/ 1317017 w 7427256"/>
              <a:gd name="connsiteY3152" fmla="*/ 5520421 h 7209248"/>
              <a:gd name="connsiteX3153" fmla="*/ 1325976 w 7427256"/>
              <a:gd name="connsiteY3153" fmla="*/ 5515941 h 7209248"/>
              <a:gd name="connsiteX3154" fmla="*/ 1339415 w 7427256"/>
              <a:gd name="connsiteY3154" fmla="*/ 5506982 h 7209248"/>
              <a:gd name="connsiteX3155" fmla="*/ 1343895 w 7427256"/>
              <a:gd name="connsiteY3155" fmla="*/ 5524901 h 7209248"/>
              <a:gd name="connsiteX3156" fmla="*/ 1370772 w 7427256"/>
              <a:gd name="connsiteY3156" fmla="*/ 5524901 h 7209248"/>
              <a:gd name="connsiteX3157" fmla="*/ 1379731 w 7427256"/>
              <a:gd name="connsiteY3157" fmla="*/ 5515941 h 7209248"/>
              <a:gd name="connsiteX3158" fmla="*/ 1388691 w 7427256"/>
              <a:gd name="connsiteY3158" fmla="*/ 5515941 h 7209248"/>
              <a:gd name="connsiteX3159" fmla="*/ 1357334 w 7427256"/>
              <a:gd name="connsiteY3159" fmla="*/ 5480104 h 7209248"/>
              <a:gd name="connsiteX3160" fmla="*/ 1325976 w 7427256"/>
              <a:gd name="connsiteY3160" fmla="*/ 5453226 h 7209248"/>
              <a:gd name="connsiteX3161" fmla="*/ 1325976 w 7427256"/>
              <a:gd name="connsiteY3161" fmla="*/ 5462186 h 7209248"/>
              <a:gd name="connsiteX3162" fmla="*/ 1325976 w 7427256"/>
              <a:gd name="connsiteY3162" fmla="*/ 5480104 h 7209248"/>
              <a:gd name="connsiteX3163" fmla="*/ 1317017 w 7427256"/>
              <a:gd name="connsiteY3163" fmla="*/ 5471144 h 7209248"/>
              <a:gd name="connsiteX3164" fmla="*/ 1308057 w 7427256"/>
              <a:gd name="connsiteY3164" fmla="*/ 5462186 h 7209248"/>
              <a:gd name="connsiteX3165" fmla="*/ 1294618 w 7427256"/>
              <a:gd name="connsiteY3165" fmla="*/ 5448747 h 7209248"/>
              <a:gd name="connsiteX3166" fmla="*/ 1299098 w 7427256"/>
              <a:gd name="connsiteY3166" fmla="*/ 5435308 h 7209248"/>
              <a:gd name="connsiteX3167" fmla="*/ 1299098 w 7427256"/>
              <a:gd name="connsiteY3167" fmla="*/ 5417389 h 7209248"/>
              <a:gd name="connsiteX3168" fmla="*/ 1101994 w 7427256"/>
              <a:gd name="connsiteY3168" fmla="*/ 5417389 h 7209248"/>
              <a:gd name="connsiteX3169" fmla="*/ 1110953 w 7427256"/>
              <a:gd name="connsiteY3169" fmla="*/ 5426348 h 7209248"/>
              <a:gd name="connsiteX3170" fmla="*/ 1093034 w 7427256"/>
              <a:gd name="connsiteY3170" fmla="*/ 5435308 h 7209248"/>
              <a:gd name="connsiteX3171" fmla="*/ 1093034 w 7427256"/>
              <a:gd name="connsiteY3171" fmla="*/ 5426348 h 7209248"/>
              <a:gd name="connsiteX3172" fmla="*/ 1101994 w 7427256"/>
              <a:gd name="connsiteY3172" fmla="*/ 5417389 h 7209248"/>
              <a:gd name="connsiteX3173" fmla="*/ 1088555 w 7427256"/>
              <a:gd name="connsiteY3173" fmla="*/ 5399470 h 7209248"/>
              <a:gd name="connsiteX3174" fmla="*/ 1093034 w 7427256"/>
              <a:gd name="connsiteY3174" fmla="*/ 5403950 h 7209248"/>
              <a:gd name="connsiteX3175" fmla="*/ 1093034 w 7427256"/>
              <a:gd name="connsiteY3175" fmla="*/ 5408429 h 7209248"/>
              <a:gd name="connsiteX3176" fmla="*/ 1084075 w 7427256"/>
              <a:gd name="connsiteY3176" fmla="*/ 5408429 h 7209248"/>
              <a:gd name="connsiteX3177" fmla="*/ 1088555 w 7427256"/>
              <a:gd name="connsiteY3177" fmla="*/ 5399470 h 7209248"/>
              <a:gd name="connsiteX3178" fmla="*/ 6261428 w 7427256"/>
              <a:gd name="connsiteY3178" fmla="*/ 5392751 h 7209248"/>
              <a:gd name="connsiteX3179" fmla="*/ 6253588 w 7427256"/>
              <a:gd name="connsiteY3179" fmla="*/ 5394990 h 7209248"/>
              <a:gd name="connsiteX3180" fmla="*/ 6244630 w 7427256"/>
              <a:gd name="connsiteY3180" fmla="*/ 5403950 h 7209248"/>
              <a:gd name="connsiteX3181" fmla="*/ 6249108 w 7427256"/>
              <a:gd name="connsiteY3181" fmla="*/ 5408429 h 7209248"/>
              <a:gd name="connsiteX3182" fmla="*/ 6262547 w 7427256"/>
              <a:gd name="connsiteY3182" fmla="*/ 5403950 h 7209248"/>
              <a:gd name="connsiteX3183" fmla="*/ 6267027 w 7427256"/>
              <a:gd name="connsiteY3183" fmla="*/ 5394990 h 7209248"/>
              <a:gd name="connsiteX3184" fmla="*/ 6261428 w 7427256"/>
              <a:gd name="connsiteY3184" fmla="*/ 5392751 h 7209248"/>
              <a:gd name="connsiteX3185" fmla="*/ 6468612 w 7427256"/>
              <a:gd name="connsiteY3185" fmla="*/ 5390512 h 7209248"/>
              <a:gd name="connsiteX3186" fmla="*/ 6477570 w 7427256"/>
              <a:gd name="connsiteY3186" fmla="*/ 5394990 h 7209248"/>
              <a:gd name="connsiteX3187" fmla="*/ 6477570 w 7427256"/>
              <a:gd name="connsiteY3187" fmla="*/ 5408429 h 7209248"/>
              <a:gd name="connsiteX3188" fmla="*/ 6468612 w 7427256"/>
              <a:gd name="connsiteY3188" fmla="*/ 5426348 h 7209248"/>
              <a:gd name="connsiteX3189" fmla="*/ 6459652 w 7427256"/>
              <a:gd name="connsiteY3189" fmla="*/ 5417389 h 7209248"/>
              <a:gd name="connsiteX3190" fmla="*/ 6468612 w 7427256"/>
              <a:gd name="connsiteY3190" fmla="*/ 5408429 h 7209248"/>
              <a:gd name="connsiteX3191" fmla="*/ 6468612 w 7427256"/>
              <a:gd name="connsiteY3191" fmla="*/ 5399470 h 7209248"/>
              <a:gd name="connsiteX3192" fmla="*/ 6468612 w 7427256"/>
              <a:gd name="connsiteY3192" fmla="*/ 5390512 h 7209248"/>
              <a:gd name="connsiteX3193" fmla="*/ 6414856 w 7427256"/>
              <a:gd name="connsiteY3193" fmla="*/ 5390512 h 7209248"/>
              <a:gd name="connsiteX3194" fmla="*/ 6423816 w 7427256"/>
              <a:gd name="connsiteY3194" fmla="*/ 5399470 h 7209248"/>
              <a:gd name="connsiteX3195" fmla="*/ 6423816 w 7427256"/>
              <a:gd name="connsiteY3195" fmla="*/ 5408429 h 7209248"/>
              <a:gd name="connsiteX3196" fmla="*/ 6414856 w 7427256"/>
              <a:gd name="connsiteY3196" fmla="*/ 5403950 h 7209248"/>
              <a:gd name="connsiteX3197" fmla="*/ 6405896 w 7427256"/>
              <a:gd name="connsiteY3197" fmla="*/ 5408429 h 7209248"/>
              <a:gd name="connsiteX3198" fmla="*/ 6387978 w 7427256"/>
              <a:gd name="connsiteY3198" fmla="*/ 5408429 h 7209248"/>
              <a:gd name="connsiteX3199" fmla="*/ 6204312 w 7427256"/>
              <a:gd name="connsiteY3199" fmla="*/ 5390512 h 7209248"/>
              <a:gd name="connsiteX3200" fmla="*/ 6190873 w 7427256"/>
              <a:gd name="connsiteY3200" fmla="*/ 5399470 h 7209248"/>
              <a:gd name="connsiteX3201" fmla="*/ 6190873 w 7427256"/>
              <a:gd name="connsiteY3201" fmla="*/ 5417389 h 7209248"/>
              <a:gd name="connsiteX3202" fmla="*/ 6199832 w 7427256"/>
              <a:gd name="connsiteY3202" fmla="*/ 5426348 h 7209248"/>
              <a:gd name="connsiteX3203" fmla="*/ 6190873 w 7427256"/>
              <a:gd name="connsiteY3203" fmla="*/ 5444267 h 7209248"/>
              <a:gd name="connsiteX3204" fmla="*/ 6190873 w 7427256"/>
              <a:gd name="connsiteY3204" fmla="*/ 5453226 h 7209248"/>
              <a:gd name="connsiteX3205" fmla="*/ 6235670 w 7427256"/>
              <a:gd name="connsiteY3205" fmla="*/ 5426348 h 7209248"/>
              <a:gd name="connsiteX3206" fmla="*/ 6244630 w 7427256"/>
              <a:gd name="connsiteY3206" fmla="*/ 5417389 h 7209248"/>
              <a:gd name="connsiteX3207" fmla="*/ 6226711 w 7427256"/>
              <a:gd name="connsiteY3207" fmla="*/ 5408429 h 7209248"/>
              <a:gd name="connsiteX3208" fmla="*/ 6208792 w 7427256"/>
              <a:gd name="connsiteY3208" fmla="*/ 5399470 h 7209248"/>
              <a:gd name="connsiteX3209" fmla="*/ 6204312 w 7427256"/>
              <a:gd name="connsiteY3209" fmla="*/ 5390512 h 7209248"/>
              <a:gd name="connsiteX3210" fmla="*/ 6163996 w 7427256"/>
              <a:gd name="connsiteY3210" fmla="*/ 5390512 h 7209248"/>
              <a:gd name="connsiteX3211" fmla="*/ 6163996 w 7427256"/>
              <a:gd name="connsiteY3211" fmla="*/ 5408429 h 7209248"/>
              <a:gd name="connsiteX3212" fmla="*/ 6172954 w 7427256"/>
              <a:gd name="connsiteY3212" fmla="*/ 5399470 h 7209248"/>
              <a:gd name="connsiteX3213" fmla="*/ 6163996 w 7427256"/>
              <a:gd name="connsiteY3213" fmla="*/ 5390512 h 7209248"/>
              <a:gd name="connsiteX3214" fmla="*/ 1406609 w 7427256"/>
              <a:gd name="connsiteY3214" fmla="*/ 5390512 h 7209248"/>
              <a:gd name="connsiteX3215" fmla="*/ 1397650 w 7427256"/>
              <a:gd name="connsiteY3215" fmla="*/ 5399470 h 7209248"/>
              <a:gd name="connsiteX3216" fmla="*/ 1406609 w 7427256"/>
              <a:gd name="connsiteY3216" fmla="*/ 5408429 h 7209248"/>
              <a:gd name="connsiteX3217" fmla="*/ 1415569 w 7427256"/>
              <a:gd name="connsiteY3217" fmla="*/ 5399470 h 7209248"/>
              <a:gd name="connsiteX3218" fmla="*/ 1478284 w 7427256"/>
              <a:gd name="connsiteY3218" fmla="*/ 5381552 h 7209248"/>
              <a:gd name="connsiteX3219" fmla="*/ 1469324 w 7427256"/>
              <a:gd name="connsiteY3219" fmla="*/ 5394990 h 7209248"/>
              <a:gd name="connsiteX3220" fmla="*/ 1478284 w 7427256"/>
              <a:gd name="connsiteY3220" fmla="*/ 5399470 h 7209248"/>
              <a:gd name="connsiteX3221" fmla="*/ 1487243 w 7427256"/>
              <a:gd name="connsiteY3221" fmla="*/ 5399470 h 7209248"/>
              <a:gd name="connsiteX3222" fmla="*/ 1487243 w 7427256"/>
              <a:gd name="connsiteY3222" fmla="*/ 5390512 h 7209248"/>
              <a:gd name="connsiteX3223" fmla="*/ 1478284 w 7427256"/>
              <a:gd name="connsiteY3223" fmla="*/ 5381552 h 7209248"/>
              <a:gd name="connsiteX3224" fmla="*/ 1451406 w 7427256"/>
              <a:gd name="connsiteY3224" fmla="*/ 5381552 h 7209248"/>
              <a:gd name="connsiteX3225" fmla="*/ 1442446 w 7427256"/>
              <a:gd name="connsiteY3225" fmla="*/ 5390512 h 7209248"/>
              <a:gd name="connsiteX3226" fmla="*/ 1446926 w 7427256"/>
              <a:gd name="connsiteY3226" fmla="*/ 5399470 h 7209248"/>
              <a:gd name="connsiteX3227" fmla="*/ 1460365 w 7427256"/>
              <a:gd name="connsiteY3227" fmla="*/ 5399470 h 7209248"/>
              <a:gd name="connsiteX3228" fmla="*/ 1460365 w 7427256"/>
              <a:gd name="connsiteY3228" fmla="*/ 5390512 h 7209248"/>
              <a:gd name="connsiteX3229" fmla="*/ 1451406 w 7427256"/>
              <a:gd name="connsiteY3229" fmla="*/ 5381552 h 7209248"/>
              <a:gd name="connsiteX3230" fmla="*/ 6813544 w 7427256"/>
              <a:gd name="connsiteY3230" fmla="*/ 5377072 h 7209248"/>
              <a:gd name="connsiteX3231" fmla="*/ 6818024 w 7427256"/>
              <a:gd name="connsiteY3231" fmla="*/ 5381552 h 7209248"/>
              <a:gd name="connsiteX3232" fmla="*/ 6800106 w 7427256"/>
              <a:gd name="connsiteY3232" fmla="*/ 5390512 h 7209248"/>
              <a:gd name="connsiteX3233" fmla="*/ 6800106 w 7427256"/>
              <a:gd name="connsiteY3233" fmla="*/ 5381552 h 7209248"/>
              <a:gd name="connsiteX3234" fmla="*/ 6813544 w 7427256"/>
              <a:gd name="connsiteY3234" fmla="*/ 5377072 h 7209248"/>
              <a:gd name="connsiteX3235" fmla="*/ 6226711 w 7427256"/>
              <a:gd name="connsiteY3235" fmla="*/ 5372593 h 7209248"/>
              <a:gd name="connsiteX3236" fmla="*/ 6226711 w 7427256"/>
              <a:gd name="connsiteY3236" fmla="*/ 5381552 h 7209248"/>
              <a:gd name="connsiteX3237" fmla="*/ 6244630 w 7427256"/>
              <a:gd name="connsiteY3237" fmla="*/ 5381552 h 7209248"/>
              <a:gd name="connsiteX3238" fmla="*/ 6226711 w 7427256"/>
              <a:gd name="connsiteY3238" fmla="*/ 5372593 h 7209248"/>
              <a:gd name="connsiteX3239" fmla="*/ 1294618 w 7427256"/>
              <a:gd name="connsiteY3239" fmla="*/ 5372593 h 7209248"/>
              <a:gd name="connsiteX3240" fmla="*/ 1285660 w 7427256"/>
              <a:gd name="connsiteY3240" fmla="*/ 5377072 h 7209248"/>
              <a:gd name="connsiteX3241" fmla="*/ 1285660 w 7427256"/>
              <a:gd name="connsiteY3241" fmla="*/ 5386032 h 7209248"/>
              <a:gd name="connsiteX3242" fmla="*/ 1290138 w 7427256"/>
              <a:gd name="connsiteY3242" fmla="*/ 5390512 h 7209248"/>
              <a:gd name="connsiteX3243" fmla="*/ 1299098 w 7427256"/>
              <a:gd name="connsiteY3243" fmla="*/ 5381552 h 7209248"/>
              <a:gd name="connsiteX3244" fmla="*/ 1294618 w 7427256"/>
              <a:gd name="connsiteY3244" fmla="*/ 5372593 h 7209248"/>
              <a:gd name="connsiteX3245" fmla="*/ 1146790 w 7427256"/>
              <a:gd name="connsiteY3245" fmla="*/ 5372593 h 7209248"/>
              <a:gd name="connsiteX3246" fmla="*/ 1146790 w 7427256"/>
              <a:gd name="connsiteY3246" fmla="*/ 5381552 h 7209248"/>
              <a:gd name="connsiteX3247" fmla="*/ 1164709 w 7427256"/>
              <a:gd name="connsiteY3247" fmla="*/ 5381552 h 7209248"/>
              <a:gd name="connsiteX3248" fmla="*/ 1160229 w 7427256"/>
              <a:gd name="connsiteY3248" fmla="*/ 5372593 h 7209248"/>
              <a:gd name="connsiteX3249" fmla="*/ 1146790 w 7427256"/>
              <a:gd name="connsiteY3249" fmla="*/ 5372593 h 7209248"/>
              <a:gd name="connsiteX3250" fmla="*/ 1012400 w 7427256"/>
              <a:gd name="connsiteY3250" fmla="*/ 5372593 h 7209248"/>
              <a:gd name="connsiteX3251" fmla="*/ 1021360 w 7427256"/>
              <a:gd name="connsiteY3251" fmla="*/ 5390512 h 7209248"/>
              <a:gd name="connsiteX3252" fmla="*/ 1007921 w 7427256"/>
              <a:gd name="connsiteY3252" fmla="*/ 5394990 h 7209248"/>
              <a:gd name="connsiteX3253" fmla="*/ 1003441 w 7427256"/>
              <a:gd name="connsiteY3253" fmla="*/ 5381552 h 7209248"/>
              <a:gd name="connsiteX3254" fmla="*/ 1012400 w 7427256"/>
              <a:gd name="connsiteY3254" fmla="*/ 5372593 h 7209248"/>
              <a:gd name="connsiteX3255" fmla="*/ 6146076 w 7427256"/>
              <a:gd name="connsiteY3255" fmla="*/ 5363633 h 7209248"/>
              <a:gd name="connsiteX3256" fmla="*/ 6146076 w 7427256"/>
              <a:gd name="connsiteY3256" fmla="*/ 5372593 h 7209248"/>
              <a:gd name="connsiteX3257" fmla="*/ 6155036 w 7427256"/>
              <a:gd name="connsiteY3257" fmla="*/ 5372593 h 7209248"/>
              <a:gd name="connsiteX3258" fmla="*/ 6146076 w 7427256"/>
              <a:gd name="connsiteY3258" fmla="*/ 5363633 h 7209248"/>
              <a:gd name="connsiteX3259" fmla="*/ 1424528 w 7427256"/>
              <a:gd name="connsiteY3259" fmla="*/ 5354674 h 7209248"/>
              <a:gd name="connsiteX3260" fmla="*/ 1424528 w 7427256"/>
              <a:gd name="connsiteY3260" fmla="*/ 5363633 h 7209248"/>
              <a:gd name="connsiteX3261" fmla="*/ 1433488 w 7427256"/>
              <a:gd name="connsiteY3261" fmla="*/ 5372593 h 7209248"/>
              <a:gd name="connsiteX3262" fmla="*/ 1433488 w 7427256"/>
              <a:gd name="connsiteY3262" fmla="*/ 5363633 h 7209248"/>
              <a:gd name="connsiteX3263" fmla="*/ 985523 w 7427256"/>
              <a:gd name="connsiteY3263" fmla="*/ 5354674 h 7209248"/>
              <a:gd name="connsiteX3264" fmla="*/ 990002 w 7427256"/>
              <a:gd name="connsiteY3264" fmla="*/ 5363633 h 7209248"/>
              <a:gd name="connsiteX3265" fmla="*/ 985523 w 7427256"/>
              <a:gd name="connsiteY3265" fmla="*/ 5372593 h 7209248"/>
              <a:gd name="connsiteX3266" fmla="*/ 981043 w 7427256"/>
              <a:gd name="connsiteY3266" fmla="*/ 5363633 h 7209248"/>
              <a:gd name="connsiteX3267" fmla="*/ 985523 w 7427256"/>
              <a:gd name="connsiteY3267" fmla="*/ 5354674 h 7209248"/>
              <a:gd name="connsiteX3268" fmla="*/ 1146790 w 7427256"/>
              <a:gd name="connsiteY3268" fmla="*/ 5345715 h 7209248"/>
              <a:gd name="connsiteX3269" fmla="*/ 1155749 w 7427256"/>
              <a:gd name="connsiteY3269" fmla="*/ 5354674 h 7209248"/>
              <a:gd name="connsiteX3270" fmla="*/ 1164709 w 7427256"/>
              <a:gd name="connsiteY3270" fmla="*/ 5345715 h 7209248"/>
              <a:gd name="connsiteX3271" fmla="*/ 1160229 w 7427256"/>
              <a:gd name="connsiteY3271" fmla="*/ 5345715 h 7209248"/>
              <a:gd name="connsiteX3272" fmla="*/ 1146790 w 7427256"/>
              <a:gd name="connsiteY3272" fmla="*/ 5345715 h 7209248"/>
              <a:gd name="connsiteX3273" fmla="*/ 6217751 w 7427256"/>
              <a:gd name="connsiteY3273" fmla="*/ 5336755 h 7209248"/>
              <a:gd name="connsiteX3274" fmla="*/ 6208792 w 7427256"/>
              <a:gd name="connsiteY3274" fmla="*/ 5354674 h 7209248"/>
              <a:gd name="connsiteX3275" fmla="*/ 6226711 w 7427256"/>
              <a:gd name="connsiteY3275" fmla="*/ 5345715 h 7209248"/>
              <a:gd name="connsiteX3276" fmla="*/ 6217751 w 7427256"/>
              <a:gd name="connsiteY3276" fmla="*/ 5336755 h 7209248"/>
              <a:gd name="connsiteX3277" fmla="*/ 1388691 w 7427256"/>
              <a:gd name="connsiteY3277" fmla="*/ 5336755 h 7209248"/>
              <a:gd name="connsiteX3278" fmla="*/ 1397650 w 7427256"/>
              <a:gd name="connsiteY3278" fmla="*/ 5345715 h 7209248"/>
              <a:gd name="connsiteX3279" fmla="*/ 1397650 w 7427256"/>
              <a:gd name="connsiteY3279" fmla="*/ 5336755 h 7209248"/>
              <a:gd name="connsiteX3280" fmla="*/ 1388691 w 7427256"/>
              <a:gd name="connsiteY3280" fmla="*/ 5336755 h 7209248"/>
              <a:gd name="connsiteX3281" fmla="*/ 1227424 w 7427256"/>
              <a:gd name="connsiteY3281" fmla="*/ 5336755 h 7209248"/>
              <a:gd name="connsiteX3282" fmla="*/ 1218464 w 7427256"/>
              <a:gd name="connsiteY3282" fmla="*/ 5345715 h 7209248"/>
              <a:gd name="connsiteX3283" fmla="*/ 1218464 w 7427256"/>
              <a:gd name="connsiteY3283" fmla="*/ 5354674 h 7209248"/>
              <a:gd name="connsiteX3284" fmla="*/ 1227424 w 7427256"/>
              <a:gd name="connsiteY3284" fmla="*/ 5345715 h 7209248"/>
              <a:gd name="connsiteX3285" fmla="*/ 1227424 w 7427256"/>
              <a:gd name="connsiteY3285" fmla="*/ 5336755 h 7209248"/>
              <a:gd name="connsiteX3286" fmla="*/ 1039278 w 7427256"/>
              <a:gd name="connsiteY3286" fmla="*/ 5336755 h 7209248"/>
              <a:gd name="connsiteX3287" fmla="*/ 1048237 w 7427256"/>
              <a:gd name="connsiteY3287" fmla="*/ 5345715 h 7209248"/>
              <a:gd name="connsiteX3288" fmla="*/ 1034798 w 7427256"/>
              <a:gd name="connsiteY3288" fmla="*/ 5354674 h 7209248"/>
              <a:gd name="connsiteX3289" fmla="*/ 1021360 w 7427256"/>
              <a:gd name="connsiteY3289" fmla="*/ 5345715 h 7209248"/>
              <a:gd name="connsiteX3290" fmla="*/ 1030320 w 7427256"/>
              <a:gd name="connsiteY3290" fmla="*/ 5341235 h 7209248"/>
              <a:gd name="connsiteX3291" fmla="*/ 1039278 w 7427256"/>
              <a:gd name="connsiteY3291" fmla="*/ 5336755 h 7209248"/>
              <a:gd name="connsiteX3292" fmla="*/ 1451406 w 7427256"/>
              <a:gd name="connsiteY3292" fmla="*/ 5327796 h 7209248"/>
              <a:gd name="connsiteX3293" fmla="*/ 1442446 w 7427256"/>
              <a:gd name="connsiteY3293" fmla="*/ 5345715 h 7209248"/>
              <a:gd name="connsiteX3294" fmla="*/ 1451406 w 7427256"/>
              <a:gd name="connsiteY3294" fmla="*/ 5363633 h 7209248"/>
              <a:gd name="connsiteX3295" fmla="*/ 1478284 w 7427256"/>
              <a:gd name="connsiteY3295" fmla="*/ 5354674 h 7209248"/>
              <a:gd name="connsiteX3296" fmla="*/ 6302865 w 7427256"/>
              <a:gd name="connsiteY3296" fmla="*/ 5318836 h 7209248"/>
              <a:gd name="connsiteX3297" fmla="*/ 6307344 w 7427256"/>
              <a:gd name="connsiteY3297" fmla="*/ 5323316 h 7209248"/>
              <a:gd name="connsiteX3298" fmla="*/ 6298385 w 7427256"/>
              <a:gd name="connsiteY3298" fmla="*/ 5327796 h 7209248"/>
              <a:gd name="connsiteX3299" fmla="*/ 6302865 w 7427256"/>
              <a:gd name="connsiteY3299" fmla="*/ 5318836 h 7209248"/>
              <a:gd name="connsiteX3300" fmla="*/ 967604 w 7427256"/>
              <a:gd name="connsiteY3300" fmla="*/ 5318836 h 7209248"/>
              <a:gd name="connsiteX3301" fmla="*/ 976563 w 7427256"/>
              <a:gd name="connsiteY3301" fmla="*/ 5336755 h 7209248"/>
              <a:gd name="connsiteX3302" fmla="*/ 958644 w 7427256"/>
              <a:gd name="connsiteY3302" fmla="*/ 5336755 h 7209248"/>
              <a:gd name="connsiteX3303" fmla="*/ 1469324 w 7427256"/>
              <a:gd name="connsiteY3303" fmla="*/ 5309877 h 7209248"/>
              <a:gd name="connsiteX3304" fmla="*/ 1469324 w 7427256"/>
              <a:gd name="connsiteY3304" fmla="*/ 5327796 h 7209248"/>
              <a:gd name="connsiteX3305" fmla="*/ 1487243 w 7427256"/>
              <a:gd name="connsiteY3305" fmla="*/ 5327796 h 7209248"/>
              <a:gd name="connsiteX3306" fmla="*/ 1478284 w 7427256"/>
              <a:gd name="connsiteY3306" fmla="*/ 5309877 h 7209248"/>
              <a:gd name="connsiteX3307" fmla="*/ 1424528 w 7427256"/>
              <a:gd name="connsiteY3307" fmla="*/ 5309877 h 7209248"/>
              <a:gd name="connsiteX3308" fmla="*/ 1424528 w 7427256"/>
              <a:gd name="connsiteY3308" fmla="*/ 5318836 h 7209248"/>
              <a:gd name="connsiteX3309" fmla="*/ 1442446 w 7427256"/>
              <a:gd name="connsiteY3309" fmla="*/ 5309877 h 7209248"/>
              <a:gd name="connsiteX3310" fmla="*/ 1424528 w 7427256"/>
              <a:gd name="connsiteY3310" fmla="*/ 5309877 h 7209248"/>
              <a:gd name="connsiteX3311" fmla="*/ 1406609 w 7427256"/>
              <a:gd name="connsiteY3311" fmla="*/ 5309877 h 7209248"/>
              <a:gd name="connsiteX3312" fmla="*/ 1397650 w 7427256"/>
              <a:gd name="connsiteY3312" fmla="*/ 5318836 h 7209248"/>
              <a:gd name="connsiteX3313" fmla="*/ 1402130 w 7427256"/>
              <a:gd name="connsiteY3313" fmla="*/ 5327796 h 7209248"/>
              <a:gd name="connsiteX3314" fmla="*/ 1406609 w 7427256"/>
              <a:gd name="connsiteY3314" fmla="*/ 5323316 h 7209248"/>
              <a:gd name="connsiteX3315" fmla="*/ 1406609 w 7427256"/>
              <a:gd name="connsiteY3315" fmla="*/ 5309877 h 7209248"/>
              <a:gd name="connsiteX3316" fmla="*/ 6279346 w 7427256"/>
              <a:gd name="connsiteY3316" fmla="*/ 5295319 h 7209248"/>
              <a:gd name="connsiteX3317" fmla="*/ 6271507 w 7427256"/>
              <a:gd name="connsiteY3317" fmla="*/ 5300917 h 7209248"/>
              <a:gd name="connsiteX3318" fmla="*/ 6262547 w 7427256"/>
              <a:gd name="connsiteY3318" fmla="*/ 5305397 h 7209248"/>
              <a:gd name="connsiteX3319" fmla="*/ 6262547 w 7427256"/>
              <a:gd name="connsiteY3319" fmla="*/ 5309877 h 7209248"/>
              <a:gd name="connsiteX3320" fmla="*/ 6262547 w 7427256"/>
              <a:gd name="connsiteY3320" fmla="*/ 5318836 h 7209248"/>
              <a:gd name="connsiteX3321" fmla="*/ 6280466 w 7427256"/>
              <a:gd name="connsiteY3321" fmla="*/ 5336755 h 7209248"/>
              <a:gd name="connsiteX3322" fmla="*/ 6289426 w 7427256"/>
              <a:gd name="connsiteY3322" fmla="*/ 5354674 h 7209248"/>
              <a:gd name="connsiteX3323" fmla="*/ 6302865 w 7427256"/>
              <a:gd name="connsiteY3323" fmla="*/ 5363633 h 7209248"/>
              <a:gd name="connsiteX3324" fmla="*/ 6307344 w 7427256"/>
              <a:gd name="connsiteY3324" fmla="*/ 5354674 h 7209248"/>
              <a:gd name="connsiteX3325" fmla="*/ 6316304 w 7427256"/>
              <a:gd name="connsiteY3325" fmla="*/ 5327796 h 7209248"/>
              <a:gd name="connsiteX3326" fmla="*/ 6334222 w 7427256"/>
              <a:gd name="connsiteY3326" fmla="*/ 5318836 h 7209248"/>
              <a:gd name="connsiteX3327" fmla="*/ 6325262 w 7427256"/>
              <a:gd name="connsiteY3327" fmla="*/ 5309877 h 7209248"/>
              <a:gd name="connsiteX3328" fmla="*/ 6289426 w 7427256"/>
              <a:gd name="connsiteY3328" fmla="*/ 5309877 h 7209248"/>
              <a:gd name="connsiteX3329" fmla="*/ 6275986 w 7427256"/>
              <a:gd name="connsiteY3329" fmla="*/ 5318836 h 7209248"/>
              <a:gd name="connsiteX3330" fmla="*/ 6271507 w 7427256"/>
              <a:gd name="connsiteY3330" fmla="*/ 5309877 h 7209248"/>
              <a:gd name="connsiteX3331" fmla="*/ 6280466 w 7427256"/>
              <a:gd name="connsiteY3331" fmla="*/ 5300917 h 7209248"/>
              <a:gd name="connsiteX3332" fmla="*/ 6284946 w 7427256"/>
              <a:gd name="connsiteY3332" fmla="*/ 5296439 h 7209248"/>
              <a:gd name="connsiteX3333" fmla="*/ 6279346 w 7427256"/>
              <a:gd name="connsiteY3333" fmla="*/ 5295319 h 7209248"/>
              <a:gd name="connsiteX3334" fmla="*/ 1478284 w 7427256"/>
              <a:gd name="connsiteY3334" fmla="*/ 5283000 h 7209248"/>
              <a:gd name="connsiteX3335" fmla="*/ 1460365 w 7427256"/>
              <a:gd name="connsiteY3335" fmla="*/ 5291959 h 7209248"/>
              <a:gd name="connsiteX3336" fmla="*/ 1469324 w 7427256"/>
              <a:gd name="connsiteY3336" fmla="*/ 5291959 h 7209248"/>
              <a:gd name="connsiteX3337" fmla="*/ 1213984 w 7427256"/>
              <a:gd name="connsiteY3337" fmla="*/ 5283000 h 7209248"/>
              <a:gd name="connsiteX3338" fmla="*/ 1209504 w 7427256"/>
              <a:gd name="connsiteY3338" fmla="*/ 5287479 h 7209248"/>
              <a:gd name="connsiteX3339" fmla="*/ 1218464 w 7427256"/>
              <a:gd name="connsiteY3339" fmla="*/ 5291959 h 7209248"/>
              <a:gd name="connsiteX3340" fmla="*/ 1213984 w 7427256"/>
              <a:gd name="connsiteY3340" fmla="*/ 5283000 h 7209248"/>
              <a:gd name="connsiteX3341" fmla="*/ 1137830 w 7427256"/>
              <a:gd name="connsiteY3341" fmla="*/ 5283000 h 7209248"/>
              <a:gd name="connsiteX3342" fmla="*/ 1146790 w 7427256"/>
              <a:gd name="connsiteY3342" fmla="*/ 5291959 h 7209248"/>
              <a:gd name="connsiteX3343" fmla="*/ 1155749 w 7427256"/>
              <a:gd name="connsiteY3343" fmla="*/ 5287479 h 7209248"/>
              <a:gd name="connsiteX3344" fmla="*/ 1146790 w 7427256"/>
              <a:gd name="connsiteY3344" fmla="*/ 5283000 h 7209248"/>
              <a:gd name="connsiteX3345" fmla="*/ 1339415 w 7427256"/>
              <a:gd name="connsiteY3345" fmla="*/ 5274040 h 7209248"/>
              <a:gd name="connsiteX3346" fmla="*/ 1334935 w 7427256"/>
              <a:gd name="connsiteY3346" fmla="*/ 5283000 h 7209248"/>
              <a:gd name="connsiteX3347" fmla="*/ 1343895 w 7427256"/>
              <a:gd name="connsiteY3347" fmla="*/ 5283000 h 7209248"/>
              <a:gd name="connsiteX3348" fmla="*/ 1343895 w 7427256"/>
              <a:gd name="connsiteY3348" fmla="*/ 5278520 h 7209248"/>
              <a:gd name="connsiteX3349" fmla="*/ 1339415 w 7427256"/>
              <a:gd name="connsiteY3349" fmla="*/ 5274040 h 7209248"/>
              <a:gd name="connsiteX3350" fmla="*/ 1272219 w 7427256"/>
              <a:gd name="connsiteY3350" fmla="*/ 5274040 h 7209248"/>
              <a:gd name="connsiteX3351" fmla="*/ 1272219 w 7427256"/>
              <a:gd name="connsiteY3351" fmla="*/ 5283000 h 7209248"/>
              <a:gd name="connsiteX3352" fmla="*/ 1281179 w 7427256"/>
              <a:gd name="connsiteY3352" fmla="*/ 5274040 h 7209248"/>
              <a:gd name="connsiteX3353" fmla="*/ 1272219 w 7427256"/>
              <a:gd name="connsiteY3353" fmla="*/ 5274040 h 7209248"/>
              <a:gd name="connsiteX3354" fmla="*/ 6473090 w 7427256"/>
              <a:gd name="connsiteY3354" fmla="*/ 5265081 h 7209248"/>
              <a:gd name="connsiteX3355" fmla="*/ 6491010 w 7427256"/>
              <a:gd name="connsiteY3355" fmla="*/ 5274040 h 7209248"/>
              <a:gd name="connsiteX3356" fmla="*/ 6504448 w 7427256"/>
              <a:gd name="connsiteY3356" fmla="*/ 5283000 h 7209248"/>
              <a:gd name="connsiteX3357" fmla="*/ 6477570 w 7427256"/>
              <a:gd name="connsiteY3357" fmla="*/ 5283000 h 7209248"/>
              <a:gd name="connsiteX3358" fmla="*/ 6473090 w 7427256"/>
              <a:gd name="connsiteY3358" fmla="*/ 5265081 h 7209248"/>
              <a:gd name="connsiteX3359" fmla="*/ 6405896 w 7427256"/>
              <a:gd name="connsiteY3359" fmla="*/ 5265081 h 7209248"/>
              <a:gd name="connsiteX3360" fmla="*/ 6423816 w 7427256"/>
              <a:gd name="connsiteY3360" fmla="*/ 5265081 h 7209248"/>
              <a:gd name="connsiteX3361" fmla="*/ 6419336 w 7427256"/>
              <a:gd name="connsiteY3361" fmla="*/ 5274040 h 7209248"/>
              <a:gd name="connsiteX3362" fmla="*/ 6414856 w 7427256"/>
              <a:gd name="connsiteY3362" fmla="*/ 5274040 h 7209248"/>
              <a:gd name="connsiteX3363" fmla="*/ 6405896 w 7427256"/>
              <a:gd name="connsiteY3363" fmla="*/ 5265081 h 7209248"/>
              <a:gd name="connsiteX3364" fmla="*/ 1236383 w 7427256"/>
              <a:gd name="connsiteY3364" fmla="*/ 5265081 h 7209248"/>
              <a:gd name="connsiteX3365" fmla="*/ 1236383 w 7427256"/>
              <a:gd name="connsiteY3365" fmla="*/ 5274040 h 7209248"/>
              <a:gd name="connsiteX3366" fmla="*/ 1245342 w 7427256"/>
              <a:gd name="connsiteY3366" fmla="*/ 5265081 h 7209248"/>
              <a:gd name="connsiteX3367" fmla="*/ 1236383 w 7427256"/>
              <a:gd name="connsiteY3367" fmla="*/ 5265081 h 7209248"/>
              <a:gd name="connsiteX3368" fmla="*/ 1200545 w 7427256"/>
              <a:gd name="connsiteY3368" fmla="*/ 5265081 h 7209248"/>
              <a:gd name="connsiteX3369" fmla="*/ 1196065 w 7427256"/>
              <a:gd name="connsiteY3369" fmla="*/ 5274040 h 7209248"/>
              <a:gd name="connsiteX3370" fmla="*/ 1205025 w 7427256"/>
              <a:gd name="connsiteY3370" fmla="*/ 5283000 h 7209248"/>
              <a:gd name="connsiteX3371" fmla="*/ 1209504 w 7427256"/>
              <a:gd name="connsiteY3371" fmla="*/ 5274040 h 7209248"/>
              <a:gd name="connsiteX3372" fmla="*/ 6513408 w 7427256"/>
              <a:gd name="connsiteY3372" fmla="*/ 5256121 h 7209248"/>
              <a:gd name="connsiteX3373" fmla="*/ 6517887 w 7427256"/>
              <a:gd name="connsiteY3373" fmla="*/ 5260601 h 7209248"/>
              <a:gd name="connsiteX3374" fmla="*/ 6513408 w 7427256"/>
              <a:gd name="connsiteY3374" fmla="*/ 5265081 h 7209248"/>
              <a:gd name="connsiteX3375" fmla="*/ 6513408 w 7427256"/>
              <a:gd name="connsiteY3375" fmla="*/ 5256121 h 7209248"/>
              <a:gd name="connsiteX3376" fmla="*/ 1290138 w 7427256"/>
              <a:gd name="connsiteY3376" fmla="*/ 5256121 h 7209248"/>
              <a:gd name="connsiteX3377" fmla="*/ 1308057 w 7427256"/>
              <a:gd name="connsiteY3377" fmla="*/ 5283000 h 7209248"/>
              <a:gd name="connsiteX3378" fmla="*/ 1308057 w 7427256"/>
              <a:gd name="connsiteY3378" fmla="*/ 5274040 h 7209248"/>
              <a:gd name="connsiteX3379" fmla="*/ 1303577 w 7427256"/>
              <a:gd name="connsiteY3379" fmla="*/ 5260601 h 7209248"/>
              <a:gd name="connsiteX3380" fmla="*/ 1308057 w 7427256"/>
              <a:gd name="connsiteY3380" fmla="*/ 5256121 h 7209248"/>
              <a:gd name="connsiteX3381" fmla="*/ 1299098 w 7427256"/>
              <a:gd name="connsiteY3381" fmla="*/ 5256121 h 7209248"/>
              <a:gd name="connsiteX3382" fmla="*/ 6325262 w 7427256"/>
              <a:gd name="connsiteY3382" fmla="*/ 5247162 h 7209248"/>
              <a:gd name="connsiteX3383" fmla="*/ 6307344 w 7427256"/>
              <a:gd name="connsiteY3383" fmla="*/ 5265081 h 7209248"/>
              <a:gd name="connsiteX3384" fmla="*/ 6298385 w 7427256"/>
              <a:gd name="connsiteY3384" fmla="*/ 5283000 h 7209248"/>
              <a:gd name="connsiteX3385" fmla="*/ 6311824 w 7427256"/>
              <a:gd name="connsiteY3385" fmla="*/ 5291959 h 7209248"/>
              <a:gd name="connsiteX3386" fmla="*/ 6334222 w 7427256"/>
              <a:gd name="connsiteY3386" fmla="*/ 5274040 h 7209248"/>
              <a:gd name="connsiteX3387" fmla="*/ 6343182 w 7427256"/>
              <a:gd name="connsiteY3387" fmla="*/ 5256121 h 7209248"/>
              <a:gd name="connsiteX3388" fmla="*/ 6325262 w 7427256"/>
              <a:gd name="connsiteY3388" fmla="*/ 5247162 h 7209248"/>
              <a:gd name="connsiteX3389" fmla="*/ 1227424 w 7427256"/>
              <a:gd name="connsiteY3389" fmla="*/ 5247162 h 7209248"/>
              <a:gd name="connsiteX3390" fmla="*/ 1227424 w 7427256"/>
              <a:gd name="connsiteY3390" fmla="*/ 5256121 h 7209248"/>
              <a:gd name="connsiteX3391" fmla="*/ 1236383 w 7427256"/>
              <a:gd name="connsiteY3391" fmla="*/ 5247162 h 7209248"/>
              <a:gd name="connsiteX3392" fmla="*/ 1227424 w 7427256"/>
              <a:gd name="connsiteY3392" fmla="*/ 5247162 h 7209248"/>
              <a:gd name="connsiteX3393" fmla="*/ 1437966 w 7427256"/>
              <a:gd name="connsiteY3393" fmla="*/ 5242682 h 7209248"/>
              <a:gd name="connsiteX3394" fmla="*/ 1433488 w 7427256"/>
              <a:gd name="connsiteY3394" fmla="*/ 5247162 h 7209248"/>
              <a:gd name="connsiteX3395" fmla="*/ 1442446 w 7427256"/>
              <a:gd name="connsiteY3395" fmla="*/ 5256121 h 7209248"/>
              <a:gd name="connsiteX3396" fmla="*/ 1460365 w 7427256"/>
              <a:gd name="connsiteY3396" fmla="*/ 5256121 h 7209248"/>
              <a:gd name="connsiteX3397" fmla="*/ 1478284 w 7427256"/>
              <a:gd name="connsiteY3397" fmla="*/ 5265081 h 7209248"/>
              <a:gd name="connsiteX3398" fmla="*/ 1478284 w 7427256"/>
              <a:gd name="connsiteY3398" fmla="*/ 5260601 h 7209248"/>
              <a:gd name="connsiteX3399" fmla="*/ 1469324 w 7427256"/>
              <a:gd name="connsiteY3399" fmla="*/ 5256121 h 7209248"/>
              <a:gd name="connsiteX3400" fmla="*/ 1451406 w 7427256"/>
              <a:gd name="connsiteY3400" fmla="*/ 5247162 h 7209248"/>
              <a:gd name="connsiteX3401" fmla="*/ 1437966 w 7427256"/>
              <a:gd name="connsiteY3401" fmla="*/ 5242682 h 7209248"/>
              <a:gd name="connsiteX3402" fmla="*/ 6459652 w 7427256"/>
              <a:gd name="connsiteY3402" fmla="*/ 5238203 h 7209248"/>
              <a:gd name="connsiteX3403" fmla="*/ 6491010 w 7427256"/>
              <a:gd name="connsiteY3403" fmla="*/ 5238203 h 7209248"/>
              <a:gd name="connsiteX3404" fmla="*/ 6495490 w 7427256"/>
              <a:gd name="connsiteY3404" fmla="*/ 5247162 h 7209248"/>
              <a:gd name="connsiteX3405" fmla="*/ 6468612 w 7427256"/>
              <a:gd name="connsiteY3405" fmla="*/ 5247162 h 7209248"/>
              <a:gd name="connsiteX3406" fmla="*/ 1523081 w 7427256"/>
              <a:gd name="connsiteY3406" fmla="*/ 5229243 h 7209248"/>
              <a:gd name="connsiteX3407" fmla="*/ 1523081 w 7427256"/>
              <a:gd name="connsiteY3407" fmla="*/ 5238203 h 7209248"/>
              <a:gd name="connsiteX3408" fmla="*/ 1532039 w 7427256"/>
              <a:gd name="connsiteY3408" fmla="*/ 5247162 h 7209248"/>
              <a:gd name="connsiteX3409" fmla="*/ 1532039 w 7427256"/>
              <a:gd name="connsiteY3409" fmla="*/ 5238203 h 7209248"/>
              <a:gd name="connsiteX3410" fmla="*/ 1523081 w 7427256"/>
              <a:gd name="connsiteY3410" fmla="*/ 5229243 h 7209248"/>
              <a:gd name="connsiteX3411" fmla="*/ 1079595 w 7427256"/>
              <a:gd name="connsiteY3411" fmla="*/ 5220285 h 7209248"/>
              <a:gd name="connsiteX3412" fmla="*/ 1075115 w 7427256"/>
              <a:gd name="connsiteY3412" fmla="*/ 5229243 h 7209248"/>
              <a:gd name="connsiteX3413" fmla="*/ 1075115 w 7427256"/>
              <a:gd name="connsiteY3413" fmla="*/ 5238203 h 7209248"/>
              <a:gd name="connsiteX3414" fmla="*/ 1079595 w 7427256"/>
              <a:gd name="connsiteY3414" fmla="*/ 5229243 h 7209248"/>
              <a:gd name="connsiteX3415" fmla="*/ 1079595 w 7427256"/>
              <a:gd name="connsiteY3415" fmla="*/ 5220285 h 7209248"/>
              <a:gd name="connsiteX3416" fmla="*/ 1361814 w 7427256"/>
              <a:gd name="connsiteY3416" fmla="*/ 5211325 h 7209248"/>
              <a:gd name="connsiteX3417" fmla="*/ 1357334 w 7427256"/>
              <a:gd name="connsiteY3417" fmla="*/ 5215805 h 7209248"/>
              <a:gd name="connsiteX3418" fmla="*/ 1366292 w 7427256"/>
              <a:gd name="connsiteY3418" fmla="*/ 5220285 h 7209248"/>
              <a:gd name="connsiteX3419" fmla="*/ 1370772 w 7427256"/>
              <a:gd name="connsiteY3419" fmla="*/ 5215805 h 7209248"/>
              <a:gd name="connsiteX3420" fmla="*/ 1361814 w 7427256"/>
              <a:gd name="connsiteY3420" fmla="*/ 5211325 h 7209248"/>
              <a:gd name="connsiteX3421" fmla="*/ 1209504 w 7427256"/>
              <a:gd name="connsiteY3421" fmla="*/ 5211325 h 7209248"/>
              <a:gd name="connsiteX3422" fmla="*/ 1200545 w 7427256"/>
              <a:gd name="connsiteY3422" fmla="*/ 5220285 h 7209248"/>
              <a:gd name="connsiteX3423" fmla="*/ 1196065 w 7427256"/>
              <a:gd name="connsiteY3423" fmla="*/ 5229243 h 7209248"/>
              <a:gd name="connsiteX3424" fmla="*/ 1191587 w 7427256"/>
              <a:gd name="connsiteY3424" fmla="*/ 5238203 h 7209248"/>
              <a:gd name="connsiteX3425" fmla="*/ 1200545 w 7427256"/>
              <a:gd name="connsiteY3425" fmla="*/ 5247162 h 7209248"/>
              <a:gd name="connsiteX3426" fmla="*/ 1209504 w 7427256"/>
              <a:gd name="connsiteY3426" fmla="*/ 5238203 h 7209248"/>
              <a:gd name="connsiteX3427" fmla="*/ 1209504 w 7427256"/>
              <a:gd name="connsiteY3427" fmla="*/ 5224765 h 7209248"/>
              <a:gd name="connsiteX3428" fmla="*/ 1209504 w 7427256"/>
              <a:gd name="connsiteY3428" fmla="*/ 5220285 h 7209248"/>
              <a:gd name="connsiteX3429" fmla="*/ 1115433 w 7427256"/>
              <a:gd name="connsiteY3429" fmla="*/ 5211325 h 7209248"/>
              <a:gd name="connsiteX3430" fmla="*/ 1115433 w 7427256"/>
              <a:gd name="connsiteY3430" fmla="*/ 5215805 h 7209248"/>
              <a:gd name="connsiteX3431" fmla="*/ 1119913 w 7427256"/>
              <a:gd name="connsiteY3431" fmla="*/ 5220285 h 7209248"/>
              <a:gd name="connsiteX3432" fmla="*/ 1115433 w 7427256"/>
              <a:gd name="connsiteY3432" fmla="*/ 5211325 h 7209248"/>
              <a:gd name="connsiteX3433" fmla="*/ 1505162 w 7427256"/>
              <a:gd name="connsiteY3433" fmla="*/ 5202366 h 7209248"/>
              <a:gd name="connsiteX3434" fmla="*/ 1509642 w 7427256"/>
              <a:gd name="connsiteY3434" fmla="*/ 5211325 h 7209248"/>
              <a:gd name="connsiteX3435" fmla="*/ 1514122 w 7427256"/>
              <a:gd name="connsiteY3435" fmla="*/ 5211325 h 7209248"/>
              <a:gd name="connsiteX3436" fmla="*/ 1514122 w 7427256"/>
              <a:gd name="connsiteY3436" fmla="*/ 5202366 h 7209248"/>
              <a:gd name="connsiteX3437" fmla="*/ 1505162 w 7427256"/>
              <a:gd name="connsiteY3437" fmla="*/ 5202366 h 7209248"/>
              <a:gd name="connsiteX3438" fmla="*/ 1155749 w 7427256"/>
              <a:gd name="connsiteY3438" fmla="*/ 5202366 h 7209248"/>
              <a:gd name="connsiteX3439" fmla="*/ 1146790 w 7427256"/>
              <a:gd name="connsiteY3439" fmla="*/ 5211325 h 7209248"/>
              <a:gd name="connsiteX3440" fmla="*/ 1155749 w 7427256"/>
              <a:gd name="connsiteY3440" fmla="*/ 5206846 h 7209248"/>
              <a:gd name="connsiteX3441" fmla="*/ 1155749 w 7427256"/>
              <a:gd name="connsiteY3441" fmla="*/ 5202366 h 7209248"/>
              <a:gd name="connsiteX3442" fmla="*/ 1084075 w 7427256"/>
              <a:gd name="connsiteY3442" fmla="*/ 5202366 h 7209248"/>
              <a:gd name="connsiteX3443" fmla="*/ 1084075 w 7427256"/>
              <a:gd name="connsiteY3443" fmla="*/ 5206846 h 7209248"/>
              <a:gd name="connsiteX3444" fmla="*/ 1084075 w 7427256"/>
              <a:gd name="connsiteY3444" fmla="*/ 5211325 h 7209248"/>
              <a:gd name="connsiteX3445" fmla="*/ 1088555 w 7427256"/>
              <a:gd name="connsiteY3445" fmla="*/ 5202366 h 7209248"/>
              <a:gd name="connsiteX3446" fmla="*/ 1084075 w 7427256"/>
              <a:gd name="connsiteY3446" fmla="*/ 5202366 h 7209248"/>
              <a:gd name="connsiteX3447" fmla="*/ 1424528 w 7427256"/>
              <a:gd name="connsiteY3447" fmla="*/ 5184447 h 7209248"/>
              <a:gd name="connsiteX3448" fmla="*/ 1442446 w 7427256"/>
              <a:gd name="connsiteY3448" fmla="*/ 5202366 h 7209248"/>
              <a:gd name="connsiteX3449" fmla="*/ 1469324 w 7427256"/>
              <a:gd name="connsiteY3449" fmla="*/ 5211325 h 7209248"/>
              <a:gd name="connsiteX3450" fmla="*/ 1469324 w 7427256"/>
              <a:gd name="connsiteY3450" fmla="*/ 5193407 h 7209248"/>
              <a:gd name="connsiteX3451" fmla="*/ 1442446 w 7427256"/>
              <a:gd name="connsiteY3451" fmla="*/ 5184447 h 7209248"/>
              <a:gd name="connsiteX3452" fmla="*/ 1429008 w 7427256"/>
              <a:gd name="connsiteY3452" fmla="*/ 5184447 h 7209248"/>
              <a:gd name="connsiteX3453" fmla="*/ 1424528 w 7427256"/>
              <a:gd name="connsiteY3453" fmla="*/ 5184447 h 7209248"/>
              <a:gd name="connsiteX3454" fmla="*/ 1182627 w 7427256"/>
              <a:gd name="connsiteY3454" fmla="*/ 5184447 h 7209248"/>
              <a:gd name="connsiteX3455" fmla="*/ 1173668 w 7427256"/>
              <a:gd name="connsiteY3455" fmla="*/ 5193407 h 7209248"/>
              <a:gd name="connsiteX3456" fmla="*/ 1182627 w 7427256"/>
              <a:gd name="connsiteY3456" fmla="*/ 5193407 h 7209248"/>
              <a:gd name="connsiteX3457" fmla="*/ 1182627 w 7427256"/>
              <a:gd name="connsiteY3457" fmla="*/ 5184447 h 7209248"/>
              <a:gd name="connsiteX3458" fmla="*/ 967604 w 7427256"/>
              <a:gd name="connsiteY3458" fmla="*/ 5184447 h 7209248"/>
              <a:gd name="connsiteX3459" fmla="*/ 967604 w 7427256"/>
              <a:gd name="connsiteY3459" fmla="*/ 5193407 h 7209248"/>
              <a:gd name="connsiteX3460" fmla="*/ 958644 w 7427256"/>
              <a:gd name="connsiteY3460" fmla="*/ 5188927 h 7209248"/>
              <a:gd name="connsiteX3461" fmla="*/ 967604 w 7427256"/>
              <a:gd name="connsiteY3461" fmla="*/ 5184447 h 7209248"/>
              <a:gd name="connsiteX3462" fmla="*/ 949686 w 7427256"/>
              <a:gd name="connsiteY3462" fmla="*/ 5166528 h 7209248"/>
              <a:gd name="connsiteX3463" fmla="*/ 949686 w 7427256"/>
              <a:gd name="connsiteY3463" fmla="*/ 5175488 h 7209248"/>
              <a:gd name="connsiteX3464" fmla="*/ 945206 w 7427256"/>
              <a:gd name="connsiteY3464" fmla="*/ 5171008 h 7209248"/>
              <a:gd name="connsiteX3465" fmla="*/ 949686 w 7427256"/>
              <a:gd name="connsiteY3465" fmla="*/ 5166528 h 7209248"/>
              <a:gd name="connsiteX3466" fmla="*/ 6370059 w 7427256"/>
              <a:gd name="connsiteY3466" fmla="*/ 5157569 h 7209248"/>
              <a:gd name="connsiteX3467" fmla="*/ 6343182 w 7427256"/>
              <a:gd name="connsiteY3467" fmla="*/ 5184447 h 7209248"/>
              <a:gd name="connsiteX3468" fmla="*/ 6361100 w 7427256"/>
              <a:gd name="connsiteY3468" fmla="*/ 5175488 h 7209248"/>
              <a:gd name="connsiteX3469" fmla="*/ 6379019 w 7427256"/>
              <a:gd name="connsiteY3469" fmla="*/ 5184447 h 7209248"/>
              <a:gd name="connsiteX3470" fmla="*/ 6387978 w 7427256"/>
              <a:gd name="connsiteY3470" fmla="*/ 5175488 h 7209248"/>
              <a:gd name="connsiteX3471" fmla="*/ 6370059 w 7427256"/>
              <a:gd name="connsiteY3471" fmla="*/ 5157569 h 7209248"/>
              <a:gd name="connsiteX3472" fmla="*/ 1048237 w 7427256"/>
              <a:gd name="connsiteY3472" fmla="*/ 5157569 h 7209248"/>
              <a:gd name="connsiteX3473" fmla="*/ 1039278 w 7427256"/>
              <a:gd name="connsiteY3473" fmla="*/ 5179967 h 7209248"/>
              <a:gd name="connsiteX3474" fmla="*/ 1057197 w 7427256"/>
              <a:gd name="connsiteY3474" fmla="*/ 5193407 h 7209248"/>
              <a:gd name="connsiteX3475" fmla="*/ 1066156 w 7427256"/>
              <a:gd name="connsiteY3475" fmla="*/ 5193407 h 7209248"/>
              <a:gd name="connsiteX3476" fmla="*/ 1066156 w 7427256"/>
              <a:gd name="connsiteY3476" fmla="*/ 5175488 h 7209248"/>
              <a:gd name="connsiteX3477" fmla="*/ 1066156 w 7427256"/>
              <a:gd name="connsiteY3477" fmla="*/ 5157569 h 7209248"/>
              <a:gd name="connsiteX3478" fmla="*/ 1048237 w 7427256"/>
              <a:gd name="connsiteY3478" fmla="*/ 5157569 h 7209248"/>
              <a:gd name="connsiteX3479" fmla="*/ 1244222 w 7427256"/>
              <a:gd name="connsiteY3479" fmla="*/ 5153089 h 7209248"/>
              <a:gd name="connsiteX3480" fmla="*/ 1240862 w 7427256"/>
              <a:gd name="connsiteY3480" fmla="*/ 5157569 h 7209248"/>
              <a:gd name="connsiteX3481" fmla="*/ 1245342 w 7427256"/>
              <a:gd name="connsiteY3481" fmla="*/ 5175488 h 7209248"/>
              <a:gd name="connsiteX3482" fmla="*/ 1245342 w 7427256"/>
              <a:gd name="connsiteY3482" fmla="*/ 5157569 h 7209248"/>
              <a:gd name="connsiteX3483" fmla="*/ 1244222 w 7427256"/>
              <a:gd name="connsiteY3483" fmla="*/ 5153089 h 7209248"/>
              <a:gd name="connsiteX3484" fmla="*/ 6468612 w 7427256"/>
              <a:gd name="connsiteY3484" fmla="*/ 5148611 h 7209248"/>
              <a:gd name="connsiteX3485" fmla="*/ 6468612 w 7427256"/>
              <a:gd name="connsiteY3485" fmla="*/ 5157569 h 7209248"/>
              <a:gd name="connsiteX3486" fmla="*/ 6459652 w 7427256"/>
              <a:gd name="connsiteY3486" fmla="*/ 5166528 h 7209248"/>
              <a:gd name="connsiteX3487" fmla="*/ 6450693 w 7427256"/>
              <a:gd name="connsiteY3487" fmla="*/ 5157569 h 7209248"/>
              <a:gd name="connsiteX3488" fmla="*/ 6468612 w 7427256"/>
              <a:gd name="connsiteY3488" fmla="*/ 5148611 h 7209248"/>
              <a:gd name="connsiteX3489" fmla="*/ 1290138 w 7427256"/>
              <a:gd name="connsiteY3489" fmla="*/ 5148611 h 7209248"/>
              <a:gd name="connsiteX3490" fmla="*/ 1290138 w 7427256"/>
              <a:gd name="connsiteY3490" fmla="*/ 5166528 h 7209248"/>
              <a:gd name="connsiteX3491" fmla="*/ 1290138 w 7427256"/>
              <a:gd name="connsiteY3491" fmla="*/ 5184447 h 7209248"/>
              <a:gd name="connsiteX3492" fmla="*/ 1299098 w 7427256"/>
              <a:gd name="connsiteY3492" fmla="*/ 5193407 h 7209248"/>
              <a:gd name="connsiteX3493" fmla="*/ 1308057 w 7427256"/>
              <a:gd name="connsiteY3493" fmla="*/ 5184447 h 7209248"/>
              <a:gd name="connsiteX3494" fmla="*/ 1308057 w 7427256"/>
              <a:gd name="connsiteY3494" fmla="*/ 5166528 h 7209248"/>
              <a:gd name="connsiteX3495" fmla="*/ 1108713 w 7427256"/>
              <a:gd name="connsiteY3495" fmla="*/ 5144131 h 7209248"/>
              <a:gd name="connsiteX3496" fmla="*/ 1101994 w 7427256"/>
              <a:gd name="connsiteY3496" fmla="*/ 5148611 h 7209248"/>
              <a:gd name="connsiteX3497" fmla="*/ 1101994 w 7427256"/>
              <a:gd name="connsiteY3497" fmla="*/ 5157569 h 7209248"/>
              <a:gd name="connsiteX3498" fmla="*/ 1106473 w 7427256"/>
              <a:gd name="connsiteY3498" fmla="*/ 5171008 h 7209248"/>
              <a:gd name="connsiteX3499" fmla="*/ 1110953 w 7427256"/>
              <a:gd name="connsiteY3499" fmla="*/ 5175488 h 7209248"/>
              <a:gd name="connsiteX3500" fmla="*/ 1119913 w 7427256"/>
              <a:gd name="connsiteY3500" fmla="*/ 5184447 h 7209248"/>
              <a:gd name="connsiteX3501" fmla="*/ 1119913 w 7427256"/>
              <a:gd name="connsiteY3501" fmla="*/ 5166528 h 7209248"/>
              <a:gd name="connsiteX3502" fmla="*/ 1110953 w 7427256"/>
              <a:gd name="connsiteY3502" fmla="*/ 5148611 h 7209248"/>
              <a:gd name="connsiteX3503" fmla="*/ 1108713 w 7427256"/>
              <a:gd name="connsiteY3503" fmla="*/ 5144131 h 7209248"/>
              <a:gd name="connsiteX3504" fmla="*/ 1437966 w 7427256"/>
              <a:gd name="connsiteY3504" fmla="*/ 5130692 h 7209248"/>
              <a:gd name="connsiteX3505" fmla="*/ 1433488 w 7427256"/>
              <a:gd name="connsiteY3505" fmla="*/ 5139651 h 7209248"/>
              <a:gd name="connsiteX3506" fmla="*/ 1442446 w 7427256"/>
              <a:gd name="connsiteY3506" fmla="*/ 5139651 h 7209248"/>
              <a:gd name="connsiteX3507" fmla="*/ 1437966 w 7427256"/>
              <a:gd name="connsiteY3507" fmla="*/ 5130692 h 7209248"/>
              <a:gd name="connsiteX3508" fmla="*/ 449644 w 7427256"/>
              <a:gd name="connsiteY3508" fmla="*/ 5127891 h 7209248"/>
              <a:gd name="connsiteX3509" fmla="*/ 474842 w 7427256"/>
              <a:gd name="connsiteY3509" fmla="*/ 5139651 h 7209248"/>
              <a:gd name="connsiteX3510" fmla="*/ 492761 w 7427256"/>
              <a:gd name="connsiteY3510" fmla="*/ 5184447 h 7209248"/>
              <a:gd name="connsiteX3511" fmla="*/ 483802 w 7427256"/>
              <a:gd name="connsiteY3511" fmla="*/ 5175488 h 7209248"/>
              <a:gd name="connsiteX3512" fmla="*/ 465883 w 7427256"/>
              <a:gd name="connsiteY3512" fmla="*/ 5157569 h 7209248"/>
              <a:gd name="connsiteX3513" fmla="*/ 447965 w 7427256"/>
              <a:gd name="connsiteY3513" fmla="*/ 5130692 h 7209248"/>
              <a:gd name="connsiteX3514" fmla="*/ 449644 w 7427256"/>
              <a:gd name="connsiteY3514" fmla="*/ 5127891 h 7209248"/>
              <a:gd name="connsiteX3515" fmla="*/ 6379019 w 7427256"/>
              <a:gd name="connsiteY3515" fmla="*/ 5121732 h 7209248"/>
              <a:gd name="connsiteX3516" fmla="*/ 6374539 w 7427256"/>
              <a:gd name="connsiteY3516" fmla="*/ 5130692 h 7209248"/>
              <a:gd name="connsiteX3517" fmla="*/ 6379019 w 7427256"/>
              <a:gd name="connsiteY3517" fmla="*/ 5139651 h 7209248"/>
              <a:gd name="connsiteX3518" fmla="*/ 6387978 w 7427256"/>
              <a:gd name="connsiteY3518" fmla="*/ 5130692 h 7209248"/>
              <a:gd name="connsiteX3519" fmla="*/ 6547006 w 7427256"/>
              <a:gd name="connsiteY3519" fmla="*/ 5115012 h 7209248"/>
              <a:gd name="connsiteX3520" fmla="*/ 6540286 w 7427256"/>
              <a:gd name="connsiteY3520" fmla="*/ 5139651 h 7209248"/>
              <a:gd name="connsiteX3521" fmla="*/ 6540286 w 7427256"/>
              <a:gd name="connsiteY3521" fmla="*/ 5130692 h 7209248"/>
              <a:gd name="connsiteX3522" fmla="*/ 6540286 w 7427256"/>
              <a:gd name="connsiteY3522" fmla="*/ 5121732 h 7209248"/>
              <a:gd name="connsiteX3523" fmla="*/ 6542526 w 7427256"/>
              <a:gd name="connsiteY3523" fmla="*/ 5119492 h 7209248"/>
              <a:gd name="connsiteX3524" fmla="*/ 6405896 w 7427256"/>
              <a:gd name="connsiteY3524" fmla="*/ 5112773 h 7209248"/>
              <a:gd name="connsiteX3525" fmla="*/ 6405896 w 7427256"/>
              <a:gd name="connsiteY3525" fmla="*/ 5121732 h 7209248"/>
              <a:gd name="connsiteX3526" fmla="*/ 6423816 w 7427256"/>
              <a:gd name="connsiteY3526" fmla="*/ 5112773 h 7209248"/>
              <a:gd name="connsiteX3527" fmla="*/ 1110953 w 7427256"/>
              <a:gd name="connsiteY3527" fmla="*/ 5112773 h 7209248"/>
              <a:gd name="connsiteX3528" fmla="*/ 1101994 w 7427256"/>
              <a:gd name="connsiteY3528" fmla="*/ 5121732 h 7209248"/>
              <a:gd name="connsiteX3529" fmla="*/ 1110953 w 7427256"/>
              <a:gd name="connsiteY3529" fmla="*/ 5126212 h 7209248"/>
              <a:gd name="connsiteX3530" fmla="*/ 1110953 w 7427256"/>
              <a:gd name="connsiteY3530" fmla="*/ 5112773 h 7209248"/>
              <a:gd name="connsiteX3531" fmla="*/ 6547752 w 7427256"/>
              <a:gd name="connsiteY3531" fmla="*/ 5108294 h 7209248"/>
              <a:gd name="connsiteX3532" fmla="*/ 6548125 w 7427256"/>
              <a:gd name="connsiteY3532" fmla="*/ 5109413 h 7209248"/>
              <a:gd name="connsiteX3533" fmla="*/ 6549244 w 7427256"/>
              <a:gd name="connsiteY3533" fmla="*/ 5112773 h 7209248"/>
              <a:gd name="connsiteX3534" fmla="*/ 6547006 w 7427256"/>
              <a:gd name="connsiteY3534" fmla="*/ 5115012 h 7209248"/>
              <a:gd name="connsiteX3535" fmla="*/ 1021360 w 7427256"/>
              <a:gd name="connsiteY3535" fmla="*/ 5103814 h 7209248"/>
              <a:gd name="connsiteX3536" fmla="*/ 1030320 w 7427256"/>
              <a:gd name="connsiteY3536" fmla="*/ 5121732 h 7209248"/>
              <a:gd name="connsiteX3537" fmla="*/ 1048237 w 7427256"/>
              <a:gd name="connsiteY3537" fmla="*/ 5112773 h 7209248"/>
              <a:gd name="connsiteX3538" fmla="*/ 1039278 w 7427256"/>
              <a:gd name="connsiteY3538" fmla="*/ 5103814 h 7209248"/>
              <a:gd name="connsiteX3539" fmla="*/ 1030320 w 7427256"/>
              <a:gd name="connsiteY3539" fmla="*/ 5103814 h 7209248"/>
              <a:gd name="connsiteX3540" fmla="*/ 6594041 w 7427256"/>
              <a:gd name="connsiteY3540" fmla="*/ 5094854 h 7209248"/>
              <a:gd name="connsiteX3541" fmla="*/ 6603001 w 7427256"/>
              <a:gd name="connsiteY3541" fmla="*/ 5103814 h 7209248"/>
              <a:gd name="connsiteX3542" fmla="*/ 6594041 w 7427256"/>
              <a:gd name="connsiteY3542" fmla="*/ 5103814 h 7209248"/>
              <a:gd name="connsiteX3543" fmla="*/ 6585082 w 7427256"/>
              <a:gd name="connsiteY3543" fmla="*/ 5103814 h 7209248"/>
              <a:gd name="connsiteX3544" fmla="*/ 6594041 w 7427256"/>
              <a:gd name="connsiteY3544" fmla="*/ 5094854 h 7209248"/>
              <a:gd name="connsiteX3545" fmla="*/ 1299098 w 7427256"/>
              <a:gd name="connsiteY3545" fmla="*/ 5094854 h 7209248"/>
              <a:gd name="connsiteX3546" fmla="*/ 1299098 w 7427256"/>
              <a:gd name="connsiteY3546" fmla="*/ 5103814 h 7209248"/>
              <a:gd name="connsiteX3547" fmla="*/ 1308057 w 7427256"/>
              <a:gd name="connsiteY3547" fmla="*/ 5094854 h 7209248"/>
              <a:gd name="connsiteX3548" fmla="*/ 1299098 w 7427256"/>
              <a:gd name="connsiteY3548" fmla="*/ 5094854 h 7209248"/>
              <a:gd name="connsiteX3549" fmla="*/ 958644 w 7427256"/>
              <a:gd name="connsiteY3549" fmla="*/ 5094854 h 7209248"/>
              <a:gd name="connsiteX3550" fmla="*/ 967604 w 7427256"/>
              <a:gd name="connsiteY3550" fmla="*/ 5094854 h 7209248"/>
              <a:gd name="connsiteX3551" fmla="*/ 967604 w 7427256"/>
              <a:gd name="connsiteY3551" fmla="*/ 5103814 h 7209248"/>
              <a:gd name="connsiteX3552" fmla="*/ 963124 w 7427256"/>
              <a:gd name="connsiteY3552" fmla="*/ 5103814 h 7209248"/>
              <a:gd name="connsiteX3553" fmla="*/ 958644 w 7427256"/>
              <a:gd name="connsiteY3553" fmla="*/ 5094854 h 7209248"/>
              <a:gd name="connsiteX3554" fmla="*/ 6543645 w 7427256"/>
              <a:gd name="connsiteY3554" fmla="*/ 5091495 h 7209248"/>
              <a:gd name="connsiteX3555" fmla="*/ 6549244 w 7427256"/>
              <a:gd name="connsiteY3555" fmla="*/ 5094854 h 7209248"/>
              <a:gd name="connsiteX3556" fmla="*/ 6547752 w 7427256"/>
              <a:gd name="connsiteY3556" fmla="*/ 5108294 h 7209248"/>
              <a:gd name="connsiteX3557" fmla="*/ 6544766 w 7427256"/>
              <a:gd name="connsiteY3557" fmla="*/ 5099334 h 7209248"/>
              <a:gd name="connsiteX3558" fmla="*/ 6543645 w 7427256"/>
              <a:gd name="connsiteY3558" fmla="*/ 5091495 h 7209248"/>
              <a:gd name="connsiteX3559" fmla="*/ 895929 w 7427256"/>
              <a:gd name="connsiteY3559" fmla="*/ 5059018 h 7209248"/>
              <a:gd name="connsiteX3560" fmla="*/ 904889 w 7427256"/>
              <a:gd name="connsiteY3560" fmla="*/ 5063496 h 7209248"/>
              <a:gd name="connsiteX3561" fmla="*/ 895929 w 7427256"/>
              <a:gd name="connsiteY3561" fmla="*/ 5067976 h 7209248"/>
              <a:gd name="connsiteX3562" fmla="*/ 895929 w 7427256"/>
              <a:gd name="connsiteY3562" fmla="*/ 5059018 h 7209248"/>
              <a:gd name="connsiteX3563" fmla="*/ 1084075 w 7427256"/>
              <a:gd name="connsiteY3563" fmla="*/ 5050058 h 7209248"/>
              <a:gd name="connsiteX3564" fmla="*/ 1084075 w 7427256"/>
              <a:gd name="connsiteY3564" fmla="*/ 5059018 h 7209248"/>
              <a:gd name="connsiteX3565" fmla="*/ 1093034 w 7427256"/>
              <a:gd name="connsiteY3565" fmla="*/ 5059018 h 7209248"/>
              <a:gd name="connsiteX3566" fmla="*/ 1084075 w 7427256"/>
              <a:gd name="connsiteY3566" fmla="*/ 5050058 h 7209248"/>
              <a:gd name="connsiteX3567" fmla="*/ 770500 w 7427256"/>
              <a:gd name="connsiteY3567" fmla="*/ 5050058 h 7209248"/>
              <a:gd name="connsiteX3568" fmla="*/ 779459 w 7427256"/>
              <a:gd name="connsiteY3568" fmla="*/ 5067976 h 7209248"/>
              <a:gd name="connsiteX3569" fmla="*/ 770500 w 7427256"/>
              <a:gd name="connsiteY3569" fmla="*/ 5067976 h 7209248"/>
              <a:gd name="connsiteX3570" fmla="*/ 550996 w 7427256"/>
              <a:gd name="connsiteY3570" fmla="*/ 5041099 h 7209248"/>
              <a:gd name="connsiteX3571" fmla="*/ 555476 w 7427256"/>
              <a:gd name="connsiteY3571" fmla="*/ 5050058 h 7209248"/>
              <a:gd name="connsiteX3572" fmla="*/ 546517 w 7427256"/>
              <a:gd name="connsiteY3572" fmla="*/ 5050058 h 7209248"/>
              <a:gd name="connsiteX3573" fmla="*/ 550996 w 7427256"/>
              <a:gd name="connsiteY3573" fmla="*/ 5041099 h 7209248"/>
              <a:gd name="connsiteX3574" fmla="*/ 465883 w 7427256"/>
              <a:gd name="connsiteY3574" fmla="*/ 5041099 h 7209248"/>
              <a:gd name="connsiteX3575" fmla="*/ 474842 w 7427256"/>
              <a:gd name="connsiteY3575" fmla="*/ 5041099 h 7209248"/>
              <a:gd name="connsiteX3576" fmla="*/ 474842 w 7427256"/>
              <a:gd name="connsiteY3576" fmla="*/ 5050058 h 7209248"/>
              <a:gd name="connsiteX3577" fmla="*/ 465883 w 7427256"/>
              <a:gd name="connsiteY3577" fmla="*/ 5041099 h 7209248"/>
              <a:gd name="connsiteX3578" fmla="*/ 1043758 w 7427256"/>
              <a:gd name="connsiteY3578" fmla="*/ 5032139 h 7209248"/>
              <a:gd name="connsiteX3579" fmla="*/ 1039278 w 7427256"/>
              <a:gd name="connsiteY3579" fmla="*/ 5050058 h 7209248"/>
              <a:gd name="connsiteX3580" fmla="*/ 1048237 w 7427256"/>
              <a:gd name="connsiteY3580" fmla="*/ 5059018 h 7209248"/>
              <a:gd name="connsiteX3581" fmla="*/ 1048237 w 7427256"/>
              <a:gd name="connsiteY3581" fmla="*/ 5041099 h 7209248"/>
              <a:gd name="connsiteX3582" fmla="*/ 1043758 w 7427256"/>
              <a:gd name="connsiteY3582" fmla="*/ 5032139 h 7209248"/>
              <a:gd name="connsiteX3583" fmla="*/ 837694 w 7427256"/>
              <a:gd name="connsiteY3583" fmla="*/ 5032139 h 7209248"/>
              <a:gd name="connsiteX3584" fmla="*/ 851133 w 7427256"/>
              <a:gd name="connsiteY3584" fmla="*/ 5032139 h 7209248"/>
              <a:gd name="connsiteX3585" fmla="*/ 842174 w 7427256"/>
              <a:gd name="connsiteY3585" fmla="*/ 5041099 h 7209248"/>
              <a:gd name="connsiteX3586" fmla="*/ 833215 w 7427256"/>
              <a:gd name="connsiteY3586" fmla="*/ 5036619 h 7209248"/>
              <a:gd name="connsiteX3587" fmla="*/ 837694 w 7427256"/>
              <a:gd name="connsiteY3587" fmla="*/ 5032139 h 7209248"/>
              <a:gd name="connsiteX3588" fmla="*/ 6486530 w 7427256"/>
              <a:gd name="connsiteY3588" fmla="*/ 5023180 h 7209248"/>
              <a:gd name="connsiteX3589" fmla="*/ 6468612 w 7427256"/>
              <a:gd name="connsiteY3589" fmla="*/ 5050058 h 7209248"/>
              <a:gd name="connsiteX3590" fmla="*/ 6540286 w 7427256"/>
              <a:gd name="connsiteY3590" fmla="*/ 5050058 h 7209248"/>
              <a:gd name="connsiteX3591" fmla="*/ 6549244 w 7427256"/>
              <a:gd name="connsiteY3591" fmla="*/ 5041099 h 7209248"/>
              <a:gd name="connsiteX3592" fmla="*/ 6562684 w 7427256"/>
              <a:gd name="connsiteY3592" fmla="*/ 5027660 h 7209248"/>
              <a:gd name="connsiteX3593" fmla="*/ 6540286 w 7427256"/>
              <a:gd name="connsiteY3593" fmla="*/ 5032139 h 7209248"/>
              <a:gd name="connsiteX3594" fmla="*/ 6513408 w 7427256"/>
              <a:gd name="connsiteY3594" fmla="*/ 5032139 h 7209248"/>
              <a:gd name="connsiteX3595" fmla="*/ 6513408 w 7427256"/>
              <a:gd name="connsiteY3595" fmla="*/ 5023180 h 7209248"/>
              <a:gd name="connsiteX3596" fmla="*/ 6486530 w 7427256"/>
              <a:gd name="connsiteY3596" fmla="*/ 5023180 h 7209248"/>
              <a:gd name="connsiteX3597" fmla="*/ 855613 w 7427256"/>
              <a:gd name="connsiteY3597" fmla="*/ 5014220 h 7209248"/>
              <a:gd name="connsiteX3598" fmla="*/ 860093 w 7427256"/>
              <a:gd name="connsiteY3598" fmla="*/ 5023180 h 7209248"/>
              <a:gd name="connsiteX3599" fmla="*/ 851133 w 7427256"/>
              <a:gd name="connsiteY3599" fmla="*/ 5023180 h 7209248"/>
              <a:gd name="connsiteX3600" fmla="*/ 855613 w 7427256"/>
              <a:gd name="connsiteY3600" fmla="*/ 5014220 h 7209248"/>
              <a:gd name="connsiteX3601" fmla="*/ 6947932 w 7427256"/>
              <a:gd name="connsiteY3601" fmla="*/ 5005261 h 7209248"/>
              <a:gd name="connsiteX3602" fmla="*/ 6952414 w 7427256"/>
              <a:gd name="connsiteY3602" fmla="*/ 5014220 h 7209248"/>
              <a:gd name="connsiteX3603" fmla="*/ 6943454 w 7427256"/>
              <a:gd name="connsiteY3603" fmla="*/ 5023180 h 7209248"/>
              <a:gd name="connsiteX3604" fmla="*/ 6938975 w 7427256"/>
              <a:gd name="connsiteY3604" fmla="*/ 5014220 h 7209248"/>
              <a:gd name="connsiteX3605" fmla="*/ 6947932 w 7427256"/>
              <a:gd name="connsiteY3605" fmla="*/ 5005261 h 7209248"/>
              <a:gd name="connsiteX3606" fmla="*/ 376291 w 7427256"/>
              <a:gd name="connsiteY3606" fmla="*/ 5005261 h 7209248"/>
              <a:gd name="connsiteX3607" fmla="*/ 376291 w 7427256"/>
              <a:gd name="connsiteY3607" fmla="*/ 5014220 h 7209248"/>
              <a:gd name="connsiteX3608" fmla="*/ 371811 w 7427256"/>
              <a:gd name="connsiteY3608" fmla="*/ 5018700 h 7209248"/>
              <a:gd name="connsiteX3609" fmla="*/ 367331 w 7427256"/>
              <a:gd name="connsiteY3609" fmla="*/ 5009741 h 7209248"/>
              <a:gd name="connsiteX3610" fmla="*/ 376291 w 7427256"/>
              <a:gd name="connsiteY3610" fmla="*/ 5005261 h 7209248"/>
              <a:gd name="connsiteX3611" fmla="*/ 313575 w 7427256"/>
              <a:gd name="connsiteY3611" fmla="*/ 4951506 h 7209248"/>
              <a:gd name="connsiteX3612" fmla="*/ 318055 w 7427256"/>
              <a:gd name="connsiteY3612" fmla="*/ 4964945 h 7209248"/>
              <a:gd name="connsiteX3613" fmla="*/ 309095 w 7427256"/>
              <a:gd name="connsiteY3613" fmla="*/ 4964945 h 7209248"/>
              <a:gd name="connsiteX3614" fmla="*/ 313575 w 7427256"/>
              <a:gd name="connsiteY3614" fmla="*/ 4951506 h 7209248"/>
              <a:gd name="connsiteX3615" fmla="*/ 824255 w 7427256"/>
              <a:gd name="connsiteY3615" fmla="*/ 4942546 h 7209248"/>
              <a:gd name="connsiteX3616" fmla="*/ 851133 w 7427256"/>
              <a:gd name="connsiteY3616" fmla="*/ 4951506 h 7209248"/>
              <a:gd name="connsiteX3617" fmla="*/ 815296 w 7427256"/>
              <a:gd name="connsiteY3617" fmla="*/ 4951506 h 7209248"/>
              <a:gd name="connsiteX3618" fmla="*/ 6620920 w 7427256"/>
              <a:gd name="connsiteY3618" fmla="*/ 4938067 h 7209248"/>
              <a:gd name="connsiteX3619" fmla="*/ 6611960 w 7427256"/>
              <a:gd name="connsiteY3619" fmla="*/ 4942546 h 7209248"/>
              <a:gd name="connsiteX3620" fmla="*/ 6603001 w 7427256"/>
              <a:gd name="connsiteY3620" fmla="*/ 4947026 h 7209248"/>
              <a:gd name="connsiteX3621" fmla="*/ 6585082 w 7427256"/>
              <a:gd name="connsiteY3621" fmla="*/ 4951506 h 7209248"/>
              <a:gd name="connsiteX3622" fmla="*/ 6567164 w 7427256"/>
              <a:gd name="connsiteY3622" fmla="*/ 4973904 h 7209248"/>
              <a:gd name="connsiteX3623" fmla="*/ 6540286 w 7427256"/>
              <a:gd name="connsiteY3623" fmla="*/ 4987342 h 7209248"/>
              <a:gd name="connsiteX3624" fmla="*/ 6531327 w 7427256"/>
              <a:gd name="connsiteY3624" fmla="*/ 5005261 h 7209248"/>
              <a:gd name="connsiteX3625" fmla="*/ 6567164 w 7427256"/>
              <a:gd name="connsiteY3625" fmla="*/ 4996302 h 7209248"/>
              <a:gd name="connsiteX3626" fmla="*/ 6594041 w 7427256"/>
              <a:gd name="connsiteY3626" fmla="*/ 4978384 h 7209248"/>
              <a:gd name="connsiteX3627" fmla="*/ 6620920 w 7427256"/>
              <a:gd name="connsiteY3627" fmla="*/ 4969424 h 7209248"/>
              <a:gd name="connsiteX3628" fmla="*/ 6629879 w 7427256"/>
              <a:gd name="connsiteY3628" fmla="*/ 4942546 h 7209248"/>
              <a:gd name="connsiteX3629" fmla="*/ 6620920 w 7427256"/>
              <a:gd name="connsiteY3629" fmla="*/ 4938067 h 7209248"/>
              <a:gd name="connsiteX3630" fmla="*/ 6576124 w 7427256"/>
              <a:gd name="connsiteY3630" fmla="*/ 4924627 h 7209248"/>
              <a:gd name="connsiteX3631" fmla="*/ 6580602 w 7427256"/>
              <a:gd name="connsiteY3631" fmla="*/ 4933587 h 7209248"/>
              <a:gd name="connsiteX3632" fmla="*/ 6585082 w 7427256"/>
              <a:gd name="connsiteY3632" fmla="*/ 4933587 h 7209248"/>
              <a:gd name="connsiteX3633" fmla="*/ 1429008 w 7427256"/>
              <a:gd name="connsiteY3633" fmla="*/ 4915668 h 7209248"/>
              <a:gd name="connsiteX3634" fmla="*/ 1429008 w 7427256"/>
              <a:gd name="connsiteY3634" fmla="*/ 4924627 h 7209248"/>
              <a:gd name="connsiteX3635" fmla="*/ 1437966 w 7427256"/>
              <a:gd name="connsiteY3635" fmla="*/ 4929107 h 7209248"/>
              <a:gd name="connsiteX3636" fmla="*/ 1437966 w 7427256"/>
              <a:gd name="connsiteY3636" fmla="*/ 4920148 h 7209248"/>
              <a:gd name="connsiteX3637" fmla="*/ 1429008 w 7427256"/>
              <a:gd name="connsiteY3637" fmla="*/ 4915668 h 7209248"/>
              <a:gd name="connsiteX3638" fmla="*/ 1352854 w 7427256"/>
              <a:gd name="connsiteY3638" fmla="*/ 4915668 h 7209248"/>
              <a:gd name="connsiteX3639" fmla="*/ 1352854 w 7427256"/>
              <a:gd name="connsiteY3639" fmla="*/ 4924627 h 7209248"/>
              <a:gd name="connsiteX3640" fmla="*/ 1361814 w 7427256"/>
              <a:gd name="connsiteY3640" fmla="*/ 4920148 h 7209248"/>
              <a:gd name="connsiteX3641" fmla="*/ 1352854 w 7427256"/>
              <a:gd name="connsiteY3641" fmla="*/ 4915668 h 7209248"/>
              <a:gd name="connsiteX3642" fmla="*/ 344933 w 7427256"/>
              <a:gd name="connsiteY3642" fmla="*/ 4915668 h 7209248"/>
              <a:gd name="connsiteX3643" fmla="*/ 349412 w 7427256"/>
              <a:gd name="connsiteY3643" fmla="*/ 4924627 h 7209248"/>
              <a:gd name="connsiteX3644" fmla="*/ 340453 w 7427256"/>
              <a:gd name="connsiteY3644" fmla="*/ 4920148 h 7209248"/>
              <a:gd name="connsiteX3645" fmla="*/ 344933 w 7427256"/>
              <a:gd name="connsiteY3645" fmla="*/ 4915668 h 7209248"/>
              <a:gd name="connsiteX3646" fmla="*/ 1004841 w 7427256"/>
              <a:gd name="connsiteY3646" fmla="*/ 4910349 h 7209248"/>
              <a:gd name="connsiteX3647" fmla="*/ 998962 w 7427256"/>
              <a:gd name="connsiteY3647" fmla="*/ 4911188 h 7209248"/>
              <a:gd name="connsiteX3648" fmla="*/ 981043 w 7427256"/>
              <a:gd name="connsiteY3648" fmla="*/ 4924627 h 7209248"/>
              <a:gd name="connsiteX3649" fmla="*/ 994482 w 7427256"/>
              <a:gd name="connsiteY3649" fmla="*/ 4942546 h 7209248"/>
              <a:gd name="connsiteX3650" fmla="*/ 1012400 w 7427256"/>
              <a:gd name="connsiteY3650" fmla="*/ 4924627 h 7209248"/>
              <a:gd name="connsiteX3651" fmla="*/ 1004841 w 7427256"/>
              <a:gd name="connsiteY3651" fmla="*/ 4910349 h 7209248"/>
              <a:gd name="connsiteX3652" fmla="*/ 259819 w 7427256"/>
              <a:gd name="connsiteY3652" fmla="*/ 4906709 h 7209248"/>
              <a:gd name="connsiteX3653" fmla="*/ 268779 w 7427256"/>
              <a:gd name="connsiteY3653" fmla="*/ 4906709 h 7209248"/>
              <a:gd name="connsiteX3654" fmla="*/ 268779 w 7427256"/>
              <a:gd name="connsiteY3654" fmla="*/ 4915668 h 7209248"/>
              <a:gd name="connsiteX3655" fmla="*/ 978803 w 7427256"/>
              <a:gd name="connsiteY3655" fmla="*/ 4899990 h 7209248"/>
              <a:gd name="connsiteX3656" fmla="*/ 976563 w 7427256"/>
              <a:gd name="connsiteY3656" fmla="*/ 4902229 h 7209248"/>
              <a:gd name="connsiteX3657" fmla="*/ 985523 w 7427256"/>
              <a:gd name="connsiteY3657" fmla="*/ 4906709 h 7209248"/>
              <a:gd name="connsiteX3658" fmla="*/ 994482 w 7427256"/>
              <a:gd name="connsiteY3658" fmla="*/ 4906709 h 7209248"/>
              <a:gd name="connsiteX3659" fmla="*/ 985523 w 7427256"/>
              <a:gd name="connsiteY3659" fmla="*/ 4902229 h 7209248"/>
              <a:gd name="connsiteX3660" fmla="*/ 978803 w 7427256"/>
              <a:gd name="connsiteY3660" fmla="*/ 4899990 h 7209248"/>
              <a:gd name="connsiteX3661" fmla="*/ 1352854 w 7427256"/>
              <a:gd name="connsiteY3661" fmla="*/ 4897749 h 7209248"/>
              <a:gd name="connsiteX3662" fmla="*/ 1334935 w 7427256"/>
              <a:gd name="connsiteY3662" fmla="*/ 4906709 h 7209248"/>
              <a:gd name="connsiteX3663" fmla="*/ 1343895 w 7427256"/>
              <a:gd name="connsiteY3663" fmla="*/ 4906709 h 7209248"/>
              <a:gd name="connsiteX3664" fmla="*/ 1352854 w 7427256"/>
              <a:gd name="connsiteY3664" fmla="*/ 4897749 h 7209248"/>
              <a:gd name="connsiteX3665" fmla="*/ 6800106 w 7427256"/>
              <a:gd name="connsiteY3665" fmla="*/ 4870872 h 7209248"/>
              <a:gd name="connsiteX3666" fmla="*/ 6809064 w 7427256"/>
              <a:gd name="connsiteY3666" fmla="*/ 4893269 h 7209248"/>
              <a:gd name="connsiteX3667" fmla="*/ 6800106 w 7427256"/>
              <a:gd name="connsiteY3667" fmla="*/ 4924627 h 7209248"/>
              <a:gd name="connsiteX3668" fmla="*/ 6782186 w 7427256"/>
              <a:gd name="connsiteY3668" fmla="*/ 4924627 h 7209248"/>
              <a:gd name="connsiteX3669" fmla="*/ 6791146 w 7427256"/>
              <a:gd name="connsiteY3669" fmla="*/ 4893269 h 7209248"/>
              <a:gd name="connsiteX3670" fmla="*/ 6800106 w 7427256"/>
              <a:gd name="connsiteY3670" fmla="*/ 4870872 h 7209248"/>
              <a:gd name="connsiteX3671" fmla="*/ 1308057 w 7427256"/>
              <a:gd name="connsiteY3671" fmla="*/ 4870872 h 7209248"/>
              <a:gd name="connsiteX3672" fmla="*/ 1299098 w 7427256"/>
              <a:gd name="connsiteY3672" fmla="*/ 4879831 h 7209248"/>
              <a:gd name="connsiteX3673" fmla="*/ 1317017 w 7427256"/>
              <a:gd name="connsiteY3673" fmla="*/ 4879831 h 7209248"/>
              <a:gd name="connsiteX3674" fmla="*/ 1003441 w 7427256"/>
              <a:gd name="connsiteY3674" fmla="*/ 4861913 h 7209248"/>
              <a:gd name="connsiteX3675" fmla="*/ 998962 w 7427256"/>
              <a:gd name="connsiteY3675" fmla="*/ 4866392 h 7209248"/>
              <a:gd name="connsiteX3676" fmla="*/ 1003441 w 7427256"/>
              <a:gd name="connsiteY3676" fmla="*/ 4870872 h 7209248"/>
              <a:gd name="connsiteX3677" fmla="*/ 1003441 w 7427256"/>
              <a:gd name="connsiteY3677" fmla="*/ 4861913 h 7209248"/>
              <a:gd name="connsiteX3678" fmla="*/ 815296 w 7427256"/>
              <a:gd name="connsiteY3678" fmla="*/ 4861913 h 7209248"/>
              <a:gd name="connsiteX3679" fmla="*/ 824255 w 7427256"/>
              <a:gd name="connsiteY3679" fmla="*/ 4866392 h 7209248"/>
              <a:gd name="connsiteX3680" fmla="*/ 824255 w 7427256"/>
              <a:gd name="connsiteY3680" fmla="*/ 4870872 h 7209248"/>
              <a:gd name="connsiteX3681" fmla="*/ 815296 w 7427256"/>
              <a:gd name="connsiteY3681" fmla="*/ 4861913 h 7209248"/>
              <a:gd name="connsiteX3682" fmla="*/ 895929 w 7427256"/>
              <a:gd name="connsiteY3682" fmla="*/ 4852953 h 7209248"/>
              <a:gd name="connsiteX3683" fmla="*/ 895929 w 7427256"/>
              <a:gd name="connsiteY3683" fmla="*/ 4875352 h 7209248"/>
              <a:gd name="connsiteX3684" fmla="*/ 909368 w 7427256"/>
              <a:gd name="connsiteY3684" fmla="*/ 4888791 h 7209248"/>
              <a:gd name="connsiteX3685" fmla="*/ 931767 w 7427256"/>
              <a:gd name="connsiteY3685" fmla="*/ 4897749 h 7209248"/>
              <a:gd name="connsiteX3686" fmla="*/ 940726 w 7427256"/>
              <a:gd name="connsiteY3686" fmla="*/ 4897749 h 7209248"/>
              <a:gd name="connsiteX3687" fmla="*/ 940726 w 7427256"/>
              <a:gd name="connsiteY3687" fmla="*/ 4879831 h 7209248"/>
              <a:gd name="connsiteX3688" fmla="*/ 931767 w 7427256"/>
              <a:gd name="connsiteY3688" fmla="*/ 4879831 h 7209248"/>
              <a:gd name="connsiteX3689" fmla="*/ 913848 w 7427256"/>
              <a:gd name="connsiteY3689" fmla="*/ 4870872 h 7209248"/>
              <a:gd name="connsiteX3690" fmla="*/ 904889 w 7427256"/>
              <a:gd name="connsiteY3690" fmla="*/ 4861913 h 7209248"/>
              <a:gd name="connsiteX3691" fmla="*/ 895929 w 7427256"/>
              <a:gd name="connsiteY3691" fmla="*/ 4852953 h 7209248"/>
              <a:gd name="connsiteX3692" fmla="*/ 6656756 w 7427256"/>
              <a:gd name="connsiteY3692" fmla="*/ 4843994 h 7209248"/>
              <a:gd name="connsiteX3693" fmla="*/ 6603001 w 7427256"/>
              <a:gd name="connsiteY3693" fmla="*/ 4897749 h 7209248"/>
              <a:gd name="connsiteX3694" fmla="*/ 6616440 w 7427256"/>
              <a:gd name="connsiteY3694" fmla="*/ 4897749 h 7209248"/>
              <a:gd name="connsiteX3695" fmla="*/ 6634359 w 7427256"/>
              <a:gd name="connsiteY3695" fmla="*/ 4875352 h 7209248"/>
              <a:gd name="connsiteX3696" fmla="*/ 6647798 w 7427256"/>
              <a:gd name="connsiteY3696" fmla="*/ 4852953 h 7209248"/>
              <a:gd name="connsiteX3697" fmla="*/ 6661236 w 7427256"/>
              <a:gd name="connsiteY3697" fmla="*/ 4848473 h 7209248"/>
              <a:gd name="connsiteX3698" fmla="*/ 6656756 w 7427256"/>
              <a:gd name="connsiteY3698" fmla="*/ 4843994 h 7209248"/>
              <a:gd name="connsiteX3699" fmla="*/ 456923 w 7427256"/>
              <a:gd name="connsiteY3699" fmla="*/ 4826075 h 7209248"/>
              <a:gd name="connsiteX3700" fmla="*/ 465883 w 7427256"/>
              <a:gd name="connsiteY3700" fmla="*/ 4835034 h 7209248"/>
              <a:gd name="connsiteX3701" fmla="*/ 447965 w 7427256"/>
              <a:gd name="connsiteY3701" fmla="*/ 4835034 h 7209248"/>
              <a:gd name="connsiteX3702" fmla="*/ 1379731 w 7427256"/>
              <a:gd name="connsiteY3702" fmla="*/ 4808157 h 7209248"/>
              <a:gd name="connsiteX3703" fmla="*/ 1388691 w 7427256"/>
              <a:gd name="connsiteY3703" fmla="*/ 4817117 h 7209248"/>
              <a:gd name="connsiteX3704" fmla="*/ 1397650 w 7427256"/>
              <a:gd name="connsiteY3704" fmla="*/ 4808157 h 7209248"/>
              <a:gd name="connsiteX3705" fmla="*/ 1379731 w 7427256"/>
              <a:gd name="connsiteY3705" fmla="*/ 4808157 h 7209248"/>
              <a:gd name="connsiteX3706" fmla="*/ 878010 w 7427256"/>
              <a:gd name="connsiteY3706" fmla="*/ 4808157 h 7209248"/>
              <a:gd name="connsiteX3707" fmla="*/ 886970 w 7427256"/>
              <a:gd name="connsiteY3707" fmla="*/ 4817117 h 7209248"/>
              <a:gd name="connsiteX3708" fmla="*/ 895929 w 7427256"/>
              <a:gd name="connsiteY3708" fmla="*/ 4817117 h 7209248"/>
              <a:gd name="connsiteX3709" fmla="*/ 250860 w 7427256"/>
              <a:gd name="connsiteY3709" fmla="*/ 4808157 h 7209248"/>
              <a:gd name="connsiteX3710" fmla="*/ 268779 w 7427256"/>
              <a:gd name="connsiteY3710" fmla="*/ 4817117 h 7209248"/>
              <a:gd name="connsiteX3711" fmla="*/ 277738 w 7427256"/>
              <a:gd name="connsiteY3711" fmla="*/ 4826075 h 7209248"/>
              <a:gd name="connsiteX3712" fmla="*/ 264299 w 7427256"/>
              <a:gd name="connsiteY3712" fmla="*/ 4826075 h 7209248"/>
              <a:gd name="connsiteX3713" fmla="*/ 259819 w 7427256"/>
              <a:gd name="connsiteY3713" fmla="*/ 4835034 h 7209248"/>
              <a:gd name="connsiteX3714" fmla="*/ 250860 w 7427256"/>
              <a:gd name="connsiteY3714" fmla="*/ 4835034 h 7209248"/>
              <a:gd name="connsiteX3715" fmla="*/ 347172 w 7427256"/>
              <a:gd name="connsiteY3715" fmla="*/ 4803677 h 7209248"/>
              <a:gd name="connsiteX3716" fmla="*/ 349412 w 7427256"/>
              <a:gd name="connsiteY3716" fmla="*/ 4808157 h 7209248"/>
              <a:gd name="connsiteX3717" fmla="*/ 349412 w 7427256"/>
              <a:gd name="connsiteY3717" fmla="*/ 4817117 h 7209248"/>
              <a:gd name="connsiteX3718" fmla="*/ 340453 w 7427256"/>
              <a:gd name="connsiteY3718" fmla="*/ 4808157 h 7209248"/>
              <a:gd name="connsiteX3719" fmla="*/ 347172 w 7427256"/>
              <a:gd name="connsiteY3719" fmla="*/ 4803677 h 7209248"/>
              <a:gd name="connsiteX3720" fmla="*/ 537558 w 7427256"/>
              <a:gd name="connsiteY3720" fmla="*/ 4799198 h 7209248"/>
              <a:gd name="connsiteX3721" fmla="*/ 546517 w 7427256"/>
              <a:gd name="connsiteY3721" fmla="*/ 4799198 h 7209248"/>
              <a:gd name="connsiteX3722" fmla="*/ 537558 w 7427256"/>
              <a:gd name="connsiteY3722" fmla="*/ 4808157 h 7209248"/>
              <a:gd name="connsiteX3723" fmla="*/ 528599 w 7427256"/>
              <a:gd name="connsiteY3723" fmla="*/ 4803677 h 7209248"/>
              <a:gd name="connsiteX3724" fmla="*/ 537558 w 7427256"/>
              <a:gd name="connsiteY3724" fmla="*/ 4799198 h 7209248"/>
              <a:gd name="connsiteX3725" fmla="*/ 1272219 w 7427256"/>
              <a:gd name="connsiteY3725" fmla="*/ 4790238 h 7209248"/>
              <a:gd name="connsiteX3726" fmla="*/ 1263261 w 7427256"/>
              <a:gd name="connsiteY3726" fmla="*/ 4799198 h 7209248"/>
              <a:gd name="connsiteX3727" fmla="*/ 1290138 w 7427256"/>
              <a:gd name="connsiteY3727" fmla="*/ 4808157 h 7209248"/>
              <a:gd name="connsiteX3728" fmla="*/ 1272219 w 7427256"/>
              <a:gd name="connsiteY3728" fmla="*/ 4790238 h 7209248"/>
              <a:gd name="connsiteX3729" fmla="*/ 878010 w 7427256"/>
              <a:gd name="connsiteY3729" fmla="*/ 4775679 h 7209248"/>
              <a:gd name="connsiteX3730" fmla="*/ 869052 w 7427256"/>
              <a:gd name="connsiteY3730" fmla="*/ 4776799 h 7209248"/>
              <a:gd name="connsiteX3731" fmla="*/ 860093 w 7427256"/>
              <a:gd name="connsiteY3731" fmla="*/ 4790238 h 7209248"/>
              <a:gd name="connsiteX3732" fmla="*/ 886970 w 7427256"/>
              <a:gd name="connsiteY3732" fmla="*/ 4790238 h 7209248"/>
              <a:gd name="connsiteX3733" fmla="*/ 886970 w 7427256"/>
              <a:gd name="connsiteY3733" fmla="*/ 4781279 h 7209248"/>
              <a:gd name="connsiteX3734" fmla="*/ 878010 w 7427256"/>
              <a:gd name="connsiteY3734" fmla="*/ 4775679 h 7209248"/>
              <a:gd name="connsiteX3735" fmla="*/ 1290138 w 7427256"/>
              <a:gd name="connsiteY3735" fmla="*/ 4772320 h 7209248"/>
              <a:gd name="connsiteX3736" fmla="*/ 1290138 w 7427256"/>
              <a:gd name="connsiteY3736" fmla="*/ 4781279 h 7209248"/>
              <a:gd name="connsiteX3737" fmla="*/ 1299098 w 7427256"/>
              <a:gd name="connsiteY3737" fmla="*/ 4781279 h 7209248"/>
              <a:gd name="connsiteX3738" fmla="*/ 1294618 w 7427256"/>
              <a:gd name="connsiteY3738" fmla="*/ 4772320 h 7209248"/>
              <a:gd name="connsiteX3739" fmla="*/ 1290138 w 7427256"/>
              <a:gd name="connsiteY3739" fmla="*/ 4772320 h 7209248"/>
              <a:gd name="connsiteX3740" fmla="*/ 931767 w 7427256"/>
              <a:gd name="connsiteY3740" fmla="*/ 4772320 h 7209248"/>
              <a:gd name="connsiteX3741" fmla="*/ 931767 w 7427256"/>
              <a:gd name="connsiteY3741" fmla="*/ 4799198 h 7209248"/>
              <a:gd name="connsiteX3742" fmla="*/ 936247 w 7427256"/>
              <a:gd name="connsiteY3742" fmla="*/ 4790238 h 7209248"/>
              <a:gd name="connsiteX3743" fmla="*/ 940726 w 7427256"/>
              <a:gd name="connsiteY3743" fmla="*/ 4776799 h 7209248"/>
              <a:gd name="connsiteX3744" fmla="*/ 945206 w 7427256"/>
              <a:gd name="connsiteY3744" fmla="*/ 4772320 h 7209248"/>
              <a:gd name="connsiteX3745" fmla="*/ 931767 w 7427256"/>
              <a:gd name="connsiteY3745" fmla="*/ 4772320 h 7209248"/>
              <a:gd name="connsiteX3746" fmla="*/ 376291 w 7427256"/>
              <a:gd name="connsiteY3746" fmla="*/ 4754401 h 7209248"/>
              <a:gd name="connsiteX3747" fmla="*/ 385250 w 7427256"/>
              <a:gd name="connsiteY3747" fmla="*/ 4763360 h 7209248"/>
              <a:gd name="connsiteX3748" fmla="*/ 385250 w 7427256"/>
              <a:gd name="connsiteY3748" fmla="*/ 4772320 h 7209248"/>
              <a:gd name="connsiteX3749" fmla="*/ 376291 w 7427256"/>
              <a:gd name="connsiteY3749" fmla="*/ 4772320 h 7209248"/>
              <a:gd name="connsiteX3750" fmla="*/ 894044 w 7427256"/>
              <a:gd name="connsiteY3750" fmla="*/ 4716206 h 7209248"/>
              <a:gd name="connsiteX3751" fmla="*/ 894809 w 7427256"/>
              <a:gd name="connsiteY3751" fmla="*/ 4716324 h 7209248"/>
              <a:gd name="connsiteX3752" fmla="*/ 900409 w 7427256"/>
              <a:gd name="connsiteY3752" fmla="*/ 4727522 h 7209248"/>
              <a:gd name="connsiteX3753" fmla="*/ 913848 w 7427256"/>
              <a:gd name="connsiteY3753" fmla="*/ 4745441 h 7209248"/>
              <a:gd name="connsiteX3754" fmla="*/ 913848 w 7427256"/>
              <a:gd name="connsiteY3754" fmla="*/ 4727522 h 7209248"/>
              <a:gd name="connsiteX3755" fmla="*/ 895929 w 7427256"/>
              <a:gd name="connsiteY3755" fmla="*/ 4716324 h 7209248"/>
              <a:gd name="connsiteX3756" fmla="*/ 886970 w 7427256"/>
              <a:gd name="connsiteY3756" fmla="*/ 4715764 h 7209248"/>
              <a:gd name="connsiteX3757" fmla="*/ 878010 w 7427256"/>
              <a:gd name="connsiteY3757" fmla="*/ 4718564 h 7209248"/>
              <a:gd name="connsiteX3758" fmla="*/ 886970 w 7427256"/>
              <a:gd name="connsiteY3758" fmla="*/ 4718564 h 7209248"/>
              <a:gd name="connsiteX3759" fmla="*/ 890810 w 7427256"/>
              <a:gd name="connsiteY3759" fmla="*/ 4716004 h 7209248"/>
              <a:gd name="connsiteX3760" fmla="*/ 954166 w 7427256"/>
              <a:gd name="connsiteY3760" fmla="*/ 4700645 h 7209248"/>
              <a:gd name="connsiteX3761" fmla="*/ 949686 w 7427256"/>
              <a:gd name="connsiteY3761" fmla="*/ 4705125 h 7209248"/>
              <a:gd name="connsiteX3762" fmla="*/ 963124 w 7427256"/>
              <a:gd name="connsiteY3762" fmla="*/ 4709605 h 7209248"/>
              <a:gd name="connsiteX3763" fmla="*/ 967604 w 7427256"/>
              <a:gd name="connsiteY3763" fmla="*/ 4705125 h 7209248"/>
              <a:gd name="connsiteX3764" fmla="*/ 954166 w 7427256"/>
              <a:gd name="connsiteY3764" fmla="*/ 4700645 h 7209248"/>
              <a:gd name="connsiteX3765" fmla="*/ 864572 w 7427256"/>
              <a:gd name="connsiteY3765" fmla="*/ 4700645 h 7209248"/>
              <a:gd name="connsiteX3766" fmla="*/ 860093 w 7427256"/>
              <a:gd name="connsiteY3766" fmla="*/ 4709605 h 7209248"/>
              <a:gd name="connsiteX3767" fmla="*/ 860093 w 7427256"/>
              <a:gd name="connsiteY3767" fmla="*/ 4718564 h 7209248"/>
              <a:gd name="connsiteX3768" fmla="*/ 869052 w 7427256"/>
              <a:gd name="connsiteY3768" fmla="*/ 4709605 h 7209248"/>
              <a:gd name="connsiteX3769" fmla="*/ 864572 w 7427256"/>
              <a:gd name="connsiteY3769" fmla="*/ 4700645 h 7209248"/>
              <a:gd name="connsiteX3770" fmla="*/ 322534 w 7427256"/>
              <a:gd name="connsiteY3770" fmla="*/ 4700645 h 7209248"/>
              <a:gd name="connsiteX3771" fmla="*/ 331494 w 7427256"/>
              <a:gd name="connsiteY3771" fmla="*/ 4709605 h 7209248"/>
              <a:gd name="connsiteX3772" fmla="*/ 322534 w 7427256"/>
              <a:gd name="connsiteY3772" fmla="*/ 4709605 h 7209248"/>
              <a:gd name="connsiteX3773" fmla="*/ 322534 w 7427256"/>
              <a:gd name="connsiteY3773" fmla="*/ 4700645 h 7209248"/>
              <a:gd name="connsiteX3774" fmla="*/ 591313 w 7427256"/>
              <a:gd name="connsiteY3774" fmla="*/ 4691686 h 7209248"/>
              <a:gd name="connsiteX3775" fmla="*/ 600273 w 7427256"/>
              <a:gd name="connsiteY3775" fmla="*/ 4691686 h 7209248"/>
              <a:gd name="connsiteX3776" fmla="*/ 600273 w 7427256"/>
              <a:gd name="connsiteY3776" fmla="*/ 4700645 h 7209248"/>
              <a:gd name="connsiteX3777" fmla="*/ 888090 w 7427256"/>
              <a:gd name="connsiteY3777" fmla="*/ 4686086 h 7209248"/>
              <a:gd name="connsiteX3778" fmla="*/ 886970 w 7427256"/>
              <a:gd name="connsiteY3778" fmla="*/ 4691686 h 7209248"/>
              <a:gd name="connsiteX3779" fmla="*/ 895929 w 7427256"/>
              <a:gd name="connsiteY3779" fmla="*/ 4700645 h 7209248"/>
              <a:gd name="connsiteX3780" fmla="*/ 895929 w 7427256"/>
              <a:gd name="connsiteY3780" fmla="*/ 4691686 h 7209248"/>
              <a:gd name="connsiteX3781" fmla="*/ 891450 w 7427256"/>
              <a:gd name="connsiteY3781" fmla="*/ 4687206 h 7209248"/>
              <a:gd name="connsiteX3782" fmla="*/ 888090 w 7427256"/>
              <a:gd name="connsiteY3782" fmla="*/ 4686086 h 7209248"/>
              <a:gd name="connsiteX3783" fmla="*/ 780578 w 7427256"/>
              <a:gd name="connsiteY3783" fmla="*/ 4668168 h 7209248"/>
              <a:gd name="connsiteX3784" fmla="*/ 783939 w 7427256"/>
              <a:gd name="connsiteY3784" fmla="*/ 4669287 h 7209248"/>
              <a:gd name="connsiteX3785" fmla="*/ 788419 w 7427256"/>
              <a:gd name="connsiteY3785" fmla="*/ 4673767 h 7209248"/>
              <a:gd name="connsiteX3786" fmla="*/ 779459 w 7427256"/>
              <a:gd name="connsiteY3786" fmla="*/ 4673767 h 7209248"/>
              <a:gd name="connsiteX3787" fmla="*/ 780578 w 7427256"/>
              <a:gd name="connsiteY3787" fmla="*/ 4668168 h 7209248"/>
              <a:gd name="connsiteX3788" fmla="*/ 725703 w 7427256"/>
              <a:gd name="connsiteY3788" fmla="*/ 4646890 h 7209248"/>
              <a:gd name="connsiteX3789" fmla="*/ 757061 w 7427256"/>
              <a:gd name="connsiteY3789" fmla="*/ 4673767 h 7209248"/>
              <a:gd name="connsiteX3790" fmla="*/ 779459 w 7427256"/>
              <a:gd name="connsiteY3790" fmla="*/ 4709605 h 7209248"/>
              <a:gd name="connsiteX3791" fmla="*/ 761540 w 7427256"/>
              <a:gd name="connsiteY3791" fmla="*/ 4700645 h 7209248"/>
              <a:gd name="connsiteX3792" fmla="*/ 734662 w 7427256"/>
              <a:gd name="connsiteY3792" fmla="*/ 4664808 h 7209248"/>
              <a:gd name="connsiteX3793" fmla="*/ 725703 w 7427256"/>
              <a:gd name="connsiteY3793" fmla="*/ 4646890 h 7209248"/>
              <a:gd name="connsiteX3794" fmla="*/ 403168 w 7427256"/>
              <a:gd name="connsiteY3794" fmla="*/ 4646890 h 7209248"/>
              <a:gd name="connsiteX3795" fmla="*/ 412127 w 7427256"/>
              <a:gd name="connsiteY3795" fmla="*/ 4651370 h 7209248"/>
              <a:gd name="connsiteX3796" fmla="*/ 403168 w 7427256"/>
              <a:gd name="connsiteY3796" fmla="*/ 4655848 h 7209248"/>
              <a:gd name="connsiteX3797" fmla="*/ 403168 w 7427256"/>
              <a:gd name="connsiteY3797" fmla="*/ 4646890 h 7209248"/>
              <a:gd name="connsiteX3798" fmla="*/ 304615 w 7427256"/>
              <a:gd name="connsiteY3798" fmla="*/ 4646890 h 7209248"/>
              <a:gd name="connsiteX3799" fmla="*/ 313575 w 7427256"/>
              <a:gd name="connsiteY3799" fmla="*/ 4646890 h 7209248"/>
              <a:gd name="connsiteX3800" fmla="*/ 322534 w 7427256"/>
              <a:gd name="connsiteY3800" fmla="*/ 4655848 h 7209248"/>
              <a:gd name="connsiteX3801" fmla="*/ 313575 w 7427256"/>
              <a:gd name="connsiteY3801" fmla="*/ 4655848 h 7209248"/>
              <a:gd name="connsiteX3802" fmla="*/ 349412 w 7427256"/>
              <a:gd name="connsiteY3802" fmla="*/ 4637930 h 7209248"/>
              <a:gd name="connsiteX3803" fmla="*/ 358372 w 7427256"/>
              <a:gd name="connsiteY3803" fmla="*/ 4637930 h 7209248"/>
              <a:gd name="connsiteX3804" fmla="*/ 367331 w 7427256"/>
              <a:gd name="connsiteY3804" fmla="*/ 4646890 h 7209248"/>
              <a:gd name="connsiteX3805" fmla="*/ 358372 w 7427256"/>
              <a:gd name="connsiteY3805" fmla="*/ 4646890 h 7209248"/>
              <a:gd name="connsiteX3806" fmla="*/ 349412 w 7427256"/>
              <a:gd name="connsiteY3806" fmla="*/ 4637930 h 7209248"/>
              <a:gd name="connsiteX3807" fmla="*/ 843294 w 7427256"/>
              <a:gd name="connsiteY3807" fmla="*/ 4633451 h 7209248"/>
              <a:gd name="connsiteX3808" fmla="*/ 837694 w 7427256"/>
              <a:gd name="connsiteY3808" fmla="*/ 4637930 h 7209248"/>
              <a:gd name="connsiteX3809" fmla="*/ 842174 w 7427256"/>
              <a:gd name="connsiteY3809" fmla="*/ 4655848 h 7209248"/>
              <a:gd name="connsiteX3810" fmla="*/ 851133 w 7427256"/>
              <a:gd name="connsiteY3810" fmla="*/ 4655848 h 7209248"/>
              <a:gd name="connsiteX3811" fmla="*/ 851133 w 7427256"/>
              <a:gd name="connsiteY3811" fmla="*/ 4651370 h 7209248"/>
              <a:gd name="connsiteX3812" fmla="*/ 851133 w 7427256"/>
              <a:gd name="connsiteY3812" fmla="*/ 4637930 h 7209248"/>
              <a:gd name="connsiteX3813" fmla="*/ 843294 w 7427256"/>
              <a:gd name="connsiteY3813" fmla="*/ 4633451 h 7209248"/>
              <a:gd name="connsiteX3814" fmla="*/ 860093 w 7427256"/>
              <a:gd name="connsiteY3814" fmla="*/ 4628971 h 7209248"/>
              <a:gd name="connsiteX3815" fmla="*/ 860093 w 7427256"/>
              <a:gd name="connsiteY3815" fmla="*/ 4637930 h 7209248"/>
              <a:gd name="connsiteX3816" fmla="*/ 878010 w 7427256"/>
              <a:gd name="connsiteY3816" fmla="*/ 4646890 h 7209248"/>
              <a:gd name="connsiteX3817" fmla="*/ 860093 w 7427256"/>
              <a:gd name="connsiteY3817" fmla="*/ 4628971 h 7209248"/>
              <a:gd name="connsiteX3818" fmla="*/ 156787 w 7427256"/>
              <a:gd name="connsiteY3818" fmla="*/ 4593133 h 7209248"/>
              <a:gd name="connsiteX3819" fmla="*/ 161267 w 7427256"/>
              <a:gd name="connsiteY3819" fmla="*/ 4597613 h 7209248"/>
              <a:gd name="connsiteX3820" fmla="*/ 152308 w 7427256"/>
              <a:gd name="connsiteY3820" fmla="*/ 4602093 h 7209248"/>
              <a:gd name="connsiteX3821" fmla="*/ 156787 w 7427256"/>
              <a:gd name="connsiteY3821" fmla="*/ 4593133 h 7209248"/>
              <a:gd name="connsiteX3822" fmla="*/ 403168 w 7427256"/>
              <a:gd name="connsiteY3822" fmla="*/ 4584174 h 7209248"/>
              <a:gd name="connsiteX3823" fmla="*/ 421087 w 7427256"/>
              <a:gd name="connsiteY3823" fmla="*/ 4584174 h 7209248"/>
              <a:gd name="connsiteX3824" fmla="*/ 439005 w 7427256"/>
              <a:gd name="connsiteY3824" fmla="*/ 4602093 h 7209248"/>
              <a:gd name="connsiteX3825" fmla="*/ 430046 w 7427256"/>
              <a:gd name="connsiteY3825" fmla="*/ 4597613 h 7209248"/>
              <a:gd name="connsiteX3826" fmla="*/ 421087 w 7427256"/>
              <a:gd name="connsiteY3826" fmla="*/ 4593133 h 7209248"/>
              <a:gd name="connsiteX3827" fmla="*/ 6862821 w 7427256"/>
              <a:gd name="connsiteY3827" fmla="*/ 4575216 h 7209248"/>
              <a:gd name="connsiteX3828" fmla="*/ 6867300 w 7427256"/>
              <a:gd name="connsiteY3828" fmla="*/ 4584174 h 7209248"/>
              <a:gd name="connsiteX3829" fmla="*/ 6880738 w 7427256"/>
              <a:gd name="connsiteY3829" fmla="*/ 4593133 h 7209248"/>
              <a:gd name="connsiteX3830" fmla="*/ 6898658 w 7427256"/>
              <a:gd name="connsiteY3830" fmla="*/ 4584174 h 7209248"/>
              <a:gd name="connsiteX3831" fmla="*/ 6907616 w 7427256"/>
              <a:gd name="connsiteY3831" fmla="*/ 4584174 h 7209248"/>
              <a:gd name="connsiteX3832" fmla="*/ 6898658 w 7427256"/>
              <a:gd name="connsiteY3832" fmla="*/ 4602093 h 7209248"/>
              <a:gd name="connsiteX3833" fmla="*/ 6894178 w 7427256"/>
              <a:gd name="connsiteY3833" fmla="*/ 4606572 h 7209248"/>
              <a:gd name="connsiteX3834" fmla="*/ 6885218 w 7427256"/>
              <a:gd name="connsiteY3834" fmla="*/ 4615532 h 7209248"/>
              <a:gd name="connsiteX3835" fmla="*/ 6871778 w 7427256"/>
              <a:gd name="connsiteY3835" fmla="*/ 4628971 h 7209248"/>
              <a:gd name="connsiteX3836" fmla="*/ 6818024 w 7427256"/>
              <a:gd name="connsiteY3836" fmla="*/ 4637930 h 7209248"/>
              <a:gd name="connsiteX3837" fmla="*/ 6818024 w 7427256"/>
              <a:gd name="connsiteY3837" fmla="*/ 4620012 h 7209248"/>
              <a:gd name="connsiteX3838" fmla="*/ 6826984 w 7427256"/>
              <a:gd name="connsiteY3838" fmla="*/ 4611052 h 7209248"/>
              <a:gd name="connsiteX3839" fmla="*/ 6835942 w 7427256"/>
              <a:gd name="connsiteY3839" fmla="*/ 4602093 h 7209248"/>
              <a:gd name="connsiteX3840" fmla="*/ 6844901 w 7427256"/>
              <a:gd name="connsiteY3840" fmla="*/ 4611052 h 7209248"/>
              <a:gd name="connsiteX3841" fmla="*/ 6849381 w 7427256"/>
              <a:gd name="connsiteY3841" fmla="*/ 4611052 h 7209248"/>
              <a:gd name="connsiteX3842" fmla="*/ 6862821 w 7427256"/>
              <a:gd name="connsiteY3842" fmla="*/ 4611052 h 7209248"/>
              <a:gd name="connsiteX3843" fmla="*/ 6853861 w 7427256"/>
              <a:gd name="connsiteY3843" fmla="*/ 4602093 h 7209248"/>
              <a:gd name="connsiteX3844" fmla="*/ 6844901 w 7427256"/>
              <a:gd name="connsiteY3844" fmla="*/ 4584174 h 7209248"/>
              <a:gd name="connsiteX3845" fmla="*/ 6858340 w 7427256"/>
              <a:gd name="connsiteY3845" fmla="*/ 4579694 h 7209248"/>
              <a:gd name="connsiteX3846" fmla="*/ 6862821 w 7427256"/>
              <a:gd name="connsiteY3846" fmla="*/ 4575216 h 7209248"/>
              <a:gd name="connsiteX3847" fmla="*/ 716743 w 7427256"/>
              <a:gd name="connsiteY3847" fmla="*/ 4575216 h 7209248"/>
              <a:gd name="connsiteX3848" fmla="*/ 725703 w 7427256"/>
              <a:gd name="connsiteY3848" fmla="*/ 4579694 h 7209248"/>
              <a:gd name="connsiteX3849" fmla="*/ 721223 w 7427256"/>
              <a:gd name="connsiteY3849" fmla="*/ 4584174 h 7209248"/>
              <a:gd name="connsiteX3850" fmla="*/ 716743 w 7427256"/>
              <a:gd name="connsiteY3850" fmla="*/ 4575216 h 7209248"/>
              <a:gd name="connsiteX3851" fmla="*/ 824255 w 7427256"/>
              <a:gd name="connsiteY3851" fmla="*/ 4566256 h 7209248"/>
              <a:gd name="connsiteX3852" fmla="*/ 824255 w 7427256"/>
              <a:gd name="connsiteY3852" fmla="*/ 4584174 h 7209248"/>
              <a:gd name="connsiteX3853" fmla="*/ 842174 w 7427256"/>
              <a:gd name="connsiteY3853" fmla="*/ 4584174 h 7209248"/>
              <a:gd name="connsiteX3854" fmla="*/ 743622 w 7427256"/>
              <a:gd name="connsiteY3854" fmla="*/ 4566256 h 7209248"/>
              <a:gd name="connsiteX3855" fmla="*/ 770500 w 7427256"/>
              <a:gd name="connsiteY3855" fmla="*/ 4584174 h 7209248"/>
              <a:gd name="connsiteX3856" fmla="*/ 770500 w 7427256"/>
              <a:gd name="connsiteY3856" fmla="*/ 4606572 h 7209248"/>
              <a:gd name="connsiteX3857" fmla="*/ 743622 w 7427256"/>
              <a:gd name="connsiteY3857" fmla="*/ 4611052 h 7209248"/>
              <a:gd name="connsiteX3858" fmla="*/ 743622 w 7427256"/>
              <a:gd name="connsiteY3858" fmla="*/ 4602093 h 7209248"/>
              <a:gd name="connsiteX3859" fmla="*/ 743622 w 7427256"/>
              <a:gd name="connsiteY3859" fmla="*/ 4593133 h 7209248"/>
              <a:gd name="connsiteX3860" fmla="*/ 743622 w 7427256"/>
              <a:gd name="connsiteY3860" fmla="*/ 4575216 h 7209248"/>
              <a:gd name="connsiteX3861" fmla="*/ 447965 w 7427256"/>
              <a:gd name="connsiteY3861" fmla="*/ 4566256 h 7209248"/>
              <a:gd name="connsiteX3862" fmla="*/ 456923 w 7427256"/>
              <a:gd name="connsiteY3862" fmla="*/ 4575216 h 7209248"/>
              <a:gd name="connsiteX3863" fmla="*/ 447965 w 7427256"/>
              <a:gd name="connsiteY3863" fmla="*/ 4575216 h 7209248"/>
              <a:gd name="connsiteX3864" fmla="*/ 6992170 w 7427256"/>
              <a:gd name="connsiteY3864" fmla="*/ 4551976 h 7209248"/>
              <a:gd name="connsiteX3865" fmla="*/ 6997209 w 7427256"/>
              <a:gd name="connsiteY3865" fmla="*/ 4552817 h 7209248"/>
              <a:gd name="connsiteX3866" fmla="*/ 7015128 w 7427256"/>
              <a:gd name="connsiteY3866" fmla="*/ 4557297 h 7209248"/>
              <a:gd name="connsiteX3867" fmla="*/ 6979292 w 7427256"/>
              <a:gd name="connsiteY3867" fmla="*/ 4575216 h 7209248"/>
              <a:gd name="connsiteX3868" fmla="*/ 6934494 w 7427256"/>
              <a:gd name="connsiteY3868" fmla="*/ 4593133 h 7209248"/>
              <a:gd name="connsiteX3869" fmla="*/ 6934494 w 7427256"/>
              <a:gd name="connsiteY3869" fmla="*/ 4584174 h 7209248"/>
              <a:gd name="connsiteX3870" fmla="*/ 6952414 w 7427256"/>
              <a:gd name="connsiteY3870" fmla="*/ 4579694 h 7209248"/>
              <a:gd name="connsiteX3871" fmla="*/ 6970332 w 7427256"/>
              <a:gd name="connsiteY3871" fmla="*/ 4566256 h 7209248"/>
              <a:gd name="connsiteX3872" fmla="*/ 6992170 w 7427256"/>
              <a:gd name="connsiteY3872" fmla="*/ 4551976 h 7209248"/>
              <a:gd name="connsiteX3873" fmla="*/ 7042007 w 7427256"/>
              <a:gd name="connsiteY3873" fmla="*/ 4548337 h 7209248"/>
              <a:gd name="connsiteX3874" fmla="*/ 7042007 w 7427256"/>
              <a:gd name="connsiteY3874" fmla="*/ 4557297 h 7209248"/>
              <a:gd name="connsiteX3875" fmla="*/ 7033047 w 7427256"/>
              <a:gd name="connsiteY3875" fmla="*/ 4557297 h 7209248"/>
              <a:gd name="connsiteX3876" fmla="*/ 7042007 w 7427256"/>
              <a:gd name="connsiteY3876" fmla="*/ 4548337 h 7209248"/>
              <a:gd name="connsiteX3877" fmla="*/ 349412 w 7427256"/>
              <a:gd name="connsiteY3877" fmla="*/ 4548337 h 7209248"/>
              <a:gd name="connsiteX3878" fmla="*/ 367331 w 7427256"/>
              <a:gd name="connsiteY3878" fmla="*/ 4548337 h 7209248"/>
              <a:gd name="connsiteX3879" fmla="*/ 376291 w 7427256"/>
              <a:gd name="connsiteY3879" fmla="*/ 4548337 h 7209248"/>
              <a:gd name="connsiteX3880" fmla="*/ 394208 w 7427256"/>
              <a:gd name="connsiteY3880" fmla="*/ 4557297 h 7209248"/>
              <a:gd name="connsiteX3881" fmla="*/ 421087 w 7427256"/>
              <a:gd name="connsiteY3881" fmla="*/ 4566256 h 7209248"/>
              <a:gd name="connsiteX3882" fmla="*/ 412127 w 7427256"/>
              <a:gd name="connsiteY3882" fmla="*/ 4566256 h 7209248"/>
              <a:gd name="connsiteX3883" fmla="*/ 394208 w 7427256"/>
              <a:gd name="connsiteY3883" fmla="*/ 4566256 h 7209248"/>
              <a:gd name="connsiteX3884" fmla="*/ 376291 w 7427256"/>
              <a:gd name="connsiteY3884" fmla="*/ 4566256 h 7209248"/>
              <a:gd name="connsiteX3885" fmla="*/ 170226 w 7427256"/>
              <a:gd name="connsiteY3885" fmla="*/ 4548337 h 7209248"/>
              <a:gd name="connsiteX3886" fmla="*/ 179186 w 7427256"/>
              <a:gd name="connsiteY3886" fmla="*/ 4548337 h 7209248"/>
              <a:gd name="connsiteX3887" fmla="*/ 188145 w 7427256"/>
              <a:gd name="connsiteY3887" fmla="*/ 4557297 h 7209248"/>
              <a:gd name="connsiteX3888" fmla="*/ 223983 w 7427256"/>
              <a:gd name="connsiteY3888" fmla="*/ 4593133 h 7209248"/>
              <a:gd name="connsiteX3889" fmla="*/ 268779 w 7427256"/>
              <a:gd name="connsiteY3889" fmla="*/ 4620012 h 7209248"/>
              <a:gd name="connsiteX3890" fmla="*/ 232941 w 7427256"/>
              <a:gd name="connsiteY3890" fmla="*/ 4611052 h 7209248"/>
              <a:gd name="connsiteX3891" fmla="*/ 232941 w 7427256"/>
              <a:gd name="connsiteY3891" fmla="*/ 4620012 h 7209248"/>
              <a:gd name="connsiteX3892" fmla="*/ 223983 w 7427256"/>
              <a:gd name="connsiteY3892" fmla="*/ 4620012 h 7209248"/>
              <a:gd name="connsiteX3893" fmla="*/ 201584 w 7427256"/>
              <a:gd name="connsiteY3893" fmla="*/ 4593133 h 7209248"/>
              <a:gd name="connsiteX3894" fmla="*/ 192625 w 7427256"/>
              <a:gd name="connsiteY3894" fmla="*/ 4584174 h 7209248"/>
              <a:gd name="connsiteX3895" fmla="*/ 179186 w 7427256"/>
              <a:gd name="connsiteY3895" fmla="*/ 4575216 h 7209248"/>
              <a:gd name="connsiteX3896" fmla="*/ 179186 w 7427256"/>
              <a:gd name="connsiteY3896" fmla="*/ 4566256 h 7209248"/>
              <a:gd name="connsiteX3897" fmla="*/ 170226 w 7427256"/>
              <a:gd name="connsiteY3897" fmla="*/ 4566256 h 7209248"/>
              <a:gd name="connsiteX3898" fmla="*/ 161267 w 7427256"/>
              <a:gd name="connsiteY3898" fmla="*/ 4557297 h 7209248"/>
              <a:gd name="connsiteX3899" fmla="*/ 414368 w 7427256"/>
              <a:gd name="connsiteY3899" fmla="*/ 4543858 h 7209248"/>
              <a:gd name="connsiteX3900" fmla="*/ 421087 w 7427256"/>
              <a:gd name="connsiteY3900" fmla="*/ 4548337 h 7209248"/>
              <a:gd name="connsiteX3901" fmla="*/ 412127 w 7427256"/>
              <a:gd name="connsiteY3901" fmla="*/ 4548337 h 7209248"/>
              <a:gd name="connsiteX3902" fmla="*/ 414368 w 7427256"/>
              <a:gd name="connsiteY3902" fmla="*/ 4543858 h 7209248"/>
              <a:gd name="connsiteX3903" fmla="*/ 250860 w 7427256"/>
              <a:gd name="connsiteY3903" fmla="*/ 4542737 h 7209248"/>
              <a:gd name="connsiteX3904" fmla="*/ 241901 w 7427256"/>
              <a:gd name="connsiteY3904" fmla="*/ 4543858 h 7209248"/>
              <a:gd name="connsiteX3905" fmla="*/ 241901 w 7427256"/>
              <a:gd name="connsiteY3905" fmla="*/ 4548337 h 7209248"/>
              <a:gd name="connsiteX3906" fmla="*/ 259819 w 7427256"/>
              <a:gd name="connsiteY3906" fmla="*/ 4548337 h 7209248"/>
              <a:gd name="connsiteX3907" fmla="*/ 250860 w 7427256"/>
              <a:gd name="connsiteY3907" fmla="*/ 4542737 h 7209248"/>
              <a:gd name="connsiteX3908" fmla="*/ 6952414 w 7427256"/>
              <a:gd name="connsiteY3908" fmla="*/ 4539378 h 7209248"/>
              <a:gd name="connsiteX3909" fmla="*/ 6952414 w 7427256"/>
              <a:gd name="connsiteY3909" fmla="*/ 4548337 h 7209248"/>
              <a:gd name="connsiteX3910" fmla="*/ 6947932 w 7427256"/>
              <a:gd name="connsiteY3910" fmla="*/ 4557297 h 7209248"/>
              <a:gd name="connsiteX3911" fmla="*/ 6947932 w 7427256"/>
              <a:gd name="connsiteY3911" fmla="*/ 4548337 h 7209248"/>
              <a:gd name="connsiteX3912" fmla="*/ 6952414 w 7427256"/>
              <a:gd name="connsiteY3912" fmla="*/ 4539378 h 7209248"/>
              <a:gd name="connsiteX3913" fmla="*/ 6916576 w 7427256"/>
              <a:gd name="connsiteY3913" fmla="*/ 4539378 h 7209248"/>
              <a:gd name="connsiteX3914" fmla="*/ 6925535 w 7427256"/>
              <a:gd name="connsiteY3914" fmla="*/ 4539378 h 7209248"/>
              <a:gd name="connsiteX3915" fmla="*/ 6925535 w 7427256"/>
              <a:gd name="connsiteY3915" fmla="*/ 4548337 h 7209248"/>
              <a:gd name="connsiteX3916" fmla="*/ 6916576 w 7427256"/>
              <a:gd name="connsiteY3916" fmla="*/ 4548337 h 7209248"/>
              <a:gd name="connsiteX3917" fmla="*/ 6916576 w 7427256"/>
              <a:gd name="connsiteY3917" fmla="*/ 4539378 h 7209248"/>
              <a:gd name="connsiteX3918" fmla="*/ 6898658 w 7427256"/>
              <a:gd name="connsiteY3918" fmla="*/ 4539378 h 7209248"/>
              <a:gd name="connsiteX3919" fmla="*/ 6889698 w 7427256"/>
              <a:gd name="connsiteY3919" fmla="*/ 4548337 h 7209248"/>
              <a:gd name="connsiteX3920" fmla="*/ 6880738 w 7427256"/>
              <a:gd name="connsiteY3920" fmla="*/ 4570736 h 7209248"/>
              <a:gd name="connsiteX3921" fmla="*/ 6862821 w 7427256"/>
              <a:gd name="connsiteY3921" fmla="*/ 4566256 h 7209248"/>
              <a:gd name="connsiteX3922" fmla="*/ 6880738 w 7427256"/>
              <a:gd name="connsiteY3922" fmla="*/ 4548337 h 7209248"/>
              <a:gd name="connsiteX3923" fmla="*/ 188145 w 7427256"/>
              <a:gd name="connsiteY3923" fmla="*/ 4521459 h 7209248"/>
              <a:gd name="connsiteX3924" fmla="*/ 197105 w 7427256"/>
              <a:gd name="connsiteY3924" fmla="*/ 4521459 h 7209248"/>
              <a:gd name="connsiteX3925" fmla="*/ 197105 w 7427256"/>
              <a:gd name="connsiteY3925" fmla="*/ 4530419 h 7209248"/>
              <a:gd name="connsiteX3926" fmla="*/ 188145 w 7427256"/>
              <a:gd name="connsiteY3926" fmla="*/ 4521459 h 7209248"/>
              <a:gd name="connsiteX3927" fmla="*/ 492761 w 7427256"/>
              <a:gd name="connsiteY3927" fmla="*/ 4512500 h 7209248"/>
              <a:gd name="connsiteX3928" fmla="*/ 510680 w 7427256"/>
              <a:gd name="connsiteY3928" fmla="*/ 4512500 h 7209248"/>
              <a:gd name="connsiteX3929" fmla="*/ 519639 w 7427256"/>
              <a:gd name="connsiteY3929" fmla="*/ 4512500 h 7209248"/>
              <a:gd name="connsiteX3930" fmla="*/ 501720 w 7427256"/>
              <a:gd name="connsiteY3930" fmla="*/ 4521459 h 7209248"/>
              <a:gd name="connsiteX3931" fmla="*/ 6992730 w 7427256"/>
              <a:gd name="connsiteY3931" fmla="*/ 4503540 h 7209248"/>
              <a:gd name="connsiteX3932" fmla="*/ 6997209 w 7427256"/>
              <a:gd name="connsiteY3932" fmla="*/ 4508020 h 7209248"/>
              <a:gd name="connsiteX3933" fmla="*/ 6988250 w 7427256"/>
              <a:gd name="connsiteY3933" fmla="*/ 4512500 h 7209248"/>
              <a:gd name="connsiteX3934" fmla="*/ 6992730 w 7427256"/>
              <a:gd name="connsiteY3934" fmla="*/ 4503540 h 7209248"/>
              <a:gd name="connsiteX3935" fmla="*/ 6907616 w 7427256"/>
              <a:gd name="connsiteY3935" fmla="*/ 4485623 h 7209248"/>
              <a:gd name="connsiteX3936" fmla="*/ 6907616 w 7427256"/>
              <a:gd name="connsiteY3936" fmla="*/ 4494581 h 7209248"/>
              <a:gd name="connsiteX3937" fmla="*/ 6898658 w 7427256"/>
              <a:gd name="connsiteY3937" fmla="*/ 4494581 h 7209248"/>
              <a:gd name="connsiteX3938" fmla="*/ 846654 w 7427256"/>
              <a:gd name="connsiteY3938" fmla="*/ 4467704 h 7209248"/>
              <a:gd name="connsiteX3939" fmla="*/ 842174 w 7427256"/>
              <a:gd name="connsiteY3939" fmla="*/ 4476663 h 7209248"/>
              <a:gd name="connsiteX3940" fmla="*/ 851133 w 7427256"/>
              <a:gd name="connsiteY3940" fmla="*/ 4485623 h 7209248"/>
              <a:gd name="connsiteX3941" fmla="*/ 851133 w 7427256"/>
              <a:gd name="connsiteY3941" fmla="*/ 4476663 h 7209248"/>
              <a:gd name="connsiteX3942" fmla="*/ 846654 w 7427256"/>
              <a:gd name="connsiteY3942" fmla="*/ 4467704 h 7209248"/>
              <a:gd name="connsiteX3943" fmla="*/ 739142 w 7427256"/>
              <a:gd name="connsiteY3943" fmla="*/ 4458744 h 7209248"/>
              <a:gd name="connsiteX3944" fmla="*/ 734662 w 7427256"/>
              <a:gd name="connsiteY3944" fmla="*/ 4467704 h 7209248"/>
              <a:gd name="connsiteX3945" fmla="*/ 725703 w 7427256"/>
              <a:gd name="connsiteY3945" fmla="*/ 4467704 h 7209248"/>
              <a:gd name="connsiteX3946" fmla="*/ 739142 w 7427256"/>
              <a:gd name="connsiteY3946" fmla="*/ 4458744 h 7209248"/>
              <a:gd name="connsiteX3947" fmla="*/ 712265 w 7427256"/>
              <a:gd name="connsiteY3947" fmla="*/ 4449785 h 7209248"/>
              <a:gd name="connsiteX3948" fmla="*/ 716743 w 7427256"/>
              <a:gd name="connsiteY3948" fmla="*/ 4458744 h 7209248"/>
              <a:gd name="connsiteX3949" fmla="*/ 716743 w 7427256"/>
              <a:gd name="connsiteY3949" fmla="*/ 4467704 h 7209248"/>
              <a:gd name="connsiteX3950" fmla="*/ 712265 w 7427256"/>
              <a:gd name="connsiteY3950" fmla="*/ 4458744 h 7209248"/>
              <a:gd name="connsiteX3951" fmla="*/ 712265 w 7427256"/>
              <a:gd name="connsiteY3951" fmla="*/ 4449785 h 7209248"/>
              <a:gd name="connsiteX3952" fmla="*/ 680906 w 7427256"/>
              <a:gd name="connsiteY3952" fmla="*/ 4449785 h 7209248"/>
              <a:gd name="connsiteX3953" fmla="*/ 689866 w 7427256"/>
              <a:gd name="connsiteY3953" fmla="*/ 4449785 h 7209248"/>
              <a:gd name="connsiteX3954" fmla="*/ 698825 w 7427256"/>
              <a:gd name="connsiteY3954" fmla="*/ 4458744 h 7209248"/>
              <a:gd name="connsiteX3955" fmla="*/ 680906 w 7427256"/>
              <a:gd name="connsiteY3955" fmla="*/ 4449785 h 7209248"/>
              <a:gd name="connsiteX3956" fmla="*/ 734662 w 7427256"/>
              <a:gd name="connsiteY3956" fmla="*/ 4434106 h 7209248"/>
              <a:gd name="connsiteX3957" fmla="*/ 739142 w 7427256"/>
              <a:gd name="connsiteY3957" fmla="*/ 4436346 h 7209248"/>
              <a:gd name="connsiteX3958" fmla="*/ 739142 w 7427256"/>
              <a:gd name="connsiteY3958" fmla="*/ 4449785 h 7209248"/>
              <a:gd name="connsiteX3959" fmla="*/ 730182 w 7427256"/>
              <a:gd name="connsiteY3959" fmla="*/ 4449785 h 7209248"/>
              <a:gd name="connsiteX3960" fmla="*/ 730182 w 7427256"/>
              <a:gd name="connsiteY3960" fmla="*/ 4436346 h 7209248"/>
              <a:gd name="connsiteX3961" fmla="*/ 734662 w 7427256"/>
              <a:gd name="connsiteY3961" fmla="*/ 4434106 h 7209248"/>
              <a:gd name="connsiteX3962" fmla="*/ 6889698 w 7427256"/>
              <a:gd name="connsiteY3962" fmla="*/ 4431866 h 7209248"/>
              <a:gd name="connsiteX3963" fmla="*/ 6898658 w 7427256"/>
              <a:gd name="connsiteY3963" fmla="*/ 4436346 h 7209248"/>
              <a:gd name="connsiteX3964" fmla="*/ 6889698 w 7427256"/>
              <a:gd name="connsiteY3964" fmla="*/ 4440825 h 7209248"/>
              <a:gd name="connsiteX3965" fmla="*/ 6880738 w 7427256"/>
              <a:gd name="connsiteY3965" fmla="*/ 4436346 h 7209248"/>
              <a:gd name="connsiteX3966" fmla="*/ 6889698 w 7427256"/>
              <a:gd name="connsiteY3966" fmla="*/ 4431866 h 7209248"/>
              <a:gd name="connsiteX3967" fmla="*/ 275498 w 7427256"/>
              <a:gd name="connsiteY3967" fmla="*/ 4427386 h 7209248"/>
              <a:gd name="connsiteX3968" fmla="*/ 277738 w 7427256"/>
              <a:gd name="connsiteY3968" fmla="*/ 4431866 h 7209248"/>
              <a:gd name="connsiteX3969" fmla="*/ 268779 w 7427256"/>
              <a:gd name="connsiteY3969" fmla="*/ 4440825 h 7209248"/>
              <a:gd name="connsiteX3970" fmla="*/ 268779 w 7427256"/>
              <a:gd name="connsiteY3970" fmla="*/ 4431866 h 7209248"/>
              <a:gd name="connsiteX3971" fmla="*/ 275498 w 7427256"/>
              <a:gd name="connsiteY3971" fmla="*/ 4427386 h 7209248"/>
              <a:gd name="connsiteX3972" fmla="*/ 162387 w 7427256"/>
              <a:gd name="connsiteY3972" fmla="*/ 4426266 h 7209248"/>
              <a:gd name="connsiteX3973" fmla="*/ 156787 w 7427256"/>
              <a:gd name="connsiteY3973" fmla="*/ 4427386 h 7209248"/>
              <a:gd name="connsiteX3974" fmla="*/ 156787 w 7427256"/>
              <a:gd name="connsiteY3974" fmla="*/ 4436346 h 7209248"/>
              <a:gd name="connsiteX3975" fmla="*/ 170226 w 7427256"/>
              <a:gd name="connsiteY3975" fmla="*/ 4440825 h 7209248"/>
              <a:gd name="connsiteX3976" fmla="*/ 170226 w 7427256"/>
              <a:gd name="connsiteY3976" fmla="*/ 4431866 h 7209248"/>
              <a:gd name="connsiteX3977" fmla="*/ 162387 w 7427256"/>
              <a:gd name="connsiteY3977" fmla="*/ 4426266 h 7209248"/>
              <a:gd name="connsiteX3978" fmla="*/ 6916576 w 7427256"/>
              <a:gd name="connsiteY3978" fmla="*/ 4422907 h 7209248"/>
              <a:gd name="connsiteX3979" fmla="*/ 6925535 w 7427256"/>
              <a:gd name="connsiteY3979" fmla="*/ 4422907 h 7209248"/>
              <a:gd name="connsiteX3980" fmla="*/ 6916576 w 7427256"/>
              <a:gd name="connsiteY3980" fmla="*/ 4431866 h 7209248"/>
              <a:gd name="connsiteX3981" fmla="*/ 6916576 w 7427256"/>
              <a:gd name="connsiteY3981" fmla="*/ 4422907 h 7209248"/>
              <a:gd name="connsiteX3982" fmla="*/ 725703 w 7427256"/>
              <a:gd name="connsiteY3982" fmla="*/ 4413947 h 7209248"/>
              <a:gd name="connsiteX3983" fmla="*/ 734662 w 7427256"/>
              <a:gd name="connsiteY3983" fmla="*/ 4422907 h 7209248"/>
              <a:gd name="connsiteX3984" fmla="*/ 725703 w 7427256"/>
              <a:gd name="connsiteY3984" fmla="*/ 4422907 h 7209248"/>
              <a:gd name="connsiteX3985" fmla="*/ 725703 w 7427256"/>
              <a:gd name="connsiteY3985" fmla="*/ 4413947 h 7209248"/>
              <a:gd name="connsiteX3986" fmla="*/ 6916576 w 7427256"/>
              <a:gd name="connsiteY3986" fmla="*/ 4404989 h 7209248"/>
              <a:gd name="connsiteX3987" fmla="*/ 6925535 w 7427256"/>
              <a:gd name="connsiteY3987" fmla="*/ 4404989 h 7209248"/>
              <a:gd name="connsiteX3988" fmla="*/ 6916576 w 7427256"/>
              <a:gd name="connsiteY3988" fmla="*/ 4413947 h 7209248"/>
              <a:gd name="connsiteX3989" fmla="*/ 6907616 w 7427256"/>
              <a:gd name="connsiteY3989" fmla="*/ 4409469 h 7209248"/>
              <a:gd name="connsiteX3990" fmla="*/ 6916576 w 7427256"/>
              <a:gd name="connsiteY3990" fmla="*/ 4404989 h 7209248"/>
              <a:gd name="connsiteX3991" fmla="*/ 250860 w 7427256"/>
              <a:gd name="connsiteY3991" fmla="*/ 4404989 h 7209248"/>
              <a:gd name="connsiteX3992" fmla="*/ 264299 w 7427256"/>
              <a:gd name="connsiteY3992" fmla="*/ 4409469 h 7209248"/>
              <a:gd name="connsiteX3993" fmla="*/ 259819 w 7427256"/>
              <a:gd name="connsiteY3993" fmla="*/ 4413947 h 7209248"/>
              <a:gd name="connsiteX3994" fmla="*/ 250860 w 7427256"/>
              <a:gd name="connsiteY3994" fmla="*/ 4404989 h 7209248"/>
              <a:gd name="connsiteX3995" fmla="*/ 107511 w 7427256"/>
              <a:gd name="connsiteY3995" fmla="*/ 4387070 h 7209248"/>
              <a:gd name="connsiteX3996" fmla="*/ 125430 w 7427256"/>
              <a:gd name="connsiteY3996" fmla="*/ 4396029 h 7209248"/>
              <a:gd name="connsiteX3997" fmla="*/ 124310 w 7427256"/>
              <a:gd name="connsiteY3997" fmla="*/ 4396029 h 7209248"/>
              <a:gd name="connsiteX3998" fmla="*/ 116471 w 7427256"/>
              <a:gd name="connsiteY3998" fmla="*/ 4396029 h 7209248"/>
              <a:gd name="connsiteX3999" fmla="*/ 107511 w 7427256"/>
              <a:gd name="connsiteY3999" fmla="*/ 4396029 h 7209248"/>
              <a:gd name="connsiteX4000" fmla="*/ 107511 w 7427256"/>
              <a:gd name="connsiteY4000" fmla="*/ 4387070 h 7209248"/>
              <a:gd name="connsiteX4001" fmla="*/ 796382 w 7427256"/>
              <a:gd name="connsiteY4001" fmla="*/ 4376120 h 7209248"/>
              <a:gd name="connsiteX4002" fmla="*/ 795138 w 7427256"/>
              <a:gd name="connsiteY4002" fmla="*/ 4379231 h 7209248"/>
              <a:gd name="connsiteX4003" fmla="*/ 788419 w 7427256"/>
              <a:gd name="connsiteY4003" fmla="*/ 4387070 h 7209248"/>
              <a:gd name="connsiteX4004" fmla="*/ 797377 w 7427256"/>
              <a:gd name="connsiteY4004" fmla="*/ 4396029 h 7209248"/>
              <a:gd name="connsiteX4005" fmla="*/ 797377 w 7427256"/>
              <a:gd name="connsiteY4005" fmla="*/ 4378111 h 7209248"/>
              <a:gd name="connsiteX4006" fmla="*/ 181426 w 7427256"/>
              <a:gd name="connsiteY4006" fmla="*/ 4373632 h 7209248"/>
              <a:gd name="connsiteX4007" fmla="*/ 188145 w 7427256"/>
              <a:gd name="connsiteY4007" fmla="*/ 4378111 h 7209248"/>
              <a:gd name="connsiteX4008" fmla="*/ 179186 w 7427256"/>
              <a:gd name="connsiteY4008" fmla="*/ 4378111 h 7209248"/>
              <a:gd name="connsiteX4009" fmla="*/ 181426 w 7427256"/>
              <a:gd name="connsiteY4009" fmla="*/ 4373632 h 7209248"/>
              <a:gd name="connsiteX4010" fmla="*/ 1218464 w 7427256"/>
              <a:gd name="connsiteY4010" fmla="*/ 4369151 h 7209248"/>
              <a:gd name="connsiteX4011" fmla="*/ 1218464 w 7427256"/>
              <a:gd name="connsiteY4011" fmla="*/ 4387070 h 7209248"/>
              <a:gd name="connsiteX4012" fmla="*/ 1236383 w 7427256"/>
              <a:gd name="connsiteY4012" fmla="*/ 4396029 h 7209248"/>
              <a:gd name="connsiteX4013" fmla="*/ 1236383 w 7427256"/>
              <a:gd name="connsiteY4013" fmla="*/ 4378111 h 7209248"/>
              <a:gd name="connsiteX4014" fmla="*/ 788419 w 7427256"/>
              <a:gd name="connsiteY4014" fmla="*/ 4360192 h 7209248"/>
              <a:gd name="connsiteX4015" fmla="*/ 788419 w 7427256"/>
              <a:gd name="connsiteY4015" fmla="*/ 4369151 h 7209248"/>
              <a:gd name="connsiteX4016" fmla="*/ 793306 w 7427256"/>
              <a:gd name="connsiteY4016" fmla="*/ 4369966 h 7209248"/>
              <a:gd name="connsiteX4017" fmla="*/ 349412 w 7427256"/>
              <a:gd name="connsiteY4017" fmla="*/ 4351232 h 7209248"/>
              <a:gd name="connsiteX4018" fmla="*/ 358372 w 7427256"/>
              <a:gd name="connsiteY4018" fmla="*/ 4351232 h 7209248"/>
              <a:gd name="connsiteX4019" fmla="*/ 358372 w 7427256"/>
              <a:gd name="connsiteY4019" fmla="*/ 4369151 h 7209248"/>
              <a:gd name="connsiteX4020" fmla="*/ 385250 w 7427256"/>
              <a:gd name="connsiteY4020" fmla="*/ 4342273 h 7209248"/>
              <a:gd name="connsiteX4021" fmla="*/ 394208 w 7427256"/>
              <a:gd name="connsiteY4021" fmla="*/ 4342273 h 7209248"/>
              <a:gd name="connsiteX4022" fmla="*/ 403168 w 7427256"/>
              <a:gd name="connsiteY4022" fmla="*/ 4342273 h 7209248"/>
              <a:gd name="connsiteX4023" fmla="*/ 412127 w 7427256"/>
              <a:gd name="connsiteY4023" fmla="*/ 4351232 h 7209248"/>
              <a:gd name="connsiteX4024" fmla="*/ 403168 w 7427256"/>
              <a:gd name="connsiteY4024" fmla="*/ 4364672 h 7209248"/>
              <a:gd name="connsiteX4025" fmla="*/ 385250 w 7427256"/>
              <a:gd name="connsiteY4025" fmla="*/ 4360192 h 7209248"/>
              <a:gd name="connsiteX4026" fmla="*/ 385250 w 7427256"/>
              <a:gd name="connsiteY4026" fmla="*/ 4355712 h 7209248"/>
              <a:gd name="connsiteX4027" fmla="*/ 385250 w 7427256"/>
              <a:gd name="connsiteY4027" fmla="*/ 4342273 h 7209248"/>
              <a:gd name="connsiteX4028" fmla="*/ 179186 w 7427256"/>
              <a:gd name="connsiteY4028" fmla="*/ 4333314 h 7209248"/>
              <a:gd name="connsiteX4029" fmla="*/ 183666 w 7427256"/>
              <a:gd name="connsiteY4029" fmla="*/ 4342273 h 7209248"/>
              <a:gd name="connsiteX4030" fmla="*/ 188145 w 7427256"/>
              <a:gd name="connsiteY4030" fmla="*/ 4337793 h 7209248"/>
              <a:gd name="connsiteX4031" fmla="*/ 179186 w 7427256"/>
              <a:gd name="connsiteY4031" fmla="*/ 4333314 h 7209248"/>
              <a:gd name="connsiteX4032" fmla="*/ 107511 w 7427256"/>
              <a:gd name="connsiteY4032" fmla="*/ 4333314 h 7209248"/>
              <a:gd name="connsiteX4033" fmla="*/ 125430 w 7427256"/>
              <a:gd name="connsiteY4033" fmla="*/ 4369151 h 7209248"/>
              <a:gd name="connsiteX4034" fmla="*/ 107511 w 7427256"/>
              <a:gd name="connsiteY4034" fmla="*/ 4351232 h 7209248"/>
              <a:gd name="connsiteX4035" fmla="*/ 6988250 w 7427256"/>
              <a:gd name="connsiteY4035" fmla="*/ 4324354 h 7209248"/>
              <a:gd name="connsiteX4036" fmla="*/ 6988250 w 7427256"/>
              <a:gd name="connsiteY4036" fmla="*/ 4351232 h 7209248"/>
              <a:gd name="connsiteX4037" fmla="*/ 6961372 w 7427256"/>
              <a:gd name="connsiteY4037" fmla="*/ 4351232 h 7209248"/>
              <a:gd name="connsiteX4038" fmla="*/ 6970332 w 7427256"/>
              <a:gd name="connsiteY4038" fmla="*/ 4333314 h 7209248"/>
              <a:gd name="connsiteX4039" fmla="*/ 6979292 w 7427256"/>
              <a:gd name="connsiteY4039" fmla="*/ 4328834 h 7209248"/>
              <a:gd name="connsiteX4040" fmla="*/ 6988250 w 7427256"/>
              <a:gd name="connsiteY4040" fmla="*/ 4324354 h 7209248"/>
              <a:gd name="connsiteX4041" fmla="*/ 331494 w 7427256"/>
              <a:gd name="connsiteY4041" fmla="*/ 4306436 h 7209248"/>
              <a:gd name="connsiteX4042" fmla="*/ 340453 w 7427256"/>
              <a:gd name="connsiteY4042" fmla="*/ 4310916 h 7209248"/>
              <a:gd name="connsiteX4043" fmla="*/ 349412 w 7427256"/>
              <a:gd name="connsiteY4043" fmla="*/ 4324354 h 7209248"/>
              <a:gd name="connsiteX4044" fmla="*/ 331494 w 7427256"/>
              <a:gd name="connsiteY4044" fmla="*/ 4315396 h 7209248"/>
              <a:gd name="connsiteX4045" fmla="*/ 331494 w 7427256"/>
              <a:gd name="connsiteY4045" fmla="*/ 4306436 h 7209248"/>
              <a:gd name="connsiteX4046" fmla="*/ 304615 w 7427256"/>
              <a:gd name="connsiteY4046" fmla="*/ 4306436 h 7209248"/>
              <a:gd name="connsiteX4047" fmla="*/ 300136 w 7427256"/>
              <a:gd name="connsiteY4047" fmla="*/ 4315396 h 7209248"/>
              <a:gd name="connsiteX4048" fmla="*/ 295656 w 7427256"/>
              <a:gd name="connsiteY4048" fmla="*/ 4310916 h 7209248"/>
              <a:gd name="connsiteX4049" fmla="*/ 304615 w 7427256"/>
              <a:gd name="connsiteY4049" fmla="*/ 4306436 h 7209248"/>
              <a:gd name="connsiteX4050" fmla="*/ 188145 w 7427256"/>
              <a:gd name="connsiteY4050" fmla="*/ 4297477 h 7209248"/>
              <a:gd name="connsiteX4051" fmla="*/ 197105 w 7427256"/>
              <a:gd name="connsiteY4051" fmla="*/ 4315396 h 7209248"/>
              <a:gd name="connsiteX4052" fmla="*/ 197105 w 7427256"/>
              <a:gd name="connsiteY4052" fmla="*/ 4333314 h 7209248"/>
              <a:gd name="connsiteX4053" fmla="*/ 206064 w 7427256"/>
              <a:gd name="connsiteY4053" fmla="*/ 4333314 h 7209248"/>
              <a:gd name="connsiteX4054" fmla="*/ 232941 w 7427256"/>
              <a:gd name="connsiteY4054" fmla="*/ 4333314 h 7209248"/>
              <a:gd name="connsiteX4055" fmla="*/ 232941 w 7427256"/>
              <a:gd name="connsiteY4055" fmla="*/ 4342273 h 7209248"/>
              <a:gd name="connsiteX4056" fmla="*/ 241901 w 7427256"/>
              <a:gd name="connsiteY4056" fmla="*/ 4387070 h 7209248"/>
              <a:gd name="connsiteX4057" fmla="*/ 241901 w 7427256"/>
              <a:gd name="connsiteY4057" fmla="*/ 4396029 h 7209248"/>
              <a:gd name="connsiteX4058" fmla="*/ 232941 w 7427256"/>
              <a:gd name="connsiteY4058" fmla="*/ 4400509 h 7209248"/>
              <a:gd name="connsiteX4059" fmla="*/ 223983 w 7427256"/>
              <a:gd name="connsiteY4059" fmla="*/ 4404989 h 7209248"/>
              <a:gd name="connsiteX4060" fmla="*/ 223983 w 7427256"/>
              <a:gd name="connsiteY4060" fmla="*/ 4396029 h 7209248"/>
              <a:gd name="connsiteX4061" fmla="*/ 206064 w 7427256"/>
              <a:gd name="connsiteY4061" fmla="*/ 4387070 h 7209248"/>
              <a:gd name="connsiteX4062" fmla="*/ 201584 w 7427256"/>
              <a:gd name="connsiteY4062" fmla="*/ 4382590 h 7209248"/>
              <a:gd name="connsiteX4063" fmla="*/ 197105 w 7427256"/>
              <a:gd name="connsiteY4063" fmla="*/ 4369151 h 7209248"/>
              <a:gd name="connsiteX4064" fmla="*/ 170226 w 7427256"/>
              <a:gd name="connsiteY4064" fmla="*/ 4360192 h 7209248"/>
              <a:gd name="connsiteX4065" fmla="*/ 165747 w 7427256"/>
              <a:gd name="connsiteY4065" fmla="*/ 4373631 h 7209248"/>
              <a:gd name="connsiteX4066" fmla="*/ 179186 w 7427256"/>
              <a:gd name="connsiteY4066" fmla="*/ 4378111 h 7209248"/>
              <a:gd name="connsiteX4067" fmla="*/ 170226 w 7427256"/>
              <a:gd name="connsiteY4067" fmla="*/ 4387070 h 7209248"/>
              <a:gd name="connsiteX4068" fmla="*/ 179186 w 7427256"/>
              <a:gd name="connsiteY4068" fmla="*/ 4404989 h 7209248"/>
              <a:gd name="connsiteX4069" fmla="*/ 192625 w 7427256"/>
              <a:gd name="connsiteY4069" fmla="*/ 4404989 h 7209248"/>
              <a:gd name="connsiteX4070" fmla="*/ 201584 w 7427256"/>
              <a:gd name="connsiteY4070" fmla="*/ 4404989 h 7209248"/>
              <a:gd name="connsiteX4071" fmla="*/ 197105 w 7427256"/>
              <a:gd name="connsiteY4071" fmla="*/ 4413947 h 7209248"/>
              <a:gd name="connsiteX4072" fmla="*/ 197105 w 7427256"/>
              <a:gd name="connsiteY4072" fmla="*/ 4422907 h 7209248"/>
              <a:gd name="connsiteX4073" fmla="*/ 206064 w 7427256"/>
              <a:gd name="connsiteY4073" fmla="*/ 4422907 h 7209248"/>
              <a:gd name="connsiteX4074" fmla="*/ 223983 w 7427256"/>
              <a:gd name="connsiteY4074" fmla="*/ 4436346 h 7209248"/>
              <a:gd name="connsiteX4075" fmla="*/ 232941 w 7427256"/>
              <a:gd name="connsiteY4075" fmla="*/ 4449785 h 7209248"/>
              <a:gd name="connsiteX4076" fmla="*/ 215022 w 7427256"/>
              <a:gd name="connsiteY4076" fmla="*/ 4440825 h 7209248"/>
              <a:gd name="connsiteX4077" fmla="*/ 197105 w 7427256"/>
              <a:gd name="connsiteY4077" fmla="*/ 4431866 h 7209248"/>
              <a:gd name="connsiteX4078" fmla="*/ 192625 w 7427256"/>
              <a:gd name="connsiteY4078" fmla="*/ 4431866 h 7209248"/>
              <a:gd name="connsiteX4079" fmla="*/ 188145 w 7427256"/>
              <a:gd name="connsiteY4079" fmla="*/ 4440825 h 7209248"/>
              <a:gd name="connsiteX4080" fmla="*/ 197105 w 7427256"/>
              <a:gd name="connsiteY4080" fmla="*/ 4458744 h 7209248"/>
              <a:gd name="connsiteX4081" fmla="*/ 215022 w 7427256"/>
              <a:gd name="connsiteY4081" fmla="*/ 4476663 h 7209248"/>
              <a:gd name="connsiteX4082" fmla="*/ 232941 w 7427256"/>
              <a:gd name="connsiteY4082" fmla="*/ 4481143 h 7209248"/>
              <a:gd name="connsiteX4083" fmla="*/ 241901 w 7427256"/>
              <a:gd name="connsiteY4083" fmla="*/ 4494581 h 7209248"/>
              <a:gd name="connsiteX4084" fmla="*/ 246380 w 7427256"/>
              <a:gd name="connsiteY4084" fmla="*/ 4508020 h 7209248"/>
              <a:gd name="connsiteX4085" fmla="*/ 255340 w 7427256"/>
              <a:gd name="connsiteY4085" fmla="*/ 4512500 h 7209248"/>
              <a:gd name="connsiteX4086" fmla="*/ 264299 w 7427256"/>
              <a:gd name="connsiteY4086" fmla="*/ 4499061 h 7209248"/>
              <a:gd name="connsiteX4087" fmla="*/ 259819 w 7427256"/>
              <a:gd name="connsiteY4087" fmla="*/ 4476663 h 7209248"/>
              <a:gd name="connsiteX4088" fmla="*/ 250860 w 7427256"/>
              <a:gd name="connsiteY4088" fmla="*/ 4467704 h 7209248"/>
              <a:gd name="connsiteX4089" fmla="*/ 250860 w 7427256"/>
              <a:gd name="connsiteY4089" fmla="*/ 4458744 h 7209248"/>
              <a:gd name="connsiteX4090" fmla="*/ 268779 w 7427256"/>
              <a:gd name="connsiteY4090" fmla="*/ 4467704 h 7209248"/>
              <a:gd name="connsiteX4091" fmla="*/ 268779 w 7427256"/>
              <a:gd name="connsiteY4091" fmla="*/ 4521459 h 7209248"/>
              <a:gd name="connsiteX4092" fmla="*/ 259819 w 7427256"/>
              <a:gd name="connsiteY4092" fmla="*/ 4539378 h 7209248"/>
              <a:gd name="connsiteX4093" fmla="*/ 277738 w 7427256"/>
              <a:gd name="connsiteY4093" fmla="*/ 4539378 h 7209248"/>
              <a:gd name="connsiteX4094" fmla="*/ 295656 w 7427256"/>
              <a:gd name="connsiteY4094" fmla="*/ 4539378 h 7209248"/>
              <a:gd name="connsiteX4095" fmla="*/ 340453 w 7427256"/>
              <a:gd name="connsiteY4095" fmla="*/ 4584174 h 7209248"/>
              <a:gd name="connsiteX4096" fmla="*/ 322534 w 7427256"/>
              <a:gd name="connsiteY4096" fmla="*/ 4570736 h 7209248"/>
              <a:gd name="connsiteX4097" fmla="*/ 304615 w 7427256"/>
              <a:gd name="connsiteY4097" fmla="*/ 4557297 h 7209248"/>
              <a:gd name="connsiteX4098" fmla="*/ 304615 w 7427256"/>
              <a:gd name="connsiteY4098" fmla="*/ 4575216 h 7209248"/>
              <a:gd name="connsiteX4099" fmla="*/ 304615 w 7427256"/>
              <a:gd name="connsiteY4099" fmla="*/ 4593133 h 7209248"/>
              <a:gd name="connsiteX4100" fmla="*/ 295656 w 7427256"/>
              <a:gd name="connsiteY4100" fmla="*/ 4602093 h 7209248"/>
              <a:gd name="connsiteX4101" fmla="*/ 313575 w 7427256"/>
              <a:gd name="connsiteY4101" fmla="*/ 4602093 h 7209248"/>
              <a:gd name="connsiteX4102" fmla="*/ 349412 w 7427256"/>
              <a:gd name="connsiteY4102" fmla="*/ 4584174 h 7209248"/>
              <a:gd name="connsiteX4103" fmla="*/ 367331 w 7427256"/>
              <a:gd name="connsiteY4103" fmla="*/ 4584174 h 7209248"/>
              <a:gd name="connsiteX4104" fmla="*/ 358372 w 7427256"/>
              <a:gd name="connsiteY4104" fmla="*/ 4602093 h 7209248"/>
              <a:gd name="connsiteX4105" fmla="*/ 340453 w 7427256"/>
              <a:gd name="connsiteY4105" fmla="*/ 4606572 h 7209248"/>
              <a:gd name="connsiteX4106" fmla="*/ 331494 w 7427256"/>
              <a:gd name="connsiteY4106" fmla="*/ 4611052 h 7209248"/>
              <a:gd name="connsiteX4107" fmla="*/ 304615 w 7427256"/>
              <a:gd name="connsiteY4107" fmla="*/ 4611052 h 7209248"/>
              <a:gd name="connsiteX4108" fmla="*/ 277738 w 7427256"/>
              <a:gd name="connsiteY4108" fmla="*/ 4620012 h 7209248"/>
              <a:gd name="connsiteX4109" fmla="*/ 273259 w 7427256"/>
              <a:gd name="connsiteY4109" fmla="*/ 4602093 h 7209248"/>
              <a:gd name="connsiteX4110" fmla="*/ 259819 w 7427256"/>
              <a:gd name="connsiteY4110" fmla="*/ 4575216 h 7209248"/>
              <a:gd name="connsiteX4111" fmla="*/ 255340 w 7427256"/>
              <a:gd name="connsiteY4111" fmla="*/ 4566256 h 7209248"/>
              <a:gd name="connsiteX4112" fmla="*/ 241901 w 7427256"/>
              <a:gd name="connsiteY4112" fmla="*/ 4566256 h 7209248"/>
              <a:gd name="connsiteX4113" fmla="*/ 223983 w 7427256"/>
              <a:gd name="connsiteY4113" fmla="*/ 4570736 h 7209248"/>
              <a:gd name="connsiteX4114" fmla="*/ 215022 w 7427256"/>
              <a:gd name="connsiteY4114" fmla="*/ 4557297 h 7209248"/>
              <a:gd name="connsiteX4115" fmla="*/ 179186 w 7427256"/>
              <a:gd name="connsiteY4115" fmla="*/ 4503540 h 7209248"/>
              <a:gd name="connsiteX4116" fmla="*/ 179186 w 7427256"/>
              <a:gd name="connsiteY4116" fmla="*/ 4494581 h 7209248"/>
              <a:gd name="connsiteX4117" fmla="*/ 179186 w 7427256"/>
              <a:gd name="connsiteY4117" fmla="*/ 4481143 h 7209248"/>
              <a:gd name="connsiteX4118" fmla="*/ 165747 w 7427256"/>
              <a:gd name="connsiteY4118" fmla="*/ 4463224 h 7209248"/>
              <a:gd name="connsiteX4119" fmla="*/ 147828 w 7427256"/>
              <a:gd name="connsiteY4119" fmla="*/ 4440825 h 7209248"/>
              <a:gd name="connsiteX4120" fmla="*/ 152308 w 7427256"/>
              <a:gd name="connsiteY4120" fmla="*/ 4418427 h 7209248"/>
              <a:gd name="connsiteX4121" fmla="*/ 156787 w 7427256"/>
              <a:gd name="connsiteY4121" fmla="*/ 4391550 h 7209248"/>
              <a:gd name="connsiteX4122" fmla="*/ 143348 w 7427256"/>
              <a:gd name="connsiteY4122" fmla="*/ 4369151 h 7209248"/>
              <a:gd name="connsiteX4123" fmla="*/ 147828 w 7427256"/>
              <a:gd name="connsiteY4123" fmla="*/ 4364672 h 7209248"/>
              <a:gd name="connsiteX4124" fmla="*/ 161267 w 7427256"/>
              <a:gd name="connsiteY4124" fmla="*/ 4351232 h 7209248"/>
              <a:gd name="connsiteX4125" fmla="*/ 183666 w 7427256"/>
              <a:gd name="connsiteY4125" fmla="*/ 4310916 h 7209248"/>
              <a:gd name="connsiteX4126" fmla="*/ 179186 w 7427256"/>
              <a:gd name="connsiteY4126" fmla="*/ 4301957 h 7209248"/>
              <a:gd name="connsiteX4127" fmla="*/ 188145 w 7427256"/>
              <a:gd name="connsiteY4127" fmla="*/ 4297477 h 7209248"/>
              <a:gd name="connsiteX4128" fmla="*/ 7033047 w 7427256"/>
              <a:gd name="connsiteY4128" fmla="*/ 4288518 h 7209248"/>
              <a:gd name="connsiteX4129" fmla="*/ 7042007 w 7427256"/>
              <a:gd name="connsiteY4129" fmla="*/ 4288518 h 7209248"/>
              <a:gd name="connsiteX4130" fmla="*/ 7050966 w 7427256"/>
              <a:gd name="connsiteY4130" fmla="*/ 4288518 h 7209248"/>
              <a:gd name="connsiteX4131" fmla="*/ 7042007 w 7427256"/>
              <a:gd name="connsiteY4131" fmla="*/ 4297477 h 7209248"/>
              <a:gd name="connsiteX4132" fmla="*/ 152308 w 7427256"/>
              <a:gd name="connsiteY4132" fmla="*/ 4288518 h 7209248"/>
              <a:gd name="connsiteX4133" fmla="*/ 161267 w 7427256"/>
              <a:gd name="connsiteY4133" fmla="*/ 4297477 h 7209248"/>
              <a:gd name="connsiteX4134" fmla="*/ 170226 w 7427256"/>
              <a:gd name="connsiteY4134" fmla="*/ 4306436 h 7209248"/>
              <a:gd name="connsiteX4135" fmla="*/ 152308 w 7427256"/>
              <a:gd name="connsiteY4135" fmla="*/ 4306436 h 7209248"/>
              <a:gd name="connsiteX4136" fmla="*/ 152308 w 7427256"/>
              <a:gd name="connsiteY4136" fmla="*/ 4297477 h 7209248"/>
              <a:gd name="connsiteX4137" fmla="*/ 152308 w 7427256"/>
              <a:gd name="connsiteY4137" fmla="*/ 4288518 h 7209248"/>
              <a:gd name="connsiteX4138" fmla="*/ 107511 w 7427256"/>
              <a:gd name="connsiteY4138" fmla="*/ 4279558 h 7209248"/>
              <a:gd name="connsiteX4139" fmla="*/ 116471 w 7427256"/>
              <a:gd name="connsiteY4139" fmla="*/ 4279558 h 7209248"/>
              <a:gd name="connsiteX4140" fmla="*/ 116471 w 7427256"/>
              <a:gd name="connsiteY4140" fmla="*/ 4288518 h 7209248"/>
              <a:gd name="connsiteX4141" fmla="*/ 107511 w 7427256"/>
              <a:gd name="connsiteY4141" fmla="*/ 4279558 h 7209248"/>
              <a:gd name="connsiteX4142" fmla="*/ 349412 w 7427256"/>
              <a:gd name="connsiteY4142" fmla="*/ 4270599 h 7209248"/>
              <a:gd name="connsiteX4143" fmla="*/ 367331 w 7427256"/>
              <a:gd name="connsiteY4143" fmla="*/ 4279558 h 7209248"/>
              <a:gd name="connsiteX4144" fmla="*/ 340453 w 7427256"/>
              <a:gd name="connsiteY4144" fmla="*/ 4279558 h 7209248"/>
              <a:gd name="connsiteX4145" fmla="*/ 154548 w 7427256"/>
              <a:gd name="connsiteY4145" fmla="*/ 4263880 h 7209248"/>
              <a:gd name="connsiteX4146" fmla="*/ 161267 w 7427256"/>
              <a:gd name="connsiteY4146" fmla="*/ 4266119 h 7209248"/>
              <a:gd name="connsiteX4147" fmla="*/ 161267 w 7427256"/>
              <a:gd name="connsiteY4147" fmla="*/ 4279558 h 7209248"/>
              <a:gd name="connsiteX4148" fmla="*/ 152308 w 7427256"/>
              <a:gd name="connsiteY4148" fmla="*/ 4266119 h 7209248"/>
              <a:gd name="connsiteX4149" fmla="*/ 154548 w 7427256"/>
              <a:gd name="connsiteY4149" fmla="*/ 4263880 h 7209248"/>
              <a:gd name="connsiteX4150" fmla="*/ 129910 w 7427256"/>
              <a:gd name="connsiteY4150" fmla="*/ 4261639 h 7209248"/>
              <a:gd name="connsiteX4151" fmla="*/ 138869 w 7427256"/>
              <a:gd name="connsiteY4151" fmla="*/ 4266119 h 7209248"/>
              <a:gd name="connsiteX4152" fmla="*/ 143348 w 7427256"/>
              <a:gd name="connsiteY4152" fmla="*/ 4270599 h 7209248"/>
              <a:gd name="connsiteX4153" fmla="*/ 125430 w 7427256"/>
              <a:gd name="connsiteY4153" fmla="*/ 4270599 h 7209248"/>
              <a:gd name="connsiteX4154" fmla="*/ 129910 w 7427256"/>
              <a:gd name="connsiteY4154" fmla="*/ 4261639 h 7209248"/>
              <a:gd name="connsiteX4155" fmla="*/ 7122640 w 7427256"/>
              <a:gd name="connsiteY4155" fmla="*/ 4252680 h 7209248"/>
              <a:gd name="connsiteX4156" fmla="*/ 7140558 w 7427256"/>
              <a:gd name="connsiteY4156" fmla="*/ 4252680 h 7209248"/>
              <a:gd name="connsiteX4157" fmla="*/ 7113680 w 7427256"/>
              <a:gd name="connsiteY4157" fmla="*/ 4261639 h 7209248"/>
              <a:gd name="connsiteX4158" fmla="*/ 6988250 w 7427256"/>
              <a:gd name="connsiteY4158" fmla="*/ 4243722 h 7209248"/>
              <a:gd name="connsiteX4159" fmla="*/ 6997209 w 7427256"/>
              <a:gd name="connsiteY4159" fmla="*/ 4252680 h 7209248"/>
              <a:gd name="connsiteX4160" fmla="*/ 6988250 w 7427256"/>
              <a:gd name="connsiteY4160" fmla="*/ 4252680 h 7209248"/>
              <a:gd name="connsiteX4161" fmla="*/ 6979292 w 7427256"/>
              <a:gd name="connsiteY4161" fmla="*/ 4252680 h 7209248"/>
              <a:gd name="connsiteX4162" fmla="*/ 179186 w 7427256"/>
              <a:gd name="connsiteY4162" fmla="*/ 4243722 h 7209248"/>
              <a:gd name="connsiteX4163" fmla="*/ 188145 w 7427256"/>
              <a:gd name="connsiteY4163" fmla="*/ 4261639 h 7209248"/>
              <a:gd name="connsiteX4164" fmla="*/ 179186 w 7427256"/>
              <a:gd name="connsiteY4164" fmla="*/ 4261639 h 7209248"/>
              <a:gd name="connsiteX4165" fmla="*/ 179186 w 7427256"/>
              <a:gd name="connsiteY4165" fmla="*/ 4243722 h 7209248"/>
              <a:gd name="connsiteX4166" fmla="*/ 35837 w 7427256"/>
              <a:gd name="connsiteY4166" fmla="*/ 4243722 h 7209248"/>
              <a:gd name="connsiteX4167" fmla="*/ 53755 w 7427256"/>
              <a:gd name="connsiteY4167" fmla="*/ 4243722 h 7209248"/>
              <a:gd name="connsiteX4168" fmla="*/ 71674 w 7427256"/>
              <a:gd name="connsiteY4168" fmla="*/ 4275078 h 7209248"/>
              <a:gd name="connsiteX4169" fmla="*/ 80633 w 7427256"/>
              <a:gd name="connsiteY4169" fmla="*/ 4292997 h 7209248"/>
              <a:gd name="connsiteX4170" fmla="*/ 67194 w 7427256"/>
              <a:gd name="connsiteY4170" fmla="*/ 4279558 h 7209248"/>
              <a:gd name="connsiteX4171" fmla="*/ 35837 w 7427256"/>
              <a:gd name="connsiteY4171" fmla="*/ 4243722 h 7209248"/>
              <a:gd name="connsiteX4172" fmla="*/ 333734 w 7427256"/>
              <a:gd name="connsiteY4172" fmla="*/ 4232522 h 7209248"/>
              <a:gd name="connsiteX4173" fmla="*/ 340453 w 7427256"/>
              <a:gd name="connsiteY4173" fmla="*/ 4239242 h 7209248"/>
              <a:gd name="connsiteX4174" fmla="*/ 349412 w 7427256"/>
              <a:gd name="connsiteY4174" fmla="*/ 4252680 h 7209248"/>
              <a:gd name="connsiteX4175" fmla="*/ 331494 w 7427256"/>
              <a:gd name="connsiteY4175" fmla="*/ 4252680 h 7209248"/>
              <a:gd name="connsiteX4176" fmla="*/ 331494 w 7427256"/>
              <a:gd name="connsiteY4176" fmla="*/ 4239242 h 7209248"/>
              <a:gd name="connsiteX4177" fmla="*/ 333734 w 7427256"/>
              <a:gd name="connsiteY4177" fmla="*/ 4232522 h 7209248"/>
              <a:gd name="connsiteX4178" fmla="*/ 172467 w 7427256"/>
              <a:gd name="connsiteY4178" fmla="*/ 4230282 h 7209248"/>
              <a:gd name="connsiteX4179" fmla="*/ 179186 w 7427256"/>
              <a:gd name="connsiteY4179" fmla="*/ 4234762 h 7209248"/>
              <a:gd name="connsiteX4180" fmla="*/ 170226 w 7427256"/>
              <a:gd name="connsiteY4180" fmla="*/ 4252680 h 7209248"/>
              <a:gd name="connsiteX4181" fmla="*/ 170226 w 7427256"/>
              <a:gd name="connsiteY4181" fmla="*/ 4234762 h 7209248"/>
              <a:gd name="connsiteX4182" fmla="*/ 172467 w 7427256"/>
              <a:gd name="connsiteY4182" fmla="*/ 4230282 h 7209248"/>
              <a:gd name="connsiteX4183" fmla="*/ 277738 w 7427256"/>
              <a:gd name="connsiteY4183" fmla="*/ 4225803 h 7209248"/>
              <a:gd name="connsiteX4184" fmla="*/ 286698 w 7427256"/>
              <a:gd name="connsiteY4184" fmla="*/ 4243722 h 7209248"/>
              <a:gd name="connsiteX4185" fmla="*/ 277738 w 7427256"/>
              <a:gd name="connsiteY4185" fmla="*/ 4234762 h 7209248"/>
              <a:gd name="connsiteX4186" fmla="*/ 304615 w 7427256"/>
              <a:gd name="connsiteY4186" fmla="*/ 4216843 h 7209248"/>
              <a:gd name="connsiteX4187" fmla="*/ 318055 w 7427256"/>
              <a:gd name="connsiteY4187" fmla="*/ 4225803 h 7209248"/>
              <a:gd name="connsiteX4188" fmla="*/ 313575 w 7427256"/>
              <a:gd name="connsiteY4188" fmla="*/ 4234762 h 7209248"/>
              <a:gd name="connsiteX4189" fmla="*/ 304615 w 7427256"/>
              <a:gd name="connsiteY4189" fmla="*/ 4225803 h 7209248"/>
              <a:gd name="connsiteX4190" fmla="*/ 304615 w 7427256"/>
              <a:gd name="connsiteY4190" fmla="*/ 4216843 h 7209248"/>
              <a:gd name="connsiteX4191" fmla="*/ 761540 w 7427256"/>
              <a:gd name="connsiteY4191" fmla="*/ 4207884 h 7209248"/>
              <a:gd name="connsiteX4192" fmla="*/ 752581 w 7427256"/>
              <a:gd name="connsiteY4192" fmla="*/ 4234762 h 7209248"/>
              <a:gd name="connsiteX4193" fmla="*/ 779459 w 7427256"/>
              <a:gd name="connsiteY4193" fmla="*/ 4225803 h 7209248"/>
              <a:gd name="connsiteX4194" fmla="*/ 770500 w 7427256"/>
              <a:gd name="connsiteY4194" fmla="*/ 4216843 h 7209248"/>
              <a:gd name="connsiteX4195" fmla="*/ 215022 w 7427256"/>
              <a:gd name="connsiteY4195" fmla="*/ 4207884 h 7209248"/>
              <a:gd name="connsiteX4196" fmla="*/ 215022 w 7427256"/>
              <a:gd name="connsiteY4196" fmla="*/ 4216843 h 7209248"/>
              <a:gd name="connsiteX4197" fmla="*/ 215022 w 7427256"/>
              <a:gd name="connsiteY4197" fmla="*/ 4234762 h 7209248"/>
              <a:gd name="connsiteX4198" fmla="*/ 215022 w 7427256"/>
              <a:gd name="connsiteY4198" fmla="*/ 4252680 h 7209248"/>
              <a:gd name="connsiteX4199" fmla="*/ 210544 w 7427256"/>
              <a:gd name="connsiteY4199" fmla="*/ 4248200 h 7209248"/>
              <a:gd name="connsiteX4200" fmla="*/ 206064 w 7427256"/>
              <a:gd name="connsiteY4200" fmla="*/ 4234762 h 7209248"/>
              <a:gd name="connsiteX4201" fmla="*/ 206064 w 7427256"/>
              <a:gd name="connsiteY4201" fmla="*/ 4225803 h 7209248"/>
              <a:gd name="connsiteX4202" fmla="*/ 7157358 w 7427256"/>
              <a:gd name="connsiteY4202" fmla="*/ 4201165 h 7209248"/>
              <a:gd name="connsiteX4203" fmla="*/ 7162956 w 7427256"/>
              <a:gd name="connsiteY4203" fmla="*/ 4203404 h 7209248"/>
              <a:gd name="connsiteX4204" fmla="*/ 7167436 w 7427256"/>
              <a:gd name="connsiteY4204" fmla="*/ 4216843 h 7209248"/>
              <a:gd name="connsiteX4205" fmla="*/ 7149518 w 7427256"/>
              <a:gd name="connsiteY4205" fmla="*/ 4216843 h 7209248"/>
              <a:gd name="connsiteX4206" fmla="*/ 7149518 w 7427256"/>
              <a:gd name="connsiteY4206" fmla="*/ 4203404 h 7209248"/>
              <a:gd name="connsiteX4207" fmla="*/ 7157358 w 7427256"/>
              <a:gd name="connsiteY4207" fmla="*/ 4201165 h 7209248"/>
              <a:gd name="connsiteX4208" fmla="*/ 752581 w 7427256"/>
              <a:gd name="connsiteY4208" fmla="*/ 4189965 h 7209248"/>
              <a:gd name="connsiteX4209" fmla="*/ 734662 w 7427256"/>
              <a:gd name="connsiteY4209" fmla="*/ 4198925 h 7209248"/>
              <a:gd name="connsiteX4210" fmla="*/ 743622 w 7427256"/>
              <a:gd name="connsiteY4210" fmla="*/ 4198925 h 7209248"/>
              <a:gd name="connsiteX4211" fmla="*/ 748101 w 7427256"/>
              <a:gd name="connsiteY4211" fmla="*/ 4198925 h 7209248"/>
              <a:gd name="connsiteX4212" fmla="*/ 752581 w 7427256"/>
              <a:gd name="connsiteY4212" fmla="*/ 4189965 h 7209248"/>
              <a:gd name="connsiteX4213" fmla="*/ 353892 w 7427256"/>
              <a:gd name="connsiteY4213" fmla="*/ 4163087 h 7209248"/>
              <a:gd name="connsiteX4214" fmla="*/ 358372 w 7427256"/>
              <a:gd name="connsiteY4214" fmla="*/ 4172046 h 7209248"/>
              <a:gd name="connsiteX4215" fmla="*/ 353892 w 7427256"/>
              <a:gd name="connsiteY4215" fmla="*/ 4172046 h 7209248"/>
              <a:gd name="connsiteX4216" fmla="*/ 353892 w 7427256"/>
              <a:gd name="connsiteY4216" fmla="*/ 4163087 h 7209248"/>
              <a:gd name="connsiteX4217" fmla="*/ 152308 w 7427256"/>
              <a:gd name="connsiteY4217" fmla="*/ 4154127 h 7209248"/>
              <a:gd name="connsiteX4218" fmla="*/ 161267 w 7427256"/>
              <a:gd name="connsiteY4218" fmla="*/ 4172046 h 7209248"/>
              <a:gd name="connsiteX4219" fmla="*/ 161267 w 7427256"/>
              <a:gd name="connsiteY4219" fmla="*/ 4185485 h 7209248"/>
              <a:gd name="connsiteX4220" fmla="*/ 170226 w 7427256"/>
              <a:gd name="connsiteY4220" fmla="*/ 4189965 h 7209248"/>
              <a:gd name="connsiteX4221" fmla="*/ 179186 w 7427256"/>
              <a:gd name="connsiteY4221" fmla="*/ 4189965 h 7209248"/>
              <a:gd name="connsiteX4222" fmla="*/ 197105 w 7427256"/>
              <a:gd name="connsiteY4222" fmla="*/ 4172046 h 7209248"/>
              <a:gd name="connsiteX4223" fmla="*/ 197105 w 7427256"/>
              <a:gd name="connsiteY4223" fmla="*/ 4189965 h 7209248"/>
              <a:gd name="connsiteX4224" fmla="*/ 179186 w 7427256"/>
              <a:gd name="connsiteY4224" fmla="*/ 4207884 h 7209248"/>
              <a:gd name="connsiteX4225" fmla="*/ 152308 w 7427256"/>
              <a:gd name="connsiteY4225" fmla="*/ 4189965 h 7209248"/>
              <a:gd name="connsiteX4226" fmla="*/ 17918 w 7427256"/>
              <a:gd name="connsiteY4226" fmla="*/ 4154127 h 7209248"/>
              <a:gd name="connsiteX4227" fmla="*/ 26878 w 7427256"/>
              <a:gd name="connsiteY4227" fmla="*/ 4154127 h 7209248"/>
              <a:gd name="connsiteX4228" fmla="*/ 17918 w 7427256"/>
              <a:gd name="connsiteY4228" fmla="*/ 4163087 h 7209248"/>
              <a:gd name="connsiteX4229" fmla="*/ 17918 w 7427256"/>
              <a:gd name="connsiteY4229" fmla="*/ 4154127 h 7209248"/>
              <a:gd name="connsiteX4230" fmla="*/ 645069 w 7427256"/>
              <a:gd name="connsiteY4230" fmla="*/ 4145169 h 7209248"/>
              <a:gd name="connsiteX4231" fmla="*/ 654028 w 7427256"/>
              <a:gd name="connsiteY4231" fmla="*/ 4145169 h 7209248"/>
              <a:gd name="connsiteX4232" fmla="*/ 662988 w 7427256"/>
              <a:gd name="connsiteY4232" fmla="*/ 4154127 h 7209248"/>
              <a:gd name="connsiteX4233" fmla="*/ 671947 w 7427256"/>
              <a:gd name="connsiteY4233" fmla="*/ 4181006 h 7209248"/>
              <a:gd name="connsiteX4234" fmla="*/ 667467 w 7427256"/>
              <a:gd name="connsiteY4234" fmla="*/ 4189965 h 7209248"/>
              <a:gd name="connsiteX4235" fmla="*/ 662988 w 7427256"/>
              <a:gd name="connsiteY4235" fmla="*/ 4181006 h 7209248"/>
              <a:gd name="connsiteX4236" fmla="*/ 662988 w 7427256"/>
              <a:gd name="connsiteY4236" fmla="*/ 4172046 h 7209248"/>
              <a:gd name="connsiteX4237" fmla="*/ 654028 w 7427256"/>
              <a:gd name="connsiteY4237" fmla="*/ 4154127 h 7209248"/>
              <a:gd name="connsiteX4238" fmla="*/ 645069 w 7427256"/>
              <a:gd name="connsiteY4238" fmla="*/ 4145169 h 7209248"/>
              <a:gd name="connsiteX4239" fmla="*/ 35837 w 7427256"/>
              <a:gd name="connsiteY4239" fmla="*/ 4145169 h 7209248"/>
              <a:gd name="connsiteX4240" fmla="*/ 44797 w 7427256"/>
              <a:gd name="connsiteY4240" fmla="*/ 4145169 h 7209248"/>
              <a:gd name="connsiteX4241" fmla="*/ 53755 w 7427256"/>
              <a:gd name="connsiteY4241" fmla="*/ 4154127 h 7209248"/>
              <a:gd name="connsiteX4242" fmla="*/ 62714 w 7427256"/>
              <a:gd name="connsiteY4242" fmla="*/ 4181006 h 7209248"/>
              <a:gd name="connsiteX4243" fmla="*/ 53755 w 7427256"/>
              <a:gd name="connsiteY4243" fmla="*/ 4181006 h 7209248"/>
              <a:gd name="connsiteX4244" fmla="*/ 49277 w 7427256"/>
              <a:gd name="connsiteY4244" fmla="*/ 4172046 h 7209248"/>
              <a:gd name="connsiteX4245" fmla="*/ 44797 w 7427256"/>
              <a:gd name="connsiteY4245" fmla="*/ 4154127 h 7209248"/>
              <a:gd name="connsiteX4246" fmla="*/ 35837 w 7427256"/>
              <a:gd name="connsiteY4246" fmla="*/ 4145169 h 7209248"/>
              <a:gd name="connsiteX4247" fmla="*/ 403168 w 7427256"/>
              <a:gd name="connsiteY4247" fmla="*/ 4136210 h 7209248"/>
              <a:gd name="connsiteX4248" fmla="*/ 412127 w 7427256"/>
              <a:gd name="connsiteY4248" fmla="*/ 4136210 h 7209248"/>
              <a:gd name="connsiteX4249" fmla="*/ 412127 w 7427256"/>
              <a:gd name="connsiteY4249" fmla="*/ 4145169 h 7209248"/>
              <a:gd name="connsiteX4250" fmla="*/ 407648 w 7427256"/>
              <a:gd name="connsiteY4250" fmla="*/ 4140689 h 7209248"/>
              <a:gd name="connsiteX4251" fmla="*/ 403168 w 7427256"/>
              <a:gd name="connsiteY4251" fmla="*/ 4136210 h 7209248"/>
              <a:gd name="connsiteX4252" fmla="*/ 7230152 w 7427256"/>
              <a:gd name="connsiteY4252" fmla="*/ 4127250 h 7209248"/>
              <a:gd name="connsiteX4253" fmla="*/ 7225672 w 7427256"/>
              <a:gd name="connsiteY4253" fmla="*/ 4140689 h 7209248"/>
              <a:gd name="connsiteX4254" fmla="*/ 7212232 w 7427256"/>
              <a:gd name="connsiteY4254" fmla="*/ 4154127 h 7209248"/>
              <a:gd name="connsiteX4255" fmla="*/ 7203272 w 7427256"/>
              <a:gd name="connsiteY4255" fmla="*/ 4172046 h 7209248"/>
              <a:gd name="connsiteX4256" fmla="*/ 7203272 w 7427256"/>
              <a:gd name="connsiteY4256" fmla="*/ 4181006 h 7209248"/>
              <a:gd name="connsiteX4257" fmla="*/ 7194315 w 7427256"/>
              <a:gd name="connsiteY4257" fmla="*/ 4181006 h 7209248"/>
              <a:gd name="connsiteX4258" fmla="*/ 7189834 w 7427256"/>
              <a:gd name="connsiteY4258" fmla="*/ 4189965 h 7209248"/>
              <a:gd name="connsiteX4259" fmla="*/ 7185355 w 7427256"/>
              <a:gd name="connsiteY4259" fmla="*/ 4189965 h 7209248"/>
              <a:gd name="connsiteX4260" fmla="*/ 7167436 w 7427256"/>
              <a:gd name="connsiteY4260" fmla="*/ 4189965 h 7209248"/>
              <a:gd name="connsiteX4261" fmla="*/ 7185355 w 7427256"/>
              <a:gd name="connsiteY4261" fmla="*/ 4181006 h 7209248"/>
              <a:gd name="connsiteX4262" fmla="*/ 7203272 w 7427256"/>
              <a:gd name="connsiteY4262" fmla="*/ 4163087 h 7209248"/>
              <a:gd name="connsiteX4263" fmla="*/ 7207754 w 7427256"/>
              <a:gd name="connsiteY4263" fmla="*/ 4154127 h 7209248"/>
              <a:gd name="connsiteX4264" fmla="*/ 7212232 w 7427256"/>
              <a:gd name="connsiteY4264" fmla="*/ 4136210 h 7209248"/>
              <a:gd name="connsiteX4265" fmla="*/ 241901 w 7427256"/>
              <a:gd name="connsiteY4265" fmla="*/ 4118291 h 7209248"/>
              <a:gd name="connsiteX4266" fmla="*/ 250860 w 7427256"/>
              <a:gd name="connsiteY4266" fmla="*/ 4127250 h 7209248"/>
              <a:gd name="connsiteX4267" fmla="*/ 232941 w 7427256"/>
              <a:gd name="connsiteY4267" fmla="*/ 4127250 h 7209248"/>
              <a:gd name="connsiteX4268" fmla="*/ 241901 w 7427256"/>
              <a:gd name="connsiteY4268" fmla="*/ 4118291 h 7209248"/>
              <a:gd name="connsiteX4269" fmla="*/ 824255 w 7427256"/>
              <a:gd name="connsiteY4269" fmla="*/ 4109331 h 7209248"/>
              <a:gd name="connsiteX4270" fmla="*/ 815296 w 7427256"/>
              <a:gd name="connsiteY4270" fmla="*/ 4127250 h 7209248"/>
              <a:gd name="connsiteX4271" fmla="*/ 824255 w 7427256"/>
              <a:gd name="connsiteY4271" fmla="*/ 4127250 h 7209248"/>
              <a:gd name="connsiteX4272" fmla="*/ 824255 w 7427256"/>
              <a:gd name="connsiteY4272" fmla="*/ 4109331 h 7209248"/>
              <a:gd name="connsiteX4273" fmla="*/ 7191514 w 7427256"/>
              <a:gd name="connsiteY4273" fmla="*/ 4107651 h 7209248"/>
              <a:gd name="connsiteX4274" fmla="*/ 7194315 w 7427256"/>
              <a:gd name="connsiteY4274" fmla="*/ 4109331 h 7209248"/>
              <a:gd name="connsiteX4275" fmla="*/ 7176395 w 7427256"/>
              <a:gd name="connsiteY4275" fmla="*/ 4131730 h 7209248"/>
              <a:gd name="connsiteX4276" fmla="*/ 7158478 w 7427256"/>
              <a:gd name="connsiteY4276" fmla="*/ 4154127 h 7209248"/>
              <a:gd name="connsiteX4277" fmla="*/ 7140558 w 7427256"/>
              <a:gd name="connsiteY4277" fmla="*/ 4163087 h 7209248"/>
              <a:gd name="connsiteX4278" fmla="*/ 7131600 w 7427256"/>
              <a:gd name="connsiteY4278" fmla="*/ 4154127 h 7209248"/>
              <a:gd name="connsiteX4279" fmla="*/ 7149518 w 7427256"/>
              <a:gd name="connsiteY4279" fmla="*/ 4136210 h 7209248"/>
              <a:gd name="connsiteX4280" fmla="*/ 7191514 w 7427256"/>
              <a:gd name="connsiteY4280" fmla="*/ 4107651 h 7209248"/>
              <a:gd name="connsiteX4281" fmla="*/ 304615 w 7427256"/>
              <a:gd name="connsiteY4281" fmla="*/ 4100372 h 7209248"/>
              <a:gd name="connsiteX4282" fmla="*/ 300136 w 7427256"/>
              <a:gd name="connsiteY4282" fmla="*/ 4109331 h 7209248"/>
              <a:gd name="connsiteX4283" fmla="*/ 295656 w 7427256"/>
              <a:gd name="connsiteY4283" fmla="*/ 4104852 h 7209248"/>
              <a:gd name="connsiteX4284" fmla="*/ 304615 w 7427256"/>
              <a:gd name="connsiteY4284" fmla="*/ 4100372 h 7209248"/>
              <a:gd name="connsiteX4285" fmla="*/ 7257029 w 7427256"/>
              <a:gd name="connsiteY4285" fmla="*/ 4091413 h 7209248"/>
              <a:gd name="connsiteX4286" fmla="*/ 7239110 w 7427256"/>
              <a:gd name="connsiteY4286" fmla="*/ 4109331 h 7209248"/>
              <a:gd name="connsiteX4287" fmla="*/ 7239110 w 7427256"/>
              <a:gd name="connsiteY4287" fmla="*/ 4100372 h 7209248"/>
              <a:gd name="connsiteX4288" fmla="*/ 7257029 w 7427256"/>
              <a:gd name="connsiteY4288" fmla="*/ 4091413 h 7209248"/>
              <a:gd name="connsiteX4289" fmla="*/ 725703 w 7427256"/>
              <a:gd name="connsiteY4289" fmla="*/ 4091413 h 7209248"/>
              <a:gd name="connsiteX4290" fmla="*/ 725703 w 7427256"/>
              <a:gd name="connsiteY4290" fmla="*/ 4104852 h 7209248"/>
              <a:gd name="connsiteX4291" fmla="*/ 725703 w 7427256"/>
              <a:gd name="connsiteY4291" fmla="*/ 4118291 h 7209248"/>
              <a:gd name="connsiteX4292" fmla="*/ 734662 w 7427256"/>
              <a:gd name="connsiteY4292" fmla="*/ 4154127 h 7209248"/>
              <a:gd name="connsiteX4293" fmla="*/ 743622 w 7427256"/>
              <a:gd name="connsiteY4293" fmla="*/ 4181006 h 7209248"/>
              <a:gd name="connsiteX4294" fmla="*/ 752581 w 7427256"/>
              <a:gd name="connsiteY4294" fmla="*/ 4172046 h 7209248"/>
              <a:gd name="connsiteX4295" fmla="*/ 752581 w 7427256"/>
              <a:gd name="connsiteY4295" fmla="*/ 4163087 h 7209248"/>
              <a:gd name="connsiteX4296" fmla="*/ 743622 w 7427256"/>
              <a:gd name="connsiteY4296" fmla="*/ 4136210 h 7209248"/>
              <a:gd name="connsiteX4297" fmla="*/ 725703 w 7427256"/>
              <a:gd name="connsiteY4297" fmla="*/ 4091413 h 7209248"/>
              <a:gd name="connsiteX4298" fmla="*/ 277738 w 7427256"/>
              <a:gd name="connsiteY4298" fmla="*/ 4082453 h 7209248"/>
              <a:gd name="connsiteX4299" fmla="*/ 273259 w 7427256"/>
              <a:gd name="connsiteY4299" fmla="*/ 4091413 h 7209248"/>
              <a:gd name="connsiteX4300" fmla="*/ 268779 w 7427256"/>
              <a:gd name="connsiteY4300" fmla="*/ 4086933 h 7209248"/>
              <a:gd name="connsiteX4301" fmla="*/ 277738 w 7427256"/>
              <a:gd name="connsiteY4301" fmla="*/ 4082453 h 7209248"/>
              <a:gd name="connsiteX4302" fmla="*/ 7203272 w 7427256"/>
              <a:gd name="connsiteY4302" fmla="*/ 4073494 h 7209248"/>
              <a:gd name="connsiteX4303" fmla="*/ 7212232 w 7427256"/>
              <a:gd name="connsiteY4303" fmla="*/ 4073494 h 7209248"/>
              <a:gd name="connsiteX4304" fmla="*/ 7221192 w 7427256"/>
              <a:gd name="connsiteY4304" fmla="*/ 4073494 h 7209248"/>
              <a:gd name="connsiteX4305" fmla="*/ 7212232 w 7427256"/>
              <a:gd name="connsiteY4305" fmla="*/ 4082453 h 7209248"/>
              <a:gd name="connsiteX4306" fmla="*/ 7203272 w 7427256"/>
              <a:gd name="connsiteY4306" fmla="*/ 4073494 h 7209248"/>
              <a:gd name="connsiteX4307" fmla="*/ 376291 w 7427256"/>
              <a:gd name="connsiteY4307" fmla="*/ 4073494 h 7209248"/>
              <a:gd name="connsiteX4308" fmla="*/ 380771 w 7427256"/>
              <a:gd name="connsiteY4308" fmla="*/ 4082453 h 7209248"/>
              <a:gd name="connsiteX4309" fmla="*/ 385250 w 7427256"/>
              <a:gd name="connsiteY4309" fmla="*/ 4100372 h 7209248"/>
              <a:gd name="connsiteX4310" fmla="*/ 394208 w 7427256"/>
              <a:gd name="connsiteY4310" fmla="*/ 4118291 h 7209248"/>
              <a:gd name="connsiteX4311" fmla="*/ 376291 w 7427256"/>
              <a:gd name="connsiteY4311" fmla="*/ 4109331 h 7209248"/>
              <a:gd name="connsiteX4312" fmla="*/ 376291 w 7427256"/>
              <a:gd name="connsiteY4312" fmla="*/ 4073494 h 7209248"/>
              <a:gd name="connsiteX4313" fmla="*/ 241901 w 7427256"/>
              <a:gd name="connsiteY4313" fmla="*/ 4073494 h 7209248"/>
              <a:gd name="connsiteX4314" fmla="*/ 250860 w 7427256"/>
              <a:gd name="connsiteY4314" fmla="*/ 4073494 h 7209248"/>
              <a:gd name="connsiteX4315" fmla="*/ 250860 w 7427256"/>
              <a:gd name="connsiteY4315" fmla="*/ 4082453 h 7209248"/>
              <a:gd name="connsiteX4316" fmla="*/ 241901 w 7427256"/>
              <a:gd name="connsiteY4316" fmla="*/ 4082453 h 7209248"/>
              <a:gd name="connsiteX4317" fmla="*/ 241901 w 7427256"/>
              <a:gd name="connsiteY4317" fmla="*/ 4073494 h 7209248"/>
              <a:gd name="connsiteX4318" fmla="*/ 627150 w 7427256"/>
              <a:gd name="connsiteY4318" fmla="*/ 4064534 h 7209248"/>
              <a:gd name="connsiteX4319" fmla="*/ 636109 w 7427256"/>
              <a:gd name="connsiteY4319" fmla="*/ 4064534 h 7209248"/>
              <a:gd name="connsiteX4320" fmla="*/ 636109 w 7427256"/>
              <a:gd name="connsiteY4320" fmla="*/ 4073494 h 7209248"/>
              <a:gd name="connsiteX4321" fmla="*/ 277738 w 7427256"/>
              <a:gd name="connsiteY4321" fmla="*/ 4046617 h 7209248"/>
              <a:gd name="connsiteX4322" fmla="*/ 286698 w 7427256"/>
              <a:gd name="connsiteY4322" fmla="*/ 4055576 h 7209248"/>
              <a:gd name="connsiteX4323" fmla="*/ 273259 w 7427256"/>
              <a:gd name="connsiteY4323" fmla="*/ 4055576 h 7209248"/>
              <a:gd name="connsiteX4324" fmla="*/ 277738 w 7427256"/>
              <a:gd name="connsiteY4324" fmla="*/ 4046617 h 7209248"/>
              <a:gd name="connsiteX4325" fmla="*/ 349412 w 7427256"/>
              <a:gd name="connsiteY4325" fmla="*/ 4037657 h 7209248"/>
              <a:gd name="connsiteX4326" fmla="*/ 349412 w 7427256"/>
              <a:gd name="connsiteY4326" fmla="*/ 4046617 h 7209248"/>
              <a:gd name="connsiteX4327" fmla="*/ 340453 w 7427256"/>
              <a:gd name="connsiteY4327" fmla="*/ 4046617 h 7209248"/>
              <a:gd name="connsiteX4328" fmla="*/ 340453 w 7427256"/>
              <a:gd name="connsiteY4328" fmla="*/ 4042137 h 7209248"/>
              <a:gd name="connsiteX4329" fmla="*/ 349412 w 7427256"/>
              <a:gd name="connsiteY4329" fmla="*/ 4037657 h 7209248"/>
              <a:gd name="connsiteX4330" fmla="*/ 627150 w 7427256"/>
              <a:gd name="connsiteY4330" fmla="*/ 4028698 h 7209248"/>
              <a:gd name="connsiteX4331" fmla="*/ 627150 w 7427256"/>
              <a:gd name="connsiteY4331" fmla="*/ 4046617 h 7209248"/>
              <a:gd name="connsiteX4332" fmla="*/ 622670 w 7427256"/>
              <a:gd name="connsiteY4332" fmla="*/ 4051096 h 7209248"/>
              <a:gd name="connsiteX4333" fmla="*/ 618192 w 7427256"/>
              <a:gd name="connsiteY4333" fmla="*/ 4055576 h 7209248"/>
              <a:gd name="connsiteX4334" fmla="*/ 618192 w 7427256"/>
              <a:gd name="connsiteY4334" fmla="*/ 4046617 h 7209248"/>
              <a:gd name="connsiteX4335" fmla="*/ 622670 w 7427256"/>
              <a:gd name="connsiteY4335" fmla="*/ 4033177 h 7209248"/>
              <a:gd name="connsiteX4336" fmla="*/ 627150 w 7427256"/>
              <a:gd name="connsiteY4336" fmla="*/ 4028698 h 7209248"/>
              <a:gd name="connsiteX4337" fmla="*/ 591313 w 7427256"/>
              <a:gd name="connsiteY4337" fmla="*/ 4028698 h 7209248"/>
              <a:gd name="connsiteX4338" fmla="*/ 600273 w 7427256"/>
              <a:gd name="connsiteY4338" fmla="*/ 4028698 h 7209248"/>
              <a:gd name="connsiteX4339" fmla="*/ 609232 w 7427256"/>
              <a:gd name="connsiteY4339" fmla="*/ 4033177 h 7209248"/>
              <a:gd name="connsiteX4340" fmla="*/ 600273 w 7427256"/>
              <a:gd name="connsiteY4340" fmla="*/ 4037657 h 7209248"/>
              <a:gd name="connsiteX4341" fmla="*/ 403168 w 7427256"/>
              <a:gd name="connsiteY4341" fmla="*/ 4019738 h 7209248"/>
              <a:gd name="connsiteX4342" fmla="*/ 412127 w 7427256"/>
              <a:gd name="connsiteY4342" fmla="*/ 4028698 h 7209248"/>
              <a:gd name="connsiteX4343" fmla="*/ 403168 w 7427256"/>
              <a:gd name="connsiteY4343" fmla="*/ 4028698 h 7209248"/>
              <a:gd name="connsiteX4344" fmla="*/ 394208 w 7427256"/>
              <a:gd name="connsiteY4344" fmla="*/ 4024218 h 7209248"/>
              <a:gd name="connsiteX4345" fmla="*/ 403168 w 7427256"/>
              <a:gd name="connsiteY4345" fmla="*/ 4019738 h 7209248"/>
              <a:gd name="connsiteX4346" fmla="*/ 7219512 w 7427256"/>
              <a:gd name="connsiteY4346" fmla="*/ 4016939 h 7209248"/>
              <a:gd name="connsiteX4347" fmla="*/ 7221192 w 7427256"/>
              <a:gd name="connsiteY4347" fmla="*/ 4019738 h 7209248"/>
              <a:gd name="connsiteX4348" fmla="*/ 7207754 w 7427256"/>
              <a:gd name="connsiteY4348" fmla="*/ 4028698 h 7209248"/>
              <a:gd name="connsiteX4349" fmla="*/ 7203272 w 7427256"/>
              <a:gd name="connsiteY4349" fmla="*/ 4037657 h 7209248"/>
              <a:gd name="connsiteX4350" fmla="*/ 7194315 w 7427256"/>
              <a:gd name="connsiteY4350" fmla="*/ 4046617 h 7209248"/>
              <a:gd name="connsiteX4351" fmla="*/ 7185355 w 7427256"/>
              <a:gd name="connsiteY4351" fmla="*/ 4042137 h 7209248"/>
              <a:gd name="connsiteX4352" fmla="*/ 7194315 w 7427256"/>
              <a:gd name="connsiteY4352" fmla="*/ 4028698 h 7209248"/>
              <a:gd name="connsiteX4353" fmla="*/ 7219512 w 7427256"/>
              <a:gd name="connsiteY4353" fmla="*/ 4016939 h 7209248"/>
              <a:gd name="connsiteX4354" fmla="*/ 707785 w 7427256"/>
              <a:gd name="connsiteY4354" fmla="*/ 4010779 h 7209248"/>
              <a:gd name="connsiteX4355" fmla="*/ 703305 w 7427256"/>
              <a:gd name="connsiteY4355" fmla="*/ 4019738 h 7209248"/>
              <a:gd name="connsiteX4356" fmla="*/ 698825 w 7427256"/>
              <a:gd name="connsiteY4356" fmla="*/ 4037657 h 7209248"/>
              <a:gd name="connsiteX4357" fmla="*/ 707785 w 7427256"/>
              <a:gd name="connsiteY4357" fmla="*/ 4073494 h 7209248"/>
              <a:gd name="connsiteX4358" fmla="*/ 734662 w 7427256"/>
              <a:gd name="connsiteY4358" fmla="*/ 4073494 h 7209248"/>
              <a:gd name="connsiteX4359" fmla="*/ 725703 w 7427256"/>
              <a:gd name="connsiteY4359" fmla="*/ 4046617 h 7209248"/>
              <a:gd name="connsiteX4360" fmla="*/ 716743 w 7427256"/>
              <a:gd name="connsiteY4360" fmla="*/ 4055576 h 7209248"/>
              <a:gd name="connsiteX4361" fmla="*/ 712265 w 7427256"/>
              <a:gd name="connsiteY4361" fmla="*/ 4060056 h 7209248"/>
              <a:gd name="connsiteX4362" fmla="*/ 712265 w 7427256"/>
              <a:gd name="connsiteY4362" fmla="*/ 4051096 h 7209248"/>
              <a:gd name="connsiteX4363" fmla="*/ 716743 w 7427256"/>
              <a:gd name="connsiteY4363" fmla="*/ 4033177 h 7209248"/>
              <a:gd name="connsiteX4364" fmla="*/ 707785 w 7427256"/>
              <a:gd name="connsiteY4364" fmla="*/ 4010779 h 7209248"/>
              <a:gd name="connsiteX4365" fmla="*/ 627150 w 7427256"/>
              <a:gd name="connsiteY4365" fmla="*/ 4001820 h 7209248"/>
              <a:gd name="connsiteX4366" fmla="*/ 622670 w 7427256"/>
              <a:gd name="connsiteY4366" fmla="*/ 4010779 h 7209248"/>
              <a:gd name="connsiteX4367" fmla="*/ 618192 w 7427256"/>
              <a:gd name="connsiteY4367" fmla="*/ 4006299 h 7209248"/>
              <a:gd name="connsiteX4368" fmla="*/ 627150 w 7427256"/>
              <a:gd name="connsiteY4368" fmla="*/ 4001820 h 7209248"/>
              <a:gd name="connsiteX4369" fmla="*/ 770500 w 7427256"/>
              <a:gd name="connsiteY4369" fmla="*/ 3992860 h 7209248"/>
              <a:gd name="connsiteX4370" fmla="*/ 770500 w 7427256"/>
              <a:gd name="connsiteY4370" fmla="*/ 4019738 h 7209248"/>
              <a:gd name="connsiteX4371" fmla="*/ 779459 w 7427256"/>
              <a:gd name="connsiteY4371" fmla="*/ 4010779 h 7209248"/>
              <a:gd name="connsiteX4372" fmla="*/ 125430 w 7427256"/>
              <a:gd name="connsiteY4372" fmla="*/ 3992860 h 7209248"/>
              <a:gd name="connsiteX4373" fmla="*/ 125430 w 7427256"/>
              <a:gd name="connsiteY4373" fmla="*/ 4001820 h 7209248"/>
              <a:gd name="connsiteX4374" fmla="*/ 120951 w 7427256"/>
              <a:gd name="connsiteY4374" fmla="*/ 3997340 h 7209248"/>
              <a:gd name="connsiteX4375" fmla="*/ 125430 w 7427256"/>
              <a:gd name="connsiteY4375" fmla="*/ 3992860 h 7209248"/>
              <a:gd name="connsiteX4376" fmla="*/ 80633 w 7427256"/>
              <a:gd name="connsiteY4376" fmla="*/ 3965983 h 7209248"/>
              <a:gd name="connsiteX4377" fmla="*/ 89593 w 7427256"/>
              <a:gd name="connsiteY4377" fmla="*/ 3974942 h 7209248"/>
              <a:gd name="connsiteX4378" fmla="*/ 89593 w 7427256"/>
              <a:gd name="connsiteY4378" fmla="*/ 4037657 h 7209248"/>
              <a:gd name="connsiteX4379" fmla="*/ 103032 w 7427256"/>
              <a:gd name="connsiteY4379" fmla="*/ 4077974 h 7209248"/>
              <a:gd name="connsiteX4380" fmla="*/ 116471 w 7427256"/>
              <a:gd name="connsiteY4380" fmla="*/ 4100372 h 7209248"/>
              <a:gd name="connsiteX4381" fmla="*/ 116471 w 7427256"/>
              <a:gd name="connsiteY4381" fmla="*/ 4109331 h 7209248"/>
              <a:gd name="connsiteX4382" fmla="*/ 116471 w 7427256"/>
              <a:gd name="connsiteY4382" fmla="*/ 4118291 h 7209248"/>
              <a:gd name="connsiteX4383" fmla="*/ 120951 w 7427256"/>
              <a:gd name="connsiteY4383" fmla="*/ 4145169 h 7209248"/>
              <a:gd name="connsiteX4384" fmla="*/ 116471 w 7427256"/>
              <a:gd name="connsiteY4384" fmla="*/ 4172046 h 7209248"/>
              <a:gd name="connsiteX4385" fmla="*/ 116471 w 7427256"/>
              <a:gd name="connsiteY4385" fmla="*/ 4181006 h 7209248"/>
              <a:gd name="connsiteX4386" fmla="*/ 125430 w 7427256"/>
              <a:gd name="connsiteY4386" fmla="*/ 4185485 h 7209248"/>
              <a:gd name="connsiteX4387" fmla="*/ 125430 w 7427256"/>
              <a:gd name="connsiteY4387" fmla="*/ 4198925 h 7209248"/>
              <a:gd name="connsiteX4388" fmla="*/ 125430 w 7427256"/>
              <a:gd name="connsiteY4388" fmla="*/ 4207884 h 7209248"/>
              <a:gd name="connsiteX4389" fmla="*/ 134390 w 7427256"/>
              <a:gd name="connsiteY4389" fmla="*/ 4216843 h 7209248"/>
              <a:gd name="connsiteX4390" fmla="*/ 152308 w 7427256"/>
              <a:gd name="connsiteY4390" fmla="*/ 4243722 h 7209248"/>
              <a:gd name="connsiteX4391" fmla="*/ 134390 w 7427256"/>
              <a:gd name="connsiteY4391" fmla="*/ 4252680 h 7209248"/>
              <a:gd name="connsiteX4392" fmla="*/ 107511 w 7427256"/>
              <a:gd name="connsiteY4392" fmla="*/ 4248200 h 7209248"/>
              <a:gd name="connsiteX4393" fmla="*/ 111991 w 7427256"/>
              <a:gd name="connsiteY4393" fmla="*/ 4243722 h 7209248"/>
              <a:gd name="connsiteX4394" fmla="*/ 116471 w 7427256"/>
              <a:gd name="connsiteY4394" fmla="*/ 4225803 h 7209248"/>
              <a:gd name="connsiteX4395" fmla="*/ 107511 w 7427256"/>
              <a:gd name="connsiteY4395" fmla="*/ 4207884 h 7209248"/>
              <a:gd name="connsiteX4396" fmla="*/ 98552 w 7427256"/>
              <a:gd name="connsiteY4396" fmla="*/ 4189965 h 7209248"/>
              <a:gd name="connsiteX4397" fmla="*/ 89593 w 7427256"/>
              <a:gd name="connsiteY4397" fmla="*/ 4154127 h 7209248"/>
              <a:gd name="connsiteX4398" fmla="*/ 89593 w 7427256"/>
              <a:gd name="connsiteY4398" fmla="*/ 4136210 h 7209248"/>
              <a:gd name="connsiteX4399" fmla="*/ 85113 w 7427256"/>
              <a:gd name="connsiteY4399" fmla="*/ 4113811 h 7209248"/>
              <a:gd name="connsiteX4400" fmla="*/ 71674 w 7427256"/>
              <a:gd name="connsiteY4400" fmla="*/ 4046617 h 7209248"/>
              <a:gd name="connsiteX4401" fmla="*/ 76154 w 7427256"/>
              <a:gd name="connsiteY4401" fmla="*/ 4001820 h 7209248"/>
              <a:gd name="connsiteX4402" fmla="*/ 80633 w 7427256"/>
              <a:gd name="connsiteY4402" fmla="*/ 3992860 h 7209248"/>
              <a:gd name="connsiteX4403" fmla="*/ 71674 w 7427256"/>
              <a:gd name="connsiteY4403" fmla="*/ 3983902 h 7209248"/>
              <a:gd name="connsiteX4404" fmla="*/ 62714 w 7427256"/>
              <a:gd name="connsiteY4404" fmla="*/ 3983902 h 7209248"/>
              <a:gd name="connsiteX4405" fmla="*/ 71674 w 7427256"/>
              <a:gd name="connsiteY4405" fmla="*/ 3974942 h 7209248"/>
              <a:gd name="connsiteX4406" fmla="*/ 80633 w 7427256"/>
              <a:gd name="connsiteY4406" fmla="*/ 3965983 h 7209248"/>
              <a:gd name="connsiteX4407" fmla="*/ 116471 w 7427256"/>
              <a:gd name="connsiteY4407" fmla="*/ 3957024 h 7209248"/>
              <a:gd name="connsiteX4408" fmla="*/ 125430 w 7427256"/>
              <a:gd name="connsiteY4408" fmla="*/ 3965983 h 7209248"/>
              <a:gd name="connsiteX4409" fmla="*/ 116471 w 7427256"/>
              <a:gd name="connsiteY4409" fmla="*/ 3974942 h 7209248"/>
              <a:gd name="connsiteX4410" fmla="*/ 107511 w 7427256"/>
              <a:gd name="connsiteY4410" fmla="*/ 3965983 h 7209248"/>
              <a:gd name="connsiteX4411" fmla="*/ 116471 w 7427256"/>
              <a:gd name="connsiteY4411" fmla="*/ 3957024 h 7209248"/>
              <a:gd name="connsiteX4412" fmla="*/ 636109 w 7427256"/>
              <a:gd name="connsiteY4412" fmla="*/ 3948064 h 7209248"/>
              <a:gd name="connsiteX4413" fmla="*/ 645069 w 7427256"/>
              <a:gd name="connsiteY4413" fmla="*/ 3952544 h 7209248"/>
              <a:gd name="connsiteX4414" fmla="*/ 640589 w 7427256"/>
              <a:gd name="connsiteY4414" fmla="*/ 3957024 h 7209248"/>
              <a:gd name="connsiteX4415" fmla="*/ 636109 w 7427256"/>
              <a:gd name="connsiteY4415" fmla="*/ 3948064 h 7209248"/>
              <a:gd name="connsiteX4416" fmla="*/ 770500 w 7427256"/>
              <a:gd name="connsiteY4416" fmla="*/ 3939105 h 7209248"/>
              <a:gd name="connsiteX4417" fmla="*/ 779459 w 7427256"/>
              <a:gd name="connsiteY4417" fmla="*/ 3974942 h 7209248"/>
              <a:gd name="connsiteX4418" fmla="*/ 783939 w 7427256"/>
              <a:gd name="connsiteY4418" fmla="*/ 3983902 h 7209248"/>
              <a:gd name="connsiteX4419" fmla="*/ 788419 w 7427256"/>
              <a:gd name="connsiteY4419" fmla="*/ 3979422 h 7209248"/>
              <a:gd name="connsiteX4420" fmla="*/ 788419 w 7427256"/>
              <a:gd name="connsiteY4420" fmla="*/ 3965983 h 7209248"/>
              <a:gd name="connsiteX4421" fmla="*/ 779459 w 7427256"/>
              <a:gd name="connsiteY4421" fmla="*/ 3961503 h 7209248"/>
              <a:gd name="connsiteX4422" fmla="*/ 779459 w 7427256"/>
              <a:gd name="connsiteY4422" fmla="*/ 3952544 h 7209248"/>
              <a:gd name="connsiteX4423" fmla="*/ 779459 w 7427256"/>
              <a:gd name="connsiteY4423" fmla="*/ 3943584 h 7209248"/>
              <a:gd name="connsiteX4424" fmla="*/ 770500 w 7427256"/>
              <a:gd name="connsiteY4424" fmla="*/ 3939105 h 7209248"/>
              <a:gd name="connsiteX4425" fmla="*/ 188145 w 7427256"/>
              <a:gd name="connsiteY4425" fmla="*/ 3939105 h 7209248"/>
              <a:gd name="connsiteX4426" fmla="*/ 197105 w 7427256"/>
              <a:gd name="connsiteY4426" fmla="*/ 3939105 h 7209248"/>
              <a:gd name="connsiteX4427" fmla="*/ 188145 w 7427256"/>
              <a:gd name="connsiteY4427" fmla="*/ 3952544 h 7209248"/>
              <a:gd name="connsiteX4428" fmla="*/ 179186 w 7427256"/>
              <a:gd name="connsiteY4428" fmla="*/ 3948064 h 7209248"/>
              <a:gd name="connsiteX4429" fmla="*/ 188145 w 7427256"/>
              <a:gd name="connsiteY4429" fmla="*/ 3939105 h 7209248"/>
              <a:gd name="connsiteX4430" fmla="*/ 143348 w 7427256"/>
              <a:gd name="connsiteY4430" fmla="*/ 3939105 h 7209248"/>
              <a:gd name="connsiteX4431" fmla="*/ 152308 w 7427256"/>
              <a:gd name="connsiteY4431" fmla="*/ 3970463 h 7209248"/>
              <a:gd name="connsiteX4432" fmla="*/ 152308 w 7427256"/>
              <a:gd name="connsiteY4432" fmla="*/ 4001820 h 7209248"/>
              <a:gd name="connsiteX4433" fmla="*/ 156787 w 7427256"/>
              <a:gd name="connsiteY4433" fmla="*/ 4033177 h 7209248"/>
              <a:gd name="connsiteX4434" fmla="*/ 170226 w 7427256"/>
              <a:gd name="connsiteY4434" fmla="*/ 4046617 h 7209248"/>
              <a:gd name="connsiteX4435" fmla="*/ 179186 w 7427256"/>
              <a:gd name="connsiteY4435" fmla="*/ 4028698 h 7209248"/>
              <a:gd name="connsiteX4436" fmla="*/ 174706 w 7427256"/>
              <a:gd name="connsiteY4436" fmla="*/ 4019738 h 7209248"/>
              <a:gd name="connsiteX4437" fmla="*/ 179186 w 7427256"/>
              <a:gd name="connsiteY4437" fmla="*/ 4001820 h 7209248"/>
              <a:gd name="connsiteX4438" fmla="*/ 188145 w 7427256"/>
              <a:gd name="connsiteY4438" fmla="*/ 3974942 h 7209248"/>
              <a:gd name="connsiteX4439" fmla="*/ 206064 w 7427256"/>
              <a:gd name="connsiteY4439" fmla="*/ 3974942 h 7209248"/>
              <a:gd name="connsiteX4440" fmla="*/ 210544 w 7427256"/>
              <a:gd name="connsiteY4440" fmla="*/ 3979422 h 7209248"/>
              <a:gd name="connsiteX4441" fmla="*/ 215022 w 7427256"/>
              <a:gd name="connsiteY4441" fmla="*/ 3983902 h 7209248"/>
              <a:gd name="connsiteX4442" fmla="*/ 197105 w 7427256"/>
              <a:gd name="connsiteY4442" fmla="*/ 3992860 h 7209248"/>
              <a:gd name="connsiteX4443" fmla="*/ 197105 w 7427256"/>
              <a:gd name="connsiteY4443" fmla="*/ 4006299 h 7209248"/>
              <a:gd name="connsiteX4444" fmla="*/ 197105 w 7427256"/>
              <a:gd name="connsiteY4444" fmla="*/ 4019738 h 7209248"/>
              <a:gd name="connsiteX4445" fmla="*/ 206064 w 7427256"/>
              <a:gd name="connsiteY4445" fmla="*/ 4028698 h 7209248"/>
              <a:gd name="connsiteX4446" fmla="*/ 197105 w 7427256"/>
              <a:gd name="connsiteY4446" fmla="*/ 4055576 h 7209248"/>
              <a:gd name="connsiteX4447" fmla="*/ 197105 w 7427256"/>
              <a:gd name="connsiteY4447" fmla="*/ 4064534 h 7209248"/>
              <a:gd name="connsiteX4448" fmla="*/ 206064 w 7427256"/>
              <a:gd name="connsiteY4448" fmla="*/ 4091413 h 7209248"/>
              <a:gd name="connsiteX4449" fmla="*/ 215022 w 7427256"/>
              <a:gd name="connsiteY4449" fmla="*/ 4091413 h 7209248"/>
              <a:gd name="connsiteX4450" fmla="*/ 215022 w 7427256"/>
              <a:gd name="connsiteY4450" fmla="*/ 4100372 h 7209248"/>
              <a:gd name="connsiteX4451" fmla="*/ 206064 w 7427256"/>
              <a:gd name="connsiteY4451" fmla="*/ 4100372 h 7209248"/>
              <a:gd name="connsiteX4452" fmla="*/ 197105 w 7427256"/>
              <a:gd name="connsiteY4452" fmla="*/ 4118291 h 7209248"/>
              <a:gd name="connsiteX4453" fmla="*/ 179186 w 7427256"/>
              <a:gd name="connsiteY4453" fmla="*/ 4145169 h 7209248"/>
              <a:gd name="connsiteX4454" fmla="*/ 170226 w 7427256"/>
              <a:gd name="connsiteY4454" fmla="*/ 4136210 h 7209248"/>
              <a:gd name="connsiteX4455" fmla="*/ 170226 w 7427256"/>
              <a:gd name="connsiteY4455" fmla="*/ 4145169 h 7209248"/>
              <a:gd name="connsiteX4456" fmla="*/ 161267 w 7427256"/>
              <a:gd name="connsiteY4456" fmla="*/ 4140689 h 7209248"/>
              <a:gd name="connsiteX4457" fmla="*/ 161267 w 7427256"/>
              <a:gd name="connsiteY4457" fmla="*/ 4127250 h 7209248"/>
              <a:gd name="connsiteX4458" fmla="*/ 161267 w 7427256"/>
              <a:gd name="connsiteY4458" fmla="*/ 4118291 h 7209248"/>
              <a:gd name="connsiteX4459" fmla="*/ 152308 w 7427256"/>
              <a:gd name="connsiteY4459" fmla="*/ 4100372 h 7209248"/>
              <a:gd name="connsiteX4460" fmla="*/ 143348 w 7427256"/>
              <a:gd name="connsiteY4460" fmla="*/ 4091413 h 7209248"/>
              <a:gd name="connsiteX4461" fmla="*/ 161267 w 7427256"/>
              <a:gd name="connsiteY4461" fmla="*/ 4073494 h 7209248"/>
              <a:gd name="connsiteX4462" fmla="*/ 134390 w 7427256"/>
              <a:gd name="connsiteY4462" fmla="*/ 4055576 h 7209248"/>
              <a:gd name="connsiteX4463" fmla="*/ 125430 w 7427256"/>
              <a:gd name="connsiteY4463" fmla="*/ 4046617 h 7209248"/>
              <a:gd name="connsiteX4464" fmla="*/ 107511 w 7427256"/>
              <a:gd name="connsiteY4464" fmla="*/ 4037657 h 7209248"/>
              <a:gd name="connsiteX4465" fmla="*/ 134390 w 7427256"/>
              <a:gd name="connsiteY4465" fmla="*/ 4028698 h 7209248"/>
              <a:gd name="connsiteX4466" fmla="*/ 143348 w 7427256"/>
              <a:gd name="connsiteY4466" fmla="*/ 4010779 h 7209248"/>
              <a:gd name="connsiteX4467" fmla="*/ 138869 w 7427256"/>
              <a:gd name="connsiteY4467" fmla="*/ 3992860 h 7209248"/>
              <a:gd name="connsiteX4468" fmla="*/ 134390 w 7427256"/>
              <a:gd name="connsiteY4468" fmla="*/ 3974942 h 7209248"/>
              <a:gd name="connsiteX4469" fmla="*/ 134390 w 7427256"/>
              <a:gd name="connsiteY4469" fmla="*/ 3957024 h 7209248"/>
              <a:gd name="connsiteX4470" fmla="*/ 138869 w 7427256"/>
              <a:gd name="connsiteY4470" fmla="*/ 3943584 h 7209248"/>
              <a:gd name="connsiteX4471" fmla="*/ 143348 w 7427256"/>
              <a:gd name="connsiteY4471" fmla="*/ 3939105 h 7209248"/>
              <a:gd name="connsiteX4472" fmla="*/ 107511 w 7427256"/>
              <a:gd name="connsiteY4472" fmla="*/ 3921186 h 7209248"/>
              <a:gd name="connsiteX4473" fmla="*/ 116471 w 7427256"/>
              <a:gd name="connsiteY4473" fmla="*/ 3930145 h 7209248"/>
              <a:gd name="connsiteX4474" fmla="*/ 125430 w 7427256"/>
              <a:gd name="connsiteY4474" fmla="*/ 3948064 h 7209248"/>
              <a:gd name="connsiteX4475" fmla="*/ 107511 w 7427256"/>
              <a:gd name="connsiteY4475" fmla="*/ 3939105 h 7209248"/>
              <a:gd name="connsiteX4476" fmla="*/ 107511 w 7427256"/>
              <a:gd name="connsiteY4476" fmla="*/ 3921186 h 7209248"/>
              <a:gd name="connsiteX4477" fmla="*/ 188145 w 7427256"/>
              <a:gd name="connsiteY4477" fmla="*/ 3912228 h 7209248"/>
              <a:gd name="connsiteX4478" fmla="*/ 197105 w 7427256"/>
              <a:gd name="connsiteY4478" fmla="*/ 3921186 h 7209248"/>
              <a:gd name="connsiteX4479" fmla="*/ 188145 w 7427256"/>
              <a:gd name="connsiteY4479" fmla="*/ 3930145 h 7209248"/>
              <a:gd name="connsiteX4480" fmla="*/ 179186 w 7427256"/>
              <a:gd name="connsiteY4480" fmla="*/ 3921186 h 7209248"/>
              <a:gd name="connsiteX4481" fmla="*/ 188145 w 7427256"/>
              <a:gd name="connsiteY4481" fmla="*/ 3912228 h 7209248"/>
              <a:gd name="connsiteX4482" fmla="*/ 631630 w 7427256"/>
              <a:gd name="connsiteY4482" fmla="*/ 3903268 h 7209248"/>
              <a:gd name="connsiteX4483" fmla="*/ 636109 w 7427256"/>
              <a:gd name="connsiteY4483" fmla="*/ 3912228 h 7209248"/>
              <a:gd name="connsiteX4484" fmla="*/ 631630 w 7427256"/>
              <a:gd name="connsiteY4484" fmla="*/ 3907748 h 7209248"/>
              <a:gd name="connsiteX4485" fmla="*/ 631630 w 7427256"/>
              <a:gd name="connsiteY4485" fmla="*/ 3903268 h 7209248"/>
              <a:gd name="connsiteX4486" fmla="*/ 533078 w 7427256"/>
              <a:gd name="connsiteY4486" fmla="*/ 3894309 h 7209248"/>
              <a:gd name="connsiteX4487" fmla="*/ 537558 w 7427256"/>
              <a:gd name="connsiteY4487" fmla="*/ 3898787 h 7209248"/>
              <a:gd name="connsiteX4488" fmla="*/ 528599 w 7427256"/>
              <a:gd name="connsiteY4488" fmla="*/ 3903268 h 7209248"/>
              <a:gd name="connsiteX4489" fmla="*/ 533078 w 7427256"/>
              <a:gd name="connsiteY4489" fmla="*/ 3894309 h 7209248"/>
              <a:gd name="connsiteX4490" fmla="*/ 618647 w 7427256"/>
              <a:gd name="connsiteY4490" fmla="*/ 3893701 h 7209248"/>
              <a:gd name="connsiteX4491" fmla="*/ 618192 w 7427256"/>
              <a:gd name="connsiteY4491" fmla="*/ 3903268 h 7209248"/>
              <a:gd name="connsiteX4492" fmla="*/ 618192 w 7427256"/>
              <a:gd name="connsiteY4492" fmla="*/ 3894309 h 7209248"/>
              <a:gd name="connsiteX4493" fmla="*/ 7015128 w 7427256"/>
              <a:gd name="connsiteY4493" fmla="*/ 3885349 h 7209248"/>
              <a:gd name="connsiteX4494" fmla="*/ 7006169 w 7427256"/>
              <a:gd name="connsiteY4494" fmla="*/ 3903268 h 7209248"/>
              <a:gd name="connsiteX4495" fmla="*/ 6997209 w 7427256"/>
              <a:gd name="connsiteY4495" fmla="*/ 3912228 h 7209248"/>
              <a:gd name="connsiteX4496" fmla="*/ 6997209 w 7427256"/>
              <a:gd name="connsiteY4496" fmla="*/ 3930145 h 7209248"/>
              <a:gd name="connsiteX4497" fmla="*/ 7015128 w 7427256"/>
              <a:gd name="connsiteY4497" fmla="*/ 3930145 h 7209248"/>
              <a:gd name="connsiteX4498" fmla="*/ 7024087 w 7427256"/>
              <a:gd name="connsiteY4498" fmla="*/ 3912228 h 7209248"/>
              <a:gd name="connsiteX4499" fmla="*/ 7019608 w 7427256"/>
              <a:gd name="connsiteY4499" fmla="*/ 3898787 h 7209248"/>
              <a:gd name="connsiteX4500" fmla="*/ 7015128 w 7427256"/>
              <a:gd name="connsiteY4500" fmla="*/ 3885349 h 7209248"/>
              <a:gd name="connsiteX4501" fmla="*/ 627150 w 7427256"/>
              <a:gd name="connsiteY4501" fmla="*/ 3876390 h 7209248"/>
              <a:gd name="connsiteX4502" fmla="*/ 624911 w 7427256"/>
              <a:gd name="connsiteY4502" fmla="*/ 3885349 h 7209248"/>
              <a:gd name="connsiteX4503" fmla="*/ 618647 w 7427256"/>
              <a:gd name="connsiteY4503" fmla="*/ 3893701 h 7209248"/>
              <a:gd name="connsiteX4504" fmla="*/ 618752 w 7427256"/>
              <a:gd name="connsiteY4504" fmla="*/ 3891508 h 7209248"/>
              <a:gd name="connsiteX4505" fmla="*/ 627150 w 7427256"/>
              <a:gd name="connsiteY4505" fmla="*/ 3876390 h 7209248"/>
              <a:gd name="connsiteX4506" fmla="*/ 380771 w 7427256"/>
              <a:gd name="connsiteY4506" fmla="*/ 3876390 h 7209248"/>
              <a:gd name="connsiteX4507" fmla="*/ 385250 w 7427256"/>
              <a:gd name="connsiteY4507" fmla="*/ 3885349 h 7209248"/>
              <a:gd name="connsiteX4508" fmla="*/ 380771 w 7427256"/>
              <a:gd name="connsiteY4508" fmla="*/ 3880870 h 7209248"/>
              <a:gd name="connsiteX4509" fmla="*/ 380771 w 7427256"/>
              <a:gd name="connsiteY4509" fmla="*/ 3876390 h 7209248"/>
              <a:gd name="connsiteX4510" fmla="*/ 201584 w 7427256"/>
              <a:gd name="connsiteY4510" fmla="*/ 3876390 h 7209248"/>
              <a:gd name="connsiteX4511" fmla="*/ 206064 w 7427256"/>
              <a:gd name="connsiteY4511" fmla="*/ 3885349 h 7209248"/>
              <a:gd name="connsiteX4512" fmla="*/ 188145 w 7427256"/>
              <a:gd name="connsiteY4512" fmla="*/ 3885349 h 7209248"/>
              <a:gd name="connsiteX4513" fmla="*/ 201584 w 7427256"/>
              <a:gd name="connsiteY4513" fmla="*/ 3876390 h 7209248"/>
              <a:gd name="connsiteX4514" fmla="*/ 0 w 7427256"/>
              <a:gd name="connsiteY4514" fmla="*/ 3876390 h 7209248"/>
              <a:gd name="connsiteX4515" fmla="*/ 17918 w 7427256"/>
              <a:gd name="connsiteY4515" fmla="*/ 3876390 h 7209248"/>
              <a:gd name="connsiteX4516" fmla="*/ 17918 w 7427256"/>
              <a:gd name="connsiteY4516" fmla="*/ 3885349 h 7209248"/>
              <a:gd name="connsiteX4517" fmla="*/ 8959 w 7427256"/>
              <a:gd name="connsiteY4517" fmla="*/ 3894309 h 7209248"/>
              <a:gd name="connsiteX4518" fmla="*/ 8959 w 7427256"/>
              <a:gd name="connsiteY4518" fmla="*/ 3889829 h 7209248"/>
              <a:gd name="connsiteX4519" fmla="*/ 0 w 7427256"/>
              <a:gd name="connsiteY4519" fmla="*/ 3876390 h 7209248"/>
              <a:gd name="connsiteX4520" fmla="*/ 89593 w 7427256"/>
              <a:gd name="connsiteY4520" fmla="*/ 3867430 h 7209248"/>
              <a:gd name="connsiteX4521" fmla="*/ 98552 w 7427256"/>
              <a:gd name="connsiteY4521" fmla="*/ 3876390 h 7209248"/>
              <a:gd name="connsiteX4522" fmla="*/ 89593 w 7427256"/>
              <a:gd name="connsiteY4522" fmla="*/ 3876390 h 7209248"/>
              <a:gd name="connsiteX4523" fmla="*/ 7024087 w 7427256"/>
              <a:gd name="connsiteY4523" fmla="*/ 3858471 h 7209248"/>
              <a:gd name="connsiteX4524" fmla="*/ 7024087 w 7427256"/>
              <a:gd name="connsiteY4524" fmla="*/ 3876390 h 7209248"/>
              <a:gd name="connsiteX4525" fmla="*/ 7050966 w 7427256"/>
              <a:gd name="connsiteY4525" fmla="*/ 3876390 h 7209248"/>
              <a:gd name="connsiteX4526" fmla="*/ 7059924 w 7427256"/>
              <a:gd name="connsiteY4526" fmla="*/ 3867430 h 7209248"/>
              <a:gd name="connsiteX4527" fmla="*/ 7050966 w 7427256"/>
              <a:gd name="connsiteY4527" fmla="*/ 3858471 h 7209248"/>
              <a:gd name="connsiteX4528" fmla="*/ 7024087 w 7427256"/>
              <a:gd name="connsiteY4528" fmla="*/ 3858471 h 7209248"/>
              <a:gd name="connsiteX4529" fmla="*/ 7185355 w 7427256"/>
              <a:gd name="connsiteY4529" fmla="*/ 3840552 h 7209248"/>
              <a:gd name="connsiteX4530" fmla="*/ 7185355 w 7427256"/>
              <a:gd name="connsiteY4530" fmla="*/ 3849512 h 7209248"/>
              <a:gd name="connsiteX4531" fmla="*/ 7180875 w 7427256"/>
              <a:gd name="connsiteY4531" fmla="*/ 3858471 h 7209248"/>
              <a:gd name="connsiteX4532" fmla="*/ 7180875 w 7427256"/>
              <a:gd name="connsiteY4532" fmla="*/ 3849512 h 7209248"/>
              <a:gd name="connsiteX4533" fmla="*/ 7185355 w 7427256"/>
              <a:gd name="connsiteY4533" fmla="*/ 3840552 h 7209248"/>
              <a:gd name="connsiteX4534" fmla="*/ 716743 w 7427256"/>
              <a:gd name="connsiteY4534" fmla="*/ 3840552 h 7209248"/>
              <a:gd name="connsiteX4535" fmla="*/ 707785 w 7427256"/>
              <a:gd name="connsiteY4535" fmla="*/ 3858471 h 7209248"/>
              <a:gd name="connsiteX4536" fmla="*/ 707785 w 7427256"/>
              <a:gd name="connsiteY4536" fmla="*/ 3876390 h 7209248"/>
              <a:gd name="connsiteX4537" fmla="*/ 712265 w 7427256"/>
              <a:gd name="connsiteY4537" fmla="*/ 3894309 h 7209248"/>
              <a:gd name="connsiteX4538" fmla="*/ 725703 w 7427256"/>
              <a:gd name="connsiteY4538" fmla="*/ 3903268 h 7209248"/>
              <a:gd name="connsiteX4539" fmla="*/ 725703 w 7427256"/>
              <a:gd name="connsiteY4539" fmla="*/ 3894309 h 7209248"/>
              <a:gd name="connsiteX4540" fmla="*/ 734662 w 7427256"/>
              <a:gd name="connsiteY4540" fmla="*/ 3876390 h 7209248"/>
              <a:gd name="connsiteX4541" fmla="*/ 725703 w 7427256"/>
              <a:gd name="connsiteY4541" fmla="*/ 3867430 h 7209248"/>
              <a:gd name="connsiteX4542" fmla="*/ 716743 w 7427256"/>
              <a:gd name="connsiteY4542" fmla="*/ 3849512 h 7209248"/>
              <a:gd name="connsiteX4543" fmla="*/ 716743 w 7427256"/>
              <a:gd name="connsiteY4543" fmla="*/ 3840552 h 7209248"/>
              <a:gd name="connsiteX4544" fmla="*/ 654028 w 7427256"/>
              <a:gd name="connsiteY4544" fmla="*/ 3840552 h 7209248"/>
              <a:gd name="connsiteX4545" fmla="*/ 662988 w 7427256"/>
              <a:gd name="connsiteY4545" fmla="*/ 3840552 h 7209248"/>
              <a:gd name="connsiteX4546" fmla="*/ 662988 w 7427256"/>
              <a:gd name="connsiteY4546" fmla="*/ 3849512 h 7209248"/>
              <a:gd name="connsiteX4547" fmla="*/ 658508 w 7427256"/>
              <a:gd name="connsiteY4547" fmla="*/ 3849512 h 7209248"/>
              <a:gd name="connsiteX4548" fmla="*/ 645069 w 7427256"/>
              <a:gd name="connsiteY4548" fmla="*/ 3858471 h 7209248"/>
              <a:gd name="connsiteX4549" fmla="*/ 645069 w 7427256"/>
              <a:gd name="connsiteY4549" fmla="*/ 3849512 h 7209248"/>
              <a:gd name="connsiteX4550" fmla="*/ 654028 w 7427256"/>
              <a:gd name="connsiteY4550" fmla="*/ 3840552 h 7209248"/>
              <a:gd name="connsiteX4551" fmla="*/ 582354 w 7427256"/>
              <a:gd name="connsiteY4551" fmla="*/ 3840552 h 7209248"/>
              <a:gd name="connsiteX4552" fmla="*/ 591313 w 7427256"/>
              <a:gd name="connsiteY4552" fmla="*/ 3849512 h 7209248"/>
              <a:gd name="connsiteX4553" fmla="*/ 582354 w 7427256"/>
              <a:gd name="connsiteY4553" fmla="*/ 3849512 h 7209248"/>
              <a:gd name="connsiteX4554" fmla="*/ 362852 w 7427256"/>
              <a:gd name="connsiteY4554" fmla="*/ 3840552 h 7209248"/>
              <a:gd name="connsiteX4555" fmla="*/ 367331 w 7427256"/>
              <a:gd name="connsiteY4555" fmla="*/ 3849512 h 7209248"/>
              <a:gd name="connsiteX4556" fmla="*/ 371811 w 7427256"/>
              <a:gd name="connsiteY4556" fmla="*/ 3862951 h 7209248"/>
              <a:gd name="connsiteX4557" fmla="*/ 371811 w 7427256"/>
              <a:gd name="connsiteY4557" fmla="*/ 3867430 h 7209248"/>
              <a:gd name="connsiteX4558" fmla="*/ 362852 w 7427256"/>
              <a:gd name="connsiteY4558" fmla="*/ 3853991 h 7209248"/>
              <a:gd name="connsiteX4559" fmla="*/ 362852 w 7427256"/>
              <a:gd name="connsiteY4559" fmla="*/ 3840552 h 7209248"/>
              <a:gd name="connsiteX4560" fmla="*/ 788419 w 7427256"/>
              <a:gd name="connsiteY4560" fmla="*/ 3831593 h 7209248"/>
              <a:gd name="connsiteX4561" fmla="*/ 783939 w 7427256"/>
              <a:gd name="connsiteY4561" fmla="*/ 3836073 h 7209248"/>
              <a:gd name="connsiteX4562" fmla="*/ 788419 w 7427256"/>
              <a:gd name="connsiteY4562" fmla="*/ 3840552 h 7209248"/>
              <a:gd name="connsiteX4563" fmla="*/ 788419 w 7427256"/>
              <a:gd name="connsiteY4563" fmla="*/ 3831593 h 7209248"/>
              <a:gd name="connsiteX4564" fmla="*/ 313575 w 7427256"/>
              <a:gd name="connsiteY4564" fmla="*/ 3831593 h 7209248"/>
              <a:gd name="connsiteX4565" fmla="*/ 322534 w 7427256"/>
              <a:gd name="connsiteY4565" fmla="*/ 3831593 h 7209248"/>
              <a:gd name="connsiteX4566" fmla="*/ 335973 w 7427256"/>
              <a:gd name="connsiteY4566" fmla="*/ 3836073 h 7209248"/>
              <a:gd name="connsiteX4567" fmla="*/ 340453 w 7427256"/>
              <a:gd name="connsiteY4567" fmla="*/ 3840552 h 7209248"/>
              <a:gd name="connsiteX4568" fmla="*/ 322534 w 7427256"/>
              <a:gd name="connsiteY4568" fmla="*/ 3840552 h 7209248"/>
              <a:gd name="connsiteX4569" fmla="*/ 313575 w 7427256"/>
              <a:gd name="connsiteY4569" fmla="*/ 3831593 h 7209248"/>
              <a:gd name="connsiteX4570" fmla="*/ 501720 w 7427256"/>
              <a:gd name="connsiteY4570" fmla="*/ 3813675 h 7209248"/>
              <a:gd name="connsiteX4571" fmla="*/ 510680 w 7427256"/>
              <a:gd name="connsiteY4571" fmla="*/ 3831593 h 7209248"/>
              <a:gd name="connsiteX4572" fmla="*/ 510680 w 7427256"/>
              <a:gd name="connsiteY4572" fmla="*/ 3876390 h 7209248"/>
              <a:gd name="connsiteX4573" fmla="*/ 7100241 w 7427256"/>
              <a:gd name="connsiteY4573" fmla="*/ 3804716 h 7209248"/>
              <a:gd name="connsiteX4574" fmla="*/ 7109201 w 7427256"/>
              <a:gd name="connsiteY4574" fmla="*/ 3813675 h 7209248"/>
              <a:gd name="connsiteX4575" fmla="*/ 7095762 w 7427256"/>
              <a:gd name="connsiteY4575" fmla="*/ 3822633 h 7209248"/>
              <a:gd name="connsiteX4576" fmla="*/ 7095762 w 7427256"/>
              <a:gd name="connsiteY4576" fmla="*/ 3831593 h 7209248"/>
              <a:gd name="connsiteX4577" fmla="*/ 7059924 w 7427256"/>
              <a:gd name="connsiteY4577" fmla="*/ 3831593 h 7209248"/>
              <a:gd name="connsiteX4578" fmla="*/ 7059924 w 7427256"/>
              <a:gd name="connsiteY4578" fmla="*/ 3822633 h 7209248"/>
              <a:gd name="connsiteX4579" fmla="*/ 7086802 w 7427256"/>
              <a:gd name="connsiteY4579" fmla="*/ 3813675 h 7209248"/>
              <a:gd name="connsiteX4580" fmla="*/ 7100241 w 7427256"/>
              <a:gd name="connsiteY4580" fmla="*/ 3804716 h 7209248"/>
              <a:gd name="connsiteX4581" fmla="*/ 564435 w 7427256"/>
              <a:gd name="connsiteY4581" fmla="*/ 3795756 h 7209248"/>
              <a:gd name="connsiteX4582" fmla="*/ 568915 w 7427256"/>
              <a:gd name="connsiteY4582" fmla="*/ 3800236 h 7209248"/>
              <a:gd name="connsiteX4583" fmla="*/ 573395 w 7427256"/>
              <a:gd name="connsiteY4583" fmla="*/ 3813675 h 7209248"/>
              <a:gd name="connsiteX4584" fmla="*/ 577874 w 7427256"/>
              <a:gd name="connsiteY4584" fmla="*/ 3827113 h 7209248"/>
              <a:gd name="connsiteX4585" fmla="*/ 564435 w 7427256"/>
              <a:gd name="connsiteY4585" fmla="*/ 3831593 h 7209248"/>
              <a:gd name="connsiteX4586" fmla="*/ 134390 w 7427256"/>
              <a:gd name="connsiteY4586" fmla="*/ 3795756 h 7209248"/>
              <a:gd name="connsiteX4587" fmla="*/ 134390 w 7427256"/>
              <a:gd name="connsiteY4587" fmla="*/ 3804716 h 7209248"/>
              <a:gd name="connsiteX4588" fmla="*/ 138869 w 7427256"/>
              <a:gd name="connsiteY4588" fmla="*/ 3889829 h 7209248"/>
              <a:gd name="connsiteX4589" fmla="*/ 134390 w 7427256"/>
              <a:gd name="connsiteY4589" fmla="*/ 3903268 h 7209248"/>
              <a:gd name="connsiteX4590" fmla="*/ 134390 w 7427256"/>
              <a:gd name="connsiteY4590" fmla="*/ 3912228 h 7209248"/>
              <a:gd name="connsiteX4591" fmla="*/ 134390 w 7427256"/>
              <a:gd name="connsiteY4591" fmla="*/ 3930145 h 7209248"/>
              <a:gd name="connsiteX4592" fmla="*/ 125430 w 7427256"/>
              <a:gd name="connsiteY4592" fmla="*/ 3903268 h 7209248"/>
              <a:gd name="connsiteX4593" fmla="*/ 116471 w 7427256"/>
              <a:gd name="connsiteY4593" fmla="*/ 3880870 h 7209248"/>
              <a:gd name="connsiteX4594" fmla="*/ 125430 w 7427256"/>
              <a:gd name="connsiteY4594" fmla="*/ 3876390 h 7209248"/>
              <a:gd name="connsiteX4595" fmla="*/ 125430 w 7427256"/>
              <a:gd name="connsiteY4595" fmla="*/ 3858471 h 7209248"/>
              <a:gd name="connsiteX4596" fmla="*/ 120951 w 7427256"/>
              <a:gd name="connsiteY4596" fmla="*/ 3862951 h 7209248"/>
              <a:gd name="connsiteX4597" fmla="*/ 116471 w 7427256"/>
              <a:gd name="connsiteY4597" fmla="*/ 3867430 h 7209248"/>
              <a:gd name="connsiteX4598" fmla="*/ 116471 w 7427256"/>
              <a:gd name="connsiteY4598" fmla="*/ 3858471 h 7209248"/>
              <a:gd name="connsiteX4599" fmla="*/ 125430 w 7427256"/>
              <a:gd name="connsiteY4599" fmla="*/ 3840552 h 7209248"/>
              <a:gd name="connsiteX4600" fmla="*/ 125430 w 7427256"/>
              <a:gd name="connsiteY4600" fmla="*/ 3831593 h 7209248"/>
              <a:gd name="connsiteX4601" fmla="*/ 116471 w 7427256"/>
              <a:gd name="connsiteY4601" fmla="*/ 3831593 h 7209248"/>
              <a:gd name="connsiteX4602" fmla="*/ 125430 w 7427256"/>
              <a:gd name="connsiteY4602" fmla="*/ 3804716 h 7209248"/>
              <a:gd name="connsiteX4603" fmla="*/ 7355580 w 7427256"/>
              <a:gd name="connsiteY4603" fmla="*/ 3786797 h 7209248"/>
              <a:gd name="connsiteX4604" fmla="*/ 7373500 w 7427256"/>
              <a:gd name="connsiteY4604" fmla="*/ 3786797 h 7209248"/>
              <a:gd name="connsiteX4605" fmla="*/ 7364540 w 7427256"/>
              <a:gd name="connsiteY4605" fmla="*/ 3795756 h 7209248"/>
              <a:gd name="connsiteX4606" fmla="*/ 7006169 w 7427256"/>
              <a:gd name="connsiteY4606" fmla="*/ 3786797 h 7209248"/>
              <a:gd name="connsiteX4607" fmla="*/ 6997209 w 7427256"/>
              <a:gd name="connsiteY4607" fmla="*/ 3795756 h 7209248"/>
              <a:gd name="connsiteX4608" fmla="*/ 7006169 w 7427256"/>
              <a:gd name="connsiteY4608" fmla="*/ 3795756 h 7209248"/>
              <a:gd name="connsiteX4609" fmla="*/ 752581 w 7427256"/>
              <a:gd name="connsiteY4609" fmla="*/ 3786797 h 7209248"/>
              <a:gd name="connsiteX4610" fmla="*/ 743622 w 7427256"/>
              <a:gd name="connsiteY4610" fmla="*/ 3813675 h 7209248"/>
              <a:gd name="connsiteX4611" fmla="*/ 752581 w 7427256"/>
              <a:gd name="connsiteY4611" fmla="*/ 3871910 h 7209248"/>
              <a:gd name="connsiteX4612" fmla="*/ 752581 w 7427256"/>
              <a:gd name="connsiteY4612" fmla="*/ 3885349 h 7209248"/>
              <a:gd name="connsiteX4613" fmla="*/ 752581 w 7427256"/>
              <a:gd name="connsiteY4613" fmla="*/ 3894309 h 7209248"/>
              <a:gd name="connsiteX4614" fmla="*/ 761540 w 7427256"/>
              <a:gd name="connsiteY4614" fmla="*/ 3930145 h 7209248"/>
              <a:gd name="connsiteX4615" fmla="*/ 779459 w 7427256"/>
              <a:gd name="connsiteY4615" fmla="*/ 3912228 h 7209248"/>
              <a:gd name="connsiteX4616" fmla="*/ 779459 w 7427256"/>
              <a:gd name="connsiteY4616" fmla="*/ 3903268 h 7209248"/>
              <a:gd name="connsiteX4617" fmla="*/ 770500 w 7427256"/>
              <a:gd name="connsiteY4617" fmla="*/ 3880870 h 7209248"/>
              <a:gd name="connsiteX4618" fmla="*/ 770500 w 7427256"/>
              <a:gd name="connsiteY4618" fmla="*/ 3840552 h 7209248"/>
              <a:gd name="connsiteX4619" fmla="*/ 774979 w 7427256"/>
              <a:gd name="connsiteY4619" fmla="*/ 3818155 h 7209248"/>
              <a:gd name="connsiteX4620" fmla="*/ 770500 w 7427256"/>
              <a:gd name="connsiteY4620" fmla="*/ 3809195 h 7209248"/>
              <a:gd name="connsiteX4621" fmla="*/ 761540 w 7427256"/>
              <a:gd name="connsiteY4621" fmla="*/ 3795756 h 7209248"/>
              <a:gd name="connsiteX4622" fmla="*/ 752581 w 7427256"/>
              <a:gd name="connsiteY4622" fmla="*/ 3786797 h 7209248"/>
              <a:gd name="connsiteX4623" fmla="*/ 483802 w 7427256"/>
              <a:gd name="connsiteY4623" fmla="*/ 3786797 h 7209248"/>
              <a:gd name="connsiteX4624" fmla="*/ 492761 w 7427256"/>
              <a:gd name="connsiteY4624" fmla="*/ 3786797 h 7209248"/>
              <a:gd name="connsiteX4625" fmla="*/ 492761 w 7427256"/>
              <a:gd name="connsiteY4625" fmla="*/ 3804716 h 7209248"/>
              <a:gd name="connsiteX4626" fmla="*/ 483802 w 7427256"/>
              <a:gd name="connsiteY4626" fmla="*/ 3795756 h 7209248"/>
              <a:gd name="connsiteX4627" fmla="*/ 483802 w 7427256"/>
              <a:gd name="connsiteY4627" fmla="*/ 3786797 h 7209248"/>
              <a:gd name="connsiteX4628" fmla="*/ 277738 w 7427256"/>
              <a:gd name="connsiteY4628" fmla="*/ 3786797 h 7209248"/>
              <a:gd name="connsiteX4629" fmla="*/ 286698 w 7427256"/>
              <a:gd name="connsiteY4629" fmla="*/ 3786797 h 7209248"/>
              <a:gd name="connsiteX4630" fmla="*/ 295656 w 7427256"/>
              <a:gd name="connsiteY4630" fmla="*/ 3791277 h 7209248"/>
              <a:gd name="connsiteX4631" fmla="*/ 286698 w 7427256"/>
              <a:gd name="connsiteY4631" fmla="*/ 3795756 h 7209248"/>
              <a:gd name="connsiteX4632" fmla="*/ 277738 w 7427256"/>
              <a:gd name="connsiteY4632" fmla="*/ 3786797 h 7209248"/>
              <a:gd name="connsiteX4633" fmla="*/ 116471 w 7427256"/>
              <a:gd name="connsiteY4633" fmla="*/ 3777837 h 7209248"/>
              <a:gd name="connsiteX4634" fmla="*/ 134390 w 7427256"/>
              <a:gd name="connsiteY4634" fmla="*/ 3786797 h 7209248"/>
              <a:gd name="connsiteX4635" fmla="*/ 116471 w 7427256"/>
              <a:gd name="connsiteY4635" fmla="*/ 3786797 h 7209248"/>
              <a:gd name="connsiteX4636" fmla="*/ 116471 w 7427256"/>
              <a:gd name="connsiteY4636" fmla="*/ 3777837 h 7209248"/>
              <a:gd name="connsiteX4637" fmla="*/ 8959 w 7427256"/>
              <a:gd name="connsiteY4637" fmla="*/ 3777837 h 7209248"/>
              <a:gd name="connsiteX4638" fmla="*/ 8959 w 7427256"/>
              <a:gd name="connsiteY4638" fmla="*/ 3831593 h 7209248"/>
              <a:gd name="connsiteX4639" fmla="*/ 4479 w 7427256"/>
              <a:gd name="connsiteY4639" fmla="*/ 3849512 h 7209248"/>
              <a:gd name="connsiteX4640" fmla="*/ 0 w 7427256"/>
              <a:gd name="connsiteY4640" fmla="*/ 3813675 h 7209248"/>
              <a:gd name="connsiteX4641" fmla="*/ 8959 w 7427256"/>
              <a:gd name="connsiteY4641" fmla="*/ 3777837 h 7209248"/>
              <a:gd name="connsiteX4642" fmla="*/ 7050966 w 7427256"/>
              <a:gd name="connsiteY4642" fmla="*/ 3759919 h 7209248"/>
              <a:gd name="connsiteX4643" fmla="*/ 7042007 w 7427256"/>
              <a:gd name="connsiteY4643" fmla="*/ 3768878 h 7209248"/>
              <a:gd name="connsiteX4644" fmla="*/ 7050966 w 7427256"/>
              <a:gd name="connsiteY4644" fmla="*/ 3777837 h 7209248"/>
              <a:gd name="connsiteX4645" fmla="*/ 7050966 w 7427256"/>
              <a:gd name="connsiteY4645" fmla="*/ 3768878 h 7209248"/>
              <a:gd name="connsiteX4646" fmla="*/ 7165196 w 7427256"/>
              <a:gd name="connsiteY4646" fmla="*/ 3755439 h 7209248"/>
              <a:gd name="connsiteX4647" fmla="*/ 7167436 w 7427256"/>
              <a:gd name="connsiteY4647" fmla="*/ 3759919 h 7209248"/>
              <a:gd name="connsiteX4648" fmla="*/ 7158478 w 7427256"/>
              <a:gd name="connsiteY4648" fmla="*/ 3759919 h 7209248"/>
              <a:gd name="connsiteX4649" fmla="*/ 7165196 w 7427256"/>
              <a:gd name="connsiteY4649" fmla="*/ 3755439 h 7209248"/>
              <a:gd name="connsiteX4650" fmla="*/ 335974 w 7427256"/>
              <a:gd name="connsiteY4650" fmla="*/ 3753200 h 7209248"/>
              <a:gd name="connsiteX4651" fmla="*/ 340453 w 7427256"/>
              <a:gd name="connsiteY4651" fmla="*/ 3768878 h 7209248"/>
              <a:gd name="connsiteX4652" fmla="*/ 349412 w 7427256"/>
              <a:gd name="connsiteY4652" fmla="*/ 3777837 h 7209248"/>
              <a:gd name="connsiteX4653" fmla="*/ 349412 w 7427256"/>
              <a:gd name="connsiteY4653" fmla="*/ 3786797 h 7209248"/>
              <a:gd name="connsiteX4654" fmla="*/ 349412 w 7427256"/>
              <a:gd name="connsiteY4654" fmla="*/ 3795756 h 7209248"/>
              <a:gd name="connsiteX4655" fmla="*/ 340453 w 7427256"/>
              <a:gd name="connsiteY4655" fmla="*/ 3804716 h 7209248"/>
              <a:gd name="connsiteX4656" fmla="*/ 335973 w 7427256"/>
              <a:gd name="connsiteY4656" fmla="*/ 3809195 h 7209248"/>
              <a:gd name="connsiteX4657" fmla="*/ 331494 w 7427256"/>
              <a:gd name="connsiteY4657" fmla="*/ 3813675 h 7209248"/>
              <a:gd name="connsiteX4658" fmla="*/ 322534 w 7427256"/>
              <a:gd name="connsiteY4658" fmla="*/ 3804716 h 7209248"/>
              <a:gd name="connsiteX4659" fmla="*/ 331494 w 7427256"/>
              <a:gd name="connsiteY4659" fmla="*/ 3791277 h 7209248"/>
              <a:gd name="connsiteX4660" fmla="*/ 331494 w 7427256"/>
              <a:gd name="connsiteY4660" fmla="*/ 3777837 h 7209248"/>
              <a:gd name="connsiteX4661" fmla="*/ 322534 w 7427256"/>
              <a:gd name="connsiteY4661" fmla="*/ 3759919 h 7209248"/>
              <a:gd name="connsiteX4662" fmla="*/ 335974 w 7427256"/>
              <a:gd name="connsiteY4662" fmla="*/ 3753200 h 7209248"/>
              <a:gd name="connsiteX4663" fmla="*/ 537558 w 7427256"/>
              <a:gd name="connsiteY4663" fmla="*/ 3750959 h 7209248"/>
              <a:gd name="connsiteX4664" fmla="*/ 546517 w 7427256"/>
              <a:gd name="connsiteY4664" fmla="*/ 3764398 h 7209248"/>
              <a:gd name="connsiteX4665" fmla="*/ 537558 w 7427256"/>
              <a:gd name="connsiteY4665" fmla="*/ 3768878 h 7209248"/>
              <a:gd name="connsiteX4666" fmla="*/ 537558 w 7427256"/>
              <a:gd name="connsiteY4666" fmla="*/ 3777837 h 7209248"/>
              <a:gd name="connsiteX4667" fmla="*/ 537558 w 7427256"/>
              <a:gd name="connsiteY4667" fmla="*/ 3750959 h 7209248"/>
              <a:gd name="connsiteX4668" fmla="*/ 143348 w 7427256"/>
              <a:gd name="connsiteY4668" fmla="*/ 3742001 h 7209248"/>
              <a:gd name="connsiteX4669" fmla="*/ 134390 w 7427256"/>
              <a:gd name="connsiteY4669" fmla="*/ 3759919 h 7209248"/>
              <a:gd name="connsiteX4670" fmla="*/ 129910 w 7427256"/>
              <a:gd name="connsiteY4670" fmla="*/ 3768878 h 7209248"/>
              <a:gd name="connsiteX4671" fmla="*/ 134390 w 7427256"/>
              <a:gd name="connsiteY4671" fmla="*/ 3750959 h 7209248"/>
              <a:gd name="connsiteX4672" fmla="*/ 314695 w 7427256"/>
              <a:gd name="connsiteY4672" fmla="*/ 3736401 h 7209248"/>
              <a:gd name="connsiteX4673" fmla="*/ 318055 w 7427256"/>
              <a:gd name="connsiteY4673" fmla="*/ 3737521 h 7209248"/>
              <a:gd name="connsiteX4674" fmla="*/ 322534 w 7427256"/>
              <a:gd name="connsiteY4674" fmla="*/ 3742001 h 7209248"/>
              <a:gd name="connsiteX4675" fmla="*/ 313575 w 7427256"/>
              <a:gd name="connsiteY4675" fmla="*/ 3742001 h 7209248"/>
              <a:gd name="connsiteX4676" fmla="*/ 314695 w 7427256"/>
              <a:gd name="connsiteY4676" fmla="*/ 3736401 h 7209248"/>
              <a:gd name="connsiteX4677" fmla="*/ 125430 w 7427256"/>
              <a:gd name="connsiteY4677" fmla="*/ 3724082 h 7209248"/>
              <a:gd name="connsiteX4678" fmla="*/ 134390 w 7427256"/>
              <a:gd name="connsiteY4678" fmla="*/ 3733041 h 7209248"/>
              <a:gd name="connsiteX4679" fmla="*/ 129910 w 7427256"/>
              <a:gd name="connsiteY4679" fmla="*/ 3742001 h 7209248"/>
              <a:gd name="connsiteX4680" fmla="*/ 120951 w 7427256"/>
              <a:gd name="connsiteY4680" fmla="*/ 3733041 h 7209248"/>
              <a:gd name="connsiteX4681" fmla="*/ 125430 w 7427256"/>
              <a:gd name="connsiteY4681" fmla="*/ 3724082 h 7209248"/>
              <a:gd name="connsiteX4682" fmla="*/ 80633 w 7427256"/>
              <a:gd name="connsiteY4682" fmla="*/ 3724082 h 7209248"/>
              <a:gd name="connsiteX4683" fmla="*/ 89593 w 7427256"/>
              <a:gd name="connsiteY4683" fmla="*/ 3742001 h 7209248"/>
              <a:gd name="connsiteX4684" fmla="*/ 80633 w 7427256"/>
              <a:gd name="connsiteY4684" fmla="*/ 3755439 h 7209248"/>
              <a:gd name="connsiteX4685" fmla="*/ 89593 w 7427256"/>
              <a:gd name="connsiteY4685" fmla="*/ 3759919 h 7209248"/>
              <a:gd name="connsiteX4686" fmla="*/ 89593 w 7427256"/>
              <a:gd name="connsiteY4686" fmla="*/ 3786797 h 7209248"/>
              <a:gd name="connsiteX4687" fmla="*/ 71674 w 7427256"/>
              <a:gd name="connsiteY4687" fmla="*/ 3768878 h 7209248"/>
              <a:gd name="connsiteX4688" fmla="*/ 80633 w 7427256"/>
              <a:gd name="connsiteY4688" fmla="*/ 3724082 h 7209248"/>
              <a:gd name="connsiteX4689" fmla="*/ 680906 w 7427256"/>
              <a:gd name="connsiteY4689" fmla="*/ 3706163 h 7209248"/>
              <a:gd name="connsiteX4690" fmla="*/ 689866 w 7427256"/>
              <a:gd name="connsiteY4690" fmla="*/ 3715123 h 7209248"/>
              <a:gd name="connsiteX4691" fmla="*/ 694346 w 7427256"/>
              <a:gd name="connsiteY4691" fmla="*/ 3724082 h 7209248"/>
              <a:gd name="connsiteX4692" fmla="*/ 698825 w 7427256"/>
              <a:gd name="connsiteY4692" fmla="*/ 3733041 h 7209248"/>
              <a:gd name="connsiteX4693" fmla="*/ 698825 w 7427256"/>
              <a:gd name="connsiteY4693" fmla="*/ 3750959 h 7209248"/>
              <a:gd name="connsiteX4694" fmla="*/ 698825 w 7427256"/>
              <a:gd name="connsiteY4694" fmla="*/ 3768878 h 7209248"/>
              <a:gd name="connsiteX4695" fmla="*/ 707785 w 7427256"/>
              <a:gd name="connsiteY4695" fmla="*/ 3795756 h 7209248"/>
              <a:gd name="connsiteX4696" fmla="*/ 698825 w 7427256"/>
              <a:gd name="connsiteY4696" fmla="*/ 3804716 h 7209248"/>
              <a:gd name="connsiteX4697" fmla="*/ 698825 w 7427256"/>
              <a:gd name="connsiteY4697" fmla="*/ 3786797 h 7209248"/>
              <a:gd name="connsiteX4698" fmla="*/ 689866 w 7427256"/>
              <a:gd name="connsiteY4698" fmla="*/ 3786797 h 7209248"/>
              <a:gd name="connsiteX4699" fmla="*/ 680906 w 7427256"/>
              <a:gd name="connsiteY4699" fmla="*/ 3791277 h 7209248"/>
              <a:gd name="connsiteX4700" fmla="*/ 680906 w 7427256"/>
              <a:gd name="connsiteY4700" fmla="*/ 3768878 h 7209248"/>
              <a:gd name="connsiteX4701" fmla="*/ 676427 w 7427256"/>
              <a:gd name="connsiteY4701" fmla="*/ 3746479 h 7209248"/>
              <a:gd name="connsiteX4702" fmla="*/ 671947 w 7427256"/>
              <a:gd name="connsiteY4702" fmla="*/ 3742001 h 7209248"/>
              <a:gd name="connsiteX4703" fmla="*/ 671947 w 7427256"/>
              <a:gd name="connsiteY4703" fmla="*/ 3724082 h 7209248"/>
              <a:gd name="connsiteX4704" fmla="*/ 680906 w 7427256"/>
              <a:gd name="connsiteY4704" fmla="*/ 3706163 h 7209248"/>
              <a:gd name="connsiteX4705" fmla="*/ 591313 w 7427256"/>
              <a:gd name="connsiteY4705" fmla="*/ 3706163 h 7209248"/>
              <a:gd name="connsiteX4706" fmla="*/ 595793 w 7427256"/>
              <a:gd name="connsiteY4706" fmla="*/ 3715123 h 7209248"/>
              <a:gd name="connsiteX4707" fmla="*/ 600273 w 7427256"/>
              <a:gd name="connsiteY4707" fmla="*/ 3728562 h 7209248"/>
              <a:gd name="connsiteX4708" fmla="*/ 627150 w 7427256"/>
              <a:gd name="connsiteY4708" fmla="*/ 3733041 h 7209248"/>
              <a:gd name="connsiteX4709" fmla="*/ 636109 w 7427256"/>
              <a:gd name="connsiteY4709" fmla="*/ 3733041 h 7209248"/>
              <a:gd name="connsiteX4710" fmla="*/ 636109 w 7427256"/>
              <a:gd name="connsiteY4710" fmla="*/ 3759919 h 7209248"/>
              <a:gd name="connsiteX4711" fmla="*/ 631630 w 7427256"/>
              <a:gd name="connsiteY4711" fmla="*/ 3768878 h 7209248"/>
              <a:gd name="connsiteX4712" fmla="*/ 627150 w 7427256"/>
              <a:gd name="connsiteY4712" fmla="*/ 3777837 h 7209248"/>
              <a:gd name="connsiteX4713" fmla="*/ 618192 w 7427256"/>
              <a:gd name="connsiteY4713" fmla="*/ 3795756 h 7209248"/>
              <a:gd name="connsiteX4714" fmla="*/ 609232 w 7427256"/>
              <a:gd name="connsiteY4714" fmla="*/ 3849512 h 7209248"/>
              <a:gd name="connsiteX4715" fmla="*/ 609232 w 7427256"/>
              <a:gd name="connsiteY4715" fmla="*/ 3804716 h 7209248"/>
              <a:gd name="connsiteX4716" fmla="*/ 591313 w 7427256"/>
              <a:gd name="connsiteY4716" fmla="*/ 3733041 h 7209248"/>
              <a:gd name="connsiteX4717" fmla="*/ 591313 w 7427256"/>
              <a:gd name="connsiteY4717" fmla="*/ 3706163 h 7209248"/>
              <a:gd name="connsiteX4718" fmla="*/ 752581 w 7427256"/>
              <a:gd name="connsiteY4718" fmla="*/ 3699443 h 7209248"/>
              <a:gd name="connsiteX4719" fmla="*/ 743622 w 7427256"/>
              <a:gd name="connsiteY4719" fmla="*/ 3706163 h 7209248"/>
              <a:gd name="connsiteX4720" fmla="*/ 761540 w 7427256"/>
              <a:gd name="connsiteY4720" fmla="*/ 3733041 h 7209248"/>
              <a:gd name="connsiteX4721" fmla="*/ 761540 w 7427256"/>
              <a:gd name="connsiteY4721" fmla="*/ 3715123 h 7209248"/>
              <a:gd name="connsiteX4722" fmla="*/ 752581 w 7427256"/>
              <a:gd name="connsiteY4722" fmla="*/ 3699443 h 7209248"/>
              <a:gd name="connsiteX4723" fmla="*/ 7221192 w 7427256"/>
              <a:gd name="connsiteY4723" fmla="*/ 3697204 h 7209248"/>
              <a:gd name="connsiteX4724" fmla="*/ 7221192 w 7427256"/>
              <a:gd name="connsiteY4724" fmla="*/ 3710643 h 7209248"/>
              <a:gd name="connsiteX4725" fmla="*/ 7207754 w 7427256"/>
              <a:gd name="connsiteY4725" fmla="*/ 3724082 h 7209248"/>
              <a:gd name="connsiteX4726" fmla="*/ 7207754 w 7427256"/>
              <a:gd name="connsiteY4726" fmla="*/ 3710643 h 7209248"/>
              <a:gd name="connsiteX4727" fmla="*/ 7221192 w 7427256"/>
              <a:gd name="connsiteY4727" fmla="*/ 3697204 h 7209248"/>
              <a:gd name="connsiteX4728" fmla="*/ 707785 w 7427256"/>
              <a:gd name="connsiteY4728" fmla="*/ 3697204 h 7209248"/>
              <a:gd name="connsiteX4729" fmla="*/ 716743 w 7427256"/>
              <a:gd name="connsiteY4729" fmla="*/ 3697204 h 7209248"/>
              <a:gd name="connsiteX4730" fmla="*/ 707785 w 7427256"/>
              <a:gd name="connsiteY4730" fmla="*/ 3706163 h 7209248"/>
              <a:gd name="connsiteX4731" fmla="*/ 340453 w 7427256"/>
              <a:gd name="connsiteY4731" fmla="*/ 3697204 h 7209248"/>
              <a:gd name="connsiteX4732" fmla="*/ 340453 w 7427256"/>
              <a:gd name="connsiteY4732" fmla="*/ 3706163 h 7209248"/>
              <a:gd name="connsiteX4733" fmla="*/ 340453 w 7427256"/>
              <a:gd name="connsiteY4733" fmla="*/ 3715123 h 7209248"/>
              <a:gd name="connsiteX4734" fmla="*/ 335973 w 7427256"/>
              <a:gd name="connsiteY4734" fmla="*/ 3706163 h 7209248"/>
              <a:gd name="connsiteX4735" fmla="*/ 340453 w 7427256"/>
              <a:gd name="connsiteY4735" fmla="*/ 3697204 h 7209248"/>
              <a:gd name="connsiteX4736" fmla="*/ 7176395 w 7427256"/>
              <a:gd name="connsiteY4736" fmla="*/ 3688244 h 7209248"/>
              <a:gd name="connsiteX4737" fmla="*/ 7194315 w 7427256"/>
              <a:gd name="connsiteY4737" fmla="*/ 3688244 h 7209248"/>
              <a:gd name="connsiteX4738" fmla="*/ 7185355 w 7427256"/>
              <a:gd name="connsiteY4738" fmla="*/ 3697204 h 7209248"/>
              <a:gd name="connsiteX4739" fmla="*/ 7176395 w 7427256"/>
              <a:gd name="connsiteY4739" fmla="*/ 3688244 h 7209248"/>
              <a:gd name="connsiteX4740" fmla="*/ 195985 w 7427256"/>
              <a:gd name="connsiteY4740" fmla="*/ 3683765 h 7209248"/>
              <a:gd name="connsiteX4741" fmla="*/ 188145 w 7427256"/>
              <a:gd name="connsiteY4741" fmla="*/ 3688244 h 7209248"/>
              <a:gd name="connsiteX4742" fmla="*/ 206064 w 7427256"/>
              <a:gd name="connsiteY4742" fmla="*/ 3715123 h 7209248"/>
              <a:gd name="connsiteX4743" fmla="*/ 219503 w 7427256"/>
              <a:gd name="connsiteY4743" fmla="*/ 3706163 h 7209248"/>
              <a:gd name="connsiteX4744" fmla="*/ 219503 w 7427256"/>
              <a:gd name="connsiteY4744" fmla="*/ 3688244 h 7209248"/>
              <a:gd name="connsiteX4745" fmla="*/ 210544 w 7427256"/>
              <a:gd name="connsiteY4745" fmla="*/ 3688244 h 7209248"/>
              <a:gd name="connsiteX4746" fmla="*/ 201584 w 7427256"/>
              <a:gd name="connsiteY4746" fmla="*/ 3688244 h 7209248"/>
              <a:gd name="connsiteX4747" fmla="*/ 195985 w 7427256"/>
              <a:gd name="connsiteY4747" fmla="*/ 3683765 h 7209248"/>
              <a:gd name="connsiteX4748" fmla="*/ 878010 w 7427256"/>
              <a:gd name="connsiteY4748" fmla="*/ 3679285 h 7209248"/>
              <a:gd name="connsiteX4749" fmla="*/ 878010 w 7427256"/>
              <a:gd name="connsiteY4749" fmla="*/ 3688244 h 7209248"/>
              <a:gd name="connsiteX4750" fmla="*/ 886970 w 7427256"/>
              <a:gd name="connsiteY4750" fmla="*/ 3697204 h 7209248"/>
              <a:gd name="connsiteX4751" fmla="*/ 7418296 w 7427256"/>
              <a:gd name="connsiteY4751" fmla="*/ 3670326 h 7209248"/>
              <a:gd name="connsiteX4752" fmla="*/ 7427256 w 7427256"/>
              <a:gd name="connsiteY4752" fmla="*/ 3679285 h 7209248"/>
              <a:gd name="connsiteX4753" fmla="*/ 7418296 w 7427256"/>
              <a:gd name="connsiteY4753" fmla="*/ 3679285 h 7209248"/>
              <a:gd name="connsiteX4754" fmla="*/ 7409337 w 7427256"/>
              <a:gd name="connsiteY4754" fmla="*/ 3679285 h 7209248"/>
              <a:gd name="connsiteX4755" fmla="*/ 7319744 w 7427256"/>
              <a:gd name="connsiteY4755" fmla="*/ 3670326 h 7209248"/>
              <a:gd name="connsiteX4756" fmla="*/ 7328703 w 7427256"/>
              <a:gd name="connsiteY4756" fmla="*/ 3674805 h 7209248"/>
              <a:gd name="connsiteX4757" fmla="*/ 7319744 w 7427256"/>
              <a:gd name="connsiteY4757" fmla="*/ 3679285 h 7209248"/>
              <a:gd name="connsiteX4758" fmla="*/ 7319744 w 7427256"/>
              <a:gd name="connsiteY4758" fmla="*/ 3670326 h 7209248"/>
              <a:gd name="connsiteX4759" fmla="*/ 7225672 w 7427256"/>
              <a:gd name="connsiteY4759" fmla="*/ 3670326 h 7209248"/>
              <a:gd name="connsiteX4760" fmla="*/ 7239110 w 7427256"/>
              <a:gd name="connsiteY4760" fmla="*/ 3679285 h 7209248"/>
              <a:gd name="connsiteX4761" fmla="*/ 7239110 w 7427256"/>
              <a:gd name="connsiteY4761" fmla="*/ 3688244 h 7209248"/>
              <a:gd name="connsiteX4762" fmla="*/ 7221192 w 7427256"/>
              <a:gd name="connsiteY4762" fmla="*/ 3679285 h 7209248"/>
              <a:gd name="connsiteX4763" fmla="*/ 7225672 w 7427256"/>
              <a:gd name="connsiteY4763" fmla="*/ 3670326 h 7209248"/>
              <a:gd name="connsiteX4764" fmla="*/ 7212232 w 7427256"/>
              <a:gd name="connsiteY4764" fmla="*/ 3661366 h 7209248"/>
              <a:gd name="connsiteX4765" fmla="*/ 7221192 w 7427256"/>
              <a:gd name="connsiteY4765" fmla="*/ 3661366 h 7209248"/>
              <a:gd name="connsiteX4766" fmla="*/ 7230152 w 7427256"/>
              <a:gd name="connsiteY4766" fmla="*/ 3661366 h 7209248"/>
              <a:gd name="connsiteX4767" fmla="*/ 7221192 w 7427256"/>
              <a:gd name="connsiteY4767" fmla="*/ 3670326 h 7209248"/>
              <a:gd name="connsiteX4768" fmla="*/ 7212232 w 7427256"/>
              <a:gd name="connsiteY4768" fmla="*/ 3661366 h 7209248"/>
              <a:gd name="connsiteX4769" fmla="*/ 564435 w 7427256"/>
              <a:gd name="connsiteY4769" fmla="*/ 3661366 h 7209248"/>
              <a:gd name="connsiteX4770" fmla="*/ 573395 w 7427256"/>
              <a:gd name="connsiteY4770" fmla="*/ 3670326 h 7209248"/>
              <a:gd name="connsiteX4771" fmla="*/ 582354 w 7427256"/>
              <a:gd name="connsiteY4771" fmla="*/ 3688244 h 7209248"/>
              <a:gd name="connsiteX4772" fmla="*/ 564435 w 7427256"/>
              <a:gd name="connsiteY4772" fmla="*/ 3688244 h 7209248"/>
              <a:gd name="connsiteX4773" fmla="*/ 564435 w 7427256"/>
              <a:gd name="connsiteY4773" fmla="*/ 3661366 h 7209248"/>
              <a:gd name="connsiteX4774" fmla="*/ 304615 w 7427256"/>
              <a:gd name="connsiteY4774" fmla="*/ 3661366 h 7209248"/>
              <a:gd name="connsiteX4775" fmla="*/ 313575 w 7427256"/>
              <a:gd name="connsiteY4775" fmla="*/ 3670326 h 7209248"/>
              <a:gd name="connsiteX4776" fmla="*/ 304615 w 7427256"/>
              <a:gd name="connsiteY4776" fmla="*/ 3679285 h 7209248"/>
              <a:gd name="connsiteX4777" fmla="*/ 304615 w 7427256"/>
              <a:gd name="connsiteY4777" fmla="*/ 3665846 h 7209248"/>
              <a:gd name="connsiteX4778" fmla="*/ 304615 w 7427256"/>
              <a:gd name="connsiteY4778" fmla="*/ 3661366 h 7209248"/>
              <a:gd name="connsiteX4779" fmla="*/ 7086802 w 7427256"/>
              <a:gd name="connsiteY4779" fmla="*/ 3658007 h 7209248"/>
              <a:gd name="connsiteX4780" fmla="*/ 7077843 w 7427256"/>
              <a:gd name="connsiteY4780" fmla="*/ 3661366 h 7209248"/>
              <a:gd name="connsiteX4781" fmla="*/ 7050966 w 7427256"/>
              <a:gd name="connsiteY4781" fmla="*/ 3661366 h 7209248"/>
              <a:gd name="connsiteX4782" fmla="*/ 7042007 w 7427256"/>
              <a:gd name="connsiteY4782" fmla="*/ 3670326 h 7209248"/>
              <a:gd name="connsiteX4783" fmla="*/ 7037526 w 7427256"/>
              <a:gd name="connsiteY4783" fmla="*/ 3701683 h 7209248"/>
              <a:gd name="connsiteX4784" fmla="*/ 7042007 w 7427256"/>
              <a:gd name="connsiteY4784" fmla="*/ 3715123 h 7209248"/>
              <a:gd name="connsiteX4785" fmla="*/ 7068884 w 7427256"/>
              <a:gd name="connsiteY4785" fmla="*/ 3715123 h 7209248"/>
              <a:gd name="connsiteX4786" fmla="*/ 7068884 w 7427256"/>
              <a:gd name="connsiteY4786" fmla="*/ 3706163 h 7209248"/>
              <a:gd name="connsiteX4787" fmla="*/ 7077843 w 7427256"/>
              <a:gd name="connsiteY4787" fmla="*/ 3697204 h 7209248"/>
              <a:gd name="connsiteX4788" fmla="*/ 7077843 w 7427256"/>
              <a:gd name="connsiteY4788" fmla="*/ 3683765 h 7209248"/>
              <a:gd name="connsiteX4789" fmla="*/ 7086802 w 7427256"/>
              <a:gd name="connsiteY4789" fmla="*/ 3679285 h 7209248"/>
              <a:gd name="connsiteX4790" fmla="*/ 7095762 w 7427256"/>
              <a:gd name="connsiteY4790" fmla="*/ 3665846 h 7209248"/>
              <a:gd name="connsiteX4791" fmla="*/ 7086802 w 7427256"/>
              <a:gd name="connsiteY4791" fmla="*/ 3658007 h 7209248"/>
              <a:gd name="connsiteX4792" fmla="*/ 7203272 w 7427256"/>
              <a:gd name="connsiteY4792" fmla="*/ 3652408 h 7209248"/>
              <a:gd name="connsiteX4793" fmla="*/ 7203272 w 7427256"/>
              <a:gd name="connsiteY4793" fmla="*/ 3661366 h 7209248"/>
              <a:gd name="connsiteX4794" fmla="*/ 7194315 w 7427256"/>
              <a:gd name="connsiteY4794" fmla="*/ 3670326 h 7209248"/>
              <a:gd name="connsiteX4795" fmla="*/ 7194315 w 7427256"/>
              <a:gd name="connsiteY4795" fmla="*/ 3661366 h 7209248"/>
              <a:gd name="connsiteX4796" fmla="*/ 7203272 w 7427256"/>
              <a:gd name="connsiteY4796" fmla="*/ 3652408 h 7209248"/>
              <a:gd name="connsiteX4797" fmla="*/ 456923 w 7427256"/>
              <a:gd name="connsiteY4797" fmla="*/ 3652408 h 7209248"/>
              <a:gd name="connsiteX4798" fmla="*/ 465883 w 7427256"/>
              <a:gd name="connsiteY4798" fmla="*/ 3652408 h 7209248"/>
              <a:gd name="connsiteX4799" fmla="*/ 465883 w 7427256"/>
              <a:gd name="connsiteY4799" fmla="*/ 3661366 h 7209248"/>
              <a:gd name="connsiteX4800" fmla="*/ 474842 w 7427256"/>
              <a:gd name="connsiteY4800" fmla="*/ 3679285 h 7209248"/>
              <a:gd name="connsiteX4801" fmla="*/ 474842 w 7427256"/>
              <a:gd name="connsiteY4801" fmla="*/ 3697204 h 7209248"/>
              <a:gd name="connsiteX4802" fmla="*/ 461403 w 7427256"/>
              <a:gd name="connsiteY4802" fmla="*/ 3679285 h 7209248"/>
              <a:gd name="connsiteX4803" fmla="*/ 456923 w 7427256"/>
              <a:gd name="connsiteY4803" fmla="*/ 3652408 h 7209248"/>
              <a:gd name="connsiteX4804" fmla="*/ 6988250 w 7427256"/>
              <a:gd name="connsiteY4804" fmla="*/ 3643448 h 7209248"/>
              <a:gd name="connsiteX4805" fmla="*/ 6970332 w 7427256"/>
              <a:gd name="connsiteY4805" fmla="*/ 3652408 h 7209248"/>
              <a:gd name="connsiteX4806" fmla="*/ 6988250 w 7427256"/>
              <a:gd name="connsiteY4806" fmla="*/ 3661366 h 7209248"/>
              <a:gd name="connsiteX4807" fmla="*/ 6997209 w 7427256"/>
              <a:gd name="connsiteY4807" fmla="*/ 3647928 h 7209248"/>
              <a:gd name="connsiteX4808" fmla="*/ 6988250 w 7427256"/>
              <a:gd name="connsiteY4808" fmla="*/ 3643448 h 7209248"/>
              <a:gd name="connsiteX4809" fmla="*/ 394208 w 7427256"/>
              <a:gd name="connsiteY4809" fmla="*/ 3643448 h 7209248"/>
              <a:gd name="connsiteX4810" fmla="*/ 403168 w 7427256"/>
              <a:gd name="connsiteY4810" fmla="*/ 3647928 h 7209248"/>
              <a:gd name="connsiteX4811" fmla="*/ 394208 w 7427256"/>
              <a:gd name="connsiteY4811" fmla="*/ 3652408 h 7209248"/>
              <a:gd name="connsiteX4812" fmla="*/ 394208 w 7427256"/>
              <a:gd name="connsiteY4812" fmla="*/ 3643448 h 7209248"/>
              <a:gd name="connsiteX4813" fmla="*/ 7354461 w 7427256"/>
              <a:gd name="connsiteY4813" fmla="*/ 3610970 h 7209248"/>
              <a:gd name="connsiteX4814" fmla="*/ 7355580 w 7427256"/>
              <a:gd name="connsiteY4814" fmla="*/ 3616570 h 7209248"/>
              <a:gd name="connsiteX4815" fmla="*/ 7346622 w 7427256"/>
              <a:gd name="connsiteY4815" fmla="*/ 3625530 h 7209248"/>
              <a:gd name="connsiteX4816" fmla="*/ 7351102 w 7427256"/>
              <a:gd name="connsiteY4816" fmla="*/ 3612090 h 7209248"/>
              <a:gd name="connsiteX4817" fmla="*/ 7354461 w 7427256"/>
              <a:gd name="connsiteY4817" fmla="*/ 3610970 h 7209248"/>
              <a:gd name="connsiteX4818" fmla="*/ 277738 w 7427256"/>
              <a:gd name="connsiteY4818" fmla="*/ 3607611 h 7209248"/>
              <a:gd name="connsiteX4819" fmla="*/ 286698 w 7427256"/>
              <a:gd name="connsiteY4819" fmla="*/ 3607611 h 7209248"/>
              <a:gd name="connsiteX4820" fmla="*/ 286698 w 7427256"/>
              <a:gd name="connsiteY4820" fmla="*/ 3616570 h 7209248"/>
              <a:gd name="connsiteX4821" fmla="*/ 286698 w 7427256"/>
              <a:gd name="connsiteY4821" fmla="*/ 3625530 h 7209248"/>
              <a:gd name="connsiteX4822" fmla="*/ 282218 w 7427256"/>
              <a:gd name="connsiteY4822" fmla="*/ 3621050 h 7209248"/>
              <a:gd name="connsiteX4823" fmla="*/ 277738 w 7427256"/>
              <a:gd name="connsiteY4823" fmla="*/ 3616570 h 7209248"/>
              <a:gd name="connsiteX4824" fmla="*/ 277738 w 7427256"/>
              <a:gd name="connsiteY4824" fmla="*/ 3607611 h 7209248"/>
              <a:gd name="connsiteX4825" fmla="*/ 80633 w 7427256"/>
              <a:gd name="connsiteY4825" fmla="*/ 3607611 h 7209248"/>
              <a:gd name="connsiteX4826" fmla="*/ 85113 w 7427256"/>
              <a:gd name="connsiteY4826" fmla="*/ 3607611 h 7209248"/>
              <a:gd name="connsiteX4827" fmla="*/ 89593 w 7427256"/>
              <a:gd name="connsiteY4827" fmla="*/ 3616570 h 7209248"/>
              <a:gd name="connsiteX4828" fmla="*/ 80633 w 7427256"/>
              <a:gd name="connsiteY4828" fmla="*/ 3625530 h 7209248"/>
              <a:gd name="connsiteX4829" fmla="*/ 80633 w 7427256"/>
              <a:gd name="connsiteY4829" fmla="*/ 3616570 h 7209248"/>
              <a:gd name="connsiteX4830" fmla="*/ 80633 w 7427256"/>
              <a:gd name="connsiteY4830" fmla="*/ 3607611 h 7209248"/>
              <a:gd name="connsiteX4831" fmla="*/ 7360062 w 7427256"/>
              <a:gd name="connsiteY4831" fmla="*/ 3589692 h 7209248"/>
              <a:gd name="connsiteX4832" fmla="*/ 7360062 w 7427256"/>
              <a:gd name="connsiteY4832" fmla="*/ 3594172 h 7209248"/>
              <a:gd name="connsiteX4833" fmla="*/ 7355580 w 7427256"/>
              <a:gd name="connsiteY4833" fmla="*/ 3598651 h 7209248"/>
              <a:gd name="connsiteX4834" fmla="*/ 7360062 w 7427256"/>
              <a:gd name="connsiteY4834" fmla="*/ 3589692 h 7209248"/>
              <a:gd name="connsiteX4835" fmla="*/ 689866 w 7427256"/>
              <a:gd name="connsiteY4835" fmla="*/ 3589692 h 7209248"/>
              <a:gd name="connsiteX4836" fmla="*/ 698825 w 7427256"/>
              <a:gd name="connsiteY4836" fmla="*/ 3607611 h 7209248"/>
              <a:gd name="connsiteX4837" fmla="*/ 689866 w 7427256"/>
              <a:gd name="connsiteY4837" fmla="*/ 3634489 h 7209248"/>
              <a:gd name="connsiteX4838" fmla="*/ 689866 w 7427256"/>
              <a:gd name="connsiteY4838" fmla="*/ 3616570 h 7209248"/>
              <a:gd name="connsiteX4839" fmla="*/ 689866 w 7427256"/>
              <a:gd name="connsiteY4839" fmla="*/ 3589692 h 7209248"/>
              <a:gd name="connsiteX4840" fmla="*/ 241901 w 7427256"/>
              <a:gd name="connsiteY4840" fmla="*/ 3589692 h 7209248"/>
              <a:gd name="connsiteX4841" fmla="*/ 250860 w 7427256"/>
              <a:gd name="connsiteY4841" fmla="*/ 3589692 h 7209248"/>
              <a:gd name="connsiteX4842" fmla="*/ 250860 w 7427256"/>
              <a:gd name="connsiteY4842" fmla="*/ 3616570 h 7209248"/>
              <a:gd name="connsiteX4843" fmla="*/ 246380 w 7427256"/>
              <a:gd name="connsiteY4843" fmla="*/ 3603131 h 7209248"/>
              <a:gd name="connsiteX4844" fmla="*/ 246380 w 7427256"/>
              <a:gd name="connsiteY4844" fmla="*/ 3598651 h 7209248"/>
              <a:gd name="connsiteX4845" fmla="*/ 241901 w 7427256"/>
              <a:gd name="connsiteY4845" fmla="*/ 3589692 h 7209248"/>
              <a:gd name="connsiteX4846" fmla="*/ 282218 w 7427256"/>
              <a:gd name="connsiteY4846" fmla="*/ 3562815 h 7209248"/>
              <a:gd name="connsiteX4847" fmla="*/ 286698 w 7427256"/>
              <a:gd name="connsiteY4847" fmla="*/ 3580732 h 7209248"/>
              <a:gd name="connsiteX4848" fmla="*/ 277738 w 7427256"/>
              <a:gd name="connsiteY4848" fmla="*/ 3589692 h 7209248"/>
              <a:gd name="connsiteX4849" fmla="*/ 277738 w 7427256"/>
              <a:gd name="connsiteY4849" fmla="*/ 3571774 h 7209248"/>
              <a:gd name="connsiteX4850" fmla="*/ 282218 w 7427256"/>
              <a:gd name="connsiteY4850" fmla="*/ 3562815 h 7209248"/>
              <a:gd name="connsiteX4851" fmla="*/ 178066 w 7427256"/>
              <a:gd name="connsiteY4851" fmla="*/ 3560014 h 7209248"/>
              <a:gd name="connsiteX4852" fmla="*/ 170226 w 7427256"/>
              <a:gd name="connsiteY4852" fmla="*/ 3562815 h 7209248"/>
              <a:gd name="connsiteX4853" fmla="*/ 170226 w 7427256"/>
              <a:gd name="connsiteY4853" fmla="*/ 3571774 h 7209248"/>
              <a:gd name="connsiteX4854" fmla="*/ 188145 w 7427256"/>
              <a:gd name="connsiteY4854" fmla="*/ 3571774 h 7209248"/>
              <a:gd name="connsiteX4855" fmla="*/ 178066 w 7427256"/>
              <a:gd name="connsiteY4855" fmla="*/ 3560014 h 7209248"/>
              <a:gd name="connsiteX4856" fmla="*/ 528599 w 7427256"/>
              <a:gd name="connsiteY4856" fmla="*/ 3553855 h 7209248"/>
              <a:gd name="connsiteX4857" fmla="*/ 537558 w 7427256"/>
              <a:gd name="connsiteY4857" fmla="*/ 3562815 h 7209248"/>
              <a:gd name="connsiteX4858" fmla="*/ 528599 w 7427256"/>
              <a:gd name="connsiteY4858" fmla="*/ 3562815 h 7209248"/>
              <a:gd name="connsiteX4859" fmla="*/ 483802 w 7427256"/>
              <a:gd name="connsiteY4859" fmla="*/ 3553855 h 7209248"/>
              <a:gd name="connsiteX4860" fmla="*/ 510680 w 7427256"/>
              <a:gd name="connsiteY4860" fmla="*/ 3567294 h 7209248"/>
              <a:gd name="connsiteX4861" fmla="*/ 533078 w 7427256"/>
              <a:gd name="connsiteY4861" fmla="*/ 3580732 h 7209248"/>
              <a:gd name="connsiteX4862" fmla="*/ 546517 w 7427256"/>
              <a:gd name="connsiteY4862" fmla="*/ 3589692 h 7209248"/>
              <a:gd name="connsiteX4863" fmla="*/ 528599 w 7427256"/>
              <a:gd name="connsiteY4863" fmla="*/ 3589692 h 7209248"/>
              <a:gd name="connsiteX4864" fmla="*/ 510680 w 7427256"/>
              <a:gd name="connsiteY4864" fmla="*/ 3580732 h 7209248"/>
              <a:gd name="connsiteX4865" fmla="*/ 501720 w 7427256"/>
              <a:gd name="connsiteY4865" fmla="*/ 3612090 h 7209248"/>
              <a:gd name="connsiteX4866" fmla="*/ 510680 w 7427256"/>
              <a:gd name="connsiteY4866" fmla="*/ 3661366 h 7209248"/>
              <a:gd name="connsiteX4867" fmla="*/ 524119 w 7427256"/>
              <a:gd name="connsiteY4867" fmla="*/ 3697204 h 7209248"/>
              <a:gd name="connsiteX4868" fmla="*/ 528599 w 7427256"/>
              <a:gd name="connsiteY4868" fmla="*/ 3724082 h 7209248"/>
              <a:gd name="connsiteX4869" fmla="*/ 519639 w 7427256"/>
              <a:gd name="connsiteY4869" fmla="*/ 3724082 h 7209248"/>
              <a:gd name="connsiteX4870" fmla="*/ 519639 w 7427256"/>
              <a:gd name="connsiteY4870" fmla="*/ 3715123 h 7209248"/>
              <a:gd name="connsiteX4871" fmla="*/ 510680 w 7427256"/>
              <a:gd name="connsiteY4871" fmla="*/ 3697204 h 7209248"/>
              <a:gd name="connsiteX4872" fmla="*/ 497241 w 7427256"/>
              <a:gd name="connsiteY4872" fmla="*/ 3647928 h 7209248"/>
              <a:gd name="connsiteX4873" fmla="*/ 483802 w 7427256"/>
              <a:gd name="connsiteY4873" fmla="*/ 3589692 h 7209248"/>
              <a:gd name="connsiteX4874" fmla="*/ 483802 w 7427256"/>
              <a:gd name="connsiteY4874" fmla="*/ 3553855 h 7209248"/>
              <a:gd name="connsiteX4875" fmla="*/ 815296 w 7427256"/>
              <a:gd name="connsiteY4875" fmla="*/ 3535936 h 7209248"/>
              <a:gd name="connsiteX4876" fmla="*/ 824255 w 7427256"/>
              <a:gd name="connsiteY4876" fmla="*/ 3544896 h 7209248"/>
              <a:gd name="connsiteX4877" fmla="*/ 833215 w 7427256"/>
              <a:gd name="connsiteY4877" fmla="*/ 3540416 h 7209248"/>
              <a:gd name="connsiteX4878" fmla="*/ 824255 w 7427256"/>
              <a:gd name="connsiteY4878" fmla="*/ 3535936 h 7209248"/>
              <a:gd name="connsiteX4879" fmla="*/ 815296 w 7427256"/>
              <a:gd name="connsiteY4879" fmla="*/ 3535936 h 7209248"/>
              <a:gd name="connsiteX4880" fmla="*/ 116471 w 7427256"/>
              <a:gd name="connsiteY4880" fmla="*/ 3526977 h 7209248"/>
              <a:gd name="connsiteX4881" fmla="*/ 125430 w 7427256"/>
              <a:gd name="connsiteY4881" fmla="*/ 3526977 h 7209248"/>
              <a:gd name="connsiteX4882" fmla="*/ 125430 w 7427256"/>
              <a:gd name="connsiteY4882" fmla="*/ 3535936 h 7209248"/>
              <a:gd name="connsiteX4883" fmla="*/ 116471 w 7427256"/>
              <a:gd name="connsiteY4883" fmla="*/ 3526977 h 7209248"/>
              <a:gd name="connsiteX4884" fmla="*/ 273259 w 7427256"/>
              <a:gd name="connsiteY4884" fmla="*/ 3520258 h 7209248"/>
              <a:gd name="connsiteX4885" fmla="*/ 277738 w 7427256"/>
              <a:gd name="connsiteY4885" fmla="*/ 3526977 h 7209248"/>
              <a:gd name="connsiteX4886" fmla="*/ 259819 w 7427256"/>
              <a:gd name="connsiteY4886" fmla="*/ 3544896 h 7209248"/>
              <a:gd name="connsiteX4887" fmla="*/ 241901 w 7427256"/>
              <a:gd name="connsiteY4887" fmla="*/ 3553855 h 7209248"/>
              <a:gd name="connsiteX4888" fmla="*/ 259819 w 7427256"/>
              <a:gd name="connsiteY4888" fmla="*/ 3535936 h 7209248"/>
              <a:gd name="connsiteX4889" fmla="*/ 273259 w 7427256"/>
              <a:gd name="connsiteY4889" fmla="*/ 3520258 h 7209248"/>
              <a:gd name="connsiteX4890" fmla="*/ 7140558 w 7427256"/>
              <a:gd name="connsiteY4890" fmla="*/ 3518018 h 7209248"/>
              <a:gd name="connsiteX4891" fmla="*/ 7149518 w 7427256"/>
              <a:gd name="connsiteY4891" fmla="*/ 3535936 h 7209248"/>
              <a:gd name="connsiteX4892" fmla="*/ 7149518 w 7427256"/>
              <a:gd name="connsiteY4892" fmla="*/ 3526977 h 7209248"/>
              <a:gd name="connsiteX4893" fmla="*/ 591313 w 7427256"/>
              <a:gd name="connsiteY4893" fmla="*/ 3509058 h 7209248"/>
              <a:gd name="connsiteX4894" fmla="*/ 600273 w 7427256"/>
              <a:gd name="connsiteY4894" fmla="*/ 3509058 h 7209248"/>
              <a:gd name="connsiteX4895" fmla="*/ 609232 w 7427256"/>
              <a:gd name="connsiteY4895" fmla="*/ 3518018 h 7209248"/>
              <a:gd name="connsiteX4896" fmla="*/ 600273 w 7427256"/>
              <a:gd name="connsiteY4896" fmla="*/ 3526977 h 7209248"/>
              <a:gd name="connsiteX4897" fmla="*/ 591313 w 7427256"/>
              <a:gd name="connsiteY4897" fmla="*/ 3518018 h 7209248"/>
              <a:gd name="connsiteX4898" fmla="*/ 591313 w 7427256"/>
              <a:gd name="connsiteY4898" fmla="*/ 3509058 h 7209248"/>
              <a:gd name="connsiteX4899" fmla="*/ 237421 w 7427256"/>
              <a:gd name="connsiteY4899" fmla="*/ 3509058 h 7209248"/>
              <a:gd name="connsiteX4900" fmla="*/ 241901 w 7427256"/>
              <a:gd name="connsiteY4900" fmla="*/ 3522497 h 7209248"/>
              <a:gd name="connsiteX4901" fmla="*/ 237421 w 7427256"/>
              <a:gd name="connsiteY4901" fmla="*/ 3535936 h 7209248"/>
              <a:gd name="connsiteX4902" fmla="*/ 232941 w 7427256"/>
              <a:gd name="connsiteY4902" fmla="*/ 3522497 h 7209248"/>
              <a:gd name="connsiteX4903" fmla="*/ 237421 w 7427256"/>
              <a:gd name="connsiteY4903" fmla="*/ 3509058 h 7209248"/>
              <a:gd name="connsiteX4904" fmla="*/ 431166 w 7427256"/>
              <a:gd name="connsiteY4904" fmla="*/ 3503459 h 7209248"/>
              <a:gd name="connsiteX4905" fmla="*/ 434526 w 7427256"/>
              <a:gd name="connsiteY4905" fmla="*/ 3504579 h 7209248"/>
              <a:gd name="connsiteX4906" fmla="*/ 439005 w 7427256"/>
              <a:gd name="connsiteY4906" fmla="*/ 3509058 h 7209248"/>
              <a:gd name="connsiteX4907" fmla="*/ 430046 w 7427256"/>
              <a:gd name="connsiteY4907" fmla="*/ 3509058 h 7209248"/>
              <a:gd name="connsiteX4908" fmla="*/ 431166 w 7427256"/>
              <a:gd name="connsiteY4908" fmla="*/ 3503459 h 7209248"/>
              <a:gd name="connsiteX4909" fmla="*/ 344933 w 7427256"/>
              <a:gd name="connsiteY4909" fmla="*/ 3500099 h 7209248"/>
              <a:gd name="connsiteX4910" fmla="*/ 340453 w 7427256"/>
              <a:gd name="connsiteY4910" fmla="*/ 3504579 h 7209248"/>
              <a:gd name="connsiteX4911" fmla="*/ 349412 w 7427256"/>
              <a:gd name="connsiteY4911" fmla="*/ 3509058 h 7209248"/>
              <a:gd name="connsiteX4912" fmla="*/ 344933 w 7427256"/>
              <a:gd name="connsiteY4912" fmla="*/ 3500099 h 7209248"/>
              <a:gd name="connsiteX4913" fmla="*/ 505640 w 7427256"/>
              <a:gd name="connsiteY4913" fmla="*/ 3485820 h 7209248"/>
              <a:gd name="connsiteX4914" fmla="*/ 510680 w 7427256"/>
              <a:gd name="connsiteY4914" fmla="*/ 3500099 h 7209248"/>
              <a:gd name="connsiteX4915" fmla="*/ 510680 w 7427256"/>
              <a:gd name="connsiteY4915" fmla="*/ 3518018 h 7209248"/>
              <a:gd name="connsiteX4916" fmla="*/ 510680 w 7427256"/>
              <a:gd name="connsiteY4916" fmla="*/ 3535936 h 7209248"/>
              <a:gd name="connsiteX4917" fmla="*/ 510680 w 7427256"/>
              <a:gd name="connsiteY4917" fmla="*/ 3544896 h 7209248"/>
              <a:gd name="connsiteX4918" fmla="*/ 501720 w 7427256"/>
              <a:gd name="connsiteY4918" fmla="*/ 3544896 h 7209248"/>
              <a:gd name="connsiteX4919" fmla="*/ 501720 w 7427256"/>
              <a:gd name="connsiteY4919" fmla="*/ 3535936 h 7209248"/>
              <a:gd name="connsiteX4920" fmla="*/ 501720 w 7427256"/>
              <a:gd name="connsiteY4920" fmla="*/ 3518018 h 7209248"/>
              <a:gd name="connsiteX4921" fmla="*/ 492761 w 7427256"/>
              <a:gd name="connsiteY4921" fmla="*/ 3491139 h 7209248"/>
              <a:gd name="connsiteX4922" fmla="*/ 501720 w 7427256"/>
              <a:gd name="connsiteY4922" fmla="*/ 3486661 h 7209248"/>
              <a:gd name="connsiteX4923" fmla="*/ 505640 w 7427256"/>
              <a:gd name="connsiteY4923" fmla="*/ 3485820 h 7209248"/>
              <a:gd name="connsiteX4924" fmla="*/ 761540 w 7427256"/>
              <a:gd name="connsiteY4924" fmla="*/ 3482181 h 7209248"/>
              <a:gd name="connsiteX4925" fmla="*/ 752581 w 7427256"/>
              <a:gd name="connsiteY4925" fmla="*/ 3491139 h 7209248"/>
              <a:gd name="connsiteX4926" fmla="*/ 761540 w 7427256"/>
              <a:gd name="connsiteY4926" fmla="*/ 3491139 h 7209248"/>
              <a:gd name="connsiteX4927" fmla="*/ 770500 w 7427256"/>
              <a:gd name="connsiteY4927" fmla="*/ 3486661 h 7209248"/>
              <a:gd name="connsiteX4928" fmla="*/ 761540 w 7427256"/>
              <a:gd name="connsiteY4928" fmla="*/ 3482181 h 7209248"/>
              <a:gd name="connsiteX4929" fmla="*/ 250860 w 7427256"/>
              <a:gd name="connsiteY4929" fmla="*/ 3473222 h 7209248"/>
              <a:gd name="connsiteX4930" fmla="*/ 250860 w 7427256"/>
              <a:gd name="connsiteY4930" fmla="*/ 3491139 h 7209248"/>
              <a:gd name="connsiteX4931" fmla="*/ 241901 w 7427256"/>
              <a:gd name="connsiteY4931" fmla="*/ 3491139 h 7209248"/>
              <a:gd name="connsiteX4932" fmla="*/ 98552 w 7427256"/>
              <a:gd name="connsiteY4932" fmla="*/ 3473222 h 7209248"/>
              <a:gd name="connsiteX4933" fmla="*/ 103032 w 7427256"/>
              <a:gd name="connsiteY4933" fmla="*/ 3477701 h 7209248"/>
              <a:gd name="connsiteX4934" fmla="*/ 116471 w 7427256"/>
              <a:gd name="connsiteY4934" fmla="*/ 3482181 h 7209248"/>
              <a:gd name="connsiteX4935" fmla="*/ 125430 w 7427256"/>
              <a:gd name="connsiteY4935" fmla="*/ 3491139 h 7209248"/>
              <a:gd name="connsiteX4936" fmla="*/ 116471 w 7427256"/>
              <a:gd name="connsiteY4936" fmla="*/ 3491139 h 7209248"/>
              <a:gd name="connsiteX4937" fmla="*/ 98552 w 7427256"/>
              <a:gd name="connsiteY4937" fmla="*/ 3482181 h 7209248"/>
              <a:gd name="connsiteX4938" fmla="*/ 98552 w 7427256"/>
              <a:gd name="connsiteY4938" fmla="*/ 3473222 h 7209248"/>
              <a:gd name="connsiteX4939" fmla="*/ 645069 w 7427256"/>
              <a:gd name="connsiteY4939" fmla="*/ 3464262 h 7209248"/>
              <a:gd name="connsiteX4940" fmla="*/ 640589 w 7427256"/>
              <a:gd name="connsiteY4940" fmla="*/ 3473222 h 7209248"/>
              <a:gd name="connsiteX4941" fmla="*/ 636109 w 7427256"/>
              <a:gd name="connsiteY4941" fmla="*/ 3468742 h 7209248"/>
              <a:gd name="connsiteX4942" fmla="*/ 645069 w 7427256"/>
              <a:gd name="connsiteY4942" fmla="*/ 3464262 h 7209248"/>
              <a:gd name="connsiteX4943" fmla="*/ 488281 w 7427256"/>
              <a:gd name="connsiteY4943" fmla="*/ 3452503 h 7209248"/>
              <a:gd name="connsiteX4944" fmla="*/ 492761 w 7427256"/>
              <a:gd name="connsiteY4944" fmla="*/ 3455303 h 7209248"/>
              <a:gd name="connsiteX4945" fmla="*/ 501720 w 7427256"/>
              <a:gd name="connsiteY4945" fmla="*/ 3464262 h 7209248"/>
              <a:gd name="connsiteX4946" fmla="*/ 492761 w 7427256"/>
              <a:gd name="connsiteY4946" fmla="*/ 3464262 h 7209248"/>
              <a:gd name="connsiteX4947" fmla="*/ 483802 w 7427256"/>
              <a:gd name="connsiteY4947" fmla="*/ 3486661 h 7209248"/>
              <a:gd name="connsiteX4948" fmla="*/ 483802 w 7427256"/>
              <a:gd name="connsiteY4948" fmla="*/ 3500099 h 7209248"/>
              <a:gd name="connsiteX4949" fmla="*/ 474842 w 7427256"/>
              <a:gd name="connsiteY4949" fmla="*/ 3535936 h 7209248"/>
              <a:gd name="connsiteX4950" fmla="*/ 465883 w 7427256"/>
              <a:gd name="connsiteY4950" fmla="*/ 3509058 h 7209248"/>
              <a:gd name="connsiteX4951" fmla="*/ 465883 w 7427256"/>
              <a:gd name="connsiteY4951" fmla="*/ 3495619 h 7209248"/>
              <a:gd name="connsiteX4952" fmla="*/ 461403 w 7427256"/>
              <a:gd name="connsiteY4952" fmla="*/ 3486661 h 7209248"/>
              <a:gd name="connsiteX4953" fmla="*/ 461403 w 7427256"/>
              <a:gd name="connsiteY4953" fmla="*/ 3477701 h 7209248"/>
              <a:gd name="connsiteX4954" fmla="*/ 474842 w 7427256"/>
              <a:gd name="connsiteY4954" fmla="*/ 3464262 h 7209248"/>
              <a:gd name="connsiteX4955" fmla="*/ 488281 w 7427256"/>
              <a:gd name="connsiteY4955" fmla="*/ 3452503 h 7209248"/>
              <a:gd name="connsiteX4956" fmla="*/ 376291 w 7427256"/>
              <a:gd name="connsiteY4956" fmla="*/ 3437384 h 7209248"/>
              <a:gd name="connsiteX4957" fmla="*/ 376291 w 7427256"/>
              <a:gd name="connsiteY4957" fmla="*/ 3473222 h 7209248"/>
              <a:gd name="connsiteX4958" fmla="*/ 367331 w 7427256"/>
              <a:gd name="connsiteY4958" fmla="*/ 3464262 h 7209248"/>
              <a:gd name="connsiteX4959" fmla="*/ 376291 w 7427256"/>
              <a:gd name="connsiteY4959" fmla="*/ 3437384 h 7209248"/>
              <a:gd name="connsiteX4960" fmla="*/ 7265988 w 7427256"/>
              <a:gd name="connsiteY4960" fmla="*/ 3428425 h 7209248"/>
              <a:gd name="connsiteX4961" fmla="*/ 7265988 w 7427256"/>
              <a:gd name="connsiteY4961" fmla="*/ 3437384 h 7209248"/>
              <a:gd name="connsiteX4962" fmla="*/ 7257029 w 7427256"/>
              <a:gd name="connsiteY4962" fmla="*/ 3446343 h 7209248"/>
              <a:gd name="connsiteX4963" fmla="*/ 7257029 w 7427256"/>
              <a:gd name="connsiteY4963" fmla="*/ 3437384 h 7209248"/>
              <a:gd name="connsiteX4964" fmla="*/ 7261509 w 7427256"/>
              <a:gd name="connsiteY4964" fmla="*/ 3432904 h 7209248"/>
              <a:gd name="connsiteX4965" fmla="*/ 7265988 w 7427256"/>
              <a:gd name="connsiteY4965" fmla="*/ 3428425 h 7209248"/>
              <a:gd name="connsiteX4966" fmla="*/ 179186 w 7427256"/>
              <a:gd name="connsiteY4966" fmla="*/ 3410507 h 7209248"/>
              <a:gd name="connsiteX4967" fmla="*/ 179186 w 7427256"/>
              <a:gd name="connsiteY4967" fmla="*/ 3446343 h 7209248"/>
              <a:gd name="connsiteX4968" fmla="*/ 188145 w 7427256"/>
              <a:gd name="connsiteY4968" fmla="*/ 3473222 h 7209248"/>
              <a:gd name="connsiteX4969" fmla="*/ 192625 w 7427256"/>
              <a:gd name="connsiteY4969" fmla="*/ 3486661 h 7209248"/>
              <a:gd name="connsiteX4970" fmla="*/ 179186 w 7427256"/>
              <a:gd name="connsiteY4970" fmla="*/ 3518018 h 7209248"/>
              <a:gd name="connsiteX4971" fmla="*/ 188145 w 7427256"/>
              <a:gd name="connsiteY4971" fmla="*/ 3544896 h 7209248"/>
              <a:gd name="connsiteX4972" fmla="*/ 197105 w 7427256"/>
              <a:gd name="connsiteY4972" fmla="*/ 3544896 h 7209248"/>
              <a:gd name="connsiteX4973" fmla="*/ 197105 w 7427256"/>
              <a:gd name="connsiteY4973" fmla="*/ 3553855 h 7209248"/>
              <a:gd name="connsiteX4974" fmla="*/ 197105 w 7427256"/>
              <a:gd name="connsiteY4974" fmla="*/ 3571774 h 7209248"/>
              <a:gd name="connsiteX4975" fmla="*/ 197105 w 7427256"/>
              <a:gd name="connsiteY4975" fmla="*/ 3589692 h 7209248"/>
              <a:gd name="connsiteX4976" fmla="*/ 188145 w 7427256"/>
              <a:gd name="connsiteY4976" fmla="*/ 3594172 h 7209248"/>
              <a:gd name="connsiteX4977" fmla="*/ 197105 w 7427256"/>
              <a:gd name="connsiteY4977" fmla="*/ 3598651 h 7209248"/>
              <a:gd name="connsiteX4978" fmla="*/ 215022 w 7427256"/>
              <a:gd name="connsiteY4978" fmla="*/ 3616570 h 7209248"/>
              <a:gd name="connsiteX4979" fmla="*/ 232941 w 7427256"/>
              <a:gd name="connsiteY4979" fmla="*/ 3652408 h 7209248"/>
              <a:gd name="connsiteX4980" fmla="*/ 241901 w 7427256"/>
              <a:gd name="connsiteY4980" fmla="*/ 3661366 h 7209248"/>
              <a:gd name="connsiteX4981" fmla="*/ 246380 w 7427256"/>
              <a:gd name="connsiteY4981" fmla="*/ 3670326 h 7209248"/>
              <a:gd name="connsiteX4982" fmla="*/ 250860 w 7427256"/>
              <a:gd name="connsiteY4982" fmla="*/ 3688244 h 7209248"/>
              <a:gd name="connsiteX4983" fmla="*/ 268779 w 7427256"/>
              <a:gd name="connsiteY4983" fmla="*/ 3715123 h 7209248"/>
              <a:gd name="connsiteX4984" fmla="*/ 250860 w 7427256"/>
              <a:gd name="connsiteY4984" fmla="*/ 3715123 h 7209248"/>
              <a:gd name="connsiteX4985" fmla="*/ 241901 w 7427256"/>
              <a:gd name="connsiteY4985" fmla="*/ 3715123 h 7209248"/>
              <a:gd name="connsiteX4986" fmla="*/ 250860 w 7427256"/>
              <a:gd name="connsiteY4986" fmla="*/ 3724082 h 7209248"/>
              <a:gd name="connsiteX4987" fmla="*/ 277738 w 7427256"/>
              <a:gd name="connsiteY4987" fmla="*/ 3750959 h 7209248"/>
              <a:gd name="connsiteX4988" fmla="*/ 264299 w 7427256"/>
              <a:gd name="connsiteY4988" fmla="*/ 3759919 h 7209248"/>
              <a:gd name="connsiteX4989" fmla="*/ 250860 w 7427256"/>
              <a:gd name="connsiteY4989" fmla="*/ 3750959 h 7209248"/>
              <a:gd name="connsiteX4990" fmla="*/ 237421 w 7427256"/>
              <a:gd name="connsiteY4990" fmla="*/ 3746479 h 7209248"/>
              <a:gd name="connsiteX4991" fmla="*/ 223983 w 7427256"/>
              <a:gd name="connsiteY4991" fmla="*/ 3742001 h 7209248"/>
              <a:gd name="connsiteX4992" fmla="*/ 210544 w 7427256"/>
              <a:gd name="connsiteY4992" fmla="*/ 3750959 h 7209248"/>
              <a:gd name="connsiteX4993" fmla="*/ 215022 w 7427256"/>
              <a:gd name="connsiteY4993" fmla="*/ 3759919 h 7209248"/>
              <a:gd name="connsiteX4994" fmla="*/ 250860 w 7427256"/>
              <a:gd name="connsiteY4994" fmla="*/ 3777837 h 7209248"/>
              <a:gd name="connsiteX4995" fmla="*/ 250860 w 7427256"/>
              <a:gd name="connsiteY4995" fmla="*/ 3795756 h 7209248"/>
              <a:gd name="connsiteX4996" fmla="*/ 241901 w 7427256"/>
              <a:gd name="connsiteY4996" fmla="*/ 3822633 h 7209248"/>
              <a:gd name="connsiteX4997" fmla="*/ 250860 w 7427256"/>
              <a:gd name="connsiteY4997" fmla="*/ 3849512 h 7209248"/>
              <a:gd name="connsiteX4998" fmla="*/ 250860 w 7427256"/>
              <a:gd name="connsiteY4998" fmla="*/ 3867430 h 7209248"/>
              <a:gd name="connsiteX4999" fmla="*/ 250860 w 7427256"/>
              <a:gd name="connsiteY4999" fmla="*/ 3876390 h 7209248"/>
              <a:gd name="connsiteX5000" fmla="*/ 259819 w 7427256"/>
              <a:gd name="connsiteY5000" fmla="*/ 3885349 h 7209248"/>
              <a:gd name="connsiteX5001" fmla="*/ 250860 w 7427256"/>
              <a:gd name="connsiteY5001" fmla="*/ 3894309 h 7209248"/>
              <a:gd name="connsiteX5002" fmla="*/ 241901 w 7427256"/>
              <a:gd name="connsiteY5002" fmla="*/ 3885349 h 7209248"/>
              <a:gd name="connsiteX5003" fmla="*/ 232941 w 7427256"/>
              <a:gd name="connsiteY5003" fmla="*/ 3876390 h 7209248"/>
              <a:gd name="connsiteX5004" fmla="*/ 228463 w 7427256"/>
              <a:gd name="connsiteY5004" fmla="*/ 3862951 h 7209248"/>
              <a:gd name="connsiteX5005" fmla="*/ 223983 w 7427256"/>
              <a:gd name="connsiteY5005" fmla="*/ 3849512 h 7209248"/>
              <a:gd name="connsiteX5006" fmla="*/ 215022 w 7427256"/>
              <a:gd name="connsiteY5006" fmla="*/ 3849512 h 7209248"/>
              <a:gd name="connsiteX5007" fmla="*/ 197105 w 7427256"/>
              <a:gd name="connsiteY5007" fmla="*/ 3858471 h 7209248"/>
              <a:gd name="connsiteX5008" fmla="*/ 192625 w 7427256"/>
              <a:gd name="connsiteY5008" fmla="*/ 3849512 h 7209248"/>
              <a:gd name="connsiteX5009" fmla="*/ 192625 w 7427256"/>
              <a:gd name="connsiteY5009" fmla="*/ 3836073 h 7209248"/>
              <a:gd name="connsiteX5010" fmla="*/ 192625 w 7427256"/>
              <a:gd name="connsiteY5010" fmla="*/ 3822633 h 7209248"/>
              <a:gd name="connsiteX5011" fmla="*/ 179186 w 7427256"/>
              <a:gd name="connsiteY5011" fmla="*/ 3813675 h 7209248"/>
              <a:gd name="connsiteX5012" fmla="*/ 170226 w 7427256"/>
              <a:gd name="connsiteY5012" fmla="*/ 3804716 h 7209248"/>
              <a:gd name="connsiteX5013" fmla="*/ 161267 w 7427256"/>
              <a:gd name="connsiteY5013" fmla="*/ 3804716 h 7209248"/>
              <a:gd name="connsiteX5014" fmla="*/ 152308 w 7427256"/>
              <a:gd name="connsiteY5014" fmla="*/ 3795756 h 7209248"/>
              <a:gd name="connsiteX5015" fmla="*/ 161267 w 7427256"/>
              <a:gd name="connsiteY5015" fmla="*/ 3795756 h 7209248"/>
              <a:gd name="connsiteX5016" fmla="*/ 179186 w 7427256"/>
              <a:gd name="connsiteY5016" fmla="*/ 3786797 h 7209248"/>
              <a:gd name="connsiteX5017" fmla="*/ 179186 w 7427256"/>
              <a:gd name="connsiteY5017" fmla="*/ 3777837 h 7209248"/>
              <a:gd name="connsiteX5018" fmla="*/ 170226 w 7427256"/>
              <a:gd name="connsiteY5018" fmla="*/ 3773358 h 7209248"/>
              <a:gd name="connsiteX5019" fmla="*/ 170226 w 7427256"/>
              <a:gd name="connsiteY5019" fmla="*/ 3759919 h 7209248"/>
              <a:gd name="connsiteX5020" fmla="*/ 170226 w 7427256"/>
              <a:gd name="connsiteY5020" fmla="*/ 3750959 h 7209248"/>
              <a:gd name="connsiteX5021" fmla="*/ 161267 w 7427256"/>
              <a:gd name="connsiteY5021" fmla="*/ 3733041 h 7209248"/>
              <a:gd name="connsiteX5022" fmla="*/ 161267 w 7427256"/>
              <a:gd name="connsiteY5022" fmla="*/ 3715123 h 7209248"/>
              <a:gd name="connsiteX5023" fmla="*/ 152308 w 7427256"/>
              <a:gd name="connsiteY5023" fmla="*/ 3697204 h 7209248"/>
              <a:gd name="connsiteX5024" fmla="*/ 143348 w 7427256"/>
              <a:gd name="connsiteY5024" fmla="*/ 3697204 h 7209248"/>
              <a:gd name="connsiteX5025" fmla="*/ 134390 w 7427256"/>
              <a:gd name="connsiteY5025" fmla="*/ 3679285 h 7209248"/>
              <a:gd name="connsiteX5026" fmla="*/ 129910 w 7427256"/>
              <a:gd name="connsiteY5026" fmla="*/ 3652408 h 7209248"/>
              <a:gd name="connsiteX5027" fmla="*/ 125430 w 7427256"/>
              <a:gd name="connsiteY5027" fmla="*/ 3634489 h 7209248"/>
              <a:gd name="connsiteX5028" fmla="*/ 120951 w 7427256"/>
              <a:gd name="connsiteY5028" fmla="*/ 3594172 h 7209248"/>
              <a:gd name="connsiteX5029" fmla="*/ 116471 w 7427256"/>
              <a:gd name="connsiteY5029" fmla="*/ 3562815 h 7209248"/>
              <a:gd name="connsiteX5030" fmla="*/ 107511 w 7427256"/>
              <a:gd name="connsiteY5030" fmla="*/ 3553855 h 7209248"/>
              <a:gd name="connsiteX5031" fmla="*/ 103032 w 7427256"/>
              <a:gd name="connsiteY5031" fmla="*/ 3540416 h 7209248"/>
              <a:gd name="connsiteX5032" fmla="*/ 120951 w 7427256"/>
              <a:gd name="connsiteY5032" fmla="*/ 3544896 h 7209248"/>
              <a:gd name="connsiteX5033" fmla="*/ 129910 w 7427256"/>
              <a:gd name="connsiteY5033" fmla="*/ 3558335 h 7209248"/>
              <a:gd name="connsiteX5034" fmla="*/ 134390 w 7427256"/>
              <a:gd name="connsiteY5034" fmla="*/ 3571774 h 7209248"/>
              <a:gd name="connsiteX5035" fmla="*/ 143348 w 7427256"/>
              <a:gd name="connsiteY5035" fmla="*/ 3535936 h 7209248"/>
              <a:gd name="connsiteX5036" fmla="*/ 161267 w 7427256"/>
              <a:gd name="connsiteY5036" fmla="*/ 3518018 h 7209248"/>
              <a:gd name="connsiteX5037" fmla="*/ 165747 w 7427256"/>
              <a:gd name="connsiteY5037" fmla="*/ 3513538 h 7209248"/>
              <a:gd name="connsiteX5038" fmla="*/ 170226 w 7427256"/>
              <a:gd name="connsiteY5038" fmla="*/ 3509058 h 7209248"/>
              <a:gd name="connsiteX5039" fmla="*/ 170226 w 7427256"/>
              <a:gd name="connsiteY5039" fmla="*/ 3500099 h 7209248"/>
              <a:gd name="connsiteX5040" fmla="*/ 161267 w 7427256"/>
              <a:gd name="connsiteY5040" fmla="*/ 3500099 h 7209248"/>
              <a:gd name="connsiteX5041" fmla="*/ 161267 w 7427256"/>
              <a:gd name="connsiteY5041" fmla="*/ 3486661 h 7209248"/>
              <a:gd name="connsiteX5042" fmla="*/ 179186 w 7427256"/>
              <a:gd name="connsiteY5042" fmla="*/ 3482181 h 7209248"/>
              <a:gd name="connsiteX5043" fmla="*/ 170226 w 7427256"/>
              <a:gd name="connsiteY5043" fmla="*/ 3464262 h 7209248"/>
              <a:gd name="connsiteX5044" fmla="*/ 170226 w 7427256"/>
              <a:gd name="connsiteY5044" fmla="*/ 3446343 h 7209248"/>
              <a:gd name="connsiteX5045" fmla="*/ 179186 w 7427256"/>
              <a:gd name="connsiteY5045" fmla="*/ 3410507 h 7209248"/>
              <a:gd name="connsiteX5046" fmla="*/ 538117 w 7427256"/>
              <a:gd name="connsiteY5046" fmla="*/ 3407706 h 7209248"/>
              <a:gd name="connsiteX5047" fmla="*/ 546517 w 7427256"/>
              <a:gd name="connsiteY5047" fmla="*/ 3419465 h 7209248"/>
              <a:gd name="connsiteX5048" fmla="*/ 528599 w 7427256"/>
              <a:gd name="connsiteY5048" fmla="*/ 3428425 h 7209248"/>
              <a:gd name="connsiteX5049" fmla="*/ 537558 w 7427256"/>
              <a:gd name="connsiteY5049" fmla="*/ 3410507 h 7209248"/>
              <a:gd name="connsiteX5050" fmla="*/ 538117 w 7427256"/>
              <a:gd name="connsiteY5050" fmla="*/ 3407706 h 7209248"/>
              <a:gd name="connsiteX5051" fmla="*/ 662988 w 7427256"/>
              <a:gd name="connsiteY5051" fmla="*/ 3401547 h 7209248"/>
              <a:gd name="connsiteX5052" fmla="*/ 667467 w 7427256"/>
              <a:gd name="connsiteY5052" fmla="*/ 3419465 h 7209248"/>
              <a:gd name="connsiteX5053" fmla="*/ 658508 w 7427256"/>
              <a:gd name="connsiteY5053" fmla="*/ 3428425 h 7209248"/>
              <a:gd name="connsiteX5054" fmla="*/ 654028 w 7427256"/>
              <a:gd name="connsiteY5054" fmla="*/ 3419465 h 7209248"/>
              <a:gd name="connsiteX5055" fmla="*/ 7257029 w 7427256"/>
              <a:gd name="connsiteY5055" fmla="*/ 3392588 h 7209248"/>
              <a:gd name="connsiteX5056" fmla="*/ 7265988 w 7427256"/>
              <a:gd name="connsiteY5056" fmla="*/ 3401547 h 7209248"/>
              <a:gd name="connsiteX5057" fmla="*/ 7257029 w 7427256"/>
              <a:gd name="connsiteY5057" fmla="*/ 3401547 h 7209248"/>
              <a:gd name="connsiteX5058" fmla="*/ 721223 w 7427256"/>
              <a:gd name="connsiteY5058" fmla="*/ 3392588 h 7209248"/>
              <a:gd name="connsiteX5059" fmla="*/ 716743 w 7427256"/>
              <a:gd name="connsiteY5059" fmla="*/ 3406027 h 7209248"/>
              <a:gd name="connsiteX5060" fmla="*/ 712265 w 7427256"/>
              <a:gd name="connsiteY5060" fmla="*/ 3419465 h 7209248"/>
              <a:gd name="connsiteX5061" fmla="*/ 707785 w 7427256"/>
              <a:gd name="connsiteY5061" fmla="*/ 3419465 h 7209248"/>
              <a:gd name="connsiteX5062" fmla="*/ 712265 w 7427256"/>
              <a:gd name="connsiteY5062" fmla="*/ 3428425 h 7209248"/>
              <a:gd name="connsiteX5063" fmla="*/ 716743 w 7427256"/>
              <a:gd name="connsiteY5063" fmla="*/ 3428425 h 7209248"/>
              <a:gd name="connsiteX5064" fmla="*/ 734662 w 7427256"/>
              <a:gd name="connsiteY5064" fmla="*/ 3437384 h 7209248"/>
              <a:gd name="connsiteX5065" fmla="*/ 743622 w 7427256"/>
              <a:gd name="connsiteY5065" fmla="*/ 3437384 h 7209248"/>
              <a:gd name="connsiteX5066" fmla="*/ 739142 w 7427256"/>
              <a:gd name="connsiteY5066" fmla="*/ 3423945 h 7209248"/>
              <a:gd name="connsiteX5067" fmla="*/ 734662 w 7427256"/>
              <a:gd name="connsiteY5067" fmla="*/ 3414985 h 7209248"/>
              <a:gd name="connsiteX5068" fmla="*/ 734662 w 7427256"/>
              <a:gd name="connsiteY5068" fmla="*/ 3410507 h 7209248"/>
              <a:gd name="connsiteX5069" fmla="*/ 730182 w 7427256"/>
              <a:gd name="connsiteY5069" fmla="*/ 3397068 h 7209248"/>
              <a:gd name="connsiteX5070" fmla="*/ 721223 w 7427256"/>
              <a:gd name="connsiteY5070" fmla="*/ 3392588 h 7209248"/>
              <a:gd name="connsiteX5071" fmla="*/ 7319744 w 7427256"/>
              <a:gd name="connsiteY5071" fmla="*/ 3383629 h 7209248"/>
              <a:gd name="connsiteX5072" fmla="*/ 7319744 w 7427256"/>
              <a:gd name="connsiteY5072" fmla="*/ 3392588 h 7209248"/>
              <a:gd name="connsiteX5073" fmla="*/ 7310786 w 7427256"/>
              <a:gd name="connsiteY5073" fmla="*/ 3401547 h 7209248"/>
              <a:gd name="connsiteX5074" fmla="*/ 7301826 w 7427256"/>
              <a:gd name="connsiteY5074" fmla="*/ 3397068 h 7209248"/>
              <a:gd name="connsiteX5075" fmla="*/ 7310786 w 7427256"/>
              <a:gd name="connsiteY5075" fmla="*/ 3392588 h 7209248"/>
              <a:gd name="connsiteX5076" fmla="*/ 7319744 w 7427256"/>
              <a:gd name="connsiteY5076" fmla="*/ 3383629 h 7209248"/>
              <a:gd name="connsiteX5077" fmla="*/ 474842 w 7427256"/>
              <a:gd name="connsiteY5077" fmla="*/ 3374669 h 7209248"/>
              <a:gd name="connsiteX5078" fmla="*/ 483802 w 7427256"/>
              <a:gd name="connsiteY5078" fmla="*/ 3392588 h 7209248"/>
              <a:gd name="connsiteX5079" fmla="*/ 474842 w 7427256"/>
              <a:gd name="connsiteY5079" fmla="*/ 3401547 h 7209248"/>
              <a:gd name="connsiteX5080" fmla="*/ 125430 w 7427256"/>
              <a:gd name="connsiteY5080" fmla="*/ 3374669 h 7209248"/>
              <a:gd name="connsiteX5081" fmla="*/ 134390 w 7427256"/>
              <a:gd name="connsiteY5081" fmla="*/ 3383629 h 7209248"/>
              <a:gd name="connsiteX5082" fmla="*/ 143348 w 7427256"/>
              <a:gd name="connsiteY5082" fmla="*/ 3401547 h 7209248"/>
              <a:gd name="connsiteX5083" fmla="*/ 143348 w 7427256"/>
              <a:gd name="connsiteY5083" fmla="*/ 3419465 h 7209248"/>
              <a:gd name="connsiteX5084" fmla="*/ 138869 w 7427256"/>
              <a:gd name="connsiteY5084" fmla="*/ 3419465 h 7209248"/>
              <a:gd name="connsiteX5085" fmla="*/ 134390 w 7427256"/>
              <a:gd name="connsiteY5085" fmla="*/ 3410507 h 7209248"/>
              <a:gd name="connsiteX5086" fmla="*/ 116471 w 7427256"/>
              <a:gd name="connsiteY5086" fmla="*/ 3392588 h 7209248"/>
              <a:gd name="connsiteX5087" fmla="*/ 7086802 w 7427256"/>
              <a:gd name="connsiteY5087" fmla="*/ 3369069 h 7209248"/>
              <a:gd name="connsiteX5088" fmla="*/ 7095762 w 7427256"/>
              <a:gd name="connsiteY5088" fmla="*/ 3370189 h 7209248"/>
              <a:gd name="connsiteX5089" fmla="*/ 7104722 w 7427256"/>
              <a:gd name="connsiteY5089" fmla="*/ 3379149 h 7209248"/>
              <a:gd name="connsiteX5090" fmla="*/ 7091282 w 7427256"/>
              <a:gd name="connsiteY5090" fmla="*/ 3383629 h 7209248"/>
              <a:gd name="connsiteX5091" fmla="*/ 7077843 w 7427256"/>
              <a:gd name="connsiteY5091" fmla="*/ 3374669 h 7209248"/>
              <a:gd name="connsiteX5092" fmla="*/ 7086802 w 7427256"/>
              <a:gd name="connsiteY5092" fmla="*/ 3369069 h 7209248"/>
              <a:gd name="connsiteX5093" fmla="*/ 501720 w 7427256"/>
              <a:gd name="connsiteY5093" fmla="*/ 3365710 h 7209248"/>
              <a:gd name="connsiteX5094" fmla="*/ 501720 w 7427256"/>
              <a:gd name="connsiteY5094" fmla="*/ 3374669 h 7209248"/>
              <a:gd name="connsiteX5095" fmla="*/ 492761 w 7427256"/>
              <a:gd name="connsiteY5095" fmla="*/ 3370189 h 7209248"/>
              <a:gd name="connsiteX5096" fmla="*/ 501720 w 7427256"/>
              <a:gd name="connsiteY5096" fmla="*/ 3365710 h 7209248"/>
              <a:gd name="connsiteX5097" fmla="*/ 662988 w 7427256"/>
              <a:gd name="connsiteY5097" fmla="*/ 3347791 h 7209248"/>
              <a:gd name="connsiteX5098" fmla="*/ 671947 w 7427256"/>
              <a:gd name="connsiteY5098" fmla="*/ 3352271 h 7209248"/>
              <a:gd name="connsiteX5099" fmla="*/ 671947 w 7427256"/>
              <a:gd name="connsiteY5099" fmla="*/ 3374669 h 7209248"/>
              <a:gd name="connsiteX5100" fmla="*/ 671947 w 7427256"/>
              <a:gd name="connsiteY5100" fmla="*/ 3392588 h 7209248"/>
              <a:gd name="connsiteX5101" fmla="*/ 662988 w 7427256"/>
              <a:gd name="connsiteY5101" fmla="*/ 3383629 h 7209248"/>
              <a:gd name="connsiteX5102" fmla="*/ 662988 w 7427256"/>
              <a:gd name="connsiteY5102" fmla="*/ 3347791 h 7209248"/>
              <a:gd name="connsiteX5103" fmla="*/ 439005 w 7427256"/>
              <a:gd name="connsiteY5103" fmla="*/ 3343311 h 7209248"/>
              <a:gd name="connsiteX5104" fmla="*/ 439005 w 7427256"/>
              <a:gd name="connsiteY5104" fmla="*/ 3383629 h 7209248"/>
              <a:gd name="connsiteX5105" fmla="*/ 434526 w 7427256"/>
              <a:gd name="connsiteY5105" fmla="*/ 3379149 h 7209248"/>
              <a:gd name="connsiteX5106" fmla="*/ 430046 w 7427256"/>
              <a:gd name="connsiteY5106" fmla="*/ 3374669 h 7209248"/>
              <a:gd name="connsiteX5107" fmla="*/ 434526 w 7427256"/>
              <a:gd name="connsiteY5107" fmla="*/ 3361230 h 7209248"/>
              <a:gd name="connsiteX5108" fmla="*/ 439005 w 7427256"/>
              <a:gd name="connsiteY5108" fmla="*/ 3343311 h 7209248"/>
              <a:gd name="connsiteX5109" fmla="*/ 595793 w 7427256"/>
              <a:gd name="connsiteY5109" fmla="*/ 3338833 h 7209248"/>
              <a:gd name="connsiteX5110" fmla="*/ 600273 w 7427256"/>
              <a:gd name="connsiteY5110" fmla="*/ 3343311 h 7209248"/>
              <a:gd name="connsiteX5111" fmla="*/ 591313 w 7427256"/>
              <a:gd name="connsiteY5111" fmla="*/ 3347791 h 7209248"/>
              <a:gd name="connsiteX5112" fmla="*/ 595793 w 7427256"/>
              <a:gd name="connsiteY5112" fmla="*/ 3338833 h 7209248"/>
              <a:gd name="connsiteX5113" fmla="*/ 636109 w 7427256"/>
              <a:gd name="connsiteY5113" fmla="*/ 3329873 h 7209248"/>
              <a:gd name="connsiteX5114" fmla="*/ 645069 w 7427256"/>
              <a:gd name="connsiteY5114" fmla="*/ 3338833 h 7209248"/>
              <a:gd name="connsiteX5115" fmla="*/ 645069 w 7427256"/>
              <a:gd name="connsiteY5115" fmla="*/ 3347791 h 7209248"/>
              <a:gd name="connsiteX5116" fmla="*/ 636109 w 7427256"/>
              <a:gd name="connsiteY5116" fmla="*/ 3338833 h 7209248"/>
              <a:gd name="connsiteX5117" fmla="*/ 179186 w 7427256"/>
              <a:gd name="connsiteY5117" fmla="*/ 3320914 h 7209248"/>
              <a:gd name="connsiteX5118" fmla="*/ 188145 w 7427256"/>
              <a:gd name="connsiteY5118" fmla="*/ 3320914 h 7209248"/>
              <a:gd name="connsiteX5119" fmla="*/ 179186 w 7427256"/>
              <a:gd name="connsiteY5119" fmla="*/ 3338833 h 7209248"/>
              <a:gd name="connsiteX5120" fmla="*/ 7086802 w 7427256"/>
              <a:gd name="connsiteY5120" fmla="*/ 3311954 h 7209248"/>
              <a:gd name="connsiteX5121" fmla="*/ 7104722 w 7427256"/>
              <a:gd name="connsiteY5121" fmla="*/ 3311954 h 7209248"/>
              <a:gd name="connsiteX5122" fmla="*/ 7104722 w 7427256"/>
              <a:gd name="connsiteY5122" fmla="*/ 3320914 h 7209248"/>
              <a:gd name="connsiteX5123" fmla="*/ 7095762 w 7427256"/>
              <a:gd name="connsiteY5123" fmla="*/ 3320914 h 7209248"/>
              <a:gd name="connsiteX5124" fmla="*/ 7086802 w 7427256"/>
              <a:gd name="connsiteY5124" fmla="*/ 3311954 h 7209248"/>
              <a:gd name="connsiteX5125" fmla="*/ 107511 w 7427256"/>
              <a:gd name="connsiteY5125" fmla="*/ 3294035 h 7209248"/>
              <a:gd name="connsiteX5126" fmla="*/ 120951 w 7427256"/>
              <a:gd name="connsiteY5126" fmla="*/ 3302995 h 7209248"/>
              <a:gd name="connsiteX5127" fmla="*/ 125430 w 7427256"/>
              <a:gd name="connsiteY5127" fmla="*/ 3320914 h 7209248"/>
              <a:gd name="connsiteX5128" fmla="*/ 125430 w 7427256"/>
              <a:gd name="connsiteY5128" fmla="*/ 3334353 h 7209248"/>
              <a:gd name="connsiteX5129" fmla="*/ 125430 w 7427256"/>
              <a:gd name="connsiteY5129" fmla="*/ 3347791 h 7209248"/>
              <a:gd name="connsiteX5130" fmla="*/ 125430 w 7427256"/>
              <a:gd name="connsiteY5130" fmla="*/ 3365710 h 7209248"/>
              <a:gd name="connsiteX5131" fmla="*/ 116471 w 7427256"/>
              <a:gd name="connsiteY5131" fmla="*/ 3356750 h 7209248"/>
              <a:gd name="connsiteX5132" fmla="*/ 111991 w 7427256"/>
              <a:gd name="connsiteY5132" fmla="*/ 3347791 h 7209248"/>
              <a:gd name="connsiteX5133" fmla="*/ 107511 w 7427256"/>
              <a:gd name="connsiteY5133" fmla="*/ 3320914 h 7209248"/>
              <a:gd name="connsiteX5134" fmla="*/ 98552 w 7427256"/>
              <a:gd name="connsiteY5134" fmla="*/ 3298515 h 7209248"/>
              <a:gd name="connsiteX5135" fmla="*/ 107511 w 7427256"/>
              <a:gd name="connsiteY5135" fmla="*/ 3294035 h 7209248"/>
              <a:gd name="connsiteX5136" fmla="*/ 7230152 w 7427256"/>
              <a:gd name="connsiteY5136" fmla="*/ 3276117 h 7209248"/>
              <a:gd name="connsiteX5137" fmla="*/ 7239110 w 7427256"/>
              <a:gd name="connsiteY5137" fmla="*/ 3276117 h 7209248"/>
              <a:gd name="connsiteX5138" fmla="*/ 7239110 w 7427256"/>
              <a:gd name="connsiteY5138" fmla="*/ 3280596 h 7209248"/>
              <a:gd name="connsiteX5139" fmla="*/ 7230152 w 7427256"/>
              <a:gd name="connsiteY5139" fmla="*/ 3285076 h 7209248"/>
              <a:gd name="connsiteX5140" fmla="*/ 7221192 w 7427256"/>
              <a:gd name="connsiteY5140" fmla="*/ 3285076 h 7209248"/>
              <a:gd name="connsiteX5141" fmla="*/ 895929 w 7427256"/>
              <a:gd name="connsiteY5141" fmla="*/ 3267157 h 7209248"/>
              <a:gd name="connsiteX5142" fmla="*/ 895929 w 7427256"/>
              <a:gd name="connsiteY5142" fmla="*/ 3276117 h 7209248"/>
              <a:gd name="connsiteX5143" fmla="*/ 895929 w 7427256"/>
              <a:gd name="connsiteY5143" fmla="*/ 3285076 h 7209248"/>
              <a:gd name="connsiteX5144" fmla="*/ 904889 w 7427256"/>
              <a:gd name="connsiteY5144" fmla="*/ 3271637 h 7209248"/>
              <a:gd name="connsiteX5145" fmla="*/ 895929 w 7427256"/>
              <a:gd name="connsiteY5145" fmla="*/ 3267157 h 7209248"/>
              <a:gd name="connsiteX5146" fmla="*/ 555476 w 7427256"/>
              <a:gd name="connsiteY5146" fmla="*/ 3267157 h 7209248"/>
              <a:gd name="connsiteX5147" fmla="*/ 559956 w 7427256"/>
              <a:gd name="connsiteY5147" fmla="*/ 3271637 h 7209248"/>
              <a:gd name="connsiteX5148" fmla="*/ 573395 w 7427256"/>
              <a:gd name="connsiteY5148" fmla="*/ 3276117 h 7209248"/>
              <a:gd name="connsiteX5149" fmla="*/ 582354 w 7427256"/>
              <a:gd name="connsiteY5149" fmla="*/ 3285076 h 7209248"/>
              <a:gd name="connsiteX5150" fmla="*/ 564435 w 7427256"/>
              <a:gd name="connsiteY5150" fmla="*/ 3276117 h 7209248"/>
              <a:gd name="connsiteX5151" fmla="*/ 725703 w 7427256"/>
              <a:gd name="connsiteY5151" fmla="*/ 3258198 h 7209248"/>
              <a:gd name="connsiteX5152" fmla="*/ 734662 w 7427256"/>
              <a:gd name="connsiteY5152" fmla="*/ 3285076 h 7209248"/>
              <a:gd name="connsiteX5153" fmla="*/ 743622 w 7427256"/>
              <a:gd name="connsiteY5153" fmla="*/ 3320914 h 7209248"/>
              <a:gd name="connsiteX5154" fmla="*/ 761540 w 7427256"/>
              <a:gd name="connsiteY5154" fmla="*/ 3374669 h 7209248"/>
              <a:gd name="connsiteX5155" fmla="*/ 761540 w 7427256"/>
              <a:gd name="connsiteY5155" fmla="*/ 3365710 h 7209248"/>
              <a:gd name="connsiteX5156" fmla="*/ 757061 w 7427256"/>
              <a:gd name="connsiteY5156" fmla="*/ 3334353 h 7209248"/>
              <a:gd name="connsiteX5157" fmla="*/ 752581 w 7427256"/>
              <a:gd name="connsiteY5157" fmla="*/ 3294035 h 7209248"/>
              <a:gd name="connsiteX5158" fmla="*/ 743622 w 7427256"/>
              <a:gd name="connsiteY5158" fmla="*/ 3267157 h 7209248"/>
              <a:gd name="connsiteX5159" fmla="*/ 725703 w 7427256"/>
              <a:gd name="connsiteY5159" fmla="*/ 3258198 h 7209248"/>
              <a:gd name="connsiteX5160" fmla="*/ 7015128 w 7427256"/>
              <a:gd name="connsiteY5160" fmla="*/ 3240280 h 7209248"/>
              <a:gd name="connsiteX5161" fmla="*/ 7019608 w 7427256"/>
              <a:gd name="connsiteY5161" fmla="*/ 3244760 h 7209248"/>
              <a:gd name="connsiteX5162" fmla="*/ 7006169 w 7427256"/>
              <a:gd name="connsiteY5162" fmla="*/ 3249238 h 7209248"/>
              <a:gd name="connsiteX5163" fmla="*/ 6997209 w 7427256"/>
              <a:gd name="connsiteY5163" fmla="*/ 3249238 h 7209248"/>
              <a:gd name="connsiteX5164" fmla="*/ 483802 w 7427256"/>
              <a:gd name="connsiteY5164" fmla="*/ 3240280 h 7209248"/>
              <a:gd name="connsiteX5165" fmla="*/ 474842 w 7427256"/>
              <a:gd name="connsiteY5165" fmla="*/ 3249238 h 7209248"/>
              <a:gd name="connsiteX5166" fmla="*/ 465883 w 7427256"/>
              <a:gd name="connsiteY5166" fmla="*/ 3249238 h 7209248"/>
              <a:gd name="connsiteX5167" fmla="*/ 788419 w 7427256"/>
              <a:gd name="connsiteY5167" fmla="*/ 3231321 h 7209248"/>
              <a:gd name="connsiteX5168" fmla="*/ 788419 w 7427256"/>
              <a:gd name="connsiteY5168" fmla="*/ 3249238 h 7209248"/>
              <a:gd name="connsiteX5169" fmla="*/ 788419 w 7427256"/>
              <a:gd name="connsiteY5169" fmla="*/ 3258198 h 7209248"/>
              <a:gd name="connsiteX5170" fmla="*/ 783939 w 7427256"/>
              <a:gd name="connsiteY5170" fmla="*/ 3271637 h 7209248"/>
              <a:gd name="connsiteX5171" fmla="*/ 797377 w 7427256"/>
              <a:gd name="connsiteY5171" fmla="*/ 3276117 h 7209248"/>
              <a:gd name="connsiteX5172" fmla="*/ 806336 w 7427256"/>
              <a:gd name="connsiteY5172" fmla="*/ 3276117 h 7209248"/>
              <a:gd name="connsiteX5173" fmla="*/ 806336 w 7427256"/>
              <a:gd name="connsiteY5173" fmla="*/ 3267157 h 7209248"/>
              <a:gd name="connsiteX5174" fmla="*/ 806336 w 7427256"/>
              <a:gd name="connsiteY5174" fmla="*/ 3258198 h 7209248"/>
              <a:gd name="connsiteX5175" fmla="*/ 689866 w 7427256"/>
              <a:gd name="connsiteY5175" fmla="*/ 3231321 h 7209248"/>
              <a:gd name="connsiteX5176" fmla="*/ 671947 w 7427256"/>
              <a:gd name="connsiteY5176" fmla="*/ 3240280 h 7209248"/>
              <a:gd name="connsiteX5177" fmla="*/ 680906 w 7427256"/>
              <a:gd name="connsiteY5177" fmla="*/ 3249238 h 7209248"/>
              <a:gd name="connsiteX5178" fmla="*/ 685386 w 7427256"/>
              <a:gd name="connsiteY5178" fmla="*/ 3258198 h 7209248"/>
              <a:gd name="connsiteX5179" fmla="*/ 680906 w 7427256"/>
              <a:gd name="connsiteY5179" fmla="*/ 3285076 h 7209248"/>
              <a:gd name="connsiteX5180" fmla="*/ 689866 w 7427256"/>
              <a:gd name="connsiteY5180" fmla="*/ 3302995 h 7209248"/>
              <a:gd name="connsiteX5181" fmla="*/ 707785 w 7427256"/>
              <a:gd name="connsiteY5181" fmla="*/ 3294035 h 7209248"/>
              <a:gd name="connsiteX5182" fmla="*/ 707785 w 7427256"/>
              <a:gd name="connsiteY5182" fmla="*/ 3285076 h 7209248"/>
              <a:gd name="connsiteX5183" fmla="*/ 698825 w 7427256"/>
              <a:gd name="connsiteY5183" fmla="*/ 3258198 h 7209248"/>
              <a:gd name="connsiteX5184" fmla="*/ 689866 w 7427256"/>
              <a:gd name="connsiteY5184" fmla="*/ 3231321 h 7209248"/>
              <a:gd name="connsiteX5185" fmla="*/ 89593 w 7427256"/>
              <a:gd name="connsiteY5185" fmla="*/ 3231321 h 7209248"/>
              <a:gd name="connsiteX5186" fmla="*/ 98552 w 7427256"/>
              <a:gd name="connsiteY5186" fmla="*/ 3240280 h 7209248"/>
              <a:gd name="connsiteX5187" fmla="*/ 107511 w 7427256"/>
              <a:gd name="connsiteY5187" fmla="*/ 3267157 h 7209248"/>
              <a:gd name="connsiteX5188" fmla="*/ 98552 w 7427256"/>
              <a:gd name="connsiteY5188" fmla="*/ 3276117 h 7209248"/>
              <a:gd name="connsiteX5189" fmla="*/ 89593 w 7427256"/>
              <a:gd name="connsiteY5189" fmla="*/ 3267157 h 7209248"/>
              <a:gd name="connsiteX5190" fmla="*/ 94073 w 7427256"/>
              <a:gd name="connsiteY5190" fmla="*/ 3258198 h 7209248"/>
              <a:gd name="connsiteX5191" fmla="*/ 89593 w 7427256"/>
              <a:gd name="connsiteY5191" fmla="*/ 3231321 h 7209248"/>
              <a:gd name="connsiteX5192" fmla="*/ 250860 w 7427256"/>
              <a:gd name="connsiteY5192" fmla="*/ 3222361 h 7209248"/>
              <a:gd name="connsiteX5193" fmla="*/ 259819 w 7427256"/>
              <a:gd name="connsiteY5193" fmla="*/ 3249238 h 7209248"/>
              <a:gd name="connsiteX5194" fmla="*/ 264299 w 7427256"/>
              <a:gd name="connsiteY5194" fmla="*/ 3276117 h 7209248"/>
              <a:gd name="connsiteX5195" fmla="*/ 268779 w 7427256"/>
              <a:gd name="connsiteY5195" fmla="*/ 3285076 h 7209248"/>
              <a:gd name="connsiteX5196" fmla="*/ 277738 w 7427256"/>
              <a:gd name="connsiteY5196" fmla="*/ 3320914 h 7209248"/>
              <a:gd name="connsiteX5197" fmla="*/ 286698 w 7427256"/>
              <a:gd name="connsiteY5197" fmla="*/ 3302995 h 7209248"/>
              <a:gd name="connsiteX5198" fmla="*/ 304615 w 7427256"/>
              <a:gd name="connsiteY5198" fmla="*/ 3285076 h 7209248"/>
              <a:gd name="connsiteX5199" fmla="*/ 304615 w 7427256"/>
              <a:gd name="connsiteY5199" fmla="*/ 3276117 h 7209248"/>
              <a:gd name="connsiteX5200" fmla="*/ 309095 w 7427256"/>
              <a:gd name="connsiteY5200" fmla="*/ 3262678 h 7209248"/>
              <a:gd name="connsiteX5201" fmla="*/ 322534 w 7427256"/>
              <a:gd name="connsiteY5201" fmla="*/ 3267157 h 7209248"/>
              <a:gd name="connsiteX5202" fmla="*/ 340453 w 7427256"/>
              <a:gd name="connsiteY5202" fmla="*/ 3267157 h 7209248"/>
              <a:gd name="connsiteX5203" fmla="*/ 340453 w 7427256"/>
              <a:gd name="connsiteY5203" fmla="*/ 3276117 h 7209248"/>
              <a:gd name="connsiteX5204" fmla="*/ 331494 w 7427256"/>
              <a:gd name="connsiteY5204" fmla="*/ 3285076 h 7209248"/>
              <a:gd name="connsiteX5205" fmla="*/ 327014 w 7427256"/>
              <a:gd name="connsiteY5205" fmla="*/ 3289556 h 7209248"/>
              <a:gd name="connsiteX5206" fmla="*/ 340453 w 7427256"/>
              <a:gd name="connsiteY5206" fmla="*/ 3294035 h 7209248"/>
              <a:gd name="connsiteX5207" fmla="*/ 349412 w 7427256"/>
              <a:gd name="connsiteY5207" fmla="*/ 3298515 h 7209248"/>
              <a:gd name="connsiteX5208" fmla="*/ 349412 w 7427256"/>
              <a:gd name="connsiteY5208" fmla="*/ 3302995 h 7209248"/>
              <a:gd name="connsiteX5209" fmla="*/ 322534 w 7427256"/>
              <a:gd name="connsiteY5209" fmla="*/ 3311954 h 7209248"/>
              <a:gd name="connsiteX5210" fmla="*/ 304615 w 7427256"/>
              <a:gd name="connsiteY5210" fmla="*/ 3311954 h 7209248"/>
              <a:gd name="connsiteX5211" fmla="*/ 313575 w 7427256"/>
              <a:gd name="connsiteY5211" fmla="*/ 3320914 h 7209248"/>
              <a:gd name="connsiteX5212" fmla="*/ 327014 w 7427256"/>
              <a:gd name="connsiteY5212" fmla="*/ 3343311 h 7209248"/>
              <a:gd name="connsiteX5213" fmla="*/ 331494 w 7427256"/>
              <a:gd name="connsiteY5213" fmla="*/ 3356750 h 7209248"/>
              <a:gd name="connsiteX5214" fmla="*/ 331494 w 7427256"/>
              <a:gd name="connsiteY5214" fmla="*/ 3365710 h 7209248"/>
              <a:gd name="connsiteX5215" fmla="*/ 313575 w 7427256"/>
              <a:gd name="connsiteY5215" fmla="*/ 3356750 h 7209248"/>
              <a:gd name="connsiteX5216" fmla="*/ 304615 w 7427256"/>
              <a:gd name="connsiteY5216" fmla="*/ 3365710 h 7209248"/>
              <a:gd name="connsiteX5217" fmla="*/ 304615 w 7427256"/>
              <a:gd name="connsiteY5217" fmla="*/ 3374669 h 7209248"/>
              <a:gd name="connsiteX5218" fmla="*/ 313575 w 7427256"/>
              <a:gd name="connsiteY5218" fmla="*/ 3379149 h 7209248"/>
              <a:gd name="connsiteX5219" fmla="*/ 304615 w 7427256"/>
              <a:gd name="connsiteY5219" fmla="*/ 3383629 h 7209248"/>
              <a:gd name="connsiteX5220" fmla="*/ 313575 w 7427256"/>
              <a:gd name="connsiteY5220" fmla="*/ 3401547 h 7209248"/>
              <a:gd name="connsiteX5221" fmla="*/ 349412 w 7427256"/>
              <a:gd name="connsiteY5221" fmla="*/ 3410507 h 7209248"/>
              <a:gd name="connsiteX5222" fmla="*/ 344933 w 7427256"/>
              <a:gd name="connsiteY5222" fmla="*/ 3419465 h 7209248"/>
              <a:gd name="connsiteX5223" fmla="*/ 340453 w 7427256"/>
              <a:gd name="connsiteY5223" fmla="*/ 3428425 h 7209248"/>
              <a:gd name="connsiteX5224" fmla="*/ 344933 w 7427256"/>
              <a:gd name="connsiteY5224" fmla="*/ 3441864 h 7209248"/>
              <a:gd name="connsiteX5225" fmla="*/ 340453 w 7427256"/>
              <a:gd name="connsiteY5225" fmla="*/ 3446343 h 7209248"/>
              <a:gd name="connsiteX5226" fmla="*/ 367331 w 7427256"/>
              <a:gd name="connsiteY5226" fmla="*/ 3500099 h 7209248"/>
              <a:gd name="connsiteX5227" fmla="*/ 376291 w 7427256"/>
              <a:gd name="connsiteY5227" fmla="*/ 3500099 h 7209248"/>
              <a:gd name="connsiteX5228" fmla="*/ 367331 w 7427256"/>
              <a:gd name="connsiteY5228" fmla="*/ 3509058 h 7209248"/>
              <a:gd name="connsiteX5229" fmla="*/ 349412 w 7427256"/>
              <a:gd name="connsiteY5229" fmla="*/ 3526977 h 7209248"/>
              <a:gd name="connsiteX5230" fmla="*/ 340453 w 7427256"/>
              <a:gd name="connsiteY5230" fmla="*/ 3544896 h 7209248"/>
              <a:gd name="connsiteX5231" fmla="*/ 340453 w 7427256"/>
              <a:gd name="connsiteY5231" fmla="*/ 3562815 h 7209248"/>
              <a:gd name="connsiteX5232" fmla="*/ 340453 w 7427256"/>
              <a:gd name="connsiteY5232" fmla="*/ 3571774 h 7209248"/>
              <a:gd name="connsiteX5233" fmla="*/ 344933 w 7427256"/>
              <a:gd name="connsiteY5233" fmla="*/ 3580732 h 7209248"/>
              <a:gd name="connsiteX5234" fmla="*/ 358372 w 7427256"/>
              <a:gd name="connsiteY5234" fmla="*/ 3589692 h 7209248"/>
              <a:gd name="connsiteX5235" fmla="*/ 385250 w 7427256"/>
              <a:gd name="connsiteY5235" fmla="*/ 3625530 h 7209248"/>
              <a:gd name="connsiteX5236" fmla="*/ 385250 w 7427256"/>
              <a:gd name="connsiteY5236" fmla="*/ 3634489 h 7209248"/>
              <a:gd name="connsiteX5237" fmla="*/ 367331 w 7427256"/>
              <a:gd name="connsiteY5237" fmla="*/ 3625530 h 7209248"/>
              <a:gd name="connsiteX5238" fmla="*/ 349412 w 7427256"/>
              <a:gd name="connsiteY5238" fmla="*/ 3607611 h 7209248"/>
              <a:gd name="connsiteX5239" fmla="*/ 331494 w 7427256"/>
              <a:gd name="connsiteY5239" fmla="*/ 3598651 h 7209248"/>
              <a:gd name="connsiteX5240" fmla="*/ 331494 w 7427256"/>
              <a:gd name="connsiteY5240" fmla="*/ 3607611 h 7209248"/>
              <a:gd name="connsiteX5241" fmla="*/ 322534 w 7427256"/>
              <a:gd name="connsiteY5241" fmla="*/ 3607611 h 7209248"/>
              <a:gd name="connsiteX5242" fmla="*/ 318055 w 7427256"/>
              <a:gd name="connsiteY5242" fmla="*/ 3598651 h 7209248"/>
              <a:gd name="connsiteX5243" fmla="*/ 322534 w 7427256"/>
              <a:gd name="connsiteY5243" fmla="*/ 3580732 h 7209248"/>
              <a:gd name="connsiteX5244" fmla="*/ 327014 w 7427256"/>
              <a:gd name="connsiteY5244" fmla="*/ 3558335 h 7209248"/>
              <a:gd name="connsiteX5245" fmla="*/ 313575 w 7427256"/>
              <a:gd name="connsiteY5245" fmla="*/ 3535936 h 7209248"/>
              <a:gd name="connsiteX5246" fmla="*/ 304615 w 7427256"/>
              <a:gd name="connsiteY5246" fmla="*/ 3535936 h 7209248"/>
              <a:gd name="connsiteX5247" fmla="*/ 313575 w 7427256"/>
              <a:gd name="connsiteY5247" fmla="*/ 3518018 h 7209248"/>
              <a:gd name="connsiteX5248" fmla="*/ 322534 w 7427256"/>
              <a:gd name="connsiteY5248" fmla="*/ 3491139 h 7209248"/>
              <a:gd name="connsiteX5249" fmla="*/ 327014 w 7427256"/>
              <a:gd name="connsiteY5249" fmla="*/ 3482181 h 7209248"/>
              <a:gd name="connsiteX5250" fmla="*/ 322534 w 7427256"/>
              <a:gd name="connsiteY5250" fmla="*/ 3455303 h 7209248"/>
              <a:gd name="connsiteX5251" fmla="*/ 313575 w 7427256"/>
              <a:gd name="connsiteY5251" fmla="*/ 3428425 h 7209248"/>
              <a:gd name="connsiteX5252" fmla="*/ 300136 w 7427256"/>
              <a:gd name="connsiteY5252" fmla="*/ 3423945 h 7209248"/>
              <a:gd name="connsiteX5253" fmla="*/ 295656 w 7427256"/>
              <a:gd name="connsiteY5253" fmla="*/ 3437384 h 7209248"/>
              <a:gd name="connsiteX5254" fmla="*/ 291177 w 7427256"/>
              <a:gd name="connsiteY5254" fmla="*/ 3455303 h 7209248"/>
              <a:gd name="connsiteX5255" fmla="*/ 268779 w 7427256"/>
              <a:gd name="connsiteY5255" fmla="*/ 3464262 h 7209248"/>
              <a:gd name="connsiteX5256" fmla="*/ 264299 w 7427256"/>
              <a:gd name="connsiteY5256" fmla="*/ 3459782 h 7209248"/>
              <a:gd name="connsiteX5257" fmla="*/ 259819 w 7427256"/>
              <a:gd name="connsiteY5257" fmla="*/ 3455303 h 7209248"/>
              <a:gd name="connsiteX5258" fmla="*/ 268779 w 7427256"/>
              <a:gd name="connsiteY5258" fmla="*/ 3455303 h 7209248"/>
              <a:gd name="connsiteX5259" fmla="*/ 273259 w 7427256"/>
              <a:gd name="connsiteY5259" fmla="*/ 3455303 h 7209248"/>
              <a:gd name="connsiteX5260" fmla="*/ 277738 w 7427256"/>
              <a:gd name="connsiteY5260" fmla="*/ 3446343 h 7209248"/>
              <a:gd name="connsiteX5261" fmla="*/ 282218 w 7427256"/>
              <a:gd name="connsiteY5261" fmla="*/ 3428425 h 7209248"/>
              <a:gd name="connsiteX5262" fmla="*/ 268779 w 7427256"/>
              <a:gd name="connsiteY5262" fmla="*/ 3419465 h 7209248"/>
              <a:gd name="connsiteX5263" fmla="*/ 259819 w 7427256"/>
              <a:gd name="connsiteY5263" fmla="*/ 3392588 h 7209248"/>
              <a:gd name="connsiteX5264" fmla="*/ 250860 w 7427256"/>
              <a:gd name="connsiteY5264" fmla="*/ 3365710 h 7209248"/>
              <a:gd name="connsiteX5265" fmla="*/ 250860 w 7427256"/>
              <a:gd name="connsiteY5265" fmla="*/ 3356750 h 7209248"/>
              <a:gd name="connsiteX5266" fmla="*/ 246380 w 7427256"/>
              <a:gd name="connsiteY5266" fmla="*/ 3347791 h 7209248"/>
              <a:gd name="connsiteX5267" fmla="*/ 232941 w 7427256"/>
              <a:gd name="connsiteY5267" fmla="*/ 3347791 h 7209248"/>
              <a:gd name="connsiteX5268" fmla="*/ 232941 w 7427256"/>
              <a:gd name="connsiteY5268" fmla="*/ 3374669 h 7209248"/>
              <a:gd name="connsiteX5269" fmla="*/ 228463 w 7427256"/>
              <a:gd name="connsiteY5269" fmla="*/ 3410507 h 7209248"/>
              <a:gd name="connsiteX5270" fmla="*/ 223983 w 7427256"/>
              <a:gd name="connsiteY5270" fmla="*/ 3419465 h 7209248"/>
              <a:gd name="connsiteX5271" fmla="*/ 206064 w 7427256"/>
              <a:gd name="connsiteY5271" fmla="*/ 3419465 h 7209248"/>
              <a:gd name="connsiteX5272" fmla="*/ 206064 w 7427256"/>
              <a:gd name="connsiteY5272" fmla="*/ 3401547 h 7209248"/>
              <a:gd name="connsiteX5273" fmla="*/ 215022 w 7427256"/>
              <a:gd name="connsiteY5273" fmla="*/ 3388108 h 7209248"/>
              <a:gd name="connsiteX5274" fmla="*/ 201584 w 7427256"/>
              <a:gd name="connsiteY5274" fmla="*/ 3370189 h 7209248"/>
              <a:gd name="connsiteX5275" fmla="*/ 188145 w 7427256"/>
              <a:gd name="connsiteY5275" fmla="*/ 3365710 h 7209248"/>
              <a:gd name="connsiteX5276" fmla="*/ 179186 w 7427256"/>
              <a:gd name="connsiteY5276" fmla="*/ 3365710 h 7209248"/>
              <a:gd name="connsiteX5277" fmla="*/ 179186 w 7427256"/>
              <a:gd name="connsiteY5277" fmla="*/ 3338833 h 7209248"/>
              <a:gd name="connsiteX5278" fmla="*/ 188145 w 7427256"/>
              <a:gd name="connsiteY5278" fmla="*/ 3347791 h 7209248"/>
              <a:gd name="connsiteX5279" fmla="*/ 206064 w 7427256"/>
              <a:gd name="connsiteY5279" fmla="*/ 3338833 h 7209248"/>
              <a:gd name="connsiteX5280" fmla="*/ 206064 w 7427256"/>
              <a:gd name="connsiteY5280" fmla="*/ 3329873 h 7209248"/>
              <a:gd name="connsiteX5281" fmla="*/ 197105 w 7427256"/>
              <a:gd name="connsiteY5281" fmla="*/ 3325393 h 7209248"/>
              <a:gd name="connsiteX5282" fmla="*/ 206064 w 7427256"/>
              <a:gd name="connsiteY5282" fmla="*/ 3311954 h 7209248"/>
              <a:gd name="connsiteX5283" fmla="*/ 210544 w 7427256"/>
              <a:gd name="connsiteY5283" fmla="*/ 3298515 h 7209248"/>
              <a:gd name="connsiteX5284" fmla="*/ 215022 w 7427256"/>
              <a:gd name="connsiteY5284" fmla="*/ 3294035 h 7209248"/>
              <a:gd name="connsiteX5285" fmla="*/ 219503 w 7427256"/>
              <a:gd name="connsiteY5285" fmla="*/ 3285076 h 7209248"/>
              <a:gd name="connsiteX5286" fmla="*/ 223983 w 7427256"/>
              <a:gd name="connsiteY5286" fmla="*/ 3276117 h 7209248"/>
              <a:gd name="connsiteX5287" fmla="*/ 232941 w 7427256"/>
              <a:gd name="connsiteY5287" fmla="*/ 3276117 h 7209248"/>
              <a:gd name="connsiteX5288" fmla="*/ 232941 w 7427256"/>
              <a:gd name="connsiteY5288" fmla="*/ 3285076 h 7209248"/>
              <a:gd name="connsiteX5289" fmla="*/ 241901 w 7427256"/>
              <a:gd name="connsiteY5289" fmla="*/ 3285076 h 7209248"/>
              <a:gd name="connsiteX5290" fmla="*/ 250860 w 7427256"/>
              <a:gd name="connsiteY5290" fmla="*/ 3276117 h 7209248"/>
              <a:gd name="connsiteX5291" fmla="*/ 250860 w 7427256"/>
              <a:gd name="connsiteY5291" fmla="*/ 3240280 h 7209248"/>
              <a:gd name="connsiteX5292" fmla="*/ 250860 w 7427256"/>
              <a:gd name="connsiteY5292" fmla="*/ 3226841 h 7209248"/>
              <a:gd name="connsiteX5293" fmla="*/ 250860 w 7427256"/>
              <a:gd name="connsiteY5293" fmla="*/ 3222361 h 7209248"/>
              <a:gd name="connsiteX5294" fmla="*/ 341573 w 7427256"/>
              <a:gd name="connsiteY5294" fmla="*/ 3216761 h 7209248"/>
              <a:gd name="connsiteX5295" fmla="*/ 344933 w 7427256"/>
              <a:gd name="connsiteY5295" fmla="*/ 3222361 h 7209248"/>
              <a:gd name="connsiteX5296" fmla="*/ 358372 w 7427256"/>
              <a:gd name="connsiteY5296" fmla="*/ 3222361 h 7209248"/>
              <a:gd name="connsiteX5297" fmla="*/ 358372 w 7427256"/>
              <a:gd name="connsiteY5297" fmla="*/ 3231321 h 7209248"/>
              <a:gd name="connsiteX5298" fmla="*/ 349412 w 7427256"/>
              <a:gd name="connsiteY5298" fmla="*/ 3231321 h 7209248"/>
              <a:gd name="connsiteX5299" fmla="*/ 340453 w 7427256"/>
              <a:gd name="connsiteY5299" fmla="*/ 3231321 h 7209248"/>
              <a:gd name="connsiteX5300" fmla="*/ 340453 w 7427256"/>
              <a:gd name="connsiteY5300" fmla="*/ 3217882 h 7209248"/>
              <a:gd name="connsiteX5301" fmla="*/ 341573 w 7427256"/>
              <a:gd name="connsiteY5301" fmla="*/ 3216761 h 7209248"/>
              <a:gd name="connsiteX5302" fmla="*/ 232941 w 7427256"/>
              <a:gd name="connsiteY5302" fmla="*/ 3213402 h 7209248"/>
              <a:gd name="connsiteX5303" fmla="*/ 232941 w 7427256"/>
              <a:gd name="connsiteY5303" fmla="*/ 3258198 h 7209248"/>
              <a:gd name="connsiteX5304" fmla="*/ 223983 w 7427256"/>
              <a:gd name="connsiteY5304" fmla="*/ 3249238 h 7209248"/>
              <a:gd name="connsiteX5305" fmla="*/ 232941 w 7427256"/>
              <a:gd name="connsiteY5305" fmla="*/ 3213402 h 7209248"/>
              <a:gd name="connsiteX5306" fmla="*/ 642829 w 7427256"/>
              <a:gd name="connsiteY5306" fmla="*/ 3211163 h 7209248"/>
              <a:gd name="connsiteX5307" fmla="*/ 627150 w 7427256"/>
              <a:gd name="connsiteY5307" fmla="*/ 3222361 h 7209248"/>
              <a:gd name="connsiteX5308" fmla="*/ 627150 w 7427256"/>
              <a:gd name="connsiteY5308" fmla="*/ 3240280 h 7209248"/>
              <a:gd name="connsiteX5309" fmla="*/ 636109 w 7427256"/>
              <a:gd name="connsiteY5309" fmla="*/ 3249238 h 7209248"/>
              <a:gd name="connsiteX5310" fmla="*/ 654028 w 7427256"/>
              <a:gd name="connsiteY5310" fmla="*/ 3258198 h 7209248"/>
              <a:gd name="connsiteX5311" fmla="*/ 654028 w 7427256"/>
              <a:gd name="connsiteY5311" fmla="*/ 3231321 h 7209248"/>
              <a:gd name="connsiteX5312" fmla="*/ 642829 w 7427256"/>
              <a:gd name="connsiteY5312" fmla="*/ 3211163 h 7209248"/>
              <a:gd name="connsiteX5313" fmla="*/ 7310786 w 7427256"/>
              <a:gd name="connsiteY5313" fmla="*/ 3195483 h 7209248"/>
              <a:gd name="connsiteX5314" fmla="*/ 7319744 w 7427256"/>
              <a:gd name="connsiteY5314" fmla="*/ 3195483 h 7209248"/>
              <a:gd name="connsiteX5315" fmla="*/ 7319744 w 7427256"/>
              <a:gd name="connsiteY5315" fmla="*/ 3222361 h 7209248"/>
              <a:gd name="connsiteX5316" fmla="*/ 7328703 w 7427256"/>
              <a:gd name="connsiteY5316" fmla="*/ 3213402 h 7209248"/>
              <a:gd name="connsiteX5317" fmla="*/ 7337663 w 7427256"/>
              <a:gd name="connsiteY5317" fmla="*/ 3204442 h 7209248"/>
              <a:gd name="connsiteX5318" fmla="*/ 7337663 w 7427256"/>
              <a:gd name="connsiteY5318" fmla="*/ 3231321 h 7209248"/>
              <a:gd name="connsiteX5319" fmla="*/ 7333183 w 7427256"/>
              <a:gd name="connsiteY5319" fmla="*/ 3240280 h 7209248"/>
              <a:gd name="connsiteX5320" fmla="*/ 7328703 w 7427256"/>
              <a:gd name="connsiteY5320" fmla="*/ 3253718 h 7209248"/>
              <a:gd name="connsiteX5321" fmla="*/ 7324224 w 7427256"/>
              <a:gd name="connsiteY5321" fmla="*/ 3267157 h 7209248"/>
              <a:gd name="connsiteX5322" fmla="*/ 7319744 w 7427256"/>
              <a:gd name="connsiteY5322" fmla="*/ 3294035 h 7209248"/>
              <a:gd name="connsiteX5323" fmla="*/ 7310786 w 7427256"/>
              <a:gd name="connsiteY5323" fmla="*/ 3302995 h 7209248"/>
              <a:gd name="connsiteX5324" fmla="*/ 7292866 w 7427256"/>
              <a:gd name="connsiteY5324" fmla="*/ 3294035 h 7209248"/>
              <a:gd name="connsiteX5325" fmla="*/ 7283908 w 7427256"/>
              <a:gd name="connsiteY5325" fmla="*/ 3294035 h 7209248"/>
              <a:gd name="connsiteX5326" fmla="*/ 7292866 w 7427256"/>
              <a:gd name="connsiteY5326" fmla="*/ 3285076 h 7209248"/>
              <a:gd name="connsiteX5327" fmla="*/ 7301826 w 7427256"/>
              <a:gd name="connsiteY5327" fmla="*/ 3267157 h 7209248"/>
              <a:gd name="connsiteX5328" fmla="*/ 7310786 w 7427256"/>
              <a:gd name="connsiteY5328" fmla="*/ 3258198 h 7209248"/>
              <a:gd name="connsiteX5329" fmla="*/ 7310786 w 7427256"/>
              <a:gd name="connsiteY5329" fmla="*/ 3231321 h 7209248"/>
              <a:gd name="connsiteX5330" fmla="*/ 7149518 w 7427256"/>
              <a:gd name="connsiteY5330" fmla="*/ 3186524 h 7209248"/>
              <a:gd name="connsiteX5331" fmla="*/ 7158478 w 7427256"/>
              <a:gd name="connsiteY5331" fmla="*/ 3195483 h 7209248"/>
              <a:gd name="connsiteX5332" fmla="*/ 7149518 w 7427256"/>
              <a:gd name="connsiteY5332" fmla="*/ 3204442 h 7209248"/>
              <a:gd name="connsiteX5333" fmla="*/ 7145038 w 7427256"/>
              <a:gd name="connsiteY5333" fmla="*/ 3199963 h 7209248"/>
              <a:gd name="connsiteX5334" fmla="*/ 7140558 w 7427256"/>
              <a:gd name="connsiteY5334" fmla="*/ 3195483 h 7209248"/>
              <a:gd name="connsiteX5335" fmla="*/ 7149518 w 7427256"/>
              <a:gd name="connsiteY5335" fmla="*/ 3186524 h 7209248"/>
              <a:gd name="connsiteX5336" fmla="*/ 761540 w 7427256"/>
              <a:gd name="connsiteY5336" fmla="*/ 3186524 h 7209248"/>
              <a:gd name="connsiteX5337" fmla="*/ 752581 w 7427256"/>
              <a:gd name="connsiteY5337" fmla="*/ 3199963 h 7209248"/>
              <a:gd name="connsiteX5338" fmla="*/ 761540 w 7427256"/>
              <a:gd name="connsiteY5338" fmla="*/ 3222361 h 7209248"/>
              <a:gd name="connsiteX5339" fmla="*/ 779459 w 7427256"/>
              <a:gd name="connsiteY5339" fmla="*/ 3231321 h 7209248"/>
              <a:gd name="connsiteX5340" fmla="*/ 774979 w 7427256"/>
              <a:gd name="connsiteY5340" fmla="*/ 3217882 h 7209248"/>
              <a:gd name="connsiteX5341" fmla="*/ 770500 w 7427256"/>
              <a:gd name="connsiteY5341" fmla="*/ 3213402 h 7209248"/>
              <a:gd name="connsiteX5342" fmla="*/ 761540 w 7427256"/>
              <a:gd name="connsiteY5342" fmla="*/ 3204442 h 7209248"/>
              <a:gd name="connsiteX5343" fmla="*/ 367331 w 7427256"/>
              <a:gd name="connsiteY5343" fmla="*/ 3186524 h 7209248"/>
              <a:gd name="connsiteX5344" fmla="*/ 376291 w 7427256"/>
              <a:gd name="connsiteY5344" fmla="*/ 3186524 h 7209248"/>
              <a:gd name="connsiteX5345" fmla="*/ 380771 w 7427256"/>
              <a:gd name="connsiteY5345" fmla="*/ 3195483 h 7209248"/>
              <a:gd name="connsiteX5346" fmla="*/ 371811 w 7427256"/>
              <a:gd name="connsiteY5346" fmla="*/ 3204442 h 7209248"/>
              <a:gd name="connsiteX5347" fmla="*/ 367331 w 7427256"/>
              <a:gd name="connsiteY5347" fmla="*/ 3186524 h 7209248"/>
              <a:gd name="connsiteX5348" fmla="*/ 7337663 w 7427256"/>
              <a:gd name="connsiteY5348" fmla="*/ 3177564 h 7209248"/>
              <a:gd name="connsiteX5349" fmla="*/ 7346622 w 7427256"/>
              <a:gd name="connsiteY5349" fmla="*/ 3186524 h 7209248"/>
              <a:gd name="connsiteX5350" fmla="*/ 7337663 w 7427256"/>
              <a:gd name="connsiteY5350" fmla="*/ 3186524 h 7209248"/>
              <a:gd name="connsiteX5351" fmla="*/ 7337663 w 7427256"/>
              <a:gd name="connsiteY5351" fmla="*/ 3177564 h 7209248"/>
              <a:gd name="connsiteX5352" fmla="*/ 824255 w 7427256"/>
              <a:gd name="connsiteY5352" fmla="*/ 3177564 h 7209248"/>
              <a:gd name="connsiteX5353" fmla="*/ 815296 w 7427256"/>
              <a:gd name="connsiteY5353" fmla="*/ 3186524 h 7209248"/>
              <a:gd name="connsiteX5354" fmla="*/ 833215 w 7427256"/>
              <a:gd name="connsiteY5354" fmla="*/ 3186524 h 7209248"/>
              <a:gd name="connsiteX5355" fmla="*/ 707785 w 7427256"/>
              <a:gd name="connsiteY5355" fmla="*/ 3168606 h 7209248"/>
              <a:gd name="connsiteX5356" fmla="*/ 707785 w 7427256"/>
              <a:gd name="connsiteY5356" fmla="*/ 3186524 h 7209248"/>
              <a:gd name="connsiteX5357" fmla="*/ 698825 w 7427256"/>
              <a:gd name="connsiteY5357" fmla="*/ 3177564 h 7209248"/>
              <a:gd name="connsiteX5358" fmla="*/ 707785 w 7427256"/>
              <a:gd name="connsiteY5358" fmla="*/ 3168606 h 7209248"/>
              <a:gd name="connsiteX5359" fmla="*/ 501720 w 7427256"/>
              <a:gd name="connsiteY5359" fmla="*/ 3168606 h 7209248"/>
              <a:gd name="connsiteX5360" fmla="*/ 510680 w 7427256"/>
              <a:gd name="connsiteY5360" fmla="*/ 3177564 h 7209248"/>
              <a:gd name="connsiteX5361" fmla="*/ 524119 w 7427256"/>
              <a:gd name="connsiteY5361" fmla="*/ 3182044 h 7209248"/>
              <a:gd name="connsiteX5362" fmla="*/ 528599 w 7427256"/>
              <a:gd name="connsiteY5362" fmla="*/ 3186524 h 7209248"/>
              <a:gd name="connsiteX5363" fmla="*/ 537558 w 7427256"/>
              <a:gd name="connsiteY5363" fmla="*/ 3195483 h 7209248"/>
              <a:gd name="connsiteX5364" fmla="*/ 537558 w 7427256"/>
              <a:gd name="connsiteY5364" fmla="*/ 3204442 h 7209248"/>
              <a:gd name="connsiteX5365" fmla="*/ 546517 w 7427256"/>
              <a:gd name="connsiteY5365" fmla="*/ 3204442 h 7209248"/>
              <a:gd name="connsiteX5366" fmla="*/ 573395 w 7427256"/>
              <a:gd name="connsiteY5366" fmla="*/ 3213402 h 7209248"/>
              <a:gd name="connsiteX5367" fmla="*/ 559956 w 7427256"/>
              <a:gd name="connsiteY5367" fmla="*/ 3235800 h 7209248"/>
              <a:gd name="connsiteX5368" fmla="*/ 537558 w 7427256"/>
              <a:gd name="connsiteY5368" fmla="*/ 3240280 h 7209248"/>
              <a:gd name="connsiteX5369" fmla="*/ 510680 w 7427256"/>
              <a:gd name="connsiteY5369" fmla="*/ 3222361 h 7209248"/>
              <a:gd name="connsiteX5370" fmla="*/ 474842 w 7427256"/>
              <a:gd name="connsiteY5370" fmla="*/ 3222361 h 7209248"/>
              <a:gd name="connsiteX5371" fmla="*/ 465883 w 7427256"/>
              <a:gd name="connsiteY5371" fmla="*/ 3231321 h 7209248"/>
              <a:gd name="connsiteX5372" fmla="*/ 465883 w 7427256"/>
              <a:gd name="connsiteY5372" fmla="*/ 3213402 h 7209248"/>
              <a:gd name="connsiteX5373" fmla="*/ 474842 w 7427256"/>
              <a:gd name="connsiteY5373" fmla="*/ 3204442 h 7209248"/>
              <a:gd name="connsiteX5374" fmla="*/ 483802 w 7427256"/>
              <a:gd name="connsiteY5374" fmla="*/ 3195483 h 7209248"/>
              <a:gd name="connsiteX5375" fmla="*/ 492761 w 7427256"/>
              <a:gd name="connsiteY5375" fmla="*/ 3177564 h 7209248"/>
              <a:gd name="connsiteX5376" fmla="*/ 501720 w 7427256"/>
              <a:gd name="connsiteY5376" fmla="*/ 3168606 h 7209248"/>
              <a:gd name="connsiteX5377" fmla="*/ 250860 w 7427256"/>
              <a:gd name="connsiteY5377" fmla="*/ 3164126 h 7209248"/>
              <a:gd name="connsiteX5378" fmla="*/ 259819 w 7427256"/>
              <a:gd name="connsiteY5378" fmla="*/ 3168606 h 7209248"/>
              <a:gd name="connsiteX5379" fmla="*/ 268779 w 7427256"/>
              <a:gd name="connsiteY5379" fmla="*/ 3177564 h 7209248"/>
              <a:gd name="connsiteX5380" fmla="*/ 273259 w 7427256"/>
              <a:gd name="connsiteY5380" fmla="*/ 3191003 h 7209248"/>
              <a:gd name="connsiteX5381" fmla="*/ 268779 w 7427256"/>
              <a:gd name="connsiteY5381" fmla="*/ 3195483 h 7209248"/>
              <a:gd name="connsiteX5382" fmla="*/ 259819 w 7427256"/>
              <a:gd name="connsiteY5382" fmla="*/ 3195483 h 7209248"/>
              <a:gd name="connsiteX5383" fmla="*/ 259819 w 7427256"/>
              <a:gd name="connsiteY5383" fmla="*/ 3186524 h 7209248"/>
              <a:gd name="connsiteX5384" fmla="*/ 250860 w 7427256"/>
              <a:gd name="connsiteY5384" fmla="*/ 3177564 h 7209248"/>
              <a:gd name="connsiteX5385" fmla="*/ 397408 w 7427256"/>
              <a:gd name="connsiteY5385" fmla="*/ 3152607 h 7209248"/>
              <a:gd name="connsiteX5386" fmla="*/ 394208 w 7427256"/>
              <a:gd name="connsiteY5386" fmla="*/ 3168606 h 7209248"/>
              <a:gd name="connsiteX5387" fmla="*/ 394208 w 7427256"/>
              <a:gd name="connsiteY5387" fmla="*/ 3159646 h 7209248"/>
              <a:gd name="connsiteX5388" fmla="*/ 396449 w 7427256"/>
              <a:gd name="connsiteY5388" fmla="*/ 3152927 h 7209248"/>
              <a:gd name="connsiteX5389" fmla="*/ 7319744 w 7427256"/>
              <a:gd name="connsiteY5389" fmla="*/ 3141728 h 7209248"/>
              <a:gd name="connsiteX5390" fmla="*/ 7328703 w 7427256"/>
              <a:gd name="connsiteY5390" fmla="*/ 3141728 h 7209248"/>
              <a:gd name="connsiteX5391" fmla="*/ 7328703 w 7427256"/>
              <a:gd name="connsiteY5391" fmla="*/ 3150687 h 7209248"/>
              <a:gd name="connsiteX5392" fmla="*/ 783939 w 7427256"/>
              <a:gd name="connsiteY5392" fmla="*/ 3114849 h 7209248"/>
              <a:gd name="connsiteX5393" fmla="*/ 770500 w 7427256"/>
              <a:gd name="connsiteY5393" fmla="*/ 3123809 h 7209248"/>
              <a:gd name="connsiteX5394" fmla="*/ 779459 w 7427256"/>
              <a:gd name="connsiteY5394" fmla="*/ 3132768 h 7209248"/>
              <a:gd name="connsiteX5395" fmla="*/ 788419 w 7427256"/>
              <a:gd name="connsiteY5395" fmla="*/ 3123809 h 7209248"/>
              <a:gd name="connsiteX5396" fmla="*/ 783939 w 7427256"/>
              <a:gd name="connsiteY5396" fmla="*/ 3114849 h 7209248"/>
              <a:gd name="connsiteX5397" fmla="*/ 465883 w 7427256"/>
              <a:gd name="connsiteY5397" fmla="*/ 3105890 h 7209248"/>
              <a:gd name="connsiteX5398" fmla="*/ 474842 w 7427256"/>
              <a:gd name="connsiteY5398" fmla="*/ 3141728 h 7209248"/>
              <a:gd name="connsiteX5399" fmla="*/ 465883 w 7427256"/>
              <a:gd name="connsiteY5399" fmla="*/ 3141728 h 7209248"/>
              <a:gd name="connsiteX5400" fmla="*/ 465883 w 7427256"/>
              <a:gd name="connsiteY5400" fmla="*/ 3114849 h 7209248"/>
              <a:gd name="connsiteX5401" fmla="*/ 7328703 w 7427256"/>
              <a:gd name="connsiteY5401" fmla="*/ 3096931 h 7209248"/>
              <a:gd name="connsiteX5402" fmla="*/ 7328703 w 7427256"/>
              <a:gd name="connsiteY5402" fmla="*/ 3105890 h 7209248"/>
              <a:gd name="connsiteX5403" fmla="*/ 7319744 w 7427256"/>
              <a:gd name="connsiteY5403" fmla="*/ 3105890 h 7209248"/>
              <a:gd name="connsiteX5404" fmla="*/ 7328703 w 7427256"/>
              <a:gd name="connsiteY5404" fmla="*/ 3096931 h 7209248"/>
              <a:gd name="connsiteX5405" fmla="*/ 7113680 w 7427256"/>
              <a:gd name="connsiteY5405" fmla="*/ 3087971 h 7209248"/>
              <a:gd name="connsiteX5406" fmla="*/ 7122640 w 7427256"/>
              <a:gd name="connsiteY5406" fmla="*/ 3092451 h 7209248"/>
              <a:gd name="connsiteX5407" fmla="*/ 7122640 w 7427256"/>
              <a:gd name="connsiteY5407" fmla="*/ 3096931 h 7209248"/>
              <a:gd name="connsiteX5408" fmla="*/ 7113680 w 7427256"/>
              <a:gd name="connsiteY5408" fmla="*/ 3096931 h 7209248"/>
              <a:gd name="connsiteX5409" fmla="*/ 7113680 w 7427256"/>
              <a:gd name="connsiteY5409" fmla="*/ 3087971 h 7209248"/>
              <a:gd name="connsiteX5410" fmla="*/ 7131600 w 7427256"/>
              <a:gd name="connsiteY5410" fmla="*/ 3061094 h 7209248"/>
              <a:gd name="connsiteX5411" fmla="*/ 7140558 w 7427256"/>
              <a:gd name="connsiteY5411" fmla="*/ 3061094 h 7209248"/>
              <a:gd name="connsiteX5412" fmla="*/ 7149518 w 7427256"/>
              <a:gd name="connsiteY5412" fmla="*/ 3065574 h 7209248"/>
              <a:gd name="connsiteX5413" fmla="*/ 7149518 w 7427256"/>
              <a:gd name="connsiteY5413" fmla="*/ 3070053 h 7209248"/>
              <a:gd name="connsiteX5414" fmla="*/ 7158478 w 7427256"/>
              <a:gd name="connsiteY5414" fmla="*/ 3079013 h 7209248"/>
              <a:gd name="connsiteX5415" fmla="*/ 7140558 w 7427256"/>
              <a:gd name="connsiteY5415" fmla="*/ 3087971 h 7209248"/>
              <a:gd name="connsiteX5416" fmla="*/ 7131600 w 7427256"/>
              <a:gd name="connsiteY5416" fmla="*/ 3079013 h 7209248"/>
              <a:gd name="connsiteX5417" fmla="*/ 7113680 w 7427256"/>
              <a:gd name="connsiteY5417" fmla="*/ 3043175 h 7209248"/>
              <a:gd name="connsiteX5418" fmla="*/ 7122640 w 7427256"/>
              <a:gd name="connsiteY5418" fmla="*/ 3047655 h 7209248"/>
              <a:gd name="connsiteX5419" fmla="*/ 7122640 w 7427256"/>
              <a:gd name="connsiteY5419" fmla="*/ 3052135 h 7209248"/>
              <a:gd name="connsiteX5420" fmla="*/ 7113680 w 7427256"/>
              <a:gd name="connsiteY5420" fmla="*/ 3052135 h 7209248"/>
              <a:gd name="connsiteX5421" fmla="*/ 7113680 w 7427256"/>
              <a:gd name="connsiteY5421" fmla="*/ 3043175 h 7209248"/>
              <a:gd name="connsiteX5422" fmla="*/ 7042007 w 7427256"/>
              <a:gd name="connsiteY5422" fmla="*/ 3043175 h 7209248"/>
              <a:gd name="connsiteX5423" fmla="*/ 7050966 w 7427256"/>
              <a:gd name="connsiteY5423" fmla="*/ 3052135 h 7209248"/>
              <a:gd name="connsiteX5424" fmla="*/ 7042007 w 7427256"/>
              <a:gd name="connsiteY5424" fmla="*/ 3061094 h 7209248"/>
              <a:gd name="connsiteX5425" fmla="*/ 7033047 w 7427256"/>
              <a:gd name="connsiteY5425" fmla="*/ 3052135 h 7209248"/>
              <a:gd name="connsiteX5426" fmla="*/ 7042007 w 7427256"/>
              <a:gd name="connsiteY5426" fmla="*/ 3043175 h 7209248"/>
              <a:gd name="connsiteX5427" fmla="*/ 519639 w 7427256"/>
              <a:gd name="connsiteY5427" fmla="*/ 3034216 h 7209248"/>
              <a:gd name="connsiteX5428" fmla="*/ 519639 w 7427256"/>
              <a:gd name="connsiteY5428" fmla="*/ 3043175 h 7209248"/>
              <a:gd name="connsiteX5429" fmla="*/ 528599 w 7427256"/>
              <a:gd name="connsiteY5429" fmla="*/ 3038695 h 7209248"/>
              <a:gd name="connsiteX5430" fmla="*/ 519639 w 7427256"/>
              <a:gd name="connsiteY5430" fmla="*/ 3034216 h 7209248"/>
              <a:gd name="connsiteX5431" fmla="*/ 6877938 w 7427256"/>
              <a:gd name="connsiteY5431" fmla="*/ 3005099 h 7209248"/>
              <a:gd name="connsiteX5432" fmla="*/ 6889698 w 7427256"/>
              <a:gd name="connsiteY5432" fmla="*/ 3007337 h 7209248"/>
              <a:gd name="connsiteX5433" fmla="*/ 6880738 w 7427256"/>
              <a:gd name="connsiteY5433" fmla="*/ 3025256 h 7209248"/>
              <a:gd name="connsiteX5434" fmla="*/ 6862821 w 7427256"/>
              <a:gd name="connsiteY5434" fmla="*/ 3025256 h 7209248"/>
              <a:gd name="connsiteX5435" fmla="*/ 6877938 w 7427256"/>
              <a:gd name="connsiteY5435" fmla="*/ 3005099 h 7209248"/>
              <a:gd name="connsiteX5436" fmla="*/ 7328703 w 7427256"/>
              <a:gd name="connsiteY5436" fmla="*/ 2998379 h 7209248"/>
              <a:gd name="connsiteX5437" fmla="*/ 7328703 w 7427256"/>
              <a:gd name="connsiteY5437" fmla="*/ 3007337 h 7209248"/>
              <a:gd name="connsiteX5438" fmla="*/ 7319744 w 7427256"/>
              <a:gd name="connsiteY5438" fmla="*/ 3016297 h 7209248"/>
              <a:gd name="connsiteX5439" fmla="*/ 7310786 w 7427256"/>
              <a:gd name="connsiteY5439" fmla="*/ 3016297 h 7209248"/>
              <a:gd name="connsiteX5440" fmla="*/ 7158478 w 7427256"/>
              <a:gd name="connsiteY5440" fmla="*/ 2971501 h 7209248"/>
              <a:gd name="connsiteX5441" fmla="*/ 7162956 w 7427256"/>
              <a:gd name="connsiteY5441" fmla="*/ 2975981 h 7209248"/>
              <a:gd name="connsiteX5442" fmla="*/ 7167436 w 7427256"/>
              <a:gd name="connsiteY5442" fmla="*/ 2980460 h 7209248"/>
              <a:gd name="connsiteX5443" fmla="*/ 7162956 w 7427256"/>
              <a:gd name="connsiteY5443" fmla="*/ 2980460 h 7209248"/>
              <a:gd name="connsiteX5444" fmla="*/ 7158478 w 7427256"/>
              <a:gd name="connsiteY5444" fmla="*/ 2971501 h 7209248"/>
              <a:gd name="connsiteX5445" fmla="*/ 7149518 w 7427256"/>
              <a:gd name="connsiteY5445" fmla="*/ 2953582 h 7209248"/>
              <a:gd name="connsiteX5446" fmla="*/ 7158478 w 7427256"/>
              <a:gd name="connsiteY5446" fmla="*/ 2953582 h 7209248"/>
              <a:gd name="connsiteX5447" fmla="*/ 7158478 w 7427256"/>
              <a:gd name="connsiteY5447" fmla="*/ 2962541 h 7209248"/>
              <a:gd name="connsiteX5448" fmla="*/ 555476 w 7427256"/>
              <a:gd name="connsiteY5448" fmla="*/ 2953582 h 7209248"/>
              <a:gd name="connsiteX5449" fmla="*/ 564435 w 7427256"/>
              <a:gd name="connsiteY5449" fmla="*/ 2962541 h 7209248"/>
              <a:gd name="connsiteX5450" fmla="*/ 573395 w 7427256"/>
              <a:gd name="connsiteY5450" fmla="*/ 2953582 h 7209248"/>
              <a:gd name="connsiteX5451" fmla="*/ 660747 w 7427256"/>
              <a:gd name="connsiteY5451" fmla="*/ 2947982 h 7209248"/>
              <a:gd name="connsiteX5452" fmla="*/ 662988 w 7427256"/>
              <a:gd name="connsiteY5452" fmla="*/ 2953582 h 7209248"/>
              <a:gd name="connsiteX5453" fmla="*/ 662988 w 7427256"/>
              <a:gd name="connsiteY5453" fmla="*/ 2971501 h 7209248"/>
              <a:gd name="connsiteX5454" fmla="*/ 658508 w 7427256"/>
              <a:gd name="connsiteY5454" fmla="*/ 2980460 h 7209248"/>
              <a:gd name="connsiteX5455" fmla="*/ 645069 w 7427256"/>
              <a:gd name="connsiteY5455" fmla="*/ 2989420 h 7209248"/>
              <a:gd name="connsiteX5456" fmla="*/ 627150 w 7427256"/>
              <a:gd name="connsiteY5456" fmla="*/ 2989420 h 7209248"/>
              <a:gd name="connsiteX5457" fmla="*/ 645069 w 7427256"/>
              <a:gd name="connsiteY5457" fmla="*/ 2980460 h 7209248"/>
              <a:gd name="connsiteX5458" fmla="*/ 649549 w 7427256"/>
              <a:gd name="connsiteY5458" fmla="*/ 2967021 h 7209248"/>
              <a:gd name="connsiteX5459" fmla="*/ 654028 w 7427256"/>
              <a:gd name="connsiteY5459" fmla="*/ 2962541 h 7209248"/>
              <a:gd name="connsiteX5460" fmla="*/ 654028 w 7427256"/>
              <a:gd name="connsiteY5460" fmla="*/ 2949102 h 7209248"/>
              <a:gd name="connsiteX5461" fmla="*/ 660747 w 7427256"/>
              <a:gd name="connsiteY5461" fmla="*/ 2947982 h 7209248"/>
              <a:gd name="connsiteX5462" fmla="*/ 1093034 w 7427256"/>
              <a:gd name="connsiteY5462" fmla="*/ 2944623 h 7209248"/>
              <a:gd name="connsiteX5463" fmla="*/ 1084075 w 7427256"/>
              <a:gd name="connsiteY5463" fmla="*/ 2953582 h 7209248"/>
              <a:gd name="connsiteX5464" fmla="*/ 1093034 w 7427256"/>
              <a:gd name="connsiteY5464" fmla="*/ 2953582 h 7209248"/>
              <a:gd name="connsiteX5465" fmla="*/ 1093034 w 7427256"/>
              <a:gd name="connsiteY5465" fmla="*/ 2944623 h 7209248"/>
              <a:gd name="connsiteX5466" fmla="*/ 7033047 w 7427256"/>
              <a:gd name="connsiteY5466" fmla="*/ 2908786 h 7209248"/>
              <a:gd name="connsiteX5467" fmla="*/ 7042007 w 7427256"/>
              <a:gd name="connsiteY5467" fmla="*/ 2917744 h 7209248"/>
              <a:gd name="connsiteX5468" fmla="*/ 7086802 w 7427256"/>
              <a:gd name="connsiteY5468" fmla="*/ 2917744 h 7209248"/>
              <a:gd name="connsiteX5469" fmla="*/ 7095762 w 7427256"/>
              <a:gd name="connsiteY5469" fmla="*/ 2913266 h 7209248"/>
              <a:gd name="connsiteX5470" fmla="*/ 7086802 w 7427256"/>
              <a:gd name="connsiteY5470" fmla="*/ 2926704 h 7209248"/>
              <a:gd name="connsiteX5471" fmla="*/ 7086802 w 7427256"/>
              <a:gd name="connsiteY5471" fmla="*/ 2935663 h 7209248"/>
              <a:gd name="connsiteX5472" fmla="*/ 7095762 w 7427256"/>
              <a:gd name="connsiteY5472" fmla="*/ 2962541 h 7209248"/>
              <a:gd name="connsiteX5473" fmla="*/ 7095762 w 7427256"/>
              <a:gd name="connsiteY5473" fmla="*/ 2998379 h 7209248"/>
              <a:gd name="connsiteX5474" fmla="*/ 7104722 w 7427256"/>
              <a:gd name="connsiteY5474" fmla="*/ 2989420 h 7209248"/>
              <a:gd name="connsiteX5475" fmla="*/ 7131600 w 7427256"/>
              <a:gd name="connsiteY5475" fmla="*/ 3016297 h 7209248"/>
              <a:gd name="connsiteX5476" fmla="*/ 7136078 w 7427256"/>
              <a:gd name="connsiteY5476" fmla="*/ 3029736 h 7209248"/>
              <a:gd name="connsiteX5477" fmla="*/ 7140558 w 7427256"/>
              <a:gd name="connsiteY5477" fmla="*/ 3034216 h 7209248"/>
              <a:gd name="connsiteX5478" fmla="*/ 7136078 w 7427256"/>
              <a:gd name="connsiteY5478" fmla="*/ 3043175 h 7209248"/>
              <a:gd name="connsiteX5479" fmla="*/ 7122640 w 7427256"/>
              <a:gd name="connsiteY5479" fmla="*/ 3034216 h 7209248"/>
              <a:gd name="connsiteX5480" fmla="*/ 7095762 w 7427256"/>
              <a:gd name="connsiteY5480" fmla="*/ 3025256 h 7209248"/>
              <a:gd name="connsiteX5481" fmla="*/ 7068884 w 7427256"/>
              <a:gd name="connsiteY5481" fmla="*/ 3016297 h 7209248"/>
              <a:gd name="connsiteX5482" fmla="*/ 7033047 w 7427256"/>
              <a:gd name="connsiteY5482" fmla="*/ 3007337 h 7209248"/>
              <a:gd name="connsiteX5483" fmla="*/ 7033047 w 7427256"/>
              <a:gd name="connsiteY5483" fmla="*/ 3016297 h 7209248"/>
              <a:gd name="connsiteX5484" fmla="*/ 7024087 w 7427256"/>
              <a:gd name="connsiteY5484" fmla="*/ 3007337 h 7209248"/>
              <a:gd name="connsiteX5485" fmla="*/ 7015128 w 7427256"/>
              <a:gd name="connsiteY5485" fmla="*/ 2998379 h 7209248"/>
              <a:gd name="connsiteX5486" fmla="*/ 7015128 w 7427256"/>
              <a:gd name="connsiteY5486" fmla="*/ 2989420 h 7209248"/>
              <a:gd name="connsiteX5487" fmla="*/ 7050966 w 7427256"/>
              <a:gd name="connsiteY5487" fmla="*/ 2980460 h 7209248"/>
              <a:gd name="connsiteX5488" fmla="*/ 7068884 w 7427256"/>
              <a:gd name="connsiteY5488" fmla="*/ 2980460 h 7209248"/>
              <a:gd name="connsiteX5489" fmla="*/ 7059924 w 7427256"/>
              <a:gd name="connsiteY5489" fmla="*/ 2971501 h 7209248"/>
              <a:gd name="connsiteX5490" fmla="*/ 7024087 w 7427256"/>
              <a:gd name="connsiteY5490" fmla="*/ 2953582 h 7209248"/>
              <a:gd name="connsiteX5491" fmla="*/ 7010648 w 7427256"/>
              <a:gd name="connsiteY5491" fmla="*/ 2944623 h 7209248"/>
              <a:gd name="connsiteX5492" fmla="*/ 7006169 w 7427256"/>
              <a:gd name="connsiteY5492" fmla="*/ 2926704 h 7209248"/>
              <a:gd name="connsiteX5493" fmla="*/ 7185355 w 7427256"/>
              <a:gd name="connsiteY5493" fmla="*/ 2899827 h 7209248"/>
              <a:gd name="connsiteX5494" fmla="*/ 7180875 w 7427256"/>
              <a:gd name="connsiteY5494" fmla="*/ 2908786 h 7209248"/>
              <a:gd name="connsiteX5495" fmla="*/ 7180875 w 7427256"/>
              <a:gd name="connsiteY5495" fmla="*/ 2904306 h 7209248"/>
              <a:gd name="connsiteX5496" fmla="*/ 7185355 w 7427256"/>
              <a:gd name="connsiteY5496" fmla="*/ 2899827 h 7209248"/>
              <a:gd name="connsiteX5497" fmla="*/ 413248 w 7427256"/>
              <a:gd name="connsiteY5497" fmla="*/ 2894227 h 7209248"/>
              <a:gd name="connsiteX5498" fmla="*/ 416607 w 7427256"/>
              <a:gd name="connsiteY5498" fmla="*/ 2895347 h 7209248"/>
              <a:gd name="connsiteX5499" fmla="*/ 421087 w 7427256"/>
              <a:gd name="connsiteY5499" fmla="*/ 2899827 h 7209248"/>
              <a:gd name="connsiteX5500" fmla="*/ 412127 w 7427256"/>
              <a:gd name="connsiteY5500" fmla="*/ 2899827 h 7209248"/>
              <a:gd name="connsiteX5501" fmla="*/ 413248 w 7427256"/>
              <a:gd name="connsiteY5501" fmla="*/ 2894227 h 7209248"/>
              <a:gd name="connsiteX5502" fmla="*/ 815296 w 7427256"/>
              <a:gd name="connsiteY5502" fmla="*/ 2881908 h 7209248"/>
              <a:gd name="connsiteX5503" fmla="*/ 833215 w 7427256"/>
              <a:gd name="connsiteY5503" fmla="*/ 2881908 h 7209248"/>
              <a:gd name="connsiteX5504" fmla="*/ 842174 w 7427256"/>
              <a:gd name="connsiteY5504" fmla="*/ 2881908 h 7209248"/>
              <a:gd name="connsiteX5505" fmla="*/ 833215 w 7427256"/>
              <a:gd name="connsiteY5505" fmla="*/ 2890867 h 7209248"/>
              <a:gd name="connsiteX5506" fmla="*/ 819775 w 7427256"/>
              <a:gd name="connsiteY5506" fmla="*/ 2890867 h 7209248"/>
              <a:gd name="connsiteX5507" fmla="*/ 815296 w 7427256"/>
              <a:gd name="connsiteY5507" fmla="*/ 2881908 h 7209248"/>
              <a:gd name="connsiteX5508" fmla="*/ 7077843 w 7427256"/>
              <a:gd name="connsiteY5508" fmla="*/ 2877429 h 7209248"/>
              <a:gd name="connsiteX5509" fmla="*/ 7086802 w 7427256"/>
              <a:gd name="connsiteY5509" fmla="*/ 2881908 h 7209248"/>
              <a:gd name="connsiteX5510" fmla="*/ 7095762 w 7427256"/>
              <a:gd name="connsiteY5510" fmla="*/ 2890867 h 7209248"/>
              <a:gd name="connsiteX5511" fmla="*/ 7068884 w 7427256"/>
              <a:gd name="connsiteY5511" fmla="*/ 2890867 h 7209248"/>
              <a:gd name="connsiteX5512" fmla="*/ 7068884 w 7427256"/>
              <a:gd name="connsiteY5512" fmla="*/ 2881908 h 7209248"/>
              <a:gd name="connsiteX5513" fmla="*/ 7077843 w 7427256"/>
              <a:gd name="connsiteY5513" fmla="*/ 2877429 h 7209248"/>
              <a:gd name="connsiteX5514" fmla="*/ 6997209 w 7427256"/>
              <a:gd name="connsiteY5514" fmla="*/ 2828152 h 7209248"/>
              <a:gd name="connsiteX5515" fmla="*/ 6988250 w 7427256"/>
              <a:gd name="connsiteY5515" fmla="*/ 2837112 h 7209248"/>
              <a:gd name="connsiteX5516" fmla="*/ 6983770 w 7427256"/>
              <a:gd name="connsiteY5516" fmla="*/ 2832632 h 7209248"/>
              <a:gd name="connsiteX5517" fmla="*/ 6997209 w 7427256"/>
              <a:gd name="connsiteY5517" fmla="*/ 2828152 h 7209248"/>
              <a:gd name="connsiteX5518" fmla="*/ 7095762 w 7427256"/>
              <a:gd name="connsiteY5518" fmla="*/ 2819193 h 7209248"/>
              <a:gd name="connsiteX5519" fmla="*/ 7104722 w 7427256"/>
              <a:gd name="connsiteY5519" fmla="*/ 2828152 h 7209248"/>
              <a:gd name="connsiteX5520" fmla="*/ 7104722 w 7427256"/>
              <a:gd name="connsiteY5520" fmla="*/ 2837112 h 7209248"/>
              <a:gd name="connsiteX5521" fmla="*/ 7095762 w 7427256"/>
              <a:gd name="connsiteY5521" fmla="*/ 2828152 h 7209248"/>
              <a:gd name="connsiteX5522" fmla="*/ 806336 w 7427256"/>
              <a:gd name="connsiteY5522" fmla="*/ 2810234 h 7209248"/>
              <a:gd name="connsiteX5523" fmla="*/ 797377 w 7427256"/>
              <a:gd name="connsiteY5523" fmla="*/ 2828152 h 7209248"/>
              <a:gd name="connsiteX5524" fmla="*/ 788419 w 7427256"/>
              <a:gd name="connsiteY5524" fmla="*/ 2837112 h 7209248"/>
              <a:gd name="connsiteX5525" fmla="*/ 806336 w 7427256"/>
              <a:gd name="connsiteY5525" fmla="*/ 2810234 h 7209248"/>
              <a:gd name="connsiteX5526" fmla="*/ 864012 w 7427256"/>
              <a:gd name="connsiteY5526" fmla="*/ 2807995 h 7209248"/>
              <a:gd name="connsiteX5527" fmla="*/ 869052 w 7427256"/>
              <a:gd name="connsiteY5527" fmla="*/ 2828152 h 7209248"/>
              <a:gd name="connsiteX5528" fmla="*/ 851133 w 7427256"/>
              <a:gd name="connsiteY5528" fmla="*/ 2837112 h 7209248"/>
              <a:gd name="connsiteX5529" fmla="*/ 851133 w 7427256"/>
              <a:gd name="connsiteY5529" fmla="*/ 2828152 h 7209248"/>
              <a:gd name="connsiteX5530" fmla="*/ 851133 w 7427256"/>
              <a:gd name="connsiteY5530" fmla="*/ 2823673 h 7209248"/>
              <a:gd name="connsiteX5531" fmla="*/ 842174 w 7427256"/>
              <a:gd name="connsiteY5531" fmla="*/ 2819193 h 7209248"/>
              <a:gd name="connsiteX5532" fmla="*/ 860093 w 7427256"/>
              <a:gd name="connsiteY5532" fmla="*/ 2810234 h 7209248"/>
              <a:gd name="connsiteX5533" fmla="*/ 864012 w 7427256"/>
              <a:gd name="connsiteY5533" fmla="*/ 2807995 h 7209248"/>
              <a:gd name="connsiteX5534" fmla="*/ 689866 w 7427256"/>
              <a:gd name="connsiteY5534" fmla="*/ 2801274 h 7209248"/>
              <a:gd name="connsiteX5535" fmla="*/ 698825 w 7427256"/>
              <a:gd name="connsiteY5535" fmla="*/ 2810234 h 7209248"/>
              <a:gd name="connsiteX5536" fmla="*/ 698825 w 7427256"/>
              <a:gd name="connsiteY5536" fmla="*/ 2819193 h 7209248"/>
              <a:gd name="connsiteX5537" fmla="*/ 680906 w 7427256"/>
              <a:gd name="connsiteY5537" fmla="*/ 2819193 h 7209248"/>
              <a:gd name="connsiteX5538" fmla="*/ 806336 w 7427256"/>
              <a:gd name="connsiteY5538" fmla="*/ 2792315 h 7209248"/>
              <a:gd name="connsiteX5539" fmla="*/ 815296 w 7427256"/>
              <a:gd name="connsiteY5539" fmla="*/ 2792315 h 7209248"/>
              <a:gd name="connsiteX5540" fmla="*/ 806336 w 7427256"/>
              <a:gd name="connsiteY5540" fmla="*/ 2801274 h 7209248"/>
              <a:gd name="connsiteX5541" fmla="*/ 797377 w 7427256"/>
              <a:gd name="connsiteY5541" fmla="*/ 2796794 h 7209248"/>
              <a:gd name="connsiteX5542" fmla="*/ 806336 w 7427256"/>
              <a:gd name="connsiteY5542" fmla="*/ 2792315 h 7209248"/>
              <a:gd name="connsiteX5543" fmla="*/ 627150 w 7427256"/>
              <a:gd name="connsiteY5543" fmla="*/ 2774396 h 7209248"/>
              <a:gd name="connsiteX5544" fmla="*/ 636109 w 7427256"/>
              <a:gd name="connsiteY5544" fmla="*/ 2783355 h 7209248"/>
              <a:gd name="connsiteX5545" fmla="*/ 627150 w 7427256"/>
              <a:gd name="connsiteY5545" fmla="*/ 2792315 h 7209248"/>
              <a:gd name="connsiteX5546" fmla="*/ 627150 w 7427256"/>
              <a:gd name="connsiteY5546" fmla="*/ 2783355 h 7209248"/>
              <a:gd name="connsiteX5547" fmla="*/ 627150 w 7427256"/>
              <a:gd name="connsiteY5547" fmla="*/ 2774396 h 7209248"/>
              <a:gd name="connsiteX5548" fmla="*/ 6988250 w 7427256"/>
              <a:gd name="connsiteY5548" fmla="*/ 2765438 h 7209248"/>
              <a:gd name="connsiteX5549" fmla="*/ 6992730 w 7427256"/>
              <a:gd name="connsiteY5549" fmla="*/ 2769916 h 7209248"/>
              <a:gd name="connsiteX5550" fmla="*/ 6997209 w 7427256"/>
              <a:gd name="connsiteY5550" fmla="*/ 2774396 h 7209248"/>
              <a:gd name="connsiteX5551" fmla="*/ 6988250 w 7427256"/>
              <a:gd name="connsiteY5551" fmla="*/ 2783355 h 7209248"/>
              <a:gd name="connsiteX5552" fmla="*/ 6988250 w 7427256"/>
              <a:gd name="connsiteY5552" fmla="*/ 2774396 h 7209248"/>
              <a:gd name="connsiteX5553" fmla="*/ 6988250 w 7427256"/>
              <a:gd name="connsiteY5553" fmla="*/ 2765438 h 7209248"/>
              <a:gd name="connsiteX5554" fmla="*/ 6710513 w 7427256"/>
              <a:gd name="connsiteY5554" fmla="*/ 2765438 h 7209248"/>
              <a:gd name="connsiteX5555" fmla="*/ 6706033 w 7427256"/>
              <a:gd name="connsiteY5555" fmla="*/ 2769916 h 7209248"/>
              <a:gd name="connsiteX5556" fmla="*/ 6701553 w 7427256"/>
              <a:gd name="connsiteY5556" fmla="*/ 2774396 h 7209248"/>
              <a:gd name="connsiteX5557" fmla="*/ 6701553 w 7427256"/>
              <a:gd name="connsiteY5557" fmla="*/ 2783355 h 7209248"/>
              <a:gd name="connsiteX5558" fmla="*/ 6710513 w 7427256"/>
              <a:gd name="connsiteY5558" fmla="*/ 2774396 h 7209248"/>
              <a:gd name="connsiteX5559" fmla="*/ 712265 w 7427256"/>
              <a:gd name="connsiteY5559" fmla="*/ 2765438 h 7209248"/>
              <a:gd name="connsiteX5560" fmla="*/ 712265 w 7427256"/>
              <a:gd name="connsiteY5560" fmla="*/ 2774396 h 7209248"/>
              <a:gd name="connsiteX5561" fmla="*/ 703305 w 7427256"/>
              <a:gd name="connsiteY5561" fmla="*/ 2783355 h 7209248"/>
              <a:gd name="connsiteX5562" fmla="*/ 703305 w 7427256"/>
              <a:gd name="connsiteY5562" fmla="*/ 2774396 h 7209248"/>
              <a:gd name="connsiteX5563" fmla="*/ 712265 w 7427256"/>
              <a:gd name="connsiteY5563" fmla="*/ 2765438 h 7209248"/>
              <a:gd name="connsiteX5564" fmla="*/ 7283908 w 7427256"/>
              <a:gd name="connsiteY5564" fmla="*/ 2756478 h 7209248"/>
              <a:gd name="connsiteX5565" fmla="*/ 7279426 w 7427256"/>
              <a:gd name="connsiteY5565" fmla="*/ 2760958 h 7209248"/>
              <a:gd name="connsiteX5566" fmla="*/ 7274948 w 7427256"/>
              <a:gd name="connsiteY5566" fmla="*/ 2765438 h 7209248"/>
              <a:gd name="connsiteX5567" fmla="*/ 7274948 w 7427256"/>
              <a:gd name="connsiteY5567" fmla="*/ 2760958 h 7209248"/>
              <a:gd name="connsiteX5568" fmla="*/ 7283908 w 7427256"/>
              <a:gd name="connsiteY5568" fmla="*/ 2756478 h 7209248"/>
              <a:gd name="connsiteX5569" fmla="*/ 6764268 w 7427256"/>
              <a:gd name="connsiteY5569" fmla="*/ 2729600 h 7209248"/>
              <a:gd name="connsiteX5570" fmla="*/ 6746350 w 7427256"/>
              <a:gd name="connsiteY5570" fmla="*/ 2738559 h 7209248"/>
              <a:gd name="connsiteX5571" fmla="*/ 6768747 w 7427256"/>
              <a:gd name="connsiteY5571" fmla="*/ 2743039 h 7209248"/>
              <a:gd name="connsiteX5572" fmla="*/ 6782186 w 7427256"/>
              <a:gd name="connsiteY5572" fmla="*/ 2738559 h 7209248"/>
              <a:gd name="connsiteX5573" fmla="*/ 6773227 w 7427256"/>
              <a:gd name="connsiteY5573" fmla="*/ 2729600 h 7209248"/>
              <a:gd name="connsiteX5574" fmla="*/ 6764268 w 7427256"/>
              <a:gd name="connsiteY5574" fmla="*/ 2729600 h 7209248"/>
              <a:gd name="connsiteX5575" fmla="*/ 6988250 w 7427256"/>
              <a:gd name="connsiteY5575" fmla="*/ 2720640 h 7209248"/>
              <a:gd name="connsiteX5576" fmla="*/ 6997209 w 7427256"/>
              <a:gd name="connsiteY5576" fmla="*/ 2729600 h 7209248"/>
              <a:gd name="connsiteX5577" fmla="*/ 6988250 w 7427256"/>
              <a:gd name="connsiteY5577" fmla="*/ 2738559 h 7209248"/>
              <a:gd name="connsiteX5578" fmla="*/ 6988250 w 7427256"/>
              <a:gd name="connsiteY5578" fmla="*/ 2729600 h 7209248"/>
              <a:gd name="connsiteX5579" fmla="*/ 779459 w 7427256"/>
              <a:gd name="connsiteY5579" fmla="*/ 2720640 h 7209248"/>
              <a:gd name="connsiteX5580" fmla="*/ 797377 w 7427256"/>
              <a:gd name="connsiteY5580" fmla="*/ 2729600 h 7209248"/>
              <a:gd name="connsiteX5581" fmla="*/ 779459 w 7427256"/>
              <a:gd name="connsiteY5581" fmla="*/ 2729600 h 7209248"/>
              <a:gd name="connsiteX5582" fmla="*/ 779459 w 7427256"/>
              <a:gd name="connsiteY5582" fmla="*/ 2720640 h 7209248"/>
              <a:gd name="connsiteX5583" fmla="*/ 743622 w 7427256"/>
              <a:gd name="connsiteY5583" fmla="*/ 2720640 h 7209248"/>
              <a:gd name="connsiteX5584" fmla="*/ 770500 w 7427256"/>
              <a:gd name="connsiteY5584" fmla="*/ 2720640 h 7209248"/>
              <a:gd name="connsiteX5585" fmla="*/ 743622 w 7427256"/>
              <a:gd name="connsiteY5585" fmla="*/ 2720640 h 7209248"/>
              <a:gd name="connsiteX5586" fmla="*/ 7006169 w 7427256"/>
              <a:gd name="connsiteY5586" fmla="*/ 2711681 h 7209248"/>
              <a:gd name="connsiteX5587" fmla="*/ 7015128 w 7427256"/>
              <a:gd name="connsiteY5587" fmla="*/ 2711681 h 7209248"/>
              <a:gd name="connsiteX5588" fmla="*/ 7024087 w 7427256"/>
              <a:gd name="connsiteY5588" fmla="*/ 2734080 h 7209248"/>
              <a:gd name="connsiteX5589" fmla="*/ 7033047 w 7427256"/>
              <a:gd name="connsiteY5589" fmla="*/ 2747519 h 7209248"/>
              <a:gd name="connsiteX5590" fmla="*/ 7037526 w 7427256"/>
              <a:gd name="connsiteY5590" fmla="*/ 2756478 h 7209248"/>
              <a:gd name="connsiteX5591" fmla="*/ 7042007 w 7427256"/>
              <a:gd name="connsiteY5591" fmla="*/ 2774396 h 7209248"/>
              <a:gd name="connsiteX5592" fmla="*/ 7042007 w 7427256"/>
              <a:gd name="connsiteY5592" fmla="*/ 2783355 h 7209248"/>
              <a:gd name="connsiteX5593" fmla="*/ 7050966 w 7427256"/>
              <a:gd name="connsiteY5593" fmla="*/ 2792315 h 7209248"/>
              <a:gd name="connsiteX5594" fmla="*/ 7068884 w 7427256"/>
              <a:gd name="connsiteY5594" fmla="*/ 2810234 h 7209248"/>
              <a:gd name="connsiteX5595" fmla="*/ 7050966 w 7427256"/>
              <a:gd name="connsiteY5595" fmla="*/ 2819193 h 7209248"/>
              <a:gd name="connsiteX5596" fmla="*/ 7042007 w 7427256"/>
              <a:gd name="connsiteY5596" fmla="*/ 2837112 h 7209248"/>
              <a:gd name="connsiteX5597" fmla="*/ 7042007 w 7427256"/>
              <a:gd name="connsiteY5597" fmla="*/ 2846070 h 7209248"/>
              <a:gd name="connsiteX5598" fmla="*/ 7033047 w 7427256"/>
              <a:gd name="connsiteY5598" fmla="*/ 2855030 h 7209248"/>
              <a:gd name="connsiteX5599" fmla="*/ 7033047 w 7427256"/>
              <a:gd name="connsiteY5599" fmla="*/ 2863989 h 7209248"/>
              <a:gd name="connsiteX5600" fmla="*/ 7033047 w 7427256"/>
              <a:gd name="connsiteY5600" fmla="*/ 2872948 h 7209248"/>
              <a:gd name="connsiteX5601" fmla="*/ 7042007 w 7427256"/>
              <a:gd name="connsiteY5601" fmla="*/ 2881908 h 7209248"/>
              <a:gd name="connsiteX5602" fmla="*/ 7046486 w 7427256"/>
              <a:gd name="connsiteY5602" fmla="*/ 2890867 h 7209248"/>
              <a:gd name="connsiteX5603" fmla="*/ 7024087 w 7427256"/>
              <a:gd name="connsiteY5603" fmla="*/ 2899827 h 7209248"/>
              <a:gd name="connsiteX5604" fmla="*/ 6997209 w 7427256"/>
              <a:gd name="connsiteY5604" fmla="*/ 2899827 h 7209248"/>
              <a:gd name="connsiteX5605" fmla="*/ 6979292 w 7427256"/>
              <a:gd name="connsiteY5605" fmla="*/ 2881908 h 7209248"/>
              <a:gd name="connsiteX5606" fmla="*/ 6997209 w 7427256"/>
              <a:gd name="connsiteY5606" fmla="*/ 2881908 h 7209248"/>
              <a:gd name="connsiteX5607" fmla="*/ 7015128 w 7427256"/>
              <a:gd name="connsiteY5607" fmla="*/ 2890867 h 7209248"/>
              <a:gd name="connsiteX5608" fmla="*/ 7015128 w 7427256"/>
              <a:gd name="connsiteY5608" fmla="*/ 2863989 h 7209248"/>
              <a:gd name="connsiteX5609" fmla="*/ 7015128 w 7427256"/>
              <a:gd name="connsiteY5609" fmla="*/ 2850550 h 7209248"/>
              <a:gd name="connsiteX5610" fmla="*/ 7024087 w 7427256"/>
              <a:gd name="connsiteY5610" fmla="*/ 2837112 h 7209248"/>
              <a:gd name="connsiteX5611" fmla="*/ 7033047 w 7427256"/>
              <a:gd name="connsiteY5611" fmla="*/ 2819193 h 7209248"/>
              <a:gd name="connsiteX5612" fmla="*/ 7006169 w 7427256"/>
              <a:gd name="connsiteY5612" fmla="*/ 2810234 h 7209248"/>
              <a:gd name="connsiteX5613" fmla="*/ 7015128 w 7427256"/>
              <a:gd name="connsiteY5613" fmla="*/ 2801274 h 7209248"/>
              <a:gd name="connsiteX5614" fmla="*/ 7033047 w 7427256"/>
              <a:gd name="connsiteY5614" fmla="*/ 2792315 h 7209248"/>
              <a:gd name="connsiteX5615" fmla="*/ 7033047 w 7427256"/>
              <a:gd name="connsiteY5615" fmla="*/ 2774396 h 7209248"/>
              <a:gd name="connsiteX5616" fmla="*/ 7015128 w 7427256"/>
              <a:gd name="connsiteY5616" fmla="*/ 2747519 h 7209248"/>
              <a:gd name="connsiteX5617" fmla="*/ 7006169 w 7427256"/>
              <a:gd name="connsiteY5617" fmla="*/ 2729600 h 7209248"/>
              <a:gd name="connsiteX5618" fmla="*/ 7006169 w 7427256"/>
              <a:gd name="connsiteY5618" fmla="*/ 2716161 h 7209248"/>
              <a:gd name="connsiteX5619" fmla="*/ 7006169 w 7427256"/>
              <a:gd name="connsiteY5619" fmla="*/ 2711681 h 7209248"/>
              <a:gd name="connsiteX5620" fmla="*/ 6620920 w 7427256"/>
              <a:gd name="connsiteY5620" fmla="*/ 2711681 h 7209248"/>
              <a:gd name="connsiteX5621" fmla="*/ 6620920 w 7427256"/>
              <a:gd name="connsiteY5621" fmla="*/ 2720640 h 7209248"/>
              <a:gd name="connsiteX5622" fmla="*/ 6634359 w 7427256"/>
              <a:gd name="connsiteY5622" fmla="*/ 2716161 h 7209248"/>
              <a:gd name="connsiteX5623" fmla="*/ 6629879 w 7427256"/>
              <a:gd name="connsiteY5623" fmla="*/ 2711681 h 7209248"/>
              <a:gd name="connsiteX5624" fmla="*/ 6620920 w 7427256"/>
              <a:gd name="connsiteY5624" fmla="*/ 2711681 h 7209248"/>
              <a:gd name="connsiteX5625" fmla="*/ 6880738 w 7427256"/>
              <a:gd name="connsiteY5625" fmla="*/ 2693762 h 7209248"/>
              <a:gd name="connsiteX5626" fmla="*/ 6889698 w 7427256"/>
              <a:gd name="connsiteY5626" fmla="*/ 2702722 h 7209248"/>
              <a:gd name="connsiteX5627" fmla="*/ 6880738 w 7427256"/>
              <a:gd name="connsiteY5627" fmla="*/ 2702722 h 7209248"/>
              <a:gd name="connsiteX5628" fmla="*/ 394208 w 7427256"/>
              <a:gd name="connsiteY5628" fmla="*/ 2693762 h 7209248"/>
              <a:gd name="connsiteX5629" fmla="*/ 394208 w 7427256"/>
              <a:gd name="connsiteY5629" fmla="*/ 2702722 h 7209248"/>
              <a:gd name="connsiteX5630" fmla="*/ 389730 w 7427256"/>
              <a:gd name="connsiteY5630" fmla="*/ 2707201 h 7209248"/>
              <a:gd name="connsiteX5631" fmla="*/ 385250 w 7427256"/>
              <a:gd name="connsiteY5631" fmla="*/ 2711681 h 7209248"/>
              <a:gd name="connsiteX5632" fmla="*/ 385250 w 7427256"/>
              <a:gd name="connsiteY5632" fmla="*/ 2702722 h 7209248"/>
              <a:gd name="connsiteX5633" fmla="*/ 394208 w 7427256"/>
              <a:gd name="connsiteY5633" fmla="*/ 2693762 h 7209248"/>
              <a:gd name="connsiteX5634" fmla="*/ 7057685 w 7427256"/>
              <a:gd name="connsiteY5634" fmla="*/ 2689283 h 7209248"/>
              <a:gd name="connsiteX5635" fmla="*/ 7068884 w 7427256"/>
              <a:gd name="connsiteY5635" fmla="*/ 2693762 h 7209248"/>
              <a:gd name="connsiteX5636" fmla="*/ 7050966 w 7427256"/>
              <a:gd name="connsiteY5636" fmla="*/ 2711681 h 7209248"/>
              <a:gd name="connsiteX5637" fmla="*/ 7033047 w 7427256"/>
              <a:gd name="connsiteY5637" fmla="*/ 2711681 h 7209248"/>
              <a:gd name="connsiteX5638" fmla="*/ 7037526 w 7427256"/>
              <a:gd name="connsiteY5638" fmla="*/ 2707201 h 7209248"/>
              <a:gd name="connsiteX5639" fmla="*/ 7042007 w 7427256"/>
              <a:gd name="connsiteY5639" fmla="*/ 2693762 h 7209248"/>
              <a:gd name="connsiteX5640" fmla="*/ 7057685 w 7427256"/>
              <a:gd name="connsiteY5640" fmla="*/ 2689283 h 7209248"/>
              <a:gd name="connsiteX5641" fmla="*/ 7033047 w 7427256"/>
              <a:gd name="connsiteY5641" fmla="*/ 2657926 h 7209248"/>
              <a:gd name="connsiteX5642" fmla="*/ 7042007 w 7427256"/>
              <a:gd name="connsiteY5642" fmla="*/ 2666885 h 7209248"/>
              <a:gd name="connsiteX5643" fmla="*/ 7024087 w 7427256"/>
              <a:gd name="connsiteY5643" fmla="*/ 2666885 h 7209248"/>
              <a:gd name="connsiteX5644" fmla="*/ 6970332 w 7427256"/>
              <a:gd name="connsiteY5644" fmla="*/ 2657926 h 7209248"/>
              <a:gd name="connsiteX5645" fmla="*/ 6988250 w 7427256"/>
              <a:gd name="connsiteY5645" fmla="*/ 2666885 h 7209248"/>
              <a:gd name="connsiteX5646" fmla="*/ 6970332 w 7427256"/>
              <a:gd name="connsiteY5646" fmla="*/ 2666885 h 7209248"/>
              <a:gd name="connsiteX5647" fmla="*/ 6970332 w 7427256"/>
              <a:gd name="connsiteY5647" fmla="*/ 2657926 h 7209248"/>
              <a:gd name="connsiteX5648" fmla="*/ 1030320 w 7427256"/>
              <a:gd name="connsiteY5648" fmla="*/ 2657926 h 7209248"/>
              <a:gd name="connsiteX5649" fmla="*/ 1030320 w 7427256"/>
              <a:gd name="connsiteY5649" fmla="*/ 2666885 h 7209248"/>
              <a:gd name="connsiteX5650" fmla="*/ 1039278 w 7427256"/>
              <a:gd name="connsiteY5650" fmla="*/ 2657926 h 7209248"/>
              <a:gd name="connsiteX5651" fmla="*/ 6741870 w 7427256"/>
              <a:gd name="connsiteY5651" fmla="*/ 2648966 h 7209248"/>
              <a:gd name="connsiteX5652" fmla="*/ 6737390 w 7427256"/>
              <a:gd name="connsiteY5652" fmla="*/ 2657926 h 7209248"/>
              <a:gd name="connsiteX5653" fmla="*/ 6755308 w 7427256"/>
              <a:gd name="connsiteY5653" fmla="*/ 2711681 h 7209248"/>
              <a:gd name="connsiteX5654" fmla="*/ 6764268 w 7427256"/>
              <a:gd name="connsiteY5654" fmla="*/ 2684803 h 7209248"/>
              <a:gd name="connsiteX5655" fmla="*/ 6755308 w 7427256"/>
              <a:gd name="connsiteY5655" fmla="*/ 2657926 h 7209248"/>
              <a:gd name="connsiteX5656" fmla="*/ 6741870 w 7427256"/>
              <a:gd name="connsiteY5656" fmla="*/ 2648966 h 7209248"/>
              <a:gd name="connsiteX5657" fmla="*/ 537558 w 7427256"/>
              <a:gd name="connsiteY5657" fmla="*/ 2648966 h 7209248"/>
              <a:gd name="connsiteX5658" fmla="*/ 546517 w 7427256"/>
              <a:gd name="connsiteY5658" fmla="*/ 2657926 h 7209248"/>
              <a:gd name="connsiteX5659" fmla="*/ 546517 w 7427256"/>
              <a:gd name="connsiteY5659" fmla="*/ 2648966 h 7209248"/>
              <a:gd name="connsiteX5660" fmla="*/ 6826984 w 7427256"/>
              <a:gd name="connsiteY5660" fmla="*/ 2640007 h 7209248"/>
              <a:gd name="connsiteX5661" fmla="*/ 6853861 w 7427256"/>
              <a:gd name="connsiteY5661" fmla="*/ 2666885 h 7209248"/>
              <a:gd name="connsiteX5662" fmla="*/ 6853861 w 7427256"/>
              <a:gd name="connsiteY5662" fmla="*/ 2671365 h 7209248"/>
              <a:gd name="connsiteX5663" fmla="*/ 6849381 w 7427256"/>
              <a:gd name="connsiteY5663" fmla="*/ 2671365 h 7209248"/>
              <a:gd name="connsiteX5664" fmla="*/ 6840422 w 7427256"/>
              <a:gd name="connsiteY5664" fmla="*/ 2671365 h 7209248"/>
              <a:gd name="connsiteX5665" fmla="*/ 6826984 w 7427256"/>
              <a:gd name="connsiteY5665" fmla="*/ 2675843 h 7209248"/>
              <a:gd name="connsiteX5666" fmla="*/ 6818024 w 7427256"/>
              <a:gd name="connsiteY5666" fmla="*/ 2666885 h 7209248"/>
              <a:gd name="connsiteX5667" fmla="*/ 6826984 w 7427256"/>
              <a:gd name="connsiteY5667" fmla="*/ 2640007 h 7209248"/>
              <a:gd name="connsiteX5668" fmla="*/ 6634359 w 7427256"/>
              <a:gd name="connsiteY5668" fmla="*/ 2640007 h 7209248"/>
              <a:gd name="connsiteX5669" fmla="*/ 6611960 w 7427256"/>
              <a:gd name="connsiteY5669" fmla="*/ 2648966 h 7209248"/>
              <a:gd name="connsiteX5670" fmla="*/ 6594041 w 7427256"/>
              <a:gd name="connsiteY5670" fmla="*/ 2666885 h 7209248"/>
              <a:gd name="connsiteX5671" fmla="*/ 6603001 w 7427256"/>
              <a:gd name="connsiteY5671" fmla="*/ 2684803 h 7209248"/>
              <a:gd name="connsiteX5672" fmla="*/ 6620920 w 7427256"/>
              <a:gd name="connsiteY5672" fmla="*/ 2684803 h 7209248"/>
              <a:gd name="connsiteX5673" fmla="*/ 6634359 w 7427256"/>
              <a:gd name="connsiteY5673" fmla="*/ 2666885 h 7209248"/>
              <a:gd name="connsiteX5674" fmla="*/ 6647798 w 7427256"/>
              <a:gd name="connsiteY5674" fmla="*/ 2648966 h 7209248"/>
              <a:gd name="connsiteX5675" fmla="*/ 6634359 w 7427256"/>
              <a:gd name="connsiteY5675" fmla="*/ 2640007 h 7209248"/>
              <a:gd name="connsiteX5676" fmla="*/ 680907 w 7427256"/>
              <a:gd name="connsiteY5676" fmla="*/ 2635527 h 7209248"/>
              <a:gd name="connsiteX5677" fmla="*/ 689866 w 7427256"/>
              <a:gd name="connsiteY5677" fmla="*/ 2640007 h 7209248"/>
              <a:gd name="connsiteX5678" fmla="*/ 689866 w 7427256"/>
              <a:gd name="connsiteY5678" fmla="*/ 2648966 h 7209248"/>
              <a:gd name="connsiteX5679" fmla="*/ 698825 w 7427256"/>
              <a:gd name="connsiteY5679" fmla="*/ 2675843 h 7209248"/>
              <a:gd name="connsiteX5680" fmla="*/ 689866 w 7427256"/>
              <a:gd name="connsiteY5680" fmla="*/ 2689283 h 7209248"/>
              <a:gd name="connsiteX5681" fmla="*/ 680906 w 7427256"/>
              <a:gd name="connsiteY5681" fmla="*/ 2711681 h 7209248"/>
              <a:gd name="connsiteX5682" fmla="*/ 671947 w 7427256"/>
              <a:gd name="connsiteY5682" fmla="*/ 2729600 h 7209248"/>
              <a:gd name="connsiteX5683" fmla="*/ 654028 w 7427256"/>
              <a:gd name="connsiteY5683" fmla="*/ 2734080 h 7209248"/>
              <a:gd name="connsiteX5684" fmla="*/ 645069 w 7427256"/>
              <a:gd name="connsiteY5684" fmla="*/ 2738559 h 7209248"/>
              <a:gd name="connsiteX5685" fmla="*/ 627150 w 7427256"/>
              <a:gd name="connsiteY5685" fmla="*/ 2738559 h 7209248"/>
              <a:gd name="connsiteX5686" fmla="*/ 636109 w 7427256"/>
              <a:gd name="connsiteY5686" fmla="*/ 2725120 h 7209248"/>
              <a:gd name="connsiteX5687" fmla="*/ 645069 w 7427256"/>
              <a:gd name="connsiteY5687" fmla="*/ 2716161 h 7209248"/>
              <a:gd name="connsiteX5688" fmla="*/ 636109 w 7427256"/>
              <a:gd name="connsiteY5688" fmla="*/ 2707201 h 7209248"/>
              <a:gd name="connsiteX5689" fmla="*/ 627150 w 7427256"/>
              <a:gd name="connsiteY5689" fmla="*/ 2698242 h 7209248"/>
              <a:gd name="connsiteX5690" fmla="*/ 627150 w 7427256"/>
              <a:gd name="connsiteY5690" fmla="*/ 2684803 h 7209248"/>
              <a:gd name="connsiteX5691" fmla="*/ 631630 w 7427256"/>
              <a:gd name="connsiteY5691" fmla="*/ 2675843 h 7209248"/>
              <a:gd name="connsiteX5692" fmla="*/ 645069 w 7427256"/>
              <a:gd name="connsiteY5692" fmla="*/ 2675843 h 7209248"/>
              <a:gd name="connsiteX5693" fmla="*/ 654028 w 7427256"/>
              <a:gd name="connsiteY5693" fmla="*/ 2657926 h 7209248"/>
              <a:gd name="connsiteX5694" fmla="*/ 658508 w 7427256"/>
              <a:gd name="connsiteY5694" fmla="*/ 2648966 h 7209248"/>
              <a:gd name="connsiteX5695" fmla="*/ 671947 w 7427256"/>
              <a:gd name="connsiteY5695" fmla="*/ 2640007 h 7209248"/>
              <a:gd name="connsiteX5696" fmla="*/ 680907 w 7427256"/>
              <a:gd name="connsiteY5696" fmla="*/ 2635527 h 7209248"/>
              <a:gd name="connsiteX5697" fmla="*/ 6943454 w 7427256"/>
              <a:gd name="connsiteY5697" fmla="*/ 2631047 h 7209248"/>
              <a:gd name="connsiteX5698" fmla="*/ 6952414 w 7427256"/>
              <a:gd name="connsiteY5698" fmla="*/ 2648966 h 7209248"/>
              <a:gd name="connsiteX5699" fmla="*/ 6943454 w 7427256"/>
              <a:gd name="connsiteY5699" fmla="*/ 2648966 h 7209248"/>
              <a:gd name="connsiteX5700" fmla="*/ 6938975 w 7427256"/>
              <a:gd name="connsiteY5700" fmla="*/ 2635527 h 7209248"/>
              <a:gd name="connsiteX5701" fmla="*/ 6943454 w 7427256"/>
              <a:gd name="connsiteY5701" fmla="*/ 2631047 h 7209248"/>
              <a:gd name="connsiteX5702" fmla="*/ 6746350 w 7427256"/>
              <a:gd name="connsiteY5702" fmla="*/ 2604170 h 7209248"/>
              <a:gd name="connsiteX5703" fmla="*/ 6737390 w 7427256"/>
              <a:gd name="connsiteY5703" fmla="*/ 2613130 h 7209248"/>
              <a:gd name="connsiteX5704" fmla="*/ 6737390 w 7427256"/>
              <a:gd name="connsiteY5704" fmla="*/ 2622088 h 7209248"/>
              <a:gd name="connsiteX5705" fmla="*/ 6746350 w 7427256"/>
              <a:gd name="connsiteY5705" fmla="*/ 2613130 h 7209248"/>
              <a:gd name="connsiteX5706" fmla="*/ 427807 w 7427256"/>
              <a:gd name="connsiteY5706" fmla="*/ 2600811 h 7209248"/>
              <a:gd name="connsiteX5707" fmla="*/ 434526 w 7427256"/>
              <a:gd name="connsiteY5707" fmla="*/ 2604170 h 7209248"/>
              <a:gd name="connsiteX5708" fmla="*/ 430046 w 7427256"/>
              <a:gd name="connsiteY5708" fmla="*/ 2617608 h 7209248"/>
              <a:gd name="connsiteX5709" fmla="*/ 425567 w 7427256"/>
              <a:gd name="connsiteY5709" fmla="*/ 2631047 h 7209248"/>
              <a:gd name="connsiteX5710" fmla="*/ 421087 w 7427256"/>
              <a:gd name="connsiteY5710" fmla="*/ 2648966 h 7209248"/>
              <a:gd name="connsiteX5711" fmla="*/ 403168 w 7427256"/>
              <a:gd name="connsiteY5711" fmla="*/ 2648966 h 7209248"/>
              <a:gd name="connsiteX5712" fmla="*/ 407648 w 7427256"/>
              <a:gd name="connsiteY5712" fmla="*/ 2631047 h 7209248"/>
              <a:gd name="connsiteX5713" fmla="*/ 416607 w 7427256"/>
              <a:gd name="connsiteY5713" fmla="*/ 2608649 h 7209248"/>
              <a:gd name="connsiteX5714" fmla="*/ 427807 w 7427256"/>
              <a:gd name="connsiteY5714" fmla="*/ 2600811 h 7209248"/>
              <a:gd name="connsiteX5715" fmla="*/ 867932 w 7427256"/>
              <a:gd name="connsiteY5715" fmla="*/ 2598570 h 7209248"/>
              <a:gd name="connsiteX5716" fmla="*/ 869052 w 7427256"/>
              <a:gd name="connsiteY5716" fmla="*/ 2604170 h 7209248"/>
              <a:gd name="connsiteX5717" fmla="*/ 864572 w 7427256"/>
              <a:gd name="connsiteY5717" fmla="*/ 2599689 h 7209248"/>
              <a:gd name="connsiteX5718" fmla="*/ 867932 w 7427256"/>
              <a:gd name="connsiteY5718" fmla="*/ 2598570 h 7209248"/>
              <a:gd name="connsiteX5719" fmla="*/ 6916576 w 7427256"/>
              <a:gd name="connsiteY5719" fmla="*/ 2595211 h 7209248"/>
              <a:gd name="connsiteX5720" fmla="*/ 6934494 w 7427256"/>
              <a:gd name="connsiteY5720" fmla="*/ 2604170 h 7209248"/>
              <a:gd name="connsiteX5721" fmla="*/ 6916576 w 7427256"/>
              <a:gd name="connsiteY5721" fmla="*/ 2613130 h 7209248"/>
              <a:gd name="connsiteX5722" fmla="*/ 761540 w 7427256"/>
              <a:gd name="connsiteY5722" fmla="*/ 2586251 h 7209248"/>
              <a:gd name="connsiteX5723" fmla="*/ 761540 w 7427256"/>
              <a:gd name="connsiteY5723" fmla="*/ 2595211 h 7209248"/>
              <a:gd name="connsiteX5724" fmla="*/ 743622 w 7427256"/>
              <a:gd name="connsiteY5724" fmla="*/ 2613130 h 7209248"/>
              <a:gd name="connsiteX5725" fmla="*/ 734662 w 7427256"/>
              <a:gd name="connsiteY5725" fmla="*/ 2613130 h 7209248"/>
              <a:gd name="connsiteX5726" fmla="*/ 761540 w 7427256"/>
              <a:gd name="connsiteY5726" fmla="*/ 2586251 h 7209248"/>
              <a:gd name="connsiteX5727" fmla="*/ 723463 w 7427256"/>
              <a:gd name="connsiteY5727" fmla="*/ 2581493 h 7209248"/>
              <a:gd name="connsiteX5728" fmla="*/ 725703 w 7427256"/>
              <a:gd name="connsiteY5728" fmla="*/ 2581772 h 7209248"/>
              <a:gd name="connsiteX5729" fmla="*/ 716743 w 7427256"/>
              <a:gd name="connsiteY5729" fmla="*/ 2604170 h 7209248"/>
              <a:gd name="connsiteX5730" fmla="*/ 707785 w 7427256"/>
              <a:gd name="connsiteY5730" fmla="*/ 2622088 h 7209248"/>
              <a:gd name="connsiteX5731" fmla="*/ 689866 w 7427256"/>
              <a:gd name="connsiteY5731" fmla="*/ 2613130 h 7209248"/>
              <a:gd name="connsiteX5732" fmla="*/ 689866 w 7427256"/>
              <a:gd name="connsiteY5732" fmla="*/ 2604170 h 7209248"/>
              <a:gd name="connsiteX5733" fmla="*/ 723463 w 7427256"/>
              <a:gd name="connsiteY5733" fmla="*/ 2581493 h 7209248"/>
              <a:gd name="connsiteX5734" fmla="*/ 1210625 w 7427256"/>
              <a:gd name="connsiteY5734" fmla="*/ 2571692 h 7209248"/>
              <a:gd name="connsiteX5735" fmla="*/ 1209504 w 7427256"/>
              <a:gd name="connsiteY5735" fmla="*/ 2577292 h 7209248"/>
              <a:gd name="connsiteX5736" fmla="*/ 1200545 w 7427256"/>
              <a:gd name="connsiteY5736" fmla="*/ 2586251 h 7209248"/>
              <a:gd name="connsiteX5737" fmla="*/ 1191587 w 7427256"/>
              <a:gd name="connsiteY5737" fmla="*/ 2590731 h 7209248"/>
              <a:gd name="connsiteX5738" fmla="*/ 1191587 w 7427256"/>
              <a:gd name="connsiteY5738" fmla="*/ 2595211 h 7209248"/>
              <a:gd name="connsiteX5739" fmla="*/ 1209504 w 7427256"/>
              <a:gd name="connsiteY5739" fmla="*/ 2595211 h 7209248"/>
              <a:gd name="connsiteX5740" fmla="*/ 1213984 w 7427256"/>
              <a:gd name="connsiteY5740" fmla="*/ 2572812 h 7209248"/>
              <a:gd name="connsiteX5741" fmla="*/ 1210625 w 7427256"/>
              <a:gd name="connsiteY5741" fmla="*/ 2571692 h 7209248"/>
              <a:gd name="connsiteX5742" fmla="*/ 6898658 w 7427256"/>
              <a:gd name="connsiteY5742" fmla="*/ 2559373 h 7209248"/>
              <a:gd name="connsiteX5743" fmla="*/ 6907616 w 7427256"/>
              <a:gd name="connsiteY5743" fmla="*/ 2559373 h 7209248"/>
              <a:gd name="connsiteX5744" fmla="*/ 6898658 w 7427256"/>
              <a:gd name="connsiteY5744" fmla="*/ 2568333 h 7209248"/>
              <a:gd name="connsiteX5745" fmla="*/ 6898658 w 7427256"/>
              <a:gd name="connsiteY5745" fmla="*/ 2559373 h 7209248"/>
              <a:gd name="connsiteX5746" fmla="*/ 1084075 w 7427256"/>
              <a:gd name="connsiteY5746" fmla="*/ 2559373 h 7209248"/>
              <a:gd name="connsiteX5747" fmla="*/ 1066156 w 7427256"/>
              <a:gd name="connsiteY5747" fmla="*/ 2577292 h 7209248"/>
              <a:gd name="connsiteX5748" fmla="*/ 1057197 w 7427256"/>
              <a:gd name="connsiteY5748" fmla="*/ 2613130 h 7209248"/>
              <a:gd name="connsiteX5749" fmla="*/ 1048237 w 7427256"/>
              <a:gd name="connsiteY5749" fmla="*/ 2622088 h 7209248"/>
              <a:gd name="connsiteX5750" fmla="*/ 1043758 w 7427256"/>
              <a:gd name="connsiteY5750" fmla="*/ 2631047 h 7209248"/>
              <a:gd name="connsiteX5751" fmla="*/ 1057197 w 7427256"/>
              <a:gd name="connsiteY5751" fmla="*/ 2631047 h 7209248"/>
              <a:gd name="connsiteX5752" fmla="*/ 1075115 w 7427256"/>
              <a:gd name="connsiteY5752" fmla="*/ 2631047 h 7209248"/>
              <a:gd name="connsiteX5753" fmla="*/ 1084075 w 7427256"/>
              <a:gd name="connsiteY5753" fmla="*/ 2622088 h 7209248"/>
              <a:gd name="connsiteX5754" fmla="*/ 1093034 w 7427256"/>
              <a:gd name="connsiteY5754" fmla="*/ 2604170 h 7209248"/>
              <a:gd name="connsiteX5755" fmla="*/ 1093034 w 7427256"/>
              <a:gd name="connsiteY5755" fmla="*/ 2590731 h 7209248"/>
              <a:gd name="connsiteX5756" fmla="*/ 1093034 w 7427256"/>
              <a:gd name="connsiteY5756" fmla="*/ 2577292 h 7209248"/>
              <a:gd name="connsiteX5757" fmla="*/ 6791146 w 7427256"/>
              <a:gd name="connsiteY5757" fmla="*/ 2550414 h 7209248"/>
              <a:gd name="connsiteX5758" fmla="*/ 6791146 w 7427256"/>
              <a:gd name="connsiteY5758" fmla="*/ 2559373 h 7209248"/>
              <a:gd name="connsiteX5759" fmla="*/ 6791146 w 7427256"/>
              <a:gd name="connsiteY5759" fmla="*/ 2568333 h 7209248"/>
              <a:gd name="connsiteX5760" fmla="*/ 6786667 w 7427256"/>
              <a:gd name="connsiteY5760" fmla="*/ 2568333 h 7209248"/>
              <a:gd name="connsiteX5761" fmla="*/ 6782186 w 7427256"/>
              <a:gd name="connsiteY5761" fmla="*/ 2559373 h 7209248"/>
              <a:gd name="connsiteX5762" fmla="*/ 895929 w 7427256"/>
              <a:gd name="connsiteY5762" fmla="*/ 2550414 h 7209248"/>
              <a:gd name="connsiteX5763" fmla="*/ 922808 w 7427256"/>
              <a:gd name="connsiteY5763" fmla="*/ 2559373 h 7209248"/>
              <a:gd name="connsiteX5764" fmla="*/ 913848 w 7427256"/>
              <a:gd name="connsiteY5764" fmla="*/ 2563853 h 7209248"/>
              <a:gd name="connsiteX5765" fmla="*/ 895929 w 7427256"/>
              <a:gd name="connsiteY5765" fmla="*/ 2568333 h 7209248"/>
              <a:gd name="connsiteX5766" fmla="*/ 878010 w 7427256"/>
              <a:gd name="connsiteY5766" fmla="*/ 2559373 h 7209248"/>
              <a:gd name="connsiteX5767" fmla="*/ 895929 w 7427256"/>
              <a:gd name="connsiteY5767" fmla="*/ 2550414 h 7209248"/>
              <a:gd name="connsiteX5768" fmla="*/ 474842 w 7427256"/>
              <a:gd name="connsiteY5768" fmla="*/ 2550414 h 7209248"/>
              <a:gd name="connsiteX5769" fmla="*/ 492761 w 7427256"/>
              <a:gd name="connsiteY5769" fmla="*/ 2554893 h 7209248"/>
              <a:gd name="connsiteX5770" fmla="*/ 515160 w 7427256"/>
              <a:gd name="connsiteY5770" fmla="*/ 2559373 h 7209248"/>
              <a:gd name="connsiteX5771" fmla="*/ 515160 w 7427256"/>
              <a:gd name="connsiteY5771" fmla="*/ 2581772 h 7209248"/>
              <a:gd name="connsiteX5772" fmla="*/ 492761 w 7427256"/>
              <a:gd name="connsiteY5772" fmla="*/ 2613130 h 7209248"/>
              <a:gd name="connsiteX5773" fmla="*/ 483802 w 7427256"/>
              <a:gd name="connsiteY5773" fmla="*/ 2622088 h 7209248"/>
              <a:gd name="connsiteX5774" fmla="*/ 483802 w 7427256"/>
              <a:gd name="connsiteY5774" fmla="*/ 2613130 h 7209248"/>
              <a:gd name="connsiteX5775" fmla="*/ 492761 w 7427256"/>
              <a:gd name="connsiteY5775" fmla="*/ 2581772 h 7209248"/>
              <a:gd name="connsiteX5776" fmla="*/ 483802 w 7427256"/>
              <a:gd name="connsiteY5776" fmla="*/ 2568333 h 7209248"/>
              <a:gd name="connsiteX5777" fmla="*/ 474842 w 7427256"/>
              <a:gd name="connsiteY5777" fmla="*/ 2559373 h 7209248"/>
              <a:gd name="connsiteX5778" fmla="*/ 474842 w 7427256"/>
              <a:gd name="connsiteY5778" fmla="*/ 2550414 h 7209248"/>
              <a:gd name="connsiteX5779" fmla="*/ 1039278 w 7427256"/>
              <a:gd name="connsiteY5779" fmla="*/ 2532496 h 7209248"/>
              <a:gd name="connsiteX5780" fmla="*/ 1021360 w 7427256"/>
              <a:gd name="connsiteY5780" fmla="*/ 2541454 h 7209248"/>
              <a:gd name="connsiteX5781" fmla="*/ 994482 w 7427256"/>
              <a:gd name="connsiteY5781" fmla="*/ 2541454 h 7209248"/>
              <a:gd name="connsiteX5782" fmla="*/ 7005050 w 7427256"/>
              <a:gd name="connsiteY5782" fmla="*/ 2526896 h 7209248"/>
              <a:gd name="connsiteX5783" fmla="*/ 7006169 w 7427256"/>
              <a:gd name="connsiteY5783" fmla="*/ 2532496 h 7209248"/>
              <a:gd name="connsiteX5784" fmla="*/ 7015128 w 7427256"/>
              <a:gd name="connsiteY5784" fmla="*/ 2536975 h 7209248"/>
              <a:gd name="connsiteX5785" fmla="*/ 7015128 w 7427256"/>
              <a:gd name="connsiteY5785" fmla="*/ 2545934 h 7209248"/>
              <a:gd name="connsiteX5786" fmla="*/ 7015128 w 7427256"/>
              <a:gd name="connsiteY5786" fmla="*/ 2554893 h 7209248"/>
              <a:gd name="connsiteX5787" fmla="*/ 7024087 w 7427256"/>
              <a:gd name="connsiteY5787" fmla="*/ 2559373 h 7209248"/>
              <a:gd name="connsiteX5788" fmla="*/ 7015128 w 7427256"/>
              <a:gd name="connsiteY5788" fmla="*/ 2586251 h 7209248"/>
              <a:gd name="connsiteX5789" fmla="*/ 6997209 w 7427256"/>
              <a:gd name="connsiteY5789" fmla="*/ 2577292 h 7209248"/>
              <a:gd name="connsiteX5790" fmla="*/ 6992730 w 7427256"/>
              <a:gd name="connsiteY5790" fmla="*/ 2559373 h 7209248"/>
              <a:gd name="connsiteX5791" fmla="*/ 6997209 w 7427256"/>
              <a:gd name="connsiteY5791" fmla="*/ 2550414 h 7209248"/>
              <a:gd name="connsiteX5792" fmla="*/ 7001689 w 7427256"/>
              <a:gd name="connsiteY5792" fmla="*/ 2528015 h 7209248"/>
              <a:gd name="connsiteX5793" fmla="*/ 7005050 w 7427256"/>
              <a:gd name="connsiteY5793" fmla="*/ 2526896 h 7209248"/>
              <a:gd name="connsiteX5794" fmla="*/ 6550366 w 7427256"/>
              <a:gd name="connsiteY5794" fmla="*/ 2517937 h 7209248"/>
              <a:gd name="connsiteX5795" fmla="*/ 6540286 w 7427256"/>
              <a:gd name="connsiteY5795" fmla="*/ 2523536 h 7209248"/>
              <a:gd name="connsiteX5796" fmla="*/ 6531327 w 7427256"/>
              <a:gd name="connsiteY5796" fmla="*/ 2532496 h 7209248"/>
              <a:gd name="connsiteX5797" fmla="*/ 6544766 w 7427256"/>
              <a:gd name="connsiteY5797" fmla="*/ 2550414 h 7209248"/>
              <a:gd name="connsiteX5798" fmla="*/ 6549244 w 7427256"/>
              <a:gd name="connsiteY5798" fmla="*/ 2563853 h 7209248"/>
              <a:gd name="connsiteX5799" fmla="*/ 6567164 w 7427256"/>
              <a:gd name="connsiteY5799" fmla="*/ 2586251 h 7209248"/>
              <a:gd name="connsiteX5800" fmla="*/ 6576124 w 7427256"/>
              <a:gd name="connsiteY5800" fmla="*/ 2595211 h 7209248"/>
              <a:gd name="connsiteX5801" fmla="*/ 6580602 w 7427256"/>
              <a:gd name="connsiteY5801" fmla="*/ 2586251 h 7209248"/>
              <a:gd name="connsiteX5802" fmla="*/ 6594041 w 7427256"/>
              <a:gd name="connsiteY5802" fmla="*/ 2595211 h 7209248"/>
              <a:gd name="connsiteX5803" fmla="*/ 6598521 w 7427256"/>
              <a:gd name="connsiteY5803" fmla="*/ 2608649 h 7209248"/>
              <a:gd name="connsiteX5804" fmla="*/ 6585082 w 7427256"/>
              <a:gd name="connsiteY5804" fmla="*/ 2613130 h 7209248"/>
              <a:gd name="connsiteX5805" fmla="*/ 6576124 w 7427256"/>
              <a:gd name="connsiteY5805" fmla="*/ 2635527 h 7209248"/>
              <a:gd name="connsiteX5806" fmla="*/ 6594041 w 7427256"/>
              <a:gd name="connsiteY5806" fmla="*/ 2648966 h 7209248"/>
              <a:gd name="connsiteX5807" fmla="*/ 6603001 w 7427256"/>
              <a:gd name="connsiteY5807" fmla="*/ 2648966 h 7209248"/>
              <a:gd name="connsiteX5808" fmla="*/ 6603001 w 7427256"/>
              <a:gd name="connsiteY5808" fmla="*/ 2644487 h 7209248"/>
              <a:gd name="connsiteX5809" fmla="*/ 6594041 w 7427256"/>
              <a:gd name="connsiteY5809" fmla="*/ 2640007 h 7209248"/>
              <a:gd name="connsiteX5810" fmla="*/ 6589562 w 7427256"/>
              <a:gd name="connsiteY5810" fmla="*/ 2631047 h 7209248"/>
              <a:gd name="connsiteX5811" fmla="*/ 6611960 w 7427256"/>
              <a:gd name="connsiteY5811" fmla="*/ 2631047 h 7209248"/>
              <a:gd name="connsiteX5812" fmla="*/ 6647798 w 7427256"/>
              <a:gd name="connsiteY5812" fmla="*/ 2622088 h 7209248"/>
              <a:gd name="connsiteX5813" fmla="*/ 6634359 w 7427256"/>
              <a:gd name="connsiteY5813" fmla="*/ 2608649 h 7209248"/>
              <a:gd name="connsiteX5814" fmla="*/ 6629879 w 7427256"/>
              <a:gd name="connsiteY5814" fmla="*/ 2595211 h 7209248"/>
              <a:gd name="connsiteX5815" fmla="*/ 6629879 w 7427256"/>
              <a:gd name="connsiteY5815" fmla="*/ 2577292 h 7209248"/>
              <a:gd name="connsiteX5816" fmla="*/ 6625399 w 7427256"/>
              <a:gd name="connsiteY5816" fmla="*/ 2572812 h 7209248"/>
              <a:gd name="connsiteX5817" fmla="*/ 6620920 w 7427256"/>
              <a:gd name="connsiteY5817" fmla="*/ 2559373 h 7209248"/>
              <a:gd name="connsiteX5818" fmla="*/ 6607480 w 7427256"/>
              <a:gd name="connsiteY5818" fmla="*/ 2550414 h 7209248"/>
              <a:gd name="connsiteX5819" fmla="*/ 6603001 w 7427256"/>
              <a:gd name="connsiteY5819" fmla="*/ 2541454 h 7209248"/>
              <a:gd name="connsiteX5820" fmla="*/ 6603001 w 7427256"/>
              <a:gd name="connsiteY5820" fmla="*/ 2528015 h 7209248"/>
              <a:gd name="connsiteX5821" fmla="*/ 6603001 w 7427256"/>
              <a:gd name="connsiteY5821" fmla="*/ 2523536 h 7209248"/>
              <a:gd name="connsiteX5822" fmla="*/ 6585082 w 7427256"/>
              <a:gd name="connsiteY5822" fmla="*/ 2528015 h 7209248"/>
              <a:gd name="connsiteX5823" fmla="*/ 6576124 w 7427256"/>
              <a:gd name="connsiteY5823" fmla="*/ 2532496 h 7209248"/>
              <a:gd name="connsiteX5824" fmla="*/ 6562684 w 7427256"/>
              <a:gd name="connsiteY5824" fmla="*/ 2519057 h 7209248"/>
              <a:gd name="connsiteX5825" fmla="*/ 6550366 w 7427256"/>
              <a:gd name="connsiteY5825" fmla="*/ 2517937 h 7209248"/>
              <a:gd name="connsiteX5826" fmla="*/ 1084075 w 7427256"/>
              <a:gd name="connsiteY5826" fmla="*/ 2514576 h 7209248"/>
              <a:gd name="connsiteX5827" fmla="*/ 1084075 w 7427256"/>
              <a:gd name="connsiteY5827" fmla="*/ 2532496 h 7209248"/>
              <a:gd name="connsiteX5828" fmla="*/ 1084075 w 7427256"/>
              <a:gd name="connsiteY5828" fmla="*/ 2541454 h 7209248"/>
              <a:gd name="connsiteX5829" fmla="*/ 1075115 w 7427256"/>
              <a:gd name="connsiteY5829" fmla="*/ 2550414 h 7209248"/>
              <a:gd name="connsiteX5830" fmla="*/ 1084075 w 7427256"/>
              <a:gd name="connsiteY5830" fmla="*/ 2550414 h 7209248"/>
              <a:gd name="connsiteX5831" fmla="*/ 1093034 w 7427256"/>
              <a:gd name="connsiteY5831" fmla="*/ 2541454 h 7209248"/>
              <a:gd name="connsiteX5832" fmla="*/ 1101994 w 7427256"/>
              <a:gd name="connsiteY5832" fmla="*/ 2532496 h 7209248"/>
              <a:gd name="connsiteX5833" fmla="*/ 7068884 w 7427256"/>
              <a:gd name="connsiteY5833" fmla="*/ 2505618 h 7209248"/>
              <a:gd name="connsiteX5834" fmla="*/ 7077843 w 7427256"/>
              <a:gd name="connsiteY5834" fmla="*/ 2510096 h 7209248"/>
              <a:gd name="connsiteX5835" fmla="*/ 7077843 w 7427256"/>
              <a:gd name="connsiteY5835" fmla="*/ 2514576 h 7209248"/>
              <a:gd name="connsiteX5836" fmla="*/ 7068884 w 7427256"/>
              <a:gd name="connsiteY5836" fmla="*/ 2523536 h 7209248"/>
              <a:gd name="connsiteX5837" fmla="*/ 7068884 w 7427256"/>
              <a:gd name="connsiteY5837" fmla="*/ 2514576 h 7209248"/>
              <a:gd name="connsiteX5838" fmla="*/ 7068884 w 7427256"/>
              <a:gd name="connsiteY5838" fmla="*/ 2505618 h 7209248"/>
              <a:gd name="connsiteX5839" fmla="*/ 6692594 w 7427256"/>
              <a:gd name="connsiteY5839" fmla="*/ 2505618 h 7209248"/>
              <a:gd name="connsiteX5840" fmla="*/ 6683634 w 7427256"/>
              <a:gd name="connsiteY5840" fmla="*/ 2510096 h 7209248"/>
              <a:gd name="connsiteX5841" fmla="*/ 6683634 w 7427256"/>
              <a:gd name="connsiteY5841" fmla="*/ 2514576 h 7209248"/>
              <a:gd name="connsiteX5842" fmla="*/ 6665716 w 7427256"/>
              <a:gd name="connsiteY5842" fmla="*/ 2523536 h 7209248"/>
              <a:gd name="connsiteX5843" fmla="*/ 6656756 w 7427256"/>
              <a:gd name="connsiteY5843" fmla="*/ 2532496 h 7209248"/>
              <a:gd name="connsiteX5844" fmla="*/ 6661236 w 7427256"/>
              <a:gd name="connsiteY5844" fmla="*/ 2541454 h 7209248"/>
              <a:gd name="connsiteX5845" fmla="*/ 6665716 w 7427256"/>
              <a:gd name="connsiteY5845" fmla="*/ 2568333 h 7209248"/>
              <a:gd name="connsiteX5846" fmla="*/ 6670195 w 7427256"/>
              <a:gd name="connsiteY5846" fmla="*/ 2590731 h 7209248"/>
              <a:gd name="connsiteX5847" fmla="*/ 6683634 w 7427256"/>
              <a:gd name="connsiteY5847" fmla="*/ 2586251 h 7209248"/>
              <a:gd name="connsiteX5848" fmla="*/ 6701553 w 7427256"/>
              <a:gd name="connsiteY5848" fmla="*/ 2568333 h 7209248"/>
              <a:gd name="connsiteX5849" fmla="*/ 6701553 w 7427256"/>
              <a:gd name="connsiteY5849" fmla="*/ 2550414 h 7209248"/>
              <a:gd name="connsiteX5850" fmla="*/ 6701553 w 7427256"/>
              <a:gd name="connsiteY5850" fmla="*/ 2536975 h 7209248"/>
              <a:gd name="connsiteX5851" fmla="*/ 6692594 w 7427256"/>
              <a:gd name="connsiteY5851" fmla="*/ 2523536 h 7209248"/>
              <a:gd name="connsiteX5852" fmla="*/ 6665716 w 7427256"/>
              <a:gd name="connsiteY5852" fmla="*/ 2505618 h 7209248"/>
              <a:gd name="connsiteX5853" fmla="*/ 6656756 w 7427256"/>
              <a:gd name="connsiteY5853" fmla="*/ 2510096 h 7209248"/>
              <a:gd name="connsiteX5854" fmla="*/ 6665716 w 7427256"/>
              <a:gd name="connsiteY5854" fmla="*/ 2514576 h 7209248"/>
              <a:gd name="connsiteX5855" fmla="*/ 6674675 w 7427256"/>
              <a:gd name="connsiteY5855" fmla="*/ 2514576 h 7209248"/>
              <a:gd name="connsiteX5856" fmla="*/ 6674675 w 7427256"/>
              <a:gd name="connsiteY5856" fmla="*/ 2505618 h 7209248"/>
              <a:gd name="connsiteX5857" fmla="*/ 6665716 w 7427256"/>
              <a:gd name="connsiteY5857" fmla="*/ 2505618 h 7209248"/>
              <a:gd name="connsiteX5858" fmla="*/ 770500 w 7427256"/>
              <a:gd name="connsiteY5858" fmla="*/ 2505618 h 7209248"/>
              <a:gd name="connsiteX5859" fmla="*/ 788419 w 7427256"/>
              <a:gd name="connsiteY5859" fmla="*/ 2514576 h 7209248"/>
              <a:gd name="connsiteX5860" fmla="*/ 779459 w 7427256"/>
              <a:gd name="connsiteY5860" fmla="*/ 2514576 h 7209248"/>
              <a:gd name="connsiteX5861" fmla="*/ 7194315 w 7427256"/>
              <a:gd name="connsiteY5861" fmla="*/ 2487699 h 7209248"/>
              <a:gd name="connsiteX5862" fmla="*/ 7203272 w 7427256"/>
              <a:gd name="connsiteY5862" fmla="*/ 2496658 h 7209248"/>
              <a:gd name="connsiteX5863" fmla="*/ 7194315 w 7427256"/>
              <a:gd name="connsiteY5863" fmla="*/ 2496658 h 7209248"/>
              <a:gd name="connsiteX5864" fmla="*/ 6997209 w 7427256"/>
              <a:gd name="connsiteY5864" fmla="*/ 2487699 h 7209248"/>
              <a:gd name="connsiteX5865" fmla="*/ 7010648 w 7427256"/>
              <a:gd name="connsiteY5865" fmla="*/ 2487699 h 7209248"/>
              <a:gd name="connsiteX5866" fmla="*/ 7015128 w 7427256"/>
              <a:gd name="connsiteY5866" fmla="*/ 2492179 h 7209248"/>
              <a:gd name="connsiteX5867" fmla="*/ 7015128 w 7427256"/>
              <a:gd name="connsiteY5867" fmla="*/ 2496658 h 7209248"/>
              <a:gd name="connsiteX5868" fmla="*/ 7006169 w 7427256"/>
              <a:gd name="connsiteY5868" fmla="*/ 2496658 h 7209248"/>
              <a:gd name="connsiteX5869" fmla="*/ 6997209 w 7427256"/>
              <a:gd name="connsiteY5869" fmla="*/ 2505618 h 7209248"/>
              <a:gd name="connsiteX5870" fmla="*/ 6992730 w 7427256"/>
              <a:gd name="connsiteY5870" fmla="*/ 2505618 h 7209248"/>
              <a:gd name="connsiteX5871" fmla="*/ 6979292 w 7427256"/>
              <a:gd name="connsiteY5871" fmla="*/ 2505618 h 7209248"/>
              <a:gd name="connsiteX5872" fmla="*/ 1128871 w 7427256"/>
              <a:gd name="connsiteY5872" fmla="*/ 2487699 h 7209248"/>
              <a:gd name="connsiteX5873" fmla="*/ 1137830 w 7427256"/>
              <a:gd name="connsiteY5873" fmla="*/ 2505618 h 7209248"/>
              <a:gd name="connsiteX5874" fmla="*/ 1151269 w 7427256"/>
              <a:gd name="connsiteY5874" fmla="*/ 2505618 h 7209248"/>
              <a:gd name="connsiteX5875" fmla="*/ 1155749 w 7427256"/>
              <a:gd name="connsiteY5875" fmla="*/ 2496658 h 7209248"/>
              <a:gd name="connsiteX5876" fmla="*/ 492761 w 7427256"/>
              <a:gd name="connsiteY5876" fmla="*/ 2487699 h 7209248"/>
              <a:gd name="connsiteX5877" fmla="*/ 501720 w 7427256"/>
              <a:gd name="connsiteY5877" fmla="*/ 2487699 h 7209248"/>
              <a:gd name="connsiteX5878" fmla="*/ 501720 w 7427256"/>
              <a:gd name="connsiteY5878" fmla="*/ 2496658 h 7209248"/>
              <a:gd name="connsiteX5879" fmla="*/ 474842 w 7427256"/>
              <a:gd name="connsiteY5879" fmla="*/ 2514576 h 7209248"/>
              <a:gd name="connsiteX5880" fmla="*/ 456923 w 7427256"/>
              <a:gd name="connsiteY5880" fmla="*/ 2550414 h 7209248"/>
              <a:gd name="connsiteX5881" fmla="*/ 461403 w 7427256"/>
              <a:gd name="connsiteY5881" fmla="*/ 2563853 h 7209248"/>
              <a:gd name="connsiteX5882" fmla="*/ 447965 w 7427256"/>
              <a:gd name="connsiteY5882" fmla="*/ 2577292 h 7209248"/>
              <a:gd name="connsiteX5883" fmla="*/ 430046 w 7427256"/>
              <a:gd name="connsiteY5883" fmla="*/ 2586251 h 7209248"/>
              <a:gd name="connsiteX5884" fmla="*/ 430046 w 7427256"/>
              <a:gd name="connsiteY5884" fmla="*/ 2577292 h 7209248"/>
              <a:gd name="connsiteX5885" fmla="*/ 439005 w 7427256"/>
              <a:gd name="connsiteY5885" fmla="*/ 2559373 h 7209248"/>
              <a:gd name="connsiteX5886" fmla="*/ 447965 w 7427256"/>
              <a:gd name="connsiteY5886" fmla="*/ 2550414 h 7209248"/>
              <a:gd name="connsiteX5887" fmla="*/ 456923 w 7427256"/>
              <a:gd name="connsiteY5887" fmla="*/ 2532496 h 7209248"/>
              <a:gd name="connsiteX5888" fmla="*/ 456923 w 7427256"/>
              <a:gd name="connsiteY5888" fmla="*/ 2523536 h 7209248"/>
              <a:gd name="connsiteX5889" fmla="*/ 456923 w 7427256"/>
              <a:gd name="connsiteY5889" fmla="*/ 2514576 h 7209248"/>
              <a:gd name="connsiteX5890" fmla="*/ 465883 w 7427256"/>
              <a:gd name="connsiteY5890" fmla="*/ 2505618 h 7209248"/>
              <a:gd name="connsiteX5891" fmla="*/ 6961372 w 7427256"/>
              <a:gd name="connsiteY5891" fmla="*/ 2478740 h 7209248"/>
              <a:gd name="connsiteX5892" fmla="*/ 6970332 w 7427256"/>
              <a:gd name="connsiteY5892" fmla="*/ 2478740 h 7209248"/>
              <a:gd name="connsiteX5893" fmla="*/ 6961372 w 7427256"/>
              <a:gd name="connsiteY5893" fmla="*/ 2487699 h 7209248"/>
              <a:gd name="connsiteX5894" fmla="*/ 6961372 w 7427256"/>
              <a:gd name="connsiteY5894" fmla="*/ 2478740 h 7209248"/>
              <a:gd name="connsiteX5895" fmla="*/ 1068395 w 7427256"/>
              <a:gd name="connsiteY5895" fmla="*/ 2474260 h 7209248"/>
              <a:gd name="connsiteX5896" fmla="*/ 1075115 w 7427256"/>
              <a:gd name="connsiteY5896" fmla="*/ 2478740 h 7209248"/>
              <a:gd name="connsiteX5897" fmla="*/ 1066156 w 7427256"/>
              <a:gd name="connsiteY5897" fmla="*/ 2478740 h 7209248"/>
              <a:gd name="connsiteX5898" fmla="*/ 1068395 w 7427256"/>
              <a:gd name="connsiteY5898" fmla="*/ 2474260 h 7209248"/>
              <a:gd name="connsiteX5899" fmla="*/ 6531327 w 7427256"/>
              <a:gd name="connsiteY5899" fmla="*/ 2460821 h 7209248"/>
              <a:gd name="connsiteX5900" fmla="*/ 6513408 w 7427256"/>
              <a:gd name="connsiteY5900" fmla="*/ 2469780 h 7209248"/>
              <a:gd name="connsiteX5901" fmla="*/ 6513408 w 7427256"/>
              <a:gd name="connsiteY5901" fmla="*/ 2483219 h 7209248"/>
              <a:gd name="connsiteX5902" fmla="*/ 6526847 w 7427256"/>
              <a:gd name="connsiteY5902" fmla="*/ 2487699 h 7209248"/>
              <a:gd name="connsiteX5903" fmla="*/ 6540286 w 7427256"/>
              <a:gd name="connsiteY5903" fmla="*/ 2478740 h 7209248"/>
              <a:gd name="connsiteX5904" fmla="*/ 6540286 w 7427256"/>
              <a:gd name="connsiteY5904" fmla="*/ 2469780 h 7209248"/>
              <a:gd name="connsiteX5905" fmla="*/ 1155749 w 7427256"/>
              <a:gd name="connsiteY5905" fmla="*/ 2460821 h 7209248"/>
              <a:gd name="connsiteX5906" fmla="*/ 1155749 w 7427256"/>
              <a:gd name="connsiteY5906" fmla="*/ 2469780 h 7209248"/>
              <a:gd name="connsiteX5907" fmla="*/ 1155749 w 7427256"/>
              <a:gd name="connsiteY5907" fmla="*/ 2478740 h 7209248"/>
              <a:gd name="connsiteX5908" fmla="*/ 1164709 w 7427256"/>
              <a:gd name="connsiteY5908" fmla="*/ 2469780 h 7209248"/>
              <a:gd name="connsiteX5909" fmla="*/ 519639 w 7427256"/>
              <a:gd name="connsiteY5909" fmla="*/ 2460821 h 7209248"/>
              <a:gd name="connsiteX5910" fmla="*/ 528599 w 7427256"/>
              <a:gd name="connsiteY5910" fmla="*/ 2469780 h 7209248"/>
              <a:gd name="connsiteX5911" fmla="*/ 528599 w 7427256"/>
              <a:gd name="connsiteY5911" fmla="*/ 2478740 h 7209248"/>
              <a:gd name="connsiteX5912" fmla="*/ 519639 w 7427256"/>
              <a:gd name="connsiteY5912" fmla="*/ 2469780 h 7209248"/>
              <a:gd name="connsiteX5913" fmla="*/ 7068884 w 7427256"/>
              <a:gd name="connsiteY5913" fmla="*/ 2451861 h 7209248"/>
              <a:gd name="connsiteX5914" fmla="*/ 7077843 w 7427256"/>
              <a:gd name="connsiteY5914" fmla="*/ 2460821 h 7209248"/>
              <a:gd name="connsiteX5915" fmla="*/ 7068884 w 7427256"/>
              <a:gd name="connsiteY5915" fmla="*/ 2460821 h 7209248"/>
              <a:gd name="connsiteX5916" fmla="*/ 492761 w 7427256"/>
              <a:gd name="connsiteY5916" fmla="*/ 2451861 h 7209248"/>
              <a:gd name="connsiteX5917" fmla="*/ 501720 w 7427256"/>
              <a:gd name="connsiteY5917" fmla="*/ 2460821 h 7209248"/>
              <a:gd name="connsiteX5918" fmla="*/ 492761 w 7427256"/>
              <a:gd name="connsiteY5918" fmla="*/ 2460821 h 7209248"/>
              <a:gd name="connsiteX5919" fmla="*/ 967604 w 7427256"/>
              <a:gd name="connsiteY5919" fmla="*/ 2442902 h 7209248"/>
              <a:gd name="connsiteX5920" fmla="*/ 976563 w 7427256"/>
              <a:gd name="connsiteY5920" fmla="*/ 2442902 h 7209248"/>
              <a:gd name="connsiteX5921" fmla="*/ 967604 w 7427256"/>
              <a:gd name="connsiteY5921" fmla="*/ 2451861 h 7209248"/>
              <a:gd name="connsiteX5922" fmla="*/ 967604 w 7427256"/>
              <a:gd name="connsiteY5922" fmla="*/ 2442902 h 7209248"/>
              <a:gd name="connsiteX5923" fmla="*/ 1119913 w 7427256"/>
              <a:gd name="connsiteY5923" fmla="*/ 2433943 h 7209248"/>
              <a:gd name="connsiteX5924" fmla="*/ 1128871 w 7427256"/>
              <a:gd name="connsiteY5924" fmla="*/ 2442902 h 7209248"/>
              <a:gd name="connsiteX5925" fmla="*/ 1128871 w 7427256"/>
              <a:gd name="connsiteY5925" fmla="*/ 2433943 h 7209248"/>
              <a:gd name="connsiteX5926" fmla="*/ 1119913 w 7427256"/>
              <a:gd name="connsiteY5926" fmla="*/ 2433943 h 7209248"/>
              <a:gd name="connsiteX5927" fmla="*/ 628270 w 7427256"/>
              <a:gd name="connsiteY5927" fmla="*/ 2427223 h 7209248"/>
              <a:gd name="connsiteX5928" fmla="*/ 622670 w 7427256"/>
              <a:gd name="connsiteY5928" fmla="*/ 2429464 h 7209248"/>
              <a:gd name="connsiteX5929" fmla="*/ 622670 w 7427256"/>
              <a:gd name="connsiteY5929" fmla="*/ 2438422 h 7209248"/>
              <a:gd name="connsiteX5930" fmla="*/ 636109 w 7427256"/>
              <a:gd name="connsiteY5930" fmla="*/ 2442902 h 7209248"/>
              <a:gd name="connsiteX5931" fmla="*/ 645069 w 7427256"/>
              <a:gd name="connsiteY5931" fmla="*/ 2438422 h 7209248"/>
              <a:gd name="connsiteX5932" fmla="*/ 636109 w 7427256"/>
              <a:gd name="connsiteY5932" fmla="*/ 2429464 h 7209248"/>
              <a:gd name="connsiteX5933" fmla="*/ 628270 w 7427256"/>
              <a:gd name="connsiteY5933" fmla="*/ 2427223 h 7209248"/>
              <a:gd name="connsiteX5934" fmla="*/ 7140558 w 7427256"/>
              <a:gd name="connsiteY5934" fmla="*/ 2416025 h 7209248"/>
              <a:gd name="connsiteX5935" fmla="*/ 7149518 w 7427256"/>
              <a:gd name="connsiteY5935" fmla="*/ 2416025 h 7209248"/>
              <a:gd name="connsiteX5936" fmla="*/ 7153998 w 7427256"/>
              <a:gd name="connsiteY5936" fmla="*/ 2416025 h 7209248"/>
              <a:gd name="connsiteX5937" fmla="*/ 7158478 w 7427256"/>
              <a:gd name="connsiteY5937" fmla="*/ 2420504 h 7209248"/>
              <a:gd name="connsiteX5938" fmla="*/ 7158478 w 7427256"/>
              <a:gd name="connsiteY5938" fmla="*/ 2424984 h 7209248"/>
              <a:gd name="connsiteX5939" fmla="*/ 7149518 w 7427256"/>
              <a:gd name="connsiteY5939" fmla="*/ 2424984 h 7209248"/>
              <a:gd name="connsiteX5940" fmla="*/ 7140558 w 7427256"/>
              <a:gd name="connsiteY5940" fmla="*/ 2416025 h 7209248"/>
              <a:gd name="connsiteX5941" fmla="*/ 6844901 w 7427256"/>
              <a:gd name="connsiteY5941" fmla="*/ 2407065 h 7209248"/>
              <a:gd name="connsiteX5942" fmla="*/ 6858340 w 7427256"/>
              <a:gd name="connsiteY5942" fmla="*/ 2411545 h 7209248"/>
              <a:gd name="connsiteX5943" fmla="*/ 6862821 w 7427256"/>
              <a:gd name="connsiteY5943" fmla="*/ 2424984 h 7209248"/>
              <a:gd name="connsiteX5944" fmla="*/ 6844901 w 7427256"/>
              <a:gd name="connsiteY5944" fmla="*/ 2424984 h 7209248"/>
              <a:gd name="connsiteX5945" fmla="*/ 6844901 w 7427256"/>
              <a:gd name="connsiteY5945" fmla="*/ 2407065 h 7209248"/>
              <a:gd name="connsiteX5946" fmla="*/ 842174 w 7427256"/>
              <a:gd name="connsiteY5946" fmla="*/ 2407065 h 7209248"/>
              <a:gd name="connsiteX5947" fmla="*/ 833215 w 7427256"/>
              <a:gd name="connsiteY5947" fmla="*/ 2416025 h 7209248"/>
              <a:gd name="connsiteX5948" fmla="*/ 842174 w 7427256"/>
              <a:gd name="connsiteY5948" fmla="*/ 2416025 h 7209248"/>
              <a:gd name="connsiteX5949" fmla="*/ 851133 w 7427256"/>
              <a:gd name="connsiteY5949" fmla="*/ 2411545 h 7209248"/>
              <a:gd name="connsiteX5950" fmla="*/ 842174 w 7427256"/>
              <a:gd name="connsiteY5950" fmla="*/ 2407065 h 7209248"/>
              <a:gd name="connsiteX5951" fmla="*/ 7131600 w 7427256"/>
              <a:gd name="connsiteY5951" fmla="*/ 2389146 h 7209248"/>
              <a:gd name="connsiteX5952" fmla="*/ 7140558 w 7427256"/>
              <a:gd name="connsiteY5952" fmla="*/ 2389146 h 7209248"/>
              <a:gd name="connsiteX5953" fmla="*/ 7131600 w 7427256"/>
              <a:gd name="connsiteY5953" fmla="*/ 2398106 h 7209248"/>
              <a:gd name="connsiteX5954" fmla="*/ 7131600 w 7427256"/>
              <a:gd name="connsiteY5954" fmla="*/ 2389146 h 7209248"/>
              <a:gd name="connsiteX5955" fmla="*/ 6822504 w 7427256"/>
              <a:gd name="connsiteY5955" fmla="*/ 2371228 h 7209248"/>
              <a:gd name="connsiteX5956" fmla="*/ 6826984 w 7427256"/>
              <a:gd name="connsiteY5956" fmla="*/ 2380187 h 7209248"/>
              <a:gd name="connsiteX5957" fmla="*/ 6818024 w 7427256"/>
              <a:gd name="connsiteY5957" fmla="*/ 2389146 h 7209248"/>
              <a:gd name="connsiteX5958" fmla="*/ 6818024 w 7427256"/>
              <a:gd name="connsiteY5958" fmla="*/ 2380187 h 7209248"/>
              <a:gd name="connsiteX5959" fmla="*/ 6822504 w 7427256"/>
              <a:gd name="connsiteY5959" fmla="*/ 2371228 h 7209248"/>
              <a:gd name="connsiteX5960" fmla="*/ 1101994 w 7427256"/>
              <a:gd name="connsiteY5960" fmla="*/ 2371228 h 7209248"/>
              <a:gd name="connsiteX5961" fmla="*/ 1084075 w 7427256"/>
              <a:gd name="connsiteY5961" fmla="*/ 2380187 h 7209248"/>
              <a:gd name="connsiteX5962" fmla="*/ 1075115 w 7427256"/>
              <a:gd name="connsiteY5962" fmla="*/ 2407065 h 7209248"/>
              <a:gd name="connsiteX5963" fmla="*/ 1101994 w 7427256"/>
              <a:gd name="connsiteY5963" fmla="*/ 2398106 h 7209248"/>
              <a:gd name="connsiteX5964" fmla="*/ 1110953 w 7427256"/>
              <a:gd name="connsiteY5964" fmla="*/ 2384667 h 7209248"/>
              <a:gd name="connsiteX5965" fmla="*/ 1101994 w 7427256"/>
              <a:gd name="connsiteY5965" fmla="*/ 2371228 h 7209248"/>
              <a:gd name="connsiteX5966" fmla="*/ 7109201 w 7427256"/>
              <a:gd name="connsiteY5966" fmla="*/ 2357790 h 7209248"/>
              <a:gd name="connsiteX5967" fmla="*/ 7122640 w 7427256"/>
              <a:gd name="connsiteY5967" fmla="*/ 2362269 h 7209248"/>
              <a:gd name="connsiteX5968" fmla="*/ 7113680 w 7427256"/>
              <a:gd name="connsiteY5968" fmla="*/ 2371228 h 7209248"/>
              <a:gd name="connsiteX5969" fmla="*/ 7109201 w 7427256"/>
              <a:gd name="connsiteY5969" fmla="*/ 2366748 h 7209248"/>
              <a:gd name="connsiteX5970" fmla="*/ 7104722 w 7427256"/>
              <a:gd name="connsiteY5970" fmla="*/ 2362269 h 7209248"/>
              <a:gd name="connsiteX5971" fmla="*/ 7109201 w 7427256"/>
              <a:gd name="connsiteY5971" fmla="*/ 2357790 h 7209248"/>
              <a:gd name="connsiteX5972" fmla="*/ 6835942 w 7427256"/>
              <a:gd name="connsiteY5972" fmla="*/ 2353309 h 7209248"/>
              <a:gd name="connsiteX5973" fmla="*/ 6844901 w 7427256"/>
              <a:gd name="connsiteY5973" fmla="*/ 2362269 h 7209248"/>
              <a:gd name="connsiteX5974" fmla="*/ 6835942 w 7427256"/>
              <a:gd name="connsiteY5974" fmla="*/ 2362269 h 7209248"/>
              <a:gd name="connsiteX5975" fmla="*/ 6835942 w 7427256"/>
              <a:gd name="connsiteY5975" fmla="*/ 2353309 h 7209248"/>
              <a:gd name="connsiteX5976" fmla="*/ 1236383 w 7427256"/>
              <a:gd name="connsiteY5976" fmla="*/ 2344349 h 7209248"/>
              <a:gd name="connsiteX5977" fmla="*/ 1263261 w 7427256"/>
              <a:gd name="connsiteY5977" fmla="*/ 2353309 h 7209248"/>
              <a:gd name="connsiteX5978" fmla="*/ 1254302 w 7427256"/>
              <a:gd name="connsiteY5978" fmla="*/ 2344349 h 7209248"/>
              <a:gd name="connsiteX5979" fmla="*/ 1236383 w 7427256"/>
              <a:gd name="connsiteY5979" fmla="*/ 2344349 h 7209248"/>
              <a:gd name="connsiteX5980" fmla="*/ 1030320 w 7427256"/>
              <a:gd name="connsiteY5980" fmla="*/ 2344349 h 7209248"/>
              <a:gd name="connsiteX5981" fmla="*/ 1039278 w 7427256"/>
              <a:gd name="connsiteY5981" fmla="*/ 2344349 h 7209248"/>
              <a:gd name="connsiteX5982" fmla="*/ 1039278 w 7427256"/>
              <a:gd name="connsiteY5982" fmla="*/ 2353309 h 7209248"/>
              <a:gd name="connsiteX5983" fmla="*/ 1210484 w 7427256"/>
              <a:gd name="connsiteY5983" fmla="*/ 2339031 h 7209248"/>
              <a:gd name="connsiteX5984" fmla="*/ 1191587 w 7427256"/>
              <a:gd name="connsiteY5984" fmla="*/ 2371228 h 7209248"/>
              <a:gd name="connsiteX5985" fmla="*/ 1169188 w 7427256"/>
              <a:gd name="connsiteY5985" fmla="*/ 2402586 h 7209248"/>
              <a:gd name="connsiteX5986" fmla="*/ 1155749 w 7427256"/>
              <a:gd name="connsiteY5986" fmla="*/ 2407065 h 7209248"/>
              <a:gd name="connsiteX5987" fmla="*/ 1173668 w 7427256"/>
              <a:gd name="connsiteY5987" fmla="*/ 2407065 h 7209248"/>
              <a:gd name="connsiteX5988" fmla="*/ 1191587 w 7427256"/>
              <a:gd name="connsiteY5988" fmla="*/ 2407065 h 7209248"/>
              <a:gd name="connsiteX5989" fmla="*/ 1209504 w 7427256"/>
              <a:gd name="connsiteY5989" fmla="*/ 2389146 h 7209248"/>
              <a:gd name="connsiteX5990" fmla="*/ 1236383 w 7427256"/>
              <a:gd name="connsiteY5990" fmla="*/ 2371228 h 7209248"/>
              <a:gd name="connsiteX5991" fmla="*/ 1227424 w 7427256"/>
              <a:gd name="connsiteY5991" fmla="*/ 2371228 h 7209248"/>
              <a:gd name="connsiteX5992" fmla="*/ 1218464 w 7427256"/>
              <a:gd name="connsiteY5992" fmla="*/ 2353309 h 7209248"/>
              <a:gd name="connsiteX5993" fmla="*/ 1210484 w 7427256"/>
              <a:gd name="connsiteY5993" fmla="*/ 2339031 h 7209248"/>
              <a:gd name="connsiteX5994" fmla="*/ 6907616 w 7427256"/>
              <a:gd name="connsiteY5994" fmla="*/ 2335391 h 7209248"/>
              <a:gd name="connsiteX5995" fmla="*/ 6916576 w 7427256"/>
              <a:gd name="connsiteY5995" fmla="*/ 2335391 h 7209248"/>
              <a:gd name="connsiteX5996" fmla="*/ 6916576 w 7427256"/>
              <a:gd name="connsiteY5996" fmla="*/ 2339871 h 7209248"/>
              <a:gd name="connsiteX5997" fmla="*/ 6907616 w 7427256"/>
              <a:gd name="connsiteY5997" fmla="*/ 2344349 h 7209248"/>
              <a:gd name="connsiteX5998" fmla="*/ 671947 w 7427256"/>
              <a:gd name="connsiteY5998" fmla="*/ 2335391 h 7209248"/>
              <a:gd name="connsiteX5999" fmla="*/ 680906 w 7427256"/>
              <a:gd name="connsiteY5999" fmla="*/ 2344349 h 7209248"/>
              <a:gd name="connsiteX6000" fmla="*/ 671947 w 7427256"/>
              <a:gd name="connsiteY6000" fmla="*/ 2335391 h 7209248"/>
              <a:gd name="connsiteX6001" fmla="*/ 6665716 w 7427256"/>
              <a:gd name="connsiteY6001" fmla="*/ 2326432 h 7209248"/>
              <a:gd name="connsiteX6002" fmla="*/ 6656756 w 7427256"/>
              <a:gd name="connsiteY6002" fmla="*/ 2339871 h 7209248"/>
              <a:gd name="connsiteX6003" fmla="*/ 6665716 w 7427256"/>
              <a:gd name="connsiteY6003" fmla="*/ 2353309 h 7209248"/>
              <a:gd name="connsiteX6004" fmla="*/ 6692594 w 7427256"/>
              <a:gd name="connsiteY6004" fmla="*/ 2362269 h 7209248"/>
              <a:gd name="connsiteX6005" fmla="*/ 6683634 w 7427256"/>
              <a:gd name="connsiteY6005" fmla="*/ 2335391 h 7209248"/>
              <a:gd name="connsiteX6006" fmla="*/ 6670195 w 7427256"/>
              <a:gd name="connsiteY6006" fmla="*/ 2326432 h 7209248"/>
              <a:gd name="connsiteX6007" fmla="*/ 6665716 w 7427256"/>
              <a:gd name="connsiteY6007" fmla="*/ 2326432 h 7209248"/>
              <a:gd name="connsiteX6008" fmla="*/ 6786667 w 7427256"/>
              <a:gd name="connsiteY6008" fmla="*/ 2308513 h 7209248"/>
              <a:gd name="connsiteX6009" fmla="*/ 6804584 w 7427256"/>
              <a:gd name="connsiteY6009" fmla="*/ 2326432 h 7209248"/>
              <a:gd name="connsiteX6010" fmla="*/ 6818024 w 7427256"/>
              <a:gd name="connsiteY6010" fmla="*/ 2344349 h 7209248"/>
              <a:gd name="connsiteX6011" fmla="*/ 6800106 w 7427256"/>
              <a:gd name="connsiteY6011" fmla="*/ 2344349 h 7209248"/>
              <a:gd name="connsiteX6012" fmla="*/ 6786667 w 7427256"/>
              <a:gd name="connsiteY6012" fmla="*/ 2330911 h 7209248"/>
              <a:gd name="connsiteX6013" fmla="*/ 6782186 w 7427256"/>
              <a:gd name="connsiteY6013" fmla="*/ 2321952 h 7209248"/>
              <a:gd name="connsiteX6014" fmla="*/ 6782186 w 7427256"/>
              <a:gd name="connsiteY6014" fmla="*/ 2312992 h 7209248"/>
              <a:gd name="connsiteX6015" fmla="*/ 6786667 w 7427256"/>
              <a:gd name="connsiteY6015" fmla="*/ 2308513 h 7209248"/>
              <a:gd name="connsiteX6016" fmla="*/ 680906 w 7427256"/>
              <a:gd name="connsiteY6016" fmla="*/ 2299553 h 7209248"/>
              <a:gd name="connsiteX6017" fmla="*/ 671947 w 7427256"/>
              <a:gd name="connsiteY6017" fmla="*/ 2317472 h 7209248"/>
              <a:gd name="connsiteX6018" fmla="*/ 654028 w 7427256"/>
              <a:gd name="connsiteY6018" fmla="*/ 2326432 h 7209248"/>
              <a:gd name="connsiteX6019" fmla="*/ 654028 w 7427256"/>
              <a:gd name="connsiteY6019" fmla="*/ 2317472 h 7209248"/>
              <a:gd name="connsiteX6020" fmla="*/ 662988 w 7427256"/>
              <a:gd name="connsiteY6020" fmla="*/ 2308513 h 7209248"/>
              <a:gd name="connsiteX6021" fmla="*/ 680906 w 7427256"/>
              <a:gd name="connsiteY6021" fmla="*/ 2299553 h 7209248"/>
              <a:gd name="connsiteX6022" fmla="*/ 6840422 w 7427256"/>
              <a:gd name="connsiteY6022" fmla="*/ 2254757 h 7209248"/>
              <a:gd name="connsiteX6023" fmla="*/ 6844901 w 7427256"/>
              <a:gd name="connsiteY6023" fmla="*/ 2268195 h 7209248"/>
              <a:gd name="connsiteX6024" fmla="*/ 6840422 w 7427256"/>
              <a:gd name="connsiteY6024" fmla="*/ 2281635 h 7209248"/>
              <a:gd name="connsiteX6025" fmla="*/ 6835942 w 7427256"/>
              <a:gd name="connsiteY6025" fmla="*/ 2268195 h 7209248"/>
              <a:gd name="connsiteX6026" fmla="*/ 6840422 w 7427256"/>
              <a:gd name="connsiteY6026" fmla="*/ 2254757 h 7209248"/>
              <a:gd name="connsiteX6027" fmla="*/ 6800106 w 7427256"/>
              <a:gd name="connsiteY6027" fmla="*/ 2254757 h 7209248"/>
              <a:gd name="connsiteX6028" fmla="*/ 6809064 w 7427256"/>
              <a:gd name="connsiteY6028" fmla="*/ 2254757 h 7209248"/>
              <a:gd name="connsiteX6029" fmla="*/ 6800106 w 7427256"/>
              <a:gd name="connsiteY6029" fmla="*/ 2263717 h 7209248"/>
              <a:gd name="connsiteX6030" fmla="*/ 6800106 w 7427256"/>
              <a:gd name="connsiteY6030" fmla="*/ 2254757 h 7209248"/>
              <a:gd name="connsiteX6031" fmla="*/ 752581 w 7427256"/>
              <a:gd name="connsiteY6031" fmla="*/ 2254757 h 7209248"/>
              <a:gd name="connsiteX6032" fmla="*/ 734662 w 7427256"/>
              <a:gd name="connsiteY6032" fmla="*/ 2281635 h 7209248"/>
              <a:gd name="connsiteX6033" fmla="*/ 752581 w 7427256"/>
              <a:gd name="connsiteY6033" fmla="*/ 2290594 h 7209248"/>
              <a:gd name="connsiteX6034" fmla="*/ 6877380 w 7427256"/>
              <a:gd name="connsiteY6034" fmla="*/ 2249718 h 7209248"/>
              <a:gd name="connsiteX6035" fmla="*/ 6907616 w 7427256"/>
              <a:gd name="connsiteY6035" fmla="*/ 2281635 h 7209248"/>
              <a:gd name="connsiteX6036" fmla="*/ 6916576 w 7427256"/>
              <a:gd name="connsiteY6036" fmla="*/ 2308513 h 7209248"/>
              <a:gd name="connsiteX6037" fmla="*/ 6907616 w 7427256"/>
              <a:gd name="connsiteY6037" fmla="*/ 2299553 h 7209248"/>
              <a:gd name="connsiteX6038" fmla="*/ 6898658 w 7427256"/>
              <a:gd name="connsiteY6038" fmla="*/ 2286114 h 7209248"/>
              <a:gd name="connsiteX6039" fmla="*/ 6889698 w 7427256"/>
              <a:gd name="connsiteY6039" fmla="*/ 2272675 h 7209248"/>
              <a:gd name="connsiteX6040" fmla="*/ 6885218 w 7427256"/>
              <a:gd name="connsiteY6040" fmla="*/ 2268195 h 7209248"/>
              <a:gd name="connsiteX6041" fmla="*/ 6880738 w 7427256"/>
              <a:gd name="connsiteY6041" fmla="*/ 2263717 h 7209248"/>
              <a:gd name="connsiteX6042" fmla="*/ 6871778 w 7427256"/>
              <a:gd name="connsiteY6042" fmla="*/ 2254757 h 7209248"/>
              <a:gd name="connsiteX6043" fmla="*/ 6877380 w 7427256"/>
              <a:gd name="connsiteY6043" fmla="*/ 2249718 h 7209248"/>
              <a:gd name="connsiteX6044" fmla="*/ 1115433 w 7427256"/>
              <a:gd name="connsiteY6044" fmla="*/ 2245798 h 7209248"/>
              <a:gd name="connsiteX6045" fmla="*/ 1110953 w 7427256"/>
              <a:gd name="connsiteY6045" fmla="*/ 2259237 h 7209248"/>
              <a:gd name="connsiteX6046" fmla="*/ 1115433 w 7427256"/>
              <a:gd name="connsiteY6046" fmla="*/ 2272675 h 7209248"/>
              <a:gd name="connsiteX6047" fmla="*/ 1119913 w 7427256"/>
              <a:gd name="connsiteY6047" fmla="*/ 2259237 h 7209248"/>
              <a:gd name="connsiteX6048" fmla="*/ 1115433 w 7427256"/>
              <a:gd name="connsiteY6048" fmla="*/ 2245798 h 7209248"/>
              <a:gd name="connsiteX6049" fmla="*/ 886970 w 7427256"/>
              <a:gd name="connsiteY6049" fmla="*/ 2236839 h 7209248"/>
              <a:gd name="connsiteX6050" fmla="*/ 878010 w 7427256"/>
              <a:gd name="connsiteY6050" fmla="*/ 2245798 h 7209248"/>
              <a:gd name="connsiteX6051" fmla="*/ 873532 w 7427256"/>
              <a:gd name="connsiteY6051" fmla="*/ 2259237 h 7209248"/>
              <a:gd name="connsiteX6052" fmla="*/ 860093 w 7427256"/>
              <a:gd name="connsiteY6052" fmla="*/ 2263717 h 7209248"/>
              <a:gd name="connsiteX6053" fmla="*/ 824255 w 7427256"/>
              <a:gd name="connsiteY6053" fmla="*/ 2308513 h 7209248"/>
              <a:gd name="connsiteX6054" fmla="*/ 806336 w 7427256"/>
              <a:gd name="connsiteY6054" fmla="*/ 2308513 h 7209248"/>
              <a:gd name="connsiteX6055" fmla="*/ 797377 w 7427256"/>
              <a:gd name="connsiteY6055" fmla="*/ 2326432 h 7209248"/>
              <a:gd name="connsiteX6056" fmla="*/ 783939 w 7427256"/>
              <a:gd name="connsiteY6056" fmla="*/ 2348830 h 7209248"/>
              <a:gd name="connsiteX6057" fmla="*/ 761540 w 7427256"/>
              <a:gd name="connsiteY6057" fmla="*/ 2362269 h 7209248"/>
              <a:gd name="connsiteX6058" fmla="*/ 734662 w 7427256"/>
              <a:gd name="connsiteY6058" fmla="*/ 2384667 h 7209248"/>
              <a:gd name="connsiteX6059" fmla="*/ 721223 w 7427256"/>
              <a:gd name="connsiteY6059" fmla="*/ 2407065 h 7209248"/>
              <a:gd name="connsiteX6060" fmla="*/ 725703 w 7427256"/>
              <a:gd name="connsiteY6060" fmla="*/ 2416025 h 7209248"/>
              <a:gd name="connsiteX6061" fmla="*/ 721223 w 7427256"/>
              <a:gd name="connsiteY6061" fmla="*/ 2420504 h 7209248"/>
              <a:gd name="connsiteX6062" fmla="*/ 716743 w 7427256"/>
              <a:gd name="connsiteY6062" fmla="*/ 2433943 h 7209248"/>
              <a:gd name="connsiteX6063" fmla="*/ 707785 w 7427256"/>
              <a:gd name="connsiteY6063" fmla="*/ 2451861 h 7209248"/>
              <a:gd name="connsiteX6064" fmla="*/ 689866 w 7427256"/>
              <a:gd name="connsiteY6064" fmla="*/ 2460821 h 7209248"/>
              <a:gd name="connsiteX6065" fmla="*/ 671947 w 7427256"/>
              <a:gd name="connsiteY6065" fmla="*/ 2487699 h 7209248"/>
              <a:gd name="connsiteX6066" fmla="*/ 662988 w 7427256"/>
              <a:gd name="connsiteY6066" fmla="*/ 2505618 h 7209248"/>
              <a:gd name="connsiteX6067" fmla="*/ 654028 w 7427256"/>
              <a:gd name="connsiteY6067" fmla="*/ 2505618 h 7209248"/>
              <a:gd name="connsiteX6068" fmla="*/ 636109 w 7427256"/>
              <a:gd name="connsiteY6068" fmla="*/ 2514576 h 7209248"/>
              <a:gd name="connsiteX6069" fmla="*/ 609232 w 7427256"/>
              <a:gd name="connsiteY6069" fmla="*/ 2541454 h 7209248"/>
              <a:gd name="connsiteX6070" fmla="*/ 600273 w 7427256"/>
              <a:gd name="connsiteY6070" fmla="*/ 2541454 h 7209248"/>
              <a:gd name="connsiteX6071" fmla="*/ 586834 w 7427256"/>
              <a:gd name="connsiteY6071" fmla="*/ 2545934 h 7209248"/>
              <a:gd name="connsiteX6072" fmla="*/ 591313 w 7427256"/>
              <a:gd name="connsiteY6072" fmla="*/ 2559373 h 7209248"/>
              <a:gd name="connsiteX6073" fmla="*/ 595793 w 7427256"/>
              <a:gd name="connsiteY6073" fmla="*/ 2577292 h 7209248"/>
              <a:gd name="connsiteX6074" fmla="*/ 582354 w 7427256"/>
              <a:gd name="connsiteY6074" fmla="*/ 2586251 h 7209248"/>
              <a:gd name="connsiteX6075" fmla="*/ 582354 w 7427256"/>
              <a:gd name="connsiteY6075" fmla="*/ 2590731 h 7209248"/>
              <a:gd name="connsiteX6076" fmla="*/ 582354 w 7427256"/>
              <a:gd name="connsiteY6076" fmla="*/ 2604170 h 7209248"/>
              <a:gd name="connsiteX6077" fmla="*/ 609232 w 7427256"/>
              <a:gd name="connsiteY6077" fmla="*/ 2613130 h 7209248"/>
              <a:gd name="connsiteX6078" fmla="*/ 618192 w 7427256"/>
              <a:gd name="connsiteY6078" fmla="*/ 2595211 h 7209248"/>
              <a:gd name="connsiteX6079" fmla="*/ 627150 w 7427256"/>
              <a:gd name="connsiteY6079" fmla="*/ 2595211 h 7209248"/>
              <a:gd name="connsiteX6080" fmla="*/ 631630 w 7427256"/>
              <a:gd name="connsiteY6080" fmla="*/ 2590731 h 7209248"/>
              <a:gd name="connsiteX6081" fmla="*/ 636109 w 7427256"/>
              <a:gd name="connsiteY6081" fmla="*/ 2586251 h 7209248"/>
              <a:gd name="connsiteX6082" fmla="*/ 662988 w 7427256"/>
              <a:gd name="connsiteY6082" fmla="*/ 2550414 h 7209248"/>
              <a:gd name="connsiteX6083" fmla="*/ 676427 w 7427256"/>
              <a:gd name="connsiteY6083" fmla="*/ 2528015 h 7209248"/>
              <a:gd name="connsiteX6084" fmla="*/ 671947 w 7427256"/>
              <a:gd name="connsiteY6084" fmla="*/ 2523536 h 7209248"/>
              <a:gd name="connsiteX6085" fmla="*/ 689866 w 7427256"/>
              <a:gd name="connsiteY6085" fmla="*/ 2505618 h 7209248"/>
              <a:gd name="connsiteX6086" fmla="*/ 725703 w 7427256"/>
              <a:gd name="connsiteY6086" fmla="*/ 2469780 h 7209248"/>
              <a:gd name="connsiteX6087" fmla="*/ 752581 w 7427256"/>
              <a:gd name="connsiteY6087" fmla="*/ 2451861 h 7209248"/>
              <a:gd name="connsiteX6088" fmla="*/ 766020 w 7427256"/>
              <a:gd name="connsiteY6088" fmla="*/ 2438422 h 7209248"/>
              <a:gd name="connsiteX6089" fmla="*/ 766020 w 7427256"/>
              <a:gd name="connsiteY6089" fmla="*/ 2433943 h 7209248"/>
              <a:gd name="connsiteX6090" fmla="*/ 766020 w 7427256"/>
              <a:gd name="connsiteY6090" fmla="*/ 2429464 h 7209248"/>
              <a:gd name="connsiteX6091" fmla="*/ 770500 w 7427256"/>
              <a:gd name="connsiteY6091" fmla="*/ 2424984 h 7209248"/>
              <a:gd name="connsiteX6092" fmla="*/ 788419 w 7427256"/>
              <a:gd name="connsiteY6092" fmla="*/ 2416025 h 7209248"/>
              <a:gd name="connsiteX6093" fmla="*/ 788419 w 7427256"/>
              <a:gd name="connsiteY6093" fmla="*/ 2402586 h 7209248"/>
              <a:gd name="connsiteX6094" fmla="*/ 797377 w 7427256"/>
              <a:gd name="connsiteY6094" fmla="*/ 2389146 h 7209248"/>
              <a:gd name="connsiteX6095" fmla="*/ 806336 w 7427256"/>
              <a:gd name="connsiteY6095" fmla="*/ 2371228 h 7209248"/>
              <a:gd name="connsiteX6096" fmla="*/ 815296 w 7427256"/>
              <a:gd name="connsiteY6096" fmla="*/ 2362269 h 7209248"/>
              <a:gd name="connsiteX6097" fmla="*/ 828735 w 7427256"/>
              <a:gd name="connsiteY6097" fmla="*/ 2348830 h 7209248"/>
              <a:gd name="connsiteX6098" fmla="*/ 833215 w 7427256"/>
              <a:gd name="connsiteY6098" fmla="*/ 2344349 h 7209248"/>
              <a:gd name="connsiteX6099" fmla="*/ 851133 w 7427256"/>
              <a:gd name="connsiteY6099" fmla="*/ 2326432 h 7209248"/>
              <a:gd name="connsiteX6100" fmla="*/ 860093 w 7427256"/>
              <a:gd name="connsiteY6100" fmla="*/ 2299553 h 7209248"/>
              <a:gd name="connsiteX6101" fmla="*/ 869052 w 7427256"/>
              <a:gd name="connsiteY6101" fmla="*/ 2290594 h 7209248"/>
              <a:gd name="connsiteX6102" fmla="*/ 882490 w 7427256"/>
              <a:gd name="connsiteY6102" fmla="*/ 2277156 h 7209248"/>
              <a:gd name="connsiteX6103" fmla="*/ 895929 w 7427256"/>
              <a:gd name="connsiteY6103" fmla="*/ 2272675 h 7209248"/>
              <a:gd name="connsiteX6104" fmla="*/ 900409 w 7427256"/>
              <a:gd name="connsiteY6104" fmla="*/ 2254757 h 7209248"/>
              <a:gd name="connsiteX6105" fmla="*/ 886970 w 7427256"/>
              <a:gd name="connsiteY6105" fmla="*/ 2236839 h 7209248"/>
              <a:gd name="connsiteX6106" fmla="*/ 1227424 w 7427256"/>
              <a:gd name="connsiteY6106" fmla="*/ 2227879 h 7209248"/>
              <a:gd name="connsiteX6107" fmla="*/ 1191587 w 7427256"/>
              <a:gd name="connsiteY6107" fmla="*/ 2236839 h 7209248"/>
              <a:gd name="connsiteX6108" fmla="*/ 1173668 w 7427256"/>
              <a:gd name="connsiteY6108" fmla="*/ 2259237 h 7209248"/>
              <a:gd name="connsiteX6109" fmla="*/ 1155749 w 7427256"/>
              <a:gd name="connsiteY6109" fmla="*/ 2272675 h 7209248"/>
              <a:gd name="connsiteX6110" fmla="*/ 1160229 w 7427256"/>
              <a:gd name="connsiteY6110" fmla="*/ 2281635 h 7209248"/>
              <a:gd name="connsiteX6111" fmla="*/ 1173668 w 7427256"/>
              <a:gd name="connsiteY6111" fmla="*/ 2281635 h 7209248"/>
              <a:gd name="connsiteX6112" fmla="*/ 1191587 w 7427256"/>
              <a:gd name="connsiteY6112" fmla="*/ 2281635 h 7209248"/>
              <a:gd name="connsiteX6113" fmla="*/ 1182627 w 7427256"/>
              <a:gd name="connsiteY6113" fmla="*/ 2290594 h 7209248"/>
              <a:gd name="connsiteX6114" fmla="*/ 1227424 w 7427256"/>
              <a:gd name="connsiteY6114" fmla="*/ 2281635 h 7209248"/>
              <a:gd name="connsiteX6115" fmla="*/ 1236383 w 7427256"/>
              <a:gd name="connsiteY6115" fmla="*/ 2277156 h 7209248"/>
              <a:gd name="connsiteX6116" fmla="*/ 1245342 w 7427256"/>
              <a:gd name="connsiteY6116" fmla="*/ 2272675 h 7209248"/>
              <a:gd name="connsiteX6117" fmla="*/ 1254302 w 7427256"/>
              <a:gd name="connsiteY6117" fmla="*/ 2272675 h 7209248"/>
              <a:gd name="connsiteX6118" fmla="*/ 1249822 w 7427256"/>
              <a:gd name="connsiteY6118" fmla="*/ 2263717 h 7209248"/>
              <a:gd name="connsiteX6119" fmla="*/ 1245342 w 7427256"/>
              <a:gd name="connsiteY6119" fmla="*/ 2245798 h 7209248"/>
              <a:gd name="connsiteX6120" fmla="*/ 1227424 w 7427256"/>
              <a:gd name="connsiteY6120" fmla="*/ 2227879 h 7209248"/>
              <a:gd name="connsiteX6121" fmla="*/ 6854980 w 7427256"/>
              <a:gd name="connsiteY6121" fmla="*/ 2222279 h 7209248"/>
              <a:gd name="connsiteX6122" fmla="*/ 6858340 w 7427256"/>
              <a:gd name="connsiteY6122" fmla="*/ 2223399 h 7209248"/>
              <a:gd name="connsiteX6123" fmla="*/ 6862821 w 7427256"/>
              <a:gd name="connsiteY6123" fmla="*/ 2227879 h 7209248"/>
              <a:gd name="connsiteX6124" fmla="*/ 6853861 w 7427256"/>
              <a:gd name="connsiteY6124" fmla="*/ 2227879 h 7209248"/>
              <a:gd name="connsiteX6125" fmla="*/ 6854980 w 7427256"/>
              <a:gd name="connsiteY6125" fmla="*/ 2222279 h 7209248"/>
              <a:gd name="connsiteX6126" fmla="*/ 1290138 w 7427256"/>
              <a:gd name="connsiteY6126" fmla="*/ 2218920 h 7209248"/>
              <a:gd name="connsiteX6127" fmla="*/ 1281179 w 7427256"/>
              <a:gd name="connsiteY6127" fmla="*/ 2227879 h 7209248"/>
              <a:gd name="connsiteX6128" fmla="*/ 1290138 w 7427256"/>
              <a:gd name="connsiteY6128" fmla="*/ 2227879 h 7209248"/>
              <a:gd name="connsiteX6129" fmla="*/ 1299098 w 7427256"/>
              <a:gd name="connsiteY6129" fmla="*/ 2227879 h 7209248"/>
              <a:gd name="connsiteX6130" fmla="*/ 1150149 w 7427256"/>
              <a:gd name="connsiteY6130" fmla="*/ 2213320 h 7209248"/>
              <a:gd name="connsiteX6131" fmla="*/ 1146790 w 7427256"/>
              <a:gd name="connsiteY6131" fmla="*/ 2218920 h 7209248"/>
              <a:gd name="connsiteX6132" fmla="*/ 1146790 w 7427256"/>
              <a:gd name="connsiteY6132" fmla="*/ 2227879 h 7209248"/>
              <a:gd name="connsiteX6133" fmla="*/ 1164709 w 7427256"/>
              <a:gd name="connsiteY6133" fmla="*/ 2227879 h 7209248"/>
              <a:gd name="connsiteX6134" fmla="*/ 1160229 w 7427256"/>
              <a:gd name="connsiteY6134" fmla="*/ 2214440 h 7209248"/>
              <a:gd name="connsiteX6135" fmla="*/ 1150149 w 7427256"/>
              <a:gd name="connsiteY6135" fmla="*/ 2213320 h 7209248"/>
              <a:gd name="connsiteX6136" fmla="*/ 6925535 w 7427256"/>
              <a:gd name="connsiteY6136" fmla="*/ 2209960 h 7209248"/>
              <a:gd name="connsiteX6137" fmla="*/ 6934494 w 7427256"/>
              <a:gd name="connsiteY6137" fmla="*/ 2227879 h 7209248"/>
              <a:gd name="connsiteX6138" fmla="*/ 6930015 w 7427256"/>
              <a:gd name="connsiteY6138" fmla="*/ 2232359 h 7209248"/>
              <a:gd name="connsiteX6139" fmla="*/ 6925535 w 7427256"/>
              <a:gd name="connsiteY6139" fmla="*/ 2227879 h 7209248"/>
              <a:gd name="connsiteX6140" fmla="*/ 6925535 w 7427256"/>
              <a:gd name="connsiteY6140" fmla="*/ 2209960 h 7209248"/>
              <a:gd name="connsiteX6141" fmla="*/ 6504448 w 7427256"/>
              <a:gd name="connsiteY6141" fmla="*/ 2209960 h 7209248"/>
              <a:gd name="connsiteX6142" fmla="*/ 6495490 w 7427256"/>
              <a:gd name="connsiteY6142" fmla="*/ 2218920 h 7209248"/>
              <a:gd name="connsiteX6143" fmla="*/ 6504448 w 7427256"/>
              <a:gd name="connsiteY6143" fmla="*/ 2227879 h 7209248"/>
              <a:gd name="connsiteX6144" fmla="*/ 6513408 w 7427256"/>
              <a:gd name="connsiteY6144" fmla="*/ 2218920 h 7209248"/>
              <a:gd name="connsiteX6145" fmla="*/ 6504448 w 7427256"/>
              <a:gd name="connsiteY6145" fmla="*/ 2209960 h 7209248"/>
              <a:gd name="connsiteX6146" fmla="*/ 6970332 w 7427256"/>
              <a:gd name="connsiteY6146" fmla="*/ 2201001 h 7209248"/>
              <a:gd name="connsiteX6147" fmla="*/ 6970332 w 7427256"/>
              <a:gd name="connsiteY6147" fmla="*/ 2209960 h 7209248"/>
              <a:gd name="connsiteX6148" fmla="*/ 6961372 w 7427256"/>
              <a:gd name="connsiteY6148" fmla="*/ 2218920 h 7209248"/>
              <a:gd name="connsiteX6149" fmla="*/ 6961372 w 7427256"/>
              <a:gd name="connsiteY6149" fmla="*/ 2209960 h 7209248"/>
              <a:gd name="connsiteX6150" fmla="*/ 6961372 w 7427256"/>
              <a:gd name="connsiteY6150" fmla="*/ 2205482 h 7209248"/>
              <a:gd name="connsiteX6151" fmla="*/ 6970332 w 7427256"/>
              <a:gd name="connsiteY6151" fmla="*/ 2201001 h 7209248"/>
              <a:gd name="connsiteX6152" fmla="*/ 6594041 w 7427256"/>
              <a:gd name="connsiteY6152" fmla="*/ 2201001 h 7209248"/>
              <a:gd name="connsiteX6153" fmla="*/ 6594041 w 7427256"/>
              <a:gd name="connsiteY6153" fmla="*/ 2218920 h 7209248"/>
              <a:gd name="connsiteX6154" fmla="*/ 6603001 w 7427256"/>
              <a:gd name="connsiteY6154" fmla="*/ 2227879 h 7209248"/>
              <a:gd name="connsiteX6155" fmla="*/ 6629879 w 7427256"/>
              <a:gd name="connsiteY6155" fmla="*/ 2254757 h 7209248"/>
              <a:gd name="connsiteX6156" fmla="*/ 6638838 w 7427256"/>
              <a:gd name="connsiteY6156" fmla="*/ 2254757 h 7209248"/>
              <a:gd name="connsiteX6157" fmla="*/ 6643318 w 7427256"/>
              <a:gd name="connsiteY6157" fmla="*/ 2277156 h 7209248"/>
              <a:gd name="connsiteX6158" fmla="*/ 6656756 w 7427256"/>
              <a:gd name="connsiteY6158" fmla="*/ 2290594 h 7209248"/>
              <a:gd name="connsiteX6159" fmla="*/ 6661236 w 7427256"/>
              <a:gd name="connsiteY6159" fmla="*/ 2304033 h 7209248"/>
              <a:gd name="connsiteX6160" fmla="*/ 6665716 w 7427256"/>
              <a:gd name="connsiteY6160" fmla="*/ 2308513 h 7209248"/>
              <a:gd name="connsiteX6161" fmla="*/ 6688114 w 7427256"/>
              <a:gd name="connsiteY6161" fmla="*/ 2312992 h 7209248"/>
              <a:gd name="connsiteX6162" fmla="*/ 6683634 w 7427256"/>
              <a:gd name="connsiteY6162" fmla="*/ 2290594 h 7209248"/>
              <a:gd name="connsiteX6163" fmla="*/ 6679155 w 7427256"/>
              <a:gd name="connsiteY6163" fmla="*/ 2277156 h 7209248"/>
              <a:gd name="connsiteX6164" fmla="*/ 6674675 w 7427256"/>
              <a:gd name="connsiteY6164" fmla="*/ 2272675 h 7209248"/>
              <a:gd name="connsiteX6165" fmla="*/ 6656756 w 7427256"/>
              <a:gd name="connsiteY6165" fmla="*/ 2263717 h 7209248"/>
              <a:gd name="connsiteX6166" fmla="*/ 6638838 w 7427256"/>
              <a:gd name="connsiteY6166" fmla="*/ 2236839 h 7209248"/>
              <a:gd name="connsiteX6167" fmla="*/ 6625399 w 7427256"/>
              <a:gd name="connsiteY6167" fmla="*/ 2214440 h 7209248"/>
              <a:gd name="connsiteX6168" fmla="*/ 6594041 w 7427256"/>
              <a:gd name="connsiteY6168" fmla="*/ 2201001 h 7209248"/>
              <a:gd name="connsiteX6169" fmla="*/ 855053 w 7427256"/>
              <a:gd name="connsiteY6169" fmla="*/ 2195402 h 7209248"/>
              <a:gd name="connsiteX6170" fmla="*/ 833215 w 7427256"/>
              <a:gd name="connsiteY6170" fmla="*/ 2205482 h 7209248"/>
              <a:gd name="connsiteX6171" fmla="*/ 815296 w 7427256"/>
              <a:gd name="connsiteY6171" fmla="*/ 2227879 h 7209248"/>
              <a:gd name="connsiteX6172" fmla="*/ 842174 w 7427256"/>
              <a:gd name="connsiteY6172" fmla="*/ 2245798 h 7209248"/>
              <a:gd name="connsiteX6173" fmla="*/ 851133 w 7427256"/>
              <a:gd name="connsiteY6173" fmla="*/ 2227879 h 7209248"/>
              <a:gd name="connsiteX6174" fmla="*/ 860093 w 7427256"/>
              <a:gd name="connsiteY6174" fmla="*/ 2214440 h 7209248"/>
              <a:gd name="connsiteX6175" fmla="*/ 869052 w 7427256"/>
              <a:gd name="connsiteY6175" fmla="*/ 2205482 h 7209248"/>
              <a:gd name="connsiteX6176" fmla="*/ 860093 w 7427256"/>
              <a:gd name="connsiteY6176" fmla="*/ 2196521 h 7209248"/>
              <a:gd name="connsiteX6177" fmla="*/ 855053 w 7427256"/>
              <a:gd name="connsiteY6177" fmla="*/ 2195402 h 7209248"/>
              <a:gd name="connsiteX6178" fmla="*/ 7055446 w 7427256"/>
              <a:gd name="connsiteY6178" fmla="*/ 2192043 h 7209248"/>
              <a:gd name="connsiteX6179" fmla="*/ 7059924 w 7427256"/>
              <a:gd name="connsiteY6179" fmla="*/ 2205482 h 7209248"/>
              <a:gd name="connsiteX6180" fmla="*/ 7046486 w 7427256"/>
              <a:gd name="connsiteY6180" fmla="*/ 2218920 h 7209248"/>
              <a:gd name="connsiteX6181" fmla="*/ 7042007 w 7427256"/>
              <a:gd name="connsiteY6181" fmla="*/ 2209960 h 7209248"/>
              <a:gd name="connsiteX6182" fmla="*/ 7050966 w 7427256"/>
              <a:gd name="connsiteY6182" fmla="*/ 2201001 h 7209248"/>
              <a:gd name="connsiteX6183" fmla="*/ 7055446 w 7427256"/>
              <a:gd name="connsiteY6183" fmla="*/ 2192043 h 7209248"/>
              <a:gd name="connsiteX6184" fmla="*/ 6737390 w 7427256"/>
              <a:gd name="connsiteY6184" fmla="*/ 2192043 h 7209248"/>
              <a:gd name="connsiteX6185" fmla="*/ 6746350 w 7427256"/>
              <a:gd name="connsiteY6185" fmla="*/ 2201001 h 7209248"/>
              <a:gd name="connsiteX6186" fmla="*/ 6737390 w 7427256"/>
              <a:gd name="connsiteY6186" fmla="*/ 2209960 h 7209248"/>
              <a:gd name="connsiteX6187" fmla="*/ 1216225 w 7427256"/>
              <a:gd name="connsiteY6187" fmla="*/ 2186443 h 7209248"/>
              <a:gd name="connsiteX6188" fmla="*/ 1200545 w 7427256"/>
              <a:gd name="connsiteY6188" fmla="*/ 2187563 h 7209248"/>
              <a:gd name="connsiteX6189" fmla="*/ 1182627 w 7427256"/>
              <a:gd name="connsiteY6189" fmla="*/ 2192043 h 7209248"/>
              <a:gd name="connsiteX6190" fmla="*/ 1187107 w 7427256"/>
              <a:gd name="connsiteY6190" fmla="*/ 2201001 h 7209248"/>
              <a:gd name="connsiteX6191" fmla="*/ 1191587 w 7427256"/>
              <a:gd name="connsiteY6191" fmla="*/ 2201001 h 7209248"/>
              <a:gd name="connsiteX6192" fmla="*/ 1209504 w 7427256"/>
              <a:gd name="connsiteY6192" fmla="*/ 2209960 h 7209248"/>
              <a:gd name="connsiteX6193" fmla="*/ 1227424 w 7427256"/>
              <a:gd name="connsiteY6193" fmla="*/ 2201001 h 7209248"/>
              <a:gd name="connsiteX6194" fmla="*/ 1227424 w 7427256"/>
              <a:gd name="connsiteY6194" fmla="*/ 2192043 h 7209248"/>
              <a:gd name="connsiteX6195" fmla="*/ 1216225 w 7427256"/>
              <a:gd name="connsiteY6195" fmla="*/ 2186443 h 7209248"/>
              <a:gd name="connsiteX6196" fmla="*/ 6961372 w 7427256"/>
              <a:gd name="connsiteY6196" fmla="*/ 2183083 h 7209248"/>
              <a:gd name="connsiteX6197" fmla="*/ 6988250 w 7427256"/>
              <a:gd name="connsiteY6197" fmla="*/ 2183083 h 7209248"/>
              <a:gd name="connsiteX6198" fmla="*/ 7006169 w 7427256"/>
              <a:gd name="connsiteY6198" fmla="*/ 2187563 h 7209248"/>
              <a:gd name="connsiteX6199" fmla="*/ 7015128 w 7427256"/>
              <a:gd name="connsiteY6199" fmla="*/ 2192043 h 7209248"/>
              <a:gd name="connsiteX6200" fmla="*/ 7015128 w 7427256"/>
              <a:gd name="connsiteY6200" fmla="*/ 2227879 h 7209248"/>
              <a:gd name="connsiteX6201" fmla="*/ 7015128 w 7427256"/>
              <a:gd name="connsiteY6201" fmla="*/ 2245798 h 7209248"/>
              <a:gd name="connsiteX6202" fmla="*/ 7024087 w 7427256"/>
              <a:gd name="connsiteY6202" fmla="*/ 2254757 h 7209248"/>
              <a:gd name="connsiteX6203" fmla="*/ 7028568 w 7427256"/>
              <a:gd name="connsiteY6203" fmla="*/ 2259237 h 7209248"/>
              <a:gd name="connsiteX6204" fmla="*/ 7042007 w 7427256"/>
              <a:gd name="connsiteY6204" fmla="*/ 2263717 h 7209248"/>
              <a:gd name="connsiteX6205" fmla="*/ 7042007 w 7427256"/>
              <a:gd name="connsiteY6205" fmla="*/ 2272675 h 7209248"/>
              <a:gd name="connsiteX6206" fmla="*/ 7050966 w 7427256"/>
              <a:gd name="connsiteY6206" fmla="*/ 2290594 h 7209248"/>
              <a:gd name="connsiteX6207" fmla="*/ 7050966 w 7427256"/>
              <a:gd name="connsiteY6207" fmla="*/ 2308513 h 7209248"/>
              <a:gd name="connsiteX6208" fmla="*/ 7033047 w 7427256"/>
              <a:gd name="connsiteY6208" fmla="*/ 2290594 h 7209248"/>
              <a:gd name="connsiteX6209" fmla="*/ 7019608 w 7427256"/>
              <a:gd name="connsiteY6209" fmla="*/ 2263717 h 7209248"/>
              <a:gd name="connsiteX6210" fmla="*/ 6988250 w 7427256"/>
              <a:gd name="connsiteY6210" fmla="*/ 2254757 h 7209248"/>
              <a:gd name="connsiteX6211" fmla="*/ 6970332 w 7427256"/>
              <a:gd name="connsiteY6211" fmla="*/ 2245798 h 7209248"/>
              <a:gd name="connsiteX6212" fmla="*/ 6979292 w 7427256"/>
              <a:gd name="connsiteY6212" fmla="*/ 2241318 h 7209248"/>
              <a:gd name="connsiteX6213" fmla="*/ 6979292 w 7427256"/>
              <a:gd name="connsiteY6213" fmla="*/ 2227879 h 7209248"/>
              <a:gd name="connsiteX6214" fmla="*/ 6988250 w 7427256"/>
              <a:gd name="connsiteY6214" fmla="*/ 2227879 h 7209248"/>
              <a:gd name="connsiteX6215" fmla="*/ 6979292 w 7427256"/>
              <a:gd name="connsiteY6215" fmla="*/ 2192043 h 7209248"/>
              <a:gd name="connsiteX6216" fmla="*/ 886970 w 7427256"/>
              <a:gd name="connsiteY6216" fmla="*/ 2183083 h 7209248"/>
              <a:gd name="connsiteX6217" fmla="*/ 878010 w 7427256"/>
              <a:gd name="connsiteY6217" fmla="*/ 2187563 h 7209248"/>
              <a:gd name="connsiteX6218" fmla="*/ 886970 w 7427256"/>
              <a:gd name="connsiteY6218" fmla="*/ 2192043 h 7209248"/>
              <a:gd name="connsiteX6219" fmla="*/ 895929 w 7427256"/>
              <a:gd name="connsiteY6219" fmla="*/ 2183083 h 7209248"/>
              <a:gd name="connsiteX6220" fmla="*/ 1405489 w 7427256"/>
              <a:gd name="connsiteY6220" fmla="*/ 2177483 h 7209248"/>
              <a:gd name="connsiteX6221" fmla="*/ 1397650 w 7427256"/>
              <a:gd name="connsiteY6221" fmla="*/ 2183083 h 7209248"/>
              <a:gd name="connsiteX6222" fmla="*/ 1370772 w 7427256"/>
              <a:gd name="connsiteY6222" fmla="*/ 2218920 h 7209248"/>
              <a:gd name="connsiteX6223" fmla="*/ 1379731 w 7427256"/>
              <a:gd name="connsiteY6223" fmla="*/ 2209960 h 7209248"/>
              <a:gd name="connsiteX6224" fmla="*/ 1388691 w 7427256"/>
              <a:gd name="connsiteY6224" fmla="*/ 2205482 h 7209248"/>
              <a:gd name="connsiteX6225" fmla="*/ 1397650 w 7427256"/>
              <a:gd name="connsiteY6225" fmla="*/ 2201001 h 7209248"/>
              <a:gd name="connsiteX6226" fmla="*/ 1406609 w 7427256"/>
              <a:gd name="connsiteY6226" fmla="*/ 2192043 h 7209248"/>
              <a:gd name="connsiteX6227" fmla="*/ 1411089 w 7427256"/>
              <a:gd name="connsiteY6227" fmla="*/ 2178603 h 7209248"/>
              <a:gd name="connsiteX6228" fmla="*/ 1405489 w 7427256"/>
              <a:gd name="connsiteY6228" fmla="*/ 2177483 h 7209248"/>
              <a:gd name="connsiteX6229" fmla="*/ 7033047 w 7427256"/>
              <a:gd name="connsiteY6229" fmla="*/ 2174124 h 7209248"/>
              <a:gd name="connsiteX6230" fmla="*/ 7033047 w 7427256"/>
              <a:gd name="connsiteY6230" fmla="*/ 2183083 h 7209248"/>
              <a:gd name="connsiteX6231" fmla="*/ 7024087 w 7427256"/>
              <a:gd name="connsiteY6231" fmla="*/ 2178603 h 7209248"/>
              <a:gd name="connsiteX6232" fmla="*/ 7033047 w 7427256"/>
              <a:gd name="connsiteY6232" fmla="*/ 2174124 h 7209248"/>
              <a:gd name="connsiteX6233" fmla="*/ 725703 w 7427256"/>
              <a:gd name="connsiteY6233" fmla="*/ 2156205 h 7209248"/>
              <a:gd name="connsiteX6234" fmla="*/ 716743 w 7427256"/>
              <a:gd name="connsiteY6234" fmla="*/ 2174124 h 7209248"/>
              <a:gd name="connsiteX6235" fmla="*/ 703305 w 7427256"/>
              <a:gd name="connsiteY6235" fmla="*/ 2192043 h 7209248"/>
              <a:gd name="connsiteX6236" fmla="*/ 698825 w 7427256"/>
              <a:gd name="connsiteY6236" fmla="*/ 2183083 h 7209248"/>
              <a:gd name="connsiteX6237" fmla="*/ 735782 w 7427256"/>
              <a:gd name="connsiteY6237" fmla="*/ 2150605 h 7209248"/>
              <a:gd name="connsiteX6238" fmla="*/ 739142 w 7427256"/>
              <a:gd name="connsiteY6238" fmla="*/ 2151725 h 7209248"/>
              <a:gd name="connsiteX6239" fmla="*/ 743622 w 7427256"/>
              <a:gd name="connsiteY6239" fmla="*/ 2156205 h 7209248"/>
              <a:gd name="connsiteX6240" fmla="*/ 734662 w 7427256"/>
              <a:gd name="connsiteY6240" fmla="*/ 2156205 h 7209248"/>
              <a:gd name="connsiteX6241" fmla="*/ 735782 w 7427256"/>
              <a:gd name="connsiteY6241" fmla="*/ 2150605 h 7209248"/>
              <a:gd name="connsiteX6242" fmla="*/ 909368 w 7427256"/>
              <a:gd name="connsiteY6242" fmla="*/ 2147245 h 7209248"/>
              <a:gd name="connsiteX6243" fmla="*/ 904889 w 7427256"/>
              <a:gd name="connsiteY6243" fmla="*/ 2151725 h 7209248"/>
              <a:gd name="connsiteX6244" fmla="*/ 913848 w 7427256"/>
              <a:gd name="connsiteY6244" fmla="*/ 2156205 h 7209248"/>
              <a:gd name="connsiteX6245" fmla="*/ 922808 w 7427256"/>
              <a:gd name="connsiteY6245" fmla="*/ 2156205 h 7209248"/>
              <a:gd name="connsiteX6246" fmla="*/ 913848 w 7427256"/>
              <a:gd name="connsiteY6246" fmla="*/ 2147245 h 7209248"/>
              <a:gd name="connsiteX6247" fmla="*/ 909368 w 7427256"/>
              <a:gd name="connsiteY6247" fmla="*/ 2147245 h 7209248"/>
              <a:gd name="connsiteX6248" fmla="*/ 6853861 w 7427256"/>
              <a:gd name="connsiteY6248" fmla="*/ 2138286 h 7209248"/>
              <a:gd name="connsiteX6249" fmla="*/ 6853861 w 7427256"/>
              <a:gd name="connsiteY6249" fmla="*/ 2201001 h 7209248"/>
              <a:gd name="connsiteX6250" fmla="*/ 6844901 w 7427256"/>
              <a:gd name="connsiteY6250" fmla="*/ 2205482 h 7209248"/>
              <a:gd name="connsiteX6251" fmla="*/ 6844901 w 7427256"/>
              <a:gd name="connsiteY6251" fmla="*/ 2209960 h 7209248"/>
              <a:gd name="connsiteX6252" fmla="*/ 6835942 w 7427256"/>
              <a:gd name="connsiteY6252" fmla="*/ 2209960 h 7209248"/>
              <a:gd name="connsiteX6253" fmla="*/ 6840422 w 7427256"/>
              <a:gd name="connsiteY6253" fmla="*/ 2192043 h 7209248"/>
              <a:gd name="connsiteX6254" fmla="*/ 6844901 w 7427256"/>
              <a:gd name="connsiteY6254" fmla="*/ 2156205 h 7209248"/>
              <a:gd name="connsiteX6255" fmla="*/ 1303577 w 7427256"/>
              <a:gd name="connsiteY6255" fmla="*/ 2138286 h 7209248"/>
              <a:gd name="connsiteX6256" fmla="*/ 1290138 w 7427256"/>
              <a:gd name="connsiteY6256" fmla="*/ 2147245 h 7209248"/>
              <a:gd name="connsiteX6257" fmla="*/ 1281179 w 7427256"/>
              <a:gd name="connsiteY6257" fmla="*/ 2151725 h 7209248"/>
              <a:gd name="connsiteX6258" fmla="*/ 1263261 w 7427256"/>
              <a:gd name="connsiteY6258" fmla="*/ 2156205 h 7209248"/>
              <a:gd name="connsiteX6259" fmla="*/ 1254302 w 7427256"/>
              <a:gd name="connsiteY6259" fmla="*/ 2156205 h 7209248"/>
              <a:gd name="connsiteX6260" fmla="*/ 1236383 w 7427256"/>
              <a:gd name="connsiteY6260" fmla="*/ 2147245 h 7209248"/>
              <a:gd name="connsiteX6261" fmla="*/ 1236383 w 7427256"/>
              <a:gd name="connsiteY6261" fmla="*/ 2165164 h 7209248"/>
              <a:gd name="connsiteX6262" fmla="*/ 1236383 w 7427256"/>
              <a:gd name="connsiteY6262" fmla="*/ 2183083 h 7209248"/>
              <a:gd name="connsiteX6263" fmla="*/ 1254302 w 7427256"/>
              <a:gd name="connsiteY6263" fmla="*/ 2227879 h 7209248"/>
              <a:gd name="connsiteX6264" fmla="*/ 1281179 w 7427256"/>
              <a:gd name="connsiteY6264" fmla="*/ 2209960 h 7209248"/>
              <a:gd name="connsiteX6265" fmla="*/ 1308057 w 7427256"/>
              <a:gd name="connsiteY6265" fmla="*/ 2174124 h 7209248"/>
              <a:gd name="connsiteX6266" fmla="*/ 1317017 w 7427256"/>
              <a:gd name="connsiteY6266" fmla="*/ 2165164 h 7209248"/>
              <a:gd name="connsiteX6267" fmla="*/ 1308057 w 7427256"/>
              <a:gd name="connsiteY6267" fmla="*/ 2138286 h 7209248"/>
              <a:gd name="connsiteX6268" fmla="*/ 1303577 w 7427256"/>
              <a:gd name="connsiteY6268" fmla="*/ 2138286 h 7209248"/>
              <a:gd name="connsiteX6269" fmla="*/ 6746350 w 7427256"/>
              <a:gd name="connsiteY6269" fmla="*/ 2129327 h 7209248"/>
              <a:gd name="connsiteX6270" fmla="*/ 6746350 w 7427256"/>
              <a:gd name="connsiteY6270" fmla="*/ 2138286 h 7209248"/>
              <a:gd name="connsiteX6271" fmla="*/ 6755308 w 7427256"/>
              <a:gd name="connsiteY6271" fmla="*/ 2160685 h 7209248"/>
              <a:gd name="connsiteX6272" fmla="*/ 6773227 w 7427256"/>
              <a:gd name="connsiteY6272" fmla="*/ 2160685 h 7209248"/>
              <a:gd name="connsiteX6273" fmla="*/ 6791146 w 7427256"/>
              <a:gd name="connsiteY6273" fmla="*/ 2165164 h 7209248"/>
              <a:gd name="connsiteX6274" fmla="*/ 6795626 w 7427256"/>
              <a:gd name="connsiteY6274" fmla="*/ 2183083 h 7209248"/>
              <a:gd name="connsiteX6275" fmla="*/ 6795626 w 7427256"/>
              <a:gd name="connsiteY6275" fmla="*/ 2196521 h 7209248"/>
              <a:gd name="connsiteX6276" fmla="*/ 6795626 w 7427256"/>
              <a:gd name="connsiteY6276" fmla="*/ 2209960 h 7209248"/>
              <a:gd name="connsiteX6277" fmla="*/ 6791146 w 7427256"/>
              <a:gd name="connsiteY6277" fmla="*/ 2218920 h 7209248"/>
              <a:gd name="connsiteX6278" fmla="*/ 6782186 w 7427256"/>
              <a:gd name="connsiteY6278" fmla="*/ 2201001 h 7209248"/>
              <a:gd name="connsiteX6279" fmla="*/ 6773227 w 7427256"/>
              <a:gd name="connsiteY6279" fmla="*/ 2183083 h 7209248"/>
              <a:gd name="connsiteX6280" fmla="*/ 6719472 w 7427256"/>
              <a:gd name="connsiteY6280" fmla="*/ 2165164 h 7209248"/>
              <a:gd name="connsiteX6281" fmla="*/ 6692594 w 7427256"/>
              <a:gd name="connsiteY6281" fmla="*/ 2165164 h 7209248"/>
              <a:gd name="connsiteX6282" fmla="*/ 6710513 w 7427256"/>
              <a:gd name="connsiteY6282" fmla="*/ 2156205 h 7209248"/>
              <a:gd name="connsiteX6283" fmla="*/ 6719472 w 7427256"/>
              <a:gd name="connsiteY6283" fmla="*/ 2156205 h 7209248"/>
              <a:gd name="connsiteX6284" fmla="*/ 1420049 w 7427256"/>
              <a:gd name="connsiteY6284" fmla="*/ 2120368 h 7209248"/>
              <a:gd name="connsiteX6285" fmla="*/ 1406609 w 7427256"/>
              <a:gd name="connsiteY6285" fmla="*/ 2124847 h 7209248"/>
              <a:gd name="connsiteX6286" fmla="*/ 1397650 w 7427256"/>
              <a:gd name="connsiteY6286" fmla="*/ 2138286 h 7209248"/>
              <a:gd name="connsiteX6287" fmla="*/ 1424528 w 7427256"/>
              <a:gd name="connsiteY6287" fmla="*/ 2129327 h 7209248"/>
              <a:gd name="connsiteX6288" fmla="*/ 1420049 w 7427256"/>
              <a:gd name="connsiteY6288" fmla="*/ 2120368 h 7209248"/>
              <a:gd name="connsiteX6289" fmla="*/ 824255 w 7427256"/>
              <a:gd name="connsiteY6289" fmla="*/ 2120368 h 7209248"/>
              <a:gd name="connsiteX6290" fmla="*/ 828735 w 7427256"/>
              <a:gd name="connsiteY6290" fmla="*/ 2120368 h 7209248"/>
              <a:gd name="connsiteX6291" fmla="*/ 833215 w 7427256"/>
              <a:gd name="connsiteY6291" fmla="*/ 2129327 h 7209248"/>
              <a:gd name="connsiteX6292" fmla="*/ 828735 w 7427256"/>
              <a:gd name="connsiteY6292" fmla="*/ 2138286 h 7209248"/>
              <a:gd name="connsiteX6293" fmla="*/ 815296 w 7427256"/>
              <a:gd name="connsiteY6293" fmla="*/ 2129327 h 7209248"/>
              <a:gd name="connsiteX6294" fmla="*/ 824255 w 7427256"/>
              <a:gd name="connsiteY6294" fmla="*/ 2120368 h 7209248"/>
              <a:gd name="connsiteX6295" fmla="*/ 1460365 w 7427256"/>
              <a:gd name="connsiteY6295" fmla="*/ 2111408 h 7209248"/>
              <a:gd name="connsiteX6296" fmla="*/ 1469324 w 7427256"/>
              <a:gd name="connsiteY6296" fmla="*/ 2120368 h 7209248"/>
              <a:gd name="connsiteX6297" fmla="*/ 1469324 w 7427256"/>
              <a:gd name="connsiteY6297" fmla="*/ 2111408 h 7209248"/>
              <a:gd name="connsiteX6298" fmla="*/ 788419 w 7427256"/>
              <a:gd name="connsiteY6298" fmla="*/ 2111408 h 7209248"/>
              <a:gd name="connsiteX6299" fmla="*/ 788419 w 7427256"/>
              <a:gd name="connsiteY6299" fmla="*/ 2138286 h 7209248"/>
              <a:gd name="connsiteX6300" fmla="*/ 779459 w 7427256"/>
              <a:gd name="connsiteY6300" fmla="*/ 2156205 h 7209248"/>
              <a:gd name="connsiteX6301" fmla="*/ 770500 w 7427256"/>
              <a:gd name="connsiteY6301" fmla="*/ 2156205 h 7209248"/>
              <a:gd name="connsiteX6302" fmla="*/ 761540 w 7427256"/>
              <a:gd name="connsiteY6302" fmla="*/ 2165164 h 7209248"/>
              <a:gd name="connsiteX6303" fmla="*/ 757061 w 7427256"/>
              <a:gd name="connsiteY6303" fmla="*/ 2142766 h 7209248"/>
              <a:gd name="connsiteX6304" fmla="*/ 770500 w 7427256"/>
              <a:gd name="connsiteY6304" fmla="*/ 2129327 h 7209248"/>
              <a:gd name="connsiteX6305" fmla="*/ 774979 w 7427256"/>
              <a:gd name="connsiteY6305" fmla="*/ 2124847 h 7209248"/>
              <a:gd name="connsiteX6306" fmla="*/ 779459 w 7427256"/>
              <a:gd name="connsiteY6306" fmla="*/ 2120368 h 7209248"/>
              <a:gd name="connsiteX6307" fmla="*/ 1412768 w 7427256"/>
              <a:gd name="connsiteY6307" fmla="*/ 2090691 h 7209248"/>
              <a:gd name="connsiteX6308" fmla="*/ 1397650 w 7427256"/>
              <a:gd name="connsiteY6308" fmla="*/ 2102448 h 7209248"/>
              <a:gd name="connsiteX6309" fmla="*/ 1415569 w 7427256"/>
              <a:gd name="connsiteY6309" fmla="*/ 2111408 h 7209248"/>
              <a:gd name="connsiteX6310" fmla="*/ 1424528 w 7427256"/>
              <a:gd name="connsiteY6310" fmla="*/ 2093490 h 7209248"/>
              <a:gd name="connsiteX6311" fmla="*/ 1412768 w 7427256"/>
              <a:gd name="connsiteY6311" fmla="*/ 2090691 h 7209248"/>
              <a:gd name="connsiteX6312" fmla="*/ 808577 w 7427256"/>
              <a:gd name="connsiteY6312" fmla="*/ 2071092 h 7209248"/>
              <a:gd name="connsiteX6313" fmla="*/ 824255 w 7427256"/>
              <a:gd name="connsiteY6313" fmla="*/ 2075571 h 7209248"/>
              <a:gd name="connsiteX6314" fmla="*/ 833215 w 7427256"/>
              <a:gd name="connsiteY6314" fmla="*/ 2093490 h 7209248"/>
              <a:gd name="connsiteX6315" fmla="*/ 815296 w 7427256"/>
              <a:gd name="connsiteY6315" fmla="*/ 2093490 h 7209248"/>
              <a:gd name="connsiteX6316" fmla="*/ 797377 w 7427256"/>
              <a:gd name="connsiteY6316" fmla="*/ 2084531 h 7209248"/>
              <a:gd name="connsiteX6317" fmla="*/ 779459 w 7427256"/>
              <a:gd name="connsiteY6317" fmla="*/ 2084531 h 7209248"/>
              <a:gd name="connsiteX6318" fmla="*/ 797377 w 7427256"/>
              <a:gd name="connsiteY6318" fmla="*/ 2075571 h 7209248"/>
              <a:gd name="connsiteX6319" fmla="*/ 808577 w 7427256"/>
              <a:gd name="connsiteY6319" fmla="*/ 2071092 h 7209248"/>
              <a:gd name="connsiteX6320" fmla="*/ 6853861 w 7427256"/>
              <a:gd name="connsiteY6320" fmla="*/ 2066612 h 7209248"/>
              <a:gd name="connsiteX6321" fmla="*/ 6867300 w 7427256"/>
              <a:gd name="connsiteY6321" fmla="*/ 2066612 h 7209248"/>
              <a:gd name="connsiteX6322" fmla="*/ 6885218 w 7427256"/>
              <a:gd name="connsiteY6322" fmla="*/ 2075571 h 7209248"/>
              <a:gd name="connsiteX6323" fmla="*/ 6898658 w 7427256"/>
              <a:gd name="connsiteY6323" fmla="*/ 2080051 h 7209248"/>
              <a:gd name="connsiteX6324" fmla="*/ 6907616 w 7427256"/>
              <a:gd name="connsiteY6324" fmla="*/ 2084531 h 7209248"/>
              <a:gd name="connsiteX6325" fmla="*/ 6880738 w 7427256"/>
              <a:gd name="connsiteY6325" fmla="*/ 2084531 h 7209248"/>
              <a:gd name="connsiteX6326" fmla="*/ 6862821 w 7427256"/>
              <a:gd name="connsiteY6326" fmla="*/ 2075571 h 7209248"/>
              <a:gd name="connsiteX6327" fmla="*/ 6638838 w 7427256"/>
              <a:gd name="connsiteY6327" fmla="*/ 2066612 h 7209248"/>
              <a:gd name="connsiteX6328" fmla="*/ 6647798 w 7427256"/>
              <a:gd name="connsiteY6328" fmla="*/ 2075571 h 7209248"/>
              <a:gd name="connsiteX6329" fmla="*/ 6638838 w 7427256"/>
              <a:gd name="connsiteY6329" fmla="*/ 2084531 h 7209248"/>
              <a:gd name="connsiteX6330" fmla="*/ 600273 w 7427256"/>
              <a:gd name="connsiteY6330" fmla="*/ 2066612 h 7209248"/>
              <a:gd name="connsiteX6331" fmla="*/ 600273 w 7427256"/>
              <a:gd name="connsiteY6331" fmla="*/ 2075571 h 7209248"/>
              <a:gd name="connsiteX6332" fmla="*/ 591313 w 7427256"/>
              <a:gd name="connsiteY6332" fmla="*/ 2075571 h 7209248"/>
              <a:gd name="connsiteX6333" fmla="*/ 600273 w 7427256"/>
              <a:gd name="connsiteY6333" fmla="*/ 2066612 h 7209248"/>
              <a:gd name="connsiteX6334" fmla="*/ 6941773 w 7427256"/>
              <a:gd name="connsiteY6334" fmla="*/ 2065492 h 7209248"/>
              <a:gd name="connsiteX6335" fmla="*/ 6943454 w 7427256"/>
              <a:gd name="connsiteY6335" fmla="*/ 2102448 h 7209248"/>
              <a:gd name="connsiteX6336" fmla="*/ 6947932 w 7427256"/>
              <a:gd name="connsiteY6336" fmla="*/ 2133806 h 7209248"/>
              <a:gd name="connsiteX6337" fmla="*/ 6970332 w 7427256"/>
              <a:gd name="connsiteY6337" fmla="*/ 2147245 h 7209248"/>
              <a:gd name="connsiteX6338" fmla="*/ 6997209 w 7427256"/>
              <a:gd name="connsiteY6338" fmla="*/ 2174124 h 7209248"/>
              <a:gd name="connsiteX6339" fmla="*/ 6979292 w 7427256"/>
              <a:gd name="connsiteY6339" fmla="*/ 2165164 h 7209248"/>
              <a:gd name="connsiteX6340" fmla="*/ 6961372 w 7427256"/>
              <a:gd name="connsiteY6340" fmla="*/ 2165164 h 7209248"/>
              <a:gd name="connsiteX6341" fmla="*/ 6952414 w 7427256"/>
              <a:gd name="connsiteY6341" fmla="*/ 2169644 h 7209248"/>
              <a:gd name="connsiteX6342" fmla="*/ 6943454 w 7427256"/>
              <a:gd name="connsiteY6342" fmla="*/ 2183083 h 7209248"/>
              <a:gd name="connsiteX6343" fmla="*/ 6934494 w 7427256"/>
              <a:gd name="connsiteY6343" fmla="*/ 2201001 h 7209248"/>
              <a:gd name="connsiteX6344" fmla="*/ 6934494 w 7427256"/>
              <a:gd name="connsiteY6344" fmla="*/ 2178603 h 7209248"/>
              <a:gd name="connsiteX6345" fmla="*/ 6916576 w 7427256"/>
              <a:gd name="connsiteY6345" fmla="*/ 2147245 h 7209248"/>
              <a:gd name="connsiteX6346" fmla="*/ 6903138 w 7427256"/>
              <a:gd name="connsiteY6346" fmla="*/ 2147245 h 7209248"/>
              <a:gd name="connsiteX6347" fmla="*/ 6898658 w 7427256"/>
              <a:gd name="connsiteY6347" fmla="*/ 2138286 h 7209248"/>
              <a:gd name="connsiteX6348" fmla="*/ 6916576 w 7427256"/>
              <a:gd name="connsiteY6348" fmla="*/ 2138286 h 7209248"/>
              <a:gd name="connsiteX6349" fmla="*/ 6934494 w 7427256"/>
              <a:gd name="connsiteY6349" fmla="*/ 2138286 h 7209248"/>
              <a:gd name="connsiteX6350" fmla="*/ 6925535 w 7427256"/>
              <a:gd name="connsiteY6350" fmla="*/ 2129327 h 7209248"/>
              <a:gd name="connsiteX6351" fmla="*/ 6916576 w 7427256"/>
              <a:gd name="connsiteY6351" fmla="*/ 2124847 h 7209248"/>
              <a:gd name="connsiteX6352" fmla="*/ 6916576 w 7427256"/>
              <a:gd name="connsiteY6352" fmla="*/ 2120368 h 7209248"/>
              <a:gd name="connsiteX6353" fmla="*/ 6916576 w 7427256"/>
              <a:gd name="connsiteY6353" fmla="*/ 2111408 h 7209248"/>
              <a:gd name="connsiteX6354" fmla="*/ 6907616 w 7427256"/>
              <a:gd name="connsiteY6354" fmla="*/ 2102448 h 7209248"/>
              <a:gd name="connsiteX6355" fmla="*/ 6925535 w 7427256"/>
              <a:gd name="connsiteY6355" fmla="*/ 2102448 h 7209248"/>
              <a:gd name="connsiteX6356" fmla="*/ 6938975 w 7427256"/>
              <a:gd name="connsiteY6356" fmla="*/ 2097970 h 7209248"/>
              <a:gd name="connsiteX6357" fmla="*/ 6934494 w 7427256"/>
              <a:gd name="connsiteY6357" fmla="*/ 2084531 h 7209248"/>
              <a:gd name="connsiteX6358" fmla="*/ 6934494 w 7427256"/>
              <a:gd name="connsiteY6358" fmla="*/ 2066612 h 7209248"/>
              <a:gd name="connsiteX6359" fmla="*/ 6941773 w 7427256"/>
              <a:gd name="connsiteY6359" fmla="*/ 2065492 h 7209248"/>
              <a:gd name="connsiteX6360" fmla="*/ 6871778 w 7427256"/>
              <a:gd name="connsiteY6360" fmla="*/ 2048693 h 7209248"/>
              <a:gd name="connsiteX6361" fmla="*/ 6871778 w 7427256"/>
              <a:gd name="connsiteY6361" fmla="*/ 2057652 h 7209248"/>
              <a:gd name="connsiteX6362" fmla="*/ 6862821 w 7427256"/>
              <a:gd name="connsiteY6362" fmla="*/ 2057652 h 7209248"/>
              <a:gd name="connsiteX6363" fmla="*/ 6871778 w 7427256"/>
              <a:gd name="connsiteY6363" fmla="*/ 2048693 h 7209248"/>
              <a:gd name="connsiteX6364" fmla="*/ 1039278 w 7427256"/>
              <a:gd name="connsiteY6364" fmla="*/ 2039734 h 7209248"/>
              <a:gd name="connsiteX6365" fmla="*/ 1039278 w 7427256"/>
              <a:gd name="connsiteY6365" fmla="*/ 2048693 h 7209248"/>
              <a:gd name="connsiteX6366" fmla="*/ 1039278 w 7427256"/>
              <a:gd name="connsiteY6366" fmla="*/ 2057652 h 7209248"/>
              <a:gd name="connsiteX6367" fmla="*/ 1048237 w 7427256"/>
              <a:gd name="connsiteY6367" fmla="*/ 2048693 h 7209248"/>
              <a:gd name="connsiteX6368" fmla="*/ 1039278 w 7427256"/>
              <a:gd name="connsiteY6368" fmla="*/ 2039734 h 7209248"/>
              <a:gd name="connsiteX6369" fmla="*/ 6791146 w 7427256"/>
              <a:gd name="connsiteY6369" fmla="*/ 2030774 h 7209248"/>
              <a:gd name="connsiteX6370" fmla="*/ 6800106 w 7427256"/>
              <a:gd name="connsiteY6370" fmla="*/ 2039734 h 7209248"/>
              <a:gd name="connsiteX6371" fmla="*/ 6791146 w 7427256"/>
              <a:gd name="connsiteY6371" fmla="*/ 2048693 h 7209248"/>
              <a:gd name="connsiteX6372" fmla="*/ 6791146 w 7427256"/>
              <a:gd name="connsiteY6372" fmla="*/ 2030774 h 7209248"/>
              <a:gd name="connsiteX6373" fmla="*/ 1012400 w 7427256"/>
              <a:gd name="connsiteY6373" fmla="*/ 2030774 h 7209248"/>
              <a:gd name="connsiteX6374" fmla="*/ 1003441 w 7427256"/>
              <a:gd name="connsiteY6374" fmla="*/ 2048693 h 7209248"/>
              <a:gd name="connsiteX6375" fmla="*/ 976563 w 7427256"/>
              <a:gd name="connsiteY6375" fmla="*/ 2066612 h 7209248"/>
              <a:gd name="connsiteX6376" fmla="*/ 958644 w 7427256"/>
              <a:gd name="connsiteY6376" fmla="*/ 2084531 h 7209248"/>
              <a:gd name="connsiteX6377" fmla="*/ 949686 w 7427256"/>
              <a:gd name="connsiteY6377" fmla="*/ 2111408 h 7209248"/>
              <a:gd name="connsiteX6378" fmla="*/ 945206 w 7427256"/>
              <a:gd name="connsiteY6378" fmla="*/ 2142766 h 7209248"/>
              <a:gd name="connsiteX6379" fmla="*/ 967604 w 7427256"/>
              <a:gd name="connsiteY6379" fmla="*/ 2129327 h 7209248"/>
              <a:gd name="connsiteX6380" fmla="*/ 981043 w 7427256"/>
              <a:gd name="connsiteY6380" fmla="*/ 2115889 h 7209248"/>
              <a:gd name="connsiteX6381" fmla="*/ 985523 w 7427256"/>
              <a:gd name="connsiteY6381" fmla="*/ 2106929 h 7209248"/>
              <a:gd name="connsiteX6382" fmla="*/ 990002 w 7427256"/>
              <a:gd name="connsiteY6382" fmla="*/ 2093490 h 7209248"/>
              <a:gd name="connsiteX6383" fmla="*/ 1003441 w 7427256"/>
              <a:gd name="connsiteY6383" fmla="*/ 2075571 h 7209248"/>
              <a:gd name="connsiteX6384" fmla="*/ 1012400 w 7427256"/>
              <a:gd name="connsiteY6384" fmla="*/ 2030774 h 7209248"/>
              <a:gd name="connsiteX6385" fmla="*/ 6889698 w 7427256"/>
              <a:gd name="connsiteY6385" fmla="*/ 2021816 h 7209248"/>
              <a:gd name="connsiteX6386" fmla="*/ 6898658 w 7427256"/>
              <a:gd name="connsiteY6386" fmla="*/ 2021816 h 7209248"/>
              <a:gd name="connsiteX6387" fmla="*/ 6898658 w 7427256"/>
              <a:gd name="connsiteY6387" fmla="*/ 2030774 h 7209248"/>
              <a:gd name="connsiteX6388" fmla="*/ 6889698 w 7427256"/>
              <a:gd name="connsiteY6388" fmla="*/ 2030774 h 7209248"/>
              <a:gd name="connsiteX6389" fmla="*/ 6889698 w 7427256"/>
              <a:gd name="connsiteY6389" fmla="*/ 2021816 h 7209248"/>
              <a:gd name="connsiteX6390" fmla="*/ 6988250 w 7427256"/>
              <a:gd name="connsiteY6390" fmla="*/ 2012856 h 7209248"/>
              <a:gd name="connsiteX6391" fmla="*/ 6997209 w 7427256"/>
              <a:gd name="connsiteY6391" fmla="*/ 2012856 h 7209248"/>
              <a:gd name="connsiteX6392" fmla="*/ 6992730 w 7427256"/>
              <a:gd name="connsiteY6392" fmla="*/ 2017336 h 7209248"/>
              <a:gd name="connsiteX6393" fmla="*/ 6988250 w 7427256"/>
              <a:gd name="connsiteY6393" fmla="*/ 2021816 h 7209248"/>
              <a:gd name="connsiteX6394" fmla="*/ 842174 w 7427256"/>
              <a:gd name="connsiteY6394" fmla="*/ 2003897 h 7209248"/>
              <a:gd name="connsiteX6395" fmla="*/ 886970 w 7427256"/>
              <a:gd name="connsiteY6395" fmla="*/ 2003897 h 7209248"/>
              <a:gd name="connsiteX6396" fmla="*/ 882490 w 7427256"/>
              <a:gd name="connsiteY6396" fmla="*/ 2012856 h 7209248"/>
              <a:gd name="connsiteX6397" fmla="*/ 878010 w 7427256"/>
              <a:gd name="connsiteY6397" fmla="*/ 2017336 h 7209248"/>
              <a:gd name="connsiteX6398" fmla="*/ 873532 w 7427256"/>
              <a:gd name="connsiteY6398" fmla="*/ 2030774 h 7209248"/>
              <a:gd name="connsiteX6399" fmla="*/ 869052 w 7427256"/>
              <a:gd name="connsiteY6399" fmla="*/ 2039734 h 7209248"/>
              <a:gd name="connsiteX6400" fmla="*/ 860093 w 7427256"/>
              <a:gd name="connsiteY6400" fmla="*/ 2026294 h 7209248"/>
              <a:gd name="connsiteX6401" fmla="*/ 860093 w 7427256"/>
              <a:gd name="connsiteY6401" fmla="*/ 2021816 h 7209248"/>
              <a:gd name="connsiteX6402" fmla="*/ 842174 w 7427256"/>
              <a:gd name="connsiteY6402" fmla="*/ 2012856 h 7209248"/>
              <a:gd name="connsiteX6403" fmla="*/ 833215 w 7427256"/>
              <a:gd name="connsiteY6403" fmla="*/ 2012856 h 7209248"/>
              <a:gd name="connsiteX6404" fmla="*/ 6782186 w 7427256"/>
              <a:gd name="connsiteY6404" fmla="*/ 1985978 h 7209248"/>
              <a:gd name="connsiteX6405" fmla="*/ 6800106 w 7427256"/>
              <a:gd name="connsiteY6405" fmla="*/ 1994938 h 7209248"/>
              <a:gd name="connsiteX6406" fmla="*/ 6782186 w 7427256"/>
              <a:gd name="connsiteY6406" fmla="*/ 1994938 h 7209248"/>
              <a:gd name="connsiteX6407" fmla="*/ 6782186 w 7427256"/>
              <a:gd name="connsiteY6407" fmla="*/ 1985978 h 7209248"/>
              <a:gd name="connsiteX6408" fmla="*/ 788419 w 7427256"/>
              <a:gd name="connsiteY6408" fmla="*/ 1985978 h 7209248"/>
              <a:gd name="connsiteX6409" fmla="*/ 797377 w 7427256"/>
              <a:gd name="connsiteY6409" fmla="*/ 1985978 h 7209248"/>
              <a:gd name="connsiteX6410" fmla="*/ 788419 w 7427256"/>
              <a:gd name="connsiteY6410" fmla="*/ 1994938 h 7209248"/>
              <a:gd name="connsiteX6411" fmla="*/ 788419 w 7427256"/>
              <a:gd name="connsiteY6411" fmla="*/ 1985978 h 7209248"/>
              <a:gd name="connsiteX6412" fmla="*/ 187025 w 7427256"/>
              <a:gd name="connsiteY6412" fmla="*/ 1980378 h 7209248"/>
              <a:gd name="connsiteX6413" fmla="*/ 188145 w 7427256"/>
              <a:gd name="connsiteY6413" fmla="*/ 1985978 h 7209248"/>
              <a:gd name="connsiteX6414" fmla="*/ 179186 w 7427256"/>
              <a:gd name="connsiteY6414" fmla="*/ 1994938 h 7209248"/>
              <a:gd name="connsiteX6415" fmla="*/ 183666 w 7427256"/>
              <a:gd name="connsiteY6415" fmla="*/ 1981498 h 7209248"/>
              <a:gd name="connsiteX6416" fmla="*/ 187025 w 7427256"/>
              <a:gd name="connsiteY6416" fmla="*/ 1980378 h 7209248"/>
              <a:gd name="connsiteX6417" fmla="*/ 6764268 w 7427256"/>
              <a:gd name="connsiteY6417" fmla="*/ 1968059 h 7209248"/>
              <a:gd name="connsiteX6418" fmla="*/ 6764268 w 7427256"/>
              <a:gd name="connsiteY6418" fmla="*/ 1977019 h 7209248"/>
              <a:gd name="connsiteX6419" fmla="*/ 6755308 w 7427256"/>
              <a:gd name="connsiteY6419" fmla="*/ 1977019 h 7209248"/>
              <a:gd name="connsiteX6420" fmla="*/ 6759788 w 7427256"/>
              <a:gd name="connsiteY6420" fmla="*/ 1972539 h 7209248"/>
              <a:gd name="connsiteX6421" fmla="*/ 6764268 w 7427256"/>
              <a:gd name="connsiteY6421" fmla="*/ 1968059 h 7209248"/>
              <a:gd name="connsiteX6422" fmla="*/ 6710513 w 7427256"/>
              <a:gd name="connsiteY6422" fmla="*/ 1968059 h 7209248"/>
              <a:gd name="connsiteX6423" fmla="*/ 6706033 w 7427256"/>
              <a:gd name="connsiteY6423" fmla="*/ 1981498 h 7209248"/>
              <a:gd name="connsiteX6424" fmla="*/ 6701553 w 7427256"/>
              <a:gd name="connsiteY6424" fmla="*/ 1985978 h 7209248"/>
              <a:gd name="connsiteX6425" fmla="*/ 6701553 w 7427256"/>
              <a:gd name="connsiteY6425" fmla="*/ 2003897 h 7209248"/>
              <a:gd name="connsiteX6426" fmla="*/ 6710513 w 7427256"/>
              <a:gd name="connsiteY6426" fmla="*/ 1994938 h 7209248"/>
              <a:gd name="connsiteX6427" fmla="*/ 6723952 w 7427256"/>
              <a:gd name="connsiteY6427" fmla="*/ 1999417 h 7209248"/>
              <a:gd name="connsiteX6428" fmla="*/ 6728430 w 7427256"/>
              <a:gd name="connsiteY6428" fmla="*/ 2012856 h 7209248"/>
              <a:gd name="connsiteX6429" fmla="*/ 6746350 w 7427256"/>
              <a:gd name="connsiteY6429" fmla="*/ 2030774 h 7209248"/>
              <a:gd name="connsiteX6430" fmla="*/ 6755308 w 7427256"/>
              <a:gd name="connsiteY6430" fmla="*/ 2039734 h 7209248"/>
              <a:gd name="connsiteX6431" fmla="*/ 6746350 w 7427256"/>
              <a:gd name="connsiteY6431" fmla="*/ 2066612 h 7209248"/>
              <a:gd name="connsiteX6432" fmla="*/ 6755308 w 7427256"/>
              <a:gd name="connsiteY6432" fmla="*/ 2080051 h 7209248"/>
              <a:gd name="connsiteX6433" fmla="*/ 6764268 w 7427256"/>
              <a:gd name="connsiteY6433" fmla="*/ 2102448 h 7209248"/>
              <a:gd name="connsiteX6434" fmla="*/ 6773227 w 7427256"/>
              <a:gd name="connsiteY6434" fmla="*/ 2138286 h 7209248"/>
              <a:gd name="connsiteX6435" fmla="*/ 6773227 w 7427256"/>
              <a:gd name="connsiteY6435" fmla="*/ 2147245 h 7209248"/>
              <a:gd name="connsiteX6436" fmla="*/ 6764268 w 7427256"/>
              <a:gd name="connsiteY6436" fmla="*/ 2156205 h 7209248"/>
              <a:gd name="connsiteX6437" fmla="*/ 6764268 w 7427256"/>
              <a:gd name="connsiteY6437" fmla="*/ 2138286 h 7209248"/>
              <a:gd name="connsiteX6438" fmla="*/ 6741870 w 7427256"/>
              <a:gd name="connsiteY6438" fmla="*/ 2097970 h 7209248"/>
              <a:gd name="connsiteX6439" fmla="*/ 6719472 w 7427256"/>
              <a:gd name="connsiteY6439" fmla="*/ 2066612 h 7209248"/>
              <a:gd name="connsiteX6440" fmla="*/ 6710513 w 7427256"/>
              <a:gd name="connsiteY6440" fmla="*/ 2057652 h 7209248"/>
              <a:gd name="connsiteX6441" fmla="*/ 6701553 w 7427256"/>
              <a:gd name="connsiteY6441" fmla="*/ 2057652 h 7209248"/>
              <a:gd name="connsiteX6442" fmla="*/ 6710513 w 7427256"/>
              <a:gd name="connsiteY6442" fmla="*/ 2080051 h 7209248"/>
              <a:gd name="connsiteX6443" fmla="*/ 6719472 w 7427256"/>
              <a:gd name="connsiteY6443" fmla="*/ 2115889 h 7209248"/>
              <a:gd name="connsiteX6444" fmla="*/ 6719472 w 7427256"/>
              <a:gd name="connsiteY6444" fmla="*/ 2129327 h 7209248"/>
              <a:gd name="connsiteX6445" fmla="*/ 6701553 w 7427256"/>
              <a:gd name="connsiteY6445" fmla="*/ 2066612 h 7209248"/>
              <a:gd name="connsiteX6446" fmla="*/ 6683634 w 7427256"/>
              <a:gd name="connsiteY6446" fmla="*/ 2021816 h 7209248"/>
              <a:gd name="connsiteX6447" fmla="*/ 6683634 w 7427256"/>
              <a:gd name="connsiteY6447" fmla="*/ 2003897 h 7209248"/>
              <a:gd name="connsiteX6448" fmla="*/ 6674675 w 7427256"/>
              <a:gd name="connsiteY6448" fmla="*/ 1985978 h 7209248"/>
              <a:gd name="connsiteX6449" fmla="*/ 6665716 w 7427256"/>
              <a:gd name="connsiteY6449" fmla="*/ 1977019 h 7209248"/>
              <a:gd name="connsiteX6450" fmla="*/ 6670195 w 7427256"/>
              <a:gd name="connsiteY6450" fmla="*/ 1972539 h 7209248"/>
              <a:gd name="connsiteX6451" fmla="*/ 6674675 w 7427256"/>
              <a:gd name="connsiteY6451" fmla="*/ 1977019 h 7209248"/>
              <a:gd name="connsiteX6452" fmla="*/ 6683634 w 7427256"/>
              <a:gd name="connsiteY6452" fmla="*/ 1977019 h 7209248"/>
              <a:gd name="connsiteX6453" fmla="*/ 6656756 w 7427256"/>
              <a:gd name="connsiteY6453" fmla="*/ 1932223 h 7209248"/>
              <a:gd name="connsiteX6454" fmla="*/ 6647798 w 7427256"/>
              <a:gd name="connsiteY6454" fmla="*/ 1950142 h 7209248"/>
              <a:gd name="connsiteX6455" fmla="*/ 6647798 w 7427256"/>
              <a:gd name="connsiteY6455" fmla="*/ 1959100 h 7209248"/>
              <a:gd name="connsiteX6456" fmla="*/ 6629879 w 7427256"/>
              <a:gd name="connsiteY6456" fmla="*/ 1950142 h 7209248"/>
              <a:gd name="connsiteX6457" fmla="*/ 6638838 w 7427256"/>
              <a:gd name="connsiteY6457" fmla="*/ 1936702 h 7209248"/>
              <a:gd name="connsiteX6458" fmla="*/ 6656756 w 7427256"/>
              <a:gd name="connsiteY6458" fmla="*/ 1932223 h 7209248"/>
              <a:gd name="connsiteX6459" fmla="*/ 913848 w 7427256"/>
              <a:gd name="connsiteY6459" fmla="*/ 1932223 h 7209248"/>
              <a:gd name="connsiteX6460" fmla="*/ 913848 w 7427256"/>
              <a:gd name="connsiteY6460" fmla="*/ 1945662 h 7209248"/>
              <a:gd name="connsiteX6461" fmla="*/ 904889 w 7427256"/>
              <a:gd name="connsiteY6461" fmla="*/ 1959100 h 7209248"/>
              <a:gd name="connsiteX6462" fmla="*/ 904889 w 7427256"/>
              <a:gd name="connsiteY6462" fmla="*/ 1968059 h 7209248"/>
              <a:gd name="connsiteX6463" fmla="*/ 895929 w 7427256"/>
              <a:gd name="connsiteY6463" fmla="*/ 1959100 h 7209248"/>
              <a:gd name="connsiteX6464" fmla="*/ 931767 w 7427256"/>
              <a:gd name="connsiteY6464" fmla="*/ 1923263 h 7209248"/>
              <a:gd name="connsiteX6465" fmla="*/ 931767 w 7427256"/>
              <a:gd name="connsiteY6465" fmla="*/ 1927743 h 7209248"/>
              <a:gd name="connsiteX6466" fmla="*/ 931767 w 7427256"/>
              <a:gd name="connsiteY6466" fmla="*/ 1932223 h 7209248"/>
              <a:gd name="connsiteX6467" fmla="*/ 927287 w 7427256"/>
              <a:gd name="connsiteY6467" fmla="*/ 1932223 h 7209248"/>
              <a:gd name="connsiteX6468" fmla="*/ 931767 w 7427256"/>
              <a:gd name="connsiteY6468" fmla="*/ 1923263 h 7209248"/>
              <a:gd name="connsiteX6469" fmla="*/ 6710513 w 7427256"/>
              <a:gd name="connsiteY6469" fmla="*/ 1914304 h 7209248"/>
              <a:gd name="connsiteX6470" fmla="*/ 6719472 w 7427256"/>
              <a:gd name="connsiteY6470" fmla="*/ 1923263 h 7209248"/>
              <a:gd name="connsiteX6471" fmla="*/ 6719472 w 7427256"/>
              <a:gd name="connsiteY6471" fmla="*/ 1932223 h 7209248"/>
              <a:gd name="connsiteX6472" fmla="*/ 6710513 w 7427256"/>
              <a:gd name="connsiteY6472" fmla="*/ 1914304 h 7209248"/>
              <a:gd name="connsiteX6473" fmla="*/ 6925535 w 7427256"/>
              <a:gd name="connsiteY6473" fmla="*/ 1905345 h 7209248"/>
              <a:gd name="connsiteX6474" fmla="*/ 6925535 w 7427256"/>
              <a:gd name="connsiteY6474" fmla="*/ 1914304 h 7209248"/>
              <a:gd name="connsiteX6475" fmla="*/ 6934494 w 7427256"/>
              <a:gd name="connsiteY6475" fmla="*/ 1941182 h 7209248"/>
              <a:gd name="connsiteX6476" fmla="*/ 6934494 w 7427256"/>
              <a:gd name="connsiteY6476" fmla="*/ 1977019 h 7209248"/>
              <a:gd name="connsiteX6477" fmla="*/ 6934494 w 7427256"/>
              <a:gd name="connsiteY6477" fmla="*/ 1985978 h 7209248"/>
              <a:gd name="connsiteX6478" fmla="*/ 6925535 w 7427256"/>
              <a:gd name="connsiteY6478" fmla="*/ 1985978 h 7209248"/>
              <a:gd name="connsiteX6479" fmla="*/ 6934494 w 7427256"/>
              <a:gd name="connsiteY6479" fmla="*/ 1994938 h 7209248"/>
              <a:gd name="connsiteX6480" fmla="*/ 6934494 w 7427256"/>
              <a:gd name="connsiteY6480" fmla="*/ 2003897 h 7209248"/>
              <a:gd name="connsiteX6481" fmla="*/ 6934494 w 7427256"/>
              <a:gd name="connsiteY6481" fmla="*/ 2012856 h 7209248"/>
              <a:gd name="connsiteX6482" fmla="*/ 6938975 w 7427256"/>
              <a:gd name="connsiteY6482" fmla="*/ 2039734 h 7209248"/>
              <a:gd name="connsiteX6483" fmla="*/ 6925535 w 7427256"/>
              <a:gd name="connsiteY6483" fmla="*/ 2057652 h 7209248"/>
              <a:gd name="connsiteX6484" fmla="*/ 6916576 w 7427256"/>
              <a:gd name="connsiteY6484" fmla="*/ 2048693 h 7209248"/>
              <a:gd name="connsiteX6485" fmla="*/ 6916576 w 7427256"/>
              <a:gd name="connsiteY6485" fmla="*/ 2012856 h 7209248"/>
              <a:gd name="connsiteX6486" fmla="*/ 6921055 w 7427256"/>
              <a:gd name="connsiteY6486" fmla="*/ 1994938 h 7209248"/>
              <a:gd name="connsiteX6487" fmla="*/ 6921055 w 7427256"/>
              <a:gd name="connsiteY6487" fmla="*/ 1981498 h 7209248"/>
              <a:gd name="connsiteX6488" fmla="*/ 6916576 w 7427256"/>
              <a:gd name="connsiteY6488" fmla="*/ 1959100 h 7209248"/>
              <a:gd name="connsiteX6489" fmla="*/ 6916576 w 7427256"/>
              <a:gd name="connsiteY6489" fmla="*/ 1950142 h 7209248"/>
              <a:gd name="connsiteX6490" fmla="*/ 6916576 w 7427256"/>
              <a:gd name="connsiteY6490" fmla="*/ 1932223 h 7209248"/>
              <a:gd name="connsiteX6491" fmla="*/ 6912096 w 7427256"/>
              <a:gd name="connsiteY6491" fmla="*/ 1918784 h 7209248"/>
              <a:gd name="connsiteX6492" fmla="*/ 6925535 w 7427256"/>
              <a:gd name="connsiteY6492" fmla="*/ 1905345 h 7209248"/>
              <a:gd name="connsiteX6493" fmla="*/ 6665716 w 7427256"/>
              <a:gd name="connsiteY6493" fmla="*/ 1905345 h 7209248"/>
              <a:gd name="connsiteX6494" fmla="*/ 6674675 w 7427256"/>
              <a:gd name="connsiteY6494" fmla="*/ 1905345 h 7209248"/>
              <a:gd name="connsiteX6495" fmla="*/ 6683634 w 7427256"/>
              <a:gd name="connsiteY6495" fmla="*/ 1905345 h 7209248"/>
              <a:gd name="connsiteX6496" fmla="*/ 6674675 w 7427256"/>
              <a:gd name="connsiteY6496" fmla="*/ 1914304 h 7209248"/>
              <a:gd name="connsiteX6497" fmla="*/ 6665716 w 7427256"/>
              <a:gd name="connsiteY6497" fmla="*/ 1905345 h 7209248"/>
              <a:gd name="connsiteX6498" fmla="*/ 6634918 w 7427256"/>
              <a:gd name="connsiteY6498" fmla="*/ 1899745 h 7209248"/>
              <a:gd name="connsiteX6499" fmla="*/ 6638838 w 7427256"/>
              <a:gd name="connsiteY6499" fmla="*/ 1900865 h 7209248"/>
              <a:gd name="connsiteX6500" fmla="*/ 6647798 w 7427256"/>
              <a:gd name="connsiteY6500" fmla="*/ 1905345 h 7209248"/>
              <a:gd name="connsiteX6501" fmla="*/ 6647798 w 7427256"/>
              <a:gd name="connsiteY6501" fmla="*/ 1923263 h 7209248"/>
              <a:gd name="connsiteX6502" fmla="*/ 6638838 w 7427256"/>
              <a:gd name="connsiteY6502" fmla="*/ 1923263 h 7209248"/>
              <a:gd name="connsiteX6503" fmla="*/ 6629879 w 7427256"/>
              <a:gd name="connsiteY6503" fmla="*/ 1909824 h 7209248"/>
              <a:gd name="connsiteX6504" fmla="*/ 6634918 w 7427256"/>
              <a:gd name="connsiteY6504" fmla="*/ 1899745 h 7209248"/>
              <a:gd name="connsiteX6505" fmla="*/ 6903138 w 7427256"/>
              <a:gd name="connsiteY6505" fmla="*/ 1869507 h 7209248"/>
              <a:gd name="connsiteX6506" fmla="*/ 6916576 w 7427256"/>
              <a:gd name="connsiteY6506" fmla="*/ 1878466 h 7209248"/>
              <a:gd name="connsiteX6507" fmla="*/ 6907616 w 7427256"/>
              <a:gd name="connsiteY6507" fmla="*/ 1887426 h 7209248"/>
              <a:gd name="connsiteX6508" fmla="*/ 6898658 w 7427256"/>
              <a:gd name="connsiteY6508" fmla="*/ 1873988 h 7209248"/>
              <a:gd name="connsiteX6509" fmla="*/ 6903138 w 7427256"/>
              <a:gd name="connsiteY6509" fmla="*/ 1869507 h 7209248"/>
              <a:gd name="connsiteX6510" fmla="*/ 1110953 w 7427256"/>
              <a:gd name="connsiteY6510" fmla="*/ 1860547 h 7209248"/>
              <a:gd name="connsiteX6511" fmla="*/ 1110953 w 7427256"/>
              <a:gd name="connsiteY6511" fmla="*/ 1869507 h 7209248"/>
              <a:gd name="connsiteX6512" fmla="*/ 1119913 w 7427256"/>
              <a:gd name="connsiteY6512" fmla="*/ 1869507 h 7209248"/>
              <a:gd name="connsiteX6513" fmla="*/ 1119913 w 7427256"/>
              <a:gd name="connsiteY6513" fmla="*/ 1860547 h 7209248"/>
              <a:gd name="connsiteX6514" fmla="*/ 1110953 w 7427256"/>
              <a:gd name="connsiteY6514" fmla="*/ 1860547 h 7209248"/>
              <a:gd name="connsiteX6515" fmla="*/ 689866 w 7427256"/>
              <a:gd name="connsiteY6515" fmla="*/ 1851589 h 7209248"/>
              <a:gd name="connsiteX6516" fmla="*/ 694346 w 7427256"/>
              <a:gd name="connsiteY6516" fmla="*/ 1860547 h 7209248"/>
              <a:gd name="connsiteX6517" fmla="*/ 689866 w 7427256"/>
              <a:gd name="connsiteY6517" fmla="*/ 1878466 h 7209248"/>
              <a:gd name="connsiteX6518" fmla="*/ 680906 w 7427256"/>
              <a:gd name="connsiteY6518" fmla="*/ 1887426 h 7209248"/>
              <a:gd name="connsiteX6519" fmla="*/ 680906 w 7427256"/>
              <a:gd name="connsiteY6519" fmla="*/ 1860547 h 7209248"/>
              <a:gd name="connsiteX6520" fmla="*/ 689866 w 7427256"/>
              <a:gd name="connsiteY6520" fmla="*/ 1851589 h 7209248"/>
              <a:gd name="connsiteX6521" fmla="*/ 6549244 w 7427256"/>
              <a:gd name="connsiteY6521" fmla="*/ 1842630 h 7209248"/>
              <a:gd name="connsiteX6522" fmla="*/ 6553724 w 7427256"/>
              <a:gd name="connsiteY6522" fmla="*/ 1842630 h 7209248"/>
              <a:gd name="connsiteX6523" fmla="*/ 6558204 w 7427256"/>
              <a:gd name="connsiteY6523" fmla="*/ 1851589 h 7209248"/>
              <a:gd name="connsiteX6524" fmla="*/ 6549244 w 7427256"/>
              <a:gd name="connsiteY6524" fmla="*/ 1851589 h 7209248"/>
              <a:gd name="connsiteX6525" fmla="*/ 6549244 w 7427256"/>
              <a:gd name="connsiteY6525" fmla="*/ 1842630 h 7209248"/>
              <a:gd name="connsiteX6526" fmla="*/ 6585082 w 7427256"/>
              <a:gd name="connsiteY6526" fmla="*/ 1833670 h 7209248"/>
              <a:gd name="connsiteX6527" fmla="*/ 6594041 w 7427256"/>
              <a:gd name="connsiteY6527" fmla="*/ 1838150 h 7209248"/>
              <a:gd name="connsiteX6528" fmla="*/ 6603001 w 7427256"/>
              <a:gd name="connsiteY6528" fmla="*/ 1842630 h 7209248"/>
              <a:gd name="connsiteX6529" fmla="*/ 6594041 w 7427256"/>
              <a:gd name="connsiteY6529" fmla="*/ 1842630 h 7209248"/>
              <a:gd name="connsiteX6530" fmla="*/ 940726 w 7427256"/>
              <a:gd name="connsiteY6530" fmla="*/ 1824711 h 7209248"/>
              <a:gd name="connsiteX6531" fmla="*/ 949686 w 7427256"/>
              <a:gd name="connsiteY6531" fmla="*/ 1829191 h 7209248"/>
              <a:gd name="connsiteX6532" fmla="*/ 940726 w 7427256"/>
              <a:gd name="connsiteY6532" fmla="*/ 1833670 h 7209248"/>
              <a:gd name="connsiteX6533" fmla="*/ 931767 w 7427256"/>
              <a:gd name="connsiteY6533" fmla="*/ 1829191 h 7209248"/>
              <a:gd name="connsiteX6534" fmla="*/ 940726 w 7427256"/>
              <a:gd name="connsiteY6534" fmla="*/ 1824711 h 7209248"/>
              <a:gd name="connsiteX6535" fmla="*/ 6404217 w 7427256"/>
              <a:gd name="connsiteY6535" fmla="*/ 1821911 h 7209248"/>
              <a:gd name="connsiteX6536" fmla="*/ 6414856 w 7427256"/>
              <a:gd name="connsiteY6536" fmla="*/ 1824711 h 7209248"/>
              <a:gd name="connsiteX6537" fmla="*/ 6423816 w 7427256"/>
              <a:gd name="connsiteY6537" fmla="*/ 1833670 h 7209248"/>
              <a:gd name="connsiteX6538" fmla="*/ 6432774 w 7427256"/>
              <a:gd name="connsiteY6538" fmla="*/ 1856069 h 7209248"/>
              <a:gd name="connsiteX6539" fmla="*/ 6459652 w 7427256"/>
              <a:gd name="connsiteY6539" fmla="*/ 1860547 h 7209248"/>
              <a:gd name="connsiteX6540" fmla="*/ 6477570 w 7427256"/>
              <a:gd name="connsiteY6540" fmla="*/ 1860547 h 7209248"/>
              <a:gd name="connsiteX6541" fmla="*/ 6459652 w 7427256"/>
              <a:gd name="connsiteY6541" fmla="*/ 1869507 h 7209248"/>
              <a:gd name="connsiteX6542" fmla="*/ 6450693 w 7427256"/>
              <a:gd name="connsiteY6542" fmla="*/ 1887426 h 7209248"/>
              <a:gd name="connsiteX6543" fmla="*/ 6459652 w 7427256"/>
              <a:gd name="connsiteY6543" fmla="*/ 1896385 h 7209248"/>
              <a:gd name="connsiteX6544" fmla="*/ 6432774 w 7427256"/>
              <a:gd name="connsiteY6544" fmla="*/ 1887426 h 7209248"/>
              <a:gd name="connsiteX6545" fmla="*/ 6414856 w 7427256"/>
              <a:gd name="connsiteY6545" fmla="*/ 1860547 h 7209248"/>
              <a:gd name="connsiteX6546" fmla="*/ 6405896 w 7427256"/>
              <a:gd name="connsiteY6546" fmla="*/ 1851589 h 7209248"/>
              <a:gd name="connsiteX6547" fmla="*/ 6405896 w 7427256"/>
              <a:gd name="connsiteY6547" fmla="*/ 1833670 h 7209248"/>
              <a:gd name="connsiteX6548" fmla="*/ 6404217 w 7427256"/>
              <a:gd name="connsiteY6548" fmla="*/ 1821911 h 7209248"/>
              <a:gd name="connsiteX6549" fmla="*/ 1016880 w 7427256"/>
              <a:gd name="connsiteY6549" fmla="*/ 1815752 h 7209248"/>
              <a:gd name="connsiteX6550" fmla="*/ 1030320 w 7427256"/>
              <a:gd name="connsiteY6550" fmla="*/ 1824711 h 7209248"/>
              <a:gd name="connsiteX6551" fmla="*/ 1025840 w 7427256"/>
              <a:gd name="connsiteY6551" fmla="*/ 1833670 h 7209248"/>
              <a:gd name="connsiteX6552" fmla="*/ 1003441 w 7427256"/>
              <a:gd name="connsiteY6552" fmla="*/ 1851589 h 7209248"/>
              <a:gd name="connsiteX6553" fmla="*/ 922808 w 7427256"/>
              <a:gd name="connsiteY6553" fmla="*/ 1905345 h 7209248"/>
              <a:gd name="connsiteX6554" fmla="*/ 949686 w 7427256"/>
              <a:gd name="connsiteY6554" fmla="*/ 1878466 h 7209248"/>
              <a:gd name="connsiteX6555" fmla="*/ 981043 w 7427256"/>
              <a:gd name="connsiteY6555" fmla="*/ 1851589 h 7209248"/>
              <a:gd name="connsiteX6556" fmla="*/ 985523 w 7427256"/>
              <a:gd name="connsiteY6556" fmla="*/ 1842630 h 7209248"/>
              <a:gd name="connsiteX6557" fmla="*/ 994482 w 7427256"/>
              <a:gd name="connsiteY6557" fmla="*/ 1824711 h 7209248"/>
              <a:gd name="connsiteX6558" fmla="*/ 1016880 w 7427256"/>
              <a:gd name="connsiteY6558" fmla="*/ 1815752 h 7209248"/>
              <a:gd name="connsiteX6559" fmla="*/ 6540286 w 7427256"/>
              <a:gd name="connsiteY6559" fmla="*/ 1815751 h 7209248"/>
              <a:gd name="connsiteX6560" fmla="*/ 6558204 w 7427256"/>
              <a:gd name="connsiteY6560" fmla="*/ 1815751 h 7209248"/>
              <a:gd name="connsiteX6561" fmla="*/ 6558204 w 7427256"/>
              <a:gd name="connsiteY6561" fmla="*/ 1824711 h 7209248"/>
              <a:gd name="connsiteX6562" fmla="*/ 6553724 w 7427256"/>
              <a:gd name="connsiteY6562" fmla="*/ 1829191 h 7209248"/>
              <a:gd name="connsiteX6563" fmla="*/ 6540286 w 7427256"/>
              <a:gd name="connsiteY6563" fmla="*/ 1815751 h 7209248"/>
              <a:gd name="connsiteX6564" fmla="*/ 6809064 w 7427256"/>
              <a:gd name="connsiteY6564" fmla="*/ 1797833 h 7209248"/>
              <a:gd name="connsiteX6565" fmla="*/ 6835942 w 7427256"/>
              <a:gd name="connsiteY6565" fmla="*/ 1824711 h 7209248"/>
              <a:gd name="connsiteX6566" fmla="*/ 6818024 w 7427256"/>
              <a:gd name="connsiteY6566" fmla="*/ 1815751 h 7209248"/>
              <a:gd name="connsiteX6567" fmla="*/ 1048237 w 7427256"/>
              <a:gd name="connsiteY6567" fmla="*/ 1797833 h 7209248"/>
              <a:gd name="connsiteX6568" fmla="*/ 1057197 w 7427256"/>
              <a:gd name="connsiteY6568" fmla="*/ 1815751 h 7209248"/>
              <a:gd name="connsiteX6569" fmla="*/ 1048237 w 7427256"/>
              <a:gd name="connsiteY6569" fmla="*/ 1815751 h 7209248"/>
              <a:gd name="connsiteX6570" fmla="*/ 1048237 w 7427256"/>
              <a:gd name="connsiteY6570" fmla="*/ 1806792 h 7209248"/>
              <a:gd name="connsiteX6571" fmla="*/ 6513408 w 7427256"/>
              <a:gd name="connsiteY6571" fmla="*/ 1779915 h 7209248"/>
              <a:gd name="connsiteX6572" fmla="*/ 6522367 w 7427256"/>
              <a:gd name="connsiteY6572" fmla="*/ 1788873 h 7209248"/>
              <a:gd name="connsiteX6573" fmla="*/ 6513408 w 7427256"/>
              <a:gd name="connsiteY6573" fmla="*/ 1788873 h 7209248"/>
              <a:gd name="connsiteX6574" fmla="*/ 6513408 w 7427256"/>
              <a:gd name="connsiteY6574" fmla="*/ 1779915 h 7209248"/>
              <a:gd name="connsiteX6575" fmla="*/ 6379019 w 7427256"/>
              <a:gd name="connsiteY6575" fmla="*/ 1779915 h 7209248"/>
              <a:gd name="connsiteX6576" fmla="*/ 6387978 w 7427256"/>
              <a:gd name="connsiteY6576" fmla="*/ 1788873 h 7209248"/>
              <a:gd name="connsiteX6577" fmla="*/ 6387978 w 7427256"/>
              <a:gd name="connsiteY6577" fmla="*/ 1797833 h 7209248"/>
              <a:gd name="connsiteX6578" fmla="*/ 6379019 w 7427256"/>
              <a:gd name="connsiteY6578" fmla="*/ 1797833 h 7209248"/>
              <a:gd name="connsiteX6579" fmla="*/ 6370059 w 7427256"/>
              <a:gd name="connsiteY6579" fmla="*/ 1788873 h 7209248"/>
              <a:gd name="connsiteX6580" fmla="*/ 6379019 w 7427256"/>
              <a:gd name="connsiteY6580" fmla="*/ 1779915 h 7209248"/>
              <a:gd name="connsiteX6581" fmla="*/ 967604 w 7427256"/>
              <a:gd name="connsiteY6581" fmla="*/ 1779915 h 7209248"/>
              <a:gd name="connsiteX6582" fmla="*/ 967604 w 7427256"/>
              <a:gd name="connsiteY6582" fmla="*/ 1788873 h 7209248"/>
              <a:gd name="connsiteX6583" fmla="*/ 949686 w 7427256"/>
              <a:gd name="connsiteY6583" fmla="*/ 1806792 h 7209248"/>
              <a:gd name="connsiteX6584" fmla="*/ 949686 w 7427256"/>
              <a:gd name="connsiteY6584" fmla="*/ 1788873 h 7209248"/>
              <a:gd name="connsiteX6585" fmla="*/ 967604 w 7427256"/>
              <a:gd name="connsiteY6585" fmla="*/ 1779915 h 7209248"/>
              <a:gd name="connsiteX6586" fmla="*/ 6478690 w 7427256"/>
              <a:gd name="connsiteY6586" fmla="*/ 1774315 h 7209248"/>
              <a:gd name="connsiteX6587" fmla="*/ 6482050 w 7427256"/>
              <a:gd name="connsiteY6587" fmla="*/ 1775435 h 7209248"/>
              <a:gd name="connsiteX6588" fmla="*/ 6486530 w 7427256"/>
              <a:gd name="connsiteY6588" fmla="*/ 1779915 h 7209248"/>
              <a:gd name="connsiteX6589" fmla="*/ 6482050 w 7427256"/>
              <a:gd name="connsiteY6589" fmla="*/ 1779915 h 7209248"/>
              <a:gd name="connsiteX6590" fmla="*/ 6477570 w 7427256"/>
              <a:gd name="connsiteY6590" fmla="*/ 1779915 h 7209248"/>
              <a:gd name="connsiteX6591" fmla="*/ 6478690 w 7427256"/>
              <a:gd name="connsiteY6591" fmla="*/ 1774315 h 7209248"/>
              <a:gd name="connsiteX6592" fmla="*/ 6889698 w 7427256"/>
              <a:gd name="connsiteY6592" fmla="*/ 1770955 h 7209248"/>
              <a:gd name="connsiteX6593" fmla="*/ 6907616 w 7427256"/>
              <a:gd name="connsiteY6593" fmla="*/ 1797833 h 7209248"/>
              <a:gd name="connsiteX6594" fmla="*/ 6889698 w 7427256"/>
              <a:gd name="connsiteY6594" fmla="*/ 1779915 h 7209248"/>
              <a:gd name="connsiteX6595" fmla="*/ 994482 w 7427256"/>
              <a:gd name="connsiteY6595" fmla="*/ 1770955 h 7209248"/>
              <a:gd name="connsiteX6596" fmla="*/ 1003441 w 7427256"/>
              <a:gd name="connsiteY6596" fmla="*/ 1779915 h 7209248"/>
              <a:gd name="connsiteX6597" fmla="*/ 1030320 w 7427256"/>
              <a:gd name="connsiteY6597" fmla="*/ 1779915 h 7209248"/>
              <a:gd name="connsiteX6598" fmla="*/ 1048237 w 7427256"/>
              <a:gd name="connsiteY6598" fmla="*/ 1779915 h 7209248"/>
              <a:gd name="connsiteX6599" fmla="*/ 1030320 w 7427256"/>
              <a:gd name="connsiteY6599" fmla="*/ 1788873 h 7209248"/>
              <a:gd name="connsiteX6600" fmla="*/ 994482 w 7427256"/>
              <a:gd name="connsiteY6600" fmla="*/ 1779915 h 7209248"/>
              <a:gd name="connsiteX6601" fmla="*/ 994482 w 7427256"/>
              <a:gd name="connsiteY6601" fmla="*/ 1770955 h 7209248"/>
              <a:gd name="connsiteX6602" fmla="*/ 6387978 w 7427256"/>
              <a:gd name="connsiteY6602" fmla="*/ 1761996 h 7209248"/>
              <a:gd name="connsiteX6603" fmla="*/ 6405896 w 7427256"/>
              <a:gd name="connsiteY6603" fmla="*/ 1770955 h 7209248"/>
              <a:gd name="connsiteX6604" fmla="*/ 6410376 w 7427256"/>
              <a:gd name="connsiteY6604" fmla="*/ 1784395 h 7209248"/>
              <a:gd name="connsiteX6605" fmla="*/ 6414856 w 7427256"/>
              <a:gd name="connsiteY6605" fmla="*/ 1797833 h 7209248"/>
              <a:gd name="connsiteX6606" fmla="*/ 6396936 w 7427256"/>
              <a:gd name="connsiteY6606" fmla="*/ 1779915 h 7209248"/>
              <a:gd name="connsiteX6607" fmla="*/ 1084075 w 7427256"/>
              <a:gd name="connsiteY6607" fmla="*/ 1761996 h 7209248"/>
              <a:gd name="connsiteX6608" fmla="*/ 1075115 w 7427256"/>
              <a:gd name="connsiteY6608" fmla="*/ 1770955 h 7209248"/>
              <a:gd name="connsiteX6609" fmla="*/ 1057197 w 7427256"/>
              <a:gd name="connsiteY6609" fmla="*/ 1779915 h 7209248"/>
              <a:gd name="connsiteX6610" fmla="*/ 752581 w 7427256"/>
              <a:gd name="connsiteY6610" fmla="*/ 1761996 h 7209248"/>
              <a:gd name="connsiteX6611" fmla="*/ 725703 w 7427256"/>
              <a:gd name="connsiteY6611" fmla="*/ 1797833 h 7209248"/>
              <a:gd name="connsiteX6612" fmla="*/ 721223 w 7427256"/>
              <a:gd name="connsiteY6612" fmla="*/ 1802312 h 7209248"/>
              <a:gd name="connsiteX6613" fmla="*/ 721223 w 7427256"/>
              <a:gd name="connsiteY6613" fmla="*/ 1815751 h 7209248"/>
              <a:gd name="connsiteX6614" fmla="*/ 721223 w 7427256"/>
              <a:gd name="connsiteY6614" fmla="*/ 1829191 h 7209248"/>
              <a:gd name="connsiteX6615" fmla="*/ 707785 w 7427256"/>
              <a:gd name="connsiteY6615" fmla="*/ 1833670 h 7209248"/>
              <a:gd name="connsiteX6616" fmla="*/ 698825 w 7427256"/>
              <a:gd name="connsiteY6616" fmla="*/ 1833670 h 7209248"/>
              <a:gd name="connsiteX6617" fmla="*/ 707785 w 7427256"/>
              <a:gd name="connsiteY6617" fmla="*/ 1824711 h 7209248"/>
              <a:gd name="connsiteX6618" fmla="*/ 707785 w 7427256"/>
              <a:gd name="connsiteY6618" fmla="*/ 1815751 h 7209248"/>
              <a:gd name="connsiteX6619" fmla="*/ 721223 w 7427256"/>
              <a:gd name="connsiteY6619" fmla="*/ 1797833 h 7209248"/>
              <a:gd name="connsiteX6620" fmla="*/ 734662 w 7427256"/>
              <a:gd name="connsiteY6620" fmla="*/ 1779915 h 7209248"/>
              <a:gd name="connsiteX6621" fmla="*/ 752581 w 7427256"/>
              <a:gd name="connsiteY6621" fmla="*/ 1761996 h 7209248"/>
              <a:gd name="connsiteX6622" fmla="*/ 843294 w 7427256"/>
              <a:gd name="connsiteY6622" fmla="*/ 1756396 h 7209248"/>
              <a:gd name="connsiteX6623" fmla="*/ 846654 w 7427256"/>
              <a:gd name="connsiteY6623" fmla="*/ 1757516 h 7209248"/>
              <a:gd name="connsiteX6624" fmla="*/ 851133 w 7427256"/>
              <a:gd name="connsiteY6624" fmla="*/ 1761996 h 7209248"/>
              <a:gd name="connsiteX6625" fmla="*/ 842174 w 7427256"/>
              <a:gd name="connsiteY6625" fmla="*/ 1761996 h 7209248"/>
              <a:gd name="connsiteX6626" fmla="*/ 843294 w 7427256"/>
              <a:gd name="connsiteY6626" fmla="*/ 1756396 h 7209248"/>
              <a:gd name="connsiteX6627" fmla="*/ 6352140 w 7427256"/>
              <a:gd name="connsiteY6627" fmla="*/ 1753037 h 7209248"/>
              <a:gd name="connsiteX6628" fmla="*/ 6365580 w 7427256"/>
              <a:gd name="connsiteY6628" fmla="*/ 1753037 h 7209248"/>
              <a:gd name="connsiteX6629" fmla="*/ 6370059 w 7427256"/>
              <a:gd name="connsiteY6629" fmla="*/ 1753037 h 7209248"/>
              <a:gd name="connsiteX6630" fmla="*/ 6352140 w 7427256"/>
              <a:gd name="connsiteY6630" fmla="*/ 1770955 h 7209248"/>
              <a:gd name="connsiteX6631" fmla="*/ 6343182 w 7427256"/>
              <a:gd name="connsiteY6631" fmla="*/ 1770955 h 7209248"/>
              <a:gd name="connsiteX6632" fmla="*/ 6343182 w 7427256"/>
              <a:gd name="connsiteY6632" fmla="*/ 1757516 h 7209248"/>
              <a:gd name="connsiteX6633" fmla="*/ 6352140 w 7427256"/>
              <a:gd name="connsiteY6633" fmla="*/ 1753037 h 7209248"/>
              <a:gd name="connsiteX6634" fmla="*/ 6459652 w 7427256"/>
              <a:gd name="connsiteY6634" fmla="*/ 1744077 h 7209248"/>
              <a:gd name="connsiteX6635" fmla="*/ 6459652 w 7427256"/>
              <a:gd name="connsiteY6635" fmla="*/ 1753037 h 7209248"/>
              <a:gd name="connsiteX6636" fmla="*/ 6450693 w 7427256"/>
              <a:gd name="connsiteY6636" fmla="*/ 1753037 h 7209248"/>
              <a:gd name="connsiteX6637" fmla="*/ 6459652 w 7427256"/>
              <a:gd name="connsiteY6637" fmla="*/ 1744077 h 7209248"/>
              <a:gd name="connsiteX6638" fmla="*/ 770500 w 7427256"/>
              <a:gd name="connsiteY6638" fmla="*/ 1744077 h 7209248"/>
              <a:gd name="connsiteX6639" fmla="*/ 774979 w 7427256"/>
              <a:gd name="connsiteY6639" fmla="*/ 1748557 h 7209248"/>
              <a:gd name="connsiteX6640" fmla="*/ 770500 w 7427256"/>
              <a:gd name="connsiteY6640" fmla="*/ 1753037 h 7209248"/>
              <a:gd name="connsiteX6641" fmla="*/ 6610842 w 7427256"/>
              <a:gd name="connsiteY6641" fmla="*/ 1738477 h 7209248"/>
              <a:gd name="connsiteX6642" fmla="*/ 6616440 w 7427256"/>
              <a:gd name="connsiteY6642" fmla="*/ 1739597 h 7209248"/>
              <a:gd name="connsiteX6643" fmla="*/ 6611960 w 7427256"/>
              <a:gd name="connsiteY6643" fmla="*/ 1753037 h 7209248"/>
              <a:gd name="connsiteX6644" fmla="*/ 6594041 w 7427256"/>
              <a:gd name="connsiteY6644" fmla="*/ 1753037 h 7209248"/>
              <a:gd name="connsiteX6645" fmla="*/ 6603001 w 7427256"/>
              <a:gd name="connsiteY6645" fmla="*/ 1744077 h 7209248"/>
              <a:gd name="connsiteX6646" fmla="*/ 6610842 w 7427256"/>
              <a:gd name="connsiteY6646" fmla="*/ 1738477 h 7209248"/>
              <a:gd name="connsiteX6647" fmla="*/ 6643318 w 7427256"/>
              <a:gd name="connsiteY6647" fmla="*/ 1735118 h 7209248"/>
              <a:gd name="connsiteX6648" fmla="*/ 6656756 w 7427256"/>
              <a:gd name="connsiteY6648" fmla="*/ 1735118 h 7209248"/>
              <a:gd name="connsiteX6649" fmla="*/ 6643318 w 7427256"/>
              <a:gd name="connsiteY6649" fmla="*/ 1744077 h 7209248"/>
              <a:gd name="connsiteX6650" fmla="*/ 6629879 w 7427256"/>
              <a:gd name="connsiteY6650" fmla="*/ 1744077 h 7209248"/>
              <a:gd name="connsiteX6651" fmla="*/ 6634359 w 7427256"/>
              <a:gd name="connsiteY6651" fmla="*/ 1739597 h 7209248"/>
              <a:gd name="connsiteX6652" fmla="*/ 6643318 w 7427256"/>
              <a:gd name="connsiteY6652" fmla="*/ 1735118 h 7209248"/>
              <a:gd name="connsiteX6653" fmla="*/ 922808 w 7427256"/>
              <a:gd name="connsiteY6653" fmla="*/ 1735118 h 7209248"/>
              <a:gd name="connsiteX6654" fmla="*/ 922808 w 7427256"/>
              <a:gd name="connsiteY6654" fmla="*/ 1753037 h 7209248"/>
              <a:gd name="connsiteX6655" fmla="*/ 913848 w 7427256"/>
              <a:gd name="connsiteY6655" fmla="*/ 1744077 h 7209248"/>
              <a:gd name="connsiteX6656" fmla="*/ 913848 w 7427256"/>
              <a:gd name="connsiteY6656" fmla="*/ 1739597 h 7209248"/>
              <a:gd name="connsiteX6657" fmla="*/ 922808 w 7427256"/>
              <a:gd name="connsiteY6657" fmla="*/ 1735118 h 7209248"/>
              <a:gd name="connsiteX6658" fmla="*/ 786178 w 7427256"/>
              <a:gd name="connsiteY6658" fmla="*/ 1721679 h 7209248"/>
              <a:gd name="connsiteX6659" fmla="*/ 788419 w 7427256"/>
              <a:gd name="connsiteY6659" fmla="*/ 1726158 h 7209248"/>
              <a:gd name="connsiteX6660" fmla="*/ 779459 w 7427256"/>
              <a:gd name="connsiteY6660" fmla="*/ 1726158 h 7209248"/>
              <a:gd name="connsiteX6661" fmla="*/ 786178 w 7427256"/>
              <a:gd name="connsiteY6661" fmla="*/ 1721679 h 7209248"/>
              <a:gd name="connsiteX6662" fmla="*/ 6407576 w 7427256"/>
              <a:gd name="connsiteY6662" fmla="*/ 1714400 h 7209248"/>
              <a:gd name="connsiteX6663" fmla="*/ 6414856 w 7427256"/>
              <a:gd name="connsiteY6663" fmla="*/ 1717199 h 7209248"/>
              <a:gd name="connsiteX6664" fmla="*/ 6423816 w 7427256"/>
              <a:gd name="connsiteY6664" fmla="*/ 1735118 h 7209248"/>
              <a:gd name="connsiteX6665" fmla="*/ 6405896 w 7427256"/>
              <a:gd name="connsiteY6665" fmla="*/ 1726158 h 7209248"/>
              <a:gd name="connsiteX6666" fmla="*/ 6407576 w 7427256"/>
              <a:gd name="connsiteY6666" fmla="*/ 1714400 h 7209248"/>
              <a:gd name="connsiteX6667" fmla="*/ 6367820 w 7427256"/>
              <a:gd name="connsiteY6667" fmla="*/ 1712719 h 7209248"/>
              <a:gd name="connsiteX6668" fmla="*/ 6379019 w 7427256"/>
              <a:gd name="connsiteY6668" fmla="*/ 1717199 h 7209248"/>
              <a:gd name="connsiteX6669" fmla="*/ 6379019 w 7427256"/>
              <a:gd name="connsiteY6669" fmla="*/ 1744077 h 7209248"/>
              <a:gd name="connsiteX6670" fmla="*/ 6370059 w 7427256"/>
              <a:gd name="connsiteY6670" fmla="*/ 1735118 h 7209248"/>
              <a:gd name="connsiteX6671" fmla="*/ 6361100 w 7427256"/>
              <a:gd name="connsiteY6671" fmla="*/ 1726158 h 7209248"/>
              <a:gd name="connsiteX6672" fmla="*/ 6352140 w 7427256"/>
              <a:gd name="connsiteY6672" fmla="*/ 1717199 h 7209248"/>
              <a:gd name="connsiteX6673" fmla="*/ 6367820 w 7427256"/>
              <a:gd name="connsiteY6673" fmla="*/ 1712719 h 7209248"/>
              <a:gd name="connsiteX6674" fmla="*/ 963124 w 7427256"/>
              <a:gd name="connsiteY6674" fmla="*/ 1708240 h 7209248"/>
              <a:gd name="connsiteX6675" fmla="*/ 967604 w 7427256"/>
              <a:gd name="connsiteY6675" fmla="*/ 1717199 h 7209248"/>
              <a:gd name="connsiteX6676" fmla="*/ 972083 w 7427256"/>
              <a:gd name="connsiteY6676" fmla="*/ 1726158 h 7209248"/>
              <a:gd name="connsiteX6677" fmla="*/ 963124 w 7427256"/>
              <a:gd name="connsiteY6677" fmla="*/ 1721679 h 7209248"/>
              <a:gd name="connsiteX6678" fmla="*/ 958644 w 7427256"/>
              <a:gd name="connsiteY6678" fmla="*/ 1712719 h 7209248"/>
              <a:gd name="connsiteX6679" fmla="*/ 963124 w 7427256"/>
              <a:gd name="connsiteY6679" fmla="*/ 1708240 h 7209248"/>
              <a:gd name="connsiteX6680" fmla="*/ 1426768 w 7427256"/>
              <a:gd name="connsiteY6680" fmla="*/ 1696481 h 7209248"/>
              <a:gd name="connsiteX6681" fmla="*/ 1415569 w 7427256"/>
              <a:gd name="connsiteY6681" fmla="*/ 1699280 h 7209248"/>
              <a:gd name="connsiteX6682" fmla="*/ 1393170 w 7427256"/>
              <a:gd name="connsiteY6682" fmla="*/ 1708240 h 7209248"/>
              <a:gd name="connsiteX6683" fmla="*/ 1379731 w 7427256"/>
              <a:gd name="connsiteY6683" fmla="*/ 1717199 h 7209248"/>
              <a:gd name="connsiteX6684" fmla="*/ 1375252 w 7427256"/>
              <a:gd name="connsiteY6684" fmla="*/ 1726158 h 7209248"/>
              <a:gd name="connsiteX6685" fmla="*/ 1361814 w 7427256"/>
              <a:gd name="connsiteY6685" fmla="*/ 1726158 h 7209248"/>
              <a:gd name="connsiteX6686" fmla="*/ 1325976 w 7427256"/>
              <a:gd name="connsiteY6686" fmla="*/ 1753037 h 7209248"/>
              <a:gd name="connsiteX6687" fmla="*/ 1352854 w 7427256"/>
              <a:gd name="connsiteY6687" fmla="*/ 1753037 h 7209248"/>
              <a:gd name="connsiteX6688" fmla="*/ 1370772 w 7427256"/>
              <a:gd name="connsiteY6688" fmla="*/ 1735118 h 7209248"/>
              <a:gd name="connsiteX6689" fmla="*/ 1388691 w 7427256"/>
              <a:gd name="connsiteY6689" fmla="*/ 1726158 h 7209248"/>
              <a:gd name="connsiteX6690" fmla="*/ 1397650 w 7427256"/>
              <a:gd name="connsiteY6690" fmla="*/ 1717199 h 7209248"/>
              <a:gd name="connsiteX6691" fmla="*/ 1429008 w 7427256"/>
              <a:gd name="connsiteY6691" fmla="*/ 1721679 h 7209248"/>
              <a:gd name="connsiteX6692" fmla="*/ 1433488 w 7427256"/>
              <a:gd name="connsiteY6692" fmla="*/ 1708240 h 7209248"/>
              <a:gd name="connsiteX6693" fmla="*/ 1426768 w 7427256"/>
              <a:gd name="connsiteY6693" fmla="*/ 1696481 h 7209248"/>
              <a:gd name="connsiteX6694" fmla="*/ 6611960 w 7427256"/>
              <a:gd name="connsiteY6694" fmla="*/ 1694801 h 7209248"/>
              <a:gd name="connsiteX6695" fmla="*/ 6620920 w 7427256"/>
              <a:gd name="connsiteY6695" fmla="*/ 1699280 h 7209248"/>
              <a:gd name="connsiteX6696" fmla="*/ 6616440 w 7427256"/>
              <a:gd name="connsiteY6696" fmla="*/ 1708240 h 7209248"/>
              <a:gd name="connsiteX6697" fmla="*/ 6611960 w 7427256"/>
              <a:gd name="connsiteY6697" fmla="*/ 1717199 h 7209248"/>
              <a:gd name="connsiteX6698" fmla="*/ 6603001 w 7427256"/>
              <a:gd name="connsiteY6698" fmla="*/ 1726158 h 7209248"/>
              <a:gd name="connsiteX6699" fmla="*/ 6603001 w 7427256"/>
              <a:gd name="connsiteY6699" fmla="*/ 1712719 h 7209248"/>
              <a:gd name="connsiteX6700" fmla="*/ 6603001 w 7427256"/>
              <a:gd name="connsiteY6700" fmla="*/ 1699280 h 7209248"/>
              <a:gd name="connsiteX6701" fmla="*/ 6611960 w 7427256"/>
              <a:gd name="connsiteY6701" fmla="*/ 1694801 h 7209248"/>
              <a:gd name="connsiteX6702" fmla="*/ 6271507 w 7427256"/>
              <a:gd name="connsiteY6702" fmla="*/ 1690322 h 7209248"/>
              <a:gd name="connsiteX6703" fmla="*/ 6280466 w 7427256"/>
              <a:gd name="connsiteY6703" fmla="*/ 1699280 h 7209248"/>
              <a:gd name="connsiteX6704" fmla="*/ 6284946 w 7427256"/>
              <a:gd name="connsiteY6704" fmla="*/ 1708240 h 7209248"/>
              <a:gd name="connsiteX6705" fmla="*/ 6289426 w 7427256"/>
              <a:gd name="connsiteY6705" fmla="*/ 1708240 h 7209248"/>
              <a:gd name="connsiteX6706" fmla="*/ 6311824 w 7427256"/>
              <a:gd name="connsiteY6706" fmla="*/ 1717199 h 7209248"/>
              <a:gd name="connsiteX6707" fmla="*/ 6325262 w 7427256"/>
              <a:gd name="connsiteY6707" fmla="*/ 1726158 h 7209248"/>
              <a:gd name="connsiteX6708" fmla="*/ 6307344 w 7427256"/>
              <a:gd name="connsiteY6708" fmla="*/ 1726158 h 7209248"/>
              <a:gd name="connsiteX6709" fmla="*/ 6289426 w 7427256"/>
              <a:gd name="connsiteY6709" fmla="*/ 1726158 h 7209248"/>
              <a:gd name="connsiteX6710" fmla="*/ 6271507 w 7427256"/>
              <a:gd name="connsiteY6710" fmla="*/ 1717199 h 7209248"/>
              <a:gd name="connsiteX6711" fmla="*/ 6271507 w 7427256"/>
              <a:gd name="connsiteY6711" fmla="*/ 1690322 h 7209248"/>
              <a:gd name="connsiteX6712" fmla="*/ 1093034 w 7427256"/>
              <a:gd name="connsiteY6712" fmla="*/ 1681362 h 7209248"/>
              <a:gd name="connsiteX6713" fmla="*/ 1101994 w 7427256"/>
              <a:gd name="connsiteY6713" fmla="*/ 1690322 h 7209248"/>
              <a:gd name="connsiteX6714" fmla="*/ 1093034 w 7427256"/>
              <a:gd name="connsiteY6714" fmla="*/ 1690322 h 7209248"/>
              <a:gd name="connsiteX6715" fmla="*/ 1093034 w 7427256"/>
              <a:gd name="connsiteY6715" fmla="*/ 1681362 h 7209248"/>
              <a:gd name="connsiteX6716" fmla="*/ 1057197 w 7427256"/>
              <a:gd name="connsiteY6716" fmla="*/ 1681362 h 7209248"/>
              <a:gd name="connsiteX6717" fmla="*/ 1066156 w 7427256"/>
              <a:gd name="connsiteY6717" fmla="*/ 1690322 h 7209248"/>
              <a:gd name="connsiteX6718" fmla="*/ 1075115 w 7427256"/>
              <a:gd name="connsiteY6718" fmla="*/ 1690322 h 7209248"/>
              <a:gd name="connsiteX6719" fmla="*/ 1066156 w 7427256"/>
              <a:gd name="connsiteY6719" fmla="*/ 1699280 h 7209248"/>
              <a:gd name="connsiteX6720" fmla="*/ 1057197 w 7427256"/>
              <a:gd name="connsiteY6720" fmla="*/ 1699280 h 7209248"/>
              <a:gd name="connsiteX6721" fmla="*/ 1052717 w 7427256"/>
              <a:gd name="connsiteY6721" fmla="*/ 1703761 h 7209248"/>
              <a:gd name="connsiteX6722" fmla="*/ 1043758 w 7427256"/>
              <a:gd name="connsiteY6722" fmla="*/ 1712719 h 7209248"/>
              <a:gd name="connsiteX6723" fmla="*/ 1030320 w 7427256"/>
              <a:gd name="connsiteY6723" fmla="*/ 1717199 h 7209248"/>
              <a:gd name="connsiteX6724" fmla="*/ 1039278 w 7427256"/>
              <a:gd name="connsiteY6724" fmla="*/ 1699280 h 7209248"/>
              <a:gd name="connsiteX6725" fmla="*/ 1048237 w 7427256"/>
              <a:gd name="connsiteY6725" fmla="*/ 1685842 h 7209248"/>
              <a:gd name="connsiteX6726" fmla="*/ 1057197 w 7427256"/>
              <a:gd name="connsiteY6726" fmla="*/ 1681362 h 7209248"/>
              <a:gd name="connsiteX6727" fmla="*/ 1020240 w 7427256"/>
              <a:gd name="connsiteY6727" fmla="*/ 1678003 h 7209248"/>
              <a:gd name="connsiteX6728" fmla="*/ 1021360 w 7427256"/>
              <a:gd name="connsiteY6728" fmla="*/ 1681362 h 7209248"/>
              <a:gd name="connsiteX6729" fmla="*/ 1021360 w 7427256"/>
              <a:gd name="connsiteY6729" fmla="*/ 1699280 h 7209248"/>
              <a:gd name="connsiteX6730" fmla="*/ 1016880 w 7427256"/>
              <a:gd name="connsiteY6730" fmla="*/ 1703761 h 7209248"/>
              <a:gd name="connsiteX6731" fmla="*/ 1021360 w 7427256"/>
              <a:gd name="connsiteY6731" fmla="*/ 1717199 h 7209248"/>
              <a:gd name="connsiteX6732" fmla="*/ 1016880 w 7427256"/>
              <a:gd name="connsiteY6732" fmla="*/ 1730638 h 7209248"/>
              <a:gd name="connsiteX6733" fmla="*/ 1003441 w 7427256"/>
              <a:gd name="connsiteY6733" fmla="*/ 1753037 h 7209248"/>
              <a:gd name="connsiteX6734" fmla="*/ 1003441 w 7427256"/>
              <a:gd name="connsiteY6734" fmla="*/ 1744077 h 7209248"/>
              <a:gd name="connsiteX6735" fmla="*/ 1003441 w 7427256"/>
              <a:gd name="connsiteY6735" fmla="*/ 1739597 h 7209248"/>
              <a:gd name="connsiteX6736" fmla="*/ 1003441 w 7427256"/>
              <a:gd name="connsiteY6736" fmla="*/ 1726158 h 7209248"/>
              <a:gd name="connsiteX6737" fmla="*/ 994482 w 7427256"/>
              <a:gd name="connsiteY6737" fmla="*/ 1712719 h 7209248"/>
              <a:gd name="connsiteX6738" fmla="*/ 1003441 w 7427256"/>
              <a:gd name="connsiteY6738" fmla="*/ 1708240 h 7209248"/>
              <a:gd name="connsiteX6739" fmla="*/ 1016880 w 7427256"/>
              <a:gd name="connsiteY6739" fmla="*/ 1685842 h 7209248"/>
              <a:gd name="connsiteX6740" fmla="*/ 1020240 w 7427256"/>
              <a:gd name="connsiteY6740" fmla="*/ 1678003 h 7209248"/>
              <a:gd name="connsiteX6741" fmla="*/ 1137830 w 7427256"/>
              <a:gd name="connsiteY6741" fmla="*/ 1674643 h 7209248"/>
              <a:gd name="connsiteX6742" fmla="*/ 1142310 w 7427256"/>
              <a:gd name="connsiteY6742" fmla="*/ 1676883 h 7209248"/>
              <a:gd name="connsiteX6743" fmla="*/ 1137830 w 7427256"/>
              <a:gd name="connsiteY6743" fmla="*/ 1690322 h 7209248"/>
              <a:gd name="connsiteX6744" fmla="*/ 1128871 w 7427256"/>
              <a:gd name="connsiteY6744" fmla="*/ 1690322 h 7209248"/>
              <a:gd name="connsiteX6745" fmla="*/ 1133351 w 7427256"/>
              <a:gd name="connsiteY6745" fmla="*/ 1676883 h 7209248"/>
              <a:gd name="connsiteX6746" fmla="*/ 1137830 w 7427256"/>
              <a:gd name="connsiteY6746" fmla="*/ 1674643 h 7209248"/>
              <a:gd name="connsiteX6747" fmla="*/ 6334222 w 7427256"/>
              <a:gd name="connsiteY6747" fmla="*/ 1663444 h 7209248"/>
              <a:gd name="connsiteX6748" fmla="*/ 6361100 w 7427256"/>
              <a:gd name="connsiteY6748" fmla="*/ 1699280 h 7209248"/>
              <a:gd name="connsiteX6749" fmla="*/ 6343182 w 7427256"/>
              <a:gd name="connsiteY6749" fmla="*/ 1690322 h 7209248"/>
              <a:gd name="connsiteX6750" fmla="*/ 904889 w 7427256"/>
              <a:gd name="connsiteY6750" fmla="*/ 1663444 h 7209248"/>
              <a:gd name="connsiteX6751" fmla="*/ 913848 w 7427256"/>
              <a:gd name="connsiteY6751" fmla="*/ 1672403 h 7209248"/>
              <a:gd name="connsiteX6752" fmla="*/ 904889 w 7427256"/>
              <a:gd name="connsiteY6752" fmla="*/ 1681362 h 7209248"/>
              <a:gd name="connsiteX6753" fmla="*/ 904889 w 7427256"/>
              <a:gd name="connsiteY6753" fmla="*/ 1663444 h 7209248"/>
              <a:gd name="connsiteX6754" fmla="*/ 6234551 w 7427256"/>
              <a:gd name="connsiteY6754" fmla="*/ 1648884 h 7209248"/>
              <a:gd name="connsiteX6755" fmla="*/ 6240150 w 7427256"/>
              <a:gd name="connsiteY6755" fmla="*/ 1650004 h 7209248"/>
              <a:gd name="connsiteX6756" fmla="*/ 6240150 w 7427256"/>
              <a:gd name="connsiteY6756" fmla="*/ 1667923 h 7209248"/>
              <a:gd name="connsiteX6757" fmla="*/ 6231190 w 7427256"/>
              <a:gd name="connsiteY6757" fmla="*/ 1681362 h 7209248"/>
              <a:gd name="connsiteX6758" fmla="*/ 6226711 w 7427256"/>
              <a:gd name="connsiteY6758" fmla="*/ 1694801 h 7209248"/>
              <a:gd name="connsiteX6759" fmla="*/ 6226711 w 7427256"/>
              <a:gd name="connsiteY6759" fmla="*/ 1708240 h 7209248"/>
              <a:gd name="connsiteX6760" fmla="*/ 6217751 w 7427256"/>
              <a:gd name="connsiteY6760" fmla="*/ 1699280 h 7209248"/>
              <a:gd name="connsiteX6761" fmla="*/ 6217751 w 7427256"/>
              <a:gd name="connsiteY6761" fmla="*/ 1681362 h 7209248"/>
              <a:gd name="connsiteX6762" fmla="*/ 6217751 w 7427256"/>
              <a:gd name="connsiteY6762" fmla="*/ 1672403 h 7209248"/>
              <a:gd name="connsiteX6763" fmla="*/ 6199832 w 7427256"/>
              <a:gd name="connsiteY6763" fmla="*/ 1663444 h 7209248"/>
              <a:gd name="connsiteX6764" fmla="*/ 6181914 w 7427256"/>
              <a:gd name="connsiteY6764" fmla="*/ 1663444 h 7209248"/>
              <a:gd name="connsiteX6765" fmla="*/ 6186393 w 7427256"/>
              <a:gd name="connsiteY6765" fmla="*/ 1654484 h 7209248"/>
              <a:gd name="connsiteX6766" fmla="*/ 6199832 w 7427256"/>
              <a:gd name="connsiteY6766" fmla="*/ 1654484 h 7209248"/>
              <a:gd name="connsiteX6767" fmla="*/ 6226711 w 7427256"/>
              <a:gd name="connsiteY6767" fmla="*/ 1654484 h 7209248"/>
              <a:gd name="connsiteX6768" fmla="*/ 6234551 w 7427256"/>
              <a:gd name="connsiteY6768" fmla="*/ 1648884 h 7209248"/>
              <a:gd name="connsiteX6769" fmla="*/ 6343182 w 7427256"/>
              <a:gd name="connsiteY6769" fmla="*/ 1645525 h 7209248"/>
              <a:gd name="connsiteX6770" fmla="*/ 6352140 w 7427256"/>
              <a:gd name="connsiteY6770" fmla="*/ 1650004 h 7209248"/>
              <a:gd name="connsiteX6771" fmla="*/ 6361100 w 7427256"/>
              <a:gd name="connsiteY6771" fmla="*/ 1654484 h 7209248"/>
              <a:gd name="connsiteX6772" fmla="*/ 6352140 w 7427256"/>
              <a:gd name="connsiteY6772" fmla="*/ 1654484 h 7209248"/>
              <a:gd name="connsiteX6773" fmla="*/ 6343182 w 7427256"/>
              <a:gd name="connsiteY6773" fmla="*/ 1654484 h 7209248"/>
              <a:gd name="connsiteX6774" fmla="*/ 6343182 w 7427256"/>
              <a:gd name="connsiteY6774" fmla="*/ 1645525 h 7209248"/>
              <a:gd name="connsiteX6775" fmla="*/ 1514122 w 7427256"/>
              <a:gd name="connsiteY6775" fmla="*/ 1645525 h 7209248"/>
              <a:gd name="connsiteX6776" fmla="*/ 1496203 w 7427256"/>
              <a:gd name="connsiteY6776" fmla="*/ 1654484 h 7209248"/>
              <a:gd name="connsiteX6777" fmla="*/ 1473804 w 7427256"/>
              <a:gd name="connsiteY6777" fmla="*/ 1667923 h 7209248"/>
              <a:gd name="connsiteX6778" fmla="*/ 1460365 w 7427256"/>
              <a:gd name="connsiteY6778" fmla="*/ 1681362 h 7209248"/>
              <a:gd name="connsiteX6779" fmla="*/ 1451406 w 7427256"/>
              <a:gd name="connsiteY6779" fmla="*/ 1690322 h 7209248"/>
              <a:gd name="connsiteX6780" fmla="*/ 1478284 w 7427256"/>
              <a:gd name="connsiteY6780" fmla="*/ 1699280 h 7209248"/>
              <a:gd name="connsiteX6781" fmla="*/ 1514122 w 7427256"/>
              <a:gd name="connsiteY6781" fmla="*/ 1672403 h 7209248"/>
              <a:gd name="connsiteX6782" fmla="*/ 1523081 w 7427256"/>
              <a:gd name="connsiteY6782" fmla="*/ 1645525 h 7209248"/>
              <a:gd name="connsiteX6783" fmla="*/ 6611960 w 7427256"/>
              <a:gd name="connsiteY6783" fmla="*/ 1636565 h 7209248"/>
              <a:gd name="connsiteX6784" fmla="*/ 6629879 w 7427256"/>
              <a:gd name="connsiteY6784" fmla="*/ 1658964 h 7209248"/>
              <a:gd name="connsiteX6785" fmla="*/ 6634359 w 7427256"/>
              <a:gd name="connsiteY6785" fmla="*/ 1685842 h 7209248"/>
              <a:gd name="connsiteX6786" fmla="*/ 6620920 w 7427256"/>
              <a:gd name="connsiteY6786" fmla="*/ 1690322 h 7209248"/>
              <a:gd name="connsiteX6787" fmla="*/ 985523 w 7427256"/>
              <a:gd name="connsiteY6787" fmla="*/ 1636565 h 7209248"/>
              <a:gd name="connsiteX6788" fmla="*/ 994482 w 7427256"/>
              <a:gd name="connsiteY6788" fmla="*/ 1636565 h 7209248"/>
              <a:gd name="connsiteX6789" fmla="*/ 985523 w 7427256"/>
              <a:gd name="connsiteY6789" fmla="*/ 1645525 h 7209248"/>
              <a:gd name="connsiteX6790" fmla="*/ 985523 w 7427256"/>
              <a:gd name="connsiteY6790" fmla="*/ 1636565 h 7209248"/>
              <a:gd name="connsiteX6791" fmla="*/ 6446213 w 7427256"/>
              <a:gd name="connsiteY6791" fmla="*/ 1627606 h 7209248"/>
              <a:gd name="connsiteX6792" fmla="*/ 6459652 w 7427256"/>
              <a:gd name="connsiteY6792" fmla="*/ 1627606 h 7209248"/>
              <a:gd name="connsiteX6793" fmla="*/ 6468612 w 7427256"/>
              <a:gd name="connsiteY6793" fmla="*/ 1636565 h 7209248"/>
              <a:gd name="connsiteX6794" fmla="*/ 6504448 w 7427256"/>
              <a:gd name="connsiteY6794" fmla="*/ 1663444 h 7209248"/>
              <a:gd name="connsiteX6795" fmla="*/ 6540286 w 7427256"/>
              <a:gd name="connsiteY6795" fmla="*/ 1676883 h 7209248"/>
              <a:gd name="connsiteX6796" fmla="*/ 6549244 w 7427256"/>
              <a:gd name="connsiteY6796" fmla="*/ 1699280 h 7209248"/>
              <a:gd name="connsiteX6797" fmla="*/ 6558204 w 7427256"/>
              <a:gd name="connsiteY6797" fmla="*/ 1708240 h 7209248"/>
              <a:gd name="connsiteX6798" fmla="*/ 6576124 w 7427256"/>
              <a:gd name="connsiteY6798" fmla="*/ 1721679 h 7209248"/>
              <a:gd name="connsiteX6799" fmla="*/ 6585082 w 7427256"/>
              <a:gd name="connsiteY6799" fmla="*/ 1735118 h 7209248"/>
              <a:gd name="connsiteX6800" fmla="*/ 6585082 w 7427256"/>
              <a:gd name="connsiteY6800" fmla="*/ 1744077 h 7209248"/>
              <a:gd name="connsiteX6801" fmla="*/ 6576124 w 7427256"/>
              <a:gd name="connsiteY6801" fmla="*/ 1744077 h 7209248"/>
              <a:gd name="connsiteX6802" fmla="*/ 6580602 w 7427256"/>
              <a:gd name="connsiteY6802" fmla="*/ 1748557 h 7209248"/>
              <a:gd name="connsiteX6803" fmla="*/ 6585082 w 7427256"/>
              <a:gd name="connsiteY6803" fmla="*/ 1761996 h 7209248"/>
              <a:gd name="connsiteX6804" fmla="*/ 6576124 w 7427256"/>
              <a:gd name="connsiteY6804" fmla="*/ 1770955 h 7209248"/>
              <a:gd name="connsiteX6805" fmla="*/ 6567164 w 7427256"/>
              <a:gd name="connsiteY6805" fmla="*/ 1753037 h 7209248"/>
              <a:gd name="connsiteX6806" fmla="*/ 6553724 w 7427256"/>
              <a:gd name="connsiteY6806" fmla="*/ 1735118 h 7209248"/>
              <a:gd name="connsiteX6807" fmla="*/ 6549244 w 7427256"/>
              <a:gd name="connsiteY6807" fmla="*/ 1717199 h 7209248"/>
              <a:gd name="connsiteX6808" fmla="*/ 6522367 w 7427256"/>
              <a:gd name="connsiteY6808" fmla="*/ 1681362 h 7209248"/>
              <a:gd name="connsiteX6809" fmla="*/ 6531327 w 7427256"/>
              <a:gd name="connsiteY6809" fmla="*/ 1699280 h 7209248"/>
              <a:gd name="connsiteX6810" fmla="*/ 6531327 w 7427256"/>
              <a:gd name="connsiteY6810" fmla="*/ 1717199 h 7209248"/>
              <a:gd name="connsiteX6811" fmla="*/ 6513408 w 7427256"/>
              <a:gd name="connsiteY6811" fmla="*/ 1690322 h 7209248"/>
              <a:gd name="connsiteX6812" fmla="*/ 6495490 w 7427256"/>
              <a:gd name="connsiteY6812" fmla="*/ 1672403 h 7209248"/>
              <a:gd name="connsiteX6813" fmla="*/ 6491010 w 7427256"/>
              <a:gd name="connsiteY6813" fmla="*/ 1667923 h 7209248"/>
              <a:gd name="connsiteX6814" fmla="*/ 6482050 w 7427256"/>
              <a:gd name="connsiteY6814" fmla="*/ 1663444 h 7209248"/>
              <a:gd name="connsiteX6815" fmla="*/ 6473090 w 7427256"/>
              <a:gd name="connsiteY6815" fmla="*/ 1658964 h 7209248"/>
              <a:gd name="connsiteX6816" fmla="*/ 6459652 w 7427256"/>
              <a:gd name="connsiteY6816" fmla="*/ 1654484 h 7209248"/>
              <a:gd name="connsiteX6817" fmla="*/ 6450693 w 7427256"/>
              <a:gd name="connsiteY6817" fmla="*/ 1645525 h 7209248"/>
              <a:gd name="connsiteX6818" fmla="*/ 6450693 w 7427256"/>
              <a:gd name="connsiteY6818" fmla="*/ 1663444 h 7209248"/>
              <a:gd name="connsiteX6819" fmla="*/ 6441733 w 7427256"/>
              <a:gd name="connsiteY6819" fmla="*/ 1654484 h 7209248"/>
              <a:gd name="connsiteX6820" fmla="*/ 6432774 w 7427256"/>
              <a:gd name="connsiteY6820" fmla="*/ 1636565 h 7209248"/>
              <a:gd name="connsiteX6821" fmla="*/ 6441733 w 7427256"/>
              <a:gd name="connsiteY6821" fmla="*/ 1636565 h 7209248"/>
              <a:gd name="connsiteX6822" fmla="*/ 6446213 w 7427256"/>
              <a:gd name="connsiteY6822" fmla="*/ 1627606 h 7209248"/>
              <a:gd name="connsiteX6823" fmla="*/ 958644 w 7427256"/>
              <a:gd name="connsiteY6823" fmla="*/ 1627606 h 7209248"/>
              <a:gd name="connsiteX6824" fmla="*/ 967604 w 7427256"/>
              <a:gd name="connsiteY6824" fmla="*/ 1627606 h 7209248"/>
              <a:gd name="connsiteX6825" fmla="*/ 958644 w 7427256"/>
              <a:gd name="connsiteY6825" fmla="*/ 1636565 h 7209248"/>
              <a:gd name="connsiteX6826" fmla="*/ 958644 w 7427256"/>
              <a:gd name="connsiteY6826" fmla="*/ 1663444 h 7209248"/>
              <a:gd name="connsiteX6827" fmla="*/ 958644 w 7427256"/>
              <a:gd name="connsiteY6827" fmla="*/ 1672403 h 7209248"/>
              <a:gd name="connsiteX6828" fmla="*/ 949686 w 7427256"/>
              <a:gd name="connsiteY6828" fmla="*/ 1672403 h 7209248"/>
              <a:gd name="connsiteX6829" fmla="*/ 936247 w 7427256"/>
              <a:gd name="connsiteY6829" fmla="*/ 1654484 h 7209248"/>
              <a:gd name="connsiteX6830" fmla="*/ 931767 w 7427256"/>
              <a:gd name="connsiteY6830" fmla="*/ 1645525 h 7209248"/>
              <a:gd name="connsiteX6831" fmla="*/ 1487243 w 7427256"/>
              <a:gd name="connsiteY6831" fmla="*/ 1618648 h 7209248"/>
              <a:gd name="connsiteX6832" fmla="*/ 1487243 w 7427256"/>
              <a:gd name="connsiteY6832" fmla="*/ 1627606 h 7209248"/>
              <a:gd name="connsiteX6833" fmla="*/ 1496203 w 7427256"/>
              <a:gd name="connsiteY6833" fmla="*/ 1627606 h 7209248"/>
              <a:gd name="connsiteX6834" fmla="*/ 1505162 w 7427256"/>
              <a:gd name="connsiteY6834" fmla="*/ 1623127 h 7209248"/>
              <a:gd name="connsiteX6835" fmla="*/ 1496203 w 7427256"/>
              <a:gd name="connsiteY6835" fmla="*/ 1618648 h 7209248"/>
              <a:gd name="connsiteX6836" fmla="*/ 1030320 w 7427256"/>
              <a:gd name="connsiteY6836" fmla="*/ 1609688 h 7209248"/>
              <a:gd name="connsiteX6837" fmla="*/ 1030320 w 7427256"/>
              <a:gd name="connsiteY6837" fmla="*/ 1618648 h 7209248"/>
              <a:gd name="connsiteX6838" fmla="*/ 1021360 w 7427256"/>
              <a:gd name="connsiteY6838" fmla="*/ 1627606 h 7209248"/>
              <a:gd name="connsiteX6839" fmla="*/ 1010160 w 7427256"/>
              <a:gd name="connsiteY6839" fmla="*/ 1605208 h 7209248"/>
              <a:gd name="connsiteX6840" fmla="*/ 1012400 w 7427256"/>
              <a:gd name="connsiteY6840" fmla="*/ 1609688 h 7209248"/>
              <a:gd name="connsiteX6841" fmla="*/ 1003441 w 7427256"/>
              <a:gd name="connsiteY6841" fmla="*/ 1618648 h 7209248"/>
              <a:gd name="connsiteX6842" fmla="*/ 1003441 w 7427256"/>
              <a:gd name="connsiteY6842" fmla="*/ 1609688 h 7209248"/>
              <a:gd name="connsiteX6843" fmla="*/ 1010160 w 7427256"/>
              <a:gd name="connsiteY6843" fmla="*/ 1605208 h 7209248"/>
              <a:gd name="connsiteX6844" fmla="*/ 6334222 w 7427256"/>
              <a:gd name="connsiteY6844" fmla="*/ 1600729 h 7209248"/>
              <a:gd name="connsiteX6845" fmla="*/ 6338702 w 7427256"/>
              <a:gd name="connsiteY6845" fmla="*/ 1609688 h 7209248"/>
              <a:gd name="connsiteX6846" fmla="*/ 6343182 w 7427256"/>
              <a:gd name="connsiteY6846" fmla="*/ 1618648 h 7209248"/>
              <a:gd name="connsiteX6847" fmla="*/ 6334222 w 7427256"/>
              <a:gd name="connsiteY6847" fmla="*/ 1609688 h 7209248"/>
              <a:gd name="connsiteX6848" fmla="*/ 6226711 w 7427256"/>
              <a:gd name="connsiteY6848" fmla="*/ 1591769 h 7209248"/>
              <a:gd name="connsiteX6849" fmla="*/ 6235670 w 7427256"/>
              <a:gd name="connsiteY6849" fmla="*/ 1591769 h 7209248"/>
              <a:gd name="connsiteX6850" fmla="*/ 6231190 w 7427256"/>
              <a:gd name="connsiteY6850" fmla="*/ 1600729 h 7209248"/>
              <a:gd name="connsiteX6851" fmla="*/ 6217751 w 7427256"/>
              <a:gd name="connsiteY6851" fmla="*/ 1600729 h 7209248"/>
              <a:gd name="connsiteX6852" fmla="*/ 6226711 w 7427256"/>
              <a:gd name="connsiteY6852" fmla="*/ 1591769 h 7209248"/>
              <a:gd name="connsiteX6853" fmla="*/ 1361814 w 7427256"/>
              <a:gd name="connsiteY6853" fmla="*/ 1591769 h 7209248"/>
              <a:gd name="connsiteX6854" fmla="*/ 1361814 w 7427256"/>
              <a:gd name="connsiteY6854" fmla="*/ 1609688 h 7209248"/>
              <a:gd name="connsiteX6855" fmla="*/ 1352854 w 7427256"/>
              <a:gd name="connsiteY6855" fmla="*/ 1609688 h 7209248"/>
              <a:gd name="connsiteX6856" fmla="*/ 1352854 w 7427256"/>
              <a:gd name="connsiteY6856" fmla="*/ 1600729 h 7209248"/>
              <a:gd name="connsiteX6857" fmla="*/ 1173668 w 7427256"/>
              <a:gd name="connsiteY6857" fmla="*/ 1591769 h 7209248"/>
              <a:gd name="connsiteX6858" fmla="*/ 1182627 w 7427256"/>
              <a:gd name="connsiteY6858" fmla="*/ 1596249 h 7209248"/>
              <a:gd name="connsiteX6859" fmla="*/ 1182627 w 7427256"/>
              <a:gd name="connsiteY6859" fmla="*/ 1609688 h 7209248"/>
              <a:gd name="connsiteX6860" fmla="*/ 1164709 w 7427256"/>
              <a:gd name="connsiteY6860" fmla="*/ 1609688 h 7209248"/>
              <a:gd name="connsiteX6861" fmla="*/ 1160229 w 7427256"/>
              <a:gd name="connsiteY6861" fmla="*/ 1596249 h 7209248"/>
              <a:gd name="connsiteX6862" fmla="*/ 1173668 w 7427256"/>
              <a:gd name="connsiteY6862" fmla="*/ 1591769 h 7209248"/>
              <a:gd name="connsiteX6863" fmla="*/ 6289426 w 7427256"/>
              <a:gd name="connsiteY6863" fmla="*/ 1587289 h 7209248"/>
              <a:gd name="connsiteX6864" fmla="*/ 6316304 w 7427256"/>
              <a:gd name="connsiteY6864" fmla="*/ 1600729 h 7209248"/>
              <a:gd name="connsiteX6865" fmla="*/ 6302865 w 7427256"/>
              <a:gd name="connsiteY6865" fmla="*/ 1614168 h 7209248"/>
              <a:gd name="connsiteX6866" fmla="*/ 6293905 w 7427256"/>
              <a:gd name="connsiteY6866" fmla="*/ 1623127 h 7209248"/>
              <a:gd name="connsiteX6867" fmla="*/ 6298385 w 7427256"/>
              <a:gd name="connsiteY6867" fmla="*/ 1609688 h 7209248"/>
              <a:gd name="connsiteX6868" fmla="*/ 6298385 w 7427256"/>
              <a:gd name="connsiteY6868" fmla="*/ 1600729 h 7209248"/>
              <a:gd name="connsiteX6869" fmla="*/ 6289426 w 7427256"/>
              <a:gd name="connsiteY6869" fmla="*/ 1600729 h 7209248"/>
              <a:gd name="connsiteX6870" fmla="*/ 6280466 w 7427256"/>
              <a:gd name="connsiteY6870" fmla="*/ 1600729 h 7209248"/>
              <a:gd name="connsiteX6871" fmla="*/ 6289426 w 7427256"/>
              <a:gd name="connsiteY6871" fmla="*/ 1587289 h 7209248"/>
              <a:gd name="connsiteX6872" fmla="*/ 6638838 w 7427256"/>
              <a:gd name="connsiteY6872" fmla="*/ 1582810 h 7209248"/>
              <a:gd name="connsiteX6873" fmla="*/ 6647798 w 7427256"/>
              <a:gd name="connsiteY6873" fmla="*/ 1582810 h 7209248"/>
              <a:gd name="connsiteX6874" fmla="*/ 6656756 w 7427256"/>
              <a:gd name="connsiteY6874" fmla="*/ 1591769 h 7209248"/>
              <a:gd name="connsiteX6875" fmla="*/ 6665716 w 7427256"/>
              <a:gd name="connsiteY6875" fmla="*/ 1605208 h 7209248"/>
              <a:gd name="connsiteX6876" fmla="*/ 6674675 w 7427256"/>
              <a:gd name="connsiteY6876" fmla="*/ 1627606 h 7209248"/>
              <a:gd name="connsiteX6877" fmla="*/ 6674675 w 7427256"/>
              <a:gd name="connsiteY6877" fmla="*/ 1636565 h 7209248"/>
              <a:gd name="connsiteX6878" fmla="*/ 6656756 w 7427256"/>
              <a:gd name="connsiteY6878" fmla="*/ 1609688 h 7209248"/>
              <a:gd name="connsiteX6879" fmla="*/ 6638838 w 7427256"/>
              <a:gd name="connsiteY6879" fmla="*/ 1582810 h 7209248"/>
              <a:gd name="connsiteX6880" fmla="*/ 1406609 w 7427256"/>
              <a:gd name="connsiteY6880" fmla="*/ 1582810 h 7209248"/>
              <a:gd name="connsiteX6881" fmla="*/ 1415569 w 7427256"/>
              <a:gd name="connsiteY6881" fmla="*/ 1582810 h 7209248"/>
              <a:gd name="connsiteX6882" fmla="*/ 1424528 w 7427256"/>
              <a:gd name="connsiteY6882" fmla="*/ 1582810 h 7209248"/>
              <a:gd name="connsiteX6883" fmla="*/ 1424528 w 7427256"/>
              <a:gd name="connsiteY6883" fmla="*/ 1596249 h 7209248"/>
              <a:gd name="connsiteX6884" fmla="*/ 1415569 w 7427256"/>
              <a:gd name="connsiteY6884" fmla="*/ 1609688 h 7209248"/>
              <a:gd name="connsiteX6885" fmla="*/ 1397650 w 7427256"/>
              <a:gd name="connsiteY6885" fmla="*/ 1618648 h 7209248"/>
              <a:gd name="connsiteX6886" fmla="*/ 1397650 w 7427256"/>
              <a:gd name="connsiteY6886" fmla="*/ 1600729 h 7209248"/>
              <a:gd name="connsiteX6887" fmla="*/ 1406609 w 7427256"/>
              <a:gd name="connsiteY6887" fmla="*/ 1582810 h 7209248"/>
              <a:gd name="connsiteX6888" fmla="*/ 1119913 w 7427256"/>
              <a:gd name="connsiteY6888" fmla="*/ 1573850 h 7209248"/>
              <a:gd name="connsiteX6889" fmla="*/ 1119913 w 7427256"/>
              <a:gd name="connsiteY6889" fmla="*/ 1591769 h 7209248"/>
              <a:gd name="connsiteX6890" fmla="*/ 1106473 w 7427256"/>
              <a:gd name="connsiteY6890" fmla="*/ 1614168 h 7209248"/>
              <a:gd name="connsiteX6891" fmla="*/ 1093034 w 7427256"/>
              <a:gd name="connsiteY6891" fmla="*/ 1627606 h 7209248"/>
              <a:gd name="connsiteX6892" fmla="*/ 1075115 w 7427256"/>
              <a:gd name="connsiteY6892" fmla="*/ 1645525 h 7209248"/>
              <a:gd name="connsiteX6893" fmla="*/ 1061676 w 7427256"/>
              <a:gd name="connsiteY6893" fmla="*/ 1658964 h 7209248"/>
              <a:gd name="connsiteX6894" fmla="*/ 1039278 w 7427256"/>
              <a:gd name="connsiteY6894" fmla="*/ 1663444 h 7209248"/>
              <a:gd name="connsiteX6895" fmla="*/ 1012400 w 7427256"/>
              <a:gd name="connsiteY6895" fmla="*/ 1672403 h 7209248"/>
              <a:gd name="connsiteX6896" fmla="*/ 985523 w 7427256"/>
              <a:gd name="connsiteY6896" fmla="*/ 1672403 h 7209248"/>
              <a:gd name="connsiteX6897" fmla="*/ 976563 w 7427256"/>
              <a:gd name="connsiteY6897" fmla="*/ 1663444 h 7209248"/>
              <a:gd name="connsiteX6898" fmla="*/ 1003441 w 7427256"/>
              <a:gd name="connsiteY6898" fmla="*/ 1667923 h 7209248"/>
              <a:gd name="connsiteX6899" fmla="*/ 1012400 w 7427256"/>
              <a:gd name="connsiteY6899" fmla="*/ 1654484 h 7209248"/>
              <a:gd name="connsiteX6900" fmla="*/ 1021360 w 7427256"/>
              <a:gd name="connsiteY6900" fmla="*/ 1645525 h 7209248"/>
              <a:gd name="connsiteX6901" fmla="*/ 1057197 w 7427256"/>
              <a:gd name="connsiteY6901" fmla="*/ 1627606 h 7209248"/>
              <a:gd name="connsiteX6902" fmla="*/ 1093034 w 7427256"/>
              <a:gd name="connsiteY6902" fmla="*/ 1591769 h 7209248"/>
              <a:gd name="connsiteX6903" fmla="*/ 1119913 w 7427256"/>
              <a:gd name="connsiteY6903" fmla="*/ 1573850 h 7209248"/>
              <a:gd name="connsiteX6904" fmla="*/ 6120319 w 7427256"/>
              <a:gd name="connsiteY6904" fmla="*/ 1568250 h 7209248"/>
              <a:gd name="connsiteX6905" fmla="*/ 6132638 w 7427256"/>
              <a:gd name="connsiteY6905" fmla="*/ 1569371 h 7209248"/>
              <a:gd name="connsiteX6906" fmla="*/ 6163996 w 7427256"/>
              <a:gd name="connsiteY6906" fmla="*/ 1582810 h 7209248"/>
              <a:gd name="connsiteX6907" fmla="*/ 6181914 w 7427256"/>
              <a:gd name="connsiteY6907" fmla="*/ 1600729 h 7209248"/>
              <a:gd name="connsiteX6908" fmla="*/ 6199832 w 7427256"/>
              <a:gd name="connsiteY6908" fmla="*/ 1609688 h 7209248"/>
              <a:gd name="connsiteX6909" fmla="*/ 6226711 w 7427256"/>
              <a:gd name="connsiteY6909" fmla="*/ 1636565 h 7209248"/>
              <a:gd name="connsiteX6910" fmla="*/ 6213272 w 7427256"/>
              <a:gd name="connsiteY6910" fmla="*/ 1641045 h 7209248"/>
              <a:gd name="connsiteX6911" fmla="*/ 6199832 w 7427256"/>
              <a:gd name="connsiteY6911" fmla="*/ 1627606 h 7209248"/>
              <a:gd name="connsiteX6912" fmla="*/ 6199832 w 7427256"/>
              <a:gd name="connsiteY6912" fmla="*/ 1618648 h 7209248"/>
              <a:gd name="connsiteX6913" fmla="*/ 6190873 w 7427256"/>
              <a:gd name="connsiteY6913" fmla="*/ 1623127 h 7209248"/>
              <a:gd name="connsiteX6914" fmla="*/ 6190873 w 7427256"/>
              <a:gd name="connsiteY6914" fmla="*/ 1627606 h 7209248"/>
              <a:gd name="connsiteX6915" fmla="*/ 6181914 w 7427256"/>
              <a:gd name="connsiteY6915" fmla="*/ 1636565 h 7209248"/>
              <a:gd name="connsiteX6916" fmla="*/ 6172954 w 7427256"/>
              <a:gd name="connsiteY6916" fmla="*/ 1645525 h 7209248"/>
              <a:gd name="connsiteX6917" fmla="*/ 6159516 w 7427256"/>
              <a:gd name="connsiteY6917" fmla="*/ 1645525 h 7209248"/>
              <a:gd name="connsiteX6918" fmla="*/ 6163996 w 7427256"/>
              <a:gd name="connsiteY6918" fmla="*/ 1636565 h 7209248"/>
              <a:gd name="connsiteX6919" fmla="*/ 6163996 w 7427256"/>
              <a:gd name="connsiteY6919" fmla="*/ 1609688 h 7209248"/>
              <a:gd name="connsiteX6920" fmla="*/ 6137118 w 7427256"/>
              <a:gd name="connsiteY6920" fmla="*/ 1609688 h 7209248"/>
              <a:gd name="connsiteX6921" fmla="*/ 6119199 w 7427256"/>
              <a:gd name="connsiteY6921" fmla="*/ 1609688 h 7209248"/>
              <a:gd name="connsiteX6922" fmla="*/ 6137118 w 7427256"/>
              <a:gd name="connsiteY6922" fmla="*/ 1591769 h 7209248"/>
              <a:gd name="connsiteX6923" fmla="*/ 6146076 w 7427256"/>
              <a:gd name="connsiteY6923" fmla="*/ 1591769 h 7209248"/>
              <a:gd name="connsiteX6924" fmla="*/ 6128158 w 7427256"/>
              <a:gd name="connsiteY6924" fmla="*/ 1582810 h 7209248"/>
              <a:gd name="connsiteX6925" fmla="*/ 6114719 w 7427256"/>
              <a:gd name="connsiteY6925" fmla="*/ 1578330 h 7209248"/>
              <a:gd name="connsiteX6926" fmla="*/ 6110239 w 7427256"/>
              <a:gd name="connsiteY6926" fmla="*/ 1573850 h 7209248"/>
              <a:gd name="connsiteX6927" fmla="*/ 6120319 w 7427256"/>
              <a:gd name="connsiteY6927" fmla="*/ 1568250 h 7209248"/>
              <a:gd name="connsiteX6928" fmla="*/ 6620920 w 7427256"/>
              <a:gd name="connsiteY6928" fmla="*/ 1555932 h 7209248"/>
              <a:gd name="connsiteX6929" fmla="*/ 6625399 w 7427256"/>
              <a:gd name="connsiteY6929" fmla="*/ 1555932 h 7209248"/>
              <a:gd name="connsiteX6930" fmla="*/ 6629879 w 7427256"/>
              <a:gd name="connsiteY6930" fmla="*/ 1564891 h 7209248"/>
              <a:gd name="connsiteX6931" fmla="*/ 6625399 w 7427256"/>
              <a:gd name="connsiteY6931" fmla="*/ 1564891 h 7209248"/>
              <a:gd name="connsiteX6932" fmla="*/ 6620920 w 7427256"/>
              <a:gd name="connsiteY6932" fmla="*/ 1564891 h 7209248"/>
              <a:gd name="connsiteX6933" fmla="*/ 6620920 w 7427256"/>
              <a:gd name="connsiteY6933" fmla="*/ 1555932 h 7209248"/>
              <a:gd name="connsiteX6934" fmla="*/ 5957932 w 7427256"/>
              <a:gd name="connsiteY6934" fmla="*/ 1555932 h 7209248"/>
              <a:gd name="connsiteX6935" fmla="*/ 5940014 w 7427256"/>
              <a:gd name="connsiteY6935" fmla="*/ 1573850 h 7209248"/>
              <a:gd name="connsiteX6936" fmla="*/ 5926574 w 7427256"/>
              <a:gd name="connsiteY6936" fmla="*/ 1573850 h 7209248"/>
              <a:gd name="connsiteX6937" fmla="*/ 5922094 w 7427256"/>
              <a:gd name="connsiteY6937" fmla="*/ 1573850 h 7209248"/>
              <a:gd name="connsiteX6938" fmla="*/ 5931054 w 7427256"/>
              <a:gd name="connsiteY6938" fmla="*/ 1600729 h 7209248"/>
              <a:gd name="connsiteX6939" fmla="*/ 5948972 w 7427256"/>
              <a:gd name="connsiteY6939" fmla="*/ 1609688 h 7209248"/>
              <a:gd name="connsiteX6940" fmla="*/ 5975850 w 7427256"/>
              <a:gd name="connsiteY6940" fmla="*/ 1600729 h 7209248"/>
              <a:gd name="connsiteX6941" fmla="*/ 5975850 w 7427256"/>
              <a:gd name="connsiteY6941" fmla="*/ 1591769 h 7209248"/>
              <a:gd name="connsiteX6942" fmla="*/ 5966891 w 7427256"/>
              <a:gd name="connsiteY6942" fmla="*/ 1582810 h 7209248"/>
              <a:gd name="connsiteX6943" fmla="*/ 5957932 w 7427256"/>
              <a:gd name="connsiteY6943" fmla="*/ 1564891 h 7209248"/>
              <a:gd name="connsiteX6944" fmla="*/ 5966891 w 7427256"/>
              <a:gd name="connsiteY6944" fmla="*/ 1560411 h 7209248"/>
              <a:gd name="connsiteX6945" fmla="*/ 5957932 w 7427256"/>
              <a:gd name="connsiteY6945" fmla="*/ 1555932 h 7209248"/>
              <a:gd name="connsiteX6946" fmla="*/ 6710513 w 7427256"/>
              <a:gd name="connsiteY6946" fmla="*/ 1546972 h 7209248"/>
              <a:gd name="connsiteX6947" fmla="*/ 6719472 w 7427256"/>
              <a:gd name="connsiteY6947" fmla="*/ 1546972 h 7209248"/>
              <a:gd name="connsiteX6948" fmla="*/ 6737390 w 7427256"/>
              <a:gd name="connsiteY6948" fmla="*/ 1564891 h 7209248"/>
              <a:gd name="connsiteX6949" fmla="*/ 6719472 w 7427256"/>
              <a:gd name="connsiteY6949" fmla="*/ 1564891 h 7209248"/>
              <a:gd name="connsiteX6950" fmla="*/ 6710513 w 7427256"/>
              <a:gd name="connsiteY6950" fmla="*/ 1546972 h 7209248"/>
              <a:gd name="connsiteX6951" fmla="*/ 1236383 w 7427256"/>
              <a:gd name="connsiteY6951" fmla="*/ 1546972 h 7209248"/>
              <a:gd name="connsiteX6952" fmla="*/ 1236383 w 7427256"/>
              <a:gd name="connsiteY6952" fmla="*/ 1555932 h 7209248"/>
              <a:gd name="connsiteX6953" fmla="*/ 1227424 w 7427256"/>
              <a:gd name="connsiteY6953" fmla="*/ 1564891 h 7209248"/>
              <a:gd name="connsiteX6954" fmla="*/ 6137118 w 7427256"/>
              <a:gd name="connsiteY6954" fmla="*/ 1529054 h 7209248"/>
              <a:gd name="connsiteX6955" fmla="*/ 6155036 w 7427256"/>
              <a:gd name="connsiteY6955" fmla="*/ 1529054 h 7209248"/>
              <a:gd name="connsiteX6956" fmla="*/ 6163996 w 7427256"/>
              <a:gd name="connsiteY6956" fmla="*/ 1538014 h 7209248"/>
              <a:gd name="connsiteX6957" fmla="*/ 6181914 w 7427256"/>
              <a:gd name="connsiteY6957" fmla="*/ 1555932 h 7209248"/>
              <a:gd name="connsiteX6958" fmla="*/ 6235670 w 7427256"/>
              <a:gd name="connsiteY6958" fmla="*/ 1573850 h 7209248"/>
              <a:gd name="connsiteX6959" fmla="*/ 6244630 w 7427256"/>
              <a:gd name="connsiteY6959" fmla="*/ 1573850 h 7209248"/>
              <a:gd name="connsiteX6960" fmla="*/ 6235670 w 7427256"/>
              <a:gd name="connsiteY6960" fmla="*/ 1582810 h 7209248"/>
              <a:gd name="connsiteX6961" fmla="*/ 6226711 w 7427256"/>
              <a:gd name="connsiteY6961" fmla="*/ 1582810 h 7209248"/>
              <a:gd name="connsiteX6962" fmla="*/ 6163996 w 7427256"/>
              <a:gd name="connsiteY6962" fmla="*/ 1573850 h 7209248"/>
              <a:gd name="connsiteX6963" fmla="*/ 6137118 w 7427256"/>
              <a:gd name="connsiteY6963" fmla="*/ 1555932 h 7209248"/>
              <a:gd name="connsiteX6964" fmla="*/ 6128158 w 7427256"/>
              <a:gd name="connsiteY6964" fmla="*/ 1538014 h 7209248"/>
              <a:gd name="connsiteX6965" fmla="*/ 5877298 w 7427256"/>
              <a:gd name="connsiteY6965" fmla="*/ 1529054 h 7209248"/>
              <a:gd name="connsiteX6966" fmla="*/ 5886257 w 7427256"/>
              <a:gd name="connsiteY6966" fmla="*/ 1538014 h 7209248"/>
              <a:gd name="connsiteX6967" fmla="*/ 5904176 w 7427256"/>
              <a:gd name="connsiteY6967" fmla="*/ 1538014 h 7209248"/>
              <a:gd name="connsiteX6968" fmla="*/ 5904176 w 7427256"/>
              <a:gd name="connsiteY6968" fmla="*/ 1529054 h 7209248"/>
              <a:gd name="connsiteX6969" fmla="*/ 5877298 w 7427256"/>
              <a:gd name="connsiteY6969" fmla="*/ 1529054 h 7209248"/>
              <a:gd name="connsiteX6970" fmla="*/ 1406609 w 7427256"/>
              <a:gd name="connsiteY6970" fmla="*/ 1529054 h 7209248"/>
              <a:gd name="connsiteX6971" fmla="*/ 1415569 w 7427256"/>
              <a:gd name="connsiteY6971" fmla="*/ 1538014 h 7209248"/>
              <a:gd name="connsiteX6972" fmla="*/ 1397650 w 7427256"/>
              <a:gd name="connsiteY6972" fmla="*/ 1538014 h 7209248"/>
              <a:gd name="connsiteX6973" fmla="*/ 960885 w 7427256"/>
              <a:gd name="connsiteY6973" fmla="*/ 1522334 h 7209248"/>
              <a:gd name="connsiteX6974" fmla="*/ 967604 w 7427256"/>
              <a:gd name="connsiteY6974" fmla="*/ 1529054 h 7209248"/>
              <a:gd name="connsiteX6975" fmla="*/ 958644 w 7427256"/>
              <a:gd name="connsiteY6975" fmla="*/ 1533534 h 7209248"/>
              <a:gd name="connsiteX6976" fmla="*/ 940726 w 7427256"/>
              <a:gd name="connsiteY6976" fmla="*/ 1551452 h 7209248"/>
              <a:gd name="connsiteX6977" fmla="*/ 931767 w 7427256"/>
              <a:gd name="connsiteY6977" fmla="*/ 1564891 h 7209248"/>
              <a:gd name="connsiteX6978" fmla="*/ 922808 w 7427256"/>
              <a:gd name="connsiteY6978" fmla="*/ 1573850 h 7209248"/>
              <a:gd name="connsiteX6979" fmla="*/ 904889 w 7427256"/>
              <a:gd name="connsiteY6979" fmla="*/ 1627606 h 7209248"/>
              <a:gd name="connsiteX6980" fmla="*/ 895929 w 7427256"/>
              <a:gd name="connsiteY6980" fmla="*/ 1618648 h 7209248"/>
              <a:gd name="connsiteX6981" fmla="*/ 904889 w 7427256"/>
              <a:gd name="connsiteY6981" fmla="*/ 1582810 h 7209248"/>
              <a:gd name="connsiteX6982" fmla="*/ 927287 w 7427256"/>
              <a:gd name="connsiteY6982" fmla="*/ 1546972 h 7209248"/>
              <a:gd name="connsiteX6983" fmla="*/ 940726 w 7427256"/>
              <a:gd name="connsiteY6983" fmla="*/ 1538014 h 7209248"/>
              <a:gd name="connsiteX6984" fmla="*/ 960885 w 7427256"/>
              <a:gd name="connsiteY6984" fmla="*/ 1522334 h 7209248"/>
              <a:gd name="connsiteX6985" fmla="*/ 6692594 w 7427256"/>
              <a:gd name="connsiteY6985" fmla="*/ 1520095 h 7209248"/>
              <a:gd name="connsiteX6986" fmla="*/ 6692594 w 7427256"/>
              <a:gd name="connsiteY6986" fmla="*/ 1529054 h 7209248"/>
              <a:gd name="connsiteX6987" fmla="*/ 6683634 w 7427256"/>
              <a:gd name="connsiteY6987" fmla="*/ 1529054 h 7209248"/>
              <a:gd name="connsiteX6988" fmla="*/ 6262547 w 7427256"/>
              <a:gd name="connsiteY6988" fmla="*/ 1520095 h 7209248"/>
              <a:gd name="connsiteX6989" fmla="*/ 6271507 w 7427256"/>
              <a:gd name="connsiteY6989" fmla="*/ 1520095 h 7209248"/>
              <a:gd name="connsiteX6990" fmla="*/ 6284946 w 7427256"/>
              <a:gd name="connsiteY6990" fmla="*/ 1524575 h 7209248"/>
              <a:gd name="connsiteX6991" fmla="*/ 6280466 w 7427256"/>
              <a:gd name="connsiteY6991" fmla="*/ 1529054 h 7209248"/>
              <a:gd name="connsiteX6992" fmla="*/ 1630592 w 7427256"/>
              <a:gd name="connsiteY6992" fmla="*/ 1515615 h 7209248"/>
              <a:gd name="connsiteX6993" fmla="*/ 1621632 w 7427256"/>
              <a:gd name="connsiteY6993" fmla="*/ 1520095 h 7209248"/>
              <a:gd name="connsiteX6994" fmla="*/ 1603713 w 7427256"/>
              <a:gd name="connsiteY6994" fmla="*/ 1538014 h 7209248"/>
              <a:gd name="connsiteX6995" fmla="*/ 1594755 w 7427256"/>
              <a:gd name="connsiteY6995" fmla="*/ 1538014 h 7209248"/>
              <a:gd name="connsiteX6996" fmla="*/ 1585796 w 7427256"/>
              <a:gd name="connsiteY6996" fmla="*/ 1520095 h 7209248"/>
              <a:gd name="connsiteX6997" fmla="*/ 1576836 w 7427256"/>
              <a:gd name="connsiteY6997" fmla="*/ 1529054 h 7209248"/>
              <a:gd name="connsiteX6998" fmla="*/ 1567877 w 7427256"/>
              <a:gd name="connsiteY6998" fmla="*/ 1546972 h 7209248"/>
              <a:gd name="connsiteX6999" fmla="*/ 1532039 w 7427256"/>
              <a:gd name="connsiteY6999" fmla="*/ 1582810 h 7209248"/>
              <a:gd name="connsiteX7000" fmla="*/ 1567877 w 7427256"/>
              <a:gd name="connsiteY7000" fmla="*/ 1573850 h 7209248"/>
              <a:gd name="connsiteX7001" fmla="*/ 1603713 w 7427256"/>
              <a:gd name="connsiteY7001" fmla="*/ 1573850 h 7209248"/>
              <a:gd name="connsiteX7002" fmla="*/ 1612673 w 7427256"/>
              <a:gd name="connsiteY7002" fmla="*/ 1573850 h 7209248"/>
              <a:gd name="connsiteX7003" fmla="*/ 1617153 w 7427256"/>
              <a:gd name="connsiteY7003" fmla="*/ 1573850 h 7209248"/>
              <a:gd name="connsiteX7004" fmla="*/ 1621632 w 7427256"/>
              <a:gd name="connsiteY7004" fmla="*/ 1564891 h 7209248"/>
              <a:gd name="connsiteX7005" fmla="*/ 1635071 w 7427256"/>
              <a:gd name="connsiteY7005" fmla="*/ 1542492 h 7209248"/>
              <a:gd name="connsiteX7006" fmla="*/ 1639551 w 7427256"/>
              <a:gd name="connsiteY7006" fmla="*/ 1520095 h 7209248"/>
              <a:gd name="connsiteX7007" fmla="*/ 1630592 w 7427256"/>
              <a:gd name="connsiteY7007" fmla="*/ 1515615 h 7209248"/>
              <a:gd name="connsiteX7008" fmla="*/ 976563 w 7427256"/>
              <a:gd name="connsiteY7008" fmla="*/ 1511136 h 7209248"/>
              <a:gd name="connsiteX7009" fmla="*/ 985523 w 7427256"/>
              <a:gd name="connsiteY7009" fmla="*/ 1511136 h 7209248"/>
              <a:gd name="connsiteX7010" fmla="*/ 985523 w 7427256"/>
              <a:gd name="connsiteY7010" fmla="*/ 1520095 h 7209248"/>
              <a:gd name="connsiteX7011" fmla="*/ 886970 w 7427256"/>
              <a:gd name="connsiteY7011" fmla="*/ 1511136 h 7209248"/>
              <a:gd name="connsiteX7012" fmla="*/ 895929 w 7427256"/>
              <a:gd name="connsiteY7012" fmla="*/ 1529054 h 7209248"/>
              <a:gd name="connsiteX7013" fmla="*/ 878010 w 7427256"/>
              <a:gd name="connsiteY7013" fmla="*/ 1529054 h 7209248"/>
              <a:gd name="connsiteX7014" fmla="*/ 1659709 w 7427256"/>
              <a:gd name="connsiteY7014" fmla="*/ 1506656 h 7209248"/>
              <a:gd name="connsiteX7015" fmla="*/ 1657470 w 7427256"/>
              <a:gd name="connsiteY7015" fmla="*/ 1511136 h 7209248"/>
              <a:gd name="connsiteX7016" fmla="*/ 1652990 w 7427256"/>
              <a:gd name="connsiteY7016" fmla="*/ 1520095 h 7209248"/>
              <a:gd name="connsiteX7017" fmla="*/ 1666429 w 7427256"/>
              <a:gd name="connsiteY7017" fmla="*/ 1529054 h 7209248"/>
              <a:gd name="connsiteX7018" fmla="*/ 1675389 w 7427256"/>
              <a:gd name="connsiteY7018" fmla="*/ 1524575 h 7209248"/>
              <a:gd name="connsiteX7019" fmla="*/ 1675389 w 7427256"/>
              <a:gd name="connsiteY7019" fmla="*/ 1520095 h 7209248"/>
              <a:gd name="connsiteX7020" fmla="*/ 1666429 w 7427256"/>
              <a:gd name="connsiteY7020" fmla="*/ 1511136 h 7209248"/>
              <a:gd name="connsiteX7021" fmla="*/ 1659709 w 7427256"/>
              <a:gd name="connsiteY7021" fmla="*/ 1506656 h 7209248"/>
              <a:gd name="connsiteX7022" fmla="*/ 1417808 w 7427256"/>
              <a:gd name="connsiteY7022" fmla="*/ 1506656 h 7209248"/>
              <a:gd name="connsiteX7023" fmla="*/ 1424528 w 7427256"/>
              <a:gd name="connsiteY7023" fmla="*/ 1511136 h 7209248"/>
              <a:gd name="connsiteX7024" fmla="*/ 1424528 w 7427256"/>
              <a:gd name="connsiteY7024" fmla="*/ 1520095 h 7209248"/>
              <a:gd name="connsiteX7025" fmla="*/ 1415569 w 7427256"/>
              <a:gd name="connsiteY7025" fmla="*/ 1511136 h 7209248"/>
              <a:gd name="connsiteX7026" fmla="*/ 1417808 w 7427256"/>
              <a:gd name="connsiteY7026" fmla="*/ 1506656 h 7209248"/>
              <a:gd name="connsiteX7027" fmla="*/ 6396936 w 7427256"/>
              <a:gd name="connsiteY7027" fmla="*/ 1502176 h 7209248"/>
              <a:gd name="connsiteX7028" fmla="*/ 6414856 w 7427256"/>
              <a:gd name="connsiteY7028" fmla="*/ 1511136 h 7209248"/>
              <a:gd name="connsiteX7029" fmla="*/ 6419336 w 7427256"/>
              <a:gd name="connsiteY7029" fmla="*/ 1524575 h 7209248"/>
              <a:gd name="connsiteX7030" fmla="*/ 6405896 w 7427256"/>
              <a:gd name="connsiteY7030" fmla="*/ 1520095 h 7209248"/>
              <a:gd name="connsiteX7031" fmla="*/ 6396936 w 7427256"/>
              <a:gd name="connsiteY7031" fmla="*/ 1502176 h 7209248"/>
              <a:gd name="connsiteX7032" fmla="*/ 6302865 w 7427256"/>
              <a:gd name="connsiteY7032" fmla="*/ 1502176 h 7209248"/>
              <a:gd name="connsiteX7033" fmla="*/ 6307344 w 7427256"/>
              <a:gd name="connsiteY7033" fmla="*/ 1511136 h 7209248"/>
              <a:gd name="connsiteX7034" fmla="*/ 6307344 w 7427256"/>
              <a:gd name="connsiteY7034" fmla="*/ 1520095 h 7209248"/>
              <a:gd name="connsiteX7035" fmla="*/ 6298385 w 7427256"/>
              <a:gd name="connsiteY7035" fmla="*/ 1511136 h 7209248"/>
              <a:gd name="connsiteX7036" fmla="*/ 6302865 w 7427256"/>
              <a:gd name="connsiteY7036" fmla="*/ 1502176 h 7209248"/>
              <a:gd name="connsiteX7037" fmla="*/ 890521 w 7427256"/>
              <a:gd name="connsiteY7037" fmla="*/ 1498625 h 7209248"/>
              <a:gd name="connsiteX7038" fmla="*/ 888090 w 7427256"/>
              <a:gd name="connsiteY7038" fmla="*/ 1501056 h 7209248"/>
              <a:gd name="connsiteX7039" fmla="*/ 886970 w 7427256"/>
              <a:gd name="connsiteY7039" fmla="*/ 1502176 h 7209248"/>
              <a:gd name="connsiteX7040" fmla="*/ 1451406 w 7427256"/>
              <a:gd name="connsiteY7040" fmla="*/ 1493217 h 7209248"/>
              <a:gd name="connsiteX7041" fmla="*/ 1460365 w 7427256"/>
              <a:gd name="connsiteY7041" fmla="*/ 1493217 h 7209248"/>
              <a:gd name="connsiteX7042" fmla="*/ 1460365 w 7427256"/>
              <a:gd name="connsiteY7042" fmla="*/ 1502176 h 7209248"/>
              <a:gd name="connsiteX7043" fmla="*/ 895929 w 7427256"/>
              <a:gd name="connsiteY7043" fmla="*/ 1493217 h 7209248"/>
              <a:gd name="connsiteX7044" fmla="*/ 890521 w 7427256"/>
              <a:gd name="connsiteY7044" fmla="*/ 1498625 h 7209248"/>
              <a:gd name="connsiteX7045" fmla="*/ 891450 w 7427256"/>
              <a:gd name="connsiteY7045" fmla="*/ 1497696 h 7209248"/>
              <a:gd name="connsiteX7046" fmla="*/ 895929 w 7427256"/>
              <a:gd name="connsiteY7046" fmla="*/ 1493217 h 7209248"/>
              <a:gd name="connsiteX7047" fmla="*/ 6702722 w 7427256"/>
              <a:gd name="connsiteY7047" fmla="*/ 1491269 h 7209248"/>
              <a:gd name="connsiteX7048" fmla="*/ 6708272 w 7427256"/>
              <a:gd name="connsiteY7048" fmla="*/ 1503296 h 7209248"/>
              <a:gd name="connsiteX7049" fmla="*/ 6710513 w 7427256"/>
              <a:gd name="connsiteY7049" fmla="*/ 1520095 h 7209248"/>
              <a:gd name="connsiteX7050" fmla="*/ 6710513 w 7427256"/>
              <a:gd name="connsiteY7050" fmla="*/ 1538014 h 7209248"/>
              <a:gd name="connsiteX7051" fmla="*/ 6165114 w 7427256"/>
              <a:gd name="connsiteY7051" fmla="*/ 1487617 h 7209248"/>
              <a:gd name="connsiteX7052" fmla="*/ 6172954 w 7427256"/>
              <a:gd name="connsiteY7052" fmla="*/ 1493217 h 7209248"/>
              <a:gd name="connsiteX7053" fmla="*/ 6172954 w 7427256"/>
              <a:gd name="connsiteY7053" fmla="*/ 1502176 h 7209248"/>
              <a:gd name="connsiteX7054" fmla="*/ 6163996 w 7427256"/>
              <a:gd name="connsiteY7054" fmla="*/ 1502176 h 7209248"/>
              <a:gd name="connsiteX7055" fmla="*/ 6159516 w 7427256"/>
              <a:gd name="connsiteY7055" fmla="*/ 1488737 h 7209248"/>
              <a:gd name="connsiteX7056" fmla="*/ 6165114 w 7427256"/>
              <a:gd name="connsiteY7056" fmla="*/ 1487617 h 7209248"/>
              <a:gd name="connsiteX7057" fmla="*/ 6567164 w 7427256"/>
              <a:gd name="connsiteY7057" fmla="*/ 1484257 h 7209248"/>
              <a:gd name="connsiteX7058" fmla="*/ 6585082 w 7427256"/>
              <a:gd name="connsiteY7058" fmla="*/ 1484257 h 7209248"/>
              <a:gd name="connsiteX7059" fmla="*/ 6594041 w 7427256"/>
              <a:gd name="connsiteY7059" fmla="*/ 1484257 h 7209248"/>
              <a:gd name="connsiteX7060" fmla="*/ 6576124 w 7427256"/>
              <a:gd name="connsiteY7060" fmla="*/ 1493217 h 7209248"/>
              <a:gd name="connsiteX7061" fmla="*/ 6692594 w 7427256"/>
              <a:gd name="connsiteY7061" fmla="*/ 1475298 h 7209248"/>
              <a:gd name="connsiteX7062" fmla="*/ 6701553 w 7427256"/>
              <a:gd name="connsiteY7062" fmla="*/ 1484257 h 7209248"/>
              <a:gd name="connsiteX7063" fmla="*/ 6702722 w 7427256"/>
              <a:gd name="connsiteY7063" fmla="*/ 1491269 h 7209248"/>
              <a:gd name="connsiteX7064" fmla="*/ 6701553 w 7427256"/>
              <a:gd name="connsiteY7064" fmla="*/ 1488737 h 7209248"/>
              <a:gd name="connsiteX7065" fmla="*/ 6692594 w 7427256"/>
              <a:gd name="connsiteY7065" fmla="*/ 1475298 h 7209248"/>
              <a:gd name="connsiteX7066" fmla="*/ 1101994 w 7427256"/>
              <a:gd name="connsiteY7066" fmla="*/ 1475298 h 7209248"/>
              <a:gd name="connsiteX7067" fmla="*/ 1101994 w 7427256"/>
              <a:gd name="connsiteY7067" fmla="*/ 1484257 h 7209248"/>
              <a:gd name="connsiteX7068" fmla="*/ 1093034 w 7427256"/>
              <a:gd name="connsiteY7068" fmla="*/ 1484257 h 7209248"/>
              <a:gd name="connsiteX7069" fmla="*/ 1101994 w 7427256"/>
              <a:gd name="connsiteY7069" fmla="*/ 1475298 h 7209248"/>
              <a:gd name="connsiteX7070" fmla="*/ 1048237 w 7427256"/>
              <a:gd name="connsiteY7070" fmla="*/ 1475298 h 7209248"/>
              <a:gd name="connsiteX7071" fmla="*/ 1039278 w 7427256"/>
              <a:gd name="connsiteY7071" fmla="*/ 1484257 h 7209248"/>
              <a:gd name="connsiteX7072" fmla="*/ 1048237 w 7427256"/>
              <a:gd name="connsiteY7072" fmla="*/ 1484257 h 7209248"/>
              <a:gd name="connsiteX7073" fmla="*/ 1048237 w 7427256"/>
              <a:gd name="connsiteY7073" fmla="*/ 1475298 h 7209248"/>
              <a:gd name="connsiteX7074" fmla="*/ 996721 w 7427256"/>
              <a:gd name="connsiteY7074" fmla="*/ 1470818 h 7209248"/>
              <a:gd name="connsiteX7075" fmla="*/ 1003441 w 7427256"/>
              <a:gd name="connsiteY7075" fmla="*/ 1475298 h 7209248"/>
              <a:gd name="connsiteX7076" fmla="*/ 1003441 w 7427256"/>
              <a:gd name="connsiteY7076" fmla="*/ 1484257 h 7209248"/>
              <a:gd name="connsiteX7077" fmla="*/ 994482 w 7427256"/>
              <a:gd name="connsiteY7077" fmla="*/ 1475298 h 7209248"/>
              <a:gd name="connsiteX7078" fmla="*/ 996721 w 7427256"/>
              <a:gd name="connsiteY7078" fmla="*/ 1470818 h 7209248"/>
              <a:gd name="connsiteX7079" fmla="*/ 6953534 w 7427256"/>
              <a:gd name="connsiteY7079" fmla="*/ 1469699 h 7209248"/>
              <a:gd name="connsiteX7080" fmla="*/ 6956892 w 7427256"/>
              <a:gd name="connsiteY7080" fmla="*/ 1470818 h 7209248"/>
              <a:gd name="connsiteX7081" fmla="*/ 6961372 w 7427256"/>
              <a:gd name="connsiteY7081" fmla="*/ 1475298 h 7209248"/>
              <a:gd name="connsiteX7082" fmla="*/ 6952414 w 7427256"/>
              <a:gd name="connsiteY7082" fmla="*/ 1475298 h 7209248"/>
              <a:gd name="connsiteX7083" fmla="*/ 6953534 w 7427256"/>
              <a:gd name="connsiteY7083" fmla="*/ 1469699 h 7209248"/>
              <a:gd name="connsiteX7084" fmla="*/ 1328215 w 7427256"/>
              <a:gd name="connsiteY7084" fmla="*/ 1469699 h 7209248"/>
              <a:gd name="connsiteX7085" fmla="*/ 1325976 w 7427256"/>
              <a:gd name="connsiteY7085" fmla="*/ 1475298 h 7209248"/>
              <a:gd name="connsiteX7086" fmla="*/ 1334935 w 7427256"/>
              <a:gd name="connsiteY7086" fmla="*/ 1484257 h 7209248"/>
              <a:gd name="connsiteX7087" fmla="*/ 1343895 w 7427256"/>
              <a:gd name="connsiteY7087" fmla="*/ 1475298 h 7209248"/>
              <a:gd name="connsiteX7088" fmla="*/ 1334935 w 7427256"/>
              <a:gd name="connsiteY7088" fmla="*/ 1470818 h 7209248"/>
              <a:gd name="connsiteX7089" fmla="*/ 1328215 w 7427256"/>
              <a:gd name="connsiteY7089" fmla="*/ 1469699 h 7209248"/>
              <a:gd name="connsiteX7090" fmla="*/ 6638838 w 7427256"/>
              <a:gd name="connsiteY7090" fmla="*/ 1466338 h 7209248"/>
              <a:gd name="connsiteX7091" fmla="*/ 6647798 w 7427256"/>
              <a:gd name="connsiteY7091" fmla="*/ 1475298 h 7209248"/>
              <a:gd name="connsiteX7092" fmla="*/ 6638838 w 7427256"/>
              <a:gd name="connsiteY7092" fmla="*/ 1475298 h 7209248"/>
              <a:gd name="connsiteX7093" fmla="*/ 6629879 w 7427256"/>
              <a:gd name="connsiteY7093" fmla="*/ 1470818 h 7209248"/>
              <a:gd name="connsiteX7094" fmla="*/ 6638838 w 7427256"/>
              <a:gd name="connsiteY7094" fmla="*/ 1466338 h 7209248"/>
              <a:gd name="connsiteX7095" fmla="*/ 6034085 w 7427256"/>
              <a:gd name="connsiteY7095" fmla="*/ 1466338 h 7209248"/>
              <a:gd name="connsiteX7096" fmla="*/ 6038565 w 7427256"/>
              <a:gd name="connsiteY7096" fmla="*/ 1466338 h 7209248"/>
              <a:gd name="connsiteX7097" fmla="*/ 6047525 w 7427256"/>
              <a:gd name="connsiteY7097" fmla="*/ 1475298 h 7209248"/>
              <a:gd name="connsiteX7098" fmla="*/ 6038565 w 7427256"/>
              <a:gd name="connsiteY7098" fmla="*/ 1475298 h 7209248"/>
              <a:gd name="connsiteX7099" fmla="*/ 6029606 w 7427256"/>
              <a:gd name="connsiteY7099" fmla="*/ 1470818 h 7209248"/>
              <a:gd name="connsiteX7100" fmla="*/ 6034085 w 7427256"/>
              <a:gd name="connsiteY7100" fmla="*/ 1466338 h 7209248"/>
              <a:gd name="connsiteX7101" fmla="*/ 1061116 w 7427256"/>
              <a:gd name="connsiteY7101" fmla="*/ 1460740 h 7209248"/>
              <a:gd name="connsiteX7102" fmla="*/ 1066156 w 7427256"/>
              <a:gd name="connsiteY7102" fmla="*/ 1470818 h 7209248"/>
              <a:gd name="connsiteX7103" fmla="*/ 1066156 w 7427256"/>
              <a:gd name="connsiteY7103" fmla="*/ 1493217 h 7209248"/>
              <a:gd name="connsiteX7104" fmla="*/ 1052717 w 7427256"/>
              <a:gd name="connsiteY7104" fmla="*/ 1502176 h 7209248"/>
              <a:gd name="connsiteX7105" fmla="*/ 1039278 w 7427256"/>
              <a:gd name="connsiteY7105" fmla="*/ 1511136 h 7209248"/>
              <a:gd name="connsiteX7106" fmla="*/ 1021360 w 7427256"/>
              <a:gd name="connsiteY7106" fmla="*/ 1502176 h 7209248"/>
              <a:gd name="connsiteX7107" fmla="*/ 1048237 w 7427256"/>
              <a:gd name="connsiteY7107" fmla="*/ 1466338 h 7209248"/>
              <a:gd name="connsiteX7108" fmla="*/ 1057197 w 7427256"/>
              <a:gd name="connsiteY7108" fmla="*/ 1461860 h 7209248"/>
              <a:gd name="connsiteX7109" fmla="*/ 1061116 w 7427256"/>
              <a:gd name="connsiteY7109" fmla="*/ 1460740 h 7209248"/>
              <a:gd name="connsiteX7110" fmla="*/ 1482763 w 7427256"/>
              <a:gd name="connsiteY7110" fmla="*/ 1459619 h 7209248"/>
              <a:gd name="connsiteX7111" fmla="*/ 1496203 w 7427256"/>
              <a:gd name="connsiteY7111" fmla="*/ 1466338 h 7209248"/>
              <a:gd name="connsiteX7112" fmla="*/ 1487243 w 7427256"/>
              <a:gd name="connsiteY7112" fmla="*/ 1475298 h 7209248"/>
              <a:gd name="connsiteX7113" fmla="*/ 1478284 w 7427256"/>
              <a:gd name="connsiteY7113" fmla="*/ 1475298 h 7209248"/>
              <a:gd name="connsiteX7114" fmla="*/ 1482763 w 7427256"/>
              <a:gd name="connsiteY7114" fmla="*/ 1459619 h 7209248"/>
              <a:gd name="connsiteX7115" fmla="*/ 1532039 w 7427256"/>
              <a:gd name="connsiteY7115" fmla="*/ 1457379 h 7209248"/>
              <a:gd name="connsiteX7116" fmla="*/ 1532039 w 7427256"/>
              <a:gd name="connsiteY7116" fmla="*/ 1466338 h 7209248"/>
              <a:gd name="connsiteX7117" fmla="*/ 1514122 w 7427256"/>
              <a:gd name="connsiteY7117" fmla="*/ 1470818 h 7209248"/>
              <a:gd name="connsiteX7118" fmla="*/ 1505162 w 7427256"/>
              <a:gd name="connsiteY7118" fmla="*/ 1484257 h 7209248"/>
              <a:gd name="connsiteX7119" fmla="*/ 1505162 w 7427256"/>
              <a:gd name="connsiteY7119" fmla="*/ 1502176 h 7209248"/>
              <a:gd name="connsiteX7120" fmla="*/ 1523081 w 7427256"/>
              <a:gd name="connsiteY7120" fmla="*/ 1502176 h 7209248"/>
              <a:gd name="connsiteX7121" fmla="*/ 1540998 w 7427256"/>
              <a:gd name="connsiteY7121" fmla="*/ 1457379 h 7209248"/>
              <a:gd name="connsiteX7122" fmla="*/ 1532039 w 7427256"/>
              <a:gd name="connsiteY7122" fmla="*/ 1457379 h 7209248"/>
              <a:gd name="connsiteX7123" fmla="*/ 1254302 w 7427256"/>
              <a:gd name="connsiteY7123" fmla="*/ 1457379 h 7209248"/>
              <a:gd name="connsiteX7124" fmla="*/ 1263261 w 7427256"/>
              <a:gd name="connsiteY7124" fmla="*/ 1484257 h 7209248"/>
              <a:gd name="connsiteX7125" fmla="*/ 1258781 w 7427256"/>
              <a:gd name="connsiteY7125" fmla="*/ 1479778 h 7209248"/>
              <a:gd name="connsiteX7126" fmla="*/ 1254302 w 7427256"/>
              <a:gd name="connsiteY7126" fmla="*/ 1466338 h 7209248"/>
              <a:gd name="connsiteX7127" fmla="*/ 1012400 w 7427256"/>
              <a:gd name="connsiteY7127" fmla="*/ 1457379 h 7209248"/>
              <a:gd name="connsiteX7128" fmla="*/ 1021360 w 7427256"/>
              <a:gd name="connsiteY7128" fmla="*/ 1466338 h 7209248"/>
              <a:gd name="connsiteX7129" fmla="*/ 1012400 w 7427256"/>
              <a:gd name="connsiteY7129" fmla="*/ 1475298 h 7209248"/>
              <a:gd name="connsiteX7130" fmla="*/ 1012400 w 7427256"/>
              <a:gd name="connsiteY7130" fmla="*/ 1466338 h 7209248"/>
              <a:gd name="connsiteX7131" fmla="*/ 1012400 w 7427256"/>
              <a:gd name="connsiteY7131" fmla="*/ 1457379 h 7209248"/>
              <a:gd name="connsiteX7132" fmla="*/ 6568283 w 7427256"/>
              <a:gd name="connsiteY7132" fmla="*/ 1450661 h 7209248"/>
              <a:gd name="connsiteX7133" fmla="*/ 6576124 w 7427256"/>
              <a:gd name="connsiteY7133" fmla="*/ 1452900 h 7209248"/>
              <a:gd name="connsiteX7134" fmla="*/ 6580602 w 7427256"/>
              <a:gd name="connsiteY7134" fmla="*/ 1461860 h 7209248"/>
              <a:gd name="connsiteX7135" fmla="*/ 6571644 w 7427256"/>
              <a:gd name="connsiteY7135" fmla="*/ 1466338 h 7209248"/>
              <a:gd name="connsiteX7136" fmla="*/ 6562684 w 7427256"/>
              <a:gd name="connsiteY7136" fmla="*/ 1461860 h 7209248"/>
              <a:gd name="connsiteX7137" fmla="*/ 6562684 w 7427256"/>
              <a:gd name="connsiteY7137" fmla="*/ 1452900 h 7209248"/>
              <a:gd name="connsiteX7138" fmla="*/ 6568283 w 7427256"/>
              <a:gd name="connsiteY7138" fmla="*/ 1450661 h 7209248"/>
              <a:gd name="connsiteX7139" fmla="*/ 6647798 w 7427256"/>
              <a:gd name="connsiteY7139" fmla="*/ 1448421 h 7209248"/>
              <a:gd name="connsiteX7140" fmla="*/ 6656756 w 7427256"/>
              <a:gd name="connsiteY7140" fmla="*/ 1452900 h 7209248"/>
              <a:gd name="connsiteX7141" fmla="*/ 6647798 w 7427256"/>
              <a:gd name="connsiteY7141" fmla="*/ 1457379 h 7209248"/>
              <a:gd name="connsiteX7142" fmla="*/ 6634359 w 7427256"/>
              <a:gd name="connsiteY7142" fmla="*/ 1457379 h 7209248"/>
              <a:gd name="connsiteX7143" fmla="*/ 6629879 w 7427256"/>
              <a:gd name="connsiteY7143" fmla="*/ 1457379 h 7209248"/>
              <a:gd name="connsiteX7144" fmla="*/ 6634359 w 7427256"/>
              <a:gd name="connsiteY7144" fmla="*/ 1452900 h 7209248"/>
              <a:gd name="connsiteX7145" fmla="*/ 6647798 w 7427256"/>
              <a:gd name="connsiteY7145" fmla="*/ 1448421 h 7209248"/>
              <a:gd name="connsiteX7146" fmla="*/ 5993768 w 7427256"/>
              <a:gd name="connsiteY7146" fmla="*/ 1448421 h 7209248"/>
              <a:gd name="connsiteX7147" fmla="*/ 6002728 w 7427256"/>
              <a:gd name="connsiteY7147" fmla="*/ 1448421 h 7209248"/>
              <a:gd name="connsiteX7148" fmla="*/ 6002728 w 7427256"/>
              <a:gd name="connsiteY7148" fmla="*/ 1457379 h 7209248"/>
              <a:gd name="connsiteX7149" fmla="*/ 1110953 w 7427256"/>
              <a:gd name="connsiteY7149" fmla="*/ 1448421 h 7209248"/>
              <a:gd name="connsiteX7150" fmla="*/ 1110953 w 7427256"/>
              <a:gd name="connsiteY7150" fmla="*/ 1452900 h 7209248"/>
              <a:gd name="connsiteX7151" fmla="*/ 1110953 w 7427256"/>
              <a:gd name="connsiteY7151" fmla="*/ 1466338 h 7209248"/>
              <a:gd name="connsiteX7152" fmla="*/ 1101994 w 7427256"/>
              <a:gd name="connsiteY7152" fmla="*/ 1457379 h 7209248"/>
              <a:gd name="connsiteX7153" fmla="*/ 1101994 w 7427256"/>
              <a:gd name="connsiteY7153" fmla="*/ 1452900 h 7209248"/>
              <a:gd name="connsiteX7154" fmla="*/ 1110953 w 7427256"/>
              <a:gd name="connsiteY7154" fmla="*/ 1448421 h 7209248"/>
              <a:gd name="connsiteX7155" fmla="*/ 5778745 w 7427256"/>
              <a:gd name="connsiteY7155" fmla="*/ 1439461 h 7209248"/>
              <a:gd name="connsiteX7156" fmla="*/ 5778745 w 7427256"/>
              <a:gd name="connsiteY7156" fmla="*/ 1448421 h 7209248"/>
              <a:gd name="connsiteX7157" fmla="*/ 5787705 w 7427256"/>
              <a:gd name="connsiteY7157" fmla="*/ 1448421 h 7209248"/>
              <a:gd name="connsiteX7158" fmla="*/ 5778745 w 7427256"/>
              <a:gd name="connsiteY7158" fmla="*/ 1439461 h 7209248"/>
              <a:gd name="connsiteX7159" fmla="*/ 1467085 w 7427256"/>
              <a:gd name="connsiteY7159" fmla="*/ 1434982 h 7209248"/>
              <a:gd name="connsiteX7160" fmla="*/ 1478284 w 7427256"/>
              <a:gd name="connsiteY7160" fmla="*/ 1439461 h 7209248"/>
              <a:gd name="connsiteX7161" fmla="*/ 1460365 w 7427256"/>
              <a:gd name="connsiteY7161" fmla="*/ 1457379 h 7209248"/>
              <a:gd name="connsiteX7162" fmla="*/ 1437966 w 7427256"/>
              <a:gd name="connsiteY7162" fmla="*/ 1470818 h 7209248"/>
              <a:gd name="connsiteX7163" fmla="*/ 1424528 w 7427256"/>
              <a:gd name="connsiteY7163" fmla="*/ 1488737 h 7209248"/>
              <a:gd name="connsiteX7164" fmla="*/ 1415569 w 7427256"/>
              <a:gd name="connsiteY7164" fmla="*/ 1497696 h 7209248"/>
              <a:gd name="connsiteX7165" fmla="*/ 1406609 w 7427256"/>
              <a:gd name="connsiteY7165" fmla="*/ 1493217 h 7209248"/>
              <a:gd name="connsiteX7166" fmla="*/ 1406609 w 7427256"/>
              <a:gd name="connsiteY7166" fmla="*/ 1484257 h 7209248"/>
              <a:gd name="connsiteX7167" fmla="*/ 1433488 w 7427256"/>
              <a:gd name="connsiteY7167" fmla="*/ 1457379 h 7209248"/>
              <a:gd name="connsiteX7168" fmla="*/ 1451406 w 7427256"/>
              <a:gd name="connsiteY7168" fmla="*/ 1439461 h 7209248"/>
              <a:gd name="connsiteX7169" fmla="*/ 1467085 w 7427256"/>
              <a:gd name="connsiteY7169" fmla="*/ 1434982 h 7209248"/>
              <a:gd name="connsiteX7170" fmla="*/ 6504448 w 7427256"/>
              <a:gd name="connsiteY7170" fmla="*/ 1430502 h 7209248"/>
              <a:gd name="connsiteX7171" fmla="*/ 6513408 w 7427256"/>
              <a:gd name="connsiteY7171" fmla="*/ 1439461 h 7209248"/>
              <a:gd name="connsiteX7172" fmla="*/ 6513408 w 7427256"/>
              <a:gd name="connsiteY7172" fmla="*/ 1448421 h 7209248"/>
              <a:gd name="connsiteX7173" fmla="*/ 6513408 w 7427256"/>
              <a:gd name="connsiteY7173" fmla="*/ 1457379 h 7209248"/>
              <a:gd name="connsiteX7174" fmla="*/ 6526847 w 7427256"/>
              <a:gd name="connsiteY7174" fmla="*/ 1470818 h 7209248"/>
              <a:gd name="connsiteX7175" fmla="*/ 6531327 w 7427256"/>
              <a:gd name="connsiteY7175" fmla="*/ 1475298 h 7209248"/>
              <a:gd name="connsiteX7176" fmla="*/ 6531327 w 7427256"/>
              <a:gd name="connsiteY7176" fmla="*/ 1493217 h 7209248"/>
              <a:gd name="connsiteX7177" fmla="*/ 6540286 w 7427256"/>
              <a:gd name="connsiteY7177" fmla="*/ 1515615 h 7209248"/>
              <a:gd name="connsiteX7178" fmla="*/ 6535806 w 7427256"/>
              <a:gd name="connsiteY7178" fmla="*/ 1538014 h 7209248"/>
              <a:gd name="connsiteX7179" fmla="*/ 6522367 w 7427256"/>
              <a:gd name="connsiteY7179" fmla="*/ 1529054 h 7209248"/>
              <a:gd name="connsiteX7180" fmla="*/ 6513408 w 7427256"/>
              <a:gd name="connsiteY7180" fmla="*/ 1502176 h 7209248"/>
              <a:gd name="connsiteX7181" fmla="*/ 6508928 w 7427256"/>
              <a:gd name="connsiteY7181" fmla="*/ 1493217 h 7209248"/>
              <a:gd name="connsiteX7182" fmla="*/ 6504448 w 7427256"/>
              <a:gd name="connsiteY7182" fmla="*/ 1475298 h 7209248"/>
              <a:gd name="connsiteX7183" fmla="*/ 1782900 w 7427256"/>
              <a:gd name="connsiteY7183" fmla="*/ 1430502 h 7209248"/>
              <a:gd name="connsiteX7184" fmla="*/ 1782900 w 7427256"/>
              <a:gd name="connsiteY7184" fmla="*/ 1439461 h 7209248"/>
              <a:gd name="connsiteX7185" fmla="*/ 1791859 w 7427256"/>
              <a:gd name="connsiteY7185" fmla="*/ 1430502 h 7209248"/>
              <a:gd name="connsiteX7186" fmla="*/ 1334935 w 7427256"/>
              <a:gd name="connsiteY7186" fmla="*/ 1430502 h 7209248"/>
              <a:gd name="connsiteX7187" fmla="*/ 1325976 w 7427256"/>
              <a:gd name="connsiteY7187" fmla="*/ 1439461 h 7209248"/>
              <a:gd name="connsiteX7188" fmla="*/ 1334935 w 7427256"/>
              <a:gd name="connsiteY7188" fmla="*/ 1448421 h 7209248"/>
              <a:gd name="connsiteX7189" fmla="*/ 1339415 w 7427256"/>
              <a:gd name="connsiteY7189" fmla="*/ 1439461 h 7209248"/>
              <a:gd name="connsiteX7190" fmla="*/ 1334935 w 7427256"/>
              <a:gd name="connsiteY7190" fmla="*/ 1430502 h 7209248"/>
              <a:gd name="connsiteX7191" fmla="*/ 949686 w 7427256"/>
              <a:gd name="connsiteY7191" fmla="*/ 1430502 h 7209248"/>
              <a:gd name="connsiteX7192" fmla="*/ 949686 w 7427256"/>
              <a:gd name="connsiteY7192" fmla="*/ 1457379 h 7209248"/>
              <a:gd name="connsiteX7193" fmla="*/ 931767 w 7427256"/>
              <a:gd name="connsiteY7193" fmla="*/ 1466338 h 7209248"/>
              <a:gd name="connsiteX7194" fmla="*/ 949686 w 7427256"/>
              <a:gd name="connsiteY7194" fmla="*/ 1430502 h 7209248"/>
              <a:gd name="connsiteX7195" fmla="*/ 6629879 w 7427256"/>
              <a:gd name="connsiteY7195" fmla="*/ 1421542 h 7209248"/>
              <a:gd name="connsiteX7196" fmla="*/ 6647798 w 7427256"/>
              <a:gd name="connsiteY7196" fmla="*/ 1421542 h 7209248"/>
              <a:gd name="connsiteX7197" fmla="*/ 6647798 w 7427256"/>
              <a:gd name="connsiteY7197" fmla="*/ 1430502 h 7209248"/>
              <a:gd name="connsiteX7198" fmla="*/ 6643318 w 7427256"/>
              <a:gd name="connsiteY7198" fmla="*/ 1430502 h 7209248"/>
              <a:gd name="connsiteX7199" fmla="*/ 6629879 w 7427256"/>
              <a:gd name="connsiteY7199" fmla="*/ 1421542 h 7209248"/>
              <a:gd name="connsiteX7200" fmla="*/ 1675389 w 7427256"/>
              <a:gd name="connsiteY7200" fmla="*/ 1421542 h 7209248"/>
              <a:gd name="connsiteX7201" fmla="*/ 1693306 w 7427256"/>
              <a:gd name="connsiteY7201" fmla="*/ 1426022 h 7209248"/>
              <a:gd name="connsiteX7202" fmla="*/ 1684348 w 7427256"/>
              <a:gd name="connsiteY7202" fmla="*/ 1430502 h 7209248"/>
              <a:gd name="connsiteX7203" fmla="*/ 1666429 w 7427256"/>
              <a:gd name="connsiteY7203" fmla="*/ 1430502 h 7209248"/>
              <a:gd name="connsiteX7204" fmla="*/ 1397650 w 7427256"/>
              <a:gd name="connsiteY7204" fmla="*/ 1421542 h 7209248"/>
              <a:gd name="connsiteX7205" fmla="*/ 1370772 w 7427256"/>
              <a:gd name="connsiteY7205" fmla="*/ 1430502 h 7209248"/>
              <a:gd name="connsiteX7206" fmla="*/ 1379731 w 7427256"/>
              <a:gd name="connsiteY7206" fmla="*/ 1439461 h 7209248"/>
              <a:gd name="connsiteX7207" fmla="*/ 1393170 w 7427256"/>
              <a:gd name="connsiteY7207" fmla="*/ 1434982 h 7209248"/>
              <a:gd name="connsiteX7208" fmla="*/ 1397650 w 7427256"/>
              <a:gd name="connsiteY7208" fmla="*/ 1421542 h 7209248"/>
              <a:gd name="connsiteX7209" fmla="*/ 5984810 w 7427256"/>
              <a:gd name="connsiteY7209" fmla="*/ 1412583 h 7209248"/>
              <a:gd name="connsiteX7210" fmla="*/ 5993768 w 7427256"/>
              <a:gd name="connsiteY7210" fmla="*/ 1412583 h 7209248"/>
              <a:gd name="connsiteX7211" fmla="*/ 6002728 w 7427256"/>
              <a:gd name="connsiteY7211" fmla="*/ 1412583 h 7209248"/>
              <a:gd name="connsiteX7212" fmla="*/ 6002728 w 7427256"/>
              <a:gd name="connsiteY7212" fmla="*/ 1421542 h 7209248"/>
              <a:gd name="connsiteX7213" fmla="*/ 1209504 w 7427256"/>
              <a:gd name="connsiteY7213" fmla="*/ 1412583 h 7209248"/>
              <a:gd name="connsiteX7214" fmla="*/ 1227424 w 7427256"/>
              <a:gd name="connsiteY7214" fmla="*/ 1412583 h 7209248"/>
              <a:gd name="connsiteX7215" fmla="*/ 1191587 w 7427256"/>
              <a:gd name="connsiteY7215" fmla="*/ 1430502 h 7209248"/>
              <a:gd name="connsiteX7216" fmla="*/ 1209504 w 7427256"/>
              <a:gd name="connsiteY7216" fmla="*/ 1412583 h 7209248"/>
              <a:gd name="connsiteX7217" fmla="*/ 5941133 w 7427256"/>
              <a:gd name="connsiteY7217" fmla="*/ 1406983 h 7209248"/>
              <a:gd name="connsiteX7218" fmla="*/ 5948972 w 7427256"/>
              <a:gd name="connsiteY7218" fmla="*/ 1412583 h 7209248"/>
              <a:gd name="connsiteX7219" fmla="*/ 5948972 w 7427256"/>
              <a:gd name="connsiteY7219" fmla="*/ 1421542 h 7209248"/>
              <a:gd name="connsiteX7220" fmla="*/ 5931054 w 7427256"/>
              <a:gd name="connsiteY7220" fmla="*/ 1421542 h 7209248"/>
              <a:gd name="connsiteX7221" fmla="*/ 5944492 w 7427256"/>
              <a:gd name="connsiteY7221" fmla="*/ 1430502 h 7209248"/>
              <a:gd name="connsiteX7222" fmla="*/ 5957932 w 7427256"/>
              <a:gd name="connsiteY7222" fmla="*/ 1439461 h 7209248"/>
              <a:gd name="connsiteX7223" fmla="*/ 5931054 w 7427256"/>
              <a:gd name="connsiteY7223" fmla="*/ 1430502 h 7209248"/>
              <a:gd name="connsiteX7224" fmla="*/ 5913134 w 7427256"/>
              <a:gd name="connsiteY7224" fmla="*/ 1412583 h 7209248"/>
              <a:gd name="connsiteX7225" fmla="*/ 5935534 w 7427256"/>
              <a:gd name="connsiteY7225" fmla="*/ 1408103 h 7209248"/>
              <a:gd name="connsiteX7226" fmla="*/ 5941133 w 7427256"/>
              <a:gd name="connsiteY7226" fmla="*/ 1406983 h 7209248"/>
              <a:gd name="connsiteX7227" fmla="*/ 6486530 w 7427256"/>
              <a:gd name="connsiteY7227" fmla="*/ 1403624 h 7209248"/>
              <a:gd name="connsiteX7228" fmla="*/ 6486530 w 7427256"/>
              <a:gd name="connsiteY7228" fmla="*/ 1412583 h 7209248"/>
              <a:gd name="connsiteX7229" fmla="*/ 6482050 w 7427256"/>
              <a:gd name="connsiteY7229" fmla="*/ 1408103 h 7209248"/>
              <a:gd name="connsiteX7230" fmla="*/ 6486530 w 7427256"/>
              <a:gd name="connsiteY7230" fmla="*/ 1403624 h 7209248"/>
              <a:gd name="connsiteX7231" fmla="*/ 1469324 w 7427256"/>
              <a:gd name="connsiteY7231" fmla="*/ 1403624 h 7209248"/>
              <a:gd name="connsiteX7232" fmla="*/ 1478284 w 7427256"/>
              <a:gd name="connsiteY7232" fmla="*/ 1403624 h 7209248"/>
              <a:gd name="connsiteX7233" fmla="*/ 1469324 w 7427256"/>
              <a:gd name="connsiteY7233" fmla="*/ 1408103 h 7209248"/>
              <a:gd name="connsiteX7234" fmla="*/ 1460365 w 7427256"/>
              <a:gd name="connsiteY7234" fmla="*/ 1408103 h 7209248"/>
              <a:gd name="connsiteX7235" fmla="*/ 1469324 w 7427256"/>
              <a:gd name="connsiteY7235" fmla="*/ 1403624 h 7209248"/>
              <a:gd name="connsiteX7236" fmla="*/ 1245342 w 7427256"/>
              <a:gd name="connsiteY7236" fmla="*/ 1403624 h 7209248"/>
              <a:gd name="connsiteX7237" fmla="*/ 1245342 w 7427256"/>
              <a:gd name="connsiteY7237" fmla="*/ 1430502 h 7209248"/>
              <a:gd name="connsiteX7238" fmla="*/ 1236383 w 7427256"/>
              <a:gd name="connsiteY7238" fmla="*/ 1439461 h 7209248"/>
              <a:gd name="connsiteX7239" fmla="*/ 1236383 w 7427256"/>
              <a:gd name="connsiteY7239" fmla="*/ 1426022 h 7209248"/>
              <a:gd name="connsiteX7240" fmla="*/ 1236383 w 7427256"/>
              <a:gd name="connsiteY7240" fmla="*/ 1412583 h 7209248"/>
              <a:gd name="connsiteX7241" fmla="*/ 1245342 w 7427256"/>
              <a:gd name="connsiteY7241" fmla="*/ 1403624 h 7209248"/>
              <a:gd name="connsiteX7242" fmla="*/ 895929 w 7427256"/>
              <a:gd name="connsiteY7242" fmla="*/ 1403624 h 7209248"/>
              <a:gd name="connsiteX7243" fmla="*/ 904889 w 7427256"/>
              <a:gd name="connsiteY7243" fmla="*/ 1403624 h 7209248"/>
              <a:gd name="connsiteX7244" fmla="*/ 895929 w 7427256"/>
              <a:gd name="connsiteY7244" fmla="*/ 1430502 h 7209248"/>
              <a:gd name="connsiteX7245" fmla="*/ 886970 w 7427256"/>
              <a:gd name="connsiteY7245" fmla="*/ 1430502 h 7209248"/>
              <a:gd name="connsiteX7246" fmla="*/ 895929 w 7427256"/>
              <a:gd name="connsiteY7246" fmla="*/ 1403624 h 7209248"/>
              <a:gd name="connsiteX7247" fmla="*/ 6271507 w 7427256"/>
              <a:gd name="connsiteY7247" fmla="*/ 1385705 h 7209248"/>
              <a:gd name="connsiteX7248" fmla="*/ 6325262 w 7427256"/>
              <a:gd name="connsiteY7248" fmla="*/ 1430502 h 7209248"/>
              <a:gd name="connsiteX7249" fmla="*/ 6334222 w 7427256"/>
              <a:gd name="connsiteY7249" fmla="*/ 1439461 h 7209248"/>
              <a:gd name="connsiteX7250" fmla="*/ 6343182 w 7427256"/>
              <a:gd name="connsiteY7250" fmla="*/ 1439461 h 7209248"/>
              <a:gd name="connsiteX7251" fmla="*/ 6361100 w 7427256"/>
              <a:gd name="connsiteY7251" fmla="*/ 1448421 h 7209248"/>
              <a:gd name="connsiteX7252" fmla="*/ 6352140 w 7427256"/>
              <a:gd name="connsiteY7252" fmla="*/ 1461860 h 7209248"/>
              <a:gd name="connsiteX7253" fmla="*/ 6361100 w 7427256"/>
              <a:gd name="connsiteY7253" fmla="*/ 1466338 h 7209248"/>
              <a:gd name="connsiteX7254" fmla="*/ 6379019 w 7427256"/>
              <a:gd name="connsiteY7254" fmla="*/ 1493217 h 7209248"/>
              <a:gd name="connsiteX7255" fmla="*/ 6370059 w 7427256"/>
              <a:gd name="connsiteY7255" fmla="*/ 1502176 h 7209248"/>
              <a:gd name="connsiteX7256" fmla="*/ 6352140 w 7427256"/>
              <a:gd name="connsiteY7256" fmla="*/ 1484257 h 7209248"/>
              <a:gd name="connsiteX7257" fmla="*/ 6329742 w 7427256"/>
              <a:gd name="connsiteY7257" fmla="*/ 1461860 h 7209248"/>
              <a:gd name="connsiteX7258" fmla="*/ 6325262 w 7427256"/>
              <a:gd name="connsiteY7258" fmla="*/ 1448421 h 7209248"/>
              <a:gd name="connsiteX7259" fmla="*/ 6307344 w 7427256"/>
              <a:gd name="connsiteY7259" fmla="*/ 1421542 h 7209248"/>
              <a:gd name="connsiteX7260" fmla="*/ 5841460 w 7427256"/>
              <a:gd name="connsiteY7260" fmla="*/ 1385705 h 7209248"/>
              <a:gd name="connsiteX7261" fmla="*/ 5859379 w 7427256"/>
              <a:gd name="connsiteY7261" fmla="*/ 1385705 h 7209248"/>
              <a:gd name="connsiteX7262" fmla="*/ 5859379 w 7427256"/>
              <a:gd name="connsiteY7262" fmla="*/ 1394664 h 7209248"/>
              <a:gd name="connsiteX7263" fmla="*/ 5787705 w 7427256"/>
              <a:gd name="connsiteY7263" fmla="*/ 1385705 h 7209248"/>
              <a:gd name="connsiteX7264" fmla="*/ 5814582 w 7427256"/>
              <a:gd name="connsiteY7264" fmla="*/ 1403624 h 7209248"/>
              <a:gd name="connsiteX7265" fmla="*/ 5805624 w 7427256"/>
              <a:gd name="connsiteY7265" fmla="*/ 1403624 h 7209248"/>
              <a:gd name="connsiteX7266" fmla="*/ 5796664 w 7427256"/>
              <a:gd name="connsiteY7266" fmla="*/ 1403624 h 7209248"/>
              <a:gd name="connsiteX7267" fmla="*/ 1110953 w 7427256"/>
              <a:gd name="connsiteY7267" fmla="*/ 1385705 h 7209248"/>
              <a:gd name="connsiteX7268" fmla="*/ 1119913 w 7427256"/>
              <a:gd name="connsiteY7268" fmla="*/ 1385705 h 7209248"/>
              <a:gd name="connsiteX7269" fmla="*/ 1119913 w 7427256"/>
              <a:gd name="connsiteY7269" fmla="*/ 1394664 h 7209248"/>
              <a:gd name="connsiteX7270" fmla="*/ 1110953 w 7427256"/>
              <a:gd name="connsiteY7270" fmla="*/ 1385705 h 7209248"/>
              <a:gd name="connsiteX7271" fmla="*/ 1021360 w 7427256"/>
              <a:gd name="connsiteY7271" fmla="*/ 1385705 h 7209248"/>
              <a:gd name="connsiteX7272" fmla="*/ 1030320 w 7427256"/>
              <a:gd name="connsiteY7272" fmla="*/ 1385705 h 7209248"/>
              <a:gd name="connsiteX7273" fmla="*/ 1003441 w 7427256"/>
              <a:gd name="connsiteY7273" fmla="*/ 1412583 h 7209248"/>
              <a:gd name="connsiteX7274" fmla="*/ 976563 w 7427256"/>
              <a:gd name="connsiteY7274" fmla="*/ 1426022 h 7209248"/>
              <a:gd name="connsiteX7275" fmla="*/ 967604 w 7427256"/>
              <a:gd name="connsiteY7275" fmla="*/ 1421542 h 7209248"/>
              <a:gd name="connsiteX7276" fmla="*/ 994482 w 7427256"/>
              <a:gd name="connsiteY7276" fmla="*/ 1403624 h 7209248"/>
              <a:gd name="connsiteX7277" fmla="*/ 1007921 w 7427256"/>
              <a:gd name="connsiteY7277" fmla="*/ 1399144 h 7209248"/>
              <a:gd name="connsiteX7278" fmla="*/ 1021360 w 7427256"/>
              <a:gd name="connsiteY7278" fmla="*/ 1385705 h 7209248"/>
              <a:gd name="connsiteX7279" fmla="*/ 940726 w 7427256"/>
              <a:gd name="connsiteY7279" fmla="*/ 1385705 h 7209248"/>
              <a:gd name="connsiteX7280" fmla="*/ 940726 w 7427256"/>
              <a:gd name="connsiteY7280" fmla="*/ 1403624 h 7209248"/>
              <a:gd name="connsiteX7281" fmla="*/ 931767 w 7427256"/>
              <a:gd name="connsiteY7281" fmla="*/ 1403624 h 7209248"/>
              <a:gd name="connsiteX7282" fmla="*/ 936247 w 7427256"/>
              <a:gd name="connsiteY7282" fmla="*/ 1394664 h 7209248"/>
              <a:gd name="connsiteX7283" fmla="*/ 940726 w 7427256"/>
              <a:gd name="connsiteY7283" fmla="*/ 1385705 h 7209248"/>
              <a:gd name="connsiteX7284" fmla="*/ 1644438 w 7427256"/>
              <a:gd name="connsiteY7284" fmla="*/ 1379352 h 7209248"/>
              <a:gd name="connsiteX7285" fmla="*/ 1641792 w 7427256"/>
              <a:gd name="connsiteY7285" fmla="*/ 1385705 h 7209248"/>
              <a:gd name="connsiteX7286" fmla="*/ 1639551 w 7427256"/>
              <a:gd name="connsiteY7286" fmla="*/ 1412583 h 7209248"/>
              <a:gd name="connsiteX7287" fmla="*/ 1635071 w 7427256"/>
              <a:gd name="connsiteY7287" fmla="*/ 1426022 h 7209248"/>
              <a:gd name="connsiteX7288" fmla="*/ 1621632 w 7427256"/>
              <a:gd name="connsiteY7288" fmla="*/ 1439461 h 7209248"/>
              <a:gd name="connsiteX7289" fmla="*/ 1612673 w 7427256"/>
              <a:gd name="connsiteY7289" fmla="*/ 1448421 h 7209248"/>
              <a:gd name="connsiteX7290" fmla="*/ 1603713 w 7427256"/>
              <a:gd name="connsiteY7290" fmla="*/ 1430502 h 7209248"/>
              <a:gd name="connsiteX7291" fmla="*/ 1581316 w 7427256"/>
              <a:gd name="connsiteY7291" fmla="*/ 1430502 h 7209248"/>
              <a:gd name="connsiteX7292" fmla="*/ 1567877 w 7427256"/>
              <a:gd name="connsiteY7292" fmla="*/ 1448421 h 7209248"/>
              <a:gd name="connsiteX7293" fmla="*/ 1576836 w 7427256"/>
              <a:gd name="connsiteY7293" fmla="*/ 1448421 h 7209248"/>
              <a:gd name="connsiteX7294" fmla="*/ 1594755 w 7427256"/>
              <a:gd name="connsiteY7294" fmla="*/ 1443941 h 7209248"/>
              <a:gd name="connsiteX7295" fmla="*/ 1603713 w 7427256"/>
              <a:gd name="connsiteY7295" fmla="*/ 1457379 h 7209248"/>
              <a:gd name="connsiteX7296" fmla="*/ 1621632 w 7427256"/>
              <a:gd name="connsiteY7296" fmla="*/ 1457379 h 7209248"/>
              <a:gd name="connsiteX7297" fmla="*/ 1630592 w 7427256"/>
              <a:gd name="connsiteY7297" fmla="*/ 1448421 h 7209248"/>
              <a:gd name="connsiteX7298" fmla="*/ 1630592 w 7427256"/>
              <a:gd name="connsiteY7298" fmla="*/ 1457379 h 7209248"/>
              <a:gd name="connsiteX7299" fmla="*/ 1635071 w 7427256"/>
              <a:gd name="connsiteY7299" fmla="*/ 1470818 h 7209248"/>
              <a:gd name="connsiteX7300" fmla="*/ 1639551 w 7427256"/>
              <a:gd name="connsiteY7300" fmla="*/ 1475298 h 7209248"/>
              <a:gd name="connsiteX7301" fmla="*/ 1630592 w 7427256"/>
              <a:gd name="connsiteY7301" fmla="*/ 1475298 h 7209248"/>
              <a:gd name="connsiteX7302" fmla="*/ 1621632 w 7427256"/>
              <a:gd name="connsiteY7302" fmla="*/ 1484257 h 7209248"/>
              <a:gd name="connsiteX7303" fmla="*/ 1603713 w 7427256"/>
              <a:gd name="connsiteY7303" fmla="*/ 1479778 h 7209248"/>
              <a:gd name="connsiteX7304" fmla="*/ 1590275 w 7427256"/>
              <a:gd name="connsiteY7304" fmla="*/ 1475298 h 7209248"/>
              <a:gd name="connsiteX7305" fmla="*/ 1576836 w 7427256"/>
              <a:gd name="connsiteY7305" fmla="*/ 1479778 h 7209248"/>
              <a:gd name="connsiteX7306" fmla="*/ 1554438 w 7427256"/>
              <a:gd name="connsiteY7306" fmla="*/ 1502176 h 7209248"/>
              <a:gd name="connsiteX7307" fmla="*/ 1523081 w 7427256"/>
              <a:gd name="connsiteY7307" fmla="*/ 1520095 h 7209248"/>
              <a:gd name="connsiteX7308" fmla="*/ 1505162 w 7427256"/>
              <a:gd name="connsiteY7308" fmla="*/ 1533534 h 7209248"/>
              <a:gd name="connsiteX7309" fmla="*/ 1487243 w 7427256"/>
              <a:gd name="connsiteY7309" fmla="*/ 1546972 h 7209248"/>
              <a:gd name="connsiteX7310" fmla="*/ 1496203 w 7427256"/>
              <a:gd name="connsiteY7310" fmla="*/ 1484257 h 7209248"/>
              <a:gd name="connsiteX7311" fmla="*/ 1505162 w 7427256"/>
              <a:gd name="connsiteY7311" fmla="*/ 1470818 h 7209248"/>
              <a:gd name="connsiteX7312" fmla="*/ 1496203 w 7427256"/>
              <a:gd name="connsiteY7312" fmla="*/ 1448421 h 7209248"/>
              <a:gd name="connsiteX7313" fmla="*/ 1505162 w 7427256"/>
              <a:gd name="connsiteY7313" fmla="*/ 1403624 h 7209248"/>
              <a:gd name="connsiteX7314" fmla="*/ 1514122 w 7427256"/>
              <a:gd name="connsiteY7314" fmla="*/ 1403624 h 7209248"/>
              <a:gd name="connsiteX7315" fmla="*/ 1514122 w 7427256"/>
              <a:gd name="connsiteY7315" fmla="*/ 1421542 h 7209248"/>
              <a:gd name="connsiteX7316" fmla="*/ 1514122 w 7427256"/>
              <a:gd name="connsiteY7316" fmla="*/ 1430502 h 7209248"/>
              <a:gd name="connsiteX7317" fmla="*/ 1514122 w 7427256"/>
              <a:gd name="connsiteY7317" fmla="*/ 1439461 h 7209248"/>
              <a:gd name="connsiteX7318" fmla="*/ 1514122 w 7427256"/>
              <a:gd name="connsiteY7318" fmla="*/ 1457379 h 7209248"/>
              <a:gd name="connsiteX7319" fmla="*/ 1549958 w 7427256"/>
              <a:gd name="connsiteY7319" fmla="*/ 1430502 h 7209248"/>
              <a:gd name="connsiteX7320" fmla="*/ 1567877 w 7427256"/>
              <a:gd name="connsiteY7320" fmla="*/ 1421542 h 7209248"/>
              <a:gd name="connsiteX7321" fmla="*/ 1572357 w 7427256"/>
              <a:gd name="connsiteY7321" fmla="*/ 1417063 h 7209248"/>
              <a:gd name="connsiteX7322" fmla="*/ 1576836 w 7427256"/>
              <a:gd name="connsiteY7322" fmla="*/ 1412583 h 7209248"/>
              <a:gd name="connsiteX7323" fmla="*/ 1585796 w 7427256"/>
              <a:gd name="connsiteY7323" fmla="*/ 1403624 h 7209248"/>
              <a:gd name="connsiteX7324" fmla="*/ 1612673 w 7427256"/>
              <a:gd name="connsiteY7324" fmla="*/ 1385705 h 7209248"/>
              <a:gd name="connsiteX7325" fmla="*/ 6137118 w 7427256"/>
              <a:gd name="connsiteY7325" fmla="*/ 1376745 h 7209248"/>
              <a:gd name="connsiteX7326" fmla="*/ 6146076 w 7427256"/>
              <a:gd name="connsiteY7326" fmla="*/ 1376745 h 7209248"/>
              <a:gd name="connsiteX7327" fmla="*/ 6155036 w 7427256"/>
              <a:gd name="connsiteY7327" fmla="*/ 1394664 h 7209248"/>
              <a:gd name="connsiteX7328" fmla="*/ 6137118 w 7427256"/>
              <a:gd name="connsiteY7328" fmla="*/ 1385705 h 7209248"/>
              <a:gd name="connsiteX7329" fmla="*/ 6137118 w 7427256"/>
              <a:gd name="connsiteY7329" fmla="*/ 1376745 h 7209248"/>
              <a:gd name="connsiteX7330" fmla="*/ 5604040 w 7427256"/>
              <a:gd name="connsiteY7330" fmla="*/ 1376745 h 7209248"/>
              <a:gd name="connsiteX7331" fmla="*/ 5599560 w 7427256"/>
              <a:gd name="connsiteY7331" fmla="*/ 1385705 h 7209248"/>
              <a:gd name="connsiteX7332" fmla="*/ 5608520 w 7427256"/>
              <a:gd name="connsiteY7332" fmla="*/ 1385705 h 7209248"/>
              <a:gd name="connsiteX7333" fmla="*/ 5617478 w 7427256"/>
              <a:gd name="connsiteY7333" fmla="*/ 1385705 h 7209248"/>
              <a:gd name="connsiteX7334" fmla="*/ 5608520 w 7427256"/>
              <a:gd name="connsiteY7334" fmla="*/ 1376745 h 7209248"/>
              <a:gd name="connsiteX7335" fmla="*/ 5604040 w 7427256"/>
              <a:gd name="connsiteY7335" fmla="*/ 1376745 h 7209248"/>
              <a:gd name="connsiteX7336" fmla="*/ 1648511 w 7427256"/>
              <a:gd name="connsiteY7336" fmla="*/ 1376745 h 7209248"/>
              <a:gd name="connsiteX7337" fmla="*/ 1653736 w 7427256"/>
              <a:gd name="connsiteY7337" fmla="*/ 1377493 h 7209248"/>
              <a:gd name="connsiteX7338" fmla="*/ 1644438 w 7427256"/>
              <a:gd name="connsiteY7338" fmla="*/ 1379352 h 7209248"/>
              <a:gd name="connsiteX7339" fmla="*/ 1644591 w 7427256"/>
              <a:gd name="connsiteY7339" fmla="*/ 1378986 h 7209248"/>
              <a:gd name="connsiteX7340" fmla="*/ 1648511 w 7427256"/>
              <a:gd name="connsiteY7340" fmla="*/ 1376745 h 7209248"/>
              <a:gd name="connsiteX7341" fmla="*/ 1523081 w 7427256"/>
              <a:gd name="connsiteY7341" fmla="*/ 1376745 h 7209248"/>
              <a:gd name="connsiteX7342" fmla="*/ 1532039 w 7427256"/>
              <a:gd name="connsiteY7342" fmla="*/ 1376745 h 7209248"/>
              <a:gd name="connsiteX7343" fmla="*/ 1514122 w 7427256"/>
              <a:gd name="connsiteY7343" fmla="*/ 1385705 h 7209248"/>
              <a:gd name="connsiteX7344" fmla="*/ 1523081 w 7427256"/>
              <a:gd name="connsiteY7344" fmla="*/ 1376745 h 7209248"/>
              <a:gd name="connsiteX7345" fmla="*/ 904889 w 7427256"/>
              <a:gd name="connsiteY7345" fmla="*/ 1376745 h 7209248"/>
              <a:gd name="connsiteX7346" fmla="*/ 909368 w 7427256"/>
              <a:gd name="connsiteY7346" fmla="*/ 1376745 h 7209248"/>
              <a:gd name="connsiteX7347" fmla="*/ 913848 w 7427256"/>
              <a:gd name="connsiteY7347" fmla="*/ 1385705 h 7209248"/>
              <a:gd name="connsiteX7348" fmla="*/ 904889 w 7427256"/>
              <a:gd name="connsiteY7348" fmla="*/ 1385705 h 7209248"/>
              <a:gd name="connsiteX7349" fmla="*/ 900409 w 7427256"/>
              <a:gd name="connsiteY7349" fmla="*/ 1381225 h 7209248"/>
              <a:gd name="connsiteX7350" fmla="*/ 904889 w 7427256"/>
              <a:gd name="connsiteY7350" fmla="*/ 1376745 h 7209248"/>
              <a:gd name="connsiteX7351" fmla="*/ 5823243 w 7427256"/>
              <a:gd name="connsiteY7351" fmla="*/ 1375850 h 7209248"/>
              <a:gd name="connsiteX7352" fmla="*/ 5825502 w 7427256"/>
              <a:gd name="connsiteY7352" fmla="*/ 1376466 h 7209248"/>
              <a:gd name="connsiteX7353" fmla="*/ 5823542 w 7427256"/>
              <a:gd name="connsiteY7353" fmla="*/ 1376745 h 7209248"/>
              <a:gd name="connsiteX7354" fmla="*/ 6062644 w 7427256"/>
              <a:gd name="connsiteY7354" fmla="*/ 1373946 h 7209248"/>
              <a:gd name="connsiteX7355" fmla="*/ 6074402 w 7427256"/>
              <a:gd name="connsiteY7355" fmla="*/ 1376745 h 7209248"/>
              <a:gd name="connsiteX7356" fmla="*/ 6092322 w 7427256"/>
              <a:gd name="connsiteY7356" fmla="*/ 1412583 h 7209248"/>
              <a:gd name="connsiteX7357" fmla="*/ 6083362 w 7427256"/>
              <a:gd name="connsiteY7357" fmla="*/ 1439461 h 7209248"/>
              <a:gd name="connsiteX7358" fmla="*/ 6083362 w 7427256"/>
              <a:gd name="connsiteY7358" fmla="*/ 1448421 h 7209248"/>
              <a:gd name="connsiteX7359" fmla="*/ 6069922 w 7427256"/>
              <a:gd name="connsiteY7359" fmla="*/ 1457379 h 7209248"/>
              <a:gd name="connsiteX7360" fmla="*/ 6065442 w 7427256"/>
              <a:gd name="connsiteY7360" fmla="*/ 1448421 h 7209248"/>
              <a:gd name="connsiteX7361" fmla="*/ 6020646 w 7427256"/>
              <a:gd name="connsiteY7361" fmla="*/ 1412583 h 7209248"/>
              <a:gd name="connsiteX7362" fmla="*/ 6011688 w 7427256"/>
              <a:gd name="connsiteY7362" fmla="*/ 1403624 h 7209248"/>
              <a:gd name="connsiteX7363" fmla="*/ 6020646 w 7427256"/>
              <a:gd name="connsiteY7363" fmla="*/ 1390185 h 7209248"/>
              <a:gd name="connsiteX7364" fmla="*/ 6029606 w 7427256"/>
              <a:gd name="connsiteY7364" fmla="*/ 1394664 h 7209248"/>
              <a:gd name="connsiteX7365" fmla="*/ 6047525 w 7427256"/>
              <a:gd name="connsiteY7365" fmla="*/ 1385705 h 7209248"/>
              <a:gd name="connsiteX7366" fmla="*/ 6062644 w 7427256"/>
              <a:gd name="connsiteY7366" fmla="*/ 1373946 h 7209248"/>
              <a:gd name="connsiteX7367" fmla="*/ 6889698 w 7427256"/>
              <a:gd name="connsiteY7367" fmla="*/ 1367787 h 7209248"/>
              <a:gd name="connsiteX7368" fmla="*/ 6898658 w 7427256"/>
              <a:gd name="connsiteY7368" fmla="*/ 1385705 h 7209248"/>
              <a:gd name="connsiteX7369" fmla="*/ 6898658 w 7427256"/>
              <a:gd name="connsiteY7369" fmla="*/ 1394664 h 7209248"/>
              <a:gd name="connsiteX7370" fmla="*/ 6316304 w 7427256"/>
              <a:gd name="connsiteY7370" fmla="*/ 1367787 h 7209248"/>
              <a:gd name="connsiteX7371" fmla="*/ 6325262 w 7427256"/>
              <a:gd name="connsiteY7371" fmla="*/ 1376745 h 7209248"/>
              <a:gd name="connsiteX7372" fmla="*/ 6325262 w 7427256"/>
              <a:gd name="connsiteY7372" fmla="*/ 1385705 h 7209248"/>
              <a:gd name="connsiteX7373" fmla="*/ 6311824 w 7427256"/>
              <a:gd name="connsiteY7373" fmla="*/ 1376745 h 7209248"/>
              <a:gd name="connsiteX7374" fmla="*/ 6316304 w 7427256"/>
              <a:gd name="connsiteY7374" fmla="*/ 1367787 h 7209248"/>
              <a:gd name="connsiteX7375" fmla="*/ 1585796 w 7427256"/>
              <a:gd name="connsiteY7375" fmla="*/ 1367787 h 7209248"/>
              <a:gd name="connsiteX7376" fmla="*/ 1567877 w 7427256"/>
              <a:gd name="connsiteY7376" fmla="*/ 1394664 h 7209248"/>
              <a:gd name="connsiteX7377" fmla="*/ 1549958 w 7427256"/>
              <a:gd name="connsiteY7377" fmla="*/ 1412583 h 7209248"/>
              <a:gd name="connsiteX7378" fmla="*/ 1523081 w 7427256"/>
              <a:gd name="connsiteY7378" fmla="*/ 1421542 h 7209248"/>
              <a:gd name="connsiteX7379" fmla="*/ 1536519 w 7427256"/>
              <a:gd name="connsiteY7379" fmla="*/ 1403624 h 7209248"/>
              <a:gd name="connsiteX7380" fmla="*/ 1554438 w 7427256"/>
              <a:gd name="connsiteY7380" fmla="*/ 1385705 h 7209248"/>
              <a:gd name="connsiteX7381" fmla="*/ 1567877 w 7427256"/>
              <a:gd name="connsiteY7381" fmla="*/ 1376745 h 7209248"/>
              <a:gd name="connsiteX7382" fmla="*/ 1585796 w 7427256"/>
              <a:gd name="connsiteY7382" fmla="*/ 1367787 h 7209248"/>
              <a:gd name="connsiteX7383" fmla="*/ 967604 w 7427256"/>
              <a:gd name="connsiteY7383" fmla="*/ 1367787 h 7209248"/>
              <a:gd name="connsiteX7384" fmla="*/ 972083 w 7427256"/>
              <a:gd name="connsiteY7384" fmla="*/ 1367787 h 7209248"/>
              <a:gd name="connsiteX7385" fmla="*/ 972083 w 7427256"/>
              <a:gd name="connsiteY7385" fmla="*/ 1372267 h 7209248"/>
              <a:gd name="connsiteX7386" fmla="*/ 967604 w 7427256"/>
              <a:gd name="connsiteY7386" fmla="*/ 1376745 h 7209248"/>
              <a:gd name="connsiteX7387" fmla="*/ 967604 w 7427256"/>
              <a:gd name="connsiteY7387" fmla="*/ 1367787 h 7209248"/>
              <a:gd name="connsiteX7388" fmla="*/ 5868338 w 7427256"/>
              <a:gd name="connsiteY7388" fmla="*/ 1358828 h 7209248"/>
              <a:gd name="connsiteX7389" fmla="*/ 5886257 w 7427256"/>
              <a:gd name="connsiteY7389" fmla="*/ 1367787 h 7209248"/>
              <a:gd name="connsiteX7390" fmla="*/ 5895217 w 7427256"/>
              <a:gd name="connsiteY7390" fmla="*/ 1376745 h 7209248"/>
              <a:gd name="connsiteX7391" fmla="*/ 5877298 w 7427256"/>
              <a:gd name="connsiteY7391" fmla="*/ 1376745 h 7209248"/>
              <a:gd name="connsiteX7392" fmla="*/ 5868338 w 7427256"/>
              <a:gd name="connsiteY7392" fmla="*/ 1358828 h 7209248"/>
              <a:gd name="connsiteX7393" fmla="*/ 5724990 w 7427256"/>
              <a:gd name="connsiteY7393" fmla="*/ 1358828 h 7209248"/>
              <a:gd name="connsiteX7394" fmla="*/ 5729470 w 7427256"/>
              <a:gd name="connsiteY7394" fmla="*/ 1363307 h 7209248"/>
              <a:gd name="connsiteX7395" fmla="*/ 5742908 w 7427256"/>
              <a:gd name="connsiteY7395" fmla="*/ 1367787 h 7209248"/>
              <a:gd name="connsiteX7396" fmla="*/ 5733948 w 7427256"/>
              <a:gd name="connsiteY7396" fmla="*/ 1358828 h 7209248"/>
              <a:gd name="connsiteX7397" fmla="*/ 1325976 w 7427256"/>
              <a:gd name="connsiteY7397" fmla="*/ 1358828 h 7209248"/>
              <a:gd name="connsiteX7398" fmla="*/ 1317017 w 7427256"/>
              <a:gd name="connsiteY7398" fmla="*/ 1367787 h 7209248"/>
              <a:gd name="connsiteX7399" fmla="*/ 1308057 w 7427256"/>
              <a:gd name="connsiteY7399" fmla="*/ 1367787 h 7209248"/>
              <a:gd name="connsiteX7400" fmla="*/ 5975850 w 7427256"/>
              <a:gd name="connsiteY7400" fmla="*/ 1331949 h 7209248"/>
              <a:gd name="connsiteX7401" fmla="*/ 5984810 w 7427256"/>
              <a:gd name="connsiteY7401" fmla="*/ 1340909 h 7209248"/>
              <a:gd name="connsiteX7402" fmla="*/ 5984810 w 7427256"/>
              <a:gd name="connsiteY7402" fmla="*/ 1349868 h 7209248"/>
              <a:gd name="connsiteX7403" fmla="*/ 5975850 w 7427256"/>
              <a:gd name="connsiteY7403" fmla="*/ 1340909 h 7209248"/>
              <a:gd name="connsiteX7404" fmla="*/ 6343182 w 7427256"/>
              <a:gd name="connsiteY7404" fmla="*/ 1330269 h 7209248"/>
              <a:gd name="connsiteX7405" fmla="*/ 6370059 w 7427256"/>
              <a:gd name="connsiteY7405" fmla="*/ 1358828 h 7209248"/>
              <a:gd name="connsiteX7406" fmla="*/ 6387978 w 7427256"/>
              <a:gd name="connsiteY7406" fmla="*/ 1385705 h 7209248"/>
              <a:gd name="connsiteX7407" fmla="*/ 6401416 w 7427256"/>
              <a:gd name="connsiteY7407" fmla="*/ 1394664 h 7209248"/>
              <a:gd name="connsiteX7408" fmla="*/ 6405896 w 7427256"/>
              <a:gd name="connsiteY7408" fmla="*/ 1403624 h 7209248"/>
              <a:gd name="connsiteX7409" fmla="*/ 6419336 w 7427256"/>
              <a:gd name="connsiteY7409" fmla="*/ 1426022 h 7209248"/>
              <a:gd name="connsiteX7410" fmla="*/ 6446213 w 7427256"/>
              <a:gd name="connsiteY7410" fmla="*/ 1457379 h 7209248"/>
              <a:gd name="connsiteX7411" fmla="*/ 6459652 w 7427256"/>
              <a:gd name="connsiteY7411" fmla="*/ 1484257 h 7209248"/>
              <a:gd name="connsiteX7412" fmla="*/ 6468612 w 7427256"/>
              <a:gd name="connsiteY7412" fmla="*/ 1493217 h 7209248"/>
              <a:gd name="connsiteX7413" fmla="*/ 6486530 w 7427256"/>
              <a:gd name="connsiteY7413" fmla="*/ 1511136 h 7209248"/>
              <a:gd name="connsiteX7414" fmla="*/ 6540286 w 7427256"/>
              <a:gd name="connsiteY7414" fmla="*/ 1573850 h 7209248"/>
              <a:gd name="connsiteX7415" fmla="*/ 6540286 w 7427256"/>
              <a:gd name="connsiteY7415" fmla="*/ 1582810 h 7209248"/>
              <a:gd name="connsiteX7416" fmla="*/ 6531327 w 7427256"/>
              <a:gd name="connsiteY7416" fmla="*/ 1591769 h 7209248"/>
              <a:gd name="connsiteX7417" fmla="*/ 6522367 w 7427256"/>
              <a:gd name="connsiteY7417" fmla="*/ 1591769 h 7209248"/>
              <a:gd name="connsiteX7418" fmla="*/ 6522367 w 7427256"/>
              <a:gd name="connsiteY7418" fmla="*/ 1587289 h 7209248"/>
              <a:gd name="connsiteX7419" fmla="*/ 6517887 w 7427256"/>
              <a:gd name="connsiteY7419" fmla="*/ 1582810 h 7209248"/>
              <a:gd name="connsiteX7420" fmla="*/ 6513408 w 7427256"/>
              <a:gd name="connsiteY7420" fmla="*/ 1578330 h 7209248"/>
              <a:gd name="connsiteX7421" fmla="*/ 6513408 w 7427256"/>
              <a:gd name="connsiteY7421" fmla="*/ 1564891 h 7209248"/>
              <a:gd name="connsiteX7422" fmla="*/ 6499970 w 7427256"/>
              <a:gd name="connsiteY7422" fmla="*/ 1551452 h 7209248"/>
              <a:gd name="connsiteX7423" fmla="*/ 6486530 w 7427256"/>
              <a:gd name="connsiteY7423" fmla="*/ 1546972 h 7209248"/>
              <a:gd name="connsiteX7424" fmla="*/ 6477570 w 7427256"/>
              <a:gd name="connsiteY7424" fmla="*/ 1546972 h 7209248"/>
              <a:gd name="connsiteX7425" fmla="*/ 6468612 w 7427256"/>
              <a:gd name="connsiteY7425" fmla="*/ 1529054 h 7209248"/>
              <a:gd name="connsiteX7426" fmla="*/ 6459652 w 7427256"/>
              <a:gd name="connsiteY7426" fmla="*/ 1511136 h 7209248"/>
              <a:gd name="connsiteX7427" fmla="*/ 6455173 w 7427256"/>
              <a:gd name="connsiteY7427" fmla="*/ 1497696 h 7209248"/>
              <a:gd name="connsiteX7428" fmla="*/ 6450693 w 7427256"/>
              <a:gd name="connsiteY7428" fmla="*/ 1493217 h 7209248"/>
              <a:gd name="connsiteX7429" fmla="*/ 6441733 w 7427256"/>
              <a:gd name="connsiteY7429" fmla="*/ 1484257 h 7209248"/>
              <a:gd name="connsiteX7430" fmla="*/ 6437254 w 7427256"/>
              <a:gd name="connsiteY7430" fmla="*/ 1470818 h 7209248"/>
              <a:gd name="connsiteX7431" fmla="*/ 6432774 w 7427256"/>
              <a:gd name="connsiteY7431" fmla="*/ 1457379 h 7209248"/>
              <a:gd name="connsiteX7432" fmla="*/ 6423816 w 7427256"/>
              <a:gd name="connsiteY7432" fmla="*/ 1448421 h 7209248"/>
              <a:gd name="connsiteX7433" fmla="*/ 6405896 w 7427256"/>
              <a:gd name="connsiteY7433" fmla="*/ 1421542 h 7209248"/>
              <a:gd name="connsiteX7434" fmla="*/ 6387978 w 7427256"/>
              <a:gd name="connsiteY7434" fmla="*/ 1394664 h 7209248"/>
              <a:gd name="connsiteX7435" fmla="*/ 6379019 w 7427256"/>
              <a:gd name="connsiteY7435" fmla="*/ 1385705 h 7209248"/>
              <a:gd name="connsiteX7436" fmla="*/ 6356620 w 7427256"/>
              <a:gd name="connsiteY7436" fmla="*/ 1363307 h 7209248"/>
              <a:gd name="connsiteX7437" fmla="*/ 6334222 w 7427256"/>
              <a:gd name="connsiteY7437" fmla="*/ 1331949 h 7209248"/>
              <a:gd name="connsiteX7438" fmla="*/ 6343182 w 7427256"/>
              <a:gd name="connsiteY7438" fmla="*/ 1330269 h 7209248"/>
              <a:gd name="connsiteX7439" fmla="*/ 5635397 w 7427256"/>
              <a:gd name="connsiteY7439" fmla="*/ 1322990 h 7209248"/>
              <a:gd name="connsiteX7440" fmla="*/ 5653316 w 7427256"/>
              <a:gd name="connsiteY7440" fmla="*/ 1336429 h 7209248"/>
              <a:gd name="connsiteX7441" fmla="*/ 5662274 w 7427256"/>
              <a:gd name="connsiteY7441" fmla="*/ 1349868 h 7209248"/>
              <a:gd name="connsiteX7442" fmla="*/ 5689152 w 7427256"/>
              <a:gd name="connsiteY7442" fmla="*/ 1349868 h 7209248"/>
              <a:gd name="connsiteX7443" fmla="*/ 5671234 w 7427256"/>
              <a:gd name="connsiteY7443" fmla="*/ 1336429 h 7209248"/>
              <a:gd name="connsiteX7444" fmla="*/ 5635397 w 7427256"/>
              <a:gd name="connsiteY7444" fmla="*/ 1322990 h 7209248"/>
              <a:gd name="connsiteX7445" fmla="*/ 1128871 w 7427256"/>
              <a:gd name="connsiteY7445" fmla="*/ 1322990 h 7209248"/>
              <a:gd name="connsiteX7446" fmla="*/ 1128871 w 7427256"/>
              <a:gd name="connsiteY7446" fmla="*/ 1349868 h 7209248"/>
              <a:gd name="connsiteX7447" fmla="*/ 1119913 w 7427256"/>
              <a:gd name="connsiteY7447" fmla="*/ 1367787 h 7209248"/>
              <a:gd name="connsiteX7448" fmla="*/ 1119913 w 7427256"/>
              <a:gd name="connsiteY7448" fmla="*/ 1349868 h 7209248"/>
              <a:gd name="connsiteX7449" fmla="*/ 761540 w 7427256"/>
              <a:gd name="connsiteY7449" fmla="*/ 1322990 h 7209248"/>
              <a:gd name="connsiteX7450" fmla="*/ 761540 w 7427256"/>
              <a:gd name="connsiteY7450" fmla="*/ 1331949 h 7209248"/>
              <a:gd name="connsiteX7451" fmla="*/ 752581 w 7427256"/>
              <a:gd name="connsiteY7451" fmla="*/ 1331949 h 7209248"/>
              <a:gd name="connsiteX7452" fmla="*/ 761540 w 7427256"/>
              <a:gd name="connsiteY7452" fmla="*/ 1322990 h 7209248"/>
              <a:gd name="connsiteX7453" fmla="*/ 1202505 w 7427256"/>
              <a:gd name="connsiteY7453" fmla="*/ 1317671 h 7209248"/>
              <a:gd name="connsiteX7454" fmla="*/ 1205025 w 7427256"/>
              <a:gd name="connsiteY7454" fmla="*/ 1318510 h 7209248"/>
              <a:gd name="connsiteX7455" fmla="*/ 1191587 w 7427256"/>
              <a:gd name="connsiteY7455" fmla="*/ 1340909 h 7209248"/>
              <a:gd name="connsiteX7456" fmla="*/ 1169188 w 7427256"/>
              <a:gd name="connsiteY7456" fmla="*/ 1367787 h 7209248"/>
              <a:gd name="connsiteX7457" fmla="*/ 1160229 w 7427256"/>
              <a:gd name="connsiteY7457" fmla="*/ 1363307 h 7209248"/>
              <a:gd name="connsiteX7458" fmla="*/ 1164709 w 7427256"/>
              <a:gd name="connsiteY7458" fmla="*/ 1349868 h 7209248"/>
              <a:gd name="connsiteX7459" fmla="*/ 1191587 w 7427256"/>
              <a:gd name="connsiteY7459" fmla="*/ 1331949 h 7209248"/>
              <a:gd name="connsiteX7460" fmla="*/ 1202505 w 7427256"/>
              <a:gd name="connsiteY7460" fmla="*/ 1317671 h 7209248"/>
              <a:gd name="connsiteX7461" fmla="*/ 1747063 w 7427256"/>
              <a:gd name="connsiteY7461" fmla="*/ 1314031 h 7209248"/>
              <a:gd name="connsiteX7462" fmla="*/ 1756022 w 7427256"/>
              <a:gd name="connsiteY7462" fmla="*/ 1322990 h 7209248"/>
              <a:gd name="connsiteX7463" fmla="*/ 1684348 w 7427256"/>
              <a:gd name="connsiteY7463" fmla="*/ 1385705 h 7209248"/>
              <a:gd name="connsiteX7464" fmla="*/ 1666429 w 7427256"/>
              <a:gd name="connsiteY7464" fmla="*/ 1403624 h 7209248"/>
              <a:gd name="connsiteX7465" fmla="*/ 1666429 w 7427256"/>
              <a:gd name="connsiteY7465" fmla="*/ 1408103 h 7209248"/>
              <a:gd name="connsiteX7466" fmla="*/ 1657470 w 7427256"/>
              <a:gd name="connsiteY7466" fmla="*/ 1412583 h 7209248"/>
              <a:gd name="connsiteX7467" fmla="*/ 1657470 w 7427256"/>
              <a:gd name="connsiteY7467" fmla="*/ 1394664 h 7209248"/>
              <a:gd name="connsiteX7468" fmla="*/ 1661950 w 7427256"/>
              <a:gd name="connsiteY7468" fmla="*/ 1381225 h 7209248"/>
              <a:gd name="connsiteX7469" fmla="*/ 1656350 w 7427256"/>
              <a:gd name="connsiteY7469" fmla="*/ 1377866 h 7209248"/>
              <a:gd name="connsiteX7470" fmla="*/ 1653736 w 7427256"/>
              <a:gd name="connsiteY7470" fmla="*/ 1377493 h 7209248"/>
              <a:gd name="connsiteX7471" fmla="*/ 1657470 w 7427256"/>
              <a:gd name="connsiteY7471" fmla="*/ 1376745 h 7209248"/>
              <a:gd name="connsiteX7472" fmla="*/ 1675389 w 7427256"/>
              <a:gd name="connsiteY7472" fmla="*/ 1358828 h 7209248"/>
              <a:gd name="connsiteX7473" fmla="*/ 1684348 w 7427256"/>
              <a:gd name="connsiteY7473" fmla="*/ 1349868 h 7209248"/>
              <a:gd name="connsiteX7474" fmla="*/ 1693306 w 7427256"/>
              <a:gd name="connsiteY7474" fmla="*/ 1358828 h 7209248"/>
              <a:gd name="connsiteX7475" fmla="*/ 1720185 w 7427256"/>
              <a:gd name="connsiteY7475" fmla="*/ 1340909 h 7209248"/>
              <a:gd name="connsiteX7476" fmla="*/ 6289426 w 7427256"/>
              <a:gd name="connsiteY7476" fmla="*/ 1296112 h 7209248"/>
              <a:gd name="connsiteX7477" fmla="*/ 6316304 w 7427256"/>
              <a:gd name="connsiteY7477" fmla="*/ 1296112 h 7209248"/>
              <a:gd name="connsiteX7478" fmla="*/ 6298385 w 7427256"/>
              <a:gd name="connsiteY7478" fmla="*/ 1314031 h 7209248"/>
              <a:gd name="connsiteX7479" fmla="*/ 6289426 w 7427256"/>
              <a:gd name="connsiteY7479" fmla="*/ 1296112 h 7209248"/>
              <a:gd name="connsiteX7480" fmla="*/ 6396936 w 7427256"/>
              <a:gd name="connsiteY7480" fmla="*/ 1287152 h 7209248"/>
              <a:gd name="connsiteX7481" fmla="*/ 6396936 w 7427256"/>
              <a:gd name="connsiteY7481" fmla="*/ 1296112 h 7209248"/>
              <a:gd name="connsiteX7482" fmla="*/ 6387978 w 7427256"/>
              <a:gd name="connsiteY7482" fmla="*/ 1296112 h 7209248"/>
              <a:gd name="connsiteX7483" fmla="*/ 6387978 w 7427256"/>
              <a:gd name="connsiteY7483" fmla="*/ 1291633 h 7209248"/>
              <a:gd name="connsiteX7484" fmla="*/ 6396936 w 7427256"/>
              <a:gd name="connsiteY7484" fmla="*/ 1287152 h 7209248"/>
              <a:gd name="connsiteX7485" fmla="*/ 5608520 w 7427256"/>
              <a:gd name="connsiteY7485" fmla="*/ 1287152 h 7209248"/>
              <a:gd name="connsiteX7486" fmla="*/ 5608520 w 7427256"/>
              <a:gd name="connsiteY7486" fmla="*/ 1305071 h 7209248"/>
              <a:gd name="connsiteX7487" fmla="*/ 5617478 w 7427256"/>
              <a:gd name="connsiteY7487" fmla="*/ 1314031 h 7209248"/>
              <a:gd name="connsiteX7488" fmla="*/ 5626437 w 7427256"/>
              <a:gd name="connsiteY7488" fmla="*/ 1305071 h 7209248"/>
              <a:gd name="connsiteX7489" fmla="*/ 5608520 w 7427256"/>
              <a:gd name="connsiteY7489" fmla="*/ 1287152 h 7209248"/>
              <a:gd name="connsiteX7490" fmla="*/ 6432774 w 7427256"/>
              <a:gd name="connsiteY7490" fmla="*/ 1278194 h 7209248"/>
              <a:gd name="connsiteX7491" fmla="*/ 6432774 w 7427256"/>
              <a:gd name="connsiteY7491" fmla="*/ 1287152 h 7209248"/>
              <a:gd name="connsiteX7492" fmla="*/ 6450693 w 7427256"/>
              <a:gd name="connsiteY7492" fmla="*/ 1305071 h 7209248"/>
              <a:gd name="connsiteX7493" fmla="*/ 6450693 w 7427256"/>
              <a:gd name="connsiteY7493" fmla="*/ 1314031 h 7209248"/>
              <a:gd name="connsiteX7494" fmla="*/ 6459652 w 7427256"/>
              <a:gd name="connsiteY7494" fmla="*/ 1349868 h 7209248"/>
              <a:gd name="connsiteX7495" fmla="*/ 6477570 w 7427256"/>
              <a:gd name="connsiteY7495" fmla="*/ 1376745 h 7209248"/>
              <a:gd name="connsiteX7496" fmla="*/ 6459652 w 7427256"/>
              <a:gd name="connsiteY7496" fmla="*/ 1376745 h 7209248"/>
              <a:gd name="connsiteX7497" fmla="*/ 6432774 w 7427256"/>
              <a:gd name="connsiteY7497" fmla="*/ 1340909 h 7209248"/>
              <a:gd name="connsiteX7498" fmla="*/ 6423816 w 7427256"/>
              <a:gd name="connsiteY7498" fmla="*/ 1322990 h 7209248"/>
              <a:gd name="connsiteX7499" fmla="*/ 6432774 w 7427256"/>
              <a:gd name="connsiteY7499" fmla="*/ 1314031 h 7209248"/>
              <a:gd name="connsiteX7500" fmla="*/ 6432774 w 7427256"/>
              <a:gd name="connsiteY7500" fmla="*/ 1305071 h 7209248"/>
              <a:gd name="connsiteX7501" fmla="*/ 6423816 w 7427256"/>
              <a:gd name="connsiteY7501" fmla="*/ 1300591 h 7209248"/>
              <a:gd name="connsiteX7502" fmla="*/ 6423816 w 7427256"/>
              <a:gd name="connsiteY7502" fmla="*/ 1287152 h 7209248"/>
              <a:gd name="connsiteX7503" fmla="*/ 6432774 w 7427256"/>
              <a:gd name="connsiteY7503" fmla="*/ 1278194 h 7209248"/>
              <a:gd name="connsiteX7504" fmla="*/ 6343182 w 7427256"/>
              <a:gd name="connsiteY7504" fmla="*/ 1278194 h 7209248"/>
              <a:gd name="connsiteX7505" fmla="*/ 6361100 w 7427256"/>
              <a:gd name="connsiteY7505" fmla="*/ 1278194 h 7209248"/>
              <a:gd name="connsiteX7506" fmla="*/ 6361100 w 7427256"/>
              <a:gd name="connsiteY7506" fmla="*/ 1287152 h 7209248"/>
              <a:gd name="connsiteX7507" fmla="*/ 1487243 w 7427256"/>
              <a:gd name="connsiteY7507" fmla="*/ 1278194 h 7209248"/>
              <a:gd name="connsiteX7508" fmla="*/ 1478284 w 7427256"/>
              <a:gd name="connsiteY7508" fmla="*/ 1296112 h 7209248"/>
              <a:gd name="connsiteX7509" fmla="*/ 1478284 w 7427256"/>
              <a:gd name="connsiteY7509" fmla="*/ 1287152 h 7209248"/>
              <a:gd name="connsiteX7510" fmla="*/ 1482763 w 7427256"/>
              <a:gd name="connsiteY7510" fmla="*/ 1282674 h 7209248"/>
              <a:gd name="connsiteX7511" fmla="*/ 1487243 w 7427256"/>
              <a:gd name="connsiteY7511" fmla="*/ 1278194 h 7209248"/>
              <a:gd name="connsiteX7512" fmla="*/ 1413889 w 7427256"/>
              <a:gd name="connsiteY7512" fmla="*/ 1275394 h 7209248"/>
              <a:gd name="connsiteX7513" fmla="*/ 1415569 w 7427256"/>
              <a:gd name="connsiteY7513" fmla="*/ 1278194 h 7209248"/>
              <a:gd name="connsiteX7514" fmla="*/ 1415569 w 7427256"/>
              <a:gd name="connsiteY7514" fmla="*/ 1287152 h 7209248"/>
              <a:gd name="connsiteX7515" fmla="*/ 1393170 w 7427256"/>
              <a:gd name="connsiteY7515" fmla="*/ 1300591 h 7209248"/>
              <a:gd name="connsiteX7516" fmla="*/ 1370772 w 7427256"/>
              <a:gd name="connsiteY7516" fmla="*/ 1322990 h 7209248"/>
              <a:gd name="connsiteX7517" fmla="*/ 1361814 w 7427256"/>
              <a:gd name="connsiteY7517" fmla="*/ 1336429 h 7209248"/>
              <a:gd name="connsiteX7518" fmla="*/ 1361814 w 7427256"/>
              <a:gd name="connsiteY7518" fmla="*/ 1349868 h 7209248"/>
              <a:gd name="connsiteX7519" fmla="*/ 1370772 w 7427256"/>
              <a:gd name="connsiteY7519" fmla="*/ 1349868 h 7209248"/>
              <a:gd name="connsiteX7520" fmla="*/ 1415569 w 7427256"/>
              <a:gd name="connsiteY7520" fmla="*/ 1331949 h 7209248"/>
              <a:gd name="connsiteX7521" fmla="*/ 1411089 w 7427256"/>
              <a:gd name="connsiteY7521" fmla="*/ 1331949 h 7209248"/>
              <a:gd name="connsiteX7522" fmla="*/ 1393170 w 7427256"/>
              <a:gd name="connsiteY7522" fmla="*/ 1340909 h 7209248"/>
              <a:gd name="connsiteX7523" fmla="*/ 1379731 w 7427256"/>
              <a:gd name="connsiteY7523" fmla="*/ 1358828 h 7209248"/>
              <a:gd name="connsiteX7524" fmla="*/ 1370772 w 7427256"/>
              <a:gd name="connsiteY7524" fmla="*/ 1358828 h 7209248"/>
              <a:gd name="connsiteX7525" fmla="*/ 1352854 w 7427256"/>
              <a:gd name="connsiteY7525" fmla="*/ 1394664 h 7209248"/>
              <a:gd name="connsiteX7526" fmla="*/ 1352854 w 7427256"/>
              <a:gd name="connsiteY7526" fmla="*/ 1403624 h 7209248"/>
              <a:gd name="connsiteX7527" fmla="*/ 1334935 w 7427256"/>
              <a:gd name="connsiteY7527" fmla="*/ 1412583 h 7209248"/>
              <a:gd name="connsiteX7528" fmla="*/ 1343895 w 7427256"/>
              <a:gd name="connsiteY7528" fmla="*/ 1421542 h 7209248"/>
              <a:gd name="connsiteX7529" fmla="*/ 1361814 w 7427256"/>
              <a:gd name="connsiteY7529" fmla="*/ 1412583 h 7209248"/>
              <a:gd name="connsiteX7530" fmla="*/ 1370772 w 7427256"/>
              <a:gd name="connsiteY7530" fmla="*/ 1394664 h 7209248"/>
              <a:gd name="connsiteX7531" fmla="*/ 1375252 w 7427256"/>
              <a:gd name="connsiteY7531" fmla="*/ 1390185 h 7209248"/>
              <a:gd name="connsiteX7532" fmla="*/ 1388691 w 7427256"/>
              <a:gd name="connsiteY7532" fmla="*/ 1385705 h 7209248"/>
              <a:gd name="connsiteX7533" fmla="*/ 1397650 w 7427256"/>
              <a:gd name="connsiteY7533" fmla="*/ 1385705 h 7209248"/>
              <a:gd name="connsiteX7534" fmla="*/ 1424528 w 7427256"/>
              <a:gd name="connsiteY7534" fmla="*/ 1376745 h 7209248"/>
              <a:gd name="connsiteX7535" fmla="*/ 1442446 w 7427256"/>
              <a:gd name="connsiteY7535" fmla="*/ 1367787 h 7209248"/>
              <a:gd name="connsiteX7536" fmla="*/ 1429008 w 7427256"/>
              <a:gd name="connsiteY7536" fmla="*/ 1403624 h 7209248"/>
              <a:gd name="connsiteX7537" fmla="*/ 1397650 w 7427256"/>
              <a:gd name="connsiteY7537" fmla="*/ 1448421 h 7209248"/>
              <a:gd name="connsiteX7538" fmla="*/ 1352854 w 7427256"/>
              <a:gd name="connsiteY7538" fmla="*/ 1479778 h 7209248"/>
              <a:gd name="connsiteX7539" fmla="*/ 1334935 w 7427256"/>
              <a:gd name="connsiteY7539" fmla="*/ 1493217 h 7209248"/>
              <a:gd name="connsiteX7540" fmla="*/ 1343895 w 7427256"/>
              <a:gd name="connsiteY7540" fmla="*/ 1511136 h 7209248"/>
              <a:gd name="connsiteX7541" fmla="*/ 1343895 w 7427256"/>
              <a:gd name="connsiteY7541" fmla="*/ 1520095 h 7209248"/>
              <a:gd name="connsiteX7542" fmla="*/ 1325976 w 7427256"/>
              <a:gd name="connsiteY7542" fmla="*/ 1511136 h 7209248"/>
              <a:gd name="connsiteX7543" fmla="*/ 1317017 w 7427256"/>
              <a:gd name="connsiteY7543" fmla="*/ 1555932 h 7209248"/>
              <a:gd name="connsiteX7544" fmla="*/ 1308057 w 7427256"/>
              <a:gd name="connsiteY7544" fmla="*/ 1582810 h 7209248"/>
              <a:gd name="connsiteX7545" fmla="*/ 1290138 w 7427256"/>
              <a:gd name="connsiteY7545" fmla="*/ 1573850 h 7209248"/>
              <a:gd name="connsiteX7546" fmla="*/ 1294618 w 7427256"/>
              <a:gd name="connsiteY7546" fmla="*/ 1564891 h 7209248"/>
              <a:gd name="connsiteX7547" fmla="*/ 1299098 w 7427256"/>
              <a:gd name="connsiteY7547" fmla="*/ 1555932 h 7209248"/>
              <a:gd name="connsiteX7548" fmla="*/ 1299098 w 7427256"/>
              <a:gd name="connsiteY7548" fmla="*/ 1520095 h 7209248"/>
              <a:gd name="connsiteX7549" fmla="*/ 1290138 w 7427256"/>
              <a:gd name="connsiteY7549" fmla="*/ 1520095 h 7209248"/>
              <a:gd name="connsiteX7550" fmla="*/ 1272219 w 7427256"/>
              <a:gd name="connsiteY7550" fmla="*/ 1520095 h 7209248"/>
              <a:gd name="connsiteX7551" fmla="*/ 1263261 w 7427256"/>
              <a:gd name="connsiteY7551" fmla="*/ 1520095 h 7209248"/>
              <a:gd name="connsiteX7552" fmla="*/ 1272219 w 7427256"/>
              <a:gd name="connsiteY7552" fmla="*/ 1511136 h 7209248"/>
              <a:gd name="connsiteX7553" fmla="*/ 1281179 w 7427256"/>
              <a:gd name="connsiteY7553" fmla="*/ 1511136 h 7209248"/>
              <a:gd name="connsiteX7554" fmla="*/ 1299098 w 7427256"/>
              <a:gd name="connsiteY7554" fmla="*/ 1457379 h 7209248"/>
              <a:gd name="connsiteX7555" fmla="*/ 1317017 w 7427256"/>
              <a:gd name="connsiteY7555" fmla="*/ 1421542 h 7209248"/>
              <a:gd name="connsiteX7556" fmla="*/ 1317017 w 7427256"/>
              <a:gd name="connsiteY7556" fmla="*/ 1403624 h 7209248"/>
              <a:gd name="connsiteX7557" fmla="*/ 1299098 w 7427256"/>
              <a:gd name="connsiteY7557" fmla="*/ 1385705 h 7209248"/>
              <a:gd name="connsiteX7558" fmla="*/ 1290138 w 7427256"/>
              <a:gd name="connsiteY7558" fmla="*/ 1381225 h 7209248"/>
              <a:gd name="connsiteX7559" fmla="*/ 1312537 w 7427256"/>
              <a:gd name="connsiteY7559" fmla="*/ 1376745 h 7209248"/>
              <a:gd name="connsiteX7560" fmla="*/ 1339415 w 7427256"/>
              <a:gd name="connsiteY7560" fmla="*/ 1367787 h 7209248"/>
              <a:gd name="connsiteX7561" fmla="*/ 1343895 w 7427256"/>
              <a:gd name="connsiteY7561" fmla="*/ 1349868 h 7209248"/>
              <a:gd name="connsiteX7562" fmla="*/ 1348374 w 7427256"/>
              <a:gd name="connsiteY7562" fmla="*/ 1345388 h 7209248"/>
              <a:gd name="connsiteX7563" fmla="*/ 1352854 w 7427256"/>
              <a:gd name="connsiteY7563" fmla="*/ 1331949 h 7209248"/>
              <a:gd name="connsiteX7564" fmla="*/ 1366292 w 7427256"/>
              <a:gd name="connsiteY7564" fmla="*/ 1309551 h 7209248"/>
              <a:gd name="connsiteX7565" fmla="*/ 1388691 w 7427256"/>
              <a:gd name="connsiteY7565" fmla="*/ 1287152 h 7209248"/>
              <a:gd name="connsiteX7566" fmla="*/ 1413889 w 7427256"/>
              <a:gd name="connsiteY7566" fmla="*/ 1275394 h 7209248"/>
              <a:gd name="connsiteX7567" fmla="*/ 6056484 w 7427256"/>
              <a:gd name="connsiteY7567" fmla="*/ 1269235 h 7209248"/>
              <a:gd name="connsiteX7568" fmla="*/ 6083362 w 7427256"/>
              <a:gd name="connsiteY7568" fmla="*/ 1278194 h 7209248"/>
              <a:gd name="connsiteX7569" fmla="*/ 6074402 w 7427256"/>
              <a:gd name="connsiteY7569" fmla="*/ 1282674 h 7209248"/>
              <a:gd name="connsiteX7570" fmla="*/ 6052004 w 7427256"/>
              <a:gd name="connsiteY7570" fmla="*/ 1282674 h 7209248"/>
              <a:gd name="connsiteX7571" fmla="*/ 6034085 w 7427256"/>
              <a:gd name="connsiteY7571" fmla="*/ 1282674 h 7209248"/>
              <a:gd name="connsiteX7572" fmla="*/ 6038565 w 7427256"/>
              <a:gd name="connsiteY7572" fmla="*/ 1278194 h 7209248"/>
              <a:gd name="connsiteX7573" fmla="*/ 6052004 w 7427256"/>
              <a:gd name="connsiteY7573" fmla="*/ 1278194 h 7209248"/>
              <a:gd name="connsiteX7574" fmla="*/ 6056484 w 7427256"/>
              <a:gd name="connsiteY7574" fmla="*/ 1269235 h 7209248"/>
              <a:gd name="connsiteX7575" fmla="*/ 1585796 w 7427256"/>
              <a:gd name="connsiteY7575" fmla="*/ 1269235 h 7209248"/>
              <a:gd name="connsiteX7576" fmla="*/ 1594755 w 7427256"/>
              <a:gd name="connsiteY7576" fmla="*/ 1269235 h 7209248"/>
              <a:gd name="connsiteX7577" fmla="*/ 1594755 w 7427256"/>
              <a:gd name="connsiteY7577" fmla="*/ 1278194 h 7209248"/>
              <a:gd name="connsiteX7578" fmla="*/ 1576836 w 7427256"/>
              <a:gd name="connsiteY7578" fmla="*/ 1260275 h 7209248"/>
              <a:gd name="connsiteX7579" fmla="*/ 1567877 w 7427256"/>
              <a:gd name="connsiteY7579" fmla="*/ 1269235 h 7209248"/>
              <a:gd name="connsiteX7580" fmla="*/ 1549958 w 7427256"/>
              <a:gd name="connsiteY7580" fmla="*/ 1269235 h 7209248"/>
              <a:gd name="connsiteX7581" fmla="*/ 5769786 w 7427256"/>
              <a:gd name="connsiteY7581" fmla="*/ 1251316 h 7209248"/>
              <a:gd name="connsiteX7582" fmla="*/ 5778745 w 7427256"/>
              <a:gd name="connsiteY7582" fmla="*/ 1260275 h 7209248"/>
              <a:gd name="connsiteX7583" fmla="*/ 5751868 w 7427256"/>
              <a:gd name="connsiteY7583" fmla="*/ 1269235 h 7209248"/>
              <a:gd name="connsiteX7584" fmla="*/ 5751868 w 7427256"/>
              <a:gd name="connsiteY7584" fmla="*/ 1255795 h 7209248"/>
              <a:gd name="connsiteX7585" fmla="*/ 5769786 w 7427256"/>
              <a:gd name="connsiteY7585" fmla="*/ 1251316 h 7209248"/>
              <a:gd name="connsiteX7586" fmla="*/ 6063203 w 7427256"/>
              <a:gd name="connsiteY7586" fmla="*/ 1245716 h 7209248"/>
              <a:gd name="connsiteX7587" fmla="*/ 6065442 w 7427256"/>
              <a:gd name="connsiteY7587" fmla="*/ 1251316 h 7209248"/>
              <a:gd name="connsiteX7588" fmla="*/ 6047525 w 7427256"/>
              <a:gd name="connsiteY7588" fmla="*/ 1251316 h 7209248"/>
              <a:gd name="connsiteX7589" fmla="*/ 6056484 w 7427256"/>
              <a:gd name="connsiteY7589" fmla="*/ 1246836 h 7209248"/>
              <a:gd name="connsiteX7590" fmla="*/ 6063203 w 7427256"/>
              <a:gd name="connsiteY7590" fmla="*/ 1245716 h 7209248"/>
              <a:gd name="connsiteX7591" fmla="*/ 5892976 w 7427256"/>
              <a:gd name="connsiteY7591" fmla="*/ 1245716 h 7209248"/>
              <a:gd name="connsiteX7592" fmla="*/ 5895217 w 7427256"/>
              <a:gd name="connsiteY7592" fmla="*/ 1251316 h 7209248"/>
              <a:gd name="connsiteX7593" fmla="*/ 5886257 w 7427256"/>
              <a:gd name="connsiteY7593" fmla="*/ 1251316 h 7209248"/>
              <a:gd name="connsiteX7594" fmla="*/ 5877298 w 7427256"/>
              <a:gd name="connsiteY7594" fmla="*/ 1251316 h 7209248"/>
              <a:gd name="connsiteX7595" fmla="*/ 5886257 w 7427256"/>
              <a:gd name="connsiteY7595" fmla="*/ 1246836 h 7209248"/>
              <a:gd name="connsiteX7596" fmla="*/ 5892976 w 7427256"/>
              <a:gd name="connsiteY7596" fmla="*/ 1245716 h 7209248"/>
              <a:gd name="connsiteX7597" fmla="*/ 6387978 w 7427256"/>
              <a:gd name="connsiteY7597" fmla="*/ 1242356 h 7209248"/>
              <a:gd name="connsiteX7598" fmla="*/ 6405896 w 7427256"/>
              <a:gd name="connsiteY7598" fmla="*/ 1260275 h 7209248"/>
              <a:gd name="connsiteX7599" fmla="*/ 6396936 w 7427256"/>
              <a:gd name="connsiteY7599" fmla="*/ 1260275 h 7209248"/>
              <a:gd name="connsiteX7600" fmla="*/ 6226711 w 7427256"/>
              <a:gd name="connsiteY7600" fmla="*/ 1242356 h 7209248"/>
              <a:gd name="connsiteX7601" fmla="*/ 6244630 w 7427256"/>
              <a:gd name="connsiteY7601" fmla="*/ 1251316 h 7209248"/>
              <a:gd name="connsiteX7602" fmla="*/ 6262547 w 7427256"/>
              <a:gd name="connsiteY7602" fmla="*/ 1269235 h 7209248"/>
              <a:gd name="connsiteX7603" fmla="*/ 6258068 w 7427256"/>
              <a:gd name="connsiteY7603" fmla="*/ 1269235 h 7209248"/>
              <a:gd name="connsiteX7604" fmla="*/ 6244630 w 7427256"/>
              <a:gd name="connsiteY7604" fmla="*/ 1269235 h 7209248"/>
              <a:gd name="connsiteX7605" fmla="*/ 6226711 w 7427256"/>
              <a:gd name="connsiteY7605" fmla="*/ 1251316 h 7209248"/>
              <a:gd name="connsiteX7606" fmla="*/ 6414856 w 7427256"/>
              <a:gd name="connsiteY7606" fmla="*/ 1233397 h 7209248"/>
              <a:gd name="connsiteX7607" fmla="*/ 6423816 w 7427256"/>
              <a:gd name="connsiteY7607" fmla="*/ 1242356 h 7209248"/>
              <a:gd name="connsiteX7608" fmla="*/ 6432774 w 7427256"/>
              <a:gd name="connsiteY7608" fmla="*/ 1251316 h 7209248"/>
              <a:gd name="connsiteX7609" fmla="*/ 6414856 w 7427256"/>
              <a:gd name="connsiteY7609" fmla="*/ 1242356 h 7209248"/>
              <a:gd name="connsiteX7610" fmla="*/ 5787705 w 7427256"/>
              <a:gd name="connsiteY7610" fmla="*/ 1224438 h 7209248"/>
              <a:gd name="connsiteX7611" fmla="*/ 5832502 w 7427256"/>
              <a:gd name="connsiteY7611" fmla="*/ 1251316 h 7209248"/>
              <a:gd name="connsiteX7612" fmla="*/ 5805624 w 7427256"/>
              <a:gd name="connsiteY7612" fmla="*/ 1242356 h 7209248"/>
              <a:gd name="connsiteX7613" fmla="*/ 1756022 w 7427256"/>
              <a:gd name="connsiteY7613" fmla="*/ 1224438 h 7209248"/>
              <a:gd name="connsiteX7614" fmla="*/ 1773940 w 7427256"/>
              <a:gd name="connsiteY7614" fmla="*/ 1224438 h 7209248"/>
              <a:gd name="connsiteX7615" fmla="*/ 1773940 w 7427256"/>
              <a:gd name="connsiteY7615" fmla="*/ 1242356 h 7209248"/>
              <a:gd name="connsiteX7616" fmla="*/ 1769460 w 7427256"/>
              <a:gd name="connsiteY7616" fmla="*/ 1246836 h 7209248"/>
              <a:gd name="connsiteX7617" fmla="*/ 1764982 w 7427256"/>
              <a:gd name="connsiteY7617" fmla="*/ 1260275 h 7209248"/>
              <a:gd name="connsiteX7618" fmla="*/ 1738103 w 7427256"/>
              <a:gd name="connsiteY7618" fmla="*/ 1260275 h 7209248"/>
              <a:gd name="connsiteX7619" fmla="*/ 1756022 w 7427256"/>
              <a:gd name="connsiteY7619" fmla="*/ 1224438 h 7209248"/>
              <a:gd name="connsiteX7620" fmla="*/ 6195353 w 7427256"/>
              <a:gd name="connsiteY7620" fmla="*/ 1215478 h 7209248"/>
              <a:gd name="connsiteX7621" fmla="*/ 6208792 w 7427256"/>
              <a:gd name="connsiteY7621" fmla="*/ 1215478 h 7209248"/>
              <a:gd name="connsiteX7622" fmla="*/ 6208792 w 7427256"/>
              <a:gd name="connsiteY7622" fmla="*/ 1224438 h 7209248"/>
              <a:gd name="connsiteX7623" fmla="*/ 6190873 w 7427256"/>
              <a:gd name="connsiteY7623" fmla="*/ 1224438 h 7209248"/>
              <a:gd name="connsiteX7624" fmla="*/ 6195353 w 7427256"/>
              <a:gd name="connsiteY7624" fmla="*/ 1215478 h 7209248"/>
              <a:gd name="connsiteX7625" fmla="*/ 6361100 w 7427256"/>
              <a:gd name="connsiteY7625" fmla="*/ 1206520 h 7209248"/>
              <a:gd name="connsiteX7626" fmla="*/ 6370059 w 7427256"/>
              <a:gd name="connsiteY7626" fmla="*/ 1215478 h 7209248"/>
              <a:gd name="connsiteX7627" fmla="*/ 6361100 w 7427256"/>
              <a:gd name="connsiteY7627" fmla="*/ 1215478 h 7209248"/>
              <a:gd name="connsiteX7628" fmla="*/ 1576836 w 7427256"/>
              <a:gd name="connsiteY7628" fmla="*/ 1197560 h 7209248"/>
              <a:gd name="connsiteX7629" fmla="*/ 1576836 w 7427256"/>
              <a:gd name="connsiteY7629" fmla="*/ 1202040 h 7209248"/>
              <a:gd name="connsiteX7630" fmla="*/ 1576836 w 7427256"/>
              <a:gd name="connsiteY7630" fmla="*/ 1206520 h 7209248"/>
              <a:gd name="connsiteX7631" fmla="*/ 1567877 w 7427256"/>
              <a:gd name="connsiteY7631" fmla="*/ 1206520 h 7209248"/>
              <a:gd name="connsiteX7632" fmla="*/ 1567877 w 7427256"/>
              <a:gd name="connsiteY7632" fmla="*/ 1202040 h 7209248"/>
              <a:gd name="connsiteX7633" fmla="*/ 1576836 w 7427256"/>
              <a:gd name="connsiteY7633" fmla="*/ 1197560 h 7209248"/>
              <a:gd name="connsiteX7634" fmla="*/ 5552524 w 7427256"/>
              <a:gd name="connsiteY7634" fmla="*/ 1191960 h 7209248"/>
              <a:gd name="connsiteX7635" fmla="*/ 5550284 w 7427256"/>
              <a:gd name="connsiteY7635" fmla="*/ 1193081 h 7209248"/>
              <a:gd name="connsiteX7636" fmla="*/ 5550284 w 7427256"/>
              <a:gd name="connsiteY7636" fmla="*/ 1206520 h 7209248"/>
              <a:gd name="connsiteX7637" fmla="*/ 5563723 w 7427256"/>
              <a:gd name="connsiteY7637" fmla="*/ 1219959 h 7209248"/>
              <a:gd name="connsiteX7638" fmla="*/ 5572682 w 7427256"/>
              <a:gd name="connsiteY7638" fmla="*/ 1224438 h 7209248"/>
              <a:gd name="connsiteX7639" fmla="*/ 5563723 w 7427256"/>
              <a:gd name="connsiteY7639" fmla="*/ 1233397 h 7209248"/>
              <a:gd name="connsiteX7640" fmla="*/ 5545804 w 7427256"/>
              <a:gd name="connsiteY7640" fmla="*/ 1215478 h 7209248"/>
              <a:gd name="connsiteX7641" fmla="*/ 5527886 w 7427256"/>
              <a:gd name="connsiteY7641" fmla="*/ 1210998 h 7209248"/>
              <a:gd name="connsiteX7642" fmla="*/ 5518926 w 7427256"/>
              <a:gd name="connsiteY7642" fmla="*/ 1206520 h 7209248"/>
              <a:gd name="connsiteX7643" fmla="*/ 5518926 w 7427256"/>
              <a:gd name="connsiteY7643" fmla="*/ 1215478 h 7209248"/>
              <a:gd name="connsiteX7644" fmla="*/ 5536844 w 7427256"/>
              <a:gd name="connsiteY7644" fmla="*/ 1233397 h 7209248"/>
              <a:gd name="connsiteX7645" fmla="*/ 5545804 w 7427256"/>
              <a:gd name="connsiteY7645" fmla="*/ 1251316 h 7209248"/>
              <a:gd name="connsiteX7646" fmla="*/ 5577162 w 7427256"/>
              <a:gd name="connsiteY7646" fmla="*/ 1246836 h 7209248"/>
              <a:gd name="connsiteX7647" fmla="*/ 5586120 w 7427256"/>
              <a:gd name="connsiteY7647" fmla="*/ 1228917 h 7209248"/>
              <a:gd name="connsiteX7648" fmla="*/ 5572682 w 7427256"/>
              <a:gd name="connsiteY7648" fmla="*/ 1215478 h 7209248"/>
              <a:gd name="connsiteX7649" fmla="*/ 5559243 w 7427256"/>
              <a:gd name="connsiteY7649" fmla="*/ 1202040 h 7209248"/>
              <a:gd name="connsiteX7650" fmla="*/ 5552524 w 7427256"/>
              <a:gd name="connsiteY7650" fmla="*/ 1191960 h 7209248"/>
              <a:gd name="connsiteX7651" fmla="*/ 6181914 w 7427256"/>
              <a:gd name="connsiteY7651" fmla="*/ 1188601 h 7209248"/>
              <a:gd name="connsiteX7652" fmla="*/ 6190873 w 7427256"/>
              <a:gd name="connsiteY7652" fmla="*/ 1197560 h 7209248"/>
              <a:gd name="connsiteX7653" fmla="*/ 6146076 w 7427256"/>
              <a:gd name="connsiteY7653" fmla="*/ 1197560 h 7209248"/>
              <a:gd name="connsiteX7654" fmla="*/ 6122185 w 7427256"/>
              <a:gd name="connsiteY7654" fmla="*/ 1174663 h 7209248"/>
              <a:gd name="connsiteX7655" fmla="*/ 6121438 w 7427256"/>
              <a:gd name="connsiteY7655" fmla="*/ 1175162 h 7209248"/>
              <a:gd name="connsiteX7656" fmla="*/ 6128158 w 7427256"/>
              <a:gd name="connsiteY7656" fmla="*/ 1188601 h 7209248"/>
              <a:gd name="connsiteX7657" fmla="*/ 6110239 w 7427256"/>
              <a:gd name="connsiteY7657" fmla="*/ 1188601 h 7209248"/>
              <a:gd name="connsiteX7658" fmla="*/ 6092322 w 7427256"/>
              <a:gd name="connsiteY7658" fmla="*/ 1179641 h 7209248"/>
              <a:gd name="connsiteX7659" fmla="*/ 6137118 w 7427256"/>
              <a:gd name="connsiteY7659" fmla="*/ 1170682 h 7209248"/>
              <a:gd name="connsiteX7660" fmla="*/ 6146076 w 7427256"/>
              <a:gd name="connsiteY7660" fmla="*/ 1170682 h 7209248"/>
              <a:gd name="connsiteX7661" fmla="*/ 6122185 w 7427256"/>
              <a:gd name="connsiteY7661" fmla="*/ 1174663 h 7209248"/>
              <a:gd name="connsiteX7662" fmla="*/ 6126478 w 7427256"/>
              <a:gd name="connsiteY7662" fmla="*/ 1171802 h 7209248"/>
              <a:gd name="connsiteX7663" fmla="*/ 6137118 w 7427256"/>
              <a:gd name="connsiteY7663" fmla="*/ 1170682 h 7209248"/>
              <a:gd name="connsiteX7664" fmla="*/ 5465170 w 7427256"/>
              <a:gd name="connsiteY7664" fmla="*/ 1170682 h 7209248"/>
              <a:gd name="connsiteX7665" fmla="*/ 5447251 w 7427256"/>
              <a:gd name="connsiteY7665" fmla="*/ 1179641 h 7209248"/>
              <a:gd name="connsiteX7666" fmla="*/ 5465170 w 7427256"/>
              <a:gd name="connsiteY7666" fmla="*/ 1179641 h 7209248"/>
              <a:gd name="connsiteX7667" fmla="*/ 5483089 w 7427256"/>
              <a:gd name="connsiteY7667" fmla="*/ 1179641 h 7209248"/>
              <a:gd name="connsiteX7668" fmla="*/ 1442446 w 7427256"/>
              <a:gd name="connsiteY7668" fmla="*/ 1170682 h 7209248"/>
              <a:gd name="connsiteX7669" fmla="*/ 1451406 w 7427256"/>
              <a:gd name="connsiteY7669" fmla="*/ 1179641 h 7209248"/>
              <a:gd name="connsiteX7670" fmla="*/ 1433488 w 7427256"/>
              <a:gd name="connsiteY7670" fmla="*/ 1179641 h 7209248"/>
              <a:gd name="connsiteX7671" fmla="*/ 5931054 w 7427256"/>
              <a:gd name="connsiteY7671" fmla="*/ 1161723 h 7209248"/>
              <a:gd name="connsiteX7672" fmla="*/ 5931054 w 7427256"/>
              <a:gd name="connsiteY7672" fmla="*/ 1170682 h 7209248"/>
              <a:gd name="connsiteX7673" fmla="*/ 5922094 w 7427256"/>
              <a:gd name="connsiteY7673" fmla="*/ 1170682 h 7209248"/>
              <a:gd name="connsiteX7674" fmla="*/ 5850420 w 7427256"/>
              <a:gd name="connsiteY7674" fmla="*/ 1152763 h 7209248"/>
              <a:gd name="connsiteX7675" fmla="*/ 5859379 w 7427256"/>
              <a:gd name="connsiteY7675" fmla="*/ 1152763 h 7209248"/>
              <a:gd name="connsiteX7676" fmla="*/ 5868338 w 7427256"/>
              <a:gd name="connsiteY7676" fmla="*/ 1152763 h 7209248"/>
              <a:gd name="connsiteX7677" fmla="*/ 5868338 w 7427256"/>
              <a:gd name="connsiteY7677" fmla="*/ 1161723 h 7209248"/>
              <a:gd name="connsiteX7678" fmla="*/ 5863859 w 7427256"/>
              <a:gd name="connsiteY7678" fmla="*/ 1161723 h 7209248"/>
              <a:gd name="connsiteX7679" fmla="*/ 5854899 w 7427256"/>
              <a:gd name="connsiteY7679" fmla="*/ 1161723 h 7209248"/>
              <a:gd name="connsiteX7680" fmla="*/ 5850420 w 7427256"/>
              <a:gd name="connsiteY7680" fmla="*/ 1152763 h 7209248"/>
              <a:gd name="connsiteX7681" fmla="*/ 1572357 w 7427256"/>
              <a:gd name="connsiteY7681" fmla="*/ 1134844 h 7209248"/>
              <a:gd name="connsiteX7682" fmla="*/ 1612673 w 7427256"/>
              <a:gd name="connsiteY7682" fmla="*/ 1134844 h 7209248"/>
              <a:gd name="connsiteX7683" fmla="*/ 1630592 w 7427256"/>
              <a:gd name="connsiteY7683" fmla="*/ 1134844 h 7209248"/>
              <a:gd name="connsiteX7684" fmla="*/ 1621632 w 7427256"/>
              <a:gd name="connsiteY7684" fmla="*/ 1143804 h 7209248"/>
              <a:gd name="connsiteX7685" fmla="*/ 1523081 w 7427256"/>
              <a:gd name="connsiteY7685" fmla="*/ 1188601 h 7209248"/>
              <a:gd name="connsiteX7686" fmla="*/ 1509642 w 7427256"/>
              <a:gd name="connsiteY7686" fmla="*/ 1202040 h 7209248"/>
              <a:gd name="connsiteX7687" fmla="*/ 1496203 w 7427256"/>
              <a:gd name="connsiteY7687" fmla="*/ 1206520 h 7209248"/>
              <a:gd name="connsiteX7688" fmla="*/ 1487243 w 7427256"/>
              <a:gd name="connsiteY7688" fmla="*/ 1215478 h 7209248"/>
              <a:gd name="connsiteX7689" fmla="*/ 1496203 w 7427256"/>
              <a:gd name="connsiteY7689" fmla="*/ 1215478 h 7209248"/>
              <a:gd name="connsiteX7690" fmla="*/ 1505162 w 7427256"/>
              <a:gd name="connsiteY7690" fmla="*/ 1215478 h 7209248"/>
              <a:gd name="connsiteX7691" fmla="*/ 1496203 w 7427256"/>
              <a:gd name="connsiteY7691" fmla="*/ 1224438 h 7209248"/>
              <a:gd name="connsiteX7692" fmla="*/ 1473804 w 7427256"/>
              <a:gd name="connsiteY7692" fmla="*/ 1242356 h 7209248"/>
              <a:gd name="connsiteX7693" fmla="*/ 1451406 w 7427256"/>
              <a:gd name="connsiteY7693" fmla="*/ 1260275 h 7209248"/>
              <a:gd name="connsiteX7694" fmla="*/ 1442446 w 7427256"/>
              <a:gd name="connsiteY7694" fmla="*/ 1269235 h 7209248"/>
              <a:gd name="connsiteX7695" fmla="*/ 1424528 w 7427256"/>
              <a:gd name="connsiteY7695" fmla="*/ 1269235 h 7209248"/>
              <a:gd name="connsiteX7696" fmla="*/ 1424528 w 7427256"/>
              <a:gd name="connsiteY7696" fmla="*/ 1260275 h 7209248"/>
              <a:gd name="connsiteX7697" fmla="*/ 1433488 w 7427256"/>
              <a:gd name="connsiteY7697" fmla="*/ 1251316 h 7209248"/>
              <a:gd name="connsiteX7698" fmla="*/ 1442446 w 7427256"/>
              <a:gd name="connsiteY7698" fmla="*/ 1242356 h 7209248"/>
              <a:gd name="connsiteX7699" fmla="*/ 1451406 w 7427256"/>
              <a:gd name="connsiteY7699" fmla="*/ 1224438 h 7209248"/>
              <a:gd name="connsiteX7700" fmla="*/ 1469324 w 7427256"/>
              <a:gd name="connsiteY7700" fmla="*/ 1215478 h 7209248"/>
              <a:gd name="connsiteX7701" fmla="*/ 1478284 w 7427256"/>
              <a:gd name="connsiteY7701" fmla="*/ 1193081 h 7209248"/>
              <a:gd name="connsiteX7702" fmla="*/ 1496203 w 7427256"/>
              <a:gd name="connsiteY7702" fmla="*/ 1157243 h 7209248"/>
              <a:gd name="connsiteX7703" fmla="*/ 1527561 w 7427256"/>
              <a:gd name="connsiteY7703" fmla="*/ 1143804 h 7209248"/>
              <a:gd name="connsiteX7704" fmla="*/ 1549958 w 7427256"/>
              <a:gd name="connsiteY7704" fmla="*/ 1143804 h 7209248"/>
              <a:gd name="connsiteX7705" fmla="*/ 1572357 w 7427256"/>
              <a:gd name="connsiteY7705" fmla="*/ 1134844 h 7209248"/>
              <a:gd name="connsiteX7706" fmla="*/ 1352854 w 7427256"/>
              <a:gd name="connsiteY7706" fmla="*/ 1134844 h 7209248"/>
              <a:gd name="connsiteX7707" fmla="*/ 1352854 w 7427256"/>
              <a:gd name="connsiteY7707" fmla="*/ 1152763 h 7209248"/>
              <a:gd name="connsiteX7708" fmla="*/ 1343895 w 7427256"/>
              <a:gd name="connsiteY7708" fmla="*/ 1143804 h 7209248"/>
              <a:gd name="connsiteX7709" fmla="*/ 1339415 w 7427256"/>
              <a:gd name="connsiteY7709" fmla="*/ 1143804 h 7209248"/>
              <a:gd name="connsiteX7710" fmla="*/ 1352854 w 7427256"/>
              <a:gd name="connsiteY7710" fmla="*/ 1134844 h 7209248"/>
              <a:gd name="connsiteX7711" fmla="*/ 6163996 w 7427256"/>
              <a:gd name="connsiteY7711" fmla="*/ 1116927 h 7209248"/>
              <a:gd name="connsiteX7712" fmla="*/ 6172954 w 7427256"/>
              <a:gd name="connsiteY7712" fmla="*/ 1116927 h 7209248"/>
              <a:gd name="connsiteX7713" fmla="*/ 6181914 w 7427256"/>
              <a:gd name="connsiteY7713" fmla="*/ 1116927 h 7209248"/>
              <a:gd name="connsiteX7714" fmla="*/ 6181914 w 7427256"/>
              <a:gd name="connsiteY7714" fmla="*/ 1125886 h 7209248"/>
              <a:gd name="connsiteX7715" fmla="*/ 6168476 w 7427256"/>
              <a:gd name="connsiteY7715" fmla="*/ 1121405 h 7209248"/>
              <a:gd name="connsiteX7716" fmla="*/ 6163996 w 7427256"/>
              <a:gd name="connsiteY7716" fmla="*/ 1116927 h 7209248"/>
              <a:gd name="connsiteX7717" fmla="*/ 6056484 w 7427256"/>
              <a:gd name="connsiteY7717" fmla="*/ 1116927 h 7209248"/>
              <a:gd name="connsiteX7718" fmla="*/ 6065442 w 7427256"/>
              <a:gd name="connsiteY7718" fmla="*/ 1116927 h 7209248"/>
              <a:gd name="connsiteX7719" fmla="*/ 6065442 w 7427256"/>
              <a:gd name="connsiteY7719" fmla="*/ 1121405 h 7209248"/>
              <a:gd name="connsiteX7720" fmla="*/ 6056484 w 7427256"/>
              <a:gd name="connsiteY7720" fmla="*/ 1116927 h 7209248"/>
              <a:gd name="connsiteX7721" fmla="*/ 1370772 w 7427256"/>
              <a:gd name="connsiteY7721" fmla="*/ 1116927 h 7209248"/>
              <a:gd name="connsiteX7722" fmla="*/ 1379731 w 7427256"/>
              <a:gd name="connsiteY7722" fmla="*/ 1116927 h 7209248"/>
              <a:gd name="connsiteX7723" fmla="*/ 1370772 w 7427256"/>
              <a:gd name="connsiteY7723" fmla="*/ 1125886 h 7209248"/>
              <a:gd name="connsiteX7724" fmla="*/ 6271507 w 7427256"/>
              <a:gd name="connsiteY7724" fmla="*/ 1107967 h 7209248"/>
              <a:gd name="connsiteX7725" fmla="*/ 6280466 w 7427256"/>
              <a:gd name="connsiteY7725" fmla="*/ 1125886 h 7209248"/>
              <a:gd name="connsiteX7726" fmla="*/ 6280466 w 7427256"/>
              <a:gd name="connsiteY7726" fmla="*/ 1134844 h 7209248"/>
              <a:gd name="connsiteX7727" fmla="*/ 6271507 w 7427256"/>
              <a:gd name="connsiteY7727" fmla="*/ 1130365 h 7209248"/>
              <a:gd name="connsiteX7728" fmla="*/ 6262547 w 7427256"/>
              <a:gd name="connsiteY7728" fmla="*/ 1116927 h 7209248"/>
              <a:gd name="connsiteX7729" fmla="*/ 6271507 w 7427256"/>
              <a:gd name="connsiteY7729" fmla="*/ 1107967 h 7209248"/>
              <a:gd name="connsiteX7730" fmla="*/ 2033760 w 7427256"/>
              <a:gd name="connsiteY7730" fmla="*/ 1099008 h 7209248"/>
              <a:gd name="connsiteX7731" fmla="*/ 2033760 w 7427256"/>
              <a:gd name="connsiteY7731" fmla="*/ 1116927 h 7209248"/>
              <a:gd name="connsiteX7732" fmla="*/ 2060638 w 7427256"/>
              <a:gd name="connsiteY7732" fmla="*/ 1107967 h 7209248"/>
              <a:gd name="connsiteX7733" fmla="*/ 2033760 w 7427256"/>
              <a:gd name="connsiteY7733" fmla="*/ 1099008 h 7209248"/>
              <a:gd name="connsiteX7734" fmla="*/ 1818737 w 7427256"/>
              <a:gd name="connsiteY7734" fmla="*/ 1090048 h 7209248"/>
              <a:gd name="connsiteX7735" fmla="*/ 1818737 w 7427256"/>
              <a:gd name="connsiteY7735" fmla="*/ 1099008 h 7209248"/>
              <a:gd name="connsiteX7736" fmla="*/ 1809778 w 7427256"/>
              <a:gd name="connsiteY7736" fmla="*/ 1099008 h 7209248"/>
              <a:gd name="connsiteX7737" fmla="*/ 1182627 w 7427256"/>
              <a:gd name="connsiteY7737" fmla="*/ 1090048 h 7209248"/>
              <a:gd name="connsiteX7738" fmla="*/ 1173668 w 7427256"/>
              <a:gd name="connsiteY7738" fmla="*/ 1099008 h 7209248"/>
              <a:gd name="connsiteX7739" fmla="*/ 1164709 w 7427256"/>
              <a:gd name="connsiteY7739" fmla="*/ 1107967 h 7209248"/>
              <a:gd name="connsiteX7740" fmla="*/ 573395 w 7427256"/>
              <a:gd name="connsiteY7740" fmla="*/ 1090048 h 7209248"/>
              <a:gd name="connsiteX7741" fmla="*/ 555476 w 7427256"/>
              <a:gd name="connsiteY7741" fmla="*/ 1107967 h 7209248"/>
              <a:gd name="connsiteX7742" fmla="*/ 564435 w 7427256"/>
              <a:gd name="connsiteY7742" fmla="*/ 1099008 h 7209248"/>
              <a:gd name="connsiteX7743" fmla="*/ 573395 w 7427256"/>
              <a:gd name="connsiteY7743" fmla="*/ 1090048 h 7209248"/>
              <a:gd name="connsiteX7744" fmla="*/ 6076642 w 7427256"/>
              <a:gd name="connsiteY7744" fmla="*/ 1083328 h 7209248"/>
              <a:gd name="connsiteX7745" fmla="*/ 6110239 w 7427256"/>
              <a:gd name="connsiteY7745" fmla="*/ 1099008 h 7209248"/>
              <a:gd name="connsiteX7746" fmla="*/ 6101280 w 7427256"/>
              <a:gd name="connsiteY7746" fmla="*/ 1116927 h 7209248"/>
              <a:gd name="connsiteX7747" fmla="*/ 6074402 w 7427256"/>
              <a:gd name="connsiteY7747" fmla="*/ 1099008 h 7209248"/>
              <a:gd name="connsiteX7748" fmla="*/ 6065442 w 7427256"/>
              <a:gd name="connsiteY7748" fmla="*/ 1090048 h 7209248"/>
              <a:gd name="connsiteX7749" fmla="*/ 6076642 w 7427256"/>
              <a:gd name="connsiteY7749" fmla="*/ 1083328 h 7209248"/>
              <a:gd name="connsiteX7750" fmla="*/ 6128158 w 7427256"/>
              <a:gd name="connsiteY7750" fmla="*/ 1081089 h 7209248"/>
              <a:gd name="connsiteX7751" fmla="*/ 6137118 w 7427256"/>
              <a:gd name="connsiteY7751" fmla="*/ 1090048 h 7209248"/>
              <a:gd name="connsiteX7752" fmla="*/ 6146076 w 7427256"/>
              <a:gd name="connsiteY7752" fmla="*/ 1099008 h 7209248"/>
              <a:gd name="connsiteX7753" fmla="*/ 5662274 w 7427256"/>
              <a:gd name="connsiteY7753" fmla="*/ 1081089 h 7209248"/>
              <a:gd name="connsiteX7754" fmla="*/ 5680194 w 7427256"/>
              <a:gd name="connsiteY7754" fmla="*/ 1099008 h 7209248"/>
              <a:gd name="connsiteX7755" fmla="*/ 5680194 w 7427256"/>
              <a:gd name="connsiteY7755" fmla="*/ 1116927 h 7209248"/>
              <a:gd name="connsiteX7756" fmla="*/ 5662274 w 7427256"/>
              <a:gd name="connsiteY7756" fmla="*/ 1116927 h 7209248"/>
              <a:gd name="connsiteX7757" fmla="*/ 1397650 w 7427256"/>
              <a:gd name="connsiteY7757" fmla="*/ 1081089 h 7209248"/>
              <a:gd name="connsiteX7758" fmla="*/ 1397650 w 7427256"/>
              <a:gd name="connsiteY7758" fmla="*/ 1090048 h 7209248"/>
              <a:gd name="connsiteX7759" fmla="*/ 1388691 w 7427256"/>
              <a:gd name="connsiteY7759" fmla="*/ 1099008 h 7209248"/>
              <a:gd name="connsiteX7760" fmla="*/ 1397650 w 7427256"/>
              <a:gd name="connsiteY7760" fmla="*/ 1081089 h 7209248"/>
              <a:gd name="connsiteX7761" fmla="*/ 5406934 w 7427256"/>
              <a:gd name="connsiteY7761" fmla="*/ 1072130 h 7209248"/>
              <a:gd name="connsiteX7762" fmla="*/ 5393496 w 7427256"/>
              <a:gd name="connsiteY7762" fmla="*/ 1076609 h 7209248"/>
              <a:gd name="connsiteX7763" fmla="*/ 5406934 w 7427256"/>
              <a:gd name="connsiteY7763" fmla="*/ 1081089 h 7209248"/>
              <a:gd name="connsiteX7764" fmla="*/ 5420374 w 7427256"/>
              <a:gd name="connsiteY7764" fmla="*/ 1076609 h 7209248"/>
              <a:gd name="connsiteX7765" fmla="*/ 5406934 w 7427256"/>
              <a:gd name="connsiteY7765" fmla="*/ 1072130 h 7209248"/>
              <a:gd name="connsiteX7766" fmla="*/ 1603713 w 7427256"/>
              <a:gd name="connsiteY7766" fmla="*/ 1072130 h 7209248"/>
              <a:gd name="connsiteX7767" fmla="*/ 1612673 w 7427256"/>
              <a:gd name="connsiteY7767" fmla="*/ 1072130 h 7209248"/>
              <a:gd name="connsiteX7768" fmla="*/ 1585796 w 7427256"/>
              <a:gd name="connsiteY7768" fmla="*/ 1081089 h 7209248"/>
              <a:gd name="connsiteX7769" fmla="*/ 1208385 w 7427256"/>
              <a:gd name="connsiteY7769" fmla="*/ 1066531 h 7209248"/>
              <a:gd name="connsiteX7770" fmla="*/ 1209504 w 7427256"/>
              <a:gd name="connsiteY7770" fmla="*/ 1072130 h 7209248"/>
              <a:gd name="connsiteX7771" fmla="*/ 1205025 w 7427256"/>
              <a:gd name="connsiteY7771" fmla="*/ 1081089 h 7209248"/>
              <a:gd name="connsiteX7772" fmla="*/ 1200545 w 7427256"/>
              <a:gd name="connsiteY7772" fmla="*/ 1076609 h 7209248"/>
              <a:gd name="connsiteX7773" fmla="*/ 1205025 w 7427256"/>
              <a:gd name="connsiteY7773" fmla="*/ 1067650 h 7209248"/>
              <a:gd name="connsiteX7774" fmla="*/ 1208385 w 7427256"/>
              <a:gd name="connsiteY7774" fmla="*/ 1066531 h 7209248"/>
              <a:gd name="connsiteX7775" fmla="*/ 600273 w 7427256"/>
              <a:gd name="connsiteY7775" fmla="*/ 1063170 h 7209248"/>
              <a:gd name="connsiteX7776" fmla="*/ 600273 w 7427256"/>
              <a:gd name="connsiteY7776" fmla="*/ 1072130 h 7209248"/>
              <a:gd name="connsiteX7777" fmla="*/ 595793 w 7427256"/>
              <a:gd name="connsiteY7777" fmla="*/ 1081089 h 7209248"/>
              <a:gd name="connsiteX7778" fmla="*/ 591313 w 7427256"/>
              <a:gd name="connsiteY7778" fmla="*/ 1076609 h 7209248"/>
              <a:gd name="connsiteX7779" fmla="*/ 600273 w 7427256"/>
              <a:gd name="connsiteY7779" fmla="*/ 1063170 h 7209248"/>
              <a:gd name="connsiteX7780" fmla="*/ 1859053 w 7427256"/>
              <a:gd name="connsiteY7780" fmla="*/ 1054212 h 7209248"/>
              <a:gd name="connsiteX7781" fmla="*/ 1863533 w 7427256"/>
              <a:gd name="connsiteY7781" fmla="*/ 1063170 h 7209248"/>
              <a:gd name="connsiteX7782" fmla="*/ 1836656 w 7427256"/>
              <a:gd name="connsiteY7782" fmla="*/ 1081089 h 7209248"/>
              <a:gd name="connsiteX7783" fmla="*/ 1845614 w 7427256"/>
              <a:gd name="connsiteY7783" fmla="*/ 1063170 h 7209248"/>
              <a:gd name="connsiteX7784" fmla="*/ 1859053 w 7427256"/>
              <a:gd name="connsiteY7784" fmla="*/ 1054212 h 7209248"/>
              <a:gd name="connsiteX7785" fmla="*/ 1693306 w 7427256"/>
              <a:gd name="connsiteY7785" fmla="*/ 1054212 h 7209248"/>
              <a:gd name="connsiteX7786" fmla="*/ 1684348 w 7427256"/>
              <a:gd name="connsiteY7786" fmla="*/ 1090048 h 7209248"/>
              <a:gd name="connsiteX7787" fmla="*/ 1675389 w 7427256"/>
              <a:gd name="connsiteY7787" fmla="*/ 1081089 h 7209248"/>
              <a:gd name="connsiteX7788" fmla="*/ 1652990 w 7427256"/>
              <a:gd name="connsiteY7788" fmla="*/ 1081089 h 7209248"/>
              <a:gd name="connsiteX7789" fmla="*/ 1648511 w 7427256"/>
              <a:gd name="connsiteY7789" fmla="*/ 1090048 h 7209248"/>
              <a:gd name="connsiteX7790" fmla="*/ 1648511 w 7427256"/>
              <a:gd name="connsiteY7790" fmla="*/ 1099008 h 7209248"/>
              <a:gd name="connsiteX7791" fmla="*/ 1630592 w 7427256"/>
              <a:gd name="connsiteY7791" fmla="*/ 1107967 h 7209248"/>
              <a:gd name="connsiteX7792" fmla="*/ 1612673 w 7427256"/>
              <a:gd name="connsiteY7792" fmla="*/ 1116927 h 7209248"/>
              <a:gd name="connsiteX7793" fmla="*/ 1621632 w 7427256"/>
              <a:gd name="connsiteY7793" fmla="*/ 1099008 h 7209248"/>
              <a:gd name="connsiteX7794" fmla="*/ 1635071 w 7427256"/>
              <a:gd name="connsiteY7794" fmla="*/ 1094528 h 7209248"/>
              <a:gd name="connsiteX7795" fmla="*/ 1639551 w 7427256"/>
              <a:gd name="connsiteY7795" fmla="*/ 1085569 h 7209248"/>
              <a:gd name="connsiteX7796" fmla="*/ 1648511 w 7427256"/>
              <a:gd name="connsiteY7796" fmla="*/ 1076609 h 7209248"/>
              <a:gd name="connsiteX7797" fmla="*/ 1666429 w 7427256"/>
              <a:gd name="connsiteY7797" fmla="*/ 1072130 h 7209248"/>
              <a:gd name="connsiteX7798" fmla="*/ 1693306 w 7427256"/>
              <a:gd name="connsiteY7798" fmla="*/ 1054212 h 7209248"/>
              <a:gd name="connsiteX7799" fmla="*/ 5485328 w 7427256"/>
              <a:gd name="connsiteY7799" fmla="*/ 1049731 h 7209248"/>
              <a:gd name="connsiteX7800" fmla="*/ 5483089 w 7427256"/>
              <a:gd name="connsiteY7800" fmla="*/ 1054212 h 7209248"/>
              <a:gd name="connsiteX7801" fmla="*/ 5492048 w 7427256"/>
              <a:gd name="connsiteY7801" fmla="*/ 1054212 h 7209248"/>
              <a:gd name="connsiteX7802" fmla="*/ 5485328 w 7427256"/>
              <a:gd name="connsiteY7802" fmla="*/ 1049731 h 7209248"/>
              <a:gd name="connsiteX7803" fmla="*/ 6119199 w 7427256"/>
              <a:gd name="connsiteY7803" fmla="*/ 1045251 h 7209248"/>
              <a:gd name="connsiteX7804" fmla="*/ 6137118 w 7427256"/>
              <a:gd name="connsiteY7804" fmla="*/ 1054212 h 7209248"/>
              <a:gd name="connsiteX7805" fmla="*/ 6163996 w 7427256"/>
              <a:gd name="connsiteY7805" fmla="*/ 1058690 h 7209248"/>
              <a:gd name="connsiteX7806" fmla="*/ 6181914 w 7427256"/>
              <a:gd name="connsiteY7806" fmla="*/ 1072130 h 7209248"/>
              <a:gd name="connsiteX7807" fmla="*/ 6199832 w 7427256"/>
              <a:gd name="connsiteY7807" fmla="*/ 1063170 h 7209248"/>
              <a:gd name="connsiteX7808" fmla="*/ 6199832 w 7427256"/>
              <a:gd name="connsiteY7808" fmla="*/ 1054212 h 7209248"/>
              <a:gd name="connsiteX7809" fmla="*/ 6235670 w 7427256"/>
              <a:gd name="connsiteY7809" fmla="*/ 1072130 h 7209248"/>
              <a:gd name="connsiteX7810" fmla="*/ 6235670 w 7427256"/>
              <a:gd name="connsiteY7810" fmla="*/ 1081089 h 7209248"/>
              <a:gd name="connsiteX7811" fmla="*/ 6249108 w 7427256"/>
              <a:gd name="connsiteY7811" fmla="*/ 1094528 h 7209248"/>
              <a:gd name="connsiteX7812" fmla="*/ 6226711 w 7427256"/>
              <a:gd name="connsiteY7812" fmla="*/ 1099008 h 7209248"/>
              <a:gd name="connsiteX7813" fmla="*/ 6208792 w 7427256"/>
              <a:gd name="connsiteY7813" fmla="*/ 1099008 h 7209248"/>
              <a:gd name="connsiteX7814" fmla="*/ 6172954 w 7427256"/>
              <a:gd name="connsiteY7814" fmla="*/ 1081089 h 7209248"/>
              <a:gd name="connsiteX7815" fmla="*/ 6155036 w 7427256"/>
              <a:gd name="connsiteY7815" fmla="*/ 1081089 h 7209248"/>
              <a:gd name="connsiteX7816" fmla="*/ 6128158 w 7427256"/>
              <a:gd name="connsiteY7816" fmla="*/ 1063170 h 7209248"/>
              <a:gd name="connsiteX7817" fmla="*/ 626031 w 7427256"/>
              <a:gd name="connsiteY7817" fmla="*/ 1039653 h 7209248"/>
              <a:gd name="connsiteX7818" fmla="*/ 627150 w 7427256"/>
              <a:gd name="connsiteY7818" fmla="*/ 1045251 h 7209248"/>
              <a:gd name="connsiteX7819" fmla="*/ 618192 w 7427256"/>
              <a:gd name="connsiteY7819" fmla="*/ 1045251 h 7209248"/>
              <a:gd name="connsiteX7820" fmla="*/ 622670 w 7427256"/>
              <a:gd name="connsiteY7820" fmla="*/ 1040773 h 7209248"/>
              <a:gd name="connsiteX7821" fmla="*/ 626031 w 7427256"/>
              <a:gd name="connsiteY7821" fmla="*/ 1039653 h 7209248"/>
              <a:gd name="connsiteX7822" fmla="*/ 1239742 w 7427256"/>
              <a:gd name="connsiteY7822" fmla="*/ 1039373 h 7209248"/>
              <a:gd name="connsiteX7823" fmla="*/ 1236383 w 7427256"/>
              <a:gd name="connsiteY7823" fmla="*/ 1045251 h 7209248"/>
              <a:gd name="connsiteX7824" fmla="*/ 1227424 w 7427256"/>
              <a:gd name="connsiteY7824" fmla="*/ 1045251 h 7209248"/>
              <a:gd name="connsiteX7825" fmla="*/ 1236383 w 7427256"/>
              <a:gd name="connsiteY7825" fmla="*/ 1040773 h 7209248"/>
              <a:gd name="connsiteX7826" fmla="*/ 1239742 w 7427256"/>
              <a:gd name="connsiteY7826" fmla="*/ 1039373 h 7209248"/>
              <a:gd name="connsiteX7827" fmla="*/ 6199832 w 7427256"/>
              <a:gd name="connsiteY7827" fmla="*/ 1036293 h 7209248"/>
              <a:gd name="connsiteX7828" fmla="*/ 6199832 w 7427256"/>
              <a:gd name="connsiteY7828" fmla="*/ 1040773 h 7209248"/>
              <a:gd name="connsiteX7829" fmla="*/ 6195353 w 7427256"/>
              <a:gd name="connsiteY7829" fmla="*/ 1045251 h 7209248"/>
              <a:gd name="connsiteX7830" fmla="*/ 6190873 w 7427256"/>
              <a:gd name="connsiteY7830" fmla="*/ 1045251 h 7209248"/>
              <a:gd name="connsiteX7831" fmla="*/ 6190873 w 7427256"/>
              <a:gd name="connsiteY7831" fmla="*/ 1040773 h 7209248"/>
              <a:gd name="connsiteX7832" fmla="*/ 6199832 w 7427256"/>
              <a:gd name="connsiteY7832" fmla="*/ 1036293 h 7209248"/>
              <a:gd name="connsiteX7833" fmla="*/ 1791859 w 7427256"/>
              <a:gd name="connsiteY7833" fmla="*/ 1036293 h 7209248"/>
              <a:gd name="connsiteX7834" fmla="*/ 1800818 w 7427256"/>
              <a:gd name="connsiteY7834" fmla="*/ 1040773 h 7209248"/>
              <a:gd name="connsiteX7835" fmla="*/ 1791859 w 7427256"/>
              <a:gd name="connsiteY7835" fmla="*/ 1045251 h 7209248"/>
              <a:gd name="connsiteX7836" fmla="*/ 1782900 w 7427256"/>
              <a:gd name="connsiteY7836" fmla="*/ 1045251 h 7209248"/>
              <a:gd name="connsiteX7837" fmla="*/ 1791859 w 7427256"/>
              <a:gd name="connsiteY7837" fmla="*/ 1036293 h 7209248"/>
              <a:gd name="connsiteX7838" fmla="*/ 5975850 w 7427256"/>
              <a:gd name="connsiteY7838" fmla="*/ 1027334 h 7209248"/>
              <a:gd name="connsiteX7839" fmla="*/ 6038565 w 7427256"/>
              <a:gd name="connsiteY7839" fmla="*/ 1027334 h 7209248"/>
              <a:gd name="connsiteX7840" fmla="*/ 6056484 w 7427256"/>
              <a:gd name="connsiteY7840" fmla="*/ 1045251 h 7209248"/>
              <a:gd name="connsiteX7841" fmla="*/ 6047525 w 7427256"/>
              <a:gd name="connsiteY7841" fmla="*/ 1054212 h 7209248"/>
              <a:gd name="connsiteX7842" fmla="*/ 6020646 w 7427256"/>
              <a:gd name="connsiteY7842" fmla="*/ 1063170 h 7209248"/>
              <a:gd name="connsiteX7843" fmla="*/ 6029606 w 7427256"/>
              <a:gd name="connsiteY7843" fmla="*/ 1054212 h 7209248"/>
              <a:gd name="connsiteX7844" fmla="*/ 5975850 w 7427256"/>
              <a:gd name="connsiteY7844" fmla="*/ 1045251 h 7209248"/>
              <a:gd name="connsiteX7845" fmla="*/ 5536844 w 7427256"/>
              <a:gd name="connsiteY7845" fmla="*/ 1027334 h 7209248"/>
              <a:gd name="connsiteX7846" fmla="*/ 5563723 w 7427256"/>
              <a:gd name="connsiteY7846" fmla="*/ 1036293 h 7209248"/>
              <a:gd name="connsiteX7847" fmla="*/ 5572682 w 7427256"/>
              <a:gd name="connsiteY7847" fmla="*/ 1036293 h 7209248"/>
              <a:gd name="connsiteX7848" fmla="*/ 5545804 w 7427256"/>
              <a:gd name="connsiteY7848" fmla="*/ 1027334 h 7209248"/>
              <a:gd name="connsiteX7849" fmla="*/ 5259106 w 7427256"/>
              <a:gd name="connsiteY7849" fmla="*/ 1027334 h 7209248"/>
              <a:gd name="connsiteX7850" fmla="*/ 5268066 w 7427256"/>
              <a:gd name="connsiteY7850" fmla="*/ 1036293 h 7209248"/>
              <a:gd name="connsiteX7851" fmla="*/ 5277026 w 7427256"/>
              <a:gd name="connsiteY7851" fmla="*/ 1027334 h 7209248"/>
              <a:gd name="connsiteX7852" fmla="*/ 5268066 w 7427256"/>
              <a:gd name="connsiteY7852" fmla="*/ 1027334 h 7209248"/>
              <a:gd name="connsiteX7853" fmla="*/ 1478284 w 7427256"/>
              <a:gd name="connsiteY7853" fmla="*/ 1027334 h 7209248"/>
              <a:gd name="connsiteX7854" fmla="*/ 1442446 w 7427256"/>
              <a:gd name="connsiteY7854" fmla="*/ 1045251 h 7209248"/>
              <a:gd name="connsiteX7855" fmla="*/ 1460365 w 7427256"/>
              <a:gd name="connsiteY7855" fmla="*/ 1036293 h 7209248"/>
              <a:gd name="connsiteX7856" fmla="*/ 5504926 w 7427256"/>
              <a:gd name="connsiteY7856" fmla="*/ 1024533 h 7209248"/>
              <a:gd name="connsiteX7857" fmla="*/ 5501008 w 7427256"/>
              <a:gd name="connsiteY7857" fmla="*/ 1027334 h 7209248"/>
              <a:gd name="connsiteX7858" fmla="*/ 5501008 w 7427256"/>
              <a:gd name="connsiteY7858" fmla="*/ 1045251 h 7209248"/>
              <a:gd name="connsiteX7859" fmla="*/ 5509966 w 7427256"/>
              <a:gd name="connsiteY7859" fmla="*/ 1036293 h 7209248"/>
              <a:gd name="connsiteX7860" fmla="*/ 5504926 w 7427256"/>
              <a:gd name="connsiteY7860" fmla="*/ 1024533 h 7209248"/>
              <a:gd name="connsiteX7861" fmla="*/ 2150231 w 7427256"/>
              <a:gd name="connsiteY7861" fmla="*/ 1018374 h 7209248"/>
              <a:gd name="connsiteX7862" fmla="*/ 2150231 w 7427256"/>
              <a:gd name="connsiteY7862" fmla="*/ 1027334 h 7209248"/>
              <a:gd name="connsiteX7863" fmla="*/ 2154711 w 7427256"/>
              <a:gd name="connsiteY7863" fmla="*/ 1022854 h 7209248"/>
              <a:gd name="connsiteX7864" fmla="*/ 2159190 w 7427256"/>
              <a:gd name="connsiteY7864" fmla="*/ 1018374 h 7209248"/>
              <a:gd name="connsiteX7865" fmla="*/ 2150231 w 7427256"/>
              <a:gd name="connsiteY7865" fmla="*/ 1018374 h 7209248"/>
              <a:gd name="connsiteX7866" fmla="*/ 1684348 w 7427256"/>
              <a:gd name="connsiteY7866" fmla="*/ 1018374 h 7209248"/>
              <a:gd name="connsiteX7867" fmla="*/ 1693306 w 7427256"/>
              <a:gd name="connsiteY7867" fmla="*/ 1027334 h 7209248"/>
              <a:gd name="connsiteX7868" fmla="*/ 1675389 w 7427256"/>
              <a:gd name="connsiteY7868" fmla="*/ 1027334 h 7209248"/>
              <a:gd name="connsiteX7869" fmla="*/ 1684348 w 7427256"/>
              <a:gd name="connsiteY7869" fmla="*/ 1018374 h 7209248"/>
              <a:gd name="connsiteX7870" fmla="*/ 1646270 w 7427256"/>
              <a:gd name="connsiteY7870" fmla="*/ 1011654 h 7209248"/>
              <a:gd name="connsiteX7871" fmla="*/ 1657470 w 7427256"/>
              <a:gd name="connsiteY7871" fmla="*/ 1018374 h 7209248"/>
              <a:gd name="connsiteX7872" fmla="*/ 1657470 w 7427256"/>
              <a:gd name="connsiteY7872" fmla="*/ 1036293 h 7209248"/>
              <a:gd name="connsiteX7873" fmla="*/ 1648511 w 7427256"/>
              <a:gd name="connsiteY7873" fmla="*/ 1027334 h 7209248"/>
              <a:gd name="connsiteX7874" fmla="*/ 1646270 w 7427256"/>
              <a:gd name="connsiteY7874" fmla="*/ 1011654 h 7209248"/>
              <a:gd name="connsiteX7875" fmla="*/ 5742908 w 7427256"/>
              <a:gd name="connsiteY7875" fmla="*/ 1009415 h 7209248"/>
              <a:gd name="connsiteX7876" fmla="*/ 5756348 w 7427256"/>
              <a:gd name="connsiteY7876" fmla="*/ 1013894 h 7209248"/>
              <a:gd name="connsiteX7877" fmla="*/ 5760828 w 7427256"/>
              <a:gd name="connsiteY7877" fmla="*/ 1027334 h 7209248"/>
              <a:gd name="connsiteX7878" fmla="*/ 5760828 w 7427256"/>
              <a:gd name="connsiteY7878" fmla="*/ 1045251 h 7209248"/>
              <a:gd name="connsiteX7879" fmla="*/ 5769786 w 7427256"/>
              <a:gd name="connsiteY7879" fmla="*/ 1072130 h 7209248"/>
              <a:gd name="connsiteX7880" fmla="*/ 5751868 w 7427256"/>
              <a:gd name="connsiteY7880" fmla="*/ 1063170 h 7209248"/>
              <a:gd name="connsiteX7881" fmla="*/ 5742908 w 7427256"/>
              <a:gd name="connsiteY7881" fmla="*/ 1027334 h 7209248"/>
              <a:gd name="connsiteX7882" fmla="*/ 1881452 w 7427256"/>
              <a:gd name="connsiteY7882" fmla="*/ 1009415 h 7209248"/>
              <a:gd name="connsiteX7883" fmla="*/ 1881452 w 7427256"/>
              <a:gd name="connsiteY7883" fmla="*/ 1018374 h 7209248"/>
              <a:gd name="connsiteX7884" fmla="*/ 1881452 w 7427256"/>
              <a:gd name="connsiteY7884" fmla="*/ 1027334 h 7209248"/>
              <a:gd name="connsiteX7885" fmla="*/ 1876972 w 7427256"/>
              <a:gd name="connsiteY7885" fmla="*/ 1018374 h 7209248"/>
              <a:gd name="connsiteX7886" fmla="*/ 1881452 w 7427256"/>
              <a:gd name="connsiteY7886" fmla="*/ 1009415 h 7209248"/>
              <a:gd name="connsiteX7887" fmla="*/ 1540998 w 7427256"/>
              <a:gd name="connsiteY7887" fmla="*/ 1009415 h 7209248"/>
              <a:gd name="connsiteX7888" fmla="*/ 1540998 w 7427256"/>
              <a:gd name="connsiteY7888" fmla="*/ 1018374 h 7209248"/>
              <a:gd name="connsiteX7889" fmla="*/ 1532039 w 7427256"/>
              <a:gd name="connsiteY7889" fmla="*/ 1027334 h 7209248"/>
              <a:gd name="connsiteX7890" fmla="*/ 1532039 w 7427256"/>
              <a:gd name="connsiteY7890" fmla="*/ 1018374 h 7209248"/>
              <a:gd name="connsiteX7891" fmla="*/ 1532039 w 7427256"/>
              <a:gd name="connsiteY7891" fmla="*/ 1013894 h 7209248"/>
              <a:gd name="connsiteX7892" fmla="*/ 1540998 w 7427256"/>
              <a:gd name="connsiteY7892" fmla="*/ 1009415 h 7209248"/>
              <a:gd name="connsiteX7893" fmla="*/ 1263261 w 7427256"/>
              <a:gd name="connsiteY7893" fmla="*/ 1009415 h 7209248"/>
              <a:gd name="connsiteX7894" fmla="*/ 1263261 w 7427256"/>
              <a:gd name="connsiteY7894" fmla="*/ 1018374 h 7209248"/>
              <a:gd name="connsiteX7895" fmla="*/ 1254302 w 7427256"/>
              <a:gd name="connsiteY7895" fmla="*/ 1018374 h 7209248"/>
              <a:gd name="connsiteX7896" fmla="*/ 1263261 w 7427256"/>
              <a:gd name="connsiteY7896" fmla="*/ 1009415 h 7209248"/>
              <a:gd name="connsiteX7897" fmla="*/ 654028 w 7427256"/>
              <a:gd name="connsiteY7897" fmla="*/ 1009415 h 7209248"/>
              <a:gd name="connsiteX7898" fmla="*/ 654028 w 7427256"/>
              <a:gd name="connsiteY7898" fmla="*/ 1018374 h 7209248"/>
              <a:gd name="connsiteX7899" fmla="*/ 645069 w 7427256"/>
              <a:gd name="connsiteY7899" fmla="*/ 1018374 h 7209248"/>
              <a:gd name="connsiteX7900" fmla="*/ 654028 w 7427256"/>
              <a:gd name="connsiteY7900" fmla="*/ 1009415 h 7209248"/>
              <a:gd name="connsiteX7901" fmla="*/ 5966891 w 7427256"/>
              <a:gd name="connsiteY7901" fmla="*/ 1000455 h 7209248"/>
              <a:gd name="connsiteX7902" fmla="*/ 5971371 w 7427256"/>
              <a:gd name="connsiteY7902" fmla="*/ 1004935 h 7209248"/>
              <a:gd name="connsiteX7903" fmla="*/ 5966891 w 7427256"/>
              <a:gd name="connsiteY7903" fmla="*/ 1009415 h 7209248"/>
              <a:gd name="connsiteX7904" fmla="*/ 5957932 w 7427256"/>
              <a:gd name="connsiteY7904" fmla="*/ 1009415 h 7209248"/>
              <a:gd name="connsiteX7905" fmla="*/ 5178472 w 7427256"/>
              <a:gd name="connsiteY7905" fmla="*/ 1000455 h 7209248"/>
              <a:gd name="connsiteX7906" fmla="*/ 5196392 w 7427256"/>
              <a:gd name="connsiteY7906" fmla="*/ 1009415 h 7209248"/>
              <a:gd name="connsiteX7907" fmla="*/ 5196392 w 7427256"/>
              <a:gd name="connsiteY7907" fmla="*/ 1000455 h 7209248"/>
              <a:gd name="connsiteX7908" fmla="*/ 2141272 w 7427256"/>
              <a:gd name="connsiteY7908" fmla="*/ 994855 h 7209248"/>
              <a:gd name="connsiteX7909" fmla="*/ 2132312 w 7427256"/>
              <a:gd name="connsiteY7909" fmla="*/ 995976 h 7209248"/>
              <a:gd name="connsiteX7910" fmla="*/ 2123353 w 7427256"/>
              <a:gd name="connsiteY7910" fmla="*/ 1009415 h 7209248"/>
              <a:gd name="connsiteX7911" fmla="*/ 2105434 w 7427256"/>
              <a:gd name="connsiteY7911" fmla="*/ 1009415 h 7209248"/>
              <a:gd name="connsiteX7912" fmla="*/ 2087516 w 7427256"/>
              <a:gd name="connsiteY7912" fmla="*/ 1009415 h 7209248"/>
              <a:gd name="connsiteX7913" fmla="*/ 2078557 w 7427256"/>
              <a:gd name="connsiteY7913" fmla="*/ 1018374 h 7209248"/>
              <a:gd name="connsiteX7914" fmla="*/ 2060638 w 7427256"/>
              <a:gd name="connsiteY7914" fmla="*/ 1027334 h 7209248"/>
              <a:gd name="connsiteX7915" fmla="*/ 2051679 w 7427256"/>
              <a:gd name="connsiteY7915" fmla="*/ 1031813 h 7209248"/>
              <a:gd name="connsiteX7916" fmla="*/ 2042719 w 7427256"/>
              <a:gd name="connsiteY7916" fmla="*/ 1036293 h 7209248"/>
              <a:gd name="connsiteX7917" fmla="*/ 2033760 w 7427256"/>
              <a:gd name="connsiteY7917" fmla="*/ 1054212 h 7209248"/>
              <a:gd name="connsiteX7918" fmla="*/ 2042719 w 7427256"/>
              <a:gd name="connsiteY7918" fmla="*/ 1072130 h 7209248"/>
              <a:gd name="connsiteX7919" fmla="*/ 2087516 w 7427256"/>
              <a:gd name="connsiteY7919" fmla="*/ 1054212 h 7209248"/>
              <a:gd name="connsiteX7920" fmla="*/ 2123353 w 7427256"/>
              <a:gd name="connsiteY7920" fmla="*/ 1018374 h 7209248"/>
              <a:gd name="connsiteX7921" fmla="*/ 2150231 w 7427256"/>
              <a:gd name="connsiteY7921" fmla="*/ 1000455 h 7209248"/>
              <a:gd name="connsiteX7922" fmla="*/ 2141272 w 7427256"/>
              <a:gd name="connsiteY7922" fmla="*/ 994855 h 7209248"/>
              <a:gd name="connsiteX7923" fmla="*/ 6101280 w 7427256"/>
              <a:gd name="connsiteY7923" fmla="*/ 991496 h 7209248"/>
              <a:gd name="connsiteX7924" fmla="*/ 6128158 w 7427256"/>
              <a:gd name="connsiteY7924" fmla="*/ 1009415 h 7209248"/>
              <a:gd name="connsiteX7925" fmla="*/ 6146076 w 7427256"/>
              <a:gd name="connsiteY7925" fmla="*/ 1031813 h 7209248"/>
              <a:gd name="connsiteX7926" fmla="*/ 6119199 w 7427256"/>
              <a:gd name="connsiteY7926" fmla="*/ 1027334 h 7209248"/>
              <a:gd name="connsiteX7927" fmla="*/ 6101280 w 7427256"/>
              <a:gd name="connsiteY7927" fmla="*/ 1009415 h 7209248"/>
              <a:gd name="connsiteX7928" fmla="*/ 5384537 w 7427256"/>
              <a:gd name="connsiteY7928" fmla="*/ 991496 h 7209248"/>
              <a:gd name="connsiteX7929" fmla="*/ 5384537 w 7427256"/>
              <a:gd name="connsiteY7929" fmla="*/ 1009415 h 7209248"/>
              <a:gd name="connsiteX7930" fmla="*/ 5366618 w 7427256"/>
              <a:gd name="connsiteY7930" fmla="*/ 1000455 h 7209248"/>
              <a:gd name="connsiteX7931" fmla="*/ 1818737 w 7427256"/>
              <a:gd name="connsiteY7931" fmla="*/ 982537 h 7209248"/>
              <a:gd name="connsiteX7932" fmla="*/ 1823217 w 7427256"/>
              <a:gd name="connsiteY7932" fmla="*/ 987016 h 7209248"/>
              <a:gd name="connsiteX7933" fmla="*/ 1818737 w 7427256"/>
              <a:gd name="connsiteY7933" fmla="*/ 991496 h 7209248"/>
              <a:gd name="connsiteX7934" fmla="*/ 1809778 w 7427256"/>
              <a:gd name="connsiteY7934" fmla="*/ 991496 h 7209248"/>
              <a:gd name="connsiteX7935" fmla="*/ 1315336 w 7427256"/>
              <a:gd name="connsiteY7935" fmla="*/ 979737 h 7209248"/>
              <a:gd name="connsiteX7936" fmla="*/ 1317017 w 7427256"/>
              <a:gd name="connsiteY7936" fmla="*/ 982537 h 7209248"/>
              <a:gd name="connsiteX7937" fmla="*/ 1281179 w 7427256"/>
              <a:gd name="connsiteY7937" fmla="*/ 1000455 h 7209248"/>
              <a:gd name="connsiteX7938" fmla="*/ 1290138 w 7427256"/>
              <a:gd name="connsiteY7938" fmla="*/ 991496 h 7209248"/>
              <a:gd name="connsiteX7939" fmla="*/ 1315336 w 7427256"/>
              <a:gd name="connsiteY7939" fmla="*/ 979737 h 7209248"/>
              <a:gd name="connsiteX7940" fmla="*/ 697705 w 7427256"/>
              <a:gd name="connsiteY7940" fmla="*/ 979737 h 7209248"/>
              <a:gd name="connsiteX7941" fmla="*/ 698825 w 7427256"/>
              <a:gd name="connsiteY7941" fmla="*/ 982537 h 7209248"/>
              <a:gd name="connsiteX7942" fmla="*/ 689866 w 7427256"/>
              <a:gd name="connsiteY7942" fmla="*/ 991496 h 7209248"/>
              <a:gd name="connsiteX7943" fmla="*/ 671947 w 7427256"/>
              <a:gd name="connsiteY7943" fmla="*/ 1000455 h 7209248"/>
              <a:gd name="connsiteX7944" fmla="*/ 680906 w 7427256"/>
              <a:gd name="connsiteY7944" fmla="*/ 991496 h 7209248"/>
              <a:gd name="connsiteX7945" fmla="*/ 697705 w 7427256"/>
              <a:gd name="connsiteY7945" fmla="*/ 979737 h 7209248"/>
              <a:gd name="connsiteX7946" fmla="*/ 5922094 w 7427256"/>
              <a:gd name="connsiteY7946" fmla="*/ 976938 h 7209248"/>
              <a:gd name="connsiteX7947" fmla="*/ 5926574 w 7427256"/>
              <a:gd name="connsiteY7947" fmla="*/ 978057 h 7209248"/>
              <a:gd name="connsiteX7948" fmla="*/ 5940014 w 7427256"/>
              <a:gd name="connsiteY7948" fmla="*/ 982537 h 7209248"/>
              <a:gd name="connsiteX7949" fmla="*/ 5922094 w 7427256"/>
              <a:gd name="connsiteY7949" fmla="*/ 991496 h 7209248"/>
              <a:gd name="connsiteX7950" fmla="*/ 5917614 w 7427256"/>
              <a:gd name="connsiteY7950" fmla="*/ 982537 h 7209248"/>
              <a:gd name="connsiteX7951" fmla="*/ 5922094 w 7427256"/>
              <a:gd name="connsiteY7951" fmla="*/ 976938 h 7209248"/>
              <a:gd name="connsiteX7952" fmla="*/ 6065442 w 7427256"/>
              <a:gd name="connsiteY7952" fmla="*/ 973577 h 7209248"/>
              <a:gd name="connsiteX7953" fmla="*/ 6065442 w 7427256"/>
              <a:gd name="connsiteY7953" fmla="*/ 982537 h 7209248"/>
              <a:gd name="connsiteX7954" fmla="*/ 6074402 w 7427256"/>
              <a:gd name="connsiteY7954" fmla="*/ 982537 h 7209248"/>
              <a:gd name="connsiteX7955" fmla="*/ 6065442 w 7427256"/>
              <a:gd name="connsiteY7955" fmla="*/ 973577 h 7209248"/>
              <a:gd name="connsiteX7956" fmla="*/ 5895217 w 7427256"/>
              <a:gd name="connsiteY7956" fmla="*/ 973577 h 7209248"/>
              <a:gd name="connsiteX7957" fmla="*/ 5904176 w 7427256"/>
              <a:gd name="connsiteY7957" fmla="*/ 982537 h 7209248"/>
              <a:gd name="connsiteX7958" fmla="*/ 5895217 w 7427256"/>
              <a:gd name="connsiteY7958" fmla="*/ 982537 h 7209248"/>
              <a:gd name="connsiteX7959" fmla="*/ 5895217 w 7427256"/>
              <a:gd name="connsiteY7959" fmla="*/ 973577 h 7209248"/>
              <a:gd name="connsiteX7960" fmla="*/ 5689152 w 7427256"/>
              <a:gd name="connsiteY7960" fmla="*/ 973577 h 7209248"/>
              <a:gd name="connsiteX7961" fmla="*/ 5724990 w 7427256"/>
              <a:gd name="connsiteY7961" fmla="*/ 982537 h 7209248"/>
              <a:gd name="connsiteX7962" fmla="*/ 5716031 w 7427256"/>
              <a:gd name="connsiteY7962" fmla="*/ 982537 h 7209248"/>
              <a:gd name="connsiteX7963" fmla="*/ 5680194 w 7427256"/>
              <a:gd name="connsiteY7963" fmla="*/ 982537 h 7209248"/>
              <a:gd name="connsiteX7964" fmla="*/ 5203110 w 7427256"/>
              <a:gd name="connsiteY7964" fmla="*/ 969097 h 7209248"/>
              <a:gd name="connsiteX7965" fmla="*/ 5196392 w 7427256"/>
              <a:gd name="connsiteY7965" fmla="*/ 973577 h 7209248"/>
              <a:gd name="connsiteX7966" fmla="*/ 5205350 w 7427256"/>
              <a:gd name="connsiteY7966" fmla="*/ 973577 h 7209248"/>
              <a:gd name="connsiteX7967" fmla="*/ 5203110 w 7427256"/>
              <a:gd name="connsiteY7967" fmla="*/ 969097 h 7209248"/>
              <a:gd name="connsiteX7968" fmla="*/ 5957932 w 7427256"/>
              <a:gd name="connsiteY7968" fmla="*/ 964619 h 7209248"/>
              <a:gd name="connsiteX7969" fmla="*/ 6011688 w 7427256"/>
              <a:gd name="connsiteY7969" fmla="*/ 991496 h 7209248"/>
              <a:gd name="connsiteX7970" fmla="*/ 5993768 w 7427256"/>
              <a:gd name="connsiteY7970" fmla="*/ 991496 h 7209248"/>
              <a:gd name="connsiteX7971" fmla="*/ 5984810 w 7427256"/>
              <a:gd name="connsiteY7971" fmla="*/ 991496 h 7209248"/>
              <a:gd name="connsiteX7972" fmla="*/ 5975850 w 7427256"/>
              <a:gd name="connsiteY7972" fmla="*/ 982537 h 7209248"/>
              <a:gd name="connsiteX7973" fmla="*/ 5957932 w 7427256"/>
              <a:gd name="connsiteY7973" fmla="*/ 973577 h 7209248"/>
              <a:gd name="connsiteX7974" fmla="*/ 5948972 w 7427256"/>
              <a:gd name="connsiteY7974" fmla="*/ 969097 h 7209248"/>
              <a:gd name="connsiteX7975" fmla="*/ 5957932 w 7427256"/>
              <a:gd name="connsiteY7975" fmla="*/ 964619 h 7209248"/>
              <a:gd name="connsiteX7976" fmla="*/ 5492048 w 7427256"/>
              <a:gd name="connsiteY7976" fmla="*/ 964619 h 7209248"/>
              <a:gd name="connsiteX7977" fmla="*/ 5501008 w 7427256"/>
              <a:gd name="connsiteY7977" fmla="*/ 964619 h 7209248"/>
              <a:gd name="connsiteX7978" fmla="*/ 5509966 w 7427256"/>
              <a:gd name="connsiteY7978" fmla="*/ 964619 h 7209248"/>
              <a:gd name="connsiteX7979" fmla="*/ 5509966 w 7427256"/>
              <a:gd name="connsiteY7979" fmla="*/ 973577 h 7209248"/>
              <a:gd name="connsiteX7980" fmla="*/ 5492048 w 7427256"/>
              <a:gd name="connsiteY7980" fmla="*/ 964619 h 7209248"/>
              <a:gd name="connsiteX7981" fmla="*/ 2177108 w 7427256"/>
              <a:gd name="connsiteY7981" fmla="*/ 964619 h 7209248"/>
              <a:gd name="connsiteX7982" fmla="*/ 2168150 w 7427256"/>
              <a:gd name="connsiteY7982" fmla="*/ 982537 h 7209248"/>
              <a:gd name="connsiteX7983" fmla="*/ 2186068 w 7427256"/>
              <a:gd name="connsiteY7983" fmla="*/ 973577 h 7209248"/>
              <a:gd name="connsiteX7984" fmla="*/ 5805027 w 7427256"/>
              <a:gd name="connsiteY7984" fmla="*/ 956256 h 7209248"/>
              <a:gd name="connsiteX7985" fmla="*/ 5796664 w 7427256"/>
              <a:gd name="connsiteY7985" fmla="*/ 964619 h 7209248"/>
              <a:gd name="connsiteX7986" fmla="*/ 5778745 w 7427256"/>
              <a:gd name="connsiteY7986" fmla="*/ 982537 h 7209248"/>
              <a:gd name="connsiteX7987" fmla="*/ 5787705 w 7427256"/>
              <a:gd name="connsiteY7987" fmla="*/ 964619 h 7209248"/>
              <a:gd name="connsiteX7988" fmla="*/ 5805624 w 7427256"/>
              <a:gd name="connsiteY7988" fmla="*/ 955659 h 7209248"/>
              <a:gd name="connsiteX7989" fmla="*/ 5805624 w 7427256"/>
              <a:gd name="connsiteY7989" fmla="*/ 955968 h 7209248"/>
              <a:gd name="connsiteX7990" fmla="*/ 5805027 w 7427256"/>
              <a:gd name="connsiteY7990" fmla="*/ 956256 h 7209248"/>
              <a:gd name="connsiteX7991" fmla="*/ 5366618 w 7427256"/>
              <a:gd name="connsiteY7991" fmla="*/ 955659 h 7209248"/>
              <a:gd name="connsiteX7992" fmla="*/ 5393496 w 7427256"/>
              <a:gd name="connsiteY7992" fmla="*/ 964619 h 7209248"/>
              <a:gd name="connsiteX7993" fmla="*/ 5393496 w 7427256"/>
              <a:gd name="connsiteY7993" fmla="*/ 982537 h 7209248"/>
              <a:gd name="connsiteX7994" fmla="*/ 5366618 w 7427256"/>
              <a:gd name="connsiteY7994" fmla="*/ 973577 h 7209248"/>
              <a:gd name="connsiteX7995" fmla="*/ 5812063 w 7427256"/>
              <a:gd name="connsiteY7995" fmla="*/ 952859 h 7209248"/>
              <a:gd name="connsiteX7996" fmla="*/ 5819063 w 7427256"/>
              <a:gd name="connsiteY7996" fmla="*/ 955659 h 7209248"/>
              <a:gd name="connsiteX7997" fmla="*/ 5832502 w 7427256"/>
              <a:gd name="connsiteY7997" fmla="*/ 969097 h 7209248"/>
              <a:gd name="connsiteX7998" fmla="*/ 5814582 w 7427256"/>
              <a:gd name="connsiteY7998" fmla="*/ 982537 h 7209248"/>
              <a:gd name="connsiteX7999" fmla="*/ 5823542 w 7427256"/>
              <a:gd name="connsiteY7999" fmla="*/ 1009415 h 7209248"/>
              <a:gd name="connsiteX8000" fmla="*/ 5850420 w 7427256"/>
              <a:gd name="connsiteY8000" fmla="*/ 964619 h 7209248"/>
              <a:gd name="connsiteX8001" fmla="*/ 5877298 w 7427256"/>
              <a:gd name="connsiteY8001" fmla="*/ 982537 h 7209248"/>
              <a:gd name="connsiteX8002" fmla="*/ 5877298 w 7427256"/>
              <a:gd name="connsiteY8002" fmla="*/ 987016 h 7209248"/>
              <a:gd name="connsiteX8003" fmla="*/ 5881778 w 7427256"/>
              <a:gd name="connsiteY8003" fmla="*/ 991496 h 7209248"/>
              <a:gd name="connsiteX8004" fmla="*/ 5895217 w 7427256"/>
              <a:gd name="connsiteY8004" fmla="*/ 995976 h 7209248"/>
              <a:gd name="connsiteX8005" fmla="*/ 5913134 w 7427256"/>
              <a:gd name="connsiteY8005" fmla="*/ 1000455 h 7209248"/>
              <a:gd name="connsiteX8006" fmla="*/ 5940014 w 7427256"/>
              <a:gd name="connsiteY8006" fmla="*/ 1018374 h 7209248"/>
              <a:gd name="connsiteX8007" fmla="*/ 5940014 w 7427256"/>
              <a:gd name="connsiteY8007" fmla="*/ 1027334 h 7209248"/>
              <a:gd name="connsiteX8008" fmla="*/ 5913134 w 7427256"/>
              <a:gd name="connsiteY8008" fmla="*/ 1027334 h 7209248"/>
              <a:gd name="connsiteX8009" fmla="*/ 5886257 w 7427256"/>
              <a:gd name="connsiteY8009" fmla="*/ 1018374 h 7209248"/>
              <a:gd name="connsiteX8010" fmla="*/ 5886257 w 7427256"/>
              <a:gd name="connsiteY8010" fmla="*/ 1027334 h 7209248"/>
              <a:gd name="connsiteX8011" fmla="*/ 5895217 w 7427256"/>
              <a:gd name="connsiteY8011" fmla="*/ 1027334 h 7209248"/>
              <a:gd name="connsiteX8012" fmla="*/ 5917614 w 7427256"/>
              <a:gd name="connsiteY8012" fmla="*/ 1040773 h 7209248"/>
              <a:gd name="connsiteX8013" fmla="*/ 5948972 w 7427256"/>
              <a:gd name="connsiteY8013" fmla="*/ 1054212 h 7209248"/>
              <a:gd name="connsiteX8014" fmla="*/ 5957932 w 7427256"/>
              <a:gd name="connsiteY8014" fmla="*/ 1058690 h 7209248"/>
              <a:gd name="connsiteX8015" fmla="*/ 5957932 w 7427256"/>
              <a:gd name="connsiteY8015" fmla="*/ 1063170 h 7209248"/>
              <a:gd name="connsiteX8016" fmla="*/ 5922094 w 7427256"/>
              <a:gd name="connsiteY8016" fmla="*/ 1063170 h 7209248"/>
              <a:gd name="connsiteX8017" fmla="*/ 5904176 w 7427256"/>
              <a:gd name="connsiteY8017" fmla="*/ 1054212 h 7209248"/>
              <a:gd name="connsiteX8018" fmla="*/ 5890737 w 7427256"/>
              <a:gd name="connsiteY8018" fmla="*/ 1045251 h 7209248"/>
              <a:gd name="connsiteX8019" fmla="*/ 5877298 w 7427256"/>
              <a:gd name="connsiteY8019" fmla="*/ 1054212 h 7209248"/>
              <a:gd name="connsiteX8020" fmla="*/ 5881778 w 7427256"/>
              <a:gd name="connsiteY8020" fmla="*/ 1072130 h 7209248"/>
              <a:gd name="connsiteX8021" fmla="*/ 5899696 w 7427256"/>
              <a:gd name="connsiteY8021" fmla="*/ 1081089 h 7209248"/>
              <a:gd name="connsiteX8022" fmla="*/ 5940014 w 7427256"/>
              <a:gd name="connsiteY8022" fmla="*/ 1090048 h 7209248"/>
              <a:gd name="connsiteX8023" fmla="*/ 5975850 w 7427256"/>
              <a:gd name="connsiteY8023" fmla="*/ 1099008 h 7209248"/>
              <a:gd name="connsiteX8024" fmla="*/ 5984810 w 7427256"/>
              <a:gd name="connsiteY8024" fmla="*/ 1090048 h 7209248"/>
              <a:gd name="connsiteX8025" fmla="*/ 6002728 w 7427256"/>
              <a:gd name="connsiteY8025" fmla="*/ 1081089 h 7209248"/>
              <a:gd name="connsiteX8026" fmla="*/ 5993768 w 7427256"/>
              <a:gd name="connsiteY8026" fmla="*/ 1099008 h 7209248"/>
              <a:gd name="connsiteX8027" fmla="*/ 5957932 w 7427256"/>
              <a:gd name="connsiteY8027" fmla="*/ 1107967 h 7209248"/>
              <a:gd name="connsiteX8028" fmla="*/ 5931054 w 7427256"/>
              <a:gd name="connsiteY8028" fmla="*/ 1099008 h 7209248"/>
              <a:gd name="connsiteX8029" fmla="*/ 5904176 w 7427256"/>
              <a:gd name="connsiteY8029" fmla="*/ 1090048 h 7209248"/>
              <a:gd name="connsiteX8030" fmla="*/ 5890737 w 7427256"/>
              <a:gd name="connsiteY8030" fmla="*/ 1090048 h 7209248"/>
              <a:gd name="connsiteX8031" fmla="*/ 5890737 w 7427256"/>
              <a:gd name="connsiteY8031" fmla="*/ 1099008 h 7209248"/>
              <a:gd name="connsiteX8032" fmla="*/ 5890737 w 7427256"/>
              <a:gd name="connsiteY8032" fmla="*/ 1107967 h 7209248"/>
              <a:gd name="connsiteX8033" fmla="*/ 5868338 w 7427256"/>
              <a:gd name="connsiteY8033" fmla="*/ 1107967 h 7209248"/>
              <a:gd name="connsiteX8034" fmla="*/ 5850420 w 7427256"/>
              <a:gd name="connsiteY8034" fmla="*/ 1107967 h 7209248"/>
              <a:gd name="connsiteX8035" fmla="*/ 5868338 w 7427256"/>
              <a:gd name="connsiteY8035" fmla="*/ 1116927 h 7209248"/>
              <a:gd name="connsiteX8036" fmla="*/ 5886257 w 7427256"/>
              <a:gd name="connsiteY8036" fmla="*/ 1125886 h 7209248"/>
              <a:gd name="connsiteX8037" fmla="*/ 5877298 w 7427256"/>
              <a:gd name="connsiteY8037" fmla="*/ 1125886 h 7209248"/>
              <a:gd name="connsiteX8038" fmla="*/ 5850420 w 7427256"/>
              <a:gd name="connsiteY8038" fmla="*/ 1130365 h 7209248"/>
              <a:gd name="connsiteX8039" fmla="*/ 5832502 w 7427256"/>
              <a:gd name="connsiteY8039" fmla="*/ 1116927 h 7209248"/>
              <a:gd name="connsiteX8040" fmla="*/ 5796664 w 7427256"/>
              <a:gd name="connsiteY8040" fmla="*/ 1107967 h 7209248"/>
              <a:gd name="connsiteX8041" fmla="*/ 5783225 w 7427256"/>
              <a:gd name="connsiteY8041" fmla="*/ 1112447 h 7209248"/>
              <a:gd name="connsiteX8042" fmla="*/ 5787705 w 7427256"/>
              <a:gd name="connsiteY8042" fmla="*/ 1125886 h 7209248"/>
              <a:gd name="connsiteX8043" fmla="*/ 5796664 w 7427256"/>
              <a:gd name="connsiteY8043" fmla="*/ 1134844 h 7209248"/>
              <a:gd name="connsiteX8044" fmla="*/ 5778745 w 7427256"/>
              <a:gd name="connsiteY8044" fmla="*/ 1134844 h 7209248"/>
              <a:gd name="connsiteX8045" fmla="*/ 5765306 w 7427256"/>
              <a:gd name="connsiteY8045" fmla="*/ 1125886 h 7209248"/>
              <a:gd name="connsiteX8046" fmla="*/ 5760828 w 7427256"/>
              <a:gd name="connsiteY8046" fmla="*/ 1121405 h 7209248"/>
              <a:gd name="connsiteX8047" fmla="*/ 5769786 w 7427256"/>
              <a:gd name="connsiteY8047" fmla="*/ 1099008 h 7209248"/>
              <a:gd name="connsiteX8048" fmla="*/ 5774266 w 7427256"/>
              <a:gd name="connsiteY8048" fmla="*/ 1090048 h 7209248"/>
              <a:gd name="connsiteX8049" fmla="*/ 5796664 w 7427256"/>
              <a:gd name="connsiteY8049" fmla="*/ 1090048 h 7209248"/>
              <a:gd name="connsiteX8050" fmla="*/ 5832502 w 7427256"/>
              <a:gd name="connsiteY8050" fmla="*/ 1099008 h 7209248"/>
              <a:gd name="connsiteX8051" fmla="*/ 5841460 w 7427256"/>
              <a:gd name="connsiteY8051" fmla="*/ 1094528 h 7209248"/>
              <a:gd name="connsiteX8052" fmla="*/ 5854899 w 7427256"/>
              <a:gd name="connsiteY8052" fmla="*/ 1090048 h 7209248"/>
              <a:gd name="connsiteX8053" fmla="*/ 5868338 w 7427256"/>
              <a:gd name="connsiteY8053" fmla="*/ 1081089 h 7209248"/>
              <a:gd name="connsiteX8054" fmla="*/ 5850420 w 7427256"/>
              <a:gd name="connsiteY8054" fmla="*/ 1063170 h 7209248"/>
              <a:gd name="connsiteX8055" fmla="*/ 5836982 w 7427256"/>
              <a:gd name="connsiteY8055" fmla="*/ 1067650 h 7209248"/>
              <a:gd name="connsiteX8056" fmla="*/ 5814582 w 7427256"/>
              <a:gd name="connsiteY8056" fmla="*/ 1063170 h 7209248"/>
              <a:gd name="connsiteX8057" fmla="*/ 5805624 w 7427256"/>
              <a:gd name="connsiteY8057" fmla="*/ 1058690 h 7209248"/>
              <a:gd name="connsiteX8058" fmla="*/ 5805624 w 7427256"/>
              <a:gd name="connsiteY8058" fmla="*/ 1045251 h 7209248"/>
              <a:gd name="connsiteX8059" fmla="*/ 5792185 w 7427256"/>
              <a:gd name="connsiteY8059" fmla="*/ 1031813 h 7209248"/>
              <a:gd name="connsiteX8060" fmla="*/ 5778745 w 7427256"/>
              <a:gd name="connsiteY8060" fmla="*/ 1018374 h 7209248"/>
              <a:gd name="connsiteX8061" fmla="*/ 5778745 w 7427256"/>
              <a:gd name="connsiteY8061" fmla="*/ 1004935 h 7209248"/>
              <a:gd name="connsiteX8062" fmla="*/ 5787705 w 7427256"/>
              <a:gd name="connsiteY8062" fmla="*/ 1000455 h 7209248"/>
              <a:gd name="connsiteX8063" fmla="*/ 5796664 w 7427256"/>
              <a:gd name="connsiteY8063" fmla="*/ 1004935 h 7209248"/>
              <a:gd name="connsiteX8064" fmla="*/ 5805624 w 7427256"/>
              <a:gd name="connsiteY8064" fmla="*/ 973577 h 7209248"/>
              <a:gd name="connsiteX8065" fmla="*/ 5805624 w 7427256"/>
              <a:gd name="connsiteY8065" fmla="*/ 955968 h 7209248"/>
              <a:gd name="connsiteX8066" fmla="*/ 5546924 w 7427256"/>
              <a:gd name="connsiteY8066" fmla="*/ 950059 h 7209248"/>
              <a:gd name="connsiteX8067" fmla="*/ 5554763 w 7427256"/>
              <a:gd name="connsiteY8067" fmla="*/ 951180 h 7209248"/>
              <a:gd name="connsiteX8068" fmla="*/ 5563723 w 7427256"/>
              <a:gd name="connsiteY8068" fmla="*/ 969097 h 7209248"/>
              <a:gd name="connsiteX8069" fmla="*/ 5554763 w 7427256"/>
              <a:gd name="connsiteY8069" fmla="*/ 982537 h 7209248"/>
              <a:gd name="connsiteX8070" fmla="*/ 5541324 w 7427256"/>
              <a:gd name="connsiteY8070" fmla="*/ 973577 h 7209248"/>
              <a:gd name="connsiteX8071" fmla="*/ 5541324 w 7427256"/>
              <a:gd name="connsiteY8071" fmla="*/ 955659 h 7209248"/>
              <a:gd name="connsiteX8072" fmla="*/ 5546924 w 7427256"/>
              <a:gd name="connsiteY8072" fmla="*/ 950059 h 7209248"/>
              <a:gd name="connsiteX8073" fmla="*/ 4990328 w 7427256"/>
              <a:gd name="connsiteY8073" fmla="*/ 950059 h 7209248"/>
              <a:gd name="connsiteX8074" fmla="*/ 4985848 w 7427256"/>
              <a:gd name="connsiteY8074" fmla="*/ 951180 h 7209248"/>
              <a:gd name="connsiteX8075" fmla="*/ 4985848 w 7427256"/>
              <a:gd name="connsiteY8075" fmla="*/ 960138 h 7209248"/>
              <a:gd name="connsiteX8076" fmla="*/ 4994806 w 7427256"/>
              <a:gd name="connsiteY8076" fmla="*/ 964619 h 7209248"/>
              <a:gd name="connsiteX8077" fmla="*/ 4994806 w 7427256"/>
              <a:gd name="connsiteY8077" fmla="*/ 955659 h 7209248"/>
              <a:gd name="connsiteX8078" fmla="*/ 4990328 w 7427256"/>
              <a:gd name="connsiteY8078" fmla="*/ 950059 h 7209248"/>
              <a:gd name="connsiteX8079" fmla="*/ 5662274 w 7427256"/>
              <a:gd name="connsiteY8079" fmla="*/ 946700 h 7209248"/>
              <a:gd name="connsiteX8080" fmla="*/ 5671234 w 7427256"/>
              <a:gd name="connsiteY8080" fmla="*/ 955659 h 7209248"/>
              <a:gd name="connsiteX8081" fmla="*/ 5671234 w 7427256"/>
              <a:gd name="connsiteY8081" fmla="*/ 960138 h 7209248"/>
              <a:gd name="connsiteX8082" fmla="*/ 5662274 w 7427256"/>
              <a:gd name="connsiteY8082" fmla="*/ 964619 h 7209248"/>
              <a:gd name="connsiteX8083" fmla="*/ 5662274 w 7427256"/>
              <a:gd name="connsiteY8083" fmla="*/ 955659 h 7209248"/>
              <a:gd name="connsiteX8084" fmla="*/ 5035124 w 7427256"/>
              <a:gd name="connsiteY8084" fmla="*/ 946700 h 7209248"/>
              <a:gd name="connsiteX8085" fmla="*/ 5017206 w 7427256"/>
              <a:gd name="connsiteY8085" fmla="*/ 964619 h 7209248"/>
              <a:gd name="connsiteX8086" fmla="*/ 5044083 w 7427256"/>
              <a:gd name="connsiteY8086" fmla="*/ 973577 h 7209248"/>
              <a:gd name="connsiteX8087" fmla="*/ 5026164 w 7427256"/>
              <a:gd name="connsiteY8087" fmla="*/ 955659 h 7209248"/>
              <a:gd name="connsiteX8088" fmla="*/ 5035124 w 7427256"/>
              <a:gd name="connsiteY8088" fmla="*/ 946700 h 7209248"/>
              <a:gd name="connsiteX8089" fmla="*/ 4889536 w 7427256"/>
              <a:gd name="connsiteY8089" fmla="*/ 942220 h 7209248"/>
              <a:gd name="connsiteX8090" fmla="*/ 4882816 w 7427256"/>
              <a:gd name="connsiteY8090" fmla="*/ 946700 h 7209248"/>
              <a:gd name="connsiteX8091" fmla="*/ 4873858 w 7427256"/>
              <a:gd name="connsiteY8091" fmla="*/ 946700 h 7209248"/>
              <a:gd name="connsiteX8092" fmla="*/ 4873858 w 7427256"/>
              <a:gd name="connsiteY8092" fmla="*/ 955659 h 7209248"/>
              <a:gd name="connsiteX8093" fmla="*/ 4882816 w 7427256"/>
              <a:gd name="connsiteY8093" fmla="*/ 955659 h 7209248"/>
              <a:gd name="connsiteX8094" fmla="*/ 4891775 w 7427256"/>
              <a:gd name="connsiteY8094" fmla="*/ 946700 h 7209248"/>
              <a:gd name="connsiteX8095" fmla="*/ 4889536 w 7427256"/>
              <a:gd name="connsiteY8095" fmla="*/ 942220 h 7209248"/>
              <a:gd name="connsiteX8096" fmla="*/ 5948972 w 7427256"/>
              <a:gd name="connsiteY8096" fmla="*/ 937741 h 7209248"/>
              <a:gd name="connsiteX8097" fmla="*/ 5948972 w 7427256"/>
              <a:gd name="connsiteY8097" fmla="*/ 946700 h 7209248"/>
              <a:gd name="connsiteX8098" fmla="*/ 5944492 w 7427256"/>
              <a:gd name="connsiteY8098" fmla="*/ 942220 h 7209248"/>
              <a:gd name="connsiteX8099" fmla="*/ 5948972 w 7427256"/>
              <a:gd name="connsiteY8099" fmla="*/ 937741 h 7209248"/>
              <a:gd name="connsiteX8100" fmla="*/ 5724990 w 7427256"/>
              <a:gd name="connsiteY8100" fmla="*/ 937741 h 7209248"/>
              <a:gd name="connsiteX8101" fmla="*/ 5733948 w 7427256"/>
              <a:gd name="connsiteY8101" fmla="*/ 946700 h 7209248"/>
              <a:gd name="connsiteX8102" fmla="*/ 5724990 w 7427256"/>
              <a:gd name="connsiteY8102" fmla="*/ 946700 h 7209248"/>
              <a:gd name="connsiteX8103" fmla="*/ 5716031 w 7427256"/>
              <a:gd name="connsiteY8103" fmla="*/ 946700 h 7209248"/>
              <a:gd name="connsiteX8104" fmla="*/ 5716031 w 7427256"/>
              <a:gd name="connsiteY8104" fmla="*/ 942220 h 7209248"/>
              <a:gd name="connsiteX8105" fmla="*/ 5724990 w 7427256"/>
              <a:gd name="connsiteY8105" fmla="*/ 937741 h 7209248"/>
              <a:gd name="connsiteX8106" fmla="*/ 4963450 w 7427256"/>
              <a:gd name="connsiteY8106" fmla="*/ 937741 h 7209248"/>
              <a:gd name="connsiteX8107" fmla="*/ 4963450 w 7427256"/>
              <a:gd name="connsiteY8107" fmla="*/ 951180 h 7209248"/>
              <a:gd name="connsiteX8108" fmla="*/ 4963450 w 7427256"/>
              <a:gd name="connsiteY8108" fmla="*/ 955659 h 7209248"/>
              <a:gd name="connsiteX8109" fmla="*/ 4972409 w 7427256"/>
              <a:gd name="connsiteY8109" fmla="*/ 955659 h 7209248"/>
              <a:gd name="connsiteX8110" fmla="*/ 4972409 w 7427256"/>
              <a:gd name="connsiteY8110" fmla="*/ 946700 h 7209248"/>
              <a:gd name="connsiteX8111" fmla="*/ 5438292 w 7427256"/>
              <a:gd name="connsiteY8111" fmla="*/ 928781 h 7209248"/>
              <a:gd name="connsiteX8112" fmla="*/ 5447251 w 7427256"/>
              <a:gd name="connsiteY8112" fmla="*/ 928781 h 7209248"/>
              <a:gd name="connsiteX8113" fmla="*/ 5447251 w 7427256"/>
              <a:gd name="connsiteY8113" fmla="*/ 937741 h 7209248"/>
              <a:gd name="connsiteX8114" fmla="*/ 4918654 w 7427256"/>
              <a:gd name="connsiteY8114" fmla="*/ 928781 h 7209248"/>
              <a:gd name="connsiteX8115" fmla="*/ 4927612 w 7427256"/>
              <a:gd name="connsiteY8115" fmla="*/ 946700 h 7209248"/>
              <a:gd name="connsiteX8116" fmla="*/ 4936572 w 7427256"/>
              <a:gd name="connsiteY8116" fmla="*/ 946700 h 7209248"/>
              <a:gd name="connsiteX8117" fmla="*/ 4927612 w 7427256"/>
              <a:gd name="connsiteY8117" fmla="*/ 928781 h 7209248"/>
              <a:gd name="connsiteX8118" fmla="*/ 2069597 w 7427256"/>
              <a:gd name="connsiteY8118" fmla="*/ 928781 h 7209248"/>
              <a:gd name="connsiteX8119" fmla="*/ 2051679 w 7427256"/>
              <a:gd name="connsiteY8119" fmla="*/ 937741 h 7209248"/>
              <a:gd name="connsiteX8120" fmla="*/ 2006883 w 7427256"/>
              <a:gd name="connsiteY8120" fmla="*/ 946700 h 7209248"/>
              <a:gd name="connsiteX8121" fmla="*/ 2006883 w 7427256"/>
              <a:gd name="connsiteY8121" fmla="*/ 964619 h 7209248"/>
              <a:gd name="connsiteX8122" fmla="*/ 2015841 w 7427256"/>
              <a:gd name="connsiteY8122" fmla="*/ 964619 h 7209248"/>
              <a:gd name="connsiteX8123" fmla="*/ 2006883 w 7427256"/>
              <a:gd name="connsiteY8123" fmla="*/ 973577 h 7209248"/>
              <a:gd name="connsiteX8124" fmla="*/ 2006883 w 7427256"/>
              <a:gd name="connsiteY8124" fmla="*/ 987016 h 7209248"/>
              <a:gd name="connsiteX8125" fmla="*/ 2042719 w 7427256"/>
              <a:gd name="connsiteY8125" fmla="*/ 991496 h 7209248"/>
              <a:gd name="connsiteX8126" fmla="*/ 2060638 w 7427256"/>
              <a:gd name="connsiteY8126" fmla="*/ 991496 h 7209248"/>
              <a:gd name="connsiteX8127" fmla="*/ 2060638 w 7427256"/>
              <a:gd name="connsiteY8127" fmla="*/ 964619 h 7209248"/>
              <a:gd name="connsiteX8128" fmla="*/ 5691393 w 7427256"/>
              <a:gd name="connsiteY8128" fmla="*/ 924301 h 7209248"/>
              <a:gd name="connsiteX8129" fmla="*/ 5698112 w 7427256"/>
              <a:gd name="connsiteY8129" fmla="*/ 928781 h 7209248"/>
              <a:gd name="connsiteX8130" fmla="*/ 5689152 w 7427256"/>
              <a:gd name="connsiteY8130" fmla="*/ 928781 h 7209248"/>
              <a:gd name="connsiteX8131" fmla="*/ 5691393 w 7427256"/>
              <a:gd name="connsiteY8131" fmla="*/ 924301 h 7209248"/>
              <a:gd name="connsiteX8132" fmla="*/ 5724990 w 7427256"/>
              <a:gd name="connsiteY8132" fmla="*/ 919822 h 7209248"/>
              <a:gd name="connsiteX8133" fmla="*/ 5733948 w 7427256"/>
              <a:gd name="connsiteY8133" fmla="*/ 919822 h 7209248"/>
              <a:gd name="connsiteX8134" fmla="*/ 5742908 w 7427256"/>
              <a:gd name="connsiteY8134" fmla="*/ 919822 h 7209248"/>
              <a:gd name="connsiteX8135" fmla="*/ 5733948 w 7427256"/>
              <a:gd name="connsiteY8135" fmla="*/ 928781 h 7209248"/>
              <a:gd name="connsiteX8136" fmla="*/ 5724990 w 7427256"/>
              <a:gd name="connsiteY8136" fmla="*/ 928781 h 7209248"/>
              <a:gd name="connsiteX8137" fmla="*/ 5724990 w 7427256"/>
              <a:gd name="connsiteY8137" fmla="*/ 919822 h 7209248"/>
              <a:gd name="connsiteX8138" fmla="*/ 5070961 w 7427256"/>
              <a:gd name="connsiteY8138" fmla="*/ 919822 h 7209248"/>
              <a:gd name="connsiteX8139" fmla="*/ 5062002 w 7427256"/>
              <a:gd name="connsiteY8139" fmla="*/ 928781 h 7209248"/>
              <a:gd name="connsiteX8140" fmla="*/ 5070961 w 7427256"/>
              <a:gd name="connsiteY8140" fmla="*/ 937741 h 7209248"/>
              <a:gd name="connsiteX8141" fmla="*/ 5079921 w 7427256"/>
              <a:gd name="connsiteY8141" fmla="*/ 928781 h 7209248"/>
              <a:gd name="connsiteX8142" fmla="*/ 5075441 w 7427256"/>
              <a:gd name="connsiteY8142" fmla="*/ 924301 h 7209248"/>
              <a:gd name="connsiteX8143" fmla="*/ 5070961 w 7427256"/>
              <a:gd name="connsiteY8143" fmla="*/ 919822 h 7209248"/>
              <a:gd name="connsiteX8144" fmla="*/ 4784265 w 7427256"/>
              <a:gd name="connsiteY8144" fmla="*/ 919822 h 7209248"/>
              <a:gd name="connsiteX8145" fmla="*/ 4784265 w 7427256"/>
              <a:gd name="connsiteY8145" fmla="*/ 928781 h 7209248"/>
              <a:gd name="connsiteX8146" fmla="*/ 4820101 w 7427256"/>
              <a:gd name="connsiteY8146" fmla="*/ 937741 h 7209248"/>
              <a:gd name="connsiteX8147" fmla="*/ 4802182 w 7427256"/>
              <a:gd name="connsiteY8147" fmla="*/ 928781 h 7209248"/>
              <a:gd name="connsiteX8148" fmla="*/ 4793224 w 7427256"/>
              <a:gd name="connsiteY8148" fmla="*/ 919822 h 7209248"/>
              <a:gd name="connsiteX8149" fmla="*/ 4784265 w 7427256"/>
              <a:gd name="connsiteY8149" fmla="*/ 919822 h 7209248"/>
              <a:gd name="connsiteX8150" fmla="*/ 4811142 w 7427256"/>
              <a:gd name="connsiteY8150" fmla="*/ 910862 h 7209248"/>
              <a:gd name="connsiteX8151" fmla="*/ 4820101 w 7427256"/>
              <a:gd name="connsiteY8151" fmla="*/ 919822 h 7209248"/>
              <a:gd name="connsiteX8152" fmla="*/ 4820101 w 7427256"/>
              <a:gd name="connsiteY8152" fmla="*/ 910862 h 7209248"/>
              <a:gd name="connsiteX8153" fmla="*/ 4811142 w 7427256"/>
              <a:gd name="connsiteY8153" fmla="*/ 910862 h 7209248"/>
              <a:gd name="connsiteX8154" fmla="*/ 5922094 w 7427256"/>
              <a:gd name="connsiteY8154" fmla="*/ 901903 h 7209248"/>
              <a:gd name="connsiteX8155" fmla="*/ 5957932 w 7427256"/>
              <a:gd name="connsiteY8155" fmla="*/ 910862 h 7209248"/>
              <a:gd name="connsiteX8156" fmla="*/ 5989288 w 7427256"/>
              <a:gd name="connsiteY8156" fmla="*/ 915342 h 7209248"/>
              <a:gd name="connsiteX8157" fmla="*/ 6020646 w 7427256"/>
              <a:gd name="connsiteY8157" fmla="*/ 919822 h 7209248"/>
              <a:gd name="connsiteX8158" fmla="*/ 6047525 w 7427256"/>
              <a:gd name="connsiteY8158" fmla="*/ 933261 h 7209248"/>
              <a:gd name="connsiteX8159" fmla="*/ 6065442 w 7427256"/>
              <a:gd name="connsiteY8159" fmla="*/ 928781 h 7209248"/>
              <a:gd name="connsiteX8160" fmla="*/ 6074402 w 7427256"/>
              <a:gd name="connsiteY8160" fmla="*/ 919822 h 7209248"/>
              <a:gd name="connsiteX8161" fmla="*/ 6074402 w 7427256"/>
              <a:gd name="connsiteY8161" fmla="*/ 955659 h 7209248"/>
              <a:gd name="connsiteX8162" fmla="*/ 6065442 w 7427256"/>
              <a:gd name="connsiteY8162" fmla="*/ 955659 h 7209248"/>
              <a:gd name="connsiteX8163" fmla="*/ 6074402 w 7427256"/>
              <a:gd name="connsiteY8163" fmla="*/ 964619 h 7209248"/>
              <a:gd name="connsiteX8164" fmla="*/ 6074402 w 7427256"/>
              <a:gd name="connsiteY8164" fmla="*/ 991496 h 7209248"/>
              <a:gd name="connsiteX8165" fmla="*/ 6056484 w 7427256"/>
              <a:gd name="connsiteY8165" fmla="*/ 1000455 h 7209248"/>
              <a:gd name="connsiteX8166" fmla="*/ 6056484 w 7427256"/>
              <a:gd name="connsiteY8166" fmla="*/ 1009415 h 7209248"/>
              <a:gd name="connsiteX8167" fmla="*/ 6052004 w 7427256"/>
              <a:gd name="connsiteY8167" fmla="*/ 1022854 h 7209248"/>
              <a:gd name="connsiteX8168" fmla="*/ 6038565 w 7427256"/>
              <a:gd name="connsiteY8168" fmla="*/ 1018374 h 7209248"/>
              <a:gd name="connsiteX8169" fmla="*/ 6029606 w 7427256"/>
              <a:gd name="connsiteY8169" fmla="*/ 1000455 h 7209248"/>
              <a:gd name="connsiteX8170" fmla="*/ 6011688 w 7427256"/>
              <a:gd name="connsiteY8170" fmla="*/ 955659 h 7209248"/>
              <a:gd name="connsiteX8171" fmla="*/ 6002728 w 7427256"/>
              <a:gd name="connsiteY8171" fmla="*/ 946700 h 7209248"/>
              <a:gd name="connsiteX8172" fmla="*/ 5998248 w 7427256"/>
              <a:gd name="connsiteY8172" fmla="*/ 942220 h 7209248"/>
              <a:gd name="connsiteX8173" fmla="*/ 5975850 w 7427256"/>
              <a:gd name="connsiteY8173" fmla="*/ 937741 h 7209248"/>
              <a:gd name="connsiteX8174" fmla="*/ 5957932 w 7427256"/>
              <a:gd name="connsiteY8174" fmla="*/ 924301 h 7209248"/>
              <a:gd name="connsiteX8175" fmla="*/ 5931054 w 7427256"/>
              <a:gd name="connsiteY8175" fmla="*/ 910862 h 7209248"/>
              <a:gd name="connsiteX8176" fmla="*/ 5030644 w 7427256"/>
              <a:gd name="connsiteY8176" fmla="*/ 897423 h 7209248"/>
              <a:gd name="connsiteX8177" fmla="*/ 5017206 w 7427256"/>
              <a:gd name="connsiteY8177" fmla="*/ 901903 h 7209248"/>
              <a:gd name="connsiteX8178" fmla="*/ 5008246 w 7427256"/>
              <a:gd name="connsiteY8178" fmla="*/ 901903 h 7209248"/>
              <a:gd name="connsiteX8179" fmla="*/ 5017206 w 7427256"/>
              <a:gd name="connsiteY8179" fmla="*/ 910862 h 7209248"/>
              <a:gd name="connsiteX8180" fmla="*/ 5035124 w 7427256"/>
              <a:gd name="connsiteY8180" fmla="*/ 901903 h 7209248"/>
              <a:gd name="connsiteX8181" fmla="*/ 5030644 w 7427256"/>
              <a:gd name="connsiteY8181" fmla="*/ 897423 h 7209248"/>
              <a:gd name="connsiteX8182" fmla="*/ 6244630 w 7427256"/>
              <a:gd name="connsiteY8182" fmla="*/ 892943 h 7209248"/>
              <a:gd name="connsiteX8183" fmla="*/ 6249108 w 7427256"/>
              <a:gd name="connsiteY8183" fmla="*/ 897423 h 7209248"/>
              <a:gd name="connsiteX8184" fmla="*/ 6244630 w 7427256"/>
              <a:gd name="connsiteY8184" fmla="*/ 901903 h 7209248"/>
              <a:gd name="connsiteX8185" fmla="*/ 6244630 w 7427256"/>
              <a:gd name="connsiteY8185" fmla="*/ 892943 h 7209248"/>
              <a:gd name="connsiteX8186" fmla="*/ 5070961 w 7427256"/>
              <a:gd name="connsiteY8186" fmla="*/ 892943 h 7209248"/>
              <a:gd name="connsiteX8187" fmla="*/ 5070961 w 7427256"/>
              <a:gd name="connsiteY8187" fmla="*/ 897423 h 7209248"/>
              <a:gd name="connsiteX8188" fmla="*/ 5079921 w 7427256"/>
              <a:gd name="connsiteY8188" fmla="*/ 901903 h 7209248"/>
              <a:gd name="connsiteX8189" fmla="*/ 5088880 w 7427256"/>
              <a:gd name="connsiteY8189" fmla="*/ 901903 h 7209248"/>
              <a:gd name="connsiteX8190" fmla="*/ 5070961 w 7427256"/>
              <a:gd name="connsiteY8190" fmla="*/ 892943 h 7209248"/>
              <a:gd name="connsiteX8191" fmla="*/ 6056484 w 7427256"/>
              <a:gd name="connsiteY8191" fmla="*/ 883985 h 7209248"/>
              <a:gd name="connsiteX8192" fmla="*/ 6069922 w 7427256"/>
              <a:gd name="connsiteY8192" fmla="*/ 883985 h 7209248"/>
              <a:gd name="connsiteX8193" fmla="*/ 6074402 w 7427256"/>
              <a:gd name="connsiteY8193" fmla="*/ 883985 h 7209248"/>
              <a:gd name="connsiteX8194" fmla="*/ 6065442 w 7427256"/>
              <a:gd name="connsiteY8194" fmla="*/ 892943 h 7209248"/>
              <a:gd name="connsiteX8195" fmla="*/ 6038565 w 7427256"/>
              <a:gd name="connsiteY8195" fmla="*/ 883985 h 7209248"/>
              <a:gd name="connsiteX8196" fmla="*/ 6038565 w 7427256"/>
              <a:gd name="connsiteY8196" fmla="*/ 888464 h 7209248"/>
              <a:gd name="connsiteX8197" fmla="*/ 6047525 w 7427256"/>
              <a:gd name="connsiteY8197" fmla="*/ 901903 h 7209248"/>
              <a:gd name="connsiteX8198" fmla="*/ 6020646 w 7427256"/>
              <a:gd name="connsiteY8198" fmla="*/ 901903 h 7209248"/>
              <a:gd name="connsiteX8199" fmla="*/ 6011688 w 7427256"/>
              <a:gd name="connsiteY8199" fmla="*/ 892943 h 7209248"/>
              <a:gd name="connsiteX8200" fmla="*/ 6029606 w 7427256"/>
              <a:gd name="connsiteY8200" fmla="*/ 892943 h 7209248"/>
              <a:gd name="connsiteX8201" fmla="*/ 5707071 w 7427256"/>
              <a:gd name="connsiteY8201" fmla="*/ 879504 h 7209248"/>
              <a:gd name="connsiteX8202" fmla="*/ 5716031 w 7427256"/>
              <a:gd name="connsiteY8202" fmla="*/ 883985 h 7209248"/>
              <a:gd name="connsiteX8203" fmla="*/ 5716031 w 7427256"/>
              <a:gd name="connsiteY8203" fmla="*/ 892943 h 7209248"/>
              <a:gd name="connsiteX8204" fmla="*/ 5707071 w 7427256"/>
              <a:gd name="connsiteY8204" fmla="*/ 901903 h 7209248"/>
              <a:gd name="connsiteX8205" fmla="*/ 5698112 w 7427256"/>
              <a:gd name="connsiteY8205" fmla="*/ 910862 h 7209248"/>
              <a:gd name="connsiteX8206" fmla="*/ 5662274 w 7427256"/>
              <a:gd name="connsiteY8206" fmla="*/ 910862 h 7209248"/>
              <a:gd name="connsiteX8207" fmla="*/ 5662274 w 7427256"/>
              <a:gd name="connsiteY8207" fmla="*/ 901903 h 7209248"/>
              <a:gd name="connsiteX8208" fmla="*/ 5675714 w 7427256"/>
              <a:gd name="connsiteY8208" fmla="*/ 897423 h 7209248"/>
              <a:gd name="connsiteX8209" fmla="*/ 5684674 w 7427256"/>
              <a:gd name="connsiteY8209" fmla="*/ 892943 h 7209248"/>
              <a:gd name="connsiteX8210" fmla="*/ 5693632 w 7427256"/>
              <a:gd name="connsiteY8210" fmla="*/ 892943 h 7209248"/>
              <a:gd name="connsiteX8211" fmla="*/ 5698112 w 7427256"/>
              <a:gd name="connsiteY8211" fmla="*/ 883985 h 7209248"/>
              <a:gd name="connsiteX8212" fmla="*/ 5707071 w 7427256"/>
              <a:gd name="connsiteY8212" fmla="*/ 879504 h 7209248"/>
              <a:gd name="connsiteX8213" fmla="*/ 5205350 w 7427256"/>
              <a:gd name="connsiteY8213" fmla="*/ 878385 h 7209248"/>
              <a:gd name="connsiteX8214" fmla="*/ 5196392 w 7427256"/>
              <a:gd name="connsiteY8214" fmla="*/ 883985 h 7209248"/>
              <a:gd name="connsiteX8215" fmla="*/ 5196392 w 7427256"/>
              <a:gd name="connsiteY8215" fmla="*/ 910862 h 7209248"/>
              <a:gd name="connsiteX8216" fmla="*/ 5214310 w 7427256"/>
              <a:gd name="connsiteY8216" fmla="*/ 901903 h 7209248"/>
              <a:gd name="connsiteX8217" fmla="*/ 5214310 w 7427256"/>
              <a:gd name="connsiteY8217" fmla="*/ 879504 h 7209248"/>
              <a:gd name="connsiteX8218" fmla="*/ 5205350 w 7427256"/>
              <a:gd name="connsiteY8218" fmla="*/ 878385 h 7209248"/>
              <a:gd name="connsiteX8219" fmla="*/ 5904176 w 7427256"/>
              <a:gd name="connsiteY8219" fmla="*/ 866066 h 7209248"/>
              <a:gd name="connsiteX8220" fmla="*/ 5922094 w 7427256"/>
              <a:gd name="connsiteY8220" fmla="*/ 875026 h 7209248"/>
              <a:gd name="connsiteX8221" fmla="*/ 5886257 w 7427256"/>
              <a:gd name="connsiteY8221" fmla="*/ 892943 h 7209248"/>
              <a:gd name="connsiteX8222" fmla="*/ 5868338 w 7427256"/>
              <a:gd name="connsiteY8222" fmla="*/ 883985 h 7209248"/>
              <a:gd name="connsiteX8223" fmla="*/ 5850420 w 7427256"/>
              <a:gd name="connsiteY8223" fmla="*/ 879504 h 7209248"/>
              <a:gd name="connsiteX8224" fmla="*/ 5868338 w 7427256"/>
              <a:gd name="connsiteY8224" fmla="*/ 875026 h 7209248"/>
              <a:gd name="connsiteX8225" fmla="*/ 5993768 w 7427256"/>
              <a:gd name="connsiteY8225" fmla="*/ 857107 h 7209248"/>
              <a:gd name="connsiteX8226" fmla="*/ 6002728 w 7427256"/>
              <a:gd name="connsiteY8226" fmla="*/ 857107 h 7209248"/>
              <a:gd name="connsiteX8227" fmla="*/ 5998248 w 7427256"/>
              <a:gd name="connsiteY8227" fmla="*/ 870546 h 7209248"/>
              <a:gd name="connsiteX8228" fmla="*/ 5993768 w 7427256"/>
              <a:gd name="connsiteY8228" fmla="*/ 875026 h 7209248"/>
              <a:gd name="connsiteX8229" fmla="*/ 5993768 w 7427256"/>
              <a:gd name="connsiteY8229" fmla="*/ 892943 h 7209248"/>
              <a:gd name="connsiteX8230" fmla="*/ 5975850 w 7427256"/>
              <a:gd name="connsiteY8230" fmla="*/ 875026 h 7209248"/>
              <a:gd name="connsiteX8231" fmla="*/ 5966891 w 7427256"/>
              <a:gd name="connsiteY8231" fmla="*/ 866066 h 7209248"/>
              <a:gd name="connsiteX8232" fmla="*/ 5984810 w 7427256"/>
              <a:gd name="connsiteY8232" fmla="*/ 861587 h 7209248"/>
              <a:gd name="connsiteX8233" fmla="*/ 5993768 w 7427256"/>
              <a:gd name="connsiteY8233" fmla="*/ 857107 h 7209248"/>
              <a:gd name="connsiteX8234" fmla="*/ 5133676 w 7427256"/>
              <a:gd name="connsiteY8234" fmla="*/ 857107 h 7209248"/>
              <a:gd name="connsiteX8235" fmla="*/ 5133676 w 7427256"/>
              <a:gd name="connsiteY8235" fmla="*/ 866066 h 7209248"/>
              <a:gd name="connsiteX8236" fmla="*/ 5142636 w 7427256"/>
              <a:gd name="connsiteY8236" fmla="*/ 866066 h 7209248"/>
              <a:gd name="connsiteX8237" fmla="*/ 5151595 w 7427256"/>
              <a:gd name="connsiteY8237" fmla="*/ 866066 h 7209248"/>
              <a:gd name="connsiteX8238" fmla="*/ 5151595 w 7427256"/>
              <a:gd name="connsiteY8238" fmla="*/ 857107 h 7209248"/>
              <a:gd name="connsiteX8239" fmla="*/ 5142636 w 7427256"/>
              <a:gd name="connsiteY8239" fmla="*/ 857107 h 7209248"/>
              <a:gd name="connsiteX8240" fmla="*/ 5133676 w 7427256"/>
              <a:gd name="connsiteY8240" fmla="*/ 857107 h 7209248"/>
              <a:gd name="connsiteX8241" fmla="*/ 6046406 w 7427256"/>
              <a:gd name="connsiteY8241" fmla="*/ 850387 h 7209248"/>
              <a:gd name="connsiteX8242" fmla="*/ 6052004 w 7427256"/>
              <a:gd name="connsiteY8242" fmla="*/ 852627 h 7209248"/>
              <a:gd name="connsiteX8243" fmla="*/ 6056484 w 7427256"/>
              <a:gd name="connsiteY8243" fmla="*/ 866066 h 7209248"/>
              <a:gd name="connsiteX8244" fmla="*/ 6047525 w 7427256"/>
              <a:gd name="connsiteY8244" fmla="*/ 875026 h 7209248"/>
              <a:gd name="connsiteX8245" fmla="*/ 6034085 w 7427256"/>
              <a:gd name="connsiteY8245" fmla="*/ 866066 h 7209248"/>
              <a:gd name="connsiteX8246" fmla="*/ 6038565 w 7427256"/>
              <a:gd name="connsiteY8246" fmla="*/ 852627 h 7209248"/>
              <a:gd name="connsiteX8247" fmla="*/ 6046406 w 7427256"/>
              <a:gd name="connsiteY8247" fmla="*/ 850387 h 7209248"/>
              <a:gd name="connsiteX8248" fmla="*/ 1549958 w 7427256"/>
              <a:gd name="connsiteY8248" fmla="*/ 834708 h 7209248"/>
              <a:gd name="connsiteX8249" fmla="*/ 1558918 w 7427256"/>
              <a:gd name="connsiteY8249" fmla="*/ 839188 h 7209248"/>
              <a:gd name="connsiteX8250" fmla="*/ 1549958 w 7427256"/>
              <a:gd name="connsiteY8250" fmla="*/ 839188 h 7209248"/>
              <a:gd name="connsiteX8251" fmla="*/ 1540998 w 7427256"/>
              <a:gd name="connsiteY8251" fmla="*/ 839188 h 7209248"/>
              <a:gd name="connsiteX8252" fmla="*/ 1549958 w 7427256"/>
              <a:gd name="connsiteY8252" fmla="*/ 834708 h 7209248"/>
              <a:gd name="connsiteX8253" fmla="*/ 5303903 w 7427256"/>
              <a:gd name="connsiteY8253" fmla="*/ 830229 h 7209248"/>
              <a:gd name="connsiteX8254" fmla="*/ 5326300 w 7427256"/>
              <a:gd name="connsiteY8254" fmla="*/ 834708 h 7209248"/>
              <a:gd name="connsiteX8255" fmla="*/ 5321822 w 7427256"/>
              <a:gd name="connsiteY8255" fmla="*/ 848147 h 7209248"/>
              <a:gd name="connsiteX8256" fmla="*/ 5317342 w 7427256"/>
              <a:gd name="connsiteY8256" fmla="*/ 852627 h 7209248"/>
              <a:gd name="connsiteX8257" fmla="*/ 5321822 w 7427256"/>
              <a:gd name="connsiteY8257" fmla="*/ 866066 h 7209248"/>
              <a:gd name="connsiteX8258" fmla="*/ 5375577 w 7427256"/>
              <a:gd name="connsiteY8258" fmla="*/ 857107 h 7209248"/>
              <a:gd name="connsiteX8259" fmla="*/ 5389016 w 7427256"/>
              <a:gd name="connsiteY8259" fmla="*/ 848147 h 7209248"/>
              <a:gd name="connsiteX8260" fmla="*/ 5393496 w 7427256"/>
              <a:gd name="connsiteY8260" fmla="*/ 848147 h 7209248"/>
              <a:gd name="connsiteX8261" fmla="*/ 5393496 w 7427256"/>
              <a:gd name="connsiteY8261" fmla="*/ 839188 h 7209248"/>
              <a:gd name="connsiteX8262" fmla="*/ 5402454 w 7427256"/>
              <a:gd name="connsiteY8262" fmla="*/ 830229 h 7209248"/>
              <a:gd name="connsiteX8263" fmla="*/ 5429334 w 7427256"/>
              <a:gd name="connsiteY8263" fmla="*/ 839188 h 7209248"/>
              <a:gd name="connsiteX8264" fmla="*/ 5456211 w 7427256"/>
              <a:gd name="connsiteY8264" fmla="*/ 857107 h 7209248"/>
              <a:gd name="connsiteX8265" fmla="*/ 5420374 w 7427256"/>
              <a:gd name="connsiteY8265" fmla="*/ 866066 h 7209248"/>
              <a:gd name="connsiteX8266" fmla="*/ 5406934 w 7427256"/>
              <a:gd name="connsiteY8266" fmla="*/ 857107 h 7209248"/>
              <a:gd name="connsiteX8267" fmla="*/ 5397976 w 7427256"/>
              <a:gd name="connsiteY8267" fmla="*/ 875026 h 7209248"/>
              <a:gd name="connsiteX8268" fmla="*/ 5393496 w 7427256"/>
              <a:gd name="connsiteY8268" fmla="*/ 901903 h 7209248"/>
              <a:gd name="connsiteX8269" fmla="*/ 5393496 w 7427256"/>
              <a:gd name="connsiteY8269" fmla="*/ 919822 h 7209248"/>
              <a:gd name="connsiteX8270" fmla="*/ 5393496 w 7427256"/>
              <a:gd name="connsiteY8270" fmla="*/ 928781 h 7209248"/>
              <a:gd name="connsiteX8271" fmla="*/ 5348700 w 7427256"/>
              <a:gd name="connsiteY8271" fmla="*/ 928781 h 7209248"/>
              <a:gd name="connsiteX8272" fmla="*/ 5357658 w 7427256"/>
              <a:gd name="connsiteY8272" fmla="*/ 919822 h 7209248"/>
              <a:gd name="connsiteX8273" fmla="*/ 5371097 w 7427256"/>
              <a:gd name="connsiteY8273" fmla="*/ 924301 h 7209248"/>
              <a:gd name="connsiteX8274" fmla="*/ 5366618 w 7427256"/>
              <a:gd name="connsiteY8274" fmla="*/ 901903 h 7209248"/>
              <a:gd name="connsiteX8275" fmla="*/ 5362138 w 7427256"/>
              <a:gd name="connsiteY8275" fmla="*/ 897423 h 7209248"/>
              <a:gd name="connsiteX8276" fmla="*/ 5357658 w 7427256"/>
              <a:gd name="connsiteY8276" fmla="*/ 892943 h 7209248"/>
              <a:gd name="connsiteX8277" fmla="*/ 5339740 w 7427256"/>
              <a:gd name="connsiteY8277" fmla="*/ 883985 h 7209248"/>
              <a:gd name="connsiteX8278" fmla="*/ 5321822 w 7427256"/>
              <a:gd name="connsiteY8278" fmla="*/ 875026 h 7209248"/>
              <a:gd name="connsiteX8279" fmla="*/ 5294943 w 7427256"/>
              <a:gd name="connsiteY8279" fmla="*/ 857107 h 7209248"/>
              <a:gd name="connsiteX8280" fmla="*/ 5281504 w 7427256"/>
              <a:gd name="connsiteY8280" fmla="*/ 834708 h 7209248"/>
              <a:gd name="connsiteX8281" fmla="*/ 5303903 w 7427256"/>
              <a:gd name="connsiteY8281" fmla="*/ 830229 h 7209248"/>
              <a:gd name="connsiteX8282" fmla="*/ 4838020 w 7427256"/>
              <a:gd name="connsiteY8282" fmla="*/ 830229 h 7209248"/>
              <a:gd name="connsiteX8283" fmla="*/ 4829061 w 7427256"/>
              <a:gd name="connsiteY8283" fmla="*/ 848147 h 7209248"/>
              <a:gd name="connsiteX8284" fmla="*/ 4869378 w 7427256"/>
              <a:gd name="connsiteY8284" fmla="*/ 866066 h 7209248"/>
              <a:gd name="connsiteX8285" fmla="*/ 4900735 w 7427256"/>
              <a:gd name="connsiteY8285" fmla="*/ 857107 h 7209248"/>
              <a:gd name="connsiteX8286" fmla="*/ 4882816 w 7427256"/>
              <a:gd name="connsiteY8286" fmla="*/ 848147 h 7209248"/>
              <a:gd name="connsiteX8287" fmla="*/ 4846978 w 7427256"/>
              <a:gd name="connsiteY8287" fmla="*/ 839188 h 7209248"/>
              <a:gd name="connsiteX8288" fmla="*/ 4838020 w 7427256"/>
              <a:gd name="connsiteY8288" fmla="*/ 830229 h 7209248"/>
              <a:gd name="connsiteX8289" fmla="*/ 4739468 w 7427256"/>
              <a:gd name="connsiteY8289" fmla="*/ 830229 h 7209248"/>
              <a:gd name="connsiteX8290" fmla="*/ 4766346 w 7427256"/>
              <a:gd name="connsiteY8290" fmla="*/ 848147 h 7209248"/>
              <a:gd name="connsiteX8291" fmla="*/ 4784265 w 7427256"/>
              <a:gd name="connsiteY8291" fmla="*/ 848147 h 7209248"/>
              <a:gd name="connsiteX8292" fmla="*/ 4761866 w 7427256"/>
              <a:gd name="connsiteY8292" fmla="*/ 834708 h 7209248"/>
              <a:gd name="connsiteX8293" fmla="*/ 4739468 w 7427256"/>
              <a:gd name="connsiteY8293" fmla="*/ 830229 h 7209248"/>
              <a:gd name="connsiteX8294" fmla="*/ 4774717 w 7427256"/>
              <a:gd name="connsiteY8294" fmla="*/ 825235 h 7209248"/>
              <a:gd name="connsiteX8295" fmla="*/ 4775305 w 7427256"/>
              <a:gd name="connsiteY8295" fmla="*/ 825749 h 7209248"/>
              <a:gd name="connsiteX8296" fmla="*/ 4788744 w 7427256"/>
              <a:gd name="connsiteY8296" fmla="*/ 830229 h 7209248"/>
              <a:gd name="connsiteX8297" fmla="*/ 4802182 w 7427256"/>
              <a:gd name="connsiteY8297" fmla="*/ 830229 h 7209248"/>
              <a:gd name="connsiteX8298" fmla="*/ 5674594 w 7427256"/>
              <a:gd name="connsiteY8298" fmla="*/ 824630 h 7209248"/>
              <a:gd name="connsiteX8299" fmla="*/ 5684674 w 7427256"/>
              <a:gd name="connsiteY8299" fmla="*/ 825749 h 7209248"/>
              <a:gd name="connsiteX8300" fmla="*/ 5707071 w 7427256"/>
              <a:gd name="connsiteY8300" fmla="*/ 830229 h 7209248"/>
              <a:gd name="connsiteX8301" fmla="*/ 5729470 w 7427256"/>
              <a:gd name="connsiteY8301" fmla="*/ 834708 h 7209248"/>
              <a:gd name="connsiteX8302" fmla="*/ 5742908 w 7427256"/>
              <a:gd name="connsiteY8302" fmla="*/ 839188 h 7209248"/>
              <a:gd name="connsiteX8303" fmla="*/ 5733948 w 7427256"/>
              <a:gd name="connsiteY8303" fmla="*/ 848147 h 7209248"/>
              <a:gd name="connsiteX8304" fmla="*/ 5751868 w 7427256"/>
              <a:gd name="connsiteY8304" fmla="*/ 866066 h 7209248"/>
              <a:gd name="connsiteX8305" fmla="*/ 5774266 w 7427256"/>
              <a:gd name="connsiteY8305" fmla="*/ 857107 h 7209248"/>
              <a:gd name="connsiteX8306" fmla="*/ 5778745 w 7427256"/>
              <a:gd name="connsiteY8306" fmla="*/ 839188 h 7209248"/>
              <a:gd name="connsiteX8307" fmla="*/ 5787705 w 7427256"/>
              <a:gd name="connsiteY8307" fmla="*/ 830229 h 7209248"/>
              <a:gd name="connsiteX8308" fmla="*/ 5805624 w 7427256"/>
              <a:gd name="connsiteY8308" fmla="*/ 839188 h 7209248"/>
              <a:gd name="connsiteX8309" fmla="*/ 5805624 w 7427256"/>
              <a:gd name="connsiteY8309" fmla="*/ 848147 h 7209248"/>
              <a:gd name="connsiteX8310" fmla="*/ 5783225 w 7427256"/>
              <a:gd name="connsiteY8310" fmla="*/ 861587 h 7209248"/>
              <a:gd name="connsiteX8311" fmla="*/ 5760828 w 7427256"/>
              <a:gd name="connsiteY8311" fmla="*/ 875026 h 7209248"/>
              <a:gd name="connsiteX8312" fmla="*/ 5733948 w 7427256"/>
              <a:gd name="connsiteY8312" fmla="*/ 866066 h 7209248"/>
              <a:gd name="connsiteX8313" fmla="*/ 5716031 w 7427256"/>
              <a:gd name="connsiteY8313" fmla="*/ 857107 h 7209248"/>
              <a:gd name="connsiteX8314" fmla="*/ 5698112 w 7427256"/>
              <a:gd name="connsiteY8314" fmla="*/ 839188 h 7209248"/>
              <a:gd name="connsiteX8315" fmla="*/ 5707071 w 7427256"/>
              <a:gd name="connsiteY8315" fmla="*/ 857107 h 7209248"/>
              <a:gd name="connsiteX8316" fmla="*/ 5716031 w 7427256"/>
              <a:gd name="connsiteY8316" fmla="*/ 861587 h 7209248"/>
              <a:gd name="connsiteX8317" fmla="*/ 5707071 w 7427256"/>
              <a:gd name="connsiteY8317" fmla="*/ 866066 h 7209248"/>
              <a:gd name="connsiteX8318" fmla="*/ 5671234 w 7427256"/>
              <a:gd name="connsiteY8318" fmla="*/ 830229 h 7209248"/>
              <a:gd name="connsiteX8319" fmla="*/ 5674594 w 7427256"/>
              <a:gd name="connsiteY8319" fmla="*/ 824630 h 7209248"/>
              <a:gd name="connsiteX8320" fmla="*/ 5169514 w 7427256"/>
              <a:gd name="connsiteY8320" fmla="*/ 812311 h 7209248"/>
              <a:gd name="connsiteX8321" fmla="*/ 5169514 w 7427256"/>
              <a:gd name="connsiteY8321" fmla="*/ 821269 h 7209248"/>
              <a:gd name="connsiteX8322" fmla="*/ 5142636 w 7427256"/>
              <a:gd name="connsiteY8322" fmla="*/ 821269 h 7209248"/>
              <a:gd name="connsiteX8323" fmla="*/ 5169514 w 7427256"/>
              <a:gd name="connsiteY8323" fmla="*/ 812311 h 7209248"/>
              <a:gd name="connsiteX8324" fmla="*/ 4703631 w 7427256"/>
              <a:gd name="connsiteY8324" fmla="*/ 812311 h 7209248"/>
              <a:gd name="connsiteX8325" fmla="*/ 4712589 w 7427256"/>
              <a:gd name="connsiteY8325" fmla="*/ 821269 h 7209248"/>
              <a:gd name="connsiteX8326" fmla="*/ 4739468 w 7427256"/>
              <a:gd name="connsiteY8326" fmla="*/ 821269 h 7209248"/>
              <a:gd name="connsiteX8327" fmla="*/ 4754371 w 7427256"/>
              <a:gd name="connsiteY8327" fmla="*/ 821535 h 7209248"/>
              <a:gd name="connsiteX8328" fmla="*/ 1612673 w 7427256"/>
              <a:gd name="connsiteY8328" fmla="*/ 812311 h 7209248"/>
              <a:gd name="connsiteX8329" fmla="*/ 1621632 w 7427256"/>
              <a:gd name="connsiteY8329" fmla="*/ 821269 h 7209248"/>
              <a:gd name="connsiteX8330" fmla="*/ 1612673 w 7427256"/>
              <a:gd name="connsiteY8330" fmla="*/ 825749 h 7209248"/>
              <a:gd name="connsiteX8331" fmla="*/ 1594755 w 7427256"/>
              <a:gd name="connsiteY8331" fmla="*/ 830229 h 7209248"/>
              <a:gd name="connsiteX8332" fmla="*/ 1585796 w 7427256"/>
              <a:gd name="connsiteY8332" fmla="*/ 821269 h 7209248"/>
              <a:gd name="connsiteX8333" fmla="*/ 5413654 w 7427256"/>
              <a:gd name="connsiteY8333" fmla="*/ 807830 h 7209248"/>
              <a:gd name="connsiteX8334" fmla="*/ 5420374 w 7427256"/>
              <a:gd name="connsiteY8334" fmla="*/ 812311 h 7209248"/>
              <a:gd name="connsiteX8335" fmla="*/ 5429334 w 7427256"/>
              <a:gd name="connsiteY8335" fmla="*/ 812311 h 7209248"/>
              <a:gd name="connsiteX8336" fmla="*/ 5420374 w 7427256"/>
              <a:gd name="connsiteY8336" fmla="*/ 821269 h 7209248"/>
              <a:gd name="connsiteX8337" fmla="*/ 5415894 w 7427256"/>
              <a:gd name="connsiteY8337" fmla="*/ 816790 h 7209248"/>
              <a:gd name="connsiteX8338" fmla="*/ 5411414 w 7427256"/>
              <a:gd name="connsiteY8338" fmla="*/ 812311 h 7209248"/>
              <a:gd name="connsiteX8339" fmla="*/ 5413654 w 7427256"/>
              <a:gd name="connsiteY8339" fmla="*/ 807830 h 7209248"/>
              <a:gd name="connsiteX8340" fmla="*/ 5698112 w 7427256"/>
              <a:gd name="connsiteY8340" fmla="*/ 803350 h 7209248"/>
              <a:gd name="connsiteX8341" fmla="*/ 5711551 w 7427256"/>
              <a:gd name="connsiteY8341" fmla="*/ 803350 h 7209248"/>
              <a:gd name="connsiteX8342" fmla="*/ 5716031 w 7427256"/>
              <a:gd name="connsiteY8342" fmla="*/ 803350 h 7209248"/>
              <a:gd name="connsiteX8343" fmla="*/ 5689152 w 7427256"/>
              <a:gd name="connsiteY8343" fmla="*/ 812311 h 7209248"/>
              <a:gd name="connsiteX8344" fmla="*/ 5268066 w 7427256"/>
              <a:gd name="connsiteY8344" fmla="*/ 803350 h 7209248"/>
              <a:gd name="connsiteX8345" fmla="*/ 5294943 w 7427256"/>
              <a:gd name="connsiteY8345" fmla="*/ 803350 h 7209248"/>
              <a:gd name="connsiteX8346" fmla="*/ 5285984 w 7427256"/>
              <a:gd name="connsiteY8346" fmla="*/ 812311 h 7209248"/>
              <a:gd name="connsiteX8347" fmla="*/ 5644356 w 7427256"/>
              <a:gd name="connsiteY8347" fmla="*/ 794392 h 7209248"/>
              <a:gd name="connsiteX8348" fmla="*/ 5653316 w 7427256"/>
              <a:gd name="connsiteY8348" fmla="*/ 798872 h 7209248"/>
              <a:gd name="connsiteX8349" fmla="*/ 5653316 w 7427256"/>
              <a:gd name="connsiteY8349" fmla="*/ 803350 h 7209248"/>
              <a:gd name="connsiteX8350" fmla="*/ 5648836 w 7427256"/>
              <a:gd name="connsiteY8350" fmla="*/ 812311 h 7209248"/>
              <a:gd name="connsiteX8351" fmla="*/ 5644356 w 7427256"/>
              <a:gd name="connsiteY8351" fmla="*/ 803350 h 7209248"/>
              <a:gd name="connsiteX8352" fmla="*/ 5393496 w 7427256"/>
              <a:gd name="connsiteY8352" fmla="*/ 794392 h 7209248"/>
              <a:gd name="connsiteX8353" fmla="*/ 5402454 w 7427256"/>
              <a:gd name="connsiteY8353" fmla="*/ 803350 h 7209248"/>
              <a:gd name="connsiteX8354" fmla="*/ 5389016 w 7427256"/>
              <a:gd name="connsiteY8354" fmla="*/ 803350 h 7209248"/>
              <a:gd name="connsiteX8355" fmla="*/ 5375577 w 7427256"/>
              <a:gd name="connsiteY8355" fmla="*/ 803350 h 7209248"/>
              <a:gd name="connsiteX8356" fmla="*/ 2616114 w 7427256"/>
              <a:gd name="connsiteY8356" fmla="*/ 794392 h 7209248"/>
              <a:gd name="connsiteX8357" fmla="*/ 2616114 w 7427256"/>
              <a:gd name="connsiteY8357" fmla="*/ 803350 h 7209248"/>
              <a:gd name="connsiteX8358" fmla="*/ 2625074 w 7427256"/>
              <a:gd name="connsiteY8358" fmla="*/ 794392 h 7209248"/>
              <a:gd name="connsiteX8359" fmla="*/ 2114393 w 7427256"/>
              <a:gd name="connsiteY8359" fmla="*/ 794392 h 7209248"/>
              <a:gd name="connsiteX8360" fmla="*/ 2136792 w 7427256"/>
              <a:gd name="connsiteY8360" fmla="*/ 803350 h 7209248"/>
              <a:gd name="connsiteX8361" fmla="*/ 2177108 w 7427256"/>
              <a:gd name="connsiteY8361" fmla="*/ 803350 h 7209248"/>
              <a:gd name="connsiteX8362" fmla="*/ 2186068 w 7427256"/>
              <a:gd name="connsiteY8362" fmla="*/ 812311 h 7209248"/>
              <a:gd name="connsiteX8363" fmla="*/ 2181588 w 7427256"/>
              <a:gd name="connsiteY8363" fmla="*/ 816790 h 7209248"/>
              <a:gd name="connsiteX8364" fmla="*/ 2141272 w 7427256"/>
              <a:gd name="connsiteY8364" fmla="*/ 821269 h 7209248"/>
              <a:gd name="connsiteX8365" fmla="*/ 2105434 w 7427256"/>
              <a:gd name="connsiteY8365" fmla="*/ 821269 h 7209248"/>
              <a:gd name="connsiteX8366" fmla="*/ 2096476 w 7427256"/>
              <a:gd name="connsiteY8366" fmla="*/ 812311 h 7209248"/>
              <a:gd name="connsiteX8367" fmla="*/ 1666429 w 7427256"/>
              <a:gd name="connsiteY8367" fmla="*/ 794392 h 7209248"/>
              <a:gd name="connsiteX8368" fmla="*/ 1657470 w 7427256"/>
              <a:gd name="connsiteY8368" fmla="*/ 803350 h 7209248"/>
              <a:gd name="connsiteX8369" fmla="*/ 1639551 w 7427256"/>
              <a:gd name="connsiteY8369" fmla="*/ 812311 h 7209248"/>
              <a:gd name="connsiteX8370" fmla="*/ 1648511 w 7427256"/>
              <a:gd name="connsiteY8370" fmla="*/ 803350 h 7209248"/>
              <a:gd name="connsiteX8371" fmla="*/ 1666429 w 7427256"/>
              <a:gd name="connsiteY8371" fmla="*/ 794392 h 7209248"/>
              <a:gd name="connsiteX8372" fmla="*/ 5554763 w 7427256"/>
              <a:gd name="connsiteY8372" fmla="*/ 785433 h 7209248"/>
              <a:gd name="connsiteX8373" fmla="*/ 5559243 w 7427256"/>
              <a:gd name="connsiteY8373" fmla="*/ 794392 h 7209248"/>
              <a:gd name="connsiteX8374" fmla="*/ 5568202 w 7427256"/>
              <a:gd name="connsiteY8374" fmla="*/ 803350 h 7209248"/>
              <a:gd name="connsiteX8375" fmla="*/ 5572682 w 7427256"/>
              <a:gd name="connsiteY8375" fmla="*/ 798872 h 7209248"/>
              <a:gd name="connsiteX8376" fmla="*/ 5563723 w 7427256"/>
              <a:gd name="connsiteY8376" fmla="*/ 789912 h 7209248"/>
              <a:gd name="connsiteX8377" fmla="*/ 5554763 w 7427256"/>
              <a:gd name="connsiteY8377" fmla="*/ 785433 h 7209248"/>
              <a:gd name="connsiteX8378" fmla="*/ 5357658 w 7427256"/>
              <a:gd name="connsiteY8378" fmla="*/ 785433 h 7209248"/>
              <a:gd name="connsiteX8379" fmla="*/ 5357658 w 7427256"/>
              <a:gd name="connsiteY8379" fmla="*/ 794392 h 7209248"/>
              <a:gd name="connsiteX8380" fmla="*/ 5348700 w 7427256"/>
              <a:gd name="connsiteY8380" fmla="*/ 794392 h 7209248"/>
              <a:gd name="connsiteX8381" fmla="*/ 4999286 w 7427256"/>
              <a:gd name="connsiteY8381" fmla="*/ 785433 h 7209248"/>
              <a:gd name="connsiteX8382" fmla="*/ 4990328 w 7427256"/>
              <a:gd name="connsiteY8382" fmla="*/ 794392 h 7209248"/>
              <a:gd name="connsiteX8383" fmla="*/ 4999286 w 7427256"/>
              <a:gd name="connsiteY8383" fmla="*/ 794392 h 7209248"/>
              <a:gd name="connsiteX8384" fmla="*/ 4999286 w 7427256"/>
              <a:gd name="connsiteY8384" fmla="*/ 785433 h 7209248"/>
              <a:gd name="connsiteX8385" fmla="*/ 5151595 w 7427256"/>
              <a:gd name="connsiteY8385" fmla="*/ 779833 h 7209248"/>
              <a:gd name="connsiteX8386" fmla="*/ 5160554 w 7427256"/>
              <a:gd name="connsiteY8386" fmla="*/ 785433 h 7209248"/>
              <a:gd name="connsiteX8387" fmla="*/ 5169514 w 7427256"/>
              <a:gd name="connsiteY8387" fmla="*/ 794392 h 7209248"/>
              <a:gd name="connsiteX8388" fmla="*/ 5151595 w 7427256"/>
              <a:gd name="connsiteY8388" fmla="*/ 794392 h 7209248"/>
              <a:gd name="connsiteX8389" fmla="*/ 5133676 w 7427256"/>
              <a:gd name="connsiteY8389" fmla="*/ 794392 h 7209248"/>
              <a:gd name="connsiteX8390" fmla="*/ 5142636 w 7427256"/>
              <a:gd name="connsiteY8390" fmla="*/ 780953 h 7209248"/>
              <a:gd name="connsiteX8391" fmla="*/ 5151595 w 7427256"/>
              <a:gd name="connsiteY8391" fmla="*/ 779833 h 7209248"/>
              <a:gd name="connsiteX8392" fmla="*/ 4954490 w 7427256"/>
              <a:gd name="connsiteY8392" fmla="*/ 776473 h 7209248"/>
              <a:gd name="connsiteX8393" fmla="*/ 4954490 w 7427256"/>
              <a:gd name="connsiteY8393" fmla="*/ 785433 h 7209248"/>
              <a:gd name="connsiteX8394" fmla="*/ 4972409 w 7427256"/>
              <a:gd name="connsiteY8394" fmla="*/ 776473 h 7209248"/>
              <a:gd name="connsiteX8395" fmla="*/ 3377655 w 7427256"/>
              <a:gd name="connsiteY8395" fmla="*/ 776473 h 7209248"/>
              <a:gd name="connsiteX8396" fmla="*/ 3341817 w 7427256"/>
              <a:gd name="connsiteY8396" fmla="*/ 785433 h 7209248"/>
              <a:gd name="connsiteX8397" fmla="*/ 3323898 w 7427256"/>
              <a:gd name="connsiteY8397" fmla="*/ 785433 h 7209248"/>
              <a:gd name="connsiteX8398" fmla="*/ 3314940 w 7427256"/>
              <a:gd name="connsiteY8398" fmla="*/ 789912 h 7209248"/>
              <a:gd name="connsiteX8399" fmla="*/ 3319420 w 7427256"/>
              <a:gd name="connsiteY8399" fmla="*/ 798872 h 7209248"/>
              <a:gd name="connsiteX8400" fmla="*/ 3332858 w 7427256"/>
              <a:gd name="connsiteY8400" fmla="*/ 803350 h 7209248"/>
              <a:gd name="connsiteX8401" fmla="*/ 3350776 w 7427256"/>
              <a:gd name="connsiteY8401" fmla="*/ 803350 h 7209248"/>
              <a:gd name="connsiteX8402" fmla="*/ 3368695 w 7427256"/>
              <a:gd name="connsiteY8402" fmla="*/ 794392 h 7209248"/>
              <a:gd name="connsiteX8403" fmla="*/ 3373175 w 7427256"/>
              <a:gd name="connsiteY8403" fmla="*/ 785433 h 7209248"/>
              <a:gd name="connsiteX8404" fmla="*/ 3377655 w 7427256"/>
              <a:gd name="connsiteY8404" fmla="*/ 776473 h 7209248"/>
              <a:gd name="connsiteX8405" fmla="*/ 2701228 w 7427256"/>
              <a:gd name="connsiteY8405" fmla="*/ 771993 h 7209248"/>
              <a:gd name="connsiteX8406" fmla="*/ 2687788 w 7427256"/>
              <a:gd name="connsiteY8406" fmla="*/ 776473 h 7209248"/>
              <a:gd name="connsiteX8407" fmla="*/ 2687788 w 7427256"/>
              <a:gd name="connsiteY8407" fmla="*/ 785433 h 7209248"/>
              <a:gd name="connsiteX8408" fmla="*/ 2705707 w 7427256"/>
              <a:gd name="connsiteY8408" fmla="*/ 776473 h 7209248"/>
              <a:gd name="connsiteX8409" fmla="*/ 2701228 w 7427256"/>
              <a:gd name="connsiteY8409" fmla="*/ 771993 h 7209248"/>
              <a:gd name="connsiteX8410" fmla="*/ 4758507 w 7427256"/>
              <a:gd name="connsiteY8410" fmla="*/ 769755 h 7209248"/>
              <a:gd name="connsiteX8411" fmla="*/ 4752907 w 7427256"/>
              <a:gd name="connsiteY8411" fmla="*/ 771993 h 7209248"/>
              <a:gd name="connsiteX8412" fmla="*/ 4752907 w 7427256"/>
              <a:gd name="connsiteY8412" fmla="*/ 785433 h 7209248"/>
              <a:gd name="connsiteX8413" fmla="*/ 4766346 w 7427256"/>
              <a:gd name="connsiteY8413" fmla="*/ 794392 h 7209248"/>
              <a:gd name="connsiteX8414" fmla="*/ 4775305 w 7427256"/>
              <a:gd name="connsiteY8414" fmla="*/ 785433 h 7209248"/>
              <a:gd name="connsiteX8415" fmla="*/ 4766346 w 7427256"/>
              <a:gd name="connsiteY8415" fmla="*/ 771993 h 7209248"/>
              <a:gd name="connsiteX8416" fmla="*/ 4758507 w 7427256"/>
              <a:gd name="connsiteY8416" fmla="*/ 769755 h 7209248"/>
              <a:gd name="connsiteX8417" fmla="*/ 2472766 w 7427256"/>
              <a:gd name="connsiteY8417" fmla="*/ 767514 h 7209248"/>
              <a:gd name="connsiteX8418" fmla="*/ 2463806 w 7427256"/>
              <a:gd name="connsiteY8418" fmla="*/ 776473 h 7209248"/>
              <a:gd name="connsiteX8419" fmla="*/ 2477245 w 7427256"/>
              <a:gd name="connsiteY8419" fmla="*/ 776473 h 7209248"/>
              <a:gd name="connsiteX8420" fmla="*/ 2481725 w 7427256"/>
              <a:gd name="connsiteY8420" fmla="*/ 776473 h 7209248"/>
              <a:gd name="connsiteX8421" fmla="*/ 2472766 w 7427256"/>
              <a:gd name="connsiteY8421" fmla="*/ 767514 h 7209248"/>
              <a:gd name="connsiteX8422" fmla="*/ 6701553 w 7427256"/>
              <a:gd name="connsiteY8422" fmla="*/ 758554 h 7209248"/>
              <a:gd name="connsiteX8423" fmla="*/ 6719472 w 7427256"/>
              <a:gd name="connsiteY8423" fmla="*/ 767514 h 7209248"/>
              <a:gd name="connsiteX8424" fmla="*/ 6737390 w 7427256"/>
              <a:gd name="connsiteY8424" fmla="*/ 776473 h 7209248"/>
              <a:gd name="connsiteX8425" fmla="*/ 6719472 w 7427256"/>
              <a:gd name="connsiteY8425" fmla="*/ 776473 h 7209248"/>
              <a:gd name="connsiteX8426" fmla="*/ 5975850 w 7427256"/>
              <a:gd name="connsiteY8426" fmla="*/ 758554 h 7209248"/>
              <a:gd name="connsiteX8427" fmla="*/ 5966891 w 7427256"/>
              <a:gd name="connsiteY8427" fmla="*/ 767514 h 7209248"/>
              <a:gd name="connsiteX8428" fmla="*/ 5957932 w 7427256"/>
              <a:gd name="connsiteY8428" fmla="*/ 767514 h 7209248"/>
              <a:gd name="connsiteX8429" fmla="*/ 5966891 w 7427256"/>
              <a:gd name="connsiteY8429" fmla="*/ 763034 h 7209248"/>
              <a:gd name="connsiteX8430" fmla="*/ 5975850 w 7427256"/>
              <a:gd name="connsiteY8430" fmla="*/ 758554 h 7209248"/>
              <a:gd name="connsiteX8431" fmla="*/ 5312862 w 7427256"/>
              <a:gd name="connsiteY8431" fmla="*/ 758554 h 7209248"/>
              <a:gd name="connsiteX8432" fmla="*/ 5321822 w 7427256"/>
              <a:gd name="connsiteY8432" fmla="*/ 758554 h 7209248"/>
              <a:gd name="connsiteX8433" fmla="*/ 5317342 w 7427256"/>
              <a:gd name="connsiteY8433" fmla="*/ 771993 h 7209248"/>
              <a:gd name="connsiteX8434" fmla="*/ 5321822 w 7427256"/>
              <a:gd name="connsiteY8434" fmla="*/ 776473 h 7209248"/>
              <a:gd name="connsiteX8435" fmla="*/ 5335260 w 7427256"/>
              <a:gd name="connsiteY8435" fmla="*/ 789912 h 7209248"/>
              <a:gd name="connsiteX8436" fmla="*/ 5339740 w 7427256"/>
              <a:gd name="connsiteY8436" fmla="*/ 803350 h 7209248"/>
              <a:gd name="connsiteX8437" fmla="*/ 5353180 w 7427256"/>
              <a:gd name="connsiteY8437" fmla="*/ 807830 h 7209248"/>
              <a:gd name="connsiteX8438" fmla="*/ 5375577 w 7427256"/>
              <a:gd name="connsiteY8438" fmla="*/ 830229 h 7209248"/>
              <a:gd name="connsiteX8439" fmla="*/ 5375577 w 7427256"/>
              <a:gd name="connsiteY8439" fmla="*/ 834708 h 7209248"/>
              <a:gd name="connsiteX8440" fmla="*/ 5366618 w 7427256"/>
              <a:gd name="connsiteY8440" fmla="*/ 839188 h 7209248"/>
              <a:gd name="connsiteX8441" fmla="*/ 5348700 w 7427256"/>
              <a:gd name="connsiteY8441" fmla="*/ 839188 h 7209248"/>
              <a:gd name="connsiteX8442" fmla="*/ 5357658 w 7427256"/>
              <a:gd name="connsiteY8442" fmla="*/ 830229 h 7209248"/>
              <a:gd name="connsiteX8443" fmla="*/ 5357658 w 7427256"/>
              <a:gd name="connsiteY8443" fmla="*/ 825749 h 7209248"/>
              <a:gd name="connsiteX8444" fmla="*/ 5330780 w 7427256"/>
              <a:gd name="connsiteY8444" fmla="*/ 812311 h 7209248"/>
              <a:gd name="connsiteX8445" fmla="*/ 5317342 w 7427256"/>
              <a:gd name="connsiteY8445" fmla="*/ 807830 h 7209248"/>
              <a:gd name="connsiteX8446" fmla="*/ 5308383 w 7427256"/>
              <a:gd name="connsiteY8446" fmla="*/ 798872 h 7209248"/>
              <a:gd name="connsiteX8447" fmla="*/ 5303903 w 7427256"/>
              <a:gd name="connsiteY8447" fmla="*/ 789912 h 7209248"/>
              <a:gd name="connsiteX8448" fmla="*/ 5303903 w 7427256"/>
              <a:gd name="connsiteY8448" fmla="*/ 776473 h 7209248"/>
              <a:gd name="connsiteX8449" fmla="*/ 5312862 w 7427256"/>
              <a:gd name="connsiteY8449" fmla="*/ 758554 h 7209248"/>
              <a:gd name="connsiteX8450" fmla="*/ 4900735 w 7427256"/>
              <a:gd name="connsiteY8450" fmla="*/ 758554 h 7209248"/>
              <a:gd name="connsiteX8451" fmla="*/ 4918654 w 7427256"/>
              <a:gd name="connsiteY8451" fmla="*/ 758554 h 7209248"/>
              <a:gd name="connsiteX8452" fmla="*/ 4909694 w 7427256"/>
              <a:gd name="connsiteY8452" fmla="*/ 767514 h 7209248"/>
              <a:gd name="connsiteX8453" fmla="*/ 4900735 w 7427256"/>
              <a:gd name="connsiteY8453" fmla="*/ 758554 h 7209248"/>
              <a:gd name="connsiteX8454" fmla="*/ 4820101 w 7427256"/>
              <a:gd name="connsiteY8454" fmla="*/ 758554 h 7209248"/>
              <a:gd name="connsiteX8455" fmla="*/ 4820101 w 7427256"/>
              <a:gd name="connsiteY8455" fmla="*/ 767514 h 7209248"/>
              <a:gd name="connsiteX8456" fmla="*/ 4802182 w 7427256"/>
              <a:gd name="connsiteY8456" fmla="*/ 767514 h 7209248"/>
              <a:gd name="connsiteX8457" fmla="*/ 4784265 w 7427256"/>
              <a:gd name="connsiteY8457" fmla="*/ 776473 h 7209248"/>
              <a:gd name="connsiteX8458" fmla="*/ 4793224 w 7427256"/>
              <a:gd name="connsiteY8458" fmla="*/ 776473 h 7209248"/>
              <a:gd name="connsiteX8459" fmla="*/ 4815622 w 7427256"/>
              <a:gd name="connsiteY8459" fmla="*/ 776473 h 7209248"/>
              <a:gd name="connsiteX8460" fmla="*/ 4829061 w 7427256"/>
              <a:gd name="connsiteY8460" fmla="*/ 763034 h 7209248"/>
              <a:gd name="connsiteX8461" fmla="*/ 4820101 w 7427256"/>
              <a:gd name="connsiteY8461" fmla="*/ 758554 h 7209248"/>
              <a:gd name="connsiteX8462" fmla="*/ 5133676 w 7427256"/>
              <a:gd name="connsiteY8462" fmla="*/ 749595 h 7209248"/>
              <a:gd name="connsiteX8463" fmla="*/ 5142636 w 7427256"/>
              <a:gd name="connsiteY8463" fmla="*/ 758554 h 7209248"/>
              <a:gd name="connsiteX8464" fmla="*/ 5124717 w 7427256"/>
              <a:gd name="connsiteY8464" fmla="*/ 767514 h 7209248"/>
              <a:gd name="connsiteX8465" fmla="*/ 1791859 w 7427256"/>
              <a:gd name="connsiteY8465" fmla="*/ 749595 h 7209248"/>
              <a:gd name="connsiteX8466" fmla="*/ 1791859 w 7427256"/>
              <a:gd name="connsiteY8466" fmla="*/ 754075 h 7209248"/>
              <a:gd name="connsiteX8467" fmla="*/ 1773940 w 7427256"/>
              <a:gd name="connsiteY8467" fmla="*/ 758554 h 7209248"/>
              <a:gd name="connsiteX8468" fmla="*/ 1791859 w 7427256"/>
              <a:gd name="connsiteY8468" fmla="*/ 749595 h 7209248"/>
              <a:gd name="connsiteX8469" fmla="*/ 3537802 w 7427256"/>
              <a:gd name="connsiteY8469" fmla="*/ 745115 h 7209248"/>
              <a:gd name="connsiteX8470" fmla="*/ 3529963 w 7427256"/>
              <a:gd name="connsiteY8470" fmla="*/ 749595 h 7209248"/>
              <a:gd name="connsiteX8471" fmla="*/ 3512044 w 7427256"/>
              <a:gd name="connsiteY8471" fmla="*/ 758554 h 7209248"/>
              <a:gd name="connsiteX8472" fmla="*/ 3503084 w 7427256"/>
              <a:gd name="connsiteY8472" fmla="*/ 767514 h 7209248"/>
              <a:gd name="connsiteX8473" fmla="*/ 3538922 w 7427256"/>
              <a:gd name="connsiteY8473" fmla="*/ 767514 h 7209248"/>
              <a:gd name="connsiteX8474" fmla="*/ 3543402 w 7427256"/>
              <a:gd name="connsiteY8474" fmla="*/ 749595 h 7209248"/>
              <a:gd name="connsiteX8475" fmla="*/ 3537802 w 7427256"/>
              <a:gd name="connsiteY8475" fmla="*/ 745115 h 7209248"/>
              <a:gd name="connsiteX8476" fmla="*/ 3467248 w 7427256"/>
              <a:gd name="connsiteY8476" fmla="*/ 740636 h 7209248"/>
              <a:gd name="connsiteX8477" fmla="*/ 3467248 w 7427256"/>
              <a:gd name="connsiteY8477" fmla="*/ 749595 h 7209248"/>
              <a:gd name="connsiteX8478" fmla="*/ 3476206 w 7427256"/>
              <a:gd name="connsiteY8478" fmla="*/ 740636 h 7209248"/>
              <a:gd name="connsiteX8479" fmla="*/ 3467248 w 7427256"/>
              <a:gd name="connsiteY8479" fmla="*/ 740636 h 7209248"/>
              <a:gd name="connsiteX8480" fmla="*/ 1818737 w 7427256"/>
              <a:gd name="connsiteY8480" fmla="*/ 740636 h 7209248"/>
              <a:gd name="connsiteX8481" fmla="*/ 1827697 w 7427256"/>
              <a:gd name="connsiteY8481" fmla="*/ 740636 h 7209248"/>
              <a:gd name="connsiteX8482" fmla="*/ 1818737 w 7427256"/>
              <a:gd name="connsiteY8482" fmla="*/ 749595 h 7209248"/>
              <a:gd name="connsiteX8483" fmla="*/ 3438129 w 7427256"/>
              <a:gd name="connsiteY8483" fmla="*/ 738396 h 7209248"/>
              <a:gd name="connsiteX8484" fmla="*/ 3404532 w 7427256"/>
              <a:gd name="connsiteY8484" fmla="*/ 758554 h 7209248"/>
              <a:gd name="connsiteX8485" fmla="*/ 3395572 w 7427256"/>
              <a:gd name="connsiteY8485" fmla="*/ 776473 h 7209248"/>
              <a:gd name="connsiteX8486" fmla="*/ 3386614 w 7427256"/>
              <a:gd name="connsiteY8486" fmla="*/ 794392 h 7209248"/>
              <a:gd name="connsiteX8487" fmla="*/ 3413491 w 7427256"/>
              <a:gd name="connsiteY8487" fmla="*/ 794392 h 7209248"/>
              <a:gd name="connsiteX8488" fmla="*/ 3422451 w 7427256"/>
              <a:gd name="connsiteY8488" fmla="*/ 785433 h 7209248"/>
              <a:gd name="connsiteX8489" fmla="*/ 3413491 w 7427256"/>
              <a:gd name="connsiteY8489" fmla="*/ 776473 h 7209248"/>
              <a:gd name="connsiteX8490" fmla="*/ 3422451 w 7427256"/>
              <a:gd name="connsiteY8490" fmla="*/ 758554 h 7209248"/>
              <a:gd name="connsiteX8491" fmla="*/ 3444849 w 7427256"/>
              <a:gd name="connsiteY8491" fmla="*/ 749595 h 7209248"/>
              <a:gd name="connsiteX8492" fmla="*/ 3449329 w 7427256"/>
              <a:gd name="connsiteY8492" fmla="*/ 749595 h 7209248"/>
              <a:gd name="connsiteX8493" fmla="*/ 3438129 w 7427256"/>
              <a:gd name="connsiteY8493" fmla="*/ 738396 h 7209248"/>
              <a:gd name="connsiteX8494" fmla="*/ 2563478 w 7427256"/>
              <a:gd name="connsiteY8494" fmla="*/ 735037 h 7209248"/>
              <a:gd name="connsiteX8495" fmla="*/ 2553399 w 7427256"/>
              <a:gd name="connsiteY8495" fmla="*/ 740636 h 7209248"/>
              <a:gd name="connsiteX8496" fmla="*/ 2548920 w 7427256"/>
              <a:gd name="connsiteY8496" fmla="*/ 745115 h 7209248"/>
              <a:gd name="connsiteX8497" fmla="*/ 2535480 w 7427256"/>
              <a:gd name="connsiteY8497" fmla="*/ 749595 h 7209248"/>
              <a:gd name="connsiteX8498" fmla="*/ 2526521 w 7427256"/>
              <a:gd name="connsiteY8498" fmla="*/ 749595 h 7209248"/>
              <a:gd name="connsiteX8499" fmla="*/ 2526521 w 7427256"/>
              <a:gd name="connsiteY8499" fmla="*/ 758554 h 7209248"/>
              <a:gd name="connsiteX8500" fmla="*/ 2571318 w 7427256"/>
              <a:gd name="connsiteY8500" fmla="*/ 776473 h 7209248"/>
              <a:gd name="connsiteX8501" fmla="*/ 2580278 w 7427256"/>
              <a:gd name="connsiteY8501" fmla="*/ 767514 h 7209248"/>
              <a:gd name="connsiteX8502" fmla="*/ 2580278 w 7427256"/>
              <a:gd name="connsiteY8502" fmla="*/ 749595 h 7209248"/>
              <a:gd name="connsiteX8503" fmla="*/ 2575798 w 7427256"/>
              <a:gd name="connsiteY8503" fmla="*/ 736156 h 7209248"/>
              <a:gd name="connsiteX8504" fmla="*/ 2563478 w 7427256"/>
              <a:gd name="connsiteY8504" fmla="*/ 735037 h 7209248"/>
              <a:gd name="connsiteX8505" fmla="*/ 4899616 w 7427256"/>
              <a:gd name="connsiteY8505" fmla="*/ 733917 h 7209248"/>
              <a:gd name="connsiteX8506" fmla="*/ 4900735 w 7427256"/>
              <a:gd name="connsiteY8506" fmla="*/ 736156 h 7209248"/>
              <a:gd name="connsiteX8507" fmla="*/ 4900735 w 7427256"/>
              <a:gd name="connsiteY8507" fmla="*/ 749595 h 7209248"/>
              <a:gd name="connsiteX8508" fmla="*/ 4891775 w 7427256"/>
              <a:gd name="connsiteY8508" fmla="*/ 749595 h 7209248"/>
              <a:gd name="connsiteX8509" fmla="*/ 4896255 w 7427256"/>
              <a:gd name="connsiteY8509" fmla="*/ 736156 h 7209248"/>
              <a:gd name="connsiteX8510" fmla="*/ 4899616 w 7427256"/>
              <a:gd name="connsiteY8510" fmla="*/ 733917 h 7209248"/>
              <a:gd name="connsiteX8511" fmla="*/ 5062002 w 7427256"/>
              <a:gd name="connsiteY8511" fmla="*/ 731676 h 7209248"/>
              <a:gd name="connsiteX8512" fmla="*/ 5075441 w 7427256"/>
              <a:gd name="connsiteY8512" fmla="*/ 740636 h 7209248"/>
              <a:gd name="connsiteX8513" fmla="*/ 5070961 w 7427256"/>
              <a:gd name="connsiteY8513" fmla="*/ 749595 h 7209248"/>
              <a:gd name="connsiteX8514" fmla="*/ 5062002 w 7427256"/>
              <a:gd name="connsiteY8514" fmla="*/ 740636 h 7209248"/>
              <a:gd name="connsiteX8515" fmla="*/ 5062002 w 7427256"/>
              <a:gd name="connsiteY8515" fmla="*/ 731676 h 7209248"/>
              <a:gd name="connsiteX8516" fmla="*/ 2105434 w 7427256"/>
              <a:gd name="connsiteY8516" fmla="*/ 731676 h 7209248"/>
              <a:gd name="connsiteX8517" fmla="*/ 2132312 w 7427256"/>
              <a:gd name="connsiteY8517" fmla="*/ 740636 h 7209248"/>
              <a:gd name="connsiteX8518" fmla="*/ 2132312 w 7427256"/>
              <a:gd name="connsiteY8518" fmla="*/ 749595 h 7209248"/>
              <a:gd name="connsiteX8519" fmla="*/ 2123353 w 7427256"/>
              <a:gd name="connsiteY8519" fmla="*/ 749595 h 7209248"/>
              <a:gd name="connsiteX8520" fmla="*/ 2105434 w 7427256"/>
              <a:gd name="connsiteY8520" fmla="*/ 740636 h 7209248"/>
              <a:gd name="connsiteX8521" fmla="*/ 5707071 w 7427256"/>
              <a:gd name="connsiteY8521" fmla="*/ 722718 h 7209248"/>
              <a:gd name="connsiteX8522" fmla="*/ 5702591 w 7427256"/>
              <a:gd name="connsiteY8522" fmla="*/ 736156 h 7209248"/>
              <a:gd name="connsiteX8523" fmla="*/ 5716031 w 7427256"/>
              <a:gd name="connsiteY8523" fmla="*/ 740636 h 7209248"/>
              <a:gd name="connsiteX8524" fmla="*/ 5724990 w 7427256"/>
              <a:gd name="connsiteY8524" fmla="*/ 731676 h 7209248"/>
              <a:gd name="connsiteX8525" fmla="*/ 5563723 w 7427256"/>
              <a:gd name="connsiteY8525" fmla="*/ 722718 h 7209248"/>
              <a:gd name="connsiteX8526" fmla="*/ 5554763 w 7427256"/>
              <a:gd name="connsiteY8526" fmla="*/ 740636 h 7209248"/>
              <a:gd name="connsiteX8527" fmla="*/ 5554763 w 7427256"/>
              <a:gd name="connsiteY8527" fmla="*/ 749595 h 7209248"/>
              <a:gd name="connsiteX8528" fmla="*/ 5563723 w 7427256"/>
              <a:gd name="connsiteY8528" fmla="*/ 758554 h 7209248"/>
              <a:gd name="connsiteX8529" fmla="*/ 5581640 w 7427256"/>
              <a:gd name="connsiteY8529" fmla="*/ 754075 h 7209248"/>
              <a:gd name="connsiteX8530" fmla="*/ 5590600 w 7427256"/>
              <a:gd name="connsiteY8530" fmla="*/ 749595 h 7209248"/>
              <a:gd name="connsiteX8531" fmla="*/ 5563723 w 7427256"/>
              <a:gd name="connsiteY8531" fmla="*/ 722718 h 7209248"/>
              <a:gd name="connsiteX8532" fmla="*/ 4927612 w 7427256"/>
              <a:gd name="connsiteY8532" fmla="*/ 722718 h 7209248"/>
              <a:gd name="connsiteX8533" fmla="*/ 4873858 w 7427256"/>
              <a:gd name="connsiteY8533" fmla="*/ 749595 h 7209248"/>
              <a:gd name="connsiteX8534" fmla="*/ 4869378 w 7427256"/>
              <a:gd name="connsiteY8534" fmla="*/ 754075 h 7209248"/>
              <a:gd name="connsiteX8535" fmla="*/ 4860418 w 7427256"/>
              <a:gd name="connsiteY8535" fmla="*/ 758554 h 7209248"/>
              <a:gd name="connsiteX8536" fmla="*/ 4864898 w 7427256"/>
              <a:gd name="connsiteY8536" fmla="*/ 767514 h 7209248"/>
              <a:gd name="connsiteX8537" fmla="*/ 4882816 w 7427256"/>
              <a:gd name="connsiteY8537" fmla="*/ 776473 h 7209248"/>
              <a:gd name="connsiteX8538" fmla="*/ 4838020 w 7427256"/>
              <a:gd name="connsiteY8538" fmla="*/ 785433 h 7209248"/>
              <a:gd name="connsiteX8539" fmla="*/ 4820101 w 7427256"/>
              <a:gd name="connsiteY8539" fmla="*/ 803350 h 7209248"/>
              <a:gd name="connsiteX8540" fmla="*/ 4829061 w 7427256"/>
              <a:gd name="connsiteY8540" fmla="*/ 812311 h 7209248"/>
              <a:gd name="connsiteX8541" fmla="*/ 4838020 w 7427256"/>
              <a:gd name="connsiteY8541" fmla="*/ 794392 h 7209248"/>
              <a:gd name="connsiteX8542" fmla="*/ 4873858 w 7427256"/>
              <a:gd name="connsiteY8542" fmla="*/ 794392 h 7209248"/>
              <a:gd name="connsiteX8543" fmla="*/ 4909694 w 7427256"/>
              <a:gd name="connsiteY8543" fmla="*/ 789912 h 7209248"/>
              <a:gd name="connsiteX8544" fmla="*/ 4927612 w 7427256"/>
              <a:gd name="connsiteY8544" fmla="*/ 785433 h 7209248"/>
              <a:gd name="connsiteX8545" fmla="*/ 4936572 w 7427256"/>
              <a:gd name="connsiteY8545" fmla="*/ 776473 h 7209248"/>
              <a:gd name="connsiteX8546" fmla="*/ 4927612 w 7427256"/>
              <a:gd name="connsiteY8546" fmla="*/ 767514 h 7209248"/>
              <a:gd name="connsiteX8547" fmla="*/ 4936572 w 7427256"/>
              <a:gd name="connsiteY8547" fmla="*/ 758554 h 7209248"/>
              <a:gd name="connsiteX8548" fmla="*/ 4936572 w 7427256"/>
              <a:gd name="connsiteY8548" fmla="*/ 731676 h 7209248"/>
              <a:gd name="connsiteX8549" fmla="*/ 4945532 w 7427256"/>
              <a:gd name="connsiteY8549" fmla="*/ 749595 h 7209248"/>
              <a:gd name="connsiteX8550" fmla="*/ 4954490 w 7427256"/>
              <a:gd name="connsiteY8550" fmla="*/ 749595 h 7209248"/>
              <a:gd name="connsiteX8551" fmla="*/ 4927612 w 7427256"/>
              <a:gd name="connsiteY8551" fmla="*/ 722718 h 7209248"/>
              <a:gd name="connsiteX8552" fmla="*/ 3718108 w 7427256"/>
              <a:gd name="connsiteY8552" fmla="*/ 722718 h 7209248"/>
              <a:gd name="connsiteX8553" fmla="*/ 3722588 w 7427256"/>
              <a:gd name="connsiteY8553" fmla="*/ 727196 h 7209248"/>
              <a:gd name="connsiteX8554" fmla="*/ 3718108 w 7427256"/>
              <a:gd name="connsiteY8554" fmla="*/ 731676 h 7209248"/>
              <a:gd name="connsiteX8555" fmla="*/ 3718108 w 7427256"/>
              <a:gd name="connsiteY8555" fmla="*/ 727196 h 7209248"/>
              <a:gd name="connsiteX8556" fmla="*/ 3718108 w 7427256"/>
              <a:gd name="connsiteY8556" fmla="*/ 722718 h 7209248"/>
              <a:gd name="connsiteX8557" fmla="*/ 3521003 w 7427256"/>
              <a:gd name="connsiteY8557" fmla="*/ 722718 h 7209248"/>
              <a:gd name="connsiteX8558" fmla="*/ 3529963 w 7427256"/>
              <a:gd name="connsiteY8558" fmla="*/ 731676 h 7209248"/>
              <a:gd name="connsiteX8559" fmla="*/ 3538922 w 7427256"/>
              <a:gd name="connsiteY8559" fmla="*/ 727196 h 7209248"/>
              <a:gd name="connsiteX8560" fmla="*/ 3529963 w 7427256"/>
              <a:gd name="connsiteY8560" fmla="*/ 722718 h 7209248"/>
              <a:gd name="connsiteX8561" fmla="*/ 3442609 w 7427256"/>
              <a:gd name="connsiteY8561" fmla="*/ 718237 h 7209248"/>
              <a:gd name="connsiteX8562" fmla="*/ 3440370 w 7427256"/>
              <a:gd name="connsiteY8562" fmla="*/ 722718 h 7209248"/>
              <a:gd name="connsiteX8563" fmla="*/ 3444849 w 7427256"/>
              <a:gd name="connsiteY8563" fmla="*/ 731676 h 7209248"/>
              <a:gd name="connsiteX8564" fmla="*/ 3449329 w 7427256"/>
              <a:gd name="connsiteY8564" fmla="*/ 722718 h 7209248"/>
              <a:gd name="connsiteX8565" fmla="*/ 3442609 w 7427256"/>
              <a:gd name="connsiteY8565" fmla="*/ 718237 h 7209248"/>
              <a:gd name="connsiteX8566" fmla="*/ 5357658 w 7427256"/>
              <a:gd name="connsiteY8566" fmla="*/ 713758 h 7209248"/>
              <a:gd name="connsiteX8567" fmla="*/ 5357658 w 7427256"/>
              <a:gd name="connsiteY8567" fmla="*/ 722718 h 7209248"/>
              <a:gd name="connsiteX8568" fmla="*/ 5348700 w 7427256"/>
              <a:gd name="connsiteY8568" fmla="*/ 731676 h 7209248"/>
              <a:gd name="connsiteX8569" fmla="*/ 5348700 w 7427256"/>
              <a:gd name="connsiteY8569" fmla="*/ 722718 h 7209248"/>
              <a:gd name="connsiteX8570" fmla="*/ 5353180 w 7427256"/>
              <a:gd name="connsiteY8570" fmla="*/ 718237 h 7209248"/>
              <a:gd name="connsiteX8571" fmla="*/ 5357658 w 7427256"/>
              <a:gd name="connsiteY8571" fmla="*/ 713758 h 7209248"/>
              <a:gd name="connsiteX8572" fmla="*/ 4820101 w 7427256"/>
              <a:gd name="connsiteY8572" fmla="*/ 713758 h 7209248"/>
              <a:gd name="connsiteX8573" fmla="*/ 4811142 w 7427256"/>
              <a:gd name="connsiteY8573" fmla="*/ 722718 h 7209248"/>
              <a:gd name="connsiteX8574" fmla="*/ 4829061 w 7427256"/>
              <a:gd name="connsiteY8574" fmla="*/ 731676 h 7209248"/>
              <a:gd name="connsiteX8575" fmla="*/ 4838020 w 7427256"/>
              <a:gd name="connsiteY8575" fmla="*/ 722718 h 7209248"/>
              <a:gd name="connsiteX8576" fmla="*/ 4820101 w 7427256"/>
              <a:gd name="connsiteY8576" fmla="*/ 713758 h 7209248"/>
              <a:gd name="connsiteX8577" fmla="*/ 4658834 w 7427256"/>
              <a:gd name="connsiteY8577" fmla="*/ 713758 h 7209248"/>
              <a:gd name="connsiteX8578" fmla="*/ 4649874 w 7427256"/>
              <a:gd name="connsiteY8578" fmla="*/ 722718 h 7209248"/>
              <a:gd name="connsiteX8579" fmla="*/ 4658834 w 7427256"/>
              <a:gd name="connsiteY8579" fmla="*/ 731676 h 7209248"/>
              <a:gd name="connsiteX8580" fmla="*/ 4667793 w 7427256"/>
              <a:gd name="connsiteY8580" fmla="*/ 722718 h 7209248"/>
              <a:gd name="connsiteX8581" fmla="*/ 4515485 w 7427256"/>
              <a:gd name="connsiteY8581" fmla="*/ 713758 h 7209248"/>
              <a:gd name="connsiteX8582" fmla="*/ 4488607 w 7427256"/>
              <a:gd name="connsiteY8582" fmla="*/ 722718 h 7209248"/>
              <a:gd name="connsiteX8583" fmla="*/ 4515485 w 7427256"/>
              <a:gd name="connsiteY8583" fmla="*/ 731676 h 7209248"/>
              <a:gd name="connsiteX8584" fmla="*/ 4522765 w 7427256"/>
              <a:gd name="connsiteY8584" fmla="*/ 731676 h 7209248"/>
              <a:gd name="connsiteX8585" fmla="*/ 4524445 w 7427256"/>
              <a:gd name="connsiteY8585" fmla="*/ 731676 h 7209248"/>
              <a:gd name="connsiteX8586" fmla="*/ 4524445 w 7427256"/>
              <a:gd name="connsiteY8586" fmla="*/ 713758 h 7209248"/>
              <a:gd name="connsiteX8587" fmla="*/ 3332858 w 7427256"/>
              <a:gd name="connsiteY8587" fmla="*/ 713758 h 7209248"/>
              <a:gd name="connsiteX8588" fmla="*/ 3332858 w 7427256"/>
              <a:gd name="connsiteY8588" fmla="*/ 722718 h 7209248"/>
              <a:gd name="connsiteX8589" fmla="*/ 3337337 w 7427256"/>
              <a:gd name="connsiteY8589" fmla="*/ 722718 h 7209248"/>
              <a:gd name="connsiteX8590" fmla="*/ 3341817 w 7427256"/>
              <a:gd name="connsiteY8590" fmla="*/ 713758 h 7209248"/>
              <a:gd name="connsiteX8591" fmla="*/ 2571318 w 7427256"/>
              <a:gd name="connsiteY8591" fmla="*/ 713758 h 7209248"/>
              <a:gd name="connsiteX8592" fmla="*/ 2571318 w 7427256"/>
              <a:gd name="connsiteY8592" fmla="*/ 731676 h 7209248"/>
              <a:gd name="connsiteX8593" fmla="*/ 2584756 w 7427256"/>
              <a:gd name="connsiteY8593" fmla="*/ 727196 h 7209248"/>
              <a:gd name="connsiteX8594" fmla="*/ 2589236 w 7427256"/>
              <a:gd name="connsiteY8594" fmla="*/ 722718 h 7209248"/>
              <a:gd name="connsiteX8595" fmla="*/ 2571318 w 7427256"/>
              <a:gd name="connsiteY8595" fmla="*/ 713758 h 7209248"/>
              <a:gd name="connsiteX8596" fmla="*/ 5169514 w 7427256"/>
              <a:gd name="connsiteY8596" fmla="*/ 708158 h 7209248"/>
              <a:gd name="connsiteX8597" fmla="*/ 5178472 w 7427256"/>
              <a:gd name="connsiteY8597" fmla="*/ 709279 h 7209248"/>
              <a:gd name="connsiteX8598" fmla="*/ 5196392 w 7427256"/>
              <a:gd name="connsiteY8598" fmla="*/ 722718 h 7209248"/>
              <a:gd name="connsiteX8599" fmla="*/ 5178472 w 7427256"/>
              <a:gd name="connsiteY8599" fmla="*/ 722718 h 7209248"/>
              <a:gd name="connsiteX8600" fmla="*/ 5169514 w 7427256"/>
              <a:gd name="connsiteY8600" fmla="*/ 718237 h 7209248"/>
              <a:gd name="connsiteX8601" fmla="*/ 5160554 w 7427256"/>
              <a:gd name="connsiteY8601" fmla="*/ 713758 h 7209248"/>
              <a:gd name="connsiteX8602" fmla="*/ 5169514 w 7427256"/>
              <a:gd name="connsiteY8602" fmla="*/ 708158 h 7209248"/>
              <a:gd name="connsiteX8603" fmla="*/ 3291421 w 7427256"/>
              <a:gd name="connsiteY8603" fmla="*/ 708158 h 7209248"/>
              <a:gd name="connsiteX8604" fmla="*/ 3288062 w 7427256"/>
              <a:gd name="connsiteY8604" fmla="*/ 713758 h 7209248"/>
              <a:gd name="connsiteX8605" fmla="*/ 3297021 w 7427256"/>
              <a:gd name="connsiteY8605" fmla="*/ 722718 h 7209248"/>
              <a:gd name="connsiteX8606" fmla="*/ 3314940 w 7427256"/>
              <a:gd name="connsiteY8606" fmla="*/ 718237 h 7209248"/>
              <a:gd name="connsiteX8607" fmla="*/ 3301501 w 7427256"/>
              <a:gd name="connsiteY8607" fmla="*/ 709279 h 7209248"/>
              <a:gd name="connsiteX8608" fmla="*/ 3291421 w 7427256"/>
              <a:gd name="connsiteY8608" fmla="*/ 708158 h 7209248"/>
              <a:gd name="connsiteX8609" fmla="*/ 3739385 w 7427256"/>
              <a:gd name="connsiteY8609" fmla="*/ 707039 h 7209248"/>
              <a:gd name="connsiteX8610" fmla="*/ 3731546 w 7427256"/>
              <a:gd name="connsiteY8610" fmla="*/ 709279 h 7209248"/>
              <a:gd name="connsiteX8611" fmla="*/ 3709149 w 7427256"/>
              <a:gd name="connsiteY8611" fmla="*/ 709279 h 7209248"/>
              <a:gd name="connsiteX8612" fmla="*/ 3673311 w 7427256"/>
              <a:gd name="connsiteY8612" fmla="*/ 713758 h 7209248"/>
              <a:gd name="connsiteX8613" fmla="*/ 3682270 w 7427256"/>
              <a:gd name="connsiteY8613" fmla="*/ 731676 h 7209248"/>
              <a:gd name="connsiteX8614" fmla="*/ 3709149 w 7427256"/>
              <a:gd name="connsiteY8614" fmla="*/ 731676 h 7209248"/>
              <a:gd name="connsiteX8615" fmla="*/ 3691230 w 7427256"/>
              <a:gd name="connsiteY8615" fmla="*/ 740636 h 7209248"/>
              <a:gd name="connsiteX8616" fmla="*/ 3686750 w 7427256"/>
              <a:gd name="connsiteY8616" fmla="*/ 740636 h 7209248"/>
              <a:gd name="connsiteX8617" fmla="*/ 3673311 w 7427256"/>
              <a:gd name="connsiteY8617" fmla="*/ 749595 h 7209248"/>
              <a:gd name="connsiteX8618" fmla="*/ 3700189 w 7427256"/>
              <a:gd name="connsiteY8618" fmla="*/ 749595 h 7209248"/>
              <a:gd name="connsiteX8619" fmla="*/ 3744985 w 7427256"/>
              <a:gd name="connsiteY8619" fmla="*/ 749595 h 7209248"/>
              <a:gd name="connsiteX8620" fmla="*/ 3771864 w 7427256"/>
              <a:gd name="connsiteY8620" fmla="*/ 722718 h 7209248"/>
              <a:gd name="connsiteX8621" fmla="*/ 3753945 w 7427256"/>
              <a:gd name="connsiteY8621" fmla="*/ 709279 h 7209248"/>
              <a:gd name="connsiteX8622" fmla="*/ 3739385 w 7427256"/>
              <a:gd name="connsiteY8622" fmla="*/ 707039 h 7209248"/>
              <a:gd name="connsiteX8623" fmla="*/ 4605078 w 7427256"/>
              <a:gd name="connsiteY8623" fmla="*/ 704799 h 7209248"/>
              <a:gd name="connsiteX8624" fmla="*/ 4605078 w 7427256"/>
              <a:gd name="connsiteY8624" fmla="*/ 709279 h 7209248"/>
              <a:gd name="connsiteX8625" fmla="*/ 4614038 w 7427256"/>
              <a:gd name="connsiteY8625" fmla="*/ 713758 h 7209248"/>
              <a:gd name="connsiteX8626" fmla="*/ 4614038 w 7427256"/>
              <a:gd name="connsiteY8626" fmla="*/ 704799 h 7209248"/>
              <a:gd name="connsiteX8627" fmla="*/ 4605078 w 7427256"/>
              <a:gd name="connsiteY8627" fmla="*/ 704799 h 7209248"/>
              <a:gd name="connsiteX8628" fmla="*/ 3915212 w 7427256"/>
              <a:gd name="connsiteY8628" fmla="*/ 704799 h 7209248"/>
              <a:gd name="connsiteX8629" fmla="*/ 3924171 w 7427256"/>
              <a:gd name="connsiteY8629" fmla="*/ 722718 h 7209248"/>
              <a:gd name="connsiteX8630" fmla="*/ 3933131 w 7427256"/>
              <a:gd name="connsiteY8630" fmla="*/ 718237 h 7209248"/>
              <a:gd name="connsiteX8631" fmla="*/ 3924171 w 7427256"/>
              <a:gd name="connsiteY8631" fmla="*/ 709279 h 7209248"/>
              <a:gd name="connsiteX8632" fmla="*/ 3915212 w 7427256"/>
              <a:gd name="connsiteY8632" fmla="*/ 704799 h 7209248"/>
              <a:gd name="connsiteX8633" fmla="*/ 3807700 w 7427256"/>
              <a:gd name="connsiteY8633" fmla="*/ 704799 h 7209248"/>
              <a:gd name="connsiteX8634" fmla="*/ 3825619 w 7427256"/>
              <a:gd name="connsiteY8634" fmla="*/ 713758 h 7209248"/>
              <a:gd name="connsiteX8635" fmla="*/ 3852497 w 7427256"/>
              <a:gd name="connsiteY8635" fmla="*/ 722718 h 7209248"/>
              <a:gd name="connsiteX8636" fmla="*/ 3879374 w 7427256"/>
              <a:gd name="connsiteY8636" fmla="*/ 722718 h 7209248"/>
              <a:gd name="connsiteX8637" fmla="*/ 3848018 w 7427256"/>
              <a:gd name="connsiteY8637" fmla="*/ 713758 h 7209248"/>
              <a:gd name="connsiteX8638" fmla="*/ 3807700 w 7427256"/>
              <a:gd name="connsiteY8638" fmla="*/ 704799 h 7209248"/>
              <a:gd name="connsiteX8639" fmla="*/ 2831137 w 7427256"/>
              <a:gd name="connsiteY8639" fmla="*/ 695840 h 7209248"/>
              <a:gd name="connsiteX8640" fmla="*/ 2840096 w 7427256"/>
              <a:gd name="connsiteY8640" fmla="*/ 704799 h 7209248"/>
              <a:gd name="connsiteX8641" fmla="*/ 2831137 w 7427256"/>
              <a:gd name="connsiteY8641" fmla="*/ 704799 h 7209248"/>
              <a:gd name="connsiteX8642" fmla="*/ 2822177 w 7427256"/>
              <a:gd name="connsiteY8642" fmla="*/ 700319 h 7209248"/>
              <a:gd name="connsiteX8643" fmla="*/ 2831137 w 7427256"/>
              <a:gd name="connsiteY8643" fmla="*/ 695840 h 7209248"/>
              <a:gd name="connsiteX8644" fmla="*/ 6549244 w 7427256"/>
              <a:gd name="connsiteY8644" fmla="*/ 686880 h 7209248"/>
              <a:gd name="connsiteX8645" fmla="*/ 6558204 w 7427256"/>
              <a:gd name="connsiteY8645" fmla="*/ 695840 h 7209248"/>
              <a:gd name="connsiteX8646" fmla="*/ 6549244 w 7427256"/>
              <a:gd name="connsiteY8646" fmla="*/ 695840 h 7209248"/>
              <a:gd name="connsiteX8647" fmla="*/ 5348700 w 7427256"/>
              <a:gd name="connsiteY8647" fmla="*/ 686880 h 7209248"/>
              <a:gd name="connsiteX8648" fmla="*/ 5366618 w 7427256"/>
              <a:gd name="connsiteY8648" fmla="*/ 695840 h 7209248"/>
              <a:gd name="connsiteX8649" fmla="*/ 5348700 w 7427256"/>
              <a:gd name="connsiteY8649" fmla="*/ 704799 h 7209248"/>
              <a:gd name="connsiteX8650" fmla="*/ 5339740 w 7427256"/>
              <a:gd name="connsiteY8650" fmla="*/ 695840 h 7209248"/>
              <a:gd name="connsiteX8651" fmla="*/ 4381096 w 7427256"/>
              <a:gd name="connsiteY8651" fmla="*/ 686880 h 7209248"/>
              <a:gd name="connsiteX8652" fmla="*/ 4390056 w 7427256"/>
              <a:gd name="connsiteY8652" fmla="*/ 695840 h 7209248"/>
              <a:gd name="connsiteX8653" fmla="*/ 4399014 w 7427256"/>
              <a:gd name="connsiteY8653" fmla="*/ 686880 h 7209248"/>
              <a:gd name="connsiteX8654" fmla="*/ 4381096 w 7427256"/>
              <a:gd name="connsiteY8654" fmla="*/ 686880 h 7209248"/>
              <a:gd name="connsiteX8655" fmla="*/ 3711388 w 7427256"/>
              <a:gd name="connsiteY8655" fmla="*/ 682400 h 7209248"/>
              <a:gd name="connsiteX8656" fmla="*/ 3700189 w 7427256"/>
              <a:gd name="connsiteY8656" fmla="*/ 686880 h 7209248"/>
              <a:gd name="connsiteX8657" fmla="*/ 3718108 w 7427256"/>
              <a:gd name="connsiteY8657" fmla="*/ 686880 h 7209248"/>
              <a:gd name="connsiteX8658" fmla="*/ 3727068 w 7427256"/>
              <a:gd name="connsiteY8658" fmla="*/ 686880 h 7209248"/>
              <a:gd name="connsiteX8659" fmla="*/ 3711388 w 7427256"/>
              <a:gd name="connsiteY8659" fmla="*/ 682400 h 7209248"/>
              <a:gd name="connsiteX8660" fmla="*/ 4790984 w 7427256"/>
              <a:gd name="connsiteY8660" fmla="*/ 677921 h 7209248"/>
              <a:gd name="connsiteX8661" fmla="*/ 4775305 w 7427256"/>
              <a:gd name="connsiteY8661" fmla="*/ 686880 h 7209248"/>
              <a:gd name="connsiteX8662" fmla="*/ 4770825 w 7427256"/>
              <a:gd name="connsiteY8662" fmla="*/ 686880 h 7209248"/>
              <a:gd name="connsiteX8663" fmla="*/ 4757386 w 7427256"/>
              <a:gd name="connsiteY8663" fmla="*/ 686880 h 7209248"/>
              <a:gd name="connsiteX8664" fmla="*/ 4757386 w 7427256"/>
              <a:gd name="connsiteY8664" fmla="*/ 695840 h 7209248"/>
              <a:gd name="connsiteX8665" fmla="*/ 4757386 w 7427256"/>
              <a:gd name="connsiteY8665" fmla="*/ 713758 h 7209248"/>
              <a:gd name="connsiteX8666" fmla="*/ 4788744 w 7427256"/>
              <a:gd name="connsiteY8666" fmla="*/ 704799 h 7209248"/>
              <a:gd name="connsiteX8667" fmla="*/ 4820101 w 7427256"/>
              <a:gd name="connsiteY8667" fmla="*/ 704799 h 7209248"/>
              <a:gd name="connsiteX8668" fmla="*/ 4820101 w 7427256"/>
              <a:gd name="connsiteY8668" fmla="*/ 686880 h 7209248"/>
              <a:gd name="connsiteX8669" fmla="*/ 4790984 w 7427256"/>
              <a:gd name="connsiteY8669" fmla="*/ 677921 h 7209248"/>
              <a:gd name="connsiteX8670" fmla="*/ 3753945 w 7427256"/>
              <a:gd name="connsiteY8670" fmla="*/ 677921 h 7209248"/>
              <a:gd name="connsiteX8671" fmla="*/ 3771864 w 7427256"/>
              <a:gd name="connsiteY8671" fmla="*/ 686880 h 7209248"/>
              <a:gd name="connsiteX8672" fmla="*/ 3780823 w 7427256"/>
              <a:gd name="connsiteY8672" fmla="*/ 686880 h 7209248"/>
              <a:gd name="connsiteX8673" fmla="*/ 6522367 w 7427256"/>
              <a:gd name="connsiteY8673" fmla="*/ 673441 h 7209248"/>
              <a:gd name="connsiteX8674" fmla="*/ 6531327 w 7427256"/>
              <a:gd name="connsiteY8674" fmla="*/ 677921 h 7209248"/>
              <a:gd name="connsiteX8675" fmla="*/ 6522367 w 7427256"/>
              <a:gd name="connsiteY8675" fmla="*/ 677921 h 7209248"/>
              <a:gd name="connsiteX8676" fmla="*/ 6513408 w 7427256"/>
              <a:gd name="connsiteY8676" fmla="*/ 677921 h 7209248"/>
              <a:gd name="connsiteX8677" fmla="*/ 6522367 w 7427256"/>
              <a:gd name="connsiteY8677" fmla="*/ 673441 h 7209248"/>
              <a:gd name="connsiteX8678" fmla="*/ 3958889 w 7427256"/>
              <a:gd name="connsiteY8678" fmla="*/ 663361 h 7209248"/>
              <a:gd name="connsiteX8679" fmla="*/ 3955529 w 7427256"/>
              <a:gd name="connsiteY8679" fmla="*/ 664482 h 7209248"/>
              <a:gd name="connsiteX8680" fmla="*/ 3951050 w 7427256"/>
              <a:gd name="connsiteY8680" fmla="*/ 668961 h 7209248"/>
              <a:gd name="connsiteX8681" fmla="*/ 3946570 w 7427256"/>
              <a:gd name="connsiteY8681" fmla="*/ 682400 h 7209248"/>
              <a:gd name="connsiteX8682" fmla="*/ 3960009 w 7427256"/>
              <a:gd name="connsiteY8682" fmla="*/ 704799 h 7209248"/>
              <a:gd name="connsiteX8683" fmla="*/ 3986886 w 7427256"/>
              <a:gd name="connsiteY8683" fmla="*/ 704799 h 7209248"/>
              <a:gd name="connsiteX8684" fmla="*/ 3995846 w 7427256"/>
              <a:gd name="connsiteY8684" fmla="*/ 704799 h 7209248"/>
              <a:gd name="connsiteX8685" fmla="*/ 4013765 w 7427256"/>
              <a:gd name="connsiteY8685" fmla="*/ 686880 h 7209248"/>
              <a:gd name="connsiteX8686" fmla="*/ 3995846 w 7427256"/>
              <a:gd name="connsiteY8686" fmla="*/ 677921 h 7209248"/>
              <a:gd name="connsiteX8687" fmla="*/ 3991366 w 7427256"/>
              <a:gd name="connsiteY8687" fmla="*/ 677921 h 7209248"/>
              <a:gd name="connsiteX8688" fmla="*/ 3977927 w 7427256"/>
              <a:gd name="connsiteY8688" fmla="*/ 677921 h 7209248"/>
              <a:gd name="connsiteX8689" fmla="*/ 3960009 w 7427256"/>
              <a:gd name="connsiteY8689" fmla="*/ 668961 h 7209248"/>
              <a:gd name="connsiteX8690" fmla="*/ 3958889 w 7427256"/>
              <a:gd name="connsiteY8690" fmla="*/ 663361 h 7209248"/>
              <a:gd name="connsiteX8691" fmla="*/ 5384537 w 7427256"/>
              <a:gd name="connsiteY8691" fmla="*/ 660002 h 7209248"/>
              <a:gd name="connsiteX8692" fmla="*/ 5402454 w 7427256"/>
              <a:gd name="connsiteY8692" fmla="*/ 668961 h 7209248"/>
              <a:gd name="connsiteX8693" fmla="*/ 5402454 w 7427256"/>
              <a:gd name="connsiteY8693" fmla="*/ 686880 h 7209248"/>
              <a:gd name="connsiteX8694" fmla="*/ 5393496 w 7427256"/>
              <a:gd name="connsiteY8694" fmla="*/ 686880 h 7209248"/>
              <a:gd name="connsiteX8695" fmla="*/ 5115757 w 7427256"/>
              <a:gd name="connsiteY8695" fmla="*/ 660002 h 7209248"/>
              <a:gd name="connsiteX8696" fmla="*/ 5133676 w 7427256"/>
              <a:gd name="connsiteY8696" fmla="*/ 660002 h 7209248"/>
              <a:gd name="connsiteX8697" fmla="*/ 5151595 w 7427256"/>
              <a:gd name="connsiteY8697" fmla="*/ 660002 h 7209248"/>
              <a:gd name="connsiteX8698" fmla="*/ 5133676 w 7427256"/>
              <a:gd name="connsiteY8698" fmla="*/ 668961 h 7209248"/>
              <a:gd name="connsiteX8699" fmla="*/ 5129196 w 7427256"/>
              <a:gd name="connsiteY8699" fmla="*/ 686880 h 7209248"/>
              <a:gd name="connsiteX8700" fmla="*/ 5129196 w 7427256"/>
              <a:gd name="connsiteY8700" fmla="*/ 704799 h 7209248"/>
              <a:gd name="connsiteX8701" fmla="*/ 5124717 w 7427256"/>
              <a:gd name="connsiteY8701" fmla="*/ 713758 h 7209248"/>
              <a:gd name="connsiteX8702" fmla="*/ 5106798 w 7427256"/>
              <a:gd name="connsiteY8702" fmla="*/ 713758 h 7209248"/>
              <a:gd name="connsiteX8703" fmla="*/ 5106798 w 7427256"/>
              <a:gd name="connsiteY8703" fmla="*/ 686880 h 7209248"/>
              <a:gd name="connsiteX8704" fmla="*/ 5115757 w 7427256"/>
              <a:gd name="connsiteY8704" fmla="*/ 677921 h 7209248"/>
              <a:gd name="connsiteX8705" fmla="*/ 5115757 w 7427256"/>
              <a:gd name="connsiteY8705" fmla="*/ 660002 h 7209248"/>
              <a:gd name="connsiteX8706" fmla="*/ 3852497 w 7427256"/>
              <a:gd name="connsiteY8706" fmla="*/ 660002 h 7209248"/>
              <a:gd name="connsiteX8707" fmla="*/ 3852497 w 7427256"/>
              <a:gd name="connsiteY8707" fmla="*/ 668961 h 7209248"/>
              <a:gd name="connsiteX8708" fmla="*/ 3843538 w 7427256"/>
              <a:gd name="connsiteY8708" fmla="*/ 677921 h 7209248"/>
              <a:gd name="connsiteX8709" fmla="*/ 3834578 w 7427256"/>
              <a:gd name="connsiteY8709" fmla="*/ 686880 h 7209248"/>
              <a:gd name="connsiteX8710" fmla="*/ 3843538 w 7427256"/>
              <a:gd name="connsiteY8710" fmla="*/ 686880 h 7209248"/>
              <a:gd name="connsiteX8711" fmla="*/ 3852497 w 7427256"/>
              <a:gd name="connsiteY8711" fmla="*/ 686880 h 7209248"/>
              <a:gd name="connsiteX8712" fmla="*/ 3879374 w 7427256"/>
              <a:gd name="connsiteY8712" fmla="*/ 677921 h 7209248"/>
              <a:gd name="connsiteX8713" fmla="*/ 3861457 w 7427256"/>
              <a:gd name="connsiteY8713" fmla="*/ 660002 h 7209248"/>
              <a:gd name="connsiteX8714" fmla="*/ 3852497 w 7427256"/>
              <a:gd name="connsiteY8714" fmla="*/ 660002 h 7209248"/>
              <a:gd name="connsiteX8715" fmla="*/ 3494125 w 7427256"/>
              <a:gd name="connsiteY8715" fmla="*/ 660002 h 7209248"/>
              <a:gd name="connsiteX8716" fmla="*/ 3498605 w 7427256"/>
              <a:gd name="connsiteY8716" fmla="*/ 660002 h 7209248"/>
              <a:gd name="connsiteX8717" fmla="*/ 3503084 w 7427256"/>
              <a:gd name="connsiteY8717" fmla="*/ 668961 h 7209248"/>
              <a:gd name="connsiteX8718" fmla="*/ 2338377 w 7427256"/>
              <a:gd name="connsiteY8718" fmla="*/ 660002 h 7209248"/>
              <a:gd name="connsiteX8719" fmla="*/ 2338377 w 7427256"/>
              <a:gd name="connsiteY8719" fmla="*/ 677921 h 7209248"/>
              <a:gd name="connsiteX8720" fmla="*/ 2324937 w 7427256"/>
              <a:gd name="connsiteY8720" fmla="*/ 673441 h 7209248"/>
              <a:gd name="connsiteX8721" fmla="*/ 2338377 w 7427256"/>
              <a:gd name="connsiteY8721" fmla="*/ 660002 h 7209248"/>
              <a:gd name="connsiteX8722" fmla="*/ 5097840 w 7427256"/>
              <a:gd name="connsiteY8722" fmla="*/ 642084 h 7209248"/>
              <a:gd name="connsiteX8723" fmla="*/ 5102318 w 7427256"/>
              <a:gd name="connsiteY8723" fmla="*/ 642084 h 7209248"/>
              <a:gd name="connsiteX8724" fmla="*/ 5106798 w 7427256"/>
              <a:gd name="connsiteY8724" fmla="*/ 651044 h 7209248"/>
              <a:gd name="connsiteX8725" fmla="*/ 5088880 w 7427256"/>
              <a:gd name="connsiteY8725" fmla="*/ 651044 h 7209248"/>
              <a:gd name="connsiteX8726" fmla="*/ 5093360 w 7427256"/>
              <a:gd name="connsiteY8726" fmla="*/ 646563 h 7209248"/>
              <a:gd name="connsiteX8727" fmla="*/ 5097840 w 7427256"/>
              <a:gd name="connsiteY8727" fmla="*/ 642084 h 7209248"/>
              <a:gd name="connsiteX8728" fmla="*/ 4175032 w 7427256"/>
              <a:gd name="connsiteY8728" fmla="*/ 642084 h 7209248"/>
              <a:gd name="connsiteX8729" fmla="*/ 4175032 w 7427256"/>
              <a:gd name="connsiteY8729" fmla="*/ 651044 h 7209248"/>
              <a:gd name="connsiteX8730" fmla="*/ 4183991 w 7427256"/>
              <a:gd name="connsiteY8730" fmla="*/ 642084 h 7209248"/>
              <a:gd name="connsiteX8731" fmla="*/ 4175032 w 7427256"/>
              <a:gd name="connsiteY8731" fmla="*/ 642084 h 7209248"/>
              <a:gd name="connsiteX8732" fmla="*/ 5339740 w 7427256"/>
              <a:gd name="connsiteY8732" fmla="*/ 636484 h 7209248"/>
              <a:gd name="connsiteX8733" fmla="*/ 5348700 w 7427256"/>
              <a:gd name="connsiteY8733" fmla="*/ 642084 h 7209248"/>
              <a:gd name="connsiteX8734" fmla="*/ 5357658 w 7427256"/>
              <a:gd name="connsiteY8734" fmla="*/ 651044 h 7209248"/>
              <a:gd name="connsiteX8735" fmla="*/ 5357658 w 7427256"/>
              <a:gd name="connsiteY8735" fmla="*/ 660002 h 7209248"/>
              <a:gd name="connsiteX8736" fmla="*/ 5330780 w 7427256"/>
              <a:gd name="connsiteY8736" fmla="*/ 664482 h 7209248"/>
              <a:gd name="connsiteX8737" fmla="*/ 5321822 w 7427256"/>
              <a:gd name="connsiteY8737" fmla="*/ 651044 h 7209248"/>
              <a:gd name="connsiteX8738" fmla="*/ 5330780 w 7427256"/>
              <a:gd name="connsiteY8738" fmla="*/ 637603 h 7209248"/>
              <a:gd name="connsiteX8739" fmla="*/ 5339740 w 7427256"/>
              <a:gd name="connsiteY8739" fmla="*/ 636484 h 7209248"/>
              <a:gd name="connsiteX8740" fmla="*/ 5277026 w 7427256"/>
              <a:gd name="connsiteY8740" fmla="*/ 633125 h 7209248"/>
              <a:gd name="connsiteX8741" fmla="*/ 5259106 w 7427256"/>
              <a:gd name="connsiteY8741" fmla="*/ 651044 h 7209248"/>
              <a:gd name="connsiteX8742" fmla="*/ 5259106 w 7427256"/>
              <a:gd name="connsiteY8742" fmla="*/ 642084 h 7209248"/>
              <a:gd name="connsiteX8743" fmla="*/ 5277026 w 7427256"/>
              <a:gd name="connsiteY8743" fmla="*/ 633125 h 7209248"/>
              <a:gd name="connsiteX8744" fmla="*/ 3467248 w 7427256"/>
              <a:gd name="connsiteY8744" fmla="*/ 624165 h 7209248"/>
              <a:gd name="connsiteX8745" fmla="*/ 3471726 w 7427256"/>
              <a:gd name="connsiteY8745" fmla="*/ 628645 h 7209248"/>
              <a:gd name="connsiteX8746" fmla="*/ 3467248 w 7427256"/>
              <a:gd name="connsiteY8746" fmla="*/ 642084 h 7209248"/>
              <a:gd name="connsiteX8747" fmla="*/ 3458288 w 7427256"/>
              <a:gd name="connsiteY8747" fmla="*/ 633125 h 7209248"/>
              <a:gd name="connsiteX8748" fmla="*/ 3467248 w 7427256"/>
              <a:gd name="connsiteY8748" fmla="*/ 624165 h 7209248"/>
              <a:gd name="connsiteX8749" fmla="*/ 5567082 w 7427256"/>
              <a:gd name="connsiteY8749" fmla="*/ 622485 h 7209248"/>
              <a:gd name="connsiteX8750" fmla="*/ 5617478 w 7427256"/>
              <a:gd name="connsiteY8750" fmla="*/ 651044 h 7209248"/>
              <a:gd name="connsiteX8751" fmla="*/ 5617478 w 7427256"/>
              <a:gd name="connsiteY8751" fmla="*/ 668961 h 7209248"/>
              <a:gd name="connsiteX8752" fmla="*/ 5626437 w 7427256"/>
              <a:gd name="connsiteY8752" fmla="*/ 713758 h 7209248"/>
              <a:gd name="connsiteX8753" fmla="*/ 5635397 w 7427256"/>
              <a:gd name="connsiteY8753" fmla="*/ 722718 h 7209248"/>
              <a:gd name="connsiteX8754" fmla="*/ 5662274 w 7427256"/>
              <a:gd name="connsiteY8754" fmla="*/ 731676 h 7209248"/>
              <a:gd name="connsiteX8755" fmla="*/ 5671234 w 7427256"/>
              <a:gd name="connsiteY8755" fmla="*/ 727196 h 7209248"/>
              <a:gd name="connsiteX8756" fmla="*/ 5662274 w 7427256"/>
              <a:gd name="connsiteY8756" fmla="*/ 722718 h 7209248"/>
              <a:gd name="connsiteX8757" fmla="*/ 5653316 w 7427256"/>
              <a:gd name="connsiteY8757" fmla="*/ 713758 h 7209248"/>
              <a:gd name="connsiteX8758" fmla="*/ 5662274 w 7427256"/>
              <a:gd name="connsiteY8758" fmla="*/ 713758 h 7209248"/>
              <a:gd name="connsiteX8759" fmla="*/ 5680194 w 7427256"/>
              <a:gd name="connsiteY8759" fmla="*/ 704799 h 7209248"/>
              <a:gd name="connsiteX8760" fmla="*/ 5671234 w 7427256"/>
              <a:gd name="connsiteY8760" fmla="*/ 686880 h 7209248"/>
              <a:gd name="connsiteX8761" fmla="*/ 5662274 w 7427256"/>
              <a:gd name="connsiteY8761" fmla="*/ 686880 h 7209248"/>
              <a:gd name="connsiteX8762" fmla="*/ 5635397 w 7427256"/>
              <a:gd name="connsiteY8762" fmla="*/ 686880 h 7209248"/>
              <a:gd name="connsiteX8763" fmla="*/ 5626437 w 7427256"/>
              <a:gd name="connsiteY8763" fmla="*/ 677921 h 7209248"/>
              <a:gd name="connsiteX8764" fmla="*/ 5680194 w 7427256"/>
              <a:gd name="connsiteY8764" fmla="*/ 677921 h 7209248"/>
              <a:gd name="connsiteX8765" fmla="*/ 5716031 w 7427256"/>
              <a:gd name="connsiteY8765" fmla="*/ 695840 h 7209248"/>
              <a:gd name="connsiteX8766" fmla="*/ 5724990 w 7427256"/>
              <a:gd name="connsiteY8766" fmla="*/ 704799 h 7209248"/>
              <a:gd name="connsiteX8767" fmla="*/ 5733948 w 7427256"/>
              <a:gd name="connsiteY8767" fmla="*/ 704799 h 7209248"/>
              <a:gd name="connsiteX8768" fmla="*/ 5760828 w 7427256"/>
              <a:gd name="connsiteY8768" fmla="*/ 740636 h 7209248"/>
              <a:gd name="connsiteX8769" fmla="*/ 5756348 w 7427256"/>
              <a:gd name="connsiteY8769" fmla="*/ 745115 h 7209248"/>
              <a:gd name="connsiteX8770" fmla="*/ 5751868 w 7427256"/>
              <a:gd name="connsiteY8770" fmla="*/ 758554 h 7209248"/>
              <a:gd name="connsiteX8771" fmla="*/ 5751868 w 7427256"/>
              <a:gd name="connsiteY8771" fmla="*/ 767514 h 7209248"/>
              <a:gd name="connsiteX8772" fmla="*/ 5769786 w 7427256"/>
              <a:gd name="connsiteY8772" fmla="*/ 776473 h 7209248"/>
              <a:gd name="connsiteX8773" fmla="*/ 5765306 w 7427256"/>
              <a:gd name="connsiteY8773" fmla="*/ 785433 h 7209248"/>
              <a:gd name="connsiteX8774" fmla="*/ 5751868 w 7427256"/>
              <a:gd name="connsiteY8774" fmla="*/ 785433 h 7209248"/>
              <a:gd name="connsiteX8775" fmla="*/ 5742908 w 7427256"/>
              <a:gd name="connsiteY8775" fmla="*/ 794392 h 7209248"/>
              <a:gd name="connsiteX8776" fmla="*/ 5724990 w 7427256"/>
              <a:gd name="connsiteY8776" fmla="*/ 785433 h 7209248"/>
              <a:gd name="connsiteX8777" fmla="*/ 5689152 w 7427256"/>
              <a:gd name="connsiteY8777" fmla="*/ 785433 h 7209248"/>
              <a:gd name="connsiteX8778" fmla="*/ 5662274 w 7427256"/>
              <a:gd name="connsiteY8778" fmla="*/ 785433 h 7209248"/>
              <a:gd name="connsiteX8779" fmla="*/ 5671234 w 7427256"/>
              <a:gd name="connsiteY8779" fmla="*/ 767514 h 7209248"/>
              <a:gd name="connsiteX8780" fmla="*/ 5662274 w 7427256"/>
              <a:gd name="connsiteY8780" fmla="*/ 758554 h 7209248"/>
              <a:gd name="connsiteX8781" fmla="*/ 5657794 w 7427256"/>
              <a:gd name="connsiteY8781" fmla="*/ 754075 h 7209248"/>
              <a:gd name="connsiteX8782" fmla="*/ 5644356 w 7427256"/>
              <a:gd name="connsiteY8782" fmla="*/ 749595 h 7209248"/>
              <a:gd name="connsiteX8783" fmla="*/ 5626437 w 7427256"/>
              <a:gd name="connsiteY8783" fmla="*/ 749595 h 7209248"/>
              <a:gd name="connsiteX8784" fmla="*/ 5635397 w 7427256"/>
              <a:gd name="connsiteY8784" fmla="*/ 767514 h 7209248"/>
              <a:gd name="connsiteX8785" fmla="*/ 5635397 w 7427256"/>
              <a:gd name="connsiteY8785" fmla="*/ 776473 h 7209248"/>
              <a:gd name="connsiteX8786" fmla="*/ 5635397 w 7427256"/>
              <a:gd name="connsiteY8786" fmla="*/ 785433 h 7209248"/>
              <a:gd name="connsiteX8787" fmla="*/ 5635397 w 7427256"/>
              <a:gd name="connsiteY8787" fmla="*/ 794392 h 7209248"/>
              <a:gd name="connsiteX8788" fmla="*/ 5617478 w 7427256"/>
              <a:gd name="connsiteY8788" fmla="*/ 785433 h 7209248"/>
              <a:gd name="connsiteX8789" fmla="*/ 5590600 w 7427256"/>
              <a:gd name="connsiteY8789" fmla="*/ 803350 h 7209248"/>
              <a:gd name="connsiteX8790" fmla="*/ 5608520 w 7427256"/>
              <a:gd name="connsiteY8790" fmla="*/ 803350 h 7209248"/>
              <a:gd name="connsiteX8791" fmla="*/ 5617478 w 7427256"/>
              <a:gd name="connsiteY8791" fmla="*/ 821269 h 7209248"/>
              <a:gd name="connsiteX8792" fmla="*/ 5581640 w 7427256"/>
              <a:gd name="connsiteY8792" fmla="*/ 830229 h 7209248"/>
              <a:gd name="connsiteX8793" fmla="*/ 5536844 w 7427256"/>
              <a:gd name="connsiteY8793" fmla="*/ 821269 h 7209248"/>
              <a:gd name="connsiteX8794" fmla="*/ 5527886 w 7427256"/>
              <a:gd name="connsiteY8794" fmla="*/ 830229 h 7209248"/>
              <a:gd name="connsiteX8795" fmla="*/ 5536844 w 7427256"/>
              <a:gd name="connsiteY8795" fmla="*/ 848147 h 7209248"/>
              <a:gd name="connsiteX8796" fmla="*/ 5541324 w 7427256"/>
              <a:gd name="connsiteY8796" fmla="*/ 852627 h 7209248"/>
              <a:gd name="connsiteX8797" fmla="*/ 5550284 w 7427256"/>
              <a:gd name="connsiteY8797" fmla="*/ 861587 h 7209248"/>
              <a:gd name="connsiteX8798" fmla="*/ 5563723 w 7427256"/>
              <a:gd name="connsiteY8798" fmla="*/ 870546 h 7209248"/>
              <a:gd name="connsiteX8799" fmla="*/ 5572682 w 7427256"/>
              <a:gd name="connsiteY8799" fmla="*/ 875026 h 7209248"/>
              <a:gd name="connsiteX8800" fmla="*/ 5599560 w 7427256"/>
              <a:gd name="connsiteY8800" fmla="*/ 892943 h 7209248"/>
              <a:gd name="connsiteX8801" fmla="*/ 5608520 w 7427256"/>
              <a:gd name="connsiteY8801" fmla="*/ 901903 h 7209248"/>
              <a:gd name="connsiteX8802" fmla="*/ 5590600 w 7427256"/>
              <a:gd name="connsiteY8802" fmla="*/ 901903 h 7209248"/>
              <a:gd name="connsiteX8803" fmla="*/ 5572682 w 7427256"/>
              <a:gd name="connsiteY8803" fmla="*/ 897423 h 7209248"/>
              <a:gd name="connsiteX8804" fmla="*/ 5554763 w 7427256"/>
              <a:gd name="connsiteY8804" fmla="*/ 892943 h 7209248"/>
              <a:gd name="connsiteX8805" fmla="*/ 5536844 w 7427256"/>
              <a:gd name="connsiteY8805" fmla="*/ 888464 h 7209248"/>
              <a:gd name="connsiteX8806" fmla="*/ 5527886 w 7427256"/>
              <a:gd name="connsiteY8806" fmla="*/ 883985 h 7209248"/>
              <a:gd name="connsiteX8807" fmla="*/ 5527886 w 7427256"/>
              <a:gd name="connsiteY8807" fmla="*/ 901903 h 7209248"/>
              <a:gd name="connsiteX8808" fmla="*/ 5545804 w 7427256"/>
              <a:gd name="connsiteY8808" fmla="*/ 919822 h 7209248"/>
              <a:gd name="connsiteX8809" fmla="*/ 5554763 w 7427256"/>
              <a:gd name="connsiteY8809" fmla="*/ 937741 h 7209248"/>
              <a:gd name="connsiteX8810" fmla="*/ 5527886 w 7427256"/>
              <a:gd name="connsiteY8810" fmla="*/ 937741 h 7209248"/>
              <a:gd name="connsiteX8811" fmla="*/ 5509966 w 7427256"/>
              <a:gd name="connsiteY8811" fmla="*/ 928781 h 7209248"/>
              <a:gd name="connsiteX8812" fmla="*/ 5492048 w 7427256"/>
              <a:gd name="connsiteY8812" fmla="*/ 910862 h 7209248"/>
              <a:gd name="connsiteX8813" fmla="*/ 5483089 w 7427256"/>
              <a:gd name="connsiteY8813" fmla="*/ 892943 h 7209248"/>
              <a:gd name="connsiteX8814" fmla="*/ 5492048 w 7427256"/>
              <a:gd name="connsiteY8814" fmla="*/ 883985 h 7209248"/>
              <a:gd name="connsiteX8815" fmla="*/ 5501008 w 7427256"/>
              <a:gd name="connsiteY8815" fmla="*/ 875026 h 7209248"/>
              <a:gd name="connsiteX8816" fmla="*/ 5518926 w 7427256"/>
              <a:gd name="connsiteY8816" fmla="*/ 875026 h 7209248"/>
              <a:gd name="connsiteX8817" fmla="*/ 5501008 w 7427256"/>
              <a:gd name="connsiteY8817" fmla="*/ 866066 h 7209248"/>
              <a:gd name="connsiteX8818" fmla="*/ 5492048 w 7427256"/>
              <a:gd name="connsiteY8818" fmla="*/ 857107 h 7209248"/>
              <a:gd name="connsiteX8819" fmla="*/ 5483089 w 7427256"/>
              <a:gd name="connsiteY8819" fmla="*/ 830229 h 7209248"/>
              <a:gd name="connsiteX8820" fmla="*/ 5501008 w 7427256"/>
              <a:gd name="connsiteY8820" fmla="*/ 830229 h 7209248"/>
              <a:gd name="connsiteX8821" fmla="*/ 5509966 w 7427256"/>
              <a:gd name="connsiteY8821" fmla="*/ 830229 h 7209248"/>
              <a:gd name="connsiteX8822" fmla="*/ 5492048 w 7427256"/>
              <a:gd name="connsiteY8822" fmla="*/ 821269 h 7209248"/>
              <a:gd name="connsiteX8823" fmla="*/ 5483089 w 7427256"/>
              <a:gd name="connsiteY8823" fmla="*/ 830229 h 7209248"/>
              <a:gd name="connsiteX8824" fmla="*/ 5474130 w 7427256"/>
              <a:gd name="connsiteY8824" fmla="*/ 821269 h 7209248"/>
              <a:gd name="connsiteX8825" fmla="*/ 5474130 w 7427256"/>
              <a:gd name="connsiteY8825" fmla="*/ 812311 h 7209248"/>
              <a:gd name="connsiteX8826" fmla="*/ 5465170 w 7427256"/>
              <a:gd name="connsiteY8826" fmla="*/ 803350 h 7209248"/>
              <a:gd name="connsiteX8827" fmla="*/ 5465170 w 7427256"/>
              <a:gd name="connsiteY8827" fmla="*/ 794392 h 7209248"/>
              <a:gd name="connsiteX8828" fmla="*/ 5483089 w 7427256"/>
              <a:gd name="connsiteY8828" fmla="*/ 794392 h 7209248"/>
              <a:gd name="connsiteX8829" fmla="*/ 5518926 w 7427256"/>
              <a:gd name="connsiteY8829" fmla="*/ 785433 h 7209248"/>
              <a:gd name="connsiteX8830" fmla="*/ 5492048 w 7427256"/>
              <a:gd name="connsiteY8830" fmla="*/ 776473 h 7209248"/>
              <a:gd name="connsiteX8831" fmla="*/ 5492048 w 7427256"/>
              <a:gd name="connsiteY8831" fmla="*/ 767514 h 7209248"/>
              <a:gd name="connsiteX8832" fmla="*/ 5492048 w 7427256"/>
              <a:gd name="connsiteY8832" fmla="*/ 749595 h 7209248"/>
              <a:gd name="connsiteX8833" fmla="*/ 5474130 w 7427256"/>
              <a:gd name="connsiteY8833" fmla="*/ 749595 h 7209248"/>
              <a:gd name="connsiteX8834" fmla="*/ 5465170 w 7427256"/>
              <a:gd name="connsiteY8834" fmla="*/ 749595 h 7209248"/>
              <a:gd name="connsiteX8835" fmla="*/ 5456211 w 7427256"/>
              <a:gd name="connsiteY8835" fmla="*/ 740636 h 7209248"/>
              <a:gd name="connsiteX8836" fmla="*/ 5465170 w 7427256"/>
              <a:gd name="connsiteY8836" fmla="*/ 722718 h 7209248"/>
              <a:gd name="connsiteX8837" fmla="*/ 5474130 w 7427256"/>
              <a:gd name="connsiteY8837" fmla="*/ 722718 h 7209248"/>
              <a:gd name="connsiteX8838" fmla="*/ 5474130 w 7427256"/>
              <a:gd name="connsiteY8838" fmla="*/ 731676 h 7209248"/>
              <a:gd name="connsiteX8839" fmla="*/ 5509966 w 7427256"/>
              <a:gd name="connsiteY8839" fmla="*/ 731676 h 7209248"/>
              <a:gd name="connsiteX8840" fmla="*/ 5492048 w 7427256"/>
              <a:gd name="connsiteY8840" fmla="*/ 704799 h 7209248"/>
              <a:gd name="connsiteX8841" fmla="*/ 5492048 w 7427256"/>
              <a:gd name="connsiteY8841" fmla="*/ 686880 h 7209248"/>
              <a:gd name="connsiteX8842" fmla="*/ 5492048 w 7427256"/>
              <a:gd name="connsiteY8842" fmla="*/ 677921 h 7209248"/>
              <a:gd name="connsiteX8843" fmla="*/ 5465170 w 7427256"/>
              <a:gd name="connsiteY8843" fmla="*/ 660002 h 7209248"/>
              <a:gd name="connsiteX8844" fmla="*/ 5483089 w 7427256"/>
              <a:gd name="connsiteY8844" fmla="*/ 651044 h 7209248"/>
              <a:gd name="connsiteX8845" fmla="*/ 5514446 w 7427256"/>
              <a:gd name="connsiteY8845" fmla="*/ 660002 h 7209248"/>
              <a:gd name="connsiteX8846" fmla="*/ 5518926 w 7427256"/>
              <a:gd name="connsiteY8846" fmla="*/ 677921 h 7209248"/>
              <a:gd name="connsiteX8847" fmla="*/ 5527886 w 7427256"/>
              <a:gd name="connsiteY8847" fmla="*/ 686880 h 7209248"/>
              <a:gd name="connsiteX8848" fmla="*/ 5545804 w 7427256"/>
              <a:gd name="connsiteY8848" fmla="*/ 704799 h 7209248"/>
              <a:gd name="connsiteX8849" fmla="*/ 5572682 w 7427256"/>
              <a:gd name="connsiteY8849" fmla="*/ 695840 h 7209248"/>
              <a:gd name="connsiteX8850" fmla="*/ 5572682 w 7427256"/>
              <a:gd name="connsiteY8850" fmla="*/ 682400 h 7209248"/>
              <a:gd name="connsiteX8851" fmla="*/ 5563723 w 7427256"/>
              <a:gd name="connsiteY8851" fmla="*/ 668961 h 7209248"/>
              <a:gd name="connsiteX8852" fmla="*/ 5563723 w 7427256"/>
              <a:gd name="connsiteY8852" fmla="*/ 660002 h 7209248"/>
              <a:gd name="connsiteX8853" fmla="*/ 5554763 w 7427256"/>
              <a:gd name="connsiteY8853" fmla="*/ 642084 h 7209248"/>
              <a:gd name="connsiteX8854" fmla="*/ 5536844 w 7427256"/>
              <a:gd name="connsiteY8854" fmla="*/ 633125 h 7209248"/>
              <a:gd name="connsiteX8855" fmla="*/ 5545804 w 7427256"/>
              <a:gd name="connsiteY8855" fmla="*/ 624165 h 7209248"/>
              <a:gd name="connsiteX8856" fmla="*/ 5567082 w 7427256"/>
              <a:gd name="connsiteY8856" fmla="*/ 622485 h 7209248"/>
              <a:gd name="connsiteX8857" fmla="*/ 5823542 w 7427256"/>
              <a:gd name="connsiteY8857" fmla="*/ 615206 h 7209248"/>
              <a:gd name="connsiteX8858" fmla="*/ 5832502 w 7427256"/>
              <a:gd name="connsiteY8858" fmla="*/ 615206 h 7209248"/>
              <a:gd name="connsiteX8859" fmla="*/ 5841460 w 7427256"/>
              <a:gd name="connsiteY8859" fmla="*/ 628645 h 7209248"/>
              <a:gd name="connsiteX8860" fmla="*/ 5850420 w 7427256"/>
              <a:gd name="connsiteY8860" fmla="*/ 633125 h 7209248"/>
              <a:gd name="connsiteX8861" fmla="*/ 5845940 w 7427256"/>
              <a:gd name="connsiteY8861" fmla="*/ 633125 h 7209248"/>
              <a:gd name="connsiteX8862" fmla="*/ 5841460 w 7427256"/>
              <a:gd name="connsiteY8862" fmla="*/ 633125 h 7209248"/>
              <a:gd name="connsiteX8863" fmla="*/ 2392132 w 7427256"/>
              <a:gd name="connsiteY8863" fmla="*/ 615206 h 7209248"/>
              <a:gd name="connsiteX8864" fmla="*/ 2392132 w 7427256"/>
              <a:gd name="connsiteY8864" fmla="*/ 624165 h 7209248"/>
              <a:gd name="connsiteX8865" fmla="*/ 2374213 w 7427256"/>
              <a:gd name="connsiteY8865" fmla="*/ 633125 h 7209248"/>
              <a:gd name="connsiteX8866" fmla="*/ 2383173 w 7427256"/>
              <a:gd name="connsiteY8866" fmla="*/ 624165 h 7209248"/>
              <a:gd name="connsiteX8867" fmla="*/ 2392132 w 7427256"/>
              <a:gd name="connsiteY8867" fmla="*/ 615206 h 7209248"/>
              <a:gd name="connsiteX8868" fmla="*/ 5249027 w 7427256"/>
              <a:gd name="connsiteY8868" fmla="*/ 612405 h 7209248"/>
              <a:gd name="connsiteX8869" fmla="*/ 5259106 w 7427256"/>
              <a:gd name="connsiteY8869" fmla="*/ 624165 h 7209248"/>
              <a:gd name="connsiteX8870" fmla="*/ 5241188 w 7427256"/>
              <a:gd name="connsiteY8870" fmla="*/ 633125 h 7209248"/>
              <a:gd name="connsiteX8871" fmla="*/ 5227749 w 7427256"/>
              <a:gd name="connsiteY8871" fmla="*/ 628645 h 7209248"/>
              <a:gd name="connsiteX8872" fmla="*/ 5223269 w 7427256"/>
              <a:gd name="connsiteY8872" fmla="*/ 624165 h 7209248"/>
              <a:gd name="connsiteX8873" fmla="*/ 5241188 w 7427256"/>
              <a:gd name="connsiteY8873" fmla="*/ 615206 h 7209248"/>
              <a:gd name="connsiteX8874" fmla="*/ 5249027 w 7427256"/>
              <a:gd name="connsiteY8874" fmla="*/ 612405 h 7209248"/>
              <a:gd name="connsiteX8875" fmla="*/ 1865774 w 7427256"/>
              <a:gd name="connsiteY8875" fmla="*/ 608486 h 7209248"/>
              <a:gd name="connsiteX8876" fmla="*/ 1872493 w 7427256"/>
              <a:gd name="connsiteY8876" fmla="*/ 610726 h 7209248"/>
              <a:gd name="connsiteX8877" fmla="*/ 1881452 w 7427256"/>
              <a:gd name="connsiteY8877" fmla="*/ 615206 h 7209248"/>
              <a:gd name="connsiteX8878" fmla="*/ 1872493 w 7427256"/>
              <a:gd name="connsiteY8878" fmla="*/ 615206 h 7209248"/>
              <a:gd name="connsiteX8879" fmla="*/ 1863533 w 7427256"/>
              <a:gd name="connsiteY8879" fmla="*/ 610726 h 7209248"/>
              <a:gd name="connsiteX8880" fmla="*/ 1865774 w 7427256"/>
              <a:gd name="connsiteY8880" fmla="*/ 608486 h 7209248"/>
              <a:gd name="connsiteX8881" fmla="*/ 4273584 w 7427256"/>
              <a:gd name="connsiteY8881" fmla="*/ 606246 h 7209248"/>
              <a:gd name="connsiteX8882" fmla="*/ 4255666 w 7427256"/>
              <a:gd name="connsiteY8882" fmla="*/ 610726 h 7209248"/>
              <a:gd name="connsiteX8883" fmla="*/ 4255666 w 7427256"/>
              <a:gd name="connsiteY8883" fmla="*/ 624165 h 7209248"/>
              <a:gd name="connsiteX8884" fmla="*/ 4264625 w 7427256"/>
              <a:gd name="connsiteY8884" fmla="*/ 633125 h 7209248"/>
              <a:gd name="connsiteX8885" fmla="*/ 4273584 w 7427256"/>
              <a:gd name="connsiteY8885" fmla="*/ 633125 h 7209248"/>
              <a:gd name="connsiteX8886" fmla="*/ 4282544 w 7427256"/>
              <a:gd name="connsiteY8886" fmla="*/ 615206 h 7209248"/>
              <a:gd name="connsiteX8887" fmla="*/ 4300463 w 7427256"/>
              <a:gd name="connsiteY8887" fmla="*/ 606246 h 7209248"/>
              <a:gd name="connsiteX8888" fmla="*/ 3960009 w 7427256"/>
              <a:gd name="connsiteY8888" fmla="*/ 606246 h 7209248"/>
              <a:gd name="connsiteX8889" fmla="*/ 3968967 w 7427256"/>
              <a:gd name="connsiteY8889" fmla="*/ 624165 h 7209248"/>
              <a:gd name="connsiteX8890" fmla="*/ 3951050 w 7427256"/>
              <a:gd name="connsiteY8890" fmla="*/ 642084 h 7209248"/>
              <a:gd name="connsiteX8891" fmla="*/ 3942090 w 7427256"/>
              <a:gd name="connsiteY8891" fmla="*/ 633125 h 7209248"/>
              <a:gd name="connsiteX8892" fmla="*/ 3960009 w 7427256"/>
              <a:gd name="connsiteY8892" fmla="*/ 606246 h 7209248"/>
              <a:gd name="connsiteX8893" fmla="*/ 3355256 w 7427256"/>
              <a:gd name="connsiteY8893" fmla="*/ 606246 h 7209248"/>
              <a:gd name="connsiteX8894" fmla="*/ 3359736 w 7427256"/>
              <a:gd name="connsiteY8894" fmla="*/ 610726 h 7209248"/>
              <a:gd name="connsiteX8895" fmla="*/ 3350776 w 7427256"/>
              <a:gd name="connsiteY8895" fmla="*/ 624165 h 7209248"/>
              <a:gd name="connsiteX8896" fmla="*/ 3350776 w 7427256"/>
              <a:gd name="connsiteY8896" fmla="*/ 615206 h 7209248"/>
              <a:gd name="connsiteX8897" fmla="*/ 3355256 w 7427256"/>
              <a:gd name="connsiteY8897" fmla="*/ 606246 h 7209248"/>
              <a:gd name="connsiteX8898" fmla="*/ 2472766 w 7427256"/>
              <a:gd name="connsiteY8898" fmla="*/ 606246 h 7209248"/>
              <a:gd name="connsiteX8899" fmla="*/ 2481725 w 7427256"/>
              <a:gd name="connsiteY8899" fmla="*/ 606246 h 7209248"/>
              <a:gd name="connsiteX8900" fmla="*/ 2472766 w 7427256"/>
              <a:gd name="connsiteY8900" fmla="*/ 615206 h 7209248"/>
              <a:gd name="connsiteX8901" fmla="*/ 2472766 w 7427256"/>
              <a:gd name="connsiteY8901" fmla="*/ 606246 h 7209248"/>
              <a:gd name="connsiteX8902" fmla="*/ 2866975 w 7427256"/>
              <a:gd name="connsiteY8902" fmla="*/ 601767 h 7209248"/>
              <a:gd name="connsiteX8903" fmla="*/ 2875934 w 7427256"/>
              <a:gd name="connsiteY8903" fmla="*/ 606246 h 7209248"/>
              <a:gd name="connsiteX8904" fmla="*/ 2866975 w 7427256"/>
              <a:gd name="connsiteY8904" fmla="*/ 606246 h 7209248"/>
              <a:gd name="connsiteX8905" fmla="*/ 2858015 w 7427256"/>
              <a:gd name="connsiteY8905" fmla="*/ 606246 h 7209248"/>
              <a:gd name="connsiteX8906" fmla="*/ 2866975 w 7427256"/>
              <a:gd name="connsiteY8906" fmla="*/ 601767 h 7209248"/>
              <a:gd name="connsiteX8907" fmla="*/ 5662274 w 7427256"/>
              <a:gd name="connsiteY8907" fmla="*/ 597287 h 7209248"/>
              <a:gd name="connsiteX8908" fmla="*/ 5680194 w 7427256"/>
              <a:gd name="connsiteY8908" fmla="*/ 610726 h 7209248"/>
              <a:gd name="connsiteX8909" fmla="*/ 5689152 w 7427256"/>
              <a:gd name="connsiteY8909" fmla="*/ 633125 h 7209248"/>
              <a:gd name="connsiteX8910" fmla="*/ 5662274 w 7427256"/>
              <a:gd name="connsiteY8910" fmla="*/ 615206 h 7209248"/>
              <a:gd name="connsiteX8911" fmla="*/ 5653316 w 7427256"/>
              <a:gd name="connsiteY8911" fmla="*/ 601767 h 7209248"/>
              <a:gd name="connsiteX8912" fmla="*/ 5662274 w 7427256"/>
              <a:gd name="connsiteY8912" fmla="*/ 597287 h 7209248"/>
              <a:gd name="connsiteX8913" fmla="*/ 5518926 w 7427256"/>
              <a:gd name="connsiteY8913" fmla="*/ 597287 h 7209248"/>
              <a:gd name="connsiteX8914" fmla="*/ 5527886 w 7427256"/>
              <a:gd name="connsiteY8914" fmla="*/ 606246 h 7209248"/>
              <a:gd name="connsiteX8915" fmla="*/ 5518926 w 7427256"/>
              <a:gd name="connsiteY8915" fmla="*/ 615206 h 7209248"/>
              <a:gd name="connsiteX8916" fmla="*/ 5509966 w 7427256"/>
              <a:gd name="connsiteY8916" fmla="*/ 606246 h 7209248"/>
              <a:gd name="connsiteX8917" fmla="*/ 5339740 w 7427256"/>
              <a:gd name="connsiteY8917" fmla="*/ 597287 h 7209248"/>
              <a:gd name="connsiteX8918" fmla="*/ 5348700 w 7427256"/>
              <a:gd name="connsiteY8918" fmla="*/ 597287 h 7209248"/>
              <a:gd name="connsiteX8919" fmla="*/ 5357658 w 7427256"/>
              <a:gd name="connsiteY8919" fmla="*/ 597287 h 7209248"/>
              <a:gd name="connsiteX8920" fmla="*/ 5353180 w 7427256"/>
              <a:gd name="connsiteY8920" fmla="*/ 615206 h 7209248"/>
              <a:gd name="connsiteX8921" fmla="*/ 5375577 w 7427256"/>
              <a:gd name="connsiteY8921" fmla="*/ 624165 h 7209248"/>
              <a:gd name="connsiteX8922" fmla="*/ 5393496 w 7427256"/>
              <a:gd name="connsiteY8922" fmla="*/ 633125 h 7209248"/>
              <a:gd name="connsiteX8923" fmla="*/ 5357658 w 7427256"/>
              <a:gd name="connsiteY8923" fmla="*/ 633125 h 7209248"/>
              <a:gd name="connsiteX8924" fmla="*/ 5339740 w 7427256"/>
              <a:gd name="connsiteY8924" fmla="*/ 606246 h 7209248"/>
              <a:gd name="connsiteX8925" fmla="*/ 5339740 w 7427256"/>
              <a:gd name="connsiteY8925" fmla="*/ 597287 h 7209248"/>
              <a:gd name="connsiteX8926" fmla="*/ 4192951 w 7427256"/>
              <a:gd name="connsiteY8926" fmla="*/ 590569 h 7209248"/>
              <a:gd name="connsiteX8927" fmla="*/ 4183991 w 7427256"/>
              <a:gd name="connsiteY8927" fmla="*/ 592807 h 7209248"/>
              <a:gd name="connsiteX8928" fmla="*/ 4166073 w 7427256"/>
              <a:gd name="connsiteY8928" fmla="*/ 606246 h 7209248"/>
              <a:gd name="connsiteX8929" fmla="*/ 4148154 w 7427256"/>
              <a:gd name="connsiteY8929" fmla="*/ 615206 h 7209248"/>
              <a:gd name="connsiteX8930" fmla="*/ 4166073 w 7427256"/>
              <a:gd name="connsiteY8930" fmla="*/ 615206 h 7209248"/>
              <a:gd name="connsiteX8931" fmla="*/ 4175032 w 7427256"/>
              <a:gd name="connsiteY8931" fmla="*/ 610726 h 7209248"/>
              <a:gd name="connsiteX8932" fmla="*/ 4188471 w 7427256"/>
              <a:gd name="connsiteY8932" fmla="*/ 610726 h 7209248"/>
              <a:gd name="connsiteX8933" fmla="*/ 4206390 w 7427256"/>
              <a:gd name="connsiteY8933" fmla="*/ 606246 h 7209248"/>
              <a:gd name="connsiteX8934" fmla="*/ 4201910 w 7427256"/>
              <a:gd name="connsiteY8934" fmla="*/ 592807 h 7209248"/>
              <a:gd name="connsiteX8935" fmla="*/ 4192951 w 7427256"/>
              <a:gd name="connsiteY8935" fmla="*/ 590569 h 7209248"/>
              <a:gd name="connsiteX8936" fmla="*/ 5554763 w 7427256"/>
              <a:gd name="connsiteY8936" fmla="*/ 588328 h 7209248"/>
              <a:gd name="connsiteX8937" fmla="*/ 5559243 w 7427256"/>
              <a:gd name="connsiteY8937" fmla="*/ 592807 h 7209248"/>
              <a:gd name="connsiteX8938" fmla="*/ 5563723 w 7427256"/>
              <a:gd name="connsiteY8938" fmla="*/ 597287 h 7209248"/>
              <a:gd name="connsiteX8939" fmla="*/ 5554763 w 7427256"/>
              <a:gd name="connsiteY8939" fmla="*/ 597287 h 7209248"/>
              <a:gd name="connsiteX8940" fmla="*/ 5545804 w 7427256"/>
              <a:gd name="connsiteY8940" fmla="*/ 597287 h 7209248"/>
              <a:gd name="connsiteX8941" fmla="*/ 5554763 w 7427256"/>
              <a:gd name="connsiteY8941" fmla="*/ 588328 h 7209248"/>
              <a:gd name="connsiteX8942" fmla="*/ 4846978 w 7427256"/>
              <a:gd name="connsiteY8942" fmla="*/ 588328 h 7209248"/>
              <a:gd name="connsiteX8943" fmla="*/ 4846978 w 7427256"/>
              <a:gd name="connsiteY8943" fmla="*/ 606246 h 7209248"/>
              <a:gd name="connsiteX8944" fmla="*/ 4829061 w 7427256"/>
              <a:gd name="connsiteY8944" fmla="*/ 597287 h 7209248"/>
              <a:gd name="connsiteX8945" fmla="*/ 4416933 w 7427256"/>
              <a:gd name="connsiteY8945" fmla="*/ 588328 h 7209248"/>
              <a:gd name="connsiteX8946" fmla="*/ 4416933 w 7427256"/>
              <a:gd name="connsiteY8946" fmla="*/ 597287 h 7209248"/>
              <a:gd name="connsiteX8947" fmla="*/ 4425892 w 7427256"/>
              <a:gd name="connsiteY8947" fmla="*/ 597287 h 7209248"/>
              <a:gd name="connsiteX8948" fmla="*/ 4425892 w 7427256"/>
              <a:gd name="connsiteY8948" fmla="*/ 588328 h 7209248"/>
              <a:gd name="connsiteX8949" fmla="*/ 4416933 w 7427256"/>
              <a:gd name="connsiteY8949" fmla="*/ 588328 h 7209248"/>
              <a:gd name="connsiteX8950" fmla="*/ 4089918 w 7427256"/>
              <a:gd name="connsiteY8950" fmla="*/ 588328 h 7209248"/>
              <a:gd name="connsiteX8951" fmla="*/ 4067520 w 7427256"/>
              <a:gd name="connsiteY8951" fmla="*/ 606246 h 7209248"/>
              <a:gd name="connsiteX8952" fmla="*/ 4076479 w 7427256"/>
              <a:gd name="connsiteY8952" fmla="*/ 624165 h 7209248"/>
              <a:gd name="connsiteX8953" fmla="*/ 4094398 w 7427256"/>
              <a:gd name="connsiteY8953" fmla="*/ 633125 h 7209248"/>
              <a:gd name="connsiteX8954" fmla="*/ 4076479 w 7427256"/>
              <a:gd name="connsiteY8954" fmla="*/ 633125 h 7209248"/>
              <a:gd name="connsiteX8955" fmla="*/ 4067520 w 7427256"/>
              <a:gd name="connsiteY8955" fmla="*/ 646563 h 7209248"/>
              <a:gd name="connsiteX8956" fmla="*/ 4058561 w 7427256"/>
              <a:gd name="connsiteY8956" fmla="*/ 660002 h 7209248"/>
              <a:gd name="connsiteX8957" fmla="*/ 4058561 w 7427256"/>
              <a:gd name="connsiteY8957" fmla="*/ 668961 h 7209248"/>
              <a:gd name="connsiteX8958" fmla="*/ 4076479 w 7427256"/>
              <a:gd name="connsiteY8958" fmla="*/ 668961 h 7209248"/>
              <a:gd name="connsiteX8959" fmla="*/ 4121276 w 7427256"/>
              <a:gd name="connsiteY8959" fmla="*/ 668961 h 7209248"/>
              <a:gd name="connsiteX8960" fmla="*/ 4121276 w 7427256"/>
              <a:gd name="connsiteY8960" fmla="*/ 615206 h 7209248"/>
              <a:gd name="connsiteX8961" fmla="*/ 4121276 w 7427256"/>
              <a:gd name="connsiteY8961" fmla="*/ 606246 h 7209248"/>
              <a:gd name="connsiteX8962" fmla="*/ 4089918 w 7427256"/>
              <a:gd name="connsiteY8962" fmla="*/ 588328 h 7209248"/>
              <a:gd name="connsiteX8963" fmla="*/ 3695710 w 7427256"/>
              <a:gd name="connsiteY8963" fmla="*/ 588328 h 7209248"/>
              <a:gd name="connsiteX8964" fmla="*/ 3709149 w 7427256"/>
              <a:gd name="connsiteY8964" fmla="*/ 597287 h 7209248"/>
              <a:gd name="connsiteX8965" fmla="*/ 3709149 w 7427256"/>
              <a:gd name="connsiteY8965" fmla="*/ 606246 h 7209248"/>
              <a:gd name="connsiteX8966" fmla="*/ 3691230 w 7427256"/>
              <a:gd name="connsiteY8966" fmla="*/ 597287 h 7209248"/>
              <a:gd name="connsiteX8967" fmla="*/ 3695710 w 7427256"/>
              <a:gd name="connsiteY8967" fmla="*/ 588328 h 7209248"/>
              <a:gd name="connsiteX8968" fmla="*/ 2884893 w 7427256"/>
              <a:gd name="connsiteY8968" fmla="*/ 574889 h 7209248"/>
              <a:gd name="connsiteX8969" fmla="*/ 2893853 w 7427256"/>
              <a:gd name="connsiteY8969" fmla="*/ 579368 h 7209248"/>
              <a:gd name="connsiteX8970" fmla="*/ 2884893 w 7427256"/>
              <a:gd name="connsiteY8970" fmla="*/ 579368 h 7209248"/>
              <a:gd name="connsiteX8971" fmla="*/ 2875934 w 7427256"/>
              <a:gd name="connsiteY8971" fmla="*/ 579368 h 7209248"/>
              <a:gd name="connsiteX8972" fmla="*/ 2884893 w 7427256"/>
              <a:gd name="connsiteY8972" fmla="*/ 574889 h 7209248"/>
              <a:gd name="connsiteX8973" fmla="*/ 5563723 w 7427256"/>
              <a:gd name="connsiteY8973" fmla="*/ 570409 h 7209248"/>
              <a:gd name="connsiteX8974" fmla="*/ 5572682 w 7427256"/>
              <a:gd name="connsiteY8974" fmla="*/ 570409 h 7209248"/>
              <a:gd name="connsiteX8975" fmla="*/ 5590600 w 7427256"/>
              <a:gd name="connsiteY8975" fmla="*/ 579368 h 7209248"/>
              <a:gd name="connsiteX8976" fmla="*/ 5572682 w 7427256"/>
              <a:gd name="connsiteY8976" fmla="*/ 579368 h 7209248"/>
              <a:gd name="connsiteX8977" fmla="*/ 5563723 w 7427256"/>
              <a:gd name="connsiteY8977" fmla="*/ 570409 h 7209248"/>
              <a:gd name="connsiteX8978" fmla="*/ 4036163 w 7427256"/>
              <a:gd name="connsiteY8978" fmla="*/ 570409 h 7209248"/>
              <a:gd name="connsiteX8979" fmla="*/ 4031683 w 7427256"/>
              <a:gd name="connsiteY8979" fmla="*/ 579368 h 7209248"/>
              <a:gd name="connsiteX8980" fmla="*/ 4058561 w 7427256"/>
              <a:gd name="connsiteY8980" fmla="*/ 588328 h 7209248"/>
              <a:gd name="connsiteX8981" fmla="*/ 4049601 w 7427256"/>
              <a:gd name="connsiteY8981" fmla="*/ 570409 h 7209248"/>
              <a:gd name="connsiteX8982" fmla="*/ 4036163 w 7427256"/>
              <a:gd name="connsiteY8982" fmla="*/ 570409 h 7209248"/>
              <a:gd name="connsiteX8983" fmla="*/ 5545804 w 7427256"/>
              <a:gd name="connsiteY8983" fmla="*/ 565929 h 7209248"/>
              <a:gd name="connsiteX8984" fmla="*/ 5554763 w 7427256"/>
              <a:gd name="connsiteY8984" fmla="*/ 570409 h 7209248"/>
              <a:gd name="connsiteX8985" fmla="*/ 5527886 w 7427256"/>
              <a:gd name="connsiteY8985" fmla="*/ 579368 h 7209248"/>
              <a:gd name="connsiteX8986" fmla="*/ 5518926 w 7427256"/>
              <a:gd name="connsiteY8986" fmla="*/ 570409 h 7209248"/>
              <a:gd name="connsiteX8987" fmla="*/ 5545804 w 7427256"/>
              <a:gd name="connsiteY8987" fmla="*/ 565929 h 7209248"/>
              <a:gd name="connsiteX8988" fmla="*/ 4289263 w 7427256"/>
              <a:gd name="connsiteY8988" fmla="*/ 563690 h 7209248"/>
              <a:gd name="connsiteX8989" fmla="*/ 4278064 w 7427256"/>
              <a:gd name="connsiteY8989" fmla="*/ 565929 h 7209248"/>
              <a:gd name="connsiteX8990" fmla="*/ 4246706 w 7427256"/>
              <a:gd name="connsiteY8990" fmla="*/ 570409 h 7209248"/>
              <a:gd name="connsiteX8991" fmla="*/ 4228787 w 7427256"/>
              <a:gd name="connsiteY8991" fmla="*/ 570409 h 7209248"/>
              <a:gd name="connsiteX8992" fmla="*/ 4201910 w 7427256"/>
              <a:gd name="connsiteY8992" fmla="*/ 570409 h 7209248"/>
              <a:gd name="connsiteX8993" fmla="*/ 4237747 w 7427256"/>
              <a:gd name="connsiteY8993" fmla="*/ 579368 h 7209248"/>
              <a:gd name="connsiteX8994" fmla="*/ 4264625 w 7427256"/>
              <a:gd name="connsiteY8994" fmla="*/ 588328 h 7209248"/>
              <a:gd name="connsiteX8995" fmla="*/ 4282544 w 7427256"/>
              <a:gd name="connsiteY8995" fmla="*/ 597287 h 7209248"/>
              <a:gd name="connsiteX8996" fmla="*/ 4291503 w 7427256"/>
              <a:gd name="connsiteY8996" fmla="*/ 588328 h 7209248"/>
              <a:gd name="connsiteX8997" fmla="*/ 4295983 w 7427256"/>
              <a:gd name="connsiteY8997" fmla="*/ 565929 h 7209248"/>
              <a:gd name="connsiteX8998" fmla="*/ 4289263 w 7427256"/>
              <a:gd name="connsiteY8998" fmla="*/ 563690 h 7209248"/>
              <a:gd name="connsiteX8999" fmla="*/ 5501008 w 7427256"/>
              <a:gd name="connsiteY8999" fmla="*/ 561449 h 7209248"/>
              <a:gd name="connsiteX9000" fmla="*/ 5509966 w 7427256"/>
              <a:gd name="connsiteY9000" fmla="*/ 561449 h 7209248"/>
              <a:gd name="connsiteX9001" fmla="*/ 5505488 w 7427256"/>
              <a:gd name="connsiteY9001" fmla="*/ 570409 h 7209248"/>
              <a:gd name="connsiteX9002" fmla="*/ 5501008 w 7427256"/>
              <a:gd name="connsiteY9002" fmla="*/ 561449 h 7209248"/>
              <a:gd name="connsiteX9003" fmla="*/ 5339740 w 7427256"/>
              <a:gd name="connsiteY9003" fmla="*/ 561449 h 7209248"/>
              <a:gd name="connsiteX9004" fmla="*/ 5348700 w 7427256"/>
              <a:gd name="connsiteY9004" fmla="*/ 570409 h 7209248"/>
              <a:gd name="connsiteX9005" fmla="*/ 5339740 w 7427256"/>
              <a:gd name="connsiteY9005" fmla="*/ 570409 h 7209248"/>
              <a:gd name="connsiteX9006" fmla="*/ 5241188 w 7427256"/>
              <a:gd name="connsiteY9006" fmla="*/ 561449 h 7209248"/>
              <a:gd name="connsiteX9007" fmla="*/ 5250146 w 7427256"/>
              <a:gd name="connsiteY9007" fmla="*/ 570409 h 7209248"/>
              <a:gd name="connsiteX9008" fmla="*/ 5241188 w 7427256"/>
              <a:gd name="connsiteY9008" fmla="*/ 570409 h 7209248"/>
              <a:gd name="connsiteX9009" fmla="*/ 5232229 w 7427256"/>
              <a:gd name="connsiteY9009" fmla="*/ 570409 h 7209248"/>
              <a:gd name="connsiteX9010" fmla="*/ 5236708 w 7427256"/>
              <a:gd name="connsiteY9010" fmla="*/ 565929 h 7209248"/>
              <a:gd name="connsiteX9011" fmla="*/ 5241188 w 7427256"/>
              <a:gd name="connsiteY9011" fmla="*/ 561449 h 7209248"/>
              <a:gd name="connsiteX9012" fmla="*/ 4470688 w 7427256"/>
              <a:gd name="connsiteY9012" fmla="*/ 561449 h 7209248"/>
              <a:gd name="connsiteX9013" fmla="*/ 4452771 w 7427256"/>
              <a:gd name="connsiteY9013" fmla="*/ 570409 h 7209248"/>
              <a:gd name="connsiteX9014" fmla="*/ 4452771 w 7427256"/>
              <a:gd name="connsiteY9014" fmla="*/ 597287 h 7209248"/>
              <a:gd name="connsiteX9015" fmla="*/ 4470688 w 7427256"/>
              <a:gd name="connsiteY9015" fmla="*/ 597287 h 7209248"/>
              <a:gd name="connsiteX9016" fmla="*/ 4497567 w 7427256"/>
              <a:gd name="connsiteY9016" fmla="*/ 588328 h 7209248"/>
              <a:gd name="connsiteX9017" fmla="*/ 4488607 w 7427256"/>
              <a:gd name="connsiteY9017" fmla="*/ 570409 h 7209248"/>
              <a:gd name="connsiteX9018" fmla="*/ 4470688 w 7427256"/>
              <a:gd name="connsiteY9018" fmla="*/ 561449 h 7209248"/>
              <a:gd name="connsiteX9019" fmla="*/ 4416933 w 7427256"/>
              <a:gd name="connsiteY9019" fmla="*/ 561449 h 7209248"/>
              <a:gd name="connsiteX9020" fmla="*/ 4407974 w 7427256"/>
              <a:gd name="connsiteY9020" fmla="*/ 570409 h 7209248"/>
              <a:gd name="connsiteX9021" fmla="*/ 4430372 w 7427256"/>
              <a:gd name="connsiteY9021" fmla="*/ 579368 h 7209248"/>
              <a:gd name="connsiteX9022" fmla="*/ 4434852 w 7427256"/>
              <a:gd name="connsiteY9022" fmla="*/ 570409 h 7209248"/>
              <a:gd name="connsiteX9023" fmla="*/ 3547881 w 7427256"/>
              <a:gd name="connsiteY9023" fmla="*/ 561449 h 7209248"/>
              <a:gd name="connsiteX9024" fmla="*/ 3556841 w 7427256"/>
              <a:gd name="connsiteY9024" fmla="*/ 565929 h 7209248"/>
              <a:gd name="connsiteX9025" fmla="*/ 3556841 w 7427256"/>
              <a:gd name="connsiteY9025" fmla="*/ 570409 h 7209248"/>
              <a:gd name="connsiteX9026" fmla="*/ 3547881 w 7427256"/>
              <a:gd name="connsiteY9026" fmla="*/ 570409 h 7209248"/>
              <a:gd name="connsiteX9027" fmla="*/ 3323898 w 7427256"/>
              <a:gd name="connsiteY9027" fmla="*/ 561449 h 7209248"/>
              <a:gd name="connsiteX9028" fmla="*/ 3323898 w 7427256"/>
              <a:gd name="connsiteY9028" fmla="*/ 570409 h 7209248"/>
              <a:gd name="connsiteX9029" fmla="*/ 3305980 w 7427256"/>
              <a:gd name="connsiteY9029" fmla="*/ 570409 h 7209248"/>
              <a:gd name="connsiteX9030" fmla="*/ 3323898 w 7427256"/>
              <a:gd name="connsiteY9030" fmla="*/ 561449 h 7209248"/>
              <a:gd name="connsiteX9031" fmla="*/ 3887215 w 7427256"/>
              <a:gd name="connsiteY9031" fmla="*/ 558650 h 7209248"/>
              <a:gd name="connsiteX9032" fmla="*/ 3897293 w 7427256"/>
              <a:gd name="connsiteY9032" fmla="*/ 570409 h 7209248"/>
              <a:gd name="connsiteX9033" fmla="*/ 3888335 w 7427256"/>
              <a:gd name="connsiteY9033" fmla="*/ 579368 h 7209248"/>
              <a:gd name="connsiteX9034" fmla="*/ 3879374 w 7427256"/>
              <a:gd name="connsiteY9034" fmla="*/ 583848 h 7209248"/>
              <a:gd name="connsiteX9035" fmla="*/ 3870416 w 7427256"/>
              <a:gd name="connsiteY9035" fmla="*/ 588328 h 7209248"/>
              <a:gd name="connsiteX9036" fmla="*/ 3843538 w 7427256"/>
              <a:gd name="connsiteY9036" fmla="*/ 597287 h 7209248"/>
              <a:gd name="connsiteX9037" fmla="*/ 3830099 w 7427256"/>
              <a:gd name="connsiteY9037" fmla="*/ 597287 h 7209248"/>
              <a:gd name="connsiteX9038" fmla="*/ 3825619 w 7427256"/>
              <a:gd name="connsiteY9038" fmla="*/ 597287 h 7209248"/>
              <a:gd name="connsiteX9039" fmla="*/ 3821139 w 7427256"/>
              <a:gd name="connsiteY9039" fmla="*/ 592807 h 7209248"/>
              <a:gd name="connsiteX9040" fmla="*/ 3816660 w 7427256"/>
              <a:gd name="connsiteY9040" fmla="*/ 588328 h 7209248"/>
              <a:gd name="connsiteX9041" fmla="*/ 3807700 w 7427256"/>
              <a:gd name="connsiteY9041" fmla="*/ 592807 h 7209248"/>
              <a:gd name="connsiteX9042" fmla="*/ 3803220 w 7427256"/>
              <a:gd name="connsiteY9042" fmla="*/ 601767 h 7209248"/>
              <a:gd name="connsiteX9043" fmla="*/ 3789782 w 7427256"/>
              <a:gd name="connsiteY9043" fmla="*/ 606246 h 7209248"/>
              <a:gd name="connsiteX9044" fmla="*/ 3780823 w 7427256"/>
              <a:gd name="connsiteY9044" fmla="*/ 615206 h 7209248"/>
              <a:gd name="connsiteX9045" fmla="*/ 3771864 w 7427256"/>
              <a:gd name="connsiteY9045" fmla="*/ 624165 h 7209248"/>
              <a:gd name="connsiteX9046" fmla="*/ 3758424 w 7427256"/>
              <a:gd name="connsiteY9046" fmla="*/ 628645 h 7209248"/>
              <a:gd name="connsiteX9047" fmla="*/ 3753945 w 7427256"/>
              <a:gd name="connsiteY9047" fmla="*/ 633125 h 7209248"/>
              <a:gd name="connsiteX9048" fmla="*/ 3736026 w 7427256"/>
              <a:gd name="connsiteY9048" fmla="*/ 633125 h 7209248"/>
              <a:gd name="connsiteX9049" fmla="*/ 3731546 w 7427256"/>
              <a:gd name="connsiteY9049" fmla="*/ 628645 h 7209248"/>
              <a:gd name="connsiteX9050" fmla="*/ 3736026 w 7427256"/>
              <a:gd name="connsiteY9050" fmla="*/ 615206 h 7209248"/>
              <a:gd name="connsiteX9051" fmla="*/ 3727068 w 7427256"/>
              <a:gd name="connsiteY9051" fmla="*/ 588328 h 7209248"/>
              <a:gd name="connsiteX9052" fmla="*/ 3736026 w 7427256"/>
              <a:gd name="connsiteY9052" fmla="*/ 588328 h 7209248"/>
              <a:gd name="connsiteX9053" fmla="*/ 3762904 w 7427256"/>
              <a:gd name="connsiteY9053" fmla="*/ 583848 h 7209248"/>
              <a:gd name="connsiteX9054" fmla="*/ 3812180 w 7427256"/>
              <a:gd name="connsiteY9054" fmla="*/ 579368 h 7209248"/>
              <a:gd name="connsiteX9055" fmla="*/ 3852497 w 7427256"/>
              <a:gd name="connsiteY9055" fmla="*/ 570409 h 7209248"/>
              <a:gd name="connsiteX9056" fmla="*/ 3861457 w 7427256"/>
              <a:gd name="connsiteY9056" fmla="*/ 565929 h 7209248"/>
              <a:gd name="connsiteX9057" fmla="*/ 3879374 w 7427256"/>
              <a:gd name="connsiteY9057" fmla="*/ 561449 h 7209248"/>
              <a:gd name="connsiteX9058" fmla="*/ 3887215 w 7427256"/>
              <a:gd name="connsiteY9058" fmla="*/ 558650 h 7209248"/>
              <a:gd name="connsiteX9059" fmla="*/ 3276862 w 7427256"/>
              <a:gd name="connsiteY9059" fmla="*/ 558650 h 7209248"/>
              <a:gd name="connsiteX9060" fmla="*/ 3283582 w 7427256"/>
              <a:gd name="connsiteY9060" fmla="*/ 570409 h 7209248"/>
              <a:gd name="connsiteX9061" fmla="*/ 3274623 w 7427256"/>
              <a:gd name="connsiteY9061" fmla="*/ 583848 h 7209248"/>
              <a:gd name="connsiteX9062" fmla="*/ 3243265 w 7427256"/>
              <a:gd name="connsiteY9062" fmla="*/ 583848 h 7209248"/>
              <a:gd name="connsiteX9063" fmla="*/ 3225347 w 7427256"/>
              <a:gd name="connsiteY9063" fmla="*/ 588328 h 7209248"/>
              <a:gd name="connsiteX9064" fmla="*/ 3261183 w 7427256"/>
              <a:gd name="connsiteY9064" fmla="*/ 570409 h 7209248"/>
              <a:gd name="connsiteX9065" fmla="*/ 3274623 w 7427256"/>
              <a:gd name="connsiteY9065" fmla="*/ 561449 h 7209248"/>
              <a:gd name="connsiteX9066" fmla="*/ 3276862 w 7427256"/>
              <a:gd name="connsiteY9066" fmla="*/ 558650 h 7209248"/>
              <a:gd name="connsiteX9067" fmla="*/ 4497567 w 7427256"/>
              <a:gd name="connsiteY9067" fmla="*/ 552491 h 7209248"/>
              <a:gd name="connsiteX9068" fmla="*/ 4488607 w 7427256"/>
              <a:gd name="connsiteY9068" fmla="*/ 561449 h 7209248"/>
              <a:gd name="connsiteX9069" fmla="*/ 4515485 w 7427256"/>
              <a:gd name="connsiteY9069" fmla="*/ 561449 h 7209248"/>
              <a:gd name="connsiteX9070" fmla="*/ 5474130 w 7427256"/>
              <a:gd name="connsiteY9070" fmla="*/ 543532 h 7209248"/>
              <a:gd name="connsiteX9071" fmla="*/ 5483089 w 7427256"/>
              <a:gd name="connsiteY9071" fmla="*/ 543532 h 7209248"/>
              <a:gd name="connsiteX9072" fmla="*/ 5474130 w 7427256"/>
              <a:gd name="connsiteY9072" fmla="*/ 552491 h 7209248"/>
              <a:gd name="connsiteX9073" fmla="*/ 5474130 w 7427256"/>
              <a:gd name="connsiteY9073" fmla="*/ 543532 h 7209248"/>
              <a:gd name="connsiteX9074" fmla="*/ 2965527 w 7427256"/>
              <a:gd name="connsiteY9074" fmla="*/ 543532 h 7209248"/>
              <a:gd name="connsiteX9075" fmla="*/ 2992404 w 7427256"/>
              <a:gd name="connsiteY9075" fmla="*/ 543532 h 7209248"/>
              <a:gd name="connsiteX9076" fmla="*/ 3028242 w 7427256"/>
              <a:gd name="connsiteY9076" fmla="*/ 543532 h 7209248"/>
              <a:gd name="connsiteX9077" fmla="*/ 3010323 w 7427256"/>
              <a:gd name="connsiteY9077" fmla="*/ 561449 h 7209248"/>
              <a:gd name="connsiteX9078" fmla="*/ 3001364 w 7427256"/>
              <a:gd name="connsiteY9078" fmla="*/ 570409 h 7209248"/>
              <a:gd name="connsiteX9079" fmla="*/ 2992404 w 7427256"/>
              <a:gd name="connsiteY9079" fmla="*/ 579368 h 7209248"/>
              <a:gd name="connsiteX9080" fmla="*/ 2974486 w 7427256"/>
              <a:gd name="connsiteY9080" fmla="*/ 588328 h 7209248"/>
              <a:gd name="connsiteX9081" fmla="*/ 2965527 w 7427256"/>
              <a:gd name="connsiteY9081" fmla="*/ 588328 h 7209248"/>
              <a:gd name="connsiteX9082" fmla="*/ 2965527 w 7427256"/>
              <a:gd name="connsiteY9082" fmla="*/ 570409 h 7209248"/>
              <a:gd name="connsiteX9083" fmla="*/ 4123516 w 7427256"/>
              <a:gd name="connsiteY9083" fmla="*/ 540731 h 7209248"/>
              <a:gd name="connsiteX9084" fmla="*/ 4139194 w 7427256"/>
              <a:gd name="connsiteY9084" fmla="*/ 543532 h 7209248"/>
              <a:gd name="connsiteX9085" fmla="*/ 4148154 w 7427256"/>
              <a:gd name="connsiteY9085" fmla="*/ 561449 h 7209248"/>
              <a:gd name="connsiteX9086" fmla="*/ 4121276 w 7427256"/>
              <a:gd name="connsiteY9086" fmla="*/ 556970 h 7209248"/>
              <a:gd name="connsiteX9087" fmla="*/ 4103358 w 7427256"/>
              <a:gd name="connsiteY9087" fmla="*/ 552491 h 7209248"/>
              <a:gd name="connsiteX9088" fmla="*/ 4123516 w 7427256"/>
              <a:gd name="connsiteY9088" fmla="*/ 540731 h 7209248"/>
              <a:gd name="connsiteX9089" fmla="*/ 3039441 w 7427256"/>
              <a:gd name="connsiteY9089" fmla="*/ 539052 h 7209248"/>
              <a:gd name="connsiteX9090" fmla="*/ 3046721 w 7427256"/>
              <a:gd name="connsiteY9090" fmla="*/ 540171 h 7209248"/>
              <a:gd name="connsiteX9091" fmla="*/ 3047214 w 7427256"/>
              <a:gd name="connsiteY9091" fmla="*/ 540369 h 7209248"/>
              <a:gd name="connsiteX9092" fmla="*/ 3028242 w 7427256"/>
              <a:gd name="connsiteY9092" fmla="*/ 543532 h 7209248"/>
              <a:gd name="connsiteX9093" fmla="*/ 3039441 w 7427256"/>
              <a:gd name="connsiteY9093" fmla="*/ 539052 h 7209248"/>
              <a:gd name="connsiteX9094" fmla="*/ 5250146 w 7427256"/>
              <a:gd name="connsiteY9094" fmla="*/ 534572 h 7209248"/>
              <a:gd name="connsiteX9095" fmla="*/ 5268066 w 7427256"/>
              <a:gd name="connsiteY9095" fmla="*/ 534572 h 7209248"/>
              <a:gd name="connsiteX9096" fmla="*/ 5250146 w 7427256"/>
              <a:gd name="connsiteY9096" fmla="*/ 543532 h 7209248"/>
              <a:gd name="connsiteX9097" fmla="*/ 5250146 w 7427256"/>
              <a:gd name="connsiteY9097" fmla="*/ 534572 h 7209248"/>
              <a:gd name="connsiteX9098" fmla="*/ 3601637 w 7427256"/>
              <a:gd name="connsiteY9098" fmla="*/ 534572 h 7209248"/>
              <a:gd name="connsiteX9099" fmla="*/ 3592677 w 7427256"/>
              <a:gd name="connsiteY9099" fmla="*/ 539052 h 7209248"/>
              <a:gd name="connsiteX9100" fmla="*/ 3601637 w 7427256"/>
              <a:gd name="connsiteY9100" fmla="*/ 543532 h 7209248"/>
              <a:gd name="connsiteX9101" fmla="*/ 3081997 w 7427256"/>
              <a:gd name="connsiteY9101" fmla="*/ 534572 h 7209248"/>
              <a:gd name="connsiteX9102" fmla="*/ 3081997 w 7427256"/>
              <a:gd name="connsiteY9102" fmla="*/ 543532 h 7209248"/>
              <a:gd name="connsiteX9103" fmla="*/ 3055120 w 7427256"/>
              <a:gd name="connsiteY9103" fmla="*/ 543532 h 7209248"/>
              <a:gd name="connsiteX9104" fmla="*/ 3047214 w 7427256"/>
              <a:gd name="connsiteY9104" fmla="*/ 540369 h 7209248"/>
              <a:gd name="connsiteX9105" fmla="*/ 5647156 w 7427256"/>
              <a:gd name="connsiteY9105" fmla="*/ 532332 h 7209248"/>
              <a:gd name="connsiteX9106" fmla="*/ 5662274 w 7427256"/>
              <a:gd name="connsiteY9106" fmla="*/ 552491 h 7209248"/>
              <a:gd name="connsiteX9107" fmla="*/ 5635397 w 7427256"/>
              <a:gd name="connsiteY9107" fmla="*/ 543532 h 7209248"/>
              <a:gd name="connsiteX9108" fmla="*/ 5635397 w 7427256"/>
              <a:gd name="connsiteY9108" fmla="*/ 534572 h 7209248"/>
              <a:gd name="connsiteX9109" fmla="*/ 5647156 w 7427256"/>
              <a:gd name="connsiteY9109" fmla="*/ 532332 h 7209248"/>
              <a:gd name="connsiteX9110" fmla="*/ 3877135 w 7427256"/>
              <a:gd name="connsiteY9110" fmla="*/ 530093 h 7209248"/>
              <a:gd name="connsiteX9111" fmla="*/ 3897293 w 7427256"/>
              <a:gd name="connsiteY9111" fmla="*/ 534572 h 7209248"/>
              <a:gd name="connsiteX9112" fmla="*/ 3924171 w 7427256"/>
              <a:gd name="connsiteY9112" fmla="*/ 543532 h 7209248"/>
              <a:gd name="connsiteX9113" fmla="*/ 3906253 w 7427256"/>
              <a:gd name="connsiteY9113" fmla="*/ 543532 h 7209248"/>
              <a:gd name="connsiteX9114" fmla="*/ 3888335 w 7427256"/>
              <a:gd name="connsiteY9114" fmla="*/ 543532 h 7209248"/>
              <a:gd name="connsiteX9115" fmla="*/ 3874896 w 7427256"/>
              <a:gd name="connsiteY9115" fmla="*/ 539052 h 7209248"/>
              <a:gd name="connsiteX9116" fmla="*/ 3870416 w 7427256"/>
              <a:gd name="connsiteY9116" fmla="*/ 534572 h 7209248"/>
              <a:gd name="connsiteX9117" fmla="*/ 3877135 w 7427256"/>
              <a:gd name="connsiteY9117" fmla="*/ 530093 h 7209248"/>
              <a:gd name="connsiteX9118" fmla="*/ 5572682 w 7427256"/>
              <a:gd name="connsiteY9118" fmla="*/ 525613 h 7209248"/>
              <a:gd name="connsiteX9119" fmla="*/ 5581640 w 7427256"/>
              <a:gd name="connsiteY9119" fmla="*/ 534572 h 7209248"/>
              <a:gd name="connsiteX9120" fmla="*/ 5572682 w 7427256"/>
              <a:gd name="connsiteY9120" fmla="*/ 534572 h 7209248"/>
              <a:gd name="connsiteX9121" fmla="*/ 5308383 w 7427256"/>
              <a:gd name="connsiteY9121" fmla="*/ 525613 h 7209248"/>
              <a:gd name="connsiteX9122" fmla="*/ 5317342 w 7427256"/>
              <a:gd name="connsiteY9122" fmla="*/ 530093 h 7209248"/>
              <a:gd name="connsiteX9123" fmla="*/ 5321822 w 7427256"/>
              <a:gd name="connsiteY9123" fmla="*/ 534572 h 7209248"/>
              <a:gd name="connsiteX9124" fmla="*/ 5312862 w 7427256"/>
              <a:gd name="connsiteY9124" fmla="*/ 543532 h 7209248"/>
              <a:gd name="connsiteX9125" fmla="*/ 5303903 w 7427256"/>
              <a:gd name="connsiteY9125" fmla="*/ 534572 h 7209248"/>
              <a:gd name="connsiteX9126" fmla="*/ 5308383 w 7427256"/>
              <a:gd name="connsiteY9126" fmla="*/ 525613 h 7209248"/>
              <a:gd name="connsiteX9127" fmla="*/ 5187432 w 7427256"/>
              <a:gd name="connsiteY9127" fmla="*/ 525613 h 7209248"/>
              <a:gd name="connsiteX9128" fmla="*/ 5196392 w 7427256"/>
              <a:gd name="connsiteY9128" fmla="*/ 525613 h 7209248"/>
              <a:gd name="connsiteX9129" fmla="*/ 5241188 w 7427256"/>
              <a:gd name="connsiteY9129" fmla="*/ 534572 h 7209248"/>
              <a:gd name="connsiteX9130" fmla="*/ 5250146 w 7427256"/>
              <a:gd name="connsiteY9130" fmla="*/ 534572 h 7209248"/>
              <a:gd name="connsiteX9131" fmla="*/ 5245668 w 7427256"/>
              <a:gd name="connsiteY9131" fmla="*/ 539052 h 7209248"/>
              <a:gd name="connsiteX9132" fmla="*/ 5241188 w 7427256"/>
              <a:gd name="connsiteY9132" fmla="*/ 552491 h 7209248"/>
              <a:gd name="connsiteX9133" fmla="*/ 5223269 w 7427256"/>
              <a:gd name="connsiteY9133" fmla="*/ 543532 h 7209248"/>
              <a:gd name="connsiteX9134" fmla="*/ 5205350 w 7427256"/>
              <a:gd name="connsiteY9134" fmla="*/ 539052 h 7209248"/>
              <a:gd name="connsiteX9135" fmla="*/ 5196392 w 7427256"/>
              <a:gd name="connsiteY9135" fmla="*/ 534572 h 7209248"/>
              <a:gd name="connsiteX9136" fmla="*/ 5187432 w 7427256"/>
              <a:gd name="connsiteY9136" fmla="*/ 525613 h 7209248"/>
              <a:gd name="connsiteX9137" fmla="*/ 5088880 w 7427256"/>
              <a:gd name="connsiteY9137" fmla="*/ 525613 h 7209248"/>
              <a:gd name="connsiteX9138" fmla="*/ 5106798 w 7427256"/>
              <a:gd name="connsiteY9138" fmla="*/ 543532 h 7209248"/>
              <a:gd name="connsiteX9139" fmla="*/ 5097840 w 7427256"/>
              <a:gd name="connsiteY9139" fmla="*/ 552491 h 7209248"/>
              <a:gd name="connsiteX9140" fmla="*/ 5084400 w 7427256"/>
              <a:gd name="connsiteY9140" fmla="*/ 534572 h 7209248"/>
              <a:gd name="connsiteX9141" fmla="*/ 5088880 w 7427256"/>
              <a:gd name="connsiteY9141" fmla="*/ 525613 h 7209248"/>
              <a:gd name="connsiteX9142" fmla="*/ 4094398 w 7427256"/>
              <a:gd name="connsiteY9142" fmla="*/ 525613 h 7209248"/>
              <a:gd name="connsiteX9143" fmla="*/ 4103358 w 7427256"/>
              <a:gd name="connsiteY9143" fmla="*/ 534572 h 7209248"/>
              <a:gd name="connsiteX9144" fmla="*/ 4103358 w 7427256"/>
              <a:gd name="connsiteY9144" fmla="*/ 543532 h 7209248"/>
              <a:gd name="connsiteX9145" fmla="*/ 4094398 w 7427256"/>
              <a:gd name="connsiteY9145" fmla="*/ 534572 h 7209248"/>
              <a:gd name="connsiteX9146" fmla="*/ 4094398 w 7427256"/>
              <a:gd name="connsiteY9146" fmla="*/ 525613 h 7209248"/>
              <a:gd name="connsiteX9147" fmla="*/ 4031683 w 7427256"/>
              <a:gd name="connsiteY9147" fmla="*/ 525613 h 7209248"/>
              <a:gd name="connsiteX9148" fmla="*/ 4036163 w 7427256"/>
              <a:gd name="connsiteY9148" fmla="*/ 534572 h 7209248"/>
              <a:gd name="connsiteX9149" fmla="*/ 4027204 w 7427256"/>
              <a:gd name="connsiteY9149" fmla="*/ 543532 h 7209248"/>
              <a:gd name="connsiteX9150" fmla="*/ 4013765 w 7427256"/>
              <a:gd name="connsiteY9150" fmla="*/ 552491 h 7209248"/>
              <a:gd name="connsiteX9151" fmla="*/ 4040643 w 7427256"/>
              <a:gd name="connsiteY9151" fmla="*/ 552491 h 7209248"/>
              <a:gd name="connsiteX9152" fmla="*/ 4049601 w 7427256"/>
              <a:gd name="connsiteY9152" fmla="*/ 534572 h 7209248"/>
              <a:gd name="connsiteX9153" fmla="*/ 4031683 w 7427256"/>
              <a:gd name="connsiteY9153" fmla="*/ 525613 h 7209248"/>
              <a:gd name="connsiteX9154" fmla="*/ 5751868 w 7427256"/>
              <a:gd name="connsiteY9154" fmla="*/ 516653 h 7209248"/>
              <a:gd name="connsiteX9155" fmla="*/ 5760828 w 7427256"/>
              <a:gd name="connsiteY9155" fmla="*/ 516653 h 7209248"/>
              <a:gd name="connsiteX9156" fmla="*/ 5751868 w 7427256"/>
              <a:gd name="connsiteY9156" fmla="*/ 525613 h 7209248"/>
              <a:gd name="connsiteX9157" fmla="*/ 5751868 w 7427256"/>
              <a:gd name="connsiteY9157" fmla="*/ 516653 h 7209248"/>
              <a:gd name="connsiteX9158" fmla="*/ 5348700 w 7427256"/>
              <a:gd name="connsiteY9158" fmla="*/ 516653 h 7209248"/>
              <a:gd name="connsiteX9159" fmla="*/ 5384537 w 7427256"/>
              <a:gd name="connsiteY9159" fmla="*/ 516653 h 7209248"/>
              <a:gd name="connsiteX9160" fmla="*/ 5411414 w 7427256"/>
              <a:gd name="connsiteY9160" fmla="*/ 521133 h 7209248"/>
              <a:gd name="connsiteX9161" fmla="*/ 5415894 w 7427256"/>
              <a:gd name="connsiteY9161" fmla="*/ 534572 h 7209248"/>
              <a:gd name="connsiteX9162" fmla="*/ 5420374 w 7427256"/>
              <a:gd name="connsiteY9162" fmla="*/ 552491 h 7209248"/>
              <a:gd name="connsiteX9163" fmla="*/ 5420374 w 7427256"/>
              <a:gd name="connsiteY9163" fmla="*/ 570409 h 7209248"/>
              <a:gd name="connsiteX9164" fmla="*/ 5420374 w 7427256"/>
              <a:gd name="connsiteY9164" fmla="*/ 606246 h 7209248"/>
              <a:gd name="connsiteX9165" fmla="*/ 5424854 w 7427256"/>
              <a:gd name="connsiteY9165" fmla="*/ 615206 h 7209248"/>
              <a:gd name="connsiteX9166" fmla="*/ 5433812 w 7427256"/>
              <a:gd name="connsiteY9166" fmla="*/ 624165 h 7209248"/>
              <a:gd name="connsiteX9167" fmla="*/ 5438292 w 7427256"/>
              <a:gd name="connsiteY9167" fmla="*/ 633125 h 7209248"/>
              <a:gd name="connsiteX9168" fmla="*/ 5411414 w 7427256"/>
              <a:gd name="connsiteY9168" fmla="*/ 633125 h 7209248"/>
              <a:gd name="connsiteX9169" fmla="*/ 5411414 w 7427256"/>
              <a:gd name="connsiteY9169" fmla="*/ 615206 h 7209248"/>
              <a:gd name="connsiteX9170" fmla="*/ 5402454 w 7427256"/>
              <a:gd name="connsiteY9170" fmla="*/ 583848 h 7209248"/>
              <a:gd name="connsiteX9171" fmla="*/ 5375577 w 7427256"/>
              <a:gd name="connsiteY9171" fmla="*/ 561449 h 7209248"/>
              <a:gd name="connsiteX9172" fmla="*/ 5366618 w 7427256"/>
              <a:gd name="connsiteY9172" fmla="*/ 543532 h 7209248"/>
              <a:gd name="connsiteX9173" fmla="*/ 5380057 w 7427256"/>
              <a:gd name="connsiteY9173" fmla="*/ 552491 h 7209248"/>
              <a:gd name="connsiteX9174" fmla="*/ 5393496 w 7427256"/>
              <a:gd name="connsiteY9174" fmla="*/ 552491 h 7209248"/>
              <a:gd name="connsiteX9175" fmla="*/ 5348700 w 7427256"/>
              <a:gd name="connsiteY9175" fmla="*/ 525613 h 7209248"/>
              <a:gd name="connsiteX9176" fmla="*/ 5335260 w 7427256"/>
              <a:gd name="connsiteY9176" fmla="*/ 525613 h 7209248"/>
              <a:gd name="connsiteX9177" fmla="*/ 5330780 w 7427256"/>
              <a:gd name="connsiteY9177" fmla="*/ 521133 h 7209248"/>
              <a:gd name="connsiteX9178" fmla="*/ 5348700 w 7427256"/>
              <a:gd name="connsiteY9178" fmla="*/ 516653 h 7209248"/>
              <a:gd name="connsiteX9179" fmla="*/ 4148154 w 7427256"/>
              <a:gd name="connsiteY9179" fmla="*/ 516653 h 7209248"/>
              <a:gd name="connsiteX9180" fmla="*/ 4161593 w 7427256"/>
              <a:gd name="connsiteY9180" fmla="*/ 521133 h 7209248"/>
              <a:gd name="connsiteX9181" fmla="*/ 4157113 w 7427256"/>
              <a:gd name="connsiteY9181" fmla="*/ 525613 h 7209248"/>
              <a:gd name="connsiteX9182" fmla="*/ 3798742 w 7427256"/>
              <a:gd name="connsiteY9182" fmla="*/ 516653 h 7209248"/>
              <a:gd name="connsiteX9183" fmla="*/ 3816660 w 7427256"/>
              <a:gd name="connsiteY9183" fmla="*/ 516653 h 7209248"/>
              <a:gd name="connsiteX9184" fmla="*/ 3816660 w 7427256"/>
              <a:gd name="connsiteY9184" fmla="*/ 525613 h 7209248"/>
              <a:gd name="connsiteX9185" fmla="*/ 3158151 w 7427256"/>
              <a:gd name="connsiteY9185" fmla="*/ 516653 h 7209248"/>
              <a:gd name="connsiteX9186" fmla="*/ 3158151 w 7427256"/>
              <a:gd name="connsiteY9186" fmla="*/ 521133 h 7209248"/>
              <a:gd name="connsiteX9187" fmla="*/ 3144713 w 7427256"/>
              <a:gd name="connsiteY9187" fmla="*/ 525613 h 7209248"/>
              <a:gd name="connsiteX9188" fmla="*/ 3158151 w 7427256"/>
              <a:gd name="connsiteY9188" fmla="*/ 516653 h 7209248"/>
              <a:gd name="connsiteX9189" fmla="*/ 3099916 w 7427256"/>
              <a:gd name="connsiteY9189" fmla="*/ 516653 h 7209248"/>
              <a:gd name="connsiteX9190" fmla="*/ 3108875 w 7427256"/>
              <a:gd name="connsiteY9190" fmla="*/ 516653 h 7209248"/>
              <a:gd name="connsiteX9191" fmla="*/ 3108875 w 7427256"/>
              <a:gd name="connsiteY9191" fmla="*/ 525613 h 7209248"/>
              <a:gd name="connsiteX9192" fmla="*/ 6119199 w 7427256"/>
              <a:gd name="connsiteY9192" fmla="*/ 507694 h 7209248"/>
              <a:gd name="connsiteX9193" fmla="*/ 6137118 w 7427256"/>
              <a:gd name="connsiteY9193" fmla="*/ 516653 h 7209248"/>
              <a:gd name="connsiteX9194" fmla="*/ 6137118 w 7427256"/>
              <a:gd name="connsiteY9194" fmla="*/ 525613 h 7209248"/>
              <a:gd name="connsiteX9195" fmla="*/ 6132638 w 7427256"/>
              <a:gd name="connsiteY9195" fmla="*/ 525613 h 7209248"/>
              <a:gd name="connsiteX9196" fmla="*/ 6128158 w 7427256"/>
              <a:gd name="connsiteY9196" fmla="*/ 516653 h 7209248"/>
              <a:gd name="connsiteX9197" fmla="*/ 4954490 w 7427256"/>
              <a:gd name="connsiteY9197" fmla="*/ 507694 h 7209248"/>
              <a:gd name="connsiteX9198" fmla="*/ 4963450 w 7427256"/>
              <a:gd name="connsiteY9198" fmla="*/ 530093 h 7209248"/>
              <a:gd name="connsiteX9199" fmla="*/ 4958970 w 7427256"/>
              <a:gd name="connsiteY9199" fmla="*/ 543532 h 7209248"/>
              <a:gd name="connsiteX9200" fmla="*/ 4958970 w 7427256"/>
              <a:gd name="connsiteY9200" fmla="*/ 556970 h 7209248"/>
              <a:gd name="connsiteX9201" fmla="*/ 4954490 w 7427256"/>
              <a:gd name="connsiteY9201" fmla="*/ 570409 h 7209248"/>
              <a:gd name="connsiteX9202" fmla="*/ 4945532 w 7427256"/>
              <a:gd name="connsiteY9202" fmla="*/ 552491 h 7209248"/>
              <a:gd name="connsiteX9203" fmla="*/ 4950012 w 7427256"/>
              <a:gd name="connsiteY9203" fmla="*/ 530093 h 7209248"/>
              <a:gd name="connsiteX9204" fmla="*/ 4945532 w 7427256"/>
              <a:gd name="connsiteY9204" fmla="*/ 516653 h 7209248"/>
              <a:gd name="connsiteX9205" fmla="*/ 4578200 w 7427256"/>
              <a:gd name="connsiteY9205" fmla="*/ 507694 h 7209248"/>
              <a:gd name="connsiteX9206" fmla="*/ 4569241 w 7427256"/>
              <a:gd name="connsiteY9206" fmla="*/ 512174 h 7209248"/>
              <a:gd name="connsiteX9207" fmla="*/ 4578200 w 7427256"/>
              <a:gd name="connsiteY9207" fmla="*/ 516653 h 7209248"/>
              <a:gd name="connsiteX9208" fmla="*/ 4578200 w 7427256"/>
              <a:gd name="connsiteY9208" fmla="*/ 512174 h 7209248"/>
              <a:gd name="connsiteX9209" fmla="*/ 4578200 w 7427256"/>
              <a:gd name="connsiteY9209" fmla="*/ 507694 h 7209248"/>
              <a:gd name="connsiteX9210" fmla="*/ 3485166 w 7427256"/>
              <a:gd name="connsiteY9210" fmla="*/ 507694 h 7209248"/>
              <a:gd name="connsiteX9211" fmla="*/ 3485166 w 7427256"/>
              <a:gd name="connsiteY9211" fmla="*/ 516653 h 7209248"/>
              <a:gd name="connsiteX9212" fmla="*/ 3494125 w 7427256"/>
              <a:gd name="connsiteY9212" fmla="*/ 507694 h 7209248"/>
              <a:gd name="connsiteX9213" fmla="*/ 3485166 w 7427256"/>
              <a:gd name="connsiteY9213" fmla="*/ 507694 h 7209248"/>
              <a:gd name="connsiteX9214" fmla="*/ 2669870 w 7427256"/>
              <a:gd name="connsiteY9214" fmla="*/ 507694 h 7209248"/>
              <a:gd name="connsiteX9215" fmla="*/ 2678829 w 7427256"/>
              <a:gd name="connsiteY9215" fmla="*/ 516653 h 7209248"/>
              <a:gd name="connsiteX9216" fmla="*/ 2669870 w 7427256"/>
              <a:gd name="connsiteY9216" fmla="*/ 516653 h 7209248"/>
              <a:gd name="connsiteX9217" fmla="*/ 2669870 w 7427256"/>
              <a:gd name="connsiteY9217" fmla="*/ 507694 h 7209248"/>
              <a:gd name="connsiteX9218" fmla="*/ 2864734 w 7427256"/>
              <a:gd name="connsiteY9218" fmla="*/ 503214 h 7209248"/>
              <a:gd name="connsiteX9219" fmla="*/ 2858015 w 7427256"/>
              <a:gd name="connsiteY9219" fmla="*/ 507694 h 7209248"/>
              <a:gd name="connsiteX9220" fmla="*/ 2858015 w 7427256"/>
              <a:gd name="connsiteY9220" fmla="*/ 516653 h 7209248"/>
              <a:gd name="connsiteX9221" fmla="*/ 2866975 w 7427256"/>
              <a:gd name="connsiteY9221" fmla="*/ 507694 h 7209248"/>
              <a:gd name="connsiteX9222" fmla="*/ 2864734 w 7427256"/>
              <a:gd name="connsiteY9222" fmla="*/ 503214 h 7209248"/>
              <a:gd name="connsiteX9223" fmla="*/ 5259106 w 7427256"/>
              <a:gd name="connsiteY9223" fmla="*/ 498735 h 7209248"/>
              <a:gd name="connsiteX9224" fmla="*/ 5285984 w 7427256"/>
              <a:gd name="connsiteY9224" fmla="*/ 498735 h 7209248"/>
              <a:gd name="connsiteX9225" fmla="*/ 5312862 w 7427256"/>
              <a:gd name="connsiteY9225" fmla="*/ 507694 h 7209248"/>
              <a:gd name="connsiteX9226" fmla="*/ 5285984 w 7427256"/>
              <a:gd name="connsiteY9226" fmla="*/ 507694 h 7209248"/>
              <a:gd name="connsiteX9227" fmla="*/ 5259106 w 7427256"/>
              <a:gd name="connsiteY9227" fmla="*/ 498735 h 7209248"/>
              <a:gd name="connsiteX9228" fmla="*/ 4087119 w 7427256"/>
              <a:gd name="connsiteY9228" fmla="*/ 495935 h 7209248"/>
              <a:gd name="connsiteX9229" fmla="*/ 4112317 w 7427256"/>
              <a:gd name="connsiteY9229" fmla="*/ 507694 h 7209248"/>
              <a:gd name="connsiteX9230" fmla="*/ 4112317 w 7427256"/>
              <a:gd name="connsiteY9230" fmla="*/ 516653 h 7209248"/>
              <a:gd name="connsiteX9231" fmla="*/ 4094398 w 7427256"/>
              <a:gd name="connsiteY9231" fmla="*/ 507694 h 7209248"/>
              <a:gd name="connsiteX9232" fmla="*/ 4085439 w 7427256"/>
              <a:gd name="connsiteY9232" fmla="*/ 503214 h 7209248"/>
              <a:gd name="connsiteX9233" fmla="*/ 4085439 w 7427256"/>
              <a:gd name="connsiteY9233" fmla="*/ 498735 h 7209248"/>
              <a:gd name="connsiteX9234" fmla="*/ 4087119 w 7427256"/>
              <a:gd name="connsiteY9234" fmla="*/ 495935 h 7209248"/>
              <a:gd name="connsiteX9235" fmla="*/ 4702511 w 7427256"/>
              <a:gd name="connsiteY9235" fmla="*/ 494255 h 7209248"/>
              <a:gd name="connsiteX9236" fmla="*/ 4708111 w 7427256"/>
              <a:gd name="connsiteY9236" fmla="*/ 498735 h 7209248"/>
              <a:gd name="connsiteX9237" fmla="*/ 4708111 w 7427256"/>
              <a:gd name="connsiteY9237" fmla="*/ 507694 h 7209248"/>
              <a:gd name="connsiteX9238" fmla="*/ 4703631 w 7427256"/>
              <a:gd name="connsiteY9238" fmla="*/ 507694 h 7209248"/>
              <a:gd name="connsiteX9239" fmla="*/ 4694672 w 7427256"/>
              <a:gd name="connsiteY9239" fmla="*/ 498735 h 7209248"/>
              <a:gd name="connsiteX9240" fmla="*/ 4702511 w 7427256"/>
              <a:gd name="connsiteY9240" fmla="*/ 494255 h 7209248"/>
              <a:gd name="connsiteX9241" fmla="*/ 4345259 w 7427256"/>
              <a:gd name="connsiteY9241" fmla="*/ 489775 h 7209248"/>
              <a:gd name="connsiteX9242" fmla="*/ 4345259 w 7427256"/>
              <a:gd name="connsiteY9242" fmla="*/ 498735 h 7209248"/>
              <a:gd name="connsiteX9243" fmla="*/ 4345259 w 7427256"/>
              <a:gd name="connsiteY9243" fmla="*/ 507694 h 7209248"/>
              <a:gd name="connsiteX9244" fmla="*/ 4349738 w 7427256"/>
              <a:gd name="connsiteY9244" fmla="*/ 516653 h 7209248"/>
              <a:gd name="connsiteX9245" fmla="*/ 4354218 w 7427256"/>
              <a:gd name="connsiteY9245" fmla="*/ 534572 h 7209248"/>
              <a:gd name="connsiteX9246" fmla="*/ 4327340 w 7427256"/>
              <a:gd name="connsiteY9246" fmla="*/ 525613 h 7209248"/>
              <a:gd name="connsiteX9247" fmla="*/ 4318380 w 7427256"/>
              <a:gd name="connsiteY9247" fmla="*/ 507694 h 7209248"/>
              <a:gd name="connsiteX9248" fmla="*/ 4336299 w 7427256"/>
              <a:gd name="connsiteY9248" fmla="*/ 498735 h 7209248"/>
              <a:gd name="connsiteX9249" fmla="*/ 4345259 w 7427256"/>
              <a:gd name="connsiteY9249" fmla="*/ 489775 h 7209248"/>
              <a:gd name="connsiteX9250" fmla="*/ 4031683 w 7427256"/>
              <a:gd name="connsiteY9250" fmla="*/ 489775 h 7209248"/>
              <a:gd name="connsiteX9251" fmla="*/ 4040643 w 7427256"/>
              <a:gd name="connsiteY9251" fmla="*/ 489775 h 7209248"/>
              <a:gd name="connsiteX9252" fmla="*/ 4031683 w 7427256"/>
              <a:gd name="connsiteY9252" fmla="*/ 498735 h 7209248"/>
              <a:gd name="connsiteX9253" fmla="*/ 3494125 w 7427256"/>
              <a:gd name="connsiteY9253" fmla="*/ 489775 h 7209248"/>
              <a:gd name="connsiteX9254" fmla="*/ 3494125 w 7427256"/>
              <a:gd name="connsiteY9254" fmla="*/ 498735 h 7209248"/>
              <a:gd name="connsiteX9255" fmla="*/ 3503084 w 7427256"/>
              <a:gd name="connsiteY9255" fmla="*/ 494255 h 7209248"/>
              <a:gd name="connsiteX9256" fmla="*/ 3503084 w 7427256"/>
              <a:gd name="connsiteY9256" fmla="*/ 489775 h 7209248"/>
              <a:gd name="connsiteX9257" fmla="*/ 3494125 w 7427256"/>
              <a:gd name="connsiteY9257" fmla="*/ 489775 h 7209248"/>
              <a:gd name="connsiteX9258" fmla="*/ 5156075 w 7427256"/>
              <a:gd name="connsiteY9258" fmla="*/ 486976 h 7209248"/>
              <a:gd name="connsiteX9259" fmla="*/ 5160554 w 7427256"/>
              <a:gd name="connsiteY9259" fmla="*/ 489775 h 7209248"/>
              <a:gd name="connsiteX9260" fmla="*/ 5178472 w 7427256"/>
              <a:gd name="connsiteY9260" fmla="*/ 489775 h 7209248"/>
              <a:gd name="connsiteX9261" fmla="*/ 5187432 w 7427256"/>
              <a:gd name="connsiteY9261" fmla="*/ 489775 h 7209248"/>
              <a:gd name="connsiteX9262" fmla="*/ 5196392 w 7427256"/>
              <a:gd name="connsiteY9262" fmla="*/ 507694 h 7209248"/>
              <a:gd name="connsiteX9263" fmla="*/ 5187432 w 7427256"/>
              <a:gd name="connsiteY9263" fmla="*/ 507694 h 7209248"/>
              <a:gd name="connsiteX9264" fmla="*/ 5169514 w 7427256"/>
              <a:gd name="connsiteY9264" fmla="*/ 507694 h 7209248"/>
              <a:gd name="connsiteX9265" fmla="*/ 5160554 w 7427256"/>
              <a:gd name="connsiteY9265" fmla="*/ 516653 h 7209248"/>
              <a:gd name="connsiteX9266" fmla="*/ 5169514 w 7427256"/>
              <a:gd name="connsiteY9266" fmla="*/ 543532 h 7209248"/>
              <a:gd name="connsiteX9267" fmla="*/ 5169514 w 7427256"/>
              <a:gd name="connsiteY9267" fmla="*/ 570409 h 7209248"/>
              <a:gd name="connsiteX9268" fmla="*/ 5165034 w 7427256"/>
              <a:gd name="connsiteY9268" fmla="*/ 565929 h 7209248"/>
              <a:gd name="connsiteX9269" fmla="*/ 5151595 w 7427256"/>
              <a:gd name="connsiteY9269" fmla="*/ 561449 h 7209248"/>
              <a:gd name="connsiteX9270" fmla="*/ 5151595 w 7427256"/>
              <a:gd name="connsiteY9270" fmla="*/ 534572 h 7209248"/>
              <a:gd name="connsiteX9271" fmla="*/ 5142636 w 7427256"/>
              <a:gd name="connsiteY9271" fmla="*/ 516653 h 7209248"/>
              <a:gd name="connsiteX9272" fmla="*/ 5142636 w 7427256"/>
              <a:gd name="connsiteY9272" fmla="*/ 498735 h 7209248"/>
              <a:gd name="connsiteX9273" fmla="*/ 5156075 w 7427256"/>
              <a:gd name="connsiteY9273" fmla="*/ 486976 h 7209248"/>
              <a:gd name="connsiteX9274" fmla="*/ 3321659 w 7427256"/>
              <a:gd name="connsiteY9274" fmla="*/ 485295 h 7209248"/>
              <a:gd name="connsiteX9275" fmla="*/ 3323898 w 7427256"/>
              <a:gd name="connsiteY9275" fmla="*/ 489775 h 7209248"/>
              <a:gd name="connsiteX9276" fmla="*/ 3314940 w 7427256"/>
              <a:gd name="connsiteY9276" fmla="*/ 489775 h 7209248"/>
              <a:gd name="connsiteX9277" fmla="*/ 3321659 w 7427256"/>
              <a:gd name="connsiteY9277" fmla="*/ 485295 h 7209248"/>
              <a:gd name="connsiteX9278" fmla="*/ 2884893 w 7427256"/>
              <a:gd name="connsiteY9278" fmla="*/ 484176 h 7209248"/>
              <a:gd name="connsiteX9279" fmla="*/ 2875934 w 7427256"/>
              <a:gd name="connsiteY9279" fmla="*/ 485295 h 7209248"/>
              <a:gd name="connsiteX9280" fmla="*/ 2866975 w 7427256"/>
              <a:gd name="connsiteY9280" fmla="*/ 498735 h 7209248"/>
              <a:gd name="connsiteX9281" fmla="*/ 2893853 w 7427256"/>
              <a:gd name="connsiteY9281" fmla="*/ 507694 h 7209248"/>
              <a:gd name="connsiteX9282" fmla="*/ 2893853 w 7427256"/>
              <a:gd name="connsiteY9282" fmla="*/ 489775 h 7209248"/>
              <a:gd name="connsiteX9283" fmla="*/ 2884893 w 7427256"/>
              <a:gd name="connsiteY9283" fmla="*/ 484176 h 7209248"/>
              <a:gd name="connsiteX9284" fmla="*/ 5814582 w 7427256"/>
              <a:gd name="connsiteY9284" fmla="*/ 480816 h 7209248"/>
              <a:gd name="connsiteX9285" fmla="*/ 5823542 w 7427256"/>
              <a:gd name="connsiteY9285" fmla="*/ 480816 h 7209248"/>
              <a:gd name="connsiteX9286" fmla="*/ 5823542 w 7427256"/>
              <a:gd name="connsiteY9286" fmla="*/ 489775 h 7209248"/>
              <a:gd name="connsiteX9287" fmla="*/ 5814582 w 7427256"/>
              <a:gd name="connsiteY9287" fmla="*/ 480816 h 7209248"/>
              <a:gd name="connsiteX9288" fmla="*/ 5375577 w 7427256"/>
              <a:gd name="connsiteY9288" fmla="*/ 480816 h 7209248"/>
              <a:gd name="connsiteX9289" fmla="*/ 5411414 w 7427256"/>
              <a:gd name="connsiteY9289" fmla="*/ 480816 h 7209248"/>
              <a:gd name="connsiteX9290" fmla="*/ 5411414 w 7427256"/>
              <a:gd name="connsiteY9290" fmla="*/ 489775 h 7209248"/>
              <a:gd name="connsiteX9291" fmla="*/ 5397976 w 7427256"/>
              <a:gd name="connsiteY9291" fmla="*/ 489775 h 7209248"/>
              <a:gd name="connsiteX9292" fmla="*/ 5393496 w 7427256"/>
              <a:gd name="connsiteY9292" fmla="*/ 498735 h 7209248"/>
              <a:gd name="connsiteX9293" fmla="*/ 5375577 w 7427256"/>
              <a:gd name="connsiteY9293" fmla="*/ 498735 h 7209248"/>
              <a:gd name="connsiteX9294" fmla="*/ 5353180 w 7427256"/>
              <a:gd name="connsiteY9294" fmla="*/ 489775 h 7209248"/>
              <a:gd name="connsiteX9295" fmla="*/ 5375577 w 7427256"/>
              <a:gd name="connsiteY9295" fmla="*/ 480816 h 7209248"/>
              <a:gd name="connsiteX9296" fmla="*/ 4990328 w 7427256"/>
              <a:gd name="connsiteY9296" fmla="*/ 480816 h 7209248"/>
              <a:gd name="connsiteX9297" fmla="*/ 4999286 w 7427256"/>
              <a:gd name="connsiteY9297" fmla="*/ 480816 h 7209248"/>
              <a:gd name="connsiteX9298" fmla="*/ 5017206 w 7427256"/>
              <a:gd name="connsiteY9298" fmla="*/ 480816 h 7209248"/>
              <a:gd name="connsiteX9299" fmla="*/ 5026164 w 7427256"/>
              <a:gd name="connsiteY9299" fmla="*/ 498735 h 7209248"/>
              <a:gd name="connsiteX9300" fmla="*/ 5035124 w 7427256"/>
              <a:gd name="connsiteY9300" fmla="*/ 525613 h 7209248"/>
              <a:gd name="connsiteX9301" fmla="*/ 5035124 w 7427256"/>
              <a:gd name="connsiteY9301" fmla="*/ 543532 h 7209248"/>
              <a:gd name="connsiteX9302" fmla="*/ 5044083 w 7427256"/>
              <a:gd name="connsiteY9302" fmla="*/ 579368 h 7209248"/>
              <a:gd name="connsiteX9303" fmla="*/ 5053042 w 7427256"/>
              <a:gd name="connsiteY9303" fmla="*/ 606246 h 7209248"/>
              <a:gd name="connsiteX9304" fmla="*/ 5044083 w 7427256"/>
              <a:gd name="connsiteY9304" fmla="*/ 624165 h 7209248"/>
              <a:gd name="connsiteX9305" fmla="*/ 5026164 w 7427256"/>
              <a:gd name="connsiteY9305" fmla="*/ 606246 h 7209248"/>
              <a:gd name="connsiteX9306" fmla="*/ 5008246 w 7427256"/>
              <a:gd name="connsiteY9306" fmla="*/ 597287 h 7209248"/>
              <a:gd name="connsiteX9307" fmla="*/ 4972409 w 7427256"/>
              <a:gd name="connsiteY9307" fmla="*/ 597287 h 7209248"/>
              <a:gd name="connsiteX9308" fmla="*/ 4990328 w 7427256"/>
              <a:gd name="connsiteY9308" fmla="*/ 588328 h 7209248"/>
              <a:gd name="connsiteX9309" fmla="*/ 5017206 w 7427256"/>
              <a:gd name="connsiteY9309" fmla="*/ 588328 h 7209248"/>
              <a:gd name="connsiteX9310" fmla="*/ 5026164 w 7427256"/>
              <a:gd name="connsiteY9310" fmla="*/ 597287 h 7209248"/>
              <a:gd name="connsiteX9311" fmla="*/ 5026164 w 7427256"/>
              <a:gd name="connsiteY9311" fmla="*/ 583848 h 7209248"/>
              <a:gd name="connsiteX9312" fmla="*/ 5021686 w 7427256"/>
              <a:gd name="connsiteY9312" fmla="*/ 565929 h 7209248"/>
              <a:gd name="connsiteX9313" fmla="*/ 5017206 w 7427256"/>
              <a:gd name="connsiteY9313" fmla="*/ 561449 h 7209248"/>
              <a:gd name="connsiteX9314" fmla="*/ 5012726 w 7427256"/>
              <a:gd name="connsiteY9314" fmla="*/ 556970 h 7209248"/>
              <a:gd name="connsiteX9315" fmla="*/ 5008246 w 7427256"/>
              <a:gd name="connsiteY9315" fmla="*/ 543532 h 7209248"/>
              <a:gd name="connsiteX9316" fmla="*/ 5008246 w 7427256"/>
              <a:gd name="connsiteY9316" fmla="*/ 534572 h 7209248"/>
              <a:gd name="connsiteX9317" fmla="*/ 4994806 w 7427256"/>
              <a:gd name="connsiteY9317" fmla="*/ 516653 h 7209248"/>
              <a:gd name="connsiteX9318" fmla="*/ 4990328 w 7427256"/>
              <a:gd name="connsiteY9318" fmla="*/ 498735 h 7209248"/>
              <a:gd name="connsiteX9319" fmla="*/ 4972409 w 7427256"/>
              <a:gd name="connsiteY9319" fmla="*/ 489775 h 7209248"/>
              <a:gd name="connsiteX9320" fmla="*/ 4497567 w 7427256"/>
              <a:gd name="connsiteY9320" fmla="*/ 480816 h 7209248"/>
              <a:gd name="connsiteX9321" fmla="*/ 4524445 w 7427256"/>
              <a:gd name="connsiteY9321" fmla="*/ 480816 h 7209248"/>
              <a:gd name="connsiteX9322" fmla="*/ 4542364 w 7427256"/>
              <a:gd name="connsiteY9322" fmla="*/ 480816 h 7209248"/>
              <a:gd name="connsiteX9323" fmla="*/ 4551323 w 7427256"/>
              <a:gd name="connsiteY9323" fmla="*/ 489775 h 7209248"/>
              <a:gd name="connsiteX9324" fmla="*/ 4578200 w 7427256"/>
              <a:gd name="connsiteY9324" fmla="*/ 489775 h 7209248"/>
              <a:gd name="connsiteX9325" fmla="*/ 4596119 w 7427256"/>
              <a:gd name="connsiteY9325" fmla="*/ 507694 h 7209248"/>
              <a:gd name="connsiteX9326" fmla="*/ 4560281 w 7427256"/>
              <a:gd name="connsiteY9326" fmla="*/ 534572 h 7209248"/>
              <a:gd name="connsiteX9327" fmla="*/ 4542364 w 7427256"/>
              <a:gd name="connsiteY9327" fmla="*/ 516653 h 7209248"/>
              <a:gd name="connsiteX9328" fmla="*/ 4524445 w 7427256"/>
              <a:gd name="connsiteY9328" fmla="*/ 507694 h 7209248"/>
              <a:gd name="connsiteX9329" fmla="*/ 4515485 w 7427256"/>
              <a:gd name="connsiteY9329" fmla="*/ 516653 h 7209248"/>
              <a:gd name="connsiteX9330" fmla="*/ 4515485 w 7427256"/>
              <a:gd name="connsiteY9330" fmla="*/ 507694 h 7209248"/>
              <a:gd name="connsiteX9331" fmla="*/ 4506526 w 7427256"/>
              <a:gd name="connsiteY9331" fmla="*/ 498735 h 7209248"/>
              <a:gd name="connsiteX9332" fmla="*/ 4497567 w 7427256"/>
              <a:gd name="connsiteY9332" fmla="*/ 498735 h 7209248"/>
              <a:gd name="connsiteX9333" fmla="*/ 4488607 w 7427256"/>
              <a:gd name="connsiteY9333" fmla="*/ 489775 h 7209248"/>
              <a:gd name="connsiteX9334" fmla="*/ 4497567 w 7427256"/>
              <a:gd name="connsiteY9334" fmla="*/ 480816 h 7209248"/>
              <a:gd name="connsiteX9335" fmla="*/ 3350776 w 7427256"/>
              <a:gd name="connsiteY9335" fmla="*/ 480816 h 7209248"/>
              <a:gd name="connsiteX9336" fmla="*/ 3364216 w 7427256"/>
              <a:gd name="connsiteY9336" fmla="*/ 480816 h 7209248"/>
              <a:gd name="connsiteX9337" fmla="*/ 3359736 w 7427256"/>
              <a:gd name="connsiteY9337" fmla="*/ 489775 h 7209248"/>
              <a:gd name="connsiteX9338" fmla="*/ 3355256 w 7427256"/>
              <a:gd name="connsiteY9338" fmla="*/ 498735 h 7209248"/>
              <a:gd name="connsiteX9339" fmla="*/ 3368695 w 7427256"/>
              <a:gd name="connsiteY9339" fmla="*/ 507694 h 7209248"/>
              <a:gd name="connsiteX9340" fmla="*/ 3359736 w 7427256"/>
              <a:gd name="connsiteY9340" fmla="*/ 507694 h 7209248"/>
              <a:gd name="connsiteX9341" fmla="*/ 3332858 w 7427256"/>
              <a:gd name="connsiteY9341" fmla="*/ 498735 h 7209248"/>
              <a:gd name="connsiteX9342" fmla="*/ 3028242 w 7427256"/>
              <a:gd name="connsiteY9342" fmla="*/ 480816 h 7209248"/>
              <a:gd name="connsiteX9343" fmla="*/ 3037201 w 7427256"/>
              <a:gd name="connsiteY9343" fmla="*/ 489775 h 7209248"/>
              <a:gd name="connsiteX9344" fmla="*/ 3028242 w 7427256"/>
              <a:gd name="connsiteY9344" fmla="*/ 498735 h 7209248"/>
              <a:gd name="connsiteX9345" fmla="*/ 3019282 w 7427256"/>
              <a:gd name="connsiteY9345" fmla="*/ 494255 h 7209248"/>
              <a:gd name="connsiteX9346" fmla="*/ 3019282 w 7427256"/>
              <a:gd name="connsiteY9346" fmla="*/ 489775 h 7209248"/>
              <a:gd name="connsiteX9347" fmla="*/ 3028242 w 7427256"/>
              <a:gd name="connsiteY9347" fmla="*/ 480816 h 7209248"/>
              <a:gd name="connsiteX9348" fmla="*/ 6168476 w 7427256"/>
              <a:gd name="connsiteY9348" fmla="*/ 471856 h 7209248"/>
              <a:gd name="connsiteX9349" fmla="*/ 6172954 w 7427256"/>
              <a:gd name="connsiteY9349" fmla="*/ 480816 h 7209248"/>
              <a:gd name="connsiteX9350" fmla="*/ 6163996 w 7427256"/>
              <a:gd name="connsiteY9350" fmla="*/ 480816 h 7209248"/>
              <a:gd name="connsiteX9351" fmla="*/ 6168476 w 7427256"/>
              <a:gd name="connsiteY9351" fmla="*/ 471856 h 7209248"/>
              <a:gd name="connsiteX9352" fmla="*/ 6119199 w 7427256"/>
              <a:gd name="connsiteY9352" fmla="*/ 471856 h 7209248"/>
              <a:gd name="connsiteX9353" fmla="*/ 6137118 w 7427256"/>
              <a:gd name="connsiteY9353" fmla="*/ 471856 h 7209248"/>
              <a:gd name="connsiteX9354" fmla="*/ 6128158 w 7427256"/>
              <a:gd name="connsiteY9354" fmla="*/ 480816 h 7209248"/>
              <a:gd name="connsiteX9355" fmla="*/ 6110239 w 7427256"/>
              <a:gd name="connsiteY9355" fmla="*/ 480816 h 7209248"/>
              <a:gd name="connsiteX9356" fmla="*/ 4287024 w 7427256"/>
              <a:gd name="connsiteY9356" fmla="*/ 471856 h 7209248"/>
              <a:gd name="connsiteX9357" fmla="*/ 4300463 w 7427256"/>
              <a:gd name="connsiteY9357" fmla="*/ 489775 h 7209248"/>
              <a:gd name="connsiteX9358" fmla="*/ 4291503 w 7427256"/>
              <a:gd name="connsiteY9358" fmla="*/ 489775 h 7209248"/>
              <a:gd name="connsiteX9359" fmla="*/ 4278064 w 7427256"/>
              <a:gd name="connsiteY9359" fmla="*/ 485295 h 7209248"/>
              <a:gd name="connsiteX9360" fmla="*/ 4273584 w 7427256"/>
              <a:gd name="connsiteY9360" fmla="*/ 480816 h 7209248"/>
              <a:gd name="connsiteX9361" fmla="*/ 4287024 w 7427256"/>
              <a:gd name="connsiteY9361" fmla="*/ 471856 h 7209248"/>
              <a:gd name="connsiteX9362" fmla="*/ 3897293 w 7427256"/>
              <a:gd name="connsiteY9362" fmla="*/ 471856 h 7209248"/>
              <a:gd name="connsiteX9363" fmla="*/ 3906253 w 7427256"/>
              <a:gd name="connsiteY9363" fmla="*/ 471856 h 7209248"/>
              <a:gd name="connsiteX9364" fmla="*/ 3906253 w 7427256"/>
              <a:gd name="connsiteY9364" fmla="*/ 485295 h 7209248"/>
              <a:gd name="connsiteX9365" fmla="*/ 3906253 w 7427256"/>
              <a:gd name="connsiteY9365" fmla="*/ 494255 h 7209248"/>
              <a:gd name="connsiteX9366" fmla="*/ 3897293 w 7427256"/>
              <a:gd name="connsiteY9366" fmla="*/ 507694 h 7209248"/>
              <a:gd name="connsiteX9367" fmla="*/ 3892815 w 7427256"/>
              <a:gd name="connsiteY9367" fmla="*/ 512174 h 7209248"/>
              <a:gd name="connsiteX9368" fmla="*/ 3888335 w 7427256"/>
              <a:gd name="connsiteY9368" fmla="*/ 516653 h 7209248"/>
              <a:gd name="connsiteX9369" fmla="*/ 3879374 w 7427256"/>
              <a:gd name="connsiteY9369" fmla="*/ 516653 h 7209248"/>
              <a:gd name="connsiteX9370" fmla="*/ 3879374 w 7427256"/>
              <a:gd name="connsiteY9370" fmla="*/ 489775 h 7209248"/>
              <a:gd name="connsiteX9371" fmla="*/ 3897293 w 7427256"/>
              <a:gd name="connsiteY9371" fmla="*/ 471856 h 7209248"/>
              <a:gd name="connsiteX9372" fmla="*/ 3404532 w 7427256"/>
              <a:gd name="connsiteY9372" fmla="*/ 471856 h 7209248"/>
              <a:gd name="connsiteX9373" fmla="*/ 3431410 w 7427256"/>
              <a:gd name="connsiteY9373" fmla="*/ 480816 h 7209248"/>
              <a:gd name="connsiteX9374" fmla="*/ 3431410 w 7427256"/>
              <a:gd name="connsiteY9374" fmla="*/ 471856 h 7209248"/>
              <a:gd name="connsiteX9375" fmla="*/ 3288062 w 7427256"/>
              <a:gd name="connsiteY9375" fmla="*/ 471856 h 7209248"/>
              <a:gd name="connsiteX9376" fmla="*/ 3297021 w 7427256"/>
              <a:gd name="connsiteY9376" fmla="*/ 471856 h 7209248"/>
              <a:gd name="connsiteX9377" fmla="*/ 3297021 w 7427256"/>
              <a:gd name="connsiteY9377" fmla="*/ 480816 h 7209248"/>
              <a:gd name="connsiteX9378" fmla="*/ 3297021 w 7427256"/>
              <a:gd name="connsiteY9378" fmla="*/ 494255 h 7209248"/>
              <a:gd name="connsiteX9379" fmla="*/ 3288062 w 7427256"/>
              <a:gd name="connsiteY9379" fmla="*/ 507694 h 7209248"/>
              <a:gd name="connsiteX9380" fmla="*/ 3279102 w 7427256"/>
              <a:gd name="connsiteY9380" fmla="*/ 516653 h 7209248"/>
              <a:gd name="connsiteX9381" fmla="*/ 3261183 w 7427256"/>
              <a:gd name="connsiteY9381" fmla="*/ 516653 h 7209248"/>
              <a:gd name="connsiteX9382" fmla="*/ 3270143 w 7427256"/>
              <a:gd name="connsiteY9382" fmla="*/ 507694 h 7209248"/>
              <a:gd name="connsiteX9383" fmla="*/ 3261183 w 7427256"/>
              <a:gd name="connsiteY9383" fmla="*/ 498735 h 7209248"/>
              <a:gd name="connsiteX9384" fmla="*/ 3234305 w 7427256"/>
              <a:gd name="connsiteY9384" fmla="*/ 498735 h 7209248"/>
              <a:gd name="connsiteX9385" fmla="*/ 3211908 w 7427256"/>
              <a:gd name="connsiteY9385" fmla="*/ 485295 h 7209248"/>
              <a:gd name="connsiteX9386" fmla="*/ 3238785 w 7427256"/>
              <a:gd name="connsiteY9386" fmla="*/ 480816 h 7209248"/>
              <a:gd name="connsiteX9387" fmla="*/ 3270143 w 7427256"/>
              <a:gd name="connsiteY9387" fmla="*/ 476336 h 7209248"/>
              <a:gd name="connsiteX9388" fmla="*/ 3288062 w 7427256"/>
              <a:gd name="connsiteY9388" fmla="*/ 471856 h 7209248"/>
              <a:gd name="connsiteX9389" fmla="*/ 5478609 w 7427256"/>
              <a:gd name="connsiteY9389" fmla="*/ 467378 h 7209248"/>
              <a:gd name="connsiteX9390" fmla="*/ 5492048 w 7427256"/>
              <a:gd name="connsiteY9390" fmla="*/ 471856 h 7209248"/>
              <a:gd name="connsiteX9391" fmla="*/ 5492048 w 7427256"/>
              <a:gd name="connsiteY9391" fmla="*/ 480816 h 7209248"/>
              <a:gd name="connsiteX9392" fmla="*/ 5483089 w 7427256"/>
              <a:gd name="connsiteY9392" fmla="*/ 489775 h 7209248"/>
              <a:gd name="connsiteX9393" fmla="*/ 5474130 w 7427256"/>
              <a:gd name="connsiteY9393" fmla="*/ 489775 h 7209248"/>
              <a:gd name="connsiteX9394" fmla="*/ 5474130 w 7427256"/>
              <a:gd name="connsiteY9394" fmla="*/ 471856 h 7209248"/>
              <a:gd name="connsiteX9395" fmla="*/ 5478609 w 7427256"/>
              <a:gd name="connsiteY9395" fmla="*/ 467378 h 7209248"/>
              <a:gd name="connsiteX9396" fmla="*/ 4390056 w 7427256"/>
              <a:gd name="connsiteY9396" fmla="*/ 462898 h 7209248"/>
              <a:gd name="connsiteX9397" fmla="*/ 4407974 w 7427256"/>
              <a:gd name="connsiteY9397" fmla="*/ 471856 h 7209248"/>
              <a:gd name="connsiteX9398" fmla="*/ 4425892 w 7427256"/>
              <a:gd name="connsiteY9398" fmla="*/ 480816 h 7209248"/>
              <a:gd name="connsiteX9399" fmla="*/ 4434852 w 7427256"/>
              <a:gd name="connsiteY9399" fmla="*/ 489775 h 7209248"/>
              <a:gd name="connsiteX9400" fmla="*/ 4452771 w 7427256"/>
              <a:gd name="connsiteY9400" fmla="*/ 498735 h 7209248"/>
              <a:gd name="connsiteX9401" fmla="*/ 4461730 w 7427256"/>
              <a:gd name="connsiteY9401" fmla="*/ 498735 h 7209248"/>
              <a:gd name="connsiteX9402" fmla="*/ 4452771 w 7427256"/>
              <a:gd name="connsiteY9402" fmla="*/ 494255 h 7209248"/>
              <a:gd name="connsiteX9403" fmla="*/ 4448291 w 7427256"/>
              <a:gd name="connsiteY9403" fmla="*/ 485295 h 7209248"/>
              <a:gd name="connsiteX9404" fmla="*/ 4461730 w 7427256"/>
              <a:gd name="connsiteY9404" fmla="*/ 489775 h 7209248"/>
              <a:gd name="connsiteX9405" fmla="*/ 4475168 w 7427256"/>
              <a:gd name="connsiteY9405" fmla="*/ 503214 h 7209248"/>
              <a:gd name="connsiteX9406" fmla="*/ 4479648 w 7427256"/>
              <a:gd name="connsiteY9406" fmla="*/ 507694 h 7209248"/>
              <a:gd name="connsiteX9407" fmla="*/ 4488607 w 7427256"/>
              <a:gd name="connsiteY9407" fmla="*/ 516653 h 7209248"/>
              <a:gd name="connsiteX9408" fmla="*/ 4506526 w 7427256"/>
              <a:gd name="connsiteY9408" fmla="*/ 534572 h 7209248"/>
              <a:gd name="connsiteX9409" fmla="*/ 4533404 w 7427256"/>
              <a:gd name="connsiteY9409" fmla="*/ 552491 h 7209248"/>
              <a:gd name="connsiteX9410" fmla="*/ 4528925 w 7427256"/>
              <a:gd name="connsiteY9410" fmla="*/ 565929 h 7209248"/>
              <a:gd name="connsiteX9411" fmla="*/ 4524445 w 7427256"/>
              <a:gd name="connsiteY9411" fmla="*/ 570409 h 7209248"/>
              <a:gd name="connsiteX9412" fmla="*/ 4506526 w 7427256"/>
              <a:gd name="connsiteY9412" fmla="*/ 570409 h 7209248"/>
              <a:gd name="connsiteX9413" fmla="*/ 4528925 w 7427256"/>
              <a:gd name="connsiteY9413" fmla="*/ 583848 h 7209248"/>
              <a:gd name="connsiteX9414" fmla="*/ 4551323 w 7427256"/>
              <a:gd name="connsiteY9414" fmla="*/ 583848 h 7209248"/>
              <a:gd name="connsiteX9415" fmla="*/ 4555803 w 7427256"/>
              <a:gd name="connsiteY9415" fmla="*/ 565929 h 7209248"/>
              <a:gd name="connsiteX9416" fmla="*/ 4578200 w 7427256"/>
              <a:gd name="connsiteY9416" fmla="*/ 570409 h 7209248"/>
              <a:gd name="connsiteX9417" fmla="*/ 4587160 w 7427256"/>
              <a:gd name="connsiteY9417" fmla="*/ 570409 h 7209248"/>
              <a:gd name="connsiteX9418" fmla="*/ 4596119 w 7427256"/>
              <a:gd name="connsiteY9418" fmla="*/ 570409 h 7209248"/>
              <a:gd name="connsiteX9419" fmla="*/ 4622997 w 7427256"/>
              <a:gd name="connsiteY9419" fmla="*/ 570409 h 7209248"/>
              <a:gd name="connsiteX9420" fmla="*/ 4640915 w 7427256"/>
              <a:gd name="connsiteY9420" fmla="*/ 570409 h 7209248"/>
              <a:gd name="connsiteX9421" fmla="*/ 4703631 w 7427256"/>
              <a:gd name="connsiteY9421" fmla="*/ 561449 h 7209248"/>
              <a:gd name="connsiteX9422" fmla="*/ 4708111 w 7427256"/>
              <a:gd name="connsiteY9422" fmla="*/ 561449 h 7209248"/>
              <a:gd name="connsiteX9423" fmla="*/ 4726028 w 7427256"/>
              <a:gd name="connsiteY9423" fmla="*/ 570409 h 7209248"/>
              <a:gd name="connsiteX9424" fmla="*/ 4743947 w 7427256"/>
              <a:gd name="connsiteY9424" fmla="*/ 574889 h 7209248"/>
              <a:gd name="connsiteX9425" fmla="*/ 4734988 w 7427256"/>
              <a:gd name="connsiteY9425" fmla="*/ 583848 h 7209248"/>
              <a:gd name="connsiteX9426" fmla="*/ 4703631 w 7427256"/>
              <a:gd name="connsiteY9426" fmla="*/ 592807 h 7209248"/>
              <a:gd name="connsiteX9427" fmla="*/ 4667793 w 7427256"/>
              <a:gd name="connsiteY9427" fmla="*/ 597287 h 7209248"/>
              <a:gd name="connsiteX9428" fmla="*/ 4631957 w 7427256"/>
              <a:gd name="connsiteY9428" fmla="*/ 615206 h 7209248"/>
              <a:gd name="connsiteX9429" fmla="*/ 4658834 w 7427256"/>
              <a:gd name="connsiteY9429" fmla="*/ 624165 h 7209248"/>
              <a:gd name="connsiteX9430" fmla="*/ 4676753 w 7427256"/>
              <a:gd name="connsiteY9430" fmla="*/ 633125 h 7209248"/>
              <a:gd name="connsiteX9431" fmla="*/ 4667793 w 7427256"/>
              <a:gd name="connsiteY9431" fmla="*/ 651044 h 7209248"/>
              <a:gd name="connsiteX9432" fmla="*/ 4663314 w 7427256"/>
              <a:gd name="connsiteY9432" fmla="*/ 660002 h 7209248"/>
              <a:gd name="connsiteX9433" fmla="*/ 4649874 w 7427256"/>
              <a:gd name="connsiteY9433" fmla="*/ 668961 h 7209248"/>
              <a:gd name="connsiteX9434" fmla="*/ 4605078 w 7427256"/>
              <a:gd name="connsiteY9434" fmla="*/ 642084 h 7209248"/>
              <a:gd name="connsiteX9435" fmla="*/ 4596119 w 7427256"/>
              <a:gd name="connsiteY9435" fmla="*/ 633125 h 7209248"/>
              <a:gd name="connsiteX9436" fmla="*/ 4587160 w 7427256"/>
              <a:gd name="connsiteY9436" fmla="*/ 642084 h 7209248"/>
              <a:gd name="connsiteX9437" fmla="*/ 4569241 w 7427256"/>
              <a:gd name="connsiteY9437" fmla="*/ 642084 h 7209248"/>
              <a:gd name="connsiteX9438" fmla="*/ 4551323 w 7427256"/>
              <a:gd name="connsiteY9438" fmla="*/ 633125 h 7209248"/>
              <a:gd name="connsiteX9439" fmla="*/ 4546843 w 7427256"/>
              <a:gd name="connsiteY9439" fmla="*/ 624165 h 7209248"/>
              <a:gd name="connsiteX9440" fmla="*/ 4515485 w 7427256"/>
              <a:gd name="connsiteY9440" fmla="*/ 633125 h 7209248"/>
              <a:gd name="connsiteX9441" fmla="*/ 4475168 w 7427256"/>
              <a:gd name="connsiteY9441" fmla="*/ 642084 h 7209248"/>
              <a:gd name="connsiteX9442" fmla="*/ 4466210 w 7427256"/>
              <a:gd name="connsiteY9442" fmla="*/ 660002 h 7209248"/>
              <a:gd name="connsiteX9443" fmla="*/ 4452771 w 7427256"/>
              <a:gd name="connsiteY9443" fmla="*/ 668961 h 7209248"/>
              <a:gd name="connsiteX9444" fmla="*/ 4434852 w 7427256"/>
              <a:gd name="connsiteY9444" fmla="*/ 677921 h 7209248"/>
              <a:gd name="connsiteX9445" fmla="*/ 4425892 w 7427256"/>
              <a:gd name="connsiteY9445" fmla="*/ 686880 h 7209248"/>
              <a:gd name="connsiteX9446" fmla="*/ 4434852 w 7427256"/>
              <a:gd name="connsiteY9446" fmla="*/ 695840 h 7209248"/>
              <a:gd name="connsiteX9447" fmla="*/ 4448291 w 7427256"/>
              <a:gd name="connsiteY9447" fmla="*/ 695840 h 7209248"/>
              <a:gd name="connsiteX9448" fmla="*/ 4452771 w 7427256"/>
              <a:gd name="connsiteY9448" fmla="*/ 695840 h 7209248"/>
              <a:gd name="connsiteX9449" fmla="*/ 4461730 w 7427256"/>
              <a:gd name="connsiteY9449" fmla="*/ 686880 h 7209248"/>
              <a:gd name="connsiteX9450" fmla="*/ 4488607 w 7427256"/>
              <a:gd name="connsiteY9450" fmla="*/ 695840 h 7209248"/>
              <a:gd name="connsiteX9451" fmla="*/ 4506526 w 7427256"/>
              <a:gd name="connsiteY9451" fmla="*/ 677921 h 7209248"/>
              <a:gd name="connsiteX9452" fmla="*/ 4506526 w 7427256"/>
              <a:gd name="connsiteY9452" fmla="*/ 668961 h 7209248"/>
              <a:gd name="connsiteX9453" fmla="*/ 4537884 w 7427256"/>
              <a:gd name="connsiteY9453" fmla="*/ 686880 h 7209248"/>
              <a:gd name="connsiteX9454" fmla="*/ 4542364 w 7427256"/>
              <a:gd name="connsiteY9454" fmla="*/ 695840 h 7209248"/>
              <a:gd name="connsiteX9455" fmla="*/ 4560281 w 7427256"/>
              <a:gd name="connsiteY9455" fmla="*/ 704799 h 7209248"/>
              <a:gd name="connsiteX9456" fmla="*/ 4569241 w 7427256"/>
              <a:gd name="connsiteY9456" fmla="*/ 695840 h 7209248"/>
              <a:gd name="connsiteX9457" fmla="*/ 4596119 w 7427256"/>
              <a:gd name="connsiteY9457" fmla="*/ 686880 h 7209248"/>
              <a:gd name="connsiteX9458" fmla="*/ 4614038 w 7427256"/>
              <a:gd name="connsiteY9458" fmla="*/ 677921 h 7209248"/>
              <a:gd name="connsiteX9459" fmla="*/ 4631957 w 7427256"/>
              <a:gd name="connsiteY9459" fmla="*/ 677921 h 7209248"/>
              <a:gd name="connsiteX9460" fmla="*/ 4649874 w 7427256"/>
              <a:gd name="connsiteY9460" fmla="*/ 677921 h 7209248"/>
              <a:gd name="connsiteX9461" fmla="*/ 4658834 w 7427256"/>
              <a:gd name="connsiteY9461" fmla="*/ 677921 h 7209248"/>
              <a:gd name="connsiteX9462" fmla="*/ 4676753 w 7427256"/>
              <a:gd name="connsiteY9462" fmla="*/ 677921 h 7209248"/>
              <a:gd name="connsiteX9463" fmla="*/ 4703631 w 7427256"/>
              <a:gd name="connsiteY9463" fmla="*/ 686880 h 7209248"/>
              <a:gd name="connsiteX9464" fmla="*/ 4699151 w 7427256"/>
              <a:gd name="connsiteY9464" fmla="*/ 691360 h 7209248"/>
              <a:gd name="connsiteX9465" fmla="*/ 4685712 w 7427256"/>
              <a:gd name="connsiteY9465" fmla="*/ 695840 h 7209248"/>
              <a:gd name="connsiteX9466" fmla="*/ 4667793 w 7427256"/>
              <a:gd name="connsiteY9466" fmla="*/ 695840 h 7209248"/>
              <a:gd name="connsiteX9467" fmla="*/ 4658834 w 7427256"/>
              <a:gd name="connsiteY9467" fmla="*/ 695840 h 7209248"/>
              <a:gd name="connsiteX9468" fmla="*/ 4658834 w 7427256"/>
              <a:gd name="connsiteY9468" fmla="*/ 704799 h 7209248"/>
              <a:gd name="connsiteX9469" fmla="*/ 4676753 w 7427256"/>
              <a:gd name="connsiteY9469" fmla="*/ 704799 h 7209248"/>
              <a:gd name="connsiteX9470" fmla="*/ 4694672 w 7427256"/>
              <a:gd name="connsiteY9470" fmla="*/ 713758 h 7209248"/>
              <a:gd name="connsiteX9471" fmla="*/ 4717069 w 7427256"/>
              <a:gd name="connsiteY9471" fmla="*/ 718237 h 7209248"/>
              <a:gd name="connsiteX9472" fmla="*/ 4734988 w 7427256"/>
              <a:gd name="connsiteY9472" fmla="*/ 718237 h 7209248"/>
              <a:gd name="connsiteX9473" fmla="*/ 4730508 w 7427256"/>
              <a:gd name="connsiteY9473" fmla="*/ 704799 h 7209248"/>
              <a:gd name="connsiteX9474" fmla="*/ 4721549 w 7427256"/>
              <a:gd name="connsiteY9474" fmla="*/ 668961 h 7209248"/>
              <a:gd name="connsiteX9475" fmla="*/ 4730508 w 7427256"/>
              <a:gd name="connsiteY9475" fmla="*/ 660002 h 7209248"/>
              <a:gd name="connsiteX9476" fmla="*/ 4739468 w 7427256"/>
              <a:gd name="connsiteY9476" fmla="*/ 651044 h 7209248"/>
              <a:gd name="connsiteX9477" fmla="*/ 4757386 w 7427256"/>
              <a:gd name="connsiteY9477" fmla="*/ 660002 h 7209248"/>
              <a:gd name="connsiteX9478" fmla="*/ 4757386 w 7427256"/>
              <a:gd name="connsiteY9478" fmla="*/ 668961 h 7209248"/>
              <a:gd name="connsiteX9479" fmla="*/ 4775305 w 7427256"/>
              <a:gd name="connsiteY9479" fmla="*/ 664482 h 7209248"/>
              <a:gd name="connsiteX9480" fmla="*/ 4793224 w 7427256"/>
              <a:gd name="connsiteY9480" fmla="*/ 651044 h 7209248"/>
              <a:gd name="connsiteX9481" fmla="*/ 4793224 w 7427256"/>
              <a:gd name="connsiteY9481" fmla="*/ 642084 h 7209248"/>
              <a:gd name="connsiteX9482" fmla="*/ 4802182 w 7427256"/>
              <a:gd name="connsiteY9482" fmla="*/ 651044 h 7209248"/>
              <a:gd name="connsiteX9483" fmla="*/ 4820101 w 7427256"/>
              <a:gd name="connsiteY9483" fmla="*/ 660002 h 7209248"/>
              <a:gd name="connsiteX9484" fmla="*/ 4829061 w 7427256"/>
              <a:gd name="connsiteY9484" fmla="*/ 664482 h 7209248"/>
              <a:gd name="connsiteX9485" fmla="*/ 4829061 w 7427256"/>
              <a:gd name="connsiteY9485" fmla="*/ 677921 h 7209248"/>
              <a:gd name="connsiteX9486" fmla="*/ 4846978 w 7427256"/>
              <a:gd name="connsiteY9486" fmla="*/ 651044 h 7209248"/>
              <a:gd name="connsiteX9487" fmla="*/ 4855938 w 7427256"/>
              <a:gd name="connsiteY9487" fmla="*/ 660002 h 7209248"/>
              <a:gd name="connsiteX9488" fmla="*/ 4855938 w 7427256"/>
              <a:gd name="connsiteY9488" fmla="*/ 686880 h 7209248"/>
              <a:gd name="connsiteX9489" fmla="*/ 4864898 w 7427256"/>
              <a:gd name="connsiteY9489" fmla="*/ 686880 h 7209248"/>
              <a:gd name="connsiteX9490" fmla="*/ 4882816 w 7427256"/>
              <a:gd name="connsiteY9490" fmla="*/ 695840 h 7209248"/>
              <a:gd name="connsiteX9491" fmla="*/ 4882816 w 7427256"/>
              <a:gd name="connsiteY9491" fmla="*/ 713758 h 7209248"/>
              <a:gd name="connsiteX9492" fmla="*/ 4900735 w 7427256"/>
              <a:gd name="connsiteY9492" fmla="*/ 704799 h 7209248"/>
              <a:gd name="connsiteX9493" fmla="*/ 4918654 w 7427256"/>
              <a:gd name="connsiteY9493" fmla="*/ 704799 h 7209248"/>
              <a:gd name="connsiteX9494" fmla="*/ 4932092 w 7427256"/>
              <a:gd name="connsiteY9494" fmla="*/ 704799 h 7209248"/>
              <a:gd name="connsiteX9495" fmla="*/ 4945532 w 7427256"/>
              <a:gd name="connsiteY9495" fmla="*/ 704799 h 7209248"/>
              <a:gd name="connsiteX9496" fmla="*/ 4954490 w 7427256"/>
              <a:gd name="connsiteY9496" fmla="*/ 695840 h 7209248"/>
              <a:gd name="connsiteX9497" fmla="*/ 4945532 w 7427256"/>
              <a:gd name="connsiteY9497" fmla="*/ 695840 h 7209248"/>
              <a:gd name="connsiteX9498" fmla="*/ 4927612 w 7427256"/>
              <a:gd name="connsiteY9498" fmla="*/ 686880 h 7209248"/>
              <a:gd name="connsiteX9499" fmla="*/ 4927612 w 7427256"/>
              <a:gd name="connsiteY9499" fmla="*/ 668961 h 7209248"/>
              <a:gd name="connsiteX9500" fmla="*/ 4900735 w 7427256"/>
              <a:gd name="connsiteY9500" fmla="*/ 668961 h 7209248"/>
              <a:gd name="connsiteX9501" fmla="*/ 4887296 w 7427256"/>
              <a:gd name="connsiteY9501" fmla="*/ 668961 h 7209248"/>
              <a:gd name="connsiteX9502" fmla="*/ 4882816 w 7427256"/>
              <a:gd name="connsiteY9502" fmla="*/ 668961 h 7209248"/>
              <a:gd name="connsiteX9503" fmla="*/ 4918654 w 7427256"/>
              <a:gd name="connsiteY9503" fmla="*/ 660002 h 7209248"/>
              <a:gd name="connsiteX9504" fmla="*/ 4945532 w 7427256"/>
              <a:gd name="connsiteY9504" fmla="*/ 651044 h 7209248"/>
              <a:gd name="connsiteX9505" fmla="*/ 4981369 w 7427256"/>
              <a:gd name="connsiteY9505" fmla="*/ 668961 h 7209248"/>
              <a:gd name="connsiteX9506" fmla="*/ 4990328 w 7427256"/>
              <a:gd name="connsiteY9506" fmla="*/ 642084 h 7209248"/>
              <a:gd name="connsiteX9507" fmla="*/ 4985848 w 7427256"/>
              <a:gd name="connsiteY9507" fmla="*/ 633125 h 7209248"/>
              <a:gd name="connsiteX9508" fmla="*/ 5008246 w 7427256"/>
              <a:gd name="connsiteY9508" fmla="*/ 633125 h 7209248"/>
              <a:gd name="connsiteX9509" fmla="*/ 5035124 w 7427256"/>
              <a:gd name="connsiteY9509" fmla="*/ 637603 h 7209248"/>
              <a:gd name="connsiteX9510" fmla="*/ 5062002 w 7427256"/>
              <a:gd name="connsiteY9510" fmla="*/ 633125 h 7209248"/>
              <a:gd name="connsiteX9511" fmla="*/ 5075441 w 7427256"/>
              <a:gd name="connsiteY9511" fmla="*/ 633125 h 7209248"/>
              <a:gd name="connsiteX9512" fmla="*/ 5079921 w 7427256"/>
              <a:gd name="connsiteY9512" fmla="*/ 633125 h 7209248"/>
              <a:gd name="connsiteX9513" fmla="*/ 5079921 w 7427256"/>
              <a:gd name="connsiteY9513" fmla="*/ 642084 h 7209248"/>
              <a:gd name="connsiteX9514" fmla="*/ 5079921 w 7427256"/>
              <a:gd name="connsiteY9514" fmla="*/ 651044 h 7209248"/>
              <a:gd name="connsiteX9515" fmla="*/ 5079921 w 7427256"/>
              <a:gd name="connsiteY9515" fmla="*/ 686880 h 7209248"/>
              <a:gd name="connsiteX9516" fmla="*/ 5066482 w 7427256"/>
              <a:gd name="connsiteY9516" fmla="*/ 682400 h 7209248"/>
              <a:gd name="connsiteX9517" fmla="*/ 5062002 w 7427256"/>
              <a:gd name="connsiteY9517" fmla="*/ 677921 h 7209248"/>
              <a:gd name="connsiteX9518" fmla="*/ 5048563 w 7427256"/>
              <a:gd name="connsiteY9518" fmla="*/ 655522 h 7209248"/>
              <a:gd name="connsiteX9519" fmla="*/ 5026164 w 7427256"/>
              <a:gd name="connsiteY9519" fmla="*/ 660002 h 7209248"/>
              <a:gd name="connsiteX9520" fmla="*/ 5044083 w 7427256"/>
              <a:gd name="connsiteY9520" fmla="*/ 677921 h 7209248"/>
              <a:gd name="connsiteX9521" fmla="*/ 5053042 w 7427256"/>
              <a:gd name="connsiteY9521" fmla="*/ 686880 h 7209248"/>
              <a:gd name="connsiteX9522" fmla="*/ 5035124 w 7427256"/>
              <a:gd name="connsiteY9522" fmla="*/ 695840 h 7209248"/>
              <a:gd name="connsiteX9523" fmla="*/ 5017206 w 7427256"/>
              <a:gd name="connsiteY9523" fmla="*/ 695840 h 7209248"/>
              <a:gd name="connsiteX9524" fmla="*/ 5021686 w 7427256"/>
              <a:gd name="connsiteY9524" fmla="*/ 718237 h 7209248"/>
              <a:gd name="connsiteX9525" fmla="*/ 5012726 w 7427256"/>
              <a:gd name="connsiteY9525" fmla="*/ 731676 h 7209248"/>
              <a:gd name="connsiteX9526" fmla="*/ 5008246 w 7427256"/>
              <a:gd name="connsiteY9526" fmla="*/ 736156 h 7209248"/>
              <a:gd name="connsiteX9527" fmla="*/ 5017206 w 7427256"/>
              <a:gd name="connsiteY9527" fmla="*/ 740636 h 7209248"/>
              <a:gd name="connsiteX9528" fmla="*/ 5026164 w 7427256"/>
              <a:gd name="connsiteY9528" fmla="*/ 740636 h 7209248"/>
              <a:gd name="connsiteX9529" fmla="*/ 5026164 w 7427256"/>
              <a:gd name="connsiteY9529" fmla="*/ 758554 h 7209248"/>
              <a:gd name="connsiteX9530" fmla="*/ 5017206 w 7427256"/>
              <a:gd name="connsiteY9530" fmla="*/ 776473 h 7209248"/>
              <a:gd name="connsiteX9531" fmla="*/ 5017206 w 7427256"/>
              <a:gd name="connsiteY9531" fmla="*/ 789912 h 7209248"/>
              <a:gd name="connsiteX9532" fmla="*/ 5026164 w 7427256"/>
              <a:gd name="connsiteY9532" fmla="*/ 803350 h 7209248"/>
              <a:gd name="connsiteX9533" fmla="*/ 5030644 w 7427256"/>
              <a:gd name="connsiteY9533" fmla="*/ 816790 h 7209248"/>
              <a:gd name="connsiteX9534" fmla="*/ 5035124 w 7427256"/>
              <a:gd name="connsiteY9534" fmla="*/ 830229 h 7209248"/>
              <a:gd name="connsiteX9535" fmla="*/ 4999286 w 7427256"/>
              <a:gd name="connsiteY9535" fmla="*/ 830229 h 7209248"/>
              <a:gd name="connsiteX9536" fmla="*/ 4990328 w 7427256"/>
              <a:gd name="connsiteY9536" fmla="*/ 839188 h 7209248"/>
              <a:gd name="connsiteX9537" fmla="*/ 4999286 w 7427256"/>
              <a:gd name="connsiteY9537" fmla="*/ 857107 h 7209248"/>
              <a:gd name="connsiteX9538" fmla="*/ 5008246 w 7427256"/>
              <a:gd name="connsiteY9538" fmla="*/ 861587 h 7209248"/>
              <a:gd name="connsiteX9539" fmla="*/ 5008246 w 7427256"/>
              <a:gd name="connsiteY9539" fmla="*/ 870546 h 7209248"/>
              <a:gd name="connsiteX9540" fmla="*/ 5012726 w 7427256"/>
              <a:gd name="connsiteY9540" fmla="*/ 875026 h 7209248"/>
              <a:gd name="connsiteX9541" fmla="*/ 5026164 w 7427256"/>
              <a:gd name="connsiteY9541" fmla="*/ 875026 h 7209248"/>
              <a:gd name="connsiteX9542" fmla="*/ 5039603 w 7427256"/>
              <a:gd name="connsiteY9542" fmla="*/ 879504 h 7209248"/>
              <a:gd name="connsiteX9543" fmla="*/ 5044083 w 7427256"/>
              <a:gd name="connsiteY9543" fmla="*/ 883985 h 7209248"/>
              <a:gd name="connsiteX9544" fmla="*/ 5062002 w 7427256"/>
              <a:gd name="connsiteY9544" fmla="*/ 883985 h 7209248"/>
              <a:gd name="connsiteX9545" fmla="*/ 5070961 w 7427256"/>
              <a:gd name="connsiteY9545" fmla="*/ 875026 h 7209248"/>
              <a:gd name="connsiteX9546" fmla="*/ 5084400 w 7427256"/>
              <a:gd name="connsiteY9546" fmla="*/ 875026 h 7209248"/>
              <a:gd name="connsiteX9547" fmla="*/ 5097840 w 7427256"/>
              <a:gd name="connsiteY9547" fmla="*/ 883985 h 7209248"/>
              <a:gd name="connsiteX9548" fmla="*/ 5106798 w 7427256"/>
              <a:gd name="connsiteY9548" fmla="*/ 875026 h 7209248"/>
              <a:gd name="connsiteX9549" fmla="*/ 5102318 w 7427256"/>
              <a:gd name="connsiteY9549" fmla="*/ 861587 h 7209248"/>
              <a:gd name="connsiteX9550" fmla="*/ 5097840 w 7427256"/>
              <a:gd name="connsiteY9550" fmla="*/ 857107 h 7209248"/>
              <a:gd name="connsiteX9551" fmla="*/ 5079921 w 7427256"/>
              <a:gd name="connsiteY9551" fmla="*/ 857107 h 7209248"/>
              <a:gd name="connsiteX9552" fmla="*/ 5079921 w 7427256"/>
              <a:gd name="connsiteY9552" fmla="*/ 848147 h 7209248"/>
              <a:gd name="connsiteX9553" fmla="*/ 5079921 w 7427256"/>
              <a:gd name="connsiteY9553" fmla="*/ 821269 h 7209248"/>
              <a:gd name="connsiteX9554" fmla="*/ 5070961 w 7427256"/>
              <a:gd name="connsiteY9554" fmla="*/ 812311 h 7209248"/>
              <a:gd name="connsiteX9555" fmla="*/ 5079921 w 7427256"/>
              <a:gd name="connsiteY9555" fmla="*/ 794392 h 7209248"/>
              <a:gd name="connsiteX9556" fmla="*/ 5079921 w 7427256"/>
              <a:gd name="connsiteY9556" fmla="*/ 785433 h 7209248"/>
              <a:gd name="connsiteX9557" fmla="*/ 5079921 w 7427256"/>
              <a:gd name="connsiteY9557" fmla="*/ 771993 h 7209248"/>
              <a:gd name="connsiteX9558" fmla="*/ 5079921 w 7427256"/>
              <a:gd name="connsiteY9558" fmla="*/ 767514 h 7209248"/>
              <a:gd name="connsiteX9559" fmla="*/ 5084400 w 7427256"/>
              <a:gd name="connsiteY9559" fmla="*/ 758554 h 7209248"/>
              <a:gd name="connsiteX9560" fmla="*/ 5093360 w 7427256"/>
              <a:gd name="connsiteY9560" fmla="*/ 767514 h 7209248"/>
              <a:gd name="connsiteX9561" fmla="*/ 5106798 w 7427256"/>
              <a:gd name="connsiteY9561" fmla="*/ 776473 h 7209248"/>
              <a:gd name="connsiteX9562" fmla="*/ 5120237 w 7427256"/>
              <a:gd name="connsiteY9562" fmla="*/ 780953 h 7209248"/>
              <a:gd name="connsiteX9563" fmla="*/ 5115757 w 7427256"/>
              <a:gd name="connsiteY9563" fmla="*/ 803350 h 7209248"/>
              <a:gd name="connsiteX9564" fmla="*/ 5133676 w 7427256"/>
              <a:gd name="connsiteY9564" fmla="*/ 830229 h 7209248"/>
              <a:gd name="connsiteX9565" fmla="*/ 5151595 w 7427256"/>
              <a:gd name="connsiteY9565" fmla="*/ 839188 h 7209248"/>
              <a:gd name="connsiteX9566" fmla="*/ 5165034 w 7427256"/>
              <a:gd name="connsiteY9566" fmla="*/ 848147 h 7209248"/>
              <a:gd name="connsiteX9567" fmla="*/ 5187432 w 7427256"/>
              <a:gd name="connsiteY9567" fmla="*/ 848147 h 7209248"/>
              <a:gd name="connsiteX9568" fmla="*/ 5191912 w 7427256"/>
              <a:gd name="connsiteY9568" fmla="*/ 839188 h 7209248"/>
              <a:gd name="connsiteX9569" fmla="*/ 5196392 w 7427256"/>
              <a:gd name="connsiteY9569" fmla="*/ 848147 h 7209248"/>
              <a:gd name="connsiteX9570" fmla="*/ 5214310 w 7427256"/>
              <a:gd name="connsiteY9570" fmla="*/ 866066 h 7209248"/>
              <a:gd name="connsiteX9571" fmla="*/ 5205350 w 7427256"/>
              <a:gd name="connsiteY9571" fmla="*/ 830229 h 7209248"/>
              <a:gd name="connsiteX9572" fmla="*/ 5214310 w 7427256"/>
              <a:gd name="connsiteY9572" fmla="*/ 821269 h 7209248"/>
              <a:gd name="connsiteX9573" fmla="*/ 5223269 w 7427256"/>
              <a:gd name="connsiteY9573" fmla="*/ 821269 h 7209248"/>
              <a:gd name="connsiteX9574" fmla="*/ 5241188 w 7427256"/>
              <a:gd name="connsiteY9574" fmla="*/ 821269 h 7209248"/>
              <a:gd name="connsiteX9575" fmla="*/ 5223269 w 7427256"/>
              <a:gd name="connsiteY9575" fmla="*/ 807830 h 7209248"/>
              <a:gd name="connsiteX9576" fmla="*/ 5187432 w 7427256"/>
              <a:gd name="connsiteY9576" fmla="*/ 803350 h 7209248"/>
              <a:gd name="connsiteX9577" fmla="*/ 5178472 w 7427256"/>
              <a:gd name="connsiteY9577" fmla="*/ 794392 h 7209248"/>
              <a:gd name="connsiteX9578" fmla="*/ 5196392 w 7427256"/>
              <a:gd name="connsiteY9578" fmla="*/ 785433 h 7209248"/>
              <a:gd name="connsiteX9579" fmla="*/ 5196392 w 7427256"/>
              <a:gd name="connsiteY9579" fmla="*/ 758554 h 7209248"/>
              <a:gd name="connsiteX9580" fmla="*/ 5173992 w 7427256"/>
              <a:gd name="connsiteY9580" fmla="*/ 763034 h 7209248"/>
              <a:gd name="connsiteX9581" fmla="*/ 5142636 w 7427256"/>
              <a:gd name="connsiteY9581" fmla="*/ 749595 h 7209248"/>
              <a:gd name="connsiteX9582" fmla="*/ 5142636 w 7427256"/>
              <a:gd name="connsiteY9582" fmla="*/ 736156 h 7209248"/>
              <a:gd name="connsiteX9583" fmla="*/ 5151595 w 7427256"/>
              <a:gd name="connsiteY9583" fmla="*/ 731676 h 7209248"/>
              <a:gd name="connsiteX9584" fmla="*/ 5160554 w 7427256"/>
              <a:gd name="connsiteY9584" fmla="*/ 740636 h 7209248"/>
              <a:gd name="connsiteX9585" fmla="*/ 5178472 w 7427256"/>
              <a:gd name="connsiteY9585" fmla="*/ 740636 h 7209248"/>
              <a:gd name="connsiteX9586" fmla="*/ 5205350 w 7427256"/>
              <a:gd name="connsiteY9586" fmla="*/ 722718 h 7209248"/>
              <a:gd name="connsiteX9587" fmla="*/ 5196392 w 7427256"/>
              <a:gd name="connsiteY9587" fmla="*/ 704799 h 7209248"/>
              <a:gd name="connsiteX9588" fmla="*/ 5191912 w 7427256"/>
              <a:gd name="connsiteY9588" fmla="*/ 700319 h 7209248"/>
              <a:gd name="connsiteX9589" fmla="*/ 5187432 w 7427256"/>
              <a:gd name="connsiteY9589" fmla="*/ 695840 h 7209248"/>
              <a:gd name="connsiteX9590" fmla="*/ 5160554 w 7427256"/>
              <a:gd name="connsiteY9590" fmla="*/ 686880 h 7209248"/>
              <a:gd name="connsiteX9591" fmla="*/ 5169514 w 7427256"/>
              <a:gd name="connsiteY9591" fmla="*/ 682400 h 7209248"/>
              <a:gd name="connsiteX9592" fmla="*/ 5196392 w 7427256"/>
              <a:gd name="connsiteY9592" fmla="*/ 686880 h 7209248"/>
              <a:gd name="connsiteX9593" fmla="*/ 5259106 w 7427256"/>
              <a:gd name="connsiteY9593" fmla="*/ 704799 h 7209248"/>
              <a:gd name="connsiteX9594" fmla="*/ 5259106 w 7427256"/>
              <a:gd name="connsiteY9594" fmla="*/ 668961 h 7209248"/>
              <a:gd name="connsiteX9595" fmla="*/ 5285984 w 7427256"/>
              <a:gd name="connsiteY9595" fmla="*/ 677921 h 7209248"/>
              <a:gd name="connsiteX9596" fmla="*/ 5294943 w 7427256"/>
              <a:gd name="connsiteY9596" fmla="*/ 695840 h 7209248"/>
              <a:gd name="connsiteX9597" fmla="*/ 5294943 w 7427256"/>
              <a:gd name="connsiteY9597" fmla="*/ 700319 h 7209248"/>
              <a:gd name="connsiteX9598" fmla="*/ 5294943 w 7427256"/>
              <a:gd name="connsiteY9598" fmla="*/ 709279 h 7209248"/>
              <a:gd name="connsiteX9599" fmla="*/ 5294943 w 7427256"/>
              <a:gd name="connsiteY9599" fmla="*/ 718237 h 7209248"/>
              <a:gd name="connsiteX9600" fmla="*/ 5294943 w 7427256"/>
              <a:gd name="connsiteY9600" fmla="*/ 731676 h 7209248"/>
              <a:gd name="connsiteX9601" fmla="*/ 5294943 w 7427256"/>
              <a:gd name="connsiteY9601" fmla="*/ 758554 h 7209248"/>
              <a:gd name="connsiteX9602" fmla="*/ 5281504 w 7427256"/>
              <a:gd name="connsiteY9602" fmla="*/ 785433 h 7209248"/>
              <a:gd name="connsiteX9603" fmla="*/ 5277026 w 7427256"/>
              <a:gd name="connsiteY9603" fmla="*/ 776473 h 7209248"/>
              <a:gd name="connsiteX9604" fmla="*/ 5277026 w 7427256"/>
              <a:gd name="connsiteY9604" fmla="*/ 740636 h 7209248"/>
              <a:gd name="connsiteX9605" fmla="*/ 5268066 w 7427256"/>
              <a:gd name="connsiteY9605" fmla="*/ 718237 h 7209248"/>
              <a:gd name="connsiteX9606" fmla="*/ 5250146 w 7427256"/>
              <a:gd name="connsiteY9606" fmla="*/ 713758 h 7209248"/>
              <a:gd name="connsiteX9607" fmla="*/ 5232229 w 7427256"/>
              <a:gd name="connsiteY9607" fmla="*/ 722718 h 7209248"/>
              <a:gd name="connsiteX9608" fmla="*/ 5223269 w 7427256"/>
              <a:gd name="connsiteY9608" fmla="*/ 731676 h 7209248"/>
              <a:gd name="connsiteX9609" fmla="*/ 5205350 w 7427256"/>
              <a:gd name="connsiteY9609" fmla="*/ 740636 h 7209248"/>
              <a:gd name="connsiteX9610" fmla="*/ 5223269 w 7427256"/>
              <a:gd name="connsiteY9610" fmla="*/ 740636 h 7209248"/>
              <a:gd name="connsiteX9611" fmla="*/ 5250146 w 7427256"/>
              <a:gd name="connsiteY9611" fmla="*/ 758554 h 7209248"/>
              <a:gd name="connsiteX9612" fmla="*/ 5268066 w 7427256"/>
              <a:gd name="connsiteY9612" fmla="*/ 776473 h 7209248"/>
              <a:gd name="connsiteX9613" fmla="*/ 5241188 w 7427256"/>
              <a:gd name="connsiteY9613" fmla="*/ 767514 h 7209248"/>
              <a:gd name="connsiteX9614" fmla="*/ 5232229 w 7427256"/>
              <a:gd name="connsiteY9614" fmla="*/ 785433 h 7209248"/>
              <a:gd name="connsiteX9615" fmla="*/ 5250146 w 7427256"/>
              <a:gd name="connsiteY9615" fmla="*/ 794392 h 7209248"/>
              <a:gd name="connsiteX9616" fmla="*/ 5250146 w 7427256"/>
              <a:gd name="connsiteY9616" fmla="*/ 803350 h 7209248"/>
              <a:gd name="connsiteX9617" fmla="*/ 5259106 w 7427256"/>
              <a:gd name="connsiteY9617" fmla="*/ 812311 h 7209248"/>
              <a:gd name="connsiteX9618" fmla="*/ 5268066 w 7427256"/>
              <a:gd name="connsiteY9618" fmla="*/ 839188 h 7209248"/>
              <a:gd name="connsiteX9619" fmla="*/ 5259106 w 7427256"/>
              <a:gd name="connsiteY9619" fmla="*/ 848147 h 7209248"/>
              <a:gd name="connsiteX9620" fmla="*/ 5250146 w 7427256"/>
              <a:gd name="connsiteY9620" fmla="*/ 852627 h 7209248"/>
              <a:gd name="connsiteX9621" fmla="*/ 5268066 w 7427256"/>
              <a:gd name="connsiteY9621" fmla="*/ 875026 h 7209248"/>
              <a:gd name="connsiteX9622" fmla="*/ 5285984 w 7427256"/>
              <a:gd name="connsiteY9622" fmla="*/ 901903 h 7209248"/>
              <a:gd name="connsiteX9623" fmla="*/ 5290464 w 7427256"/>
              <a:gd name="connsiteY9623" fmla="*/ 915342 h 7209248"/>
              <a:gd name="connsiteX9624" fmla="*/ 5303903 w 7427256"/>
              <a:gd name="connsiteY9624" fmla="*/ 919822 h 7209248"/>
              <a:gd name="connsiteX9625" fmla="*/ 5326300 w 7427256"/>
              <a:gd name="connsiteY9625" fmla="*/ 937741 h 7209248"/>
              <a:gd name="connsiteX9626" fmla="*/ 5339740 w 7427256"/>
              <a:gd name="connsiteY9626" fmla="*/ 964619 h 7209248"/>
              <a:gd name="connsiteX9627" fmla="*/ 5339740 w 7427256"/>
              <a:gd name="connsiteY9627" fmla="*/ 969097 h 7209248"/>
              <a:gd name="connsiteX9628" fmla="*/ 5348700 w 7427256"/>
              <a:gd name="connsiteY9628" fmla="*/ 982537 h 7209248"/>
              <a:gd name="connsiteX9629" fmla="*/ 5348700 w 7427256"/>
              <a:gd name="connsiteY9629" fmla="*/ 991496 h 7209248"/>
              <a:gd name="connsiteX9630" fmla="*/ 5339740 w 7427256"/>
              <a:gd name="connsiteY9630" fmla="*/ 1027334 h 7209248"/>
              <a:gd name="connsiteX9631" fmla="*/ 5348700 w 7427256"/>
              <a:gd name="connsiteY9631" fmla="*/ 1036293 h 7209248"/>
              <a:gd name="connsiteX9632" fmla="*/ 5357658 w 7427256"/>
              <a:gd name="connsiteY9632" fmla="*/ 1040773 h 7209248"/>
              <a:gd name="connsiteX9633" fmla="*/ 5371097 w 7427256"/>
              <a:gd name="connsiteY9633" fmla="*/ 1045251 h 7209248"/>
              <a:gd name="connsiteX9634" fmla="*/ 5384537 w 7427256"/>
              <a:gd name="connsiteY9634" fmla="*/ 1049731 h 7209248"/>
              <a:gd name="connsiteX9635" fmla="*/ 5402454 w 7427256"/>
              <a:gd name="connsiteY9635" fmla="*/ 1054212 h 7209248"/>
              <a:gd name="connsiteX9636" fmla="*/ 5411414 w 7427256"/>
              <a:gd name="connsiteY9636" fmla="*/ 1054212 h 7209248"/>
              <a:gd name="connsiteX9637" fmla="*/ 5375577 w 7427256"/>
              <a:gd name="connsiteY9637" fmla="*/ 1036293 h 7209248"/>
              <a:gd name="connsiteX9638" fmla="*/ 5357658 w 7427256"/>
              <a:gd name="connsiteY9638" fmla="*/ 1022854 h 7209248"/>
              <a:gd name="connsiteX9639" fmla="*/ 5348700 w 7427256"/>
              <a:gd name="connsiteY9639" fmla="*/ 1018374 h 7209248"/>
              <a:gd name="connsiteX9640" fmla="*/ 5384537 w 7427256"/>
              <a:gd name="connsiteY9640" fmla="*/ 1018374 h 7209248"/>
              <a:gd name="connsiteX9641" fmla="*/ 5393496 w 7427256"/>
              <a:gd name="connsiteY9641" fmla="*/ 1027334 h 7209248"/>
              <a:gd name="connsiteX9642" fmla="*/ 5415894 w 7427256"/>
              <a:gd name="connsiteY9642" fmla="*/ 1040773 h 7209248"/>
              <a:gd name="connsiteX9643" fmla="*/ 5438292 w 7427256"/>
              <a:gd name="connsiteY9643" fmla="*/ 1054212 h 7209248"/>
              <a:gd name="connsiteX9644" fmla="*/ 5447251 w 7427256"/>
              <a:gd name="connsiteY9644" fmla="*/ 1054212 h 7209248"/>
              <a:gd name="connsiteX9645" fmla="*/ 5447251 w 7427256"/>
              <a:gd name="connsiteY9645" fmla="*/ 1063170 h 7209248"/>
              <a:gd name="connsiteX9646" fmla="*/ 5448932 w 7427256"/>
              <a:gd name="connsiteY9646" fmla="*/ 1063170 h 7209248"/>
              <a:gd name="connsiteX9647" fmla="*/ 5456211 w 7427256"/>
              <a:gd name="connsiteY9647" fmla="*/ 1063170 h 7209248"/>
              <a:gd name="connsiteX9648" fmla="*/ 5474130 w 7427256"/>
              <a:gd name="connsiteY9648" fmla="*/ 1058690 h 7209248"/>
              <a:gd name="connsiteX9649" fmla="*/ 5465170 w 7427256"/>
              <a:gd name="connsiteY9649" fmla="*/ 1054212 h 7209248"/>
              <a:gd name="connsiteX9650" fmla="*/ 5447251 w 7427256"/>
              <a:gd name="connsiteY9650" fmla="*/ 1040773 h 7209248"/>
              <a:gd name="connsiteX9651" fmla="*/ 5429334 w 7427256"/>
              <a:gd name="connsiteY9651" fmla="*/ 1018374 h 7209248"/>
              <a:gd name="connsiteX9652" fmla="*/ 5447251 w 7427256"/>
              <a:gd name="connsiteY9652" fmla="*/ 1009415 h 7209248"/>
              <a:gd name="connsiteX9653" fmla="*/ 5465170 w 7427256"/>
              <a:gd name="connsiteY9653" fmla="*/ 991496 h 7209248"/>
              <a:gd name="connsiteX9654" fmla="*/ 5465170 w 7427256"/>
              <a:gd name="connsiteY9654" fmla="*/ 964619 h 7209248"/>
              <a:gd name="connsiteX9655" fmla="*/ 5474130 w 7427256"/>
              <a:gd name="connsiteY9655" fmla="*/ 955659 h 7209248"/>
              <a:gd name="connsiteX9656" fmla="*/ 5501008 w 7427256"/>
              <a:gd name="connsiteY9656" fmla="*/ 1000455 h 7209248"/>
              <a:gd name="connsiteX9657" fmla="*/ 5541324 w 7427256"/>
              <a:gd name="connsiteY9657" fmla="*/ 1009415 h 7209248"/>
              <a:gd name="connsiteX9658" fmla="*/ 5581640 w 7427256"/>
              <a:gd name="connsiteY9658" fmla="*/ 1009415 h 7209248"/>
              <a:gd name="connsiteX9659" fmla="*/ 5586120 w 7427256"/>
              <a:gd name="connsiteY9659" fmla="*/ 1013894 h 7209248"/>
              <a:gd name="connsiteX9660" fmla="*/ 5599560 w 7427256"/>
              <a:gd name="connsiteY9660" fmla="*/ 1009415 h 7209248"/>
              <a:gd name="connsiteX9661" fmla="*/ 5612998 w 7427256"/>
              <a:gd name="connsiteY9661" fmla="*/ 1013894 h 7209248"/>
              <a:gd name="connsiteX9662" fmla="*/ 5648836 w 7427256"/>
              <a:gd name="connsiteY9662" fmla="*/ 1013894 h 7209248"/>
              <a:gd name="connsiteX9663" fmla="*/ 5680194 w 7427256"/>
              <a:gd name="connsiteY9663" fmla="*/ 1009415 h 7209248"/>
              <a:gd name="connsiteX9664" fmla="*/ 5689152 w 7427256"/>
              <a:gd name="connsiteY9664" fmla="*/ 1000455 h 7209248"/>
              <a:gd name="connsiteX9665" fmla="*/ 5698112 w 7427256"/>
              <a:gd name="connsiteY9665" fmla="*/ 1000455 h 7209248"/>
              <a:gd name="connsiteX9666" fmla="*/ 5698112 w 7427256"/>
              <a:gd name="connsiteY9666" fmla="*/ 1009415 h 7209248"/>
              <a:gd name="connsiteX9667" fmla="*/ 5689152 w 7427256"/>
              <a:gd name="connsiteY9667" fmla="*/ 1018374 h 7209248"/>
              <a:gd name="connsiteX9668" fmla="*/ 5680194 w 7427256"/>
              <a:gd name="connsiteY9668" fmla="*/ 1027334 h 7209248"/>
              <a:gd name="connsiteX9669" fmla="*/ 5666754 w 7427256"/>
              <a:gd name="connsiteY9669" fmla="*/ 1027334 h 7209248"/>
              <a:gd name="connsiteX9670" fmla="*/ 5662274 w 7427256"/>
              <a:gd name="connsiteY9670" fmla="*/ 1036293 h 7209248"/>
              <a:gd name="connsiteX9671" fmla="*/ 5644356 w 7427256"/>
              <a:gd name="connsiteY9671" fmla="*/ 1045251 h 7209248"/>
              <a:gd name="connsiteX9672" fmla="*/ 5630917 w 7427256"/>
              <a:gd name="connsiteY9672" fmla="*/ 1036293 h 7209248"/>
              <a:gd name="connsiteX9673" fmla="*/ 5626437 w 7427256"/>
              <a:gd name="connsiteY9673" fmla="*/ 1036293 h 7209248"/>
              <a:gd name="connsiteX9674" fmla="*/ 5581640 w 7427256"/>
              <a:gd name="connsiteY9674" fmla="*/ 1045251 h 7209248"/>
              <a:gd name="connsiteX9675" fmla="*/ 5554763 w 7427256"/>
              <a:gd name="connsiteY9675" fmla="*/ 1045251 h 7209248"/>
              <a:gd name="connsiteX9676" fmla="*/ 5527886 w 7427256"/>
              <a:gd name="connsiteY9676" fmla="*/ 1054212 h 7209248"/>
              <a:gd name="connsiteX9677" fmla="*/ 5518926 w 7427256"/>
              <a:gd name="connsiteY9677" fmla="*/ 1063170 h 7209248"/>
              <a:gd name="connsiteX9678" fmla="*/ 5509966 w 7427256"/>
              <a:gd name="connsiteY9678" fmla="*/ 1081089 h 7209248"/>
              <a:gd name="connsiteX9679" fmla="*/ 5501008 w 7427256"/>
              <a:gd name="connsiteY9679" fmla="*/ 1099008 h 7209248"/>
              <a:gd name="connsiteX9680" fmla="*/ 5509966 w 7427256"/>
              <a:gd name="connsiteY9680" fmla="*/ 1116927 h 7209248"/>
              <a:gd name="connsiteX9681" fmla="*/ 5518926 w 7427256"/>
              <a:gd name="connsiteY9681" fmla="*/ 1125886 h 7209248"/>
              <a:gd name="connsiteX9682" fmla="*/ 5509966 w 7427256"/>
              <a:gd name="connsiteY9682" fmla="*/ 1125886 h 7209248"/>
              <a:gd name="connsiteX9683" fmla="*/ 5492048 w 7427256"/>
              <a:gd name="connsiteY9683" fmla="*/ 1125886 h 7209248"/>
              <a:gd name="connsiteX9684" fmla="*/ 5483089 w 7427256"/>
              <a:gd name="connsiteY9684" fmla="*/ 1130365 h 7209248"/>
              <a:gd name="connsiteX9685" fmla="*/ 5483089 w 7427256"/>
              <a:gd name="connsiteY9685" fmla="*/ 1107967 h 7209248"/>
              <a:gd name="connsiteX9686" fmla="*/ 5474130 w 7427256"/>
              <a:gd name="connsiteY9686" fmla="*/ 1081089 h 7209248"/>
              <a:gd name="connsiteX9687" fmla="*/ 5456211 w 7427256"/>
              <a:gd name="connsiteY9687" fmla="*/ 1090048 h 7209248"/>
              <a:gd name="connsiteX9688" fmla="*/ 5456211 w 7427256"/>
              <a:gd name="connsiteY9688" fmla="*/ 1107967 h 7209248"/>
              <a:gd name="connsiteX9689" fmla="*/ 5420374 w 7427256"/>
              <a:gd name="connsiteY9689" fmla="*/ 1125886 h 7209248"/>
              <a:gd name="connsiteX9690" fmla="*/ 5406934 w 7427256"/>
              <a:gd name="connsiteY9690" fmla="*/ 1125886 h 7209248"/>
              <a:gd name="connsiteX9691" fmla="*/ 5402454 w 7427256"/>
              <a:gd name="connsiteY9691" fmla="*/ 1125886 h 7209248"/>
              <a:gd name="connsiteX9692" fmla="*/ 5402454 w 7427256"/>
              <a:gd name="connsiteY9692" fmla="*/ 1143804 h 7209248"/>
              <a:gd name="connsiteX9693" fmla="*/ 5456211 w 7427256"/>
              <a:gd name="connsiteY9693" fmla="*/ 1143804 h 7209248"/>
              <a:gd name="connsiteX9694" fmla="*/ 5518926 w 7427256"/>
              <a:gd name="connsiteY9694" fmla="*/ 1152763 h 7209248"/>
              <a:gd name="connsiteX9695" fmla="*/ 5554763 w 7427256"/>
              <a:gd name="connsiteY9695" fmla="*/ 1161723 h 7209248"/>
              <a:gd name="connsiteX9696" fmla="*/ 5554763 w 7427256"/>
              <a:gd name="connsiteY9696" fmla="*/ 1157243 h 7209248"/>
              <a:gd name="connsiteX9697" fmla="*/ 5545804 w 7427256"/>
              <a:gd name="connsiteY9697" fmla="*/ 1152763 h 7209248"/>
              <a:gd name="connsiteX9698" fmla="*/ 5527886 w 7427256"/>
              <a:gd name="connsiteY9698" fmla="*/ 1099008 h 7209248"/>
              <a:gd name="connsiteX9699" fmla="*/ 5541324 w 7427256"/>
              <a:gd name="connsiteY9699" fmla="*/ 1090048 h 7209248"/>
              <a:gd name="connsiteX9700" fmla="*/ 5554763 w 7427256"/>
              <a:gd name="connsiteY9700" fmla="*/ 1099008 h 7209248"/>
              <a:gd name="connsiteX9701" fmla="*/ 5554763 w 7427256"/>
              <a:gd name="connsiteY9701" fmla="*/ 1090048 h 7209248"/>
              <a:gd name="connsiteX9702" fmla="*/ 5563723 w 7427256"/>
              <a:gd name="connsiteY9702" fmla="*/ 1072130 h 7209248"/>
              <a:gd name="connsiteX9703" fmla="*/ 5577162 w 7427256"/>
              <a:gd name="connsiteY9703" fmla="*/ 1072130 h 7209248"/>
              <a:gd name="connsiteX9704" fmla="*/ 5581640 w 7427256"/>
              <a:gd name="connsiteY9704" fmla="*/ 1072130 h 7209248"/>
              <a:gd name="connsiteX9705" fmla="*/ 5599560 w 7427256"/>
              <a:gd name="connsiteY9705" fmla="*/ 1063170 h 7209248"/>
              <a:gd name="connsiteX9706" fmla="*/ 5608520 w 7427256"/>
              <a:gd name="connsiteY9706" fmla="*/ 1072130 h 7209248"/>
              <a:gd name="connsiteX9707" fmla="*/ 5604040 w 7427256"/>
              <a:gd name="connsiteY9707" fmla="*/ 1076609 h 7209248"/>
              <a:gd name="connsiteX9708" fmla="*/ 5608520 w 7427256"/>
              <a:gd name="connsiteY9708" fmla="*/ 1090048 h 7209248"/>
              <a:gd name="connsiteX9709" fmla="*/ 5590600 w 7427256"/>
              <a:gd name="connsiteY9709" fmla="*/ 1099008 h 7209248"/>
              <a:gd name="connsiteX9710" fmla="*/ 5581640 w 7427256"/>
              <a:gd name="connsiteY9710" fmla="*/ 1107967 h 7209248"/>
              <a:gd name="connsiteX9711" fmla="*/ 5590600 w 7427256"/>
              <a:gd name="connsiteY9711" fmla="*/ 1107967 h 7209248"/>
              <a:gd name="connsiteX9712" fmla="*/ 5617478 w 7427256"/>
              <a:gd name="connsiteY9712" fmla="*/ 1125886 h 7209248"/>
              <a:gd name="connsiteX9713" fmla="*/ 5635397 w 7427256"/>
              <a:gd name="connsiteY9713" fmla="*/ 1134844 h 7209248"/>
              <a:gd name="connsiteX9714" fmla="*/ 5644356 w 7427256"/>
              <a:gd name="connsiteY9714" fmla="*/ 1134844 h 7209248"/>
              <a:gd name="connsiteX9715" fmla="*/ 5644356 w 7427256"/>
              <a:gd name="connsiteY9715" fmla="*/ 1152763 h 7209248"/>
              <a:gd name="connsiteX9716" fmla="*/ 5657794 w 7427256"/>
              <a:gd name="connsiteY9716" fmla="*/ 1161723 h 7209248"/>
              <a:gd name="connsiteX9717" fmla="*/ 5626437 w 7427256"/>
              <a:gd name="connsiteY9717" fmla="*/ 1161723 h 7209248"/>
              <a:gd name="connsiteX9718" fmla="*/ 5617478 w 7427256"/>
              <a:gd name="connsiteY9718" fmla="*/ 1175162 h 7209248"/>
              <a:gd name="connsiteX9719" fmla="*/ 5626437 w 7427256"/>
              <a:gd name="connsiteY9719" fmla="*/ 1193081 h 7209248"/>
              <a:gd name="connsiteX9720" fmla="*/ 5626437 w 7427256"/>
              <a:gd name="connsiteY9720" fmla="*/ 1206520 h 7209248"/>
              <a:gd name="connsiteX9721" fmla="*/ 5626437 w 7427256"/>
              <a:gd name="connsiteY9721" fmla="*/ 1224438 h 7209248"/>
              <a:gd name="connsiteX9722" fmla="*/ 5626437 w 7427256"/>
              <a:gd name="connsiteY9722" fmla="*/ 1242356 h 7209248"/>
              <a:gd name="connsiteX9723" fmla="*/ 5635397 w 7427256"/>
              <a:gd name="connsiteY9723" fmla="*/ 1255795 h 7209248"/>
              <a:gd name="connsiteX9724" fmla="*/ 5657794 w 7427256"/>
              <a:gd name="connsiteY9724" fmla="*/ 1255795 h 7209248"/>
              <a:gd name="connsiteX9725" fmla="*/ 5662274 w 7427256"/>
              <a:gd name="connsiteY9725" fmla="*/ 1251316 h 7209248"/>
              <a:gd name="connsiteX9726" fmla="*/ 5662274 w 7427256"/>
              <a:gd name="connsiteY9726" fmla="*/ 1242356 h 7209248"/>
              <a:gd name="connsiteX9727" fmla="*/ 5671234 w 7427256"/>
              <a:gd name="connsiteY9727" fmla="*/ 1233397 h 7209248"/>
              <a:gd name="connsiteX9728" fmla="*/ 5662274 w 7427256"/>
              <a:gd name="connsiteY9728" fmla="*/ 1215478 h 7209248"/>
              <a:gd name="connsiteX9729" fmla="*/ 5653316 w 7427256"/>
              <a:gd name="connsiteY9729" fmla="*/ 1188601 h 7209248"/>
              <a:gd name="connsiteX9730" fmla="*/ 5657794 w 7427256"/>
              <a:gd name="connsiteY9730" fmla="*/ 1175162 h 7209248"/>
              <a:gd name="connsiteX9731" fmla="*/ 5671234 w 7427256"/>
              <a:gd name="connsiteY9731" fmla="*/ 1170682 h 7209248"/>
              <a:gd name="connsiteX9732" fmla="*/ 5689152 w 7427256"/>
              <a:gd name="connsiteY9732" fmla="*/ 1179641 h 7209248"/>
              <a:gd name="connsiteX9733" fmla="*/ 5724990 w 7427256"/>
              <a:gd name="connsiteY9733" fmla="*/ 1197560 h 7209248"/>
              <a:gd name="connsiteX9734" fmla="*/ 5751868 w 7427256"/>
              <a:gd name="connsiteY9734" fmla="*/ 1215478 h 7209248"/>
              <a:gd name="connsiteX9735" fmla="*/ 5765306 w 7427256"/>
              <a:gd name="connsiteY9735" fmla="*/ 1237877 h 7209248"/>
              <a:gd name="connsiteX9736" fmla="*/ 5742908 w 7427256"/>
              <a:gd name="connsiteY9736" fmla="*/ 1242356 h 7209248"/>
              <a:gd name="connsiteX9737" fmla="*/ 5733948 w 7427256"/>
              <a:gd name="connsiteY9737" fmla="*/ 1237877 h 7209248"/>
              <a:gd name="connsiteX9738" fmla="*/ 5733948 w 7427256"/>
              <a:gd name="connsiteY9738" fmla="*/ 1224438 h 7209248"/>
              <a:gd name="connsiteX9739" fmla="*/ 5716031 w 7427256"/>
              <a:gd name="connsiteY9739" fmla="*/ 1206520 h 7209248"/>
              <a:gd name="connsiteX9740" fmla="*/ 5698112 w 7427256"/>
              <a:gd name="connsiteY9740" fmla="*/ 1215478 h 7209248"/>
              <a:gd name="connsiteX9741" fmla="*/ 5702591 w 7427256"/>
              <a:gd name="connsiteY9741" fmla="*/ 1224438 h 7209248"/>
              <a:gd name="connsiteX9742" fmla="*/ 5707071 w 7427256"/>
              <a:gd name="connsiteY9742" fmla="*/ 1233397 h 7209248"/>
              <a:gd name="connsiteX9743" fmla="*/ 5716031 w 7427256"/>
              <a:gd name="connsiteY9743" fmla="*/ 1242356 h 7209248"/>
              <a:gd name="connsiteX9744" fmla="*/ 5733948 w 7427256"/>
              <a:gd name="connsiteY9744" fmla="*/ 1264755 h 7209248"/>
              <a:gd name="connsiteX9745" fmla="*/ 5778745 w 7427256"/>
              <a:gd name="connsiteY9745" fmla="*/ 1291633 h 7209248"/>
              <a:gd name="connsiteX9746" fmla="*/ 5805624 w 7427256"/>
              <a:gd name="connsiteY9746" fmla="*/ 1296112 h 7209248"/>
              <a:gd name="connsiteX9747" fmla="*/ 5814582 w 7427256"/>
              <a:gd name="connsiteY9747" fmla="*/ 1287152 h 7209248"/>
              <a:gd name="connsiteX9748" fmla="*/ 5832502 w 7427256"/>
              <a:gd name="connsiteY9748" fmla="*/ 1287152 h 7209248"/>
              <a:gd name="connsiteX9749" fmla="*/ 5832502 w 7427256"/>
              <a:gd name="connsiteY9749" fmla="*/ 1296112 h 7209248"/>
              <a:gd name="connsiteX9750" fmla="*/ 5823542 w 7427256"/>
              <a:gd name="connsiteY9750" fmla="*/ 1305071 h 7209248"/>
              <a:gd name="connsiteX9751" fmla="*/ 5823542 w 7427256"/>
              <a:gd name="connsiteY9751" fmla="*/ 1314031 h 7209248"/>
              <a:gd name="connsiteX9752" fmla="*/ 5823542 w 7427256"/>
              <a:gd name="connsiteY9752" fmla="*/ 1322990 h 7209248"/>
              <a:gd name="connsiteX9753" fmla="*/ 5805624 w 7427256"/>
              <a:gd name="connsiteY9753" fmla="*/ 1314031 h 7209248"/>
              <a:gd name="connsiteX9754" fmla="*/ 5778745 w 7427256"/>
              <a:gd name="connsiteY9754" fmla="*/ 1305071 h 7209248"/>
              <a:gd name="connsiteX9755" fmla="*/ 5760828 w 7427256"/>
              <a:gd name="connsiteY9755" fmla="*/ 1300591 h 7209248"/>
              <a:gd name="connsiteX9756" fmla="*/ 5742908 w 7427256"/>
              <a:gd name="connsiteY9756" fmla="*/ 1296112 h 7209248"/>
              <a:gd name="connsiteX9757" fmla="*/ 5716031 w 7427256"/>
              <a:gd name="connsiteY9757" fmla="*/ 1269235 h 7209248"/>
              <a:gd name="connsiteX9758" fmla="*/ 5689152 w 7427256"/>
              <a:gd name="connsiteY9758" fmla="*/ 1260275 h 7209248"/>
              <a:gd name="connsiteX9759" fmla="*/ 5716031 w 7427256"/>
              <a:gd name="connsiteY9759" fmla="*/ 1287152 h 7209248"/>
              <a:gd name="connsiteX9760" fmla="*/ 5751868 w 7427256"/>
              <a:gd name="connsiteY9760" fmla="*/ 1314031 h 7209248"/>
              <a:gd name="connsiteX9761" fmla="*/ 5733948 w 7427256"/>
              <a:gd name="connsiteY9761" fmla="*/ 1309551 h 7209248"/>
              <a:gd name="connsiteX9762" fmla="*/ 5711551 w 7427256"/>
              <a:gd name="connsiteY9762" fmla="*/ 1300591 h 7209248"/>
              <a:gd name="connsiteX9763" fmla="*/ 5671234 w 7427256"/>
              <a:gd name="connsiteY9763" fmla="*/ 1278194 h 7209248"/>
              <a:gd name="connsiteX9764" fmla="*/ 5653316 w 7427256"/>
              <a:gd name="connsiteY9764" fmla="*/ 1273714 h 7209248"/>
              <a:gd name="connsiteX9765" fmla="*/ 5635397 w 7427256"/>
              <a:gd name="connsiteY9765" fmla="*/ 1269235 h 7209248"/>
              <a:gd name="connsiteX9766" fmla="*/ 5644356 w 7427256"/>
              <a:gd name="connsiteY9766" fmla="*/ 1278194 h 7209248"/>
              <a:gd name="connsiteX9767" fmla="*/ 5662274 w 7427256"/>
              <a:gd name="connsiteY9767" fmla="*/ 1287152 h 7209248"/>
              <a:gd name="connsiteX9768" fmla="*/ 5662274 w 7427256"/>
              <a:gd name="connsiteY9768" fmla="*/ 1296112 h 7209248"/>
              <a:gd name="connsiteX9769" fmla="*/ 5662274 w 7427256"/>
              <a:gd name="connsiteY9769" fmla="*/ 1314031 h 7209248"/>
              <a:gd name="connsiteX9770" fmla="*/ 5689152 w 7427256"/>
              <a:gd name="connsiteY9770" fmla="*/ 1314031 h 7209248"/>
              <a:gd name="connsiteX9771" fmla="*/ 5716031 w 7427256"/>
              <a:gd name="connsiteY9771" fmla="*/ 1322990 h 7209248"/>
              <a:gd name="connsiteX9772" fmla="*/ 5724990 w 7427256"/>
              <a:gd name="connsiteY9772" fmla="*/ 1331949 h 7209248"/>
              <a:gd name="connsiteX9773" fmla="*/ 5733948 w 7427256"/>
              <a:gd name="connsiteY9773" fmla="*/ 1340909 h 7209248"/>
              <a:gd name="connsiteX9774" fmla="*/ 5742908 w 7427256"/>
              <a:gd name="connsiteY9774" fmla="*/ 1340909 h 7209248"/>
              <a:gd name="connsiteX9775" fmla="*/ 5751868 w 7427256"/>
              <a:gd name="connsiteY9775" fmla="*/ 1340909 h 7209248"/>
              <a:gd name="connsiteX9776" fmla="*/ 5769786 w 7427256"/>
              <a:gd name="connsiteY9776" fmla="*/ 1349868 h 7209248"/>
              <a:gd name="connsiteX9777" fmla="*/ 5778745 w 7427256"/>
              <a:gd name="connsiteY9777" fmla="*/ 1358828 h 7209248"/>
              <a:gd name="connsiteX9778" fmla="*/ 5796664 w 7427256"/>
              <a:gd name="connsiteY9778" fmla="*/ 1367787 h 7209248"/>
              <a:gd name="connsiteX9779" fmla="*/ 5814582 w 7427256"/>
              <a:gd name="connsiteY9779" fmla="*/ 1367787 h 7209248"/>
              <a:gd name="connsiteX9780" fmla="*/ 5821302 w 7427256"/>
              <a:gd name="connsiteY9780" fmla="*/ 1370026 h 7209248"/>
              <a:gd name="connsiteX9781" fmla="*/ 5823243 w 7427256"/>
              <a:gd name="connsiteY9781" fmla="*/ 1375850 h 7209248"/>
              <a:gd name="connsiteX9782" fmla="*/ 5822422 w 7427256"/>
              <a:gd name="connsiteY9782" fmla="*/ 1375626 h 7209248"/>
              <a:gd name="connsiteX9783" fmla="*/ 5801144 w 7427256"/>
              <a:gd name="connsiteY9783" fmla="*/ 1372267 h 7209248"/>
              <a:gd name="connsiteX9784" fmla="*/ 5769786 w 7427256"/>
              <a:gd name="connsiteY9784" fmla="*/ 1376745 h 7209248"/>
              <a:gd name="connsiteX9785" fmla="*/ 5751868 w 7427256"/>
              <a:gd name="connsiteY9785" fmla="*/ 1385705 h 7209248"/>
              <a:gd name="connsiteX9786" fmla="*/ 5742908 w 7427256"/>
              <a:gd name="connsiteY9786" fmla="*/ 1381225 h 7209248"/>
              <a:gd name="connsiteX9787" fmla="*/ 5724990 w 7427256"/>
              <a:gd name="connsiteY9787" fmla="*/ 1376745 h 7209248"/>
              <a:gd name="connsiteX9788" fmla="*/ 5707071 w 7427256"/>
              <a:gd name="connsiteY9788" fmla="*/ 1381225 h 7209248"/>
              <a:gd name="connsiteX9789" fmla="*/ 5698112 w 7427256"/>
              <a:gd name="connsiteY9789" fmla="*/ 1385705 h 7209248"/>
              <a:gd name="connsiteX9790" fmla="*/ 5733948 w 7427256"/>
              <a:gd name="connsiteY9790" fmla="*/ 1394664 h 7209248"/>
              <a:gd name="connsiteX9791" fmla="*/ 5760828 w 7427256"/>
              <a:gd name="connsiteY9791" fmla="*/ 1403624 h 7209248"/>
              <a:gd name="connsiteX9792" fmla="*/ 5778745 w 7427256"/>
              <a:gd name="connsiteY9792" fmla="*/ 1412583 h 7209248"/>
              <a:gd name="connsiteX9793" fmla="*/ 5796664 w 7427256"/>
              <a:gd name="connsiteY9793" fmla="*/ 1430502 h 7209248"/>
              <a:gd name="connsiteX9794" fmla="*/ 5814582 w 7427256"/>
              <a:gd name="connsiteY9794" fmla="*/ 1439461 h 7209248"/>
              <a:gd name="connsiteX9795" fmla="*/ 5913134 w 7427256"/>
              <a:gd name="connsiteY9795" fmla="*/ 1466338 h 7209248"/>
              <a:gd name="connsiteX9796" fmla="*/ 5957932 w 7427256"/>
              <a:gd name="connsiteY9796" fmla="*/ 1484257 h 7209248"/>
              <a:gd name="connsiteX9797" fmla="*/ 5993768 w 7427256"/>
              <a:gd name="connsiteY9797" fmla="*/ 1502176 h 7209248"/>
              <a:gd name="connsiteX9798" fmla="*/ 5931054 w 7427256"/>
              <a:gd name="connsiteY9798" fmla="*/ 1484257 h 7209248"/>
              <a:gd name="connsiteX9799" fmla="*/ 5913134 w 7427256"/>
              <a:gd name="connsiteY9799" fmla="*/ 1479778 h 7209248"/>
              <a:gd name="connsiteX9800" fmla="*/ 5904176 w 7427256"/>
              <a:gd name="connsiteY9800" fmla="*/ 1475298 h 7209248"/>
              <a:gd name="connsiteX9801" fmla="*/ 5877298 w 7427256"/>
              <a:gd name="connsiteY9801" fmla="*/ 1479778 h 7209248"/>
              <a:gd name="connsiteX9802" fmla="*/ 5859379 w 7427256"/>
              <a:gd name="connsiteY9802" fmla="*/ 1466338 h 7209248"/>
              <a:gd name="connsiteX9803" fmla="*/ 5832502 w 7427256"/>
              <a:gd name="connsiteY9803" fmla="*/ 1457379 h 7209248"/>
              <a:gd name="connsiteX9804" fmla="*/ 5841460 w 7427256"/>
              <a:gd name="connsiteY9804" fmla="*/ 1475298 h 7209248"/>
              <a:gd name="connsiteX9805" fmla="*/ 5850420 w 7427256"/>
              <a:gd name="connsiteY9805" fmla="*/ 1484257 h 7209248"/>
              <a:gd name="connsiteX9806" fmla="*/ 5877298 w 7427256"/>
              <a:gd name="connsiteY9806" fmla="*/ 1493217 h 7209248"/>
              <a:gd name="connsiteX9807" fmla="*/ 5940014 w 7427256"/>
              <a:gd name="connsiteY9807" fmla="*/ 1529054 h 7209248"/>
              <a:gd name="connsiteX9808" fmla="*/ 5948972 w 7427256"/>
              <a:gd name="connsiteY9808" fmla="*/ 1542492 h 7209248"/>
              <a:gd name="connsiteX9809" fmla="*/ 5957932 w 7427256"/>
              <a:gd name="connsiteY9809" fmla="*/ 1546972 h 7209248"/>
              <a:gd name="connsiteX9810" fmla="*/ 5966891 w 7427256"/>
              <a:gd name="connsiteY9810" fmla="*/ 1555932 h 7209248"/>
              <a:gd name="connsiteX9811" fmla="*/ 5984810 w 7427256"/>
              <a:gd name="connsiteY9811" fmla="*/ 1564891 h 7209248"/>
              <a:gd name="connsiteX9812" fmla="*/ 5998248 w 7427256"/>
              <a:gd name="connsiteY9812" fmla="*/ 1564891 h 7209248"/>
              <a:gd name="connsiteX9813" fmla="*/ 6011688 w 7427256"/>
              <a:gd name="connsiteY9813" fmla="*/ 1573850 h 7209248"/>
              <a:gd name="connsiteX9814" fmla="*/ 6016168 w 7427256"/>
              <a:gd name="connsiteY9814" fmla="*/ 1573850 h 7209248"/>
              <a:gd name="connsiteX9815" fmla="*/ 6029606 w 7427256"/>
              <a:gd name="connsiteY9815" fmla="*/ 1582810 h 7209248"/>
              <a:gd name="connsiteX9816" fmla="*/ 6047525 w 7427256"/>
              <a:gd name="connsiteY9816" fmla="*/ 1582810 h 7209248"/>
              <a:gd name="connsiteX9817" fmla="*/ 6056484 w 7427256"/>
              <a:gd name="connsiteY9817" fmla="*/ 1573850 h 7209248"/>
              <a:gd name="connsiteX9818" fmla="*/ 6047525 w 7427256"/>
              <a:gd name="connsiteY9818" fmla="*/ 1564891 h 7209248"/>
              <a:gd name="connsiteX9819" fmla="*/ 6047525 w 7427256"/>
              <a:gd name="connsiteY9819" fmla="*/ 1555932 h 7209248"/>
              <a:gd name="connsiteX9820" fmla="*/ 6056484 w 7427256"/>
              <a:gd name="connsiteY9820" fmla="*/ 1546972 h 7209248"/>
              <a:gd name="connsiteX9821" fmla="*/ 6047525 w 7427256"/>
              <a:gd name="connsiteY9821" fmla="*/ 1538014 h 7209248"/>
              <a:gd name="connsiteX9822" fmla="*/ 6029606 w 7427256"/>
              <a:gd name="connsiteY9822" fmla="*/ 1538014 h 7209248"/>
              <a:gd name="connsiteX9823" fmla="*/ 6029606 w 7427256"/>
              <a:gd name="connsiteY9823" fmla="*/ 1529054 h 7209248"/>
              <a:gd name="connsiteX9824" fmla="*/ 6029606 w 7427256"/>
              <a:gd name="connsiteY9824" fmla="*/ 1515615 h 7209248"/>
              <a:gd name="connsiteX9825" fmla="*/ 6020646 w 7427256"/>
              <a:gd name="connsiteY9825" fmla="*/ 1511136 h 7209248"/>
              <a:gd name="connsiteX9826" fmla="*/ 6016168 w 7427256"/>
              <a:gd name="connsiteY9826" fmla="*/ 1497696 h 7209248"/>
              <a:gd name="connsiteX9827" fmla="*/ 6002728 w 7427256"/>
              <a:gd name="connsiteY9827" fmla="*/ 1484257 h 7209248"/>
              <a:gd name="connsiteX9828" fmla="*/ 5984810 w 7427256"/>
              <a:gd name="connsiteY9828" fmla="*/ 1479778 h 7209248"/>
              <a:gd name="connsiteX9829" fmla="*/ 5966891 w 7427256"/>
              <a:gd name="connsiteY9829" fmla="*/ 1475298 h 7209248"/>
              <a:gd name="connsiteX9830" fmla="*/ 5940014 w 7427256"/>
              <a:gd name="connsiteY9830" fmla="*/ 1457379 h 7209248"/>
              <a:gd name="connsiteX9831" fmla="*/ 5971371 w 7427256"/>
              <a:gd name="connsiteY9831" fmla="*/ 1457379 h 7209248"/>
              <a:gd name="connsiteX9832" fmla="*/ 6002728 w 7427256"/>
              <a:gd name="connsiteY9832" fmla="*/ 1475298 h 7209248"/>
              <a:gd name="connsiteX9833" fmla="*/ 6038565 w 7427256"/>
              <a:gd name="connsiteY9833" fmla="*/ 1488737 h 7209248"/>
              <a:gd name="connsiteX9834" fmla="*/ 6056484 w 7427256"/>
              <a:gd name="connsiteY9834" fmla="*/ 1511136 h 7209248"/>
              <a:gd name="connsiteX9835" fmla="*/ 6056484 w 7427256"/>
              <a:gd name="connsiteY9835" fmla="*/ 1524575 h 7209248"/>
              <a:gd name="connsiteX9836" fmla="*/ 6074402 w 7427256"/>
              <a:gd name="connsiteY9836" fmla="*/ 1546972 h 7209248"/>
              <a:gd name="connsiteX9837" fmla="*/ 6092322 w 7427256"/>
              <a:gd name="connsiteY9837" fmla="*/ 1555932 h 7209248"/>
              <a:gd name="connsiteX9838" fmla="*/ 6101280 w 7427256"/>
              <a:gd name="connsiteY9838" fmla="*/ 1564891 h 7209248"/>
              <a:gd name="connsiteX9839" fmla="*/ 6083362 w 7427256"/>
              <a:gd name="connsiteY9839" fmla="*/ 1573850 h 7209248"/>
              <a:gd name="connsiteX9840" fmla="*/ 6069922 w 7427256"/>
              <a:gd name="connsiteY9840" fmla="*/ 1582810 h 7209248"/>
              <a:gd name="connsiteX9841" fmla="*/ 6052004 w 7427256"/>
              <a:gd name="connsiteY9841" fmla="*/ 1591769 h 7209248"/>
              <a:gd name="connsiteX9842" fmla="*/ 6065442 w 7427256"/>
              <a:gd name="connsiteY9842" fmla="*/ 1609688 h 7209248"/>
              <a:gd name="connsiteX9843" fmla="*/ 6065442 w 7427256"/>
              <a:gd name="connsiteY9843" fmla="*/ 1614168 h 7209248"/>
              <a:gd name="connsiteX9844" fmla="*/ 6047525 w 7427256"/>
              <a:gd name="connsiteY9844" fmla="*/ 1609688 h 7209248"/>
              <a:gd name="connsiteX9845" fmla="*/ 6011688 w 7427256"/>
              <a:gd name="connsiteY9845" fmla="*/ 1609688 h 7209248"/>
              <a:gd name="connsiteX9846" fmla="*/ 6029606 w 7427256"/>
              <a:gd name="connsiteY9846" fmla="*/ 1618648 h 7209248"/>
              <a:gd name="connsiteX9847" fmla="*/ 6038565 w 7427256"/>
              <a:gd name="connsiteY9847" fmla="*/ 1636565 h 7209248"/>
              <a:gd name="connsiteX9848" fmla="*/ 6047525 w 7427256"/>
              <a:gd name="connsiteY9848" fmla="*/ 1636565 h 7209248"/>
              <a:gd name="connsiteX9849" fmla="*/ 6092322 w 7427256"/>
              <a:gd name="connsiteY9849" fmla="*/ 1663444 h 7209248"/>
              <a:gd name="connsiteX9850" fmla="*/ 6096800 w 7427256"/>
              <a:gd name="connsiteY9850" fmla="*/ 1667923 h 7209248"/>
              <a:gd name="connsiteX9851" fmla="*/ 6110239 w 7427256"/>
              <a:gd name="connsiteY9851" fmla="*/ 1672403 h 7209248"/>
              <a:gd name="connsiteX9852" fmla="*/ 6146076 w 7427256"/>
              <a:gd name="connsiteY9852" fmla="*/ 1681362 h 7209248"/>
              <a:gd name="connsiteX9853" fmla="*/ 6163996 w 7427256"/>
              <a:gd name="connsiteY9853" fmla="*/ 1694801 h 7209248"/>
              <a:gd name="connsiteX9854" fmla="*/ 6172954 w 7427256"/>
              <a:gd name="connsiteY9854" fmla="*/ 1699280 h 7209248"/>
              <a:gd name="connsiteX9855" fmla="*/ 6190873 w 7427256"/>
              <a:gd name="connsiteY9855" fmla="*/ 1699280 h 7209248"/>
              <a:gd name="connsiteX9856" fmla="*/ 6226711 w 7427256"/>
              <a:gd name="connsiteY9856" fmla="*/ 1717199 h 7209248"/>
              <a:gd name="connsiteX9857" fmla="*/ 6253588 w 7427256"/>
              <a:gd name="connsiteY9857" fmla="*/ 1726158 h 7209248"/>
              <a:gd name="connsiteX9858" fmla="*/ 6271507 w 7427256"/>
              <a:gd name="connsiteY9858" fmla="*/ 1735118 h 7209248"/>
              <a:gd name="connsiteX9859" fmla="*/ 6280466 w 7427256"/>
              <a:gd name="connsiteY9859" fmla="*/ 1735118 h 7209248"/>
              <a:gd name="connsiteX9860" fmla="*/ 6275986 w 7427256"/>
              <a:gd name="connsiteY9860" fmla="*/ 1744077 h 7209248"/>
              <a:gd name="connsiteX9861" fmla="*/ 6271507 w 7427256"/>
              <a:gd name="connsiteY9861" fmla="*/ 1753037 h 7209248"/>
              <a:gd name="connsiteX9862" fmla="*/ 6289426 w 7427256"/>
              <a:gd name="connsiteY9862" fmla="*/ 1753037 h 7209248"/>
              <a:gd name="connsiteX9863" fmla="*/ 6307344 w 7427256"/>
              <a:gd name="connsiteY9863" fmla="*/ 1753037 h 7209248"/>
              <a:gd name="connsiteX9864" fmla="*/ 6316304 w 7427256"/>
              <a:gd name="connsiteY9864" fmla="*/ 1770955 h 7209248"/>
              <a:gd name="connsiteX9865" fmla="*/ 6347662 w 7427256"/>
              <a:gd name="connsiteY9865" fmla="*/ 1802312 h 7209248"/>
              <a:gd name="connsiteX9866" fmla="*/ 6379019 w 7427256"/>
              <a:gd name="connsiteY9866" fmla="*/ 1815751 h 7209248"/>
              <a:gd name="connsiteX9867" fmla="*/ 6387978 w 7427256"/>
              <a:gd name="connsiteY9867" fmla="*/ 1820231 h 7209248"/>
              <a:gd name="connsiteX9868" fmla="*/ 6387978 w 7427256"/>
              <a:gd name="connsiteY9868" fmla="*/ 1824711 h 7209248"/>
              <a:gd name="connsiteX9869" fmla="*/ 6392458 w 7427256"/>
              <a:gd name="connsiteY9869" fmla="*/ 1838150 h 7209248"/>
              <a:gd name="connsiteX9870" fmla="*/ 6396936 w 7427256"/>
              <a:gd name="connsiteY9870" fmla="*/ 1842630 h 7209248"/>
              <a:gd name="connsiteX9871" fmla="*/ 6396936 w 7427256"/>
              <a:gd name="connsiteY9871" fmla="*/ 1860547 h 7209248"/>
              <a:gd name="connsiteX9872" fmla="*/ 6441733 w 7427256"/>
              <a:gd name="connsiteY9872" fmla="*/ 1905345 h 7209248"/>
              <a:gd name="connsiteX9873" fmla="*/ 6450693 w 7427256"/>
              <a:gd name="connsiteY9873" fmla="*/ 1923263 h 7209248"/>
              <a:gd name="connsiteX9874" fmla="*/ 6468612 w 7427256"/>
              <a:gd name="connsiteY9874" fmla="*/ 1954620 h 7209248"/>
              <a:gd name="connsiteX9875" fmla="*/ 6482050 w 7427256"/>
              <a:gd name="connsiteY9875" fmla="*/ 1968059 h 7209248"/>
              <a:gd name="connsiteX9876" fmla="*/ 6486530 w 7427256"/>
              <a:gd name="connsiteY9876" fmla="*/ 1977019 h 7209248"/>
              <a:gd name="connsiteX9877" fmla="*/ 6486530 w 7427256"/>
              <a:gd name="connsiteY9877" fmla="*/ 1959100 h 7209248"/>
              <a:gd name="connsiteX9878" fmla="*/ 6473090 w 7427256"/>
              <a:gd name="connsiteY9878" fmla="*/ 1932223 h 7209248"/>
              <a:gd name="connsiteX9879" fmla="*/ 6477570 w 7427256"/>
              <a:gd name="connsiteY9879" fmla="*/ 1905345 h 7209248"/>
              <a:gd name="connsiteX9880" fmla="*/ 6486530 w 7427256"/>
              <a:gd name="connsiteY9880" fmla="*/ 1905345 h 7209248"/>
              <a:gd name="connsiteX9881" fmla="*/ 6504448 w 7427256"/>
              <a:gd name="connsiteY9881" fmla="*/ 1900865 h 7209248"/>
              <a:gd name="connsiteX9882" fmla="*/ 6508928 w 7427256"/>
              <a:gd name="connsiteY9882" fmla="*/ 1896385 h 7209248"/>
              <a:gd name="connsiteX9883" fmla="*/ 6513408 w 7427256"/>
              <a:gd name="connsiteY9883" fmla="*/ 1914304 h 7209248"/>
              <a:gd name="connsiteX9884" fmla="*/ 6517887 w 7427256"/>
              <a:gd name="connsiteY9884" fmla="*/ 1923263 h 7209248"/>
              <a:gd name="connsiteX9885" fmla="*/ 6522367 w 7427256"/>
              <a:gd name="connsiteY9885" fmla="*/ 1932223 h 7209248"/>
              <a:gd name="connsiteX9886" fmla="*/ 6513408 w 7427256"/>
              <a:gd name="connsiteY9886" fmla="*/ 1932223 h 7209248"/>
              <a:gd name="connsiteX9887" fmla="*/ 6504448 w 7427256"/>
              <a:gd name="connsiteY9887" fmla="*/ 1932223 h 7209248"/>
              <a:gd name="connsiteX9888" fmla="*/ 6531327 w 7427256"/>
              <a:gd name="connsiteY9888" fmla="*/ 1977019 h 7209248"/>
              <a:gd name="connsiteX9889" fmla="*/ 6594041 w 7427256"/>
              <a:gd name="connsiteY9889" fmla="*/ 2021816 h 7209248"/>
              <a:gd name="connsiteX9890" fmla="*/ 6603001 w 7427256"/>
              <a:gd name="connsiteY9890" fmla="*/ 2030774 h 7209248"/>
              <a:gd name="connsiteX9891" fmla="*/ 6585082 w 7427256"/>
              <a:gd name="connsiteY9891" fmla="*/ 2021816 h 7209248"/>
              <a:gd name="connsiteX9892" fmla="*/ 6558204 w 7427256"/>
              <a:gd name="connsiteY9892" fmla="*/ 2021816 h 7209248"/>
              <a:gd name="connsiteX9893" fmla="*/ 6553724 w 7427256"/>
              <a:gd name="connsiteY9893" fmla="*/ 2030774 h 7209248"/>
              <a:gd name="connsiteX9894" fmla="*/ 6549244 w 7427256"/>
              <a:gd name="connsiteY9894" fmla="*/ 2021816 h 7209248"/>
              <a:gd name="connsiteX9895" fmla="*/ 6540286 w 7427256"/>
              <a:gd name="connsiteY9895" fmla="*/ 2012856 h 7209248"/>
              <a:gd name="connsiteX9896" fmla="*/ 6531327 w 7427256"/>
              <a:gd name="connsiteY9896" fmla="*/ 2003897 h 7209248"/>
              <a:gd name="connsiteX9897" fmla="*/ 6549244 w 7427256"/>
              <a:gd name="connsiteY9897" fmla="*/ 2048693 h 7209248"/>
              <a:gd name="connsiteX9898" fmla="*/ 6576124 w 7427256"/>
              <a:gd name="connsiteY9898" fmla="*/ 2084531 h 7209248"/>
              <a:gd name="connsiteX9899" fmla="*/ 6585082 w 7427256"/>
              <a:gd name="connsiteY9899" fmla="*/ 2093490 h 7209248"/>
              <a:gd name="connsiteX9900" fmla="*/ 6589562 w 7427256"/>
              <a:gd name="connsiteY9900" fmla="*/ 2097970 h 7209248"/>
              <a:gd name="connsiteX9901" fmla="*/ 6594041 w 7427256"/>
              <a:gd name="connsiteY9901" fmla="*/ 2102448 h 7209248"/>
              <a:gd name="connsiteX9902" fmla="*/ 6638838 w 7427256"/>
              <a:gd name="connsiteY9902" fmla="*/ 2147245 h 7209248"/>
              <a:gd name="connsiteX9903" fmla="*/ 6647798 w 7427256"/>
              <a:gd name="connsiteY9903" fmla="*/ 2156205 h 7209248"/>
              <a:gd name="connsiteX9904" fmla="*/ 6661236 w 7427256"/>
              <a:gd name="connsiteY9904" fmla="*/ 2174124 h 7209248"/>
              <a:gd name="connsiteX9905" fmla="*/ 6683634 w 7427256"/>
              <a:gd name="connsiteY9905" fmla="*/ 2183083 h 7209248"/>
              <a:gd name="connsiteX9906" fmla="*/ 6692594 w 7427256"/>
              <a:gd name="connsiteY9906" fmla="*/ 2183083 h 7209248"/>
              <a:gd name="connsiteX9907" fmla="*/ 6692594 w 7427256"/>
              <a:gd name="connsiteY9907" fmla="*/ 2192043 h 7209248"/>
              <a:gd name="connsiteX9908" fmla="*/ 6697074 w 7427256"/>
              <a:gd name="connsiteY9908" fmla="*/ 2201001 h 7209248"/>
              <a:gd name="connsiteX9909" fmla="*/ 6710513 w 7427256"/>
              <a:gd name="connsiteY9909" fmla="*/ 2218920 h 7209248"/>
              <a:gd name="connsiteX9910" fmla="*/ 6737390 w 7427256"/>
              <a:gd name="connsiteY9910" fmla="*/ 2236839 h 7209248"/>
              <a:gd name="connsiteX9911" fmla="*/ 6750830 w 7427256"/>
              <a:gd name="connsiteY9911" fmla="*/ 2241318 h 7209248"/>
              <a:gd name="connsiteX9912" fmla="*/ 6755308 w 7427256"/>
              <a:gd name="connsiteY9912" fmla="*/ 2245798 h 7209248"/>
              <a:gd name="connsiteX9913" fmla="*/ 6764268 w 7427256"/>
              <a:gd name="connsiteY9913" fmla="*/ 2236839 h 7209248"/>
              <a:gd name="connsiteX9914" fmla="*/ 6773227 w 7427256"/>
              <a:gd name="connsiteY9914" fmla="*/ 2218920 h 7209248"/>
              <a:gd name="connsiteX9915" fmla="*/ 6764268 w 7427256"/>
              <a:gd name="connsiteY9915" fmla="*/ 2254757 h 7209248"/>
              <a:gd name="connsiteX9916" fmla="*/ 6764268 w 7427256"/>
              <a:gd name="connsiteY9916" fmla="*/ 2272675 h 7209248"/>
              <a:gd name="connsiteX9917" fmla="*/ 6782186 w 7427256"/>
              <a:gd name="connsiteY9917" fmla="*/ 2272675 h 7209248"/>
              <a:gd name="connsiteX9918" fmla="*/ 6755308 w 7427256"/>
              <a:gd name="connsiteY9918" fmla="*/ 2281635 h 7209248"/>
              <a:gd name="connsiteX9919" fmla="*/ 6737390 w 7427256"/>
              <a:gd name="connsiteY9919" fmla="*/ 2263717 h 7209248"/>
              <a:gd name="connsiteX9920" fmla="*/ 6737390 w 7427256"/>
              <a:gd name="connsiteY9920" fmla="*/ 2254757 h 7209248"/>
              <a:gd name="connsiteX9921" fmla="*/ 6719472 w 7427256"/>
              <a:gd name="connsiteY9921" fmla="*/ 2254757 h 7209248"/>
              <a:gd name="connsiteX9922" fmla="*/ 6701553 w 7427256"/>
              <a:gd name="connsiteY9922" fmla="*/ 2281635 h 7209248"/>
              <a:gd name="connsiteX9923" fmla="*/ 6728430 w 7427256"/>
              <a:gd name="connsiteY9923" fmla="*/ 2317472 h 7209248"/>
              <a:gd name="connsiteX9924" fmla="*/ 6719472 w 7427256"/>
              <a:gd name="connsiteY9924" fmla="*/ 2326432 h 7209248"/>
              <a:gd name="connsiteX9925" fmla="*/ 6719472 w 7427256"/>
              <a:gd name="connsiteY9925" fmla="*/ 2335391 h 7209248"/>
              <a:gd name="connsiteX9926" fmla="*/ 6719472 w 7427256"/>
              <a:gd name="connsiteY9926" fmla="*/ 2348830 h 7209248"/>
              <a:gd name="connsiteX9927" fmla="*/ 6719472 w 7427256"/>
              <a:gd name="connsiteY9927" fmla="*/ 2353309 h 7209248"/>
              <a:gd name="connsiteX9928" fmla="*/ 6710513 w 7427256"/>
              <a:gd name="connsiteY9928" fmla="*/ 2371228 h 7209248"/>
              <a:gd name="connsiteX9929" fmla="*/ 6728430 w 7427256"/>
              <a:gd name="connsiteY9929" fmla="*/ 2371228 h 7209248"/>
              <a:gd name="connsiteX9930" fmla="*/ 6737390 w 7427256"/>
              <a:gd name="connsiteY9930" fmla="*/ 2371228 h 7209248"/>
              <a:gd name="connsiteX9931" fmla="*/ 6746350 w 7427256"/>
              <a:gd name="connsiteY9931" fmla="*/ 2393626 h 7209248"/>
              <a:gd name="connsiteX9932" fmla="*/ 6755308 w 7427256"/>
              <a:gd name="connsiteY9932" fmla="*/ 2407065 h 7209248"/>
              <a:gd name="connsiteX9933" fmla="*/ 6773227 w 7427256"/>
              <a:gd name="connsiteY9933" fmla="*/ 2407065 h 7209248"/>
              <a:gd name="connsiteX9934" fmla="*/ 6809064 w 7427256"/>
              <a:gd name="connsiteY9934" fmla="*/ 2407065 h 7209248"/>
              <a:gd name="connsiteX9935" fmla="*/ 6826984 w 7427256"/>
              <a:gd name="connsiteY9935" fmla="*/ 2407065 h 7209248"/>
              <a:gd name="connsiteX9936" fmla="*/ 6809064 w 7427256"/>
              <a:gd name="connsiteY9936" fmla="*/ 2416025 h 7209248"/>
              <a:gd name="connsiteX9937" fmla="*/ 6818024 w 7427256"/>
              <a:gd name="connsiteY9937" fmla="*/ 2424984 h 7209248"/>
              <a:gd name="connsiteX9938" fmla="*/ 6835942 w 7427256"/>
              <a:gd name="connsiteY9938" fmla="*/ 2424984 h 7209248"/>
              <a:gd name="connsiteX9939" fmla="*/ 6818024 w 7427256"/>
              <a:gd name="connsiteY9939" fmla="*/ 2433943 h 7209248"/>
              <a:gd name="connsiteX9940" fmla="*/ 6813544 w 7427256"/>
              <a:gd name="connsiteY9940" fmla="*/ 2460821 h 7209248"/>
              <a:gd name="connsiteX9941" fmla="*/ 6813544 w 7427256"/>
              <a:gd name="connsiteY9941" fmla="*/ 2483219 h 7209248"/>
              <a:gd name="connsiteX9942" fmla="*/ 6835942 w 7427256"/>
              <a:gd name="connsiteY9942" fmla="*/ 2478740 h 7209248"/>
              <a:gd name="connsiteX9943" fmla="*/ 6853861 w 7427256"/>
              <a:gd name="connsiteY9943" fmla="*/ 2487699 h 7209248"/>
              <a:gd name="connsiteX9944" fmla="*/ 6800106 w 7427256"/>
              <a:gd name="connsiteY9944" fmla="*/ 2487699 h 7209248"/>
              <a:gd name="connsiteX9945" fmla="*/ 6800106 w 7427256"/>
              <a:gd name="connsiteY9945" fmla="*/ 2460821 h 7209248"/>
              <a:gd name="connsiteX9946" fmla="*/ 6755308 w 7427256"/>
              <a:gd name="connsiteY9946" fmla="*/ 2416025 h 7209248"/>
              <a:gd name="connsiteX9947" fmla="*/ 6737390 w 7427256"/>
              <a:gd name="connsiteY9947" fmla="*/ 2402586 h 7209248"/>
              <a:gd name="connsiteX9948" fmla="*/ 6728430 w 7427256"/>
              <a:gd name="connsiteY9948" fmla="*/ 2398106 h 7209248"/>
              <a:gd name="connsiteX9949" fmla="*/ 6701553 w 7427256"/>
              <a:gd name="connsiteY9949" fmla="*/ 2389146 h 7209248"/>
              <a:gd name="connsiteX9950" fmla="*/ 6692594 w 7427256"/>
              <a:gd name="connsiteY9950" fmla="*/ 2398106 h 7209248"/>
              <a:gd name="connsiteX9951" fmla="*/ 6710513 w 7427256"/>
              <a:gd name="connsiteY9951" fmla="*/ 2416025 h 7209248"/>
              <a:gd name="connsiteX9952" fmla="*/ 6714992 w 7427256"/>
              <a:gd name="connsiteY9952" fmla="*/ 2429464 h 7209248"/>
              <a:gd name="connsiteX9953" fmla="*/ 6728430 w 7427256"/>
              <a:gd name="connsiteY9953" fmla="*/ 2438422 h 7209248"/>
              <a:gd name="connsiteX9954" fmla="*/ 6741870 w 7427256"/>
              <a:gd name="connsiteY9954" fmla="*/ 2447383 h 7209248"/>
              <a:gd name="connsiteX9955" fmla="*/ 6737390 w 7427256"/>
              <a:gd name="connsiteY9955" fmla="*/ 2460821 h 7209248"/>
              <a:gd name="connsiteX9956" fmla="*/ 6755308 w 7427256"/>
              <a:gd name="connsiteY9956" fmla="*/ 2469780 h 7209248"/>
              <a:gd name="connsiteX9957" fmla="*/ 6764268 w 7427256"/>
              <a:gd name="connsiteY9957" fmla="*/ 2478740 h 7209248"/>
              <a:gd name="connsiteX9958" fmla="*/ 6782186 w 7427256"/>
              <a:gd name="connsiteY9958" fmla="*/ 2505618 h 7209248"/>
              <a:gd name="connsiteX9959" fmla="*/ 6809064 w 7427256"/>
              <a:gd name="connsiteY9959" fmla="*/ 2523536 h 7209248"/>
              <a:gd name="connsiteX9960" fmla="*/ 6791146 w 7427256"/>
              <a:gd name="connsiteY9960" fmla="*/ 2532496 h 7209248"/>
              <a:gd name="connsiteX9961" fmla="*/ 6786667 w 7427256"/>
              <a:gd name="connsiteY9961" fmla="*/ 2532496 h 7209248"/>
              <a:gd name="connsiteX9962" fmla="*/ 6782186 w 7427256"/>
              <a:gd name="connsiteY9962" fmla="*/ 2523536 h 7209248"/>
              <a:gd name="connsiteX9963" fmla="*/ 6768747 w 7427256"/>
              <a:gd name="connsiteY9963" fmla="*/ 2523536 h 7209248"/>
              <a:gd name="connsiteX9964" fmla="*/ 6755308 w 7427256"/>
              <a:gd name="connsiteY9964" fmla="*/ 2523536 h 7209248"/>
              <a:gd name="connsiteX9965" fmla="*/ 6755308 w 7427256"/>
              <a:gd name="connsiteY9965" fmla="*/ 2541454 h 7209248"/>
              <a:gd name="connsiteX9966" fmla="*/ 6746350 w 7427256"/>
              <a:gd name="connsiteY9966" fmla="*/ 2550414 h 7209248"/>
              <a:gd name="connsiteX9967" fmla="*/ 6764268 w 7427256"/>
              <a:gd name="connsiteY9967" fmla="*/ 2568333 h 7209248"/>
              <a:gd name="connsiteX9968" fmla="*/ 6755308 w 7427256"/>
              <a:gd name="connsiteY9968" fmla="*/ 2577292 h 7209248"/>
              <a:gd name="connsiteX9969" fmla="*/ 6737390 w 7427256"/>
              <a:gd name="connsiteY9969" fmla="*/ 2586251 h 7209248"/>
              <a:gd name="connsiteX9970" fmla="*/ 6759788 w 7427256"/>
              <a:gd name="connsiteY9970" fmla="*/ 2595211 h 7209248"/>
              <a:gd name="connsiteX9971" fmla="*/ 6791146 w 7427256"/>
              <a:gd name="connsiteY9971" fmla="*/ 2595211 h 7209248"/>
              <a:gd name="connsiteX9972" fmla="*/ 6782186 w 7427256"/>
              <a:gd name="connsiteY9972" fmla="*/ 2613130 h 7209248"/>
              <a:gd name="connsiteX9973" fmla="*/ 6782186 w 7427256"/>
              <a:gd name="connsiteY9973" fmla="*/ 2631047 h 7209248"/>
              <a:gd name="connsiteX9974" fmla="*/ 6782186 w 7427256"/>
              <a:gd name="connsiteY9974" fmla="*/ 2648966 h 7209248"/>
              <a:gd name="connsiteX9975" fmla="*/ 6782186 w 7427256"/>
              <a:gd name="connsiteY9975" fmla="*/ 2675843 h 7209248"/>
              <a:gd name="connsiteX9976" fmla="*/ 6782186 w 7427256"/>
              <a:gd name="connsiteY9976" fmla="*/ 2702722 h 7209248"/>
              <a:gd name="connsiteX9977" fmla="*/ 6782186 w 7427256"/>
              <a:gd name="connsiteY9977" fmla="*/ 2711681 h 7209248"/>
              <a:gd name="connsiteX9978" fmla="*/ 6791146 w 7427256"/>
              <a:gd name="connsiteY9978" fmla="*/ 2725120 h 7209248"/>
              <a:gd name="connsiteX9979" fmla="*/ 6791146 w 7427256"/>
              <a:gd name="connsiteY9979" fmla="*/ 2738559 h 7209248"/>
              <a:gd name="connsiteX9980" fmla="*/ 6795626 w 7427256"/>
              <a:gd name="connsiteY9980" fmla="*/ 2747519 h 7209248"/>
              <a:gd name="connsiteX9981" fmla="*/ 6804584 w 7427256"/>
              <a:gd name="connsiteY9981" fmla="*/ 2769916 h 7209248"/>
              <a:gd name="connsiteX9982" fmla="*/ 6795626 w 7427256"/>
              <a:gd name="connsiteY9982" fmla="*/ 2783355 h 7209248"/>
              <a:gd name="connsiteX9983" fmla="*/ 6782186 w 7427256"/>
              <a:gd name="connsiteY9983" fmla="*/ 2792315 h 7209248"/>
              <a:gd name="connsiteX9984" fmla="*/ 6791146 w 7427256"/>
              <a:gd name="connsiteY9984" fmla="*/ 2792315 h 7209248"/>
              <a:gd name="connsiteX9985" fmla="*/ 6791146 w 7427256"/>
              <a:gd name="connsiteY9985" fmla="*/ 2801274 h 7209248"/>
              <a:gd name="connsiteX9986" fmla="*/ 6800106 w 7427256"/>
              <a:gd name="connsiteY9986" fmla="*/ 2810234 h 7209248"/>
              <a:gd name="connsiteX9987" fmla="*/ 6809064 w 7427256"/>
              <a:gd name="connsiteY9987" fmla="*/ 2810234 h 7209248"/>
              <a:gd name="connsiteX9988" fmla="*/ 6818024 w 7427256"/>
              <a:gd name="connsiteY9988" fmla="*/ 2810234 h 7209248"/>
              <a:gd name="connsiteX9989" fmla="*/ 6822504 w 7427256"/>
              <a:gd name="connsiteY9989" fmla="*/ 2823673 h 7209248"/>
              <a:gd name="connsiteX9990" fmla="*/ 6826984 w 7427256"/>
              <a:gd name="connsiteY9990" fmla="*/ 2828152 h 7209248"/>
              <a:gd name="connsiteX9991" fmla="*/ 6800106 w 7427256"/>
              <a:gd name="connsiteY9991" fmla="*/ 2846070 h 7209248"/>
              <a:gd name="connsiteX9992" fmla="*/ 6791146 w 7427256"/>
              <a:gd name="connsiteY9992" fmla="*/ 2863989 h 7209248"/>
              <a:gd name="connsiteX9993" fmla="*/ 6782186 w 7427256"/>
              <a:gd name="connsiteY9993" fmla="*/ 2890867 h 7209248"/>
              <a:gd name="connsiteX9994" fmla="*/ 6782186 w 7427256"/>
              <a:gd name="connsiteY9994" fmla="*/ 2908786 h 7209248"/>
              <a:gd name="connsiteX9995" fmla="*/ 6786667 w 7427256"/>
              <a:gd name="connsiteY9995" fmla="*/ 2913266 h 7209248"/>
              <a:gd name="connsiteX9996" fmla="*/ 6791146 w 7427256"/>
              <a:gd name="connsiteY9996" fmla="*/ 2926704 h 7209248"/>
              <a:gd name="connsiteX9997" fmla="*/ 6795626 w 7427256"/>
              <a:gd name="connsiteY9997" fmla="*/ 2935663 h 7209248"/>
              <a:gd name="connsiteX9998" fmla="*/ 6809064 w 7427256"/>
              <a:gd name="connsiteY9998" fmla="*/ 2935663 h 7209248"/>
              <a:gd name="connsiteX9999" fmla="*/ 6818024 w 7427256"/>
              <a:gd name="connsiteY9999" fmla="*/ 2935663 h 7209248"/>
              <a:gd name="connsiteX10000" fmla="*/ 6800106 w 7427256"/>
              <a:gd name="connsiteY10000" fmla="*/ 2958062 h 7209248"/>
              <a:gd name="connsiteX10001" fmla="*/ 6809064 w 7427256"/>
              <a:gd name="connsiteY10001" fmla="*/ 2971501 h 7209248"/>
              <a:gd name="connsiteX10002" fmla="*/ 6818024 w 7427256"/>
              <a:gd name="connsiteY10002" fmla="*/ 2989420 h 7209248"/>
              <a:gd name="connsiteX10003" fmla="*/ 6818024 w 7427256"/>
              <a:gd name="connsiteY10003" fmla="*/ 2993899 h 7209248"/>
              <a:gd name="connsiteX10004" fmla="*/ 6826984 w 7427256"/>
              <a:gd name="connsiteY10004" fmla="*/ 3007337 h 7209248"/>
              <a:gd name="connsiteX10005" fmla="*/ 6835942 w 7427256"/>
              <a:gd name="connsiteY10005" fmla="*/ 3025256 h 7209248"/>
              <a:gd name="connsiteX10006" fmla="*/ 6853861 w 7427256"/>
              <a:gd name="connsiteY10006" fmla="*/ 3065574 h 7209248"/>
              <a:gd name="connsiteX10007" fmla="*/ 6880738 w 7427256"/>
              <a:gd name="connsiteY10007" fmla="*/ 3101410 h 7209248"/>
              <a:gd name="connsiteX10008" fmla="*/ 6885218 w 7427256"/>
              <a:gd name="connsiteY10008" fmla="*/ 3119329 h 7209248"/>
              <a:gd name="connsiteX10009" fmla="*/ 6894178 w 7427256"/>
              <a:gd name="connsiteY10009" fmla="*/ 3141728 h 7209248"/>
              <a:gd name="connsiteX10010" fmla="*/ 6898658 w 7427256"/>
              <a:gd name="connsiteY10010" fmla="*/ 3159646 h 7209248"/>
              <a:gd name="connsiteX10011" fmla="*/ 6907616 w 7427256"/>
              <a:gd name="connsiteY10011" fmla="*/ 3159646 h 7209248"/>
              <a:gd name="connsiteX10012" fmla="*/ 6912096 w 7427256"/>
              <a:gd name="connsiteY10012" fmla="*/ 3168606 h 7209248"/>
              <a:gd name="connsiteX10013" fmla="*/ 6925535 w 7427256"/>
              <a:gd name="connsiteY10013" fmla="*/ 3195483 h 7209248"/>
              <a:gd name="connsiteX10014" fmla="*/ 6943454 w 7427256"/>
              <a:gd name="connsiteY10014" fmla="*/ 3222361 h 7209248"/>
              <a:gd name="connsiteX10015" fmla="*/ 6952414 w 7427256"/>
              <a:gd name="connsiteY10015" fmla="*/ 3226841 h 7209248"/>
              <a:gd name="connsiteX10016" fmla="*/ 6952414 w 7427256"/>
              <a:gd name="connsiteY10016" fmla="*/ 3231321 h 7209248"/>
              <a:gd name="connsiteX10017" fmla="*/ 6961372 w 7427256"/>
              <a:gd name="connsiteY10017" fmla="*/ 3249238 h 7209248"/>
              <a:gd name="connsiteX10018" fmla="*/ 6961372 w 7427256"/>
              <a:gd name="connsiteY10018" fmla="*/ 3253718 h 7209248"/>
              <a:gd name="connsiteX10019" fmla="*/ 6961372 w 7427256"/>
              <a:gd name="connsiteY10019" fmla="*/ 3267157 h 7209248"/>
              <a:gd name="connsiteX10020" fmla="*/ 6970332 w 7427256"/>
              <a:gd name="connsiteY10020" fmla="*/ 3289556 h 7209248"/>
              <a:gd name="connsiteX10021" fmla="*/ 6970332 w 7427256"/>
              <a:gd name="connsiteY10021" fmla="*/ 3302995 h 7209248"/>
              <a:gd name="connsiteX10022" fmla="*/ 6979292 w 7427256"/>
              <a:gd name="connsiteY10022" fmla="*/ 3316434 h 7209248"/>
              <a:gd name="connsiteX10023" fmla="*/ 6997209 w 7427256"/>
              <a:gd name="connsiteY10023" fmla="*/ 3329873 h 7209248"/>
              <a:gd name="connsiteX10024" fmla="*/ 7015128 w 7427256"/>
              <a:gd name="connsiteY10024" fmla="*/ 3329873 h 7209248"/>
              <a:gd name="connsiteX10025" fmla="*/ 7037526 w 7427256"/>
              <a:gd name="connsiteY10025" fmla="*/ 3325393 h 7209248"/>
              <a:gd name="connsiteX10026" fmla="*/ 7042007 w 7427256"/>
              <a:gd name="connsiteY10026" fmla="*/ 3329873 h 7209248"/>
              <a:gd name="connsiteX10027" fmla="*/ 7046486 w 7427256"/>
              <a:gd name="connsiteY10027" fmla="*/ 3343311 h 7209248"/>
              <a:gd name="connsiteX10028" fmla="*/ 7033047 w 7427256"/>
              <a:gd name="connsiteY10028" fmla="*/ 3347791 h 7209248"/>
              <a:gd name="connsiteX10029" fmla="*/ 7006169 w 7427256"/>
              <a:gd name="connsiteY10029" fmla="*/ 3374669 h 7209248"/>
              <a:gd name="connsiteX10030" fmla="*/ 7010648 w 7427256"/>
              <a:gd name="connsiteY10030" fmla="*/ 3383629 h 7209248"/>
              <a:gd name="connsiteX10031" fmla="*/ 7015128 w 7427256"/>
              <a:gd name="connsiteY10031" fmla="*/ 3410507 h 7209248"/>
              <a:gd name="connsiteX10032" fmla="*/ 7006169 w 7427256"/>
              <a:gd name="connsiteY10032" fmla="*/ 3446343 h 7209248"/>
              <a:gd name="connsiteX10033" fmla="*/ 7006169 w 7427256"/>
              <a:gd name="connsiteY10033" fmla="*/ 3464262 h 7209248"/>
              <a:gd name="connsiteX10034" fmla="*/ 7024087 w 7427256"/>
              <a:gd name="connsiteY10034" fmla="*/ 3473222 h 7209248"/>
              <a:gd name="connsiteX10035" fmla="*/ 7024087 w 7427256"/>
              <a:gd name="connsiteY10035" fmla="*/ 3482181 h 7209248"/>
              <a:gd name="connsiteX10036" fmla="*/ 7015128 w 7427256"/>
              <a:gd name="connsiteY10036" fmla="*/ 3491139 h 7209248"/>
              <a:gd name="connsiteX10037" fmla="*/ 7024087 w 7427256"/>
              <a:gd name="connsiteY10037" fmla="*/ 3500099 h 7209248"/>
              <a:gd name="connsiteX10038" fmla="*/ 7024087 w 7427256"/>
              <a:gd name="connsiteY10038" fmla="*/ 3518018 h 7209248"/>
              <a:gd name="connsiteX10039" fmla="*/ 7024087 w 7427256"/>
              <a:gd name="connsiteY10039" fmla="*/ 3531457 h 7209248"/>
              <a:gd name="connsiteX10040" fmla="*/ 7024087 w 7427256"/>
              <a:gd name="connsiteY10040" fmla="*/ 3535936 h 7209248"/>
              <a:gd name="connsiteX10041" fmla="*/ 7024087 w 7427256"/>
              <a:gd name="connsiteY10041" fmla="*/ 3571774 h 7209248"/>
              <a:gd name="connsiteX10042" fmla="*/ 7033047 w 7427256"/>
              <a:gd name="connsiteY10042" fmla="*/ 3580732 h 7209248"/>
              <a:gd name="connsiteX10043" fmla="*/ 7042007 w 7427256"/>
              <a:gd name="connsiteY10043" fmla="*/ 3589692 h 7209248"/>
              <a:gd name="connsiteX10044" fmla="*/ 7024087 w 7427256"/>
              <a:gd name="connsiteY10044" fmla="*/ 3589692 h 7209248"/>
              <a:gd name="connsiteX10045" fmla="*/ 7015128 w 7427256"/>
              <a:gd name="connsiteY10045" fmla="*/ 3598651 h 7209248"/>
              <a:gd name="connsiteX10046" fmla="*/ 7024087 w 7427256"/>
              <a:gd name="connsiteY10046" fmla="*/ 3598651 h 7209248"/>
              <a:gd name="connsiteX10047" fmla="*/ 7042007 w 7427256"/>
              <a:gd name="connsiteY10047" fmla="*/ 3625530 h 7209248"/>
              <a:gd name="connsiteX10048" fmla="*/ 7050966 w 7427256"/>
              <a:gd name="connsiteY10048" fmla="*/ 3638969 h 7209248"/>
              <a:gd name="connsiteX10049" fmla="*/ 7068884 w 7427256"/>
              <a:gd name="connsiteY10049" fmla="*/ 3643448 h 7209248"/>
              <a:gd name="connsiteX10050" fmla="*/ 7077843 w 7427256"/>
              <a:gd name="connsiteY10050" fmla="*/ 3625530 h 7209248"/>
              <a:gd name="connsiteX10051" fmla="*/ 7068884 w 7427256"/>
              <a:gd name="connsiteY10051" fmla="*/ 3616570 h 7209248"/>
              <a:gd name="connsiteX10052" fmla="*/ 7077843 w 7427256"/>
              <a:gd name="connsiteY10052" fmla="*/ 3612090 h 7209248"/>
              <a:gd name="connsiteX10053" fmla="*/ 7104722 w 7427256"/>
              <a:gd name="connsiteY10053" fmla="*/ 3607611 h 7209248"/>
              <a:gd name="connsiteX10054" fmla="*/ 7113680 w 7427256"/>
              <a:gd name="connsiteY10054" fmla="*/ 3589692 h 7209248"/>
              <a:gd name="connsiteX10055" fmla="*/ 7113680 w 7427256"/>
              <a:gd name="connsiteY10055" fmla="*/ 3544896 h 7209248"/>
              <a:gd name="connsiteX10056" fmla="*/ 7122640 w 7427256"/>
              <a:gd name="connsiteY10056" fmla="*/ 3491139 h 7209248"/>
              <a:gd name="connsiteX10057" fmla="*/ 7127120 w 7427256"/>
              <a:gd name="connsiteY10057" fmla="*/ 3482181 h 7209248"/>
              <a:gd name="connsiteX10058" fmla="*/ 7131600 w 7427256"/>
              <a:gd name="connsiteY10058" fmla="*/ 3473222 h 7209248"/>
              <a:gd name="connsiteX10059" fmla="*/ 7136078 w 7427256"/>
              <a:gd name="connsiteY10059" fmla="*/ 3437384 h 7209248"/>
              <a:gd name="connsiteX10060" fmla="*/ 7086802 w 7427256"/>
              <a:gd name="connsiteY10060" fmla="*/ 3410507 h 7209248"/>
              <a:gd name="connsiteX10061" fmla="*/ 7077843 w 7427256"/>
              <a:gd name="connsiteY10061" fmla="*/ 3401547 h 7209248"/>
              <a:gd name="connsiteX10062" fmla="*/ 7113680 w 7427256"/>
              <a:gd name="connsiteY10062" fmla="*/ 3410507 h 7209248"/>
              <a:gd name="connsiteX10063" fmla="*/ 7140558 w 7427256"/>
              <a:gd name="connsiteY10063" fmla="*/ 3401547 h 7209248"/>
              <a:gd name="connsiteX10064" fmla="*/ 7140558 w 7427256"/>
              <a:gd name="connsiteY10064" fmla="*/ 3383629 h 7209248"/>
              <a:gd name="connsiteX10065" fmla="*/ 7149518 w 7427256"/>
              <a:gd name="connsiteY10065" fmla="*/ 3352271 h 7209248"/>
              <a:gd name="connsiteX10066" fmla="*/ 7153998 w 7427256"/>
              <a:gd name="connsiteY10066" fmla="*/ 3329873 h 7209248"/>
              <a:gd name="connsiteX10067" fmla="*/ 7158478 w 7427256"/>
              <a:gd name="connsiteY10067" fmla="*/ 3365710 h 7209248"/>
              <a:gd name="connsiteX10068" fmla="*/ 7167436 w 7427256"/>
              <a:gd name="connsiteY10068" fmla="*/ 3401547 h 7209248"/>
              <a:gd name="connsiteX10069" fmla="*/ 7167436 w 7427256"/>
              <a:gd name="connsiteY10069" fmla="*/ 3419465 h 7209248"/>
              <a:gd name="connsiteX10070" fmla="*/ 7149518 w 7427256"/>
              <a:gd name="connsiteY10070" fmla="*/ 3428425 h 7209248"/>
              <a:gd name="connsiteX10071" fmla="*/ 7158478 w 7427256"/>
              <a:gd name="connsiteY10071" fmla="*/ 3455303 h 7209248"/>
              <a:gd name="connsiteX10072" fmla="*/ 7176395 w 7427256"/>
              <a:gd name="connsiteY10072" fmla="*/ 3464262 h 7209248"/>
              <a:gd name="connsiteX10073" fmla="*/ 7158478 w 7427256"/>
              <a:gd name="connsiteY10073" fmla="*/ 3464262 h 7209248"/>
              <a:gd name="connsiteX10074" fmla="*/ 7149518 w 7427256"/>
              <a:gd name="connsiteY10074" fmla="*/ 3468742 h 7209248"/>
              <a:gd name="connsiteX10075" fmla="*/ 7149518 w 7427256"/>
              <a:gd name="connsiteY10075" fmla="*/ 3473222 h 7209248"/>
              <a:gd name="connsiteX10076" fmla="*/ 7140558 w 7427256"/>
              <a:gd name="connsiteY10076" fmla="*/ 3482181 h 7209248"/>
              <a:gd name="connsiteX10077" fmla="*/ 7131600 w 7427256"/>
              <a:gd name="connsiteY10077" fmla="*/ 3486661 h 7209248"/>
              <a:gd name="connsiteX10078" fmla="*/ 7131600 w 7427256"/>
              <a:gd name="connsiteY10078" fmla="*/ 3500099 h 7209248"/>
              <a:gd name="connsiteX10079" fmla="*/ 7140558 w 7427256"/>
              <a:gd name="connsiteY10079" fmla="*/ 3509058 h 7209248"/>
              <a:gd name="connsiteX10080" fmla="*/ 7158478 w 7427256"/>
              <a:gd name="connsiteY10080" fmla="*/ 3518018 h 7209248"/>
              <a:gd name="connsiteX10081" fmla="*/ 7171916 w 7427256"/>
              <a:gd name="connsiteY10081" fmla="*/ 3531457 h 7209248"/>
              <a:gd name="connsiteX10082" fmla="*/ 7167436 w 7427256"/>
              <a:gd name="connsiteY10082" fmla="*/ 3544896 h 7209248"/>
              <a:gd name="connsiteX10083" fmla="*/ 7149518 w 7427256"/>
              <a:gd name="connsiteY10083" fmla="*/ 3553855 h 7209248"/>
              <a:gd name="connsiteX10084" fmla="*/ 7149518 w 7427256"/>
              <a:gd name="connsiteY10084" fmla="*/ 3562815 h 7209248"/>
              <a:gd name="connsiteX10085" fmla="*/ 7158478 w 7427256"/>
              <a:gd name="connsiteY10085" fmla="*/ 3589692 h 7209248"/>
              <a:gd name="connsiteX10086" fmla="*/ 7149518 w 7427256"/>
              <a:gd name="connsiteY10086" fmla="*/ 3616570 h 7209248"/>
              <a:gd name="connsiteX10087" fmla="*/ 7140558 w 7427256"/>
              <a:gd name="connsiteY10087" fmla="*/ 3621050 h 7209248"/>
              <a:gd name="connsiteX10088" fmla="*/ 7122640 w 7427256"/>
              <a:gd name="connsiteY10088" fmla="*/ 3625530 h 7209248"/>
              <a:gd name="connsiteX10089" fmla="*/ 7113680 w 7427256"/>
              <a:gd name="connsiteY10089" fmla="*/ 3621050 h 7209248"/>
              <a:gd name="connsiteX10090" fmla="*/ 7104722 w 7427256"/>
              <a:gd name="connsiteY10090" fmla="*/ 3625530 h 7209248"/>
              <a:gd name="connsiteX10091" fmla="*/ 7104722 w 7427256"/>
              <a:gd name="connsiteY10091" fmla="*/ 3643448 h 7209248"/>
              <a:gd name="connsiteX10092" fmla="*/ 7113680 w 7427256"/>
              <a:gd name="connsiteY10092" fmla="*/ 3652408 h 7209248"/>
              <a:gd name="connsiteX10093" fmla="*/ 7131600 w 7427256"/>
              <a:gd name="connsiteY10093" fmla="*/ 3652408 h 7209248"/>
              <a:gd name="connsiteX10094" fmla="*/ 7145038 w 7427256"/>
              <a:gd name="connsiteY10094" fmla="*/ 3652408 h 7209248"/>
              <a:gd name="connsiteX10095" fmla="*/ 7149518 w 7427256"/>
              <a:gd name="connsiteY10095" fmla="*/ 3652408 h 7209248"/>
              <a:gd name="connsiteX10096" fmla="*/ 7145038 w 7427256"/>
              <a:gd name="connsiteY10096" fmla="*/ 3656886 h 7209248"/>
              <a:gd name="connsiteX10097" fmla="*/ 7131600 w 7427256"/>
              <a:gd name="connsiteY10097" fmla="*/ 3670326 h 7209248"/>
              <a:gd name="connsiteX10098" fmla="*/ 7113680 w 7427256"/>
              <a:gd name="connsiteY10098" fmla="*/ 3706163 h 7209248"/>
              <a:gd name="connsiteX10099" fmla="*/ 7113680 w 7427256"/>
              <a:gd name="connsiteY10099" fmla="*/ 3724082 h 7209248"/>
              <a:gd name="connsiteX10100" fmla="*/ 7113680 w 7427256"/>
              <a:gd name="connsiteY10100" fmla="*/ 3733041 h 7209248"/>
              <a:gd name="connsiteX10101" fmla="*/ 7104722 w 7427256"/>
              <a:gd name="connsiteY10101" fmla="*/ 3750959 h 7209248"/>
              <a:gd name="connsiteX10102" fmla="*/ 7104722 w 7427256"/>
              <a:gd name="connsiteY10102" fmla="*/ 3764398 h 7209248"/>
              <a:gd name="connsiteX10103" fmla="*/ 7095762 w 7427256"/>
              <a:gd name="connsiteY10103" fmla="*/ 3768878 h 7209248"/>
              <a:gd name="connsiteX10104" fmla="*/ 7086802 w 7427256"/>
              <a:gd name="connsiteY10104" fmla="*/ 3786797 h 7209248"/>
              <a:gd name="connsiteX10105" fmla="*/ 7059924 w 7427256"/>
              <a:gd name="connsiteY10105" fmla="*/ 3786797 h 7209248"/>
              <a:gd name="connsiteX10106" fmla="*/ 7042007 w 7427256"/>
              <a:gd name="connsiteY10106" fmla="*/ 3795756 h 7209248"/>
              <a:gd name="connsiteX10107" fmla="*/ 7042007 w 7427256"/>
              <a:gd name="connsiteY10107" fmla="*/ 3813675 h 7209248"/>
              <a:gd name="connsiteX10108" fmla="*/ 7059924 w 7427256"/>
              <a:gd name="connsiteY10108" fmla="*/ 3849512 h 7209248"/>
              <a:gd name="connsiteX10109" fmla="*/ 7068884 w 7427256"/>
              <a:gd name="connsiteY10109" fmla="*/ 3876390 h 7209248"/>
              <a:gd name="connsiteX10110" fmla="*/ 7059924 w 7427256"/>
              <a:gd name="connsiteY10110" fmla="*/ 3885349 h 7209248"/>
              <a:gd name="connsiteX10111" fmla="*/ 7059924 w 7427256"/>
              <a:gd name="connsiteY10111" fmla="*/ 3903268 h 7209248"/>
              <a:gd name="connsiteX10112" fmla="*/ 7042007 w 7427256"/>
              <a:gd name="connsiteY10112" fmla="*/ 3912228 h 7209248"/>
              <a:gd name="connsiteX10113" fmla="*/ 7042007 w 7427256"/>
              <a:gd name="connsiteY10113" fmla="*/ 3925666 h 7209248"/>
              <a:gd name="connsiteX10114" fmla="*/ 7050966 w 7427256"/>
              <a:gd name="connsiteY10114" fmla="*/ 3921186 h 7209248"/>
              <a:gd name="connsiteX10115" fmla="*/ 7050966 w 7427256"/>
              <a:gd name="connsiteY10115" fmla="*/ 3948064 h 7209248"/>
              <a:gd name="connsiteX10116" fmla="*/ 7042007 w 7427256"/>
              <a:gd name="connsiteY10116" fmla="*/ 3974942 h 7209248"/>
              <a:gd name="connsiteX10117" fmla="*/ 7033047 w 7427256"/>
              <a:gd name="connsiteY10117" fmla="*/ 3992860 h 7209248"/>
              <a:gd name="connsiteX10118" fmla="*/ 7033047 w 7427256"/>
              <a:gd name="connsiteY10118" fmla="*/ 4001820 h 7209248"/>
              <a:gd name="connsiteX10119" fmla="*/ 7033047 w 7427256"/>
              <a:gd name="connsiteY10119" fmla="*/ 4010779 h 7209248"/>
              <a:gd name="connsiteX10120" fmla="*/ 7028568 w 7427256"/>
              <a:gd name="connsiteY10120" fmla="*/ 4015259 h 7209248"/>
              <a:gd name="connsiteX10121" fmla="*/ 7024087 w 7427256"/>
              <a:gd name="connsiteY10121" fmla="*/ 4024218 h 7209248"/>
              <a:gd name="connsiteX10122" fmla="*/ 7024087 w 7427256"/>
              <a:gd name="connsiteY10122" fmla="*/ 4028698 h 7209248"/>
              <a:gd name="connsiteX10123" fmla="*/ 7015128 w 7427256"/>
              <a:gd name="connsiteY10123" fmla="*/ 4046617 h 7209248"/>
              <a:gd name="connsiteX10124" fmla="*/ 7024087 w 7427256"/>
              <a:gd name="connsiteY10124" fmla="*/ 4064534 h 7209248"/>
              <a:gd name="connsiteX10125" fmla="*/ 7050966 w 7427256"/>
              <a:gd name="connsiteY10125" fmla="*/ 4055576 h 7209248"/>
              <a:gd name="connsiteX10126" fmla="*/ 7046486 w 7427256"/>
              <a:gd name="connsiteY10126" fmla="*/ 4064534 h 7209248"/>
              <a:gd name="connsiteX10127" fmla="*/ 7033047 w 7427256"/>
              <a:gd name="connsiteY10127" fmla="*/ 4064534 h 7209248"/>
              <a:gd name="connsiteX10128" fmla="*/ 7024087 w 7427256"/>
              <a:gd name="connsiteY10128" fmla="*/ 4073494 h 7209248"/>
              <a:gd name="connsiteX10129" fmla="*/ 7024087 w 7427256"/>
              <a:gd name="connsiteY10129" fmla="*/ 4082453 h 7209248"/>
              <a:gd name="connsiteX10130" fmla="*/ 7015128 w 7427256"/>
              <a:gd name="connsiteY10130" fmla="*/ 4091413 h 7209248"/>
              <a:gd name="connsiteX10131" fmla="*/ 6979292 w 7427256"/>
              <a:gd name="connsiteY10131" fmla="*/ 4118291 h 7209248"/>
              <a:gd name="connsiteX10132" fmla="*/ 6970332 w 7427256"/>
              <a:gd name="connsiteY10132" fmla="*/ 4127250 h 7209248"/>
              <a:gd name="connsiteX10133" fmla="*/ 6988250 w 7427256"/>
              <a:gd name="connsiteY10133" fmla="*/ 4145169 h 7209248"/>
              <a:gd name="connsiteX10134" fmla="*/ 6988250 w 7427256"/>
              <a:gd name="connsiteY10134" fmla="*/ 4154127 h 7209248"/>
              <a:gd name="connsiteX10135" fmla="*/ 6974812 w 7427256"/>
              <a:gd name="connsiteY10135" fmla="*/ 4154127 h 7209248"/>
              <a:gd name="connsiteX10136" fmla="*/ 6961372 w 7427256"/>
              <a:gd name="connsiteY10136" fmla="*/ 4163087 h 7209248"/>
              <a:gd name="connsiteX10137" fmla="*/ 6952414 w 7427256"/>
              <a:gd name="connsiteY10137" fmla="*/ 4172046 h 7209248"/>
              <a:gd name="connsiteX10138" fmla="*/ 6979292 w 7427256"/>
              <a:gd name="connsiteY10138" fmla="*/ 4181006 h 7209248"/>
              <a:gd name="connsiteX10139" fmla="*/ 6988250 w 7427256"/>
              <a:gd name="connsiteY10139" fmla="*/ 4181006 h 7209248"/>
              <a:gd name="connsiteX10140" fmla="*/ 6961372 w 7427256"/>
              <a:gd name="connsiteY10140" fmla="*/ 4198925 h 7209248"/>
              <a:gd name="connsiteX10141" fmla="*/ 6952414 w 7427256"/>
              <a:gd name="connsiteY10141" fmla="*/ 4207884 h 7209248"/>
              <a:gd name="connsiteX10142" fmla="*/ 6952414 w 7427256"/>
              <a:gd name="connsiteY10142" fmla="*/ 4216843 h 7209248"/>
              <a:gd name="connsiteX10143" fmla="*/ 6943454 w 7427256"/>
              <a:gd name="connsiteY10143" fmla="*/ 4243722 h 7209248"/>
              <a:gd name="connsiteX10144" fmla="*/ 6934494 w 7427256"/>
              <a:gd name="connsiteY10144" fmla="*/ 4270599 h 7209248"/>
              <a:gd name="connsiteX10145" fmla="*/ 6925535 w 7427256"/>
              <a:gd name="connsiteY10145" fmla="*/ 4279558 h 7209248"/>
              <a:gd name="connsiteX10146" fmla="*/ 6916576 w 7427256"/>
              <a:gd name="connsiteY10146" fmla="*/ 4284038 h 7209248"/>
              <a:gd name="connsiteX10147" fmla="*/ 6925535 w 7427256"/>
              <a:gd name="connsiteY10147" fmla="*/ 4288518 h 7209248"/>
              <a:gd name="connsiteX10148" fmla="*/ 6916576 w 7427256"/>
              <a:gd name="connsiteY10148" fmla="*/ 4333314 h 7209248"/>
              <a:gd name="connsiteX10149" fmla="*/ 6912096 w 7427256"/>
              <a:gd name="connsiteY10149" fmla="*/ 4351232 h 7209248"/>
              <a:gd name="connsiteX10150" fmla="*/ 6907616 w 7427256"/>
              <a:gd name="connsiteY10150" fmla="*/ 4360192 h 7209248"/>
              <a:gd name="connsiteX10151" fmla="*/ 6894178 w 7427256"/>
              <a:gd name="connsiteY10151" fmla="*/ 4369151 h 7209248"/>
              <a:gd name="connsiteX10152" fmla="*/ 6880738 w 7427256"/>
              <a:gd name="connsiteY10152" fmla="*/ 4391550 h 7209248"/>
              <a:gd name="connsiteX10153" fmla="*/ 6876260 w 7427256"/>
              <a:gd name="connsiteY10153" fmla="*/ 4409469 h 7209248"/>
              <a:gd name="connsiteX10154" fmla="*/ 6871778 w 7427256"/>
              <a:gd name="connsiteY10154" fmla="*/ 4422907 h 7209248"/>
              <a:gd name="connsiteX10155" fmla="*/ 6867300 w 7427256"/>
              <a:gd name="connsiteY10155" fmla="*/ 4436346 h 7209248"/>
              <a:gd name="connsiteX10156" fmla="*/ 6862821 w 7427256"/>
              <a:gd name="connsiteY10156" fmla="*/ 4445305 h 7209248"/>
              <a:gd name="connsiteX10157" fmla="*/ 6871778 w 7427256"/>
              <a:gd name="connsiteY10157" fmla="*/ 4449785 h 7209248"/>
              <a:gd name="connsiteX10158" fmla="*/ 6862821 w 7427256"/>
              <a:gd name="connsiteY10158" fmla="*/ 4476663 h 7209248"/>
              <a:gd name="connsiteX10159" fmla="*/ 6844901 w 7427256"/>
              <a:gd name="connsiteY10159" fmla="*/ 4503540 h 7209248"/>
              <a:gd name="connsiteX10160" fmla="*/ 6844901 w 7427256"/>
              <a:gd name="connsiteY10160" fmla="*/ 4521459 h 7209248"/>
              <a:gd name="connsiteX10161" fmla="*/ 6835942 w 7427256"/>
              <a:gd name="connsiteY10161" fmla="*/ 4530419 h 7209248"/>
              <a:gd name="connsiteX10162" fmla="*/ 6826984 w 7427256"/>
              <a:gd name="connsiteY10162" fmla="*/ 4548337 h 7209248"/>
              <a:gd name="connsiteX10163" fmla="*/ 6818024 w 7427256"/>
              <a:gd name="connsiteY10163" fmla="*/ 4557297 h 7209248"/>
              <a:gd name="connsiteX10164" fmla="*/ 6826984 w 7427256"/>
              <a:gd name="connsiteY10164" fmla="*/ 4566256 h 7209248"/>
              <a:gd name="connsiteX10165" fmla="*/ 6844901 w 7427256"/>
              <a:gd name="connsiteY10165" fmla="*/ 4584174 h 7209248"/>
              <a:gd name="connsiteX10166" fmla="*/ 6818024 w 7427256"/>
              <a:gd name="connsiteY10166" fmla="*/ 4593133 h 7209248"/>
              <a:gd name="connsiteX10167" fmla="*/ 6782186 w 7427256"/>
              <a:gd name="connsiteY10167" fmla="*/ 4655848 h 7209248"/>
              <a:gd name="connsiteX10168" fmla="*/ 6764268 w 7427256"/>
              <a:gd name="connsiteY10168" fmla="*/ 4691686 h 7209248"/>
              <a:gd name="connsiteX10169" fmla="*/ 6764268 w 7427256"/>
              <a:gd name="connsiteY10169" fmla="*/ 4709605 h 7209248"/>
              <a:gd name="connsiteX10170" fmla="*/ 6764268 w 7427256"/>
              <a:gd name="connsiteY10170" fmla="*/ 4727522 h 7209248"/>
              <a:gd name="connsiteX10171" fmla="*/ 6746350 w 7427256"/>
              <a:gd name="connsiteY10171" fmla="*/ 4736482 h 7209248"/>
              <a:gd name="connsiteX10172" fmla="*/ 6746350 w 7427256"/>
              <a:gd name="connsiteY10172" fmla="*/ 4754401 h 7209248"/>
              <a:gd name="connsiteX10173" fmla="*/ 6764268 w 7427256"/>
              <a:gd name="connsiteY10173" fmla="*/ 4763360 h 7209248"/>
              <a:gd name="connsiteX10174" fmla="*/ 6746350 w 7427256"/>
              <a:gd name="connsiteY10174" fmla="*/ 4763360 h 7209248"/>
              <a:gd name="connsiteX10175" fmla="*/ 6728430 w 7427256"/>
              <a:gd name="connsiteY10175" fmla="*/ 4776799 h 7209248"/>
              <a:gd name="connsiteX10176" fmla="*/ 6710513 w 7427256"/>
              <a:gd name="connsiteY10176" fmla="*/ 4808157 h 7209248"/>
              <a:gd name="connsiteX10177" fmla="*/ 6701553 w 7427256"/>
              <a:gd name="connsiteY10177" fmla="*/ 4835034 h 7209248"/>
              <a:gd name="connsiteX10178" fmla="*/ 6710513 w 7427256"/>
              <a:gd name="connsiteY10178" fmla="*/ 4835034 h 7209248"/>
              <a:gd name="connsiteX10179" fmla="*/ 6714992 w 7427256"/>
              <a:gd name="connsiteY10179" fmla="*/ 4835034 h 7209248"/>
              <a:gd name="connsiteX10180" fmla="*/ 6701553 w 7427256"/>
              <a:gd name="connsiteY10180" fmla="*/ 4839514 h 7209248"/>
              <a:gd name="connsiteX10181" fmla="*/ 6692594 w 7427256"/>
              <a:gd name="connsiteY10181" fmla="*/ 4852953 h 7209248"/>
              <a:gd name="connsiteX10182" fmla="*/ 6701553 w 7427256"/>
              <a:gd name="connsiteY10182" fmla="*/ 4870872 h 7209248"/>
              <a:gd name="connsiteX10183" fmla="*/ 6692594 w 7427256"/>
              <a:gd name="connsiteY10183" fmla="*/ 4906709 h 7209248"/>
              <a:gd name="connsiteX10184" fmla="*/ 6674675 w 7427256"/>
              <a:gd name="connsiteY10184" fmla="*/ 4924627 h 7209248"/>
              <a:gd name="connsiteX10185" fmla="*/ 6665716 w 7427256"/>
              <a:gd name="connsiteY10185" fmla="*/ 4951506 h 7209248"/>
              <a:gd name="connsiteX10186" fmla="*/ 6656756 w 7427256"/>
              <a:gd name="connsiteY10186" fmla="*/ 4987342 h 7209248"/>
              <a:gd name="connsiteX10187" fmla="*/ 6638838 w 7427256"/>
              <a:gd name="connsiteY10187" fmla="*/ 4987342 h 7209248"/>
              <a:gd name="connsiteX10188" fmla="*/ 6620920 w 7427256"/>
              <a:gd name="connsiteY10188" fmla="*/ 4996302 h 7209248"/>
              <a:gd name="connsiteX10189" fmla="*/ 6603001 w 7427256"/>
              <a:gd name="connsiteY10189" fmla="*/ 5014220 h 7209248"/>
              <a:gd name="connsiteX10190" fmla="*/ 6594041 w 7427256"/>
              <a:gd name="connsiteY10190" fmla="*/ 5023180 h 7209248"/>
              <a:gd name="connsiteX10191" fmla="*/ 6594041 w 7427256"/>
              <a:gd name="connsiteY10191" fmla="*/ 5036619 h 7209248"/>
              <a:gd name="connsiteX10192" fmla="*/ 6594041 w 7427256"/>
              <a:gd name="connsiteY10192" fmla="*/ 5041099 h 7209248"/>
              <a:gd name="connsiteX10193" fmla="*/ 6611960 w 7427256"/>
              <a:gd name="connsiteY10193" fmla="*/ 5050058 h 7209248"/>
              <a:gd name="connsiteX10194" fmla="*/ 6629879 w 7427256"/>
              <a:gd name="connsiteY10194" fmla="*/ 5059018 h 7209248"/>
              <a:gd name="connsiteX10195" fmla="*/ 6620920 w 7427256"/>
              <a:gd name="connsiteY10195" fmla="*/ 5076935 h 7209248"/>
              <a:gd name="connsiteX10196" fmla="*/ 6603001 w 7427256"/>
              <a:gd name="connsiteY10196" fmla="*/ 5067976 h 7209248"/>
              <a:gd name="connsiteX10197" fmla="*/ 6558204 w 7427256"/>
              <a:gd name="connsiteY10197" fmla="*/ 5059018 h 7209248"/>
              <a:gd name="connsiteX10198" fmla="*/ 6540286 w 7427256"/>
              <a:gd name="connsiteY10198" fmla="*/ 5059018 h 7209248"/>
              <a:gd name="connsiteX10199" fmla="*/ 6504448 w 7427256"/>
              <a:gd name="connsiteY10199" fmla="*/ 5076935 h 7209248"/>
              <a:gd name="connsiteX10200" fmla="*/ 6504448 w 7427256"/>
              <a:gd name="connsiteY10200" fmla="*/ 5085895 h 7209248"/>
              <a:gd name="connsiteX10201" fmla="*/ 6486530 w 7427256"/>
              <a:gd name="connsiteY10201" fmla="*/ 5094854 h 7209248"/>
              <a:gd name="connsiteX10202" fmla="*/ 6477570 w 7427256"/>
              <a:gd name="connsiteY10202" fmla="*/ 5094854 h 7209248"/>
              <a:gd name="connsiteX10203" fmla="*/ 6468612 w 7427256"/>
              <a:gd name="connsiteY10203" fmla="*/ 5112773 h 7209248"/>
              <a:gd name="connsiteX10204" fmla="*/ 6486530 w 7427256"/>
              <a:gd name="connsiteY10204" fmla="*/ 5130692 h 7209248"/>
              <a:gd name="connsiteX10205" fmla="*/ 6464132 w 7427256"/>
              <a:gd name="connsiteY10205" fmla="*/ 5139651 h 7209248"/>
              <a:gd name="connsiteX10206" fmla="*/ 6437254 w 7427256"/>
              <a:gd name="connsiteY10206" fmla="*/ 5144131 h 7209248"/>
              <a:gd name="connsiteX10207" fmla="*/ 6432774 w 7427256"/>
              <a:gd name="connsiteY10207" fmla="*/ 5157569 h 7209248"/>
              <a:gd name="connsiteX10208" fmla="*/ 6437254 w 7427256"/>
              <a:gd name="connsiteY10208" fmla="*/ 5175488 h 7209248"/>
              <a:gd name="connsiteX10209" fmla="*/ 6432774 w 7427256"/>
              <a:gd name="connsiteY10209" fmla="*/ 5184447 h 7209248"/>
              <a:gd name="connsiteX10210" fmla="*/ 6432774 w 7427256"/>
              <a:gd name="connsiteY10210" fmla="*/ 5188927 h 7209248"/>
              <a:gd name="connsiteX10211" fmla="*/ 6423816 w 7427256"/>
              <a:gd name="connsiteY10211" fmla="*/ 5193407 h 7209248"/>
              <a:gd name="connsiteX10212" fmla="*/ 6405896 w 7427256"/>
              <a:gd name="connsiteY10212" fmla="*/ 5211325 h 7209248"/>
              <a:gd name="connsiteX10213" fmla="*/ 6414856 w 7427256"/>
              <a:gd name="connsiteY10213" fmla="*/ 5220285 h 7209248"/>
              <a:gd name="connsiteX10214" fmla="*/ 6423816 w 7427256"/>
              <a:gd name="connsiteY10214" fmla="*/ 5238203 h 7209248"/>
              <a:gd name="connsiteX10215" fmla="*/ 6410376 w 7427256"/>
              <a:gd name="connsiteY10215" fmla="*/ 5242682 h 7209248"/>
              <a:gd name="connsiteX10216" fmla="*/ 6387978 w 7427256"/>
              <a:gd name="connsiteY10216" fmla="*/ 5229243 h 7209248"/>
              <a:gd name="connsiteX10217" fmla="*/ 6361100 w 7427256"/>
              <a:gd name="connsiteY10217" fmla="*/ 5229243 h 7209248"/>
              <a:gd name="connsiteX10218" fmla="*/ 6379019 w 7427256"/>
              <a:gd name="connsiteY10218" fmla="*/ 5247162 h 7209248"/>
              <a:gd name="connsiteX10219" fmla="*/ 6387978 w 7427256"/>
              <a:gd name="connsiteY10219" fmla="*/ 5256121 h 7209248"/>
              <a:gd name="connsiteX10220" fmla="*/ 6383498 w 7427256"/>
              <a:gd name="connsiteY10220" fmla="*/ 5274040 h 7209248"/>
              <a:gd name="connsiteX10221" fmla="*/ 6370059 w 7427256"/>
              <a:gd name="connsiteY10221" fmla="*/ 5291959 h 7209248"/>
              <a:gd name="connsiteX10222" fmla="*/ 6361100 w 7427256"/>
              <a:gd name="connsiteY10222" fmla="*/ 5305397 h 7209248"/>
              <a:gd name="connsiteX10223" fmla="*/ 6370059 w 7427256"/>
              <a:gd name="connsiteY10223" fmla="*/ 5318836 h 7209248"/>
              <a:gd name="connsiteX10224" fmla="*/ 6370059 w 7427256"/>
              <a:gd name="connsiteY10224" fmla="*/ 5336755 h 7209248"/>
              <a:gd name="connsiteX10225" fmla="*/ 6387978 w 7427256"/>
              <a:gd name="connsiteY10225" fmla="*/ 5336755 h 7209248"/>
              <a:gd name="connsiteX10226" fmla="*/ 6414856 w 7427256"/>
              <a:gd name="connsiteY10226" fmla="*/ 5327796 h 7209248"/>
              <a:gd name="connsiteX10227" fmla="*/ 6441733 w 7427256"/>
              <a:gd name="connsiteY10227" fmla="*/ 5327796 h 7209248"/>
              <a:gd name="connsiteX10228" fmla="*/ 6459652 w 7427256"/>
              <a:gd name="connsiteY10228" fmla="*/ 5336755 h 7209248"/>
              <a:gd name="connsiteX10229" fmla="*/ 6473090 w 7427256"/>
              <a:gd name="connsiteY10229" fmla="*/ 5332275 h 7209248"/>
              <a:gd name="connsiteX10230" fmla="*/ 6491010 w 7427256"/>
              <a:gd name="connsiteY10230" fmla="*/ 5332275 h 7209248"/>
              <a:gd name="connsiteX10231" fmla="*/ 6504448 w 7427256"/>
              <a:gd name="connsiteY10231" fmla="*/ 5336755 h 7209248"/>
              <a:gd name="connsiteX10232" fmla="*/ 6504448 w 7427256"/>
              <a:gd name="connsiteY10232" fmla="*/ 5345715 h 7209248"/>
              <a:gd name="connsiteX10233" fmla="*/ 6499970 w 7427256"/>
              <a:gd name="connsiteY10233" fmla="*/ 5345715 h 7209248"/>
              <a:gd name="connsiteX10234" fmla="*/ 6486530 w 7427256"/>
              <a:gd name="connsiteY10234" fmla="*/ 5350194 h 7209248"/>
              <a:gd name="connsiteX10235" fmla="*/ 6477570 w 7427256"/>
              <a:gd name="connsiteY10235" fmla="*/ 5354674 h 7209248"/>
              <a:gd name="connsiteX10236" fmla="*/ 6437254 w 7427256"/>
              <a:gd name="connsiteY10236" fmla="*/ 5368113 h 7209248"/>
              <a:gd name="connsiteX10237" fmla="*/ 6387978 w 7427256"/>
              <a:gd name="connsiteY10237" fmla="*/ 5390512 h 7209248"/>
              <a:gd name="connsiteX10238" fmla="*/ 6352140 w 7427256"/>
              <a:gd name="connsiteY10238" fmla="*/ 5399470 h 7209248"/>
              <a:gd name="connsiteX10239" fmla="*/ 6334222 w 7427256"/>
              <a:gd name="connsiteY10239" fmla="*/ 5408429 h 7209248"/>
              <a:gd name="connsiteX10240" fmla="*/ 6343182 w 7427256"/>
              <a:gd name="connsiteY10240" fmla="*/ 5417389 h 7209248"/>
              <a:gd name="connsiteX10241" fmla="*/ 6343182 w 7427256"/>
              <a:gd name="connsiteY10241" fmla="*/ 5426348 h 7209248"/>
              <a:gd name="connsiteX10242" fmla="*/ 6271507 w 7427256"/>
              <a:gd name="connsiteY10242" fmla="*/ 5435308 h 7209248"/>
              <a:gd name="connsiteX10243" fmla="*/ 6253588 w 7427256"/>
              <a:gd name="connsiteY10243" fmla="*/ 5444267 h 7209248"/>
              <a:gd name="connsiteX10244" fmla="*/ 6262547 w 7427256"/>
              <a:gd name="connsiteY10244" fmla="*/ 5453226 h 7209248"/>
              <a:gd name="connsiteX10245" fmla="*/ 6258068 w 7427256"/>
              <a:gd name="connsiteY10245" fmla="*/ 5453226 h 7209248"/>
              <a:gd name="connsiteX10246" fmla="*/ 6244630 w 7427256"/>
              <a:gd name="connsiteY10246" fmla="*/ 5453226 h 7209248"/>
              <a:gd name="connsiteX10247" fmla="*/ 6226711 w 7427256"/>
              <a:gd name="connsiteY10247" fmla="*/ 5462186 h 7209248"/>
              <a:gd name="connsiteX10248" fmla="*/ 6217751 w 7427256"/>
              <a:gd name="connsiteY10248" fmla="*/ 5471144 h 7209248"/>
              <a:gd name="connsiteX10249" fmla="*/ 6226711 w 7427256"/>
              <a:gd name="connsiteY10249" fmla="*/ 5471144 h 7209248"/>
              <a:gd name="connsiteX10250" fmla="*/ 6244630 w 7427256"/>
              <a:gd name="connsiteY10250" fmla="*/ 5471144 h 7209248"/>
              <a:gd name="connsiteX10251" fmla="*/ 6262547 w 7427256"/>
              <a:gd name="connsiteY10251" fmla="*/ 5462186 h 7209248"/>
              <a:gd name="connsiteX10252" fmla="*/ 6280466 w 7427256"/>
              <a:gd name="connsiteY10252" fmla="*/ 5466664 h 7209248"/>
              <a:gd name="connsiteX10253" fmla="*/ 6289426 w 7427256"/>
              <a:gd name="connsiteY10253" fmla="*/ 5480104 h 7209248"/>
              <a:gd name="connsiteX10254" fmla="*/ 6298385 w 7427256"/>
              <a:gd name="connsiteY10254" fmla="*/ 5498022 h 7209248"/>
              <a:gd name="connsiteX10255" fmla="*/ 6284946 w 7427256"/>
              <a:gd name="connsiteY10255" fmla="*/ 5502502 h 7209248"/>
              <a:gd name="connsiteX10256" fmla="*/ 6275986 w 7427256"/>
              <a:gd name="connsiteY10256" fmla="*/ 5511462 h 7209248"/>
              <a:gd name="connsiteX10257" fmla="*/ 6262547 w 7427256"/>
              <a:gd name="connsiteY10257" fmla="*/ 5524901 h 7209248"/>
              <a:gd name="connsiteX10258" fmla="*/ 6258068 w 7427256"/>
              <a:gd name="connsiteY10258" fmla="*/ 5524901 h 7209248"/>
              <a:gd name="connsiteX10259" fmla="*/ 6253588 w 7427256"/>
              <a:gd name="connsiteY10259" fmla="*/ 5533860 h 7209248"/>
              <a:gd name="connsiteX10260" fmla="*/ 6244630 w 7427256"/>
              <a:gd name="connsiteY10260" fmla="*/ 5542819 h 7209248"/>
              <a:gd name="connsiteX10261" fmla="*/ 6244630 w 7427256"/>
              <a:gd name="connsiteY10261" fmla="*/ 5524901 h 7209248"/>
              <a:gd name="connsiteX10262" fmla="*/ 6244630 w 7427256"/>
              <a:gd name="connsiteY10262" fmla="*/ 5515941 h 7209248"/>
              <a:gd name="connsiteX10263" fmla="*/ 6253588 w 7427256"/>
              <a:gd name="connsiteY10263" fmla="*/ 5506982 h 7209248"/>
              <a:gd name="connsiteX10264" fmla="*/ 6262547 w 7427256"/>
              <a:gd name="connsiteY10264" fmla="*/ 5489063 h 7209248"/>
              <a:gd name="connsiteX10265" fmla="*/ 6253588 w 7427256"/>
              <a:gd name="connsiteY10265" fmla="*/ 5475624 h 7209248"/>
              <a:gd name="connsiteX10266" fmla="*/ 6235670 w 7427256"/>
              <a:gd name="connsiteY10266" fmla="*/ 5484583 h 7209248"/>
              <a:gd name="connsiteX10267" fmla="*/ 6226711 w 7427256"/>
              <a:gd name="connsiteY10267" fmla="*/ 5506982 h 7209248"/>
              <a:gd name="connsiteX10268" fmla="*/ 6199832 w 7427256"/>
              <a:gd name="connsiteY10268" fmla="*/ 5515941 h 7209248"/>
              <a:gd name="connsiteX10269" fmla="*/ 6146076 w 7427256"/>
              <a:gd name="connsiteY10269" fmla="*/ 5533860 h 7209248"/>
              <a:gd name="connsiteX10270" fmla="*/ 6163996 w 7427256"/>
              <a:gd name="connsiteY10270" fmla="*/ 5533860 h 7209248"/>
              <a:gd name="connsiteX10271" fmla="*/ 6190873 w 7427256"/>
              <a:gd name="connsiteY10271" fmla="*/ 5533860 h 7209248"/>
              <a:gd name="connsiteX10272" fmla="*/ 6199832 w 7427256"/>
              <a:gd name="connsiteY10272" fmla="*/ 5542819 h 7209248"/>
              <a:gd name="connsiteX10273" fmla="*/ 6208792 w 7427256"/>
              <a:gd name="connsiteY10273" fmla="*/ 5551779 h 7209248"/>
              <a:gd name="connsiteX10274" fmla="*/ 6186393 w 7427256"/>
              <a:gd name="connsiteY10274" fmla="*/ 5556259 h 7209248"/>
              <a:gd name="connsiteX10275" fmla="*/ 6163996 w 7427256"/>
              <a:gd name="connsiteY10275" fmla="*/ 5556259 h 7209248"/>
              <a:gd name="connsiteX10276" fmla="*/ 6155036 w 7427256"/>
              <a:gd name="connsiteY10276" fmla="*/ 5560737 h 7209248"/>
              <a:gd name="connsiteX10277" fmla="*/ 6163996 w 7427256"/>
              <a:gd name="connsiteY10277" fmla="*/ 5569697 h 7209248"/>
              <a:gd name="connsiteX10278" fmla="*/ 6163996 w 7427256"/>
              <a:gd name="connsiteY10278" fmla="*/ 5587615 h 7209248"/>
              <a:gd name="connsiteX10279" fmla="*/ 6137118 w 7427256"/>
              <a:gd name="connsiteY10279" fmla="*/ 5605534 h 7209248"/>
              <a:gd name="connsiteX10280" fmla="*/ 6119199 w 7427256"/>
              <a:gd name="connsiteY10280" fmla="*/ 5618973 h 7209248"/>
              <a:gd name="connsiteX10281" fmla="*/ 6110239 w 7427256"/>
              <a:gd name="connsiteY10281" fmla="*/ 5623453 h 7209248"/>
              <a:gd name="connsiteX10282" fmla="*/ 6092322 w 7427256"/>
              <a:gd name="connsiteY10282" fmla="*/ 5632413 h 7209248"/>
              <a:gd name="connsiteX10283" fmla="*/ 6092322 w 7427256"/>
              <a:gd name="connsiteY10283" fmla="*/ 5641371 h 7209248"/>
              <a:gd name="connsiteX10284" fmla="*/ 6101280 w 7427256"/>
              <a:gd name="connsiteY10284" fmla="*/ 5645851 h 7209248"/>
              <a:gd name="connsiteX10285" fmla="*/ 6101280 w 7427256"/>
              <a:gd name="connsiteY10285" fmla="*/ 5650330 h 7209248"/>
              <a:gd name="connsiteX10286" fmla="*/ 6083362 w 7427256"/>
              <a:gd name="connsiteY10286" fmla="*/ 5668249 h 7209248"/>
              <a:gd name="connsiteX10287" fmla="*/ 6074402 w 7427256"/>
              <a:gd name="connsiteY10287" fmla="*/ 5659290 h 7209248"/>
              <a:gd name="connsiteX10288" fmla="*/ 6083362 w 7427256"/>
              <a:gd name="connsiteY10288" fmla="*/ 5659290 h 7209248"/>
              <a:gd name="connsiteX10289" fmla="*/ 6092322 w 7427256"/>
              <a:gd name="connsiteY10289" fmla="*/ 5650330 h 7209248"/>
              <a:gd name="connsiteX10290" fmla="*/ 6074402 w 7427256"/>
              <a:gd name="connsiteY10290" fmla="*/ 5650330 h 7209248"/>
              <a:gd name="connsiteX10291" fmla="*/ 6060964 w 7427256"/>
              <a:gd name="connsiteY10291" fmla="*/ 5654810 h 7209248"/>
              <a:gd name="connsiteX10292" fmla="*/ 6056484 w 7427256"/>
              <a:gd name="connsiteY10292" fmla="*/ 5668249 h 7209248"/>
              <a:gd name="connsiteX10293" fmla="*/ 6038565 w 7427256"/>
              <a:gd name="connsiteY10293" fmla="*/ 5686168 h 7209248"/>
              <a:gd name="connsiteX10294" fmla="*/ 6029606 w 7427256"/>
              <a:gd name="connsiteY10294" fmla="*/ 5677209 h 7209248"/>
              <a:gd name="connsiteX10295" fmla="*/ 6011688 w 7427256"/>
              <a:gd name="connsiteY10295" fmla="*/ 5695127 h 7209248"/>
              <a:gd name="connsiteX10296" fmla="*/ 6011688 w 7427256"/>
              <a:gd name="connsiteY10296" fmla="*/ 5722006 h 7209248"/>
              <a:gd name="connsiteX10297" fmla="*/ 6011688 w 7427256"/>
              <a:gd name="connsiteY10297" fmla="*/ 5730964 h 7209248"/>
              <a:gd name="connsiteX10298" fmla="*/ 6002728 w 7427256"/>
              <a:gd name="connsiteY10298" fmla="*/ 5739923 h 7209248"/>
              <a:gd name="connsiteX10299" fmla="*/ 5975850 w 7427256"/>
              <a:gd name="connsiteY10299" fmla="*/ 5753362 h 7209248"/>
              <a:gd name="connsiteX10300" fmla="*/ 5962411 w 7427256"/>
              <a:gd name="connsiteY10300" fmla="*/ 5762322 h 7209248"/>
              <a:gd name="connsiteX10301" fmla="*/ 5966891 w 7427256"/>
              <a:gd name="connsiteY10301" fmla="*/ 5784720 h 7209248"/>
              <a:gd name="connsiteX10302" fmla="*/ 5966891 w 7427256"/>
              <a:gd name="connsiteY10302" fmla="*/ 5798160 h 7209248"/>
              <a:gd name="connsiteX10303" fmla="*/ 5957932 w 7427256"/>
              <a:gd name="connsiteY10303" fmla="*/ 5811598 h 7209248"/>
              <a:gd name="connsiteX10304" fmla="*/ 5957932 w 7427256"/>
              <a:gd name="connsiteY10304" fmla="*/ 5818318 h 7209248"/>
              <a:gd name="connsiteX10305" fmla="*/ 5957932 w 7427256"/>
              <a:gd name="connsiteY10305" fmla="*/ 5820557 h 7209248"/>
              <a:gd name="connsiteX10306" fmla="*/ 5951212 w 7427256"/>
              <a:gd name="connsiteY10306" fmla="*/ 5818318 h 7209248"/>
              <a:gd name="connsiteX10307" fmla="*/ 5948972 w 7427256"/>
              <a:gd name="connsiteY10307" fmla="*/ 5811598 h 7209248"/>
              <a:gd name="connsiteX10308" fmla="*/ 5931054 w 7427256"/>
              <a:gd name="connsiteY10308" fmla="*/ 5811598 h 7209248"/>
              <a:gd name="connsiteX10309" fmla="*/ 5922094 w 7427256"/>
              <a:gd name="connsiteY10309" fmla="*/ 5811598 h 7209248"/>
              <a:gd name="connsiteX10310" fmla="*/ 5908656 w 7427256"/>
              <a:gd name="connsiteY10310" fmla="*/ 5802638 h 7209248"/>
              <a:gd name="connsiteX10311" fmla="*/ 5908656 w 7427256"/>
              <a:gd name="connsiteY10311" fmla="*/ 5811598 h 7209248"/>
              <a:gd name="connsiteX10312" fmla="*/ 5913134 w 7427256"/>
              <a:gd name="connsiteY10312" fmla="*/ 5829516 h 7209248"/>
              <a:gd name="connsiteX10313" fmla="*/ 5913134 w 7427256"/>
              <a:gd name="connsiteY10313" fmla="*/ 5838476 h 7209248"/>
              <a:gd name="connsiteX10314" fmla="*/ 5922094 w 7427256"/>
              <a:gd name="connsiteY10314" fmla="*/ 5829516 h 7209248"/>
              <a:gd name="connsiteX10315" fmla="*/ 5940014 w 7427256"/>
              <a:gd name="connsiteY10315" fmla="*/ 5829516 h 7209248"/>
              <a:gd name="connsiteX10316" fmla="*/ 5957932 w 7427256"/>
              <a:gd name="connsiteY10316" fmla="*/ 5820557 h 7209248"/>
              <a:gd name="connsiteX10317" fmla="*/ 5975850 w 7427256"/>
              <a:gd name="connsiteY10317" fmla="*/ 5811598 h 7209248"/>
              <a:gd name="connsiteX10318" fmla="*/ 5989288 w 7427256"/>
              <a:gd name="connsiteY10318" fmla="*/ 5793680 h 7209248"/>
              <a:gd name="connsiteX10319" fmla="*/ 6002728 w 7427256"/>
              <a:gd name="connsiteY10319" fmla="*/ 5784720 h 7209248"/>
              <a:gd name="connsiteX10320" fmla="*/ 6020646 w 7427256"/>
              <a:gd name="connsiteY10320" fmla="*/ 5793680 h 7209248"/>
              <a:gd name="connsiteX10321" fmla="*/ 6025126 w 7427256"/>
              <a:gd name="connsiteY10321" fmla="*/ 5807118 h 7209248"/>
              <a:gd name="connsiteX10322" fmla="*/ 6011688 w 7427256"/>
              <a:gd name="connsiteY10322" fmla="*/ 5820557 h 7209248"/>
              <a:gd name="connsiteX10323" fmla="*/ 6002728 w 7427256"/>
              <a:gd name="connsiteY10323" fmla="*/ 5838476 h 7209248"/>
              <a:gd name="connsiteX10324" fmla="*/ 5993768 w 7427256"/>
              <a:gd name="connsiteY10324" fmla="*/ 5847435 h 7209248"/>
              <a:gd name="connsiteX10325" fmla="*/ 5975850 w 7427256"/>
              <a:gd name="connsiteY10325" fmla="*/ 5856395 h 7209248"/>
              <a:gd name="connsiteX10326" fmla="*/ 5993768 w 7427256"/>
              <a:gd name="connsiteY10326" fmla="*/ 5874312 h 7209248"/>
              <a:gd name="connsiteX10327" fmla="*/ 5993768 w 7427256"/>
              <a:gd name="connsiteY10327" fmla="*/ 5910150 h 7209248"/>
              <a:gd name="connsiteX10328" fmla="*/ 5966891 w 7427256"/>
              <a:gd name="connsiteY10328" fmla="*/ 5910150 h 7209248"/>
              <a:gd name="connsiteX10329" fmla="*/ 5975850 w 7427256"/>
              <a:gd name="connsiteY10329" fmla="*/ 5892231 h 7209248"/>
              <a:gd name="connsiteX10330" fmla="*/ 5984810 w 7427256"/>
              <a:gd name="connsiteY10330" fmla="*/ 5883272 h 7209248"/>
              <a:gd name="connsiteX10331" fmla="*/ 5975850 w 7427256"/>
              <a:gd name="connsiteY10331" fmla="*/ 5874312 h 7209248"/>
              <a:gd name="connsiteX10332" fmla="*/ 5948972 w 7427256"/>
              <a:gd name="connsiteY10332" fmla="*/ 5865354 h 7209248"/>
              <a:gd name="connsiteX10333" fmla="*/ 5940014 w 7427256"/>
              <a:gd name="connsiteY10333" fmla="*/ 5847435 h 7209248"/>
              <a:gd name="connsiteX10334" fmla="*/ 5931054 w 7427256"/>
              <a:gd name="connsiteY10334" fmla="*/ 5865354 h 7209248"/>
              <a:gd name="connsiteX10335" fmla="*/ 5904176 w 7427256"/>
              <a:gd name="connsiteY10335" fmla="*/ 5874312 h 7209248"/>
              <a:gd name="connsiteX10336" fmla="*/ 5886257 w 7427256"/>
              <a:gd name="connsiteY10336" fmla="*/ 5874312 h 7209248"/>
              <a:gd name="connsiteX10337" fmla="*/ 5877298 w 7427256"/>
              <a:gd name="connsiteY10337" fmla="*/ 5865354 h 7209248"/>
              <a:gd name="connsiteX10338" fmla="*/ 5868338 w 7427256"/>
              <a:gd name="connsiteY10338" fmla="*/ 5874312 h 7209248"/>
              <a:gd name="connsiteX10339" fmla="*/ 5823542 w 7427256"/>
              <a:gd name="connsiteY10339" fmla="*/ 5910150 h 7209248"/>
              <a:gd name="connsiteX10340" fmla="*/ 5814582 w 7427256"/>
              <a:gd name="connsiteY10340" fmla="*/ 5901191 h 7209248"/>
              <a:gd name="connsiteX10341" fmla="*/ 5805624 w 7427256"/>
              <a:gd name="connsiteY10341" fmla="*/ 5910150 h 7209248"/>
              <a:gd name="connsiteX10342" fmla="*/ 5805624 w 7427256"/>
              <a:gd name="connsiteY10342" fmla="*/ 5919110 h 7209248"/>
              <a:gd name="connsiteX10343" fmla="*/ 5796664 w 7427256"/>
              <a:gd name="connsiteY10343" fmla="*/ 5892231 h 7209248"/>
              <a:gd name="connsiteX10344" fmla="*/ 5787705 w 7427256"/>
              <a:gd name="connsiteY10344" fmla="*/ 5874312 h 7209248"/>
              <a:gd name="connsiteX10345" fmla="*/ 5778745 w 7427256"/>
              <a:gd name="connsiteY10345" fmla="*/ 5883272 h 7209248"/>
              <a:gd name="connsiteX10346" fmla="*/ 5778745 w 7427256"/>
              <a:gd name="connsiteY10346" fmla="*/ 5901191 h 7209248"/>
              <a:gd name="connsiteX10347" fmla="*/ 5769786 w 7427256"/>
              <a:gd name="connsiteY10347" fmla="*/ 5905670 h 7209248"/>
              <a:gd name="connsiteX10348" fmla="*/ 5778745 w 7427256"/>
              <a:gd name="connsiteY10348" fmla="*/ 5919110 h 7209248"/>
              <a:gd name="connsiteX10349" fmla="*/ 5769786 w 7427256"/>
              <a:gd name="connsiteY10349" fmla="*/ 5954947 h 7209248"/>
              <a:gd name="connsiteX10350" fmla="*/ 5769786 w 7427256"/>
              <a:gd name="connsiteY10350" fmla="*/ 5972865 h 7209248"/>
              <a:gd name="connsiteX10351" fmla="*/ 5778745 w 7427256"/>
              <a:gd name="connsiteY10351" fmla="*/ 5981824 h 7209248"/>
              <a:gd name="connsiteX10352" fmla="*/ 5778745 w 7427256"/>
              <a:gd name="connsiteY10352" fmla="*/ 5990784 h 7209248"/>
              <a:gd name="connsiteX10353" fmla="*/ 5751868 w 7427256"/>
              <a:gd name="connsiteY10353" fmla="*/ 5999743 h 7209248"/>
              <a:gd name="connsiteX10354" fmla="*/ 5751868 w 7427256"/>
              <a:gd name="connsiteY10354" fmla="*/ 6008703 h 7209248"/>
              <a:gd name="connsiteX10355" fmla="*/ 5742908 w 7427256"/>
              <a:gd name="connsiteY10355" fmla="*/ 6008703 h 7209248"/>
              <a:gd name="connsiteX10356" fmla="*/ 5733948 w 7427256"/>
              <a:gd name="connsiteY10356" fmla="*/ 5986304 h 7209248"/>
              <a:gd name="connsiteX10357" fmla="*/ 5716031 w 7427256"/>
              <a:gd name="connsiteY10357" fmla="*/ 5981824 h 7209248"/>
              <a:gd name="connsiteX10358" fmla="*/ 5711551 w 7427256"/>
              <a:gd name="connsiteY10358" fmla="*/ 5986304 h 7209248"/>
              <a:gd name="connsiteX10359" fmla="*/ 5698112 w 7427256"/>
              <a:gd name="connsiteY10359" fmla="*/ 5990784 h 7209248"/>
              <a:gd name="connsiteX10360" fmla="*/ 5689152 w 7427256"/>
              <a:gd name="connsiteY10360" fmla="*/ 5990784 h 7209248"/>
              <a:gd name="connsiteX10361" fmla="*/ 5689152 w 7427256"/>
              <a:gd name="connsiteY10361" fmla="*/ 5999743 h 7209248"/>
              <a:gd name="connsiteX10362" fmla="*/ 5684674 w 7427256"/>
              <a:gd name="connsiteY10362" fmla="*/ 6017662 h 7209248"/>
              <a:gd name="connsiteX10363" fmla="*/ 5675714 w 7427256"/>
              <a:gd name="connsiteY10363" fmla="*/ 6022142 h 7209248"/>
              <a:gd name="connsiteX10364" fmla="*/ 5671234 w 7427256"/>
              <a:gd name="connsiteY10364" fmla="*/ 6008703 h 7209248"/>
              <a:gd name="connsiteX10365" fmla="*/ 5666754 w 7427256"/>
              <a:gd name="connsiteY10365" fmla="*/ 6004223 h 7209248"/>
              <a:gd name="connsiteX10366" fmla="*/ 5662274 w 7427256"/>
              <a:gd name="connsiteY10366" fmla="*/ 6026621 h 7209248"/>
              <a:gd name="connsiteX10367" fmla="*/ 5644356 w 7427256"/>
              <a:gd name="connsiteY10367" fmla="*/ 6035581 h 7209248"/>
              <a:gd name="connsiteX10368" fmla="*/ 5653316 w 7427256"/>
              <a:gd name="connsiteY10368" fmla="*/ 6044539 h 7209248"/>
              <a:gd name="connsiteX10369" fmla="*/ 5657794 w 7427256"/>
              <a:gd name="connsiteY10369" fmla="*/ 6053499 h 7209248"/>
              <a:gd name="connsiteX10370" fmla="*/ 5653316 w 7427256"/>
              <a:gd name="connsiteY10370" fmla="*/ 6071417 h 7209248"/>
              <a:gd name="connsiteX10371" fmla="*/ 5644356 w 7427256"/>
              <a:gd name="connsiteY10371" fmla="*/ 6062458 h 7209248"/>
              <a:gd name="connsiteX10372" fmla="*/ 5626437 w 7427256"/>
              <a:gd name="connsiteY10372" fmla="*/ 6053499 h 7209248"/>
              <a:gd name="connsiteX10373" fmla="*/ 5604040 w 7427256"/>
              <a:gd name="connsiteY10373" fmla="*/ 6044539 h 7209248"/>
              <a:gd name="connsiteX10374" fmla="*/ 5577162 w 7427256"/>
              <a:gd name="connsiteY10374" fmla="*/ 6040059 h 7209248"/>
              <a:gd name="connsiteX10375" fmla="*/ 5545804 w 7427256"/>
              <a:gd name="connsiteY10375" fmla="*/ 6053499 h 7209248"/>
              <a:gd name="connsiteX10376" fmla="*/ 5501008 w 7427256"/>
              <a:gd name="connsiteY10376" fmla="*/ 6053499 h 7209248"/>
              <a:gd name="connsiteX10377" fmla="*/ 5492048 w 7427256"/>
              <a:gd name="connsiteY10377" fmla="*/ 6071417 h 7209248"/>
              <a:gd name="connsiteX10378" fmla="*/ 5505488 w 7427256"/>
              <a:gd name="connsiteY10378" fmla="*/ 6071417 h 7209248"/>
              <a:gd name="connsiteX10379" fmla="*/ 5509966 w 7427256"/>
              <a:gd name="connsiteY10379" fmla="*/ 6080377 h 7209248"/>
              <a:gd name="connsiteX10380" fmla="*/ 5518926 w 7427256"/>
              <a:gd name="connsiteY10380" fmla="*/ 6089336 h 7209248"/>
              <a:gd name="connsiteX10381" fmla="*/ 5527886 w 7427256"/>
              <a:gd name="connsiteY10381" fmla="*/ 6098296 h 7209248"/>
              <a:gd name="connsiteX10382" fmla="*/ 5527886 w 7427256"/>
              <a:gd name="connsiteY10382" fmla="*/ 6102775 h 7209248"/>
              <a:gd name="connsiteX10383" fmla="*/ 5518926 w 7427256"/>
              <a:gd name="connsiteY10383" fmla="*/ 6107255 h 7209248"/>
              <a:gd name="connsiteX10384" fmla="*/ 5509966 w 7427256"/>
              <a:gd name="connsiteY10384" fmla="*/ 6116214 h 7209248"/>
              <a:gd name="connsiteX10385" fmla="*/ 5509966 w 7427256"/>
              <a:gd name="connsiteY10385" fmla="*/ 6134132 h 7209248"/>
              <a:gd name="connsiteX10386" fmla="*/ 5518926 w 7427256"/>
              <a:gd name="connsiteY10386" fmla="*/ 6152051 h 7209248"/>
              <a:gd name="connsiteX10387" fmla="*/ 5536844 w 7427256"/>
              <a:gd name="connsiteY10387" fmla="*/ 6152051 h 7209248"/>
              <a:gd name="connsiteX10388" fmla="*/ 5536844 w 7427256"/>
              <a:gd name="connsiteY10388" fmla="*/ 6161010 h 7209248"/>
              <a:gd name="connsiteX10389" fmla="*/ 5527886 w 7427256"/>
              <a:gd name="connsiteY10389" fmla="*/ 6178929 h 7209248"/>
              <a:gd name="connsiteX10390" fmla="*/ 5527886 w 7427256"/>
              <a:gd name="connsiteY10390" fmla="*/ 6196848 h 7209248"/>
              <a:gd name="connsiteX10391" fmla="*/ 5545804 w 7427256"/>
              <a:gd name="connsiteY10391" fmla="*/ 6223725 h 7209248"/>
              <a:gd name="connsiteX10392" fmla="*/ 5536844 w 7427256"/>
              <a:gd name="connsiteY10392" fmla="*/ 6223725 h 7209248"/>
              <a:gd name="connsiteX10393" fmla="*/ 5527886 w 7427256"/>
              <a:gd name="connsiteY10393" fmla="*/ 6223725 h 7209248"/>
              <a:gd name="connsiteX10394" fmla="*/ 5523406 w 7427256"/>
              <a:gd name="connsiteY10394" fmla="*/ 6196848 h 7209248"/>
              <a:gd name="connsiteX10395" fmla="*/ 5492048 w 7427256"/>
              <a:gd name="connsiteY10395" fmla="*/ 6178929 h 7209248"/>
              <a:gd name="connsiteX10396" fmla="*/ 5465170 w 7427256"/>
              <a:gd name="connsiteY10396" fmla="*/ 6169970 h 7209248"/>
              <a:gd name="connsiteX10397" fmla="*/ 5456211 w 7427256"/>
              <a:gd name="connsiteY10397" fmla="*/ 6169970 h 7209248"/>
              <a:gd name="connsiteX10398" fmla="*/ 5447251 w 7427256"/>
              <a:gd name="connsiteY10398" fmla="*/ 6152051 h 7209248"/>
              <a:gd name="connsiteX10399" fmla="*/ 5447251 w 7427256"/>
              <a:gd name="connsiteY10399" fmla="*/ 6143092 h 7209248"/>
              <a:gd name="connsiteX10400" fmla="*/ 5411414 w 7427256"/>
              <a:gd name="connsiteY10400" fmla="*/ 6143092 h 7209248"/>
              <a:gd name="connsiteX10401" fmla="*/ 5366618 w 7427256"/>
              <a:gd name="connsiteY10401" fmla="*/ 6134132 h 7209248"/>
              <a:gd name="connsiteX10402" fmla="*/ 5357658 w 7427256"/>
              <a:gd name="connsiteY10402" fmla="*/ 6125174 h 7209248"/>
              <a:gd name="connsiteX10403" fmla="*/ 5353180 w 7427256"/>
              <a:gd name="connsiteY10403" fmla="*/ 6129654 h 7209248"/>
              <a:gd name="connsiteX10404" fmla="*/ 5357658 w 7427256"/>
              <a:gd name="connsiteY10404" fmla="*/ 6143092 h 7209248"/>
              <a:gd name="connsiteX10405" fmla="*/ 5366618 w 7427256"/>
              <a:gd name="connsiteY10405" fmla="*/ 6178929 h 7209248"/>
              <a:gd name="connsiteX10406" fmla="*/ 5339740 w 7427256"/>
              <a:gd name="connsiteY10406" fmla="*/ 6187889 h 7209248"/>
              <a:gd name="connsiteX10407" fmla="*/ 5330780 w 7427256"/>
              <a:gd name="connsiteY10407" fmla="*/ 6214766 h 7209248"/>
              <a:gd name="connsiteX10408" fmla="*/ 5317342 w 7427256"/>
              <a:gd name="connsiteY10408" fmla="*/ 6219246 h 7209248"/>
              <a:gd name="connsiteX10409" fmla="*/ 5312364 w 7427256"/>
              <a:gd name="connsiteY10409" fmla="*/ 6222232 h 7209248"/>
              <a:gd name="connsiteX10410" fmla="*/ 5310622 w 7427256"/>
              <a:gd name="connsiteY10410" fmla="*/ 6217006 h 7209248"/>
              <a:gd name="connsiteX10411" fmla="*/ 5303903 w 7427256"/>
              <a:gd name="connsiteY10411" fmla="*/ 6214766 h 7209248"/>
              <a:gd name="connsiteX10412" fmla="*/ 5285984 w 7427256"/>
              <a:gd name="connsiteY10412" fmla="*/ 6210286 h 7209248"/>
              <a:gd name="connsiteX10413" fmla="*/ 5277026 w 7427256"/>
              <a:gd name="connsiteY10413" fmla="*/ 6223725 h 7209248"/>
              <a:gd name="connsiteX10414" fmla="*/ 5272546 w 7427256"/>
              <a:gd name="connsiteY10414" fmla="*/ 6228205 h 7209248"/>
              <a:gd name="connsiteX10415" fmla="*/ 5268066 w 7427256"/>
              <a:gd name="connsiteY10415" fmla="*/ 6232685 h 7209248"/>
              <a:gd name="connsiteX10416" fmla="*/ 5245668 w 7427256"/>
              <a:gd name="connsiteY10416" fmla="*/ 6237164 h 7209248"/>
              <a:gd name="connsiteX10417" fmla="*/ 5223269 w 7427256"/>
              <a:gd name="connsiteY10417" fmla="*/ 6241644 h 7209248"/>
              <a:gd name="connsiteX10418" fmla="*/ 5214310 w 7427256"/>
              <a:gd name="connsiteY10418" fmla="*/ 6250604 h 7209248"/>
              <a:gd name="connsiteX10419" fmla="*/ 5277026 w 7427256"/>
              <a:gd name="connsiteY10419" fmla="*/ 6250604 h 7209248"/>
              <a:gd name="connsiteX10420" fmla="*/ 5285984 w 7427256"/>
              <a:gd name="connsiteY10420" fmla="*/ 6250604 h 7209248"/>
              <a:gd name="connsiteX10421" fmla="*/ 5277026 w 7427256"/>
              <a:gd name="connsiteY10421" fmla="*/ 6255083 h 7209248"/>
              <a:gd name="connsiteX10422" fmla="*/ 5259106 w 7427256"/>
              <a:gd name="connsiteY10422" fmla="*/ 6259563 h 7209248"/>
              <a:gd name="connsiteX10423" fmla="*/ 5241188 w 7427256"/>
              <a:gd name="connsiteY10423" fmla="*/ 6281960 h 7209248"/>
              <a:gd name="connsiteX10424" fmla="*/ 5232229 w 7427256"/>
              <a:gd name="connsiteY10424" fmla="*/ 6308839 h 7209248"/>
              <a:gd name="connsiteX10425" fmla="*/ 5223269 w 7427256"/>
              <a:gd name="connsiteY10425" fmla="*/ 6304359 h 7209248"/>
              <a:gd name="connsiteX10426" fmla="*/ 5205350 w 7427256"/>
              <a:gd name="connsiteY10426" fmla="*/ 6304359 h 7209248"/>
              <a:gd name="connsiteX10427" fmla="*/ 5169514 w 7427256"/>
              <a:gd name="connsiteY10427" fmla="*/ 6313318 h 7209248"/>
              <a:gd name="connsiteX10428" fmla="*/ 5124717 w 7427256"/>
              <a:gd name="connsiteY10428" fmla="*/ 6331237 h 7209248"/>
              <a:gd name="connsiteX10429" fmla="*/ 5115757 w 7427256"/>
              <a:gd name="connsiteY10429" fmla="*/ 6331237 h 7209248"/>
              <a:gd name="connsiteX10430" fmla="*/ 5088880 w 7427256"/>
              <a:gd name="connsiteY10430" fmla="*/ 6322278 h 7209248"/>
              <a:gd name="connsiteX10431" fmla="*/ 5079921 w 7427256"/>
              <a:gd name="connsiteY10431" fmla="*/ 6304359 h 7209248"/>
              <a:gd name="connsiteX10432" fmla="*/ 5062002 w 7427256"/>
              <a:gd name="connsiteY10432" fmla="*/ 6304359 h 7209248"/>
              <a:gd name="connsiteX10433" fmla="*/ 5035124 w 7427256"/>
              <a:gd name="connsiteY10433" fmla="*/ 6322278 h 7209248"/>
              <a:gd name="connsiteX10434" fmla="*/ 5017206 w 7427256"/>
              <a:gd name="connsiteY10434" fmla="*/ 6331237 h 7209248"/>
              <a:gd name="connsiteX10435" fmla="*/ 5012726 w 7427256"/>
              <a:gd name="connsiteY10435" fmla="*/ 6335717 h 7209248"/>
              <a:gd name="connsiteX10436" fmla="*/ 5008246 w 7427256"/>
              <a:gd name="connsiteY10436" fmla="*/ 6340197 h 7209248"/>
              <a:gd name="connsiteX10437" fmla="*/ 4990328 w 7427256"/>
              <a:gd name="connsiteY10437" fmla="*/ 6349156 h 7209248"/>
              <a:gd name="connsiteX10438" fmla="*/ 4985848 w 7427256"/>
              <a:gd name="connsiteY10438" fmla="*/ 6362595 h 7209248"/>
              <a:gd name="connsiteX10439" fmla="*/ 4963450 w 7427256"/>
              <a:gd name="connsiteY10439" fmla="*/ 6367075 h 7209248"/>
              <a:gd name="connsiteX10440" fmla="*/ 4941052 w 7427256"/>
              <a:gd name="connsiteY10440" fmla="*/ 6367075 h 7209248"/>
              <a:gd name="connsiteX10441" fmla="*/ 4936572 w 7427256"/>
              <a:gd name="connsiteY10441" fmla="*/ 6376033 h 7209248"/>
              <a:gd name="connsiteX10442" fmla="*/ 4941052 w 7427256"/>
              <a:gd name="connsiteY10442" fmla="*/ 6393952 h 7209248"/>
              <a:gd name="connsiteX10443" fmla="*/ 4954490 w 7427256"/>
              <a:gd name="connsiteY10443" fmla="*/ 6393952 h 7209248"/>
              <a:gd name="connsiteX10444" fmla="*/ 4990328 w 7427256"/>
              <a:gd name="connsiteY10444" fmla="*/ 6393952 h 7209248"/>
              <a:gd name="connsiteX10445" fmla="*/ 4976889 w 7427256"/>
              <a:gd name="connsiteY10445" fmla="*/ 6398432 h 7209248"/>
              <a:gd name="connsiteX10446" fmla="*/ 4958970 w 7427256"/>
              <a:gd name="connsiteY10446" fmla="*/ 6402911 h 7209248"/>
              <a:gd name="connsiteX10447" fmla="*/ 4936572 w 7427256"/>
              <a:gd name="connsiteY10447" fmla="*/ 6402911 h 7209248"/>
              <a:gd name="connsiteX10448" fmla="*/ 4918654 w 7427256"/>
              <a:gd name="connsiteY10448" fmla="*/ 6402911 h 7209248"/>
              <a:gd name="connsiteX10449" fmla="*/ 4909694 w 7427256"/>
              <a:gd name="connsiteY10449" fmla="*/ 6411871 h 7209248"/>
              <a:gd name="connsiteX10450" fmla="*/ 4900735 w 7427256"/>
              <a:gd name="connsiteY10450" fmla="*/ 6393952 h 7209248"/>
              <a:gd name="connsiteX10451" fmla="*/ 4909694 w 7427256"/>
              <a:gd name="connsiteY10451" fmla="*/ 6367075 h 7209248"/>
              <a:gd name="connsiteX10452" fmla="*/ 4909694 w 7427256"/>
              <a:gd name="connsiteY10452" fmla="*/ 6358115 h 7209248"/>
              <a:gd name="connsiteX10453" fmla="*/ 4891775 w 7427256"/>
              <a:gd name="connsiteY10453" fmla="*/ 6358115 h 7209248"/>
              <a:gd name="connsiteX10454" fmla="*/ 4882816 w 7427256"/>
              <a:gd name="connsiteY10454" fmla="*/ 6376033 h 7209248"/>
              <a:gd name="connsiteX10455" fmla="*/ 4882816 w 7427256"/>
              <a:gd name="connsiteY10455" fmla="*/ 6393952 h 7209248"/>
              <a:gd name="connsiteX10456" fmla="*/ 4882816 w 7427256"/>
              <a:gd name="connsiteY10456" fmla="*/ 6402911 h 7209248"/>
              <a:gd name="connsiteX10457" fmla="*/ 4882816 w 7427256"/>
              <a:gd name="connsiteY10457" fmla="*/ 6456667 h 7209248"/>
              <a:gd name="connsiteX10458" fmla="*/ 4900735 w 7427256"/>
              <a:gd name="connsiteY10458" fmla="*/ 6456667 h 7209248"/>
              <a:gd name="connsiteX10459" fmla="*/ 4909694 w 7427256"/>
              <a:gd name="connsiteY10459" fmla="*/ 6456667 h 7209248"/>
              <a:gd name="connsiteX10460" fmla="*/ 4900735 w 7427256"/>
              <a:gd name="connsiteY10460" fmla="*/ 6447707 h 7209248"/>
              <a:gd name="connsiteX10461" fmla="*/ 4896255 w 7427256"/>
              <a:gd name="connsiteY10461" fmla="*/ 6434269 h 7209248"/>
              <a:gd name="connsiteX10462" fmla="*/ 4909694 w 7427256"/>
              <a:gd name="connsiteY10462" fmla="*/ 6434269 h 7209248"/>
              <a:gd name="connsiteX10463" fmla="*/ 4927612 w 7427256"/>
              <a:gd name="connsiteY10463" fmla="*/ 6434269 h 7209248"/>
              <a:gd name="connsiteX10464" fmla="*/ 4936572 w 7427256"/>
              <a:gd name="connsiteY10464" fmla="*/ 6420830 h 7209248"/>
              <a:gd name="connsiteX10465" fmla="*/ 4950012 w 7427256"/>
              <a:gd name="connsiteY10465" fmla="*/ 6416351 h 7209248"/>
              <a:gd name="connsiteX10466" fmla="*/ 4981369 w 7427256"/>
              <a:gd name="connsiteY10466" fmla="*/ 6416351 h 7209248"/>
              <a:gd name="connsiteX10467" fmla="*/ 5003766 w 7427256"/>
              <a:gd name="connsiteY10467" fmla="*/ 6416351 h 7209248"/>
              <a:gd name="connsiteX10468" fmla="*/ 4999286 w 7427256"/>
              <a:gd name="connsiteY10468" fmla="*/ 6429790 h 7209248"/>
              <a:gd name="connsiteX10469" fmla="*/ 4990328 w 7427256"/>
              <a:gd name="connsiteY10469" fmla="*/ 6429790 h 7209248"/>
              <a:gd name="connsiteX10470" fmla="*/ 4981369 w 7427256"/>
              <a:gd name="connsiteY10470" fmla="*/ 6447707 h 7209248"/>
              <a:gd name="connsiteX10471" fmla="*/ 4981369 w 7427256"/>
              <a:gd name="connsiteY10471" fmla="*/ 6456667 h 7209248"/>
              <a:gd name="connsiteX10472" fmla="*/ 4972409 w 7427256"/>
              <a:gd name="connsiteY10472" fmla="*/ 6465626 h 7209248"/>
              <a:gd name="connsiteX10473" fmla="*/ 4954490 w 7427256"/>
              <a:gd name="connsiteY10473" fmla="*/ 6465626 h 7209248"/>
              <a:gd name="connsiteX10474" fmla="*/ 4927612 w 7427256"/>
              <a:gd name="connsiteY10474" fmla="*/ 6456667 h 7209248"/>
              <a:gd name="connsiteX10475" fmla="*/ 4927612 w 7427256"/>
              <a:gd name="connsiteY10475" fmla="*/ 6465626 h 7209248"/>
              <a:gd name="connsiteX10476" fmla="*/ 4909694 w 7427256"/>
              <a:gd name="connsiteY10476" fmla="*/ 6483545 h 7209248"/>
              <a:gd name="connsiteX10477" fmla="*/ 4882816 w 7427256"/>
              <a:gd name="connsiteY10477" fmla="*/ 6519383 h 7209248"/>
              <a:gd name="connsiteX10478" fmla="*/ 4887296 w 7427256"/>
              <a:gd name="connsiteY10478" fmla="*/ 6523862 h 7209248"/>
              <a:gd name="connsiteX10479" fmla="*/ 4891775 w 7427256"/>
              <a:gd name="connsiteY10479" fmla="*/ 6528342 h 7209248"/>
              <a:gd name="connsiteX10480" fmla="*/ 4891775 w 7427256"/>
              <a:gd name="connsiteY10480" fmla="*/ 6537302 h 7209248"/>
              <a:gd name="connsiteX10481" fmla="*/ 4864898 w 7427256"/>
              <a:gd name="connsiteY10481" fmla="*/ 6537302 h 7209248"/>
              <a:gd name="connsiteX10482" fmla="*/ 4846978 w 7427256"/>
              <a:gd name="connsiteY10482" fmla="*/ 6528342 h 7209248"/>
              <a:gd name="connsiteX10483" fmla="*/ 4860418 w 7427256"/>
              <a:gd name="connsiteY10483" fmla="*/ 6541780 h 7209248"/>
              <a:gd name="connsiteX10484" fmla="*/ 4864898 w 7427256"/>
              <a:gd name="connsiteY10484" fmla="*/ 6555219 h 7209248"/>
              <a:gd name="connsiteX10485" fmla="*/ 4820101 w 7427256"/>
              <a:gd name="connsiteY10485" fmla="*/ 6537302 h 7209248"/>
              <a:gd name="connsiteX10486" fmla="*/ 4784265 w 7427256"/>
              <a:gd name="connsiteY10486" fmla="*/ 6537302 h 7209248"/>
              <a:gd name="connsiteX10487" fmla="*/ 4730508 w 7427256"/>
              <a:gd name="connsiteY10487" fmla="*/ 6537302 h 7209248"/>
              <a:gd name="connsiteX10488" fmla="*/ 4703631 w 7427256"/>
              <a:gd name="connsiteY10488" fmla="*/ 6546260 h 7209248"/>
              <a:gd name="connsiteX10489" fmla="*/ 4721549 w 7427256"/>
              <a:gd name="connsiteY10489" fmla="*/ 6546260 h 7209248"/>
              <a:gd name="connsiteX10490" fmla="*/ 4734988 w 7427256"/>
              <a:gd name="connsiteY10490" fmla="*/ 6546260 h 7209248"/>
              <a:gd name="connsiteX10491" fmla="*/ 4748427 w 7427256"/>
              <a:gd name="connsiteY10491" fmla="*/ 6555219 h 7209248"/>
              <a:gd name="connsiteX10492" fmla="*/ 4766346 w 7427256"/>
              <a:gd name="connsiteY10492" fmla="*/ 6564179 h 7209248"/>
              <a:gd name="connsiteX10493" fmla="*/ 4712589 w 7427256"/>
              <a:gd name="connsiteY10493" fmla="*/ 6564179 h 7209248"/>
              <a:gd name="connsiteX10494" fmla="*/ 4658834 w 7427256"/>
              <a:gd name="connsiteY10494" fmla="*/ 6555219 h 7209248"/>
              <a:gd name="connsiteX10495" fmla="*/ 4663314 w 7427256"/>
              <a:gd name="connsiteY10495" fmla="*/ 6550740 h 7209248"/>
              <a:gd name="connsiteX10496" fmla="*/ 4649874 w 7427256"/>
              <a:gd name="connsiteY10496" fmla="*/ 6546260 h 7209248"/>
              <a:gd name="connsiteX10497" fmla="*/ 4640915 w 7427256"/>
              <a:gd name="connsiteY10497" fmla="*/ 6537302 h 7209248"/>
              <a:gd name="connsiteX10498" fmla="*/ 4658834 w 7427256"/>
              <a:gd name="connsiteY10498" fmla="*/ 6537302 h 7209248"/>
              <a:gd name="connsiteX10499" fmla="*/ 4748427 w 7427256"/>
              <a:gd name="connsiteY10499" fmla="*/ 6510423 h 7209248"/>
              <a:gd name="connsiteX10500" fmla="*/ 4721549 w 7427256"/>
              <a:gd name="connsiteY10500" fmla="*/ 6483545 h 7209248"/>
              <a:gd name="connsiteX10501" fmla="*/ 4712589 w 7427256"/>
              <a:gd name="connsiteY10501" fmla="*/ 6474586 h 7209248"/>
              <a:gd name="connsiteX10502" fmla="*/ 4703631 w 7427256"/>
              <a:gd name="connsiteY10502" fmla="*/ 6474586 h 7209248"/>
              <a:gd name="connsiteX10503" fmla="*/ 4658834 w 7427256"/>
              <a:gd name="connsiteY10503" fmla="*/ 6483545 h 7209248"/>
              <a:gd name="connsiteX10504" fmla="*/ 4658834 w 7427256"/>
              <a:gd name="connsiteY10504" fmla="*/ 6492505 h 7209248"/>
              <a:gd name="connsiteX10505" fmla="*/ 4640915 w 7427256"/>
              <a:gd name="connsiteY10505" fmla="*/ 6492505 h 7209248"/>
              <a:gd name="connsiteX10506" fmla="*/ 4622997 w 7427256"/>
              <a:gd name="connsiteY10506" fmla="*/ 6492505 h 7209248"/>
              <a:gd name="connsiteX10507" fmla="*/ 4614038 w 7427256"/>
              <a:gd name="connsiteY10507" fmla="*/ 6501464 h 7209248"/>
              <a:gd name="connsiteX10508" fmla="*/ 4596119 w 7427256"/>
              <a:gd name="connsiteY10508" fmla="*/ 6510423 h 7209248"/>
              <a:gd name="connsiteX10509" fmla="*/ 4614038 w 7427256"/>
              <a:gd name="connsiteY10509" fmla="*/ 6519383 h 7209248"/>
              <a:gd name="connsiteX10510" fmla="*/ 4631957 w 7427256"/>
              <a:gd name="connsiteY10510" fmla="*/ 6519383 h 7209248"/>
              <a:gd name="connsiteX10511" fmla="*/ 4614038 w 7427256"/>
              <a:gd name="connsiteY10511" fmla="*/ 6528342 h 7209248"/>
              <a:gd name="connsiteX10512" fmla="*/ 4587160 w 7427256"/>
              <a:gd name="connsiteY10512" fmla="*/ 6528342 h 7209248"/>
              <a:gd name="connsiteX10513" fmla="*/ 4533404 w 7427256"/>
              <a:gd name="connsiteY10513" fmla="*/ 6537302 h 7209248"/>
              <a:gd name="connsiteX10514" fmla="*/ 4511006 w 7427256"/>
              <a:gd name="connsiteY10514" fmla="*/ 6546260 h 7209248"/>
              <a:gd name="connsiteX10515" fmla="*/ 4493087 w 7427256"/>
              <a:gd name="connsiteY10515" fmla="*/ 6550740 h 7209248"/>
              <a:gd name="connsiteX10516" fmla="*/ 4497567 w 7427256"/>
              <a:gd name="connsiteY10516" fmla="*/ 6564179 h 7209248"/>
              <a:gd name="connsiteX10517" fmla="*/ 4515485 w 7427256"/>
              <a:gd name="connsiteY10517" fmla="*/ 6564179 h 7209248"/>
              <a:gd name="connsiteX10518" fmla="*/ 4578200 w 7427256"/>
              <a:gd name="connsiteY10518" fmla="*/ 6564179 h 7209248"/>
              <a:gd name="connsiteX10519" fmla="*/ 4596119 w 7427256"/>
              <a:gd name="connsiteY10519" fmla="*/ 6577618 h 7209248"/>
              <a:gd name="connsiteX10520" fmla="*/ 4578200 w 7427256"/>
              <a:gd name="connsiteY10520" fmla="*/ 6591057 h 7209248"/>
              <a:gd name="connsiteX10521" fmla="*/ 4569241 w 7427256"/>
              <a:gd name="connsiteY10521" fmla="*/ 6595537 h 7209248"/>
              <a:gd name="connsiteX10522" fmla="*/ 4578200 w 7427256"/>
              <a:gd name="connsiteY10522" fmla="*/ 6600016 h 7209248"/>
              <a:gd name="connsiteX10523" fmla="*/ 4573721 w 7427256"/>
              <a:gd name="connsiteY10523" fmla="*/ 6600016 h 7209248"/>
              <a:gd name="connsiteX10524" fmla="*/ 4560281 w 7427256"/>
              <a:gd name="connsiteY10524" fmla="*/ 6600016 h 7209248"/>
              <a:gd name="connsiteX10525" fmla="*/ 4542364 w 7427256"/>
              <a:gd name="connsiteY10525" fmla="*/ 6595537 h 7209248"/>
              <a:gd name="connsiteX10526" fmla="*/ 4533404 w 7427256"/>
              <a:gd name="connsiteY10526" fmla="*/ 6608976 h 7209248"/>
              <a:gd name="connsiteX10527" fmla="*/ 4533404 w 7427256"/>
              <a:gd name="connsiteY10527" fmla="*/ 6626894 h 7209248"/>
              <a:gd name="connsiteX10528" fmla="*/ 4497567 w 7427256"/>
              <a:gd name="connsiteY10528" fmla="*/ 6608976 h 7209248"/>
              <a:gd name="connsiteX10529" fmla="*/ 4479648 w 7427256"/>
              <a:gd name="connsiteY10529" fmla="*/ 6600016 h 7209248"/>
              <a:gd name="connsiteX10530" fmla="*/ 4470688 w 7427256"/>
              <a:gd name="connsiteY10530" fmla="*/ 6600016 h 7209248"/>
              <a:gd name="connsiteX10531" fmla="*/ 4466210 w 7427256"/>
              <a:gd name="connsiteY10531" fmla="*/ 6591057 h 7209248"/>
              <a:gd name="connsiteX10532" fmla="*/ 4443811 w 7427256"/>
              <a:gd name="connsiteY10532" fmla="*/ 6591057 h 7209248"/>
              <a:gd name="connsiteX10533" fmla="*/ 4434852 w 7427256"/>
              <a:gd name="connsiteY10533" fmla="*/ 6600016 h 7209248"/>
              <a:gd name="connsiteX10534" fmla="*/ 4461730 w 7427256"/>
              <a:gd name="connsiteY10534" fmla="*/ 6626894 h 7209248"/>
              <a:gd name="connsiteX10535" fmla="*/ 4461730 w 7427256"/>
              <a:gd name="connsiteY10535" fmla="*/ 6635853 h 7209248"/>
              <a:gd name="connsiteX10536" fmla="*/ 4434852 w 7427256"/>
              <a:gd name="connsiteY10536" fmla="*/ 6635853 h 7209248"/>
              <a:gd name="connsiteX10537" fmla="*/ 4421413 w 7427256"/>
              <a:gd name="connsiteY10537" fmla="*/ 6622414 h 7209248"/>
              <a:gd name="connsiteX10538" fmla="*/ 4416933 w 7427256"/>
              <a:gd name="connsiteY10538" fmla="*/ 6617934 h 7209248"/>
              <a:gd name="connsiteX10539" fmla="*/ 4407974 w 7427256"/>
              <a:gd name="connsiteY10539" fmla="*/ 6608976 h 7209248"/>
              <a:gd name="connsiteX10540" fmla="*/ 4354218 w 7427256"/>
              <a:gd name="connsiteY10540" fmla="*/ 6600016 h 7209248"/>
              <a:gd name="connsiteX10541" fmla="*/ 4318380 w 7427256"/>
              <a:gd name="connsiteY10541" fmla="*/ 6604496 h 7209248"/>
              <a:gd name="connsiteX10542" fmla="*/ 4291503 w 7427256"/>
              <a:gd name="connsiteY10542" fmla="*/ 6595537 h 7209248"/>
              <a:gd name="connsiteX10543" fmla="*/ 4273584 w 7427256"/>
              <a:gd name="connsiteY10543" fmla="*/ 6591057 h 7209248"/>
              <a:gd name="connsiteX10544" fmla="*/ 4255666 w 7427256"/>
              <a:gd name="connsiteY10544" fmla="*/ 6600016 h 7209248"/>
              <a:gd name="connsiteX10545" fmla="*/ 4246706 w 7427256"/>
              <a:gd name="connsiteY10545" fmla="*/ 6600016 h 7209248"/>
              <a:gd name="connsiteX10546" fmla="*/ 4201910 w 7427256"/>
              <a:gd name="connsiteY10546" fmla="*/ 6591057 h 7209248"/>
              <a:gd name="connsiteX10547" fmla="*/ 4175032 w 7427256"/>
              <a:gd name="connsiteY10547" fmla="*/ 6582098 h 7209248"/>
              <a:gd name="connsiteX10548" fmla="*/ 4183991 w 7427256"/>
              <a:gd name="connsiteY10548" fmla="*/ 6577618 h 7209248"/>
              <a:gd name="connsiteX10549" fmla="*/ 4206390 w 7427256"/>
              <a:gd name="connsiteY10549" fmla="*/ 6573138 h 7209248"/>
              <a:gd name="connsiteX10550" fmla="*/ 4201910 w 7427256"/>
              <a:gd name="connsiteY10550" fmla="*/ 6564179 h 7209248"/>
              <a:gd name="connsiteX10551" fmla="*/ 4188471 w 7427256"/>
              <a:gd name="connsiteY10551" fmla="*/ 6555219 h 7209248"/>
              <a:gd name="connsiteX10552" fmla="*/ 4183991 w 7427256"/>
              <a:gd name="connsiteY10552" fmla="*/ 6546260 h 7209248"/>
              <a:gd name="connsiteX10553" fmla="*/ 4139194 w 7427256"/>
              <a:gd name="connsiteY10553" fmla="*/ 6573138 h 7209248"/>
              <a:gd name="connsiteX10554" fmla="*/ 4143674 w 7427256"/>
              <a:gd name="connsiteY10554" fmla="*/ 6591057 h 7209248"/>
              <a:gd name="connsiteX10555" fmla="*/ 4166073 w 7427256"/>
              <a:gd name="connsiteY10555" fmla="*/ 6600016 h 7209248"/>
              <a:gd name="connsiteX10556" fmla="*/ 4179512 w 7427256"/>
              <a:gd name="connsiteY10556" fmla="*/ 6600016 h 7209248"/>
              <a:gd name="connsiteX10557" fmla="*/ 4183991 w 7427256"/>
              <a:gd name="connsiteY10557" fmla="*/ 6608976 h 7209248"/>
              <a:gd name="connsiteX10558" fmla="*/ 4161593 w 7427256"/>
              <a:gd name="connsiteY10558" fmla="*/ 6617934 h 7209248"/>
              <a:gd name="connsiteX10559" fmla="*/ 4130236 w 7427256"/>
              <a:gd name="connsiteY10559" fmla="*/ 6617934 h 7209248"/>
              <a:gd name="connsiteX10560" fmla="*/ 4112317 w 7427256"/>
              <a:gd name="connsiteY10560" fmla="*/ 6608976 h 7209248"/>
              <a:gd name="connsiteX10561" fmla="*/ 4103358 w 7427256"/>
              <a:gd name="connsiteY10561" fmla="*/ 6600016 h 7209248"/>
              <a:gd name="connsiteX10562" fmla="*/ 4094398 w 7427256"/>
              <a:gd name="connsiteY10562" fmla="*/ 6608976 h 7209248"/>
              <a:gd name="connsiteX10563" fmla="*/ 4067520 w 7427256"/>
              <a:gd name="connsiteY10563" fmla="*/ 6626894 h 7209248"/>
              <a:gd name="connsiteX10564" fmla="*/ 4040643 w 7427256"/>
              <a:gd name="connsiteY10564" fmla="*/ 6653772 h 7209248"/>
              <a:gd name="connsiteX10565" fmla="*/ 4049601 w 7427256"/>
              <a:gd name="connsiteY10565" fmla="*/ 6658252 h 7209248"/>
              <a:gd name="connsiteX10566" fmla="*/ 4076479 w 7427256"/>
              <a:gd name="connsiteY10566" fmla="*/ 6653772 h 7209248"/>
              <a:gd name="connsiteX10567" fmla="*/ 4094398 w 7427256"/>
              <a:gd name="connsiteY10567" fmla="*/ 6653772 h 7209248"/>
              <a:gd name="connsiteX10568" fmla="*/ 4112317 w 7427256"/>
              <a:gd name="connsiteY10568" fmla="*/ 6653772 h 7209248"/>
              <a:gd name="connsiteX10569" fmla="*/ 4112317 w 7427256"/>
              <a:gd name="connsiteY10569" fmla="*/ 6662731 h 7209248"/>
              <a:gd name="connsiteX10570" fmla="*/ 4107837 w 7427256"/>
              <a:gd name="connsiteY10570" fmla="*/ 6662731 h 7209248"/>
              <a:gd name="connsiteX10571" fmla="*/ 4094398 w 7427256"/>
              <a:gd name="connsiteY10571" fmla="*/ 6662731 h 7209248"/>
              <a:gd name="connsiteX10572" fmla="*/ 4067520 w 7427256"/>
              <a:gd name="connsiteY10572" fmla="*/ 6671690 h 7209248"/>
              <a:gd name="connsiteX10573" fmla="*/ 4067520 w 7427256"/>
              <a:gd name="connsiteY10573" fmla="*/ 6689609 h 7209248"/>
              <a:gd name="connsiteX10574" fmla="*/ 4058561 w 7427256"/>
              <a:gd name="connsiteY10574" fmla="*/ 6712007 h 7209248"/>
              <a:gd name="connsiteX10575" fmla="*/ 4040643 w 7427256"/>
              <a:gd name="connsiteY10575" fmla="*/ 6720966 h 7209248"/>
              <a:gd name="connsiteX10576" fmla="*/ 4022724 w 7427256"/>
              <a:gd name="connsiteY10576" fmla="*/ 6716486 h 7209248"/>
              <a:gd name="connsiteX10577" fmla="*/ 4031683 w 7427256"/>
              <a:gd name="connsiteY10577" fmla="*/ 6734405 h 7209248"/>
              <a:gd name="connsiteX10578" fmla="*/ 4080959 w 7427256"/>
              <a:gd name="connsiteY10578" fmla="*/ 6734405 h 7209248"/>
              <a:gd name="connsiteX10579" fmla="*/ 4103358 w 7427256"/>
              <a:gd name="connsiteY10579" fmla="*/ 6743365 h 7209248"/>
              <a:gd name="connsiteX10580" fmla="*/ 4031683 w 7427256"/>
              <a:gd name="connsiteY10580" fmla="*/ 6752324 h 7209248"/>
              <a:gd name="connsiteX10581" fmla="*/ 3995846 w 7427256"/>
              <a:gd name="connsiteY10581" fmla="*/ 6752324 h 7209248"/>
              <a:gd name="connsiteX10582" fmla="*/ 3964489 w 7427256"/>
              <a:gd name="connsiteY10582" fmla="*/ 6752324 h 7209248"/>
              <a:gd name="connsiteX10583" fmla="*/ 3942090 w 7427256"/>
              <a:gd name="connsiteY10583" fmla="*/ 6752324 h 7209248"/>
              <a:gd name="connsiteX10584" fmla="*/ 3933131 w 7427256"/>
              <a:gd name="connsiteY10584" fmla="*/ 6747844 h 7209248"/>
              <a:gd name="connsiteX10585" fmla="*/ 3951050 w 7427256"/>
              <a:gd name="connsiteY10585" fmla="*/ 6734405 h 7209248"/>
              <a:gd name="connsiteX10586" fmla="*/ 3977927 w 7427256"/>
              <a:gd name="connsiteY10586" fmla="*/ 6707527 h 7209248"/>
              <a:gd name="connsiteX10587" fmla="*/ 3986886 w 7427256"/>
              <a:gd name="connsiteY10587" fmla="*/ 6698569 h 7209248"/>
              <a:gd name="connsiteX10588" fmla="*/ 4049601 w 7427256"/>
              <a:gd name="connsiteY10588" fmla="*/ 6689609 h 7209248"/>
              <a:gd name="connsiteX10589" fmla="*/ 4004805 w 7427256"/>
              <a:gd name="connsiteY10589" fmla="*/ 6671690 h 7209248"/>
              <a:gd name="connsiteX10590" fmla="*/ 3991366 w 7427256"/>
              <a:gd name="connsiteY10590" fmla="*/ 6671690 h 7209248"/>
              <a:gd name="connsiteX10591" fmla="*/ 3986886 w 7427256"/>
              <a:gd name="connsiteY10591" fmla="*/ 6671690 h 7209248"/>
              <a:gd name="connsiteX10592" fmla="*/ 3968967 w 7427256"/>
              <a:gd name="connsiteY10592" fmla="*/ 6662731 h 7209248"/>
              <a:gd name="connsiteX10593" fmla="*/ 3942090 w 7427256"/>
              <a:gd name="connsiteY10593" fmla="*/ 6671690 h 7209248"/>
              <a:gd name="connsiteX10594" fmla="*/ 3924171 w 7427256"/>
              <a:gd name="connsiteY10594" fmla="*/ 6689609 h 7209248"/>
              <a:gd name="connsiteX10595" fmla="*/ 3910732 w 7427256"/>
              <a:gd name="connsiteY10595" fmla="*/ 6707527 h 7209248"/>
              <a:gd name="connsiteX10596" fmla="*/ 3888335 w 7427256"/>
              <a:gd name="connsiteY10596" fmla="*/ 6725446 h 7209248"/>
              <a:gd name="connsiteX10597" fmla="*/ 3834578 w 7427256"/>
              <a:gd name="connsiteY10597" fmla="*/ 6752324 h 7209248"/>
              <a:gd name="connsiteX10598" fmla="*/ 3807700 w 7427256"/>
              <a:gd name="connsiteY10598" fmla="*/ 6752324 h 7209248"/>
              <a:gd name="connsiteX10599" fmla="*/ 3767384 w 7427256"/>
              <a:gd name="connsiteY10599" fmla="*/ 6752324 h 7209248"/>
              <a:gd name="connsiteX10600" fmla="*/ 3709149 w 7427256"/>
              <a:gd name="connsiteY10600" fmla="*/ 6752324 h 7209248"/>
              <a:gd name="connsiteX10601" fmla="*/ 3682270 w 7427256"/>
              <a:gd name="connsiteY10601" fmla="*/ 6770243 h 7209248"/>
              <a:gd name="connsiteX10602" fmla="*/ 3673311 w 7427256"/>
              <a:gd name="connsiteY10602" fmla="*/ 6788161 h 7209248"/>
              <a:gd name="connsiteX10603" fmla="*/ 3664352 w 7427256"/>
              <a:gd name="connsiteY10603" fmla="*/ 6797120 h 7209248"/>
              <a:gd name="connsiteX10604" fmla="*/ 3659872 w 7427256"/>
              <a:gd name="connsiteY10604" fmla="*/ 6788161 h 7209248"/>
              <a:gd name="connsiteX10605" fmla="*/ 3664352 w 7427256"/>
              <a:gd name="connsiteY10605" fmla="*/ 6779201 h 7209248"/>
              <a:gd name="connsiteX10606" fmla="*/ 3646433 w 7427256"/>
              <a:gd name="connsiteY10606" fmla="*/ 6752324 h 7209248"/>
              <a:gd name="connsiteX10607" fmla="*/ 3601637 w 7427256"/>
              <a:gd name="connsiteY10607" fmla="*/ 6743365 h 7209248"/>
              <a:gd name="connsiteX10608" fmla="*/ 3565799 w 7427256"/>
              <a:gd name="connsiteY10608" fmla="*/ 6734405 h 7209248"/>
              <a:gd name="connsiteX10609" fmla="*/ 3565799 w 7427256"/>
              <a:gd name="connsiteY10609" fmla="*/ 6716486 h 7209248"/>
              <a:gd name="connsiteX10610" fmla="*/ 3538922 w 7427256"/>
              <a:gd name="connsiteY10610" fmla="*/ 6716486 h 7209248"/>
              <a:gd name="connsiteX10611" fmla="*/ 3538922 w 7427256"/>
              <a:gd name="connsiteY10611" fmla="*/ 6734405 h 7209248"/>
              <a:gd name="connsiteX10612" fmla="*/ 3538922 w 7427256"/>
              <a:gd name="connsiteY10612" fmla="*/ 6747844 h 7209248"/>
              <a:gd name="connsiteX10613" fmla="*/ 3529963 w 7427256"/>
              <a:gd name="connsiteY10613" fmla="*/ 6761283 h 7209248"/>
              <a:gd name="connsiteX10614" fmla="*/ 3521003 w 7427256"/>
              <a:gd name="connsiteY10614" fmla="*/ 6770243 h 7209248"/>
              <a:gd name="connsiteX10615" fmla="*/ 3512044 w 7427256"/>
              <a:gd name="connsiteY10615" fmla="*/ 6761283 h 7209248"/>
              <a:gd name="connsiteX10616" fmla="*/ 3494125 w 7427256"/>
              <a:gd name="connsiteY10616" fmla="*/ 6743365 h 7209248"/>
              <a:gd name="connsiteX10617" fmla="*/ 3467248 w 7427256"/>
              <a:gd name="connsiteY10617" fmla="*/ 6747844 h 7209248"/>
              <a:gd name="connsiteX10618" fmla="*/ 3458288 w 7427256"/>
              <a:gd name="connsiteY10618" fmla="*/ 6743365 h 7209248"/>
              <a:gd name="connsiteX10619" fmla="*/ 3440370 w 7427256"/>
              <a:gd name="connsiteY10619" fmla="*/ 6725446 h 7209248"/>
              <a:gd name="connsiteX10620" fmla="*/ 3404532 w 7427256"/>
              <a:gd name="connsiteY10620" fmla="*/ 6689609 h 7209248"/>
              <a:gd name="connsiteX10621" fmla="*/ 3413491 w 7427256"/>
              <a:gd name="connsiteY10621" fmla="*/ 6680650 h 7209248"/>
              <a:gd name="connsiteX10622" fmla="*/ 3431410 w 7427256"/>
              <a:gd name="connsiteY10622" fmla="*/ 6671690 h 7209248"/>
              <a:gd name="connsiteX10623" fmla="*/ 3449329 w 7427256"/>
              <a:gd name="connsiteY10623" fmla="*/ 6653772 h 7209248"/>
              <a:gd name="connsiteX10624" fmla="*/ 3458288 w 7427256"/>
              <a:gd name="connsiteY10624" fmla="*/ 6671690 h 7209248"/>
              <a:gd name="connsiteX10625" fmla="*/ 3449329 w 7427256"/>
              <a:gd name="connsiteY10625" fmla="*/ 6680650 h 7209248"/>
              <a:gd name="connsiteX10626" fmla="*/ 3476206 w 7427256"/>
              <a:gd name="connsiteY10626" fmla="*/ 6671690 h 7209248"/>
              <a:gd name="connsiteX10627" fmla="*/ 3512044 w 7427256"/>
              <a:gd name="connsiteY10627" fmla="*/ 6671690 h 7209248"/>
              <a:gd name="connsiteX10628" fmla="*/ 3534442 w 7427256"/>
              <a:gd name="connsiteY10628" fmla="*/ 6667211 h 7209248"/>
              <a:gd name="connsiteX10629" fmla="*/ 3565799 w 7427256"/>
              <a:gd name="connsiteY10629" fmla="*/ 6667211 h 7209248"/>
              <a:gd name="connsiteX10630" fmla="*/ 3592677 w 7427256"/>
              <a:gd name="connsiteY10630" fmla="*/ 6671690 h 7209248"/>
              <a:gd name="connsiteX10631" fmla="*/ 3610596 w 7427256"/>
              <a:gd name="connsiteY10631" fmla="*/ 6680650 h 7209248"/>
              <a:gd name="connsiteX10632" fmla="*/ 3619556 w 7427256"/>
              <a:gd name="connsiteY10632" fmla="*/ 6680650 h 7209248"/>
              <a:gd name="connsiteX10633" fmla="*/ 3637473 w 7427256"/>
              <a:gd name="connsiteY10633" fmla="*/ 6689609 h 7209248"/>
              <a:gd name="connsiteX10634" fmla="*/ 3646433 w 7427256"/>
              <a:gd name="connsiteY10634" fmla="*/ 6698569 h 7209248"/>
              <a:gd name="connsiteX10635" fmla="*/ 3655392 w 7427256"/>
              <a:gd name="connsiteY10635" fmla="*/ 6707527 h 7209248"/>
              <a:gd name="connsiteX10636" fmla="*/ 3664352 w 7427256"/>
              <a:gd name="connsiteY10636" fmla="*/ 6716486 h 7209248"/>
              <a:gd name="connsiteX10637" fmla="*/ 3673311 w 7427256"/>
              <a:gd name="connsiteY10637" fmla="*/ 6707527 h 7209248"/>
              <a:gd name="connsiteX10638" fmla="*/ 3668831 w 7427256"/>
              <a:gd name="connsiteY10638" fmla="*/ 6698569 h 7209248"/>
              <a:gd name="connsiteX10639" fmla="*/ 3682270 w 7427256"/>
              <a:gd name="connsiteY10639" fmla="*/ 6698569 h 7209248"/>
              <a:gd name="connsiteX10640" fmla="*/ 3691230 w 7427256"/>
              <a:gd name="connsiteY10640" fmla="*/ 6680650 h 7209248"/>
              <a:gd name="connsiteX10641" fmla="*/ 3682270 w 7427256"/>
              <a:gd name="connsiteY10641" fmla="*/ 6680650 h 7209248"/>
              <a:gd name="connsiteX10642" fmla="*/ 3664352 w 7427256"/>
              <a:gd name="connsiteY10642" fmla="*/ 6689609 h 7209248"/>
              <a:gd name="connsiteX10643" fmla="*/ 3673311 w 7427256"/>
              <a:gd name="connsiteY10643" fmla="*/ 6671690 h 7209248"/>
              <a:gd name="connsiteX10644" fmla="*/ 3664352 w 7427256"/>
              <a:gd name="connsiteY10644" fmla="*/ 6662731 h 7209248"/>
              <a:gd name="connsiteX10645" fmla="*/ 3650913 w 7427256"/>
              <a:gd name="connsiteY10645" fmla="*/ 6662731 h 7209248"/>
              <a:gd name="connsiteX10646" fmla="*/ 3637473 w 7427256"/>
              <a:gd name="connsiteY10646" fmla="*/ 6662731 h 7209248"/>
              <a:gd name="connsiteX10647" fmla="*/ 3628515 w 7427256"/>
              <a:gd name="connsiteY10647" fmla="*/ 6671690 h 7209248"/>
              <a:gd name="connsiteX10648" fmla="*/ 3601637 w 7427256"/>
              <a:gd name="connsiteY10648" fmla="*/ 6662731 h 7209248"/>
              <a:gd name="connsiteX10649" fmla="*/ 3579238 w 7427256"/>
              <a:gd name="connsiteY10649" fmla="*/ 6662731 h 7209248"/>
              <a:gd name="connsiteX10650" fmla="*/ 3574759 w 7427256"/>
              <a:gd name="connsiteY10650" fmla="*/ 6653772 h 7209248"/>
              <a:gd name="connsiteX10651" fmla="*/ 3565799 w 7427256"/>
              <a:gd name="connsiteY10651" fmla="*/ 6635853 h 7209248"/>
              <a:gd name="connsiteX10652" fmla="*/ 3574759 w 7427256"/>
              <a:gd name="connsiteY10652" fmla="*/ 6635853 h 7209248"/>
              <a:gd name="connsiteX10653" fmla="*/ 3583718 w 7427256"/>
              <a:gd name="connsiteY10653" fmla="*/ 6626894 h 7209248"/>
              <a:gd name="connsiteX10654" fmla="*/ 3570279 w 7427256"/>
              <a:gd name="connsiteY10654" fmla="*/ 6622414 h 7209248"/>
              <a:gd name="connsiteX10655" fmla="*/ 3565799 w 7427256"/>
              <a:gd name="connsiteY10655" fmla="*/ 6626894 h 7209248"/>
              <a:gd name="connsiteX10656" fmla="*/ 3556841 w 7427256"/>
              <a:gd name="connsiteY10656" fmla="*/ 6617934 h 7209248"/>
              <a:gd name="connsiteX10657" fmla="*/ 3565799 w 7427256"/>
              <a:gd name="connsiteY10657" fmla="*/ 6608976 h 7209248"/>
              <a:gd name="connsiteX10658" fmla="*/ 3552361 w 7427256"/>
              <a:gd name="connsiteY10658" fmla="*/ 6604496 h 7209248"/>
              <a:gd name="connsiteX10659" fmla="*/ 3529963 w 7427256"/>
              <a:gd name="connsiteY10659" fmla="*/ 6600016 h 7209248"/>
              <a:gd name="connsiteX10660" fmla="*/ 3525483 w 7427256"/>
              <a:gd name="connsiteY10660" fmla="*/ 6595537 h 7209248"/>
              <a:gd name="connsiteX10661" fmla="*/ 3512044 w 7427256"/>
              <a:gd name="connsiteY10661" fmla="*/ 6591057 h 7209248"/>
              <a:gd name="connsiteX10662" fmla="*/ 3494125 w 7427256"/>
              <a:gd name="connsiteY10662" fmla="*/ 6591057 h 7209248"/>
              <a:gd name="connsiteX10663" fmla="*/ 3480686 w 7427256"/>
              <a:gd name="connsiteY10663" fmla="*/ 6577618 h 7209248"/>
              <a:gd name="connsiteX10664" fmla="*/ 3467248 w 7427256"/>
              <a:gd name="connsiteY10664" fmla="*/ 6573138 h 7209248"/>
              <a:gd name="connsiteX10665" fmla="*/ 3458288 w 7427256"/>
              <a:gd name="connsiteY10665" fmla="*/ 6577618 h 7209248"/>
              <a:gd name="connsiteX10666" fmla="*/ 3458288 w 7427256"/>
              <a:gd name="connsiteY10666" fmla="*/ 6591057 h 7209248"/>
              <a:gd name="connsiteX10667" fmla="*/ 3449329 w 7427256"/>
              <a:gd name="connsiteY10667" fmla="*/ 6600016 h 7209248"/>
              <a:gd name="connsiteX10668" fmla="*/ 3440370 w 7427256"/>
              <a:gd name="connsiteY10668" fmla="*/ 6617934 h 7209248"/>
              <a:gd name="connsiteX10669" fmla="*/ 3435890 w 7427256"/>
              <a:gd name="connsiteY10669" fmla="*/ 6644812 h 7209248"/>
              <a:gd name="connsiteX10670" fmla="*/ 3422451 w 7427256"/>
              <a:gd name="connsiteY10670" fmla="*/ 6649292 h 7209248"/>
              <a:gd name="connsiteX10671" fmla="*/ 3404532 w 7427256"/>
              <a:gd name="connsiteY10671" fmla="*/ 6653772 h 7209248"/>
              <a:gd name="connsiteX10672" fmla="*/ 3395572 w 7427256"/>
              <a:gd name="connsiteY10672" fmla="*/ 6671690 h 7209248"/>
              <a:gd name="connsiteX10673" fmla="*/ 3377655 w 7427256"/>
              <a:gd name="connsiteY10673" fmla="*/ 6689609 h 7209248"/>
              <a:gd name="connsiteX10674" fmla="*/ 3364216 w 7427256"/>
              <a:gd name="connsiteY10674" fmla="*/ 6689609 h 7209248"/>
              <a:gd name="connsiteX10675" fmla="*/ 3359736 w 7427256"/>
              <a:gd name="connsiteY10675" fmla="*/ 6685129 h 7209248"/>
              <a:gd name="connsiteX10676" fmla="*/ 3368695 w 7427256"/>
              <a:gd name="connsiteY10676" fmla="*/ 6680650 h 7209248"/>
              <a:gd name="connsiteX10677" fmla="*/ 3377655 w 7427256"/>
              <a:gd name="connsiteY10677" fmla="*/ 6680650 h 7209248"/>
              <a:gd name="connsiteX10678" fmla="*/ 3386614 w 7427256"/>
              <a:gd name="connsiteY10678" fmla="*/ 6671690 h 7209248"/>
              <a:gd name="connsiteX10679" fmla="*/ 3377655 w 7427256"/>
              <a:gd name="connsiteY10679" fmla="*/ 6671690 h 7209248"/>
              <a:gd name="connsiteX10680" fmla="*/ 3386614 w 7427256"/>
              <a:gd name="connsiteY10680" fmla="*/ 6644812 h 7209248"/>
              <a:gd name="connsiteX10681" fmla="*/ 3413491 w 7427256"/>
              <a:gd name="connsiteY10681" fmla="*/ 6626894 h 7209248"/>
              <a:gd name="connsiteX10682" fmla="*/ 3431410 w 7427256"/>
              <a:gd name="connsiteY10682" fmla="*/ 6626894 h 7209248"/>
              <a:gd name="connsiteX10683" fmla="*/ 3413491 w 7427256"/>
              <a:gd name="connsiteY10683" fmla="*/ 6617934 h 7209248"/>
              <a:gd name="connsiteX10684" fmla="*/ 3395572 w 7427256"/>
              <a:gd name="connsiteY10684" fmla="*/ 6600016 h 7209248"/>
              <a:gd name="connsiteX10685" fmla="*/ 3386614 w 7427256"/>
              <a:gd name="connsiteY10685" fmla="*/ 6600016 h 7209248"/>
              <a:gd name="connsiteX10686" fmla="*/ 3373175 w 7427256"/>
              <a:gd name="connsiteY10686" fmla="*/ 6604496 h 7209248"/>
              <a:gd name="connsiteX10687" fmla="*/ 3377655 w 7427256"/>
              <a:gd name="connsiteY10687" fmla="*/ 6591057 h 7209248"/>
              <a:gd name="connsiteX10688" fmla="*/ 3368695 w 7427256"/>
              <a:gd name="connsiteY10688" fmla="*/ 6573138 h 7209248"/>
              <a:gd name="connsiteX10689" fmla="*/ 3359736 w 7427256"/>
              <a:gd name="connsiteY10689" fmla="*/ 6564179 h 7209248"/>
              <a:gd name="connsiteX10690" fmla="*/ 3332858 w 7427256"/>
              <a:gd name="connsiteY10690" fmla="*/ 6564179 h 7209248"/>
              <a:gd name="connsiteX10691" fmla="*/ 3337337 w 7427256"/>
              <a:gd name="connsiteY10691" fmla="*/ 6550740 h 7209248"/>
              <a:gd name="connsiteX10692" fmla="*/ 3314940 w 7427256"/>
              <a:gd name="connsiteY10692" fmla="*/ 6555219 h 7209248"/>
              <a:gd name="connsiteX10693" fmla="*/ 3297021 w 7427256"/>
              <a:gd name="connsiteY10693" fmla="*/ 6564179 h 7209248"/>
              <a:gd name="connsiteX10694" fmla="*/ 3279102 w 7427256"/>
              <a:gd name="connsiteY10694" fmla="*/ 6564179 h 7209248"/>
              <a:gd name="connsiteX10695" fmla="*/ 3270143 w 7427256"/>
              <a:gd name="connsiteY10695" fmla="*/ 6564179 h 7209248"/>
              <a:gd name="connsiteX10696" fmla="*/ 3256704 w 7427256"/>
              <a:gd name="connsiteY10696" fmla="*/ 6577618 h 7209248"/>
              <a:gd name="connsiteX10697" fmla="*/ 3234305 w 7427256"/>
              <a:gd name="connsiteY10697" fmla="*/ 6591057 h 7209248"/>
              <a:gd name="connsiteX10698" fmla="*/ 3225347 w 7427256"/>
              <a:gd name="connsiteY10698" fmla="*/ 6600016 h 7209248"/>
              <a:gd name="connsiteX10699" fmla="*/ 3216387 w 7427256"/>
              <a:gd name="connsiteY10699" fmla="*/ 6600016 h 7209248"/>
              <a:gd name="connsiteX10700" fmla="*/ 3211908 w 7427256"/>
              <a:gd name="connsiteY10700" fmla="*/ 6604496 h 7209248"/>
              <a:gd name="connsiteX10701" fmla="*/ 3211908 w 7427256"/>
              <a:gd name="connsiteY10701" fmla="*/ 6608976 h 7209248"/>
              <a:gd name="connsiteX10702" fmla="*/ 3216387 w 7427256"/>
              <a:gd name="connsiteY10702" fmla="*/ 6608976 h 7209248"/>
              <a:gd name="connsiteX10703" fmla="*/ 3225347 w 7427256"/>
              <a:gd name="connsiteY10703" fmla="*/ 6626894 h 7209248"/>
              <a:gd name="connsiteX10704" fmla="*/ 3207428 w 7427256"/>
              <a:gd name="connsiteY10704" fmla="*/ 6631373 h 7209248"/>
              <a:gd name="connsiteX10705" fmla="*/ 3198469 w 7427256"/>
              <a:gd name="connsiteY10705" fmla="*/ 6613454 h 7209248"/>
              <a:gd name="connsiteX10706" fmla="*/ 3189509 w 7427256"/>
              <a:gd name="connsiteY10706" fmla="*/ 6595537 h 7209248"/>
              <a:gd name="connsiteX10707" fmla="*/ 3180550 w 7427256"/>
              <a:gd name="connsiteY10707" fmla="*/ 6582098 h 7209248"/>
              <a:gd name="connsiteX10708" fmla="*/ 3176070 w 7427256"/>
              <a:gd name="connsiteY10708" fmla="*/ 6568658 h 7209248"/>
              <a:gd name="connsiteX10709" fmla="*/ 3176070 w 7427256"/>
              <a:gd name="connsiteY10709" fmla="*/ 6559699 h 7209248"/>
              <a:gd name="connsiteX10710" fmla="*/ 3180550 w 7427256"/>
              <a:gd name="connsiteY10710" fmla="*/ 6555219 h 7209248"/>
              <a:gd name="connsiteX10711" fmla="*/ 3216387 w 7427256"/>
              <a:gd name="connsiteY10711" fmla="*/ 6582098 h 7209248"/>
              <a:gd name="connsiteX10712" fmla="*/ 3216387 w 7427256"/>
              <a:gd name="connsiteY10712" fmla="*/ 6573138 h 7209248"/>
              <a:gd name="connsiteX10713" fmla="*/ 3207428 w 7427256"/>
              <a:gd name="connsiteY10713" fmla="*/ 6573138 h 7209248"/>
              <a:gd name="connsiteX10714" fmla="*/ 3216387 w 7427256"/>
              <a:gd name="connsiteY10714" fmla="*/ 6555219 h 7209248"/>
              <a:gd name="connsiteX10715" fmla="*/ 3207428 w 7427256"/>
              <a:gd name="connsiteY10715" fmla="*/ 6546260 h 7209248"/>
              <a:gd name="connsiteX10716" fmla="*/ 3180550 w 7427256"/>
              <a:gd name="connsiteY10716" fmla="*/ 6546260 h 7209248"/>
              <a:gd name="connsiteX10717" fmla="*/ 3149193 w 7427256"/>
              <a:gd name="connsiteY10717" fmla="*/ 6546260 h 7209248"/>
              <a:gd name="connsiteX10718" fmla="*/ 3135754 w 7427256"/>
              <a:gd name="connsiteY10718" fmla="*/ 6546260 h 7209248"/>
              <a:gd name="connsiteX10719" fmla="*/ 3131274 w 7427256"/>
              <a:gd name="connsiteY10719" fmla="*/ 6528342 h 7209248"/>
              <a:gd name="connsiteX10720" fmla="*/ 3099916 w 7427256"/>
              <a:gd name="connsiteY10720" fmla="*/ 6519383 h 7209248"/>
              <a:gd name="connsiteX10721" fmla="*/ 3081997 w 7427256"/>
              <a:gd name="connsiteY10721" fmla="*/ 6528342 h 7209248"/>
              <a:gd name="connsiteX10722" fmla="*/ 3090957 w 7427256"/>
              <a:gd name="connsiteY10722" fmla="*/ 6546260 h 7209248"/>
              <a:gd name="connsiteX10723" fmla="*/ 3081997 w 7427256"/>
              <a:gd name="connsiteY10723" fmla="*/ 6546260 h 7209248"/>
              <a:gd name="connsiteX10724" fmla="*/ 3073038 w 7427256"/>
              <a:gd name="connsiteY10724" fmla="*/ 6546260 h 7209248"/>
              <a:gd name="connsiteX10725" fmla="*/ 3064078 w 7427256"/>
              <a:gd name="connsiteY10725" fmla="*/ 6528342 h 7209248"/>
              <a:gd name="connsiteX10726" fmla="*/ 3064078 w 7427256"/>
              <a:gd name="connsiteY10726" fmla="*/ 6510423 h 7209248"/>
              <a:gd name="connsiteX10727" fmla="*/ 3077518 w 7427256"/>
              <a:gd name="connsiteY10727" fmla="*/ 6501464 h 7209248"/>
              <a:gd name="connsiteX10728" fmla="*/ 3081997 w 7427256"/>
              <a:gd name="connsiteY10728" fmla="*/ 6492505 h 7209248"/>
              <a:gd name="connsiteX10729" fmla="*/ 3081997 w 7427256"/>
              <a:gd name="connsiteY10729" fmla="*/ 6483545 h 7209248"/>
              <a:gd name="connsiteX10730" fmla="*/ 3090957 w 7427256"/>
              <a:gd name="connsiteY10730" fmla="*/ 6474586 h 7209248"/>
              <a:gd name="connsiteX10731" fmla="*/ 3055120 w 7427256"/>
              <a:gd name="connsiteY10731" fmla="*/ 6510423 h 7209248"/>
              <a:gd name="connsiteX10732" fmla="*/ 3050640 w 7427256"/>
              <a:gd name="connsiteY10732" fmla="*/ 6523862 h 7209248"/>
              <a:gd name="connsiteX10733" fmla="*/ 3046161 w 7427256"/>
              <a:gd name="connsiteY10733" fmla="*/ 6532822 h 7209248"/>
              <a:gd name="connsiteX10734" fmla="*/ 3046161 w 7427256"/>
              <a:gd name="connsiteY10734" fmla="*/ 6537302 h 7209248"/>
              <a:gd name="connsiteX10735" fmla="*/ 3046161 w 7427256"/>
              <a:gd name="connsiteY10735" fmla="*/ 6555219 h 7209248"/>
              <a:gd name="connsiteX10736" fmla="*/ 3028242 w 7427256"/>
              <a:gd name="connsiteY10736" fmla="*/ 6555219 h 7209248"/>
              <a:gd name="connsiteX10737" fmla="*/ 3001364 w 7427256"/>
              <a:gd name="connsiteY10737" fmla="*/ 6564179 h 7209248"/>
              <a:gd name="connsiteX10738" fmla="*/ 3010323 w 7427256"/>
              <a:gd name="connsiteY10738" fmla="*/ 6555219 h 7209248"/>
              <a:gd name="connsiteX10739" fmla="*/ 3023762 w 7427256"/>
              <a:gd name="connsiteY10739" fmla="*/ 6550740 h 7209248"/>
              <a:gd name="connsiteX10740" fmla="*/ 3028242 w 7427256"/>
              <a:gd name="connsiteY10740" fmla="*/ 6537302 h 7209248"/>
              <a:gd name="connsiteX10741" fmla="*/ 3028242 w 7427256"/>
              <a:gd name="connsiteY10741" fmla="*/ 6528342 h 7209248"/>
              <a:gd name="connsiteX10742" fmla="*/ 3019282 w 7427256"/>
              <a:gd name="connsiteY10742" fmla="*/ 6528342 h 7209248"/>
              <a:gd name="connsiteX10743" fmla="*/ 2992404 w 7427256"/>
              <a:gd name="connsiteY10743" fmla="*/ 6528342 h 7209248"/>
              <a:gd name="connsiteX10744" fmla="*/ 2965527 w 7427256"/>
              <a:gd name="connsiteY10744" fmla="*/ 6510423 h 7209248"/>
              <a:gd name="connsiteX10745" fmla="*/ 2987926 w 7427256"/>
              <a:gd name="connsiteY10745" fmla="*/ 6510423 h 7209248"/>
              <a:gd name="connsiteX10746" fmla="*/ 3001364 w 7427256"/>
              <a:gd name="connsiteY10746" fmla="*/ 6505944 h 7209248"/>
              <a:gd name="connsiteX10747" fmla="*/ 2987926 w 7427256"/>
              <a:gd name="connsiteY10747" fmla="*/ 6492505 h 7209248"/>
              <a:gd name="connsiteX10748" fmla="*/ 2970007 w 7427256"/>
              <a:gd name="connsiteY10748" fmla="*/ 6488025 h 7209248"/>
              <a:gd name="connsiteX10749" fmla="*/ 2956568 w 7427256"/>
              <a:gd name="connsiteY10749" fmla="*/ 6492505 h 7209248"/>
              <a:gd name="connsiteX10750" fmla="*/ 2965527 w 7427256"/>
              <a:gd name="connsiteY10750" fmla="*/ 6474586 h 7209248"/>
              <a:gd name="connsiteX10751" fmla="*/ 2974486 w 7427256"/>
              <a:gd name="connsiteY10751" fmla="*/ 6465626 h 7209248"/>
              <a:gd name="connsiteX10752" fmla="*/ 2947608 w 7427256"/>
              <a:gd name="connsiteY10752" fmla="*/ 6465626 h 7209248"/>
              <a:gd name="connsiteX10753" fmla="*/ 2907291 w 7427256"/>
              <a:gd name="connsiteY10753" fmla="*/ 6447707 h 7209248"/>
              <a:gd name="connsiteX10754" fmla="*/ 2893853 w 7427256"/>
              <a:gd name="connsiteY10754" fmla="*/ 6447707 h 7209248"/>
              <a:gd name="connsiteX10755" fmla="*/ 2902811 w 7427256"/>
              <a:gd name="connsiteY10755" fmla="*/ 6465626 h 7209248"/>
              <a:gd name="connsiteX10756" fmla="*/ 2898331 w 7427256"/>
              <a:gd name="connsiteY10756" fmla="*/ 6479065 h 7209248"/>
              <a:gd name="connsiteX10757" fmla="*/ 2884893 w 7427256"/>
              <a:gd name="connsiteY10757" fmla="*/ 6483545 h 7209248"/>
              <a:gd name="connsiteX10758" fmla="*/ 2875934 w 7427256"/>
              <a:gd name="connsiteY10758" fmla="*/ 6492505 h 7209248"/>
              <a:gd name="connsiteX10759" fmla="*/ 2893853 w 7427256"/>
              <a:gd name="connsiteY10759" fmla="*/ 6510423 h 7209248"/>
              <a:gd name="connsiteX10760" fmla="*/ 2902811 w 7427256"/>
              <a:gd name="connsiteY10760" fmla="*/ 6492505 h 7209248"/>
              <a:gd name="connsiteX10761" fmla="*/ 2911772 w 7427256"/>
              <a:gd name="connsiteY10761" fmla="*/ 6483545 h 7209248"/>
              <a:gd name="connsiteX10762" fmla="*/ 2916250 w 7427256"/>
              <a:gd name="connsiteY10762" fmla="*/ 6492505 h 7209248"/>
              <a:gd name="connsiteX10763" fmla="*/ 2929689 w 7427256"/>
              <a:gd name="connsiteY10763" fmla="*/ 6492505 h 7209248"/>
              <a:gd name="connsiteX10764" fmla="*/ 2938649 w 7427256"/>
              <a:gd name="connsiteY10764" fmla="*/ 6501464 h 7209248"/>
              <a:gd name="connsiteX10765" fmla="*/ 2925210 w 7427256"/>
              <a:gd name="connsiteY10765" fmla="*/ 6510423 h 7209248"/>
              <a:gd name="connsiteX10766" fmla="*/ 2911772 w 7427256"/>
              <a:gd name="connsiteY10766" fmla="*/ 6510423 h 7209248"/>
              <a:gd name="connsiteX10767" fmla="*/ 2902811 w 7427256"/>
              <a:gd name="connsiteY10767" fmla="*/ 6514903 h 7209248"/>
              <a:gd name="connsiteX10768" fmla="*/ 2902811 w 7427256"/>
              <a:gd name="connsiteY10768" fmla="*/ 6519383 h 7209248"/>
              <a:gd name="connsiteX10769" fmla="*/ 2893853 w 7427256"/>
              <a:gd name="connsiteY10769" fmla="*/ 6528342 h 7209248"/>
              <a:gd name="connsiteX10770" fmla="*/ 2875934 w 7427256"/>
              <a:gd name="connsiteY10770" fmla="*/ 6528342 h 7209248"/>
              <a:gd name="connsiteX10771" fmla="*/ 2871454 w 7427256"/>
              <a:gd name="connsiteY10771" fmla="*/ 6519383 h 7209248"/>
              <a:gd name="connsiteX10772" fmla="*/ 2866975 w 7427256"/>
              <a:gd name="connsiteY10772" fmla="*/ 6528342 h 7209248"/>
              <a:gd name="connsiteX10773" fmla="*/ 2853535 w 7427256"/>
              <a:gd name="connsiteY10773" fmla="*/ 6541780 h 7209248"/>
              <a:gd name="connsiteX10774" fmla="*/ 2844576 w 7427256"/>
              <a:gd name="connsiteY10774" fmla="*/ 6555219 h 7209248"/>
              <a:gd name="connsiteX10775" fmla="*/ 2840096 w 7427256"/>
              <a:gd name="connsiteY10775" fmla="*/ 6564179 h 7209248"/>
              <a:gd name="connsiteX10776" fmla="*/ 2826657 w 7427256"/>
              <a:gd name="connsiteY10776" fmla="*/ 6564179 h 7209248"/>
              <a:gd name="connsiteX10777" fmla="*/ 2822177 w 7427256"/>
              <a:gd name="connsiteY10777" fmla="*/ 6564179 h 7209248"/>
              <a:gd name="connsiteX10778" fmla="*/ 2822177 w 7427256"/>
              <a:gd name="connsiteY10778" fmla="*/ 6546260 h 7209248"/>
              <a:gd name="connsiteX10779" fmla="*/ 2813219 w 7427256"/>
              <a:gd name="connsiteY10779" fmla="*/ 6528342 h 7209248"/>
              <a:gd name="connsiteX10780" fmla="*/ 2813219 w 7427256"/>
              <a:gd name="connsiteY10780" fmla="*/ 6519383 h 7209248"/>
              <a:gd name="connsiteX10781" fmla="*/ 2822177 w 7427256"/>
              <a:gd name="connsiteY10781" fmla="*/ 6519383 h 7209248"/>
              <a:gd name="connsiteX10782" fmla="*/ 2826657 w 7427256"/>
              <a:gd name="connsiteY10782" fmla="*/ 6528342 h 7209248"/>
              <a:gd name="connsiteX10783" fmla="*/ 2831137 w 7427256"/>
              <a:gd name="connsiteY10783" fmla="*/ 6514903 h 7209248"/>
              <a:gd name="connsiteX10784" fmla="*/ 2840096 w 7427256"/>
              <a:gd name="connsiteY10784" fmla="*/ 6501464 h 7209248"/>
              <a:gd name="connsiteX10785" fmla="*/ 2840096 w 7427256"/>
              <a:gd name="connsiteY10785" fmla="*/ 6483545 h 7209248"/>
              <a:gd name="connsiteX10786" fmla="*/ 2847375 w 7427256"/>
              <a:gd name="connsiteY10786" fmla="*/ 6483545 h 7209248"/>
              <a:gd name="connsiteX10787" fmla="*/ 2849056 w 7427256"/>
              <a:gd name="connsiteY10787" fmla="*/ 6483545 h 7209248"/>
              <a:gd name="connsiteX10788" fmla="*/ 2844576 w 7427256"/>
              <a:gd name="connsiteY10788" fmla="*/ 6474586 h 7209248"/>
              <a:gd name="connsiteX10789" fmla="*/ 2849056 w 7427256"/>
              <a:gd name="connsiteY10789" fmla="*/ 6474586 h 7209248"/>
              <a:gd name="connsiteX10790" fmla="*/ 2858015 w 7427256"/>
              <a:gd name="connsiteY10790" fmla="*/ 6465626 h 7209248"/>
              <a:gd name="connsiteX10791" fmla="*/ 2840096 w 7427256"/>
              <a:gd name="connsiteY10791" fmla="*/ 6465626 h 7209248"/>
              <a:gd name="connsiteX10792" fmla="*/ 2822177 w 7427256"/>
              <a:gd name="connsiteY10792" fmla="*/ 6474586 h 7209248"/>
              <a:gd name="connsiteX10793" fmla="*/ 2813219 w 7427256"/>
              <a:gd name="connsiteY10793" fmla="*/ 6479065 h 7209248"/>
              <a:gd name="connsiteX10794" fmla="*/ 2813219 w 7427256"/>
              <a:gd name="connsiteY10794" fmla="*/ 6483545 h 7209248"/>
              <a:gd name="connsiteX10795" fmla="*/ 2795300 w 7427256"/>
              <a:gd name="connsiteY10795" fmla="*/ 6483545 h 7209248"/>
              <a:gd name="connsiteX10796" fmla="*/ 2777381 w 7427256"/>
              <a:gd name="connsiteY10796" fmla="*/ 6474586 h 7209248"/>
              <a:gd name="connsiteX10797" fmla="*/ 2795300 w 7427256"/>
              <a:gd name="connsiteY10797" fmla="*/ 6474586 h 7209248"/>
              <a:gd name="connsiteX10798" fmla="*/ 2808739 w 7427256"/>
              <a:gd name="connsiteY10798" fmla="*/ 6470106 h 7209248"/>
              <a:gd name="connsiteX10799" fmla="*/ 2813219 w 7427256"/>
              <a:gd name="connsiteY10799" fmla="*/ 6461147 h 7209248"/>
              <a:gd name="connsiteX10800" fmla="*/ 2813219 w 7427256"/>
              <a:gd name="connsiteY10800" fmla="*/ 6456667 h 7209248"/>
              <a:gd name="connsiteX10801" fmla="*/ 2759463 w 7427256"/>
              <a:gd name="connsiteY10801" fmla="*/ 6438749 h 7209248"/>
              <a:gd name="connsiteX10802" fmla="*/ 2741545 w 7427256"/>
              <a:gd name="connsiteY10802" fmla="*/ 6429790 h 7209248"/>
              <a:gd name="connsiteX10803" fmla="*/ 2728106 w 7427256"/>
              <a:gd name="connsiteY10803" fmla="*/ 6434269 h 7209248"/>
              <a:gd name="connsiteX10804" fmla="*/ 2719146 w 7427256"/>
              <a:gd name="connsiteY10804" fmla="*/ 6438749 h 7209248"/>
              <a:gd name="connsiteX10805" fmla="*/ 2705707 w 7427256"/>
              <a:gd name="connsiteY10805" fmla="*/ 6438749 h 7209248"/>
              <a:gd name="connsiteX10806" fmla="*/ 2714667 w 7427256"/>
              <a:gd name="connsiteY10806" fmla="*/ 6420830 h 7209248"/>
              <a:gd name="connsiteX10807" fmla="*/ 2732585 w 7427256"/>
              <a:gd name="connsiteY10807" fmla="*/ 6416351 h 7209248"/>
              <a:gd name="connsiteX10808" fmla="*/ 2723626 w 7427256"/>
              <a:gd name="connsiteY10808" fmla="*/ 6411871 h 7209248"/>
              <a:gd name="connsiteX10809" fmla="*/ 2714667 w 7427256"/>
              <a:gd name="connsiteY10809" fmla="*/ 6402911 h 7209248"/>
              <a:gd name="connsiteX10810" fmla="*/ 2696748 w 7427256"/>
              <a:gd name="connsiteY10810" fmla="*/ 6407391 h 7209248"/>
              <a:gd name="connsiteX10811" fmla="*/ 2687788 w 7427256"/>
              <a:gd name="connsiteY10811" fmla="*/ 6420830 h 7209248"/>
              <a:gd name="connsiteX10812" fmla="*/ 2651952 w 7427256"/>
              <a:gd name="connsiteY10812" fmla="*/ 6429790 h 7209248"/>
              <a:gd name="connsiteX10813" fmla="*/ 2634033 w 7427256"/>
              <a:gd name="connsiteY10813" fmla="*/ 6429790 h 7209248"/>
              <a:gd name="connsiteX10814" fmla="*/ 2607155 w 7427256"/>
              <a:gd name="connsiteY10814" fmla="*/ 6420830 h 7209248"/>
              <a:gd name="connsiteX10815" fmla="*/ 2580278 w 7427256"/>
              <a:gd name="connsiteY10815" fmla="*/ 6411871 h 7209248"/>
              <a:gd name="connsiteX10816" fmla="*/ 2562359 w 7427256"/>
              <a:gd name="connsiteY10816" fmla="*/ 6411871 h 7209248"/>
              <a:gd name="connsiteX10817" fmla="*/ 2553399 w 7427256"/>
              <a:gd name="connsiteY10817" fmla="*/ 6402911 h 7209248"/>
              <a:gd name="connsiteX10818" fmla="*/ 2539960 w 7427256"/>
              <a:gd name="connsiteY10818" fmla="*/ 6402911 h 7209248"/>
              <a:gd name="connsiteX10819" fmla="*/ 2535480 w 7427256"/>
              <a:gd name="connsiteY10819" fmla="*/ 6393952 h 7209248"/>
              <a:gd name="connsiteX10820" fmla="*/ 2517562 w 7427256"/>
              <a:gd name="connsiteY10820" fmla="*/ 6393952 h 7209248"/>
              <a:gd name="connsiteX10821" fmla="*/ 2499643 w 7427256"/>
              <a:gd name="connsiteY10821" fmla="*/ 6402911 h 7209248"/>
              <a:gd name="connsiteX10822" fmla="*/ 2490683 w 7427256"/>
              <a:gd name="connsiteY10822" fmla="*/ 6393952 h 7209248"/>
              <a:gd name="connsiteX10823" fmla="*/ 2499643 w 7427256"/>
              <a:gd name="connsiteY10823" fmla="*/ 6384993 h 7209248"/>
              <a:gd name="connsiteX10824" fmla="*/ 2472766 w 7427256"/>
              <a:gd name="connsiteY10824" fmla="*/ 6380513 h 7209248"/>
              <a:gd name="connsiteX10825" fmla="*/ 2445887 w 7427256"/>
              <a:gd name="connsiteY10825" fmla="*/ 6376033 h 7209248"/>
              <a:gd name="connsiteX10826" fmla="*/ 2419009 w 7427256"/>
              <a:gd name="connsiteY10826" fmla="*/ 6367075 h 7209248"/>
              <a:gd name="connsiteX10827" fmla="*/ 2392132 w 7427256"/>
              <a:gd name="connsiteY10827" fmla="*/ 6384993 h 7209248"/>
              <a:gd name="connsiteX10828" fmla="*/ 2356294 w 7427256"/>
              <a:gd name="connsiteY10828" fmla="*/ 6376033 h 7209248"/>
              <a:gd name="connsiteX10829" fmla="*/ 2338377 w 7427256"/>
              <a:gd name="connsiteY10829" fmla="*/ 6367075 h 7209248"/>
              <a:gd name="connsiteX10830" fmla="*/ 2329417 w 7427256"/>
              <a:gd name="connsiteY10830" fmla="*/ 6367075 h 7209248"/>
              <a:gd name="connsiteX10831" fmla="*/ 2329417 w 7427256"/>
              <a:gd name="connsiteY10831" fmla="*/ 6358115 h 7209248"/>
              <a:gd name="connsiteX10832" fmla="*/ 2338377 w 7427256"/>
              <a:gd name="connsiteY10832" fmla="*/ 6349156 h 7209248"/>
              <a:gd name="connsiteX10833" fmla="*/ 2351815 w 7427256"/>
              <a:gd name="connsiteY10833" fmla="*/ 6353636 h 7209248"/>
              <a:gd name="connsiteX10834" fmla="*/ 2356294 w 7427256"/>
              <a:gd name="connsiteY10834" fmla="*/ 6349156 h 7209248"/>
              <a:gd name="connsiteX10835" fmla="*/ 2374213 w 7427256"/>
              <a:gd name="connsiteY10835" fmla="*/ 6340197 h 7209248"/>
              <a:gd name="connsiteX10836" fmla="*/ 2383173 w 7427256"/>
              <a:gd name="connsiteY10836" fmla="*/ 6331237 h 7209248"/>
              <a:gd name="connsiteX10837" fmla="*/ 2374213 w 7427256"/>
              <a:gd name="connsiteY10837" fmla="*/ 6335717 h 7209248"/>
              <a:gd name="connsiteX10838" fmla="*/ 2347335 w 7427256"/>
              <a:gd name="connsiteY10838" fmla="*/ 6331237 h 7209248"/>
              <a:gd name="connsiteX10839" fmla="*/ 2338377 w 7427256"/>
              <a:gd name="connsiteY10839" fmla="*/ 6331237 h 7209248"/>
              <a:gd name="connsiteX10840" fmla="*/ 2320458 w 7427256"/>
              <a:gd name="connsiteY10840" fmla="*/ 6344676 h 7209248"/>
              <a:gd name="connsiteX10841" fmla="*/ 2302539 w 7427256"/>
              <a:gd name="connsiteY10841" fmla="*/ 6344676 h 7209248"/>
              <a:gd name="connsiteX10842" fmla="*/ 2293580 w 7427256"/>
              <a:gd name="connsiteY10842" fmla="*/ 6344676 h 7209248"/>
              <a:gd name="connsiteX10843" fmla="*/ 2284620 w 7427256"/>
              <a:gd name="connsiteY10843" fmla="*/ 6349156 h 7209248"/>
              <a:gd name="connsiteX10844" fmla="*/ 2280140 w 7427256"/>
              <a:gd name="connsiteY10844" fmla="*/ 6353636 h 7209248"/>
              <a:gd name="connsiteX10845" fmla="*/ 2275661 w 7427256"/>
              <a:gd name="connsiteY10845" fmla="*/ 6358115 h 7209248"/>
              <a:gd name="connsiteX10846" fmla="*/ 2266701 w 7427256"/>
              <a:gd name="connsiteY10846" fmla="*/ 6349156 h 7209248"/>
              <a:gd name="connsiteX10847" fmla="*/ 2271181 w 7427256"/>
              <a:gd name="connsiteY10847" fmla="*/ 6340197 h 7209248"/>
              <a:gd name="connsiteX10848" fmla="*/ 2275661 w 7427256"/>
              <a:gd name="connsiteY10848" fmla="*/ 6331237 h 7209248"/>
              <a:gd name="connsiteX10849" fmla="*/ 2284620 w 7427256"/>
              <a:gd name="connsiteY10849" fmla="*/ 6331237 h 7209248"/>
              <a:gd name="connsiteX10850" fmla="*/ 2302539 w 7427256"/>
              <a:gd name="connsiteY10850" fmla="*/ 6322278 h 7209248"/>
              <a:gd name="connsiteX10851" fmla="*/ 2293580 w 7427256"/>
              <a:gd name="connsiteY10851" fmla="*/ 6304359 h 7209248"/>
              <a:gd name="connsiteX10852" fmla="*/ 2302539 w 7427256"/>
              <a:gd name="connsiteY10852" fmla="*/ 6295401 h 7209248"/>
              <a:gd name="connsiteX10853" fmla="*/ 2311498 w 7427256"/>
              <a:gd name="connsiteY10853" fmla="*/ 6281960 h 7209248"/>
              <a:gd name="connsiteX10854" fmla="*/ 2307019 w 7427256"/>
              <a:gd name="connsiteY10854" fmla="*/ 6268522 h 7209248"/>
              <a:gd name="connsiteX10855" fmla="*/ 2293580 w 7427256"/>
              <a:gd name="connsiteY10855" fmla="*/ 6250604 h 7209248"/>
              <a:gd name="connsiteX10856" fmla="*/ 2239824 w 7427256"/>
              <a:gd name="connsiteY10856" fmla="*/ 6250604 h 7209248"/>
              <a:gd name="connsiteX10857" fmla="*/ 2221905 w 7427256"/>
              <a:gd name="connsiteY10857" fmla="*/ 6255083 h 7209248"/>
              <a:gd name="connsiteX10858" fmla="*/ 2203986 w 7427256"/>
              <a:gd name="connsiteY10858" fmla="*/ 6255083 h 7209248"/>
              <a:gd name="connsiteX10859" fmla="*/ 2181588 w 7427256"/>
              <a:gd name="connsiteY10859" fmla="*/ 6255083 h 7209248"/>
              <a:gd name="connsiteX10860" fmla="*/ 2168150 w 7427256"/>
              <a:gd name="connsiteY10860" fmla="*/ 6246124 h 7209248"/>
              <a:gd name="connsiteX10861" fmla="*/ 2163670 w 7427256"/>
              <a:gd name="connsiteY10861" fmla="*/ 6241644 h 7209248"/>
              <a:gd name="connsiteX10862" fmla="*/ 2154711 w 7427256"/>
              <a:gd name="connsiteY10862" fmla="*/ 6237164 h 7209248"/>
              <a:gd name="connsiteX10863" fmla="*/ 2150231 w 7427256"/>
              <a:gd name="connsiteY10863" fmla="*/ 6232685 h 7209248"/>
              <a:gd name="connsiteX10864" fmla="*/ 2195027 w 7427256"/>
              <a:gd name="connsiteY10864" fmla="*/ 6241644 h 7209248"/>
              <a:gd name="connsiteX10865" fmla="*/ 2212946 w 7427256"/>
              <a:gd name="connsiteY10865" fmla="*/ 6241644 h 7209248"/>
              <a:gd name="connsiteX10866" fmla="*/ 2212946 w 7427256"/>
              <a:gd name="connsiteY10866" fmla="*/ 6232685 h 7209248"/>
              <a:gd name="connsiteX10867" fmla="*/ 2203986 w 7427256"/>
              <a:gd name="connsiteY10867" fmla="*/ 6223725 h 7209248"/>
              <a:gd name="connsiteX10868" fmla="*/ 2186068 w 7427256"/>
              <a:gd name="connsiteY10868" fmla="*/ 6214766 h 7209248"/>
              <a:gd name="connsiteX10869" fmla="*/ 2159190 w 7427256"/>
              <a:gd name="connsiteY10869" fmla="*/ 6196848 h 7209248"/>
              <a:gd name="connsiteX10870" fmla="*/ 2150231 w 7427256"/>
              <a:gd name="connsiteY10870" fmla="*/ 6196848 h 7209248"/>
              <a:gd name="connsiteX10871" fmla="*/ 2132312 w 7427256"/>
              <a:gd name="connsiteY10871" fmla="*/ 6196848 h 7209248"/>
              <a:gd name="connsiteX10872" fmla="*/ 2127833 w 7427256"/>
              <a:gd name="connsiteY10872" fmla="*/ 6187889 h 7209248"/>
              <a:gd name="connsiteX10873" fmla="*/ 2123353 w 7427256"/>
              <a:gd name="connsiteY10873" fmla="*/ 6187889 h 7209248"/>
              <a:gd name="connsiteX10874" fmla="*/ 2069597 w 7427256"/>
              <a:gd name="connsiteY10874" fmla="*/ 6169970 h 7209248"/>
              <a:gd name="connsiteX10875" fmla="*/ 2047199 w 7427256"/>
              <a:gd name="connsiteY10875" fmla="*/ 6120694 h 7209248"/>
              <a:gd name="connsiteX10876" fmla="*/ 2024800 w 7427256"/>
              <a:gd name="connsiteY10876" fmla="*/ 6116214 h 7209248"/>
              <a:gd name="connsiteX10877" fmla="*/ 1997923 w 7427256"/>
              <a:gd name="connsiteY10877" fmla="*/ 6116214 h 7209248"/>
              <a:gd name="connsiteX10878" fmla="*/ 1988964 w 7427256"/>
              <a:gd name="connsiteY10878" fmla="*/ 6111735 h 7209248"/>
              <a:gd name="connsiteX10879" fmla="*/ 1980004 w 7427256"/>
              <a:gd name="connsiteY10879" fmla="*/ 6102775 h 7209248"/>
              <a:gd name="connsiteX10880" fmla="*/ 1966565 w 7427256"/>
              <a:gd name="connsiteY10880" fmla="*/ 6098296 h 7209248"/>
              <a:gd name="connsiteX10881" fmla="*/ 1957606 w 7427256"/>
              <a:gd name="connsiteY10881" fmla="*/ 6098296 h 7209248"/>
              <a:gd name="connsiteX10882" fmla="*/ 1953126 w 7427256"/>
              <a:gd name="connsiteY10882" fmla="*/ 6089336 h 7209248"/>
              <a:gd name="connsiteX10883" fmla="*/ 1899371 w 7427256"/>
              <a:gd name="connsiteY10883" fmla="*/ 6098296 h 7209248"/>
              <a:gd name="connsiteX10884" fmla="*/ 1872493 w 7427256"/>
              <a:gd name="connsiteY10884" fmla="*/ 6098296 h 7209248"/>
              <a:gd name="connsiteX10885" fmla="*/ 1845614 w 7427256"/>
              <a:gd name="connsiteY10885" fmla="*/ 6071417 h 7209248"/>
              <a:gd name="connsiteX10886" fmla="*/ 1859053 w 7427256"/>
              <a:gd name="connsiteY10886" fmla="*/ 6071417 h 7209248"/>
              <a:gd name="connsiteX10887" fmla="*/ 1863533 w 7427256"/>
              <a:gd name="connsiteY10887" fmla="*/ 6071417 h 7209248"/>
              <a:gd name="connsiteX10888" fmla="*/ 1926249 w 7427256"/>
              <a:gd name="connsiteY10888" fmla="*/ 6080377 h 7209248"/>
              <a:gd name="connsiteX10889" fmla="*/ 1908330 w 7427256"/>
              <a:gd name="connsiteY10889" fmla="*/ 6071417 h 7209248"/>
              <a:gd name="connsiteX10890" fmla="*/ 1881452 w 7427256"/>
              <a:gd name="connsiteY10890" fmla="*/ 6053499 h 7209248"/>
              <a:gd name="connsiteX10891" fmla="*/ 1899371 w 7427256"/>
              <a:gd name="connsiteY10891" fmla="*/ 6062458 h 7209248"/>
              <a:gd name="connsiteX10892" fmla="*/ 1899371 w 7427256"/>
              <a:gd name="connsiteY10892" fmla="*/ 6053499 h 7209248"/>
              <a:gd name="connsiteX10893" fmla="*/ 1890411 w 7427256"/>
              <a:gd name="connsiteY10893" fmla="*/ 6035581 h 7209248"/>
              <a:gd name="connsiteX10894" fmla="*/ 1881452 w 7427256"/>
              <a:gd name="connsiteY10894" fmla="*/ 6026621 h 7209248"/>
              <a:gd name="connsiteX10895" fmla="*/ 1809778 w 7427256"/>
              <a:gd name="connsiteY10895" fmla="*/ 6017662 h 7209248"/>
              <a:gd name="connsiteX10896" fmla="*/ 1818737 w 7427256"/>
              <a:gd name="connsiteY10896" fmla="*/ 6017662 h 7209248"/>
              <a:gd name="connsiteX10897" fmla="*/ 1827697 w 7427256"/>
              <a:gd name="connsiteY10897" fmla="*/ 6008703 h 7209248"/>
              <a:gd name="connsiteX10898" fmla="*/ 1872493 w 7427256"/>
              <a:gd name="connsiteY10898" fmla="*/ 5999743 h 7209248"/>
              <a:gd name="connsiteX10899" fmla="*/ 1872493 w 7427256"/>
              <a:gd name="connsiteY10899" fmla="*/ 5990784 h 7209248"/>
              <a:gd name="connsiteX10900" fmla="*/ 1832176 w 7427256"/>
              <a:gd name="connsiteY10900" fmla="*/ 5977345 h 7209248"/>
              <a:gd name="connsiteX10901" fmla="*/ 1818737 w 7427256"/>
              <a:gd name="connsiteY10901" fmla="*/ 5954947 h 7209248"/>
              <a:gd name="connsiteX10902" fmla="*/ 1818737 w 7427256"/>
              <a:gd name="connsiteY10902" fmla="*/ 5963907 h 7209248"/>
              <a:gd name="connsiteX10903" fmla="*/ 1809778 w 7427256"/>
              <a:gd name="connsiteY10903" fmla="*/ 5981824 h 7209248"/>
              <a:gd name="connsiteX10904" fmla="*/ 1791859 w 7427256"/>
              <a:gd name="connsiteY10904" fmla="*/ 5972865 h 7209248"/>
              <a:gd name="connsiteX10905" fmla="*/ 1777525 w 7427256"/>
              <a:gd name="connsiteY10905" fmla="*/ 5954947 h 7209248"/>
              <a:gd name="connsiteX10906" fmla="*/ 1782900 w 7427256"/>
              <a:gd name="connsiteY10906" fmla="*/ 5954947 h 7209248"/>
              <a:gd name="connsiteX10907" fmla="*/ 1791859 w 7427256"/>
              <a:gd name="connsiteY10907" fmla="*/ 5945988 h 7209248"/>
              <a:gd name="connsiteX10908" fmla="*/ 1778420 w 7427256"/>
              <a:gd name="connsiteY10908" fmla="*/ 5945988 h 7209248"/>
              <a:gd name="connsiteX10909" fmla="*/ 1773940 w 7427256"/>
              <a:gd name="connsiteY10909" fmla="*/ 5945988 h 7209248"/>
              <a:gd name="connsiteX10910" fmla="*/ 1773940 w 7427256"/>
              <a:gd name="connsiteY10910" fmla="*/ 5950467 h 7209248"/>
              <a:gd name="connsiteX10911" fmla="*/ 1756022 w 7427256"/>
              <a:gd name="connsiteY10911" fmla="*/ 5928069 h 7209248"/>
              <a:gd name="connsiteX10912" fmla="*/ 1751542 w 7427256"/>
              <a:gd name="connsiteY10912" fmla="*/ 5923589 h 7209248"/>
              <a:gd name="connsiteX10913" fmla="*/ 1738103 w 7427256"/>
              <a:gd name="connsiteY10913" fmla="*/ 5919110 h 7209248"/>
              <a:gd name="connsiteX10914" fmla="*/ 1720185 w 7427256"/>
              <a:gd name="connsiteY10914" fmla="*/ 5919110 h 7209248"/>
              <a:gd name="connsiteX10915" fmla="*/ 1711225 w 7427256"/>
              <a:gd name="connsiteY10915" fmla="*/ 5928069 h 7209248"/>
              <a:gd name="connsiteX10916" fmla="*/ 1702266 w 7427256"/>
              <a:gd name="connsiteY10916" fmla="*/ 5910150 h 7209248"/>
              <a:gd name="connsiteX10917" fmla="*/ 1711225 w 7427256"/>
              <a:gd name="connsiteY10917" fmla="*/ 5883272 h 7209248"/>
              <a:gd name="connsiteX10918" fmla="*/ 1724664 w 7427256"/>
              <a:gd name="connsiteY10918" fmla="*/ 5883272 h 7209248"/>
              <a:gd name="connsiteX10919" fmla="*/ 1738103 w 7427256"/>
              <a:gd name="connsiteY10919" fmla="*/ 5883272 h 7209248"/>
              <a:gd name="connsiteX10920" fmla="*/ 1751542 w 7427256"/>
              <a:gd name="connsiteY10920" fmla="*/ 5901191 h 7209248"/>
              <a:gd name="connsiteX10921" fmla="*/ 1773940 w 7427256"/>
              <a:gd name="connsiteY10921" fmla="*/ 5901191 h 7209248"/>
              <a:gd name="connsiteX10922" fmla="*/ 1791859 w 7427256"/>
              <a:gd name="connsiteY10922" fmla="*/ 5883272 h 7209248"/>
              <a:gd name="connsiteX10923" fmla="*/ 1787379 w 7427256"/>
              <a:gd name="connsiteY10923" fmla="*/ 5878792 h 7209248"/>
              <a:gd name="connsiteX10924" fmla="*/ 1773940 w 7427256"/>
              <a:gd name="connsiteY10924" fmla="*/ 5874312 h 7209248"/>
              <a:gd name="connsiteX10925" fmla="*/ 1747063 w 7427256"/>
              <a:gd name="connsiteY10925" fmla="*/ 5874312 h 7209248"/>
              <a:gd name="connsiteX10926" fmla="*/ 1738103 w 7427256"/>
              <a:gd name="connsiteY10926" fmla="*/ 5874312 h 7209248"/>
              <a:gd name="connsiteX10927" fmla="*/ 1720185 w 7427256"/>
              <a:gd name="connsiteY10927" fmla="*/ 5865354 h 7209248"/>
              <a:gd name="connsiteX10928" fmla="*/ 1720185 w 7427256"/>
              <a:gd name="connsiteY10928" fmla="*/ 5856395 h 7209248"/>
              <a:gd name="connsiteX10929" fmla="*/ 1720185 w 7427256"/>
              <a:gd name="connsiteY10929" fmla="*/ 5847435 h 7209248"/>
              <a:gd name="connsiteX10930" fmla="*/ 1711225 w 7427256"/>
              <a:gd name="connsiteY10930" fmla="*/ 5838476 h 7209248"/>
              <a:gd name="connsiteX10931" fmla="*/ 1693306 w 7427256"/>
              <a:gd name="connsiteY10931" fmla="*/ 5829516 h 7209248"/>
              <a:gd name="connsiteX10932" fmla="*/ 1675389 w 7427256"/>
              <a:gd name="connsiteY10932" fmla="*/ 5820557 h 7209248"/>
              <a:gd name="connsiteX10933" fmla="*/ 1666429 w 7427256"/>
              <a:gd name="connsiteY10933" fmla="*/ 5825037 h 7209248"/>
              <a:gd name="connsiteX10934" fmla="*/ 1666429 w 7427256"/>
              <a:gd name="connsiteY10934" fmla="*/ 5847435 h 7209248"/>
              <a:gd name="connsiteX10935" fmla="*/ 1621632 w 7427256"/>
              <a:gd name="connsiteY10935" fmla="*/ 5802638 h 7209248"/>
              <a:gd name="connsiteX10936" fmla="*/ 1630592 w 7427256"/>
              <a:gd name="connsiteY10936" fmla="*/ 5802638 h 7209248"/>
              <a:gd name="connsiteX10937" fmla="*/ 1648511 w 7427256"/>
              <a:gd name="connsiteY10937" fmla="*/ 5793680 h 7209248"/>
              <a:gd name="connsiteX10938" fmla="*/ 1626112 w 7427256"/>
              <a:gd name="connsiteY10938" fmla="*/ 5775761 h 7209248"/>
              <a:gd name="connsiteX10939" fmla="*/ 1594755 w 7427256"/>
              <a:gd name="connsiteY10939" fmla="*/ 5757842 h 7209248"/>
              <a:gd name="connsiteX10940" fmla="*/ 1585796 w 7427256"/>
              <a:gd name="connsiteY10940" fmla="*/ 5748883 h 7209248"/>
              <a:gd name="connsiteX10941" fmla="*/ 1603713 w 7427256"/>
              <a:gd name="connsiteY10941" fmla="*/ 5739923 h 7209248"/>
              <a:gd name="connsiteX10942" fmla="*/ 1612673 w 7427256"/>
              <a:gd name="connsiteY10942" fmla="*/ 5739923 h 7209248"/>
              <a:gd name="connsiteX10943" fmla="*/ 1603713 w 7427256"/>
              <a:gd name="connsiteY10943" fmla="*/ 5730964 h 7209248"/>
              <a:gd name="connsiteX10944" fmla="*/ 1585796 w 7427256"/>
              <a:gd name="connsiteY10944" fmla="*/ 5722006 h 7209248"/>
              <a:gd name="connsiteX10945" fmla="*/ 1585796 w 7427256"/>
              <a:gd name="connsiteY10945" fmla="*/ 5713046 h 7209248"/>
              <a:gd name="connsiteX10946" fmla="*/ 1603713 w 7427256"/>
              <a:gd name="connsiteY10946" fmla="*/ 5668249 h 7209248"/>
              <a:gd name="connsiteX10947" fmla="*/ 1594755 w 7427256"/>
              <a:gd name="connsiteY10947" fmla="*/ 5654810 h 7209248"/>
              <a:gd name="connsiteX10948" fmla="*/ 1576836 w 7427256"/>
              <a:gd name="connsiteY10948" fmla="*/ 5654810 h 7209248"/>
              <a:gd name="connsiteX10949" fmla="*/ 1572357 w 7427256"/>
              <a:gd name="connsiteY10949" fmla="*/ 5663769 h 7209248"/>
              <a:gd name="connsiteX10950" fmla="*/ 1585796 w 7427256"/>
              <a:gd name="connsiteY10950" fmla="*/ 5672729 h 7209248"/>
              <a:gd name="connsiteX10951" fmla="*/ 1594755 w 7427256"/>
              <a:gd name="connsiteY10951" fmla="*/ 5681688 h 7209248"/>
              <a:gd name="connsiteX10952" fmla="*/ 1594755 w 7427256"/>
              <a:gd name="connsiteY10952" fmla="*/ 5686168 h 7209248"/>
              <a:gd name="connsiteX10953" fmla="*/ 1576836 w 7427256"/>
              <a:gd name="connsiteY10953" fmla="*/ 5699607 h 7209248"/>
              <a:gd name="connsiteX10954" fmla="*/ 1558918 w 7427256"/>
              <a:gd name="connsiteY10954" fmla="*/ 5713046 h 7209248"/>
              <a:gd name="connsiteX10955" fmla="*/ 1532039 w 7427256"/>
              <a:gd name="connsiteY10955" fmla="*/ 5722006 h 7209248"/>
              <a:gd name="connsiteX10956" fmla="*/ 1527561 w 7427256"/>
              <a:gd name="connsiteY10956" fmla="*/ 5717526 h 7209248"/>
              <a:gd name="connsiteX10957" fmla="*/ 1540998 w 7427256"/>
              <a:gd name="connsiteY10957" fmla="*/ 5713046 h 7209248"/>
              <a:gd name="connsiteX10958" fmla="*/ 1549958 w 7427256"/>
              <a:gd name="connsiteY10958" fmla="*/ 5708565 h 7209248"/>
              <a:gd name="connsiteX10959" fmla="*/ 1540998 w 7427256"/>
              <a:gd name="connsiteY10959" fmla="*/ 5699607 h 7209248"/>
              <a:gd name="connsiteX10960" fmla="*/ 1532039 w 7427256"/>
              <a:gd name="connsiteY10960" fmla="*/ 5686168 h 7209248"/>
              <a:gd name="connsiteX10961" fmla="*/ 1523081 w 7427256"/>
              <a:gd name="connsiteY10961" fmla="*/ 5686168 h 7209248"/>
              <a:gd name="connsiteX10962" fmla="*/ 1505162 w 7427256"/>
              <a:gd name="connsiteY10962" fmla="*/ 5677209 h 7209248"/>
              <a:gd name="connsiteX10963" fmla="*/ 1496203 w 7427256"/>
              <a:gd name="connsiteY10963" fmla="*/ 5677209 h 7209248"/>
              <a:gd name="connsiteX10964" fmla="*/ 1491723 w 7427256"/>
              <a:gd name="connsiteY10964" fmla="*/ 5672729 h 7209248"/>
              <a:gd name="connsiteX10965" fmla="*/ 1478284 w 7427256"/>
              <a:gd name="connsiteY10965" fmla="*/ 5668249 h 7209248"/>
              <a:gd name="connsiteX10966" fmla="*/ 1478284 w 7427256"/>
              <a:gd name="connsiteY10966" fmla="*/ 5677209 h 7209248"/>
              <a:gd name="connsiteX10967" fmla="*/ 1460365 w 7427256"/>
              <a:gd name="connsiteY10967" fmla="*/ 5668249 h 7209248"/>
              <a:gd name="connsiteX10968" fmla="*/ 1469324 w 7427256"/>
              <a:gd name="connsiteY10968" fmla="*/ 5650330 h 7209248"/>
              <a:gd name="connsiteX10969" fmla="*/ 1482763 w 7427256"/>
              <a:gd name="connsiteY10969" fmla="*/ 5654810 h 7209248"/>
              <a:gd name="connsiteX10970" fmla="*/ 1496203 w 7427256"/>
              <a:gd name="connsiteY10970" fmla="*/ 5650330 h 7209248"/>
              <a:gd name="connsiteX10971" fmla="*/ 1478284 w 7427256"/>
              <a:gd name="connsiteY10971" fmla="*/ 5632413 h 7209248"/>
              <a:gd name="connsiteX10972" fmla="*/ 1469324 w 7427256"/>
              <a:gd name="connsiteY10972" fmla="*/ 5605534 h 7209248"/>
              <a:gd name="connsiteX10973" fmla="*/ 1478284 w 7427256"/>
              <a:gd name="connsiteY10973" fmla="*/ 5605534 h 7209248"/>
              <a:gd name="connsiteX10974" fmla="*/ 1460365 w 7427256"/>
              <a:gd name="connsiteY10974" fmla="*/ 5587615 h 7209248"/>
              <a:gd name="connsiteX10975" fmla="*/ 1433488 w 7427256"/>
              <a:gd name="connsiteY10975" fmla="*/ 5574176 h 7209248"/>
              <a:gd name="connsiteX10976" fmla="*/ 1406609 w 7427256"/>
              <a:gd name="connsiteY10976" fmla="*/ 5560737 h 7209248"/>
              <a:gd name="connsiteX10977" fmla="*/ 1397650 w 7427256"/>
              <a:gd name="connsiteY10977" fmla="*/ 5569697 h 7209248"/>
              <a:gd name="connsiteX10978" fmla="*/ 1433488 w 7427256"/>
              <a:gd name="connsiteY10978" fmla="*/ 5614494 h 7209248"/>
              <a:gd name="connsiteX10979" fmla="*/ 1406609 w 7427256"/>
              <a:gd name="connsiteY10979" fmla="*/ 5605534 h 7209248"/>
              <a:gd name="connsiteX10980" fmla="*/ 1388691 w 7427256"/>
              <a:gd name="connsiteY10980" fmla="*/ 5596575 h 7209248"/>
              <a:gd name="connsiteX10981" fmla="*/ 1379731 w 7427256"/>
              <a:gd name="connsiteY10981" fmla="*/ 5614494 h 7209248"/>
              <a:gd name="connsiteX10982" fmla="*/ 1379731 w 7427256"/>
              <a:gd name="connsiteY10982" fmla="*/ 5596575 h 7209248"/>
              <a:gd name="connsiteX10983" fmla="*/ 1343895 w 7427256"/>
              <a:gd name="connsiteY10983" fmla="*/ 5560737 h 7209248"/>
              <a:gd name="connsiteX10984" fmla="*/ 1343895 w 7427256"/>
              <a:gd name="connsiteY10984" fmla="*/ 5587615 h 7209248"/>
              <a:gd name="connsiteX10985" fmla="*/ 1321496 w 7427256"/>
              <a:gd name="connsiteY10985" fmla="*/ 5596575 h 7209248"/>
              <a:gd name="connsiteX10986" fmla="*/ 1299098 w 7427256"/>
              <a:gd name="connsiteY10986" fmla="*/ 5605534 h 7209248"/>
              <a:gd name="connsiteX10987" fmla="*/ 1299098 w 7427256"/>
              <a:gd name="connsiteY10987" fmla="*/ 5614494 h 7209248"/>
              <a:gd name="connsiteX10988" fmla="*/ 1290138 w 7427256"/>
              <a:gd name="connsiteY10988" fmla="*/ 5614494 h 7209248"/>
              <a:gd name="connsiteX10989" fmla="*/ 1272219 w 7427256"/>
              <a:gd name="connsiteY10989" fmla="*/ 5605534 h 7209248"/>
              <a:gd name="connsiteX10990" fmla="*/ 1245342 w 7427256"/>
              <a:gd name="connsiteY10990" fmla="*/ 5605534 h 7209248"/>
              <a:gd name="connsiteX10991" fmla="*/ 1236383 w 7427256"/>
              <a:gd name="connsiteY10991" fmla="*/ 5614494 h 7209248"/>
              <a:gd name="connsiteX10992" fmla="*/ 1222944 w 7427256"/>
              <a:gd name="connsiteY10992" fmla="*/ 5605534 h 7209248"/>
              <a:gd name="connsiteX10993" fmla="*/ 1218464 w 7427256"/>
              <a:gd name="connsiteY10993" fmla="*/ 5623453 h 7209248"/>
              <a:gd name="connsiteX10994" fmla="*/ 1200545 w 7427256"/>
              <a:gd name="connsiteY10994" fmla="*/ 5623453 h 7209248"/>
              <a:gd name="connsiteX10995" fmla="*/ 1173668 w 7427256"/>
              <a:gd name="connsiteY10995" fmla="*/ 5623453 h 7209248"/>
              <a:gd name="connsiteX10996" fmla="*/ 1164709 w 7427256"/>
              <a:gd name="connsiteY10996" fmla="*/ 5614494 h 7209248"/>
              <a:gd name="connsiteX10997" fmla="*/ 1173668 w 7427256"/>
              <a:gd name="connsiteY10997" fmla="*/ 5605534 h 7209248"/>
              <a:gd name="connsiteX10998" fmla="*/ 1173668 w 7427256"/>
              <a:gd name="connsiteY10998" fmla="*/ 5601055 h 7209248"/>
              <a:gd name="connsiteX10999" fmla="*/ 1173668 w 7427256"/>
              <a:gd name="connsiteY10999" fmla="*/ 5587615 h 7209248"/>
              <a:gd name="connsiteX11000" fmla="*/ 1146790 w 7427256"/>
              <a:gd name="connsiteY11000" fmla="*/ 5587615 h 7209248"/>
              <a:gd name="connsiteX11001" fmla="*/ 1143532 w 7427256"/>
              <a:gd name="connsiteY11001" fmla="*/ 5586801 h 7209248"/>
              <a:gd name="connsiteX11002" fmla="*/ 1145670 w 7427256"/>
              <a:gd name="connsiteY11002" fmla="*/ 5585376 h 7209248"/>
              <a:gd name="connsiteX11003" fmla="*/ 1146790 w 7427256"/>
              <a:gd name="connsiteY11003" fmla="*/ 5578656 h 7209248"/>
              <a:gd name="connsiteX11004" fmla="*/ 1137830 w 7427256"/>
              <a:gd name="connsiteY11004" fmla="*/ 5551779 h 7209248"/>
              <a:gd name="connsiteX11005" fmla="*/ 1128871 w 7427256"/>
              <a:gd name="connsiteY11005" fmla="*/ 5524901 h 7209248"/>
              <a:gd name="connsiteX11006" fmla="*/ 1128871 w 7427256"/>
              <a:gd name="connsiteY11006" fmla="*/ 5506982 h 7209248"/>
              <a:gd name="connsiteX11007" fmla="*/ 1128871 w 7427256"/>
              <a:gd name="connsiteY11007" fmla="*/ 5498022 h 7209248"/>
              <a:gd name="connsiteX11008" fmla="*/ 1137830 w 7427256"/>
              <a:gd name="connsiteY11008" fmla="*/ 5506982 h 7209248"/>
              <a:gd name="connsiteX11009" fmla="*/ 1155749 w 7427256"/>
              <a:gd name="connsiteY11009" fmla="*/ 5524901 h 7209248"/>
              <a:gd name="connsiteX11010" fmla="*/ 1164709 w 7427256"/>
              <a:gd name="connsiteY11010" fmla="*/ 5542819 h 7209248"/>
              <a:gd name="connsiteX11011" fmla="*/ 1227424 w 7427256"/>
              <a:gd name="connsiteY11011" fmla="*/ 5596575 h 7209248"/>
              <a:gd name="connsiteX11012" fmla="*/ 1236383 w 7427256"/>
              <a:gd name="connsiteY11012" fmla="*/ 5587615 h 7209248"/>
              <a:gd name="connsiteX11013" fmla="*/ 1236383 w 7427256"/>
              <a:gd name="connsiteY11013" fmla="*/ 5569697 h 7209248"/>
              <a:gd name="connsiteX11014" fmla="*/ 1209504 w 7427256"/>
              <a:gd name="connsiteY11014" fmla="*/ 5560737 h 7209248"/>
              <a:gd name="connsiteX11015" fmla="*/ 1191587 w 7427256"/>
              <a:gd name="connsiteY11015" fmla="*/ 5542819 h 7209248"/>
              <a:gd name="connsiteX11016" fmla="*/ 1182627 w 7427256"/>
              <a:gd name="connsiteY11016" fmla="*/ 5533860 h 7209248"/>
              <a:gd name="connsiteX11017" fmla="*/ 1182627 w 7427256"/>
              <a:gd name="connsiteY11017" fmla="*/ 5515941 h 7209248"/>
              <a:gd name="connsiteX11018" fmla="*/ 1173668 w 7427256"/>
              <a:gd name="connsiteY11018" fmla="*/ 5515941 h 7209248"/>
              <a:gd name="connsiteX11019" fmla="*/ 1169188 w 7427256"/>
              <a:gd name="connsiteY11019" fmla="*/ 5524901 h 7209248"/>
              <a:gd name="connsiteX11020" fmla="*/ 1164709 w 7427256"/>
              <a:gd name="connsiteY11020" fmla="*/ 5515941 h 7209248"/>
              <a:gd name="connsiteX11021" fmla="*/ 1160229 w 7427256"/>
              <a:gd name="connsiteY11021" fmla="*/ 5502502 h 7209248"/>
              <a:gd name="connsiteX11022" fmla="*/ 1173668 w 7427256"/>
              <a:gd name="connsiteY11022" fmla="*/ 5506982 h 7209248"/>
              <a:gd name="connsiteX11023" fmla="*/ 1173668 w 7427256"/>
              <a:gd name="connsiteY11023" fmla="*/ 5498022 h 7209248"/>
              <a:gd name="connsiteX11024" fmla="*/ 1164709 w 7427256"/>
              <a:gd name="connsiteY11024" fmla="*/ 5493543 h 7209248"/>
              <a:gd name="connsiteX11025" fmla="*/ 1155749 w 7427256"/>
              <a:gd name="connsiteY11025" fmla="*/ 5489063 h 7209248"/>
              <a:gd name="connsiteX11026" fmla="*/ 1151269 w 7427256"/>
              <a:gd name="connsiteY11026" fmla="*/ 5475624 h 7209248"/>
              <a:gd name="connsiteX11027" fmla="*/ 1146790 w 7427256"/>
              <a:gd name="connsiteY11027" fmla="*/ 5453226 h 7209248"/>
              <a:gd name="connsiteX11028" fmla="*/ 1119913 w 7427256"/>
              <a:gd name="connsiteY11028" fmla="*/ 5417389 h 7209248"/>
              <a:gd name="connsiteX11029" fmla="*/ 1084075 w 7427256"/>
              <a:gd name="connsiteY11029" fmla="*/ 5381552 h 7209248"/>
              <a:gd name="connsiteX11030" fmla="*/ 1075115 w 7427256"/>
              <a:gd name="connsiteY11030" fmla="*/ 5381552 h 7209248"/>
              <a:gd name="connsiteX11031" fmla="*/ 1075115 w 7427256"/>
              <a:gd name="connsiteY11031" fmla="*/ 5372593 h 7209248"/>
              <a:gd name="connsiteX11032" fmla="*/ 1075115 w 7427256"/>
              <a:gd name="connsiteY11032" fmla="*/ 5359154 h 7209248"/>
              <a:gd name="connsiteX11033" fmla="*/ 1084075 w 7427256"/>
              <a:gd name="connsiteY11033" fmla="*/ 5363633 h 7209248"/>
              <a:gd name="connsiteX11034" fmla="*/ 1093034 w 7427256"/>
              <a:gd name="connsiteY11034" fmla="*/ 5363633 h 7209248"/>
              <a:gd name="connsiteX11035" fmla="*/ 1084075 w 7427256"/>
              <a:gd name="connsiteY11035" fmla="*/ 5345715 h 7209248"/>
              <a:gd name="connsiteX11036" fmla="*/ 1048237 w 7427256"/>
              <a:gd name="connsiteY11036" fmla="*/ 5318836 h 7209248"/>
              <a:gd name="connsiteX11037" fmla="*/ 1039278 w 7427256"/>
              <a:gd name="connsiteY11037" fmla="*/ 5309877 h 7209248"/>
              <a:gd name="connsiteX11038" fmla="*/ 1048237 w 7427256"/>
              <a:gd name="connsiteY11038" fmla="*/ 5300917 h 7209248"/>
              <a:gd name="connsiteX11039" fmla="*/ 1039278 w 7427256"/>
              <a:gd name="connsiteY11039" fmla="*/ 5300917 h 7209248"/>
              <a:gd name="connsiteX11040" fmla="*/ 1012400 w 7427256"/>
              <a:gd name="connsiteY11040" fmla="*/ 5291959 h 7209248"/>
              <a:gd name="connsiteX11041" fmla="*/ 985523 w 7427256"/>
              <a:gd name="connsiteY11041" fmla="*/ 5265081 h 7209248"/>
              <a:gd name="connsiteX11042" fmla="*/ 958644 w 7427256"/>
              <a:gd name="connsiteY11042" fmla="*/ 5256121 h 7209248"/>
              <a:gd name="connsiteX11043" fmla="*/ 940726 w 7427256"/>
              <a:gd name="connsiteY11043" fmla="*/ 5247162 h 7209248"/>
              <a:gd name="connsiteX11044" fmla="*/ 940726 w 7427256"/>
              <a:gd name="connsiteY11044" fmla="*/ 5229243 h 7209248"/>
              <a:gd name="connsiteX11045" fmla="*/ 949686 w 7427256"/>
              <a:gd name="connsiteY11045" fmla="*/ 5220285 h 7209248"/>
              <a:gd name="connsiteX11046" fmla="*/ 958644 w 7427256"/>
              <a:gd name="connsiteY11046" fmla="*/ 5229243 h 7209248"/>
              <a:gd name="connsiteX11047" fmla="*/ 972083 w 7427256"/>
              <a:gd name="connsiteY11047" fmla="*/ 5238203 h 7209248"/>
              <a:gd name="connsiteX11048" fmla="*/ 985523 w 7427256"/>
              <a:gd name="connsiteY11048" fmla="*/ 5238203 h 7209248"/>
              <a:gd name="connsiteX11049" fmla="*/ 994482 w 7427256"/>
              <a:gd name="connsiteY11049" fmla="*/ 5247162 h 7209248"/>
              <a:gd name="connsiteX11050" fmla="*/ 1003441 w 7427256"/>
              <a:gd name="connsiteY11050" fmla="*/ 5256121 h 7209248"/>
              <a:gd name="connsiteX11051" fmla="*/ 1016880 w 7427256"/>
              <a:gd name="connsiteY11051" fmla="*/ 5247162 h 7209248"/>
              <a:gd name="connsiteX11052" fmla="*/ 1012400 w 7427256"/>
              <a:gd name="connsiteY11052" fmla="*/ 5238203 h 7209248"/>
              <a:gd name="connsiteX11053" fmla="*/ 998962 w 7427256"/>
              <a:gd name="connsiteY11053" fmla="*/ 5229243 h 7209248"/>
              <a:gd name="connsiteX11054" fmla="*/ 994482 w 7427256"/>
              <a:gd name="connsiteY11054" fmla="*/ 5211325 h 7209248"/>
              <a:gd name="connsiteX11055" fmla="*/ 1021360 w 7427256"/>
              <a:gd name="connsiteY11055" fmla="*/ 5220285 h 7209248"/>
              <a:gd name="connsiteX11056" fmla="*/ 1039278 w 7427256"/>
              <a:gd name="connsiteY11056" fmla="*/ 5229243 h 7209248"/>
              <a:gd name="connsiteX11057" fmla="*/ 1025840 w 7427256"/>
              <a:gd name="connsiteY11057" fmla="*/ 5202366 h 7209248"/>
              <a:gd name="connsiteX11058" fmla="*/ 981043 w 7427256"/>
              <a:gd name="connsiteY11058" fmla="*/ 5175488 h 7209248"/>
              <a:gd name="connsiteX11059" fmla="*/ 958644 w 7427256"/>
              <a:gd name="connsiteY11059" fmla="*/ 5157569 h 7209248"/>
              <a:gd name="connsiteX11060" fmla="*/ 958644 w 7427256"/>
              <a:gd name="connsiteY11060" fmla="*/ 5148611 h 7209248"/>
              <a:gd name="connsiteX11061" fmla="*/ 967604 w 7427256"/>
              <a:gd name="connsiteY11061" fmla="*/ 5148611 h 7209248"/>
              <a:gd name="connsiteX11062" fmla="*/ 985523 w 7427256"/>
              <a:gd name="connsiteY11062" fmla="*/ 5130692 h 7209248"/>
              <a:gd name="connsiteX11063" fmla="*/ 994482 w 7427256"/>
              <a:gd name="connsiteY11063" fmla="*/ 5112773 h 7209248"/>
              <a:gd name="connsiteX11064" fmla="*/ 1003441 w 7427256"/>
              <a:gd name="connsiteY11064" fmla="*/ 5112773 h 7209248"/>
              <a:gd name="connsiteX11065" fmla="*/ 976563 w 7427256"/>
              <a:gd name="connsiteY11065" fmla="*/ 5085895 h 7209248"/>
              <a:gd name="connsiteX11066" fmla="*/ 967604 w 7427256"/>
              <a:gd name="connsiteY11066" fmla="*/ 5067976 h 7209248"/>
              <a:gd name="connsiteX11067" fmla="*/ 994482 w 7427256"/>
              <a:gd name="connsiteY11067" fmla="*/ 5059018 h 7209248"/>
              <a:gd name="connsiteX11068" fmla="*/ 1012400 w 7427256"/>
              <a:gd name="connsiteY11068" fmla="*/ 5067976 h 7209248"/>
              <a:gd name="connsiteX11069" fmla="*/ 1030320 w 7427256"/>
              <a:gd name="connsiteY11069" fmla="*/ 5085895 h 7209248"/>
              <a:gd name="connsiteX11070" fmla="*/ 1030320 w 7427256"/>
              <a:gd name="connsiteY11070" fmla="*/ 5067976 h 7209248"/>
              <a:gd name="connsiteX11071" fmla="*/ 1012400 w 7427256"/>
              <a:gd name="connsiteY11071" fmla="*/ 5050058 h 7209248"/>
              <a:gd name="connsiteX11072" fmla="*/ 1003441 w 7427256"/>
              <a:gd name="connsiteY11072" fmla="*/ 5045578 h 7209248"/>
              <a:gd name="connsiteX11073" fmla="*/ 994482 w 7427256"/>
              <a:gd name="connsiteY11073" fmla="*/ 5041099 h 7209248"/>
              <a:gd name="connsiteX11074" fmla="*/ 985523 w 7427256"/>
              <a:gd name="connsiteY11074" fmla="*/ 5041099 h 7209248"/>
              <a:gd name="connsiteX11075" fmla="*/ 967604 w 7427256"/>
              <a:gd name="connsiteY11075" fmla="*/ 5041099 h 7209248"/>
              <a:gd name="connsiteX11076" fmla="*/ 958644 w 7427256"/>
              <a:gd name="connsiteY11076" fmla="*/ 5050058 h 7209248"/>
              <a:gd name="connsiteX11077" fmla="*/ 945206 w 7427256"/>
              <a:gd name="connsiteY11077" fmla="*/ 5050058 h 7209248"/>
              <a:gd name="connsiteX11078" fmla="*/ 949686 w 7427256"/>
              <a:gd name="connsiteY11078" fmla="*/ 5059018 h 7209248"/>
              <a:gd name="connsiteX11079" fmla="*/ 940726 w 7427256"/>
              <a:gd name="connsiteY11079" fmla="*/ 5067976 h 7209248"/>
              <a:gd name="connsiteX11080" fmla="*/ 931767 w 7427256"/>
              <a:gd name="connsiteY11080" fmla="*/ 5059018 h 7209248"/>
              <a:gd name="connsiteX11081" fmla="*/ 931767 w 7427256"/>
              <a:gd name="connsiteY11081" fmla="*/ 5050058 h 7209248"/>
              <a:gd name="connsiteX11082" fmla="*/ 913848 w 7427256"/>
              <a:gd name="connsiteY11082" fmla="*/ 5041099 h 7209248"/>
              <a:gd name="connsiteX11083" fmla="*/ 909368 w 7427256"/>
              <a:gd name="connsiteY11083" fmla="*/ 5027660 h 7209248"/>
              <a:gd name="connsiteX11084" fmla="*/ 904889 w 7427256"/>
              <a:gd name="connsiteY11084" fmla="*/ 5023180 h 7209248"/>
              <a:gd name="connsiteX11085" fmla="*/ 900409 w 7427256"/>
              <a:gd name="connsiteY11085" fmla="*/ 5014220 h 7209248"/>
              <a:gd name="connsiteX11086" fmla="*/ 895929 w 7427256"/>
              <a:gd name="connsiteY11086" fmla="*/ 5005261 h 7209248"/>
              <a:gd name="connsiteX11087" fmla="*/ 851133 w 7427256"/>
              <a:gd name="connsiteY11087" fmla="*/ 4960465 h 7209248"/>
              <a:gd name="connsiteX11088" fmla="*/ 860093 w 7427256"/>
              <a:gd name="connsiteY11088" fmla="*/ 4960465 h 7209248"/>
              <a:gd name="connsiteX11089" fmla="*/ 869052 w 7427256"/>
              <a:gd name="connsiteY11089" fmla="*/ 4969424 h 7209248"/>
              <a:gd name="connsiteX11090" fmla="*/ 878010 w 7427256"/>
              <a:gd name="connsiteY11090" fmla="*/ 4964945 h 7209248"/>
              <a:gd name="connsiteX11091" fmla="*/ 886970 w 7427256"/>
              <a:gd name="connsiteY11091" fmla="*/ 4978384 h 7209248"/>
              <a:gd name="connsiteX11092" fmla="*/ 931767 w 7427256"/>
              <a:gd name="connsiteY11092" fmla="*/ 5014220 h 7209248"/>
              <a:gd name="connsiteX11093" fmla="*/ 949686 w 7427256"/>
              <a:gd name="connsiteY11093" fmla="*/ 5023180 h 7209248"/>
              <a:gd name="connsiteX11094" fmla="*/ 949686 w 7427256"/>
              <a:gd name="connsiteY11094" fmla="*/ 5014220 h 7209248"/>
              <a:gd name="connsiteX11095" fmla="*/ 940726 w 7427256"/>
              <a:gd name="connsiteY11095" fmla="*/ 4996302 h 7209248"/>
              <a:gd name="connsiteX11096" fmla="*/ 927287 w 7427256"/>
              <a:gd name="connsiteY11096" fmla="*/ 4996302 h 7209248"/>
              <a:gd name="connsiteX11097" fmla="*/ 913848 w 7427256"/>
              <a:gd name="connsiteY11097" fmla="*/ 4978384 h 7209248"/>
              <a:gd name="connsiteX11098" fmla="*/ 913848 w 7427256"/>
              <a:gd name="connsiteY11098" fmla="*/ 4973904 h 7209248"/>
              <a:gd name="connsiteX11099" fmla="*/ 904889 w 7427256"/>
              <a:gd name="connsiteY11099" fmla="*/ 4969424 h 7209248"/>
              <a:gd name="connsiteX11100" fmla="*/ 904889 w 7427256"/>
              <a:gd name="connsiteY11100" fmla="*/ 4960465 h 7209248"/>
              <a:gd name="connsiteX11101" fmla="*/ 904889 w 7427256"/>
              <a:gd name="connsiteY11101" fmla="*/ 4951506 h 7209248"/>
              <a:gd name="connsiteX11102" fmla="*/ 886970 w 7427256"/>
              <a:gd name="connsiteY11102" fmla="*/ 4951506 h 7209248"/>
              <a:gd name="connsiteX11103" fmla="*/ 882490 w 7427256"/>
              <a:gd name="connsiteY11103" fmla="*/ 4938067 h 7209248"/>
              <a:gd name="connsiteX11104" fmla="*/ 878010 w 7427256"/>
              <a:gd name="connsiteY11104" fmla="*/ 4929107 h 7209248"/>
              <a:gd name="connsiteX11105" fmla="*/ 869052 w 7427256"/>
              <a:gd name="connsiteY11105" fmla="*/ 4915668 h 7209248"/>
              <a:gd name="connsiteX11106" fmla="*/ 869052 w 7427256"/>
              <a:gd name="connsiteY11106" fmla="*/ 4897749 h 7209248"/>
              <a:gd name="connsiteX11107" fmla="*/ 878010 w 7427256"/>
              <a:gd name="connsiteY11107" fmla="*/ 4888791 h 7209248"/>
              <a:gd name="connsiteX11108" fmla="*/ 869052 w 7427256"/>
              <a:gd name="connsiteY11108" fmla="*/ 4888791 h 7209248"/>
              <a:gd name="connsiteX11109" fmla="*/ 846654 w 7427256"/>
              <a:gd name="connsiteY11109" fmla="*/ 4866392 h 7209248"/>
              <a:gd name="connsiteX11110" fmla="*/ 851133 w 7427256"/>
              <a:gd name="connsiteY11110" fmla="*/ 4843994 h 7209248"/>
              <a:gd name="connsiteX11111" fmla="*/ 842174 w 7427256"/>
              <a:gd name="connsiteY11111" fmla="*/ 4826075 h 7209248"/>
              <a:gd name="connsiteX11112" fmla="*/ 833215 w 7427256"/>
              <a:gd name="connsiteY11112" fmla="*/ 4826075 h 7209248"/>
              <a:gd name="connsiteX11113" fmla="*/ 819775 w 7427256"/>
              <a:gd name="connsiteY11113" fmla="*/ 4821595 h 7209248"/>
              <a:gd name="connsiteX11114" fmla="*/ 810816 w 7427256"/>
              <a:gd name="connsiteY11114" fmla="*/ 4817117 h 7209248"/>
              <a:gd name="connsiteX11115" fmla="*/ 806336 w 7427256"/>
              <a:gd name="connsiteY11115" fmla="*/ 4817117 h 7209248"/>
              <a:gd name="connsiteX11116" fmla="*/ 806336 w 7427256"/>
              <a:gd name="connsiteY11116" fmla="*/ 4808157 h 7209248"/>
              <a:gd name="connsiteX11117" fmla="*/ 815296 w 7427256"/>
              <a:gd name="connsiteY11117" fmla="*/ 4808157 h 7209248"/>
              <a:gd name="connsiteX11118" fmla="*/ 815296 w 7427256"/>
              <a:gd name="connsiteY11118" fmla="*/ 4799198 h 7209248"/>
              <a:gd name="connsiteX11119" fmla="*/ 806336 w 7427256"/>
              <a:gd name="connsiteY11119" fmla="*/ 4772320 h 7209248"/>
              <a:gd name="connsiteX11120" fmla="*/ 788419 w 7427256"/>
              <a:gd name="connsiteY11120" fmla="*/ 4745441 h 7209248"/>
              <a:gd name="connsiteX11121" fmla="*/ 797377 w 7427256"/>
              <a:gd name="connsiteY11121" fmla="*/ 4736482 h 7209248"/>
              <a:gd name="connsiteX11122" fmla="*/ 792897 w 7427256"/>
              <a:gd name="connsiteY11122" fmla="*/ 4718564 h 7209248"/>
              <a:gd name="connsiteX11123" fmla="*/ 801857 w 7427256"/>
              <a:gd name="connsiteY11123" fmla="*/ 4723044 h 7209248"/>
              <a:gd name="connsiteX11124" fmla="*/ 824255 w 7427256"/>
              <a:gd name="connsiteY11124" fmla="*/ 4736482 h 7209248"/>
              <a:gd name="connsiteX11125" fmla="*/ 842174 w 7427256"/>
              <a:gd name="connsiteY11125" fmla="*/ 4736482 h 7209248"/>
              <a:gd name="connsiteX11126" fmla="*/ 833215 w 7427256"/>
              <a:gd name="connsiteY11126" fmla="*/ 4718564 h 7209248"/>
              <a:gd name="connsiteX11127" fmla="*/ 833215 w 7427256"/>
              <a:gd name="connsiteY11127" fmla="*/ 4709605 h 7209248"/>
              <a:gd name="connsiteX11128" fmla="*/ 806336 w 7427256"/>
              <a:gd name="connsiteY11128" fmla="*/ 4700645 h 7209248"/>
              <a:gd name="connsiteX11129" fmla="*/ 824255 w 7427256"/>
              <a:gd name="connsiteY11129" fmla="*/ 4691686 h 7209248"/>
              <a:gd name="connsiteX11130" fmla="*/ 810816 w 7427256"/>
              <a:gd name="connsiteY11130" fmla="*/ 4678247 h 7209248"/>
              <a:gd name="connsiteX11131" fmla="*/ 806336 w 7427256"/>
              <a:gd name="connsiteY11131" fmla="*/ 4669287 h 7209248"/>
              <a:gd name="connsiteX11132" fmla="*/ 806336 w 7427256"/>
              <a:gd name="connsiteY11132" fmla="*/ 4646890 h 7209248"/>
              <a:gd name="connsiteX11133" fmla="*/ 792897 w 7427256"/>
              <a:gd name="connsiteY11133" fmla="*/ 4624491 h 7209248"/>
              <a:gd name="connsiteX11134" fmla="*/ 792897 w 7427256"/>
              <a:gd name="connsiteY11134" fmla="*/ 4606572 h 7209248"/>
              <a:gd name="connsiteX11135" fmla="*/ 779459 w 7427256"/>
              <a:gd name="connsiteY11135" fmla="*/ 4575216 h 7209248"/>
              <a:gd name="connsiteX11136" fmla="*/ 761540 w 7427256"/>
              <a:gd name="connsiteY11136" fmla="*/ 4530419 h 7209248"/>
              <a:gd name="connsiteX11137" fmla="*/ 761540 w 7427256"/>
              <a:gd name="connsiteY11137" fmla="*/ 4458744 h 7209248"/>
              <a:gd name="connsiteX11138" fmla="*/ 752581 w 7427256"/>
              <a:gd name="connsiteY11138" fmla="*/ 4431866 h 7209248"/>
              <a:gd name="connsiteX11139" fmla="*/ 739142 w 7427256"/>
              <a:gd name="connsiteY11139" fmla="*/ 4409469 h 7209248"/>
              <a:gd name="connsiteX11140" fmla="*/ 721223 w 7427256"/>
              <a:gd name="connsiteY11140" fmla="*/ 4396029 h 7209248"/>
              <a:gd name="connsiteX11141" fmla="*/ 716743 w 7427256"/>
              <a:gd name="connsiteY11141" fmla="*/ 4387070 h 7209248"/>
              <a:gd name="connsiteX11142" fmla="*/ 725703 w 7427256"/>
              <a:gd name="connsiteY11142" fmla="*/ 4387070 h 7209248"/>
              <a:gd name="connsiteX11143" fmla="*/ 739142 w 7427256"/>
              <a:gd name="connsiteY11143" fmla="*/ 4396029 h 7209248"/>
              <a:gd name="connsiteX11144" fmla="*/ 752581 w 7427256"/>
              <a:gd name="connsiteY11144" fmla="*/ 4396029 h 7209248"/>
              <a:gd name="connsiteX11145" fmla="*/ 752581 w 7427256"/>
              <a:gd name="connsiteY11145" fmla="*/ 4387070 h 7209248"/>
              <a:gd name="connsiteX11146" fmla="*/ 752581 w 7427256"/>
              <a:gd name="connsiteY11146" fmla="*/ 4378111 h 7209248"/>
              <a:gd name="connsiteX11147" fmla="*/ 743622 w 7427256"/>
              <a:gd name="connsiteY11147" fmla="*/ 4378111 h 7209248"/>
              <a:gd name="connsiteX11148" fmla="*/ 734662 w 7427256"/>
              <a:gd name="connsiteY11148" fmla="*/ 4378111 h 7209248"/>
              <a:gd name="connsiteX11149" fmla="*/ 716743 w 7427256"/>
              <a:gd name="connsiteY11149" fmla="*/ 4351232 h 7209248"/>
              <a:gd name="connsiteX11150" fmla="*/ 703305 w 7427256"/>
              <a:gd name="connsiteY11150" fmla="*/ 4333314 h 7209248"/>
              <a:gd name="connsiteX11151" fmla="*/ 698825 w 7427256"/>
              <a:gd name="connsiteY11151" fmla="*/ 4324354 h 7209248"/>
              <a:gd name="connsiteX11152" fmla="*/ 680906 w 7427256"/>
              <a:gd name="connsiteY11152" fmla="*/ 4288518 h 7209248"/>
              <a:gd name="connsiteX11153" fmla="*/ 667467 w 7427256"/>
              <a:gd name="connsiteY11153" fmla="*/ 4270599 h 7209248"/>
              <a:gd name="connsiteX11154" fmla="*/ 662988 w 7427256"/>
              <a:gd name="connsiteY11154" fmla="*/ 4261639 h 7209248"/>
              <a:gd name="connsiteX11155" fmla="*/ 645069 w 7427256"/>
              <a:gd name="connsiteY11155" fmla="*/ 4243722 h 7209248"/>
              <a:gd name="connsiteX11156" fmla="*/ 636109 w 7427256"/>
              <a:gd name="connsiteY11156" fmla="*/ 4225803 h 7209248"/>
              <a:gd name="connsiteX11157" fmla="*/ 662988 w 7427256"/>
              <a:gd name="connsiteY11157" fmla="*/ 4252680 h 7209248"/>
              <a:gd name="connsiteX11158" fmla="*/ 689866 w 7427256"/>
              <a:gd name="connsiteY11158" fmla="*/ 4284038 h 7209248"/>
              <a:gd name="connsiteX11159" fmla="*/ 698825 w 7427256"/>
              <a:gd name="connsiteY11159" fmla="*/ 4279558 h 7209248"/>
              <a:gd name="connsiteX11160" fmla="*/ 716743 w 7427256"/>
              <a:gd name="connsiteY11160" fmla="*/ 4279558 h 7209248"/>
              <a:gd name="connsiteX11161" fmla="*/ 716743 w 7427256"/>
              <a:gd name="connsiteY11161" fmla="*/ 4270599 h 7209248"/>
              <a:gd name="connsiteX11162" fmla="*/ 725703 w 7427256"/>
              <a:gd name="connsiteY11162" fmla="*/ 4270599 h 7209248"/>
              <a:gd name="connsiteX11163" fmla="*/ 734662 w 7427256"/>
              <a:gd name="connsiteY11163" fmla="*/ 4261639 h 7209248"/>
              <a:gd name="connsiteX11164" fmla="*/ 734662 w 7427256"/>
              <a:gd name="connsiteY11164" fmla="*/ 4252680 h 7209248"/>
              <a:gd name="connsiteX11165" fmla="*/ 721223 w 7427256"/>
              <a:gd name="connsiteY11165" fmla="*/ 4248200 h 7209248"/>
              <a:gd name="connsiteX11166" fmla="*/ 721223 w 7427256"/>
              <a:gd name="connsiteY11166" fmla="*/ 4239242 h 7209248"/>
              <a:gd name="connsiteX11167" fmla="*/ 725703 w 7427256"/>
              <a:gd name="connsiteY11167" fmla="*/ 4221323 h 7209248"/>
              <a:gd name="connsiteX11168" fmla="*/ 716743 w 7427256"/>
              <a:gd name="connsiteY11168" fmla="*/ 4207884 h 7209248"/>
              <a:gd name="connsiteX11169" fmla="*/ 707785 w 7427256"/>
              <a:gd name="connsiteY11169" fmla="*/ 4221323 h 7209248"/>
              <a:gd name="connsiteX11170" fmla="*/ 703305 w 7427256"/>
              <a:gd name="connsiteY11170" fmla="*/ 4252680 h 7209248"/>
              <a:gd name="connsiteX11171" fmla="*/ 694346 w 7427256"/>
              <a:gd name="connsiteY11171" fmla="*/ 4270599 h 7209248"/>
              <a:gd name="connsiteX11172" fmla="*/ 694346 w 7427256"/>
              <a:gd name="connsiteY11172" fmla="*/ 4225803 h 7209248"/>
              <a:gd name="connsiteX11173" fmla="*/ 698825 w 7427256"/>
              <a:gd name="connsiteY11173" fmla="*/ 4189965 h 7209248"/>
              <a:gd name="connsiteX11174" fmla="*/ 698825 w 7427256"/>
              <a:gd name="connsiteY11174" fmla="*/ 4163087 h 7209248"/>
              <a:gd name="connsiteX11175" fmla="*/ 698825 w 7427256"/>
              <a:gd name="connsiteY11175" fmla="*/ 4145169 h 7209248"/>
              <a:gd name="connsiteX11176" fmla="*/ 689866 w 7427256"/>
              <a:gd name="connsiteY11176" fmla="*/ 4109331 h 7209248"/>
              <a:gd name="connsiteX11177" fmla="*/ 685386 w 7427256"/>
              <a:gd name="connsiteY11177" fmla="*/ 4055576 h 7209248"/>
              <a:gd name="connsiteX11178" fmla="*/ 689866 w 7427256"/>
              <a:gd name="connsiteY11178" fmla="*/ 4001820 h 7209248"/>
              <a:gd name="connsiteX11179" fmla="*/ 689866 w 7427256"/>
              <a:gd name="connsiteY11179" fmla="*/ 3988380 h 7209248"/>
              <a:gd name="connsiteX11180" fmla="*/ 680906 w 7427256"/>
              <a:gd name="connsiteY11180" fmla="*/ 3983902 h 7209248"/>
              <a:gd name="connsiteX11181" fmla="*/ 654028 w 7427256"/>
              <a:gd name="connsiteY11181" fmla="*/ 3974942 h 7209248"/>
              <a:gd name="connsiteX11182" fmla="*/ 645069 w 7427256"/>
              <a:gd name="connsiteY11182" fmla="*/ 3965983 h 7209248"/>
              <a:gd name="connsiteX11183" fmla="*/ 654028 w 7427256"/>
              <a:gd name="connsiteY11183" fmla="*/ 3965983 h 7209248"/>
              <a:gd name="connsiteX11184" fmla="*/ 671947 w 7427256"/>
              <a:gd name="connsiteY11184" fmla="*/ 3948064 h 7209248"/>
              <a:gd name="connsiteX11185" fmla="*/ 676427 w 7427256"/>
              <a:gd name="connsiteY11185" fmla="*/ 3948064 h 7209248"/>
              <a:gd name="connsiteX11186" fmla="*/ 680906 w 7427256"/>
              <a:gd name="connsiteY11186" fmla="*/ 3948064 h 7209248"/>
              <a:gd name="connsiteX11187" fmla="*/ 680906 w 7427256"/>
              <a:gd name="connsiteY11187" fmla="*/ 3957024 h 7209248"/>
              <a:gd name="connsiteX11188" fmla="*/ 689866 w 7427256"/>
              <a:gd name="connsiteY11188" fmla="*/ 3961503 h 7209248"/>
              <a:gd name="connsiteX11189" fmla="*/ 698825 w 7427256"/>
              <a:gd name="connsiteY11189" fmla="*/ 3961503 h 7209248"/>
              <a:gd name="connsiteX11190" fmla="*/ 698825 w 7427256"/>
              <a:gd name="connsiteY11190" fmla="*/ 3970463 h 7209248"/>
              <a:gd name="connsiteX11191" fmla="*/ 698825 w 7427256"/>
              <a:gd name="connsiteY11191" fmla="*/ 3988380 h 7209248"/>
              <a:gd name="connsiteX11192" fmla="*/ 707785 w 7427256"/>
              <a:gd name="connsiteY11192" fmla="*/ 4001820 h 7209248"/>
              <a:gd name="connsiteX11193" fmla="*/ 716743 w 7427256"/>
              <a:gd name="connsiteY11193" fmla="*/ 3974942 h 7209248"/>
              <a:gd name="connsiteX11194" fmla="*/ 707785 w 7427256"/>
              <a:gd name="connsiteY11194" fmla="*/ 3943584 h 7209248"/>
              <a:gd name="connsiteX11195" fmla="*/ 703305 w 7427256"/>
              <a:gd name="connsiteY11195" fmla="*/ 3921186 h 7209248"/>
              <a:gd name="connsiteX11196" fmla="*/ 703305 w 7427256"/>
              <a:gd name="connsiteY11196" fmla="*/ 3903268 h 7209248"/>
              <a:gd name="connsiteX11197" fmla="*/ 698825 w 7427256"/>
              <a:gd name="connsiteY11197" fmla="*/ 3912228 h 7209248"/>
              <a:gd name="connsiteX11198" fmla="*/ 680906 w 7427256"/>
              <a:gd name="connsiteY11198" fmla="*/ 3912228 h 7209248"/>
              <a:gd name="connsiteX11199" fmla="*/ 676427 w 7427256"/>
              <a:gd name="connsiteY11199" fmla="*/ 3898787 h 7209248"/>
              <a:gd name="connsiteX11200" fmla="*/ 671947 w 7427256"/>
              <a:gd name="connsiteY11200" fmla="*/ 3885349 h 7209248"/>
              <a:gd name="connsiteX11201" fmla="*/ 680906 w 7427256"/>
              <a:gd name="connsiteY11201" fmla="*/ 3876390 h 7209248"/>
              <a:gd name="connsiteX11202" fmla="*/ 689866 w 7427256"/>
              <a:gd name="connsiteY11202" fmla="*/ 3885349 h 7209248"/>
              <a:gd name="connsiteX11203" fmla="*/ 689866 w 7427256"/>
              <a:gd name="connsiteY11203" fmla="*/ 3849512 h 7209248"/>
              <a:gd name="connsiteX11204" fmla="*/ 698825 w 7427256"/>
              <a:gd name="connsiteY11204" fmla="*/ 3822633 h 7209248"/>
              <a:gd name="connsiteX11205" fmla="*/ 707785 w 7427256"/>
              <a:gd name="connsiteY11205" fmla="*/ 3822633 h 7209248"/>
              <a:gd name="connsiteX11206" fmla="*/ 716743 w 7427256"/>
              <a:gd name="connsiteY11206" fmla="*/ 3813675 h 7209248"/>
              <a:gd name="connsiteX11207" fmla="*/ 734662 w 7427256"/>
              <a:gd name="connsiteY11207" fmla="*/ 3804716 h 7209248"/>
              <a:gd name="connsiteX11208" fmla="*/ 725703 w 7427256"/>
              <a:gd name="connsiteY11208" fmla="*/ 3786797 h 7209248"/>
              <a:gd name="connsiteX11209" fmla="*/ 721223 w 7427256"/>
              <a:gd name="connsiteY11209" fmla="*/ 3777837 h 7209248"/>
              <a:gd name="connsiteX11210" fmla="*/ 725703 w 7427256"/>
              <a:gd name="connsiteY11210" fmla="*/ 3755439 h 7209248"/>
              <a:gd name="connsiteX11211" fmla="*/ 739142 w 7427256"/>
              <a:gd name="connsiteY11211" fmla="*/ 3742001 h 7209248"/>
              <a:gd name="connsiteX11212" fmla="*/ 743622 w 7427256"/>
              <a:gd name="connsiteY11212" fmla="*/ 3737521 h 7209248"/>
              <a:gd name="connsiteX11213" fmla="*/ 734662 w 7427256"/>
              <a:gd name="connsiteY11213" fmla="*/ 3715123 h 7209248"/>
              <a:gd name="connsiteX11214" fmla="*/ 743622 w 7427256"/>
              <a:gd name="connsiteY11214" fmla="*/ 3688244 h 7209248"/>
              <a:gd name="connsiteX11215" fmla="*/ 734662 w 7427256"/>
              <a:gd name="connsiteY11215" fmla="*/ 3643448 h 7209248"/>
              <a:gd name="connsiteX11216" fmla="*/ 725703 w 7427256"/>
              <a:gd name="connsiteY11216" fmla="*/ 3634489 h 7209248"/>
              <a:gd name="connsiteX11217" fmla="*/ 725703 w 7427256"/>
              <a:gd name="connsiteY11217" fmla="*/ 3616570 h 7209248"/>
              <a:gd name="connsiteX11218" fmla="*/ 721223 w 7427256"/>
              <a:gd name="connsiteY11218" fmla="*/ 3598651 h 7209248"/>
              <a:gd name="connsiteX11219" fmla="*/ 716743 w 7427256"/>
              <a:gd name="connsiteY11219" fmla="*/ 3598651 h 7209248"/>
              <a:gd name="connsiteX11220" fmla="*/ 707785 w 7427256"/>
              <a:gd name="connsiteY11220" fmla="*/ 3589692 h 7209248"/>
              <a:gd name="connsiteX11221" fmla="*/ 707785 w 7427256"/>
              <a:gd name="connsiteY11221" fmla="*/ 3544896 h 7209248"/>
              <a:gd name="connsiteX11222" fmla="*/ 698825 w 7427256"/>
              <a:gd name="connsiteY11222" fmla="*/ 3526977 h 7209248"/>
              <a:gd name="connsiteX11223" fmla="*/ 680906 w 7427256"/>
              <a:gd name="connsiteY11223" fmla="*/ 3491139 h 7209248"/>
              <a:gd name="connsiteX11224" fmla="*/ 680906 w 7427256"/>
              <a:gd name="connsiteY11224" fmla="*/ 3482181 h 7209248"/>
              <a:gd name="connsiteX11225" fmla="*/ 680906 w 7427256"/>
              <a:gd name="connsiteY11225" fmla="*/ 3455303 h 7209248"/>
              <a:gd name="connsiteX11226" fmla="*/ 680906 w 7427256"/>
              <a:gd name="connsiteY11226" fmla="*/ 3437384 h 7209248"/>
              <a:gd name="connsiteX11227" fmla="*/ 689866 w 7427256"/>
              <a:gd name="connsiteY11227" fmla="*/ 3419465 h 7209248"/>
              <a:gd name="connsiteX11228" fmla="*/ 698825 w 7427256"/>
              <a:gd name="connsiteY11228" fmla="*/ 3401547 h 7209248"/>
              <a:gd name="connsiteX11229" fmla="*/ 698825 w 7427256"/>
              <a:gd name="connsiteY11229" fmla="*/ 3370189 h 7209248"/>
              <a:gd name="connsiteX11230" fmla="*/ 694346 w 7427256"/>
              <a:gd name="connsiteY11230" fmla="*/ 3338833 h 7209248"/>
              <a:gd name="connsiteX11231" fmla="*/ 707785 w 7427256"/>
              <a:gd name="connsiteY11231" fmla="*/ 3320914 h 7209248"/>
              <a:gd name="connsiteX11232" fmla="*/ 712265 w 7427256"/>
              <a:gd name="connsiteY11232" fmla="*/ 3316434 h 7209248"/>
              <a:gd name="connsiteX11233" fmla="*/ 712265 w 7427256"/>
              <a:gd name="connsiteY11233" fmla="*/ 3307475 h 7209248"/>
              <a:gd name="connsiteX11234" fmla="*/ 694346 w 7427256"/>
              <a:gd name="connsiteY11234" fmla="*/ 3307475 h 7209248"/>
              <a:gd name="connsiteX11235" fmla="*/ 680906 w 7427256"/>
              <a:gd name="connsiteY11235" fmla="*/ 3316434 h 7209248"/>
              <a:gd name="connsiteX11236" fmla="*/ 671947 w 7427256"/>
              <a:gd name="connsiteY11236" fmla="*/ 3329873 h 7209248"/>
              <a:gd name="connsiteX11237" fmla="*/ 662988 w 7427256"/>
              <a:gd name="connsiteY11237" fmla="*/ 3325393 h 7209248"/>
              <a:gd name="connsiteX11238" fmla="*/ 640589 w 7427256"/>
              <a:gd name="connsiteY11238" fmla="*/ 3311954 h 7209248"/>
              <a:gd name="connsiteX11239" fmla="*/ 609232 w 7427256"/>
              <a:gd name="connsiteY11239" fmla="*/ 3294035 h 7209248"/>
              <a:gd name="connsiteX11240" fmla="*/ 609232 w 7427256"/>
              <a:gd name="connsiteY11240" fmla="*/ 3276117 h 7209248"/>
              <a:gd name="connsiteX11241" fmla="*/ 618192 w 7427256"/>
              <a:gd name="connsiteY11241" fmla="*/ 3285076 h 7209248"/>
              <a:gd name="connsiteX11242" fmla="*/ 618192 w 7427256"/>
              <a:gd name="connsiteY11242" fmla="*/ 3294035 h 7209248"/>
              <a:gd name="connsiteX11243" fmla="*/ 627150 w 7427256"/>
              <a:gd name="connsiteY11243" fmla="*/ 3294035 h 7209248"/>
              <a:gd name="connsiteX11244" fmla="*/ 636109 w 7427256"/>
              <a:gd name="connsiteY11244" fmla="*/ 3294035 h 7209248"/>
              <a:gd name="connsiteX11245" fmla="*/ 636109 w 7427256"/>
              <a:gd name="connsiteY11245" fmla="*/ 3289556 h 7209248"/>
              <a:gd name="connsiteX11246" fmla="*/ 631630 w 7427256"/>
              <a:gd name="connsiteY11246" fmla="*/ 3276117 h 7209248"/>
              <a:gd name="connsiteX11247" fmla="*/ 627150 w 7427256"/>
              <a:gd name="connsiteY11247" fmla="*/ 3258198 h 7209248"/>
              <a:gd name="connsiteX11248" fmla="*/ 600273 w 7427256"/>
              <a:gd name="connsiteY11248" fmla="*/ 3258198 h 7209248"/>
              <a:gd name="connsiteX11249" fmla="*/ 591313 w 7427256"/>
              <a:gd name="connsiteY11249" fmla="*/ 3258198 h 7209248"/>
              <a:gd name="connsiteX11250" fmla="*/ 582354 w 7427256"/>
              <a:gd name="connsiteY11250" fmla="*/ 3235800 h 7209248"/>
              <a:gd name="connsiteX11251" fmla="*/ 577874 w 7427256"/>
              <a:gd name="connsiteY11251" fmla="*/ 3222361 h 7209248"/>
              <a:gd name="connsiteX11252" fmla="*/ 582354 w 7427256"/>
              <a:gd name="connsiteY11252" fmla="*/ 3204442 h 7209248"/>
              <a:gd name="connsiteX11253" fmla="*/ 591313 w 7427256"/>
              <a:gd name="connsiteY11253" fmla="*/ 3195483 h 7209248"/>
              <a:gd name="connsiteX11254" fmla="*/ 595793 w 7427256"/>
              <a:gd name="connsiteY11254" fmla="*/ 3199963 h 7209248"/>
              <a:gd name="connsiteX11255" fmla="*/ 609232 w 7427256"/>
              <a:gd name="connsiteY11255" fmla="*/ 3204442 h 7209248"/>
              <a:gd name="connsiteX11256" fmla="*/ 618192 w 7427256"/>
              <a:gd name="connsiteY11256" fmla="*/ 3204442 h 7209248"/>
              <a:gd name="connsiteX11257" fmla="*/ 627150 w 7427256"/>
              <a:gd name="connsiteY11257" fmla="*/ 3168606 h 7209248"/>
              <a:gd name="connsiteX11258" fmla="*/ 631630 w 7427256"/>
              <a:gd name="connsiteY11258" fmla="*/ 3150687 h 7209248"/>
              <a:gd name="connsiteX11259" fmla="*/ 627150 w 7427256"/>
              <a:gd name="connsiteY11259" fmla="*/ 3141728 h 7209248"/>
              <a:gd name="connsiteX11260" fmla="*/ 636109 w 7427256"/>
              <a:gd name="connsiteY11260" fmla="*/ 3123809 h 7209248"/>
              <a:gd name="connsiteX11261" fmla="*/ 636109 w 7427256"/>
              <a:gd name="connsiteY11261" fmla="*/ 3105890 h 7209248"/>
              <a:gd name="connsiteX11262" fmla="*/ 636109 w 7427256"/>
              <a:gd name="connsiteY11262" fmla="*/ 3079013 h 7209248"/>
              <a:gd name="connsiteX11263" fmla="*/ 645069 w 7427256"/>
              <a:gd name="connsiteY11263" fmla="*/ 3061094 h 7209248"/>
              <a:gd name="connsiteX11264" fmla="*/ 654028 w 7427256"/>
              <a:gd name="connsiteY11264" fmla="*/ 3052135 h 7209248"/>
              <a:gd name="connsiteX11265" fmla="*/ 671947 w 7427256"/>
              <a:gd name="connsiteY11265" fmla="*/ 3056614 h 7209248"/>
              <a:gd name="connsiteX11266" fmla="*/ 680906 w 7427256"/>
              <a:gd name="connsiteY11266" fmla="*/ 3074533 h 7209248"/>
              <a:gd name="connsiteX11267" fmla="*/ 689866 w 7427256"/>
              <a:gd name="connsiteY11267" fmla="*/ 3079013 h 7209248"/>
              <a:gd name="connsiteX11268" fmla="*/ 689866 w 7427256"/>
              <a:gd name="connsiteY11268" fmla="*/ 3114849 h 7209248"/>
              <a:gd name="connsiteX11269" fmla="*/ 680906 w 7427256"/>
              <a:gd name="connsiteY11269" fmla="*/ 3114849 h 7209248"/>
              <a:gd name="connsiteX11270" fmla="*/ 671947 w 7427256"/>
              <a:gd name="connsiteY11270" fmla="*/ 3132768 h 7209248"/>
              <a:gd name="connsiteX11271" fmla="*/ 671947 w 7427256"/>
              <a:gd name="connsiteY11271" fmla="*/ 3141728 h 7209248"/>
              <a:gd name="connsiteX11272" fmla="*/ 667467 w 7427256"/>
              <a:gd name="connsiteY11272" fmla="*/ 3150687 h 7209248"/>
              <a:gd name="connsiteX11273" fmla="*/ 662988 w 7427256"/>
              <a:gd name="connsiteY11273" fmla="*/ 3177564 h 7209248"/>
              <a:gd name="connsiteX11274" fmla="*/ 680906 w 7427256"/>
              <a:gd name="connsiteY11274" fmla="*/ 3213402 h 7209248"/>
              <a:gd name="connsiteX11275" fmla="*/ 725703 w 7427256"/>
              <a:gd name="connsiteY11275" fmla="*/ 3186524 h 7209248"/>
              <a:gd name="connsiteX11276" fmla="*/ 725703 w 7427256"/>
              <a:gd name="connsiteY11276" fmla="*/ 3173084 h 7209248"/>
              <a:gd name="connsiteX11277" fmla="*/ 716743 w 7427256"/>
              <a:gd name="connsiteY11277" fmla="*/ 3159646 h 7209248"/>
              <a:gd name="connsiteX11278" fmla="*/ 734662 w 7427256"/>
              <a:gd name="connsiteY11278" fmla="*/ 3141728 h 7209248"/>
              <a:gd name="connsiteX11279" fmla="*/ 743622 w 7427256"/>
              <a:gd name="connsiteY11279" fmla="*/ 3159646 h 7209248"/>
              <a:gd name="connsiteX11280" fmla="*/ 748101 w 7427256"/>
              <a:gd name="connsiteY11280" fmla="*/ 3164126 h 7209248"/>
              <a:gd name="connsiteX11281" fmla="*/ 761540 w 7427256"/>
              <a:gd name="connsiteY11281" fmla="*/ 3168606 h 7209248"/>
              <a:gd name="connsiteX11282" fmla="*/ 770500 w 7427256"/>
              <a:gd name="connsiteY11282" fmla="*/ 3159646 h 7209248"/>
              <a:gd name="connsiteX11283" fmla="*/ 743622 w 7427256"/>
              <a:gd name="connsiteY11283" fmla="*/ 3141728 h 7209248"/>
              <a:gd name="connsiteX11284" fmla="*/ 748101 w 7427256"/>
              <a:gd name="connsiteY11284" fmla="*/ 3132768 h 7209248"/>
              <a:gd name="connsiteX11285" fmla="*/ 743622 w 7427256"/>
              <a:gd name="connsiteY11285" fmla="*/ 3123809 h 7209248"/>
              <a:gd name="connsiteX11286" fmla="*/ 734662 w 7427256"/>
              <a:gd name="connsiteY11286" fmla="*/ 3110370 h 7209248"/>
              <a:gd name="connsiteX11287" fmla="*/ 734662 w 7427256"/>
              <a:gd name="connsiteY11287" fmla="*/ 3096931 h 7209248"/>
              <a:gd name="connsiteX11288" fmla="*/ 734662 w 7427256"/>
              <a:gd name="connsiteY11288" fmla="*/ 3079013 h 7209248"/>
              <a:gd name="connsiteX11289" fmla="*/ 734662 w 7427256"/>
              <a:gd name="connsiteY11289" fmla="*/ 3070053 h 7209248"/>
              <a:gd name="connsiteX11290" fmla="*/ 730182 w 7427256"/>
              <a:gd name="connsiteY11290" fmla="*/ 3047655 h 7209248"/>
              <a:gd name="connsiteX11291" fmla="*/ 739142 w 7427256"/>
              <a:gd name="connsiteY11291" fmla="*/ 3025256 h 7209248"/>
              <a:gd name="connsiteX11292" fmla="*/ 743622 w 7427256"/>
              <a:gd name="connsiteY11292" fmla="*/ 3061094 h 7209248"/>
              <a:gd name="connsiteX11293" fmla="*/ 752581 w 7427256"/>
              <a:gd name="connsiteY11293" fmla="*/ 3083491 h 7209248"/>
              <a:gd name="connsiteX11294" fmla="*/ 779459 w 7427256"/>
              <a:gd name="connsiteY11294" fmla="*/ 3079013 h 7209248"/>
              <a:gd name="connsiteX11295" fmla="*/ 783939 w 7427256"/>
              <a:gd name="connsiteY11295" fmla="*/ 3061094 h 7209248"/>
              <a:gd name="connsiteX11296" fmla="*/ 783939 w 7427256"/>
              <a:gd name="connsiteY11296" fmla="*/ 3043175 h 7209248"/>
              <a:gd name="connsiteX11297" fmla="*/ 788419 w 7427256"/>
              <a:gd name="connsiteY11297" fmla="*/ 3020777 h 7209248"/>
              <a:gd name="connsiteX11298" fmla="*/ 779459 w 7427256"/>
              <a:gd name="connsiteY11298" fmla="*/ 2998379 h 7209248"/>
              <a:gd name="connsiteX11299" fmla="*/ 779459 w 7427256"/>
              <a:gd name="connsiteY11299" fmla="*/ 2953582 h 7209248"/>
              <a:gd name="connsiteX11300" fmla="*/ 788419 w 7427256"/>
              <a:gd name="connsiteY11300" fmla="*/ 2953582 h 7209248"/>
              <a:gd name="connsiteX11301" fmla="*/ 788419 w 7427256"/>
              <a:gd name="connsiteY11301" fmla="*/ 2962541 h 7209248"/>
              <a:gd name="connsiteX11302" fmla="*/ 806336 w 7427256"/>
              <a:gd name="connsiteY11302" fmla="*/ 2980460 h 7209248"/>
              <a:gd name="connsiteX11303" fmla="*/ 815296 w 7427256"/>
              <a:gd name="connsiteY11303" fmla="*/ 2998379 h 7209248"/>
              <a:gd name="connsiteX11304" fmla="*/ 815296 w 7427256"/>
              <a:gd name="connsiteY11304" fmla="*/ 3025256 h 7209248"/>
              <a:gd name="connsiteX11305" fmla="*/ 810816 w 7427256"/>
              <a:gd name="connsiteY11305" fmla="*/ 3029736 h 7209248"/>
              <a:gd name="connsiteX11306" fmla="*/ 815296 w 7427256"/>
              <a:gd name="connsiteY11306" fmla="*/ 3043175 h 7209248"/>
              <a:gd name="connsiteX11307" fmla="*/ 815296 w 7427256"/>
              <a:gd name="connsiteY11307" fmla="*/ 3052135 h 7209248"/>
              <a:gd name="connsiteX11308" fmla="*/ 824255 w 7427256"/>
              <a:gd name="connsiteY11308" fmla="*/ 3070053 h 7209248"/>
              <a:gd name="connsiteX11309" fmla="*/ 833215 w 7427256"/>
              <a:gd name="connsiteY11309" fmla="*/ 3079013 h 7209248"/>
              <a:gd name="connsiteX11310" fmla="*/ 833215 w 7427256"/>
              <a:gd name="connsiteY11310" fmla="*/ 3123809 h 7209248"/>
              <a:gd name="connsiteX11311" fmla="*/ 842174 w 7427256"/>
              <a:gd name="connsiteY11311" fmla="*/ 3105890 h 7209248"/>
              <a:gd name="connsiteX11312" fmla="*/ 842174 w 7427256"/>
              <a:gd name="connsiteY11312" fmla="*/ 3079013 h 7209248"/>
              <a:gd name="connsiteX11313" fmla="*/ 851133 w 7427256"/>
              <a:gd name="connsiteY11313" fmla="*/ 3061094 h 7209248"/>
              <a:gd name="connsiteX11314" fmla="*/ 860093 w 7427256"/>
              <a:gd name="connsiteY11314" fmla="*/ 3061094 h 7209248"/>
              <a:gd name="connsiteX11315" fmla="*/ 869052 w 7427256"/>
              <a:gd name="connsiteY11315" fmla="*/ 3047655 h 7209248"/>
              <a:gd name="connsiteX11316" fmla="*/ 873532 w 7427256"/>
              <a:gd name="connsiteY11316" fmla="*/ 3034216 h 7209248"/>
              <a:gd name="connsiteX11317" fmla="*/ 878010 w 7427256"/>
              <a:gd name="connsiteY11317" fmla="*/ 3016297 h 7209248"/>
              <a:gd name="connsiteX11318" fmla="*/ 860093 w 7427256"/>
              <a:gd name="connsiteY11318" fmla="*/ 2998379 h 7209248"/>
              <a:gd name="connsiteX11319" fmla="*/ 851133 w 7427256"/>
              <a:gd name="connsiteY11319" fmla="*/ 2998379 h 7209248"/>
              <a:gd name="connsiteX11320" fmla="*/ 860093 w 7427256"/>
              <a:gd name="connsiteY11320" fmla="*/ 2989420 h 7209248"/>
              <a:gd name="connsiteX11321" fmla="*/ 878010 w 7427256"/>
              <a:gd name="connsiteY11321" fmla="*/ 2953582 h 7209248"/>
              <a:gd name="connsiteX11322" fmla="*/ 864572 w 7427256"/>
              <a:gd name="connsiteY11322" fmla="*/ 2935663 h 7209248"/>
              <a:gd name="connsiteX11323" fmla="*/ 851133 w 7427256"/>
              <a:gd name="connsiteY11323" fmla="*/ 2931184 h 7209248"/>
              <a:gd name="connsiteX11324" fmla="*/ 860093 w 7427256"/>
              <a:gd name="connsiteY11324" fmla="*/ 2908786 h 7209248"/>
              <a:gd name="connsiteX11325" fmla="*/ 869052 w 7427256"/>
              <a:gd name="connsiteY11325" fmla="*/ 2895347 h 7209248"/>
              <a:gd name="connsiteX11326" fmla="*/ 860093 w 7427256"/>
              <a:gd name="connsiteY11326" fmla="*/ 2881908 h 7209248"/>
              <a:gd name="connsiteX11327" fmla="*/ 878010 w 7427256"/>
              <a:gd name="connsiteY11327" fmla="*/ 2872948 h 7209248"/>
              <a:gd name="connsiteX11328" fmla="*/ 891450 w 7427256"/>
              <a:gd name="connsiteY11328" fmla="*/ 2872948 h 7209248"/>
              <a:gd name="connsiteX11329" fmla="*/ 895929 w 7427256"/>
              <a:gd name="connsiteY11329" fmla="*/ 2863989 h 7209248"/>
              <a:gd name="connsiteX11330" fmla="*/ 886970 w 7427256"/>
              <a:gd name="connsiteY11330" fmla="*/ 2855030 h 7209248"/>
              <a:gd name="connsiteX11331" fmla="*/ 891450 w 7427256"/>
              <a:gd name="connsiteY11331" fmla="*/ 2841590 h 7209248"/>
              <a:gd name="connsiteX11332" fmla="*/ 904889 w 7427256"/>
              <a:gd name="connsiteY11332" fmla="*/ 2846070 h 7209248"/>
              <a:gd name="connsiteX11333" fmla="*/ 913848 w 7427256"/>
              <a:gd name="connsiteY11333" fmla="*/ 2837112 h 7209248"/>
              <a:gd name="connsiteX11334" fmla="*/ 913848 w 7427256"/>
              <a:gd name="connsiteY11334" fmla="*/ 2823673 h 7209248"/>
              <a:gd name="connsiteX11335" fmla="*/ 904889 w 7427256"/>
              <a:gd name="connsiteY11335" fmla="*/ 2801274 h 7209248"/>
              <a:gd name="connsiteX11336" fmla="*/ 904889 w 7427256"/>
              <a:gd name="connsiteY11336" fmla="*/ 2796794 h 7209248"/>
              <a:gd name="connsiteX11337" fmla="*/ 895929 w 7427256"/>
              <a:gd name="connsiteY11337" fmla="*/ 2792315 h 7209248"/>
              <a:gd name="connsiteX11338" fmla="*/ 895929 w 7427256"/>
              <a:gd name="connsiteY11338" fmla="*/ 2774396 h 7209248"/>
              <a:gd name="connsiteX11339" fmla="*/ 895929 w 7427256"/>
              <a:gd name="connsiteY11339" fmla="*/ 2756478 h 7209248"/>
              <a:gd name="connsiteX11340" fmla="*/ 878010 w 7427256"/>
              <a:gd name="connsiteY11340" fmla="*/ 2747519 h 7209248"/>
              <a:gd name="connsiteX11341" fmla="*/ 860093 w 7427256"/>
              <a:gd name="connsiteY11341" fmla="*/ 2738559 h 7209248"/>
              <a:gd name="connsiteX11342" fmla="*/ 842174 w 7427256"/>
              <a:gd name="connsiteY11342" fmla="*/ 2734080 h 7209248"/>
              <a:gd name="connsiteX11343" fmla="*/ 851133 w 7427256"/>
              <a:gd name="connsiteY11343" fmla="*/ 2720640 h 7209248"/>
              <a:gd name="connsiteX11344" fmla="*/ 851133 w 7427256"/>
              <a:gd name="connsiteY11344" fmla="*/ 2675843 h 7209248"/>
              <a:gd name="connsiteX11345" fmla="*/ 833215 w 7427256"/>
              <a:gd name="connsiteY11345" fmla="*/ 2657926 h 7209248"/>
              <a:gd name="connsiteX11346" fmla="*/ 824255 w 7427256"/>
              <a:gd name="connsiteY11346" fmla="*/ 2640007 h 7209248"/>
              <a:gd name="connsiteX11347" fmla="*/ 801857 w 7427256"/>
              <a:gd name="connsiteY11347" fmla="*/ 2644487 h 7209248"/>
              <a:gd name="connsiteX11348" fmla="*/ 788419 w 7427256"/>
              <a:gd name="connsiteY11348" fmla="*/ 2657926 h 7209248"/>
              <a:gd name="connsiteX11349" fmla="*/ 788419 w 7427256"/>
              <a:gd name="connsiteY11349" fmla="*/ 2671365 h 7209248"/>
              <a:gd name="connsiteX11350" fmla="*/ 779459 w 7427256"/>
              <a:gd name="connsiteY11350" fmla="*/ 2675843 h 7209248"/>
              <a:gd name="connsiteX11351" fmla="*/ 779459 w 7427256"/>
              <a:gd name="connsiteY11351" fmla="*/ 2684803 h 7209248"/>
              <a:gd name="connsiteX11352" fmla="*/ 761540 w 7427256"/>
              <a:gd name="connsiteY11352" fmla="*/ 2702722 h 7209248"/>
              <a:gd name="connsiteX11353" fmla="*/ 752581 w 7427256"/>
              <a:gd name="connsiteY11353" fmla="*/ 2693762 h 7209248"/>
              <a:gd name="connsiteX11354" fmla="*/ 752581 w 7427256"/>
              <a:gd name="connsiteY11354" fmla="*/ 2675843 h 7209248"/>
              <a:gd name="connsiteX11355" fmla="*/ 743622 w 7427256"/>
              <a:gd name="connsiteY11355" fmla="*/ 2671365 h 7209248"/>
              <a:gd name="connsiteX11356" fmla="*/ 752581 w 7427256"/>
              <a:gd name="connsiteY11356" fmla="*/ 2657926 h 7209248"/>
              <a:gd name="connsiteX11357" fmla="*/ 761540 w 7427256"/>
              <a:gd name="connsiteY11357" fmla="*/ 2657926 h 7209248"/>
              <a:gd name="connsiteX11358" fmla="*/ 770500 w 7427256"/>
              <a:gd name="connsiteY11358" fmla="*/ 2657926 h 7209248"/>
              <a:gd name="connsiteX11359" fmla="*/ 770500 w 7427256"/>
              <a:gd name="connsiteY11359" fmla="*/ 2644487 h 7209248"/>
              <a:gd name="connsiteX11360" fmla="*/ 770500 w 7427256"/>
              <a:gd name="connsiteY11360" fmla="*/ 2635527 h 7209248"/>
              <a:gd name="connsiteX11361" fmla="*/ 770500 w 7427256"/>
              <a:gd name="connsiteY11361" fmla="*/ 2631047 h 7209248"/>
              <a:gd name="connsiteX11362" fmla="*/ 774979 w 7427256"/>
              <a:gd name="connsiteY11362" fmla="*/ 2626568 h 7209248"/>
              <a:gd name="connsiteX11363" fmla="*/ 779459 w 7427256"/>
              <a:gd name="connsiteY11363" fmla="*/ 2613130 h 7209248"/>
              <a:gd name="connsiteX11364" fmla="*/ 779459 w 7427256"/>
              <a:gd name="connsiteY11364" fmla="*/ 2599689 h 7209248"/>
              <a:gd name="connsiteX11365" fmla="*/ 788419 w 7427256"/>
              <a:gd name="connsiteY11365" fmla="*/ 2595211 h 7209248"/>
              <a:gd name="connsiteX11366" fmla="*/ 792897 w 7427256"/>
              <a:gd name="connsiteY11366" fmla="*/ 2581772 h 7209248"/>
              <a:gd name="connsiteX11367" fmla="*/ 779459 w 7427256"/>
              <a:gd name="connsiteY11367" fmla="*/ 2568333 h 7209248"/>
              <a:gd name="connsiteX11368" fmla="*/ 801857 w 7427256"/>
              <a:gd name="connsiteY11368" fmla="*/ 2559373 h 7209248"/>
              <a:gd name="connsiteX11369" fmla="*/ 824255 w 7427256"/>
              <a:gd name="connsiteY11369" fmla="*/ 2541454 h 7209248"/>
              <a:gd name="connsiteX11370" fmla="*/ 824255 w 7427256"/>
              <a:gd name="connsiteY11370" fmla="*/ 2568333 h 7209248"/>
              <a:gd name="connsiteX11371" fmla="*/ 815296 w 7427256"/>
              <a:gd name="connsiteY11371" fmla="*/ 2577292 h 7209248"/>
              <a:gd name="connsiteX11372" fmla="*/ 842174 w 7427256"/>
              <a:gd name="connsiteY11372" fmla="*/ 2577292 h 7209248"/>
              <a:gd name="connsiteX11373" fmla="*/ 851133 w 7427256"/>
              <a:gd name="connsiteY11373" fmla="*/ 2577292 h 7209248"/>
              <a:gd name="connsiteX11374" fmla="*/ 851133 w 7427256"/>
              <a:gd name="connsiteY11374" fmla="*/ 2586251 h 7209248"/>
              <a:gd name="connsiteX11375" fmla="*/ 842174 w 7427256"/>
              <a:gd name="connsiteY11375" fmla="*/ 2622088 h 7209248"/>
              <a:gd name="connsiteX11376" fmla="*/ 833215 w 7427256"/>
              <a:gd name="connsiteY11376" fmla="*/ 2631047 h 7209248"/>
              <a:gd name="connsiteX11377" fmla="*/ 842174 w 7427256"/>
              <a:gd name="connsiteY11377" fmla="*/ 2640007 h 7209248"/>
              <a:gd name="connsiteX11378" fmla="*/ 851133 w 7427256"/>
              <a:gd name="connsiteY11378" fmla="*/ 2648966 h 7209248"/>
              <a:gd name="connsiteX11379" fmla="*/ 855613 w 7427256"/>
              <a:gd name="connsiteY11379" fmla="*/ 2657926 h 7209248"/>
              <a:gd name="connsiteX11380" fmla="*/ 869052 w 7427256"/>
              <a:gd name="connsiteY11380" fmla="*/ 2666885 h 7209248"/>
              <a:gd name="connsiteX11381" fmla="*/ 886970 w 7427256"/>
              <a:gd name="connsiteY11381" fmla="*/ 2675843 h 7209248"/>
              <a:gd name="connsiteX11382" fmla="*/ 891450 w 7427256"/>
              <a:gd name="connsiteY11382" fmla="*/ 2689283 h 7209248"/>
              <a:gd name="connsiteX11383" fmla="*/ 913848 w 7427256"/>
              <a:gd name="connsiteY11383" fmla="*/ 2711681 h 7209248"/>
              <a:gd name="connsiteX11384" fmla="*/ 931767 w 7427256"/>
              <a:gd name="connsiteY11384" fmla="*/ 2693762 h 7209248"/>
              <a:gd name="connsiteX11385" fmla="*/ 922808 w 7427256"/>
              <a:gd name="connsiteY11385" fmla="*/ 2662405 h 7209248"/>
              <a:gd name="connsiteX11386" fmla="*/ 922808 w 7427256"/>
              <a:gd name="connsiteY11386" fmla="*/ 2631047 h 7209248"/>
              <a:gd name="connsiteX11387" fmla="*/ 931767 w 7427256"/>
              <a:gd name="connsiteY11387" fmla="*/ 2613130 h 7209248"/>
              <a:gd name="connsiteX11388" fmla="*/ 931767 w 7427256"/>
              <a:gd name="connsiteY11388" fmla="*/ 2604170 h 7209248"/>
              <a:gd name="connsiteX11389" fmla="*/ 940726 w 7427256"/>
              <a:gd name="connsiteY11389" fmla="*/ 2604170 h 7209248"/>
              <a:gd name="connsiteX11390" fmla="*/ 949686 w 7427256"/>
              <a:gd name="connsiteY11390" fmla="*/ 2622088 h 7209248"/>
              <a:gd name="connsiteX11391" fmla="*/ 954166 w 7427256"/>
              <a:gd name="connsiteY11391" fmla="*/ 2631047 h 7209248"/>
              <a:gd name="connsiteX11392" fmla="*/ 958644 w 7427256"/>
              <a:gd name="connsiteY11392" fmla="*/ 2644487 h 7209248"/>
              <a:gd name="connsiteX11393" fmla="*/ 949686 w 7427256"/>
              <a:gd name="connsiteY11393" fmla="*/ 2675843 h 7209248"/>
              <a:gd name="connsiteX11394" fmla="*/ 954166 w 7427256"/>
              <a:gd name="connsiteY11394" fmla="*/ 2689283 h 7209248"/>
              <a:gd name="connsiteX11395" fmla="*/ 967604 w 7427256"/>
              <a:gd name="connsiteY11395" fmla="*/ 2693762 h 7209248"/>
              <a:gd name="connsiteX11396" fmla="*/ 976563 w 7427256"/>
              <a:gd name="connsiteY11396" fmla="*/ 2689283 h 7209248"/>
              <a:gd name="connsiteX11397" fmla="*/ 985523 w 7427256"/>
              <a:gd name="connsiteY11397" fmla="*/ 2684803 h 7209248"/>
              <a:gd name="connsiteX11398" fmla="*/ 994482 w 7427256"/>
              <a:gd name="connsiteY11398" fmla="*/ 2675843 h 7209248"/>
              <a:gd name="connsiteX11399" fmla="*/ 1003441 w 7427256"/>
              <a:gd name="connsiteY11399" fmla="*/ 2666885 h 7209248"/>
              <a:gd name="connsiteX11400" fmla="*/ 1012400 w 7427256"/>
              <a:gd name="connsiteY11400" fmla="*/ 2640007 h 7209248"/>
              <a:gd name="connsiteX11401" fmla="*/ 1016880 w 7427256"/>
              <a:gd name="connsiteY11401" fmla="*/ 2622088 h 7209248"/>
              <a:gd name="connsiteX11402" fmla="*/ 1030320 w 7427256"/>
              <a:gd name="connsiteY11402" fmla="*/ 2604170 h 7209248"/>
              <a:gd name="connsiteX11403" fmla="*/ 1034798 w 7427256"/>
              <a:gd name="connsiteY11403" fmla="*/ 2586251 h 7209248"/>
              <a:gd name="connsiteX11404" fmla="*/ 1039278 w 7427256"/>
              <a:gd name="connsiteY11404" fmla="*/ 2568333 h 7209248"/>
              <a:gd name="connsiteX11405" fmla="*/ 1030320 w 7427256"/>
              <a:gd name="connsiteY11405" fmla="*/ 2568333 h 7209248"/>
              <a:gd name="connsiteX11406" fmla="*/ 1012400 w 7427256"/>
              <a:gd name="connsiteY11406" fmla="*/ 2577292 h 7209248"/>
              <a:gd name="connsiteX11407" fmla="*/ 1003441 w 7427256"/>
              <a:gd name="connsiteY11407" fmla="*/ 2577292 h 7209248"/>
              <a:gd name="connsiteX11408" fmla="*/ 985523 w 7427256"/>
              <a:gd name="connsiteY11408" fmla="*/ 2586251 h 7209248"/>
              <a:gd name="connsiteX11409" fmla="*/ 976563 w 7427256"/>
              <a:gd name="connsiteY11409" fmla="*/ 2577292 h 7209248"/>
              <a:gd name="connsiteX11410" fmla="*/ 994482 w 7427256"/>
              <a:gd name="connsiteY11410" fmla="*/ 2559373 h 7209248"/>
              <a:gd name="connsiteX11411" fmla="*/ 1039278 w 7427256"/>
              <a:gd name="connsiteY11411" fmla="*/ 2550414 h 7209248"/>
              <a:gd name="connsiteX11412" fmla="*/ 1052717 w 7427256"/>
              <a:gd name="connsiteY11412" fmla="*/ 2545934 h 7209248"/>
              <a:gd name="connsiteX11413" fmla="*/ 1057197 w 7427256"/>
              <a:gd name="connsiteY11413" fmla="*/ 2532496 h 7209248"/>
              <a:gd name="connsiteX11414" fmla="*/ 1066156 w 7427256"/>
              <a:gd name="connsiteY11414" fmla="*/ 2523536 h 7209248"/>
              <a:gd name="connsiteX11415" fmla="*/ 1066156 w 7427256"/>
              <a:gd name="connsiteY11415" fmla="*/ 2514576 h 7209248"/>
              <a:gd name="connsiteX11416" fmla="*/ 1084075 w 7427256"/>
              <a:gd name="connsiteY11416" fmla="*/ 2496658 h 7209248"/>
              <a:gd name="connsiteX11417" fmla="*/ 1093034 w 7427256"/>
              <a:gd name="connsiteY11417" fmla="*/ 2460821 h 7209248"/>
              <a:gd name="connsiteX11418" fmla="*/ 1084075 w 7427256"/>
              <a:gd name="connsiteY11418" fmla="*/ 2442902 h 7209248"/>
              <a:gd name="connsiteX11419" fmla="*/ 1075115 w 7427256"/>
              <a:gd name="connsiteY11419" fmla="*/ 2451861 h 7209248"/>
              <a:gd name="connsiteX11420" fmla="*/ 1048237 w 7427256"/>
              <a:gd name="connsiteY11420" fmla="*/ 2442902 h 7209248"/>
              <a:gd name="connsiteX11421" fmla="*/ 1039278 w 7427256"/>
              <a:gd name="connsiteY11421" fmla="*/ 2438422 h 7209248"/>
              <a:gd name="connsiteX11422" fmla="*/ 1030320 w 7427256"/>
              <a:gd name="connsiteY11422" fmla="*/ 2460821 h 7209248"/>
              <a:gd name="connsiteX11423" fmla="*/ 994482 w 7427256"/>
              <a:gd name="connsiteY11423" fmla="*/ 2505618 h 7209248"/>
              <a:gd name="connsiteX11424" fmla="*/ 967604 w 7427256"/>
              <a:gd name="connsiteY11424" fmla="*/ 2532496 h 7209248"/>
              <a:gd name="connsiteX11425" fmla="*/ 967604 w 7427256"/>
              <a:gd name="connsiteY11425" fmla="*/ 2545934 h 7209248"/>
              <a:gd name="connsiteX11426" fmla="*/ 967604 w 7427256"/>
              <a:gd name="connsiteY11426" fmla="*/ 2550414 h 7209248"/>
              <a:gd name="connsiteX11427" fmla="*/ 958644 w 7427256"/>
              <a:gd name="connsiteY11427" fmla="*/ 2514576 h 7209248"/>
              <a:gd name="connsiteX11428" fmla="*/ 967604 w 7427256"/>
              <a:gd name="connsiteY11428" fmla="*/ 2505618 h 7209248"/>
              <a:gd name="connsiteX11429" fmla="*/ 985523 w 7427256"/>
              <a:gd name="connsiteY11429" fmla="*/ 2496658 h 7209248"/>
              <a:gd name="connsiteX11430" fmla="*/ 985523 w 7427256"/>
              <a:gd name="connsiteY11430" fmla="*/ 2487699 h 7209248"/>
              <a:gd name="connsiteX11431" fmla="*/ 994482 w 7427256"/>
              <a:gd name="connsiteY11431" fmla="*/ 2478740 h 7209248"/>
              <a:gd name="connsiteX11432" fmla="*/ 994482 w 7427256"/>
              <a:gd name="connsiteY11432" fmla="*/ 2460821 h 7209248"/>
              <a:gd name="connsiteX11433" fmla="*/ 985523 w 7427256"/>
              <a:gd name="connsiteY11433" fmla="*/ 2456341 h 7209248"/>
              <a:gd name="connsiteX11434" fmla="*/ 994482 w 7427256"/>
              <a:gd name="connsiteY11434" fmla="*/ 2433943 h 7209248"/>
              <a:gd name="connsiteX11435" fmla="*/ 1003441 w 7427256"/>
              <a:gd name="connsiteY11435" fmla="*/ 2424984 h 7209248"/>
              <a:gd name="connsiteX11436" fmla="*/ 1016880 w 7427256"/>
              <a:gd name="connsiteY11436" fmla="*/ 2420504 h 7209248"/>
              <a:gd name="connsiteX11437" fmla="*/ 1021360 w 7427256"/>
              <a:gd name="connsiteY11437" fmla="*/ 2407065 h 7209248"/>
              <a:gd name="connsiteX11438" fmla="*/ 1048237 w 7427256"/>
              <a:gd name="connsiteY11438" fmla="*/ 2398106 h 7209248"/>
              <a:gd name="connsiteX11439" fmla="*/ 1057197 w 7427256"/>
              <a:gd name="connsiteY11439" fmla="*/ 2398106 h 7209248"/>
              <a:gd name="connsiteX11440" fmla="*/ 1066156 w 7427256"/>
              <a:gd name="connsiteY11440" fmla="*/ 2380187 h 7209248"/>
              <a:gd name="connsiteX11441" fmla="*/ 1084075 w 7427256"/>
              <a:gd name="connsiteY11441" fmla="*/ 2353309 h 7209248"/>
              <a:gd name="connsiteX11442" fmla="*/ 1093034 w 7427256"/>
              <a:gd name="connsiteY11442" fmla="*/ 2335391 h 7209248"/>
              <a:gd name="connsiteX11443" fmla="*/ 1101994 w 7427256"/>
              <a:gd name="connsiteY11443" fmla="*/ 2344349 h 7209248"/>
              <a:gd name="connsiteX11444" fmla="*/ 1119913 w 7427256"/>
              <a:gd name="connsiteY11444" fmla="*/ 2335391 h 7209248"/>
              <a:gd name="connsiteX11445" fmla="*/ 1124391 w 7427256"/>
              <a:gd name="connsiteY11445" fmla="*/ 2317472 h 7209248"/>
              <a:gd name="connsiteX11446" fmla="*/ 1119913 w 7427256"/>
              <a:gd name="connsiteY11446" fmla="*/ 2290594 h 7209248"/>
              <a:gd name="connsiteX11447" fmla="*/ 1110953 w 7427256"/>
              <a:gd name="connsiteY11447" fmla="*/ 2281635 h 7209248"/>
              <a:gd name="connsiteX11448" fmla="*/ 1093034 w 7427256"/>
              <a:gd name="connsiteY11448" fmla="*/ 2290594 h 7209248"/>
              <a:gd name="connsiteX11449" fmla="*/ 1088555 w 7427256"/>
              <a:gd name="connsiteY11449" fmla="*/ 2295074 h 7209248"/>
              <a:gd name="connsiteX11450" fmla="*/ 1057197 w 7427256"/>
              <a:gd name="connsiteY11450" fmla="*/ 2299553 h 7209248"/>
              <a:gd name="connsiteX11451" fmla="*/ 1043758 w 7427256"/>
              <a:gd name="connsiteY11451" fmla="*/ 2299553 h 7209248"/>
              <a:gd name="connsiteX11452" fmla="*/ 1043758 w 7427256"/>
              <a:gd name="connsiteY11452" fmla="*/ 2308513 h 7209248"/>
              <a:gd name="connsiteX11453" fmla="*/ 1043758 w 7427256"/>
              <a:gd name="connsiteY11453" fmla="*/ 2321952 h 7209248"/>
              <a:gd name="connsiteX11454" fmla="*/ 1030320 w 7427256"/>
              <a:gd name="connsiteY11454" fmla="*/ 2326432 h 7209248"/>
              <a:gd name="connsiteX11455" fmla="*/ 1003441 w 7427256"/>
              <a:gd name="connsiteY11455" fmla="*/ 2344349 h 7209248"/>
              <a:gd name="connsiteX11456" fmla="*/ 976563 w 7427256"/>
              <a:gd name="connsiteY11456" fmla="*/ 2366748 h 7209248"/>
              <a:gd name="connsiteX11457" fmla="*/ 958644 w 7427256"/>
              <a:gd name="connsiteY11457" fmla="*/ 2389146 h 7209248"/>
              <a:gd name="connsiteX11458" fmla="*/ 931767 w 7427256"/>
              <a:gd name="connsiteY11458" fmla="*/ 2424984 h 7209248"/>
              <a:gd name="connsiteX11459" fmla="*/ 922808 w 7427256"/>
              <a:gd name="connsiteY11459" fmla="*/ 2433943 h 7209248"/>
              <a:gd name="connsiteX11460" fmla="*/ 909368 w 7427256"/>
              <a:gd name="connsiteY11460" fmla="*/ 2447383 h 7209248"/>
              <a:gd name="connsiteX11461" fmla="*/ 900409 w 7427256"/>
              <a:gd name="connsiteY11461" fmla="*/ 2451861 h 7209248"/>
              <a:gd name="connsiteX11462" fmla="*/ 895929 w 7427256"/>
              <a:gd name="connsiteY11462" fmla="*/ 2451861 h 7209248"/>
              <a:gd name="connsiteX11463" fmla="*/ 895929 w 7427256"/>
              <a:gd name="connsiteY11463" fmla="*/ 2456341 h 7209248"/>
              <a:gd name="connsiteX11464" fmla="*/ 891450 w 7427256"/>
              <a:gd name="connsiteY11464" fmla="*/ 2465300 h 7209248"/>
              <a:gd name="connsiteX11465" fmla="*/ 886970 w 7427256"/>
              <a:gd name="connsiteY11465" fmla="*/ 2469780 h 7209248"/>
              <a:gd name="connsiteX11466" fmla="*/ 886970 w 7427256"/>
              <a:gd name="connsiteY11466" fmla="*/ 2496658 h 7209248"/>
              <a:gd name="connsiteX11467" fmla="*/ 918328 w 7427256"/>
              <a:gd name="connsiteY11467" fmla="*/ 2496658 h 7209248"/>
              <a:gd name="connsiteX11468" fmla="*/ 931767 w 7427256"/>
              <a:gd name="connsiteY11468" fmla="*/ 2469780 h 7209248"/>
              <a:gd name="connsiteX11469" fmla="*/ 949686 w 7427256"/>
              <a:gd name="connsiteY11469" fmla="*/ 2478740 h 7209248"/>
              <a:gd name="connsiteX11470" fmla="*/ 949686 w 7427256"/>
              <a:gd name="connsiteY11470" fmla="*/ 2487699 h 7209248"/>
              <a:gd name="connsiteX11471" fmla="*/ 940726 w 7427256"/>
              <a:gd name="connsiteY11471" fmla="*/ 2496658 h 7209248"/>
              <a:gd name="connsiteX11472" fmla="*/ 927287 w 7427256"/>
              <a:gd name="connsiteY11472" fmla="*/ 2505618 h 7209248"/>
              <a:gd name="connsiteX11473" fmla="*/ 922808 w 7427256"/>
              <a:gd name="connsiteY11473" fmla="*/ 2523536 h 7209248"/>
              <a:gd name="connsiteX11474" fmla="*/ 869052 w 7427256"/>
              <a:gd name="connsiteY11474" fmla="*/ 2514576 h 7209248"/>
              <a:gd name="connsiteX11475" fmla="*/ 851133 w 7427256"/>
              <a:gd name="connsiteY11475" fmla="*/ 2514576 h 7209248"/>
              <a:gd name="connsiteX11476" fmla="*/ 833215 w 7427256"/>
              <a:gd name="connsiteY11476" fmla="*/ 2505618 h 7209248"/>
              <a:gd name="connsiteX11477" fmla="*/ 815296 w 7427256"/>
              <a:gd name="connsiteY11477" fmla="*/ 2496658 h 7209248"/>
              <a:gd name="connsiteX11478" fmla="*/ 806336 w 7427256"/>
              <a:gd name="connsiteY11478" fmla="*/ 2496658 h 7209248"/>
              <a:gd name="connsiteX11479" fmla="*/ 806336 w 7427256"/>
              <a:gd name="connsiteY11479" fmla="*/ 2487699 h 7209248"/>
              <a:gd name="connsiteX11480" fmla="*/ 810816 w 7427256"/>
              <a:gd name="connsiteY11480" fmla="*/ 2478740 h 7209248"/>
              <a:gd name="connsiteX11481" fmla="*/ 824255 w 7427256"/>
              <a:gd name="connsiteY11481" fmla="*/ 2460821 h 7209248"/>
              <a:gd name="connsiteX11482" fmla="*/ 828735 w 7427256"/>
              <a:gd name="connsiteY11482" fmla="*/ 2442902 h 7209248"/>
              <a:gd name="connsiteX11483" fmla="*/ 833215 w 7427256"/>
              <a:gd name="connsiteY11483" fmla="*/ 2429464 h 7209248"/>
              <a:gd name="connsiteX11484" fmla="*/ 833215 w 7427256"/>
              <a:gd name="connsiteY11484" fmla="*/ 2424984 h 7209248"/>
              <a:gd name="connsiteX11485" fmla="*/ 824255 w 7427256"/>
              <a:gd name="connsiteY11485" fmla="*/ 2424984 h 7209248"/>
              <a:gd name="connsiteX11486" fmla="*/ 806336 w 7427256"/>
              <a:gd name="connsiteY11486" fmla="*/ 2433943 h 7209248"/>
              <a:gd name="connsiteX11487" fmla="*/ 779459 w 7427256"/>
              <a:gd name="connsiteY11487" fmla="*/ 2460821 h 7209248"/>
              <a:gd name="connsiteX11488" fmla="*/ 766020 w 7427256"/>
              <a:gd name="connsiteY11488" fmla="*/ 2469780 h 7209248"/>
              <a:gd name="connsiteX11489" fmla="*/ 761540 w 7427256"/>
              <a:gd name="connsiteY11489" fmla="*/ 2487699 h 7209248"/>
              <a:gd name="connsiteX11490" fmla="*/ 752581 w 7427256"/>
              <a:gd name="connsiteY11490" fmla="*/ 2505618 h 7209248"/>
              <a:gd name="connsiteX11491" fmla="*/ 743622 w 7427256"/>
              <a:gd name="connsiteY11491" fmla="*/ 2510096 h 7209248"/>
              <a:gd name="connsiteX11492" fmla="*/ 743622 w 7427256"/>
              <a:gd name="connsiteY11492" fmla="*/ 2514576 h 7209248"/>
              <a:gd name="connsiteX11493" fmla="*/ 748101 w 7427256"/>
              <a:gd name="connsiteY11493" fmla="*/ 2532496 h 7209248"/>
              <a:gd name="connsiteX11494" fmla="*/ 752581 w 7427256"/>
              <a:gd name="connsiteY11494" fmla="*/ 2541454 h 7209248"/>
              <a:gd name="connsiteX11495" fmla="*/ 752581 w 7427256"/>
              <a:gd name="connsiteY11495" fmla="*/ 2550414 h 7209248"/>
              <a:gd name="connsiteX11496" fmla="*/ 734662 w 7427256"/>
              <a:gd name="connsiteY11496" fmla="*/ 2568333 h 7209248"/>
              <a:gd name="connsiteX11497" fmla="*/ 725703 w 7427256"/>
              <a:gd name="connsiteY11497" fmla="*/ 2572812 h 7209248"/>
              <a:gd name="connsiteX11498" fmla="*/ 716743 w 7427256"/>
              <a:gd name="connsiteY11498" fmla="*/ 2559373 h 7209248"/>
              <a:gd name="connsiteX11499" fmla="*/ 707785 w 7427256"/>
              <a:gd name="connsiteY11499" fmla="*/ 2550414 h 7209248"/>
              <a:gd name="connsiteX11500" fmla="*/ 698825 w 7427256"/>
              <a:gd name="connsiteY11500" fmla="*/ 2559373 h 7209248"/>
              <a:gd name="connsiteX11501" fmla="*/ 676427 w 7427256"/>
              <a:gd name="connsiteY11501" fmla="*/ 2563853 h 7209248"/>
              <a:gd name="connsiteX11502" fmla="*/ 662988 w 7427256"/>
              <a:gd name="connsiteY11502" fmla="*/ 2586251 h 7209248"/>
              <a:gd name="connsiteX11503" fmla="*/ 667467 w 7427256"/>
              <a:gd name="connsiteY11503" fmla="*/ 2599689 h 7209248"/>
              <a:gd name="connsiteX11504" fmla="*/ 671947 w 7427256"/>
              <a:gd name="connsiteY11504" fmla="*/ 2613130 h 7209248"/>
              <a:gd name="connsiteX11505" fmla="*/ 662988 w 7427256"/>
              <a:gd name="connsiteY11505" fmla="*/ 2613130 h 7209248"/>
              <a:gd name="connsiteX11506" fmla="*/ 627150 w 7427256"/>
              <a:gd name="connsiteY11506" fmla="*/ 2622088 h 7209248"/>
              <a:gd name="connsiteX11507" fmla="*/ 622670 w 7427256"/>
              <a:gd name="connsiteY11507" fmla="*/ 2640007 h 7209248"/>
              <a:gd name="connsiteX11508" fmla="*/ 618192 w 7427256"/>
              <a:gd name="connsiteY11508" fmla="*/ 2640007 h 7209248"/>
              <a:gd name="connsiteX11509" fmla="*/ 609232 w 7427256"/>
              <a:gd name="connsiteY11509" fmla="*/ 2648966 h 7209248"/>
              <a:gd name="connsiteX11510" fmla="*/ 591313 w 7427256"/>
              <a:gd name="connsiteY11510" fmla="*/ 2657926 h 7209248"/>
              <a:gd name="connsiteX11511" fmla="*/ 582354 w 7427256"/>
              <a:gd name="connsiteY11511" fmla="*/ 2675843 h 7209248"/>
              <a:gd name="connsiteX11512" fmla="*/ 591313 w 7427256"/>
              <a:gd name="connsiteY11512" fmla="*/ 2675843 h 7209248"/>
              <a:gd name="connsiteX11513" fmla="*/ 582354 w 7427256"/>
              <a:gd name="connsiteY11513" fmla="*/ 2702722 h 7209248"/>
              <a:gd name="connsiteX11514" fmla="*/ 564435 w 7427256"/>
              <a:gd name="connsiteY11514" fmla="*/ 2738559 h 7209248"/>
              <a:gd name="connsiteX11515" fmla="*/ 573395 w 7427256"/>
              <a:gd name="connsiteY11515" fmla="*/ 2756478 h 7209248"/>
              <a:gd name="connsiteX11516" fmla="*/ 582354 w 7427256"/>
              <a:gd name="connsiteY11516" fmla="*/ 2760958 h 7209248"/>
              <a:gd name="connsiteX11517" fmla="*/ 582354 w 7427256"/>
              <a:gd name="connsiteY11517" fmla="*/ 2765438 h 7209248"/>
              <a:gd name="connsiteX11518" fmla="*/ 573395 w 7427256"/>
              <a:gd name="connsiteY11518" fmla="*/ 2774396 h 7209248"/>
              <a:gd name="connsiteX11519" fmla="*/ 564435 w 7427256"/>
              <a:gd name="connsiteY11519" fmla="*/ 2774396 h 7209248"/>
              <a:gd name="connsiteX11520" fmla="*/ 573395 w 7427256"/>
              <a:gd name="connsiteY11520" fmla="*/ 2783355 h 7209248"/>
              <a:gd name="connsiteX11521" fmla="*/ 564435 w 7427256"/>
              <a:gd name="connsiteY11521" fmla="*/ 2796794 h 7209248"/>
              <a:gd name="connsiteX11522" fmla="*/ 564435 w 7427256"/>
              <a:gd name="connsiteY11522" fmla="*/ 2810234 h 7209248"/>
              <a:gd name="connsiteX11523" fmla="*/ 537558 w 7427256"/>
              <a:gd name="connsiteY11523" fmla="*/ 2819193 h 7209248"/>
              <a:gd name="connsiteX11524" fmla="*/ 519639 w 7427256"/>
              <a:gd name="connsiteY11524" fmla="*/ 2837112 h 7209248"/>
              <a:gd name="connsiteX11525" fmla="*/ 528599 w 7427256"/>
              <a:gd name="connsiteY11525" fmla="*/ 2855030 h 7209248"/>
              <a:gd name="connsiteX11526" fmla="*/ 537558 w 7427256"/>
              <a:gd name="connsiteY11526" fmla="*/ 2872948 h 7209248"/>
              <a:gd name="connsiteX11527" fmla="*/ 546517 w 7427256"/>
              <a:gd name="connsiteY11527" fmla="*/ 2881908 h 7209248"/>
              <a:gd name="connsiteX11528" fmla="*/ 559956 w 7427256"/>
              <a:gd name="connsiteY11528" fmla="*/ 2881908 h 7209248"/>
              <a:gd name="connsiteX11529" fmla="*/ 564435 w 7427256"/>
              <a:gd name="connsiteY11529" fmla="*/ 2863989 h 7209248"/>
              <a:gd name="connsiteX11530" fmla="*/ 568915 w 7427256"/>
              <a:gd name="connsiteY11530" fmla="*/ 2846070 h 7209248"/>
              <a:gd name="connsiteX11531" fmla="*/ 582354 w 7427256"/>
              <a:gd name="connsiteY11531" fmla="*/ 2846070 h 7209248"/>
              <a:gd name="connsiteX11532" fmla="*/ 586834 w 7427256"/>
              <a:gd name="connsiteY11532" fmla="*/ 2855030 h 7209248"/>
              <a:gd name="connsiteX11533" fmla="*/ 573395 w 7427256"/>
              <a:gd name="connsiteY11533" fmla="*/ 2872948 h 7209248"/>
              <a:gd name="connsiteX11534" fmla="*/ 573395 w 7427256"/>
              <a:gd name="connsiteY11534" fmla="*/ 2877428 h 7209248"/>
              <a:gd name="connsiteX11535" fmla="*/ 582354 w 7427256"/>
              <a:gd name="connsiteY11535" fmla="*/ 2881908 h 7209248"/>
              <a:gd name="connsiteX11536" fmla="*/ 582354 w 7427256"/>
              <a:gd name="connsiteY11536" fmla="*/ 2908786 h 7209248"/>
              <a:gd name="connsiteX11537" fmla="*/ 573395 w 7427256"/>
              <a:gd name="connsiteY11537" fmla="*/ 2908786 h 7209248"/>
              <a:gd name="connsiteX11538" fmla="*/ 591313 w 7427256"/>
              <a:gd name="connsiteY11538" fmla="*/ 2935663 h 7209248"/>
              <a:gd name="connsiteX11539" fmla="*/ 582354 w 7427256"/>
              <a:gd name="connsiteY11539" fmla="*/ 2962541 h 7209248"/>
              <a:gd name="connsiteX11540" fmla="*/ 582354 w 7427256"/>
              <a:gd name="connsiteY11540" fmla="*/ 2971501 h 7209248"/>
              <a:gd name="connsiteX11541" fmla="*/ 586834 w 7427256"/>
              <a:gd name="connsiteY11541" fmla="*/ 2984940 h 7209248"/>
              <a:gd name="connsiteX11542" fmla="*/ 573395 w 7427256"/>
              <a:gd name="connsiteY11542" fmla="*/ 3007337 h 7209248"/>
              <a:gd name="connsiteX11543" fmla="*/ 564435 w 7427256"/>
              <a:gd name="connsiteY11543" fmla="*/ 3011817 h 7209248"/>
              <a:gd name="connsiteX11544" fmla="*/ 568915 w 7427256"/>
              <a:gd name="connsiteY11544" fmla="*/ 3016297 h 7209248"/>
              <a:gd name="connsiteX11545" fmla="*/ 582354 w 7427256"/>
              <a:gd name="connsiteY11545" fmla="*/ 3016297 h 7209248"/>
              <a:gd name="connsiteX11546" fmla="*/ 573395 w 7427256"/>
              <a:gd name="connsiteY11546" fmla="*/ 3025256 h 7209248"/>
              <a:gd name="connsiteX11547" fmla="*/ 573395 w 7427256"/>
              <a:gd name="connsiteY11547" fmla="*/ 3034216 h 7209248"/>
              <a:gd name="connsiteX11548" fmla="*/ 568915 w 7427256"/>
              <a:gd name="connsiteY11548" fmla="*/ 3047655 h 7209248"/>
              <a:gd name="connsiteX11549" fmla="*/ 582354 w 7427256"/>
              <a:gd name="connsiteY11549" fmla="*/ 3070053 h 7209248"/>
              <a:gd name="connsiteX11550" fmla="*/ 573395 w 7427256"/>
              <a:gd name="connsiteY11550" fmla="*/ 3114849 h 7209248"/>
              <a:gd name="connsiteX11551" fmla="*/ 573395 w 7427256"/>
              <a:gd name="connsiteY11551" fmla="*/ 3132768 h 7209248"/>
              <a:gd name="connsiteX11552" fmla="*/ 555476 w 7427256"/>
              <a:gd name="connsiteY11552" fmla="*/ 3150687 h 7209248"/>
              <a:gd name="connsiteX11553" fmla="*/ 546517 w 7427256"/>
              <a:gd name="connsiteY11553" fmla="*/ 3132768 h 7209248"/>
              <a:gd name="connsiteX11554" fmla="*/ 546517 w 7427256"/>
              <a:gd name="connsiteY11554" fmla="*/ 3137248 h 7209248"/>
              <a:gd name="connsiteX11555" fmla="*/ 537558 w 7427256"/>
              <a:gd name="connsiteY11555" fmla="*/ 3141728 h 7209248"/>
              <a:gd name="connsiteX11556" fmla="*/ 537558 w 7427256"/>
              <a:gd name="connsiteY11556" fmla="*/ 3132768 h 7209248"/>
              <a:gd name="connsiteX11557" fmla="*/ 533078 w 7427256"/>
              <a:gd name="connsiteY11557" fmla="*/ 3128288 h 7209248"/>
              <a:gd name="connsiteX11558" fmla="*/ 519639 w 7427256"/>
              <a:gd name="connsiteY11558" fmla="*/ 3123809 h 7209248"/>
              <a:gd name="connsiteX11559" fmla="*/ 510680 w 7427256"/>
              <a:gd name="connsiteY11559" fmla="*/ 3096931 h 7209248"/>
              <a:gd name="connsiteX11560" fmla="*/ 510680 w 7427256"/>
              <a:gd name="connsiteY11560" fmla="*/ 3092451 h 7209248"/>
              <a:gd name="connsiteX11561" fmla="*/ 506200 w 7427256"/>
              <a:gd name="connsiteY11561" fmla="*/ 3083491 h 7209248"/>
              <a:gd name="connsiteX11562" fmla="*/ 501720 w 7427256"/>
              <a:gd name="connsiteY11562" fmla="*/ 3061094 h 7209248"/>
              <a:gd name="connsiteX11563" fmla="*/ 488281 w 7427256"/>
              <a:gd name="connsiteY11563" fmla="*/ 3034216 h 7209248"/>
              <a:gd name="connsiteX11564" fmla="*/ 470364 w 7427256"/>
              <a:gd name="connsiteY11564" fmla="*/ 3034216 h 7209248"/>
              <a:gd name="connsiteX11565" fmla="*/ 474842 w 7427256"/>
              <a:gd name="connsiteY11565" fmla="*/ 3061094 h 7209248"/>
              <a:gd name="connsiteX11566" fmla="*/ 474842 w 7427256"/>
              <a:gd name="connsiteY11566" fmla="*/ 3087971 h 7209248"/>
              <a:gd name="connsiteX11567" fmla="*/ 465883 w 7427256"/>
              <a:gd name="connsiteY11567" fmla="*/ 3096931 h 7209248"/>
              <a:gd name="connsiteX11568" fmla="*/ 465883 w 7427256"/>
              <a:gd name="connsiteY11568" fmla="*/ 3079013 h 7209248"/>
              <a:gd name="connsiteX11569" fmla="*/ 452445 w 7427256"/>
              <a:gd name="connsiteY11569" fmla="*/ 3070053 h 7209248"/>
              <a:gd name="connsiteX11570" fmla="*/ 443485 w 7427256"/>
              <a:gd name="connsiteY11570" fmla="*/ 3079013 h 7209248"/>
              <a:gd name="connsiteX11571" fmla="*/ 443485 w 7427256"/>
              <a:gd name="connsiteY11571" fmla="*/ 3087971 h 7209248"/>
              <a:gd name="connsiteX11572" fmla="*/ 439005 w 7427256"/>
              <a:gd name="connsiteY11572" fmla="*/ 3101410 h 7209248"/>
              <a:gd name="connsiteX11573" fmla="*/ 434526 w 7427256"/>
              <a:gd name="connsiteY11573" fmla="*/ 3119329 h 7209248"/>
              <a:gd name="connsiteX11574" fmla="*/ 439005 w 7427256"/>
              <a:gd name="connsiteY11574" fmla="*/ 3132768 h 7209248"/>
              <a:gd name="connsiteX11575" fmla="*/ 447965 w 7427256"/>
              <a:gd name="connsiteY11575" fmla="*/ 3141728 h 7209248"/>
              <a:gd name="connsiteX11576" fmla="*/ 447965 w 7427256"/>
              <a:gd name="connsiteY11576" fmla="*/ 3150687 h 7209248"/>
              <a:gd name="connsiteX11577" fmla="*/ 447965 w 7427256"/>
              <a:gd name="connsiteY11577" fmla="*/ 3177564 h 7209248"/>
              <a:gd name="connsiteX11578" fmla="*/ 447965 w 7427256"/>
              <a:gd name="connsiteY11578" fmla="*/ 3195483 h 7209248"/>
              <a:gd name="connsiteX11579" fmla="*/ 447965 w 7427256"/>
              <a:gd name="connsiteY11579" fmla="*/ 3204442 h 7209248"/>
              <a:gd name="connsiteX11580" fmla="*/ 447965 w 7427256"/>
              <a:gd name="connsiteY11580" fmla="*/ 3240280 h 7209248"/>
              <a:gd name="connsiteX11581" fmla="*/ 443485 w 7427256"/>
              <a:gd name="connsiteY11581" fmla="*/ 3253718 h 7209248"/>
              <a:gd name="connsiteX11582" fmla="*/ 430046 w 7427256"/>
              <a:gd name="connsiteY11582" fmla="*/ 3249238 h 7209248"/>
              <a:gd name="connsiteX11583" fmla="*/ 412127 w 7427256"/>
              <a:gd name="connsiteY11583" fmla="*/ 3231321 h 7209248"/>
              <a:gd name="connsiteX11584" fmla="*/ 412127 w 7427256"/>
              <a:gd name="connsiteY11584" fmla="*/ 3222361 h 7209248"/>
              <a:gd name="connsiteX11585" fmla="*/ 421087 w 7427256"/>
              <a:gd name="connsiteY11585" fmla="*/ 3217882 h 7209248"/>
              <a:gd name="connsiteX11586" fmla="*/ 421087 w 7427256"/>
              <a:gd name="connsiteY11586" fmla="*/ 3204442 h 7209248"/>
              <a:gd name="connsiteX11587" fmla="*/ 412127 w 7427256"/>
              <a:gd name="connsiteY11587" fmla="*/ 3177564 h 7209248"/>
              <a:gd name="connsiteX11588" fmla="*/ 407648 w 7427256"/>
              <a:gd name="connsiteY11588" fmla="*/ 3164126 h 7209248"/>
              <a:gd name="connsiteX11589" fmla="*/ 403168 w 7427256"/>
              <a:gd name="connsiteY11589" fmla="*/ 3150687 h 7209248"/>
              <a:gd name="connsiteX11590" fmla="*/ 397408 w 7427256"/>
              <a:gd name="connsiteY11590" fmla="*/ 3152607 h 7209248"/>
              <a:gd name="connsiteX11591" fmla="*/ 403168 w 7427256"/>
              <a:gd name="connsiteY11591" fmla="*/ 3123809 h 7209248"/>
              <a:gd name="connsiteX11592" fmla="*/ 403168 w 7427256"/>
              <a:gd name="connsiteY11592" fmla="*/ 3096931 h 7209248"/>
              <a:gd name="connsiteX11593" fmla="*/ 403168 w 7427256"/>
              <a:gd name="connsiteY11593" fmla="*/ 3087971 h 7209248"/>
              <a:gd name="connsiteX11594" fmla="*/ 403168 w 7427256"/>
              <a:gd name="connsiteY11594" fmla="*/ 3074533 h 7209248"/>
              <a:gd name="connsiteX11595" fmla="*/ 394208 w 7427256"/>
              <a:gd name="connsiteY11595" fmla="*/ 3070053 h 7209248"/>
              <a:gd name="connsiteX11596" fmla="*/ 394208 w 7427256"/>
              <a:gd name="connsiteY11596" fmla="*/ 3043175 h 7209248"/>
              <a:gd name="connsiteX11597" fmla="*/ 403168 w 7427256"/>
              <a:gd name="connsiteY11597" fmla="*/ 3052135 h 7209248"/>
              <a:gd name="connsiteX11598" fmla="*/ 421087 w 7427256"/>
              <a:gd name="connsiteY11598" fmla="*/ 3052135 h 7209248"/>
              <a:gd name="connsiteX11599" fmla="*/ 439005 w 7427256"/>
              <a:gd name="connsiteY11599" fmla="*/ 3052135 h 7209248"/>
              <a:gd name="connsiteX11600" fmla="*/ 452445 w 7427256"/>
              <a:gd name="connsiteY11600" fmla="*/ 3052135 h 7209248"/>
              <a:gd name="connsiteX11601" fmla="*/ 456923 w 7427256"/>
              <a:gd name="connsiteY11601" fmla="*/ 3043175 h 7209248"/>
              <a:gd name="connsiteX11602" fmla="*/ 443485 w 7427256"/>
              <a:gd name="connsiteY11602" fmla="*/ 3038695 h 7209248"/>
              <a:gd name="connsiteX11603" fmla="*/ 430046 w 7427256"/>
              <a:gd name="connsiteY11603" fmla="*/ 3034216 h 7209248"/>
              <a:gd name="connsiteX11604" fmla="*/ 412127 w 7427256"/>
              <a:gd name="connsiteY11604" fmla="*/ 3034216 h 7209248"/>
              <a:gd name="connsiteX11605" fmla="*/ 398688 w 7427256"/>
              <a:gd name="connsiteY11605" fmla="*/ 3029736 h 7209248"/>
              <a:gd name="connsiteX11606" fmla="*/ 412127 w 7427256"/>
              <a:gd name="connsiteY11606" fmla="*/ 2998379 h 7209248"/>
              <a:gd name="connsiteX11607" fmla="*/ 425567 w 7427256"/>
              <a:gd name="connsiteY11607" fmla="*/ 2967021 h 7209248"/>
              <a:gd name="connsiteX11608" fmla="*/ 430046 w 7427256"/>
              <a:gd name="connsiteY11608" fmla="*/ 2953582 h 7209248"/>
              <a:gd name="connsiteX11609" fmla="*/ 456923 w 7427256"/>
              <a:gd name="connsiteY11609" fmla="*/ 2953582 h 7209248"/>
              <a:gd name="connsiteX11610" fmla="*/ 465883 w 7427256"/>
              <a:gd name="connsiteY11610" fmla="*/ 2971501 h 7209248"/>
              <a:gd name="connsiteX11611" fmla="*/ 447965 w 7427256"/>
              <a:gd name="connsiteY11611" fmla="*/ 2980460 h 7209248"/>
              <a:gd name="connsiteX11612" fmla="*/ 439005 w 7427256"/>
              <a:gd name="connsiteY11612" fmla="*/ 2989420 h 7209248"/>
              <a:gd name="connsiteX11613" fmla="*/ 447965 w 7427256"/>
              <a:gd name="connsiteY11613" fmla="*/ 2998379 h 7209248"/>
              <a:gd name="connsiteX11614" fmla="*/ 456923 w 7427256"/>
              <a:gd name="connsiteY11614" fmla="*/ 3007337 h 7209248"/>
              <a:gd name="connsiteX11615" fmla="*/ 461403 w 7427256"/>
              <a:gd name="connsiteY11615" fmla="*/ 3011817 h 7209248"/>
              <a:gd name="connsiteX11616" fmla="*/ 465883 w 7427256"/>
              <a:gd name="connsiteY11616" fmla="*/ 3016297 h 7209248"/>
              <a:gd name="connsiteX11617" fmla="*/ 483802 w 7427256"/>
              <a:gd name="connsiteY11617" fmla="*/ 2989420 h 7209248"/>
              <a:gd name="connsiteX11618" fmla="*/ 483802 w 7427256"/>
              <a:gd name="connsiteY11618" fmla="*/ 2980460 h 7209248"/>
              <a:gd name="connsiteX11619" fmla="*/ 492761 w 7427256"/>
              <a:gd name="connsiteY11619" fmla="*/ 2980460 h 7209248"/>
              <a:gd name="connsiteX11620" fmla="*/ 492761 w 7427256"/>
              <a:gd name="connsiteY11620" fmla="*/ 2989420 h 7209248"/>
              <a:gd name="connsiteX11621" fmla="*/ 501720 w 7427256"/>
              <a:gd name="connsiteY11621" fmla="*/ 2998379 h 7209248"/>
              <a:gd name="connsiteX11622" fmla="*/ 501720 w 7427256"/>
              <a:gd name="connsiteY11622" fmla="*/ 2971501 h 7209248"/>
              <a:gd name="connsiteX11623" fmla="*/ 492761 w 7427256"/>
              <a:gd name="connsiteY11623" fmla="*/ 2953582 h 7209248"/>
              <a:gd name="connsiteX11624" fmla="*/ 483802 w 7427256"/>
              <a:gd name="connsiteY11624" fmla="*/ 2940143 h 7209248"/>
              <a:gd name="connsiteX11625" fmla="*/ 474842 w 7427256"/>
              <a:gd name="connsiteY11625" fmla="*/ 2917744 h 7209248"/>
              <a:gd name="connsiteX11626" fmla="*/ 465883 w 7427256"/>
              <a:gd name="connsiteY11626" fmla="*/ 2899827 h 7209248"/>
              <a:gd name="connsiteX11627" fmla="*/ 443485 w 7427256"/>
              <a:gd name="connsiteY11627" fmla="*/ 2940143 h 7209248"/>
              <a:gd name="connsiteX11628" fmla="*/ 443485 w 7427256"/>
              <a:gd name="connsiteY11628" fmla="*/ 2926704 h 7209248"/>
              <a:gd name="connsiteX11629" fmla="*/ 447965 w 7427256"/>
              <a:gd name="connsiteY11629" fmla="*/ 2908786 h 7209248"/>
              <a:gd name="connsiteX11630" fmla="*/ 474842 w 7427256"/>
              <a:gd name="connsiteY11630" fmla="*/ 2863989 h 7209248"/>
              <a:gd name="connsiteX11631" fmla="*/ 474842 w 7427256"/>
              <a:gd name="connsiteY11631" fmla="*/ 2846070 h 7209248"/>
              <a:gd name="connsiteX11632" fmla="*/ 483802 w 7427256"/>
              <a:gd name="connsiteY11632" fmla="*/ 2819193 h 7209248"/>
              <a:gd name="connsiteX11633" fmla="*/ 483802 w 7427256"/>
              <a:gd name="connsiteY11633" fmla="*/ 2810234 h 7209248"/>
              <a:gd name="connsiteX11634" fmla="*/ 470364 w 7427256"/>
              <a:gd name="connsiteY11634" fmla="*/ 2787835 h 7209248"/>
              <a:gd name="connsiteX11635" fmla="*/ 474842 w 7427256"/>
              <a:gd name="connsiteY11635" fmla="*/ 2774396 h 7209248"/>
              <a:gd name="connsiteX11636" fmla="*/ 474842 w 7427256"/>
              <a:gd name="connsiteY11636" fmla="*/ 2765438 h 7209248"/>
              <a:gd name="connsiteX11637" fmla="*/ 465883 w 7427256"/>
              <a:gd name="connsiteY11637" fmla="*/ 2756478 h 7209248"/>
              <a:gd name="connsiteX11638" fmla="*/ 439005 w 7427256"/>
              <a:gd name="connsiteY11638" fmla="*/ 2765438 h 7209248"/>
              <a:gd name="connsiteX11639" fmla="*/ 430046 w 7427256"/>
              <a:gd name="connsiteY11639" fmla="*/ 2774396 h 7209248"/>
              <a:gd name="connsiteX11640" fmla="*/ 421087 w 7427256"/>
              <a:gd name="connsiteY11640" fmla="*/ 2792315 h 7209248"/>
              <a:gd name="connsiteX11641" fmla="*/ 412127 w 7427256"/>
              <a:gd name="connsiteY11641" fmla="*/ 2810234 h 7209248"/>
              <a:gd name="connsiteX11642" fmla="*/ 407648 w 7427256"/>
              <a:gd name="connsiteY11642" fmla="*/ 2832632 h 7209248"/>
              <a:gd name="connsiteX11643" fmla="*/ 407648 w 7427256"/>
              <a:gd name="connsiteY11643" fmla="*/ 2850550 h 7209248"/>
              <a:gd name="connsiteX11644" fmla="*/ 407648 w 7427256"/>
              <a:gd name="connsiteY11644" fmla="*/ 2863989 h 7209248"/>
              <a:gd name="connsiteX11645" fmla="*/ 394208 w 7427256"/>
              <a:gd name="connsiteY11645" fmla="*/ 2886387 h 7209248"/>
              <a:gd name="connsiteX11646" fmla="*/ 376291 w 7427256"/>
              <a:gd name="connsiteY11646" fmla="*/ 2935663 h 7209248"/>
              <a:gd name="connsiteX11647" fmla="*/ 376291 w 7427256"/>
              <a:gd name="connsiteY11647" fmla="*/ 2967021 h 7209248"/>
              <a:gd name="connsiteX11648" fmla="*/ 367331 w 7427256"/>
              <a:gd name="connsiteY11648" fmla="*/ 2971501 h 7209248"/>
              <a:gd name="connsiteX11649" fmla="*/ 353892 w 7427256"/>
              <a:gd name="connsiteY11649" fmla="*/ 2975981 h 7209248"/>
              <a:gd name="connsiteX11650" fmla="*/ 349412 w 7427256"/>
              <a:gd name="connsiteY11650" fmla="*/ 2989420 h 7209248"/>
              <a:gd name="connsiteX11651" fmla="*/ 322534 w 7427256"/>
              <a:gd name="connsiteY11651" fmla="*/ 3034216 h 7209248"/>
              <a:gd name="connsiteX11652" fmla="*/ 322534 w 7427256"/>
              <a:gd name="connsiteY11652" fmla="*/ 3052135 h 7209248"/>
              <a:gd name="connsiteX11653" fmla="*/ 327014 w 7427256"/>
              <a:gd name="connsiteY11653" fmla="*/ 3065574 h 7209248"/>
              <a:gd name="connsiteX11654" fmla="*/ 313575 w 7427256"/>
              <a:gd name="connsiteY11654" fmla="*/ 3070053 h 7209248"/>
              <a:gd name="connsiteX11655" fmla="*/ 295656 w 7427256"/>
              <a:gd name="connsiteY11655" fmla="*/ 3079013 h 7209248"/>
              <a:gd name="connsiteX11656" fmla="*/ 304615 w 7427256"/>
              <a:gd name="connsiteY11656" fmla="*/ 3087971 h 7209248"/>
              <a:gd name="connsiteX11657" fmla="*/ 309095 w 7427256"/>
              <a:gd name="connsiteY11657" fmla="*/ 3092451 h 7209248"/>
              <a:gd name="connsiteX11658" fmla="*/ 313575 w 7427256"/>
              <a:gd name="connsiteY11658" fmla="*/ 3096931 h 7209248"/>
              <a:gd name="connsiteX11659" fmla="*/ 304615 w 7427256"/>
              <a:gd name="connsiteY11659" fmla="*/ 3105890 h 7209248"/>
              <a:gd name="connsiteX11660" fmla="*/ 295656 w 7427256"/>
              <a:gd name="connsiteY11660" fmla="*/ 3110370 h 7209248"/>
              <a:gd name="connsiteX11661" fmla="*/ 295656 w 7427256"/>
              <a:gd name="connsiteY11661" fmla="*/ 3123809 h 7209248"/>
              <a:gd name="connsiteX11662" fmla="*/ 286698 w 7427256"/>
              <a:gd name="connsiteY11662" fmla="*/ 3132768 h 7209248"/>
              <a:gd name="connsiteX11663" fmla="*/ 282218 w 7427256"/>
              <a:gd name="connsiteY11663" fmla="*/ 3128288 h 7209248"/>
              <a:gd name="connsiteX11664" fmla="*/ 277738 w 7427256"/>
              <a:gd name="connsiteY11664" fmla="*/ 3123809 h 7209248"/>
              <a:gd name="connsiteX11665" fmla="*/ 286698 w 7427256"/>
              <a:gd name="connsiteY11665" fmla="*/ 3061094 h 7209248"/>
              <a:gd name="connsiteX11666" fmla="*/ 300136 w 7427256"/>
              <a:gd name="connsiteY11666" fmla="*/ 3052135 h 7209248"/>
              <a:gd name="connsiteX11667" fmla="*/ 300136 w 7427256"/>
              <a:gd name="connsiteY11667" fmla="*/ 3038695 h 7209248"/>
              <a:gd name="connsiteX11668" fmla="*/ 304615 w 7427256"/>
              <a:gd name="connsiteY11668" fmla="*/ 3016297 h 7209248"/>
              <a:gd name="connsiteX11669" fmla="*/ 313575 w 7427256"/>
              <a:gd name="connsiteY11669" fmla="*/ 2998379 h 7209248"/>
              <a:gd name="connsiteX11670" fmla="*/ 322534 w 7427256"/>
              <a:gd name="connsiteY11670" fmla="*/ 2989420 h 7209248"/>
              <a:gd name="connsiteX11671" fmla="*/ 322534 w 7427256"/>
              <a:gd name="connsiteY11671" fmla="*/ 2980460 h 7209248"/>
              <a:gd name="connsiteX11672" fmla="*/ 322534 w 7427256"/>
              <a:gd name="connsiteY11672" fmla="*/ 2971501 h 7209248"/>
              <a:gd name="connsiteX11673" fmla="*/ 340453 w 7427256"/>
              <a:gd name="connsiteY11673" fmla="*/ 2971501 h 7209248"/>
              <a:gd name="connsiteX11674" fmla="*/ 349412 w 7427256"/>
              <a:gd name="connsiteY11674" fmla="*/ 2962541 h 7209248"/>
              <a:gd name="connsiteX11675" fmla="*/ 349412 w 7427256"/>
              <a:gd name="connsiteY11675" fmla="*/ 2953582 h 7209248"/>
              <a:gd name="connsiteX11676" fmla="*/ 340453 w 7427256"/>
              <a:gd name="connsiteY11676" fmla="*/ 2953582 h 7209248"/>
              <a:gd name="connsiteX11677" fmla="*/ 340453 w 7427256"/>
              <a:gd name="connsiteY11677" fmla="*/ 2944623 h 7209248"/>
              <a:gd name="connsiteX11678" fmla="*/ 358372 w 7427256"/>
              <a:gd name="connsiteY11678" fmla="*/ 2944623 h 7209248"/>
              <a:gd name="connsiteX11679" fmla="*/ 367331 w 7427256"/>
              <a:gd name="connsiteY11679" fmla="*/ 2935663 h 7209248"/>
              <a:gd name="connsiteX11680" fmla="*/ 367331 w 7427256"/>
              <a:gd name="connsiteY11680" fmla="*/ 2931184 h 7209248"/>
              <a:gd name="connsiteX11681" fmla="*/ 358372 w 7427256"/>
              <a:gd name="connsiteY11681" fmla="*/ 2926704 h 7209248"/>
              <a:gd name="connsiteX11682" fmla="*/ 349412 w 7427256"/>
              <a:gd name="connsiteY11682" fmla="*/ 2926704 h 7209248"/>
              <a:gd name="connsiteX11683" fmla="*/ 349412 w 7427256"/>
              <a:gd name="connsiteY11683" fmla="*/ 2917744 h 7209248"/>
              <a:gd name="connsiteX11684" fmla="*/ 385250 w 7427256"/>
              <a:gd name="connsiteY11684" fmla="*/ 2828152 h 7209248"/>
              <a:gd name="connsiteX11685" fmla="*/ 394208 w 7427256"/>
              <a:gd name="connsiteY11685" fmla="*/ 2801274 h 7209248"/>
              <a:gd name="connsiteX11686" fmla="*/ 394208 w 7427256"/>
              <a:gd name="connsiteY11686" fmla="*/ 2796794 h 7209248"/>
              <a:gd name="connsiteX11687" fmla="*/ 385250 w 7427256"/>
              <a:gd name="connsiteY11687" fmla="*/ 2783355 h 7209248"/>
              <a:gd name="connsiteX11688" fmla="*/ 367331 w 7427256"/>
              <a:gd name="connsiteY11688" fmla="*/ 2765438 h 7209248"/>
              <a:gd name="connsiteX11689" fmla="*/ 376291 w 7427256"/>
              <a:gd name="connsiteY11689" fmla="*/ 2774396 h 7209248"/>
              <a:gd name="connsiteX11690" fmla="*/ 403168 w 7427256"/>
              <a:gd name="connsiteY11690" fmla="*/ 2778876 h 7209248"/>
              <a:gd name="connsiteX11691" fmla="*/ 412127 w 7427256"/>
              <a:gd name="connsiteY11691" fmla="*/ 2756478 h 7209248"/>
              <a:gd name="connsiteX11692" fmla="*/ 421087 w 7427256"/>
              <a:gd name="connsiteY11692" fmla="*/ 2743039 h 7209248"/>
              <a:gd name="connsiteX11693" fmla="*/ 430046 w 7427256"/>
              <a:gd name="connsiteY11693" fmla="*/ 2729600 h 7209248"/>
              <a:gd name="connsiteX11694" fmla="*/ 439005 w 7427256"/>
              <a:gd name="connsiteY11694" fmla="*/ 2734080 h 7209248"/>
              <a:gd name="connsiteX11695" fmla="*/ 439005 w 7427256"/>
              <a:gd name="connsiteY11695" fmla="*/ 2729600 h 7209248"/>
              <a:gd name="connsiteX11696" fmla="*/ 439005 w 7427256"/>
              <a:gd name="connsiteY11696" fmla="*/ 2720640 h 7209248"/>
              <a:gd name="connsiteX11697" fmla="*/ 430046 w 7427256"/>
              <a:gd name="connsiteY11697" fmla="*/ 2729600 h 7209248"/>
              <a:gd name="connsiteX11698" fmla="*/ 430046 w 7427256"/>
              <a:gd name="connsiteY11698" fmla="*/ 2720640 h 7209248"/>
              <a:gd name="connsiteX11699" fmla="*/ 439005 w 7427256"/>
              <a:gd name="connsiteY11699" fmla="*/ 2702722 h 7209248"/>
              <a:gd name="connsiteX11700" fmla="*/ 447965 w 7427256"/>
              <a:gd name="connsiteY11700" fmla="*/ 2689283 h 7209248"/>
              <a:gd name="connsiteX11701" fmla="*/ 465883 w 7427256"/>
              <a:gd name="connsiteY11701" fmla="*/ 2666885 h 7209248"/>
              <a:gd name="connsiteX11702" fmla="*/ 474842 w 7427256"/>
              <a:gd name="connsiteY11702" fmla="*/ 2640007 h 7209248"/>
              <a:gd name="connsiteX11703" fmla="*/ 483802 w 7427256"/>
              <a:gd name="connsiteY11703" fmla="*/ 2653446 h 7209248"/>
              <a:gd name="connsiteX11704" fmla="*/ 479322 w 7427256"/>
              <a:gd name="connsiteY11704" fmla="*/ 2666885 h 7209248"/>
              <a:gd name="connsiteX11705" fmla="*/ 479322 w 7427256"/>
              <a:gd name="connsiteY11705" fmla="*/ 2675843 h 7209248"/>
              <a:gd name="connsiteX11706" fmla="*/ 479322 w 7427256"/>
              <a:gd name="connsiteY11706" fmla="*/ 2698242 h 7209248"/>
              <a:gd name="connsiteX11707" fmla="*/ 465883 w 7427256"/>
              <a:gd name="connsiteY11707" fmla="*/ 2711681 h 7209248"/>
              <a:gd name="connsiteX11708" fmla="*/ 456923 w 7427256"/>
              <a:gd name="connsiteY11708" fmla="*/ 2720640 h 7209248"/>
              <a:gd name="connsiteX11709" fmla="*/ 483802 w 7427256"/>
              <a:gd name="connsiteY11709" fmla="*/ 2729600 h 7209248"/>
              <a:gd name="connsiteX11710" fmla="*/ 501720 w 7427256"/>
              <a:gd name="connsiteY11710" fmla="*/ 2738559 h 7209248"/>
              <a:gd name="connsiteX11711" fmla="*/ 515160 w 7427256"/>
              <a:gd name="connsiteY11711" fmla="*/ 2747519 h 7209248"/>
              <a:gd name="connsiteX11712" fmla="*/ 537558 w 7427256"/>
              <a:gd name="connsiteY11712" fmla="*/ 2738559 h 7209248"/>
              <a:gd name="connsiteX11713" fmla="*/ 528599 w 7427256"/>
              <a:gd name="connsiteY11713" fmla="*/ 2711681 h 7209248"/>
              <a:gd name="connsiteX11714" fmla="*/ 519639 w 7427256"/>
              <a:gd name="connsiteY11714" fmla="*/ 2707201 h 7209248"/>
              <a:gd name="connsiteX11715" fmla="*/ 528599 w 7427256"/>
              <a:gd name="connsiteY11715" fmla="*/ 2693762 h 7209248"/>
              <a:gd name="connsiteX11716" fmla="*/ 519639 w 7427256"/>
              <a:gd name="connsiteY11716" fmla="*/ 2675843 h 7209248"/>
              <a:gd name="connsiteX11717" fmla="*/ 515160 w 7427256"/>
              <a:gd name="connsiteY11717" fmla="*/ 2657926 h 7209248"/>
              <a:gd name="connsiteX11718" fmla="*/ 519639 w 7427256"/>
              <a:gd name="connsiteY11718" fmla="*/ 2631047 h 7209248"/>
              <a:gd name="connsiteX11719" fmla="*/ 528599 w 7427256"/>
              <a:gd name="connsiteY11719" fmla="*/ 2613130 h 7209248"/>
              <a:gd name="connsiteX11720" fmla="*/ 537558 w 7427256"/>
              <a:gd name="connsiteY11720" fmla="*/ 2604170 h 7209248"/>
              <a:gd name="connsiteX11721" fmla="*/ 546517 w 7427256"/>
              <a:gd name="connsiteY11721" fmla="*/ 2604170 h 7209248"/>
              <a:gd name="connsiteX11722" fmla="*/ 555476 w 7427256"/>
              <a:gd name="connsiteY11722" fmla="*/ 2595211 h 7209248"/>
              <a:gd name="connsiteX11723" fmla="*/ 559956 w 7427256"/>
              <a:gd name="connsiteY11723" fmla="*/ 2586251 h 7209248"/>
              <a:gd name="connsiteX11724" fmla="*/ 564435 w 7427256"/>
              <a:gd name="connsiteY11724" fmla="*/ 2568333 h 7209248"/>
              <a:gd name="connsiteX11725" fmla="*/ 555476 w 7427256"/>
              <a:gd name="connsiteY11725" fmla="*/ 2554893 h 7209248"/>
              <a:gd name="connsiteX11726" fmla="*/ 537558 w 7427256"/>
              <a:gd name="connsiteY11726" fmla="*/ 2550414 h 7209248"/>
              <a:gd name="connsiteX11727" fmla="*/ 537558 w 7427256"/>
              <a:gd name="connsiteY11727" fmla="*/ 2532496 h 7209248"/>
              <a:gd name="connsiteX11728" fmla="*/ 546517 w 7427256"/>
              <a:gd name="connsiteY11728" fmla="*/ 2519057 h 7209248"/>
              <a:gd name="connsiteX11729" fmla="*/ 546517 w 7427256"/>
              <a:gd name="connsiteY11729" fmla="*/ 2505618 h 7209248"/>
              <a:gd name="connsiteX11730" fmla="*/ 591313 w 7427256"/>
              <a:gd name="connsiteY11730" fmla="*/ 2460821 h 7209248"/>
              <a:gd name="connsiteX11731" fmla="*/ 613712 w 7427256"/>
              <a:gd name="connsiteY11731" fmla="*/ 2451861 h 7209248"/>
              <a:gd name="connsiteX11732" fmla="*/ 609232 w 7427256"/>
              <a:gd name="connsiteY11732" fmla="*/ 2424984 h 7209248"/>
              <a:gd name="connsiteX11733" fmla="*/ 609232 w 7427256"/>
              <a:gd name="connsiteY11733" fmla="*/ 2407065 h 7209248"/>
              <a:gd name="connsiteX11734" fmla="*/ 622670 w 7427256"/>
              <a:gd name="connsiteY11734" fmla="*/ 2398106 h 7209248"/>
              <a:gd name="connsiteX11735" fmla="*/ 627150 w 7427256"/>
              <a:gd name="connsiteY11735" fmla="*/ 2398106 h 7209248"/>
              <a:gd name="connsiteX11736" fmla="*/ 636109 w 7427256"/>
              <a:gd name="connsiteY11736" fmla="*/ 2416025 h 7209248"/>
              <a:gd name="connsiteX11737" fmla="*/ 662988 w 7427256"/>
              <a:gd name="connsiteY11737" fmla="*/ 2398106 h 7209248"/>
              <a:gd name="connsiteX11738" fmla="*/ 645069 w 7427256"/>
              <a:gd name="connsiteY11738" fmla="*/ 2389146 h 7209248"/>
              <a:gd name="connsiteX11739" fmla="*/ 654028 w 7427256"/>
              <a:gd name="connsiteY11739" fmla="*/ 2380187 h 7209248"/>
              <a:gd name="connsiteX11740" fmla="*/ 676427 w 7427256"/>
              <a:gd name="connsiteY11740" fmla="*/ 2366748 h 7209248"/>
              <a:gd name="connsiteX11741" fmla="*/ 698825 w 7427256"/>
              <a:gd name="connsiteY11741" fmla="*/ 2344349 h 7209248"/>
              <a:gd name="connsiteX11742" fmla="*/ 698825 w 7427256"/>
              <a:gd name="connsiteY11742" fmla="*/ 2335391 h 7209248"/>
              <a:gd name="connsiteX11743" fmla="*/ 689866 w 7427256"/>
              <a:gd name="connsiteY11743" fmla="*/ 2317472 h 7209248"/>
              <a:gd name="connsiteX11744" fmla="*/ 698825 w 7427256"/>
              <a:gd name="connsiteY11744" fmla="*/ 2299553 h 7209248"/>
              <a:gd name="connsiteX11745" fmla="*/ 721223 w 7427256"/>
              <a:gd name="connsiteY11745" fmla="*/ 2268195 h 7209248"/>
              <a:gd name="connsiteX11746" fmla="*/ 743622 w 7427256"/>
              <a:gd name="connsiteY11746" fmla="*/ 2241318 h 7209248"/>
              <a:gd name="connsiteX11747" fmla="*/ 761540 w 7427256"/>
              <a:gd name="connsiteY11747" fmla="*/ 2232359 h 7209248"/>
              <a:gd name="connsiteX11748" fmla="*/ 783939 w 7427256"/>
              <a:gd name="connsiteY11748" fmla="*/ 2214440 h 7209248"/>
              <a:gd name="connsiteX11749" fmla="*/ 797377 w 7427256"/>
              <a:gd name="connsiteY11749" fmla="*/ 2201001 h 7209248"/>
              <a:gd name="connsiteX11750" fmla="*/ 806336 w 7427256"/>
              <a:gd name="connsiteY11750" fmla="*/ 2183083 h 7209248"/>
              <a:gd name="connsiteX11751" fmla="*/ 815296 w 7427256"/>
              <a:gd name="connsiteY11751" fmla="*/ 2174124 h 7209248"/>
              <a:gd name="connsiteX11752" fmla="*/ 837694 w 7427256"/>
              <a:gd name="connsiteY11752" fmla="*/ 2151725 h 7209248"/>
              <a:gd name="connsiteX11753" fmla="*/ 878010 w 7427256"/>
              <a:gd name="connsiteY11753" fmla="*/ 2111408 h 7209248"/>
              <a:gd name="connsiteX11754" fmla="*/ 895929 w 7427256"/>
              <a:gd name="connsiteY11754" fmla="*/ 2084531 h 7209248"/>
              <a:gd name="connsiteX11755" fmla="*/ 949686 w 7427256"/>
              <a:gd name="connsiteY11755" fmla="*/ 2030774 h 7209248"/>
              <a:gd name="connsiteX11756" fmla="*/ 967604 w 7427256"/>
              <a:gd name="connsiteY11756" fmla="*/ 2017336 h 7209248"/>
              <a:gd name="connsiteX11757" fmla="*/ 990002 w 7427256"/>
              <a:gd name="connsiteY11757" fmla="*/ 2008377 h 7209248"/>
              <a:gd name="connsiteX11758" fmla="*/ 1007921 w 7427256"/>
              <a:gd name="connsiteY11758" fmla="*/ 1994938 h 7209248"/>
              <a:gd name="connsiteX11759" fmla="*/ 1039278 w 7427256"/>
              <a:gd name="connsiteY11759" fmla="*/ 1972539 h 7209248"/>
              <a:gd name="connsiteX11760" fmla="*/ 1066156 w 7427256"/>
              <a:gd name="connsiteY11760" fmla="*/ 1927743 h 7209248"/>
              <a:gd name="connsiteX11761" fmla="*/ 1057197 w 7427256"/>
              <a:gd name="connsiteY11761" fmla="*/ 1905345 h 7209248"/>
              <a:gd name="connsiteX11762" fmla="*/ 1052717 w 7427256"/>
              <a:gd name="connsiteY11762" fmla="*/ 1900865 h 7209248"/>
              <a:gd name="connsiteX11763" fmla="*/ 1070636 w 7427256"/>
              <a:gd name="connsiteY11763" fmla="*/ 1896385 h 7209248"/>
              <a:gd name="connsiteX11764" fmla="*/ 1084075 w 7427256"/>
              <a:gd name="connsiteY11764" fmla="*/ 1887426 h 7209248"/>
              <a:gd name="connsiteX11765" fmla="*/ 1093034 w 7427256"/>
              <a:gd name="connsiteY11765" fmla="*/ 1878466 h 7209248"/>
              <a:gd name="connsiteX11766" fmla="*/ 1097514 w 7427256"/>
              <a:gd name="connsiteY11766" fmla="*/ 1878466 h 7209248"/>
              <a:gd name="connsiteX11767" fmla="*/ 1101994 w 7427256"/>
              <a:gd name="connsiteY11767" fmla="*/ 1869507 h 7209248"/>
              <a:gd name="connsiteX11768" fmla="*/ 1093034 w 7427256"/>
              <a:gd name="connsiteY11768" fmla="*/ 1869507 h 7209248"/>
              <a:gd name="connsiteX11769" fmla="*/ 1093034 w 7427256"/>
              <a:gd name="connsiteY11769" fmla="*/ 1860547 h 7209248"/>
              <a:gd name="connsiteX11770" fmla="*/ 1119913 w 7427256"/>
              <a:gd name="connsiteY11770" fmla="*/ 1842630 h 7209248"/>
              <a:gd name="connsiteX11771" fmla="*/ 1146790 w 7427256"/>
              <a:gd name="connsiteY11771" fmla="*/ 1842630 h 7209248"/>
              <a:gd name="connsiteX11772" fmla="*/ 1155749 w 7427256"/>
              <a:gd name="connsiteY11772" fmla="*/ 1833670 h 7209248"/>
              <a:gd name="connsiteX11773" fmla="*/ 1155749 w 7427256"/>
              <a:gd name="connsiteY11773" fmla="*/ 1824711 h 7209248"/>
              <a:gd name="connsiteX11774" fmla="*/ 1146790 w 7427256"/>
              <a:gd name="connsiteY11774" fmla="*/ 1815751 h 7209248"/>
              <a:gd name="connsiteX11775" fmla="*/ 1155749 w 7427256"/>
              <a:gd name="connsiteY11775" fmla="*/ 1806792 h 7209248"/>
              <a:gd name="connsiteX11776" fmla="*/ 1155749 w 7427256"/>
              <a:gd name="connsiteY11776" fmla="*/ 1815751 h 7209248"/>
              <a:gd name="connsiteX11777" fmla="*/ 1173668 w 7427256"/>
              <a:gd name="connsiteY11777" fmla="*/ 1815751 h 7209248"/>
              <a:gd name="connsiteX11778" fmla="*/ 1178148 w 7427256"/>
              <a:gd name="connsiteY11778" fmla="*/ 1797833 h 7209248"/>
              <a:gd name="connsiteX11779" fmla="*/ 1178148 w 7427256"/>
              <a:gd name="connsiteY11779" fmla="*/ 1779915 h 7209248"/>
              <a:gd name="connsiteX11780" fmla="*/ 1191587 w 7427256"/>
              <a:gd name="connsiteY11780" fmla="*/ 1770955 h 7209248"/>
              <a:gd name="connsiteX11781" fmla="*/ 1200545 w 7427256"/>
              <a:gd name="connsiteY11781" fmla="*/ 1761996 h 7209248"/>
              <a:gd name="connsiteX11782" fmla="*/ 1200545 w 7427256"/>
              <a:gd name="connsiteY11782" fmla="*/ 1748557 h 7209248"/>
              <a:gd name="connsiteX11783" fmla="*/ 1200545 w 7427256"/>
              <a:gd name="connsiteY11783" fmla="*/ 1735118 h 7209248"/>
              <a:gd name="connsiteX11784" fmla="*/ 1209504 w 7427256"/>
              <a:gd name="connsiteY11784" fmla="*/ 1726158 h 7209248"/>
              <a:gd name="connsiteX11785" fmla="*/ 1200545 w 7427256"/>
              <a:gd name="connsiteY11785" fmla="*/ 1726158 h 7209248"/>
              <a:gd name="connsiteX11786" fmla="*/ 1191587 w 7427256"/>
              <a:gd name="connsiteY11786" fmla="*/ 1717199 h 7209248"/>
              <a:gd name="connsiteX11787" fmla="*/ 1155749 w 7427256"/>
              <a:gd name="connsiteY11787" fmla="*/ 1735118 h 7209248"/>
              <a:gd name="connsiteX11788" fmla="*/ 1146790 w 7427256"/>
              <a:gd name="connsiteY11788" fmla="*/ 1744077 h 7209248"/>
              <a:gd name="connsiteX11789" fmla="*/ 1128871 w 7427256"/>
              <a:gd name="connsiteY11789" fmla="*/ 1748557 h 7209248"/>
              <a:gd name="connsiteX11790" fmla="*/ 1128871 w 7427256"/>
              <a:gd name="connsiteY11790" fmla="*/ 1770955 h 7209248"/>
              <a:gd name="connsiteX11791" fmla="*/ 1119913 w 7427256"/>
              <a:gd name="connsiteY11791" fmla="*/ 1806792 h 7209248"/>
              <a:gd name="connsiteX11792" fmla="*/ 1101994 w 7427256"/>
              <a:gd name="connsiteY11792" fmla="*/ 1779915 h 7209248"/>
              <a:gd name="connsiteX11793" fmla="*/ 1097514 w 7427256"/>
              <a:gd name="connsiteY11793" fmla="*/ 1761996 h 7209248"/>
              <a:gd name="connsiteX11794" fmla="*/ 1093034 w 7427256"/>
              <a:gd name="connsiteY11794" fmla="*/ 1753037 h 7209248"/>
              <a:gd name="connsiteX11795" fmla="*/ 1110953 w 7427256"/>
              <a:gd name="connsiteY11795" fmla="*/ 1735118 h 7209248"/>
              <a:gd name="connsiteX11796" fmla="*/ 1128871 w 7427256"/>
              <a:gd name="connsiteY11796" fmla="*/ 1735118 h 7209248"/>
              <a:gd name="connsiteX11797" fmla="*/ 1133351 w 7427256"/>
              <a:gd name="connsiteY11797" fmla="*/ 1730638 h 7209248"/>
              <a:gd name="connsiteX11798" fmla="*/ 1137830 w 7427256"/>
              <a:gd name="connsiteY11798" fmla="*/ 1717199 h 7209248"/>
              <a:gd name="connsiteX11799" fmla="*/ 1146790 w 7427256"/>
              <a:gd name="connsiteY11799" fmla="*/ 1708240 h 7209248"/>
              <a:gd name="connsiteX11800" fmla="*/ 1151269 w 7427256"/>
              <a:gd name="connsiteY11800" fmla="*/ 1699280 h 7209248"/>
              <a:gd name="connsiteX11801" fmla="*/ 1155749 w 7427256"/>
              <a:gd name="connsiteY11801" fmla="*/ 1699280 h 7209248"/>
              <a:gd name="connsiteX11802" fmla="*/ 1164709 w 7427256"/>
              <a:gd name="connsiteY11802" fmla="*/ 1690322 h 7209248"/>
              <a:gd name="connsiteX11803" fmla="*/ 1182627 w 7427256"/>
              <a:gd name="connsiteY11803" fmla="*/ 1690322 h 7209248"/>
              <a:gd name="connsiteX11804" fmla="*/ 1191587 w 7427256"/>
              <a:gd name="connsiteY11804" fmla="*/ 1672403 h 7209248"/>
              <a:gd name="connsiteX11805" fmla="*/ 1191587 w 7427256"/>
              <a:gd name="connsiteY11805" fmla="*/ 1663444 h 7209248"/>
              <a:gd name="connsiteX11806" fmla="*/ 1200545 w 7427256"/>
              <a:gd name="connsiteY11806" fmla="*/ 1663444 h 7209248"/>
              <a:gd name="connsiteX11807" fmla="*/ 1205025 w 7427256"/>
              <a:gd name="connsiteY11807" fmla="*/ 1650004 h 7209248"/>
              <a:gd name="connsiteX11808" fmla="*/ 1209504 w 7427256"/>
              <a:gd name="connsiteY11808" fmla="*/ 1636565 h 7209248"/>
              <a:gd name="connsiteX11809" fmla="*/ 1227424 w 7427256"/>
              <a:gd name="connsiteY11809" fmla="*/ 1609688 h 7209248"/>
              <a:gd name="connsiteX11810" fmla="*/ 1236383 w 7427256"/>
              <a:gd name="connsiteY11810" fmla="*/ 1618648 h 7209248"/>
              <a:gd name="connsiteX11811" fmla="*/ 1245342 w 7427256"/>
              <a:gd name="connsiteY11811" fmla="*/ 1618648 h 7209248"/>
              <a:gd name="connsiteX11812" fmla="*/ 1245342 w 7427256"/>
              <a:gd name="connsiteY11812" fmla="*/ 1636565 h 7209248"/>
              <a:gd name="connsiteX11813" fmla="*/ 1231903 w 7427256"/>
              <a:gd name="connsiteY11813" fmla="*/ 1654484 h 7209248"/>
              <a:gd name="connsiteX11814" fmla="*/ 1254302 w 7427256"/>
              <a:gd name="connsiteY11814" fmla="*/ 1654484 h 7209248"/>
              <a:gd name="connsiteX11815" fmla="*/ 1294618 w 7427256"/>
              <a:gd name="connsiteY11815" fmla="*/ 1641045 h 7209248"/>
              <a:gd name="connsiteX11816" fmla="*/ 1308057 w 7427256"/>
              <a:gd name="connsiteY11816" fmla="*/ 1632087 h 7209248"/>
              <a:gd name="connsiteX11817" fmla="*/ 1299098 w 7427256"/>
              <a:gd name="connsiteY11817" fmla="*/ 1654484 h 7209248"/>
              <a:gd name="connsiteX11818" fmla="*/ 1272219 w 7427256"/>
              <a:gd name="connsiteY11818" fmla="*/ 1690322 h 7209248"/>
              <a:gd name="connsiteX11819" fmla="*/ 1254302 w 7427256"/>
              <a:gd name="connsiteY11819" fmla="*/ 1708240 h 7209248"/>
              <a:gd name="connsiteX11820" fmla="*/ 1245342 w 7427256"/>
              <a:gd name="connsiteY11820" fmla="*/ 1761996 h 7209248"/>
              <a:gd name="connsiteX11821" fmla="*/ 1263261 w 7427256"/>
              <a:gd name="connsiteY11821" fmla="*/ 1757516 h 7209248"/>
              <a:gd name="connsiteX11822" fmla="*/ 1272219 w 7427256"/>
              <a:gd name="connsiteY11822" fmla="*/ 1744077 h 7209248"/>
              <a:gd name="connsiteX11823" fmla="*/ 1299098 w 7427256"/>
              <a:gd name="connsiteY11823" fmla="*/ 1735118 h 7209248"/>
              <a:gd name="connsiteX11824" fmla="*/ 1308057 w 7427256"/>
              <a:gd name="connsiteY11824" fmla="*/ 1744077 h 7209248"/>
              <a:gd name="connsiteX11825" fmla="*/ 1299098 w 7427256"/>
              <a:gd name="connsiteY11825" fmla="*/ 1744077 h 7209248"/>
              <a:gd name="connsiteX11826" fmla="*/ 1285660 w 7427256"/>
              <a:gd name="connsiteY11826" fmla="*/ 1744077 h 7209248"/>
              <a:gd name="connsiteX11827" fmla="*/ 1290138 w 7427256"/>
              <a:gd name="connsiteY11827" fmla="*/ 1753037 h 7209248"/>
              <a:gd name="connsiteX11828" fmla="*/ 1317017 w 7427256"/>
              <a:gd name="connsiteY11828" fmla="*/ 1753037 h 7209248"/>
              <a:gd name="connsiteX11829" fmla="*/ 1339415 w 7427256"/>
              <a:gd name="connsiteY11829" fmla="*/ 1708240 h 7209248"/>
              <a:gd name="connsiteX11830" fmla="*/ 1379731 w 7427256"/>
              <a:gd name="connsiteY11830" fmla="*/ 1690322 h 7209248"/>
              <a:gd name="connsiteX11831" fmla="*/ 1402130 w 7427256"/>
              <a:gd name="connsiteY11831" fmla="*/ 1676883 h 7209248"/>
              <a:gd name="connsiteX11832" fmla="*/ 1406609 w 7427256"/>
              <a:gd name="connsiteY11832" fmla="*/ 1654484 h 7209248"/>
              <a:gd name="connsiteX11833" fmla="*/ 1415569 w 7427256"/>
              <a:gd name="connsiteY11833" fmla="*/ 1654484 h 7209248"/>
              <a:gd name="connsiteX11834" fmla="*/ 1442446 w 7427256"/>
              <a:gd name="connsiteY11834" fmla="*/ 1645525 h 7209248"/>
              <a:gd name="connsiteX11835" fmla="*/ 1442446 w 7427256"/>
              <a:gd name="connsiteY11835" fmla="*/ 1618648 h 7209248"/>
              <a:gd name="connsiteX11836" fmla="*/ 1442446 w 7427256"/>
              <a:gd name="connsiteY11836" fmla="*/ 1600729 h 7209248"/>
              <a:gd name="connsiteX11837" fmla="*/ 1433488 w 7427256"/>
              <a:gd name="connsiteY11837" fmla="*/ 1596249 h 7209248"/>
              <a:gd name="connsiteX11838" fmla="*/ 1442446 w 7427256"/>
              <a:gd name="connsiteY11838" fmla="*/ 1591769 h 7209248"/>
              <a:gd name="connsiteX11839" fmla="*/ 1460365 w 7427256"/>
              <a:gd name="connsiteY11839" fmla="*/ 1591769 h 7209248"/>
              <a:gd name="connsiteX11840" fmla="*/ 1469324 w 7427256"/>
              <a:gd name="connsiteY11840" fmla="*/ 1600729 h 7209248"/>
              <a:gd name="connsiteX11841" fmla="*/ 1478284 w 7427256"/>
              <a:gd name="connsiteY11841" fmla="*/ 1600729 h 7209248"/>
              <a:gd name="connsiteX11842" fmla="*/ 1514122 w 7427256"/>
              <a:gd name="connsiteY11842" fmla="*/ 1582810 h 7209248"/>
              <a:gd name="connsiteX11843" fmla="*/ 1523081 w 7427256"/>
              <a:gd name="connsiteY11843" fmla="*/ 1564891 h 7209248"/>
              <a:gd name="connsiteX11844" fmla="*/ 1532039 w 7427256"/>
              <a:gd name="connsiteY11844" fmla="*/ 1555932 h 7209248"/>
              <a:gd name="connsiteX11845" fmla="*/ 1523081 w 7427256"/>
              <a:gd name="connsiteY11845" fmla="*/ 1546972 h 7209248"/>
              <a:gd name="connsiteX11846" fmla="*/ 1505162 w 7427256"/>
              <a:gd name="connsiteY11846" fmla="*/ 1546972 h 7209248"/>
              <a:gd name="connsiteX11847" fmla="*/ 1514122 w 7427256"/>
              <a:gd name="connsiteY11847" fmla="*/ 1542492 h 7209248"/>
              <a:gd name="connsiteX11848" fmla="*/ 1536519 w 7427256"/>
              <a:gd name="connsiteY11848" fmla="*/ 1524575 h 7209248"/>
              <a:gd name="connsiteX11849" fmla="*/ 1572357 w 7427256"/>
              <a:gd name="connsiteY11849" fmla="*/ 1511136 h 7209248"/>
              <a:gd name="connsiteX11850" fmla="*/ 1603713 w 7427256"/>
              <a:gd name="connsiteY11850" fmla="*/ 1497696 h 7209248"/>
              <a:gd name="connsiteX11851" fmla="*/ 1621632 w 7427256"/>
              <a:gd name="connsiteY11851" fmla="*/ 1493217 h 7209248"/>
              <a:gd name="connsiteX11852" fmla="*/ 1639551 w 7427256"/>
              <a:gd name="connsiteY11852" fmla="*/ 1475298 h 7209248"/>
              <a:gd name="connsiteX11853" fmla="*/ 1657470 w 7427256"/>
              <a:gd name="connsiteY11853" fmla="*/ 1461860 h 7209248"/>
              <a:gd name="connsiteX11854" fmla="*/ 1666429 w 7427256"/>
              <a:gd name="connsiteY11854" fmla="*/ 1448421 h 7209248"/>
              <a:gd name="connsiteX11855" fmla="*/ 1684348 w 7427256"/>
              <a:gd name="connsiteY11855" fmla="*/ 1448421 h 7209248"/>
              <a:gd name="connsiteX11856" fmla="*/ 1684348 w 7427256"/>
              <a:gd name="connsiteY11856" fmla="*/ 1466338 h 7209248"/>
              <a:gd name="connsiteX11857" fmla="*/ 1679868 w 7427256"/>
              <a:gd name="connsiteY11857" fmla="*/ 1475298 h 7209248"/>
              <a:gd name="connsiteX11858" fmla="*/ 1679868 w 7427256"/>
              <a:gd name="connsiteY11858" fmla="*/ 1484257 h 7209248"/>
              <a:gd name="connsiteX11859" fmla="*/ 1675389 w 7427256"/>
              <a:gd name="connsiteY11859" fmla="*/ 1502176 h 7209248"/>
              <a:gd name="connsiteX11860" fmla="*/ 1693306 w 7427256"/>
              <a:gd name="connsiteY11860" fmla="*/ 1502176 h 7209248"/>
              <a:gd name="connsiteX11861" fmla="*/ 1702266 w 7427256"/>
              <a:gd name="connsiteY11861" fmla="*/ 1493217 h 7209248"/>
              <a:gd name="connsiteX11862" fmla="*/ 1702266 w 7427256"/>
              <a:gd name="connsiteY11862" fmla="*/ 1484257 h 7209248"/>
              <a:gd name="connsiteX11863" fmla="*/ 1702266 w 7427256"/>
              <a:gd name="connsiteY11863" fmla="*/ 1430502 h 7209248"/>
              <a:gd name="connsiteX11864" fmla="*/ 1702266 w 7427256"/>
              <a:gd name="connsiteY11864" fmla="*/ 1421542 h 7209248"/>
              <a:gd name="connsiteX11865" fmla="*/ 1711225 w 7427256"/>
              <a:gd name="connsiteY11865" fmla="*/ 1421542 h 7209248"/>
              <a:gd name="connsiteX11866" fmla="*/ 1738103 w 7427256"/>
              <a:gd name="connsiteY11866" fmla="*/ 1376745 h 7209248"/>
              <a:gd name="connsiteX11867" fmla="*/ 1729144 w 7427256"/>
              <a:gd name="connsiteY11867" fmla="*/ 1394664 h 7209248"/>
              <a:gd name="connsiteX11868" fmla="*/ 1738103 w 7427256"/>
              <a:gd name="connsiteY11868" fmla="*/ 1403624 h 7209248"/>
              <a:gd name="connsiteX11869" fmla="*/ 1751542 w 7427256"/>
              <a:gd name="connsiteY11869" fmla="*/ 1403624 h 7209248"/>
              <a:gd name="connsiteX11870" fmla="*/ 1738103 w 7427256"/>
              <a:gd name="connsiteY11870" fmla="*/ 1430502 h 7209248"/>
              <a:gd name="connsiteX11871" fmla="*/ 1729144 w 7427256"/>
              <a:gd name="connsiteY11871" fmla="*/ 1457379 h 7209248"/>
              <a:gd name="connsiteX11872" fmla="*/ 1751542 w 7427256"/>
              <a:gd name="connsiteY11872" fmla="*/ 1448421 h 7209248"/>
              <a:gd name="connsiteX11873" fmla="*/ 1769460 w 7427256"/>
              <a:gd name="connsiteY11873" fmla="*/ 1430502 h 7209248"/>
              <a:gd name="connsiteX11874" fmla="*/ 1773940 w 7427256"/>
              <a:gd name="connsiteY11874" fmla="*/ 1412583 h 7209248"/>
              <a:gd name="connsiteX11875" fmla="*/ 1773940 w 7427256"/>
              <a:gd name="connsiteY11875" fmla="*/ 1403624 h 7209248"/>
              <a:gd name="connsiteX11876" fmla="*/ 1773940 w 7427256"/>
              <a:gd name="connsiteY11876" fmla="*/ 1399144 h 7209248"/>
              <a:gd name="connsiteX11877" fmla="*/ 1782900 w 7427256"/>
              <a:gd name="connsiteY11877" fmla="*/ 1385705 h 7209248"/>
              <a:gd name="connsiteX11878" fmla="*/ 1796339 w 7427256"/>
              <a:gd name="connsiteY11878" fmla="*/ 1363307 h 7209248"/>
              <a:gd name="connsiteX11879" fmla="*/ 1787379 w 7427256"/>
              <a:gd name="connsiteY11879" fmla="*/ 1367787 h 7209248"/>
              <a:gd name="connsiteX11880" fmla="*/ 1773940 w 7427256"/>
              <a:gd name="connsiteY11880" fmla="*/ 1372267 h 7209248"/>
              <a:gd name="connsiteX11881" fmla="*/ 1764982 w 7427256"/>
              <a:gd name="connsiteY11881" fmla="*/ 1358828 h 7209248"/>
              <a:gd name="connsiteX11882" fmla="*/ 1782900 w 7427256"/>
              <a:gd name="connsiteY11882" fmla="*/ 1340909 h 7209248"/>
              <a:gd name="connsiteX11883" fmla="*/ 1800818 w 7427256"/>
              <a:gd name="connsiteY11883" fmla="*/ 1314031 h 7209248"/>
              <a:gd name="connsiteX11884" fmla="*/ 1818737 w 7427256"/>
              <a:gd name="connsiteY11884" fmla="*/ 1287152 h 7209248"/>
              <a:gd name="connsiteX11885" fmla="*/ 1827697 w 7427256"/>
              <a:gd name="connsiteY11885" fmla="*/ 1278194 h 7209248"/>
              <a:gd name="connsiteX11886" fmla="*/ 1818737 w 7427256"/>
              <a:gd name="connsiteY11886" fmla="*/ 1264755 h 7209248"/>
              <a:gd name="connsiteX11887" fmla="*/ 1809778 w 7427256"/>
              <a:gd name="connsiteY11887" fmla="*/ 1255795 h 7209248"/>
              <a:gd name="connsiteX11888" fmla="*/ 1818737 w 7427256"/>
              <a:gd name="connsiteY11888" fmla="*/ 1251316 h 7209248"/>
              <a:gd name="connsiteX11889" fmla="*/ 1818737 w 7427256"/>
              <a:gd name="connsiteY11889" fmla="*/ 1242356 h 7209248"/>
              <a:gd name="connsiteX11890" fmla="*/ 1809778 w 7427256"/>
              <a:gd name="connsiteY11890" fmla="*/ 1233397 h 7209248"/>
              <a:gd name="connsiteX11891" fmla="*/ 1800818 w 7427256"/>
              <a:gd name="connsiteY11891" fmla="*/ 1224438 h 7209248"/>
              <a:gd name="connsiteX11892" fmla="*/ 1791859 w 7427256"/>
              <a:gd name="connsiteY11892" fmla="*/ 1215478 h 7209248"/>
              <a:gd name="connsiteX11893" fmla="*/ 1796339 w 7427256"/>
              <a:gd name="connsiteY11893" fmla="*/ 1210998 h 7209248"/>
              <a:gd name="connsiteX11894" fmla="*/ 1805298 w 7427256"/>
              <a:gd name="connsiteY11894" fmla="*/ 1210998 h 7209248"/>
              <a:gd name="connsiteX11895" fmla="*/ 1800818 w 7427256"/>
              <a:gd name="connsiteY11895" fmla="*/ 1188601 h 7209248"/>
              <a:gd name="connsiteX11896" fmla="*/ 1773940 w 7427256"/>
              <a:gd name="connsiteY11896" fmla="*/ 1188601 h 7209248"/>
              <a:gd name="connsiteX11897" fmla="*/ 1738103 w 7427256"/>
              <a:gd name="connsiteY11897" fmla="*/ 1188601 h 7209248"/>
              <a:gd name="connsiteX11898" fmla="*/ 1720185 w 7427256"/>
              <a:gd name="connsiteY11898" fmla="*/ 1179641 h 7209248"/>
              <a:gd name="connsiteX11899" fmla="*/ 1729144 w 7427256"/>
              <a:gd name="connsiteY11899" fmla="*/ 1179641 h 7209248"/>
              <a:gd name="connsiteX11900" fmla="*/ 1733624 w 7427256"/>
              <a:gd name="connsiteY11900" fmla="*/ 1170682 h 7209248"/>
              <a:gd name="connsiteX11901" fmla="*/ 1747063 w 7427256"/>
              <a:gd name="connsiteY11901" fmla="*/ 1170682 h 7209248"/>
              <a:gd name="connsiteX11902" fmla="*/ 1747063 w 7427256"/>
              <a:gd name="connsiteY11902" fmla="*/ 1161723 h 7209248"/>
              <a:gd name="connsiteX11903" fmla="*/ 1756022 w 7427256"/>
              <a:gd name="connsiteY11903" fmla="*/ 1143804 h 7209248"/>
              <a:gd name="connsiteX11904" fmla="*/ 1760502 w 7427256"/>
              <a:gd name="connsiteY11904" fmla="*/ 1112447 h 7209248"/>
              <a:gd name="connsiteX11905" fmla="*/ 1773940 w 7427256"/>
              <a:gd name="connsiteY11905" fmla="*/ 1099008 h 7209248"/>
              <a:gd name="connsiteX11906" fmla="*/ 1791859 w 7427256"/>
              <a:gd name="connsiteY11906" fmla="*/ 1125886 h 7209248"/>
              <a:gd name="connsiteX11907" fmla="*/ 1791859 w 7427256"/>
              <a:gd name="connsiteY11907" fmla="*/ 1134844 h 7209248"/>
              <a:gd name="connsiteX11908" fmla="*/ 1796339 w 7427256"/>
              <a:gd name="connsiteY11908" fmla="*/ 1134844 h 7209248"/>
              <a:gd name="connsiteX11909" fmla="*/ 1809778 w 7427256"/>
              <a:gd name="connsiteY11909" fmla="*/ 1134844 h 7209248"/>
              <a:gd name="connsiteX11910" fmla="*/ 1818737 w 7427256"/>
              <a:gd name="connsiteY11910" fmla="*/ 1125886 h 7209248"/>
              <a:gd name="connsiteX11911" fmla="*/ 1854574 w 7427256"/>
              <a:gd name="connsiteY11911" fmla="*/ 1107967 h 7209248"/>
              <a:gd name="connsiteX11912" fmla="*/ 1863533 w 7427256"/>
              <a:gd name="connsiteY11912" fmla="*/ 1099008 h 7209248"/>
              <a:gd name="connsiteX11913" fmla="*/ 1863533 w 7427256"/>
              <a:gd name="connsiteY11913" fmla="*/ 1107967 h 7209248"/>
              <a:gd name="connsiteX11914" fmla="*/ 1872493 w 7427256"/>
              <a:gd name="connsiteY11914" fmla="*/ 1107967 h 7209248"/>
              <a:gd name="connsiteX11915" fmla="*/ 1881452 w 7427256"/>
              <a:gd name="connsiteY11915" fmla="*/ 1090048 h 7209248"/>
              <a:gd name="connsiteX11916" fmla="*/ 1903851 w 7427256"/>
              <a:gd name="connsiteY11916" fmla="*/ 1063170 h 7209248"/>
              <a:gd name="connsiteX11917" fmla="*/ 1917289 w 7427256"/>
              <a:gd name="connsiteY11917" fmla="*/ 1054212 h 7209248"/>
              <a:gd name="connsiteX11918" fmla="*/ 1908330 w 7427256"/>
              <a:gd name="connsiteY11918" fmla="*/ 1040773 h 7209248"/>
              <a:gd name="connsiteX11919" fmla="*/ 1894891 w 7427256"/>
              <a:gd name="connsiteY11919" fmla="*/ 1045251 h 7209248"/>
              <a:gd name="connsiteX11920" fmla="*/ 1885932 w 7427256"/>
              <a:gd name="connsiteY11920" fmla="*/ 1049731 h 7209248"/>
              <a:gd name="connsiteX11921" fmla="*/ 1881452 w 7427256"/>
              <a:gd name="connsiteY11921" fmla="*/ 1036293 h 7209248"/>
              <a:gd name="connsiteX11922" fmla="*/ 1881452 w 7427256"/>
              <a:gd name="connsiteY11922" fmla="*/ 1027334 h 7209248"/>
              <a:gd name="connsiteX11923" fmla="*/ 1899371 w 7427256"/>
              <a:gd name="connsiteY11923" fmla="*/ 1027334 h 7209248"/>
              <a:gd name="connsiteX11924" fmla="*/ 1899371 w 7427256"/>
              <a:gd name="connsiteY11924" fmla="*/ 1018374 h 7209248"/>
              <a:gd name="connsiteX11925" fmla="*/ 1899371 w 7427256"/>
              <a:gd name="connsiteY11925" fmla="*/ 1004935 h 7209248"/>
              <a:gd name="connsiteX11926" fmla="*/ 1908330 w 7427256"/>
              <a:gd name="connsiteY11926" fmla="*/ 991496 h 7209248"/>
              <a:gd name="connsiteX11927" fmla="*/ 1899371 w 7427256"/>
              <a:gd name="connsiteY11927" fmla="*/ 973577 h 7209248"/>
              <a:gd name="connsiteX11928" fmla="*/ 1881452 w 7427256"/>
              <a:gd name="connsiteY11928" fmla="*/ 973577 h 7209248"/>
              <a:gd name="connsiteX11929" fmla="*/ 1872493 w 7427256"/>
              <a:gd name="connsiteY11929" fmla="*/ 955659 h 7209248"/>
              <a:gd name="connsiteX11930" fmla="*/ 1872493 w 7427256"/>
              <a:gd name="connsiteY11930" fmla="*/ 942220 h 7209248"/>
              <a:gd name="connsiteX11931" fmla="*/ 1863533 w 7427256"/>
              <a:gd name="connsiteY11931" fmla="*/ 937741 h 7209248"/>
              <a:gd name="connsiteX11932" fmla="*/ 1859053 w 7427256"/>
              <a:gd name="connsiteY11932" fmla="*/ 919822 h 7209248"/>
              <a:gd name="connsiteX11933" fmla="*/ 1872493 w 7427256"/>
              <a:gd name="connsiteY11933" fmla="*/ 910862 h 7209248"/>
              <a:gd name="connsiteX11934" fmla="*/ 1876972 w 7427256"/>
              <a:gd name="connsiteY11934" fmla="*/ 915342 h 7209248"/>
              <a:gd name="connsiteX11935" fmla="*/ 1881452 w 7427256"/>
              <a:gd name="connsiteY11935" fmla="*/ 928781 h 7209248"/>
              <a:gd name="connsiteX11936" fmla="*/ 1890411 w 7427256"/>
              <a:gd name="connsiteY11936" fmla="*/ 946700 h 7209248"/>
              <a:gd name="connsiteX11937" fmla="*/ 1894891 w 7427256"/>
              <a:gd name="connsiteY11937" fmla="*/ 937741 h 7209248"/>
              <a:gd name="connsiteX11938" fmla="*/ 1899371 w 7427256"/>
              <a:gd name="connsiteY11938" fmla="*/ 919822 h 7209248"/>
              <a:gd name="connsiteX11939" fmla="*/ 1899371 w 7427256"/>
              <a:gd name="connsiteY11939" fmla="*/ 883985 h 7209248"/>
              <a:gd name="connsiteX11940" fmla="*/ 1872493 w 7427256"/>
              <a:gd name="connsiteY11940" fmla="*/ 892943 h 7209248"/>
              <a:gd name="connsiteX11941" fmla="*/ 1845614 w 7427256"/>
              <a:gd name="connsiteY11941" fmla="*/ 892943 h 7209248"/>
              <a:gd name="connsiteX11942" fmla="*/ 1818737 w 7427256"/>
              <a:gd name="connsiteY11942" fmla="*/ 955659 h 7209248"/>
              <a:gd name="connsiteX11943" fmla="*/ 1809778 w 7427256"/>
              <a:gd name="connsiteY11943" fmla="*/ 964619 h 7209248"/>
              <a:gd name="connsiteX11944" fmla="*/ 1809778 w 7427256"/>
              <a:gd name="connsiteY11944" fmla="*/ 901903 h 7209248"/>
              <a:gd name="connsiteX11945" fmla="*/ 1827697 w 7427256"/>
              <a:gd name="connsiteY11945" fmla="*/ 892943 h 7209248"/>
              <a:gd name="connsiteX11946" fmla="*/ 1850094 w 7427256"/>
              <a:gd name="connsiteY11946" fmla="*/ 888464 h 7209248"/>
              <a:gd name="connsiteX11947" fmla="*/ 1863533 w 7427256"/>
              <a:gd name="connsiteY11947" fmla="*/ 883985 h 7209248"/>
              <a:gd name="connsiteX11948" fmla="*/ 1881452 w 7427256"/>
              <a:gd name="connsiteY11948" fmla="*/ 875026 h 7209248"/>
              <a:gd name="connsiteX11949" fmla="*/ 1872493 w 7427256"/>
              <a:gd name="connsiteY11949" fmla="*/ 861587 h 7209248"/>
              <a:gd name="connsiteX11950" fmla="*/ 1854574 w 7427256"/>
              <a:gd name="connsiteY11950" fmla="*/ 861587 h 7209248"/>
              <a:gd name="connsiteX11951" fmla="*/ 1841136 w 7427256"/>
              <a:gd name="connsiteY11951" fmla="*/ 861587 h 7209248"/>
              <a:gd name="connsiteX11952" fmla="*/ 1854574 w 7427256"/>
              <a:gd name="connsiteY11952" fmla="*/ 848147 h 7209248"/>
              <a:gd name="connsiteX11953" fmla="*/ 1863533 w 7427256"/>
              <a:gd name="connsiteY11953" fmla="*/ 821269 h 7209248"/>
              <a:gd name="connsiteX11954" fmla="*/ 1863533 w 7427256"/>
              <a:gd name="connsiteY11954" fmla="*/ 812311 h 7209248"/>
              <a:gd name="connsiteX11955" fmla="*/ 1872493 w 7427256"/>
              <a:gd name="connsiteY11955" fmla="*/ 798872 h 7209248"/>
              <a:gd name="connsiteX11956" fmla="*/ 1872493 w 7427256"/>
              <a:gd name="connsiteY11956" fmla="*/ 767514 h 7209248"/>
              <a:gd name="connsiteX11957" fmla="*/ 1881452 w 7427256"/>
              <a:gd name="connsiteY11957" fmla="*/ 731676 h 7209248"/>
              <a:gd name="connsiteX11958" fmla="*/ 1899371 w 7427256"/>
              <a:gd name="connsiteY11958" fmla="*/ 749595 h 7209248"/>
              <a:gd name="connsiteX11959" fmla="*/ 1917289 w 7427256"/>
              <a:gd name="connsiteY11959" fmla="*/ 767514 h 7209248"/>
              <a:gd name="connsiteX11960" fmla="*/ 1908330 w 7427256"/>
              <a:gd name="connsiteY11960" fmla="*/ 776473 h 7209248"/>
              <a:gd name="connsiteX11961" fmla="*/ 1894891 w 7427256"/>
              <a:gd name="connsiteY11961" fmla="*/ 763034 h 7209248"/>
              <a:gd name="connsiteX11962" fmla="*/ 1885932 w 7427256"/>
              <a:gd name="connsiteY11962" fmla="*/ 763034 h 7209248"/>
              <a:gd name="connsiteX11963" fmla="*/ 1881452 w 7427256"/>
              <a:gd name="connsiteY11963" fmla="*/ 780953 h 7209248"/>
              <a:gd name="connsiteX11964" fmla="*/ 1890411 w 7427256"/>
              <a:gd name="connsiteY11964" fmla="*/ 785433 h 7209248"/>
              <a:gd name="connsiteX11965" fmla="*/ 1894891 w 7427256"/>
              <a:gd name="connsiteY11965" fmla="*/ 789912 h 7209248"/>
              <a:gd name="connsiteX11966" fmla="*/ 1890411 w 7427256"/>
              <a:gd name="connsiteY11966" fmla="*/ 821269 h 7209248"/>
              <a:gd name="connsiteX11967" fmla="*/ 1881452 w 7427256"/>
              <a:gd name="connsiteY11967" fmla="*/ 839188 h 7209248"/>
              <a:gd name="connsiteX11968" fmla="*/ 1890411 w 7427256"/>
              <a:gd name="connsiteY11968" fmla="*/ 848147 h 7209248"/>
              <a:gd name="connsiteX11969" fmla="*/ 1894891 w 7427256"/>
              <a:gd name="connsiteY11969" fmla="*/ 848147 h 7209248"/>
              <a:gd name="connsiteX11970" fmla="*/ 1899371 w 7427256"/>
              <a:gd name="connsiteY11970" fmla="*/ 839188 h 7209248"/>
              <a:gd name="connsiteX11971" fmla="*/ 1921769 w 7427256"/>
              <a:gd name="connsiteY11971" fmla="*/ 821269 h 7209248"/>
              <a:gd name="connsiteX11972" fmla="*/ 1930729 w 7427256"/>
              <a:gd name="connsiteY11972" fmla="*/ 807830 h 7209248"/>
              <a:gd name="connsiteX11973" fmla="*/ 1935207 w 7427256"/>
              <a:gd name="connsiteY11973" fmla="*/ 803350 h 7209248"/>
              <a:gd name="connsiteX11974" fmla="*/ 1944167 w 7427256"/>
              <a:gd name="connsiteY11974" fmla="*/ 807830 h 7209248"/>
              <a:gd name="connsiteX11975" fmla="*/ 1944167 w 7427256"/>
              <a:gd name="connsiteY11975" fmla="*/ 821269 h 7209248"/>
              <a:gd name="connsiteX11976" fmla="*/ 1953126 w 7427256"/>
              <a:gd name="connsiteY11976" fmla="*/ 848147 h 7209248"/>
              <a:gd name="connsiteX11977" fmla="*/ 1966565 w 7427256"/>
              <a:gd name="connsiteY11977" fmla="*/ 848147 h 7209248"/>
              <a:gd name="connsiteX11978" fmla="*/ 1980004 w 7427256"/>
              <a:gd name="connsiteY11978" fmla="*/ 839188 h 7209248"/>
              <a:gd name="connsiteX11979" fmla="*/ 1962086 w 7427256"/>
              <a:gd name="connsiteY11979" fmla="*/ 794392 h 7209248"/>
              <a:gd name="connsiteX11980" fmla="*/ 1953126 w 7427256"/>
              <a:gd name="connsiteY11980" fmla="*/ 794392 h 7209248"/>
              <a:gd name="connsiteX11981" fmla="*/ 1953126 w 7427256"/>
              <a:gd name="connsiteY11981" fmla="*/ 785433 h 7209248"/>
              <a:gd name="connsiteX11982" fmla="*/ 1962086 w 7427256"/>
              <a:gd name="connsiteY11982" fmla="*/ 776473 h 7209248"/>
              <a:gd name="connsiteX11983" fmla="*/ 1975525 w 7427256"/>
              <a:gd name="connsiteY11983" fmla="*/ 771993 h 7209248"/>
              <a:gd name="connsiteX11984" fmla="*/ 1980004 w 7427256"/>
              <a:gd name="connsiteY11984" fmla="*/ 758554 h 7209248"/>
              <a:gd name="connsiteX11985" fmla="*/ 1962086 w 7427256"/>
              <a:gd name="connsiteY11985" fmla="*/ 731676 h 7209248"/>
              <a:gd name="connsiteX11986" fmla="*/ 1971045 w 7427256"/>
              <a:gd name="connsiteY11986" fmla="*/ 731676 h 7209248"/>
              <a:gd name="connsiteX11987" fmla="*/ 1975525 w 7427256"/>
              <a:gd name="connsiteY11987" fmla="*/ 722718 h 7209248"/>
              <a:gd name="connsiteX11988" fmla="*/ 1980004 w 7427256"/>
              <a:gd name="connsiteY11988" fmla="*/ 704799 h 7209248"/>
              <a:gd name="connsiteX11989" fmla="*/ 1980004 w 7427256"/>
              <a:gd name="connsiteY11989" fmla="*/ 691360 h 7209248"/>
              <a:gd name="connsiteX11990" fmla="*/ 1997923 w 7427256"/>
              <a:gd name="connsiteY11990" fmla="*/ 704799 h 7209248"/>
              <a:gd name="connsiteX11991" fmla="*/ 1997923 w 7427256"/>
              <a:gd name="connsiteY11991" fmla="*/ 713758 h 7209248"/>
              <a:gd name="connsiteX11992" fmla="*/ 1997923 w 7427256"/>
              <a:gd name="connsiteY11992" fmla="*/ 722718 h 7209248"/>
              <a:gd name="connsiteX11993" fmla="*/ 2015841 w 7427256"/>
              <a:gd name="connsiteY11993" fmla="*/ 740636 h 7209248"/>
              <a:gd name="connsiteX11994" fmla="*/ 2024800 w 7427256"/>
              <a:gd name="connsiteY11994" fmla="*/ 767514 h 7209248"/>
              <a:gd name="connsiteX11995" fmla="*/ 2006883 w 7427256"/>
              <a:gd name="connsiteY11995" fmla="*/ 776473 h 7209248"/>
              <a:gd name="connsiteX11996" fmla="*/ 2015841 w 7427256"/>
              <a:gd name="connsiteY11996" fmla="*/ 803350 h 7209248"/>
              <a:gd name="connsiteX11997" fmla="*/ 2051679 w 7427256"/>
              <a:gd name="connsiteY11997" fmla="*/ 785433 h 7209248"/>
              <a:gd name="connsiteX11998" fmla="*/ 2060638 w 7427256"/>
              <a:gd name="connsiteY11998" fmla="*/ 785433 h 7209248"/>
              <a:gd name="connsiteX11999" fmla="*/ 2051679 w 7427256"/>
              <a:gd name="connsiteY11999" fmla="*/ 812311 h 7209248"/>
              <a:gd name="connsiteX12000" fmla="*/ 2033760 w 7427256"/>
              <a:gd name="connsiteY12000" fmla="*/ 816790 h 7209248"/>
              <a:gd name="connsiteX12001" fmla="*/ 2024800 w 7427256"/>
              <a:gd name="connsiteY12001" fmla="*/ 830229 h 7209248"/>
              <a:gd name="connsiteX12002" fmla="*/ 2047199 w 7427256"/>
              <a:gd name="connsiteY12002" fmla="*/ 834708 h 7209248"/>
              <a:gd name="connsiteX12003" fmla="*/ 2069597 w 7427256"/>
              <a:gd name="connsiteY12003" fmla="*/ 839188 h 7209248"/>
              <a:gd name="connsiteX12004" fmla="*/ 2074077 w 7427256"/>
              <a:gd name="connsiteY12004" fmla="*/ 843668 h 7209248"/>
              <a:gd name="connsiteX12005" fmla="*/ 2087516 w 7427256"/>
              <a:gd name="connsiteY12005" fmla="*/ 848147 h 7209248"/>
              <a:gd name="connsiteX12006" fmla="*/ 2100954 w 7427256"/>
              <a:gd name="connsiteY12006" fmla="*/ 848147 h 7209248"/>
              <a:gd name="connsiteX12007" fmla="*/ 2105434 w 7427256"/>
              <a:gd name="connsiteY12007" fmla="*/ 848147 h 7209248"/>
              <a:gd name="connsiteX12008" fmla="*/ 2123353 w 7427256"/>
              <a:gd name="connsiteY12008" fmla="*/ 861587 h 7209248"/>
              <a:gd name="connsiteX12009" fmla="*/ 2141272 w 7427256"/>
              <a:gd name="connsiteY12009" fmla="*/ 848147 h 7209248"/>
              <a:gd name="connsiteX12010" fmla="*/ 2150231 w 7427256"/>
              <a:gd name="connsiteY12010" fmla="*/ 830229 h 7209248"/>
              <a:gd name="connsiteX12011" fmla="*/ 2172630 w 7427256"/>
              <a:gd name="connsiteY12011" fmla="*/ 834708 h 7209248"/>
              <a:gd name="connsiteX12012" fmla="*/ 2168150 w 7427256"/>
              <a:gd name="connsiteY12012" fmla="*/ 848147 h 7209248"/>
              <a:gd name="connsiteX12013" fmla="*/ 2163670 w 7427256"/>
              <a:gd name="connsiteY12013" fmla="*/ 861587 h 7209248"/>
              <a:gd name="connsiteX12014" fmla="*/ 2168150 w 7427256"/>
              <a:gd name="connsiteY12014" fmla="*/ 875026 h 7209248"/>
              <a:gd name="connsiteX12015" fmla="*/ 2186068 w 7427256"/>
              <a:gd name="connsiteY12015" fmla="*/ 875026 h 7209248"/>
              <a:gd name="connsiteX12016" fmla="*/ 2199507 w 7427256"/>
              <a:gd name="connsiteY12016" fmla="*/ 852627 h 7209248"/>
              <a:gd name="connsiteX12017" fmla="*/ 2195027 w 7427256"/>
              <a:gd name="connsiteY12017" fmla="*/ 830229 h 7209248"/>
              <a:gd name="connsiteX12018" fmla="*/ 2212946 w 7427256"/>
              <a:gd name="connsiteY12018" fmla="*/ 812311 h 7209248"/>
              <a:gd name="connsiteX12019" fmla="*/ 2221905 w 7427256"/>
              <a:gd name="connsiteY12019" fmla="*/ 803350 h 7209248"/>
              <a:gd name="connsiteX12020" fmla="*/ 2226385 w 7427256"/>
              <a:gd name="connsiteY12020" fmla="*/ 789912 h 7209248"/>
              <a:gd name="connsiteX12021" fmla="*/ 2230865 w 7427256"/>
              <a:gd name="connsiteY12021" fmla="*/ 785433 h 7209248"/>
              <a:gd name="connsiteX12022" fmla="*/ 2230865 w 7427256"/>
              <a:gd name="connsiteY12022" fmla="*/ 758554 h 7209248"/>
              <a:gd name="connsiteX12023" fmla="*/ 2226385 w 7427256"/>
              <a:gd name="connsiteY12023" fmla="*/ 749595 h 7209248"/>
              <a:gd name="connsiteX12024" fmla="*/ 2221905 w 7427256"/>
              <a:gd name="connsiteY12024" fmla="*/ 731676 h 7209248"/>
              <a:gd name="connsiteX12025" fmla="*/ 2221905 w 7427256"/>
              <a:gd name="connsiteY12025" fmla="*/ 713758 h 7209248"/>
              <a:gd name="connsiteX12026" fmla="*/ 2239824 w 7427256"/>
              <a:gd name="connsiteY12026" fmla="*/ 731676 h 7209248"/>
              <a:gd name="connsiteX12027" fmla="*/ 2275661 w 7427256"/>
              <a:gd name="connsiteY12027" fmla="*/ 731676 h 7209248"/>
              <a:gd name="connsiteX12028" fmla="*/ 2284620 w 7427256"/>
              <a:gd name="connsiteY12028" fmla="*/ 713758 h 7209248"/>
              <a:gd name="connsiteX12029" fmla="*/ 2302539 w 7427256"/>
              <a:gd name="connsiteY12029" fmla="*/ 691360 h 7209248"/>
              <a:gd name="connsiteX12030" fmla="*/ 2311498 w 7427256"/>
              <a:gd name="connsiteY12030" fmla="*/ 704799 h 7209248"/>
              <a:gd name="connsiteX12031" fmla="*/ 2374213 w 7427256"/>
              <a:gd name="connsiteY12031" fmla="*/ 704799 h 7209248"/>
              <a:gd name="connsiteX12032" fmla="*/ 2383173 w 7427256"/>
              <a:gd name="connsiteY12032" fmla="*/ 686880 h 7209248"/>
              <a:gd name="connsiteX12033" fmla="*/ 2401091 w 7427256"/>
              <a:gd name="connsiteY12033" fmla="*/ 668961 h 7209248"/>
              <a:gd name="connsiteX12034" fmla="*/ 2401091 w 7427256"/>
              <a:gd name="connsiteY12034" fmla="*/ 660002 h 7209248"/>
              <a:gd name="connsiteX12035" fmla="*/ 2410051 w 7427256"/>
              <a:gd name="connsiteY12035" fmla="*/ 651044 h 7209248"/>
              <a:gd name="connsiteX12036" fmla="*/ 2410051 w 7427256"/>
              <a:gd name="connsiteY12036" fmla="*/ 633125 h 7209248"/>
              <a:gd name="connsiteX12037" fmla="*/ 2410051 w 7427256"/>
              <a:gd name="connsiteY12037" fmla="*/ 624165 h 7209248"/>
              <a:gd name="connsiteX12038" fmla="*/ 2414531 w 7427256"/>
              <a:gd name="connsiteY12038" fmla="*/ 615206 h 7209248"/>
              <a:gd name="connsiteX12039" fmla="*/ 2419009 w 7427256"/>
              <a:gd name="connsiteY12039" fmla="*/ 624165 h 7209248"/>
              <a:gd name="connsiteX12040" fmla="*/ 2454847 w 7427256"/>
              <a:gd name="connsiteY12040" fmla="*/ 633125 h 7209248"/>
              <a:gd name="connsiteX12041" fmla="*/ 2481725 w 7427256"/>
              <a:gd name="connsiteY12041" fmla="*/ 633125 h 7209248"/>
              <a:gd name="connsiteX12042" fmla="*/ 2499643 w 7427256"/>
              <a:gd name="connsiteY12042" fmla="*/ 651044 h 7209248"/>
              <a:gd name="connsiteX12043" fmla="*/ 2508602 w 7427256"/>
              <a:gd name="connsiteY12043" fmla="*/ 660002 h 7209248"/>
              <a:gd name="connsiteX12044" fmla="*/ 2508602 w 7427256"/>
              <a:gd name="connsiteY12044" fmla="*/ 668961 h 7209248"/>
              <a:gd name="connsiteX12045" fmla="*/ 2513082 w 7427256"/>
              <a:gd name="connsiteY12045" fmla="*/ 677921 h 7209248"/>
              <a:gd name="connsiteX12046" fmla="*/ 2535480 w 7427256"/>
              <a:gd name="connsiteY12046" fmla="*/ 677921 h 7209248"/>
              <a:gd name="connsiteX12047" fmla="*/ 2566838 w 7427256"/>
              <a:gd name="connsiteY12047" fmla="*/ 673441 h 7209248"/>
              <a:gd name="connsiteX12048" fmla="*/ 2584756 w 7427256"/>
              <a:gd name="connsiteY12048" fmla="*/ 673441 h 7209248"/>
              <a:gd name="connsiteX12049" fmla="*/ 2598195 w 7427256"/>
              <a:gd name="connsiteY12049" fmla="*/ 668961 h 7209248"/>
              <a:gd name="connsiteX12050" fmla="*/ 2607155 w 7427256"/>
              <a:gd name="connsiteY12050" fmla="*/ 664482 h 7209248"/>
              <a:gd name="connsiteX12051" fmla="*/ 2616114 w 7427256"/>
              <a:gd name="connsiteY12051" fmla="*/ 660002 h 7209248"/>
              <a:gd name="connsiteX12052" fmla="*/ 2642992 w 7427256"/>
              <a:gd name="connsiteY12052" fmla="*/ 651044 h 7209248"/>
              <a:gd name="connsiteX12053" fmla="*/ 2651952 w 7427256"/>
              <a:gd name="connsiteY12053" fmla="*/ 646563 h 7209248"/>
              <a:gd name="connsiteX12054" fmla="*/ 2665390 w 7427256"/>
              <a:gd name="connsiteY12054" fmla="*/ 651044 h 7209248"/>
              <a:gd name="connsiteX12055" fmla="*/ 2687788 w 7427256"/>
              <a:gd name="connsiteY12055" fmla="*/ 660002 h 7209248"/>
              <a:gd name="connsiteX12056" fmla="*/ 2719146 w 7427256"/>
              <a:gd name="connsiteY12056" fmla="*/ 651044 h 7209248"/>
              <a:gd name="connsiteX12057" fmla="*/ 2746025 w 7427256"/>
              <a:gd name="connsiteY12057" fmla="*/ 651044 h 7209248"/>
              <a:gd name="connsiteX12058" fmla="*/ 2759463 w 7427256"/>
              <a:gd name="connsiteY12058" fmla="*/ 651044 h 7209248"/>
              <a:gd name="connsiteX12059" fmla="*/ 2804260 w 7427256"/>
              <a:gd name="connsiteY12059" fmla="*/ 642084 h 7209248"/>
              <a:gd name="connsiteX12060" fmla="*/ 2840096 w 7427256"/>
              <a:gd name="connsiteY12060" fmla="*/ 651044 h 7209248"/>
              <a:gd name="connsiteX12061" fmla="*/ 2822177 w 7427256"/>
              <a:gd name="connsiteY12061" fmla="*/ 668961 h 7209248"/>
              <a:gd name="connsiteX12062" fmla="*/ 2763942 w 7427256"/>
              <a:gd name="connsiteY12062" fmla="*/ 677921 h 7209248"/>
              <a:gd name="connsiteX12063" fmla="*/ 2723626 w 7427256"/>
              <a:gd name="connsiteY12063" fmla="*/ 677921 h 7209248"/>
              <a:gd name="connsiteX12064" fmla="*/ 2696748 w 7427256"/>
              <a:gd name="connsiteY12064" fmla="*/ 695840 h 7209248"/>
              <a:gd name="connsiteX12065" fmla="*/ 2669870 w 7427256"/>
              <a:gd name="connsiteY12065" fmla="*/ 686880 h 7209248"/>
              <a:gd name="connsiteX12066" fmla="*/ 2669870 w 7427256"/>
              <a:gd name="connsiteY12066" fmla="*/ 677921 h 7209248"/>
              <a:gd name="connsiteX12067" fmla="*/ 2660910 w 7427256"/>
              <a:gd name="connsiteY12067" fmla="*/ 686880 h 7209248"/>
              <a:gd name="connsiteX12068" fmla="*/ 2656430 w 7427256"/>
              <a:gd name="connsiteY12068" fmla="*/ 691360 h 7209248"/>
              <a:gd name="connsiteX12069" fmla="*/ 2642992 w 7427256"/>
              <a:gd name="connsiteY12069" fmla="*/ 695840 h 7209248"/>
              <a:gd name="connsiteX12070" fmla="*/ 2625074 w 7427256"/>
              <a:gd name="connsiteY12070" fmla="*/ 704799 h 7209248"/>
              <a:gd name="connsiteX12071" fmla="*/ 2620594 w 7427256"/>
              <a:gd name="connsiteY12071" fmla="*/ 709279 h 7209248"/>
              <a:gd name="connsiteX12072" fmla="*/ 2616114 w 7427256"/>
              <a:gd name="connsiteY12072" fmla="*/ 713758 h 7209248"/>
              <a:gd name="connsiteX12073" fmla="*/ 2625074 w 7427256"/>
              <a:gd name="connsiteY12073" fmla="*/ 731676 h 7209248"/>
              <a:gd name="connsiteX12074" fmla="*/ 2634033 w 7427256"/>
              <a:gd name="connsiteY12074" fmla="*/ 749595 h 7209248"/>
              <a:gd name="connsiteX12075" fmla="*/ 2669870 w 7427256"/>
              <a:gd name="connsiteY12075" fmla="*/ 758554 h 7209248"/>
              <a:gd name="connsiteX12076" fmla="*/ 2674349 w 7427256"/>
              <a:gd name="connsiteY12076" fmla="*/ 745115 h 7209248"/>
              <a:gd name="connsiteX12077" fmla="*/ 2687788 w 7427256"/>
              <a:gd name="connsiteY12077" fmla="*/ 740636 h 7209248"/>
              <a:gd name="connsiteX12078" fmla="*/ 2678829 w 7427256"/>
              <a:gd name="connsiteY12078" fmla="*/ 749595 h 7209248"/>
              <a:gd name="connsiteX12079" fmla="*/ 2669870 w 7427256"/>
              <a:gd name="connsiteY12079" fmla="*/ 767514 h 7209248"/>
              <a:gd name="connsiteX12080" fmla="*/ 2687788 w 7427256"/>
              <a:gd name="connsiteY12080" fmla="*/ 767514 h 7209248"/>
              <a:gd name="connsiteX12081" fmla="*/ 2723626 w 7427256"/>
              <a:gd name="connsiteY12081" fmla="*/ 758554 h 7209248"/>
              <a:gd name="connsiteX12082" fmla="*/ 2732585 w 7427256"/>
              <a:gd name="connsiteY12082" fmla="*/ 749595 h 7209248"/>
              <a:gd name="connsiteX12083" fmla="*/ 2714667 w 7427256"/>
              <a:gd name="connsiteY12083" fmla="*/ 749595 h 7209248"/>
              <a:gd name="connsiteX12084" fmla="*/ 2696748 w 7427256"/>
              <a:gd name="connsiteY12084" fmla="*/ 740636 h 7209248"/>
              <a:gd name="connsiteX12085" fmla="*/ 2714667 w 7427256"/>
              <a:gd name="connsiteY12085" fmla="*/ 740636 h 7209248"/>
              <a:gd name="connsiteX12086" fmla="*/ 2737065 w 7427256"/>
              <a:gd name="connsiteY12086" fmla="*/ 736156 h 7209248"/>
              <a:gd name="connsiteX12087" fmla="*/ 2750503 w 7427256"/>
              <a:gd name="connsiteY12087" fmla="*/ 736156 h 7209248"/>
              <a:gd name="connsiteX12088" fmla="*/ 2763942 w 7427256"/>
              <a:gd name="connsiteY12088" fmla="*/ 740636 h 7209248"/>
              <a:gd name="connsiteX12089" fmla="*/ 2786341 w 7427256"/>
              <a:gd name="connsiteY12089" fmla="*/ 749595 h 7209248"/>
              <a:gd name="connsiteX12090" fmla="*/ 2795300 w 7427256"/>
              <a:gd name="connsiteY12090" fmla="*/ 758554 h 7209248"/>
              <a:gd name="connsiteX12091" fmla="*/ 2813219 w 7427256"/>
              <a:gd name="connsiteY12091" fmla="*/ 794392 h 7209248"/>
              <a:gd name="connsiteX12092" fmla="*/ 2822177 w 7427256"/>
              <a:gd name="connsiteY12092" fmla="*/ 803350 h 7209248"/>
              <a:gd name="connsiteX12093" fmla="*/ 2831137 w 7427256"/>
              <a:gd name="connsiteY12093" fmla="*/ 794392 h 7209248"/>
              <a:gd name="connsiteX12094" fmla="*/ 2835617 w 7427256"/>
              <a:gd name="connsiteY12094" fmla="*/ 789912 h 7209248"/>
              <a:gd name="connsiteX12095" fmla="*/ 2840096 w 7427256"/>
              <a:gd name="connsiteY12095" fmla="*/ 785433 h 7209248"/>
              <a:gd name="connsiteX12096" fmla="*/ 2849056 w 7427256"/>
              <a:gd name="connsiteY12096" fmla="*/ 776473 h 7209248"/>
              <a:gd name="connsiteX12097" fmla="*/ 2831137 w 7427256"/>
              <a:gd name="connsiteY12097" fmla="*/ 771993 h 7209248"/>
              <a:gd name="connsiteX12098" fmla="*/ 2813219 w 7427256"/>
              <a:gd name="connsiteY12098" fmla="*/ 767514 h 7209248"/>
              <a:gd name="connsiteX12099" fmla="*/ 2822177 w 7427256"/>
              <a:gd name="connsiteY12099" fmla="*/ 749595 h 7209248"/>
              <a:gd name="connsiteX12100" fmla="*/ 2826657 w 7427256"/>
              <a:gd name="connsiteY12100" fmla="*/ 745115 h 7209248"/>
              <a:gd name="connsiteX12101" fmla="*/ 2831137 w 7427256"/>
              <a:gd name="connsiteY12101" fmla="*/ 731676 h 7209248"/>
              <a:gd name="connsiteX12102" fmla="*/ 2831137 w 7427256"/>
              <a:gd name="connsiteY12102" fmla="*/ 713758 h 7209248"/>
              <a:gd name="connsiteX12103" fmla="*/ 2849056 w 7427256"/>
              <a:gd name="connsiteY12103" fmla="*/ 731676 h 7209248"/>
              <a:gd name="connsiteX12104" fmla="*/ 2875934 w 7427256"/>
              <a:gd name="connsiteY12104" fmla="*/ 731676 h 7209248"/>
              <a:gd name="connsiteX12105" fmla="*/ 2884893 w 7427256"/>
              <a:gd name="connsiteY12105" fmla="*/ 713758 h 7209248"/>
              <a:gd name="connsiteX12106" fmla="*/ 2893853 w 7427256"/>
              <a:gd name="connsiteY12106" fmla="*/ 695840 h 7209248"/>
              <a:gd name="connsiteX12107" fmla="*/ 2911772 w 7427256"/>
              <a:gd name="connsiteY12107" fmla="*/ 686880 h 7209248"/>
              <a:gd name="connsiteX12108" fmla="*/ 2929689 w 7427256"/>
              <a:gd name="connsiteY12108" fmla="*/ 677921 h 7209248"/>
              <a:gd name="connsiteX12109" fmla="*/ 2947608 w 7427256"/>
              <a:gd name="connsiteY12109" fmla="*/ 660002 h 7209248"/>
              <a:gd name="connsiteX12110" fmla="*/ 2947608 w 7427256"/>
              <a:gd name="connsiteY12110" fmla="*/ 677921 h 7209248"/>
              <a:gd name="connsiteX12111" fmla="*/ 2943128 w 7427256"/>
              <a:gd name="connsiteY12111" fmla="*/ 700319 h 7209248"/>
              <a:gd name="connsiteX12112" fmla="*/ 2956568 w 7427256"/>
              <a:gd name="connsiteY12112" fmla="*/ 718237 h 7209248"/>
              <a:gd name="connsiteX12113" fmla="*/ 2956568 w 7427256"/>
              <a:gd name="connsiteY12113" fmla="*/ 722718 h 7209248"/>
              <a:gd name="connsiteX12114" fmla="*/ 2974486 w 7427256"/>
              <a:gd name="connsiteY12114" fmla="*/ 704799 h 7209248"/>
              <a:gd name="connsiteX12115" fmla="*/ 2987926 w 7427256"/>
              <a:gd name="connsiteY12115" fmla="*/ 691360 h 7209248"/>
              <a:gd name="connsiteX12116" fmla="*/ 3001364 w 7427256"/>
              <a:gd name="connsiteY12116" fmla="*/ 660002 h 7209248"/>
              <a:gd name="connsiteX12117" fmla="*/ 2992404 w 7427256"/>
              <a:gd name="connsiteY12117" fmla="*/ 642084 h 7209248"/>
              <a:gd name="connsiteX12118" fmla="*/ 2992404 w 7427256"/>
              <a:gd name="connsiteY12118" fmla="*/ 624165 h 7209248"/>
              <a:gd name="connsiteX12119" fmla="*/ 3001364 w 7427256"/>
              <a:gd name="connsiteY12119" fmla="*/ 615206 h 7209248"/>
              <a:gd name="connsiteX12120" fmla="*/ 3010323 w 7427256"/>
              <a:gd name="connsiteY12120" fmla="*/ 624165 h 7209248"/>
              <a:gd name="connsiteX12121" fmla="*/ 3028242 w 7427256"/>
              <a:gd name="connsiteY12121" fmla="*/ 624165 h 7209248"/>
              <a:gd name="connsiteX12122" fmla="*/ 3041681 w 7427256"/>
              <a:gd name="connsiteY12122" fmla="*/ 624165 h 7209248"/>
              <a:gd name="connsiteX12123" fmla="*/ 3046161 w 7427256"/>
              <a:gd name="connsiteY12123" fmla="*/ 615206 h 7209248"/>
              <a:gd name="connsiteX12124" fmla="*/ 3050640 w 7427256"/>
              <a:gd name="connsiteY12124" fmla="*/ 628645 h 7209248"/>
              <a:gd name="connsiteX12125" fmla="*/ 3073038 w 7427256"/>
              <a:gd name="connsiteY12125" fmla="*/ 633125 h 7209248"/>
              <a:gd name="connsiteX12126" fmla="*/ 3095436 w 7427256"/>
              <a:gd name="connsiteY12126" fmla="*/ 633125 h 7209248"/>
              <a:gd name="connsiteX12127" fmla="*/ 3099916 w 7427256"/>
              <a:gd name="connsiteY12127" fmla="*/ 642084 h 7209248"/>
              <a:gd name="connsiteX12128" fmla="*/ 3117835 w 7427256"/>
              <a:gd name="connsiteY12128" fmla="*/ 651044 h 7209248"/>
              <a:gd name="connsiteX12129" fmla="*/ 3126794 w 7427256"/>
              <a:gd name="connsiteY12129" fmla="*/ 660002 h 7209248"/>
              <a:gd name="connsiteX12130" fmla="*/ 3126794 w 7427256"/>
              <a:gd name="connsiteY12130" fmla="*/ 677921 h 7209248"/>
              <a:gd name="connsiteX12131" fmla="*/ 3162631 w 7427256"/>
              <a:gd name="connsiteY12131" fmla="*/ 660002 h 7209248"/>
              <a:gd name="connsiteX12132" fmla="*/ 3171590 w 7427256"/>
              <a:gd name="connsiteY12132" fmla="*/ 660002 h 7209248"/>
              <a:gd name="connsiteX12133" fmla="*/ 3234305 w 7427256"/>
              <a:gd name="connsiteY12133" fmla="*/ 660002 h 7209248"/>
              <a:gd name="connsiteX12134" fmla="*/ 3252224 w 7427256"/>
              <a:gd name="connsiteY12134" fmla="*/ 651044 h 7209248"/>
              <a:gd name="connsiteX12135" fmla="*/ 3270143 w 7427256"/>
              <a:gd name="connsiteY12135" fmla="*/ 651044 h 7209248"/>
              <a:gd name="connsiteX12136" fmla="*/ 3332858 w 7427256"/>
              <a:gd name="connsiteY12136" fmla="*/ 651044 h 7209248"/>
              <a:gd name="connsiteX12137" fmla="*/ 3359736 w 7427256"/>
              <a:gd name="connsiteY12137" fmla="*/ 651044 h 7209248"/>
              <a:gd name="connsiteX12138" fmla="*/ 3368695 w 7427256"/>
              <a:gd name="connsiteY12138" fmla="*/ 651044 h 7209248"/>
              <a:gd name="connsiteX12139" fmla="*/ 3422451 w 7427256"/>
              <a:gd name="connsiteY12139" fmla="*/ 642084 h 7209248"/>
              <a:gd name="connsiteX12140" fmla="*/ 3422451 w 7427256"/>
              <a:gd name="connsiteY12140" fmla="*/ 668961 h 7209248"/>
              <a:gd name="connsiteX12141" fmla="*/ 3368695 w 7427256"/>
              <a:gd name="connsiteY12141" fmla="*/ 677921 h 7209248"/>
              <a:gd name="connsiteX12142" fmla="*/ 3350776 w 7427256"/>
              <a:gd name="connsiteY12142" fmla="*/ 704799 h 7209248"/>
              <a:gd name="connsiteX12143" fmla="*/ 3373175 w 7427256"/>
              <a:gd name="connsiteY12143" fmla="*/ 704799 h 7209248"/>
              <a:gd name="connsiteX12144" fmla="*/ 3395572 w 7427256"/>
              <a:gd name="connsiteY12144" fmla="*/ 704799 h 7209248"/>
              <a:gd name="connsiteX12145" fmla="*/ 3417971 w 7427256"/>
              <a:gd name="connsiteY12145" fmla="*/ 704799 h 7209248"/>
              <a:gd name="connsiteX12146" fmla="*/ 3422451 w 7427256"/>
              <a:gd name="connsiteY12146" fmla="*/ 695840 h 7209248"/>
              <a:gd name="connsiteX12147" fmla="*/ 3431410 w 7427256"/>
              <a:gd name="connsiteY12147" fmla="*/ 677921 h 7209248"/>
              <a:gd name="connsiteX12148" fmla="*/ 3449329 w 7427256"/>
              <a:gd name="connsiteY12148" fmla="*/ 686880 h 7209248"/>
              <a:gd name="connsiteX12149" fmla="*/ 3485166 w 7427256"/>
              <a:gd name="connsiteY12149" fmla="*/ 695840 h 7209248"/>
              <a:gd name="connsiteX12150" fmla="*/ 3498605 w 7427256"/>
              <a:gd name="connsiteY12150" fmla="*/ 695840 h 7209248"/>
              <a:gd name="connsiteX12151" fmla="*/ 3521003 w 7427256"/>
              <a:gd name="connsiteY12151" fmla="*/ 695840 h 7209248"/>
              <a:gd name="connsiteX12152" fmla="*/ 3538922 w 7427256"/>
              <a:gd name="connsiteY12152" fmla="*/ 691360 h 7209248"/>
              <a:gd name="connsiteX12153" fmla="*/ 3556841 w 7427256"/>
              <a:gd name="connsiteY12153" fmla="*/ 686880 h 7209248"/>
              <a:gd name="connsiteX12154" fmla="*/ 3583718 w 7427256"/>
              <a:gd name="connsiteY12154" fmla="*/ 677921 h 7209248"/>
              <a:gd name="connsiteX12155" fmla="*/ 3588198 w 7427256"/>
              <a:gd name="connsiteY12155" fmla="*/ 686880 h 7209248"/>
              <a:gd name="connsiteX12156" fmla="*/ 3592677 w 7427256"/>
              <a:gd name="connsiteY12156" fmla="*/ 686880 h 7209248"/>
              <a:gd name="connsiteX12157" fmla="*/ 3610596 w 7427256"/>
              <a:gd name="connsiteY12157" fmla="*/ 677921 h 7209248"/>
              <a:gd name="connsiteX12158" fmla="*/ 3619556 w 7427256"/>
              <a:gd name="connsiteY12158" fmla="*/ 677921 h 7209248"/>
              <a:gd name="connsiteX12159" fmla="*/ 3628515 w 7427256"/>
              <a:gd name="connsiteY12159" fmla="*/ 677921 h 7209248"/>
              <a:gd name="connsiteX12160" fmla="*/ 3637473 w 7427256"/>
              <a:gd name="connsiteY12160" fmla="*/ 677921 h 7209248"/>
              <a:gd name="connsiteX12161" fmla="*/ 3646433 w 7427256"/>
              <a:gd name="connsiteY12161" fmla="*/ 686880 h 7209248"/>
              <a:gd name="connsiteX12162" fmla="*/ 3664352 w 7427256"/>
              <a:gd name="connsiteY12162" fmla="*/ 695840 h 7209248"/>
              <a:gd name="connsiteX12163" fmla="*/ 3682270 w 7427256"/>
              <a:gd name="connsiteY12163" fmla="*/ 695840 h 7209248"/>
              <a:gd name="connsiteX12164" fmla="*/ 3664352 w 7427256"/>
              <a:gd name="connsiteY12164" fmla="*/ 686880 h 7209248"/>
              <a:gd name="connsiteX12165" fmla="*/ 3664352 w 7427256"/>
              <a:gd name="connsiteY12165" fmla="*/ 677921 h 7209248"/>
              <a:gd name="connsiteX12166" fmla="*/ 3664352 w 7427256"/>
              <a:gd name="connsiteY12166" fmla="*/ 668961 h 7209248"/>
              <a:gd name="connsiteX12167" fmla="*/ 3664352 w 7427256"/>
              <a:gd name="connsiteY12167" fmla="*/ 660002 h 7209248"/>
              <a:gd name="connsiteX12168" fmla="*/ 3691230 w 7427256"/>
              <a:gd name="connsiteY12168" fmla="*/ 660002 h 7209248"/>
              <a:gd name="connsiteX12169" fmla="*/ 3704669 w 7427256"/>
              <a:gd name="connsiteY12169" fmla="*/ 660002 h 7209248"/>
              <a:gd name="connsiteX12170" fmla="*/ 3709149 w 7427256"/>
              <a:gd name="connsiteY12170" fmla="*/ 651044 h 7209248"/>
              <a:gd name="connsiteX12171" fmla="*/ 3718108 w 7427256"/>
              <a:gd name="connsiteY12171" fmla="*/ 642084 h 7209248"/>
              <a:gd name="connsiteX12172" fmla="*/ 3727068 w 7427256"/>
              <a:gd name="connsiteY12172" fmla="*/ 642084 h 7209248"/>
              <a:gd name="connsiteX12173" fmla="*/ 3758424 w 7427256"/>
              <a:gd name="connsiteY12173" fmla="*/ 651044 h 7209248"/>
              <a:gd name="connsiteX12174" fmla="*/ 3816660 w 7427256"/>
              <a:gd name="connsiteY12174" fmla="*/ 651044 h 7209248"/>
              <a:gd name="connsiteX12175" fmla="*/ 3870416 w 7427256"/>
              <a:gd name="connsiteY12175" fmla="*/ 651044 h 7209248"/>
              <a:gd name="connsiteX12176" fmla="*/ 3879374 w 7427256"/>
              <a:gd name="connsiteY12176" fmla="*/ 624165 h 7209248"/>
              <a:gd name="connsiteX12177" fmla="*/ 3883854 w 7427256"/>
              <a:gd name="connsiteY12177" fmla="*/ 610726 h 7209248"/>
              <a:gd name="connsiteX12178" fmla="*/ 3906253 w 7427256"/>
              <a:gd name="connsiteY12178" fmla="*/ 606246 h 7209248"/>
              <a:gd name="connsiteX12179" fmla="*/ 3924171 w 7427256"/>
              <a:gd name="connsiteY12179" fmla="*/ 597287 h 7209248"/>
              <a:gd name="connsiteX12180" fmla="*/ 3942090 w 7427256"/>
              <a:gd name="connsiteY12180" fmla="*/ 597287 h 7209248"/>
              <a:gd name="connsiteX12181" fmla="*/ 3924171 w 7427256"/>
              <a:gd name="connsiteY12181" fmla="*/ 606246 h 7209248"/>
              <a:gd name="connsiteX12182" fmla="*/ 3906253 w 7427256"/>
              <a:gd name="connsiteY12182" fmla="*/ 624165 h 7209248"/>
              <a:gd name="connsiteX12183" fmla="*/ 3915212 w 7427256"/>
              <a:gd name="connsiteY12183" fmla="*/ 637603 h 7209248"/>
              <a:gd name="connsiteX12184" fmla="*/ 3919692 w 7427256"/>
              <a:gd name="connsiteY12184" fmla="*/ 646563 h 7209248"/>
              <a:gd name="connsiteX12185" fmla="*/ 3951050 w 7427256"/>
              <a:gd name="connsiteY12185" fmla="*/ 651044 h 7209248"/>
              <a:gd name="connsiteX12186" fmla="*/ 3986886 w 7427256"/>
              <a:gd name="connsiteY12186" fmla="*/ 642084 h 7209248"/>
              <a:gd name="connsiteX12187" fmla="*/ 3986886 w 7427256"/>
              <a:gd name="connsiteY12187" fmla="*/ 633125 h 7209248"/>
              <a:gd name="connsiteX12188" fmla="*/ 3986886 w 7427256"/>
              <a:gd name="connsiteY12188" fmla="*/ 606246 h 7209248"/>
              <a:gd name="connsiteX12189" fmla="*/ 3982407 w 7427256"/>
              <a:gd name="connsiteY12189" fmla="*/ 597287 h 7209248"/>
              <a:gd name="connsiteX12190" fmla="*/ 3968967 w 7427256"/>
              <a:gd name="connsiteY12190" fmla="*/ 597287 h 7209248"/>
              <a:gd name="connsiteX12191" fmla="*/ 3960009 w 7427256"/>
              <a:gd name="connsiteY12191" fmla="*/ 592807 h 7209248"/>
              <a:gd name="connsiteX12192" fmla="*/ 3968967 w 7427256"/>
              <a:gd name="connsiteY12192" fmla="*/ 588328 h 7209248"/>
              <a:gd name="connsiteX12193" fmla="*/ 3986886 w 7427256"/>
              <a:gd name="connsiteY12193" fmla="*/ 561449 h 7209248"/>
              <a:gd name="connsiteX12194" fmla="*/ 3960009 w 7427256"/>
              <a:gd name="connsiteY12194" fmla="*/ 552491 h 7209248"/>
              <a:gd name="connsiteX12195" fmla="*/ 3955529 w 7427256"/>
              <a:gd name="connsiteY12195" fmla="*/ 543532 h 7209248"/>
              <a:gd name="connsiteX12196" fmla="*/ 3951050 w 7427256"/>
              <a:gd name="connsiteY12196" fmla="*/ 525613 h 7209248"/>
              <a:gd name="connsiteX12197" fmla="*/ 3960009 w 7427256"/>
              <a:gd name="connsiteY12197" fmla="*/ 525613 h 7209248"/>
              <a:gd name="connsiteX12198" fmla="*/ 3968967 w 7427256"/>
              <a:gd name="connsiteY12198" fmla="*/ 525613 h 7209248"/>
              <a:gd name="connsiteX12199" fmla="*/ 3977927 w 7427256"/>
              <a:gd name="connsiteY12199" fmla="*/ 525613 h 7209248"/>
              <a:gd name="connsiteX12200" fmla="*/ 3951050 w 7427256"/>
              <a:gd name="connsiteY12200" fmla="*/ 507694 h 7209248"/>
              <a:gd name="connsiteX12201" fmla="*/ 3942090 w 7427256"/>
              <a:gd name="connsiteY12201" fmla="*/ 507694 h 7209248"/>
              <a:gd name="connsiteX12202" fmla="*/ 3960009 w 7427256"/>
              <a:gd name="connsiteY12202" fmla="*/ 498735 h 7209248"/>
              <a:gd name="connsiteX12203" fmla="*/ 3968967 w 7427256"/>
              <a:gd name="connsiteY12203" fmla="*/ 507694 h 7209248"/>
              <a:gd name="connsiteX12204" fmla="*/ 3977927 w 7427256"/>
              <a:gd name="connsiteY12204" fmla="*/ 507694 h 7209248"/>
              <a:gd name="connsiteX12205" fmla="*/ 3986886 w 7427256"/>
              <a:gd name="connsiteY12205" fmla="*/ 516653 h 7209248"/>
              <a:gd name="connsiteX12206" fmla="*/ 3995846 w 7427256"/>
              <a:gd name="connsiteY12206" fmla="*/ 534572 h 7209248"/>
              <a:gd name="connsiteX12207" fmla="*/ 4013765 w 7427256"/>
              <a:gd name="connsiteY12207" fmla="*/ 525613 h 7209248"/>
              <a:gd name="connsiteX12208" fmla="*/ 4031683 w 7427256"/>
              <a:gd name="connsiteY12208" fmla="*/ 516653 h 7209248"/>
              <a:gd name="connsiteX12209" fmla="*/ 4063040 w 7427256"/>
              <a:gd name="connsiteY12209" fmla="*/ 512174 h 7209248"/>
              <a:gd name="connsiteX12210" fmla="*/ 4067520 w 7427256"/>
              <a:gd name="connsiteY12210" fmla="*/ 534572 h 7209248"/>
              <a:gd name="connsiteX12211" fmla="*/ 4076479 w 7427256"/>
              <a:gd name="connsiteY12211" fmla="*/ 561449 h 7209248"/>
              <a:gd name="connsiteX12212" fmla="*/ 4107837 w 7427256"/>
              <a:gd name="connsiteY12212" fmla="*/ 570409 h 7209248"/>
              <a:gd name="connsiteX12213" fmla="*/ 4148154 w 7427256"/>
              <a:gd name="connsiteY12213" fmla="*/ 570409 h 7209248"/>
              <a:gd name="connsiteX12214" fmla="*/ 4175032 w 7427256"/>
              <a:gd name="connsiteY12214" fmla="*/ 570409 h 7209248"/>
              <a:gd name="connsiteX12215" fmla="*/ 4179512 w 7427256"/>
              <a:gd name="connsiteY12215" fmla="*/ 565929 h 7209248"/>
              <a:gd name="connsiteX12216" fmla="*/ 4192951 w 7427256"/>
              <a:gd name="connsiteY12216" fmla="*/ 561449 h 7209248"/>
              <a:gd name="connsiteX12217" fmla="*/ 4188471 w 7427256"/>
              <a:gd name="connsiteY12217" fmla="*/ 552491 h 7209248"/>
              <a:gd name="connsiteX12218" fmla="*/ 4175032 w 7427256"/>
              <a:gd name="connsiteY12218" fmla="*/ 539052 h 7209248"/>
              <a:gd name="connsiteX12219" fmla="*/ 4192951 w 7427256"/>
              <a:gd name="connsiteY12219" fmla="*/ 525613 h 7209248"/>
              <a:gd name="connsiteX12220" fmla="*/ 4228787 w 7427256"/>
              <a:gd name="connsiteY12220" fmla="*/ 507694 h 7209248"/>
              <a:gd name="connsiteX12221" fmla="*/ 4255666 w 7427256"/>
              <a:gd name="connsiteY12221" fmla="*/ 516653 h 7209248"/>
              <a:gd name="connsiteX12222" fmla="*/ 4269105 w 7427256"/>
              <a:gd name="connsiteY12222" fmla="*/ 521133 h 7209248"/>
              <a:gd name="connsiteX12223" fmla="*/ 4273584 w 7427256"/>
              <a:gd name="connsiteY12223" fmla="*/ 525613 h 7209248"/>
              <a:gd name="connsiteX12224" fmla="*/ 4291503 w 7427256"/>
              <a:gd name="connsiteY12224" fmla="*/ 525613 h 7209248"/>
              <a:gd name="connsiteX12225" fmla="*/ 4327340 w 7427256"/>
              <a:gd name="connsiteY12225" fmla="*/ 543532 h 7209248"/>
              <a:gd name="connsiteX12226" fmla="*/ 4372137 w 7427256"/>
              <a:gd name="connsiteY12226" fmla="*/ 552491 h 7209248"/>
              <a:gd name="connsiteX12227" fmla="*/ 4412453 w 7427256"/>
              <a:gd name="connsiteY12227" fmla="*/ 539052 h 7209248"/>
              <a:gd name="connsiteX12228" fmla="*/ 4425892 w 7427256"/>
              <a:gd name="connsiteY12228" fmla="*/ 530093 h 7209248"/>
              <a:gd name="connsiteX12229" fmla="*/ 4425892 w 7427256"/>
              <a:gd name="connsiteY12229" fmla="*/ 525613 h 7209248"/>
              <a:gd name="connsiteX12230" fmla="*/ 4434852 w 7427256"/>
              <a:gd name="connsiteY12230" fmla="*/ 521133 h 7209248"/>
              <a:gd name="connsiteX12231" fmla="*/ 4434852 w 7427256"/>
              <a:gd name="connsiteY12231" fmla="*/ 516653 h 7209248"/>
              <a:gd name="connsiteX12232" fmla="*/ 4416933 w 7427256"/>
              <a:gd name="connsiteY12232" fmla="*/ 516653 h 7209248"/>
              <a:gd name="connsiteX12233" fmla="*/ 4412453 w 7427256"/>
              <a:gd name="connsiteY12233" fmla="*/ 525613 h 7209248"/>
              <a:gd name="connsiteX12234" fmla="*/ 4399014 w 7427256"/>
              <a:gd name="connsiteY12234" fmla="*/ 534572 h 7209248"/>
              <a:gd name="connsiteX12235" fmla="*/ 4381096 w 7427256"/>
              <a:gd name="connsiteY12235" fmla="*/ 516653 h 7209248"/>
              <a:gd name="connsiteX12236" fmla="*/ 4363177 w 7427256"/>
              <a:gd name="connsiteY12236" fmla="*/ 498735 h 7209248"/>
              <a:gd name="connsiteX12237" fmla="*/ 4381096 w 7427256"/>
              <a:gd name="connsiteY12237" fmla="*/ 489775 h 7209248"/>
              <a:gd name="connsiteX12238" fmla="*/ 4407974 w 7427256"/>
              <a:gd name="connsiteY12238" fmla="*/ 489775 h 7209248"/>
              <a:gd name="connsiteX12239" fmla="*/ 4399014 w 7427256"/>
              <a:gd name="connsiteY12239" fmla="*/ 480816 h 7209248"/>
              <a:gd name="connsiteX12240" fmla="*/ 4390056 w 7427256"/>
              <a:gd name="connsiteY12240" fmla="*/ 471856 h 7209248"/>
              <a:gd name="connsiteX12241" fmla="*/ 4390056 w 7427256"/>
              <a:gd name="connsiteY12241" fmla="*/ 462898 h 7209248"/>
              <a:gd name="connsiteX12242" fmla="*/ 3657073 w 7427256"/>
              <a:gd name="connsiteY12242" fmla="*/ 460098 h 7209248"/>
              <a:gd name="connsiteX12243" fmla="*/ 3682270 w 7427256"/>
              <a:gd name="connsiteY12243" fmla="*/ 471856 h 7209248"/>
              <a:gd name="connsiteX12244" fmla="*/ 3673311 w 7427256"/>
              <a:gd name="connsiteY12244" fmla="*/ 471856 h 7209248"/>
              <a:gd name="connsiteX12245" fmla="*/ 3664352 w 7427256"/>
              <a:gd name="connsiteY12245" fmla="*/ 462898 h 7209248"/>
              <a:gd name="connsiteX12246" fmla="*/ 3646433 w 7427256"/>
              <a:gd name="connsiteY12246" fmla="*/ 462898 h 7209248"/>
              <a:gd name="connsiteX12247" fmla="*/ 3637473 w 7427256"/>
              <a:gd name="connsiteY12247" fmla="*/ 462898 h 7209248"/>
              <a:gd name="connsiteX12248" fmla="*/ 3657073 w 7427256"/>
              <a:gd name="connsiteY12248" fmla="*/ 460098 h 7209248"/>
              <a:gd name="connsiteX12249" fmla="*/ 3314940 w 7427256"/>
              <a:gd name="connsiteY12249" fmla="*/ 453939 h 7209248"/>
              <a:gd name="connsiteX12250" fmla="*/ 3317179 w 7427256"/>
              <a:gd name="connsiteY12250" fmla="*/ 453939 h 7209248"/>
              <a:gd name="connsiteX12251" fmla="*/ 3341817 w 7427256"/>
              <a:gd name="connsiteY12251" fmla="*/ 453939 h 7209248"/>
              <a:gd name="connsiteX12252" fmla="*/ 3368695 w 7427256"/>
              <a:gd name="connsiteY12252" fmla="*/ 471856 h 7209248"/>
              <a:gd name="connsiteX12253" fmla="*/ 3350776 w 7427256"/>
              <a:gd name="connsiteY12253" fmla="*/ 471856 h 7209248"/>
              <a:gd name="connsiteX12254" fmla="*/ 3332858 w 7427256"/>
              <a:gd name="connsiteY12254" fmla="*/ 462898 h 7209248"/>
              <a:gd name="connsiteX12255" fmla="*/ 3323898 w 7427256"/>
              <a:gd name="connsiteY12255" fmla="*/ 462898 h 7209248"/>
              <a:gd name="connsiteX12256" fmla="*/ 3314940 w 7427256"/>
              <a:gd name="connsiteY12256" fmla="*/ 453939 h 7209248"/>
              <a:gd name="connsiteX12257" fmla="*/ 2705707 w 7427256"/>
              <a:gd name="connsiteY12257" fmla="*/ 453939 h 7209248"/>
              <a:gd name="connsiteX12258" fmla="*/ 2777381 w 7427256"/>
              <a:gd name="connsiteY12258" fmla="*/ 462898 h 7209248"/>
              <a:gd name="connsiteX12259" fmla="*/ 2732585 w 7427256"/>
              <a:gd name="connsiteY12259" fmla="*/ 462898 h 7209248"/>
              <a:gd name="connsiteX12260" fmla="*/ 2705707 w 7427256"/>
              <a:gd name="connsiteY12260" fmla="*/ 453939 h 7209248"/>
              <a:gd name="connsiteX12261" fmla="*/ 4540123 w 7427256"/>
              <a:gd name="connsiteY12261" fmla="*/ 449459 h 7209248"/>
              <a:gd name="connsiteX12262" fmla="*/ 4542364 w 7427256"/>
              <a:gd name="connsiteY12262" fmla="*/ 453939 h 7209248"/>
              <a:gd name="connsiteX12263" fmla="*/ 4542364 w 7427256"/>
              <a:gd name="connsiteY12263" fmla="*/ 467378 h 7209248"/>
              <a:gd name="connsiteX12264" fmla="*/ 4533404 w 7427256"/>
              <a:gd name="connsiteY12264" fmla="*/ 467378 h 7209248"/>
              <a:gd name="connsiteX12265" fmla="*/ 4533404 w 7427256"/>
              <a:gd name="connsiteY12265" fmla="*/ 453939 h 7209248"/>
              <a:gd name="connsiteX12266" fmla="*/ 4540123 w 7427256"/>
              <a:gd name="connsiteY12266" fmla="*/ 449459 h 7209248"/>
              <a:gd name="connsiteX12267" fmla="*/ 3925292 w 7427256"/>
              <a:gd name="connsiteY12267" fmla="*/ 449459 h 7209248"/>
              <a:gd name="connsiteX12268" fmla="*/ 3928651 w 7427256"/>
              <a:gd name="connsiteY12268" fmla="*/ 453939 h 7209248"/>
              <a:gd name="connsiteX12269" fmla="*/ 3933131 w 7427256"/>
              <a:gd name="connsiteY12269" fmla="*/ 467378 h 7209248"/>
              <a:gd name="connsiteX12270" fmla="*/ 3924171 w 7427256"/>
              <a:gd name="connsiteY12270" fmla="*/ 462898 h 7209248"/>
              <a:gd name="connsiteX12271" fmla="*/ 3915212 w 7427256"/>
              <a:gd name="connsiteY12271" fmla="*/ 458418 h 7209248"/>
              <a:gd name="connsiteX12272" fmla="*/ 3924171 w 7427256"/>
              <a:gd name="connsiteY12272" fmla="*/ 453939 h 7209248"/>
              <a:gd name="connsiteX12273" fmla="*/ 3925292 w 7427256"/>
              <a:gd name="connsiteY12273" fmla="*/ 449459 h 7209248"/>
              <a:gd name="connsiteX12274" fmla="*/ 6156156 w 7427256"/>
              <a:gd name="connsiteY12274" fmla="*/ 448339 h 7209248"/>
              <a:gd name="connsiteX12275" fmla="*/ 6159516 w 7427256"/>
              <a:gd name="connsiteY12275" fmla="*/ 449459 h 7209248"/>
              <a:gd name="connsiteX12276" fmla="*/ 6163996 w 7427256"/>
              <a:gd name="connsiteY12276" fmla="*/ 453939 h 7209248"/>
              <a:gd name="connsiteX12277" fmla="*/ 6155036 w 7427256"/>
              <a:gd name="connsiteY12277" fmla="*/ 453939 h 7209248"/>
              <a:gd name="connsiteX12278" fmla="*/ 6156156 w 7427256"/>
              <a:gd name="connsiteY12278" fmla="*/ 448339 h 7209248"/>
              <a:gd name="connsiteX12279" fmla="*/ 5312862 w 7427256"/>
              <a:gd name="connsiteY12279" fmla="*/ 444979 h 7209248"/>
              <a:gd name="connsiteX12280" fmla="*/ 5321822 w 7427256"/>
              <a:gd name="connsiteY12280" fmla="*/ 444979 h 7209248"/>
              <a:gd name="connsiteX12281" fmla="*/ 5330780 w 7427256"/>
              <a:gd name="connsiteY12281" fmla="*/ 444979 h 7209248"/>
              <a:gd name="connsiteX12282" fmla="*/ 5330780 w 7427256"/>
              <a:gd name="connsiteY12282" fmla="*/ 453939 h 7209248"/>
              <a:gd name="connsiteX12283" fmla="*/ 5303903 w 7427256"/>
              <a:gd name="connsiteY12283" fmla="*/ 462898 h 7209248"/>
              <a:gd name="connsiteX12284" fmla="*/ 5294943 w 7427256"/>
              <a:gd name="connsiteY12284" fmla="*/ 462898 h 7209248"/>
              <a:gd name="connsiteX12285" fmla="*/ 5308383 w 7427256"/>
              <a:gd name="connsiteY12285" fmla="*/ 453939 h 7209248"/>
              <a:gd name="connsiteX12286" fmla="*/ 5312862 w 7427256"/>
              <a:gd name="connsiteY12286" fmla="*/ 444979 h 7209248"/>
              <a:gd name="connsiteX12287" fmla="*/ 4683472 w 7427256"/>
              <a:gd name="connsiteY12287" fmla="*/ 440499 h 7209248"/>
              <a:gd name="connsiteX12288" fmla="*/ 4685712 w 7427256"/>
              <a:gd name="connsiteY12288" fmla="*/ 444979 h 7209248"/>
              <a:gd name="connsiteX12289" fmla="*/ 4676753 w 7427256"/>
              <a:gd name="connsiteY12289" fmla="*/ 444979 h 7209248"/>
              <a:gd name="connsiteX12290" fmla="*/ 4683472 w 7427256"/>
              <a:gd name="connsiteY12290" fmla="*/ 440499 h 7209248"/>
              <a:gd name="connsiteX12291" fmla="*/ 4225428 w 7427256"/>
              <a:gd name="connsiteY12291" fmla="*/ 439660 h 7209248"/>
              <a:gd name="connsiteX12292" fmla="*/ 4255666 w 7427256"/>
              <a:gd name="connsiteY12292" fmla="*/ 453939 h 7209248"/>
              <a:gd name="connsiteX12293" fmla="*/ 4264625 w 7427256"/>
              <a:gd name="connsiteY12293" fmla="*/ 462898 h 7209248"/>
              <a:gd name="connsiteX12294" fmla="*/ 4260145 w 7427256"/>
              <a:gd name="connsiteY12294" fmla="*/ 462898 h 7209248"/>
              <a:gd name="connsiteX12295" fmla="*/ 4246706 w 7427256"/>
              <a:gd name="connsiteY12295" fmla="*/ 462898 h 7209248"/>
              <a:gd name="connsiteX12296" fmla="*/ 4246706 w 7427256"/>
              <a:gd name="connsiteY12296" fmla="*/ 471856 h 7209248"/>
              <a:gd name="connsiteX12297" fmla="*/ 4264625 w 7427256"/>
              <a:gd name="connsiteY12297" fmla="*/ 489775 h 7209248"/>
              <a:gd name="connsiteX12298" fmla="*/ 4228787 w 7427256"/>
              <a:gd name="connsiteY12298" fmla="*/ 489775 h 7209248"/>
              <a:gd name="connsiteX12299" fmla="*/ 4228787 w 7427256"/>
              <a:gd name="connsiteY12299" fmla="*/ 471856 h 7209248"/>
              <a:gd name="connsiteX12300" fmla="*/ 4224309 w 7427256"/>
              <a:gd name="connsiteY12300" fmla="*/ 467378 h 7209248"/>
              <a:gd name="connsiteX12301" fmla="*/ 4219829 w 7427256"/>
              <a:gd name="connsiteY12301" fmla="*/ 453939 h 7209248"/>
              <a:gd name="connsiteX12302" fmla="*/ 4219829 w 7427256"/>
              <a:gd name="connsiteY12302" fmla="*/ 440499 h 7209248"/>
              <a:gd name="connsiteX12303" fmla="*/ 4225428 w 7427256"/>
              <a:gd name="connsiteY12303" fmla="*/ 439660 h 7209248"/>
              <a:gd name="connsiteX12304" fmla="*/ 6298385 w 7427256"/>
              <a:gd name="connsiteY12304" fmla="*/ 436020 h 7209248"/>
              <a:gd name="connsiteX12305" fmla="*/ 6298385 w 7427256"/>
              <a:gd name="connsiteY12305" fmla="*/ 444979 h 7209248"/>
              <a:gd name="connsiteX12306" fmla="*/ 6293905 w 7427256"/>
              <a:gd name="connsiteY12306" fmla="*/ 440499 h 7209248"/>
              <a:gd name="connsiteX12307" fmla="*/ 6298385 w 7427256"/>
              <a:gd name="connsiteY12307" fmla="*/ 436020 h 7209248"/>
              <a:gd name="connsiteX12308" fmla="*/ 5091119 w 7427256"/>
              <a:gd name="connsiteY12308" fmla="*/ 436020 h 7209248"/>
              <a:gd name="connsiteX12309" fmla="*/ 5097840 w 7427256"/>
              <a:gd name="connsiteY12309" fmla="*/ 444979 h 7209248"/>
              <a:gd name="connsiteX12310" fmla="*/ 5097840 w 7427256"/>
              <a:gd name="connsiteY12310" fmla="*/ 453939 h 7209248"/>
              <a:gd name="connsiteX12311" fmla="*/ 5088880 w 7427256"/>
              <a:gd name="connsiteY12311" fmla="*/ 444979 h 7209248"/>
              <a:gd name="connsiteX12312" fmla="*/ 5091119 w 7427256"/>
              <a:gd name="connsiteY12312" fmla="*/ 436020 h 7209248"/>
              <a:gd name="connsiteX12313" fmla="*/ 3431410 w 7427256"/>
              <a:gd name="connsiteY12313" fmla="*/ 436020 h 7209248"/>
              <a:gd name="connsiteX12314" fmla="*/ 3440370 w 7427256"/>
              <a:gd name="connsiteY12314" fmla="*/ 444979 h 7209248"/>
              <a:gd name="connsiteX12315" fmla="*/ 3453809 w 7427256"/>
              <a:gd name="connsiteY12315" fmla="*/ 458418 h 7209248"/>
              <a:gd name="connsiteX12316" fmla="*/ 3467248 w 7427256"/>
              <a:gd name="connsiteY12316" fmla="*/ 471856 h 7209248"/>
              <a:gd name="connsiteX12317" fmla="*/ 3480686 w 7427256"/>
              <a:gd name="connsiteY12317" fmla="*/ 476336 h 7209248"/>
              <a:gd name="connsiteX12318" fmla="*/ 3516523 w 7427256"/>
              <a:gd name="connsiteY12318" fmla="*/ 480816 h 7209248"/>
              <a:gd name="connsiteX12319" fmla="*/ 3547881 w 7427256"/>
              <a:gd name="connsiteY12319" fmla="*/ 489775 h 7209248"/>
              <a:gd name="connsiteX12320" fmla="*/ 3565799 w 7427256"/>
              <a:gd name="connsiteY12320" fmla="*/ 489775 h 7209248"/>
              <a:gd name="connsiteX12321" fmla="*/ 3592677 w 7427256"/>
              <a:gd name="connsiteY12321" fmla="*/ 489775 h 7209248"/>
              <a:gd name="connsiteX12322" fmla="*/ 3601637 w 7427256"/>
              <a:gd name="connsiteY12322" fmla="*/ 480816 h 7209248"/>
              <a:gd name="connsiteX12323" fmla="*/ 3628515 w 7427256"/>
              <a:gd name="connsiteY12323" fmla="*/ 498735 h 7209248"/>
              <a:gd name="connsiteX12324" fmla="*/ 3646433 w 7427256"/>
              <a:gd name="connsiteY12324" fmla="*/ 507694 h 7209248"/>
              <a:gd name="connsiteX12325" fmla="*/ 3682270 w 7427256"/>
              <a:gd name="connsiteY12325" fmla="*/ 516653 h 7209248"/>
              <a:gd name="connsiteX12326" fmla="*/ 3691230 w 7427256"/>
              <a:gd name="connsiteY12326" fmla="*/ 525613 h 7209248"/>
              <a:gd name="connsiteX12327" fmla="*/ 3704669 w 7427256"/>
              <a:gd name="connsiteY12327" fmla="*/ 534572 h 7209248"/>
              <a:gd name="connsiteX12328" fmla="*/ 3718108 w 7427256"/>
              <a:gd name="connsiteY12328" fmla="*/ 534572 h 7209248"/>
              <a:gd name="connsiteX12329" fmla="*/ 3709149 w 7427256"/>
              <a:gd name="connsiteY12329" fmla="*/ 525613 h 7209248"/>
              <a:gd name="connsiteX12330" fmla="*/ 3700189 w 7427256"/>
              <a:gd name="connsiteY12330" fmla="*/ 516653 h 7209248"/>
              <a:gd name="connsiteX12331" fmla="*/ 3727068 w 7427256"/>
              <a:gd name="connsiteY12331" fmla="*/ 516653 h 7209248"/>
              <a:gd name="connsiteX12332" fmla="*/ 3736026 w 7427256"/>
              <a:gd name="connsiteY12332" fmla="*/ 525613 h 7209248"/>
              <a:gd name="connsiteX12333" fmla="*/ 3727068 w 7427256"/>
              <a:gd name="connsiteY12333" fmla="*/ 534572 h 7209248"/>
              <a:gd name="connsiteX12334" fmla="*/ 3771864 w 7427256"/>
              <a:gd name="connsiteY12334" fmla="*/ 534572 h 7209248"/>
              <a:gd name="connsiteX12335" fmla="*/ 3780823 w 7427256"/>
              <a:gd name="connsiteY12335" fmla="*/ 525613 h 7209248"/>
              <a:gd name="connsiteX12336" fmla="*/ 3780823 w 7427256"/>
              <a:gd name="connsiteY12336" fmla="*/ 534572 h 7209248"/>
              <a:gd name="connsiteX12337" fmla="*/ 3789782 w 7427256"/>
              <a:gd name="connsiteY12337" fmla="*/ 552491 h 7209248"/>
              <a:gd name="connsiteX12338" fmla="*/ 3789782 w 7427256"/>
              <a:gd name="connsiteY12338" fmla="*/ 561449 h 7209248"/>
              <a:gd name="connsiteX12339" fmla="*/ 3736026 w 7427256"/>
              <a:gd name="connsiteY12339" fmla="*/ 561449 h 7209248"/>
              <a:gd name="connsiteX12340" fmla="*/ 3664352 w 7427256"/>
              <a:gd name="connsiteY12340" fmla="*/ 561449 h 7209248"/>
              <a:gd name="connsiteX12341" fmla="*/ 3655393 w 7427256"/>
              <a:gd name="connsiteY12341" fmla="*/ 565929 h 7209248"/>
              <a:gd name="connsiteX12342" fmla="*/ 3664352 w 7427256"/>
              <a:gd name="connsiteY12342" fmla="*/ 552491 h 7209248"/>
              <a:gd name="connsiteX12343" fmla="*/ 3659872 w 7427256"/>
              <a:gd name="connsiteY12343" fmla="*/ 543532 h 7209248"/>
              <a:gd name="connsiteX12344" fmla="*/ 3650913 w 7427256"/>
              <a:gd name="connsiteY12344" fmla="*/ 543532 h 7209248"/>
              <a:gd name="connsiteX12345" fmla="*/ 3646433 w 7427256"/>
              <a:gd name="connsiteY12345" fmla="*/ 552491 h 7209248"/>
              <a:gd name="connsiteX12346" fmla="*/ 3655392 w 7427256"/>
              <a:gd name="connsiteY12346" fmla="*/ 565929 h 7209248"/>
              <a:gd name="connsiteX12347" fmla="*/ 3646433 w 7427256"/>
              <a:gd name="connsiteY12347" fmla="*/ 570409 h 7209248"/>
              <a:gd name="connsiteX12348" fmla="*/ 3655392 w 7427256"/>
              <a:gd name="connsiteY12348" fmla="*/ 588328 h 7209248"/>
              <a:gd name="connsiteX12349" fmla="*/ 3673311 w 7427256"/>
              <a:gd name="connsiteY12349" fmla="*/ 606246 h 7209248"/>
              <a:gd name="connsiteX12350" fmla="*/ 3673311 w 7427256"/>
              <a:gd name="connsiteY12350" fmla="*/ 619686 h 7209248"/>
              <a:gd name="connsiteX12351" fmla="*/ 3664352 w 7427256"/>
              <a:gd name="connsiteY12351" fmla="*/ 624165 h 7209248"/>
              <a:gd name="connsiteX12352" fmla="*/ 3664352 w 7427256"/>
              <a:gd name="connsiteY12352" fmla="*/ 633125 h 7209248"/>
              <a:gd name="connsiteX12353" fmla="*/ 3646433 w 7427256"/>
              <a:gd name="connsiteY12353" fmla="*/ 651044 h 7209248"/>
              <a:gd name="connsiteX12354" fmla="*/ 3628515 w 7427256"/>
              <a:gd name="connsiteY12354" fmla="*/ 642084 h 7209248"/>
              <a:gd name="connsiteX12355" fmla="*/ 3637473 w 7427256"/>
              <a:gd name="connsiteY12355" fmla="*/ 633125 h 7209248"/>
              <a:gd name="connsiteX12356" fmla="*/ 3646433 w 7427256"/>
              <a:gd name="connsiteY12356" fmla="*/ 642084 h 7209248"/>
              <a:gd name="connsiteX12357" fmla="*/ 3641953 w 7427256"/>
              <a:gd name="connsiteY12357" fmla="*/ 619686 h 7209248"/>
              <a:gd name="connsiteX12358" fmla="*/ 3628515 w 7427256"/>
              <a:gd name="connsiteY12358" fmla="*/ 615206 h 7209248"/>
              <a:gd name="connsiteX12359" fmla="*/ 3619556 w 7427256"/>
              <a:gd name="connsiteY12359" fmla="*/ 633125 h 7209248"/>
              <a:gd name="connsiteX12360" fmla="*/ 3610596 w 7427256"/>
              <a:gd name="connsiteY12360" fmla="*/ 642084 h 7209248"/>
              <a:gd name="connsiteX12361" fmla="*/ 3601637 w 7427256"/>
              <a:gd name="connsiteY12361" fmla="*/ 628645 h 7209248"/>
              <a:gd name="connsiteX12362" fmla="*/ 3601637 w 7427256"/>
              <a:gd name="connsiteY12362" fmla="*/ 615206 h 7209248"/>
              <a:gd name="connsiteX12363" fmla="*/ 3601637 w 7427256"/>
              <a:gd name="connsiteY12363" fmla="*/ 592807 h 7209248"/>
              <a:gd name="connsiteX12364" fmla="*/ 3583718 w 7427256"/>
              <a:gd name="connsiteY12364" fmla="*/ 588328 h 7209248"/>
              <a:gd name="connsiteX12365" fmla="*/ 3565799 w 7427256"/>
              <a:gd name="connsiteY12365" fmla="*/ 570409 h 7209248"/>
              <a:gd name="connsiteX12366" fmla="*/ 3574759 w 7427256"/>
              <a:gd name="connsiteY12366" fmla="*/ 543532 h 7209248"/>
              <a:gd name="connsiteX12367" fmla="*/ 3583718 w 7427256"/>
              <a:gd name="connsiteY12367" fmla="*/ 539052 h 7209248"/>
              <a:gd name="connsiteX12368" fmla="*/ 3583718 w 7427256"/>
              <a:gd name="connsiteY12368" fmla="*/ 534572 h 7209248"/>
              <a:gd name="connsiteX12369" fmla="*/ 3538922 w 7427256"/>
              <a:gd name="connsiteY12369" fmla="*/ 516653 h 7209248"/>
              <a:gd name="connsiteX12370" fmla="*/ 3521003 w 7427256"/>
              <a:gd name="connsiteY12370" fmla="*/ 516653 h 7209248"/>
              <a:gd name="connsiteX12371" fmla="*/ 3503084 w 7427256"/>
              <a:gd name="connsiteY12371" fmla="*/ 525613 h 7209248"/>
              <a:gd name="connsiteX12372" fmla="*/ 3498605 w 7427256"/>
              <a:gd name="connsiteY12372" fmla="*/ 525613 h 7209248"/>
              <a:gd name="connsiteX12373" fmla="*/ 3485166 w 7427256"/>
              <a:gd name="connsiteY12373" fmla="*/ 525613 h 7209248"/>
              <a:gd name="connsiteX12374" fmla="*/ 3476206 w 7427256"/>
              <a:gd name="connsiteY12374" fmla="*/ 534572 h 7209248"/>
              <a:gd name="connsiteX12375" fmla="*/ 3521003 w 7427256"/>
              <a:gd name="connsiteY12375" fmla="*/ 543532 h 7209248"/>
              <a:gd name="connsiteX12376" fmla="*/ 3529963 w 7427256"/>
              <a:gd name="connsiteY12376" fmla="*/ 552491 h 7209248"/>
              <a:gd name="connsiteX12377" fmla="*/ 3521003 w 7427256"/>
              <a:gd name="connsiteY12377" fmla="*/ 561449 h 7209248"/>
              <a:gd name="connsiteX12378" fmla="*/ 3503084 w 7427256"/>
              <a:gd name="connsiteY12378" fmla="*/ 561449 h 7209248"/>
              <a:gd name="connsiteX12379" fmla="*/ 3494125 w 7427256"/>
              <a:gd name="connsiteY12379" fmla="*/ 570409 h 7209248"/>
              <a:gd name="connsiteX12380" fmla="*/ 3503084 w 7427256"/>
              <a:gd name="connsiteY12380" fmla="*/ 579368 h 7209248"/>
              <a:gd name="connsiteX12381" fmla="*/ 3489645 w 7427256"/>
              <a:gd name="connsiteY12381" fmla="*/ 579368 h 7209248"/>
              <a:gd name="connsiteX12382" fmla="*/ 3476206 w 7427256"/>
              <a:gd name="connsiteY12382" fmla="*/ 570409 h 7209248"/>
              <a:gd name="connsiteX12383" fmla="*/ 3467248 w 7427256"/>
              <a:gd name="connsiteY12383" fmla="*/ 570409 h 7209248"/>
              <a:gd name="connsiteX12384" fmla="*/ 3453809 w 7427256"/>
              <a:gd name="connsiteY12384" fmla="*/ 579368 h 7209248"/>
              <a:gd name="connsiteX12385" fmla="*/ 3449329 w 7427256"/>
              <a:gd name="connsiteY12385" fmla="*/ 597287 h 7209248"/>
              <a:gd name="connsiteX12386" fmla="*/ 3440370 w 7427256"/>
              <a:gd name="connsiteY12386" fmla="*/ 588328 h 7209248"/>
              <a:gd name="connsiteX12387" fmla="*/ 3431410 w 7427256"/>
              <a:gd name="connsiteY12387" fmla="*/ 561449 h 7209248"/>
              <a:gd name="connsiteX12388" fmla="*/ 3431410 w 7427256"/>
              <a:gd name="connsiteY12388" fmla="*/ 552491 h 7209248"/>
              <a:gd name="connsiteX12389" fmla="*/ 3431410 w 7427256"/>
              <a:gd name="connsiteY12389" fmla="*/ 534572 h 7209248"/>
              <a:gd name="connsiteX12390" fmla="*/ 3431410 w 7427256"/>
              <a:gd name="connsiteY12390" fmla="*/ 525613 h 7209248"/>
              <a:gd name="connsiteX12391" fmla="*/ 3426930 w 7427256"/>
              <a:gd name="connsiteY12391" fmla="*/ 525613 h 7209248"/>
              <a:gd name="connsiteX12392" fmla="*/ 3422451 w 7427256"/>
              <a:gd name="connsiteY12392" fmla="*/ 534572 h 7209248"/>
              <a:gd name="connsiteX12393" fmla="*/ 3404532 w 7427256"/>
              <a:gd name="connsiteY12393" fmla="*/ 543532 h 7209248"/>
              <a:gd name="connsiteX12394" fmla="*/ 3386614 w 7427256"/>
              <a:gd name="connsiteY12394" fmla="*/ 534572 h 7209248"/>
              <a:gd name="connsiteX12395" fmla="*/ 3404532 w 7427256"/>
              <a:gd name="connsiteY12395" fmla="*/ 516653 h 7209248"/>
              <a:gd name="connsiteX12396" fmla="*/ 3422451 w 7427256"/>
              <a:gd name="connsiteY12396" fmla="*/ 507694 h 7209248"/>
              <a:gd name="connsiteX12397" fmla="*/ 3413491 w 7427256"/>
              <a:gd name="connsiteY12397" fmla="*/ 489775 h 7209248"/>
              <a:gd name="connsiteX12398" fmla="*/ 3395572 w 7427256"/>
              <a:gd name="connsiteY12398" fmla="*/ 471856 h 7209248"/>
              <a:gd name="connsiteX12399" fmla="*/ 3417971 w 7427256"/>
              <a:gd name="connsiteY12399" fmla="*/ 453939 h 7209248"/>
              <a:gd name="connsiteX12400" fmla="*/ 3426930 w 7427256"/>
              <a:gd name="connsiteY12400" fmla="*/ 449459 h 7209248"/>
              <a:gd name="connsiteX12401" fmla="*/ 3431410 w 7427256"/>
              <a:gd name="connsiteY12401" fmla="*/ 436020 h 7209248"/>
              <a:gd name="connsiteX12402" fmla="*/ 3198469 w 7427256"/>
              <a:gd name="connsiteY12402" fmla="*/ 436020 h 7209248"/>
              <a:gd name="connsiteX12403" fmla="*/ 3180550 w 7427256"/>
              <a:gd name="connsiteY12403" fmla="*/ 453939 h 7209248"/>
              <a:gd name="connsiteX12404" fmla="*/ 3171590 w 7427256"/>
              <a:gd name="connsiteY12404" fmla="*/ 449459 h 7209248"/>
              <a:gd name="connsiteX12405" fmla="*/ 3180550 w 7427256"/>
              <a:gd name="connsiteY12405" fmla="*/ 440499 h 7209248"/>
              <a:gd name="connsiteX12406" fmla="*/ 3198469 w 7427256"/>
              <a:gd name="connsiteY12406" fmla="*/ 436020 h 7209248"/>
              <a:gd name="connsiteX12407" fmla="*/ 3090957 w 7427256"/>
              <a:gd name="connsiteY12407" fmla="*/ 436020 h 7209248"/>
              <a:gd name="connsiteX12408" fmla="*/ 3090957 w 7427256"/>
              <a:gd name="connsiteY12408" fmla="*/ 444979 h 7209248"/>
              <a:gd name="connsiteX12409" fmla="*/ 3064078 w 7427256"/>
              <a:gd name="connsiteY12409" fmla="*/ 453939 h 7209248"/>
              <a:gd name="connsiteX12410" fmla="*/ 3041681 w 7427256"/>
              <a:gd name="connsiteY12410" fmla="*/ 444979 h 7209248"/>
              <a:gd name="connsiteX12411" fmla="*/ 3064078 w 7427256"/>
              <a:gd name="connsiteY12411" fmla="*/ 440499 h 7209248"/>
              <a:gd name="connsiteX12412" fmla="*/ 3090957 w 7427256"/>
              <a:gd name="connsiteY12412" fmla="*/ 436020 h 7209248"/>
              <a:gd name="connsiteX12413" fmla="*/ 2822177 w 7427256"/>
              <a:gd name="connsiteY12413" fmla="*/ 436020 h 7209248"/>
              <a:gd name="connsiteX12414" fmla="*/ 2822177 w 7427256"/>
              <a:gd name="connsiteY12414" fmla="*/ 444979 h 7209248"/>
              <a:gd name="connsiteX12415" fmla="*/ 2840096 w 7427256"/>
              <a:gd name="connsiteY12415" fmla="*/ 462898 h 7209248"/>
              <a:gd name="connsiteX12416" fmla="*/ 2858015 w 7427256"/>
              <a:gd name="connsiteY12416" fmla="*/ 480816 h 7209248"/>
              <a:gd name="connsiteX12417" fmla="*/ 2866975 w 7427256"/>
              <a:gd name="connsiteY12417" fmla="*/ 480816 h 7209248"/>
              <a:gd name="connsiteX12418" fmla="*/ 2902811 w 7427256"/>
              <a:gd name="connsiteY12418" fmla="*/ 480816 h 7209248"/>
              <a:gd name="connsiteX12419" fmla="*/ 2961047 w 7427256"/>
              <a:gd name="connsiteY12419" fmla="*/ 494255 h 7209248"/>
              <a:gd name="connsiteX12420" fmla="*/ 3001364 w 7427256"/>
              <a:gd name="connsiteY12420" fmla="*/ 507694 h 7209248"/>
              <a:gd name="connsiteX12421" fmla="*/ 3010323 w 7427256"/>
              <a:gd name="connsiteY12421" fmla="*/ 507694 h 7209248"/>
              <a:gd name="connsiteX12422" fmla="*/ 3019282 w 7427256"/>
              <a:gd name="connsiteY12422" fmla="*/ 507694 h 7209248"/>
              <a:gd name="connsiteX12423" fmla="*/ 3010323 w 7427256"/>
              <a:gd name="connsiteY12423" fmla="*/ 516653 h 7209248"/>
              <a:gd name="connsiteX12424" fmla="*/ 2965527 w 7427256"/>
              <a:gd name="connsiteY12424" fmla="*/ 516653 h 7209248"/>
              <a:gd name="connsiteX12425" fmla="*/ 2884893 w 7427256"/>
              <a:gd name="connsiteY12425" fmla="*/ 525613 h 7209248"/>
              <a:gd name="connsiteX12426" fmla="*/ 2866975 w 7427256"/>
              <a:gd name="connsiteY12426" fmla="*/ 534572 h 7209248"/>
              <a:gd name="connsiteX12427" fmla="*/ 2875934 w 7427256"/>
              <a:gd name="connsiteY12427" fmla="*/ 543532 h 7209248"/>
              <a:gd name="connsiteX12428" fmla="*/ 2866975 w 7427256"/>
              <a:gd name="connsiteY12428" fmla="*/ 561449 h 7209248"/>
              <a:gd name="connsiteX12429" fmla="*/ 2853535 w 7427256"/>
              <a:gd name="connsiteY12429" fmla="*/ 565929 h 7209248"/>
              <a:gd name="connsiteX12430" fmla="*/ 2849056 w 7427256"/>
              <a:gd name="connsiteY12430" fmla="*/ 570409 h 7209248"/>
              <a:gd name="connsiteX12431" fmla="*/ 2831137 w 7427256"/>
              <a:gd name="connsiteY12431" fmla="*/ 597287 h 7209248"/>
              <a:gd name="connsiteX12432" fmla="*/ 2831137 w 7427256"/>
              <a:gd name="connsiteY12432" fmla="*/ 561449 h 7209248"/>
              <a:gd name="connsiteX12433" fmla="*/ 2826657 w 7427256"/>
              <a:gd name="connsiteY12433" fmla="*/ 521133 h 7209248"/>
              <a:gd name="connsiteX12434" fmla="*/ 2808739 w 7427256"/>
              <a:gd name="connsiteY12434" fmla="*/ 516653 h 7209248"/>
              <a:gd name="connsiteX12435" fmla="*/ 2795300 w 7427256"/>
              <a:gd name="connsiteY12435" fmla="*/ 516653 h 7209248"/>
              <a:gd name="connsiteX12436" fmla="*/ 2813219 w 7427256"/>
              <a:gd name="connsiteY12436" fmla="*/ 507694 h 7209248"/>
              <a:gd name="connsiteX12437" fmla="*/ 2831137 w 7427256"/>
              <a:gd name="connsiteY12437" fmla="*/ 489775 h 7209248"/>
              <a:gd name="connsiteX12438" fmla="*/ 2822177 w 7427256"/>
              <a:gd name="connsiteY12438" fmla="*/ 462898 h 7209248"/>
              <a:gd name="connsiteX12439" fmla="*/ 2795300 w 7427256"/>
              <a:gd name="connsiteY12439" fmla="*/ 471856 h 7209248"/>
              <a:gd name="connsiteX12440" fmla="*/ 2795300 w 7427256"/>
              <a:gd name="connsiteY12440" fmla="*/ 462898 h 7209248"/>
              <a:gd name="connsiteX12441" fmla="*/ 2804260 w 7427256"/>
              <a:gd name="connsiteY12441" fmla="*/ 453939 h 7209248"/>
              <a:gd name="connsiteX12442" fmla="*/ 2813219 w 7427256"/>
              <a:gd name="connsiteY12442" fmla="*/ 453939 h 7209248"/>
              <a:gd name="connsiteX12443" fmla="*/ 2589236 w 7427256"/>
              <a:gd name="connsiteY12443" fmla="*/ 436020 h 7209248"/>
              <a:gd name="connsiteX12444" fmla="*/ 2562359 w 7427256"/>
              <a:gd name="connsiteY12444" fmla="*/ 453939 h 7209248"/>
              <a:gd name="connsiteX12445" fmla="*/ 2571318 w 7427256"/>
              <a:gd name="connsiteY12445" fmla="*/ 444979 h 7209248"/>
              <a:gd name="connsiteX12446" fmla="*/ 2481725 w 7427256"/>
              <a:gd name="connsiteY12446" fmla="*/ 436020 h 7209248"/>
              <a:gd name="connsiteX12447" fmla="*/ 2481725 w 7427256"/>
              <a:gd name="connsiteY12447" fmla="*/ 444979 h 7209248"/>
              <a:gd name="connsiteX12448" fmla="*/ 2454847 w 7427256"/>
              <a:gd name="connsiteY12448" fmla="*/ 453939 h 7209248"/>
              <a:gd name="connsiteX12449" fmla="*/ 2427969 w 7427256"/>
              <a:gd name="connsiteY12449" fmla="*/ 444979 h 7209248"/>
              <a:gd name="connsiteX12450" fmla="*/ 5241188 w 7427256"/>
              <a:gd name="connsiteY12450" fmla="*/ 427060 h 7209248"/>
              <a:gd name="connsiteX12451" fmla="*/ 5277026 w 7427256"/>
              <a:gd name="connsiteY12451" fmla="*/ 427060 h 7209248"/>
              <a:gd name="connsiteX12452" fmla="*/ 5259106 w 7427256"/>
              <a:gd name="connsiteY12452" fmla="*/ 436020 h 7209248"/>
              <a:gd name="connsiteX12453" fmla="*/ 5241188 w 7427256"/>
              <a:gd name="connsiteY12453" fmla="*/ 427060 h 7209248"/>
              <a:gd name="connsiteX12454" fmla="*/ 4578200 w 7427256"/>
              <a:gd name="connsiteY12454" fmla="*/ 427060 h 7209248"/>
              <a:gd name="connsiteX12455" fmla="*/ 4587160 w 7427256"/>
              <a:gd name="connsiteY12455" fmla="*/ 427060 h 7209248"/>
              <a:gd name="connsiteX12456" fmla="*/ 4605078 w 7427256"/>
              <a:gd name="connsiteY12456" fmla="*/ 427060 h 7209248"/>
              <a:gd name="connsiteX12457" fmla="*/ 4614038 w 7427256"/>
              <a:gd name="connsiteY12457" fmla="*/ 444979 h 7209248"/>
              <a:gd name="connsiteX12458" fmla="*/ 4605078 w 7427256"/>
              <a:gd name="connsiteY12458" fmla="*/ 444979 h 7209248"/>
              <a:gd name="connsiteX12459" fmla="*/ 4596119 w 7427256"/>
              <a:gd name="connsiteY12459" fmla="*/ 444979 h 7209248"/>
              <a:gd name="connsiteX12460" fmla="*/ 4578200 w 7427256"/>
              <a:gd name="connsiteY12460" fmla="*/ 436020 h 7209248"/>
              <a:gd name="connsiteX12461" fmla="*/ 3982407 w 7427256"/>
              <a:gd name="connsiteY12461" fmla="*/ 418101 h 7209248"/>
              <a:gd name="connsiteX12462" fmla="*/ 3986886 w 7427256"/>
              <a:gd name="connsiteY12462" fmla="*/ 422581 h 7209248"/>
              <a:gd name="connsiteX12463" fmla="*/ 3986886 w 7427256"/>
              <a:gd name="connsiteY12463" fmla="*/ 436020 h 7209248"/>
              <a:gd name="connsiteX12464" fmla="*/ 3982407 w 7427256"/>
              <a:gd name="connsiteY12464" fmla="*/ 444979 h 7209248"/>
              <a:gd name="connsiteX12465" fmla="*/ 3977927 w 7427256"/>
              <a:gd name="connsiteY12465" fmla="*/ 436020 h 7209248"/>
              <a:gd name="connsiteX12466" fmla="*/ 3977927 w 7427256"/>
              <a:gd name="connsiteY12466" fmla="*/ 422581 h 7209248"/>
              <a:gd name="connsiteX12467" fmla="*/ 3982407 w 7427256"/>
              <a:gd name="connsiteY12467" fmla="*/ 418101 h 7209248"/>
              <a:gd name="connsiteX12468" fmla="*/ 4793224 w 7427256"/>
              <a:gd name="connsiteY12468" fmla="*/ 409142 h 7209248"/>
              <a:gd name="connsiteX12469" fmla="*/ 4775305 w 7427256"/>
              <a:gd name="connsiteY12469" fmla="*/ 427060 h 7209248"/>
              <a:gd name="connsiteX12470" fmla="*/ 4793224 w 7427256"/>
              <a:gd name="connsiteY12470" fmla="*/ 427060 h 7209248"/>
              <a:gd name="connsiteX12471" fmla="*/ 4793224 w 7427256"/>
              <a:gd name="connsiteY12471" fmla="*/ 409142 h 7209248"/>
              <a:gd name="connsiteX12472" fmla="*/ 3718108 w 7427256"/>
              <a:gd name="connsiteY12472" fmla="*/ 409142 h 7209248"/>
              <a:gd name="connsiteX12473" fmla="*/ 3736026 w 7427256"/>
              <a:gd name="connsiteY12473" fmla="*/ 418101 h 7209248"/>
              <a:gd name="connsiteX12474" fmla="*/ 3736026 w 7427256"/>
              <a:gd name="connsiteY12474" fmla="*/ 427060 h 7209248"/>
              <a:gd name="connsiteX12475" fmla="*/ 3727068 w 7427256"/>
              <a:gd name="connsiteY12475" fmla="*/ 418101 h 7209248"/>
              <a:gd name="connsiteX12476" fmla="*/ 4927612 w 7427256"/>
              <a:gd name="connsiteY12476" fmla="*/ 400182 h 7209248"/>
              <a:gd name="connsiteX12477" fmla="*/ 4932092 w 7427256"/>
              <a:gd name="connsiteY12477" fmla="*/ 400182 h 7209248"/>
              <a:gd name="connsiteX12478" fmla="*/ 4936572 w 7427256"/>
              <a:gd name="connsiteY12478" fmla="*/ 409142 h 7209248"/>
              <a:gd name="connsiteX12479" fmla="*/ 4927612 w 7427256"/>
              <a:gd name="connsiteY12479" fmla="*/ 404662 h 7209248"/>
              <a:gd name="connsiteX12480" fmla="*/ 4927612 w 7427256"/>
              <a:gd name="connsiteY12480" fmla="*/ 400182 h 7209248"/>
              <a:gd name="connsiteX12481" fmla="*/ 4201910 w 7427256"/>
              <a:gd name="connsiteY12481" fmla="*/ 400182 h 7209248"/>
              <a:gd name="connsiteX12482" fmla="*/ 4219829 w 7427256"/>
              <a:gd name="connsiteY12482" fmla="*/ 404662 h 7209248"/>
              <a:gd name="connsiteX12483" fmla="*/ 4201910 w 7427256"/>
              <a:gd name="connsiteY12483" fmla="*/ 409142 h 7209248"/>
              <a:gd name="connsiteX12484" fmla="*/ 4192951 w 7427256"/>
              <a:gd name="connsiteY12484" fmla="*/ 409142 h 7209248"/>
              <a:gd name="connsiteX12485" fmla="*/ 4197430 w 7427256"/>
              <a:gd name="connsiteY12485" fmla="*/ 404662 h 7209248"/>
              <a:gd name="connsiteX12486" fmla="*/ 4201910 w 7427256"/>
              <a:gd name="connsiteY12486" fmla="*/ 400182 h 7209248"/>
              <a:gd name="connsiteX12487" fmla="*/ 5456211 w 7427256"/>
              <a:gd name="connsiteY12487" fmla="*/ 391224 h 7209248"/>
              <a:gd name="connsiteX12488" fmla="*/ 5465170 w 7427256"/>
              <a:gd name="connsiteY12488" fmla="*/ 400182 h 7209248"/>
              <a:gd name="connsiteX12489" fmla="*/ 5456211 w 7427256"/>
              <a:gd name="connsiteY12489" fmla="*/ 400182 h 7209248"/>
              <a:gd name="connsiteX12490" fmla="*/ 5456211 w 7427256"/>
              <a:gd name="connsiteY12490" fmla="*/ 391224 h 7209248"/>
              <a:gd name="connsiteX12491" fmla="*/ 5187432 w 7427256"/>
              <a:gd name="connsiteY12491" fmla="*/ 391224 h 7209248"/>
              <a:gd name="connsiteX12492" fmla="*/ 5200872 w 7427256"/>
              <a:gd name="connsiteY12492" fmla="*/ 404662 h 7209248"/>
              <a:gd name="connsiteX12493" fmla="*/ 5196392 w 7427256"/>
              <a:gd name="connsiteY12493" fmla="*/ 418101 h 7209248"/>
              <a:gd name="connsiteX12494" fmla="*/ 5196392 w 7427256"/>
              <a:gd name="connsiteY12494" fmla="*/ 427060 h 7209248"/>
              <a:gd name="connsiteX12495" fmla="*/ 5178472 w 7427256"/>
              <a:gd name="connsiteY12495" fmla="*/ 436020 h 7209248"/>
              <a:gd name="connsiteX12496" fmla="*/ 5178472 w 7427256"/>
              <a:gd name="connsiteY12496" fmla="*/ 418101 h 7209248"/>
              <a:gd name="connsiteX12497" fmla="*/ 5187432 w 7427256"/>
              <a:gd name="connsiteY12497" fmla="*/ 391224 h 7209248"/>
              <a:gd name="connsiteX12498" fmla="*/ 4918654 w 7427256"/>
              <a:gd name="connsiteY12498" fmla="*/ 382264 h 7209248"/>
              <a:gd name="connsiteX12499" fmla="*/ 4927612 w 7427256"/>
              <a:gd name="connsiteY12499" fmla="*/ 382264 h 7209248"/>
              <a:gd name="connsiteX12500" fmla="*/ 4927612 w 7427256"/>
              <a:gd name="connsiteY12500" fmla="*/ 391224 h 7209248"/>
              <a:gd name="connsiteX12501" fmla="*/ 4918654 w 7427256"/>
              <a:gd name="connsiteY12501" fmla="*/ 382264 h 7209248"/>
              <a:gd name="connsiteX12502" fmla="*/ 5832502 w 7427256"/>
              <a:gd name="connsiteY12502" fmla="*/ 373305 h 7209248"/>
              <a:gd name="connsiteX12503" fmla="*/ 5841460 w 7427256"/>
              <a:gd name="connsiteY12503" fmla="*/ 382264 h 7209248"/>
              <a:gd name="connsiteX12504" fmla="*/ 5836982 w 7427256"/>
              <a:gd name="connsiteY12504" fmla="*/ 386743 h 7209248"/>
              <a:gd name="connsiteX12505" fmla="*/ 5832502 w 7427256"/>
              <a:gd name="connsiteY12505" fmla="*/ 373305 h 7209248"/>
              <a:gd name="connsiteX12506" fmla="*/ 4640915 w 7427256"/>
              <a:gd name="connsiteY12506" fmla="*/ 373305 h 7209248"/>
              <a:gd name="connsiteX12507" fmla="*/ 4667793 w 7427256"/>
              <a:gd name="connsiteY12507" fmla="*/ 391224 h 7209248"/>
              <a:gd name="connsiteX12508" fmla="*/ 4631957 w 7427256"/>
              <a:gd name="connsiteY12508" fmla="*/ 382264 h 7209248"/>
              <a:gd name="connsiteX12509" fmla="*/ 6128158 w 7427256"/>
              <a:gd name="connsiteY12509" fmla="*/ 364346 h 7209248"/>
              <a:gd name="connsiteX12510" fmla="*/ 6141596 w 7427256"/>
              <a:gd name="connsiteY12510" fmla="*/ 368825 h 7209248"/>
              <a:gd name="connsiteX12511" fmla="*/ 6155036 w 7427256"/>
              <a:gd name="connsiteY12511" fmla="*/ 373305 h 7209248"/>
              <a:gd name="connsiteX12512" fmla="*/ 6146076 w 7427256"/>
              <a:gd name="connsiteY12512" fmla="*/ 400182 h 7209248"/>
              <a:gd name="connsiteX12513" fmla="*/ 6163996 w 7427256"/>
              <a:gd name="connsiteY12513" fmla="*/ 404662 h 7209248"/>
              <a:gd name="connsiteX12514" fmla="*/ 6159516 w 7427256"/>
              <a:gd name="connsiteY12514" fmla="*/ 409142 h 7209248"/>
              <a:gd name="connsiteX12515" fmla="*/ 6137118 w 7427256"/>
              <a:gd name="connsiteY12515" fmla="*/ 404662 h 7209248"/>
              <a:gd name="connsiteX12516" fmla="*/ 6132638 w 7427256"/>
              <a:gd name="connsiteY12516" fmla="*/ 391224 h 7209248"/>
              <a:gd name="connsiteX12517" fmla="*/ 6128158 w 7427256"/>
              <a:gd name="connsiteY12517" fmla="*/ 373305 h 7209248"/>
              <a:gd name="connsiteX12518" fmla="*/ 6128158 w 7427256"/>
              <a:gd name="connsiteY12518" fmla="*/ 364346 h 7209248"/>
              <a:gd name="connsiteX12519" fmla="*/ 4488607 w 7427256"/>
              <a:gd name="connsiteY12519" fmla="*/ 359866 h 7209248"/>
              <a:gd name="connsiteX12520" fmla="*/ 4488607 w 7427256"/>
              <a:gd name="connsiteY12520" fmla="*/ 364346 h 7209248"/>
              <a:gd name="connsiteX12521" fmla="*/ 4475168 w 7427256"/>
              <a:gd name="connsiteY12521" fmla="*/ 373305 h 7209248"/>
              <a:gd name="connsiteX12522" fmla="*/ 4461730 w 7427256"/>
              <a:gd name="connsiteY12522" fmla="*/ 373305 h 7209248"/>
              <a:gd name="connsiteX12523" fmla="*/ 4470688 w 7427256"/>
              <a:gd name="connsiteY12523" fmla="*/ 364346 h 7209248"/>
              <a:gd name="connsiteX12524" fmla="*/ 4488607 w 7427256"/>
              <a:gd name="connsiteY12524" fmla="*/ 359866 h 7209248"/>
              <a:gd name="connsiteX12525" fmla="*/ 4210870 w 7427256"/>
              <a:gd name="connsiteY12525" fmla="*/ 358746 h 7209248"/>
              <a:gd name="connsiteX12526" fmla="*/ 4215349 w 7427256"/>
              <a:gd name="connsiteY12526" fmla="*/ 364346 h 7209248"/>
              <a:gd name="connsiteX12527" fmla="*/ 4215349 w 7427256"/>
              <a:gd name="connsiteY12527" fmla="*/ 373305 h 7209248"/>
              <a:gd name="connsiteX12528" fmla="*/ 4206390 w 7427256"/>
              <a:gd name="connsiteY12528" fmla="*/ 368825 h 7209248"/>
              <a:gd name="connsiteX12529" fmla="*/ 4206390 w 7427256"/>
              <a:gd name="connsiteY12529" fmla="*/ 359866 h 7209248"/>
              <a:gd name="connsiteX12530" fmla="*/ 4210870 w 7427256"/>
              <a:gd name="connsiteY12530" fmla="*/ 358746 h 7209248"/>
              <a:gd name="connsiteX12531" fmla="*/ 5070961 w 7427256"/>
              <a:gd name="connsiteY12531" fmla="*/ 355386 h 7209248"/>
              <a:gd name="connsiteX12532" fmla="*/ 5079921 w 7427256"/>
              <a:gd name="connsiteY12532" fmla="*/ 364346 h 7209248"/>
              <a:gd name="connsiteX12533" fmla="*/ 5070961 w 7427256"/>
              <a:gd name="connsiteY12533" fmla="*/ 364346 h 7209248"/>
              <a:gd name="connsiteX12534" fmla="*/ 5062002 w 7427256"/>
              <a:gd name="connsiteY12534" fmla="*/ 364346 h 7209248"/>
              <a:gd name="connsiteX12535" fmla="*/ 4237747 w 7427256"/>
              <a:gd name="connsiteY12535" fmla="*/ 355386 h 7209248"/>
              <a:gd name="connsiteX12536" fmla="*/ 4313901 w 7427256"/>
              <a:gd name="connsiteY12536" fmla="*/ 359866 h 7209248"/>
              <a:gd name="connsiteX12537" fmla="*/ 4345259 w 7427256"/>
              <a:gd name="connsiteY12537" fmla="*/ 364346 h 7209248"/>
              <a:gd name="connsiteX12538" fmla="*/ 4381096 w 7427256"/>
              <a:gd name="connsiteY12538" fmla="*/ 359866 h 7209248"/>
              <a:gd name="connsiteX12539" fmla="*/ 4390056 w 7427256"/>
              <a:gd name="connsiteY12539" fmla="*/ 368825 h 7209248"/>
              <a:gd name="connsiteX12540" fmla="*/ 4367657 w 7427256"/>
              <a:gd name="connsiteY12540" fmla="*/ 368825 h 7209248"/>
              <a:gd name="connsiteX12541" fmla="*/ 4345259 w 7427256"/>
              <a:gd name="connsiteY12541" fmla="*/ 373305 h 7209248"/>
              <a:gd name="connsiteX12542" fmla="*/ 4336299 w 7427256"/>
              <a:gd name="connsiteY12542" fmla="*/ 409142 h 7209248"/>
              <a:gd name="connsiteX12543" fmla="*/ 4318380 w 7427256"/>
              <a:gd name="connsiteY12543" fmla="*/ 427060 h 7209248"/>
              <a:gd name="connsiteX12544" fmla="*/ 4309421 w 7427256"/>
              <a:gd name="connsiteY12544" fmla="*/ 418101 h 7209248"/>
              <a:gd name="connsiteX12545" fmla="*/ 4318380 w 7427256"/>
              <a:gd name="connsiteY12545" fmla="*/ 413621 h 7209248"/>
              <a:gd name="connsiteX12546" fmla="*/ 4309421 w 7427256"/>
              <a:gd name="connsiteY12546" fmla="*/ 409142 h 7209248"/>
              <a:gd name="connsiteX12547" fmla="*/ 4300463 w 7427256"/>
              <a:gd name="connsiteY12547" fmla="*/ 391224 h 7209248"/>
              <a:gd name="connsiteX12548" fmla="*/ 4282544 w 7427256"/>
              <a:gd name="connsiteY12548" fmla="*/ 382264 h 7209248"/>
              <a:gd name="connsiteX12549" fmla="*/ 4273584 w 7427256"/>
              <a:gd name="connsiteY12549" fmla="*/ 391224 h 7209248"/>
              <a:gd name="connsiteX12550" fmla="*/ 4273584 w 7427256"/>
              <a:gd name="connsiteY12550" fmla="*/ 382264 h 7209248"/>
              <a:gd name="connsiteX12551" fmla="*/ 4255666 w 7427256"/>
              <a:gd name="connsiteY12551" fmla="*/ 382264 h 7209248"/>
              <a:gd name="connsiteX12552" fmla="*/ 4237747 w 7427256"/>
              <a:gd name="connsiteY12552" fmla="*/ 373305 h 7209248"/>
              <a:gd name="connsiteX12553" fmla="*/ 4237747 w 7427256"/>
              <a:gd name="connsiteY12553" fmla="*/ 355386 h 7209248"/>
              <a:gd name="connsiteX12554" fmla="*/ 4811142 w 7427256"/>
              <a:gd name="connsiteY12554" fmla="*/ 346427 h 7209248"/>
              <a:gd name="connsiteX12555" fmla="*/ 4846978 w 7427256"/>
              <a:gd name="connsiteY12555" fmla="*/ 355386 h 7209248"/>
              <a:gd name="connsiteX12556" fmla="*/ 4855938 w 7427256"/>
              <a:gd name="connsiteY12556" fmla="*/ 364346 h 7209248"/>
              <a:gd name="connsiteX12557" fmla="*/ 4882816 w 7427256"/>
              <a:gd name="connsiteY12557" fmla="*/ 364346 h 7209248"/>
              <a:gd name="connsiteX12558" fmla="*/ 4891775 w 7427256"/>
              <a:gd name="connsiteY12558" fmla="*/ 382264 h 7209248"/>
              <a:gd name="connsiteX12559" fmla="*/ 4882816 w 7427256"/>
              <a:gd name="connsiteY12559" fmla="*/ 391224 h 7209248"/>
              <a:gd name="connsiteX12560" fmla="*/ 4864898 w 7427256"/>
              <a:gd name="connsiteY12560" fmla="*/ 400182 h 7209248"/>
              <a:gd name="connsiteX12561" fmla="*/ 4829061 w 7427256"/>
              <a:gd name="connsiteY12561" fmla="*/ 391224 h 7209248"/>
              <a:gd name="connsiteX12562" fmla="*/ 4806662 w 7427256"/>
              <a:gd name="connsiteY12562" fmla="*/ 377785 h 7209248"/>
              <a:gd name="connsiteX12563" fmla="*/ 4775305 w 7427256"/>
              <a:gd name="connsiteY12563" fmla="*/ 373305 h 7209248"/>
              <a:gd name="connsiteX12564" fmla="*/ 4766346 w 7427256"/>
              <a:gd name="connsiteY12564" fmla="*/ 364346 h 7209248"/>
              <a:gd name="connsiteX12565" fmla="*/ 4775305 w 7427256"/>
              <a:gd name="connsiteY12565" fmla="*/ 355386 h 7209248"/>
              <a:gd name="connsiteX12566" fmla="*/ 4811142 w 7427256"/>
              <a:gd name="connsiteY12566" fmla="*/ 346427 h 7209248"/>
              <a:gd name="connsiteX12567" fmla="*/ 4739468 w 7427256"/>
              <a:gd name="connsiteY12567" fmla="*/ 346427 h 7209248"/>
              <a:gd name="connsiteX12568" fmla="*/ 4748427 w 7427256"/>
              <a:gd name="connsiteY12568" fmla="*/ 355386 h 7209248"/>
              <a:gd name="connsiteX12569" fmla="*/ 4739468 w 7427256"/>
              <a:gd name="connsiteY12569" fmla="*/ 364346 h 7209248"/>
              <a:gd name="connsiteX12570" fmla="*/ 4748427 w 7427256"/>
              <a:gd name="connsiteY12570" fmla="*/ 382264 h 7209248"/>
              <a:gd name="connsiteX12571" fmla="*/ 4757386 w 7427256"/>
              <a:gd name="connsiteY12571" fmla="*/ 400182 h 7209248"/>
              <a:gd name="connsiteX12572" fmla="*/ 4775305 w 7427256"/>
              <a:gd name="connsiteY12572" fmla="*/ 400182 h 7209248"/>
              <a:gd name="connsiteX12573" fmla="*/ 4820101 w 7427256"/>
              <a:gd name="connsiteY12573" fmla="*/ 400182 h 7209248"/>
              <a:gd name="connsiteX12574" fmla="*/ 4882816 w 7427256"/>
              <a:gd name="connsiteY12574" fmla="*/ 418101 h 7209248"/>
              <a:gd name="connsiteX12575" fmla="*/ 4900735 w 7427256"/>
              <a:gd name="connsiteY12575" fmla="*/ 427060 h 7209248"/>
              <a:gd name="connsiteX12576" fmla="*/ 4905215 w 7427256"/>
              <a:gd name="connsiteY12576" fmla="*/ 431540 h 7209248"/>
              <a:gd name="connsiteX12577" fmla="*/ 4918654 w 7427256"/>
              <a:gd name="connsiteY12577" fmla="*/ 427060 h 7209248"/>
              <a:gd name="connsiteX12578" fmla="*/ 4936572 w 7427256"/>
              <a:gd name="connsiteY12578" fmla="*/ 427060 h 7209248"/>
              <a:gd name="connsiteX12579" fmla="*/ 4936572 w 7427256"/>
              <a:gd name="connsiteY12579" fmla="*/ 436020 h 7209248"/>
              <a:gd name="connsiteX12580" fmla="*/ 4927612 w 7427256"/>
              <a:gd name="connsiteY12580" fmla="*/ 436020 h 7209248"/>
              <a:gd name="connsiteX12581" fmla="*/ 4909694 w 7427256"/>
              <a:gd name="connsiteY12581" fmla="*/ 444979 h 7209248"/>
              <a:gd name="connsiteX12582" fmla="*/ 4896255 w 7427256"/>
              <a:gd name="connsiteY12582" fmla="*/ 458418 h 7209248"/>
              <a:gd name="connsiteX12583" fmla="*/ 4900735 w 7427256"/>
              <a:gd name="connsiteY12583" fmla="*/ 462898 h 7209248"/>
              <a:gd name="connsiteX12584" fmla="*/ 4954490 w 7427256"/>
              <a:gd name="connsiteY12584" fmla="*/ 453939 h 7209248"/>
              <a:gd name="connsiteX12585" fmla="*/ 4999286 w 7427256"/>
              <a:gd name="connsiteY12585" fmla="*/ 453939 h 7209248"/>
              <a:gd name="connsiteX12586" fmla="*/ 5003766 w 7427256"/>
              <a:gd name="connsiteY12586" fmla="*/ 467378 h 7209248"/>
              <a:gd name="connsiteX12587" fmla="*/ 4990328 w 7427256"/>
              <a:gd name="connsiteY12587" fmla="*/ 471856 h 7209248"/>
              <a:gd name="connsiteX12588" fmla="*/ 4963450 w 7427256"/>
              <a:gd name="connsiteY12588" fmla="*/ 471856 h 7209248"/>
              <a:gd name="connsiteX12589" fmla="*/ 4936572 w 7427256"/>
              <a:gd name="connsiteY12589" fmla="*/ 471856 h 7209248"/>
              <a:gd name="connsiteX12590" fmla="*/ 4918654 w 7427256"/>
              <a:gd name="connsiteY12590" fmla="*/ 485295 h 7209248"/>
              <a:gd name="connsiteX12591" fmla="*/ 4909694 w 7427256"/>
              <a:gd name="connsiteY12591" fmla="*/ 489775 h 7209248"/>
              <a:gd name="connsiteX12592" fmla="*/ 4900735 w 7427256"/>
              <a:gd name="connsiteY12592" fmla="*/ 498735 h 7209248"/>
              <a:gd name="connsiteX12593" fmla="*/ 4882816 w 7427256"/>
              <a:gd name="connsiteY12593" fmla="*/ 507694 h 7209248"/>
              <a:gd name="connsiteX12594" fmla="*/ 4873858 w 7427256"/>
              <a:gd name="connsiteY12594" fmla="*/ 525613 h 7209248"/>
              <a:gd name="connsiteX12595" fmla="*/ 4882816 w 7427256"/>
              <a:gd name="connsiteY12595" fmla="*/ 543532 h 7209248"/>
              <a:gd name="connsiteX12596" fmla="*/ 4873858 w 7427256"/>
              <a:gd name="connsiteY12596" fmla="*/ 561449 h 7209248"/>
              <a:gd name="connsiteX12597" fmla="*/ 4860418 w 7427256"/>
              <a:gd name="connsiteY12597" fmla="*/ 552491 h 7209248"/>
              <a:gd name="connsiteX12598" fmla="*/ 4846978 w 7427256"/>
              <a:gd name="connsiteY12598" fmla="*/ 552491 h 7209248"/>
              <a:gd name="connsiteX12599" fmla="*/ 4802182 w 7427256"/>
              <a:gd name="connsiteY12599" fmla="*/ 552491 h 7209248"/>
              <a:gd name="connsiteX12600" fmla="*/ 4784265 w 7427256"/>
              <a:gd name="connsiteY12600" fmla="*/ 534572 h 7209248"/>
              <a:gd name="connsiteX12601" fmla="*/ 4766346 w 7427256"/>
              <a:gd name="connsiteY12601" fmla="*/ 525613 h 7209248"/>
              <a:gd name="connsiteX12602" fmla="*/ 4757386 w 7427256"/>
              <a:gd name="connsiteY12602" fmla="*/ 516653 h 7209248"/>
              <a:gd name="connsiteX12603" fmla="*/ 4775305 w 7427256"/>
              <a:gd name="connsiteY12603" fmla="*/ 516653 h 7209248"/>
              <a:gd name="connsiteX12604" fmla="*/ 4811142 w 7427256"/>
              <a:gd name="connsiteY12604" fmla="*/ 525613 h 7209248"/>
              <a:gd name="connsiteX12605" fmla="*/ 4846978 w 7427256"/>
              <a:gd name="connsiteY12605" fmla="*/ 539052 h 7209248"/>
              <a:gd name="connsiteX12606" fmla="*/ 4864898 w 7427256"/>
              <a:gd name="connsiteY12606" fmla="*/ 534572 h 7209248"/>
              <a:gd name="connsiteX12607" fmla="*/ 4838020 w 7427256"/>
              <a:gd name="connsiteY12607" fmla="*/ 489775 h 7209248"/>
              <a:gd name="connsiteX12608" fmla="*/ 4829061 w 7427256"/>
              <a:gd name="connsiteY12608" fmla="*/ 471856 h 7209248"/>
              <a:gd name="connsiteX12609" fmla="*/ 4820101 w 7427256"/>
              <a:gd name="connsiteY12609" fmla="*/ 453939 h 7209248"/>
              <a:gd name="connsiteX12610" fmla="*/ 4811142 w 7427256"/>
              <a:gd name="connsiteY12610" fmla="*/ 453939 h 7209248"/>
              <a:gd name="connsiteX12611" fmla="*/ 4775305 w 7427256"/>
              <a:gd name="connsiteY12611" fmla="*/ 453939 h 7209248"/>
              <a:gd name="connsiteX12612" fmla="*/ 4793224 w 7427256"/>
              <a:gd name="connsiteY12612" fmla="*/ 462898 h 7209248"/>
              <a:gd name="connsiteX12613" fmla="*/ 4802182 w 7427256"/>
              <a:gd name="connsiteY12613" fmla="*/ 480816 h 7209248"/>
              <a:gd name="connsiteX12614" fmla="*/ 4788744 w 7427256"/>
              <a:gd name="connsiteY12614" fmla="*/ 498735 h 7209248"/>
              <a:gd name="connsiteX12615" fmla="*/ 4766346 w 7427256"/>
              <a:gd name="connsiteY12615" fmla="*/ 498735 h 7209248"/>
              <a:gd name="connsiteX12616" fmla="*/ 4757386 w 7427256"/>
              <a:gd name="connsiteY12616" fmla="*/ 494255 h 7209248"/>
              <a:gd name="connsiteX12617" fmla="*/ 4748427 w 7427256"/>
              <a:gd name="connsiteY12617" fmla="*/ 507694 h 7209248"/>
              <a:gd name="connsiteX12618" fmla="*/ 4739468 w 7427256"/>
              <a:gd name="connsiteY12618" fmla="*/ 516653 h 7209248"/>
              <a:gd name="connsiteX12619" fmla="*/ 4739468 w 7427256"/>
              <a:gd name="connsiteY12619" fmla="*/ 480816 h 7209248"/>
              <a:gd name="connsiteX12620" fmla="*/ 4730508 w 7427256"/>
              <a:gd name="connsiteY12620" fmla="*/ 444979 h 7209248"/>
              <a:gd name="connsiteX12621" fmla="*/ 4721549 w 7427256"/>
              <a:gd name="connsiteY12621" fmla="*/ 436020 h 7209248"/>
              <a:gd name="connsiteX12622" fmla="*/ 4694672 w 7427256"/>
              <a:gd name="connsiteY12622" fmla="*/ 427060 h 7209248"/>
              <a:gd name="connsiteX12623" fmla="*/ 4703631 w 7427256"/>
              <a:gd name="connsiteY12623" fmla="*/ 418101 h 7209248"/>
              <a:gd name="connsiteX12624" fmla="*/ 4717069 w 7427256"/>
              <a:gd name="connsiteY12624" fmla="*/ 422581 h 7209248"/>
              <a:gd name="connsiteX12625" fmla="*/ 4730508 w 7427256"/>
              <a:gd name="connsiteY12625" fmla="*/ 427060 h 7209248"/>
              <a:gd name="connsiteX12626" fmla="*/ 4739468 w 7427256"/>
              <a:gd name="connsiteY12626" fmla="*/ 427060 h 7209248"/>
              <a:gd name="connsiteX12627" fmla="*/ 4739468 w 7427256"/>
              <a:gd name="connsiteY12627" fmla="*/ 409142 h 7209248"/>
              <a:gd name="connsiteX12628" fmla="*/ 4726028 w 7427256"/>
              <a:gd name="connsiteY12628" fmla="*/ 386743 h 7209248"/>
              <a:gd name="connsiteX12629" fmla="*/ 4712589 w 7427256"/>
              <a:gd name="connsiteY12629" fmla="*/ 382264 h 7209248"/>
              <a:gd name="connsiteX12630" fmla="*/ 4721549 w 7427256"/>
              <a:gd name="connsiteY12630" fmla="*/ 373305 h 7209248"/>
              <a:gd name="connsiteX12631" fmla="*/ 4726028 w 7427256"/>
              <a:gd name="connsiteY12631" fmla="*/ 355386 h 7209248"/>
              <a:gd name="connsiteX12632" fmla="*/ 4739468 w 7427256"/>
              <a:gd name="connsiteY12632" fmla="*/ 346427 h 7209248"/>
              <a:gd name="connsiteX12633" fmla="*/ 4148154 w 7427256"/>
              <a:gd name="connsiteY12633" fmla="*/ 346427 h 7209248"/>
              <a:gd name="connsiteX12634" fmla="*/ 4166073 w 7427256"/>
              <a:gd name="connsiteY12634" fmla="*/ 355386 h 7209248"/>
              <a:gd name="connsiteX12635" fmla="*/ 4166073 w 7427256"/>
              <a:gd name="connsiteY12635" fmla="*/ 364346 h 7209248"/>
              <a:gd name="connsiteX12636" fmla="*/ 4148154 w 7427256"/>
              <a:gd name="connsiteY12636" fmla="*/ 355386 h 7209248"/>
              <a:gd name="connsiteX12637" fmla="*/ 4148154 w 7427256"/>
              <a:gd name="connsiteY12637" fmla="*/ 346427 h 7209248"/>
              <a:gd name="connsiteX12638" fmla="*/ 5890737 w 7427256"/>
              <a:gd name="connsiteY12638" fmla="*/ 337467 h 7209248"/>
              <a:gd name="connsiteX12639" fmla="*/ 5895217 w 7427256"/>
              <a:gd name="connsiteY12639" fmla="*/ 355386 h 7209248"/>
              <a:gd name="connsiteX12640" fmla="*/ 5895217 w 7427256"/>
              <a:gd name="connsiteY12640" fmla="*/ 364346 h 7209248"/>
              <a:gd name="connsiteX12641" fmla="*/ 5886257 w 7427256"/>
              <a:gd name="connsiteY12641" fmla="*/ 364346 h 7209248"/>
              <a:gd name="connsiteX12642" fmla="*/ 5886257 w 7427256"/>
              <a:gd name="connsiteY12642" fmla="*/ 355386 h 7209248"/>
              <a:gd name="connsiteX12643" fmla="*/ 5890737 w 7427256"/>
              <a:gd name="connsiteY12643" fmla="*/ 337467 h 7209248"/>
              <a:gd name="connsiteX12644" fmla="*/ 4685712 w 7427256"/>
              <a:gd name="connsiteY12644" fmla="*/ 332988 h 7209248"/>
              <a:gd name="connsiteX12645" fmla="*/ 4703631 w 7427256"/>
              <a:gd name="connsiteY12645" fmla="*/ 337467 h 7209248"/>
              <a:gd name="connsiteX12646" fmla="*/ 4685712 w 7427256"/>
              <a:gd name="connsiteY12646" fmla="*/ 346427 h 7209248"/>
              <a:gd name="connsiteX12647" fmla="*/ 4658834 w 7427256"/>
              <a:gd name="connsiteY12647" fmla="*/ 337467 h 7209248"/>
              <a:gd name="connsiteX12648" fmla="*/ 4667793 w 7427256"/>
              <a:gd name="connsiteY12648" fmla="*/ 337467 h 7209248"/>
              <a:gd name="connsiteX12649" fmla="*/ 4685712 w 7427256"/>
              <a:gd name="connsiteY12649" fmla="*/ 332988 h 7209248"/>
              <a:gd name="connsiteX12650" fmla="*/ 6092322 w 7427256"/>
              <a:gd name="connsiteY12650" fmla="*/ 328508 h 7209248"/>
              <a:gd name="connsiteX12651" fmla="*/ 6110239 w 7427256"/>
              <a:gd name="connsiteY12651" fmla="*/ 328508 h 7209248"/>
              <a:gd name="connsiteX12652" fmla="*/ 6128158 w 7427256"/>
              <a:gd name="connsiteY12652" fmla="*/ 332988 h 7209248"/>
              <a:gd name="connsiteX12653" fmla="*/ 6110239 w 7427256"/>
              <a:gd name="connsiteY12653" fmla="*/ 337467 h 7209248"/>
              <a:gd name="connsiteX12654" fmla="*/ 6096800 w 7427256"/>
              <a:gd name="connsiteY12654" fmla="*/ 332988 h 7209248"/>
              <a:gd name="connsiteX12655" fmla="*/ 6092322 w 7427256"/>
              <a:gd name="connsiteY12655" fmla="*/ 328508 h 7209248"/>
              <a:gd name="connsiteX12656" fmla="*/ 5626437 w 7427256"/>
              <a:gd name="connsiteY12656" fmla="*/ 328508 h 7209248"/>
              <a:gd name="connsiteX12657" fmla="*/ 5635397 w 7427256"/>
              <a:gd name="connsiteY12657" fmla="*/ 337467 h 7209248"/>
              <a:gd name="connsiteX12658" fmla="*/ 5626437 w 7427256"/>
              <a:gd name="connsiteY12658" fmla="*/ 337467 h 7209248"/>
              <a:gd name="connsiteX12659" fmla="*/ 5626437 w 7427256"/>
              <a:gd name="connsiteY12659" fmla="*/ 328508 h 7209248"/>
              <a:gd name="connsiteX12660" fmla="*/ 6226711 w 7427256"/>
              <a:gd name="connsiteY12660" fmla="*/ 319548 h 7209248"/>
              <a:gd name="connsiteX12661" fmla="*/ 6235670 w 7427256"/>
              <a:gd name="connsiteY12661" fmla="*/ 328508 h 7209248"/>
              <a:gd name="connsiteX12662" fmla="*/ 6226711 w 7427256"/>
              <a:gd name="connsiteY12662" fmla="*/ 328508 h 7209248"/>
              <a:gd name="connsiteX12663" fmla="*/ 6226711 w 7427256"/>
              <a:gd name="connsiteY12663" fmla="*/ 319548 h 7209248"/>
              <a:gd name="connsiteX12664" fmla="*/ 4291503 w 7427256"/>
              <a:gd name="connsiteY12664" fmla="*/ 319548 h 7209248"/>
              <a:gd name="connsiteX12665" fmla="*/ 4300463 w 7427256"/>
              <a:gd name="connsiteY12665" fmla="*/ 319548 h 7209248"/>
              <a:gd name="connsiteX12666" fmla="*/ 4291503 w 7427256"/>
              <a:gd name="connsiteY12666" fmla="*/ 328508 h 7209248"/>
              <a:gd name="connsiteX12667" fmla="*/ 4829061 w 7427256"/>
              <a:gd name="connsiteY12667" fmla="*/ 310589 h 7209248"/>
              <a:gd name="connsiteX12668" fmla="*/ 4838020 w 7427256"/>
              <a:gd name="connsiteY12668" fmla="*/ 310589 h 7209248"/>
              <a:gd name="connsiteX12669" fmla="*/ 4838020 w 7427256"/>
              <a:gd name="connsiteY12669" fmla="*/ 319548 h 7209248"/>
              <a:gd name="connsiteX12670" fmla="*/ 4829061 w 7427256"/>
              <a:gd name="connsiteY12670" fmla="*/ 319548 h 7209248"/>
              <a:gd name="connsiteX12671" fmla="*/ 4824581 w 7427256"/>
              <a:gd name="connsiteY12671" fmla="*/ 315069 h 7209248"/>
              <a:gd name="connsiteX12672" fmla="*/ 4829061 w 7427256"/>
              <a:gd name="connsiteY12672" fmla="*/ 310589 h 7209248"/>
              <a:gd name="connsiteX12673" fmla="*/ 4811142 w 7427256"/>
              <a:gd name="connsiteY12673" fmla="*/ 310589 h 7209248"/>
              <a:gd name="connsiteX12674" fmla="*/ 4815622 w 7427256"/>
              <a:gd name="connsiteY12674" fmla="*/ 315069 h 7209248"/>
              <a:gd name="connsiteX12675" fmla="*/ 4820101 w 7427256"/>
              <a:gd name="connsiteY12675" fmla="*/ 319548 h 7209248"/>
              <a:gd name="connsiteX12676" fmla="*/ 4802182 w 7427256"/>
              <a:gd name="connsiteY12676" fmla="*/ 328508 h 7209248"/>
              <a:gd name="connsiteX12677" fmla="*/ 4802182 w 7427256"/>
              <a:gd name="connsiteY12677" fmla="*/ 315069 h 7209248"/>
              <a:gd name="connsiteX12678" fmla="*/ 4811142 w 7427256"/>
              <a:gd name="connsiteY12678" fmla="*/ 310589 h 7209248"/>
              <a:gd name="connsiteX12679" fmla="*/ 4869937 w 7427256"/>
              <a:gd name="connsiteY12679" fmla="*/ 308350 h 7209248"/>
              <a:gd name="connsiteX12680" fmla="*/ 4882816 w 7427256"/>
              <a:gd name="connsiteY12680" fmla="*/ 310589 h 7209248"/>
              <a:gd name="connsiteX12681" fmla="*/ 4900735 w 7427256"/>
              <a:gd name="connsiteY12681" fmla="*/ 315069 h 7209248"/>
              <a:gd name="connsiteX12682" fmla="*/ 4909694 w 7427256"/>
              <a:gd name="connsiteY12682" fmla="*/ 319548 h 7209248"/>
              <a:gd name="connsiteX12683" fmla="*/ 4927612 w 7427256"/>
              <a:gd name="connsiteY12683" fmla="*/ 328508 h 7209248"/>
              <a:gd name="connsiteX12684" fmla="*/ 4932092 w 7427256"/>
              <a:gd name="connsiteY12684" fmla="*/ 328508 h 7209248"/>
              <a:gd name="connsiteX12685" fmla="*/ 4945532 w 7427256"/>
              <a:gd name="connsiteY12685" fmla="*/ 328508 h 7209248"/>
              <a:gd name="connsiteX12686" fmla="*/ 4945532 w 7427256"/>
              <a:gd name="connsiteY12686" fmla="*/ 364346 h 7209248"/>
              <a:gd name="connsiteX12687" fmla="*/ 4918654 w 7427256"/>
              <a:gd name="connsiteY12687" fmla="*/ 364346 h 7209248"/>
              <a:gd name="connsiteX12688" fmla="*/ 4900735 w 7427256"/>
              <a:gd name="connsiteY12688" fmla="*/ 355386 h 7209248"/>
              <a:gd name="connsiteX12689" fmla="*/ 4873858 w 7427256"/>
              <a:gd name="connsiteY12689" fmla="*/ 346427 h 7209248"/>
              <a:gd name="connsiteX12690" fmla="*/ 4846978 w 7427256"/>
              <a:gd name="connsiteY12690" fmla="*/ 346427 h 7209248"/>
              <a:gd name="connsiteX12691" fmla="*/ 4838020 w 7427256"/>
              <a:gd name="connsiteY12691" fmla="*/ 332988 h 7209248"/>
              <a:gd name="connsiteX12692" fmla="*/ 4838020 w 7427256"/>
              <a:gd name="connsiteY12692" fmla="*/ 328508 h 7209248"/>
              <a:gd name="connsiteX12693" fmla="*/ 4869937 w 7427256"/>
              <a:gd name="connsiteY12693" fmla="*/ 308350 h 7209248"/>
              <a:gd name="connsiteX12694" fmla="*/ 4739468 w 7427256"/>
              <a:gd name="connsiteY12694" fmla="*/ 301631 h 7209248"/>
              <a:gd name="connsiteX12695" fmla="*/ 4775305 w 7427256"/>
              <a:gd name="connsiteY12695" fmla="*/ 319548 h 7209248"/>
              <a:gd name="connsiteX12696" fmla="*/ 4757386 w 7427256"/>
              <a:gd name="connsiteY12696" fmla="*/ 319548 h 7209248"/>
              <a:gd name="connsiteX12697" fmla="*/ 4730508 w 7427256"/>
              <a:gd name="connsiteY12697" fmla="*/ 310589 h 7209248"/>
              <a:gd name="connsiteX12698" fmla="*/ 4515485 w 7427256"/>
              <a:gd name="connsiteY12698" fmla="*/ 256834 h 7209248"/>
              <a:gd name="connsiteX12699" fmla="*/ 4524445 w 7427256"/>
              <a:gd name="connsiteY12699" fmla="*/ 256834 h 7209248"/>
              <a:gd name="connsiteX12700" fmla="*/ 4533404 w 7427256"/>
              <a:gd name="connsiteY12700" fmla="*/ 265793 h 7209248"/>
              <a:gd name="connsiteX12701" fmla="*/ 4524445 w 7427256"/>
              <a:gd name="connsiteY12701" fmla="*/ 265793 h 7209248"/>
              <a:gd name="connsiteX12702" fmla="*/ 4515485 w 7427256"/>
              <a:gd name="connsiteY12702" fmla="*/ 256834 h 7209248"/>
              <a:gd name="connsiteX12703" fmla="*/ 6199832 w 7427256"/>
              <a:gd name="connsiteY12703" fmla="*/ 238915 h 7209248"/>
              <a:gd name="connsiteX12704" fmla="*/ 6208792 w 7427256"/>
              <a:gd name="connsiteY12704" fmla="*/ 247874 h 7209248"/>
              <a:gd name="connsiteX12705" fmla="*/ 6199832 w 7427256"/>
              <a:gd name="connsiteY12705" fmla="*/ 247874 h 7209248"/>
              <a:gd name="connsiteX12706" fmla="*/ 4685712 w 7427256"/>
              <a:gd name="connsiteY12706" fmla="*/ 185159 h 7209248"/>
              <a:gd name="connsiteX12707" fmla="*/ 4685712 w 7427256"/>
              <a:gd name="connsiteY12707" fmla="*/ 194119 h 7209248"/>
              <a:gd name="connsiteX12708" fmla="*/ 4685712 w 7427256"/>
              <a:gd name="connsiteY12708" fmla="*/ 203078 h 7209248"/>
              <a:gd name="connsiteX12709" fmla="*/ 4676753 w 7427256"/>
              <a:gd name="connsiteY12709" fmla="*/ 198598 h 7209248"/>
              <a:gd name="connsiteX12710" fmla="*/ 4676753 w 7427256"/>
              <a:gd name="connsiteY12710" fmla="*/ 194119 h 7209248"/>
              <a:gd name="connsiteX12711" fmla="*/ 4621877 w 7427256"/>
              <a:gd name="connsiteY12711" fmla="*/ 170600 h 7209248"/>
              <a:gd name="connsiteX12712" fmla="*/ 4622997 w 7427256"/>
              <a:gd name="connsiteY12712" fmla="*/ 176200 h 7209248"/>
              <a:gd name="connsiteX12713" fmla="*/ 4614038 w 7427256"/>
              <a:gd name="connsiteY12713" fmla="*/ 176200 h 7209248"/>
              <a:gd name="connsiteX12714" fmla="*/ 4618518 w 7427256"/>
              <a:gd name="connsiteY12714" fmla="*/ 171720 h 7209248"/>
              <a:gd name="connsiteX12715" fmla="*/ 4621877 w 7427256"/>
              <a:gd name="connsiteY12715" fmla="*/ 170600 h 7209248"/>
              <a:gd name="connsiteX12716" fmla="*/ 4690192 w 7427256"/>
              <a:gd name="connsiteY12716" fmla="*/ 167241 h 7209248"/>
              <a:gd name="connsiteX12717" fmla="*/ 4721549 w 7427256"/>
              <a:gd name="connsiteY12717" fmla="*/ 176200 h 7209248"/>
              <a:gd name="connsiteX12718" fmla="*/ 4726028 w 7427256"/>
              <a:gd name="connsiteY12718" fmla="*/ 180680 h 7209248"/>
              <a:gd name="connsiteX12719" fmla="*/ 4739468 w 7427256"/>
              <a:gd name="connsiteY12719" fmla="*/ 185159 h 7209248"/>
              <a:gd name="connsiteX12720" fmla="*/ 4761866 w 7427256"/>
              <a:gd name="connsiteY12720" fmla="*/ 189639 h 7209248"/>
              <a:gd name="connsiteX12721" fmla="*/ 4757386 w 7427256"/>
              <a:gd name="connsiteY12721" fmla="*/ 203078 h 7209248"/>
              <a:gd name="connsiteX12722" fmla="*/ 4757386 w 7427256"/>
              <a:gd name="connsiteY12722" fmla="*/ 212038 h 7209248"/>
              <a:gd name="connsiteX12723" fmla="*/ 4739468 w 7427256"/>
              <a:gd name="connsiteY12723" fmla="*/ 216517 h 7209248"/>
              <a:gd name="connsiteX12724" fmla="*/ 4712589 w 7427256"/>
              <a:gd name="connsiteY12724" fmla="*/ 212038 h 7209248"/>
              <a:gd name="connsiteX12725" fmla="*/ 4730508 w 7427256"/>
              <a:gd name="connsiteY12725" fmla="*/ 203078 h 7209248"/>
              <a:gd name="connsiteX12726" fmla="*/ 4748427 w 7427256"/>
              <a:gd name="connsiteY12726" fmla="*/ 203078 h 7209248"/>
              <a:gd name="connsiteX12727" fmla="*/ 4721549 w 7427256"/>
              <a:gd name="connsiteY12727" fmla="*/ 194119 h 7209248"/>
              <a:gd name="connsiteX12728" fmla="*/ 4703631 w 7427256"/>
              <a:gd name="connsiteY12728" fmla="*/ 185159 h 7209248"/>
              <a:gd name="connsiteX12729" fmla="*/ 4685712 w 7427256"/>
              <a:gd name="connsiteY12729" fmla="*/ 185159 h 7209248"/>
              <a:gd name="connsiteX12730" fmla="*/ 4667793 w 7427256"/>
              <a:gd name="connsiteY12730" fmla="*/ 194119 h 7209248"/>
              <a:gd name="connsiteX12731" fmla="*/ 4658834 w 7427256"/>
              <a:gd name="connsiteY12731" fmla="*/ 194119 h 7209248"/>
              <a:gd name="connsiteX12732" fmla="*/ 4658834 w 7427256"/>
              <a:gd name="connsiteY12732" fmla="*/ 180680 h 7209248"/>
              <a:gd name="connsiteX12733" fmla="*/ 4690192 w 7427256"/>
              <a:gd name="connsiteY12733" fmla="*/ 167241 h 7209248"/>
              <a:gd name="connsiteX12734" fmla="*/ 4555803 w 7427256"/>
              <a:gd name="connsiteY12734" fmla="*/ 158281 h 7209248"/>
              <a:gd name="connsiteX12735" fmla="*/ 4578200 w 7427256"/>
              <a:gd name="connsiteY12735" fmla="*/ 167241 h 7209248"/>
              <a:gd name="connsiteX12736" fmla="*/ 4578200 w 7427256"/>
              <a:gd name="connsiteY12736" fmla="*/ 176200 h 7209248"/>
              <a:gd name="connsiteX12737" fmla="*/ 4560281 w 7427256"/>
              <a:gd name="connsiteY12737" fmla="*/ 167241 h 7209248"/>
              <a:gd name="connsiteX12738" fmla="*/ 4555803 w 7427256"/>
              <a:gd name="connsiteY12738" fmla="*/ 158281 h 7209248"/>
              <a:gd name="connsiteX12739" fmla="*/ 4228787 w 7427256"/>
              <a:gd name="connsiteY12739" fmla="*/ 140362 h 7209248"/>
              <a:gd name="connsiteX12740" fmla="*/ 4237747 w 7427256"/>
              <a:gd name="connsiteY12740" fmla="*/ 140362 h 7209248"/>
              <a:gd name="connsiteX12741" fmla="*/ 4228787 w 7427256"/>
              <a:gd name="connsiteY12741" fmla="*/ 149322 h 7209248"/>
              <a:gd name="connsiteX12742" fmla="*/ 4228787 w 7427256"/>
              <a:gd name="connsiteY12742" fmla="*/ 140362 h 7209248"/>
              <a:gd name="connsiteX12743" fmla="*/ 4314741 w 7427256"/>
              <a:gd name="connsiteY12743" fmla="*/ 134483 h 7209248"/>
              <a:gd name="connsiteX12744" fmla="*/ 4327340 w 7427256"/>
              <a:gd name="connsiteY12744" fmla="*/ 140362 h 7209248"/>
              <a:gd name="connsiteX12745" fmla="*/ 4336299 w 7427256"/>
              <a:gd name="connsiteY12745" fmla="*/ 149322 h 7209248"/>
              <a:gd name="connsiteX12746" fmla="*/ 4354218 w 7427256"/>
              <a:gd name="connsiteY12746" fmla="*/ 149322 h 7209248"/>
              <a:gd name="connsiteX12747" fmla="*/ 4372137 w 7427256"/>
              <a:gd name="connsiteY12747" fmla="*/ 167241 h 7209248"/>
              <a:gd name="connsiteX12748" fmla="*/ 4372137 w 7427256"/>
              <a:gd name="connsiteY12748" fmla="*/ 176200 h 7209248"/>
              <a:gd name="connsiteX12749" fmla="*/ 4358698 w 7427256"/>
              <a:gd name="connsiteY12749" fmla="*/ 185159 h 7209248"/>
              <a:gd name="connsiteX12750" fmla="*/ 4336299 w 7427256"/>
              <a:gd name="connsiteY12750" fmla="*/ 185159 h 7209248"/>
              <a:gd name="connsiteX12751" fmla="*/ 4345259 w 7427256"/>
              <a:gd name="connsiteY12751" fmla="*/ 176200 h 7209248"/>
              <a:gd name="connsiteX12752" fmla="*/ 4354218 w 7427256"/>
              <a:gd name="connsiteY12752" fmla="*/ 167241 h 7209248"/>
              <a:gd name="connsiteX12753" fmla="*/ 4336299 w 7427256"/>
              <a:gd name="connsiteY12753" fmla="*/ 158281 h 7209248"/>
              <a:gd name="connsiteX12754" fmla="*/ 4318380 w 7427256"/>
              <a:gd name="connsiteY12754" fmla="*/ 149322 h 7209248"/>
              <a:gd name="connsiteX12755" fmla="*/ 4309421 w 7427256"/>
              <a:gd name="connsiteY12755" fmla="*/ 149322 h 7209248"/>
              <a:gd name="connsiteX12756" fmla="*/ 4300463 w 7427256"/>
              <a:gd name="connsiteY12756" fmla="*/ 162761 h 7209248"/>
              <a:gd name="connsiteX12757" fmla="*/ 4295983 w 7427256"/>
              <a:gd name="connsiteY12757" fmla="*/ 167241 h 7209248"/>
              <a:gd name="connsiteX12758" fmla="*/ 4291503 w 7427256"/>
              <a:gd name="connsiteY12758" fmla="*/ 158281 h 7209248"/>
              <a:gd name="connsiteX12759" fmla="*/ 4282544 w 7427256"/>
              <a:gd name="connsiteY12759" fmla="*/ 158281 h 7209248"/>
              <a:gd name="connsiteX12760" fmla="*/ 4264625 w 7427256"/>
              <a:gd name="connsiteY12760" fmla="*/ 158281 h 7209248"/>
              <a:gd name="connsiteX12761" fmla="*/ 4273584 w 7427256"/>
              <a:gd name="connsiteY12761" fmla="*/ 149322 h 7209248"/>
              <a:gd name="connsiteX12762" fmla="*/ 4304941 w 7427256"/>
              <a:gd name="connsiteY12762" fmla="*/ 135884 h 7209248"/>
              <a:gd name="connsiteX12763" fmla="*/ 4314741 w 7427256"/>
              <a:gd name="connsiteY12763" fmla="*/ 134483 h 7209248"/>
              <a:gd name="connsiteX12764" fmla="*/ 3521003 w 7427256"/>
              <a:gd name="connsiteY12764" fmla="*/ 113485 h 7209248"/>
              <a:gd name="connsiteX12765" fmla="*/ 3521003 w 7427256"/>
              <a:gd name="connsiteY12765" fmla="*/ 122445 h 7209248"/>
              <a:gd name="connsiteX12766" fmla="*/ 3516523 w 7427256"/>
              <a:gd name="connsiteY12766" fmla="*/ 122445 h 7209248"/>
              <a:gd name="connsiteX12767" fmla="*/ 3521003 w 7427256"/>
              <a:gd name="connsiteY12767" fmla="*/ 113485 h 7209248"/>
              <a:gd name="connsiteX12768" fmla="*/ 4058561 w 7427256"/>
              <a:gd name="connsiteY12768" fmla="*/ 95566 h 7209248"/>
              <a:gd name="connsiteX12769" fmla="*/ 4067520 w 7427256"/>
              <a:gd name="connsiteY12769" fmla="*/ 95566 h 7209248"/>
              <a:gd name="connsiteX12770" fmla="*/ 4067520 w 7427256"/>
              <a:gd name="connsiteY12770" fmla="*/ 104526 h 7209248"/>
              <a:gd name="connsiteX12771" fmla="*/ 4058561 w 7427256"/>
              <a:gd name="connsiteY12771" fmla="*/ 100046 h 7209248"/>
              <a:gd name="connsiteX12772" fmla="*/ 4058561 w 7427256"/>
              <a:gd name="connsiteY12772" fmla="*/ 95566 h 7209248"/>
              <a:gd name="connsiteX12773" fmla="*/ 3449329 w 7427256"/>
              <a:gd name="connsiteY12773" fmla="*/ 95566 h 7209248"/>
              <a:gd name="connsiteX12774" fmla="*/ 3458288 w 7427256"/>
              <a:gd name="connsiteY12774" fmla="*/ 95566 h 7209248"/>
              <a:gd name="connsiteX12775" fmla="*/ 3458288 w 7427256"/>
              <a:gd name="connsiteY12775" fmla="*/ 104526 h 7209248"/>
              <a:gd name="connsiteX12776" fmla="*/ 3449329 w 7427256"/>
              <a:gd name="connsiteY12776" fmla="*/ 100046 h 7209248"/>
              <a:gd name="connsiteX12777" fmla="*/ 3449329 w 7427256"/>
              <a:gd name="connsiteY12777" fmla="*/ 95566 h 7209248"/>
              <a:gd name="connsiteX12778" fmla="*/ 4153753 w 7427256"/>
              <a:gd name="connsiteY12778" fmla="*/ 89966 h 7209248"/>
              <a:gd name="connsiteX12779" fmla="*/ 4166073 w 7427256"/>
              <a:gd name="connsiteY12779" fmla="*/ 95566 h 7209248"/>
              <a:gd name="connsiteX12780" fmla="*/ 4170552 w 7427256"/>
              <a:gd name="connsiteY12780" fmla="*/ 104526 h 7209248"/>
              <a:gd name="connsiteX12781" fmla="*/ 4183991 w 7427256"/>
              <a:gd name="connsiteY12781" fmla="*/ 104526 h 7209248"/>
              <a:gd name="connsiteX12782" fmla="*/ 4206390 w 7427256"/>
              <a:gd name="connsiteY12782" fmla="*/ 109005 h 7209248"/>
              <a:gd name="connsiteX12783" fmla="*/ 4206390 w 7427256"/>
              <a:gd name="connsiteY12783" fmla="*/ 126924 h 7209248"/>
              <a:gd name="connsiteX12784" fmla="*/ 4188471 w 7427256"/>
              <a:gd name="connsiteY12784" fmla="*/ 144842 h 7209248"/>
              <a:gd name="connsiteX12785" fmla="*/ 4161593 w 7427256"/>
              <a:gd name="connsiteY12785" fmla="*/ 140362 h 7209248"/>
              <a:gd name="connsiteX12786" fmla="*/ 4148154 w 7427256"/>
              <a:gd name="connsiteY12786" fmla="*/ 126924 h 7209248"/>
              <a:gd name="connsiteX12787" fmla="*/ 4157113 w 7427256"/>
              <a:gd name="connsiteY12787" fmla="*/ 122445 h 7209248"/>
              <a:gd name="connsiteX12788" fmla="*/ 4166073 w 7427256"/>
              <a:gd name="connsiteY12788" fmla="*/ 113485 h 7209248"/>
              <a:gd name="connsiteX12789" fmla="*/ 4157113 w 7427256"/>
              <a:gd name="connsiteY12789" fmla="*/ 113485 h 7209248"/>
              <a:gd name="connsiteX12790" fmla="*/ 4148154 w 7427256"/>
              <a:gd name="connsiteY12790" fmla="*/ 113485 h 7209248"/>
              <a:gd name="connsiteX12791" fmla="*/ 4130236 w 7427256"/>
              <a:gd name="connsiteY12791" fmla="*/ 104526 h 7209248"/>
              <a:gd name="connsiteX12792" fmla="*/ 4112317 w 7427256"/>
              <a:gd name="connsiteY12792" fmla="*/ 113485 h 7209248"/>
              <a:gd name="connsiteX12793" fmla="*/ 4098878 w 7427256"/>
              <a:gd name="connsiteY12793" fmla="*/ 117965 h 7209248"/>
              <a:gd name="connsiteX12794" fmla="*/ 4103358 w 7427256"/>
              <a:gd name="connsiteY12794" fmla="*/ 104526 h 7209248"/>
              <a:gd name="connsiteX12795" fmla="*/ 4134716 w 7427256"/>
              <a:gd name="connsiteY12795" fmla="*/ 91087 h 7209248"/>
              <a:gd name="connsiteX12796" fmla="*/ 4153753 w 7427256"/>
              <a:gd name="connsiteY12796" fmla="*/ 89966 h 7209248"/>
              <a:gd name="connsiteX12797" fmla="*/ 3535561 w 7427256"/>
              <a:gd name="connsiteY12797" fmla="*/ 89687 h 7209248"/>
              <a:gd name="connsiteX12798" fmla="*/ 3552361 w 7427256"/>
              <a:gd name="connsiteY12798" fmla="*/ 95566 h 7209248"/>
              <a:gd name="connsiteX12799" fmla="*/ 3574759 w 7427256"/>
              <a:gd name="connsiteY12799" fmla="*/ 113485 h 7209248"/>
              <a:gd name="connsiteX12800" fmla="*/ 3597157 w 7427256"/>
              <a:gd name="connsiteY12800" fmla="*/ 113485 h 7209248"/>
              <a:gd name="connsiteX12801" fmla="*/ 3601637 w 7427256"/>
              <a:gd name="connsiteY12801" fmla="*/ 122445 h 7209248"/>
              <a:gd name="connsiteX12802" fmla="*/ 3592677 w 7427256"/>
              <a:gd name="connsiteY12802" fmla="*/ 135884 h 7209248"/>
              <a:gd name="connsiteX12803" fmla="*/ 3574759 w 7427256"/>
              <a:gd name="connsiteY12803" fmla="*/ 140362 h 7209248"/>
              <a:gd name="connsiteX12804" fmla="*/ 3547881 w 7427256"/>
              <a:gd name="connsiteY12804" fmla="*/ 140362 h 7209248"/>
              <a:gd name="connsiteX12805" fmla="*/ 3565799 w 7427256"/>
              <a:gd name="connsiteY12805" fmla="*/ 131404 h 7209248"/>
              <a:gd name="connsiteX12806" fmla="*/ 3583718 w 7427256"/>
              <a:gd name="connsiteY12806" fmla="*/ 122445 h 7209248"/>
              <a:gd name="connsiteX12807" fmla="*/ 3556841 w 7427256"/>
              <a:gd name="connsiteY12807" fmla="*/ 113485 h 7209248"/>
              <a:gd name="connsiteX12808" fmla="*/ 3538922 w 7427256"/>
              <a:gd name="connsiteY12808" fmla="*/ 104526 h 7209248"/>
              <a:gd name="connsiteX12809" fmla="*/ 3521003 w 7427256"/>
              <a:gd name="connsiteY12809" fmla="*/ 104526 h 7209248"/>
              <a:gd name="connsiteX12810" fmla="*/ 3503084 w 7427256"/>
              <a:gd name="connsiteY12810" fmla="*/ 113485 h 7209248"/>
              <a:gd name="connsiteX12811" fmla="*/ 3489645 w 7427256"/>
              <a:gd name="connsiteY12811" fmla="*/ 117965 h 7209248"/>
              <a:gd name="connsiteX12812" fmla="*/ 3494125 w 7427256"/>
              <a:gd name="connsiteY12812" fmla="*/ 104526 h 7209248"/>
              <a:gd name="connsiteX12813" fmla="*/ 3525483 w 7427256"/>
              <a:gd name="connsiteY12813" fmla="*/ 91087 h 7209248"/>
              <a:gd name="connsiteX12814" fmla="*/ 3535561 w 7427256"/>
              <a:gd name="connsiteY12814" fmla="*/ 89687 h 7209248"/>
              <a:gd name="connsiteX12815" fmla="*/ 4004805 w 7427256"/>
              <a:gd name="connsiteY12815" fmla="*/ 77648 h 7209248"/>
              <a:gd name="connsiteX12816" fmla="*/ 4022724 w 7427256"/>
              <a:gd name="connsiteY12816" fmla="*/ 86607 h 7209248"/>
              <a:gd name="connsiteX12817" fmla="*/ 4022724 w 7427256"/>
              <a:gd name="connsiteY12817" fmla="*/ 95566 h 7209248"/>
              <a:gd name="connsiteX12818" fmla="*/ 4004805 w 7427256"/>
              <a:gd name="connsiteY12818" fmla="*/ 86607 h 7209248"/>
              <a:gd name="connsiteX12819" fmla="*/ 4004805 w 7427256"/>
              <a:gd name="connsiteY12819" fmla="*/ 77648 h 7209248"/>
              <a:gd name="connsiteX12820" fmla="*/ 3391094 w 7427256"/>
              <a:gd name="connsiteY12820" fmla="*/ 77648 h 7209248"/>
              <a:gd name="connsiteX12821" fmla="*/ 3413491 w 7427256"/>
              <a:gd name="connsiteY12821" fmla="*/ 86607 h 7209248"/>
              <a:gd name="connsiteX12822" fmla="*/ 3413491 w 7427256"/>
              <a:gd name="connsiteY12822" fmla="*/ 95566 h 7209248"/>
              <a:gd name="connsiteX12823" fmla="*/ 3395572 w 7427256"/>
              <a:gd name="connsiteY12823" fmla="*/ 86607 h 7209248"/>
              <a:gd name="connsiteX12824" fmla="*/ 3391094 w 7427256"/>
              <a:gd name="connsiteY12824" fmla="*/ 77648 h 7209248"/>
              <a:gd name="connsiteX12825" fmla="*/ 5429334 w 7427256"/>
              <a:gd name="connsiteY12825" fmla="*/ 32851 h 7209248"/>
              <a:gd name="connsiteX12826" fmla="*/ 5429334 w 7427256"/>
              <a:gd name="connsiteY12826" fmla="*/ 41811 h 7209248"/>
              <a:gd name="connsiteX12827" fmla="*/ 5429334 w 7427256"/>
              <a:gd name="connsiteY12827" fmla="*/ 50770 h 7209248"/>
              <a:gd name="connsiteX12828" fmla="*/ 5420374 w 7427256"/>
              <a:gd name="connsiteY12828" fmla="*/ 41811 h 7209248"/>
              <a:gd name="connsiteX12829" fmla="*/ 5429334 w 7427256"/>
              <a:gd name="connsiteY12829" fmla="*/ 32851 h 7209248"/>
              <a:gd name="connsiteX12830" fmla="*/ 5429334 w 7427256"/>
              <a:gd name="connsiteY12830" fmla="*/ 14933 h 7209248"/>
              <a:gd name="connsiteX12831" fmla="*/ 5456211 w 7427256"/>
              <a:gd name="connsiteY12831" fmla="*/ 23892 h 7209248"/>
              <a:gd name="connsiteX12832" fmla="*/ 5469650 w 7427256"/>
              <a:gd name="connsiteY12832" fmla="*/ 28372 h 7209248"/>
              <a:gd name="connsiteX12833" fmla="*/ 5483089 w 7427256"/>
              <a:gd name="connsiteY12833" fmla="*/ 32851 h 7209248"/>
              <a:gd name="connsiteX12834" fmla="*/ 5501008 w 7427256"/>
              <a:gd name="connsiteY12834" fmla="*/ 37331 h 7209248"/>
              <a:gd name="connsiteX12835" fmla="*/ 5501008 w 7427256"/>
              <a:gd name="connsiteY12835" fmla="*/ 41811 h 7209248"/>
              <a:gd name="connsiteX12836" fmla="*/ 5501008 w 7427256"/>
              <a:gd name="connsiteY12836" fmla="*/ 59730 h 7209248"/>
              <a:gd name="connsiteX12837" fmla="*/ 5478609 w 7427256"/>
              <a:gd name="connsiteY12837" fmla="*/ 59730 h 7209248"/>
              <a:gd name="connsiteX12838" fmla="*/ 5456211 w 7427256"/>
              <a:gd name="connsiteY12838" fmla="*/ 59730 h 7209248"/>
              <a:gd name="connsiteX12839" fmla="*/ 5474130 w 7427256"/>
              <a:gd name="connsiteY12839" fmla="*/ 50770 h 7209248"/>
              <a:gd name="connsiteX12840" fmla="*/ 5492048 w 7427256"/>
              <a:gd name="connsiteY12840" fmla="*/ 50770 h 7209248"/>
              <a:gd name="connsiteX12841" fmla="*/ 5465170 w 7427256"/>
              <a:gd name="connsiteY12841" fmla="*/ 41811 h 7209248"/>
              <a:gd name="connsiteX12842" fmla="*/ 5447251 w 7427256"/>
              <a:gd name="connsiteY12842" fmla="*/ 32851 h 7209248"/>
              <a:gd name="connsiteX12843" fmla="*/ 5429334 w 7427256"/>
              <a:gd name="connsiteY12843" fmla="*/ 23892 h 7209248"/>
              <a:gd name="connsiteX12844" fmla="*/ 5406934 w 7427256"/>
              <a:gd name="connsiteY12844" fmla="*/ 32851 h 7209248"/>
              <a:gd name="connsiteX12845" fmla="*/ 5397976 w 7427256"/>
              <a:gd name="connsiteY12845" fmla="*/ 37331 h 7209248"/>
              <a:gd name="connsiteX12846" fmla="*/ 5402454 w 7427256"/>
              <a:gd name="connsiteY12846" fmla="*/ 23892 h 7209248"/>
              <a:gd name="connsiteX12847" fmla="*/ 5429334 w 7427256"/>
              <a:gd name="connsiteY12847" fmla="*/ 14933 h 7209248"/>
              <a:gd name="connsiteX12848" fmla="*/ 5366618 w 7427256"/>
              <a:gd name="connsiteY12848" fmla="*/ 14933 h 7209248"/>
              <a:gd name="connsiteX12849" fmla="*/ 5357658 w 7427256"/>
              <a:gd name="connsiteY12849" fmla="*/ 23892 h 7209248"/>
              <a:gd name="connsiteX12850" fmla="*/ 5366618 w 7427256"/>
              <a:gd name="connsiteY12850" fmla="*/ 14933 h 7209248"/>
              <a:gd name="connsiteX12851" fmla="*/ 5307262 w 7427256"/>
              <a:gd name="connsiteY12851" fmla="*/ 373 h 7209248"/>
              <a:gd name="connsiteX12852" fmla="*/ 5321822 w 7427256"/>
              <a:gd name="connsiteY12852" fmla="*/ 5973 h 7209248"/>
              <a:gd name="connsiteX12853" fmla="*/ 5321822 w 7427256"/>
              <a:gd name="connsiteY12853" fmla="*/ 23892 h 7209248"/>
              <a:gd name="connsiteX12854" fmla="*/ 5303903 w 7427256"/>
              <a:gd name="connsiteY12854" fmla="*/ 10453 h 7209248"/>
              <a:gd name="connsiteX12855" fmla="*/ 5299423 w 7427256"/>
              <a:gd name="connsiteY12855" fmla="*/ 1494 h 7209248"/>
              <a:gd name="connsiteX12856" fmla="*/ 5307262 w 7427256"/>
              <a:gd name="connsiteY12856" fmla="*/ 373 h 720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Lst>
            <a:rect l="l" t="t" r="r" b="b"/>
            <a:pathLst>
              <a:path w="7427256" h="7209248">
                <a:moveTo>
                  <a:pt x="3897293" y="7204768"/>
                </a:moveTo>
                <a:cubicBezTo>
                  <a:pt x="3900280" y="7204768"/>
                  <a:pt x="3903266" y="7206262"/>
                  <a:pt x="3906253" y="7209248"/>
                </a:cubicBezTo>
                <a:lnTo>
                  <a:pt x="3897293" y="7209248"/>
                </a:lnTo>
                <a:lnTo>
                  <a:pt x="3888335" y="7209248"/>
                </a:lnTo>
                <a:cubicBezTo>
                  <a:pt x="3891322" y="7206262"/>
                  <a:pt x="3894307" y="7204768"/>
                  <a:pt x="3897293" y="7204768"/>
                </a:cubicBezTo>
                <a:close/>
                <a:moveTo>
                  <a:pt x="3108875" y="7083818"/>
                </a:moveTo>
                <a:lnTo>
                  <a:pt x="3117835" y="7083818"/>
                </a:lnTo>
                <a:cubicBezTo>
                  <a:pt x="3117835" y="7083818"/>
                  <a:pt x="3117835" y="7086804"/>
                  <a:pt x="3117835" y="7092776"/>
                </a:cubicBezTo>
                <a:close/>
                <a:moveTo>
                  <a:pt x="3305980" y="7021102"/>
                </a:moveTo>
                <a:lnTo>
                  <a:pt x="3323898" y="7030062"/>
                </a:lnTo>
                <a:cubicBezTo>
                  <a:pt x="3323898" y="7030062"/>
                  <a:pt x="3317927" y="7030062"/>
                  <a:pt x="3305980" y="7030062"/>
                </a:cubicBezTo>
                <a:cubicBezTo>
                  <a:pt x="3305980" y="7024090"/>
                  <a:pt x="3305980" y="7021102"/>
                  <a:pt x="3305980" y="7021102"/>
                </a:cubicBezTo>
                <a:close/>
                <a:moveTo>
                  <a:pt x="3570279" y="7016624"/>
                </a:moveTo>
                <a:cubicBezTo>
                  <a:pt x="3573265" y="7016624"/>
                  <a:pt x="3577745" y="7018116"/>
                  <a:pt x="3583718" y="7021102"/>
                </a:cubicBezTo>
                <a:lnTo>
                  <a:pt x="3574759" y="7030062"/>
                </a:lnTo>
                <a:cubicBezTo>
                  <a:pt x="3568786" y="7030062"/>
                  <a:pt x="3565799" y="7027076"/>
                  <a:pt x="3565799" y="7021102"/>
                </a:cubicBezTo>
                <a:cubicBezTo>
                  <a:pt x="3565799" y="7018116"/>
                  <a:pt x="3567294" y="7016624"/>
                  <a:pt x="3570279" y="7016624"/>
                </a:cubicBezTo>
                <a:close/>
                <a:moveTo>
                  <a:pt x="3261183" y="7012144"/>
                </a:moveTo>
                <a:cubicBezTo>
                  <a:pt x="3261183" y="7012144"/>
                  <a:pt x="3264170" y="7013636"/>
                  <a:pt x="3270143" y="7016624"/>
                </a:cubicBezTo>
                <a:cubicBezTo>
                  <a:pt x="3276116" y="7019610"/>
                  <a:pt x="3279102" y="7021102"/>
                  <a:pt x="3279102" y="7021102"/>
                </a:cubicBezTo>
                <a:lnTo>
                  <a:pt x="3261183" y="7021102"/>
                </a:lnTo>
                <a:close/>
                <a:moveTo>
                  <a:pt x="3422451" y="7003184"/>
                </a:moveTo>
                <a:cubicBezTo>
                  <a:pt x="3422451" y="7009158"/>
                  <a:pt x="3432903" y="7012144"/>
                  <a:pt x="3453809" y="7012144"/>
                </a:cubicBezTo>
                <a:cubicBezTo>
                  <a:pt x="3474714" y="7012144"/>
                  <a:pt x="3488152" y="7015130"/>
                  <a:pt x="3494125" y="7021102"/>
                </a:cubicBezTo>
                <a:lnTo>
                  <a:pt x="3476206" y="7021102"/>
                </a:lnTo>
                <a:lnTo>
                  <a:pt x="3467248" y="7021102"/>
                </a:lnTo>
                <a:lnTo>
                  <a:pt x="3440370" y="7021102"/>
                </a:lnTo>
                <a:lnTo>
                  <a:pt x="3413491" y="7012144"/>
                </a:lnTo>
                <a:close/>
                <a:moveTo>
                  <a:pt x="3359736" y="7003184"/>
                </a:moveTo>
                <a:lnTo>
                  <a:pt x="3386614" y="7012144"/>
                </a:lnTo>
                <a:cubicBezTo>
                  <a:pt x="3392587" y="7018116"/>
                  <a:pt x="3394079" y="7021102"/>
                  <a:pt x="3391094" y="7021102"/>
                </a:cubicBezTo>
                <a:cubicBezTo>
                  <a:pt x="3388107" y="7021102"/>
                  <a:pt x="3380641" y="7024090"/>
                  <a:pt x="3368695" y="7030062"/>
                </a:cubicBezTo>
                <a:cubicBezTo>
                  <a:pt x="3362723" y="7030062"/>
                  <a:pt x="3359736" y="7027076"/>
                  <a:pt x="3359736" y="7021102"/>
                </a:cubicBezTo>
                <a:cubicBezTo>
                  <a:pt x="3359736" y="7015130"/>
                  <a:pt x="3359736" y="7009158"/>
                  <a:pt x="3359736" y="7003184"/>
                </a:cubicBezTo>
                <a:close/>
                <a:moveTo>
                  <a:pt x="3055120" y="6985266"/>
                </a:moveTo>
                <a:cubicBezTo>
                  <a:pt x="3067066" y="6985266"/>
                  <a:pt x="3076026" y="6988252"/>
                  <a:pt x="3081997" y="6994224"/>
                </a:cubicBezTo>
                <a:lnTo>
                  <a:pt x="3046161" y="6994224"/>
                </a:lnTo>
                <a:close/>
                <a:moveTo>
                  <a:pt x="4074240" y="6971826"/>
                </a:moveTo>
                <a:cubicBezTo>
                  <a:pt x="4075733" y="6971826"/>
                  <a:pt x="4076479" y="6973320"/>
                  <a:pt x="4076479" y="6976306"/>
                </a:cubicBezTo>
                <a:lnTo>
                  <a:pt x="4067520" y="6976306"/>
                </a:lnTo>
                <a:cubicBezTo>
                  <a:pt x="4070506" y="6973320"/>
                  <a:pt x="4072747" y="6971826"/>
                  <a:pt x="4074240" y="6971826"/>
                </a:cubicBezTo>
                <a:close/>
                <a:moveTo>
                  <a:pt x="2622833" y="6953908"/>
                </a:moveTo>
                <a:cubicBezTo>
                  <a:pt x="2624328" y="6953908"/>
                  <a:pt x="2625074" y="6955401"/>
                  <a:pt x="2625074" y="6958387"/>
                </a:cubicBezTo>
                <a:lnTo>
                  <a:pt x="2616114" y="6958387"/>
                </a:lnTo>
                <a:cubicBezTo>
                  <a:pt x="2619101" y="6955401"/>
                  <a:pt x="2621340" y="6953908"/>
                  <a:pt x="2622833" y="6953908"/>
                </a:cubicBezTo>
                <a:close/>
                <a:moveTo>
                  <a:pt x="3359736" y="6940470"/>
                </a:moveTo>
                <a:cubicBezTo>
                  <a:pt x="3365709" y="6940470"/>
                  <a:pt x="3368695" y="6940470"/>
                  <a:pt x="3368695" y="6940470"/>
                </a:cubicBezTo>
                <a:cubicBezTo>
                  <a:pt x="3368695" y="6940470"/>
                  <a:pt x="3367202" y="6941962"/>
                  <a:pt x="3364216" y="6944948"/>
                </a:cubicBezTo>
                <a:cubicBezTo>
                  <a:pt x="3361229" y="6947935"/>
                  <a:pt x="3359736" y="6949428"/>
                  <a:pt x="3359736" y="6949428"/>
                </a:cubicBezTo>
                <a:lnTo>
                  <a:pt x="3350776" y="6949428"/>
                </a:lnTo>
                <a:cubicBezTo>
                  <a:pt x="3350776" y="6943455"/>
                  <a:pt x="3353763" y="6940470"/>
                  <a:pt x="3359736" y="6940470"/>
                </a:cubicBezTo>
                <a:close/>
                <a:moveTo>
                  <a:pt x="4622997" y="6931510"/>
                </a:moveTo>
                <a:lnTo>
                  <a:pt x="4649874" y="6931510"/>
                </a:lnTo>
                <a:cubicBezTo>
                  <a:pt x="4643901" y="6937482"/>
                  <a:pt x="4634942" y="6940470"/>
                  <a:pt x="4622997" y="6940470"/>
                </a:cubicBezTo>
                <a:lnTo>
                  <a:pt x="4605078" y="6940470"/>
                </a:lnTo>
                <a:close/>
                <a:moveTo>
                  <a:pt x="3305980" y="6931510"/>
                </a:moveTo>
                <a:lnTo>
                  <a:pt x="3323898" y="6931510"/>
                </a:lnTo>
                <a:cubicBezTo>
                  <a:pt x="3323898" y="6937482"/>
                  <a:pt x="3317927" y="6940470"/>
                  <a:pt x="3305980" y="6940470"/>
                </a:cubicBezTo>
                <a:close/>
                <a:moveTo>
                  <a:pt x="3207428" y="6927030"/>
                </a:moveTo>
                <a:cubicBezTo>
                  <a:pt x="3210415" y="6927030"/>
                  <a:pt x="3213401" y="6928524"/>
                  <a:pt x="3216387" y="6931510"/>
                </a:cubicBezTo>
                <a:lnTo>
                  <a:pt x="3216387" y="6940470"/>
                </a:lnTo>
                <a:lnTo>
                  <a:pt x="3198469" y="6931510"/>
                </a:lnTo>
                <a:cubicBezTo>
                  <a:pt x="3201455" y="6928524"/>
                  <a:pt x="3204442" y="6927030"/>
                  <a:pt x="3207428" y="6927030"/>
                </a:cubicBezTo>
                <a:close/>
                <a:moveTo>
                  <a:pt x="4295983" y="6922550"/>
                </a:moveTo>
                <a:cubicBezTo>
                  <a:pt x="4322860" y="6922550"/>
                  <a:pt x="4336299" y="6924044"/>
                  <a:pt x="4336299" y="6927030"/>
                </a:cubicBezTo>
                <a:cubicBezTo>
                  <a:pt x="4336299" y="6930016"/>
                  <a:pt x="4331820" y="6931510"/>
                  <a:pt x="4322860" y="6931510"/>
                </a:cubicBezTo>
                <a:cubicBezTo>
                  <a:pt x="4313901" y="6931510"/>
                  <a:pt x="4300463" y="6931510"/>
                  <a:pt x="4282544" y="6931510"/>
                </a:cubicBezTo>
                <a:cubicBezTo>
                  <a:pt x="4270598" y="6931510"/>
                  <a:pt x="4261639" y="6931510"/>
                  <a:pt x="4255666" y="6931510"/>
                </a:cubicBezTo>
                <a:cubicBezTo>
                  <a:pt x="4249693" y="6931510"/>
                  <a:pt x="4248200" y="6930016"/>
                  <a:pt x="4251186" y="6927030"/>
                </a:cubicBezTo>
                <a:cubicBezTo>
                  <a:pt x="4254172" y="6924044"/>
                  <a:pt x="4269105" y="6922550"/>
                  <a:pt x="4295983" y="6922550"/>
                </a:cubicBezTo>
                <a:close/>
                <a:moveTo>
                  <a:pt x="4076479" y="6922550"/>
                </a:moveTo>
                <a:lnTo>
                  <a:pt x="4085439" y="6931510"/>
                </a:lnTo>
                <a:cubicBezTo>
                  <a:pt x="4079466" y="6931510"/>
                  <a:pt x="4070506" y="6931510"/>
                  <a:pt x="4058561" y="6931510"/>
                </a:cubicBezTo>
                <a:close/>
                <a:moveTo>
                  <a:pt x="3673311" y="6922550"/>
                </a:moveTo>
                <a:cubicBezTo>
                  <a:pt x="3679284" y="6922550"/>
                  <a:pt x="3685257" y="6924044"/>
                  <a:pt x="3691230" y="6927030"/>
                </a:cubicBezTo>
                <a:cubicBezTo>
                  <a:pt x="3697203" y="6930016"/>
                  <a:pt x="3697203" y="6934496"/>
                  <a:pt x="3691230" y="6940470"/>
                </a:cubicBezTo>
                <a:cubicBezTo>
                  <a:pt x="3691230" y="6940470"/>
                  <a:pt x="3686750" y="6940470"/>
                  <a:pt x="3677791" y="6940470"/>
                </a:cubicBezTo>
                <a:cubicBezTo>
                  <a:pt x="3668831" y="6940470"/>
                  <a:pt x="3664352" y="6940470"/>
                  <a:pt x="3664352" y="6940470"/>
                </a:cubicBezTo>
                <a:cubicBezTo>
                  <a:pt x="3652406" y="6934496"/>
                  <a:pt x="3655392" y="6928524"/>
                  <a:pt x="3673311" y="6922550"/>
                </a:cubicBezTo>
                <a:close/>
                <a:moveTo>
                  <a:pt x="3628515" y="6922550"/>
                </a:moveTo>
                <a:lnTo>
                  <a:pt x="3637473" y="6931510"/>
                </a:lnTo>
                <a:cubicBezTo>
                  <a:pt x="3637473" y="6937482"/>
                  <a:pt x="3635981" y="6940470"/>
                  <a:pt x="3632995" y="6940470"/>
                </a:cubicBezTo>
                <a:cubicBezTo>
                  <a:pt x="3630008" y="6940470"/>
                  <a:pt x="3628515" y="6937482"/>
                  <a:pt x="3628515" y="6931510"/>
                </a:cubicBezTo>
                <a:cubicBezTo>
                  <a:pt x="3628515" y="6925536"/>
                  <a:pt x="3628515" y="6922550"/>
                  <a:pt x="3628515" y="6922550"/>
                </a:cubicBezTo>
                <a:close/>
                <a:moveTo>
                  <a:pt x="3364216" y="6922550"/>
                </a:moveTo>
                <a:cubicBezTo>
                  <a:pt x="3367202" y="6922550"/>
                  <a:pt x="3368695" y="6925536"/>
                  <a:pt x="3368695" y="6931510"/>
                </a:cubicBezTo>
                <a:lnTo>
                  <a:pt x="3359736" y="6931510"/>
                </a:lnTo>
                <a:cubicBezTo>
                  <a:pt x="3359736" y="6925536"/>
                  <a:pt x="3361229" y="6922550"/>
                  <a:pt x="3364216" y="6922550"/>
                </a:cubicBezTo>
                <a:close/>
                <a:moveTo>
                  <a:pt x="4999286" y="6904632"/>
                </a:moveTo>
                <a:cubicBezTo>
                  <a:pt x="4999286" y="6904632"/>
                  <a:pt x="4999286" y="6907619"/>
                  <a:pt x="4999286" y="6913590"/>
                </a:cubicBezTo>
                <a:cubicBezTo>
                  <a:pt x="4993314" y="6913590"/>
                  <a:pt x="4987342" y="6913590"/>
                  <a:pt x="4981369" y="6913590"/>
                </a:cubicBezTo>
                <a:close/>
                <a:moveTo>
                  <a:pt x="3476206" y="6904632"/>
                </a:moveTo>
                <a:lnTo>
                  <a:pt x="3512044" y="6904632"/>
                </a:lnTo>
                <a:cubicBezTo>
                  <a:pt x="3512044" y="6904632"/>
                  <a:pt x="3510551" y="6906126"/>
                  <a:pt x="3507564" y="6909112"/>
                </a:cubicBezTo>
                <a:cubicBezTo>
                  <a:pt x="3504577" y="6912098"/>
                  <a:pt x="3500098" y="6913590"/>
                  <a:pt x="3494125" y="6913590"/>
                </a:cubicBezTo>
                <a:close/>
                <a:moveTo>
                  <a:pt x="3807700" y="6895673"/>
                </a:moveTo>
                <a:cubicBezTo>
                  <a:pt x="3807700" y="6901646"/>
                  <a:pt x="3807700" y="6904632"/>
                  <a:pt x="3807700" y="6904632"/>
                </a:cubicBezTo>
                <a:cubicBezTo>
                  <a:pt x="3807700" y="6910604"/>
                  <a:pt x="3806207" y="6913590"/>
                  <a:pt x="3803220" y="6913590"/>
                </a:cubicBezTo>
                <a:cubicBezTo>
                  <a:pt x="3800235" y="6913590"/>
                  <a:pt x="3798742" y="6910604"/>
                  <a:pt x="3798742" y="6904632"/>
                </a:cubicBezTo>
                <a:cubicBezTo>
                  <a:pt x="3798742" y="6898658"/>
                  <a:pt x="3801727" y="6895673"/>
                  <a:pt x="3807700" y="6895673"/>
                </a:cubicBezTo>
                <a:close/>
                <a:moveTo>
                  <a:pt x="3646433" y="6895673"/>
                </a:moveTo>
                <a:cubicBezTo>
                  <a:pt x="3646433" y="6895673"/>
                  <a:pt x="3649421" y="6895673"/>
                  <a:pt x="3655392" y="6895673"/>
                </a:cubicBezTo>
                <a:cubicBezTo>
                  <a:pt x="3661365" y="6895673"/>
                  <a:pt x="3662859" y="6897166"/>
                  <a:pt x="3659872" y="6900152"/>
                </a:cubicBezTo>
                <a:cubicBezTo>
                  <a:pt x="3656885" y="6903138"/>
                  <a:pt x="3652406" y="6904632"/>
                  <a:pt x="3646433" y="6904632"/>
                </a:cubicBezTo>
                <a:cubicBezTo>
                  <a:pt x="3646433" y="6904632"/>
                  <a:pt x="3646433" y="6901646"/>
                  <a:pt x="3646433" y="6895673"/>
                </a:cubicBezTo>
                <a:close/>
                <a:moveTo>
                  <a:pt x="3420211" y="6891193"/>
                </a:moveTo>
                <a:cubicBezTo>
                  <a:pt x="3421705" y="6891193"/>
                  <a:pt x="3422451" y="6892686"/>
                  <a:pt x="3422451" y="6895673"/>
                </a:cubicBezTo>
                <a:lnTo>
                  <a:pt x="3422451" y="6904632"/>
                </a:lnTo>
                <a:lnTo>
                  <a:pt x="3413491" y="6895673"/>
                </a:lnTo>
                <a:cubicBezTo>
                  <a:pt x="3416478" y="6892686"/>
                  <a:pt x="3418718" y="6891193"/>
                  <a:pt x="3420211" y="6891193"/>
                </a:cubicBezTo>
                <a:close/>
                <a:moveTo>
                  <a:pt x="4841380" y="6882233"/>
                </a:moveTo>
                <a:cubicBezTo>
                  <a:pt x="4843620" y="6882233"/>
                  <a:pt x="4846978" y="6883726"/>
                  <a:pt x="4851458" y="6886713"/>
                </a:cubicBezTo>
                <a:cubicBezTo>
                  <a:pt x="4860418" y="6892686"/>
                  <a:pt x="4867884" y="6895673"/>
                  <a:pt x="4873858" y="6895673"/>
                </a:cubicBezTo>
                <a:cubicBezTo>
                  <a:pt x="4879830" y="6895673"/>
                  <a:pt x="4882816" y="6895673"/>
                  <a:pt x="4882816" y="6895673"/>
                </a:cubicBezTo>
                <a:cubicBezTo>
                  <a:pt x="4882816" y="6901646"/>
                  <a:pt x="4879830" y="6904632"/>
                  <a:pt x="4873858" y="6904632"/>
                </a:cubicBezTo>
                <a:lnTo>
                  <a:pt x="4864898" y="6895673"/>
                </a:lnTo>
                <a:cubicBezTo>
                  <a:pt x="4858924" y="6895673"/>
                  <a:pt x="4852952" y="6895673"/>
                  <a:pt x="4846978" y="6895673"/>
                </a:cubicBezTo>
                <a:lnTo>
                  <a:pt x="4838020" y="6886713"/>
                </a:lnTo>
                <a:cubicBezTo>
                  <a:pt x="4838020" y="6883726"/>
                  <a:pt x="4839140" y="6882233"/>
                  <a:pt x="4841380" y="6882233"/>
                </a:cubicBezTo>
                <a:close/>
                <a:moveTo>
                  <a:pt x="3718108" y="6877754"/>
                </a:moveTo>
                <a:lnTo>
                  <a:pt x="3727068" y="6886713"/>
                </a:lnTo>
                <a:lnTo>
                  <a:pt x="3682270" y="6886713"/>
                </a:lnTo>
                <a:cubicBezTo>
                  <a:pt x="3682270" y="6880740"/>
                  <a:pt x="3694217" y="6877754"/>
                  <a:pt x="3718108" y="6877754"/>
                </a:cubicBezTo>
                <a:close/>
                <a:moveTo>
                  <a:pt x="3046161" y="6868794"/>
                </a:moveTo>
                <a:cubicBezTo>
                  <a:pt x="3052133" y="6868794"/>
                  <a:pt x="3055120" y="6870288"/>
                  <a:pt x="3055120" y="6873274"/>
                </a:cubicBezTo>
                <a:cubicBezTo>
                  <a:pt x="3055120" y="6876261"/>
                  <a:pt x="3052133" y="6877754"/>
                  <a:pt x="3046161" y="6877754"/>
                </a:cubicBezTo>
                <a:cubicBezTo>
                  <a:pt x="3040188" y="6883727"/>
                  <a:pt x="3035708" y="6885220"/>
                  <a:pt x="3032722" y="6882233"/>
                </a:cubicBezTo>
                <a:cubicBezTo>
                  <a:pt x="3029735" y="6879247"/>
                  <a:pt x="3029735" y="6876261"/>
                  <a:pt x="3032722" y="6873274"/>
                </a:cubicBezTo>
                <a:cubicBezTo>
                  <a:pt x="3035708" y="6870288"/>
                  <a:pt x="3040188" y="6868794"/>
                  <a:pt x="3046161" y="6868794"/>
                </a:cubicBezTo>
                <a:close/>
                <a:moveTo>
                  <a:pt x="2371974" y="6863194"/>
                </a:moveTo>
                <a:cubicBezTo>
                  <a:pt x="2373466" y="6863942"/>
                  <a:pt x="2374213" y="6865808"/>
                  <a:pt x="2374213" y="6868794"/>
                </a:cubicBezTo>
                <a:lnTo>
                  <a:pt x="2365254" y="6877754"/>
                </a:lnTo>
                <a:cubicBezTo>
                  <a:pt x="2359281" y="6877754"/>
                  <a:pt x="2356294" y="6876261"/>
                  <a:pt x="2356294" y="6873274"/>
                </a:cubicBezTo>
                <a:cubicBezTo>
                  <a:pt x="2356294" y="6870288"/>
                  <a:pt x="2359281" y="6867301"/>
                  <a:pt x="2365254" y="6864315"/>
                </a:cubicBezTo>
                <a:cubicBezTo>
                  <a:pt x="2368240" y="6862822"/>
                  <a:pt x="2370481" y="6862449"/>
                  <a:pt x="2371974" y="6863194"/>
                </a:cubicBezTo>
                <a:close/>
                <a:moveTo>
                  <a:pt x="3610596" y="6859835"/>
                </a:moveTo>
                <a:cubicBezTo>
                  <a:pt x="3610596" y="6859835"/>
                  <a:pt x="3613583" y="6859835"/>
                  <a:pt x="3619556" y="6859835"/>
                </a:cubicBezTo>
                <a:cubicBezTo>
                  <a:pt x="3625528" y="6859835"/>
                  <a:pt x="3628515" y="6862822"/>
                  <a:pt x="3628515" y="6868794"/>
                </a:cubicBezTo>
                <a:lnTo>
                  <a:pt x="3637473" y="6877754"/>
                </a:lnTo>
                <a:cubicBezTo>
                  <a:pt x="3637473" y="6883727"/>
                  <a:pt x="3625528" y="6883727"/>
                  <a:pt x="3601637" y="6877754"/>
                </a:cubicBezTo>
                <a:cubicBezTo>
                  <a:pt x="3577745" y="6865808"/>
                  <a:pt x="3580731" y="6859835"/>
                  <a:pt x="3610596" y="6859835"/>
                </a:cubicBezTo>
                <a:close/>
                <a:moveTo>
                  <a:pt x="3431410" y="6859835"/>
                </a:moveTo>
                <a:lnTo>
                  <a:pt x="3422451" y="6868794"/>
                </a:lnTo>
                <a:cubicBezTo>
                  <a:pt x="3410505" y="6868794"/>
                  <a:pt x="3398559" y="6868794"/>
                  <a:pt x="3386614" y="6868794"/>
                </a:cubicBezTo>
                <a:cubicBezTo>
                  <a:pt x="3374668" y="6868794"/>
                  <a:pt x="3368695" y="6868794"/>
                  <a:pt x="3368695" y="6868794"/>
                </a:cubicBezTo>
                <a:close/>
                <a:moveTo>
                  <a:pt x="3153673" y="6859835"/>
                </a:moveTo>
                <a:cubicBezTo>
                  <a:pt x="3159644" y="6859835"/>
                  <a:pt x="3167111" y="6859835"/>
                  <a:pt x="3176070" y="6859835"/>
                </a:cubicBezTo>
                <a:cubicBezTo>
                  <a:pt x="3185029" y="6859835"/>
                  <a:pt x="3189509" y="6859835"/>
                  <a:pt x="3189509" y="6859835"/>
                </a:cubicBezTo>
                <a:cubicBezTo>
                  <a:pt x="3195482" y="6865808"/>
                  <a:pt x="3201455" y="6868794"/>
                  <a:pt x="3207428" y="6868794"/>
                </a:cubicBezTo>
                <a:lnTo>
                  <a:pt x="3225347" y="6877754"/>
                </a:lnTo>
                <a:lnTo>
                  <a:pt x="3207428" y="6877754"/>
                </a:lnTo>
                <a:cubicBezTo>
                  <a:pt x="3201455" y="6877754"/>
                  <a:pt x="3183536" y="6874768"/>
                  <a:pt x="3153673" y="6868794"/>
                </a:cubicBezTo>
                <a:close/>
                <a:moveTo>
                  <a:pt x="4291503" y="6855355"/>
                </a:moveTo>
                <a:cubicBezTo>
                  <a:pt x="4294490" y="6855355"/>
                  <a:pt x="4297476" y="6856850"/>
                  <a:pt x="4300463" y="6859835"/>
                </a:cubicBezTo>
                <a:lnTo>
                  <a:pt x="4291503" y="6859835"/>
                </a:lnTo>
                <a:lnTo>
                  <a:pt x="4282544" y="6859835"/>
                </a:lnTo>
                <a:cubicBezTo>
                  <a:pt x="4285531" y="6856850"/>
                  <a:pt x="4288517" y="6855355"/>
                  <a:pt x="4291503" y="6855355"/>
                </a:cubicBezTo>
                <a:close/>
                <a:moveTo>
                  <a:pt x="4838020" y="6832958"/>
                </a:moveTo>
                <a:cubicBezTo>
                  <a:pt x="4843992" y="6832958"/>
                  <a:pt x="4848472" y="6835944"/>
                  <a:pt x="4851458" y="6841916"/>
                </a:cubicBezTo>
                <a:cubicBezTo>
                  <a:pt x="4854446" y="6847890"/>
                  <a:pt x="4852952" y="6850876"/>
                  <a:pt x="4846978" y="6850876"/>
                </a:cubicBezTo>
                <a:lnTo>
                  <a:pt x="4838020" y="6841916"/>
                </a:lnTo>
                <a:cubicBezTo>
                  <a:pt x="4838020" y="6835944"/>
                  <a:pt x="4838020" y="6832958"/>
                  <a:pt x="4838020" y="6832958"/>
                </a:cubicBezTo>
                <a:close/>
                <a:moveTo>
                  <a:pt x="3960009" y="6832958"/>
                </a:moveTo>
                <a:cubicBezTo>
                  <a:pt x="3960009" y="6832958"/>
                  <a:pt x="3962994" y="6832958"/>
                  <a:pt x="3968967" y="6832958"/>
                </a:cubicBezTo>
                <a:lnTo>
                  <a:pt x="3960009" y="6841916"/>
                </a:lnTo>
                <a:close/>
                <a:moveTo>
                  <a:pt x="3431410" y="6832958"/>
                </a:moveTo>
                <a:lnTo>
                  <a:pt x="3449329" y="6832958"/>
                </a:lnTo>
                <a:cubicBezTo>
                  <a:pt x="3455302" y="6832958"/>
                  <a:pt x="3461275" y="6832958"/>
                  <a:pt x="3467248" y="6832958"/>
                </a:cubicBezTo>
                <a:cubicBezTo>
                  <a:pt x="3473219" y="6832958"/>
                  <a:pt x="3476206" y="6832958"/>
                  <a:pt x="3476206" y="6832958"/>
                </a:cubicBezTo>
                <a:cubicBezTo>
                  <a:pt x="3482179" y="6838930"/>
                  <a:pt x="3488152" y="6841916"/>
                  <a:pt x="3494125" y="6841916"/>
                </a:cubicBezTo>
                <a:cubicBezTo>
                  <a:pt x="3500098" y="6841916"/>
                  <a:pt x="3504577" y="6843410"/>
                  <a:pt x="3507564" y="6846396"/>
                </a:cubicBezTo>
                <a:cubicBezTo>
                  <a:pt x="3510551" y="6849382"/>
                  <a:pt x="3512044" y="6850876"/>
                  <a:pt x="3512044" y="6850876"/>
                </a:cubicBezTo>
                <a:lnTo>
                  <a:pt x="3476206" y="6850876"/>
                </a:lnTo>
                <a:cubicBezTo>
                  <a:pt x="3470234" y="6850876"/>
                  <a:pt x="3461275" y="6847890"/>
                  <a:pt x="3449329" y="6841916"/>
                </a:cubicBezTo>
                <a:close/>
                <a:moveTo>
                  <a:pt x="3270143" y="6832958"/>
                </a:moveTo>
                <a:cubicBezTo>
                  <a:pt x="3276116" y="6832958"/>
                  <a:pt x="3276116" y="6835944"/>
                  <a:pt x="3270143" y="6841916"/>
                </a:cubicBezTo>
                <a:cubicBezTo>
                  <a:pt x="3270143" y="6847890"/>
                  <a:pt x="3271636" y="6852370"/>
                  <a:pt x="3274623" y="6855355"/>
                </a:cubicBezTo>
                <a:cubicBezTo>
                  <a:pt x="3277609" y="6858342"/>
                  <a:pt x="3288062" y="6856850"/>
                  <a:pt x="3305980" y="6850876"/>
                </a:cubicBezTo>
                <a:lnTo>
                  <a:pt x="3314940" y="6868794"/>
                </a:lnTo>
                <a:lnTo>
                  <a:pt x="3297021" y="6877754"/>
                </a:lnTo>
                <a:lnTo>
                  <a:pt x="3314940" y="6886713"/>
                </a:lnTo>
                <a:lnTo>
                  <a:pt x="3305980" y="6895673"/>
                </a:lnTo>
                <a:cubicBezTo>
                  <a:pt x="3294034" y="6889700"/>
                  <a:pt x="3288062" y="6886713"/>
                  <a:pt x="3288062" y="6886713"/>
                </a:cubicBezTo>
                <a:lnTo>
                  <a:pt x="3270143" y="6868794"/>
                </a:lnTo>
                <a:lnTo>
                  <a:pt x="3261183" y="6859835"/>
                </a:lnTo>
                <a:cubicBezTo>
                  <a:pt x="3261183" y="6859835"/>
                  <a:pt x="3261183" y="6853862"/>
                  <a:pt x="3261183" y="6841916"/>
                </a:cubicBezTo>
                <a:close/>
                <a:moveTo>
                  <a:pt x="4802182" y="6823998"/>
                </a:moveTo>
                <a:lnTo>
                  <a:pt x="4811142" y="6823998"/>
                </a:lnTo>
                <a:cubicBezTo>
                  <a:pt x="4811142" y="6835944"/>
                  <a:pt x="4805169" y="6838930"/>
                  <a:pt x="4793224" y="6832958"/>
                </a:cubicBezTo>
                <a:cubicBezTo>
                  <a:pt x="4787251" y="6826984"/>
                  <a:pt x="4790238" y="6823998"/>
                  <a:pt x="4802182" y="6823998"/>
                </a:cubicBezTo>
                <a:close/>
                <a:moveTo>
                  <a:pt x="3691230" y="6823998"/>
                </a:moveTo>
                <a:lnTo>
                  <a:pt x="3682270" y="6850876"/>
                </a:lnTo>
                <a:cubicBezTo>
                  <a:pt x="3670324" y="6862822"/>
                  <a:pt x="3661365" y="6862822"/>
                  <a:pt x="3655392" y="6850876"/>
                </a:cubicBezTo>
                <a:close/>
                <a:moveTo>
                  <a:pt x="4183991" y="6815039"/>
                </a:moveTo>
                <a:cubicBezTo>
                  <a:pt x="4189964" y="6815039"/>
                  <a:pt x="4192951" y="6816533"/>
                  <a:pt x="4192951" y="6819519"/>
                </a:cubicBezTo>
                <a:cubicBezTo>
                  <a:pt x="4192951" y="6822504"/>
                  <a:pt x="4189964" y="6823998"/>
                  <a:pt x="4183991" y="6823998"/>
                </a:cubicBezTo>
                <a:cubicBezTo>
                  <a:pt x="4160099" y="6829972"/>
                  <a:pt x="4148154" y="6829972"/>
                  <a:pt x="4148154" y="6823998"/>
                </a:cubicBezTo>
                <a:cubicBezTo>
                  <a:pt x="4148154" y="6818026"/>
                  <a:pt x="4160099" y="6815039"/>
                  <a:pt x="4183991" y="6815039"/>
                </a:cubicBezTo>
                <a:close/>
                <a:moveTo>
                  <a:pt x="3807700" y="6815039"/>
                </a:moveTo>
                <a:lnTo>
                  <a:pt x="3825619" y="6823998"/>
                </a:lnTo>
                <a:cubicBezTo>
                  <a:pt x="3825619" y="6823998"/>
                  <a:pt x="3819646" y="6823998"/>
                  <a:pt x="3807700" y="6823998"/>
                </a:cubicBezTo>
                <a:lnTo>
                  <a:pt x="3798742" y="6823998"/>
                </a:lnTo>
                <a:cubicBezTo>
                  <a:pt x="3798742" y="6818026"/>
                  <a:pt x="3801727" y="6815039"/>
                  <a:pt x="3807700" y="6815039"/>
                </a:cubicBezTo>
                <a:close/>
                <a:moveTo>
                  <a:pt x="3350776" y="6815039"/>
                </a:moveTo>
                <a:cubicBezTo>
                  <a:pt x="3356749" y="6815039"/>
                  <a:pt x="3359736" y="6815039"/>
                  <a:pt x="3359736" y="6815039"/>
                </a:cubicBezTo>
                <a:cubicBezTo>
                  <a:pt x="3359736" y="6815039"/>
                  <a:pt x="3359736" y="6818026"/>
                  <a:pt x="3359736" y="6823998"/>
                </a:cubicBezTo>
                <a:cubicBezTo>
                  <a:pt x="3359736" y="6823998"/>
                  <a:pt x="3356749" y="6823998"/>
                  <a:pt x="3350776" y="6823998"/>
                </a:cubicBezTo>
                <a:cubicBezTo>
                  <a:pt x="3344804" y="6818026"/>
                  <a:pt x="3344804" y="6815039"/>
                  <a:pt x="3350776" y="6815039"/>
                </a:cubicBezTo>
                <a:close/>
                <a:moveTo>
                  <a:pt x="3314940" y="6806079"/>
                </a:moveTo>
                <a:cubicBezTo>
                  <a:pt x="3320912" y="6806079"/>
                  <a:pt x="3322405" y="6807573"/>
                  <a:pt x="3319420" y="6810559"/>
                </a:cubicBezTo>
                <a:cubicBezTo>
                  <a:pt x="3316432" y="6813546"/>
                  <a:pt x="3313447" y="6815039"/>
                  <a:pt x="3310460" y="6815039"/>
                </a:cubicBezTo>
                <a:cubicBezTo>
                  <a:pt x="3307472" y="6815039"/>
                  <a:pt x="3305980" y="6813546"/>
                  <a:pt x="3305980" y="6810559"/>
                </a:cubicBezTo>
                <a:cubicBezTo>
                  <a:pt x="3305980" y="6807573"/>
                  <a:pt x="3308967" y="6806079"/>
                  <a:pt x="3314940" y="6806079"/>
                </a:cubicBezTo>
                <a:close/>
                <a:moveTo>
                  <a:pt x="4405865" y="6802917"/>
                </a:moveTo>
                <a:lnTo>
                  <a:pt x="4399014" y="6806079"/>
                </a:lnTo>
                <a:lnTo>
                  <a:pt x="4390056" y="6806079"/>
                </a:lnTo>
                <a:close/>
                <a:moveTo>
                  <a:pt x="4421413" y="6797120"/>
                </a:moveTo>
                <a:cubicBezTo>
                  <a:pt x="4424399" y="6797120"/>
                  <a:pt x="4428879" y="6797120"/>
                  <a:pt x="4434852" y="6797120"/>
                </a:cubicBezTo>
                <a:lnTo>
                  <a:pt x="4405865" y="6802917"/>
                </a:lnTo>
                <a:lnTo>
                  <a:pt x="4413573" y="6799360"/>
                </a:lnTo>
                <a:cubicBezTo>
                  <a:pt x="4417306" y="6797867"/>
                  <a:pt x="4419919" y="6797120"/>
                  <a:pt x="4421413" y="6797120"/>
                </a:cubicBezTo>
                <a:close/>
                <a:moveTo>
                  <a:pt x="3269023" y="6791521"/>
                </a:moveTo>
                <a:cubicBezTo>
                  <a:pt x="3269770" y="6792268"/>
                  <a:pt x="3270143" y="6794134"/>
                  <a:pt x="3270143" y="6797120"/>
                </a:cubicBezTo>
                <a:lnTo>
                  <a:pt x="3270143" y="6806079"/>
                </a:lnTo>
                <a:lnTo>
                  <a:pt x="3261183" y="6806079"/>
                </a:lnTo>
                <a:cubicBezTo>
                  <a:pt x="3261183" y="6800107"/>
                  <a:pt x="3262676" y="6795627"/>
                  <a:pt x="3265663" y="6792640"/>
                </a:cubicBezTo>
                <a:cubicBezTo>
                  <a:pt x="3267156" y="6791147"/>
                  <a:pt x="3268277" y="6790774"/>
                  <a:pt x="3269023" y="6791521"/>
                </a:cubicBezTo>
                <a:close/>
                <a:moveTo>
                  <a:pt x="3709149" y="6788161"/>
                </a:moveTo>
                <a:lnTo>
                  <a:pt x="3727068" y="6806079"/>
                </a:lnTo>
                <a:lnTo>
                  <a:pt x="3709149" y="6797120"/>
                </a:lnTo>
                <a:close/>
                <a:moveTo>
                  <a:pt x="3476206" y="6788161"/>
                </a:moveTo>
                <a:cubicBezTo>
                  <a:pt x="3494125" y="6794133"/>
                  <a:pt x="3506071" y="6806079"/>
                  <a:pt x="3512044" y="6823998"/>
                </a:cubicBezTo>
                <a:cubicBezTo>
                  <a:pt x="3500098" y="6823998"/>
                  <a:pt x="3494125" y="6821012"/>
                  <a:pt x="3494125" y="6815039"/>
                </a:cubicBezTo>
                <a:cubicBezTo>
                  <a:pt x="3482179" y="6809066"/>
                  <a:pt x="3473219" y="6806079"/>
                  <a:pt x="3467248" y="6806079"/>
                </a:cubicBezTo>
                <a:close/>
                <a:moveTo>
                  <a:pt x="4157113" y="6779201"/>
                </a:moveTo>
                <a:lnTo>
                  <a:pt x="4175032" y="6797120"/>
                </a:lnTo>
                <a:cubicBezTo>
                  <a:pt x="4169059" y="6797120"/>
                  <a:pt x="4163086" y="6797120"/>
                  <a:pt x="4157113" y="6797120"/>
                </a:cubicBezTo>
                <a:cubicBezTo>
                  <a:pt x="4151140" y="6791147"/>
                  <a:pt x="4151140" y="6785176"/>
                  <a:pt x="4157113" y="6779201"/>
                </a:cubicBezTo>
                <a:close/>
                <a:moveTo>
                  <a:pt x="3933131" y="6779201"/>
                </a:moveTo>
                <a:lnTo>
                  <a:pt x="3960009" y="6788161"/>
                </a:lnTo>
                <a:cubicBezTo>
                  <a:pt x="3960009" y="6794133"/>
                  <a:pt x="3951050" y="6794133"/>
                  <a:pt x="3933131" y="6788161"/>
                </a:cubicBezTo>
                <a:cubicBezTo>
                  <a:pt x="3927158" y="6782188"/>
                  <a:pt x="3927158" y="6779201"/>
                  <a:pt x="3933131" y="6779201"/>
                </a:cubicBezTo>
                <a:close/>
                <a:moveTo>
                  <a:pt x="3852497" y="6761283"/>
                </a:moveTo>
                <a:cubicBezTo>
                  <a:pt x="3852497" y="6761283"/>
                  <a:pt x="3852497" y="6764270"/>
                  <a:pt x="3852497" y="6770243"/>
                </a:cubicBezTo>
                <a:cubicBezTo>
                  <a:pt x="3852497" y="6776216"/>
                  <a:pt x="3858470" y="6782188"/>
                  <a:pt x="3870416" y="6788161"/>
                </a:cubicBezTo>
                <a:lnTo>
                  <a:pt x="3888335" y="6806079"/>
                </a:lnTo>
                <a:cubicBezTo>
                  <a:pt x="3888335" y="6812053"/>
                  <a:pt x="3880869" y="6815039"/>
                  <a:pt x="3865936" y="6815039"/>
                </a:cubicBezTo>
                <a:cubicBezTo>
                  <a:pt x="3851004" y="6815039"/>
                  <a:pt x="3842044" y="6813546"/>
                  <a:pt x="3839058" y="6810559"/>
                </a:cubicBezTo>
                <a:cubicBezTo>
                  <a:pt x="3836072" y="6807573"/>
                  <a:pt x="3836072" y="6801600"/>
                  <a:pt x="3839058" y="6792640"/>
                </a:cubicBezTo>
                <a:cubicBezTo>
                  <a:pt x="3842044" y="6783681"/>
                  <a:pt x="3843538" y="6776216"/>
                  <a:pt x="3843538" y="6770243"/>
                </a:cubicBezTo>
                <a:cubicBezTo>
                  <a:pt x="3843538" y="6770243"/>
                  <a:pt x="3843538" y="6768750"/>
                  <a:pt x="3843538" y="6765763"/>
                </a:cubicBezTo>
                <a:cubicBezTo>
                  <a:pt x="3843538" y="6762777"/>
                  <a:pt x="3846524" y="6761283"/>
                  <a:pt x="3852497" y="6761283"/>
                </a:cubicBezTo>
                <a:close/>
                <a:moveTo>
                  <a:pt x="3632995" y="6761283"/>
                </a:moveTo>
                <a:cubicBezTo>
                  <a:pt x="3635981" y="6761283"/>
                  <a:pt x="3638968" y="6767257"/>
                  <a:pt x="3641953" y="6779201"/>
                </a:cubicBezTo>
                <a:cubicBezTo>
                  <a:pt x="3644941" y="6791147"/>
                  <a:pt x="3643446" y="6797120"/>
                  <a:pt x="3637473" y="6797120"/>
                </a:cubicBezTo>
                <a:cubicBezTo>
                  <a:pt x="3637473" y="6797120"/>
                  <a:pt x="3637473" y="6794133"/>
                  <a:pt x="3637473" y="6788161"/>
                </a:cubicBezTo>
                <a:lnTo>
                  <a:pt x="3628515" y="6770243"/>
                </a:lnTo>
                <a:cubicBezTo>
                  <a:pt x="3628515" y="6764270"/>
                  <a:pt x="3630008" y="6761283"/>
                  <a:pt x="3632995" y="6761283"/>
                </a:cubicBezTo>
                <a:close/>
                <a:moveTo>
                  <a:pt x="3431410" y="6761283"/>
                </a:moveTo>
                <a:lnTo>
                  <a:pt x="3449329" y="6770243"/>
                </a:lnTo>
                <a:cubicBezTo>
                  <a:pt x="3449329" y="6776216"/>
                  <a:pt x="3446342" y="6779201"/>
                  <a:pt x="3440370" y="6779201"/>
                </a:cubicBezTo>
                <a:cubicBezTo>
                  <a:pt x="3434397" y="6779201"/>
                  <a:pt x="3431410" y="6773230"/>
                  <a:pt x="3431410" y="6761283"/>
                </a:cubicBezTo>
                <a:close/>
                <a:moveTo>
                  <a:pt x="4918654" y="6752324"/>
                </a:moveTo>
                <a:lnTo>
                  <a:pt x="4936572" y="6761283"/>
                </a:lnTo>
                <a:lnTo>
                  <a:pt x="4891775" y="6770243"/>
                </a:lnTo>
                <a:cubicBezTo>
                  <a:pt x="4891775" y="6758297"/>
                  <a:pt x="4900735" y="6752324"/>
                  <a:pt x="4918654" y="6752324"/>
                </a:cubicBezTo>
                <a:close/>
                <a:moveTo>
                  <a:pt x="3471726" y="6752324"/>
                </a:moveTo>
                <a:cubicBezTo>
                  <a:pt x="3474714" y="6752324"/>
                  <a:pt x="3477699" y="6753817"/>
                  <a:pt x="3480686" y="6756804"/>
                </a:cubicBezTo>
                <a:cubicBezTo>
                  <a:pt x="3483674" y="6759790"/>
                  <a:pt x="3482179" y="6761283"/>
                  <a:pt x="3476206" y="6761283"/>
                </a:cubicBezTo>
                <a:cubicBezTo>
                  <a:pt x="3470234" y="6761283"/>
                  <a:pt x="3467248" y="6759790"/>
                  <a:pt x="3467248" y="6756804"/>
                </a:cubicBezTo>
                <a:cubicBezTo>
                  <a:pt x="3467248" y="6753817"/>
                  <a:pt x="3468741" y="6752324"/>
                  <a:pt x="3471726" y="6752324"/>
                </a:cubicBezTo>
                <a:close/>
                <a:moveTo>
                  <a:pt x="4141435" y="6736646"/>
                </a:moveTo>
                <a:cubicBezTo>
                  <a:pt x="4145914" y="6736646"/>
                  <a:pt x="4151140" y="6737392"/>
                  <a:pt x="4157113" y="6738885"/>
                </a:cubicBezTo>
                <a:cubicBezTo>
                  <a:pt x="4169059" y="6741872"/>
                  <a:pt x="4178018" y="6743365"/>
                  <a:pt x="4183991" y="6743365"/>
                </a:cubicBezTo>
                <a:cubicBezTo>
                  <a:pt x="4189964" y="6743365"/>
                  <a:pt x="4192951" y="6743365"/>
                  <a:pt x="4192951" y="6743365"/>
                </a:cubicBezTo>
                <a:cubicBezTo>
                  <a:pt x="4192951" y="6743365"/>
                  <a:pt x="4186978" y="6746351"/>
                  <a:pt x="4175032" y="6752324"/>
                </a:cubicBezTo>
                <a:cubicBezTo>
                  <a:pt x="4163086" y="6758297"/>
                  <a:pt x="4154127" y="6761283"/>
                  <a:pt x="4148154" y="6761283"/>
                </a:cubicBezTo>
                <a:cubicBezTo>
                  <a:pt x="4142181" y="6761283"/>
                  <a:pt x="4139194" y="6758297"/>
                  <a:pt x="4139194" y="6752324"/>
                </a:cubicBezTo>
                <a:lnTo>
                  <a:pt x="4130236" y="6752324"/>
                </a:lnTo>
                <a:cubicBezTo>
                  <a:pt x="4124263" y="6752324"/>
                  <a:pt x="4121276" y="6749338"/>
                  <a:pt x="4121276" y="6743365"/>
                </a:cubicBezTo>
                <a:cubicBezTo>
                  <a:pt x="4121276" y="6743365"/>
                  <a:pt x="4124263" y="6741872"/>
                  <a:pt x="4130236" y="6738885"/>
                </a:cubicBezTo>
                <a:cubicBezTo>
                  <a:pt x="4133221" y="6737392"/>
                  <a:pt x="4136955" y="6736646"/>
                  <a:pt x="4141435" y="6736646"/>
                </a:cubicBezTo>
                <a:close/>
                <a:moveTo>
                  <a:pt x="3910732" y="6734405"/>
                </a:moveTo>
                <a:cubicBezTo>
                  <a:pt x="3913719" y="6734405"/>
                  <a:pt x="3916705" y="6735899"/>
                  <a:pt x="3919692" y="6738885"/>
                </a:cubicBezTo>
                <a:cubicBezTo>
                  <a:pt x="3922678" y="6741872"/>
                  <a:pt x="3921185" y="6743365"/>
                  <a:pt x="3915212" y="6743365"/>
                </a:cubicBezTo>
                <a:cubicBezTo>
                  <a:pt x="3909239" y="6743365"/>
                  <a:pt x="3906253" y="6741872"/>
                  <a:pt x="3906253" y="6738885"/>
                </a:cubicBezTo>
                <a:cubicBezTo>
                  <a:pt x="3906253" y="6735899"/>
                  <a:pt x="3907746" y="6734405"/>
                  <a:pt x="3910732" y="6734405"/>
                </a:cubicBezTo>
                <a:close/>
                <a:moveTo>
                  <a:pt x="3386614" y="6734405"/>
                </a:moveTo>
                <a:cubicBezTo>
                  <a:pt x="3392587" y="6734405"/>
                  <a:pt x="3395572" y="6734405"/>
                  <a:pt x="3395572" y="6734405"/>
                </a:cubicBezTo>
                <a:cubicBezTo>
                  <a:pt x="3395572" y="6740379"/>
                  <a:pt x="3398559" y="6743365"/>
                  <a:pt x="3404532" y="6743365"/>
                </a:cubicBezTo>
                <a:cubicBezTo>
                  <a:pt x="3404532" y="6749338"/>
                  <a:pt x="3404532" y="6752324"/>
                  <a:pt x="3404532" y="6752324"/>
                </a:cubicBezTo>
                <a:cubicBezTo>
                  <a:pt x="3404532" y="6752324"/>
                  <a:pt x="3401545" y="6752324"/>
                  <a:pt x="3395572" y="6752324"/>
                </a:cubicBezTo>
                <a:cubicBezTo>
                  <a:pt x="3389601" y="6758297"/>
                  <a:pt x="3385121" y="6756804"/>
                  <a:pt x="3382134" y="6747844"/>
                </a:cubicBezTo>
                <a:cubicBezTo>
                  <a:pt x="3379148" y="6738885"/>
                  <a:pt x="3380641" y="6734405"/>
                  <a:pt x="3386614" y="6734405"/>
                </a:cubicBezTo>
                <a:close/>
                <a:moveTo>
                  <a:pt x="3010323" y="6734405"/>
                </a:moveTo>
                <a:lnTo>
                  <a:pt x="3019282" y="6734405"/>
                </a:lnTo>
                <a:cubicBezTo>
                  <a:pt x="3019282" y="6740379"/>
                  <a:pt x="3016296" y="6743365"/>
                  <a:pt x="3010323" y="6743365"/>
                </a:cubicBezTo>
                <a:lnTo>
                  <a:pt x="3001364" y="6743365"/>
                </a:lnTo>
                <a:cubicBezTo>
                  <a:pt x="3001364" y="6737392"/>
                  <a:pt x="3004350" y="6734405"/>
                  <a:pt x="3010323" y="6734405"/>
                </a:cubicBezTo>
                <a:close/>
                <a:moveTo>
                  <a:pt x="4838020" y="6725446"/>
                </a:moveTo>
                <a:cubicBezTo>
                  <a:pt x="4843992" y="6725446"/>
                  <a:pt x="4846978" y="6728432"/>
                  <a:pt x="4846978" y="6734405"/>
                </a:cubicBezTo>
                <a:cubicBezTo>
                  <a:pt x="4846978" y="6734405"/>
                  <a:pt x="4843992" y="6734405"/>
                  <a:pt x="4838020" y="6734405"/>
                </a:cubicBezTo>
                <a:cubicBezTo>
                  <a:pt x="4832047" y="6734405"/>
                  <a:pt x="4829061" y="6734405"/>
                  <a:pt x="4829061" y="6734405"/>
                </a:cubicBezTo>
                <a:close/>
                <a:moveTo>
                  <a:pt x="3986886" y="6725446"/>
                </a:moveTo>
                <a:lnTo>
                  <a:pt x="3986886" y="6734405"/>
                </a:lnTo>
                <a:lnTo>
                  <a:pt x="3995846" y="6725446"/>
                </a:lnTo>
                <a:cubicBezTo>
                  <a:pt x="3989873" y="6725446"/>
                  <a:pt x="3986886" y="6725446"/>
                  <a:pt x="3986886" y="6725446"/>
                </a:cubicBezTo>
                <a:close/>
                <a:moveTo>
                  <a:pt x="3709149" y="6725446"/>
                </a:moveTo>
                <a:cubicBezTo>
                  <a:pt x="3709149" y="6731419"/>
                  <a:pt x="3709149" y="6734405"/>
                  <a:pt x="3709149" y="6734405"/>
                </a:cubicBezTo>
                <a:cubicBezTo>
                  <a:pt x="3709149" y="6734405"/>
                  <a:pt x="3709149" y="6737392"/>
                  <a:pt x="3709149" y="6743365"/>
                </a:cubicBezTo>
                <a:lnTo>
                  <a:pt x="3736026" y="6743365"/>
                </a:lnTo>
                <a:cubicBezTo>
                  <a:pt x="3736026" y="6737392"/>
                  <a:pt x="3733039" y="6732912"/>
                  <a:pt x="3727068" y="6729926"/>
                </a:cubicBezTo>
                <a:cubicBezTo>
                  <a:pt x="3721095" y="6726939"/>
                  <a:pt x="3715120" y="6725446"/>
                  <a:pt x="3709149" y="6725446"/>
                </a:cubicBezTo>
                <a:close/>
                <a:moveTo>
                  <a:pt x="3503084" y="6719846"/>
                </a:moveTo>
                <a:cubicBezTo>
                  <a:pt x="3500098" y="6719100"/>
                  <a:pt x="3497111" y="6719473"/>
                  <a:pt x="3494125" y="6720966"/>
                </a:cubicBezTo>
                <a:cubicBezTo>
                  <a:pt x="3488152" y="6723953"/>
                  <a:pt x="3482179" y="6725446"/>
                  <a:pt x="3476206" y="6725446"/>
                </a:cubicBezTo>
                <a:lnTo>
                  <a:pt x="3467248" y="6734405"/>
                </a:lnTo>
                <a:lnTo>
                  <a:pt x="3503084" y="6743365"/>
                </a:lnTo>
                <a:lnTo>
                  <a:pt x="3512044" y="6725446"/>
                </a:lnTo>
                <a:cubicBezTo>
                  <a:pt x="3509057" y="6722460"/>
                  <a:pt x="3506071" y="6720593"/>
                  <a:pt x="3503084" y="6719846"/>
                </a:cubicBezTo>
                <a:close/>
                <a:moveTo>
                  <a:pt x="3207428" y="6716486"/>
                </a:moveTo>
                <a:cubicBezTo>
                  <a:pt x="3219374" y="6716486"/>
                  <a:pt x="3225347" y="6719473"/>
                  <a:pt x="3225347" y="6725446"/>
                </a:cubicBezTo>
                <a:lnTo>
                  <a:pt x="3198469" y="6725446"/>
                </a:lnTo>
                <a:close/>
                <a:moveTo>
                  <a:pt x="2412290" y="6712007"/>
                </a:moveTo>
                <a:cubicBezTo>
                  <a:pt x="2413783" y="6712007"/>
                  <a:pt x="2416024" y="6713500"/>
                  <a:pt x="2419009" y="6716486"/>
                </a:cubicBezTo>
                <a:lnTo>
                  <a:pt x="2417330" y="6716486"/>
                </a:lnTo>
                <a:cubicBezTo>
                  <a:pt x="2415464" y="6716486"/>
                  <a:pt x="2413036" y="6716486"/>
                  <a:pt x="2410051" y="6716486"/>
                </a:cubicBezTo>
                <a:cubicBezTo>
                  <a:pt x="2410051" y="6713500"/>
                  <a:pt x="2410797" y="6712007"/>
                  <a:pt x="2412290" y="6712007"/>
                </a:cubicBezTo>
                <a:close/>
                <a:moveTo>
                  <a:pt x="4578200" y="6707527"/>
                </a:moveTo>
                <a:cubicBezTo>
                  <a:pt x="4578200" y="6707527"/>
                  <a:pt x="4581187" y="6710514"/>
                  <a:pt x="4587160" y="6716486"/>
                </a:cubicBezTo>
                <a:cubicBezTo>
                  <a:pt x="4593133" y="6722460"/>
                  <a:pt x="4596119" y="6728432"/>
                  <a:pt x="4596119" y="6734405"/>
                </a:cubicBezTo>
                <a:lnTo>
                  <a:pt x="4578200" y="6725446"/>
                </a:lnTo>
                <a:cubicBezTo>
                  <a:pt x="4560281" y="6713500"/>
                  <a:pt x="4560281" y="6707527"/>
                  <a:pt x="4578200" y="6707527"/>
                </a:cubicBezTo>
                <a:close/>
                <a:moveTo>
                  <a:pt x="3610596" y="6707527"/>
                </a:moveTo>
                <a:lnTo>
                  <a:pt x="3601637" y="6716486"/>
                </a:lnTo>
                <a:cubicBezTo>
                  <a:pt x="3601637" y="6716486"/>
                  <a:pt x="3600144" y="6717980"/>
                  <a:pt x="3597157" y="6720966"/>
                </a:cubicBezTo>
                <a:cubicBezTo>
                  <a:pt x="3594170" y="6723953"/>
                  <a:pt x="3589691" y="6725446"/>
                  <a:pt x="3583718" y="6725446"/>
                </a:cubicBezTo>
                <a:lnTo>
                  <a:pt x="3583718" y="6734405"/>
                </a:lnTo>
                <a:lnTo>
                  <a:pt x="3682270" y="6734405"/>
                </a:lnTo>
                <a:lnTo>
                  <a:pt x="3673311" y="6725446"/>
                </a:lnTo>
                <a:lnTo>
                  <a:pt x="3637473" y="6716486"/>
                </a:lnTo>
                <a:close/>
                <a:moveTo>
                  <a:pt x="3279102" y="6707527"/>
                </a:moveTo>
                <a:lnTo>
                  <a:pt x="3288062" y="6716486"/>
                </a:lnTo>
                <a:cubicBezTo>
                  <a:pt x="3288062" y="6716486"/>
                  <a:pt x="3285075" y="6716486"/>
                  <a:pt x="3279102" y="6716486"/>
                </a:cubicBezTo>
                <a:cubicBezTo>
                  <a:pt x="3279102" y="6716486"/>
                  <a:pt x="3279102" y="6713500"/>
                  <a:pt x="3279102" y="6707527"/>
                </a:cubicBezTo>
                <a:close/>
                <a:moveTo>
                  <a:pt x="5088880" y="6698569"/>
                </a:moveTo>
                <a:cubicBezTo>
                  <a:pt x="5088880" y="6698569"/>
                  <a:pt x="5091866" y="6700061"/>
                  <a:pt x="5097840" y="6703047"/>
                </a:cubicBezTo>
                <a:cubicBezTo>
                  <a:pt x="5103812" y="6706034"/>
                  <a:pt x="5103812" y="6710514"/>
                  <a:pt x="5097840" y="6716486"/>
                </a:cubicBezTo>
                <a:cubicBezTo>
                  <a:pt x="5091866" y="6728432"/>
                  <a:pt x="5088880" y="6728432"/>
                  <a:pt x="5088880" y="6716486"/>
                </a:cubicBezTo>
                <a:close/>
                <a:moveTo>
                  <a:pt x="3117835" y="6698569"/>
                </a:moveTo>
                <a:cubicBezTo>
                  <a:pt x="3129781" y="6698569"/>
                  <a:pt x="3135754" y="6701554"/>
                  <a:pt x="3135754" y="6707527"/>
                </a:cubicBezTo>
                <a:lnTo>
                  <a:pt x="3117835" y="6707527"/>
                </a:lnTo>
                <a:cubicBezTo>
                  <a:pt x="3117835" y="6707527"/>
                  <a:pt x="3117835" y="6704541"/>
                  <a:pt x="3117835" y="6698569"/>
                </a:cubicBezTo>
                <a:close/>
                <a:moveTo>
                  <a:pt x="5660035" y="6694089"/>
                </a:moveTo>
                <a:cubicBezTo>
                  <a:pt x="5661528" y="6694089"/>
                  <a:pt x="5662274" y="6695583"/>
                  <a:pt x="5662274" y="6698569"/>
                </a:cubicBezTo>
                <a:lnTo>
                  <a:pt x="5644356" y="6707527"/>
                </a:lnTo>
                <a:cubicBezTo>
                  <a:pt x="5644356" y="6701554"/>
                  <a:pt x="5647342" y="6698569"/>
                  <a:pt x="5653316" y="6698569"/>
                </a:cubicBezTo>
                <a:cubicBezTo>
                  <a:pt x="5656302" y="6695583"/>
                  <a:pt x="5658542" y="6694089"/>
                  <a:pt x="5660035" y="6694089"/>
                </a:cubicBezTo>
                <a:close/>
                <a:moveTo>
                  <a:pt x="3785303" y="6689609"/>
                </a:moveTo>
                <a:cubicBezTo>
                  <a:pt x="3794262" y="6689609"/>
                  <a:pt x="3798742" y="6692596"/>
                  <a:pt x="3798742" y="6698569"/>
                </a:cubicBezTo>
                <a:cubicBezTo>
                  <a:pt x="3798742" y="6704541"/>
                  <a:pt x="3789782" y="6707527"/>
                  <a:pt x="3771864" y="6707527"/>
                </a:cubicBezTo>
                <a:lnTo>
                  <a:pt x="3762904" y="6698569"/>
                </a:lnTo>
                <a:cubicBezTo>
                  <a:pt x="3768877" y="6692596"/>
                  <a:pt x="3776343" y="6689609"/>
                  <a:pt x="3785303" y="6689609"/>
                </a:cubicBezTo>
                <a:close/>
                <a:moveTo>
                  <a:pt x="3592677" y="6689609"/>
                </a:moveTo>
                <a:cubicBezTo>
                  <a:pt x="3580731" y="6689609"/>
                  <a:pt x="3577745" y="6695583"/>
                  <a:pt x="3583718" y="6707527"/>
                </a:cubicBezTo>
                <a:cubicBezTo>
                  <a:pt x="3583718" y="6707527"/>
                  <a:pt x="3586705" y="6707527"/>
                  <a:pt x="3592677" y="6707527"/>
                </a:cubicBezTo>
                <a:cubicBezTo>
                  <a:pt x="3598650" y="6707527"/>
                  <a:pt x="3601637" y="6704541"/>
                  <a:pt x="3601637" y="6698569"/>
                </a:cubicBezTo>
                <a:cubicBezTo>
                  <a:pt x="3601637" y="6692596"/>
                  <a:pt x="3598650" y="6689609"/>
                  <a:pt x="3592677" y="6689609"/>
                </a:cubicBezTo>
                <a:close/>
                <a:moveTo>
                  <a:pt x="3341817" y="6689609"/>
                </a:moveTo>
                <a:lnTo>
                  <a:pt x="3350776" y="6698569"/>
                </a:lnTo>
                <a:lnTo>
                  <a:pt x="3368695" y="6707527"/>
                </a:lnTo>
                <a:lnTo>
                  <a:pt x="3350776" y="6707527"/>
                </a:lnTo>
                <a:cubicBezTo>
                  <a:pt x="3350776" y="6707527"/>
                  <a:pt x="3349283" y="6709020"/>
                  <a:pt x="3346297" y="6712007"/>
                </a:cubicBezTo>
                <a:cubicBezTo>
                  <a:pt x="3343310" y="6714993"/>
                  <a:pt x="3341817" y="6716486"/>
                  <a:pt x="3341817" y="6716486"/>
                </a:cubicBezTo>
                <a:cubicBezTo>
                  <a:pt x="3335844" y="6716486"/>
                  <a:pt x="3329871" y="6716486"/>
                  <a:pt x="3323898" y="6716486"/>
                </a:cubicBezTo>
                <a:lnTo>
                  <a:pt x="3305980" y="6707527"/>
                </a:lnTo>
                <a:cubicBezTo>
                  <a:pt x="3305980" y="6701554"/>
                  <a:pt x="3308967" y="6698569"/>
                  <a:pt x="3314940" y="6698569"/>
                </a:cubicBezTo>
                <a:cubicBezTo>
                  <a:pt x="3314940" y="6704541"/>
                  <a:pt x="3316432" y="6706034"/>
                  <a:pt x="3319420" y="6703047"/>
                </a:cubicBezTo>
                <a:cubicBezTo>
                  <a:pt x="3322405" y="6700061"/>
                  <a:pt x="3326885" y="6698569"/>
                  <a:pt x="3332858" y="6698569"/>
                </a:cubicBezTo>
                <a:close/>
                <a:moveTo>
                  <a:pt x="3073038" y="6689609"/>
                </a:moveTo>
                <a:cubicBezTo>
                  <a:pt x="3079011" y="6689609"/>
                  <a:pt x="3081997" y="6691101"/>
                  <a:pt x="3081997" y="6694089"/>
                </a:cubicBezTo>
                <a:cubicBezTo>
                  <a:pt x="3081997" y="6697076"/>
                  <a:pt x="3086477" y="6700061"/>
                  <a:pt x="3095436" y="6703047"/>
                </a:cubicBezTo>
                <a:cubicBezTo>
                  <a:pt x="3104396" y="6706034"/>
                  <a:pt x="3105889" y="6707527"/>
                  <a:pt x="3099916" y="6707527"/>
                </a:cubicBezTo>
                <a:cubicBezTo>
                  <a:pt x="3087970" y="6713500"/>
                  <a:pt x="3079011" y="6713500"/>
                  <a:pt x="3073038" y="6707527"/>
                </a:cubicBezTo>
                <a:cubicBezTo>
                  <a:pt x="3049147" y="6701554"/>
                  <a:pt x="3049147" y="6695583"/>
                  <a:pt x="3073038" y="6689609"/>
                </a:cubicBezTo>
                <a:close/>
                <a:moveTo>
                  <a:pt x="3019282" y="6689609"/>
                </a:moveTo>
                <a:cubicBezTo>
                  <a:pt x="3019282" y="6689609"/>
                  <a:pt x="3023762" y="6689609"/>
                  <a:pt x="3032722" y="6689609"/>
                </a:cubicBezTo>
                <a:cubicBezTo>
                  <a:pt x="3041681" y="6689609"/>
                  <a:pt x="3046161" y="6689609"/>
                  <a:pt x="3046161" y="6689609"/>
                </a:cubicBezTo>
                <a:cubicBezTo>
                  <a:pt x="3046161" y="6695583"/>
                  <a:pt x="3046161" y="6698569"/>
                  <a:pt x="3046161" y="6698569"/>
                </a:cubicBezTo>
                <a:cubicBezTo>
                  <a:pt x="3046161" y="6698569"/>
                  <a:pt x="3043174" y="6698569"/>
                  <a:pt x="3037201" y="6698569"/>
                </a:cubicBezTo>
                <a:cubicBezTo>
                  <a:pt x="3031229" y="6698569"/>
                  <a:pt x="3029735" y="6701554"/>
                  <a:pt x="3032722" y="6707527"/>
                </a:cubicBezTo>
                <a:cubicBezTo>
                  <a:pt x="3035708" y="6713500"/>
                  <a:pt x="3032722" y="6716486"/>
                  <a:pt x="3023762" y="6716486"/>
                </a:cubicBezTo>
                <a:cubicBezTo>
                  <a:pt x="3014803" y="6716486"/>
                  <a:pt x="3010323" y="6710514"/>
                  <a:pt x="3010323" y="6698569"/>
                </a:cubicBezTo>
                <a:close/>
                <a:moveTo>
                  <a:pt x="4274705" y="6687369"/>
                </a:moveTo>
                <a:cubicBezTo>
                  <a:pt x="4276944" y="6687369"/>
                  <a:pt x="4279557" y="6688116"/>
                  <a:pt x="4282544" y="6689609"/>
                </a:cubicBezTo>
                <a:cubicBezTo>
                  <a:pt x="4288517" y="6695583"/>
                  <a:pt x="4291503" y="6698569"/>
                  <a:pt x="4291503" y="6698569"/>
                </a:cubicBezTo>
                <a:cubicBezTo>
                  <a:pt x="4285530" y="6698569"/>
                  <a:pt x="4282544" y="6700061"/>
                  <a:pt x="4282544" y="6703047"/>
                </a:cubicBezTo>
                <a:cubicBezTo>
                  <a:pt x="4282544" y="6706034"/>
                  <a:pt x="4282544" y="6710514"/>
                  <a:pt x="4282544" y="6716486"/>
                </a:cubicBezTo>
                <a:lnTo>
                  <a:pt x="4273584" y="6716486"/>
                </a:lnTo>
                <a:cubicBezTo>
                  <a:pt x="4267611" y="6716486"/>
                  <a:pt x="4264625" y="6713500"/>
                  <a:pt x="4264625" y="6707527"/>
                </a:cubicBezTo>
                <a:cubicBezTo>
                  <a:pt x="4264625" y="6694089"/>
                  <a:pt x="4267985" y="6687369"/>
                  <a:pt x="4274705" y="6687369"/>
                </a:cubicBezTo>
                <a:close/>
                <a:moveTo>
                  <a:pt x="5133676" y="6680650"/>
                </a:moveTo>
                <a:lnTo>
                  <a:pt x="5142636" y="6680650"/>
                </a:lnTo>
                <a:lnTo>
                  <a:pt x="5142636" y="6689609"/>
                </a:lnTo>
                <a:cubicBezTo>
                  <a:pt x="5136662" y="6689609"/>
                  <a:pt x="5133676" y="6686623"/>
                  <a:pt x="5133676" y="6680650"/>
                </a:cubicBezTo>
                <a:close/>
                <a:moveTo>
                  <a:pt x="3960009" y="6680650"/>
                </a:moveTo>
                <a:lnTo>
                  <a:pt x="3960009" y="6689609"/>
                </a:lnTo>
                <a:cubicBezTo>
                  <a:pt x="3942090" y="6695583"/>
                  <a:pt x="3933131" y="6695583"/>
                  <a:pt x="3933131" y="6689609"/>
                </a:cubicBezTo>
                <a:close/>
                <a:moveTo>
                  <a:pt x="3485166" y="6680650"/>
                </a:moveTo>
                <a:cubicBezTo>
                  <a:pt x="3479194" y="6680650"/>
                  <a:pt x="3479194" y="6683636"/>
                  <a:pt x="3485166" y="6689609"/>
                </a:cubicBezTo>
                <a:cubicBezTo>
                  <a:pt x="3497112" y="6695583"/>
                  <a:pt x="3506071" y="6695583"/>
                  <a:pt x="3512044" y="6689609"/>
                </a:cubicBezTo>
                <a:close/>
                <a:moveTo>
                  <a:pt x="4291503" y="6671690"/>
                </a:moveTo>
                <a:cubicBezTo>
                  <a:pt x="4303449" y="6671690"/>
                  <a:pt x="4312407" y="6674677"/>
                  <a:pt x="4318380" y="6680650"/>
                </a:cubicBezTo>
                <a:cubicBezTo>
                  <a:pt x="4324353" y="6686623"/>
                  <a:pt x="4333313" y="6689609"/>
                  <a:pt x="4345259" y="6689609"/>
                </a:cubicBezTo>
                <a:lnTo>
                  <a:pt x="4345259" y="6698569"/>
                </a:lnTo>
                <a:cubicBezTo>
                  <a:pt x="4339286" y="6704541"/>
                  <a:pt x="4334806" y="6706034"/>
                  <a:pt x="4331820" y="6703047"/>
                </a:cubicBezTo>
                <a:cubicBezTo>
                  <a:pt x="4328833" y="6700061"/>
                  <a:pt x="4324353" y="6698569"/>
                  <a:pt x="4318380" y="6698569"/>
                </a:cubicBezTo>
                <a:cubicBezTo>
                  <a:pt x="4312407" y="6698569"/>
                  <a:pt x="4307929" y="6697076"/>
                  <a:pt x="4304941" y="6694089"/>
                </a:cubicBezTo>
                <a:cubicBezTo>
                  <a:pt x="4301956" y="6691101"/>
                  <a:pt x="4300463" y="6689609"/>
                  <a:pt x="4300463" y="6689609"/>
                </a:cubicBezTo>
                <a:cubicBezTo>
                  <a:pt x="4306436" y="6683636"/>
                  <a:pt x="4303449" y="6680650"/>
                  <a:pt x="4291503" y="6680650"/>
                </a:cubicBezTo>
                <a:lnTo>
                  <a:pt x="4273584" y="6680650"/>
                </a:lnTo>
                <a:close/>
                <a:moveTo>
                  <a:pt x="4112317" y="6671690"/>
                </a:moveTo>
                <a:cubicBezTo>
                  <a:pt x="4118290" y="6671690"/>
                  <a:pt x="4121276" y="6674677"/>
                  <a:pt x="4121276" y="6680650"/>
                </a:cubicBezTo>
                <a:cubicBezTo>
                  <a:pt x="4121276" y="6686623"/>
                  <a:pt x="4119783" y="6689609"/>
                  <a:pt x="4116797" y="6689609"/>
                </a:cubicBezTo>
                <a:cubicBezTo>
                  <a:pt x="4113810" y="6689609"/>
                  <a:pt x="4112317" y="6689609"/>
                  <a:pt x="4112317" y="6689609"/>
                </a:cubicBezTo>
                <a:cubicBezTo>
                  <a:pt x="4100371" y="6689609"/>
                  <a:pt x="4094398" y="6686623"/>
                  <a:pt x="4094398" y="6680650"/>
                </a:cubicBezTo>
                <a:cubicBezTo>
                  <a:pt x="4094398" y="6680650"/>
                  <a:pt x="4095892" y="6679157"/>
                  <a:pt x="4098878" y="6676170"/>
                </a:cubicBezTo>
                <a:cubicBezTo>
                  <a:pt x="4101864" y="6673184"/>
                  <a:pt x="4106344" y="6671690"/>
                  <a:pt x="4112317" y="6671690"/>
                </a:cubicBezTo>
                <a:close/>
                <a:moveTo>
                  <a:pt x="3323898" y="6671690"/>
                </a:moveTo>
                <a:cubicBezTo>
                  <a:pt x="3329871" y="6671690"/>
                  <a:pt x="3332858" y="6674677"/>
                  <a:pt x="3332858" y="6680650"/>
                </a:cubicBezTo>
                <a:lnTo>
                  <a:pt x="3323898" y="6680650"/>
                </a:lnTo>
                <a:lnTo>
                  <a:pt x="3305980" y="6680650"/>
                </a:lnTo>
                <a:close/>
                <a:moveTo>
                  <a:pt x="2992404" y="6671690"/>
                </a:moveTo>
                <a:lnTo>
                  <a:pt x="3010323" y="6680650"/>
                </a:lnTo>
                <a:lnTo>
                  <a:pt x="2992404" y="6689609"/>
                </a:lnTo>
                <a:cubicBezTo>
                  <a:pt x="2992404" y="6689609"/>
                  <a:pt x="2990911" y="6688116"/>
                  <a:pt x="2987926" y="6685129"/>
                </a:cubicBezTo>
                <a:cubicBezTo>
                  <a:pt x="2984939" y="6682143"/>
                  <a:pt x="2983446" y="6680650"/>
                  <a:pt x="2983446" y="6680650"/>
                </a:cubicBezTo>
                <a:cubicBezTo>
                  <a:pt x="2983446" y="6674677"/>
                  <a:pt x="2986431" y="6671690"/>
                  <a:pt x="2992404" y="6671690"/>
                </a:cubicBezTo>
                <a:close/>
                <a:moveTo>
                  <a:pt x="3825619" y="6657131"/>
                </a:moveTo>
                <a:cubicBezTo>
                  <a:pt x="3821139" y="6657879"/>
                  <a:pt x="3816660" y="6659745"/>
                  <a:pt x="3812180" y="6662731"/>
                </a:cubicBezTo>
                <a:cubicBezTo>
                  <a:pt x="3803220" y="6668704"/>
                  <a:pt x="3795755" y="6668704"/>
                  <a:pt x="3789782" y="6662731"/>
                </a:cubicBezTo>
                <a:lnTo>
                  <a:pt x="3771864" y="6671690"/>
                </a:lnTo>
                <a:lnTo>
                  <a:pt x="3771864" y="6680650"/>
                </a:lnTo>
                <a:cubicBezTo>
                  <a:pt x="3765891" y="6686623"/>
                  <a:pt x="3758424" y="6686623"/>
                  <a:pt x="3749465" y="6680650"/>
                </a:cubicBezTo>
                <a:cubicBezTo>
                  <a:pt x="3740506" y="6674677"/>
                  <a:pt x="3734533" y="6673184"/>
                  <a:pt x="3731546" y="6676170"/>
                </a:cubicBezTo>
                <a:cubicBezTo>
                  <a:pt x="3728560" y="6679157"/>
                  <a:pt x="3725573" y="6679157"/>
                  <a:pt x="3722588" y="6676170"/>
                </a:cubicBezTo>
                <a:cubicBezTo>
                  <a:pt x="3719600" y="6673184"/>
                  <a:pt x="3716615" y="6673184"/>
                  <a:pt x="3713628" y="6676170"/>
                </a:cubicBezTo>
                <a:cubicBezTo>
                  <a:pt x="3710642" y="6679157"/>
                  <a:pt x="3709149" y="6683636"/>
                  <a:pt x="3709149" y="6689609"/>
                </a:cubicBezTo>
                <a:lnTo>
                  <a:pt x="3700189" y="6698569"/>
                </a:lnTo>
                <a:lnTo>
                  <a:pt x="3700189" y="6716486"/>
                </a:lnTo>
                <a:cubicBezTo>
                  <a:pt x="3706162" y="6716486"/>
                  <a:pt x="3710642" y="6714993"/>
                  <a:pt x="3713628" y="6712007"/>
                </a:cubicBezTo>
                <a:cubicBezTo>
                  <a:pt x="3716615" y="6709020"/>
                  <a:pt x="3725573" y="6709020"/>
                  <a:pt x="3740506" y="6712007"/>
                </a:cubicBezTo>
                <a:cubicBezTo>
                  <a:pt x="3755438" y="6714993"/>
                  <a:pt x="3765891" y="6719473"/>
                  <a:pt x="3771864" y="6725446"/>
                </a:cubicBezTo>
                <a:cubicBezTo>
                  <a:pt x="3777836" y="6725446"/>
                  <a:pt x="3780823" y="6725446"/>
                  <a:pt x="3780823" y="6725446"/>
                </a:cubicBezTo>
                <a:lnTo>
                  <a:pt x="3798742" y="6716486"/>
                </a:lnTo>
                <a:cubicBezTo>
                  <a:pt x="3798742" y="6716486"/>
                  <a:pt x="3798742" y="6719473"/>
                  <a:pt x="3798742" y="6725446"/>
                </a:cubicBezTo>
                <a:cubicBezTo>
                  <a:pt x="3798742" y="6725446"/>
                  <a:pt x="3804715" y="6725446"/>
                  <a:pt x="3816660" y="6725446"/>
                </a:cubicBezTo>
                <a:cubicBezTo>
                  <a:pt x="3822633" y="6725446"/>
                  <a:pt x="3825619" y="6725446"/>
                  <a:pt x="3825619" y="6725446"/>
                </a:cubicBezTo>
                <a:lnTo>
                  <a:pt x="3879374" y="6725446"/>
                </a:lnTo>
                <a:cubicBezTo>
                  <a:pt x="3879374" y="6713500"/>
                  <a:pt x="3876389" y="6704541"/>
                  <a:pt x="3870416" y="6698569"/>
                </a:cubicBezTo>
                <a:lnTo>
                  <a:pt x="3861457" y="6707527"/>
                </a:lnTo>
                <a:cubicBezTo>
                  <a:pt x="3861457" y="6713500"/>
                  <a:pt x="3861457" y="6716486"/>
                  <a:pt x="3861457" y="6716486"/>
                </a:cubicBezTo>
                <a:cubicBezTo>
                  <a:pt x="3855484" y="6716486"/>
                  <a:pt x="3852497" y="6716486"/>
                  <a:pt x="3852497" y="6716486"/>
                </a:cubicBezTo>
                <a:cubicBezTo>
                  <a:pt x="3852497" y="6716486"/>
                  <a:pt x="3852497" y="6714993"/>
                  <a:pt x="3852497" y="6712007"/>
                </a:cubicBezTo>
                <a:cubicBezTo>
                  <a:pt x="3852497" y="6709020"/>
                  <a:pt x="3851004" y="6707527"/>
                  <a:pt x="3848018" y="6707527"/>
                </a:cubicBezTo>
                <a:cubicBezTo>
                  <a:pt x="3845031" y="6707527"/>
                  <a:pt x="3840551" y="6704541"/>
                  <a:pt x="3834578" y="6698569"/>
                </a:cubicBezTo>
                <a:lnTo>
                  <a:pt x="3825619" y="6689609"/>
                </a:lnTo>
                <a:cubicBezTo>
                  <a:pt x="3843538" y="6689609"/>
                  <a:pt x="3852497" y="6683636"/>
                  <a:pt x="3852497" y="6671690"/>
                </a:cubicBezTo>
                <a:cubicBezTo>
                  <a:pt x="3852497" y="6665718"/>
                  <a:pt x="3848018" y="6661238"/>
                  <a:pt x="3839058" y="6658252"/>
                </a:cubicBezTo>
                <a:cubicBezTo>
                  <a:pt x="3834578" y="6656758"/>
                  <a:pt x="3830099" y="6656386"/>
                  <a:pt x="3825619" y="6657131"/>
                </a:cubicBezTo>
                <a:close/>
                <a:moveTo>
                  <a:pt x="4551323" y="6653772"/>
                </a:moveTo>
                <a:cubicBezTo>
                  <a:pt x="4557295" y="6653772"/>
                  <a:pt x="4560281" y="6656758"/>
                  <a:pt x="4560281" y="6662731"/>
                </a:cubicBezTo>
                <a:lnTo>
                  <a:pt x="4551323" y="6662731"/>
                </a:lnTo>
                <a:lnTo>
                  <a:pt x="4542364" y="6662731"/>
                </a:lnTo>
                <a:close/>
                <a:moveTo>
                  <a:pt x="4390056" y="6653772"/>
                </a:moveTo>
                <a:cubicBezTo>
                  <a:pt x="4402000" y="6653772"/>
                  <a:pt x="4407974" y="6656758"/>
                  <a:pt x="4407974" y="6662731"/>
                </a:cubicBezTo>
                <a:lnTo>
                  <a:pt x="4416933" y="6680650"/>
                </a:lnTo>
                <a:cubicBezTo>
                  <a:pt x="4434852" y="6686623"/>
                  <a:pt x="4440825" y="6691101"/>
                  <a:pt x="4434852" y="6694089"/>
                </a:cubicBezTo>
                <a:cubicBezTo>
                  <a:pt x="4428879" y="6697076"/>
                  <a:pt x="4418426" y="6698569"/>
                  <a:pt x="4403494" y="6698569"/>
                </a:cubicBezTo>
                <a:cubicBezTo>
                  <a:pt x="4388561" y="6698569"/>
                  <a:pt x="4381096" y="6695583"/>
                  <a:pt x="4381096" y="6689609"/>
                </a:cubicBezTo>
                <a:cubicBezTo>
                  <a:pt x="4381096" y="6683636"/>
                  <a:pt x="4379603" y="6679157"/>
                  <a:pt x="4376617" y="6676170"/>
                </a:cubicBezTo>
                <a:cubicBezTo>
                  <a:pt x="4373630" y="6673184"/>
                  <a:pt x="4372137" y="6668704"/>
                  <a:pt x="4372137" y="6662731"/>
                </a:cubicBezTo>
                <a:cubicBezTo>
                  <a:pt x="4372137" y="6656758"/>
                  <a:pt x="4378110" y="6653772"/>
                  <a:pt x="4390056" y="6653772"/>
                </a:cubicBezTo>
                <a:close/>
                <a:moveTo>
                  <a:pt x="3297021" y="6653772"/>
                </a:moveTo>
                <a:cubicBezTo>
                  <a:pt x="3302994" y="6653772"/>
                  <a:pt x="3307472" y="6653772"/>
                  <a:pt x="3310460" y="6653772"/>
                </a:cubicBezTo>
                <a:cubicBezTo>
                  <a:pt x="3313447" y="6653772"/>
                  <a:pt x="3314940" y="6656758"/>
                  <a:pt x="3314940" y="6662731"/>
                </a:cubicBezTo>
                <a:cubicBezTo>
                  <a:pt x="3314940" y="6668704"/>
                  <a:pt x="3308967" y="6668704"/>
                  <a:pt x="3297021" y="6662731"/>
                </a:cubicBezTo>
                <a:close/>
                <a:moveTo>
                  <a:pt x="4449970" y="6650972"/>
                </a:moveTo>
                <a:cubicBezTo>
                  <a:pt x="4453331" y="6651346"/>
                  <a:pt x="4457250" y="6652279"/>
                  <a:pt x="4461730" y="6653772"/>
                </a:cubicBezTo>
                <a:cubicBezTo>
                  <a:pt x="4461730" y="6659745"/>
                  <a:pt x="4458744" y="6665718"/>
                  <a:pt x="4452771" y="6671690"/>
                </a:cubicBezTo>
                <a:lnTo>
                  <a:pt x="4434852" y="6662731"/>
                </a:lnTo>
                <a:cubicBezTo>
                  <a:pt x="4434852" y="6653772"/>
                  <a:pt x="4439892" y="6649852"/>
                  <a:pt x="4449970" y="6650972"/>
                </a:cubicBezTo>
                <a:close/>
                <a:moveTo>
                  <a:pt x="2513082" y="6649292"/>
                </a:moveTo>
                <a:cubicBezTo>
                  <a:pt x="2516068" y="6649292"/>
                  <a:pt x="2520548" y="6650786"/>
                  <a:pt x="2526521" y="6653772"/>
                </a:cubicBezTo>
                <a:lnTo>
                  <a:pt x="2526521" y="6662731"/>
                </a:lnTo>
                <a:cubicBezTo>
                  <a:pt x="2514575" y="6662731"/>
                  <a:pt x="2508602" y="6659745"/>
                  <a:pt x="2508602" y="6653772"/>
                </a:cubicBezTo>
                <a:cubicBezTo>
                  <a:pt x="2508602" y="6650786"/>
                  <a:pt x="2510096" y="6649292"/>
                  <a:pt x="2513082" y="6649292"/>
                </a:cubicBezTo>
                <a:close/>
                <a:moveTo>
                  <a:pt x="5339740" y="6644812"/>
                </a:moveTo>
                <a:lnTo>
                  <a:pt x="5339740" y="6662731"/>
                </a:lnTo>
                <a:cubicBezTo>
                  <a:pt x="5339740" y="6668704"/>
                  <a:pt x="5339740" y="6674677"/>
                  <a:pt x="5339740" y="6680650"/>
                </a:cubicBezTo>
                <a:cubicBezTo>
                  <a:pt x="5339740" y="6680650"/>
                  <a:pt x="5339740" y="6682143"/>
                  <a:pt x="5339740" y="6685129"/>
                </a:cubicBezTo>
                <a:cubicBezTo>
                  <a:pt x="5339740" y="6688116"/>
                  <a:pt x="5336754" y="6689609"/>
                  <a:pt x="5330780" y="6689609"/>
                </a:cubicBezTo>
                <a:cubicBezTo>
                  <a:pt x="5324808" y="6689609"/>
                  <a:pt x="5324808" y="6683636"/>
                  <a:pt x="5330780" y="6671690"/>
                </a:cubicBezTo>
                <a:cubicBezTo>
                  <a:pt x="5330780" y="6653772"/>
                  <a:pt x="5333766" y="6644812"/>
                  <a:pt x="5339740" y="6644812"/>
                </a:cubicBezTo>
                <a:close/>
                <a:moveTo>
                  <a:pt x="4820101" y="6644812"/>
                </a:moveTo>
                <a:cubicBezTo>
                  <a:pt x="4832047" y="6644812"/>
                  <a:pt x="4838020" y="6647799"/>
                  <a:pt x="4838020" y="6653772"/>
                </a:cubicBezTo>
                <a:cubicBezTo>
                  <a:pt x="4843992" y="6653772"/>
                  <a:pt x="4848472" y="6655265"/>
                  <a:pt x="4851458" y="6658252"/>
                </a:cubicBezTo>
                <a:cubicBezTo>
                  <a:pt x="4854446" y="6661238"/>
                  <a:pt x="4858924" y="6662731"/>
                  <a:pt x="4864898" y="6662731"/>
                </a:cubicBezTo>
                <a:cubicBezTo>
                  <a:pt x="4876844" y="6662731"/>
                  <a:pt x="4882816" y="6665718"/>
                  <a:pt x="4882816" y="6671690"/>
                </a:cubicBezTo>
                <a:lnTo>
                  <a:pt x="4873858" y="6689609"/>
                </a:lnTo>
                <a:cubicBezTo>
                  <a:pt x="4873858" y="6689609"/>
                  <a:pt x="4873858" y="6686623"/>
                  <a:pt x="4873858" y="6680650"/>
                </a:cubicBezTo>
                <a:cubicBezTo>
                  <a:pt x="4873858" y="6674677"/>
                  <a:pt x="4867884" y="6671690"/>
                  <a:pt x="4855938" y="6671690"/>
                </a:cubicBezTo>
                <a:lnTo>
                  <a:pt x="4820101" y="6671690"/>
                </a:lnTo>
                <a:cubicBezTo>
                  <a:pt x="4802182" y="6671690"/>
                  <a:pt x="4793224" y="6671690"/>
                  <a:pt x="4793224" y="6671690"/>
                </a:cubicBezTo>
                <a:cubicBezTo>
                  <a:pt x="4787251" y="6671690"/>
                  <a:pt x="4781278" y="6671690"/>
                  <a:pt x="4775305" y="6671690"/>
                </a:cubicBezTo>
                <a:cubicBezTo>
                  <a:pt x="4769332" y="6653772"/>
                  <a:pt x="4775305" y="6647799"/>
                  <a:pt x="4793224" y="6653772"/>
                </a:cubicBezTo>
                <a:close/>
                <a:moveTo>
                  <a:pt x="3198469" y="6644812"/>
                </a:moveTo>
                <a:cubicBezTo>
                  <a:pt x="3210415" y="6650785"/>
                  <a:pt x="3225347" y="6650785"/>
                  <a:pt x="3243265" y="6644812"/>
                </a:cubicBezTo>
                <a:lnTo>
                  <a:pt x="3279102" y="6662731"/>
                </a:lnTo>
                <a:cubicBezTo>
                  <a:pt x="3285075" y="6668704"/>
                  <a:pt x="3285075" y="6673184"/>
                  <a:pt x="3279102" y="6676170"/>
                </a:cubicBezTo>
                <a:cubicBezTo>
                  <a:pt x="3273129" y="6679157"/>
                  <a:pt x="3267156" y="6677664"/>
                  <a:pt x="3261183" y="6671690"/>
                </a:cubicBezTo>
                <a:cubicBezTo>
                  <a:pt x="3261183" y="6665718"/>
                  <a:pt x="3259690" y="6662731"/>
                  <a:pt x="3256704" y="6662731"/>
                </a:cubicBezTo>
                <a:cubicBezTo>
                  <a:pt x="3253717" y="6662731"/>
                  <a:pt x="3249237" y="6662731"/>
                  <a:pt x="3243265" y="6662731"/>
                </a:cubicBezTo>
                <a:cubicBezTo>
                  <a:pt x="3207428" y="6656758"/>
                  <a:pt x="3189509" y="6659745"/>
                  <a:pt x="3189509" y="6671690"/>
                </a:cubicBezTo>
                <a:cubicBezTo>
                  <a:pt x="3189509" y="6671690"/>
                  <a:pt x="3196976" y="6674677"/>
                  <a:pt x="3211908" y="6680650"/>
                </a:cubicBezTo>
                <a:cubicBezTo>
                  <a:pt x="3226840" y="6686623"/>
                  <a:pt x="3234305" y="6686623"/>
                  <a:pt x="3234305" y="6680650"/>
                </a:cubicBezTo>
                <a:lnTo>
                  <a:pt x="3243265" y="6689609"/>
                </a:lnTo>
                <a:lnTo>
                  <a:pt x="3252224" y="6689609"/>
                </a:lnTo>
                <a:cubicBezTo>
                  <a:pt x="3258197" y="6689609"/>
                  <a:pt x="3261183" y="6692596"/>
                  <a:pt x="3261183" y="6698569"/>
                </a:cubicBezTo>
                <a:lnTo>
                  <a:pt x="3252224" y="6707527"/>
                </a:lnTo>
                <a:cubicBezTo>
                  <a:pt x="3240278" y="6701554"/>
                  <a:pt x="3228332" y="6698569"/>
                  <a:pt x="3216387" y="6698569"/>
                </a:cubicBezTo>
                <a:lnTo>
                  <a:pt x="3180550" y="6680650"/>
                </a:lnTo>
                <a:lnTo>
                  <a:pt x="3171590" y="6689609"/>
                </a:lnTo>
                <a:lnTo>
                  <a:pt x="3162631" y="6680650"/>
                </a:lnTo>
                <a:cubicBezTo>
                  <a:pt x="3150685" y="6674677"/>
                  <a:pt x="3144713" y="6671690"/>
                  <a:pt x="3144713" y="6671690"/>
                </a:cubicBezTo>
                <a:cubicBezTo>
                  <a:pt x="3138740" y="6671690"/>
                  <a:pt x="3135754" y="6671690"/>
                  <a:pt x="3135754" y="6671690"/>
                </a:cubicBezTo>
                <a:cubicBezTo>
                  <a:pt x="3135754" y="6671690"/>
                  <a:pt x="3135754" y="6668704"/>
                  <a:pt x="3135754" y="6662731"/>
                </a:cubicBezTo>
                <a:cubicBezTo>
                  <a:pt x="3141725" y="6662731"/>
                  <a:pt x="3150685" y="6662731"/>
                  <a:pt x="3162631" y="6662731"/>
                </a:cubicBezTo>
                <a:cubicBezTo>
                  <a:pt x="3174577" y="6662731"/>
                  <a:pt x="3180550" y="6659745"/>
                  <a:pt x="3180550" y="6653772"/>
                </a:cubicBezTo>
                <a:cubicBezTo>
                  <a:pt x="3180550" y="6653772"/>
                  <a:pt x="3182043" y="6652279"/>
                  <a:pt x="3185029" y="6649292"/>
                </a:cubicBezTo>
                <a:cubicBezTo>
                  <a:pt x="3188016" y="6646305"/>
                  <a:pt x="3192496" y="6644812"/>
                  <a:pt x="3198469" y="6644812"/>
                </a:cubicBezTo>
                <a:close/>
                <a:moveTo>
                  <a:pt x="3023762" y="6644812"/>
                </a:moveTo>
                <a:cubicBezTo>
                  <a:pt x="3020775" y="6644812"/>
                  <a:pt x="3019282" y="6647799"/>
                  <a:pt x="3019282" y="6653772"/>
                </a:cubicBezTo>
                <a:cubicBezTo>
                  <a:pt x="3019282" y="6659745"/>
                  <a:pt x="3022269" y="6662731"/>
                  <a:pt x="3028242" y="6662731"/>
                </a:cubicBezTo>
                <a:cubicBezTo>
                  <a:pt x="3034215" y="6662731"/>
                  <a:pt x="3035708" y="6659745"/>
                  <a:pt x="3032722" y="6653772"/>
                </a:cubicBezTo>
                <a:cubicBezTo>
                  <a:pt x="3029735" y="6647799"/>
                  <a:pt x="3026749" y="6644812"/>
                  <a:pt x="3023762" y="6644812"/>
                </a:cubicBezTo>
                <a:close/>
                <a:moveTo>
                  <a:pt x="2741545" y="6644812"/>
                </a:moveTo>
                <a:lnTo>
                  <a:pt x="2750503" y="6644812"/>
                </a:lnTo>
                <a:lnTo>
                  <a:pt x="2759463" y="6644812"/>
                </a:lnTo>
                <a:cubicBezTo>
                  <a:pt x="2759463" y="6650785"/>
                  <a:pt x="2757970" y="6653772"/>
                  <a:pt x="2754983" y="6653772"/>
                </a:cubicBezTo>
                <a:cubicBezTo>
                  <a:pt x="2751996" y="6653772"/>
                  <a:pt x="2747517" y="6650785"/>
                  <a:pt x="2741545" y="6644812"/>
                </a:cubicBezTo>
                <a:close/>
                <a:moveTo>
                  <a:pt x="2139031" y="6638093"/>
                </a:moveTo>
                <a:cubicBezTo>
                  <a:pt x="2140525" y="6638093"/>
                  <a:pt x="2141272" y="6638840"/>
                  <a:pt x="2141272" y="6640333"/>
                </a:cubicBezTo>
                <a:cubicBezTo>
                  <a:pt x="2141272" y="6643319"/>
                  <a:pt x="2141272" y="6646305"/>
                  <a:pt x="2141272" y="6649292"/>
                </a:cubicBezTo>
                <a:cubicBezTo>
                  <a:pt x="2141272" y="6652279"/>
                  <a:pt x="2139778" y="6653772"/>
                  <a:pt x="2136792" y="6653772"/>
                </a:cubicBezTo>
                <a:cubicBezTo>
                  <a:pt x="2133806" y="6653772"/>
                  <a:pt x="2130819" y="6652279"/>
                  <a:pt x="2127833" y="6649292"/>
                </a:cubicBezTo>
                <a:cubicBezTo>
                  <a:pt x="2124846" y="6646305"/>
                  <a:pt x="2126339" y="6643319"/>
                  <a:pt x="2132312" y="6640333"/>
                </a:cubicBezTo>
                <a:cubicBezTo>
                  <a:pt x="2135299" y="6638840"/>
                  <a:pt x="2137538" y="6638093"/>
                  <a:pt x="2139031" y="6638093"/>
                </a:cubicBezTo>
                <a:close/>
                <a:moveTo>
                  <a:pt x="3977927" y="6635853"/>
                </a:moveTo>
                <a:cubicBezTo>
                  <a:pt x="3977927" y="6635853"/>
                  <a:pt x="3977927" y="6638840"/>
                  <a:pt x="3977927" y="6644812"/>
                </a:cubicBezTo>
                <a:cubicBezTo>
                  <a:pt x="3983900" y="6656758"/>
                  <a:pt x="3992859" y="6661238"/>
                  <a:pt x="4004805" y="6658252"/>
                </a:cubicBezTo>
                <a:cubicBezTo>
                  <a:pt x="4016751" y="6655265"/>
                  <a:pt x="4021231" y="6652279"/>
                  <a:pt x="4018244" y="6649292"/>
                </a:cubicBezTo>
                <a:cubicBezTo>
                  <a:pt x="4015258" y="6646305"/>
                  <a:pt x="4016751" y="6644812"/>
                  <a:pt x="4022724" y="6644812"/>
                </a:cubicBezTo>
                <a:lnTo>
                  <a:pt x="4022724" y="6635853"/>
                </a:lnTo>
                <a:cubicBezTo>
                  <a:pt x="4022724" y="6635853"/>
                  <a:pt x="4013765" y="6635853"/>
                  <a:pt x="3995846" y="6635853"/>
                </a:cubicBezTo>
                <a:cubicBezTo>
                  <a:pt x="3983900" y="6635853"/>
                  <a:pt x="3977927" y="6635853"/>
                  <a:pt x="3977927" y="6635853"/>
                </a:cubicBezTo>
                <a:close/>
                <a:moveTo>
                  <a:pt x="3516523" y="6635853"/>
                </a:moveTo>
                <a:cubicBezTo>
                  <a:pt x="3513537" y="6635853"/>
                  <a:pt x="3512044" y="6638840"/>
                  <a:pt x="3512044" y="6644812"/>
                </a:cubicBezTo>
                <a:cubicBezTo>
                  <a:pt x="3512044" y="6644812"/>
                  <a:pt x="3513537" y="6644812"/>
                  <a:pt x="3516523" y="6644812"/>
                </a:cubicBezTo>
                <a:cubicBezTo>
                  <a:pt x="3519510" y="6644812"/>
                  <a:pt x="3521003" y="6643319"/>
                  <a:pt x="3521003" y="6640333"/>
                </a:cubicBezTo>
                <a:cubicBezTo>
                  <a:pt x="3521003" y="6637346"/>
                  <a:pt x="3521003" y="6635853"/>
                  <a:pt x="3521003" y="6635853"/>
                </a:cubicBezTo>
                <a:cubicBezTo>
                  <a:pt x="3521003" y="6635853"/>
                  <a:pt x="3519510" y="6635853"/>
                  <a:pt x="3516523" y="6635853"/>
                </a:cubicBezTo>
                <a:close/>
                <a:moveTo>
                  <a:pt x="2862495" y="6635853"/>
                </a:moveTo>
                <a:cubicBezTo>
                  <a:pt x="2865481" y="6635853"/>
                  <a:pt x="2866975" y="6637346"/>
                  <a:pt x="2866975" y="6640333"/>
                </a:cubicBezTo>
                <a:cubicBezTo>
                  <a:pt x="2866975" y="6643319"/>
                  <a:pt x="2863988" y="6644812"/>
                  <a:pt x="2858015" y="6644812"/>
                </a:cubicBezTo>
                <a:cubicBezTo>
                  <a:pt x="2858015" y="6638840"/>
                  <a:pt x="2859508" y="6635853"/>
                  <a:pt x="2862495" y="6635853"/>
                </a:cubicBezTo>
                <a:close/>
                <a:moveTo>
                  <a:pt x="3789782" y="6631373"/>
                </a:moveTo>
                <a:cubicBezTo>
                  <a:pt x="3786796" y="6631373"/>
                  <a:pt x="3783809" y="6632867"/>
                  <a:pt x="3780823" y="6635853"/>
                </a:cubicBezTo>
                <a:lnTo>
                  <a:pt x="3789782" y="6635853"/>
                </a:lnTo>
                <a:lnTo>
                  <a:pt x="3798742" y="6635853"/>
                </a:lnTo>
                <a:cubicBezTo>
                  <a:pt x="3795755" y="6632867"/>
                  <a:pt x="3792769" y="6631373"/>
                  <a:pt x="3789782" y="6631373"/>
                </a:cubicBezTo>
                <a:close/>
                <a:moveTo>
                  <a:pt x="3085638" y="6629974"/>
                </a:moveTo>
                <a:cubicBezTo>
                  <a:pt x="3088437" y="6630161"/>
                  <a:pt x="3091704" y="6630627"/>
                  <a:pt x="3095436" y="6631373"/>
                </a:cubicBezTo>
                <a:cubicBezTo>
                  <a:pt x="3110369" y="6634360"/>
                  <a:pt x="3117835" y="6637346"/>
                  <a:pt x="3117835" y="6640333"/>
                </a:cubicBezTo>
                <a:cubicBezTo>
                  <a:pt x="3117835" y="6643319"/>
                  <a:pt x="3117835" y="6647799"/>
                  <a:pt x="3117835" y="6653772"/>
                </a:cubicBezTo>
                <a:lnTo>
                  <a:pt x="3108875" y="6653772"/>
                </a:lnTo>
                <a:lnTo>
                  <a:pt x="3081997" y="6644812"/>
                </a:lnTo>
                <a:cubicBezTo>
                  <a:pt x="3076026" y="6644812"/>
                  <a:pt x="3073038" y="6644812"/>
                  <a:pt x="3073038" y="6644812"/>
                </a:cubicBezTo>
                <a:cubicBezTo>
                  <a:pt x="3073038" y="6644812"/>
                  <a:pt x="3073038" y="6641826"/>
                  <a:pt x="3073038" y="6635853"/>
                </a:cubicBezTo>
                <a:cubicBezTo>
                  <a:pt x="3073038" y="6631373"/>
                  <a:pt x="3077238" y="6629413"/>
                  <a:pt x="3085638" y="6629974"/>
                </a:cubicBezTo>
                <a:close/>
                <a:moveTo>
                  <a:pt x="4569241" y="6626894"/>
                </a:moveTo>
                <a:cubicBezTo>
                  <a:pt x="4575214" y="6626894"/>
                  <a:pt x="4578200" y="6626894"/>
                  <a:pt x="4578200" y="6626894"/>
                </a:cubicBezTo>
                <a:cubicBezTo>
                  <a:pt x="4578200" y="6626894"/>
                  <a:pt x="4578200" y="6629880"/>
                  <a:pt x="4578200" y="6635853"/>
                </a:cubicBezTo>
                <a:cubicBezTo>
                  <a:pt x="4578200" y="6635853"/>
                  <a:pt x="4575214" y="6635853"/>
                  <a:pt x="4569241" y="6635853"/>
                </a:cubicBezTo>
                <a:cubicBezTo>
                  <a:pt x="4569241" y="6629880"/>
                  <a:pt x="4569241" y="6626894"/>
                  <a:pt x="4569241" y="6626894"/>
                </a:cubicBezTo>
                <a:close/>
                <a:moveTo>
                  <a:pt x="3744985" y="6626894"/>
                </a:moveTo>
                <a:lnTo>
                  <a:pt x="3736026" y="6635853"/>
                </a:lnTo>
                <a:cubicBezTo>
                  <a:pt x="3736026" y="6641826"/>
                  <a:pt x="3739013" y="6641826"/>
                  <a:pt x="3744985" y="6635853"/>
                </a:cubicBezTo>
                <a:lnTo>
                  <a:pt x="3762904" y="6635853"/>
                </a:lnTo>
                <a:close/>
                <a:moveTo>
                  <a:pt x="3691230" y="6626894"/>
                </a:moveTo>
                <a:cubicBezTo>
                  <a:pt x="3685257" y="6626894"/>
                  <a:pt x="3682270" y="6628387"/>
                  <a:pt x="3682270" y="6631373"/>
                </a:cubicBezTo>
                <a:cubicBezTo>
                  <a:pt x="3682270" y="6634360"/>
                  <a:pt x="3682270" y="6635853"/>
                  <a:pt x="3682270" y="6635853"/>
                </a:cubicBezTo>
                <a:lnTo>
                  <a:pt x="3691230" y="6635853"/>
                </a:lnTo>
                <a:lnTo>
                  <a:pt x="3700189" y="6626894"/>
                </a:lnTo>
                <a:close/>
                <a:moveTo>
                  <a:pt x="3330058" y="6624094"/>
                </a:moveTo>
                <a:cubicBezTo>
                  <a:pt x="3333418" y="6624468"/>
                  <a:pt x="3337337" y="6625402"/>
                  <a:pt x="3341817" y="6626894"/>
                </a:cubicBezTo>
                <a:lnTo>
                  <a:pt x="3332858" y="6644812"/>
                </a:lnTo>
                <a:cubicBezTo>
                  <a:pt x="3320912" y="6644812"/>
                  <a:pt x="3314940" y="6641826"/>
                  <a:pt x="3314940" y="6635853"/>
                </a:cubicBezTo>
                <a:cubicBezTo>
                  <a:pt x="3314940" y="6626894"/>
                  <a:pt x="3319979" y="6622974"/>
                  <a:pt x="3330058" y="6624094"/>
                </a:cubicBezTo>
                <a:close/>
                <a:moveTo>
                  <a:pt x="5581640" y="6617934"/>
                </a:moveTo>
                <a:cubicBezTo>
                  <a:pt x="5587614" y="6623907"/>
                  <a:pt x="5589106" y="6628387"/>
                  <a:pt x="5586120" y="6631373"/>
                </a:cubicBezTo>
                <a:cubicBezTo>
                  <a:pt x="5583134" y="6634360"/>
                  <a:pt x="5578654" y="6632867"/>
                  <a:pt x="5572682" y="6626894"/>
                </a:cubicBezTo>
                <a:close/>
                <a:moveTo>
                  <a:pt x="5375577" y="6617934"/>
                </a:moveTo>
                <a:cubicBezTo>
                  <a:pt x="5381550" y="6617934"/>
                  <a:pt x="5384537" y="6619427"/>
                  <a:pt x="5384537" y="6622414"/>
                </a:cubicBezTo>
                <a:cubicBezTo>
                  <a:pt x="5384537" y="6625402"/>
                  <a:pt x="5381550" y="6626894"/>
                  <a:pt x="5375577" y="6626894"/>
                </a:cubicBezTo>
                <a:cubicBezTo>
                  <a:pt x="5369604" y="6626894"/>
                  <a:pt x="5366618" y="6625402"/>
                  <a:pt x="5366618" y="6622414"/>
                </a:cubicBezTo>
                <a:cubicBezTo>
                  <a:pt x="5366618" y="6619427"/>
                  <a:pt x="5369604" y="6617934"/>
                  <a:pt x="5375577" y="6617934"/>
                </a:cubicBezTo>
                <a:close/>
                <a:moveTo>
                  <a:pt x="3615076" y="6617934"/>
                </a:moveTo>
                <a:cubicBezTo>
                  <a:pt x="3612089" y="6617934"/>
                  <a:pt x="3610596" y="6620922"/>
                  <a:pt x="3610596" y="6626894"/>
                </a:cubicBezTo>
                <a:cubicBezTo>
                  <a:pt x="3610596" y="6632867"/>
                  <a:pt x="3612089" y="6635853"/>
                  <a:pt x="3615076" y="6635853"/>
                </a:cubicBezTo>
                <a:cubicBezTo>
                  <a:pt x="3618063" y="6635853"/>
                  <a:pt x="3619556" y="6632867"/>
                  <a:pt x="3619556" y="6626894"/>
                </a:cubicBezTo>
                <a:cubicBezTo>
                  <a:pt x="3619556" y="6620922"/>
                  <a:pt x="3618063" y="6617934"/>
                  <a:pt x="3615076" y="6617934"/>
                </a:cubicBezTo>
                <a:close/>
                <a:moveTo>
                  <a:pt x="3512044" y="6617934"/>
                </a:moveTo>
                <a:cubicBezTo>
                  <a:pt x="3512044" y="6617934"/>
                  <a:pt x="3518017" y="6619427"/>
                  <a:pt x="3529963" y="6622414"/>
                </a:cubicBezTo>
                <a:cubicBezTo>
                  <a:pt x="3541909" y="6625402"/>
                  <a:pt x="3546388" y="6629880"/>
                  <a:pt x="3543402" y="6635853"/>
                </a:cubicBezTo>
                <a:cubicBezTo>
                  <a:pt x="3540415" y="6641826"/>
                  <a:pt x="3538922" y="6647799"/>
                  <a:pt x="3538922" y="6653772"/>
                </a:cubicBezTo>
                <a:cubicBezTo>
                  <a:pt x="3538922" y="6659745"/>
                  <a:pt x="3537429" y="6662731"/>
                  <a:pt x="3534442" y="6662731"/>
                </a:cubicBezTo>
                <a:cubicBezTo>
                  <a:pt x="3531456" y="6662731"/>
                  <a:pt x="3529963" y="6659745"/>
                  <a:pt x="3529963" y="6653772"/>
                </a:cubicBezTo>
                <a:cubicBezTo>
                  <a:pt x="3529963" y="6653772"/>
                  <a:pt x="3526976" y="6653772"/>
                  <a:pt x="3521003" y="6653772"/>
                </a:cubicBezTo>
                <a:cubicBezTo>
                  <a:pt x="3515030" y="6653772"/>
                  <a:pt x="3506071" y="6653772"/>
                  <a:pt x="3494125" y="6653772"/>
                </a:cubicBezTo>
                <a:cubicBezTo>
                  <a:pt x="3482179" y="6653772"/>
                  <a:pt x="3473219" y="6652279"/>
                  <a:pt x="3467248" y="6649292"/>
                </a:cubicBezTo>
                <a:cubicBezTo>
                  <a:pt x="3461275" y="6646305"/>
                  <a:pt x="3458288" y="6638840"/>
                  <a:pt x="3458288" y="6626894"/>
                </a:cubicBezTo>
                <a:lnTo>
                  <a:pt x="3476206" y="6626894"/>
                </a:lnTo>
                <a:close/>
                <a:moveTo>
                  <a:pt x="3386614" y="6617934"/>
                </a:moveTo>
                <a:cubicBezTo>
                  <a:pt x="3392587" y="6617934"/>
                  <a:pt x="3394079" y="6620922"/>
                  <a:pt x="3391094" y="6626894"/>
                </a:cubicBezTo>
                <a:cubicBezTo>
                  <a:pt x="3388107" y="6632867"/>
                  <a:pt x="3386614" y="6635853"/>
                  <a:pt x="3386614" y="6635853"/>
                </a:cubicBezTo>
                <a:lnTo>
                  <a:pt x="3377655" y="6626894"/>
                </a:lnTo>
                <a:close/>
                <a:moveTo>
                  <a:pt x="2929689" y="6617934"/>
                </a:moveTo>
                <a:lnTo>
                  <a:pt x="2938649" y="6626894"/>
                </a:lnTo>
                <a:cubicBezTo>
                  <a:pt x="2938649" y="6632867"/>
                  <a:pt x="2937156" y="6637346"/>
                  <a:pt x="2934169" y="6640333"/>
                </a:cubicBezTo>
                <a:cubicBezTo>
                  <a:pt x="2931182" y="6643319"/>
                  <a:pt x="2929689" y="6644812"/>
                  <a:pt x="2929689" y="6644812"/>
                </a:cubicBezTo>
                <a:cubicBezTo>
                  <a:pt x="2923717" y="6644812"/>
                  <a:pt x="2920730" y="6641826"/>
                  <a:pt x="2920730" y="6635853"/>
                </a:cubicBezTo>
                <a:close/>
                <a:moveTo>
                  <a:pt x="2884893" y="6617934"/>
                </a:moveTo>
                <a:lnTo>
                  <a:pt x="2884893" y="6626894"/>
                </a:lnTo>
                <a:cubicBezTo>
                  <a:pt x="2884893" y="6632867"/>
                  <a:pt x="2887880" y="6635853"/>
                  <a:pt x="2893853" y="6635853"/>
                </a:cubicBezTo>
                <a:cubicBezTo>
                  <a:pt x="2893853" y="6641826"/>
                  <a:pt x="2893853" y="6644812"/>
                  <a:pt x="2893853" y="6644812"/>
                </a:cubicBezTo>
                <a:cubicBezTo>
                  <a:pt x="2893853" y="6650785"/>
                  <a:pt x="2890866" y="6653772"/>
                  <a:pt x="2884893" y="6653772"/>
                </a:cubicBezTo>
                <a:cubicBezTo>
                  <a:pt x="2878921" y="6653772"/>
                  <a:pt x="2875934" y="6650785"/>
                  <a:pt x="2875934" y="6644812"/>
                </a:cubicBezTo>
                <a:lnTo>
                  <a:pt x="2875934" y="6635853"/>
                </a:lnTo>
                <a:cubicBezTo>
                  <a:pt x="2869961" y="6635853"/>
                  <a:pt x="2868468" y="6632867"/>
                  <a:pt x="2871454" y="6626894"/>
                </a:cubicBezTo>
                <a:cubicBezTo>
                  <a:pt x="2874441" y="6620922"/>
                  <a:pt x="2878921" y="6617934"/>
                  <a:pt x="2884893" y="6617934"/>
                </a:cubicBezTo>
                <a:close/>
                <a:moveTo>
                  <a:pt x="4319501" y="6612335"/>
                </a:moveTo>
                <a:cubicBezTo>
                  <a:pt x="4321741" y="6613082"/>
                  <a:pt x="4324353" y="6614949"/>
                  <a:pt x="4327340" y="6617934"/>
                </a:cubicBezTo>
                <a:lnTo>
                  <a:pt x="4336299" y="6617934"/>
                </a:lnTo>
                <a:cubicBezTo>
                  <a:pt x="4330326" y="6623907"/>
                  <a:pt x="4324353" y="6626894"/>
                  <a:pt x="4318380" y="6626894"/>
                </a:cubicBezTo>
                <a:cubicBezTo>
                  <a:pt x="4312407" y="6626894"/>
                  <a:pt x="4309421" y="6626894"/>
                  <a:pt x="4309421" y="6626894"/>
                </a:cubicBezTo>
                <a:cubicBezTo>
                  <a:pt x="4303449" y="6626894"/>
                  <a:pt x="4303449" y="6623907"/>
                  <a:pt x="4309421" y="6617934"/>
                </a:cubicBezTo>
                <a:cubicBezTo>
                  <a:pt x="4309421" y="6617934"/>
                  <a:pt x="4310914" y="6616442"/>
                  <a:pt x="4313901" y="6613454"/>
                </a:cubicBezTo>
                <a:cubicBezTo>
                  <a:pt x="4315394" y="6611961"/>
                  <a:pt x="4317261" y="6611589"/>
                  <a:pt x="4319501" y="6612335"/>
                </a:cubicBezTo>
                <a:close/>
                <a:moveTo>
                  <a:pt x="5106798" y="6608976"/>
                </a:moveTo>
                <a:lnTo>
                  <a:pt x="5115757" y="6626894"/>
                </a:lnTo>
                <a:cubicBezTo>
                  <a:pt x="5121732" y="6632867"/>
                  <a:pt x="5118743" y="6635853"/>
                  <a:pt x="5106798" y="6635853"/>
                </a:cubicBezTo>
                <a:cubicBezTo>
                  <a:pt x="5100826" y="6635853"/>
                  <a:pt x="5097840" y="6635853"/>
                  <a:pt x="5097840" y="6635853"/>
                </a:cubicBezTo>
                <a:cubicBezTo>
                  <a:pt x="5097840" y="6635853"/>
                  <a:pt x="5097840" y="6632867"/>
                  <a:pt x="5097840" y="6626894"/>
                </a:cubicBezTo>
                <a:cubicBezTo>
                  <a:pt x="5103812" y="6620922"/>
                  <a:pt x="5106798" y="6616442"/>
                  <a:pt x="5106798" y="6613454"/>
                </a:cubicBezTo>
                <a:cubicBezTo>
                  <a:pt x="5106798" y="6610469"/>
                  <a:pt x="5106798" y="6608976"/>
                  <a:pt x="5106798" y="6608976"/>
                </a:cubicBezTo>
                <a:close/>
                <a:moveTo>
                  <a:pt x="3892815" y="6608976"/>
                </a:moveTo>
                <a:cubicBezTo>
                  <a:pt x="3889827" y="6608976"/>
                  <a:pt x="3888335" y="6611961"/>
                  <a:pt x="3888335" y="6617934"/>
                </a:cubicBezTo>
                <a:cubicBezTo>
                  <a:pt x="3894307" y="6623907"/>
                  <a:pt x="3903266" y="6626894"/>
                  <a:pt x="3915212" y="6626894"/>
                </a:cubicBezTo>
                <a:cubicBezTo>
                  <a:pt x="3927158" y="6626894"/>
                  <a:pt x="3934624" y="6629880"/>
                  <a:pt x="3937611" y="6635853"/>
                </a:cubicBezTo>
                <a:cubicBezTo>
                  <a:pt x="3940597" y="6641826"/>
                  <a:pt x="3936117" y="6647799"/>
                  <a:pt x="3924171" y="6653772"/>
                </a:cubicBezTo>
                <a:lnTo>
                  <a:pt x="3915212" y="6662731"/>
                </a:lnTo>
                <a:lnTo>
                  <a:pt x="3933131" y="6662731"/>
                </a:lnTo>
                <a:lnTo>
                  <a:pt x="3960009" y="6653772"/>
                </a:lnTo>
                <a:cubicBezTo>
                  <a:pt x="3965982" y="6647799"/>
                  <a:pt x="3965982" y="6644812"/>
                  <a:pt x="3960009" y="6644812"/>
                </a:cubicBezTo>
                <a:lnTo>
                  <a:pt x="3968967" y="6617934"/>
                </a:lnTo>
                <a:lnTo>
                  <a:pt x="3942090" y="6617934"/>
                </a:lnTo>
                <a:cubicBezTo>
                  <a:pt x="3924171" y="6617934"/>
                  <a:pt x="3912226" y="6614949"/>
                  <a:pt x="3906253" y="6608976"/>
                </a:cubicBezTo>
                <a:cubicBezTo>
                  <a:pt x="3900280" y="6608976"/>
                  <a:pt x="3895800" y="6608976"/>
                  <a:pt x="3892815" y="6608976"/>
                </a:cubicBezTo>
                <a:close/>
                <a:moveTo>
                  <a:pt x="2705707" y="6608976"/>
                </a:moveTo>
                <a:lnTo>
                  <a:pt x="2714667" y="6617934"/>
                </a:lnTo>
                <a:cubicBezTo>
                  <a:pt x="2714667" y="6629880"/>
                  <a:pt x="2710187" y="6631373"/>
                  <a:pt x="2701228" y="6622414"/>
                </a:cubicBezTo>
                <a:cubicBezTo>
                  <a:pt x="2692268" y="6613454"/>
                  <a:pt x="2693761" y="6608976"/>
                  <a:pt x="2705707" y="6608976"/>
                </a:cubicBezTo>
                <a:close/>
                <a:moveTo>
                  <a:pt x="4972409" y="6600016"/>
                </a:moveTo>
                <a:cubicBezTo>
                  <a:pt x="4972409" y="6605989"/>
                  <a:pt x="4975395" y="6608976"/>
                  <a:pt x="4981369" y="6608976"/>
                </a:cubicBezTo>
                <a:lnTo>
                  <a:pt x="4990328" y="6608976"/>
                </a:lnTo>
                <a:lnTo>
                  <a:pt x="4981369" y="6600016"/>
                </a:lnTo>
                <a:close/>
                <a:moveTo>
                  <a:pt x="4855938" y="6600016"/>
                </a:moveTo>
                <a:cubicBezTo>
                  <a:pt x="4855938" y="6600016"/>
                  <a:pt x="4858924" y="6600016"/>
                  <a:pt x="4864898" y="6600016"/>
                </a:cubicBezTo>
                <a:cubicBezTo>
                  <a:pt x="4870870" y="6600016"/>
                  <a:pt x="4873858" y="6600016"/>
                  <a:pt x="4873858" y="6600016"/>
                </a:cubicBezTo>
                <a:lnTo>
                  <a:pt x="4864898" y="6608976"/>
                </a:lnTo>
                <a:close/>
                <a:moveTo>
                  <a:pt x="4201910" y="6600016"/>
                </a:moveTo>
                <a:cubicBezTo>
                  <a:pt x="4201910" y="6600016"/>
                  <a:pt x="4207883" y="6600016"/>
                  <a:pt x="4219829" y="6600016"/>
                </a:cubicBezTo>
                <a:lnTo>
                  <a:pt x="4210870" y="6608976"/>
                </a:lnTo>
                <a:close/>
                <a:moveTo>
                  <a:pt x="4130236" y="6600016"/>
                </a:moveTo>
                <a:cubicBezTo>
                  <a:pt x="4130236" y="6605989"/>
                  <a:pt x="4133221" y="6608976"/>
                  <a:pt x="4139194" y="6608976"/>
                </a:cubicBezTo>
                <a:cubicBezTo>
                  <a:pt x="4139194" y="6608976"/>
                  <a:pt x="4139194" y="6605989"/>
                  <a:pt x="4139194" y="6600016"/>
                </a:cubicBezTo>
                <a:cubicBezTo>
                  <a:pt x="4139194" y="6600016"/>
                  <a:pt x="4136208" y="6600016"/>
                  <a:pt x="4130236" y="6600016"/>
                </a:cubicBezTo>
                <a:close/>
                <a:moveTo>
                  <a:pt x="3843538" y="6600016"/>
                </a:moveTo>
                <a:cubicBezTo>
                  <a:pt x="3843538" y="6600016"/>
                  <a:pt x="3843538" y="6603003"/>
                  <a:pt x="3843538" y="6608976"/>
                </a:cubicBezTo>
                <a:cubicBezTo>
                  <a:pt x="3843538" y="6614949"/>
                  <a:pt x="3843538" y="6617934"/>
                  <a:pt x="3843538" y="6617934"/>
                </a:cubicBezTo>
                <a:cubicBezTo>
                  <a:pt x="3843538" y="6617934"/>
                  <a:pt x="3846524" y="6614949"/>
                  <a:pt x="3852497" y="6608976"/>
                </a:cubicBezTo>
                <a:close/>
                <a:moveTo>
                  <a:pt x="3646433" y="6600016"/>
                </a:moveTo>
                <a:cubicBezTo>
                  <a:pt x="3634488" y="6605989"/>
                  <a:pt x="3634488" y="6614949"/>
                  <a:pt x="3646433" y="6626894"/>
                </a:cubicBezTo>
                <a:cubicBezTo>
                  <a:pt x="3652406" y="6626894"/>
                  <a:pt x="3652406" y="6623907"/>
                  <a:pt x="3646433" y="6617934"/>
                </a:cubicBezTo>
                <a:cubicBezTo>
                  <a:pt x="3646433" y="6617934"/>
                  <a:pt x="3646433" y="6616442"/>
                  <a:pt x="3646433" y="6613454"/>
                </a:cubicBezTo>
                <a:cubicBezTo>
                  <a:pt x="3646433" y="6610469"/>
                  <a:pt x="3649421" y="6608976"/>
                  <a:pt x="3655392" y="6608976"/>
                </a:cubicBezTo>
                <a:close/>
                <a:moveTo>
                  <a:pt x="2947608" y="6600016"/>
                </a:moveTo>
                <a:cubicBezTo>
                  <a:pt x="2947608" y="6600016"/>
                  <a:pt x="2950595" y="6600016"/>
                  <a:pt x="2956568" y="6600016"/>
                </a:cubicBezTo>
                <a:cubicBezTo>
                  <a:pt x="2962540" y="6605989"/>
                  <a:pt x="2959554" y="6608976"/>
                  <a:pt x="2947608" y="6608976"/>
                </a:cubicBezTo>
                <a:cubicBezTo>
                  <a:pt x="2941635" y="6608976"/>
                  <a:pt x="2941635" y="6605989"/>
                  <a:pt x="2947608" y="6600016"/>
                </a:cubicBezTo>
                <a:close/>
                <a:moveTo>
                  <a:pt x="5635397" y="6591057"/>
                </a:moveTo>
                <a:lnTo>
                  <a:pt x="5644356" y="6600016"/>
                </a:lnTo>
                <a:cubicBezTo>
                  <a:pt x="5638383" y="6605989"/>
                  <a:pt x="5635397" y="6611961"/>
                  <a:pt x="5635397" y="6617934"/>
                </a:cubicBezTo>
                <a:cubicBezTo>
                  <a:pt x="5629424" y="6617934"/>
                  <a:pt x="5626437" y="6614949"/>
                  <a:pt x="5626437" y="6608976"/>
                </a:cubicBezTo>
                <a:cubicBezTo>
                  <a:pt x="5626437" y="6603003"/>
                  <a:pt x="5629424" y="6597030"/>
                  <a:pt x="5635397" y="6591057"/>
                </a:cubicBezTo>
                <a:close/>
                <a:moveTo>
                  <a:pt x="4936572" y="6591057"/>
                </a:moveTo>
                <a:cubicBezTo>
                  <a:pt x="4942546" y="6591057"/>
                  <a:pt x="4951504" y="6591057"/>
                  <a:pt x="4963450" y="6591057"/>
                </a:cubicBezTo>
                <a:cubicBezTo>
                  <a:pt x="4975395" y="6591057"/>
                  <a:pt x="4984355" y="6594044"/>
                  <a:pt x="4990328" y="6600016"/>
                </a:cubicBezTo>
                <a:cubicBezTo>
                  <a:pt x="5008246" y="6611961"/>
                  <a:pt x="5002274" y="6620922"/>
                  <a:pt x="4972409" y="6626894"/>
                </a:cubicBezTo>
                <a:cubicBezTo>
                  <a:pt x="4954490" y="6632867"/>
                  <a:pt x="4945532" y="6635853"/>
                  <a:pt x="4945532" y="6635853"/>
                </a:cubicBezTo>
                <a:lnTo>
                  <a:pt x="4999286" y="6644812"/>
                </a:lnTo>
                <a:cubicBezTo>
                  <a:pt x="4999286" y="6644812"/>
                  <a:pt x="5000781" y="6643319"/>
                  <a:pt x="5003766" y="6640333"/>
                </a:cubicBezTo>
                <a:cubicBezTo>
                  <a:pt x="5006752" y="6637346"/>
                  <a:pt x="5011232" y="6635853"/>
                  <a:pt x="5017206" y="6635853"/>
                </a:cubicBezTo>
                <a:cubicBezTo>
                  <a:pt x="5023178" y="6635853"/>
                  <a:pt x="5027658" y="6635853"/>
                  <a:pt x="5030644" y="6635853"/>
                </a:cubicBezTo>
                <a:cubicBezTo>
                  <a:pt x="5033632" y="6635853"/>
                  <a:pt x="5036618" y="6634360"/>
                  <a:pt x="5039603" y="6631373"/>
                </a:cubicBezTo>
                <a:cubicBezTo>
                  <a:pt x="5042590" y="6628387"/>
                  <a:pt x="5044083" y="6626894"/>
                  <a:pt x="5044083" y="6626894"/>
                </a:cubicBezTo>
                <a:cubicBezTo>
                  <a:pt x="5050056" y="6632867"/>
                  <a:pt x="5047070" y="6638840"/>
                  <a:pt x="5035124" y="6644812"/>
                </a:cubicBezTo>
                <a:cubicBezTo>
                  <a:pt x="5035124" y="6644812"/>
                  <a:pt x="5033632" y="6646305"/>
                  <a:pt x="5030644" y="6649292"/>
                </a:cubicBezTo>
                <a:cubicBezTo>
                  <a:pt x="5027658" y="6652279"/>
                  <a:pt x="5026164" y="6655265"/>
                  <a:pt x="5026164" y="6658252"/>
                </a:cubicBezTo>
                <a:cubicBezTo>
                  <a:pt x="5026164" y="6661238"/>
                  <a:pt x="5023178" y="6662731"/>
                  <a:pt x="5017206" y="6662731"/>
                </a:cubicBezTo>
                <a:cubicBezTo>
                  <a:pt x="5011232" y="6662731"/>
                  <a:pt x="5005260" y="6662731"/>
                  <a:pt x="4999286" y="6662731"/>
                </a:cubicBezTo>
                <a:cubicBezTo>
                  <a:pt x="4981369" y="6668704"/>
                  <a:pt x="4972409" y="6668704"/>
                  <a:pt x="4972409" y="6662731"/>
                </a:cubicBezTo>
                <a:cubicBezTo>
                  <a:pt x="4972409" y="6656758"/>
                  <a:pt x="4966436" y="6656758"/>
                  <a:pt x="4954490" y="6662731"/>
                </a:cubicBezTo>
                <a:cubicBezTo>
                  <a:pt x="4942546" y="6662731"/>
                  <a:pt x="4936572" y="6664225"/>
                  <a:pt x="4936572" y="6667211"/>
                </a:cubicBezTo>
                <a:cubicBezTo>
                  <a:pt x="4936572" y="6670197"/>
                  <a:pt x="4939558" y="6671690"/>
                  <a:pt x="4945532" y="6671690"/>
                </a:cubicBezTo>
                <a:lnTo>
                  <a:pt x="4936572" y="6680650"/>
                </a:lnTo>
                <a:cubicBezTo>
                  <a:pt x="4930598" y="6674677"/>
                  <a:pt x="4924627" y="6671690"/>
                  <a:pt x="4918654" y="6671690"/>
                </a:cubicBezTo>
                <a:lnTo>
                  <a:pt x="4900735" y="6662731"/>
                </a:lnTo>
                <a:lnTo>
                  <a:pt x="4918654" y="6653772"/>
                </a:lnTo>
                <a:cubicBezTo>
                  <a:pt x="4930598" y="6653772"/>
                  <a:pt x="4933586" y="6650785"/>
                  <a:pt x="4927612" y="6644812"/>
                </a:cubicBezTo>
                <a:lnTo>
                  <a:pt x="4936572" y="6626894"/>
                </a:lnTo>
                <a:lnTo>
                  <a:pt x="4936572" y="6608976"/>
                </a:lnTo>
                <a:close/>
                <a:moveTo>
                  <a:pt x="4022724" y="6591057"/>
                </a:moveTo>
                <a:cubicBezTo>
                  <a:pt x="4028697" y="6597030"/>
                  <a:pt x="4031683" y="6600016"/>
                  <a:pt x="4031683" y="6600016"/>
                </a:cubicBezTo>
                <a:cubicBezTo>
                  <a:pt x="4031683" y="6600016"/>
                  <a:pt x="4028697" y="6600016"/>
                  <a:pt x="4022724" y="6600016"/>
                </a:cubicBezTo>
                <a:cubicBezTo>
                  <a:pt x="4016751" y="6600016"/>
                  <a:pt x="4013765" y="6598523"/>
                  <a:pt x="4013765" y="6595537"/>
                </a:cubicBezTo>
                <a:cubicBezTo>
                  <a:pt x="4013765" y="6592550"/>
                  <a:pt x="4016751" y="6591057"/>
                  <a:pt x="4022724" y="6591057"/>
                </a:cubicBezTo>
                <a:close/>
                <a:moveTo>
                  <a:pt x="3037201" y="6591057"/>
                </a:moveTo>
                <a:lnTo>
                  <a:pt x="3046161" y="6600016"/>
                </a:lnTo>
                <a:cubicBezTo>
                  <a:pt x="3034215" y="6600016"/>
                  <a:pt x="3028242" y="6605989"/>
                  <a:pt x="3028242" y="6617934"/>
                </a:cubicBezTo>
                <a:cubicBezTo>
                  <a:pt x="3028242" y="6629880"/>
                  <a:pt x="3034215" y="6632867"/>
                  <a:pt x="3046161" y="6626894"/>
                </a:cubicBezTo>
                <a:cubicBezTo>
                  <a:pt x="3058107" y="6626894"/>
                  <a:pt x="3064078" y="6628387"/>
                  <a:pt x="3064078" y="6631373"/>
                </a:cubicBezTo>
                <a:cubicBezTo>
                  <a:pt x="3064078" y="6634360"/>
                  <a:pt x="3059600" y="6637346"/>
                  <a:pt x="3050640" y="6640333"/>
                </a:cubicBezTo>
                <a:cubicBezTo>
                  <a:pt x="3041681" y="6643319"/>
                  <a:pt x="3038694" y="6649292"/>
                  <a:pt x="3041681" y="6658252"/>
                </a:cubicBezTo>
                <a:cubicBezTo>
                  <a:pt x="3044668" y="6667211"/>
                  <a:pt x="3043174" y="6671690"/>
                  <a:pt x="3037201" y="6671690"/>
                </a:cubicBezTo>
                <a:cubicBezTo>
                  <a:pt x="3025255" y="6665718"/>
                  <a:pt x="3016296" y="6659745"/>
                  <a:pt x="3010323" y="6653772"/>
                </a:cubicBezTo>
                <a:cubicBezTo>
                  <a:pt x="3004350" y="6647799"/>
                  <a:pt x="2995391" y="6644812"/>
                  <a:pt x="2983446" y="6644812"/>
                </a:cubicBezTo>
                <a:cubicBezTo>
                  <a:pt x="2983446" y="6638840"/>
                  <a:pt x="2984939" y="6635853"/>
                  <a:pt x="2987926" y="6635853"/>
                </a:cubicBezTo>
                <a:cubicBezTo>
                  <a:pt x="2990911" y="6635853"/>
                  <a:pt x="2992404" y="6635853"/>
                  <a:pt x="2992404" y="6635853"/>
                </a:cubicBezTo>
                <a:lnTo>
                  <a:pt x="3019282" y="6635853"/>
                </a:lnTo>
                <a:cubicBezTo>
                  <a:pt x="3019282" y="6629880"/>
                  <a:pt x="3016296" y="6626894"/>
                  <a:pt x="3010323" y="6626894"/>
                </a:cubicBezTo>
                <a:cubicBezTo>
                  <a:pt x="3010323" y="6614949"/>
                  <a:pt x="3019282" y="6603003"/>
                  <a:pt x="3037201" y="6591057"/>
                </a:cubicBezTo>
                <a:close/>
                <a:moveTo>
                  <a:pt x="2777381" y="6591057"/>
                </a:moveTo>
                <a:cubicBezTo>
                  <a:pt x="2783354" y="6591057"/>
                  <a:pt x="2786341" y="6592550"/>
                  <a:pt x="2786341" y="6595537"/>
                </a:cubicBezTo>
                <a:cubicBezTo>
                  <a:pt x="2786341" y="6598523"/>
                  <a:pt x="2786341" y="6600016"/>
                  <a:pt x="2786341" y="6600016"/>
                </a:cubicBezTo>
                <a:cubicBezTo>
                  <a:pt x="2786341" y="6600016"/>
                  <a:pt x="2792314" y="6600016"/>
                  <a:pt x="2804260" y="6600016"/>
                </a:cubicBezTo>
                <a:cubicBezTo>
                  <a:pt x="2816206" y="6600016"/>
                  <a:pt x="2828150" y="6603003"/>
                  <a:pt x="2840096" y="6608976"/>
                </a:cubicBezTo>
                <a:lnTo>
                  <a:pt x="2858015" y="6617934"/>
                </a:lnTo>
                <a:lnTo>
                  <a:pt x="2840096" y="6626894"/>
                </a:lnTo>
                <a:cubicBezTo>
                  <a:pt x="2828150" y="6638840"/>
                  <a:pt x="2822177" y="6641826"/>
                  <a:pt x="2822177" y="6635853"/>
                </a:cubicBezTo>
                <a:cubicBezTo>
                  <a:pt x="2816206" y="6629880"/>
                  <a:pt x="2811726" y="6626894"/>
                  <a:pt x="2808739" y="6626894"/>
                </a:cubicBezTo>
                <a:cubicBezTo>
                  <a:pt x="2805753" y="6626894"/>
                  <a:pt x="2801273" y="6625402"/>
                  <a:pt x="2795300" y="6622414"/>
                </a:cubicBezTo>
                <a:cubicBezTo>
                  <a:pt x="2789328" y="6619427"/>
                  <a:pt x="2784848" y="6617934"/>
                  <a:pt x="2781861" y="6617934"/>
                </a:cubicBezTo>
                <a:cubicBezTo>
                  <a:pt x="2778875" y="6617934"/>
                  <a:pt x="2777381" y="6614949"/>
                  <a:pt x="2777381" y="6608976"/>
                </a:cubicBezTo>
                <a:cubicBezTo>
                  <a:pt x="2771409" y="6608976"/>
                  <a:pt x="2768422" y="6605989"/>
                  <a:pt x="2768422" y="6600016"/>
                </a:cubicBezTo>
                <a:cubicBezTo>
                  <a:pt x="2768422" y="6594044"/>
                  <a:pt x="2771409" y="6591057"/>
                  <a:pt x="2777381" y="6591057"/>
                </a:cubicBezTo>
                <a:close/>
                <a:moveTo>
                  <a:pt x="5245668" y="6582098"/>
                </a:moveTo>
                <a:cubicBezTo>
                  <a:pt x="5248654" y="6582098"/>
                  <a:pt x="5250146" y="6585084"/>
                  <a:pt x="5250146" y="6591057"/>
                </a:cubicBezTo>
                <a:cubicBezTo>
                  <a:pt x="5244174" y="6591057"/>
                  <a:pt x="5241188" y="6591057"/>
                  <a:pt x="5241188" y="6591057"/>
                </a:cubicBezTo>
                <a:cubicBezTo>
                  <a:pt x="5241188" y="6585084"/>
                  <a:pt x="5242682" y="6582098"/>
                  <a:pt x="5245668" y="6582098"/>
                </a:cubicBezTo>
                <a:close/>
                <a:moveTo>
                  <a:pt x="2732585" y="6582098"/>
                </a:moveTo>
                <a:cubicBezTo>
                  <a:pt x="2744532" y="6588070"/>
                  <a:pt x="2750503" y="6594044"/>
                  <a:pt x="2750503" y="6600016"/>
                </a:cubicBezTo>
                <a:lnTo>
                  <a:pt x="2741545" y="6608976"/>
                </a:lnTo>
                <a:lnTo>
                  <a:pt x="2723626" y="6600016"/>
                </a:lnTo>
                <a:close/>
                <a:moveTo>
                  <a:pt x="5895217" y="6576498"/>
                </a:moveTo>
                <a:cubicBezTo>
                  <a:pt x="5896710" y="6577245"/>
                  <a:pt x="5898202" y="6579111"/>
                  <a:pt x="5899696" y="6582098"/>
                </a:cubicBezTo>
                <a:cubicBezTo>
                  <a:pt x="5902682" y="6588070"/>
                  <a:pt x="5901190" y="6591057"/>
                  <a:pt x="5895217" y="6591057"/>
                </a:cubicBezTo>
                <a:lnTo>
                  <a:pt x="5886257" y="6591057"/>
                </a:lnTo>
                <a:cubicBezTo>
                  <a:pt x="5886257" y="6585084"/>
                  <a:pt x="5887751" y="6580605"/>
                  <a:pt x="5890737" y="6577618"/>
                </a:cubicBezTo>
                <a:cubicBezTo>
                  <a:pt x="5892230" y="6576125"/>
                  <a:pt x="5893724" y="6575751"/>
                  <a:pt x="5895217" y="6576498"/>
                </a:cubicBezTo>
                <a:close/>
                <a:moveTo>
                  <a:pt x="5285984" y="6573138"/>
                </a:moveTo>
                <a:cubicBezTo>
                  <a:pt x="5285984" y="6579111"/>
                  <a:pt x="5282998" y="6582098"/>
                  <a:pt x="5277026" y="6582098"/>
                </a:cubicBezTo>
                <a:lnTo>
                  <a:pt x="5268066" y="6582098"/>
                </a:lnTo>
                <a:close/>
                <a:moveTo>
                  <a:pt x="4318380" y="6573138"/>
                </a:moveTo>
                <a:cubicBezTo>
                  <a:pt x="4318380" y="6573138"/>
                  <a:pt x="4321367" y="6576125"/>
                  <a:pt x="4327340" y="6582098"/>
                </a:cubicBezTo>
                <a:lnTo>
                  <a:pt x="4345259" y="6582098"/>
                </a:lnTo>
                <a:cubicBezTo>
                  <a:pt x="4345259" y="6582098"/>
                  <a:pt x="4343765" y="6580605"/>
                  <a:pt x="4340779" y="6577618"/>
                </a:cubicBezTo>
                <a:cubicBezTo>
                  <a:pt x="4337793" y="6574631"/>
                  <a:pt x="4333313" y="6573138"/>
                  <a:pt x="4327340" y="6573138"/>
                </a:cubicBezTo>
                <a:cubicBezTo>
                  <a:pt x="4321367" y="6573138"/>
                  <a:pt x="4318380" y="6573138"/>
                  <a:pt x="4318380" y="6573138"/>
                </a:cubicBezTo>
                <a:close/>
                <a:moveTo>
                  <a:pt x="3301501" y="6573138"/>
                </a:moveTo>
                <a:cubicBezTo>
                  <a:pt x="3304487" y="6573138"/>
                  <a:pt x="3308967" y="6573138"/>
                  <a:pt x="3314940" y="6573138"/>
                </a:cubicBezTo>
                <a:cubicBezTo>
                  <a:pt x="3320912" y="6573138"/>
                  <a:pt x="3320912" y="6579111"/>
                  <a:pt x="3314940" y="6591057"/>
                </a:cubicBezTo>
                <a:lnTo>
                  <a:pt x="3323898" y="6608976"/>
                </a:lnTo>
                <a:lnTo>
                  <a:pt x="3332858" y="6617934"/>
                </a:lnTo>
                <a:cubicBezTo>
                  <a:pt x="3320912" y="6617934"/>
                  <a:pt x="3313447" y="6614949"/>
                  <a:pt x="3310460" y="6608976"/>
                </a:cubicBezTo>
                <a:cubicBezTo>
                  <a:pt x="3307472" y="6603003"/>
                  <a:pt x="3302994" y="6603003"/>
                  <a:pt x="3297021" y="6608976"/>
                </a:cubicBezTo>
                <a:cubicBezTo>
                  <a:pt x="3291048" y="6614949"/>
                  <a:pt x="3285075" y="6617934"/>
                  <a:pt x="3279102" y="6617934"/>
                </a:cubicBezTo>
                <a:cubicBezTo>
                  <a:pt x="3273129" y="6617934"/>
                  <a:pt x="3270143" y="6614949"/>
                  <a:pt x="3270143" y="6608976"/>
                </a:cubicBezTo>
                <a:lnTo>
                  <a:pt x="3288062" y="6600016"/>
                </a:lnTo>
                <a:cubicBezTo>
                  <a:pt x="3305980" y="6600016"/>
                  <a:pt x="3311952" y="6594044"/>
                  <a:pt x="3305980" y="6582098"/>
                </a:cubicBezTo>
                <a:cubicBezTo>
                  <a:pt x="3300008" y="6576125"/>
                  <a:pt x="3298514" y="6573138"/>
                  <a:pt x="3301501" y="6573138"/>
                </a:cubicBezTo>
                <a:close/>
                <a:moveTo>
                  <a:pt x="3153673" y="6573138"/>
                </a:moveTo>
                <a:lnTo>
                  <a:pt x="3153673" y="6591057"/>
                </a:lnTo>
                <a:cubicBezTo>
                  <a:pt x="3141725" y="6597030"/>
                  <a:pt x="3138740" y="6597030"/>
                  <a:pt x="3144713" y="6591057"/>
                </a:cubicBezTo>
                <a:close/>
                <a:moveTo>
                  <a:pt x="2974486" y="6573138"/>
                </a:moveTo>
                <a:cubicBezTo>
                  <a:pt x="2980459" y="6579111"/>
                  <a:pt x="2984939" y="6582098"/>
                  <a:pt x="2987926" y="6582098"/>
                </a:cubicBezTo>
                <a:cubicBezTo>
                  <a:pt x="2990911" y="6582098"/>
                  <a:pt x="2989419" y="6585084"/>
                  <a:pt x="2983446" y="6591057"/>
                </a:cubicBezTo>
                <a:lnTo>
                  <a:pt x="2965527" y="6591057"/>
                </a:lnTo>
                <a:close/>
                <a:moveTo>
                  <a:pt x="4479648" y="6567538"/>
                </a:moveTo>
                <a:cubicBezTo>
                  <a:pt x="4476661" y="6566793"/>
                  <a:pt x="4473675" y="6567165"/>
                  <a:pt x="4470688" y="6568658"/>
                </a:cubicBezTo>
                <a:cubicBezTo>
                  <a:pt x="4464715" y="6571645"/>
                  <a:pt x="4461730" y="6573138"/>
                  <a:pt x="4461730" y="6573138"/>
                </a:cubicBezTo>
                <a:cubicBezTo>
                  <a:pt x="4461730" y="6579111"/>
                  <a:pt x="4466210" y="6582098"/>
                  <a:pt x="4475168" y="6582098"/>
                </a:cubicBezTo>
                <a:cubicBezTo>
                  <a:pt x="4484127" y="6582098"/>
                  <a:pt x="4491594" y="6579111"/>
                  <a:pt x="4497567" y="6573138"/>
                </a:cubicBezTo>
                <a:lnTo>
                  <a:pt x="4488607" y="6573138"/>
                </a:lnTo>
                <a:cubicBezTo>
                  <a:pt x="4485621" y="6570152"/>
                  <a:pt x="4482634" y="6568286"/>
                  <a:pt x="4479648" y="6567538"/>
                </a:cubicBezTo>
                <a:close/>
                <a:moveTo>
                  <a:pt x="3447089" y="6566419"/>
                </a:moveTo>
                <a:cubicBezTo>
                  <a:pt x="3445595" y="6566419"/>
                  <a:pt x="3443356" y="6567165"/>
                  <a:pt x="3440370" y="6568658"/>
                </a:cubicBezTo>
                <a:cubicBezTo>
                  <a:pt x="3434397" y="6571645"/>
                  <a:pt x="3431410" y="6576125"/>
                  <a:pt x="3431410" y="6582098"/>
                </a:cubicBezTo>
                <a:cubicBezTo>
                  <a:pt x="3431410" y="6582098"/>
                  <a:pt x="3432903" y="6580605"/>
                  <a:pt x="3435890" y="6577618"/>
                </a:cubicBezTo>
                <a:cubicBezTo>
                  <a:pt x="3438876" y="6574631"/>
                  <a:pt x="3440370" y="6573138"/>
                  <a:pt x="3440370" y="6573138"/>
                </a:cubicBezTo>
                <a:cubicBezTo>
                  <a:pt x="3446342" y="6573138"/>
                  <a:pt x="3449329" y="6571645"/>
                  <a:pt x="3449329" y="6568658"/>
                </a:cubicBezTo>
                <a:cubicBezTo>
                  <a:pt x="3449329" y="6567165"/>
                  <a:pt x="3448582" y="6566419"/>
                  <a:pt x="3447089" y="6566419"/>
                </a:cubicBezTo>
                <a:close/>
                <a:moveTo>
                  <a:pt x="4824581" y="6564179"/>
                </a:moveTo>
                <a:cubicBezTo>
                  <a:pt x="4827567" y="6564179"/>
                  <a:pt x="4829061" y="6567165"/>
                  <a:pt x="4829061" y="6573138"/>
                </a:cubicBezTo>
                <a:cubicBezTo>
                  <a:pt x="4835034" y="6579111"/>
                  <a:pt x="4826074" y="6585084"/>
                  <a:pt x="4802182" y="6591057"/>
                </a:cubicBezTo>
                <a:lnTo>
                  <a:pt x="4784265" y="6591057"/>
                </a:lnTo>
                <a:lnTo>
                  <a:pt x="4748427" y="6591057"/>
                </a:lnTo>
                <a:cubicBezTo>
                  <a:pt x="4754400" y="6585084"/>
                  <a:pt x="4758880" y="6582098"/>
                  <a:pt x="4761866" y="6582098"/>
                </a:cubicBezTo>
                <a:cubicBezTo>
                  <a:pt x="4764852" y="6582098"/>
                  <a:pt x="4767839" y="6582098"/>
                  <a:pt x="4770825" y="6582098"/>
                </a:cubicBezTo>
                <a:cubicBezTo>
                  <a:pt x="4773812" y="6582098"/>
                  <a:pt x="4776799" y="6580605"/>
                  <a:pt x="4779785" y="6577618"/>
                </a:cubicBezTo>
                <a:cubicBezTo>
                  <a:pt x="4782771" y="6574631"/>
                  <a:pt x="4784265" y="6573138"/>
                  <a:pt x="4784265" y="6573138"/>
                </a:cubicBezTo>
                <a:lnTo>
                  <a:pt x="4802182" y="6573138"/>
                </a:lnTo>
                <a:cubicBezTo>
                  <a:pt x="4808155" y="6573138"/>
                  <a:pt x="4811142" y="6573138"/>
                  <a:pt x="4811142" y="6573138"/>
                </a:cubicBezTo>
                <a:cubicBezTo>
                  <a:pt x="4811142" y="6573138"/>
                  <a:pt x="4812635" y="6571645"/>
                  <a:pt x="4815622" y="6568658"/>
                </a:cubicBezTo>
                <a:cubicBezTo>
                  <a:pt x="4818608" y="6565672"/>
                  <a:pt x="4821595" y="6564179"/>
                  <a:pt x="4824581" y="6564179"/>
                </a:cubicBezTo>
                <a:close/>
                <a:moveTo>
                  <a:pt x="4631957" y="6564179"/>
                </a:moveTo>
                <a:cubicBezTo>
                  <a:pt x="4643901" y="6564179"/>
                  <a:pt x="4643901" y="6567165"/>
                  <a:pt x="4631957" y="6573138"/>
                </a:cubicBezTo>
                <a:lnTo>
                  <a:pt x="4605078" y="6573138"/>
                </a:lnTo>
                <a:cubicBezTo>
                  <a:pt x="4605078" y="6567165"/>
                  <a:pt x="4614038" y="6564179"/>
                  <a:pt x="4631957" y="6564179"/>
                </a:cubicBezTo>
                <a:close/>
                <a:moveTo>
                  <a:pt x="4148154" y="6564179"/>
                </a:moveTo>
                <a:cubicBezTo>
                  <a:pt x="4148154" y="6564179"/>
                  <a:pt x="4149647" y="6564179"/>
                  <a:pt x="4152633" y="6564179"/>
                </a:cubicBezTo>
                <a:cubicBezTo>
                  <a:pt x="4155620" y="6564179"/>
                  <a:pt x="4160099" y="6564179"/>
                  <a:pt x="4166073" y="6564179"/>
                </a:cubicBezTo>
                <a:lnTo>
                  <a:pt x="4166073" y="6573138"/>
                </a:lnTo>
                <a:cubicBezTo>
                  <a:pt x="4160099" y="6573138"/>
                  <a:pt x="4155620" y="6571645"/>
                  <a:pt x="4152633" y="6568658"/>
                </a:cubicBezTo>
                <a:cubicBezTo>
                  <a:pt x="4149647" y="6565672"/>
                  <a:pt x="4148154" y="6564179"/>
                  <a:pt x="4148154" y="6564179"/>
                </a:cubicBezTo>
                <a:close/>
                <a:moveTo>
                  <a:pt x="3807700" y="6564179"/>
                </a:moveTo>
                <a:cubicBezTo>
                  <a:pt x="3801727" y="6564179"/>
                  <a:pt x="3798742" y="6565672"/>
                  <a:pt x="3798742" y="6568658"/>
                </a:cubicBezTo>
                <a:cubicBezTo>
                  <a:pt x="3798742" y="6571645"/>
                  <a:pt x="3801727" y="6573138"/>
                  <a:pt x="3807700" y="6573138"/>
                </a:cubicBezTo>
                <a:cubicBezTo>
                  <a:pt x="3813673" y="6573138"/>
                  <a:pt x="3816660" y="6573138"/>
                  <a:pt x="3816660" y="6573138"/>
                </a:cubicBezTo>
                <a:cubicBezTo>
                  <a:pt x="3816660" y="6573138"/>
                  <a:pt x="3816660" y="6571645"/>
                  <a:pt x="3816660" y="6568658"/>
                </a:cubicBezTo>
                <a:cubicBezTo>
                  <a:pt x="3816660" y="6565672"/>
                  <a:pt x="3813673" y="6564179"/>
                  <a:pt x="3807700" y="6564179"/>
                </a:cubicBezTo>
                <a:close/>
                <a:moveTo>
                  <a:pt x="3682270" y="6564179"/>
                </a:moveTo>
                <a:lnTo>
                  <a:pt x="3682270" y="6573138"/>
                </a:lnTo>
                <a:lnTo>
                  <a:pt x="3691230" y="6564179"/>
                </a:lnTo>
                <a:cubicBezTo>
                  <a:pt x="3685257" y="6564179"/>
                  <a:pt x="3682270" y="6564179"/>
                  <a:pt x="3682270" y="6564179"/>
                </a:cubicBezTo>
                <a:close/>
                <a:moveTo>
                  <a:pt x="3565799" y="6564179"/>
                </a:moveTo>
                <a:lnTo>
                  <a:pt x="3538922" y="6573138"/>
                </a:lnTo>
                <a:cubicBezTo>
                  <a:pt x="3544895" y="6573138"/>
                  <a:pt x="3555348" y="6573138"/>
                  <a:pt x="3570279" y="6573138"/>
                </a:cubicBezTo>
                <a:cubicBezTo>
                  <a:pt x="3585211" y="6573138"/>
                  <a:pt x="3592677" y="6576125"/>
                  <a:pt x="3592677" y="6582098"/>
                </a:cubicBezTo>
                <a:cubicBezTo>
                  <a:pt x="3598650" y="6588070"/>
                  <a:pt x="3604624" y="6591057"/>
                  <a:pt x="3610596" y="6591057"/>
                </a:cubicBezTo>
                <a:cubicBezTo>
                  <a:pt x="3622542" y="6591057"/>
                  <a:pt x="3628515" y="6588070"/>
                  <a:pt x="3628515" y="6582098"/>
                </a:cubicBezTo>
                <a:cubicBezTo>
                  <a:pt x="3628515" y="6576125"/>
                  <a:pt x="3622542" y="6571645"/>
                  <a:pt x="3610596" y="6568658"/>
                </a:cubicBezTo>
                <a:cubicBezTo>
                  <a:pt x="3598650" y="6565672"/>
                  <a:pt x="3583718" y="6564179"/>
                  <a:pt x="3565799" y="6564179"/>
                </a:cubicBezTo>
                <a:close/>
                <a:moveTo>
                  <a:pt x="3494125" y="6564179"/>
                </a:moveTo>
                <a:lnTo>
                  <a:pt x="3485166" y="6573138"/>
                </a:lnTo>
                <a:cubicBezTo>
                  <a:pt x="3503084" y="6579111"/>
                  <a:pt x="3515030" y="6576125"/>
                  <a:pt x="3521003" y="6564179"/>
                </a:cubicBezTo>
                <a:close/>
                <a:moveTo>
                  <a:pt x="3404532" y="6564179"/>
                </a:moveTo>
                <a:lnTo>
                  <a:pt x="3395572" y="6573138"/>
                </a:lnTo>
                <a:cubicBezTo>
                  <a:pt x="3395572" y="6579111"/>
                  <a:pt x="3398559" y="6579111"/>
                  <a:pt x="3404532" y="6573138"/>
                </a:cubicBezTo>
                <a:cubicBezTo>
                  <a:pt x="3404532" y="6567165"/>
                  <a:pt x="3404532" y="6564179"/>
                  <a:pt x="3404532" y="6564179"/>
                </a:cubicBezTo>
                <a:close/>
                <a:moveTo>
                  <a:pt x="5384537" y="6555219"/>
                </a:moveTo>
                <a:lnTo>
                  <a:pt x="5384537" y="6591057"/>
                </a:lnTo>
                <a:lnTo>
                  <a:pt x="5375577" y="6582098"/>
                </a:lnTo>
                <a:cubicBezTo>
                  <a:pt x="5375577" y="6570152"/>
                  <a:pt x="5377071" y="6562686"/>
                  <a:pt x="5380057" y="6559699"/>
                </a:cubicBezTo>
                <a:cubicBezTo>
                  <a:pt x="5383043" y="6556712"/>
                  <a:pt x="5384537" y="6555219"/>
                  <a:pt x="5384537" y="6555219"/>
                </a:cubicBezTo>
                <a:close/>
                <a:moveTo>
                  <a:pt x="2879293" y="6550740"/>
                </a:moveTo>
                <a:cubicBezTo>
                  <a:pt x="2884519" y="6550740"/>
                  <a:pt x="2890866" y="6552233"/>
                  <a:pt x="2898331" y="6555219"/>
                </a:cubicBezTo>
                <a:cubicBezTo>
                  <a:pt x="2913264" y="6561192"/>
                  <a:pt x="2920730" y="6567165"/>
                  <a:pt x="2920730" y="6573138"/>
                </a:cubicBezTo>
                <a:lnTo>
                  <a:pt x="2902811" y="6573138"/>
                </a:lnTo>
                <a:cubicBezTo>
                  <a:pt x="2902811" y="6573138"/>
                  <a:pt x="2899824" y="6573138"/>
                  <a:pt x="2893853" y="6573138"/>
                </a:cubicBezTo>
                <a:cubicBezTo>
                  <a:pt x="2893853" y="6567165"/>
                  <a:pt x="2887880" y="6564179"/>
                  <a:pt x="2875934" y="6564179"/>
                </a:cubicBezTo>
                <a:lnTo>
                  <a:pt x="2866975" y="6555219"/>
                </a:lnTo>
                <a:cubicBezTo>
                  <a:pt x="2869961" y="6552233"/>
                  <a:pt x="2874068" y="6550740"/>
                  <a:pt x="2879293" y="6550740"/>
                </a:cubicBezTo>
                <a:close/>
                <a:moveTo>
                  <a:pt x="4461730" y="6546260"/>
                </a:moveTo>
                <a:lnTo>
                  <a:pt x="4452771" y="6555219"/>
                </a:lnTo>
                <a:cubicBezTo>
                  <a:pt x="4464715" y="6561192"/>
                  <a:pt x="4470688" y="6561192"/>
                  <a:pt x="4470688" y="6555219"/>
                </a:cubicBezTo>
                <a:close/>
                <a:moveTo>
                  <a:pt x="3673311" y="6546260"/>
                </a:moveTo>
                <a:cubicBezTo>
                  <a:pt x="3673311" y="6552233"/>
                  <a:pt x="3673311" y="6555219"/>
                  <a:pt x="3673311" y="6555219"/>
                </a:cubicBezTo>
                <a:cubicBezTo>
                  <a:pt x="3673311" y="6555219"/>
                  <a:pt x="3676298" y="6555219"/>
                  <a:pt x="3682270" y="6555219"/>
                </a:cubicBezTo>
                <a:cubicBezTo>
                  <a:pt x="3688243" y="6555219"/>
                  <a:pt x="3691230" y="6553726"/>
                  <a:pt x="3691230" y="6550740"/>
                </a:cubicBezTo>
                <a:cubicBezTo>
                  <a:pt x="3691230" y="6547755"/>
                  <a:pt x="3688243" y="6546260"/>
                  <a:pt x="3682270" y="6546260"/>
                </a:cubicBezTo>
                <a:cubicBezTo>
                  <a:pt x="3676298" y="6546260"/>
                  <a:pt x="3673311" y="6546260"/>
                  <a:pt x="3673311" y="6546260"/>
                </a:cubicBezTo>
                <a:close/>
                <a:moveTo>
                  <a:pt x="3108875" y="6546260"/>
                </a:moveTo>
                <a:cubicBezTo>
                  <a:pt x="3120822" y="6546260"/>
                  <a:pt x="3126794" y="6546260"/>
                  <a:pt x="3126794" y="6546260"/>
                </a:cubicBezTo>
                <a:lnTo>
                  <a:pt x="3117835" y="6564179"/>
                </a:lnTo>
                <a:cubicBezTo>
                  <a:pt x="3117835" y="6564179"/>
                  <a:pt x="3114848" y="6564179"/>
                  <a:pt x="3108875" y="6564179"/>
                </a:cubicBezTo>
                <a:cubicBezTo>
                  <a:pt x="3102903" y="6570152"/>
                  <a:pt x="3099916" y="6571645"/>
                  <a:pt x="3099916" y="6568658"/>
                </a:cubicBezTo>
                <a:cubicBezTo>
                  <a:pt x="3099916" y="6565672"/>
                  <a:pt x="3096929" y="6564179"/>
                  <a:pt x="3090957" y="6564179"/>
                </a:cubicBezTo>
                <a:cubicBezTo>
                  <a:pt x="3090957" y="6564179"/>
                  <a:pt x="3092450" y="6564179"/>
                  <a:pt x="3095436" y="6564179"/>
                </a:cubicBezTo>
                <a:cubicBezTo>
                  <a:pt x="3098423" y="6564179"/>
                  <a:pt x="3099916" y="6561192"/>
                  <a:pt x="3099916" y="6555219"/>
                </a:cubicBezTo>
                <a:close/>
                <a:moveTo>
                  <a:pt x="2651952" y="6546260"/>
                </a:moveTo>
                <a:cubicBezTo>
                  <a:pt x="2657925" y="6546260"/>
                  <a:pt x="2665390" y="6549247"/>
                  <a:pt x="2674349" y="6555219"/>
                </a:cubicBezTo>
                <a:cubicBezTo>
                  <a:pt x="2683309" y="6561192"/>
                  <a:pt x="2683309" y="6565672"/>
                  <a:pt x="2674349" y="6568658"/>
                </a:cubicBezTo>
                <a:cubicBezTo>
                  <a:pt x="2665390" y="6571645"/>
                  <a:pt x="2657925" y="6573138"/>
                  <a:pt x="2651952" y="6573138"/>
                </a:cubicBezTo>
                <a:close/>
                <a:moveTo>
                  <a:pt x="3423571" y="6540661"/>
                </a:moveTo>
                <a:cubicBezTo>
                  <a:pt x="3419837" y="6541407"/>
                  <a:pt x="3416478" y="6543274"/>
                  <a:pt x="3413491" y="6546260"/>
                </a:cubicBezTo>
                <a:cubicBezTo>
                  <a:pt x="3413491" y="6552233"/>
                  <a:pt x="3416478" y="6555219"/>
                  <a:pt x="3422451" y="6555219"/>
                </a:cubicBezTo>
                <a:cubicBezTo>
                  <a:pt x="3440370" y="6561192"/>
                  <a:pt x="3449329" y="6561192"/>
                  <a:pt x="3449329" y="6555219"/>
                </a:cubicBezTo>
                <a:cubicBezTo>
                  <a:pt x="3449329" y="6549247"/>
                  <a:pt x="3444849" y="6544767"/>
                  <a:pt x="3435890" y="6541780"/>
                </a:cubicBezTo>
                <a:cubicBezTo>
                  <a:pt x="3431410" y="6540287"/>
                  <a:pt x="3427304" y="6539914"/>
                  <a:pt x="3423571" y="6540661"/>
                </a:cubicBezTo>
                <a:close/>
                <a:moveTo>
                  <a:pt x="4282544" y="6537302"/>
                </a:moveTo>
                <a:cubicBezTo>
                  <a:pt x="4282544" y="6543273"/>
                  <a:pt x="4282544" y="6546260"/>
                  <a:pt x="4282544" y="6546260"/>
                </a:cubicBezTo>
                <a:lnTo>
                  <a:pt x="4264625" y="6555219"/>
                </a:lnTo>
                <a:cubicBezTo>
                  <a:pt x="4234760" y="6561192"/>
                  <a:pt x="4231774" y="6570152"/>
                  <a:pt x="4255666" y="6582098"/>
                </a:cubicBezTo>
                <a:cubicBezTo>
                  <a:pt x="4261639" y="6582098"/>
                  <a:pt x="4267611" y="6579111"/>
                  <a:pt x="4273584" y="6573138"/>
                </a:cubicBezTo>
                <a:lnTo>
                  <a:pt x="4291503" y="6573138"/>
                </a:lnTo>
                <a:cubicBezTo>
                  <a:pt x="4303449" y="6573138"/>
                  <a:pt x="4309421" y="6570152"/>
                  <a:pt x="4309421" y="6564179"/>
                </a:cubicBezTo>
                <a:cubicBezTo>
                  <a:pt x="4309421" y="6558206"/>
                  <a:pt x="4315394" y="6555219"/>
                  <a:pt x="4327340" y="6555219"/>
                </a:cubicBezTo>
                <a:cubicBezTo>
                  <a:pt x="4333313" y="6549247"/>
                  <a:pt x="4336299" y="6546260"/>
                  <a:pt x="4336299" y="6546260"/>
                </a:cubicBezTo>
                <a:cubicBezTo>
                  <a:pt x="4336299" y="6546260"/>
                  <a:pt x="4333313" y="6544767"/>
                  <a:pt x="4327340" y="6541780"/>
                </a:cubicBezTo>
                <a:cubicBezTo>
                  <a:pt x="4321367" y="6538794"/>
                  <a:pt x="4316887" y="6537302"/>
                  <a:pt x="4313901" y="6537302"/>
                </a:cubicBezTo>
                <a:cubicBezTo>
                  <a:pt x="4310914" y="6537302"/>
                  <a:pt x="4309421" y="6540287"/>
                  <a:pt x="4309421" y="6546260"/>
                </a:cubicBezTo>
                <a:lnTo>
                  <a:pt x="4291503" y="6546260"/>
                </a:lnTo>
                <a:cubicBezTo>
                  <a:pt x="4291503" y="6540287"/>
                  <a:pt x="4288517" y="6537302"/>
                  <a:pt x="4282544" y="6537302"/>
                </a:cubicBezTo>
                <a:close/>
                <a:moveTo>
                  <a:pt x="2622833" y="6535061"/>
                </a:moveTo>
                <a:cubicBezTo>
                  <a:pt x="2625820" y="6535061"/>
                  <a:pt x="2629553" y="6535807"/>
                  <a:pt x="2634033" y="6537302"/>
                </a:cubicBezTo>
                <a:lnTo>
                  <a:pt x="2642992" y="6537302"/>
                </a:lnTo>
                <a:cubicBezTo>
                  <a:pt x="2637020" y="6537302"/>
                  <a:pt x="2634033" y="6540287"/>
                  <a:pt x="2634033" y="6546260"/>
                </a:cubicBezTo>
                <a:cubicBezTo>
                  <a:pt x="2634033" y="6552233"/>
                  <a:pt x="2632540" y="6556712"/>
                  <a:pt x="2629553" y="6559699"/>
                </a:cubicBezTo>
                <a:cubicBezTo>
                  <a:pt x="2626567" y="6562686"/>
                  <a:pt x="2622087" y="6561192"/>
                  <a:pt x="2616114" y="6555219"/>
                </a:cubicBezTo>
                <a:cubicBezTo>
                  <a:pt x="2611635" y="6541780"/>
                  <a:pt x="2613875" y="6535061"/>
                  <a:pt x="2622833" y="6535061"/>
                </a:cubicBezTo>
                <a:close/>
                <a:moveTo>
                  <a:pt x="4558042" y="6534501"/>
                </a:moveTo>
                <a:cubicBezTo>
                  <a:pt x="4571481" y="6533381"/>
                  <a:pt x="4578200" y="6537302"/>
                  <a:pt x="4578200" y="6546260"/>
                </a:cubicBezTo>
                <a:cubicBezTo>
                  <a:pt x="4578200" y="6552233"/>
                  <a:pt x="4566254" y="6552233"/>
                  <a:pt x="4542364" y="6546260"/>
                </a:cubicBezTo>
                <a:lnTo>
                  <a:pt x="4533404" y="6546260"/>
                </a:lnTo>
                <a:lnTo>
                  <a:pt x="4542364" y="6537302"/>
                </a:lnTo>
                <a:cubicBezTo>
                  <a:pt x="4548337" y="6535807"/>
                  <a:pt x="4553562" y="6534876"/>
                  <a:pt x="4558042" y="6534501"/>
                </a:cubicBezTo>
                <a:close/>
                <a:moveTo>
                  <a:pt x="4134716" y="6528342"/>
                </a:moveTo>
                <a:cubicBezTo>
                  <a:pt x="4131728" y="6528342"/>
                  <a:pt x="4130236" y="6531329"/>
                  <a:pt x="4130236" y="6537302"/>
                </a:cubicBezTo>
                <a:cubicBezTo>
                  <a:pt x="4130236" y="6543273"/>
                  <a:pt x="4133221" y="6546260"/>
                  <a:pt x="4139194" y="6546260"/>
                </a:cubicBezTo>
                <a:cubicBezTo>
                  <a:pt x="4145167" y="6546260"/>
                  <a:pt x="4146660" y="6543273"/>
                  <a:pt x="4143674" y="6537302"/>
                </a:cubicBezTo>
                <a:cubicBezTo>
                  <a:pt x="4140688" y="6531329"/>
                  <a:pt x="4137701" y="6528342"/>
                  <a:pt x="4134716" y="6528342"/>
                </a:cubicBezTo>
                <a:close/>
                <a:moveTo>
                  <a:pt x="3619556" y="6528342"/>
                </a:moveTo>
                <a:cubicBezTo>
                  <a:pt x="3613583" y="6528342"/>
                  <a:pt x="3612089" y="6531329"/>
                  <a:pt x="3615076" y="6537302"/>
                </a:cubicBezTo>
                <a:cubicBezTo>
                  <a:pt x="3618063" y="6543273"/>
                  <a:pt x="3621049" y="6546260"/>
                  <a:pt x="3624035" y="6546260"/>
                </a:cubicBezTo>
                <a:cubicBezTo>
                  <a:pt x="3627022" y="6546260"/>
                  <a:pt x="3628515" y="6543273"/>
                  <a:pt x="3628515" y="6537302"/>
                </a:cubicBezTo>
                <a:cubicBezTo>
                  <a:pt x="3628515" y="6531329"/>
                  <a:pt x="3625528" y="6528342"/>
                  <a:pt x="3619556" y="6528342"/>
                </a:cubicBezTo>
                <a:close/>
                <a:moveTo>
                  <a:pt x="3489645" y="6528342"/>
                </a:moveTo>
                <a:cubicBezTo>
                  <a:pt x="3486659" y="6528342"/>
                  <a:pt x="3483674" y="6531329"/>
                  <a:pt x="3480686" y="6537302"/>
                </a:cubicBezTo>
                <a:cubicBezTo>
                  <a:pt x="3477699" y="6543273"/>
                  <a:pt x="3479194" y="6546260"/>
                  <a:pt x="3485166" y="6546260"/>
                </a:cubicBezTo>
                <a:cubicBezTo>
                  <a:pt x="3491138" y="6546260"/>
                  <a:pt x="3494125" y="6543273"/>
                  <a:pt x="3494125" y="6537302"/>
                </a:cubicBezTo>
                <a:cubicBezTo>
                  <a:pt x="3494125" y="6531329"/>
                  <a:pt x="3492632" y="6528342"/>
                  <a:pt x="3489645" y="6528342"/>
                </a:cubicBezTo>
                <a:close/>
                <a:moveTo>
                  <a:pt x="2920730" y="6528342"/>
                </a:moveTo>
                <a:cubicBezTo>
                  <a:pt x="2926703" y="6528342"/>
                  <a:pt x="2929689" y="6531329"/>
                  <a:pt x="2929689" y="6537302"/>
                </a:cubicBezTo>
                <a:cubicBezTo>
                  <a:pt x="2929689" y="6543273"/>
                  <a:pt x="2929689" y="6546260"/>
                  <a:pt x="2929689" y="6546260"/>
                </a:cubicBezTo>
                <a:cubicBezTo>
                  <a:pt x="2917743" y="6546260"/>
                  <a:pt x="2911772" y="6543273"/>
                  <a:pt x="2911772" y="6537302"/>
                </a:cubicBezTo>
                <a:cubicBezTo>
                  <a:pt x="2911772" y="6537302"/>
                  <a:pt x="2913264" y="6535807"/>
                  <a:pt x="2916250" y="6532822"/>
                </a:cubicBezTo>
                <a:cubicBezTo>
                  <a:pt x="2919237" y="6529834"/>
                  <a:pt x="2920730" y="6528342"/>
                  <a:pt x="2920730" y="6528342"/>
                </a:cubicBezTo>
                <a:close/>
                <a:moveTo>
                  <a:pt x="2741545" y="6528342"/>
                </a:moveTo>
                <a:cubicBezTo>
                  <a:pt x="2741545" y="6528342"/>
                  <a:pt x="2744532" y="6528342"/>
                  <a:pt x="2750503" y="6528342"/>
                </a:cubicBezTo>
                <a:lnTo>
                  <a:pt x="2759463" y="6528342"/>
                </a:lnTo>
                <a:cubicBezTo>
                  <a:pt x="2759463" y="6534314"/>
                  <a:pt x="2756476" y="6537302"/>
                  <a:pt x="2750503" y="6537302"/>
                </a:cubicBezTo>
                <a:cubicBezTo>
                  <a:pt x="2750503" y="6537302"/>
                  <a:pt x="2749010" y="6537302"/>
                  <a:pt x="2746025" y="6537302"/>
                </a:cubicBezTo>
                <a:cubicBezTo>
                  <a:pt x="2743037" y="6537302"/>
                  <a:pt x="2741545" y="6534314"/>
                  <a:pt x="2741545" y="6528342"/>
                </a:cubicBezTo>
                <a:close/>
                <a:moveTo>
                  <a:pt x="4403494" y="6521622"/>
                </a:moveTo>
                <a:cubicBezTo>
                  <a:pt x="4400507" y="6520129"/>
                  <a:pt x="4396027" y="6522369"/>
                  <a:pt x="4390056" y="6528342"/>
                </a:cubicBezTo>
                <a:cubicBezTo>
                  <a:pt x="4384083" y="6528342"/>
                  <a:pt x="4384083" y="6531329"/>
                  <a:pt x="4390056" y="6537302"/>
                </a:cubicBezTo>
                <a:cubicBezTo>
                  <a:pt x="4402000" y="6543273"/>
                  <a:pt x="4407974" y="6543273"/>
                  <a:pt x="4407974" y="6537302"/>
                </a:cubicBezTo>
                <a:cubicBezTo>
                  <a:pt x="4407974" y="6528342"/>
                  <a:pt x="4406480" y="6523115"/>
                  <a:pt x="4403494" y="6521622"/>
                </a:cubicBezTo>
                <a:close/>
                <a:moveTo>
                  <a:pt x="5411414" y="6519383"/>
                </a:moveTo>
                <a:cubicBezTo>
                  <a:pt x="5411414" y="6525356"/>
                  <a:pt x="5411414" y="6531329"/>
                  <a:pt x="5411414" y="6537302"/>
                </a:cubicBezTo>
                <a:cubicBezTo>
                  <a:pt x="5411414" y="6543273"/>
                  <a:pt x="5408429" y="6546260"/>
                  <a:pt x="5402454" y="6546260"/>
                </a:cubicBezTo>
                <a:lnTo>
                  <a:pt x="5384537" y="6537302"/>
                </a:lnTo>
                <a:cubicBezTo>
                  <a:pt x="5384537" y="6531329"/>
                  <a:pt x="5387523" y="6528342"/>
                  <a:pt x="5393496" y="6528342"/>
                </a:cubicBezTo>
                <a:cubicBezTo>
                  <a:pt x="5399469" y="6528342"/>
                  <a:pt x="5402454" y="6528342"/>
                  <a:pt x="5402454" y="6528342"/>
                </a:cubicBezTo>
                <a:cubicBezTo>
                  <a:pt x="5402454" y="6528342"/>
                  <a:pt x="5405440" y="6525356"/>
                  <a:pt x="5411414" y="6519383"/>
                </a:cubicBezTo>
                <a:close/>
                <a:moveTo>
                  <a:pt x="4291503" y="6519383"/>
                </a:moveTo>
                <a:lnTo>
                  <a:pt x="4291503" y="6528342"/>
                </a:lnTo>
                <a:lnTo>
                  <a:pt x="4300463" y="6519383"/>
                </a:lnTo>
                <a:close/>
                <a:moveTo>
                  <a:pt x="4264625" y="6519383"/>
                </a:moveTo>
                <a:cubicBezTo>
                  <a:pt x="4252679" y="6519383"/>
                  <a:pt x="4240733" y="6522369"/>
                  <a:pt x="4228787" y="6528342"/>
                </a:cubicBezTo>
                <a:lnTo>
                  <a:pt x="4201910" y="6537302"/>
                </a:lnTo>
                <a:lnTo>
                  <a:pt x="4219829" y="6546260"/>
                </a:lnTo>
                <a:cubicBezTo>
                  <a:pt x="4225802" y="6546260"/>
                  <a:pt x="4231774" y="6546260"/>
                  <a:pt x="4237747" y="6546260"/>
                </a:cubicBezTo>
                <a:cubicBezTo>
                  <a:pt x="4243720" y="6546260"/>
                  <a:pt x="4246706" y="6546260"/>
                  <a:pt x="4246706" y="6546260"/>
                </a:cubicBezTo>
                <a:lnTo>
                  <a:pt x="4255666" y="6546260"/>
                </a:lnTo>
                <a:lnTo>
                  <a:pt x="4255666" y="6537302"/>
                </a:lnTo>
                <a:lnTo>
                  <a:pt x="4264625" y="6528342"/>
                </a:lnTo>
                <a:cubicBezTo>
                  <a:pt x="4270598" y="6522369"/>
                  <a:pt x="4273584" y="6519383"/>
                  <a:pt x="4273584" y="6519383"/>
                </a:cubicBezTo>
                <a:cubicBezTo>
                  <a:pt x="4273584" y="6519383"/>
                  <a:pt x="4270598" y="6519383"/>
                  <a:pt x="4264625" y="6519383"/>
                </a:cubicBezTo>
                <a:close/>
                <a:moveTo>
                  <a:pt x="4201910" y="6519383"/>
                </a:moveTo>
                <a:cubicBezTo>
                  <a:pt x="4201910" y="6525356"/>
                  <a:pt x="4203404" y="6528342"/>
                  <a:pt x="4206390" y="6528342"/>
                </a:cubicBezTo>
                <a:cubicBezTo>
                  <a:pt x="4209376" y="6528342"/>
                  <a:pt x="4210870" y="6525356"/>
                  <a:pt x="4210870" y="6519383"/>
                </a:cubicBezTo>
                <a:cubicBezTo>
                  <a:pt x="4210870" y="6519383"/>
                  <a:pt x="4207883" y="6519383"/>
                  <a:pt x="4201910" y="6519383"/>
                </a:cubicBezTo>
                <a:close/>
                <a:moveTo>
                  <a:pt x="4148154" y="6519383"/>
                </a:moveTo>
                <a:cubicBezTo>
                  <a:pt x="4142181" y="6519383"/>
                  <a:pt x="4139194" y="6520876"/>
                  <a:pt x="4139194" y="6523862"/>
                </a:cubicBezTo>
                <a:cubicBezTo>
                  <a:pt x="4139194" y="6526849"/>
                  <a:pt x="4145167" y="6528342"/>
                  <a:pt x="4157113" y="6528342"/>
                </a:cubicBezTo>
                <a:lnTo>
                  <a:pt x="4166073" y="6519383"/>
                </a:lnTo>
                <a:cubicBezTo>
                  <a:pt x="4160099" y="6519383"/>
                  <a:pt x="4154127" y="6519383"/>
                  <a:pt x="4148154" y="6519383"/>
                </a:cubicBezTo>
                <a:close/>
                <a:moveTo>
                  <a:pt x="3337337" y="6519383"/>
                </a:moveTo>
                <a:cubicBezTo>
                  <a:pt x="3334351" y="6519383"/>
                  <a:pt x="3332858" y="6522369"/>
                  <a:pt x="3332858" y="6528342"/>
                </a:cubicBezTo>
                <a:cubicBezTo>
                  <a:pt x="3326885" y="6534314"/>
                  <a:pt x="3317927" y="6537302"/>
                  <a:pt x="3305980" y="6537302"/>
                </a:cubicBezTo>
                <a:cubicBezTo>
                  <a:pt x="3294034" y="6537302"/>
                  <a:pt x="3288062" y="6540287"/>
                  <a:pt x="3288062" y="6546260"/>
                </a:cubicBezTo>
                <a:cubicBezTo>
                  <a:pt x="3288062" y="6546260"/>
                  <a:pt x="3297021" y="6546260"/>
                  <a:pt x="3314940" y="6546260"/>
                </a:cubicBezTo>
                <a:cubicBezTo>
                  <a:pt x="3332858" y="6546260"/>
                  <a:pt x="3349283" y="6546260"/>
                  <a:pt x="3364216" y="6546260"/>
                </a:cubicBezTo>
                <a:cubicBezTo>
                  <a:pt x="3379148" y="6546260"/>
                  <a:pt x="3386614" y="6543273"/>
                  <a:pt x="3386614" y="6537302"/>
                </a:cubicBezTo>
                <a:lnTo>
                  <a:pt x="3377655" y="6519383"/>
                </a:lnTo>
                <a:lnTo>
                  <a:pt x="3377655" y="6528342"/>
                </a:lnTo>
                <a:cubicBezTo>
                  <a:pt x="3377655" y="6534314"/>
                  <a:pt x="3374668" y="6537302"/>
                  <a:pt x="3368695" y="6537302"/>
                </a:cubicBezTo>
                <a:cubicBezTo>
                  <a:pt x="3362723" y="6537302"/>
                  <a:pt x="3362723" y="6534314"/>
                  <a:pt x="3368695" y="6528342"/>
                </a:cubicBezTo>
                <a:cubicBezTo>
                  <a:pt x="3368695" y="6528342"/>
                  <a:pt x="3367202" y="6526849"/>
                  <a:pt x="3364216" y="6523862"/>
                </a:cubicBezTo>
                <a:cubicBezTo>
                  <a:pt x="3361229" y="6520876"/>
                  <a:pt x="3356749" y="6519383"/>
                  <a:pt x="3350776" y="6519383"/>
                </a:cubicBezTo>
                <a:cubicBezTo>
                  <a:pt x="3344804" y="6519383"/>
                  <a:pt x="3340324" y="6519383"/>
                  <a:pt x="3337337" y="6519383"/>
                </a:cubicBezTo>
                <a:close/>
                <a:moveTo>
                  <a:pt x="3549001" y="6514903"/>
                </a:moveTo>
                <a:cubicBezTo>
                  <a:pt x="3548255" y="6514903"/>
                  <a:pt x="3547881" y="6516397"/>
                  <a:pt x="3547881" y="6519383"/>
                </a:cubicBezTo>
                <a:lnTo>
                  <a:pt x="3547881" y="6537302"/>
                </a:lnTo>
                <a:cubicBezTo>
                  <a:pt x="3553853" y="6543273"/>
                  <a:pt x="3562814" y="6543273"/>
                  <a:pt x="3574759" y="6537302"/>
                </a:cubicBezTo>
                <a:lnTo>
                  <a:pt x="3574759" y="6528342"/>
                </a:lnTo>
                <a:cubicBezTo>
                  <a:pt x="3562814" y="6528342"/>
                  <a:pt x="3555348" y="6525356"/>
                  <a:pt x="3552361" y="6519383"/>
                </a:cubicBezTo>
                <a:cubicBezTo>
                  <a:pt x="3550868" y="6516397"/>
                  <a:pt x="3549748" y="6514903"/>
                  <a:pt x="3549001" y="6514903"/>
                </a:cubicBezTo>
                <a:close/>
                <a:moveTo>
                  <a:pt x="3664352" y="6510423"/>
                </a:moveTo>
                <a:cubicBezTo>
                  <a:pt x="3664352" y="6516396"/>
                  <a:pt x="3664352" y="6519383"/>
                  <a:pt x="3664352" y="6519383"/>
                </a:cubicBezTo>
                <a:lnTo>
                  <a:pt x="3673311" y="6510423"/>
                </a:lnTo>
                <a:cubicBezTo>
                  <a:pt x="3673311" y="6510423"/>
                  <a:pt x="3670324" y="6510423"/>
                  <a:pt x="3664352" y="6510423"/>
                </a:cubicBezTo>
                <a:close/>
                <a:moveTo>
                  <a:pt x="3428611" y="6507623"/>
                </a:moveTo>
                <a:cubicBezTo>
                  <a:pt x="3418531" y="6506504"/>
                  <a:pt x="3413491" y="6510423"/>
                  <a:pt x="3413491" y="6519383"/>
                </a:cubicBezTo>
                <a:cubicBezTo>
                  <a:pt x="3413491" y="6525356"/>
                  <a:pt x="3422451" y="6525356"/>
                  <a:pt x="3440370" y="6519383"/>
                </a:cubicBezTo>
                <a:lnTo>
                  <a:pt x="3467248" y="6519383"/>
                </a:lnTo>
                <a:lnTo>
                  <a:pt x="3440370" y="6510423"/>
                </a:lnTo>
                <a:cubicBezTo>
                  <a:pt x="3435890" y="6508930"/>
                  <a:pt x="3431970" y="6507997"/>
                  <a:pt x="3428611" y="6507623"/>
                </a:cubicBezTo>
                <a:close/>
                <a:moveTo>
                  <a:pt x="5384537" y="6501464"/>
                </a:moveTo>
                <a:lnTo>
                  <a:pt x="5411414" y="6501464"/>
                </a:lnTo>
                <a:cubicBezTo>
                  <a:pt x="5411414" y="6507437"/>
                  <a:pt x="5411414" y="6513410"/>
                  <a:pt x="5411414" y="6519383"/>
                </a:cubicBezTo>
                <a:lnTo>
                  <a:pt x="5393496" y="6510423"/>
                </a:lnTo>
                <a:cubicBezTo>
                  <a:pt x="5387523" y="6504451"/>
                  <a:pt x="5384537" y="6501464"/>
                  <a:pt x="5384537" y="6501464"/>
                </a:cubicBezTo>
                <a:close/>
                <a:moveTo>
                  <a:pt x="4820101" y="6501464"/>
                </a:moveTo>
                <a:lnTo>
                  <a:pt x="4820101" y="6510423"/>
                </a:lnTo>
                <a:cubicBezTo>
                  <a:pt x="4838020" y="6516396"/>
                  <a:pt x="4846978" y="6513410"/>
                  <a:pt x="4846978" y="6501464"/>
                </a:cubicBezTo>
                <a:cubicBezTo>
                  <a:pt x="4846978" y="6501464"/>
                  <a:pt x="4843992" y="6501464"/>
                  <a:pt x="4838020" y="6501464"/>
                </a:cubicBezTo>
                <a:close/>
                <a:moveTo>
                  <a:pt x="3270143" y="6501464"/>
                </a:moveTo>
                <a:cubicBezTo>
                  <a:pt x="3264170" y="6501464"/>
                  <a:pt x="3259690" y="6502957"/>
                  <a:pt x="3256704" y="6505944"/>
                </a:cubicBezTo>
                <a:cubicBezTo>
                  <a:pt x="3253717" y="6508930"/>
                  <a:pt x="3252224" y="6513410"/>
                  <a:pt x="3252224" y="6519383"/>
                </a:cubicBezTo>
                <a:lnTo>
                  <a:pt x="3252224" y="6528342"/>
                </a:lnTo>
                <a:cubicBezTo>
                  <a:pt x="3246251" y="6522369"/>
                  <a:pt x="3241773" y="6519383"/>
                  <a:pt x="3238785" y="6519383"/>
                </a:cubicBezTo>
                <a:cubicBezTo>
                  <a:pt x="3235798" y="6519383"/>
                  <a:pt x="3234305" y="6522369"/>
                  <a:pt x="3234305" y="6528342"/>
                </a:cubicBezTo>
                <a:cubicBezTo>
                  <a:pt x="3234305" y="6534314"/>
                  <a:pt x="3237293" y="6537302"/>
                  <a:pt x="3243265" y="6537302"/>
                </a:cubicBezTo>
                <a:cubicBezTo>
                  <a:pt x="3261183" y="6543273"/>
                  <a:pt x="3267156" y="6540287"/>
                  <a:pt x="3261183" y="6528342"/>
                </a:cubicBezTo>
                <a:cubicBezTo>
                  <a:pt x="3261183" y="6522369"/>
                  <a:pt x="3264170" y="6516396"/>
                  <a:pt x="3270143" y="6510423"/>
                </a:cubicBezTo>
                <a:close/>
                <a:moveTo>
                  <a:pt x="4551323" y="6492505"/>
                </a:moveTo>
                <a:lnTo>
                  <a:pt x="4551323" y="6501464"/>
                </a:lnTo>
                <a:lnTo>
                  <a:pt x="4578200" y="6492505"/>
                </a:lnTo>
                <a:lnTo>
                  <a:pt x="4576521" y="6492505"/>
                </a:lnTo>
                <a:cubicBezTo>
                  <a:pt x="4574654" y="6492505"/>
                  <a:pt x="4572227" y="6492505"/>
                  <a:pt x="4569241" y="6492505"/>
                </a:cubicBezTo>
                <a:cubicBezTo>
                  <a:pt x="4569241" y="6492505"/>
                  <a:pt x="4566254" y="6492505"/>
                  <a:pt x="4560281" y="6492505"/>
                </a:cubicBezTo>
                <a:cubicBezTo>
                  <a:pt x="4554308" y="6492505"/>
                  <a:pt x="4551323" y="6492505"/>
                  <a:pt x="4551323" y="6492505"/>
                </a:cubicBezTo>
                <a:close/>
                <a:moveTo>
                  <a:pt x="3538922" y="6492505"/>
                </a:moveTo>
                <a:lnTo>
                  <a:pt x="3538922" y="6501464"/>
                </a:lnTo>
                <a:lnTo>
                  <a:pt x="3547881" y="6492505"/>
                </a:lnTo>
                <a:cubicBezTo>
                  <a:pt x="3547881" y="6492505"/>
                  <a:pt x="3544895" y="6492505"/>
                  <a:pt x="3538922" y="6492505"/>
                </a:cubicBezTo>
                <a:close/>
                <a:moveTo>
                  <a:pt x="3243265" y="6492505"/>
                </a:moveTo>
                <a:cubicBezTo>
                  <a:pt x="3237293" y="6492505"/>
                  <a:pt x="3234305" y="6493998"/>
                  <a:pt x="3234305" y="6496984"/>
                </a:cubicBezTo>
                <a:cubicBezTo>
                  <a:pt x="3234305" y="6499971"/>
                  <a:pt x="3235798" y="6501464"/>
                  <a:pt x="3238785" y="6501464"/>
                </a:cubicBezTo>
                <a:cubicBezTo>
                  <a:pt x="3241773" y="6501464"/>
                  <a:pt x="3244758" y="6499971"/>
                  <a:pt x="3247744" y="6496984"/>
                </a:cubicBezTo>
                <a:cubicBezTo>
                  <a:pt x="3250731" y="6493998"/>
                  <a:pt x="3249237" y="6492505"/>
                  <a:pt x="3243265" y="6492505"/>
                </a:cubicBezTo>
                <a:close/>
                <a:moveTo>
                  <a:pt x="3635234" y="6488025"/>
                </a:moveTo>
                <a:cubicBezTo>
                  <a:pt x="3630755" y="6488025"/>
                  <a:pt x="3625529" y="6489518"/>
                  <a:pt x="3619556" y="6492505"/>
                </a:cubicBezTo>
                <a:lnTo>
                  <a:pt x="3628515" y="6492505"/>
                </a:lnTo>
                <a:lnTo>
                  <a:pt x="3646433" y="6492505"/>
                </a:lnTo>
                <a:cubicBezTo>
                  <a:pt x="3643446" y="6489518"/>
                  <a:pt x="3639714" y="6488025"/>
                  <a:pt x="3635234" y="6488025"/>
                </a:cubicBezTo>
                <a:close/>
                <a:moveTo>
                  <a:pt x="5048563" y="6483545"/>
                </a:moveTo>
                <a:cubicBezTo>
                  <a:pt x="5051549" y="6483545"/>
                  <a:pt x="5051549" y="6486532"/>
                  <a:pt x="5048563" y="6492505"/>
                </a:cubicBezTo>
                <a:cubicBezTo>
                  <a:pt x="5045578" y="6498477"/>
                  <a:pt x="5044083" y="6501464"/>
                  <a:pt x="5044083" y="6501464"/>
                </a:cubicBezTo>
                <a:cubicBezTo>
                  <a:pt x="5044083" y="6501464"/>
                  <a:pt x="5044083" y="6498477"/>
                  <a:pt x="5044083" y="6492505"/>
                </a:cubicBezTo>
                <a:cubicBezTo>
                  <a:pt x="5044083" y="6486532"/>
                  <a:pt x="5045578" y="6483545"/>
                  <a:pt x="5048563" y="6483545"/>
                </a:cubicBezTo>
                <a:close/>
                <a:moveTo>
                  <a:pt x="4076479" y="6483545"/>
                </a:moveTo>
                <a:cubicBezTo>
                  <a:pt x="4070506" y="6489518"/>
                  <a:pt x="4070506" y="6495491"/>
                  <a:pt x="4076479" y="6501464"/>
                </a:cubicBezTo>
                <a:lnTo>
                  <a:pt x="4121276" y="6501464"/>
                </a:lnTo>
                <a:cubicBezTo>
                  <a:pt x="4115303" y="6501464"/>
                  <a:pt x="4109331" y="6498477"/>
                  <a:pt x="4103358" y="6492505"/>
                </a:cubicBezTo>
                <a:cubicBezTo>
                  <a:pt x="4097385" y="6486532"/>
                  <a:pt x="4092905" y="6483545"/>
                  <a:pt x="4089918" y="6483545"/>
                </a:cubicBezTo>
                <a:cubicBezTo>
                  <a:pt x="4086932" y="6483545"/>
                  <a:pt x="4082452" y="6483545"/>
                  <a:pt x="4076479" y="6483545"/>
                </a:cubicBezTo>
                <a:close/>
                <a:moveTo>
                  <a:pt x="2696748" y="6483545"/>
                </a:moveTo>
                <a:lnTo>
                  <a:pt x="2732585" y="6492505"/>
                </a:lnTo>
                <a:lnTo>
                  <a:pt x="2732585" y="6501464"/>
                </a:lnTo>
                <a:cubicBezTo>
                  <a:pt x="2732585" y="6501464"/>
                  <a:pt x="2726613" y="6499971"/>
                  <a:pt x="2714667" y="6496984"/>
                </a:cubicBezTo>
                <a:cubicBezTo>
                  <a:pt x="2702721" y="6493998"/>
                  <a:pt x="2696748" y="6489518"/>
                  <a:pt x="2696748" y="6483545"/>
                </a:cubicBezTo>
                <a:close/>
                <a:moveTo>
                  <a:pt x="3921932" y="6477666"/>
                </a:moveTo>
                <a:cubicBezTo>
                  <a:pt x="3918946" y="6477853"/>
                  <a:pt x="3916705" y="6478319"/>
                  <a:pt x="3915212" y="6479065"/>
                </a:cubicBezTo>
                <a:cubicBezTo>
                  <a:pt x="3909239" y="6482052"/>
                  <a:pt x="3903266" y="6486532"/>
                  <a:pt x="3897293" y="6492505"/>
                </a:cubicBezTo>
                <a:cubicBezTo>
                  <a:pt x="3891320" y="6498477"/>
                  <a:pt x="3891320" y="6501464"/>
                  <a:pt x="3897293" y="6501464"/>
                </a:cubicBezTo>
                <a:lnTo>
                  <a:pt x="3915212" y="6501464"/>
                </a:lnTo>
                <a:lnTo>
                  <a:pt x="3906253" y="6510423"/>
                </a:lnTo>
                <a:cubicBezTo>
                  <a:pt x="3894307" y="6510423"/>
                  <a:pt x="3888335" y="6513410"/>
                  <a:pt x="3888335" y="6519383"/>
                </a:cubicBezTo>
                <a:cubicBezTo>
                  <a:pt x="3888335" y="6525356"/>
                  <a:pt x="3891320" y="6526849"/>
                  <a:pt x="3897293" y="6523862"/>
                </a:cubicBezTo>
                <a:cubicBezTo>
                  <a:pt x="3903266" y="6520876"/>
                  <a:pt x="3909239" y="6519383"/>
                  <a:pt x="3915212" y="6519383"/>
                </a:cubicBezTo>
                <a:cubicBezTo>
                  <a:pt x="3915212" y="6525356"/>
                  <a:pt x="3916705" y="6528342"/>
                  <a:pt x="3919692" y="6528342"/>
                </a:cubicBezTo>
                <a:cubicBezTo>
                  <a:pt x="3922678" y="6528342"/>
                  <a:pt x="3927158" y="6525356"/>
                  <a:pt x="3933131" y="6519383"/>
                </a:cubicBezTo>
                <a:cubicBezTo>
                  <a:pt x="3945077" y="6519383"/>
                  <a:pt x="3954036" y="6519383"/>
                  <a:pt x="3960009" y="6519383"/>
                </a:cubicBezTo>
                <a:cubicBezTo>
                  <a:pt x="3965982" y="6519383"/>
                  <a:pt x="3968967" y="6516396"/>
                  <a:pt x="3968967" y="6510423"/>
                </a:cubicBezTo>
                <a:cubicBezTo>
                  <a:pt x="3968967" y="6504451"/>
                  <a:pt x="3968967" y="6501464"/>
                  <a:pt x="3968967" y="6501464"/>
                </a:cubicBezTo>
                <a:lnTo>
                  <a:pt x="3968967" y="6483545"/>
                </a:lnTo>
                <a:cubicBezTo>
                  <a:pt x="3946570" y="6479065"/>
                  <a:pt x="3930892" y="6477106"/>
                  <a:pt x="3921932" y="6477666"/>
                </a:cubicBezTo>
                <a:close/>
                <a:moveTo>
                  <a:pt x="2633192" y="6477666"/>
                </a:moveTo>
                <a:cubicBezTo>
                  <a:pt x="2634500" y="6477853"/>
                  <a:pt x="2636272" y="6478319"/>
                  <a:pt x="2638513" y="6479065"/>
                </a:cubicBezTo>
                <a:cubicBezTo>
                  <a:pt x="2647472" y="6482052"/>
                  <a:pt x="2651952" y="6483545"/>
                  <a:pt x="2651952" y="6483545"/>
                </a:cubicBezTo>
                <a:lnTo>
                  <a:pt x="2634033" y="6483545"/>
                </a:lnTo>
                <a:cubicBezTo>
                  <a:pt x="2629554" y="6479065"/>
                  <a:pt x="2629273" y="6477106"/>
                  <a:pt x="2633192" y="6477666"/>
                </a:cubicBezTo>
                <a:close/>
                <a:moveTo>
                  <a:pt x="5940014" y="6474586"/>
                </a:moveTo>
                <a:lnTo>
                  <a:pt x="5957932" y="6483545"/>
                </a:lnTo>
                <a:cubicBezTo>
                  <a:pt x="5957932" y="6489518"/>
                  <a:pt x="5960918" y="6493998"/>
                  <a:pt x="5966891" y="6496984"/>
                </a:cubicBezTo>
                <a:cubicBezTo>
                  <a:pt x="5972864" y="6499971"/>
                  <a:pt x="5972864" y="6501464"/>
                  <a:pt x="5966891" y="6501464"/>
                </a:cubicBezTo>
                <a:cubicBezTo>
                  <a:pt x="5966891" y="6501464"/>
                  <a:pt x="5965397" y="6501464"/>
                  <a:pt x="5962411" y="6501464"/>
                </a:cubicBezTo>
                <a:cubicBezTo>
                  <a:pt x="5959425" y="6501464"/>
                  <a:pt x="5954945" y="6498477"/>
                  <a:pt x="5948972" y="6492505"/>
                </a:cubicBezTo>
                <a:cubicBezTo>
                  <a:pt x="5942999" y="6486532"/>
                  <a:pt x="5940014" y="6480558"/>
                  <a:pt x="5940014" y="6474586"/>
                </a:cubicBezTo>
                <a:close/>
                <a:moveTo>
                  <a:pt x="5456211" y="6474586"/>
                </a:moveTo>
                <a:cubicBezTo>
                  <a:pt x="5462184" y="6474586"/>
                  <a:pt x="5465170" y="6474586"/>
                  <a:pt x="5465170" y="6474586"/>
                </a:cubicBezTo>
                <a:lnTo>
                  <a:pt x="5474130" y="6474586"/>
                </a:lnTo>
                <a:cubicBezTo>
                  <a:pt x="5474130" y="6480558"/>
                  <a:pt x="5471143" y="6483545"/>
                  <a:pt x="5465170" y="6483545"/>
                </a:cubicBezTo>
                <a:cubicBezTo>
                  <a:pt x="5459197" y="6483545"/>
                  <a:pt x="5456211" y="6480558"/>
                  <a:pt x="5456211" y="6474586"/>
                </a:cubicBezTo>
                <a:close/>
                <a:moveTo>
                  <a:pt x="5384537" y="6474586"/>
                </a:moveTo>
                <a:cubicBezTo>
                  <a:pt x="5390510" y="6474586"/>
                  <a:pt x="5393496" y="6474586"/>
                  <a:pt x="5393496" y="6474586"/>
                </a:cubicBezTo>
                <a:cubicBezTo>
                  <a:pt x="5393496" y="6480558"/>
                  <a:pt x="5392002" y="6483545"/>
                  <a:pt x="5389016" y="6483545"/>
                </a:cubicBezTo>
                <a:cubicBezTo>
                  <a:pt x="5386030" y="6483545"/>
                  <a:pt x="5384537" y="6480558"/>
                  <a:pt x="5384537" y="6474586"/>
                </a:cubicBezTo>
                <a:close/>
                <a:moveTo>
                  <a:pt x="4873858" y="6474586"/>
                </a:moveTo>
                <a:cubicBezTo>
                  <a:pt x="4867884" y="6474586"/>
                  <a:pt x="4864898" y="6477572"/>
                  <a:pt x="4864898" y="6483545"/>
                </a:cubicBezTo>
                <a:lnTo>
                  <a:pt x="4873858" y="6483545"/>
                </a:lnTo>
                <a:cubicBezTo>
                  <a:pt x="4879830" y="6483545"/>
                  <a:pt x="4882816" y="6483545"/>
                  <a:pt x="4882816" y="6483545"/>
                </a:cubicBezTo>
                <a:cubicBezTo>
                  <a:pt x="4882816" y="6477572"/>
                  <a:pt x="4879830" y="6474586"/>
                  <a:pt x="4873858" y="6474586"/>
                </a:cubicBezTo>
                <a:close/>
                <a:moveTo>
                  <a:pt x="4533404" y="6474586"/>
                </a:moveTo>
                <a:lnTo>
                  <a:pt x="4524445" y="6492505"/>
                </a:lnTo>
                <a:cubicBezTo>
                  <a:pt x="4536391" y="6492505"/>
                  <a:pt x="4542364" y="6489518"/>
                  <a:pt x="4542364" y="6483545"/>
                </a:cubicBezTo>
                <a:cubicBezTo>
                  <a:pt x="4542364" y="6483545"/>
                  <a:pt x="4540870" y="6482052"/>
                  <a:pt x="4537884" y="6479065"/>
                </a:cubicBezTo>
                <a:cubicBezTo>
                  <a:pt x="4534898" y="6476079"/>
                  <a:pt x="4533404" y="6474586"/>
                  <a:pt x="4533404" y="6474586"/>
                </a:cubicBezTo>
                <a:close/>
                <a:moveTo>
                  <a:pt x="4112317" y="6474586"/>
                </a:moveTo>
                <a:cubicBezTo>
                  <a:pt x="4112317" y="6480558"/>
                  <a:pt x="4112317" y="6483545"/>
                  <a:pt x="4112317" y="6483545"/>
                </a:cubicBezTo>
                <a:cubicBezTo>
                  <a:pt x="4112317" y="6483545"/>
                  <a:pt x="4115303" y="6483545"/>
                  <a:pt x="4121276" y="6483545"/>
                </a:cubicBezTo>
                <a:lnTo>
                  <a:pt x="4130236" y="6474586"/>
                </a:lnTo>
                <a:close/>
                <a:moveTo>
                  <a:pt x="3789782" y="6474586"/>
                </a:moveTo>
                <a:lnTo>
                  <a:pt x="3771864" y="6501464"/>
                </a:lnTo>
                <a:cubicBezTo>
                  <a:pt x="3771864" y="6501464"/>
                  <a:pt x="3771864" y="6498477"/>
                  <a:pt x="3771864" y="6492505"/>
                </a:cubicBezTo>
                <a:cubicBezTo>
                  <a:pt x="3771864" y="6486532"/>
                  <a:pt x="3773357" y="6482052"/>
                  <a:pt x="3776343" y="6479065"/>
                </a:cubicBezTo>
                <a:cubicBezTo>
                  <a:pt x="3779330" y="6476079"/>
                  <a:pt x="3783810" y="6474586"/>
                  <a:pt x="3789782" y="6474586"/>
                </a:cubicBezTo>
                <a:close/>
                <a:moveTo>
                  <a:pt x="3368695" y="6474586"/>
                </a:moveTo>
                <a:lnTo>
                  <a:pt x="3341817" y="6483545"/>
                </a:lnTo>
                <a:lnTo>
                  <a:pt x="3314940" y="6501464"/>
                </a:lnTo>
                <a:cubicBezTo>
                  <a:pt x="3297021" y="6501464"/>
                  <a:pt x="3288062" y="6504451"/>
                  <a:pt x="3288062" y="6510423"/>
                </a:cubicBezTo>
                <a:cubicBezTo>
                  <a:pt x="3288062" y="6516396"/>
                  <a:pt x="3294034" y="6516396"/>
                  <a:pt x="3305980" y="6510423"/>
                </a:cubicBezTo>
                <a:cubicBezTo>
                  <a:pt x="3311952" y="6510423"/>
                  <a:pt x="3316432" y="6508930"/>
                  <a:pt x="3319420" y="6505944"/>
                </a:cubicBezTo>
                <a:cubicBezTo>
                  <a:pt x="3322405" y="6502957"/>
                  <a:pt x="3325391" y="6501464"/>
                  <a:pt x="3328378" y="6501464"/>
                </a:cubicBezTo>
                <a:cubicBezTo>
                  <a:pt x="3331365" y="6501464"/>
                  <a:pt x="3334351" y="6501464"/>
                  <a:pt x="3337337" y="6501464"/>
                </a:cubicBezTo>
                <a:cubicBezTo>
                  <a:pt x="3340324" y="6501464"/>
                  <a:pt x="3344804" y="6501464"/>
                  <a:pt x="3350776" y="6501464"/>
                </a:cubicBezTo>
                <a:lnTo>
                  <a:pt x="3368695" y="6501464"/>
                </a:lnTo>
                <a:lnTo>
                  <a:pt x="3368695" y="6483545"/>
                </a:lnTo>
                <a:cubicBezTo>
                  <a:pt x="3374668" y="6489518"/>
                  <a:pt x="3380641" y="6489518"/>
                  <a:pt x="3386614" y="6483545"/>
                </a:cubicBezTo>
                <a:close/>
                <a:moveTo>
                  <a:pt x="3297021" y="6474586"/>
                </a:moveTo>
                <a:cubicBezTo>
                  <a:pt x="3291048" y="6474586"/>
                  <a:pt x="3286569" y="6476079"/>
                  <a:pt x="3283582" y="6479065"/>
                </a:cubicBezTo>
                <a:cubicBezTo>
                  <a:pt x="3280595" y="6482052"/>
                  <a:pt x="3279102" y="6483545"/>
                  <a:pt x="3279102" y="6483545"/>
                </a:cubicBezTo>
                <a:cubicBezTo>
                  <a:pt x="3279102" y="6483545"/>
                  <a:pt x="3291048" y="6483545"/>
                  <a:pt x="3314940" y="6483545"/>
                </a:cubicBezTo>
                <a:close/>
                <a:moveTo>
                  <a:pt x="3261183" y="6474586"/>
                </a:moveTo>
                <a:lnTo>
                  <a:pt x="3252224" y="6483545"/>
                </a:lnTo>
                <a:cubicBezTo>
                  <a:pt x="3258197" y="6489518"/>
                  <a:pt x="3262676" y="6491011"/>
                  <a:pt x="3265663" y="6488025"/>
                </a:cubicBezTo>
                <a:cubicBezTo>
                  <a:pt x="3268650" y="6485038"/>
                  <a:pt x="3267156" y="6480558"/>
                  <a:pt x="3261183" y="6474586"/>
                </a:cubicBezTo>
                <a:close/>
                <a:moveTo>
                  <a:pt x="3225347" y="6474586"/>
                </a:moveTo>
                <a:cubicBezTo>
                  <a:pt x="3219374" y="6474586"/>
                  <a:pt x="3217880" y="6476079"/>
                  <a:pt x="3220867" y="6479065"/>
                </a:cubicBezTo>
                <a:cubicBezTo>
                  <a:pt x="3223854" y="6482052"/>
                  <a:pt x="3228332" y="6483545"/>
                  <a:pt x="3234305" y="6483545"/>
                </a:cubicBezTo>
                <a:close/>
                <a:moveTo>
                  <a:pt x="4827940" y="6468987"/>
                </a:moveTo>
                <a:cubicBezTo>
                  <a:pt x="4825700" y="6469733"/>
                  <a:pt x="4823088" y="6471600"/>
                  <a:pt x="4820101" y="6474586"/>
                </a:cubicBezTo>
                <a:cubicBezTo>
                  <a:pt x="4814128" y="6474586"/>
                  <a:pt x="4811142" y="6474586"/>
                  <a:pt x="4811142" y="6474586"/>
                </a:cubicBezTo>
                <a:cubicBezTo>
                  <a:pt x="4811142" y="6474586"/>
                  <a:pt x="4811142" y="6477572"/>
                  <a:pt x="4811142" y="6483545"/>
                </a:cubicBezTo>
                <a:cubicBezTo>
                  <a:pt x="4823088" y="6489518"/>
                  <a:pt x="4832047" y="6486532"/>
                  <a:pt x="4838020" y="6474586"/>
                </a:cubicBezTo>
                <a:cubicBezTo>
                  <a:pt x="4838020" y="6474586"/>
                  <a:pt x="4836527" y="6473093"/>
                  <a:pt x="4833540" y="6470106"/>
                </a:cubicBezTo>
                <a:cubicBezTo>
                  <a:pt x="4832047" y="6468613"/>
                  <a:pt x="4830180" y="6468240"/>
                  <a:pt x="4827940" y="6468987"/>
                </a:cubicBezTo>
                <a:close/>
                <a:moveTo>
                  <a:pt x="4999286" y="6465626"/>
                </a:moveTo>
                <a:cubicBezTo>
                  <a:pt x="5005260" y="6465626"/>
                  <a:pt x="5009740" y="6467119"/>
                  <a:pt x="5012726" y="6470106"/>
                </a:cubicBezTo>
                <a:cubicBezTo>
                  <a:pt x="5015712" y="6473093"/>
                  <a:pt x="5017206" y="6474586"/>
                  <a:pt x="5017206" y="6474586"/>
                </a:cubicBezTo>
                <a:lnTo>
                  <a:pt x="5017206" y="6483545"/>
                </a:lnTo>
                <a:cubicBezTo>
                  <a:pt x="5011232" y="6483545"/>
                  <a:pt x="5005260" y="6480558"/>
                  <a:pt x="4999286" y="6474586"/>
                </a:cubicBezTo>
                <a:close/>
                <a:moveTo>
                  <a:pt x="3789782" y="6465626"/>
                </a:moveTo>
                <a:lnTo>
                  <a:pt x="3753945" y="6483545"/>
                </a:lnTo>
                <a:cubicBezTo>
                  <a:pt x="3753945" y="6489518"/>
                  <a:pt x="3752452" y="6492505"/>
                  <a:pt x="3749465" y="6492505"/>
                </a:cubicBezTo>
                <a:cubicBezTo>
                  <a:pt x="3746478" y="6492505"/>
                  <a:pt x="3743492" y="6492505"/>
                  <a:pt x="3740506" y="6492505"/>
                </a:cubicBezTo>
                <a:cubicBezTo>
                  <a:pt x="3737519" y="6492505"/>
                  <a:pt x="3734533" y="6493998"/>
                  <a:pt x="3731546" y="6496984"/>
                </a:cubicBezTo>
                <a:cubicBezTo>
                  <a:pt x="3728560" y="6499971"/>
                  <a:pt x="3728560" y="6501464"/>
                  <a:pt x="3731546" y="6501464"/>
                </a:cubicBezTo>
                <a:cubicBezTo>
                  <a:pt x="3734533" y="6501464"/>
                  <a:pt x="3734533" y="6502957"/>
                  <a:pt x="3731546" y="6505944"/>
                </a:cubicBezTo>
                <a:cubicBezTo>
                  <a:pt x="3728560" y="6508930"/>
                  <a:pt x="3727068" y="6513410"/>
                  <a:pt x="3727068" y="6519383"/>
                </a:cubicBezTo>
                <a:lnTo>
                  <a:pt x="3736026" y="6528342"/>
                </a:lnTo>
                <a:cubicBezTo>
                  <a:pt x="3747972" y="6522369"/>
                  <a:pt x="3759917" y="6522369"/>
                  <a:pt x="3771864" y="6528342"/>
                </a:cubicBezTo>
                <a:lnTo>
                  <a:pt x="3807700" y="6537302"/>
                </a:lnTo>
                <a:cubicBezTo>
                  <a:pt x="3813673" y="6537302"/>
                  <a:pt x="3816660" y="6540287"/>
                  <a:pt x="3816660" y="6546260"/>
                </a:cubicBezTo>
                <a:cubicBezTo>
                  <a:pt x="3816660" y="6546260"/>
                  <a:pt x="3822633" y="6546260"/>
                  <a:pt x="3834578" y="6546260"/>
                </a:cubicBezTo>
                <a:cubicBezTo>
                  <a:pt x="3834578" y="6546260"/>
                  <a:pt x="3837565" y="6547755"/>
                  <a:pt x="3843538" y="6550740"/>
                </a:cubicBezTo>
                <a:cubicBezTo>
                  <a:pt x="3849511" y="6553726"/>
                  <a:pt x="3855484" y="6555219"/>
                  <a:pt x="3861457" y="6555219"/>
                </a:cubicBezTo>
                <a:lnTo>
                  <a:pt x="3870416" y="6546260"/>
                </a:lnTo>
                <a:cubicBezTo>
                  <a:pt x="3876389" y="6546260"/>
                  <a:pt x="3885347" y="6546260"/>
                  <a:pt x="3897293" y="6546260"/>
                </a:cubicBezTo>
                <a:lnTo>
                  <a:pt x="3906253" y="6555219"/>
                </a:lnTo>
                <a:cubicBezTo>
                  <a:pt x="3906253" y="6555219"/>
                  <a:pt x="3904759" y="6558206"/>
                  <a:pt x="3901773" y="6564179"/>
                </a:cubicBezTo>
                <a:cubicBezTo>
                  <a:pt x="3898787" y="6570152"/>
                  <a:pt x="3897293" y="6576125"/>
                  <a:pt x="3897293" y="6582098"/>
                </a:cubicBezTo>
                <a:cubicBezTo>
                  <a:pt x="3897293" y="6588070"/>
                  <a:pt x="3898787" y="6592550"/>
                  <a:pt x="3901773" y="6595537"/>
                </a:cubicBezTo>
                <a:cubicBezTo>
                  <a:pt x="3904759" y="6598523"/>
                  <a:pt x="3912226" y="6600016"/>
                  <a:pt x="3924171" y="6600016"/>
                </a:cubicBezTo>
                <a:cubicBezTo>
                  <a:pt x="3942090" y="6594044"/>
                  <a:pt x="3954036" y="6591057"/>
                  <a:pt x="3960009" y="6591057"/>
                </a:cubicBezTo>
                <a:lnTo>
                  <a:pt x="3960009" y="6573138"/>
                </a:lnTo>
                <a:cubicBezTo>
                  <a:pt x="3965982" y="6567165"/>
                  <a:pt x="3968967" y="6564179"/>
                  <a:pt x="3968967" y="6564179"/>
                </a:cubicBezTo>
                <a:cubicBezTo>
                  <a:pt x="3968967" y="6564179"/>
                  <a:pt x="3971954" y="6567165"/>
                  <a:pt x="3977927" y="6573138"/>
                </a:cubicBezTo>
                <a:cubicBezTo>
                  <a:pt x="3983900" y="6579111"/>
                  <a:pt x="3986886" y="6588070"/>
                  <a:pt x="3986886" y="6600016"/>
                </a:cubicBezTo>
                <a:cubicBezTo>
                  <a:pt x="3992859" y="6611961"/>
                  <a:pt x="4001819" y="6617934"/>
                  <a:pt x="4013765" y="6617934"/>
                </a:cubicBezTo>
                <a:cubicBezTo>
                  <a:pt x="4025710" y="6611961"/>
                  <a:pt x="4037656" y="6608976"/>
                  <a:pt x="4049601" y="6608976"/>
                </a:cubicBezTo>
                <a:lnTo>
                  <a:pt x="4058561" y="6608976"/>
                </a:lnTo>
                <a:cubicBezTo>
                  <a:pt x="4058561" y="6608976"/>
                  <a:pt x="4060054" y="6605989"/>
                  <a:pt x="4063040" y="6600016"/>
                </a:cubicBezTo>
                <a:cubicBezTo>
                  <a:pt x="4066027" y="6594044"/>
                  <a:pt x="4070506" y="6591057"/>
                  <a:pt x="4076479" y="6591057"/>
                </a:cubicBezTo>
                <a:cubicBezTo>
                  <a:pt x="4082452" y="6585084"/>
                  <a:pt x="4085439" y="6580605"/>
                  <a:pt x="4085439" y="6577618"/>
                </a:cubicBezTo>
                <a:cubicBezTo>
                  <a:pt x="4085439" y="6574631"/>
                  <a:pt x="4082452" y="6570152"/>
                  <a:pt x="4076479" y="6564179"/>
                </a:cubicBezTo>
                <a:lnTo>
                  <a:pt x="4085439" y="6555219"/>
                </a:lnTo>
                <a:cubicBezTo>
                  <a:pt x="4091412" y="6561192"/>
                  <a:pt x="4095892" y="6564179"/>
                  <a:pt x="4098878" y="6564179"/>
                </a:cubicBezTo>
                <a:cubicBezTo>
                  <a:pt x="4101864" y="6564179"/>
                  <a:pt x="4103358" y="6564179"/>
                  <a:pt x="4103358" y="6564179"/>
                </a:cubicBezTo>
                <a:lnTo>
                  <a:pt x="4094398" y="6546260"/>
                </a:lnTo>
                <a:cubicBezTo>
                  <a:pt x="4088425" y="6534314"/>
                  <a:pt x="4082452" y="6531329"/>
                  <a:pt x="4076479" y="6537302"/>
                </a:cubicBezTo>
                <a:lnTo>
                  <a:pt x="4067520" y="6528342"/>
                </a:lnTo>
                <a:lnTo>
                  <a:pt x="4049601" y="6528342"/>
                </a:lnTo>
                <a:cubicBezTo>
                  <a:pt x="4031683" y="6534314"/>
                  <a:pt x="4022724" y="6537302"/>
                  <a:pt x="4022724" y="6537302"/>
                </a:cubicBezTo>
                <a:cubicBezTo>
                  <a:pt x="4022724" y="6543273"/>
                  <a:pt x="4025710" y="6546260"/>
                  <a:pt x="4031683" y="6546260"/>
                </a:cubicBezTo>
                <a:lnTo>
                  <a:pt x="3986886" y="6546260"/>
                </a:lnTo>
                <a:cubicBezTo>
                  <a:pt x="3986886" y="6540287"/>
                  <a:pt x="3960009" y="6537302"/>
                  <a:pt x="3906253" y="6537302"/>
                </a:cubicBezTo>
                <a:cubicBezTo>
                  <a:pt x="3870416" y="6537302"/>
                  <a:pt x="3846524" y="6535807"/>
                  <a:pt x="3834578" y="6532822"/>
                </a:cubicBezTo>
                <a:cubicBezTo>
                  <a:pt x="3822633" y="6529834"/>
                  <a:pt x="3816660" y="6528342"/>
                  <a:pt x="3816660" y="6528342"/>
                </a:cubicBezTo>
                <a:cubicBezTo>
                  <a:pt x="3798742" y="6510423"/>
                  <a:pt x="3795755" y="6501464"/>
                  <a:pt x="3807700" y="6501464"/>
                </a:cubicBezTo>
                <a:lnTo>
                  <a:pt x="3807700" y="6483545"/>
                </a:lnTo>
                <a:cubicBezTo>
                  <a:pt x="3801727" y="6483545"/>
                  <a:pt x="3798742" y="6480558"/>
                  <a:pt x="3798742" y="6474586"/>
                </a:cubicBezTo>
                <a:close/>
                <a:moveTo>
                  <a:pt x="3126794" y="6465626"/>
                </a:moveTo>
                <a:cubicBezTo>
                  <a:pt x="3126794" y="6465626"/>
                  <a:pt x="3123808" y="6468613"/>
                  <a:pt x="3117835" y="6474586"/>
                </a:cubicBezTo>
                <a:cubicBezTo>
                  <a:pt x="3117835" y="6480558"/>
                  <a:pt x="3116342" y="6485038"/>
                  <a:pt x="3113355" y="6488025"/>
                </a:cubicBezTo>
                <a:cubicBezTo>
                  <a:pt x="3110369" y="6491011"/>
                  <a:pt x="3108875" y="6492505"/>
                  <a:pt x="3108875" y="6492505"/>
                </a:cubicBezTo>
                <a:cubicBezTo>
                  <a:pt x="3102903" y="6498477"/>
                  <a:pt x="3102903" y="6504451"/>
                  <a:pt x="3108875" y="6510423"/>
                </a:cubicBezTo>
                <a:cubicBezTo>
                  <a:pt x="3114848" y="6516396"/>
                  <a:pt x="3125301" y="6519383"/>
                  <a:pt x="3140233" y="6519383"/>
                </a:cubicBezTo>
                <a:cubicBezTo>
                  <a:pt x="3155165" y="6519383"/>
                  <a:pt x="3165618" y="6522369"/>
                  <a:pt x="3171590" y="6528342"/>
                </a:cubicBezTo>
                <a:cubicBezTo>
                  <a:pt x="3177563" y="6540287"/>
                  <a:pt x="3183536" y="6540287"/>
                  <a:pt x="3189509" y="6528342"/>
                </a:cubicBezTo>
                <a:cubicBezTo>
                  <a:pt x="3189509" y="6528342"/>
                  <a:pt x="3189509" y="6525356"/>
                  <a:pt x="3189509" y="6519383"/>
                </a:cubicBezTo>
                <a:lnTo>
                  <a:pt x="3189509" y="6501464"/>
                </a:lnTo>
                <a:cubicBezTo>
                  <a:pt x="3195482" y="6501464"/>
                  <a:pt x="3199962" y="6502957"/>
                  <a:pt x="3202948" y="6505944"/>
                </a:cubicBezTo>
                <a:cubicBezTo>
                  <a:pt x="3205935" y="6508930"/>
                  <a:pt x="3210415" y="6510423"/>
                  <a:pt x="3216387" y="6510423"/>
                </a:cubicBezTo>
                <a:lnTo>
                  <a:pt x="3198469" y="6483545"/>
                </a:lnTo>
                <a:cubicBezTo>
                  <a:pt x="3180550" y="6477572"/>
                  <a:pt x="3171590" y="6474586"/>
                  <a:pt x="3171590" y="6474586"/>
                </a:cubicBezTo>
                <a:lnTo>
                  <a:pt x="3162631" y="6474586"/>
                </a:lnTo>
                <a:cubicBezTo>
                  <a:pt x="3156658" y="6474586"/>
                  <a:pt x="3153673" y="6476079"/>
                  <a:pt x="3153673" y="6479065"/>
                </a:cubicBezTo>
                <a:cubicBezTo>
                  <a:pt x="3153673" y="6482052"/>
                  <a:pt x="3155165" y="6485038"/>
                  <a:pt x="3158151" y="6488025"/>
                </a:cubicBezTo>
                <a:cubicBezTo>
                  <a:pt x="3161138" y="6491011"/>
                  <a:pt x="3162631" y="6493998"/>
                  <a:pt x="3162631" y="6496984"/>
                </a:cubicBezTo>
                <a:cubicBezTo>
                  <a:pt x="3162631" y="6499971"/>
                  <a:pt x="3161138" y="6501464"/>
                  <a:pt x="3158151" y="6501464"/>
                </a:cubicBezTo>
                <a:cubicBezTo>
                  <a:pt x="3155165" y="6501464"/>
                  <a:pt x="3152178" y="6501464"/>
                  <a:pt x="3149193" y="6501464"/>
                </a:cubicBezTo>
                <a:cubicBezTo>
                  <a:pt x="3146205" y="6501464"/>
                  <a:pt x="3141725" y="6501464"/>
                  <a:pt x="3135754" y="6501464"/>
                </a:cubicBezTo>
                <a:cubicBezTo>
                  <a:pt x="3135754" y="6501464"/>
                  <a:pt x="3134261" y="6496984"/>
                  <a:pt x="3131274" y="6488025"/>
                </a:cubicBezTo>
                <a:cubicBezTo>
                  <a:pt x="3128287" y="6479065"/>
                  <a:pt x="3129781" y="6471599"/>
                  <a:pt x="3135754" y="6465626"/>
                </a:cubicBezTo>
                <a:close/>
                <a:moveTo>
                  <a:pt x="3037201" y="6465626"/>
                </a:moveTo>
                <a:lnTo>
                  <a:pt x="3028242" y="6474586"/>
                </a:lnTo>
                <a:cubicBezTo>
                  <a:pt x="3040188" y="6480558"/>
                  <a:pt x="3049147" y="6483545"/>
                  <a:pt x="3055120" y="6483545"/>
                </a:cubicBezTo>
                <a:close/>
                <a:moveTo>
                  <a:pt x="2983446" y="6465626"/>
                </a:moveTo>
                <a:cubicBezTo>
                  <a:pt x="2983446" y="6471599"/>
                  <a:pt x="2986431" y="6474586"/>
                  <a:pt x="2992404" y="6474586"/>
                </a:cubicBezTo>
                <a:lnTo>
                  <a:pt x="3001364" y="6465626"/>
                </a:lnTo>
                <a:cubicBezTo>
                  <a:pt x="3001364" y="6465626"/>
                  <a:pt x="2998377" y="6465626"/>
                  <a:pt x="2992404" y="6465626"/>
                </a:cubicBezTo>
                <a:cubicBezTo>
                  <a:pt x="2986431" y="6465626"/>
                  <a:pt x="2983446" y="6465626"/>
                  <a:pt x="2983446" y="6465626"/>
                </a:cubicBezTo>
                <a:close/>
                <a:moveTo>
                  <a:pt x="5053042" y="6456667"/>
                </a:moveTo>
                <a:lnTo>
                  <a:pt x="5079921" y="6456667"/>
                </a:lnTo>
                <a:cubicBezTo>
                  <a:pt x="5079921" y="6456667"/>
                  <a:pt x="5073948" y="6459655"/>
                  <a:pt x="5062002" y="6465626"/>
                </a:cubicBezTo>
                <a:cubicBezTo>
                  <a:pt x="5062002" y="6465626"/>
                  <a:pt x="5060509" y="6465626"/>
                  <a:pt x="5057522" y="6465626"/>
                </a:cubicBezTo>
                <a:cubicBezTo>
                  <a:pt x="5054536" y="6465626"/>
                  <a:pt x="5053042" y="6462640"/>
                  <a:pt x="5053042" y="6456667"/>
                </a:cubicBezTo>
                <a:close/>
                <a:moveTo>
                  <a:pt x="4022724" y="6456667"/>
                </a:moveTo>
                <a:cubicBezTo>
                  <a:pt x="4022724" y="6456667"/>
                  <a:pt x="4022724" y="6462640"/>
                  <a:pt x="4022724" y="6474586"/>
                </a:cubicBezTo>
                <a:cubicBezTo>
                  <a:pt x="4028697" y="6480558"/>
                  <a:pt x="4028697" y="6486532"/>
                  <a:pt x="4022724" y="6492505"/>
                </a:cubicBezTo>
                <a:cubicBezTo>
                  <a:pt x="4016751" y="6498477"/>
                  <a:pt x="4013765" y="6501464"/>
                  <a:pt x="4013765" y="6501464"/>
                </a:cubicBezTo>
                <a:cubicBezTo>
                  <a:pt x="4025710" y="6501464"/>
                  <a:pt x="4034670" y="6501464"/>
                  <a:pt x="4040643" y="6501464"/>
                </a:cubicBezTo>
                <a:cubicBezTo>
                  <a:pt x="4046616" y="6495491"/>
                  <a:pt x="4049601" y="6492505"/>
                  <a:pt x="4049601" y="6492505"/>
                </a:cubicBezTo>
                <a:lnTo>
                  <a:pt x="4049601" y="6474586"/>
                </a:lnTo>
                <a:cubicBezTo>
                  <a:pt x="4055574" y="6474586"/>
                  <a:pt x="4061547" y="6473093"/>
                  <a:pt x="4067520" y="6470106"/>
                </a:cubicBezTo>
                <a:cubicBezTo>
                  <a:pt x="4073493" y="6467119"/>
                  <a:pt x="4076479" y="6462640"/>
                  <a:pt x="4076479" y="6456667"/>
                </a:cubicBezTo>
                <a:close/>
                <a:moveTo>
                  <a:pt x="4622409" y="6454758"/>
                </a:moveTo>
                <a:lnTo>
                  <a:pt x="4622997" y="6456667"/>
                </a:lnTo>
                <a:cubicBezTo>
                  <a:pt x="4622997" y="6462640"/>
                  <a:pt x="4625984" y="6465626"/>
                  <a:pt x="4631957" y="6465626"/>
                </a:cubicBezTo>
                <a:lnTo>
                  <a:pt x="4649874" y="6465626"/>
                </a:lnTo>
                <a:lnTo>
                  <a:pt x="4631957" y="6456667"/>
                </a:lnTo>
                <a:close/>
                <a:moveTo>
                  <a:pt x="3563560" y="6451068"/>
                </a:moveTo>
                <a:cubicBezTo>
                  <a:pt x="3562067" y="6451814"/>
                  <a:pt x="3559826" y="6453682"/>
                  <a:pt x="3556841" y="6456667"/>
                </a:cubicBezTo>
                <a:cubicBezTo>
                  <a:pt x="3562814" y="6456667"/>
                  <a:pt x="3565799" y="6456667"/>
                  <a:pt x="3565799" y="6456667"/>
                </a:cubicBezTo>
                <a:cubicBezTo>
                  <a:pt x="3565799" y="6456667"/>
                  <a:pt x="3565799" y="6455175"/>
                  <a:pt x="3565799" y="6452187"/>
                </a:cubicBezTo>
                <a:cubicBezTo>
                  <a:pt x="3565799" y="6450695"/>
                  <a:pt x="3565053" y="6450321"/>
                  <a:pt x="3563560" y="6451068"/>
                </a:cubicBezTo>
                <a:close/>
                <a:moveTo>
                  <a:pt x="5868338" y="6447707"/>
                </a:moveTo>
                <a:cubicBezTo>
                  <a:pt x="5874312" y="6447707"/>
                  <a:pt x="5878791" y="6447707"/>
                  <a:pt x="5881778" y="6447707"/>
                </a:cubicBezTo>
                <a:cubicBezTo>
                  <a:pt x="5884764" y="6447707"/>
                  <a:pt x="5886257" y="6449202"/>
                  <a:pt x="5886257" y="6452187"/>
                </a:cubicBezTo>
                <a:cubicBezTo>
                  <a:pt x="5886257" y="6455175"/>
                  <a:pt x="5883271" y="6456667"/>
                  <a:pt x="5877298" y="6456667"/>
                </a:cubicBezTo>
                <a:close/>
                <a:moveTo>
                  <a:pt x="4658834" y="6447707"/>
                </a:moveTo>
                <a:lnTo>
                  <a:pt x="4667793" y="6456667"/>
                </a:lnTo>
                <a:cubicBezTo>
                  <a:pt x="4667793" y="6456667"/>
                  <a:pt x="4667793" y="6455175"/>
                  <a:pt x="4667793" y="6452187"/>
                </a:cubicBezTo>
                <a:cubicBezTo>
                  <a:pt x="4667793" y="6449202"/>
                  <a:pt x="4664807" y="6447707"/>
                  <a:pt x="4658834" y="6447707"/>
                </a:cubicBezTo>
                <a:close/>
                <a:moveTo>
                  <a:pt x="4587160" y="6447707"/>
                </a:moveTo>
                <a:cubicBezTo>
                  <a:pt x="4587160" y="6453680"/>
                  <a:pt x="4593133" y="6455175"/>
                  <a:pt x="4605078" y="6452187"/>
                </a:cubicBezTo>
                <a:lnTo>
                  <a:pt x="4607445" y="6451765"/>
                </a:lnTo>
                <a:close/>
                <a:moveTo>
                  <a:pt x="4569241" y="6447707"/>
                </a:moveTo>
                <a:cubicBezTo>
                  <a:pt x="4563268" y="6447707"/>
                  <a:pt x="4558788" y="6449202"/>
                  <a:pt x="4555803" y="6452187"/>
                </a:cubicBezTo>
                <a:cubicBezTo>
                  <a:pt x="4552815" y="6455175"/>
                  <a:pt x="4551323" y="6458160"/>
                  <a:pt x="4551323" y="6461147"/>
                </a:cubicBezTo>
                <a:cubicBezTo>
                  <a:pt x="4551323" y="6464133"/>
                  <a:pt x="4552815" y="6465626"/>
                  <a:pt x="4555803" y="6465626"/>
                </a:cubicBezTo>
                <a:cubicBezTo>
                  <a:pt x="4558788" y="6465626"/>
                  <a:pt x="4563268" y="6465626"/>
                  <a:pt x="4569241" y="6465626"/>
                </a:cubicBezTo>
                <a:cubicBezTo>
                  <a:pt x="4575214" y="6465626"/>
                  <a:pt x="4578200" y="6462640"/>
                  <a:pt x="4578200" y="6456667"/>
                </a:cubicBezTo>
                <a:cubicBezTo>
                  <a:pt x="4572227" y="6450695"/>
                  <a:pt x="4569241" y="6447707"/>
                  <a:pt x="4569241" y="6447707"/>
                </a:cubicBezTo>
                <a:close/>
                <a:moveTo>
                  <a:pt x="4372137" y="6447707"/>
                </a:moveTo>
                <a:cubicBezTo>
                  <a:pt x="4354218" y="6447707"/>
                  <a:pt x="4345259" y="6450695"/>
                  <a:pt x="4345259" y="6456667"/>
                </a:cubicBezTo>
                <a:cubicBezTo>
                  <a:pt x="4333313" y="6462640"/>
                  <a:pt x="4327340" y="6465626"/>
                  <a:pt x="4327340" y="6465626"/>
                </a:cubicBezTo>
                <a:cubicBezTo>
                  <a:pt x="4315394" y="6465626"/>
                  <a:pt x="4304941" y="6467119"/>
                  <a:pt x="4295983" y="6470106"/>
                </a:cubicBezTo>
                <a:cubicBezTo>
                  <a:pt x="4287024" y="6473093"/>
                  <a:pt x="4282544" y="6474586"/>
                  <a:pt x="4282544" y="6474586"/>
                </a:cubicBezTo>
                <a:cubicBezTo>
                  <a:pt x="4270598" y="6480558"/>
                  <a:pt x="4261639" y="6485038"/>
                  <a:pt x="4255666" y="6488025"/>
                </a:cubicBezTo>
                <a:cubicBezTo>
                  <a:pt x="4249693" y="6491011"/>
                  <a:pt x="4248200" y="6493998"/>
                  <a:pt x="4251186" y="6496984"/>
                </a:cubicBezTo>
                <a:cubicBezTo>
                  <a:pt x="4254172" y="6499971"/>
                  <a:pt x="4255666" y="6501464"/>
                  <a:pt x="4255666" y="6501464"/>
                </a:cubicBezTo>
                <a:lnTo>
                  <a:pt x="4291503" y="6501464"/>
                </a:lnTo>
                <a:lnTo>
                  <a:pt x="4345259" y="6501464"/>
                </a:lnTo>
                <a:cubicBezTo>
                  <a:pt x="4351232" y="6507437"/>
                  <a:pt x="4355711" y="6510423"/>
                  <a:pt x="4358698" y="6510423"/>
                </a:cubicBezTo>
                <a:cubicBezTo>
                  <a:pt x="4361684" y="6510423"/>
                  <a:pt x="4366164" y="6507437"/>
                  <a:pt x="4372137" y="6501464"/>
                </a:cubicBezTo>
                <a:cubicBezTo>
                  <a:pt x="4378110" y="6501464"/>
                  <a:pt x="4385576" y="6501464"/>
                  <a:pt x="4394534" y="6501464"/>
                </a:cubicBezTo>
                <a:cubicBezTo>
                  <a:pt x="4403494" y="6501464"/>
                  <a:pt x="4412453" y="6499971"/>
                  <a:pt x="4421413" y="6496984"/>
                </a:cubicBezTo>
                <a:cubicBezTo>
                  <a:pt x="4430372" y="6493998"/>
                  <a:pt x="4434852" y="6489518"/>
                  <a:pt x="4434852" y="6483545"/>
                </a:cubicBezTo>
                <a:lnTo>
                  <a:pt x="4443811" y="6492505"/>
                </a:lnTo>
                <a:cubicBezTo>
                  <a:pt x="4443811" y="6504451"/>
                  <a:pt x="4440825" y="6513410"/>
                  <a:pt x="4434852" y="6519383"/>
                </a:cubicBezTo>
                <a:lnTo>
                  <a:pt x="4443811" y="6519383"/>
                </a:lnTo>
                <a:cubicBezTo>
                  <a:pt x="4449784" y="6519383"/>
                  <a:pt x="4455757" y="6520876"/>
                  <a:pt x="4461730" y="6523862"/>
                </a:cubicBezTo>
                <a:cubicBezTo>
                  <a:pt x="4467703" y="6526849"/>
                  <a:pt x="4470688" y="6528342"/>
                  <a:pt x="4470688" y="6528342"/>
                </a:cubicBezTo>
                <a:lnTo>
                  <a:pt x="4470688" y="6519383"/>
                </a:lnTo>
                <a:cubicBezTo>
                  <a:pt x="4470688" y="6519383"/>
                  <a:pt x="4472183" y="6517890"/>
                  <a:pt x="4475168" y="6514903"/>
                </a:cubicBezTo>
                <a:cubicBezTo>
                  <a:pt x="4478154" y="6511916"/>
                  <a:pt x="4479648" y="6510423"/>
                  <a:pt x="4479648" y="6510423"/>
                </a:cubicBezTo>
                <a:lnTo>
                  <a:pt x="4497567" y="6501464"/>
                </a:lnTo>
                <a:lnTo>
                  <a:pt x="4479648" y="6492505"/>
                </a:lnTo>
                <a:lnTo>
                  <a:pt x="4470688" y="6483545"/>
                </a:lnTo>
                <a:cubicBezTo>
                  <a:pt x="4464715" y="6471599"/>
                  <a:pt x="4455757" y="6462640"/>
                  <a:pt x="4443811" y="6456667"/>
                </a:cubicBezTo>
                <a:cubicBezTo>
                  <a:pt x="4437838" y="6456667"/>
                  <a:pt x="4431865" y="6456667"/>
                  <a:pt x="4425892" y="6456667"/>
                </a:cubicBezTo>
                <a:cubicBezTo>
                  <a:pt x="4419919" y="6456667"/>
                  <a:pt x="4413947" y="6459655"/>
                  <a:pt x="4407974" y="6465626"/>
                </a:cubicBezTo>
                <a:cubicBezTo>
                  <a:pt x="4402000" y="6477572"/>
                  <a:pt x="4396028" y="6483545"/>
                  <a:pt x="4390056" y="6483545"/>
                </a:cubicBezTo>
                <a:lnTo>
                  <a:pt x="4390056" y="6474586"/>
                </a:lnTo>
                <a:lnTo>
                  <a:pt x="4381096" y="6465626"/>
                </a:lnTo>
                <a:lnTo>
                  <a:pt x="4363177" y="6456667"/>
                </a:lnTo>
                <a:lnTo>
                  <a:pt x="4381096" y="6456667"/>
                </a:lnTo>
                <a:cubicBezTo>
                  <a:pt x="4399014" y="6456667"/>
                  <a:pt x="4407974" y="6455175"/>
                  <a:pt x="4407974" y="6452187"/>
                </a:cubicBezTo>
                <a:cubicBezTo>
                  <a:pt x="4407974" y="6449202"/>
                  <a:pt x="4396028" y="6447707"/>
                  <a:pt x="4372137" y="6447707"/>
                </a:cubicBezTo>
                <a:close/>
                <a:moveTo>
                  <a:pt x="4210870" y="6447707"/>
                </a:moveTo>
                <a:lnTo>
                  <a:pt x="4192951" y="6465626"/>
                </a:lnTo>
                <a:cubicBezTo>
                  <a:pt x="4198924" y="6465626"/>
                  <a:pt x="4203404" y="6465626"/>
                  <a:pt x="4206390" y="6465626"/>
                </a:cubicBezTo>
                <a:cubicBezTo>
                  <a:pt x="4209376" y="6465626"/>
                  <a:pt x="4213856" y="6462640"/>
                  <a:pt x="4219829" y="6456667"/>
                </a:cubicBezTo>
                <a:close/>
                <a:moveTo>
                  <a:pt x="3825619" y="6447707"/>
                </a:moveTo>
                <a:lnTo>
                  <a:pt x="3834578" y="6456667"/>
                </a:lnTo>
                <a:lnTo>
                  <a:pt x="3834578" y="6447707"/>
                </a:lnTo>
                <a:cubicBezTo>
                  <a:pt x="3834578" y="6447707"/>
                  <a:pt x="3831592" y="6447707"/>
                  <a:pt x="3825619" y="6447707"/>
                </a:cubicBezTo>
                <a:close/>
                <a:moveTo>
                  <a:pt x="3073038" y="6447707"/>
                </a:moveTo>
                <a:cubicBezTo>
                  <a:pt x="3067066" y="6447707"/>
                  <a:pt x="3065573" y="6449202"/>
                  <a:pt x="3068558" y="6452187"/>
                </a:cubicBezTo>
                <a:cubicBezTo>
                  <a:pt x="3071546" y="6455175"/>
                  <a:pt x="3073038" y="6456667"/>
                  <a:pt x="3073038" y="6456667"/>
                </a:cubicBezTo>
                <a:cubicBezTo>
                  <a:pt x="3073038" y="6456667"/>
                  <a:pt x="3076026" y="6453680"/>
                  <a:pt x="3081997" y="6447707"/>
                </a:cubicBezTo>
                <a:close/>
                <a:moveTo>
                  <a:pt x="2598195" y="6447707"/>
                </a:moveTo>
                <a:cubicBezTo>
                  <a:pt x="2598195" y="6447707"/>
                  <a:pt x="2602675" y="6447707"/>
                  <a:pt x="2611634" y="6447707"/>
                </a:cubicBezTo>
                <a:cubicBezTo>
                  <a:pt x="2620594" y="6447707"/>
                  <a:pt x="2625074" y="6450695"/>
                  <a:pt x="2625074" y="6456667"/>
                </a:cubicBezTo>
                <a:cubicBezTo>
                  <a:pt x="2625074" y="6462640"/>
                  <a:pt x="2622087" y="6467119"/>
                  <a:pt x="2616114" y="6470106"/>
                </a:cubicBezTo>
                <a:cubicBezTo>
                  <a:pt x="2610141" y="6473093"/>
                  <a:pt x="2604168" y="6471599"/>
                  <a:pt x="2598195" y="6465626"/>
                </a:cubicBezTo>
                <a:close/>
                <a:moveTo>
                  <a:pt x="3887215" y="6440988"/>
                </a:moveTo>
                <a:cubicBezTo>
                  <a:pt x="3881988" y="6440988"/>
                  <a:pt x="3876389" y="6441736"/>
                  <a:pt x="3870416" y="6443229"/>
                </a:cubicBezTo>
                <a:cubicBezTo>
                  <a:pt x="3858470" y="6446215"/>
                  <a:pt x="3852497" y="6452187"/>
                  <a:pt x="3852497" y="6461147"/>
                </a:cubicBezTo>
                <a:cubicBezTo>
                  <a:pt x="3852497" y="6470106"/>
                  <a:pt x="3852497" y="6474586"/>
                  <a:pt x="3852497" y="6474586"/>
                </a:cubicBezTo>
                <a:lnTo>
                  <a:pt x="3852497" y="6483545"/>
                </a:lnTo>
                <a:cubicBezTo>
                  <a:pt x="3858470" y="6489518"/>
                  <a:pt x="3867430" y="6489518"/>
                  <a:pt x="3879374" y="6483545"/>
                </a:cubicBezTo>
                <a:cubicBezTo>
                  <a:pt x="3885347" y="6483545"/>
                  <a:pt x="3888335" y="6482052"/>
                  <a:pt x="3888335" y="6479065"/>
                </a:cubicBezTo>
                <a:cubicBezTo>
                  <a:pt x="3888335" y="6476079"/>
                  <a:pt x="3885347" y="6474586"/>
                  <a:pt x="3879374" y="6474586"/>
                </a:cubicBezTo>
                <a:cubicBezTo>
                  <a:pt x="3873402" y="6468613"/>
                  <a:pt x="3870416" y="6465626"/>
                  <a:pt x="3870416" y="6465626"/>
                </a:cubicBezTo>
                <a:cubicBezTo>
                  <a:pt x="3876389" y="6459655"/>
                  <a:pt x="3880869" y="6456667"/>
                  <a:pt x="3883854" y="6456667"/>
                </a:cubicBezTo>
                <a:cubicBezTo>
                  <a:pt x="3886842" y="6456667"/>
                  <a:pt x="3891320" y="6456667"/>
                  <a:pt x="3897293" y="6456667"/>
                </a:cubicBezTo>
                <a:cubicBezTo>
                  <a:pt x="3909239" y="6450695"/>
                  <a:pt x="3910732" y="6446215"/>
                  <a:pt x="3901773" y="6443229"/>
                </a:cubicBezTo>
                <a:cubicBezTo>
                  <a:pt x="3897293" y="6441736"/>
                  <a:pt x="3892440" y="6440988"/>
                  <a:pt x="3887215" y="6440988"/>
                </a:cubicBezTo>
                <a:close/>
                <a:moveTo>
                  <a:pt x="4784265" y="6438749"/>
                </a:moveTo>
                <a:cubicBezTo>
                  <a:pt x="4784265" y="6438749"/>
                  <a:pt x="4782771" y="6440243"/>
                  <a:pt x="4779785" y="6443229"/>
                </a:cubicBezTo>
                <a:cubicBezTo>
                  <a:pt x="4776799" y="6446215"/>
                  <a:pt x="4778292" y="6447707"/>
                  <a:pt x="4784265" y="6447707"/>
                </a:cubicBezTo>
                <a:cubicBezTo>
                  <a:pt x="4784265" y="6441736"/>
                  <a:pt x="4784265" y="6438749"/>
                  <a:pt x="4784265" y="6438749"/>
                </a:cubicBezTo>
                <a:close/>
                <a:moveTo>
                  <a:pt x="5106798" y="6434269"/>
                </a:moveTo>
                <a:cubicBezTo>
                  <a:pt x="5109784" y="6434269"/>
                  <a:pt x="5112772" y="6435763"/>
                  <a:pt x="5115757" y="6438749"/>
                </a:cubicBezTo>
                <a:cubicBezTo>
                  <a:pt x="5121732" y="6444722"/>
                  <a:pt x="5124717" y="6447707"/>
                  <a:pt x="5124717" y="6447707"/>
                </a:cubicBezTo>
                <a:lnTo>
                  <a:pt x="5115757" y="6456667"/>
                </a:lnTo>
                <a:cubicBezTo>
                  <a:pt x="5115757" y="6450695"/>
                  <a:pt x="5114264" y="6449202"/>
                  <a:pt x="5111278" y="6452187"/>
                </a:cubicBezTo>
                <a:cubicBezTo>
                  <a:pt x="5108292" y="6455175"/>
                  <a:pt x="5106798" y="6456667"/>
                  <a:pt x="5106798" y="6456667"/>
                </a:cubicBezTo>
                <a:cubicBezTo>
                  <a:pt x="5100826" y="6456667"/>
                  <a:pt x="5096346" y="6455175"/>
                  <a:pt x="5093360" y="6452187"/>
                </a:cubicBezTo>
                <a:cubicBezTo>
                  <a:pt x="5090374" y="6449202"/>
                  <a:pt x="5091866" y="6444722"/>
                  <a:pt x="5097840" y="6438749"/>
                </a:cubicBezTo>
                <a:cubicBezTo>
                  <a:pt x="5100826" y="6435763"/>
                  <a:pt x="5103812" y="6434269"/>
                  <a:pt x="5106798" y="6434269"/>
                </a:cubicBezTo>
                <a:close/>
                <a:moveTo>
                  <a:pt x="2822177" y="6429790"/>
                </a:moveTo>
                <a:cubicBezTo>
                  <a:pt x="2816206" y="6429790"/>
                  <a:pt x="2816206" y="6432776"/>
                  <a:pt x="2822177" y="6438749"/>
                </a:cubicBezTo>
                <a:lnTo>
                  <a:pt x="2831137" y="6438749"/>
                </a:lnTo>
                <a:cubicBezTo>
                  <a:pt x="2831137" y="6432776"/>
                  <a:pt x="2828150" y="6429790"/>
                  <a:pt x="2822177" y="6429790"/>
                </a:cubicBezTo>
                <a:close/>
                <a:moveTo>
                  <a:pt x="4802182" y="6420830"/>
                </a:moveTo>
                <a:cubicBezTo>
                  <a:pt x="4802182" y="6420830"/>
                  <a:pt x="4802182" y="6423817"/>
                  <a:pt x="4802182" y="6429790"/>
                </a:cubicBezTo>
                <a:cubicBezTo>
                  <a:pt x="4802182" y="6429790"/>
                  <a:pt x="4805169" y="6429790"/>
                  <a:pt x="4811142" y="6429790"/>
                </a:cubicBezTo>
                <a:cubicBezTo>
                  <a:pt x="4817115" y="6429790"/>
                  <a:pt x="4820101" y="6429790"/>
                  <a:pt x="4820101" y="6429790"/>
                </a:cubicBezTo>
                <a:cubicBezTo>
                  <a:pt x="4820101" y="6423817"/>
                  <a:pt x="4817115" y="6420830"/>
                  <a:pt x="4811142" y="6420830"/>
                </a:cubicBezTo>
                <a:cubicBezTo>
                  <a:pt x="4805169" y="6420830"/>
                  <a:pt x="4802182" y="6420830"/>
                  <a:pt x="4802182" y="6420830"/>
                </a:cubicBezTo>
                <a:close/>
                <a:moveTo>
                  <a:pt x="4540123" y="6416351"/>
                </a:moveTo>
                <a:cubicBezTo>
                  <a:pt x="4538630" y="6416351"/>
                  <a:pt x="4536391" y="6417844"/>
                  <a:pt x="4533404" y="6420830"/>
                </a:cubicBezTo>
                <a:cubicBezTo>
                  <a:pt x="4527431" y="6426803"/>
                  <a:pt x="4521458" y="6426803"/>
                  <a:pt x="4515485" y="6420830"/>
                </a:cubicBezTo>
                <a:lnTo>
                  <a:pt x="4479648" y="6429790"/>
                </a:lnTo>
                <a:cubicBezTo>
                  <a:pt x="4479648" y="6429790"/>
                  <a:pt x="4482634" y="6429790"/>
                  <a:pt x="4488607" y="6429790"/>
                </a:cubicBezTo>
                <a:cubicBezTo>
                  <a:pt x="4494580" y="6429790"/>
                  <a:pt x="4500553" y="6431283"/>
                  <a:pt x="4506526" y="6434269"/>
                </a:cubicBezTo>
                <a:cubicBezTo>
                  <a:pt x="4512499" y="6437256"/>
                  <a:pt x="4512499" y="6441736"/>
                  <a:pt x="4506526" y="6447707"/>
                </a:cubicBezTo>
                <a:lnTo>
                  <a:pt x="4497567" y="6447707"/>
                </a:lnTo>
                <a:lnTo>
                  <a:pt x="4470688" y="6456667"/>
                </a:lnTo>
                <a:cubicBezTo>
                  <a:pt x="4470688" y="6462640"/>
                  <a:pt x="4475168" y="6465626"/>
                  <a:pt x="4484127" y="6465626"/>
                </a:cubicBezTo>
                <a:cubicBezTo>
                  <a:pt x="4493087" y="6465626"/>
                  <a:pt x="4497567" y="6464133"/>
                  <a:pt x="4497567" y="6461147"/>
                </a:cubicBezTo>
                <a:cubicBezTo>
                  <a:pt x="4497567" y="6458160"/>
                  <a:pt x="4503540" y="6456667"/>
                  <a:pt x="4515485" y="6456667"/>
                </a:cubicBezTo>
                <a:lnTo>
                  <a:pt x="4533404" y="6447707"/>
                </a:lnTo>
                <a:cubicBezTo>
                  <a:pt x="4533404" y="6441736"/>
                  <a:pt x="4533404" y="6435762"/>
                  <a:pt x="4533404" y="6429790"/>
                </a:cubicBezTo>
                <a:lnTo>
                  <a:pt x="4542364" y="6420830"/>
                </a:lnTo>
                <a:cubicBezTo>
                  <a:pt x="4542364" y="6417844"/>
                  <a:pt x="4541617" y="6416351"/>
                  <a:pt x="4540123" y="6416351"/>
                </a:cubicBezTo>
                <a:close/>
                <a:moveTo>
                  <a:pt x="4833540" y="6411871"/>
                </a:moveTo>
                <a:cubicBezTo>
                  <a:pt x="4830554" y="6411871"/>
                  <a:pt x="4829061" y="6416351"/>
                  <a:pt x="4829061" y="6425310"/>
                </a:cubicBezTo>
                <a:cubicBezTo>
                  <a:pt x="4829061" y="6434269"/>
                  <a:pt x="4830554" y="6440243"/>
                  <a:pt x="4833540" y="6443229"/>
                </a:cubicBezTo>
                <a:cubicBezTo>
                  <a:pt x="4836527" y="6446215"/>
                  <a:pt x="4842500" y="6447707"/>
                  <a:pt x="4851458" y="6447707"/>
                </a:cubicBezTo>
                <a:lnTo>
                  <a:pt x="4838020" y="6447707"/>
                </a:lnTo>
                <a:lnTo>
                  <a:pt x="4846978" y="6456667"/>
                </a:lnTo>
                <a:lnTo>
                  <a:pt x="4855938" y="6447707"/>
                </a:lnTo>
                <a:lnTo>
                  <a:pt x="4851458" y="6447707"/>
                </a:lnTo>
                <a:cubicBezTo>
                  <a:pt x="4860418" y="6447707"/>
                  <a:pt x="4861912" y="6444722"/>
                  <a:pt x="4855938" y="6438749"/>
                </a:cubicBezTo>
                <a:lnTo>
                  <a:pt x="4846978" y="6429790"/>
                </a:lnTo>
                <a:lnTo>
                  <a:pt x="4855938" y="6420830"/>
                </a:lnTo>
                <a:cubicBezTo>
                  <a:pt x="4855938" y="6414858"/>
                  <a:pt x="4855938" y="6411871"/>
                  <a:pt x="4855938" y="6411871"/>
                </a:cubicBezTo>
                <a:cubicBezTo>
                  <a:pt x="4855938" y="6411871"/>
                  <a:pt x="4852952" y="6411871"/>
                  <a:pt x="4846978" y="6411871"/>
                </a:cubicBezTo>
                <a:cubicBezTo>
                  <a:pt x="4841006" y="6411871"/>
                  <a:pt x="4836527" y="6411871"/>
                  <a:pt x="4833540" y="6411871"/>
                </a:cubicBezTo>
                <a:close/>
                <a:moveTo>
                  <a:pt x="4614038" y="6411871"/>
                </a:moveTo>
                <a:cubicBezTo>
                  <a:pt x="4608065" y="6411871"/>
                  <a:pt x="4599105" y="6414858"/>
                  <a:pt x="4587160" y="6420830"/>
                </a:cubicBezTo>
                <a:lnTo>
                  <a:pt x="4587160" y="6429790"/>
                </a:lnTo>
                <a:lnTo>
                  <a:pt x="4596119" y="6429790"/>
                </a:lnTo>
                <a:cubicBezTo>
                  <a:pt x="4596119" y="6423817"/>
                  <a:pt x="4599105" y="6420830"/>
                  <a:pt x="4605078" y="6420830"/>
                </a:cubicBezTo>
                <a:close/>
                <a:moveTo>
                  <a:pt x="3081997" y="6411871"/>
                </a:moveTo>
                <a:cubicBezTo>
                  <a:pt x="3076026" y="6411871"/>
                  <a:pt x="3073038" y="6413364"/>
                  <a:pt x="3073038" y="6416351"/>
                </a:cubicBezTo>
                <a:cubicBezTo>
                  <a:pt x="3073038" y="6419337"/>
                  <a:pt x="3076026" y="6422323"/>
                  <a:pt x="3081997" y="6425310"/>
                </a:cubicBezTo>
                <a:cubicBezTo>
                  <a:pt x="3087970" y="6428297"/>
                  <a:pt x="3090957" y="6429790"/>
                  <a:pt x="3090957" y="6429790"/>
                </a:cubicBezTo>
                <a:lnTo>
                  <a:pt x="3090957" y="6420830"/>
                </a:lnTo>
                <a:cubicBezTo>
                  <a:pt x="3090957" y="6414858"/>
                  <a:pt x="3087970" y="6411871"/>
                  <a:pt x="3081997" y="6411871"/>
                </a:cubicBezTo>
                <a:close/>
                <a:moveTo>
                  <a:pt x="2929689" y="6411871"/>
                </a:moveTo>
                <a:lnTo>
                  <a:pt x="2947608" y="6429790"/>
                </a:lnTo>
                <a:cubicBezTo>
                  <a:pt x="2959554" y="6429790"/>
                  <a:pt x="2968514" y="6429790"/>
                  <a:pt x="2974486" y="6429790"/>
                </a:cubicBezTo>
                <a:cubicBezTo>
                  <a:pt x="2980459" y="6423817"/>
                  <a:pt x="2983446" y="6419337"/>
                  <a:pt x="2983446" y="6416351"/>
                </a:cubicBezTo>
                <a:cubicBezTo>
                  <a:pt x="2983446" y="6413364"/>
                  <a:pt x="2980459" y="6411871"/>
                  <a:pt x="2974486" y="6411871"/>
                </a:cubicBezTo>
                <a:cubicBezTo>
                  <a:pt x="2968514" y="6411871"/>
                  <a:pt x="2959554" y="6411871"/>
                  <a:pt x="2947608" y="6411871"/>
                </a:cubicBezTo>
                <a:close/>
                <a:moveTo>
                  <a:pt x="2871454" y="6411871"/>
                </a:moveTo>
                <a:cubicBezTo>
                  <a:pt x="2868468" y="6411871"/>
                  <a:pt x="2866975" y="6417844"/>
                  <a:pt x="2866975" y="6429790"/>
                </a:cubicBezTo>
                <a:lnTo>
                  <a:pt x="2884893" y="6438749"/>
                </a:lnTo>
                <a:lnTo>
                  <a:pt x="2893853" y="6429790"/>
                </a:lnTo>
                <a:lnTo>
                  <a:pt x="2911772" y="6420830"/>
                </a:lnTo>
                <a:lnTo>
                  <a:pt x="2893853" y="6411871"/>
                </a:lnTo>
                <a:cubicBezTo>
                  <a:pt x="2881907" y="6411871"/>
                  <a:pt x="2874441" y="6411871"/>
                  <a:pt x="2871454" y="6411871"/>
                </a:cubicBezTo>
                <a:close/>
                <a:moveTo>
                  <a:pt x="2526521" y="6411871"/>
                </a:moveTo>
                <a:lnTo>
                  <a:pt x="2535480" y="6420830"/>
                </a:lnTo>
                <a:lnTo>
                  <a:pt x="2526521" y="6420830"/>
                </a:lnTo>
                <a:close/>
                <a:moveTo>
                  <a:pt x="5429334" y="6407391"/>
                </a:moveTo>
                <a:cubicBezTo>
                  <a:pt x="5429334" y="6410378"/>
                  <a:pt x="5432320" y="6411871"/>
                  <a:pt x="5438292" y="6411871"/>
                </a:cubicBezTo>
                <a:cubicBezTo>
                  <a:pt x="5438292" y="6417844"/>
                  <a:pt x="5435306" y="6420830"/>
                  <a:pt x="5429334" y="6420830"/>
                </a:cubicBezTo>
                <a:lnTo>
                  <a:pt x="5429334" y="6411871"/>
                </a:lnTo>
                <a:close/>
                <a:moveTo>
                  <a:pt x="2678829" y="6402911"/>
                </a:moveTo>
                <a:cubicBezTo>
                  <a:pt x="2672856" y="6402911"/>
                  <a:pt x="2669870" y="6404404"/>
                  <a:pt x="2669870" y="6407391"/>
                </a:cubicBezTo>
                <a:cubicBezTo>
                  <a:pt x="2669870" y="6410378"/>
                  <a:pt x="2669870" y="6411871"/>
                  <a:pt x="2669870" y="6411871"/>
                </a:cubicBezTo>
                <a:close/>
                <a:moveTo>
                  <a:pt x="4399014" y="6393952"/>
                </a:moveTo>
                <a:lnTo>
                  <a:pt x="4381096" y="6402911"/>
                </a:lnTo>
                <a:cubicBezTo>
                  <a:pt x="4381096" y="6408884"/>
                  <a:pt x="4375123" y="6411871"/>
                  <a:pt x="4363177" y="6411871"/>
                </a:cubicBezTo>
                <a:lnTo>
                  <a:pt x="4399014" y="6411871"/>
                </a:lnTo>
                <a:lnTo>
                  <a:pt x="4407974" y="6411871"/>
                </a:lnTo>
                <a:close/>
                <a:moveTo>
                  <a:pt x="2911772" y="6393952"/>
                </a:moveTo>
                <a:cubicBezTo>
                  <a:pt x="2899824" y="6393952"/>
                  <a:pt x="2896839" y="6396939"/>
                  <a:pt x="2902811" y="6402911"/>
                </a:cubicBezTo>
                <a:lnTo>
                  <a:pt x="2920730" y="6402911"/>
                </a:lnTo>
                <a:close/>
                <a:moveTo>
                  <a:pt x="2750503" y="6393952"/>
                </a:moveTo>
                <a:cubicBezTo>
                  <a:pt x="2744532" y="6399925"/>
                  <a:pt x="2741545" y="6402911"/>
                  <a:pt x="2741545" y="6402911"/>
                </a:cubicBezTo>
                <a:cubicBezTo>
                  <a:pt x="2741545" y="6402911"/>
                  <a:pt x="2744532" y="6402911"/>
                  <a:pt x="2750503" y="6402911"/>
                </a:cubicBezTo>
                <a:lnTo>
                  <a:pt x="2759463" y="6402911"/>
                </a:lnTo>
                <a:cubicBezTo>
                  <a:pt x="2753490" y="6396939"/>
                  <a:pt x="2750503" y="6393952"/>
                  <a:pt x="2750503" y="6393952"/>
                </a:cubicBezTo>
                <a:close/>
                <a:moveTo>
                  <a:pt x="2454847" y="6393952"/>
                </a:moveTo>
                <a:cubicBezTo>
                  <a:pt x="2460820" y="6399925"/>
                  <a:pt x="2463806" y="6402911"/>
                  <a:pt x="2463806" y="6402911"/>
                </a:cubicBezTo>
                <a:cubicBezTo>
                  <a:pt x="2463806" y="6414858"/>
                  <a:pt x="2457834" y="6417844"/>
                  <a:pt x="2445887" y="6411871"/>
                </a:cubicBezTo>
                <a:cubicBezTo>
                  <a:pt x="2445887" y="6411871"/>
                  <a:pt x="2447380" y="6408884"/>
                  <a:pt x="2450367" y="6402911"/>
                </a:cubicBezTo>
                <a:cubicBezTo>
                  <a:pt x="2453354" y="6396939"/>
                  <a:pt x="2454847" y="6393952"/>
                  <a:pt x="2454847" y="6393952"/>
                </a:cubicBezTo>
                <a:close/>
                <a:moveTo>
                  <a:pt x="2427969" y="6393952"/>
                </a:moveTo>
                <a:lnTo>
                  <a:pt x="2436928" y="6402911"/>
                </a:lnTo>
                <a:cubicBezTo>
                  <a:pt x="2430955" y="6402911"/>
                  <a:pt x="2426476" y="6401418"/>
                  <a:pt x="2423489" y="6398432"/>
                </a:cubicBezTo>
                <a:cubicBezTo>
                  <a:pt x="2420502" y="6395445"/>
                  <a:pt x="2421996" y="6393952"/>
                  <a:pt x="2427969" y="6393952"/>
                </a:cubicBezTo>
                <a:close/>
                <a:moveTo>
                  <a:pt x="4343018" y="6389472"/>
                </a:moveTo>
                <a:cubicBezTo>
                  <a:pt x="4341526" y="6389472"/>
                  <a:pt x="4339286" y="6390966"/>
                  <a:pt x="4336299" y="6393952"/>
                </a:cubicBezTo>
                <a:lnTo>
                  <a:pt x="4345259" y="6393952"/>
                </a:lnTo>
                <a:cubicBezTo>
                  <a:pt x="4345259" y="6390966"/>
                  <a:pt x="4344513" y="6389472"/>
                  <a:pt x="4343018" y="6389472"/>
                </a:cubicBezTo>
                <a:close/>
                <a:moveTo>
                  <a:pt x="3001364" y="6389472"/>
                </a:moveTo>
                <a:cubicBezTo>
                  <a:pt x="2998377" y="6389472"/>
                  <a:pt x="2995391" y="6390966"/>
                  <a:pt x="2992404" y="6393952"/>
                </a:cubicBezTo>
                <a:lnTo>
                  <a:pt x="3001364" y="6411871"/>
                </a:lnTo>
                <a:lnTo>
                  <a:pt x="3010323" y="6420830"/>
                </a:lnTo>
                <a:cubicBezTo>
                  <a:pt x="3022269" y="6414858"/>
                  <a:pt x="3025255" y="6410378"/>
                  <a:pt x="3019282" y="6407391"/>
                </a:cubicBezTo>
                <a:cubicBezTo>
                  <a:pt x="3013310" y="6404404"/>
                  <a:pt x="3010323" y="6399925"/>
                  <a:pt x="3010323" y="6393952"/>
                </a:cubicBezTo>
                <a:cubicBezTo>
                  <a:pt x="3007337" y="6390966"/>
                  <a:pt x="3004350" y="6389472"/>
                  <a:pt x="3001364" y="6389472"/>
                </a:cubicBezTo>
                <a:close/>
                <a:moveTo>
                  <a:pt x="4605078" y="6384993"/>
                </a:moveTo>
                <a:cubicBezTo>
                  <a:pt x="4605078" y="6390965"/>
                  <a:pt x="4605078" y="6393952"/>
                  <a:pt x="4605078" y="6393952"/>
                </a:cubicBezTo>
                <a:cubicBezTo>
                  <a:pt x="4605078" y="6393952"/>
                  <a:pt x="4608065" y="6393952"/>
                  <a:pt x="4614038" y="6393952"/>
                </a:cubicBezTo>
                <a:cubicBezTo>
                  <a:pt x="4620011" y="6393952"/>
                  <a:pt x="4622997" y="6392459"/>
                  <a:pt x="4622997" y="6389472"/>
                </a:cubicBezTo>
                <a:cubicBezTo>
                  <a:pt x="4622997" y="6386486"/>
                  <a:pt x="4620011" y="6384993"/>
                  <a:pt x="4614038" y="6384993"/>
                </a:cubicBezTo>
                <a:close/>
                <a:moveTo>
                  <a:pt x="4578200" y="6384993"/>
                </a:moveTo>
                <a:cubicBezTo>
                  <a:pt x="4572227" y="6384993"/>
                  <a:pt x="4569241" y="6387979"/>
                  <a:pt x="4569241" y="6393952"/>
                </a:cubicBezTo>
                <a:cubicBezTo>
                  <a:pt x="4569241" y="6393952"/>
                  <a:pt x="4570734" y="6395445"/>
                  <a:pt x="4573721" y="6398432"/>
                </a:cubicBezTo>
                <a:cubicBezTo>
                  <a:pt x="4576707" y="6401418"/>
                  <a:pt x="4578200" y="6402911"/>
                  <a:pt x="4578200" y="6402911"/>
                </a:cubicBezTo>
                <a:cubicBezTo>
                  <a:pt x="4584173" y="6402911"/>
                  <a:pt x="4587160" y="6399925"/>
                  <a:pt x="4587160" y="6393952"/>
                </a:cubicBezTo>
                <a:cubicBezTo>
                  <a:pt x="4587160" y="6387979"/>
                  <a:pt x="4584173" y="6384993"/>
                  <a:pt x="4578200" y="6384993"/>
                </a:cubicBezTo>
                <a:close/>
                <a:moveTo>
                  <a:pt x="4183991" y="6384993"/>
                </a:moveTo>
                <a:cubicBezTo>
                  <a:pt x="4178018" y="6390965"/>
                  <a:pt x="4178018" y="6393952"/>
                  <a:pt x="4183991" y="6393952"/>
                </a:cubicBezTo>
                <a:cubicBezTo>
                  <a:pt x="4189964" y="6393952"/>
                  <a:pt x="4192951" y="6392459"/>
                  <a:pt x="4192951" y="6389472"/>
                </a:cubicBezTo>
                <a:cubicBezTo>
                  <a:pt x="4192951" y="6386486"/>
                  <a:pt x="4189964" y="6384993"/>
                  <a:pt x="4183991" y="6384993"/>
                </a:cubicBezTo>
                <a:close/>
                <a:moveTo>
                  <a:pt x="3852497" y="6384993"/>
                </a:moveTo>
                <a:cubicBezTo>
                  <a:pt x="3846524" y="6384993"/>
                  <a:pt x="3842044" y="6386486"/>
                  <a:pt x="3839058" y="6389472"/>
                </a:cubicBezTo>
                <a:cubicBezTo>
                  <a:pt x="3836072" y="6392459"/>
                  <a:pt x="3834578" y="6393952"/>
                  <a:pt x="3834578" y="6393952"/>
                </a:cubicBezTo>
                <a:lnTo>
                  <a:pt x="3834578" y="6402911"/>
                </a:lnTo>
                <a:cubicBezTo>
                  <a:pt x="3834578" y="6402911"/>
                  <a:pt x="3836072" y="6401418"/>
                  <a:pt x="3839058" y="6398432"/>
                </a:cubicBezTo>
                <a:cubicBezTo>
                  <a:pt x="3842044" y="6395445"/>
                  <a:pt x="3843538" y="6393952"/>
                  <a:pt x="3843538" y="6393952"/>
                </a:cubicBezTo>
                <a:close/>
                <a:moveTo>
                  <a:pt x="5535724" y="6382193"/>
                </a:moveTo>
                <a:cubicBezTo>
                  <a:pt x="5542444" y="6381073"/>
                  <a:pt x="5545804" y="6384993"/>
                  <a:pt x="5545804" y="6393952"/>
                </a:cubicBezTo>
                <a:cubicBezTo>
                  <a:pt x="5551777" y="6399925"/>
                  <a:pt x="5550284" y="6405898"/>
                  <a:pt x="5541324" y="6411871"/>
                </a:cubicBezTo>
                <a:cubicBezTo>
                  <a:pt x="5532366" y="6417844"/>
                  <a:pt x="5523406" y="6417844"/>
                  <a:pt x="5514446" y="6411871"/>
                </a:cubicBezTo>
                <a:cubicBezTo>
                  <a:pt x="5505488" y="6405898"/>
                  <a:pt x="5502500" y="6401418"/>
                  <a:pt x="5505488" y="6398432"/>
                </a:cubicBezTo>
                <a:cubicBezTo>
                  <a:pt x="5508474" y="6395445"/>
                  <a:pt x="5515940" y="6390965"/>
                  <a:pt x="5527886" y="6384993"/>
                </a:cubicBezTo>
                <a:cubicBezTo>
                  <a:pt x="5530872" y="6383500"/>
                  <a:pt x="5533485" y="6382567"/>
                  <a:pt x="5535724" y="6382193"/>
                </a:cubicBezTo>
                <a:close/>
                <a:moveTo>
                  <a:pt x="2338377" y="6380513"/>
                </a:moveTo>
                <a:cubicBezTo>
                  <a:pt x="2341362" y="6380513"/>
                  <a:pt x="2344349" y="6382008"/>
                  <a:pt x="2347335" y="6384993"/>
                </a:cubicBezTo>
                <a:lnTo>
                  <a:pt x="2338377" y="6393952"/>
                </a:lnTo>
                <a:lnTo>
                  <a:pt x="2329417" y="6384993"/>
                </a:lnTo>
                <a:cubicBezTo>
                  <a:pt x="2332404" y="6382008"/>
                  <a:pt x="2335389" y="6380513"/>
                  <a:pt x="2338377" y="6380513"/>
                </a:cubicBezTo>
                <a:close/>
                <a:moveTo>
                  <a:pt x="3709149" y="6376033"/>
                </a:moveTo>
                <a:lnTo>
                  <a:pt x="3718108" y="6384993"/>
                </a:lnTo>
                <a:lnTo>
                  <a:pt x="3718108" y="6376033"/>
                </a:lnTo>
                <a:cubicBezTo>
                  <a:pt x="3718108" y="6376033"/>
                  <a:pt x="3715120" y="6376033"/>
                  <a:pt x="3709149" y="6376033"/>
                </a:cubicBezTo>
                <a:close/>
                <a:moveTo>
                  <a:pt x="2929689" y="6376033"/>
                </a:moveTo>
                <a:lnTo>
                  <a:pt x="2929689" y="6384993"/>
                </a:lnTo>
                <a:cubicBezTo>
                  <a:pt x="2941635" y="6390965"/>
                  <a:pt x="2947608" y="6390965"/>
                  <a:pt x="2947608" y="6384993"/>
                </a:cubicBezTo>
                <a:cubicBezTo>
                  <a:pt x="2947608" y="6379020"/>
                  <a:pt x="2941635" y="6376033"/>
                  <a:pt x="2929689" y="6376033"/>
                </a:cubicBezTo>
                <a:close/>
                <a:moveTo>
                  <a:pt x="2598195" y="6376033"/>
                </a:moveTo>
                <a:cubicBezTo>
                  <a:pt x="2592223" y="6376033"/>
                  <a:pt x="2589236" y="6377526"/>
                  <a:pt x="2589236" y="6380513"/>
                </a:cubicBezTo>
                <a:cubicBezTo>
                  <a:pt x="2589236" y="6383500"/>
                  <a:pt x="2592223" y="6384993"/>
                  <a:pt x="2598195" y="6384993"/>
                </a:cubicBezTo>
                <a:cubicBezTo>
                  <a:pt x="2604168" y="6384993"/>
                  <a:pt x="2607155" y="6383500"/>
                  <a:pt x="2607155" y="6380513"/>
                </a:cubicBezTo>
                <a:cubicBezTo>
                  <a:pt x="2607155" y="6377526"/>
                  <a:pt x="2604168" y="6376033"/>
                  <a:pt x="2598195" y="6376033"/>
                </a:cubicBezTo>
                <a:close/>
                <a:moveTo>
                  <a:pt x="2795110" y="6368409"/>
                </a:moveTo>
                <a:lnTo>
                  <a:pt x="2794180" y="6374914"/>
                </a:lnTo>
                <a:cubicBezTo>
                  <a:pt x="2793434" y="6377153"/>
                  <a:pt x="2792314" y="6379020"/>
                  <a:pt x="2790821" y="6380513"/>
                </a:cubicBezTo>
                <a:cubicBezTo>
                  <a:pt x="2787834" y="6383500"/>
                  <a:pt x="2786341" y="6387979"/>
                  <a:pt x="2786341" y="6393952"/>
                </a:cubicBezTo>
                <a:cubicBezTo>
                  <a:pt x="2804260" y="6417844"/>
                  <a:pt x="2810232" y="6414858"/>
                  <a:pt x="2804260" y="6384993"/>
                </a:cubicBezTo>
                <a:cubicBezTo>
                  <a:pt x="2804260" y="6380513"/>
                  <a:pt x="2803140" y="6376593"/>
                  <a:pt x="2800899" y="6373234"/>
                </a:cubicBezTo>
                <a:close/>
                <a:moveTo>
                  <a:pt x="4614038" y="6367075"/>
                </a:moveTo>
                <a:lnTo>
                  <a:pt x="4622997" y="6376033"/>
                </a:lnTo>
                <a:cubicBezTo>
                  <a:pt x="4628970" y="6376033"/>
                  <a:pt x="4633450" y="6377526"/>
                  <a:pt x="4636435" y="6380513"/>
                </a:cubicBezTo>
                <a:cubicBezTo>
                  <a:pt x="4639422" y="6383500"/>
                  <a:pt x="4640915" y="6384993"/>
                  <a:pt x="4640915" y="6384993"/>
                </a:cubicBezTo>
                <a:cubicBezTo>
                  <a:pt x="4640915" y="6390965"/>
                  <a:pt x="4648381" y="6392459"/>
                  <a:pt x="4663314" y="6389472"/>
                </a:cubicBezTo>
                <a:cubicBezTo>
                  <a:pt x="4678246" y="6386486"/>
                  <a:pt x="4690192" y="6386486"/>
                  <a:pt x="4699151" y="6389472"/>
                </a:cubicBezTo>
                <a:cubicBezTo>
                  <a:pt x="4708111" y="6392459"/>
                  <a:pt x="4712589" y="6396939"/>
                  <a:pt x="4712589" y="6402911"/>
                </a:cubicBezTo>
                <a:cubicBezTo>
                  <a:pt x="4712589" y="6408884"/>
                  <a:pt x="4714084" y="6410378"/>
                  <a:pt x="4717069" y="6407391"/>
                </a:cubicBezTo>
                <a:cubicBezTo>
                  <a:pt x="4720055" y="6404404"/>
                  <a:pt x="4721549" y="6399925"/>
                  <a:pt x="4721549" y="6393952"/>
                </a:cubicBezTo>
                <a:cubicBezTo>
                  <a:pt x="4721549" y="6376033"/>
                  <a:pt x="4712589" y="6370060"/>
                  <a:pt x="4694672" y="6376033"/>
                </a:cubicBezTo>
                <a:cubicBezTo>
                  <a:pt x="4682726" y="6382006"/>
                  <a:pt x="4673766" y="6382006"/>
                  <a:pt x="4667793" y="6376033"/>
                </a:cubicBezTo>
                <a:close/>
                <a:moveTo>
                  <a:pt x="4372137" y="6367075"/>
                </a:moveTo>
                <a:cubicBezTo>
                  <a:pt x="4372137" y="6373048"/>
                  <a:pt x="4373630" y="6376033"/>
                  <a:pt x="4376617" y="6376033"/>
                </a:cubicBezTo>
                <a:cubicBezTo>
                  <a:pt x="4379603" y="6376033"/>
                  <a:pt x="4381096" y="6376033"/>
                  <a:pt x="4381096" y="6376033"/>
                </a:cubicBezTo>
                <a:cubicBezTo>
                  <a:pt x="4381096" y="6376033"/>
                  <a:pt x="4382590" y="6376033"/>
                  <a:pt x="4385576" y="6376033"/>
                </a:cubicBezTo>
                <a:cubicBezTo>
                  <a:pt x="4388561" y="6376033"/>
                  <a:pt x="4390056" y="6374540"/>
                  <a:pt x="4390056" y="6371555"/>
                </a:cubicBezTo>
                <a:cubicBezTo>
                  <a:pt x="4390056" y="6368568"/>
                  <a:pt x="4387068" y="6367075"/>
                  <a:pt x="4381096" y="6367075"/>
                </a:cubicBezTo>
                <a:cubicBezTo>
                  <a:pt x="4375123" y="6367075"/>
                  <a:pt x="4372137" y="6367075"/>
                  <a:pt x="4372137" y="6367075"/>
                </a:cubicBezTo>
                <a:close/>
                <a:moveTo>
                  <a:pt x="2822177" y="6367075"/>
                </a:moveTo>
                <a:lnTo>
                  <a:pt x="2822177" y="6376033"/>
                </a:lnTo>
                <a:lnTo>
                  <a:pt x="2831137" y="6367075"/>
                </a:lnTo>
                <a:cubicBezTo>
                  <a:pt x="2825164" y="6367075"/>
                  <a:pt x="2822177" y="6367075"/>
                  <a:pt x="2822177" y="6367075"/>
                </a:cubicBezTo>
                <a:close/>
                <a:moveTo>
                  <a:pt x="2634033" y="6367075"/>
                </a:moveTo>
                <a:lnTo>
                  <a:pt x="2625074" y="6376033"/>
                </a:lnTo>
                <a:lnTo>
                  <a:pt x="2616114" y="6393952"/>
                </a:lnTo>
                <a:cubicBezTo>
                  <a:pt x="2610141" y="6393952"/>
                  <a:pt x="2610141" y="6395445"/>
                  <a:pt x="2616114" y="6398432"/>
                </a:cubicBezTo>
                <a:cubicBezTo>
                  <a:pt x="2622087" y="6401418"/>
                  <a:pt x="2625074" y="6405898"/>
                  <a:pt x="2625074" y="6411871"/>
                </a:cubicBezTo>
                <a:lnTo>
                  <a:pt x="2642992" y="6411871"/>
                </a:lnTo>
                <a:lnTo>
                  <a:pt x="2651952" y="6402911"/>
                </a:lnTo>
                <a:cubicBezTo>
                  <a:pt x="2645979" y="6402911"/>
                  <a:pt x="2642992" y="6396939"/>
                  <a:pt x="2642992" y="6384993"/>
                </a:cubicBezTo>
                <a:close/>
                <a:moveTo>
                  <a:pt x="5832502" y="6360355"/>
                </a:moveTo>
                <a:cubicBezTo>
                  <a:pt x="5833994" y="6360355"/>
                  <a:pt x="5835488" y="6361102"/>
                  <a:pt x="5836982" y="6362595"/>
                </a:cubicBezTo>
                <a:cubicBezTo>
                  <a:pt x="5839968" y="6365582"/>
                  <a:pt x="5841460" y="6370060"/>
                  <a:pt x="5841460" y="6376033"/>
                </a:cubicBezTo>
                <a:lnTo>
                  <a:pt x="5823542" y="6367075"/>
                </a:lnTo>
                <a:cubicBezTo>
                  <a:pt x="5823542" y="6367075"/>
                  <a:pt x="5825036" y="6365582"/>
                  <a:pt x="5828022" y="6362595"/>
                </a:cubicBezTo>
                <a:cubicBezTo>
                  <a:pt x="5829514" y="6361102"/>
                  <a:pt x="5831008" y="6360355"/>
                  <a:pt x="5832502" y="6360355"/>
                </a:cubicBezTo>
                <a:close/>
                <a:moveTo>
                  <a:pt x="4551323" y="6358115"/>
                </a:moveTo>
                <a:lnTo>
                  <a:pt x="4560281" y="6367075"/>
                </a:lnTo>
                <a:lnTo>
                  <a:pt x="4569241" y="6367075"/>
                </a:lnTo>
                <a:cubicBezTo>
                  <a:pt x="4563268" y="6361102"/>
                  <a:pt x="4557295" y="6358115"/>
                  <a:pt x="4551323" y="6358115"/>
                </a:cubicBezTo>
                <a:close/>
                <a:moveTo>
                  <a:pt x="4479648" y="6358115"/>
                </a:moveTo>
                <a:cubicBezTo>
                  <a:pt x="4479648" y="6364088"/>
                  <a:pt x="4482634" y="6367075"/>
                  <a:pt x="4488607" y="6367075"/>
                </a:cubicBezTo>
                <a:lnTo>
                  <a:pt x="4497567" y="6358115"/>
                </a:lnTo>
                <a:cubicBezTo>
                  <a:pt x="4491594" y="6358115"/>
                  <a:pt x="4485621" y="6358115"/>
                  <a:pt x="4479648" y="6358115"/>
                </a:cubicBezTo>
                <a:close/>
                <a:moveTo>
                  <a:pt x="2750503" y="6358115"/>
                </a:moveTo>
                <a:cubicBezTo>
                  <a:pt x="2738557" y="6364088"/>
                  <a:pt x="2732585" y="6367075"/>
                  <a:pt x="2732585" y="6367075"/>
                </a:cubicBezTo>
                <a:cubicBezTo>
                  <a:pt x="2738557" y="6373048"/>
                  <a:pt x="2747517" y="6376033"/>
                  <a:pt x="2759463" y="6376033"/>
                </a:cubicBezTo>
                <a:cubicBezTo>
                  <a:pt x="2771409" y="6376033"/>
                  <a:pt x="2777381" y="6373048"/>
                  <a:pt x="2777381" y="6367075"/>
                </a:cubicBezTo>
                <a:cubicBezTo>
                  <a:pt x="2783354" y="6367075"/>
                  <a:pt x="2786341" y="6367075"/>
                  <a:pt x="2786341" y="6367075"/>
                </a:cubicBezTo>
                <a:cubicBezTo>
                  <a:pt x="2786341" y="6367075"/>
                  <a:pt x="2787087" y="6367075"/>
                  <a:pt x="2788580" y="6367075"/>
                </a:cubicBezTo>
                <a:lnTo>
                  <a:pt x="2793508" y="6367075"/>
                </a:lnTo>
                <a:lnTo>
                  <a:pt x="2790821" y="6364834"/>
                </a:lnTo>
                <a:cubicBezTo>
                  <a:pt x="2781861" y="6360355"/>
                  <a:pt x="2768422" y="6358115"/>
                  <a:pt x="2750503" y="6358115"/>
                </a:cubicBezTo>
                <a:close/>
                <a:moveTo>
                  <a:pt x="5007126" y="6352516"/>
                </a:moveTo>
                <a:cubicBezTo>
                  <a:pt x="5007874" y="6353263"/>
                  <a:pt x="5008246" y="6355129"/>
                  <a:pt x="5008246" y="6358115"/>
                </a:cubicBezTo>
                <a:cubicBezTo>
                  <a:pt x="5008246" y="6358115"/>
                  <a:pt x="5008246" y="6361102"/>
                  <a:pt x="5008246" y="6367075"/>
                </a:cubicBezTo>
                <a:lnTo>
                  <a:pt x="4999286" y="6358115"/>
                </a:lnTo>
                <a:cubicBezTo>
                  <a:pt x="4999286" y="6358115"/>
                  <a:pt x="5000781" y="6356622"/>
                  <a:pt x="5003766" y="6353636"/>
                </a:cubicBezTo>
                <a:cubicBezTo>
                  <a:pt x="5005260" y="6352143"/>
                  <a:pt x="5006380" y="6351770"/>
                  <a:pt x="5007126" y="6352516"/>
                </a:cubicBezTo>
                <a:close/>
                <a:moveTo>
                  <a:pt x="5572682" y="6349156"/>
                </a:moveTo>
                <a:cubicBezTo>
                  <a:pt x="5578654" y="6355129"/>
                  <a:pt x="5575668" y="6358115"/>
                  <a:pt x="5563723" y="6358115"/>
                </a:cubicBezTo>
                <a:cubicBezTo>
                  <a:pt x="5545804" y="6364088"/>
                  <a:pt x="5536844" y="6365582"/>
                  <a:pt x="5536844" y="6362595"/>
                </a:cubicBezTo>
                <a:cubicBezTo>
                  <a:pt x="5536844" y="6359608"/>
                  <a:pt x="5541324" y="6356622"/>
                  <a:pt x="5550284" y="6353636"/>
                </a:cubicBezTo>
                <a:cubicBezTo>
                  <a:pt x="5559243" y="6350649"/>
                  <a:pt x="5566709" y="6349156"/>
                  <a:pt x="5572682" y="6349156"/>
                </a:cubicBezTo>
                <a:close/>
                <a:moveTo>
                  <a:pt x="2947608" y="6349156"/>
                </a:moveTo>
                <a:cubicBezTo>
                  <a:pt x="2941635" y="6349156"/>
                  <a:pt x="2940142" y="6350649"/>
                  <a:pt x="2943128" y="6353636"/>
                </a:cubicBezTo>
                <a:cubicBezTo>
                  <a:pt x="2946115" y="6356622"/>
                  <a:pt x="2950595" y="6358115"/>
                  <a:pt x="2956568" y="6358115"/>
                </a:cubicBezTo>
                <a:cubicBezTo>
                  <a:pt x="2962540" y="6358115"/>
                  <a:pt x="2964034" y="6356622"/>
                  <a:pt x="2961047" y="6353636"/>
                </a:cubicBezTo>
                <a:cubicBezTo>
                  <a:pt x="2958061" y="6350649"/>
                  <a:pt x="2953581" y="6349156"/>
                  <a:pt x="2947608" y="6349156"/>
                </a:cubicBezTo>
                <a:close/>
                <a:moveTo>
                  <a:pt x="4712589" y="6344676"/>
                </a:moveTo>
                <a:cubicBezTo>
                  <a:pt x="4709604" y="6344676"/>
                  <a:pt x="4706618" y="6346170"/>
                  <a:pt x="4703631" y="6349156"/>
                </a:cubicBezTo>
                <a:lnTo>
                  <a:pt x="4712589" y="6358115"/>
                </a:lnTo>
                <a:lnTo>
                  <a:pt x="4721549" y="6349156"/>
                </a:lnTo>
                <a:cubicBezTo>
                  <a:pt x="4718562" y="6346170"/>
                  <a:pt x="4715577" y="6344676"/>
                  <a:pt x="4712589" y="6344676"/>
                </a:cubicBezTo>
                <a:close/>
                <a:moveTo>
                  <a:pt x="5635397" y="6340197"/>
                </a:moveTo>
                <a:lnTo>
                  <a:pt x="5644356" y="6340197"/>
                </a:lnTo>
                <a:cubicBezTo>
                  <a:pt x="5650330" y="6340197"/>
                  <a:pt x="5653316" y="6340197"/>
                  <a:pt x="5653316" y="6340197"/>
                </a:cubicBezTo>
                <a:cubicBezTo>
                  <a:pt x="5653316" y="6340197"/>
                  <a:pt x="5650330" y="6343183"/>
                  <a:pt x="5644356" y="6349156"/>
                </a:cubicBezTo>
                <a:cubicBezTo>
                  <a:pt x="5638383" y="6349156"/>
                  <a:pt x="5635397" y="6346169"/>
                  <a:pt x="5635397" y="6340197"/>
                </a:cubicBezTo>
                <a:close/>
                <a:moveTo>
                  <a:pt x="5590600" y="6340197"/>
                </a:moveTo>
                <a:cubicBezTo>
                  <a:pt x="5596574" y="6340197"/>
                  <a:pt x="5602545" y="6340197"/>
                  <a:pt x="5608520" y="6340197"/>
                </a:cubicBezTo>
                <a:lnTo>
                  <a:pt x="5590600" y="6349156"/>
                </a:lnTo>
                <a:cubicBezTo>
                  <a:pt x="5584628" y="6349156"/>
                  <a:pt x="5581640" y="6347663"/>
                  <a:pt x="5581640" y="6344676"/>
                </a:cubicBezTo>
                <a:cubicBezTo>
                  <a:pt x="5581640" y="6341690"/>
                  <a:pt x="5584628" y="6340197"/>
                  <a:pt x="5590600" y="6340197"/>
                </a:cubicBezTo>
                <a:close/>
                <a:moveTo>
                  <a:pt x="5106798" y="6340197"/>
                </a:moveTo>
                <a:cubicBezTo>
                  <a:pt x="5112772" y="6340197"/>
                  <a:pt x="5117252" y="6341690"/>
                  <a:pt x="5120237" y="6344676"/>
                </a:cubicBezTo>
                <a:cubicBezTo>
                  <a:pt x="5123223" y="6347663"/>
                  <a:pt x="5124717" y="6352143"/>
                  <a:pt x="5124717" y="6358115"/>
                </a:cubicBezTo>
                <a:cubicBezTo>
                  <a:pt x="5124717" y="6358115"/>
                  <a:pt x="5123223" y="6359608"/>
                  <a:pt x="5120237" y="6362595"/>
                </a:cubicBezTo>
                <a:cubicBezTo>
                  <a:pt x="5117252" y="6365582"/>
                  <a:pt x="5115757" y="6370060"/>
                  <a:pt x="5115757" y="6376033"/>
                </a:cubicBezTo>
                <a:lnTo>
                  <a:pt x="5097840" y="6384993"/>
                </a:lnTo>
                <a:lnTo>
                  <a:pt x="5115757" y="6384993"/>
                </a:lnTo>
                <a:lnTo>
                  <a:pt x="5142636" y="6384993"/>
                </a:lnTo>
                <a:lnTo>
                  <a:pt x="5142636" y="6367075"/>
                </a:lnTo>
                <a:cubicBezTo>
                  <a:pt x="5148609" y="6367075"/>
                  <a:pt x="5151595" y="6365582"/>
                  <a:pt x="5151595" y="6362595"/>
                </a:cubicBezTo>
                <a:cubicBezTo>
                  <a:pt x="5151595" y="6359608"/>
                  <a:pt x="5150100" y="6355129"/>
                  <a:pt x="5147115" y="6349156"/>
                </a:cubicBezTo>
                <a:cubicBezTo>
                  <a:pt x="5144129" y="6343183"/>
                  <a:pt x="5145622" y="6340197"/>
                  <a:pt x="5151595" y="6340197"/>
                </a:cubicBezTo>
                <a:cubicBezTo>
                  <a:pt x="5157568" y="6340197"/>
                  <a:pt x="5163540" y="6343183"/>
                  <a:pt x="5169514" y="6349156"/>
                </a:cubicBezTo>
                <a:cubicBezTo>
                  <a:pt x="5175486" y="6355129"/>
                  <a:pt x="5176980" y="6361102"/>
                  <a:pt x="5173992" y="6367075"/>
                </a:cubicBezTo>
                <a:cubicBezTo>
                  <a:pt x="5171006" y="6373048"/>
                  <a:pt x="5176980" y="6374540"/>
                  <a:pt x="5191912" y="6371555"/>
                </a:cubicBezTo>
                <a:cubicBezTo>
                  <a:pt x="5206844" y="6368568"/>
                  <a:pt x="5217296" y="6368568"/>
                  <a:pt x="5223269" y="6371555"/>
                </a:cubicBezTo>
                <a:cubicBezTo>
                  <a:pt x="5229243" y="6374540"/>
                  <a:pt x="5226255" y="6379020"/>
                  <a:pt x="5214310" y="6384993"/>
                </a:cubicBezTo>
                <a:lnTo>
                  <a:pt x="5196392" y="6384993"/>
                </a:lnTo>
                <a:cubicBezTo>
                  <a:pt x="5166528" y="6390965"/>
                  <a:pt x="5148609" y="6395445"/>
                  <a:pt x="5142636" y="6398432"/>
                </a:cubicBezTo>
                <a:cubicBezTo>
                  <a:pt x="5136662" y="6401418"/>
                  <a:pt x="5133676" y="6405898"/>
                  <a:pt x="5133676" y="6411871"/>
                </a:cubicBezTo>
                <a:lnTo>
                  <a:pt x="5115757" y="6420830"/>
                </a:lnTo>
                <a:cubicBezTo>
                  <a:pt x="5115757" y="6414858"/>
                  <a:pt x="5117252" y="6410378"/>
                  <a:pt x="5120237" y="6407391"/>
                </a:cubicBezTo>
                <a:cubicBezTo>
                  <a:pt x="5123223" y="6404404"/>
                  <a:pt x="5124717" y="6399925"/>
                  <a:pt x="5124717" y="6393952"/>
                </a:cubicBezTo>
                <a:lnTo>
                  <a:pt x="5106798" y="6402911"/>
                </a:lnTo>
                <a:lnTo>
                  <a:pt x="5097840" y="6402911"/>
                </a:lnTo>
                <a:cubicBezTo>
                  <a:pt x="5091866" y="6396939"/>
                  <a:pt x="5085894" y="6390965"/>
                  <a:pt x="5079921" y="6384993"/>
                </a:cubicBezTo>
                <a:cubicBezTo>
                  <a:pt x="5079921" y="6384993"/>
                  <a:pt x="5081414" y="6383500"/>
                  <a:pt x="5084400" y="6380513"/>
                </a:cubicBezTo>
                <a:cubicBezTo>
                  <a:pt x="5087386" y="6377526"/>
                  <a:pt x="5085894" y="6376033"/>
                  <a:pt x="5079921" y="6376033"/>
                </a:cubicBezTo>
                <a:lnTo>
                  <a:pt x="5097840" y="6367075"/>
                </a:lnTo>
                <a:lnTo>
                  <a:pt x="5106798" y="6358115"/>
                </a:lnTo>
                <a:lnTo>
                  <a:pt x="5097840" y="6358115"/>
                </a:lnTo>
                <a:close/>
                <a:moveTo>
                  <a:pt x="4640915" y="6340197"/>
                </a:moveTo>
                <a:cubicBezTo>
                  <a:pt x="4640915" y="6346169"/>
                  <a:pt x="4640915" y="6349156"/>
                  <a:pt x="4640915" y="6349156"/>
                </a:cubicBezTo>
                <a:cubicBezTo>
                  <a:pt x="4640915" y="6349156"/>
                  <a:pt x="4643901" y="6349156"/>
                  <a:pt x="4649874" y="6349156"/>
                </a:cubicBezTo>
                <a:cubicBezTo>
                  <a:pt x="4655848" y="6349156"/>
                  <a:pt x="4657341" y="6347663"/>
                  <a:pt x="4654354" y="6344676"/>
                </a:cubicBezTo>
                <a:cubicBezTo>
                  <a:pt x="4651368" y="6341690"/>
                  <a:pt x="4646888" y="6340197"/>
                  <a:pt x="4640915" y="6340197"/>
                </a:cubicBezTo>
                <a:close/>
                <a:moveTo>
                  <a:pt x="4255666" y="6340197"/>
                </a:moveTo>
                <a:cubicBezTo>
                  <a:pt x="4249693" y="6340197"/>
                  <a:pt x="4246706" y="6343183"/>
                  <a:pt x="4246706" y="6349156"/>
                </a:cubicBezTo>
                <a:cubicBezTo>
                  <a:pt x="4246706" y="6349156"/>
                  <a:pt x="4248200" y="6350649"/>
                  <a:pt x="4251186" y="6353636"/>
                </a:cubicBezTo>
                <a:cubicBezTo>
                  <a:pt x="4254172" y="6356622"/>
                  <a:pt x="4255666" y="6358115"/>
                  <a:pt x="4255666" y="6358115"/>
                </a:cubicBezTo>
                <a:cubicBezTo>
                  <a:pt x="4261639" y="6358115"/>
                  <a:pt x="4264625" y="6355129"/>
                  <a:pt x="4264625" y="6349156"/>
                </a:cubicBezTo>
                <a:cubicBezTo>
                  <a:pt x="4264625" y="6343183"/>
                  <a:pt x="4261639" y="6340197"/>
                  <a:pt x="4255666" y="6340197"/>
                </a:cubicBezTo>
                <a:close/>
                <a:moveTo>
                  <a:pt x="4125756" y="6340197"/>
                </a:moveTo>
                <a:cubicBezTo>
                  <a:pt x="4122770" y="6340197"/>
                  <a:pt x="4118290" y="6343183"/>
                  <a:pt x="4112317" y="6349156"/>
                </a:cubicBezTo>
                <a:lnTo>
                  <a:pt x="4121276" y="6358115"/>
                </a:lnTo>
                <a:lnTo>
                  <a:pt x="4139194" y="6349156"/>
                </a:lnTo>
                <a:cubicBezTo>
                  <a:pt x="4133221" y="6343183"/>
                  <a:pt x="4128741" y="6340197"/>
                  <a:pt x="4125756" y="6340197"/>
                </a:cubicBezTo>
                <a:close/>
                <a:moveTo>
                  <a:pt x="2759463" y="6340197"/>
                </a:moveTo>
                <a:cubicBezTo>
                  <a:pt x="2759463" y="6346169"/>
                  <a:pt x="2759463" y="6349156"/>
                  <a:pt x="2759463" y="6349156"/>
                </a:cubicBezTo>
                <a:cubicBezTo>
                  <a:pt x="2765435" y="6349156"/>
                  <a:pt x="2768422" y="6347663"/>
                  <a:pt x="2768422" y="6344676"/>
                </a:cubicBezTo>
                <a:cubicBezTo>
                  <a:pt x="2768422" y="6341690"/>
                  <a:pt x="2765435" y="6340197"/>
                  <a:pt x="2759463" y="6340197"/>
                </a:cubicBezTo>
                <a:close/>
                <a:moveTo>
                  <a:pt x="2419009" y="6340197"/>
                </a:moveTo>
                <a:cubicBezTo>
                  <a:pt x="2413036" y="6340197"/>
                  <a:pt x="2410051" y="6343183"/>
                  <a:pt x="2410051" y="6349156"/>
                </a:cubicBezTo>
                <a:cubicBezTo>
                  <a:pt x="2410051" y="6355129"/>
                  <a:pt x="2411544" y="6358115"/>
                  <a:pt x="2414531" y="6358115"/>
                </a:cubicBezTo>
                <a:cubicBezTo>
                  <a:pt x="2417516" y="6358115"/>
                  <a:pt x="2420502" y="6355129"/>
                  <a:pt x="2423489" y="6349156"/>
                </a:cubicBezTo>
                <a:cubicBezTo>
                  <a:pt x="2426476" y="6343183"/>
                  <a:pt x="2424982" y="6340197"/>
                  <a:pt x="2419009" y="6340197"/>
                </a:cubicBezTo>
                <a:close/>
                <a:moveTo>
                  <a:pt x="5769786" y="6331237"/>
                </a:moveTo>
                <a:cubicBezTo>
                  <a:pt x="5769786" y="6337210"/>
                  <a:pt x="5769786" y="6340197"/>
                  <a:pt x="5769786" y="6340197"/>
                </a:cubicBezTo>
                <a:lnTo>
                  <a:pt x="5742908" y="6340197"/>
                </a:lnTo>
                <a:close/>
                <a:moveTo>
                  <a:pt x="5026164" y="6331237"/>
                </a:moveTo>
                <a:cubicBezTo>
                  <a:pt x="5026164" y="6331237"/>
                  <a:pt x="5029152" y="6331237"/>
                  <a:pt x="5035124" y="6331237"/>
                </a:cubicBezTo>
                <a:lnTo>
                  <a:pt x="5053042" y="6340197"/>
                </a:lnTo>
                <a:cubicBezTo>
                  <a:pt x="5059016" y="6346169"/>
                  <a:pt x="5059016" y="6349156"/>
                  <a:pt x="5053042" y="6349156"/>
                </a:cubicBezTo>
                <a:cubicBezTo>
                  <a:pt x="5047070" y="6349156"/>
                  <a:pt x="5044083" y="6352143"/>
                  <a:pt x="5044083" y="6358115"/>
                </a:cubicBezTo>
                <a:lnTo>
                  <a:pt x="5035124" y="6340197"/>
                </a:lnTo>
                <a:cubicBezTo>
                  <a:pt x="5029152" y="6334224"/>
                  <a:pt x="5026164" y="6331237"/>
                  <a:pt x="5026164" y="6331237"/>
                </a:cubicBezTo>
                <a:close/>
                <a:moveTo>
                  <a:pt x="4712589" y="6331237"/>
                </a:moveTo>
                <a:lnTo>
                  <a:pt x="4721549" y="6340197"/>
                </a:lnTo>
                <a:cubicBezTo>
                  <a:pt x="4727522" y="6340197"/>
                  <a:pt x="4729015" y="6338704"/>
                  <a:pt x="4726028" y="6335717"/>
                </a:cubicBezTo>
                <a:cubicBezTo>
                  <a:pt x="4723042" y="6332731"/>
                  <a:pt x="4718562" y="6331237"/>
                  <a:pt x="4712589" y="6331237"/>
                </a:cubicBezTo>
                <a:close/>
                <a:moveTo>
                  <a:pt x="2866975" y="6331237"/>
                </a:moveTo>
                <a:lnTo>
                  <a:pt x="2884893" y="6340197"/>
                </a:lnTo>
                <a:cubicBezTo>
                  <a:pt x="2890866" y="6334224"/>
                  <a:pt x="2896839" y="6331237"/>
                  <a:pt x="2902811" y="6331237"/>
                </a:cubicBezTo>
                <a:lnTo>
                  <a:pt x="2884893" y="6331237"/>
                </a:lnTo>
                <a:close/>
                <a:moveTo>
                  <a:pt x="5205350" y="6322278"/>
                </a:moveTo>
                <a:lnTo>
                  <a:pt x="5250146" y="6340197"/>
                </a:lnTo>
                <a:lnTo>
                  <a:pt x="5241188" y="6349156"/>
                </a:lnTo>
                <a:cubicBezTo>
                  <a:pt x="5235215" y="6349156"/>
                  <a:pt x="5230735" y="6349156"/>
                  <a:pt x="5227749" y="6349156"/>
                </a:cubicBezTo>
                <a:cubicBezTo>
                  <a:pt x="5224763" y="6349156"/>
                  <a:pt x="5226255" y="6346169"/>
                  <a:pt x="5232229" y="6340197"/>
                </a:cubicBezTo>
                <a:lnTo>
                  <a:pt x="5223269" y="6331237"/>
                </a:lnTo>
                <a:cubicBezTo>
                  <a:pt x="5217296" y="6331237"/>
                  <a:pt x="5214310" y="6334224"/>
                  <a:pt x="5214310" y="6340197"/>
                </a:cubicBezTo>
                <a:cubicBezTo>
                  <a:pt x="5214310" y="6346169"/>
                  <a:pt x="5214310" y="6349156"/>
                  <a:pt x="5214310" y="6349156"/>
                </a:cubicBezTo>
                <a:close/>
                <a:moveTo>
                  <a:pt x="4685712" y="6322278"/>
                </a:moveTo>
                <a:cubicBezTo>
                  <a:pt x="4685712" y="6322278"/>
                  <a:pt x="4682726" y="6323771"/>
                  <a:pt x="4676753" y="6326757"/>
                </a:cubicBezTo>
                <a:cubicBezTo>
                  <a:pt x="4670780" y="6329744"/>
                  <a:pt x="4667793" y="6331237"/>
                  <a:pt x="4667793" y="6331237"/>
                </a:cubicBezTo>
                <a:cubicBezTo>
                  <a:pt x="4667793" y="6331237"/>
                  <a:pt x="4669287" y="6332731"/>
                  <a:pt x="4672273" y="6335717"/>
                </a:cubicBezTo>
                <a:cubicBezTo>
                  <a:pt x="4675259" y="6338704"/>
                  <a:pt x="4676753" y="6337210"/>
                  <a:pt x="4676753" y="6331237"/>
                </a:cubicBezTo>
                <a:cubicBezTo>
                  <a:pt x="4682726" y="6331237"/>
                  <a:pt x="4685712" y="6328251"/>
                  <a:pt x="4685712" y="6322278"/>
                </a:cubicBezTo>
                <a:close/>
                <a:moveTo>
                  <a:pt x="2737065" y="6322278"/>
                </a:moveTo>
                <a:cubicBezTo>
                  <a:pt x="2734077" y="6322278"/>
                  <a:pt x="2732585" y="6325264"/>
                  <a:pt x="2732585" y="6331237"/>
                </a:cubicBezTo>
                <a:cubicBezTo>
                  <a:pt x="2732585" y="6331237"/>
                  <a:pt x="2734077" y="6331237"/>
                  <a:pt x="2737065" y="6331237"/>
                </a:cubicBezTo>
                <a:cubicBezTo>
                  <a:pt x="2740052" y="6331237"/>
                  <a:pt x="2741545" y="6331237"/>
                  <a:pt x="2741545" y="6331237"/>
                </a:cubicBezTo>
                <a:cubicBezTo>
                  <a:pt x="2741545" y="6325264"/>
                  <a:pt x="2740052" y="6322278"/>
                  <a:pt x="2737065" y="6322278"/>
                </a:cubicBezTo>
                <a:close/>
                <a:moveTo>
                  <a:pt x="2821058" y="6315559"/>
                </a:moveTo>
                <a:cubicBezTo>
                  <a:pt x="2818818" y="6315559"/>
                  <a:pt x="2816204" y="6316305"/>
                  <a:pt x="2813219" y="6317798"/>
                </a:cubicBezTo>
                <a:cubicBezTo>
                  <a:pt x="2807246" y="6320785"/>
                  <a:pt x="2798287" y="6322278"/>
                  <a:pt x="2786341" y="6322278"/>
                </a:cubicBezTo>
                <a:lnTo>
                  <a:pt x="2804260" y="6340197"/>
                </a:lnTo>
                <a:cubicBezTo>
                  <a:pt x="2822177" y="6334224"/>
                  <a:pt x="2831137" y="6329744"/>
                  <a:pt x="2831137" y="6326757"/>
                </a:cubicBezTo>
                <a:cubicBezTo>
                  <a:pt x="2831137" y="6323771"/>
                  <a:pt x="2829644" y="6320785"/>
                  <a:pt x="2826657" y="6317798"/>
                </a:cubicBezTo>
                <a:cubicBezTo>
                  <a:pt x="2825164" y="6316305"/>
                  <a:pt x="2823298" y="6315559"/>
                  <a:pt x="2821058" y="6315559"/>
                </a:cubicBezTo>
                <a:close/>
                <a:moveTo>
                  <a:pt x="6020646" y="6313318"/>
                </a:moveTo>
                <a:cubicBezTo>
                  <a:pt x="6020646" y="6313318"/>
                  <a:pt x="6023632" y="6313318"/>
                  <a:pt x="6029606" y="6313318"/>
                </a:cubicBezTo>
                <a:cubicBezTo>
                  <a:pt x="6035579" y="6313318"/>
                  <a:pt x="6038565" y="6314811"/>
                  <a:pt x="6038565" y="6317798"/>
                </a:cubicBezTo>
                <a:cubicBezTo>
                  <a:pt x="6038565" y="6320785"/>
                  <a:pt x="6035579" y="6322278"/>
                  <a:pt x="6029606" y="6322278"/>
                </a:cubicBezTo>
                <a:cubicBezTo>
                  <a:pt x="6023632" y="6322278"/>
                  <a:pt x="6020646" y="6319291"/>
                  <a:pt x="6020646" y="6313318"/>
                </a:cubicBezTo>
                <a:close/>
                <a:moveTo>
                  <a:pt x="5975850" y="6313318"/>
                </a:moveTo>
                <a:cubicBezTo>
                  <a:pt x="5975850" y="6319291"/>
                  <a:pt x="5974357" y="6322278"/>
                  <a:pt x="5971371" y="6322278"/>
                </a:cubicBezTo>
                <a:cubicBezTo>
                  <a:pt x="5968385" y="6322278"/>
                  <a:pt x="5966891" y="6320785"/>
                  <a:pt x="5966891" y="6317798"/>
                </a:cubicBezTo>
                <a:cubicBezTo>
                  <a:pt x="5966891" y="6314811"/>
                  <a:pt x="5969877" y="6313318"/>
                  <a:pt x="5975850" y="6313318"/>
                </a:cubicBezTo>
                <a:close/>
                <a:moveTo>
                  <a:pt x="5330780" y="6313318"/>
                </a:moveTo>
                <a:lnTo>
                  <a:pt x="5375577" y="6313318"/>
                </a:lnTo>
                <a:cubicBezTo>
                  <a:pt x="5369604" y="6313318"/>
                  <a:pt x="5366618" y="6314811"/>
                  <a:pt x="5366618" y="6317798"/>
                </a:cubicBezTo>
                <a:cubicBezTo>
                  <a:pt x="5366618" y="6320785"/>
                  <a:pt x="5366618" y="6322278"/>
                  <a:pt x="5366618" y="6322278"/>
                </a:cubicBezTo>
                <a:lnTo>
                  <a:pt x="5357658" y="6331237"/>
                </a:lnTo>
                <a:cubicBezTo>
                  <a:pt x="5357658" y="6331237"/>
                  <a:pt x="5354672" y="6331237"/>
                  <a:pt x="5348700" y="6331237"/>
                </a:cubicBezTo>
                <a:cubicBezTo>
                  <a:pt x="5342726" y="6331237"/>
                  <a:pt x="5339740" y="6331237"/>
                  <a:pt x="5339740" y="6331237"/>
                </a:cubicBezTo>
                <a:cubicBezTo>
                  <a:pt x="5327795" y="6325264"/>
                  <a:pt x="5324808" y="6319291"/>
                  <a:pt x="5330780" y="6313318"/>
                </a:cubicBezTo>
                <a:close/>
                <a:moveTo>
                  <a:pt x="4622997" y="6313318"/>
                </a:moveTo>
                <a:cubicBezTo>
                  <a:pt x="4622997" y="6313318"/>
                  <a:pt x="4621504" y="6314811"/>
                  <a:pt x="4618518" y="6317798"/>
                </a:cubicBezTo>
                <a:cubicBezTo>
                  <a:pt x="4615531" y="6320785"/>
                  <a:pt x="4615531" y="6322278"/>
                  <a:pt x="4618518" y="6322278"/>
                </a:cubicBezTo>
                <a:cubicBezTo>
                  <a:pt x="4621504" y="6322278"/>
                  <a:pt x="4622997" y="6319291"/>
                  <a:pt x="4622997" y="6313318"/>
                </a:cubicBezTo>
                <a:close/>
                <a:moveTo>
                  <a:pt x="2472766" y="6313318"/>
                </a:moveTo>
                <a:lnTo>
                  <a:pt x="2481725" y="6331237"/>
                </a:lnTo>
                <a:cubicBezTo>
                  <a:pt x="2481725" y="6337210"/>
                  <a:pt x="2478738" y="6340197"/>
                  <a:pt x="2472766" y="6340197"/>
                </a:cubicBezTo>
                <a:cubicBezTo>
                  <a:pt x="2466793" y="6346169"/>
                  <a:pt x="2466793" y="6349156"/>
                  <a:pt x="2472766" y="6349156"/>
                </a:cubicBezTo>
                <a:cubicBezTo>
                  <a:pt x="2478738" y="6349156"/>
                  <a:pt x="2487698" y="6349156"/>
                  <a:pt x="2499643" y="6349156"/>
                </a:cubicBezTo>
                <a:cubicBezTo>
                  <a:pt x="2511589" y="6349156"/>
                  <a:pt x="2520548" y="6352143"/>
                  <a:pt x="2526521" y="6358115"/>
                </a:cubicBezTo>
                <a:lnTo>
                  <a:pt x="2535480" y="6358115"/>
                </a:lnTo>
                <a:lnTo>
                  <a:pt x="2535480" y="6349156"/>
                </a:lnTo>
                <a:cubicBezTo>
                  <a:pt x="2529508" y="6349156"/>
                  <a:pt x="2526521" y="6347663"/>
                  <a:pt x="2526521" y="6344676"/>
                </a:cubicBezTo>
                <a:cubicBezTo>
                  <a:pt x="2526521" y="6341690"/>
                  <a:pt x="2523534" y="6337210"/>
                  <a:pt x="2517562" y="6331237"/>
                </a:cubicBezTo>
                <a:cubicBezTo>
                  <a:pt x="2517562" y="6325264"/>
                  <a:pt x="2514575" y="6323771"/>
                  <a:pt x="2508602" y="6326757"/>
                </a:cubicBezTo>
                <a:cubicBezTo>
                  <a:pt x="2502631" y="6329744"/>
                  <a:pt x="2496656" y="6328251"/>
                  <a:pt x="2490683" y="6322278"/>
                </a:cubicBezTo>
                <a:close/>
                <a:moveTo>
                  <a:pt x="2704587" y="6312198"/>
                </a:moveTo>
                <a:cubicBezTo>
                  <a:pt x="2702348" y="6312946"/>
                  <a:pt x="2699734" y="6316305"/>
                  <a:pt x="2696748" y="6322278"/>
                </a:cubicBezTo>
                <a:lnTo>
                  <a:pt x="2678829" y="6331237"/>
                </a:lnTo>
                <a:lnTo>
                  <a:pt x="2687788" y="6340197"/>
                </a:lnTo>
                <a:cubicBezTo>
                  <a:pt x="2705707" y="6346169"/>
                  <a:pt x="2714667" y="6343183"/>
                  <a:pt x="2714667" y="6331237"/>
                </a:cubicBezTo>
                <a:cubicBezTo>
                  <a:pt x="2714667" y="6331237"/>
                  <a:pt x="2713174" y="6326757"/>
                  <a:pt x="2710187" y="6317798"/>
                </a:cubicBezTo>
                <a:cubicBezTo>
                  <a:pt x="2708694" y="6313318"/>
                  <a:pt x="2706827" y="6311452"/>
                  <a:pt x="2704587" y="6312198"/>
                </a:cubicBezTo>
                <a:close/>
                <a:moveTo>
                  <a:pt x="4418613" y="6307720"/>
                </a:moveTo>
                <a:cubicBezTo>
                  <a:pt x="4415254" y="6307720"/>
                  <a:pt x="4410214" y="6311079"/>
                  <a:pt x="4403494" y="6317798"/>
                </a:cubicBezTo>
                <a:cubicBezTo>
                  <a:pt x="4394534" y="6326757"/>
                  <a:pt x="4388561" y="6328251"/>
                  <a:pt x="4385576" y="6322278"/>
                </a:cubicBezTo>
                <a:cubicBezTo>
                  <a:pt x="4382590" y="6316305"/>
                  <a:pt x="4372137" y="6313318"/>
                  <a:pt x="4354218" y="6313318"/>
                </a:cubicBezTo>
                <a:lnTo>
                  <a:pt x="4336299" y="6322278"/>
                </a:lnTo>
                <a:lnTo>
                  <a:pt x="4363177" y="6322278"/>
                </a:lnTo>
                <a:cubicBezTo>
                  <a:pt x="4375123" y="6322278"/>
                  <a:pt x="4384083" y="6325264"/>
                  <a:pt x="4390056" y="6331237"/>
                </a:cubicBezTo>
                <a:cubicBezTo>
                  <a:pt x="4402000" y="6331237"/>
                  <a:pt x="4410960" y="6328251"/>
                  <a:pt x="4416933" y="6322278"/>
                </a:cubicBezTo>
                <a:cubicBezTo>
                  <a:pt x="4422906" y="6316305"/>
                  <a:pt x="4424399" y="6311825"/>
                  <a:pt x="4421413" y="6308839"/>
                </a:cubicBezTo>
                <a:cubicBezTo>
                  <a:pt x="4420667" y="6308092"/>
                  <a:pt x="4419732" y="6307720"/>
                  <a:pt x="4418613" y="6307720"/>
                </a:cubicBezTo>
                <a:close/>
                <a:moveTo>
                  <a:pt x="5518926" y="6304359"/>
                </a:moveTo>
                <a:lnTo>
                  <a:pt x="5563723" y="6304359"/>
                </a:lnTo>
                <a:cubicBezTo>
                  <a:pt x="5569696" y="6310332"/>
                  <a:pt x="5572682" y="6313318"/>
                  <a:pt x="5572682" y="6313318"/>
                </a:cubicBezTo>
                <a:lnTo>
                  <a:pt x="5554763" y="6313318"/>
                </a:lnTo>
                <a:cubicBezTo>
                  <a:pt x="5554763" y="6313318"/>
                  <a:pt x="5550284" y="6313318"/>
                  <a:pt x="5541324" y="6313318"/>
                </a:cubicBezTo>
                <a:cubicBezTo>
                  <a:pt x="5532366" y="6313318"/>
                  <a:pt x="5524900" y="6310332"/>
                  <a:pt x="5518926" y="6304359"/>
                </a:cubicBezTo>
                <a:close/>
                <a:moveTo>
                  <a:pt x="4972409" y="6304359"/>
                </a:moveTo>
                <a:lnTo>
                  <a:pt x="4963450" y="6313318"/>
                </a:lnTo>
                <a:cubicBezTo>
                  <a:pt x="4957478" y="6319291"/>
                  <a:pt x="4951504" y="6323771"/>
                  <a:pt x="4945532" y="6326757"/>
                </a:cubicBezTo>
                <a:cubicBezTo>
                  <a:pt x="4939558" y="6329744"/>
                  <a:pt x="4933586" y="6328251"/>
                  <a:pt x="4927612" y="6322278"/>
                </a:cubicBezTo>
                <a:lnTo>
                  <a:pt x="4918654" y="6331237"/>
                </a:lnTo>
                <a:cubicBezTo>
                  <a:pt x="4918654" y="6331237"/>
                  <a:pt x="4921640" y="6331237"/>
                  <a:pt x="4927612" y="6331237"/>
                </a:cubicBezTo>
                <a:cubicBezTo>
                  <a:pt x="4933586" y="6331237"/>
                  <a:pt x="4936572" y="6334224"/>
                  <a:pt x="4936572" y="6340197"/>
                </a:cubicBezTo>
                <a:lnTo>
                  <a:pt x="4954490" y="6340197"/>
                </a:lnTo>
                <a:cubicBezTo>
                  <a:pt x="4954490" y="6334224"/>
                  <a:pt x="4957478" y="6331237"/>
                  <a:pt x="4963450" y="6331237"/>
                </a:cubicBezTo>
                <a:cubicBezTo>
                  <a:pt x="4969423" y="6331237"/>
                  <a:pt x="4972409" y="6325264"/>
                  <a:pt x="4972409" y="6313318"/>
                </a:cubicBezTo>
                <a:close/>
                <a:moveTo>
                  <a:pt x="2338377" y="6304359"/>
                </a:moveTo>
                <a:lnTo>
                  <a:pt x="2347335" y="6313318"/>
                </a:lnTo>
                <a:cubicBezTo>
                  <a:pt x="2353308" y="6313318"/>
                  <a:pt x="2356294" y="6311825"/>
                  <a:pt x="2356294" y="6308839"/>
                </a:cubicBezTo>
                <a:cubicBezTo>
                  <a:pt x="2356294" y="6305852"/>
                  <a:pt x="2353308" y="6304359"/>
                  <a:pt x="2347335" y="6304359"/>
                </a:cubicBezTo>
                <a:cubicBezTo>
                  <a:pt x="2341362" y="6304359"/>
                  <a:pt x="2338377" y="6304359"/>
                  <a:pt x="2338377" y="6304359"/>
                </a:cubicBezTo>
                <a:close/>
                <a:moveTo>
                  <a:pt x="5814582" y="6295401"/>
                </a:moveTo>
                <a:cubicBezTo>
                  <a:pt x="5814582" y="6301372"/>
                  <a:pt x="5817568" y="6307346"/>
                  <a:pt x="5823542" y="6313318"/>
                </a:cubicBezTo>
                <a:cubicBezTo>
                  <a:pt x="5823542" y="6313318"/>
                  <a:pt x="5820556" y="6313318"/>
                  <a:pt x="5814582" y="6313318"/>
                </a:cubicBezTo>
                <a:close/>
                <a:moveTo>
                  <a:pt x="5429334" y="6295401"/>
                </a:moveTo>
                <a:lnTo>
                  <a:pt x="5429334" y="6313318"/>
                </a:lnTo>
                <a:cubicBezTo>
                  <a:pt x="5423360" y="6313318"/>
                  <a:pt x="5420374" y="6310332"/>
                  <a:pt x="5420374" y="6304359"/>
                </a:cubicBezTo>
                <a:cubicBezTo>
                  <a:pt x="5420374" y="6298386"/>
                  <a:pt x="5423360" y="6295401"/>
                  <a:pt x="5429334" y="6295401"/>
                </a:cubicBezTo>
                <a:close/>
                <a:moveTo>
                  <a:pt x="2696748" y="6295401"/>
                </a:moveTo>
                <a:lnTo>
                  <a:pt x="2687788" y="6313318"/>
                </a:lnTo>
                <a:lnTo>
                  <a:pt x="2696748" y="6304359"/>
                </a:lnTo>
                <a:close/>
                <a:moveTo>
                  <a:pt x="2401091" y="6295401"/>
                </a:moveTo>
                <a:cubicBezTo>
                  <a:pt x="2401091" y="6301372"/>
                  <a:pt x="2407064" y="6304359"/>
                  <a:pt x="2419009" y="6304359"/>
                </a:cubicBezTo>
                <a:cubicBezTo>
                  <a:pt x="2424982" y="6304359"/>
                  <a:pt x="2427969" y="6304359"/>
                  <a:pt x="2427969" y="6304359"/>
                </a:cubicBezTo>
                <a:cubicBezTo>
                  <a:pt x="2427969" y="6304359"/>
                  <a:pt x="2427969" y="6307346"/>
                  <a:pt x="2427969" y="6313318"/>
                </a:cubicBezTo>
                <a:lnTo>
                  <a:pt x="2436928" y="6304359"/>
                </a:lnTo>
                <a:cubicBezTo>
                  <a:pt x="2436928" y="6298386"/>
                  <a:pt x="2430955" y="6295401"/>
                  <a:pt x="2419009" y="6295401"/>
                </a:cubicBezTo>
                <a:close/>
                <a:moveTo>
                  <a:pt x="5661155" y="6289801"/>
                </a:moveTo>
                <a:cubicBezTo>
                  <a:pt x="5661902" y="6290547"/>
                  <a:pt x="5662274" y="6292413"/>
                  <a:pt x="5662274" y="6295401"/>
                </a:cubicBezTo>
                <a:cubicBezTo>
                  <a:pt x="5656302" y="6295401"/>
                  <a:pt x="5654808" y="6293908"/>
                  <a:pt x="5657794" y="6290920"/>
                </a:cubicBezTo>
                <a:cubicBezTo>
                  <a:pt x="5659288" y="6289428"/>
                  <a:pt x="5660408" y="6289054"/>
                  <a:pt x="5661155" y="6289801"/>
                </a:cubicBezTo>
                <a:close/>
                <a:moveTo>
                  <a:pt x="5151595" y="6286440"/>
                </a:moveTo>
                <a:cubicBezTo>
                  <a:pt x="5115757" y="6286440"/>
                  <a:pt x="5097840" y="6292413"/>
                  <a:pt x="5097840" y="6304359"/>
                </a:cubicBezTo>
                <a:lnTo>
                  <a:pt x="5160554" y="6295401"/>
                </a:lnTo>
                <a:close/>
                <a:moveTo>
                  <a:pt x="5062002" y="6286440"/>
                </a:moveTo>
                <a:lnTo>
                  <a:pt x="5044083" y="6295401"/>
                </a:lnTo>
                <a:lnTo>
                  <a:pt x="5053042" y="6295401"/>
                </a:lnTo>
                <a:cubicBezTo>
                  <a:pt x="5064989" y="6289428"/>
                  <a:pt x="5067975" y="6286440"/>
                  <a:pt x="5062002" y="6286440"/>
                </a:cubicBezTo>
                <a:close/>
                <a:moveTo>
                  <a:pt x="4932092" y="6286440"/>
                </a:moveTo>
                <a:cubicBezTo>
                  <a:pt x="4917160" y="6286440"/>
                  <a:pt x="4909694" y="6289428"/>
                  <a:pt x="4909694" y="6295401"/>
                </a:cubicBezTo>
                <a:lnTo>
                  <a:pt x="4927612" y="6295401"/>
                </a:lnTo>
                <a:cubicBezTo>
                  <a:pt x="4945532" y="6295401"/>
                  <a:pt x="4954490" y="6293908"/>
                  <a:pt x="4954490" y="6290920"/>
                </a:cubicBezTo>
                <a:cubicBezTo>
                  <a:pt x="4954490" y="6287933"/>
                  <a:pt x="4947024" y="6286440"/>
                  <a:pt x="4932092" y="6286440"/>
                </a:cubicBezTo>
                <a:close/>
                <a:moveTo>
                  <a:pt x="4273584" y="6286440"/>
                </a:moveTo>
                <a:cubicBezTo>
                  <a:pt x="4273584" y="6286440"/>
                  <a:pt x="4273584" y="6289428"/>
                  <a:pt x="4273584" y="6295401"/>
                </a:cubicBezTo>
                <a:cubicBezTo>
                  <a:pt x="4273584" y="6295401"/>
                  <a:pt x="4276571" y="6292413"/>
                  <a:pt x="4282544" y="6286440"/>
                </a:cubicBezTo>
                <a:cubicBezTo>
                  <a:pt x="4276571" y="6286440"/>
                  <a:pt x="4273584" y="6286440"/>
                  <a:pt x="4273584" y="6286440"/>
                </a:cubicBezTo>
                <a:close/>
                <a:moveTo>
                  <a:pt x="2795300" y="6286440"/>
                </a:moveTo>
                <a:lnTo>
                  <a:pt x="2804260" y="6295401"/>
                </a:lnTo>
                <a:lnTo>
                  <a:pt x="2813219" y="6286440"/>
                </a:lnTo>
                <a:cubicBezTo>
                  <a:pt x="2807246" y="6286440"/>
                  <a:pt x="2801273" y="6286440"/>
                  <a:pt x="2795300" y="6286440"/>
                </a:cubicBezTo>
                <a:close/>
                <a:moveTo>
                  <a:pt x="2732585" y="6286440"/>
                </a:moveTo>
                <a:cubicBezTo>
                  <a:pt x="2714667" y="6286440"/>
                  <a:pt x="2708694" y="6292413"/>
                  <a:pt x="2714667" y="6304359"/>
                </a:cubicBezTo>
                <a:cubicBezTo>
                  <a:pt x="2720639" y="6310332"/>
                  <a:pt x="2725119" y="6313318"/>
                  <a:pt x="2728106" y="6313318"/>
                </a:cubicBezTo>
                <a:cubicBezTo>
                  <a:pt x="2731092" y="6313318"/>
                  <a:pt x="2732585" y="6310332"/>
                  <a:pt x="2732585" y="6304359"/>
                </a:cubicBezTo>
                <a:cubicBezTo>
                  <a:pt x="2732585" y="6298386"/>
                  <a:pt x="2735572" y="6295401"/>
                  <a:pt x="2741545" y="6295401"/>
                </a:cubicBezTo>
                <a:close/>
                <a:moveTo>
                  <a:pt x="5483089" y="6277482"/>
                </a:moveTo>
                <a:cubicBezTo>
                  <a:pt x="5483089" y="6277482"/>
                  <a:pt x="5483089" y="6280468"/>
                  <a:pt x="5483089" y="6286440"/>
                </a:cubicBezTo>
                <a:lnTo>
                  <a:pt x="5483089" y="6295401"/>
                </a:lnTo>
                <a:cubicBezTo>
                  <a:pt x="5477116" y="6301372"/>
                  <a:pt x="5474130" y="6301372"/>
                  <a:pt x="5474130" y="6295401"/>
                </a:cubicBezTo>
                <a:cubicBezTo>
                  <a:pt x="5474130" y="6289428"/>
                  <a:pt x="5474130" y="6284948"/>
                  <a:pt x="5474130" y="6281960"/>
                </a:cubicBezTo>
                <a:cubicBezTo>
                  <a:pt x="5474130" y="6278975"/>
                  <a:pt x="5477116" y="6277482"/>
                  <a:pt x="5483089" y="6277482"/>
                </a:cubicBezTo>
                <a:close/>
                <a:moveTo>
                  <a:pt x="4999286" y="6277482"/>
                </a:moveTo>
                <a:lnTo>
                  <a:pt x="4972409" y="6295401"/>
                </a:lnTo>
                <a:cubicBezTo>
                  <a:pt x="4984355" y="6295401"/>
                  <a:pt x="4993314" y="6292413"/>
                  <a:pt x="4999286" y="6286440"/>
                </a:cubicBezTo>
                <a:close/>
                <a:moveTo>
                  <a:pt x="2651952" y="6277482"/>
                </a:moveTo>
                <a:lnTo>
                  <a:pt x="2669870" y="6286440"/>
                </a:lnTo>
                <a:cubicBezTo>
                  <a:pt x="2681816" y="6292413"/>
                  <a:pt x="2687788" y="6292413"/>
                  <a:pt x="2687788" y="6286440"/>
                </a:cubicBezTo>
                <a:close/>
                <a:moveTo>
                  <a:pt x="5277026" y="6268522"/>
                </a:moveTo>
                <a:cubicBezTo>
                  <a:pt x="5288970" y="6274495"/>
                  <a:pt x="5293450" y="6278975"/>
                  <a:pt x="5290464" y="6281960"/>
                </a:cubicBezTo>
                <a:cubicBezTo>
                  <a:pt x="5287478" y="6284948"/>
                  <a:pt x="5285984" y="6289428"/>
                  <a:pt x="5285984" y="6295401"/>
                </a:cubicBezTo>
                <a:lnTo>
                  <a:pt x="5277026" y="6313318"/>
                </a:lnTo>
                <a:cubicBezTo>
                  <a:pt x="5271052" y="6313318"/>
                  <a:pt x="5268066" y="6304359"/>
                  <a:pt x="5268066" y="6286440"/>
                </a:cubicBezTo>
                <a:cubicBezTo>
                  <a:pt x="5268066" y="6280468"/>
                  <a:pt x="5269560" y="6275989"/>
                  <a:pt x="5272546" y="6273002"/>
                </a:cubicBezTo>
                <a:cubicBezTo>
                  <a:pt x="5275532" y="6270015"/>
                  <a:pt x="5277026" y="6268522"/>
                  <a:pt x="5277026" y="6268522"/>
                </a:cubicBezTo>
                <a:close/>
                <a:moveTo>
                  <a:pt x="2208466" y="6268522"/>
                </a:moveTo>
                <a:cubicBezTo>
                  <a:pt x="2211453" y="6268522"/>
                  <a:pt x="2212946" y="6271509"/>
                  <a:pt x="2212946" y="6277482"/>
                </a:cubicBezTo>
                <a:cubicBezTo>
                  <a:pt x="2206973" y="6277482"/>
                  <a:pt x="2203986" y="6275989"/>
                  <a:pt x="2203986" y="6273002"/>
                </a:cubicBezTo>
                <a:cubicBezTo>
                  <a:pt x="2203986" y="6270015"/>
                  <a:pt x="2205480" y="6268522"/>
                  <a:pt x="2208466" y="6268522"/>
                </a:cubicBezTo>
                <a:close/>
                <a:moveTo>
                  <a:pt x="2251023" y="6264043"/>
                </a:moveTo>
                <a:cubicBezTo>
                  <a:pt x="2255503" y="6264043"/>
                  <a:pt x="2260728" y="6265536"/>
                  <a:pt x="2266701" y="6268522"/>
                </a:cubicBezTo>
                <a:cubicBezTo>
                  <a:pt x="2278647" y="6274495"/>
                  <a:pt x="2284620" y="6280468"/>
                  <a:pt x="2284620" y="6286440"/>
                </a:cubicBezTo>
                <a:lnTo>
                  <a:pt x="2266701" y="6295401"/>
                </a:lnTo>
                <a:cubicBezTo>
                  <a:pt x="2254755" y="6289428"/>
                  <a:pt x="2248782" y="6292413"/>
                  <a:pt x="2248782" y="6304359"/>
                </a:cubicBezTo>
                <a:cubicBezTo>
                  <a:pt x="2248782" y="6316305"/>
                  <a:pt x="2247289" y="6322278"/>
                  <a:pt x="2244304" y="6322278"/>
                </a:cubicBezTo>
                <a:cubicBezTo>
                  <a:pt x="2241317" y="6322278"/>
                  <a:pt x="2236837" y="6317798"/>
                  <a:pt x="2230865" y="6308839"/>
                </a:cubicBezTo>
                <a:cubicBezTo>
                  <a:pt x="2224892" y="6299879"/>
                  <a:pt x="2217426" y="6296893"/>
                  <a:pt x="2208466" y="6299879"/>
                </a:cubicBezTo>
                <a:cubicBezTo>
                  <a:pt x="2199507" y="6302866"/>
                  <a:pt x="2195027" y="6302866"/>
                  <a:pt x="2195027" y="6299879"/>
                </a:cubicBezTo>
                <a:cubicBezTo>
                  <a:pt x="2195027" y="6296893"/>
                  <a:pt x="2201000" y="6295401"/>
                  <a:pt x="2212946" y="6295401"/>
                </a:cubicBezTo>
                <a:lnTo>
                  <a:pt x="2230865" y="6277482"/>
                </a:lnTo>
                <a:cubicBezTo>
                  <a:pt x="2230865" y="6277482"/>
                  <a:pt x="2233851" y="6274495"/>
                  <a:pt x="2239824" y="6268522"/>
                </a:cubicBezTo>
                <a:cubicBezTo>
                  <a:pt x="2242809" y="6265536"/>
                  <a:pt x="2246543" y="6264043"/>
                  <a:pt x="2251023" y="6264043"/>
                </a:cubicBezTo>
                <a:close/>
                <a:moveTo>
                  <a:pt x="6065442" y="6259563"/>
                </a:moveTo>
                <a:cubicBezTo>
                  <a:pt x="6071416" y="6259563"/>
                  <a:pt x="6074402" y="6265536"/>
                  <a:pt x="6074402" y="6277482"/>
                </a:cubicBezTo>
                <a:lnTo>
                  <a:pt x="6056484" y="6295401"/>
                </a:lnTo>
                <a:cubicBezTo>
                  <a:pt x="6050511" y="6277482"/>
                  <a:pt x="6053498" y="6265536"/>
                  <a:pt x="6065442" y="6259563"/>
                </a:cubicBezTo>
                <a:close/>
                <a:moveTo>
                  <a:pt x="4954490" y="6259563"/>
                </a:moveTo>
                <a:cubicBezTo>
                  <a:pt x="4954490" y="6265536"/>
                  <a:pt x="4954490" y="6268522"/>
                  <a:pt x="4954490" y="6268522"/>
                </a:cubicBezTo>
                <a:lnTo>
                  <a:pt x="4963450" y="6259563"/>
                </a:lnTo>
                <a:cubicBezTo>
                  <a:pt x="4963450" y="6259563"/>
                  <a:pt x="4960463" y="6259563"/>
                  <a:pt x="4954490" y="6259563"/>
                </a:cubicBezTo>
                <a:close/>
                <a:moveTo>
                  <a:pt x="4605078" y="6259563"/>
                </a:moveTo>
                <a:lnTo>
                  <a:pt x="4605078" y="6268522"/>
                </a:lnTo>
                <a:lnTo>
                  <a:pt x="4614038" y="6259563"/>
                </a:lnTo>
                <a:cubicBezTo>
                  <a:pt x="4614038" y="6259563"/>
                  <a:pt x="4611051" y="6259563"/>
                  <a:pt x="4605078" y="6259563"/>
                </a:cubicBezTo>
                <a:close/>
                <a:moveTo>
                  <a:pt x="2123353" y="6259563"/>
                </a:moveTo>
                <a:lnTo>
                  <a:pt x="2132312" y="6268522"/>
                </a:lnTo>
                <a:lnTo>
                  <a:pt x="2123353" y="6268522"/>
                </a:lnTo>
                <a:close/>
                <a:moveTo>
                  <a:pt x="5447251" y="6250604"/>
                </a:moveTo>
                <a:cubicBezTo>
                  <a:pt x="5453226" y="6250604"/>
                  <a:pt x="5457704" y="6252097"/>
                  <a:pt x="5460690" y="6255083"/>
                </a:cubicBezTo>
                <a:cubicBezTo>
                  <a:pt x="5463677" y="6258070"/>
                  <a:pt x="5465170" y="6261056"/>
                  <a:pt x="5465170" y="6264043"/>
                </a:cubicBezTo>
                <a:cubicBezTo>
                  <a:pt x="5465170" y="6267029"/>
                  <a:pt x="5462184" y="6268522"/>
                  <a:pt x="5456211" y="6268522"/>
                </a:cubicBezTo>
                <a:cubicBezTo>
                  <a:pt x="5450237" y="6268522"/>
                  <a:pt x="5447251" y="6265536"/>
                  <a:pt x="5447251" y="6259563"/>
                </a:cubicBezTo>
                <a:cubicBezTo>
                  <a:pt x="5447251" y="6253590"/>
                  <a:pt x="5447251" y="6250604"/>
                  <a:pt x="5447251" y="6250604"/>
                </a:cubicBezTo>
                <a:close/>
                <a:moveTo>
                  <a:pt x="5124717" y="6250604"/>
                </a:moveTo>
                <a:lnTo>
                  <a:pt x="5124717" y="6268522"/>
                </a:lnTo>
                <a:lnTo>
                  <a:pt x="5133676" y="6268522"/>
                </a:lnTo>
                <a:cubicBezTo>
                  <a:pt x="5133676" y="6262550"/>
                  <a:pt x="5133676" y="6259563"/>
                  <a:pt x="5133676" y="6259563"/>
                </a:cubicBezTo>
                <a:cubicBezTo>
                  <a:pt x="5133676" y="6259563"/>
                  <a:pt x="5130690" y="6256576"/>
                  <a:pt x="5124717" y="6250604"/>
                </a:cubicBezTo>
                <a:close/>
                <a:moveTo>
                  <a:pt x="4703631" y="6250604"/>
                </a:moveTo>
                <a:cubicBezTo>
                  <a:pt x="4697658" y="6250604"/>
                  <a:pt x="4694672" y="6253590"/>
                  <a:pt x="4694672" y="6259563"/>
                </a:cubicBezTo>
                <a:cubicBezTo>
                  <a:pt x="4694672" y="6259563"/>
                  <a:pt x="4697658" y="6259563"/>
                  <a:pt x="4703631" y="6259563"/>
                </a:cubicBezTo>
                <a:cubicBezTo>
                  <a:pt x="4709604" y="6259563"/>
                  <a:pt x="4712589" y="6259563"/>
                  <a:pt x="4712589" y="6259563"/>
                </a:cubicBezTo>
                <a:cubicBezTo>
                  <a:pt x="4712589" y="6253590"/>
                  <a:pt x="4709604" y="6250604"/>
                  <a:pt x="4703631" y="6250604"/>
                </a:cubicBezTo>
                <a:close/>
                <a:moveTo>
                  <a:pt x="5163914" y="6245004"/>
                </a:moveTo>
                <a:cubicBezTo>
                  <a:pt x="5160180" y="6244258"/>
                  <a:pt x="5157568" y="6244631"/>
                  <a:pt x="5156075" y="6246124"/>
                </a:cubicBezTo>
                <a:cubicBezTo>
                  <a:pt x="5153089" y="6249110"/>
                  <a:pt x="5151595" y="6253590"/>
                  <a:pt x="5151595" y="6259563"/>
                </a:cubicBezTo>
                <a:cubicBezTo>
                  <a:pt x="5151595" y="6265536"/>
                  <a:pt x="5151595" y="6268522"/>
                  <a:pt x="5151595" y="6268522"/>
                </a:cubicBezTo>
                <a:lnTo>
                  <a:pt x="5169514" y="6286440"/>
                </a:lnTo>
                <a:cubicBezTo>
                  <a:pt x="5181458" y="6286440"/>
                  <a:pt x="5190418" y="6286440"/>
                  <a:pt x="5196392" y="6286440"/>
                </a:cubicBezTo>
                <a:cubicBezTo>
                  <a:pt x="5202364" y="6280468"/>
                  <a:pt x="5205350" y="6280468"/>
                  <a:pt x="5205350" y="6286440"/>
                </a:cubicBezTo>
                <a:cubicBezTo>
                  <a:pt x="5211324" y="6292413"/>
                  <a:pt x="5214310" y="6295401"/>
                  <a:pt x="5214310" y="6295401"/>
                </a:cubicBezTo>
                <a:cubicBezTo>
                  <a:pt x="5214310" y="6295401"/>
                  <a:pt x="5217296" y="6292413"/>
                  <a:pt x="5223269" y="6286440"/>
                </a:cubicBezTo>
                <a:cubicBezTo>
                  <a:pt x="5223269" y="6280468"/>
                  <a:pt x="5220283" y="6277482"/>
                  <a:pt x="5214310" y="6277482"/>
                </a:cubicBezTo>
                <a:lnTo>
                  <a:pt x="5187432" y="6268522"/>
                </a:lnTo>
                <a:cubicBezTo>
                  <a:pt x="5181458" y="6262550"/>
                  <a:pt x="5178472" y="6256576"/>
                  <a:pt x="5178472" y="6250604"/>
                </a:cubicBezTo>
                <a:cubicBezTo>
                  <a:pt x="5172500" y="6247617"/>
                  <a:pt x="5167646" y="6245751"/>
                  <a:pt x="5163914" y="6245004"/>
                </a:cubicBezTo>
                <a:close/>
                <a:moveTo>
                  <a:pt x="5823542" y="6241644"/>
                </a:moveTo>
                <a:cubicBezTo>
                  <a:pt x="5829516" y="6241644"/>
                  <a:pt x="5832502" y="6241644"/>
                  <a:pt x="5832502" y="6241644"/>
                </a:cubicBezTo>
                <a:cubicBezTo>
                  <a:pt x="5838474" y="6241644"/>
                  <a:pt x="5841460" y="6241644"/>
                  <a:pt x="5841460" y="6241644"/>
                </a:cubicBezTo>
                <a:lnTo>
                  <a:pt x="5832502" y="6250604"/>
                </a:lnTo>
                <a:cubicBezTo>
                  <a:pt x="5826528" y="6250604"/>
                  <a:pt x="5823542" y="6247617"/>
                  <a:pt x="5823542" y="6241644"/>
                </a:cubicBezTo>
                <a:close/>
                <a:moveTo>
                  <a:pt x="5590600" y="6241644"/>
                </a:moveTo>
                <a:cubicBezTo>
                  <a:pt x="5590600" y="6241644"/>
                  <a:pt x="5590600" y="6244631"/>
                  <a:pt x="5590600" y="6250604"/>
                </a:cubicBezTo>
                <a:cubicBezTo>
                  <a:pt x="5590600" y="6256576"/>
                  <a:pt x="5590600" y="6259563"/>
                  <a:pt x="5590600" y="6259563"/>
                </a:cubicBezTo>
                <a:lnTo>
                  <a:pt x="5581640" y="6250604"/>
                </a:lnTo>
                <a:cubicBezTo>
                  <a:pt x="5587614" y="6244631"/>
                  <a:pt x="5590600" y="6241644"/>
                  <a:pt x="5590600" y="6241644"/>
                </a:cubicBezTo>
                <a:close/>
                <a:moveTo>
                  <a:pt x="5492048" y="6241644"/>
                </a:moveTo>
                <a:cubicBezTo>
                  <a:pt x="5492048" y="6241644"/>
                  <a:pt x="5495034" y="6241644"/>
                  <a:pt x="5501008" y="6241644"/>
                </a:cubicBezTo>
                <a:cubicBezTo>
                  <a:pt x="5501008" y="6241644"/>
                  <a:pt x="5501008" y="6244631"/>
                  <a:pt x="5501008" y="6250604"/>
                </a:cubicBezTo>
                <a:lnTo>
                  <a:pt x="5492048" y="6250604"/>
                </a:lnTo>
                <a:cubicBezTo>
                  <a:pt x="5492048" y="6244631"/>
                  <a:pt x="5492048" y="6241644"/>
                  <a:pt x="5492048" y="6241644"/>
                </a:cubicBezTo>
                <a:close/>
                <a:moveTo>
                  <a:pt x="5348700" y="6241644"/>
                </a:moveTo>
                <a:cubicBezTo>
                  <a:pt x="5348700" y="6247617"/>
                  <a:pt x="5351686" y="6250604"/>
                  <a:pt x="5357658" y="6250604"/>
                </a:cubicBezTo>
                <a:cubicBezTo>
                  <a:pt x="5357658" y="6250604"/>
                  <a:pt x="5357658" y="6247617"/>
                  <a:pt x="5357658" y="6241644"/>
                </a:cubicBezTo>
                <a:close/>
                <a:moveTo>
                  <a:pt x="2893853" y="6241644"/>
                </a:moveTo>
                <a:cubicBezTo>
                  <a:pt x="2893853" y="6247617"/>
                  <a:pt x="2896839" y="6250604"/>
                  <a:pt x="2902811" y="6250604"/>
                </a:cubicBezTo>
                <a:cubicBezTo>
                  <a:pt x="2908784" y="6250604"/>
                  <a:pt x="2911772" y="6247617"/>
                  <a:pt x="2911772" y="6241644"/>
                </a:cubicBezTo>
                <a:lnTo>
                  <a:pt x="2902811" y="6241644"/>
                </a:lnTo>
                <a:close/>
                <a:moveTo>
                  <a:pt x="2714667" y="6241644"/>
                </a:moveTo>
                <a:lnTo>
                  <a:pt x="2705707" y="6250604"/>
                </a:lnTo>
                <a:cubicBezTo>
                  <a:pt x="2705707" y="6256576"/>
                  <a:pt x="2708694" y="6258070"/>
                  <a:pt x="2714667" y="6255083"/>
                </a:cubicBezTo>
                <a:cubicBezTo>
                  <a:pt x="2720639" y="6252097"/>
                  <a:pt x="2723626" y="6249110"/>
                  <a:pt x="2723626" y="6246124"/>
                </a:cubicBezTo>
                <a:cubicBezTo>
                  <a:pt x="2723626" y="6243137"/>
                  <a:pt x="2720639" y="6241644"/>
                  <a:pt x="2714667" y="6241644"/>
                </a:cubicBezTo>
                <a:close/>
                <a:moveTo>
                  <a:pt x="1993444" y="6241644"/>
                </a:moveTo>
                <a:cubicBezTo>
                  <a:pt x="1990457" y="6241644"/>
                  <a:pt x="1988964" y="6244631"/>
                  <a:pt x="1988964" y="6250604"/>
                </a:cubicBezTo>
                <a:cubicBezTo>
                  <a:pt x="1988964" y="6256576"/>
                  <a:pt x="1990457" y="6259563"/>
                  <a:pt x="1993444" y="6259563"/>
                </a:cubicBezTo>
                <a:cubicBezTo>
                  <a:pt x="1996430" y="6259563"/>
                  <a:pt x="1997923" y="6256576"/>
                  <a:pt x="1997923" y="6250604"/>
                </a:cubicBezTo>
                <a:cubicBezTo>
                  <a:pt x="1997923" y="6244631"/>
                  <a:pt x="1996430" y="6241644"/>
                  <a:pt x="1993444" y="6241644"/>
                </a:cubicBezTo>
                <a:close/>
                <a:moveTo>
                  <a:pt x="5940014" y="6232685"/>
                </a:moveTo>
                <a:lnTo>
                  <a:pt x="5948972" y="6241644"/>
                </a:lnTo>
                <a:lnTo>
                  <a:pt x="5940014" y="6241644"/>
                </a:lnTo>
                <a:cubicBezTo>
                  <a:pt x="5940014" y="6235671"/>
                  <a:pt x="5940014" y="6232685"/>
                  <a:pt x="5940014" y="6232685"/>
                </a:cubicBezTo>
                <a:close/>
                <a:moveTo>
                  <a:pt x="5787705" y="6232685"/>
                </a:moveTo>
                <a:lnTo>
                  <a:pt x="5796664" y="6241644"/>
                </a:lnTo>
                <a:cubicBezTo>
                  <a:pt x="5796664" y="6247617"/>
                  <a:pt x="5793678" y="6247617"/>
                  <a:pt x="5787705" y="6241644"/>
                </a:cubicBezTo>
                <a:cubicBezTo>
                  <a:pt x="5787705" y="6241644"/>
                  <a:pt x="5787705" y="6238658"/>
                  <a:pt x="5787705" y="6232685"/>
                </a:cubicBezTo>
                <a:close/>
                <a:moveTo>
                  <a:pt x="5124717" y="6232685"/>
                </a:moveTo>
                <a:lnTo>
                  <a:pt x="5115757" y="6241644"/>
                </a:lnTo>
                <a:lnTo>
                  <a:pt x="5124717" y="6241644"/>
                </a:lnTo>
                <a:cubicBezTo>
                  <a:pt x="5136662" y="6235671"/>
                  <a:pt x="5142636" y="6232685"/>
                  <a:pt x="5142636" y="6232685"/>
                </a:cubicBezTo>
                <a:close/>
                <a:moveTo>
                  <a:pt x="4783144" y="6227086"/>
                </a:moveTo>
                <a:cubicBezTo>
                  <a:pt x="4782397" y="6226339"/>
                  <a:pt x="4781278" y="6226712"/>
                  <a:pt x="4779785" y="6228205"/>
                </a:cubicBezTo>
                <a:cubicBezTo>
                  <a:pt x="4776799" y="6231192"/>
                  <a:pt x="4775305" y="6232685"/>
                  <a:pt x="4775305" y="6232685"/>
                </a:cubicBezTo>
                <a:cubicBezTo>
                  <a:pt x="4775305" y="6232685"/>
                  <a:pt x="4775305" y="6234178"/>
                  <a:pt x="4775305" y="6237164"/>
                </a:cubicBezTo>
                <a:cubicBezTo>
                  <a:pt x="4775305" y="6240151"/>
                  <a:pt x="4775305" y="6244631"/>
                  <a:pt x="4775305" y="6250604"/>
                </a:cubicBezTo>
                <a:cubicBezTo>
                  <a:pt x="4781278" y="6244631"/>
                  <a:pt x="4784265" y="6238658"/>
                  <a:pt x="4784265" y="6232685"/>
                </a:cubicBezTo>
                <a:cubicBezTo>
                  <a:pt x="4784265" y="6229699"/>
                  <a:pt x="4783890" y="6227832"/>
                  <a:pt x="4783144" y="6227086"/>
                </a:cubicBezTo>
                <a:close/>
                <a:moveTo>
                  <a:pt x="5068722" y="6225966"/>
                </a:moveTo>
                <a:cubicBezTo>
                  <a:pt x="5064242" y="6227459"/>
                  <a:pt x="5062002" y="6232685"/>
                  <a:pt x="5062002" y="6241644"/>
                </a:cubicBezTo>
                <a:cubicBezTo>
                  <a:pt x="5062002" y="6247617"/>
                  <a:pt x="5067975" y="6247617"/>
                  <a:pt x="5079921" y="6241644"/>
                </a:cubicBezTo>
                <a:lnTo>
                  <a:pt x="5088880" y="6232685"/>
                </a:lnTo>
                <a:cubicBezTo>
                  <a:pt x="5079921" y="6226712"/>
                  <a:pt x="5073202" y="6224473"/>
                  <a:pt x="5068722" y="6225966"/>
                </a:cubicBezTo>
                <a:close/>
                <a:moveTo>
                  <a:pt x="5312364" y="6222232"/>
                </a:moveTo>
                <a:lnTo>
                  <a:pt x="5312862" y="6223725"/>
                </a:lnTo>
                <a:lnTo>
                  <a:pt x="5303903" y="6223725"/>
                </a:lnTo>
                <a:cubicBezTo>
                  <a:pt x="5306890" y="6223725"/>
                  <a:pt x="5309502" y="6223352"/>
                  <a:pt x="5311744" y="6222606"/>
                </a:cubicBezTo>
                <a:close/>
                <a:moveTo>
                  <a:pt x="2118313" y="6220926"/>
                </a:moveTo>
                <a:cubicBezTo>
                  <a:pt x="2120179" y="6221299"/>
                  <a:pt x="2121859" y="6222232"/>
                  <a:pt x="2123353" y="6223725"/>
                </a:cubicBezTo>
                <a:cubicBezTo>
                  <a:pt x="2129326" y="6229699"/>
                  <a:pt x="2132312" y="6235671"/>
                  <a:pt x="2132312" y="6241644"/>
                </a:cubicBezTo>
                <a:cubicBezTo>
                  <a:pt x="2126339" y="6241644"/>
                  <a:pt x="2123353" y="6241644"/>
                  <a:pt x="2123353" y="6241644"/>
                </a:cubicBezTo>
                <a:cubicBezTo>
                  <a:pt x="2123353" y="6235671"/>
                  <a:pt x="2120366" y="6232685"/>
                  <a:pt x="2114393" y="6232685"/>
                </a:cubicBezTo>
                <a:cubicBezTo>
                  <a:pt x="2108420" y="6232685"/>
                  <a:pt x="2105434" y="6235671"/>
                  <a:pt x="2105434" y="6241644"/>
                </a:cubicBezTo>
                <a:cubicBezTo>
                  <a:pt x="2105434" y="6247617"/>
                  <a:pt x="2100954" y="6250604"/>
                  <a:pt x="2091996" y="6250604"/>
                </a:cubicBezTo>
                <a:cubicBezTo>
                  <a:pt x="2083036" y="6250604"/>
                  <a:pt x="2078557" y="6252097"/>
                  <a:pt x="2078557" y="6255083"/>
                </a:cubicBezTo>
                <a:cubicBezTo>
                  <a:pt x="2078557" y="6258070"/>
                  <a:pt x="2072584" y="6259563"/>
                  <a:pt x="2060638" y="6259563"/>
                </a:cubicBezTo>
                <a:lnTo>
                  <a:pt x="2051679" y="6268522"/>
                </a:lnTo>
                <a:cubicBezTo>
                  <a:pt x="2051679" y="6268522"/>
                  <a:pt x="2053172" y="6268522"/>
                  <a:pt x="2056158" y="6268522"/>
                </a:cubicBezTo>
                <a:cubicBezTo>
                  <a:pt x="2059145" y="6268522"/>
                  <a:pt x="2063625" y="6268522"/>
                  <a:pt x="2069597" y="6268522"/>
                </a:cubicBezTo>
                <a:lnTo>
                  <a:pt x="2087516" y="6277482"/>
                </a:lnTo>
                <a:cubicBezTo>
                  <a:pt x="2099461" y="6283455"/>
                  <a:pt x="2102448" y="6292413"/>
                  <a:pt x="2096476" y="6304359"/>
                </a:cubicBezTo>
                <a:cubicBezTo>
                  <a:pt x="2090503" y="6316305"/>
                  <a:pt x="2084530" y="6316305"/>
                  <a:pt x="2078557" y="6304359"/>
                </a:cubicBezTo>
                <a:lnTo>
                  <a:pt x="2069597" y="6304359"/>
                </a:lnTo>
                <a:lnTo>
                  <a:pt x="2060638" y="6295401"/>
                </a:lnTo>
                <a:lnTo>
                  <a:pt x="2051679" y="6295401"/>
                </a:lnTo>
                <a:lnTo>
                  <a:pt x="2024800" y="6304359"/>
                </a:lnTo>
                <a:lnTo>
                  <a:pt x="2015841" y="6295401"/>
                </a:lnTo>
                <a:cubicBezTo>
                  <a:pt x="2027787" y="6289428"/>
                  <a:pt x="2024800" y="6286440"/>
                  <a:pt x="2006883" y="6286440"/>
                </a:cubicBezTo>
                <a:lnTo>
                  <a:pt x="1988964" y="6277482"/>
                </a:lnTo>
                <a:cubicBezTo>
                  <a:pt x="1988964" y="6271509"/>
                  <a:pt x="1985977" y="6268522"/>
                  <a:pt x="1980004" y="6268522"/>
                </a:cubicBezTo>
                <a:cubicBezTo>
                  <a:pt x="1962086" y="6268522"/>
                  <a:pt x="1953126" y="6259563"/>
                  <a:pt x="1953126" y="6241644"/>
                </a:cubicBezTo>
                <a:lnTo>
                  <a:pt x="1962086" y="6241644"/>
                </a:lnTo>
                <a:cubicBezTo>
                  <a:pt x="1968059" y="6241644"/>
                  <a:pt x="1978511" y="6240151"/>
                  <a:pt x="1993444" y="6237164"/>
                </a:cubicBezTo>
                <a:cubicBezTo>
                  <a:pt x="2008376" y="6234178"/>
                  <a:pt x="2015841" y="6232685"/>
                  <a:pt x="2015841" y="6232685"/>
                </a:cubicBezTo>
                <a:lnTo>
                  <a:pt x="2051679" y="6250604"/>
                </a:lnTo>
                <a:lnTo>
                  <a:pt x="2060638" y="6250604"/>
                </a:lnTo>
                <a:cubicBezTo>
                  <a:pt x="2066611" y="6250604"/>
                  <a:pt x="2072584" y="6249110"/>
                  <a:pt x="2078557" y="6246124"/>
                </a:cubicBezTo>
                <a:cubicBezTo>
                  <a:pt x="2084530" y="6243137"/>
                  <a:pt x="2090503" y="6238658"/>
                  <a:pt x="2096476" y="6232685"/>
                </a:cubicBezTo>
                <a:cubicBezTo>
                  <a:pt x="2105434" y="6223725"/>
                  <a:pt x="2112714" y="6219806"/>
                  <a:pt x="2118313" y="6220926"/>
                </a:cubicBezTo>
                <a:close/>
                <a:moveTo>
                  <a:pt x="5647508" y="6220573"/>
                </a:moveTo>
                <a:lnTo>
                  <a:pt x="5645476" y="6222606"/>
                </a:lnTo>
                <a:cubicBezTo>
                  <a:pt x="5644729" y="6223352"/>
                  <a:pt x="5644356" y="6223725"/>
                  <a:pt x="5644356" y="6223725"/>
                </a:cubicBezTo>
                <a:close/>
                <a:moveTo>
                  <a:pt x="5913134" y="6214766"/>
                </a:moveTo>
                <a:cubicBezTo>
                  <a:pt x="5919108" y="6220739"/>
                  <a:pt x="5922094" y="6223725"/>
                  <a:pt x="5922094" y="6223725"/>
                </a:cubicBezTo>
                <a:cubicBezTo>
                  <a:pt x="5922094" y="6223725"/>
                  <a:pt x="5919108" y="6223725"/>
                  <a:pt x="5913134" y="6223725"/>
                </a:cubicBezTo>
                <a:cubicBezTo>
                  <a:pt x="5907162" y="6223725"/>
                  <a:pt x="5904176" y="6223725"/>
                  <a:pt x="5904176" y="6223725"/>
                </a:cubicBezTo>
                <a:cubicBezTo>
                  <a:pt x="5904176" y="6217753"/>
                  <a:pt x="5907162" y="6214766"/>
                  <a:pt x="5913134" y="6214766"/>
                </a:cubicBezTo>
                <a:close/>
                <a:moveTo>
                  <a:pt x="5863859" y="6214766"/>
                </a:moveTo>
                <a:cubicBezTo>
                  <a:pt x="5872818" y="6214766"/>
                  <a:pt x="5877298" y="6216261"/>
                  <a:pt x="5877298" y="6219246"/>
                </a:cubicBezTo>
                <a:cubicBezTo>
                  <a:pt x="5877298" y="6222232"/>
                  <a:pt x="5874312" y="6223725"/>
                  <a:pt x="5868338" y="6223725"/>
                </a:cubicBezTo>
                <a:lnTo>
                  <a:pt x="5850420" y="6223725"/>
                </a:lnTo>
                <a:cubicBezTo>
                  <a:pt x="5850420" y="6217753"/>
                  <a:pt x="5854899" y="6214766"/>
                  <a:pt x="5863859" y="6214766"/>
                </a:cubicBezTo>
                <a:close/>
                <a:moveTo>
                  <a:pt x="5778745" y="6214766"/>
                </a:moveTo>
                <a:cubicBezTo>
                  <a:pt x="5784720" y="6214766"/>
                  <a:pt x="5787705" y="6214766"/>
                  <a:pt x="5787705" y="6214766"/>
                </a:cubicBezTo>
                <a:cubicBezTo>
                  <a:pt x="5787705" y="6214766"/>
                  <a:pt x="5787705" y="6217753"/>
                  <a:pt x="5787705" y="6223725"/>
                </a:cubicBezTo>
                <a:cubicBezTo>
                  <a:pt x="5781731" y="6223725"/>
                  <a:pt x="5778745" y="6220739"/>
                  <a:pt x="5778745" y="6214766"/>
                </a:cubicBezTo>
                <a:close/>
                <a:moveTo>
                  <a:pt x="5653316" y="6214766"/>
                </a:moveTo>
                <a:cubicBezTo>
                  <a:pt x="5653316" y="6214766"/>
                  <a:pt x="5651822" y="6216261"/>
                  <a:pt x="5648836" y="6219246"/>
                </a:cubicBezTo>
                <a:lnTo>
                  <a:pt x="5647508" y="6220573"/>
                </a:lnTo>
                <a:close/>
                <a:moveTo>
                  <a:pt x="4694672" y="6214766"/>
                </a:moveTo>
                <a:lnTo>
                  <a:pt x="4667793" y="6232685"/>
                </a:lnTo>
                <a:cubicBezTo>
                  <a:pt x="4667793" y="6232685"/>
                  <a:pt x="4670780" y="6235671"/>
                  <a:pt x="4676753" y="6241644"/>
                </a:cubicBezTo>
                <a:cubicBezTo>
                  <a:pt x="4682726" y="6241644"/>
                  <a:pt x="4685712" y="6238658"/>
                  <a:pt x="4685712" y="6232685"/>
                </a:cubicBezTo>
                <a:cubicBezTo>
                  <a:pt x="4685712" y="6226712"/>
                  <a:pt x="4688698" y="6223725"/>
                  <a:pt x="4694672" y="6223725"/>
                </a:cubicBezTo>
                <a:close/>
                <a:moveTo>
                  <a:pt x="5008246" y="6205808"/>
                </a:moveTo>
                <a:lnTo>
                  <a:pt x="5008246" y="6214766"/>
                </a:lnTo>
                <a:cubicBezTo>
                  <a:pt x="5008246" y="6220739"/>
                  <a:pt x="5009740" y="6225219"/>
                  <a:pt x="5012726" y="6228205"/>
                </a:cubicBezTo>
                <a:cubicBezTo>
                  <a:pt x="5015712" y="6231192"/>
                  <a:pt x="5020192" y="6231192"/>
                  <a:pt x="5026164" y="6228205"/>
                </a:cubicBezTo>
                <a:cubicBezTo>
                  <a:pt x="5032138" y="6225219"/>
                  <a:pt x="5032138" y="6223725"/>
                  <a:pt x="5026164" y="6223725"/>
                </a:cubicBezTo>
                <a:cubicBezTo>
                  <a:pt x="5020192" y="6223725"/>
                  <a:pt x="5020192" y="6217753"/>
                  <a:pt x="5026164" y="6205808"/>
                </a:cubicBezTo>
                <a:cubicBezTo>
                  <a:pt x="5026164" y="6205808"/>
                  <a:pt x="5024672" y="6205808"/>
                  <a:pt x="5021686" y="6205808"/>
                </a:cubicBezTo>
                <a:cubicBezTo>
                  <a:pt x="5018698" y="6205808"/>
                  <a:pt x="5014220" y="6205808"/>
                  <a:pt x="5008246" y="6205808"/>
                </a:cubicBezTo>
                <a:close/>
                <a:moveTo>
                  <a:pt x="2078557" y="6205808"/>
                </a:moveTo>
                <a:lnTo>
                  <a:pt x="2078557" y="6214766"/>
                </a:lnTo>
                <a:lnTo>
                  <a:pt x="2069597" y="6214766"/>
                </a:lnTo>
                <a:cubicBezTo>
                  <a:pt x="2069597" y="6208793"/>
                  <a:pt x="2072584" y="6205808"/>
                  <a:pt x="2078557" y="6205808"/>
                </a:cubicBezTo>
                <a:close/>
                <a:moveTo>
                  <a:pt x="5913134" y="6196848"/>
                </a:moveTo>
                <a:lnTo>
                  <a:pt x="5922094" y="6205808"/>
                </a:lnTo>
                <a:cubicBezTo>
                  <a:pt x="5922094" y="6211781"/>
                  <a:pt x="5919108" y="6214766"/>
                  <a:pt x="5913134" y="6214766"/>
                </a:cubicBezTo>
                <a:cubicBezTo>
                  <a:pt x="5907162" y="6214766"/>
                  <a:pt x="5904176" y="6211781"/>
                  <a:pt x="5904176" y="6205808"/>
                </a:cubicBezTo>
                <a:close/>
                <a:moveTo>
                  <a:pt x="5303903" y="6196848"/>
                </a:moveTo>
                <a:lnTo>
                  <a:pt x="5312862" y="6205808"/>
                </a:lnTo>
                <a:cubicBezTo>
                  <a:pt x="5318836" y="6205808"/>
                  <a:pt x="5321822" y="6202821"/>
                  <a:pt x="5321822" y="6196848"/>
                </a:cubicBezTo>
                <a:close/>
                <a:moveTo>
                  <a:pt x="5187432" y="6196848"/>
                </a:moveTo>
                <a:cubicBezTo>
                  <a:pt x="5175486" y="6202821"/>
                  <a:pt x="5169514" y="6205808"/>
                  <a:pt x="5169514" y="6205808"/>
                </a:cubicBezTo>
                <a:cubicBezTo>
                  <a:pt x="5169514" y="6205808"/>
                  <a:pt x="5169514" y="6208793"/>
                  <a:pt x="5169514" y="6214766"/>
                </a:cubicBezTo>
                <a:lnTo>
                  <a:pt x="5196392" y="6214766"/>
                </a:lnTo>
                <a:cubicBezTo>
                  <a:pt x="5196392" y="6202821"/>
                  <a:pt x="5193406" y="6196848"/>
                  <a:pt x="5187432" y="6196848"/>
                </a:cubicBezTo>
                <a:close/>
                <a:moveTo>
                  <a:pt x="5421493" y="6194048"/>
                </a:moveTo>
                <a:cubicBezTo>
                  <a:pt x="5423734" y="6194422"/>
                  <a:pt x="5426346" y="6195355"/>
                  <a:pt x="5429334" y="6196848"/>
                </a:cubicBezTo>
                <a:lnTo>
                  <a:pt x="5429334" y="6214766"/>
                </a:lnTo>
                <a:lnTo>
                  <a:pt x="5420374" y="6205808"/>
                </a:lnTo>
                <a:cubicBezTo>
                  <a:pt x="5414400" y="6211781"/>
                  <a:pt x="5411414" y="6211781"/>
                  <a:pt x="5411414" y="6205808"/>
                </a:cubicBezTo>
                <a:cubicBezTo>
                  <a:pt x="5411414" y="6196848"/>
                  <a:pt x="5414774" y="6192927"/>
                  <a:pt x="5421493" y="6194048"/>
                </a:cubicBezTo>
                <a:close/>
                <a:moveTo>
                  <a:pt x="5850420" y="6187889"/>
                </a:moveTo>
                <a:lnTo>
                  <a:pt x="5859379" y="6187889"/>
                </a:lnTo>
                <a:cubicBezTo>
                  <a:pt x="5859379" y="6193862"/>
                  <a:pt x="5857885" y="6196848"/>
                  <a:pt x="5854899" y="6196848"/>
                </a:cubicBezTo>
                <a:cubicBezTo>
                  <a:pt x="5851914" y="6196848"/>
                  <a:pt x="5850420" y="6199835"/>
                  <a:pt x="5850420" y="6205808"/>
                </a:cubicBezTo>
                <a:cubicBezTo>
                  <a:pt x="5850420" y="6211781"/>
                  <a:pt x="5847434" y="6214766"/>
                  <a:pt x="5841460" y="6214766"/>
                </a:cubicBezTo>
                <a:lnTo>
                  <a:pt x="5832502" y="6196848"/>
                </a:lnTo>
                <a:cubicBezTo>
                  <a:pt x="5832502" y="6190875"/>
                  <a:pt x="5838474" y="6187889"/>
                  <a:pt x="5850420" y="6187889"/>
                </a:cubicBezTo>
                <a:close/>
                <a:moveTo>
                  <a:pt x="5742908" y="6187889"/>
                </a:moveTo>
                <a:cubicBezTo>
                  <a:pt x="5748882" y="6193862"/>
                  <a:pt x="5754854" y="6195355"/>
                  <a:pt x="5760828" y="6192368"/>
                </a:cubicBezTo>
                <a:cubicBezTo>
                  <a:pt x="5766800" y="6189382"/>
                  <a:pt x="5772772" y="6189382"/>
                  <a:pt x="5778745" y="6192368"/>
                </a:cubicBezTo>
                <a:cubicBezTo>
                  <a:pt x="5784720" y="6195355"/>
                  <a:pt x="5787705" y="6196848"/>
                  <a:pt x="5787705" y="6196848"/>
                </a:cubicBezTo>
                <a:lnTo>
                  <a:pt x="5787705" y="6205808"/>
                </a:lnTo>
                <a:lnTo>
                  <a:pt x="5769786" y="6214766"/>
                </a:lnTo>
                <a:lnTo>
                  <a:pt x="5751868" y="6223725"/>
                </a:lnTo>
                <a:lnTo>
                  <a:pt x="5742908" y="6205808"/>
                </a:lnTo>
                <a:close/>
                <a:moveTo>
                  <a:pt x="5241188" y="6178929"/>
                </a:moveTo>
                <a:cubicBezTo>
                  <a:pt x="5241188" y="6178929"/>
                  <a:pt x="5238202" y="6181916"/>
                  <a:pt x="5232229" y="6187889"/>
                </a:cubicBezTo>
                <a:cubicBezTo>
                  <a:pt x="5226255" y="6187889"/>
                  <a:pt x="5226255" y="6190875"/>
                  <a:pt x="5232229" y="6196848"/>
                </a:cubicBezTo>
                <a:cubicBezTo>
                  <a:pt x="5238202" y="6196848"/>
                  <a:pt x="5242682" y="6193862"/>
                  <a:pt x="5245668" y="6187889"/>
                </a:cubicBezTo>
                <a:cubicBezTo>
                  <a:pt x="5248654" y="6181916"/>
                  <a:pt x="5247160" y="6178929"/>
                  <a:pt x="5241188" y="6178929"/>
                </a:cubicBezTo>
                <a:close/>
                <a:moveTo>
                  <a:pt x="2015841" y="6178929"/>
                </a:moveTo>
                <a:lnTo>
                  <a:pt x="2042719" y="6205808"/>
                </a:lnTo>
                <a:lnTo>
                  <a:pt x="2024800" y="6196848"/>
                </a:lnTo>
                <a:cubicBezTo>
                  <a:pt x="2000910" y="6184903"/>
                  <a:pt x="1997923" y="6178929"/>
                  <a:pt x="2015841" y="6178929"/>
                </a:cubicBezTo>
                <a:close/>
                <a:moveTo>
                  <a:pt x="6262547" y="6169970"/>
                </a:moveTo>
                <a:cubicBezTo>
                  <a:pt x="6268522" y="6169970"/>
                  <a:pt x="6270013" y="6171464"/>
                  <a:pt x="6267027" y="6174450"/>
                </a:cubicBezTo>
                <a:cubicBezTo>
                  <a:pt x="6264042" y="6177436"/>
                  <a:pt x="6259562" y="6178929"/>
                  <a:pt x="6253588" y="6178929"/>
                </a:cubicBezTo>
                <a:cubicBezTo>
                  <a:pt x="6247616" y="6178929"/>
                  <a:pt x="6241642" y="6178929"/>
                  <a:pt x="6235670" y="6178929"/>
                </a:cubicBezTo>
                <a:close/>
                <a:moveTo>
                  <a:pt x="5984810" y="6169970"/>
                </a:moveTo>
                <a:cubicBezTo>
                  <a:pt x="5984810" y="6175943"/>
                  <a:pt x="5978836" y="6178929"/>
                  <a:pt x="5966891" y="6178929"/>
                </a:cubicBezTo>
                <a:lnTo>
                  <a:pt x="5948972" y="6178929"/>
                </a:lnTo>
                <a:close/>
                <a:moveTo>
                  <a:pt x="5384537" y="6169970"/>
                </a:moveTo>
                <a:cubicBezTo>
                  <a:pt x="5390510" y="6169970"/>
                  <a:pt x="5394990" y="6171464"/>
                  <a:pt x="5397976" y="6174450"/>
                </a:cubicBezTo>
                <a:cubicBezTo>
                  <a:pt x="5400962" y="6177436"/>
                  <a:pt x="5400962" y="6183409"/>
                  <a:pt x="5397976" y="6192368"/>
                </a:cubicBezTo>
                <a:cubicBezTo>
                  <a:pt x="5394990" y="6201328"/>
                  <a:pt x="5393496" y="6208793"/>
                  <a:pt x="5393496" y="6214766"/>
                </a:cubicBezTo>
                <a:lnTo>
                  <a:pt x="5402454" y="6241644"/>
                </a:lnTo>
                <a:lnTo>
                  <a:pt x="5393496" y="6268522"/>
                </a:lnTo>
                <a:lnTo>
                  <a:pt x="5366618" y="6277482"/>
                </a:lnTo>
                <a:cubicBezTo>
                  <a:pt x="5366618" y="6283455"/>
                  <a:pt x="5360644" y="6286440"/>
                  <a:pt x="5348700" y="6286440"/>
                </a:cubicBezTo>
                <a:cubicBezTo>
                  <a:pt x="5336754" y="6286440"/>
                  <a:pt x="5329286" y="6287933"/>
                  <a:pt x="5326300" y="6290920"/>
                </a:cubicBezTo>
                <a:cubicBezTo>
                  <a:pt x="5323315" y="6293908"/>
                  <a:pt x="5318836" y="6295401"/>
                  <a:pt x="5312862" y="6295401"/>
                </a:cubicBezTo>
                <a:lnTo>
                  <a:pt x="5294943" y="6277482"/>
                </a:lnTo>
                <a:cubicBezTo>
                  <a:pt x="5294943" y="6265536"/>
                  <a:pt x="5296437" y="6259563"/>
                  <a:pt x="5299423" y="6259563"/>
                </a:cubicBezTo>
                <a:cubicBezTo>
                  <a:pt x="5302409" y="6259563"/>
                  <a:pt x="5306889" y="6262550"/>
                  <a:pt x="5312862" y="6268522"/>
                </a:cubicBezTo>
                <a:lnTo>
                  <a:pt x="5321822" y="6286440"/>
                </a:lnTo>
                <a:lnTo>
                  <a:pt x="5321822" y="6268522"/>
                </a:lnTo>
                <a:lnTo>
                  <a:pt x="5312862" y="6250604"/>
                </a:lnTo>
                <a:cubicBezTo>
                  <a:pt x="5306889" y="6244631"/>
                  <a:pt x="5306889" y="6241644"/>
                  <a:pt x="5312862" y="6241644"/>
                </a:cubicBezTo>
                <a:cubicBezTo>
                  <a:pt x="5342726" y="6241644"/>
                  <a:pt x="5357658" y="6232685"/>
                  <a:pt x="5357658" y="6214766"/>
                </a:cubicBezTo>
                <a:cubicBezTo>
                  <a:pt x="5363632" y="6220739"/>
                  <a:pt x="5366618" y="6223725"/>
                  <a:pt x="5366618" y="6223725"/>
                </a:cubicBezTo>
                <a:cubicBezTo>
                  <a:pt x="5372591" y="6229699"/>
                  <a:pt x="5375577" y="6232685"/>
                  <a:pt x="5375577" y="6232685"/>
                </a:cubicBezTo>
                <a:cubicBezTo>
                  <a:pt x="5369604" y="6238658"/>
                  <a:pt x="5369604" y="6241644"/>
                  <a:pt x="5375577" y="6241644"/>
                </a:cubicBezTo>
                <a:lnTo>
                  <a:pt x="5384537" y="6223725"/>
                </a:lnTo>
                <a:cubicBezTo>
                  <a:pt x="5384537" y="6211781"/>
                  <a:pt x="5378563" y="6205808"/>
                  <a:pt x="5366618" y="6205808"/>
                </a:cubicBezTo>
                <a:lnTo>
                  <a:pt x="5348700" y="6196848"/>
                </a:lnTo>
                <a:lnTo>
                  <a:pt x="5366618" y="6187889"/>
                </a:lnTo>
                <a:cubicBezTo>
                  <a:pt x="5372591" y="6187889"/>
                  <a:pt x="5377071" y="6186396"/>
                  <a:pt x="5380057" y="6183409"/>
                </a:cubicBezTo>
                <a:cubicBezTo>
                  <a:pt x="5383043" y="6180422"/>
                  <a:pt x="5384537" y="6175943"/>
                  <a:pt x="5384537" y="6169970"/>
                </a:cubicBezTo>
                <a:close/>
                <a:moveTo>
                  <a:pt x="5294943" y="6169970"/>
                </a:moveTo>
                <a:lnTo>
                  <a:pt x="5303903" y="6178929"/>
                </a:lnTo>
                <a:lnTo>
                  <a:pt x="5312862" y="6169970"/>
                </a:lnTo>
                <a:cubicBezTo>
                  <a:pt x="5306889" y="6169970"/>
                  <a:pt x="5300917" y="6169970"/>
                  <a:pt x="5294943" y="6169970"/>
                </a:cubicBezTo>
                <a:close/>
                <a:moveTo>
                  <a:pt x="5088880" y="6169970"/>
                </a:moveTo>
                <a:cubicBezTo>
                  <a:pt x="5088880" y="6175943"/>
                  <a:pt x="5090374" y="6178929"/>
                  <a:pt x="5093360" y="6178929"/>
                </a:cubicBezTo>
                <a:cubicBezTo>
                  <a:pt x="5096346" y="6178929"/>
                  <a:pt x="5097840" y="6175943"/>
                  <a:pt x="5097840" y="6169970"/>
                </a:cubicBezTo>
                <a:close/>
                <a:moveTo>
                  <a:pt x="2141272" y="6169970"/>
                </a:moveTo>
                <a:cubicBezTo>
                  <a:pt x="2135299" y="6169970"/>
                  <a:pt x="2132312" y="6172957"/>
                  <a:pt x="2132312" y="6178929"/>
                </a:cubicBezTo>
                <a:lnTo>
                  <a:pt x="2141272" y="6178929"/>
                </a:lnTo>
                <a:lnTo>
                  <a:pt x="2150231" y="6178929"/>
                </a:lnTo>
                <a:cubicBezTo>
                  <a:pt x="2150231" y="6178929"/>
                  <a:pt x="2150231" y="6177436"/>
                  <a:pt x="2150231" y="6174450"/>
                </a:cubicBezTo>
                <a:cubicBezTo>
                  <a:pt x="2150231" y="6171464"/>
                  <a:pt x="2147245" y="6169970"/>
                  <a:pt x="2141272" y="6169970"/>
                </a:cubicBezTo>
                <a:close/>
                <a:moveTo>
                  <a:pt x="2105434" y="6161010"/>
                </a:moveTo>
                <a:lnTo>
                  <a:pt x="2105434" y="6169970"/>
                </a:lnTo>
                <a:lnTo>
                  <a:pt x="2114393" y="6161010"/>
                </a:lnTo>
                <a:cubicBezTo>
                  <a:pt x="2108420" y="6161010"/>
                  <a:pt x="2105434" y="6161010"/>
                  <a:pt x="2105434" y="6161010"/>
                </a:cubicBezTo>
                <a:close/>
                <a:moveTo>
                  <a:pt x="5241188" y="6156531"/>
                </a:moveTo>
                <a:cubicBezTo>
                  <a:pt x="5238200" y="6156531"/>
                  <a:pt x="5235215" y="6158024"/>
                  <a:pt x="5232229" y="6161010"/>
                </a:cubicBezTo>
                <a:lnTo>
                  <a:pt x="5241188" y="6161010"/>
                </a:lnTo>
                <a:lnTo>
                  <a:pt x="5250146" y="6161010"/>
                </a:lnTo>
                <a:cubicBezTo>
                  <a:pt x="5247160" y="6158024"/>
                  <a:pt x="5244174" y="6156531"/>
                  <a:pt x="5241188" y="6156531"/>
                </a:cubicBezTo>
                <a:close/>
                <a:moveTo>
                  <a:pt x="5420374" y="6152051"/>
                </a:moveTo>
                <a:lnTo>
                  <a:pt x="5438292" y="6169970"/>
                </a:lnTo>
                <a:cubicBezTo>
                  <a:pt x="5426346" y="6181916"/>
                  <a:pt x="5420374" y="6181916"/>
                  <a:pt x="5420374" y="6169970"/>
                </a:cubicBezTo>
                <a:close/>
                <a:moveTo>
                  <a:pt x="5228868" y="6146451"/>
                </a:moveTo>
                <a:cubicBezTo>
                  <a:pt x="5228122" y="6145705"/>
                  <a:pt x="5226256" y="6146078"/>
                  <a:pt x="5223269" y="6147571"/>
                </a:cubicBezTo>
                <a:cubicBezTo>
                  <a:pt x="5217296" y="6150558"/>
                  <a:pt x="5206844" y="6152051"/>
                  <a:pt x="5191912" y="6152051"/>
                </a:cubicBezTo>
                <a:cubicBezTo>
                  <a:pt x="5176980" y="6152051"/>
                  <a:pt x="5169514" y="6152051"/>
                  <a:pt x="5169514" y="6152051"/>
                </a:cubicBezTo>
                <a:cubicBezTo>
                  <a:pt x="5169514" y="6158024"/>
                  <a:pt x="5172500" y="6161010"/>
                  <a:pt x="5178472" y="6161010"/>
                </a:cubicBezTo>
                <a:cubicBezTo>
                  <a:pt x="5184446" y="6161010"/>
                  <a:pt x="5190418" y="6161010"/>
                  <a:pt x="5196392" y="6161010"/>
                </a:cubicBezTo>
                <a:cubicBezTo>
                  <a:pt x="5214310" y="6161010"/>
                  <a:pt x="5224763" y="6158024"/>
                  <a:pt x="5227749" y="6152051"/>
                </a:cubicBezTo>
                <a:cubicBezTo>
                  <a:pt x="5229242" y="6149064"/>
                  <a:pt x="5229615" y="6147199"/>
                  <a:pt x="5228868" y="6146451"/>
                </a:cubicBezTo>
                <a:close/>
                <a:moveTo>
                  <a:pt x="5769786" y="6143092"/>
                </a:moveTo>
                <a:cubicBezTo>
                  <a:pt x="5775759" y="6143092"/>
                  <a:pt x="5778745" y="6143092"/>
                  <a:pt x="5778745" y="6143092"/>
                </a:cubicBezTo>
                <a:cubicBezTo>
                  <a:pt x="5784720" y="6143092"/>
                  <a:pt x="5786211" y="6144585"/>
                  <a:pt x="5783225" y="6147571"/>
                </a:cubicBezTo>
                <a:cubicBezTo>
                  <a:pt x="5780239" y="6150558"/>
                  <a:pt x="5778745" y="6152051"/>
                  <a:pt x="5778745" y="6152051"/>
                </a:cubicBezTo>
                <a:cubicBezTo>
                  <a:pt x="5778745" y="6152051"/>
                  <a:pt x="5775759" y="6149065"/>
                  <a:pt x="5769786" y="6143092"/>
                </a:cubicBezTo>
                <a:close/>
                <a:moveTo>
                  <a:pt x="5088880" y="6143092"/>
                </a:moveTo>
                <a:cubicBezTo>
                  <a:pt x="5088880" y="6149065"/>
                  <a:pt x="5088880" y="6152051"/>
                  <a:pt x="5088880" y="6152051"/>
                </a:cubicBezTo>
                <a:cubicBezTo>
                  <a:pt x="5088880" y="6152051"/>
                  <a:pt x="5090374" y="6150558"/>
                  <a:pt x="5093360" y="6147571"/>
                </a:cubicBezTo>
                <a:cubicBezTo>
                  <a:pt x="5096346" y="6144585"/>
                  <a:pt x="5094852" y="6143092"/>
                  <a:pt x="5088880" y="6143092"/>
                </a:cubicBezTo>
                <a:close/>
                <a:moveTo>
                  <a:pt x="5303903" y="6134132"/>
                </a:moveTo>
                <a:lnTo>
                  <a:pt x="5277026" y="6143092"/>
                </a:lnTo>
                <a:cubicBezTo>
                  <a:pt x="5271052" y="6155038"/>
                  <a:pt x="5269560" y="6161010"/>
                  <a:pt x="5272546" y="6161010"/>
                </a:cubicBezTo>
                <a:cubicBezTo>
                  <a:pt x="5275532" y="6161010"/>
                  <a:pt x="5282998" y="6158024"/>
                  <a:pt x="5294943" y="6152051"/>
                </a:cubicBezTo>
                <a:cubicBezTo>
                  <a:pt x="5300917" y="6146078"/>
                  <a:pt x="5306889" y="6143092"/>
                  <a:pt x="5312862" y="6143092"/>
                </a:cubicBezTo>
                <a:lnTo>
                  <a:pt x="5321822" y="6134132"/>
                </a:lnTo>
                <a:cubicBezTo>
                  <a:pt x="5321822" y="6134132"/>
                  <a:pt x="5318836" y="6135625"/>
                  <a:pt x="5312862" y="6138612"/>
                </a:cubicBezTo>
                <a:cubicBezTo>
                  <a:pt x="5306889" y="6141599"/>
                  <a:pt x="5303903" y="6140106"/>
                  <a:pt x="5303903" y="6134132"/>
                </a:cubicBezTo>
                <a:close/>
                <a:moveTo>
                  <a:pt x="2445887" y="6134132"/>
                </a:moveTo>
                <a:cubicBezTo>
                  <a:pt x="2445887" y="6134132"/>
                  <a:pt x="2445887" y="6137119"/>
                  <a:pt x="2445887" y="6143092"/>
                </a:cubicBezTo>
                <a:cubicBezTo>
                  <a:pt x="2451860" y="6143092"/>
                  <a:pt x="2454847" y="6143092"/>
                  <a:pt x="2454847" y="6143092"/>
                </a:cubicBezTo>
                <a:cubicBezTo>
                  <a:pt x="2454847" y="6137119"/>
                  <a:pt x="2454847" y="6134132"/>
                  <a:pt x="2454847" y="6134132"/>
                </a:cubicBezTo>
                <a:cubicBezTo>
                  <a:pt x="2454847" y="6134132"/>
                  <a:pt x="2451860" y="6134132"/>
                  <a:pt x="2445887" y="6134132"/>
                </a:cubicBezTo>
                <a:close/>
                <a:moveTo>
                  <a:pt x="5700352" y="6128533"/>
                </a:moveTo>
                <a:cubicBezTo>
                  <a:pt x="5703338" y="6129280"/>
                  <a:pt x="5707071" y="6131146"/>
                  <a:pt x="5711551" y="6134132"/>
                </a:cubicBezTo>
                <a:cubicBezTo>
                  <a:pt x="5720510" y="6140106"/>
                  <a:pt x="5727976" y="6143092"/>
                  <a:pt x="5733948" y="6143092"/>
                </a:cubicBezTo>
                <a:cubicBezTo>
                  <a:pt x="5739923" y="6143092"/>
                  <a:pt x="5742908" y="6144585"/>
                  <a:pt x="5742908" y="6147571"/>
                </a:cubicBezTo>
                <a:cubicBezTo>
                  <a:pt x="5742908" y="6150558"/>
                  <a:pt x="5739923" y="6155038"/>
                  <a:pt x="5733948" y="6161010"/>
                </a:cubicBezTo>
                <a:cubicBezTo>
                  <a:pt x="5722004" y="6155038"/>
                  <a:pt x="5713044" y="6149065"/>
                  <a:pt x="5707071" y="6143092"/>
                </a:cubicBezTo>
                <a:cubicBezTo>
                  <a:pt x="5695126" y="6137119"/>
                  <a:pt x="5690646" y="6132639"/>
                  <a:pt x="5693632" y="6129654"/>
                </a:cubicBezTo>
                <a:cubicBezTo>
                  <a:pt x="5695125" y="6128161"/>
                  <a:pt x="5697364" y="6127787"/>
                  <a:pt x="5700352" y="6128533"/>
                </a:cubicBezTo>
                <a:close/>
                <a:moveTo>
                  <a:pt x="5573802" y="6128533"/>
                </a:moveTo>
                <a:cubicBezTo>
                  <a:pt x="5574549" y="6127787"/>
                  <a:pt x="5575669" y="6128161"/>
                  <a:pt x="5577162" y="6129654"/>
                </a:cubicBezTo>
                <a:cubicBezTo>
                  <a:pt x="5580148" y="6132639"/>
                  <a:pt x="5584628" y="6134132"/>
                  <a:pt x="5590600" y="6134132"/>
                </a:cubicBezTo>
                <a:cubicBezTo>
                  <a:pt x="5608520" y="6152051"/>
                  <a:pt x="5608520" y="6161010"/>
                  <a:pt x="5590600" y="6161010"/>
                </a:cubicBezTo>
                <a:cubicBezTo>
                  <a:pt x="5584628" y="6161010"/>
                  <a:pt x="5584628" y="6158024"/>
                  <a:pt x="5590600" y="6152051"/>
                </a:cubicBezTo>
                <a:lnTo>
                  <a:pt x="5581640" y="6152051"/>
                </a:lnTo>
                <a:cubicBezTo>
                  <a:pt x="5569696" y="6152051"/>
                  <a:pt x="5563723" y="6155038"/>
                  <a:pt x="5563723" y="6161010"/>
                </a:cubicBezTo>
                <a:lnTo>
                  <a:pt x="5554763" y="6152051"/>
                </a:lnTo>
                <a:cubicBezTo>
                  <a:pt x="5554763" y="6152051"/>
                  <a:pt x="5556257" y="6150558"/>
                  <a:pt x="5559243" y="6147571"/>
                </a:cubicBezTo>
                <a:cubicBezTo>
                  <a:pt x="5562229" y="6144585"/>
                  <a:pt x="5566709" y="6140106"/>
                  <a:pt x="5572682" y="6134132"/>
                </a:cubicBezTo>
                <a:cubicBezTo>
                  <a:pt x="5572682" y="6131146"/>
                  <a:pt x="5573055" y="6129280"/>
                  <a:pt x="5573802" y="6128533"/>
                </a:cubicBezTo>
                <a:close/>
                <a:moveTo>
                  <a:pt x="6186393" y="6125174"/>
                </a:moveTo>
                <a:cubicBezTo>
                  <a:pt x="6195353" y="6125174"/>
                  <a:pt x="6199832" y="6128161"/>
                  <a:pt x="6199832" y="6134132"/>
                </a:cubicBezTo>
                <a:lnTo>
                  <a:pt x="6181914" y="6134132"/>
                </a:lnTo>
                <a:cubicBezTo>
                  <a:pt x="6175940" y="6128161"/>
                  <a:pt x="6177434" y="6125174"/>
                  <a:pt x="6186393" y="6125174"/>
                </a:cubicBezTo>
                <a:close/>
                <a:moveTo>
                  <a:pt x="5814582" y="6125174"/>
                </a:moveTo>
                <a:lnTo>
                  <a:pt x="5823542" y="6125174"/>
                </a:lnTo>
                <a:lnTo>
                  <a:pt x="5868338" y="6125174"/>
                </a:lnTo>
                <a:cubicBezTo>
                  <a:pt x="5868338" y="6125174"/>
                  <a:pt x="5866845" y="6129654"/>
                  <a:pt x="5863859" y="6138612"/>
                </a:cubicBezTo>
                <a:cubicBezTo>
                  <a:pt x="5860874" y="6147571"/>
                  <a:pt x="5857885" y="6152051"/>
                  <a:pt x="5854899" y="6152051"/>
                </a:cubicBezTo>
                <a:cubicBezTo>
                  <a:pt x="5851914" y="6152051"/>
                  <a:pt x="5850420" y="6147571"/>
                  <a:pt x="5850420" y="6138612"/>
                </a:cubicBezTo>
                <a:cubicBezTo>
                  <a:pt x="5850420" y="6129654"/>
                  <a:pt x="5844446" y="6128161"/>
                  <a:pt x="5832502" y="6134132"/>
                </a:cubicBezTo>
                <a:cubicBezTo>
                  <a:pt x="5820556" y="6140106"/>
                  <a:pt x="5814582" y="6143092"/>
                  <a:pt x="5814582" y="6143092"/>
                </a:cubicBezTo>
                <a:lnTo>
                  <a:pt x="5796664" y="6143092"/>
                </a:lnTo>
                <a:close/>
                <a:moveTo>
                  <a:pt x="2024800" y="6125174"/>
                </a:moveTo>
                <a:lnTo>
                  <a:pt x="2033760" y="6125174"/>
                </a:lnTo>
                <a:cubicBezTo>
                  <a:pt x="2033760" y="6131146"/>
                  <a:pt x="2030773" y="6134132"/>
                  <a:pt x="2024800" y="6134132"/>
                </a:cubicBezTo>
                <a:cubicBezTo>
                  <a:pt x="2018829" y="6134132"/>
                  <a:pt x="2015841" y="6132639"/>
                  <a:pt x="2015841" y="6129654"/>
                </a:cubicBezTo>
                <a:cubicBezTo>
                  <a:pt x="2015841" y="6126666"/>
                  <a:pt x="2018829" y="6125174"/>
                  <a:pt x="2024800" y="6125174"/>
                </a:cubicBezTo>
                <a:close/>
                <a:moveTo>
                  <a:pt x="6253588" y="6116214"/>
                </a:moveTo>
                <a:cubicBezTo>
                  <a:pt x="6253588" y="6122188"/>
                  <a:pt x="6253588" y="6125174"/>
                  <a:pt x="6253588" y="6125174"/>
                </a:cubicBezTo>
                <a:cubicBezTo>
                  <a:pt x="6247616" y="6125174"/>
                  <a:pt x="6244630" y="6128161"/>
                  <a:pt x="6244630" y="6134132"/>
                </a:cubicBezTo>
                <a:lnTo>
                  <a:pt x="6235670" y="6143092"/>
                </a:lnTo>
                <a:cubicBezTo>
                  <a:pt x="6223725" y="6131146"/>
                  <a:pt x="6223725" y="6125174"/>
                  <a:pt x="6235670" y="6125174"/>
                </a:cubicBezTo>
                <a:cubicBezTo>
                  <a:pt x="6241642" y="6125174"/>
                  <a:pt x="6246122" y="6123681"/>
                  <a:pt x="6249108" y="6120694"/>
                </a:cubicBezTo>
                <a:cubicBezTo>
                  <a:pt x="6252094" y="6117708"/>
                  <a:pt x="6253588" y="6116214"/>
                  <a:pt x="6253588" y="6116214"/>
                </a:cubicBezTo>
                <a:close/>
                <a:moveTo>
                  <a:pt x="5886257" y="6116214"/>
                </a:moveTo>
                <a:cubicBezTo>
                  <a:pt x="5886257" y="6116214"/>
                  <a:pt x="5886257" y="6119201"/>
                  <a:pt x="5886257" y="6125174"/>
                </a:cubicBezTo>
                <a:cubicBezTo>
                  <a:pt x="5886257" y="6125174"/>
                  <a:pt x="5883271" y="6125174"/>
                  <a:pt x="5877298" y="6125174"/>
                </a:cubicBezTo>
                <a:cubicBezTo>
                  <a:pt x="5877298" y="6119201"/>
                  <a:pt x="5880284" y="6116214"/>
                  <a:pt x="5886257" y="6116214"/>
                </a:cubicBezTo>
                <a:close/>
                <a:moveTo>
                  <a:pt x="5662274" y="6116214"/>
                </a:moveTo>
                <a:cubicBezTo>
                  <a:pt x="5662274" y="6116214"/>
                  <a:pt x="5663768" y="6116214"/>
                  <a:pt x="5666754" y="6116214"/>
                </a:cubicBezTo>
                <a:cubicBezTo>
                  <a:pt x="5669740" y="6116214"/>
                  <a:pt x="5671234" y="6119201"/>
                  <a:pt x="5671234" y="6125174"/>
                </a:cubicBezTo>
                <a:cubicBezTo>
                  <a:pt x="5665260" y="6125174"/>
                  <a:pt x="5660780" y="6123681"/>
                  <a:pt x="5657794" y="6120694"/>
                </a:cubicBezTo>
                <a:cubicBezTo>
                  <a:pt x="5654808" y="6117708"/>
                  <a:pt x="5656302" y="6116214"/>
                  <a:pt x="5662274" y="6116214"/>
                </a:cubicBezTo>
                <a:close/>
                <a:moveTo>
                  <a:pt x="5483089" y="6116214"/>
                </a:moveTo>
                <a:lnTo>
                  <a:pt x="5492048" y="6125174"/>
                </a:lnTo>
                <a:cubicBezTo>
                  <a:pt x="5498022" y="6125174"/>
                  <a:pt x="5498022" y="6122188"/>
                  <a:pt x="5492048" y="6116214"/>
                </a:cubicBezTo>
                <a:cubicBezTo>
                  <a:pt x="5492048" y="6116214"/>
                  <a:pt x="5489062" y="6116214"/>
                  <a:pt x="5483089" y="6116214"/>
                </a:cubicBezTo>
                <a:close/>
                <a:moveTo>
                  <a:pt x="1953126" y="6116214"/>
                </a:moveTo>
                <a:cubicBezTo>
                  <a:pt x="1959099" y="6116214"/>
                  <a:pt x="1965072" y="6119201"/>
                  <a:pt x="1971045" y="6125174"/>
                </a:cubicBezTo>
                <a:cubicBezTo>
                  <a:pt x="1977018" y="6131146"/>
                  <a:pt x="1980004" y="6134132"/>
                  <a:pt x="1980004" y="6134132"/>
                </a:cubicBezTo>
                <a:lnTo>
                  <a:pt x="1988964" y="6143092"/>
                </a:lnTo>
                <a:cubicBezTo>
                  <a:pt x="2000910" y="6143092"/>
                  <a:pt x="2006883" y="6146078"/>
                  <a:pt x="2006883" y="6152051"/>
                </a:cubicBezTo>
                <a:lnTo>
                  <a:pt x="1997923" y="6161010"/>
                </a:lnTo>
                <a:cubicBezTo>
                  <a:pt x="1985977" y="6155038"/>
                  <a:pt x="1980004" y="6155038"/>
                  <a:pt x="1980004" y="6161010"/>
                </a:cubicBezTo>
                <a:lnTo>
                  <a:pt x="1953126" y="6161010"/>
                </a:lnTo>
                <a:lnTo>
                  <a:pt x="1935207" y="6143092"/>
                </a:lnTo>
                <a:cubicBezTo>
                  <a:pt x="1941180" y="6137119"/>
                  <a:pt x="1947153" y="6134132"/>
                  <a:pt x="1953126" y="6134132"/>
                </a:cubicBezTo>
                <a:lnTo>
                  <a:pt x="1962086" y="6134132"/>
                </a:lnTo>
                <a:close/>
                <a:moveTo>
                  <a:pt x="1424528" y="6116214"/>
                </a:moveTo>
                <a:cubicBezTo>
                  <a:pt x="1424528" y="6116214"/>
                  <a:pt x="1426022" y="6116214"/>
                  <a:pt x="1429008" y="6116214"/>
                </a:cubicBezTo>
                <a:cubicBezTo>
                  <a:pt x="1431995" y="6116214"/>
                  <a:pt x="1436474" y="6122188"/>
                  <a:pt x="1442446" y="6134132"/>
                </a:cubicBezTo>
                <a:cubicBezTo>
                  <a:pt x="1472311" y="6158024"/>
                  <a:pt x="1481270" y="6169970"/>
                  <a:pt x="1469324" y="6169970"/>
                </a:cubicBezTo>
                <a:lnTo>
                  <a:pt x="1460365" y="6161010"/>
                </a:lnTo>
                <a:cubicBezTo>
                  <a:pt x="1460365" y="6155038"/>
                  <a:pt x="1454392" y="6149065"/>
                  <a:pt x="1442446" y="6143092"/>
                </a:cubicBezTo>
                <a:cubicBezTo>
                  <a:pt x="1418555" y="6137119"/>
                  <a:pt x="1412583" y="6128161"/>
                  <a:pt x="1424528" y="6116214"/>
                </a:cubicBezTo>
                <a:close/>
                <a:moveTo>
                  <a:pt x="5266946" y="6110615"/>
                </a:moveTo>
                <a:cubicBezTo>
                  <a:pt x="5266199" y="6109869"/>
                  <a:pt x="5265080" y="6110242"/>
                  <a:pt x="5263586" y="6111735"/>
                </a:cubicBezTo>
                <a:cubicBezTo>
                  <a:pt x="5260600" y="6114721"/>
                  <a:pt x="5259106" y="6116214"/>
                  <a:pt x="5259106" y="6116214"/>
                </a:cubicBezTo>
                <a:cubicBezTo>
                  <a:pt x="5259106" y="6116214"/>
                  <a:pt x="5259106" y="6119201"/>
                  <a:pt x="5259106" y="6125174"/>
                </a:cubicBezTo>
                <a:cubicBezTo>
                  <a:pt x="5265080" y="6125174"/>
                  <a:pt x="5268066" y="6122188"/>
                  <a:pt x="5268066" y="6116214"/>
                </a:cubicBezTo>
                <a:cubicBezTo>
                  <a:pt x="5268066" y="6113228"/>
                  <a:pt x="5267692" y="6111361"/>
                  <a:pt x="5266946" y="6110615"/>
                </a:cubicBezTo>
                <a:close/>
                <a:moveTo>
                  <a:pt x="5635397" y="6107255"/>
                </a:moveTo>
                <a:lnTo>
                  <a:pt x="5644356" y="6107255"/>
                </a:lnTo>
                <a:cubicBezTo>
                  <a:pt x="5644356" y="6113228"/>
                  <a:pt x="5642863" y="6117708"/>
                  <a:pt x="5639877" y="6120694"/>
                </a:cubicBezTo>
                <a:cubicBezTo>
                  <a:pt x="5636891" y="6123681"/>
                  <a:pt x="5636891" y="6126666"/>
                  <a:pt x="5639877" y="6129654"/>
                </a:cubicBezTo>
                <a:cubicBezTo>
                  <a:pt x="5642863" y="6132639"/>
                  <a:pt x="5641370" y="6134132"/>
                  <a:pt x="5635397" y="6134132"/>
                </a:cubicBezTo>
                <a:lnTo>
                  <a:pt x="5626437" y="6125174"/>
                </a:lnTo>
                <a:cubicBezTo>
                  <a:pt x="5626437" y="6119201"/>
                  <a:pt x="5627931" y="6114721"/>
                  <a:pt x="5630917" y="6111735"/>
                </a:cubicBezTo>
                <a:cubicBezTo>
                  <a:pt x="5633903" y="6108749"/>
                  <a:pt x="5635397" y="6107255"/>
                  <a:pt x="5635397" y="6107255"/>
                </a:cubicBezTo>
                <a:close/>
                <a:moveTo>
                  <a:pt x="5402454" y="6107255"/>
                </a:moveTo>
                <a:lnTo>
                  <a:pt x="5384537" y="6125174"/>
                </a:lnTo>
                <a:cubicBezTo>
                  <a:pt x="5402454" y="6137119"/>
                  <a:pt x="5411414" y="6134132"/>
                  <a:pt x="5411414" y="6116214"/>
                </a:cubicBezTo>
                <a:cubicBezTo>
                  <a:pt x="5411414" y="6110242"/>
                  <a:pt x="5411414" y="6107255"/>
                  <a:pt x="5411414" y="6107255"/>
                </a:cubicBezTo>
                <a:cubicBezTo>
                  <a:pt x="5411414" y="6107255"/>
                  <a:pt x="5408429" y="6107255"/>
                  <a:pt x="5402454" y="6107255"/>
                </a:cubicBezTo>
                <a:close/>
                <a:moveTo>
                  <a:pt x="5044083" y="6107255"/>
                </a:moveTo>
                <a:lnTo>
                  <a:pt x="5062002" y="6116214"/>
                </a:lnTo>
                <a:cubicBezTo>
                  <a:pt x="5067975" y="6116214"/>
                  <a:pt x="5073948" y="6116214"/>
                  <a:pt x="5079921" y="6116214"/>
                </a:cubicBezTo>
                <a:cubicBezTo>
                  <a:pt x="5085894" y="6116214"/>
                  <a:pt x="5088880" y="6113228"/>
                  <a:pt x="5088880" y="6107255"/>
                </a:cubicBezTo>
                <a:lnTo>
                  <a:pt x="5070961" y="6107255"/>
                </a:lnTo>
                <a:cubicBezTo>
                  <a:pt x="5053042" y="6107255"/>
                  <a:pt x="5044083" y="6107255"/>
                  <a:pt x="5044083" y="6107255"/>
                </a:cubicBezTo>
                <a:close/>
                <a:moveTo>
                  <a:pt x="2078557" y="6107255"/>
                </a:moveTo>
                <a:lnTo>
                  <a:pt x="2087516" y="6116214"/>
                </a:lnTo>
                <a:cubicBezTo>
                  <a:pt x="2099461" y="6116214"/>
                  <a:pt x="2105434" y="6116214"/>
                  <a:pt x="2105434" y="6116214"/>
                </a:cubicBezTo>
                <a:lnTo>
                  <a:pt x="2105434" y="6107255"/>
                </a:lnTo>
                <a:close/>
                <a:moveTo>
                  <a:pt x="5156075" y="6102775"/>
                </a:moveTo>
                <a:cubicBezTo>
                  <a:pt x="5153089" y="6102775"/>
                  <a:pt x="5151595" y="6104269"/>
                  <a:pt x="5151595" y="6107255"/>
                </a:cubicBezTo>
                <a:cubicBezTo>
                  <a:pt x="5151595" y="6113228"/>
                  <a:pt x="5157568" y="6116214"/>
                  <a:pt x="5169514" y="6116214"/>
                </a:cubicBezTo>
                <a:lnTo>
                  <a:pt x="5169514" y="6107255"/>
                </a:lnTo>
                <a:cubicBezTo>
                  <a:pt x="5163541" y="6104269"/>
                  <a:pt x="5159060" y="6102775"/>
                  <a:pt x="5156075" y="6102775"/>
                </a:cubicBezTo>
                <a:close/>
                <a:moveTo>
                  <a:pt x="5940014" y="6098296"/>
                </a:moveTo>
                <a:cubicBezTo>
                  <a:pt x="5945986" y="6098296"/>
                  <a:pt x="5948972" y="6098296"/>
                  <a:pt x="5948972" y="6098296"/>
                </a:cubicBezTo>
                <a:cubicBezTo>
                  <a:pt x="5948972" y="6098296"/>
                  <a:pt x="5951958" y="6101282"/>
                  <a:pt x="5957932" y="6107255"/>
                </a:cubicBezTo>
                <a:cubicBezTo>
                  <a:pt x="5957932" y="6113228"/>
                  <a:pt x="5957932" y="6117708"/>
                  <a:pt x="5957932" y="6120694"/>
                </a:cubicBezTo>
                <a:cubicBezTo>
                  <a:pt x="5957932" y="6123681"/>
                  <a:pt x="5954945" y="6122188"/>
                  <a:pt x="5948972" y="6116214"/>
                </a:cubicBezTo>
                <a:cubicBezTo>
                  <a:pt x="5942999" y="6110242"/>
                  <a:pt x="5940014" y="6104269"/>
                  <a:pt x="5940014" y="6098296"/>
                </a:cubicBezTo>
                <a:close/>
                <a:moveTo>
                  <a:pt x="5724990" y="6089336"/>
                </a:moveTo>
                <a:lnTo>
                  <a:pt x="5733948" y="6098296"/>
                </a:lnTo>
                <a:cubicBezTo>
                  <a:pt x="5733948" y="6098296"/>
                  <a:pt x="5733948" y="6099789"/>
                  <a:pt x="5733948" y="6102775"/>
                </a:cubicBezTo>
                <a:cubicBezTo>
                  <a:pt x="5733948" y="6105762"/>
                  <a:pt x="5736934" y="6107255"/>
                  <a:pt x="5742908" y="6107255"/>
                </a:cubicBezTo>
                <a:cubicBezTo>
                  <a:pt x="5742908" y="6113228"/>
                  <a:pt x="5742908" y="6119201"/>
                  <a:pt x="5742908" y="6125174"/>
                </a:cubicBezTo>
                <a:lnTo>
                  <a:pt x="5724990" y="6134132"/>
                </a:lnTo>
                <a:cubicBezTo>
                  <a:pt x="5730963" y="6128161"/>
                  <a:pt x="5730963" y="6120694"/>
                  <a:pt x="5724990" y="6111735"/>
                </a:cubicBezTo>
                <a:cubicBezTo>
                  <a:pt x="5719017" y="6102775"/>
                  <a:pt x="5719017" y="6095310"/>
                  <a:pt x="5724990" y="6089336"/>
                </a:cubicBezTo>
                <a:close/>
                <a:moveTo>
                  <a:pt x="5330780" y="6089336"/>
                </a:moveTo>
                <a:cubicBezTo>
                  <a:pt x="5324808" y="6089336"/>
                  <a:pt x="5321822" y="6090830"/>
                  <a:pt x="5321822" y="6093816"/>
                </a:cubicBezTo>
                <a:cubicBezTo>
                  <a:pt x="5321822" y="6096803"/>
                  <a:pt x="5324808" y="6098296"/>
                  <a:pt x="5330780" y="6098296"/>
                </a:cubicBezTo>
                <a:close/>
                <a:moveTo>
                  <a:pt x="5312862" y="6089336"/>
                </a:moveTo>
                <a:cubicBezTo>
                  <a:pt x="5306889" y="6089336"/>
                  <a:pt x="5300917" y="6092323"/>
                  <a:pt x="5294943" y="6098296"/>
                </a:cubicBezTo>
                <a:cubicBezTo>
                  <a:pt x="5288970" y="6104269"/>
                  <a:pt x="5285984" y="6110242"/>
                  <a:pt x="5285984" y="6116214"/>
                </a:cubicBezTo>
                <a:cubicBezTo>
                  <a:pt x="5285984" y="6122188"/>
                  <a:pt x="5288970" y="6125174"/>
                  <a:pt x="5294943" y="6125174"/>
                </a:cubicBezTo>
                <a:cubicBezTo>
                  <a:pt x="5300917" y="6125174"/>
                  <a:pt x="5303903" y="6122188"/>
                  <a:pt x="5303903" y="6116214"/>
                </a:cubicBezTo>
                <a:lnTo>
                  <a:pt x="5303903" y="6098296"/>
                </a:lnTo>
                <a:close/>
                <a:moveTo>
                  <a:pt x="5635397" y="6080377"/>
                </a:moveTo>
                <a:lnTo>
                  <a:pt x="5644356" y="6089336"/>
                </a:lnTo>
                <a:cubicBezTo>
                  <a:pt x="5644356" y="6095310"/>
                  <a:pt x="5642863" y="6098296"/>
                  <a:pt x="5639877" y="6098296"/>
                </a:cubicBezTo>
                <a:cubicBezTo>
                  <a:pt x="5636891" y="6098296"/>
                  <a:pt x="5633903" y="6095310"/>
                  <a:pt x="5630917" y="6089336"/>
                </a:cubicBezTo>
                <a:cubicBezTo>
                  <a:pt x="5627931" y="6083363"/>
                  <a:pt x="5629424" y="6080377"/>
                  <a:pt x="5635397" y="6080377"/>
                </a:cubicBezTo>
                <a:close/>
                <a:moveTo>
                  <a:pt x="5357658" y="6080377"/>
                </a:moveTo>
                <a:lnTo>
                  <a:pt x="5348700" y="6089336"/>
                </a:lnTo>
                <a:cubicBezTo>
                  <a:pt x="5342726" y="6095310"/>
                  <a:pt x="5342726" y="6098296"/>
                  <a:pt x="5348700" y="6098296"/>
                </a:cubicBezTo>
                <a:cubicBezTo>
                  <a:pt x="5354672" y="6098296"/>
                  <a:pt x="5357658" y="6095310"/>
                  <a:pt x="5357658" y="6089336"/>
                </a:cubicBezTo>
                <a:cubicBezTo>
                  <a:pt x="5357658" y="6083363"/>
                  <a:pt x="5357658" y="6080377"/>
                  <a:pt x="5357658" y="6080377"/>
                </a:cubicBezTo>
                <a:close/>
                <a:moveTo>
                  <a:pt x="5888498" y="6077017"/>
                </a:moveTo>
                <a:cubicBezTo>
                  <a:pt x="5892976" y="6077764"/>
                  <a:pt x="5895217" y="6080377"/>
                  <a:pt x="5895217" y="6084857"/>
                </a:cubicBezTo>
                <a:cubicBezTo>
                  <a:pt x="5895217" y="6093816"/>
                  <a:pt x="5898202" y="6095310"/>
                  <a:pt x="5904176" y="6089336"/>
                </a:cubicBezTo>
                <a:lnTo>
                  <a:pt x="5913134" y="6107255"/>
                </a:lnTo>
                <a:cubicBezTo>
                  <a:pt x="5901190" y="6113228"/>
                  <a:pt x="5892231" y="6113228"/>
                  <a:pt x="5886257" y="6107255"/>
                </a:cubicBezTo>
                <a:cubicBezTo>
                  <a:pt x="5880284" y="6107255"/>
                  <a:pt x="5880284" y="6104269"/>
                  <a:pt x="5886257" y="6098296"/>
                </a:cubicBezTo>
                <a:lnTo>
                  <a:pt x="5877298" y="6089336"/>
                </a:lnTo>
                <a:cubicBezTo>
                  <a:pt x="5877298" y="6095310"/>
                  <a:pt x="5874312" y="6095310"/>
                  <a:pt x="5868338" y="6089336"/>
                </a:cubicBezTo>
                <a:lnTo>
                  <a:pt x="5868338" y="6080377"/>
                </a:lnTo>
                <a:cubicBezTo>
                  <a:pt x="5877298" y="6077391"/>
                  <a:pt x="5884018" y="6076272"/>
                  <a:pt x="5888498" y="6077017"/>
                </a:cubicBezTo>
                <a:close/>
                <a:moveTo>
                  <a:pt x="5446132" y="6075057"/>
                </a:moveTo>
                <a:cubicBezTo>
                  <a:pt x="5443892" y="6074871"/>
                  <a:pt x="5441278" y="6075151"/>
                  <a:pt x="5438292" y="6075897"/>
                </a:cubicBezTo>
                <a:cubicBezTo>
                  <a:pt x="5426346" y="6078884"/>
                  <a:pt x="5426346" y="6089336"/>
                  <a:pt x="5438292" y="6107255"/>
                </a:cubicBezTo>
                <a:lnTo>
                  <a:pt x="5456211" y="6098296"/>
                </a:lnTo>
                <a:cubicBezTo>
                  <a:pt x="5456211" y="6110242"/>
                  <a:pt x="5456211" y="6116214"/>
                  <a:pt x="5456211" y="6116214"/>
                </a:cubicBezTo>
                <a:lnTo>
                  <a:pt x="5447251" y="6125174"/>
                </a:lnTo>
                <a:cubicBezTo>
                  <a:pt x="5453226" y="6125174"/>
                  <a:pt x="5456211" y="6128161"/>
                  <a:pt x="5456211" y="6134132"/>
                </a:cubicBezTo>
                <a:lnTo>
                  <a:pt x="5465170" y="6134132"/>
                </a:lnTo>
                <a:cubicBezTo>
                  <a:pt x="5471143" y="6122188"/>
                  <a:pt x="5471143" y="6113228"/>
                  <a:pt x="5465170" y="6107255"/>
                </a:cubicBezTo>
                <a:cubicBezTo>
                  <a:pt x="5459197" y="6101282"/>
                  <a:pt x="5456211" y="6095310"/>
                  <a:pt x="5456211" y="6089336"/>
                </a:cubicBezTo>
                <a:cubicBezTo>
                  <a:pt x="5456211" y="6080377"/>
                  <a:pt x="5452851" y="6075618"/>
                  <a:pt x="5446132" y="6075057"/>
                </a:cubicBezTo>
                <a:close/>
                <a:moveTo>
                  <a:pt x="5841460" y="6071417"/>
                </a:moveTo>
                <a:cubicBezTo>
                  <a:pt x="5847434" y="6071417"/>
                  <a:pt x="5850420" y="6072910"/>
                  <a:pt x="5850420" y="6075897"/>
                </a:cubicBezTo>
                <a:cubicBezTo>
                  <a:pt x="5850420" y="6078884"/>
                  <a:pt x="5847434" y="6080377"/>
                  <a:pt x="5841460" y="6080377"/>
                </a:cubicBezTo>
                <a:close/>
                <a:moveTo>
                  <a:pt x="5778745" y="6071417"/>
                </a:moveTo>
                <a:lnTo>
                  <a:pt x="5787705" y="6089336"/>
                </a:lnTo>
                <a:cubicBezTo>
                  <a:pt x="5781731" y="6089336"/>
                  <a:pt x="5778745" y="6092323"/>
                  <a:pt x="5778745" y="6098296"/>
                </a:cubicBezTo>
                <a:lnTo>
                  <a:pt x="5769786" y="6116214"/>
                </a:lnTo>
                <a:cubicBezTo>
                  <a:pt x="5763814" y="6098296"/>
                  <a:pt x="5762320" y="6086350"/>
                  <a:pt x="5765306" y="6080377"/>
                </a:cubicBezTo>
                <a:cubicBezTo>
                  <a:pt x="5768292" y="6074404"/>
                  <a:pt x="5772772" y="6071417"/>
                  <a:pt x="5778745" y="6071417"/>
                </a:cubicBezTo>
                <a:close/>
                <a:moveTo>
                  <a:pt x="5751868" y="6062458"/>
                </a:moveTo>
                <a:cubicBezTo>
                  <a:pt x="5757840" y="6068431"/>
                  <a:pt x="5754854" y="6071417"/>
                  <a:pt x="5742908" y="6071417"/>
                </a:cubicBezTo>
                <a:cubicBezTo>
                  <a:pt x="5742908" y="6077391"/>
                  <a:pt x="5736934" y="6077391"/>
                  <a:pt x="5724990" y="6071417"/>
                </a:cubicBezTo>
                <a:cubicBezTo>
                  <a:pt x="5701098" y="6071417"/>
                  <a:pt x="5689152" y="6077391"/>
                  <a:pt x="5689152" y="6089336"/>
                </a:cubicBezTo>
                <a:cubicBezTo>
                  <a:pt x="5689152" y="6095310"/>
                  <a:pt x="5695126" y="6098296"/>
                  <a:pt x="5707071" y="6098296"/>
                </a:cubicBezTo>
                <a:lnTo>
                  <a:pt x="5698112" y="6107255"/>
                </a:lnTo>
                <a:lnTo>
                  <a:pt x="5689152" y="6107255"/>
                </a:lnTo>
                <a:cubicBezTo>
                  <a:pt x="5689152" y="6101282"/>
                  <a:pt x="5686166" y="6096803"/>
                  <a:pt x="5680194" y="6093816"/>
                </a:cubicBezTo>
                <a:cubicBezTo>
                  <a:pt x="5674220" y="6090830"/>
                  <a:pt x="5677208" y="6083363"/>
                  <a:pt x="5689152" y="6071417"/>
                </a:cubicBezTo>
                <a:close/>
                <a:moveTo>
                  <a:pt x="5581640" y="6062458"/>
                </a:moveTo>
                <a:lnTo>
                  <a:pt x="5626437" y="6062458"/>
                </a:lnTo>
                <a:lnTo>
                  <a:pt x="5599560" y="6080377"/>
                </a:lnTo>
                <a:cubicBezTo>
                  <a:pt x="5593586" y="6074404"/>
                  <a:pt x="5587614" y="6072910"/>
                  <a:pt x="5581640" y="6075897"/>
                </a:cubicBezTo>
                <a:cubicBezTo>
                  <a:pt x="5575668" y="6078884"/>
                  <a:pt x="5572682" y="6080377"/>
                  <a:pt x="5572682" y="6080377"/>
                </a:cubicBezTo>
                <a:cubicBezTo>
                  <a:pt x="5572682" y="6092323"/>
                  <a:pt x="5566709" y="6092323"/>
                  <a:pt x="5554763" y="6080377"/>
                </a:cubicBezTo>
                <a:cubicBezTo>
                  <a:pt x="5548790" y="6074404"/>
                  <a:pt x="5550284" y="6071417"/>
                  <a:pt x="5559243" y="6071417"/>
                </a:cubicBezTo>
                <a:cubicBezTo>
                  <a:pt x="5568202" y="6071417"/>
                  <a:pt x="5575668" y="6068431"/>
                  <a:pt x="5581640" y="6062458"/>
                </a:cubicBezTo>
                <a:close/>
                <a:moveTo>
                  <a:pt x="5680194" y="6053499"/>
                </a:moveTo>
                <a:lnTo>
                  <a:pt x="5698112" y="6053499"/>
                </a:lnTo>
                <a:cubicBezTo>
                  <a:pt x="5698112" y="6053499"/>
                  <a:pt x="5695126" y="6054992"/>
                  <a:pt x="5689152" y="6057978"/>
                </a:cubicBezTo>
                <a:cubicBezTo>
                  <a:pt x="5683180" y="6060965"/>
                  <a:pt x="5680194" y="6059472"/>
                  <a:pt x="5680194" y="6053499"/>
                </a:cubicBezTo>
                <a:close/>
                <a:moveTo>
                  <a:pt x="5285984" y="6049019"/>
                </a:moveTo>
                <a:cubicBezTo>
                  <a:pt x="5282997" y="6049019"/>
                  <a:pt x="5280012" y="6050512"/>
                  <a:pt x="5277026" y="6053499"/>
                </a:cubicBezTo>
                <a:lnTo>
                  <a:pt x="5285984" y="6053499"/>
                </a:lnTo>
                <a:lnTo>
                  <a:pt x="5294943" y="6053499"/>
                </a:lnTo>
                <a:cubicBezTo>
                  <a:pt x="5294943" y="6059472"/>
                  <a:pt x="5297930" y="6062458"/>
                  <a:pt x="5303903" y="6062458"/>
                </a:cubicBezTo>
                <a:cubicBezTo>
                  <a:pt x="5309876" y="6062458"/>
                  <a:pt x="5312862" y="6062458"/>
                  <a:pt x="5312862" y="6062458"/>
                </a:cubicBezTo>
                <a:cubicBezTo>
                  <a:pt x="5312862" y="6062458"/>
                  <a:pt x="5312862" y="6059472"/>
                  <a:pt x="5312862" y="6053499"/>
                </a:cubicBezTo>
                <a:lnTo>
                  <a:pt x="5294943" y="6053499"/>
                </a:lnTo>
                <a:cubicBezTo>
                  <a:pt x="5291957" y="6050512"/>
                  <a:pt x="5288970" y="6049019"/>
                  <a:pt x="5285984" y="6049019"/>
                </a:cubicBezTo>
                <a:close/>
                <a:moveTo>
                  <a:pt x="6110239" y="6044539"/>
                </a:moveTo>
                <a:lnTo>
                  <a:pt x="6110239" y="6053499"/>
                </a:lnTo>
                <a:cubicBezTo>
                  <a:pt x="6104266" y="6053499"/>
                  <a:pt x="6101280" y="6053499"/>
                  <a:pt x="6101280" y="6053499"/>
                </a:cubicBezTo>
                <a:cubicBezTo>
                  <a:pt x="6101280" y="6059472"/>
                  <a:pt x="6101280" y="6062458"/>
                  <a:pt x="6101280" y="6062458"/>
                </a:cubicBezTo>
                <a:lnTo>
                  <a:pt x="6092322" y="6053499"/>
                </a:lnTo>
                <a:close/>
                <a:moveTo>
                  <a:pt x="5805624" y="6044539"/>
                </a:moveTo>
                <a:lnTo>
                  <a:pt x="5814582" y="6053499"/>
                </a:lnTo>
                <a:cubicBezTo>
                  <a:pt x="5802638" y="6059472"/>
                  <a:pt x="5796664" y="6059472"/>
                  <a:pt x="5796664" y="6053499"/>
                </a:cubicBezTo>
                <a:cubicBezTo>
                  <a:pt x="5796664" y="6047527"/>
                  <a:pt x="5799650" y="6044539"/>
                  <a:pt x="5805624" y="6044539"/>
                </a:cubicBezTo>
                <a:close/>
                <a:moveTo>
                  <a:pt x="5724990" y="6044539"/>
                </a:moveTo>
                <a:cubicBezTo>
                  <a:pt x="5730963" y="6044539"/>
                  <a:pt x="5733948" y="6046034"/>
                  <a:pt x="5733948" y="6049019"/>
                </a:cubicBezTo>
                <a:cubicBezTo>
                  <a:pt x="5733948" y="6052007"/>
                  <a:pt x="5730963" y="6053499"/>
                  <a:pt x="5724990" y="6053499"/>
                </a:cubicBezTo>
                <a:cubicBezTo>
                  <a:pt x="5719017" y="6053499"/>
                  <a:pt x="5716031" y="6052007"/>
                  <a:pt x="5716031" y="6049019"/>
                </a:cubicBezTo>
                <a:cubicBezTo>
                  <a:pt x="5716031" y="6046034"/>
                  <a:pt x="5719017" y="6044539"/>
                  <a:pt x="5724990" y="6044539"/>
                </a:cubicBezTo>
                <a:close/>
                <a:moveTo>
                  <a:pt x="5431573" y="6040059"/>
                </a:moveTo>
                <a:cubicBezTo>
                  <a:pt x="5427093" y="6040059"/>
                  <a:pt x="5423360" y="6041554"/>
                  <a:pt x="5420374" y="6044539"/>
                </a:cubicBezTo>
                <a:lnTo>
                  <a:pt x="5438292" y="6053499"/>
                </a:lnTo>
                <a:cubicBezTo>
                  <a:pt x="5444266" y="6053499"/>
                  <a:pt x="5447251" y="6056485"/>
                  <a:pt x="5447251" y="6062458"/>
                </a:cubicBezTo>
                <a:lnTo>
                  <a:pt x="5456211" y="6062458"/>
                </a:lnTo>
                <a:cubicBezTo>
                  <a:pt x="5456211" y="6062458"/>
                  <a:pt x="5456211" y="6059472"/>
                  <a:pt x="5456211" y="6053499"/>
                </a:cubicBezTo>
                <a:cubicBezTo>
                  <a:pt x="5456211" y="6047527"/>
                  <a:pt x="5453226" y="6044539"/>
                  <a:pt x="5447251" y="6044539"/>
                </a:cubicBezTo>
                <a:cubicBezTo>
                  <a:pt x="5441280" y="6041554"/>
                  <a:pt x="5436053" y="6040059"/>
                  <a:pt x="5431573" y="6040059"/>
                </a:cubicBezTo>
                <a:close/>
                <a:moveTo>
                  <a:pt x="5957932" y="6035581"/>
                </a:moveTo>
                <a:cubicBezTo>
                  <a:pt x="5963905" y="6035581"/>
                  <a:pt x="5968385" y="6037074"/>
                  <a:pt x="5971371" y="6040059"/>
                </a:cubicBezTo>
                <a:cubicBezTo>
                  <a:pt x="5974357" y="6043047"/>
                  <a:pt x="5981824" y="6044539"/>
                  <a:pt x="5993768" y="6044539"/>
                </a:cubicBezTo>
                <a:lnTo>
                  <a:pt x="5948972" y="6053499"/>
                </a:lnTo>
                <a:cubicBezTo>
                  <a:pt x="5948972" y="6047527"/>
                  <a:pt x="5950466" y="6044539"/>
                  <a:pt x="5953452" y="6044539"/>
                </a:cubicBezTo>
                <a:cubicBezTo>
                  <a:pt x="5956438" y="6044539"/>
                  <a:pt x="5957932" y="6041554"/>
                  <a:pt x="5957932" y="6035581"/>
                </a:cubicBezTo>
                <a:close/>
                <a:moveTo>
                  <a:pt x="5483089" y="6035581"/>
                </a:moveTo>
                <a:cubicBezTo>
                  <a:pt x="5483089" y="6035581"/>
                  <a:pt x="5483089" y="6038567"/>
                  <a:pt x="5483089" y="6044539"/>
                </a:cubicBezTo>
                <a:cubicBezTo>
                  <a:pt x="5483089" y="6050512"/>
                  <a:pt x="5486074" y="6053499"/>
                  <a:pt x="5492048" y="6053499"/>
                </a:cubicBezTo>
                <a:lnTo>
                  <a:pt x="5492048" y="6044539"/>
                </a:lnTo>
                <a:cubicBezTo>
                  <a:pt x="5492048" y="6038567"/>
                  <a:pt x="5489062" y="6035581"/>
                  <a:pt x="5483089" y="6035581"/>
                </a:cubicBezTo>
                <a:close/>
                <a:moveTo>
                  <a:pt x="1747063" y="6035581"/>
                </a:moveTo>
                <a:cubicBezTo>
                  <a:pt x="1753036" y="6035581"/>
                  <a:pt x="1759009" y="6041554"/>
                  <a:pt x="1764982" y="6053499"/>
                </a:cubicBezTo>
                <a:cubicBezTo>
                  <a:pt x="1770955" y="6071417"/>
                  <a:pt x="1764982" y="6074404"/>
                  <a:pt x="1747063" y="6062458"/>
                </a:cubicBezTo>
                <a:cubicBezTo>
                  <a:pt x="1729144" y="6050512"/>
                  <a:pt x="1729144" y="6041554"/>
                  <a:pt x="1747063" y="6035581"/>
                </a:cubicBezTo>
                <a:close/>
                <a:moveTo>
                  <a:pt x="6083362" y="6026621"/>
                </a:moveTo>
                <a:cubicBezTo>
                  <a:pt x="6089336" y="6026621"/>
                  <a:pt x="6092322" y="6028114"/>
                  <a:pt x="6092322" y="6031101"/>
                </a:cubicBezTo>
                <a:cubicBezTo>
                  <a:pt x="6092322" y="6034088"/>
                  <a:pt x="6089336" y="6035581"/>
                  <a:pt x="6083362" y="6035581"/>
                </a:cubicBezTo>
                <a:cubicBezTo>
                  <a:pt x="6077388" y="6035581"/>
                  <a:pt x="6074402" y="6034088"/>
                  <a:pt x="6074402" y="6031101"/>
                </a:cubicBezTo>
                <a:cubicBezTo>
                  <a:pt x="6074402" y="6028114"/>
                  <a:pt x="6077388" y="6026621"/>
                  <a:pt x="6083362" y="6026621"/>
                </a:cubicBezTo>
                <a:close/>
                <a:moveTo>
                  <a:pt x="5747388" y="6026621"/>
                </a:moveTo>
                <a:cubicBezTo>
                  <a:pt x="5756348" y="6026621"/>
                  <a:pt x="5760828" y="6032595"/>
                  <a:pt x="5760828" y="6044539"/>
                </a:cubicBezTo>
                <a:lnTo>
                  <a:pt x="5751868" y="6053499"/>
                </a:lnTo>
                <a:cubicBezTo>
                  <a:pt x="5751868" y="6047527"/>
                  <a:pt x="5750374" y="6043047"/>
                  <a:pt x="5747388" y="6040059"/>
                </a:cubicBezTo>
                <a:cubicBezTo>
                  <a:pt x="5744402" y="6037074"/>
                  <a:pt x="5739923" y="6035581"/>
                  <a:pt x="5733948" y="6035581"/>
                </a:cubicBezTo>
                <a:lnTo>
                  <a:pt x="5724990" y="6035581"/>
                </a:lnTo>
                <a:cubicBezTo>
                  <a:pt x="5730963" y="6029608"/>
                  <a:pt x="5738428" y="6026621"/>
                  <a:pt x="5747388" y="6026621"/>
                </a:cubicBezTo>
                <a:close/>
                <a:moveTo>
                  <a:pt x="5509966" y="6026621"/>
                </a:moveTo>
                <a:cubicBezTo>
                  <a:pt x="5509966" y="6026621"/>
                  <a:pt x="5508474" y="6028114"/>
                  <a:pt x="5505488" y="6031101"/>
                </a:cubicBezTo>
                <a:cubicBezTo>
                  <a:pt x="5502500" y="6034088"/>
                  <a:pt x="5501008" y="6035581"/>
                  <a:pt x="5501008" y="6035581"/>
                </a:cubicBezTo>
                <a:cubicBezTo>
                  <a:pt x="5501008" y="6035581"/>
                  <a:pt x="5503994" y="6035581"/>
                  <a:pt x="5509966" y="6035581"/>
                </a:cubicBezTo>
                <a:cubicBezTo>
                  <a:pt x="5509966" y="6029608"/>
                  <a:pt x="5509966" y="6026621"/>
                  <a:pt x="5509966" y="6026621"/>
                </a:cubicBezTo>
                <a:close/>
                <a:moveTo>
                  <a:pt x="1527561" y="6026621"/>
                </a:moveTo>
                <a:cubicBezTo>
                  <a:pt x="1530546" y="6026621"/>
                  <a:pt x="1532039" y="6029608"/>
                  <a:pt x="1532039" y="6035581"/>
                </a:cubicBezTo>
                <a:cubicBezTo>
                  <a:pt x="1526066" y="6035581"/>
                  <a:pt x="1523081" y="6034088"/>
                  <a:pt x="1523081" y="6031101"/>
                </a:cubicBezTo>
                <a:cubicBezTo>
                  <a:pt x="1523081" y="6028114"/>
                  <a:pt x="1524573" y="6026621"/>
                  <a:pt x="1527561" y="6026621"/>
                </a:cubicBezTo>
                <a:close/>
                <a:moveTo>
                  <a:pt x="6029606" y="6017662"/>
                </a:moveTo>
                <a:cubicBezTo>
                  <a:pt x="6035579" y="6017662"/>
                  <a:pt x="6041551" y="6020649"/>
                  <a:pt x="6047525" y="6026621"/>
                </a:cubicBezTo>
                <a:lnTo>
                  <a:pt x="6047525" y="6035581"/>
                </a:lnTo>
                <a:cubicBezTo>
                  <a:pt x="6041551" y="6035581"/>
                  <a:pt x="6035579" y="6032595"/>
                  <a:pt x="6029606" y="6026621"/>
                </a:cubicBezTo>
                <a:close/>
                <a:moveTo>
                  <a:pt x="5626437" y="6017662"/>
                </a:moveTo>
                <a:cubicBezTo>
                  <a:pt x="5626437" y="6023635"/>
                  <a:pt x="5629424" y="6026621"/>
                  <a:pt x="5635397" y="6026621"/>
                </a:cubicBezTo>
                <a:cubicBezTo>
                  <a:pt x="5641370" y="6026621"/>
                  <a:pt x="5644356" y="6023635"/>
                  <a:pt x="5644356" y="6017662"/>
                </a:cubicBezTo>
                <a:cubicBezTo>
                  <a:pt x="5638383" y="6017662"/>
                  <a:pt x="5635397" y="6017662"/>
                  <a:pt x="5635397" y="6017662"/>
                </a:cubicBezTo>
                <a:close/>
                <a:moveTo>
                  <a:pt x="5888498" y="6013182"/>
                </a:moveTo>
                <a:cubicBezTo>
                  <a:pt x="5891484" y="6013182"/>
                  <a:pt x="5895217" y="6014676"/>
                  <a:pt x="5899696" y="6017662"/>
                </a:cubicBezTo>
                <a:cubicBezTo>
                  <a:pt x="5908656" y="6023635"/>
                  <a:pt x="5916122" y="6023635"/>
                  <a:pt x="5922094" y="6017662"/>
                </a:cubicBezTo>
                <a:cubicBezTo>
                  <a:pt x="5928068" y="6017662"/>
                  <a:pt x="5932548" y="6017662"/>
                  <a:pt x="5935534" y="6017662"/>
                </a:cubicBezTo>
                <a:cubicBezTo>
                  <a:pt x="5938519" y="6017662"/>
                  <a:pt x="5940014" y="6020649"/>
                  <a:pt x="5940014" y="6026621"/>
                </a:cubicBezTo>
                <a:cubicBezTo>
                  <a:pt x="5945986" y="6032595"/>
                  <a:pt x="5945986" y="6037074"/>
                  <a:pt x="5940014" y="6040059"/>
                </a:cubicBezTo>
                <a:cubicBezTo>
                  <a:pt x="5934039" y="6043047"/>
                  <a:pt x="5928068" y="6041554"/>
                  <a:pt x="5922094" y="6035581"/>
                </a:cubicBezTo>
                <a:lnTo>
                  <a:pt x="5895217" y="6035581"/>
                </a:lnTo>
                <a:lnTo>
                  <a:pt x="5886257" y="6035581"/>
                </a:lnTo>
                <a:cubicBezTo>
                  <a:pt x="5880284" y="6029608"/>
                  <a:pt x="5878791" y="6023635"/>
                  <a:pt x="5881778" y="6017662"/>
                </a:cubicBezTo>
                <a:cubicBezTo>
                  <a:pt x="5883271" y="6014676"/>
                  <a:pt x="5885510" y="6013182"/>
                  <a:pt x="5888498" y="6013182"/>
                </a:cubicBezTo>
                <a:close/>
                <a:moveTo>
                  <a:pt x="5796664" y="6008703"/>
                </a:moveTo>
                <a:lnTo>
                  <a:pt x="5805624" y="6008703"/>
                </a:lnTo>
                <a:cubicBezTo>
                  <a:pt x="5811597" y="6014676"/>
                  <a:pt x="5814582" y="6020649"/>
                  <a:pt x="5814582" y="6026621"/>
                </a:cubicBezTo>
                <a:lnTo>
                  <a:pt x="5778745" y="6035581"/>
                </a:lnTo>
                <a:lnTo>
                  <a:pt x="5787705" y="6026621"/>
                </a:lnTo>
                <a:cubicBezTo>
                  <a:pt x="5793678" y="6026621"/>
                  <a:pt x="5796664" y="6025128"/>
                  <a:pt x="5796664" y="6022142"/>
                </a:cubicBezTo>
                <a:cubicBezTo>
                  <a:pt x="5796664" y="6019156"/>
                  <a:pt x="5796664" y="6014676"/>
                  <a:pt x="5796664" y="6008703"/>
                </a:cubicBezTo>
                <a:close/>
                <a:moveTo>
                  <a:pt x="5707071" y="6008703"/>
                </a:moveTo>
                <a:cubicBezTo>
                  <a:pt x="5707071" y="6008703"/>
                  <a:pt x="5710057" y="6008703"/>
                  <a:pt x="5716031" y="6008703"/>
                </a:cubicBezTo>
                <a:lnTo>
                  <a:pt x="5724990" y="6017662"/>
                </a:lnTo>
                <a:lnTo>
                  <a:pt x="5707071" y="6017662"/>
                </a:lnTo>
                <a:cubicBezTo>
                  <a:pt x="5707071" y="6011689"/>
                  <a:pt x="5707071" y="6008703"/>
                  <a:pt x="5707071" y="6008703"/>
                </a:cubicBezTo>
                <a:close/>
                <a:moveTo>
                  <a:pt x="5572682" y="5999743"/>
                </a:moveTo>
                <a:lnTo>
                  <a:pt x="5572682" y="6008703"/>
                </a:lnTo>
                <a:cubicBezTo>
                  <a:pt x="5572682" y="6014676"/>
                  <a:pt x="5572682" y="6017662"/>
                  <a:pt x="5572682" y="6017662"/>
                </a:cubicBezTo>
                <a:lnTo>
                  <a:pt x="5581640" y="6008703"/>
                </a:lnTo>
                <a:cubicBezTo>
                  <a:pt x="5581640" y="6008703"/>
                  <a:pt x="5581640" y="6007210"/>
                  <a:pt x="5581640" y="6004223"/>
                </a:cubicBezTo>
                <a:cubicBezTo>
                  <a:pt x="5581640" y="6001237"/>
                  <a:pt x="5578654" y="5999743"/>
                  <a:pt x="5572682" y="5999743"/>
                </a:cubicBezTo>
                <a:close/>
                <a:moveTo>
                  <a:pt x="5518926" y="5999743"/>
                </a:moveTo>
                <a:cubicBezTo>
                  <a:pt x="5512952" y="6011689"/>
                  <a:pt x="5515940" y="6020649"/>
                  <a:pt x="5527886" y="6026621"/>
                </a:cubicBezTo>
                <a:cubicBezTo>
                  <a:pt x="5539831" y="6032595"/>
                  <a:pt x="5545804" y="6035581"/>
                  <a:pt x="5545804" y="6035581"/>
                </a:cubicBezTo>
                <a:lnTo>
                  <a:pt x="5545804" y="6026621"/>
                </a:lnTo>
                <a:cubicBezTo>
                  <a:pt x="5539831" y="6014676"/>
                  <a:pt x="5536844" y="6008703"/>
                  <a:pt x="5536844" y="6008703"/>
                </a:cubicBezTo>
                <a:close/>
                <a:moveTo>
                  <a:pt x="1345014" y="5993024"/>
                </a:moveTo>
                <a:cubicBezTo>
                  <a:pt x="1345761" y="5993024"/>
                  <a:pt x="1346881" y="5993770"/>
                  <a:pt x="1348374" y="5995263"/>
                </a:cubicBezTo>
                <a:cubicBezTo>
                  <a:pt x="1351361" y="5998250"/>
                  <a:pt x="1352854" y="6002730"/>
                  <a:pt x="1352854" y="6008703"/>
                </a:cubicBezTo>
                <a:cubicBezTo>
                  <a:pt x="1352854" y="6008703"/>
                  <a:pt x="1349868" y="6008703"/>
                  <a:pt x="1343895" y="6008703"/>
                </a:cubicBezTo>
                <a:cubicBezTo>
                  <a:pt x="1343895" y="6002730"/>
                  <a:pt x="1343895" y="5998250"/>
                  <a:pt x="1343895" y="5995263"/>
                </a:cubicBezTo>
                <a:cubicBezTo>
                  <a:pt x="1343895" y="5993770"/>
                  <a:pt x="1344268" y="5993024"/>
                  <a:pt x="1345014" y="5993024"/>
                </a:cubicBezTo>
                <a:close/>
                <a:moveTo>
                  <a:pt x="5984810" y="5990784"/>
                </a:moveTo>
                <a:lnTo>
                  <a:pt x="5993768" y="5990784"/>
                </a:lnTo>
                <a:cubicBezTo>
                  <a:pt x="5999742" y="5990784"/>
                  <a:pt x="6005714" y="5990784"/>
                  <a:pt x="6011688" y="5990784"/>
                </a:cubicBezTo>
                <a:cubicBezTo>
                  <a:pt x="6011688" y="5990784"/>
                  <a:pt x="6011688" y="5993770"/>
                  <a:pt x="6011688" y="5999743"/>
                </a:cubicBezTo>
                <a:cubicBezTo>
                  <a:pt x="6011688" y="6005716"/>
                  <a:pt x="6005714" y="6005716"/>
                  <a:pt x="5993768" y="5999743"/>
                </a:cubicBezTo>
                <a:close/>
                <a:moveTo>
                  <a:pt x="1782900" y="5990784"/>
                </a:moveTo>
                <a:cubicBezTo>
                  <a:pt x="1788872" y="5990784"/>
                  <a:pt x="1791859" y="5993770"/>
                  <a:pt x="1791859" y="5999743"/>
                </a:cubicBezTo>
                <a:cubicBezTo>
                  <a:pt x="1779913" y="5999743"/>
                  <a:pt x="1770955" y="5999743"/>
                  <a:pt x="1764982" y="5999743"/>
                </a:cubicBezTo>
                <a:close/>
                <a:moveTo>
                  <a:pt x="5957932" y="5981824"/>
                </a:moveTo>
                <a:lnTo>
                  <a:pt x="5966891" y="5990784"/>
                </a:lnTo>
                <a:cubicBezTo>
                  <a:pt x="5960918" y="5996757"/>
                  <a:pt x="5960918" y="6002730"/>
                  <a:pt x="5966891" y="6008703"/>
                </a:cubicBezTo>
                <a:lnTo>
                  <a:pt x="5966891" y="6017662"/>
                </a:lnTo>
                <a:lnTo>
                  <a:pt x="5948972" y="6008703"/>
                </a:lnTo>
                <a:cubicBezTo>
                  <a:pt x="5937028" y="5996757"/>
                  <a:pt x="5940014" y="5987798"/>
                  <a:pt x="5957932" y="5981824"/>
                </a:cubicBezTo>
                <a:close/>
                <a:moveTo>
                  <a:pt x="5850420" y="5981824"/>
                </a:moveTo>
                <a:cubicBezTo>
                  <a:pt x="5856394" y="5987798"/>
                  <a:pt x="5856394" y="5993770"/>
                  <a:pt x="5850420" y="5999743"/>
                </a:cubicBezTo>
                <a:cubicBezTo>
                  <a:pt x="5850420" y="6005716"/>
                  <a:pt x="5844446" y="6002730"/>
                  <a:pt x="5832502" y="5990784"/>
                </a:cubicBezTo>
                <a:close/>
                <a:moveTo>
                  <a:pt x="5590600" y="5981824"/>
                </a:moveTo>
                <a:lnTo>
                  <a:pt x="5590600" y="5999743"/>
                </a:lnTo>
                <a:lnTo>
                  <a:pt x="5608520" y="5990784"/>
                </a:lnTo>
                <a:cubicBezTo>
                  <a:pt x="5602545" y="5990784"/>
                  <a:pt x="5599560" y="5990784"/>
                  <a:pt x="5599560" y="5990784"/>
                </a:cubicBezTo>
                <a:cubicBezTo>
                  <a:pt x="5599560" y="5990784"/>
                  <a:pt x="5598066" y="5989291"/>
                  <a:pt x="5595080" y="5986304"/>
                </a:cubicBezTo>
                <a:cubicBezTo>
                  <a:pt x="5592094" y="5983318"/>
                  <a:pt x="5590600" y="5981824"/>
                  <a:pt x="5590600" y="5981824"/>
                </a:cubicBezTo>
                <a:close/>
                <a:moveTo>
                  <a:pt x="1702266" y="5981824"/>
                </a:moveTo>
                <a:lnTo>
                  <a:pt x="1711225" y="5981824"/>
                </a:lnTo>
                <a:cubicBezTo>
                  <a:pt x="1717198" y="5981824"/>
                  <a:pt x="1717198" y="5984811"/>
                  <a:pt x="1711225" y="5990784"/>
                </a:cubicBezTo>
                <a:cubicBezTo>
                  <a:pt x="1705252" y="5990784"/>
                  <a:pt x="1702266" y="5989291"/>
                  <a:pt x="1702266" y="5986304"/>
                </a:cubicBezTo>
                <a:cubicBezTo>
                  <a:pt x="1702266" y="5983318"/>
                  <a:pt x="1702266" y="5981824"/>
                  <a:pt x="1702266" y="5981824"/>
                </a:cubicBezTo>
                <a:close/>
                <a:moveTo>
                  <a:pt x="6226711" y="5963907"/>
                </a:moveTo>
                <a:cubicBezTo>
                  <a:pt x="6238656" y="5963907"/>
                  <a:pt x="6244630" y="5965399"/>
                  <a:pt x="6244630" y="5968385"/>
                </a:cubicBezTo>
                <a:cubicBezTo>
                  <a:pt x="6244630" y="5971372"/>
                  <a:pt x="6241642" y="5972865"/>
                  <a:pt x="6235670" y="5972865"/>
                </a:cubicBezTo>
                <a:cubicBezTo>
                  <a:pt x="6229696" y="5972865"/>
                  <a:pt x="6223725" y="5972865"/>
                  <a:pt x="6217751" y="5972865"/>
                </a:cubicBezTo>
                <a:close/>
                <a:moveTo>
                  <a:pt x="5644356" y="5963907"/>
                </a:moveTo>
                <a:cubicBezTo>
                  <a:pt x="5644356" y="5963907"/>
                  <a:pt x="5642863" y="5965399"/>
                  <a:pt x="5639877" y="5968385"/>
                </a:cubicBezTo>
                <a:cubicBezTo>
                  <a:pt x="5636891" y="5971372"/>
                  <a:pt x="5635397" y="5975852"/>
                  <a:pt x="5635397" y="5981824"/>
                </a:cubicBezTo>
                <a:lnTo>
                  <a:pt x="5626437" y="5990784"/>
                </a:lnTo>
                <a:lnTo>
                  <a:pt x="5644356" y="5981824"/>
                </a:lnTo>
                <a:cubicBezTo>
                  <a:pt x="5650330" y="5975852"/>
                  <a:pt x="5650330" y="5969880"/>
                  <a:pt x="5644356" y="5963907"/>
                </a:cubicBezTo>
                <a:close/>
                <a:moveTo>
                  <a:pt x="1644031" y="5963907"/>
                </a:moveTo>
                <a:cubicBezTo>
                  <a:pt x="1647017" y="5963907"/>
                  <a:pt x="1648511" y="5966892"/>
                  <a:pt x="1648511" y="5972865"/>
                </a:cubicBezTo>
                <a:lnTo>
                  <a:pt x="1639551" y="5972865"/>
                </a:lnTo>
                <a:cubicBezTo>
                  <a:pt x="1639551" y="5966892"/>
                  <a:pt x="1641044" y="5963907"/>
                  <a:pt x="1644031" y="5963907"/>
                </a:cubicBezTo>
                <a:close/>
                <a:moveTo>
                  <a:pt x="1773940" y="5950467"/>
                </a:moveTo>
                <a:lnTo>
                  <a:pt x="1777525" y="5954947"/>
                </a:lnTo>
                <a:lnTo>
                  <a:pt x="1773940" y="5954947"/>
                </a:lnTo>
                <a:close/>
                <a:moveTo>
                  <a:pt x="5923724" y="5950060"/>
                </a:moveTo>
                <a:lnTo>
                  <a:pt x="5926574" y="5950467"/>
                </a:lnTo>
                <a:cubicBezTo>
                  <a:pt x="5929560" y="5953454"/>
                  <a:pt x="5931054" y="5954947"/>
                  <a:pt x="5931054" y="5954947"/>
                </a:cubicBezTo>
                <a:close/>
                <a:moveTo>
                  <a:pt x="5724990" y="5945988"/>
                </a:moveTo>
                <a:cubicBezTo>
                  <a:pt x="5724990" y="5945988"/>
                  <a:pt x="5723496" y="5947481"/>
                  <a:pt x="5720510" y="5950467"/>
                </a:cubicBezTo>
                <a:cubicBezTo>
                  <a:pt x="5717524" y="5953454"/>
                  <a:pt x="5719017" y="5957934"/>
                  <a:pt x="5724990" y="5963907"/>
                </a:cubicBezTo>
                <a:cubicBezTo>
                  <a:pt x="5724990" y="5957934"/>
                  <a:pt x="5724990" y="5954947"/>
                  <a:pt x="5724990" y="5954947"/>
                </a:cubicBezTo>
                <a:cubicBezTo>
                  <a:pt x="5724990" y="5954947"/>
                  <a:pt x="5727976" y="5951961"/>
                  <a:pt x="5733948" y="5945988"/>
                </a:cubicBezTo>
                <a:lnTo>
                  <a:pt x="5732269" y="5945988"/>
                </a:lnTo>
                <a:cubicBezTo>
                  <a:pt x="5730403" y="5945988"/>
                  <a:pt x="5727977" y="5945988"/>
                  <a:pt x="5724990" y="5945988"/>
                </a:cubicBezTo>
                <a:close/>
                <a:moveTo>
                  <a:pt x="1684348" y="5945988"/>
                </a:moveTo>
                <a:lnTo>
                  <a:pt x="1693306" y="5945988"/>
                </a:lnTo>
                <a:lnTo>
                  <a:pt x="1693306" y="5954947"/>
                </a:lnTo>
                <a:cubicBezTo>
                  <a:pt x="1693306" y="5954947"/>
                  <a:pt x="1690320" y="5951961"/>
                  <a:pt x="1684348" y="5945988"/>
                </a:cubicBezTo>
                <a:close/>
                <a:moveTo>
                  <a:pt x="5904176" y="5937028"/>
                </a:moveTo>
                <a:lnTo>
                  <a:pt x="5923724" y="5950060"/>
                </a:lnTo>
                <a:lnTo>
                  <a:pt x="5918734" y="5949347"/>
                </a:lnTo>
                <a:cubicBezTo>
                  <a:pt x="5915000" y="5950095"/>
                  <a:pt x="5910148" y="5951961"/>
                  <a:pt x="5904176" y="5954947"/>
                </a:cubicBezTo>
                <a:cubicBezTo>
                  <a:pt x="5892231" y="5960919"/>
                  <a:pt x="5883271" y="5966892"/>
                  <a:pt x="5877298" y="5972865"/>
                </a:cubicBezTo>
                <a:lnTo>
                  <a:pt x="5859379" y="5972865"/>
                </a:lnTo>
                <a:cubicBezTo>
                  <a:pt x="5859379" y="5954947"/>
                  <a:pt x="5868338" y="5948974"/>
                  <a:pt x="5886257" y="5954947"/>
                </a:cubicBezTo>
                <a:cubicBezTo>
                  <a:pt x="5892231" y="5954947"/>
                  <a:pt x="5895217" y="5951961"/>
                  <a:pt x="5895217" y="5945988"/>
                </a:cubicBezTo>
                <a:close/>
                <a:moveTo>
                  <a:pt x="5635397" y="5937028"/>
                </a:moveTo>
                <a:cubicBezTo>
                  <a:pt x="5617478" y="5937028"/>
                  <a:pt x="5608520" y="5940015"/>
                  <a:pt x="5608520" y="5945988"/>
                </a:cubicBezTo>
                <a:cubicBezTo>
                  <a:pt x="5608520" y="5945988"/>
                  <a:pt x="5612998" y="5947481"/>
                  <a:pt x="5621958" y="5950467"/>
                </a:cubicBezTo>
                <a:cubicBezTo>
                  <a:pt x="5630917" y="5953454"/>
                  <a:pt x="5638383" y="5951961"/>
                  <a:pt x="5644356" y="5945988"/>
                </a:cubicBezTo>
                <a:close/>
                <a:moveTo>
                  <a:pt x="1287899" y="5932549"/>
                </a:moveTo>
                <a:cubicBezTo>
                  <a:pt x="1289392" y="5932549"/>
                  <a:pt x="1290138" y="5934042"/>
                  <a:pt x="1290138" y="5937028"/>
                </a:cubicBezTo>
                <a:cubicBezTo>
                  <a:pt x="1296111" y="5943001"/>
                  <a:pt x="1297604" y="5945988"/>
                  <a:pt x="1294618" y="5945988"/>
                </a:cubicBezTo>
                <a:cubicBezTo>
                  <a:pt x="1291631" y="5945988"/>
                  <a:pt x="1290138" y="5948974"/>
                  <a:pt x="1290138" y="5954947"/>
                </a:cubicBezTo>
                <a:cubicBezTo>
                  <a:pt x="1290138" y="5954947"/>
                  <a:pt x="1287152" y="5954947"/>
                  <a:pt x="1281179" y="5954947"/>
                </a:cubicBezTo>
                <a:lnTo>
                  <a:pt x="1281179" y="5937028"/>
                </a:lnTo>
                <a:cubicBezTo>
                  <a:pt x="1284165" y="5934042"/>
                  <a:pt x="1286406" y="5932549"/>
                  <a:pt x="1287899" y="5932549"/>
                </a:cubicBezTo>
                <a:close/>
                <a:moveTo>
                  <a:pt x="1722425" y="5930308"/>
                </a:moveTo>
                <a:cubicBezTo>
                  <a:pt x="1723917" y="5930308"/>
                  <a:pt x="1726158" y="5931056"/>
                  <a:pt x="1729144" y="5932549"/>
                </a:cubicBezTo>
                <a:cubicBezTo>
                  <a:pt x="1735117" y="5935535"/>
                  <a:pt x="1738103" y="5937028"/>
                  <a:pt x="1738103" y="5937028"/>
                </a:cubicBezTo>
                <a:cubicBezTo>
                  <a:pt x="1738103" y="5937028"/>
                  <a:pt x="1735117" y="5937028"/>
                  <a:pt x="1729144" y="5937028"/>
                </a:cubicBezTo>
                <a:cubicBezTo>
                  <a:pt x="1723171" y="5937028"/>
                  <a:pt x="1720185" y="5935535"/>
                  <a:pt x="1720185" y="5932549"/>
                </a:cubicBezTo>
                <a:cubicBezTo>
                  <a:pt x="1720185" y="5931056"/>
                  <a:pt x="1720932" y="5930308"/>
                  <a:pt x="1722425" y="5930308"/>
                </a:cubicBezTo>
                <a:close/>
                <a:moveTo>
                  <a:pt x="5554763" y="5919110"/>
                </a:moveTo>
                <a:lnTo>
                  <a:pt x="5563723" y="5928069"/>
                </a:lnTo>
                <a:lnTo>
                  <a:pt x="5572682" y="5919110"/>
                </a:lnTo>
                <a:cubicBezTo>
                  <a:pt x="5566709" y="5919110"/>
                  <a:pt x="5560737" y="5919110"/>
                  <a:pt x="5554763" y="5919110"/>
                </a:cubicBezTo>
                <a:close/>
                <a:moveTo>
                  <a:pt x="6468612" y="5901191"/>
                </a:moveTo>
                <a:cubicBezTo>
                  <a:pt x="6474585" y="5901191"/>
                  <a:pt x="6477570" y="5904177"/>
                  <a:pt x="6477570" y="5910150"/>
                </a:cubicBezTo>
                <a:cubicBezTo>
                  <a:pt x="6471598" y="5910150"/>
                  <a:pt x="6468612" y="5910150"/>
                  <a:pt x="6468612" y="5910150"/>
                </a:cubicBezTo>
                <a:cubicBezTo>
                  <a:pt x="6462638" y="5904177"/>
                  <a:pt x="6462638" y="5901191"/>
                  <a:pt x="6468612" y="5901191"/>
                </a:cubicBezTo>
                <a:close/>
                <a:moveTo>
                  <a:pt x="5724990" y="5901191"/>
                </a:moveTo>
                <a:lnTo>
                  <a:pt x="5716031" y="5910150"/>
                </a:lnTo>
                <a:cubicBezTo>
                  <a:pt x="5710057" y="5916123"/>
                  <a:pt x="5704085" y="5919110"/>
                  <a:pt x="5698112" y="5919110"/>
                </a:cubicBezTo>
                <a:lnTo>
                  <a:pt x="5698112" y="5937028"/>
                </a:lnTo>
                <a:cubicBezTo>
                  <a:pt x="5704085" y="5937028"/>
                  <a:pt x="5714537" y="5937028"/>
                  <a:pt x="5729470" y="5937028"/>
                </a:cubicBezTo>
                <a:cubicBezTo>
                  <a:pt x="5744402" y="5937028"/>
                  <a:pt x="5751868" y="5934042"/>
                  <a:pt x="5751868" y="5928069"/>
                </a:cubicBezTo>
                <a:lnTo>
                  <a:pt x="5742908" y="5910150"/>
                </a:lnTo>
                <a:cubicBezTo>
                  <a:pt x="5736934" y="5910150"/>
                  <a:pt x="5730963" y="5907164"/>
                  <a:pt x="5724990" y="5901191"/>
                </a:cubicBezTo>
                <a:close/>
                <a:moveTo>
                  <a:pt x="5680194" y="5901191"/>
                </a:moveTo>
                <a:lnTo>
                  <a:pt x="5671234" y="5910150"/>
                </a:lnTo>
                <a:cubicBezTo>
                  <a:pt x="5677208" y="5916123"/>
                  <a:pt x="5683180" y="5916123"/>
                  <a:pt x="5689152" y="5910150"/>
                </a:cubicBezTo>
                <a:cubicBezTo>
                  <a:pt x="5689152" y="5910150"/>
                  <a:pt x="5686166" y="5907164"/>
                  <a:pt x="5680194" y="5901191"/>
                </a:cubicBezTo>
                <a:close/>
                <a:moveTo>
                  <a:pt x="1827697" y="5901191"/>
                </a:moveTo>
                <a:cubicBezTo>
                  <a:pt x="1821724" y="5901191"/>
                  <a:pt x="1818737" y="5904177"/>
                  <a:pt x="1818737" y="5910150"/>
                </a:cubicBezTo>
                <a:lnTo>
                  <a:pt x="1827697" y="5910150"/>
                </a:lnTo>
                <a:lnTo>
                  <a:pt x="1845614" y="5910150"/>
                </a:lnTo>
                <a:close/>
                <a:moveTo>
                  <a:pt x="1317017" y="5901191"/>
                </a:moveTo>
                <a:cubicBezTo>
                  <a:pt x="1317017" y="5901191"/>
                  <a:pt x="1318510" y="5902684"/>
                  <a:pt x="1321496" y="5905670"/>
                </a:cubicBezTo>
                <a:cubicBezTo>
                  <a:pt x="1324482" y="5908657"/>
                  <a:pt x="1325976" y="5910150"/>
                  <a:pt x="1325976" y="5910150"/>
                </a:cubicBezTo>
                <a:cubicBezTo>
                  <a:pt x="1325976" y="5910150"/>
                  <a:pt x="1324482" y="5910150"/>
                  <a:pt x="1321496" y="5910150"/>
                </a:cubicBezTo>
                <a:cubicBezTo>
                  <a:pt x="1318510" y="5910150"/>
                  <a:pt x="1317017" y="5907164"/>
                  <a:pt x="1317017" y="5901191"/>
                </a:cubicBezTo>
                <a:close/>
                <a:moveTo>
                  <a:pt x="5886257" y="5892231"/>
                </a:moveTo>
                <a:lnTo>
                  <a:pt x="5895217" y="5892231"/>
                </a:lnTo>
                <a:lnTo>
                  <a:pt x="5886257" y="5901191"/>
                </a:lnTo>
                <a:cubicBezTo>
                  <a:pt x="5880284" y="5901191"/>
                  <a:pt x="5880284" y="5898205"/>
                  <a:pt x="5886257" y="5892231"/>
                </a:cubicBezTo>
                <a:close/>
                <a:moveTo>
                  <a:pt x="1666429" y="5892231"/>
                </a:moveTo>
                <a:lnTo>
                  <a:pt x="1675389" y="5901191"/>
                </a:lnTo>
                <a:cubicBezTo>
                  <a:pt x="1669416" y="5913137"/>
                  <a:pt x="1663443" y="5916123"/>
                  <a:pt x="1657470" y="5910150"/>
                </a:cubicBezTo>
                <a:cubicBezTo>
                  <a:pt x="1657470" y="5904177"/>
                  <a:pt x="1654483" y="5901191"/>
                  <a:pt x="1648511" y="5901191"/>
                </a:cubicBezTo>
                <a:lnTo>
                  <a:pt x="1639551" y="5901191"/>
                </a:lnTo>
                <a:cubicBezTo>
                  <a:pt x="1645524" y="5895218"/>
                  <a:pt x="1654483" y="5892231"/>
                  <a:pt x="1666429" y="5892231"/>
                </a:cubicBezTo>
                <a:close/>
                <a:moveTo>
                  <a:pt x="1415569" y="5892231"/>
                </a:moveTo>
                <a:lnTo>
                  <a:pt x="1433488" y="5892231"/>
                </a:lnTo>
                <a:lnTo>
                  <a:pt x="1424528" y="5901191"/>
                </a:lnTo>
                <a:cubicBezTo>
                  <a:pt x="1418555" y="5895218"/>
                  <a:pt x="1415569" y="5892231"/>
                  <a:pt x="1415569" y="5892231"/>
                </a:cubicBezTo>
                <a:close/>
                <a:moveTo>
                  <a:pt x="1245342" y="5892231"/>
                </a:moveTo>
                <a:lnTo>
                  <a:pt x="1245342" y="5910150"/>
                </a:lnTo>
                <a:cubicBezTo>
                  <a:pt x="1245342" y="5910150"/>
                  <a:pt x="1242356" y="5907164"/>
                  <a:pt x="1236383" y="5901191"/>
                </a:cubicBezTo>
                <a:close/>
                <a:moveTo>
                  <a:pt x="6473090" y="5874312"/>
                </a:moveTo>
                <a:cubicBezTo>
                  <a:pt x="6476076" y="5874312"/>
                  <a:pt x="6477570" y="5877300"/>
                  <a:pt x="6477570" y="5883272"/>
                </a:cubicBezTo>
                <a:lnTo>
                  <a:pt x="6468612" y="5892231"/>
                </a:lnTo>
                <a:lnTo>
                  <a:pt x="6468612" y="5883272"/>
                </a:lnTo>
                <a:cubicBezTo>
                  <a:pt x="6468612" y="5877300"/>
                  <a:pt x="6470105" y="5874312"/>
                  <a:pt x="6473090" y="5874312"/>
                </a:cubicBezTo>
                <a:close/>
                <a:moveTo>
                  <a:pt x="1388691" y="5874312"/>
                </a:moveTo>
                <a:lnTo>
                  <a:pt x="1397650" y="5883272"/>
                </a:lnTo>
                <a:cubicBezTo>
                  <a:pt x="1391677" y="5895218"/>
                  <a:pt x="1388691" y="5895218"/>
                  <a:pt x="1388691" y="5883272"/>
                </a:cubicBezTo>
                <a:cubicBezTo>
                  <a:pt x="1388691" y="5877300"/>
                  <a:pt x="1388691" y="5874312"/>
                  <a:pt x="1388691" y="5874312"/>
                </a:cubicBezTo>
                <a:close/>
                <a:moveTo>
                  <a:pt x="5724990" y="5865354"/>
                </a:moveTo>
                <a:lnTo>
                  <a:pt x="5724990" y="5874312"/>
                </a:lnTo>
                <a:cubicBezTo>
                  <a:pt x="5730963" y="5874312"/>
                  <a:pt x="5732456" y="5872820"/>
                  <a:pt x="5729470" y="5869834"/>
                </a:cubicBezTo>
                <a:cubicBezTo>
                  <a:pt x="5726484" y="5866848"/>
                  <a:pt x="5724990" y="5865354"/>
                  <a:pt x="5724990" y="5865354"/>
                </a:cubicBezTo>
                <a:close/>
                <a:moveTo>
                  <a:pt x="5671234" y="5865354"/>
                </a:moveTo>
                <a:cubicBezTo>
                  <a:pt x="5665260" y="5865354"/>
                  <a:pt x="5660780" y="5866848"/>
                  <a:pt x="5657794" y="5869834"/>
                </a:cubicBezTo>
                <a:cubicBezTo>
                  <a:pt x="5654808" y="5872820"/>
                  <a:pt x="5653316" y="5874312"/>
                  <a:pt x="5653316" y="5874312"/>
                </a:cubicBezTo>
                <a:cubicBezTo>
                  <a:pt x="5659288" y="5874312"/>
                  <a:pt x="5662274" y="5874312"/>
                  <a:pt x="5662274" y="5874312"/>
                </a:cubicBezTo>
                <a:cubicBezTo>
                  <a:pt x="5668248" y="5874312"/>
                  <a:pt x="5671234" y="5872820"/>
                  <a:pt x="5671234" y="5869834"/>
                </a:cubicBezTo>
                <a:cubicBezTo>
                  <a:pt x="5671234" y="5866848"/>
                  <a:pt x="5671234" y="5865354"/>
                  <a:pt x="5671234" y="5865354"/>
                </a:cubicBezTo>
                <a:close/>
                <a:moveTo>
                  <a:pt x="5612998" y="5865354"/>
                </a:moveTo>
                <a:cubicBezTo>
                  <a:pt x="5604040" y="5865354"/>
                  <a:pt x="5596574" y="5868341"/>
                  <a:pt x="5590600" y="5874312"/>
                </a:cubicBezTo>
                <a:lnTo>
                  <a:pt x="5608520" y="5874312"/>
                </a:lnTo>
                <a:cubicBezTo>
                  <a:pt x="5620464" y="5868341"/>
                  <a:pt x="5621958" y="5865354"/>
                  <a:pt x="5612998" y="5865354"/>
                </a:cubicBezTo>
                <a:close/>
                <a:moveTo>
                  <a:pt x="1652990" y="5856395"/>
                </a:moveTo>
                <a:cubicBezTo>
                  <a:pt x="1655977" y="5856395"/>
                  <a:pt x="1657470" y="5859381"/>
                  <a:pt x="1657470" y="5865354"/>
                </a:cubicBezTo>
                <a:cubicBezTo>
                  <a:pt x="1657470" y="5877300"/>
                  <a:pt x="1657470" y="5883272"/>
                  <a:pt x="1657470" y="5883272"/>
                </a:cubicBezTo>
                <a:cubicBezTo>
                  <a:pt x="1651497" y="5883272"/>
                  <a:pt x="1647017" y="5883272"/>
                  <a:pt x="1644031" y="5883272"/>
                </a:cubicBezTo>
                <a:cubicBezTo>
                  <a:pt x="1641044" y="5883272"/>
                  <a:pt x="1639551" y="5880287"/>
                  <a:pt x="1639551" y="5874312"/>
                </a:cubicBezTo>
                <a:cubicBezTo>
                  <a:pt x="1645524" y="5862368"/>
                  <a:pt x="1650004" y="5856395"/>
                  <a:pt x="1652990" y="5856395"/>
                </a:cubicBezTo>
                <a:close/>
                <a:moveTo>
                  <a:pt x="6047525" y="5847435"/>
                </a:moveTo>
                <a:lnTo>
                  <a:pt x="6047525" y="5865354"/>
                </a:lnTo>
                <a:cubicBezTo>
                  <a:pt x="6035579" y="5865354"/>
                  <a:pt x="6026620" y="5865354"/>
                  <a:pt x="6020646" y="5865354"/>
                </a:cubicBezTo>
                <a:cubicBezTo>
                  <a:pt x="6020646" y="5865354"/>
                  <a:pt x="6026620" y="5862368"/>
                  <a:pt x="6038565" y="5856395"/>
                </a:cubicBezTo>
                <a:cubicBezTo>
                  <a:pt x="6044538" y="5856395"/>
                  <a:pt x="6047525" y="5853409"/>
                  <a:pt x="6047525" y="5847435"/>
                </a:cubicBezTo>
                <a:close/>
                <a:moveTo>
                  <a:pt x="5836982" y="5847435"/>
                </a:moveTo>
                <a:cubicBezTo>
                  <a:pt x="5833994" y="5847435"/>
                  <a:pt x="5832502" y="5850422"/>
                  <a:pt x="5832502" y="5856395"/>
                </a:cubicBezTo>
                <a:cubicBezTo>
                  <a:pt x="5832502" y="5862368"/>
                  <a:pt x="5832502" y="5865354"/>
                  <a:pt x="5832502" y="5865354"/>
                </a:cubicBezTo>
                <a:cubicBezTo>
                  <a:pt x="5832502" y="5865354"/>
                  <a:pt x="5833994" y="5862368"/>
                  <a:pt x="5836982" y="5856395"/>
                </a:cubicBezTo>
                <a:cubicBezTo>
                  <a:pt x="5839968" y="5850422"/>
                  <a:pt x="5839968" y="5847435"/>
                  <a:pt x="5836982" y="5847435"/>
                </a:cubicBezTo>
                <a:close/>
                <a:moveTo>
                  <a:pt x="1312537" y="5844636"/>
                </a:moveTo>
                <a:cubicBezTo>
                  <a:pt x="1314030" y="5845009"/>
                  <a:pt x="1315523" y="5845942"/>
                  <a:pt x="1317017" y="5847435"/>
                </a:cubicBezTo>
                <a:lnTo>
                  <a:pt x="1299098" y="5865354"/>
                </a:lnTo>
                <a:lnTo>
                  <a:pt x="1299098" y="5856395"/>
                </a:lnTo>
                <a:cubicBezTo>
                  <a:pt x="1303577" y="5847435"/>
                  <a:pt x="1308057" y="5843516"/>
                  <a:pt x="1312537" y="5844636"/>
                </a:cubicBezTo>
                <a:close/>
                <a:moveTo>
                  <a:pt x="1460365" y="5838476"/>
                </a:moveTo>
                <a:lnTo>
                  <a:pt x="1469324" y="5838476"/>
                </a:lnTo>
                <a:lnTo>
                  <a:pt x="1469324" y="5847435"/>
                </a:lnTo>
                <a:close/>
                <a:moveTo>
                  <a:pt x="5975850" y="5829516"/>
                </a:moveTo>
                <a:cubicBezTo>
                  <a:pt x="5975850" y="5835490"/>
                  <a:pt x="5972864" y="5838476"/>
                  <a:pt x="5966891" y="5838476"/>
                </a:cubicBezTo>
                <a:cubicBezTo>
                  <a:pt x="5960918" y="5838476"/>
                  <a:pt x="5957932" y="5839969"/>
                  <a:pt x="5957932" y="5842956"/>
                </a:cubicBezTo>
                <a:cubicBezTo>
                  <a:pt x="5957932" y="5845942"/>
                  <a:pt x="5960918" y="5847435"/>
                  <a:pt x="5966891" y="5847435"/>
                </a:cubicBezTo>
                <a:lnTo>
                  <a:pt x="5984810" y="5838476"/>
                </a:lnTo>
                <a:cubicBezTo>
                  <a:pt x="5990782" y="5838476"/>
                  <a:pt x="5993768" y="5835490"/>
                  <a:pt x="5993768" y="5829516"/>
                </a:cubicBezTo>
                <a:close/>
                <a:moveTo>
                  <a:pt x="6029606" y="5820557"/>
                </a:moveTo>
                <a:cubicBezTo>
                  <a:pt x="6035579" y="5820557"/>
                  <a:pt x="6038565" y="5822051"/>
                  <a:pt x="6038565" y="5825037"/>
                </a:cubicBezTo>
                <a:cubicBezTo>
                  <a:pt x="6038565" y="5828023"/>
                  <a:pt x="6035579" y="5829516"/>
                  <a:pt x="6029606" y="5829516"/>
                </a:cubicBezTo>
                <a:cubicBezTo>
                  <a:pt x="6023632" y="5829516"/>
                  <a:pt x="6020646" y="5829516"/>
                  <a:pt x="6020646" y="5829516"/>
                </a:cubicBezTo>
                <a:cubicBezTo>
                  <a:pt x="6020646" y="5829516"/>
                  <a:pt x="6023632" y="5826530"/>
                  <a:pt x="6029606" y="5820557"/>
                </a:cubicBezTo>
                <a:close/>
                <a:moveTo>
                  <a:pt x="1603713" y="5820557"/>
                </a:moveTo>
                <a:lnTo>
                  <a:pt x="1621632" y="5829516"/>
                </a:lnTo>
                <a:lnTo>
                  <a:pt x="1612673" y="5838476"/>
                </a:lnTo>
                <a:cubicBezTo>
                  <a:pt x="1612673" y="5844449"/>
                  <a:pt x="1609686" y="5845942"/>
                  <a:pt x="1603713" y="5842956"/>
                </a:cubicBezTo>
                <a:cubicBezTo>
                  <a:pt x="1597740" y="5839969"/>
                  <a:pt x="1594755" y="5835490"/>
                  <a:pt x="1594755" y="5829516"/>
                </a:cubicBezTo>
                <a:cubicBezTo>
                  <a:pt x="1594755" y="5823544"/>
                  <a:pt x="1597740" y="5820557"/>
                  <a:pt x="1603713" y="5820557"/>
                </a:cubicBezTo>
                <a:close/>
                <a:moveTo>
                  <a:pt x="1487243" y="5820557"/>
                </a:moveTo>
                <a:cubicBezTo>
                  <a:pt x="1487243" y="5820557"/>
                  <a:pt x="1487243" y="5822051"/>
                  <a:pt x="1487243" y="5825037"/>
                </a:cubicBezTo>
                <a:cubicBezTo>
                  <a:pt x="1487243" y="5828023"/>
                  <a:pt x="1484257" y="5829516"/>
                  <a:pt x="1478284" y="5829516"/>
                </a:cubicBezTo>
                <a:cubicBezTo>
                  <a:pt x="1478284" y="5829516"/>
                  <a:pt x="1478284" y="5828023"/>
                  <a:pt x="1478284" y="5825037"/>
                </a:cubicBezTo>
                <a:cubicBezTo>
                  <a:pt x="1478284" y="5822051"/>
                  <a:pt x="1481270" y="5820557"/>
                  <a:pt x="1487243" y="5820557"/>
                </a:cubicBezTo>
                <a:close/>
                <a:moveTo>
                  <a:pt x="1424528" y="5811598"/>
                </a:moveTo>
                <a:lnTo>
                  <a:pt x="1442446" y="5820557"/>
                </a:lnTo>
                <a:cubicBezTo>
                  <a:pt x="1436474" y="5820557"/>
                  <a:pt x="1430501" y="5820557"/>
                  <a:pt x="1424528" y="5820557"/>
                </a:cubicBezTo>
                <a:cubicBezTo>
                  <a:pt x="1418555" y="5820557"/>
                  <a:pt x="1418555" y="5817571"/>
                  <a:pt x="1424528" y="5811598"/>
                </a:cubicBezTo>
                <a:close/>
                <a:moveTo>
                  <a:pt x="6119199" y="5802638"/>
                </a:moveTo>
                <a:lnTo>
                  <a:pt x="6128158" y="5811598"/>
                </a:lnTo>
                <a:lnTo>
                  <a:pt x="6101280" y="5811598"/>
                </a:lnTo>
                <a:cubicBezTo>
                  <a:pt x="6101280" y="5805625"/>
                  <a:pt x="6107253" y="5802638"/>
                  <a:pt x="6119199" y="5802638"/>
                </a:cubicBezTo>
                <a:close/>
                <a:moveTo>
                  <a:pt x="6190873" y="5793680"/>
                </a:moveTo>
                <a:lnTo>
                  <a:pt x="6199832" y="5802638"/>
                </a:lnTo>
                <a:lnTo>
                  <a:pt x="6181914" y="5811598"/>
                </a:lnTo>
                <a:cubicBezTo>
                  <a:pt x="6187888" y="5805625"/>
                  <a:pt x="6190873" y="5802638"/>
                  <a:pt x="6190873" y="5802638"/>
                </a:cubicBezTo>
                <a:cubicBezTo>
                  <a:pt x="6184900" y="5796665"/>
                  <a:pt x="6184900" y="5793680"/>
                  <a:pt x="6190873" y="5793680"/>
                </a:cubicBezTo>
                <a:close/>
                <a:moveTo>
                  <a:pt x="6083362" y="5793680"/>
                </a:moveTo>
                <a:cubicBezTo>
                  <a:pt x="6089336" y="5793680"/>
                  <a:pt x="6092322" y="5793680"/>
                  <a:pt x="6092322" y="5793680"/>
                </a:cubicBezTo>
                <a:cubicBezTo>
                  <a:pt x="6092322" y="5799653"/>
                  <a:pt x="6090828" y="5802638"/>
                  <a:pt x="6087842" y="5802638"/>
                </a:cubicBezTo>
                <a:cubicBezTo>
                  <a:pt x="6084856" y="5802638"/>
                  <a:pt x="6083362" y="5799653"/>
                  <a:pt x="6083362" y="5793680"/>
                </a:cubicBezTo>
                <a:close/>
                <a:moveTo>
                  <a:pt x="5850420" y="5793680"/>
                </a:moveTo>
                <a:cubicBezTo>
                  <a:pt x="5850420" y="5793680"/>
                  <a:pt x="5850420" y="5796665"/>
                  <a:pt x="5850420" y="5802638"/>
                </a:cubicBezTo>
                <a:cubicBezTo>
                  <a:pt x="5856394" y="5802638"/>
                  <a:pt x="5859379" y="5799653"/>
                  <a:pt x="5859379" y="5793680"/>
                </a:cubicBezTo>
                <a:close/>
                <a:moveTo>
                  <a:pt x="1675389" y="5793680"/>
                </a:moveTo>
                <a:lnTo>
                  <a:pt x="1666429" y="5802638"/>
                </a:lnTo>
                <a:cubicBezTo>
                  <a:pt x="1678375" y="5802638"/>
                  <a:pt x="1684348" y="5805625"/>
                  <a:pt x="1684348" y="5811598"/>
                </a:cubicBezTo>
                <a:cubicBezTo>
                  <a:pt x="1684348" y="5817571"/>
                  <a:pt x="1690320" y="5820557"/>
                  <a:pt x="1702266" y="5820557"/>
                </a:cubicBezTo>
                <a:lnTo>
                  <a:pt x="1702266" y="5811598"/>
                </a:lnTo>
                <a:cubicBezTo>
                  <a:pt x="1696293" y="5799653"/>
                  <a:pt x="1687335" y="5793680"/>
                  <a:pt x="1675389" y="5793680"/>
                </a:cubicBezTo>
                <a:close/>
                <a:moveTo>
                  <a:pt x="1317017" y="5793680"/>
                </a:moveTo>
                <a:lnTo>
                  <a:pt x="1334935" y="5793680"/>
                </a:lnTo>
                <a:cubicBezTo>
                  <a:pt x="1340908" y="5799653"/>
                  <a:pt x="1340908" y="5802638"/>
                  <a:pt x="1334935" y="5802638"/>
                </a:cubicBezTo>
                <a:lnTo>
                  <a:pt x="1317017" y="5802638"/>
                </a:lnTo>
                <a:cubicBezTo>
                  <a:pt x="1305071" y="5796665"/>
                  <a:pt x="1305071" y="5793680"/>
                  <a:pt x="1317017" y="5793680"/>
                </a:cubicBezTo>
                <a:close/>
                <a:moveTo>
                  <a:pt x="1218464" y="5793680"/>
                </a:moveTo>
                <a:cubicBezTo>
                  <a:pt x="1224437" y="5793680"/>
                  <a:pt x="1228917" y="5795173"/>
                  <a:pt x="1231903" y="5798160"/>
                </a:cubicBezTo>
                <a:cubicBezTo>
                  <a:pt x="1234890" y="5801145"/>
                  <a:pt x="1239369" y="5802638"/>
                  <a:pt x="1245342" y="5802638"/>
                </a:cubicBezTo>
                <a:lnTo>
                  <a:pt x="1254302" y="5811598"/>
                </a:lnTo>
                <a:cubicBezTo>
                  <a:pt x="1242356" y="5811598"/>
                  <a:pt x="1236383" y="5814584"/>
                  <a:pt x="1236383" y="5820557"/>
                </a:cubicBezTo>
                <a:cubicBezTo>
                  <a:pt x="1236383" y="5826530"/>
                  <a:pt x="1233396" y="5828023"/>
                  <a:pt x="1227424" y="5825037"/>
                </a:cubicBezTo>
                <a:cubicBezTo>
                  <a:pt x="1221450" y="5822051"/>
                  <a:pt x="1218464" y="5816077"/>
                  <a:pt x="1218464" y="5807118"/>
                </a:cubicBezTo>
                <a:cubicBezTo>
                  <a:pt x="1218464" y="5798160"/>
                  <a:pt x="1218464" y="5793680"/>
                  <a:pt x="1218464" y="5793680"/>
                </a:cubicBezTo>
                <a:close/>
                <a:moveTo>
                  <a:pt x="6074402" y="5766802"/>
                </a:moveTo>
                <a:cubicBezTo>
                  <a:pt x="6074402" y="5772775"/>
                  <a:pt x="6074402" y="5783227"/>
                  <a:pt x="6074402" y="5798160"/>
                </a:cubicBezTo>
                <a:cubicBezTo>
                  <a:pt x="6074402" y="5813091"/>
                  <a:pt x="6068428" y="5820557"/>
                  <a:pt x="6056484" y="5820557"/>
                </a:cubicBezTo>
                <a:cubicBezTo>
                  <a:pt x="6050511" y="5820557"/>
                  <a:pt x="6046031" y="5819064"/>
                  <a:pt x="6043045" y="5816077"/>
                </a:cubicBezTo>
                <a:cubicBezTo>
                  <a:pt x="6040059" y="5813091"/>
                  <a:pt x="6038565" y="5811598"/>
                  <a:pt x="6038565" y="5811598"/>
                </a:cubicBezTo>
                <a:cubicBezTo>
                  <a:pt x="6038565" y="5805625"/>
                  <a:pt x="6041551" y="5802638"/>
                  <a:pt x="6047525" y="5802638"/>
                </a:cubicBezTo>
                <a:cubicBezTo>
                  <a:pt x="6053498" y="5802638"/>
                  <a:pt x="6056484" y="5802638"/>
                  <a:pt x="6056484" y="5802638"/>
                </a:cubicBezTo>
                <a:cubicBezTo>
                  <a:pt x="6056484" y="5802638"/>
                  <a:pt x="6056484" y="5799653"/>
                  <a:pt x="6056484" y="5793680"/>
                </a:cubicBezTo>
                <a:close/>
                <a:moveTo>
                  <a:pt x="5814582" y="5757842"/>
                </a:moveTo>
                <a:cubicBezTo>
                  <a:pt x="5814582" y="5757842"/>
                  <a:pt x="5814582" y="5760829"/>
                  <a:pt x="5814582" y="5766802"/>
                </a:cubicBezTo>
                <a:lnTo>
                  <a:pt x="5832502" y="5766802"/>
                </a:lnTo>
                <a:cubicBezTo>
                  <a:pt x="5832502" y="5760829"/>
                  <a:pt x="5829516" y="5757842"/>
                  <a:pt x="5823542" y="5757842"/>
                </a:cubicBezTo>
                <a:cubicBezTo>
                  <a:pt x="5817568" y="5757842"/>
                  <a:pt x="5814582" y="5757842"/>
                  <a:pt x="5814582" y="5757842"/>
                </a:cubicBezTo>
                <a:close/>
                <a:moveTo>
                  <a:pt x="1469324" y="5757842"/>
                </a:moveTo>
                <a:lnTo>
                  <a:pt x="1487243" y="5757842"/>
                </a:lnTo>
                <a:cubicBezTo>
                  <a:pt x="1499189" y="5763816"/>
                  <a:pt x="1511135" y="5769788"/>
                  <a:pt x="1523081" y="5775761"/>
                </a:cubicBezTo>
                <a:cubicBezTo>
                  <a:pt x="1540998" y="5793680"/>
                  <a:pt x="1549958" y="5796665"/>
                  <a:pt x="1549958" y="5784720"/>
                </a:cubicBezTo>
                <a:cubicBezTo>
                  <a:pt x="1549958" y="5778748"/>
                  <a:pt x="1540998" y="5772775"/>
                  <a:pt x="1523081" y="5766802"/>
                </a:cubicBezTo>
                <a:lnTo>
                  <a:pt x="1523081" y="5757842"/>
                </a:lnTo>
                <a:cubicBezTo>
                  <a:pt x="1558918" y="5769788"/>
                  <a:pt x="1576836" y="5784720"/>
                  <a:pt x="1576836" y="5802638"/>
                </a:cubicBezTo>
                <a:cubicBezTo>
                  <a:pt x="1576836" y="5802638"/>
                  <a:pt x="1572357" y="5802638"/>
                  <a:pt x="1563397" y="5802638"/>
                </a:cubicBezTo>
                <a:cubicBezTo>
                  <a:pt x="1554438" y="5802638"/>
                  <a:pt x="1549958" y="5805625"/>
                  <a:pt x="1549958" y="5811598"/>
                </a:cubicBezTo>
                <a:lnTo>
                  <a:pt x="1532039" y="5820557"/>
                </a:lnTo>
                <a:cubicBezTo>
                  <a:pt x="1532039" y="5814584"/>
                  <a:pt x="1526066" y="5808613"/>
                  <a:pt x="1514122" y="5802638"/>
                </a:cubicBezTo>
                <a:cubicBezTo>
                  <a:pt x="1508148" y="5802638"/>
                  <a:pt x="1505162" y="5801145"/>
                  <a:pt x="1505162" y="5798160"/>
                </a:cubicBezTo>
                <a:cubicBezTo>
                  <a:pt x="1505162" y="5795173"/>
                  <a:pt x="1505162" y="5793680"/>
                  <a:pt x="1505162" y="5793680"/>
                </a:cubicBezTo>
                <a:lnTo>
                  <a:pt x="1487243" y="5766802"/>
                </a:lnTo>
                <a:close/>
                <a:moveTo>
                  <a:pt x="6137118" y="5748883"/>
                </a:moveTo>
                <a:cubicBezTo>
                  <a:pt x="6143091" y="5748883"/>
                  <a:pt x="6146076" y="5750376"/>
                  <a:pt x="6146076" y="5753362"/>
                </a:cubicBezTo>
                <a:cubicBezTo>
                  <a:pt x="6146076" y="5756349"/>
                  <a:pt x="6146076" y="5757842"/>
                  <a:pt x="6146076" y="5757842"/>
                </a:cubicBezTo>
                <a:cubicBezTo>
                  <a:pt x="6146076" y="5757842"/>
                  <a:pt x="6143091" y="5757842"/>
                  <a:pt x="6137118" y="5757842"/>
                </a:cubicBezTo>
                <a:cubicBezTo>
                  <a:pt x="6137118" y="5751869"/>
                  <a:pt x="6137118" y="5748883"/>
                  <a:pt x="6137118" y="5748883"/>
                </a:cubicBezTo>
                <a:close/>
                <a:moveTo>
                  <a:pt x="1361814" y="5748883"/>
                </a:moveTo>
                <a:cubicBezTo>
                  <a:pt x="1361814" y="5754856"/>
                  <a:pt x="1360319" y="5760829"/>
                  <a:pt x="1357334" y="5766802"/>
                </a:cubicBezTo>
                <a:cubicBezTo>
                  <a:pt x="1354347" y="5772775"/>
                  <a:pt x="1352854" y="5772775"/>
                  <a:pt x="1352854" y="5766802"/>
                </a:cubicBezTo>
                <a:close/>
                <a:moveTo>
                  <a:pt x="1236383" y="5748883"/>
                </a:moveTo>
                <a:cubicBezTo>
                  <a:pt x="1242356" y="5748883"/>
                  <a:pt x="1245342" y="5750376"/>
                  <a:pt x="1245342" y="5753362"/>
                </a:cubicBezTo>
                <a:cubicBezTo>
                  <a:pt x="1245342" y="5756349"/>
                  <a:pt x="1245342" y="5757842"/>
                  <a:pt x="1245342" y="5757842"/>
                </a:cubicBezTo>
                <a:cubicBezTo>
                  <a:pt x="1239369" y="5757842"/>
                  <a:pt x="1236383" y="5756349"/>
                  <a:pt x="1236383" y="5753362"/>
                </a:cubicBezTo>
                <a:cubicBezTo>
                  <a:pt x="1236383" y="5750376"/>
                  <a:pt x="1236383" y="5748883"/>
                  <a:pt x="1236383" y="5748883"/>
                </a:cubicBezTo>
                <a:close/>
                <a:moveTo>
                  <a:pt x="6119199" y="5739923"/>
                </a:moveTo>
                <a:cubicBezTo>
                  <a:pt x="6119199" y="5751869"/>
                  <a:pt x="6113226" y="5760829"/>
                  <a:pt x="6101280" y="5766802"/>
                </a:cubicBezTo>
                <a:cubicBezTo>
                  <a:pt x="6101280" y="5760829"/>
                  <a:pt x="6104266" y="5754856"/>
                  <a:pt x="6110239" y="5748883"/>
                </a:cubicBezTo>
                <a:close/>
                <a:moveTo>
                  <a:pt x="1548838" y="5737124"/>
                </a:moveTo>
                <a:cubicBezTo>
                  <a:pt x="1555558" y="5736004"/>
                  <a:pt x="1558918" y="5739923"/>
                  <a:pt x="1558918" y="5748883"/>
                </a:cubicBezTo>
                <a:lnTo>
                  <a:pt x="1540998" y="5748883"/>
                </a:lnTo>
                <a:cubicBezTo>
                  <a:pt x="1535026" y="5742910"/>
                  <a:pt x="1535026" y="5739923"/>
                  <a:pt x="1540998" y="5739923"/>
                </a:cubicBezTo>
                <a:cubicBezTo>
                  <a:pt x="1543985" y="5738430"/>
                  <a:pt x="1546599" y="5737497"/>
                  <a:pt x="1548838" y="5737124"/>
                </a:cubicBezTo>
                <a:close/>
                <a:moveTo>
                  <a:pt x="5980330" y="5730964"/>
                </a:moveTo>
                <a:cubicBezTo>
                  <a:pt x="5977344" y="5730964"/>
                  <a:pt x="5975850" y="5733951"/>
                  <a:pt x="5975850" y="5739923"/>
                </a:cubicBezTo>
                <a:lnTo>
                  <a:pt x="5975850" y="5748883"/>
                </a:lnTo>
                <a:cubicBezTo>
                  <a:pt x="5981824" y="5748883"/>
                  <a:pt x="5984810" y="5745897"/>
                  <a:pt x="5984810" y="5739923"/>
                </a:cubicBezTo>
                <a:cubicBezTo>
                  <a:pt x="5984810" y="5733951"/>
                  <a:pt x="5983316" y="5730964"/>
                  <a:pt x="5980330" y="5730964"/>
                </a:cubicBezTo>
                <a:close/>
                <a:moveTo>
                  <a:pt x="1218464" y="5730964"/>
                </a:moveTo>
                <a:lnTo>
                  <a:pt x="1227424" y="5730964"/>
                </a:lnTo>
                <a:cubicBezTo>
                  <a:pt x="1227424" y="5736937"/>
                  <a:pt x="1227424" y="5739923"/>
                  <a:pt x="1227424" y="5739923"/>
                </a:cubicBezTo>
                <a:cubicBezTo>
                  <a:pt x="1227424" y="5739923"/>
                  <a:pt x="1224437" y="5736937"/>
                  <a:pt x="1218464" y="5730964"/>
                </a:cubicBezTo>
                <a:close/>
                <a:moveTo>
                  <a:pt x="5814582" y="5722006"/>
                </a:moveTo>
                <a:lnTo>
                  <a:pt x="5823542" y="5730964"/>
                </a:lnTo>
                <a:lnTo>
                  <a:pt x="5832502" y="5722006"/>
                </a:lnTo>
                <a:cubicBezTo>
                  <a:pt x="5826528" y="5722006"/>
                  <a:pt x="5820556" y="5722006"/>
                  <a:pt x="5814582" y="5722006"/>
                </a:cubicBezTo>
                <a:close/>
                <a:moveTo>
                  <a:pt x="1406609" y="5722006"/>
                </a:moveTo>
                <a:lnTo>
                  <a:pt x="1424528" y="5722006"/>
                </a:lnTo>
                <a:lnTo>
                  <a:pt x="1442446" y="5739923"/>
                </a:lnTo>
                <a:cubicBezTo>
                  <a:pt x="1436474" y="5745897"/>
                  <a:pt x="1430501" y="5742910"/>
                  <a:pt x="1424528" y="5730964"/>
                </a:cubicBezTo>
                <a:close/>
                <a:moveTo>
                  <a:pt x="6172954" y="5713046"/>
                </a:moveTo>
                <a:lnTo>
                  <a:pt x="6199832" y="5713046"/>
                </a:lnTo>
                <a:cubicBezTo>
                  <a:pt x="6199832" y="5719018"/>
                  <a:pt x="6202819" y="5722006"/>
                  <a:pt x="6208792" y="5722006"/>
                </a:cubicBezTo>
                <a:cubicBezTo>
                  <a:pt x="6214765" y="5722006"/>
                  <a:pt x="6217751" y="5719018"/>
                  <a:pt x="6217751" y="5713046"/>
                </a:cubicBezTo>
                <a:cubicBezTo>
                  <a:pt x="6217751" y="5713046"/>
                  <a:pt x="6220736" y="5713046"/>
                  <a:pt x="6226711" y="5713046"/>
                </a:cubicBezTo>
                <a:cubicBezTo>
                  <a:pt x="6232684" y="5719018"/>
                  <a:pt x="6226711" y="5727978"/>
                  <a:pt x="6208792" y="5739923"/>
                </a:cubicBezTo>
                <a:lnTo>
                  <a:pt x="6181914" y="5766802"/>
                </a:lnTo>
                <a:cubicBezTo>
                  <a:pt x="6181914" y="5772775"/>
                  <a:pt x="6178928" y="5775761"/>
                  <a:pt x="6172954" y="5775761"/>
                </a:cubicBezTo>
                <a:cubicBezTo>
                  <a:pt x="6166982" y="5775761"/>
                  <a:pt x="6163996" y="5772775"/>
                  <a:pt x="6163996" y="5766802"/>
                </a:cubicBezTo>
                <a:lnTo>
                  <a:pt x="6172954" y="5757842"/>
                </a:lnTo>
                <a:cubicBezTo>
                  <a:pt x="6172954" y="5757842"/>
                  <a:pt x="6172954" y="5754856"/>
                  <a:pt x="6172954" y="5748883"/>
                </a:cubicBezTo>
                <a:cubicBezTo>
                  <a:pt x="6166982" y="5742910"/>
                  <a:pt x="6166982" y="5736937"/>
                  <a:pt x="6172954" y="5730964"/>
                </a:cubicBezTo>
                <a:lnTo>
                  <a:pt x="6181914" y="5730964"/>
                </a:lnTo>
                <a:cubicBezTo>
                  <a:pt x="6169968" y="5730964"/>
                  <a:pt x="6166982" y="5724991"/>
                  <a:pt x="6172954" y="5713046"/>
                </a:cubicBezTo>
                <a:close/>
                <a:moveTo>
                  <a:pt x="1650750" y="5708565"/>
                </a:moveTo>
                <a:cubicBezTo>
                  <a:pt x="1649258" y="5708565"/>
                  <a:pt x="1648511" y="5710060"/>
                  <a:pt x="1648511" y="5713046"/>
                </a:cubicBezTo>
                <a:cubicBezTo>
                  <a:pt x="1648511" y="5713046"/>
                  <a:pt x="1648511" y="5716033"/>
                  <a:pt x="1648511" y="5722006"/>
                </a:cubicBezTo>
                <a:cubicBezTo>
                  <a:pt x="1654483" y="5722006"/>
                  <a:pt x="1657470" y="5722006"/>
                  <a:pt x="1657470" y="5722006"/>
                </a:cubicBezTo>
                <a:lnTo>
                  <a:pt x="1657470" y="5713046"/>
                </a:lnTo>
                <a:cubicBezTo>
                  <a:pt x="1654483" y="5710060"/>
                  <a:pt x="1652243" y="5708565"/>
                  <a:pt x="1650750" y="5708565"/>
                </a:cubicBezTo>
                <a:close/>
                <a:moveTo>
                  <a:pt x="6029606" y="5704087"/>
                </a:moveTo>
                <a:cubicBezTo>
                  <a:pt x="6029606" y="5704087"/>
                  <a:pt x="6035579" y="5707073"/>
                  <a:pt x="6047525" y="5713046"/>
                </a:cubicBezTo>
                <a:lnTo>
                  <a:pt x="6056484" y="5722006"/>
                </a:lnTo>
                <a:cubicBezTo>
                  <a:pt x="6050511" y="5722006"/>
                  <a:pt x="6047525" y="5722006"/>
                  <a:pt x="6047525" y="5722006"/>
                </a:cubicBezTo>
                <a:close/>
                <a:moveTo>
                  <a:pt x="1263261" y="5704087"/>
                </a:moveTo>
                <a:lnTo>
                  <a:pt x="1263261" y="5730964"/>
                </a:lnTo>
                <a:cubicBezTo>
                  <a:pt x="1257288" y="5730964"/>
                  <a:pt x="1254302" y="5730964"/>
                  <a:pt x="1254302" y="5730964"/>
                </a:cubicBezTo>
                <a:cubicBezTo>
                  <a:pt x="1254302" y="5719018"/>
                  <a:pt x="1257288" y="5710060"/>
                  <a:pt x="1263261" y="5704087"/>
                </a:cubicBezTo>
                <a:close/>
                <a:moveTo>
                  <a:pt x="1460365" y="5695127"/>
                </a:moveTo>
                <a:cubicBezTo>
                  <a:pt x="1472311" y="5695127"/>
                  <a:pt x="1481270" y="5698114"/>
                  <a:pt x="1487243" y="5704087"/>
                </a:cubicBezTo>
                <a:lnTo>
                  <a:pt x="1496203" y="5713046"/>
                </a:lnTo>
                <a:cubicBezTo>
                  <a:pt x="1496203" y="5713046"/>
                  <a:pt x="1491723" y="5713046"/>
                  <a:pt x="1482763" y="5713046"/>
                </a:cubicBezTo>
                <a:cubicBezTo>
                  <a:pt x="1473804" y="5713046"/>
                  <a:pt x="1464845" y="5710060"/>
                  <a:pt x="1455885" y="5704087"/>
                </a:cubicBezTo>
                <a:cubicBezTo>
                  <a:pt x="1446926" y="5698114"/>
                  <a:pt x="1448419" y="5695127"/>
                  <a:pt x="1460365" y="5695127"/>
                </a:cubicBezTo>
                <a:close/>
                <a:moveTo>
                  <a:pt x="1209504" y="5695127"/>
                </a:moveTo>
                <a:lnTo>
                  <a:pt x="1218464" y="5695127"/>
                </a:lnTo>
                <a:lnTo>
                  <a:pt x="1218464" y="5704087"/>
                </a:lnTo>
                <a:close/>
                <a:moveTo>
                  <a:pt x="5998248" y="5686168"/>
                </a:moveTo>
                <a:cubicBezTo>
                  <a:pt x="5995262" y="5686168"/>
                  <a:pt x="5992276" y="5689155"/>
                  <a:pt x="5989288" y="5695127"/>
                </a:cubicBezTo>
                <a:cubicBezTo>
                  <a:pt x="5986302" y="5701101"/>
                  <a:pt x="5987796" y="5704087"/>
                  <a:pt x="5993768" y="5704087"/>
                </a:cubicBezTo>
                <a:cubicBezTo>
                  <a:pt x="5993768" y="5704087"/>
                  <a:pt x="5993768" y="5702594"/>
                  <a:pt x="5993768" y="5699607"/>
                </a:cubicBezTo>
                <a:cubicBezTo>
                  <a:pt x="5993768" y="5696621"/>
                  <a:pt x="5996754" y="5695127"/>
                  <a:pt x="6002728" y="5695127"/>
                </a:cubicBezTo>
                <a:cubicBezTo>
                  <a:pt x="6002728" y="5689155"/>
                  <a:pt x="6001234" y="5686168"/>
                  <a:pt x="5998248" y="5686168"/>
                </a:cubicBezTo>
                <a:close/>
                <a:moveTo>
                  <a:pt x="1301338" y="5682808"/>
                </a:moveTo>
                <a:cubicBezTo>
                  <a:pt x="1302831" y="5683555"/>
                  <a:pt x="1305071" y="5686168"/>
                  <a:pt x="1308057" y="5690648"/>
                </a:cubicBezTo>
                <a:cubicBezTo>
                  <a:pt x="1314030" y="5699607"/>
                  <a:pt x="1315523" y="5704087"/>
                  <a:pt x="1312537" y="5704087"/>
                </a:cubicBezTo>
                <a:cubicBezTo>
                  <a:pt x="1309551" y="5704087"/>
                  <a:pt x="1305071" y="5701101"/>
                  <a:pt x="1299098" y="5695127"/>
                </a:cubicBezTo>
                <a:cubicBezTo>
                  <a:pt x="1299098" y="5695127"/>
                  <a:pt x="1297604" y="5693634"/>
                  <a:pt x="1294618" y="5690648"/>
                </a:cubicBezTo>
                <a:cubicBezTo>
                  <a:pt x="1291631" y="5687662"/>
                  <a:pt x="1293125" y="5686168"/>
                  <a:pt x="1299098" y="5686168"/>
                </a:cubicBezTo>
                <a:cubicBezTo>
                  <a:pt x="1299098" y="5683181"/>
                  <a:pt x="1299845" y="5682061"/>
                  <a:pt x="1301338" y="5682808"/>
                </a:cubicBezTo>
                <a:close/>
                <a:moveTo>
                  <a:pt x="6119199" y="5668249"/>
                </a:moveTo>
                <a:cubicBezTo>
                  <a:pt x="6131144" y="5668249"/>
                  <a:pt x="6140104" y="5669743"/>
                  <a:pt x="6146076" y="5672729"/>
                </a:cubicBezTo>
                <a:cubicBezTo>
                  <a:pt x="6152050" y="5675715"/>
                  <a:pt x="6152050" y="5680195"/>
                  <a:pt x="6146076" y="5686168"/>
                </a:cubicBezTo>
                <a:lnTo>
                  <a:pt x="6137118" y="5695127"/>
                </a:lnTo>
                <a:cubicBezTo>
                  <a:pt x="6131144" y="5695127"/>
                  <a:pt x="6125172" y="5698114"/>
                  <a:pt x="6119199" y="5704087"/>
                </a:cubicBezTo>
                <a:lnTo>
                  <a:pt x="6110239" y="5713046"/>
                </a:lnTo>
                <a:cubicBezTo>
                  <a:pt x="6110239" y="5719018"/>
                  <a:pt x="6107253" y="5724991"/>
                  <a:pt x="6101280" y="5730964"/>
                </a:cubicBezTo>
                <a:cubicBezTo>
                  <a:pt x="6095308" y="5742910"/>
                  <a:pt x="6089336" y="5745897"/>
                  <a:pt x="6083362" y="5739923"/>
                </a:cubicBezTo>
                <a:cubicBezTo>
                  <a:pt x="6083362" y="5739923"/>
                  <a:pt x="6083362" y="5738430"/>
                  <a:pt x="6083362" y="5735444"/>
                </a:cubicBezTo>
                <a:cubicBezTo>
                  <a:pt x="6083362" y="5732458"/>
                  <a:pt x="6083362" y="5727978"/>
                  <a:pt x="6083362" y="5722006"/>
                </a:cubicBezTo>
                <a:cubicBezTo>
                  <a:pt x="6089336" y="5716033"/>
                  <a:pt x="6089336" y="5713046"/>
                  <a:pt x="6083362" y="5713046"/>
                </a:cubicBezTo>
                <a:lnTo>
                  <a:pt x="6092322" y="5695127"/>
                </a:lnTo>
                <a:cubicBezTo>
                  <a:pt x="6104266" y="5689155"/>
                  <a:pt x="6111733" y="5686168"/>
                  <a:pt x="6114719" y="5686168"/>
                </a:cubicBezTo>
                <a:cubicBezTo>
                  <a:pt x="6117705" y="5686168"/>
                  <a:pt x="6119199" y="5686168"/>
                  <a:pt x="6119199" y="5686168"/>
                </a:cubicBezTo>
                <a:cubicBezTo>
                  <a:pt x="6119199" y="5686168"/>
                  <a:pt x="6119199" y="5684675"/>
                  <a:pt x="6119199" y="5681688"/>
                </a:cubicBezTo>
                <a:cubicBezTo>
                  <a:pt x="6119199" y="5678702"/>
                  <a:pt x="6116213" y="5677209"/>
                  <a:pt x="6110239" y="5677209"/>
                </a:cubicBezTo>
                <a:close/>
                <a:moveTo>
                  <a:pt x="1236383" y="5668249"/>
                </a:moveTo>
                <a:cubicBezTo>
                  <a:pt x="1239369" y="5671236"/>
                  <a:pt x="1240115" y="5672729"/>
                  <a:pt x="1238622" y="5672729"/>
                </a:cubicBezTo>
                <a:lnTo>
                  <a:pt x="1236383" y="5672089"/>
                </a:lnTo>
                <a:close/>
                <a:moveTo>
                  <a:pt x="1227424" y="5668249"/>
                </a:moveTo>
                <a:cubicBezTo>
                  <a:pt x="1230410" y="5669743"/>
                  <a:pt x="1232836" y="5670863"/>
                  <a:pt x="1234704" y="5671609"/>
                </a:cubicBezTo>
                <a:lnTo>
                  <a:pt x="1236383" y="5672089"/>
                </a:lnTo>
                <a:lnTo>
                  <a:pt x="1236383" y="5686168"/>
                </a:lnTo>
                <a:cubicBezTo>
                  <a:pt x="1236383" y="5686168"/>
                  <a:pt x="1233396" y="5686168"/>
                  <a:pt x="1227424" y="5686168"/>
                </a:cubicBezTo>
                <a:close/>
                <a:moveTo>
                  <a:pt x="6190873" y="5659290"/>
                </a:moveTo>
                <a:lnTo>
                  <a:pt x="6190873" y="5668249"/>
                </a:lnTo>
                <a:cubicBezTo>
                  <a:pt x="6184900" y="5674222"/>
                  <a:pt x="6181914" y="5678702"/>
                  <a:pt x="6181914" y="5681688"/>
                </a:cubicBezTo>
                <a:cubicBezTo>
                  <a:pt x="6181914" y="5684675"/>
                  <a:pt x="6181914" y="5689155"/>
                  <a:pt x="6181914" y="5695127"/>
                </a:cubicBezTo>
                <a:lnTo>
                  <a:pt x="6172954" y="5695127"/>
                </a:lnTo>
                <a:lnTo>
                  <a:pt x="6163996" y="5668249"/>
                </a:lnTo>
                <a:lnTo>
                  <a:pt x="6172954" y="5668249"/>
                </a:lnTo>
                <a:close/>
                <a:moveTo>
                  <a:pt x="5993768" y="5659290"/>
                </a:moveTo>
                <a:cubicBezTo>
                  <a:pt x="5993768" y="5665263"/>
                  <a:pt x="5993768" y="5668249"/>
                  <a:pt x="5993768" y="5668249"/>
                </a:cubicBezTo>
                <a:lnTo>
                  <a:pt x="6002728" y="5659290"/>
                </a:lnTo>
                <a:cubicBezTo>
                  <a:pt x="6002728" y="5659290"/>
                  <a:pt x="5999742" y="5659290"/>
                  <a:pt x="5993768" y="5659290"/>
                </a:cubicBezTo>
                <a:close/>
                <a:moveTo>
                  <a:pt x="1429008" y="5659290"/>
                </a:moveTo>
                <a:cubicBezTo>
                  <a:pt x="1431995" y="5659290"/>
                  <a:pt x="1433488" y="5662276"/>
                  <a:pt x="1433488" y="5668249"/>
                </a:cubicBezTo>
                <a:lnTo>
                  <a:pt x="1424528" y="5668249"/>
                </a:lnTo>
                <a:cubicBezTo>
                  <a:pt x="1424528" y="5662276"/>
                  <a:pt x="1426022" y="5659290"/>
                  <a:pt x="1429008" y="5659290"/>
                </a:cubicBezTo>
                <a:close/>
                <a:moveTo>
                  <a:pt x="1155749" y="5650330"/>
                </a:moveTo>
                <a:cubicBezTo>
                  <a:pt x="1173668" y="5650330"/>
                  <a:pt x="1182627" y="5653317"/>
                  <a:pt x="1182627" y="5659290"/>
                </a:cubicBezTo>
                <a:lnTo>
                  <a:pt x="1146790" y="5668249"/>
                </a:lnTo>
                <a:cubicBezTo>
                  <a:pt x="1140817" y="5662276"/>
                  <a:pt x="1139324" y="5657797"/>
                  <a:pt x="1142310" y="5654810"/>
                </a:cubicBezTo>
                <a:cubicBezTo>
                  <a:pt x="1145297" y="5651824"/>
                  <a:pt x="1149776" y="5650330"/>
                  <a:pt x="1155749" y="5650330"/>
                </a:cubicBezTo>
                <a:close/>
                <a:moveTo>
                  <a:pt x="6190873" y="5632413"/>
                </a:moveTo>
                <a:cubicBezTo>
                  <a:pt x="6196846" y="5632413"/>
                  <a:pt x="6201326" y="5635398"/>
                  <a:pt x="6204312" y="5641371"/>
                </a:cubicBezTo>
                <a:cubicBezTo>
                  <a:pt x="6207298" y="5647344"/>
                  <a:pt x="6205806" y="5650330"/>
                  <a:pt x="6199832" y="5650330"/>
                </a:cubicBezTo>
                <a:cubicBezTo>
                  <a:pt x="6193859" y="5656304"/>
                  <a:pt x="6189379" y="5654810"/>
                  <a:pt x="6186393" y="5645851"/>
                </a:cubicBezTo>
                <a:cubicBezTo>
                  <a:pt x="6183408" y="5636891"/>
                  <a:pt x="6184900" y="5632413"/>
                  <a:pt x="6190873" y="5632413"/>
                </a:cubicBezTo>
                <a:close/>
                <a:moveTo>
                  <a:pt x="6251349" y="5627933"/>
                </a:moveTo>
                <a:cubicBezTo>
                  <a:pt x="6252842" y="5627933"/>
                  <a:pt x="6253588" y="5629426"/>
                  <a:pt x="6253588" y="5632413"/>
                </a:cubicBezTo>
                <a:lnTo>
                  <a:pt x="6253588" y="5641371"/>
                </a:lnTo>
                <a:cubicBezTo>
                  <a:pt x="6253588" y="5647344"/>
                  <a:pt x="6259562" y="5653317"/>
                  <a:pt x="6271507" y="5659290"/>
                </a:cubicBezTo>
                <a:cubicBezTo>
                  <a:pt x="6277480" y="5659290"/>
                  <a:pt x="6280466" y="5662276"/>
                  <a:pt x="6280466" y="5668249"/>
                </a:cubicBezTo>
                <a:lnTo>
                  <a:pt x="6280466" y="5677209"/>
                </a:lnTo>
                <a:cubicBezTo>
                  <a:pt x="6274493" y="5677209"/>
                  <a:pt x="6268522" y="5680195"/>
                  <a:pt x="6262547" y="5686168"/>
                </a:cubicBezTo>
                <a:cubicBezTo>
                  <a:pt x="6256574" y="5692141"/>
                  <a:pt x="6247616" y="5692141"/>
                  <a:pt x="6235670" y="5686168"/>
                </a:cubicBezTo>
                <a:cubicBezTo>
                  <a:pt x="6235670" y="5686168"/>
                  <a:pt x="6237164" y="5684675"/>
                  <a:pt x="6240150" y="5681688"/>
                </a:cubicBezTo>
                <a:cubicBezTo>
                  <a:pt x="6243136" y="5678702"/>
                  <a:pt x="6241642" y="5669743"/>
                  <a:pt x="6235670" y="5654810"/>
                </a:cubicBezTo>
                <a:cubicBezTo>
                  <a:pt x="6229696" y="5639878"/>
                  <a:pt x="6229696" y="5632413"/>
                  <a:pt x="6235670" y="5632413"/>
                </a:cubicBezTo>
                <a:cubicBezTo>
                  <a:pt x="6235670" y="5638386"/>
                  <a:pt x="6237164" y="5639878"/>
                  <a:pt x="6240150" y="5636891"/>
                </a:cubicBezTo>
                <a:cubicBezTo>
                  <a:pt x="6243136" y="5633906"/>
                  <a:pt x="6244630" y="5632413"/>
                  <a:pt x="6244630" y="5632413"/>
                </a:cubicBezTo>
                <a:cubicBezTo>
                  <a:pt x="6247616" y="5629426"/>
                  <a:pt x="6249856" y="5627933"/>
                  <a:pt x="6251349" y="5627933"/>
                </a:cubicBezTo>
                <a:close/>
                <a:moveTo>
                  <a:pt x="1334935" y="5625692"/>
                </a:moveTo>
                <a:cubicBezTo>
                  <a:pt x="1336428" y="5625692"/>
                  <a:pt x="1337922" y="5626440"/>
                  <a:pt x="1339415" y="5627933"/>
                </a:cubicBezTo>
                <a:cubicBezTo>
                  <a:pt x="1342401" y="5630918"/>
                  <a:pt x="1343895" y="5633906"/>
                  <a:pt x="1343895" y="5636891"/>
                </a:cubicBezTo>
                <a:cubicBezTo>
                  <a:pt x="1343895" y="5639878"/>
                  <a:pt x="1340908" y="5641371"/>
                  <a:pt x="1334935" y="5641371"/>
                </a:cubicBezTo>
                <a:lnTo>
                  <a:pt x="1325976" y="5632413"/>
                </a:lnTo>
                <a:cubicBezTo>
                  <a:pt x="1325976" y="5632413"/>
                  <a:pt x="1327469" y="5630918"/>
                  <a:pt x="1330456" y="5627933"/>
                </a:cubicBezTo>
                <a:cubicBezTo>
                  <a:pt x="1331949" y="5626440"/>
                  <a:pt x="1333442" y="5625692"/>
                  <a:pt x="1334935" y="5625692"/>
                </a:cubicBezTo>
                <a:close/>
                <a:moveTo>
                  <a:pt x="6128158" y="5623453"/>
                </a:moveTo>
                <a:cubicBezTo>
                  <a:pt x="6128158" y="5623453"/>
                  <a:pt x="6131144" y="5623453"/>
                  <a:pt x="6137118" y="5623453"/>
                </a:cubicBezTo>
                <a:cubicBezTo>
                  <a:pt x="6137118" y="5623453"/>
                  <a:pt x="6137118" y="5626440"/>
                  <a:pt x="6137118" y="5632413"/>
                </a:cubicBezTo>
                <a:cubicBezTo>
                  <a:pt x="6131144" y="5632413"/>
                  <a:pt x="6128158" y="5632413"/>
                  <a:pt x="6128158" y="5632413"/>
                </a:cubicBezTo>
                <a:cubicBezTo>
                  <a:pt x="6128158" y="5626440"/>
                  <a:pt x="6128158" y="5623453"/>
                  <a:pt x="6128158" y="5623453"/>
                </a:cubicBezTo>
                <a:close/>
                <a:moveTo>
                  <a:pt x="1540998" y="5623453"/>
                </a:moveTo>
                <a:cubicBezTo>
                  <a:pt x="1540998" y="5623453"/>
                  <a:pt x="1542492" y="5624947"/>
                  <a:pt x="1545478" y="5627933"/>
                </a:cubicBezTo>
                <a:cubicBezTo>
                  <a:pt x="1548465" y="5630918"/>
                  <a:pt x="1549958" y="5632413"/>
                  <a:pt x="1549958" y="5632413"/>
                </a:cubicBezTo>
                <a:cubicBezTo>
                  <a:pt x="1549958" y="5626440"/>
                  <a:pt x="1549958" y="5623453"/>
                  <a:pt x="1549958" y="5623453"/>
                </a:cubicBezTo>
                <a:cubicBezTo>
                  <a:pt x="1549958" y="5623453"/>
                  <a:pt x="1546971" y="5623453"/>
                  <a:pt x="1540998" y="5623453"/>
                </a:cubicBezTo>
                <a:close/>
                <a:moveTo>
                  <a:pt x="1446926" y="5623453"/>
                </a:moveTo>
                <a:cubicBezTo>
                  <a:pt x="1449912" y="5623453"/>
                  <a:pt x="1451406" y="5623453"/>
                  <a:pt x="1451406" y="5623453"/>
                </a:cubicBezTo>
                <a:cubicBezTo>
                  <a:pt x="1451406" y="5623453"/>
                  <a:pt x="1451406" y="5626440"/>
                  <a:pt x="1451406" y="5632413"/>
                </a:cubicBezTo>
                <a:cubicBezTo>
                  <a:pt x="1451406" y="5632413"/>
                  <a:pt x="1448419" y="5632413"/>
                  <a:pt x="1442446" y="5632413"/>
                </a:cubicBezTo>
                <a:cubicBezTo>
                  <a:pt x="1442446" y="5626440"/>
                  <a:pt x="1443941" y="5623453"/>
                  <a:pt x="1446926" y="5623453"/>
                </a:cubicBezTo>
                <a:close/>
                <a:moveTo>
                  <a:pt x="1379731" y="5623453"/>
                </a:moveTo>
                <a:lnTo>
                  <a:pt x="1406609" y="5632413"/>
                </a:lnTo>
                <a:cubicBezTo>
                  <a:pt x="1406609" y="5638386"/>
                  <a:pt x="1403623" y="5641371"/>
                  <a:pt x="1397650" y="5641371"/>
                </a:cubicBezTo>
                <a:cubicBezTo>
                  <a:pt x="1397650" y="5641371"/>
                  <a:pt x="1394664" y="5641371"/>
                  <a:pt x="1388691" y="5641371"/>
                </a:cubicBezTo>
                <a:cubicBezTo>
                  <a:pt x="1388691" y="5653317"/>
                  <a:pt x="1381225" y="5654810"/>
                  <a:pt x="1366292" y="5645851"/>
                </a:cubicBezTo>
                <a:cubicBezTo>
                  <a:pt x="1351361" y="5636891"/>
                  <a:pt x="1355839" y="5629426"/>
                  <a:pt x="1379731" y="5623453"/>
                </a:cubicBezTo>
                <a:close/>
                <a:moveTo>
                  <a:pt x="1272219" y="5623453"/>
                </a:moveTo>
                <a:cubicBezTo>
                  <a:pt x="1284165" y="5635398"/>
                  <a:pt x="1293125" y="5644358"/>
                  <a:pt x="1299098" y="5650330"/>
                </a:cubicBezTo>
                <a:lnTo>
                  <a:pt x="1272219" y="5641371"/>
                </a:lnTo>
                <a:lnTo>
                  <a:pt x="1272219" y="5632413"/>
                </a:lnTo>
                <a:cubicBezTo>
                  <a:pt x="1266247" y="5632413"/>
                  <a:pt x="1263261" y="5635398"/>
                  <a:pt x="1263261" y="5641371"/>
                </a:cubicBezTo>
                <a:cubicBezTo>
                  <a:pt x="1263261" y="5641371"/>
                  <a:pt x="1260275" y="5641371"/>
                  <a:pt x="1254302" y="5641371"/>
                </a:cubicBezTo>
                <a:cubicBezTo>
                  <a:pt x="1254302" y="5641371"/>
                  <a:pt x="1254302" y="5638386"/>
                  <a:pt x="1254302" y="5632413"/>
                </a:cubicBezTo>
                <a:cubicBezTo>
                  <a:pt x="1254302" y="5626440"/>
                  <a:pt x="1260275" y="5623453"/>
                  <a:pt x="1272219" y="5623453"/>
                </a:cubicBezTo>
                <a:close/>
                <a:moveTo>
                  <a:pt x="5913134" y="5614494"/>
                </a:moveTo>
                <a:cubicBezTo>
                  <a:pt x="5907162" y="5620467"/>
                  <a:pt x="5904176" y="5624947"/>
                  <a:pt x="5904176" y="5627933"/>
                </a:cubicBezTo>
                <a:cubicBezTo>
                  <a:pt x="5904176" y="5630918"/>
                  <a:pt x="5907162" y="5632413"/>
                  <a:pt x="5913134" y="5632413"/>
                </a:cubicBezTo>
                <a:lnTo>
                  <a:pt x="5922094" y="5623453"/>
                </a:lnTo>
                <a:close/>
                <a:moveTo>
                  <a:pt x="6469730" y="5599934"/>
                </a:moveTo>
                <a:cubicBezTo>
                  <a:pt x="6471971" y="5600682"/>
                  <a:pt x="6474584" y="5602548"/>
                  <a:pt x="6477570" y="5605534"/>
                </a:cubicBezTo>
                <a:lnTo>
                  <a:pt x="6468612" y="5623453"/>
                </a:lnTo>
                <a:cubicBezTo>
                  <a:pt x="6462638" y="5617480"/>
                  <a:pt x="6459652" y="5614494"/>
                  <a:pt x="6459652" y="5614494"/>
                </a:cubicBezTo>
                <a:cubicBezTo>
                  <a:pt x="6459652" y="5608521"/>
                  <a:pt x="6461146" y="5604041"/>
                  <a:pt x="6464132" y="5601055"/>
                </a:cubicBezTo>
                <a:cubicBezTo>
                  <a:pt x="6465624" y="5599562"/>
                  <a:pt x="6467491" y="5599188"/>
                  <a:pt x="6469730" y="5599934"/>
                </a:cubicBezTo>
                <a:close/>
                <a:moveTo>
                  <a:pt x="6226711" y="5587615"/>
                </a:moveTo>
                <a:cubicBezTo>
                  <a:pt x="6232684" y="5587615"/>
                  <a:pt x="6235670" y="5587615"/>
                  <a:pt x="6235670" y="5587615"/>
                </a:cubicBezTo>
                <a:cubicBezTo>
                  <a:pt x="6241642" y="5593589"/>
                  <a:pt x="6241642" y="5596575"/>
                  <a:pt x="6235670" y="5596575"/>
                </a:cubicBezTo>
                <a:cubicBezTo>
                  <a:pt x="6229696" y="5596575"/>
                  <a:pt x="6226711" y="5593589"/>
                  <a:pt x="6226711" y="5587615"/>
                </a:cubicBezTo>
                <a:close/>
                <a:moveTo>
                  <a:pt x="6172954" y="5587615"/>
                </a:moveTo>
                <a:cubicBezTo>
                  <a:pt x="6178928" y="5587615"/>
                  <a:pt x="6181914" y="5590602"/>
                  <a:pt x="6181914" y="5596575"/>
                </a:cubicBezTo>
                <a:lnTo>
                  <a:pt x="6172954" y="5596575"/>
                </a:lnTo>
                <a:close/>
                <a:moveTo>
                  <a:pt x="6110239" y="5587615"/>
                </a:moveTo>
                <a:lnTo>
                  <a:pt x="6101280" y="5596575"/>
                </a:lnTo>
                <a:lnTo>
                  <a:pt x="6110239" y="5596575"/>
                </a:lnTo>
                <a:cubicBezTo>
                  <a:pt x="6116213" y="5590602"/>
                  <a:pt x="6116213" y="5587615"/>
                  <a:pt x="6110239" y="5587615"/>
                </a:cubicBezTo>
                <a:close/>
                <a:moveTo>
                  <a:pt x="1139623" y="5585823"/>
                </a:moveTo>
                <a:lnTo>
                  <a:pt x="1143532" y="5586801"/>
                </a:lnTo>
                <a:lnTo>
                  <a:pt x="1142310" y="5587615"/>
                </a:lnTo>
                <a:close/>
                <a:moveTo>
                  <a:pt x="6320782" y="5584256"/>
                </a:moveTo>
                <a:cubicBezTo>
                  <a:pt x="6323770" y="5585002"/>
                  <a:pt x="6325262" y="5587615"/>
                  <a:pt x="6325262" y="5592095"/>
                </a:cubicBezTo>
                <a:cubicBezTo>
                  <a:pt x="6325262" y="5601055"/>
                  <a:pt x="6322276" y="5605534"/>
                  <a:pt x="6316304" y="5605534"/>
                </a:cubicBezTo>
                <a:lnTo>
                  <a:pt x="6298385" y="5596575"/>
                </a:lnTo>
                <a:cubicBezTo>
                  <a:pt x="6298385" y="5590602"/>
                  <a:pt x="6301370" y="5587615"/>
                  <a:pt x="6307344" y="5587615"/>
                </a:cubicBezTo>
                <a:cubicBezTo>
                  <a:pt x="6313316" y="5584629"/>
                  <a:pt x="6317796" y="5583509"/>
                  <a:pt x="6320782" y="5584256"/>
                </a:cubicBezTo>
                <a:close/>
                <a:moveTo>
                  <a:pt x="1128871" y="5578656"/>
                </a:moveTo>
                <a:lnTo>
                  <a:pt x="1139623" y="5585823"/>
                </a:lnTo>
                <a:lnTo>
                  <a:pt x="1137830" y="5585376"/>
                </a:lnTo>
                <a:cubicBezTo>
                  <a:pt x="1134844" y="5583883"/>
                  <a:pt x="1131857" y="5581643"/>
                  <a:pt x="1128871" y="5578656"/>
                </a:cubicBezTo>
                <a:close/>
                <a:moveTo>
                  <a:pt x="6226711" y="5560737"/>
                </a:moveTo>
                <a:lnTo>
                  <a:pt x="6217751" y="5569697"/>
                </a:lnTo>
                <a:cubicBezTo>
                  <a:pt x="6211778" y="5575670"/>
                  <a:pt x="6205806" y="5578656"/>
                  <a:pt x="6199832" y="5578656"/>
                </a:cubicBezTo>
                <a:lnTo>
                  <a:pt x="6199832" y="5569697"/>
                </a:lnTo>
                <a:close/>
                <a:moveTo>
                  <a:pt x="6083362" y="5560737"/>
                </a:moveTo>
                <a:cubicBezTo>
                  <a:pt x="6083362" y="5560737"/>
                  <a:pt x="6083362" y="5563724"/>
                  <a:pt x="6083362" y="5569697"/>
                </a:cubicBezTo>
                <a:cubicBezTo>
                  <a:pt x="6089336" y="5569697"/>
                  <a:pt x="6092322" y="5566711"/>
                  <a:pt x="6092322" y="5560737"/>
                </a:cubicBezTo>
                <a:cubicBezTo>
                  <a:pt x="6086348" y="5560737"/>
                  <a:pt x="6083362" y="5560737"/>
                  <a:pt x="6083362" y="5560737"/>
                </a:cubicBezTo>
                <a:close/>
                <a:moveTo>
                  <a:pt x="5913134" y="5560737"/>
                </a:moveTo>
                <a:lnTo>
                  <a:pt x="5895217" y="5569697"/>
                </a:lnTo>
                <a:lnTo>
                  <a:pt x="5913134" y="5569697"/>
                </a:lnTo>
                <a:lnTo>
                  <a:pt x="5931054" y="5560737"/>
                </a:lnTo>
                <a:close/>
                <a:moveTo>
                  <a:pt x="6385738" y="5555138"/>
                </a:moveTo>
                <a:cubicBezTo>
                  <a:pt x="6387232" y="5554391"/>
                  <a:pt x="6387978" y="5554766"/>
                  <a:pt x="6387978" y="5556259"/>
                </a:cubicBezTo>
                <a:cubicBezTo>
                  <a:pt x="6387978" y="5559244"/>
                  <a:pt x="6387978" y="5563724"/>
                  <a:pt x="6387978" y="5569697"/>
                </a:cubicBezTo>
                <a:cubicBezTo>
                  <a:pt x="6382005" y="5575670"/>
                  <a:pt x="6376033" y="5575670"/>
                  <a:pt x="6370059" y="5569697"/>
                </a:cubicBezTo>
                <a:lnTo>
                  <a:pt x="6379019" y="5560737"/>
                </a:lnTo>
                <a:cubicBezTo>
                  <a:pt x="6382005" y="5557751"/>
                  <a:pt x="6384246" y="5555885"/>
                  <a:pt x="6385738" y="5555138"/>
                </a:cubicBezTo>
                <a:close/>
                <a:moveTo>
                  <a:pt x="6302865" y="5551779"/>
                </a:moveTo>
                <a:cubicBezTo>
                  <a:pt x="6305850" y="5551779"/>
                  <a:pt x="6310330" y="5554766"/>
                  <a:pt x="6316304" y="5560737"/>
                </a:cubicBezTo>
                <a:cubicBezTo>
                  <a:pt x="6328248" y="5566711"/>
                  <a:pt x="6328248" y="5572683"/>
                  <a:pt x="6316304" y="5578656"/>
                </a:cubicBezTo>
                <a:cubicBezTo>
                  <a:pt x="6304358" y="5584629"/>
                  <a:pt x="6295399" y="5584629"/>
                  <a:pt x="6289426" y="5578656"/>
                </a:cubicBezTo>
                <a:cubicBezTo>
                  <a:pt x="6289426" y="5572683"/>
                  <a:pt x="6292412" y="5566711"/>
                  <a:pt x="6298385" y="5560737"/>
                </a:cubicBezTo>
                <a:cubicBezTo>
                  <a:pt x="6298385" y="5554766"/>
                  <a:pt x="6299879" y="5551779"/>
                  <a:pt x="6302865" y="5551779"/>
                </a:cubicBezTo>
                <a:close/>
                <a:moveTo>
                  <a:pt x="6262547" y="5551779"/>
                </a:moveTo>
                <a:lnTo>
                  <a:pt x="6271507" y="5569697"/>
                </a:lnTo>
                <a:lnTo>
                  <a:pt x="6253588" y="5578656"/>
                </a:lnTo>
                <a:lnTo>
                  <a:pt x="6244630" y="5569697"/>
                </a:lnTo>
                <a:cubicBezTo>
                  <a:pt x="6238656" y="5563724"/>
                  <a:pt x="6240150" y="5560737"/>
                  <a:pt x="6249108" y="5560737"/>
                </a:cubicBezTo>
                <a:cubicBezTo>
                  <a:pt x="6258068" y="5560737"/>
                  <a:pt x="6262547" y="5557751"/>
                  <a:pt x="6262547" y="5551779"/>
                </a:cubicBezTo>
                <a:close/>
                <a:moveTo>
                  <a:pt x="6119199" y="5542819"/>
                </a:moveTo>
                <a:cubicBezTo>
                  <a:pt x="6119199" y="5548793"/>
                  <a:pt x="6119199" y="5551779"/>
                  <a:pt x="6119199" y="5551779"/>
                </a:cubicBezTo>
                <a:cubicBezTo>
                  <a:pt x="6119199" y="5551779"/>
                  <a:pt x="6122185" y="5548793"/>
                  <a:pt x="6128158" y="5542819"/>
                </a:cubicBezTo>
                <a:close/>
                <a:moveTo>
                  <a:pt x="1415569" y="5533860"/>
                </a:moveTo>
                <a:lnTo>
                  <a:pt x="1397650" y="5542819"/>
                </a:lnTo>
                <a:cubicBezTo>
                  <a:pt x="1397650" y="5548793"/>
                  <a:pt x="1400637" y="5551779"/>
                  <a:pt x="1406609" y="5551779"/>
                </a:cubicBezTo>
                <a:cubicBezTo>
                  <a:pt x="1412583" y="5551779"/>
                  <a:pt x="1417062" y="5550286"/>
                  <a:pt x="1420049" y="5547299"/>
                </a:cubicBezTo>
                <a:cubicBezTo>
                  <a:pt x="1423035" y="5544313"/>
                  <a:pt x="1421542" y="5539833"/>
                  <a:pt x="1415569" y="5533860"/>
                </a:cubicBezTo>
                <a:close/>
                <a:moveTo>
                  <a:pt x="1299098" y="5524901"/>
                </a:moveTo>
                <a:cubicBezTo>
                  <a:pt x="1299098" y="5524901"/>
                  <a:pt x="1299098" y="5527887"/>
                  <a:pt x="1299098" y="5533860"/>
                </a:cubicBezTo>
                <a:lnTo>
                  <a:pt x="1308057" y="5533860"/>
                </a:lnTo>
                <a:close/>
                <a:moveTo>
                  <a:pt x="1540159" y="5510062"/>
                </a:moveTo>
                <a:cubicBezTo>
                  <a:pt x="1536239" y="5509502"/>
                  <a:pt x="1536519" y="5511462"/>
                  <a:pt x="1540998" y="5515941"/>
                </a:cubicBezTo>
                <a:lnTo>
                  <a:pt x="1558918" y="5515941"/>
                </a:lnTo>
                <a:cubicBezTo>
                  <a:pt x="1558918" y="5515941"/>
                  <a:pt x="1554438" y="5514448"/>
                  <a:pt x="1545478" y="5511462"/>
                </a:cubicBezTo>
                <a:cubicBezTo>
                  <a:pt x="1543239" y="5510714"/>
                  <a:pt x="1541465" y="5510248"/>
                  <a:pt x="1540159" y="5510062"/>
                </a:cubicBezTo>
                <a:close/>
                <a:moveTo>
                  <a:pt x="1095274" y="5509221"/>
                </a:moveTo>
                <a:cubicBezTo>
                  <a:pt x="1096767" y="5509221"/>
                  <a:pt x="1099007" y="5509968"/>
                  <a:pt x="1101994" y="5511462"/>
                </a:cubicBezTo>
                <a:cubicBezTo>
                  <a:pt x="1107967" y="5514448"/>
                  <a:pt x="1110953" y="5518928"/>
                  <a:pt x="1110953" y="5524901"/>
                </a:cubicBezTo>
                <a:cubicBezTo>
                  <a:pt x="1110953" y="5524901"/>
                  <a:pt x="1107967" y="5523408"/>
                  <a:pt x="1101994" y="5520421"/>
                </a:cubicBezTo>
                <a:cubicBezTo>
                  <a:pt x="1096021" y="5517435"/>
                  <a:pt x="1093034" y="5514448"/>
                  <a:pt x="1093034" y="5511462"/>
                </a:cubicBezTo>
                <a:cubicBezTo>
                  <a:pt x="1093034" y="5509968"/>
                  <a:pt x="1093780" y="5509221"/>
                  <a:pt x="1095274" y="5509221"/>
                </a:cubicBezTo>
                <a:close/>
                <a:moveTo>
                  <a:pt x="6092322" y="5506982"/>
                </a:moveTo>
                <a:lnTo>
                  <a:pt x="6074402" y="5515941"/>
                </a:lnTo>
                <a:cubicBezTo>
                  <a:pt x="6080376" y="5515941"/>
                  <a:pt x="6086348" y="5515941"/>
                  <a:pt x="6092322" y="5515941"/>
                </a:cubicBezTo>
                <a:close/>
                <a:moveTo>
                  <a:pt x="6020646" y="5506982"/>
                </a:moveTo>
                <a:cubicBezTo>
                  <a:pt x="6020646" y="5506982"/>
                  <a:pt x="6020646" y="5509968"/>
                  <a:pt x="6020646" y="5515941"/>
                </a:cubicBezTo>
                <a:cubicBezTo>
                  <a:pt x="6020646" y="5515941"/>
                  <a:pt x="6022140" y="5515941"/>
                  <a:pt x="6025126" y="5515941"/>
                </a:cubicBezTo>
                <a:cubicBezTo>
                  <a:pt x="6028112" y="5515941"/>
                  <a:pt x="6029606" y="5515941"/>
                  <a:pt x="6029606" y="5515941"/>
                </a:cubicBezTo>
                <a:cubicBezTo>
                  <a:pt x="6029606" y="5509968"/>
                  <a:pt x="6026620" y="5506982"/>
                  <a:pt x="6020646" y="5506982"/>
                </a:cubicBezTo>
                <a:close/>
                <a:moveTo>
                  <a:pt x="6343182" y="5498022"/>
                </a:moveTo>
                <a:lnTo>
                  <a:pt x="6343182" y="5515941"/>
                </a:lnTo>
                <a:cubicBezTo>
                  <a:pt x="6343182" y="5515941"/>
                  <a:pt x="6343182" y="5517435"/>
                  <a:pt x="6343182" y="5520421"/>
                </a:cubicBezTo>
                <a:cubicBezTo>
                  <a:pt x="6343182" y="5523408"/>
                  <a:pt x="6343182" y="5527887"/>
                  <a:pt x="6343182" y="5533860"/>
                </a:cubicBezTo>
                <a:cubicBezTo>
                  <a:pt x="6337208" y="5533860"/>
                  <a:pt x="6334222" y="5532367"/>
                  <a:pt x="6334222" y="5529380"/>
                </a:cubicBezTo>
                <a:cubicBezTo>
                  <a:pt x="6334222" y="5526394"/>
                  <a:pt x="6331236" y="5524901"/>
                  <a:pt x="6325262" y="5524901"/>
                </a:cubicBezTo>
                <a:cubicBezTo>
                  <a:pt x="6319290" y="5506982"/>
                  <a:pt x="6325262" y="5498022"/>
                  <a:pt x="6343182" y="5498022"/>
                </a:cubicBezTo>
                <a:close/>
                <a:moveTo>
                  <a:pt x="6199832" y="5480104"/>
                </a:moveTo>
                <a:cubicBezTo>
                  <a:pt x="6199832" y="5486077"/>
                  <a:pt x="6201326" y="5489063"/>
                  <a:pt x="6204312" y="5489063"/>
                </a:cubicBezTo>
                <a:cubicBezTo>
                  <a:pt x="6207298" y="5489063"/>
                  <a:pt x="6208792" y="5489063"/>
                  <a:pt x="6208792" y="5489063"/>
                </a:cubicBezTo>
                <a:cubicBezTo>
                  <a:pt x="6202819" y="5483090"/>
                  <a:pt x="6199832" y="5480104"/>
                  <a:pt x="6199832" y="5480104"/>
                </a:cubicBezTo>
                <a:close/>
                <a:moveTo>
                  <a:pt x="6137118" y="5480104"/>
                </a:moveTo>
                <a:cubicBezTo>
                  <a:pt x="6131144" y="5486077"/>
                  <a:pt x="6125172" y="5487570"/>
                  <a:pt x="6119199" y="5484583"/>
                </a:cubicBezTo>
                <a:cubicBezTo>
                  <a:pt x="6113226" y="5481597"/>
                  <a:pt x="6110239" y="5483090"/>
                  <a:pt x="6110239" y="5489063"/>
                </a:cubicBezTo>
                <a:lnTo>
                  <a:pt x="6137118" y="5489063"/>
                </a:lnTo>
                <a:close/>
                <a:moveTo>
                  <a:pt x="1343895" y="5480104"/>
                </a:moveTo>
                <a:lnTo>
                  <a:pt x="1352854" y="5489063"/>
                </a:lnTo>
                <a:lnTo>
                  <a:pt x="1343895" y="5489063"/>
                </a:lnTo>
                <a:cubicBezTo>
                  <a:pt x="1337922" y="5483090"/>
                  <a:pt x="1337922" y="5480104"/>
                  <a:pt x="1343895" y="5480104"/>
                </a:cubicBezTo>
                <a:close/>
                <a:moveTo>
                  <a:pt x="1272219" y="5480104"/>
                </a:moveTo>
                <a:lnTo>
                  <a:pt x="1299098" y="5489063"/>
                </a:lnTo>
                <a:lnTo>
                  <a:pt x="1272219" y="5489063"/>
                </a:lnTo>
                <a:close/>
                <a:moveTo>
                  <a:pt x="6163996" y="5471144"/>
                </a:moveTo>
                <a:cubicBezTo>
                  <a:pt x="6163996" y="5471144"/>
                  <a:pt x="6162502" y="5472639"/>
                  <a:pt x="6159516" y="5475624"/>
                </a:cubicBezTo>
                <a:cubicBezTo>
                  <a:pt x="6156530" y="5478612"/>
                  <a:pt x="6155036" y="5480104"/>
                  <a:pt x="6155036" y="5480104"/>
                </a:cubicBezTo>
                <a:cubicBezTo>
                  <a:pt x="6155036" y="5486077"/>
                  <a:pt x="6158022" y="5489063"/>
                  <a:pt x="6163996" y="5489063"/>
                </a:cubicBezTo>
                <a:lnTo>
                  <a:pt x="6163996" y="5480104"/>
                </a:lnTo>
                <a:cubicBezTo>
                  <a:pt x="6163996" y="5474132"/>
                  <a:pt x="6163996" y="5471144"/>
                  <a:pt x="6163996" y="5471144"/>
                </a:cubicBezTo>
                <a:close/>
                <a:moveTo>
                  <a:pt x="6101280" y="5471144"/>
                </a:moveTo>
                <a:cubicBezTo>
                  <a:pt x="6101280" y="5477119"/>
                  <a:pt x="6104266" y="5480104"/>
                  <a:pt x="6110239" y="5480104"/>
                </a:cubicBezTo>
                <a:cubicBezTo>
                  <a:pt x="6116213" y="5480104"/>
                  <a:pt x="6119199" y="5477119"/>
                  <a:pt x="6119199" y="5471144"/>
                </a:cubicBezTo>
                <a:cubicBezTo>
                  <a:pt x="6113226" y="5471144"/>
                  <a:pt x="6110239" y="5471144"/>
                  <a:pt x="6110239" y="5471144"/>
                </a:cubicBezTo>
                <a:cubicBezTo>
                  <a:pt x="6110239" y="5471144"/>
                  <a:pt x="6107253" y="5471144"/>
                  <a:pt x="6101280" y="5471144"/>
                </a:cubicBezTo>
                <a:close/>
                <a:moveTo>
                  <a:pt x="1594755" y="5471144"/>
                </a:moveTo>
                <a:cubicBezTo>
                  <a:pt x="1588782" y="5471144"/>
                  <a:pt x="1588782" y="5474132"/>
                  <a:pt x="1594755" y="5480104"/>
                </a:cubicBezTo>
                <a:lnTo>
                  <a:pt x="1603713" y="5480104"/>
                </a:lnTo>
                <a:cubicBezTo>
                  <a:pt x="1603713" y="5474132"/>
                  <a:pt x="1600728" y="5471144"/>
                  <a:pt x="1594755" y="5471144"/>
                </a:cubicBezTo>
                <a:close/>
                <a:moveTo>
                  <a:pt x="1503761" y="5465825"/>
                </a:moveTo>
                <a:cubicBezTo>
                  <a:pt x="1502455" y="5465639"/>
                  <a:pt x="1501428" y="5465918"/>
                  <a:pt x="1500682" y="5466664"/>
                </a:cubicBezTo>
                <a:cubicBezTo>
                  <a:pt x="1497696" y="5469652"/>
                  <a:pt x="1499189" y="5474132"/>
                  <a:pt x="1505162" y="5480104"/>
                </a:cubicBezTo>
                <a:cubicBezTo>
                  <a:pt x="1511135" y="5486077"/>
                  <a:pt x="1517108" y="5489063"/>
                  <a:pt x="1523081" y="5489063"/>
                </a:cubicBezTo>
                <a:lnTo>
                  <a:pt x="1523081" y="5480104"/>
                </a:lnTo>
                <a:cubicBezTo>
                  <a:pt x="1514122" y="5471144"/>
                  <a:pt x="1507682" y="5466385"/>
                  <a:pt x="1503761" y="5465825"/>
                </a:cubicBezTo>
                <a:close/>
                <a:moveTo>
                  <a:pt x="6316304" y="5462186"/>
                </a:moveTo>
                <a:cubicBezTo>
                  <a:pt x="6322276" y="5462186"/>
                  <a:pt x="6325262" y="5465172"/>
                  <a:pt x="6325262" y="5471144"/>
                </a:cubicBezTo>
                <a:cubicBezTo>
                  <a:pt x="6325262" y="5477119"/>
                  <a:pt x="6323770" y="5480104"/>
                  <a:pt x="6320782" y="5480104"/>
                </a:cubicBezTo>
                <a:cubicBezTo>
                  <a:pt x="6317796" y="5480104"/>
                  <a:pt x="6313318" y="5477119"/>
                  <a:pt x="6307344" y="5471144"/>
                </a:cubicBezTo>
                <a:cubicBezTo>
                  <a:pt x="6301370" y="5465172"/>
                  <a:pt x="6304358" y="5462186"/>
                  <a:pt x="6316304" y="5462186"/>
                </a:cubicBezTo>
                <a:close/>
                <a:moveTo>
                  <a:pt x="1451406" y="5462186"/>
                </a:moveTo>
                <a:cubicBezTo>
                  <a:pt x="1451406" y="5468159"/>
                  <a:pt x="1454392" y="5471144"/>
                  <a:pt x="1460365" y="5471144"/>
                </a:cubicBezTo>
                <a:cubicBezTo>
                  <a:pt x="1460365" y="5471144"/>
                  <a:pt x="1463351" y="5468159"/>
                  <a:pt x="1469324" y="5462186"/>
                </a:cubicBezTo>
                <a:close/>
                <a:moveTo>
                  <a:pt x="6352140" y="5453226"/>
                </a:moveTo>
                <a:cubicBezTo>
                  <a:pt x="6364086" y="5459200"/>
                  <a:pt x="6367073" y="5465172"/>
                  <a:pt x="6361100" y="5471144"/>
                </a:cubicBezTo>
                <a:lnTo>
                  <a:pt x="6343182" y="5462186"/>
                </a:lnTo>
                <a:close/>
                <a:moveTo>
                  <a:pt x="1200545" y="5453226"/>
                </a:moveTo>
                <a:cubicBezTo>
                  <a:pt x="1206518" y="5459200"/>
                  <a:pt x="1209504" y="5462186"/>
                  <a:pt x="1209504" y="5462186"/>
                </a:cubicBezTo>
                <a:cubicBezTo>
                  <a:pt x="1209504" y="5462186"/>
                  <a:pt x="1209504" y="5459200"/>
                  <a:pt x="1209504" y="5453226"/>
                </a:cubicBezTo>
                <a:close/>
                <a:moveTo>
                  <a:pt x="1093034" y="5453226"/>
                </a:moveTo>
                <a:cubicBezTo>
                  <a:pt x="1099007" y="5453226"/>
                  <a:pt x="1101994" y="5456213"/>
                  <a:pt x="1101994" y="5462186"/>
                </a:cubicBezTo>
                <a:cubicBezTo>
                  <a:pt x="1101994" y="5468159"/>
                  <a:pt x="1103487" y="5471144"/>
                  <a:pt x="1106473" y="5471144"/>
                </a:cubicBezTo>
                <a:cubicBezTo>
                  <a:pt x="1109460" y="5471144"/>
                  <a:pt x="1110953" y="5471144"/>
                  <a:pt x="1110953" y="5471144"/>
                </a:cubicBezTo>
                <a:lnTo>
                  <a:pt x="1110953" y="5489063"/>
                </a:lnTo>
                <a:lnTo>
                  <a:pt x="1101994" y="5480104"/>
                </a:lnTo>
                <a:lnTo>
                  <a:pt x="1093034" y="5471144"/>
                </a:lnTo>
                <a:close/>
                <a:moveTo>
                  <a:pt x="1505162" y="5444267"/>
                </a:moveTo>
                <a:lnTo>
                  <a:pt x="1487243" y="5453226"/>
                </a:lnTo>
                <a:cubicBezTo>
                  <a:pt x="1487243" y="5453226"/>
                  <a:pt x="1491723" y="5451733"/>
                  <a:pt x="1500682" y="5448747"/>
                </a:cubicBezTo>
                <a:cubicBezTo>
                  <a:pt x="1509642" y="5445761"/>
                  <a:pt x="1515613" y="5448747"/>
                  <a:pt x="1518601" y="5457706"/>
                </a:cubicBezTo>
                <a:cubicBezTo>
                  <a:pt x="1521588" y="5466664"/>
                  <a:pt x="1524573" y="5471144"/>
                  <a:pt x="1527561" y="5471144"/>
                </a:cubicBezTo>
                <a:cubicBezTo>
                  <a:pt x="1530546" y="5471144"/>
                  <a:pt x="1529053" y="5468159"/>
                  <a:pt x="1523081" y="5462186"/>
                </a:cubicBezTo>
                <a:cubicBezTo>
                  <a:pt x="1523081" y="5456213"/>
                  <a:pt x="1523081" y="5451733"/>
                  <a:pt x="1523081" y="5448747"/>
                </a:cubicBezTo>
                <a:cubicBezTo>
                  <a:pt x="1523081" y="5445761"/>
                  <a:pt x="1523081" y="5444267"/>
                  <a:pt x="1523081" y="5444267"/>
                </a:cubicBezTo>
                <a:cubicBezTo>
                  <a:pt x="1523081" y="5444267"/>
                  <a:pt x="1517108" y="5444267"/>
                  <a:pt x="1505162" y="5444267"/>
                </a:cubicBezTo>
                <a:close/>
                <a:moveTo>
                  <a:pt x="6361100" y="5426348"/>
                </a:moveTo>
                <a:lnTo>
                  <a:pt x="6370059" y="5435308"/>
                </a:lnTo>
                <a:cubicBezTo>
                  <a:pt x="6370059" y="5435308"/>
                  <a:pt x="6368566" y="5436801"/>
                  <a:pt x="6365580" y="5439787"/>
                </a:cubicBezTo>
                <a:cubicBezTo>
                  <a:pt x="6362593" y="5442774"/>
                  <a:pt x="6361100" y="5444267"/>
                  <a:pt x="6361100" y="5444267"/>
                </a:cubicBezTo>
                <a:cubicBezTo>
                  <a:pt x="6355126" y="5444267"/>
                  <a:pt x="6352140" y="5441281"/>
                  <a:pt x="6352140" y="5435308"/>
                </a:cubicBezTo>
                <a:cubicBezTo>
                  <a:pt x="6352140" y="5435308"/>
                  <a:pt x="6353634" y="5433815"/>
                  <a:pt x="6356620" y="5430828"/>
                </a:cubicBezTo>
                <a:cubicBezTo>
                  <a:pt x="6359606" y="5427842"/>
                  <a:pt x="6361100" y="5426348"/>
                  <a:pt x="6361100" y="5426348"/>
                </a:cubicBezTo>
                <a:close/>
                <a:moveTo>
                  <a:pt x="6208792" y="5426348"/>
                </a:moveTo>
                <a:cubicBezTo>
                  <a:pt x="6214765" y="5426348"/>
                  <a:pt x="6217751" y="5426348"/>
                  <a:pt x="6217751" y="5426348"/>
                </a:cubicBezTo>
                <a:cubicBezTo>
                  <a:pt x="6211778" y="5432321"/>
                  <a:pt x="6208792" y="5435308"/>
                  <a:pt x="6208792" y="5435308"/>
                </a:cubicBezTo>
                <a:cubicBezTo>
                  <a:pt x="6208792" y="5435308"/>
                  <a:pt x="6208792" y="5432321"/>
                  <a:pt x="6208792" y="5426348"/>
                </a:cubicBezTo>
                <a:close/>
                <a:moveTo>
                  <a:pt x="1173668" y="5426348"/>
                </a:moveTo>
                <a:cubicBezTo>
                  <a:pt x="1173668" y="5426348"/>
                  <a:pt x="1176654" y="5429335"/>
                  <a:pt x="1182627" y="5435308"/>
                </a:cubicBezTo>
                <a:lnTo>
                  <a:pt x="1182627" y="5426348"/>
                </a:lnTo>
                <a:close/>
                <a:moveTo>
                  <a:pt x="1075115" y="5426348"/>
                </a:moveTo>
                <a:cubicBezTo>
                  <a:pt x="1075115" y="5432321"/>
                  <a:pt x="1075115" y="5435308"/>
                  <a:pt x="1075115" y="5435308"/>
                </a:cubicBezTo>
                <a:cubicBezTo>
                  <a:pt x="1075115" y="5435308"/>
                  <a:pt x="1075115" y="5438294"/>
                  <a:pt x="1075115" y="5444267"/>
                </a:cubicBezTo>
                <a:cubicBezTo>
                  <a:pt x="1069142" y="5444267"/>
                  <a:pt x="1066156" y="5441281"/>
                  <a:pt x="1066156" y="5435308"/>
                </a:cubicBezTo>
                <a:close/>
                <a:moveTo>
                  <a:pt x="6412616" y="5423549"/>
                </a:moveTo>
                <a:cubicBezTo>
                  <a:pt x="6415603" y="5423922"/>
                  <a:pt x="6419336" y="5424855"/>
                  <a:pt x="6423816" y="5426348"/>
                </a:cubicBezTo>
                <a:lnTo>
                  <a:pt x="6423816" y="5444267"/>
                </a:lnTo>
                <a:cubicBezTo>
                  <a:pt x="6405896" y="5462186"/>
                  <a:pt x="6396936" y="5465172"/>
                  <a:pt x="6396936" y="5453226"/>
                </a:cubicBezTo>
                <a:cubicBezTo>
                  <a:pt x="6396936" y="5453226"/>
                  <a:pt x="6396936" y="5450240"/>
                  <a:pt x="6396936" y="5444267"/>
                </a:cubicBezTo>
                <a:lnTo>
                  <a:pt x="6405896" y="5435308"/>
                </a:lnTo>
                <a:cubicBezTo>
                  <a:pt x="6401416" y="5426348"/>
                  <a:pt x="6403656" y="5422429"/>
                  <a:pt x="6412616" y="5423549"/>
                </a:cubicBezTo>
                <a:close/>
                <a:moveTo>
                  <a:pt x="6172954" y="5417389"/>
                </a:moveTo>
                <a:cubicBezTo>
                  <a:pt x="6172954" y="5417389"/>
                  <a:pt x="6169968" y="5420375"/>
                  <a:pt x="6163996" y="5426348"/>
                </a:cubicBezTo>
                <a:lnTo>
                  <a:pt x="6172954" y="5426348"/>
                </a:lnTo>
                <a:cubicBezTo>
                  <a:pt x="6172954" y="5420375"/>
                  <a:pt x="6172954" y="5417389"/>
                  <a:pt x="6172954" y="5417389"/>
                </a:cubicBezTo>
                <a:close/>
                <a:moveTo>
                  <a:pt x="1272219" y="5417389"/>
                </a:moveTo>
                <a:lnTo>
                  <a:pt x="1263261" y="5426348"/>
                </a:lnTo>
                <a:cubicBezTo>
                  <a:pt x="1251315" y="5426348"/>
                  <a:pt x="1248329" y="5435308"/>
                  <a:pt x="1254302" y="5453226"/>
                </a:cubicBezTo>
                <a:lnTo>
                  <a:pt x="1263261" y="5489063"/>
                </a:lnTo>
                <a:cubicBezTo>
                  <a:pt x="1257288" y="5489063"/>
                  <a:pt x="1254302" y="5492050"/>
                  <a:pt x="1254302" y="5498022"/>
                </a:cubicBezTo>
                <a:lnTo>
                  <a:pt x="1272219" y="5515941"/>
                </a:lnTo>
                <a:cubicBezTo>
                  <a:pt x="1284165" y="5521915"/>
                  <a:pt x="1293125" y="5521915"/>
                  <a:pt x="1299098" y="5515941"/>
                </a:cubicBezTo>
                <a:cubicBezTo>
                  <a:pt x="1299098" y="5515941"/>
                  <a:pt x="1302084" y="5517435"/>
                  <a:pt x="1308057" y="5520421"/>
                </a:cubicBezTo>
                <a:cubicBezTo>
                  <a:pt x="1314030" y="5523408"/>
                  <a:pt x="1317017" y="5523408"/>
                  <a:pt x="1317017" y="5520421"/>
                </a:cubicBezTo>
                <a:cubicBezTo>
                  <a:pt x="1317017" y="5517435"/>
                  <a:pt x="1320003" y="5515941"/>
                  <a:pt x="1325976" y="5515941"/>
                </a:cubicBezTo>
                <a:cubicBezTo>
                  <a:pt x="1331949" y="5509968"/>
                  <a:pt x="1336429" y="5506982"/>
                  <a:pt x="1339415" y="5506982"/>
                </a:cubicBezTo>
                <a:cubicBezTo>
                  <a:pt x="1342401" y="5506982"/>
                  <a:pt x="1343895" y="5512955"/>
                  <a:pt x="1343895" y="5524901"/>
                </a:cubicBezTo>
                <a:cubicBezTo>
                  <a:pt x="1355839" y="5524901"/>
                  <a:pt x="1364799" y="5524901"/>
                  <a:pt x="1370772" y="5524901"/>
                </a:cubicBezTo>
                <a:cubicBezTo>
                  <a:pt x="1370772" y="5518928"/>
                  <a:pt x="1373758" y="5515941"/>
                  <a:pt x="1379731" y="5515941"/>
                </a:cubicBezTo>
                <a:cubicBezTo>
                  <a:pt x="1379731" y="5515941"/>
                  <a:pt x="1382718" y="5515941"/>
                  <a:pt x="1388691" y="5515941"/>
                </a:cubicBezTo>
                <a:cubicBezTo>
                  <a:pt x="1388691" y="5509968"/>
                  <a:pt x="1378238" y="5498022"/>
                  <a:pt x="1357334" y="5480104"/>
                </a:cubicBezTo>
                <a:cubicBezTo>
                  <a:pt x="1336429" y="5462186"/>
                  <a:pt x="1325976" y="5453226"/>
                  <a:pt x="1325976" y="5453226"/>
                </a:cubicBezTo>
                <a:lnTo>
                  <a:pt x="1325976" y="5462186"/>
                </a:lnTo>
                <a:lnTo>
                  <a:pt x="1325976" y="5480104"/>
                </a:lnTo>
                <a:cubicBezTo>
                  <a:pt x="1320003" y="5480104"/>
                  <a:pt x="1317017" y="5477119"/>
                  <a:pt x="1317017" y="5471144"/>
                </a:cubicBezTo>
                <a:cubicBezTo>
                  <a:pt x="1317017" y="5465172"/>
                  <a:pt x="1314030" y="5462186"/>
                  <a:pt x="1308057" y="5462186"/>
                </a:cubicBezTo>
                <a:cubicBezTo>
                  <a:pt x="1302084" y="5462186"/>
                  <a:pt x="1297604" y="5457706"/>
                  <a:pt x="1294618" y="5448747"/>
                </a:cubicBezTo>
                <a:cubicBezTo>
                  <a:pt x="1291631" y="5439787"/>
                  <a:pt x="1293125" y="5435308"/>
                  <a:pt x="1299098" y="5435308"/>
                </a:cubicBezTo>
                <a:lnTo>
                  <a:pt x="1299098" y="5417389"/>
                </a:lnTo>
                <a:close/>
                <a:moveTo>
                  <a:pt x="1101994" y="5417389"/>
                </a:moveTo>
                <a:cubicBezTo>
                  <a:pt x="1107967" y="5417389"/>
                  <a:pt x="1110953" y="5420375"/>
                  <a:pt x="1110953" y="5426348"/>
                </a:cubicBezTo>
                <a:cubicBezTo>
                  <a:pt x="1104980" y="5432321"/>
                  <a:pt x="1099007" y="5435308"/>
                  <a:pt x="1093034" y="5435308"/>
                </a:cubicBezTo>
                <a:cubicBezTo>
                  <a:pt x="1093034" y="5435308"/>
                  <a:pt x="1093034" y="5432321"/>
                  <a:pt x="1093034" y="5426348"/>
                </a:cubicBezTo>
                <a:cubicBezTo>
                  <a:pt x="1093034" y="5420375"/>
                  <a:pt x="1096021" y="5417389"/>
                  <a:pt x="1101994" y="5417389"/>
                </a:cubicBezTo>
                <a:close/>
                <a:moveTo>
                  <a:pt x="1088555" y="5399470"/>
                </a:moveTo>
                <a:cubicBezTo>
                  <a:pt x="1091541" y="5399470"/>
                  <a:pt x="1093034" y="5400965"/>
                  <a:pt x="1093034" y="5403950"/>
                </a:cubicBezTo>
                <a:cubicBezTo>
                  <a:pt x="1093034" y="5406936"/>
                  <a:pt x="1093034" y="5408429"/>
                  <a:pt x="1093034" y="5408429"/>
                </a:cubicBezTo>
                <a:lnTo>
                  <a:pt x="1084075" y="5408429"/>
                </a:lnTo>
                <a:cubicBezTo>
                  <a:pt x="1084075" y="5402457"/>
                  <a:pt x="1085568" y="5399470"/>
                  <a:pt x="1088555" y="5399470"/>
                </a:cubicBezTo>
                <a:close/>
                <a:moveTo>
                  <a:pt x="6261428" y="5392751"/>
                </a:moveTo>
                <a:cubicBezTo>
                  <a:pt x="6259188" y="5392751"/>
                  <a:pt x="6256576" y="5393497"/>
                  <a:pt x="6253588" y="5394990"/>
                </a:cubicBezTo>
                <a:cubicBezTo>
                  <a:pt x="6247616" y="5397977"/>
                  <a:pt x="6244630" y="5400965"/>
                  <a:pt x="6244630" y="5403950"/>
                </a:cubicBezTo>
                <a:cubicBezTo>
                  <a:pt x="6244630" y="5406936"/>
                  <a:pt x="6246122" y="5408429"/>
                  <a:pt x="6249108" y="5408429"/>
                </a:cubicBezTo>
                <a:cubicBezTo>
                  <a:pt x="6252094" y="5408429"/>
                  <a:pt x="6256574" y="5406936"/>
                  <a:pt x="6262547" y="5403950"/>
                </a:cubicBezTo>
                <a:cubicBezTo>
                  <a:pt x="6268522" y="5400965"/>
                  <a:pt x="6270013" y="5397977"/>
                  <a:pt x="6267027" y="5394990"/>
                </a:cubicBezTo>
                <a:cubicBezTo>
                  <a:pt x="6265534" y="5393497"/>
                  <a:pt x="6263668" y="5392751"/>
                  <a:pt x="6261428" y="5392751"/>
                </a:cubicBezTo>
                <a:close/>
                <a:moveTo>
                  <a:pt x="6468612" y="5390512"/>
                </a:moveTo>
                <a:cubicBezTo>
                  <a:pt x="6474585" y="5390512"/>
                  <a:pt x="6477570" y="5392005"/>
                  <a:pt x="6477570" y="5394990"/>
                </a:cubicBezTo>
                <a:cubicBezTo>
                  <a:pt x="6477570" y="5397977"/>
                  <a:pt x="6477570" y="5402457"/>
                  <a:pt x="6477570" y="5408429"/>
                </a:cubicBezTo>
                <a:cubicBezTo>
                  <a:pt x="6477570" y="5420375"/>
                  <a:pt x="6474585" y="5426348"/>
                  <a:pt x="6468612" y="5426348"/>
                </a:cubicBezTo>
                <a:cubicBezTo>
                  <a:pt x="6462638" y="5426348"/>
                  <a:pt x="6459652" y="5423362"/>
                  <a:pt x="6459652" y="5417389"/>
                </a:cubicBezTo>
                <a:lnTo>
                  <a:pt x="6468612" y="5408429"/>
                </a:lnTo>
                <a:lnTo>
                  <a:pt x="6468612" y="5399470"/>
                </a:lnTo>
                <a:cubicBezTo>
                  <a:pt x="6468612" y="5393497"/>
                  <a:pt x="6468612" y="5390512"/>
                  <a:pt x="6468612" y="5390512"/>
                </a:cubicBezTo>
                <a:close/>
                <a:moveTo>
                  <a:pt x="6414856" y="5390512"/>
                </a:moveTo>
                <a:lnTo>
                  <a:pt x="6423816" y="5399470"/>
                </a:lnTo>
                <a:cubicBezTo>
                  <a:pt x="6423816" y="5405443"/>
                  <a:pt x="6423816" y="5408429"/>
                  <a:pt x="6423816" y="5408429"/>
                </a:cubicBezTo>
                <a:cubicBezTo>
                  <a:pt x="6423816" y="5408429"/>
                  <a:pt x="6420830" y="5406936"/>
                  <a:pt x="6414856" y="5403950"/>
                </a:cubicBezTo>
                <a:cubicBezTo>
                  <a:pt x="6408882" y="5400965"/>
                  <a:pt x="6405896" y="5402457"/>
                  <a:pt x="6405896" y="5408429"/>
                </a:cubicBezTo>
                <a:lnTo>
                  <a:pt x="6387978" y="5408429"/>
                </a:lnTo>
                <a:close/>
                <a:moveTo>
                  <a:pt x="6204312" y="5390512"/>
                </a:moveTo>
                <a:cubicBezTo>
                  <a:pt x="6201326" y="5390512"/>
                  <a:pt x="6196846" y="5393497"/>
                  <a:pt x="6190873" y="5399470"/>
                </a:cubicBezTo>
                <a:lnTo>
                  <a:pt x="6190873" y="5417389"/>
                </a:lnTo>
                <a:cubicBezTo>
                  <a:pt x="6196846" y="5417389"/>
                  <a:pt x="6199832" y="5420375"/>
                  <a:pt x="6199832" y="5426348"/>
                </a:cubicBezTo>
                <a:cubicBezTo>
                  <a:pt x="6199832" y="5432321"/>
                  <a:pt x="6196846" y="5438294"/>
                  <a:pt x="6190873" y="5444267"/>
                </a:cubicBezTo>
                <a:cubicBezTo>
                  <a:pt x="6184900" y="5450240"/>
                  <a:pt x="6184900" y="5453226"/>
                  <a:pt x="6190873" y="5453226"/>
                </a:cubicBezTo>
                <a:cubicBezTo>
                  <a:pt x="6202819" y="5453226"/>
                  <a:pt x="6217751" y="5444267"/>
                  <a:pt x="6235670" y="5426348"/>
                </a:cubicBezTo>
                <a:lnTo>
                  <a:pt x="6244630" y="5417389"/>
                </a:lnTo>
                <a:lnTo>
                  <a:pt x="6226711" y="5408429"/>
                </a:lnTo>
                <a:cubicBezTo>
                  <a:pt x="6214765" y="5408429"/>
                  <a:pt x="6208792" y="5405443"/>
                  <a:pt x="6208792" y="5399470"/>
                </a:cubicBezTo>
                <a:cubicBezTo>
                  <a:pt x="6208792" y="5393497"/>
                  <a:pt x="6207298" y="5390512"/>
                  <a:pt x="6204312" y="5390512"/>
                </a:cubicBezTo>
                <a:close/>
                <a:moveTo>
                  <a:pt x="6163996" y="5390512"/>
                </a:moveTo>
                <a:lnTo>
                  <a:pt x="6163996" y="5408429"/>
                </a:lnTo>
                <a:cubicBezTo>
                  <a:pt x="6169968" y="5408429"/>
                  <a:pt x="6172954" y="5405443"/>
                  <a:pt x="6172954" y="5399470"/>
                </a:cubicBezTo>
                <a:cubicBezTo>
                  <a:pt x="6172954" y="5393497"/>
                  <a:pt x="6169968" y="5390512"/>
                  <a:pt x="6163996" y="5390512"/>
                </a:cubicBezTo>
                <a:close/>
                <a:moveTo>
                  <a:pt x="1406609" y="5390512"/>
                </a:moveTo>
                <a:cubicBezTo>
                  <a:pt x="1400637" y="5390512"/>
                  <a:pt x="1397650" y="5393497"/>
                  <a:pt x="1397650" y="5399470"/>
                </a:cubicBezTo>
                <a:lnTo>
                  <a:pt x="1406609" y="5408429"/>
                </a:lnTo>
                <a:cubicBezTo>
                  <a:pt x="1406609" y="5408429"/>
                  <a:pt x="1409596" y="5405443"/>
                  <a:pt x="1415569" y="5399470"/>
                </a:cubicBezTo>
                <a:close/>
                <a:moveTo>
                  <a:pt x="1478284" y="5381552"/>
                </a:moveTo>
                <a:cubicBezTo>
                  <a:pt x="1472311" y="5387524"/>
                  <a:pt x="1469324" y="5392005"/>
                  <a:pt x="1469324" y="5394990"/>
                </a:cubicBezTo>
                <a:cubicBezTo>
                  <a:pt x="1469324" y="5397977"/>
                  <a:pt x="1472311" y="5399470"/>
                  <a:pt x="1478284" y="5399470"/>
                </a:cubicBezTo>
                <a:cubicBezTo>
                  <a:pt x="1484257" y="5399470"/>
                  <a:pt x="1487243" y="5399470"/>
                  <a:pt x="1487243" y="5399470"/>
                </a:cubicBezTo>
                <a:cubicBezTo>
                  <a:pt x="1487243" y="5399470"/>
                  <a:pt x="1487243" y="5396485"/>
                  <a:pt x="1487243" y="5390512"/>
                </a:cubicBezTo>
                <a:cubicBezTo>
                  <a:pt x="1487243" y="5384539"/>
                  <a:pt x="1484257" y="5381552"/>
                  <a:pt x="1478284" y="5381552"/>
                </a:cubicBezTo>
                <a:close/>
                <a:moveTo>
                  <a:pt x="1451406" y="5381552"/>
                </a:moveTo>
                <a:cubicBezTo>
                  <a:pt x="1445434" y="5381552"/>
                  <a:pt x="1442446" y="5384539"/>
                  <a:pt x="1442446" y="5390512"/>
                </a:cubicBezTo>
                <a:cubicBezTo>
                  <a:pt x="1442446" y="5396485"/>
                  <a:pt x="1443941" y="5399470"/>
                  <a:pt x="1446926" y="5399470"/>
                </a:cubicBezTo>
                <a:cubicBezTo>
                  <a:pt x="1449912" y="5399470"/>
                  <a:pt x="1454392" y="5399470"/>
                  <a:pt x="1460365" y="5399470"/>
                </a:cubicBezTo>
                <a:cubicBezTo>
                  <a:pt x="1460365" y="5393497"/>
                  <a:pt x="1460365" y="5390512"/>
                  <a:pt x="1460365" y="5390512"/>
                </a:cubicBezTo>
                <a:cubicBezTo>
                  <a:pt x="1460365" y="5390512"/>
                  <a:pt x="1457379" y="5387524"/>
                  <a:pt x="1451406" y="5381552"/>
                </a:cubicBezTo>
                <a:close/>
                <a:moveTo>
                  <a:pt x="6813544" y="5377072"/>
                </a:moveTo>
                <a:cubicBezTo>
                  <a:pt x="6816530" y="5377072"/>
                  <a:pt x="6818024" y="5378564"/>
                  <a:pt x="6818024" y="5381552"/>
                </a:cubicBezTo>
                <a:cubicBezTo>
                  <a:pt x="6818024" y="5387524"/>
                  <a:pt x="6812050" y="5390512"/>
                  <a:pt x="6800106" y="5390512"/>
                </a:cubicBezTo>
                <a:lnTo>
                  <a:pt x="6800106" y="5381552"/>
                </a:lnTo>
                <a:cubicBezTo>
                  <a:pt x="6806078" y="5378564"/>
                  <a:pt x="6810558" y="5377072"/>
                  <a:pt x="6813544" y="5377072"/>
                </a:cubicBezTo>
                <a:close/>
                <a:moveTo>
                  <a:pt x="6226711" y="5372593"/>
                </a:moveTo>
                <a:lnTo>
                  <a:pt x="6226711" y="5381552"/>
                </a:lnTo>
                <a:lnTo>
                  <a:pt x="6244630" y="5381552"/>
                </a:lnTo>
                <a:cubicBezTo>
                  <a:pt x="6244630" y="5375579"/>
                  <a:pt x="6238656" y="5372593"/>
                  <a:pt x="6226711" y="5372593"/>
                </a:cubicBezTo>
                <a:close/>
                <a:moveTo>
                  <a:pt x="1294618" y="5372593"/>
                </a:moveTo>
                <a:cubicBezTo>
                  <a:pt x="1291631" y="5372593"/>
                  <a:pt x="1288645" y="5374086"/>
                  <a:pt x="1285660" y="5377072"/>
                </a:cubicBezTo>
                <a:cubicBezTo>
                  <a:pt x="1282672" y="5380059"/>
                  <a:pt x="1282672" y="5383046"/>
                  <a:pt x="1285660" y="5386032"/>
                </a:cubicBezTo>
                <a:cubicBezTo>
                  <a:pt x="1288645" y="5389017"/>
                  <a:pt x="1290138" y="5390512"/>
                  <a:pt x="1290138" y="5390512"/>
                </a:cubicBezTo>
                <a:lnTo>
                  <a:pt x="1299098" y="5381552"/>
                </a:lnTo>
                <a:cubicBezTo>
                  <a:pt x="1299098" y="5375579"/>
                  <a:pt x="1297604" y="5372593"/>
                  <a:pt x="1294618" y="5372593"/>
                </a:cubicBezTo>
                <a:close/>
                <a:moveTo>
                  <a:pt x="1146790" y="5372593"/>
                </a:moveTo>
                <a:cubicBezTo>
                  <a:pt x="1146790" y="5378566"/>
                  <a:pt x="1146790" y="5381552"/>
                  <a:pt x="1146790" y="5381552"/>
                </a:cubicBezTo>
                <a:lnTo>
                  <a:pt x="1164709" y="5381552"/>
                </a:lnTo>
                <a:cubicBezTo>
                  <a:pt x="1164709" y="5375579"/>
                  <a:pt x="1163215" y="5372593"/>
                  <a:pt x="1160229" y="5372593"/>
                </a:cubicBezTo>
                <a:cubicBezTo>
                  <a:pt x="1157242" y="5372593"/>
                  <a:pt x="1152763" y="5372593"/>
                  <a:pt x="1146790" y="5372593"/>
                </a:cubicBezTo>
                <a:close/>
                <a:moveTo>
                  <a:pt x="1012400" y="5372593"/>
                </a:moveTo>
                <a:cubicBezTo>
                  <a:pt x="1024346" y="5372593"/>
                  <a:pt x="1027333" y="5378566"/>
                  <a:pt x="1021360" y="5390512"/>
                </a:cubicBezTo>
                <a:cubicBezTo>
                  <a:pt x="1015387" y="5396485"/>
                  <a:pt x="1010907" y="5397977"/>
                  <a:pt x="1007921" y="5394990"/>
                </a:cubicBezTo>
                <a:cubicBezTo>
                  <a:pt x="1004935" y="5392005"/>
                  <a:pt x="1003441" y="5387524"/>
                  <a:pt x="1003441" y="5381552"/>
                </a:cubicBezTo>
                <a:cubicBezTo>
                  <a:pt x="1003441" y="5375579"/>
                  <a:pt x="1006428" y="5372593"/>
                  <a:pt x="1012400" y="5372593"/>
                </a:cubicBezTo>
                <a:close/>
                <a:moveTo>
                  <a:pt x="6146076" y="5363633"/>
                </a:moveTo>
                <a:cubicBezTo>
                  <a:pt x="6146076" y="5363633"/>
                  <a:pt x="6146076" y="5366620"/>
                  <a:pt x="6146076" y="5372593"/>
                </a:cubicBezTo>
                <a:lnTo>
                  <a:pt x="6155036" y="5372593"/>
                </a:lnTo>
                <a:cubicBezTo>
                  <a:pt x="6155036" y="5366620"/>
                  <a:pt x="6152050" y="5363633"/>
                  <a:pt x="6146076" y="5363633"/>
                </a:cubicBezTo>
                <a:close/>
                <a:moveTo>
                  <a:pt x="1424528" y="5354674"/>
                </a:moveTo>
                <a:cubicBezTo>
                  <a:pt x="1424528" y="5354674"/>
                  <a:pt x="1424528" y="5357661"/>
                  <a:pt x="1424528" y="5363633"/>
                </a:cubicBezTo>
                <a:lnTo>
                  <a:pt x="1433488" y="5372593"/>
                </a:lnTo>
                <a:cubicBezTo>
                  <a:pt x="1433488" y="5372593"/>
                  <a:pt x="1433488" y="5369607"/>
                  <a:pt x="1433488" y="5363633"/>
                </a:cubicBezTo>
                <a:close/>
                <a:moveTo>
                  <a:pt x="985523" y="5354674"/>
                </a:moveTo>
                <a:cubicBezTo>
                  <a:pt x="991495" y="5354674"/>
                  <a:pt x="992988" y="5357661"/>
                  <a:pt x="990002" y="5363633"/>
                </a:cubicBezTo>
                <a:cubicBezTo>
                  <a:pt x="987016" y="5369607"/>
                  <a:pt x="985523" y="5372593"/>
                  <a:pt x="985523" y="5372593"/>
                </a:cubicBezTo>
                <a:cubicBezTo>
                  <a:pt x="985523" y="5372593"/>
                  <a:pt x="984029" y="5369607"/>
                  <a:pt x="981043" y="5363633"/>
                </a:cubicBezTo>
                <a:cubicBezTo>
                  <a:pt x="978056" y="5357661"/>
                  <a:pt x="979549" y="5354674"/>
                  <a:pt x="985523" y="5354674"/>
                </a:cubicBezTo>
                <a:close/>
                <a:moveTo>
                  <a:pt x="1146790" y="5345715"/>
                </a:moveTo>
                <a:cubicBezTo>
                  <a:pt x="1146790" y="5351688"/>
                  <a:pt x="1149776" y="5354674"/>
                  <a:pt x="1155749" y="5354674"/>
                </a:cubicBezTo>
                <a:lnTo>
                  <a:pt x="1164709" y="5345715"/>
                </a:lnTo>
                <a:cubicBezTo>
                  <a:pt x="1164709" y="5345715"/>
                  <a:pt x="1163215" y="5345715"/>
                  <a:pt x="1160229" y="5345715"/>
                </a:cubicBezTo>
                <a:cubicBezTo>
                  <a:pt x="1157242" y="5345715"/>
                  <a:pt x="1152763" y="5345715"/>
                  <a:pt x="1146790" y="5345715"/>
                </a:cubicBezTo>
                <a:close/>
                <a:moveTo>
                  <a:pt x="6217751" y="5336755"/>
                </a:moveTo>
                <a:cubicBezTo>
                  <a:pt x="6205806" y="5342728"/>
                  <a:pt x="6202819" y="5348701"/>
                  <a:pt x="6208792" y="5354674"/>
                </a:cubicBezTo>
                <a:cubicBezTo>
                  <a:pt x="6220736" y="5348701"/>
                  <a:pt x="6226711" y="5345715"/>
                  <a:pt x="6226711" y="5345715"/>
                </a:cubicBezTo>
                <a:cubicBezTo>
                  <a:pt x="6226711" y="5339742"/>
                  <a:pt x="6223725" y="5336755"/>
                  <a:pt x="6217751" y="5336755"/>
                </a:cubicBezTo>
                <a:close/>
                <a:moveTo>
                  <a:pt x="1388691" y="5336755"/>
                </a:moveTo>
                <a:lnTo>
                  <a:pt x="1397650" y="5345715"/>
                </a:lnTo>
                <a:cubicBezTo>
                  <a:pt x="1397650" y="5345715"/>
                  <a:pt x="1397650" y="5342728"/>
                  <a:pt x="1397650" y="5336755"/>
                </a:cubicBezTo>
                <a:cubicBezTo>
                  <a:pt x="1391677" y="5336755"/>
                  <a:pt x="1388691" y="5336755"/>
                  <a:pt x="1388691" y="5336755"/>
                </a:cubicBezTo>
                <a:close/>
                <a:moveTo>
                  <a:pt x="1227424" y="5336755"/>
                </a:moveTo>
                <a:lnTo>
                  <a:pt x="1218464" y="5345715"/>
                </a:lnTo>
                <a:cubicBezTo>
                  <a:pt x="1218464" y="5351688"/>
                  <a:pt x="1218464" y="5354674"/>
                  <a:pt x="1218464" y="5354674"/>
                </a:cubicBezTo>
                <a:cubicBezTo>
                  <a:pt x="1218464" y="5354674"/>
                  <a:pt x="1221450" y="5351688"/>
                  <a:pt x="1227424" y="5345715"/>
                </a:cubicBezTo>
                <a:cubicBezTo>
                  <a:pt x="1239369" y="5339742"/>
                  <a:pt x="1239369" y="5336755"/>
                  <a:pt x="1227424" y="5336755"/>
                </a:cubicBezTo>
                <a:close/>
                <a:moveTo>
                  <a:pt x="1039278" y="5336755"/>
                </a:moveTo>
                <a:lnTo>
                  <a:pt x="1048237" y="5345715"/>
                </a:lnTo>
                <a:cubicBezTo>
                  <a:pt x="1048237" y="5351688"/>
                  <a:pt x="1043758" y="5354674"/>
                  <a:pt x="1034798" y="5354674"/>
                </a:cubicBezTo>
                <a:cubicBezTo>
                  <a:pt x="1025840" y="5354674"/>
                  <a:pt x="1021360" y="5351688"/>
                  <a:pt x="1021360" y="5345715"/>
                </a:cubicBezTo>
                <a:cubicBezTo>
                  <a:pt x="1021360" y="5339742"/>
                  <a:pt x="1024346" y="5338249"/>
                  <a:pt x="1030320" y="5341235"/>
                </a:cubicBezTo>
                <a:cubicBezTo>
                  <a:pt x="1036291" y="5344221"/>
                  <a:pt x="1039278" y="5342728"/>
                  <a:pt x="1039278" y="5336755"/>
                </a:cubicBezTo>
                <a:close/>
                <a:moveTo>
                  <a:pt x="1451406" y="5327796"/>
                </a:moveTo>
                <a:cubicBezTo>
                  <a:pt x="1445434" y="5333769"/>
                  <a:pt x="1442446" y="5339742"/>
                  <a:pt x="1442446" y="5345715"/>
                </a:cubicBezTo>
                <a:cubicBezTo>
                  <a:pt x="1442446" y="5351688"/>
                  <a:pt x="1445434" y="5357661"/>
                  <a:pt x="1451406" y="5363633"/>
                </a:cubicBezTo>
                <a:lnTo>
                  <a:pt x="1478284" y="5354674"/>
                </a:lnTo>
                <a:close/>
                <a:moveTo>
                  <a:pt x="6302865" y="5318836"/>
                </a:moveTo>
                <a:cubicBezTo>
                  <a:pt x="6305850" y="5318836"/>
                  <a:pt x="6307344" y="5320330"/>
                  <a:pt x="6307344" y="5323316"/>
                </a:cubicBezTo>
                <a:cubicBezTo>
                  <a:pt x="6307344" y="5326303"/>
                  <a:pt x="6304358" y="5327796"/>
                  <a:pt x="6298385" y="5327796"/>
                </a:cubicBezTo>
                <a:cubicBezTo>
                  <a:pt x="6298385" y="5321823"/>
                  <a:pt x="6299879" y="5318836"/>
                  <a:pt x="6302865" y="5318836"/>
                </a:cubicBezTo>
                <a:close/>
                <a:moveTo>
                  <a:pt x="967604" y="5318836"/>
                </a:moveTo>
                <a:lnTo>
                  <a:pt x="976563" y="5336755"/>
                </a:lnTo>
                <a:lnTo>
                  <a:pt x="958644" y="5336755"/>
                </a:lnTo>
                <a:close/>
                <a:moveTo>
                  <a:pt x="1469324" y="5309877"/>
                </a:moveTo>
                <a:cubicBezTo>
                  <a:pt x="1463351" y="5315850"/>
                  <a:pt x="1463351" y="5321823"/>
                  <a:pt x="1469324" y="5327796"/>
                </a:cubicBezTo>
                <a:lnTo>
                  <a:pt x="1487243" y="5327796"/>
                </a:lnTo>
                <a:cubicBezTo>
                  <a:pt x="1487243" y="5321823"/>
                  <a:pt x="1484257" y="5315850"/>
                  <a:pt x="1478284" y="5309877"/>
                </a:cubicBezTo>
                <a:close/>
                <a:moveTo>
                  <a:pt x="1424528" y="5309877"/>
                </a:moveTo>
                <a:cubicBezTo>
                  <a:pt x="1418555" y="5309877"/>
                  <a:pt x="1418555" y="5312865"/>
                  <a:pt x="1424528" y="5318836"/>
                </a:cubicBezTo>
                <a:lnTo>
                  <a:pt x="1442446" y="5309877"/>
                </a:lnTo>
                <a:cubicBezTo>
                  <a:pt x="1436474" y="5309877"/>
                  <a:pt x="1430501" y="5309877"/>
                  <a:pt x="1424528" y="5309877"/>
                </a:cubicBezTo>
                <a:close/>
                <a:moveTo>
                  <a:pt x="1406609" y="5309877"/>
                </a:moveTo>
                <a:lnTo>
                  <a:pt x="1397650" y="5318836"/>
                </a:lnTo>
                <a:cubicBezTo>
                  <a:pt x="1397650" y="5324810"/>
                  <a:pt x="1399144" y="5327796"/>
                  <a:pt x="1402130" y="5327796"/>
                </a:cubicBezTo>
                <a:cubicBezTo>
                  <a:pt x="1405116" y="5327796"/>
                  <a:pt x="1406609" y="5326303"/>
                  <a:pt x="1406609" y="5323316"/>
                </a:cubicBezTo>
                <a:cubicBezTo>
                  <a:pt x="1406609" y="5320330"/>
                  <a:pt x="1406609" y="5315850"/>
                  <a:pt x="1406609" y="5309877"/>
                </a:cubicBezTo>
                <a:close/>
                <a:moveTo>
                  <a:pt x="6279346" y="5295319"/>
                </a:moveTo>
                <a:cubicBezTo>
                  <a:pt x="6277107" y="5296065"/>
                  <a:pt x="6274493" y="5297932"/>
                  <a:pt x="6271507" y="5300917"/>
                </a:cubicBezTo>
                <a:cubicBezTo>
                  <a:pt x="6265533" y="5300917"/>
                  <a:pt x="6262547" y="5302412"/>
                  <a:pt x="6262547" y="5305397"/>
                </a:cubicBezTo>
                <a:cubicBezTo>
                  <a:pt x="6262547" y="5308385"/>
                  <a:pt x="6262547" y="5309877"/>
                  <a:pt x="6262547" y="5309877"/>
                </a:cubicBezTo>
                <a:cubicBezTo>
                  <a:pt x="6268522" y="5315850"/>
                  <a:pt x="6268522" y="5318836"/>
                  <a:pt x="6262547" y="5318836"/>
                </a:cubicBezTo>
                <a:lnTo>
                  <a:pt x="6280466" y="5336755"/>
                </a:lnTo>
                <a:cubicBezTo>
                  <a:pt x="6286439" y="5336755"/>
                  <a:pt x="6289426" y="5342728"/>
                  <a:pt x="6289426" y="5354674"/>
                </a:cubicBezTo>
                <a:cubicBezTo>
                  <a:pt x="6295399" y="5360647"/>
                  <a:pt x="6299879" y="5363633"/>
                  <a:pt x="6302865" y="5363633"/>
                </a:cubicBezTo>
                <a:cubicBezTo>
                  <a:pt x="6305850" y="5363633"/>
                  <a:pt x="6307344" y="5360647"/>
                  <a:pt x="6307344" y="5354674"/>
                </a:cubicBezTo>
                <a:cubicBezTo>
                  <a:pt x="6307344" y="5348701"/>
                  <a:pt x="6310330" y="5339742"/>
                  <a:pt x="6316304" y="5327796"/>
                </a:cubicBezTo>
                <a:lnTo>
                  <a:pt x="6334222" y="5318836"/>
                </a:lnTo>
                <a:lnTo>
                  <a:pt x="6325262" y="5309877"/>
                </a:lnTo>
                <a:cubicBezTo>
                  <a:pt x="6313318" y="5303905"/>
                  <a:pt x="6301370" y="5303905"/>
                  <a:pt x="6289426" y="5309877"/>
                </a:cubicBezTo>
                <a:cubicBezTo>
                  <a:pt x="6283452" y="5315850"/>
                  <a:pt x="6278973" y="5318836"/>
                  <a:pt x="6275986" y="5318836"/>
                </a:cubicBezTo>
                <a:cubicBezTo>
                  <a:pt x="6273000" y="5318836"/>
                  <a:pt x="6271507" y="5315850"/>
                  <a:pt x="6271507" y="5309877"/>
                </a:cubicBezTo>
                <a:lnTo>
                  <a:pt x="6280466" y="5300917"/>
                </a:lnTo>
                <a:cubicBezTo>
                  <a:pt x="6286439" y="5300917"/>
                  <a:pt x="6287932" y="5299425"/>
                  <a:pt x="6284946" y="5296439"/>
                </a:cubicBezTo>
                <a:cubicBezTo>
                  <a:pt x="6283453" y="5294946"/>
                  <a:pt x="6281587" y="5294571"/>
                  <a:pt x="6279346" y="5295319"/>
                </a:cubicBezTo>
                <a:close/>
                <a:moveTo>
                  <a:pt x="1478284" y="5283000"/>
                </a:moveTo>
                <a:lnTo>
                  <a:pt x="1460365" y="5291959"/>
                </a:lnTo>
                <a:cubicBezTo>
                  <a:pt x="1466338" y="5291959"/>
                  <a:pt x="1469324" y="5291959"/>
                  <a:pt x="1469324" y="5291959"/>
                </a:cubicBezTo>
                <a:close/>
                <a:moveTo>
                  <a:pt x="1213984" y="5283000"/>
                </a:moveTo>
                <a:cubicBezTo>
                  <a:pt x="1210998" y="5283000"/>
                  <a:pt x="1209504" y="5284493"/>
                  <a:pt x="1209504" y="5287479"/>
                </a:cubicBezTo>
                <a:cubicBezTo>
                  <a:pt x="1209504" y="5290466"/>
                  <a:pt x="1212491" y="5291959"/>
                  <a:pt x="1218464" y="5291959"/>
                </a:cubicBezTo>
                <a:cubicBezTo>
                  <a:pt x="1218464" y="5285986"/>
                  <a:pt x="1216971" y="5283000"/>
                  <a:pt x="1213984" y="5283000"/>
                </a:cubicBezTo>
                <a:close/>
                <a:moveTo>
                  <a:pt x="1137830" y="5283000"/>
                </a:moveTo>
                <a:cubicBezTo>
                  <a:pt x="1137830" y="5288973"/>
                  <a:pt x="1140817" y="5291959"/>
                  <a:pt x="1146790" y="5291959"/>
                </a:cubicBezTo>
                <a:cubicBezTo>
                  <a:pt x="1152763" y="5291959"/>
                  <a:pt x="1155749" y="5290466"/>
                  <a:pt x="1155749" y="5287479"/>
                </a:cubicBezTo>
                <a:cubicBezTo>
                  <a:pt x="1155749" y="5284493"/>
                  <a:pt x="1152763" y="5283000"/>
                  <a:pt x="1146790" y="5283000"/>
                </a:cubicBezTo>
                <a:close/>
                <a:moveTo>
                  <a:pt x="1339415" y="5274040"/>
                </a:moveTo>
                <a:cubicBezTo>
                  <a:pt x="1336429" y="5274040"/>
                  <a:pt x="1334935" y="5277027"/>
                  <a:pt x="1334935" y="5283000"/>
                </a:cubicBezTo>
                <a:cubicBezTo>
                  <a:pt x="1334935" y="5283000"/>
                  <a:pt x="1337922" y="5283000"/>
                  <a:pt x="1343895" y="5283000"/>
                </a:cubicBezTo>
                <a:cubicBezTo>
                  <a:pt x="1343895" y="5283000"/>
                  <a:pt x="1343895" y="5281507"/>
                  <a:pt x="1343895" y="5278520"/>
                </a:cubicBezTo>
                <a:cubicBezTo>
                  <a:pt x="1343895" y="5275534"/>
                  <a:pt x="1342401" y="5274040"/>
                  <a:pt x="1339415" y="5274040"/>
                </a:cubicBezTo>
                <a:close/>
                <a:moveTo>
                  <a:pt x="1272219" y="5274040"/>
                </a:moveTo>
                <a:lnTo>
                  <a:pt x="1272219" y="5283000"/>
                </a:lnTo>
                <a:cubicBezTo>
                  <a:pt x="1278192" y="5283000"/>
                  <a:pt x="1281179" y="5280014"/>
                  <a:pt x="1281179" y="5274040"/>
                </a:cubicBezTo>
                <a:cubicBezTo>
                  <a:pt x="1275207" y="5274040"/>
                  <a:pt x="1272219" y="5274040"/>
                  <a:pt x="1272219" y="5274040"/>
                </a:cubicBezTo>
                <a:close/>
                <a:moveTo>
                  <a:pt x="6473090" y="5265081"/>
                </a:moveTo>
                <a:cubicBezTo>
                  <a:pt x="6476076" y="5265081"/>
                  <a:pt x="6482050" y="5268068"/>
                  <a:pt x="6491010" y="5274040"/>
                </a:cubicBezTo>
                <a:cubicBezTo>
                  <a:pt x="6499970" y="5280014"/>
                  <a:pt x="6504448" y="5283000"/>
                  <a:pt x="6504448" y="5283000"/>
                </a:cubicBezTo>
                <a:cubicBezTo>
                  <a:pt x="6498476" y="5288973"/>
                  <a:pt x="6489516" y="5288973"/>
                  <a:pt x="6477570" y="5283000"/>
                </a:cubicBezTo>
                <a:cubicBezTo>
                  <a:pt x="6471598" y="5271054"/>
                  <a:pt x="6470105" y="5265081"/>
                  <a:pt x="6473090" y="5265081"/>
                </a:cubicBezTo>
                <a:close/>
                <a:moveTo>
                  <a:pt x="6405896" y="5265081"/>
                </a:moveTo>
                <a:lnTo>
                  <a:pt x="6423816" y="5265081"/>
                </a:lnTo>
                <a:cubicBezTo>
                  <a:pt x="6423816" y="5271054"/>
                  <a:pt x="6422321" y="5274040"/>
                  <a:pt x="6419336" y="5274040"/>
                </a:cubicBezTo>
                <a:cubicBezTo>
                  <a:pt x="6416350" y="5274040"/>
                  <a:pt x="6414856" y="5274040"/>
                  <a:pt x="6414856" y="5274040"/>
                </a:cubicBezTo>
                <a:cubicBezTo>
                  <a:pt x="6408882" y="5274040"/>
                  <a:pt x="6405896" y="5271054"/>
                  <a:pt x="6405896" y="5265081"/>
                </a:cubicBezTo>
                <a:close/>
                <a:moveTo>
                  <a:pt x="1236383" y="5265081"/>
                </a:moveTo>
                <a:lnTo>
                  <a:pt x="1236383" y="5274040"/>
                </a:lnTo>
                <a:lnTo>
                  <a:pt x="1245342" y="5265081"/>
                </a:lnTo>
                <a:cubicBezTo>
                  <a:pt x="1239369" y="5265081"/>
                  <a:pt x="1236383" y="5265081"/>
                  <a:pt x="1236383" y="5265081"/>
                </a:cubicBezTo>
                <a:close/>
                <a:moveTo>
                  <a:pt x="1200545" y="5265081"/>
                </a:moveTo>
                <a:cubicBezTo>
                  <a:pt x="1194572" y="5265081"/>
                  <a:pt x="1193080" y="5268068"/>
                  <a:pt x="1196065" y="5274040"/>
                </a:cubicBezTo>
                <a:cubicBezTo>
                  <a:pt x="1199052" y="5280014"/>
                  <a:pt x="1202040" y="5283000"/>
                  <a:pt x="1205025" y="5283000"/>
                </a:cubicBezTo>
                <a:cubicBezTo>
                  <a:pt x="1208011" y="5283000"/>
                  <a:pt x="1209504" y="5280014"/>
                  <a:pt x="1209504" y="5274040"/>
                </a:cubicBezTo>
                <a:close/>
                <a:moveTo>
                  <a:pt x="6513408" y="5256121"/>
                </a:moveTo>
                <a:cubicBezTo>
                  <a:pt x="6519381" y="5256121"/>
                  <a:pt x="6520873" y="5257615"/>
                  <a:pt x="6517887" y="5260601"/>
                </a:cubicBezTo>
                <a:cubicBezTo>
                  <a:pt x="6514901" y="5263588"/>
                  <a:pt x="6513408" y="5265081"/>
                  <a:pt x="6513408" y="5265081"/>
                </a:cubicBezTo>
                <a:cubicBezTo>
                  <a:pt x="6513408" y="5259108"/>
                  <a:pt x="6513408" y="5256121"/>
                  <a:pt x="6513408" y="5256121"/>
                </a:cubicBezTo>
                <a:close/>
                <a:moveTo>
                  <a:pt x="1290138" y="5256121"/>
                </a:moveTo>
                <a:cubicBezTo>
                  <a:pt x="1284165" y="5274040"/>
                  <a:pt x="1290138" y="5283000"/>
                  <a:pt x="1308057" y="5283000"/>
                </a:cubicBezTo>
                <a:cubicBezTo>
                  <a:pt x="1314030" y="5283000"/>
                  <a:pt x="1314030" y="5280014"/>
                  <a:pt x="1308057" y="5274040"/>
                </a:cubicBezTo>
                <a:cubicBezTo>
                  <a:pt x="1308057" y="5268068"/>
                  <a:pt x="1306564" y="5263588"/>
                  <a:pt x="1303577" y="5260601"/>
                </a:cubicBezTo>
                <a:cubicBezTo>
                  <a:pt x="1300591" y="5257615"/>
                  <a:pt x="1302084" y="5256121"/>
                  <a:pt x="1308057" y="5256121"/>
                </a:cubicBezTo>
                <a:cubicBezTo>
                  <a:pt x="1308057" y="5256121"/>
                  <a:pt x="1305071" y="5256121"/>
                  <a:pt x="1299098" y="5256121"/>
                </a:cubicBezTo>
                <a:close/>
                <a:moveTo>
                  <a:pt x="6325262" y="5247162"/>
                </a:moveTo>
                <a:cubicBezTo>
                  <a:pt x="6319290" y="5259108"/>
                  <a:pt x="6313318" y="5265081"/>
                  <a:pt x="6307344" y="5265081"/>
                </a:cubicBezTo>
                <a:cubicBezTo>
                  <a:pt x="6295399" y="5265081"/>
                  <a:pt x="6292412" y="5271054"/>
                  <a:pt x="6298385" y="5283000"/>
                </a:cubicBezTo>
                <a:cubicBezTo>
                  <a:pt x="6304358" y="5288973"/>
                  <a:pt x="6308838" y="5291959"/>
                  <a:pt x="6311824" y="5291959"/>
                </a:cubicBezTo>
                <a:cubicBezTo>
                  <a:pt x="6314810" y="5291959"/>
                  <a:pt x="6322276" y="5285986"/>
                  <a:pt x="6334222" y="5274040"/>
                </a:cubicBezTo>
                <a:cubicBezTo>
                  <a:pt x="6352140" y="5262095"/>
                  <a:pt x="6355126" y="5256121"/>
                  <a:pt x="6343182" y="5256121"/>
                </a:cubicBezTo>
                <a:cubicBezTo>
                  <a:pt x="6331236" y="5256121"/>
                  <a:pt x="6325262" y="5253135"/>
                  <a:pt x="6325262" y="5247162"/>
                </a:cubicBezTo>
                <a:close/>
                <a:moveTo>
                  <a:pt x="1227424" y="5247162"/>
                </a:moveTo>
                <a:cubicBezTo>
                  <a:pt x="1227424" y="5253135"/>
                  <a:pt x="1227424" y="5256121"/>
                  <a:pt x="1227424" y="5256121"/>
                </a:cubicBezTo>
                <a:cubicBezTo>
                  <a:pt x="1233396" y="5256121"/>
                  <a:pt x="1236383" y="5253135"/>
                  <a:pt x="1236383" y="5247162"/>
                </a:cubicBezTo>
                <a:cubicBezTo>
                  <a:pt x="1236383" y="5247162"/>
                  <a:pt x="1233396" y="5247162"/>
                  <a:pt x="1227424" y="5247162"/>
                </a:cubicBezTo>
                <a:close/>
                <a:moveTo>
                  <a:pt x="1437966" y="5242682"/>
                </a:moveTo>
                <a:cubicBezTo>
                  <a:pt x="1434981" y="5242682"/>
                  <a:pt x="1433488" y="5244175"/>
                  <a:pt x="1433488" y="5247162"/>
                </a:cubicBezTo>
                <a:cubicBezTo>
                  <a:pt x="1433488" y="5253135"/>
                  <a:pt x="1436474" y="5256121"/>
                  <a:pt x="1442446" y="5256121"/>
                </a:cubicBezTo>
                <a:lnTo>
                  <a:pt x="1460365" y="5256121"/>
                </a:lnTo>
                <a:cubicBezTo>
                  <a:pt x="1466338" y="5268068"/>
                  <a:pt x="1472311" y="5271054"/>
                  <a:pt x="1478284" y="5265081"/>
                </a:cubicBezTo>
                <a:cubicBezTo>
                  <a:pt x="1478284" y="5265081"/>
                  <a:pt x="1478284" y="5263588"/>
                  <a:pt x="1478284" y="5260601"/>
                </a:cubicBezTo>
                <a:cubicBezTo>
                  <a:pt x="1478284" y="5257615"/>
                  <a:pt x="1475297" y="5256121"/>
                  <a:pt x="1469324" y="5256121"/>
                </a:cubicBezTo>
                <a:lnTo>
                  <a:pt x="1451406" y="5247162"/>
                </a:lnTo>
                <a:cubicBezTo>
                  <a:pt x="1445434" y="5244175"/>
                  <a:pt x="1440954" y="5242682"/>
                  <a:pt x="1437966" y="5242682"/>
                </a:cubicBezTo>
                <a:close/>
                <a:moveTo>
                  <a:pt x="6459652" y="5238203"/>
                </a:moveTo>
                <a:cubicBezTo>
                  <a:pt x="6477570" y="5238203"/>
                  <a:pt x="6488024" y="5238203"/>
                  <a:pt x="6491010" y="5238203"/>
                </a:cubicBezTo>
                <a:cubicBezTo>
                  <a:pt x="6493996" y="5238203"/>
                  <a:pt x="6495490" y="5241189"/>
                  <a:pt x="6495490" y="5247162"/>
                </a:cubicBezTo>
                <a:cubicBezTo>
                  <a:pt x="6495490" y="5253135"/>
                  <a:pt x="6486530" y="5253135"/>
                  <a:pt x="6468612" y="5247162"/>
                </a:cubicBezTo>
                <a:close/>
                <a:moveTo>
                  <a:pt x="1523081" y="5229243"/>
                </a:moveTo>
                <a:lnTo>
                  <a:pt x="1523081" y="5238203"/>
                </a:lnTo>
                <a:cubicBezTo>
                  <a:pt x="1529053" y="5244176"/>
                  <a:pt x="1532039" y="5247162"/>
                  <a:pt x="1532039" y="5247162"/>
                </a:cubicBezTo>
                <a:cubicBezTo>
                  <a:pt x="1532039" y="5247162"/>
                  <a:pt x="1532039" y="5244176"/>
                  <a:pt x="1532039" y="5238203"/>
                </a:cubicBezTo>
                <a:cubicBezTo>
                  <a:pt x="1532039" y="5232230"/>
                  <a:pt x="1529053" y="5229243"/>
                  <a:pt x="1523081" y="5229243"/>
                </a:cubicBezTo>
                <a:close/>
                <a:moveTo>
                  <a:pt x="1079595" y="5220285"/>
                </a:moveTo>
                <a:cubicBezTo>
                  <a:pt x="1076609" y="5220285"/>
                  <a:pt x="1075115" y="5223270"/>
                  <a:pt x="1075115" y="5229243"/>
                </a:cubicBezTo>
                <a:cubicBezTo>
                  <a:pt x="1075115" y="5235218"/>
                  <a:pt x="1075115" y="5238203"/>
                  <a:pt x="1075115" y="5238203"/>
                </a:cubicBezTo>
                <a:cubicBezTo>
                  <a:pt x="1075115" y="5238203"/>
                  <a:pt x="1076609" y="5235218"/>
                  <a:pt x="1079595" y="5229243"/>
                </a:cubicBezTo>
                <a:cubicBezTo>
                  <a:pt x="1082582" y="5223270"/>
                  <a:pt x="1082582" y="5220285"/>
                  <a:pt x="1079595" y="5220285"/>
                </a:cubicBezTo>
                <a:close/>
                <a:moveTo>
                  <a:pt x="1361814" y="5211325"/>
                </a:moveTo>
                <a:cubicBezTo>
                  <a:pt x="1355839" y="5211325"/>
                  <a:pt x="1354347" y="5212819"/>
                  <a:pt x="1357334" y="5215805"/>
                </a:cubicBezTo>
                <a:cubicBezTo>
                  <a:pt x="1360319" y="5218792"/>
                  <a:pt x="1363307" y="5220285"/>
                  <a:pt x="1366292" y="5220285"/>
                </a:cubicBezTo>
                <a:cubicBezTo>
                  <a:pt x="1369279" y="5220285"/>
                  <a:pt x="1370772" y="5218792"/>
                  <a:pt x="1370772" y="5215805"/>
                </a:cubicBezTo>
                <a:cubicBezTo>
                  <a:pt x="1370772" y="5212819"/>
                  <a:pt x="1367787" y="5211325"/>
                  <a:pt x="1361814" y="5211325"/>
                </a:cubicBezTo>
                <a:close/>
                <a:moveTo>
                  <a:pt x="1209504" y="5211325"/>
                </a:moveTo>
                <a:cubicBezTo>
                  <a:pt x="1203532" y="5211325"/>
                  <a:pt x="1200545" y="5214312"/>
                  <a:pt x="1200545" y="5220285"/>
                </a:cubicBezTo>
                <a:cubicBezTo>
                  <a:pt x="1200545" y="5220285"/>
                  <a:pt x="1199052" y="5223270"/>
                  <a:pt x="1196065" y="5229243"/>
                </a:cubicBezTo>
                <a:cubicBezTo>
                  <a:pt x="1193080" y="5235218"/>
                  <a:pt x="1191587" y="5238203"/>
                  <a:pt x="1191587" y="5238203"/>
                </a:cubicBezTo>
                <a:cubicBezTo>
                  <a:pt x="1191587" y="5244176"/>
                  <a:pt x="1194572" y="5247162"/>
                  <a:pt x="1200545" y="5247162"/>
                </a:cubicBezTo>
                <a:cubicBezTo>
                  <a:pt x="1206518" y="5247162"/>
                  <a:pt x="1209504" y="5244176"/>
                  <a:pt x="1209504" y="5238203"/>
                </a:cubicBezTo>
                <a:cubicBezTo>
                  <a:pt x="1209504" y="5232230"/>
                  <a:pt x="1209504" y="5227750"/>
                  <a:pt x="1209504" y="5224765"/>
                </a:cubicBezTo>
                <a:cubicBezTo>
                  <a:pt x="1209504" y="5221778"/>
                  <a:pt x="1209504" y="5220285"/>
                  <a:pt x="1209504" y="5220285"/>
                </a:cubicBezTo>
                <a:close/>
                <a:moveTo>
                  <a:pt x="1115433" y="5211325"/>
                </a:moveTo>
                <a:cubicBezTo>
                  <a:pt x="1112447" y="5211325"/>
                  <a:pt x="1112447" y="5212819"/>
                  <a:pt x="1115433" y="5215805"/>
                </a:cubicBezTo>
                <a:cubicBezTo>
                  <a:pt x="1118418" y="5218792"/>
                  <a:pt x="1119913" y="5220285"/>
                  <a:pt x="1119913" y="5220285"/>
                </a:cubicBezTo>
                <a:cubicBezTo>
                  <a:pt x="1119913" y="5214312"/>
                  <a:pt x="1118418" y="5211325"/>
                  <a:pt x="1115433" y="5211325"/>
                </a:cubicBezTo>
                <a:close/>
                <a:moveTo>
                  <a:pt x="1505162" y="5202366"/>
                </a:moveTo>
                <a:cubicBezTo>
                  <a:pt x="1505162" y="5208339"/>
                  <a:pt x="1506655" y="5211325"/>
                  <a:pt x="1509642" y="5211325"/>
                </a:cubicBezTo>
                <a:cubicBezTo>
                  <a:pt x="1512628" y="5211325"/>
                  <a:pt x="1514122" y="5211325"/>
                  <a:pt x="1514122" y="5211325"/>
                </a:cubicBezTo>
                <a:cubicBezTo>
                  <a:pt x="1514122" y="5205353"/>
                  <a:pt x="1514122" y="5202366"/>
                  <a:pt x="1514122" y="5202366"/>
                </a:cubicBezTo>
                <a:cubicBezTo>
                  <a:pt x="1514122" y="5202366"/>
                  <a:pt x="1511135" y="5202366"/>
                  <a:pt x="1505162" y="5202366"/>
                </a:cubicBezTo>
                <a:close/>
                <a:moveTo>
                  <a:pt x="1155749" y="5202366"/>
                </a:moveTo>
                <a:lnTo>
                  <a:pt x="1146790" y="5211325"/>
                </a:lnTo>
                <a:cubicBezTo>
                  <a:pt x="1152763" y="5211325"/>
                  <a:pt x="1155749" y="5209832"/>
                  <a:pt x="1155749" y="5206846"/>
                </a:cubicBezTo>
                <a:cubicBezTo>
                  <a:pt x="1155749" y="5203860"/>
                  <a:pt x="1155749" y="5202366"/>
                  <a:pt x="1155749" y="5202366"/>
                </a:cubicBezTo>
                <a:close/>
                <a:moveTo>
                  <a:pt x="1084075" y="5202366"/>
                </a:moveTo>
                <a:cubicBezTo>
                  <a:pt x="1084075" y="5202366"/>
                  <a:pt x="1084075" y="5203860"/>
                  <a:pt x="1084075" y="5206846"/>
                </a:cubicBezTo>
                <a:cubicBezTo>
                  <a:pt x="1084075" y="5209832"/>
                  <a:pt x="1084075" y="5211325"/>
                  <a:pt x="1084075" y="5211325"/>
                </a:cubicBezTo>
                <a:cubicBezTo>
                  <a:pt x="1090048" y="5205353"/>
                  <a:pt x="1091541" y="5202366"/>
                  <a:pt x="1088555" y="5202366"/>
                </a:cubicBezTo>
                <a:cubicBezTo>
                  <a:pt x="1085568" y="5202366"/>
                  <a:pt x="1084075" y="5202366"/>
                  <a:pt x="1084075" y="5202366"/>
                </a:cubicBezTo>
                <a:close/>
                <a:moveTo>
                  <a:pt x="1424528" y="5184447"/>
                </a:moveTo>
                <a:cubicBezTo>
                  <a:pt x="1424528" y="5190421"/>
                  <a:pt x="1430501" y="5196393"/>
                  <a:pt x="1442446" y="5202366"/>
                </a:cubicBezTo>
                <a:cubicBezTo>
                  <a:pt x="1454392" y="5208339"/>
                  <a:pt x="1463351" y="5211325"/>
                  <a:pt x="1469324" y="5211325"/>
                </a:cubicBezTo>
                <a:lnTo>
                  <a:pt x="1469324" y="5193407"/>
                </a:lnTo>
                <a:cubicBezTo>
                  <a:pt x="1463351" y="5187434"/>
                  <a:pt x="1454392" y="5184447"/>
                  <a:pt x="1442446" y="5184447"/>
                </a:cubicBezTo>
                <a:cubicBezTo>
                  <a:pt x="1436474" y="5184447"/>
                  <a:pt x="1431995" y="5184447"/>
                  <a:pt x="1429008" y="5184447"/>
                </a:cubicBezTo>
                <a:cubicBezTo>
                  <a:pt x="1426022" y="5184447"/>
                  <a:pt x="1424528" y="5184447"/>
                  <a:pt x="1424528" y="5184447"/>
                </a:cubicBezTo>
                <a:close/>
                <a:moveTo>
                  <a:pt x="1182627" y="5184447"/>
                </a:moveTo>
                <a:lnTo>
                  <a:pt x="1173668" y="5193407"/>
                </a:lnTo>
                <a:lnTo>
                  <a:pt x="1182627" y="5193407"/>
                </a:lnTo>
                <a:cubicBezTo>
                  <a:pt x="1182627" y="5187434"/>
                  <a:pt x="1182627" y="5184447"/>
                  <a:pt x="1182627" y="5184447"/>
                </a:cubicBezTo>
                <a:close/>
                <a:moveTo>
                  <a:pt x="967604" y="5184447"/>
                </a:moveTo>
                <a:lnTo>
                  <a:pt x="967604" y="5193407"/>
                </a:lnTo>
                <a:cubicBezTo>
                  <a:pt x="961631" y="5193407"/>
                  <a:pt x="958644" y="5191914"/>
                  <a:pt x="958644" y="5188927"/>
                </a:cubicBezTo>
                <a:cubicBezTo>
                  <a:pt x="958644" y="5185941"/>
                  <a:pt x="961631" y="5184447"/>
                  <a:pt x="967604" y="5184447"/>
                </a:cubicBezTo>
                <a:close/>
                <a:moveTo>
                  <a:pt x="949686" y="5166528"/>
                </a:moveTo>
                <a:lnTo>
                  <a:pt x="949686" y="5175488"/>
                </a:lnTo>
                <a:cubicBezTo>
                  <a:pt x="949686" y="5175488"/>
                  <a:pt x="948193" y="5173995"/>
                  <a:pt x="945206" y="5171008"/>
                </a:cubicBezTo>
                <a:cubicBezTo>
                  <a:pt x="942220" y="5168022"/>
                  <a:pt x="943713" y="5166528"/>
                  <a:pt x="949686" y="5166528"/>
                </a:cubicBezTo>
                <a:close/>
                <a:moveTo>
                  <a:pt x="6370059" y="5157569"/>
                </a:moveTo>
                <a:cubicBezTo>
                  <a:pt x="6358114" y="5163542"/>
                  <a:pt x="6349154" y="5172502"/>
                  <a:pt x="6343182" y="5184447"/>
                </a:cubicBezTo>
                <a:lnTo>
                  <a:pt x="6361100" y="5175488"/>
                </a:lnTo>
                <a:lnTo>
                  <a:pt x="6379019" y="5184447"/>
                </a:lnTo>
                <a:lnTo>
                  <a:pt x="6387978" y="5175488"/>
                </a:lnTo>
                <a:cubicBezTo>
                  <a:pt x="6382005" y="5169515"/>
                  <a:pt x="6376033" y="5163542"/>
                  <a:pt x="6370059" y="5157569"/>
                </a:cubicBezTo>
                <a:close/>
                <a:moveTo>
                  <a:pt x="1048237" y="5157569"/>
                </a:moveTo>
                <a:cubicBezTo>
                  <a:pt x="1048237" y="5169515"/>
                  <a:pt x="1045251" y="5176981"/>
                  <a:pt x="1039278" y="5179967"/>
                </a:cubicBezTo>
                <a:cubicBezTo>
                  <a:pt x="1033306" y="5182954"/>
                  <a:pt x="1039278" y="5187434"/>
                  <a:pt x="1057197" y="5193407"/>
                </a:cubicBezTo>
                <a:lnTo>
                  <a:pt x="1066156" y="5193407"/>
                </a:lnTo>
                <a:cubicBezTo>
                  <a:pt x="1060183" y="5181461"/>
                  <a:pt x="1060183" y="5175488"/>
                  <a:pt x="1066156" y="5175488"/>
                </a:cubicBezTo>
                <a:lnTo>
                  <a:pt x="1066156" y="5157569"/>
                </a:lnTo>
                <a:cubicBezTo>
                  <a:pt x="1054210" y="5157569"/>
                  <a:pt x="1048237" y="5157569"/>
                  <a:pt x="1048237" y="5157569"/>
                </a:cubicBezTo>
                <a:close/>
                <a:moveTo>
                  <a:pt x="1244222" y="5153089"/>
                </a:moveTo>
                <a:cubicBezTo>
                  <a:pt x="1243476" y="5153089"/>
                  <a:pt x="1242356" y="5154582"/>
                  <a:pt x="1240862" y="5157569"/>
                </a:cubicBezTo>
                <a:cubicBezTo>
                  <a:pt x="1237876" y="5163542"/>
                  <a:pt x="1239369" y="5169515"/>
                  <a:pt x="1245342" y="5175488"/>
                </a:cubicBezTo>
                <a:lnTo>
                  <a:pt x="1245342" y="5157569"/>
                </a:lnTo>
                <a:cubicBezTo>
                  <a:pt x="1245342" y="5154582"/>
                  <a:pt x="1244969" y="5153089"/>
                  <a:pt x="1244222" y="5153089"/>
                </a:cubicBezTo>
                <a:close/>
                <a:moveTo>
                  <a:pt x="6468612" y="5148611"/>
                </a:moveTo>
                <a:lnTo>
                  <a:pt x="6468612" y="5157569"/>
                </a:lnTo>
                <a:cubicBezTo>
                  <a:pt x="6468612" y="5163542"/>
                  <a:pt x="6465626" y="5166528"/>
                  <a:pt x="6459652" y="5166528"/>
                </a:cubicBezTo>
                <a:cubicBezTo>
                  <a:pt x="6453679" y="5166528"/>
                  <a:pt x="6450693" y="5163542"/>
                  <a:pt x="6450693" y="5157569"/>
                </a:cubicBezTo>
                <a:cubicBezTo>
                  <a:pt x="6450693" y="5151596"/>
                  <a:pt x="6456666" y="5148611"/>
                  <a:pt x="6468612" y="5148611"/>
                </a:cubicBezTo>
                <a:close/>
                <a:moveTo>
                  <a:pt x="1290138" y="5148611"/>
                </a:moveTo>
                <a:lnTo>
                  <a:pt x="1290138" y="5166528"/>
                </a:lnTo>
                <a:cubicBezTo>
                  <a:pt x="1290138" y="5178474"/>
                  <a:pt x="1290138" y="5184447"/>
                  <a:pt x="1290138" y="5184447"/>
                </a:cubicBezTo>
                <a:lnTo>
                  <a:pt x="1299098" y="5193407"/>
                </a:lnTo>
                <a:cubicBezTo>
                  <a:pt x="1299098" y="5187434"/>
                  <a:pt x="1302084" y="5184447"/>
                  <a:pt x="1308057" y="5184447"/>
                </a:cubicBezTo>
                <a:lnTo>
                  <a:pt x="1308057" y="5166528"/>
                </a:lnTo>
                <a:close/>
                <a:moveTo>
                  <a:pt x="1108713" y="5144131"/>
                </a:moveTo>
                <a:cubicBezTo>
                  <a:pt x="1107220" y="5144131"/>
                  <a:pt x="1104980" y="5145623"/>
                  <a:pt x="1101994" y="5148611"/>
                </a:cubicBezTo>
                <a:cubicBezTo>
                  <a:pt x="1096021" y="5154583"/>
                  <a:pt x="1096021" y="5157569"/>
                  <a:pt x="1101994" y="5157569"/>
                </a:cubicBezTo>
                <a:cubicBezTo>
                  <a:pt x="1101994" y="5163542"/>
                  <a:pt x="1103487" y="5168022"/>
                  <a:pt x="1106473" y="5171008"/>
                </a:cubicBezTo>
                <a:cubicBezTo>
                  <a:pt x="1109460" y="5173995"/>
                  <a:pt x="1110953" y="5175488"/>
                  <a:pt x="1110953" y="5175488"/>
                </a:cubicBezTo>
                <a:lnTo>
                  <a:pt x="1119913" y="5184447"/>
                </a:lnTo>
                <a:cubicBezTo>
                  <a:pt x="1125885" y="5178474"/>
                  <a:pt x="1125885" y="5172502"/>
                  <a:pt x="1119913" y="5166528"/>
                </a:cubicBezTo>
                <a:cubicBezTo>
                  <a:pt x="1113940" y="5160556"/>
                  <a:pt x="1110953" y="5154583"/>
                  <a:pt x="1110953" y="5148611"/>
                </a:cubicBezTo>
                <a:cubicBezTo>
                  <a:pt x="1110953" y="5145623"/>
                  <a:pt x="1110206" y="5144131"/>
                  <a:pt x="1108713" y="5144131"/>
                </a:cubicBezTo>
                <a:close/>
                <a:moveTo>
                  <a:pt x="1437966" y="5130692"/>
                </a:moveTo>
                <a:cubicBezTo>
                  <a:pt x="1434981" y="5130692"/>
                  <a:pt x="1433488" y="5133678"/>
                  <a:pt x="1433488" y="5139651"/>
                </a:cubicBezTo>
                <a:cubicBezTo>
                  <a:pt x="1439461" y="5139651"/>
                  <a:pt x="1442446" y="5139651"/>
                  <a:pt x="1442446" y="5139651"/>
                </a:cubicBezTo>
                <a:cubicBezTo>
                  <a:pt x="1442446" y="5133678"/>
                  <a:pt x="1440954" y="5130692"/>
                  <a:pt x="1437966" y="5130692"/>
                </a:cubicBezTo>
                <a:close/>
                <a:moveTo>
                  <a:pt x="449644" y="5127891"/>
                </a:moveTo>
                <a:cubicBezTo>
                  <a:pt x="453005" y="5126772"/>
                  <a:pt x="461403" y="5130692"/>
                  <a:pt x="474842" y="5139651"/>
                </a:cubicBezTo>
                <a:lnTo>
                  <a:pt x="492761" y="5184447"/>
                </a:lnTo>
                <a:lnTo>
                  <a:pt x="483802" y="5175488"/>
                </a:lnTo>
                <a:lnTo>
                  <a:pt x="465883" y="5157569"/>
                </a:lnTo>
                <a:cubicBezTo>
                  <a:pt x="441992" y="5151596"/>
                  <a:pt x="436019" y="5142638"/>
                  <a:pt x="447965" y="5130692"/>
                </a:cubicBezTo>
                <a:cubicBezTo>
                  <a:pt x="447965" y="5129199"/>
                  <a:pt x="448525" y="5128264"/>
                  <a:pt x="449644" y="5127891"/>
                </a:cubicBezTo>
                <a:close/>
                <a:moveTo>
                  <a:pt x="6379019" y="5121732"/>
                </a:moveTo>
                <a:cubicBezTo>
                  <a:pt x="6379019" y="5121732"/>
                  <a:pt x="6377525" y="5124719"/>
                  <a:pt x="6374539" y="5130692"/>
                </a:cubicBezTo>
                <a:cubicBezTo>
                  <a:pt x="6371553" y="5136665"/>
                  <a:pt x="6373045" y="5139651"/>
                  <a:pt x="6379019" y="5139651"/>
                </a:cubicBezTo>
                <a:cubicBezTo>
                  <a:pt x="6384992" y="5139651"/>
                  <a:pt x="6387978" y="5136665"/>
                  <a:pt x="6387978" y="5130692"/>
                </a:cubicBezTo>
                <a:close/>
                <a:moveTo>
                  <a:pt x="6547006" y="5115012"/>
                </a:moveTo>
                <a:cubicBezTo>
                  <a:pt x="6545512" y="5122479"/>
                  <a:pt x="6543273" y="5130692"/>
                  <a:pt x="6540286" y="5139651"/>
                </a:cubicBezTo>
                <a:cubicBezTo>
                  <a:pt x="6540286" y="5139651"/>
                  <a:pt x="6540286" y="5136665"/>
                  <a:pt x="6540286" y="5130692"/>
                </a:cubicBezTo>
                <a:cubicBezTo>
                  <a:pt x="6540286" y="5124719"/>
                  <a:pt x="6540286" y="5121732"/>
                  <a:pt x="6540286" y="5121732"/>
                </a:cubicBezTo>
                <a:cubicBezTo>
                  <a:pt x="6540286" y="5121732"/>
                  <a:pt x="6541032" y="5120985"/>
                  <a:pt x="6542526" y="5119492"/>
                </a:cubicBezTo>
                <a:close/>
                <a:moveTo>
                  <a:pt x="6405896" y="5112773"/>
                </a:moveTo>
                <a:cubicBezTo>
                  <a:pt x="6399924" y="5118746"/>
                  <a:pt x="6399924" y="5121732"/>
                  <a:pt x="6405896" y="5121732"/>
                </a:cubicBezTo>
                <a:cubicBezTo>
                  <a:pt x="6411870" y="5121732"/>
                  <a:pt x="6417841" y="5118746"/>
                  <a:pt x="6423816" y="5112773"/>
                </a:cubicBezTo>
                <a:close/>
                <a:moveTo>
                  <a:pt x="1110953" y="5112773"/>
                </a:moveTo>
                <a:lnTo>
                  <a:pt x="1101994" y="5121732"/>
                </a:lnTo>
                <a:cubicBezTo>
                  <a:pt x="1107967" y="5127706"/>
                  <a:pt x="1110953" y="5129199"/>
                  <a:pt x="1110953" y="5126212"/>
                </a:cubicBezTo>
                <a:cubicBezTo>
                  <a:pt x="1110953" y="5123226"/>
                  <a:pt x="1110953" y="5118746"/>
                  <a:pt x="1110953" y="5112773"/>
                </a:cubicBezTo>
                <a:close/>
                <a:moveTo>
                  <a:pt x="6547752" y="5108294"/>
                </a:moveTo>
                <a:lnTo>
                  <a:pt x="6548125" y="5109413"/>
                </a:lnTo>
                <a:cubicBezTo>
                  <a:pt x="6548872" y="5111653"/>
                  <a:pt x="6549244" y="5112773"/>
                  <a:pt x="6549244" y="5112773"/>
                </a:cubicBezTo>
                <a:lnTo>
                  <a:pt x="6547006" y="5115012"/>
                </a:lnTo>
                <a:close/>
                <a:moveTo>
                  <a:pt x="1021360" y="5103814"/>
                </a:moveTo>
                <a:lnTo>
                  <a:pt x="1030320" y="5121732"/>
                </a:lnTo>
                <a:cubicBezTo>
                  <a:pt x="1036291" y="5121732"/>
                  <a:pt x="1042264" y="5118746"/>
                  <a:pt x="1048237" y="5112773"/>
                </a:cubicBezTo>
                <a:cubicBezTo>
                  <a:pt x="1048237" y="5106800"/>
                  <a:pt x="1045251" y="5103814"/>
                  <a:pt x="1039278" y="5103814"/>
                </a:cubicBezTo>
                <a:lnTo>
                  <a:pt x="1030320" y="5103814"/>
                </a:lnTo>
                <a:close/>
                <a:moveTo>
                  <a:pt x="6594041" y="5094854"/>
                </a:moveTo>
                <a:cubicBezTo>
                  <a:pt x="6600016" y="5094854"/>
                  <a:pt x="6603001" y="5097841"/>
                  <a:pt x="6603001" y="5103814"/>
                </a:cubicBezTo>
                <a:cubicBezTo>
                  <a:pt x="6603001" y="5103814"/>
                  <a:pt x="6600016" y="5103814"/>
                  <a:pt x="6594041" y="5103814"/>
                </a:cubicBezTo>
                <a:lnTo>
                  <a:pt x="6585082" y="5103814"/>
                </a:lnTo>
                <a:cubicBezTo>
                  <a:pt x="6585082" y="5097841"/>
                  <a:pt x="6588068" y="5094854"/>
                  <a:pt x="6594041" y="5094854"/>
                </a:cubicBezTo>
                <a:close/>
                <a:moveTo>
                  <a:pt x="1299098" y="5094854"/>
                </a:moveTo>
                <a:lnTo>
                  <a:pt x="1299098" y="5103814"/>
                </a:lnTo>
                <a:lnTo>
                  <a:pt x="1308057" y="5094854"/>
                </a:lnTo>
                <a:cubicBezTo>
                  <a:pt x="1302084" y="5094854"/>
                  <a:pt x="1299098" y="5094854"/>
                  <a:pt x="1299098" y="5094854"/>
                </a:cubicBezTo>
                <a:close/>
                <a:moveTo>
                  <a:pt x="958644" y="5094854"/>
                </a:moveTo>
                <a:lnTo>
                  <a:pt x="967604" y="5094854"/>
                </a:lnTo>
                <a:cubicBezTo>
                  <a:pt x="967604" y="5100827"/>
                  <a:pt x="967604" y="5103814"/>
                  <a:pt x="967604" y="5103814"/>
                </a:cubicBezTo>
                <a:cubicBezTo>
                  <a:pt x="967604" y="5103814"/>
                  <a:pt x="966110" y="5103814"/>
                  <a:pt x="963124" y="5103814"/>
                </a:cubicBezTo>
                <a:cubicBezTo>
                  <a:pt x="960139" y="5103814"/>
                  <a:pt x="958644" y="5100827"/>
                  <a:pt x="958644" y="5094854"/>
                </a:cubicBezTo>
                <a:close/>
                <a:moveTo>
                  <a:pt x="6543645" y="5091495"/>
                </a:moveTo>
                <a:cubicBezTo>
                  <a:pt x="6544392" y="5090747"/>
                  <a:pt x="6546259" y="5091868"/>
                  <a:pt x="6549244" y="5094854"/>
                </a:cubicBezTo>
                <a:lnTo>
                  <a:pt x="6547752" y="5108294"/>
                </a:lnTo>
                <a:lnTo>
                  <a:pt x="6544766" y="5099334"/>
                </a:lnTo>
                <a:cubicBezTo>
                  <a:pt x="6543273" y="5094854"/>
                  <a:pt x="6542900" y="5092241"/>
                  <a:pt x="6543645" y="5091495"/>
                </a:cubicBezTo>
                <a:close/>
                <a:moveTo>
                  <a:pt x="895929" y="5059018"/>
                </a:moveTo>
                <a:cubicBezTo>
                  <a:pt x="901902" y="5059018"/>
                  <a:pt x="904889" y="5060511"/>
                  <a:pt x="904889" y="5063496"/>
                </a:cubicBezTo>
                <a:cubicBezTo>
                  <a:pt x="904889" y="5066483"/>
                  <a:pt x="901902" y="5067976"/>
                  <a:pt x="895929" y="5067976"/>
                </a:cubicBezTo>
                <a:cubicBezTo>
                  <a:pt x="895929" y="5067976"/>
                  <a:pt x="895929" y="5064989"/>
                  <a:pt x="895929" y="5059018"/>
                </a:cubicBezTo>
                <a:close/>
                <a:moveTo>
                  <a:pt x="1084075" y="5050058"/>
                </a:moveTo>
                <a:lnTo>
                  <a:pt x="1084075" y="5059018"/>
                </a:lnTo>
                <a:lnTo>
                  <a:pt x="1093034" y="5059018"/>
                </a:lnTo>
                <a:cubicBezTo>
                  <a:pt x="1093034" y="5053045"/>
                  <a:pt x="1090048" y="5050058"/>
                  <a:pt x="1084075" y="5050058"/>
                </a:cubicBezTo>
                <a:close/>
                <a:moveTo>
                  <a:pt x="770500" y="5050058"/>
                </a:moveTo>
                <a:lnTo>
                  <a:pt x="779459" y="5067976"/>
                </a:lnTo>
                <a:cubicBezTo>
                  <a:pt x="785432" y="5079922"/>
                  <a:pt x="782444" y="5079922"/>
                  <a:pt x="770500" y="5067976"/>
                </a:cubicBezTo>
                <a:close/>
                <a:moveTo>
                  <a:pt x="550996" y="5041099"/>
                </a:moveTo>
                <a:cubicBezTo>
                  <a:pt x="553984" y="5041099"/>
                  <a:pt x="555476" y="5044085"/>
                  <a:pt x="555476" y="5050058"/>
                </a:cubicBezTo>
                <a:cubicBezTo>
                  <a:pt x="555476" y="5050058"/>
                  <a:pt x="552489" y="5050058"/>
                  <a:pt x="546517" y="5050058"/>
                </a:cubicBezTo>
                <a:cubicBezTo>
                  <a:pt x="546517" y="5044085"/>
                  <a:pt x="548011" y="5041099"/>
                  <a:pt x="550996" y="5041099"/>
                </a:cubicBezTo>
                <a:close/>
                <a:moveTo>
                  <a:pt x="465883" y="5041099"/>
                </a:moveTo>
                <a:lnTo>
                  <a:pt x="474842" y="5041099"/>
                </a:lnTo>
                <a:cubicBezTo>
                  <a:pt x="474842" y="5047071"/>
                  <a:pt x="474842" y="5050058"/>
                  <a:pt x="474842" y="5050058"/>
                </a:cubicBezTo>
                <a:cubicBezTo>
                  <a:pt x="474842" y="5050058"/>
                  <a:pt x="471856" y="5047071"/>
                  <a:pt x="465883" y="5041099"/>
                </a:cubicBezTo>
                <a:close/>
                <a:moveTo>
                  <a:pt x="1043758" y="5032139"/>
                </a:moveTo>
                <a:cubicBezTo>
                  <a:pt x="1040771" y="5032139"/>
                  <a:pt x="1039278" y="5038112"/>
                  <a:pt x="1039278" y="5050058"/>
                </a:cubicBezTo>
                <a:lnTo>
                  <a:pt x="1048237" y="5059018"/>
                </a:lnTo>
                <a:cubicBezTo>
                  <a:pt x="1048237" y="5053045"/>
                  <a:pt x="1048237" y="5047071"/>
                  <a:pt x="1048237" y="5041099"/>
                </a:cubicBezTo>
                <a:cubicBezTo>
                  <a:pt x="1048237" y="5035126"/>
                  <a:pt x="1046744" y="5032139"/>
                  <a:pt x="1043758" y="5032139"/>
                </a:cubicBezTo>
                <a:close/>
                <a:moveTo>
                  <a:pt x="837694" y="5032139"/>
                </a:moveTo>
                <a:cubicBezTo>
                  <a:pt x="840681" y="5032139"/>
                  <a:pt x="845160" y="5032139"/>
                  <a:pt x="851133" y="5032139"/>
                </a:cubicBezTo>
                <a:lnTo>
                  <a:pt x="842174" y="5041099"/>
                </a:lnTo>
                <a:cubicBezTo>
                  <a:pt x="836201" y="5041099"/>
                  <a:pt x="833215" y="5039606"/>
                  <a:pt x="833215" y="5036619"/>
                </a:cubicBezTo>
                <a:cubicBezTo>
                  <a:pt x="833215" y="5033632"/>
                  <a:pt x="834708" y="5032139"/>
                  <a:pt x="837694" y="5032139"/>
                </a:cubicBezTo>
                <a:close/>
                <a:moveTo>
                  <a:pt x="6486530" y="5023180"/>
                </a:moveTo>
                <a:cubicBezTo>
                  <a:pt x="6462638" y="5023180"/>
                  <a:pt x="6456666" y="5032139"/>
                  <a:pt x="6468612" y="5050058"/>
                </a:cubicBezTo>
                <a:lnTo>
                  <a:pt x="6540286" y="5050058"/>
                </a:lnTo>
                <a:lnTo>
                  <a:pt x="6549244" y="5041099"/>
                </a:lnTo>
                <a:cubicBezTo>
                  <a:pt x="6561190" y="5035126"/>
                  <a:pt x="6565670" y="5030646"/>
                  <a:pt x="6562684" y="5027660"/>
                </a:cubicBezTo>
                <a:cubicBezTo>
                  <a:pt x="6559698" y="5024673"/>
                  <a:pt x="6552230" y="5026167"/>
                  <a:pt x="6540286" y="5032139"/>
                </a:cubicBezTo>
                <a:cubicBezTo>
                  <a:pt x="6528340" y="5032139"/>
                  <a:pt x="6519381" y="5032139"/>
                  <a:pt x="6513408" y="5032139"/>
                </a:cubicBezTo>
                <a:cubicBezTo>
                  <a:pt x="6525353" y="5026167"/>
                  <a:pt x="6525353" y="5023180"/>
                  <a:pt x="6513408" y="5023180"/>
                </a:cubicBezTo>
                <a:cubicBezTo>
                  <a:pt x="6507434" y="5023180"/>
                  <a:pt x="6498476" y="5023180"/>
                  <a:pt x="6486530" y="5023180"/>
                </a:cubicBezTo>
                <a:close/>
                <a:moveTo>
                  <a:pt x="855613" y="5014220"/>
                </a:moveTo>
                <a:cubicBezTo>
                  <a:pt x="858600" y="5014220"/>
                  <a:pt x="860093" y="5017207"/>
                  <a:pt x="860093" y="5023180"/>
                </a:cubicBezTo>
                <a:cubicBezTo>
                  <a:pt x="854120" y="5023180"/>
                  <a:pt x="851133" y="5023180"/>
                  <a:pt x="851133" y="5023180"/>
                </a:cubicBezTo>
                <a:cubicBezTo>
                  <a:pt x="851133" y="5017207"/>
                  <a:pt x="852627" y="5014220"/>
                  <a:pt x="855613" y="5014220"/>
                </a:cubicBezTo>
                <a:close/>
                <a:moveTo>
                  <a:pt x="6947932" y="5005261"/>
                </a:moveTo>
                <a:cubicBezTo>
                  <a:pt x="6950918" y="5005261"/>
                  <a:pt x="6952414" y="5008248"/>
                  <a:pt x="6952414" y="5014220"/>
                </a:cubicBezTo>
                <a:cubicBezTo>
                  <a:pt x="6952414" y="5020193"/>
                  <a:pt x="6949428" y="5023180"/>
                  <a:pt x="6943454" y="5023180"/>
                </a:cubicBezTo>
                <a:cubicBezTo>
                  <a:pt x="6937480" y="5023180"/>
                  <a:pt x="6935988" y="5020193"/>
                  <a:pt x="6938975" y="5014220"/>
                </a:cubicBezTo>
                <a:cubicBezTo>
                  <a:pt x="6941961" y="5008248"/>
                  <a:pt x="6944947" y="5005261"/>
                  <a:pt x="6947932" y="5005261"/>
                </a:cubicBezTo>
                <a:close/>
                <a:moveTo>
                  <a:pt x="376291" y="5005261"/>
                </a:moveTo>
                <a:cubicBezTo>
                  <a:pt x="376291" y="5005261"/>
                  <a:pt x="376291" y="5008248"/>
                  <a:pt x="376291" y="5014220"/>
                </a:cubicBezTo>
                <a:cubicBezTo>
                  <a:pt x="376291" y="5020193"/>
                  <a:pt x="374797" y="5021687"/>
                  <a:pt x="371811" y="5018700"/>
                </a:cubicBezTo>
                <a:cubicBezTo>
                  <a:pt x="368825" y="5015714"/>
                  <a:pt x="367331" y="5012727"/>
                  <a:pt x="367331" y="5009741"/>
                </a:cubicBezTo>
                <a:cubicBezTo>
                  <a:pt x="367331" y="5006754"/>
                  <a:pt x="370318" y="5005261"/>
                  <a:pt x="376291" y="5005261"/>
                </a:cubicBezTo>
                <a:close/>
                <a:moveTo>
                  <a:pt x="313575" y="4951506"/>
                </a:moveTo>
                <a:cubicBezTo>
                  <a:pt x="319548" y="4957478"/>
                  <a:pt x="321041" y="4961958"/>
                  <a:pt x="318055" y="4964945"/>
                </a:cubicBezTo>
                <a:cubicBezTo>
                  <a:pt x="315068" y="4967931"/>
                  <a:pt x="312083" y="4967931"/>
                  <a:pt x="309095" y="4964945"/>
                </a:cubicBezTo>
                <a:cubicBezTo>
                  <a:pt x="306110" y="4961958"/>
                  <a:pt x="307603" y="4957478"/>
                  <a:pt x="313575" y="4951506"/>
                </a:cubicBezTo>
                <a:close/>
                <a:moveTo>
                  <a:pt x="824255" y="4942546"/>
                </a:moveTo>
                <a:cubicBezTo>
                  <a:pt x="842174" y="4948519"/>
                  <a:pt x="851133" y="4951506"/>
                  <a:pt x="851133" y="4951506"/>
                </a:cubicBezTo>
                <a:lnTo>
                  <a:pt x="815296" y="4951506"/>
                </a:lnTo>
                <a:close/>
                <a:moveTo>
                  <a:pt x="6620920" y="4938067"/>
                </a:moveTo>
                <a:cubicBezTo>
                  <a:pt x="6617933" y="4938067"/>
                  <a:pt x="6614947" y="4939560"/>
                  <a:pt x="6611960" y="4942546"/>
                </a:cubicBezTo>
                <a:cubicBezTo>
                  <a:pt x="6611960" y="4942546"/>
                  <a:pt x="6608974" y="4944039"/>
                  <a:pt x="6603001" y="4947026"/>
                </a:cubicBezTo>
                <a:cubicBezTo>
                  <a:pt x="6597027" y="4950013"/>
                  <a:pt x="6591056" y="4951506"/>
                  <a:pt x="6585082" y="4951506"/>
                </a:cubicBezTo>
                <a:cubicBezTo>
                  <a:pt x="6579110" y="4957478"/>
                  <a:pt x="6573136" y="4964945"/>
                  <a:pt x="6567164" y="4973904"/>
                </a:cubicBezTo>
                <a:cubicBezTo>
                  <a:pt x="6561190" y="4982864"/>
                  <a:pt x="6552230" y="4987342"/>
                  <a:pt x="6540286" y="4987342"/>
                </a:cubicBezTo>
                <a:lnTo>
                  <a:pt x="6531327" y="5005261"/>
                </a:lnTo>
                <a:cubicBezTo>
                  <a:pt x="6531327" y="5011234"/>
                  <a:pt x="6543272" y="5008248"/>
                  <a:pt x="6567164" y="4996302"/>
                </a:cubicBezTo>
                <a:cubicBezTo>
                  <a:pt x="6579110" y="4990329"/>
                  <a:pt x="6588068" y="4984356"/>
                  <a:pt x="6594041" y="4978384"/>
                </a:cubicBezTo>
                <a:cubicBezTo>
                  <a:pt x="6600016" y="4972411"/>
                  <a:pt x="6608974" y="4969424"/>
                  <a:pt x="6620920" y="4969424"/>
                </a:cubicBezTo>
                <a:cubicBezTo>
                  <a:pt x="6632864" y="4963452"/>
                  <a:pt x="6635852" y="4954492"/>
                  <a:pt x="6629879" y="4942546"/>
                </a:cubicBezTo>
                <a:cubicBezTo>
                  <a:pt x="6626892" y="4939560"/>
                  <a:pt x="6623906" y="4938067"/>
                  <a:pt x="6620920" y="4938067"/>
                </a:cubicBezTo>
                <a:close/>
                <a:moveTo>
                  <a:pt x="6576124" y="4924627"/>
                </a:moveTo>
                <a:cubicBezTo>
                  <a:pt x="6576124" y="4930600"/>
                  <a:pt x="6577616" y="4933587"/>
                  <a:pt x="6580602" y="4933587"/>
                </a:cubicBezTo>
                <a:cubicBezTo>
                  <a:pt x="6583588" y="4933587"/>
                  <a:pt x="6585082" y="4933587"/>
                  <a:pt x="6585082" y="4933587"/>
                </a:cubicBezTo>
                <a:close/>
                <a:moveTo>
                  <a:pt x="1429008" y="4915668"/>
                </a:moveTo>
                <a:cubicBezTo>
                  <a:pt x="1426022" y="4915668"/>
                  <a:pt x="1426022" y="4918655"/>
                  <a:pt x="1429008" y="4924627"/>
                </a:cubicBezTo>
                <a:cubicBezTo>
                  <a:pt x="1431995" y="4930600"/>
                  <a:pt x="1434981" y="4932094"/>
                  <a:pt x="1437966" y="4929107"/>
                </a:cubicBezTo>
                <a:cubicBezTo>
                  <a:pt x="1440954" y="4926120"/>
                  <a:pt x="1440954" y="4923134"/>
                  <a:pt x="1437966" y="4920148"/>
                </a:cubicBezTo>
                <a:cubicBezTo>
                  <a:pt x="1434981" y="4917161"/>
                  <a:pt x="1431995" y="4915668"/>
                  <a:pt x="1429008" y="4915668"/>
                </a:cubicBezTo>
                <a:close/>
                <a:moveTo>
                  <a:pt x="1352854" y="4915668"/>
                </a:moveTo>
                <a:lnTo>
                  <a:pt x="1352854" y="4924627"/>
                </a:lnTo>
                <a:cubicBezTo>
                  <a:pt x="1358827" y="4924627"/>
                  <a:pt x="1361814" y="4923134"/>
                  <a:pt x="1361814" y="4920148"/>
                </a:cubicBezTo>
                <a:cubicBezTo>
                  <a:pt x="1361814" y="4917161"/>
                  <a:pt x="1358827" y="4915668"/>
                  <a:pt x="1352854" y="4915668"/>
                </a:cubicBezTo>
                <a:close/>
                <a:moveTo>
                  <a:pt x="344933" y="4915668"/>
                </a:moveTo>
                <a:cubicBezTo>
                  <a:pt x="347919" y="4915668"/>
                  <a:pt x="349412" y="4918655"/>
                  <a:pt x="349412" y="4924627"/>
                </a:cubicBezTo>
                <a:cubicBezTo>
                  <a:pt x="343440" y="4924627"/>
                  <a:pt x="340453" y="4923134"/>
                  <a:pt x="340453" y="4920148"/>
                </a:cubicBezTo>
                <a:cubicBezTo>
                  <a:pt x="340453" y="4917161"/>
                  <a:pt x="341946" y="4915668"/>
                  <a:pt x="344933" y="4915668"/>
                </a:cubicBezTo>
                <a:close/>
                <a:moveTo>
                  <a:pt x="1004841" y="4910349"/>
                </a:moveTo>
                <a:cubicBezTo>
                  <a:pt x="1003162" y="4910161"/>
                  <a:pt x="1001201" y="4910442"/>
                  <a:pt x="998962" y="4911188"/>
                </a:cubicBezTo>
                <a:cubicBezTo>
                  <a:pt x="990002" y="4914175"/>
                  <a:pt x="984029" y="4918655"/>
                  <a:pt x="981043" y="4924627"/>
                </a:cubicBezTo>
                <a:cubicBezTo>
                  <a:pt x="978056" y="4930600"/>
                  <a:pt x="982536" y="4936573"/>
                  <a:pt x="994482" y="4942546"/>
                </a:cubicBezTo>
                <a:cubicBezTo>
                  <a:pt x="1006428" y="4954492"/>
                  <a:pt x="1012400" y="4948519"/>
                  <a:pt x="1012400" y="4924627"/>
                </a:cubicBezTo>
                <a:cubicBezTo>
                  <a:pt x="1012400" y="4915668"/>
                  <a:pt x="1009881" y="4910909"/>
                  <a:pt x="1004841" y="4910349"/>
                </a:cubicBezTo>
                <a:close/>
                <a:moveTo>
                  <a:pt x="259819" y="4906709"/>
                </a:moveTo>
                <a:cubicBezTo>
                  <a:pt x="259819" y="4906709"/>
                  <a:pt x="262806" y="4906709"/>
                  <a:pt x="268779" y="4906709"/>
                </a:cubicBezTo>
                <a:lnTo>
                  <a:pt x="268779" y="4915668"/>
                </a:lnTo>
                <a:close/>
                <a:moveTo>
                  <a:pt x="978803" y="4899990"/>
                </a:moveTo>
                <a:cubicBezTo>
                  <a:pt x="977310" y="4899990"/>
                  <a:pt x="976563" y="4900737"/>
                  <a:pt x="976563" y="4902229"/>
                </a:cubicBezTo>
                <a:cubicBezTo>
                  <a:pt x="976563" y="4905217"/>
                  <a:pt x="979549" y="4906709"/>
                  <a:pt x="985523" y="4906709"/>
                </a:cubicBezTo>
                <a:cubicBezTo>
                  <a:pt x="991495" y="4906709"/>
                  <a:pt x="994482" y="4906709"/>
                  <a:pt x="994482" y="4906709"/>
                </a:cubicBezTo>
                <a:cubicBezTo>
                  <a:pt x="994482" y="4906709"/>
                  <a:pt x="991495" y="4905217"/>
                  <a:pt x="985523" y="4902229"/>
                </a:cubicBezTo>
                <a:cubicBezTo>
                  <a:pt x="982536" y="4900737"/>
                  <a:pt x="980297" y="4899990"/>
                  <a:pt x="978803" y="4899990"/>
                </a:cubicBezTo>
                <a:close/>
                <a:moveTo>
                  <a:pt x="1352854" y="4897749"/>
                </a:moveTo>
                <a:lnTo>
                  <a:pt x="1334935" y="4906709"/>
                </a:lnTo>
                <a:cubicBezTo>
                  <a:pt x="1334935" y="4912681"/>
                  <a:pt x="1337922" y="4912681"/>
                  <a:pt x="1343895" y="4906709"/>
                </a:cubicBezTo>
                <a:cubicBezTo>
                  <a:pt x="1349868" y="4906709"/>
                  <a:pt x="1352854" y="4903722"/>
                  <a:pt x="1352854" y="4897749"/>
                </a:cubicBezTo>
                <a:close/>
                <a:moveTo>
                  <a:pt x="6800106" y="4870872"/>
                </a:moveTo>
                <a:cubicBezTo>
                  <a:pt x="6806078" y="4870872"/>
                  <a:pt x="6809064" y="4878338"/>
                  <a:pt x="6809064" y="4893269"/>
                </a:cubicBezTo>
                <a:cubicBezTo>
                  <a:pt x="6809064" y="4908202"/>
                  <a:pt x="6806078" y="4918655"/>
                  <a:pt x="6800106" y="4924627"/>
                </a:cubicBezTo>
                <a:lnTo>
                  <a:pt x="6782186" y="4924627"/>
                </a:lnTo>
                <a:cubicBezTo>
                  <a:pt x="6788160" y="4918655"/>
                  <a:pt x="6791146" y="4908202"/>
                  <a:pt x="6791146" y="4893269"/>
                </a:cubicBezTo>
                <a:cubicBezTo>
                  <a:pt x="6791146" y="4878338"/>
                  <a:pt x="6794132" y="4870872"/>
                  <a:pt x="6800106" y="4870872"/>
                </a:cubicBezTo>
                <a:close/>
                <a:moveTo>
                  <a:pt x="1308057" y="4870872"/>
                </a:moveTo>
                <a:cubicBezTo>
                  <a:pt x="1302084" y="4876845"/>
                  <a:pt x="1299098" y="4879831"/>
                  <a:pt x="1299098" y="4879831"/>
                </a:cubicBezTo>
                <a:lnTo>
                  <a:pt x="1317017" y="4879831"/>
                </a:lnTo>
                <a:close/>
                <a:moveTo>
                  <a:pt x="1003441" y="4861913"/>
                </a:moveTo>
                <a:cubicBezTo>
                  <a:pt x="997468" y="4861913"/>
                  <a:pt x="995975" y="4863406"/>
                  <a:pt x="998962" y="4866392"/>
                </a:cubicBezTo>
                <a:cubicBezTo>
                  <a:pt x="1001948" y="4869379"/>
                  <a:pt x="1003441" y="4870872"/>
                  <a:pt x="1003441" y="4870872"/>
                </a:cubicBezTo>
                <a:cubicBezTo>
                  <a:pt x="1003441" y="4870872"/>
                  <a:pt x="1003441" y="4867885"/>
                  <a:pt x="1003441" y="4861913"/>
                </a:cubicBezTo>
                <a:close/>
                <a:moveTo>
                  <a:pt x="815296" y="4861913"/>
                </a:moveTo>
                <a:cubicBezTo>
                  <a:pt x="821269" y="4861913"/>
                  <a:pt x="824255" y="4863406"/>
                  <a:pt x="824255" y="4866392"/>
                </a:cubicBezTo>
                <a:cubicBezTo>
                  <a:pt x="824255" y="4869379"/>
                  <a:pt x="824255" y="4870872"/>
                  <a:pt x="824255" y="4870872"/>
                </a:cubicBezTo>
                <a:cubicBezTo>
                  <a:pt x="818282" y="4864899"/>
                  <a:pt x="815296" y="4861913"/>
                  <a:pt x="815296" y="4861913"/>
                </a:cubicBezTo>
                <a:close/>
                <a:moveTo>
                  <a:pt x="895929" y="4852953"/>
                </a:moveTo>
                <a:cubicBezTo>
                  <a:pt x="889956" y="4858926"/>
                  <a:pt x="889956" y="4866392"/>
                  <a:pt x="895929" y="4875352"/>
                </a:cubicBezTo>
                <a:cubicBezTo>
                  <a:pt x="901902" y="4884311"/>
                  <a:pt x="906382" y="4888791"/>
                  <a:pt x="909368" y="4888791"/>
                </a:cubicBezTo>
                <a:cubicBezTo>
                  <a:pt x="912355" y="4888791"/>
                  <a:pt x="919821" y="4891777"/>
                  <a:pt x="931767" y="4897749"/>
                </a:cubicBezTo>
                <a:lnTo>
                  <a:pt x="940726" y="4897749"/>
                </a:lnTo>
                <a:cubicBezTo>
                  <a:pt x="934753" y="4885804"/>
                  <a:pt x="934753" y="4879831"/>
                  <a:pt x="940726" y="4879831"/>
                </a:cubicBezTo>
                <a:lnTo>
                  <a:pt x="931767" y="4879831"/>
                </a:lnTo>
                <a:cubicBezTo>
                  <a:pt x="925794" y="4879831"/>
                  <a:pt x="919821" y="4876845"/>
                  <a:pt x="913848" y="4870872"/>
                </a:cubicBezTo>
                <a:lnTo>
                  <a:pt x="904889" y="4861913"/>
                </a:lnTo>
                <a:cubicBezTo>
                  <a:pt x="904889" y="4855940"/>
                  <a:pt x="901902" y="4852953"/>
                  <a:pt x="895929" y="4852953"/>
                </a:cubicBezTo>
                <a:close/>
                <a:moveTo>
                  <a:pt x="6656756" y="4843994"/>
                </a:moveTo>
                <a:lnTo>
                  <a:pt x="6603001" y="4897749"/>
                </a:lnTo>
                <a:cubicBezTo>
                  <a:pt x="6603001" y="4903722"/>
                  <a:pt x="6607480" y="4903722"/>
                  <a:pt x="6616440" y="4897749"/>
                </a:cubicBezTo>
                <a:cubicBezTo>
                  <a:pt x="6625399" y="4891777"/>
                  <a:pt x="6631373" y="4884311"/>
                  <a:pt x="6634359" y="4875352"/>
                </a:cubicBezTo>
                <a:cubicBezTo>
                  <a:pt x="6637344" y="4866392"/>
                  <a:pt x="6641824" y="4858926"/>
                  <a:pt x="6647798" y="4852953"/>
                </a:cubicBezTo>
                <a:cubicBezTo>
                  <a:pt x="6653770" y="4852953"/>
                  <a:pt x="6658250" y="4851460"/>
                  <a:pt x="6661236" y="4848473"/>
                </a:cubicBezTo>
                <a:cubicBezTo>
                  <a:pt x="6664222" y="4845487"/>
                  <a:pt x="6662730" y="4843994"/>
                  <a:pt x="6656756" y="4843994"/>
                </a:cubicBezTo>
                <a:close/>
                <a:moveTo>
                  <a:pt x="456923" y="4826075"/>
                </a:moveTo>
                <a:cubicBezTo>
                  <a:pt x="462897" y="4832048"/>
                  <a:pt x="465883" y="4835034"/>
                  <a:pt x="465883" y="4835034"/>
                </a:cubicBezTo>
                <a:cubicBezTo>
                  <a:pt x="459911" y="4841007"/>
                  <a:pt x="453938" y="4841007"/>
                  <a:pt x="447965" y="4835034"/>
                </a:cubicBezTo>
                <a:close/>
                <a:moveTo>
                  <a:pt x="1379731" y="4808157"/>
                </a:moveTo>
                <a:lnTo>
                  <a:pt x="1388691" y="4817117"/>
                </a:lnTo>
                <a:lnTo>
                  <a:pt x="1397650" y="4808157"/>
                </a:lnTo>
                <a:cubicBezTo>
                  <a:pt x="1391677" y="4808157"/>
                  <a:pt x="1385704" y="4808157"/>
                  <a:pt x="1379731" y="4808157"/>
                </a:cubicBezTo>
                <a:close/>
                <a:moveTo>
                  <a:pt x="878010" y="4808157"/>
                </a:moveTo>
                <a:lnTo>
                  <a:pt x="886970" y="4817117"/>
                </a:lnTo>
                <a:cubicBezTo>
                  <a:pt x="892943" y="4817117"/>
                  <a:pt x="895929" y="4817117"/>
                  <a:pt x="895929" y="4817117"/>
                </a:cubicBezTo>
                <a:close/>
                <a:moveTo>
                  <a:pt x="250860" y="4808157"/>
                </a:moveTo>
                <a:cubicBezTo>
                  <a:pt x="250860" y="4808157"/>
                  <a:pt x="256833" y="4811144"/>
                  <a:pt x="268779" y="4817117"/>
                </a:cubicBezTo>
                <a:lnTo>
                  <a:pt x="277738" y="4826075"/>
                </a:lnTo>
                <a:cubicBezTo>
                  <a:pt x="271765" y="4826075"/>
                  <a:pt x="267286" y="4826075"/>
                  <a:pt x="264299" y="4826075"/>
                </a:cubicBezTo>
                <a:cubicBezTo>
                  <a:pt x="261313" y="4826075"/>
                  <a:pt x="259819" y="4829062"/>
                  <a:pt x="259819" y="4835034"/>
                </a:cubicBezTo>
                <a:cubicBezTo>
                  <a:pt x="253847" y="4841007"/>
                  <a:pt x="250860" y="4841007"/>
                  <a:pt x="250860" y="4835034"/>
                </a:cubicBezTo>
                <a:close/>
                <a:moveTo>
                  <a:pt x="347172" y="4803677"/>
                </a:moveTo>
                <a:cubicBezTo>
                  <a:pt x="348665" y="4803677"/>
                  <a:pt x="349412" y="4805171"/>
                  <a:pt x="349412" y="4808157"/>
                </a:cubicBezTo>
                <a:lnTo>
                  <a:pt x="349412" y="4817117"/>
                </a:lnTo>
                <a:cubicBezTo>
                  <a:pt x="343440" y="4817117"/>
                  <a:pt x="340453" y="4814130"/>
                  <a:pt x="340453" y="4808157"/>
                </a:cubicBezTo>
                <a:cubicBezTo>
                  <a:pt x="343440" y="4805171"/>
                  <a:pt x="345679" y="4803677"/>
                  <a:pt x="347172" y="4803677"/>
                </a:cubicBezTo>
                <a:close/>
                <a:moveTo>
                  <a:pt x="537558" y="4799198"/>
                </a:moveTo>
                <a:cubicBezTo>
                  <a:pt x="543531" y="4799198"/>
                  <a:pt x="546517" y="4799198"/>
                  <a:pt x="546517" y="4799198"/>
                </a:cubicBezTo>
                <a:lnTo>
                  <a:pt x="537558" y="4808157"/>
                </a:lnTo>
                <a:cubicBezTo>
                  <a:pt x="531585" y="4808157"/>
                  <a:pt x="528599" y="4806664"/>
                  <a:pt x="528599" y="4803677"/>
                </a:cubicBezTo>
                <a:cubicBezTo>
                  <a:pt x="528599" y="4800691"/>
                  <a:pt x="531585" y="4799198"/>
                  <a:pt x="537558" y="4799198"/>
                </a:cubicBezTo>
                <a:close/>
                <a:moveTo>
                  <a:pt x="1272219" y="4790238"/>
                </a:moveTo>
                <a:lnTo>
                  <a:pt x="1263261" y="4799198"/>
                </a:lnTo>
                <a:cubicBezTo>
                  <a:pt x="1269234" y="4805169"/>
                  <a:pt x="1278192" y="4808157"/>
                  <a:pt x="1290138" y="4808157"/>
                </a:cubicBezTo>
                <a:cubicBezTo>
                  <a:pt x="1290138" y="4802184"/>
                  <a:pt x="1284165" y="4796211"/>
                  <a:pt x="1272219" y="4790238"/>
                </a:cubicBezTo>
                <a:close/>
                <a:moveTo>
                  <a:pt x="878010" y="4775679"/>
                </a:moveTo>
                <a:cubicBezTo>
                  <a:pt x="875024" y="4774933"/>
                  <a:pt x="872039" y="4775306"/>
                  <a:pt x="869052" y="4776799"/>
                </a:cubicBezTo>
                <a:cubicBezTo>
                  <a:pt x="863079" y="4779786"/>
                  <a:pt x="860093" y="4784266"/>
                  <a:pt x="860093" y="4790238"/>
                </a:cubicBezTo>
                <a:lnTo>
                  <a:pt x="886970" y="4790238"/>
                </a:lnTo>
                <a:lnTo>
                  <a:pt x="886970" y="4781279"/>
                </a:lnTo>
                <a:cubicBezTo>
                  <a:pt x="883984" y="4778292"/>
                  <a:pt x="880997" y="4776426"/>
                  <a:pt x="878010" y="4775679"/>
                </a:cubicBezTo>
                <a:close/>
                <a:moveTo>
                  <a:pt x="1290138" y="4772320"/>
                </a:moveTo>
                <a:lnTo>
                  <a:pt x="1290138" y="4781279"/>
                </a:lnTo>
                <a:cubicBezTo>
                  <a:pt x="1296111" y="4781279"/>
                  <a:pt x="1299098" y="4781279"/>
                  <a:pt x="1299098" y="4781279"/>
                </a:cubicBezTo>
                <a:cubicBezTo>
                  <a:pt x="1299098" y="4775306"/>
                  <a:pt x="1297604" y="4772320"/>
                  <a:pt x="1294618" y="4772320"/>
                </a:cubicBezTo>
                <a:cubicBezTo>
                  <a:pt x="1291631" y="4772320"/>
                  <a:pt x="1290138" y="4772320"/>
                  <a:pt x="1290138" y="4772320"/>
                </a:cubicBezTo>
                <a:close/>
                <a:moveTo>
                  <a:pt x="931767" y="4772320"/>
                </a:moveTo>
                <a:lnTo>
                  <a:pt x="931767" y="4799198"/>
                </a:lnTo>
                <a:cubicBezTo>
                  <a:pt x="937740" y="4799198"/>
                  <a:pt x="939233" y="4796211"/>
                  <a:pt x="936247" y="4790238"/>
                </a:cubicBezTo>
                <a:cubicBezTo>
                  <a:pt x="933260" y="4784266"/>
                  <a:pt x="934753" y="4779786"/>
                  <a:pt x="940726" y="4776799"/>
                </a:cubicBezTo>
                <a:cubicBezTo>
                  <a:pt x="946699" y="4773813"/>
                  <a:pt x="948193" y="4772320"/>
                  <a:pt x="945206" y="4772320"/>
                </a:cubicBezTo>
                <a:cubicBezTo>
                  <a:pt x="942220" y="4772320"/>
                  <a:pt x="937740" y="4772320"/>
                  <a:pt x="931767" y="4772320"/>
                </a:cubicBezTo>
                <a:close/>
                <a:moveTo>
                  <a:pt x="376291" y="4754401"/>
                </a:moveTo>
                <a:cubicBezTo>
                  <a:pt x="382263" y="4754401"/>
                  <a:pt x="385250" y="4757387"/>
                  <a:pt x="385250" y="4763360"/>
                </a:cubicBezTo>
                <a:cubicBezTo>
                  <a:pt x="385250" y="4769333"/>
                  <a:pt x="385250" y="4772320"/>
                  <a:pt x="385250" y="4772320"/>
                </a:cubicBezTo>
                <a:lnTo>
                  <a:pt x="376291" y="4772320"/>
                </a:lnTo>
                <a:close/>
                <a:moveTo>
                  <a:pt x="894044" y="4716206"/>
                </a:moveTo>
                <a:lnTo>
                  <a:pt x="894809" y="4716324"/>
                </a:lnTo>
                <a:cubicBezTo>
                  <a:pt x="897050" y="4717817"/>
                  <a:pt x="898916" y="4721551"/>
                  <a:pt x="900409" y="4727522"/>
                </a:cubicBezTo>
                <a:cubicBezTo>
                  <a:pt x="903396" y="4739470"/>
                  <a:pt x="907875" y="4745441"/>
                  <a:pt x="913848" y="4745441"/>
                </a:cubicBezTo>
                <a:lnTo>
                  <a:pt x="913848" y="4727522"/>
                </a:lnTo>
                <a:cubicBezTo>
                  <a:pt x="907875" y="4721551"/>
                  <a:pt x="901902" y="4717817"/>
                  <a:pt x="895929" y="4716324"/>
                </a:cubicBezTo>
                <a:close/>
                <a:moveTo>
                  <a:pt x="886970" y="4715764"/>
                </a:moveTo>
                <a:cubicBezTo>
                  <a:pt x="883984" y="4716136"/>
                  <a:pt x="880997" y="4717071"/>
                  <a:pt x="878010" y="4718564"/>
                </a:cubicBezTo>
                <a:cubicBezTo>
                  <a:pt x="883984" y="4718564"/>
                  <a:pt x="886970" y="4718564"/>
                  <a:pt x="886970" y="4718564"/>
                </a:cubicBezTo>
                <a:lnTo>
                  <a:pt x="890810" y="4716004"/>
                </a:lnTo>
                <a:close/>
                <a:moveTo>
                  <a:pt x="954166" y="4700645"/>
                </a:moveTo>
                <a:cubicBezTo>
                  <a:pt x="945206" y="4700645"/>
                  <a:pt x="943713" y="4702138"/>
                  <a:pt x="949686" y="4705125"/>
                </a:cubicBezTo>
                <a:cubicBezTo>
                  <a:pt x="955659" y="4708112"/>
                  <a:pt x="960139" y="4709605"/>
                  <a:pt x="963124" y="4709605"/>
                </a:cubicBezTo>
                <a:cubicBezTo>
                  <a:pt x="966110" y="4709605"/>
                  <a:pt x="967604" y="4708112"/>
                  <a:pt x="967604" y="4705125"/>
                </a:cubicBezTo>
                <a:cubicBezTo>
                  <a:pt x="967604" y="4702138"/>
                  <a:pt x="963124" y="4700645"/>
                  <a:pt x="954166" y="4700645"/>
                </a:cubicBezTo>
                <a:close/>
                <a:moveTo>
                  <a:pt x="864572" y="4700645"/>
                </a:moveTo>
                <a:cubicBezTo>
                  <a:pt x="861586" y="4700645"/>
                  <a:pt x="860093" y="4703632"/>
                  <a:pt x="860093" y="4709605"/>
                </a:cubicBezTo>
                <a:cubicBezTo>
                  <a:pt x="860093" y="4715577"/>
                  <a:pt x="860093" y="4718564"/>
                  <a:pt x="860093" y="4718564"/>
                </a:cubicBezTo>
                <a:lnTo>
                  <a:pt x="869052" y="4709605"/>
                </a:lnTo>
                <a:cubicBezTo>
                  <a:pt x="869052" y="4703632"/>
                  <a:pt x="867559" y="4700645"/>
                  <a:pt x="864572" y="4700645"/>
                </a:cubicBezTo>
                <a:close/>
                <a:moveTo>
                  <a:pt x="322534" y="4700645"/>
                </a:moveTo>
                <a:lnTo>
                  <a:pt x="331494" y="4709605"/>
                </a:lnTo>
                <a:lnTo>
                  <a:pt x="322534" y="4709605"/>
                </a:lnTo>
                <a:cubicBezTo>
                  <a:pt x="322534" y="4703632"/>
                  <a:pt x="322534" y="4700645"/>
                  <a:pt x="322534" y="4700645"/>
                </a:cubicBezTo>
                <a:close/>
                <a:moveTo>
                  <a:pt x="591313" y="4691686"/>
                </a:moveTo>
                <a:lnTo>
                  <a:pt x="600273" y="4691686"/>
                </a:lnTo>
                <a:cubicBezTo>
                  <a:pt x="606246" y="4697659"/>
                  <a:pt x="606246" y="4700645"/>
                  <a:pt x="600273" y="4700645"/>
                </a:cubicBezTo>
                <a:close/>
                <a:moveTo>
                  <a:pt x="888090" y="4686086"/>
                </a:moveTo>
                <a:cubicBezTo>
                  <a:pt x="887344" y="4686833"/>
                  <a:pt x="886970" y="4688699"/>
                  <a:pt x="886970" y="4691686"/>
                </a:cubicBezTo>
                <a:cubicBezTo>
                  <a:pt x="886970" y="4697659"/>
                  <a:pt x="889956" y="4700645"/>
                  <a:pt x="895929" y="4700645"/>
                </a:cubicBezTo>
                <a:cubicBezTo>
                  <a:pt x="895929" y="4700645"/>
                  <a:pt x="895929" y="4697659"/>
                  <a:pt x="895929" y="4691686"/>
                </a:cubicBezTo>
                <a:cubicBezTo>
                  <a:pt x="895929" y="4691686"/>
                  <a:pt x="894436" y="4690193"/>
                  <a:pt x="891450" y="4687206"/>
                </a:cubicBezTo>
                <a:cubicBezTo>
                  <a:pt x="889956" y="4685713"/>
                  <a:pt x="888836" y="4685340"/>
                  <a:pt x="888090" y="4686086"/>
                </a:cubicBezTo>
                <a:close/>
                <a:moveTo>
                  <a:pt x="780578" y="4668168"/>
                </a:moveTo>
                <a:cubicBezTo>
                  <a:pt x="781326" y="4667421"/>
                  <a:pt x="782446" y="4667794"/>
                  <a:pt x="783939" y="4669287"/>
                </a:cubicBezTo>
                <a:cubicBezTo>
                  <a:pt x="786924" y="4672274"/>
                  <a:pt x="788419" y="4673767"/>
                  <a:pt x="788419" y="4673767"/>
                </a:cubicBezTo>
                <a:cubicBezTo>
                  <a:pt x="782444" y="4673767"/>
                  <a:pt x="779459" y="4673767"/>
                  <a:pt x="779459" y="4673767"/>
                </a:cubicBezTo>
                <a:cubicBezTo>
                  <a:pt x="779459" y="4670780"/>
                  <a:pt x="779832" y="4668914"/>
                  <a:pt x="780578" y="4668168"/>
                </a:cubicBezTo>
                <a:close/>
                <a:moveTo>
                  <a:pt x="725703" y="4646890"/>
                </a:moveTo>
                <a:cubicBezTo>
                  <a:pt x="731676" y="4646890"/>
                  <a:pt x="742128" y="4655848"/>
                  <a:pt x="757061" y="4673767"/>
                </a:cubicBezTo>
                <a:cubicBezTo>
                  <a:pt x="771993" y="4691686"/>
                  <a:pt x="779459" y="4703632"/>
                  <a:pt x="779459" y="4709605"/>
                </a:cubicBezTo>
                <a:lnTo>
                  <a:pt x="761540" y="4700645"/>
                </a:lnTo>
                <a:lnTo>
                  <a:pt x="734662" y="4664808"/>
                </a:lnTo>
                <a:cubicBezTo>
                  <a:pt x="722716" y="4652863"/>
                  <a:pt x="719730" y="4646890"/>
                  <a:pt x="725703" y="4646890"/>
                </a:cubicBezTo>
                <a:close/>
                <a:moveTo>
                  <a:pt x="403168" y="4646890"/>
                </a:moveTo>
                <a:cubicBezTo>
                  <a:pt x="409141" y="4646890"/>
                  <a:pt x="412127" y="4648383"/>
                  <a:pt x="412127" y="4651370"/>
                </a:cubicBezTo>
                <a:cubicBezTo>
                  <a:pt x="412127" y="4654355"/>
                  <a:pt x="409141" y="4655848"/>
                  <a:pt x="403168" y="4655848"/>
                </a:cubicBezTo>
                <a:cubicBezTo>
                  <a:pt x="403168" y="4649875"/>
                  <a:pt x="403168" y="4646890"/>
                  <a:pt x="403168" y="4646890"/>
                </a:cubicBezTo>
                <a:close/>
                <a:moveTo>
                  <a:pt x="304615" y="4646890"/>
                </a:moveTo>
                <a:cubicBezTo>
                  <a:pt x="304615" y="4646890"/>
                  <a:pt x="307603" y="4646890"/>
                  <a:pt x="313575" y="4646890"/>
                </a:cubicBezTo>
                <a:cubicBezTo>
                  <a:pt x="319548" y="4652863"/>
                  <a:pt x="322534" y="4655848"/>
                  <a:pt x="322534" y="4655848"/>
                </a:cubicBezTo>
                <a:cubicBezTo>
                  <a:pt x="316561" y="4655848"/>
                  <a:pt x="313575" y="4655848"/>
                  <a:pt x="313575" y="4655848"/>
                </a:cubicBezTo>
                <a:close/>
                <a:moveTo>
                  <a:pt x="349412" y="4637930"/>
                </a:moveTo>
                <a:cubicBezTo>
                  <a:pt x="349412" y="4637930"/>
                  <a:pt x="352399" y="4637930"/>
                  <a:pt x="358372" y="4637930"/>
                </a:cubicBezTo>
                <a:lnTo>
                  <a:pt x="367331" y="4646890"/>
                </a:lnTo>
                <a:cubicBezTo>
                  <a:pt x="367331" y="4646890"/>
                  <a:pt x="364345" y="4646890"/>
                  <a:pt x="358372" y="4646890"/>
                </a:cubicBezTo>
                <a:cubicBezTo>
                  <a:pt x="352399" y="4646890"/>
                  <a:pt x="349412" y="4643903"/>
                  <a:pt x="349412" y="4637930"/>
                </a:cubicBezTo>
                <a:close/>
                <a:moveTo>
                  <a:pt x="843294" y="4633451"/>
                </a:moveTo>
                <a:cubicBezTo>
                  <a:pt x="841054" y="4633451"/>
                  <a:pt x="839188" y="4634944"/>
                  <a:pt x="837694" y="4637930"/>
                </a:cubicBezTo>
                <a:cubicBezTo>
                  <a:pt x="834708" y="4643903"/>
                  <a:pt x="836201" y="4649875"/>
                  <a:pt x="842174" y="4655848"/>
                </a:cubicBezTo>
                <a:lnTo>
                  <a:pt x="851133" y="4655848"/>
                </a:lnTo>
                <a:cubicBezTo>
                  <a:pt x="851133" y="4655848"/>
                  <a:pt x="851133" y="4654355"/>
                  <a:pt x="851133" y="4651370"/>
                </a:cubicBezTo>
                <a:cubicBezTo>
                  <a:pt x="851133" y="4648383"/>
                  <a:pt x="851133" y="4643903"/>
                  <a:pt x="851133" y="4637930"/>
                </a:cubicBezTo>
                <a:cubicBezTo>
                  <a:pt x="848147" y="4634944"/>
                  <a:pt x="845533" y="4633451"/>
                  <a:pt x="843294" y="4633451"/>
                </a:cubicBezTo>
                <a:close/>
                <a:moveTo>
                  <a:pt x="860093" y="4628971"/>
                </a:moveTo>
                <a:lnTo>
                  <a:pt x="860093" y="4637930"/>
                </a:lnTo>
                <a:lnTo>
                  <a:pt x="878010" y="4646890"/>
                </a:lnTo>
                <a:cubicBezTo>
                  <a:pt x="878010" y="4634944"/>
                  <a:pt x="872039" y="4628971"/>
                  <a:pt x="860093" y="4628971"/>
                </a:cubicBezTo>
                <a:close/>
                <a:moveTo>
                  <a:pt x="156787" y="4593133"/>
                </a:moveTo>
                <a:cubicBezTo>
                  <a:pt x="159774" y="4593133"/>
                  <a:pt x="161267" y="4594626"/>
                  <a:pt x="161267" y="4597613"/>
                </a:cubicBezTo>
                <a:cubicBezTo>
                  <a:pt x="161267" y="4600600"/>
                  <a:pt x="158281" y="4602093"/>
                  <a:pt x="152308" y="4602093"/>
                </a:cubicBezTo>
                <a:cubicBezTo>
                  <a:pt x="152308" y="4596120"/>
                  <a:pt x="153801" y="4593133"/>
                  <a:pt x="156787" y="4593133"/>
                </a:cubicBezTo>
                <a:close/>
                <a:moveTo>
                  <a:pt x="403168" y="4584174"/>
                </a:moveTo>
                <a:lnTo>
                  <a:pt x="421087" y="4584174"/>
                </a:lnTo>
                <a:lnTo>
                  <a:pt x="439005" y="4602093"/>
                </a:lnTo>
                <a:cubicBezTo>
                  <a:pt x="439005" y="4602093"/>
                  <a:pt x="436019" y="4600600"/>
                  <a:pt x="430046" y="4597613"/>
                </a:cubicBezTo>
                <a:cubicBezTo>
                  <a:pt x="424073" y="4594626"/>
                  <a:pt x="421087" y="4593133"/>
                  <a:pt x="421087" y="4593133"/>
                </a:cubicBezTo>
                <a:close/>
                <a:moveTo>
                  <a:pt x="6862821" y="4575216"/>
                </a:moveTo>
                <a:cubicBezTo>
                  <a:pt x="6868793" y="4575216"/>
                  <a:pt x="6870286" y="4578201"/>
                  <a:pt x="6867300" y="4584174"/>
                </a:cubicBezTo>
                <a:cubicBezTo>
                  <a:pt x="6864314" y="4590147"/>
                  <a:pt x="6868793" y="4593133"/>
                  <a:pt x="6880738" y="4593133"/>
                </a:cubicBezTo>
                <a:cubicBezTo>
                  <a:pt x="6892684" y="4593133"/>
                  <a:pt x="6898658" y="4590147"/>
                  <a:pt x="6898658" y="4584174"/>
                </a:cubicBezTo>
                <a:cubicBezTo>
                  <a:pt x="6904630" y="4584174"/>
                  <a:pt x="6907616" y="4584174"/>
                  <a:pt x="6907616" y="4584174"/>
                </a:cubicBezTo>
                <a:lnTo>
                  <a:pt x="6898658" y="4602093"/>
                </a:lnTo>
                <a:cubicBezTo>
                  <a:pt x="6898658" y="4602093"/>
                  <a:pt x="6897164" y="4603586"/>
                  <a:pt x="6894178" y="4606572"/>
                </a:cubicBezTo>
                <a:cubicBezTo>
                  <a:pt x="6891192" y="4609559"/>
                  <a:pt x="6888204" y="4612545"/>
                  <a:pt x="6885218" y="4615532"/>
                </a:cubicBezTo>
                <a:cubicBezTo>
                  <a:pt x="6882232" y="4618519"/>
                  <a:pt x="6877753" y="4622998"/>
                  <a:pt x="6871778" y="4628971"/>
                </a:cubicBezTo>
                <a:cubicBezTo>
                  <a:pt x="6853861" y="4634944"/>
                  <a:pt x="6835942" y="4637930"/>
                  <a:pt x="6818024" y="4637930"/>
                </a:cubicBezTo>
                <a:lnTo>
                  <a:pt x="6818024" y="4620012"/>
                </a:lnTo>
                <a:cubicBezTo>
                  <a:pt x="6823998" y="4620012"/>
                  <a:pt x="6826984" y="4617025"/>
                  <a:pt x="6826984" y="4611052"/>
                </a:cubicBezTo>
                <a:cubicBezTo>
                  <a:pt x="6826984" y="4605079"/>
                  <a:pt x="6829970" y="4602093"/>
                  <a:pt x="6835942" y="4602093"/>
                </a:cubicBezTo>
                <a:cubicBezTo>
                  <a:pt x="6841915" y="4602093"/>
                  <a:pt x="6844901" y="4605079"/>
                  <a:pt x="6844901" y="4611052"/>
                </a:cubicBezTo>
                <a:cubicBezTo>
                  <a:pt x="6844901" y="4611052"/>
                  <a:pt x="6846395" y="4611052"/>
                  <a:pt x="6849381" y="4611052"/>
                </a:cubicBezTo>
                <a:cubicBezTo>
                  <a:pt x="6852368" y="4611052"/>
                  <a:pt x="6856847" y="4611052"/>
                  <a:pt x="6862821" y="4611052"/>
                </a:cubicBezTo>
                <a:lnTo>
                  <a:pt x="6853861" y="4602093"/>
                </a:lnTo>
                <a:lnTo>
                  <a:pt x="6844901" y="4584174"/>
                </a:lnTo>
                <a:cubicBezTo>
                  <a:pt x="6850875" y="4584174"/>
                  <a:pt x="6855354" y="4582681"/>
                  <a:pt x="6858340" y="4579694"/>
                </a:cubicBezTo>
                <a:cubicBezTo>
                  <a:pt x="6861326" y="4576708"/>
                  <a:pt x="6862821" y="4575216"/>
                  <a:pt x="6862821" y="4575216"/>
                </a:cubicBezTo>
                <a:close/>
                <a:moveTo>
                  <a:pt x="716743" y="4575216"/>
                </a:moveTo>
                <a:cubicBezTo>
                  <a:pt x="722716" y="4575216"/>
                  <a:pt x="725703" y="4576708"/>
                  <a:pt x="725703" y="4579694"/>
                </a:cubicBezTo>
                <a:cubicBezTo>
                  <a:pt x="725703" y="4582681"/>
                  <a:pt x="724209" y="4584174"/>
                  <a:pt x="721223" y="4584174"/>
                </a:cubicBezTo>
                <a:cubicBezTo>
                  <a:pt x="718237" y="4584174"/>
                  <a:pt x="716743" y="4581187"/>
                  <a:pt x="716743" y="4575216"/>
                </a:cubicBezTo>
                <a:close/>
                <a:moveTo>
                  <a:pt x="824255" y="4566256"/>
                </a:moveTo>
                <a:lnTo>
                  <a:pt x="824255" y="4584174"/>
                </a:lnTo>
                <a:lnTo>
                  <a:pt x="842174" y="4584174"/>
                </a:lnTo>
                <a:close/>
                <a:moveTo>
                  <a:pt x="743622" y="4566256"/>
                </a:moveTo>
                <a:cubicBezTo>
                  <a:pt x="755567" y="4566256"/>
                  <a:pt x="764527" y="4572228"/>
                  <a:pt x="770500" y="4584174"/>
                </a:cubicBezTo>
                <a:cubicBezTo>
                  <a:pt x="776473" y="4596120"/>
                  <a:pt x="776473" y="4603586"/>
                  <a:pt x="770500" y="4606572"/>
                </a:cubicBezTo>
                <a:cubicBezTo>
                  <a:pt x="764527" y="4609559"/>
                  <a:pt x="755567" y="4611052"/>
                  <a:pt x="743622" y="4611052"/>
                </a:cubicBezTo>
                <a:lnTo>
                  <a:pt x="743622" y="4602093"/>
                </a:lnTo>
                <a:cubicBezTo>
                  <a:pt x="743622" y="4602093"/>
                  <a:pt x="743622" y="4599106"/>
                  <a:pt x="743622" y="4593133"/>
                </a:cubicBezTo>
                <a:cubicBezTo>
                  <a:pt x="743622" y="4587161"/>
                  <a:pt x="743622" y="4581187"/>
                  <a:pt x="743622" y="4575216"/>
                </a:cubicBezTo>
                <a:close/>
                <a:moveTo>
                  <a:pt x="447965" y="4566256"/>
                </a:moveTo>
                <a:lnTo>
                  <a:pt x="456923" y="4575216"/>
                </a:lnTo>
                <a:cubicBezTo>
                  <a:pt x="456923" y="4581187"/>
                  <a:pt x="453938" y="4581187"/>
                  <a:pt x="447965" y="4575216"/>
                </a:cubicBezTo>
                <a:close/>
                <a:moveTo>
                  <a:pt x="6992170" y="4551976"/>
                </a:moveTo>
                <a:cubicBezTo>
                  <a:pt x="6994036" y="4551790"/>
                  <a:pt x="6995716" y="4552070"/>
                  <a:pt x="6997209" y="4552817"/>
                </a:cubicBezTo>
                <a:cubicBezTo>
                  <a:pt x="7003184" y="4555804"/>
                  <a:pt x="7009155" y="4557297"/>
                  <a:pt x="7015128" y="4557297"/>
                </a:cubicBezTo>
                <a:lnTo>
                  <a:pt x="6979292" y="4575216"/>
                </a:lnTo>
                <a:cubicBezTo>
                  <a:pt x="6955400" y="4587161"/>
                  <a:pt x="6940468" y="4593133"/>
                  <a:pt x="6934494" y="4593133"/>
                </a:cubicBezTo>
                <a:lnTo>
                  <a:pt x="6934494" y="4584174"/>
                </a:lnTo>
                <a:cubicBezTo>
                  <a:pt x="6940468" y="4584174"/>
                  <a:pt x="6946440" y="4582681"/>
                  <a:pt x="6952414" y="4579694"/>
                </a:cubicBezTo>
                <a:cubicBezTo>
                  <a:pt x="6958386" y="4576708"/>
                  <a:pt x="6964358" y="4572228"/>
                  <a:pt x="6970332" y="4566256"/>
                </a:cubicBezTo>
                <a:cubicBezTo>
                  <a:pt x="6979292" y="4557297"/>
                  <a:pt x="6986570" y="4552537"/>
                  <a:pt x="6992170" y="4551976"/>
                </a:cubicBezTo>
                <a:close/>
                <a:moveTo>
                  <a:pt x="7042007" y="4548337"/>
                </a:moveTo>
                <a:cubicBezTo>
                  <a:pt x="7047978" y="4548337"/>
                  <a:pt x="7047978" y="4551324"/>
                  <a:pt x="7042007" y="4557297"/>
                </a:cubicBezTo>
                <a:lnTo>
                  <a:pt x="7033047" y="4557297"/>
                </a:lnTo>
                <a:cubicBezTo>
                  <a:pt x="7033047" y="4551324"/>
                  <a:pt x="7036032" y="4548337"/>
                  <a:pt x="7042007" y="4548337"/>
                </a:cubicBezTo>
                <a:close/>
                <a:moveTo>
                  <a:pt x="349412" y="4548337"/>
                </a:moveTo>
                <a:lnTo>
                  <a:pt x="367331" y="4548337"/>
                </a:lnTo>
                <a:cubicBezTo>
                  <a:pt x="367331" y="4554310"/>
                  <a:pt x="370318" y="4554310"/>
                  <a:pt x="376291" y="4548337"/>
                </a:cubicBezTo>
                <a:lnTo>
                  <a:pt x="394208" y="4557297"/>
                </a:lnTo>
                <a:cubicBezTo>
                  <a:pt x="400183" y="4557297"/>
                  <a:pt x="409141" y="4560283"/>
                  <a:pt x="421087" y="4566256"/>
                </a:cubicBezTo>
                <a:lnTo>
                  <a:pt x="412127" y="4566256"/>
                </a:lnTo>
                <a:cubicBezTo>
                  <a:pt x="400183" y="4566256"/>
                  <a:pt x="394208" y="4566256"/>
                  <a:pt x="394208" y="4566256"/>
                </a:cubicBezTo>
                <a:cubicBezTo>
                  <a:pt x="394208" y="4578201"/>
                  <a:pt x="388236" y="4578201"/>
                  <a:pt x="376291" y="4566256"/>
                </a:cubicBezTo>
                <a:close/>
                <a:moveTo>
                  <a:pt x="170226" y="4548337"/>
                </a:moveTo>
                <a:cubicBezTo>
                  <a:pt x="176199" y="4554310"/>
                  <a:pt x="179186" y="4554310"/>
                  <a:pt x="179186" y="4548337"/>
                </a:cubicBezTo>
                <a:lnTo>
                  <a:pt x="188145" y="4557297"/>
                </a:lnTo>
                <a:cubicBezTo>
                  <a:pt x="200091" y="4581187"/>
                  <a:pt x="212036" y="4593133"/>
                  <a:pt x="223983" y="4593133"/>
                </a:cubicBezTo>
                <a:lnTo>
                  <a:pt x="268779" y="4620012"/>
                </a:lnTo>
                <a:lnTo>
                  <a:pt x="232941" y="4611052"/>
                </a:lnTo>
                <a:lnTo>
                  <a:pt x="232941" y="4620012"/>
                </a:lnTo>
                <a:lnTo>
                  <a:pt x="223983" y="4620012"/>
                </a:lnTo>
                <a:cubicBezTo>
                  <a:pt x="206064" y="4608066"/>
                  <a:pt x="198598" y="4599106"/>
                  <a:pt x="201584" y="4593133"/>
                </a:cubicBezTo>
                <a:cubicBezTo>
                  <a:pt x="204571" y="4587161"/>
                  <a:pt x="201584" y="4584174"/>
                  <a:pt x="192625" y="4584174"/>
                </a:cubicBezTo>
                <a:cubicBezTo>
                  <a:pt x="183666" y="4584174"/>
                  <a:pt x="179186" y="4581187"/>
                  <a:pt x="179186" y="4575216"/>
                </a:cubicBezTo>
                <a:cubicBezTo>
                  <a:pt x="179186" y="4569243"/>
                  <a:pt x="179186" y="4566256"/>
                  <a:pt x="179186" y="4566256"/>
                </a:cubicBezTo>
                <a:cubicBezTo>
                  <a:pt x="179186" y="4566256"/>
                  <a:pt x="176199" y="4566256"/>
                  <a:pt x="170226" y="4566256"/>
                </a:cubicBezTo>
                <a:cubicBezTo>
                  <a:pt x="164254" y="4560283"/>
                  <a:pt x="161267" y="4557297"/>
                  <a:pt x="161267" y="4557297"/>
                </a:cubicBezTo>
                <a:close/>
                <a:moveTo>
                  <a:pt x="414368" y="4543858"/>
                </a:moveTo>
                <a:cubicBezTo>
                  <a:pt x="415860" y="4543858"/>
                  <a:pt x="418100" y="4545351"/>
                  <a:pt x="421087" y="4548337"/>
                </a:cubicBezTo>
                <a:lnTo>
                  <a:pt x="412127" y="4548337"/>
                </a:lnTo>
                <a:cubicBezTo>
                  <a:pt x="412127" y="4545351"/>
                  <a:pt x="412874" y="4543858"/>
                  <a:pt x="414368" y="4543858"/>
                </a:cubicBezTo>
                <a:close/>
                <a:moveTo>
                  <a:pt x="250860" y="4542737"/>
                </a:moveTo>
                <a:cubicBezTo>
                  <a:pt x="247873" y="4541991"/>
                  <a:pt x="244887" y="4542365"/>
                  <a:pt x="241901" y="4543858"/>
                </a:cubicBezTo>
                <a:cubicBezTo>
                  <a:pt x="235928" y="4546844"/>
                  <a:pt x="235928" y="4548337"/>
                  <a:pt x="241901" y="4548337"/>
                </a:cubicBezTo>
                <a:lnTo>
                  <a:pt x="259819" y="4548337"/>
                </a:lnTo>
                <a:cubicBezTo>
                  <a:pt x="256833" y="4545351"/>
                  <a:pt x="253847" y="4543485"/>
                  <a:pt x="250860" y="4542737"/>
                </a:cubicBezTo>
                <a:close/>
                <a:moveTo>
                  <a:pt x="6952414" y="4539378"/>
                </a:moveTo>
                <a:cubicBezTo>
                  <a:pt x="6952414" y="4539378"/>
                  <a:pt x="6952414" y="4542365"/>
                  <a:pt x="6952414" y="4548337"/>
                </a:cubicBezTo>
                <a:cubicBezTo>
                  <a:pt x="6952414" y="4554310"/>
                  <a:pt x="6950918" y="4557297"/>
                  <a:pt x="6947932" y="4557297"/>
                </a:cubicBezTo>
                <a:cubicBezTo>
                  <a:pt x="6944947" y="4557297"/>
                  <a:pt x="6944947" y="4554310"/>
                  <a:pt x="6947932" y="4548337"/>
                </a:cubicBezTo>
                <a:cubicBezTo>
                  <a:pt x="6950918" y="4542365"/>
                  <a:pt x="6952414" y="4539378"/>
                  <a:pt x="6952414" y="4539378"/>
                </a:cubicBezTo>
                <a:close/>
                <a:moveTo>
                  <a:pt x="6916576" y="4539378"/>
                </a:moveTo>
                <a:cubicBezTo>
                  <a:pt x="6916576" y="4539378"/>
                  <a:pt x="6919562" y="4539378"/>
                  <a:pt x="6925535" y="4539378"/>
                </a:cubicBezTo>
                <a:cubicBezTo>
                  <a:pt x="6931508" y="4539378"/>
                  <a:pt x="6931508" y="4542365"/>
                  <a:pt x="6925535" y="4548337"/>
                </a:cubicBezTo>
                <a:lnTo>
                  <a:pt x="6916576" y="4548337"/>
                </a:lnTo>
                <a:cubicBezTo>
                  <a:pt x="6916576" y="4542365"/>
                  <a:pt x="6916576" y="4539378"/>
                  <a:pt x="6916576" y="4539378"/>
                </a:cubicBezTo>
                <a:close/>
                <a:moveTo>
                  <a:pt x="6898658" y="4539378"/>
                </a:moveTo>
                <a:lnTo>
                  <a:pt x="6889698" y="4548337"/>
                </a:lnTo>
                <a:cubicBezTo>
                  <a:pt x="6889698" y="4560283"/>
                  <a:pt x="6886713" y="4567748"/>
                  <a:pt x="6880738" y="4570736"/>
                </a:cubicBezTo>
                <a:cubicBezTo>
                  <a:pt x="6874766" y="4573723"/>
                  <a:pt x="6868793" y="4572228"/>
                  <a:pt x="6862821" y="4566256"/>
                </a:cubicBezTo>
                <a:cubicBezTo>
                  <a:pt x="6862821" y="4566256"/>
                  <a:pt x="6868793" y="4560283"/>
                  <a:pt x="6880738" y="4548337"/>
                </a:cubicBezTo>
                <a:close/>
                <a:moveTo>
                  <a:pt x="188145" y="4521459"/>
                </a:moveTo>
                <a:lnTo>
                  <a:pt x="197105" y="4521459"/>
                </a:lnTo>
                <a:lnTo>
                  <a:pt x="197105" y="4530419"/>
                </a:lnTo>
                <a:cubicBezTo>
                  <a:pt x="191132" y="4530419"/>
                  <a:pt x="188145" y="4527432"/>
                  <a:pt x="188145" y="4521459"/>
                </a:cubicBezTo>
                <a:close/>
                <a:moveTo>
                  <a:pt x="492761" y="4512500"/>
                </a:moveTo>
                <a:cubicBezTo>
                  <a:pt x="498734" y="4512500"/>
                  <a:pt x="504707" y="4512500"/>
                  <a:pt x="510680" y="4512500"/>
                </a:cubicBezTo>
                <a:cubicBezTo>
                  <a:pt x="510680" y="4512500"/>
                  <a:pt x="513666" y="4512500"/>
                  <a:pt x="519639" y="4512500"/>
                </a:cubicBezTo>
                <a:cubicBezTo>
                  <a:pt x="519639" y="4518472"/>
                  <a:pt x="513666" y="4521459"/>
                  <a:pt x="501720" y="4521459"/>
                </a:cubicBezTo>
                <a:close/>
                <a:moveTo>
                  <a:pt x="6992730" y="4503540"/>
                </a:moveTo>
                <a:cubicBezTo>
                  <a:pt x="6995716" y="4503540"/>
                  <a:pt x="6997209" y="4505033"/>
                  <a:pt x="6997209" y="4508020"/>
                </a:cubicBezTo>
                <a:cubicBezTo>
                  <a:pt x="6997209" y="4511007"/>
                  <a:pt x="6994224" y="4512500"/>
                  <a:pt x="6988250" y="4512500"/>
                </a:cubicBezTo>
                <a:cubicBezTo>
                  <a:pt x="6988250" y="4506527"/>
                  <a:pt x="6989744" y="4503540"/>
                  <a:pt x="6992730" y="4503540"/>
                </a:cubicBezTo>
                <a:close/>
                <a:moveTo>
                  <a:pt x="6907616" y="4485623"/>
                </a:moveTo>
                <a:lnTo>
                  <a:pt x="6907616" y="4494581"/>
                </a:lnTo>
                <a:cubicBezTo>
                  <a:pt x="6901644" y="4494581"/>
                  <a:pt x="6898658" y="4494581"/>
                  <a:pt x="6898658" y="4494581"/>
                </a:cubicBezTo>
                <a:close/>
                <a:moveTo>
                  <a:pt x="846654" y="4467704"/>
                </a:moveTo>
                <a:cubicBezTo>
                  <a:pt x="843667" y="4467704"/>
                  <a:pt x="842174" y="4470690"/>
                  <a:pt x="842174" y="4476663"/>
                </a:cubicBezTo>
                <a:cubicBezTo>
                  <a:pt x="842174" y="4482636"/>
                  <a:pt x="845160" y="4485623"/>
                  <a:pt x="851133" y="4485623"/>
                </a:cubicBezTo>
                <a:cubicBezTo>
                  <a:pt x="851133" y="4485623"/>
                  <a:pt x="851133" y="4482636"/>
                  <a:pt x="851133" y="4476663"/>
                </a:cubicBezTo>
                <a:cubicBezTo>
                  <a:pt x="851133" y="4470690"/>
                  <a:pt x="849640" y="4467704"/>
                  <a:pt x="846654" y="4467704"/>
                </a:cubicBezTo>
                <a:close/>
                <a:moveTo>
                  <a:pt x="739142" y="4458744"/>
                </a:moveTo>
                <a:cubicBezTo>
                  <a:pt x="742128" y="4458744"/>
                  <a:pt x="740635" y="4461731"/>
                  <a:pt x="734662" y="4467704"/>
                </a:cubicBezTo>
                <a:cubicBezTo>
                  <a:pt x="734662" y="4467704"/>
                  <a:pt x="731676" y="4467704"/>
                  <a:pt x="725703" y="4467704"/>
                </a:cubicBezTo>
                <a:cubicBezTo>
                  <a:pt x="731676" y="4461731"/>
                  <a:pt x="736156" y="4458744"/>
                  <a:pt x="739142" y="4458744"/>
                </a:cubicBezTo>
                <a:close/>
                <a:moveTo>
                  <a:pt x="712265" y="4449785"/>
                </a:moveTo>
                <a:cubicBezTo>
                  <a:pt x="715250" y="4449785"/>
                  <a:pt x="716743" y="4452772"/>
                  <a:pt x="716743" y="4458744"/>
                </a:cubicBezTo>
                <a:cubicBezTo>
                  <a:pt x="716743" y="4464717"/>
                  <a:pt x="716743" y="4467704"/>
                  <a:pt x="716743" y="4467704"/>
                </a:cubicBezTo>
                <a:cubicBezTo>
                  <a:pt x="716743" y="4467704"/>
                  <a:pt x="715250" y="4464717"/>
                  <a:pt x="712265" y="4458744"/>
                </a:cubicBezTo>
                <a:cubicBezTo>
                  <a:pt x="709277" y="4452772"/>
                  <a:pt x="709277" y="4449785"/>
                  <a:pt x="712265" y="4449785"/>
                </a:cubicBezTo>
                <a:close/>
                <a:moveTo>
                  <a:pt x="680906" y="4449785"/>
                </a:moveTo>
                <a:lnTo>
                  <a:pt x="689866" y="4449785"/>
                </a:lnTo>
                <a:lnTo>
                  <a:pt x="698825" y="4458744"/>
                </a:lnTo>
                <a:cubicBezTo>
                  <a:pt x="692852" y="4458744"/>
                  <a:pt x="686880" y="4455758"/>
                  <a:pt x="680906" y="4449785"/>
                </a:cubicBezTo>
                <a:close/>
                <a:moveTo>
                  <a:pt x="734662" y="4434106"/>
                </a:moveTo>
                <a:cubicBezTo>
                  <a:pt x="736155" y="4434106"/>
                  <a:pt x="737649" y="4434853"/>
                  <a:pt x="739142" y="4436346"/>
                </a:cubicBezTo>
                <a:cubicBezTo>
                  <a:pt x="742128" y="4439332"/>
                  <a:pt x="742128" y="4443812"/>
                  <a:pt x="739142" y="4449785"/>
                </a:cubicBezTo>
                <a:cubicBezTo>
                  <a:pt x="736156" y="4455758"/>
                  <a:pt x="733169" y="4455758"/>
                  <a:pt x="730182" y="4449785"/>
                </a:cubicBezTo>
                <a:cubicBezTo>
                  <a:pt x="727196" y="4443812"/>
                  <a:pt x="727196" y="4439332"/>
                  <a:pt x="730182" y="4436346"/>
                </a:cubicBezTo>
                <a:cubicBezTo>
                  <a:pt x="731676" y="4434853"/>
                  <a:pt x="733169" y="4434106"/>
                  <a:pt x="734662" y="4434106"/>
                </a:cubicBezTo>
                <a:close/>
                <a:moveTo>
                  <a:pt x="6889698" y="4431866"/>
                </a:moveTo>
                <a:cubicBezTo>
                  <a:pt x="6895672" y="4431866"/>
                  <a:pt x="6898658" y="4433359"/>
                  <a:pt x="6898658" y="4436346"/>
                </a:cubicBezTo>
                <a:cubicBezTo>
                  <a:pt x="6898658" y="4439332"/>
                  <a:pt x="6895672" y="4440825"/>
                  <a:pt x="6889698" y="4440825"/>
                </a:cubicBezTo>
                <a:cubicBezTo>
                  <a:pt x="6883724" y="4440825"/>
                  <a:pt x="6880738" y="4439332"/>
                  <a:pt x="6880738" y="4436346"/>
                </a:cubicBezTo>
                <a:cubicBezTo>
                  <a:pt x="6880738" y="4433359"/>
                  <a:pt x="6883724" y="4431866"/>
                  <a:pt x="6889698" y="4431866"/>
                </a:cubicBezTo>
                <a:close/>
                <a:moveTo>
                  <a:pt x="275498" y="4427386"/>
                </a:moveTo>
                <a:cubicBezTo>
                  <a:pt x="276991" y="4427387"/>
                  <a:pt x="277738" y="4428880"/>
                  <a:pt x="277738" y="4431866"/>
                </a:cubicBezTo>
                <a:cubicBezTo>
                  <a:pt x="277738" y="4437839"/>
                  <a:pt x="274752" y="4440825"/>
                  <a:pt x="268779" y="4440825"/>
                </a:cubicBezTo>
                <a:lnTo>
                  <a:pt x="268779" y="4431866"/>
                </a:lnTo>
                <a:cubicBezTo>
                  <a:pt x="271765" y="4428880"/>
                  <a:pt x="274005" y="4427387"/>
                  <a:pt x="275498" y="4427386"/>
                </a:cubicBezTo>
                <a:close/>
                <a:moveTo>
                  <a:pt x="162387" y="4426266"/>
                </a:moveTo>
                <a:cubicBezTo>
                  <a:pt x="160147" y="4425520"/>
                  <a:pt x="158281" y="4425893"/>
                  <a:pt x="156787" y="4427386"/>
                </a:cubicBezTo>
                <a:cubicBezTo>
                  <a:pt x="153801" y="4430373"/>
                  <a:pt x="153801" y="4433359"/>
                  <a:pt x="156787" y="4436346"/>
                </a:cubicBezTo>
                <a:cubicBezTo>
                  <a:pt x="159774" y="4439332"/>
                  <a:pt x="164254" y="4440825"/>
                  <a:pt x="170226" y="4440825"/>
                </a:cubicBezTo>
                <a:lnTo>
                  <a:pt x="170226" y="4431866"/>
                </a:lnTo>
                <a:cubicBezTo>
                  <a:pt x="167240" y="4428880"/>
                  <a:pt x="164628" y="4427014"/>
                  <a:pt x="162387" y="4426266"/>
                </a:cubicBezTo>
                <a:close/>
                <a:moveTo>
                  <a:pt x="6916576" y="4422907"/>
                </a:moveTo>
                <a:lnTo>
                  <a:pt x="6925535" y="4422907"/>
                </a:lnTo>
                <a:cubicBezTo>
                  <a:pt x="6925535" y="4428879"/>
                  <a:pt x="6922549" y="4431866"/>
                  <a:pt x="6916576" y="4431866"/>
                </a:cubicBezTo>
                <a:cubicBezTo>
                  <a:pt x="6910602" y="4431866"/>
                  <a:pt x="6910602" y="4428879"/>
                  <a:pt x="6916576" y="4422907"/>
                </a:cubicBezTo>
                <a:close/>
                <a:moveTo>
                  <a:pt x="725703" y="4413947"/>
                </a:moveTo>
                <a:cubicBezTo>
                  <a:pt x="731676" y="4413947"/>
                  <a:pt x="734662" y="4416934"/>
                  <a:pt x="734662" y="4422907"/>
                </a:cubicBezTo>
                <a:lnTo>
                  <a:pt x="725703" y="4422907"/>
                </a:lnTo>
                <a:cubicBezTo>
                  <a:pt x="719730" y="4416934"/>
                  <a:pt x="719730" y="4413947"/>
                  <a:pt x="725703" y="4413947"/>
                </a:cubicBezTo>
                <a:close/>
                <a:moveTo>
                  <a:pt x="6916576" y="4404989"/>
                </a:moveTo>
                <a:cubicBezTo>
                  <a:pt x="6922549" y="4404989"/>
                  <a:pt x="6925535" y="4404989"/>
                  <a:pt x="6925535" y="4404989"/>
                </a:cubicBezTo>
                <a:lnTo>
                  <a:pt x="6916576" y="4413947"/>
                </a:lnTo>
                <a:cubicBezTo>
                  <a:pt x="6910602" y="4413947"/>
                  <a:pt x="6907616" y="4412454"/>
                  <a:pt x="6907616" y="4409469"/>
                </a:cubicBezTo>
                <a:cubicBezTo>
                  <a:pt x="6907616" y="4406481"/>
                  <a:pt x="6910602" y="4404989"/>
                  <a:pt x="6916576" y="4404989"/>
                </a:cubicBezTo>
                <a:close/>
                <a:moveTo>
                  <a:pt x="250860" y="4404989"/>
                </a:moveTo>
                <a:cubicBezTo>
                  <a:pt x="256833" y="4404989"/>
                  <a:pt x="261313" y="4406481"/>
                  <a:pt x="264299" y="4409469"/>
                </a:cubicBezTo>
                <a:cubicBezTo>
                  <a:pt x="267286" y="4412454"/>
                  <a:pt x="265792" y="4413947"/>
                  <a:pt x="259819" y="4413947"/>
                </a:cubicBezTo>
                <a:cubicBezTo>
                  <a:pt x="253847" y="4413947"/>
                  <a:pt x="250860" y="4410961"/>
                  <a:pt x="250860" y="4404989"/>
                </a:cubicBezTo>
                <a:close/>
                <a:moveTo>
                  <a:pt x="107511" y="4387070"/>
                </a:moveTo>
                <a:cubicBezTo>
                  <a:pt x="113485" y="4393043"/>
                  <a:pt x="119458" y="4396029"/>
                  <a:pt x="125430" y="4396029"/>
                </a:cubicBezTo>
                <a:lnTo>
                  <a:pt x="124310" y="4396029"/>
                </a:lnTo>
                <a:cubicBezTo>
                  <a:pt x="122071" y="4396029"/>
                  <a:pt x="119457" y="4396029"/>
                  <a:pt x="116471" y="4396029"/>
                </a:cubicBezTo>
                <a:cubicBezTo>
                  <a:pt x="110498" y="4396029"/>
                  <a:pt x="107511" y="4396029"/>
                  <a:pt x="107511" y="4396029"/>
                </a:cubicBezTo>
                <a:cubicBezTo>
                  <a:pt x="107511" y="4396029"/>
                  <a:pt x="107511" y="4393043"/>
                  <a:pt x="107511" y="4387070"/>
                </a:cubicBezTo>
                <a:close/>
                <a:moveTo>
                  <a:pt x="796382" y="4376120"/>
                </a:moveTo>
                <a:lnTo>
                  <a:pt x="795138" y="4379231"/>
                </a:lnTo>
                <a:cubicBezTo>
                  <a:pt x="793644" y="4381470"/>
                  <a:pt x="791404" y="4384084"/>
                  <a:pt x="788419" y="4387070"/>
                </a:cubicBezTo>
                <a:lnTo>
                  <a:pt x="797377" y="4396029"/>
                </a:lnTo>
                <a:cubicBezTo>
                  <a:pt x="803350" y="4396029"/>
                  <a:pt x="803350" y="4390057"/>
                  <a:pt x="797377" y="4378111"/>
                </a:cubicBezTo>
                <a:close/>
                <a:moveTo>
                  <a:pt x="181426" y="4373632"/>
                </a:moveTo>
                <a:cubicBezTo>
                  <a:pt x="182918" y="4373631"/>
                  <a:pt x="185159" y="4375125"/>
                  <a:pt x="188145" y="4378111"/>
                </a:cubicBezTo>
                <a:cubicBezTo>
                  <a:pt x="188145" y="4378111"/>
                  <a:pt x="185159" y="4378111"/>
                  <a:pt x="179186" y="4378111"/>
                </a:cubicBezTo>
                <a:cubicBezTo>
                  <a:pt x="179186" y="4375125"/>
                  <a:pt x="179932" y="4373631"/>
                  <a:pt x="181426" y="4373632"/>
                </a:cubicBezTo>
                <a:close/>
                <a:moveTo>
                  <a:pt x="1218464" y="4369151"/>
                </a:moveTo>
                <a:lnTo>
                  <a:pt x="1218464" y="4387070"/>
                </a:lnTo>
                <a:cubicBezTo>
                  <a:pt x="1230410" y="4387070"/>
                  <a:pt x="1236383" y="4390057"/>
                  <a:pt x="1236383" y="4396029"/>
                </a:cubicBezTo>
                <a:lnTo>
                  <a:pt x="1236383" y="4378111"/>
                </a:lnTo>
                <a:close/>
                <a:moveTo>
                  <a:pt x="788419" y="4360192"/>
                </a:moveTo>
                <a:cubicBezTo>
                  <a:pt x="782444" y="4366165"/>
                  <a:pt x="782444" y="4369151"/>
                  <a:pt x="788419" y="4369151"/>
                </a:cubicBezTo>
                <a:lnTo>
                  <a:pt x="793306" y="4369966"/>
                </a:lnTo>
                <a:close/>
                <a:moveTo>
                  <a:pt x="349412" y="4351232"/>
                </a:moveTo>
                <a:lnTo>
                  <a:pt x="358372" y="4351232"/>
                </a:lnTo>
                <a:lnTo>
                  <a:pt x="358372" y="4369151"/>
                </a:lnTo>
                <a:close/>
                <a:moveTo>
                  <a:pt x="385250" y="4342273"/>
                </a:moveTo>
                <a:cubicBezTo>
                  <a:pt x="385250" y="4342273"/>
                  <a:pt x="388236" y="4342273"/>
                  <a:pt x="394208" y="4342273"/>
                </a:cubicBezTo>
                <a:cubicBezTo>
                  <a:pt x="400183" y="4348246"/>
                  <a:pt x="403168" y="4348246"/>
                  <a:pt x="403168" y="4342273"/>
                </a:cubicBezTo>
                <a:lnTo>
                  <a:pt x="412127" y="4351232"/>
                </a:lnTo>
                <a:cubicBezTo>
                  <a:pt x="412127" y="4357205"/>
                  <a:pt x="409141" y="4361685"/>
                  <a:pt x="403168" y="4364672"/>
                </a:cubicBezTo>
                <a:cubicBezTo>
                  <a:pt x="397195" y="4367658"/>
                  <a:pt x="391222" y="4366165"/>
                  <a:pt x="385250" y="4360192"/>
                </a:cubicBezTo>
                <a:cubicBezTo>
                  <a:pt x="385250" y="4360192"/>
                  <a:pt x="385250" y="4358699"/>
                  <a:pt x="385250" y="4355712"/>
                </a:cubicBezTo>
                <a:cubicBezTo>
                  <a:pt x="385250" y="4352725"/>
                  <a:pt x="385250" y="4348246"/>
                  <a:pt x="385250" y="4342273"/>
                </a:cubicBezTo>
                <a:close/>
                <a:moveTo>
                  <a:pt x="179186" y="4333314"/>
                </a:moveTo>
                <a:cubicBezTo>
                  <a:pt x="179186" y="4339286"/>
                  <a:pt x="180679" y="4342273"/>
                  <a:pt x="183666" y="4342273"/>
                </a:cubicBezTo>
                <a:cubicBezTo>
                  <a:pt x="186652" y="4342273"/>
                  <a:pt x="188145" y="4340780"/>
                  <a:pt x="188145" y="4337793"/>
                </a:cubicBezTo>
                <a:cubicBezTo>
                  <a:pt x="188145" y="4334807"/>
                  <a:pt x="185159" y="4333314"/>
                  <a:pt x="179186" y="4333314"/>
                </a:cubicBezTo>
                <a:close/>
                <a:moveTo>
                  <a:pt x="107511" y="4333314"/>
                </a:moveTo>
                <a:cubicBezTo>
                  <a:pt x="125430" y="4345260"/>
                  <a:pt x="131402" y="4357205"/>
                  <a:pt x="125430" y="4369151"/>
                </a:cubicBezTo>
                <a:cubicBezTo>
                  <a:pt x="125430" y="4369151"/>
                  <a:pt x="119458" y="4363178"/>
                  <a:pt x="107511" y="4351232"/>
                </a:cubicBezTo>
                <a:close/>
                <a:moveTo>
                  <a:pt x="6988250" y="4324354"/>
                </a:moveTo>
                <a:lnTo>
                  <a:pt x="6988250" y="4351232"/>
                </a:lnTo>
                <a:cubicBezTo>
                  <a:pt x="6976306" y="4357205"/>
                  <a:pt x="6967346" y="4357205"/>
                  <a:pt x="6961372" y="4351232"/>
                </a:cubicBezTo>
                <a:cubicBezTo>
                  <a:pt x="6955400" y="4339286"/>
                  <a:pt x="6958386" y="4333314"/>
                  <a:pt x="6970332" y="4333314"/>
                </a:cubicBezTo>
                <a:cubicBezTo>
                  <a:pt x="6976306" y="4333314"/>
                  <a:pt x="6979292" y="4331822"/>
                  <a:pt x="6979292" y="4328834"/>
                </a:cubicBezTo>
                <a:cubicBezTo>
                  <a:pt x="6979292" y="4325847"/>
                  <a:pt x="6982278" y="4324354"/>
                  <a:pt x="6988250" y="4324354"/>
                </a:cubicBezTo>
                <a:close/>
                <a:moveTo>
                  <a:pt x="331494" y="4306436"/>
                </a:moveTo>
                <a:cubicBezTo>
                  <a:pt x="337466" y="4306436"/>
                  <a:pt x="340453" y="4307929"/>
                  <a:pt x="340453" y="4310916"/>
                </a:cubicBezTo>
                <a:cubicBezTo>
                  <a:pt x="340453" y="4313903"/>
                  <a:pt x="343440" y="4318382"/>
                  <a:pt x="349412" y="4324354"/>
                </a:cubicBezTo>
                <a:cubicBezTo>
                  <a:pt x="343440" y="4324354"/>
                  <a:pt x="337466" y="4321369"/>
                  <a:pt x="331494" y="4315396"/>
                </a:cubicBezTo>
                <a:cubicBezTo>
                  <a:pt x="325521" y="4309423"/>
                  <a:pt x="325521" y="4306436"/>
                  <a:pt x="331494" y="4306436"/>
                </a:cubicBezTo>
                <a:close/>
                <a:moveTo>
                  <a:pt x="304615" y="4306436"/>
                </a:moveTo>
                <a:cubicBezTo>
                  <a:pt x="304615" y="4312409"/>
                  <a:pt x="303123" y="4315396"/>
                  <a:pt x="300136" y="4315396"/>
                </a:cubicBezTo>
                <a:cubicBezTo>
                  <a:pt x="297150" y="4315396"/>
                  <a:pt x="295656" y="4313903"/>
                  <a:pt x="295656" y="4310916"/>
                </a:cubicBezTo>
                <a:cubicBezTo>
                  <a:pt x="295656" y="4307929"/>
                  <a:pt x="298644" y="4306436"/>
                  <a:pt x="304615" y="4306436"/>
                </a:cubicBezTo>
                <a:close/>
                <a:moveTo>
                  <a:pt x="188145" y="4297477"/>
                </a:moveTo>
                <a:cubicBezTo>
                  <a:pt x="194118" y="4297477"/>
                  <a:pt x="197105" y="4303450"/>
                  <a:pt x="197105" y="4315396"/>
                </a:cubicBezTo>
                <a:cubicBezTo>
                  <a:pt x="197105" y="4327342"/>
                  <a:pt x="197105" y="4333314"/>
                  <a:pt x="197105" y="4333314"/>
                </a:cubicBezTo>
                <a:cubicBezTo>
                  <a:pt x="197105" y="4333314"/>
                  <a:pt x="200091" y="4333314"/>
                  <a:pt x="206064" y="4333314"/>
                </a:cubicBezTo>
                <a:cubicBezTo>
                  <a:pt x="218010" y="4321369"/>
                  <a:pt x="226968" y="4321369"/>
                  <a:pt x="232941" y="4333314"/>
                </a:cubicBezTo>
                <a:cubicBezTo>
                  <a:pt x="238914" y="4339286"/>
                  <a:pt x="238914" y="4342273"/>
                  <a:pt x="232941" y="4342273"/>
                </a:cubicBezTo>
                <a:lnTo>
                  <a:pt x="241901" y="4387070"/>
                </a:lnTo>
                <a:lnTo>
                  <a:pt x="241901" y="4396029"/>
                </a:lnTo>
                <a:cubicBezTo>
                  <a:pt x="235928" y="4396029"/>
                  <a:pt x="232941" y="4397521"/>
                  <a:pt x="232941" y="4400509"/>
                </a:cubicBezTo>
                <a:cubicBezTo>
                  <a:pt x="232941" y="4403496"/>
                  <a:pt x="229955" y="4404989"/>
                  <a:pt x="223983" y="4404989"/>
                </a:cubicBezTo>
                <a:lnTo>
                  <a:pt x="223983" y="4396029"/>
                </a:lnTo>
                <a:lnTo>
                  <a:pt x="206064" y="4387070"/>
                </a:lnTo>
                <a:cubicBezTo>
                  <a:pt x="206064" y="4387070"/>
                  <a:pt x="204571" y="4385577"/>
                  <a:pt x="201584" y="4382590"/>
                </a:cubicBezTo>
                <a:cubicBezTo>
                  <a:pt x="198598" y="4379604"/>
                  <a:pt x="197105" y="4375124"/>
                  <a:pt x="197105" y="4369151"/>
                </a:cubicBezTo>
                <a:cubicBezTo>
                  <a:pt x="191132" y="4351232"/>
                  <a:pt x="182172" y="4348246"/>
                  <a:pt x="170226" y="4360192"/>
                </a:cubicBezTo>
                <a:cubicBezTo>
                  <a:pt x="164254" y="4366165"/>
                  <a:pt x="162760" y="4370644"/>
                  <a:pt x="165747" y="4373631"/>
                </a:cubicBezTo>
                <a:cubicBezTo>
                  <a:pt x="168733" y="4376618"/>
                  <a:pt x="173213" y="4378111"/>
                  <a:pt x="179186" y="4378111"/>
                </a:cubicBezTo>
                <a:cubicBezTo>
                  <a:pt x="173213" y="4378111"/>
                  <a:pt x="170226" y="4381097"/>
                  <a:pt x="170226" y="4387070"/>
                </a:cubicBezTo>
                <a:cubicBezTo>
                  <a:pt x="170226" y="4393043"/>
                  <a:pt x="173213" y="4399016"/>
                  <a:pt x="179186" y="4404989"/>
                </a:cubicBezTo>
                <a:cubicBezTo>
                  <a:pt x="185159" y="4410961"/>
                  <a:pt x="189638" y="4410961"/>
                  <a:pt x="192625" y="4404989"/>
                </a:cubicBezTo>
                <a:cubicBezTo>
                  <a:pt x="195611" y="4399016"/>
                  <a:pt x="198598" y="4399016"/>
                  <a:pt x="201584" y="4404989"/>
                </a:cubicBezTo>
                <a:cubicBezTo>
                  <a:pt x="204571" y="4410961"/>
                  <a:pt x="203077" y="4413947"/>
                  <a:pt x="197105" y="4413947"/>
                </a:cubicBezTo>
                <a:cubicBezTo>
                  <a:pt x="191132" y="4413947"/>
                  <a:pt x="191132" y="4416934"/>
                  <a:pt x="197105" y="4422907"/>
                </a:cubicBezTo>
                <a:lnTo>
                  <a:pt x="206064" y="4422907"/>
                </a:lnTo>
                <a:cubicBezTo>
                  <a:pt x="212036" y="4422907"/>
                  <a:pt x="218010" y="4427386"/>
                  <a:pt x="223983" y="4436346"/>
                </a:cubicBezTo>
                <a:cubicBezTo>
                  <a:pt x="229955" y="4445305"/>
                  <a:pt x="232941" y="4449785"/>
                  <a:pt x="232941" y="4449785"/>
                </a:cubicBezTo>
                <a:lnTo>
                  <a:pt x="215022" y="4440825"/>
                </a:lnTo>
                <a:lnTo>
                  <a:pt x="197105" y="4431866"/>
                </a:lnTo>
                <a:cubicBezTo>
                  <a:pt x="197105" y="4431866"/>
                  <a:pt x="195611" y="4431866"/>
                  <a:pt x="192625" y="4431866"/>
                </a:cubicBezTo>
                <a:cubicBezTo>
                  <a:pt x="189638" y="4431866"/>
                  <a:pt x="188145" y="4434853"/>
                  <a:pt x="188145" y="4440825"/>
                </a:cubicBezTo>
                <a:lnTo>
                  <a:pt x="197105" y="4458744"/>
                </a:lnTo>
                <a:cubicBezTo>
                  <a:pt x="197105" y="4458744"/>
                  <a:pt x="203077" y="4464717"/>
                  <a:pt x="215022" y="4476663"/>
                </a:cubicBezTo>
                <a:cubicBezTo>
                  <a:pt x="220995" y="4476663"/>
                  <a:pt x="226968" y="4478156"/>
                  <a:pt x="232941" y="4481143"/>
                </a:cubicBezTo>
                <a:cubicBezTo>
                  <a:pt x="238914" y="4484128"/>
                  <a:pt x="241901" y="4488608"/>
                  <a:pt x="241901" y="4494581"/>
                </a:cubicBezTo>
                <a:cubicBezTo>
                  <a:pt x="241901" y="4500554"/>
                  <a:pt x="243394" y="4505033"/>
                  <a:pt x="246380" y="4508020"/>
                </a:cubicBezTo>
                <a:cubicBezTo>
                  <a:pt x="249367" y="4511007"/>
                  <a:pt x="252353" y="4512500"/>
                  <a:pt x="255340" y="4512500"/>
                </a:cubicBezTo>
                <a:cubicBezTo>
                  <a:pt x="258326" y="4512500"/>
                  <a:pt x="261313" y="4508020"/>
                  <a:pt x="264299" y="4499061"/>
                </a:cubicBezTo>
                <a:cubicBezTo>
                  <a:pt x="267286" y="4490101"/>
                  <a:pt x="265792" y="4482636"/>
                  <a:pt x="259819" y="4476663"/>
                </a:cubicBezTo>
                <a:cubicBezTo>
                  <a:pt x="253847" y="4470690"/>
                  <a:pt x="250860" y="4467704"/>
                  <a:pt x="250860" y="4467704"/>
                </a:cubicBezTo>
                <a:lnTo>
                  <a:pt x="250860" y="4458744"/>
                </a:lnTo>
                <a:cubicBezTo>
                  <a:pt x="262806" y="4464717"/>
                  <a:pt x="268779" y="4467704"/>
                  <a:pt x="268779" y="4467704"/>
                </a:cubicBezTo>
                <a:lnTo>
                  <a:pt x="268779" y="4521459"/>
                </a:lnTo>
                <a:cubicBezTo>
                  <a:pt x="262806" y="4521459"/>
                  <a:pt x="259819" y="4527432"/>
                  <a:pt x="259819" y="4539378"/>
                </a:cubicBezTo>
                <a:lnTo>
                  <a:pt x="277738" y="4539378"/>
                </a:lnTo>
                <a:cubicBezTo>
                  <a:pt x="277738" y="4533405"/>
                  <a:pt x="283711" y="4533405"/>
                  <a:pt x="295656" y="4539378"/>
                </a:cubicBezTo>
                <a:lnTo>
                  <a:pt x="340453" y="4584174"/>
                </a:lnTo>
                <a:cubicBezTo>
                  <a:pt x="334480" y="4584174"/>
                  <a:pt x="328507" y="4579694"/>
                  <a:pt x="322534" y="4570736"/>
                </a:cubicBezTo>
                <a:cubicBezTo>
                  <a:pt x="316561" y="4561776"/>
                  <a:pt x="310588" y="4557297"/>
                  <a:pt x="304615" y="4557297"/>
                </a:cubicBezTo>
                <a:lnTo>
                  <a:pt x="304615" y="4575216"/>
                </a:lnTo>
                <a:lnTo>
                  <a:pt x="304615" y="4593133"/>
                </a:lnTo>
                <a:lnTo>
                  <a:pt x="295656" y="4602093"/>
                </a:lnTo>
                <a:lnTo>
                  <a:pt x="313575" y="4602093"/>
                </a:lnTo>
                <a:cubicBezTo>
                  <a:pt x="337466" y="4596120"/>
                  <a:pt x="349412" y="4590147"/>
                  <a:pt x="349412" y="4584174"/>
                </a:cubicBezTo>
                <a:lnTo>
                  <a:pt x="367331" y="4584174"/>
                </a:lnTo>
                <a:lnTo>
                  <a:pt x="358372" y="4602093"/>
                </a:lnTo>
                <a:cubicBezTo>
                  <a:pt x="352399" y="4596120"/>
                  <a:pt x="346426" y="4597613"/>
                  <a:pt x="340453" y="4606572"/>
                </a:cubicBezTo>
                <a:cubicBezTo>
                  <a:pt x="334480" y="4615532"/>
                  <a:pt x="331494" y="4617025"/>
                  <a:pt x="331494" y="4611052"/>
                </a:cubicBezTo>
                <a:lnTo>
                  <a:pt x="304615" y="4611052"/>
                </a:lnTo>
                <a:cubicBezTo>
                  <a:pt x="292671" y="4617025"/>
                  <a:pt x="283711" y="4620012"/>
                  <a:pt x="277738" y="4620012"/>
                </a:cubicBezTo>
                <a:cubicBezTo>
                  <a:pt x="277738" y="4614039"/>
                  <a:pt x="276245" y="4608066"/>
                  <a:pt x="273259" y="4602093"/>
                </a:cubicBezTo>
                <a:cubicBezTo>
                  <a:pt x="270272" y="4596120"/>
                  <a:pt x="265792" y="4587161"/>
                  <a:pt x="259819" y="4575216"/>
                </a:cubicBezTo>
                <a:cubicBezTo>
                  <a:pt x="259819" y="4569243"/>
                  <a:pt x="258326" y="4566256"/>
                  <a:pt x="255340" y="4566256"/>
                </a:cubicBezTo>
                <a:cubicBezTo>
                  <a:pt x="252353" y="4566256"/>
                  <a:pt x="247873" y="4566256"/>
                  <a:pt x="241901" y="4566256"/>
                </a:cubicBezTo>
                <a:cubicBezTo>
                  <a:pt x="241901" y="4572228"/>
                  <a:pt x="235928" y="4573723"/>
                  <a:pt x="223983" y="4570736"/>
                </a:cubicBezTo>
                <a:cubicBezTo>
                  <a:pt x="212036" y="4567748"/>
                  <a:pt x="209051" y="4563270"/>
                  <a:pt x="215022" y="4557297"/>
                </a:cubicBezTo>
                <a:cubicBezTo>
                  <a:pt x="226968" y="4533405"/>
                  <a:pt x="215022" y="4515486"/>
                  <a:pt x="179186" y="4503540"/>
                </a:cubicBezTo>
                <a:lnTo>
                  <a:pt x="179186" y="4494581"/>
                </a:lnTo>
                <a:cubicBezTo>
                  <a:pt x="179186" y="4494581"/>
                  <a:pt x="179186" y="4490101"/>
                  <a:pt x="179186" y="4481143"/>
                </a:cubicBezTo>
                <a:cubicBezTo>
                  <a:pt x="179186" y="4472183"/>
                  <a:pt x="174706" y="4466211"/>
                  <a:pt x="165747" y="4463224"/>
                </a:cubicBezTo>
                <a:cubicBezTo>
                  <a:pt x="156787" y="4460237"/>
                  <a:pt x="150814" y="4452772"/>
                  <a:pt x="147828" y="4440825"/>
                </a:cubicBezTo>
                <a:cubicBezTo>
                  <a:pt x="144841" y="4428879"/>
                  <a:pt x="146336" y="4421414"/>
                  <a:pt x="152308" y="4418427"/>
                </a:cubicBezTo>
                <a:cubicBezTo>
                  <a:pt x="158281" y="4415440"/>
                  <a:pt x="159774" y="4406481"/>
                  <a:pt x="156787" y="4391550"/>
                </a:cubicBezTo>
                <a:cubicBezTo>
                  <a:pt x="153801" y="4376618"/>
                  <a:pt x="149321" y="4369151"/>
                  <a:pt x="143348" y="4369151"/>
                </a:cubicBezTo>
                <a:cubicBezTo>
                  <a:pt x="143348" y="4369151"/>
                  <a:pt x="144841" y="4367658"/>
                  <a:pt x="147828" y="4364672"/>
                </a:cubicBezTo>
                <a:cubicBezTo>
                  <a:pt x="150814" y="4361685"/>
                  <a:pt x="155294" y="4357205"/>
                  <a:pt x="161267" y="4351232"/>
                </a:cubicBezTo>
                <a:cubicBezTo>
                  <a:pt x="179186" y="4327342"/>
                  <a:pt x="186652" y="4313903"/>
                  <a:pt x="183666" y="4310916"/>
                </a:cubicBezTo>
                <a:cubicBezTo>
                  <a:pt x="180679" y="4307929"/>
                  <a:pt x="179186" y="4304943"/>
                  <a:pt x="179186" y="4301957"/>
                </a:cubicBezTo>
                <a:cubicBezTo>
                  <a:pt x="179186" y="4298970"/>
                  <a:pt x="182172" y="4297477"/>
                  <a:pt x="188145" y="4297477"/>
                </a:cubicBezTo>
                <a:close/>
                <a:moveTo>
                  <a:pt x="7033047" y="4288518"/>
                </a:moveTo>
                <a:cubicBezTo>
                  <a:pt x="7033047" y="4288518"/>
                  <a:pt x="7036032" y="4288518"/>
                  <a:pt x="7042007" y="4288518"/>
                </a:cubicBezTo>
                <a:cubicBezTo>
                  <a:pt x="7042007" y="4288518"/>
                  <a:pt x="7044992" y="4288518"/>
                  <a:pt x="7050966" y="4288518"/>
                </a:cubicBezTo>
                <a:cubicBezTo>
                  <a:pt x="7050966" y="4288518"/>
                  <a:pt x="7047978" y="4291504"/>
                  <a:pt x="7042007" y="4297477"/>
                </a:cubicBezTo>
                <a:close/>
                <a:moveTo>
                  <a:pt x="152308" y="4288518"/>
                </a:moveTo>
                <a:cubicBezTo>
                  <a:pt x="158281" y="4288518"/>
                  <a:pt x="161267" y="4291504"/>
                  <a:pt x="161267" y="4297477"/>
                </a:cubicBezTo>
                <a:cubicBezTo>
                  <a:pt x="161267" y="4303450"/>
                  <a:pt x="164254" y="4306436"/>
                  <a:pt x="170226" y="4306436"/>
                </a:cubicBezTo>
                <a:lnTo>
                  <a:pt x="152308" y="4306436"/>
                </a:lnTo>
                <a:lnTo>
                  <a:pt x="152308" y="4297477"/>
                </a:lnTo>
                <a:cubicBezTo>
                  <a:pt x="152308" y="4291504"/>
                  <a:pt x="152308" y="4288518"/>
                  <a:pt x="152308" y="4288518"/>
                </a:cubicBezTo>
                <a:close/>
                <a:moveTo>
                  <a:pt x="107511" y="4279558"/>
                </a:moveTo>
                <a:cubicBezTo>
                  <a:pt x="113485" y="4279558"/>
                  <a:pt x="116471" y="4279558"/>
                  <a:pt x="116471" y="4279558"/>
                </a:cubicBezTo>
                <a:cubicBezTo>
                  <a:pt x="116471" y="4285531"/>
                  <a:pt x="116471" y="4288518"/>
                  <a:pt x="116471" y="4288518"/>
                </a:cubicBezTo>
                <a:cubicBezTo>
                  <a:pt x="110498" y="4288518"/>
                  <a:pt x="107511" y="4285531"/>
                  <a:pt x="107511" y="4279558"/>
                </a:cubicBezTo>
                <a:close/>
                <a:moveTo>
                  <a:pt x="349412" y="4270599"/>
                </a:moveTo>
                <a:cubicBezTo>
                  <a:pt x="361358" y="4270599"/>
                  <a:pt x="367331" y="4273585"/>
                  <a:pt x="367331" y="4279558"/>
                </a:cubicBezTo>
                <a:lnTo>
                  <a:pt x="340453" y="4279558"/>
                </a:lnTo>
                <a:close/>
                <a:moveTo>
                  <a:pt x="154548" y="4263880"/>
                </a:moveTo>
                <a:cubicBezTo>
                  <a:pt x="156041" y="4263880"/>
                  <a:pt x="158281" y="4264626"/>
                  <a:pt x="161267" y="4266119"/>
                </a:cubicBezTo>
                <a:cubicBezTo>
                  <a:pt x="167240" y="4269106"/>
                  <a:pt x="167240" y="4273585"/>
                  <a:pt x="161267" y="4279558"/>
                </a:cubicBezTo>
                <a:cubicBezTo>
                  <a:pt x="155294" y="4273585"/>
                  <a:pt x="152308" y="4269106"/>
                  <a:pt x="152308" y="4266119"/>
                </a:cubicBezTo>
                <a:cubicBezTo>
                  <a:pt x="152308" y="4264626"/>
                  <a:pt x="153055" y="4263880"/>
                  <a:pt x="154548" y="4263880"/>
                </a:cubicBezTo>
                <a:close/>
                <a:moveTo>
                  <a:pt x="129910" y="4261639"/>
                </a:moveTo>
                <a:cubicBezTo>
                  <a:pt x="132895" y="4261639"/>
                  <a:pt x="135883" y="4263132"/>
                  <a:pt x="138869" y="4266119"/>
                </a:cubicBezTo>
                <a:cubicBezTo>
                  <a:pt x="141855" y="4269106"/>
                  <a:pt x="143348" y="4270599"/>
                  <a:pt x="143348" y="4270599"/>
                </a:cubicBezTo>
                <a:lnTo>
                  <a:pt x="125430" y="4270599"/>
                </a:lnTo>
                <a:cubicBezTo>
                  <a:pt x="125430" y="4264626"/>
                  <a:pt x="126924" y="4261639"/>
                  <a:pt x="129910" y="4261639"/>
                </a:cubicBezTo>
                <a:close/>
                <a:moveTo>
                  <a:pt x="7122640" y="4252680"/>
                </a:moveTo>
                <a:lnTo>
                  <a:pt x="7140558" y="4252680"/>
                </a:lnTo>
                <a:cubicBezTo>
                  <a:pt x="7134586" y="4258653"/>
                  <a:pt x="7125626" y="4261639"/>
                  <a:pt x="7113680" y="4261639"/>
                </a:cubicBezTo>
                <a:close/>
                <a:moveTo>
                  <a:pt x="6988250" y="4243722"/>
                </a:moveTo>
                <a:cubicBezTo>
                  <a:pt x="6994224" y="4243722"/>
                  <a:pt x="6997209" y="4246707"/>
                  <a:pt x="6997209" y="4252680"/>
                </a:cubicBezTo>
                <a:lnTo>
                  <a:pt x="6988250" y="4252680"/>
                </a:lnTo>
                <a:cubicBezTo>
                  <a:pt x="6982278" y="4252680"/>
                  <a:pt x="6979292" y="4252680"/>
                  <a:pt x="6979292" y="4252680"/>
                </a:cubicBezTo>
                <a:close/>
                <a:moveTo>
                  <a:pt x="179186" y="4243722"/>
                </a:moveTo>
                <a:lnTo>
                  <a:pt x="188145" y="4261639"/>
                </a:lnTo>
                <a:lnTo>
                  <a:pt x="179186" y="4261639"/>
                </a:lnTo>
                <a:cubicBezTo>
                  <a:pt x="179186" y="4255667"/>
                  <a:pt x="179186" y="4249693"/>
                  <a:pt x="179186" y="4243722"/>
                </a:cubicBezTo>
                <a:close/>
                <a:moveTo>
                  <a:pt x="35837" y="4243722"/>
                </a:moveTo>
                <a:lnTo>
                  <a:pt x="53755" y="4243722"/>
                </a:lnTo>
                <a:cubicBezTo>
                  <a:pt x="59728" y="4255667"/>
                  <a:pt x="65702" y="4266119"/>
                  <a:pt x="71674" y="4275078"/>
                </a:cubicBezTo>
                <a:cubicBezTo>
                  <a:pt x="77647" y="4284038"/>
                  <a:pt x="80633" y="4290011"/>
                  <a:pt x="80633" y="4292997"/>
                </a:cubicBezTo>
                <a:cubicBezTo>
                  <a:pt x="80633" y="4295984"/>
                  <a:pt x="76154" y="4291504"/>
                  <a:pt x="67194" y="4279558"/>
                </a:cubicBezTo>
                <a:cubicBezTo>
                  <a:pt x="58235" y="4267612"/>
                  <a:pt x="47782" y="4255667"/>
                  <a:pt x="35837" y="4243722"/>
                </a:cubicBezTo>
                <a:close/>
                <a:moveTo>
                  <a:pt x="333734" y="4232522"/>
                </a:moveTo>
                <a:cubicBezTo>
                  <a:pt x="335226" y="4232522"/>
                  <a:pt x="337467" y="4234762"/>
                  <a:pt x="340453" y="4239242"/>
                </a:cubicBezTo>
                <a:cubicBezTo>
                  <a:pt x="346426" y="4248200"/>
                  <a:pt x="349412" y="4252680"/>
                  <a:pt x="349412" y="4252680"/>
                </a:cubicBezTo>
                <a:lnTo>
                  <a:pt x="331494" y="4252680"/>
                </a:lnTo>
                <a:cubicBezTo>
                  <a:pt x="331494" y="4252680"/>
                  <a:pt x="331494" y="4248200"/>
                  <a:pt x="331494" y="4239242"/>
                </a:cubicBezTo>
                <a:cubicBezTo>
                  <a:pt x="331494" y="4234762"/>
                  <a:pt x="332241" y="4232522"/>
                  <a:pt x="333734" y="4232522"/>
                </a:cubicBezTo>
                <a:close/>
                <a:moveTo>
                  <a:pt x="172467" y="4230282"/>
                </a:moveTo>
                <a:cubicBezTo>
                  <a:pt x="173959" y="4230283"/>
                  <a:pt x="176199" y="4231776"/>
                  <a:pt x="179186" y="4234762"/>
                </a:cubicBezTo>
                <a:lnTo>
                  <a:pt x="170226" y="4252680"/>
                </a:lnTo>
                <a:lnTo>
                  <a:pt x="170226" y="4234762"/>
                </a:lnTo>
                <a:cubicBezTo>
                  <a:pt x="170226" y="4231776"/>
                  <a:pt x="170973" y="4230283"/>
                  <a:pt x="172467" y="4230282"/>
                </a:cubicBezTo>
                <a:close/>
                <a:moveTo>
                  <a:pt x="277738" y="4225803"/>
                </a:moveTo>
                <a:cubicBezTo>
                  <a:pt x="283711" y="4231774"/>
                  <a:pt x="286698" y="4237749"/>
                  <a:pt x="286698" y="4243722"/>
                </a:cubicBezTo>
                <a:cubicBezTo>
                  <a:pt x="280725" y="4243722"/>
                  <a:pt x="277738" y="4240735"/>
                  <a:pt x="277738" y="4234762"/>
                </a:cubicBezTo>
                <a:close/>
                <a:moveTo>
                  <a:pt x="304615" y="4216843"/>
                </a:moveTo>
                <a:cubicBezTo>
                  <a:pt x="310588" y="4216843"/>
                  <a:pt x="315068" y="4219830"/>
                  <a:pt x="318055" y="4225803"/>
                </a:cubicBezTo>
                <a:cubicBezTo>
                  <a:pt x="321041" y="4231774"/>
                  <a:pt x="319548" y="4234762"/>
                  <a:pt x="313575" y="4234762"/>
                </a:cubicBezTo>
                <a:cubicBezTo>
                  <a:pt x="307603" y="4234762"/>
                  <a:pt x="304615" y="4231774"/>
                  <a:pt x="304615" y="4225803"/>
                </a:cubicBezTo>
                <a:cubicBezTo>
                  <a:pt x="304615" y="4219830"/>
                  <a:pt x="304615" y="4216843"/>
                  <a:pt x="304615" y="4216843"/>
                </a:cubicBezTo>
                <a:close/>
                <a:moveTo>
                  <a:pt x="761540" y="4207884"/>
                </a:moveTo>
                <a:cubicBezTo>
                  <a:pt x="749595" y="4207884"/>
                  <a:pt x="746608" y="4216843"/>
                  <a:pt x="752581" y="4234762"/>
                </a:cubicBezTo>
                <a:cubicBezTo>
                  <a:pt x="758554" y="4234762"/>
                  <a:pt x="767513" y="4231774"/>
                  <a:pt x="779459" y="4225803"/>
                </a:cubicBezTo>
                <a:cubicBezTo>
                  <a:pt x="791404" y="4213857"/>
                  <a:pt x="788419" y="4210871"/>
                  <a:pt x="770500" y="4216843"/>
                </a:cubicBezTo>
                <a:close/>
                <a:moveTo>
                  <a:pt x="215022" y="4207884"/>
                </a:moveTo>
                <a:cubicBezTo>
                  <a:pt x="215022" y="4207884"/>
                  <a:pt x="215022" y="4210871"/>
                  <a:pt x="215022" y="4216843"/>
                </a:cubicBezTo>
                <a:cubicBezTo>
                  <a:pt x="215022" y="4222816"/>
                  <a:pt x="215022" y="4228789"/>
                  <a:pt x="215022" y="4234762"/>
                </a:cubicBezTo>
                <a:cubicBezTo>
                  <a:pt x="215022" y="4246707"/>
                  <a:pt x="215022" y="4252680"/>
                  <a:pt x="215022" y="4252680"/>
                </a:cubicBezTo>
                <a:cubicBezTo>
                  <a:pt x="215022" y="4252680"/>
                  <a:pt x="213530" y="4251187"/>
                  <a:pt x="210544" y="4248200"/>
                </a:cubicBezTo>
                <a:cubicBezTo>
                  <a:pt x="207557" y="4245215"/>
                  <a:pt x="206064" y="4240735"/>
                  <a:pt x="206064" y="4234762"/>
                </a:cubicBezTo>
                <a:cubicBezTo>
                  <a:pt x="206064" y="4228789"/>
                  <a:pt x="206064" y="4225803"/>
                  <a:pt x="206064" y="4225803"/>
                </a:cubicBezTo>
                <a:close/>
                <a:moveTo>
                  <a:pt x="7157358" y="4201165"/>
                </a:moveTo>
                <a:cubicBezTo>
                  <a:pt x="7159597" y="4201165"/>
                  <a:pt x="7161463" y="4201911"/>
                  <a:pt x="7162956" y="4203404"/>
                </a:cubicBezTo>
                <a:cubicBezTo>
                  <a:pt x="7165942" y="4206391"/>
                  <a:pt x="7167436" y="4210871"/>
                  <a:pt x="7167436" y="4216843"/>
                </a:cubicBezTo>
                <a:cubicBezTo>
                  <a:pt x="7161463" y="4222816"/>
                  <a:pt x="7155492" y="4222816"/>
                  <a:pt x="7149518" y="4216843"/>
                </a:cubicBezTo>
                <a:cubicBezTo>
                  <a:pt x="7143544" y="4210871"/>
                  <a:pt x="7143544" y="4206391"/>
                  <a:pt x="7149518" y="4203404"/>
                </a:cubicBezTo>
                <a:cubicBezTo>
                  <a:pt x="7152504" y="4201911"/>
                  <a:pt x="7155118" y="4201165"/>
                  <a:pt x="7157358" y="4201165"/>
                </a:cubicBezTo>
                <a:close/>
                <a:moveTo>
                  <a:pt x="752581" y="4189965"/>
                </a:moveTo>
                <a:lnTo>
                  <a:pt x="734662" y="4198925"/>
                </a:lnTo>
                <a:cubicBezTo>
                  <a:pt x="740635" y="4198925"/>
                  <a:pt x="743622" y="4198925"/>
                  <a:pt x="743622" y="4198925"/>
                </a:cubicBezTo>
                <a:cubicBezTo>
                  <a:pt x="743622" y="4198925"/>
                  <a:pt x="745115" y="4198925"/>
                  <a:pt x="748101" y="4198925"/>
                </a:cubicBezTo>
                <a:cubicBezTo>
                  <a:pt x="751088" y="4198925"/>
                  <a:pt x="752581" y="4195938"/>
                  <a:pt x="752581" y="4189965"/>
                </a:cubicBezTo>
                <a:close/>
                <a:moveTo>
                  <a:pt x="353892" y="4163087"/>
                </a:moveTo>
                <a:cubicBezTo>
                  <a:pt x="356879" y="4163087"/>
                  <a:pt x="358372" y="4166074"/>
                  <a:pt x="358372" y="4172046"/>
                </a:cubicBezTo>
                <a:cubicBezTo>
                  <a:pt x="358372" y="4178019"/>
                  <a:pt x="356879" y="4178019"/>
                  <a:pt x="353892" y="4172046"/>
                </a:cubicBezTo>
                <a:cubicBezTo>
                  <a:pt x="350906" y="4166074"/>
                  <a:pt x="350906" y="4163087"/>
                  <a:pt x="353892" y="4163087"/>
                </a:cubicBezTo>
                <a:close/>
                <a:moveTo>
                  <a:pt x="152308" y="4154127"/>
                </a:moveTo>
                <a:cubicBezTo>
                  <a:pt x="158281" y="4160100"/>
                  <a:pt x="161267" y="4166074"/>
                  <a:pt x="161267" y="4172046"/>
                </a:cubicBezTo>
                <a:cubicBezTo>
                  <a:pt x="161267" y="4178019"/>
                  <a:pt x="161267" y="4182499"/>
                  <a:pt x="161267" y="4185485"/>
                </a:cubicBezTo>
                <a:cubicBezTo>
                  <a:pt x="161267" y="4188472"/>
                  <a:pt x="164254" y="4189965"/>
                  <a:pt x="170226" y="4189965"/>
                </a:cubicBezTo>
                <a:lnTo>
                  <a:pt x="179186" y="4189965"/>
                </a:lnTo>
                <a:cubicBezTo>
                  <a:pt x="179186" y="4178019"/>
                  <a:pt x="185159" y="4172046"/>
                  <a:pt x="197105" y="4172046"/>
                </a:cubicBezTo>
                <a:cubicBezTo>
                  <a:pt x="209051" y="4166074"/>
                  <a:pt x="209051" y="4172046"/>
                  <a:pt x="197105" y="4189965"/>
                </a:cubicBezTo>
                <a:cubicBezTo>
                  <a:pt x="197105" y="4201911"/>
                  <a:pt x="191132" y="4207884"/>
                  <a:pt x="179186" y="4207884"/>
                </a:cubicBezTo>
                <a:cubicBezTo>
                  <a:pt x="167240" y="4207884"/>
                  <a:pt x="158281" y="4201911"/>
                  <a:pt x="152308" y="4189965"/>
                </a:cubicBezTo>
                <a:close/>
                <a:moveTo>
                  <a:pt x="17918" y="4154127"/>
                </a:moveTo>
                <a:cubicBezTo>
                  <a:pt x="23892" y="4154127"/>
                  <a:pt x="26878" y="4154127"/>
                  <a:pt x="26878" y="4154127"/>
                </a:cubicBezTo>
                <a:lnTo>
                  <a:pt x="17918" y="4163087"/>
                </a:lnTo>
                <a:cubicBezTo>
                  <a:pt x="17918" y="4163087"/>
                  <a:pt x="17918" y="4160100"/>
                  <a:pt x="17918" y="4154127"/>
                </a:cubicBezTo>
                <a:close/>
                <a:moveTo>
                  <a:pt x="645069" y="4145169"/>
                </a:moveTo>
                <a:lnTo>
                  <a:pt x="654028" y="4145169"/>
                </a:lnTo>
                <a:lnTo>
                  <a:pt x="662988" y="4154127"/>
                </a:lnTo>
                <a:lnTo>
                  <a:pt x="671947" y="4181006"/>
                </a:lnTo>
                <a:cubicBezTo>
                  <a:pt x="671947" y="4186978"/>
                  <a:pt x="670454" y="4189965"/>
                  <a:pt x="667467" y="4189965"/>
                </a:cubicBezTo>
                <a:cubicBezTo>
                  <a:pt x="664481" y="4189965"/>
                  <a:pt x="662988" y="4186978"/>
                  <a:pt x="662988" y="4181006"/>
                </a:cubicBezTo>
                <a:lnTo>
                  <a:pt x="662988" y="4172046"/>
                </a:lnTo>
                <a:cubicBezTo>
                  <a:pt x="662988" y="4166074"/>
                  <a:pt x="660001" y="4160100"/>
                  <a:pt x="654028" y="4154127"/>
                </a:cubicBezTo>
                <a:cubicBezTo>
                  <a:pt x="648055" y="4148156"/>
                  <a:pt x="645069" y="4145169"/>
                  <a:pt x="645069" y="4145169"/>
                </a:cubicBezTo>
                <a:close/>
                <a:moveTo>
                  <a:pt x="35837" y="4145169"/>
                </a:moveTo>
                <a:lnTo>
                  <a:pt x="44797" y="4145169"/>
                </a:lnTo>
                <a:lnTo>
                  <a:pt x="53755" y="4154127"/>
                </a:lnTo>
                <a:lnTo>
                  <a:pt x="62714" y="4181006"/>
                </a:lnTo>
                <a:lnTo>
                  <a:pt x="53755" y="4181006"/>
                </a:lnTo>
                <a:cubicBezTo>
                  <a:pt x="47782" y="4181006"/>
                  <a:pt x="46290" y="4178019"/>
                  <a:pt x="49277" y="4172046"/>
                </a:cubicBezTo>
                <a:cubicBezTo>
                  <a:pt x="52263" y="4166074"/>
                  <a:pt x="50769" y="4160100"/>
                  <a:pt x="44797" y="4154127"/>
                </a:cubicBezTo>
                <a:cubicBezTo>
                  <a:pt x="38824" y="4154127"/>
                  <a:pt x="35837" y="4151141"/>
                  <a:pt x="35837" y="4145169"/>
                </a:cubicBezTo>
                <a:close/>
                <a:moveTo>
                  <a:pt x="403168" y="4136210"/>
                </a:moveTo>
                <a:lnTo>
                  <a:pt x="412127" y="4136210"/>
                </a:lnTo>
                <a:lnTo>
                  <a:pt x="412127" y="4145169"/>
                </a:lnTo>
                <a:cubicBezTo>
                  <a:pt x="412127" y="4145169"/>
                  <a:pt x="410634" y="4143676"/>
                  <a:pt x="407648" y="4140689"/>
                </a:cubicBezTo>
                <a:cubicBezTo>
                  <a:pt x="404661" y="4137703"/>
                  <a:pt x="403168" y="4136210"/>
                  <a:pt x="403168" y="4136210"/>
                </a:cubicBezTo>
                <a:close/>
                <a:moveTo>
                  <a:pt x="7230152" y="4127250"/>
                </a:moveTo>
                <a:cubicBezTo>
                  <a:pt x="7230152" y="4133223"/>
                  <a:pt x="7228658" y="4137703"/>
                  <a:pt x="7225672" y="4140689"/>
                </a:cubicBezTo>
                <a:cubicBezTo>
                  <a:pt x="7222686" y="4143676"/>
                  <a:pt x="7218206" y="4148156"/>
                  <a:pt x="7212232" y="4154127"/>
                </a:cubicBezTo>
                <a:cubicBezTo>
                  <a:pt x="7206260" y="4160100"/>
                  <a:pt x="7203272" y="4166074"/>
                  <a:pt x="7203272" y="4172046"/>
                </a:cubicBezTo>
                <a:lnTo>
                  <a:pt x="7203272" y="4181006"/>
                </a:lnTo>
                <a:cubicBezTo>
                  <a:pt x="7197301" y="4181006"/>
                  <a:pt x="7194315" y="4181006"/>
                  <a:pt x="7194315" y="4181006"/>
                </a:cubicBezTo>
                <a:cubicBezTo>
                  <a:pt x="7194315" y="4186978"/>
                  <a:pt x="7192820" y="4189965"/>
                  <a:pt x="7189834" y="4189965"/>
                </a:cubicBezTo>
                <a:cubicBezTo>
                  <a:pt x="7186848" y="4189965"/>
                  <a:pt x="7185355" y="4189965"/>
                  <a:pt x="7185355" y="4189965"/>
                </a:cubicBezTo>
                <a:cubicBezTo>
                  <a:pt x="7173409" y="4189965"/>
                  <a:pt x="7167436" y="4189965"/>
                  <a:pt x="7167436" y="4189965"/>
                </a:cubicBezTo>
                <a:lnTo>
                  <a:pt x="7185355" y="4181006"/>
                </a:lnTo>
                <a:cubicBezTo>
                  <a:pt x="7191328" y="4175033"/>
                  <a:pt x="7197301" y="4169060"/>
                  <a:pt x="7203272" y="4163087"/>
                </a:cubicBezTo>
                <a:cubicBezTo>
                  <a:pt x="7203272" y="4163087"/>
                  <a:pt x="7204768" y="4160100"/>
                  <a:pt x="7207754" y="4154127"/>
                </a:cubicBezTo>
                <a:cubicBezTo>
                  <a:pt x="7210740" y="4148156"/>
                  <a:pt x="7212232" y="4142181"/>
                  <a:pt x="7212232" y="4136210"/>
                </a:cubicBezTo>
                <a:close/>
                <a:moveTo>
                  <a:pt x="241901" y="4118291"/>
                </a:moveTo>
                <a:cubicBezTo>
                  <a:pt x="247873" y="4118291"/>
                  <a:pt x="250860" y="4121278"/>
                  <a:pt x="250860" y="4127250"/>
                </a:cubicBezTo>
                <a:cubicBezTo>
                  <a:pt x="244887" y="4139196"/>
                  <a:pt x="238914" y="4139196"/>
                  <a:pt x="232941" y="4127250"/>
                </a:cubicBezTo>
                <a:cubicBezTo>
                  <a:pt x="232941" y="4121278"/>
                  <a:pt x="235928" y="4118291"/>
                  <a:pt x="241901" y="4118291"/>
                </a:cubicBezTo>
                <a:close/>
                <a:moveTo>
                  <a:pt x="824255" y="4109331"/>
                </a:moveTo>
                <a:lnTo>
                  <a:pt x="815296" y="4127250"/>
                </a:lnTo>
                <a:lnTo>
                  <a:pt x="824255" y="4127250"/>
                </a:lnTo>
                <a:cubicBezTo>
                  <a:pt x="824255" y="4115304"/>
                  <a:pt x="824255" y="4109331"/>
                  <a:pt x="824255" y="4109331"/>
                </a:cubicBezTo>
                <a:close/>
                <a:moveTo>
                  <a:pt x="7191514" y="4107651"/>
                </a:moveTo>
                <a:cubicBezTo>
                  <a:pt x="7193380" y="4107278"/>
                  <a:pt x="7194315" y="4107838"/>
                  <a:pt x="7194315" y="4109331"/>
                </a:cubicBezTo>
                <a:cubicBezTo>
                  <a:pt x="7194315" y="4115304"/>
                  <a:pt x="7188341" y="4122771"/>
                  <a:pt x="7176395" y="4131730"/>
                </a:cubicBezTo>
                <a:cubicBezTo>
                  <a:pt x="7164450" y="4140689"/>
                  <a:pt x="7158478" y="4148156"/>
                  <a:pt x="7158478" y="4154127"/>
                </a:cubicBezTo>
                <a:lnTo>
                  <a:pt x="7140558" y="4163087"/>
                </a:lnTo>
                <a:cubicBezTo>
                  <a:pt x="7128614" y="4163087"/>
                  <a:pt x="7125626" y="4160100"/>
                  <a:pt x="7131600" y="4154127"/>
                </a:cubicBezTo>
                <a:cubicBezTo>
                  <a:pt x="7143544" y="4142181"/>
                  <a:pt x="7149518" y="4136210"/>
                  <a:pt x="7149518" y="4136210"/>
                </a:cubicBezTo>
                <a:cubicBezTo>
                  <a:pt x="7171915" y="4118291"/>
                  <a:pt x="7185915" y="4108772"/>
                  <a:pt x="7191514" y="4107651"/>
                </a:cubicBezTo>
                <a:close/>
                <a:moveTo>
                  <a:pt x="304615" y="4100372"/>
                </a:moveTo>
                <a:cubicBezTo>
                  <a:pt x="304615" y="4106345"/>
                  <a:pt x="303123" y="4109331"/>
                  <a:pt x="300136" y="4109331"/>
                </a:cubicBezTo>
                <a:cubicBezTo>
                  <a:pt x="297150" y="4109331"/>
                  <a:pt x="295656" y="4107838"/>
                  <a:pt x="295656" y="4104852"/>
                </a:cubicBezTo>
                <a:cubicBezTo>
                  <a:pt x="295656" y="4101865"/>
                  <a:pt x="298644" y="4100372"/>
                  <a:pt x="304615" y="4100372"/>
                </a:cubicBezTo>
                <a:close/>
                <a:moveTo>
                  <a:pt x="7257029" y="4091413"/>
                </a:moveTo>
                <a:lnTo>
                  <a:pt x="7239110" y="4109331"/>
                </a:lnTo>
                <a:lnTo>
                  <a:pt x="7239110" y="4100372"/>
                </a:lnTo>
                <a:cubicBezTo>
                  <a:pt x="7245084" y="4094399"/>
                  <a:pt x="7251056" y="4091413"/>
                  <a:pt x="7257029" y="4091413"/>
                </a:cubicBezTo>
                <a:close/>
                <a:moveTo>
                  <a:pt x="725703" y="4091413"/>
                </a:moveTo>
                <a:cubicBezTo>
                  <a:pt x="725703" y="4097385"/>
                  <a:pt x="725703" y="4101865"/>
                  <a:pt x="725703" y="4104852"/>
                </a:cubicBezTo>
                <a:cubicBezTo>
                  <a:pt x="725703" y="4107838"/>
                  <a:pt x="725703" y="4112318"/>
                  <a:pt x="725703" y="4118291"/>
                </a:cubicBezTo>
                <a:cubicBezTo>
                  <a:pt x="731676" y="4124264"/>
                  <a:pt x="734662" y="4136210"/>
                  <a:pt x="734662" y="4154127"/>
                </a:cubicBezTo>
                <a:cubicBezTo>
                  <a:pt x="734662" y="4172046"/>
                  <a:pt x="737648" y="4181006"/>
                  <a:pt x="743622" y="4181006"/>
                </a:cubicBezTo>
                <a:cubicBezTo>
                  <a:pt x="749595" y="4181006"/>
                  <a:pt x="752581" y="4178019"/>
                  <a:pt x="752581" y="4172046"/>
                </a:cubicBezTo>
                <a:cubicBezTo>
                  <a:pt x="752581" y="4166074"/>
                  <a:pt x="752581" y="4163087"/>
                  <a:pt x="752581" y="4163087"/>
                </a:cubicBezTo>
                <a:cubicBezTo>
                  <a:pt x="746608" y="4163087"/>
                  <a:pt x="743622" y="4154127"/>
                  <a:pt x="743622" y="4136210"/>
                </a:cubicBezTo>
                <a:cubicBezTo>
                  <a:pt x="743622" y="4112318"/>
                  <a:pt x="737648" y="4097385"/>
                  <a:pt x="725703" y="4091413"/>
                </a:cubicBezTo>
                <a:close/>
                <a:moveTo>
                  <a:pt x="277738" y="4082453"/>
                </a:moveTo>
                <a:cubicBezTo>
                  <a:pt x="277738" y="4088426"/>
                  <a:pt x="276245" y="4091413"/>
                  <a:pt x="273259" y="4091413"/>
                </a:cubicBezTo>
                <a:cubicBezTo>
                  <a:pt x="270272" y="4091413"/>
                  <a:pt x="268779" y="4089920"/>
                  <a:pt x="268779" y="4086933"/>
                </a:cubicBezTo>
                <a:cubicBezTo>
                  <a:pt x="268779" y="4083946"/>
                  <a:pt x="271765" y="4082453"/>
                  <a:pt x="277738" y="4082453"/>
                </a:cubicBezTo>
                <a:close/>
                <a:moveTo>
                  <a:pt x="7203272" y="4073494"/>
                </a:moveTo>
                <a:lnTo>
                  <a:pt x="7212232" y="4073494"/>
                </a:lnTo>
                <a:lnTo>
                  <a:pt x="7221192" y="4073494"/>
                </a:lnTo>
                <a:lnTo>
                  <a:pt x="7212232" y="4082453"/>
                </a:lnTo>
                <a:cubicBezTo>
                  <a:pt x="7206260" y="4082453"/>
                  <a:pt x="7203272" y="4079467"/>
                  <a:pt x="7203272" y="4073494"/>
                </a:cubicBezTo>
                <a:close/>
                <a:moveTo>
                  <a:pt x="376291" y="4073494"/>
                </a:moveTo>
                <a:cubicBezTo>
                  <a:pt x="382263" y="4073494"/>
                  <a:pt x="383756" y="4076480"/>
                  <a:pt x="380771" y="4082453"/>
                </a:cubicBezTo>
                <a:cubicBezTo>
                  <a:pt x="377783" y="4088426"/>
                  <a:pt x="379276" y="4094399"/>
                  <a:pt x="385250" y="4100372"/>
                </a:cubicBezTo>
                <a:cubicBezTo>
                  <a:pt x="391222" y="4106345"/>
                  <a:pt x="394208" y="4112318"/>
                  <a:pt x="394208" y="4118291"/>
                </a:cubicBezTo>
                <a:lnTo>
                  <a:pt x="376291" y="4109331"/>
                </a:lnTo>
                <a:cubicBezTo>
                  <a:pt x="358372" y="4085440"/>
                  <a:pt x="358372" y="4073494"/>
                  <a:pt x="376291" y="4073494"/>
                </a:cubicBezTo>
                <a:close/>
                <a:moveTo>
                  <a:pt x="241901" y="4073494"/>
                </a:moveTo>
                <a:cubicBezTo>
                  <a:pt x="247873" y="4073494"/>
                  <a:pt x="250860" y="4073494"/>
                  <a:pt x="250860" y="4073494"/>
                </a:cubicBezTo>
                <a:cubicBezTo>
                  <a:pt x="250860" y="4079467"/>
                  <a:pt x="250860" y="4082453"/>
                  <a:pt x="250860" y="4082453"/>
                </a:cubicBezTo>
                <a:cubicBezTo>
                  <a:pt x="250860" y="4082453"/>
                  <a:pt x="247873" y="4082453"/>
                  <a:pt x="241901" y="4082453"/>
                </a:cubicBezTo>
                <a:cubicBezTo>
                  <a:pt x="241901" y="4082453"/>
                  <a:pt x="241901" y="4079467"/>
                  <a:pt x="241901" y="4073494"/>
                </a:cubicBezTo>
                <a:close/>
                <a:moveTo>
                  <a:pt x="627150" y="4064534"/>
                </a:moveTo>
                <a:lnTo>
                  <a:pt x="636109" y="4064534"/>
                </a:lnTo>
                <a:lnTo>
                  <a:pt x="636109" y="4073494"/>
                </a:lnTo>
                <a:close/>
                <a:moveTo>
                  <a:pt x="277738" y="4046617"/>
                </a:moveTo>
                <a:lnTo>
                  <a:pt x="286698" y="4055576"/>
                </a:lnTo>
                <a:lnTo>
                  <a:pt x="273259" y="4055576"/>
                </a:lnTo>
                <a:cubicBezTo>
                  <a:pt x="276245" y="4055576"/>
                  <a:pt x="277738" y="4052589"/>
                  <a:pt x="277738" y="4046617"/>
                </a:cubicBezTo>
                <a:close/>
                <a:moveTo>
                  <a:pt x="349412" y="4037657"/>
                </a:moveTo>
                <a:cubicBezTo>
                  <a:pt x="349412" y="4037657"/>
                  <a:pt x="349412" y="4040644"/>
                  <a:pt x="349412" y="4046617"/>
                </a:cubicBezTo>
                <a:cubicBezTo>
                  <a:pt x="349412" y="4052589"/>
                  <a:pt x="346426" y="4052589"/>
                  <a:pt x="340453" y="4046617"/>
                </a:cubicBezTo>
                <a:cubicBezTo>
                  <a:pt x="340453" y="4046617"/>
                  <a:pt x="340453" y="4045124"/>
                  <a:pt x="340453" y="4042137"/>
                </a:cubicBezTo>
                <a:cubicBezTo>
                  <a:pt x="340453" y="4039150"/>
                  <a:pt x="343440" y="4037657"/>
                  <a:pt x="349412" y="4037657"/>
                </a:cubicBezTo>
                <a:close/>
                <a:moveTo>
                  <a:pt x="627150" y="4028698"/>
                </a:moveTo>
                <a:cubicBezTo>
                  <a:pt x="627150" y="4028698"/>
                  <a:pt x="627150" y="4034671"/>
                  <a:pt x="627150" y="4046617"/>
                </a:cubicBezTo>
                <a:cubicBezTo>
                  <a:pt x="627150" y="4046617"/>
                  <a:pt x="625658" y="4048110"/>
                  <a:pt x="622670" y="4051096"/>
                </a:cubicBezTo>
                <a:cubicBezTo>
                  <a:pt x="619685" y="4054083"/>
                  <a:pt x="618192" y="4055576"/>
                  <a:pt x="618192" y="4055576"/>
                </a:cubicBezTo>
                <a:cubicBezTo>
                  <a:pt x="618192" y="4055576"/>
                  <a:pt x="618192" y="4052589"/>
                  <a:pt x="618192" y="4046617"/>
                </a:cubicBezTo>
                <a:cubicBezTo>
                  <a:pt x="618192" y="4040644"/>
                  <a:pt x="619685" y="4036164"/>
                  <a:pt x="622670" y="4033177"/>
                </a:cubicBezTo>
                <a:cubicBezTo>
                  <a:pt x="625658" y="4030191"/>
                  <a:pt x="627150" y="4028698"/>
                  <a:pt x="627150" y="4028698"/>
                </a:cubicBezTo>
                <a:close/>
                <a:moveTo>
                  <a:pt x="591313" y="4028698"/>
                </a:moveTo>
                <a:cubicBezTo>
                  <a:pt x="591313" y="4028698"/>
                  <a:pt x="594300" y="4028698"/>
                  <a:pt x="600273" y="4028698"/>
                </a:cubicBezTo>
                <a:cubicBezTo>
                  <a:pt x="606246" y="4028698"/>
                  <a:pt x="609232" y="4030191"/>
                  <a:pt x="609232" y="4033177"/>
                </a:cubicBezTo>
                <a:cubicBezTo>
                  <a:pt x="609232" y="4036164"/>
                  <a:pt x="606246" y="4037657"/>
                  <a:pt x="600273" y="4037657"/>
                </a:cubicBezTo>
                <a:close/>
                <a:moveTo>
                  <a:pt x="403168" y="4019738"/>
                </a:moveTo>
                <a:cubicBezTo>
                  <a:pt x="409141" y="4019738"/>
                  <a:pt x="412127" y="4022725"/>
                  <a:pt x="412127" y="4028698"/>
                </a:cubicBezTo>
                <a:cubicBezTo>
                  <a:pt x="406154" y="4028698"/>
                  <a:pt x="403168" y="4028698"/>
                  <a:pt x="403168" y="4028698"/>
                </a:cubicBezTo>
                <a:cubicBezTo>
                  <a:pt x="397195" y="4028698"/>
                  <a:pt x="394208" y="4027205"/>
                  <a:pt x="394208" y="4024218"/>
                </a:cubicBezTo>
                <a:cubicBezTo>
                  <a:pt x="394208" y="4021231"/>
                  <a:pt x="397195" y="4019738"/>
                  <a:pt x="403168" y="4019738"/>
                </a:cubicBezTo>
                <a:close/>
                <a:moveTo>
                  <a:pt x="7219512" y="4016939"/>
                </a:moveTo>
                <a:cubicBezTo>
                  <a:pt x="7220632" y="4017312"/>
                  <a:pt x="7221192" y="4018245"/>
                  <a:pt x="7221192" y="4019738"/>
                </a:cubicBezTo>
                <a:cubicBezTo>
                  <a:pt x="7221192" y="4025711"/>
                  <a:pt x="7216712" y="4028698"/>
                  <a:pt x="7207754" y="4028698"/>
                </a:cubicBezTo>
                <a:cubicBezTo>
                  <a:pt x="7198794" y="4028698"/>
                  <a:pt x="7197301" y="4031684"/>
                  <a:pt x="7203272" y="4037657"/>
                </a:cubicBezTo>
                <a:cubicBezTo>
                  <a:pt x="7203272" y="4043630"/>
                  <a:pt x="7200286" y="4046617"/>
                  <a:pt x="7194315" y="4046617"/>
                </a:cubicBezTo>
                <a:cubicBezTo>
                  <a:pt x="7188341" y="4046617"/>
                  <a:pt x="7185355" y="4045124"/>
                  <a:pt x="7185355" y="4042137"/>
                </a:cubicBezTo>
                <a:cubicBezTo>
                  <a:pt x="7185355" y="4039150"/>
                  <a:pt x="7188341" y="4034671"/>
                  <a:pt x="7194315" y="4028698"/>
                </a:cubicBezTo>
                <a:cubicBezTo>
                  <a:pt x="7207754" y="4019738"/>
                  <a:pt x="7216152" y="4015819"/>
                  <a:pt x="7219512" y="4016939"/>
                </a:cubicBezTo>
                <a:close/>
                <a:moveTo>
                  <a:pt x="707785" y="4010779"/>
                </a:moveTo>
                <a:cubicBezTo>
                  <a:pt x="707785" y="4010779"/>
                  <a:pt x="706290" y="4013766"/>
                  <a:pt x="703305" y="4019738"/>
                </a:cubicBezTo>
                <a:cubicBezTo>
                  <a:pt x="700319" y="4025711"/>
                  <a:pt x="698825" y="4031684"/>
                  <a:pt x="698825" y="4037657"/>
                </a:cubicBezTo>
                <a:lnTo>
                  <a:pt x="707785" y="4073494"/>
                </a:lnTo>
                <a:cubicBezTo>
                  <a:pt x="725703" y="4079467"/>
                  <a:pt x="734662" y="4079467"/>
                  <a:pt x="734662" y="4073494"/>
                </a:cubicBezTo>
                <a:lnTo>
                  <a:pt x="725703" y="4046617"/>
                </a:lnTo>
                <a:cubicBezTo>
                  <a:pt x="719730" y="4046617"/>
                  <a:pt x="716743" y="4049603"/>
                  <a:pt x="716743" y="4055576"/>
                </a:cubicBezTo>
                <a:cubicBezTo>
                  <a:pt x="716743" y="4061549"/>
                  <a:pt x="715250" y="4063042"/>
                  <a:pt x="712265" y="4060056"/>
                </a:cubicBezTo>
                <a:cubicBezTo>
                  <a:pt x="709277" y="4057069"/>
                  <a:pt x="709277" y="4054083"/>
                  <a:pt x="712265" y="4051096"/>
                </a:cubicBezTo>
                <a:cubicBezTo>
                  <a:pt x="715250" y="4048110"/>
                  <a:pt x="716743" y="4042137"/>
                  <a:pt x="716743" y="4033177"/>
                </a:cubicBezTo>
                <a:cubicBezTo>
                  <a:pt x="716743" y="4024218"/>
                  <a:pt x="713757" y="4016752"/>
                  <a:pt x="707785" y="4010779"/>
                </a:cubicBezTo>
                <a:close/>
                <a:moveTo>
                  <a:pt x="627150" y="4001820"/>
                </a:moveTo>
                <a:cubicBezTo>
                  <a:pt x="627150" y="4007792"/>
                  <a:pt x="625658" y="4010779"/>
                  <a:pt x="622670" y="4010779"/>
                </a:cubicBezTo>
                <a:cubicBezTo>
                  <a:pt x="619685" y="4010779"/>
                  <a:pt x="618192" y="4009286"/>
                  <a:pt x="618192" y="4006299"/>
                </a:cubicBezTo>
                <a:cubicBezTo>
                  <a:pt x="618192" y="4003313"/>
                  <a:pt x="621178" y="4001820"/>
                  <a:pt x="627150" y="4001820"/>
                </a:cubicBezTo>
                <a:close/>
                <a:moveTo>
                  <a:pt x="770500" y="3992860"/>
                </a:moveTo>
                <a:lnTo>
                  <a:pt x="770500" y="4019738"/>
                </a:lnTo>
                <a:lnTo>
                  <a:pt x="779459" y="4010779"/>
                </a:lnTo>
                <a:close/>
                <a:moveTo>
                  <a:pt x="125430" y="3992860"/>
                </a:moveTo>
                <a:cubicBezTo>
                  <a:pt x="131402" y="3992860"/>
                  <a:pt x="131402" y="3995847"/>
                  <a:pt x="125430" y="4001820"/>
                </a:cubicBezTo>
                <a:cubicBezTo>
                  <a:pt x="125430" y="4001820"/>
                  <a:pt x="123937" y="4000327"/>
                  <a:pt x="120951" y="3997340"/>
                </a:cubicBezTo>
                <a:cubicBezTo>
                  <a:pt x="117964" y="3994353"/>
                  <a:pt x="119458" y="3992860"/>
                  <a:pt x="125430" y="3992860"/>
                </a:cubicBezTo>
                <a:close/>
                <a:moveTo>
                  <a:pt x="80633" y="3965983"/>
                </a:moveTo>
                <a:lnTo>
                  <a:pt x="89593" y="3974942"/>
                </a:lnTo>
                <a:lnTo>
                  <a:pt x="89593" y="4037657"/>
                </a:lnTo>
                <a:cubicBezTo>
                  <a:pt x="89593" y="4061549"/>
                  <a:pt x="94073" y="4074987"/>
                  <a:pt x="103032" y="4077974"/>
                </a:cubicBezTo>
                <a:cubicBezTo>
                  <a:pt x="111991" y="4080960"/>
                  <a:pt x="116471" y="4088426"/>
                  <a:pt x="116471" y="4100372"/>
                </a:cubicBezTo>
                <a:cubicBezTo>
                  <a:pt x="116471" y="4100372"/>
                  <a:pt x="116471" y="4103359"/>
                  <a:pt x="116471" y="4109331"/>
                </a:cubicBezTo>
                <a:cubicBezTo>
                  <a:pt x="116471" y="4115304"/>
                  <a:pt x="116471" y="4118291"/>
                  <a:pt x="116471" y="4118291"/>
                </a:cubicBezTo>
                <a:cubicBezTo>
                  <a:pt x="116471" y="4124264"/>
                  <a:pt x="117964" y="4133223"/>
                  <a:pt x="120951" y="4145169"/>
                </a:cubicBezTo>
                <a:cubicBezTo>
                  <a:pt x="123937" y="4157114"/>
                  <a:pt x="122444" y="4166074"/>
                  <a:pt x="116471" y="4172046"/>
                </a:cubicBezTo>
                <a:lnTo>
                  <a:pt x="116471" y="4181006"/>
                </a:lnTo>
                <a:cubicBezTo>
                  <a:pt x="122444" y="4181006"/>
                  <a:pt x="125430" y="4182499"/>
                  <a:pt x="125430" y="4185485"/>
                </a:cubicBezTo>
                <a:cubicBezTo>
                  <a:pt x="125430" y="4188472"/>
                  <a:pt x="125430" y="4192952"/>
                  <a:pt x="125430" y="4198925"/>
                </a:cubicBezTo>
                <a:cubicBezTo>
                  <a:pt x="125430" y="4204897"/>
                  <a:pt x="125430" y="4207884"/>
                  <a:pt x="125430" y="4207884"/>
                </a:cubicBezTo>
                <a:cubicBezTo>
                  <a:pt x="131402" y="4207884"/>
                  <a:pt x="134390" y="4210871"/>
                  <a:pt x="134390" y="4216843"/>
                </a:cubicBezTo>
                <a:lnTo>
                  <a:pt x="152308" y="4243722"/>
                </a:lnTo>
                <a:lnTo>
                  <a:pt x="134390" y="4252680"/>
                </a:lnTo>
                <a:cubicBezTo>
                  <a:pt x="116471" y="4252680"/>
                  <a:pt x="107511" y="4251187"/>
                  <a:pt x="107511" y="4248200"/>
                </a:cubicBezTo>
                <a:cubicBezTo>
                  <a:pt x="107511" y="4245215"/>
                  <a:pt x="109005" y="4243722"/>
                  <a:pt x="111991" y="4243722"/>
                </a:cubicBezTo>
                <a:cubicBezTo>
                  <a:pt x="114978" y="4243722"/>
                  <a:pt x="116471" y="4237749"/>
                  <a:pt x="116471" y="4225803"/>
                </a:cubicBezTo>
                <a:cubicBezTo>
                  <a:pt x="116471" y="4213857"/>
                  <a:pt x="113485" y="4207884"/>
                  <a:pt x="107511" y="4207884"/>
                </a:cubicBezTo>
                <a:lnTo>
                  <a:pt x="98552" y="4189965"/>
                </a:lnTo>
                <a:cubicBezTo>
                  <a:pt x="104525" y="4166074"/>
                  <a:pt x="101539" y="4154127"/>
                  <a:pt x="89593" y="4154127"/>
                </a:cubicBezTo>
                <a:lnTo>
                  <a:pt x="89593" y="4136210"/>
                </a:lnTo>
                <a:cubicBezTo>
                  <a:pt x="95566" y="4136210"/>
                  <a:pt x="94073" y="4128743"/>
                  <a:pt x="85113" y="4113811"/>
                </a:cubicBezTo>
                <a:cubicBezTo>
                  <a:pt x="76154" y="4098879"/>
                  <a:pt x="71674" y="4076480"/>
                  <a:pt x="71674" y="4046617"/>
                </a:cubicBezTo>
                <a:cubicBezTo>
                  <a:pt x="71674" y="4016752"/>
                  <a:pt x="73167" y="4001820"/>
                  <a:pt x="76154" y="4001820"/>
                </a:cubicBezTo>
                <a:cubicBezTo>
                  <a:pt x="79140" y="4001820"/>
                  <a:pt x="80633" y="3998833"/>
                  <a:pt x="80633" y="3992860"/>
                </a:cubicBezTo>
                <a:cubicBezTo>
                  <a:pt x="80633" y="3986887"/>
                  <a:pt x="77647" y="3983902"/>
                  <a:pt x="71674" y="3983902"/>
                </a:cubicBezTo>
                <a:lnTo>
                  <a:pt x="62714" y="3983902"/>
                </a:lnTo>
                <a:lnTo>
                  <a:pt x="71674" y="3974942"/>
                </a:lnTo>
                <a:cubicBezTo>
                  <a:pt x="71674" y="3974942"/>
                  <a:pt x="74660" y="3971956"/>
                  <a:pt x="80633" y="3965983"/>
                </a:cubicBezTo>
                <a:close/>
                <a:moveTo>
                  <a:pt x="116471" y="3957024"/>
                </a:moveTo>
                <a:cubicBezTo>
                  <a:pt x="122444" y="3957024"/>
                  <a:pt x="125430" y="3960010"/>
                  <a:pt x="125430" y="3965983"/>
                </a:cubicBezTo>
                <a:cubicBezTo>
                  <a:pt x="125430" y="3971956"/>
                  <a:pt x="122444" y="3974942"/>
                  <a:pt x="116471" y="3974942"/>
                </a:cubicBezTo>
                <a:cubicBezTo>
                  <a:pt x="116471" y="3974942"/>
                  <a:pt x="113485" y="3971956"/>
                  <a:pt x="107511" y="3965983"/>
                </a:cubicBezTo>
                <a:cubicBezTo>
                  <a:pt x="107511" y="3960010"/>
                  <a:pt x="110498" y="3957024"/>
                  <a:pt x="116471" y="3957024"/>
                </a:cubicBezTo>
                <a:close/>
                <a:moveTo>
                  <a:pt x="636109" y="3948064"/>
                </a:moveTo>
                <a:cubicBezTo>
                  <a:pt x="642083" y="3948064"/>
                  <a:pt x="645069" y="3949557"/>
                  <a:pt x="645069" y="3952544"/>
                </a:cubicBezTo>
                <a:cubicBezTo>
                  <a:pt x="645069" y="3955530"/>
                  <a:pt x="643576" y="3957024"/>
                  <a:pt x="640589" y="3957024"/>
                </a:cubicBezTo>
                <a:cubicBezTo>
                  <a:pt x="637603" y="3957024"/>
                  <a:pt x="636109" y="3954037"/>
                  <a:pt x="636109" y="3948064"/>
                </a:cubicBezTo>
                <a:close/>
                <a:moveTo>
                  <a:pt x="770500" y="3939105"/>
                </a:moveTo>
                <a:lnTo>
                  <a:pt x="779459" y="3974942"/>
                </a:lnTo>
                <a:cubicBezTo>
                  <a:pt x="779459" y="3980915"/>
                  <a:pt x="780953" y="3983902"/>
                  <a:pt x="783939" y="3983902"/>
                </a:cubicBezTo>
                <a:cubicBezTo>
                  <a:pt x="786924" y="3983902"/>
                  <a:pt x="788419" y="3982409"/>
                  <a:pt x="788419" y="3979422"/>
                </a:cubicBezTo>
                <a:cubicBezTo>
                  <a:pt x="788419" y="3976435"/>
                  <a:pt x="788419" y="3971956"/>
                  <a:pt x="788419" y="3965983"/>
                </a:cubicBezTo>
                <a:cubicBezTo>
                  <a:pt x="782444" y="3965983"/>
                  <a:pt x="779459" y="3964490"/>
                  <a:pt x="779459" y="3961503"/>
                </a:cubicBezTo>
                <a:cubicBezTo>
                  <a:pt x="779459" y="3958517"/>
                  <a:pt x="779459" y="3955530"/>
                  <a:pt x="779459" y="3952544"/>
                </a:cubicBezTo>
                <a:cubicBezTo>
                  <a:pt x="779459" y="3949557"/>
                  <a:pt x="779459" y="3946571"/>
                  <a:pt x="779459" y="3943584"/>
                </a:cubicBezTo>
                <a:cubicBezTo>
                  <a:pt x="779459" y="3940598"/>
                  <a:pt x="776473" y="3939105"/>
                  <a:pt x="770500" y="3939105"/>
                </a:cubicBezTo>
                <a:close/>
                <a:moveTo>
                  <a:pt x="188145" y="3939105"/>
                </a:moveTo>
                <a:cubicBezTo>
                  <a:pt x="194118" y="3939105"/>
                  <a:pt x="197105" y="3939105"/>
                  <a:pt x="197105" y="3939105"/>
                </a:cubicBezTo>
                <a:cubicBezTo>
                  <a:pt x="197105" y="3945077"/>
                  <a:pt x="194118" y="3949557"/>
                  <a:pt x="188145" y="3952544"/>
                </a:cubicBezTo>
                <a:cubicBezTo>
                  <a:pt x="182172" y="3955530"/>
                  <a:pt x="179186" y="3954037"/>
                  <a:pt x="179186" y="3948064"/>
                </a:cubicBezTo>
                <a:cubicBezTo>
                  <a:pt x="179186" y="3942091"/>
                  <a:pt x="182172" y="3939105"/>
                  <a:pt x="188145" y="3939105"/>
                </a:cubicBezTo>
                <a:close/>
                <a:moveTo>
                  <a:pt x="143348" y="3939105"/>
                </a:moveTo>
                <a:cubicBezTo>
                  <a:pt x="149321" y="3945077"/>
                  <a:pt x="152308" y="3955530"/>
                  <a:pt x="152308" y="3970463"/>
                </a:cubicBezTo>
                <a:cubicBezTo>
                  <a:pt x="152308" y="3985395"/>
                  <a:pt x="152308" y="3995847"/>
                  <a:pt x="152308" y="4001820"/>
                </a:cubicBezTo>
                <a:cubicBezTo>
                  <a:pt x="152308" y="4013766"/>
                  <a:pt x="153801" y="4024218"/>
                  <a:pt x="156787" y="4033177"/>
                </a:cubicBezTo>
                <a:cubicBezTo>
                  <a:pt x="159774" y="4042137"/>
                  <a:pt x="164254" y="4046617"/>
                  <a:pt x="170226" y="4046617"/>
                </a:cubicBezTo>
                <a:cubicBezTo>
                  <a:pt x="176199" y="4046617"/>
                  <a:pt x="179186" y="4040644"/>
                  <a:pt x="179186" y="4028698"/>
                </a:cubicBezTo>
                <a:cubicBezTo>
                  <a:pt x="173213" y="4028698"/>
                  <a:pt x="171720" y="4025711"/>
                  <a:pt x="174706" y="4019738"/>
                </a:cubicBezTo>
                <a:cubicBezTo>
                  <a:pt x="177693" y="4013766"/>
                  <a:pt x="179186" y="4007792"/>
                  <a:pt x="179186" y="4001820"/>
                </a:cubicBezTo>
                <a:cubicBezTo>
                  <a:pt x="185159" y="3989875"/>
                  <a:pt x="188145" y="3980915"/>
                  <a:pt x="188145" y="3974942"/>
                </a:cubicBezTo>
                <a:cubicBezTo>
                  <a:pt x="194118" y="3980915"/>
                  <a:pt x="200091" y="3980915"/>
                  <a:pt x="206064" y="3974942"/>
                </a:cubicBezTo>
                <a:cubicBezTo>
                  <a:pt x="206064" y="3974942"/>
                  <a:pt x="207557" y="3976435"/>
                  <a:pt x="210544" y="3979422"/>
                </a:cubicBezTo>
                <a:cubicBezTo>
                  <a:pt x="213530" y="3982409"/>
                  <a:pt x="215022" y="3983902"/>
                  <a:pt x="215022" y="3983902"/>
                </a:cubicBezTo>
                <a:lnTo>
                  <a:pt x="197105" y="3992860"/>
                </a:lnTo>
                <a:cubicBezTo>
                  <a:pt x="197105" y="3998833"/>
                  <a:pt x="197105" y="4003313"/>
                  <a:pt x="197105" y="4006299"/>
                </a:cubicBezTo>
                <a:cubicBezTo>
                  <a:pt x="197105" y="4009286"/>
                  <a:pt x="197105" y="4013766"/>
                  <a:pt x="197105" y="4019738"/>
                </a:cubicBezTo>
                <a:lnTo>
                  <a:pt x="206064" y="4028698"/>
                </a:lnTo>
                <a:cubicBezTo>
                  <a:pt x="200091" y="4040644"/>
                  <a:pt x="197105" y="4049603"/>
                  <a:pt x="197105" y="4055576"/>
                </a:cubicBezTo>
                <a:lnTo>
                  <a:pt x="197105" y="4064534"/>
                </a:lnTo>
                <a:cubicBezTo>
                  <a:pt x="203077" y="4076480"/>
                  <a:pt x="206064" y="4085440"/>
                  <a:pt x="206064" y="4091413"/>
                </a:cubicBezTo>
                <a:cubicBezTo>
                  <a:pt x="212036" y="4085440"/>
                  <a:pt x="215022" y="4085440"/>
                  <a:pt x="215022" y="4091413"/>
                </a:cubicBezTo>
                <a:lnTo>
                  <a:pt x="215022" y="4100372"/>
                </a:lnTo>
                <a:cubicBezTo>
                  <a:pt x="209051" y="4094399"/>
                  <a:pt x="206064" y="4094399"/>
                  <a:pt x="206064" y="4100372"/>
                </a:cubicBezTo>
                <a:lnTo>
                  <a:pt x="197105" y="4118291"/>
                </a:lnTo>
                <a:cubicBezTo>
                  <a:pt x="191132" y="4136210"/>
                  <a:pt x="185159" y="4145169"/>
                  <a:pt x="179186" y="4145169"/>
                </a:cubicBezTo>
                <a:cubicBezTo>
                  <a:pt x="179186" y="4139196"/>
                  <a:pt x="176199" y="4136210"/>
                  <a:pt x="170226" y="4136210"/>
                </a:cubicBezTo>
                <a:lnTo>
                  <a:pt x="170226" y="4145169"/>
                </a:lnTo>
                <a:cubicBezTo>
                  <a:pt x="164254" y="4145169"/>
                  <a:pt x="161267" y="4143676"/>
                  <a:pt x="161267" y="4140689"/>
                </a:cubicBezTo>
                <a:cubicBezTo>
                  <a:pt x="161267" y="4137703"/>
                  <a:pt x="161267" y="4133223"/>
                  <a:pt x="161267" y="4127250"/>
                </a:cubicBezTo>
                <a:lnTo>
                  <a:pt x="161267" y="4118291"/>
                </a:lnTo>
                <a:lnTo>
                  <a:pt x="152308" y="4100372"/>
                </a:lnTo>
                <a:lnTo>
                  <a:pt x="143348" y="4091413"/>
                </a:lnTo>
                <a:cubicBezTo>
                  <a:pt x="155294" y="4091413"/>
                  <a:pt x="161267" y="4085440"/>
                  <a:pt x="161267" y="4073494"/>
                </a:cubicBezTo>
                <a:cubicBezTo>
                  <a:pt x="155294" y="4061549"/>
                  <a:pt x="146336" y="4055576"/>
                  <a:pt x="134390" y="4055576"/>
                </a:cubicBezTo>
                <a:lnTo>
                  <a:pt x="125430" y="4046617"/>
                </a:lnTo>
                <a:cubicBezTo>
                  <a:pt x="113485" y="4046617"/>
                  <a:pt x="107511" y="4043630"/>
                  <a:pt x="107511" y="4037657"/>
                </a:cubicBezTo>
                <a:cubicBezTo>
                  <a:pt x="107511" y="4019738"/>
                  <a:pt x="116471" y="4016752"/>
                  <a:pt x="134390" y="4028698"/>
                </a:cubicBezTo>
                <a:lnTo>
                  <a:pt x="143348" y="4010779"/>
                </a:lnTo>
                <a:cubicBezTo>
                  <a:pt x="143348" y="4004806"/>
                  <a:pt x="141855" y="3998833"/>
                  <a:pt x="138869" y="3992860"/>
                </a:cubicBezTo>
                <a:cubicBezTo>
                  <a:pt x="135883" y="3986887"/>
                  <a:pt x="134390" y="3980915"/>
                  <a:pt x="134390" y="3974942"/>
                </a:cubicBezTo>
                <a:cubicBezTo>
                  <a:pt x="134390" y="3962996"/>
                  <a:pt x="134390" y="3957024"/>
                  <a:pt x="134390" y="3957024"/>
                </a:cubicBezTo>
                <a:cubicBezTo>
                  <a:pt x="134390" y="3951051"/>
                  <a:pt x="135883" y="3946571"/>
                  <a:pt x="138869" y="3943584"/>
                </a:cubicBezTo>
                <a:cubicBezTo>
                  <a:pt x="141855" y="3940598"/>
                  <a:pt x="143348" y="3939105"/>
                  <a:pt x="143348" y="3939105"/>
                </a:cubicBezTo>
                <a:close/>
                <a:moveTo>
                  <a:pt x="107511" y="3921186"/>
                </a:moveTo>
                <a:cubicBezTo>
                  <a:pt x="113485" y="3921186"/>
                  <a:pt x="116471" y="3924173"/>
                  <a:pt x="116471" y="3930145"/>
                </a:cubicBezTo>
                <a:lnTo>
                  <a:pt x="125430" y="3948064"/>
                </a:lnTo>
                <a:lnTo>
                  <a:pt x="107511" y="3939105"/>
                </a:lnTo>
                <a:cubicBezTo>
                  <a:pt x="101539" y="3927159"/>
                  <a:pt x="101539" y="3921186"/>
                  <a:pt x="107511" y="3921186"/>
                </a:cubicBezTo>
                <a:close/>
                <a:moveTo>
                  <a:pt x="188145" y="3912228"/>
                </a:moveTo>
                <a:lnTo>
                  <a:pt x="197105" y="3921186"/>
                </a:lnTo>
                <a:cubicBezTo>
                  <a:pt x="197105" y="3927159"/>
                  <a:pt x="194118" y="3930145"/>
                  <a:pt x="188145" y="3930145"/>
                </a:cubicBezTo>
                <a:lnTo>
                  <a:pt x="179186" y="3921186"/>
                </a:lnTo>
                <a:cubicBezTo>
                  <a:pt x="179186" y="3921186"/>
                  <a:pt x="182172" y="3918199"/>
                  <a:pt x="188145" y="3912228"/>
                </a:cubicBezTo>
                <a:close/>
                <a:moveTo>
                  <a:pt x="631630" y="3903268"/>
                </a:moveTo>
                <a:cubicBezTo>
                  <a:pt x="634616" y="3903268"/>
                  <a:pt x="636109" y="3906255"/>
                  <a:pt x="636109" y="3912228"/>
                </a:cubicBezTo>
                <a:cubicBezTo>
                  <a:pt x="636109" y="3912228"/>
                  <a:pt x="634616" y="3910733"/>
                  <a:pt x="631630" y="3907748"/>
                </a:cubicBezTo>
                <a:cubicBezTo>
                  <a:pt x="628643" y="3904760"/>
                  <a:pt x="628643" y="3903268"/>
                  <a:pt x="631630" y="3903268"/>
                </a:cubicBezTo>
                <a:close/>
                <a:moveTo>
                  <a:pt x="533078" y="3894309"/>
                </a:moveTo>
                <a:cubicBezTo>
                  <a:pt x="536065" y="3894309"/>
                  <a:pt x="537558" y="3895802"/>
                  <a:pt x="537558" y="3898787"/>
                </a:cubicBezTo>
                <a:cubicBezTo>
                  <a:pt x="537558" y="3901775"/>
                  <a:pt x="534572" y="3903268"/>
                  <a:pt x="528599" y="3903268"/>
                </a:cubicBezTo>
                <a:cubicBezTo>
                  <a:pt x="528599" y="3897295"/>
                  <a:pt x="530092" y="3894309"/>
                  <a:pt x="533078" y="3894309"/>
                </a:cubicBezTo>
                <a:close/>
                <a:moveTo>
                  <a:pt x="618647" y="3893701"/>
                </a:moveTo>
                <a:lnTo>
                  <a:pt x="618192" y="3903268"/>
                </a:lnTo>
                <a:lnTo>
                  <a:pt x="618192" y="3894309"/>
                </a:lnTo>
                <a:close/>
                <a:moveTo>
                  <a:pt x="7015128" y="3885349"/>
                </a:moveTo>
                <a:lnTo>
                  <a:pt x="7006169" y="3903268"/>
                </a:lnTo>
                <a:cubicBezTo>
                  <a:pt x="7006169" y="3909240"/>
                  <a:pt x="7003184" y="3912228"/>
                  <a:pt x="6997209" y="3912228"/>
                </a:cubicBezTo>
                <a:cubicBezTo>
                  <a:pt x="6985264" y="3918199"/>
                  <a:pt x="6985264" y="3924173"/>
                  <a:pt x="6997209" y="3930145"/>
                </a:cubicBezTo>
                <a:cubicBezTo>
                  <a:pt x="7003184" y="3930145"/>
                  <a:pt x="7009155" y="3930145"/>
                  <a:pt x="7015128" y="3930145"/>
                </a:cubicBezTo>
                <a:lnTo>
                  <a:pt x="7024087" y="3912228"/>
                </a:lnTo>
                <a:cubicBezTo>
                  <a:pt x="7018115" y="3912228"/>
                  <a:pt x="7016622" y="3907748"/>
                  <a:pt x="7019608" y="3898787"/>
                </a:cubicBezTo>
                <a:cubicBezTo>
                  <a:pt x="7022594" y="3889829"/>
                  <a:pt x="7021101" y="3885349"/>
                  <a:pt x="7015128" y="3885349"/>
                </a:cubicBezTo>
                <a:close/>
                <a:moveTo>
                  <a:pt x="627150" y="3876390"/>
                </a:moveTo>
                <a:cubicBezTo>
                  <a:pt x="627150" y="3879377"/>
                  <a:pt x="626404" y="3882363"/>
                  <a:pt x="624911" y="3885349"/>
                </a:cubicBezTo>
                <a:lnTo>
                  <a:pt x="618647" y="3893701"/>
                </a:lnTo>
                <a:lnTo>
                  <a:pt x="618752" y="3891508"/>
                </a:lnTo>
                <a:cubicBezTo>
                  <a:pt x="619871" y="3881430"/>
                  <a:pt x="622670" y="3876390"/>
                  <a:pt x="627150" y="3876390"/>
                </a:cubicBezTo>
                <a:close/>
                <a:moveTo>
                  <a:pt x="380771" y="3876390"/>
                </a:moveTo>
                <a:cubicBezTo>
                  <a:pt x="383756" y="3876390"/>
                  <a:pt x="385250" y="3879377"/>
                  <a:pt x="385250" y="3885349"/>
                </a:cubicBezTo>
                <a:cubicBezTo>
                  <a:pt x="385250" y="3885349"/>
                  <a:pt x="383756" y="3883856"/>
                  <a:pt x="380771" y="3880870"/>
                </a:cubicBezTo>
                <a:cubicBezTo>
                  <a:pt x="377783" y="3877883"/>
                  <a:pt x="377783" y="3876390"/>
                  <a:pt x="380771" y="3876390"/>
                </a:cubicBezTo>
                <a:close/>
                <a:moveTo>
                  <a:pt x="201584" y="3876390"/>
                </a:moveTo>
                <a:cubicBezTo>
                  <a:pt x="210544" y="3876390"/>
                  <a:pt x="212036" y="3879377"/>
                  <a:pt x="206064" y="3885349"/>
                </a:cubicBezTo>
                <a:lnTo>
                  <a:pt x="188145" y="3885349"/>
                </a:lnTo>
                <a:cubicBezTo>
                  <a:pt x="188145" y="3879377"/>
                  <a:pt x="192625" y="3876390"/>
                  <a:pt x="201584" y="3876390"/>
                </a:cubicBezTo>
                <a:close/>
                <a:moveTo>
                  <a:pt x="0" y="3876390"/>
                </a:moveTo>
                <a:lnTo>
                  <a:pt x="17918" y="3876390"/>
                </a:lnTo>
                <a:cubicBezTo>
                  <a:pt x="17918" y="3882363"/>
                  <a:pt x="17918" y="3885349"/>
                  <a:pt x="17918" y="3885349"/>
                </a:cubicBezTo>
                <a:cubicBezTo>
                  <a:pt x="17918" y="3885349"/>
                  <a:pt x="14932" y="3888336"/>
                  <a:pt x="8959" y="3894309"/>
                </a:cubicBezTo>
                <a:cubicBezTo>
                  <a:pt x="8959" y="3894309"/>
                  <a:pt x="8959" y="3892816"/>
                  <a:pt x="8959" y="3889829"/>
                </a:cubicBezTo>
                <a:cubicBezTo>
                  <a:pt x="8959" y="3886842"/>
                  <a:pt x="5972" y="3882363"/>
                  <a:pt x="0" y="3876390"/>
                </a:cubicBezTo>
                <a:close/>
                <a:moveTo>
                  <a:pt x="89593" y="3867430"/>
                </a:moveTo>
                <a:lnTo>
                  <a:pt x="98552" y="3876390"/>
                </a:lnTo>
                <a:cubicBezTo>
                  <a:pt x="98552" y="3882363"/>
                  <a:pt x="95566" y="3882363"/>
                  <a:pt x="89593" y="3876390"/>
                </a:cubicBezTo>
                <a:close/>
                <a:moveTo>
                  <a:pt x="7024087" y="3858471"/>
                </a:moveTo>
                <a:cubicBezTo>
                  <a:pt x="7012142" y="3870417"/>
                  <a:pt x="7012142" y="3876390"/>
                  <a:pt x="7024087" y="3876390"/>
                </a:cubicBezTo>
                <a:cubicBezTo>
                  <a:pt x="7036032" y="3876390"/>
                  <a:pt x="7044992" y="3876390"/>
                  <a:pt x="7050966" y="3876390"/>
                </a:cubicBezTo>
                <a:lnTo>
                  <a:pt x="7059924" y="3867430"/>
                </a:lnTo>
                <a:lnTo>
                  <a:pt x="7050966" y="3858471"/>
                </a:lnTo>
                <a:cubicBezTo>
                  <a:pt x="7039021" y="3858471"/>
                  <a:pt x="7030061" y="3858471"/>
                  <a:pt x="7024087" y="3858471"/>
                </a:cubicBezTo>
                <a:close/>
                <a:moveTo>
                  <a:pt x="7185355" y="3840552"/>
                </a:moveTo>
                <a:cubicBezTo>
                  <a:pt x="7185355" y="3840552"/>
                  <a:pt x="7185355" y="3843539"/>
                  <a:pt x="7185355" y="3849512"/>
                </a:cubicBezTo>
                <a:cubicBezTo>
                  <a:pt x="7185355" y="3855484"/>
                  <a:pt x="7183862" y="3858471"/>
                  <a:pt x="7180875" y="3858471"/>
                </a:cubicBezTo>
                <a:cubicBezTo>
                  <a:pt x="7177889" y="3858471"/>
                  <a:pt x="7177889" y="3855484"/>
                  <a:pt x="7180875" y="3849512"/>
                </a:cubicBezTo>
                <a:cubicBezTo>
                  <a:pt x="7183862" y="3843539"/>
                  <a:pt x="7185355" y="3840552"/>
                  <a:pt x="7185355" y="3840552"/>
                </a:cubicBezTo>
                <a:close/>
                <a:moveTo>
                  <a:pt x="716743" y="3840552"/>
                </a:moveTo>
                <a:cubicBezTo>
                  <a:pt x="710770" y="3846525"/>
                  <a:pt x="707785" y="3852498"/>
                  <a:pt x="707785" y="3858471"/>
                </a:cubicBezTo>
                <a:cubicBezTo>
                  <a:pt x="713757" y="3864444"/>
                  <a:pt x="713757" y="3870417"/>
                  <a:pt x="707785" y="3876390"/>
                </a:cubicBezTo>
                <a:cubicBezTo>
                  <a:pt x="707785" y="3882363"/>
                  <a:pt x="709277" y="3888336"/>
                  <a:pt x="712265" y="3894309"/>
                </a:cubicBezTo>
                <a:cubicBezTo>
                  <a:pt x="715250" y="3900280"/>
                  <a:pt x="719730" y="3903268"/>
                  <a:pt x="725703" y="3903268"/>
                </a:cubicBezTo>
                <a:cubicBezTo>
                  <a:pt x="731676" y="3903268"/>
                  <a:pt x="731676" y="3900280"/>
                  <a:pt x="725703" y="3894309"/>
                </a:cubicBezTo>
                <a:lnTo>
                  <a:pt x="734662" y="3876390"/>
                </a:lnTo>
                <a:cubicBezTo>
                  <a:pt x="734662" y="3870417"/>
                  <a:pt x="731676" y="3867430"/>
                  <a:pt x="725703" y="3867430"/>
                </a:cubicBezTo>
                <a:lnTo>
                  <a:pt x="716743" y="3849512"/>
                </a:lnTo>
                <a:cubicBezTo>
                  <a:pt x="716743" y="3843539"/>
                  <a:pt x="716743" y="3840552"/>
                  <a:pt x="716743" y="3840552"/>
                </a:cubicBezTo>
                <a:close/>
                <a:moveTo>
                  <a:pt x="654028" y="3840552"/>
                </a:moveTo>
                <a:cubicBezTo>
                  <a:pt x="660001" y="3840552"/>
                  <a:pt x="662988" y="3840552"/>
                  <a:pt x="662988" y="3840552"/>
                </a:cubicBezTo>
                <a:cubicBezTo>
                  <a:pt x="662988" y="3840552"/>
                  <a:pt x="662988" y="3843539"/>
                  <a:pt x="662988" y="3849512"/>
                </a:cubicBezTo>
                <a:cubicBezTo>
                  <a:pt x="662988" y="3849512"/>
                  <a:pt x="661495" y="3849512"/>
                  <a:pt x="658508" y="3849512"/>
                </a:cubicBezTo>
                <a:cubicBezTo>
                  <a:pt x="655522" y="3849512"/>
                  <a:pt x="651042" y="3852498"/>
                  <a:pt x="645069" y="3858471"/>
                </a:cubicBezTo>
                <a:lnTo>
                  <a:pt x="645069" y="3849512"/>
                </a:lnTo>
                <a:cubicBezTo>
                  <a:pt x="645069" y="3843539"/>
                  <a:pt x="648055" y="3840552"/>
                  <a:pt x="654028" y="3840552"/>
                </a:cubicBezTo>
                <a:close/>
                <a:moveTo>
                  <a:pt x="582354" y="3840552"/>
                </a:moveTo>
                <a:cubicBezTo>
                  <a:pt x="588327" y="3840552"/>
                  <a:pt x="591313" y="3843539"/>
                  <a:pt x="591313" y="3849512"/>
                </a:cubicBezTo>
                <a:lnTo>
                  <a:pt x="582354" y="3849512"/>
                </a:lnTo>
                <a:close/>
                <a:moveTo>
                  <a:pt x="362852" y="3840552"/>
                </a:moveTo>
                <a:cubicBezTo>
                  <a:pt x="365838" y="3840552"/>
                  <a:pt x="367331" y="3843539"/>
                  <a:pt x="367331" y="3849512"/>
                </a:cubicBezTo>
                <a:cubicBezTo>
                  <a:pt x="367331" y="3855484"/>
                  <a:pt x="368825" y="3859964"/>
                  <a:pt x="371811" y="3862951"/>
                </a:cubicBezTo>
                <a:cubicBezTo>
                  <a:pt x="374797" y="3865937"/>
                  <a:pt x="374797" y="3867430"/>
                  <a:pt x="371811" y="3867430"/>
                </a:cubicBezTo>
                <a:cubicBezTo>
                  <a:pt x="368825" y="3867430"/>
                  <a:pt x="365838" y="3862951"/>
                  <a:pt x="362852" y="3853991"/>
                </a:cubicBezTo>
                <a:cubicBezTo>
                  <a:pt x="359865" y="3845032"/>
                  <a:pt x="359865" y="3840552"/>
                  <a:pt x="362852" y="3840552"/>
                </a:cubicBezTo>
                <a:close/>
                <a:moveTo>
                  <a:pt x="788419" y="3831593"/>
                </a:moveTo>
                <a:cubicBezTo>
                  <a:pt x="782444" y="3831593"/>
                  <a:pt x="780953" y="3833086"/>
                  <a:pt x="783939" y="3836073"/>
                </a:cubicBezTo>
                <a:cubicBezTo>
                  <a:pt x="786924" y="3839059"/>
                  <a:pt x="788419" y="3840552"/>
                  <a:pt x="788419" y="3840552"/>
                </a:cubicBezTo>
                <a:cubicBezTo>
                  <a:pt x="788419" y="3840552"/>
                  <a:pt x="788419" y="3837566"/>
                  <a:pt x="788419" y="3831593"/>
                </a:cubicBezTo>
                <a:close/>
                <a:moveTo>
                  <a:pt x="313575" y="3831593"/>
                </a:moveTo>
                <a:cubicBezTo>
                  <a:pt x="313575" y="3831593"/>
                  <a:pt x="316561" y="3831593"/>
                  <a:pt x="322534" y="3831593"/>
                </a:cubicBezTo>
                <a:cubicBezTo>
                  <a:pt x="328507" y="3831593"/>
                  <a:pt x="332987" y="3833086"/>
                  <a:pt x="335973" y="3836073"/>
                </a:cubicBezTo>
                <a:cubicBezTo>
                  <a:pt x="338960" y="3839059"/>
                  <a:pt x="340453" y="3840552"/>
                  <a:pt x="340453" y="3840552"/>
                </a:cubicBezTo>
                <a:lnTo>
                  <a:pt x="322534" y="3840552"/>
                </a:lnTo>
                <a:cubicBezTo>
                  <a:pt x="316561" y="3834581"/>
                  <a:pt x="313575" y="3831593"/>
                  <a:pt x="313575" y="3831593"/>
                </a:cubicBezTo>
                <a:close/>
                <a:moveTo>
                  <a:pt x="501720" y="3813675"/>
                </a:moveTo>
                <a:cubicBezTo>
                  <a:pt x="501720" y="3813675"/>
                  <a:pt x="504707" y="3819648"/>
                  <a:pt x="510680" y="3831593"/>
                </a:cubicBezTo>
                <a:lnTo>
                  <a:pt x="510680" y="3876390"/>
                </a:lnTo>
                <a:close/>
                <a:moveTo>
                  <a:pt x="7100241" y="3804716"/>
                </a:moveTo>
                <a:cubicBezTo>
                  <a:pt x="7103226" y="3804716"/>
                  <a:pt x="7106215" y="3807702"/>
                  <a:pt x="7109201" y="3813675"/>
                </a:cubicBezTo>
                <a:cubicBezTo>
                  <a:pt x="7112186" y="3819648"/>
                  <a:pt x="7107708" y="3822633"/>
                  <a:pt x="7095762" y="3822633"/>
                </a:cubicBezTo>
                <a:lnTo>
                  <a:pt x="7095762" y="3831593"/>
                </a:lnTo>
                <a:cubicBezTo>
                  <a:pt x="7077843" y="3831593"/>
                  <a:pt x="7065898" y="3831593"/>
                  <a:pt x="7059924" y="3831593"/>
                </a:cubicBezTo>
                <a:lnTo>
                  <a:pt x="7059924" y="3822633"/>
                </a:lnTo>
                <a:cubicBezTo>
                  <a:pt x="7071870" y="3822633"/>
                  <a:pt x="7080829" y="3819648"/>
                  <a:pt x="7086802" y="3813675"/>
                </a:cubicBezTo>
                <a:cubicBezTo>
                  <a:pt x="7092776" y="3807702"/>
                  <a:pt x="7097255" y="3804716"/>
                  <a:pt x="7100241" y="3804716"/>
                </a:cubicBezTo>
                <a:close/>
                <a:moveTo>
                  <a:pt x="564435" y="3795756"/>
                </a:moveTo>
                <a:cubicBezTo>
                  <a:pt x="564435" y="3795756"/>
                  <a:pt x="565929" y="3797249"/>
                  <a:pt x="568915" y="3800236"/>
                </a:cubicBezTo>
                <a:cubicBezTo>
                  <a:pt x="571902" y="3803223"/>
                  <a:pt x="573395" y="3807702"/>
                  <a:pt x="573395" y="3813675"/>
                </a:cubicBezTo>
                <a:cubicBezTo>
                  <a:pt x="579368" y="3819648"/>
                  <a:pt x="580861" y="3824126"/>
                  <a:pt x="577874" y="3827113"/>
                </a:cubicBezTo>
                <a:cubicBezTo>
                  <a:pt x="574888" y="3830100"/>
                  <a:pt x="570408" y="3831593"/>
                  <a:pt x="564435" y="3831593"/>
                </a:cubicBezTo>
                <a:close/>
                <a:moveTo>
                  <a:pt x="134390" y="3795756"/>
                </a:moveTo>
                <a:lnTo>
                  <a:pt x="134390" y="3804716"/>
                </a:lnTo>
                <a:cubicBezTo>
                  <a:pt x="134390" y="3858471"/>
                  <a:pt x="135883" y="3886842"/>
                  <a:pt x="138869" y="3889829"/>
                </a:cubicBezTo>
                <a:cubicBezTo>
                  <a:pt x="141855" y="3892816"/>
                  <a:pt x="140363" y="3897295"/>
                  <a:pt x="134390" y="3903268"/>
                </a:cubicBezTo>
                <a:lnTo>
                  <a:pt x="134390" y="3912228"/>
                </a:lnTo>
                <a:lnTo>
                  <a:pt x="134390" y="3930145"/>
                </a:lnTo>
                <a:cubicBezTo>
                  <a:pt x="128417" y="3918199"/>
                  <a:pt x="125430" y="3909240"/>
                  <a:pt x="125430" y="3903268"/>
                </a:cubicBezTo>
                <a:cubicBezTo>
                  <a:pt x="119458" y="3891322"/>
                  <a:pt x="116471" y="3883856"/>
                  <a:pt x="116471" y="3880870"/>
                </a:cubicBezTo>
                <a:cubicBezTo>
                  <a:pt x="116471" y="3877883"/>
                  <a:pt x="119458" y="3876390"/>
                  <a:pt x="125430" y="3876390"/>
                </a:cubicBezTo>
                <a:cubicBezTo>
                  <a:pt x="131402" y="3870417"/>
                  <a:pt x="131402" y="3864444"/>
                  <a:pt x="125430" y="3858471"/>
                </a:cubicBezTo>
                <a:cubicBezTo>
                  <a:pt x="125430" y="3858471"/>
                  <a:pt x="123937" y="3859964"/>
                  <a:pt x="120951" y="3862951"/>
                </a:cubicBezTo>
                <a:cubicBezTo>
                  <a:pt x="117964" y="3865937"/>
                  <a:pt x="116471" y="3867430"/>
                  <a:pt x="116471" y="3867430"/>
                </a:cubicBezTo>
                <a:cubicBezTo>
                  <a:pt x="116471" y="3867430"/>
                  <a:pt x="116471" y="3864444"/>
                  <a:pt x="116471" y="3858471"/>
                </a:cubicBezTo>
                <a:cubicBezTo>
                  <a:pt x="116471" y="3846525"/>
                  <a:pt x="119458" y="3840552"/>
                  <a:pt x="125430" y="3840552"/>
                </a:cubicBezTo>
                <a:lnTo>
                  <a:pt x="125430" y="3831593"/>
                </a:lnTo>
                <a:cubicBezTo>
                  <a:pt x="125430" y="3825620"/>
                  <a:pt x="122444" y="3825620"/>
                  <a:pt x="116471" y="3831593"/>
                </a:cubicBezTo>
                <a:lnTo>
                  <a:pt x="125430" y="3804716"/>
                </a:lnTo>
                <a:close/>
                <a:moveTo>
                  <a:pt x="7355580" y="3786797"/>
                </a:moveTo>
                <a:cubicBezTo>
                  <a:pt x="7361555" y="3786797"/>
                  <a:pt x="7367526" y="3786797"/>
                  <a:pt x="7373500" y="3786797"/>
                </a:cubicBezTo>
                <a:lnTo>
                  <a:pt x="7364540" y="3795756"/>
                </a:lnTo>
                <a:close/>
                <a:moveTo>
                  <a:pt x="7006169" y="3786797"/>
                </a:moveTo>
                <a:cubicBezTo>
                  <a:pt x="7000195" y="3786797"/>
                  <a:pt x="6997209" y="3789783"/>
                  <a:pt x="6997209" y="3795756"/>
                </a:cubicBezTo>
                <a:lnTo>
                  <a:pt x="7006169" y="3795756"/>
                </a:lnTo>
                <a:close/>
                <a:moveTo>
                  <a:pt x="752581" y="3786797"/>
                </a:moveTo>
                <a:cubicBezTo>
                  <a:pt x="746608" y="3786797"/>
                  <a:pt x="743622" y="3795756"/>
                  <a:pt x="743622" y="3813675"/>
                </a:cubicBezTo>
                <a:cubicBezTo>
                  <a:pt x="749595" y="3843539"/>
                  <a:pt x="752581" y="3862951"/>
                  <a:pt x="752581" y="3871910"/>
                </a:cubicBezTo>
                <a:cubicBezTo>
                  <a:pt x="752581" y="3880870"/>
                  <a:pt x="752581" y="3885349"/>
                  <a:pt x="752581" y="3885349"/>
                </a:cubicBezTo>
                <a:cubicBezTo>
                  <a:pt x="752581" y="3885349"/>
                  <a:pt x="752581" y="3888336"/>
                  <a:pt x="752581" y="3894309"/>
                </a:cubicBezTo>
                <a:lnTo>
                  <a:pt x="761540" y="3930145"/>
                </a:lnTo>
                <a:lnTo>
                  <a:pt x="779459" y="3912228"/>
                </a:lnTo>
                <a:lnTo>
                  <a:pt x="779459" y="3903268"/>
                </a:lnTo>
                <a:cubicBezTo>
                  <a:pt x="773486" y="3903268"/>
                  <a:pt x="770500" y="3895802"/>
                  <a:pt x="770500" y="3880870"/>
                </a:cubicBezTo>
                <a:cubicBezTo>
                  <a:pt x="770500" y="3865937"/>
                  <a:pt x="770500" y="3852498"/>
                  <a:pt x="770500" y="3840552"/>
                </a:cubicBezTo>
                <a:cubicBezTo>
                  <a:pt x="770500" y="3828606"/>
                  <a:pt x="771993" y="3821140"/>
                  <a:pt x="774979" y="3818155"/>
                </a:cubicBezTo>
                <a:cubicBezTo>
                  <a:pt x="777966" y="3815168"/>
                  <a:pt x="776473" y="3812182"/>
                  <a:pt x="770500" y="3809195"/>
                </a:cubicBezTo>
                <a:cubicBezTo>
                  <a:pt x="764527" y="3806209"/>
                  <a:pt x="761540" y="3801729"/>
                  <a:pt x="761540" y="3795756"/>
                </a:cubicBezTo>
                <a:cubicBezTo>
                  <a:pt x="761540" y="3795756"/>
                  <a:pt x="758554" y="3792770"/>
                  <a:pt x="752581" y="3786797"/>
                </a:cubicBezTo>
                <a:close/>
                <a:moveTo>
                  <a:pt x="483802" y="3786797"/>
                </a:moveTo>
                <a:lnTo>
                  <a:pt x="492761" y="3786797"/>
                </a:lnTo>
                <a:lnTo>
                  <a:pt x="492761" y="3804716"/>
                </a:lnTo>
                <a:cubicBezTo>
                  <a:pt x="486788" y="3804716"/>
                  <a:pt x="483802" y="3801729"/>
                  <a:pt x="483802" y="3795756"/>
                </a:cubicBezTo>
                <a:cubicBezTo>
                  <a:pt x="483802" y="3789783"/>
                  <a:pt x="483802" y="3786797"/>
                  <a:pt x="483802" y="3786797"/>
                </a:cubicBezTo>
                <a:close/>
                <a:moveTo>
                  <a:pt x="277738" y="3786797"/>
                </a:moveTo>
                <a:lnTo>
                  <a:pt x="286698" y="3786797"/>
                </a:lnTo>
                <a:cubicBezTo>
                  <a:pt x="292671" y="3786797"/>
                  <a:pt x="295656" y="3788290"/>
                  <a:pt x="295656" y="3791277"/>
                </a:cubicBezTo>
                <a:cubicBezTo>
                  <a:pt x="295656" y="3794263"/>
                  <a:pt x="292671" y="3795756"/>
                  <a:pt x="286698" y="3795756"/>
                </a:cubicBezTo>
                <a:cubicBezTo>
                  <a:pt x="280725" y="3795756"/>
                  <a:pt x="277738" y="3792770"/>
                  <a:pt x="277738" y="3786797"/>
                </a:cubicBezTo>
                <a:close/>
                <a:moveTo>
                  <a:pt x="116471" y="3777837"/>
                </a:moveTo>
                <a:lnTo>
                  <a:pt x="134390" y="3786797"/>
                </a:lnTo>
                <a:lnTo>
                  <a:pt x="116471" y="3786797"/>
                </a:lnTo>
                <a:cubicBezTo>
                  <a:pt x="116471" y="3780824"/>
                  <a:pt x="116471" y="3777837"/>
                  <a:pt x="116471" y="3777837"/>
                </a:cubicBezTo>
                <a:close/>
                <a:moveTo>
                  <a:pt x="8959" y="3777837"/>
                </a:moveTo>
                <a:cubicBezTo>
                  <a:pt x="8959" y="3801729"/>
                  <a:pt x="8959" y="3819648"/>
                  <a:pt x="8959" y="3831593"/>
                </a:cubicBezTo>
                <a:cubicBezTo>
                  <a:pt x="8959" y="3843539"/>
                  <a:pt x="7466" y="3849512"/>
                  <a:pt x="4479" y="3849512"/>
                </a:cubicBezTo>
                <a:cubicBezTo>
                  <a:pt x="1493" y="3849512"/>
                  <a:pt x="0" y="3837566"/>
                  <a:pt x="0" y="3813675"/>
                </a:cubicBezTo>
                <a:cubicBezTo>
                  <a:pt x="0" y="3789783"/>
                  <a:pt x="2986" y="3777837"/>
                  <a:pt x="8959" y="3777837"/>
                </a:cubicBezTo>
                <a:close/>
                <a:moveTo>
                  <a:pt x="7050966" y="3759919"/>
                </a:moveTo>
                <a:cubicBezTo>
                  <a:pt x="7050966" y="3765891"/>
                  <a:pt x="7047978" y="3768878"/>
                  <a:pt x="7042007" y="3768878"/>
                </a:cubicBezTo>
                <a:cubicBezTo>
                  <a:pt x="7042007" y="3774851"/>
                  <a:pt x="7044992" y="3777837"/>
                  <a:pt x="7050966" y="3777837"/>
                </a:cubicBezTo>
                <a:cubicBezTo>
                  <a:pt x="7050966" y="3771865"/>
                  <a:pt x="7050966" y="3768878"/>
                  <a:pt x="7050966" y="3768878"/>
                </a:cubicBezTo>
                <a:close/>
                <a:moveTo>
                  <a:pt x="7165196" y="3755439"/>
                </a:moveTo>
                <a:cubicBezTo>
                  <a:pt x="7166691" y="3755439"/>
                  <a:pt x="7167436" y="3756933"/>
                  <a:pt x="7167436" y="3759919"/>
                </a:cubicBezTo>
                <a:lnTo>
                  <a:pt x="7158478" y="3759919"/>
                </a:lnTo>
                <a:cubicBezTo>
                  <a:pt x="7161463" y="3756933"/>
                  <a:pt x="7163702" y="3755439"/>
                  <a:pt x="7165196" y="3755439"/>
                </a:cubicBezTo>
                <a:close/>
                <a:moveTo>
                  <a:pt x="335974" y="3753200"/>
                </a:moveTo>
                <a:cubicBezTo>
                  <a:pt x="338960" y="3754693"/>
                  <a:pt x="340453" y="3759919"/>
                  <a:pt x="340453" y="3768878"/>
                </a:cubicBezTo>
                <a:cubicBezTo>
                  <a:pt x="340453" y="3774851"/>
                  <a:pt x="343440" y="3777837"/>
                  <a:pt x="349412" y="3777837"/>
                </a:cubicBezTo>
                <a:cubicBezTo>
                  <a:pt x="349412" y="3783810"/>
                  <a:pt x="349412" y="3786797"/>
                  <a:pt x="349412" y="3786797"/>
                </a:cubicBezTo>
                <a:cubicBezTo>
                  <a:pt x="349412" y="3786797"/>
                  <a:pt x="349412" y="3789783"/>
                  <a:pt x="349412" y="3795756"/>
                </a:cubicBezTo>
                <a:cubicBezTo>
                  <a:pt x="343440" y="3795756"/>
                  <a:pt x="340453" y="3798743"/>
                  <a:pt x="340453" y="3804716"/>
                </a:cubicBezTo>
                <a:cubicBezTo>
                  <a:pt x="340453" y="3804716"/>
                  <a:pt x="338960" y="3806209"/>
                  <a:pt x="335973" y="3809195"/>
                </a:cubicBezTo>
                <a:cubicBezTo>
                  <a:pt x="332987" y="3812182"/>
                  <a:pt x="331494" y="3813675"/>
                  <a:pt x="331494" y="3813675"/>
                </a:cubicBezTo>
                <a:cubicBezTo>
                  <a:pt x="325521" y="3813675"/>
                  <a:pt x="322534" y="3810688"/>
                  <a:pt x="322534" y="3804716"/>
                </a:cubicBezTo>
                <a:cubicBezTo>
                  <a:pt x="322534" y="3798743"/>
                  <a:pt x="325521" y="3794263"/>
                  <a:pt x="331494" y="3791277"/>
                </a:cubicBezTo>
                <a:cubicBezTo>
                  <a:pt x="337466" y="3788290"/>
                  <a:pt x="337466" y="3783810"/>
                  <a:pt x="331494" y="3777837"/>
                </a:cubicBezTo>
                <a:cubicBezTo>
                  <a:pt x="325521" y="3771865"/>
                  <a:pt x="322534" y="3765891"/>
                  <a:pt x="322534" y="3759919"/>
                </a:cubicBezTo>
                <a:cubicBezTo>
                  <a:pt x="328507" y="3753946"/>
                  <a:pt x="332987" y="3751707"/>
                  <a:pt x="335974" y="3753200"/>
                </a:cubicBezTo>
                <a:close/>
                <a:moveTo>
                  <a:pt x="537558" y="3750959"/>
                </a:moveTo>
                <a:cubicBezTo>
                  <a:pt x="543531" y="3756932"/>
                  <a:pt x="546517" y="3761412"/>
                  <a:pt x="546517" y="3764398"/>
                </a:cubicBezTo>
                <a:cubicBezTo>
                  <a:pt x="546517" y="3767385"/>
                  <a:pt x="543531" y="3768878"/>
                  <a:pt x="537558" y="3768878"/>
                </a:cubicBezTo>
                <a:cubicBezTo>
                  <a:pt x="537558" y="3768878"/>
                  <a:pt x="537558" y="3771865"/>
                  <a:pt x="537558" y="3777837"/>
                </a:cubicBezTo>
                <a:cubicBezTo>
                  <a:pt x="531585" y="3759919"/>
                  <a:pt x="531585" y="3750959"/>
                  <a:pt x="537558" y="3750959"/>
                </a:cubicBezTo>
                <a:close/>
                <a:moveTo>
                  <a:pt x="143348" y="3742001"/>
                </a:moveTo>
                <a:cubicBezTo>
                  <a:pt x="137375" y="3747973"/>
                  <a:pt x="134390" y="3753946"/>
                  <a:pt x="134390" y="3759919"/>
                </a:cubicBezTo>
                <a:cubicBezTo>
                  <a:pt x="134390" y="3765891"/>
                  <a:pt x="132895" y="3768878"/>
                  <a:pt x="129910" y="3768878"/>
                </a:cubicBezTo>
                <a:cubicBezTo>
                  <a:pt x="126924" y="3768878"/>
                  <a:pt x="128417" y="3762905"/>
                  <a:pt x="134390" y="3750959"/>
                </a:cubicBezTo>
                <a:close/>
                <a:moveTo>
                  <a:pt x="314695" y="3736401"/>
                </a:moveTo>
                <a:cubicBezTo>
                  <a:pt x="315442" y="3735654"/>
                  <a:pt x="316561" y="3736028"/>
                  <a:pt x="318055" y="3737521"/>
                </a:cubicBezTo>
                <a:cubicBezTo>
                  <a:pt x="321041" y="3740508"/>
                  <a:pt x="322534" y="3742001"/>
                  <a:pt x="322534" y="3742001"/>
                </a:cubicBezTo>
                <a:lnTo>
                  <a:pt x="313575" y="3742001"/>
                </a:lnTo>
                <a:cubicBezTo>
                  <a:pt x="313575" y="3739015"/>
                  <a:pt x="313948" y="3737147"/>
                  <a:pt x="314695" y="3736401"/>
                </a:cubicBezTo>
                <a:close/>
                <a:moveTo>
                  <a:pt x="125430" y="3724082"/>
                </a:moveTo>
                <a:cubicBezTo>
                  <a:pt x="131402" y="3724082"/>
                  <a:pt x="134390" y="3727069"/>
                  <a:pt x="134390" y="3733041"/>
                </a:cubicBezTo>
                <a:cubicBezTo>
                  <a:pt x="134390" y="3739013"/>
                  <a:pt x="132895" y="3742001"/>
                  <a:pt x="129910" y="3742001"/>
                </a:cubicBezTo>
                <a:cubicBezTo>
                  <a:pt x="126924" y="3742001"/>
                  <a:pt x="123937" y="3739013"/>
                  <a:pt x="120951" y="3733041"/>
                </a:cubicBezTo>
                <a:cubicBezTo>
                  <a:pt x="117964" y="3727069"/>
                  <a:pt x="119458" y="3724082"/>
                  <a:pt x="125430" y="3724082"/>
                </a:cubicBezTo>
                <a:close/>
                <a:moveTo>
                  <a:pt x="80633" y="3724082"/>
                </a:moveTo>
                <a:cubicBezTo>
                  <a:pt x="86606" y="3724082"/>
                  <a:pt x="89593" y="3730055"/>
                  <a:pt x="89593" y="3742001"/>
                </a:cubicBezTo>
                <a:cubicBezTo>
                  <a:pt x="83620" y="3747973"/>
                  <a:pt x="80633" y="3752452"/>
                  <a:pt x="80633" y="3755439"/>
                </a:cubicBezTo>
                <a:cubicBezTo>
                  <a:pt x="80633" y="3758426"/>
                  <a:pt x="83620" y="3759919"/>
                  <a:pt x="89593" y="3759919"/>
                </a:cubicBezTo>
                <a:lnTo>
                  <a:pt x="89593" y="3786797"/>
                </a:lnTo>
                <a:cubicBezTo>
                  <a:pt x="83620" y="3786797"/>
                  <a:pt x="77647" y="3780824"/>
                  <a:pt x="71674" y="3768878"/>
                </a:cubicBezTo>
                <a:cubicBezTo>
                  <a:pt x="65702" y="3739013"/>
                  <a:pt x="68687" y="3724082"/>
                  <a:pt x="80633" y="3724082"/>
                </a:cubicBezTo>
                <a:close/>
                <a:moveTo>
                  <a:pt x="680906" y="3706163"/>
                </a:moveTo>
                <a:cubicBezTo>
                  <a:pt x="686880" y="3706163"/>
                  <a:pt x="689866" y="3709150"/>
                  <a:pt x="689866" y="3715123"/>
                </a:cubicBezTo>
                <a:cubicBezTo>
                  <a:pt x="689866" y="3721095"/>
                  <a:pt x="691359" y="3724082"/>
                  <a:pt x="694346" y="3724082"/>
                </a:cubicBezTo>
                <a:cubicBezTo>
                  <a:pt x="697332" y="3724082"/>
                  <a:pt x="698825" y="3727069"/>
                  <a:pt x="698825" y="3733041"/>
                </a:cubicBezTo>
                <a:cubicBezTo>
                  <a:pt x="698825" y="3739013"/>
                  <a:pt x="698825" y="3744986"/>
                  <a:pt x="698825" y="3750959"/>
                </a:cubicBezTo>
                <a:lnTo>
                  <a:pt x="698825" y="3768878"/>
                </a:lnTo>
                <a:cubicBezTo>
                  <a:pt x="704797" y="3780824"/>
                  <a:pt x="707785" y="3789783"/>
                  <a:pt x="707785" y="3795756"/>
                </a:cubicBezTo>
                <a:lnTo>
                  <a:pt x="698825" y="3804716"/>
                </a:lnTo>
                <a:cubicBezTo>
                  <a:pt x="698825" y="3798743"/>
                  <a:pt x="698825" y="3792770"/>
                  <a:pt x="698825" y="3786797"/>
                </a:cubicBezTo>
                <a:lnTo>
                  <a:pt x="689866" y="3786797"/>
                </a:lnTo>
                <a:cubicBezTo>
                  <a:pt x="683893" y="3792770"/>
                  <a:pt x="680906" y="3794263"/>
                  <a:pt x="680906" y="3791277"/>
                </a:cubicBezTo>
                <a:cubicBezTo>
                  <a:pt x="680906" y="3788290"/>
                  <a:pt x="680906" y="3780824"/>
                  <a:pt x="680906" y="3768878"/>
                </a:cubicBezTo>
                <a:cubicBezTo>
                  <a:pt x="680906" y="3756932"/>
                  <a:pt x="679413" y="3749466"/>
                  <a:pt x="676427" y="3746479"/>
                </a:cubicBezTo>
                <a:cubicBezTo>
                  <a:pt x="673440" y="3743493"/>
                  <a:pt x="671947" y="3742001"/>
                  <a:pt x="671947" y="3742001"/>
                </a:cubicBezTo>
                <a:lnTo>
                  <a:pt x="671947" y="3724082"/>
                </a:lnTo>
                <a:cubicBezTo>
                  <a:pt x="671947" y="3712136"/>
                  <a:pt x="674934" y="3706163"/>
                  <a:pt x="680906" y="3706163"/>
                </a:cubicBezTo>
                <a:close/>
                <a:moveTo>
                  <a:pt x="591313" y="3706163"/>
                </a:moveTo>
                <a:cubicBezTo>
                  <a:pt x="597287" y="3706163"/>
                  <a:pt x="598780" y="3709150"/>
                  <a:pt x="595793" y="3715123"/>
                </a:cubicBezTo>
                <a:cubicBezTo>
                  <a:pt x="592807" y="3721095"/>
                  <a:pt x="594300" y="3725575"/>
                  <a:pt x="600273" y="3728562"/>
                </a:cubicBezTo>
                <a:cubicBezTo>
                  <a:pt x="606246" y="3731548"/>
                  <a:pt x="615205" y="3733041"/>
                  <a:pt x="627150" y="3733041"/>
                </a:cubicBezTo>
                <a:lnTo>
                  <a:pt x="636109" y="3733041"/>
                </a:lnTo>
                <a:cubicBezTo>
                  <a:pt x="636109" y="3733041"/>
                  <a:pt x="636109" y="3742001"/>
                  <a:pt x="636109" y="3759919"/>
                </a:cubicBezTo>
                <a:cubicBezTo>
                  <a:pt x="636109" y="3759919"/>
                  <a:pt x="634616" y="3762905"/>
                  <a:pt x="631630" y="3768878"/>
                </a:cubicBezTo>
                <a:cubicBezTo>
                  <a:pt x="628643" y="3774851"/>
                  <a:pt x="627150" y="3777837"/>
                  <a:pt x="627150" y="3777837"/>
                </a:cubicBezTo>
                <a:cubicBezTo>
                  <a:pt x="621178" y="3783810"/>
                  <a:pt x="618192" y="3789783"/>
                  <a:pt x="618192" y="3795756"/>
                </a:cubicBezTo>
                <a:cubicBezTo>
                  <a:pt x="618192" y="3831593"/>
                  <a:pt x="615205" y="3849512"/>
                  <a:pt x="609232" y="3849512"/>
                </a:cubicBezTo>
                <a:cubicBezTo>
                  <a:pt x="609232" y="3837566"/>
                  <a:pt x="609232" y="3822633"/>
                  <a:pt x="609232" y="3804716"/>
                </a:cubicBezTo>
                <a:cubicBezTo>
                  <a:pt x="609232" y="3774851"/>
                  <a:pt x="603259" y="3750959"/>
                  <a:pt x="591313" y="3733041"/>
                </a:cubicBezTo>
                <a:cubicBezTo>
                  <a:pt x="579368" y="3715123"/>
                  <a:pt x="579368" y="3706163"/>
                  <a:pt x="591313" y="3706163"/>
                </a:cubicBezTo>
                <a:close/>
                <a:moveTo>
                  <a:pt x="752581" y="3699443"/>
                </a:moveTo>
                <a:cubicBezTo>
                  <a:pt x="749594" y="3697951"/>
                  <a:pt x="746608" y="3700190"/>
                  <a:pt x="743622" y="3706163"/>
                </a:cubicBezTo>
                <a:cubicBezTo>
                  <a:pt x="749595" y="3718109"/>
                  <a:pt x="755567" y="3727069"/>
                  <a:pt x="761540" y="3733041"/>
                </a:cubicBezTo>
                <a:cubicBezTo>
                  <a:pt x="761540" y="3721095"/>
                  <a:pt x="761540" y="3715123"/>
                  <a:pt x="761540" y="3715123"/>
                </a:cubicBezTo>
                <a:cubicBezTo>
                  <a:pt x="758554" y="3706163"/>
                  <a:pt x="755567" y="3700938"/>
                  <a:pt x="752581" y="3699443"/>
                </a:cubicBezTo>
                <a:close/>
                <a:moveTo>
                  <a:pt x="7221192" y="3697204"/>
                </a:moveTo>
                <a:cubicBezTo>
                  <a:pt x="7221192" y="3697204"/>
                  <a:pt x="7221192" y="3701683"/>
                  <a:pt x="7221192" y="3710643"/>
                </a:cubicBezTo>
                <a:cubicBezTo>
                  <a:pt x="7221192" y="3719602"/>
                  <a:pt x="7216712" y="3724082"/>
                  <a:pt x="7207754" y="3724082"/>
                </a:cubicBezTo>
                <a:cubicBezTo>
                  <a:pt x="7198794" y="3724082"/>
                  <a:pt x="7198794" y="3719602"/>
                  <a:pt x="7207754" y="3710643"/>
                </a:cubicBezTo>
                <a:cubicBezTo>
                  <a:pt x="7216712" y="3701683"/>
                  <a:pt x="7221192" y="3697204"/>
                  <a:pt x="7221192" y="3697204"/>
                </a:cubicBezTo>
                <a:close/>
                <a:moveTo>
                  <a:pt x="707785" y="3697204"/>
                </a:moveTo>
                <a:lnTo>
                  <a:pt x="716743" y="3697204"/>
                </a:lnTo>
                <a:lnTo>
                  <a:pt x="707785" y="3706163"/>
                </a:lnTo>
                <a:close/>
                <a:moveTo>
                  <a:pt x="340453" y="3697204"/>
                </a:moveTo>
                <a:lnTo>
                  <a:pt x="340453" y="3706163"/>
                </a:lnTo>
                <a:cubicBezTo>
                  <a:pt x="340453" y="3712136"/>
                  <a:pt x="340453" y="3715123"/>
                  <a:pt x="340453" y="3715123"/>
                </a:cubicBezTo>
                <a:cubicBezTo>
                  <a:pt x="340453" y="3715123"/>
                  <a:pt x="338960" y="3712136"/>
                  <a:pt x="335973" y="3706163"/>
                </a:cubicBezTo>
                <a:cubicBezTo>
                  <a:pt x="332987" y="3700190"/>
                  <a:pt x="334480" y="3697204"/>
                  <a:pt x="340453" y="3697204"/>
                </a:cubicBezTo>
                <a:close/>
                <a:moveTo>
                  <a:pt x="7176395" y="3688244"/>
                </a:moveTo>
                <a:lnTo>
                  <a:pt x="7194315" y="3688244"/>
                </a:lnTo>
                <a:cubicBezTo>
                  <a:pt x="7188341" y="3694217"/>
                  <a:pt x="7185355" y="3697204"/>
                  <a:pt x="7185355" y="3697204"/>
                </a:cubicBezTo>
                <a:cubicBezTo>
                  <a:pt x="7179381" y="3697204"/>
                  <a:pt x="7176395" y="3694217"/>
                  <a:pt x="7176395" y="3688244"/>
                </a:cubicBezTo>
                <a:close/>
                <a:moveTo>
                  <a:pt x="195985" y="3683765"/>
                </a:moveTo>
                <a:cubicBezTo>
                  <a:pt x="193744" y="3683765"/>
                  <a:pt x="191132" y="3685258"/>
                  <a:pt x="188145" y="3688244"/>
                </a:cubicBezTo>
                <a:cubicBezTo>
                  <a:pt x="188145" y="3700190"/>
                  <a:pt x="194118" y="3709150"/>
                  <a:pt x="206064" y="3715123"/>
                </a:cubicBezTo>
                <a:cubicBezTo>
                  <a:pt x="212036" y="3715123"/>
                  <a:pt x="216516" y="3712136"/>
                  <a:pt x="219503" y="3706163"/>
                </a:cubicBezTo>
                <a:cubicBezTo>
                  <a:pt x="222489" y="3700190"/>
                  <a:pt x="222489" y="3694217"/>
                  <a:pt x="219503" y="3688244"/>
                </a:cubicBezTo>
                <a:cubicBezTo>
                  <a:pt x="216516" y="3682272"/>
                  <a:pt x="213530" y="3682272"/>
                  <a:pt x="210544" y="3688244"/>
                </a:cubicBezTo>
                <a:cubicBezTo>
                  <a:pt x="207557" y="3694217"/>
                  <a:pt x="204571" y="3694217"/>
                  <a:pt x="201584" y="3688244"/>
                </a:cubicBezTo>
                <a:cubicBezTo>
                  <a:pt x="200091" y="3685258"/>
                  <a:pt x="198224" y="3683765"/>
                  <a:pt x="195985" y="3683765"/>
                </a:cubicBezTo>
                <a:close/>
                <a:moveTo>
                  <a:pt x="878010" y="3679285"/>
                </a:moveTo>
                <a:cubicBezTo>
                  <a:pt x="878010" y="3679285"/>
                  <a:pt x="878010" y="3682272"/>
                  <a:pt x="878010" y="3688244"/>
                </a:cubicBezTo>
                <a:lnTo>
                  <a:pt x="886970" y="3697204"/>
                </a:lnTo>
                <a:close/>
                <a:moveTo>
                  <a:pt x="7418296" y="3670326"/>
                </a:moveTo>
                <a:cubicBezTo>
                  <a:pt x="7424270" y="3670326"/>
                  <a:pt x="7427256" y="3673312"/>
                  <a:pt x="7427256" y="3679285"/>
                </a:cubicBezTo>
                <a:lnTo>
                  <a:pt x="7418296" y="3679285"/>
                </a:lnTo>
                <a:cubicBezTo>
                  <a:pt x="7412323" y="3679285"/>
                  <a:pt x="7409337" y="3679285"/>
                  <a:pt x="7409337" y="3679285"/>
                </a:cubicBezTo>
                <a:close/>
                <a:moveTo>
                  <a:pt x="7319744" y="3670326"/>
                </a:moveTo>
                <a:cubicBezTo>
                  <a:pt x="7325717" y="3670326"/>
                  <a:pt x="7328703" y="3671819"/>
                  <a:pt x="7328703" y="3674805"/>
                </a:cubicBezTo>
                <a:cubicBezTo>
                  <a:pt x="7328703" y="3677792"/>
                  <a:pt x="7325717" y="3679285"/>
                  <a:pt x="7319744" y="3679285"/>
                </a:cubicBezTo>
                <a:cubicBezTo>
                  <a:pt x="7313772" y="3673312"/>
                  <a:pt x="7313772" y="3670326"/>
                  <a:pt x="7319744" y="3670326"/>
                </a:cubicBezTo>
                <a:close/>
                <a:moveTo>
                  <a:pt x="7225672" y="3670326"/>
                </a:moveTo>
                <a:cubicBezTo>
                  <a:pt x="7228658" y="3670326"/>
                  <a:pt x="7233138" y="3673312"/>
                  <a:pt x="7239110" y="3679285"/>
                </a:cubicBezTo>
                <a:lnTo>
                  <a:pt x="7239110" y="3688244"/>
                </a:lnTo>
                <a:cubicBezTo>
                  <a:pt x="7227166" y="3688244"/>
                  <a:pt x="7221192" y="3685258"/>
                  <a:pt x="7221192" y="3679285"/>
                </a:cubicBezTo>
                <a:cubicBezTo>
                  <a:pt x="7221192" y="3673312"/>
                  <a:pt x="7222686" y="3670326"/>
                  <a:pt x="7225672" y="3670326"/>
                </a:cubicBezTo>
                <a:close/>
                <a:moveTo>
                  <a:pt x="7212232" y="3661366"/>
                </a:moveTo>
                <a:cubicBezTo>
                  <a:pt x="7212232" y="3661366"/>
                  <a:pt x="7215218" y="3661366"/>
                  <a:pt x="7221192" y="3661366"/>
                </a:cubicBezTo>
                <a:lnTo>
                  <a:pt x="7230152" y="3661366"/>
                </a:lnTo>
                <a:cubicBezTo>
                  <a:pt x="7230152" y="3667339"/>
                  <a:pt x="7227166" y="3670326"/>
                  <a:pt x="7221192" y="3670326"/>
                </a:cubicBezTo>
                <a:cubicBezTo>
                  <a:pt x="7215218" y="3670326"/>
                  <a:pt x="7212232" y="3667339"/>
                  <a:pt x="7212232" y="3661366"/>
                </a:cubicBezTo>
                <a:close/>
                <a:moveTo>
                  <a:pt x="564435" y="3661366"/>
                </a:moveTo>
                <a:lnTo>
                  <a:pt x="573395" y="3670326"/>
                </a:lnTo>
                <a:lnTo>
                  <a:pt x="582354" y="3688244"/>
                </a:lnTo>
                <a:lnTo>
                  <a:pt x="564435" y="3688244"/>
                </a:lnTo>
                <a:cubicBezTo>
                  <a:pt x="564435" y="3682272"/>
                  <a:pt x="564435" y="3673312"/>
                  <a:pt x="564435" y="3661366"/>
                </a:cubicBezTo>
                <a:close/>
                <a:moveTo>
                  <a:pt x="304615" y="3661366"/>
                </a:moveTo>
                <a:lnTo>
                  <a:pt x="313575" y="3670326"/>
                </a:lnTo>
                <a:lnTo>
                  <a:pt x="304615" y="3679285"/>
                </a:lnTo>
                <a:cubicBezTo>
                  <a:pt x="304615" y="3673312"/>
                  <a:pt x="304615" y="3668832"/>
                  <a:pt x="304615" y="3665846"/>
                </a:cubicBezTo>
                <a:cubicBezTo>
                  <a:pt x="304615" y="3662859"/>
                  <a:pt x="304615" y="3661366"/>
                  <a:pt x="304615" y="3661366"/>
                </a:cubicBezTo>
                <a:close/>
                <a:moveTo>
                  <a:pt x="7086802" y="3658007"/>
                </a:moveTo>
                <a:cubicBezTo>
                  <a:pt x="7083816" y="3657261"/>
                  <a:pt x="7080830" y="3658381"/>
                  <a:pt x="7077843" y="3661366"/>
                </a:cubicBezTo>
                <a:cubicBezTo>
                  <a:pt x="7071870" y="3667339"/>
                  <a:pt x="7062910" y="3667339"/>
                  <a:pt x="7050966" y="3661366"/>
                </a:cubicBezTo>
                <a:lnTo>
                  <a:pt x="7042007" y="3670326"/>
                </a:lnTo>
                <a:cubicBezTo>
                  <a:pt x="7042007" y="3682272"/>
                  <a:pt x="7040512" y="3692724"/>
                  <a:pt x="7037526" y="3701683"/>
                </a:cubicBezTo>
                <a:cubicBezTo>
                  <a:pt x="7034540" y="3710643"/>
                  <a:pt x="7036032" y="3715123"/>
                  <a:pt x="7042007" y="3715123"/>
                </a:cubicBezTo>
                <a:cubicBezTo>
                  <a:pt x="7053952" y="3721095"/>
                  <a:pt x="7062910" y="3721095"/>
                  <a:pt x="7068884" y="3715123"/>
                </a:cubicBezTo>
                <a:cubicBezTo>
                  <a:pt x="7062910" y="3709150"/>
                  <a:pt x="7062910" y="3706163"/>
                  <a:pt x="7068884" y="3706163"/>
                </a:cubicBezTo>
                <a:cubicBezTo>
                  <a:pt x="7074858" y="3706163"/>
                  <a:pt x="7077843" y="3703177"/>
                  <a:pt x="7077843" y="3697204"/>
                </a:cubicBezTo>
                <a:cubicBezTo>
                  <a:pt x="7077843" y="3691231"/>
                  <a:pt x="7077843" y="3686751"/>
                  <a:pt x="7077843" y="3683765"/>
                </a:cubicBezTo>
                <a:cubicBezTo>
                  <a:pt x="7077843" y="3680778"/>
                  <a:pt x="7080829" y="3679285"/>
                  <a:pt x="7086802" y="3679285"/>
                </a:cubicBezTo>
                <a:cubicBezTo>
                  <a:pt x="7098748" y="3679285"/>
                  <a:pt x="7101735" y="3674805"/>
                  <a:pt x="7095762" y="3665846"/>
                </a:cubicBezTo>
                <a:cubicBezTo>
                  <a:pt x="7092775" y="3661366"/>
                  <a:pt x="7089789" y="3658754"/>
                  <a:pt x="7086802" y="3658007"/>
                </a:cubicBezTo>
                <a:close/>
                <a:moveTo>
                  <a:pt x="7203272" y="3652408"/>
                </a:moveTo>
                <a:cubicBezTo>
                  <a:pt x="7203272" y="3652408"/>
                  <a:pt x="7203272" y="3655394"/>
                  <a:pt x="7203272" y="3661366"/>
                </a:cubicBezTo>
                <a:cubicBezTo>
                  <a:pt x="7203272" y="3667339"/>
                  <a:pt x="7200286" y="3670326"/>
                  <a:pt x="7194315" y="3670326"/>
                </a:cubicBezTo>
                <a:cubicBezTo>
                  <a:pt x="7188341" y="3670326"/>
                  <a:pt x="7188341" y="3667339"/>
                  <a:pt x="7194315" y="3661366"/>
                </a:cubicBezTo>
                <a:cubicBezTo>
                  <a:pt x="7194315" y="3655394"/>
                  <a:pt x="7197301" y="3652408"/>
                  <a:pt x="7203272" y="3652408"/>
                </a:cubicBezTo>
                <a:close/>
                <a:moveTo>
                  <a:pt x="456923" y="3652408"/>
                </a:moveTo>
                <a:cubicBezTo>
                  <a:pt x="462897" y="3652408"/>
                  <a:pt x="465883" y="3652408"/>
                  <a:pt x="465883" y="3652408"/>
                </a:cubicBezTo>
                <a:cubicBezTo>
                  <a:pt x="465883" y="3652408"/>
                  <a:pt x="465883" y="3655394"/>
                  <a:pt x="465883" y="3661366"/>
                </a:cubicBezTo>
                <a:cubicBezTo>
                  <a:pt x="465883" y="3667339"/>
                  <a:pt x="468870" y="3673312"/>
                  <a:pt x="474842" y="3679285"/>
                </a:cubicBezTo>
                <a:cubicBezTo>
                  <a:pt x="480815" y="3685258"/>
                  <a:pt x="480815" y="3691231"/>
                  <a:pt x="474842" y="3697204"/>
                </a:cubicBezTo>
                <a:cubicBezTo>
                  <a:pt x="468870" y="3703177"/>
                  <a:pt x="464389" y="3697204"/>
                  <a:pt x="461403" y="3679285"/>
                </a:cubicBezTo>
                <a:cubicBezTo>
                  <a:pt x="458418" y="3661366"/>
                  <a:pt x="456923" y="3652408"/>
                  <a:pt x="456923" y="3652408"/>
                </a:cubicBezTo>
                <a:close/>
                <a:moveTo>
                  <a:pt x="6988250" y="3643448"/>
                </a:moveTo>
                <a:cubicBezTo>
                  <a:pt x="6970332" y="3643448"/>
                  <a:pt x="6964358" y="3646435"/>
                  <a:pt x="6970332" y="3652408"/>
                </a:cubicBezTo>
                <a:lnTo>
                  <a:pt x="6988250" y="3661366"/>
                </a:lnTo>
                <a:cubicBezTo>
                  <a:pt x="6994224" y="3655394"/>
                  <a:pt x="6997209" y="3650915"/>
                  <a:pt x="6997209" y="3647928"/>
                </a:cubicBezTo>
                <a:cubicBezTo>
                  <a:pt x="6997209" y="3644941"/>
                  <a:pt x="6994224" y="3643448"/>
                  <a:pt x="6988250" y="3643448"/>
                </a:cubicBezTo>
                <a:close/>
                <a:moveTo>
                  <a:pt x="394208" y="3643448"/>
                </a:moveTo>
                <a:cubicBezTo>
                  <a:pt x="400183" y="3643448"/>
                  <a:pt x="403168" y="3644941"/>
                  <a:pt x="403168" y="3647928"/>
                </a:cubicBezTo>
                <a:cubicBezTo>
                  <a:pt x="403168" y="3650915"/>
                  <a:pt x="400183" y="3652408"/>
                  <a:pt x="394208" y="3652408"/>
                </a:cubicBezTo>
                <a:cubicBezTo>
                  <a:pt x="388236" y="3652408"/>
                  <a:pt x="388236" y="3649421"/>
                  <a:pt x="394208" y="3643448"/>
                </a:cubicBezTo>
                <a:close/>
                <a:moveTo>
                  <a:pt x="7354461" y="3610970"/>
                </a:moveTo>
                <a:cubicBezTo>
                  <a:pt x="7355208" y="3611718"/>
                  <a:pt x="7355580" y="3613584"/>
                  <a:pt x="7355580" y="3616570"/>
                </a:cubicBezTo>
                <a:lnTo>
                  <a:pt x="7346622" y="3625530"/>
                </a:lnTo>
                <a:cubicBezTo>
                  <a:pt x="7346622" y="3619557"/>
                  <a:pt x="7348116" y="3615077"/>
                  <a:pt x="7351102" y="3612090"/>
                </a:cubicBezTo>
                <a:cubicBezTo>
                  <a:pt x="7352595" y="3610597"/>
                  <a:pt x="7353714" y="3610224"/>
                  <a:pt x="7354461" y="3610970"/>
                </a:cubicBezTo>
                <a:close/>
                <a:moveTo>
                  <a:pt x="277738" y="3607611"/>
                </a:moveTo>
                <a:cubicBezTo>
                  <a:pt x="283711" y="3607611"/>
                  <a:pt x="286698" y="3607611"/>
                  <a:pt x="286698" y="3607611"/>
                </a:cubicBezTo>
                <a:cubicBezTo>
                  <a:pt x="286698" y="3607611"/>
                  <a:pt x="286698" y="3610597"/>
                  <a:pt x="286698" y="3616570"/>
                </a:cubicBezTo>
                <a:cubicBezTo>
                  <a:pt x="286698" y="3622543"/>
                  <a:pt x="286698" y="3625530"/>
                  <a:pt x="286698" y="3625530"/>
                </a:cubicBezTo>
                <a:cubicBezTo>
                  <a:pt x="286698" y="3625530"/>
                  <a:pt x="285205" y="3624036"/>
                  <a:pt x="282218" y="3621050"/>
                </a:cubicBezTo>
                <a:cubicBezTo>
                  <a:pt x="279231" y="3618063"/>
                  <a:pt x="277738" y="3616570"/>
                  <a:pt x="277738" y="3616570"/>
                </a:cubicBezTo>
                <a:cubicBezTo>
                  <a:pt x="277738" y="3610597"/>
                  <a:pt x="277738" y="3607611"/>
                  <a:pt x="277738" y="3607611"/>
                </a:cubicBezTo>
                <a:close/>
                <a:moveTo>
                  <a:pt x="80633" y="3607611"/>
                </a:moveTo>
                <a:cubicBezTo>
                  <a:pt x="80633" y="3607611"/>
                  <a:pt x="82127" y="3607611"/>
                  <a:pt x="85113" y="3607611"/>
                </a:cubicBezTo>
                <a:cubicBezTo>
                  <a:pt x="88099" y="3607611"/>
                  <a:pt x="89593" y="3610597"/>
                  <a:pt x="89593" y="3616570"/>
                </a:cubicBezTo>
                <a:cubicBezTo>
                  <a:pt x="89593" y="3622543"/>
                  <a:pt x="86606" y="3625530"/>
                  <a:pt x="80633" y="3625530"/>
                </a:cubicBezTo>
                <a:cubicBezTo>
                  <a:pt x="80633" y="3625530"/>
                  <a:pt x="80633" y="3622543"/>
                  <a:pt x="80633" y="3616570"/>
                </a:cubicBezTo>
                <a:cubicBezTo>
                  <a:pt x="80633" y="3610597"/>
                  <a:pt x="80633" y="3607611"/>
                  <a:pt x="80633" y="3607611"/>
                </a:cubicBezTo>
                <a:close/>
                <a:moveTo>
                  <a:pt x="7360062" y="3589692"/>
                </a:moveTo>
                <a:cubicBezTo>
                  <a:pt x="7363048" y="3589692"/>
                  <a:pt x="7363048" y="3591185"/>
                  <a:pt x="7360062" y="3594172"/>
                </a:cubicBezTo>
                <a:cubicBezTo>
                  <a:pt x="7357076" y="3597158"/>
                  <a:pt x="7355580" y="3598651"/>
                  <a:pt x="7355580" y="3598651"/>
                </a:cubicBezTo>
                <a:cubicBezTo>
                  <a:pt x="7355580" y="3592679"/>
                  <a:pt x="7357076" y="3589692"/>
                  <a:pt x="7360062" y="3589692"/>
                </a:cubicBezTo>
                <a:close/>
                <a:moveTo>
                  <a:pt x="689866" y="3589692"/>
                </a:moveTo>
                <a:lnTo>
                  <a:pt x="698825" y="3607611"/>
                </a:lnTo>
                <a:cubicBezTo>
                  <a:pt x="698825" y="3619557"/>
                  <a:pt x="695839" y="3628516"/>
                  <a:pt x="689866" y="3634489"/>
                </a:cubicBezTo>
                <a:lnTo>
                  <a:pt x="689866" y="3616570"/>
                </a:lnTo>
                <a:cubicBezTo>
                  <a:pt x="689866" y="3604624"/>
                  <a:pt x="689866" y="3595665"/>
                  <a:pt x="689866" y="3589692"/>
                </a:cubicBezTo>
                <a:close/>
                <a:moveTo>
                  <a:pt x="241901" y="3589692"/>
                </a:moveTo>
                <a:lnTo>
                  <a:pt x="250860" y="3589692"/>
                </a:lnTo>
                <a:lnTo>
                  <a:pt x="250860" y="3616570"/>
                </a:lnTo>
                <a:cubicBezTo>
                  <a:pt x="244887" y="3610597"/>
                  <a:pt x="243394" y="3606118"/>
                  <a:pt x="246380" y="3603131"/>
                </a:cubicBezTo>
                <a:cubicBezTo>
                  <a:pt x="249367" y="3600144"/>
                  <a:pt x="249367" y="3598651"/>
                  <a:pt x="246380" y="3598651"/>
                </a:cubicBezTo>
                <a:cubicBezTo>
                  <a:pt x="243394" y="3598651"/>
                  <a:pt x="241901" y="3595665"/>
                  <a:pt x="241901" y="3589692"/>
                </a:cubicBezTo>
                <a:close/>
                <a:moveTo>
                  <a:pt x="282218" y="3562815"/>
                </a:moveTo>
                <a:cubicBezTo>
                  <a:pt x="285205" y="3562815"/>
                  <a:pt x="286698" y="3568786"/>
                  <a:pt x="286698" y="3580732"/>
                </a:cubicBezTo>
                <a:lnTo>
                  <a:pt x="277738" y="3589692"/>
                </a:lnTo>
                <a:cubicBezTo>
                  <a:pt x="277738" y="3583719"/>
                  <a:pt x="277738" y="3577746"/>
                  <a:pt x="277738" y="3571774"/>
                </a:cubicBezTo>
                <a:cubicBezTo>
                  <a:pt x="277738" y="3565801"/>
                  <a:pt x="279231" y="3562815"/>
                  <a:pt x="282218" y="3562815"/>
                </a:cubicBezTo>
                <a:close/>
                <a:moveTo>
                  <a:pt x="178066" y="3560014"/>
                </a:moveTo>
                <a:cubicBezTo>
                  <a:pt x="175826" y="3560389"/>
                  <a:pt x="173213" y="3561322"/>
                  <a:pt x="170226" y="3562815"/>
                </a:cubicBezTo>
                <a:cubicBezTo>
                  <a:pt x="170226" y="3562815"/>
                  <a:pt x="170226" y="3565801"/>
                  <a:pt x="170226" y="3571774"/>
                </a:cubicBezTo>
                <a:lnTo>
                  <a:pt x="188145" y="3571774"/>
                </a:lnTo>
                <a:cubicBezTo>
                  <a:pt x="188145" y="3562815"/>
                  <a:pt x="184786" y="3558895"/>
                  <a:pt x="178066" y="3560014"/>
                </a:cubicBezTo>
                <a:close/>
                <a:moveTo>
                  <a:pt x="528599" y="3553855"/>
                </a:moveTo>
                <a:cubicBezTo>
                  <a:pt x="534572" y="3553855"/>
                  <a:pt x="537558" y="3556842"/>
                  <a:pt x="537558" y="3562815"/>
                </a:cubicBezTo>
                <a:lnTo>
                  <a:pt x="528599" y="3562815"/>
                </a:lnTo>
                <a:close/>
                <a:moveTo>
                  <a:pt x="483802" y="3553855"/>
                </a:moveTo>
                <a:cubicBezTo>
                  <a:pt x="495748" y="3553855"/>
                  <a:pt x="504707" y="3558335"/>
                  <a:pt x="510680" y="3567294"/>
                </a:cubicBezTo>
                <a:cubicBezTo>
                  <a:pt x="516653" y="3576254"/>
                  <a:pt x="524119" y="3580732"/>
                  <a:pt x="533078" y="3580732"/>
                </a:cubicBezTo>
                <a:cubicBezTo>
                  <a:pt x="542038" y="3580732"/>
                  <a:pt x="546517" y="3583719"/>
                  <a:pt x="546517" y="3589692"/>
                </a:cubicBezTo>
                <a:cubicBezTo>
                  <a:pt x="546517" y="3595665"/>
                  <a:pt x="540545" y="3595665"/>
                  <a:pt x="528599" y="3589692"/>
                </a:cubicBezTo>
                <a:lnTo>
                  <a:pt x="510680" y="3580732"/>
                </a:lnTo>
                <a:cubicBezTo>
                  <a:pt x="504707" y="3580732"/>
                  <a:pt x="501720" y="3591185"/>
                  <a:pt x="501720" y="3612090"/>
                </a:cubicBezTo>
                <a:cubicBezTo>
                  <a:pt x="501720" y="3632996"/>
                  <a:pt x="504707" y="3649421"/>
                  <a:pt x="510680" y="3661366"/>
                </a:cubicBezTo>
                <a:cubicBezTo>
                  <a:pt x="516653" y="3673312"/>
                  <a:pt x="521132" y="3685258"/>
                  <a:pt x="524119" y="3697204"/>
                </a:cubicBezTo>
                <a:cubicBezTo>
                  <a:pt x="527105" y="3709150"/>
                  <a:pt x="528599" y="3718109"/>
                  <a:pt x="528599" y="3724082"/>
                </a:cubicBezTo>
                <a:cubicBezTo>
                  <a:pt x="522626" y="3724082"/>
                  <a:pt x="519639" y="3724082"/>
                  <a:pt x="519639" y="3724082"/>
                </a:cubicBezTo>
                <a:lnTo>
                  <a:pt x="519639" y="3715123"/>
                </a:lnTo>
                <a:lnTo>
                  <a:pt x="510680" y="3697204"/>
                </a:lnTo>
                <a:cubicBezTo>
                  <a:pt x="504707" y="3691231"/>
                  <a:pt x="500227" y="3674805"/>
                  <a:pt x="497241" y="3647928"/>
                </a:cubicBezTo>
                <a:cubicBezTo>
                  <a:pt x="494254" y="3621050"/>
                  <a:pt x="489775" y="3601638"/>
                  <a:pt x="483802" y="3589692"/>
                </a:cubicBezTo>
                <a:cubicBezTo>
                  <a:pt x="465883" y="3565801"/>
                  <a:pt x="465883" y="3553855"/>
                  <a:pt x="483802" y="3553855"/>
                </a:cubicBezTo>
                <a:close/>
                <a:moveTo>
                  <a:pt x="815296" y="3535936"/>
                </a:moveTo>
                <a:lnTo>
                  <a:pt x="824255" y="3544896"/>
                </a:lnTo>
                <a:cubicBezTo>
                  <a:pt x="830228" y="3544896"/>
                  <a:pt x="833215" y="3543403"/>
                  <a:pt x="833215" y="3540416"/>
                </a:cubicBezTo>
                <a:cubicBezTo>
                  <a:pt x="833215" y="3537429"/>
                  <a:pt x="830228" y="3535936"/>
                  <a:pt x="824255" y="3535936"/>
                </a:cubicBezTo>
                <a:cubicBezTo>
                  <a:pt x="818282" y="3535936"/>
                  <a:pt x="815296" y="3535936"/>
                  <a:pt x="815296" y="3535936"/>
                </a:cubicBezTo>
                <a:close/>
                <a:moveTo>
                  <a:pt x="116471" y="3526977"/>
                </a:moveTo>
                <a:cubicBezTo>
                  <a:pt x="116471" y="3526977"/>
                  <a:pt x="119458" y="3526977"/>
                  <a:pt x="125430" y="3526977"/>
                </a:cubicBezTo>
                <a:lnTo>
                  <a:pt x="125430" y="3535936"/>
                </a:lnTo>
                <a:cubicBezTo>
                  <a:pt x="119458" y="3535936"/>
                  <a:pt x="116471" y="3532950"/>
                  <a:pt x="116471" y="3526977"/>
                </a:cubicBezTo>
                <a:close/>
                <a:moveTo>
                  <a:pt x="273259" y="3520258"/>
                </a:moveTo>
                <a:cubicBezTo>
                  <a:pt x="276245" y="3518765"/>
                  <a:pt x="277738" y="3521004"/>
                  <a:pt x="277738" y="3526977"/>
                </a:cubicBezTo>
                <a:cubicBezTo>
                  <a:pt x="271765" y="3538923"/>
                  <a:pt x="265792" y="3544896"/>
                  <a:pt x="259819" y="3544896"/>
                </a:cubicBezTo>
                <a:lnTo>
                  <a:pt x="241901" y="3553855"/>
                </a:lnTo>
                <a:lnTo>
                  <a:pt x="259819" y="3535936"/>
                </a:lnTo>
                <a:cubicBezTo>
                  <a:pt x="265792" y="3526977"/>
                  <a:pt x="270272" y="3521752"/>
                  <a:pt x="273259" y="3520258"/>
                </a:cubicBezTo>
                <a:close/>
                <a:moveTo>
                  <a:pt x="7140558" y="3518018"/>
                </a:moveTo>
                <a:lnTo>
                  <a:pt x="7149518" y="3535936"/>
                </a:lnTo>
                <a:cubicBezTo>
                  <a:pt x="7155492" y="3535936"/>
                  <a:pt x="7155492" y="3532950"/>
                  <a:pt x="7149518" y="3526977"/>
                </a:cubicBezTo>
                <a:close/>
                <a:moveTo>
                  <a:pt x="591313" y="3509058"/>
                </a:moveTo>
                <a:cubicBezTo>
                  <a:pt x="591313" y="3509058"/>
                  <a:pt x="594300" y="3509058"/>
                  <a:pt x="600273" y="3509058"/>
                </a:cubicBezTo>
                <a:cubicBezTo>
                  <a:pt x="600273" y="3509058"/>
                  <a:pt x="603259" y="3512045"/>
                  <a:pt x="609232" y="3518018"/>
                </a:cubicBezTo>
                <a:cubicBezTo>
                  <a:pt x="603259" y="3523990"/>
                  <a:pt x="600273" y="3526977"/>
                  <a:pt x="600273" y="3526977"/>
                </a:cubicBezTo>
                <a:cubicBezTo>
                  <a:pt x="594300" y="3526977"/>
                  <a:pt x="591313" y="3523990"/>
                  <a:pt x="591313" y="3518018"/>
                </a:cubicBezTo>
                <a:cubicBezTo>
                  <a:pt x="591313" y="3512045"/>
                  <a:pt x="591313" y="3509058"/>
                  <a:pt x="591313" y="3509058"/>
                </a:cubicBezTo>
                <a:close/>
                <a:moveTo>
                  <a:pt x="237421" y="3509058"/>
                </a:moveTo>
                <a:cubicBezTo>
                  <a:pt x="240408" y="3509058"/>
                  <a:pt x="241901" y="3513538"/>
                  <a:pt x="241901" y="3522497"/>
                </a:cubicBezTo>
                <a:cubicBezTo>
                  <a:pt x="241901" y="3531457"/>
                  <a:pt x="240408" y="3535936"/>
                  <a:pt x="237421" y="3535936"/>
                </a:cubicBezTo>
                <a:cubicBezTo>
                  <a:pt x="234434" y="3535936"/>
                  <a:pt x="232941" y="3531457"/>
                  <a:pt x="232941" y="3522497"/>
                </a:cubicBezTo>
                <a:cubicBezTo>
                  <a:pt x="232941" y="3513538"/>
                  <a:pt x="234434" y="3509058"/>
                  <a:pt x="237421" y="3509058"/>
                </a:cubicBezTo>
                <a:close/>
                <a:moveTo>
                  <a:pt x="431166" y="3503459"/>
                </a:moveTo>
                <a:cubicBezTo>
                  <a:pt x="431912" y="3502713"/>
                  <a:pt x="433033" y="3503085"/>
                  <a:pt x="434526" y="3504579"/>
                </a:cubicBezTo>
                <a:cubicBezTo>
                  <a:pt x="437512" y="3507565"/>
                  <a:pt x="439005" y="3509058"/>
                  <a:pt x="439005" y="3509058"/>
                </a:cubicBezTo>
                <a:cubicBezTo>
                  <a:pt x="439005" y="3509058"/>
                  <a:pt x="436019" y="3509058"/>
                  <a:pt x="430046" y="3509058"/>
                </a:cubicBezTo>
                <a:cubicBezTo>
                  <a:pt x="430046" y="3506072"/>
                  <a:pt x="430419" y="3504206"/>
                  <a:pt x="431166" y="3503459"/>
                </a:cubicBezTo>
                <a:close/>
                <a:moveTo>
                  <a:pt x="344933" y="3500099"/>
                </a:moveTo>
                <a:cubicBezTo>
                  <a:pt x="341946" y="3500099"/>
                  <a:pt x="340453" y="3501592"/>
                  <a:pt x="340453" y="3504579"/>
                </a:cubicBezTo>
                <a:cubicBezTo>
                  <a:pt x="340453" y="3507565"/>
                  <a:pt x="343440" y="3509058"/>
                  <a:pt x="349412" y="3509058"/>
                </a:cubicBezTo>
                <a:cubicBezTo>
                  <a:pt x="349412" y="3503085"/>
                  <a:pt x="347919" y="3500099"/>
                  <a:pt x="344933" y="3500099"/>
                </a:cubicBezTo>
                <a:close/>
                <a:moveTo>
                  <a:pt x="505640" y="3485820"/>
                </a:moveTo>
                <a:cubicBezTo>
                  <a:pt x="508999" y="3486380"/>
                  <a:pt x="510680" y="3491139"/>
                  <a:pt x="510680" y="3500099"/>
                </a:cubicBezTo>
                <a:cubicBezTo>
                  <a:pt x="510680" y="3506072"/>
                  <a:pt x="510680" y="3512045"/>
                  <a:pt x="510680" y="3518018"/>
                </a:cubicBezTo>
                <a:cubicBezTo>
                  <a:pt x="510680" y="3523990"/>
                  <a:pt x="510680" y="3529964"/>
                  <a:pt x="510680" y="3535936"/>
                </a:cubicBezTo>
                <a:cubicBezTo>
                  <a:pt x="516653" y="3541909"/>
                  <a:pt x="516653" y="3544896"/>
                  <a:pt x="510680" y="3544896"/>
                </a:cubicBezTo>
                <a:cubicBezTo>
                  <a:pt x="504707" y="3544896"/>
                  <a:pt x="501720" y="3544896"/>
                  <a:pt x="501720" y="3544896"/>
                </a:cubicBezTo>
                <a:cubicBezTo>
                  <a:pt x="501720" y="3544896"/>
                  <a:pt x="501720" y="3541909"/>
                  <a:pt x="501720" y="3535936"/>
                </a:cubicBezTo>
                <a:cubicBezTo>
                  <a:pt x="501720" y="3529964"/>
                  <a:pt x="501720" y="3523990"/>
                  <a:pt x="501720" y="3518018"/>
                </a:cubicBezTo>
                <a:lnTo>
                  <a:pt x="492761" y="3491139"/>
                </a:lnTo>
                <a:cubicBezTo>
                  <a:pt x="492761" y="3491139"/>
                  <a:pt x="495748" y="3489647"/>
                  <a:pt x="501720" y="3486661"/>
                </a:cubicBezTo>
                <a:cubicBezTo>
                  <a:pt x="503214" y="3485914"/>
                  <a:pt x="504521" y="3485634"/>
                  <a:pt x="505640" y="3485820"/>
                </a:cubicBezTo>
                <a:close/>
                <a:moveTo>
                  <a:pt x="761540" y="3482181"/>
                </a:moveTo>
                <a:lnTo>
                  <a:pt x="752581" y="3491139"/>
                </a:lnTo>
                <a:cubicBezTo>
                  <a:pt x="758554" y="3497112"/>
                  <a:pt x="761540" y="3497112"/>
                  <a:pt x="761540" y="3491139"/>
                </a:cubicBezTo>
                <a:cubicBezTo>
                  <a:pt x="767513" y="3491139"/>
                  <a:pt x="770500" y="3489647"/>
                  <a:pt x="770500" y="3486661"/>
                </a:cubicBezTo>
                <a:cubicBezTo>
                  <a:pt x="770500" y="3483674"/>
                  <a:pt x="767513" y="3482181"/>
                  <a:pt x="761540" y="3482181"/>
                </a:cubicBezTo>
                <a:close/>
                <a:moveTo>
                  <a:pt x="250860" y="3473222"/>
                </a:moveTo>
                <a:cubicBezTo>
                  <a:pt x="250860" y="3479194"/>
                  <a:pt x="250860" y="3485168"/>
                  <a:pt x="250860" y="3491139"/>
                </a:cubicBezTo>
                <a:cubicBezTo>
                  <a:pt x="244887" y="3491139"/>
                  <a:pt x="241901" y="3491139"/>
                  <a:pt x="241901" y="3491139"/>
                </a:cubicBezTo>
                <a:close/>
                <a:moveTo>
                  <a:pt x="98552" y="3473222"/>
                </a:moveTo>
                <a:cubicBezTo>
                  <a:pt x="98552" y="3473222"/>
                  <a:pt x="100045" y="3474715"/>
                  <a:pt x="103032" y="3477701"/>
                </a:cubicBezTo>
                <a:cubicBezTo>
                  <a:pt x="106019" y="3480688"/>
                  <a:pt x="110498" y="3482181"/>
                  <a:pt x="116471" y="3482181"/>
                </a:cubicBezTo>
                <a:lnTo>
                  <a:pt x="125430" y="3491139"/>
                </a:lnTo>
                <a:lnTo>
                  <a:pt x="116471" y="3491139"/>
                </a:lnTo>
                <a:cubicBezTo>
                  <a:pt x="104525" y="3491139"/>
                  <a:pt x="98552" y="3488154"/>
                  <a:pt x="98552" y="3482181"/>
                </a:cubicBezTo>
                <a:cubicBezTo>
                  <a:pt x="98552" y="3476208"/>
                  <a:pt x="98552" y="3473222"/>
                  <a:pt x="98552" y="3473222"/>
                </a:cubicBezTo>
                <a:close/>
                <a:moveTo>
                  <a:pt x="645069" y="3464262"/>
                </a:moveTo>
                <a:cubicBezTo>
                  <a:pt x="645069" y="3470235"/>
                  <a:pt x="643576" y="3473222"/>
                  <a:pt x="640589" y="3473222"/>
                </a:cubicBezTo>
                <a:cubicBezTo>
                  <a:pt x="637603" y="3473222"/>
                  <a:pt x="636109" y="3471729"/>
                  <a:pt x="636109" y="3468742"/>
                </a:cubicBezTo>
                <a:cubicBezTo>
                  <a:pt x="636109" y="3465755"/>
                  <a:pt x="639096" y="3464262"/>
                  <a:pt x="645069" y="3464262"/>
                </a:cubicBezTo>
                <a:close/>
                <a:moveTo>
                  <a:pt x="488281" y="3452503"/>
                </a:moveTo>
                <a:cubicBezTo>
                  <a:pt x="489775" y="3452877"/>
                  <a:pt x="491268" y="3453810"/>
                  <a:pt x="492761" y="3455303"/>
                </a:cubicBezTo>
                <a:cubicBezTo>
                  <a:pt x="498734" y="3461276"/>
                  <a:pt x="501720" y="3464262"/>
                  <a:pt x="501720" y="3464262"/>
                </a:cubicBezTo>
                <a:cubicBezTo>
                  <a:pt x="501720" y="3464262"/>
                  <a:pt x="498734" y="3464262"/>
                  <a:pt x="492761" y="3464262"/>
                </a:cubicBezTo>
                <a:cubicBezTo>
                  <a:pt x="486788" y="3470235"/>
                  <a:pt x="483802" y="3477701"/>
                  <a:pt x="483802" y="3486661"/>
                </a:cubicBezTo>
                <a:cubicBezTo>
                  <a:pt x="483802" y="3495619"/>
                  <a:pt x="483802" y="3500099"/>
                  <a:pt x="483802" y="3500099"/>
                </a:cubicBezTo>
                <a:cubicBezTo>
                  <a:pt x="483802" y="3523990"/>
                  <a:pt x="480815" y="3535936"/>
                  <a:pt x="474842" y="3535936"/>
                </a:cubicBezTo>
                <a:cubicBezTo>
                  <a:pt x="468870" y="3535936"/>
                  <a:pt x="465883" y="3526977"/>
                  <a:pt x="465883" y="3509058"/>
                </a:cubicBezTo>
                <a:cubicBezTo>
                  <a:pt x="465883" y="3503085"/>
                  <a:pt x="465883" y="3498607"/>
                  <a:pt x="465883" y="3495619"/>
                </a:cubicBezTo>
                <a:cubicBezTo>
                  <a:pt x="465883" y="3492632"/>
                  <a:pt x="464389" y="3489647"/>
                  <a:pt x="461403" y="3486661"/>
                </a:cubicBezTo>
                <a:cubicBezTo>
                  <a:pt x="458418" y="3483674"/>
                  <a:pt x="458418" y="3480688"/>
                  <a:pt x="461403" y="3477701"/>
                </a:cubicBezTo>
                <a:cubicBezTo>
                  <a:pt x="464389" y="3474715"/>
                  <a:pt x="468870" y="3470235"/>
                  <a:pt x="474842" y="3464262"/>
                </a:cubicBezTo>
                <a:cubicBezTo>
                  <a:pt x="479322" y="3455303"/>
                  <a:pt x="483802" y="3451383"/>
                  <a:pt x="488281" y="3452503"/>
                </a:cubicBezTo>
                <a:close/>
                <a:moveTo>
                  <a:pt x="376291" y="3437384"/>
                </a:moveTo>
                <a:lnTo>
                  <a:pt x="376291" y="3473222"/>
                </a:lnTo>
                <a:lnTo>
                  <a:pt x="367331" y="3464262"/>
                </a:lnTo>
                <a:cubicBezTo>
                  <a:pt x="373303" y="3446343"/>
                  <a:pt x="376291" y="3437384"/>
                  <a:pt x="376291" y="3437384"/>
                </a:cubicBezTo>
                <a:close/>
                <a:moveTo>
                  <a:pt x="7265988" y="3428425"/>
                </a:moveTo>
                <a:lnTo>
                  <a:pt x="7265988" y="3437384"/>
                </a:lnTo>
                <a:cubicBezTo>
                  <a:pt x="7265988" y="3443357"/>
                  <a:pt x="7263002" y="3446343"/>
                  <a:pt x="7257029" y="3446343"/>
                </a:cubicBezTo>
                <a:cubicBezTo>
                  <a:pt x="7257029" y="3440371"/>
                  <a:pt x="7257029" y="3437384"/>
                  <a:pt x="7257029" y="3437384"/>
                </a:cubicBezTo>
                <a:cubicBezTo>
                  <a:pt x="7257029" y="3437384"/>
                  <a:pt x="7258523" y="3435891"/>
                  <a:pt x="7261509" y="3432904"/>
                </a:cubicBezTo>
                <a:cubicBezTo>
                  <a:pt x="7264495" y="3429918"/>
                  <a:pt x="7265988" y="3428425"/>
                  <a:pt x="7265988" y="3428425"/>
                </a:cubicBezTo>
                <a:close/>
                <a:moveTo>
                  <a:pt x="179186" y="3410507"/>
                </a:moveTo>
                <a:lnTo>
                  <a:pt x="179186" y="3446343"/>
                </a:lnTo>
                <a:lnTo>
                  <a:pt x="188145" y="3473222"/>
                </a:lnTo>
                <a:cubicBezTo>
                  <a:pt x="194118" y="3479194"/>
                  <a:pt x="195611" y="3483674"/>
                  <a:pt x="192625" y="3486661"/>
                </a:cubicBezTo>
                <a:cubicBezTo>
                  <a:pt x="189638" y="3489647"/>
                  <a:pt x="185159" y="3500099"/>
                  <a:pt x="179186" y="3518018"/>
                </a:cubicBezTo>
                <a:cubicBezTo>
                  <a:pt x="173213" y="3535936"/>
                  <a:pt x="176199" y="3544896"/>
                  <a:pt x="188145" y="3544896"/>
                </a:cubicBezTo>
                <a:lnTo>
                  <a:pt x="197105" y="3544896"/>
                </a:lnTo>
                <a:cubicBezTo>
                  <a:pt x="197105" y="3544896"/>
                  <a:pt x="197105" y="3547883"/>
                  <a:pt x="197105" y="3553855"/>
                </a:cubicBezTo>
                <a:cubicBezTo>
                  <a:pt x="197105" y="3559828"/>
                  <a:pt x="197105" y="3565801"/>
                  <a:pt x="197105" y="3571774"/>
                </a:cubicBezTo>
                <a:cubicBezTo>
                  <a:pt x="203077" y="3583719"/>
                  <a:pt x="203077" y="3589692"/>
                  <a:pt x="197105" y="3589692"/>
                </a:cubicBezTo>
                <a:cubicBezTo>
                  <a:pt x="191132" y="3589692"/>
                  <a:pt x="188145" y="3591185"/>
                  <a:pt x="188145" y="3594172"/>
                </a:cubicBezTo>
                <a:cubicBezTo>
                  <a:pt x="188145" y="3597158"/>
                  <a:pt x="191132" y="3598651"/>
                  <a:pt x="197105" y="3598651"/>
                </a:cubicBezTo>
                <a:lnTo>
                  <a:pt x="215022" y="3616570"/>
                </a:lnTo>
                <a:cubicBezTo>
                  <a:pt x="215022" y="3640462"/>
                  <a:pt x="220995" y="3652408"/>
                  <a:pt x="232941" y="3652408"/>
                </a:cubicBezTo>
                <a:cubicBezTo>
                  <a:pt x="232941" y="3652408"/>
                  <a:pt x="235928" y="3655394"/>
                  <a:pt x="241901" y="3661366"/>
                </a:cubicBezTo>
                <a:cubicBezTo>
                  <a:pt x="241901" y="3661366"/>
                  <a:pt x="243394" y="3664354"/>
                  <a:pt x="246380" y="3670326"/>
                </a:cubicBezTo>
                <a:cubicBezTo>
                  <a:pt x="249367" y="3676298"/>
                  <a:pt x="250860" y="3682272"/>
                  <a:pt x="250860" y="3688244"/>
                </a:cubicBezTo>
                <a:cubicBezTo>
                  <a:pt x="262806" y="3706163"/>
                  <a:pt x="268779" y="3715123"/>
                  <a:pt x="268779" y="3715123"/>
                </a:cubicBezTo>
                <a:lnTo>
                  <a:pt x="250860" y="3715123"/>
                </a:lnTo>
                <a:cubicBezTo>
                  <a:pt x="244887" y="3709150"/>
                  <a:pt x="241901" y="3709150"/>
                  <a:pt x="241901" y="3715123"/>
                </a:cubicBezTo>
                <a:cubicBezTo>
                  <a:pt x="241901" y="3721095"/>
                  <a:pt x="244887" y="3724082"/>
                  <a:pt x="250860" y="3724082"/>
                </a:cubicBezTo>
                <a:cubicBezTo>
                  <a:pt x="250860" y="3742001"/>
                  <a:pt x="259819" y="3750959"/>
                  <a:pt x="277738" y="3750959"/>
                </a:cubicBezTo>
                <a:cubicBezTo>
                  <a:pt x="277738" y="3756932"/>
                  <a:pt x="273259" y="3759919"/>
                  <a:pt x="264299" y="3759919"/>
                </a:cubicBezTo>
                <a:cubicBezTo>
                  <a:pt x="255340" y="3759919"/>
                  <a:pt x="250860" y="3756932"/>
                  <a:pt x="250860" y="3750959"/>
                </a:cubicBezTo>
                <a:cubicBezTo>
                  <a:pt x="244887" y="3750959"/>
                  <a:pt x="240408" y="3749466"/>
                  <a:pt x="237421" y="3746479"/>
                </a:cubicBezTo>
                <a:cubicBezTo>
                  <a:pt x="234434" y="3743493"/>
                  <a:pt x="229955" y="3742001"/>
                  <a:pt x="223983" y="3742001"/>
                </a:cubicBezTo>
                <a:cubicBezTo>
                  <a:pt x="218010" y="3747973"/>
                  <a:pt x="213530" y="3750959"/>
                  <a:pt x="210544" y="3750959"/>
                </a:cubicBezTo>
                <a:cubicBezTo>
                  <a:pt x="207557" y="3750959"/>
                  <a:pt x="209051" y="3753946"/>
                  <a:pt x="215022" y="3759919"/>
                </a:cubicBezTo>
                <a:cubicBezTo>
                  <a:pt x="232941" y="3789783"/>
                  <a:pt x="244887" y="3795756"/>
                  <a:pt x="250860" y="3777837"/>
                </a:cubicBezTo>
                <a:lnTo>
                  <a:pt x="250860" y="3795756"/>
                </a:lnTo>
                <a:cubicBezTo>
                  <a:pt x="250860" y="3813675"/>
                  <a:pt x="247873" y="3822633"/>
                  <a:pt x="241901" y="3822633"/>
                </a:cubicBezTo>
                <a:cubicBezTo>
                  <a:pt x="229955" y="3828606"/>
                  <a:pt x="232941" y="3837566"/>
                  <a:pt x="250860" y="3849512"/>
                </a:cubicBezTo>
                <a:cubicBezTo>
                  <a:pt x="256833" y="3855484"/>
                  <a:pt x="256833" y="3861458"/>
                  <a:pt x="250860" y="3867430"/>
                </a:cubicBezTo>
                <a:cubicBezTo>
                  <a:pt x="250860" y="3867430"/>
                  <a:pt x="250860" y="3870417"/>
                  <a:pt x="250860" y="3876390"/>
                </a:cubicBezTo>
                <a:cubicBezTo>
                  <a:pt x="256833" y="3876390"/>
                  <a:pt x="259819" y="3879377"/>
                  <a:pt x="259819" y="3885349"/>
                </a:cubicBezTo>
                <a:cubicBezTo>
                  <a:pt x="259819" y="3891322"/>
                  <a:pt x="256833" y="3894309"/>
                  <a:pt x="250860" y="3894309"/>
                </a:cubicBezTo>
                <a:cubicBezTo>
                  <a:pt x="244887" y="3894309"/>
                  <a:pt x="241901" y="3891322"/>
                  <a:pt x="241901" y="3885349"/>
                </a:cubicBezTo>
                <a:cubicBezTo>
                  <a:pt x="241901" y="3879377"/>
                  <a:pt x="238914" y="3876390"/>
                  <a:pt x="232941" y="3876390"/>
                </a:cubicBezTo>
                <a:cubicBezTo>
                  <a:pt x="232941" y="3870417"/>
                  <a:pt x="231448" y="3865937"/>
                  <a:pt x="228463" y="3862951"/>
                </a:cubicBezTo>
                <a:cubicBezTo>
                  <a:pt x="225475" y="3859964"/>
                  <a:pt x="223983" y="3855484"/>
                  <a:pt x="223983" y="3849512"/>
                </a:cubicBezTo>
                <a:lnTo>
                  <a:pt x="215022" y="3849512"/>
                </a:lnTo>
                <a:cubicBezTo>
                  <a:pt x="209051" y="3855484"/>
                  <a:pt x="203077" y="3858471"/>
                  <a:pt x="197105" y="3858471"/>
                </a:cubicBezTo>
                <a:cubicBezTo>
                  <a:pt x="191132" y="3858471"/>
                  <a:pt x="189638" y="3855484"/>
                  <a:pt x="192625" y="3849512"/>
                </a:cubicBezTo>
                <a:cubicBezTo>
                  <a:pt x="195611" y="3843539"/>
                  <a:pt x="195611" y="3839059"/>
                  <a:pt x="192625" y="3836073"/>
                </a:cubicBezTo>
                <a:cubicBezTo>
                  <a:pt x="189638" y="3833086"/>
                  <a:pt x="189638" y="3828606"/>
                  <a:pt x="192625" y="3822633"/>
                </a:cubicBezTo>
                <a:cubicBezTo>
                  <a:pt x="195611" y="3816662"/>
                  <a:pt x="191132" y="3813675"/>
                  <a:pt x="179186" y="3813675"/>
                </a:cubicBezTo>
                <a:cubicBezTo>
                  <a:pt x="173213" y="3813675"/>
                  <a:pt x="170226" y="3810688"/>
                  <a:pt x="170226" y="3804716"/>
                </a:cubicBezTo>
                <a:cubicBezTo>
                  <a:pt x="170226" y="3804716"/>
                  <a:pt x="167240" y="3804716"/>
                  <a:pt x="161267" y="3804716"/>
                </a:cubicBezTo>
                <a:cubicBezTo>
                  <a:pt x="155294" y="3804716"/>
                  <a:pt x="152308" y="3801729"/>
                  <a:pt x="152308" y="3795756"/>
                </a:cubicBezTo>
                <a:lnTo>
                  <a:pt x="161267" y="3795756"/>
                </a:lnTo>
                <a:cubicBezTo>
                  <a:pt x="173213" y="3795756"/>
                  <a:pt x="179186" y="3792770"/>
                  <a:pt x="179186" y="3786797"/>
                </a:cubicBezTo>
                <a:cubicBezTo>
                  <a:pt x="179186" y="3786797"/>
                  <a:pt x="179186" y="3783810"/>
                  <a:pt x="179186" y="3777837"/>
                </a:cubicBezTo>
                <a:cubicBezTo>
                  <a:pt x="173213" y="3777837"/>
                  <a:pt x="170226" y="3776344"/>
                  <a:pt x="170226" y="3773358"/>
                </a:cubicBezTo>
                <a:cubicBezTo>
                  <a:pt x="170226" y="3770371"/>
                  <a:pt x="170226" y="3765891"/>
                  <a:pt x="170226" y="3759919"/>
                </a:cubicBezTo>
                <a:cubicBezTo>
                  <a:pt x="176199" y="3759919"/>
                  <a:pt x="176199" y="3756932"/>
                  <a:pt x="170226" y="3750959"/>
                </a:cubicBezTo>
                <a:cubicBezTo>
                  <a:pt x="164254" y="3744986"/>
                  <a:pt x="161267" y="3739013"/>
                  <a:pt x="161267" y="3733041"/>
                </a:cubicBezTo>
                <a:cubicBezTo>
                  <a:pt x="161267" y="3727069"/>
                  <a:pt x="161267" y="3721095"/>
                  <a:pt x="161267" y="3715123"/>
                </a:cubicBezTo>
                <a:lnTo>
                  <a:pt x="152308" y="3697204"/>
                </a:lnTo>
                <a:cubicBezTo>
                  <a:pt x="146336" y="3697204"/>
                  <a:pt x="143348" y="3697204"/>
                  <a:pt x="143348" y="3697204"/>
                </a:cubicBezTo>
                <a:lnTo>
                  <a:pt x="134390" y="3679285"/>
                </a:lnTo>
                <a:cubicBezTo>
                  <a:pt x="134390" y="3661366"/>
                  <a:pt x="132895" y="3652408"/>
                  <a:pt x="129910" y="3652408"/>
                </a:cubicBezTo>
                <a:cubicBezTo>
                  <a:pt x="126924" y="3652408"/>
                  <a:pt x="125430" y="3646435"/>
                  <a:pt x="125430" y="3634489"/>
                </a:cubicBezTo>
                <a:cubicBezTo>
                  <a:pt x="125430" y="3622543"/>
                  <a:pt x="123937" y="3609104"/>
                  <a:pt x="120951" y="3594172"/>
                </a:cubicBezTo>
                <a:cubicBezTo>
                  <a:pt x="117964" y="3579239"/>
                  <a:pt x="116471" y="3568786"/>
                  <a:pt x="116471" y="3562815"/>
                </a:cubicBezTo>
                <a:lnTo>
                  <a:pt x="107511" y="3553855"/>
                </a:lnTo>
                <a:cubicBezTo>
                  <a:pt x="101539" y="3547883"/>
                  <a:pt x="100045" y="3543403"/>
                  <a:pt x="103032" y="3540416"/>
                </a:cubicBezTo>
                <a:cubicBezTo>
                  <a:pt x="106019" y="3537429"/>
                  <a:pt x="111991" y="3538923"/>
                  <a:pt x="120951" y="3544896"/>
                </a:cubicBezTo>
                <a:cubicBezTo>
                  <a:pt x="129910" y="3550869"/>
                  <a:pt x="132895" y="3555348"/>
                  <a:pt x="129910" y="3558335"/>
                </a:cubicBezTo>
                <a:cubicBezTo>
                  <a:pt x="126924" y="3561322"/>
                  <a:pt x="128417" y="3565801"/>
                  <a:pt x="134390" y="3571774"/>
                </a:cubicBezTo>
                <a:cubicBezTo>
                  <a:pt x="140363" y="3565801"/>
                  <a:pt x="143348" y="3553855"/>
                  <a:pt x="143348" y="3535936"/>
                </a:cubicBezTo>
                <a:cubicBezTo>
                  <a:pt x="143348" y="3529964"/>
                  <a:pt x="149321" y="3523990"/>
                  <a:pt x="161267" y="3518018"/>
                </a:cubicBezTo>
                <a:cubicBezTo>
                  <a:pt x="161267" y="3518018"/>
                  <a:pt x="162760" y="3516525"/>
                  <a:pt x="165747" y="3513538"/>
                </a:cubicBezTo>
                <a:cubicBezTo>
                  <a:pt x="168733" y="3510551"/>
                  <a:pt x="170226" y="3509058"/>
                  <a:pt x="170226" y="3509058"/>
                </a:cubicBezTo>
                <a:cubicBezTo>
                  <a:pt x="170226" y="3509058"/>
                  <a:pt x="170226" y="3506072"/>
                  <a:pt x="170226" y="3500099"/>
                </a:cubicBezTo>
                <a:cubicBezTo>
                  <a:pt x="164254" y="3500099"/>
                  <a:pt x="161267" y="3500099"/>
                  <a:pt x="161267" y="3500099"/>
                </a:cubicBezTo>
                <a:cubicBezTo>
                  <a:pt x="155294" y="3494127"/>
                  <a:pt x="155294" y="3489647"/>
                  <a:pt x="161267" y="3486661"/>
                </a:cubicBezTo>
                <a:cubicBezTo>
                  <a:pt x="167240" y="3483674"/>
                  <a:pt x="173213" y="3482181"/>
                  <a:pt x="179186" y="3482181"/>
                </a:cubicBezTo>
                <a:lnTo>
                  <a:pt x="170226" y="3464262"/>
                </a:lnTo>
                <a:cubicBezTo>
                  <a:pt x="164254" y="3464262"/>
                  <a:pt x="164254" y="3458289"/>
                  <a:pt x="170226" y="3446343"/>
                </a:cubicBezTo>
                <a:cubicBezTo>
                  <a:pt x="176199" y="3434397"/>
                  <a:pt x="179186" y="3422452"/>
                  <a:pt x="179186" y="3410507"/>
                </a:cubicBezTo>
                <a:close/>
                <a:moveTo>
                  <a:pt x="538117" y="3407706"/>
                </a:moveTo>
                <a:cubicBezTo>
                  <a:pt x="539237" y="3406586"/>
                  <a:pt x="542038" y="3410507"/>
                  <a:pt x="546517" y="3419465"/>
                </a:cubicBezTo>
                <a:lnTo>
                  <a:pt x="528599" y="3428425"/>
                </a:lnTo>
                <a:lnTo>
                  <a:pt x="537558" y="3410507"/>
                </a:lnTo>
                <a:cubicBezTo>
                  <a:pt x="537558" y="3409014"/>
                  <a:pt x="537744" y="3408081"/>
                  <a:pt x="538117" y="3407706"/>
                </a:cubicBezTo>
                <a:close/>
                <a:moveTo>
                  <a:pt x="662988" y="3401547"/>
                </a:moveTo>
                <a:cubicBezTo>
                  <a:pt x="668961" y="3407520"/>
                  <a:pt x="670454" y="3413492"/>
                  <a:pt x="667467" y="3419465"/>
                </a:cubicBezTo>
                <a:cubicBezTo>
                  <a:pt x="664481" y="3425438"/>
                  <a:pt x="661495" y="3428425"/>
                  <a:pt x="658508" y="3428425"/>
                </a:cubicBezTo>
                <a:cubicBezTo>
                  <a:pt x="655522" y="3428425"/>
                  <a:pt x="654028" y="3425438"/>
                  <a:pt x="654028" y="3419465"/>
                </a:cubicBezTo>
                <a:close/>
                <a:moveTo>
                  <a:pt x="7257029" y="3392588"/>
                </a:moveTo>
                <a:cubicBezTo>
                  <a:pt x="7257029" y="3392588"/>
                  <a:pt x="7260016" y="3395575"/>
                  <a:pt x="7265988" y="3401547"/>
                </a:cubicBezTo>
                <a:lnTo>
                  <a:pt x="7257029" y="3401547"/>
                </a:lnTo>
                <a:close/>
                <a:moveTo>
                  <a:pt x="721223" y="3392588"/>
                </a:moveTo>
                <a:cubicBezTo>
                  <a:pt x="718237" y="3392588"/>
                  <a:pt x="716743" y="3397068"/>
                  <a:pt x="716743" y="3406027"/>
                </a:cubicBezTo>
                <a:cubicBezTo>
                  <a:pt x="716743" y="3414985"/>
                  <a:pt x="715250" y="3419465"/>
                  <a:pt x="712265" y="3419465"/>
                </a:cubicBezTo>
                <a:cubicBezTo>
                  <a:pt x="709277" y="3419465"/>
                  <a:pt x="707785" y="3419465"/>
                  <a:pt x="707785" y="3419465"/>
                </a:cubicBezTo>
                <a:cubicBezTo>
                  <a:pt x="707785" y="3425438"/>
                  <a:pt x="709277" y="3428425"/>
                  <a:pt x="712265" y="3428425"/>
                </a:cubicBezTo>
                <a:cubicBezTo>
                  <a:pt x="715250" y="3428425"/>
                  <a:pt x="716743" y="3428425"/>
                  <a:pt x="716743" y="3428425"/>
                </a:cubicBezTo>
                <a:cubicBezTo>
                  <a:pt x="722716" y="3428425"/>
                  <a:pt x="728689" y="3431411"/>
                  <a:pt x="734662" y="3437384"/>
                </a:cubicBezTo>
                <a:lnTo>
                  <a:pt x="743622" y="3437384"/>
                </a:lnTo>
                <a:cubicBezTo>
                  <a:pt x="743622" y="3431411"/>
                  <a:pt x="742128" y="3426932"/>
                  <a:pt x="739142" y="3423945"/>
                </a:cubicBezTo>
                <a:cubicBezTo>
                  <a:pt x="736156" y="3420958"/>
                  <a:pt x="734662" y="3417972"/>
                  <a:pt x="734662" y="3414985"/>
                </a:cubicBezTo>
                <a:cubicBezTo>
                  <a:pt x="734662" y="3412000"/>
                  <a:pt x="734662" y="3410507"/>
                  <a:pt x="734662" y="3410507"/>
                </a:cubicBezTo>
                <a:cubicBezTo>
                  <a:pt x="734662" y="3404534"/>
                  <a:pt x="733169" y="3400054"/>
                  <a:pt x="730182" y="3397068"/>
                </a:cubicBezTo>
                <a:cubicBezTo>
                  <a:pt x="727196" y="3394081"/>
                  <a:pt x="724209" y="3392588"/>
                  <a:pt x="721223" y="3392588"/>
                </a:cubicBezTo>
                <a:close/>
                <a:moveTo>
                  <a:pt x="7319744" y="3383629"/>
                </a:moveTo>
                <a:cubicBezTo>
                  <a:pt x="7319744" y="3383629"/>
                  <a:pt x="7319744" y="3386615"/>
                  <a:pt x="7319744" y="3392588"/>
                </a:cubicBezTo>
                <a:cubicBezTo>
                  <a:pt x="7319744" y="3398561"/>
                  <a:pt x="7316758" y="3401547"/>
                  <a:pt x="7310786" y="3401547"/>
                </a:cubicBezTo>
                <a:cubicBezTo>
                  <a:pt x="7304812" y="3401547"/>
                  <a:pt x="7301826" y="3400054"/>
                  <a:pt x="7301826" y="3397068"/>
                </a:cubicBezTo>
                <a:cubicBezTo>
                  <a:pt x="7301826" y="3394081"/>
                  <a:pt x="7304812" y="3392588"/>
                  <a:pt x="7310786" y="3392588"/>
                </a:cubicBezTo>
                <a:cubicBezTo>
                  <a:pt x="7316758" y="3386615"/>
                  <a:pt x="7319744" y="3383629"/>
                  <a:pt x="7319744" y="3383629"/>
                </a:cubicBezTo>
                <a:close/>
                <a:moveTo>
                  <a:pt x="474842" y="3374669"/>
                </a:moveTo>
                <a:cubicBezTo>
                  <a:pt x="486788" y="3374669"/>
                  <a:pt x="489775" y="3380642"/>
                  <a:pt x="483802" y="3392588"/>
                </a:cubicBezTo>
                <a:cubicBezTo>
                  <a:pt x="483802" y="3392588"/>
                  <a:pt x="480815" y="3395575"/>
                  <a:pt x="474842" y="3401547"/>
                </a:cubicBezTo>
                <a:close/>
                <a:moveTo>
                  <a:pt x="125430" y="3374669"/>
                </a:moveTo>
                <a:cubicBezTo>
                  <a:pt x="131402" y="3374669"/>
                  <a:pt x="134390" y="3377656"/>
                  <a:pt x="134390" y="3383629"/>
                </a:cubicBezTo>
                <a:lnTo>
                  <a:pt x="143348" y="3401547"/>
                </a:lnTo>
                <a:cubicBezTo>
                  <a:pt x="149321" y="3407520"/>
                  <a:pt x="149321" y="3413492"/>
                  <a:pt x="143348" y="3419465"/>
                </a:cubicBezTo>
                <a:cubicBezTo>
                  <a:pt x="143348" y="3419465"/>
                  <a:pt x="141855" y="3419465"/>
                  <a:pt x="138869" y="3419465"/>
                </a:cubicBezTo>
                <a:cubicBezTo>
                  <a:pt x="135883" y="3419465"/>
                  <a:pt x="134390" y="3416480"/>
                  <a:pt x="134390" y="3410507"/>
                </a:cubicBezTo>
                <a:cubicBezTo>
                  <a:pt x="128417" y="3398561"/>
                  <a:pt x="122444" y="3392588"/>
                  <a:pt x="116471" y="3392588"/>
                </a:cubicBezTo>
                <a:close/>
                <a:moveTo>
                  <a:pt x="7086802" y="3369069"/>
                </a:moveTo>
                <a:cubicBezTo>
                  <a:pt x="7089789" y="3368324"/>
                  <a:pt x="7092775" y="3368696"/>
                  <a:pt x="7095762" y="3370189"/>
                </a:cubicBezTo>
                <a:cubicBezTo>
                  <a:pt x="7101735" y="3373176"/>
                  <a:pt x="7104722" y="3376162"/>
                  <a:pt x="7104722" y="3379149"/>
                </a:cubicBezTo>
                <a:cubicBezTo>
                  <a:pt x="7104722" y="3382135"/>
                  <a:pt x="7100241" y="3383629"/>
                  <a:pt x="7091282" y="3383629"/>
                </a:cubicBezTo>
                <a:cubicBezTo>
                  <a:pt x="7082323" y="3383629"/>
                  <a:pt x="7077843" y="3380642"/>
                  <a:pt x="7077843" y="3374669"/>
                </a:cubicBezTo>
                <a:cubicBezTo>
                  <a:pt x="7080830" y="3371683"/>
                  <a:pt x="7083816" y="3369817"/>
                  <a:pt x="7086802" y="3369069"/>
                </a:cubicBezTo>
                <a:close/>
                <a:moveTo>
                  <a:pt x="501720" y="3365710"/>
                </a:moveTo>
                <a:lnTo>
                  <a:pt x="501720" y="3374669"/>
                </a:lnTo>
                <a:cubicBezTo>
                  <a:pt x="495748" y="3374669"/>
                  <a:pt x="492761" y="3373176"/>
                  <a:pt x="492761" y="3370189"/>
                </a:cubicBezTo>
                <a:cubicBezTo>
                  <a:pt x="492761" y="3367203"/>
                  <a:pt x="495748" y="3365710"/>
                  <a:pt x="501720" y="3365710"/>
                </a:cubicBezTo>
                <a:close/>
                <a:moveTo>
                  <a:pt x="662988" y="3347791"/>
                </a:moveTo>
                <a:cubicBezTo>
                  <a:pt x="668961" y="3347791"/>
                  <a:pt x="671947" y="3349284"/>
                  <a:pt x="671947" y="3352271"/>
                </a:cubicBezTo>
                <a:cubicBezTo>
                  <a:pt x="671947" y="3355257"/>
                  <a:pt x="671947" y="3362723"/>
                  <a:pt x="671947" y="3374669"/>
                </a:cubicBezTo>
                <a:lnTo>
                  <a:pt x="671947" y="3392588"/>
                </a:lnTo>
                <a:lnTo>
                  <a:pt x="662988" y="3383629"/>
                </a:lnTo>
                <a:cubicBezTo>
                  <a:pt x="657015" y="3365710"/>
                  <a:pt x="657015" y="3353764"/>
                  <a:pt x="662988" y="3347791"/>
                </a:cubicBezTo>
                <a:close/>
                <a:moveTo>
                  <a:pt x="439005" y="3343311"/>
                </a:moveTo>
                <a:lnTo>
                  <a:pt x="439005" y="3383629"/>
                </a:lnTo>
                <a:cubicBezTo>
                  <a:pt x="439005" y="3383629"/>
                  <a:pt x="437512" y="3382135"/>
                  <a:pt x="434526" y="3379149"/>
                </a:cubicBezTo>
                <a:cubicBezTo>
                  <a:pt x="431539" y="3376162"/>
                  <a:pt x="430046" y="3374669"/>
                  <a:pt x="430046" y="3374669"/>
                </a:cubicBezTo>
                <a:cubicBezTo>
                  <a:pt x="430046" y="3368696"/>
                  <a:pt x="431539" y="3364217"/>
                  <a:pt x="434526" y="3361230"/>
                </a:cubicBezTo>
                <a:cubicBezTo>
                  <a:pt x="437512" y="3358243"/>
                  <a:pt x="439005" y="3352271"/>
                  <a:pt x="439005" y="3343311"/>
                </a:cubicBezTo>
                <a:close/>
                <a:moveTo>
                  <a:pt x="595793" y="3338833"/>
                </a:moveTo>
                <a:cubicBezTo>
                  <a:pt x="598780" y="3338833"/>
                  <a:pt x="600273" y="3340325"/>
                  <a:pt x="600273" y="3343311"/>
                </a:cubicBezTo>
                <a:cubicBezTo>
                  <a:pt x="600273" y="3346298"/>
                  <a:pt x="597287" y="3347791"/>
                  <a:pt x="591313" y="3347791"/>
                </a:cubicBezTo>
                <a:cubicBezTo>
                  <a:pt x="591313" y="3341818"/>
                  <a:pt x="592807" y="3338833"/>
                  <a:pt x="595793" y="3338833"/>
                </a:cubicBezTo>
                <a:close/>
                <a:moveTo>
                  <a:pt x="636109" y="3329873"/>
                </a:moveTo>
                <a:lnTo>
                  <a:pt x="645069" y="3338833"/>
                </a:lnTo>
                <a:lnTo>
                  <a:pt x="645069" y="3347791"/>
                </a:lnTo>
                <a:cubicBezTo>
                  <a:pt x="645069" y="3347791"/>
                  <a:pt x="642083" y="3344804"/>
                  <a:pt x="636109" y="3338833"/>
                </a:cubicBezTo>
                <a:close/>
                <a:moveTo>
                  <a:pt x="179186" y="3320914"/>
                </a:moveTo>
                <a:lnTo>
                  <a:pt x="188145" y="3320914"/>
                </a:lnTo>
                <a:cubicBezTo>
                  <a:pt x="188145" y="3326885"/>
                  <a:pt x="185159" y="3332860"/>
                  <a:pt x="179186" y="3338833"/>
                </a:cubicBezTo>
                <a:close/>
                <a:moveTo>
                  <a:pt x="7086802" y="3311954"/>
                </a:moveTo>
                <a:lnTo>
                  <a:pt x="7104722" y="3311954"/>
                </a:lnTo>
                <a:cubicBezTo>
                  <a:pt x="7104722" y="3317927"/>
                  <a:pt x="7104722" y="3320914"/>
                  <a:pt x="7104722" y="3320914"/>
                </a:cubicBezTo>
                <a:cubicBezTo>
                  <a:pt x="7104722" y="3320914"/>
                  <a:pt x="7101735" y="3320914"/>
                  <a:pt x="7095762" y="3320914"/>
                </a:cubicBezTo>
                <a:cubicBezTo>
                  <a:pt x="7089788" y="3320914"/>
                  <a:pt x="7086802" y="3317927"/>
                  <a:pt x="7086802" y="3311954"/>
                </a:cubicBezTo>
                <a:close/>
                <a:moveTo>
                  <a:pt x="107511" y="3294035"/>
                </a:moveTo>
                <a:cubicBezTo>
                  <a:pt x="113485" y="3294035"/>
                  <a:pt x="117964" y="3297022"/>
                  <a:pt x="120951" y="3302995"/>
                </a:cubicBezTo>
                <a:cubicBezTo>
                  <a:pt x="123937" y="3308968"/>
                  <a:pt x="125430" y="3314941"/>
                  <a:pt x="125430" y="3320914"/>
                </a:cubicBezTo>
                <a:cubicBezTo>
                  <a:pt x="125430" y="3326885"/>
                  <a:pt x="125430" y="3331365"/>
                  <a:pt x="125430" y="3334353"/>
                </a:cubicBezTo>
                <a:cubicBezTo>
                  <a:pt x="125430" y="3337338"/>
                  <a:pt x="125430" y="3341818"/>
                  <a:pt x="125430" y="3347791"/>
                </a:cubicBezTo>
                <a:cubicBezTo>
                  <a:pt x="131402" y="3359737"/>
                  <a:pt x="131402" y="3365710"/>
                  <a:pt x="125430" y="3365710"/>
                </a:cubicBezTo>
                <a:cubicBezTo>
                  <a:pt x="125430" y="3359737"/>
                  <a:pt x="122444" y="3356750"/>
                  <a:pt x="116471" y="3356750"/>
                </a:cubicBezTo>
                <a:cubicBezTo>
                  <a:pt x="110498" y="3356750"/>
                  <a:pt x="109005" y="3353764"/>
                  <a:pt x="111991" y="3347791"/>
                </a:cubicBezTo>
                <a:cubicBezTo>
                  <a:pt x="114978" y="3341818"/>
                  <a:pt x="113485" y="3332860"/>
                  <a:pt x="107511" y="3320914"/>
                </a:cubicBezTo>
                <a:cubicBezTo>
                  <a:pt x="101539" y="3308968"/>
                  <a:pt x="98552" y="3301502"/>
                  <a:pt x="98552" y="3298515"/>
                </a:cubicBezTo>
                <a:cubicBezTo>
                  <a:pt x="98552" y="3295529"/>
                  <a:pt x="101539" y="3294035"/>
                  <a:pt x="107511" y="3294035"/>
                </a:cubicBezTo>
                <a:close/>
                <a:moveTo>
                  <a:pt x="7230152" y="3276117"/>
                </a:moveTo>
                <a:lnTo>
                  <a:pt x="7239110" y="3276117"/>
                </a:lnTo>
                <a:cubicBezTo>
                  <a:pt x="7239110" y="3276117"/>
                  <a:pt x="7239110" y="3277610"/>
                  <a:pt x="7239110" y="3280596"/>
                </a:cubicBezTo>
                <a:cubicBezTo>
                  <a:pt x="7239110" y="3283583"/>
                  <a:pt x="7236124" y="3285076"/>
                  <a:pt x="7230152" y="3285076"/>
                </a:cubicBezTo>
                <a:lnTo>
                  <a:pt x="7221192" y="3285076"/>
                </a:lnTo>
                <a:close/>
                <a:moveTo>
                  <a:pt x="895929" y="3267157"/>
                </a:moveTo>
                <a:lnTo>
                  <a:pt x="895929" y="3276117"/>
                </a:lnTo>
                <a:lnTo>
                  <a:pt x="895929" y="3285076"/>
                </a:lnTo>
                <a:cubicBezTo>
                  <a:pt x="901902" y="3279103"/>
                  <a:pt x="904889" y="3274624"/>
                  <a:pt x="904889" y="3271637"/>
                </a:cubicBezTo>
                <a:cubicBezTo>
                  <a:pt x="904889" y="3268650"/>
                  <a:pt x="901902" y="3267157"/>
                  <a:pt x="895929" y="3267157"/>
                </a:cubicBezTo>
                <a:close/>
                <a:moveTo>
                  <a:pt x="555476" y="3267157"/>
                </a:moveTo>
                <a:cubicBezTo>
                  <a:pt x="555476" y="3267157"/>
                  <a:pt x="556969" y="3268650"/>
                  <a:pt x="559956" y="3271637"/>
                </a:cubicBezTo>
                <a:cubicBezTo>
                  <a:pt x="562942" y="3274624"/>
                  <a:pt x="567422" y="3276117"/>
                  <a:pt x="573395" y="3276117"/>
                </a:cubicBezTo>
                <a:lnTo>
                  <a:pt x="582354" y="3285076"/>
                </a:lnTo>
                <a:cubicBezTo>
                  <a:pt x="576381" y="3285076"/>
                  <a:pt x="570408" y="3282089"/>
                  <a:pt x="564435" y="3276117"/>
                </a:cubicBezTo>
                <a:close/>
                <a:moveTo>
                  <a:pt x="725703" y="3258198"/>
                </a:moveTo>
                <a:lnTo>
                  <a:pt x="734662" y="3285076"/>
                </a:lnTo>
                <a:cubicBezTo>
                  <a:pt x="734662" y="3285076"/>
                  <a:pt x="737648" y="3297022"/>
                  <a:pt x="743622" y="3320914"/>
                </a:cubicBezTo>
                <a:lnTo>
                  <a:pt x="761540" y="3374669"/>
                </a:lnTo>
                <a:lnTo>
                  <a:pt x="761540" y="3365710"/>
                </a:lnTo>
                <a:cubicBezTo>
                  <a:pt x="761540" y="3359737"/>
                  <a:pt x="760047" y="3349284"/>
                  <a:pt x="757061" y="3334353"/>
                </a:cubicBezTo>
                <a:cubicBezTo>
                  <a:pt x="754074" y="3319421"/>
                  <a:pt x="752581" y="3305982"/>
                  <a:pt x="752581" y="3294035"/>
                </a:cubicBezTo>
                <a:cubicBezTo>
                  <a:pt x="752581" y="3282089"/>
                  <a:pt x="749595" y="3273130"/>
                  <a:pt x="743622" y="3267157"/>
                </a:cubicBezTo>
                <a:cubicBezTo>
                  <a:pt x="737648" y="3261186"/>
                  <a:pt x="731676" y="3258198"/>
                  <a:pt x="725703" y="3258198"/>
                </a:cubicBezTo>
                <a:close/>
                <a:moveTo>
                  <a:pt x="7015128" y="3240280"/>
                </a:moveTo>
                <a:cubicBezTo>
                  <a:pt x="7021101" y="3240280"/>
                  <a:pt x="7022594" y="3241773"/>
                  <a:pt x="7019608" y="3244760"/>
                </a:cubicBezTo>
                <a:cubicBezTo>
                  <a:pt x="7016622" y="3247745"/>
                  <a:pt x="7012142" y="3249238"/>
                  <a:pt x="7006169" y="3249238"/>
                </a:cubicBezTo>
                <a:lnTo>
                  <a:pt x="6997209" y="3249238"/>
                </a:lnTo>
                <a:close/>
                <a:moveTo>
                  <a:pt x="483802" y="3240280"/>
                </a:moveTo>
                <a:cubicBezTo>
                  <a:pt x="489775" y="3240280"/>
                  <a:pt x="486788" y="3243267"/>
                  <a:pt x="474842" y="3249238"/>
                </a:cubicBezTo>
                <a:lnTo>
                  <a:pt x="465883" y="3249238"/>
                </a:lnTo>
                <a:close/>
                <a:moveTo>
                  <a:pt x="788419" y="3231321"/>
                </a:moveTo>
                <a:cubicBezTo>
                  <a:pt x="782444" y="3231321"/>
                  <a:pt x="782444" y="3237293"/>
                  <a:pt x="788419" y="3249238"/>
                </a:cubicBezTo>
                <a:cubicBezTo>
                  <a:pt x="788419" y="3249238"/>
                  <a:pt x="788419" y="3252225"/>
                  <a:pt x="788419" y="3258198"/>
                </a:cubicBezTo>
                <a:cubicBezTo>
                  <a:pt x="782444" y="3264171"/>
                  <a:pt x="780953" y="3268650"/>
                  <a:pt x="783939" y="3271637"/>
                </a:cubicBezTo>
                <a:cubicBezTo>
                  <a:pt x="786924" y="3274624"/>
                  <a:pt x="791404" y="3276117"/>
                  <a:pt x="797377" y="3276117"/>
                </a:cubicBezTo>
                <a:lnTo>
                  <a:pt x="806336" y="3276117"/>
                </a:lnTo>
                <a:lnTo>
                  <a:pt x="806336" y="3267157"/>
                </a:lnTo>
                <a:cubicBezTo>
                  <a:pt x="806336" y="3267157"/>
                  <a:pt x="806336" y="3264171"/>
                  <a:pt x="806336" y="3258198"/>
                </a:cubicBezTo>
                <a:close/>
                <a:moveTo>
                  <a:pt x="689866" y="3231321"/>
                </a:moveTo>
                <a:lnTo>
                  <a:pt x="671947" y="3240280"/>
                </a:lnTo>
                <a:cubicBezTo>
                  <a:pt x="671947" y="3246253"/>
                  <a:pt x="674934" y="3249238"/>
                  <a:pt x="680906" y="3249238"/>
                </a:cubicBezTo>
                <a:cubicBezTo>
                  <a:pt x="686880" y="3249238"/>
                  <a:pt x="688373" y="3252225"/>
                  <a:pt x="685386" y="3258198"/>
                </a:cubicBezTo>
                <a:cubicBezTo>
                  <a:pt x="682400" y="3264171"/>
                  <a:pt x="680906" y="3273130"/>
                  <a:pt x="680906" y="3285076"/>
                </a:cubicBezTo>
                <a:cubicBezTo>
                  <a:pt x="680906" y="3297022"/>
                  <a:pt x="683893" y="3302995"/>
                  <a:pt x="689866" y="3302995"/>
                </a:cubicBezTo>
                <a:lnTo>
                  <a:pt x="707785" y="3294035"/>
                </a:lnTo>
                <a:cubicBezTo>
                  <a:pt x="713757" y="3288063"/>
                  <a:pt x="713757" y="3285076"/>
                  <a:pt x="707785" y="3285076"/>
                </a:cubicBezTo>
                <a:lnTo>
                  <a:pt x="698825" y="3258198"/>
                </a:lnTo>
                <a:cubicBezTo>
                  <a:pt x="698825" y="3240280"/>
                  <a:pt x="695839" y="3231321"/>
                  <a:pt x="689866" y="3231321"/>
                </a:cubicBezTo>
                <a:close/>
                <a:moveTo>
                  <a:pt x="89593" y="3231321"/>
                </a:moveTo>
                <a:lnTo>
                  <a:pt x="98552" y="3240280"/>
                </a:lnTo>
                <a:cubicBezTo>
                  <a:pt x="104525" y="3258198"/>
                  <a:pt x="107511" y="3267157"/>
                  <a:pt x="107511" y="3267157"/>
                </a:cubicBezTo>
                <a:lnTo>
                  <a:pt x="98552" y="3276117"/>
                </a:lnTo>
                <a:lnTo>
                  <a:pt x="89593" y="3267157"/>
                </a:lnTo>
                <a:cubicBezTo>
                  <a:pt x="95566" y="3261186"/>
                  <a:pt x="97059" y="3258198"/>
                  <a:pt x="94073" y="3258198"/>
                </a:cubicBezTo>
                <a:cubicBezTo>
                  <a:pt x="91086" y="3258198"/>
                  <a:pt x="89593" y="3249238"/>
                  <a:pt x="89593" y="3231321"/>
                </a:cubicBezTo>
                <a:close/>
                <a:moveTo>
                  <a:pt x="250860" y="3222361"/>
                </a:moveTo>
                <a:cubicBezTo>
                  <a:pt x="256833" y="3222361"/>
                  <a:pt x="259819" y="3231321"/>
                  <a:pt x="259819" y="3249238"/>
                </a:cubicBezTo>
                <a:cubicBezTo>
                  <a:pt x="259819" y="3267157"/>
                  <a:pt x="261313" y="3276117"/>
                  <a:pt x="264299" y="3276117"/>
                </a:cubicBezTo>
                <a:cubicBezTo>
                  <a:pt x="267286" y="3276117"/>
                  <a:pt x="268779" y="3279103"/>
                  <a:pt x="268779" y="3285076"/>
                </a:cubicBezTo>
                <a:cubicBezTo>
                  <a:pt x="262806" y="3308968"/>
                  <a:pt x="265792" y="3320914"/>
                  <a:pt x="277738" y="3320914"/>
                </a:cubicBezTo>
                <a:cubicBezTo>
                  <a:pt x="277738" y="3320914"/>
                  <a:pt x="280725" y="3314941"/>
                  <a:pt x="286698" y="3302995"/>
                </a:cubicBezTo>
                <a:cubicBezTo>
                  <a:pt x="292671" y="3291049"/>
                  <a:pt x="298644" y="3285076"/>
                  <a:pt x="304615" y="3285076"/>
                </a:cubicBezTo>
                <a:lnTo>
                  <a:pt x="304615" y="3276117"/>
                </a:lnTo>
                <a:cubicBezTo>
                  <a:pt x="304615" y="3270144"/>
                  <a:pt x="306110" y="3265664"/>
                  <a:pt x="309095" y="3262678"/>
                </a:cubicBezTo>
                <a:cubicBezTo>
                  <a:pt x="312083" y="3259691"/>
                  <a:pt x="316561" y="3261186"/>
                  <a:pt x="322534" y="3267157"/>
                </a:cubicBezTo>
                <a:cubicBezTo>
                  <a:pt x="328507" y="3273130"/>
                  <a:pt x="334480" y="3273130"/>
                  <a:pt x="340453" y="3267157"/>
                </a:cubicBezTo>
                <a:lnTo>
                  <a:pt x="340453" y="3276117"/>
                </a:lnTo>
                <a:cubicBezTo>
                  <a:pt x="340453" y="3282089"/>
                  <a:pt x="337466" y="3285076"/>
                  <a:pt x="331494" y="3285076"/>
                </a:cubicBezTo>
                <a:cubicBezTo>
                  <a:pt x="325521" y="3285076"/>
                  <a:pt x="324028" y="3286569"/>
                  <a:pt x="327014" y="3289556"/>
                </a:cubicBezTo>
                <a:cubicBezTo>
                  <a:pt x="330001" y="3292542"/>
                  <a:pt x="334480" y="3294035"/>
                  <a:pt x="340453" y="3294035"/>
                </a:cubicBezTo>
                <a:cubicBezTo>
                  <a:pt x="346426" y="3294035"/>
                  <a:pt x="349412" y="3295529"/>
                  <a:pt x="349412" y="3298515"/>
                </a:cubicBezTo>
                <a:cubicBezTo>
                  <a:pt x="349412" y="3301502"/>
                  <a:pt x="349412" y="3302995"/>
                  <a:pt x="349412" y="3302995"/>
                </a:cubicBezTo>
                <a:lnTo>
                  <a:pt x="322534" y="3311954"/>
                </a:lnTo>
                <a:lnTo>
                  <a:pt x="304615" y="3311954"/>
                </a:lnTo>
                <a:lnTo>
                  <a:pt x="313575" y="3320914"/>
                </a:lnTo>
                <a:cubicBezTo>
                  <a:pt x="325521" y="3326885"/>
                  <a:pt x="330001" y="3334353"/>
                  <a:pt x="327014" y="3343311"/>
                </a:cubicBezTo>
                <a:cubicBezTo>
                  <a:pt x="324028" y="3352271"/>
                  <a:pt x="325521" y="3356750"/>
                  <a:pt x="331494" y="3356750"/>
                </a:cubicBezTo>
                <a:lnTo>
                  <a:pt x="331494" y="3365710"/>
                </a:lnTo>
                <a:lnTo>
                  <a:pt x="313575" y="3356750"/>
                </a:lnTo>
                <a:lnTo>
                  <a:pt x="304615" y="3365710"/>
                </a:lnTo>
                <a:cubicBezTo>
                  <a:pt x="304615" y="3365710"/>
                  <a:pt x="304615" y="3368696"/>
                  <a:pt x="304615" y="3374669"/>
                </a:cubicBezTo>
                <a:cubicBezTo>
                  <a:pt x="310588" y="3374669"/>
                  <a:pt x="313575" y="3376162"/>
                  <a:pt x="313575" y="3379149"/>
                </a:cubicBezTo>
                <a:cubicBezTo>
                  <a:pt x="313575" y="3382135"/>
                  <a:pt x="310588" y="3383629"/>
                  <a:pt x="304615" y="3383629"/>
                </a:cubicBezTo>
                <a:lnTo>
                  <a:pt x="313575" y="3401547"/>
                </a:lnTo>
                <a:lnTo>
                  <a:pt x="349412" y="3410507"/>
                </a:lnTo>
                <a:cubicBezTo>
                  <a:pt x="349412" y="3416480"/>
                  <a:pt x="347919" y="3419465"/>
                  <a:pt x="344933" y="3419465"/>
                </a:cubicBezTo>
                <a:cubicBezTo>
                  <a:pt x="341946" y="3419465"/>
                  <a:pt x="340453" y="3422452"/>
                  <a:pt x="340453" y="3428425"/>
                </a:cubicBezTo>
                <a:cubicBezTo>
                  <a:pt x="346426" y="3434397"/>
                  <a:pt x="347919" y="3438877"/>
                  <a:pt x="344933" y="3441864"/>
                </a:cubicBezTo>
                <a:cubicBezTo>
                  <a:pt x="341946" y="3444850"/>
                  <a:pt x="340453" y="3446343"/>
                  <a:pt x="340453" y="3446343"/>
                </a:cubicBezTo>
                <a:cubicBezTo>
                  <a:pt x="340453" y="3464262"/>
                  <a:pt x="349412" y="3482181"/>
                  <a:pt x="367331" y="3500099"/>
                </a:cubicBezTo>
                <a:lnTo>
                  <a:pt x="376291" y="3500099"/>
                </a:lnTo>
                <a:lnTo>
                  <a:pt x="367331" y="3509058"/>
                </a:lnTo>
                <a:cubicBezTo>
                  <a:pt x="355386" y="3515031"/>
                  <a:pt x="349412" y="3521004"/>
                  <a:pt x="349412" y="3526977"/>
                </a:cubicBezTo>
                <a:cubicBezTo>
                  <a:pt x="349412" y="3532950"/>
                  <a:pt x="346426" y="3538923"/>
                  <a:pt x="340453" y="3544896"/>
                </a:cubicBezTo>
                <a:cubicBezTo>
                  <a:pt x="334480" y="3550869"/>
                  <a:pt x="334480" y="3556842"/>
                  <a:pt x="340453" y="3562815"/>
                </a:cubicBezTo>
                <a:cubicBezTo>
                  <a:pt x="340453" y="3568786"/>
                  <a:pt x="340453" y="3571774"/>
                  <a:pt x="340453" y="3571774"/>
                </a:cubicBezTo>
                <a:cubicBezTo>
                  <a:pt x="334480" y="3577746"/>
                  <a:pt x="335973" y="3580732"/>
                  <a:pt x="344933" y="3580732"/>
                </a:cubicBezTo>
                <a:cubicBezTo>
                  <a:pt x="353892" y="3580732"/>
                  <a:pt x="358372" y="3583719"/>
                  <a:pt x="358372" y="3589692"/>
                </a:cubicBezTo>
                <a:lnTo>
                  <a:pt x="385250" y="3625530"/>
                </a:lnTo>
                <a:cubicBezTo>
                  <a:pt x="391222" y="3631502"/>
                  <a:pt x="391222" y="3634489"/>
                  <a:pt x="385250" y="3634489"/>
                </a:cubicBezTo>
                <a:cubicBezTo>
                  <a:pt x="373303" y="3634489"/>
                  <a:pt x="367331" y="3631502"/>
                  <a:pt x="367331" y="3625530"/>
                </a:cubicBezTo>
                <a:cubicBezTo>
                  <a:pt x="361358" y="3619557"/>
                  <a:pt x="355386" y="3613583"/>
                  <a:pt x="349412" y="3607611"/>
                </a:cubicBezTo>
                <a:cubicBezTo>
                  <a:pt x="343440" y="3601638"/>
                  <a:pt x="337466" y="3598651"/>
                  <a:pt x="331494" y="3598651"/>
                </a:cubicBezTo>
                <a:cubicBezTo>
                  <a:pt x="331494" y="3604624"/>
                  <a:pt x="331494" y="3607611"/>
                  <a:pt x="331494" y="3607611"/>
                </a:cubicBezTo>
                <a:cubicBezTo>
                  <a:pt x="331494" y="3607611"/>
                  <a:pt x="328507" y="3607611"/>
                  <a:pt x="322534" y="3607611"/>
                </a:cubicBezTo>
                <a:cubicBezTo>
                  <a:pt x="322534" y="3607611"/>
                  <a:pt x="321041" y="3604624"/>
                  <a:pt x="318055" y="3598651"/>
                </a:cubicBezTo>
                <a:cubicBezTo>
                  <a:pt x="315068" y="3592679"/>
                  <a:pt x="316561" y="3586705"/>
                  <a:pt x="322534" y="3580732"/>
                </a:cubicBezTo>
                <a:cubicBezTo>
                  <a:pt x="328507" y="3574761"/>
                  <a:pt x="330001" y="3567294"/>
                  <a:pt x="327014" y="3558335"/>
                </a:cubicBezTo>
                <a:cubicBezTo>
                  <a:pt x="324028" y="3549376"/>
                  <a:pt x="319548" y="3541909"/>
                  <a:pt x="313575" y="3535936"/>
                </a:cubicBezTo>
                <a:lnTo>
                  <a:pt x="304615" y="3535936"/>
                </a:lnTo>
                <a:lnTo>
                  <a:pt x="313575" y="3518018"/>
                </a:lnTo>
                <a:cubicBezTo>
                  <a:pt x="313575" y="3500099"/>
                  <a:pt x="316561" y="3491139"/>
                  <a:pt x="322534" y="3491139"/>
                </a:cubicBezTo>
                <a:cubicBezTo>
                  <a:pt x="328507" y="3491139"/>
                  <a:pt x="330001" y="3488154"/>
                  <a:pt x="327014" y="3482181"/>
                </a:cubicBezTo>
                <a:cubicBezTo>
                  <a:pt x="324028" y="3476208"/>
                  <a:pt x="322534" y="3467249"/>
                  <a:pt x="322534" y="3455303"/>
                </a:cubicBezTo>
                <a:cubicBezTo>
                  <a:pt x="322534" y="3443357"/>
                  <a:pt x="319548" y="3434397"/>
                  <a:pt x="313575" y="3428425"/>
                </a:cubicBezTo>
                <a:cubicBezTo>
                  <a:pt x="307603" y="3422452"/>
                  <a:pt x="303123" y="3420958"/>
                  <a:pt x="300136" y="3423945"/>
                </a:cubicBezTo>
                <a:cubicBezTo>
                  <a:pt x="297150" y="3426932"/>
                  <a:pt x="295656" y="3431411"/>
                  <a:pt x="295656" y="3437384"/>
                </a:cubicBezTo>
                <a:cubicBezTo>
                  <a:pt x="295656" y="3443357"/>
                  <a:pt x="294164" y="3449330"/>
                  <a:pt x="291177" y="3455303"/>
                </a:cubicBezTo>
                <a:cubicBezTo>
                  <a:pt x="288191" y="3461276"/>
                  <a:pt x="280725" y="3464262"/>
                  <a:pt x="268779" y="3464262"/>
                </a:cubicBezTo>
                <a:cubicBezTo>
                  <a:pt x="268779" y="3464262"/>
                  <a:pt x="267286" y="3462769"/>
                  <a:pt x="264299" y="3459782"/>
                </a:cubicBezTo>
                <a:cubicBezTo>
                  <a:pt x="261313" y="3456796"/>
                  <a:pt x="259819" y="3455303"/>
                  <a:pt x="259819" y="3455303"/>
                </a:cubicBezTo>
                <a:cubicBezTo>
                  <a:pt x="265792" y="3449330"/>
                  <a:pt x="268779" y="3449330"/>
                  <a:pt x="268779" y="3455303"/>
                </a:cubicBezTo>
                <a:cubicBezTo>
                  <a:pt x="268779" y="3455303"/>
                  <a:pt x="270272" y="3455303"/>
                  <a:pt x="273259" y="3455303"/>
                </a:cubicBezTo>
                <a:cubicBezTo>
                  <a:pt x="276245" y="3455303"/>
                  <a:pt x="277738" y="3452316"/>
                  <a:pt x="277738" y="3446343"/>
                </a:cubicBezTo>
                <a:cubicBezTo>
                  <a:pt x="283711" y="3440371"/>
                  <a:pt x="285205" y="3434397"/>
                  <a:pt x="282218" y="3428425"/>
                </a:cubicBezTo>
                <a:cubicBezTo>
                  <a:pt x="279231" y="3422452"/>
                  <a:pt x="274752" y="3419465"/>
                  <a:pt x="268779" y="3419465"/>
                </a:cubicBezTo>
                <a:cubicBezTo>
                  <a:pt x="262806" y="3419465"/>
                  <a:pt x="259819" y="3410507"/>
                  <a:pt x="259819" y="3392588"/>
                </a:cubicBezTo>
                <a:lnTo>
                  <a:pt x="250860" y="3365710"/>
                </a:lnTo>
                <a:cubicBezTo>
                  <a:pt x="250860" y="3365710"/>
                  <a:pt x="250860" y="3362723"/>
                  <a:pt x="250860" y="3356750"/>
                </a:cubicBezTo>
                <a:cubicBezTo>
                  <a:pt x="250860" y="3350778"/>
                  <a:pt x="249367" y="3347791"/>
                  <a:pt x="246380" y="3347791"/>
                </a:cubicBezTo>
                <a:cubicBezTo>
                  <a:pt x="243394" y="3347791"/>
                  <a:pt x="238914" y="3347791"/>
                  <a:pt x="232941" y="3347791"/>
                </a:cubicBezTo>
                <a:lnTo>
                  <a:pt x="232941" y="3374669"/>
                </a:lnTo>
                <a:cubicBezTo>
                  <a:pt x="232941" y="3398561"/>
                  <a:pt x="231448" y="3410507"/>
                  <a:pt x="228463" y="3410507"/>
                </a:cubicBezTo>
                <a:cubicBezTo>
                  <a:pt x="225475" y="3410507"/>
                  <a:pt x="223983" y="3413492"/>
                  <a:pt x="223983" y="3419465"/>
                </a:cubicBezTo>
                <a:lnTo>
                  <a:pt x="206064" y="3419465"/>
                </a:lnTo>
                <a:lnTo>
                  <a:pt x="206064" y="3401547"/>
                </a:lnTo>
                <a:cubicBezTo>
                  <a:pt x="212036" y="3407520"/>
                  <a:pt x="215022" y="3403040"/>
                  <a:pt x="215022" y="3388108"/>
                </a:cubicBezTo>
                <a:cubicBezTo>
                  <a:pt x="215022" y="3373176"/>
                  <a:pt x="210544" y="3367203"/>
                  <a:pt x="201584" y="3370189"/>
                </a:cubicBezTo>
                <a:cubicBezTo>
                  <a:pt x="192625" y="3373176"/>
                  <a:pt x="188145" y="3371682"/>
                  <a:pt x="188145" y="3365710"/>
                </a:cubicBezTo>
                <a:cubicBezTo>
                  <a:pt x="182172" y="3365710"/>
                  <a:pt x="179186" y="3365710"/>
                  <a:pt x="179186" y="3365710"/>
                </a:cubicBezTo>
                <a:lnTo>
                  <a:pt x="179186" y="3338833"/>
                </a:lnTo>
                <a:lnTo>
                  <a:pt x="188145" y="3347791"/>
                </a:lnTo>
                <a:cubicBezTo>
                  <a:pt x="194118" y="3347791"/>
                  <a:pt x="200091" y="3344804"/>
                  <a:pt x="206064" y="3338833"/>
                </a:cubicBezTo>
                <a:cubicBezTo>
                  <a:pt x="212036" y="3332860"/>
                  <a:pt x="212036" y="3329873"/>
                  <a:pt x="206064" y="3329873"/>
                </a:cubicBezTo>
                <a:cubicBezTo>
                  <a:pt x="200091" y="3329873"/>
                  <a:pt x="197105" y="3328380"/>
                  <a:pt x="197105" y="3325393"/>
                </a:cubicBezTo>
                <a:cubicBezTo>
                  <a:pt x="197105" y="3322407"/>
                  <a:pt x="200091" y="3317927"/>
                  <a:pt x="206064" y="3311954"/>
                </a:cubicBezTo>
                <a:cubicBezTo>
                  <a:pt x="212036" y="3305982"/>
                  <a:pt x="213530" y="3301502"/>
                  <a:pt x="210544" y="3298515"/>
                </a:cubicBezTo>
                <a:cubicBezTo>
                  <a:pt x="207557" y="3295529"/>
                  <a:pt x="209051" y="3294035"/>
                  <a:pt x="215022" y="3294035"/>
                </a:cubicBezTo>
                <a:cubicBezTo>
                  <a:pt x="220995" y="3294035"/>
                  <a:pt x="222489" y="3291049"/>
                  <a:pt x="219503" y="3285076"/>
                </a:cubicBezTo>
                <a:cubicBezTo>
                  <a:pt x="216516" y="3279103"/>
                  <a:pt x="218010" y="3276117"/>
                  <a:pt x="223983" y="3276117"/>
                </a:cubicBezTo>
                <a:lnTo>
                  <a:pt x="232941" y="3276117"/>
                </a:lnTo>
                <a:cubicBezTo>
                  <a:pt x="232941" y="3282089"/>
                  <a:pt x="232941" y="3285076"/>
                  <a:pt x="232941" y="3285076"/>
                </a:cubicBezTo>
                <a:cubicBezTo>
                  <a:pt x="232941" y="3285076"/>
                  <a:pt x="235928" y="3285076"/>
                  <a:pt x="241901" y="3285076"/>
                </a:cubicBezTo>
                <a:cubicBezTo>
                  <a:pt x="247873" y="3285076"/>
                  <a:pt x="250860" y="3282089"/>
                  <a:pt x="250860" y="3276117"/>
                </a:cubicBezTo>
                <a:cubicBezTo>
                  <a:pt x="250860" y="3270144"/>
                  <a:pt x="250860" y="3258198"/>
                  <a:pt x="250860" y="3240280"/>
                </a:cubicBezTo>
                <a:cubicBezTo>
                  <a:pt x="250860" y="3234307"/>
                  <a:pt x="250860" y="3229828"/>
                  <a:pt x="250860" y="3226841"/>
                </a:cubicBezTo>
                <a:cubicBezTo>
                  <a:pt x="250860" y="3223854"/>
                  <a:pt x="250860" y="3222361"/>
                  <a:pt x="250860" y="3222361"/>
                </a:cubicBezTo>
                <a:close/>
                <a:moveTo>
                  <a:pt x="341573" y="3216761"/>
                </a:moveTo>
                <a:cubicBezTo>
                  <a:pt x="342319" y="3217509"/>
                  <a:pt x="343440" y="3219375"/>
                  <a:pt x="344933" y="3222361"/>
                </a:cubicBezTo>
                <a:cubicBezTo>
                  <a:pt x="347919" y="3228334"/>
                  <a:pt x="352399" y="3228334"/>
                  <a:pt x="358372" y="3222361"/>
                </a:cubicBezTo>
                <a:lnTo>
                  <a:pt x="358372" y="3231321"/>
                </a:lnTo>
                <a:lnTo>
                  <a:pt x="349412" y="3231321"/>
                </a:lnTo>
                <a:lnTo>
                  <a:pt x="340453" y="3231321"/>
                </a:lnTo>
                <a:cubicBezTo>
                  <a:pt x="340453" y="3225348"/>
                  <a:pt x="340453" y="3220868"/>
                  <a:pt x="340453" y="3217882"/>
                </a:cubicBezTo>
                <a:cubicBezTo>
                  <a:pt x="340453" y="3216388"/>
                  <a:pt x="340826" y="3216016"/>
                  <a:pt x="341573" y="3216761"/>
                </a:cubicBezTo>
                <a:close/>
                <a:moveTo>
                  <a:pt x="232941" y="3213402"/>
                </a:moveTo>
                <a:lnTo>
                  <a:pt x="232941" y="3258198"/>
                </a:lnTo>
                <a:lnTo>
                  <a:pt x="223983" y="3249238"/>
                </a:lnTo>
                <a:cubicBezTo>
                  <a:pt x="223983" y="3225348"/>
                  <a:pt x="226968" y="3213402"/>
                  <a:pt x="232941" y="3213402"/>
                </a:cubicBezTo>
                <a:close/>
                <a:moveTo>
                  <a:pt x="642829" y="3211163"/>
                </a:moveTo>
                <a:cubicBezTo>
                  <a:pt x="638350" y="3209668"/>
                  <a:pt x="633123" y="3213402"/>
                  <a:pt x="627150" y="3222361"/>
                </a:cubicBezTo>
                <a:cubicBezTo>
                  <a:pt x="621178" y="3234307"/>
                  <a:pt x="621178" y="3240280"/>
                  <a:pt x="627150" y="3240280"/>
                </a:cubicBezTo>
                <a:cubicBezTo>
                  <a:pt x="633123" y="3240280"/>
                  <a:pt x="636109" y="3243267"/>
                  <a:pt x="636109" y="3249238"/>
                </a:cubicBezTo>
                <a:cubicBezTo>
                  <a:pt x="642083" y="3255211"/>
                  <a:pt x="648055" y="3258198"/>
                  <a:pt x="654028" y="3258198"/>
                </a:cubicBezTo>
                <a:cubicBezTo>
                  <a:pt x="654028" y="3252225"/>
                  <a:pt x="654028" y="3243267"/>
                  <a:pt x="654028" y="3231321"/>
                </a:cubicBezTo>
                <a:cubicBezTo>
                  <a:pt x="651042" y="3219375"/>
                  <a:pt x="647309" y="3212656"/>
                  <a:pt x="642829" y="3211163"/>
                </a:cubicBezTo>
                <a:close/>
                <a:moveTo>
                  <a:pt x="7310786" y="3195483"/>
                </a:moveTo>
                <a:lnTo>
                  <a:pt x="7319744" y="3195483"/>
                </a:lnTo>
                <a:cubicBezTo>
                  <a:pt x="7319744" y="3207429"/>
                  <a:pt x="7319744" y="3216388"/>
                  <a:pt x="7319744" y="3222361"/>
                </a:cubicBezTo>
                <a:lnTo>
                  <a:pt x="7328703" y="3213402"/>
                </a:lnTo>
                <a:cubicBezTo>
                  <a:pt x="7334677" y="3207429"/>
                  <a:pt x="7337663" y="3204442"/>
                  <a:pt x="7337663" y="3204442"/>
                </a:cubicBezTo>
                <a:lnTo>
                  <a:pt x="7337663" y="3231321"/>
                </a:lnTo>
                <a:cubicBezTo>
                  <a:pt x="7331689" y="3231321"/>
                  <a:pt x="7330197" y="3234307"/>
                  <a:pt x="7333183" y="3240280"/>
                </a:cubicBezTo>
                <a:cubicBezTo>
                  <a:pt x="7336169" y="3246253"/>
                  <a:pt x="7334677" y="3250731"/>
                  <a:pt x="7328703" y="3253718"/>
                </a:cubicBezTo>
                <a:cubicBezTo>
                  <a:pt x="7322730" y="3256706"/>
                  <a:pt x="7321238" y="3261186"/>
                  <a:pt x="7324224" y="3267157"/>
                </a:cubicBezTo>
                <a:cubicBezTo>
                  <a:pt x="7327210" y="3273130"/>
                  <a:pt x="7325717" y="3282089"/>
                  <a:pt x="7319744" y="3294035"/>
                </a:cubicBezTo>
                <a:lnTo>
                  <a:pt x="7310786" y="3302995"/>
                </a:lnTo>
                <a:cubicBezTo>
                  <a:pt x="7310786" y="3297022"/>
                  <a:pt x="7304812" y="3294035"/>
                  <a:pt x="7292866" y="3294035"/>
                </a:cubicBezTo>
                <a:lnTo>
                  <a:pt x="7283908" y="3294035"/>
                </a:lnTo>
                <a:lnTo>
                  <a:pt x="7292866" y="3285076"/>
                </a:lnTo>
                <a:cubicBezTo>
                  <a:pt x="7298840" y="3279103"/>
                  <a:pt x="7301826" y="3273130"/>
                  <a:pt x="7301826" y="3267157"/>
                </a:cubicBezTo>
                <a:cubicBezTo>
                  <a:pt x="7301826" y="3261186"/>
                  <a:pt x="7304812" y="3258198"/>
                  <a:pt x="7310786" y="3258198"/>
                </a:cubicBezTo>
                <a:cubicBezTo>
                  <a:pt x="7316758" y="3246253"/>
                  <a:pt x="7316758" y="3237293"/>
                  <a:pt x="7310786" y="3231321"/>
                </a:cubicBezTo>
                <a:close/>
                <a:moveTo>
                  <a:pt x="7149518" y="3186524"/>
                </a:moveTo>
                <a:cubicBezTo>
                  <a:pt x="7155492" y="3186524"/>
                  <a:pt x="7158478" y="3189510"/>
                  <a:pt x="7158478" y="3195483"/>
                </a:cubicBezTo>
                <a:lnTo>
                  <a:pt x="7149518" y="3204442"/>
                </a:lnTo>
                <a:cubicBezTo>
                  <a:pt x="7149518" y="3204442"/>
                  <a:pt x="7148024" y="3202949"/>
                  <a:pt x="7145038" y="3199963"/>
                </a:cubicBezTo>
                <a:cubicBezTo>
                  <a:pt x="7142052" y="3196976"/>
                  <a:pt x="7140558" y="3195483"/>
                  <a:pt x="7140558" y="3195483"/>
                </a:cubicBezTo>
                <a:cubicBezTo>
                  <a:pt x="7140558" y="3189510"/>
                  <a:pt x="7143544" y="3186524"/>
                  <a:pt x="7149518" y="3186524"/>
                </a:cubicBezTo>
                <a:close/>
                <a:moveTo>
                  <a:pt x="761540" y="3186524"/>
                </a:moveTo>
                <a:cubicBezTo>
                  <a:pt x="755567" y="3186524"/>
                  <a:pt x="752581" y="3191003"/>
                  <a:pt x="752581" y="3199963"/>
                </a:cubicBezTo>
                <a:cubicBezTo>
                  <a:pt x="752581" y="3208922"/>
                  <a:pt x="755567" y="3216388"/>
                  <a:pt x="761540" y="3222361"/>
                </a:cubicBezTo>
                <a:cubicBezTo>
                  <a:pt x="767513" y="3228334"/>
                  <a:pt x="773486" y="3231321"/>
                  <a:pt x="779459" y="3231321"/>
                </a:cubicBezTo>
                <a:cubicBezTo>
                  <a:pt x="779459" y="3225348"/>
                  <a:pt x="777966" y="3220868"/>
                  <a:pt x="774979" y="3217882"/>
                </a:cubicBezTo>
                <a:cubicBezTo>
                  <a:pt x="771993" y="3214895"/>
                  <a:pt x="770500" y="3213402"/>
                  <a:pt x="770500" y="3213402"/>
                </a:cubicBezTo>
                <a:lnTo>
                  <a:pt x="761540" y="3204442"/>
                </a:lnTo>
                <a:close/>
                <a:moveTo>
                  <a:pt x="367331" y="3186524"/>
                </a:moveTo>
                <a:cubicBezTo>
                  <a:pt x="367331" y="3186524"/>
                  <a:pt x="370318" y="3186524"/>
                  <a:pt x="376291" y="3186524"/>
                </a:cubicBezTo>
                <a:cubicBezTo>
                  <a:pt x="382263" y="3186524"/>
                  <a:pt x="383756" y="3189510"/>
                  <a:pt x="380771" y="3195483"/>
                </a:cubicBezTo>
                <a:cubicBezTo>
                  <a:pt x="377783" y="3201456"/>
                  <a:pt x="374797" y="3204442"/>
                  <a:pt x="371811" y="3204442"/>
                </a:cubicBezTo>
                <a:cubicBezTo>
                  <a:pt x="368825" y="3204442"/>
                  <a:pt x="367331" y="3198470"/>
                  <a:pt x="367331" y="3186524"/>
                </a:cubicBezTo>
                <a:close/>
                <a:moveTo>
                  <a:pt x="7337663" y="3177564"/>
                </a:moveTo>
                <a:lnTo>
                  <a:pt x="7346622" y="3186524"/>
                </a:lnTo>
                <a:cubicBezTo>
                  <a:pt x="7346622" y="3186524"/>
                  <a:pt x="7343636" y="3186524"/>
                  <a:pt x="7337663" y="3186524"/>
                </a:cubicBezTo>
                <a:cubicBezTo>
                  <a:pt x="7337663" y="3180551"/>
                  <a:pt x="7337663" y="3177564"/>
                  <a:pt x="7337663" y="3177564"/>
                </a:cubicBezTo>
                <a:close/>
                <a:moveTo>
                  <a:pt x="824255" y="3177564"/>
                </a:moveTo>
                <a:lnTo>
                  <a:pt x="815296" y="3186524"/>
                </a:lnTo>
                <a:cubicBezTo>
                  <a:pt x="821269" y="3186524"/>
                  <a:pt x="827242" y="3186524"/>
                  <a:pt x="833215" y="3186524"/>
                </a:cubicBezTo>
                <a:close/>
                <a:moveTo>
                  <a:pt x="707785" y="3168606"/>
                </a:moveTo>
                <a:lnTo>
                  <a:pt x="707785" y="3186524"/>
                </a:lnTo>
                <a:lnTo>
                  <a:pt x="698825" y="3177564"/>
                </a:lnTo>
                <a:cubicBezTo>
                  <a:pt x="704797" y="3171591"/>
                  <a:pt x="707785" y="3168606"/>
                  <a:pt x="707785" y="3168606"/>
                </a:cubicBezTo>
                <a:close/>
                <a:moveTo>
                  <a:pt x="501720" y="3168606"/>
                </a:moveTo>
                <a:cubicBezTo>
                  <a:pt x="507693" y="3168606"/>
                  <a:pt x="510680" y="3171591"/>
                  <a:pt x="510680" y="3177564"/>
                </a:cubicBezTo>
                <a:cubicBezTo>
                  <a:pt x="516653" y="3177564"/>
                  <a:pt x="521132" y="3179057"/>
                  <a:pt x="524119" y="3182044"/>
                </a:cubicBezTo>
                <a:cubicBezTo>
                  <a:pt x="527105" y="3185031"/>
                  <a:pt x="528599" y="3186524"/>
                  <a:pt x="528599" y="3186524"/>
                </a:cubicBezTo>
                <a:cubicBezTo>
                  <a:pt x="534572" y="3186524"/>
                  <a:pt x="537558" y="3189510"/>
                  <a:pt x="537558" y="3195483"/>
                </a:cubicBezTo>
                <a:lnTo>
                  <a:pt x="537558" y="3204442"/>
                </a:lnTo>
                <a:lnTo>
                  <a:pt x="546517" y="3204442"/>
                </a:lnTo>
                <a:cubicBezTo>
                  <a:pt x="558462" y="3204442"/>
                  <a:pt x="567422" y="3207429"/>
                  <a:pt x="573395" y="3213402"/>
                </a:cubicBezTo>
                <a:cubicBezTo>
                  <a:pt x="573395" y="3219375"/>
                  <a:pt x="568915" y="3226841"/>
                  <a:pt x="559956" y="3235800"/>
                </a:cubicBezTo>
                <a:cubicBezTo>
                  <a:pt x="550996" y="3244760"/>
                  <a:pt x="543531" y="3246253"/>
                  <a:pt x="537558" y="3240280"/>
                </a:cubicBezTo>
                <a:cubicBezTo>
                  <a:pt x="531585" y="3234307"/>
                  <a:pt x="522626" y="3228334"/>
                  <a:pt x="510680" y="3222361"/>
                </a:cubicBezTo>
                <a:cubicBezTo>
                  <a:pt x="498734" y="3210415"/>
                  <a:pt x="486788" y="3210415"/>
                  <a:pt x="474842" y="3222361"/>
                </a:cubicBezTo>
                <a:lnTo>
                  <a:pt x="465883" y="3231321"/>
                </a:lnTo>
                <a:lnTo>
                  <a:pt x="465883" y="3213402"/>
                </a:lnTo>
                <a:lnTo>
                  <a:pt x="474842" y="3204442"/>
                </a:lnTo>
                <a:cubicBezTo>
                  <a:pt x="474842" y="3210415"/>
                  <a:pt x="477829" y="3207429"/>
                  <a:pt x="483802" y="3195483"/>
                </a:cubicBezTo>
                <a:cubicBezTo>
                  <a:pt x="489775" y="3189510"/>
                  <a:pt x="492761" y="3183537"/>
                  <a:pt x="492761" y="3177564"/>
                </a:cubicBezTo>
                <a:cubicBezTo>
                  <a:pt x="492761" y="3171591"/>
                  <a:pt x="495748" y="3168606"/>
                  <a:pt x="501720" y="3168606"/>
                </a:cubicBezTo>
                <a:close/>
                <a:moveTo>
                  <a:pt x="250860" y="3164126"/>
                </a:moveTo>
                <a:cubicBezTo>
                  <a:pt x="250860" y="3173084"/>
                  <a:pt x="253847" y="3174578"/>
                  <a:pt x="259819" y="3168606"/>
                </a:cubicBezTo>
                <a:lnTo>
                  <a:pt x="268779" y="3177564"/>
                </a:lnTo>
                <a:cubicBezTo>
                  <a:pt x="274752" y="3183537"/>
                  <a:pt x="276245" y="3188017"/>
                  <a:pt x="273259" y="3191003"/>
                </a:cubicBezTo>
                <a:cubicBezTo>
                  <a:pt x="270272" y="3193990"/>
                  <a:pt x="268779" y="3195483"/>
                  <a:pt x="268779" y="3195483"/>
                </a:cubicBezTo>
                <a:lnTo>
                  <a:pt x="259819" y="3195483"/>
                </a:lnTo>
                <a:cubicBezTo>
                  <a:pt x="259819" y="3189510"/>
                  <a:pt x="259819" y="3186524"/>
                  <a:pt x="259819" y="3186524"/>
                </a:cubicBezTo>
                <a:cubicBezTo>
                  <a:pt x="259819" y="3186524"/>
                  <a:pt x="256833" y="3183537"/>
                  <a:pt x="250860" y="3177564"/>
                </a:cubicBezTo>
                <a:close/>
                <a:moveTo>
                  <a:pt x="397408" y="3152607"/>
                </a:moveTo>
                <a:lnTo>
                  <a:pt x="394208" y="3168606"/>
                </a:lnTo>
                <a:cubicBezTo>
                  <a:pt x="394208" y="3168606"/>
                  <a:pt x="394208" y="3165618"/>
                  <a:pt x="394208" y="3159646"/>
                </a:cubicBezTo>
                <a:cubicBezTo>
                  <a:pt x="394208" y="3156660"/>
                  <a:pt x="394956" y="3154420"/>
                  <a:pt x="396449" y="3152927"/>
                </a:cubicBezTo>
                <a:close/>
                <a:moveTo>
                  <a:pt x="7319744" y="3141728"/>
                </a:moveTo>
                <a:lnTo>
                  <a:pt x="7328703" y="3141728"/>
                </a:lnTo>
                <a:cubicBezTo>
                  <a:pt x="7328703" y="3147700"/>
                  <a:pt x="7328703" y="3150687"/>
                  <a:pt x="7328703" y="3150687"/>
                </a:cubicBezTo>
                <a:close/>
                <a:moveTo>
                  <a:pt x="783939" y="3114849"/>
                </a:moveTo>
                <a:cubicBezTo>
                  <a:pt x="780953" y="3114849"/>
                  <a:pt x="776473" y="3117836"/>
                  <a:pt x="770500" y="3123809"/>
                </a:cubicBezTo>
                <a:cubicBezTo>
                  <a:pt x="770500" y="3129782"/>
                  <a:pt x="773486" y="3132768"/>
                  <a:pt x="779459" y="3132768"/>
                </a:cubicBezTo>
                <a:cubicBezTo>
                  <a:pt x="785432" y="3132768"/>
                  <a:pt x="788419" y="3129782"/>
                  <a:pt x="788419" y="3123809"/>
                </a:cubicBezTo>
                <a:cubicBezTo>
                  <a:pt x="788419" y="3117836"/>
                  <a:pt x="786924" y="3114849"/>
                  <a:pt x="783939" y="3114849"/>
                </a:cubicBezTo>
                <a:close/>
                <a:moveTo>
                  <a:pt x="465883" y="3105890"/>
                </a:moveTo>
                <a:lnTo>
                  <a:pt x="474842" y="3141728"/>
                </a:lnTo>
                <a:lnTo>
                  <a:pt x="465883" y="3141728"/>
                </a:lnTo>
                <a:lnTo>
                  <a:pt x="465883" y="3114849"/>
                </a:lnTo>
                <a:close/>
                <a:moveTo>
                  <a:pt x="7328703" y="3096931"/>
                </a:moveTo>
                <a:lnTo>
                  <a:pt x="7328703" y="3105890"/>
                </a:lnTo>
                <a:cubicBezTo>
                  <a:pt x="7322730" y="3111863"/>
                  <a:pt x="7319744" y="3111863"/>
                  <a:pt x="7319744" y="3105890"/>
                </a:cubicBezTo>
                <a:cubicBezTo>
                  <a:pt x="7319744" y="3099917"/>
                  <a:pt x="7322730" y="3096931"/>
                  <a:pt x="7328703" y="3096931"/>
                </a:cubicBezTo>
                <a:close/>
                <a:moveTo>
                  <a:pt x="7113680" y="3087971"/>
                </a:moveTo>
                <a:cubicBezTo>
                  <a:pt x="7119654" y="3087971"/>
                  <a:pt x="7122640" y="3089464"/>
                  <a:pt x="7122640" y="3092451"/>
                </a:cubicBezTo>
                <a:cubicBezTo>
                  <a:pt x="7122640" y="3095437"/>
                  <a:pt x="7122640" y="3096931"/>
                  <a:pt x="7122640" y="3096931"/>
                </a:cubicBezTo>
                <a:cubicBezTo>
                  <a:pt x="7122640" y="3096931"/>
                  <a:pt x="7119654" y="3096931"/>
                  <a:pt x="7113680" y="3096931"/>
                </a:cubicBezTo>
                <a:cubicBezTo>
                  <a:pt x="7113680" y="3096931"/>
                  <a:pt x="7113680" y="3093944"/>
                  <a:pt x="7113680" y="3087971"/>
                </a:cubicBezTo>
                <a:close/>
                <a:moveTo>
                  <a:pt x="7131600" y="3061094"/>
                </a:moveTo>
                <a:lnTo>
                  <a:pt x="7140558" y="3061094"/>
                </a:lnTo>
                <a:cubicBezTo>
                  <a:pt x="7146532" y="3061094"/>
                  <a:pt x="7149518" y="3062587"/>
                  <a:pt x="7149518" y="3065574"/>
                </a:cubicBezTo>
                <a:cubicBezTo>
                  <a:pt x="7149518" y="3068560"/>
                  <a:pt x="7149518" y="3070053"/>
                  <a:pt x="7149518" y="3070053"/>
                </a:cubicBezTo>
                <a:cubicBezTo>
                  <a:pt x="7149518" y="3076026"/>
                  <a:pt x="7152503" y="3079013"/>
                  <a:pt x="7158478" y="3079013"/>
                </a:cubicBezTo>
                <a:lnTo>
                  <a:pt x="7140558" y="3087971"/>
                </a:lnTo>
                <a:cubicBezTo>
                  <a:pt x="7134586" y="3087971"/>
                  <a:pt x="7131600" y="3084984"/>
                  <a:pt x="7131600" y="3079013"/>
                </a:cubicBezTo>
                <a:close/>
                <a:moveTo>
                  <a:pt x="7113680" y="3043175"/>
                </a:moveTo>
                <a:cubicBezTo>
                  <a:pt x="7119654" y="3043175"/>
                  <a:pt x="7122640" y="3044668"/>
                  <a:pt x="7122640" y="3047655"/>
                </a:cubicBezTo>
                <a:cubicBezTo>
                  <a:pt x="7122640" y="3050641"/>
                  <a:pt x="7122640" y="3052135"/>
                  <a:pt x="7122640" y="3052135"/>
                </a:cubicBezTo>
                <a:cubicBezTo>
                  <a:pt x="7122640" y="3058107"/>
                  <a:pt x="7119654" y="3058107"/>
                  <a:pt x="7113680" y="3052135"/>
                </a:cubicBezTo>
                <a:cubicBezTo>
                  <a:pt x="7113680" y="3052135"/>
                  <a:pt x="7113680" y="3049148"/>
                  <a:pt x="7113680" y="3043175"/>
                </a:cubicBezTo>
                <a:close/>
                <a:moveTo>
                  <a:pt x="7042007" y="3043175"/>
                </a:moveTo>
                <a:lnTo>
                  <a:pt x="7050966" y="3052135"/>
                </a:lnTo>
                <a:cubicBezTo>
                  <a:pt x="7050966" y="3058107"/>
                  <a:pt x="7047978" y="3061094"/>
                  <a:pt x="7042007" y="3061094"/>
                </a:cubicBezTo>
                <a:lnTo>
                  <a:pt x="7033047" y="3052135"/>
                </a:lnTo>
                <a:cubicBezTo>
                  <a:pt x="7033047" y="3046162"/>
                  <a:pt x="7036032" y="3043175"/>
                  <a:pt x="7042007" y="3043175"/>
                </a:cubicBezTo>
                <a:close/>
                <a:moveTo>
                  <a:pt x="519639" y="3034216"/>
                </a:moveTo>
                <a:cubicBezTo>
                  <a:pt x="519639" y="3034216"/>
                  <a:pt x="519639" y="3037202"/>
                  <a:pt x="519639" y="3043175"/>
                </a:cubicBezTo>
                <a:cubicBezTo>
                  <a:pt x="525612" y="3043175"/>
                  <a:pt x="528599" y="3041682"/>
                  <a:pt x="528599" y="3038695"/>
                </a:cubicBezTo>
                <a:cubicBezTo>
                  <a:pt x="528599" y="3035709"/>
                  <a:pt x="525612" y="3034216"/>
                  <a:pt x="519639" y="3034216"/>
                </a:cubicBezTo>
                <a:close/>
                <a:moveTo>
                  <a:pt x="6877938" y="3005099"/>
                </a:moveTo>
                <a:cubicBezTo>
                  <a:pt x="6881298" y="3005099"/>
                  <a:pt x="6885218" y="3005844"/>
                  <a:pt x="6889698" y="3007337"/>
                </a:cubicBezTo>
                <a:cubicBezTo>
                  <a:pt x="6883724" y="3013310"/>
                  <a:pt x="6880738" y="3019284"/>
                  <a:pt x="6880738" y="3025256"/>
                </a:cubicBezTo>
                <a:cubicBezTo>
                  <a:pt x="6868793" y="3025256"/>
                  <a:pt x="6862821" y="3025256"/>
                  <a:pt x="6862821" y="3025256"/>
                </a:cubicBezTo>
                <a:cubicBezTo>
                  <a:pt x="6862821" y="3011817"/>
                  <a:pt x="6867860" y="3005099"/>
                  <a:pt x="6877938" y="3005099"/>
                </a:cubicBezTo>
                <a:close/>
                <a:moveTo>
                  <a:pt x="7328703" y="2998379"/>
                </a:moveTo>
                <a:lnTo>
                  <a:pt x="7328703" y="3007337"/>
                </a:lnTo>
                <a:cubicBezTo>
                  <a:pt x="7328703" y="3013310"/>
                  <a:pt x="7325717" y="3016297"/>
                  <a:pt x="7319744" y="3016297"/>
                </a:cubicBezTo>
                <a:cubicBezTo>
                  <a:pt x="7313772" y="3016297"/>
                  <a:pt x="7310786" y="3016297"/>
                  <a:pt x="7310786" y="3016297"/>
                </a:cubicBezTo>
                <a:close/>
                <a:moveTo>
                  <a:pt x="7158478" y="2971501"/>
                </a:moveTo>
                <a:cubicBezTo>
                  <a:pt x="7158478" y="2971501"/>
                  <a:pt x="7159970" y="2972994"/>
                  <a:pt x="7162956" y="2975981"/>
                </a:cubicBezTo>
                <a:cubicBezTo>
                  <a:pt x="7165942" y="2978967"/>
                  <a:pt x="7167436" y="2980460"/>
                  <a:pt x="7167436" y="2980460"/>
                </a:cubicBezTo>
                <a:cubicBezTo>
                  <a:pt x="7167436" y="2980460"/>
                  <a:pt x="7165942" y="2980460"/>
                  <a:pt x="7162956" y="2980460"/>
                </a:cubicBezTo>
                <a:cubicBezTo>
                  <a:pt x="7159970" y="2980460"/>
                  <a:pt x="7158478" y="2977474"/>
                  <a:pt x="7158478" y="2971501"/>
                </a:cubicBezTo>
                <a:close/>
                <a:moveTo>
                  <a:pt x="7149518" y="2953582"/>
                </a:moveTo>
                <a:cubicBezTo>
                  <a:pt x="7149518" y="2953582"/>
                  <a:pt x="7152503" y="2953582"/>
                  <a:pt x="7158478" y="2953582"/>
                </a:cubicBezTo>
                <a:lnTo>
                  <a:pt x="7158478" y="2962541"/>
                </a:lnTo>
                <a:close/>
                <a:moveTo>
                  <a:pt x="555476" y="2953582"/>
                </a:moveTo>
                <a:cubicBezTo>
                  <a:pt x="555476" y="2959555"/>
                  <a:pt x="558462" y="2962541"/>
                  <a:pt x="564435" y="2962541"/>
                </a:cubicBezTo>
                <a:lnTo>
                  <a:pt x="573395" y="2953582"/>
                </a:lnTo>
                <a:close/>
                <a:moveTo>
                  <a:pt x="660747" y="2947982"/>
                </a:moveTo>
                <a:cubicBezTo>
                  <a:pt x="662242" y="2948729"/>
                  <a:pt x="662988" y="2950596"/>
                  <a:pt x="662988" y="2953582"/>
                </a:cubicBezTo>
                <a:cubicBezTo>
                  <a:pt x="662988" y="2953582"/>
                  <a:pt x="662988" y="2959555"/>
                  <a:pt x="662988" y="2971501"/>
                </a:cubicBezTo>
                <a:cubicBezTo>
                  <a:pt x="662988" y="2977474"/>
                  <a:pt x="661495" y="2980460"/>
                  <a:pt x="658508" y="2980460"/>
                </a:cubicBezTo>
                <a:cubicBezTo>
                  <a:pt x="655522" y="2980460"/>
                  <a:pt x="651042" y="2983447"/>
                  <a:pt x="645069" y="2989420"/>
                </a:cubicBezTo>
                <a:lnTo>
                  <a:pt x="627150" y="2989420"/>
                </a:lnTo>
                <a:lnTo>
                  <a:pt x="645069" y="2980460"/>
                </a:lnTo>
                <a:cubicBezTo>
                  <a:pt x="645069" y="2974488"/>
                  <a:pt x="646562" y="2970008"/>
                  <a:pt x="649549" y="2967021"/>
                </a:cubicBezTo>
                <a:cubicBezTo>
                  <a:pt x="652535" y="2964034"/>
                  <a:pt x="654028" y="2962541"/>
                  <a:pt x="654028" y="2962541"/>
                </a:cubicBezTo>
                <a:cubicBezTo>
                  <a:pt x="648055" y="2956569"/>
                  <a:pt x="648055" y="2952089"/>
                  <a:pt x="654028" y="2949102"/>
                </a:cubicBezTo>
                <a:cubicBezTo>
                  <a:pt x="657015" y="2947609"/>
                  <a:pt x="659255" y="2947236"/>
                  <a:pt x="660747" y="2947982"/>
                </a:cubicBezTo>
                <a:close/>
                <a:moveTo>
                  <a:pt x="1093034" y="2944623"/>
                </a:moveTo>
                <a:cubicBezTo>
                  <a:pt x="1087061" y="2944623"/>
                  <a:pt x="1084075" y="2947609"/>
                  <a:pt x="1084075" y="2953582"/>
                </a:cubicBezTo>
                <a:lnTo>
                  <a:pt x="1093034" y="2953582"/>
                </a:lnTo>
                <a:cubicBezTo>
                  <a:pt x="1093034" y="2953582"/>
                  <a:pt x="1093034" y="2950595"/>
                  <a:pt x="1093034" y="2944623"/>
                </a:cubicBezTo>
                <a:close/>
                <a:moveTo>
                  <a:pt x="7033047" y="2908786"/>
                </a:moveTo>
                <a:lnTo>
                  <a:pt x="7042007" y="2917744"/>
                </a:lnTo>
                <a:cubicBezTo>
                  <a:pt x="7053952" y="2923717"/>
                  <a:pt x="7068884" y="2923717"/>
                  <a:pt x="7086802" y="2917744"/>
                </a:cubicBezTo>
                <a:cubicBezTo>
                  <a:pt x="7092776" y="2911773"/>
                  <a:pt x="7095762" y="2910279"/>
                  <a:pt x="7095762" y="2913266"/>
                </a:cubicBezTo>
                <a:cubicBezTo>
                  <a:pt x="7095762" y="2916252"/>
                  <a:pt x="7092776" y="2920732"/>
                  <a:pt x="7086802" y="2926704"/>
                </a:cubicBezTo>
                <a:cubicBezTo>
                  <a:pt x="7080829" y="2932677"/>
                  <a:pt x="7080829" y="2935663"/>
                  <a:pt x="7086802" y="2935663"/>
                </a:cubicBezTo>
                <a:cubicBezTo>
                  <a:pt x="7104722" y="2941636"/>
                  <a:pt x="7107708" y="2950595"/>
                  <a:pt x="7095762" y="2962541"/>
                </a:cubicBezTo>
                <a:cubicBezTo>
                  <a:pt x="7089788" y="2974488"/>
                  <a:pt x="7089788" y="2986433"/>
                  <a:pt x="7095762" y="2998379"/>
                </a:cubicBezTo>
                <a:cubicBezTo>
                  <a:pt x="7101735" y="2998379"/>
                  <a:pt x="7104722" y="2995391"/>
                  <a:pt x="7104722" y="2989420"/>
                </a:cubicBezTo>
                <a:lnTo>
                  <a:pt x="7131600" y="3016297"/>
                </a:lnTo>
                <a:cubicBezTo>
                  <a:pt x="7131600" y="3022270"/>
                  <a:pt x="7133092" y="3026749"/>
                  <a:pt x="7136078" y="3029736"/>
                </a:cubicBezTo>
                <a:cubicBezTo>
                  <a:pt x="7139064" y="3032723"/>
                  <a:pt x="7140558" y="3034216"/>
                  <a:pt x="7140558" y="3034216"/>
                </a:cubicBezTo>
                <a:cubicBezTo>
                  <a:pt x="7146532" y="3040188"/>
                  <a:pt x="7145038" y="3043175"/>
                  <a:pt x="7136078" y="3043175"/>
                </a:cubicBezTo>
                <a:cubicBezTo>
                  <a:pt x="7127120" y="3043175"/>
                  <a:pt x="7122640" y="3040188"/>
                  <a:pt x="7122640" y="3034216"/>
                </a:cubicBezTo>
                <a:lnTo>
                  <a:pt x="7095762" y="3025256"/>
                </a:lnTo>
                <a:lnTo>
                  <a:pt x="7068884" y="3016297"/>
                </a:lnTo>
                <a:lnTo>
                  <a:pt x="7033047" y="3007337"/>
                </a:lnTo>
                <a:cubicBezTo>
                  <a:pt x="7039021" y="3013310"/>
                  <a:pt x="7039021" y="3016297"/>
                  <a:pt x="7033047" y="3016297"/>
                </a:cubicBezTo>
                <a:cubicBezTo>
                  <a:pt x="7027072" y="3016297"/>
                  <a:pt x="7024087" y="3013310"/>
                  <a:pt x="7024087" y="3007337"/>
                </a:cubicBezTo>
                <a:cubicBezTo>
                  <a:pt x="7024087" y="3001366"/>
                  <a:pt x="7021101" y="2998379"/>
                  <a:pt x="7015128" y="2998379"/>
                </a:cubicBezTo>
                <a:lnTo>
                  <a:pt x="7015128" y="2989420"/>
                </a:lnTo>
                <a:cubicBezTo>
                  <a:pt x="7027072" y="2989420"/>
                  <a:pt x="7039021" y="2986433"/>
                  <a:pt x="7050966" y="2980460"/>
                </a:cubicBezTo>
                <a:lnTo>
                  <a:pt x="7068884" y="2980460"/>
                </a:lnTo>
                <a:lnTo>
                  <a:pt x="7059924" y="2971501"/>
                </a:lnTo>
                <a:cubicBezTo>
                  <a:pt x="7047978" y="2959555"/>
                  <a:pt x="7036032" y="2953582"/>
                  <a:pt x="7024087" y="2953582"/>
                </a:cubicBezTo>
                <a:cubicBezTo>
                  <a:pt x="7012142" y="2953582"/>
                  <a:pt x="7007662" y="2950595"/>
                  <a:pt x="7010648" y="2944623"/>
                </a:cubicBezTo>
                <a:cubicBezTo>
                  <a:pt x="7013634" y="2938650"/>
                  <a:pt x="7012142" y="2932677"/>
                  <a:pt x="7006169" y="2926704"/>
                </a:cubicBezTo>
                <a:close/>
                <a:moveTo>
                  <a:pt x="7185355" y="2899827"/>
                </a:moveTo>
                <a:cubicBezTo>
                  <a:pt x="7185355" y="2905799"/>
                  <a:pt x="7183862" y="2908786"/>
                  <a:pt x="7180875" y="2908786"/>
                </a:cubicBezTo>
                <a:cubicBezTo>
                  <a:pt x="7177889" y="2908786"/>
                  <a:pt x="7177889" y="2907293"/>
                  <a:pt x="7180875" y="2904306"/>
                </a:cubicBezTo>
                <a:cubicBezTo>
                  <a:pt x="7183862" y="2901320"/>
                  <a:pt x="7185355" y="2899827"/>
                  <a:pt x="7185355" y="2899827"/>
                </a:cubicBezTo>
                <a:close/>
                <a:moveTo>
                  <a:pt x="413248" y="2894227"/>
                </a:moveTo>
                <a:cubicBezTo>
                  <a:pt x="413995" y="2893481"/>
                  <a:pt x="415114" y="2893854"/>
                  <a:pt x="416607" y="2895347"/>
                </a:cubicBezTo>
                <a:cubicBezTo>
                  <a:pt x="419593" y="2898334"/>
                  <a:pt x="421087" y="2899827"/>
                  <a:pt x="421087" y="2899827"/>
                </a:cubicBezTo>
                <a:cubicBezTo>
                  <a:pt x="415114" y="2911773"/>
                  <a:pt x="412127" y="2911773"/>
                  <a:pt x="412127" y="2899827"/>
                </a:cubicBezTo>
                <a:cubicBezTo>
                  <a:pt x="412127" y="2896841"/>
                  <a:pt x="412500" y="2894974"/>
                  <a:pt x="413248" y="2894227"/>
                </a:cubicBezTo>
                <a:close/>
                <a:moveTo>
                  <a:pt x="815296" y="2881908"/>
                </a:moveTo>
                <a:cubicBezTo>
                  <a:pt x="815296" y="2881908"/>
                  <a:pt x="821269" y="2881908"/>
                  <a:pt x="833215" y="2881908"/>
                </a:cubicBezTo>
                <a:cubicBezTo>
                  <a:pt x="833215" y="2881908"/>
                  <a:pt x="836201" y="2881908"/>
                  <a:pt x="842174" y="2881908"/>
                </a:cubicBezTo>
                <a:cubicBezTo>
                  <a:pt x="842174" y="2887881"/>
                  <a:pt x="839188" y="2890867"/>
                  <a:pt x="833215" y="2890867"/>
                </a:cubicBezTo>
                <a:cubicBezTo>
                  <a:pt x="827242" y="2890867"/>
                  <a:pt x="822762" y="2890867"/>
                  <a:pt x="819775" y="2890867"/>
                </a:cubicBezTo>
                <a:cubicBezTo>
                  <a:pt x="816789" y="2890867"/>
                  <a:pt x="815296" y="2887881"/>
                  <a:pt x="815296" y="2881908"/>
                </a:cubicBezTo>
                <a:close/>
                <a:moveTo>
                  <a:pt x="7077843" y="2877429"/>
                </a:moveTo>
                <a:cubicBezTo>
                  <a:pt x="7080830" y="2877429"/>
                  <a:pt x="7083816" y="2878922"/>
                  <a:pt x="7086802" y="2881908"/>
                </a:cubicBezTo>
                <a:lnTo>
                  <a:pt x="7095762" y="2890867"/>
                </a:lnTo>
                <a:cubicBezTo>
                  <a:pt x="7095762" y="2896840"/>
                  <a:pt x="7086802" y="2896840"/>
                  <a:pt x="7068884" y="2890867"/>
                </a:cubicBezTo>
                <a:lnTo>
                  <a:pt x="7068884" y="2881908"/>
                </a:lnTo>
                <a:cubicBezTo>
                  <a:pt x="7071870" y="2878922"/>
                  <a:pt x="7074858" y="2877429"/>
                  <a:pt x="7077843" y="2877429"/>
                </a:cubicBezTo>
                <a:close/>
                <a:moveTo>
                  <a:pt x="6997209" y="2828152"/>
                </a:moveTo>
                <a:cubicBezTo>
                  <a:pt x="6997209" y="2834125"/>
                  <a:pt x="6994224" y="2837112"/>
                  <a:pt x="6988250" y="2837112"/>
                </a:cubicBezTo>
                <a:cubicBezTo>
                  <a:pt x="6982278" y="2837112"/>
                  <a:pt x="6980784" y="2835619"/>
                  <a:pt x="6983770" y="2832632"/>
                </a:cubicBezTo>
                <a:cubicBezTo>
                  <a:pt x="6986756" y="2829645"/>
                  <a:pt x="6991236" y="2828152"/>
                  <a:pt x="6997209" y="2828152"/>
                </a:cubicBezTo>
                <a:close/>
                <a:moveTo>
                  <a:pt x="7095762" y="2819193"/>
                </a:moveTo>
                <a:cubicBezTo>
                  <a:pt x="7095762" y="2825166"/>
                  <a:pt x="7098748" y="2828152"/>
                  <a:pt x="7104722" y="2828152"/>
                </a:cubicBezTo>
                <a:lnTo>
                  <a:pt x="7104722" y="2837112"/>
                </a:lnTo>
                <a:cubicBezTo>
                  <a:pt x="7098748" y="2837112"/>
                  <a:pt x="7095762" y="2834125"/>
                  <a:pt x="7095762" y="2828152"/>
                </a:cubicBezTo>
                <a:close/>
                <a:moveTo>
                  <a:pt x="806336" y="2810234"/>
                </a:moveTo>
                <a:cubicBezTo>
                  <a:pt x="818282" y="2810234"/>
                  <a:pt x="815296" y="2816206"/>
                  <a:pt x="797377" y="2828152"/>
                </a:cubicBezTo>
                <a:lnTo>
                  <a:pt x="788419" y="2837112"/>
                </a:lnTo>
                <a:cubicBezTo>
                  <a:pt x="788419" y="2819193"/>
                  <a:pt x="794390" y="2810234"/>
                  <a:pt x="806336" y="2810234"/>
                </a:cubicBezTo>
                <a:close/>
                <a:moveTo>
                  <a:pt x="864012" y="2807995"/>
                </a:moveTo>
                <a:cubicBezTo>
                  <a:pt x="867372" y="2807995"/>
                  <a:pt x="869052" y="2814713"/>
                  <a:pt x="869052" y="2828152"/>
                </a:cubicBezTo>
                <a:cubicBezTo>
                  <a:pt x="869052" y="2846070"/>
                  <a:pt x="863079" y="2849057"/>
                  <a:pt x="851133" y="2837112"/>
                </a:cubicBezTo>
                <a:cubicBezTo>
                  <a:pt x="845160" y="2831139"/>
                  <a:pt x="845160" y="2828152"/>
                  <a:pt x="851133" y="2828152"/>
                </a:cubicBezTo>
                <a:cubicBezTo>
                  <a:pt x="851133" y="2828152"/>
                  <a:pt x="851133" y="2826659"/>
                  <a:pt x="851133" y="2823673"/>
                </a:cubicBezTo>
                <a:cubicBezTo>
                  <a:pt x="851133" y="2820686"/>
                  <a:pt x="848147" y="2819193"/>
                  <a:pt x="842174" y="2819193"/>
                </a:cubicBezTo>
                <a:lnTo>
                  <a:pt x="860093" y="2810234"/>
                </a:lnTo>
                <a:cubicBezTo>
                  <a:pt x="861586" y="2808740"/>
                  <a:pt x="862892" y="2807995"/>
                  <a:pt x="864012" y="2807995"/>
                </a:cubicBezTo>
                <a:close/>
                <a:moveTo>
                  <a:pt x="689866" y="2801274"/>
                </a:moveTo>
                <a:cubicBezTo>
                  <a:pt x="695839" y="2801274"/>
                  <a:pt x="698825" y="2804261"/>
                  <a:pt x="698825" y="2810234"/>
                </a:cubicBezTo>
                <a:lnTo>
                  <a:pt x="698825" y="2819193"/>
                </a:lnTo>
                <a:lnTo>
                  <a:pt x="680906" y="2819193"/>
                </a:lnTo>
                <a:close/>
                <a:moveTo>
                  <a:pt x="806336" y="2792315"/>
                </a:moveTo>
                <a:cubicBezTo>
                  <a:pt x="812309" y="2792315"/>
                  <a:pt x="815296" y="2792315"/>
                  <a:pt x="815296" y="2792315"/>
                </a:cubicBezTo>
                <a:cubicBezTo>
                  <a:pt x="815296" y="2804261"/>
                  <a:pt x="812309" y="2807247"/>
                  <a:pt x="806336" y="2801274"/>
                </a:cubicBezTo>
                <a:cubicBezTo>
                  <a:pt x="800363" y="2801274"/>
                  <a:pt x="797377" y="2799781"/>
                  <a:pt x="797377" y="2796794"/>
                </a:cubicBezTo>
                <a:cubicBezTo>
                  <a:pt x="797377" y="2793808"/>
                  <a:pt x="800363" y="2792315"/>
                  <a:pt x="806336" y="2792315"/>
                </a:cubicBezTo>
                <a:close/>
                <a:moveTo>
                  <a:pt x="627150" y="2774396"/>
                </a:moveTo>
                <a:cubicBezTo>
                  <a:pt x="633123" y="2774396"/>
                  <a:pt x="636109" y="2777383"/>
                  <a:pt x="636109" y="2783355"/>
                </a:cubicBezTo>
                <a:cubicBezTo>
                  <a:pt x="636109" y="2789329"/>
                  <a:pt x="633123" y="2792315"/>
                  <a:pt x="627150" y="2792315"/>
                </a:cubicBezTo>
                <a:lnTo>
                  <a:pt x="627150" y="2783355"/>
                </a:lnTo>
                <a:cubicBezTo>
                  <a:pt x="621178" y="2777383"/>
                  <a:pt x="621178" y="2774396"/>
                  <a:pt x="627150" y="2774396"/>
                </a:cubicBezTo>
                <a:close/>
                <a:moveTo>
                  <a:pt x="6988250" y="2765438"/>
                </a:moveTo>
                <a:cubicBezTo>
                  <a:pt x="6988250" y="2765438"/>
                  <a:pt x="6989744" y="2766930"/>
                  <a:pt x="6992730" y="2769916"/>
                </a:cubicBezTo>
                <a:cubicBezTo>
                  <a:pt x="6995716" y="2772903"/>
                  <a:pt x="6997209" y="2774396"/>
                  <a:pt x="6997209" y="2774396"/>
                </a:cubicBezTo>
                <a:cubicBezTo>
                  <a:pt x="6991236" y="2780369"/>
                  <a:pt x="6988250" y="2783355"/>
                  <a:pt x="6988250" y="2783355"/>
                </a:cubicBezTo>
                <a:cubicBezTo>
                  <a:pt x="6988250" y="2783355"/>
                  <a:pt x="6988250" y="2780369"/>
                  <a:pt x="6988250" y="2774396"/>
                </a:cubicBezTo>
                <a:cubicBezTo>
                  <a:pt x="6988250" y="2768423"/>
                  <a:pt x="6988250" y="2765438"/>
                  <a:pt x="6988250" y="2765438"/>
                </a:cubicBezTo>
                <a:close/>
                <a:moveTo>
                  <a:pt x="6710513" y="2765438"/>
                </a:moveTo>
                <a:cubicBezTo>
                  <a:pt x="6710513" y="2765438"/>
                  <a:pt x="6709018" y="2766930"/>
                  <a:pt x="6706033" y="2769916"/>
                </a:cubicBezTo>
                <a:cubicBezTo>
                  <a:pt x="6703047" y="2772903"/>
                  <a:pt x="6701553" y="2774396"/>
                  <a:pt x="6701553" y="2774396"/>
                </a:cubicBezTo>
                <a:lnTo>
                  <a:pt x="6701553" y="2783355"/>
                </a:lnTo>
                <a:cubicBezTo>
                  <a:pt x="6707527" y="2783355"/>
                  <a:pt x="6710513" y="2780369"/>
                  <a:pt x="6710513" y="2774396"/>
                </a:cubicBezTo>
                <a:close/>
                <a:moveTo>
                  <a:pt x="712265" y="2765438"/>
                </a:moveTo>
                <a:cubicBezTo>
                  <a:pt x="715250" y="2765438"/>
                  <a:pt x="715250" y="2768423"/>
                  <a:pt x="712265" y="2774396"/>
                </a:cubicBezTo>
                <a:cubicBezTo>
                  <a:pt x="709277" y="2780369"/>
                  <a:pt x="706290" y="2783355"/>
                  <a:pt x="703305" y="2783355"/>
                </a:cubicBezTo>
                <a:cubicBezTo>
                  <a:pt x="700319" y="2783355"/>
                  <a:pt x="700319" y="2780369"/>
                  <a:pt x="703305" y="2774396"/>
                </a:cubicBezTo>
                <a:cubicBezTo>
                  <a:pt x="706290" y="2768423"/>
                  <a:pt x="709277" y="2765438"/>
                  <a:pt x="712265" y="2765438"/>
                </a:cubicBezTo>
                <a:close/>
                <a:moveTo>
                  <a:pt x="7283908" y="2756478"/>
                </a:moveTo>
                <a:cubicBezTo>
                  <a:pt x="7283908" y="2756478"/>
                  <a:pt x="7282414" y="2757972"/>
                  <a:pt x="7279426" y="2760958"/>
                </a:cubicBezTo>
                <a:cubicBezTo>
                  <a:pt x="7276441" y="2763943"/>
                  <a:pt x="7274948" y="2765438"/>
                  <a:pt x="7274948" y="2765438"/>
                </a:cubicBezTo>
                <a:cubicBezTo>
                  <a:pt x="7274948" y="2765438"/>
                  <a:pt x="7274948" y="2763943"/>
                  <a:pt x="7274948" y="2760958"/>
                </a:cubicBezTo>
                <a:cubicBezTo>
                  <a:pt x="7274948" y="2757972"/>
                  <a:pt x="7277934" y="2756478"/>
                  <a:pt x="7283908" y="2756478"/>
                </a:cubicBezTo>
                <a:close/>
                <a:moveTo>
                  <a:pt x="6764268" y="2729600"/>
                </a:moveTo>
                <a:lnTo>
                  <a:pt x="6746350" y="2738559"/>
                </a:lnTo>
                <a:cubicBezTo>
                  <a:pt x="6752322" y="2744533"/>
                  <a:pt x="6759788" y="2746026"/>
                  <a:pt x="6768747" y="2743039"/>
                </a:cubicBezTo>
                <a:cubicBezTo>
                  <a:pt x="6777707" y="2740053"/>
                  <a:pt x="6782186" y="2738559"/>
                  <a:pt x="6782186" y="2738559"/>
                </a:cubicBezTo>
                <a:cubicBezTo>
                  <a:pt x="6782186" y="2732587"/>
                  <a:pt x="6779200" y="2729600"/>
                  <a:pt x="6773227" y="2729600"/>
                </a:cubicBezTo>
                <a:cubicBezTo>
                  <a:pt x="6767254" y="2729600"/>
                  <a:pt x="6764268" y="2729600"/>
                  <a:pt x="6764268" y="2729600"/>
                </a:cubicBezTo>
                <a:close/>
                <a:moveTo>
                  <a:pt x="6988250" y="2720640"/>
                </a:moveTo>
                <a:cubicBezTo>
                  <a:pt x="6994224" y="2720640"/>
                  <a:pt x="6997209" y="2723627"/>
                  <a:pt x="6997209" y="2729600"/>
                </a:cubicBezTo>
                <a:cubicBezTo>
                  <a:pt x="6997209" y="2735573"/>
                  <a:pt x="6994224" y="2738559"/>
                  <a:pt x="6988250" y="2738559"/>
                </a:cubicBezTo>
                <a:lnTo>
                  <a:pt x="6988250" y="2729600"/>
                </a:lnTo>
                <a:close/>
                <a:moveTo>
                  <a:pt x="779459" y="2720640"/>
                </a:moveTo>
                <a:lnTo>
                  <a:pt x="797377" y="2729600"/>
                </a:lnTo>
                <a:lnTo>
                  <a:pt x="779459" y="2729600"/>
                </a:lnTo>
                <a:cubicBezTo>
                  <a:pt x="779459" y="2723627"/>
                  <a:pt x="779459" y="2720640"/>
                  <a:pt x="779459" y="2720640"/>
                </a:cubicBezTo>
                <a:close/>
                <a:moveTo>
                  <a:pt x="743622" y="2720640"/>
                </a:moveTo>
                <a:lnTo>
                  <a:pt x="770500" y="2720640"/>
                </a:lnTo>
                <a:cubicBezTo>
                  <a:pt x="752581" y="2726614"/>
                  <a:pt x="743622" y="2726614"/>
                  <a:pt x="743622" y="2720640"/>
                </a:cubicBezTo>
                <a:close/>
                <a:moveTo>
                  <a:pt x="7006169" y="2711681"/>
                </a:moveTo>
                <a:lnTo>
                  <a:pt x="7015128" y="2711681"/>
                </a:lnTo>
                <a:cubicBezTo>
                  <a:pt x="7021101" y="2717654"/>
                  <a:pt x="7024087" y="2725120"/>
                  <a:pt x="7024087" y="2734080"/>
                </a:cubicBezTo>
                <a:cubicBezTo>
                  <a:pt x="7024087" y="2743039"/>
                  <a:pt x="7027072" y="2747519"/>
                  <a:pt x="7033047" y="2747519"/>
                </a:cubicBezTo>
                <a:cubicBezTo>
                  <a:pt x="7039021" y="2747519"/>
                  <a:pt x="7040512" y="2750505"/>
                  <a:pt x="7037526" y="2756478"/>
                </a:cubicBezTo>
                <a:cubicBezTo>
                  <a:pt x="7034540" y="2762450"/>
                  <a:pt x="7036032" y="2768423"/>
                  <a:pt x="7042007" y="2774396"/>
                </a:cubicBezTo>
                <a:lnTo>
                  <a:pt x="7042007" y="2783355"/>
                </a:lnTo>
                <a:lnTo>
                  <a:pt x="7050966" y="2792315"/>
                </a:lnTo>
                <a:lnTo>
                  <a:pt x="7068884" y="2810234"/>
                </a:lnTo>
                <a:lnTo>
                  <a:pt x="7050966" y="2819193"/>
                </a:lnTo>
                <a:lnTo>
                  <a:pt x="7042007" y="2837112"/>
                </a:lnTo>
                <a:lnTo>
                  <a:pt x="7042007" y="2846070"/>
                </a:lnTo>
                <a:cubicBezTo>
                  <a:pt x="7036032" y="2846070"/>
                  <a:pt x="7033047" y="2849057"/>
                  <a:pt x="7033047" y="2855030"/>
                </a:cubicBezTo>
                <a:cubicBezTo>
                  <a:pt x="7033047" y="2861002"/>
                  <a:pt x="7033047" y="2863989"/>
                  <a:pt x="7033047" y="2863989"/>
                </a:cubicBezTo>
                <a:lnTo>
                  <a:pt x="7033047" y="2872948"/>
                </a:lnTo>
                <a:lnTo>
                  <a:pt x="7042007" y="2881908"/>
                </a:lnTo>
                <a:cubicBezTo>
                  <a:pt x="7047978" y="2881908"/>
                  <a:pt x="7049472" y="2884894"/>
                  <a:pt x="7046486" y="2890867"/>
                </a:cubicBezTo>
                <a:cubicBezTo>
                  <a:pt x="7043500" y="2896840"/>
                  <a:pt x="7036032" y="2899827"/>
                  <a:pt x="7024087" y="2899827"/>
                </a:cubicBezTo>
                <a:cubicBezTo>
                  <a:pt x="7012142" y="2899827"/>
                  <a:pt x="7003184" y="2899827"/>
                  <a:pt x="6997209" y="2899827"/>
                </a:cubicBezTo>
                <a:lnTo>
                  <a:pt x="6979292" y="2881908"/>
                </a:lnTo>
                <a:cubicBezTo>
                  <a:pt x="6979292" y="2881908"/>
                  <a:pt x="6985264" y="2881908"/>
                  <a:pt x="6997209" y="2881908"/>
                </a:cubicBezTo>
                <a:lnTo>
                  <a:pt x="7015128" y="2890867"/>
                </a:lnTo>
                <a:lnTo>
                  <a:pt x="7015128" y="2863989"/>
                </a:lnTo>
                <a:cubicBezTo>
                  <a:pt x="7015128" y="2858016"/>
                  <a:pt x="7015128" y="2853537"/>
                  <a:pt x="7015128" y="2850550"/>
                </a:cubicBezTo>
                <a:cubicBezTo>
                  <a:pt x="7015128" y="2847563"/>
                  <a:pt x="7018115" y="2843085"/>
                  <a:pt x="7024087" y="2837112"/>
                </a:cubicBezTo>
                <a:cubicBezTo>
                  <a:pt x="7036032" y="2831139"/>
                  <a:pt x="7039021" y="2825166"/>
                  <a:pt x="7033047" y="2819193"/>
                </a:cubicBezTo>
                <a:lnTo>
                  <a:pt x="7006169" y="2810234"/>
                </a:lnTo>
                <a:lnTo>
                  <a:pt x="7015128" y="2801274"/>
                </a:lnTo>
                <a:lnTo>
                  <a:pt x="7033047" y="2792315"/>
                </a:lnTo>
                <a:lnTo>
                  <a:pt x="7033047" y="2774396"/>
                </a:lnTo>
                <a:cubicBezTo>
                  <a:pt x="7027072" y="2762450"/>
                  <a:pt x="7021101" y="2753492"/>
                  <a:pt x="7015128" y="2747519"/>
                </a:cubicBezTo>
                <a:cubicBezTo>
                  <a:pt x="7009155" y="2741546"/>
                  <a:pt x="7006169" y="2735573"/>
                  <a:pt x="7006169" y="2729600"/>
                </a:cubicBezTo>
                <a:cubicBezTo>
                  <a:pt x="7006169" y="2723627"/>
                  <a:pt x="7006169" y="2719147"/>
                  <a:pt x="7006169" y="2716161"/>
                </a:cubicBezTo>
                <a:cubicBezTo>
                  <a:pt x="7006169" y="2713175"/>
                  <a:pt x="7006169" y="2711681"/>
                  <a:pt x="7006169" y="2711681"/>
                </a:cubicBezTo>
                <a:close/>
                <a:moveTo>
                  <a:pt x="6620920" y="2711681"/>
                </a:moveTo>
                <a:lnTo>
                  <a:pt x="6620920" y="2720640"/>
                </a:lnTo>
                <a:cubicBezTo>
                  <a:pt x="6626893" y="2720640"/>
                  <a:pt x="6631373" y="2719147"/>
                  <a:pt x="6634359" y="2716161"/>
                </a:cubicBezTo>
                <a:cubicBezTo>
                  <a:pt x="6637344" y="2713175"/>
                  <a:pt x="6635852" y="2711681"/>
                  <a:pt x="6629879" y="2711681"/>
                </a:cubicBezTo>
                <a:cubicBezTo>
                  <a:pt x="6629879" y="2711681"/>
                  <a:pt x="6626893" y="2711681"/>
                  <a:pt x="6620920" y="2711681"/>
                </a:cubicBezTo>
                <a:close/>
                <a:moveTo>
                  <a:pt x="6880738" y="2693762"/>
                </a:moveTo>
                <a:cubicBezTo>
                  <a:pt x="6880738" y="2693762"/>
                  <a:pt x="6883724" y="2696749"/>
                  <a:pt x="6889698" y="2702722"/>
                </a:cubicBezTo>
                <a:lnTo>
                  <a:pt x="6880738" y="2702722"/>
                </a:lnTo>
                <a:close/>
                <a:moveTo>
                  <a:pt x="394208" y="2693762"/>
                </a:moveTo>
                <a:cubicBezTo>
                  <a:pt x="394208" y="2693762"/>
                  <a:pt x="394208" y="2696749"/>
                  <a:pt x="394208" y="2702722"/>
                </a:cubicBezTo>
                <a:cubicBezTo>
                  <a:pt x="394208" y="2702722"/>
                  <a:pt x="392715" y="2704215"/>
                  <a:pt x="389730" y="2707201"/>
                </a:cubicBezTo>
                <a:cubicBezTo>
                  <a:pt x="386742" y="2710188"/>
                  <a:pt x="385250" y="2711681"/>
                  <a:pt x="385250" y="2711681"/>
                </a:cubicBezTo>
                <a:cubicBezTo>
                  <a:pt x="385250" y="2711681"/>
                  <a:pt x="385250" y="2708695"/>
                  <a:pt x="385250" y="2702722"/>
                </a:cubicBezTo>
                <a:cubicBezTo>
                  <a:pt x="385250" y="2696749"/>
                  <a:pt x="388236" y="2693762"/>
                  <a:pt x="394208" y="2693762"/>
                </a:cubicBezTo>
                <a:close/>
                <a:moveTo>
                  <a:pt x="7057685" y="2689283"/>
                </a:moveTo>
                <a:cubicBezTo>
                  <a:pt x="7062164" y="2689283"/>
                  <a:pt x="7065898" y="2690776"/>
                  <a:pt x="7068884" y="2693762"/>
                </a:cubicBezTo>
                <a:cubicBezTo>
                  <a:pt x="7068884" y="2699736"/>
                  <a:pt x="7062910" y="2705708"/>
                  <a:pt x="7050966" y="2711681"/>
                </a:cubicBezTo>
                <a:cubicBezTo>
                  <a:pt x="7039021" y="2711681"/>
                  <a:pt x="7033047" y="2711681"/>
                  <a:pt x="7033047" y="2711681"/>
                </a:cubicBezTo>
                <a:cubicBezTo>
                  <a:pt x="7033047" y="2711681"/>
                  <a:pt x="7034540" y="2710188"/>
                  <a:pt x="7037526" y="2707201"/>
                </a:cubicBezTo>
                <a:cubicBezTo>
                  <a:pt x="7040512" y="2704215"/>
                  <a:pt x="7042007" y="2699736"/>
                  <a:pt x="7042007" y="2693762"/>
                </a:cubicBezTo>
                <a:cubicBezTo>
                  <a:pt x="7047978" y="2690776"/>
                  <a:pt x="7053204" y="2689283"/>
                  <a:pt x="7057685" y="2689283"/>
                </a:cubicBezTo>
                <a:close/>
                <a:moveTo>
                  <a:pt x="7033047" y="2657926"/>
                </a:moveTo>
                <a:lnTo>
                  <a:pt x="7042007" y="2666885"/>
                </a:lnTo>
                <a:lnTo>
                  <a:pt x="7024087" y="2666885"/>
                </a:lnTo>
                <a:close/>
                <a:moveTo>
                  <a:pt x="6970332" y="2657926"/>
                </a:moveTo>
                <a:cubicBezTo>
                  <a:pt x="6976306" y="2657926"/>
                  <a:pt x="6982278" y="2660912"/>
                  <a:pt x="6988250" y="2666885"/>
                </a:cubicBezTo>
                <a:lnTo>
                  <a:pt x="6970332" y="2666885"/>
                </a:lnTo>
                <a:cubicBezTo>
                  <a:pt x="6964358" y="2660912"/>
                  <a:pt x="6964358" y="2657926"/>
                  <a:pt x="6970332" y="2657926"/>
                </a:cubicBezTo>
                <a:close/>
                <a:moveTo>
                  <a:pt x="1030320" y="2657926"/>
                </a:moveTo>
                <a:lnTo>
                  <a:pt x="1030320" y="2666885"/>
                </a:lnTo>
                <a:lnTo>
                  <a:pt x="1039278" y="2657926"/>
                </a:lnTo>
                <a:close/>
                <a:moveTo>
                  <a:pt x="6741870" y="2648966"/>
                </a:moveTo>
                <a:cubicBezTo>
                  <a:pt x="6738884" y="2648966"/>
                  <a:pt x="6737390" y="2651953"/>
                  <a:pt x="6737390" y="2657926"/>
                </a:cubicBezTo>
                <a:cubicBezTo>
                  <a:pt x="6743364" y="2693762"/>
                  <a:pt x="6749335" y="2711681"/>
                  <a:pt x="6755308" y="2711681"/>
                </a:cubicBezTo>
                <a:cubicBezTo>
                  <a:pt x="6761282" y="2699736"/>
                  <a:pt x="6764268" y="2690776"/>
                  <a:pt x="6764268" y="2684803"/>
                </a:cubicBezTo>
                <a:cubicBezTo>
                  <a:pt x="6764268" y="2666885"/>
                  <a:pt x="6761282" y="2657926"/>
                  <a:pt x="6755308" y="2657926"/>
                </a:cubicBezTo>
                <a:cubicBezTo>
                  <a:pt x="6749335" y="2651953"/>
                  <a:pt x="6744855" y="2648966"/>
                  <a:pt x="6741870" y="2648966"/>
                </a:cubicBezTo>
                <a:close/>
                <a:moveTo>
                  <a:pt x="537558" y="2648966"/>
                </a:moveTo>
                <a:cubicBezTo>
                  <a:pt x="537558" y="2660912"/>
                  <a:pt x="540545" y="2663899"/>
                  <a:pt x="546517" y="2657926"/>
                </a:cubicBezTo>
                <a:cubicBezTo>
                  <a:pt x="546517" y="2657926"/>
                  <a:pt x="546517" y="2654940"/>
                  <a:pt x="546517" y="2648966"/>
                </a:cubicBezTo>
                <a:close/>
                <a:moveTo>
                  <a:pt x="6826984" y="2640007"/>
                </a:moveTo>
                <a:cubicBezTo>
                  <a:pt x="6844901" y="2640007"/>
                  <a:pt x="6853861" y="2648966"/>
                  <a:pt x="6853861" y="2666885"/>
                </a:cubicBezTo>
                <a:cubicBezTo>
                  <a:pt x="6853861" y="2666885"/>
                  <a:pt x="6853861" y="2668379"/>
                  <a:pt x="6853861" y="2671365"/>
                </a:cubicBezTo>
                <a:cubicBezTo>
                  <a:pt x="6853861" y="2674350"/>
                  <a:pt x="6852368" y="2674350"/>
                  <a:pt x="6849381" y="2671365"/>
                </a:cubicBezTo>
                <a:cubicBezTo>
                  <a:pt x="6846395" y="2668379"/>
                  <a:pt x="6843408" y="2668379"/>
                  <a:pt x="6840422" y="2671365"/>
                </a:cubicBezTo>
                <a:cubicBezTo>
                  <a:pt x="6837436" y="2674350"/>
                  <a:pt x="6832956" y="2675843"/>
                  <a:pt x="6826984" y="2675843"/>
                </a:cubicBezTo>
                <a:cubicBezTo>
                  <a:pt x="6826984" y="2681818"/>
                  <a:pt x="6823998" y="2678831"/>
                  <a:pt x="6818024" y="2666885"/>
                </a:cubicBezTo>
                <a:cubicBezTo>
                  <a:pt x="6806078" y="2648966"/>
                  <a:pt x="6809064" y="2640007"/>
                  <a:pt x="6826984" y="2640007"/>
                </a:cubicBezTo>
                <a:close/>
                <a:moveTo>
                  <a:pt x="6634359" y="2640007"/>
                </a:moveTo>
                <a:cubicBezTo>
                  <a:pt x="6628386" y="2640007"/>
                  <a:pt x="6620920" y="2642993"/>
                  <a:pt x="6611960" y="2648966"/>
                </a:cubicBezTo>
                <a:cubicBezTo>
                  <a:pt x="6605987" y="2654940"/>
                  <a:pt x="6600016" y="2660912"/>
                  <a:pt x="6594041" y="2666885"/>
                </a:cubicBezTo>
                <a:lnTo>
                  <a:pt x="6603001" y="2684803"/>
                </a:lnTo>
                <a:lnTo>
                  <a:pt x="6620920" y="2684803"/>
                </a:lnTo>
                <a:cubicBezTo>
                  <a:pt x="6620920" y="2684803"/>
                  <a:pt x="6625399" y="2678831"/>
                  <a:pt x="6634359" y="2666885"/>
                </a:cubicBezTo>
                <a:cubicBezTo>
                  <a:pt x="6643318" y="2654940"/>
                  <a:pt x="6647798" y="2648966"/>
                  <a:pt x="6647798" y="2648966"/>
                </a:cubicBezTo>
                <a:cubicBezTo>
                  <a:pt x="6644810" y="2642993"/>
                  <a:pt x="6640330" y="2640007"/>
                  <a:pt x="6634359" y="2640007"/>
                </a:cubicBezTo>
                <a:close/>
                <a:moveTo>
                  <a:pt x="680907" y="2635527"/>
                </a:moveTo>
                <a:cubicBezTo>
                  <a:pt x="683893" y="2635527"/>
                  <a:pt x="686880" y="2637021"/>
                  <a:pt x="689866" y="2640007"/>
                </a:cubicBezTo>
                <a:lnTo>
                  <a:pt x="689866" y="2648966"/>
                </a:lnTo>
                <a:lnTo>
                  <a:pt x="698825" y="2675843"/>
                </a:lnTo>
                <a:cubicBezTo>
                  <a:pt x="704797" y="2681818"/>
                  <a:pt x="701812" y="2686296"/>
                  <a:pt x="689866" y="2689283"/>
                </a:cubicBezTo>
                <a:cubicBezTo>
                  <a:pt x="677920" y="2692269"/>
                  <a:pt x="674934" y="2699736"/>
                  <a:pt x="680906" y="2711681"/>
                </a:cubicBezTo>
                <a:cubicBezTo>
                  <a:pt x="686880" y="2723627"/>
                  <a:pt x="683893" y="2729600"/>
                  <a:pt x="671947" y="2729600"/>
                </a:cubicBezTo>
                <a:cubicBezTo>
                  <a:pt x="665974" y="2729600"/>
                  <a:pt x="660001" y="2731094"/>
                  <a:pt x="654028" y="2734080"/>
                </a:cubicBezTo>
                <a:cubicBezTo>
                  <a:pt x="648055" y="2737066"/>
                  <a:pt x="645069" y="2738559"/>
                  <a:pt x="645069" y="2738559"/>
                </a:cubicBezTo>
                <a:lnTo>
                  <a:pt x="627150" y="2738559"/>
                </a:lnTo>
                <a:cubicBezTo>
                  <a:pt x="627150" y="2732587"/>
                  <a:pt x="630138" y="2728107"/>
                  <a:pt x="636109" y="2725120"/>
                </a:cubicBezTo>
                <a:cubicBezTo>
                  <a:pt x="642083" y="2722134"/>
                  <a:pt x="645069" y="2719147"/>
                  <a:pt x="645069" y="2716161"/>
                </a:cubicBezTo>
                <a:cubicBezTo>
                  <a:pt x="645069" y="2713175"/>
                  <a:pt x="642083" y="2710188"/>
                  <a:pt x="636109" y="2707201"/>
                </a:cubicBezTo>
                <a:cubicBezTo>
                  <a:pt x="630138" y="2704215"/>
                  <a:pt x="627150" y="2701229"/>
                  <a:pt x="627150" y="2698242"/>
                </a:cubicBezTo>
                <a:cubicBezTo>
                  <a:pt x="627150" y="2695256"/>
                  <a:pt x="627150" y="2690776"/>
                  <a:pt x="627150" y="2684803"/>
                </a:cubicBezTo>
                <a:cubicBezTo>
                  <a:pt x="627150" y="2678831"/>
                  <a:pt x="628643" y="2675843"/>
                  <a:pt x="631630" y="2675843"/>
                </a:cubicBezTo>
                <a:cubicBezTo>
                  <a:pt x="634616" y="2675843"/>
                  <a:pt x="639096" y="2675843"/>
                  <a:pt x="645069" y="2675843"/>
                </a:cubicBezTo>
                <a:lnTo>
                  <a:pt x="654028" y="2657926"/>
                </a:lnTo>
                <a:cubicBezTo>
                  <a:pt x="654028" y="2657926"/>
                  <a:pt x="655522" y="2654940"/>
                  <a:pt x="658508" y="2648966"/>
                </a:cubicBezTo>
                <a:cubicBezTo>
                  <a:pt x="661495" y="2642993"/>
                  <a:pt x="665974" y="2640007"/>
                  <a:pt x="671947" y="2640007"/>
                </a:cubicBezTo>
                <a:cubicBezTo>
                  <a:pt x="674934" y="2637021"/>
                  <a:pt x="677920" y="2635527"/>
                  <a:pt x="680907" y="2635527"/>
                </a:cubicBezTo>
                <a:close/>
                <a:moveTo>
                  <a:pt x="6943454" y="2631047"/>
                </a:moveTo>
                <a:cubicBezTo>
                  <a:pt x="6955400" y="2631047"/>
                  <a:pt x="6958386" y="2637021"/>
                  <a:pt x="6952414" y="2648966"/>
                </a:cubicBezTo>
                <a:cubicBezTo>
                  <a:pt x="6952414" y="2648966"/>
                  <a:pt x="6949428" y="2648966"/>
                  <a:pt x="6943454" y="2648966"/>
                </a:cubicBezTo>
                <a:cubicBezTo>
                  <a:pt x="6937480" y="2642993"/>
                  <a:pt x="6935988" y="2638514"/>
                  <a:pt x="6938975" y="2635527"/>
                </a:cubicBezTo>
                <a:cubicBezTo>
                  <a:pt x="6941961" y="2632541"/>
                  <a:pt x="6943454" y="2631047"/>
                  <a:pt x="6943454" y="2631047"/>
                </a:cubicBezTo>
                <a:close/>
                <a:moveTo>
                  <a:pt x="6746350" y="2604170"/>
                </a:moveTo>
                <a:cubicBezTo>
                  <a:pt x="6740376" y="2604170"/>
                  <a:pt x="6737390" y="2607157"/>
                  <a:pt x="6737390" y="2613130"/>
                </a:cubicBezTo>
                <a:lnTo>
                  <a:pt x="6737390" y="2622088"/>
                </a:lnTo>
                <a:lnTo>
                  <a:pt x="6746350" y="2613130"/>
                </a:lnTo>
                <a:close/>
                <a:moveTo>
                  <a:pt x="427807" y="2600811"/>
                </a:moveTo>
                <a:cubicBezTo>
                  <a:pt x="430792" y="2600064"/>
                  <a:pt x="433033" y="2601183"/>
                  <a:pt x="434526" y="2604170"/>
                </a:cubicBezTo>
                <a:cubicBezTo>
                  <a:pt x="437512" y="2610144"/>
                  <a:pt x="436019" y="2614623"/>
                  <a:pt x="430046" y="2617608"/>
                </a:cubicBezTo>
                <a:cubicBezTo>
                  <a:pt x="424073" y="2620595"/>
                  <a:pt x="422580" y="2625075"/>
                  <a:pt x="425567" y="2631047"/>
                </a:cubicBezTo>
                <a:cubicBezTo>
                  <a:pt x="428553" y="2637021"/>
                  <a:pt x="427060" y="2642993"/>
                  <a:pt x="421087" y="2648966"/>
                </a:cubicBezTo>
                <a:cubicBezTo>
                  <a:pt x="415114" y="2654940"/>
                  <a:pt x="409141" y="2654940"/>
                  <a:pt x="403168" y="2648966"/>
                </a:cubicBezTo>
                <a:cubicBezTo>
                  <a:pt x="409141" y="2642993"/>
                  <a:pt x="410634" y="2637021"/>
                  <a:pt x="407648" y="2631047"/>
                </a:cubicBezTo>
                <a:cubicBezTo>
                  <a:pt x="404661" y="2625075"/>
                  <a:pt x="407648" y="2617608"/>
                  <a:pt x="416607" y="2608649"/>
                </a:cubicBezTo>
                <a:cubicBezTo>
                  <a:pt x="421087" y="2604170"/>
                  <a:pt x="424819" y="2601557"/>
                  <a:pt x="427807" y="2600811"/>
                </a:cubicBezTo>
                <a:close/>
                <a:moveTo>
                  <a:pt x="867932" y="2598570"/>
                </a:moveTo>
                <a:cubicBezTo>
                  <a:pt x="868678" y="2599317"/>
                  <a:pt x="869052" y="2601183"/>
                  <a:pt x="869052" y="2604170"/>
                </a:cubicBezTo>
                <a:cubicBezTo>
                  <a:pt x="863079" y="2604170"/>
                  <a:pt x="861586" y="2602676"/>
                  <a:pt x="864572" y="2599689"/>
                </a:cubicBezTo>
                <a:cubicBezTo>
                  <a:pt x="866064" y="2598197"/>
                  <a:pt x="867185" y="2597824"/>
                  <a:pt x="867932" y="2598570"/>
                </a:cubicBezTo>
                <a:close/>
                <a:moveTo>
                  <a:pt x="6916576" y="2595211"/>
                </a:moveTo>
                <a:lnTo>
                  <a:pt x="6934494" y="2604170"/>
                </a:lnTo>
                <a:cubicBezTo>
                  <a:pt x="6934494" y="2610144"/>
                  <a:pt x="6928521" y="2613130"/>
                  <a:pt x="6916576" y="2613130"/>
                </a:cubicBezTo>
                <a:close/>
                <a:moveTo>
                  <a:pt x="761540" y="2586251"/>
                </a:moveTo>
                <a:cubicBezTo>
                  <a:pt x="761540" y="2592225"/>
                  <a:pt x="761540" y="2595211"/>
                  <a:pt x="761540" y="2595211"/>
                </a:cubicBezTo>
                <a:lnTo>
                  <a:pt x="743622" y="2613130"/>
                </a:lnTo>
                <a:lnTo>
                  <a:pt x="734662" y="2613130"/>
                </a:lnTo>
                <a:cubicBezTo>
                  <a:pt x="746608" y="2595211"/>
                  <a:pt x="755567" y="2586251"/>
                  <a:pt x="761540" y="2586251"/>
                </a:cubicBezTo>
                <a:close/>
                <a:moveTo>
                  <a:pt x="723463" y="2581493"/>
                </a:moveTo>
                <a:cubicBezTo>
                  <a:pt x="724957" y="2580932"/>
                  <a:pt x="725703" y="2581025"/>
                  <a:pt x="725703" y="2581772"/>
                </a:cubicBezTo>
                <a:cubicBezTo>
                  <a:pt x="725703" y="2584758"/>
                  <a:pt x="722716" y="2592225"/>
                  <a:pt x="716743" y="2604170"/>
                </a:cubicBezTo>
                <a:cubicBezTo>
                  <a:pt x="710770" y="2616115"/>
                  <a:pt x="707785" y="2622088"/>
                  <a:pt x="707785" y="2622088"/>
                </a:cubicBezTo>
                <a:lnTo>
                  <a:pt x="689866" y="2613130"/>
                </a:lnTo>
                <a:cubicBezTo>
                  <a:pt x="683893" y="2607157"/>
                  <a:pt x="683893" y="2604170"/>
                  <a:pt x="689866" y="2604170"/>
                </a:cubicBezTo>
                <a:cubicBezTo>
                  <a:pt x="707785" y="2590731"/>
                  <a:pt x="718984" y="2583172"/>
                  <a:pt x="723463" y="2581493"/>
                </a:cubicBezTo>
                <a:close/>
                <a:moveTo>
                  <a:pt x="1210625" y="2571692"/>
                </a:moveTo>
                <a:cubicBezTo>
                  <a:pt x="1209879" y="2572438"/>
                  <a:pt x="1209504" y="2574306"/>
                  <a:pt x="1209504" y="2577292"/>
                </a:cubicBezTo>
                <a:cubicBezTo>
                  <a:pt x="1209504" y="2583265"/>
                  <a:pt x="1206518" y="2586251"/>
                  <a:pt x="1200545" y="2586251"/>
                </a:cubicBezTo>
                <a:cubicBezTo>
                  <a:pt x="1194572" y="2586251"/>
                  <a:pt x="1191587" y="2587745"/>
                  <a:pt x="1191587" y="2590731"/>
                </a:cubicBezTo>
                <a:cubicBezTo>
                  <a:pt x="1191587" y="2593718"/>
                  <a:pt x="1191587" y="2595211"/>
                  <a:pt x="1191587" y="2595211"/>
                </a:cubicBezTo>
                <a:cubicBezTo>
                  <a:pt x="1191587" y="2613130"/>
                  <a:pt x="1197560" y="2613130"/>
                  <a:pt x="1209504" y="2595211"/>
                </a:cubicBezTo>
                <a:cubicBezTo>
                  <a:pt x="1215478" y="2583265"/>
                  <a:pt x="1216971" y="2575799"/>
                  <a:pt x="1213984" y="2572812"/>
                </a:cubicBezTo>
                <a:cubicBezTo>
                  <a:pt x="1212491" y="2571319"/>
                  <a:pt x="1211372" y="2570946"/>
                  <a:pt x="1210625" y="2571692"/>
                </a:cubicBezTo>
                <a:close/>
                <a:moveTo>
                  <a:pt x="6898658" y="2559373"/>
                </a:moveTo>
                <a:lnTo>
                  <a:pt x="6907616" y="2559373"/>
                </a:lnTo>
                <a:cubicBezTo>
                  <a:pt x="6907616" y="2565346"/>
                  <a:pt x="6904630" y="2568333"/>
                  <a:pt x="6898658" y="2568333"/>
                </a:cubicBezTo>
                <a:cubicBezTo>
                  <a:pt x="6898658" y="2568333"/>
                  <a:pt x="6898658" y="2565346"/>
                  <a:pt x="6898658" y="2559373"/>
                </a:cubicBezTo>
                <a:close/>
                <a:moveTo>
                  <a:pt x="1084075" y="2559373"/>
                </a:moveTo>
                <a:lnTo>
                  <a:pt x="1066156" y="2577292"/>
                </a:lnTo>
                <a:cubicBezTo>
                  <a:pt x="1048237" y="2595211"/>
                  <a:pt x="1045251" y="2607157"/>
                  <a:pt x="1057197" y="2613130"/>
                </a:cubicBezTo>
                <a:cubicBezTo>
                  <a:pt x="1057197" y="2613130"/>
                  <a:pt x="1054210" y="2616115"/>
                  <a:pt x="1048237" y="2622088"/>
                </a:cubicBezTo>
                <a:cubicBezTo>
                  <a:pt x="1042264" y="2622088"/>
                  <a:pt x="1040771" y="2625075"/>
                  <a:pt x="1043758" y="2631047"/>
                </a:cubicBezTo>
                <a:cubicBezTo>
                  <a:pt x="1046744" y="2637021"/>
                  <a:pt x="1051224" y="2637021"/>
                  <a:pt x="1057197" y="2631047"/>
                </a:cubicBezTo>
                <a:cubicBezTo>
                  <a:pt x="1063170" y="2625075"/>
                  <a:pt x="1069142" y="2625075"/>
                  <a:pt x="1075115" y="2631047"/>
                </a:cubicBezTo>
                <a:lnTo>
                  <a:pt x="1084075" y="2622088"/>
                </a:lnTo>
                <a:cubicBezTo>
                  <a:pt x="1078102" y="2616115"/>
                  <a:pt x="1081089" y="2610144"/>
                  <a:pt x="1093034" y="2604170"/>
                </a:cubicBezTo>
                <a:cubicBezTo>
                  <a:pt x="1093034" y="2598197"/>
                  <a:pt x="1093034" y="2593718"/>
                  <a:pt x="1093034" y="2590731"/>
                </a:cubicBezTo>
                <a:cubicBezTo>
                  <a:pt x="1093034" y="2587745"/>
                  <a:pt x="1093034" y="2583265"/>
                  <a:pt x="1093034" y="2577292"/>
                </a:cubicBezTo>
                <a:close/>
                <a:moveTo>
                  <a:pt x="6791146" y="2550414"/>
                </a:moveTo>
                <a:lnTo>
                  <a:pt x="6791146" y="2559373"/>
                </a:lnTo>
                <a:cubicBezTo>
                  <a:pt x="6791146" y="2565346"/>
                  <a:pt x="6791146" y="2568333"/>
                  <a:pt x="6791146" y="2568333"/>
                </a:cubicBezTo>
                <a:cubicBezTo>
                  <a:pt x="6791146" y="2568333"/>
                  <a:pt x="6789653" y="2568333"/>
                  <a:pt x="6786667" y="2568333"/>
                </a:cubicBezTo>
                <a:cubicBezTo>
                  <a:pt x="6783681" y="2568333"/>
                  <a:pt x="6782186" y="2565346"/>
                  <a:pt x="6782186" y="2559373"/>
                </a:cubicBezTo>
                <a:close/>
                <a:moveTo>
                  <a:pt x="895929" y="2550414"/>
                </a:moveTo>
                <a:lnTo>
                  <a:pt x="922808" y="2559373"/>
                </a:lnTo>
                <a:cubicBezTo>
                  <a:pt x="922808" y="2565346"/>
                  <a:pt x="919821" y="2566840"/>
                  <a:pt x="913848" y="2563853"/>
                </a:cubicBezTo>
                <a:cubicBezTo>
                  <a:pt x="907875" y="2560867"/>
                  <a:pt x="901902" y="2562360"/>
                  <a:pt x="895929" y="2568333"/>
                </a:cubicBezTo>
                <a:cubicBezTo>
                  <a:pt x="883984" y="2580279"/>
                  <a:pt x="878010" y="2577292"/>
                  <a:pt x="878010" y="2559373"/>
                </a:cubicBezTo>
                <a:cubicBezTo>
                  <a:pt x="878010" y="2553400"/>
                  <a:pt x="883984" y="2550414"/>
                  <a:pt x="895929" y="2550414"/>
                </a:cubicBezTo>
                <a:close/>
                <a:moveTo>
                  <a:pt x="474842" y="2550414"/>
                </a:moveTo>
                <a:cubicBezTo>
                  <a:pt x="480815" y="2550414"/>
                  <a:pt x="486788" y="2551907"/>
                  <a:pt x="492761" y="2554893"/>
                </a:cubicBezTo>
                <a:cubicBezTo>
                  <a:pt x="498734" y="2557880"/>
                  <a:pt x="506200" y="2559373"/>
                  <a:pt x="515160" y="2559373"/>
                </a:cubicBezTo>
                <a:cubicBezTo>
                  <a:pt x="524119" y="2559373"/>
                  <a:pt x="524119" y="2566840"/>
                  <a:pt x="515160" y="2581772"/>
                </a:cubicBezTo>
                <a:cubicBezTo>
                  <a:pt x="506200" y="2596704"/>
                  <a:pt x="498734" y="2607157"/>
                  <a:pt x="492761" y="2613130"/>
                </a:cubicBezTo>
                <a:lnTo>
                  <a:pt x="483802" y="2622088"/>
                </a:lnTo>
                <a:cubicBezTo>
                  <a:pt x="483802" y="2622088"/>
                  <a:pt x="483802" y="2619102"/>
                  <a:pt x="483802" y="2613130"/>
                </a:cubicBezTo>
                <a:cubicBezTo>
                  <a:pt x="489775" y="2601183"/>
                  <a:pt x="492761" y="2590731"/>
                  <a:pt x="492761" y="2581772"/>
                </a:cubicBezTo>
                <a:cubicBezTo>
                  <a:pt x="492761" y="2572812"/>
                  <a:pt x="489775" y="2568333"/>
                  <a:pt x="483802" y="2568333"/>
                </a:cubicBezTo>
                <a:cubicBezTo>
                  <a:pt x="477829" y="2562360"/>
                  <a:pt x="474842" y="2559373"/>
                  <a:pt x="474842" y="2559373"/>
                </a:cubicBezTo>
                <a:cubicBezTo>
                  <a:pt x="474842" y="2559373"/>
                  <a:pt x="474842" y="2556387"/>
                  <a:pt x="474842" y="2550414"/>
                </a:cubicBezTo>
                <a:close/>
                <a:moveTo>
                  <a:pt x="1039278" y="2532496"/>
                </a:moveTo>
                <a:cubicBezTo>
                  <a:pt x="1033306" y="2532496"/>
                  <a:pt x="1027333" y="2535483"/>
                  <a:pt x="1021360" y="2541454"/>
                </a:cubicBezTo>
                <a:cubicBezTo>
                  <a:pt x="1009414" y="2541454"/>
                  <a:pt x="1000455" y="2541454"/>
                  <a:pt x="994482" y="2541454"/>
                </a:cubicBezTo>
                <a:close/>
                <a:moveTo>
                  <a:pt x="7005050" y="2526896"/>
                </a:moveTo>
                <a:cubicBezTo>
                  <a:pt x="7005796" y="2527642"/>
                  <a:pt x="7006169" y="2529509"/>
                  <a:pt x="7006169" y="2532496"/>
                </a:cubicBezTo>
                <a:cubicBezTo>
                  <a:pt x="7012142" y="2532496"/>
                  <a:pt x="7015128" y="2533989"/>
                  <a:pt x="7015128" y="2536975"/>
                </a:cubicBezTo>
                <a:cubicBezTo>
                  <a:pt x="7015128" y="2539961"/>
                  <a:pt x="7015128" y="2542948"/>
                  <a:pt x="7015128" y="2545934"/>
                </a:cubicBezTo>
                <a:cubicBezTo>
                  <a:pt x="7015128" y="2548921"/>
                  <a:pt x="7015128" y="2551907"/>
                  <a:pt x="7015128" y="2554893"/>
                </a:cubicBezTo>
                <a:cubicBezTo>
                  <a:pt x="7015128" y="2557880"/>
                  <a:pt x="7018115" y="2559373"/>
                  <a:pt x="7024087" y="2559373"/>
                </a:cubicBezTo>
                <a:lnTo>
                  <a:pt x="7015128" y="2586251"/>
                </a:lnTo>
                <a:lnTo>
                  <a:pt x="6997209" y="2577292"/>
                </a:lnTo>
                <a:cubicBezTo>
                  <a:pt x="6991236" y="2565346"/>
                  <a:pt x="6989744" y="2559373"/>
                  <a:pt x="6992730" y="2559373"/>
                </a:cubicBezTo>
                <a:cubicBezTo>
                  <a:pt x="6995716" y="2559373"/>
                  <a:pt x="6997209" y="2556387"/>
                  <a:pt x="6997209" y="2550414"/>
                </a:cubicBezTo>
                <a:cubicBezTo>
                  <a:pt x="6997209" y="2538468"/>
                  <a:pt x="6998704" y="2531002"/>
                  <a:pt x="7001689" y="2528015"/>
                </a:cubicBezTo>
                <a:cubicBezTo>
                  <a:pt x="7003182" y="2526523"/>
                  <a:pt x="7004303" y="2526149"/>
                  <a:pt x="7005050" y="2526896"/>
                </a:cubicBezTo>
                <a:close/>
                <a:moveTo>
                  <a:pt x="6550366" y="2517937"/>
                </a:moveTo>
                <a:cubicBezTo>
                  <a:pt x="6546632" y="2518683"/>
                  <a:pt x="6543273" y="2520549"/>
                  <a:pt x="6540286" y="2523536"/>
                </a:cubicBezTo>
                <a:lnTo>
                  <a:pt x="6531327" y="2532496"/>
                </a:lnTo>
                <a:cubicBezTo>
                  <a:pt x="6543272" y="2538468"/>
                  <a:pt x="6547752" y="2544441"/>
                  <a:pt x="6544766" y="2550414"/>
                </a:cubicBezTo>
                <a:cubicBezTo>
                  <a:pt x="6541780" y="2556387"/>
                  <a:pt x="6543272" y="2560867"/>
                  <a:pt x="6549244" y="2563853"/>
                </a:cubicBezTo>
                <a:cubicBezTo>
                  <a:pt x="6555219" y="2566840"/>
                  <a:pt x="6561190" y="2574306"/>
                  <a:pt x="6567164" y="2586251"/>
                </a:cubicBezTo>
                <a:lnTo>
                  <a:pt x="6576124" y="2595211"/>
                </a:lnTo>
                <a:cubicBezTo>
                  <a:pt x="6576124" y="2589238"/>
                  <a:pt x="6577616" y="2586251"/>
                  <a:pt x="6580602" y="2586251"/>
                </a:cubicBezTo>
                <a:cubicBezTo>
                  <a:pt x="6583588" y="2586251"/>
                  <a:pt x="6588068" y="2589238"/>
                  <a:pt x="6594041" y="2595211"/>
                </a:cubicBezTo>
                <a:cubicBezTo>
                  <a:pt x="6600016" y="2601183"/>
                  <a:pt x="6601507" y="2605663"/>
                  <a:pt x="6598521" y="2608649"/>
                </a:cubicBezTo>
                <a:cubicBezTo>
                  <a:pt x="6595536" y="2611636"/>
                  <a:pt x="6591056" y="2613130"/>
                  <a:pt x="6585082" y="2613130"/>
                </a:cubicBezTo>
                <a:cubicBezTo>
                  <a:pt x="6579110" y="2619102"/>
                  <a:pt x="6576124" y="2626568"/>
                  <a:pt x="6576124" y="2635527"/>
                </a:cubicBezTo>
                <a:cubicBezTo>
                  <a:pt x="6576124" y="2644487"/>
                  <a:pt x="6582096" y="2648966"/>
                  <a:pt x="6594041" y="2648966"/>
                </a:cubicBezTo>
                <a:cubicBezTo>
                  <a:pt x="6600016" y="2648966"/>
                  <a:pt x="6603001" y="2648966"/>
                  <a:pt x="6603001" y="2648966"/>
                </a:cubicBezTo>
                <a:cubicBezTo>
                  <a:pt x="6603001" y="2648966"/>
                  <a:pt x="6603001" y="2647473"/>
                  <a:pt x="6603001" y="2644487"/>
                </a:cubicBezTo>
                <a:cubicBezTo>
                  <a:pt x="6603001" y="2641500"/>
                  <a:pt x="6600016" y="2640007"/>
                  <a:pt x="6594041" y="2640007"/>
                </a:cubicBezTo>
                <a:cubicBezTo>
                  <a:pt x="6588068" y="2634034"/>
                  <a:pt x="6586576" y="2631047"/>
                  <a:pt x="6589562" y="2631047"/>
                </a:cubicBezTo>
                <a:cubicBezTo>
                  <a:pt x="6592548" y="2631047"/>
                  <a:pt x="6600016" y="2631047"/>
                  <a:pt x="6611960" y="2631047"/>
                </a:cubicBezTo>
                <a:cubicBezTo>
                  <a:pt x="6635852" y="2631047"/>
                  <a:pt x="6647798" y="2628061"/>
                  <a:pt x="6647798" y="2622088"/>
                </a:cubicBezTo>
                <a:cubicBezTo>
                  <a:pt x="6647798" y="2616115"/>
                  <a:pt x="6643318" y="2611636"/>
                  <a:pt x="6634359" y="2608649"/>
                </a:cubicBezTo>
                <a:cubicBezTo>
                  <a:pt x="6625399" y="2605663"/>
                  <a:pt x="6623906" y="2601183"/>
                  <a:pt x="6629879" y="2595211"/>
                </a:cubicBezTo>
                <a:cubicBezTo>
                  <a:pt x="6635852" y="2589238"/>
                  <a:pt x="6635852" y="2583265"/>
                  <a:pt x="6629879" y="2577292"/>
                </a:cubicBezTo>
                <a:cubicBezTo>
                  <a:pt x="6629879" y="2577292"/>
                  <a:pt x="6628384" y="2575799"/>
                  <a:pt x="6625399" y="2572812"/>
                </a:cubicBezTo>
                <a:cubicBezTo>
                  <a:pt x="6622413" y="2569826"/>
                  <a:pt x="6620920" y="2565346"/>
                  <a:pt x="6620920" y="2559373"/>
                </a:cubicBezTo>
                <a:cubicBezTo>
                  <a:pt x="6620920" y="2553400"/>
                  <a:pt x="6616440" y="2550414"/>
                  <a:pt x="6607480" y="2550414"/>
                </a:cubicBezTo>
                <a:cubicBezTo>
                  <a:pt x="6598521" y="2550414"/>
                  <a:pt x="6597027" y="2547428"/>
                  <a:pt x="6603001" y="2541454"/>
                </a:cubicBezTo>
                <a:cubicBezTo>
                  <a:pt x="6603001" y="2535483"/>
                  <a:pt x="6603001" y="2531002"/>
                  <a:pt x="6603001" y="2528015"/>
                </a:cubicBezTo>
                <a:cubicBezTo>
                  <a:pt x="6603001" y="2525030"/>
                  <a:pt x="6603001" y="2523536"/>
                  <a:pt x="6603001" y="2523536"/>
                </a:cubicBezTo>
                <a:cubicBezTo>
                  <a:pt x="6597027" y="2517564"/>
                  <a:pt x="6591056" y="2519057"/>
                  <a:pt x="6585082" y="2528015"/>
                </a:cubicBezTo>
                <a:cubicBezTo>
                  <a:pt x="6579110" y="2536975"/>
                  <a:pt x="6576124" y="2538468"/>
                  <a:pt x="6576124" y="2532496"/>
                </a:cubicBezTo>
                <a:cubicBezTo>
                  <a:pt x="6576124" y="2526523"/>
                  <a:pt x="6571644" y="2522042"/>
                  <a:pt x="6562684" y="2519057"/>
                </a:cubicBezTo>
                <a:cubicBezTo>
                  <a:pt x="6558204" y="2517564"/>
                  <a:pt x="6554098" y="2517190"/>
                  <a:pt x="6550366" y="2517937"/>
                </a:cubicBezTo>
                <a:close/>
                <a:moveTo>
                  <a:pt x="1084075" y="2514576"/>
                </a:moveTo>
                <a:lnTo>
                  <a:pt x="1084075" y="2532496"/>
                </a:lnTo>
                <a:lnTo>
                  <a:pt x="1084075" y="2541454"/>
                </a:lnTo>
                <a:cubicBezTo>
                  <a:pt x="1078102" y="2547428"/>
                  <a:pt x="1075115" y="2550414"/>
                  <a:pt x="1075115" y="2550414"/>
                </a:cubicBezTo>
                <a:cubicBezTo>
                  <a:pt x="1075115" y="2550414"/>
                  <a:pt x="1078102" y="2550414"/>
                  <a:pt x="1084075" y="2550414"/>
                </a:cubicBezTo>
                <a:cubicBezTo>
                  <a:pt x="1090048" y="2550414"/>
                  <a:pt x="1093034" y="2547428"/>
                  <a:pt x="1093034" y="2541454"/>
                </a:cubicBezTo>
                <a:cubicBezTo>
                  <a:pt x="1093034" y="2541454"/>
                  <a:pt x="1096021" y="2538468"/>
                  <a:pt x="1101994" y="2532496"/>
                </a:cubicBezTo>
                <a:close/>
                <a:moveTo>
                  <a:pt x="7068884" y="2505618"/>
                </a:moveTo>
                <a:cubicBezTo>
                  <a:pt x="7074858" y="2505618"/>
                  <a:pt x="7077843" y="2507111"/>
                  <a:pt x="7077843" y="2510096"/>
                </a:cubicBezTo>
                <a:cubicBezTo>
                  <a:pt x="7077843" y="2513084"/>
                  <a:pt x="7077843" y="2514576"/>
                  <a:pt x="7077843" y="2514576"/>
                </a:cubicBezTo>
                <a:lnTo>
                  <a:pt x="7068884" y="2523536"/>
                </a:lnTo>
                <a:cubicBezTo>
                  <a:pt x="7068884" y="2523536"/>
                  <a:pt x="7068884" y="2520549"/>
                  <a:pt x="7068884" y="2514576"/>
                </a:cubicBezTo>
                <a:cubicBezTo>
                  <a:pt x="7068884" y="2508604"/>
                  <a:pt x="7068884" y="2505618"/>
                  <a:pt x="7068884" y="2505618"/>
                </a:cubicBezTo>
                <a:close/>
                <a:moveTo>
                  <a:pt x="6692594" y="2505618"/>
                </a:moveTo>
                <a:cubicBezTo>
                  <a:pt x="6686621" y="2505618"/>
                  <a:pt x="6683634" y="2507111"/>
                  <a:pt x="6683634" y="2510096"/>
                </a:cubicBezTo>
                <a:cubicBezTo>
                  <a:pt x="6683634" y="2513084"/>
                  <a:pt x="6683634" y="2514576"/>
                  <a:pt x="6683634" y="2514576"/>
                </a:cubicBezTo>
                <a:lnTo>
                  <a:pt x="6665716" y="2523536"/>
                </a:lnTo>
                <a:cubicBezTo>
                  <a:pt x="6659742" y="2523536"/>
                  <a:pt x="6656756" y="2526523"/>
                  <a:pt x="6656756" y="2532496"/>
                </a:cubicBezTo>
                <a:cubicBezTo>
                  <a:pt x="6656756" y="2538468"/>
                  <a:pt x="6658250" y="2541454"/>
                  <a:pt x="6661236" y="2541454"/>
                </a:cubicBezTo>
                <a:cubicBezTo>
                  <a:pt x="6664222" y="2541454"/>
                  <a:pt x="6665716" y="2550414"/>
                  <a:pt x="6665716" y="2568333"/>
                </a:cubicBezTo>
                <a:cubicBezTo>
                  <a:pt x="6665716" y="2580279"/>
                  <a:pt x="6667210" y="2587745"/>
                  <a:pt x="6670195" y="2590731"/>
                </a:cubicBezTo>
                <a:cubicBezTo>
                  <a:pt x="6673181" y="2593718"/>
                  <a:pt x="6677661" y="2592225"/>
                  <a:pt x="6683634" y="2586251"/>
                </a:cubicBezTo>
                <a:cubicBezTo>
                  <a:pt x="6695580" y="2586251"/>
                  <a:pt x="6701553" y="2580279"/>
                  <a:pt x="6701553" y="2568333"/>
                </a:cubicBezTo>
                <a:lnTo>
                  <a:pt x="6701553" y="2550414"/>
                </a:lnTo>
                <a:cubicBezTo>
                  <a:pt x="6707527" y="2544441"/>
                  <a:pt x="6707527" y="2539961"/>
                  <a:pt x="6701553" y="2536975"/>
                </a:cubicBezTo>
                <a:cubicBezTo>
                  <a:pt x="6695580" y="2533989"/>
                  <a:pt x="6692594" y="2529509"/>
                  <a:pt x="6692594" y="2523536"/>
                </a:cubicBezTo>
                <a:close/>
                <a:moveTo>
                  <a:pt x="6665716" y="2505618"/>
                </a:moveTo>
                <a:cubicBezTo>
                  <a:pt x="6659742" y="2505618"/>
                  <a:pt x="6656756" y="2507111"/>
                  <a:pt x="6656756" y="2510096"/>
                </a:cubicBezTo>
                <a:cubicBezTo>
                  <a:pt x="6656756" y="2513084"/>
                  <a:pt x="6659742" y="2514576"/>
                  <a:pt x="6665716" y="2514576"/>
                </a:cubicBezTo>
                <a:cubicBezTo>
                  <a:pt x="6671690" y="2514576"/>
                  <a:pt x="6674675" y="2514576"/>
                  <a:pt x="6674675" y="2514576"/>
                </a:cubicBezTo>
                <a:cubicBezTo>
                  <a:pt x="6674675" y="2514576"/>
                  <a:pt x="6674675" y="2511591"/>
                  <a:pt x="6674675" y="2505618"/>
                </a:cubicBezTo>
                <a:cubicBezTo>
                  <a:pt x="6668702" y="2505618"/>
                  <a:pt x="6665716" y="2505618"/>
                  <a:pt x="6665716" y="2505618"/>
                </a:cubicBezTo>
                <a:close/>
                <a:moveTo>
                  <a:pt x="770500" y="2505618"/>
                </a:moveTo>
                <a:cubicBezTo>
                  <a:pt x="776473" y="2505618"/>
                  <a:pt x="782444" y="2508604"/>
                  <a:pt x="788419" y="2514576"/>
                </a:cubicBezTo>
                <a:lnTo>
                  <a:pt x="779459" y="2514576"/>
                </a:lnTo>
                <a:close/>
                <a:moveTo>
                  <a:pt x="7194315" y="2487699"/>
                </a:moveTo>
                <a:lnTo>
                  <a:pt x="7203272" y="2496658"/>
                </a:lnTo>
                <a:cubicBezTo>
                  <a:pt x="7203272" y="2502632"/>
                  <a:pt x="7200286" y="2502632"/>
                  <a:pt x="7194315" y="2496658"/>
                </a:cubicBezTo>
                <a:close/>
                <a:moveTo>
                  <a:pt x="6997209" y="2487699"/>
                </a:moveTo>
                <a:cubicBezTo>
                  <a:pt x="7003184" y="2487699"/>
                  <a:pt x="7007662" y="2487699"/>
                  <a:pt x="7010648" y="2487699"/>
                </a:cubicBezTo>
                <a:cubicBezTo>
                  <a:pt x="7013634" y="2487699"/>
                  <a:pt x="7015128" y="2489193"/>
                  <a:pt x="7015128" y="2492179"/>
                </a:cubicBezTo>
                <a:cubicBezTo>
                  <a:pt x="7015128" y="2495165"/>
                  <a:pt x="7015128" y="2496658"/>
                  <a:pt x="7015128" y="2496658"/>
                </a:cubicBezTo>
                <a:cubicBezTo>
                  <a:pt x="7015128" y="2496658"/>
                  <a:pt x="7012142" y="2496658"/>
                  <a:pt x="7006169" y="2496658"/>
                </a:cubicBezTo>
                <a:lnTo>
                  <a:pt x="6997209" y="2505618"/>
                </a:lnTo>
                <a:cubicBezTo>
                  <a:pt x="6997209" y="2505618"/>
                  <a:pt x="6995716" y="2505618"/>
                  <a:pt x="6992730" y="2505618"/>
                </a:cubicBezTo>
                <a:cubicBezTo>
                  <a:pt x="6989744" y="2505618"/>
                  <a:pt x="6985264" y="2505618"/>
                  <a:pt x="6979292" y="2505618"/>
                </a:cubicBezTo>
                <a:close/>
                <a:moveTo>
                  <a:pt x="1128871" y="2487699"/>
                </a:moveTo>
                <a:cubicBezTo>
                  <a:pt x="1116925" y="2499645"/>
                  <a:pt x="1119913" y="2505618"/>
                  <a:pt x="1137830" y="2505618"/>
                </a:cubicBezTo>
                <a:cubicBezTo>
                  <a:pt x="1143803" y="2505618"/>
                  <a:pt x="1148283" y="2505618"/>
                  <a:pt x="1151269" y="2505618"/>
                </a:cubicBezTo>
                <a:cubicBezTo>
                  <a:pt x="1154256" y="2505618"/>
                  <a:pt x="1155749" y="2502632"/>
                  <a:pt x="1155749" y="2496658"/>
                </a:cubicBezTo>
                <a:close/>
                <a:moveTo>
                  <a:pt x="492761" y="2487699"/>
                </a:moveTo>
                <a:cubicBezTo>
                  <a:pt x="492761" y="2493672"/>
                  <a:pt x="495748" y="2493672"/>
                  <a:pt x="501720" y="2487699"/>
                </a:cubicBezTo>
                <a:lnTo>
                  <a:pt x="501720" y="2496658"/>
                </a:lnTo>
                <a:lnTo>
                  <a:pt x="474842" y="2514576"/>
                </a:lnTo>
                <a:cubicBezTo>
                  <a:pt x="462897" y="2520549"/>
                  <a:pt x="456923" y="2532496"/>
                  <a:pt x="456923" y="2550414"/>
                </a:cubicBezTo>
                <a:cubicBezTo>
                  <a:pt x="462897" y="2556387"/>
                  <a:pt x="464389" y="2560867"/>
                  <a:pt x="461403" y="2563853"/>
                </a:cubicBezTo>
                <a:cubicBezTo>
                  <a:pt x="458418" y="2566840"/>
                  <a:pt x="453938" y="2571319"/>
                  <a:pt x="447965" y="2577292"/>
                </a:cubicBezTo>
                <a:cubicBezTo>
                  <a:pt x="441992" y="2583265"/>
                  <a:pt x="436019" y="2586251"/>
                  <a:pt x="430046" y="2586251"/>
                </a:cubicBezTo>
                <a:lnTo>
                  <a:pt x="430046" y="2577292"/>
                </a:lnTo>
                <a:cubicBezTo>
                  <a:pt x="441992" y="2571319"/>
                  <a:pt x="444979" y="2565346"/>
                  <a:pt x="439005" y="2559373"/>
                </a:cubicBezTo>
                <a:lnTo>
                  <a:pt x="447965" y="2550414"/>
                </a:lnTo>
                <a:lnTo>
                  <a:pt x="456923" y="2532496"/>
                </a:lnTo>
                <a:cubicBezTo>
                  <a:pt x="456923" y="2532496"/>
                  <a:pt x="456923" y="2529509"/>
                  <a:pt x="456923" y="2523536"/>
                </a:cubicBezTo>
                <a:cubicBezTo>
                  <a:pt x="456923" y="2517564"/>
                  <a:pt x="456923" y="2514576"/>
                  <a:pt x="456923" y="2514576"/>
                </a:cubicBezTo>
                <a:cubicBezTo>
                  <a:pt x="462897" y="2514576"/>
                  <a:pt x="465883" y="2511591"/>
                  <a:pt x="465883" y="2505618"/>
                </a:cubicBezTo>
                <a:close/>
                <a:moveTo>
                  <a:pt x="6961372" y="2478740"/>
                </a:moveTo>
                <a:cubicBezTo>
                  <a:pt x="6967346" y="2478740"/>
                  <a:pt x="6970332" y="2478740"/>
                  <a:pt x="6970332" y="2478740"/>
                </a:cubicBezTo>
                <a:lnTo>
                  <a:pt x="6961372" y="2487699"/>
                </a:lnTo>
                <a:cubicBezTo>
                  <a:pt x="6961372" y="2481726"/>
                  <a:pt x="6961372" y="2478740"/>
                  <a:pt x="6961372" y="2478740"/>
                </a:cubicBezTo>
                <a:close/>
                <a:moveTo>
                  <a:pt x="1068395" y="2474260"/>
                </a:moveTo>
                <a:cubicBezTo>
                  <a:pt x="1069890" y="2474260"/>
                  <a:pt x="1072129" y="2475753"/>
                  <a:pt x="1075115" y="2478740"/>
                </a:cubicBezTo>
                <a:lnTo>
                  <a:pt x="1066156" y="2478740"/>
                </a:lnTo>
                <a:cubicBezTo>
                  <a:pt x="1066156" y="2475753"/>
                  <a:pt x="1066903" y="2474260"/>
                  <a:pt x="1068395" y="2474260"/>
                </a:cubicBezTo>
                <a:close/>
                <a:moveTo>
                  <a:pt x="6531327" y="2460821"/>
                </a:moveTo>
                <a:lnTo>
                  <a:pt x="6513408" y="2469780"/>
                </a:lnTo>
                <a:cubicBezTo>
                  <a:pt x="6513408" y="2475753"/>
                  <a:pt x="6513408" y="2480233"/>
                  <a:pt x="6513408" y="2483219"/>
                </a:cubicBezTo>
                <a:cubicBezTo>
                  <a:pt x="6513408" y="2486206"/>
                  <a:pt x="6517887" y="2487699"/>
                  <a:pt x="6526847" y="2487699"/>
                </a:cubicBezTo>
                <a:cubicBezTo>
                  <a:pt x="6535806" y="2487699"/>
                  <a:pt x="6540286" y="2484713"/>
                  <a:pt x="6540286" y="2478740"/>
                </a:cubicBezTo>
                <a:lnTo>
                  <a:pt x="6540286" y="2469780"/>
                </a:lnTo>
                <a:close/>
                <a:moveTo>
                  <a:pt x="1155749" y="2460821"/>
                </a:moveTo>
                <a:cubicBezTo>
                  <a:pt x="1155749" y="2460821"/>
                  <a:pt x="1155749" y="2463807"/>
                  <a:pt x="1155749" y="2469780"/>
                </a:cubicBezTo>
                <a:cubicBezTo>
                  <a:pt x="1155749" y="2475753"/>
                  <a:pt x="1155749" y="2478740"/>
                  <a:pt x="1155749" y="2478740"/>
                </a:cubicBezTo>
                <a:cubicBezTo>
                  <a:pt x="1155749" y="2478740"/>
                  <a:pt x="1158735" y="2475753"/>
                  <a:pt x="1164709" y="2469780"/>
                </a:cubicBezTo>
                <a:close/>
                <a:moveTo>
                  <a:pt x="519639" y="2460821"/>
                </a:moveTo>
                <a:cubicBezTo>
                  <a:pt x="525612" y="2460821"/>
                  <a:pt x="528599" y="2463807"/>
                  <a:pt x="528599" y="2469780"/>
                </a:cubicBezTo>
                <a:cubicBezTo>
                  <a:pt x="528599" y="2475753"/>
                  <a:pt x="528599" y="2478740"/>
                  <a:pt x="528599" y="2478740"/>
                </a:cubicBezTo>
                <a:cubicBezTo>
                  <a:pt x="522626" y="2478740"/>
                  <a:pt x="519639" y="2475753"/>
                  <a:pt x="519639" y="2469780"/>
                </a:cubicBezTo>
                <a:close/>
                <a:moveTo>
                  <a:pt x="7068884" y="2451861"/>
                </a:moveTo>
                <a:cubicBezTo>
                  <a:pt x="7074858" y="2451861"/>
                  <a:pt x="7077843" y="2454848"/>
                  <a:pt x="7077843" y="2460821"/>
                </a:cubicBezTo>
                <a:cubicBezTo>
                  <a:pt x="7077843" y="2460821"/>
                  <a:pt x="7074858" y="2460821"/>
                  <a:pt x="7068884" y="2460821"/>
                </a:cubicBezTo>
                <a:close/>
                <a:moveTo>
                  <a:pt x="492761" y="2451861"/>
                </a:moveTo>
                <a:cubicBezTo>
                  <a:pt x="498734" y="2451861"/>
                  <a:pt x="501720" y="2454848"/>
                  <a:pt x="501720" y="2460821"/>
                </a:cubicBezTo>
                <a:cubicBezTo>
                  <a:pt x="501720" y="2466794"/>
                  <a:pt x="498734" y="2466794"/>
                  <a:pt x="492761" y="2460821"/>
                </a:cubicBezTo>
                <a:close/>
                <a:moveTo>
                  <a:pt x="967604" y="2442902"/>
                </a:moveTo>
                <a:lnTo>
                  <a:pt x="976563" y="2442902"/>
                </a:lnTo>
                <a:cubicBezTo>
                  <a:pt x="976563" y="2448875"/>
                  <a:pt x="973577" y="2451861"/>
                  <a:pt x="967604" y="2451861"/>
                </a:cubicBezTo>
                <a:cubicBezTo>
                  <a:pt x="967604" y="2451861"/>
                  <a:pt x="967604" y="2448875"/>
                  <a:pt x="967604" y="2442902"/>
                </a:cubicBezTo>
                <a:close/>
                <a:moveTo>
                  <a:pt x="1119913" y="2433943"/>
                </a:moveTo>
                <a:cubicBezTo>
                  <a:pt x="1119913" y="2433943"/>
                  <a:pt x="1122898" y="2436930"/>
                  <a:pt x="1128871" y="2442902"/>
                </a:cubicBezTo>
                <a:lnTo>
                  <a:pt x="1128871" y="2433943"/>
                </a:lnTo>
                <a:cubicBezTo>
                  <a:pt x="1122898" y="2433943"/>
                  <a:pt x="1119913" y="2433943"/>
                  <a:pt x="1119913" y="2433943"/>
                </a:cubicBezTo>
                <a:close/>
                <a:moveTo>
                  <a:pt x="628270" y="2427223"/>
                </a:moveTo>
                <a:cubicBezTo>
                  <a:pt x="626031" y="2427224"/>
                  <a:pt x="624165" y="2427971"/>
                  <a:pt x="622670" y="2429464"/>
                </a:cubicBezTo>
                <a:cubicBezTo>
                  <a:pt x="619685" y="2432449"/>
                  <a:pt x="619685" y="2435437"/>
                  <a:pt x="622670" y="2438422"/>
                </a:cubicBezTo>
                <a:cubicBezTo>
                  <a:pt x="625658" y="2441409"/>
                  <a:pt x="630138" y="2442902"/>
                  <a:pt x="636109" y="2442902"/>
                </a:cubicBezTo>
                <a:cubicBezTo>
                  <a:pt x="642083" y="2442902"/>
                  <a:pt x="645069" y="2441409"/>
                  <a:pt x="645069" y="2438422"/>
                </a:cubicBezTo>
                <a:cubicBezTo>
                  <a:pt x="645069" y="2435437"/>
                  <a:pt x="642083" y="2432449"/>
                  <a:pt x="636109" y="2429464"/>
                </a:cubicBezTo>
                <a:cubicBezTo>
                  <a:pt x="633123" y="2427971"/>
                  <a:pt x="630511" y="2427224"/>
                  <a:pt x="628270" y="2427223"/>
                </a:cubicBezTo>
                <a:close/>
                <a:moveTo>
                  <a:pt x="7140558" y="2416025"/>
                </a:moveTo>
                <a:cubicBezTo>
                  <a:pt x="7140558" y="2416025"/>
                  <a:pt x="7143544" y="2416025"/>
                  <a:pt x="7149518" y="2416025"/>
                </a:cubicBezTo>
                <a:cubicBezTo>
                  <a:pt x="7149518" y="2416025"/>
                  <a:pt x="7151012" y="2416025"/>
                  <a:pt x="7153998" y="2416025"/>
                </a:cubicBezTo>
                <a:cubicBezTo>
                  <a:pt x="7156983" y="2416025"/>
                  <a:pt x="7158478" y="2417518"/>
                  <a:pt x="7158478" y="2420504"/>
                </a:cubicBezTo>
                <a:cubicBezTo>
                  <a:pt x="7158478" y="2423491"/>
                  <a:pt x="7158478" y="2424984"/>
                  <a:pt x="7158478" y="2424984"/>
                </a:cubicBezTo>
                <a:cubicBezTo>
                  <a:pt x="7158478" y="2424984"/>
                  <a:pt x="7155492" y="2424984"/>
                  <a:pt x="7149518" y="2424984"/>
                </a:cubicBezTo>
                <a:cubicBezTo>
                  <a:pt x="7143544" y="2424984"/>
                  <a:pt x="7140558" y="2421998"/>
                  <a:pt x="7140558" y="2416025"/>
                </a:cubicBezTo>
                <a:close/>
                <a:moveTo>
                  <a:pt x="6844901" y="2407065"/>
                </a:moveTo>
                <a:cubicBezTo>
                  <a:pt x="6850875" y="2407065"/>
                  <a:pt x="6855354" y="2408559"/>
                  <a:pt x="6858340" y="2411545"/>
                </a:cubicBezTo>
                <a:cubicBezTo>
                  <a:pt x="6861326" y="2414531"/>
                  <a:pt x="6862821" y="2419011"/>
                  <a:pt x="6862821" y="2424984"/>
                </a:cubicBezTo>
                <a:lnTo>
                  <a:pt x="6844901" y="2424984"/>
                </a:lnTo>
                <a:cubicBezTo>
                  <a:pt x="6838928" y="2413038"/>
                  <a:pt x="6838928" y="2407065"/>
                  <a:pt x="6844901" y="2407065"/>
                </a:cubicBezTo>
                <a:close/>
                <a:moveTo>
                  <a:pt x="842174" y="2407065"/>
                </a:moveTo>
                <a:lnTo>
                  <a:pt x="833215" y="2416025"/>
                </a:lnTo>
                <a:cubicBezTo>
                  <a:pt x="833215" y="2416025"/>
                  <a:pt x="836201" y="2416025"/>
                  <a:pt x="842174" y="2416025"/>
                </a:cubicBezTo>
                <a:cubicBezTo>
                  <a:pt x="848147" y="2416025"/>
                  <a:pt x="851133" y="2414531"/>
                  <a:pt x="851133" y="2411545"/>
                </a:cubicBezTo>
                <a:cubicBezTo>
                  <a:pt x="851133" y="2408559"/>
                  <a:pt x="848147" y="2407065"/>
                  <a:pt x="842174" y="2407065"/>
                </a:cubicBezTo>
                <a:close/>
                <a:moveTo>
                  <a:pt x="7131600" y="2389146"/>
                </a:moveTo>
                <a:lnTo>
                  <a:pt x="7140558" y="2389146"/>
                </a:lnTo>
                <a:cubicBezTo>
                  <a:pt x="7140558" y="2395119"/>
                  <a:pt x="7137572" y="2398106"/>
                  <a:pt x="7131600" y="2398106"/>
                </a:cubicBezTo>
                <a:cubicBezTo>
                  <a:pt x="7125626" y="2398106"/>
                  <a:pt x="7125626" y="2395119"/>
                  <a:pt x="7131600" y="2389146"/>
                </a:cubicBezTo>
                <a:close/>
                <a:moveTo>
                  <a:pt x="6822504" y="2371228"/>
                </a:moveTo>
                <a:cubicBezTo>
                  <a:pt x="6825489" y="2371228"/>
                  <a:pt x="6826984" y="2374214"/>
                  <a:pt x="6826984" y="2380187"/>
                </a:cubicBezTo>
                <a:cubicBezTo>
                  <a:pt x="6826984" y="2386160"/>
                  <a:pt x="6823998" y="2389146"/>
                  <a:pt x="6818024" y="2389146"/>
                </a:cubicBezTo>
                <a:lnTo>
                  <a:pt x="6818024" y="2380187"/>
                </a:lnTo>
                <a:cubicBezTo>
                  <a:pt x="6818024" y="2374214"/>
                  <a:pt x="6819518" y="2371228"/>
                  <a:pt x="6822504" y="2371228"/>
                </a:cubicBezTo>
                <a:close/>
                <a:moveTo>
                  <a:pt x="1101994" y="2371228"/>
                </a:moveTo>
                <a:lnTo>
                  <a:pt x="1084075" y="2380187"/>
                </a:lnTo>
                <a:cubicBezTo>
                  <a:pt x="1078102" y="2392133"/>
                  <a:pt x="1075115" y="2401092"/>
                  <a:pt x="1075115" y="2407065"/>
                </a:cubicBezTo>
                <a:cubicBezTo>
                  <a:pt x="1081089" y="2407065"/>
                  <a:pt x="1090048" y="2404079"/>
                  <a:pt x="1101994" y="2398106"/>
                </a:cubicBezTo>
                <a:cubicBezTo>
                  <a:pt x="1107967" y="2392133"/>
                  <a:pt x="1110953" y="2387653"/>
                  <a:pt x="1110953" y="2384667"/>
                </a:cubicBezTo>
                <a:cubicBezTo>
                  <a:pt x="1110953" y="2381680"/>
                  <a:pt x="1107967" y="2377201"/>
                  <a:pt x="1101994" y="2371228"/>
                </a:cubicBezTo>
                <a:close/>
                <a:moveTo>
                  <a:pt x="7109201" y="2357790"/>
                </a:moveTo>
                <a:cubicBezTo>
                  <a:pt x="7112186" y="2357790"/>
                  <a:pt x="7116668" y="2359282"/>
                  <a:pt x="7122640" y="2362269"/>
                </a:cubicBezTo>
                <a:lnTo>
                  <a:pt x="7113680" y="2371228"/>
                </a:lnTo>
                <a:cubicBezTo>
                  <a:pt x="7113680" y="2371228"/>
                  <a:pt x="7112186" y="2369734"/>
                  <a:pt x="7109201" y="2366748"/>
                </a:cubicBezTo>
                <a:cubicBezTo>
                  <a:pt x="7106215" y="2363762"/>
                  <a:pt x="7104722" y="2362269"/>
                  <a:pt x="7104722" y="2362269"/>
                </a:cubicBezTo>
                <a:cubicBezTo>
                  <a:pt x="7104722" y="2359282"/>
                  <a:pt x="7106215" y="2357790"/>
                  <a:pt x="7109201" y="2357790"/>
                </a:cubicBezTo>
                <a:close/>
                <a:moveTo>
                  <a:pt x="6835942" y="2353309"/>
                </a:moveTo>
                <a:lnTo>
                  <a:pt x="6844901" y="2362269"/>
                </a:lnTo>
                <a:cubicBezTo>
                  <a:pt x="6844901" y="2362269"/>
                  <a:pt x="6841915" y="2362269"/>
                  <a:pt x="6835942" y="2362269"/>
                </a:cubicBezTo>
                <a:cubicBezTo>
                  <a:pt x="6835942" y="2356296"/>
                  <a:pt x="6835942" y="2353309"/>
                  <a:pt x="6835942" y="2353309"/>
                </a:cubicBezTo>
                <a:close/>
                <a:moveTo>
                  <a:pt x="1236383" y="2344349"/>
                </a:moveTo>
                <a:cubicBezTo>
                  <a:pt x="1236383" y="2350322"/>
                  <a:pt x="1245342" y="2353309"/>
                  <a:pt x="1263261" y="2353309"/>
                </a:cubicBezTo>
                <a:lnTo>
                  <a:pt x="1254302" y="2344349"/>
                </a:lnTo>
                <a:cubicBezTo>
                  <a:pt x="1242356" y="2344349"/>
                  <a:pt x="1236383" y="2344349"/>
                  <a:pt x="1236383" y="2344349"/>
                </a:cubicBezTo>
                <a:close/>
                <a:moveTo>
                  <a:pt x="1030320" y="2344349"/>
                </a:moveTo>
                <a:lnTo>
                  <a:pt x="1039278" y="2344349"/>
                </a:lnTo>
                <a:cubicBezTo>
                  <a:pt x="1039278" y="2350322"/>
                  <a:pt x="1039278" y="2353309"/>
                  <a:pt x="1039278" y="2353309"/>
                </a:cubicBezTo>
                <a:close/>
                <a:moveTo>
                  <a:pt x="1210484" y="2339031"/>
                </a:moveTo>
                <a:cubicBezTo>
                  <a:pt x="1205352" y="2338097"/>
                  <a:pt x="1199052" y="2348830"/>
                  <a:pt x="1191587" y="2371228"/>
                </a:cubicBezTo>
                <a:cubicBezTo>
                  <a:pt x="1185614" y="2389146"/>
                  <a:pt x="1178148" y="2399599"/>
                  <a:pt x="1169188" y="2402586"/>
                </a:cubicBezTo>
                <a:cubicBezTo>
                  <a:pt x="1160229" y="2405572"/>
                  <a:pt x="1155749" y="2407065"/>
                  <a:pt x="1155749" y="2407065"/>
                </a:cubicBezTo>
                <a:lnTo>
                  <a:pt x="1173668" y="2407065"/>
                </a:lnTo>
                <a:lnTo>
                  <a:pt x="1191587" y="2407065"/>
                </a:lnTo>
                <a:cubicBezTo>
                  <a:pt x="1191587" y="2407065"/>
                  <a:pt x="1197560" y="2401092"/>
                  <a:pt x="1209504" y="2389146"/>
                </a:cubicBezTo>
                <a:cubicBezTo>
                  <a:pt x="1221450" y="2377201"/>
                  <a:pt x="1230410" y="2371228"/>
                  <a:pt x="1236383" y="2371228"/>
                </a:cubicBezTo>
                <a:lnTo>
                  <a:pt x="1227424" y="2371228"/>
                </a:lnTo>
                <a:cubicBezTo>
                  <a:pt x="1221450" y="2365256"/>
                  <a:pt x="1218464" y="2359282"/>
                  <a:pt x="1218464" y="2353309"/>
                </a:cubicBezTo>
                <a:cubicBezTo>
                  <a:pt x="1216225" y="2344349"/>
                  <a:pt x="1213564" y="2339590"/>
                  <a:pt x="1210484" y="2339031"/>
                </a:cubicBezTo>
                <a:close/>
                <a:moveTo>
                  <a:pt x="6907616" y="2335391"/>
                </a:moveTo>
                <a:cubicBezTo>
                  <a:pt x="6913590" y="2335391"/>
                  <a:pt x="6916576" y="2335391"/>
                  <a:pt x="6916576" y="2335391"/>
                </a:cubicBezTo>
                <a:cubicBezTo>
                  <a:pt x="6916576" y="2335391"/>
                  <a:pt x="6916576" y="2336884"/>
                  <a:pt x="6916576" y="2339871"/>
                </a:cubicBezTo>
                <a:cubicBezTo>
                  <a:pt x="6916576" y="2342857"/>
                  <a:pt x="6913590" y="2344349"/>
                  <a:pt x="6907616" y="2344349"/>
                </a:cubicBezTo>
                <a:close/>
                <a:moveTo>
                  <a:pt x="671947" y="2335391"/>
                </a:moveTo>
                <a:cubicBezTo>
                  <a:pt x="677920" y="2335391"/>
                  <a:pt x="680906" y="2338377"/>
                  <a:pt x="680906" y="2344349"/>
                </a:cubicBezTo>
                <a:cubicBezTo>
                  <a:pt x="674934" y="2350322"/>
                  <a:pt x="671947" y="2347337"/>
                  <a:pt x="671947" y="2335391"/>
                </a:cubicBezTo>
                <a:close/>
                <a:moveTo>
                  <a:pt x="6665716" y="2326432"/>
                </a:moveTo>
                <a:cubicBezTo>
                  <a:pt x="6659742" y="2332405"/>
                  <a:pt x="6656756" y="2336884"/>
                  <a:pt x="6656756" y="2339871"/>
                </a:cubicBezTo>
                <a:cubicBezTo>
                  <a:pt x="6656756" y="2342857"/>
                  <a:pt x="6659742" y="2347337"/>
                  <a:pt x="6665716" y="2353309"/>
                </a:cubicBezTo>
                <a:cubicBezTo>
                  <a:pt x="6677661" y="2365256"/>
                  <a:pt x="6686621" y="2368241"/>
                  <a:pt x="6692594" y="2362269"/>
                </a:cubicBezTo>
                <a:cubicBezTo>
                  <a:pt x="6692594" y="2350322"/>
                  <a:pt x="6689608" y="2341364"/>
                  <a:pt x="6683634" y="2335391"/>
                </a:cubicBezTo>
                <a:cubicBezTo>
                  <a:pt x="6677661" y="2329418"/>
                  <a:pt x="6673181" y="2326432"/>
                  <a:pt x="6670195" y="2326432"/>
                </a:cubicBezTo>
                <a:cubicBezTo>
                  <a:pt x="6667210" y="2326432"/>
                  <a:pt x="6665716" y="2326432"/>
                  <a:pt x="6665716" y="2326432"/>
                </a:cubicBezTo>
                <a:close/>
                <a:moveTo>
                  <a:pt x="6786667" y="2308513"/>
                </a:moveTo>
                <a:cubicBezTo>
                  <a:pt x="6789653" y="2308513"/>
                  <a:pt x="6795626" y="2314486"/>
                  <a:pt x="6804584" y="2326432"/>
                </a:cubicBezTo>
                <a:cubicBezTo>
                  <a:pt x="6813544" y="2338377"/>
                  <a:pt x="6818024" y="2344349"/>
                  <a:pt x="6818024" y="2344349"/>
                </a:cubicBezTo>
                <a:lnTo>
                  <a:pt x="6800106" y="2344349"/>
                </a:lnTo>
                <a:cubicBezTo>
                  <a:pt x="6794132" y="2338377"/>
                  <a:pt x="6789653" y="2333898"/>
                  <a:pt x="6786667" y="2330911"/>
                </a:cubicBezTo>
                <a:cubicBezTo>
                  <a:pt x="6783681" y="2327925"/>
                  <a:pt x="6782186" y="2324938"/>
                  <a:pt x="6782186" y="2321952"/>
                </a:cubicBezTo>
                <a:cubicBezTo>
                  <a:pt x="6782186" y="2318966"/>
                  <a:pt x="6782186" y="2315979"/>
                  <a:pt x="6782186" y="2312992"/>
                </a:cubicBezTo>
                <a:cubicBezTo>
                  <a:pt x="6782186" y="2310006"/>
                  <a:pt x="6783681" y="2308513"/>
                  <a:pt x="6786667" y="2308513"/>
                </a:cubicBezTo>
                <a:close/>
                <a:moveTo>
                  <a:pt x="680906" y="2299553"/>
                </a:moveTo>
                <a:lnTo>
                  <a:pt x="671947" y="2317472"/>
                </a:lnTo>
                <a:cubicBezTo>
                  <a:pt x="665974" y="2323445"/>
                  <a:pt x="660001" y="2326432"/>
                  <a:pt x="654028" y="2326432"/>
                </a:cubicBezTo>
                <a:lnTo>
                  <a:pt x="654028" y="2317472"/>
                </a:lnTo>
                <a:lnTo>
                  <a:pt x="662988" y="2308513"/>
                </a:lnTo>
                <a:cubicBezTo>
                  <a:pt x="662988" y="2302540"/>
                  <a:pt x="668961" y="2299553"/>
                  <a:pt x="680906" y="2299553"/>
                </a:cubicBezTo>
                <a:close/>
                <a:moveTo>
                  <a:pt x="6840422" y="2254757"/>
                </a:moveTo>
                <a:cubicBezTo>
                  <a:pt x="6843408" y="2254757"/>
                  <a:pt x="6844901" y="2259237"/>
                  <a:pt x="6844901" y="2268195"/>
                </a:cubicBezTo>
                <a:cubicBezTo>
                  <a:pt x="6844901" y="2277156"/>
                  <a:pt x="6843408" y="2281635"/>
                  <a:pt x="6840422" y="2281635"/>
                </a:cubicBezTo>
                <a:cubicBezTo>
                  <a:pt x="6837436" y="2281635"/>
                  <a:pt x="6835942" y="2277156"/>
                  <a:pt x="6835942" y="2268195"/>
                </a:cubicBezTo>
                <a:cubicBezTo>
                  <a:pt x="6835942" y="2259237"/>
                  <a:pt x="6837436" y="2254757"/>
                  <a:pt x="6840422" y="2254757"/>
                </a:cubicBezTo>
                <a:close/>
                <a:moveTo>
                  <a:pt x="6800106" y="2254757"/>
                </a:moveTo>
                <a:cubicBezTo>
                  <a:pt x="6800106" y="2254757"/>
                  <a:pt x="6803092" y="2254757"/>
                  <a:pt x="6809064" y="2254757"/>
                </a:cubicBezTo>
                <a:cubicBezTo>
                  <a:pt x="6809064" y="2260730"/>
                  <a:pt x="6806078" y="2263717"/>
                  <a:pt x="6800106" y="2263717"/>
                </a:cubicBezTo>
                <a:cubicBezTo>
                  <a:pt x="6794132" y="2263717"/>
                  <a:pt x="6794132" y="2260730"/>
                  <a:pt x="6800106" y="2254757"/>
                </a:cubicBezTo>
                <a:close/>
                <a:moveTo>
                  <a:pt x="752581" y="2254757"/>
                </a:moveTo>
                <a:cubicBezTo>
                  <a:pt x="746608" y="2260730"/>
                  <a:pt x="740635" y="2269690"/>
                  <a:pt x="734662" y="2281635"/>
                </a:cubicBezTo>
                <a:cubicBezTo>
                  <a:pt x="740635" y="2293580"/>
                  <a:pt x="746608" y="2296567"/>
                  <a:pt x="752581" y="2290594"/>
                </a:cubicBezTo>
                <a:close/>
                <a:moveTo>
                  <a:pt x="6877380" y="2249718"/>
                </a:moveTo>
                <a:cubicBezTo>
                  <a:pt x="6884098" y="2248598"/>
                  <a:pt x="6894178" y="2259237"/>
                  <a:pt x="6907616" y="2281635"/>
                </a:cubicBezTo>
                <a:cubicBezTo>
                  <a:pt x="6919562" y="2299553"/>
                  <a:pt x="6922549" y="2308513"/>
                  <a:pt x="6916576" y="2308513"/>
                </a:cubicBezTo>
                <a:cubicBezTo>
                  <a:pt x="6910602" y="2308513"/>
                  <a:pt x="6907616" y="2305526"/>
                  <a:pt x="6907616" y="2299553"/>
                </a:cubicBezTo>
                <a:cubicBezTo>
                  <a:pt x="6907616" y="2293580"/>
                  <a:pt x="6904630" y="2289101"/>
                  <a:pt x="6898658" y="2286114"/>
                </a:cubicBezTo>
                <a:cubicBezTo>
                  <a:pt x="6892684" y="2283129"/>
                  <a:pt x="6889698" y="2278648"/>
                  <a:pt x="6889698" y="2272675"/>
                </a:cubicBezTo>
                <a:cubicBezTo>
                  <a:pt x="6889698" y="2272675"/>
                  <a:pt x="6888204" y="2271182"/>
                  <a:pt x="6885218" y="2268195"/>
                </a:cubicBezTo>
                <a:cubicBezTo>
                  <a:pt x="6882232" y="2265210"/>
                  <a:pt x="6880738" y="2263717"/>
                  <a:pt x="6880738" y="2263717"/>
                </a:cubicBezTo>
                <a:cubicBezTo>
                  <a:pt x="6868793" y="2263717"/>
                  <a:pt x="6865807" y="2260730"/>
                  <a:pt x="6871778" y="2254757"/>
                </a:cubicBezTo>
                <a:cubicBezTo>
                  <a:pt x="6873272" y="2251771"/>
                  <a:pt x="6875139" y="2250091"/>
                  <a:pt x="6877380" y="2249718"/>
                </a:cubicBezTo>
                <a:close/>
                <a:moveTo>
                  <a:pt x="1115433" y="2245798"/>
                </a:moveTo>
                <a:cubicBezTo>
                  <a:pt x="1112447" y="2245798"/>
                  <a:pt x="1110953" y="2250278"/>
                  <a:pt x="1110953" y="2259237"/>
                </a:cubicBezTo>
                <a:cubicBezTo>
                  <a:pt x="1110953" y="2268195"/>
                  <a:pt x="1112447" y="2272675"/>
                  <a:pt x="1115433" y="2272675"/>
                </a:cubicBezTo>
                <a:cubicBezTo>
                  <a:pt x="1118418" y="2272675"/>
                  <a:pt x="1119913" y="2268195"/>
                  <a:pt x="1119913" y="2259237"/>
                </a:cubicBezTo>
                <a:cubicBezTo>
                  <a:pt x="1119913" y="2250278"/>
                  <a:pt x="1118418" y="2245798"/>
                  <a:pt x="1115433" y="2245798"/>
                </a:cubicBezTo>
                <a:close/>
                <a:moveTo>
                  <a:pt x="886970" y="2236839"/>
                </a:moveTo>
                <a:cubicBezTo>
                  <a:pt x="880997" y="2236839"/>
                  <a:pt x="878010" y="2239825"/>
                  <a:pt x="878010" y="2245798"/>
                </a:cubicBezTo>
                <a:cubicBezTo>
                  <a:pt x="878010" y="2251771"/>
                  <a:pt x="876517" y="2256251"/>
                  <a:pt x="873532" y="2259237"/>
                </a:cubicBezTo>
                <a:cubicBezTo>
                  <a:pt x="870546" y="2262222"/>
                  <a:pt x="866066" y="2263717"/>
                  <a:pt x="860093" y="2263717"/>
                </a:cubicBezTo>
                <a:cubicBezTo>
                  <a:pt x="836201" y="2275663"/>
                  <a:pt x="824255" y="2290594"/>
                  <a:pt x="824255" y="2308513"/>
                </a:cubicBezTo>
                <a:cubicBezTo>
                  <a:pt x="818282" y="2308513"/>
                  <a:pt x="812309" y="2308513"/>
                  <a:pt x="806336" y="2308513"/>
                </a:cubicBezTo>
                <a:lnTo>
                  <a:pt x="797377" y="2326432"/>
                </a:lnTo>
                <a:cubicBezTo>
                  <a:pt x="797377" y="2332405"/>
                  <a:pt x="792897" y="2339871"/>
                  <a:pt x="783939" y="2348830"/>
                </a:cubicBezTo>
                <a:cubicBezTo>
                  <a:pt x="774979" y="2357790"/>
                  <a:pt x="767513" y="2362269"/>
                  <a:pt x="761540" y="2362269"/>
                </a:cubicBezTo>
                <a:cubicBezTo>
                  <a:pt x="761540" y="2368241"/>
                  <a:pt x="752581" y="2375707"/>
                  <a:pt x="734662" y="2384667"/>
                </a:cubicBezTo>
                <a:cubicBezTo>
                  <a:pt x="716743" y="2393626"/>
                  <a:pt x="712265" y="2401092"/>
                  <a:pt x="721223" y="2407065"/>
                </a:cubicBezTo>
                <a:cubicBezTo>
                  <a:pt x="730182" y="2413038"/>
                  <a:pt x="731676" y="2416025"/>
                  <a:pt x="725703" y="2416025"/>
                </a:cubicBezTo>
                <a:cubicBezTo>
                  <a:pt x="725703" y="2416025"/>
                  <a:pt x="724209" y="2417518"/>
                  <a:pt x="721223" y="2420504"/>
                </a:cubicBezTo>
                <a:cubicBezTo>
                  <a:pt x="718237" y="2423491"/>
                  <a:pt x="716743" y="2427970"/>
                  <a:pt x="716743" y="2433943"/>
                </a:cubicBezTo>
                <a:cubicBezTo>
                  <a:pt x="716743" y="2439917"/>
                  <a:pt x="713757" y="2445890"/>
                  <a:pt x="707785" y="2451861"/>
                </a:cubicBezTo>
                <a:cubicBezTo>
                  <a:pt x="701812" y="2457835"/>
                  <a:pt x="695839" y="2460821"/>
                  <a:pt x="689866" y="2460821"/>
                </a:cubicBezTo>
                <a:cubicBezTo>
                  <a:pt x="683893" y="2466794"/>
                  <a:pt x="677920" y="2475753"/>
                  <a:pt x="671947" y="2487699"/>
                </a:cubicBezTo>
                <a:lnTo>
                  <a:pt x="662988" y="2505618"/>
                </a:lnTo>
                <a:cubicBezTo>
                  <a:pt x="662988" y="2505618"/>
                  <a:pt x="660001" y="2505618"/>
                  <a:pt x="654028" y="2505618"/>
                </a:cubicBezTo>
                <a:lnTo>
                  <a:pt x="636109" y="2514576"/>
                </a:lnTo>
                <a:cubicBezTo>
                  <a:pt x="612219" y="2520549"/>
                  <a:pt x="603259" y="2529509"/>
                  <a:pt x="609232" y="2541454"/>
                </a:cubicBezTo>
                <a:lnTo>
                  <a:pt x="600273" y="2541454"/>
                </a:lnTo>
                <a:cubicBezTo>
                  <a:pt x="594300" y="2541454"/>
                  <a:pt x="589820" y="2542948"/>
                  <a:pt x="586834" y="2545934"/>
                </a:cubicBezTo>
                <a:cubicBezTo>
                  <a:pt x="583847" y="2548921"/>
                  <a:pt x="585341" y="2553400"/>
                  <a:pt x="591313" y="2559373"/>
                </a:cubicBezTo>
                <a:cubicBezTo>
                  <a:pt x="597287" y="2565346"/>
                  <a:pt x="598780" y="2571319"/>
                  <a:pt x="595793" y="2577292"/>
                </a:cubicBezTo>
                <a:cubicBezTo>
                  <a:pt x="592807" y="2583265"/>
                  <a:pt x="588327" y="2586251"/>
                  <a:pt x="582354" y="2586251"/>
                </a:cubicBezTo>
                <a:cubicBezTo>
                  <a:pt x="582354" y="2586251"/>
                  <a:pt x="582354" y="2587745"/>
                  <a:pt x="582354" y="2590731"/>
                </a:cubicBezTo>
                <a:cubicBezTo>
                  <a:pt x="582354" y="2593718"/>
                  <a:pt x="582354" y="2598197"/>
                  <a:pt x="582354" y="2604170"/>
                </a:cubicBezTo>
                <a:cubicBezTo>
                  <a:pt x="582354" y="2628061"/>
                  <a:pt x="591313" y="2631047"/>
                  <a:pt x="609232" y="2613130"/>
                </a:cubicBezTo>
                <a:lnTo>
                  <a:pt x="618192" y="2595211"/>
                </a:lnTo>
                <a:cubicBezTo>
                  <a:pt x="624165" y="2595211"/>
                  <a:pt x="627150" y="2595211"/>
                  <a:pt x="627150" y="2595211"/>
                </a:cubicBezTo>
                <a:cubicBezTo>
                  <a:pt x="627150" y="2595211"/>
                  <a:pt x="628643" y="2593718"/>
                  <a:pt x="631630" y="2590731"/>
                </a:cubicBezTo>
                <a:cubicBezTo>
                  <a:pt x="634616" y="2587745"/>
                  <a:pt x="636109" y="2586251"/>
                  <a:pt x="636109" y="2586251"/>
                </a:cubicBezTo>
                <a:lnTo>
                  <a:pt x="662988" y="2550414"/>
                </a:lnTo>
                <a:cubicBezTo>
                  <a:pt x="668961" y="2538468"/>
                  <a:pt x="673440" y="2531002"/>
                  <a:pt x="676427" y="2528015"/>
                </a:cubicBezTo>
                <a:cubicBezTo>
                  <a:pt x="679413" y="2525030"/>
                  <a:pt x="677920" y="2523536"/>
                  <a:pt x="671947" y="2523536"/>
                </a:cubicBezTo>
                <a:lnTo>
                  <a:pt x="689866" y="2505618"/>
                </a:lnTo>
                <a:lnTo>
                  <a:pt x="725703" y="2469780"/>
                </a:lnTo>
                <a:cubicBezTo>
                  <a:pt x="731676" y="2463807"/>
                  <a:pt x="740635" y="2457835"/>
                  <a:pt x="752581" y="2451861"/>
                </a:cubicBezTo>
                <a:cubicBezTo>
                  <a:pt x="758554" y="2445890"/>
                  <a:pt x="763033" y="2441409"/>
                  <a:pt x="766020" y="2438422"/>
                </a:cubicBezTo>
                <a:cubicBezTo>
                  <a:pt x="769006" y="2435437"/>
                  <a:pt x="769006" y="2433943"/>
                  <a:pt x="766020" y="2433943"/>
                </a:cubicBezTo>
                <a:cubicBezTo>
                  <a:pt x="763033" y="2433943"/>
                  <a:pt x="763033" y="2432449"/>
                  <a:pt x="766020" y="2429464"/>
                </a:cubicBezTo>
                <a:cubicBezTo>
                  <a:pt x="769006" y="2426477"/>
                  <a:pt x="770500" y="2424984"/>
                  <a:pt x="770500" y="2424984"/>
                </a:cubicBezTo>
                <a:cubicBezTo>
                  <a:pt x="782444" y="2424984"/>
                  <a:pt x="788419" y="2421998"/>
                  <a:pt x="788419" y="2416025"/>
                </a:cubicBezTo>
                <a:cubicBezTo>
                  <a:pt x="788419" y="2410052"/>
                  <a:pt x="788419" y="2405572"/>
                  <a:pt x="788419" y="2402586"/>
                </a:cubicBezTo>
                <a:cubicBezTo>
                  <a:pt x="788419" y="2399599"/>
                  <a:pt x="791404" y="2395119"/>
                  <a:pt x="797377" y="2389146"/>
                </a:cubicBezTo>
                <a:cubicBezTo>
                  <a:pt x="803350" y="2383173"/>
                  <a:pt x="806336" y="2377201"/>
                  <a:pt x="806336" y="2371228"/>
                </a:cubicBezTo>
                <a:cubicBezTo>
                  <a:pt x="806336" y="2365256"/>
                  <a:pt x="809323" y="2362269"/>
                  <a:pt x="815296" y="2362269"/>
                </a:cubicBezTo>
                <a:cubicBezTo>
                  <a:pt x="821269" y="2356296"/>
                  <a:pt x="825748" y="2351815"/>
                  <a:pt x="828735" y="2348830"/>
                </a:cubicBezTo>
                <a:cubicBezTo>
                  <a:pt x="831721" y="2345844"/>
                  <a:pt x="833215" y="2344349"/>
                  <a:pt x="833215" y="2344349"/>
                </a:cubicBezTo>
                <a:lnTo>
                  <a:pt x="851133" y="2326432"/>
                </a:lnTo>
                <a:cubicBezTo>
                  <a:pt x="869052" y="2314486"/>
                  <a:pt x="872039" y="2305526"/>
                  <a:pt x="860093" y="2299553"/>
                </a:cubicBezTo>
                <a:lnTo>
                  <a:pt x="869052" y="2290594"/>
                </a:lnTo>
                <a:cubicBezTo>
                  <a:pt x="875024" y="2284622"/>
                  <a:pt x="879504" y="2280141"/>
                  <a:pt x="882490" y="2277156"/>
                </a:cubicBezTo>
                <a:cubicBezTo>
                  <a:pt x="885477" y="2274169"/>
                  <a:pt x="889956" y="2272675"/>
                  <a:pt x="895929" y="2272675"/>
                </a:cubicBezTo>
                <a:cubicBezTo>
                  <a:pt x="901902" y="2272675"/>
                  <a:pt x="903396" y="2266703"/>
                  <a:pt x="900409" y="2254757"/>
                </a:cubicBezTo>
                <a:cubicBezTo>
                  <a:pt x="897423" y="2242812"/>
                  <a:pt x="892943" y="2236839"/>
                  <a:pt x="886970" y="2236839"/>
                </a:cubicBezTo>
                <a:close/>
                <a:moveTo>
                  <a:pt x="1227424" y="2227879"/>
                </a:moveTo>
                <a:cubicBezTo>
                  <a:pt x="1203532" y="2227879"/>
                  <a:pt x="1191587" y="2230866"/>
                  <a:pt x="1191587" y="2236839"/>
                </a:cubicBezTo>
                <a:cubicBezTo>
                  <a:pt x="1191587" y="2248784"/>
                  <a:pt x="1185614" y="2256251"/>
                  <a:pt x="1173668" y="2259237"/>
                </a:cubicBezTo>
                <a:cubicBezTo>
                  <a:pt x="1161722" y="2262222"/>
                  <a:pt x="1155749" y="2266703"/>
                  <a:pt x="1155749" y="2272675"/>
                </a:cubicBezTo>
                <a:cubicBezTo>
                  <a:pt x="1155749" y="2278648"/>
                  <a:pt x="1157242" y="2281635"/>
                  <a:pt x="1160229" y="2281635"/>
                </a:cubicBezTo>
                <a:cubicBezTo>
                  <a:pt x="1163215" y="2281635"/>
                  <a:pt x="1167695" y="2281635"/>
                  <a:pt x="1173668" y="2281635"/>
                </a:cubicBezTo>
                <a:cubicBezTo>
                  <a:pt x="1185614" y="2275663"/>
                  <a:pt x="1191587" y="2275663"/>
                  <a:pt x="1191587" y="2281635"/>
                </a:cubicBezTo>
                <a:cubicBezTo>
                  <a:pt x="1191587" y="2287608"/>
                  <a:pt x="1188600" y="2290594"/>
                  <a:pt x="1182627" y="2290594"/>
                </a:cubicBezTo>
                <a:cubicBezTo>
                  <a:pt x="1188600" y="2296567"/>
                  <a:pt x="1203532" y="2293580"/>
                  <a:pt x="1227424" y="2281635"/>
                </a:cubicBezTo>
                <a:cubicBezTo>
                  <a:pt x="1227424" y="2281635"/>
                  <a:pt x="1230410" y="2280141"/>
                  <a:pt x="1236383" y="2277156"/>
                </a:cubicBezTo>
                <a:cubicBezTo>
                  <a:pt x="1242356" y="2274169"/>
                  <a:pt x="1245342" y="2272675"/>
                  <a:pt x="1245342" y="2272675"/>
                </a:cubicBezTo>
                <a:lnTo>
                  <a:pt x="1254302" y="2272675"/>
                </a:lnTo>
                <a:cubicBezTo>
                  <a:pt x="1254302" y="2266703"/>
                  <a:pt x="1252808" y="2263717"/>
                  <a:pt x="1249822" y="2263717"/>
                </a:cubicBezTo>
                <a:cubicBezTo>
                  <a:pt x="1246836" y="2263717"/>
                  <a:pt x="1245342" y="2257744"/>
                  <a:pt x="1245342" y="2245798"/>
                </a:cubicBezTo>
                <a:cubicBezTo>
                  <a:pt x="1245342" y="2233852"/>
                  <a:pt x="1239369" y="2227879"/>
                  <a:pt x="1227424" y="2227879"/>
                </a:cubicBezTo>
                <a:close/>
                <a:moveTo>
                  <a:pt x="6854980" y="2222279"/>
                </a:moveTo>
                <a:cubicBezTo>
                  <a:pt x="6855727" y="2221533"/>
                  <a:pt x="6856847" y="2221906"/>
                  <a:pt x="6858340" y="2223399"/>
                </a:cubicBezTo>
                <a:cubicBezTo>
                  <a:pt x="6861326" y="2226386"/>
                  <a:pt x="6862821" y="2227879"/>
                  <a:pt x="6862821" y="2227879"/>
                </a:cubicBezTo>
                <a:cubicBezTo>
                  <a:pt x="6856847" y="2227879"/>
                  <a:pt x="6853861" y="2227879"/>
                  <a:pt x="6853861" y="2227879"/>
                </a:cubicBezTo>
                <a:cubicBezTo>
                  <a:pt x="6853861" y="2224893"/>
                  <a:pt x="6854234" y="2223027"/>
                  <a:pt x="6854980" y="2222279"/>
                </a:cubicBezTo>
                <a:close/>
                <a:moveTo>
                  <a:pt x="1290138" y="2218920"/>
                </a:moveTo>
                <a:cubicBezTo>
                  <a:pt x="1284165" y="2218920"/>
                  <a:pt x="1281179" y="2221906"/>
                  <a:pt x="1281179" y="2227879"/>
                </a:cubicBezTo>
                <a:lnTo>
                  <a:pt x="1290138" y="2227879"/>
                </a:lnTo>
                <a:cubicBezTo>
                  <a:pt x="1296111" y="2227879"/>
                  <a:pt x="1299098" y="2227879"/>
                  <a:pt x="1299098" y="2227879"/>
                </a:cubicBezTo>
                <a:close/>
                <a:moveTo>
                  <a:pt x="1150149" y="2213320"/>
                </a:moveTo>
                <a:cubicBezTo>
                  <a:pt x="1147910" y="2214067"/>
                  <a:pt x="1146790" y="2215933"/>
                  <a:pt x="1146790" y="2218920"/>
                </a:cubicBezTo>
                <a:lnTo>
                  <a:pt x="1146790" y="2227879"/>
                </a:lnTo>
                <a:lnTo>
                  <a:pt x="1164709" y="2227879"/>
                </a:lnTo>
                <a:cubicBezTo>
                  <a:pt x="1170682" y="2221906"/>
                  <a:pt x="1169188" y="2217426"/>
                  <a:pt x="1160229" y="2214440"/>
                </a:cubicBezTo>
                <a:cubicBezTo>
                  <a:pt x="1155749" y="2212947"/>
                  <a:pt x="1152390" y="2212574"/>
                  <a:pt x="1150149" y="2213320"/>
                </a:cubicBezTo>
                <a:close/>
                <a:moveTo>
                  <a:pt x="6925535" y="2209960"/>
                </a:moveTo>
                <a:lnTo>
                  <a:pt x="6934494" y="2227879"/>
                </a:lnTo>
                <a:cubicBezTo>
                  <a:pt x="6934494" y="2233852"/>
                  <a:pt x="6933001" y="2235345"/>
                  <a:pt x="6930015" y="2232359"/>
                </a:cubicBezTo>
                <a:cubicBezTo>
                  <a:pt x="6927029" y="2229372"/>
                  <a:pt x="6925535" y="2227879"/>
                  <a:pt x="6925535" y="2227879"/>
                </a:cubicBezTo>
                <a:cubicBezTo>
                  <a:pt x="6925535" y="2221906"/>
                  <a:pt x="6925535" y="2215933"/>
                  <a:pt x="6925535" y="2209960"/>
                </a:cubicBezTo>
                <a:close/>
                <a:moveTo>
                  <a:pt x="6504448" y="2209960"/>
                </a:moveTo>
                <a:cubicBezTo>
                  <a:pt x="6486530" y="2209960"/>
                  <a:pt x="6483544" y="2212947"/>
                  <a:pt x="6495490" y="2218920"/>
                </a:cubicBezTo>
                <a:cubicBezTo>
                  <a:pt x="6495490" y="2224893"/>
                  <a:pt x="6498476" y="2227879"/>
                  <a:pt x="6504448" y="2227879"/>
                </a:cubicBezTo>
                <a:cubicBezTo>
                  <a:pt x="6510422" y="2227879"/>
                  <a:pt x="6513408" y="2224893"/>
                  <a:pt x="6513408" y="2218920"/>
                </a:cubicBezTo>
                <a:cubicBezTo>
                  <a:pt x="6513408" y="2212947"/>
                  <a:pt x="6510422" y="2209960"/>
                  <a:pt x="6504448" y="2209960"/>
                </a:cubicBezTo>
                <a:close/>
                <a:moveTo>
                  <a:pt x="6970332" y="2201001"/>
                </a:moveTo>
                <a:cubicBezTo>
                  <a:pt x="6970332" y="2201001"/>
                  <a:pt x="6970332" y="2203987"/>
                  <a:pt x="6970332" y="2209960"/>
                </a:cubicBezTo>
                <a:lnTo>
                  <a:pt x="6961372" y="2218920"/>
                </a:lnTo>
                <a:cubicBezTo>
                  <a:pt x="6961372" y="2218920"/>
                  <a:pt x="6961372" y="2215933"/>
                  <a:pt x="6961372" y="2209960"/>
                </a:cubicBezTo>
                <a:cubicBezTo>
                  <a:pt x="6961372" y="2209960"/>
                  <a:pt x="6961372" y="2208467"/>
                  <a:pt x="6961372" y="2205482"/>
                </a:cubicBezTo>
                <a:cubicBezTo>
                  <a:pt x="6961372" y="2202495"/>
                  <a:pt x="6964358" y="2201001"/>
                  <a:pt x="6970332" y="2201001"/>
                </a:cubicBezTo>
                <a:close/>
                <a:moveTo>
                  <a:pt x="6594041" y="2201001"/>
                </a:moveTo>
                <a:lnTo>
                  <a:pt x="6594041" y="2218920"/>
                </a:lnTo>
                <a:cubicBezTo>
                  <a:pt x="6600016" y="2218920"/>
                  <a:pt x="6603001" y="2221906"/>
                  <a:pt x="6603001" y="2227879"/>
                </a:cubicBezTo>
                <a:cubicBezTo>
                  <a:pt x="6603001" y="2245798"/>
                  <a:pt x="6611960" y="2254757"/>
                  <a:pt x="6629879" y="2254757"/>
                </a:cubicBezTo>
                <a:lnTo>
                  <a:pt x="6638838" y="2254757"/>
                </a:lnTo>
                <a:cubicBezTo>
                  <a:pt x="6632864" y="2260730"/>
                  <a:pt x="6634359" y="2268195"/>
                  <a:pt x="6643318" y="2277156"/>
                </a:cubicBezTo>
                <a:cubicBezTo>
                  <a:pt x="6652278" y="2286114"/>
                  <a:pt x="6656756" y="2290594"/>
                  <a:pt x="6656756" y="2290594"/>
                </a:cubicBezTo>
                <a:cubicBezTo>
                  <a:pt x="6656756" y="2296567"/>
                  <a:pt x="6658250" y="2301047"/>
                  <a:pt x="6661236" y="2304033"/>
                </a:cubicBezTo>
                <a:cubicBezTo>
                  <a:pt x="6664222" y="2307019"/>
                  <a:pt x="6665716" y="2308513"/>
                  <a:pt x="6665716" y="2308513"/>
                </a:cubicBezTo>
                <a:cubicBezTo>
                  <a:pt x="6677661" y="2314486"/>
                  <a:pt x="6685128" y="2315979"/>
                  <a:pt x="6688114" y="2312992"/>
                </a:cubicBezTo>
                <a:cubicBezTo>
                  <a:pt x="6691100" y="2310006"/>
                  <a:pt x="6689608" y="2302540"/>
                  <a:pt x="6683634" y="2290594"/>
                </a:cubicBezTo>
                <a:cubicBezTo>
                  <a:pt x="6683634" y="2284622"/>
                  <a:pt x="6682141" y="2280141"/>
                  <a:pt x="6679155" y="2277156"/>
                </a:cubicBezTo>
                <a:cubicBezTo>
                  <a:pt x="6676170" y="2274169"/>
                  <a:pt x="6674675" y="2272675"/>
                  <a:pt x="6674675" y="2272675"/>
                </a:cubicBezTo>
                <a:lnTo>
                  <a:pt x="6656756" y="2263717"/>
                </a:lnTo>
                <a:cubicBezTo>
                  <a:pt x="6644812" y="2257744"/>
                  <a:pt x="6638838" y="2248784"/>
                  <a:pt x="6638838" y="2236839"/>
                </a:cubicBezTo>
                <a:cubicBezTo>
                  <a:pt x="6638838" y="2230866"/>
                  <a:pt x="6634359" y="2223399"/>
                  <a:pt x="6625399" y="2214440"/>
                </a:cubicBezTo>
                <a:cubicBezTo>
                  <a:pt x="6616440" y="2205482"/>
                  <a:pt x="6605987" y="2201001"/>
                  <a:pt x="6594041" y="2201001"/>
                </a:cubicBezTo>
                <a:close/>
                <a:moveTo>
                  <a:pt x="855053" y="2195402"/>
                </a:moveTo>
                <a:cubicBezTo>
                  <a:pt x="849453" y="2195402"/>
                  <a:pt x="842174" y="2198762"/>
                  <a:pt x="833215" y="2205482"/>
                </a:cubicBezTo>
                <a:cubicBezTo>
                  <a:pt x="821269" y="2214440"/>
                  <a:pt x="815296" y="2221906"/>
                  <a:pt x="815296" y="2227879"/>
                </a:cubicBezTo>
                <a:cubicBezTo>
                  <a:pt x="815296" y="2245798"/>
                  <a:pt x="824255" y="2251771"/>
                  <a:pt x="842174" y="2245798"/>
                </a:cubicBezTo>
                <a:lnTo>
                  <a:pt x="851133" y="2227879"/>
                </a:lnTo>
                <a:cubicBezTo>
                  <a:pt x="851133" y="2221906"/>
                  <a:pt x="854120" y="2217426"/>
                  <a:pt x="860093" y="2214440"/>
                </a:cubicBezTo>
                <a:cubicBezTo>
                  <a:pt x="866066" y="2211455"/>
                  <a:pt x="869052" y="2208467"/>
                  <a:pt x="869052" y="2205482"/>
                </a:cubicBezTo>
                <a:cubicBezTo>
                  <a:pt x="869052" y="2202495"/>
                  <a:pt x="866066" y="2199508"/>
                  <a:pt x="860093" y="2196521"/>
                </a:cubicBezTo>
                <a:cubicBezTo>
                  <a:pt x="858600" y="2195775"/>
                  <a:pt x="856919" y="2195402"/>
                  <a:pt x="855053" y="2195402"/>
                </a:cubicBezTo>
                <a:close/>
                <a:moveTo>
                  <a:pt x="7055446" y="2192043"/>
                </a:moveTo>
                <a:cubicBezTo>
                  <a:pt x="7058432" y="2192043"/>
                  <a:pt x="7059924" y="2196521"/>
                  <a:pt x="7059924" y="2205482"/>
                </a:cubicBezTo>
                <a:cubicBezTo>
                  <a:pt x="7059924" y="2214440"/>
                  <a:pt x="7055446" y="2218920"/>
                  <a:pt x="7046486" y="2218920"/>
                </a:cubicBezTo>
                <a:cubicBezTo>
                  <a:pt x="7037526" y="2218920"/>
                  <a:pt x="7036032" y="2215933"/>
                  <a:pt x="7042007" y="2209960"/>
                </a:cubicBezTo>
                <a:cubicBezTo>
                  <a:pt x="7042007" y="2209960"/>
                  <a:pt x="7044992" y="2206974"/>
                  <a:pt x="7050966" y="2201001"/>
                </a:cubicBezTo>
                <a:cubicBezTo>
                  <a:pt x="7050966" y="2195029"/>
                  <a:pt x="7052460" y="2192043"/>
                  <a:pt x="7055446" y="2192043"/>
                </a:cubicBezTo>
                <a:close/>
                <a:moveTo>
                  <a:pt x="6737390" y="2192043"/>
                </a:moveTo>
                <a:lnTo>
                  <a:pt x="6746350" y="2201001"/>
                </a:lnTo>
                <a:lnTo>
                  <a:pt x="6737390" y="2209960"/>
                </a:lnTo>
                <a:close/>
                <a:moveTo>
                  <a:pt x="1216225" y="2186443"/>
                </a:moveTo>
                <a:cubicBezTo>
                  <a:pt x="1211745" y="2185696"/>
                  <a:pt x="1206518" y="2186070"/>
                  <a:pt x="1200545" y="2187563"/>
                </a:cubicBezTo>
                <a:cubicBezTo>
                  <a:pt x="1188600" y="2190548"/>
                  <a:pt x="1182627" y="2192043"/>
                  <a:pt x="1182627" y="2192043"/>
                </a:cubicBezTo>
                <a:cubicBezTo>
                  <a:pt x="1182627" y="2198016"/>
                  <a:pt x="1184121" y="2201001"/>
                  <a:pt x="1187107" y="2201001"/>
                </a:cubicBezTo>
                <a:cubicBezTo>
                  <a:pt x="1190092" y="2201001"/>
                  <a:pt x="1191587" y="2201001"/>
                  <a:pt x="1191587" y="2201001"/>
                </a:cubicBezTo>
                <a:lnTo>
                  <a:pt x="1209504" y="2209960"/>
                </a:lnTo>
                <a:lnTo>
                  <a:pt x="1227424" y="2201001"/>
                </a:lnTo>
                <a:cubicBezTo>
                  <a:pt x="1233396" y="2201001"/>
                  <a:pt x="1233396" y="2198016"/>
                  <a:pt x="1227424" y="2192043"/>
                </a:cubicBezTo>
                <a:cubicBezTo>
                  <a:pt x="1224437" y="2189056"/>
                  <a:pt x="1220704" y="2187189"/>
                  <a:pt x="1216225" y="2186443"/>
                </a:cubicBezTo>
                <a:close/>
                <a:moveTo>
                  <a:pt x="6961372" y="2183083"/>
                </a:moveTo>
                <a:lnTo>
                  <a:pt x="6988250" y="2183083"/>
                </a:lnTo>
                <a:cubicBezTo>
                  <a:pt x="6994224" y="2183083"/>
                  <a:pt x="7000195" y="2184575"/>
                  <a:pt x="7006169" y="2187563"/>
                </a:cubicBezTo>
                <a:cubicBezTo>
                  <a:pt x="7012142" y="2190548"/>
                  <a:pt x="7015128" y="2192043"/>
                  <a:pt x="7015128" y="2192043"/>
                </a:cubicBezTo>
                <a:lnTo>
                  <a:pt x="7015128" y="2227879"/>
                </a:lnTo>
                <a:lnTo>
                  <a:pt x="7015128" y="2245798"/>
                </a:lnTo>
                <a:cubicBezTo>
                  <a:pt x="7021101" y="2245798"/>
                  <a:pt x="7024087" y="2248784"/>
                  <a:pt x="7024087" y="2254757"/>
                </a:cubicBezTo>
                <a:cubicBezTo>
                  <a:pt x="7024087" y="2254757"/>
                  <a:pt x="7025581" y="2256251"/>
                  <a:pt x="7028568" y="2259237"/>
                </a:cubicBezTo>
                <a:cubicBezTo>
                  <a:pt x="7031554" y="2262222"/>
                  <a:pt x="7036032" y="2263717"/>
                  <a:pt x="7042007" y="2263717"/>
                </a:cubicBezTo>
                <a:lnTo>
                  <a:pt x="7042007" y="2272675"/>
                </a:lnTo>
                <a:lnTo>
                  <a:pt x="7050966" y="2290594"/>
                </a:lnTo>
                <a:lnTo>
                  <a:pt x="7050966" y="2308513"/>
                </a:lnTo>
                <a:cubicBezTo>
                  <a:pt x="7039021" y="2302540"/>
                  <a:pt x="7033047" y="2296567"/>
                  <a:pt x="7033047" y="2290594"/>
                </a:cubicBezTo>
                <a:cubicBezTo>
                  <a:pt x="7033047" y="2278648"/>
                  <a:pt x="7028568" y="2269690"/>
                  <a:pt x="7019608" y="2263717"/>
                </a:cubicBezTo>
                <a:cubicBezTo>
                  <a:pt x="7010648" y="2257744"/>
                  <a:pt x="7000195" y="2254757"/>
                  <a:pt x="6988250" y="2254757"/>
                </a:cubicBezTo>
                <a:lnTo>
                  <a:pt x="6970332" y="2245798"/>
                </a:lnTo>
                <a:cubicBezTo>
                  <a:pt x="6976306" y="2245798"/>
                  <a:pt x="6979292" y="2244305"/>
                  <a:pt x="6979292" y="2241318"/>
                </a:cubicBezTo>
                <a:cubicBezTo>
                  <a:pt x="6979292" y="2238332"/>
                  <a:pt x="6979292" y="2233852"/>
                  <a:pt x="6979292" y="2227879"/>
                </a:cubicBezTo>
                <a:lnTo>
                  <a:pt x="6988250" y="2227879"/>
                </a:lnTo>
                <a:lnTo>
                  <a:pt x="6979292" y="2192043"/>
                </a:lnTo>
                <a:close/>
                <a:moveTo>
                  <a:pt x="886970" y="2183083"/>
                </a:moveTo>
                <a:cubicBezTo>
                  <a:pt x="880997" y="2183083"/>
                  <a:pt x="878010" y="2184575"/>
                  <a:pt x="878010" y="2187563"/>
                </a:cubicBezTo>
                <a:cubicBezTo>
                  <a:pt x="878010" y="2190548"/>
                  <a:pt x="880997" y="2192043"/>
                  <a:pt x="886970" y="2192043"/>
                </a:cubicBezTo>
                <a:cubicBezTo>
                  <a:pt x="892943" y="2192043"/>
                  <a:pt x="895929" y="2189056"/>
                  <a:pt x="895929" y="2183083"/>
                </a:cubicBezTo>
                <a:close/>
                <a:moveTo>
                  <a:pt x="1405489" y="2177483"/>
                </a:moveTo>
                <a:cubicBezTo>
                  <a:pt x="1403250" y="2178230"/>
                  <a:pt x="1400637" y="2180097"/>
                  <a:pt x="1397650" y="2183083"/>
                </a:cubicBezTo>
                <a:cubicBezTo>
                  <a:pt x="1385704" y="2183083"/>
                  <a:pt x="1376745" y="2195029"/>
                  <a:pt x="1370772" y="2218920"/>
                </a:cubicBezTo>
                <a:lnTo>
                  <a:pt x="1379731" y="2209960"/>
                </a:lnTo>
                <a:cubicBezTo>
                  <a:pt x="1385704" y="2209960"/>
                  <a:pt x="1388691" y="2208467"/>
                  <a:pt x="1388691" y="2205482"/>
                </a:cubicBezTo>
                <a:cubicBezTo>
                  <a:pt x="1388691" y="2202495"/>
                  <a:pt x="1391677" y="2201001"/>
                  <a:pt x="1397650" y="2201001"/>
                </a:cubicBezTo>
                <a:lnTo>
                  <a:pt x="1406609" y="2192043"/>
                </a:lnTo>
                <a:cubicBezTo>
                  <a:pt x="1412583" y="2186069"/>
                  <a:pt x="1414076" y="2181590"/>
                  <a:pt x="1411089" y="2178603"/>
                </a:cubicBezTo>
                <a:cubicBezTo>
                  <a:pt x="1409596" y="2177110"/>
                  <a:pt x="1407730" y="2176736"/>
                  <a:pt x="1405489" y="2177483"/>
                </a:cubicBezTo>
                <a:close/>
                <a:moveTo>
                  <a:pt x="7033047" y="2174124"/>
                </a:moveTo>
                <a:cubicBezTo>
                  <a:pt x="7039021" y="2180097"/>
                  <a:pt x="7039021" y="2183083"/>
                  <a:pt x="7033047" y="2183083"/>
                </a:cubicBezTo>
                <a:cubicBezTo>
                  <a:pt x="7027072" y="2183083"/>
                  <a:pt x="7024087" y="2181590"/>
                  <a:pt x="7024087" y="2178603"/>
                </a:cubicBezTo>
                <a:cubicBezTo>
                  <a:pt x="7024087" y="2175617"/>
                  <a:pt x="7027072" y="2174124"/>
                  <a:pt x="7033047" y="2174124"/>
                </a:cubicBezTo>
                <a:close/>
                <a:moveTo>
                  <a:pt x="725703" y="2156205"/>
                </a:moveTo>
                <a:cubicBezTo>
                  <a:pt x="725703" y="2156205"/>
                  <a:pt x="722716" y="2162178"/>
                  <a:pt x="716743" y="2174124"/>
                </a:cubicBezTo>
                <a:cubicBezTo>
                  <a:pt x="710770" y="2186069"/>
                  <a:pt x="706290" y="2192043"/>
                  <a:pt x="703305" y="2192043"/>
                </a:cubicBezTo>
                <a:cubicBezTo>
                  <a:pt x="700319" y="2192043"/>
                  <a:pt x="698825" y="2189056"/>
                  <a:pt x="698825" y="2183083"/>
                </a:cubicBezTo>
                <a:close/>
                <a:moveTo>
                  <a:pt x="735782" y="2150605"/>
                </a:moveTo>
                <a:cubicBezTo>
                  <a:pt x="736530" y="2149859"/>
                  <a:pt x="737649" y="2150232"/>
                  <a:pt x="739142" y="2151725"/>
                </a:cubicBezTo>
                <a:cubicBezTo>
                  <a:pt x="742128" y="2154712"/>
                  <a:pt x="743622" y="2156205"/>
                  <a:pt x="743622" y="2156205"/>
                </a:cubicBezTo>
                <a:lnTo>
                  <a:pt x="734662" y="2156205"/>
                </a:lnTo>
                <a:cubicBezTo>
                  <a:pt x="734662" y="2153219"/>
                  <a:pt x="735035" y="2151352"/>
                  <a:pt x="735782" y="2150605"/>
                </a:cubicBezTo>
                <a:close/>
                <a:moveTo>
                  <a:pt x="909368" y="2147245"/>
                </a:moveTo>
                <a:cubicBezTo>
                  <a:pt x="906382" y="2147245"/>
                  <a:pt x="904889" y="2148739"/>
                  <a:pt x="904889" y="2151725"/>
                </a:cubicBezTo>
                <a:cubicBezTo>
                  <a:pt x="904889" y="2154712"/>
                  <a:pt x="907875" y="2156205"/>
                  <a:pt x="913848" y="2156205"/>
                </a:cubicBezTo>
                <a:cubicBezTo>
                  <a:pt x="919821" y="2156205"/>
                  <a:pt x="922808" y="2156205"/>
                  <a:pt x="922808" y="2156205"/>
                </a:cubicBezTo>
                <a:cubicBezTo>
                  <a:pt x="922808" y="2150232"/>
                  <a:pt x="919821" y="2147245"/>
                  <a:pt x="913848" y="2147245"/>
                </a:cubicBezTo>
                <a:cubicBezTo>
                  <a:pt x="913848" y="2147245"/>
                  <a:pt x="912355" y="2147245"/>
                  <a:pt x="909368" y="2147245"/>
                </a:cubicBezTo>
                <a:close/>
                <a:moveTo>
                  <a:pt x="6853861" y="2138286"/>
                </a:moveTo>
                <a:cubicBezTo>
                  <a:pt x="6859834" y="2180097"/>
                  <a:pt x="6859834" y="2201001"/>
                  <a:pt x="6853861" y="2201001"/>
                </a:cubicBezTo>
                <a:cubicBezTo>
                  <a:pt x="6847887" y="2201001"/>
                  <a:pt x="6844901" y="2202495"/>
                  <a:pt x="6844901" y="2205482"/>
                </a:cubicBezTo>
                <a:cubicBezTo>
                  <a:pt x="6844901" y="2208467"/>
                  <a:pt x="6844901" y="2209960"/>
                  <a:pt x="6844901" y="2209960"/>
                </a:cubicBezTo>
                <a:lnTo>
                  <a:pt x="6835942" y="2209960"/>
                </a:lnTo>
                <a:cubicBezTo>
                  <a:pt x="6835942" y="2203987"/>
                  <a:pt x="6837436" y="2198016"/>
                  <a:pt x="6840422" y="2192043"/>
                </a:cubicBezTo>
                <a:cubicBezTo>
                  <a:pt x="6843408" y="2186069"/>
                  <a:pt x="6844901" y="2174124"/>
                  <a:pt x="6844901" y="2156205"/>
                </a:cubicBezTo>
                <a:close/>
                <a:moveTo>
                  <a:pt x="1303577" y="2138286"/>
                </a:moveTo>
                <a:cubicBezTo>
                  <a:pt x="1300591" y="2138286"/>
                  <a:pt x="1296111" y="2141272"/>
                  <a:pt x="1290138" y="2147245"/>
                </a:cubicBezTo>
                <a:cubicBezTo>
                  <a:pt x="1290138" y="2153219"/>
                  <a:pt x="1287152" y="2154712"/>
                  <a:pt x="1281179" y="2151725"/>
                </a:cubicBezTo>
                <a:cubicBezTo>
                  <a:pt x="1275207" y="2148739"/>
                  <a:pt x="1269234" y="2150232"/>
                  <a:pt x="1263261" y="2156205"/>
                </a:cubicBezTo>
                <a:cubicBezTo>
                  <a:pt x="1257288" y="2174124"/>
                  <a:pt x="1254302" y="2174124"/>
                  <a:pt x="1254302" y="2156205"/>
                </a:cubicBezTo>
                <a:cubicBezTo>
                  <a:pt x="1248329" y="2150232"/>
                  <a:pt x="1242356" y="2147245"/>
                  <a:pt x="1236383" y="2147245"/>
                </a:cubicBezTo>
                <a:lnTo>
                  <a:pt x="1236383" y="2165164"/>
                </a:lnTo>
                <a:cubicBezTo>
                  <a:pt x="1236383" y="2171137"/>
                  <a:pt x="1236383" y="2177110"/>
                  <a:pt x="1236383" y="2183083"/>
                </a:cubicBezTo>
                <a:cubicBezTo>
                  <a:pt x="1236383" y="2212947"/>
                  <a:pt x="1242356" y="2227879"/>
                  <a:pt x="1254302" y="2227879"/>
                </a:cubicBezTo>
                <a:cubicBezTo>
                  <a:pt x="1266247" y="2221906"/>
                  <a:pt x="1275207" y="2215933"/>
                  <a:pt x="1281179" y="2209960"/>
                </a:cubicBezTo>
                <a:cubicBezTo>
                  <a:pt x="1299098" y="2192043"/>
                  <a:pt x="1308057" y="2180097"/>
                  <a:pt x="1308057" y="2174124"/>
                </a:cubicBezTo>
                <a:lnTo>
                  <a:pt x="1317017" y="2165164"/>
                </a:lnTo>
                <a:cubicBezTo>
                  <a:pt x="1328962" y="2159191"/>
                  <a:pt x="1325976" y="2150232"/>
                  <a:pt x="1308057" y="2138286"/>
                </a:cubicBezTo>
                <a:cubicBezTo>
                  <a:pt x="1308057" y="2138286"/>
                  <a:pt x="1306564" y="2138286"/>
                  <a:pt x="1303577" y="2138286"/>
                </a:cubicBezTo>
                <a:close/>
                <a:moveTo>
                  <a:pt x="6746350" y="2129327"/>
                </a:moveTo>
                <a:lnTo>
                  <a:pt x="6746350" y="2138286"/>
                </a:lnTo>
                <a:cubicBezTo>
                  <a:pt x="6746350" y="2150232"/>
                  <a:pt x="6749335" y="2157698"/>
                  <a:pt x="6755308" y="2160685"/>
                </a:cubicBezTo>
                <a:cubicBezTo>
                  <a:pt x="6761282" y="2163671"/>
                  <a:pt x="6767254" y="2163671"/>
                  <a:pt x="6773227" y="2160685"/>
                </a:cubicBezTo>
                <a:cubicBezTo>
                  <a:pt x="6779200" y="2157698"/>
                  <a:pt x="6785172" y="2159191"/>
                  <a:pt x="6791146" y="2165164"/>
                </a:cubicBezTo>
                <a:cubicBezTo>
                  <a:pt x="6797120" y="2171137"/>
                  <a:pt x="6798612" y="2177110"/>
                  <a:pt x="6795626" y="2183083"/>
                </a:cubicBezTo>
                <a:cubicBezTo>
                  <a:pt x="6792638" y="2189056"/>
                  <a:pt x="6792638" y="2193535"/>
                  <a:pt x="6795626" y="2196521"/>
                </a:cubicBezTo>
                <a:cubicBezTo>
                  <a:pt x="6798612" y="2199508"/>
                  <a:pt x="6798612" y="2203987"/>
                  <a:pt x="6795626" y="2209960"/>
                </a:cubicBezTo>
                <a:cubicBezTo>
                  <a:pt x="6792638" y="2215933"/>
                  <a:pt x="6791146" y="2218920"/>
                  <a:pt x="6791146" y="2218920"/>
                </a:cubicBezTo>
                <a:lnTo>
                  <a:pt x="6782186" y="2201001"/>
                </a:lnTo>
                <a:cubicBezTo>
                  <a:pt x="6776214" y="2195029"/>
                  <a:pt x="6773227" y="2189056"/>
                  <a:pt x="6773227" y="2183083"/>
                </a:cubicBezTo>
                <a:cubicBezTo>
                  <a:pt x="6773227" y="2171137"/>
                  <a:pt x="6755308" y="2165164"/>
                  <a:pt x="6719472" y="2165164"/>
                </a:cubicBezTo>
                <a:cubicBezTo>
                  <a:pt x="6701553" y="2171137"/>
                  <a:pt x="6692594" y="2171137"/>
                  <a:pt x="6692594" y="2165164"/>
                </a:cubicBezTo>
                <a:cubicBezTo>
                  <a:pt x="6692594" y="2159191"/>
                  <a:pt x="6698567" y="2156205"/>
                  <a:pt x="6710513" y="2156205"/>
                </a:cubicBezTo>
                <a:lnTo>
                  <a:pt x="6719472" y="2156205"/>
                </a:lnTo>
                <a:close/>
                <a:moveTo>
                  <a:pt x="1420049" y="2120368"/>
                </a:moveTo>
                <a:cubicBezTo>
                  <a:pt x="1417062" y="2120368"/>
                  <a:pt x="1412583" y="2121861"/>
                  <a:pt x="1406609" y="2124847"/>
                </a:cubicBezTo>
                <a:cubicBezTo>
                  <a:pt x="1400637" y="2127833"/>
                  <a:pt x="1397650" y="2132313"/>
                  <a:pt x="1397650" y="2138286"/>
                </a:cubicBezTo>
                <a:cubicBezTo>
                  <a:pt x="1409596" y="2138286"/>
                  <a:pt x="1418555" y="2135300"/>
                  <a:pt x="1424528" y="2129327"/>
                </a:cubicBezTo>
                <a:cubicBezTo>
                  <a:pt x="1424528" y="2123355"/>
                  <a:pt x="1423035" y="2120368"/>
                  <a:pt x="1420049" y="2120368"/>
                </a:cubicBezTo>
                <a:close/>
                <a:moveTo>
                  <a:pt x="824255" y="2120368"/>
                </a:moveTo>
                <a:cubicBezTo>
                  <a:pt x="824255" y="2120368"/>
                  <a:pt x="825748" y="2120368"/>
                  <a:pt x="828735" y="2120368"/>
                </a:cubicBezTo>
                <a:cubicBezTo>
                  <a:pt x="831721" y="2120368"/>
                  <a:pt x="833215" y="2123355"/>
                  <a:pt x="833215" y="2129327"/>
                </a:cubicBezTo>
                <a:cubicBezTo>
                  <a:pt x="833215" y="2135300"/>
                  <a:pt x="831721" y="2138286"/>
                  <a:pt x="828735" y="2138286"/>
                </a:cubicBezTo>
                <a:cubicBezTo>
                  <a:pt x="825748" y="2138286"/>
                  <a:pt x="821269" y="2135300"/>
                  <a:pt x="815296" y="2129327"/>
                </a:cubicBezTo>
                <a:cubicBezTo>
                  <a:pt x="815296" y="2129327"/>
                  <a:pt x="818282" y="2126340"/>
                  <a:pt x="824255" y="2120368"/>
                </a:cubicBezTo>
                <a:close/>
                <a:moveTo>
                  <a:pt x="1460365" y="2111408"/>
                </a:moveTo>
                <a:cubicBezTo>
                  <a:pt x="1460365" y="2117381"/>
                  <a:pt x="1463351" y="2120368"/>
                  <a:pt x="1469324" y="2120368"/>
                </a:cubicBezTo>
                <a:cubicBezTo>
                  <a:pt x="1469324" y="2120368"/>
                  <a:pt x="1469324" y="2117381"/>
                  <a:pt x="1469324" y="2111408"/>
                </a:cubicBezTo>
                <a:close/>
                <a:moveTo>
                  <a:pt x="788419" y="2111408"/>
                </a:moveTo>
                <a:cubicBezTo>
                  <a:pt x="788419" y="2117381"/>
                  <a:pt x="788419" y="2126340"/>
                  <a:pt x="788419" y="2138286"/>
                </a:cubicBezTo>
                <a:cubicBezTo>
                  <a:pt x="788419" y="2150232"/>
                  <a:pt x="785432" y="2156205"/>
                  <a:pt x="779459" y="2156205"/>
                </a:cubicBezTo>
                <a:cubicBezTo>
                  <a:pt x="773486" y="2156205"/>
                  <a:pt x="770500" y="2156205"/>
                  <a:pt x="770500" y="2156205"/>
                </a:cubicBezTo>
                <a:cubicBezTo>
                  <a:pt x="770500" y="2156205"/>
                  <a:pt x="767513" y="2159191"/>
                  <a:pt x="761540" y="2165164"/>
                </a:cubicBezTo>
                <a:cubicBezTo>
                  <a:pt x="755567" y="2159191"/>
                  <a:pt x="754074" y="2151725"/>
                  <a:pt x="757061" y="2142766"/>
                </a:cubicBezTo>
                <a:cubicBezTo>
                  <a:pt x="760047" y="2133806"/>
                  <a:pt x="764527" y="2129327"/>
                  <a:pt x="770500" y="2129327"/>
                </a:cubicBezTo>
                <a:cubicBezTo>
                  <a:pt x="770500" y="2129327"/>
                  <a:pt x="771993" y="2127833"/>
                  <a:pt x="774979" y="2124847"/>
                </a:cubicBezTo>
                <a:cubicBezTo>
                  <a:pt x="777966" y="2121861"/>
                  <a:pt x="779459" y="2120368"/>
                  <a:pt x="779459" y="2120368"/>
                </a:cubicBezTo>
                <a:close/>
                <a:moveTo>
                  <a:pt x="1412768" y="2090691"/>
                </a:moveTo>
                <a:cubicBezTo>
                  <a:pt x="1402690" y="2089570"/>
                  <a:pt x="1397650" y="2093490"/>
                  <a:pt x="1397650" y="2102448"/>
                </a:cubicBezTo>
                <a:cubicBezTo>
                  <a:pt x="1397650" y="2108421"/>
                  <a:pt x="1403623" y="2111408"/>
                  <a:pt x="1415569" y="2111408"/>
                </a:cubicBezTo>
                <a:lnTo>
                  <a:pt x="1424528" y="2093490"/>
                </a:lnTo>
                <a:cubicBezTo>
                  <a:pt x="1420049" y="2091997"/>
                  <a:pt x="1416129" y="2091064"/>
                  <a:pt x="1412768" y="2090691"/>
                </a:cubicBezTo>
                <a:close/>
                <a:moveTo>
                  <a:pt x="808577" y="2071092"/>
                </a:moveTo>
                <a:cubicBezTo>
                  <a:pt x="813056" y="2071092"/>
                  <a:pt x="818282" y="2072585"/>
                  <a:pt x="824255" y="2075571"/>
                </a:cubicBezTo>
                <a:lnTo>
                  <a:pt x="833215" y="2093490"/>
                </a:lnTo>
                <a:cubicBezTo>
                  <a:pt x="833215" y="2099463"/>
                  <a:pt x="827242" y="2099463"/>
                  <a:pt x="815296" y="2093490"/>
                </a:cubicBezTo>
                <a:cubicBezTo>
                  <a:pt x="815296" y="2087517"/>
                  <a:pt x="809323" y="2084531"/>
                  <a:pt x="797377" y="2084531"/>
                </a:cubicBezTo>
                <a:lnTo>
                  <a:pt x="779459" y="2084531"/>
                </a:lnTo>
                <a:lnTo>
                  <a:pt x="797377" y="2075571"/>
                </a:lnTo>
                <a:cubicBezTo>
                  <a:pt x="800363" y="2072585"/>
                  <a:pt x="804097" y="2071092"/>
                  <a:pt x="808577" y="2071092"/>
                </a:cubicBezTo>
                <a:close/>
                <a:moveTo>
                  <a:pt x="6853861" y="2066612"/>
                </a:moveTo>
                <a:cubicBezTo>
                  <a:pt x="6853861" y="2066612"/>
                  <a:pt x="6858340" y="2066612"/>
                  <a:pt x="6867300" y="2066612"/>
                </a:cubicBezTo>
                <a:cubicBezTo>
                  <a:pt x="6876260" y="2066612"/>
                  <a:pt x="6882232" y="2069598"/>
                  <a:pt x="6885218" y="2075571"/>
                </a:cubicBezTo>
                <a:cubicBezTo>
                  <a:pt x="6888204" y="2081544"/>
                  <a:pt x="6892684" y="2083037"/>
                  <a:pt x="6898658" y="2080051"/>
                </a:cubicBezTo>
                <a:cubicBezTo>
                  <a:pt x="6904630" y="2077065"/>
                  <a:pt x="6907616" y="2078558"/>
                  <a:pt x="6907616" y="2084531"/>
                </a:cubicBezTo>
                <a:lnTo>
                  <a:pt x="6880738" y="2084531"/>
                </a:lnTo>
                <a:cubicBezTo>
                  <a:pt x="6880738" y="2078558"/>
                  <a:pt x="6874766" y="2075571"/>
                  <a:pt x="6862821" y="2075571"/>
                </a:cubicBezTo>
                <a:close/>
                <a:moveTo>
                  <a:pt x="6638838" y="2066612"/>
                </a:moveTo>
                <a:cubicBezTo>
                  <a:pt x="6644812" y="2066612"/>
                  <a:pt x="6647798" y="2069598"/>
                  <a:pt x="6647798" y="2075571"/>
                </a:cubicBezTo>
                <a:lnTo>
                  <a:pt x="6638838" y="2084531"/>
                </a:lnTo>
                <a:close/>
                <a:moveTo>
                  <a:pt x="600273" y="2066612"/>
                </a:moveTo>
                <a:lnTo>
                  <a:pt x="600273" y="2075571"/>
                </a:lnTo>
                <a:lnTo>
                  <a:pt x="591313" y="2075571"/>
                </a:lnTo>
                <a:cubicBezTo>
                  <a:pt x="591313" y="2075571"/>
                  <a:pt x="594300" y="2072585"/>
                  <a:pt x="600273" y="2066612"/>
                </a:cubicBezTo>
                <a:close/>
                <a:moveTo>
                  <a:pt x="6941773" y="2065492"/>
                </a:moveTo>
                <a:cubicBezTo>
                  <a:pt x="6947374" y="2067732"/>
                  <a:pt x="6947934" y="2080051"/>
                  <a:pt x="6943454" y="2102448"/>
                </a:cubicBezTo>
                <a:cubicBezTo>
                  <a:pt x="6943454" y="2114395"/>
                  <a:pt x="6944947" y="2124847"/>
                  <a:pt x="6947932" y="2133806"/>
                </a:cubicBezTo>
                <a:cubicBezTo>
                  <a:pt x="6950918" y="2142766"/>
                  <a:pt x="6958386" y="2147245"/>
                  <a:pt x="6970332" y="2147245"/>
                </a:cubicBezTo>
                <a:cubicBezTo>
                  <a:pt x="6988250" y="2147245"/>
                  <a:pt x="6997209" y="2156205"/>
                  <a:pt x="6997209" y="2174124"/>
                </a:cubicBezTo>
                <a:lnTo>
                  <a:pt x="6979292" y="2165164"/>
                </a:lnTo>
                <a:cubicBezTo>
                  <a:pt x="6973318" y="2147245"/>
                  <a:pt x="6967346" y="2147245"/>
                  <a:pt x="6961372" y="2165164"/>
                </a:cubicBezTo>
                <a:cubicBezTo>
                  <a:pt x="6961372" y="2165164"/>
                  <a:pt x="6958386" y="2166658"/>
                  <a:pt x="6952414" y="2169644"/>
                </a:cubicBezTo>
                <a:cubicBezTo>
                  <a:pt x="6946440" y="2172630"/>
                  <a:pt x="6943454" y="2177110"/>
                  <a:pt x="6943454" y="2183083"/>
                </a:cubicBezTo>
                <a:lnTo>
                  <a:pt x="6934494" y="2201001"/>
                </a:lnTo>
                <a:cubicBezTo>
                  <a:pt x="6934494" y="2201001"/>
                  <a:pt x="6934494" y="2193535"/>
                  <a:pt x="6934494" y="2178603"/>
                </a:cubicBezTo>
                <a:cubicBezTo>
                  <a:pt x="6934494" y="2163671"/>
                  <a:pt x="6928521" y="2153219"/>
                  <a:pt x="6916576" y="2147245"/>
                </a:cubicBezTo>
                <a:cubicBezTo>
                  <a:pt x="6910602" y="2147245"/>
                  <a:pt x="6906124" y="2147245"/>
                  <a:pt x="6903138" y="2147245"/>
                </a:cubicBezTo>
                <a:cubicBezTo>
                  <a:pt x="6900152" y="2147245"/>
                  <a:pt x="6898658" y="2144259"/>
                  <a:pt x="6898658" y="2138286"/>
                </a:cubicBezTo>
                <a:lnTo>
                  <a:pt x="6916576" y="2138286"/>
                </a:lnTo>
                <a:lnTo>
                  <a:pt x="6934494" y="2138286"/>
                </a:lnTo>
                <a:cubicBezTo>
                  <a:pt x="6934494" y="2132313"/>
                  <a:pt x="6931508" y="2129327"/>
                  <a:pt x="6925535" y="2129327"/>
                </a:cubicBezTo>
                <a:cubicBezTo>
                  <a:pt x="6919562" y="2129327"/>
                  <a:pt x="6916576" y="2127833"/>
                  <a:pt x="6916576" y="2124847"/>
                </a:cubicBezTo>
                <a:cubicBezTo>
                  <a:pt x="6916576" y="2121861"/>
                  <a:pt x="6916576" y="2120368"/>
                  <a:pt x="6916576" y="2120368"/>
                </a:cubicBezTo>
                <a:cubicBezTo>
                  <a:pt x="6922549" y="2114395"/>
                  <a:pt x="6922549" y="2111408"/>
                  <a:pt x="6916576" y="2111408"/>
                </a:cubicBezTo>
                <a:cubicBezTo>
                  <a:pt x="6910602" y="2111408"/>
                  <a:pt x="6907616" y="2108421"/>
                  <a:pt x="6907616" y="2102448"/>
                </a:cubicBezTo>
                <a:lnTo>
                  <a:pt x="6925535" y="2102448"/>
                </a:lnTo>
                <a:cubicBezTo>
                  <a:pt x="6931508" y="2102448"/>
                  <a:pt x="6935988" y="2100956"/>
                  <a:pt x="6938975" y="2097970"/>
                </a:cubicBezTo>
                <a:cubicBezTo>
                  <a:pt x="6941961" y="2094983"/>
                  <a:pt x="6940468" y="2090504"/>
                  <a:pt x="6934494" y="2084531"/>
                </a:cubicBezTo>
                <a:cubicBezTo>
                  <a:pt x="6928521" y="2078558"/>
                  <a:pt x="6928521" y="2072585"/>
                  <a:pt x="6934494" y="2066612"/>
                </a:cubicBezTo>
                <a:cubicBezTo>
                  <a:pt x="6937480" y="2065119"/>
                  <a:pt x="6939907" y="2064746"/>
                  <a:pt x="6941773" y="2065492"/>
                </a:cubicBezTo>
                <a:close/>
                <a:moveTo>
                  <a:pt x="6871778" y="2048693"/>
                </a:moveTo>
                <a:cubicBezTo>
                  <a:pt x="6883724" y="2054666"/>
                  <a:pt x="6883724" y="2057652"/>
                  <a:pt x="6871778" y="2057652"/>
                </a:cubicBezTo>
                <a:cubicBezTo>
                  <a:pt x="6865807" y="2057652"/>
                  <a:pt x="6862821" y="2057652"/>
                  <a:pt x="6862821" y="2057652"/>
                </a:cubicBezTo>
                <a:cubicBezTo>
                  <a:pt x="6868793" y="2051679"/>
                  <a:pt x="6871778" y="2048693"/>
                  <a:pt x="6871778" y="2048693"/>
                </a:cubicBezTo>
                <a:close/>
                <a:moveTo>
                  <a:pt x="1039278" y="2039734"/>
                </a:moveTo>
                <a:lnTo>
                  <a:pt x="1039278" y="2048693"/>
                </a:lnTo>
                <a:lnTo>
                  <a:pt x="1039278" y="2057652"/>
                </a:lnTo>
                <a:cubicBezTo>
                  <a:pt x="1039278" y="2057652"/>
                  <a:pt x="1042264" y="2054666"/>
                  <a:pt x="1048237" y="2048693"/>
                </a:cubicBezTo>
                <a:cubicBezTo>
                  <a:pt x="1048237" y="2042720"/>
                  <a:pt x="1045251" y="2039734"/>
                  <a:pt x="1039278" y="2039734"/>
                </a:cubicBezTo>
                <a:close/>
                <a:moveTo>
                  <a:pt x="6791146" y="2030774"/>
                </a:moveTo>
                <a:cubicBezTo>
                  <a:pt x="6797120" y="2030774"/>
                  <a:pt x="6800106" y="2033762"/>
                  <a:pt x="6800106" y="2039734"/>
                </a:cubicBezTo>
                <a:lnTo>
                  <a:pt x="6791146" y="2048693"/>
                </a:lnTo>
                <a:cubicBezTo>
                  <a:pt x="6785172" y="2036747"/>
                  <a:pt x="6785172" y="2030774"/>
                  <a:pt x="6791146" y="2030774"/>
                </a:cubicBezTo>
                <a:close/>
                <a:moveTo>
                  <a:pt x="1012400" y="2030774"/>
                </a:moveTo>
                <a:cubicBezTo>
                  <a:pt x="1012400" y="2030774"/>
                  <a:pt x="1009414" y="2036747"/>
                  <a:pt x="1003441" y="2048693"/>
                </a:cubicBezTo>
                <a:lnTo>
                  <a:pt x="976563" y="2066612"/>
                </a:lnTo>
                <a:cubicBezTo>
                  <a:pt x="964617" y="2072585"/>
                  <a:pt x="958644" y="2078558"/>
                  <a:pt x="958644" y="2084531"/>
                </a:cubicBezTo>
                <a:lnTo>
                  <a:pt x="949686" y="2111408"/>
                </a:lnTo>
                <a:cubicBezTo>
                  <a:pt x="943713" y="2129327"/>
                  <a:pt x="942220" y="2139779"/>
                  <a:pt x="945206" y="2142766"/>
                </a:cubicBezTo>
                <a:cubicBezTo>
                  <a:pt x="948193" y="2145752"/>
                  <a:pt x="955659" y="2141272"/>
                  <a:pt x="967604" y="2129327"/>
                </a:cubicBezTo>
                <a:cubicBezTo>
                  <a:pt x="973577" y="2123355"/>
                  <a:pt x="978056" y="2118874"/>
                  <a:pt x="981043" y="2115889"/>
                </a:cubicBezTo>
                <a:cubicBezTo>
                  <a:pt x="984029" y="2112902"/>
                  <a:pt x="985523" y="2109916"/>
                  <a:pt x="985523" y="2106929"/>
                </a:cubicBezTo>
                <a:cubicBezTo>
                  <a:pt x="985523" y="2103943"/>
                  <a:pt x="987016" y="2099463"/>
                  <a:pt x="990002" y="2093490"/>
                </a:cubicBezTo>
                <a:cubicBezTo>
                  <a:pt x="992988" y="2087517"/>
                  <a:pt x="997468" y="2081544"/>
                  <a:pt x="1003441" y="2075571"/>
                </a:cubicBezTo>
                <a:cubicBezTo>
                  <a:pt x="1027333" y="2051679"/>
                  <a:pt x="1030320" y="2036747"/>
                  <a:pt x="1012400" y="2030774"/>
                </a:cubicBezTo>
                <a:close/>
                <a:moveTo>
                  <a:pt x="6889698" y="2021816"/>
                </a:moveTo>
                <a:lnTo>
                  <a:pt x="6898658" y="2021816"/>
                </a:lnTo>
                <a:cubicBezTo>
                  <a:pt x="6898658" y="2027789"/>
                  <a:pt x="6898658" y="2030774"/>
                  <a:pt x="6898658" y="2030774"/>
                </a:cubicBezTo>
                <a:cubicBezTo>
                  <a:pt x="6892684" y="2030774"/>
                  <a:pt x="6889698" y="2030774"/>
                  <a:pt x="6889698" y="2030774"/>
                </a:cubicBezTo>
                <a:cubicBezTo>
                  <a:pt x="6889698" y="2030774"/>
                  <a:pt x="6889698" y="2027789"/>
                  <a:pt x="6889698" y="2021816"/>
                </a:cubicBezTo>
                <a:close/>
                <a:moveTo>
                  <a:pt x="6988250" y="2012856"/>
                </a:moveTo>
                <a:cubicBezTo>
                  <a:pt x="6994224" y="2012856"/>
                  <a:pt x="6997209" y="2012856"/>
                  <a:pt x="6997209" y="2012856"/>
                </a:cubicBezTo>
                <a:cubicBezTo>
                  <a:pt x="6997209" y="2012856"/>
                  <a:pt x="6995716" y="2014350"/>
                  <a:pt x="6992730" y="2017336"/>
                </a:cubicBezTo>
                <a:cubicBezTo>
                  <a:pt x="6989744" y="2020321"/>
                  <a:pt x="6988250" y="2021816"/>
                  <a:pt x="6988250" y="2021816"/>
                </a:cubicBezTo>
                <a:close/>
                <a:moveTo>
                  <a:pt x="842174" y="2003897"/>
                </a:moveTo>
                <a:lnTo>
                  <a:pt x="886970" y="2003897"/>
                </a:lnTo>
                <a:cubicBezTo>
                  <a:pt x="886970" y="2009870"/>
                  <a:pt x="885477" y="2012856"/>
                  <a:pt x="882490" y="2012856"/>
                </a:cubicBezTo>
                <a:cubicBezTo>
                  <a:pt x="879504" y="2012856"/>
                  <a:pt x="878010" y="2014350"/>
                  <a:pt x="878010" y="2017336"/>
                </a:cubicBezTo>
                <a:cubicBezTo>
                  <a:pt x="878010" y="2020321"/>
                  <a:pt x="876517" y="2024802"/>
                  <a:pt x="873532" y="2030774"/>
                </a:cubicBezTo>
                <a:cubicBezTo>
                  <a:pt x="870546" y="2036747"/>
                  <a:pt x="869052" y="2039734"/>
                  <a:pt x="869052" y="2039734"/>
                </a:cubicBezTo>
                <a:cubicBezTo>
                  <a:pt x="863079" y="2033762"/>
                  <a:pt x="860093" y="2029281"/>
                  <a:pt x="860093" y="2026294"/>
                </a:cubicBezTo>
                <a:cubicBezTo>
                  <a:pt x="860093" y="2023309"/>
                  <a:pt x="860093" y="2021816"/>
                  <a:pt x="860093" y="2021816"/>
                </a:cubicBezTo>
                <a:cubicBezTo>
                  <a:pt x="860093" y="2015843"/>
                  <a:pt x="854120" y="2012856"/>
                  <a:pt x="842174" y="2012856"/>
                </a:cubicBezTo>
                <a:lnTo>
                  <a:pt x="833215" y="2012856"/>
                </a:lnTo>
                <a:close/>
                <a:moveTo>
                  <a:pt x="6782186" y="1985978"/>
                </a:moveTo>
                <a:cubicBezTo>
                  <a:pt x="6788160" y="1985978"/>
                  <a:pt x="6794132" y="1988965"/>
                  <a:pt x="6800106" y="1994938"/>
                </a:cubicBezTo>
                <a:lnTo>
                  <a:pt x="6782186" y="1994938"/>
                </a:lnTo>
                <a:cubicBezTo>
                  <a:pt x="6776214" y="1988965"/>
                  <a:pt x="6776214" y="1985978"/>
                  <a:pt x="6782186" y="1985978"/>
                </a:cubicBezTo>
                <a:close/>
                <a:moveTo>
                  <a:pt x="788419" y="1985978"/>
                </a:moveTo>
                <a:lnTo>
                  <a:pt x="797377" y="1985978"/>
                </a:lnTo>
                <a:cubicBezTo>
                  <a:pt x="797377" y="1991951"/>
                  <a:pt x="794390" y="1994938"/>
                  <a:pt x="788419" y="1994938"/>
                </a:cubicBezTo>
                <a:cubicBezTo>
                  <a:pt x="788419" y="1988965"/>
                  <a:pt x="788419" y="1985978"/>
                  <a:pt x="788419" y="1985978"/>
                </a:cubicBezTo>
                <a:close/>
                <a:moveTo>
                  <a:pt x="187025" y="1980378"/>
                </a:moveTo>
                <a:cubicBezTo>
                  <a:pt x="187771" y="1981126"/>
                  <a:pt x="188145" y="1982992"/>
                  <a:pt x="188145" y="1985978"/>
                </a:cubicBezTo>
                <a:cubicBezTo>
                  <a:pt x="188145" y="1991951"/>
                  <a:pt x="185159" y="1994938"/>
                  <a:pt x="179186" y="1994938"/>
                </a:cubicBezTo>
                <a:cubicBezTo>
                  <a:pt x="179186" y="1988965"/>
                  <a:pt x="180679" y="1984485"/>
                  <a:pt x="183666" y="1981498"/>
                </a:cubicBezTo>
                <a:cubicBezTo>
                  <a:pt x="185159" y="1980005"/>
                  <a:pt x="186279" y="1979632"/>
                  <a:pt x="187025" y="1980378"/>
                </a:cubicBezTo>
                <a:close/>
                <a:moveTo>
                  <a:pt x="6764268" y="1968059"/>
                </a:moveTo>
                <a:cubicBezTo>
                  <a:pt x="6764268" y="1974032"/>
                  <a:pt x="6764268" y="1977019"/>
                  <a:pt x="6764268" y="1977019"/>
                </a:cubicBezTo>
                <a:cubicBezTo>
                  <a:pt x="6758294" y="1977019"/>
                  <a:pt x="6755308" y="1977019"/>
                  <a:pt x="6755308" y="1977019"/>
                </a:cubicBezTo>
                <a:cubicBezTo>
                  <a:pt x="6755308" y="1977019"/>
                  <a:pt x="6756802" y="1975525"/>
                  <a:pt x="6759788" y="1972539"/>
                </a:cubicBezTo>
                <a:cubicBezTo>
                  <a:pt x="6762774" y="1969553"/>
                  <a:pt x="6764268" y="1968059"/>
                  <a:pt x="6764268" y="1968059"/>
                </a:cubicBezTo>
                <a:close/>
                <a:moveTo>
                  <a:pt x="6710513" y="1968059"/>
                </a:moveTo>
                <a:cubicBezTo>
                  <a:pt x="6710513" y="1974032"/>
                  <a:pt x="6709018" y="1978512"/>
                  <a:pt x="6706033" y="1981498"/>
                </a:cubicBezTo>
                <a:cubicBezTo>
                  <a:pt x="6703047" y="1984485"/>
                  <a:pt x="6701553" y="1985978"/>
                  <a:pt x="6701553" y="1985978"/>
                </a:cubicBezTo>
                <a:cubicBezTo>
                  <a:pt x="6689608" y="1991951"/>
                  <a:pt x="6689608" y="1997924"/>
                  <a:pt x="6701553" y="2003897"/>
                </a:cubicBezTo>
                <a:cubicBezTo>
                  <a:pt x="6701553" y="1997924"/>
                  <a:pt x="6704538" y="1994938"/>
                  <a:pt x="6710513" y="1994938"/>
                </a:cubicBezTo>
                <a:cubicBezTo>
                  <a:pt x="6716486" y="1994938"/>
                  <a:pt x="6720966" y="1996431"/>
                  <a:pt x="6723952" y="1999417"/>
                </a:cubicBezTo>
                <a:cubicBezTo>
                  <a:pt x="6726938" y="2002404"/>
                  <a:pt x="6728430" y="2006883"/>
                  <a:pt x="6728430" y="2012856"/>
                </a:cubicBezTo>
                <a:cubicBezTo>
                  <a:pt x="6734404" y="2024802"/>
                  <a:pt x="6740376" y="2030774"/>
                  <a:pt x="6746350" y="2030774"/>
                </a:cubicBezTo>
                <a:lnTo>
                  <a:pt x="6755308" y="2039734"/>
                </a:lnTo>
                <a:lnTo>
                  <a:pt x="6746350" y="2066612"/>
                </a:lnTo>
                <a:cubicBezTo>
                  <a:pt x="6752322" y="2066612"/>
                  <a:pt x="6755308" y="2071092"/>
                  <a:pt x="6755308" y="2080051"/>
                </a:cubicBezTo>
                <a:cubicBezTo>
                  <a:pt x="6755308" y="2089010"/>
                  <a:pt x="6758294" y="2096476"/>
                  <a:pt x="6764268" y="2102448"/>
                </a:cubicBezTo>
                <a:lnTo>
                  <a:pt x="6773227" y="2138286"/>
                </a:lnTo>
                <a:cubicBezTo>
                  <a:pt x="6767254" y="2138286"/>
                  <a:pt x="6767254" y="2141272"/>
                  <a:pt x="6773227" y="2147245"/>
                </a:cubicBezTo>
                <a:cubicBezTo>
                  <a:pt x="6773227" y="2153219"/>
                  <a:pt x="6770241" y="2156205"/>
                  <a:pt x="6764268" y="2156205"/>
                </a:cubicBezTo>
                <a:lnTo>
                  <a:pt x="6764268" y="2138286"/>
                </a:lnTo>
                <a:cubicBezTo>
                  <a:pt x="6764268" y="2126340"/>
                  <a:pt x="6756802" y="2112902"/>
                  <a:pt x="6741870" y="2097970"/>
                </a:cubicBezTo>
                <a:cubicBezTo>
                  <a:pt x="6726938" y="2083037"/>
                  <a:pt x="6719472" y="2072585"/>
                  <a:pt x="6719472" y="2066612"/>
                </a:cubicBezTo>
                <a:cubicBezTo>
                  <a:pt x="6719472" y="2066612"/>
                  <a:pt x="6716486" y="2063625"/>
                  <a:pt x="6710513" y="2057652"/>
                </a:cubicBezTo>
                <a:lnTo>
                  <a:pt x="6701553" y="2057652"/>
                </a:lnTo>
                <a:cubicBezTo>
                  <a:pt x="6707527" y="2057652"/>
                  <a:pt x="6710513" y="2065118"/>
                  <a:pt x="6710513" y="2080051"/>
                </a:cubicBezTo>
                <a:cubicBezTo>
                  <a:pt x="6710513" y="2094983"/>
                  <a:pt x="6713498" y="2106929"/>
                  <a:pt x="6719472" y="2115889"/>
                </a:cubicBezTo>
                <a:cubicBezTo>
                  <a:pt x="6725444" y="2124847"/>
                  <a:pt x="6725444" y="2129327"/>
                  <a:pt x="6719472" y="2129327"/>
                </a:cubicBezTo>
                <a:cubicBezTo>
                  <a:pt x="6707527" y="2129327"/>
                  <a:pt x="6701553" y="2108421"/>
                  <a:pt x="6701553" y="2066612"/>
                </a:cubicBezTo>
                <a:cubicBezTo>
                  <a:pt x="6695580" y="2042720"/>
                  <a:pt x="6689608" y="2027789"/>
                  <a:pt x="6683634" y="2021816"/>
                </a:cubicBezTo>
                <a:cubicBezTo>
                  <a:pt x="6677661" y="2015843"/>
                  <a:pt x="6677661" y="2009870"/>
                  <a:pt x="6683634" y="2003897"/>
                </a:cubicBezTo>
                <a:lnTo>
                  <a:pt x="6674675" y="1985978"/>
                </a:lnTo>
                <a:cubicBezTo>
                  <a:pt x="6668702" y="1985978"/>
                  <a:pt x="6665716" y="1982992"/>
                  <a:pt x="6665716" y="1977019"/>
                </a:cubicBezTo>
                <a:cubicBezTo>
                  <a:pt x="6665716" y="1971046"/>
                  <a:pt x="6667210" y="1969553"/>
                  <a:pt x="6670195" y="1972539"/>
                </a:cubicBezTo>
                <a:cubicBezTo>
                  <a:pt x="6673181" y="1975525"/>
                  <a:pt x="6674675" y="1977019"/>
                  <a:pt x="6674675" y="1977019"/>
                </a:cubicBezTo>
                <a:cubicBezTo>
                  <a:pt x="6674675" y="1982992"/>
                  <a:pt x="6677661" y="1982992"/>
                  <a:pt x="6683634" y="1977019"/>
                </a:cubicBezTo>
                <a:close/>
                <a:moveTo>
                  <a:pt x="6656756" y="1932223"/>
                </a:moveTo>
                <a:lnTo>
                  <a:pt x="6647798" y="1950142"/>
                </a:lnTo>
                <a:lnTo>
                  <a:pt x="6647798" y="1959100"/>
                </a:lnTo>
                <a:lnTo>
                  <a:pt x="6629879" y="1950142"/>
                </a:lnTo>
                <a:cubicBezTo>
                  <a:pt x="6629879" y="1944169"/>
                  <a:pt x="6632864" y="1939689"/>
                  <a:pt x="6638838" y="1936702"/>
                </a:cubicBezTo>
                <a:cubicBezTo>
                  <a:pt x="6644812" y="1933716"/>
                  <a:pt x="6650784" y="1932223"/>
                  <a:pt x="6656756" y="1932223"/>
                </a:cubicBezTo>
                <a:close/>
                <a:moveTo>
                  <a:pt x="913848" y="1932223"/>
                </a:moveTo>
                <a:cubicBezTo>
                  <a:pt x="919821" y="1938196"/>
                  <a:pt x="919821" y="1942674"/>
                  <a:pt x="913848" y="1945662"/>
                </a:cubicBezTo>
                <a:cubicBezTo>
                  <a:pt x="907875" y="1948647"/>
                  <a:pt x="904889" y="1953128"/>
                  <a:pt x="904889" y="1959100"/>
                </a:cubicBezTo>
                <a:cubicBezTo>
                  <a:pt x="904889" y="1965073"/>
                  <a:pt x="904889" y="1968059"/>
                  <a:pt x="904889" y="1968059"/>
                </a:cubicBezTo>
                <a:lnTo>
                  <a:pt x="895929" y="1959100"/>
                </a:lnTo>
                <a:close/>
                <a:moveTo>
                  <a:pt x="931767" y="1923263"/>
                </a:moveTo>
                <a:cubicBezTo>
                  <a:pt x="931767" y="1923263"/>
                  <a:pt x="931767" y="1924757"/>
                  <a:pt x="931767" y="1927743"/>
                </a:cubicBezTo>
                <a:cubicBezTo>
                  <a:pt x="931767" y="1930729"/>
                  <a:pt x="931767" y="1932223"/>
                  <a:pt x="931767" y="1932223"/>
                </a:cubicBezTo>
                <a:cubicBezTo>
                  <a:pt x="931767" y="1932223"/>
                  <a:pt x="930274" y="1932223"/>
                  <a:pt x="927287" y="1932223"/>
                </a:cubicBezTo>
                <a:cubicBezTo>
                  <a:pt x="924301" y="1932223"/>
                  <a:pt x="925794" y="1929236"/>
                  <a:pt x="931767" y="1923263"/>
                </a:cubicBezTo>
                <a:close/>
                <a:moveTo>
                  <a:pt x="6710513" y="1914304"/>
                </a:moveTo>
                <a:lnTo>
                  <a:pt x="6719472" y="1923263"/>
                </a:lnTo>
                <a:cubicBezTo>
                  <a:pt x="6725444" y="1923263"/>
                  <a:pt x="6725444" y="1926250"/>
                  <a:pt x="6719472" y="1932223"/>
                </a:cubicBezTo>
                <a:cubicBezTo>
                  <a:pt x="6713498" y="1926250"/>
                  <a:pt x="6710513" y="1920277"/>
                  <a:pt x="6710513" y="1914304"/>
                </a:cubicBezTo>
                <a:close/>
                <a:moveTo>
                  <a:pt x="6925535" y="1905345"/>
                </a:moveTo>
                <a:cubicBezTo>
                  <a:pt x="6925535" y="1911318"/>
                  <a:pt x="6925535" y="1914304"/>
                  <a:pt x="6925535" y="1914304"/>
                </a:cubicBezTo>
                <a:lnTo>
                  <a:pt x="6934494" y="1941182"/>
                </a:lnTo>
                <a:cubicBezTo>
                  <a:pt x="6934494" y="1953128"/>
                  <a:pt x="6934494" y="1965073"/>
                  <a:pt x="6934494" y="1977019"/>
                </a:cubicBezTo>
                <a:lnTo>
                  <a:pt x="6934494" y="1985978"/>
                </a:lnTo>
                <a:cubicBezTo>
                  <a:pt x="6928521" y="1980005"/>
                  <a:pt x="6925535" y="1980005"/>
                  <a:pt x="6925535" y="1985978"/>
                </a:cubicBezTo>
                <a:cubicBezTo>
                  <a:pt x="6925535" y="1991951"/>
                  <a:pt x="6928521" y="1994938"/>
                  <a:pt x="6934494" y="1994938"/>
                </a:cubicBezTo>
                <a:cubicBezTo>
                  <a:pt x="6934494" y="1994938"/>
                  <a:pt x="6934494" y="1997924"/>
                  <a:pt x="6934494" y="2003897"/>
                </a:cubicBezTo>
                <a:lnTo>
                  <a:pt x="6934494" y="2012856"/>
                </a:lnTo>
                <a:cubicBezTo>
                  <a:pt x="6940468" y="2018829"/>
                  <a:pt x="6941961" y="2027789"/>
                  <a:pt x="6938975" y="2039734"/>
                </a:cubicBezTo>
                <a:cubicBezTo>
                  <a:pt x="6935988" y="2051679"/>
                  <a:pt x="6931508" y="2057652"/>
                  <a:pt x="6925535" y="2057652"/>
                </a:cubicBezTo>
                <a:lnTo>
                  <a:pt x="6916576" y="2048693"/>
                </a:lnTo>
                <a:lnTo>
                  <a:pt x="6916576" y="2012856"/>
                </a:lnTo>
                <a:cubicBezTo>
                  <a:pt x="6922549" y="2000911"/>
                  <a:pt x="6924041" y="1994938"/>
                  <a:pt x="6921055" y="1994938"/>
                </a:cubicBezTo>
                <a:cubicBezTo>
                  <a:pt x="6918069" y="1994938"/>
                  <a:pt x="6918069" y="1990458"/>
                  <a:pt x="6921055" y="1981498"/>
                </a:cubicBezTo>
                <a:cubicBezTo>
                  <a:pt x="6924041" y="1972539"/>
                  <a:pt x="6922549" y="1965073"/>
                  <a:pt x="6916576" y="1959100"/>
                </a:cubicBezTo>
                <a:cubicBezTo>
                  <a:pt x="6916576" y="1953128"/>
                  <a:pt x="6916576" y="1950142"/>
                  <a:pt x="6916576" y="1950142"/>
                </a:cubicBezTo>
                <a:cubicBezTo>
                  <a:pt x="6922549" y="1938196"/>
                  <a:pt x="6922549" y="1932223"/>
                  <a:pt x="6916576" y="1932223"/>
                </a:cubicBezTo>
                <a:cubicBezTo>
                  <a:pt x="6910602" y="1932223"/>
                  <a:pt x="6909110" y="1927743"/>
                  <a:pt x="6912096" y="1918784"/>
                </a:cubicBezTo>
                <a:cubicBezTo>
                  <a:pt x="6915082" y="1909824"/>
                  <a:pt x="6919562" y="1905345"/>
                  <a:pt x="6925535" y="1905345"/>
                </a:cubicBezTo>
                <a:close/>
                <a:moveTo>
                  <a:pt x="6665716" y="1905345"/>
                </a:moveTo>
                <a:lnTo>
                  <a:pt x="6674675" y="1905345"/>
                </a:lnTo>
                <a:cubicBezTo>
                  <a:pt x="6680648" y="1905345"/>
                  <a:pt x="6683634" y="1905345"/>
                  <a:pt x="6683634" y="1905345"/>
                </a:cubicBezTo>
                <a:lnTo>
                  <a:pt x="6674675" y="1914304"/>
                </a:lnTo>
                <a:cubicBezTo>
                  <a:pt x="6674675" y="1914304"/>
                  <a:pt x="6671690" y="1911318"/>
                  <a:pt x="6665716" y="1905345"/>
                </a:cubicBezTo>
                <a:close/>
                <a:moveTo>
                  <a:pt x="6634918" y="1899745"/>
                </a:moveTo>
                <a:cubicBezTo>
                  <a:pt x="6636038" y="1899745"/>
                  <a:pt x="6637344" y="1900119"/>
                  <a:pt x="6638838" y="1900865"/>
                </a:cubicBezTo>
                <a:cubicBezTo>
                  <a:pt x="6644812" y="1903851"/>
                  <a:pt x="6647798" y="1905345"/>
                  <a:pt x="6647798" y="1905345"/>
                </a:cubicBezTo>
                <a:lnTo>
                  <a:pt x="6647798" y="1923263"/>
                </a:lnTo>
                <a:lnTo>
                  <a:pt x="6638838" y="1923263"/>
                </a:lnTo>
                <a:cubicBezTo>
                  <a:pt x="6632864" y="1923263"/>
                  <a:pt x="6629879" y="1918784"/>
                  <a:pt x="6629879" y="1909824"/>
                </a:cubicBezTo>
                <a:cubicBezTo>
                  <a:pt x="6629879" y="1903104"/>
                  <a:pt x="6631558" y="1899745"/>
                  <a:pt x="6634918" y="1899745"/>
                </a:cubicBezTo>
                <a:close/>
                <a:moveTo>
                  <a:pt x="6903138" y="1869507"/>
                </a:moveTo>
                <a:cubicBezTo>
                  <a:pt x="6906124" y="1869507"/>
                  <a:pt x="6910602" y="1872493"/>
                  <a:pt x="6916576" y="1878466"/>
                </a:cubicBezTo>
                <a:cubicBezTo>
                  <a:pt x="6916576" y="1884439"/>
                  <a:pt x="6913590" y="1887426"/>
                  <a:pt x="6907616" y="1887426"/>
                </a:cubicBezTo>
                <a:cubicBezTo>
                  <a:pt x="6901644" y="1881453"/>
                  <a:pt x="6898658" y="1876973"/>
                  <a:pt x="6898658" y="1873988"/>
                </a:cubicBezTo>
                <a:cubicBezTo>
                  <a:pt x="6898658" y="1871001"/>
                  <a:pt x="6900152" y="1869507"/>
                  <a:pt x="6903138" y="1869507"/>
                </a:cubicBezTo>
                <a:close/>
                <a:moveTo>
                  <a:pt x="1110953" y="1860547"/>
                </a:moveTo>
                <a:cubicBezTo>
                  <a:pt x="1110953" y="1860547"/>
                  <a:pt x="1110953" y="1863535"/>
                  <a:pt x="1110953" y="1869507"/>
                </a:cubicBezTo>
                <a:lnTo>
                  <a:pt x="1119913" y="1869507"/>
                </a:lnTo>
                <a:cubicBezTo>
                  <a:pt x="1125885" y="1863535"/>
                  <a:pt x="1125885" y="1860547"/>
                  <a:pt x="1119913" y="1860547"/>
                </a:cubicBezTo>
                <a:cubicBezTo>
                  <a:pt x="1113940" y="1860547"/>
                  <a:pt x="1110953" y="1860547"/>
                  <a:pt x="1110953" y="1860547"/>
                </a:cubicBezTo>
                <a:close/>
                <a:moveTo>
                  <a:pt x="689866" y="1851589"/>
                </a:moveTo>
                <a:cubicBezTo>
                  <a:pt x="695839" y="1851589"/>
                  <a:pt x="697332" y="1854575"/>
                  <a:pt x="694346" y="1860547"/>
                </a:cubicBezTo>
                <a:cubicBezTo>
                  <a:pt x="691359" y="1866522"/>
                  <a:pt x="689866" y="1872493"/>
                  <a:pt x="689866" y="1878466"/>
                </a:cubicBezTo>
                <a:cubicBezTo>
                  <a:pt x="689866" y="1884439"/>
                  <a:pt x="686880" y="1887426"/>
                  <a:pt x="680906" y="1887426"/>
                </a:cubicBezTo>
                <a:cubicBezTo>
                  <a:pt x="680906" y="1881453"/>
                  <a:pt x="680906" y="1872493"/>
                  <a:pt x="680906" y="1860547"/>
                </a:cubicBezTo>
                <a:cubicBezTo>
                  <a:pt x="686880" y="1854575"/>
                  <a:pt x="689866" y="1851589"/>
                  <a:pt x="689866" y="1851589"/>
                </a:cubicBezTo>
                <a:close/>
                <a:moveTo>
                  <a:pt x="6549244" y="1842630"/>
                </a:moveTo>
                <a:cubicBezTo>
                  <a:pt x="6549244" y="1842630"/>
                  <a:pt x="6550739" y="1842630"/>
                  <a:pt x="6553724" y="1842630"/>
                </a:cubicBezTo>
                <a:cubicBezTo>
                  <a:pt x="6556710" y="1842630"/>
                  <a:pt x="6558204" y="1845616"/>
                  <a:pt x="6558204" y="1851589"/>
                </a:cubicBezTo>
                <a:lnTo>
                  <a:pt x="6549244" y="1851589"/>
                </a:lnTo>
                <a:cubicBezTo>
                  <a:pt x="6549244" y="1845616"/>
                  <a:pt x="6549244" y="1842630"/>
                  <a:pt x="6549244" y="1842630"/>
                </a:cubicBezTo>
                <a:close/>
                <a:moveTo>
                  <a:pt x="6585082" y="1833670"/>
                </a:moveTo>
                <a:cubicBezTo>
                  <a:pt x="6585082" y="1833670"/>
                  <a:pt x="6588068" y="1835164"/>
                  <a:pt x="6594041" y="1838150"/>
                </a:cubicBezTo>
                <a:cubicBezTo>
                  <a:pt x="6600016" y="1841136"/>
                  <a:pt x="6603001" y="1842630"/>
                  <a:pt x="6603001" y="1842630"/>
                </a:cubicBezTo>
                <a:cubicBezTo>
                  <a:pt x="6597027" y="1842630"/>
                  <a:pt x="6594041" y="1842630"/>
                  <a:pt x="6594041" y="1842630"/>
                </a:cubicBezTo>
                <a:close/>
                <a:moveTo>
                  <a:pt x="940726" y="1824711"/>
                </a:moveTo>
                <a:cubicBezTo>
                  <a:pt x="946699" y="1824711"/>
                  <a:pt x="949686" y="1826204"/>
                  <a:pt x="949686" y="1829191"/>
                </a:cubicBezTo>
                <a:cubicBezTo>
                  <a:pt x="949686" y="1832177"/>
                  <a:pt x="946699" y="1833670"/>
                  <a:pt x="940726" y="1833670"/>
                </a:cubicBezTo>
                <a:cubicBezTo>
                  <a:pt x="934753" y="1833670"/>
                  <a:pt x="931767" y="1832177"/>
                  <a:pt x="931767" y="1829191"/>
                </a:cubicBezTo>
                <a:cubicBezTo>
                  <a:pt x="931767" y="1826204"/>
                  <a:pt x="934753" y="1824711"/>
                  <a:pt x="940726" y="1824711"/>
                </a:cubicBezTo>
                <a:close/>
                <a:moveTo>
                  <a:pt x="6404217" y="1821911"/>
                </a:moveTo>
                <a:cubicBezTo>
                  <a:pt x="6406830" y="1822285"/>
                  <a:pt x="6410376" y="1823218"/>
                  <a:pt x="6414856" y="1824711"/>
                </a:cubicBezTo>
                <a:lnTo>
                  <a:pt x="6423816" y="1833670"/>
                </a:lnTo>
                <a:cubicBezTo>
                  <a:pt x="6423816" y="1845616"/>
                  <a:pt x="6426801" y="1853082"/>
                  <a:pt x="6432774" y="1856069"/>
                </a:cubicBezTo>
                <a:cubicBezTo>
                  <a:pt x="6438747" y="1859055"/>
                  <a:pt x="6447707" y="1860547"/>
                  <a:pt x="6459652" y="1860547"/>
                </a:cubicBezTo>
                <a:lnTo>
                  <a:pt x="6477570" y="1860547"/>
                </a:lnTo>
                <a:lnTo>
                  <a:pt x="6459652" y="1869507"/>
                </a:lnTo>
                <a:cubicBezTo>
                  <a:pt x="6453679" y="1875480"/>
                  <a:pt x="6450693" y="1881453"/>
                  <a:pt x="6450693" y="1887426"/>
                </a:cubicBezTo>
                <a:lnTo>
                  <a:pt x="6459652" y="1896385"/>
                </a:lnTo>
                <a:cubicBezTo>
                  <a:pt x="6447707" y="1890412"/>
                  <a:pt x="6438747" y="1887426"/>
                  <a:pt x="6432774" y="1887426"/>
                </a:cubicBezTo>
                <a:lnTo>
                  <a:pt x="6414856" y="1860547"/>
                </a:lnTo>
                <a:lnTo>
                  <a:pt x="6405896" y="1851589"/>
                </a:lnTo>
                <a:lnTo>
                  <a:pt x="6405896" y="1833670"/>
                </a:lnTo>
                <a:cubicBezTo>
                  <a:pt x="6396936" y="1824711"/>
                  <a:pt x="6396376" y="1820791"/>
                  <a:pt x="6404217" y="1821911"/>
                </a:cubicBezTo>
                <a:close/>
                <a:moveTo>
                  <a:pt x="1016880" y="1815752"/>
                </a:moveTo>
                <a:cubicBezTo>
                  <a:pt x="1022853" y="1815752"/>
                  <a:pt x="1027333" y="1818738"/>
                  <a:pt x="1030320" y="1824711"/>
                </a:cubicBezTo>
                <a:cubicBezTo>
                  <a:pt x="1030320" y="1830684"/>
                  <a:pt x="1028826" y="1833670"/>
                  <a:pt x="1025840" y="1833670"/>
                </a:cubicBezTo>
                <a:cubicBezTo>
                  <a:pt x="1022853" y="1833670"/>
                  <a:pt x="1015387" y="1839643"/>
                  <a:pt x="1003441" y="1851589"/>
                </a:cubicBezTo>
                <a:cubicBezTo>
                  <a:pt x="955659" y="1893399"/>
                  <a:pt x="928781" y="1911318"/>
                  <a:pt x="922808" y="1905345"/>
                </a:cubicBezTo>
                <a:cubicBezTo>
                  <a:pt x="922808" y="1905345"/>
                  <a:pt x="931767" y="1896385"/>
                  <a:pt x="949686" y="1878466"/>
                </a:cubicBezTo>
                <a:cubicBezTo>
                  <a:pt x="967604" y="1860547"/>
                  <a:pt x="978056" y="1851589"/>
                  <a:pt x="981043" y="1851589"/>
                </a:cubicBezTo>
                <a:cubicBezTo>
                  <a:pt x="984029" y="1851589"/>
                  <a:pt x="985523" y="1848603"/>
                  <a:pt x="985523" y="1842630"/>
                </a:cubicBezTo>
                <a:lnTo>
                  <a:pt x="994482" y="1824711"/>
                </a:lnTo>
                <a:cubicBezTo>
                  <a:pt x="1003441" y="1818738"/>
                  <a:pt x="1010907" y="1815752"/>
                  <a:pt x="1016880" y="1815752"/>
                </a:cubicBezTo>
                <a:close/>
                <a:moveTo>
                  <a:pt x="6540286" y="1815751"/>
                </a:moveTo>
                <a:lnTo>
                  <a:pt x="6558204" y="1815751"/>
                </a:lnTo>
                <a:cubicBezTo>
                  <a:pt x="6564178" y="1821724"/>
                  <a:pt x="6564178" y="1824711"/>
                  <a:pt x="6558204" y="1824711"/>
                </a:cubicBezTo>
                <a:cubicBezTo>
                  <a:pt x="6558204" y="1830684"/>
                  <a:pt x="6556710" y="1832177"/>
                  <a:pt x="6553724" y="1829191"/>
                </a:cubicBezTo>
                <a:cubicBezTo>
                  <a:pt x="6550739" y="1826204"/>
                  <a:pt x="6546259" y="1821724"/>
                  <a:pt x="6540286" y="1815751"/>
                </a:cubicBezTo>
                <a:close/>
                <a:moveTo>
                  <a:pt x="6809064" y="1797833"/>
                </a:moveTo>
                <a:lnTo>
                  <a:pt x="6835942" y="1824711"/>
                </a:lnTo>
                <a:cubicBezTo>
                  <a:pt x="6829970" y="1824711"/>
                  <a:pt x="6823998" y="1821724"/>
                  <a:pt x="6818024" y="1815751"/>
                </a:cubicBezTo>
                <a:close/>
                <a:moveTo>
                  <a:pt x="1048237" y="1797833"/>
                </a:moveTo>
                <a:cubicBezTo>
                  <a:pt x="1060183" y="1803806"/>
                  <a:pt x="1063170" y="1809778"/>
                  <a:pt x="1057197" y="1815751"/>
                </a:cubicBezTo>
                <a:lnTo>
                  <a:pt x="1048237" y="1815751"/>
                </a:lnTo>
                <a:lnTo>
                  <a:pt x="1048237" y="1806792"/>
                </a:lnTo>
                <a:close/>
                <a:moveTo>
                  <a:pt x="6513408" y="1779915"/>
                </a:moveTo>
                <a:lnTo>
                  <a:pt x="6522367" y="1788873"/>
                </a:lnTo>
                <a:lnTo>
                  <a:pt x="6513408" y="1788873"/>
                </a:lnTo>
                <a:cubicBezTo>
                  <a:pt x="6513408" y="1788873"/>
                  <a:pt x="6513408" y="1785888"/>
                  <a:pt x="6513408" y="1779915"/>
                </a:cubicBezTo>
                <a:close/>
                <a:moveTo>
                  <a:pt x="6379019" y="1779915"/>
                </a:moveTo>
                <a:cubicBezTo>
                  <a:pt x="6382005" y="1779915"/>
                  <a:pt x="6384990" y="1782901"/>
                  <a:pt x="6387978" y="1788873"/>
                </a:cubicBezTo>
                <a:cubicBezTo>
                  <a:pt x="6387978" y="1794846"/>
                  <a:pt x="6387978" y="1797833"/>
                  <a:pt x="6387978" y="1797833"/>
                </a:cubicBezTo>
                <a:cubicBezTo>
                  <a:pt x="6387978" y="1797833"/>
                  <a:pt x="6384992" y="1797833"/>
                  <a:pt x="6379019" y="1797833"/>
                </a:cubicBezTo>
                <a:cubicBezTo>
                  <a:pt x="6373045" y="1791860"/>
                  <a:pt x="6370059" y="1788873"/>
                  <a:pt x="6370059" y="1788873"/>
                </a:cubicBezTo>
                <a:cubicBezTo>
                  <a:pt x="6373046" y="1782901"/>
                  <a:pt x="6376033" y="1779915"/>
                  <a:pt x="6379019" y="1779915"/>
                </a:cubicBezTo>
                <a:close/>
                <a:moveTo>
                  <a:pt x="967604" y="1779915"/>
                </a:moveTo>
                <a:lnTo>
                  <a:pt x="967604" y="1788873"/>
                </a:lnTo>
                <a:cubicBezTo>
                  <a:pt x="961631" y="1800819"/>
                  <a:pt x="955659" y="1806792"/>
                  <a:pt x="949686" y="1806792"/>
                </a:cubicBezTo>
                <a:lnTo>
                  <a:pt x="949686" y="1788873"/>
                </a:lnTo>
                <a:cubicBezTo>
                  <a:pt x="955659" y="1782901"/>
                  <a:pt x="961631" y="1779915"/>
                  <a:pt x="967604" y="1779915"/>
                </a:cubicBezTo>
                <a:close/>
                <a:moveTo>
                  <a:pt x="6478690" y="1774315"/>
                </a:moveTo>
                <a:cubicBezTo>
                  <a:pt x="6479438" y="1773568"/>
                  <a:pt x="6480558" y="1773942"/>
                  <a:pt x="6482050" y="1775435"/>
                </a:cubicBezTo>
                <a:cubicBezTo>
                  <a:pt x="6485036" y="1778420"/>
                  <a:pt x="6486530" y="1779915"/>
                  <a:pt x="6486530" y="1779915"/>
                </a:cubicBezTo>
                <a:cubicBezTo>
                  <a:pt x="6486530" y="1779915"/>
                  <a:pt x="6485036" y="1779915"/>
                  <a:pt x="6482050" y="1779915"/>
                </a:cubicBezTo>
                <a:cubicBezTo>
                  <a:pt x="6479065" y="1779915"/>
                  <a:pt x="6477570" y="1779915"/>
                  <a:pt x="6477570" y="1779915"/>
                </a:cubicBezTo>
                <a:cubicBezTo>
                  <a:pt x="6477570" y="1776928"/>
                  <a:pt x="6477944" y="1775061"/>
                  <a:pt x="6478690" y="1774315"/>
                </a:cubicBezTo>
                <a:close/>
                <a:moveTo>
                  <a:pt x="6889698" y="1770955"/>
                </a:moveTo>
                <a:lnTo>
                  <a:pt x="6907616" y="1797833"/>
                </a:lnTo>
                <a:cubicBezTo>
                  <a:pt x="6901644" y="1797833"/>
                  <a:pt x="6895672" y="1791860"/>
                  <a:pt x="6889698" y="1779915"/>
                </a:cubicBezTo>
                <a:close/>
                <a:moveTo>
                  <a:pt x="994482" y="1770955"/>
                </a:moveTo>
                <a:cubicBezTo>
                  <a:pt x="994482" y="1770955"/>
                  <a:pt x="997468" y="1773942"/>
                  <a:pt x="1003441" y="1779915"/>
                </a:cubicBezTo>
                <a:cubicBezTo>
                  <a:pt x="1009414" y="1779915"/>
                  <a:pt x="1018374" y="1779915"/>
                  <a:pt x="1030320" y="1779915"/>
                </a:cubicBezTo>
                <a:lnTo>
                  <a:pt x="1048237" y="1779915"/>
                </a:lnTo>
                <a:lnTo>
                  <a:pt x="1030320" y="1788873"/>
                </a:lnTo>
                <a:cubicBezTo>
                  <a:pt x="1012400" y="1788873"/>
                  <a:pt x="1000455" y="1785888"/>
                  <a:pt x="994482" y="1779915"/>
                </a:cubicBezTo>
                <a:cubicBezTo>
                  <a:pt x="994482" y="1773942"/>
                  <a:pt x="994482" y="1770955"/>
                  <a:pt x="994482" y="1770955"/>
                </a:cubicBezTo>
                <a:close/>
                <a:moveTo>
                  <a:pt x="6387978" y="1761996"/>
                </a:moveTo>
                <a:lnTo>
                  <a:pt x="6405896" y="1770955"/>
                </a:lnTo>
                <a:cubicBezTo>
                  <a:pt x="6405896" y="1776928"/>
                  <a:pt x="6407390" y="1781408"/>
                  <a:pt x="6410376" y="1784395"/>
                </a:cubicBezTo>
                <a:cubicBezTo>
                  <a:pt x="6413362" y="1787380"/>
                  <a:pt x="6414856" y="1791860"/>
                  <a:pt x="6414856" y="1797833"/>
                </a:cubicBezTo>
                <a:lnTo>
                  <a:pt x="6396936" y="1779915"/>
                </a:lnTo>
                <a:close/>
                <a:moveTo>
                  <a:pt x="1084075" y="1761996"/>
                </a:moveTo>
                <a:cubicBezTo>
                  <a:pt x="1084075" y="1761996"/>
                  <a:pt x="1081089" y="1764982"/>
                  <a:pt x="1075115" y="1770955"/>
                </a:cubicBezTo>
                <a:cubicBezTo>
                  <a:pt x="1069142" y="1788873"/>
                  <a:pt x="1063170" y="1791860"/>
                  <a:pt x="1057197" y="1779915"/>
                </a:cubicBezTo>
                <a:close/>
                <a:moveTo>
                  <a:pt x="752581" y="1761996"/>
                </a:moveTo>
                <a:lnTo>
                  <a:pt x="725703" y="1797833"/>
                </a:lnTo>
                <a:cubicBezTo>
                  <a:pt x="725703" y="1797833"/>
                  <a:pt x="724209" y="1799326"/>
                  <a:pt x="721223" y="1802312"/>
                </a:cubicBezTo>
                <a:cubicBezTo>
                  <a:pt x="718237" y="1805299"/>
                  <a:pt x="718237" y="1809778"/>
                  <a:pt x="721223" y="1815751"/>
                </a:cubicBezTo>
                <a:cubicBezTo>
                  <a:pt x="724209" y="1821724"/>
                  <a:pt x="724209" y="1826204"/>
                  <a:pt x="721223" y="1829191"/>
                </a:cubicBezTo>
                <a:cubicBezTo>
                  <a:pt x="718237" y="1832177"/>
                  <a:pt x="713757" y="1833670"/>
                  <a:pt x="707785" y="1833670"/>
                </a:cubicBezTo>
                <a:lnTo>
                  <a:pt x="698825" y="1833670"/>
                </a:lnTo>
                <a:lnTo>
                  <a:pt x="707785" y="1824711"/>
                </a:lnTo>
                <a:lnTo>
                  <a:pt x="707785" y="1815751"/>
                </a:lnTo>
                <a:cubicBezTo>
                  <a:pt x="707785" y="1809778"/>
                  <a:pt x="712265" y="1803806"/>
                  <a:pt x="721223" y="1797833"/>
                </a:cubicBezTo>
                <a:cubicBezTo>
                  <a:pt x="730182" y="1791860"/>
                  <a:pt x="734662" y="1785888"/>
                  <a:pt x="734662" y="1779915"/>
                </a:cubicBezTo>
                <a:cubicBezTo>
                  <a:pt x="734662" y="1767969"/>
                  <a:pt x="740635" y="1761996"/>
                  <a:pt x="752581" y="1761996"/>
                </a:cubicBezTo>
                <a:close/>
                <a:moveTo>
                  <a:pt x="843294" y="1756396"/>
                </a:moveTo>
                <a:cubicBezTo>
                  <a:pt x="844040" y="1755650"/>
                  <a:pt x="845160" y="1756023"/>
                  <a:pt x="846654" y="1757516"/>
                </a:cubicBezTo>
                <a:cubicBezTo>
                  <a:pt x="849640" y="1760503"/>
                  <a:pt x="851133" y="1761996"/>
                  <a:pt x="851133" y="1761996"/>
                </a:cubicBezTo>
                <a:lnTo>
                  <a:pt x="842174" y="1761996"/>
                </a:lnTo>
                <a:cubicBezTo>
                  <a:pt x="842174" y="1759010"/>
                  <a:pt x="842547" y="1757143"/>
                  <a:pt x="843294" y="1756396"/>
                </a:cubicBezTo>
                <a:close/>
                <a:moveTo>
                  <a:pt x="6352140" y="1753037"/>
                </a:moveTo>
                <a:cubicBezTo>
                  <a:pt x="6358114" y="1753037"/>
                  <a:pt x="6362593" y="1753037"/>
                  <a:pt x="6365580" y="1753037"/>
                </a:cubicBezTo>
                <a:cubicBezTo>
                  <a:pt x="6368566" y="1753037"/>
                  <a:pt x="6370059" y="1753037"/>
                  <a:pt x="6370059" y="1753037"/>
                </a:cubicBezTo>
                <a:cubicBezTo>
                  <a:pt x="6370059" y="1764982"/>
                  <a:pt x="6364086" y="1770955"/>
                  <a:pt x="6352140" y="1770955"/>
                </a:cubicBezTo>
                <a:lnTo>
                  <a:pt x="6343182" y="1770955"/>
                </a:lnTo>
                <a:cubicBezTo>
                  <a:pt x="6349154" y="1764982"/>
                  <a:pt x="6349154" y="1760503"/>
                  <a:pt x="6343182" y="1757516"/>
                </a:cubicBezTo>
                <a:cubicBezTo>
                  <a:pt x="6337208" y="1754530"/>
                  <a:pt x="6340196" y="1753037"/>
                  <a:pt x="6352140" y="1753037"/>
                </a:cubicBezTo>
                <a:close/>
                <a:moveTo>
                  <a:pt x="6459652" y="1744077"/>
                </a:moveTo>
                <a:cubicBezTo>
                  <a:pt x="6459652" y="1744077"/>
                  <a:pt x="6459652" y="1747064"/>
                  <a:pt x="6459652" y="1753037"/>
                </a:cubicBezTo>
                <a:cubicBezTo>
                  <a:pt x="6453679" y="1753037"/>
                  <a:pt x="6450693" y="1753037"/>
                  <a:pt x="6450693" y="1753037"/>
                </a:cubicBezTo>
                <a:cubicBezTo>
                  <a:pt x="6450693" y="1747064"/>
                  <a:pt x="6453679" y="1744077"/>
                  <a:pt x="6459652" y="1744077"/>
                </a:cubicBezTo>
                <a:close/>
                <a:moveTo>
                  <a:pt x="770500" y="1744077"/>
                </a:moveTo>
                <a:cubicBezTo>
                  <a:pt x="776473" y="1744077"/>
                  <a:pt x="777966" y="1745571"/>
                  <a:pt x="774979" y="1748557"/>
                </a:cubicBezTo>
                <a:cubicBezTo>
                  <a:pt x="771993" y="1751543"/>
                  <a:pt x="770500" y="1753037"/>
                  <a:pt x="770500" y="1753037"/>
                </a:cubicBezTo>
                <a:close/>
                <a:moveTo>
                  <a:pt x="6610842" y="1738477"/>
                </a:moveTo>
                <a:cubicBezTo>
                  <a:pt x="6613080" y="1737731"/>
                  <a:pt x="6614947" y="1738104"/>
                  <a:pt x="6616440" y="1739597"/>
                </a:cubicBezTo>
                <a:cubicBezTo>
                  <a:pt x="6619426" y="1742584"/>
                  <a:pt x="6617933" y="1747064"/>
                  <a:pt x="6611960" y="1753037"/>
                </a:cubicBezTo>
                <a:lnTo>
                  <a:pt x="6594041" y="1753037"/>
                </a:lnTo>
                <a:cubicBezTo>
                  <a:pt x="6594041" y="1753037"/>
                  <a:pt x="6597027" y="1750050"/>
                  <a:pt x="6603001" y="1744077"/>
                </a:cubicBezTo>
                <a:cubicBezTo>
                  <a:pt x="6605987" y="1741091"/>
                  <a:pt x="6608601" y="1739225"/>
                  <a:pt x="6610842" y="1738477"/>
                </a:cubicBezTo>
                <a:close/>
                <a:moveTo>
                  <a:pt x="6643318" y="1735118"/>
                </a:moveTo>
                <a:cubicBezTo>
                  <a:pt x="6646304" y="1735118"/>
                  <a:pt x="6650784" y="1735118"/>
                  <a:pt x="6656756" y="1735118"/>
                </a:cubicBezTo>
                <a:cubicBezTo>
                  <a:pt x="6656756" y="1741091"/>
                  <a:pt x="6652278" y="1744077"/>
                  <a:pt x="6643318" y="1744077"/>
                </a:cubicBezTo>
                <a:cubicBezTo>
                  <a:pt x="6634359" y="1744077"/>
                  <a:pt x="6629879" y="1744077"/>
                  <a:pt x="6629879" y="1744077"/>
                </a:cubicBezTo>
                <a:cubicBezTo>
                  <a:pt x="6629879" y="1744077"/>
                  <a:pt x="6631373" y="1742584"/>
                  <a:pt x="6634359" y="1739597"/>
                </a:cubicBezTo>
                <a:cubicBezTo>
                  <a:pt x="6637344" y="1736611"/>
                  <a:pt x="6640332" y="1735118"/>
                  <a:pt x="6643318" y="1735118"/>
                </a:cubicBezTo>
                <a:close/>
                <a:moveTo>
                  <a:pt x="922808" y="1735118"/>
                </a:moveTo>
                <a:cubicBezTo>
                  <a:pt x="934753" y="1735118"/>
                  <a:pt x="934753" y="1741091"/>
                  <a:pt x="922808" y="1753037"/>
                </a:cubicBezTo>
                <a:cubicBezTo>
                  <a:pt x="916835" y="1759010"/>
                  <a:pt x="913848" y="1756023"/>
                  <a:pt x="913848" y="1744077"/>
                </a:cubicBezTo>
                <a:cubicBezTo>
                  <a:pt x="913848" y="1744077"/>
                  <a:pt x="913848" y="1742584"/>
                  <a:pt x="913848" y="1739597"/>
                </a:cubicBezTo>
                <a:cubicBezTo>
                  <a:pt x="913848" y="1736611"/>
                  <a:pt x="916835" y="1735118"/>
                  <a:pt x="922808" y="1735118"/>
                </a:cubicBezTo>
                <a:close/>
                <a:moveTo>
                  <a:pt x="786178" y="1721679"/>
                </a:moveTo>
                <a:cubicBezTo>
                  <a:pt x="787671" y="1721679"/>
                  <a:pt x="788419" y="1723172"/>
                  <a:pt x="788419" y="1726158"/>
                </a:cubicBezTo>
                <a:lnTo>
                  <a:pt x="779459" y="1726158"/>
                </a:lnTo>
                <a:cubicBezTo>
                  <a:pt x="782446" y="1723172"/>
                  <a:pt x="784685" y="1721679"/>
                  <a:pt x="786178" y="1721679"/>
                </a:cubicBezTo>
                <a:close/>
                <a:moveTo>
                  <a:pt x="6407576" y="1714400"/>
                </a:moveTo>
                <a:cubicBezTo>
                  <a:pt x="6409444" y="1714773"/>
                  <a:pt x="6411870" y="1715706"/>
                  <a:pt x="6414856" y="1717199"/>
                </a:cubicBezTo>
                <a:cubicBezTo>
                  <a:pt x="6420830" y="1729145"/>
                  <a:pt x="6423816" y="1735118"/>
                  <a:pt x="6423816" y="1735118"/>
                </a:cubicBezTo>
                <a:cubicBezTo>
                  <a:pt x="6417841" y="1735118"/>
                  <a:pt x="6411870" y="1732131"/>
                  <a:pt x="6405896" y="1726158"/>
                </a:cubicBezTo>
                <a:cubicBezTo>
                  <a:pt x="6401416" y="1717199"/>
                  <a:pt x="6401976" y="1713279"/>
                  <a:pt x="6407576" y="1714400"/>
                </a:cubicBezTo>
                <a:close/>
                <a:moveTo>
                  <a:pt x="6367820" y="1712719"/>
                </a:moveTo>
                <a:cubicBezTo>
                  <a:pt x="6372300" y="1712719"/>
                  <a:pt x="6376032" y="1714214"/>
                  <a:pt x="6379019" y="1717199"/>
                </a:cubicBezTo>
                <a:cubicBezTo>
                  <a:pt x="6384992" y="1729145"/>
                  <a:pt x="6384992" y="1738104"/>
                  <a:pt x="6379019" y="1744077"/>
                </a:cubicBezTo>
                <a:lnTo>
                  <a:pt x="6370059" y="1735118"/>
                </a:lnTo>
                <a:cubicBezTo>
                  <a:pt x="6370059" y="1735118"/>
                  <a:pt x="6367073" y="1732131"/>
                  <a:pt x="6361100" y="1726158"/>
                </a:cubicBezTo>
                <a:cubicBezTo>
                  <a:pt x="6343182" y="1720185"/>
                  <a:pt x="6340196" y="1717199"/>
                  <a:pt x="6352140" y="1717199"/>
                </a:cubicBezTo>
                <a:cubicBezTo>
                  <a:pt x="6358113" y="1714214"/>
                  <a:pt x="6363340" y="1712719"/>
                  <a:pt x="6367820" y="1712719"/>
                </a:cubicBezTo>
                <a:close/>
                <a:moveTo>
                  <a:pt x="963124" y="1708240"/>
                </a:moveTo>
                <a:cubicBezTo>
                  <a:pt x="966110" y="1708240"/>
                  <a:pt x="967604" y="1711226"/>
                  <a:pt x="967604" y="1717199"/>
                </a:cubicBezTo>
                <a:cubicBezTo>
                  <a:pt x="973577" y="1723172"/>
                  <a:pt x="975070" y="1726158"/>
                  <a:pt x="972083" y="1726158"/>
                </a:cubicBezTo>
                <a:cubicBezTo>
                  <a:pt x="969097" y="1726158"/>
                  <a:pt x="966110" y="1724665"/>
                  <a:pt x="963124" y="1721679"/>
                </a:cubicBezTo>
                <a:cubicBezTo>
                  <a:pt x="960139" y="1718692"/>
                  <a:pt x="958644" y="1715706"/>
                  <a:pt x="958644" y="1712719"/>
                </a:cubicBezTo>
                <a:cubicBezTo>
                  <a:pt x="958644" y="1709733"/>
                  <a:pt x="960139" y="1708240"/>
                  <a:pt x="963124" y="1708240"/>
                </a:cubicBezTo>
                <a:close/>
                <a:moveTo>
                  <a:pt x="1426768" y="1696481"/>
                </a:moveTo>
                <a:cubicBezTo>
                  <a:pt x="1423781" y="1696854"/>
                  <a:pt x="1420049" y="1697788"/>
                  <a:pt x="1415569" y="1699280"/>
                </a:cubicBezTo>
                <a:cubicBezTo>
                  <a:pt x="1403623" y="1705254"/>
                  <a:pt x="1396157" y="1708240"/>
                  <a:pt x="1393170" y="1708240"/>
                </a:cubicBezTo>
                <a:cubicBezTo>
                  <a:pt x="1390184" y="1708240"/>
                  <a:pt x="1385704" y="1711226"/>
                  <a:pt x="1379731" y="1717199"/>
                </a:cubicBezTo>
                <a:cubicBezTo>
                  <a:pt x="1379731" y="1723172"/>
                  <a:pt x="1378238" y="1726158"/>
                  <a:pt x="1375252" y="1726158"/>
                </a:cubicBezTo>
                <a:cubicBezTo>
                  <a:pt x="1372265" y="1726158"/>
                  <a:pt x="1367787" y="1726158"/>
                  <a:pt x="1361814" y="1726158"/>
                </a:cubicBezTo>
                <a:lnTo>
                  <a:pt x="1325976" y="1753037"/>
                </a:lnTo>
                <a:cubicBezTo>
                  <a:pt x="1325976" y="1764982"/>
                  <a:pt x="1334935" y="1764982"/>
                  <a:pt x="1352854" y="1753037"/>
                </a:cubicBezTo>
                <a:cubicBezTo>
                  <a:pt x="1358827" y="1747064"/>
                  <a:pt x="1364799" y="1741091"/>
                  <a:pt x="1370772" y="1735118"/>
                </a:cubicBezTo>
                <a:lnTo>
                  <a:pt x="1388691" y="1726158"/>
                </a:lnTo>
                <a:cubicBezTo>
                  <a:pt x="1388691" y="1720185"/>
                  <a:pt x="1391677" y="1717199"/>
                  <a:pt x="1397650" y="1717199"/>
                </a:cubicBezTo>
                <a:cubicBezTo>
                  <a:pt x="1415569" y="1723172"/>
                  <a:pt x="1426022" y="1724665"/>
                  <a:pt x="1429008" y="1721679"/>
                </a:cubicBezTo>
                <a:cubicBezTo>
                  <a:pt x="1431995" y="1718692"/>
                  <a:pt x="1433488" y="1714214"/>
                  <a:pt x="1433488" y="1708240"/>
                </a:cubicBezTo>
                <a:cubicBezTo>
                  <a:pt x="1437966" y="1699280"/>
                  <a:pt x="1435727" y="1695362"/>
                  <a:pt x="1426768" y="1696481"/>
                </a:cubicBezTo>
                <a:close/>
                <a:moveTo>
                  <a:pt x="6611960" y="1694801"/>
                </a:moveTo>
                <a:cubicBezTo>
                  <a:pt x="6614946" y="1694801"/>
                  <a:pt x="6617933" y="1696295"/>
                  <a:pt x="6620920" y="1699280"/>
                </a:cubicBezTo>
                <a:cubicBezTo>
                  <a:pt x="6626893" y="1705254"/>
                  <a:pt x="6625399" y="1708240"/>
                  <a:pt x="6616440" y="1708240"/>
                </a:cubicBezTo>
                <a:cubicBezTo>
                  <a:pt x="6607480" y="1708240"/>
                  <a:pt x="6605987" y="1711226"/>
                  <a:pt x="6611960" y="1717199"/>
                </a:cubicBezTo>
                <a:lnTo>
                  <a:pt x="6603001" y="1726158"/>
                </a:lnTo>
                <a:cubicBezTo>
                  <a:pt x="6603001" y="1720185"/>
                  <a:pt x="6603001" y="1715706"/>
                  <a:pt x="6603001" y="1712719"/>
                </a:cubicBezTo>
                <a:cubicBezTo>
                  <a:pt x="6603001" y="1709733"/>
                  <a:pt x="6603001" y="1705254"/>
                  <a:pt x="6603001" y="1699280"/>
                </a:cubicBezTo>
                <a:cubicBezTo>
                  <a:pt x="6605987" y="1696295"/>
                  <a:pt x="6608974" y="1694801"/>
                  <a:pt x="6611960" y="1694801"/>
                </a:cubicBezTo>
                <a:close/>
                <a:moveTo>
                  <a:pt x="6271507" y="1690322"/>
                </a:moveTo>
                <a:cubicBezTo>
                  <a:pt x="6277480" y="1690322"/>
                  <a:pt x="6280466" y="1693308"/>
                  <a:pt x="6280466" y="1699280"/>
                </a:cubicBezTo>
                <a:cubicBezTo>
                  <a:pt x="6280466" y="1705254"/>
                  <a:pt x="6281960" y="1708240"/>
                  <a:pt x="6284946" y="1708240"/>
                </a:cubicBezTo>
                <a:cubicBezTo>
                  <a:pt x="6287932" y="1708240"/>
                  <a:pt x="6289426" y="1708240"/>
                  <a:pt x="6289426" y="1708240"/>
                </a:cubicBezTo>
                <a:cubicBezTo>
                  <a:pt x="6295399" y="1708240"/>
                  <a:pt x="6302865" y="1711226"/>
                  <a:pt x="6311824" y="1717199"/>
                </a:cubicBezTo>
                <a:cubicBezTo>
                  <a:pt x="6320782" y="1723172"/>
                  <a:pt x="6325262" y="1726158"/>
                  <a:pt x="6325262" y="1726158"/>
                </a:cubicBezTo>
                <a:lnTo>
                  <a:pt x="6307344" y="1726158"/>
                </a:lnTo>
                <a:cubicBezTo>
                  <a:pt x="6295399" y="1720185"/>
                  <a:pt x="6289426" y="1720185"/>
                  <a:pt x="6289426" y="1726158"/>
                </a:cubicBezTo>
                <a:cubicBezTo>
                  <a:pt x="6283452" y="1726158"/>
                  <a:pt x="6277480" y="1723172"/>
                  <a:pt x="6271507" y="1717199"/>
                </a:cubicBezTo>
                <a:cubicBezTo>
                  <a:pt x="6259562" y="1699280"/>
                  <a:pt x="6259562" y="1690322"/>
                  <a:pt x="6271507" y="1690322"/>
                </a:cubicBezTo>
                <a:close/>
                <a:moveTo>
                  <a:pt x="1093034" y="1681362"/>
                </a:moveTo>
                <a:cubicBezTo>
                  <a:pt x="1099007" y="1681362"/>
                  <a:pt x="1101994" y="1684349"/>
                  <a:pt x="1101994" y="1690322"/>
                </a:cubicBezTo>
                <a:lnTo>
                  <a:pt x="1093034" y="1690322"/>
                </a:lnTo>
                <a:cubicBezTo>
                  <a:pt x="1093034" y="1684349"/>
                  <a:pt x="1093034" y="1681362"/>
                  <a:pt x="1093034" y="1681362"/>
                </a:cubicBezTo>
                <a:close/>
                <a:moveTo>
                  <a:pt x="1057197" y="1681362"/>
                </a:moveTo>
                <a:cubicBezTo>
                  <a:pt x="1063170" y="1687335"/>
                  <a:pt x="1066156" y="1690322"/>
                  <a:pt x="1066156" y="1690322"/>
                </a:cubicBezTo>
                <a:cubicBezTo>
                  <a:pt x="1072129" y="1690322"/>
                  <a:pt x="1075115" y="1690322"/>
                  <a:pt x="1075115" y="1690322"/>
                </a:cubicBezTo>
                <a:cubicBezTo>
                  <a:pt x="1069142" y="1696295"/>
                  <a:pt x="1066156" y="1699280"/>
                  <a:pt x="1066156" y="1699280"/>
                </a:cubicBezTo>
                <a:cubicBezTo>
                  <a:pt x="1060183" y="1699280"/>
                  <a:pt x="1057197" y="1699280"/>
                  <a:pt x="1057197" y="1699280"/>
                </a:cubicBezTo>
                <a:cubicBezTo>
                  <a:pt x="1057197" y="1699280"/>
                  <a:pt x="1055703" y="1700773"/>
                  <a:pt x="1052717" y="1703761"/>
                </a:cubicBezTo>
                <a:cubicBezTo>
                  <a:pt x="1049731" y="1706746"/>
                  <a:pt x="1046744" y="1709733"/>
                  <a:pt x="1043758" y="1712719"/>
                </a:cubicBezTo>
                <a:cubicBezTo>
                  <a:pt x="1040771" y="1715706"/>
                  <a:pt x="1036291" y="1717199"/>
                  <a:pt x="1030320" y="1717199"/>
                </a:cubicBezTo>
                <a:lnTo>
                  <a:pt x="1039278" y="1699280"/>
                </a:lnTo>
                <a:cubicBezTo>
                  <a:pt x="1039278" y="1693308"/>
                  <a:pt x="1042264" y="1688828"/>
                  <a:pt x="1048237" y="1685842"/>
                </a:cubicBezTo>
                <a:cubicBezTo>
                  <a:pt x="1054210" y="1682856"/>
                  <a:pt x="1057197" y="1681362"/>
                  <a:pt x="1057197" y="1681362"/>
                </a:cubicBezTo>
                <a:close/>
                <a:moveTo>
                  <a:pt x="1020240" y="1678003"/>
                </a:moveTo>
                <a:cubicBezTo>
                  <a:pt x="1020986" y="1677256"/>
                  <a:pt x="1021360" y="1678376"/>
                  <a:pt x="1021360" y="1681362"/>
                </a:cubicBezTo>
                <a:lnTo>
                  <a:pt x="1021360" y="1699280"/>
                </a:lnTo>
                <a:cubicBezTo>
                  <a:pt x="1021360" y="1699280"/>
                  <a:pt x="1019867" y="1700773"/>
                  <a:pt x="1016880" y="1703761"/>
                </a:cubicBezTo>
                <a:cubicBezTo>
                  <a:pt x="1013894" y="1706746"/>
                  <a:pt x="1015387" y="1711226"/>
                  <a:pt x="1021360" y="1717199"/>
                </a:cubicBezTo>
                <a:cubicBezTo>
                  <a:pt x="1021360" y="1717199"/>
                  <a:pt x="1019867" y="1721679"/>
                  <a:pt x="1016880" y="1730638"/>
                </a:cubicBezTo>
                <a:cubicBezTo>
                  <a:pt x="1013894" y="1739597"/>
                  <a:pt x="1009414" y="1747064"/>
                  <a:pt x="1003441" y="1753037"/>
                </a:cubicBezTo>
                <a:lnTo>
                  <a:pt x="1003441" y="1744077"/>
                </a:lnTo>
                <a:cubicBezTo>
                  <a:pt x="1003441" y="1744077"/>
                  <a:pt x="1003441" y="1742584"/>
                  <a:pt x="1003441" y="1739597"/>
                </a:cubicBezTo>
                <a:cubicBezTo>
                  <a:pt x="1003441" y="1736611"/>
                  <a:pt x="1003441" y="1732131"/>
                  <a:pt x="1003441" y="1726158"/>
                </a:cubicBezTo>
                <a:cubicBezTo>
                  <a:pt x="997468" y="1720185"/>
                  <a:pt x="994482" y="1715706"/>
                  <a:pt x="994482" y="1712719"/>
                </a:cubicBezTo>
                <a:cubicBezTo>
                  <a:pt x="994482" y="1709733"/>
                  <a:pt x="997468" y="1708240"/>
                  <a:pt x="1003441" y="1708240"/>
                </a:cubicBezTo>
                <a:cubicBezTo>
                  <a:pt x="1009414" y="1702268"/>
                  <a:pt x="1013894" y="1694801"/>
                  <a:pt x="1016880" y="1685842"/>
                </a:cubicBezTo>
                <a:cubicBezTo>
                  <a:pt x="1018374" y="1681362"/>
                  <a:pt x="1019493" y="1678749"/>
                  <a:pt x="1020240" y="1678003"/>
                </a:cubicBezTo>
                <a:close/>
                <a:moveTo>
                  <a:pt x="1137830" y="1674643"/>
                </a:moveTo>
                <a:cubicBezTo>
                  <a:pt x="1139324" y="1674643"/>
                  <a:pt x="1140817" y="1675390"/>
                  <a:pt x="1142310" y="1676883"/>
                </a:cubicBezTo>
                <a:cubicBezTo>
                  <a:pt x="1145297" y="1679869"/>
                  <a:pt x="1143803" y="1684349"/>
                  <a:pt x="1137830" y="1690322"/>
                </a:cubicBezTo>
                <a:lnTo>
                  <a:pt x="1128871" y="1690322"/>
                </a:lnTo>
                <a:cubicBezTo>
                  <a:pt x="1128871" y="1684349"/>
                  <a:pt x="1130364" y="1679869"/>
                  <a:pt x="1133351" y="1676883"/>
                </a:cubicBezTo>
                <a:cubicBezTo>
                  <a:pt x="1134844" y="1675390"/>
                  <a:pt x="1136337" y="1674643"/>
                  <a:pt x="1137830" y="1674643"/>
                </a:cubicBezTo>
                <a:close/>
                <a:moveTo>
                  <a:pt x="6334222" y="1663444"/>
                </a:moveTo>
                <a:cubicBezTo>
                  <a:pt x="6352140" y="1663444"/>
                  <a:pt x="6361100" y="1675389"/>
                  <a:pt x="6361100" y="1699280"/>
                </a:cubicBezTo>
                <a:lnTo>
                  <a:pt x="6343182" y="1690322"/>
                </a:lnTo>
                <a:close/>
                <a:moveTo>
                  <a:pt x="904889" y="1663444"/>
                </a:moveTo>
                <a:lnTo>
                  <a:pt x="913848" y="1672403"/>
                </a:lnTo>
                <a:lnTo>
                  <a:pt x="904889" y="1681362"/>
                </a:lnTo>
                <a:cubicBezTo>
                  <a:pt x="904889" y="1669417"/>
                  <a:pt x="904889" y="1663444"/>
                  <a:pt x="904889" y="1663444"/>
                </a:cubicBezTo>
                <a:close/>
                <a:moveTo>
                  <a:pt x="6234551" y="1648884"/>
                </a:moveTo>
                <a:cubicBezTo>
                  <a:pt x="6236790" y="1648138"/>
                  <a:pt x="6238656" y="1648511"/>
                  <a:pt x="6240150" y="1650004"/>
                </a:cubicBezTo>
                <a:cubicBezTo>
                  <a:pt x="6243136" y="1652991"/>
                  <a:pt x="6243136" y="1658964"/>
                  <a:pt x="6240150" y="1667923"/>
                </a:cubicBezTo>
                <a:cubicBezTo>
                  <a:pt x="6237164" y="1676883"/>
                  <a:pt x="6234176" y="1681362"/>
                  <a:pt x="6231190" y="1681362"/>
                </a:cubicBezTo>
                <a:cubicBezTo>
                  <a:pt x="6228204" y="1681362"/>
                  <a:pt x="6226711" y="1685842"/>
                  <a:pt x="6226711" y="1694801"/>
                </a:cubicBezTo>
                <a:cubicBezTo>
                  <a:pt x="6226711" y="1703761"/>
                  <a:pt x="6226711" y="1708240"/>
                  <a:pt x="6226711" y="1708240"/>
                </a:cubicBezTo>
                <a:cubicBezTo>
                  <a:pt x="6226711" y="1708240"/>
                  <a:pt x="6223725" y="1705254"/>
                  <a:pt x="6217751" y="1699280"/>
                </a:cubicBezTo>
                <a:cubicBezTo>
                  <a:pt x="6217751" y="1693308"/>
                  <a:pt x="6217751" y="1687335"/>
                  <a:pt x="6217751" y="1681362"/>
                </a:cubicBezTo>
                <a:cubicBezTo>
                  <a:pt x="6217751" y="1675389"/>
                  <a:pt x="6217751" y="1672403"/>
                  <a:pt x="6217751" y="1672403"/>
                </a:cubicBezTo>
                <a:cubicBezTo>
                  <a:pt x="6217751" y="1672403"/>
                  <a:pt x="6211778" y="1669417"/>
                  <a:pt x="6199832" y="1663444"/>
                </a:cubicBezTo>
                <a:lnTo>
                  <a:pt x="6181914" y="1663444"/>
                </a:lnTo>
                <a:cubicBezTo>
                  <a:pt x="6181914" y="1657471"/>
                  <a:pt x="6183408" y="1654484"/>
                  <a:pt x="6186393" y="1654484"/>
                </a:cubicBezTo>
                <a:cubicBezTo>
                  <a:pt x="6189379" y="1654484"/>
                  <a:pt x="6193859" y="1654484"/>
                  <a:pt x="6199832" y="1654484"/>
                </a:cubicBezTo>
                <a:cubicBezTo>
                  <a:pt x="6211778" y="1660457"/>
                  <a:pt x="6220736" y="1660457"/>
                  <a:pt x="6226711" y="1654484"/>
                </a:cubicBezTo>
                <a:cubicBezTo>
                  <a:pt x="6229696" y="1651498"/>
                  <a:pt x="6232310" y="1649632"/>
                  <a:pt x="6234551" y="1648884"/>
                </a:cubicBezTo>
                <a:close/>
                <a:moveTo>
                  <a:pt x="6343182" y="1645525"/>
                </a:moveTo>
                <a:cubicBezTo>
                  <a:pt x="6343182" y="1645525"/>
                  <a:pt x="6346167" y="1647018"/>
                  <a:pt x="6352140" y="1650004"/>
                </a:cubicBezTo>
                <a:cubicBezTo>
                  <a:pt x="6358114" y="1652991"/>
                  <a:pt x="6361100" y="1654484"/>
                  <a:pt x="6361100" y="1654484"/>
                </a:cubicBezTo>
                <a:cubicBezTo>
                  <a:pt x="6361100" y="1654484"/>
                  <a:pt x="6358114" y="1654484"/>
                  <a:pt x="6352140" y="1654484"/>
                </a:cubicBezTo>
                <a:cubicBezTo>
                  <a:pt x="6346167" y="1654484"/>
                  <a:pt x="6343182" y="1654484"/>
                  <a:pt x="6343182" y="1654484"/>
                </a:cubicBezTo>
                <a:cubicBezTo>
                  <a:pt x="6343182" y="1654484"/>
                  <a:pt x="6343182" y="1651498"/>
                  <a:pt x="6343182" y="1645525"/>
                </a:cubicBezTo>
                <a:close/>
                <a:moveTo>
                  <a:pt x="1514122" y="1645525"/>
                </a:moveTo>
                <a:cubicBezTo>
                  <a:pt x="1508148" y="1651498"/>
                  <a:pt x="1502176" y="1654484"/>
                  <a:pt x="1496203" y="1654484"/>
                </a:cubicBezTo>
                <a:cubicBezTo>
                  <a:pt x="1490230" y="1654484"/>
                  <a:pt x="1482763" y="1658964"/>
                  <a:pt x="1473804" y="1667923"/>
                </a:cubicBezTo>
                <a:cubicBezTo>
                  <a:pt x="1464845" y="1676883"/>
                  <a:pt x="1460365" y="1681362"/>
                  <a:pt x="1460365" y="1681362"/>
                </a:cubicBezTo>
                <a:cubicBezTo>
                  <a:pt x="1448419" y="1687335"/>
                  <a:pt x="1445434" y="1690322"/>
                  <a:pt x="1451406" y="1690322"/>
                </a:cubicBezTo>
                <a:cubicBezTo>
                  <a:pt x="1457379" y="1696295"/>
                  <a:pt x="1466338" y="1699280"/>
                  <a:pt x="1478284" y="1699280"/>
                </a:cubicBezTo>
                <a:cubicBezTo>
                  <a:pt x="1496203" y="1693308"/>
                  <a:pt x="1508148" y="1684349"/>
                  <a:pt x="1514122" y="1672403"/>
                </a:cubicBezTo>
                <a:cubicBezTo>
                  <a:pt x="1526066" y="1654484"/>
                  <a:pt x="1529053" y="1645525"/>
                  <a:pt x="1523081" y="1645525"/>
                </a:cubicBezTo>
                <a:close/>
                <a:moveTo>
                  <a:pt x="6611960" y="1636565"/>
                </a:moveTo>
                <a:cubicBezTo>
                  <a:pt x="6617933" y="1636565"/>
                  <a:pt x="6623906" y="1644031"/>
                  <a:pt x="6629879" y="1658964"/>
                </a:cubicBezTo>
                <a:cubicBezTo>
                  <a:pt x="6635852" y="1673896"/>
                  <a:pt x="6637344" y="1682856"/>
                  <a:pt x="6634359" y="1685842"/>
                </a:cubicBezTo>
                <a:cubicBezTo>
                  <a:pt x="6631373" y="1688828"/>
                  <a:pt x="6626893" y="1690322"/>
                  <a:pt x="6620920" y="1690322"/>
                </a:cubicBezTo>
                <a:close/>
                <a:moveTo>
                  <a:pt x="985523" y="1636565"/>
                </a:moveTo>
                <a:cubicBezTo>
                  <a:pt x="991495" y="1636565"/>
                  <a:pt x="994482" y="1636565"/>
                  <a:pt x="994482" y="1636565"/>
                </a:cubicBezTo>
                <a:lnTo>
                  <a:pt x="985523" y="1645525"/>
                </a:lnTo>
                <a:cubicBezTo>
                  <a:pt x="985523" y="1645525"/>
                  <a:pt x="985523" y="1642538"/>
                  <a:pt x="985523" y="1636565"/>
                </a:cubicBezTo>
                <a:close/>
                <a:moveTo>
                  <a:pt x="6446213" y="1627606"/>
                </a:moveTo>
                <a:cubicBezTo>
                  <a:pt x="6449199" y="1627606"/>
                  <a:pt x="6453679" y="1627606"/>
                  <a:pt x="6459652" y="1627606"/>
                </a:cubicBezTo>
                <a:cubicBezTo>
                  <a:pt x="6465626" y="1627606"/>
                  <a:pt x="6468612" y="1630592"/>
                  <a:pt x="6468612" y="1636565"/>
                </a:cubicBezTo>
                <a:cubicBezTo>
                  <a:pt x="6480556" y="1648511"/>
                  <a:pt x="6492504" y="1657471"/>
                  <a:pt x="6504448" y="1663444"/>
                </a:cubicBezTo>
                <a:cubicBezTo>
                  <a:pt x="6516394" y="1663444"/>
                  <a:pt x="6528340" y="1667923"/>
                  <a:pt x="6540286" y="1676883"/>
                </a:cubicBezTo>
                <a:cubicBezTo>
                  <a:pt x="6552230" y="1685842"/>
                  <a:pt x="6555219" y="1693308"/>
                  <a:pt x="6549244" y="1699280"/>
                </a:cubicBezTo>
                <a:cubicBezTo>
                  <a:pt x="6549244" y="1699280"/>
                  <a:pt x="6552230" y="1702268"/>
                  <a:pt x="6558204" y="1708240"/>
                </a:cubicBezTo>
                <a:cubicBezTo>
                  <a:pt x="6570150" y="1708240"/>
                  <a:pt x="6576124" y="1712719"/>
                  <a:pt x="6576124" y="1721679"/>
                </a:cubicBezTo>
                <a:cubicBezTo>
                  <a:pt x="6576124" y="1730638"/>
                  <a:pt x="6579110" y="1735118"/>
                  <a:pt x="6585082" y="1735118"/>
                </a:cubicBezTo>
                <a:lnTo>
                  <a:pt x="6585082" y="1744077"/>
                </a:lnTo>
                <a:cubicBezTo>
                  <a:pt x="6579110" y="1744077"/>
                  <a:pt x="6576124" y="1744077"/>
                  <a:pt x="6576124" y="1744077"/>
                </a:cubicBezTo>
                <a:cubicBezTo>
                  <a:pt x="6576124" y="1744077"/>
                  <a:pt x="6577616" y="1745571"/>
                  <a:pt x="6580602" y="1748557"/>
                </a:cubicBezTo>
                <a:cubicBezTo>
                  <a:pt x="6583588" y="1751543"/>
                  <a:pt x="6585082" y="1756023"/>
                  <a:pt x="6585082" y="1761996"/>
                </a:cubicBezTo>
                <a:cubicBezTo>
                  <a:pt x="6585082" y="1767969"/>
                  <a:pt x="6582096" y="1770955"/>
                  <a:pt x="6576124" y="1770955"/>
                </a:cubicBezTo>
                <a:cubicBezTo>
                  <a:pt x="6576124" y="1770955"/>
                  <a:pt x="6573136" y="1764982"/>
                  <a:pt x="6567164" y="1753037"/>
                </a:cubicBezTo>
                <a:cubicBezTo>
                  <a:pt x="6561190" y="1747064"/>
                  <a:pt x="6556710" y="1741091"/>
                  <a:pt x="6553724" y="1735118"/>
                </a:cubicBezTo>
                <a:cubicBezTo>
                  <a:pt x="6550739" y="1729145"/>
                  <a:pt x="6549244" y="1723172"/>
                  <a:pt x="6549244" y="1717199"/>
                </a:cubicBezTo>
                <a:cubicBezTo>
                  <a:pt x="6537300" y="1699280"/>
                  <a:pt x="6528340" y="1687335"/>
                  <a:pt x="6522367" y="1681362"/>
                </a:cubicBezTo>
                <a:cubicBezTo>
                  <a:pt x="6522367" y="1687335"/>
                  <a:pt x="6525353" y="1693308"/>
                  <a:pt x="6531327" y="1699280"/>
                </a:cubicBezTo>
                <a:cubicBezTo>
                  <a:pt x="6531327" y="1705254"/>
                  <a:pt x="6531327" y="1711226"/>
                  <a:pt x="6531327" y="1717199"/>
                </a:cubicBezTo>
                <a:cubicBezTo>
                  <a:pt x="6531327" y="1711226"/>
                  <a:pt x="6525353" y="1702268"/>
                  <a:pt x="6513408" y="1690322"/>
                </a:cubicBezTo>
                <a:cubicBezTo>
                  <a:pt x="6501462" y="1678376"/>
                  <a:pt x="6495490" y="1672403"/>
                  <a:pt x="6495490" y="1672403"/>
                </a:cubicBezTo>
                <a:cubicBezTo>
                  <a:pt x="6495490" y="1672403"/>
                  <a:pt x="6493996" y="1670910"/>
                  <a:pt x="6491010" y="1667923"/>
                </a:cubicBezTo>
                <a:cubicBezTo>
                  <a:pt x="6488024" y="1664937"/>
                  <a:pt x="6485036" y="1663444"/>
                  <a:pt x="6482050" y="1663444"/>
                </a:cubicBezTo>
                <a:cubicBezTo>
                  <a:pt x="6479065" y="1663444"/>
                  <a:pt x="6476076" y="1661950"/>
                  <a:pt x="6473090" y="1658964"/>
                </a:cubicBezTo>
                <a:cubicBezTo>
                  <a:pt x="6470105" y="1655977"/>
                  <a:pt x="6465626" y="1654484"/>
                  <a:pt x="6459652" y="1654484"/>
                </a:cubicBezTo>
                <a:lnTo>
                  <a:pt x="6450693" y="1645525"/>
                </a:lnTo>
                <a:lnTo>
                  <a:pt x="6450693" y="1663444"/>
                </a:lnTo>
                <a:lnTo>
                  <a:pt x="6441733" y="1654484"/>
                </a:lnTo>
                <a:lnTo>
                  <a:pt x="6432774" y="1636565"/>
                </a:lnTo>
                <a:lnTo>
                  <a:pt x="6441733" y="1636565"/>
                </a:lnTo>
                <a:cubicBezTo>
                  <a:pt x="6441733" y="1630592"/>
                  <a:pt x="6443227" y="1627606"/>
                  <a:pt x="6446213" y="1627606"/>
                </a:cubicBezTo>
                <a:close/>
                <a:moveTo>
                  <a:pt x="958644" y="1627606"/>
                </a:moveTo>
                <a:lnTo>
                  <a:pt x="967604" y="1627606"/>
                </a:lnTo>
                <a:cubicBezTo>
                  <a:pt x="967604" y="1633579"/>
                  <a:pt x="964617" y="1636565"/>
                  <a:pt x="958644" y="1636565"/>
                </a:cubicBezTo>
                <a:lnTo>
                  <a:pt x="958644" y="1663444"/>
                </a:lnTo>
                <a:lnTo>
                  <a:pt x="958644" y="1672403"/>
                </a:lnTo>
                <a:lnTo>
                  <a:pt x="949686" y="1672403"/>
                </a:lnTo>
                <a:cubicBezTo>
                  <a:pt x="949686" y="1660457"/>
                  <a:pt x="945206" y="1654484"/>
                  <a:pt x="936247" y="1654484"/>
                </a:cubicBezTo>
                <a:cubicBezTo>
                  <a:pt x="927287" y="1654484"/>
                  <a:pt x="925794" y="1651498"/>
                  <a:pt x="931767" y="1645525"/>
                </a:cubicBezTo>
                <a:close/>
                <a:moveTo>
                  <a:pt x="1487243" y="1618648"/>
                </a:moveTo>
                <a:cubicBezTo>
                  <a:pt x="1487243" y="1624621"/>
                  <a:pt x="1487243" y="1627606"/>
                  <a:pt x="1487243" y="1627606"/>
                </a:cubicBezTo>
                <a:cubicBezTo>
                  <a:pt x="1487243" y="1627606"/>
                  <a:pt x="1490230" y="1627606"/>
                  <a:pt x="1496203" y="1627606"/>
                </a:cubicBezTo>
                <a:cubicBezTo>
                  <a:pt x="1502176" y="1627606"/>
                  <a:pt x="1505162" y="1626114"/>
                  <a:pt x="1505162" y="1623127"/>
                </a:cubicBezTo>
                <a:cubicBezTo>
                  <a:pt x="1505162" y="1620141"/>
                  <a:pt x="1502176" y="1618648"/>
                  <a:pt x="1496203" y="1618648"/>
                </a:cubicBezTo>
                <a:close/>
                <a:moveTo>
                  <a:pt x="1030320" y="1609688"/>
                </a:moveTo>
                <a:cubicBezTo>
                  <a:pt x="1036291" y="1609688"/>
                  <a:pt x="1036291" y="1612674"/>
                  <a:pt x="1030320" y="1618648"/>
                </a:cubicBezTo>
                <a:lnTo>
                  <a:pt x="1021360" y="1627606"/>
                </a:lnTo>
                <a:close/>
                <a:moveTo>
                  <a:pt x="1010160" y="1605208"/>
                </a:moveTo>
                <a:cubicBezTo>
                  <a:pt x="1011654" y="1605208"/>
                  <a:pt x="1012400" y="1606702"/>
                  <a:pt x="1012400" y="1609688"/>
                </a:cubicBezTo>
                <a:cubicBezTo>
                  <a:pt x="1012400" y="1621633"/>
                  <a:pt x="1009414" y="1624621"/>
                  <a:pt x="1003441" y="1618648"/>
                </a:cubicBezTo>
                <a:lnTo>
                  <a:pt x="1003441" y="1609688"/>
                </a:lnTo>
                <a:cubicBezTo>
                  <a:pt x="1006428" y="1606702"/>
                  <a:pt x="1008667" y="1605208"/>
                  <a:pt x="1010160" y="1605208"/>
                </a:cubicBezTo>
                <a:close/>
                <a:moveTo>
                  <a:pt x="6334222" y="1600729"/>
                </a:moveTo>
                <a:cubicBezTo>
                  <a:pt x="6334222" y="1600729"/>
                  <a:pt x="6335716" y="1603715"/>
                  <a:pt x="6338702" y="1609688"/>
                </a:cubicBezTo>
                <a:cubicBezTo>
                  <a:pt x="6341687" y="1615661"/>
                  <a:pt x="6343182" y="1618648"/>
                  <a:pt x="6343182" y="1618648"/>
                </a:cubicBezTo>
                <a:cubicBezTo>
                  <a:pt x="6337208" y="1618648"/>
                  <a:pt x="6334222" y="1615661"/>
                  <a:pt x="6334222" y="1609688"/>
                </a:cubicBezTo>
                <a:close/>
                <a:moveTo>
                  <a:pt x="6226711" y="1591769"/>
                </a:moveTo>
                <a:cubicBezTo>
                  <a:pt x="6232684" y="1591769"/>
                  <a:pt x="6235670" y="1591769"/>
                  <a:pt x="6235670" y="1591769"/>
                </a:cubicBezTo>
                <a:cubicBezTo>
                  <a:pt x="6241642" y="1597742"/>
                  <a:pt x="6240150" y="1600729"/>
                  <a:pt x="6231190" y="1600729"/>
                </a:cubicBezTo>
                <a:cubicBezTo>
                  <a:pt x="6222231" y="1600729"/>
                  <a:pt x="6217751" y="1600729"/>
                  <a:pt x="6217751" y="1600729"/>
                </a:cubicBezTo>
                <a:cubicBezTo>
                  <a:pt x="6217751" y="1594756"/>
                  <a:pt x="6220736" y="1591769"/>
                  <a:pt x="6226711" y="1591769"/>
                </a:cubicBezTo>
                <a:close/>
                <a:moveTo>
                  <a:pt x="1361814" y="1591769"/>
                </a:moveTo>
                <a:lnTo>
                  <a:pt x="1361814" y="1609688"/>
                </a:lnTo>
                <a:cubicBezTo>
                  <a:pt x="1355839" y="1609688"/>
                  <a:pt x="1352854" y="1609688"/>
                  <a:pt x="1352854" y="1609688"/>
                </a:cubicBezTo>
                <a:cubicBezTo>
                  <a:pt x="1352854" y="1609688"/>
                  <a:pt x="1352854" y="1606702"/>
                  <a:pt x="1352854" y="1600729"/>
                </a:cubicBezTo>
                <a:close/>
                <a:moveTo>
                  <a:pt x="1173668" y="1591769"/>
                </a:moveTo>
                <a:cubicBezTo>
                  <a:pt x="1179641" y="1591769"/>
                  <a:pt x="1182627" y="1593262"/>
                  <a:pt x="1182627" y="1596249"/>
                </a:cubicBezTo>
                <a:cubicBezTo>
                  <a:pt x="1182627" y="1599235"/>
                  <a:pt x="1182627" y="1603715"/>
                  <a:pt x="1182627" y="1609688"/>
                </a:cubicBezTo>
                <a:cubicBezTo>
                  <a:pt x="1176654" y="1615661"/>
                  <a:pt x="1170682" y="1615661"/>
                  <a:pt x="1164709" y="1609688"/>
                </a:cubicBezTo>
                <a:cubicBezTo>
                  <a:pt x="1158735" y="1603715"/>
                  <a:pt x="1157242" y="1599235"/>
                  <a:pt x="1160229" y="1596249"/>
                </a:cubicBezTo>
                <a:cubicBezTo>
                  <a:pt x="1163215" y="1593262"/>
                  <a:pt x="1167695" y="1591769"/>
                  <a:pt x="1173668" y="1591769"/>
                </a:cubicBezTo>
                <a:close/>
                <a:moveTo>
                  <a:pt x="6289426" y="1587289"/>
                </a:moveTo>
                <a:cubicBezTo>
                  <a:pt x="6295398" y="1587289"/>
                  <a:pt x="6304358" y="1591769"/>
                  <a:pt x="6316304" y="1600729"/>
                </a:cubicBezTo>
                <a:cubicBezTo>
                  <a:pt x="6310330" y="1600729"/>
                  <a:pt x="6305850" y="1605208"/>
                  <a:pt x="6302865" y="1614168"/>
                </a:cubicBezTo>
                <a:cubicBezTo>
                  <a:pt x="6299879" y="1623127"/>
                  <a:pt x="6296890" y="1626114"/>
                  <a:pt x="6293905" y="1623127"/>
                </a:cubicBezTo>
                <a:cubicBezTo>
                  <a:pt x="6290919" y="1620141"/>
                  <a:pt x="6292412" y="1615661"/>
                  <a:pt x="6298385" y="1609688"/>
                </a:cubicBezTo>
                <a:cubicBezTo>
                  <a:pt x="6298385" y="1603715"/>
                  <a:pt x="6298385" y="1600729"/>
                  <a:pt x="6298385" y="1600729"/>
                </a:cubicBezTo>
                <a:cubicBezTo>
                  <a:pt x="6298385" y="1600729"/>
                  <a:pt x="6295399" y="1600729"/>
                  <a:pt x="6289426" y="1600729"/>
                </a:cubicBezTo>
                <a:cubicBezTo>
                  <a:pt x="6283452" y="1606702"/>
                  <a:pt x="6280466" y="1606702"/>
                  <a:pt x="6280466" y="1600729"/>
                </a:cubicBezTo>
                <a:cubicBezTo>
                  <a:pt x="6280466" y="1591769"/>
                  <a:pt x="6283452" y="1587289"/>
                  <a:pt x="6289426" y="1587289"/>
                </a:cubicBezTo>
                <a:close/>
                <a:moveTo>
                  <a:pt x="6638838" y="1582810"/>
                </a:moveTo>
                <a:lnTo>
                  <a:pt x="6647798" y="1582810"/>
                </a:lnTo>
                <a:cubicBezTo>
                  <a:pt x="6647798" y="1588783"/>
                  <a:pt x="6650784" y="1591769"/>
                  <a:pt x="6656756" y="1591769"/>
                </a:cubicBezTo>
                <a:cubicBezTo>
                  <a:pt x="6662730" y="1591769"/>
                  <a:pt x="6665716" y="1596249"/>
                  <a:pt x="6665716" y="1605208"/>
                </a:cubicBezTo>
                <a:cubicBezTo>
                  <a:pt x="6665716" y="1614168"/>
                  <a:pt x="6668702" y="1621633"/>
                  <a:pt x="6674675" y="1627606"/>
                </a:cubicBezTo>
                <a:cubicBezTo>
                  <a:pt x="6674675" y="1633579"/>
                  <a:pt x="6674675" y="1636565"/>
                  <a:pt x="6674675" y="1636565"/>
                </a:cubicBezTo>
                <a:cubicBezTo>
                  <a:pt x="6668702" y="1624621"/>
                  <a:pt x="6662730" y="1615661"/>
                  <a:pt x="6656756" y="1609688"/>
                </a:cubicBezTo>
                <a:cubicBezTo>
                  <a:pt x="6644812" y="1591769"/>
                  <a:pt x="6638838" y="1582810"/>
                  <a:pt x="6638838" y="1582810"/>
                </a:cubicBezTo>
                <a:close/>
                <a:moveTo>
                  <a:pt x="1406609" y="1582810"/>
                </a:moveTo>
                <a:cubicBezTo>
                  <a:pt x="1406609" y="1582810"/>
                  <a:pt x="1409596" y="1582810"/>
                  <a:pt x="1415569" y="1582810"/>
                </a:cubicBezTo>
                <a:lnTo>
                  <a:pt x="1424528" y="1582810"/>
                </a:lnTo>
                <a:cubicBezTo>
                  <a:pt x="1418555" y="1588783"/>
                  <a:pt x="1418555" y="1593262"/>
                  <a:pt x="1424528" y="1596249"/>
                </a:cubicBezTo>
                <a:cubicBezTo>
                  <a:pt x="1430501" y="1599235"/>
                  <a:pt x="1427515" y="1603715"/>
                  <a:pt x="1415569" y="1609688"/>
                </a:cubicBezTo>
                <a:lnTo>
                  <a:pt x="1397650" y="1618648"/>
                </a:lnTo>
                <a:lnTo>
                  <a:pt x="1397650" y="1600729"/>
                </a:lnTo>
                <a:cubicBezTo>
                  <a:pt x="1403623" y="1588783"/>
                  <a:pt x="1406609" y="1582810"/>
                  <a:pt x="1406609" y="1582810"/>
                </a:cubicBezTo>
                <a:close/>
                <a:moveTo>
                  <a:pt x="1119913" y="1573850"/>
                </a:moveTo>
                <a:lnTo>
                  <a:pt x="1119913" y="1591769"/>
                </a:lnTo>
                <a:cubicBezTo>
                  <a:pt x="1113940" y="1597742"/>
                  <a:pt x="1109460" y="1605208"/>
                  <a:pt x="1106473" y="1614168"/>
                </a:cubicBezTo>
                <a:cubicBezTo>
                  <a:pt x="1103487" y="1623127"/>
                  <a:pt x="1099007" y="1627606"/>
                  <a:pt x="1093034" y="1627606"/>
                </a:cubicBezTo>
                <a:cubicBezTo>
                  <a:pt x="1087061" y="1627606"/>
                  <a:pt x="1081089" y="1633579"/>
                  <a:pt x="1075115" y="1645525"/>
                </a:cubicBezTo>
                <a:cubicBezTo>
                  <a:pt x="1069142" y="1651498"/>
                  <a:pt x="1064663" y="1655977"/>
                  <a:pt x="1061676" y="1658964"/>
                </a:cubicBezTo>
                <a:cubicBezTo>
                  <a:pt x="1058690" y="1661950"/>
                  <a:pt x="1051224" y="1663444"/>
                  <a:pt x="1039278" y="1663444"/>
                </a:cubicBezTo>
                <a:cubicBezTo>
                  <a:pt x="1027333" y="1657471"/>
                  <a:pt x="1018374" y="1660457"/>
                  <a:pt x="1012400" y="1672403"/>
                </a:cubicBezTo>
                <a:cubicBezTo>
                  <a:pt x="1006428" y="1684349"/>
                  <a:pt x="997468" y="1684349"/>
                  <a:pt x="985523" y="1672403"/>
                </a:cubicBezTo>
                <a:lnTo>
                  <a:pt x="976563" y="1663444"/>
                </a:lnTo>
                <a:cubicBezTo>
                  <a:pt x="988509" y="1669417"/>
                  <a:pt x="997468" y="1670910"/>
                  <a:pt x="1003441" y="1667923"/>
                </a:cubicBezTo>
                <a:cubicBezTo>
                  <a:pt x="1009414" y="1664937"/>
                  <a:pt x="1012400" y="1660457"/>
                  <a:pt x="1012400" y="1654484"/>
                </a:cubicBezTo>
                <a:cubicBezTo>
                  <a:pt x="1012400" y="1648511"/>
                  <a:pt x="1015387" y="1645525"/>
                  <a:pt x="1021360" y="1645525"/>
                </a:cubicBezTo>
                <a:cubicBezTo>
                  <a:pt x="1027333" y="1645525"/>
                  <a:pt x="1039278" y="1639552"/>
                  <a:pt x="1057197" y="1627606"/>
                </a:cubicBezTo>
                <a:cubicBezTo>
                  <a:pt x="1063170" y="1615661"/>
                  <a:pt x="1075115" y="1603715"/>
                  <a:pt x="1093034" y="1591769"/>
                </a:cubicBezTo>
                <a:cubicBezTo>
                  <a:pt x="1110953" y="1579823"/>
                  <a:pt x="1119913" y="1573850"/>
                  <a:pt x="1119913" y="1573850"/>
                </a:cubicBezTo>
                <a:close/>
                <a:moveTo>
                  <a:pt x="6120319" y="1568250"/>
                </a:moveTo>
                <a:cubicBezTo>
                  <a:pt x="6124052" y="1567504"/>
                  <a:pt x="6128158" y="1567878"/>
                  <a:pt x="6132638" y="1569371"/>
                </a:cubicBezTo>
                <a:cubicBezTo>
                  <a:pt x="6141596" y="1572357"/>
                  <a:pt x="6152050" y="1576837"/>
                  <a:pt x="6163996" y="1582810"/>
                </a:cubicBezTo>
                <a:cubicBezTo>
                  <a:pt x="6169968" y="1588783"/>
                  <a:pt x="6175940" y="1594756"/>
                  <a:pt x="6181914" y="1600729"/>
                </a:cubicBezTo>
                <a:cubicBezTo>
                  <a:pt x="6187888" y="1606702"/>
                  <a:pt x="6193859" y="1609688"/>
                  <a:pt x="6199832" y="1609688"/>
                </a:cubicBezTo>
                <a:cubicBezTo>
                  <a:pt x="6217751" y="1615661"/>
                  <a:pt x="6226711" y="1624621"/>
                  <a:pt x="6226711" y="1636565"/>
                </a:cubicBezTo>
                <a:cubicBezTo>
                  <a:pt x="6226711" y="1642538"/>
                  <a:pt x="6222231" y="1644031"/>
                  <a:pt x="6213272" y="1641045"/>
                </a:cubicBezTo>
                <a:cubicBezTo>
                  <a:pt x="6204312" y="1638059"/>
                  <a:pt x="6199832" y="1633579"/>
                  <a:pt x="6199832" y="1627606"/>
                </a:cubicBezTo>
                <a:cubicBezTo>
                  <a:pt x="6199832" y="1621633"/>
                  <a:pt x="6199832" y="1618648"/>
                  <a:pt x="6199832" y="1618648"/>
                </a:cubicBezTo>
                <a:cubicBezTo>
                  <a:pt x="6193859" y="1618648"/>
                  <a:pt x="6190873" y="1620141"/>
                  <a:pt x="6190873" y="1623127"/>
                </a:cubicBezTo>
                <a:cubicBezTo>
                  <a:pt x="6190873" y="1626114"/>
                  <a:pt x="6190873" y="1627606"/>
                  <a:pt x="6190873" y="1627606"/>
                </a:cubicBezTo>
                <a:lnTo>
                  <a:pt x="6181914" y="1636565"/>
                </a:lnTo>
                <a:lnTo>
                  <a:pt x="6172954" y="1645525"/>
                </a:lnTo>
                <a:cubicBezTo>
                  <a:pt x="6166982" y="1645525"/>
                  <a:pt x="6162502" y="1645525"/>
                  <a:pt x="6159516" y="1645525"/>
                </a:cubicBezTo>
                <a:cubicBezTo>
                  <a:pt x="6156530" y="1645525"/>
                  <a:pt x="6158022" y="1642538"/>
                  <a:pt x="6163996" y="1636565"/>
                </a:cubicBezTo>
                <a:cubicBezTo>
                  <a:pt x="6169968" y="1630592"/>
                  <a:pt x="6169968" y="1621633"/>
                  <a:pt x="6163996" y="1609688"/>
                </a:cubicBezTo>
                <a:cubicBezTo>
                  <a:pt x="6152050" y="1597742"/>
                  <a:pt x="6143091" y="1597742"/>
                  <a:pt x="6137118" y="1609688"/>
                </a:cubicBezTo>
                <a:cubicBezTo>
                  <a:pt x="6131144" y="1615661"/>
                  <a:pt x="6125172" y="1615661"/>
                  <a:pt x="6119199" y="1609688"/>
                </a:cubicBezTo>
                <a:cubicBezTo>
                  <a:pt x="6113226" y="1603715"/>
                  <a:pt x="6119199" y="1597742"/>
                  <a:pt x="6137118" y="1591769"/>
                </a:cubicBezTo>
                <a:lnTo>
                  <a:pt x="6146076" y="1591769"/>
                </a:lnTo>
                <a:lnTo>
                  <a:pt x="6128158" y="1582810"/>
                </a:lnTo>
                <a:cubicBezTo>
                  <a:pt x="6122185" y="1582810"/>
                  <a:pt x="6117705" y="1581316"/>
                  <a:pt x="6114719" y="1578330"/>
                </a:cubicBezTo>
                <a:cubicBezTo>
                  <a:pt x="6111733" y="1575344"/>
                  <a:pt x="6110239" y="1573850"/>
                  <a:pt x="6110239" y="1573850"/>
                </a:cubicBezTo>
                <a:cubicBezTo>
                  <a:pt x="6113226" y="1570864"/>
                  <a:pt x="6116586" y="1568998"/>
                  <a:pt x="6120319" y="1568250"/>
                </a:cubicBezTo>
                <a:close/>
                <a:moveTo>
                  <a:pt x="6620920" y="1555932"/>
                </a:moveTo>
                <a:cubicBezTo>
                  <a:pt x="6620920" y="1555932"/>
                  <a:pt x="6622413" y="1555932"/>
                  <a:pt x="6625399" y="1555932"/>
                </a:cubicBezTo>
                <a:cubicBezTo>
                  <a:pt x="6628384" y="1555932"/>
                  <a:pt x="6629879" y="1558918"/>
                  <a:pt x="6629879" y="1564891"/>
                </a:cubicBezTo>
                <a:cubicBezTo>
                  <a:pt x="6629879" y="1564891"/>
                  <a:pt x="6628384" y="1564891"/>
                  <a:pt x="6625399" y="1564891"/>
                </a:cubicBezTo>
                <a:cubicBezTo>
                  <a:pt x="6622413" y="1564891"/>
                  <a:pt x="6620920" y="1564891"/>
                  <a:pt x="6620920" y="1564891"/>
                </a:cubicBezTo>
                <a:cubicBezTo>
                  <a:pt x="6620920" y="1558918"/>
                  <a:pt x="6620920" y="1555932"/>
                  <a:pt x="6620920" y="1555932"/>
                </a:cubicBezTo>
                <a:close/>
                <a:moveTo>
                  <a:pt x="5957932" y="1555932"/>
                </a:moveTo>
                <a:lnTo>
                  <a:pt x="5940014" y="1573850"/>
                </a:lnTo>
                <a:cubicBezTo>
                  <a:pt x="5934039" y="1573850"/>
                  <a:pt x="5929560" y="1573850"/>
                  <a:pt x="5926574" y="1573850"/>
                </a:cubicBezTo>
                <a:cubicBezTo>
                  <a:pt x="5923588" y="1573850"/>
                  <a:pt x="5922094" y="1573850"/>
                  <a:pt x="5922094" y="1573850"/>
                </a:cubicBezTo>
                <a:cubicBezTo>
                  <a:pt x="5910148" y="1591769"/>
                  <a:pt x="5913134" y="1600729"/>
                  <a:pt x="5931054" y="1600729"/>
                </a:cubicBezTo>
                <a:lnTo>
                  <a:pt x="5948972" y="1609688"/>
                </a:lnTo>
                <a:cubicBezTo>
                  <a:pt x="5960918" y="1609688"/>
                  <a:pt x="5969877" y="1606702"/>
                  <a:pt x="5975850" y="1600729"/>
                </a:cubicBezTo>
                <a:cubicBezTo>
                  <a:pt x="5969877" y="1594756"/>
                  <a:pt x="5969877" y="1591769"/>
                  <a:pt x="5975850" y="1591769"/>
                </a:cubicBezTo>
                <a:lnTo>
                  <a:pt x="5966891" y="1582810"/>
                </a:lnTo>
                <a:lnTo>
                  <a:pt x="5957932" y="1564891"/>
                </a:lnTo>
                <a:cubicBezTo>
                  <a:pt x="5963905" y="1564891"/>
                  <a:pt x="5966891" y="1563398"/>
                  <a:pt x="5966891" y="1560411"/>
                </a:cubicBezTo>
                <a:cubicBezTo>
                  <a:pt x="5966891" y="1557425"/>
                  <a:pt x="5963905" y="1555932"/>
                  <a:pt x="5957932" y="1555932"/>
                </a:cubicBezTo>
                <a:close/>
                <a:moveTo>
                  <a:pt x="6710513" y="1546972"/>
                </a:moveTo>
                <a:cubicBezTo>
                  <a:pt x="6710513" y="1546972"/>
                  <a:pt x="6713498" y="1546972"/>
                  <a:pt x="6719472" y="1546972"/>
                </a:cubicBezTo>
                <a:lnTo>
                  <a:pt x="6737390" y="1564891"/>
                </a:lnTo>
                <a:cubicBezTo>
                  <a:pt x="6737390" y="1588783"/>
                  <a:pt x="6731416" y="1588783"/>
                  <a:pt x="6719472" y="1564891"/>
                </a:cubicBezTo>
                <a:cubicBezTo>
                  <a:pt x="6713498" y="1552945"/>
                  <a:pt x="6710513" y="1546972"/>
                  <a:pt x="6710513" y="1546972"/>
                </a:cubicBezTo>
                <a:close/>
                <a:moveTo>
                  <a:pt x="1236383" y="1546972"/>
                </a:moveTo>
                <a:cubicBezTo>
                  <a:pt x="1236383" y="1546972"/>
                  <a:pt x="1236383" y="1549959"/>
                  <a:pt x="1236383" y="1555932"/>
                </a:cubicBezTo>
                <a:lnTo>
                  <a:pt x="1227424" y="1564891"/>
                </a:lnTo>
                <a:close/>
                <a:moveTo>
                  <a:pt x="6137118" y="1529054"/>
                </a:moveTo>
                <a:lnTo>
                  <a:pt x="6155036" y="1529054"/>
                </a:lnTo>
                <a:cubicBezTo>
                  <a:pt x="6155036" y="1529054"/>
                  <a:pt x="6158022" y="1532041"/>
                  <a:pt x="6163996" y="1538014"/>
                </a:cubicBezTo>
                <a:cubicBezTo>
                  <a:pt x="6169968" y="1543987"/>
                  <a:pt x="6175940" y="1549959"/>
                  <a:pt x="6181914" y="1555932"/>
                </a:cubicBezTo>
                <a:cubicBezTo>
                  <a:pt x="6193859" y="1567877"/>
                  <a:pt x="6211778" y="1573850"/>
                  <a:pt x="6235670" y="1573850"/>
                </a:cubicBezTo>
                <a:cubicBezTo>
                  <a:pt x="6241642" y="1567877"/>
                  <a:pt x="6244630" y="1567877"/>
                  <a:pt x="6244630" y="1573850"/>
                </a:cubicBezTo>
                <a:lnTo>
                  <a:pt x="6235670" y="1582810"/>
                </a:lnTo>
                <a:cubicBezTo>
                  <a:pt x="6229696" y="1582810"/>
                  <a:pt x="6226711" y="1582810"/>
                  <a:pt x="6226711" y="1582810"/>
                </a:cubicBezTo>
                <a:cubicBezTo>
                  <a:pt x="6220736" y="1588783"/>
                  <a:pt x="6199832" y="1585796"/>
                  <a:pt x="6163996" y="1573850"/>
                </a:cubicBezTo>
                <a:cubicBezTo>
                  <a:pt x="6152050" y="1567877"/>
                  <a:pt x="6143091" y="1561905"/>
                  <a:pt x="6137118" y="1555932"/>
                </a:cubicBezTo>
                <a:cubicBezTo>
                  <a:pt x="6131144" y="1549959"/>
                  <a:pt x="6128158" y="1543987"/>
                  <a:pt x="6128158" y="1538014"/>
                </a:cubicBezTo>
                <a:close/>
                <a:moveTo>
                  <a:pt x="5877298" y="1529054"/>
                </a:moveTo>
                <a:cubicBezTo>
                  <a:pt x="5877298" y="1529054"/>
                  <a:pt x="5880284" y="1532041"/>
                  <a:pt x="5886257" y="1538014"/>
                </a:cubicBezTo>
                <a:cubicBezTo>
                  <a:pt x="5898202" y="1538014"/>
                  <a:pt x="5904176" y="1538014"/>
                  <a:pt x="5904176" y="1538014"/>
                </a:cubicBezTo>
                <a:cubicBezTo>
                  <a:pt x="5904176" y="1538014"/>
                  <a:pt x="5904176" y="1535027"/>
                  <a:pt x="5904176" y="1529054"/>
                </a:cubicBezTo>
                <a:cubicBezTo>
                  <a:pt x="5892231" y="1529054"/>
                  <a:pt x="5883271" y="1529054"/>
                  <a:pt x="5877298" y="1529054"/>
                </a:cubicBezTo>
                <a:close/>
                <a:moveTo>
                  <a:pt x="1406609" y="1529054"/>
                </a:moveTo>
                <a:cubicBezTo>
                  <a:pt x="1406609" y="1529054"/>
                  <a:pt x="1409596" y="1532041"/>
                  <a:pt x="1415569" y="1538014"/>
                </a:cubicBezTo>
                <a:cubicBezTo>
                  <a:pt x="1415569" y="1543987"/>
                  <a:pt x="1409596" y="1543987"/>
                  <a:pt x="1397650" y="1538014"/>
                </a:cubicBezTo>
                <a:close/>
                <a:moveTo>
                  <a:pt x="960885" y="1522334"/>
                </a:moveTo>
                <a:cubicBezTo>
                  <a:pt x="965364" y="1520841"/>
                  <a:pt x="967604" y="1523082"/>
                  <a:pt x="967604" y="1529054"/>
                </a:cubicBezTo>
                <a:cubicBezTo>
                  <a:pt x="967604" y="1529054"/>
                  <a:pt x="964617" y="1530548"/>
                  <a:pt x="958644" y="1533534"/>
                </a:cubicBezTo>
                <a:cubicBezTo>
                  <a:pt x="952671" y="1536519"/>
                  <a:pt x="946699" y="1542492"/>
                  <a:pt x="940726" y="1551452"/>
                </a:cubicBezTo>
                <a:cubicBezTo>
                  <a:pt x="934753" y="1560411"/>
                  <a:pt x="931767" y="1564891"/>
                  <a:pt x="931767" y="1564891"/>
                </a:cubicBezTo>
                <a:lnTo>
                  <a:pt x="922808" y="1573850"/>
                </a:lnTo>
                <a:cubicBezTo>
                  <a:pt x="922808" y="1609688"/>
                  <a:pt x="916835" y="1627606"/>
                  <a:pt x="904889" y="1627606"/>
                </a:cubicBezTo>
                <a:cubicBezTo>
                  <a:pt x="898916" y="1621633"/>
                  <a:pt x="895929" y="1618648"/>
                  <a:pt x="895929" y="1618648"/>
                </a:cubicBezTo>
                <a:lnTo>
                  <a:pt x="904889" y="1582810"/>
                </a:lnTo>
                <a:cubicBezTo>
                  <a:pt x="916835" y="1558918"/>
                  <a:pt x="924301" y="1546972"/>
                  <a:pt x="927287" y="1546972"/>
                </a:cubicBezTo>
                <a:cubicBezTo>
                  <a:pt x="930274" y="1546972"/>
                  <a:pt x="934753" y="1543987"/>
                  <a:pt x="940726" y="1538014"/>
                </a:cubicBezTo>
                <a:cubicBezTo>
                  <a:pt x="949686" y="1529054"/>
                  <a:pt x="956405" y="1523828"/>
                  <a:pt x="960885" y="1522334"/>
                </a:cubicBezTo>
                <a:close/>
                <a:moveTo>
                  <a:pt x="6692594" y="1520095"/>
                </a:moveTo>
                <a:cubicBezTo>
                  <a:pt x="6692594" y="1520095"/>
                  <a:pt x="6692594" y="1523081"/>
                  <a:pt x="6692594" y="1529054"/>
                </a:cubicBezTo>
                <a:lnTo>
                  <a:pt x="6683634" y="1529054"/>
                </a:lnTo>
                <a:close/>
                <a:moveTo>
                  <a:pt x="6262547" y="1520095"/>
                </a:moveTo>
                <a:cubicBezTo>
                  <a:pt x="6262547" y="1520095"/>
                  <a:pt x="6265533" y="1520095"/>
                  <a:pt x="6271507" y="1520095"/>
                </a:cubicBezTo>
                <a:cubicBezTo>
                  <a:pt x="6277480" y="1520095"/>
                  <a:pt x="6281960" y="1521588"/>
                  <a:pt x="6284946" y="1524575"/>
                </a:cubicBezTo>
                <a:cubicBezTo>
                  <a:pt x="6287932" y="1527561"/>
                  <a:pt x="6286439" y="1529054"/>
                  <a:pt x="6280466" y="1529054"/>
                </a:cubicBezTo>
                <a:close/>
                <a:moveTo>
                  <a:pt x="1630592" y="1515615"/>
                </a:moveTo>
                <a:cubicBezTo>
                  <a:pt x="1627605" y="1515615"/>
                  <a:pt x="1624619" y="1517108"/>
                  <a:pt x="1621632" y="1520095"/>
                </a:cubicBezTo>
                <a:cubicBezTo>
                  <a:pt x="1615661" y="1526068"/>
                  <a:pt x="1609686" y="1532041"/>
                  <a:pt x="1603713" y="1538014"/>
                </a:cubicBezTo>
                <a:lnTo>
                  <a:pt x="1594755" y="1538014"/>
                </a:lnTo>
                <a:cubicBezTo>
                  <a:pt x="1594755" y="1532041"/>
                  <a:pt x="1591769" y="1526068"/>
                  <a:pt x="1585796" y="1520095"/>
                </a:cubicBezTo>
                <a:lnTo>
                  <a:pt x="1576836" y="1529054"/>
                </a:lnTo>
                <a:cubicBezTo>
                  <a:pt x="1570863" y="1541000"/>
                  <a:pt x="1567877" y="1546972"/>
                  <a:pt x="1567877" y="1546972"/>
                </a:cubicBezTo>
                <a:cubicBezTo>
                  <a:pt x="1543985" y="1546972"/>
                  <a:pt x="1532039" y="1558918"/>
                  <a:pt x="1532039" y="1582810"/>
                </a:cubicBezTo>
                <a:cubicBezTo>
                  <a:pt x="1532039" y="1594756"/>
                  <a:pt x="1543985" y="1591769"/>
                  <a:pt x="1567877" y="1573850"/>
                </a:cubicBezTo>
                <a:cubicBezTo>
                  <a:pt x="1591769" y="1561905"/>
                  <a:pt x="1603713" y="1561905"/>
                  <a:pt x="1603713" y="1573850"/>
                </a:cubicBezTo>
                <a:cubicBezTo>
                  <a:pt x="1609686" y="1573850"/>
                  <a:pt x="1612673" y="1573850"/>
                  <a:pt x="1612673" y="1573850"/>
                </a:cubicBezTo>
                <a:cubicBezTo>
                  <a:pt x="1612673" y="1573850"/>
                  <a:pt x="1614166" y="1573850"/>
                  <a:pt x="1617153" y="1573850"/>
                </a:cubicBezTo>
                <a:cubicBezTo>
                  <a:pt x="1620139" y="1573850"/>
                  <a:pt x="1621632" y="1570864"/>
                  <a:pt x="1621632" y="1564891"/>
                </a:cubicBezTo>
                <a:cubicBezTo>
                  <a:pt x="1621632" y="1558918"/>
                  <a:pt x="1626112" y="1551452"/>
                  <a:pt x="1635071" y="1542492"/>
                </a:cubicBezTo>
                <a:cubicBezTo>
                  <a:pt x="1644031" y="1533534"/>
                  <a:pt x="1645524" y="1526068"/>
                  <a:pt x="1639551" y="1520095"/>
                </a:cubicBezTo>
                <a:cubicBezTo>
                  <a:pt x="1636565" y="1517108"/>
                  <a:pt x="1633578" y="1515615"/>
                  <a:pt x="1630592" y="1515615"/>
                </a:cubicBezTo>
                <a:close/>
                <a:moveTo>
                  <a:pt x="976563" y="1511136"/>
                </a:moveTo>
                <a:cubicBezTo>
                  <a:pt x="982536" y="1511136"/>
                  <a:pt x="985523" y="1511136"/>
                  <a:pt x="985523" y="1511136"/>
                </a:cubicBezTo>
                <a:lnTo>
                  <a:pt x="985523" y="1520095"/>
                </a:lnTo>
                <a:close/>
                <a:moveTo>
                  <a:pt x="886970" y="1511136"/>
                </a:moveTo>
                <a:cubicBezTo>
                  <a:pt x="892943" y="1517109"/>
                  <a:pt x="895929" y="1523081"/>
                  <a:pt x="895929" y="1529054"/>
                </a:cubicBezTo>
                <a:lnTo>
                  <a:pt x="878010" y="1529054"/>
                </a:lnTo>
                <a:close/>
                <a:moveTo>
                  <a:pt x="1659709" y="1506656"/>
                </a:moveTo>
                <a:cubicBezTo>
                  <a:pt x="1658216" y="1506656"/>
                  <a:pt x="1657470" y="1508149"/>
                  <a:pt x="1657470" y="1511136"/>
                </a:cubicBezTo>
                <a:cubicBezTo>
                  <a:pt x="1651497" y="1511136"/>
                  <a:pt x="1650004" y="1514122"/>
                  <a:pt x="1652990" y="1520095"/>
                </a:cubicBezTo>
                <a:cubicBezTo>
                  <a:pt x="1655977" y="1526068"/>
                  <a:pt x="1660456" y="1529054"/>
                  <a:pt x="1666429" y="1529054"/>
                </a:cubicBezTo>
                <a:cubicBezTo>
                  <a:pt x="1672402" y="1529054"/>
                  <a:pt x="1675389" y="1527561"/>
                  <a:pt x="1675389" y="1524575"/>
                </a:cubicBezTo>
                <a:cubicBezTo>
                  <a:pt x="1675389" y="1521588"/>
                  <a:pt x="1675389" y="1520095"/>
                  <a:pt x="1675389" y="1520095"/>
                </a:cubicBezTo>
                <a:cubicBezTo>
                  <a:pt x="1675389" y="1520095"/>
                  <a:pt x="1672402" y="1517109"/>
                  <a:pt x="1666429" y="1511136"/>
                </a:cubicBezTo>
                <a:cubicBezTo>
                  <a:pt x="1663443" y="1508149"/>
                  <a:pt x="1661202" y="1506656"/>
                  <a:pt x="1659709" y="1506656"/>
                </a:cubicBezTo>
                <a:close/>
                <a:moveTo>
                  <a:pt x="1417808" y="1506656"/>
                </a:moveTo>
                <a:cubicBezTo>
                  <a:pt x="1419301" y="1506656"/>
                  <a:pt x="1421542" y="1508149"/>
                  <a:pt x="1424528" y="1511136"/>
                </a:cubicBezTo>
                <a:lnTo>
                  <a:pt x="1424528" y="1520095"/>
                </a:lnTo>
                <a:cubicBezTo>
                  <a:pt x="1418555" y="1520095"/>
                  <a:pt x="1415569" y="1517109"/>
                  <a:pt x="1415569" y="1511136"/>
                </a:cubicBezTo>
                <a:cubicBezTo>
                  <a:pt x="1415569" y="1508149"/>
                  <a:pt x="1416315" y="1506656"/>
                  <a:pt x="1417808" y="1506656"/>
                </a:cubicBezTo>
                <a:close/>
                <a:moveTo>
                  <a:pt x="6396936" y="1502176"/>
                </a:moveTo>
                <a:lnTo>
                  <a:pt x="6414856" y="1511136"/>
                </a:lnTo>
                <a:cubicBezTo>
                  <a:pt x="6420830" y="1517109"/>
                  <a:pt x="6422321" y="1521588"/>
                  <a:pt x="6419336" y="1524575"/>
                </a:cubicBezTo>
                <a:cubicBezTo>
                  <a:pt x="6416350" y="1527561"/>
                  <a:pt x="6411870" y="1526068"/>
                  <a:pt x="6405896" y="1520095"/>
                </a:cubicBezTo>
                <a:cubicBezTo>
                  <a:pt x="6399924" y="1514122"/>
                  <a:pt x="6396936" y="1508149"/>
                  <a:pt x="6396936" y="1502176"/>
                </a:cubicBezTo>
                <a:close/>
                <a:moveTo>
                  <a:pt x="6302865" y="1502176"/>
                </a:moveTo>
                <a:cubicBezTo>
                  <a:pt x="6305850" y="1502176"/>
                  <a:pt x="6307344" y="1505162"/>
                  <a:pt x="6307344" y="1511136"/>
                </a:cubicBezTo>
                <a:cubicBezTo>
                  <a:pt x="6313318" y="1517109"/>
                  <a:pt x="6313318" y="1520095"/>
                  <a:pt x="6307344" y="1520095"/>
                </a:cubicBezTo>
                <a:cubicBezTo>
                  <a:pt x="6301370" y="1520095"/>
                  <a:pt x="6298385" y="1517109"/>
                  <a:pt x="6298385" y="1511136"/>
                </a:cubicBezTo>
                <a:cubicBezTo>
                  <a:pt x="6298385" y="1505162"/>
                  <a:pt x="6299879" y="1502176"/>
                  <a:pt x="6302865" y="1502176"/>
                </a:cubicBezTo>
                <a:close/>
                <a:moveTo>
                  <a:pt x="890521" y="1498625"/>
                </a:moveTo>
                <a:lnTo>
                  <a:pt x="888090" y="1501056"/>
                </a:lnTo>
                <a:cubicBezTo>
                  <a:pt x="887344" y="1501803"/>
                  <a:pt x="886970" y="1502176"/>
                  <a:pt x="886970" y="1502176"/>
                </a:cubicBezTo>
                <a:close/>
                <a:moveTo>
                  <a:pt x="1451406" y="1493217"/>
                </a:moveTo>
                <a:cubicBezTo>
                  <a:pt x="1457379" y="1493217"/>
                  <a:pt x="1460365" y="1493217"/>
                  <a:pt x="1460365" y="1493217"/>
                </a:cubicBezTo>
                <a:cubicBezTo>
                  <a:pt x="1460365" y="1493217"/>
                  <a:pt x="1460365" y="1496203"/>
                  <a:pt x="1460365" y="1502176"/>
                </a:cubicBezTo>
                <a:close/>
                <a:moveTo>
                  <a:pt x="895929" y="1493217"/>
                </a:moveTo>
                <a:lnTo>
                  <a:pt x="890521" y="1498625"/>
                </a:lnTo>
                <a:lnTo>
                  <a:pt x="891450" y="1497696"/>
                </a:lnTo>
                <a:cubicBezTo>
                  <a:pt x="894436" y="1494710"/>
                  <a:pt x="895929" y="1493217"/>
                  <a:pt x="895929" y="1493217"/>
                </a:cubicBezTo>
                <a:close/>
                <a:moveTo>
                  <a:pt x="6702722" y="1491269"/>
                </a:moveTo>
                <a:lnTo>
                  <a:pt x="6708272" y="1503296"/>
                </a:lnTo>
                <a:cubicBezTo>
                  <a:pt x="6709766" y="1508522"/>
                  <a:pt x="6710513" y="1514122"/>
                  <a:pt x="6710513" y="1520095"/>
                </a:cubicBezTo>
                <a:cubicBezTo>
                  <a:pt x="6710513" y="1526068"/>
                  <a:pt x="6710513" y="1532041"/>
                  <a:pt x="6710513" y="1538014"/>
                </a:cubicBezTo>
                <a:close/>
                <a:moveTo>
                  <a:pt x="6165114" y="1487617"/>
                </a:moveTo>
                <a:cubicBezTo>
                  <a:pt x="6167354" y="1488364"/>
                  <a:pt x="6169968" y="1490230"/>
                  <a:pt x="6172954" y="1493217"/>
                </a:cubicBezTo>
                <a:lnTo>
                  <a:pt x="6172954" y="1502176"/>
                </a:lnTo>
                <a:lnTo>
                  <a:pt x="6163996" y="1502176"/>
                </a:lnTo>
                <a:cubicBezTo>
                  <a:pt x="6158022" y="1496203"/>
                  <a:pt x="6156530" y="1491723"/>
                  <a:pt x="6159516" y="1488737"/>
                </a:cubicBezTo>
                <a:cubicBezTo>
                  <a:pt x="6161008" y="1487244"/>
                  <a:pt x="6162876" y="1486871"/>
                  <a:pt x="6165114" y="1487617"/>
                </a:cubicBezTo>
                <a:close/>
                <a:moveTo>
                  <a:pt x="6567164" y="1484257"/>
                </a:moveTo>
                <a:cubicBezTo>
                  <a:pt x="6573136" y="1484257"/>
                  <a:pt x="6579110" y="1484257"/>
                  <a:pt x="6585082" y="1484257"/>
                </a:cubicBezTo>
                <a:lnTo>
                  <a:pt x="6594041" y="1484257"/>
                </a:lnTo>
                <a:cubicBezTo>
                  <a:pt x="6588068" y="1490231"/>
                  <a:pt x="6582096" y="1493217"/>
                  <a:pt x="6576124" y="1493217"/>
                </a:cubicBezTo>
                <a:close/>
                <a:moveTo>
                  <a:pt x="6692594" y="1475298"/>
                </a:moveTo>
                <a:cubicBezTo>
                  <a:pt x="6692594" y="1475298"/>
                  <a:pt x="6695580" y="1478284"/>
                  <a:pt x="6701553" y="1484257"/>
                </a:cubicBezTo>
                <a:lnTo>
                  <a:pt x="6702722" y="1491269"/>
                </a:lnTo>
                <a:lnTo>
                  <a:pt x="6701553" y="1488737"/>
                </a:lnTo>
                <a:cubicBezTo>
                  <a:pt x="6695580" y="1479778"/>
                  <a:pt x="6692594" y="1475298"/>
                  <a:pt x="6692594" y="1475298"/>
                </a:cubicBezTo>
                <a:close/>
                <a:moveTo>
                  <a:pt x="1101994" y="1475298"/>
                </a:moveTo>
                <a:lnTo>
                  <a:pt x="1101994" y="1484257"/>
                </a:lnTo>
                <a:lnTo>
                  <a:pt x="1093034" y="1484257"/>
                </a:lnTo>
                <a:cubicBezTo>
                  <a:pt x="1093034" y="1484257"/>
                  <a:pt x="1096021" y="1481271"/>
                  <a:pt x="1101994" y="1475298"/>
                </a:cubicBezTo>
                <a:close/>
                <a:moveTo>
                  <a:pt x="1048237" y="1475298"/>
                </a:moveTo>
                <a:cubicBezTo>
                  <a:pt x="1042264" y="1475298"/>
                  <a:pt x="1039278" y="1478284"/>
                  <a:pt x="1039278" y="1484257"/>
                </a:cubicBezTo>
                <a:cubicBezTo>
                  <a:pt x="1045251" y="1484257"/>
                  <a:pt x="1048237" y="1484257"/>
                  <a:pt x="1048237" y="1484257"/>
                </a:cubicBezTo>
                <a:cubicBezTo>
                  <a:pt x="1048237" y="1484257"/>
                  <a:pt x="1048237" y="1481271"/>
                  <a:pt x="1048237" y="1475298"/>
                </a:cubicBezTo>
                <a:close/>
                <a:moveTo>
                  <a:pt x="996721" y="1470818"/>
                </a:moveTo>
                <a:cubicBezTo>
                  <a:pt x="998214" y="1470818"/>
                  <a:pt x="1000455" y="1472311"/>
                  <a:pt x="1003441" y="1475298"/>
                </a:cubicBezTo>
                <a:lnTo>
                  <a:pt x="1003441" y="1484257"/>
                </a:lnTo>
                <a:cubicBezTo>
                  <a:pt x="997468" y="1484257"/>
                  <a:pt x="994482" y="1481271"/>
                  <a:pt x="994482" y="1475298"/>
                </a:cubicBezTo>
                <a:cubicBezTo>
                  <a:pt x="994482" y="1472311"/>
                  <a:pt x="995229" y="1470818"/>
                  <a:pt x="996721" y="1470818"/>
                </a:cubicBezTo>
                <a:close/>
                <a:moveTo>
                  <a:pt x="6953534" y="1469699"/>
                </a:moveTo>
                <a:cubicBezTo>
                  <a:pt x="6954280" y="1468952"/>
                  <a:pt x="6955400" y="1469325"/>
                  <a:pt x="6956892" y="1470818"/>
                </a:cubicBezTo>
                <a:cubicBezTo>
                  <a:pt x="6959878" y="1473804"/>
                  <a:pt x="6961372" y="1475298"/>
                  <a:pt x="6961372" y="1475298"/>
                </a:cubicBezTo>
                <a:cubicBezTo>
                  <a:pt x="6961372" y="1475298"/>
                  <a:pt x="6958386" y="1475298"/>
                  <a:pt x="6952414" y="1475298"/>
                </a:cubicBezTo>
                <a:cubicBezTo>
                  <a:pt x="6952414" y="1472311"/>
                  <a:pt x="6952787" y="1470445"/>
                  <a:pt x="6953534" y="1469699"/>
                </a:cubicBezTo>
                <a:close/>
                <a:moveTo>
                  <a:pt x="1328215" y="1469699"/>
                </a:moveTo>
                <a:cubicBezTo>
                  <a:pt x="1326722" y="1470445"/>
                  <a:pt x="1325976" y="1472311"/>
                  <a:pt x="1325976" y="1475298"/>
                </a:cubicBezTo>
                <a:cubicBezTo>
                  <a:pt x="1325976" y="1475298"/>
                  <a:pt x="1328962" y="1478284"/>
                  <a:pt x="1334935" y="1484257"/>
                </a:cubicBezTo>
                <a:lnTo>
                  <a:pt x="1343895" y="1475298"/>
                </a:lnTo>
                <a:cubicBezTo>
                  <a:pt x="1343895" y="1475298"/>
                  <a:pt x="1340908" y="1473804"/>
                  <a:pt x="1334935" y="1470818"/>
                </a:cubicBezTo>
                <a:cubicBezTo>
                  <a:pt x="1331949" y="1469325"/>
                  <a:pt x="1329708" y="1468952"/>
                  <a:pt x="1328215" y="1469699"/>
                </a:cubicBezTo>
                <a:close/>
                <a:moveTo>
                  <a:pt x="6638838" y="1466338"/>
                </a:moveTo>
                <a:lnTo>
                  <a:pt x="6647798" y="1475298"/>
                </a:lnTo>
                <a:cubicBezTo>
                  <a:pt x="6647798" y="1475298"/>
                  <a:pt x="6644812" y="1475298"/>
                  <a:pt x="6638838" y="1475298"/>
                </a:cubicBezTo>
                <a:cubicBezTo>
                  <a:pt x="6632864" y="1475298"/>
                  <a:pt x="6629879" y="1473804"/>
                  <a:pt x="6629879" y="1470818"/>
                </a:cubicBezTo>
                <a:cubicBezTo>
                  <a:pt x="6629879" y="1467832"/>
                  <a:pt x="6632864" y="1466338"/>
                  <a:pt x="6638838" y="1466338"/>
                </a:cubicBezTo>
                <a:close/>
                <a:moveTo>
                  <a:pt x="6034085" y="1466338"/>
                </a:moveTo>
                <a:cubicBezTo>
                  <a:pt x="6037072" y="1466338"/>
                  <a:pt x="6038565" y="1466338"/>
                  <a:pt x="6038565" y="1466338"/>
                </a:cubicBezTo>
                <a:lnTo>
                  <a:pt x="6047525" y="1475298"/>
                </a:lnTo>
                <a:cubicBezTo>
                  <a:pt x="6041551" y="1475298"/>
                  <a:pt x="6038565" y="1475298"/>
                  <a:pt x="6038565" y="1475298"/>
                </a:cubicBezTo>
                <a:cubicBezTo>
                  <a:pt x="6032592" y="1475298"/>
                  <a:pt x="6029606" y="1473804"/>
                  <a:pt x="6029606" y="1470818"/>
                </a:cubicBezTo>
                <a:cubicBezTo>
                  <a:pt x="6029606" y="1467832"/>
                  <a:pt x="6031099" y="1466338"/>
                  <a:pt x="6034085" y="1466338"/>
                </a:cubicBezTo>
                <a:close/>
                <a:moveTo>
                  <a:pt x="1061116" y="1460740"/>
                </a:moveTo>
                <a:cubicBezTo>
                  <a:pt x="1064477" y="1460740"/>
                  <a:pt x="1066156" y="1464099"/>
                  <a:pt x="1066156" y="1470818"/>
                </a:cubicBezTo>
                <a:cubicBezTo>
                  <a:pt x="1066156" y="1479778"/>
                  <a:pt x="1066156" y="1487243"/>
                  <a:pt x="1066156" y="1493217"/>
                </a:cubicBezTo>
                <a:cubicBezTo>
                  <a:pt x="1066156" y="1499190"/>
                  <a:pt x="1061676" y="1502176"/>
                  <a:pt x="1052717" y="1502176"/>
                </a:cubicBezTo>
                <a:cubicBezTo>
                  <a:pt x="1043758" y="1502176"/>
                  <a:pt x="1039278" y="1505162"/>
                  <a:pt x="1039278" y="1511136"/>
                </a:cubicBezTo>
                <a:lnTo>
                  <a:pt x="1021360" y="1502176"/>
                </a:lnTo>
                <a:cubicBezTo>
                  <a:pt x="1021360" y="1478284"/>
                  <a:pt x="1030320" y="1466338"/>
                  <a:pt x="1048237" y="1466338"/>
                </a:cubicBezTo>
                <a:cubicBezTo>
                  <a:pt x="1048237" y="1466338"/>
                  <a:pt x="1051224" y="1464845"/>
                  <a:pt x="1057197" y="1461860"/>
                </a:cubicBezTo>
                <a:cubicBezTo>
                  <a:pt x="1058690" y="1461113"/>
                  <a:pt x="1059997" y="1460740"/>
                  <a:pt x="1061116" y="1460740"/>
                </a:cubicBezTo>
                <a:close/>
                <a:moveTo>
                  <a:pt x="1482763" y="1459619"/>
                </a:moveTo>
                <a:cubicBezTo>
                  <a:pt x="1485750" y="1458126"/>
                  <a:pt x="1490230" y="1460367"/>
                  <a:pt x="1496203" y="1466338"/>
                </a:cubicBezTo>
                <a:cubicBezTo>
                  <a:pt x="1496203" y="1466338"/>
                  <a:pt x="1493216" y="1469325"/>
                  <a:pt x="1487243" y="1475298"/>
                </a:cubicBezTo>
                <a:lnTo>
                  <a:pt x="1478284" y="1475298"/>
                </a:lnTo>
                <a:cubicBezTo>
                  <a:pt x="1478284" y="1466338"/>
                  <a:pt x="1479777" y="1461113"/>
                  <a:pt x="1482763" y="1459619"/>
                </a:cubicBezTo>
                <a:close/>
                <a:moveTo>
                  <a:pt x="1532039" y="1457379"/>
                </a:moveTo>
                <a:cubicBezTo>
                  <a:pt x="1532039" y="1457379"/>
                  <a:pt x="1532039" y="1460365"/>
                  <a:pt x="1532039" y="1466338"/>
                </a:cubicBezTo>
                <a:cubicBezTo>
                  <a:pt x="1526066" y="1466338"/>
                  <a:pt x="1520093" y="1467832"/>
                  <a:pt x="1514122" y="1470818"/>
                </a:cubicBezTo>
                <a:cubicBezTo>
                  <a:pt x="1508148" y="1473804"/>
                  <a:pt x="1505162" y="1478284"/>
                  <a:pt x="1505162" y="1484257"/>
                </a:cubicBezTo>
                <a:cubicBezTo>
                  <a:pt x="1505162" y="1490231"/>
                  <a:pt x="1505162" y="1496203"/>
                  <a:pt x="1505162" y="1502176"/>
                </a:cubicBezTo>
                <a:lnTo>
                  <a:pt x="1523081" y="1502176"/>
                </a:lnTo>
                <a:cubicBezTo>
                  <a:pt x="1540998" y="1484257"/>
                  <a:pt x="1546971" y="1469325"/>
                  <a:pt x="1540998" y="1457379"/>
                </a:cubicBezTo>
                <a:cubicBezTo>
                  <a:pt x="1535026" y="1457379"/>
                  <a:pt x="1532039" y="1457379"/>
                  <a:pt x="1532039" y="1457379"/>
                </a:cubicBezTo>
                <a:close/>
                <a:moveTo>
                  <a:pt x="1254302" y="1457379"/>
                </a:moveTo>
                <a:lnTo>
                  <a:pt x="1263261" y="1484257"/>
                </a:lnTo>
                <a:cubicBezTo>
                  <a:pt x="1263261" y="1484257"/>
                  <a:pt x="1261768" y="1482764"/>
                  <a:pt x="1258781" y="1479778"/>
                </a:cubicBezTo>
                <a:cubicBezTo>
                  <a:pt x="1255795" y="1476792"/>
                  <a:pt x="1254302" y="1472313"/>
                  <a:pt x="1254302" y="1466338"/>
                </a:cubicBezTo>
                <a:close/>
                <a:moveTo>
                  <a:pt x="1012400" y="1457379"/>
                </a:moveTo>
                <a:lnTo>
                  <a:pt x="1021360" y="1466338"/>
                </a:lnTo>
                <a:cubicBezTo>
                  <a:pt x="1021360" y="1472313"/>
                  <a:pt x="1018374" y="1475298"/>
                  <a:pt x="1012400" y="1475298"/>
                </a:cubicBezTo>
                <a:lnTo>
                  <a:pt x="1012400" y="1466338"/>
                </a:lnTo>
                <a:cubicBezTo>
                  <a:pt x="1012400" y="1460365"/>
                  <a:pt x="1012400" y="1457379"/>
                  <a:pt x="1012400" y="1457379"/>
                </a:cubicBezTo>
                <a:close/>
                <a:moveTo>
                  <a:pt x="6568283" y="1450661"/>
                </a:moveTo>
                <a:cubicBezTo>
                  <a:pt x="6570524" y="1450661"/>
                  <a:pt x="6573136" y="1451406"/>
                  <a:pt x="6576124" y="1452900"/>
                </a:cubicBezTo>
                <a:cubicBezTo>
                  <a:pt x="6582096" y="1455885"/>
                  <a:pt x="6583588" y="1458874"/>
                  <a:pt x="6580602" y="1461860"/>
                </a:cubicBezTo>
                <a:cubicBezTo>
                  <a:pt x="6577616" y="1464845"/>
                  <a:pt x="6574630" y="1466338"/>
                  <a:pt x="6571644" y="1466338"/>
                </a:cubicBezTo>
                <a:cubicBezTo>
                  <a:pt x="6568658" y="1466338"/>
                  <a:pt x="6565670" y="1464845"/>
                  <a:pt x="6562684" y="1461860"/>
                </a:cubicBezTo>
                <a:cubicBezTo>
                  <a:pt x="6559698" y="1458874"/>
                  <a:pt x="6559698" y="1455885"/>
                  <a:pt x="6562684" y="1452900"/>
                </a:cubicBezTo>
                <a:cubicBezTo>
                  <a:pt x="6564176" y="1451406"/>
                  <a:pt x="6566042" y="1450661"/>
                  <a:pt x="6568283" y="1450661"/>
                </a:cubicBezTo>
                <a:close/>
                <a:moveTo>
                  <a:pt x="6647798" y="1448421"/>
                </a:moveTo>
                <a:cubicBezTo>
                  <a:pt x="6653770" y="1448421"/>
                  <a:pt x="6656756" y="1449914"/>
                  <a:pt x="6656756" y="1452900"/>
                </a:cubicBezTo>
                <a:cubicBezTo>
                  <a:pt x="6656756" y="1455885"/>
                  <a:pt x="6653770" y="1457379"/>
                  <a:pt x="6647798" y="1457379"/>
                </a:cubicBezTo>
                <a:cubicBezTo>
                  <a:pt x="6641824" y="1457379"/>
                  <a:pt x="6637344" y="1457379"/>
                  <a:pt x="6634359" y="1457379"/>
                </a:cubicBezTo>
                <a:cubicBezTo>
                  <a:pt x="6631373" y="1457379"/>
                  <a:pt x="6629879" y="1457379"/>
                  <a:pt x="6629879" y="1457379"/>
                </a:cubicBezTo>
                <a:cubicBezTo>
                  <a:pt x="6629879" y="1457379"/>
                  <a:pt x="6631373" y="1455885"/>
                  <a:pt x="6634359" y="1452900"/>
                </a:cubicBezTo>
                <a:cubicBezTo>
                  <a:pt x="6637344" y="1449914"/>
                  <a:pt x="6641824" y="1448421"/>
                  <a:pt x="6647798" y="1448421"/>
                </a:cubicBezTo>
                <a:close/>
                <a:moveTo>
                  <a:pt x="5993768" y="1448421"/>
                </a:moveTo>
                <a:lnTo>
                  <a:pt x="6002728" y="1448421"/>
                </a:lnTo>
                <a:lnTo>
                  <a:pt x="6002728" y="1457379"/>
                </a:lnTo>
                <a:close/>
                <a:moveTo>
                  <a:pt x="1110953" y="1448421"/>
                </a:moveTo>
                <a:cubicBezTo>
                  <a:pt x="1110953" y="1448421"/>
                  <a:pt x="1110953" y="1449914"/>
                  <a:pt x="1110953" y="1452900"/>
                </a:cubicBezTo>
                <a:cubicBezTo>
                  <a:pt x="1110953" y="1455885"/>
                  <a:pt x="1110953" y="1460365"/>
                  <a:pt x="1110953" y="1466338"/>
                </a:cubicBezTo>
                <a:lnTo>
                  <a:pt x="1101994" y="1457379"/>
                </a:lnTo>
                <a:cubicBezTo>
                  <a:pt x="1101994" y="1457379"/>
                  <a:pt x="1101994" y="1455885"/>
                  <a:pt x="1101994" y="1452900"/>
                </a:cubicBezTo>
                <a:cubicBezTo>
                  <a:pt x="1101994" y="1449914"/>
                  <a:pt x="1104980" y="1448421"/>
                  <a:pt x="1110953" y="1448421"/>
                </a:cubicBezTo>
                <a:close/>
                <a:moveTo>
                  <a:pt x="5778745" y="1439461"/>
                </a:moveTo>
                <a:cubicBezTo>
                  <a:pt x="5778745" y="1439461"/>
                  <a:pt x="5778745" y="1442447"/>
                  <a:pt x="5778745" y="1448421"/>
                </a:cubicBezTo>
                <a:lnTo>
                  <a:pt x="5787705" y="1448421"/>
                </a:lnTo>
                <a:cubicBezTo>
                  <a:pt x="5787705" y="1442447"/>
                  <a:pt x="5784720" y="1439461"/>
                  <a:pt x="5778745" y="1439461"/>
                </a:cubicBezTo>
                <a:close/>
                <a:moveTo>
                  <a:pt x="1467085" y="1434982"/>
                </a:moveTo>
                <a:cubicBezTo>
                  <a:pt x="1471565" y="1434982"/>
                  <a:pt x="1475297" y="1436475"/>
                  <a:pt x="1478284" y="1439461"/>
                </a:cubicBezTo>
                <a:cubicBezTo>
                  <a:pt x="1478284" y="1451406"/>
                  <a:pt x="1472311" y="1457379"/>
                  <a:pt x="1460365" y="1457379"/>
                </a:cubicBezTo>
                <a:cubicBezTo>
                  <a:pt x="1454392" y="1457379"/>
                  <a:pt x="1446926" y="1461860"/>
                  <a:pt x="1437966" y="1470818"/>
                </a:cubicBezTo>
                <a:cubicBezTo>
                  <a:pt x="1429008" y="1479778"/>
                  <a:pt x="1424528" y="1485751"/>
                  <a:pt x="1424528" y="1488737"/>
                </a:cubicBezTo>
                <a:cubicBezTo>
                  <a:pt x="1424528" y="1491723"/>
                  <a:pt x="1421542" y="1494710"/>
                  <a:pt x="1415569" y="1497696"/>
                </a:cubicBezTo>
                <a:cubicBezTo>
                  <a:pt x="1409596" y="1500682"/>
                  <a:pt x="1406609" y="1499190"/>
                  <a:pt x="1406609" y="1493217"/>
                </a:cubicBezTo>
                <a:lnTo>
                  <a:pt x="1406609" y="1484257"/>
                </a:lnTo>
                <a:cubicBezTo>
                  <a:pt x="1424528" y="1484257"/>
                  <a:pt x="1433488" y="1475298"/>
                  <a:pt x="1433488" y="1457379"/>
                </a:cubicBezTo>
                <a:cubicBezTo>
                  <a:pt x="1433488" y="1451406"/>
                  <a:pt x="1439461" y="1445435"/>
                  <a:pt x="1451406" y="1439461"/>
                </a:cubicBezTo>
                <a:cubicBezTo>
                  <a:pt x="1457379" y="1436475"/>
                  <a:pt x="1462605" y="1434982"/>
                  <a:pt x="1467085" y="1434982"/>
                </a:cubicBezTo>
                <a:close/>
                <a:moveTo>
                  <a:pt x="6504448" y="1430502"/>
                </a:moveTo>
                <a:cubicBezTo>
                  <a:pt x="6510422" y="1430502"/>
                  <a:pt x="6513408" y="1433488"/>
                  <a:pt x="6513408" y="1439461"/>
                </a:cubicBezTo>
                <a:lnTo>
                  <a:pt x="6513408" y="1448421"/>
                </a:lnTo>
                <a:cubicBezTo>
                  <a:pt x="6513408" y="1448421"/>
                  <a:pt x="6513408" y="1451406"/>
                  <a:pt x="6513408" y="1457379"/>
                </a:cubicBezTo>
                <a:cubicBezTo>
                  <a:pt x="6513408" y="1463352"/>
                  <a:pt x="6517887" y="1467832"/>
                  <a:pt x="6526847" y="1470818"/>
                </a:cubicBezTo>
                <a:cubicBezTo>
                  <a:pt x="6535806" y="1473804"/>
                  <a:pt x="6537300" y="1475298"/>
                  <a:pt x="6531327" y="1475298"/>
                </a:cubicBezTo>
                <a:lnTo>
                  <a:pt x="6531327" y="1493217"/>
                </a:lnTo>
                <a:cubicBezTo>
                  <a:pt x="6537300" y="1493217"/>
                  <a:pt x="6540286" y="1500682"/>
                  <a:pt x="6540286" y="1515615"/>
                </a:cubicBezTo>
                <a:cubicBezTo>
                  <a:pt x="6540286" y="1530548"/>
                  <a:pt x="6538792" y="1538014"/>
                  <a:pt x="6535806" y="1538014"/>
                </a:cubicBezTo>
                <a:cubicBezTo>
                  <a:pt x="6532820" y="1538014"/>
                  <a:pt x="6528340" y="1535027"/>
                  <a:pt x="6522367" y="1529054"/>
                </a:cubicBezTo>
                <a:cubicBezTo>
                  <a:pt x="6516394" y="1523081"/>
                  <a:pt x="6513408" y="1514122"/>
                  <a:pt x="6513408" y="1502176"/>
                </a:cubicBezTo>
                <a:cubicBezTo>
                  <a:pt x="6513408" y="1502176"/>
                  <a:pt x="6511914" y="1499190"/>
                  <a:pt x="6508928" y="1493217"/>
                </a:cubicBezTo>
                <a:cubicBezTo>
                  <a:pt x="6505942" y="1487243"/>
                  <a:pt x="6504448" y="1481271"/>
                  <a:pt x="6504448" y="1475298"/>
                </a:cubicBezTo>
                <a:close/>
                <a:moveTo>
                  <a:pt x="1782900" y="1430502"/>
                </a:moveTo>
                <a:cubicBezTo>
                  <a:pt x="1782900" y="1430502"/>
                  <a:pt x="1782900" y="1433488"/>
                  <a:pt x="1782900" y="1439461"/>
                </a:cubicBezTo>
                <a:cubicBezTo>
                  <a:pt x="1788872" y="1439461"/>
                  <a:pt x="1791859" y="1436475"/>
                  <a:pt x="1791859" y="1430502"/>
                </a:cubicBezTo>
                <a:close/>
                <a:moveTo>
                  <a:pt x="1334935" y="1430502"/>
                </a:moveTo>
                <a:lnTo>
                  <a:pt x="1325976" y="1439461"/>
                </a:lnTo>
                <a:lnTo>
                  <a:pt x="1334935" y="1448421"/>
                </a:lnTo>
                <a:cubicBezTo>
                  <a:pt x="1334935" y="1442447"/>
                  <a:pt x="1336429" y="1439461"/>
                  <a:pt x="1339415" y="1439461"/>
                </a:cubicBezTo>
                <a:cubicBezTo>
                  <a:pt x="1342401" y="1439461"/>
                  <a:pt x="1340908" y="1436475"/>
                  <a:pt x="1334935" y="1430502"/>
                </a:cubicBezTo>
                <a:close/>
                <a:moveTo>
                  <a:pt x="949686" y="1430502"/>
                </a:moveTo>
                <a:cubicBezTo>
                  <a:pt x="961631" y="1430502"/>
                  <a:pt x="961631" y="1439461"/>
                  <a:pt x="949686" y="1457379"/>
                </a:cubicBezTo>
                <a:cubicBezTo>
                  <a:pt x="943713" y="1463352"/>
                  <a:pt x="937740" y="1466338"/>
                  <a:pt x="931767" y="1466338"/>
                </a:cubicBezTo>
                <a:cubicBezTo>
                  <a:pt x="937740" y="1442447"/>
                  <a:pt x="943713" y="1430502"/>
                  <a:pt x="949686" y="1430502"/>
                </a:cubicBezTo>
                <a:close/>
                <a:moveTo>
                  <a:pt x="6629879" y="1421542"/>
                </a:moveTo>
                <a:lnTo>
                  <a:pt x="6647798" y="1421542"/>
                </a:lnTo>
                <a:cubicBezTo>
                  <a:pt x="6647798" y="1427516"/>
                  <a:pt x="6647798" y="1430502"/>
                  <a:pt x="6647798" y="1430502"/>
                </a:cubicBezTo>
                <a:cubicBezTo>
                  <a:pt x="6647798" y="1430502"/>
                  <a:pt x="6646304" y="1430502"/>
                  <a:pt x="6643318" y="1430502"/>
                </a:cubicBezTo>
                <a:cubicBezTo>
                  <a:pt x="6640332" y="1430502"/>
                  <a:pt x="6635852" y="1427516"/>
                  <a:pt x="6629879" y="1421542"/>
                </a:cubicBezTo>
                <a:close/>
                <a:moveTo>
                  <a:pt x="1675389" y="1421542"/>
                </a:moveTo>
                <a:cubicBezTo>
                  <a:pt x="1687335" y="1421542"/>
                  <a:pt x="1693306" y="1423036"/>
                  <a:pt x="1693306" y="1426022"/>
                </a:cubicBezTo>
                <a:cubicBezTo>
                  <a:pt x="1693306" y="1429008"/>
                  <a:pt x="1690320" y="1430502"/>
                  <a:pt x="1684348" y="1430502"/>
                </a:cubicBezTo>
                <a:lnTo>
                  <a:pt x="1666429" y="1430502"/>
                </a:lnTo>
                <a:close/>
                <a:moveTo>
                  <a:pt x="1397650" y="1421542"/>
                </a:moveTo>
                <a:cubicBezTo>
                  <a:pt x="1391677" y="1421542"/>
                  <a:pt x="1382718" y="1424529"/>
                  <a:pt x="1370772" y="1430502"/>
                </a:cubicBezTo>
                <a:lnTo>
                  <a:pt x="1379731" y="1439461"/>
                </a:lnTo>
                <a:cubicBezTo>
                  <a:pt x="1385704" y="1439461"/>
                  <a:pt x="1390184" y="1437968"/>
                  <a:pt x="1393170" y="1434982"/>
                </a:cubicBezTo>
                <a:cubicBezTo>
                  <a:pt x="1396157" y="1431995"/>
                  <a:pt x="1397650" y="1427516"/>
                  <a:pt x="1397650" y="1421542"/>
                </a:cubicBezTo>
                <a:close/>
                <a:moveTo>
                  <a:pt x="5984810" y="1412583"/>
                </a:moveTo>
                <a:cubicBezTo>
                  <a:pt x="5984810" y="1412583"/>
                  <a:pt x="5987796" y="1412583"/>
                  <a:pt x="5993768" y="1412583"/>
                </a:cubicBezTo>
                <a:cubicBezTo>
                  <a:pt x="5993768" y="1412583"/>
                  <a:pt x="5996754" y="1412583"/>
                  <a:pt x="6002728" y="1412583"/>
                </a:cubicBezTo>
                <a:lnTo>
                  <a:pt x="6002728" y="1421542"/>
                </a:lnTo>
                <a:close/>
                <a:moveTo>
                  <a:pt x="1209504" y="1412583"/>
                </a:moveTo>
                <a:lnTo>
                  <a:pt x="1227424" y="1412583"/>
                </a:lnTo>
                <a:lnTo>
                  <a:pt x="1191587" y="1430502"/>
                </a:lnTo>
                <a:cubicBezTo>
                  <a:pt x="1191587" y="1430502"/>
                  <a:pt x="1197560" y="1424529"/>
                  <a:pt x="1209504" y="1412583"/>
                </a:cubicBezTo>
                <a:close/>
                <a:moveTo>
                  <a:pt x="5941133" y="1406983"/>
                </a:moveTo>
                <a:cubicBezTo>
                  <a:pt x="5943372" y="1407730"/>
                  <a:pt x="5945985" y="1409596"/>
                  <a:pt x="5948972" y="1412583"/>
                </a:cubicBezTo>
                <a:lnTo>
                  <a:pt x="5948972" y="1421542"/>
                </a:lnTo>
                <a:cubicBezTo>
                  <a:pt x="5937028" y="1415569"/>
                  <a:pt x="5931054" y="1415569"/>
                  <a:pt x="5931054" y="1421542"/>
                </a:cubicBezTo>
                <a:cubicBezTo>
                  <a:pt x="5931054" y="1427516"/>
                  <a:pt x="5935534" y="1430502"/>
                  <a:pt x="5944492" y="1430502"/>
                </a:cubicBezTo>
                <a:cubicBezTo>
                  <a:pt x="5953452" y="1430502"/>
                  <a:pt x="5957932" y="1433488"/>
                  <a:pt x="5957932" y="1439461"/>
                </a:cubicBezTo>
                <a:cubicBezTo>
                  <a:pt x="5945986" y="1439461"/>
                  <a:pt x="5937028" y="1436475"/>
                  <a:pt x="5931054" y="1430502"/>
                </a:cubicBezTo>
                <a:cubicBezTo>
                  <a:pt x="5901190" y="1418556"/>
                  <a:pt x="5895217" y="1412583"/>
                  <a:pt x="5913134" y="1412583"/>
                </a:cubicBezTo>
                <a:cubicBezTo>
                  <a:pt x="5925080" y="1412583"/>
                  <a:pt x="5932548" y="1411089"/>
                  <a:pt x="5935534" y="1408103"/>
                </a:cubicBezTo>
                <a:cubicBezTo>
                  <a:pt x="5937026" y="1406610"/>
                  <a:pt x="5938894" y="1406237"/>
                  <a:pt x="5941133" y="1406983"/>
                </a:cubicBezTo>
                <a:close/>
                <a:moveTo>
                  <a:pt x="6486530" y="1403624"/>
                </a:moveTo>
                <a:cubicBezTo>
                  <a:pt x="6486530" y="1409597"/>
                  <a:pt x="6486530" y="1412583"/>
                  <a:pt x="6486530" y="1412583"/>
                </a:cubicBezTo>
                <a:cubicBezTo>
                  <a:pt x="6480556" y="1412583"/>
                  <a:pt x="6479065" y="1411089"/>
                  <a:pt x="6482050" y="1408103"/>
                </a:cubicBezTo>
                <a:cubicBezTo>
                  <a:pt x="6485036" y="1405117"/>
                  <a:pt x="6486530" y="1403624"/>
                  <a:pt x="6486530" y="1403624"/>
                </a:cubicBezTo>
                <a:close/>
                <a:moveTo>
                  <a:pt x="1469324" y="1403624"/>
                </a:moveTo>
                <a:cubicBezTo>
                  <a:pt x="1475297" y="1403624"/>
                  <a:pt x="1478284" y="1403624"/>
                  <a:pt x="1478284" y="1403624"/>
                </a:cubicBezTo>
                <a:cubicBezTo>
                  <a:pt x="1478284" y="1403624"/>
                  <a:pt x="1475297" y="1405117"/>
                  <a:pt x="1469324" y="1408103"/>
                </a:cubicBezTo>
                <a:cubicBezTo>
                  <a:pt x="1463351" y="1411089"/>
                  <a:pt x="1460365" y="1411089"/>
                  <a:pt x="1460365" y="1408103"/>
                </a:cubicBezTo>
                <a:cubicBezTo>
                  <a:pt x="1460365" y="1405117"/>
                  <a:pt x="1463351" y="1403624"/>
                  <a:pt x="1469324" y="1403624"/>
                </a:cubicBezTo>
                <a:close/>
                <a:moveTo>
                  <a:pt x="1245342" y="1403624"/>
                </a:moveTo>
                <a:cubicBezTo>
                  <a:pt x="1257288" y="1403624"/>
                  <a:pt x="1257288" y="1412583"/>
                  <a:pt x="1245342" y="1430502"/>
                </a:cubicBezTo>
                <a:lnTo>
                  <a:pt x="1236383" y="1439461"/>
                </a:lnTo>
                <a:cubicBezTo>
                  <a:pt x="1236383" y="1433488"/>
                  <a:pt x="1236383" y="1429008"/>
                  <a:pt x="1236383" y="1426022"/>
                </a:cubicBezTo>
                <a:cubicBezTo>
                  <a:pt x="1236383" y="1423036"/>
                  <a:pt x="1236383" y="1418556"/>
                  <a:pt x="1236383" y="1412583"/>
                </a:cubicBezTo>
                <a:cubicBezTo>
                  <a:pt x="1236383" y="1406610"/>
                  <a:pt x="1239369" y="1403624"/>
                  <a:pt x="1245342" y="1403624"/>
                </a:cubicBezTo>
                <a:close/>
                <a:moveTo>
                  <a:pt x="895929" y="1403624"/>
                </a:moveTo>
                <a:lnTo>
                  <a:pt x="904889" y="1403624"/>
                </a:lnTo>
                <a:cubicBezTo>
                  <a:pt x="904889" y="1409597"/>
                  <a:pt x="901902" y="1418556"/>
                  <a:pt x="895929" y="1430502"/>
                </a:cubicBezTo>
                <a:lnTo>
                  <a:pt x="886970" y="1430502"/>
                </a:lnTo>
                <a:cubicBezTo>
                  <a:pt x="886970" y="1424529"/>
                  <a:pt x="889956" y="1415569"/>
                  <a:pt x="895929" y="1403624"/>
                </a:cubicBezTo>
                <a:close/>
                <a:moveTo>
                  <a:pt x="6271507" y="1385705"/>
                </a:moveTo>
                <a:cubicBezTo>
                  <a:pt x="6283452" y="1391678"/>
                  <a:pt x="6301370" y="1406610"/>
                  <a:pt x="6325262" y="1430502"/>
                </a:cubicBezTo>
                <a:cubicBezTo>
                  <a:pt x="6325262" y="1436475"/>
                  <a:pt x="6328248" y="1439461"/>
                  <a:pt x="6334222" y="1439461"/>
                </a:cubicBezTo>
                <a:cubicBezTo>
                  <a:pt x="6340196" y="1439461"/>
                  <a:pt x="6343182" y="1439461"/>
                  <a:pt x="6343182" y="1439461"/>
                </a:cubicBezTo>
                <a:lnTo>
                  <a:pt x="6361100" y="1448421"/>
                </a:lnTo>
                <a:cubicBezTo>
                  <a:pt x="6355126" y="1454394"/>
                  <a:pt x="6352140" y="1458874"/>
                  <a:pt x="6352140" y="1461860"/>
                </a:cubicBezTo>
                <a:cubicBezTo>
                  <a:pt x="6352140" y="1464845"/>
                  <a:pt x="6355126" y="1466338"/>
                  <a:pt x="6361100" y="1466338"/>
                </a:cubicBezTo>
                <a:lnTo>
                  <a:pt x="6379019" y="1493217"/>
                </a:lnTo>
                <a:cubicBezTo>
                  <a:pt x="6379019" y="1493217"/>
                  <a:pt x="6376033" y="1496203"/>
                  <a:pt x="6370059" y="1502176"/>
                </a:cubicBezTo>
                <a:lnTo>
                  <a:pt x="6352140" y="1484257"/>
                </a:lnTo>
                <a:cubicBezTo>
                  <a:pt x="6346167" y="1472313"/>
                  <a:pt x="6338702" y="1464845"/>
                  <a:pt x="6329742" y="1461860"/>
                </a:cubicBezTo>
                <a:cubicBezTo>
                  <a:pt x="6320782" y="1458874"/>
                  <a:pt x="6319290" y="1454394"/>
                  <a:pt x="6325262" y="1448421"/>
                </a:cubicBezTo>
                <a:lnTo>
                  <a:pt x="6307344" y="1421542"/>
                </a:lnTo>
                <a:close/>
                <a:moveTo>
                  <a:pt x="5841460" y="1385705"/>
                </a:moveTo>
                <a:lnTo>
                  <a:pt x="5859379" y="1385705"/>
                </a:lnTo>
                <a:lnTo>
                  <a:pt x="5859379" y="1394664"/>
                </a:lnTo>
                <a:close/>
                <a:moveTo>
                  <a:pt x="5787705" y="1385705"/>
                </a:moveTo>
                <a:lnTo>
                  <a:pt x="5814582" y="1403624"/>
                </a:lnTo>
                <a:cubicBezTo>
                  <a:pt x="5814582" y="1403624"/>
                  <a:pt x="5811597" y="1403624"/>
                  <a:pt x="5805624" y="1403624"/>
                </a:cubicBezTo>
                <a:cubicBezTo>
                  <a:pt x="5799650" y="1403624"/>
                  <a:pt x="5796664" y="1403624"/>
                  <a:pt x="5796664" y="1403624"/>
                </a:cubicBezTo>
                <a:close/>
                <a:moveTo>
                  <a:pt x="1110953" y="1385705"/>
                </a:moveTo>
                <a:lnTo>
                  <a:pt x="1119913" y="1385705"/>
                </a:lnTo>
                <a:lnTo>
                  <a:pt x="1119913" y="1394664"/>
                </a:lnTo>
                <a:cubicBezTo>
                  <a:pt x="1119913" y="1394664"/>
                  <a:pt x="1116925" y="1391678"/>
                  <a:pt x="1110953" y="1385705"/>
                </a:cubicBezTo>
                <a:close/>
                <a:moveTo>
                  <a:pt x="1021360" y="1385705"/>
                </a:moveTo>
                <a:cubicBezTo>
                  <a:pt x="1021360" y="1385705"/>
                  <a:pt x="1024346" y="1385705"/>
                  <a:pt x="1030320" y="1385705"/>
                </a:cubicBezTo>
                <a:cubicBezTo>
                  <a:pt x="1030320" y="1391678"/>
                  <a:pt x="1021360" y="1400638"/>
                  <a:pt x="1003441" y="1412583"/>
                </a:cubicBezTo>
                <a:cubicBezTo>
                  <a:pt x="991495" y="1418556"/>
                  <a:pt x="982536" y="1423036"/>
                  <a:pt x="976563" y="1426022"/>
                </a:cubicBezTo>
                <a:cubicBezTo>
                  <a:pt x="970590" y="1429008"/>
                  <a:pt x="967604" y="1427516"/>
                  <a:pt x="967604" y="1421542"/>
                </a:cubicBezTo>
                <a:lnTo>
                  <a:pt x="994482" y="1403624"/>
                </a:lnTo>
                <a:cubicBezTo>
                  <a:pt x="1000455" y="1403624"/>
                  <a:pt x="1004935" y="1402130"/>
                  <a:pt x="1007921" y="1399144"/>
                </a:cubicBezTo>
                <a:cubicBezTo>
                  <a:pt x="1010907" y="1396158"/>
                  <a:pt x="1015387" y="1391678"/>
                  <a:pt x="1021360" y="1385705"/>
                </a:cubicBezTo>
                <a:close/>
                <a:moveTo>
                  <a:pt x="940726" y="1385705"/>
                </a:moveTo>
                <a:lnTo>
                  <a:pt x="940726" y="1403624"/>
                </a:lnTo>
                <a:lnTo>
                  <a:pt x="931767" y="1403624"/>
                </a:lnTo>
                <a:cubicBezTo>
                  <a:pt x="931767" y="1403624"/>
                  <a:pt x="933260" y="1400638"/>
                  <a:pt x="936247" y="1394664"/>
                </a:cubicBezTo>
                <a:cubicBezTo>
                  <a:pt x="939233" y="1388691"/>
                  <a:pt x="940726" y="1385705"/>
                  <a:pt x="940726" y="1385705"/>
                </a:cubicBezTo>
                <a:close/>
                <a:moveTo>
                  <a:pt x="1644438" y="1379352"/>
                </a:moveTo>
                <a:lnTo>
                  <a:pt x="1641792" y="1385705"/>
                </a:lnTo>
                <a:cubicBezTo>
                  <a:pt x="1640298" y="1391678"/>
                  <a:pt x="1639551" y="1400637"/>
                  <a:pt x="1639551" y="1412583"/>
                </a:cubicBezTo>
                <a:cubicBezTo>
                  <a:pt x="1639551" y="1418556"/>
                  <a:pt x="1638058" y="1423036"/>
                  <a:pt x="1635071" y="1426022"/>
                </a:cubicBezTo>
                <a:cubicBezTo>
                  <a:pt x="1632085" y="1429008"/>
                  <a:pt x="1627605" y="1433488"/>
                  <a:pt x="1621632" y="1439461"/>
                </a:cubicBezTo>
                <a:lnTo>
                  <a:pt x="1612673" y="1448421"/>
                </a:lnTo>
                <a:lnTo>
                  <a:pt x="1603713" y="1430502"/>
                </a:lnTo>
                <a:cubicBezTo>
                  <a:pt x="1597740" y="1424529"/>
                  <a:pt x="1590275" y="1424529"/>
                  <a:pt x="1581316" y="1430502"/>
                </a:cubicBezTo>
                <a:cubicBezTo>
                  <a:pt x="1572357" y="1436475"/>
                  <a:pt x="1567877" y="1442447"/>
                  <a:pt x="1567877" y="1448421"/>
                </a:cubicBezTo>
                <a:lnTo>
                  <a:pt x="1576836" y="1448421"/>
                </a:lnTo>
                <a:cubicBezTo>
                  <a:pt x="1582809" y="1442447"/>
                  <a:pt x="1588782" y="1440955"/>
                  <a:pt x="1594755" y="1443941"/>
                </a:cubicBezTo>
                <a:cubicBezTo>
                  <a:pt x="1600728" y="1446926"/>
                  <a:pt x="1603713" y="1451406"/>
                  <a:pt x="1603713" y="1457379"/>
                </a:cubicBezTo>
                <a:cubicBezTo>
                  <a:pt x="1603713" y="1475298"/>
                  <a:pt x="1609686" y="1475298"/>
                  <a:pt x="1621632" y="1457379"/>
                </a:cubicBezTo>
                <a:lnTo>
                  <a:pt x="1630592" y="1448421"/>
                </a:lnTo>
                <a:lnTo>
                  <a:pt x="1630592" y="1457379"/>
                </a:lnTo>
                <a:cubicBezTo>
                  <a:pt x="1630592" y="1463352"/>
                  <a:pt x="1632085" y="1467832"/>
                  <a:pt x="1635071" y="1470818"/>
                </a:cubicBezTo>
                <a:cubicBezTo>
                  <a:pt x="1638058" y="1473804"/>
                  <a:pt x="1639551" y="1475298"/>
                  <a:pt x="1639551" y="1475298"/>
                </a:cubicBezTo>
                <a:cubicBezTo>
                  <a:pt x="1639551" y="1475298"/>
                  <a:pt x="1636565" y="1475298"/>
                  <a:pt x="1630592" y="1475298"/>
                </a:cubicBezTo>
                <a:cubicBezTo>
                  <a:pt x="1624619" y="1475298"/>
                  <a:pt x="1621632" y="1478284"/>
                  <a:pt x="1621632" y="1484257"/>
                </a:cubicBezTo>
                <a:cubicBezTo>
                  <a:pt x="1609686" y="1484257"/>
                  <a:pt x="1603713" y="1482764"/>
                  <a:pt x="1603713" y="1479778"/>
                </a:cubicBezTo>
                <a:cubicBezTo>
                  <a:pt x="1603713" y="1476792"/>
                  <a:pt x="1599235" y="1475298"/>
                  <a:pt x="1590275" y="1475298"/>
                </a:cubicBezTo>
                <a:cubicBezTo>
                  <a:pt x="1581316" y="1475298"/>
                  <a:pt x="1576836" y="1476792"/>
                  <a:pt x="1576836" y="1479778"/>
                </a:cubicBezTo>
                <a:cubicBezTo>
                  <a:pt x="1576836" y="1482764"/>
                  <a:pt x="1569370" y="1490231"/>
                  <a:pt x="1554438" y="1502176"/>
                </a:cubicBezTo>
                <a:cubicBezTo>
                  <a:pt x="1539506" y="1514122"/>
                  <a:pt x="1529053" y="1520095"/>
                  <a:pt x="1523081" y="1520095"/>
                </a:cubicBezTo>
                <a:cubicBezTo>
                  <a:pt x="1517108" y="1520095"/>
                  <a:pt x="1511135" y="1524575"/>
                  <a:pt x="1505162" y="1533534"/>
                </a:cubicBezTo>
                <a:cubicBezTo>
                  <a:pt x="1499189" y="1542492"/>
                  <a:pt x="1493216" y="1546972"/>
                  <a:pt x="1487243" y="1546972"/>
                </a:cubicBezTo>
                <a:lnTo>
                  <a:pt x="1496203" y="1484257"/>
                </a:lnTo>
                <a:cubicBezTo>
                  <a:pt x="1502176" y="1478284"/>
                  <a:pt x="1505162" y="1473804"/>
                  <a:pt x="1505162" y="1470818"/>
                </a:cubicBezTo>
                <a:cubicBezTo>
                  <a:pt x="1505162" y="1467832"/>
                  <a:pt x="1502176" y="1460365"/>
                  <a:pt x="1496203" y="1448421"/>
                </a:cubicBezTo>
                <a:cubicBezTo>
                  <a:pt x="1490230" y="1430502"/>
                  <a:pt x="1493216" y="1415569"/>
                  <a:pt x="1505162" y="1403624"/>
                </a:cubicBezTo>
                <a:lnTo>
                  <a:pt x="1514122" y="1403624"/>
                </a:lnTo>
                <a:lnTo>
                  <a:pt x="1514122" y="1421542"/>
                </a:lnTo>
                <a:lnTo>
                  <a:pt x="1514122" y="1430502"/>
                </a:lnTo>
                <a:lnTo>
                  <a:pt x="1514122" y="1439461"/>
                </a:lnTo>
                <a:lnTo>
                  <a:pt x="1514122" y="1457379"/>
                </a:lnTo>
                <a:cubicBezTo>
                  <a:pt x="1526066" y="1457379"/>
                  <a:pt x="1538012" y="1448421"/>
                  <a:pt x="1549958" y="1430502"/>
                </a:cubicBezTo>
                <a:lnTo>
                  <a:pt x="1567877" y="1421542"/>
                </a:lnTo>
                <a:cubicBezTo>
                  <a:pt x="1567877" y="1421542"/>
                  <a:pt x="1569370" y="1420049"/>
                  <a:pt x="1572357" y="1417063"/>
                </a:cubicBezTo>
                <a:cubicBezTo>
                  <a:pt x="1575343" y="1414077"/>
                  <a:pt x="1576836" y="1412583"/>
                  <a:pt x="1576836" y="1412583"/>
                </a:cubicBezTo>
                <a:lnTo>
                  <a:pt x="1585796" y="1403624"/>
                </a:lnTo>
                <a:lnTo>
                  <a:pt x="1612673" y="1385705"/>
                </a:lnTo>
                <a:close/>
                <a:moveTo>
                  <a:pt x="6137118" y="1376745"/>
                </a:moveTo>
                <a:cubicBezTo>
                  <a:pt x="6137118" y="1376745"/>
                  <a:pt x="6140104" y="1376745"/>
                  <a:pt x="6146076" y="1376745"/>
                </a:cubicBezTo>
                <a:lnTo>
                  <a:pt x="6155036" y="1394664"/>
                </a:lnTo>
                <a:cubicBezTo>
                  <a:pt x="6149062" y="1394664"/>
                  <a:pt x="6143091" y="1391678"/>
                  <a:pt x="6137118" y="1385705"/>
                </a:cubicBezTo>
                <a:cubicBezTo>
                  <a:pt x="6137118" y="1379731"/>
                  <a:pt x="6137118" y="1376745"/>
                  <a:pt x="6137118" y="1376745"/>
                </a:cubicBezTo>
                <a:close/>
                <a:moveTo>
                  <a:pt x="5604040" y="1376745"/>
                </a:moveTo>
                <a:cubicBezTo>
                  <a:pt x="5601054" y="1376745"/>
                  <a:pt x="5599560" y="1379731"/>
                  <a:pt x="5599560" y="1385705"/>
                </a:cubicBezTo>
                <a:lnTo>
                  <a:pt x="5608520" y="1385705"/>
                </a:lnTo>
                <a:cubicBezTo>
                  <a:pt x="5614492" y="1385705"/>
                  <a:pt x="5617478" y="1385705"/>
                  <a:pt x="5617478" y="1385705"/>
                </a:cubicBezTo>
                <a:cubicBezTo>
                  <a:pt x="5617478" y="1379731"/>
                  <a:pt x="5614492" y="1376745"/>
                  <a:pt x="5608520" y="1376745"/>
                </a:cubicBezTo>
                <a:cubicBezTo>
                  <a:pt x="5608520" y="1376745"/>
                  <a:pt x="5607025" y="1376745"/>
                  <a:pt x="5604040" y="1376745"/>
                </a:cubicBezTo>
                <a:close/>
                <a:moveTo>
                  <a:pt x="1648511" y="1376745"/>
                </a:moveTo>
                <a:lnTo>
                  <a:pt x="1653736" y="1377493"/>
                </a:lnTo>
                <a:lnTo>
                  <a:pt x="1644438" y="1379352"/>
                </a:lnTo>
                <a:lnTo>
                  <a:pt x="1644591" y="1378986"/>
                </a:lnTo>
                <a:cubicBezTo>
                  <a:pt x="1645711" y="1377493"/>
                  <a:pt x="1647017" y="1376745"/>
                  <a:pt x="1648511" y="1376745"/>
                </a:cubicBezTo>
                <a:close/>
                <a:moveTo>
                  <a:pt x="1523081" y="1376745"/>
                </a:moveTo>
                <a:lnTo>
                  <a:pt x="1532039" y="1376745"/>
                </a:lnTo>
                <a:cubicBezTo>
                  <a:pt x="1520093" y="1388691"/>
                  <a:pt x="1514122" y="1391678"/>
                  <a:pt x="1514122" y="1385705"/>
                </a:cubicBezTo>
                <a:cubicBezTo>
                  <a:pt x="1508148" y="1385705"/>
                  <a:pt x="1511135" y="1382720"/>
                  <a:pt x="1523081" y="1376745"/>
                </a:cubicBezTo>
                <a:close/>
                <a:moveTo>
                  <a:pt x="904889" y="1376745"/>
                </a:moveTo>
                <a:cubicBezTo>
                  <a:pt x="904889" y="1376745"/>
                  <a:pt x="906382" y="1376745"/>
                  <a:pt x="909368" y="1376745"/>
                </a:cubicBezTo>
                <a:cubicBezTo>
                  <a:pt x="912355" y="1376745"/>
                  <a:pt x="913848" y="1379731"/>
                  <a:pt x="913848" y="1385705"/>
                </a:cubicBezTo>
                <a:cubicBezTo>
                  <a:pt x="913848" y="1385705"/>
                  <a:pt x="910862" y="1385705"/>
                  <a:pt x="904889" y="1385705"/>
                </a:cubicBezTo>
                <a:cubicBezTo>
                  <a:pt x="904889" y="1385705"/>
                  <a:pt x="903396" y="1384211"/>
                  <a:pt x="900409" y="1381225"/>
                </a:cubicBezTo>
                <a:cubicBezTo>
                  <a:pt x="897423" y="1378239"/>
                  <a:pt x="898916" y="1376745"/>
                  <a:pt x="904889" y="1376745"/>
                </a:cubicBezTo>
                <a:close/>
                <a:moveTo>
                  <a:pt x="5823243" y="1375850"/>
                </a:moveTo>
                <a:lnTo>
                  <a:pt x="5825502" y="1376466"/>
                </a:lnTo>
                <a:cubicBezTo>
                  <a:pt x="5825688" y="1376653"/>
                  <a:pt x="5825034" y="1376745"/>
                  <a:pt x="5823542" y="1376745"/>
                </a:cubicBezTo>
                <a:close/>
                <a:moveTo>
                  <a:pt x="6062644" y="1373946"/>
                </a:moveTo>
                <a:cubicBezTo>
                  <a:pt x="6066002" y="1374319"/>
                  <a:pt x="6069922" y="1375252"/>
                  <a:pt x="6074402" y="1376745"/>
                </a:cubicBezTo>
                <a:cubicBezTo>
                  <a:pt x="6086348" y="1382720"/>
                  <a:pt x="6092322" y="1394664"/>
                  <a:pt x="6092322" y="1412583"/>
                </a:cubicBezTo>
                <a:cubicBezTo>
                  <a:pt x="6086348" y="1424529"/>
                  <a:pt x="6083362" y="1433488"/>
                  <a:pt x="6083362" y="1439461"/>
                </a:cubicBezTo>
                <a:cubicBezTo>
                  <a:pt x="6083362" y="1445435"/>
                  <a:pt x="6083362" y="1448421"/>
                  <a:pt x="6083362" y="1448421"/>
                </a:cubicBezTo>
                <a:cubicBezTo>
                  <a:pt x="6077388" y="1454394"/>
                  <a:pt x="6072908" y="1457379"/>
                  <a:pt x="6069922" y="1457379"/>
                </a:cubicBezTo>
                <a:cubicBezTo>
                  <a:pt x="6066936" y="1457379"/>
                  <a:pt x="6065442" y="1454394"/>
                  <a:pt x="6065442" y="1448421"/>
                </a:cubicBezTo>
                <a:cubicBezTo>
                  <a:pt x="6065442" y="1424529"/>
                  <a:pt x="6050511" y="1412583"/>
                  <a:pt x="6020646" y="1412583"/>
                </a:cubicBezTo>
                <a:cubicBezTo>
                  <a:pt x="6014673" y="1412583"/>
                  <a:pt x="6011688" y="1409597"/>
                  <a:pt x="6011688" y="1403624"/>
                </a:cubicBezTo>
                <a:cubicBezTo>
                  <a:pt x="6011688" y="1397650"/>
                  <a:pt x="6014673" y="1393171"/>
                  <a:pt x="6020646" y="1390185"/>
                </a:cubicBezTo>
                <a:cubicBezTo>
                  <a:pt x="6026620" y="1387198"/>
                  <a:pt x="6029606" y="1388691"/>
                  <a:pt x="6029606" y="1394664"/>
                </a:cubicBezTo>
                <a:cubicBezTo>
                  <a:pt x="6035579" y="1394664"/>
                  <a:pt x="6041551" y="1391678"/>
                  <a:pt x="6047525" y="1385705"/>
                </a:cubicBezTo>
                <a:cubicBezTo>
                  <a:pt x="6047525" y="1376747"/>
                  <a:pt x="6052564" y="1372827"/>
                  <a:pt x="6062644" y="1373946"/>
                </a:cubicBezTo>
                <a:close/>
                <a:moveTo>
                  <a:pt x="6889698" y="1367787"/>
                </a:moveTo>
                <a:lnTo>
                  <a:pt x="6898658" y="1385705"/>
                </a:lnTo>
                <a:lnTo>
                  <a:pt x="6898658" y="1394664"/>
                </a:lnTo>
                <a:close/>
                <a:moveTo>
                  <a:pt x="6316304" y="1367787"/>
                </a:moveTo>
                <a:cubicBezTo>
                  <a:pt x="6316304" y="1367787"/>
                  <a:pt x="6319290" y="1370773"/>
                  <a:pt x="6325262" y="1376745"/>
                </a:cubicBezTo>
                <a:lnTo>
                  <a:pt x="6325262" y="1385705"/>
                </a:lnTo>
                <a:cubicBezTo>
                  <a:pt x="6319290" y="1385705"/>
                  <a:pt x="6314810" y="1382720"/>
                  <a:pt x="6311824" y="1376745"/>
                </a:cubicBezTo>
                <a:cubicBezTo>
                  <a:pt x="6308838" y="1370773"/>
                  <a:pt x="6310330" y="1367787"/>
                  <a:pt x="6316304" y="1367787"/>
                </a:cubicBezTo>
                <a:close/>
                <a:moveTo>
                  <a:pt x="1585796" y="1367787"/>
                </a:moveTo>
                <a:cubicBezTo>
                  <a:pt x="1591769" y="1379731"/>
                  <a:pt x="1585796" y="1388691"/>
                  <a:pt x="1567877" y="1394664"/>
                </a:cubicBezTo>
                <a:cubicBezTo>
                  <a:pt x="1555931" y="1400638"/>
                  <a:pt x="1549958" y="1406610"/>
                  <a:pt x="1549958" y="1412583"/>
                </a:cubicBezTo>
                <a:cubicBezTo>
                  <a:pt x="1543985" y="1418556"/>
                  <a:pt x="1535026" y="1421542"/>
                  <a:pt x="1523081" y="1421542"/>
                </a:cubicBezTo>
                <a:cubicBezTo>
                  <a:pt x="1523081" y="1421542"/>
                  <a:pt x="1527561" y="1415569"/>
                  <a:pt x="1536519" y="1403624"/>
                </a:cubicBezTo>
                <a:cubicBezTo>
                  <a:pt x="1545478" y="1391678"/>
                  <a:pt x="1551451" y="1385705"/>
                  <a:pt x="1554438" y="1385705"/>
                </a:cubicBezTo>
                <a:cubicBezTo>
                  <a:pt x="1557424" y="1385705"/>
                  <a:pt x="1561904" y="1382720"/>
                  <a:pt x="1567877" y="1376745"/>
                </a:cubicBezTo>
                <a:cubicBezTo>
                  <a:pt x="1573850" y="1370773"/>
                  <a:pt x="1579823" y="1367787"/>
                  <a:pt x="1585796" y="1367787"/>
                </a:cubicBezTo>
                <a:close/>
                <a:moveTo>
                  <a:pt x="967604" y="1367787"/>
                </a:moveTo>
                <a:cubicBezTo>
                  <a:pt x="967604" y="1367787"/>
                  <a:pt x="969097" y="1367787"/>
                  <a:pt x="972083" y="1367787"/>
                </a:cubicBezTo>
                <a:cubicBezTo>
                  <a:pt x="975070" y="1367787"/>
                  <a:pt x="975070" y="1369281"/>
                  <a:pt x="972083" y="1372267"/>
                </a:cubicBezTo>
                <a:cubicBezTo>
                  <a:pt x="969097" y="1375252"/>
                  <a:pt x="967604" y="1376745"/>
                  <a:pt x="967604" y="1376745"/>
                </a:cubicBezTo>
                <a:cubicBezTo>
                  <a:pt x="967604" y="1376745"/>
                  <a:pt x="967604" y="1373760"/>
                  <a:pt x="967604" y="1367787"/>
                </a:cubicBezTo>
                <a:close/>
                <a:moveTo>
                  <a:pt x="5868338" y="1358828"/>
                </a:moveTo>
                <a:cubicBezTo>
                  <a:pt x="5874312" y="1358828"/>
                  <a:pt x="5880284" y="1361814"/>
                  <a:pt x="5886257" y="1367787"/>
                </a:cubicBezTo>
                <a:cubicBezTo>
                  <a:pt x="5892231" y="1373760"/>
                  <a:pt x="5895217" y="1376745"/>
                  <a:pt x="5895217" y="1376745"/>
                </a:cubicBezTo>
                <a:lnTo>
                  <a:pt x="5877298" y="1376745"/>
                </a:lnTo>
                <a:cubicBezTo>
                  <a:pt x="5871325" y="1370773"/>
                  <a:pt x="5868338" y="1364801"/>
                  <a:pt x="5868338" y="1358828"/>
                </a:cubicBezTo>
                <a:close/>
                <a:moveTo>
                  <a:pt x="5724990" y="1358828"/>
                </a:moveTo>
                <a:cubicBezTo>
                  <a:pt x="5724990" y="1358828"/>
                  <a:pt x="5726484" y="1360321"/>
                  <a:pt x="5729470" y="1363307"/>
                </a:cubicBezTo>
                <a:cubicBezTo>
                  <a:pt x="5732456" y="1366292"/>
                  <a:pt x="5736934" y="1367787"/>
                  <a:pt x="5742908" y="1367787"/>
                </a:cubicBezTo>
                <a:lnTo>
                  <a:pt x="5733948" y="1358828"/>
                </a:lnTo>
                <a:close/>
                <a:moveTo>
                  <a:pt x="1325976" y="1358828"/>
                </a:moveTo>
                <a:cubicBezTo>
                  <a:pt x="1325976" y="1358828"/>
                  <a:pt x="1322989" y="1361814"/>
                  <a:pt x="1317017" y="1367787"/>
                </a:cubicBezTo>
                <a:lnTo>
                  <a:pt x="1308057" y="1367787"/>
                </a:lnTo>
                <a:close/>
                <a:moveTo>
                  <a:pt x="5975850" y="1331949"/>
                </a:moveTo>
                <a:cubicBezTo>
                  <a:pt x="5981824" y="1331949"/>
                  <a:pt x="5984810" y="1334935"/>
                  <a:pt x="5984810" y="1340909"/>
                </a:cubicBezTo>
                <a:lnTo>
                  <a:pt x="5984810" y="1349868"/>
                </a:lnTo>
                <a:cubicBezTo>
                  <a:pt x="5984810" y="1349868"/>
                  <a:pt x="5981824" y="1346882"/>
                  <a:pt x="5975850" y="1340909"/>
                </a:cubicBezTo>
                <a:close/>
                <a:moveTo>
                  <a:pt x="6343182" y="1330269"/>
                </a:moveTo>
                <a:cubicBezTo>
                  <a:pt x="6352140" y="1331389"/>
                  <a:pt x="6361100" y="1340909"/>
                  <a:pt x="6370059" y="1358828"/>
                </a:cubicBezTo>
                <a:cubicBezTo>
                  <a:pt x="6376033" y="1364801"/>
                  <a:pt x="6382005" y="1373760"/>
                  <a:pt x="6387978" y="1385705"/>
                </a:cubicBezTo>
                <a:cubicBezTo>
                  <a:pt x="6393950" y="1385705"/>
                  <a:pt x="6398430" y="1388691"/>
                  <a:pt x="6401416" y="1394664"/>
                </a:cubicBezTo>
                <a:cubicBezTo>
                  <a:pt x="6404402" y="1400638"/>
                  <a:pt x="6405896" y="1403624"/>
                  <a:pt x="6405896" y="1403624"/>
                </a:cubicBezTo>
                <a:cubicBezTo>
                  <a:pt x="6405896" y="1409597"/>
                  <a:pt x="6410376" y="1417063"/>
                  <a:pt x="6419336" y="1426022"/>
                </a:cubicBezTo>
                <a:cubicBezTo>
                  <a:pt x="6428294" y="1434982"/>
                  <a:pt x="6437254" y="1445435"/>
                  <a:pt x="6446213" y="1457379"/>
                </a:cubicBezTo>
                <a:cubicBezTo>
                  <a:pt x="6455173" y="1469325"/>
                  <a:pt x="6459652" y="1478284"/>
                  <a:pt x="6459652" y="1484257"/>
                </a:cubicBezTo>
                <a:cubicBezTo>
                  <a:pt x="6459652" y="1490231"/>
                  <a:pt x="6462638" y="1493217"/>
                  <a:pt x="6468612" y="1493217"/>
                </a:cubicBezTo>
                <a:cubicBezTo>
                  <a:pt x="6474585" y="1493217"/>
                  <a:pt x="6480556" y="1499190"/>
                  <a:pt x="6486530" y="1511136"/>
                </a:cubicBezTo>
                <a:cubicBezTo>
                  <a:pt x="6492504" y="1535027"/>
                  <a:pt x="6510422" y="1555932"/>
                  <a:pt x="6540286" y="1573850"/>
                </a:cubicBezTo>
                <a:lnTo>
                  <a:pt x="6540286" y="1582810"/>
                </a:lnTo>
                <a:lnTo>
                  <a:pt x="6531327" y="1591769"/>
                </a:lnTo>
                <a:lnTo>
                  <a:pt x="6522367" y="1591769"/>
                </a:lnTo>
                <a:cubicBezTo>
                  <a:pt x="6522367" y="1591769"/>
                  <a:pt x="6522367" y="1590276"/>
                  <a:pt x="6522367" y="1587289"/>
                </a:cubicBezTo>
                <a:cubicBezTo>
                  <a:pt x="6522367" y="1584303"/>
                  <a:pt x="6520873" y="1582810"/>
                  <a:pt x="6517887" y="1582810"/>
                </a:cubicBezTo>
                <a:cubicBezTo>
                  <a:pt x="6514901" y="1582810"/>
                  <a:pt x="6513408" y="1581316"/>
                  <a:pt x="6513408" y="1578330"/>
                </a:cubicBezTo>
                <a:cubicBezTo>
                  <a:pt x="6513408" y="1575344"/>
                  <a:pt x="6513408" y="1570864"/>
                  <a:pt x="6513408" y="1564891"/>
                </a:cubicBezTo>
                <a:cubicBezTo>
                  <a:pt x="6513408" y="1558918"/>
                  <a:pt x="6508928" y="1554438"/>
                  <a:pt x="6499970" y="1551452"/>
                </a:cubicBezTo>
                <a:cubicBezTo>
                  <a:pt x="6491010" y="1548465"/>
                  <a:pt x="6486530" y="1546972"/>
                  <a:pt x="6486530" y="1546972"/>
                </a:cubicBezTo>
                <a:lnTo>
                  <a:pt x="6477570" y="1546972"/>
                </a:lnTo>
                <a:lnTo>
                  <a:pt x="6468612" y="1529054"/>
                </a:lnTo>
                <a:cubicBezTo>
                  <a:pt x="6462638" y="1523081"/>
                  <a:pt x="6459652" y="1517109"/>
                  <a:pt x="6459652" y="1511136"/>
                </a:cubicBezTo>
                <a:cubicBezTo>
                  <a:pt x="6459652" y="1505162"/>
                  <a:pt x="6458159" y="1500682"/>
                  <a:pt x="6455173" y="1497696"/>
                </a:cubicBezTo>
                <a:cubicBezTo>
                  <a:pt x="6452186" y="1494710"/>
                  <a:pt x="6450693" y="1493217"/>
                  <a:pt x="6450693" y="1493217"/>
                </a:cubicBezTo>
                <a:cubicBezTo>
                  <a:pt x="6444720" y="1493217"/>
                  <a:pt x="6441733" y="1490231"/>
                  <a:pt x="6441733" y="1484257"/>
                </a:cubicBezTo>
                <a:cubicBezTo>
                  <a:pt x="6441733" y="1478284"/>
                  <a:pt x="6440240" y="1473804"/>
                  <a:pt x="6437254" y="1470818"/>
                </a:cubicBezTo>
                <a:cubicBezTo>
                  <a:pt x="6434268" y="1467832"/>
                  <a:pt x="6432774" y="1463352"/>
                  <a:pt x="6432774" y="1457379"/>
                </a:cubicBezTo>
                <a:lnTo>
                  <a:pt x="6423816" y="1448421"/>
                </a:lnTo>
                <a:lnTo>
                  <a:pt x="6405896" y="1421542"/>
                </a:lnTo>
                <a:lnTo>
                  <a:pt x="6387978" y="1394664"/>
                </a:lnTo>
                <a:lnTo>
                  <a:pt x="6379019" y="1385705"/>
                </a:lnTo>
                <a:cubicBezTo>
                  <a:pt x="6379019" y="1385705"/>
                  <a:pt x="6371553" y="1378239"/>
                  <a:pt x="6356620" y="1363307"/>
                </a:cubicBezTo>
                <a:cubicBezTo>
                  <a:pt x="6341687" y="1348375"/>
                  <a:pt x="6334222" y="1337923"/>
                  <a:pt x="6334222" y="1331949"/>
                </a:cubicBezTo>
                <a:cubicBezTo>
                  <a:pt x="6337208" y="1330456"/>
                  <a:pt x="6340194" y="1329896"/>
                  <a:pt x="6343182" y="1330269"/>
                </a:cubicBezTo>
                <a:close/>
                <a:moveTo>
                  <a:pt x="5635397" y="1322990"/>
                </a:moveTo>
                <a:cubicBezTo>
                  <a:pt x="5647342" y="1328963"/>
                  <a:pt x="5653316" y="1333443"/>
                  <a:pt x="5653316" y="1336429"/>
                </a:cubicBezTo>
                <a:cubicBezTo>
                  <a:pt x="5653316" y="1339415"/>
                  <a:pt x="5656302" y="1343895"/>
                  <a:pt x="5662274" y="1349868"/>
                </a:cubicBezTo>
                <a:cubicBezTo>
                  <a:pt x="5680194" y="1361814"/>
                  <a:pt x="5689152" y="1361814"/>
                  <a:pt x="5689152" y="1349868"/>
                </a:cubicBezTo>
                <a:cubicBezTo>
                  <a:pt x="5689152" y="1349868"/>
                  <a:pt x="5683180" y="1345388"/>
                  <a:pt x="5671234" y="1336429"/>
                </a:cubicBezTo>
                <a:cubicBezTo>
                  <a:pt x="5659288" y="1327470"/>
                  <a:pt x="5647342" y="1322990"/>
                  <a:pt x="5635397" y="1322990"/>
                </a:cubicBezTo>
                <a:close/>
                <a:moveTo>
                  <a:pt x="1128871" y="1322990"/>
                </a:moveTo>
                <a:lnTo>
                  <a:pt x="1128871" y="1349868"/>
                </a:lnTo>
                <a:lnTo>
                  <a:pt x="1119913" y="1367787"/>
                </a:lnTo>
                <a:lnTo>
                  <a:pt x="1119913" y="1349868"/>
                </a:lnTo>
                <a:close/>
                <a:moveTo>
                  <a:pt x="761540" y="1322990"/>
                </a:moveTo>
                <a:cubicBezTo>
                  <a:pt x="761540" y="1322990"/>
                  <a:pt x="761540" y="1325976"/>
                  <a:pt x="761540" y="1331949"/>
                </a:cubicBezTo>
                <a:lnTo>
                  <a:pt x="752581" y="1331949"/>
                </a:lnTo>
                <a:cubicBezTo>
                  <a:pt x="752581" y="1325976"/>
                  <a:pt x="755567" y="1322990"/>
                  <a:pt x="761540" y="1322990"/>
                </a:cubicBezTo>
                <a:close/>
                <a:moveTo>
                  <a:pt x="1202505" y="1317671"/>
                </a:moveTo>
                <a:cubicBezTo>
                  <a:pt x="1203439" y="1317484"/>
                  <a:pt x="1204279" y="1317765"/>
                  <a:pt x="1205025" y="1318510"/>
                </a:cubicBezTo>
                <a:cubicBezTo>
                  <a:pt x="1208011" y="1321496"/>
                  <a:pt x="1203532" y="1328963"/>
                  <a:pt x="1191587" y="1340909"/>
                </a:cubicBezTo>
                <a:cubicBezTo>
                  <a:pt x="1179641" y="1352854"/>
                  <a:pt x="1172175" y="1361814"/>
                  <a:pt x="1169188" y="1367787"/>
                </a:cubicBezTo>
                <a:cubicBezTo>
                  <a:pt x="1166202" y="1373760"/>
                  <a:pt x="1163215" y="1372267"/>
                  <a:pt x="1160229" y="1363307"/>
                </a:cubicBezTo>
                <a:cubicBezTo>
                  <a:pt x="1157242" y="1354348"/>
                  <a:pt x="1158735" y="1349868"/>
                  <a:pt x="1164709" y="1349868"/>
                </a:cubicBezTo>
                <a:lnTo>
                  <a:pt x="1191587" y="1331949"/>
                </a:lnTo>
                <a:cubicBezTo>
                  <a:pt x="1196065" y="1322991"/>
                  <a:pt x="1199706" y="1318231"/>
                  <a:pt x="1202505" y="1317671"/>
                </a:cubicBezTo>
                <a:close/>
                <a:moveTo>
                  <a:pt x="1747063" y="1314031"/>
                </a:moveTo>
                <a:lnTo>
                  <a:pt x="1756022" y="1322990"/>
                </a:lnTo>
                <a:cubicBezTo>
                  <a:pt x="1750049" y="1346882"/>
                  <a:pt x="1726158" y="1367787"/>
                  <a:pt x="1684348" y="1385705"/>
                </a:cubicBezTo>
                <a:cubicBezTo>
                  <a:pt x="1672402" y="1391678"/>
                  <a:pt x="1666429" y="1397650"/>
                  <a:pt x="1666429" y="1403624"/>
                </a:cubicBezTo>
                <a:cubicBezTo>
                  <a:pt x="1666429" y="1403624"/>
                  <a:pt x="1666429" y="1405117"/>
                  <a:pt x="1666429" y="1408103"/>
                </a:cubicBezTo>
                <a:cubicBezTo>
                  <a:pt x="1666429" y="1411089"/>
                  <a:pt x="1663443" y="1412583"/>
                  <a:pt x="1657470" y="1412583"/>
                </a:cubicBezTo>
                <a:cubicBezTo>
                  <a:pt x="1657470" y="1406610"/>
                  <a:pt x="1657470" y="1400638"/>
                  <a:pt x="1657470" y="1394664"/>
                </a:cubicBezTo>
                <a:cubicBezTo>
                  <a:pt x="1663443" y="1388691"/>
                  <a:pt x="1664936" y="1384211"/>
                  <a:pt x="1661950" y="1381225"/>
                </a:cubicBezTo>
                <a:cubicBezTo>
                  <a:pt x="1660456" y="1379732"/>
                  <a:pt x="1658590" y="1378613"/>
                  <a:pt x="1656350" y="1377866"/>
                </a:cubicBezTo>
                <a:lnTo>
                  <a:pt x="1653736" y="1377493"/>
                </a:lnTo>
                <a:lnTo>
                  <a:pt x="1657470" y="1376745"/>
                </a:lnTo>
                <a:lnTo>
                  <a:pt x="1675389" y="1358828"/>
                </a:lnTo>
                <a:cubicBezTo>
                  <a:pt x="1675389" y="1352854"/>
                  <a:pt x="1678375" y="1349868"/>
                  <a:pt x="1684348" y="1349868"/>
                </a:cubicBezTo>
                <a:cubicBezTo>
                  <a:pt x="1690320" y="1355842"/>
                  <a:pt x="1693306" y="1358828"/>
                  <a:pt x="1693306" y="1358828"/>
                </a:cubicBezTo>
                <a:cubicBezTo>
                  <a:pt x="1699279" y="1364801"/>
                  <a:pt x="1708239" y="1358828"/>
                  <a:pt x="1720185" y="1340909"/>
                </a:cubicBezTo>
                <a:close/>
                <a:moveTo>
                  <a:pt x="6289426" y="1296112"/>
                </a:moveTo>
                <a:lnTo>
                  <a:pt x="6316304" y="1296112"/>
                </a:lnTo>
                <a:lnTo>
                  <a:pt x="6298385" y="1314031"/>
                </a:lnTo>
                <a:cubicBezTo>
                  <a:pt x="6292412" y="1302086"/>
                  <a:pt x="6289426" y="1296112"/>
                  <a:pt x="6289426" y="1296112"/>
                </a:cubicBezTo>
                <a:close/>
                <a:moveTo>
                  <a:pt x="6396936" y="1287152"/>
                </a:moveTo>
                <a:cubicBezTo>
                  <a:pt x="6396936" y="1293127"/>
                  <a:pt x="6396936" y="1296112"/>
                  <a:pt x="6396936" y="1296112"/>
                </a:cubicBezTo>
                <a:cubicBezTo>
                  <a:pt x="6396936" y="1296112"/>
                  <a:pt x="6393950" y="1296112"/>
                  <a:pt x="6387978" y="1296112"/>
                </a:cubicBezTo>
                <a:cubicBezTo>
                  <a:pt x="6387978" y="1296112"/>
                  <a:pt x="6387978" y="1294618"/>
                  <a:pt x="6387978" y="1291633"/>
                </a:cubicBezTo>
                <a:cubicBezTo>
                  <a:pt x="6387978" y="1288647"/>
                  <a:pt x="6390964" y="1287152"/>
                  <a:pt x="6396936" y="1287152"/>
                </a:cubicBezTo>
                <a:close/>
                <a:moveTo>
                  <a:pt x="5608520" y="1287152"/>
                </a:moveTo>
                <a:cubicBezTo>
                  <a:pt x="5602545" y="1287152"/>
                  <a:pt x="5602545" y="1293127"/>
                  <a:pt x="5608520" y="1305071"/>
                </a:cubicBezTo>
                <a:cubicBezTo>
                  <a:pt x="5608520" y="1311044"/>
                  <a:pt x="5611505" y="1314031"/>
                  <a:pt x="5617478" y="1314031"/>
                </a:cubicBezTo>
                <a:cubicBezTo>
                  <a:pt x="5623451" y="1314031"/>
                  <a:pt x="5626437" y="1311044"/>
                  <a:pt x="5626437" y="1305071"/>
                </a:cubicBezTo>
                <a:cubicBezTo>
                  <a:pt x="5632411" y="1293127"/>
                  <a:pt x="5626437" y="1287152"/>
                  <a:pt x="5608520" y="1287152"/>
                </a:cubicBezTo>
                <a:close/>
                <a:moveTo>
                  <a:pt x="6432774" y="1278194"/>
                </a:moveTo>
                <a:cubicBezTo>
                  <a:pt x="6432774" y="1278194"/>
                  <a:pt x="6432774" y="1281180"/>
                  <a:pt x="6432774" y="1287152"/>
                </a:cubicBezTo>
                <a:cubicBezTo>
                  <a:pt x="6438747" y="1293127"/>
                  <a:pt x="6444720" y="1299098"/>
                  <a:pt x="6450693" y="1305071"/>
                </a:cubicBezTo>
                <a:lnTo>
                  <a:pt x="6450693" y="1314031"/>
                </a:lnTo>
                <a:cubicBezTo>
                  <a:pt x="6444720" y="1325976"/>
                  <a:pt x="6447707" y="1337923"/>
                  <a:pt x="6459652" y="1349868"/>
                </a:cubicBezTo>
                <a:cubicBezTo>
                  <a:pt x="6471598" y="1367787"/>
                  <a:pt x="6477570" y="1376745"/>
                  <a:pt x="6477570" y="1376745"/>
                </a:cubicBezTo>
                <a:cubicBezTo>
                  <a:pt x="6477570" y="1388691"/>
                  <a:pt x="6471598" y="1388691"/>
                  <a:pt x="6459652" y="1376745"/>
                </a:cubicBezTo>
                <a:lnTo>
                  <a:pt x="6432774" y="1340909"/>
                </a:lnTo>
                <a:cubicBezTo>
                  <a:pt x="6426801" y="1328963"/>
                  <a:pt x="6423816" y="1322990"/>
                  <a:pt x="6423816" y="1322990"/>
                </a:cubicBezTo>
                <a:cubicBezTo>
                  <a:pt x="6423816" y="1322990"/>
                  <a:pt x="6426801" y="1320004"/>
                  <a:pt x="6432774" y="1314031"/>
                </a:cubicBezTo>
                <a:lnTo>
                  <a:pt x="6432774" y="1305071"/>
                </a:lnTo>
                <a:cubicBezTo>
                  <a:pt x="6426801" y="1305071"/>
                  <a:pt x="6423816" y="1303578"/>
                  <a:pt x="6423816" y="1300591"/>
                </a:cubicBezTo>
                <a:cubicBezTo>
                  <a:pt x="6423816" y="1297605"/>
                  <a:pt x="6423816" y="1293127"/>
                  <a:pt x="6423816" y="1287152"/>
                </a:cubicBezTo>
                <a:cubicBezTo>
                  <a:pt x="6429788" y="1281180"/>
                  <a:pt x="6432774" y="1278194"/>
                  <a:pt x="6432774" y="1278194"/>
                </a:cubicBezTo>
                <a:close/>
                <a:moveTo>
                  <a:pt x="6343182" y="1278194"/>
                </a:moveTo>
                <a:lnTo>
                  <a:pt x="6361100" y="1278194"/>
                </a:lnTo>
                <a:lnTo>
                  <a:pt x="6361100" y="1287152"/>
                </a:lnTo>
                <a:close/>
                <a:moveTo>
                  <a:pt x="1487243" y="1278194"/>
                </a:moveTo>
                <a:lnTo>
                  <a:pt x="1478284" y="1296112"/>
                </a:lnTo>
                <a:cubicBezTo>
                  <a:pt x="1478284" y="1290138"/>
                  <a:pt x="1478284" y="1287152"/>
                  <a:pt x="1478284" y="1287152"/>
                </a:cubicBezTo>
                <a:cubicBezTo>
                  <a:pt x="1478284" y="1287152"/>
                  <a:pt x="1479777" y="1285660"/>
                  <a:pt x="1482763" y="1282674"/>
                </a:cubicBezTo>
                <a:cubicBezTo>
                  <a:pt x="1485750" y="1279688"/>
                  <a:pt x="1487243" y="1278194"/>
                  <a:pt x="1487243" y="1278194"/>
                </a:cubicBezTo>
                <a:close/>
                <a:moveTo>
                  <a:pt x="1413889" y="1275394"/>
                </a:moveTo>
                <a:cubicBezTo>
                  <a:pt x="1415009" y="1275766"/>
                  <a:pt x="1415569" y="1276701"/>
                  <a:pt x="1415569" y="1278194"/>
                </a:cubicBezTo>
                <a:lnTo>
                  <a:pt x="1415569" y="1287152"/>
                </a:lnTo>
                <a:cubicBezTo>
                  <a:pt x="1415569" y="1287152"/>
                  <a:pt x="1408103" y="1291633"/>
                  <a:pt x="1393170" y="1300591"/>
                </a:cubicBezTo>
                <a:cubicBezTo>
                  <a:pt x="1378238" y="1309551"/>
                  <a:pt x="1370772" y="1317017"/>
                  <a:pt x="1370772" y="1322990"/>
                </a:cubicBezTo>
                <a:cubicBezTo>
                  <a:pt x="1370772" y="1328963"/>
                  <a:pt x="1367787" y="1333443"/>
                  <a:pt x="1361814" y="1336429"/>
                </a:cubicBezTo>
                <a:cubicBezTo>
                  <a:pt x="1355839" y="1339415"/>
                  <a:pt x="1355839" y="1343895"/>
                  <a:pt x="1361814" y="1349868"/>
                </a:cubicBezTo>
                <a:cubicBezTo>
                  <a:pt x="1361814" y="1349868"/>
                  <a:pt x="1364799" y="1349868"/>
                  <a:pt x="1370772" y="1349868"/>
                </a:cubicBezTo>
                <a:cubicBezTo>
                  <a:pt x="1382718" y="1325976"/>
                  <a:pt x="1397650" y="1320004"/>
                  <a:pt x="1415569" y="1331949"/>
                </a:cubicBezTo>
                <a:cubicBezTo>
                  <a:pt x="1415569" y="1331949"/>
                  <a:pt x="1414076" y="1331949"/>
                  <a:pt x="1411089" y="1331949"/>
                </a:cubicBezTo>
                <a:cubicBezTo>
                  <a:pt x="1408103" y="1331949"/>
                  <a:pt x="1402130" y="1334935"/>
                  <a:pt x="1393170" y="1340909"/>
                </a:cubicBezTo>
                <a:cubicBezTo>
                  <a:pt x="1384211" y="1346882"/>
                  <a:pt x="1379731" y="1352854"/>
                  <a:pt x="1379731" y="1358828"/>
                </a:cubicBezTo>
                <a:lnTo>
                  <a:pt x="1370772" y="1358828"/>
                </a:lnTo>
                <a:lnTo>
                  <a:pt x="1352854" y="1394664"/>
                </a:lnTo>
                <a:lnTo>
                  <a:pt x="1352854" y="1403624"/>
                </a:lnTo>
                <a:lnTo>
                  <a:pt x="1334935" y="1412583"/>
                </a:lnTo>
                <a:cubicBezTo>
                  <a:pt x="1340908" y="1418556"/>
                  <a:pt x="1343895" y="1421542"/>
                  <a:pt x="1343895" y="1421542"/>
                </a:cubicBezTo>
                <a:cubicBezTo>
                  <a:pt x="1343895" y="1421542"/>
                  <a:pt x="1349868" y="1418556"/>
                  <a:pt x="1361814" y="1412583"/>
                </a:cubicBezTo>
                <a:cubicBezTo>
                  <a:pt x="1367787" y="1406610"/>
                  <a:pt x="1370772" y="1400638"/>
                  <a:pt x="1370772" y="1394664"/>
                </a:cubicBezTo>
                <a:cubicBezTo>
                  <a:pt x="1370772" y="1394664"/>
                  <a:pt x="1372265" y="1393171"/>
                  <a:pt x="1375252" y="1390185"/>
                </a:cubicBezTo>
                <a:cubicBezTo>
                  <a:pt x="1378238" y="1387198"/>
                  <a:pt x="1382718" y="1385705"/>
                  <a:pt x="1388691" y="1385705"/>
                </a:cubicBezTo>
                <a:cubicBezTo>
                  <a:pt x="1394664" y="1385705"/>
                  <a:pt x="1397650" y="1385705"/>
                  <a:pt x="1397650" y="1385705"/>
                </a:cubicBezTo>
                <a:lnTo>
                  <a:pt x="1424528" y="1376745"/>
                </a:lnTo>
                <a:lnTo>
                  <a:pt x="1442446" y="1367787"/>
                </a:lnTo>
                <a:cubicBezTo>
                  <a:pt x="1442446" y="1373760"/>
                  <a:pt x="1437966" y="1385705"/>
                  <a:pt x="1429008" y="1403624"/>
                </a:cubicBezTo>
                <a:cubicBezTo>
                  <a:pt x="1420049" y="1421542"/>
                  <a:pt x="1409596" y="1436475"/>
                  <a:pt x="1397650" y="1448421"/>
                </a:cubicBezTo>
                <a:cubicBezTo>
                  <a:pt x="1373758" y="1466338"/>
                  <a:pt x="1358827" y="1476792"/>
                  <a:pt x="1352854" y="1479778"/>
                </a:cubicBezTo>
                <a:cubicBezTo>
                  <a:pt x="1346881" y="1482764"/>
                  <a:pt x="1340908" y="1487243"/>
                  <a:pt x="1334935" y="1493217"/>
                </a:cubicBezTo>
                <a:lnTo>
                  <a:pt x="1343895" y="1511136"/>
                </a:lnTo>
                <a:lnTo>
                  <a:pt x="1343895" y="1520095"/>
                </a:lnTo>
                <a:lnTo>
                  <a:pt x="1325976" y="1511136"/>
                </a:lnTo>
                <a:cubicBezTo>
                  <a:pt x="1320003" y="1517109"/>
                  <a:pt x="1317017" y="1532041"/>
                  <a:pt x="1317017" y="1555932"/>
                </a:cubicBezTo>
                <a:cubicBezTo>
                  <a:pt x="1311043" y="1573850"/>
                  <a:pt x="1308057" y="1582810"/>
                  <a:pt x="1308057" y="1582810"/>
                </a:cubicBezTo>
                <a:cubicBezTo>
                  <a:pt x="1296111" y="1576837"/>
                  <a:pt x="1290138" y="1573850"/>
                  <a:pt x="1290138" y="1573850"/>
                </a:cubicBezTo>
                <a:cubicBezTo>
                  <a:pt x="1290138" y="1573850"/>
                  <a:pt x="1291631" y="1570864"/>
                  <a:pt x="1294618" y="1564891"/>
                </a:cubicBezTo>
                <a:cubicBezTo>
                  <a:pt x="1297604" y="1558918"/>
                  <a:pt x="1299098" y="1555932"/>
                  <a:pt x="1299098" y="1555932"/>
                </a:cubicBezTo>
                <a:cubicBezTo>
                  <a:pt x="1305071" y="1532041"/>
                  <a:pt x="1305071" y="1520095"/>
                  <a:pt x="1299098" y="1520095"/>
                </a:cubicBezTo>
                <a:cubicBezTo>
                  <a:pt x="1299098" y="1520095"/>
                  <a:pt x="1296111" y="1520095"/>
                  <a:pt x="1290138" y="1520095"/>
                </a:cubicBezTo>
                <a:cubicBezTo>
                  <a:pt x="1284165" y="1520095"/>
                  <a:pt x="1278192" y="1520095"/>
                  <a:pt x="1272219" y="1520095"/>
                </a:cubicBezTo>
                <a:lnTo>
                  <a:pt x="1263261" y="1520095"/>
                </a:lnTo>
                <a:cubicBezTo>
                  <a:pt x="1263261" y="1514122"/>
                  <a:pt x="1266247" y="1511136"/>
                  <a:pt x="1272219" y="1511136"/>
                </a:cubicBezTo>
                <a:cubicBezTo>
                  <a:pt x="1278192" y="1511136"/>
                  <a:pt x="1281179" y="1511136"/>
                  <a:pt x="1281179" y="1511136"/>
                </a:cubicBezTo>
                <a:cubicBezTo>
                  <a:pt x="1281179" y="1505162"/>
                  <a:pt x="1287152" y="1487243"/>
                  <a:pt x="1299098" y="1457379"/>
                </a:cubicBezTo>
                <a:cubicBezTo>
                  <a:pt x="1311043" y="1439461"/>
                  <a:pt x="1317017" y="1427516"/>
                  <a:pt x="1317017" y="1421542"/>
                </a:cubicBezTo>
                <a:cubicBezTo>
                  <a:pt x="1317017" y="1415569"/>
                  <a:pt x="1317017" y="1409597"/>
                  <a:pt x="1317017" y="1403624"/>
                </a:cubicBezTo>
                <a:cubicBezTo>
                  <a:pt x="1311043" y="1391678"/>
                  <a:pt x="1305071" y="1385705"/>
                  <a:pt x="1299098" y="1385705"/>
                </a:cubicBezTo>
                <a:cubicBezTo>
                  <a:pt x="1293125" y="1385705"/>
                  <a:pt x="1290138" y="1384211"/>
                  <a:pt x="1290138" y="1381225"/>
                </a:cubicBezTo>
                <a:cubicBezTo>
                  <a:pt x="1290138" y="1378239"/>
                  <a:pt x="1297604" y="1376745"/>
                  <a:pt x="1312537" y="1376745"/>
                </a:cubicBezTo>
                <a:cubicBezTo>
                  <a:pt x="1327469" y="1376745"/>
                  <a:pt x="1336429" y="1373760"/>
                  <a:pt x="1339415" y="1367787"/>
                </a:cubicBezTo>
                <a:cubicBezTo>
                  <a:pt x="1342401" y="1361814"/>
                  <a:pt x="1343895" y="1355842"/>
                  <a:pt x="1343895" y="1349868"/>
                </a:cubicBezTo>
                <a:cubicBezTo>
                  <a:pt x="1343895" y="1349868"/>
                  <a:pt x="1345388" y="1348375"/>
                  <a:pt x="1348374" y="1345388"/>
                </a:cubicBezTo>
                <a:cubicBezTo>
                  <a:pt x="1351361" y="1342402"/>
                  <a:pt x="1352854" y="1337923"/>
                  <a:pt x="1352854" y="1331949"/>
                </a:cubicBezTo>
                <a:cubicBezTo>
                  <a:pt x="1364799" y="1320004"/>
                  <a:pt x="1369279" y="1312537"/>
                  <a:pt x="1366292" y="1309551"/>
                </a:cubicBezTo>
                <a:cubicBezTo>
                  <a:pt x="1363307" y="1306565"/>
                  <a:pt x="1370772" y="1299098"/>
                  <a:pt x="1388691" y="1287152"/>
                </a:cubicBezTo>
                <a:cubicBezTo>
                  <a:pt x="1402130" y="1278195"/>
                  <a:pt x="1410529" y="1274274"/>
                  <a:pt x="1413889" y="1275394"/>
                </a:cubicBezTo>
                <a:close/>
                <a:moveTo>
                  <a:pt x="6056484" y="1269235"/>
                </a:moveTo>
                <a:lnTo>
                  <a:pt x="6083362" y="1278194"/>
                </a:lnTo>
                <a:cubicBezTo>
                  <a:pt x="6083362" y="1284167"/>
                  <a:pt x="6080376" y="1285660"/>
                  <a:pt x="6074402" y="1282674"/>
                </a:cubicBezTo>
                <a:cubicBezTo>
                  <a:pt x="6068428" y="1279688"/>
                  <a:pt x="6060964" y="1279688"/>
                  <a:pt x="6052004" y="1282674"/>
                </a:cubicBezTo>
                <a:cubicBezTo>
                  <a:pt x="6043045" y="1285660"/>
                  <a:pt x="6037072" y="1285660"/>
                  <a:pt x="6034085" y="1282674"/>
                </a:cubicBezTo>
                <a:cubicBezTo>
                  <a:pt x="6031099" y="1279688"/>
                  <a:pt x="6032592" y="1278194"/>
                  <a:pt x="6038565" y="1278194"/>
                </a:cubicBezTo>
                <a:cubicBezTo>
                  <a:pt x="6044538" y="1278194"/>
                  <a:pt x="6049018" y="1278194"/>
                  <a:pt x="6052004" y="1278194"/>
                </a:cubicBezTo>
                <a:cubicBezTo>
                  <a:pt x="6054990" y="1278194"/>
                  <a:pt x="6056484" y="1275208"/>
                  <a:pt x="6056484" y="1269235"/>
                </a:cubicBezTo>
                <a:close/>
                <a:moveTo>
                  <a:pt x="1585796" y="1269235"/>
                </a:moveTo>
                <a:lnTo>
                  <a:pt x="1594755" y="1269235"/>
                </a:lnTo>
                <a:lnTo>
                  <a:pt x="1594755" y="1278194"/>
                </a:lnTo>
                <a:close/>
                <a:moveTo>
                  <a:pt x="1576836" y="1260275"/>
                </a:moveTo>
                <a:lnTo>
                  <a:pt x="1567877" y="1269235"/>
                </a:lnTo>
                <a:cubicBezTo>
                  <a:pt x="1561904" y="1269235"/>
                  <a:pt x="1555931" y="1269235"/>
                  <a:pt x="1549958" y="1269235"/>
                </a:cubicBezTo>
                <a:close/>
                <a:moveTo>
                  <a:pt x="5769786" y="1251316"/>
                </a:moveTo>
                <a:cubicBezTo>
                  <a:pt x="5775759" y="1251316"/>
                  <a:pt x="5778745" y="1254302"/>
                  <a:pt x="5778745" y="1260275"/>
                </a:cubicBezTo>
                <a:lnTo>
                  <a:pt x="5751868" y="1269235"/>
                </a:lnTo>
                <a:cubicBezTo>
                  <a:pt x="5745894" y="1263261"/>
                  <a:pt x="5745894" y="1258782"/>
                  <a:pt x="5751868" y="1255795"/>
                </a:cubicBezTo>
                <a:cubicBezTo>
                  <a:pt x="5757840" y="1252809"/>
                  <a:pt x="5763814" y="1251316"/>
                  <a:pt x="5769786" y="1251316"/>
                </a:cubicBezTo>
                <a:close/>
                <a:moveTo>
                  <a:pt x="6063203" y="1245716"/>
                </a:moveTo>
                <a:cubicBezTo>
                  <a:pt x="6064698" y="1246463"/>
                  <a:pt x="6065442" y="1248329"/>
                  <a:pt x="6065442" y="1251316"/>
                </a:cubicBezTo>
                <a:cubicBezTo>
                  <a:pt x="6059470" y="1257289"/>
                  <a:pt x="6053498" y="1257289"/>
                  <a:pt x="6047525" y="1251316"/>
                </a:cubicBezTo>
                <a:cubicBezTo>
                  <a:pt x="6047525" y="1251316"/>
                  <a:pt x="6050511" y="1249822"/>
                  <a:pt x="6056484" y="1246836"/>
                </a:cubicBezTo>
                <a:cubicBezTo>
                  <a:pt x="6059471" y="1245343"/>
                  <a:pt x="6061710" y="1244970"/>
                  <a:pt x="6063203" y="1245716"/>
                </a:cubicBezTo>
                <a:close/>
                <a:moveTo>
                  <a:pt x="5892976" y="1245716"/>
                </a:moveTo>
                <a:cubicBezTo>
                  <a:pt x="5894469" y="1246463"/>
                  <a:pt x="5895217" y="1248329"/>
                  <a:pt x="5895217" y="1251316"/>
                </a:cubicBezTo>
                <a:cubicBezTo>
                  <a:pt x="5895217" y="1251316"/>
                  <a:pt x="5892231" y="1251316"/>
                  <a:pt x="5886257" y="1251316"/>
                </a:cubicBezTo>
                <a:lnTo>
                  <a:pt x="5877298" y="1251316"/>
                </a:lnTo>
                <a:cubicBezTo>
                  <a:pt x="5877298" y="1251316"/>
                  <a:pt x="5880284" y="1249822"/>
                  <a:pt x="5886257" y="1246836"/>
                </a:cubicBezTo>
                <a:cubicBezTo>
                  <a:pt x="5889244" y="1245343"/>
                  <a:pt x="5891484" y="1244970"/>
                  <a:pt x="5892976" y="1245716"/>
                </a:cubicBezTo>
                <a:close/>
                <a:moveTo>
                  <a:pt x="6387978" y="1242356"/>
                </a:moveTo>
                <a:lnTo>
                  <a:pt x="6405896" y="1260275"/>
                </a:lnTo>
                <a:lnTo>
                  <a:pt x="6396936" y="1260275"/>
                </a:lnTo>
                <a:close/>
                <a:moveTo>
                  <a:pt x="6226711" y="1242356"/>
                </a:moveTo>
                <a:lnTo>
                  <a:pt x="6244630" y="1251316"/>
                </a:lnTo>
                <a:cubicBezTo>
                  <a:pt x="6262547" y="1269235"/>
                  <a:pt x="6268522" y="1275208"/>
                  <a:pt x="6262547" y="1269235"/>
                </a:cubicBezTo>
                <a:cubicBezTo>
                  <a:pt x="6262547" y="1269235"/>
                  <a:pt x="6261054" y="1269235"/>
                  <a:pt x="6258068" y="1269235"/>
                </a:cubicBezTo>
                <a:cubicBezTo>
                  <a:pt x="6255082" y="1269235"/>
                  <a:pt x="6250602" y="1269235"/>
                  <a:pt x="6244630" y="1269235"/>
                </a:cubicBezTo>
                <a:cubicBezTo>
                  <a:pt x="6232684" y="1269235"/>
                  <a:pt x="6226711" y="1263261"/>
                  <a:pt x="6226711" y="1251316"/>
                </a:cubicBezTo>
                <a:close/>
                <a:moveTo>
                  <a:pt x="6414856" y="1233397"/>
                </a:moveTo>
                <a:cubicBezTo>
                  <a:pt x="6414856" y="1233397"/>
                  <a:pt x="6417841" y="1236383"/>
                  <a:pt x="6423816" y="1242356"/>
                </a:cubicBezTo>
                <a:lnTo>
                  <a:pt x="6432774" y="1251316"/>
                </a:lnTo>
                <a:cubicBezTo>
                  <a:pt x="6426801" y="1251316"/>
                  <a:pt x="6420830" y="1248330"/>
                  <a:pt x="6414856" y="1242356"/>
                </a:cubicBezTo>
                <a:close/>
                <a:moveTo>
                  <a:pt x="5787705" y="1224438"/>
                </a:moveTo>
                <a:cubicBezTo>
                  <a:pt x="5817568" y="1224438"/>
                  <a:pt x="5832502" y="1233397"/>
                  <a:pt x="5832502" y="1251316"/>
                </a:cubicBezTo>
                <a:cubicBezTo>
                  <a:pt x="5820556" y="1251316"/>
                  <a:pt x="5811597" y="1248330"/>
                  <a:pt x="5805624" y="1242356"/>
                </a:cubicBezTo>
                <a:close/>
                <a:moveTo>
                  <a:pt x="1756022" y="1224438"/>
                </a:moveTo>
                <a:lnTo>
                  <a:pt x="1773940" y="1224438"/>
                </a:lnTo>
                <a:cubicBezTo>
                  <a:pt x="1773940" y="1230411"/>
                  <a:pt x="1773940" y="1236383"/>
                  <a:pt x="1773940" y="1242356"/>
                </a:cubicBezTo>
                <a:cubicBezTo>
                  <a:pt x="1773940" y="1242356"/>
                  <a:pt x="1772447" y="1243850"/>
                  <a:pt x="1769460" y="1246836"/>
                </a:cubicBezTo>
                <a:cubicBezTo>
                  <a:pt x="1766475" y="1249822"/>
                  <a:pt x="1764982" y="1254302"/>
                  <a:pt x="1764982" y="1260275"/>
                </a:cubicBezTo>
                <a:cubicBezTo>
                  <a:pt x="1764982" y="1266248"/>
                  <a:pt x="1756022" y="1266248"/>
                  <a:pt x="1738103" y="1260275"/>
                </a:cubicBezTo>
                <a:cubicBezTo>
                  <a:pt x="1756022" y="1254302"/>
                  <a:pt x="1761995" y="1242356"/>
                  <a:pt x="1756022" y="1224438"/>
                </a:cubicBezTo>
                <a:close/>
                <a:moveTo>
                  <a:pt x="6195353" y="1215478"/>
                </a:moveTo>
                <a:cubicBezTo>
                  <a:pt x="6198339" y="1215478"/>
                  <a:pt x="6202819" y="1215478"/>
                  <a:pt x="6208792" y="1215478"/>
                </a:cubicBezTo>
                <a:lnTo>
                  <a:pt x="6208792" y="1224438"/>
                </a:lnTo>
                <a:cubicBezTo>
                  <a:pt x="6196846" y="1224438"/>
                  <a:pt x="6190873" y="1224438"/>
                  <a:pt x="6190873" y="1224438"/>
                </a:cubicBezTo>
                <a:cubicBezTo>
                  <a:pt x="6190873" y="1218464"/>
                  <a:pt x="6192368" y="1215478"/>
                  <a:pt x="6195353" y="1215478"/>
                </a:cubicBezTo>
                <a:close/>
                <a:moveTo>
                  <a:pt x="6361100" y="1206520"/>
                </a:moveTo>
                <a:lnTo>
                  <a:pt x="6370059" y="1215478"/>
                </a:lnTo>
                <a:cubicBezTo>
                  <a:pt x="6370059" y="1227424"/>
                  <a:pt x="6367073" y="1227424"/>
                  <a:pt x="6361100" y="1215478"/>
                </a:cubicBezTo>
                <a:close/>
                <a:moveTo>
                  <a:pt x="1576836" y="1197560"/>
                </a:moveTo>
                <a:cubicBezTo>
                  <a:pt x="1576836" y="1197560"/>
                  <a:pt x="1576836" y="1199054"/>
                  <a:pt x="1576836" y="1202040"/>
                </a:cubicBezTo>
                <a:cubicBezTo>
                  <a:pt x="1576836" y="1205026"/>
                  <a:pt x="1576836" y="1206520"/>
                  <a:pt x="1576836" y="1206520"/>
                </a:cubicBezTo>
                <a:cubicBezTo>
                  <a:pt x="1570863" y="1206520"/>
                  <a:pt x="1567877" y="1206520"/>
                  <a:pt x="1567877" y="1206520"/>
                </a:cubicBezTo>
                <a:cubicBezTo>
                  <a:pt x="1567877" y="1206520"/>
                  <a:pt x="1567877" y="1205026"/>
                  <a:pt x="1567877" y="1202040"/>
                </a:cubicBezTo>
                <a:cubicBezTo>
                  <a:pt x="1567877" y="1199054"/>
                  <a:pt x="1570863" y="1197560"/>
                  <a:pt x="1576836" y="1197560"/>
                </a:cubicBezTo>
                <a:close/>
                <a:moveTo>
                  <a:pt x="5552524" y="1191960"/>
                </a:moveTo>
                <a:cubicBezTo>
                  <a:pt x="5551777" y="1191960"/>
                  <a:pt x="5551030" y="1192334"/>
                  <a:pt x="5550284" y="1193081"/>
                </a:cubicBezTo>
                <a:cubicBezTo>
                  <a:pt x="5547297" y="1196067"/>
                  <a:pt x="5547297" y="1200545"/>
                  <a:pt x="5550284" y="1206520"/>
                </a:cubicBezTo>
                <a:cubicBezTo>
                  <a:pt x="5553270" y="1212493"/>
                  <a:pt x="5557749" y="1216973"/>
                  <a:pt x="5563723" y="1219959"/>
                </a:cubicBezTo>
                <a:cubicBezTo>
                  <a:pt x="5569696" y="1222944"/>
                  <a:pt x="5572682" y="1224438"/>
                  <a:pt x="5572682" y="1224438"/>
                </a:cubicBezTo>
                <a:cubicBezTo>
                  <a:pt x="5572682" y="1224438"/>
                  <a:pt x="5569696" y="1227424"/>
                  <a:pt x="5563723" y="1233397"/>
                </a:cubicBezTo>
                <a:cubicBezTo>
                  <a:pt x="5557749" y="1233397"/>
                  <a:pt x="5551777" y="1227424"/>
                  <a:pt x="5545804" y="1215478"/>
                </a:cubicBezTo>
                <a:cubicBezTo>
                  <a:pt x="5539831" y="1215478"/>
                  <a:pt x="5533858" y="1213984"/>
                  <a:pt x="5527886" y="1210998"/>
                </a:cubicBezTo>
                <a:cubicBezTo>
                  <a:pt x="5521912" y="1208013"/>
                  <a:pt x="5518926" y="1206520"/>
                  <a:pt x="5518926" y="1206520"/>
                </a:cubicBezTo>
                <a:lnTo>
                  <a:pt x="5518926" y="1215478"/>
                </a:lnTo>
                <a:cubicBezTo>
                  <a:pt x="5530871" y="1221451"/>
                  <a:pt x="5536844" y="1227424"/>
                  <a:pt x="5536844" y="1233397"/>
                </a:cubicBezTo>
                <a:cubicBezTo>
                  <a:pt x="5530871" y="1239370"/>
                  <a:pt x="5533858" y="1245342"/>
                  <a:pt x="5545804" y="1251316"/>
                </a:cubicBezTo>
                <a:cubicBezTo>
                  <a:pt x="5557749" y="1251316"/>
                  <a:pt x="5568202" y="1249822"/>
                  <a:pt x="5577162" y="1246836"/>
                </a:cubicBezTo>
                <a:cubicBezTo>
                  <a:pt x="5586120" y="1243850"/>
                  <a:pt x="5589106" y="1237877"/>
                  <a:pt x="5586120" y="1228917"/>
                </a:cubicBezTo>
                <a:cubicBezTo>
                  <a:pt x="5583134" y="1219959"/>
                  <a:pt x="5578654" y="1215478"/>
                  <a:pt x="5572682" y="1215478"/>
                </a:cubicBezTo>
                <a:cubicBezTo>
                  <a:pt x="5566709" y="1215478"/>
                  <a:pt x="5562229" y="1210998"/>
                  <a:pt x="5559243" y="1202040"/>
                </a:cubicBezTo>
                <a:cubicBezTo>
                  <a:pt x="5557004" y="1195320"/>
                  <a:pt x="5554763" y="1191960"/>
                  <a:pt x="5552524" y="1191960"/>
                </a:cubicBezTo>
                <a:close/>
                <a:moveTo>
                  <a:pt x="6181914" y="1188601"/>
                </a:moveTo>
                <a:cubicBezTo>
                  <a:pt x="6187888" y="1194574"/>
                  <a:pt x="6190873" y="1197560"/>
                  <a:pt x="6190873" y="1197560"/>
                </a:cubicBezTo>
                <a:cubicBezTo>
                  <a:pt x="6178928" y="1203534"/>
                  <a:pt x="6163996" y="1203534"/>
                  <a:pt x="6146076" y="1197560"/>
                </a:cubicBezTo>
                <a:close/>
                <a:moveTo>
                  <a:pt x="6122185" y="1174663"/>
                </a:moveTo>
                <a:lnTo>
                  <a:pt x="6121438" y="1175162"/>
                </a:lnTo>
                <a:cubicBezTo>
                  <a:pt x="6119946" y="1178148"/>
                  <a:pt x="6122185" y="1182628"/>
                  <a:pt x="6128158" y="1188601"/>
                </a:cubicBezTo>
                <a:lnTo>
                  <a:pt x="6110239" y="1188601"/>
                </a:lnTo>
                <a:cubicBezTo>
                  <a:pt x="6098294" y="1182628"/>
                  <a:pt x="6092322" y="1179641"/>
                  <a:pt x="6092322" y="1179641"/>
                </a:cubicBezTo>
                <a:close/>
                <a:moveTo>
                  <a:pt x="6137118" y="1170682"/>
                </a:moveTo>
                <a:lnTo>
                  <a:pt x="6146076" y="1170682"/>
                </a:lnTo>
                <a:lnTo>
                  <a:pt x="6122185" y="1174663"/>
                </a:lnTo>
                <a:lnTo>
                  <a:pt x="6126478" y="1171802"/>
                </a:lnTo>
                <a:cubicBezTo>
                  <a:pt x="6129091" y="1171056"/>
                  <a:pt x="6132638" y="1170682"/>
                  <a:pt x="6137118" y="1170682"/>
                </a:cubicBezTo>
                <a:close/>
                <a:moveTo>
                  <a:pt x="5465170" y="1170682"/>
                </a:moveTo>
                <a:lnTo>
                  <a:pt x="5447251" y="1179641"/>
                </a:lnTo>
                <a:cubicBezTo>
                  <a:pt x="5447251" y="1179641"/>
                  <a:pt x="5453226" y="1179641"/>
                  <a:pt x="5465170" y="1179641"/>
                </a:cubicBezTo>
                <a:cubicBezTo>
                  <a:pt x="5477116" y="1179641"/>
                  <a:pt x="5483089" y="1179641"/>
                  <a:pt x="5483089" y="1179641"/>
                </a:cubicBezTo>
                <a:close/>
                <a:moveTo>
                  <a:pt x="1442446" y="1170682"/>
                </a:moveTo>
                <a:cubicBezTo>
                  <a:pt x="1442446" y="1176655"/>
                  <a:pt x="1445434" y="1179641"/>
                  <a:pt x="1451406" y="1179641"/>
                </a:cubicBezTo>
                <a:cubicBezTo>
                  <a:pt x="1439461" y="1191587"/>
                  <a:pt x="1433488" y="1191587"/>
                  <a:pt x="1433488" y="1179641"/>
                </a:cubicBezTo>
                <a:close/>
                <a:moveTo>
                  <a:pt x="5931054" y="1161723"/>
                </a:moveTo>
                <a:cubicBezTo>
                  <a:pt x="5931054" y="1161723"/>
                  <a:pt x="5931054" y="1164709"/>
                  <a:pt x="5931054" y="1170682"/>
                </a:cubicBezTo>
                <a:cubicBezTo>
                  <a:pt x="5925080" y="1170682"/>
                  <a:pt x="5922094" y="1170682"/>
                  <a:pt x="5922094" y="1170682"/>
                </a:cubicBezTo>
                <a:close/>
                <a:moveTo>
                  <a:pt x="5850420" y="1152763"/>
                </a:moveTo>
                <a:lnTo>
                  <a:pt x="5859379" y="1152763"/>
                </a:lnTo>
                <a:cubicBezTo>
                  <a:pt x="5859379" y="1152763"/>
                  <a:pt x="5862365" y="1152763"/>
                  <a:pt x="5868338" y="1152763"/>
                </a:cubicBezTo>
                <a:cubicBezTo>
                  <a:pt x="5868338" y="1158737"/>
                  <a:pt x="5868338" y="1161723"/>
                  <a:pt x="5868338" y="1161723"/>
                </a:cubicBezTo>
                <a:cubicBezTo>
                  <a:pt x="5868338" y="1161723"/>
                  <a:pt x="5866845" y="1161723"/>
                  <a:pt x="5863859" y="1161723"/>
                </a:cubicBezTo>
                <a:cubicBezTo>
                  <a:pt x="5860874" y="1161723"/>
                  <a:pt x="5857885" y="1161723"/>
                  <a:pt x="5854899" y="1161723"/>
                </a:cubicBezTo>
                <a:cubicBezTo>
                  <a:pt x="5851914" y="1161723"/>
                  <a:pt x="5850420" y="1158737"/>
                  <a:pt x="5850420" y="1152763"/>
                </a:cubicBezTo>
                <a:close/>
                <a:moveTo>
                  <a:pt x="1572357" y="1134844"/>
                </a:moveTo>
                <a:cubicBezTo>
                  <a:pt x="1587289" y="1134844"/>
                  <a:pt x="1600728" y="1134844"/>
                  <a:pt x="1612673" y="1134844"/>
                </a:cubicBezTo>
                <a:cubicBezTo>
                  <a:pt x="1624619" y="1134844"/>
                  <a:pt x="1630592" y="1134844"/>
                  <a:pt x="1630592" y="1134844"/>
                </a:cubicBezTo>
                <a:lnTo>
                  <a:pt x="1621632" y="1143804"/>
                </a:lnTo>
                <a:cubicBezTo>
                  <a:pt x="1585796" y="1143804"/>
                  <a:pt x="1552945" y="1158737"/>
                  <a:pt x="1523081" y="1188601"/>
                </a:cubicBezTo>
                <a:cubicBezTo>
                  <a:pt x="1517108" y="1194574"/>
                  <a:pt x="1512628" y="1199054"/>
                  <a:pt x="1509642" y="1202040"/>
                </a:cubicBezTo>
                <a:cubicBezTo>
                  <a:pt x="1506655" y="1205026"/>
                  <a:pt x="1502176" y="1206520"/>
                  <a:pt x="1496203" y="1206520"/>
                </a:cubicBezTo>
                <a:cubicBezTo>
                  <a:pt x="1490230" y="1206520"/>
                  <a:pt x="1487243" y="1209505"/>
                  <a:pt x="1487243" y="1215478"/>
                </a:cubicBezTo>
                <a:cubicBezTo>
                  <a:pt x="1487243" y="1215478"/>
                  <a:pt x="1490230" y="1215478"/>
                  <a:pt x="1496203" y="1215478"/>
                </a:cubicBezTo>
                <a:cubicBezTo>
                  <a:pt x="1502176" y="1209505"/>
                  <a:pt x="1505162" y="1209505"/>
                  <a:pt x="1505162" y="1215478"/>
                </a:cubicBezTo>
                <a:cubicBezTo>
                  <a:pt x="1505162" y="1215478"/>
                  <a:pt x="1502176" y="1218464"/>
                  <a:pt x="1496203" y="1224438"/>
                </a:cubicBezTo>
                <a:cubicBezTo>
                  <a:pt x="1490230" y="1230411"/>
                  <a:pt x="1482763" y="1236383"/>
                  <a:pt x="1473804" y="1242356"/>
                </a:cubicBezTo>
                <a:cubicBezTo>
                  <a:pt x="1464845" y="1248330"/>
                  <a:pt x="1457379" y="1254302"/>
                  <a:pt x="1451406" y="1260275"/>
                </a:cubicBezTo>
                <a:cubicBezTo>
                  <a:pt x="1445434" y="1266248"/>
                  <a:pt x="1442446" y="1269235"/>
                  <a:pt x="1442446" y="1269235"/>
                </a:cubicBezTo>
                <a:lnTo>
                  <a:pt x="1424528" y="1269235"/>
                </a:lnTo>
                <a:cubicBezTo>
                  <a:pt x="1424528" y="1263261"/>
                  <a:pt x="1424528" y="1260275"/>
                  <a:pt x="1424528" y="1260275"/>
                </a:cubicBezTo>
                <a:cubicBezTo>
                  <a:pt x="1424528" y="1260275"/>
                  <a:pt x="1427515" y="1257289"/>
                  <a:pt x="1433488" y="1251316"/>
                </a:cubicBezTo>
                <a:cubicBezTo>
                  <a:pt x="1439461" y="1251316"/>
                  <a:pt x="1442446" y="1248330"/>
                  <a:pt x="1442446" y="1242356"/>
                </a:cubicBezTo>
                <a:cubicBezTo>
                  <a:pt x="1442446" y="1236383"/>
                  <a:pt x="1445434" y="1230411"/>
                  <a:pt x="1451406" y="1224438"/>
                </a:cubicBezTo>
                <a:cubicBezTo>
                  <a:pt x="1457379" y="1218464"/>
                  <a:pt x="1463351" y="1215478"/>
                  <a:pt x="1469324" y="1215478"/>
                </a:cubicBezTo>
                <a:cubicBezTo>
                  <a:pt x="1475297" y="1215478"/>
                  <a:pt x="1478284" y="1208013"/>
                  <a:pt x="1478284" y="1193081"/>
                </a:cubicBezTo>
                <a:cubicBezTo>
                  <a:pt x="1478284" y="1178148"/>
                  <a:pt x="1484257" y="1166202"/>
                  <a:pt x="1496203" y="1157243"/>
                </a:cubicBezTo>
                <a:cubicBezTo>
                  <a:pt x="1508148" y="1148284"/>
                  <a:pt x="1518601" y="1143804"/>
                  <a:pt x="1527561" y="1143804"/>
                </a:cubicBezTo>
                <a:cubicBezTo>
                  <a:pt x="1536519" y="1143804"/>
                  <a:pt x="1543985" y="1143804"/>
                  <a:pt x="1549958" y="1143804"/>
                </a:cubicBezTo>
                <a:cubicBezTo>
                  <a:pt x="1549958" y="1137831"/>
                  <a:pt x="1557424" y="1134844"/>
                  <a:pt x="1572357" y="1134844"/>
                </a:cubicBezTo>
                <a:close/>
                <a:moveTo>
                  <a:pt x="1352854" y="1134844"/>
                </a:moveTo>
                <a:lnTo>
                  <a:pt x="1352854" y="1152763"/>
                </a:lnTo>
                <a:lnTo>
                  <a:pt x="1343895" y="1143804"/>
                </a:lnTo>
                <a:cubicBezTo>
                  <a:pt x="1331949" y="1149777"/>
                  <a:pt x="1330456" y="1149777"/>
                  <a:pt x="1339415" y="1143804"/>
                </a:cubicBezTo>
                <a:cubicBezTo>
                  <a:pt x="1348374" y="1137831"/>
                  <a:pt x="1352854" y="1134844"/>
                  <a:pt x="1352854" y="1134844"/>
                </a:cubicBezTo>
                <a:close/>
                <a:moveTo>
                  <a:pt x="6163996" y="1116927"/>
                </a:moveTo>
                <a:cubicBezTo>
                  <a:pt x="6163996" y="1116927"/>
                  <a:pt x="6166982" y="1116927"/>
                  <a:pt x="6172954" y="1116927"/>
                </a:cubicBezTo>
                <a:cubicBezTo>
                  <a:pt x="6178928" y="1116927"/>
                  <a:pt x="6181914" y="1116927"/>
                  <a:pt x="6181914" y="1116927"/>
                </a:cubicBezTo>
                <a:lnTo>
                  <a:pt x="6181914" y="1125886"/>
                </a:lnTo>
                <a:cubicBezTo>
                  <a:pt x="6175940" y="1125886"/>
                  <a:pt x="6171462" y="1124391"/>
                  <a:pt x="6168476" y="1121405"/>
                </a:cubicBezTo>
                <a:cubicBezTo>
                  <a:pt x="6165488" y="1118420"/>
                  <a:pt x="6163996" y="1116927"/>
                  <a:pt x="6163996" y="1116927"/>
                </a:cubicBezTo>
                <a:close/>
                <a:moveTo>
                  <a:pt x="6056484" y="1116927"/>
                </a:moveTo>
                <a:lnTo>
                  <a:pt x="6065442" y="1116927"/>
                </a:lnTo>
                <a:lnTo>
                  <a:pt x="6065442" y="1121405"/>
                </a:lnTo>
                <a:cubicBezTo>
                  <a:pt x="6065442" y="1118420"/>
                  <a:pt x="6062456" y="1116927"/>
                  <a:pt x="6056484" y="1116927"/>
                </a:cubicBezTo>
                <a:close/>
                <a:moveTo>
                  <a:pt x="1370772" y="1116927"/>
                </a:moveTo>
                <a:lnTo>
                  <a:pt x="1379731" y="1116927"/>
                </a:lnTo>
                <a:lnTo>
                  <a:pt x="1370772" y="1125886"/>
                </a:lnTo>
                <a:close/>
                <a:moveTo>
                  <a:pt x="6271507" y="1107967"/>
                </a:moveTo>
                <a:cubicBezTo>
                  <a:pt x="6277480" y="1107967"/>
                  <a:pt x="6280466" y="1113941"/>
                  <a:pt x="6280466" y="1125886"/>
                </a:cubicBezTo>
                <a:lnTo>
                  <a:pt x="6280466" y="1134844"/>
                </a:lnTo>
                <a:cubicBezTo>
                  <a:pt x="6280466" y="1134844"/>
                  <a:pt x="6277480" y="1133351"/>
                  <a:pt x="6271507" y="1130365"/>
                </a:cubicBezTo>
                <a:cubicBezTo>
                  <a:pt x="6265533" y="1127380"/>
                  <a:pt x="6262547" y="1122900"/>
                  <a:pt x="6262547" y="1116927"/>
                </a:cubicBezTo>
                <a:cubicBezTo>
                  <a:pt x="6262547" y="1110953"/>
                  <a:pt x="6265533" y="1107967"/>
                  <a:pt x="6271507" y="1107967"/>
                </a:cubicBezTo>
                <a:close/>
                <a:moveTo>
                  <a:pt x="2033760" y="1099008"/>
                </a:moveTo>
                <a:cubicBezTo>
                  <a:pt x="2027787" y="1099008"/>
                  <a:pt x="2027787" y="1104981"/>
                  <a:pt x="2033760" y="1116927"/>
                </a:cubicBezTo>
                <a:cubicBezTo>
                  <a:pt x="2039733" y="1116927"/>
                  <a:pt x="2048692" y="1113941"/>
                  <a:pt x="2060638" y="1107967"/>
                </a:cubicBezTo>
                <a:cubicBezTo>
                  <a:pt x="2048692" y="1101994"/>
                  <a:pt x="2039733" y="1099008"/>
                  <a:pt x="2033760" y="1099008"/>
                </a:cubicBezTo>
                <a:close/>
                <a:moveTo>
                  <a:pt x="1818737" y="1090048"/>
                </a:moveTo>
                <a:lnTo>
                  <a:pt x="1818737" y="1099008"/>
                </a:lnTo>
                <a:cubicBezTo>
                  <a:pt x="1812764" y="1099008"/>
                  <a:pt x="1809778" y="1099008"/>
                  <a:pt x="1809778" y="1099008"/>
                </a:cubicBezTo>
                <a:close/>
                <a:moveTo>
                  <a:pt x="1182627" y="1090048"/>
                </a:moveTo>
                <a:cubicBezTo>
                  <a:pt x="1182627" y="1090048"/>
                  <a:pt x="1179641" y="1093034"/>
                  <a:pt x="1173668" y="1099008"/>
                </a:cubicBezTo>
                <a:lnTo>
                  <a:pt x="1164709" y="1107967"/>
                </a:lnTo>
                <a:close/>
                <a:moveTo>
                  <a:pt x="573395" y="1090048"/>
                </a:moveTo>
                <a:lnTo>
                  <a:pt x="555476" y="1107967"/>
                </a:lnTo>
                <a:lnTo>
                  <a:pt x="564435" y="1099008"/>
                </a:lnTo>
                <a:cubicBezTo>
                  <a:pt x="570408" y="1093034"/>
                  <a:pt x="573395" y="1090048"/>
                  <a:pt x="573395" y="1090048"/>
                </a:cubicBezTo>
                <a:close/>
                <a:moveTo>
                  <a:pt x="6076642" y="1083328"/>
                </a:moveTo>
                <a:cubicBezTo>
                  <a:pt x="6084109" y="1084823"/>
                  <a:pt x="6095308" y="1090048"/>
                  <a:pt x="6110239" y="1099008"/>
                </a:cubicBezTo>
                <a:lnTo>
                  <a:pt x="6101280" y="1116927"/>
                </a:lnTo>
                <a:cubicBezTo>
                  <a:pt x="6089336" y="1110953"/>
                  <a:pt x="6080376" y="1104981"/>
                  <a:pt x="6074402" y="1099008"/>
                </a:cubicBezTo>
                <a:cubicBezTo>
                  <a:pt x="6068428" y="1093034"/>
                  <a:pt x="6065442" y="1090048"/>
                  <a:pt x="6065442" y="1090048"/>
                </a:cubicBezTo>
                <a:cubicBezTo>
                  <a:pt x="6065442" y="1084076"/>
                  <a:pt x="6069176" y="1081836"/>
                  <a:pt x="6076642" y="1083328"/>
                </a:cubicBezTo>
                <a:close/>
                <a:moveTo>
                  <a:pt x="6128158" y="1081089"/>
                </a:moveTo>
                <a:lnTo>
                  <a:pt x="6137118" y="1090048"/>
                </a:lnTo>
                <a:lnTo>
                  <a:pt x="6146076" y="1099008"/>
                </a:lnTo>
                <a:close/>
                <a:moveTo>
                  <a:pt x="5662274" y="1081089"/>
                </a:moveTo>
                <a:cubicBezTo>
                  <a:pt x="5668248" y="1081089"/>
                  <a:pt x="5674220" y="1087062"/>
                  <a:pt x="5680194" y="1099008"/>
                </a:cubicBezTo>
                <a:cubicBezTo>
                  <a:pt x="5686166" y="1110953"/>
                  <a:pt x="5686166" y="1116927"/>
                  <a:pt x="5680194" y="1116927"/>
                </a:cubicBezTo>
                <a:cubicBezTo>
                  <a:pt x="5674220" y="1134844"/>
                  <a:pt x="5668248" y="1134844"/>
                  <a:pt x="5662274" y="1116927"/>
                </a:cubicBezTo>
                <a:close/>
                <a:moveTo>
                  <a:pt x="1397650" y="1081089"/>
                </a:moveTo>
                <a:lnTo>
                  <a:pt x="1397650" y="1090048"/>
                </a:lnTo>
                <a:lnTo>
                  <a:pt x="1388691" y="1099008"/>
                </a:lnTo>
                <a:cubicBezTo>
                  <a:pt x="1388691" y="1093034"/>
                  <a:pt x="1391677" y="1087062"/>
                  <a:pt x="1397650" y="1081089"/>
                </a:cubicBezTo>
                <a:close/>
                <a:moveTo>
                  <a:pt x="5406934" y="1072130"/>
                </a:moveTo>
                <a:cubicBezTo>
                  <a:pt x="5397976" y="1072130"/>
                  <a:pt x="5393496" y="1073623"/>
                  <a:pt x="5393496" y="1076609"/>
                </a:cubicBezTo>
                <a:cubicBezTo>
                  <a:pt x="5393496" y="1079595"/>
                  <a:pt x="5397976" y="1081089"/>
                  <a:pt x="5406934" y="1081089"/>
                </a:cubicBezTo>
                <a:cubicBezTo>
                  <a:pt x="5415894" y="1081089"/>
                  <a:pt x="5420374" y="1079595"/>
                  <a:pt x="5420374" y="1076609"/>
                </a:cubicBezTo>
                <a:cubicBezTo>
                  <a:pt x="5420374" y="1073623"/>
                  <a:pt x="5415894" y="1072130"/>
                  <a:pt x="5406934" y="1072130"/>
                </a:cubicBezTo>
                <a:close/>
                <a:moveTo>
                  <a:pt x="1603713" y="1072130"/>
                </a:moveTo>
                <a:lnTo>
                  <a:pt x="1612673" y="1072130"/>
                </a:lnTo>
                <a:cubicBezTo>
                  <a:pt x="1600728" y="1084075"/>
                  <a:pt x="1591769" y="1087062"/>
                  <a:pt x="1585796" y="1081089"/>
                </a:cubicBezTo>
                <a:close/>
                <a:moveTo>
                  <a:pt x="1208385" y="1066531"/>
                </a:moveTo>
                <a:cubicBezTo>
                  <a:pt x="1209132" y="1067277"/>
                  <a:pt x="1209504" y="1069143"/>
                  <a:pt x="1209504" y="1072130"/>
                </a:cubicBezTo>
                <a:cubicBezTo>
                  <a:pt x="1209504" y="1078103"/>
                  <a:pt x="1208011" y="1081089"/>
                  <a:pt x="1205025" y="1081089"/>
                </a:cubicBezTo>
                <a:cubicBezTo>
                  <a:pt x="1202040" y="1081089"/>
                  <a:pt x="1200545" y="1079595"/>
                  <a:pt x="1200545" y="1076609"/>
                </a:cubicBezTo>
                <a:cubicBezTo>
                  <a:pt x="1200545" y="1073623"/>
                  <a:pt x="1202040" y="1070636"/>
                  <a:pt x="1205025" y="1067650"/>
                </a:cubicBezTo>
                <a:cubicBezTo>
                  <a:pt x="1206518" y="1066157"/>
                  <a:pt x="1207638" y="1065784"/>
                  <a:pt x="1208385" y="1066531"/>
                </a:cubicBezTo>
                <a:close/>
                <a:moveTo>
                  <a:pt x="600273" y="1063170"/>
                </a:moveTo>
                <a:lnTo>
                  <a:pt x="600273" y="1072130"/>
                </a:lnTo>
                <a:cubicBezTo>
                  <a:pt x="600273" y="1078103"/>
                  <a:pt x="598780" y="1081089"/>
                  <a:pt x="595793" y="1081089"/>
                </a:cubicBezTo>
                <a:cubicBezTo>
                  <a:pt x="592807" y="1081089"/>
                  <a:pt x="591313" y="1079595"/>
                  <a:pt x="591313" y="1076609"/>
                </a:cubicBezTo>
                <a:cubicBezTo>
                  <a:pt x="591313" y="1073623"/>
                  <a:pt x="594300" y="1069144"/>
                  <a:pt x="600273" y="1063170"/>
                </a:cubicBezTo>
                <a:close/>
                <a:moveTo>
                  <a:pt x="1859053" y="1054212"/>
                </a:moveTo>
                <a:cubicBezTo>
                  <a:pt x="1862040" y="1054212"/>
                  <a:pt x="1863533" y="1057197"/>
                  <a:pt x="1863533" y="1063170"/>
                </a:cubicBezTo>
                <a:cubicBezTo>
                  <a:pt x="1863533" y="1075116"/>
                  <a:pt x="1854574" y="1081089"/>
                  <a:pt x="1836656" y="1081089"/>
                </a:cubicBezTo>
                <a:lnTo>
                  <a:pt x="1845614" y="1063170"/>
                </a:lnTo>
                <a:cubicBezTo>
                  <a:pt x="1851587" y="1057197"/>
                  <a:pt x="1856067" y="1054212"/>
                  <a:pt x="1859053" y="1054212"/>
                </a:cubicBezTo>
                <a:close/>
                <a:moveTo>
                  <a:pt x="1693306" y="1054212"/>
                </a:moveTo>
                <a:lnTo>
                  <a:pt x="1684348" y="1090048"/>
                </a:lnTo>
                <a:lnTo>
                  <a:pt x="1675389" y="1081089"/>
                </a:lnTo>
                <a:cubicBezTo>
                  <a:pt x="1669416" y="1081089"/>
                  <a:pt x="1661950" y="1081089"/>
                  <a:pt x="1652990" y="1081089"/>
                </a:cubicBezTo>
                <a:cubicBezTo>
                  <a:pt x="1644031" y="1081089"/>
                  <a:pt x="1642538" y="1084075"/>
                  <a:pt x="1648511" y="1090048"/>
                </a:cubicBezTo>
                <a:cubicBezTo>
                  <a:pt x="1654483" y="1096022"/>
                  <a:pt x="1654483" y="1099008"/>
                  <a:pt x="1648511" y="1099008"/>
                </a:cubicBezTo>
                <a:lnTo>
                  <a:pt x="1630592" y="1107967"/>
                </a:lnTo>
                <a:lnTo>
                  <a:pt x="1612673" y="1116927"/>
                </a:lnTo>
                <a:lnTo>
                  <a:pt x="1621632" y="1099008"/>
                </a:lnTo>
                <a:cubicBezTo>
                  <a:pt x="1627605" y="1099008"/>
                  <a:pt x="1632085" y="1097514"/>
                  <a:pt x="1635071" y="1094528"/>
                </a:cubicBezTo>
                <a:cubicBezTo>
                  <a:pt x="1638058" y="1091542"/>
                  <a:pt x="1639551" y="1088555"/>
                  <a:pt x="1639551" y="1085569"/>
                </a:cubicBezTo>
                <a:cubicBezTo>
                  <a:pt x="1639551" y="1082583"/>
                  <a:pt x="1642538" y="1079595"/>
                  <a:pt x="1648511" y="1076609"/>
                </a:cubicBezTo>
                <a:cubicBezTo>
                  <a:pt x="1654483" y="1073623"/>
                  <a:pt x="1660456" y="1072130"/>
                  <a:pt x="1666429" y="1072130"/>
                </a:cubicBezTo>
                <a:cubicBezTo>
                  <a:pt x="1678375" y="1066156"/>
                  <a:pt x="1687335" y="1060184"/>
                  <a:pt x="1693306" y="1054212"/>
                </a:cubicBezTo>
                <a:close/>
                <a:moveTo>
                  <a:pt x="5485328" y="1049731"/>
                </a:moveTo>
                <a:cubicBezTo>
                  <a:pt x="5483836" y="1049731"/>
                  <a:pt x="5483089" y="1051224"/>
                  <a:pt x="5483089" y="1054212"/>
                </a:cubicBezTo>
                <a:lnTo>
                  <a:pt x="5492048" y="1054212"/>
                </a:lnTo>
                <a:cubicBezTo>
                  <a:pt x="5489062" y="1051224"/>
                  <a:pt x="5486821" y="1049731"/>
                  <a:pt x="5485328" y="1049731"/>
                </a:cubicBezTo>
                <a:close/>
                <a:moveTo>
                  <a:pt x="6119199" y="1045251"/>
                </a:moveTo>
                <a:lnTo>
                  <a:pt x="6137118" y="1054212"/>
                </a:lnTo>
                <a:cubicBezTo>
                  <a:pt x="6149062" y="1054212"/>
                  <a:pt x="6158022" y="1055704"/>
                  <a:pt x="6163996" y="1058690"/>
                </a:cubicBezTo>
                <a:cubicBezTo>
                  <a:pt x="6169968" y="1061677"/>
                  <a:pt x="6175940" y="1066156"/>
                  <a:pt x="6181914" y="1072130"/>
                </a:cubicBezTo>
                <a:cubicBezTo>
                  <a:pt x="6187888" y="1072130"/>
                  <a:pt x="6193859" y="1069144"/>
                  <a:pt x="6199832" y="1063170"/>
                </a:cubicBezTo>
                <a:cubicBezTo>
                  <a:pt x="6193859" y="1057197"/>
                  <a:pt x="6193859" y="1054212"/>
                  <a:pt x="6199832" y="1054212"/>
                </a:cubicBezTo>
                <a:lnTo>
                  <a:pt x="6235670" y="1072130"/>
                </a:lnTo>
                <a:cubicBezTo>
                  <a:pt x="6229696" y="1072130"/>
                  <a:pt x="6229696" y="1075116"/>
                  <a:pt x="6235670" y="1081089"/>
                </a:cubicBezTo>
                <a:cubicBezTo>
                  <a:pt x="6247616" y="1081089"/>
                  <a:pt x="6252094" y="1085569"/>
                  <a:pt x="6249108" y="1094528"/>
                </a:cubicBezTo>
                <a:cubicBezTo>
                  <a:pt x="6246122" y="1103488"/>
                  <a:pt x="6238656" y="1104981"/>
                  <a:pt x="6226711" y="1099008"/>
                </a:cubicBezTo>
                <a:cubicBezTo>
                  <a:pt x="6220736" y="1099008"/>
                  <a:pt x="6214765" y="1099008"/>
                  <a:pt x="6208792" y="1099008"/>
                </a:cubicBezTo>
                <a:cubicBezTo>
                  <a:pt x="6190873" y="1093034"/>
                  <a:pt x="6178928" y="1087062"/>
                  <a:pt x="6172954" y="1081089"/>
                </a:cubicBezTo>
                <a:lnTo>
                  <a:pt x="6155036" y="1081089"/>
                </a:lnTo>
                <a:cubicBezTo>
                  <a:pt x="6149062" y="1081089"/>
                  <a:pt x="6140104" y="1075116"/>
                  <a:pt x="6128158" y="1063170"/>
                </a:cubicBezTo>
                <a:close/>
                <a:moveTo>
                  <a:pt x="626031" y="1039653"/>
                </a:moveTo>
                <a:cubicBezTo>
                  <a:pt x="626777" y="1040400"/>
                  <a:pt x="627150" y="1042266"/>
                  <a:pt x="627150" y="1045251"/>
                </a:cubicBezTo>
                <a:lnTo>
                  <a:pt x="618192" y="1045251"/>
                </a:lnTo>
                <a:cubicBezTo>
                  <a:pt x="618192" y="1045251"/>
                  <a:pt x="619685" y="1043759"/>
                  <a:pt x="622670" y="1040773"/>
                </a:cubicBezTo>
                <a:cubicBezTo>
                  <a:pt x="624165" y="1039280"/>
                  <a:pt x="625284" y="1038907"/>
                  <a:pt x="626031" y="1039653"/>
                </a:cubicBezTo>
                <a:close/>
                <a:moveTo>
                  <a:pt x="1239742" y="1039373"/>
                </a:moveTo>
                <a:cubicBezTo>
                  <a:pt x="1241983" y="1038812"/>
                  <a:pt x="1240863" y="1040773"/>
                  <a:pt x="1236383" y="1045251"/>
                </a:cubicBezTo>
                <a:lnTo>
                  <a:pt x="1227424" y="1045251"/>
                </a:lnTo>
                <a:cubicBezTo>
                  <a:pt x="1227424" y="1045251"/>
                  <a:pt x="1230410" y="1043759"/>
                  <a:pt x="1236383" y="1040773"/>
                </a:cubicBezTo>
                <a:cubicBezTo>
                  <a:pt x="1237876" y="1040026"/>
                  <a:pt x="1238996" y="1039559"/>
                  <a:pt x="1239742" y="1039373"/>
                </a:cubicBezTo>
                <a:close/>
                <a:moveTo>
                  <a:pt x="6199832" y="1036293"/>
                </a:moveTo>
                <a:cubicBezTo>
                  <a:pt x="6199832" y="1036293"/>
                  <a:pt x="6199832" y="1037787"/>
                  <a:pt x="6199832" y="1040773"/>
                </a:cubicBezTo>
                <a:cubicBezTo>
                  <a:pt x="6199832" y="1043759"/>
                  <a:pt x="6198339" y="1045251"/>
                  <a:pt x="6195353" y="1045251"/>
                </a:cubicBezTo>
                <a:cubicBezTo>
                  <a:pt x="6192368" y="1045251"/>
                  <a:pt x="6190873" y="1045251"/>
                  <a:pt x="6190873" y="1045251"/>
                </a:cubicBezTo>
                <a:cubicBezTo>
                  <a:pt x="6190873" y="1045251"/>
                  <a:pt x="6190873" y="1043759"/>
                  <a:pt x="6190873" y="1040773"/>
                </a:cubicBezTo>
                <a:cubicBezTo>
                  <a:pt x="6190873" y="1037787"/>
                  <a:pt x="6193859" y="1036293"/>
                  <a:pt x="6199832" y="1036293"/>
                </a:cubicBezTo>
                <a:close/>
                <a:moveTo>
                  <a:pt x="1791859" y="1036293"/>
                </a:moveTo>
                <a:cubicBezTo>
                  <a:pt x="1797832" y="1036293"/>
                  <a:pt x="1800818" y="1037787"/>
                  <a:pt x="1800818" y="1040773"/>
                </a:cubicBezTo>
                <a:cubicBezTo>
                  <a:pt x="1800818" y="1043759"/>
                  <a:pt x="1797832" y="1045251"/>
                  <a:pt x="1791859" y="1045251"/>
                </a:cubicBezTo>
                <a:lnTo>
                  <a:pt x="1782900" y="1045251"/>
                </a:lnTo>
                <a:cubicBezTo>
                  <a:pt x="1782900" y="1039278"/>
                  <a:pt x="1785886" y="1036293"/>
                  <a:pt x="1791859" y="1036293"/>
                </a:cubicBezTo>
                <a:close/>
                <a:moveTo>
                  <a:pt x="5975850" y="1027334"/>
                </a:moveTo>
                <a:lnTo>
                  <a:pt x="6038565" y="1027334"/>
                </a:lnTo>
                <a:cubicBezTo>
                  <a:pt x="6050511" y="1033307"/>
                  <a:pt x="6056484" y="1039278"/>
                  <a:pt x="6056484" y="1045251"/>
                </a:cubicBezTo>
                <a:cubicBezTo>
                  <a:pt x="6050511" y="1045251"/>
                  <a:pt x="6047525" y="1048237"/>
                  <a:pt x="6047525" y="1054212"/>
                </a:cubicBezTo>
                <a:lnTo>
                  <a:pt x="6020646" y="1063170"/>
                </a:lnTo>
                <a:cubicBezTo>
                  <a:pt x="6020646" y="1057197"/>
                  <a:pt x="6023632" y="1054212"/>
                  <a:pt x="6029606" y="1054212"/>
                </a:cubicBezTo>
                <a:lnTo>
                  <a:pt x="5975850" y="1045251"/>
                </a:lnTo>
                <a:close/>
                <a:moveTo>
                  <a:pt x="5536844" y="1027334"/>
                </a:moveTo>
                <a:cubicBezTo>
                  <a:pt x="5542818" y="1033307"/>
                  <a:pt x="5551777" y="1036293"/>
                  <a:pt x="5563723" y="1036293"/>
                </a:cubicBezTo>
                <a:lnTo>
                  <a:pt x="5572682" y="1036293"/>
                </a:lnTo>
                <a:lnTo>
                  <a:pt x="5545804" y="1027334"/>
                </a:lnTo>
                <a:close/>
                <a:moveTo>
                  <a:pt x="5259106" y="1027334"/>
                </a:moveTo>
                <a:lnTo>
                  <a:pt x="5268066" y="1036293"/>
                </a:lnTo>
                <a:cubicBezTo>
                  <a:pt x="5274040" y="1036293"/>
                  <a:pt x="5277026" y="1033307"/>
                  <a:pt x="5277026" y="1027334"/>
                </a:cubicBezTo>
                <a:cubicBezTo>
                  <a:pt x="5271052" y="1027334"/>
                  <a:pt x="5268066" y="1027334"/>
                  <a:pt x="5268066" y="1027334"/>
                </a:cubicBezTo>
                <a:close/>
                <a:moveTo>
                  <a:pt x="1478284" y="1027334"/>
                </a:moveTo>
                <a:cubicBezTo>
                  <a:pt x="1478284" y="1039278"/>
                  <a:pt x="1466338" y="1045251"/>
                  <a:pt x="1442446" y="1045251"/>
                </a:cubicBezTo>
                <a:lnTo>
                  <a:pt x="1460365" y="1036293"/>
                </a:lnTo>
                <a:close/>
                <a:moveTo>
                  <a:pt x="5504926" y="1024533"/>
                </a:moveTo>
                <a:cubicBezTo>
                  <a:pt x="5503807" y="1024907"/>
                  <a:pt x="5502500" y="1025841"/>
                  <a:pt x="5501008" y="1027334"/>
                </a:cubicBezTo>
                <a:cubicBezTo>
                  <a:pt x="5501008" y="1033307"/>
                  <a:pt x="5501008" y="1039278"/>
                  <a:pt x="5501008" y="1045251"/>
                </a:cubicBezTo>
                <a:lnTo>
                  <a:pt x="5509966" y="1036293"/>
                </a:lnTo>
                <a:cubicBezTo>
                  <a:pt x="5509966" y="1027334"/>
                  <a:pt x="5508287" y="1023414"/>
                  <a:pt x="5504926" y="1024533"/>
                </a:cubicBezTo>
                <a:close/>
                <a:moveTo>
                  <a:pt x="2150231" y="1018374"/>
                </a:moveTo>
                <a:cubicBezTo>
                  <a:pt x="2150231" y="1018374"/>
                  <a:pt x="2150231" y="1021360"/>
                  <a:pt x="2150231" y="1027334"/>
                </a:cubicBezTo>
                <a:cubicBezTo>
                  <a:pt x="2150231" y="1027334"/>
                  <a:pt x="2151724" y="1025840"/>
                  <a:pt x="2154711" y="1022854"/>
                </a:cubicBezTo>
                <a:cubicBezTo>
                  <a:pt x="2157697" y="1019868"/>
                  <a:pt x="2159190" y="1018374"/>
                  <a:pt x="2159190" y="1018374"/>
                </a:cubicBezTo>
                <a:cubicBezTo>
                  <a:pt x="2153218" y="1018374"/>
                  <a:pt x="2150231" y="1018374"/>
                  <a:pt x="2150231" y="1018374"/>
                </a:cubicBezTo>
                <a:close/>
                <a:moveTo>
                  <a:pt x="1684348" y="1018374"/>
                </a:moveTo>
                <a:lnTo>
                  <a:pt x="1693306" y="1027334"/>
                </a:lnTo>
                <a:lnTo>
                  <a:pt x="1675389" y="1027334"/>
                </a:lnTo>
                <a:cubicBezTo>
                  <a:pt x="1681360" y="1027334"/>
                  <a:pt x="1684348" y="1024347"/>
                  <a:pt x="1684348" y="1018374"/>
                </a:cubicBezTo>
                <a:close/>
                <a:moveTo>
                  <a:pt x="1646270" y="1011654"/>
                </a:moveTo>
                <a:cubicBezTo>
                  <a:pt x="1647765" y="1010161"/>
                  <a:pt x="1651497" y="1012401"/>
                  <a:pt x="1657470" y="1018374"/>
                </a:cubicBezTo>
                <a:cubicBezTo>
                  <a:pt x="1663443" y="1030320"/>
                  <a:pt x="1663443" y="1036293"/>
                  <a:pt x="1657470" y="1036293"/>
                </a:cubicBezTo>
                <a:lnTo>
                  <a:pt x="1648511" y="1027334"/>
                </a:lnTo>
                <a:cubicBezTo>
                  <a:pt x="1645524" y="1018374"/>
                  <a:pt x="1644778" y="1013148"/>
                  <a:pt x="1646270" y="1011654"/>
                </a:cubicBezTo>
                <a:close/>
                <a:moveTo>
                  <a:pt x="5742908" y="1009415"/>
                </a:moveTo>
                <a:cubicBezTo>
                  <a:pt x="5748882" y="1009415"/>
                  <a:pt x="5753362" y="1010908"/>
                  <a:pt x="5756348" y="1013894"/>
                </a:cubicBezTo>
                <a:cubicBezTo>
                  <a:pt x="5759334" y="1016881"/>
                  <a:pt x="5760828" y="1021360"/>
                  <a:pt x="5760828" y="1027334"/>
                </a:cubicBezTo>
                <a:cubicBezTo>
                  <a:pt x="5760828" y="1033307"/>
                  <a:pt x="5760828" y="1039278"/>
                  <a:pt x="5760828" y="1045251"/>
                </a:cubicBezTo>
                <a:cubicBezTo>
                  <a:pt x="5772772" y="1057197"/>
                  <a:pt x="5775759" y="1066156"/>
                  <a:pt x="5769786" y="1072130"/>
                </a:cubicBezTo>
                <a:lnTo>
                  <a:pt x="5751868" y="1063170"/>
                </a:lnTo>
                <a:cubicBezTo>
                  <a:pt x="5733948" y="1051226"/>
                  <a:pt x="5730963" y="1039278"/>
                  <a:pt x="5742908" y="1027334"/>
                </a:cubicBezTo>
                <a:close/>
                <a:moveTo>
                  <a:pt x="1881452" y="1009415"/>
                </a:moveTo>
                <a:cubicBezTo>
                  <a:pt x="1881452" y="1015388"/>
                  <a:pt x="1881452" y="1018374"/>
                  <a:pt x="1881452" y="1018374"/>
                </a:cubicBezTo>
                <a:lnTo>
                  <a:pt x="1881452" y="1027334"/>
                </a:lnTo>
                <a:cubicBezTo>
                  <a:pt x="1881452" y="1027334"/>
                  <a:pt x="1879959" y="1024347"/>
                  <a:pt x="1876972" y="1018374"/>
                </a:cubicBezTo>
                <a:cubicBezTo>
                  <a:pt x="1873986" y="1012401"/>
                  <a:pt x="1875479" y="1009415"/>
                  <a:pt x="1881452" y="1009415"/>
                </a:cubicBezTo>
                <a:close/>
                <a:moveTo>
                  <a:pt x="1540998" y="1009415"/>
                </a:moveTo>
                <a:cubicBezTo>
                  <a:pt x="1540998" y="1015388"/>
                  <a:pt x="1540998" y="1018374"/>
                  <a:pt x="1540998" y="1018374"/>
                </a:cubicBezTo>
                <a:cubicBezTo>
                  <a:pt x="1535026" y="1024347"/>
                  <a:pt x="1532039" y="1027334"/>
                  <a:pt x="1532039" y="1027334"/>
                </a:cubicBezTo>
                <a:cubicBezTo>
                  <a:pt x="1532039" y="1027334"/>
                  <a:pt x="1532039" y="1024347"/>
                  <a:pt x="1532039" y="1018374"/>
                </a:cubicBezTo>
                <a:cubicBezTo>
                  <a:pt x="1532039" y="1018374"/>
                  <a:pt x="1532039" y="1016881"/>
                  <a:pt x="1532039" y="1013894"/>
                </a:cubicBezTo>
                <a:cubicBezTo>
                  <a:pt x="1532039" y="1010908"/>
                  <a:pt x="1535026" y="1009415"/>
                  <a:pt x="1540998" y="1009415"/>
                </a:cubicBezTo>
                <a:close/>
                <a:moveTo>
                  <a:pt x="1263261" y="1009415"/>
                </a:moveTo>
                <a:lnTo>
                  <a:pt x="1263261" y="1018374"/>
                </a:lnTo>
                <a:lnTo>
                  <a:pt x="1254302" y="1018374"/>
                </a:lnTo>
                <a:cubicBezTo>
                  <a:pt x="1260275" y="1012401"/>
                  <a:pt x="1263261" y="1009415"/>
                  <a:pt x="1263261" y="1009415"/>
                </a:cubicBezTo>
                <a:close/>
                <a:moveTo>
                  <a:pt x="654028" y="1009415"/>
                </a:moveTo>
                <a:lnTo>
                  <a:pt x="654028" y="1018374"/>
                </a:lnTo>
                <a:lnTo>
                  <a:pt x="645069" y="1018374"/>
                </a:lnTo>
                <a:cubicBezTo>
                  <a:pt x="651042" y="1012401"/>
                  <a:pt x="654028" y="1009415"/>
                  <a:pt x="654028" y="1009415"/>
                </a:cubicBezTo>
                <a:close/>
                <a:moveTo>
                  <a:pt x="5966891" y="1000455"/>
                </a:moveTo>
                <a:cubicBezTo>
                  <a:pt x="5966891" y="1000455"/>
                  <a:pt x="5968385" y="1001949"/>
                  <a:pt x="5971371" y="1004935"/>
                </a:cubicBezTo>
                <a:cubicBezTo>
                  <a:pt x="5974357" y="1007921"/>
                  <a:pt x="5972864" y="1009415"/>
                  <a:pt x="5966891" y="1009415"/>
                </a:cubicBezTo>
                <a:cubicBezTo>
                  <a:pt x="5960918" y="1009415"/>
                  <a:pt x="5957932" y="1009415"/>
                  <a:pt x="5957932" y="1009415"/>
                </a:cubicBezTo>
                <a:close/>
                <a:moveTo>
                  <a:pt x="5178472" y="1000455"/>
                </a:moveTo>
                <a:cubicBezTo>
                  <a:pt x="5184446" y="1006429"/>
                  <a:pt x="5190418" y="1009415"/>
                  <a:pt x="5196392" y="1009415"/>
                </a:cubicBezTo>
                <a:lnTo>
                  <a:pt x="5196392" y="1000455"/>
                </a:lnTo>
                <a:close/>
                <a:moveTo>
                  <a:pt x="2141272" y="994855"/>
                </a:moveTo>
                <a:cubicBezTo>
                  <a:pt x="2138285" y="994110"/>
                  <a:pt x="2135299" y="994483"/>
                  <a:pt x="2132312" y="995976"/>
                </a:cubicBezTo>
                <a:cubicBezTo>
                  <a:pt x="2126339" y="998962"/>
                  <a:pt x="2123353" y="1003441"/>
                  <a:pt x="2123353" y="1009415"/>
                </a:cubicBezTo>
                <a:cubicBezTo>
                  <a:pt x="2117380" y="1021360"/>
                  <a:pt x="2111407" y="1021360"/>
                  <a:pt x="2105434" y="1009415"/>
                </a:cubicBezTo>
                <a:cubicBezTo>
                  <a:pt x="2099461" y="1009415"/>
                  <a:pt x="2093488" y="1009415"/>
                  <a:pt x="2087516" y="1009415"/>
                </a:cubicBezTo>
                <a:cubicBezTo>
                  <a:pt x="2081543" y="1009415"/>
                  <a:pt x="2078557" y="1012401"/>
                  <a:pt x="2078557" y="1018374"/>
                </a:cubicBezTo>
                <a:cubicBezTo>
                  <a:pt x="2078557" y="1024347"/>
                  <a:pt x="2072584" y="1027334"/>
                  <a:pt x="2060638" y="1027334"/>
                </a:cubicBezTo>
                <a:cubicBezTo>
                  <a:pt x="2060638" y="1027334"/>
                  <a:pt x="2057651" y="1028827"/>
                  <a:pt x="2051679" y="1031813"/>
                </a:cubicBezTo>
                <a:cubicBezTo>
                  <a:pt x="2045706" y="1034799"/>
                  <a:pt x="2042719" y="1036293"/>
                  <a:pt x="2042719" y="1036293"/>
                </a:cubicBezTo>
                <a:cubicBezTo>
                  <a:pt x="2036746" y="1036293"/>
                  <a:pt x="2033760" y="1042266"/>
                  <a:pt x="2033760" y="1054212"/>
                </a:cubicBezTo>
                <a:cubicBezTo>
                  <a:pt x="2033760" y="1066156"/>
                  <a:pt x="2036746" y="1072130"/>
                  <a:pt x="2042719" y="1072130"/>
                </a:cubicBezTo>
                <a:cubicBezTo>
                  <a:pt x="2054665" y="1078103"/>
                  <a:pt x="2069597" y="1072130"/>
                  <a:pt x="2087516" y="1054212"/>
                </a:cubicBezTo>
                <a:cubicBezTo>
                  <a:pt x="2105434" y="1036293"/>
                  <a:pt x="2117380" y="1024347"/>
                  <a:pt x="2123353" y="1018374"/>
                </a:cubicBezTo>
                <a:lnTo>
                  <a:pt x="2150231" y="1000455"/>
                </a:lnTo>
                <a:cubicBezTo>
                  <a:pt x="2147245" y="997469"/>
                  <a:pt x="2144258" y="995603"/>
                  <a:pt x="2141272" y="994855"/>
                </a:cubicBezTo>
                <a:close/>
                <a:moveTo>
                  <a:pt x="6101280" y="991496"/>
                </a:moveTo>
                <a:lnTo>
                  <a:pt x="6128158" y="1009415"/>
                </a:lnTo>
                <a:cubicBezTo>
                  <a:pt x="6140104" y="1021360"/>
                  <a:pt x="6146076" y="1028827"/>
                  <a:pt x="6146076" y="1031813"/>
                </a:cubicBezTo>
                <a:cubicBezTo>
                  <a:pt x="6146076" y="1034799"/>
                  <a:pt x="6137118" y="1033307"/>
                  <a:pt x="6119199" y="1027334"/>
                </a:cubicBezTo>
                <a:cubicBezTo>
                  <a:pt x="6107253" y="1027334"/>
                  <a:pt x="6101280" y="1021360"/>
                  <a:pt x="6101280" y="1009415"/>
                </a:cubicBezTo>
                <a:close/>
                <a:moveTo>
                  <a:pt x="5384537" y="991496"/>
                </a:moveTo>
                <a:lnTo>
                  <a:pt x="5384537" y="1009415"/>
                </a:lnTo>
                <a:cubicBezTo>
                  <a:pt x="5372591" y="1009415"/>
                  <a:pt x="5366618" y="1006429"/>
                  <a:pt x="5366618" y="1000455"/>
                </a:cubicBezTo>
                <a:close/>
                <a:moveTo>
                  <a:pt x="1818737" y="982537"/>
                </a:moveTo>
                <a:cubicBezTo>
                  <a:pt x="1824710" y="982537"/>
                  <a:pt x="1826203" y="984030"/>
                  <a:pt x="1823217" y="987016"/>
                </a:cubicBezTo>
                <a:cubicBezTo>
                  <a:pt x="1820230" y="990002"/>
                  <a:pt x="1818737" y="991496"/>
                  <a:pt x="1818737" y="991496"/>
                </a:cubicBezTo>
                <a:cubicBezTo>
                  <a:pt x="1818737" y="991496"/>
                  <a:pt x="1815751" y="991496"/>
                  <a:pt x="1809778" y="991496"/>
                </a:cubicBezTo>
                <a:close/>
                <a:moveTo>
                  <a:pt x="1315336" y="979737"/>
                </a:moveTo>
                <a:cubicBezTo>
                  <a:pt x="1316456" y="980110"/>
                  <a:pt x="1317017" y="981043"/>
                  <a:pt x="1317017" y="982537"/>
                </a:cubicBezTo>
                <a:cubicBezTo>
                  <a:pt x="1317017" y="994482"/>
                  <a:pt x="1305071" y="1000455"/>
                  <a:pt x="1281179" y="1000455"/>
                </a:cubicBezTo>
                <a:lnTo>
                  <a:pt x="1290138" y="991496"/>
                </a:lnTo>
                <a:cubicBezTo>
                  <a:pt x="1303577" y="982537"/>
                  <a:pt x="1311977" y="978617"/>
                  <a:pt x="1315336" y="979737"/>
                </a:cubicBezTo>
                <a:close/>
                <a:moveTo>
                  <a:pt x="697705" y="979737"/>
                </a:moveTo>
                <a:cubicBezTo>
                  <a:pt x="698451" y="980110"/>
                  <a:pt x="698825" y="981043"/>
                  <a:pt x="698825" y="982537"/>
                </a:cubicBezTo>
                <a:cubicBezTo>
                  <a:pt x="698825" y="982537"/>
                  <a:pt x="695839" y="985523"/>
                  <a:pt x="689866" y="991496"/>
                </a:cubicBezTo>
                <a:cubicBezTo>
                  <a:pt x="683893" y="997469"/>
                  <a:pt x="677920" y="1000455"/>
                  <a:pt x="671947" y="1000455"/>
                </a:cubicBezTo>
                <a:lnTo>
                  <a:pt x="680906" y="991496"/>
                </a:lnTo>
                <a:cubicBezTo>
                  <a:pt x="689866" y="982537"/>
                  <a:pt x="695465" y="978617"/>
                  <a:pt x="697705" y="979737"/>
                </a:cubicBezTo>
                <a:close/>
                <a:moveTo>
                  <a:pt x="5922094" y="976938"/>
                </a:moveTo>
                <a:cubicBezTo>
                  <a:pt x="5923588" y="976191"/>
                  <a:pt x="5925082" y="976564"/>
                  <a:pt x="5926574" y="978057"/>
                </a:cubicBezTo>
                <a:cubicBezTo>
                  <a:pt x="5929560" y="981043"/>
                  <a:pt x="5934039" y="982537"/>
                  <a:pt x="5940014" y="982537"/>
                </a:cubicBezTo>
                <a:lnTo>
                  <a:pt x="5922094" y="991496"/>
                </a:lnTo>
                <a:cubicBezTo>
                  <a:pt x="5916122" y="991496"/>
                  <a:pt x="5914628" y="988510"/>
                  <a:pt x="5917614" y="982537"/>
                </a:cubicBezTo>
                <a:cubicBezTo>
                  <a:pt x="5919108" y="979550"/>
                  <a:pt x="5920600" y="977684"/>
                  <a:pt x="5922094" y="976938"/>
                </a:cubicBezTo>
                <a:close/>
                <a:moveTo>
                  <a:pt x="6065442" y="973577"/>
                </a:moveTo>
                <a:cubicBezTo>
                  <a:pt x="6065442" y="973577"/>
                  <a:pt x="6065442" y="976563"/>
                  <a:pt x="6065442" y="982537"/>
                </a:cubicBezTo>
                <a:lnTo>
                  <a:pt x="6074402" y="982537"/>
                </a:lnTo>
                <a:cubicBezTo>
                  <a:pt x="6074402" y="976563"/>
                  <a:pt x="6071416" y="973577"/>
                  <a:pt x="6065442" y="973577"/>
                </a:cubicBezTo>
                <a:close/>
                <a:moveTo>
                  <a:pt x="5895217" y="973577"/>
                </a:moveTo>
                <a:lnTo>
                  <a:pt x="5904176" y="982537"/>
                </a:lnTo>
                <a:cubicBezTo>
                  <a:pt x="5904176" y="982537"/>
                  <a:pt x="5901190" y="982537"/>
                  <a:pt x="5895217" y="982537"/>
                </a:cubicBezTo>
                <a:cubicBezTo>
                  <a:pt x="5889242" y="976563"/>
                  <a:pt x="5889242" y="973577"/>
                  <a:pt x="5895217" y="973577"/>
                </a:cubicBezTo>
                <a:close/>
                <a:moveTo>
                  <a:pt x="5689152" y="973577"/>
                </a:moveTo>
                <a:cubicBezTo>
                  <a:pt x="5701098" y="973577"/>
                  <a:pt x="5713044" y="976563"/>
                  <a:pt x="5724990" y="982537"/>
                </a:cubicBezTo>
                <a:lnTo>
                  <a:pt x="5716031" y="982537"/>
                </a:lnTo>
                <a:cubicBezTo>
                  <a:pt x="5698112" y="982537"/>
                  <a:pt x="5686166" y="982537"/>
                  <a:pt x="5680194" y="982537"/>
                </a:cubicBezTo>
                <a:close/>
                <a:moveTo>
                  <a:pt x="5203110" y="969097"/>
                </a:moveTo>
                <a:cubicBezTo>
                  <a:pt x="5201618" y="969097"/>
                  <a:pt x="5199378" y="970590"/>
                  <a:pt x="5196392" y="973577"/>
                </a:cubicBezTo>
                <a:lnTo>
                  <a:pt x="5205350" y="973577"/>
                </a:lnTo>
                <a:cubicBezTo>
                  <a:pt x="5205350" y="970590"/>
                  <a:pt x="5204605" y="969097"/>
                  <a:pt x="5203110" y="969097"/>
                </a:cubicBezTo>
                <a:close/>
                <a:moveTo>
                  <a:pt x="5957932" y="964619"/>
                </a:moveTo>
                <a:cubicBezTo>
                  <a:pt x="5993768" y="964619"/>
                  <a:pt x="6011688" y="973577"/>
                  <a:pt x="6011688" y="991496"/>
                </a:cubicBezTo>
                <a:cubicBezTo>
                  <a:pt x="6011688" y="991496"/>
                  <a:pt x="6005714" y="991496"/>
                  <a:pt x="5993768" y="991496"/>
                </a:cubicBezTo>
                <a:lnTo>
                  <a:pt x="5984810" y="991496"/>
                </a:lnTo>
                <a:lnTo>
                  <a:pt x="5975850" y="982537"/>
                </a:lnTo>
                <a:cubicBezTo>
                  <a:pt x="5969877" y="982537"/>
                  <a:pt x="5963905" y="979550"/>
                  <a:pt x="5957932" y="973577"/>
                </a:cubicBezTo>
                <a:cubicBezTo>
                  <a:pt x="5951958" y="973577"/>
                  <a:pt x="5948972" y="972085"/>
                  <a:pt x="5948972" y="969097"/>
                </a:cubicBezTo>
                <a:cubicBezTo>
                  <a:pt x="5948972" y="966111"/>
                  <a:pt x="5951958" y="964619"/>
                  <a:pt x="5957932" y="964619"/>
                </a:cubicBezTo>
                <a:close/>
                <a:moveTo>
                  <a:pt x="5492048" y="964619"/>
                </a:moveTo>
                <a:cubicBezTo>
                  <a:pt x="5498022" y="964619"/>
                  <a:pt x="5501008" y="964619"/>
                  <a:pt x="5501008" y="964619"/>
                </a:cubicBezTo>
                <a:lnTo>
                  <a:pt x="5509966" y="964619"/>
                </a:lnTo>
                <a:cubicBezTo>
                  <a:pt x="5509966" y="970591"/>
                  <a:pt x="5509966" y="973577"/>
                  <a:pt x="5509966" y="973577"/>
                </a:cubicBezTo>
                <a:cubicBezTo>
                  <a:pt x="5503994" y="973577"/>
                  <a:pt x="5498022" y="970591"/>
                  <a:pt x="5492048" y="964619"/>
                </a:cubicBezTo>
                <a:close/>
                <a:moveTo>
                  <a:pt x="2177108" y="964619"/>
                </a:moveTo>
                <a:cubicBezTo>
                  <a:pt x="2159190" y="964619"/>
                  <a:pt x="2156204" y="970591"/>
                  <a:pt x="2168150" y="982537"/>
                </a:cubicBezTo>
                <a:cubicBezTo>
                  <a:pt x="2174122" y="982537"/>
                  <a:pt x="2180095" y="979550"/>
                  <a:pt x="2186068" y="973577"/>
                </a:cubicBezTo>
                <a:close/>
                <a:moveTo>
                  <a:pt x="5805027" y="956256"/>
                </a:moveTo>
                <a:lnTo>
                  <a:pt x="5796664" y="964619"/>
                </a:lnTo>
                <a:cubicBezTo>
                  <a:pt x="5784720" y="976563"/>
                  <a:pt x="5778745" y="982537"/>
                  <a:pt x="5778745" y="982537"/>
                </a:cubicBezTo>
                <a:lnTo>
                  <a:pt x="5787705" y="964619"/>
                </a:lnTo>
                <a:close/>
                <a:moveTo>
                  <a:pt x="5805624" y="955659"/>
                </a:moveTo>
                <a:lnTo>
                  <a:pt x="5805624" y="955968"/>
                </a:lnTo>
                <a:lnTo>
                  <a:pt x="5805027" y="956256"/>
                </a:lnTo>
                <a:close/>
                <a:moveTo>
                  <a:pt x="5366618" y="955659"/>
                </a:moveTo>
                <a:cubicBezTo>
                  <a:pt x="5372591" y="955659"/>
                  <a:pt x="5381550" y="958644"/>
                  <a:pt x="5393496" y="964619"/>
                </a:cubicBezTo>
                <a:lnTo>
                  <a:pt x="5393496" y="982537"/>
                </a:lnTo>
                <a:cubicBezTo>
                  <a:pt x="5375577" y="982537"/>
                  <a:pt x="5366618" y="979550"/>
                  <a:pt x="5366618" y="973577"/>
                </a:cubicBezTo>
                <a:close/>
                <a:moveTo>
                  <a:pt x="5812063" y="952859"/>
                </a:moveTo>
                <a:cubicBezTo>
                  <a:pt x="5814490" y="953233"/>
                  <a:pt x="5816822" y="954166"/>
                  <a:pt x="5819063" y="955659"/>
                </a:cubicBezTo>
                <a:cubicBezTo>
                  <a:pt x="5828022" y="961633"/>
                  <a:pt x="5832502" y="966111"/>
                  <a:pt x="5832502" y="969097"/>
                </a:cubicBezTo>
                <a:cubicBezTo>
                  <a:pt x="5832502" y="972085"/>
                  <a:pt x="5826528" y="976563"/>
                  <a:pt x="5814582" y="982537"/>
                </a:cubicBezTo>
                <a:cubicBezTo>
                  <a:pt x="5796664" y="1000455"/>
                  <a:pt x="5799650" y="1009415"/>
                  <a:pt x="5823542" y="1009415"/>
                </a:cubicBezTo>
                <a:cubicBezTo>
                  <a:pt x="5841460" y="1009415"/>
                  <a:pt x="5850420" y="994482"/>
                  <a:pt x="5850420" y="964619"/>
                </a:cubicBezTo>
                <a:cubicBezTo>
                  <a:pt x="5868338" y="964619"/>
                  <a:pt x="5877298" y="970591"/>
                  <a:pt x="5877298" y="982537"/>
                </a:cubicBezTo>
                <a:cubicBezTo>
                  <a:pt x="5877298" y="982537"/>
                  <a:pt x="5877298" y="984030"/>
                  <a:pt x="5877298" y="987016"/>
                </a:cubicBezTo>
                <a:cubicBezTo>
                  <a:pt x="5877298" y="990002"/>
                  <a:pt x="5878791" y="991496"/>
                  <a:pt x="5881778" y="991496"/>
                </a:cubicBezTo>
                <a:cubicBezTo>
                  <a:pt x="5884764" y="991496"/>
                  <a:pt x="5889242" y="992990"/>
                  <a:pt x="5895217" y="995976"/>
                </a:cubicBezTo>
                <a:cubicBezTo>
                  <a:pt x="5901190" y="998962"/>
                  <a:pt x="5907162" y="1000455"/>
                  <a:pt x="5913134" y="1000455"/>
                </a:cubicBezTo>
                <a:cubicBezTo>
                  <a:pt x="5925080" y="1012401"/>
                  <a:pt x="5934039" y="1018374"/>
                  <a:pt x="5940014" y="1018374"/>
                </a:cubicBezTo>
                <a:cubicBezTo>
                  <a:pt x="5951958" y="1030320"/>
                  <a:pt x="5951958" y="1033307"/>
                  <a:pt x="5940014" y="1027334"/>
                </a:cubicBezTo>
                <a:cubicBezTo>
                  <a:pt x="5934039" y="1027334"/>
                  <a:pt x="5925080" y="1027334"/>
                  <a:pt x="5913134" y="1027334"/>
                </a:cubicBezTo>
                <a:cubicBezTo>
                  <a:pt x="5895217" y="1021360"/>
                  <a:pt x="5886257" y="1018374"/>
                  <a:pt x="5886257" y="1018374"/>
                </a:cubicBezTo>
                <a:lnTo>
                  <a:pt x="5886257" y="1027334"/>
                </a:lnTo>
                <a:cubicBezTo>
                  <a:pt x="5886257" y="1027334"/>
                  <a:pt x="5889242" y="1027334"/>
                  <a:pt x="5895217" y="1027334"/>
                </a:cubicBezTo>
                <a:cubicBezTo>
                  <a:pt x="5901190" y="1027334"/>
                  <a:pt x="5908656" y="1031813"/>
                  <a:pt x="5917614" y="1040773"/>
                </a:cubicBezTo>
                <a:cubicBezTo>
                  <a:pt x="5926574" y="1049731"/>
                  <a:pt x="5937028" y="1054212"/>
                  <a:pt x="5948972" y="1054212"/>
                </a:cubicBezTo>
                <a:cubicBezTo>
                  <a:pt x="5954945" y="1054212"/>
                  <a:pt x="5957932" y="1055704"/>
                  <a:pt x="5957932" y="1058690"/>
                </a:cubicBezTo>
                <a:cubicBezTo>
                  <a:pt x="5957932" y="1061677"/>
                  <a:pt x="5957932" y="1063170"/>
                  <a:pt x="5957932" y="1063170"/>
                </a:cubicBezTo>
                <a:cubicBezTo>
                  <a:pt x="5951958" y="1081089"/>
                  <a:pt x="5940014" y="1081089"/>
                  <a:pt x="5922094" y="1063170"/>
                </a:cubicBezTo>
                <a:cubicBezTo>
                  <a:pt x="5916122" y="1057197"/>
                  <a:pt x="5910148" y="1054212"/>
                  <a:pt x="5904176" y="1054212"/>
                </a:cubicBezTo>
                <a:cubicBezTo>
                  <a:pt x="5898202" y="1048237"/>
                  <a:pt x="5893722" y="1045251"/>
                  <a:pt x="5890737" y="1045251"/>
                </a:cubicBezTo>
                <a:cubicBezTo>
                  <a:pt x="5887751" y="1045251"/>
                  <a:pt x="5883271" y="1048237"/>
                  <a:pt x="5877298" y="1054212"/>
                </a:cubicBezTo>
                <a:cubicBezTo>
                  <a:pt x="5877298" y="1060184"/>
                  <a:pt x="5878791" y="1066156"/>
                  <a:pt x="5881778" y="1072130"/>
                </a:cubicBezTo>
                <a:cubicBezTo>
                  <a:pt x="5884764" y="1078103"/>
                  <a:pt x="5890737" y="1081089"/>
                  <a:pt x="5899696" y="1081089"/>
                </a:cubicBezTo>
                <a:cubicBezTo>
                  <a:pt x="5908656" y="1081089"/>
                  <a:pt x="5922094" y="1084075"/>
                  <a:pt x="5940014" y="1090048"/>
                </a:cubicBezTo>
                <a:lnTo>
                  <a:pt x="5975850" y="1099008"/>
                </a:lnTo>
                <a:lnTo>
                  <a:pt x="5984810" y="1090048"/>
                </a:lnTo>
                <a:cubicBezTo>
                  <a:pt x="5990782" y="1084075"/>
                  <a:pt x="5996754" y="1081089"/>
                  <a:pt x="6002728" y="1081089"/>
                </a:cubicBezTo>
                <a:lnTo>
                  <a:pt x="5993768" y="1099008"/>
                </a:lnTo>
                <a:cubicBezTo>
                  <a:pt x="5981824" y="1110953"/>
                  <a:pt x="5969877" y="1113941"/>
                  <a:pt x="5957932" y="1107967"/>
                </a:cubicBezTo>
                <a:lnTo>
                  <a:pt x="5931054" y="1099008"/>
                </a:lnTo>
                <a:cubicBezTo>
                  <a:pt x="5925080" y="1099008"/>
                  <a:pt x="5916122" y="1096022"/>
                  <a:pt x="5904176" y="1090048"/>
                </a:cubicBezTo>
                <a:cubicBezTo>
                  <a:pt x="5898202" y="1090048"/>
                  <a:pt x="5893722" y="1090048"/>
                  <a:pt x="5890737" y="1090048"/>
                </a:cubicBezTo>
                <a:cubicBezTo>
                  <a:pt x="5887751" y="1090048"/>
                  <a:pt x="5887751" y="1093034"/>
                  <a:pt x="5890737" y="1099008"/>
                </a:cubicBezTo>
                <a:cubicBezTo>
                  <a:pt x="5893722" y="1104981"/>
                  <a:pt x="5893722" y="1107967"/>
                  <a:pt x="5890737" y="1107967"/>
                </a:cubicBezTo>
                <a:cubicBezTo>
                  <a:pt x="5887751" y="1107967"/>
                  <a:pt x="5880284" y="1107967"/>
                  <a:pt x="5868338" y="1107967"/>
                </a:cubicBezTo>
                <a:lnTo>
                  <a:pt x="5850420" y="1107967"/>
                </a:lnTo>
                <a:lnTo>
                  <a:pt x="5868338" y="1116927"/>
                </a:lnTo>
                <a:cubicBezTo>
                  <a:pt x="5874312" y="1116927"/>
                  <a:pt x="5880284" y="1119913"/>
                  <a:pt x="5886257" y="1125886"/>
                </a:cubicBezTo>
                <a:lnTo>
                  <a:pt x="5877298" y="1125886"/>
                </a:lnTo>
                <a:cubicBezTo>
                  <a:pt x="5871325" y="1131859"/>
                  <a:pt x="5862365" y="1133351"/>
                  <a:pt x="5850420" y="1130365"/>
                </a:cubicBezTo>
                <a:cubicBezTo>
                  <a:pt x="5838474" y="1127380"/>
                  <a:pt x="5832502" y="1122900"/>
                  <a:pt x="5832502" y="1116927"/>
                </a:cubicBezTo>
                <a:cubicBezTo>
                  <a:pt x="5832502" y="1104981"/>
                  <a:pt x="5820556" y="1101994"/>
                  <a:pt x="5796664" y="1107967"/>
                </a:cubicBezTo>
                <a:cubicBezTo>
                  <a:pt x="5790691" y="1107967"/>
                  <a:pt x="5786211" y="1109461"/>
                  <a:pt x="5783225" y="1112447"/>
                </a:cubicBezTo>
                <a:cubicBezTo>
                  <a:pt x="5780239" y="1115433"/>
                  <a:pt x="5781731" y="1119913"/>
                  <a:pt x="5787705" y="1125886"/>
                </a:cubicBezTo>
                <a:cubicBezTo>
                  <a:pt x="5793678" y="1131859"/>
                  <a:pt x="5796664" y="1134844"/>
                  <a:pt x="5796664" y="1134844"/>
                </a:cubicBezTo>
                <a:lnTo>
                  <a:pt x="5778745" y="1134844"/>
                </a:lnTo>
                <a:cubicBezTo>
                  <a:pt x="5778745" y="1128871"/>
                  <a:pt x="5774266" y="1125886"/>
                  <a:pt x="5765306" y="1125886"/>
                </a:cubicBezTo>
                <a:cubicBezTo>
                  <a:pt x="5756348" y="1125886"/>
                  <a:pt x="5754854" y="1124391"/>
                  <a:pt x="5760828" y="1121405"/>
                </a:cubicBezTo>
                <a:cubicBezTo>
                  <a:pt x="5766800" y="1118420"/>
                  <a:pt x="5769786" y="1110953"/>
                  <a:pt x="5769786" y="1099008"/>
                </a:cubicBezTo>
                <a:cubicBezTo>
                  <a:pt x="5769786" y="1093034"/>
                  <a:pt x="5771280" y="1090048"/>
                  <a:pt x="5774266" y="1090048"/>
                </a:cubicBezTo>
                <a:cubicBezTo>
                  <a:pt x="5777252" y="1090048"/>
                  <a:pt x="5784720" y="1090048"/>
                  <a:pt x="5796664" y="1090048"/>
                </a:cubicBezTo>
                <a:lnTo>
                  <a:pt x="5832502" y="1099008"/>
                </a:lnTo>
                <a:cubicBezTo>
                  <a:pt x="5838474" y="1099008"/>
                  <a:pt x="5841460" y="1097514"/>
                  <a:pt x="5841460" y="1094528"/>
                </a:cubicBezTo>
                <a:cubicBezTo>
                  <a:pt x="5841460" y="1091542"/>
                  <a:pt x="5845940" y="1090048"/>
                  <a:pt x="5854899" y="1090048"/>
                </a:cubicBezTo>
                <a:cubicBezTo>
                  <a:pt x="5863859" y="1090048"/>
                  <a:pt x="5868338" y="1087062"/>
                  <a:pt x="5868338" y="1081089"/>
                </a:cubicBezTo>
                <a:lnTo>
                  <a:pt x="5850420" y="1063170"/>
                </a:lnTo>
                <a:cubicBezTo>
                  <a:pt x="5850420" y="1069144"/>
                  <a:pt x="5845940" y="1070636"/>
                  <a:pt x="5836982" y="1067650"/>
                </a:cubicBezTo>
                <a:cubicBezTo>
                  <a:pt x="5828022" y="1064664"/>
                  <a:pt x="5820556" y="1063170"/>
                  <a:pt x="5814582" y="1063170"/>
                </a:cubicBezTo>
                <a:cubicBezTo>
                  <a:pt x="5808610" y="1063170"/>
                  <a:pt x="5805624" y="1061677"/>
                  <a:pt x="5805624" y="1058690"/>
                </a:cubicBezTo>
                <a:cubicBezTo>
                  <a:pt x="5805624" y="1055704"/>
                  <a:pt x="5805624" y="1051226"/>
                  <a:pt x="5805624" y="1045251"/>
                </a:cubicBezTo>
                <a:cubicBezTo>
                  <a:pt x="5805624" y="1039278"/>
                  <a:pt x="5801144" y="1034799"/>
                  <a:pt x="5792185" y="1031813"/>
                </a:cubicBezTo>
                <a:cubicBezTo>
                  <a:pt x="5783225" y="1028827"/>
                  <a:pt x="5778745" y="1024347"/>
                  <a:pt x="5778745" y="1018374"/>
                </a:cubicBezTo>
                <a:cubicBezTo>
                  <a:pt x="5778745" y="1012401"/>
                  <a:pt x="5778745" y="1007921"/>
                  <a:pt x="5778745" y="1004935"/>
                </a:cubicBezTo>
                <a:cubicBezTo>
                  <a:pt x="5778745" y="1001949"/>
                  <a:pt x="5781731" y="1000455"/>
                  <a:pt x="5787705" y="1000455"/>
                </a:cubicBezTo>
                <a:cubicBezTo>
                  <a:pt x="5793678" y="1006429"/>
                  <a:pt x="5796664" y="1007921"/>
                  <a:pt x="5796664" y="1004935"/>
                </a:cubicBezTo>
                <a:cubicBezTo>
                  <a:pt x="5796664" y="1001949"/>
                  <a:pt x="5799650" y="991496"/>
                  <a:pt x="5805624" y="973577"/>
                </a:cubicBezTo>
                <a:lnTo>
                  <a:pt x="5805624" y="955968"/>
                </a:lnTo>
                <a:close/>
                <a:moveTo>
                  <a:pt x="5546924" y="950059"/>
                </a:moveTo>
                <a:cubicBezTo>
                  <a:pt x="5549163" y="949314"/>
                  <a:pt x="5551777" y="949687"/>
                  <a:pt x="5554763" y="951180"/>
                </a:cubicBezTo>
                <a:cubicBezTo>
                  <a:pt x="5560737" y="954166"/>
                  <a:pt x="5563723" y="960138"/>
                  <a:pt x="5563723" y="969097"/>
                </a:cubicBezTo>
                <a:cubicBezTo>
                  <a:pt x="5563723" y="978057"/>
                  <a:pt x="5560737" y="982537"/>
                  <a:pt x="5554763" y="982537"/>
                </a:cubicBezTo>
                <a:cubicBezTo>
                  <a:pt x="5548790" y="982537"/>
                  <a:pt x="5544310" y="979550"/>
                  <a:pt x="5541324" y="973577"/>
                </a:cubicBezTo>
                <a:cubicBezTo>
                  <a:pt x="5538338" y="967604"/>
                  <a:pt x="5538338" y="961633"/>
                  <a:pt x="5541324" y="955659"/>
                </a:cubicBezTo>
                <a:cubicBezTo>
                  <a:pt x="5542817" y="952673"/>
                  <a:pt x="5544683" y="950807"/>
                  <a:pt x="5546924" y="950059"/>
                </a:cubicBezTo>
                <a:close/>
                <a:moveTo>
                  <a:pt x="4990328" y="950059"/>
                </a:moveTo>
                <a:cubicBezTo>
                  <a:pt x="4988835" y="949314"/>
                  <a:pt x="4987342" y="949687"/>
                  <a:pt x="4985848" y="951180"/>
                </a:cubicBezTo>
                <a:cubicBezTo>
                  <a:pt x="4982862" y="954166"/>
                  <a:pt x="4982862" y="957153"/>
                  <a:pt x="4985848" y="960138"/>
                </a:cubicBezTo>
                <a:cubicBezTo>
                  <a:pt x="4988835" y="963125"/>
                  <a:pt x="4991821" y="964619"/>
                  <a:pt x="4994806" y="964619"/>
                </a:cubicBezTo>
                <a:cubicBezTo>
                  <a:pt x="4997794" y="964619"/>
                  <a:pt x="4997794" y="961633"/>
                  <a:pt x="4994806" y="955659"/>
                </a:cubicBezTo>
                <a:cubicBezTo>
                  <a:pt x="4993314" y="952673"/>
                  <a:pt x="4991821" y="950807"/>
                  <a:pt x="4990328" y="950059"/>
                </a:cubicBezTo>
                <a:close/>
                <a:moveTo>
                  <a:pt x="5662274" y="946700"/>
                </a:moveTo>
                <a:lnTo>
                  <a:pt x="5671234" y="955659"/>
                </a:lnTo>
                <a:cubicBezTo>
                  <a:pt x="5671234" y="955659"/>
                  <a:pt x="5671234" y="957153"/>
                  <a:pt x="5671234" y="960138"/>
                </a:cubicBezTo>
                <a:cubicBezTo>
                  <a:pt x="5671234" y="963125"/>
                  <a:pt x="5668248" y="964619"/>
                  <a:pt x="5662274" y="964619"/>
                </a:cubicBezTo>
                <a:cubicBezTo>
                  <a:pt x="5662274" y="964619"/>
                  <a:pt x="5662274" y="961633"/>
                  <a:pt x="5662274" y="955659"/>
                </a:cubicBezTo>
                <a:close/>
                <a:moveTo>
                  <a:pt x="5035124" y="946700"/>
                </a:moveTo>
                <a:cubicBezTo>
                  <a:pt x="5029152" y="946700"/>
                  <a:pt x="5023178" y="952673"/>
                  <a:pt x="5017206" y="964619"/>
                </a:cubicBezTo>
                <a:cubicBezTo>
                  <a:pt x="5017206" y="976563"/>
                  <a:pt x="5026164" y="979550"/>
                  <a:pt x="5044083" y="973577"/>
                </a:cubicBezTo>
                <a:lnTo>
                  <a:pt x="5026164" y="955659"/>
                </a:lnTo>
                <a:cubicBezTo>
                  <a:pt x="5032138" y="955659"/>
                  <a:pt x="5035124" y="952673"/>
                  <a:pt x="5035124" y="946700"/>
                </a:cubicBezTo>
                <a:close/>
                <a:moveTo>
                  <a:pt x="4889536" y="942220"/>
                </a:moveTo>
                <a:cubicBezTo>
                  <a:pt x="4888042" y="942220"/>
                  <a:pt x="4885802" y="943713"/>
                  <a:pt x="4882816" y="946700"/>
                </a:cubicBezTo>
                <a:cubicBezTo>
                  <a:pt x="4876844" y="946700"/>
                  <a:pt x="4873858" y="946700"/>
                  <a:pt x="4873858" y="946700"/>
                </a:cubicBezTo>
                <a:cubicBezTo>
                  <a:pt x="4873858" y="946700"/>
                  <a:pt x="4873858" y="949686"/>
                  <a:pt x="4873858" y="955659"/>
                </a:cubicBezTo>
                <a:lnTo>
                  <a:pt x="4882816" y="955659"/>
                </a:lnTo>
                <a:cubicBezTo>
                  <a:pt x="4888789" y="955659"/>
                  <a:pt x="4891775" y="952673"/>
                  <a:pt x="4891775" y="946700"/>
                </a:cubicBezTo>
                <a:cubicBezTo>
                  <a:pt x="4891775" y="943713"/>
                  <a:pt x="4891028" y="942220"/>
                  <a:pt x="4889536" y="942220"/>
                </a:cubicBezTo>
                <a:close/>
                <a:moveTo>
                  <a:pt x="5948972" y="937741"/>
                </a:moveTo>
                <a:lnTo>
                  <a:pt x="5948972" y="946700"/>
                </a:lnTo>
                <a:cubicBezTo>
                  <a:pt x="5948972" y="946700"/>
                  <a:pt x="5947478" y="945206"/>
                  <a:pt x="5944492" y="942220"/>
                </a:cubicBezTo>
                <a:cubicBezTo>
                  <a:pt x="5941506" y="939234"/>
                  <a:pt x="5942999" y="937741"/>
                  <a:pt x="5948972" y="937741"/>
                </a:cubicBezTo>
                <a:close/>
                <a:moveTo>
                  <a:pt x="5724990" y="937741"/>
                </a:moveTo>
                <a:lnTo>
                  <a:pt x="5733948" y="946700"/>
                </a:lnTo>
                <a:lnTo>
                  <a:pt x="5724990" y="946700"/>
                </a:lnTo>
                <a:cubicBezTo>
                  <a:pt x="5719017" y="946700"/>
                  <a:pt x="5716031" y="946700"/>
                  <a:pt x="5716031" y="946700"/>
                </a:cubicBezTo>
                <a:cubicBezTo>
                  <a:pt x="5716031" y="946700"/>
                  <a:pt x="5716031" y="945206"/>
                  <a:pt x="5716031" y="942220"/>
                </a:cubicBezTo>
                <a:cubicBezTo>
                  <a:pt x="5716031" y="939234"/>
                  <a:pt x="5719017" y="937741"/>
                  <a:pt x="5724990" y="937741"/>
                </a:cubicBezTo>
                <a:close/>
                <a:moveTo>
                  <a:pt x="4963450" y="937741"/>
                </a:moveTo>
                <a:cubicBezTo>
                  <a:pt x="4963450" y="943714"/>
                  <a:pt x="4963450" y="948194"/>
                  <a:pt x="4963450" y="951180"/>
                </a:cubicBezTo>
                <a:cubicBezTo>
                  <a:pt x="4963450" y="954166"/>
                  <a:pt x="4963450" y="955659"/>
                  <a:pt x="4963450" y="955659"/>
                </a:cubicBezTo>
                <a:cubicBezTo>
                  <a:pt x="4963450" y="955659"/>
                  <a:pt x="4966436" y="955659"/>
                  <a:pt x="4972409" y="955659"/>
                </a:cubicBezTo>
                <a:cubicBezTo>
                  <a:pt x="4972409" y="955659"/>
                  <a:pt x="4972409" y="952673"/>
                  <a:pt x="4972409" y="946700"/>
                </a:cubicBezTo>
                <a:close/>
                <a:moveTo>
                  <a:pt x="5438292" y="928781"/>
                </a:moveTo>
                <a:cubicBezTo>
                  <a:pt x="5444266" y="928781"/>
                  <a:pt x="5447251" y="928781"/>
                  <a:pt x="5447251" y="928781"/>
                </a:cubicBezTo>
                <a:lnTo>
                  <a:pt x="5447251" y="937741"/>
                </a:lnTo>
                <a:close/>
                <a:moveTo>
                  <a:pt x="4918654" y="928781"/>
                </a:moveTo>
                <a:cubicBezTo>
                  <a:pt x="4924627" y="934754"/>
                  <a:pt x="4927612" y="940727"/>
                  <a:pt x="4927612" y="946700"/>
                </a:cubicBezTo>
                <a:lnTo>
                  <a:pt x="4936572" y="946700"/>
                </a:lnTo>
                <a:cubicBezTo>
                  <a:pt x="4936572" y="940727"/>
                  <a:pt x="4933586" y="934754"/>
                  <a:pt x="4927612" y="928781"/>
                </a:cubicBezTo>
                <a:close/>
                <a:moveTo>
                  <a:pt x="2069597" y="928781"/>
                </a:moveTo>
                <a:lnTo>
                  <a:pt x="2051679" y="937741"/>
                </a:lnTo>
                <a:cubicBezTo>
                  <a:pt x="2039733" y="937741"/>
                  <a:pt x="2024800" y="940727"/>
                  <a:pt x="2006883" y="946700"/>
                </a:cubicBezTo>
                <a:cubicBezTo>
                  <a:pt x="2006883" y="952673"/>
                  <a:pt x="2006883" y="958644"/>
                  <a:pt x="2006883" y="964619"/>
                </a:cubicBezTo>
                <a:lnTo>
                  <a:pt x="2015841" y="964619"/>
                </a:lnTo>
                <a:lnTo>
                  <a:pt x="2006883" y="973577"/>
                </a:lnTo>
                <a:cubicBezTo>
                  <a:pt x="2000910" y="979550"/>
                  <a:pt x="2000910" y="984030"/>
                  <a:pt x="2006883" y="987016"/>
                </a:cubicBezTo>
                <a:cubicBezTo>
                  <a:pt x="2012856" y="990002"/>
                  <a:pt x="2024800" y="991496"/>
                  <a:pt x="2042719" y="991496"/>
                </a:cubicBezTo>
                <a:lnTo>
                  <a:pt x="2060638" y="991496"/>
                </a:lnTo>
                <a:lnTo>
                  <a:pt x="2060638" y="964619"/>
                </a:lnTo>
                <a:close/>
                <a:moveTo>
                  <a:pt x="5691393" y="924301"/>
                </a:moveTo>
                <a:cubicBezTo>
                  <a:pt x="5692886" y="924301"/>
                  <a:pt x="5695125" y="925794"/>
                  <a:pt x="5698112" y="928781"/>
                </a:cubicBezTo>
                <a:lnTo>
                  <a:pt x="5689152" y="928781"/>
                </a:lnTo>
                <a:cubicBezTo>
                  <a:pt x="5689152" y="925794"/>
                  <a:pt x="5689898" y="924301"/>
                  <a:pt x="5691393" y="924301"/>
                </a:cubicBezTo>
                <a:close/>
                <a:moveTo>
                  <a:pt x="5724990" y="919822"/>
                </a:moveTo>
                <a:cubicBezTo>
                  <a:pt x="5724990" y="919822"/>
                  <a:pt x="5727976" y="919822"/>
                  <a:pt x="5733948" y="919822"/>
                </a:cubicBezTo>
                <a:cubicBezTo>
                  <a:pt x="5739923" y="919822"/>
                  <a:pt x="5742908" y="919822"/>
                  <a:pt x="5742908" y="919822"/>
                </a:cubicBezTo>
                <a:lnTo>
                  <a:pt x="5733948" y="928781"/>
                </a:lnTo>
                <a:cubicBezTo>
                  <a:pt x="5727976" y="928781"/>
                  <a:pt x="5724990" y="928781"/>
                  <a:pt x="5724990" y="928781"/>
                </a:cubicBezTo>
                <a:cubicBezTo>
                  <a:pt x="5724990" y="928781"/>
                  <a:pt x="5724990" y="925795"/>
                  <a:pt x="5724990" y="919822"/>
                </a:cubicBezTo>
                <a:close/>
                <a:moveTo>
                  <a:pt x="5070961" y="919822"/>
                </a:moveTo>
                <a:cubicBezTo>
                  <a:pt x="5064989" y="919822"/>
                  <a:pt x="5062002" y="922808"/>
                  <a:pt x="5062002" y="928781"/>
                </a:cubicBezTo>
                <a:cubicBezTo>
                  <a:pt x="5062002" y="934754"/>
                  <a:pt x="5064989" y="937741"/>
                  <a:pt x="5070961" y="937741"/>
                </a:cubicBezTo>
                <a:lnTo>
                  <a:pt x="5079921" y="928781"/>
                </a:lnTo>
                <a:cubicBezTo>
                  <a:pt x="5079921" y="928781"/>
                  <a:pt x="5078428" y="927287"/>
                  <a:pt x="5075441" y="924301"/>
                </a:cubicBezTo>
                <a:cubicBezTo>
                  <a:pt x="5072455" y="921315"/>
                  <a:pt x="5070961" y="919822"/>
                  <a:pt x="5070961" y="919822"/>
                </a:cubicBezTo>
                <a:close/>
                <a:moveTo>
                  <a:pt x="4784265" y="919822"/>
                </a:moveTo>
                <a:lnTo>
                  <a:pt x="4784265" y="928781"/>
                </a:lnTo>
                <a:lnTo>
                  <a:pt x="4820101" y="937741"/>
                </a:lnTo>
                <a:cubicBezTo>
                  <a:pt x="4820101" y="931767"/>
                  <a:pt x="4814128" y="928781"/>
                  <a:pt x="4802182" y="928781"/>
                </a:cubicBezTo>
                <a:cubicBezTo>
                  <a:pt x="4802182" y="922808"/>
                  <a:pt x="4799196" y="919822"/>
                  <a:pt x="4793224" y="919822"/>
                </a:cubicBezTo>
                <a:cubicBezTo>
                  <a:pt x="4787251" y="919822"/>
                  <a:pt x="4784265" y="919822"/>
                  <a:pt x="4784265" y="919822"/>
                </a:cubicBezTo>
                <a:close/>
                <a:moveTo>
                  <a:pt x="4811142" y="910862"/>
                </a:moveTo>
                <a:cubicBezTo>
                  <a:pt x="4811142" y="910862"/>
                  <a:pt x="4814128" y="913848"/>
                  <a:pt x="4820101" y="919822"/>
                </a:cubicBezTo>
                <a:lnTo>
                  <a:pt x="4820101" y="910862"/>
                </a:lnTo>
                <a:cubicBezTo>
                  <a:pt x="4814128" y="910862"/>
                  <a:pt x="4811142" y="910862"/>
                  <a:pt x="4811142" y="910862"/>
                </a:cubicBezTo>
                <a:close/>
                <a:moveTo>
                  <a:pt x="5922094" y="901903"/>
                </a:moveTo>
                <a:lnTo>
                  <a:pt x="5957932" y="910862"/>
                </a:lnTo>
                <a:cubicBezTo>
                  <a:pt x="5969877" y="916836"/>
                  <a:pt x="5980330" y="918328"/>
                  <a:pt x="5989288" y="915342"/>
                </a:cubicBezTo>
                <a:cubicBezTo>
                  <a:pt x="5998248" y="912356"/>
                  <a:pt x="6008702" y="913848"/>
                  <a:pt x="6020646" y="919822"/>
                </a:cubicBezTo>
                <a:cubicBezTo>
                  <a:pt x="6032592" y="925795"/>
                  <a:pt x="6041551" y="930275"/>
                  <a:pt x="6047525" y="933261"/>
                </a:cubicBezTo>
                <a:cubicBezTo>
                  <a:pt x="6053498" y="936247"/>
                  <a:pt x="6059470" y="934754"/>
                  <a:pt x="6065442" y="928781"/>
                </a:cubicBezTo>
                <a:lnTo>
                  <a:pt x="6074402" y="919822"/>
                </a:lnTo>
                <a:cubicBezTo>
                  <a:pt x="6080376" y="943714"/>
                  <a:pt x="6080376" y="955659"/>
                  <a:pt x="6074402" y="955659"/>
                </a:cubicBezTo>
                <a:lnTo>
                  <a:pt x="6065442" y="955659"/>
                </a:lnTo>
                <a:lnTo>
                  <a:pt x="6074402" y="964619"/>
                </a:lnTo>
                <a:cubicBezTo>
                  <a:pt x="6092322" y="970591"/>
                  <a:pt x="6092322" y="979550"/>
                  <a:pt x="6074402" y="991496"/>
                </a:cubicBezTo>
                <a:lnTo>
                  <a:pt x="6056484" y="1000455"/>
                </a:lnTo>
                <a:lnTo>
                  <a:pt x="6056484" y="1009415"/>
                </a:lnTo>
                <a:cubicBezTo>
                  <a:pt x="6056484" y="1015388"/>
                  <a:pt x="6054990" y="1019868"/>
                  <a:pt x="6052004" y="1022854"/>
                </a:cubicBezTo>
                <a:cubicBezTo>
                  <a:pt x="6049018" y="1025840"/>
                  <a:pt x="6044538" y="1024347"/>
                  <a:pt x="6038565" y="1018374"/>
                </a:cubicBezTo>
                <a:cubicBezTo>
                  <a:pt x="6032592" y="1012401"/>
                  <a:pt x="6029606" y="1006429"/>
                  <a:pt x="6029606" y="1000455"/>
                </a:cubicBezTo>
                <a:cubicBezTo>
                  <a:pt x="6041551" y="988510"/>
                  <a:pt x="6035579" y="973577"/>
                  <a:pt x="6011688" y="955659"/>
                </a:cubicBezTo>
                <a:cubicBezTo>
                  <a:pt x="6005714" y="949686"/>
                  <a:pt x="6002728" y="946700"/>
                  <a:pt x="6002728" y="946700"/>
                </a:cubicBezTo>
                <a:cubicBezTo>
                  <a:pt x="6002728" y="940727"/>
                  <a:pt x="6001234" y="939234"/>
                  <a:pt x="5998248" y="942220"/>
                </a:cubicBezTo>
                <a:cubicBezTo>
                  <a:pt x="5995262" y="945206"/>
                  <a:pt x="5987796" y="943714"/>
                  <a:pt x="5975850" y="937741"/>
                </a:cubicBezTo>
                <a:cubicBezTo>
                  <a:pt x="5963905" y="931767"/>
                  <a:pt x="5957932" y="927287"/>
                  <a:pt x="5957932" y="924301"/>
                </a:cubicBezTo>
                <a:cubicBezTo>
                  <a:pt x="5957932" y="921315"/>
                  <a:pt x="5948972" y="916836"/>
                  <a:pt x="5931054" y="910862"/>
                </a:cubicBezTo>
                <a:close/>
                <a:moveTo>
                  <a:pt x="5030644" y="897423"/>
                </a:moveTo>
                <a:cubicBezTo>
                  <a:pt x="5027658" y="897423"/>
                  <a:pt x="5023178" y="898916"/>
                  <a:pt x="5017206" y="901903"/>
                </a:cubicBezTo>
                <a:cubicBezTo>
                  <a:pt x="5011232" y="901903"/>
                  <a:pt x="5008246" y="901903"/>
                  <a:pt x="5008246" y="901903"/>
                </a:cubicBezTo>
                <a:cubicBezTo>
                  <a:pt x="5008246" y="901903"/>
                  <a:pt x="5011232" y="904889"/>
                  <a:pt x="5017206" y="910862"/>
                </a:cubicBezTo>
                <a:cubicBezTo>
                  <a:pt x="5023178" y="904889"/>
                  <a:pt x="5029152" y="901903"/>
                  <a:pt x="5035124" y="901903"/>
                </a:cubicBezTo>
                <a:cubicBezTo>
                  <a:pt x="5035124" y="898916"/>
                  <a:pt x="5033632" y="897423"/>
                  <a:pt x="5030644" y="897423"/>
                </a:cubicBezTo>
                <a:close/>
                <a:moveTo>
                  <a:pt x="6244630" y="892943"/>
                </a:moveTo>
                <a:cubicBezTo>
                  <a:pt x="6244630" y="892943"/>
                  <a:pt x="6246122" y="894437"/>
                  <a:pt x="6249108" y="897423"/>
                </a:cubicBezTo>
                <a:cubicBezTo>
                  <a:pt x="6252094" y="900409"/>
                  <a:pt x="6250602" y="901903"/>
                  <a:pt x="6244630" y="901903"/>
                </a:cubicBezTo>
                <a:cubicBezTo>
                  <a:pt x="6244630" y="895930"/>
                  <a:pt x="6244630" y="892943"/>
                  <a:pt x="6244630" y="892943"/>
                </a:cubicBezTo>
                <a:close/>
                <a:moveTo>
                  <a:pt x="5070961" y="892943"/>
                </a:moveTo>
                <a:cubicBezTo>
                  <a:pt x="5070961" y="892943"/>
                  <a:pt x="5070961" y="894437"/>
                  <a:pt x="5070961" y="897423"/>
                </a:cubicBezTo>
                <a:cubicBezTo>
                  <a:pt x="5070961" y="900409"/>
                  <a:pt x="5073948" y="901903"/>
                  <a:pt x="5079921" y="901903"/>
                </a:cubicBezTo>
                <a:lnTo>
                  <a:pt x="5088880" y="901903"/>
                </a:lnTo>
                <a:cubicBezTo>
                  <a:pt x="5082906" y="895930"/>
                  <a:pt x="5076935" y="892943"/>
                  <a:pt x="5070961" y="892943"/>
                </a:cubicBezTo>
                <a:close/>
                <a:moveTo>
                  <a:pt x="6056484" y="883985"/>
                </a:moveTo>
                <a:cubicBezTo>
                  <a:pt x="6062456" y="883985"/>
                  <a:pt x="6066936" y="883985"/>
                  <a:pt x="6069922" y="883985"/>
                </a:cubicBezTo>
                <a:cubicBezTo>
                  <a:pt x="6072908" y="883985"/>
                  <a:pt x="6074402" y="883985"/>
                  <a:pt x="6074402" y="883985"/>
                </a:cubicBezTo>
                <a:lnTo>
                  <a:pt x="6065442" y="892943"/>
                </a:lnTo>
                <a:close/>
                <a:moveTo>
                  <a:pt x="6038565" y="883985"/>
                </a:moveTo>
                <a:cubicBezTo>
                  <a:pt x="6038565" y="883985"/>
                  <a:pt x="6038565" y="885479"/>
                  <a:pt x="6038565" y="888464"/>
                </a:cubicBezTo>
                <a:cubicBezTo>
                  <a:pt x="6038565" y="891450"/>
                  <a:pt x="6041551" y="895930"/>
                  <a:pt x="6047525" y="901903"/>
                </a:cubicBezTo>
                <a:cubicBezTo>
                  <a:pt x="6047525" y="907876"/>
                  <a:pt x="6038565" y="907876"/>
                  <a:pt x="6020646" y="901903"/>
                </a:cubicBezTo>
                <a:lnTo>
                  <a:pt x="6011688" y="892943"/>
                </a:lnTo>
                <a:lnTo>
                  <a:pt x="6029606" y="892943"/>
                </a:lnTo>
                <a:close/>
                <a:moveTo>
                  <a:pt x="5707071" y="879504"/>
                </a:moveTo>
                <a:cubicBezTo>
                  <a:pt x="5710057" y="879504"/>
                  <a:pt x="5713044" y="880998"/>
                  <a:pt x="5716031" y="883985"/>
                </a:cubicBezTo>
                <a:cubicBezTo>
                  <a:pt x="5716031" y="883985"/>
                  <a:pt x="5716031" y="886970"/>
                  <a:pt x="5716031" y="892943"/>
                </a:cubicBezTo>
                <a:cubicBezTo>
                  <a:pt x="5704085" y="892943"/>
                  <a:pt x="5701098" y="895930"/>
                  <a:pt x="5707071" y="901903"/>
                </a:cubicBezTo>
                <a:lnTo>
                  <a:pt x="5698112" y="910862"/>
                </a:lnTo>
                <a:cubicBezTo>
                  <a:pt x="5686166" y="910862"/>
                  <a:pt x="5674220" y="910862"/>
                  <a:pt x="5662274" y="910862"/>
                </a:cubicBezTo>
                <a:lnTo>
                  <a:pt x="5662274" y="901903"/>
                </a:lnTo>
                <a:cubicBezTo>
                  <a:pt x="5668248" y="901903"/>
                  <a:pt x="5672728" y="900409"/>
                  <a:pt x="5675714" y="897423"/>
                </a:cubicBezTo>
                <a:cubicBezTo>
                  <a:pt x="5678700" y="894437"/>
                  <a:pt x="5681688" y="892943"/>
                  <a:pt x="5684674" y="892943"/>
                </a:cubicBezTo>
                <a:cubicBezTo>
                  <a:pt x="5687660" y="892943"/>
                  <a:pt x="5690646" y="892943"/>
                  <a:pt x="5693632" y="892943"/>
                </a:cubicBezTo>
                <a:cubicBezTo>
                  <a:pt x="5696618" y="892943"/>
                  <a:pt x="5698112" y="889958"/>
                  <a:pt x="5698112" y="883985"/>
                </a:cubicBezTo>
                <a:cubicBezTo>
                  <a:pt x="5701098" y="880998"/>
                  <a:pt x="5704084" y="879504"/>
                  <a:pt x="5707071" y="879504"/>
                </a:cubicBezTo>
                <a:close/>
                <a:moveTo>
                  <a:pt x="5205350" y="878385"/>
                </a:moveTo>
                <a:cubicBezTo>
                  <a:pt x="5202364" y="879133"/>
                  <a:pt x="5199378" y="880998"/>
                  <a:pt x="5196392" y="883985"/>
                </a:cubicBezTo>
                <a:cubicBezTo>
                  <a:pt x="5184446" y="895930"/>
                  <a:pt x="5184446" y="904889"/>
                  <a:pt x="5196392" y="910862"/>
                </a:cubicBezTo>
                <a:cubicBezTo>
                  <a:pt x="5208336" y="922808"/>
                  <a:pt x="5214310" y="919822"/>
                  <a:pt x="5214310" y="901903"/>
                </a:cubicBezTo>
                <a:cubicBezTo>
                  <a:pt x="5220283" y="889958"/>
                  <a:pt x="5220283" y="882490"/>
                  <a:pt x="5214310" y="879504"/>
                </a:cubicBezTo>
                <a:cubicBezTo>
                  <a:pt x="5211323" y="878011"/>
                  <a:pt x="5208337" y="877638"/>
                  <a:pt x="5205350" y="878385"/>
                </a:cubicBezTo>
                <a:close/>
                <a:moveTo>
                  <a:pt x="5904176" y="866066"/>
                </a:moveTo>
                <a:lnTo>
                  <a:pt x="5922094" y="875026"/>
                </a:lnTo>
                <a:cubicBezTo>
                  <a:pt x="5922094" y="886970"/>
                  <a:pt x="5910148" y="892943"/>
                  <a:pt x="5886257" y="892943"/>
                </a:cubicBezTo>
                <a:cubicBezTo>
                  <a:pt x="5880284" y="886970"/>
                  <a:pt x="5874312" y="883985"/>
                  <a:pt x="5868338" y="883985"/>
                </a:cubicBezTo>
                <a:cubicBezTo>
                  <a:pt x="5856394" y="883985"/>
                  <a:pt x="5850420" y="882490"/>
                  <a:pt x="5850420" y="879504"/>
                </a:cubicBezTo>
                <a:cubicBezTo>
                  <a:pt x="5850420" y="876519"/>
                  <a:pt x="5856394" y="875026"/>
                  <a:pt x="5868338" y="875026"/>
                </a:cubicBezTo>
                <a:close/>
                <a:moveTo>
                  <a:pt x="5993768" y="857107"/>
                </a:moveTo>
                <a:lnTo>
                  <a:pt x="6002728" y="857107"/>
                </a:lnTo>
                <a:cubicBezTo>
                  <a:pt x="6002728" y="863080"/>
                  <a:pt x="6001234" y="867560"/>
                  <a:pt x="5998248" y="870546"/>
                </a:cubicBezTo>
                <a:cubicBezTo>
                  <a:pt x="5995262" y="873532"/>
                  <a:pt x="5993768" y="875026"/>
                  <a:pt x="5993768" y="875026"/>
                </a:cubicBezTo>
                <a:lnTo>
                  <a:pt x="5993768" y="892943"/>
                </a:lnTo>
                <a:lnTo>
                  <a:pt x="5975850" y="875026"/>
                </a:lnTo>
                <a:lnTo>
                  <a:pt x="5966891" y="866066"/>
                </a:lnTo>
                <a:cubicBezTo>
                  <a:pt x="5972864" y="866066"/>
                  <a:pt x="5978836" y="864573"/>
                  <a:pt x="5984810" y="861587"/>
                </a:cubicBezTo>
                <a:cubicBezTo>
                  <a:pt x="5990782" y="858600"/>
                  <a:pt x="5993768" y="857107"/>
                  <a:pt x="5993768" y="857107"/>
                </a:cubicBezTo>
                <a:close/>
                <a:moveTo>
                  <a:pt x="5133676" y="857107"/>
                </a:moveTo>
                <a:cubicBezTo>
                  <a:pt x="5133676" y="857107"/>
                  <a:pt x="5133676" y="860093"/>
                  <a:pt x="5133676" y="866066"/>
                </a:cubicBezTo>
                <a:cubicBezTo>
                  <a:pt x="5133676" y="866066"/>
                  <a:pt x="5136662" y="866066"/>
                  <a:pt x="5142636" y="866066"/>
                </a:cubicBezTo>
                <a:cubicBezTo>
                  <a:pt x="5148609" y="866066"/>
                  <a:pt x="5151595" y="866066"/>
                  <a:pt x="5151595" y="866066"/>
                </a:cubicBezTo>
                <a:cubicBezTo>
                  <a:pt x="5151595" y="860093"/>
                  <a:pt x="5151595" y="857107"/>
                  <a:pt x="5151595" y="857107"/>
                </a:cubicBezTo>
                <a:cubicBezTo>
                  <a:pt x="5151595" y="857107"/>
                  <a:pt x="5148609" y="857107"/>
                  <a:pt x="5142636" y="857107"/>
                </a:cubicBezTo>
                <a:cubicBezTo>
                  <a:pt x="5136662" y="857107"/>
                  <a:pt x="5133676" y="857107"/>
                  <a:pt x="5133676" y="857107"/>
                </a:cubicBezTo>
                <a:close/>
                <a:moveTo>
                  <a:pt x="6046406" y="850387"/>
                </a:moveTo>
                <a:cubicBezTo>
                  <a:pt x="6048644" y="850387"/>
                  <a:pt x="6050511" y="851134"/>
                  <a:pt x="6052004" y="852627"/>
                </a:cubicBezTo>
                <a:cubicBezTo>
                  <a:pt x="6054990" y="855613"/>
                  <a:pt x="6056484" y="860093"/>
                  <a:pt x="6056484" y="866066"/>
                </a:cubicBezTo>
                <a:cubicBezTo>
                  <a:pt x="6056484" y="872040"/>
                  <a:pt x="6053498" y="875026"/>
                  <a:pt x="6047525" y="875026"/>
                </a:cubicBezTo>
                <a:cubicBezTo>
                  <a:pt x="6041551" y="875026"/>
                  <a:pt x="6037072" y="872040"/>
                  <a:pt x="6034085" y="866066"/>
                </a:cubicBezTo>
                <a:cubicBezTo>
                  <a:pt x="6031099" y="860093"/>
                  <a:pt x="6032592" y="855613"/>
                  <a:pt x="6038565" y="852627"/>
                </a:cubicBezTo>
                <a:cubicBezTo>
                  <a:pt x="6041552" y="851134"/>
                  <a:pt x="6044166" y="850387"/>
                  <a:pt x="6046406" y="850387"/>
                </a:cubicBezTo>
                <a:close/>
                <a:moveTo>
                  <a:pt x="1549958" y="834708"/>
                </a:moveTo>
                <a:cubicBezTo>
                  <a:pt x="1552944" y="834708"/>
                  <a:pt x="1555931" y="836201"/>
                  <a:pt x="1558918" y="839188"/>
                </a:cubicBezTo>
                <a:lnTo>
                  <a:pt x="1549958" y="839188"/>
                </a:lnTo>
                <a:lnTo>
                  <a:pt x="1540998" y="839188"/>
                </a:lnTo>
                <a:cubicBezTo>
                  <a:pt x="1543985" y="836201"/>
                  <a:pt x="1546972" y="834708"/>
                  <a:pt x="1549958" y="834708"/>
                </a:cubicBezTo>
                <a:close/>
                <a:moveTo>
                  <a:pt x="5303903" y="830229"/>
                </a:moveTo>
                <a:cubicBezTo>
                  <a:pt x="5315848" y="830229"/>
                  <a:pt x="5323315" y="831722"/>
                  <a:pt x="5326300" y="834708"/>
                </a:cubicBezTo>
                <a:cubicBezTo>
                  <a:pt x="5329286" y="837694"/>
                  <a:pt x="5327795" y="842174"/>
                  <a:pt x="5321822" y="848147"/>
                </a:cubicBezTo>
                <a:cubicBezTo>
                  <a:pt x="5315848" y="848147"/>
                  <a:pt x="5314356" y="849641"/>
                  <a:pt x="5317342" y="852627"/>
                </a:cubicBezTo>
                <a:cubicBezTo>
                  <a:pt x="5320328" y="855613"/>
                  <a:pt x="5321822" y="860093"/>
                  <a:pt x="5321822" y="866066"/>
                </a:cubicBezTo>
                <a:cubicBezTo>
                  <a:pt x="5339740" y="872040"/>
                  <a:pt x="5357658" y="869051"/>
                  <a:pt x="5375577" y="857107"/>
                </a:cubicBezTo>
                <a:cubicBezTo>
                  <a:pt x="5381550" y="851134"/>
                  <a:pt x="5386030" y="848147"/>
                  <a:pt x="5389016" y="848147"/>
                </a:cubicBezTo>
                <a:cubicBezTo>
                  <a:pt x="5392002" y="848147"/>
                  <a:pt x="5393496" y="848147"/>
                  <a:pt x="5393496" y="848147"/>
                </a:cubicBezTo>
                <a:lnTo>
                  <a:pt x="5393496" y="839188"/>
                </a:lnTo>
                <a:lnTo>
                  <a:pt x="5402454" y="830229"/>
                </a:lnTo>
                <a:cubicBezTo>
                  <a:pt x="5408429" y="836202"/>
                  <a:pt x="5417388" y="839188"/>
                  <a:pt x="5429334" y="839188"/>
                </a:cubicBezTo>
                <a:lnTo>
                  <a:pt x="5456211" y="857107"/>
                </a:lnTo>
                <a:lnTo>
                  <a:pt x="5420374" y="866066"/>
                </a:lnTo>
                <a:cubicBezTo>
                  <a:pt x="5414400" y="860093"/>
                  <a:pt x="5409920" y="857107"/>
                  <a:pt x="5406934" y="857107"/>
                </a:cubicBezTo>
                <a:cubicBezTo>
                  <a:pt x="5403949" y="857107"/>
                  <a:pt x="5400962" y="863080"/>
                  <a:pt x="5397976" y="875026"/>
                </a:cubicBezTo>
                <a:cubicBezTo>
                  <a:pt x="5394990" y="886970"/>
                  <a:pt x="5393496" y="895930"/>
                  <a:pt x="5393496" y="901903"/>
                </a:cubicBezTo>
                <a:cubicBezTo>
                  <a:pt x="5399469" y="907876"/>
                  <a:pt x="5399469" y="913848"/>
                  <a:pt x="5393496" y="919822"/>
                </a:cubicBezTo>
                <a:lnTo>
                  <a:pt x="5393496" y="928781"/>
                </a:lnTo>
                <a:cubicBezTo>
                  <a:pt x="5375577" y="940727"/>
                  <a:pt x="5360644" y="940727"/>
                  <a:pt x="5348700" y="928781"/>
                </a:cubicBezTo>
                <a:lnTo>
                  <a:pt x="5357658" y="919822"/>
                </a:lnTo>
                <a:cubicBezTo>
                  <a:pt x="5363632" y="925795"/>
                  <a:pt x="5368111" y="927287"/>
                  <a:pt x="5371097" y="924301"/>
                </a:cubicBezTo>
                <a:cubicBezTo>
                  <a:pt x="5374083" y="921315"/>
                  <a:pt x="5372591" y="913848"/>
                  <a:pt x="5366618" y="901903"/>
                </a:cubicBezTo>
                <a:cubicBezTo>
                  <a:pt x="5366618" y="901903"/>
                  <a:pt x="5365124" y="900409"/>
                  <a:pt x="5362138" y="897423"/>
                </a:cubicBezTo>
                <a:cubicBezTo>
                  <a:pt x="5359152" y="894437"/>
                  <a:pt x="5357658" y="892943"/>
                  <a:pt x="5357658" y="892943"/>
                </a:cubicBezTo>
                <a:lnTo>
                  <a:pt x="5339740" y="883985"/>
                </a:lnTo>
                <a:cubicBezTo>
                  <a:pt x="5333766" y="883985"/>
                  <a:pt x="5327795" y="880999"/>
                  <a:pt x="5321822" y="875026"/>
                </a:cubicBezTo>
                <a:cubicBezTo>
                  <a:pt x="5315848" y="875026"/>
                  <a:pt x="5306889" y="869051"/>
                  <a:pt x="5294943" y="857107"/>
                </a:cubicBezTo>
                <a:cubicBezTo>
                  <a:pt x="5282998" y="845161"/>
                  <a:pt x="5278518" y="837694"/>
                  <a:pt x="5281504" y="834708"/>
                </a:cubicBezTo>
                <a:cubicBezTo>
                  <a:pt x="5284490" y="831722"/>
                  <a:pt x="5291957" y="830229"/>
                  <a:pt x="5303903" y="830229"/>
                </a:cubicBezTo>
                <a:close/>
                <a:moveTo>
                  <a:pt x="4838020" y="830229"/>
                </a:moveTo>
                <a:cubicBezTo>
                  <a:pt x="4826074" y="830229"/>
                  <a:pt x="4823088" y="836202"/>
                  <a:pt x="4829061" y="848147"/>
                </a:cubicBezTo>
                <a:cubicBezTo>
                  <a:pt x="4835034" y="860093"/>
                  <a:pt x="4848472" y="866066"/>
                  <a:pt x="4869378" y="866066"/>
                </a:cubicBezTo>
                <a:cubicBezTo>
                  <a:pt x="4890282" y="866066"/>
                  <a:pt x="4900735" y="863080"/>
                  <a:pt x="4900735" y="857107"/>
                </a:cubicBezTo>
                <a:lnTo>
                  <a:pt x="4882816" y="848147"/>
                </a:lnTo>
                <a:lnTo>
                  <a:pt x="4846978" y="839188"/>
                </a:lnTo>
                <a:cubicBezTo>
                  <a:pt x="4846978" y="833215"/>
                  <a:pt x="4843992" y="830229"/>
                  <a:pt x="4838020" y="830229"/>
                </a:cubicBezTo>
                <a:close/>
                <a:moveTo>
                  <a:pt x="4739468" y="830229"/>
                </a:moveTo>
                <a:lnTo>
                  <a:pt x="4766346" y="848147"/>
                </a:lnTo>
                <a:cubicBezTo>
                  <a:pt x="4778292" y="848147"/>
                  <a:pt x="4784265" y="848147"/>
                  <a:pt x="4784265" y="848147"/>
                </a:cubicBezTo>
                <a:cubicBezTo>
                  <a:pt x="4784265" y="842174"/>
                  <a:pt x="4776799" y="837694"/>
                  <a:pt x="4761866" y="834708"/>
                </a:cubicBezTo>
                <a:cubicBezTo>
                  <a:pt x="4746934" y="831722"/>
                  <a:pt x="4739468" y="830229"/>
                  <a:pt x="4739468" y="830229"/>
                </a:cubicBezTo>
                <a:close/>
                <a:moveTo>
                  <a:pt x="4774717" y="825235"/>
                </a:moveTo>
                <a:lnTo>
                  <a:pt x="4775305" y="825749"/>
                </a:lnTo>
                <a:cubicBezTo>
                  <a:pt x="4775305" y="828735"/>
                  <a:pt x="4779785" y="830229"/>
                  <a:pt x="4788744" y="830229"/>
                </a:cubicBezTo>
                <a:cubicBezTo>
                  <a:pt x="4797704" y="830229"/>
                  <a:pt x="4802182" y="830229"/>
                  <a:pt x="4802182" y="830229"/>
                </a:cubicBezTo>
                <a:close/>
                <a:moveTo>
                  <a:pt x="5674594" y="824630"/>
                </a:moveTo>
                <a:cubicBezTo>
                  <a:pt x="5676833" y="823883"/>
                  <a:pt x="5680194" y="824256"/>
                  <a:pt x="5684674" y="825749"/>
                </a:cubicBezTo>
                <a:cubicBezTo>
                  <a:pt x="5693632" y="828735"/>
                  <a:pt x="5701098" y="830229"/>
                  <a:pt x="5707071" y="830229"/>
                </a:cubicBezTo>
                <a:cubicBezTo>
                  <a:pt x="5713044" y="830229"/>
                  <a:pt x="5720510" y="831722"/>
                  <a:pt x="5729470" y="834708"/>
                </a:cubicBezTo>
                <a:cubicBezTo>
                  <a:pt x="5738428" y="837694"/>
                  <a:pt x="5742908" y="839188"/>
                  <a:pt x="5742908" y="839188"/>
                </a:cubicBezTo>
                <a:cubicBezTo>
                  <a:pt x="5742908" y="845161"/>
                  <a:pt x="5739923" y="848147"/>
                  <a:pt x="5733948" y="848147"/>
                </a:cubicBezTo>
                <a:lnTo>
                  <a:pt x="5751868" y="866066"/>
                </a:lnTo>
                <a:cubicBezTo>
                  <a:pt x="5763814" y="866066"/>
                  <a:pt x="5771280" y="863080"/>
                  <a:pt x="5774266" y="857107"/>
                </a:cubicBezTo>
                <a:cubicBezTo>
                  <a:pt x="5777252" y="851134"/>
                  <a:pt x="5778745" y="845161"/>
                  <a:pt x="5778745" y="839188"/>
                </a:cubicBezTo>
                <a:cubicBezTo>
                  <a:pt x="5766800" y="827243"/>
                  <a:pt x="5769786" y="824255"/>
                  <a:pt x="5787705" y="830229"/>
                </a:cubicBezTo>
                <a:lnTo>
                  <a:pt x="5805624" y="839188"/>
                </a:lnTo>
                <a:cubicBezTo>
                  <a:pt x="5817568" y="845161"/>
                  <a:pt x="5817568" y="848147"/>
                  <a:pt x="5805624" y="848147"/>
                </a:cubicBezTo>
                <a:cubicBezTo>
                  <a:pt x="5793678" y="848147"/>
                  <a:pt x="5786211" y="852627"/>
                  <a:pt x="5783225" y="861587"/>
                </a:cubicBezTo>
                <a:cubicBezTo>
                  <a:pt x="5780239" y="870546"/>
                  <a:pt x="5772772" y="875026"/>
                  <a:pt x="5760828" y="875026"/>
                </a:cubicBezTo>
                <a:lnTo>
                  <a:pt x="5733948" y="866066"/>
                </a:lnTo>
                <a:cubicBezTo>
                  <a:pt x="5722004" y="860093"/>
                  <a:pt x="5716031" y="857107"/>
                  <a:pt x="5716031" y="857107"/>
                </a:cubicBezTo>
                <a:lnTo>
                  <a:pt x="5698112" y="839188"/>
                </a:lnTo>
                <a:cubicBezTo>
                  <a:pt x="5698112" y="845161"/>
                  <a:pt x="5701098" y="851134"/>
                  <a:pt x="5707071" y="857107"/>
                </a:cubicBezTo>
                <a:cubicBezTo>
                  <a:pt x="5713044" y="857107"/>
                  <a:pt x="5716031" y="858600"/>
                  <a:pt x="5716031" y="861587"/>
                </a:cubicBezTo>
                <a:cubicBezTo>
                  <a:pt x="5716031" y="864573"/>
                  <a:pt x="5713044" y="866066"/>
                  <a:pt x="5707071" y="866066"/>
                </a:cubicBezTo>
                <a:cubicBezTo>
                  <a:pt x="5689152" y="860093"/>
                  <a:pt x="5677208" y="848147"/>
                  <a:pt x="5671234" y="830229"/>
                </a:cubicBezTo>
                <a:cubicBezTo>
                  <a:pt x="5671234" y="827242"/>
                  <a:pt x="5672354" y="825376"/>
                  <a:pt x="5674594" y="824630"/>
                </a:cubicBezTo>
                <a:close/>
                <a:moveTo>
                  <a:pt x="5169514" y="812311"/>
                </a:moveTo>
                <a:lnTo>
                  <a:pt x="5169514" y="821269"/>
                </a:lnTo>
                <a:cubicBezTo>
                  <a:pt x="5157568" y="833215"/>
                  <a:pt x="5148609" y="833215"/>
                  <a:pt x="5142636" y="821269"/>
                </a:cubicBezTo>
                <a:cubicBezTo>
                  <a:pt x="5148609" y="815296"/>
                  <a:pt x="5157568" y="812311"/>
                  <a:pt x="5169514" y="812311"/>
                </a:cubicBezTo>
                <a:close/>
                <a:moveTo>
                  <a:pt x="4703631" y="812311"/>
                </a:moveTo>
                <a:cubicBezTo>
                  <a:pt x="4703631" y="818283"/>
                  <a:pt x="4706617" y="821269"/>
                  <a:pt x="4712589" y="821269"/>
                </a:cubicBezTo>
                <a:cubicBezTo>
                  <a:pt x="4718562" y="821269"/>
                  <a:pt x="4727522" y="821269"/>
                  <a:pt x="4739468" y="821269"/>
                </a:cubicBezTo>
                <a:lnTo>
                  <a:pt x="4754371" y="821535"/>
                </a:lnTo>
                <a:close/>
                <a:moveTo>
                  <a:pt x="1612673" y="812311"/>
                </a:moveTo>
                <a:lnTo>
                  <a:pt x="1621632" y="821269"/>
                </a:lnTo>
                <a:cubicBezTo>
                  <a:pt x="1621632" y="821269"/>
                  <a:pt x="1618646" y="822763"/>
                  <a:pt x="1612673" y="825749"/>
                </a:cubicBezTo>
                <a:cubicBezTo>
                  <a:pt x="1606700" y="828735"/>
                  <a:pt x="1600728" y="830229"/>
                  <a:pt x="1594755" y="830229"/>
                </a:cubicBezTo>
                <a:lnTo>
                  <a:pt x="1585796" y="821269"/>
                </a:lnTo>
                <a:close/>
                <a:moveTo>
                  <a:pt x="5413654" y="807830"/>
                </a:moveTo>
                <a:cubicBezTo>
                  <a:pt x="5415147" y="807830"/>
                  <a:pt x="5417386" y="809323"/>
                  <a:pt x="5420374" y="812311"/>
                </a:cubicBezTo>
                <a:cubicBezTo>
                  <a:pt x="5426346" y="812311"/>
                  <a:pt x="5429334" y="812311"/>
                  <a:pt x="5429334" y="812311"/>
                </a:cubicBezTo>
                <a:cubicBezTo>
                  <a:pt x="5429334" y="818283"/>
                  <a:pt x="5426346" y="821269"/>
                  <a:pt x="5420374" y="821269"/>
                </a:cubicBezTo>
                <a:cubicBezTo>
                  <a:pt x="5420374" y="821269"/>
                  <a:pt x="5418880" y="819776"/>
                  <a:pt x="5415894" y="816790"/>
                </a:cubicBezTo>
                <a:cubicBezTo>
                  <a:pt x="5412908" y="813803"/>
                  <a:pt x="5411414" y="812311"/>
                  <a:pt x="5411414" y="812311"/>
                </a:cubicBezTo>
                <a:cubicBezTo>
                  <a:pt x="5411414" y="809323"/>
                  <a:pt x="5412161" y="807830"/>
                  <a:pt x="5413654" y="807830"/>
                </a:cubicBezTo>
                <a:close/>
                <a:moveTo>
                  <a:pt x="5698112" y="803350"/>
                </a:moveTo>
                <a:cubicBezTo>
                  <a:pt x="5704085" y="803350"/>
                  <a:pt x="5708565" y="803350"/>
                  <a:pt x="5711551" y="803350"/>
                </a:cubicBezTo>
                <a:cubicBezTo>
                  <a:pt x="5714537" y="803350"/>
                  <a:pt x="5716031" y="803350"/>
                  <a:pt x="5716031" y="803350"/>
                </a:cubicBezTo>
                <a:cubicBezTo>
                  <a:pt x="5704085" y="809324"/>
                  <a:pt x="5695126" y="812311"/>
                  <a:pt x="5689152" y="812311"/>
                </a:cubicBezTo>
                <a:close/>
                <a:moveTo>
                  <a:pt x="5268066" y="803350"/>
                </a:moveTo>
                <a:lnTo>
                  <a:pt x="5294943" y="803350"/>
                </a:lnTo>
                <a:cubicBezTo>
                  <a:pt x="5294943" y="803350"/>
                  <a:pt x="5291957" y="806336"/>
                  <a:pt x="5285984" y="812311"/>
                </a:cubicBezTo>
                <a:close/>
                <a:moveTo>
                  <a:pt x="5644356" y="794392"/>
                </a:moveTo>
                <a:cubicBezTo>
                  <a:pt x="5650330" y="794392"/>
                  <a:pt x="5653316" y="795886"/>
                  <a:pt x="5653316" y="798872"/>
                </a:cubicBezTo>
                <a:cubicBezTo>
                  <a:pt x="5653316" y="801858"/>
                  <a:pt x="5653316" y="803350"/>
                  <a:pt x="5653316" y="803350"/>
                </a:cubicBezTo>
                <a:cubicBezTo>
                  <a:pt x="5653316" y="809324"/>
                  <a:pt x="5651822" y="812311"/>
                  <a:pt x="5648836" y="812311"/>
                </a:cubicBezTo>
                <a:cubicBezTo>
                  <a:pt x="5645850" y="812311"/>
                  <a:pt x="5644356" y="809324"/>
                  <a:pt x="5644356" y="803350"/>
                </a:cubicBezTo>
                <a:close/>
                <a:moveTo>
                  <a:pt x="5393496" y="794392"/>
                </a:moveTo>
                <a:lnTo>
                  <a:pt x="5402454" y="803350"/>
                </a:lnTo>
                <a:cubicBezTo>
                  <a:pt x="5396482" y="803350"/>
                  <a:pt x="5392002" y="803350"/>
                  <a:pt x="5389016" y="803350"/>
                </a:cubicBezTo>
                <a:cubicBezTo>
                  <a:pt x="5386030" y="803350"/>
                  <a:pt x="5381550" y="803350"/>
                  <a:pt x="5375577" y="803350"/>
                </a:cubicBezTo>
                <a:close/>
                <a:moveTo>
                  <a:pt x="2616114" y="794392"/>
                </a:moveTo>
                <a:lnTo>
                  <a:pt x="2616114" y="803350"/>
                </a:lnTo>
                <a:cubicBezTo>
                  <a:pt x="2622087" y="803350"/>
                  <a:pt x="2625074" y="800364"/>
                  <a:pt x="2625074" y="794392"/>
                </a:cubicBezTo>
                <a:close/>
                <a:moveTo>
                  <a:pt x="2114393" y="794392"/>
                </a:moveTo>
                <a:cubicBezTo>
                  <a:pt x="2120366" y="800364"/>
                  <a:pt x="2127833" y="803350"/>
                  <a:pt x="2136792" y="803350"/>
                </a:cubicBezTo>
                <a:cubicBezTo>
                  <a:pt x="2145751" y="803350"/>
                  <a:pt x="2159190" y="803350"/>
                  <a:pt x="2177108" y="803350"/>
                </a:cubicBezTo>
                <a:lnTo>
                  <a:pt x="2186068" y="812311"/>
                </a:lnTo>
                <a:cubicBezTo>
                  <a:pt x="2186068" y="818283"/>
                  <a:pt x="2184575" y="819776"/>
                  <a:pt x="2181588" y="816790"/>
                </a:cubicBezTo>
                <a:cubicBezTo>
                  <a:pt x="2178601" y="813803"/>
                  <a:pt x="2165162" y="815296"/>
                  <a:pt x="2141272" y="821269"/>
                </a:cubicBezTo>
                <a:lnTo>
                  <a:pt x="2105434" y="821269"/>
                </a:lnTo>
                <a:cubicBezTo>
                  <a:pt x="2105434" y="815296"/>
                  <a:pt x="2102448" y="812311"/>
                  <a:pt x="2096476" y="812311"/>
                </a:cubicBezTo>
                <a:close/>
                <a:moveTo>
                  <a:pt x="1666429" y="794392"/>
                </a:moveTo>
                <a:lnTo>
                  <a:pt x="1657470" y="803350"/>
                </a:lnTo>
                <a:cubicBezTo>
                  <a:pt x="1651497" y="809324"/>
                  <a:pt x="1645524" y="812311"/>
                  <a:pt x="1639551" y="812311"/>
                </a:cubicBezTo>
                <a:lnTo>
                  <a:pt x="1648511" y="803350"/>
                </a:lnTo>
                <a:cubicBezTo>
                  <a:pt x="1654483" y="797377"/>
                  <a:pt x="1660456" y="794392"/>
                  <a:pt x="1666429" y="794392"/>
                </a:cubicBezTo>
                <a:close/>
                <a:moveTo>
                  <a:pt x="5554763" y="785433"/>
                </a:moveTo>
                <a:cubicBezTo>
                  <a:pt x="5554763" y="785433"/>
                  <a:pt x="5556257" y="788419"/>
                  <a:pt x="5559243" y="794392"/>
                </a:cubicBezTo>
                <a:cubicBezTo>
                  <a:pt x="5562229" y="800364"/>
                  <a:pt x="5565216" y="803350"/>
                  <a:pt x="5568202" y="803350"/>
                </a:cubicBezTo>
                <a:cubicBezTo>
                  <a:pt x="5571188" y="803350"/>
                  <a:pt x="5572682" y="801858"/>
                  <a:pt x="5572682" y="798872"/>
                </a:cubicBezTo>
                <a:cubicBezTo>
                  <a:pt x="5572682" y="795886"/>
                  <a:pt x="5569696" y="792898"/>
                  <a:pt x="5563723" y="789912"/>
                </a:cubicBezTo>
                <a:cubicBezTo>
                  <a:pt x="5557749" y="786926"/>
                  <a:pt x="5554763" y="785433"/>
                  <a:pt x="5554763" y="785433"/>
                </a:cubicBezTo>
                <a:close/>
                <a:moveTo>
                  <a:pt x="5357658" y="785433"/>
                </a:moveTo>
                <a:cubicBezTo>
                  <a:pt x="5357658" y="785433"/>
                  <a:pt x="5357658" y="788419"/>
                  <a:pt x="5357658" y="794392"/>
                </a:cubicBezTo>
                <a:lnTo>
                  <a:pt x="5348700" y="794392"/>
                </a:lnTo>
                <a:close/>
                <a:moveTo>
                  <a:pt x="4999286" y="785433"/>
                </a:moveTo>
                <a:lnTo>
                  <a:pt x="4990328" y="794392"/>
                </a:lnTo>
                <a:cubicBezTo>
                  <a:pt x="4996301" y="794392"/>
                  <a:pt x="4999286" y="794392"/>
                  <a:pt x="4999286" y="794392"/>
                </a:cubicBezTo>
                <a:cubicBezTo>
                  <a:pt x="4999286" y="788419"/>
                  <a:pt x="4999286" y="785433"/>
                  <a:pt x="4999286" y="785433"/>
                </a:cubicBezTo>
                <a:close/>
                <a:moveTo>
                  <a:pt x="5151595" y="779833"/>
                </a:moveTo>
                <a:cubicBezTo>
                  <a:pt x="5154582" y="780580"/>
                  <a:pt x="5157568" y="782446"/>
                  <a:pt x="5160554" y="785433"/>
                </a:cubicBezTo>
                <a:lnTo>
                  <a:pt x="5169514" y="794392"/>
                </a:lnTo>
                <a:lnTo>
                  <a:pt x="5151595" y="794392"/>
                </a:lnTo>
                <a:cubicBezTo>
                  <a:pt x="5139649" y="794392"/>
                  <a:pt x="5133676" y="794392"/>
                  <a:pt x="5133676" y="794392"/>
                </a:cubicBezTo>
                <a:cubicBezTo>
                  <a:pt x="5133676" y="788419"/>
                  <a:pt x="5136662" y="783939"/>
                  <a:pt x="5142636" y="780953"/>
                </a:cubicBezTo>
                <a:cubicBezTo>
                  <a:pt x="5145622" y="779460"/>
                  <a:pt x="5148609" y="779087"/>
                  <a:pt x="5151595" y="779833"/>
                </a:cubicBezTo>
                <a:close/>
                <a:moveTo>
                  <a:pt x="4954490" y="776473"/>
                </a:moveTo>
                <a:lnTo>
                  <a:pt x="4954490" y="785433"/>
                </a:lnTo>
                <a:cubicBezTo>
                  <a:pt x="4966436" y="785433"/>
                  <a:pt x="4972409" y="782447"/>
                  <a:pt x="4972409" y="776473"/>
                </a:cubicBezTo>
                <a:close/>
                <a:moveTo>
                  <a:pt x="3377655" y="776473"/>
                </a:moveTo>
                <a:lnTo>
                  <a:pt x="3341817" y="785433"/>
                </a:lnTo>
                <a:cubicBezTo>
                  <a:pt x="3335844" y="791406"/>
                  <a:pt x="3329871" y="791406"/>
                  <a:pt x="3323898" y="785433"/>
                </a:cubicBezTo>
                <a:cubicBezTo>
                  <a:pt x="3317927" y="785433"/>
                  <a:pt x="3314940" y="786926"/>
                  <a:pt x="3314940" y="789912"/>
                </a:cubicBezTo>
                <a:cubicBezTo>
                  <a:pt x="3314940" y="792898"/>
                  <a:pt x="3316432" y="795886"/>
                  <a:pt x="3319420" y="798872"/>
                </a:cubicBezTo>
                <a:cubicBezTo>
                  <a:pt x="3322405" y="801858"/>
                  <a:pt x="3326885" y="803350"/>
                  <a:pt x="3332858" y="803350"/>
                </a:cubicBezTo>
                <a:cubicBezTo>
                  <a:pt x="3338830" y="797377"/>
                  <a:pt x="3344804" y="797377"/>
                  <a:pt x="3350776" y="803350"/>
                </a:cubicBezTo>
                <a:lnTo>
                  <a:pt x="3368695" y="794392"/>
                </a:lnTo>
                <a:cubicBezTo>
                  <a:pt x="3368695" y="788419"/>
                  <a:pt x="3370188" y="785433"/>
                  <a:pt x="3373175" y="785433"/>
                </a:cubicBezTo>
                <a:cubicBezTo>
                  <a:pt x="3376162" y="785433"/>
                  <a:pt x="3377655" y="782447"/>
                  <a:pt x="3377655" y="776473"/>
                </a:cubicBezTo>
                <a:close/>
                <a:moveTo>
                  <a:pt x="2701228" y="771993"/>
                </a:moveTo>
                <a:cubicBezTo>
                  <a:pt x="2698241" y="771993"/>
                  <a:pt x="2693761" y="773487"/>
                  <a:pt x="2687788" y="776473"/>
                </a:cubicBezTo>
                <a:cubicBezTo>
                  <a:pt x="2681816" y="776473"/>
                  <a:pt x="2681816" y="779459"/>
                  <a:pt x="2687788" y="785433"/>
                </a:cubicBezTo>
                <a:lnTo>
                  <a:pt x="2705707" y="776473"/>
                </a:lnTo>
                <a:cubicBezTo>
                  <a:pt x="2705707" y="773487"/>
                  <a:pt x="2704214" y="771993"/>
                  <a:pt x="2701228" y="771993"/>
                </a:cubicBezTo>
                <a:close/>
                <a:moveTo>
                  <a:pt x="4758507" y="769755"/>
                </a:moveTo>
                <a:cubicBezTo>
                  <a:pt x="4756266" y="769755"/>
                  <a:pt x="4754400" y="770500"/>
                  <a:pt x="4752907" y="771993"/>
                </a:cubicBezTo>
                <a:cubicBezTo>
                  <a:pt x="4749920" y="774980"/>
                  <a:pt x="4749920" y="779459"/>
                  <a:pt x="4752907" y="785433"/>
                </a:cubicBezTo>
                <a:cubicBezTo>
                  <a:pt x="4755893" y="791406"/>
                  <a:pt x="4760373" y="794392"/>
                  <a:pt x="4766346" y="794392"/>
                </a:cubicBezTo>
                <a:cubicBezTo>
                  <a:pt x="4772319" y="794392"/>
                  <a:pt x="4775305" y="791406"/>
                  <a:pt x="4775305" y="785433"/>
                </a:cubicBezTo>
                <a:cubicBezTo>
                  <a:pt x="4775305" y="779459"/>
                  <a:pt x="4772319" y="774980"/>
                  <a:pt x="4766346" y="771993"/>
                </a:cubicBezTo>
                <a:cubicBezTo>
                  <a:pt x="4763359" y="770500"/>
                  <a:pt x="4760746" y="769755"/>
                  <a:pt x="4758507" y="769755"/>
                </a:cubicBezTo>
                <a:close/>
                <a:moveTo>
                  <a:pt x="2472766" y="767514"/>
                </a:moveTo>
                <a:lnTo>
                  <a:pt x="2463806" y="776473"/>
                </a:lnTo>
                <a:cubicBezTo>
                  <a:pt x="2469779" y="776473"/>
                  <a:pt x="2474259" y="776473"/>
                  <a:pt x="2477245" y="776473"/>
                </a:cubicBezTo>
                <a:cubicBezTo>
                  <a:pt x="2480232" y="776473"/>
                  <a:pt x="2481725" y="776473"/>
                  <a:pt x="2481725" y="776473"/>
                </a:cubicBezTo>
                <a:cubicBezTo>
                  <a:pt x="2481725" y="770500"/>
                  <a:pt x="2478738" y="767514"/>
                  <a:pt x="2472766" y="767514"/>
                </a:cubicBezTo>
                <a:close/>
                <a:moveTo>
                  <a:pt x="6701553" y="758554"/>
                </a:moveTo>
                <a:cubicBezTo>
                  <a:pt x="6701553" y="758554"/>
                  <a:pt x="6707527" y="761540"/>
                  <a:pt x="6719472" y="767514"/>
                </a:cubicBezTo>
                <a:cubicBezTo>
                  <a:pt x="6731416" y="773487"/>
                  <a:pt x="6737390" y="776473"/>
                  <a:pt x="6737390" y="776473"/>
                </a:cubicBezTo>
                <a:lnTo>
                  <a:pt x="6719472" y="776473"/>
                </a:lnTo>
                <a:close/>
                <a:moveTo>
                  <a:pt x="5975850" y="758554"/>
                </a:moveTo>
                <a:lnTo>
                  <a:pt x="5966891" y="767514"/>
                </a:lnTo>
                <a:lnTo>
                  <a:pt x="5957932" y="767514"/>
                </a:lnTo>
                <a:cubicBezTo>
                  <a:pt x="5957932" y="767514"/>
                  <a:pt x="5960918" y="766020"/>
                  <a:pt x="5966891" y="763034"/>
                </a:cubicBezTo>
                <a:cubicBezTo>
                  <a:pt x="5972864" y="760048"/>
                  <a:pt x="5975850" y="758554"/>
                  <a:pt x="5975850" y="758554"/>
                </a:cubicBezTo>
                <a:close/>
                <a:moveTo>
                  <a:pt x="5312862" y="758554"/>
                </a:moveTo>
                <a:lnTo>
                  <a:pt x="5321822" y="758554"/>
                </a:lnTo>
                <a:cubicBezTo>
                  <a:pt x="5315848" y="764528"/>
                  <a:pt x="5314356" y="769007"/>
                  <a:pt x="5317342" y="771993"/>
                </a:cubicBezTo>
                <a:cubicBezTo>
                  <a:pt x="5320328" y="774980"/>
                  <a:pt x="5321822" y="776473"/>
                  <a:pt x="5321822" y="776473"/>
                </a:cubicBezTo>
                <a:cubicBezTo>
                  <a:pt x="5327795" y="782447"/>
                  <a:pt x="5332275" y="786926"/>
                  <a:pt x="5335260" y="789912"/>
                </a:cubicBezTo>
                <a:cubicBezTo>
                  <a:pt x="5338246" y="792898"/>
                  <a:pt x="5339740" y="797377"/>
                  <a:pt x="5339740" y="803350"/>
                </a:cubicBezTo>
                <a:cubicBezTo>
                  <a:pt x="5339740" y="803350"/>
                  <a:pt x="5344220" y="804845"/>
                  <a:pt x="5353180" y="807830"/>
                </a:cubicBezTo>
                <a:cubicBezTo>
                  <a:pt x="5362138" y="810816"/>
                  <a:pt x="5369604" y="818283"/>
                  <a:pt x="5375577" y="830229"/>
                </a:cubicBezTo>
                <a:cubicBezTo>
                  <a:pt x="5375577" y="830229"/>
                  <a:pt x="5375577" y="831722"/>
                  <a:pt x="5375577" y="834708"/>
                </a:cubicBezTo>
                <a:cubicBezTo>
                  <a:pt x="5375577" y="837694"/>
                  <a:pt x="5372591" y="839188"/>
                  <a:pt x="5366618" y="839188"/>
                </a:cubicBezTo>
                <a:cubicBezTo>
                  <a:pt x="5360644" y="839188"/>
                  <a:pt x="5354672" y="839188"/>
                  <a:pt x="5348700" y="839188"/>
                </a:cubicBezTo>
                <a:cubicBezTo>
                  <a:pt x="5348700" y="833215"/>
                  <a:pt x="5351686" y="830229"/>
                  <a:pt x="5357658" y="830229"/>
                </a:cubicBezTo>
                <a:cubicBezTo>
                  <a:pt x="5363632" y="830229"/>
                  <a:pt x="5363632" y="828735"/>
                  <a:pt x="5357658" y="825749"/>
                </a:cubicBezTo>
                <a:cubicBezTo>
                  <a:pt x="5351686" y="822763"/>
                  <a:pt x="5342726" y="818283"/>
                  <a:pt x="5330780" y="812311"/>
                </a:cubicBezTo>
                <a:cubicBezTo>
                  <a:pt x="5324808" y="812311"/>
                  <a:pt x="5320328" y="810816"/>
                  <a:pt x="5317342" y="807830"/>
                </a:cubicBezTo>
                <a:cubicBezTo>
                  <a:pt x="5314356" y="804845"/>
                  <a:pt x="5311369" y="801858"/>
                  <a:pt x="5308383" y="798872"/>
                </a:cubicBezTo>
                <a:cubicBezTo>
                  <a:pt x="5305396" y="795886"/>
                  <a:pt x="5303903" y="792898"/>
                  <a:pt x="5303903" y="789912"/>
                </a:cubicBezTo>
                <a:cubicBezTo>
                  <a:pt x="5303903" y="786926"/>
                  <a:pt x="5303903" y="782447"/>
                  <a:pt x="5303903" y="776473"/>
                </a:cubicBezTo>
                <a:cubicBezTo>
                  <a:pt x="5303903" y="770500"/>
                  <a:pt x="5306889" y="764528"/>
                  <a:pt x="5312862" y="758554"/>
                </a:cubicBezTo>
                <a:close/>
                <a:moveTo>
                  <a:pt x="4900735" y="758554"/>
                </a:moveTo>
                <a:lnTo>
                  <a:pt x="4918654" y="758554"/>
                </a:lnTo>
                <a:cubicBezTo>
                  <a:pt x="4918654" y="764528"/>
                  <a:pt x="4915667" y="767514"/>
                  <a:pt x="4909694" y="767514"/>
                </a:cubicBezTo>
                <a:cubicBezTo>
                  <a:pt x="4903721" y="767514"/>
                  <a:pt x="4900735" y="764528"/>
                  <a:pt x="4900735" y="758554"/>
                </a:cubicBezTo>
                <a:close/>
                <a:moveTo>
                  <a:pt x="4820101" y="758554"/>
                </a:moveTo>
                <a:cubicBezTo>
                  <a:pt x="4820101" y="758554"/>
                  <a:pt x="4820101" y="761540"/>
                  <a:pt x="4820101" y="767514"/>
                </a:cubicBezTo>
                <a:lnTo>
                  <a:pt x="4802182" y="767514"/>
                </a:lnTo>
                <a:cubicBezTo>
                  <a:pt x="4790238" y="767514"/>
                  <a:pt x="4784265" y="770500"/>
                  <a:pt x="4784265" y="776473"/>
                </a:cubicBezTo>
                <a:cubicBezTo>
                  <a:pt x="4790238" y="776473"/>
                  <a:pt x="4793224" y="776473"/>
                  <a:pt x="4793224" y="776473"/>
                </a:cubicBezTo>
                <a:cubicBezTo>
                  <a:pt x="4799196" y="782447"/>
                  <a:pt x="4806662" y="782447"/>
                  <a:pt x="4815622" y="776473"/>
                </a:cubicBezTo>
                <a:cubicBezTo>
                  <a:pt x="4824581" y="770500"/>
                  <a:pt x="4829061" y="766020"/>
                  <a:pt x="4829061" y="763034"/>
                </a:cubicBezTo>
                <a:cubicBezTo>
                  <a:pt x="4829061" y="760048"/>
                  <a:pt x="4826074" y="758554"/>
                  <a:pt x="4820101" y="758554"/>
                </a:cubicBezTo>
                <a:close/>
                <a:moveTo>
                  <a:pt x="5133676" y="749595"/>
                </a:moveTo>
                <a:cubicBezTo>
                  <a:pt x="5139649" y="749595"/>
                  <a:pt x="5142636" y="752581"/>
                  <a:pt x="5142636" y="758554"/>
                </a:cubicBezTo>
                <a:cubicBezTo>
                  <a:pt x="5142636" y="764528"/>
                  <a:pt x="5136662" y="767514"/>
                  <a:pt x="5124717" y="767514"/>
                </a:cubicBezTo>
                <a:close/>
                <a:moveTo>
                  <a:pt x="1791859" y="749595"/>
                </a:moveTo>
                <a:cubicBezTo>
                  <a:pt x="1797832" y="749595"/>
                  <a:pt x="1797832" y="751089"/>
                  <a:pt x="1791859" y="754075"/>
                </a:cubicBezTo>
                <a:cubicBezTo>
                  <a:pt x="1785886" y="757061"/>
                  <a:pt x="1779913" y="758554"/>
                  <a:pt x="1773940" y="758554"/>
                </a:cubicBezTo>
                <a:cubicBezTo>
                  <a:pt x="1779913" y="752581"/>
                  <a:pt x="1785886" y="749595"/>
                  <a:pt x="1791859" y="749595"/>
                </a:cubicBezTo>
                <a:close/>
                <a:moveTo>
                  <a:pt x="3537802" y="745115"/>
                </a:moveTo>
                <a:cubicBezTo>
                  <a:pt x="3535561" y="745115"/>
                  <a:pt x="3532949" y="746608"/>
                  <a:pt x="3529963" y="749595"/>
                </a:cubicBezTo>
                <a:cubicBezTo>
                  <a:pt x="3523990" y="755568"/>
                  <a:pt x="3518017" y="758554"/>
                  <a:pt x="3512044" y="758554"/>
                </a:cubicBezTo>
                <a:lnTo>
                  <a:pt x="3503084" y="767514"/>
                </a:lnTo>
                <a:lnTo>
                  <a:pt x="3538922" y="767514"/>
                </a:lnTo>
                <a:cubicBezTo>
                  <a:pt x="3544895" y="761540"/>
                  <a:pt x="3546388" y="755568"/>
                  <a:pt x="3543402" y="749595"/>
                </a:cubicBezTo>
                <a:cubicBezTo>
                  <a:pt x="3541908" y="746608"/>
                  <a:pt x="3540041" y="745115"/>
                  <a:pt x="3537802" y="745115"/>
                </a:cubicBezTo>
                <a:close/>
                <a:moveTo>
                  <a:pt x="3467248" y="740636"/>
                </a:moveTo>
                <a:cubicBezTo>
                  <a:pt x="3467248" y="740636"/>
                  <a:pt x="3467248" y="743622"/>
                  <a:pt x="3467248" y="749595"/>
                </a:cubicBezTo>
                <a:lnTo>
                  <a:pt x="3476206" y="740636"/>
                </a:lnTo>
                <a:cubicBezTo>
                  <a:pt x="3470234" y="740636"/>
                  <a:pt x="3467248" y="740636"/>
                  <a:pt x="3467248" y="740636"/>
                </a:cubicBezTo>
                <a:close/>
                <a:moveTo>
                  <a:pt x="1818737" y="740636"/>
                </a:moveTo>
                <a:cubicBezTo>
                  <a:pt x="1824710" y="740636"/>
                  <a:pt x="1827697" y="740636"/>
                  <a:pt x="1827697" y="740636"/>
                </a:cubicBezTo>
                <a:lnTo>
                  <a:pt x="1818737" y="749595"/>
                </a:lnTo>
                <a:close/>
                <a:moveTo>
                  <a:pt x="3438129" y="738396"/>
                </a:moveTo>
                <a:cubicBezTo>
                  <a:pt x="3430664" y="739889"/>
                  <a:pt x="3419464" y="746608"/>
                  <a:pt x="3404532" y="758554"/>
                </a:cubicBezTo>
                <a:lnTo>
                  <a:pt x="3395572" y="776473"/>
                </a:lnTo>
                <a:lnTo>
                  <a:pt x="3386614" y="794392"/>
                </a:lnTo>
                <a:cubicBezTo>
                  <a:pt x="3386614" y="800364"/>
                  <a:pt x="3395572" y="800364"/>
                  <a:pt x="3413491" y="794392"/>
                </a:cubicBezTo>
                <a:lnTo>
                  <a:pt x="3422451" y="785433"/>
                </a:lnTo>
                <a:lnTo>
                  <a:pt x="3413491" y="776473"/>
                </a:lnTo>
                <a:lnTo>
                  <a:pt x="3422451" y="758554"/>
                </a:lnTo>
                <a:cubicBezTo>
                  <a:pt x="3434397" y="752581"/>
                  <a:pt x="3441863" y="749595"/>
                  <a:pt x="3444849" y="749595"/>
                </a:cubicBezTo>
                <a:cubicBezTo>
                  <a:pt x="3447836" y="749595"/>
                  <a:pt x="3449329" y="749595"/>
                  <a:pt x="3449329" y="749595"/>
                </a:cubicBezTo>
                <a:cubicBezTo>
                  <a:pt x="3449329" y="740636"/>
                  <a:pt x="3445597" y="736903"/>
                  <a:pt x="3438129" y="738396"/>
                </a:cubicBezTo>
                <a:close/>
                <a:moveTo>
                  <a:pt x="2563478" y="735037"/>
                </a:moveTo>
                <a:cubicBezTo>
                  <a:pt x="2559745" y="735783"/>
                  <a:pt x="2556386" y="737649"/>
                  <a:pt x="2553399" y="740636"/>
                </a:cubicBezTo>
                <a:cubicBezTo>
                  <a:pt x="2553399" y="740636"/>
                  <a:pt x="2551906" y="742129"/>
                  <a:pt x="2548920" y="745115"/>
                </a:cubicBezTo>
                <a:cubicBezTo>
                  <a:pt x="2545933" y="748101"/>
                  <a:pt x="2541453" y="749595"/>
                  <a:pt x="2535480" y="749595"/>
                </a:cubicBezTo>
                <a:lnTo>
                  <a:pt x="2526521" y="749595"/>
                </a:lnTo>
                <a:cubicBezTo>
                  <a:pt x="2526521" y="749595"/>
                  <a:pt x="2526521" y="752581"/>
                  <a:pt x="2526521" y="758554"/>
                </a:cubicBezTo>
                <a:lnTo>
                  <a:pt x="2571318" y="776473"/>
                </a:lnTo>
                <a:lnTo>
                  <a:pt x="2580278" y="767514"/>
                </a:lnTo>
                <a:lnTo>
                  <a:pt x="2580278" y="749595"/>
                </a:lnTo>
                <a:cubicBezTo>
                  <a:pt x="2586249" y="743622"/>
                  <a:pt x="2584756" y="739142"/>
                  <a:pt x="2575798" y="736156"/>
                </a:cubicBezTo>
                <a:cubicBezTo>
                  <a:pt x="2571318" y="734663"/>
                  <a:pt x="2567212" y="734290"/>
                  <a:pt x="2563478" y="735037"/>
                </a:cubicBezTo>
                <a:close/>
                <a:moveTo>
                  <a:pt x="4899616" y="733917"/>
                </a:moveTo>
                <a:cubicBezTo>
                  <a:pt x="4900362" y="733917"/>
                  <a:pt x="4900735" y="734663"/>
                  <a:pt x="4900735" y="736156"/>
                </a:cubicBezTo>
                <a:cubicBezTo>
                  <a:pt x="4900735" y="739142"/>
                  <a:pt x="4900735" y="743622"/>
                  <a:pt x="4900735" y="749595"/>
                </a:cubicBezTo>
                <a:lnTo>
                  <a:pt x="4891775" y="749595"/>
                </a:lnTo>
                <a:cubicBezTo>
                  <a:pt x="4891775" y="743622"/>
                  <a:pt x="4893269" y="739142"/>
                  <a:pt x="4896255" y="736156"/>
                </a:cubicBezTo>
                <a:cubicBezTo>
                  <a:pt x="4897748" y="734663"/>
                  <a:pt x="4898868" y="733917"/>
                  <a:pt x="4899616" y="733917"/>
                </a:cubicBezTo>
                <a:close/>
                <a:moveTo>
                  <a:pt x="5062002" y="731676"/>
                </a:moveTo>
                <a:cubicBezTo>
                  <a:pt x="5067975" y="731676"/>
                  <a:pt x="5072455" y="734662"/>
                  <a:pt x="5075441" y="740636"/>
                </a:cubicBezTo>
                <a:cubicBezTo>
                  <a:pt x="5078428" y="746609"/>
                  <a:pt x="5076935" y="749595"/>
                  <a:pt x="5070961" y="749595"/>
                </a:cubicBezTo>
                <a:cubicBezTo>
                  <a:pt x="5070961" y="749595"/>
                  <a:pt x="5067975" y="746609"/>
                  <a:pt x="5062002" y="740636"/>
                </a:cubicBezTo>
                <a:cubicBezTo>
                  <a:pt x="5062002" y="734662"/>
                  <a:pt x="5062002" y="731676"/>
                  <a:pt x="5062002" y="731676"/>
                </a:cubicBezTo>
                <a:close/>
                <a:moveTo>
                  <a:pt x="2105434" y="731676"/>
                </a:moveTo>
                <a:cubicBezTo>
                  <a:pt x="2117380" y="731676"/>
                  <a:pt x="2126339" y="734662"/>
                  <a:pt x="2132312" y="740636"/>
                </a:cubicBezTo>
                <a:cubicBezTo>
                  <a:pt x="2138285" y="746609"/>
                  <a:pt x="2138285" y="749595"/>
                  <a:pt x="2132312" y="749595"/>
                </a:cubicBezTo>
                <a:lnTo>
                  <a:pt x="2123353" y="749595"/>
                </a:lnTo>
                <a:cubicBezTo>
                  <a:pt x="2123353" y="743622"/>
                  <a:pt x="2117380" y="740636"/>
                  <a:pt x="2105434" y="740636"/>
                </a:cubicBezTo>
                <a:close/>
                <a:moveTo>
                  <a:pt x="5707071" y="722718"/>
                </a:moveTo>
                <a:cubicBezTo>
                  <a:pt x="5701098" y="728690"/>
                  <a:pt x="5699605" y="733171"/>
                  <a:pt x="5702591" y="736156"/>
                </a:cubicBezTo>
                <a:cubicBezTo>
                  <a:pt x="5705578" y="739142"/>
                  <a:pt x="5710057" y="740636"/>
                  <a:pt x="5716031" y="740636"/>
                </a:cubicBezTo>
                <a:cubicBezTo>
                  <a:pt x="5722004" y="740636"/>
                  <a:pt x="5724990" y="737649"/>
                  <a:pt x="5724990" y="731676"/>
                </a:cubicBezTo>
                <a:close/>
                <a:moveTo>
                  <a:pt x="5563723" y="722718"/>
                </a:moveTo>
                <a:lnTo>
                  <a:pt x="5554763" y="740636"/>
                </a:lnTo>
                <a:lnTo>
                  <a:pt x="5554763" y="749595"/>
                </a:lnTo>
                <a:lnTo>
                  <a:pt x="5563723" y="758554"/>
                </a:lnTo>
                <a:cubicBezTo>
                  <a:pt x="5569696" y="758554"/>
                  <a:pt x="5575668" y="757061"/>
                  <a:pt x="5581640" y="754075"/>
                </a:cubicBezTo>
                <a:cubicBezTo>
                  <a:pt x="5587614" y="751089"/>
                  <a:pt x="5590600" y="749595"/>
                  <a:pt x="5590600" y="749595"/>
                </a:cubicBezTo>
                <a:cubicBezTo>
                  <a:pt x="5584628" y="743622"/>
                  <a:pt x="5575668" y="734662"/>
                  <a:pt x="5563723" y="722718"/>
                </a:cubicBezTo>
                <a:close/>
                <a:moveTo>
                  <a:pt x="4927612" y="722718"/>
                </a:moveTo>
                <a:cubicBezTo>
                  <a:pt x="4897748" y="728690"/>
                  <a:pt x="4879830" y="737649"/>
                  <a:pt x="4873858" y="749595"/>
                </a:cubicBezTo>
                <a:cubicBezTo>
                  <a:pt x="4873858" y="755568"/>
                  <a:pt x="4872364" y="757061"/>
                  <a:pt x="4869378" y="754075"/>
                </a:cubicBezTo>
                <a:cubicBezTo>
                  <a:pt x="4866392" y="751089"/>
                  <a:pt x="4863404" y="752581"/>
                  <a:pt x="4860418" y="758554"/>
                </a:cubicBezTo>
                <a:cubicBezTo>
                  <a:pt x="4857432" y="764528"/>
                  <a:pt x="4858924" y="767514"/>
                  <a:pt x="4864898" y="767514"/>
                </a:cubicBezTo>
                <a:cubicBezTo>
                  <a:pt x="4870870" y="767514"/>
                  <a:pt x="4876844" y="770500"/>
                  <a:pt x="4882816" y="776473"/>
                </a:cubicBezTo>
                <a:lnTo>
                  <a:pt x="4838020" y="785433"/>
                </a:lnTo>
                <a:cubicBezTo>
                  <a:pt x="4826074" y="791406"/>
                  <a:pt x="4820101" y="797377"/>
                  <a:pt x="4820101" y="803350"/>
                </a:cubicBezTo>
                <a:lnTo>
                  <a:pt x="4829061" y="812311"/>
                </a:lnTo>
                <a:lnTo>
                  <a:pt x="4838020" y="794392"/>
                </a:lnTo>
                <a:cubicBezTo>
                  <a:pt x="4843992" y="794392"/>
                  <a:pt x="4855938" y="794392"/>
                  <a:pt x="4873858" y="794392"/>
                </a:cubicBezTo>
                <a:cubicBezTo>
                  <a:pt x="4897748" y="794392"/>
                  <a:pt x="4909694" y="792898"/>
                  <a:pt x="4909694" y="789912"/>
                </a:cubicBezTo>
                <a:cubicBezTo>
                  <a:pt x="4909694" y="786926"/>
                  <a:pt x="4915667" y="785433"/>
                  <a:pt x="4927612" y="785433"/>
                </a:cubicBezTo>
                <a:lnTo>
                  <a:pt x="4936572" y="776473"/>
                </a:lnTo>
                <a:lnTo>
                  <a:pt x="4927612" y="767514"/>
                </a:lnTo>
                <a:cubicBezTo>
                  <a:pt x="4933586" y="767514"/>
                  <a:pt x="4936572" y="764528"/>
                  <a:pt x="4936572" y="758554"/>
                </a:cubicBezTo>
                <a:lnTo>
                  <a:pt x="4936572" y="731676"/>
                </a:lnTo>
                <a:cubicBezTo>
                  <a:pt x="4942546" y="737649"/>
                  <a:pt x="4945532" y="743622"/>
                  <a:pt x="4945532" y="749595"/>
                </a:cubicBezTo>
                <a:lnTo>
                  <a:pt x="4954490" y="749595"/>
                </a:lnTo>
                <a:cubicBezTo>
                  <a:pt x="4960463" y="731676"/>
                  <a:pt x="4951504" y="722718"/>
                  <a:pt x="4927612" y="722718"/>
                </a:cubicBezTo>
                <a:close/>
                <a:moveTo>
                  <a:pt x="3718108" y="722718"/>
                </a:moveTo>
                <a:cubicBezTo>
                  <a:pt x="3724080" y="722718"/>
                  <a:pt x="3725573" y="724210"/>
                  <a:pt x="3722588" y="727196"/>
                </a:cubicBezTo>
                <a:cubicBezTo>
                  <a:pt x="3719600" y="730184"/>
                  <a:pt x="3718108" y="731676"/>
                  <a:pt x="3718108" y="731676"/>
                </a:cubicBezTo>
                <a:cubicBezTo>
                  <a:pt x="3718108" y="731676"/>
                  <a:pt x="3718108" y="730184"/>
                  <a:pt x="3718108" y="727196"/>
                </a:cubicBezTo>
                <a:cubicBezTo>
                  <a:pt x="3718108" y="724210"/>
                  <a:pt x="3718108" y="722718"/>
                  <a:pt x="3718108" y="722718"/>
                </a:cubicBezTo>
                <a:close/>
                <a:moveTo>
                  <a:pt x="3521003" y="722718"/>
                </a:moveTo>
                <a:cubicBezTo>
                  <a:pt x="3521003" y="728690"/>
                  <a:pt x="3523990" y="731676"/>
                  <a:pt x="3529963" y="731676"/>
                </a:cubicBezTo>
                <a:cubicBezTo>
                  <a:pt x="3535935" y="731676"/>
                  <a:pt x="3538922" y="730184"/>
                  <a:pt x="3538922" y="727196"/>
                </a:cubicBezTo>
                <a:cubicBezTo>
                  <a:pt x="3538922" y="724210"/>
                  <a:pt x="3535935" y="722718"/>
                  <a:pt x="3529963" y="722718"/>
                </a:cubicBezTo>
                <a:close/>
                <a:moveTo>
                  <a:pt x="3442609" y="718237"/>
                </a:moveTo>
                <a:cubicBezTo>
                  <a:pt x="3441117" y="718237"/>
                  <a:pt x="3440370" y="719731"/>
                  <a:pt x="3440370" y="722718"/>
                </a:cubicBezTo>
                <a:cubicBezTo>
                  <a:pt x="3440370" y="728690"/>
                  <a:pt x="3441863" y="731676"/>
                  <a:pt x="3444849" y="731676"/>
                </a:cubicBezTo>
                <a:cubicBezTo>
                  <a:pt x="3447836" y="731676"/>
                  <a:pt x="3449329" y="728690"/>
                  <a:pt x="3449329" y="722718"/>
                </a:cubicBezTo>
                <a:cubicBezTo>
                  <a:pt x="3446343" y="719731"/>
                  <a:pt x="3444102" y="718237"/>
                  <a:pt x="3442609" y="718237"/>
                </a:cubicBezTo>
                <a:close/>
                <a:moveTo>
                  <a:pt x="5357658" y="713758"/>
                </a:moveTo>
                <a:cubicBezTo>
                  <a:pt x="5357658" y="713758"/>
                  <a:pt x="5357658" y="716743"/>
                  <a:pt x="5357658" y="722718"/>
                </a:cubicBezTo>
                <a:cubicBezTo>
                  <a:pt x="5357658" y="728690"/>
                  <a:pt x="5354672" y="731676"/>
                  <a:pt x="5348700" y="731676"/>
                </a:cubicBezTo>
                <a:cubicBezTo>
                  <a:pt x="5348700" y="725703"/>
                  <a:pt x="5348700" y="722718"/>
                  <a:pt x="5348700" y="722718"/>
                </a:cubicBezTo>
                <a:cubicBezTo>
                  <a:pt x="5348700" y="722718"/>
                  <a:pt x="5350194" y="721223"/>
                  <a:pt x="5353180" y="718237"/>
                </a:cubicBezTo>
                <a:cubicBezTo>
                  <a:pt x="5356166" y="715252"/>
                  <a:pt x="5357658" y="713758"/>
                  <a:pt x="5357658" y="713758"/>
                </a:cubicBezTo>
                <a:close/>
                <a:moveTo>
                  <a:pt x="4820101" y="713758"/>
                </a:moveTo>
                <a:lnTo>
                  <a:pt x="4811142" y="722718"/>
                </a:lnTo>
                <a:cubicBezTo>
                  <a:pt x="4817115" y="728690"/>
                  <a:pt x="4823088" y="731676"/>
                  <a:pt x="4829061" y="731676"/>
                </a:cubicBezTo>
                <a:lnTo>
                  <a:pt x="4838020" y="722718"/>
                </a:lnTo>
                <a:cubicBezTo>
                  <a:pt x="4832047" y="716743"/>
                  <a:pt x="4826074" y="713758"/>
                  <a:pt x="4820101" y="713758"/>
                </a:cubicBezTo>
                <a:close/>
                <a:moveTo>
                  <a:pt x="4658834" y="713758"/>
                </a:moveTo>
                <a:cubicBezTo>
                  <a:pt x="4652861" y="713758"/>
                  <a:pt x="4649874" y="716743"/>
                  <a:pt x="4649874" y="722718"/>
                </a:cubicBezTo>
                <a:lnTo>
                  <a:pt x="4658834" y="731676"/>
                </a:lnTo>
                <a:cubicBezTo>
                  <a:pt x="4658834" y="725703"/>
                  <a:pt x="4661820" y="722718"/>
                  <a:pt x="4667793" y="722718"/>
                </a:cubicBezTo>
                <a:close/>
                <a:moveTo>
                  <a:pt x="4515485" y="713758"/>
                </a:moveTo>
                <a:cubicBezTo>
                  <a:pt x="4497567" y="713758"/>
                  <a:pt x="4488607" y="716743"/>
                  <a:pt x="4488607" y="722718"/>
                </a:cubicBezTo>
                <a:cubicBezTo>
                  <a:pt x="4488607" y="728690"/>
                  <a:pt x="4497567" y="731676"/>
                  <a:pt x="4515485" y="731676"/>
                </a:cubicBezTo>
                <a:cubicBezTo>
                  <a:pt x="4518472" y="731676"/>
                  <a:pt x="4520898" y="731676"/>
                  <a:pt x="4522765" y="731676"/>
                </a:cubicBezTo>
                <a:lnTo>
                  <a:pt x="4524445" y="731676"/>
                </a:lnTo>
                <a:cubicBezTo>
                  <a:pt x="4512499" y="719732"/>
                  <a:pt x="4512499" y="713758"/>
                  <a:pt x="4524445" y="713758"/>
                </a:cubicBezTo>
                <a:close/>
                <a:moveTo>
                  <a:pt x="3332858" y="713758"/>
                </a:moveTo>
                <a:cubicBezTo>
                  <a:pt x="3326885" y="719732"/>
                  <a:pt x="3326885" y="722718"/>
                  <a:pt x="3332858" y="722718"/>
                </a:cubicBezTo>
                <a:cubicBezTo>
                  <a:pt x="3332858" y="722718"/>
                  <a:pt x="3334351" y="722718"/>
                  <a:pt x="3337337" y="722718"/>
                </a:cubicBezTo>
                <a:cubicBezTo>
                  <a:pt x="3340324" y="722718"/>
                  <a:pt x="3341817" y="719732"/>
                  <a:pt x="3341817" y="713758"/>
                </a:cubicBezTo>
                <a:close/>
                <a:moveTo>
                  <a:pt x="2571318" y="713758"/>
                </a:moveTo>
                <a:lnTo>
                  <a:pt x="2571318" y="731676"/>
                </a:lnTo>
                <a:cubicBezTo>
                  <a:pt x="2577290" y="731676"/>
                  <a:pt x="2581771" y="730184"/>
                  <a:pt x="2584756" y="727196"/>
                </a:cubicBezTo>
                <a:cubicBezTo>
                  <a:pt x="2587743" y="724210"/>
                  <a:pt x="2589236" y="722718"/>
                  <a:pt x="2589236" y="722718"/>
                </a:cubicBezTo>
                <a:cubicBezTo>
                  <a:pt x="2589236" y="716743"/>
                  <a:pt x="2583263" y="713758"/>
                  <a:pt x="2571318" y="713758"/>
                </a:cubicBezTo>
                <a:close/>
                <a:moveTo>
                  <a:pt x="5169514" y="708158"/>
                </a:moveTo>
                <a:cubicBezTo>
                  <a:pt x="5172500" y="707412"/>
                  <a:pt x="5175486" y="707786"/>
                  <a:pt x="5178472" y="709279"/>
                </a:cubicBezTo>
                <a:cubicBezTo>
                  <a:pt x="5184446" y="712265"/>
                  <a:pt x="5190418" y="716743"/>
                  <a:pt x="5196392" y="722718"/>
                </a:cubicBezTo>
                <a:lnTo>
                  <a:pt x="5178472" y="722718"/>
                </a:lnTo>
                <a:cubicBezTo>
                  <a:pt x="5178472" y="722718"/>
                  <a:pt x="5175486" y="721223"/>
                  <a:pt x="5169514" y="718237"/>
                </a:cubicBezTo>
                <a:cubicBezTo>
                  <a:pt x="5163540" y="715252"/>
                  <a:pt x="5160554" y="713758"/>
                  <a:pt x="5160554" y="713758"/>
                </a:cubicBezTo>
                <a:cubicBezTo>
                  <a:pt x="5163541" y="710772"/>
                  <a:pt x="5166526" y="708906"/>
                  <a:pt x="5169514" y="708158"/>
                </a:cubicBezTo>
                <a:close/>
                <a:moveTo>
                  <a:pt x="3291421" y="708158"/>
                </a:moveTo>
                <a:cubicBezTo>
                  <a:pt x="3289182" y="708906"/>
                  <a:pt x="3288062" y="710772"/>
                  <a:pt x="3288062" y="713758"/>
                </a:cubicBezTo>
                <a:lnTo>
                  <a:pt x="3297021" y="722718"/>
                </a:lnTo>
                <a:cubicBezTo>
                  <a:pt x="3308967" y="722718"/>
                  <a:pt x="3314940" y="721223"/>
                  <a:pt x="3314940" y="718237"/>
                </a:cubicBezTo>
                <a:cubicBezTo>
                  <a:pt x="3314940" y="715252"/>
                  <a:pt x="3310460" y="712265"/>
                  <a:pt x="3301501" y="709279"/>
                </a:cubicBezTo>
                <a:cubicBezTo>
                  <a:pt x="3297021" y="707786"/>
                  <a:pt x="3293660" y="707412"/>
                  <a:pt x="3291421" y="708158"/>
                </a:cubicBezTo>
                <a:close/>
                <a:moveTo>
                  <a:pt x="3739385" y="707039"/>
                </a:moveTo>
                <a:cubicBezTo>
                  <a:pt x="3735653" y="707039"/>
                  <a:pt x="3733040" y="707786"/>
                  <a:pt x="3731546" y="709279"/>
                </a:cubicBezTo>
                <a:cubicBezTo>
                  <a:pt x="3728560" y="712265"/>
                  <a:pt x="3721095" y="712265"/>
                  <a:pt x="3709149" y="709279"/>
                </a:cubicBezTo>
                <a:cubicBezTo>
                  <a:pt x="3697203" y="706293"/>
                  <a:pt x="3685257" y="707784"/>
                  <a:pt x="3673311" y="713758"/>
                </a:cubicBezTo>
                <a:lnTo>
                  <a:pt x="3682270" y="731676"/>
                </a:lnTo>
                <a:lnTo>
                  <a:pt x="3709149" y="731676"/>
                </a:lnTo>
                <a:lnTo>
                  <a:pt x="3691230" y="740636"/>
                </a:lnTo>
                <a:cubicBezTo>
                  <a:pt x="3691230" y="740636"/>
                  <a:pt x="3689737" y="740636"/>
                  <a:pt x="3686750" y="740636"/>
                </a:cubicBezTo>
                <a:cubicBezTo>
                  <a:pt x="3683764" y="740636"/>
                  <a:pt x="3679284" y="743622"/>
                  <a:pt x="3673311" y="749595"/>
                </a:cubicBezTo>
                <a:cubicBezTo>
                  <a:pt x="3673311" y="749595"/>
                  <a:pt x="3682270" y="749595"/>
                  <a:pt x="3700189" y="749595"/>
                </a:cubicBezTo>
                <a:cubicBezTo>
                  <a:pt x="3718108" y="749595"/>
                  <a:pt x="3733039" y="749595"/>
                  <a:pt x="3744985" y="749595"/>
                </a:cubicBezTo>
                <a:cubicBezTo>
                  <a:pt x="3756931" y="737649"/>
                  <a:pt x="3765891" y="728690"/>
                  <a:pt x="3771864" y="722718"/>
                </a:cubicBezTo>
                <a:cubicBezTo>
                  <a:pt x="3771864" y="716743"/>
                  <a:pt x="3765891" y="712265"/>
                  <a:pt x="3753945" y="709279"/>
                </a:cubicBezTo>
                <a:cubicBezTo>
                  <a:pt x="3747972" y="707786"/>
                  <a:pt x="3743119" y="707039"/>
                  <a:pt x="3739385" y="707039"/>
                </a:cubicBezTo>
                <a:close/>
                <a:moveTo>
                  <a:pt x="4605078" y="704799"/>
                </a:moveTo>
                <a:cubicBezTo>
                  <a:pt x="4605078" y="704799"/>
                  <a:pt x="4605078" y="706293"/>
                  <a:pt x="4605078" y="709279"/>
                </a:cubicBezTo>
                <a:cubicBezTo>
                  <a:pt x="4605078" y="712265"/>
                  <a:pt x="4608065" y="713758"/>
                  <a:pt x="4614038" y="713758"/>
                </a:cubicBezTo>
                <a:lnTo>
                  <a:pt x="4614038" y="704799"/>
                </a:lnTo>
                <a:cubicBezTo>
                  <a:pt x="4608065" y="704799"/>
                  <a:pt x="4605078" y="704799"/>
                  <a:pt x="4605078" y="704799"/>
                </a:cubicBezTo>
                <a:close/>
                <a:moveTo>
                  <a:pt x="3915212" y="704799"/>
                </a:moveTo>
                <a:lnTo>
                  <a:pt x="3924171" y="722718"/>
                </a:lnTo>
                <a:cubicBezTo>
                  <a:pt x="3930144" y="722718"/>
                  <a:pt x="3933131" y="721223"/>
                  <a:pt x="3933131" y="718237"/>
                </a:cubicBezTo>
                <a:cubicBezTo>
                  <a:pt x="3933131" y="715252"/>
                  <a:pt x="3930144" y="712265"/>
                  <a:pt x="3924171" y="709279"/>
                </a:cubicBezTo>
                <a:cubicBezTo>
                  <a:pt x="3918198" y="706293"/>
                  <a:pt x="3915212" y="704799"/>
                  <a:pt x="3915212" y="704799"/>
                </a:cubicBezTo>
                <a:close/>
                <a:moveTo>
                  <a:pt x="3807700" y="704799"/>
                </a:moveTo>
                <a:lnTo>
                  <a:pt x="3825619" y="713758"/>
                </a:lnTo>
                <a:lnTo>
                  <a:pt x="3852497" y="722718"/>
                </a:lnTo>
                <a:lnTo>
                  <a:pt x="3879374" y="722718"/>
                </a:lnTo>
                <a:cubicBezTo>
                  <a:pt x="3879374" y="722718"/>
                  <a:pt x="3868923" y="719732"/>
                  <a:pt x="3848018" y="713758"/>
                </a:cubicBezTo>
                <a:cubicBezTo>
                  <a:pt x="3827112" y="707784"/>
                  <a:pt x="3813673" y="704799"/>
                  <a:pt x="3807700" y="704799"/>
                </a:cubicBezTo>
                <a:close/>
                <a:moveTo>
                  <a:pt x="2831137" y="695840"/>
                </a:moveTo>
                <a:lnTo>
                  <a:pt x="2840096" y="704799"/>
                </a:lnTo>
                <a:lnTo>
                  <a:pt x="2831137" y="704799"/>
                </a:lnTo>
                <a:cubicBezTo>
                  <a:pt x="2825164" y="704799"/>
                  <a:pt x="2822177" y="703305"/>
                  <a:pt x="2822177" y="700319"/>
                </a:cubicBezTo>
                <a:cubicBezTo>
                  <a:pt x="2822177" y="697333"/>
                  <a:pt x="2825164" y="695840"/>
                  <a:pt x="2831137" y="695840"/>
                </a:cubicBezTo>
                <a:close/>
                <a:moveTo>
                  <a:pt x="6549244" y="686880"/>
                </a:moveTo>
                <a:cubicBezTo>
                  <a:pt x="6555219" y="686880"/>
                  <a:pt x="6558204" y="689866"/>
                  <a:pt x="6558204" y="695840"/>
                </a:cubicBezTo>
                <a:cubicBezTo>
                  <a:pt x="6552230" y="695840"/>
                  <a:pt x="6549244" y="695840"/>
                  <a:pt x="6549244" y="695840"/>
                </a:cubicBezTo>
                <a:close/>
                <a:moveTo>
                  <a:pt x="5348700" y="686880"/>
                </a:moveTo>
                <a:cubicBezTo>
                  <a:pt x="5360644" y="686880"/>
                  <a:pt x="5366618" y="689866"/>
                  <a:pt x="5366618" y="695840"/>
                </a:cubicBezTo>
                <a:lnTo>
                  <a:pt x="5348700" y="704799"/>
                </a:lnTo>
                <a:cubicBezTo>
                  <a:pt x="5342726" y="704799"/>
                  <a:pt x="5339740" y="701813"/>
                  <a:pt x="5339740" y="695840"/>
                </a:cubicBezTo>
                <a:close/>
                <a:moveTo>
                  <a:pt x="4381096" y="686880"/>
                </a:moveTo>
                <a:lnTo>
                  <a:pt x="4390056" y="695840"/>
                </a:lnTo>
                <a:lnTo>
                  <a:pt x="4399014" y="686880"/>
                </a:lnTo>
                <a:cubicBezTo>
                  <a:pt x="4399014" y="686880"/>
                  <a:pt x="4393041" y="686880"/>
                  <a:pt x="4381096" y="686880"/>
                </a:cubicBezTo>
                <a:close/>
                <a:moveTo>
                  <a:pt x="3711388" y="682400"/>
                </a:moveTo>
                <a:cubicBezTo>
                  <a:pt x="3706908" y="682400"/>
                  <a:pt x="3703176" y="683893"/>
                  <a:pt x="3700189" y="686880"/>
                </a:cubicBezTo>
                <a:lnTo>
                  <a:pt x="3718108" y="686880"/>
                </a:lnTo>
                <a:lnTo>
                  <a:pt x="3727068" y="686880"/>
                </a:lnTo>
                <a:cubicBezTo>
                  <a:pt x="3721093" y="683893"/>
                  <a:pt x="3715867" y="682400"/>
                  <a:pt x="3711388" y="682400"/>
                </a:cubicBezTo>
                <a:close/>
                <a:moveTo>
                  <a:pt x="4790984" y="677921"/>
                </a:moveTo>
                <a:cubicBezTo>
                  <a:pt x="4783518" y="677921"/>
                  <a:pt x="4778292" y="680907"/>
                  <a:pt x="4775305" y="686880"/>
                </a:cubicBezTo>
                <a:cubicBezTo>
                  <a:pt x="4775305" y="686880"/>
                  <a:pt x="4773812" y="686880"/>
                  <a:pt x="4770825" y="686880"/>
                </a:cubicBezTo>
                <a:cubicBezTo>
                  <a:pt x="4767839" y="686880"/>
                  <a:pt x="4763359" y="686880"/>
                  <a:pt x="4757386" y="686880"/>
                </a:cubicBezTo>
                <a:lnTo>
                  <a:pt x="4757386" y="695840"/>
                </a:lnTo>
                <a:cubicBezTo>
                  <a:pt x="4757386" y="695840"/>
                  <a:pt x="4757386" y="701813"/>
                  <a:pt x="4757386" y="713758"/>
                </a:cubicBezTo>
                <a:cubicBezTo>
                  <a:pt x="4763359" y="707784"/>
                  <a:pt x="4773812" y="704799"/>
                  <a:pt x="4788744" y="704799"/>
                </a:cubicBezTo>
                <a:cubicBezTo>
                  <a:pt x="4803677" y="704799"/>
                  <a:pt x="4814128" y="704799"/>
                  <a:pt x="4820101" y="704799"/>
                </a:cubicBezTo>
                <a:lnTo>
                  <a:pt x="4820101" y="686880"/>
                </a:lnTo>
                <a:cubicBezTo>
                  <a:pt x="4808155" y="680907"/>
                  <a:pt x="4798450" y="677921"/>
                  <a:pt x="4790984" y="677921"/>
                </a:cubicBezTo>
                <a:close/>
                <a:moveTo>
                  <a:pt x="3753945" y="677921"/>
                </a:moveTo>
                <a:cubicBezTo>
                  <a:pt x="3753945" y="683894"/>
                  <a:pt x="3759917" y="686880"/>
                  <a:pt x="3771864" y="686880"/>
                </a:cubicBezTo>
                <a:cubicBezTo>
                  <a:pt x="3777836" y="686880"/>
                  <a:pt x="3780823" y="686880"/>
                  <a:pt x="3780823" y="686880"/>
                </a:cubicBezTo>
                <a:close/>
                <a:moveTo>
                  <a:pt x="6522367" y="673441"/>
                </a:moveTo>
                <a:cubicBezTo>
                  <a:pt x="6525354" y="673441"/>
                  <a:pt x="6528340" y="674934"/>
                  <a:pt x="6531327" y="677921"/>
                </a:cubicBezTo>
                <a:lnTo>
                  <a:pt x="6522367" y="677921"/>
                </a:lnTo>
                <a:lnTo>
                  <a:pt x="6513408" y="677921"/>
                </a:lnTo>
                <a:cubicBezTo>
                  <a:pt x="6516394" y="674934"/>
                  <a:pt x="6519381" y="673441"/>
                  <a:pt x="6522367" y="673441"/>
                </a:cubicBezTo>
                <a:close/>
                <a:moveTo>
                  <a:pt x="3958889" y="663361"/>
                </a:moveTo>
                <a:cubicBezTo>
                  <a:pt x="3958142" y="662616"/>
                  <a:pt x="3957023" y="662989"/>
                  <a:pt x="3955529" y="664482"/>
                </a:cubicBezTo>
                <a:cubicBezTo>
                  <a:pt x="3952543" y="667468"/>
                  <a:pt x="3951050" y="668961"/>
                  <a:pt x="3951050" y="668961"/>
                </a:cubicBezTo>
                <a:cubicBezTo>
                  <a:pt x="3951050" y="674935"/>
                  <a:pt x="3949556" y="679414"/>
                  <a:pt x="3946570" y="682400"/>
                </a:cubicBezTo>
                <a:cubicBezTo>
                  <a:pt x="3943584" y="685387"/>
                  <a:pt x="3948063" y="692853"/>
                  <a:pt x="3960009" y="704799"/>
                </a:cubicBezTo>
                <a:cubicBezTo>
                  <a:pt x="3977927" y="710772"/>
                  <a:pt x="3986886" y="710772"/>
                  <a:pt x="3986886" y="704799"/>
                </a:cubicBezTo>
                <a:cubicBezTo>
                  <a:pt x="3986886" y="704799"/>
                  <a:pt x="3989873" y="704799"/>
                  <a:pt x="3995846" y="704799"/>
                </a:cubicBezTo>
                <a:lnTo>
                  <a:pt x="4013765" y="686880"/>
                </a:lnTo>
                <a:lnTo>
                  <a:pt x="3995846" y="677921"/>
                </a:lnTo>
                <a:cubicBezTo>
                  <a:pt x="3995846" y="683894"/>
                  <a:pt x="3994352" y="683894"/>
                  <a:pt x="3991366" y="677921"/>
                </a:cubicBezTo>
                <a:cubicBezTo>
                  <a:pt x="3988380" y="671947"/>
                  <a:pt x="3983900" y="671947"/>
                  <a:pt x="3977927" y="677921"/>
                </a:cubicBezTo>
                <a:cubicBezTo>
                  <a:pt x="3965982" y="689866"/>
                  <a:pt x="3960009" y="686880"/>
                  <a:pt x="3960009" y="668961"/>
                </a:cubicBezTo>
                <a:cubicBezTo>
                  <a:pt x="3960009" y="665975"/>
                  <a:pt x="3959635" y="664109"/>
                  <a:pt x="3958889" y="663361"/>
                </a:cubicBezTo>
                <a:close/>
                <a:moveTo>
                  <a:pt x="5384537" y="660002"/>
                </a:moveTo>
                <a:cubicBezTo>
                  <a:pt x="5390510" y="660002"/>
                  <a:pt x="5396482" y="662988"/>
                  <a:pt x="5402454" y="668961"/>
                </a:cubicBezTo>
                <a:cubicBezTo>
                  <a:pt x="5408429" y="674935"/>
                  <a:pt x="5408429" y="680907"/>
                  <a:pt x="5402454" y="686880"/>
                </a:cubicBezTo>
                <a:cubicBezTo>
                  <a:pt x="5402454" y="692853"/>
                  <a:pt x="5399469" y="692853"/>
                  <a:pt x="5393496" y="686880"/>
                </a:cubicBezTo>
                <a:close/>
                <a:moveTo>
                  <a:pt x="5115757" y="660002"/>
                </a:moveTo>
                <a:lnTo>
                  <a:pt x="5133676" y="660002"/>
                </a:lnTo>
                <a:lnTo>
                  <a:pt x="5151595" y="660002"/>
                </a:lnTo>
                <a:cubicBezTo>
                  <a:pt x="5145622" y="665975"/>
                  <a:pt x="5139649" y="668961"/>
                  <a:pt x="5133676" y="668961"/>
                </a:cubicBezTo>
                <a:cubicBezTo>
                  <a:pt x="5127703" y="668961"/>
                  <a:pt x="5126210" y="674935"/>
                  <a:pt x="5129196" y="686880"/>
                </a:cubicBezTo>
                <a:cubicBezTo>
                  <a:pt x="5132183" y="698826"/>
                  <a:pt x="5132183" y="704799"/>
                  <a:pt x="5129196" y="704799"/>
                </a:cubicBezTo>
                <a:cubicBezTo>
                  <a:pt x="5126210" y="704799"/>
                  <a:pt x="5124717" y="707784"/>
                  <a:pt x="5124717" y="713758"/>
                </a:cubicBezTo>
                <a:cubicBezTo>
                  <a:pt x="5118743" y="713758"/>
                  <a:pt x="5112772" y="713758"/>
                  <a:pt x="5106798" y="713758"/>
                </a:cubicBezTo>
                <a:cubicBezTo>
                  <a:pt x="5088880" y="701813"/>
                  <a:pt x="5088880" y="692853"/>
                  <a:pt x="5106798" y="686880"/>
                </a:cubicBezTo>
                <a:cubicBezTo>
                  <a:pt x="5118743" y="686880"/>
                  <a:pt x="5121732" y="683894"/>
                  <a:pt x="5115757" y="677921"/>
                </a:cubicBezTo>
                <a:cubicBezTo>
                  <a:pt x="5109784" y="671947"/>
                  <a:pt x="5109784" y="665975"/>
                  <a:pt x="5115757" y="660002"/>
                </a:cubicBezTo>
                <a:close/>
                <a:moveTo>
                  <a:pt x="3852497" y="660002"/>
                </a:moveTo>
                <a:cubicBezTo>
                  <a:pt x="3852497" y="660002"/>
                  <a:pt x="3852497" y="662988"/>
                  <a:pt x="3852497" y="668961"/>
                </a:cubicBezTo>
                <a:cubicBezTo>
                  <a:pt x="3852497" y="674935"/>
                  <a:pt x="3849511" y="677921"/>
                  <a:pt x="3843538" y="677921"/>
                </a:cubicBezTo>
                <a:lnTo>
                  <a:pt x="3834578" y="686880"/>
                </a:lnTo>
                <a:lnTo>
                  <a:pt x="3843538" y="686880"/>
                </a:lnTo>
                <a:lnTo>
                  <a:pt x="3852497" y="686880"/>
                </a:lnTo>
                <a:lnTo>
                  <a:pt x="3879374" y="677921"/>
                </a:lnTo>
                <a:lnTo>
                  <a:pt x="3861457" y="660002"/>
                </a:lnTo>
                <a:cubicBezTo>
                  <a:pt x="3855484" y="660002"/>
                  <a:pt x="3852497" y="660002"/>
                  <a:pt x="3852497" y="660002"/>
                </a:cubicBezTo>
                <a:close/>
                <a:moveTo>
                  <a:pt x="3494125" y="660002"/>
                </a:moveTo>
                <a:cubicBezTo>
                  <a:pt x="3494125" y="660002"/>
                  <a:pt x="3495618" y="660002"/>
                  <a:pt x="3498605" y="660002"/>
                </a:cubicBezTo>
                <a:cubicBezTo>
                  <a:pt x="3501591" y="660002"/>
                  <a:pt x="3503084" y="662988"/>
                  <a:pt x="3503084" y="668961"/>
                </a:cubicBezTo>
                <a:close/>
                <a:moveTo>
                  <a:pt x="2338377" y="660002"/>
                </a:moveTo>
                <a:lnTo>
                  <a:pt x="2338377" y="677921"/>
                </a:lnTo>
                <a:cubicBezTo>
                  <a:pt x="2326429" y="683894"/>
                  <a:pt x="2321951" y="682400"/>
                  <a:pt x="2324937" y="673441"/>
                </a:cubicBezTo>
                <a:cubicBezTo>
                  <a:pt x="2327924" y="664482"/>
                  <a:pt x="2332404" y="660002"/>
                  <a:pt x="2338377" y="660002"/>
                </a:cubicBezTo>
                <a:close/>
                <a:moveTo>
                  <a:pt x="5097840" y="642084"/>
                </a:moveTo>
                <a:cubicBezTo>
                  <a:pt x="5097840" y="642084"/>
                  <a:pt x="5099332" y="642084"/>
                  <a:pt x="5102318" y="642084"/>
                </a:cubicBezTo>
                <a:cubicBezTo>
                  <a:pt x="5105304" y="642084"/>
                  <a:pt x="5106798" y="645069"/>
                  <a:pt x="5106798" y="651044"/>
                </a:cubicBezTo>
                <a:cubicBezTo>
                  <a:pt x="5106798" y="662988"/>
                  <a:pt x="5100826" y="662988"/>
                  <a:pt x="5088880" y="651044"/>
                </a:cubicBezTo>
                <a:cubicBezTo>
                  <a:pt x="5088880" y="651044"/>
                  <a:pt x="5090374" y="649549"/>
                  <a:pt x="5093360" y="646563"/>
                </a:cubicBezTo>
                <a:cubicBezTo>
                  <a:pt x="5096346" y="643578"/>
                  <a:pt x="5097840" y="642084"/>
                  <a:pt x="5097840" y="642084"/>
                </a:cubicBezTo>
                <a:close/>
                <a:moveTo>
                  <a:pt x="4175032" y="642084"/>
                </a:moveTo>
                <a:lnTo>
                  <a:pt x="4175032" y="651044"/>
                </a:lnTo>
                <a:lnTo>
                  <a:pt x="4183991" y="642084"/>
                </a:lnTo>
                <a:cubicBezTo>
                  <a:pt x="4183991" y="642084"/>
                  <a:pt x="4181005" y="642084"/>
                  <a:pt x="4175032" y="642084"/>
                </a:cubicBezTo>
                <a:close/>
                <a:moveTo>
                  <a:pt x="5339740" y="636484"/>
                </a:moveTo>
                <a:cubicBezTo>
                  <a:pt x="5342726" y="637232"/>
                  <a:pt x="5345712" y="639096"/>
                  <a:pt x="5348700" y="642084"/>
                </a:cubicBezTo>
                <a:lnTo>
                  <a:pt x="5357658" y="651044"/>
                </a:lnTo>
                <a:lnTo>
                  <a:pt x="5357658" y="660002"/>
                </a:lnTo>
                <a:cubicBezTo>
                  <a:pt x="5345714" y="665975"/>
                  <a:pt x="5336754" y="667468"/>
                  <a:pt x="5330780" y="664482"/>
                </a:cubicBezTo>
                <a:cubicBezTo>
                  <a:pt x="5324808" y="661497"/>
                  <a:pt x="5321822" y="657016"/>
                  <a:pt x="5321822" y="651044"/>
                </a:cubicBezTo>
                <a:cubicBezTo>
                  <a:pt x="5321822" y="645069"/>
                  <a:pt x="5324808" y="640589"/>
                  <a:pt x="5330780" y="637603"/>
                </a:cubicBezTo>
                <a:cubicBezTo>
                  <a:pt x="5333768" y="636110"/>
                  <a:pt x="5336754" y="635737"/>
                  <a:pt x="5339740" y="636484"/>
                </a:cubicBezTo>
                <a:close/>
                <a:moveTo>
                  <a:pt x="5277026" y="633125"/>
                </a:moveTo>
                <a:lnTo>
                  <a:pt x="5259106" y="651044"/>
                </a:lnTo>
                <a:cubicBezTo>
                  <a:pt x="5253134" y="651044"/>
                  <a:pt x="5253134" y="648056"/>
                  <a:pt x="5259106" y="642084"/>
                </a:cubicBezTo>
                <a:cubicBezTo>
                  <a:pt x="5265080" y="636110"/>
                  <a:pt x="5271052" y="633125"/>
                  <a:pt x="5277026" y="633125"/>
                </a:cubicBezTo>
                <a:close/>
                <a:moveTo>
                  <a:pt x="3467248" y="624165"/>
                </a:moveTo>
                <a:cubicBezTo>
                  <a:pt x="3473219" y="624165"/>
                  <a:pt x="3474714" y="625659"/>
                  <a:pt x="3471726" y="628645"/>
                </a:cubicBezTo>
                <a:cubicBezTo>
                  <a:pt x="3468741" y="631631"/>
                  <a:pt x="3467248" y="636110"/>
                  <a:pt x="3467248" y="642084"/>
                </a:cubicBezTo>
                <a:cubicBezTo>
                  <a:pt x="3461275" y="648056"/>
                  <a:pt x="3458288" y="645069"/>
                  <a:pt x="3458288" y="633125"/>
                </a:cubicBezTo>
                <a:cubicBezTo>
                  <a:pt x="3464261" y="633125"/>
                  <a:pt x="3467248" y="630139"/>
                  <a:pt x="3467248" y="624165"/>
                </a:cubicBezTo>
                <a:close/>
                <a:moveTo>
                  <a:pt x="5567082" y="622485"/>
                </a:moveTo>
                <a:cubicBezTo>
                  <a:pt x="5587240" y="623605"/>
                  <a:pt x="5604040" y="633125"/>
                  <a:pt x="5617478" y="651044"/>
                </a:cubicBezTo>
                <a:cubicBezTo>
                  <a:pt x="5623451" y="657016"/>
                  <a:pt x="5623451" y="662988"/>
                  <a:pt x="5617478" y="668961"/>
                </a:cubicBezTo>
                <a:cubicBezTo>
                  <a:pt x="5605534" y="680907"/>
                  <a:pt x="5608520" y="695840"/>
                  <a:pt x="5626437" y="713758"/>
                </a:cubicBezTo>
                <a:lnTo>
                  <a:pt x="5635397" y="722718"/>
                </a:lnTo>
                <a:lnTo>
                  <a:pt x="5662274" y="731676"/>
                </a:lnTo>
                <a:cubicBezTo>
                  <a:pt x="5668248" y="731676"/>
                  <a:pt x="5671234" y="730184"/>
                  <a:pt x="5671234" y="727196"/>
                </a:cubicBezTo>
                <a:cubicBezTo>
                  <a:pt x="5671234" y="724210"/>
                  <a:pt x="5668248" y="722718"/>
                  <a:pt x="5662274" y="722718"/>
                </a:cubicBezTo>
                <a:cubicBezTo>
                  <a:pt x="5656302" y="716743"/>
                  <a:pt x="5653316" y="713758"/>
                  <a:pt x="5653316" y="713758"/>
                </a:cubicBezTo>
                <a:cubicBezTo>
                  <a:pt x="5653316" y="713758"/>
                  <a:pt x="5656302" y="713758"/>
                  <a:pt x="5662274" y="713758"/>
                </a:cubicBezTo>
                <a:lnTo>
                  <a:pt x="5680194" y="704799"/>
                </a:lnTo>
                <a:lnTo>
                  <a:pt x="5671234" y="686880"/>
                </a:lnTo>
                <a:lnTo>
                  <a:pt x="5662274" y="686880"/>
                </a:lnTo>
                <a:cubicBezTo>
                  <a:pt x="5656302" y="680907"/>
                  <a:pt x="5647342" y="680907"/>
                  <a:pt x="5635397" y="686880"/>
                </a:cubicBezTo>
                <a:lnTo>
                  <a:pt x="5626437" y="677921"/>
                </a:lnTo>
                <a:cubicBezTo>
                  <a:pt x="5638383" y="671947"/>
                  <a:pt x="5656302" y="671947"/>
                  <a:pt x="5680194" y="677921"/>
                </a:cubicBezTo>
                <a:cubicBezTo>
                  <a:pt x="5704085" y="683894"/>
                  <a:pt x="5716031" y="689866"/>
                  <a:pt x="5716031" y="695840"/>
                </a:cubicBezTo>
                <a:cubicBezTo>
                  <a:pt x="5722004" y="701813"/>
                  <a:pt x="5724990" y="704799"/>
                  <a:pt x="5724990" y="704799"/>
                </a:cubicBezTo>
                <a:cubicBezTo>
                  <a:pt x="5724990" y="704799"/>
                  <a:pt x="5727976" y="704799"/>
                  <a:pt x="5733948" y="704799"/>
                </a:cubicBezTo>
                <a:lnTo>
                  <a:pt x="5760828" y="740636"/>
                </a:lnTo>
                <a:cubicBezTo>
                  <a:pt x="5760828" y="740636"/>
                  <a:pt x="5759334" y="742129"/>
                  <a:pt x="5756348" y="745115"/>
                </a:cubicBezTo>
                <a:cubicBezTo>
                  <a:pt x="5753362" y="748101"/>
                  <a:pt x="5751868" y="752581"/>
                  <a:pt x="5751868" y="758554"/>
                </a:cubicBezTo>
                <a:cubicBezTo>
                  <a:pt x="5751868" y="758554"/>
                  <a:pt x="5751868" y="761540"/>
                  <a:pt x="5751868" y="767514"/>
                </a:cubicBezTo>
                <a:cubicBezTo>
                  <a:pt x="5763814" y="773487"/>
                  <a:pt x="5769786" y="776473"/>
                  <a:pt x="5769786" y="776473"/>
                </a:cubicBezTo>
                <a:cubicBezTo>
                  <a:pt x="5769786" y="782447"/>
                  <a:pt x="5768292" y="785433"/>
                  <a:pt x="5765306" y="785433"/>
                </a:cubicBezTo>
                <a:cubicBezTo>
                  <a:pt x="5762320" y="785433"/>
                  <a:pt x="5757840" y="785433"/>
                  <a:pt x="5751868" y="785433"/>
                </a:cubicBezTo>
                <a:cubicBezTo>
                  <a:pt x="5751868" y="791406"/>
                  <a:pt x="5748882" y="794392"/>
                  <a:pt x="5742908" y="794392"/>
                </a:cubicBezTo>
                <a:cubicBezTo>
                  <a:pt x="5736934" y="794392"/>
                  <a:pt x="5730963" y="791406"/>
                  <a:pt x="5724990" y="785433"/>
                </a:cubicBezTo>
                <a:lnTo>
                  <a:pt x="5689152" y="785433"/>
                </a:lnTo>
                <a:lnTo>
                  <a:pt x="5662274" y="785433"/>
                </a:lnTo>
                <a:lnTo>
                  <a:pt x="5671234" y="767514"/>
                </a:lnTo>
                <a:cubicBezTo>
                  <a:pt x="5671234" y="761540"/>
                  <a:pt x="5668248" y="758554"/>
                  <a:pt x="5662274" y="758554"/>
                </a:cubicBezTo>
                <a:cubicBezTo>
                  <a:pt x="5662274" y="758554"/>
                  <a:pt x="5660780" y="757061"/>
                  <a:pt x="5657794" y="754075"/>
                </a:cubicBezTo>
                <a:cubicBezTo>
                  <a:pt x="5654808" y="751089"/>
                  <a:pt x="5650330" y="749595"/>
                  <a:pt x="5644356" y="749595"/>
                </a:cubicBezTo>
                <a:lnTo>
                  <a:pt x="5626437" y="749595"/>
                </a:lnTo>
                <a:cubicBezTo>
                  <a:pt x="5626437" y="755568"/>
                  <a:pt x="5629424" y="761540"/>
                  <a:pt x="5635397" y="767514"/>
                </a:cubicBezTo>
                <a:cubicBezTo>
                  <a:pt x="5641370" y="773487"/>
                  <a:pt x="5641370" y="776473"/>
                  <a:pt x="5635397" y="776473"/>
                </a:cubicBezTo>
                <a:lnTo>
                  <a:pt x="5635397" y="785433"/>
                </a:lnTo>
                <a:lnTo>
                  <a:pt x="5635397" y="794392"/>
                </a:lnTo>
                <a:cubicBezTo>
                  <a:pt x="5629424" y="794392"/>
                  <a:pt x="5623451" y="791406"/>
                  <a:pt x="5617478" y="785433"/>
                </a:cubicBezTo>
                <a:cubicBezTo>
                  <a:pt x="5605534" y="791406"/>
                  <a:pt x="5596574" y="797377"/>
                  <a:pt x="5590600" y="803350"/>
                </a:cubicBezTo>
                <a:cubicBezTo>
                  <a:pt x="5590600" y="815296"/>
                  <a:pt x="5596574" y="815296"/>
                  <a:pt x="5608520" y="803350"/>
                </a:cubicBezTo>
                <a:lnTo>
                  <a:pt x="5617478" y="821269"/>
                </a:lnTo>
                <a:cubicBezTo>
                  <a:pt x="5611505" y="833215"/>
                  <a:pt x="5599560" y="836202"/>
                  <a:pt x="5581640" y="830229"/>
                </a:cubicBezTo>
                <a:lnTo>
                  <a:pt x="5536844" y="821269"/>
                </a:lnTo>
                <a:lnTo>
                  <a:pt x="5527886" y="830229"/>
                </a:lnTo>
                <a:cubicBezTo>
                  <a:pt x="5527886" y="842174"/>
                  <a:pt x="5530871" y="848147"/>
                  <a:pt x="5536844" y="848147"/>
                </a:cubicBezTo>
                <a:cubicBezTo>
                  <a:pt x="5536844" y="848147"/>
                  <a:pt x="5538338" y="849641"/>
                  <a:pt x="5541324" y="852627"/>
                </a:cubicBezTo>
                <a:cubicBezTo>
                  <a:pt x="5544310" y="855613"/>
                  <a:pt x="5547297" y="858600"/>
                  <a:pt x="5550284" y="861587"/>
                </a:cubicBezTo>
                <a:cubicBezTo>
                  <a:pt x="5553270" y="864573"/>
                  <a:pt x="5557749" y="867560"/>
                  <a:pt x="5563723" y="870546"/>
                </a:cubicBezTo>
                <a:cubicBezTo>
                  <a:pt x="5569696" y="873532"/>
                  <a:pt x="5572682" y="875026"/>
                  <a:pt x="5572682" y="875026"/>
                </a:cubicBezTo>
                <a:cubicBezTo>
                  <a:pt x="5584628" y="880999"/>
                  <a:pt x="5593586" y="886970"/>
                  <a:pt x="5599560" y="892943"/>
                </a:cubicBezTo>
                <a:cubicBezTo>
                  <a:pt x="5605534" y="898917"/>
                  <a:pt x="5608520" y="901903"/>
                  <a:pt x="5608520" y="901903"/>
                </a:cubicBezTo>
                <a:cubicBezTo>
                  <a:pt x="5608520" y="913848"/>
                  <a:pt x="5602545" y="913848"/>
                  <a:pt x="5590600" y="901903"/>
                </a:cubicBezTo>
                <a:cubicBezTo>
                  <a:pt x="5584628" y="901903"/>
                  <a:pt x="5578654" y="900409"/>
                  <a:pt x="5572682" y="897423"/>
                </a:cubicBezTo>
                <a:cubicBezTo>
                  <a:pt x="5566709" y="894437"/>
                  <a:pt x="5560737" y="892943"/>
                  <a:pt x="5554763" y="892943"/>
                </a:cubicBezTo>
                <a:cubicBezTo>
                  <a:pt x="5548790" y="892943"/>
                  <a:pt x="5542818" y="891450"/>
                  <a:pt x="5536844" y="888464"/>
                </a:cubicBezTo>
                <a:cubicBezTo>
                  <a:pt x="5530871" y="885479"/>
                  <a:pt x="5527886" y="883985"/>
                  <a:pt x="5527886" y="883985"/>
                </a:cubicBezTo>
                <a:cubicBezTo>
                  <a:pt x="5527886" y="889958"/>
                  <a:pt x="5527886" y="895930"/>
                  <a:pt x="5527886" y="901903"/>
                </a:cubicBezTo>
                <a:cubicBezTo>
                  <a:pt x="5527886" y="907876"/>
                  <a:pt x="5533858" y="913848"/>
                  <a:pt x="5545804" y="919822"/>
                </a:cubicBezTo>
                <a:cubicBezTo>
                  <a:pt x="5557749" y="931767"/>
                  <a:pt x="5560737" y="937741"/>
                  <a:pt x="5554763" y="937741"/>
                </a:cubicBezTo>
                <a:lnTo>
                  <a:pt x="5527886" y="937741"/>
                </a:lnTo>
                <a:lnTo>
                  <a:pt x="5509966" y="928781"/>
                </a:lnTo>
                <a:cubicBezTo>
                  <a:pt x="5509966" y="922808"/>
                  <a:pt x="5503994" y="916836"/>
                  <a:pt x="5492048" y="910862"/>
                </a:cubicBezTo>
                <a:cubicBezTo>
                  <a:pt x="5486074" y="904889"/>
                  <a:pt x="5483089" y="898917"/>
                  <a:pt x="5483089" y="892943"/>
                </a:cubicBezTo>
                <a:cubicBezTo>
                  <a:pt x="5489062" y="892943"/>
                  <a:pt x="5492048" y="889958"/>
                  <a:pt x="5492048" y="883985"/>
                </a:cubicBezTo>
                <a:cubicBezTo>
                  <a:pt x="5492048" y="878011"/>
                  <a:pt x="5495034" y="875026"/>
                  <a:pt x="5501008" y="875026"/>
                </a:cubicBezTo>
                <a:lnTo>
                  <a:pt x="5518926" y="875026"/>
                </a:lnTo>
                <a:cubicBezTo>
                  <a:pt x="5512952" y="869051"/>
                  <a:pt x="5506980" y="866066"/>
                  <a:pt x="5501008" y="866066"/>
                </a:cubicBezTo>
                <a:lnTo>
                  <a:pt x="5492048" y="857107"/>
                </a:lnTo>
                <a:cubicBezTo>
                  <a:pt x="5503994" y="845161"/>
                  <a:pt x="5501008" y="836202"/>
                  <a:pt x="5483089" y="830229"/>
                </a:cubicBezTo>
                <a:cubicBezTo>
                  <a:pt x="5489062" y="830229"/>
                  <a:pt x="5495034" y="830229"/>
                  <a:pt x="5501008" y="830229"/>
                </a:cubicBezTo>
                <a:cubicBezTo>
                  <a:pt x="5506980" y="830229"/>
                  <a:pt x="5509966" y="830229"/>
                  <a:pt x="5509966" y="830229"/>
                </a:cubicBezTo>
                <a:lnTo>
                  <a:pt x="5492048" y="821269"/>
                </a:lnTo>
                <a:lnTo>
                  <a:pt x="5483089" y="830229"/>
                </a:lnTo>
                <a:cubicBezTo>
                  <a:pt x="5471143" y="830229"/>
                  <a:pt x="5468156" y="827243"/>
                  <a:pt x="5474130" y="821269"/>
                </a:cubicBezTo>
                <a:cubicBezTo>
                  <a:pt x="5474130" y="815296"/>
                  <a:pt x="5474130" y="812311"/>
                  <a:pt x="5474130" y="812311"/>
                </a:cubicBezTo>
                <a:cubicBezTo>
                  <a:pt x="5474130" y="812311"/>
                  <a:pt x="5471143" y="809324"/>
                  <a:pt x="5465170" y="803350"/>
                </a:cubicBezTo>
                <a:cubicBezTo>
                  <a:pt x="5459197" y="797377"/>
                  <a:pt x="5459197" y="794392"/>
                  <a:pt x="5465170" y="794392"/>
                </a:cubicBezTo>
                <a:lnTo>
                  <a:pt x="5483089" y="794392"/>
                </a:lnTo>
                <a:cubicBezTo>
                  <a:pt x="5506980" y="794392"/>
                  <a:pt x="5518926" y="791406"/>
                  <a:pt x="5518926" y="785433"/>
                </a:cubicBezTo>
                <a:cubicBezTo>
                  <a:pt x="5518926" y="779459"/>
                  <a:pt x="5509966" y="776473"/>
                  <a:pt x="5492048" y="776473"/>
                </a:cubicBezTo>
                <a:lnTo>
                  <a:pt x="5492048" y="767514"/>
                </a:lnTo>
                <a:cubicBezTo>
                  <a:pt x="5492048" y="755568"/>
                  <a:pt x="5492048" y="749595"/>
                  <a:pt x="5492048" y="749595"/>
                </a:cubicBezTo>
                <a:lnTo>
                  <a:pt x="5474130" y="749595"/>
                </a:lnTo>
                <a:cubicBezTo>
                  <a:pt x="5474130" y="749595"/>
                  <a:pt x="5471143" y="749595"/>
                  <a:pt x="5465170" y="749595"/>
                </a:cubicBezTo>
                <a:cubicBezTo>
                  <a:pt x="5459197" y="743622"/>
                  <a:pt x="5456211" y="740636"/>
                  <a:pt x="5456211" y="740636"/>
                </a:cubicBezTo>
                <a:cubicBezTo>
                  <a:pt x="5456211" y="728690"/>
                  <a:pt x="5459197" y="722718"/>
                  <a:pt x="5465170" y="722718"/>
                </a:cubicBezTo>
                <a:cubicBezTo>
                  <a:pt x="5471143" y="722718"/>
                  <a:pt x="5474130" y="722718"/>
                  <a:pt x="5474130" y="722718"/>
                </a:cubicBezTo>
                <a:cubicBezTo>
                  <a:pt x="5474130" y="722718"/>
                  <a:pt x="5474130" y="725703"/>
                  <a:pt x="5474130" y="731676"/>
                </a:cubicBezTo>
                <a:lnTo>
                  <a:pt x="5509966" y="731676"/>
                </a:lnTo>
                <a:cubicBezTo>
                  <a:pt x="5509966" y="725703"/>
                  <a:pt x="5503994" y="716743"/>
                  <a:pt x="5492048" y="704799"/>
                </a:cubicBezTo>
                <a:cubicBezTo>
                  <a:pt x="5480103" y="692853"/>
                  <a:pt x="5480103" y="686880"/>
                  <a:pt x="5492048" y="686880"/>
                </a:cubicBezTo>
                <a:lnTo>
                  <a:pt x="5492048" y="677921"/>
                </a:lnTo>
                <a:lnTo>
                  <a:pt x="5465170" y="660002"/>
                </a:lnTo>
                <a:lnTo>
                  <a:pt x="5483089" y="651044"/>
                </a:lnTo>
                <a:cubicBezTo>
                  <a:pt x="5495034" y="651044"/>
                  <a:pt x="5505488" y="654029"/>
                  <a:pt x="5514446" y="660002"/>
                </a:cubicBezTo>
                <a:cubicBezTo>
                  <a:pt x="5523406" y="665975"/>
                  <a:pt x="5524900" y="671947"/>
                  <a:pt x="5518926" y="677921"/>
                </a:cubicBezTo>
                <a:lnTo>
                  <a:pt x="5527886" y="686880"/>
                </a:lnTo>
                <a:cubicBezTo>
                  <a:pt x="5539831" y="692853"/>
                  <a:pt x="5545804" y="698826"/>
                  <a:pt x="5545804" y="704799"/>
                </a:cubicBezTo>
                <a:cubicBezTo>
                  <a:pt x="5551777" y="710772"/>
                  <a:pt x="5560737" y="707784"/>
                  <a:pt x="5572682" y="695840"/>
                </a:cubicBezTo>
                <a:cubicBezTo>
                  <a:pt x="5572682" y="689866"/>
                  <a:pt x="5572682" y="685387"/>
                  <a:pt x="5572682" y="682400"/>
                </a:cubicBezTo>
                <a:cubicBezTo>
                  <a:pt x="5572682" y="679414"/>
                  <a:pt x="5569696" y="674935"/>
                  <a:pt x="5563723" y="668961"/>
                </a:cubicBezTo>
                <a:lnTo>
                  <a:pt x="5563723" y="660002"/>
                </a:lnTo>
                <a:lnTo>
                  <a:pt x="5554763" y="642084"/>
                </a:lnTo>
                <a:cubicBezTo>
                  <a:pt x="5548790" y="642084"/>
                  <a:pt x="5542818" y="639097"/>
                  <a:pt x="5536844" y="633125"/>
                </a:cubicBezTo>
                <a:lnTo>
                  <a:pt x="5545804" y="624165"/>
                </a:lnTo>
                <a:cubicBezTo>
                  <a:pt x="5553270" y="622672"/>
                  <a:pt x="5560362" y="622112"/>
                  <a:pt x="5567082" y="622485"/>
                </a:cubicBezTo>
                <a:close/>
                <a:moveTo>
                  <a:pt x="5823542" y="615206"/>
                </a:moveTo>
                <a:lnTo>
                  <a:pt x="5832502" y="615206"/>
                </a:lnTo>
                <a:cubicBezTo>
                  <a:pt x="5832502" y="621179"/>
                  <a:pt x="5835488" y="625659"/>
                  <a:pt x="5841460" y="628645"/>
                </a:cubicBezTo>
                <a:cubicBezTo>
                  <a:pt x="5847434" y="631631"/>
                  <a:pt x="5850420" y="633125"/>
                  <a:pt x="5850420" y="633125"/>
                </a:cubicBezTo>
                <a:lnTo>
                  <a:pt x="5845940" y="633125"/>
                </a:lnTo>
                <a:cubicBezTo>
                  <a:pt x="5842954" y="633125"/>
                  <a:pt x="5841460" y="633125"/>
                  <a:pt x="5841460" y="633125"/>
                </a:cubicBezTo>
                <a:close/>
                <a:moveTo>
                  <a:pt x="2392132" y="615206"/>
                </a:moveTo>
                <a:cubicBezTo>
                  <a:pt x="2392132" y="615206"/>
                  <a:pt x="2392132" y="618192"/>
                  <a:pt x="2392132" y="624165"/>
                </a:cubicBezTo>
                <a:lnTo>
                  <a:pt x="2374213" y="633125"/>
                </a:lnTo>
                <a:cubicBezTo>
                  <a:pt x="2374213" y="633125"/>
                  <a:pt x="2377200" y="630139"/>
                  <a:pt x="2383173" y="624165"/>
                </a:cubicBezTo>
                <a:cubicBezTo>
                  <a:pt x="2389145" y="618192"/>
                  <a:pt x="2392132" y="615206"/>
                  <a:pt x="2392132" y="615206"/>
                </a:cubicBezTo>
                <a:close/>
                <a:moveTo>
                  <a:pt x="5249027" y="612405"/>
                </a:moveTo>
                <a:cubicBezTo>
                  <a:pt x="5255746" y="611286"/>
                  <a:pt x="5259106" y="615206"/>
                  <a:pt x="5259106" y="624165"/>
                </a:cubicBezTo>
                <a:cubicBezTo>
                  <a:pt x="5259106" y="630139"/>
                  <a:pt x="5253134" y="633125"/>
                  <a:pt x="5241188" y="633125"/>
                </a:cubicBezTo>
                <a:cubicBezTo>
                  <a:pt x="5235215" y="633125"/>
                  <a:pt x="5230735" y="631631"/>
                  <a:pt x="5227749" y="628645"/>
                </a:cubicBezTo>
                <a:cubicBezTo>
                  <a:pt x="5224763" y="625659"/>
                  <a:pt x="5223269" y="624165"/>
                  <a:pt x="5223269" y="624165"/>
                </a:cubicBezTo>
                <a:lnTo>
                  <a:pt x="5241188" y="615206"/>
                </a:lnTo>
                <a:cubicBezTo>
                  <a:pt x="5244174" y="613713"/>
                  <a:pt x="5246788" y="612779"/>
                  <a:pt x="5249027" y="612405"/>
                </a:cubicBezTo>
                <a:close/>
                <a:moveTo>
                  <a:pt x="1865774" y="608486"/>
                </a:moveTo>
                <a:cubicBezTo>
                  <a:pt x="1867267" y="608486"/>
                  <a:pt x="1869506" y="609233"/>
                  <a:pt x="1872493" y="610726"/>
                </a:cubicBezTo>
                <a:cubicBezTo>
                  <a:pt x="1878465" y="613712"/>
                  <a:pt x="1881452" y="615206"/>
                  <a:pt x="1881452" y="615206"/>
                </a:cubicBezTo>
                <a:cubicBezTo>
                  <a:pt x="1881452" y="615206"/>
                  <a:pt x="1878465" y="615206"/>
                  <a:pt x="1872493" y="615206"/>
                </a:cubicBezTo>
                <a:cubicBezTo>
                  <a:pt x="1866520" y="615206"/>
                  <a:pt x="1863533" y="613712"/>
                  <a:pt x="1863533" y="610726"/>
                </a:cubicBezTo>
                <a:cubicBezTo>
                  <a:pt x="1863533" y="609233"/>
                  <a:pt x="1864280" y="608486"/>
                  <a:pt x="1865774" y="608486"/>
                </a:cubicBezTo>
                <a:close/>
                <a:moveTo>
                  <a:pt x="4273584" y="606246"/>
                </a:moveTo>
                <a:cubicBezTo>
                  <a:pt x="4261639" y="606246"/>
                  <a:pt x="4255666" y="607740"/>
                  <a:pt x="4255666" y="610726"/>
                </a:cubicBezTo>
                <a:cubicBezTo>
                  <a:pt x="4255666" y="613712"/>
                  <a:pt x="4255666" y="618192"/>
                  <a:pt x="4255666" y="624165"/>
                </a:cubicBezTo>
                <a:lnTo>
                  <a:pt x="4264625" y="633125"/>
                </a:lnTo>
                <a:cubicBezTo>
                  <a:pt x="4270598" y="633125"/>
                  <a:pt x="4273584" y="633125"/>
                  <a:pt x="4273584" y="633125"/>
                </a:cubicBezTo>
                <a:cubicBezTo>
                  <a:pt x="4273584" y="627150"/>
                  <a:pt x="4276571" y="621179"/>
                  <a:pt x="4282544" y="615206"/>
                </a:cubicBezTo>
                <a:lnTo>
                  <a:pt x="4300463" y="606246"/>
                </a:lnTo>
                <a:close/>
                <a:moveTo>
                  <a:pt x="3960009" y="606246"/>
                </a:moveTo>
                <a:cubicBezTo>
                  <a:pt x="3977927" y="606246"/>
                  <a:pt x="3980913" y="612220"/>
                  <a:pt x="3968967" y="624165"/>
                </a:cubicBezTo>
                <a:cubicBezTo>
                  <a:pt x="3962994" y="630139"/>
                  <a:pt x="3957023" y="636110"/>
                  <a:pt x="3951050" y="642084"/>
                </a:cubicBezTo>
                <a:lnTo>
                  <a:pt x="3942090" y="633125"/>
                </a:lnTo>
                <a:cubicBezTo>
                  <a:pt x="3936117" y="615206"/>
                  <a:pt x="3942090" y="606246"/>
                  <a:pt x="3960009" y="606246"/>
                </a:cubicBezTo>
                <a:close/>
                <a:moveTo>
                  <a:pt x="3355256" y="606246"/>
                </a:moveTo>
                <a:cubicBezTo>
                  <a:pt x="3358243" y="606246"/>
                  <a:pt x="3359736" y="607740"/>
                  <a:pt x="3359736" y="610726"/>
                </a:cubicBezTo>
                <a:cubicBezTo>
                  <a:pt x="3359736" y="613712"/>
                  <a:pt x="3356749" y="618192"/>
                  <a:pt x="3350776" y="624165"/>
                </a:cubicBezTo>
                <a:cubicBezTo>
                  <a:pt x="3350776" y="618192"/>
                  <a:pt x="3350776" y="615206"/>
                  <a:pt x="3350776" y="615206"/>
                </a:cubicBezTo>
                <a:cubicBezTo>
                  <a:pt x="3350776" y="609233"/>
                  <a:pt x="3352270" y="606246"/>
                  <a:pt x="3355256" y="606246"/>
                </a:cubicBezTo>
                <a:close/>
                <a:moveTo>
                  <a:pt x="2472766" y="606246"/>
                </a:moveTo>
                <a:lnTo>
                  <a:pt x="2481725" y="606246"/>
                </a:lnTo>
                <a:lnTo>
                  <a:pt x="2472766" y="615206"/>
                </a:lnTo>
                <a:cubicBezTo>
                  <a:pt x="2472766" y="609233"/>
                  <a:pt x="2472766" y="606246"/>
                  <a:pt x="2472766" y="606246"/>
                </a:cubicBezTo>
                <a:close/>
                <a:moveTo>
                  <a:pt x="2866975" y="601767"/>
                </a:moveTo>
                <a:cubicBezTo>
                  <a:pt x="2869961" y="601767"/>
                  <a:pt x="2872948" y="603260"/>
                  <a:pt x="2875934" y="606246"/>
                </a:cubicBezTo>
                <a:lnTo>
                  <a:pt x="2866975" y="606246"/>
                </a:lnTo>
                <a:lnTo>
                  <a:pt x="2858015" y="606246"/>
                </a:lnTo>
                <a:cubicBezTo>
                  <a:pt x="2861001" y="603260"/>
                  <a:pt x="2863988" y="601767"/>
                  <a:pt x="2866975" y="601767"/>
                </a:cubicBezTo>
                <a:close/>
                <a:moveTo>
                  <a:pt x="5662274" y="597287"/>
                </a:moveTo>
                <a:cubicBezTo>
                  <a:pt x="5668248" y="597287"/>
                  <a:pt x="5674220" y="601767"/>
                  <a:pt x="5680194" y="610726"/>
                </a:cubicBezTo>
                <a:cubicBezTo>
                  <a:pt x="5686166" y="619686"/>
                  <a:pt x="5689152" y="627150"/>
                  <a:pt x="5689152" y="633125"/>
                </a:cubicBezTo>
                <a:cubicBezTo>
                  <a:pt x="5677208" y="627150"/>
                  <a:pt x="5668248" y="621179"/>
                  <a:pt x="5662274" y="615206"/>
                </a:cubicBezTo>
                <a:cubicBezTo>
                  <a:pt x="5656302" y="609233"/>
                  <a:pt x="5653316" y="604753"/>
                  <a:pt x="5653316" y="601767"/>
                </a:cubicBezTo>
                <a:cubicBezTo>
                  <a:pt x="5653316" y="598781"/>
                  <a:pt x="5656302" y="597287"/>
                  <a:pt x="5662274" y="597287"/>
                </a:cubicBezTo>
                <a:close/>
                <a:moveTo>
                  <a:pt x="5518926" y="597287"/>
                </a:moveTo>
                <a:lnTo>
                  <a:pt x="5527886" y="606246"/>
                </a:lnTo>
                <a:cubicBezTo>
                  <a:pt x="5527886" y="612220"/>
                  <a:pt x="5524900" y="615206"/>
                  <a:pt x="5518926" y="615206"/>
                </a:cubicBezTo>
                <a:cubicBezTo>
                  <a:pt x="5512952" y="615206"/>
                  <a:pt x="5509966" y="612220"/>
                  <a:pt x="5509966" y="606246"/>
                </a:cubicBezTo>
                <a:close/>
                <a:moveTo>
                  <a:pt x="5339740" y="597287"/>
                </a:moveTo>
                <a:cubicBezTo>
                  <a:pt x="5339740" y="597287"/>
                  <a:pt x="5342726" y="597287"/>
                  <a:pt x="5348700" y="597287"/>
                </a:cubicBezTo>
                <a:lnTo>
                  <a:pt x="5357658" y="597287"/>
                </a:lnTo>
                <a:cubicBezTo>
                  <a:pt x="5351686" y="603260"/>
                  <a:pt x="5350194" y="609233"/>
                  <a:pt x="5353180" y="615206"/>
                </a:cubicBezTo>
                <a:cubicBezTo>
                  <a:pt x="5356166" y="621179"/>
                  <a:pt x="5363632" y="624165"/>
                  <a:pt x="5375577" y="624165"/>
                </a:cubicBezTo>
                <a:lnTo>
                  <a:pt x="5393496" y="633125"/>
                </a:lnTo>
                <a:cubicBezTo>
                  <a:pt x="5393496" y="639097"/>
                  <a:pt x="5381550" y="639097"/>
                  <a:pt x="5357658" y="633125"/>
                </a:cubicBezTo>
                <a:cubicBezTo>
                  <a:pt x="5345714" y="627150"/>
                  <a:pt x="5339740" y="618192"/>
                  <a:pt x="5339740" y="606246"/>
                </a:cubicBezTo>
                <a:cubicBezTo>
                  <a:pt x="5339740" y="600273"/>
                  <a:pt x="5339740" y="597287"/>
                  <a:pt x="5339740" y="597287"/>
                </a:cubicBezTo>
                <a:close/>
                <a:moveTo>
                  <a:pt x="4192951" y="590569"/>
                </a:moveTo>
                <a:cubicBezTo>
                  <a:pt x="4189964" y="590569"/>
                  <a:pt x="4186978" y="591314"/>
                  <a:pt x="4183991" y="592807"/>
                </a:cubicBezTo>
                <a:cubicBezTo>
                  <a:pt x="4178018" y="595793"/>
                  <a:pt x="4172046" y="600273"/>
                  <a:pt x="4166073" y="606246"/>
                </a:cubicBezTo>
                <a:lnTo>
                  <a:pt x="4148154" y="615206"/>
                </a:lnTo>
                <a:lnTo>
                  <a:pt x="4166073" y="615206"/>
                </a:lnTo>
                <a:cubicBezTo>
                  <a:pt x="4172046" y="615206"/>
                  <a:pt x="4175032" y="613712"/>
                  <a:pt x="4175032" y="610726"/>
                </a:cubicBezTo>
                <a:cubicBezTo>
                  <a:pt x="4175032" y="607740"/>
                  <a:pt x="4179512" y="607740"/>
                  <a:pt x="4188471" y="610726"/>
                </a:cubicBezTo>
                <a:cubicBezTo>
                  <a:pt x="4197430" y="613712"/>
                  <a:pt x="4203404" y="612220"/>
                  <a:pt x="4206390" y="606246"/>
                </a:cubicBezTo>
                <a:cubicBezTo>
                  <a:pt x="4209376" y="600273"/>
                  <a:pt x="4207883" y="595793"/>
                  <a:pt x="4201910" y="592807"/>
                </a:cubicBezTo>
                <a:cubicBezTo>
                  <a:pt x="4198924" y="591314"/>
                  <a:pt x="4195937" y="590569"/>
                  <a:pt x="4192951" y="590569"/>
                </a:cubicBezTo>
                <a:close/>
                <a:moveTo>
                  <a:pt x="5554763" y="588328"/>
                </a:moveTo>
                <a:cubicBezTo>
                  <a:pt x="5554763" y="588328"/>
                  <a:pt x="5556257" y="589821"/>
                  <a:pt x="5559243" y="592807"/>
                </a:cubicBezTo>
                <a:cubicBezTo>
                  <a:pt x="5562229" y="595793"/>
                  <a:pt x="5563723" y="597287"/>
                  <a:pt x="5563723" y="597287"/>
                </a:cubicBezTo>
                <a:lnTo>
                  <a:pt x="5554763" y="597287"/>
                </a:lnTo>
                <a:cubicBezTo>
                  <a:pt x="5554763" y="597287"/>
                  <a:pt x="5551777" y="597287"/>
                  <a:pt x="5545804" y="597287"/>
                </a:cubicBezTo>
                <a:cubicBezTo>
                  <a:pt x="5545804" y="597287"/>
                  <a:pt x="5548790" y="594301"/>
                  <a:pt x="5554763" y="588328"/>
                </a:cubicBezTo>
                <a:close/>
                <a:moveTo>
                  <a:pt x="4846978" y="588328"/>
                </a:moveTo>
                <a:cubicBezTo>
                  <a:pt x="4858924" y="600273"/>
                  <a:pt x="4858924" y="606246"/>
                  <a:pt x="4846978" y="606246"/>
                </a:cubicBezTo>
                <a:cubicBezTo>
                  <a:pt x="4835034" y="606246"/>
                  <a:pt x="4829061" y="603260"/>
                  <a:pt x="4829061" y="597287"/>
                </a:cubicBezTo>
                <a:close/>
                <a:moveTo>
                  <a:pt x="4416933" y="588328"/>
                </a:moveTo>
                <a:cubicBezTo>
                  <a:pt x="4416933" y="588328"/>
                  <a:pt x="4416933" y="591314"/>
                  <a:pt x="4416933" y="597287"/>
                </a:cubicBezTo>
                <a:lnTo>
                  <a:pt x="4425892" y="597287"/>
                </a:lnTo>
                <a:cubicBezTo>
                  <a:pt x="4431865" y="591314"/>
                  <a:pt x="4431865" y="588328"/>
                  <a:pt x="4425892" y="588328"/>
                </a:cubicBezTo>
                <a:cubicBezTo>
                  <a:pt x="4419919" y="588328"/>
                  <a:pt x="4416933" y="588328"/>
                  <a:pt x="4416933" y="588328"/>
                </a:cubicBezTo>
                <a:close/>
                <a:moveTo>
                  <a:pt x="4089918" y="588328"/>
                </a:moveTo>
                <a:cubicBezTo>
                  <a:pt x="4074986" y="588328"/>
                  <a:pt x="4067520" y="594301"/>
                  <a:pt x="4067520" y="606246"/>
                </a:cubicBezTo>
                <a:cubicBezTo>
                  <a:pt x="4073493" y="612220"/>
                  <a:pt x="4076479" y="618192"/>
                  <a:pt x="4076479" y="624165"/>
                </a:cubicBezTo>
                <a:lnTo>
                  <a:pt x="4094398" y="633125"/>
                </a:lnTo>
                <a:lnTo>
                  <a:pt x="4076479" y="633125"/>
                </a:lnTo>
                <a:cubicBezTo>
                  <a:pt x="4064534" y="633125"/>
                  <a:pt x="4061547" y="637603"/>
                  <a:pt x="4067520" y="646563"/>
                </a:cubicBezTo>
                <a:cubicBezTo>
                  <a:pt x="4073493" y="655522"/>
                  <a:pt x="4070506" y="660002"/>
                  <a:pt x="4058561" y="660002"/>
                </a:cubicBezTo>
                <a:cubicBezTo>
                  <a:pt x="4052589" y="660002"/>
                  <a:pt x="4052589" y="662988"/>
                  <a:pt x="4058561" y="668961"/>
                </a:cubicBezTo>
                <a:lnTo>
                  <a:pt x="4076479" y="668961"/>
                </a:lnTo>
                <a:lnTo>
                  <a:pt x="4121276" y="668961"/>
                </a:lnTo>
                <a:lnTo>
                  <a:pt x="4121276" y="615206"/>
                </a:lnTo>
                <a:lnTo>
                  <a:pt x="4121276" y="606246"/>
                </a:lnTo>
                <a:cubicBezTo>
                  <a:pt x="4115303" y="594301"/>
                  <a:pt x="4104851" y="588328"/>
                  <a:pt x="4089918" y="588328"/>
                </a:cubicBezTo>
                <a:close/>
                <a:moveTo>
                  <a:pt x="3695710" y="588328"/>
                </a:moveTo>
                <a:cubicBezTo>
                  <a:pt x="3698696" y="588328"/>
                  <a:pt x="3703176" y="591314"/>
                  <a:pt x="3709149" y="597287"/>
                </a:cubicBezTo>
                <a:cubicBezTo>
                  <a:pt x="3715120" y="597287"/>
                  <a:pt x="3715120" y="600273"/>
                  <a:pt x="3709149" y="606246"/>
                </a:cubicBezTo>
                <a:lnTo>
                  <a:pt x="3691230" y="597287"/>
                </a:lnTo>
                <a:cubicBezTo>
                  <a:pt x="3691230" y="591314"/>
                  <a:pt x="3692723" y="588328"/>
                  <a:pt x="3695710" y="588328"/>
                </a:cubicBezTo>
                <a:close/>
                <a:moveTo>
                  <a:pt x="2884893" y="574889"/>
                </a:moveTo>
                <a:cubicBezTo>
                  <a:pt x="2887880" y="574889"/>
                  <a:pt x="2890866" y="576382"/>
                  <a:pt x="2893853" y="579368"/>
                </a:cubicBezTo>
                <a:lnTo>
                  <a:pt x="2884893" y="579368"/>
                </a:lnTo>
                <a:lnTo>
                  <a:pt x="2875934" y="579368"/>
                </a:lnTo>
                <a:cubicBezTo>
                  <a:pt x="2878920" y="576382"/>
                  <a:pt x="2881907" y="574889"/>
                  <a:pt x="2884893" y="574889"/>
                </a:cubicBezTo>
                <a:close/>
                <a:moveTo>
                  <a:pt x="5563723" y="570409"/>
                </a:moveTo>
                <a:cubicBezTo>
                  <a:pt x="5563723" y="570409"/>
                  <a:pt x="5566709" y="570409"/>
                  <a:pt x="5572682" y="570409"/>
                </a:cubicBezTo>
                <a:cubicBezTo>
                  <a:pt x="5584628" y="570409"/>
                  <a:pt x="5590600" y="573395"/>
                  <a:pt x="5590600" y="579368"/>
                </a:cubicBezTo>
                <a:lnTo>
                  <a:pt x="5572682" y="579368"/>
                </a:lnTo>
                <a:cubicBezTo>
                  <a:pt x="5566709" y="573395"/>
                  <a:pt x="5563723" y="570409"/>
                  <a:pt x="5563723" y="570409"/>
                </a:cubicBezTo>
                <a:close/>
                <a:moveTo>
                  <a:pt x="4036163" y="570409"/>
                </a:moveTo>
                <a:cubicBezTo>
                  <a:pt x="4033177" y="570409"/>
                  <a:pt x="4031683" y="573395"/>
                  <a:pt x="4031683" y="579368"/>
                </a:cubicBezTo>
                <a:cubicBezTo>
                  <a:pt x="4031683" y="597287"/>
                  <a:pt x="4040643" y="600273"/>
                  <a:pt x="4058561" y="588328"/>
                </a:cubicBezTo>
                <a:cubicBezTo>
                  <a:pt x="4070506" y="582354"/>
                  <a:pt x="4067520" y="576382"/>
                  <a:pt x="4049601" y="570409"/>
                </a:cubicBezTo>
                <a:cubicBezTo>
                  <a:pt x="4043629" y="570409"/>
                  <a:pt x="4039149" y="570409"/>
                  <a:pt x="4036163" y="570409"/>
                </a:cubicBezTo>
                <a:close/>
                <a:moveTo>
                  <a:pt x="5545804" y="565929"/>
                </a:moveTo>
                <a:cubicBezTo>
                  <a:pt x="5551777" y="565929"/>
                  <a:pt x="5554763" y="567422"/>
                  <a:pt x="5554763" y="570409"/>
                </a:cubicBezTo>
                <a:cubicBezTo>
                  <a:pt x="5554763" y="576382"/>
                  <a:pt x="5545804" y="579368"/>
                  <a:pt x="5527886" y="579368"/>
                </a:cubicBezTo>
                <a:lnTo>
                  <a:pt x="5518926" y="570409"/>
                </a:lnTo>
                <a:cubicBezTo>
                  <a:pt x="5530872" y="567422"/>
                  <a:pt x="5539831" y="565929"/>
                  <a:pt x="5545804" y="565929"/>
                </a:cubicBezTo>
                <a:close/>
                <a:moveTo>
                  <a:pt x="4289263" y="563690"/>
                </a:moveTo>
                <a:cubicBezTo>
                  <a:pt x="4286277" y="563690"/>
                  <a:pt x="4282544" y="564436"/>
                  <a:pt x="4278064" y="565929"/>
                </a:cubicBezTo>
                <a:cubicBezTo>
                  <a:pt x="4269105" y="568915"/>
                  <a:pt x="4258652" y="570409"/>
                  <a:pt x="4246706" y="570409"/>
                </a:cubicBezTo>
                <a:cubicBezTo>
                  <a:pt x="4234760" y="570409"/>
                  <a:pt x="4228787" y="570409"/>
                  <a:pt x="4228787" y="570409"/>
                </a:cubicBezTo>
                <a:lnTo>
                  <a:pt x="4201910" y="570409"/>
                </a:lnTo>
                <a:cubicBezTo>
                  <a:pt x="4207883" y="576382"/>
                  <a:pt x="4219829" y="579368"/>
                  <a:pt x="4237747" y="579368"/>
                </a:cubicBezTo>
                <a:lnTo>
                  <a:pt x="4264625" y="588328"/>
                </a:lnTo>
                <a:cubicBezTo>
                  <a:pt x="4270598" y="594301"/>
                  <a:pt x="4276571" y="597287"/>
                  <a:pt x="4282544" y="597287"/>
                </a:cubicBezTo>
                <a:lnTo>
                  <a:pt x="4291503" y="588328"/>
                </a:lnTo>
                <a:cubicBezTo>
                  <a:pt x="4297476" y="576382"/>
                  <a:pt x="4298969" y="568915"/>
                  <a:pt x="4295983" y="565929"/>
                </a:cubicBezTo>
                <a:cubicBezTo>
                  <a:pt x="4294490" y="564436"/>
                  <a:pt x="4292249" y="563690"/>
                  <a:pt x="4289263" y="563690"/>
                </a:cubicBezTo>
                <a:close/>
                <a:moveTo>
                  <a:pt x="5501008" y="561449"/>
                </a:moveTo>
                <a:cubicBezTo>
                  <a:pt x="5506980" y="561449"/>
                  <a:pt x="5509966" y="561449"/>
                  <a:pt x="5509966" y="561449"/>
                </a:cubicBezTo>
                <a:cubicBezTo>
                  <a:pt x="5509966" y="567423"/>
                  <a:pt x="5508474" y="570409"/>
                  <a:pt x="5505488" y="570409"/>
                </a:cubicBezTo>
                <a:cubicBezTo>
                  <a:pt x="5502500" y="570409"/>
                  <a:pt x="5501008" y="567423"/>
                  <a:pt x="5501008" y="561449"/>
                </a:cubicBezTo>
                <a:close/>
                <a:moveTo>
                  <a:pt x="5339740" y="561449"/>
                </a:moveTo>
                <a:cubicBezTo>
                  <a:pt x="5345714" y="561449"/>
                  <a:pt x="5348700" y="564436"/>
                  <a:pt x="5348700" y="570409"/>
                </a:cubicBezTo>
                <a:lnTo>
                  <a:pt x="5339740" y="570409"/>
                </a:lnTo>
                <a:close/>
                <a:moveTo>
                  <a:pt x="5241188" y="561449"/>
                </a:moveTo>
                <a:lnTo>
                  <a:pt x="5250146" y="570409"/>
                </a:lnTo>
                <a:cubicBezTo>
                  <a:pt x="5250146" y="570409"/>
                  <a:pt x="5247160" y="570409"/>
                  <a:pt x="5241188" y="570409"/>
                </a:cubicBezTo>
                <a:cubicBezTo>
                  <a:pt x="5235215" y="570409"/>
                  <a:pt x="5232229" y="570409"/>
                  <a:pt x="5232229" y="570409"/>
                </a:cubicBezTo>
                <a:cubicBezTo>
                  <a:pt x="5232229" y="570409"/>
                  <a:pt x="5233722" y="568915"/>
                  <a:pt x="5236708" y="565929"/>
                </a:cubicBezTo>
                <a:cubicBezTo>
                  <a:pt x="5239694" y="562944"/>
                  <a:pt x="5241188" y="561449"/>
                  <a:pt x="5241188" y="561449"/>
                </a:cubicBezTo>
                <a:close/>
                <a:moveTo>
                  <a:pt x="4470688" y="561449"/>
                </a:moveTo>
                <a:lnTo>
                  <a:pt x="4452771" y="570409"/>
                </a:lnTo>
                <a:lnTo>
                  <a:pt x="4452771" y="597287"/>
                </a:lnTo>
                <a:lnTo>
                  <a:pt x="4470688" y="597287"/>
                </a:lnTo>
                <a:cubicBezTo>
                  <a:pt x="4488607" y="591314"/>
                  <a:pt x="4497567" y="588328"/>
                  <a:pt x="4497567" y="588328"/>
                </a:cubicBezTo>
                <a:lnTo>
                  <a:pt x="4488607" y="570409"/>
                </a:lnTo>
                <a:cubicBezTo>
                  <a:pt x="4476661" y="570409"/>
                  <a:pt x="4470688" y="567423"/>
                  <a:pt x="4470688" y="561449"/>
                </a:cubicBezTo>
                <a:close/>
                <a:moveTo>
                  <a:pt x="4416933" y="561449"/>
                </a:moveTo>
                <a:lnTo>
                  <a:pt x="4407974" y="570409"/>
                </a:lnTo>
                <a:cubicBezTo>
                  <a:pt x="4419919" y="576382"/>
                  <a:pt x="4427386" y="579368"/>
                  <a:pt x="4430372" y="579368"/>
                </a:cubicBezTo>
                <a:cubicBezTo>
                  <a:pt x="4433358" y="579368"/>
                  <a:pt x="4434852" y="576382"/>
                  <a:pt x="4434852" y="570409"/>
                </a:cubicBezTo>
                <a:close/>
                <a:moveTo>
                  <a:pt x="3547881" y="561449"/>
                </a:moveTo>
                <a:cubicBezTo>
                  <a:pt x="3553853" y="561449"/>
                  <a:pt x="3556841" y="562944"/>
                  <a:pt x="3556841" y="565929"/>
                </a:cubicBezTo>
                <a:cubicBezTo>
                  <a:pt x="3556841" y="568915"/>
                  <a:pt x="3556841" y="570409"/>
                  <a:pt x="3556841" y="570409"/>
                </a:cubicBezTo>
                <a:cubicBezTo>
                  <a:pt x="3556841" y="570409"/>
                  <a:pt x="3553853" y="570409"/>
                  <a:pt x="3547881" y="570409"/>
                </a:cubicBezTo>
                <a:close/>
                <a:moveTo>
                  <a:pt x="3323898" y="561449"/>
                </a:moveTo>
                <a:lnTo>
                  <a:pt x="3323898" y="570409"/>
                </a:lnTo>
                <a:lnTo>
                  <a:pt x="3305980" y="570409"/>
                </a:lnTo>
                <a:cubicBezTo>
                  <a:pt x="3311952" y="564436"/>
                  <a:pt x="3317927" y="561449"/>
                  <a:pt x="3323898" y="561449"/>
                </a:cubicBezTo>
                <a:close/>
                <a:moveTo>
                  <a:pt x="3887215" y="558650"/>
                </a:moveTo>
                <a:cubicBezTo>
                  <a:pt x="3893934" y="557531"/>
                  <a:pt x="3897293" y="561451"/>
                  <a:pt x="3897293" y="570409"/>
                </a:cubicBezTo>
                <a:lnTo>
                  <a:pt x="3888335" y="579368"/>
                </a:lnTo>
                <a:cubicBezTo>
                  <a:pt x="3888335" y="579368"/>
                  <a:pt x="3885347" y="580862"/>
                  <a:pt x="3879374" y="583848"/>
                </a:cubicBezTo>
                <a:cubicBezTo>
                  <a:pt x="3873402" y="586834"/>
                  <a:pt x="3870416" y="588328"/>
                  <a:pt x="3870416" y="588328"/>
                </a:cubicBezTo>
                <a:cubicBezTo>
                  <a:pt x="3864443" y="594301"/>
                  <a:pt x="3855484" y="597287"/>
                  <a:pt x="3843538" y="597287"/>
                </a:cubicBezTo>
                <a:cubicBezTo>
                  <a:pt x="3837565" y="597287"/>
                  <a:pt x="3833085" y="597287"/>
                  <a:pt x="3830099" y="597287"/>
                </a:cubicBezTo>
                <a:cubicBezTo>
                  <a:pt x="3827112" y="597287"/>
                  <a:pt x="3825619" y="597287"/>
                  <a:pt x="3825619" y="597287"/>
                </a:cubicBezTo>
                <a:cubicBezTo>
                  <a:pt x="3825619" y="597287"/>
                  <a:pt x="3824126" y="595793"/>
                  <a:pt x="3821139" y="592807"/>
                </a:cubicBezTo>
                <a:cubicBezTo>
                  <a:pt x="3818153" y="589821"/>
                  <a:pt x="3816660" y="588328"/>
                  <a:pt x="3816660" y="588328"/>
                </a:cubicBezTo>
                <a:cubicBezTo>
                  <a:pt x="3810687" y="588328"/>
                  <a:pt x="3807700" y="589821"/>
                  <a:pt x="3807700" y="592807"/>
                </a:cubicBezTo>
                <a:cubicBezTo>
                  <a:pt x="3807700" y="595793"/>
                  <a:pt x="3806207" y="598781"/>
                  <a:pt x="3803220" y="601767"/>
                </a:cubicBezTo>
                <a:cubicBezTo>
                  <a:pt x="3800235" y="604753"/>
                  <a:pt x="3795755" y="606246"/>
                  <a:pt x="3789782" y="606246"/>
                </a:cubicBezTo>
                <a:cubicBezTo>
                  <a:pt x="3783810" y="606246"/>
                  <a:pt x="3780823" y="609233"/>
                  <a:pt x="3780823" y="615206"/>
                </a:cubicBezTo>
                <a:cubicBezTo>
                  <a:pt x="3780823" y="621179"/>
                  <a:pt x="3777836" y="624165"/>
                  <a:pt x="3771864" y="624165"/>
                </a:cubicBezTo>
                <a:cubicBezTo>
                  <a:pt x="3765891" y="624165"/>
                  <a:pt x="3761411" y="625659"/>
                  <a:pt x="3758424" y="628645"/>
                </a:cubicBezTo>
                <a:cubicBezTo>
                  <a:pt x="3755438" y="631631"/>
                  <a:pt x="3753945" y="633125"/>
                  <a:pt x="3753945" y="633125"/>
                </a:cubicBezTo>
                <a:cubicBezTo>
                  <a:pt x="3741999" y="645069"/>
                  <a:pt x="3736026" y="645069"/>
                  <a:pt x="3736026" y="633125"/>
                </a:cubicBezTo>
                <a:cubicBezTo>
                  <a:pt x="3730053" y="633125"/>
                  <a:pt x="3728560" y="631631"/>
                  <a:pt x="3731546" y="628645"/>
                </a:cubicBezTo>
                <a:cubicBezTo>
                  <a:pt x="3734533" y="625659"/>
                  <a:pt x="3736026" y="621179"/>
                  <a:pt x="3736026" y="615206"/>
                </a:cubicBezTo>
                <a:cubicBezTo>
                  <a:pt x="3741999" y="597287"/>
                  <a:pt x="3739013" y="588328"/>
                  <a:pt x="3727068" y="588328"/>
                </a:cubicBezTo>
                <a:lnTo>
                  <a:pt x="3736026" y="588328"/>
                </a:lnTo>
                <a:cubicBezTo>
                  <a:pt x="3747972" y="582354"/>
                  <a:pt x="3756931" y="580862"/>
                  <a:pt x="3762904" y="583848"/>
                </a:cubicBezTo>
                <a:cubicBezTo>
                  <a:pt x="3768877" y="586834"/>
                  <a:pt x="3785303" y="585342"/>
                  <a:pt x="3812180" y="579368"/>
                </a:cubicBezTo>
                <a:cubicBezTo>
                  <a:pt x="3839058" y="573395"/>
                  <a:pt x="3852497" y="570409"/>
                  <a:pt x="3852497" y="570409"/>
                </a:cubicBezTo>
                <a:cubicBezTo>
                  <a:pt x="3852497" y="570409"/>
                  <a:pt x="3855484" y="568915"/>
                  <a:pt x="3861457" y="565929"/>
                </a:cubicBezTo>
                <a:cubicBezTo>
                  <a:pt x="3867430" y="562944"/>
                  <a:pt x="3873402" y="561449"/>
                  <a:pt x="3879374" y="561449"/>
                </a:cubicBezTo>
                <a:cubicBezTo>
                  <a:pt x="3882362" y="559957"/>
                  <a:pt x="3884974" y="559023"/>
                  <a:pt x="3887215" y="558650"/>
                </a:cubicBezTo>
                <a:close/>
                <a:moveTo>
                  <a:pt x="3276862" y="558650"/>
                </a:moveTo>
                <a:cubicBezTo>
                  <a:pt x="3279102" y="557531"/>
                  <a:pt x="3281342" y="561451"/>
                  <a:pt x="3283582" y="570409"/>
                </a:cubicBezTo>
                <a:cubicBezTo>
                  <a:pt x="3286569" y="582354"/>
                  <a:pt x="3283582" y="586834"/>
                  <a:pt x="3274623" y="583848"/>
                </a:cubicBezTo>
                <a:cubicBezTo>
                  <a:pt x="3265663" y="580862"/>
                  <a:pt x="3255211" y="580862"/>
                  <a:pt x="3243265" y="583848"/>
                </a:cubicBezTo>
                <a:cubicBezTo>
                  <a:pt x="3231320" y="586834"/>
                  <a:pt x="3225347" y="588328"/>
                  <a:pt x="3225347" y="588328"/>
                </a:cubicBezTo>
                <a:cubicBezTo>
                  <a:pt x="3225347" y="570409"/>
                  <a:pt x="3237293" y="564436"/>
                  <a:pt x="3261183" y="570409"/>
                </a:cubicBezTo>
                <a:cubicBezTo>
                  <a:pt x="3267156" y="570409"/>
                  <a:pt x="3271636" y="567423"/>
                  <a:pt x="3274623" y="561449"/>
                </a:cubicBezTo>
                <a:cubicBezTo>
                  <a:pt x="3275370" y="559957"/>
                  <a:pt x="3276116" y="559023"/>
                  <a:pt x="3276862" y="558650"/>
                </a:cubicBezTo>
                <a:close/>
                <a:moveTo>
                  <a:pt x="4497567" y="552491"/>
                </a:moveTo>
                <a:lnTo>
                  <a:pt x="4488607" y="561449"/>
                </a:lnTo>
                <a:cubicBezTo>
                  <a:pt x="4500553" y="561449"/>
                  <a:pt x="4509512" y="561449"/>
                  <a:pt x="4515485" y="561449"/>
                </a:cubicBezTo>
                <a:close/>
                <a:moveTo>
                  <a:pt x="5474130" y="543532"/>
                </a:moveTo>
                <a:cubicBezTo>
                  <a:pt x="5480103" y="543532"/>
                  <a:pt x="5483089" y="543532"/>
                  <a:pt x="5483089" y="543532"/>
                </a:cubicBezTo>
                <a:lnTo>
                  <a:pt x="5474130" y="552491"/>
                </a:lnTo>
                <a:cubicBezTo>
                  <a:pt x="5468156" y="552491"/>
                  <a:pt x="5468156" y="549505"/>
                  <a:pt x="5474130" y="543532"/>
                </a:cubicBezTo>
                <a:close/>
                <a:moveTo>
                  <a:pt x="2965527" y="543532"/>
                </a:moveTo>
                <a:lnTo>
                  <a:pt x="2992404" y="543532"/>
                </a:lnTo>
                <a:cubicBezTo>
                  <a:pt x="3004350" y="543532"/>
                  <a:pt x="3016296" y="543532"/>
                  <a:pt x="3028242" y="543532"/>
                </a:cubicBezTo>
                <a:lnTo>
                  <a:pt x="3010323" y="561449"/>
                </a:lnTo>
                <a:cubicBezTo>
                  <a:pt x="3004350" y="561449"/>
                  <a:pt x="3001364" y="564436"/>
                  <a:pt x="3001364" y="570409"/>
                </a:cubicBezTo>
                <a:lnTo>
                  <a:pt x="2992404" y="579368"/>
                </a:lnTo>
                <a:cubicBezTo>
                  <a:pt x="2986431" y="579368"/>
                  <a:pt x="2980459" y="582354"/>
                  <a:pt x="2974486" y="588328"/>
                </a:cubicBezTo>
                <a:cubicBezTo>
                  <a:pt x="2968514" y="588328"/>
                  <a:pt x="2965527" y="588328"/>
                  <a:pt x="2965527" y="588328"/>
                </a:cubicBezTo>
                <a:cubicBezTo>
                  <a:pt x="2965527" y="588328"/>
                  <a:pt x="2965527" y="582354"/>
                  <a:pt x="2965527" y="570409"/>
                </a:cubicBezTo>
                <a:close/>
                <a:moveTo>
                  <a:pt x="4123516" y="540731"/>
                </a:moveTo>
                <a:cubicBezTo>
                  <a:pt x="4127995" y="541105"/>
                  <a:pt x="4133221" y="542039"/>
                  <a:pt x="4139194" y="543532"/>
                </a:cubicBezTo>
                <a:lnTo>
                  <a:pt x="4148154" y="561449"/>
                </a:lnTo>
                <a:cubicBezTo>
                  <a:pt x="4142181" y="561449"/>
                  <a:pt x="4133221" y="559957"/>
                  <a:pt x="4121276" y="556970"/>
                </a:cubicBezTo>
                <a:cubicBezTo>
                  <a:pt x="4109331" y="553985"/>
                  <a:pt x="4103358" y="552491"/>
                  <a:pt x="4103358" y="552491"/>
                </a:cubicBezTo>
                <a:cubicBezTo>
                  <a:pt x="4103358" y="543532"/>
                  <a:pt x="4110077" y="539611"/>
                  <a:pt x="4123516" y="540731"/>
                </a:cubicBezTo>
                <a:close/>
                <a:moveTo>
                  <a:pt x="3039441" y="539052"/>
                </a:moveTo>
                <a:cubicBezTo>
                  <a:pt x="3041681" y="539052"/>
                  <a:pt x="3044107" y="539425"/>
                  <a:pt x="3046721" y="540171"/>
                </a:cubicBezTo>
                <a:lnTo>
                  <a:pt x="3047214" y="540369"/>
                </a:lnTo>
                <a:lnTo>
                  <a:pt x="3028242" y="543532"/>
                </a:lnTo>
                <a:cubicBezTo>
                  <a:pt x="3031228" y="540545"/>
                  <a:pt x="3034961" y="539052"/>
                  <a:pt x="3039441" y="539052"/>
                </a:cubicBezTo>
                <a:close/>
                <a:moveTo>
                  <a:pt x="5250146" y="534572"/>
                </a:moveTo>
                <a:lnTo>
                  <a:pt x="5268066" y="534572"/>
                </a:lnTo>
                <a:cubicBezTo>
                  <a:pt x="5262092" y="540546"/>
                  <a:pt x="5256120" y="543532"/>
                  <a:pt x="5250146" y="543532"/>
                </a:cubicBezTo>
                <a:cubicBezTo>
                  <a:pt x="5250146" y="537558"/>
                  <a:pt x="5250146" y="534572"/>
                  <a:pt x="5250146" y="534572"/>
                </a:cubicBezTo>
                <a:close/>
                <a:moveTo>
                  <a:pt x="3601637" y="534572"/>
                </a:moveTo>
                <a:cubicBezTo>
                  <a:pt x="3595664" y="534572"/>
                  <a:pt x="3592677" y="536066"/>
                  <a:pt x="3592677" y="539052"/>
                </a:cubicBezTo>
                <a:cubicBezTo>
                  <a:pt x="3592677" y="542038"/>
                  <a:pt x="3595664" y="543532"/>
                  <a:pt x="3601637" y="543532"/>
                </a:cubicBezTo>
                <a:close/>
                <a:moveTo>
                  <a:pt x="3081997" y="534572"/>
                </a:moveTo>
                <a:lnTo>
                  <a:pt x="3081997" y="543532"/>
                </a:lnTo>
                <a:cubicBezTo>
                  <a:pt x="3076026" y="549505"/>
                  <a:pt x="3067066" y="549505"/>
                  <a:pt x="3055120" y="543532"/>
                </a:cubicBezTo>
                <a:lnTo>
                  <a:pt x="3047214" y="540369"/>
                </a:lnTo>
                <a:close/>
                <a:moveTo>
                  <a:pt x="5647156" y="532332"/>
                </a:moveTo>
                <a:cubicBezTo>
                  <a:pt x="5657234" y="532332"/>
                  <a:pt x="5662274" y="539052"/>
                  <a:pt x="5662274" y="552491"/>
                </a:cubicBezTo>
                <a:lnTo>
                  <a:pt x="5635397" y="543532"/>
                </a:lnTo>
                <a:cubicBezTo>
                  <a:pt x="5629424" y="537558"/>
                  <a:pt x="5629424" y="534572"/>
                  <a:pt x="5635397" y="534572"/>
                </a:cubicBezTo>
                <a:cubicBezTo>
                  <a:pt x="5639877" y="533079"/>
                  <a:pt x="5643796" y="532332"/>
                  <a:pt x="5647156" y="532332"/>
                </a:cubicBezTo>
                <a:close/>
                <a:moveTo>
                  <a:pt x="3877135" y="530093"/>
                </a:moveTo>
                <a:cubicBezTo>
                  <a:pt x="3881615" y="530093"/>
                  <a:pt x="3888335" y="531586"/>
                  <a:pt x="3897293" y="534572"/>
                </a:cubicBezTo>
                <a:cubicBezTo>
                  <a:pt x="3915212" y="540546"/>
                  <a:pt x="3924171" y="543532"/>
                  <a:pt x="3924171" y="543532"/>
                </a:cubicBezTo>
                <a:cubicBezTo>
                  <a:pt x="3918198" y="549505"/>
                  <a:pt x="3912226" y="549505"/>
                  <a:pt x="3906253" y="543532"/>
                </a:cubicBezTo>
                <a:lnTo>
                  <a:pt x="3888335" y="543532"/>
                </a:lnTo>
                <a:cubicBezTo>
                  <a:pt x="3882362" y="543532"/>
                  <a:pt x="3877882" y="542038"/>
                  <a:pt x="3874896" y="539052"/>
                </a:cubicBezTo>
                <a:cubicBezTo>
                  <a:pt x="3871909" y="536066"/>
                  <a:pt x="3870416" y="534572"/>
                  <a:pt x="3870416" y="534572"/>
                </a:cubicBezTo>
                <a:cubicBezTo>
                  <a:pt x="3870416" y="531586"/>
                  <a:pt x="3872655" y="530093"/>
                  <a:pt x="3877135" y="530093"/>
                </a:cubicBezTo>
                <a:close/>
                <a:moveTo>
                  <a:pt x="5572682" y="525613"/>
                </a:moveTo>
                <a:cubicBezTo>
                  <a:pt x="5578654" y="531586"/>
                  <a:pt x="5581640" y="534572"/>
                  <a:pt x="5581640" y="534572"/>
                </a:cubicBezTo>
                <a:cubicBezTo>
                  <a:pt x="5581640" y="534572"/>
                  <a:pt x="5578654" y="534572"/>
                  <a:pt x="5572682" y="534572"/>
                </a:cubicBezTo>
                <a:close/>
                <a:moveTo>
                  <a:pt x="5308383" y="525613"/>
                </a:moveTo>
                <a:cubicBezTo>
                  <a:pt x="5311369" y="525613"/>
                  <a:pt x="5314356" y="527106"/>
                  <a:pt x="5317342" y="530093"/>
                </a:cubicBezTo>
                <a:cubicBezTo>
                  <a:pt x="5320328" y="533079"/>
                  <a:pt x="5321822" y="534572"/>
                  <a:pt x="5321822" y="534572"/>
                </a:cubicBezTo>
                <a:lnTo>
                  <a:pt x="5312862" y="543532"/>
                </a:lnTo>
                <a:cubicBezTo>
                  <a:pt x="5306889" y="543532"/>
                  <a:pt x="5303903" y="540546"/>
                  <a:pt x="5303903" y="534572"/>
                </a:cubicBezTo>
                <a:cubicBezTo>
                  <a:pt x="5303903" y="528599"/>
                  <a:pt x="5305396" y="525613"/>
                  <a:pt x="5308383" y="525613"/>
                </a:cubicBezTo>
                <a:close/>
                <a:moveTo>
                  <a:pt x="5187432" y="525613"/>
                </a:moveTo>
                <a:lnTo>
                  <a:pt x="5196392" y="525613"/>
                </a:lnTo>
                <a:cubicBezTo>
                  <a:pt x="5208336" y="531586"/>
                  <a:pt x="5223269" y="534572"/>
                  <a:pt x="5241188" y="534572"/>
                </a:cubicBezTo>
                <a:lnTo>
                  <a:pt x="5250146" y="534572"/>
                </a:lnTo>
                <a:cubicBezTo>
                  <a:pt x="5250146" y="534572"/>
                  <a:pt x="5248654" y="536066"/>
                  <a:pt x="5245668" y="539052"/>
                </a:cubicBezTo>
                <a:cubicBezTo>
                  <a:pt x="5242682" y="542038"/>
                  <a:pt x="5241188" y="546518"/>
                  <a:pt x="5241188" y="552491"/>
                </a:cubicBezTo>
                <a:lnTo>
                  <a:pt x="5223269" y="543532"/>
                </a:lnTo>
                <a:cubicBezTo>
                  <a:pt x="5211324" y="543532"/>
                  <a:pt x="5205350" y="542038"/>
                  <a:pt x="5205350" y="539052"/>
                </a:cubicBezTo>
                <a:cubicBezTo>
                  <a:pt x="5205350" y="536066"/>
                  <a:pt x="5202364" y="534572"/>
                  <a:pt x="5196392" y="534572"/>
                </a:cubicBezTo>
                <a:cubicBezTo>
                  <a:pt x="5190418" y="534572"/>
                  <a:pt x="5187432" y="531586"/>
                  <a:pt x="5187432" y="525613"/>
                </a:cubicBezTo>
                <a:close/>
                <a:moveTo>
                  <a:pt x="5088880" y="525613"/>
                </a:moveTo>
                <a:lnTo>
                  <a:pt x="5106798" y="543532"/>
                </a:lnTo>
                <a:cubicBezTo>
                  <a:pt x="5112772" y="555476"/>
                  <a:pt x="5109784" y="558463"/>
                  <a:pt x="5097840" y="552491"/>
                </a:cubicBezTo>
                <a:cubicBezTo>
                  <a:pt x="5091866" y="546518"/>
                  <a:pt x="5087386" y="540546"/>
                  <a:pt x="5084400" y="534572"/>
                </a:cubicBezTo>
                <a:cubicBezTo>
                  <a:pt x="5081414" y="528599"/>
                  <a:pt x="5082906" y="525613"/>
                  <a:pt x="5088880" y="525613"/>
                </a:cubicBezTo>
                <a:close/>
                <a:moveTo>
                  <a:pt x="4094398" y="525613"/>
                </a:moveTo>
                <a:cubicBezTo>
                  <a:pt x="4100371" y="525613"/>
                  <a:pt x="4103358" y="528599"/>
                  <a:pt x="4103358" y="534572"/>
                </a:cubicBezTo>
                <a:cubicBezTo>
                  <a:pt x="4103358" y="540546"/>
                  <a:pt x="4103358" y="543532"/>
                  <a:pt x="4103358" y="543532"/>
                </a:cubicBezTo>
                <a:cubicBezTo>
                  <a:pt x="4097385" y="543532"/>
                  <a:pt x="4094398" y="540546"/>
                  <a:pt x="4094398" y="534572"/>
                </a:cubicBezTo>
                <a:cubicBezTo>
                  <a:pt x="4094398" y="528599"/>
                  <a:pt x="4094398" y="525613"/>
                  <a:pt x="4094398" y="525613"/>
                </a:cubicBezTo>
                <a:close/>
                <a:moveTo>
                  <a:pt x="4031683" y="525613"/>
                </a:moveTo>
                <a:cubicBezTo>
                  <a:pt x="4031683" y="525613"/>
                  <a:pt x="4033177" y="528599"/>
                  <a:pt x="4036163" y="534572"/>
                </a:cubicBezTo>
                <a:cubicBezTo>
                  <a:pt x="4039149" y="540546"/>
                  <a:pt x="4036163" y="543532"/>
                  <a:pt x="4027204" y="543532"/>
                </a:cubicBezTo>
                <a:cubicBezTo>
                  <a:pt x="4018244" y="543532"/>
                  <a:pt x="4013765" y="546518"/>
                  <a:pt x="4013765" y="552491"/>
                </a:cubicBezTo>
                <a:cubicBezTo>
                  <a:pt x="4013765" y="564436"/>
                  <a:pt x="4022724" y="564436"/>
                  <a:pt x="4040643" y="552491"/>
                </a:cubicBezTo>
                <a:cubicBezTo>
                  <a:pt x="4046616" y="546518"/>
                  <a:pt x="4049601" y="540546"/>
                  <a:pt x="4049601" y="534572"/>
                </a:cubicBezTo>
                <a:cubicBezTo>
                  <a:pt x="4049601" y="528599"/>
                  <a:pt x="4043629" y="525613"/>
                  <a:pt x="4031683" y="525613"/>
                </a:cubicBezTo>
                <a:close/>
                <a:moveTo>
                  <a:pt x="5751868" y="516653"/>
                </a:moveTo>
                <a:cubicBezTo>
                  <a:pt x="5757840" y="516653"/>
                  <a:pt x="5760828" y="516653"/>
                  <a:pt x="5760828" y="516653"/>
                </a:cubicBezTo>
                <a:lnTo>
                  <a:pt x="5751868" y="525613"/>
                </a:lnTo>
                <a:cubicBezTo>
                  <a:pt x="5751868" y="519639"/>
                  <a:pt x="5751868" y="516653"/>
                  <a:pt x="5751868" y="516653"/>
                </a:cubicBezTo>
                <a:close/>
                <a:moveTo>
                  <a:pt x="5348700" y="516653"/>
                </a:moveTo>
                <a:cubicBezTo>
                  <a:pt x="5360644" y="516653"/>
                  <a:pt x="5372591" y="516653"/>
                  <a:pt x="5384537" y="516653"/>
                </a:cubicBezTo>
                <a:cubicBezTo>
                  <a:pt x="5396482" y="516653"/>
                  <a:pt x="5405440" y="518147"/>
                  <a:pt x="5411414" y="521133"/>
                </a:cubicBezTo>
                <a:cubicBezTo>
                  <a:pt x="5417388" y="524119"/>
                  <a:pt x="5418880" y="528599"/>
                  <a:pt x="5415894" y="534572"/>
                </a:cubicBezTo>
                <a:cubicBezTo>
                  <a:pt x="5412908" y="540546"/>
                  <a:pt x="5414400" y="546518"/>
                  <a:pt x="5420374" y="552491"/>
                </a:cubicBezTo>
                <a:cubicBezTo>
                  <a:pt x="5426346" y="558463"/>
                  <a:pt x="5426346" y="564436"/>
                  <a:pt x="5420374" y="570409"/>
                </a:cubicBezTo>
                <a:cubicBezTo>
                  <a:pt x="5414400" y="576382"/>
                  <a:pt x="5414400" y="588328"/>
                  <a:pt x="5420374" y="606246"/>
                </a:cubicBezTo>
                <a:cubicBezTo>
                  <a:pt x="5420374" y="606246"/>
                  <a:pt x="5421868" y="609233"/>
                  <a:pt x="5424854" y="615206"/>
                </a:cubicBezTo>
                <a:cubicBezTo>
                  <a:pt x="5427840" y="621179"/>
                  <a:pt x="5430826" y="624165"/>
                  <a:pt x="5433812" y="624165"/>
                </a:cubicBezTo>
                <a:cubicBezTo>
                  <a:pt x="5436798" y="624165"/>
                  <a:pt x="5438292" y="627150"/>
                  <a:pt x="5438292" y="633125"/>
                </a:cubicBezTo>
                <a:cubicBezTo>
                  <a:pt x="5426346" y="633125"/>
                  <a:pt x="5417388" y="633125"/>
                  <a:pt x="5411414" y="633125"/>
                </a:cubicBezTo>
                <a:cubicBezTo>
                  <a:pt x="5411414" y="633125"/>
                  <a:pt x="5411414" y="627150"/>
                  <a:pt x="5411414" y="615206"/>
                </a:cubicBezTo>
                <a:cubicBezTo>
                  <a:pt x="5411414" y="603260"/>
                  <a:pt x="5408429" y="592807"/>
                  <a:pt x="5402454" y="583848"/>
                </a:cubicBezTo>
                <a:cubicBezTo>
                  <a:pt x="5396482" y="574889"/>
                  <a:pt x="5387523" y="567423"/>
                  <a:pt x="5375577" y="561449"/>
                </a:cubicBezTo>
                <a:lnTo>
                  <a:pt x="5366618" y="543532"/>
                </a:lnTo>
                <a:cubicBezTo>
                  <a:pt x="5372591" y="543532"/>
                  <a:pt x="5377071" y="546518"/>
                  <a:pt x="5380057" y="552491"/>
                </a:cubicBezTo>
                <a:cubicBezTo>
                  <a:pt x="5383043" y="558463"/>
                  <a:pt x="5387523" y="558463"/>
                  <a:pt x="5393496" y="552491"/>
                </a:cubicBezTo>
                <a:cubicBezTo>
                  <a:pt x="5387523" y="540546"/>
                  <a:pt x="5372591" y="531586"/>
                  <a:pt x="5348700" y="525613"/>
                </a:cubicBezTo>
                <a:cubicBezTo>
                  <a:pt x="5342726" y="525613"/>
                  <a:pt x="5338246" y="525613"/>
                  <a:pt x="5335260" y="525613"/>
                </a:cubicBezTo>
                <a:cubicBezTo>
                  <a:pt x="5332275" y="525613"/>
                  <a:pt x="5330780" y="524119"/>
                  <a:pt x="5330780" y="521133"/>
                </a:cubicBezTo>
                <a:cubicBezTo>
                  <a:pt x="5330780" y="518147"/>
                  <a:pt x="5336754" y="516653"/>
                  <a:pt x="5348700" y="516653"/>
                </a:cubicBezTo>
                <a:close/>
                <a:moveTo>
                  <a:pt x="4148154" y="516653"/>
                </a:moveTo>
                <a:cubicBezTo>
                  <a:pt x="4154127" y="516653"/>
                  <a:pt x="4158606" y="518147"/>
                  <a:pt x="4161593" y="521133"/>
                </a:cubicBezTo>
                <a:cubicBezTo>
                  <a:pt x="4164579" y="524119"/>
                  <a:pt x="4163086" y="525613"/>
                  <a:pt x="4157113" y="525613"/>
                </a:cubicBezTo>
                <a:close/>
                <a:moveTo>
                  <a:pt x="3798742" y="516653"/>
                </a:moveTo>
                <a:lnTo>
                  <a:pt x="3816660" y="516653"/>
                </a:lnTo>
                <a:lnTo>
                  <a:pt x="3816660" y="525613"/>
                </a:lnTo>
                <a:close/>
                <a:moveTo>
                  <a:pt x="3158151" y="516653"/>
                </a:moveTo>
                <a:cubicBezTo>
                  <a:pt x="3161138" y="516653"/>
                  <a:pt x="3161138" y="518147"/>
                  <a:pt x="3158151" y="521133"/>
                </a:cubicBezTo>
                <a:cubicBezTo>
                  <a:pt x="3155165" y="524119"/>
                  <a:pt x="3150685" y="525613"/>
                  <a:pt x="3144713" y="525613"/>
                </a:cubicBezTo>
                <a:cubicBezTo>
                  <a:pt x="3150685" y="519639"/>
                  <a:pt x="3155165" y="516653"/>
                  <a:pt x="3158151" y="516653"/>
                </a:cubicBezTo>
                <a:close/>
                <a:moveTo>
                  <a:pt x="3099916" y="516653"/>
                </a:moveTo>
                <a:cubicBezTo>
                  <a:pt x="3105889" y="516653"/>
                  <a:pt x="3108875" y="516653"/>
                  <a:pt x="3108875" y="516653"/>
                </a:cubicBezTo>
                <a:lnTo>
                  <a:pt x="3108875" y="525613"/>
                </a:lnTo>
                <a:close/>
                <a:moveTo>
                  <a:pt x="6119199" y="507694"/>
                </a:moveTo>
                <a:cubicBezTo>
                  <a:pt x="6125172" y="507694"/>
                  <a:pt x="6131144" y="510680"/>
                  <a:pt x="6137118" y="516653"/>
                </a:cubicBezTo>
                <a:lnTo>
                  <a:pt x="6137118" y="525613"/>
                </a:lnTo>
                <a:cubicBezTo>
                  <a:pt x="6137118" y="525613"/>
                  <a:pt x="6135624" y="525613"/>
                  <a:pt x="6132638" y="525613"/>
                </a:cubicBezTo>
                <a:cubicBezTo>
                  <a:pt x="6129652" y="525613"/>
                  <a:pt x="6128158" y="522627"/>
                  <a:pt x="6128158" y="516653"/>
                </a:cubicBezTo>
                <a:close/>
                <a:moveTo>
                  <a:pt x="4954490" y="507694"/>
                </a:moveTo>
                <a:cubicBezTo>
                  <a:pt x="4960463" y="513667"/>
                  <a:pt x="4963450" y="521133"/>
                  <a:pt x="4963450" y="530093"/>
                </a:cubicBezTo>
                <a:cubicBezTo>
                  <a:pt x="4963450" y="539052"/>
                  <a:pt x="4961956" y="543532"/>
                  <a:pt x="4958970" y="543532"/>
                </a:cubicBezTo>
                <a:cubicBezTo>
                  <a:pt x="4955984" y="543532"/>
                  <a:pt x="4955984" y="548010"/>
                  <a:pt x="4958970" y="556970"/>
                </a:cubicBezTo>
                <a:cubicBezTo>
                  <a:pt x="4961956" y="565929"/>
                  <a:pt x="4960463" y="570409"/>
                  <a:pt x="4954490" y="570409"/>
                </a:cubicBezTo>
                <a:lnTo>
                  <a:pt x="4945532" y="552491"/>
                </a:lnTo>
                <a:cubicBezTo>
                  <a:pt x="4945532" y="540546"/>
                  <a:pt x="4947024" y="533079"/>
                  <a:pt x="4950012" y="530093"/>
                </a:cubicBezTo>
                <a:cubicBezTo>
                  <a:pt x="4952998" y="527106"/>
                  <a:pt x="4951504" y="522627"/>
                  <a:pt x="4945532" y="516653"/>
                </a:cubicBezTo>
                <a:close/>
                <a:moveTo>
                  <a:pt x="4578200" y="507694"/>
                </a:moveTo>
                <a:cubicBezTo>
                  <a:pt x="4572227" y="507694"/>
                  <a:pt x="4569241" y="509188"/>
                  <a:pt x="4569241" y="512174"/>
                </a:cubicBezTo>
                <a:cubicBezTo>
                  <a:pt x="4569241" y="515160"/>
                  <a:pt x="4572227" y="516653"/>
                  <a:pt x="4578200" y="516653"/>
                </a:cubicBezTo>
                <a:cubicBezTo>
                  <a:pt x="4578200" y="516653"/>
                  <a:pt x="4578200" y="515160"/>
                  <a:pt x="4578200" y="512174"/>
                </a:cubicBezTo>
                <a:cubicBezTo>
                  <a:pt x="4578200" y="509188"/>
                  <a:pt x="4578200" y="507694"/>
                  <a:pt x="4578200" y="507694"/>
                </a:cubicBezTo>
                <a:close/>
                <a:moveTo>
                  <a:pt x="3485166" y="507694"/>
                </a:moveTo>
                <a:lnTo>
                  <a:pt x="3485166" y="516653"/>
                </a:lnTo>
                <a:lnTo>
                  <a:pt x="3494125" y="507694"/>
                </a:lnTo>
                <a:cubicBezTo>
                  <a:pt x="3494125" y="507694"/>
                  <a:pt x="3491138" y="507694"/>
                  <a:pt x="3485166" y="507694"/>
                </a:cubicBezTo>
                <a:close/>
                <a:moveTo>
                  <a:pt x="2669870" y="507694"/>
                </a:moveTo>
                <a:cubicBezTo>
                  <a:pt x="2675842" y="507694"/>
                  <a:pt x="2678829" y="510680"/>
                  <a:pt x="2678829" y="516653"/>
                </a:cubicBezTo>
                <a:cubicBezTo>
                  <a:pt x="2678829" y="516653"/>
                  <a:pt x="2675842" y="516653"/>
                  <a:pt x="2669870" y="516653"/>
                </a:cubicBezTo>
                <a:cubicBezTo>
                  <a:pt x="2669870" y="510680"/>
                  <a:pt x="2669870" y="507694"/>
                  <a:pt x="2669870" y="507694"/>
                </a:cubicBezTo>
                <a:close/>
                <a:moveTo>
                  <a:pt x="2864734" y="503214"/>
                </a:moveTo>
                <a:cubicBezTo>
                  <a:pt x="2863242" y="503214"/>
                  <a:pt x="2861001" y="504707"/>
                  <a:pt x="2858015" y="507694"/>
                </a:cubicBezTo>
                <a:cubicBezTo>
                  <a:pt x="2858015" y="507694"/>
                  <a:pt x="2858015" y="510680"/>
                  <a:pt x="2858015" y="516653"/>
                </a:cubicBezTo>
                <a:lnTo>
                  <a:pt x="2866975" y="507694"/>
                </a:lnTo>
                <a:cubicBezTo>
                  <a:pt x="2866975" y="504707"/>
                  <a:pt x="2866229" y="503214"/>
                  <a:pt x="2864734" y="503214"/>
                </a:cubicBezTo>
                <a:close/>
                <a:moveTo>
                  <a:pt x="5259106" y="498735"/>
                </a:moveTo>
                <a:lnTo>
                  <a:pt x="5285984" y="498735"/>
                </a:lnTo>
                <a:lnTo>
                  <a:pt x="5312862" y="507694"/>
                </a:lnTo>
                <a:lnTo>
                  <a:pt x="5285984" y="507694"/>
                </a:lnTo>
                <a:cubicBezTo>
                  <a:pt x="5280012" y="501721"/>
                  <a:pt x="5271052" y="498735"/>
                  <a:pt x="5259106" y="498735"/>
                </a:cubicBezTo>
                <a:close/>
                <a:moveTo>
                  <a:pt x="4087119" y="495935"/>
                </a:moveTo>
                <a:cubicBezTo>
                  <a:pt x="4090479" y="494815"/>
                  <a:pt x="4098878" y="498735"/>
                  <a:pt x="4112317" y="507694"/>
                </a:cubicBezTo>
                <a:lnTo>
                  <a:pt x="4112317" y="516653"/>
                </a:lnTo>
                <a:cubicBezTo>
                  <a:pt x="4106344" y="516653"/>
                  <a:pt x="4100371" y="513667"/>
                  <a:pt x="4094398" y="507694"/>
                </a:cubicBezTo>
                <a:cubicBezTo>
                  <a:pt x="4088425" y="507694"/>
                  <a:pt x="4085439" y="506200"/>
                  <a:pt x="4085439" y="503214"/>
                </a:cubicBezTo>
                <a:cubicBezTo>
                  <a:pt x="4085439" y="500228"/>
                  <a:pt x="4085439" y="498735"/>
                  <a:pt x="4085439" y="498735"/>
                </a:cubicBezTo>
                <a:cubicBezTo>
                  <a:pt x="4085439" y="497242"/>
                  <a:pt x="4085999" y="496308"/>
                  <a:pt x="4087119" y="495935"/>
                </a:cubicBezTo>
                <a:close/>
                <a:moveTo>
                  <a:pt x="4702511" y="494255"/>
                </a:moveTo>
                <a:cubicBezTo>
                  <a:pt x="4704750" y="494255"/>
                  <a:pt x="4706618" y="495748"/>
                  <a:pt x="4708111" y="498735"/>
                </a:cubicBezTo>
                <a:cubicBezTo>
                  <a:pt x="4711097" y="504708"/>
                  <a:pt x="4711097" y="507694"/>
                  <a:pt x="4708111" y="507694"/>
                </a:cubicBezTo>
                <a:cubicBezTo>
                  <a:pt x="4705124" y="507694"/>
                  <a:pt x="4703631" y="507694"/>
                  <a:pt x="4703631" y="507694"/>
                </a:cubicBezTo>
                <a:cubicBezTo>
                  <a:pt x="4697658" y="507694"/>
                  <a:pt x="4694672" y="504708"/>
                  <a:pt x="4694672" y="498735"/>
                </a:cubicBezTo>
                <a:cubicBezTo>
                  <a:pt x="4697658" y="495748"/>
                  <a:pt x="4700270" y="494255"/>
                  <a:pt x="4702511" y="494255"/>
                </a:cubicBezTo>
                <a:close/>
                <a:moveTo>
                  <a:pt x="4345259" y="489775"/>
                </a:moveTo>
                <a:cubicBezTo>
                  <a:pt x="4345259" y="495749"/>
                  <a:pt x="4345259" y="498735"/>
                  <a:pt x="4345259" y="498735"/>
                </a:cubicBezTo>
                <a:cubicBezTo>
                  <a:pt x="4345259" y="498735"/>
                  <a:pt x="4345259" y="501721"/>
                  <a:pt x="4345259" y="507694"/>
                </a:cubicBezTo>
                <a:cubicBezTo>
                  <a:pt x="4339286" y="507694"/>
                  <a:pt x="4340779" y="510680"/>
                  <a:pt x="4349738" y="516653"/>
                </a:cubicBezTo>
                <a:cubicBezTo>
                  <a:pt x="4358698" y="522627"/>
                  <a:pt x="4360191" y="528599"/>
                  <a:pt x="4354218" y="534572"/>
                </a:cubicBezTo>
                <a:cubicBezTo>
                  <a:pt x="4342272" y="528599"/>
                  <a:pt x="4333313" y="525613"/>
                  <a:pt x="4327340" y="525613"/>
                </a:cubicBezTo>
                <a:lnTo>
                  <a:pt x="4318380" y="507694"/>
                </a:lnTo>
                <a:lnTo>
                  <a:pt x="4336299" y="498735"/>
                </a:lnTo>
                <a:cubicBezTo>
                  <a:pt x="4336299" y="492761"/>
                  <a:pt x="4339286" y="489775"/>
                  <a:pt x="4345259" y="489775"/>
                </a:cubicBezTo>
                <a:close/>
                <a:moveTo>
                  <a:pt x="4031683" y="489775"/>
                </a:moveTo>
                <a:cubicBezTo>
                  <a:pt x="4031683" y="489775"/>
                  <a:pt x="4034670" y="489775"/>
                  <a:pt x="4040643" y="489775"/>
                </a:cubicBezTo>
                <a:lnTo>
                  <a:pt x="4031683" y="498735"/>
                </a:lnTo>
                <a:close/>
                <a:moveTo>
                  <a:pt x="3494125" y="489775"/>
                </a:moveTo>
                <a:lnTo>
                  <a:pt x="3494125" y="498735"/>
                </a:lnTo>
                <a:cubicBezTo>
                  <a:pt x="3500098" y="498735"/>
                  <a:pt x="3503084" y="497241"/>
                  <a:pt x="3503084" y="494255"/>
                </a:cubicBezTo>
                <a:cubicBezTo>
                  <a:pt x="3503084" y="491269"/>
                  <a:pt x="3503084" y="489775"/>
                  <a:pt x="3503084" y="489775"/>
                </a:cubicBezTo>
                <a:cubicBezTo>
                  <a:pt x="3503084" y="489775"/>
                  <a:pt x="3500098" y="489775"/>
                  <a:pt x="3494125" y="489775"/>
                </a:cubicBezTo>
                <a:close/>
                <a:moveTo>
                  <a:pt x="5156075" y="486976"/>
                </a:moveTo>
                <a:cubicBezTo>
                  <a:pt x="5157568" y="487349"/>
                  <a:pt x="5159060" y="488282"/>
                  <a:pt x="5160554" y="489775"/>
                </a:cubicBezTo>
                <a:lnTo>
                  <a:pt x="5178472" y="489775"/>
                </a:lnTo>
                <a:lnTo>
                  <a:pt x="5187432" y="489775"/>
                </a:lnTo>
                <a:cubicBezTo>
                  <a:pt x="5187432" y="495749"/>
                  <a:pt x="5190418" y="501721"/>
                  <a:pt x="5196392" y="507694"/>
                </a:cubicBezTo>
                <a:lnTo>
                  <a:pt x="5187432" y="507694"/>
                </a:lnTo>
                <a:cubicBezTo>
                  <a:pt x="5181458" y="507694"/>
                  <a:pt x="5175486" y="507694"/>
                  <a:pt x="5169514" y="507694"/>
                </a:cubicBezTo>
                <a:cubicBezTo>
                  <a:pt x="5163540" y="507694"/>
                  <a:pt x="5160554" y="510680"/>
                  <a:pt x="5160554" y="516653"/>
                </a:cubicBezTo>
                <a:cubicBezTo>
                  <a:pt x="5154580" y="522627"/>
                  <a:pt x="5157568" y="531586"/>
                  <a:pt x="5169514" y="543532"/>
                </a:cubicBezTo>
                <a:cubicBezTo>
                  <a:pt x="5181458" y="561449"/>
                  <a:pt x="5181458" y="570409"/>
                  <a:pt x="5169514" y="570409"/>
                </a:cubicBezTo>
                <a:cubicBezTo>
                  <a:pt x="5169514" y="570409"/>
                  <a:pt x="5168020" y="568915"/>
                  <a:pt x="5165034" y="565929"/>
                </a:cubicBezTo>
                <a:cubicBezTo>
                  <a:pt x="5162048" y="562944"/>
                  <a:pt x="5157568" y="561449"/>
                  <a:pt x="5151595" y="561449"/>
                </a:cubicBezTo>
                <a:cubicBezTo>
                  <a:pt x="5151595" y="549505"/>
                  <a:pt x="5151595" y="540546"/>
                  <a:pt x="5151595" y="534572"/>
                </a:cubicBezTo>
                <a:cubicBezTo>
                  <a:pt x="5151595" y="528599"/>
                  <a:pt x="5148609" y="522627"/>
                  <a:pt x="5142636" y="516653"/>
                </a:cubicBezTo>
                <a:lnTo>
                  <a:pt x="5142636" y="498735"/>
                </a:lnTo>
                <a:cubicBezTo>
                  <a:pt x="5147116" y="489776"/>
                  <a:pt x="5151595" y="485856"/>
                  <a:pt x="5156075" y="486976"/>
                </a:cubicBezTo>
                <a:close/>
                <a:moveTo>
                  <a:pt x="3321659" y="485295"/>
                </a:moveTo>
                <a:cubicBezTo>
                  <a:pt x="3323152" y="485295"/>
                  <a:pt x="3323898" y="486789"/>
                  <a:pt x="3323898" y="489775"/>
                </a:cubicBezTo>
                <a:lnTo>
                  <a:pt x="3314940" y="489775"/>
                </a:lnTo>
                <a:cubicBezTo>
                  <a:pt x="3317925" y="486789"/>
                  <a:pt x="3320166" y="485295"/>
                  <a:pt x="3321659" y="485295"/>
                </a:cubicBezTo>
                <a:close/>
                <a:moveTo>
                  <a:pt x="2884893" y="484176"/>
                </a:moveTo>
                <a:cubicBezTo>
                  <a:pt x="2881907" y="483430"/>
                  <a:pt x="2878920" y="483802"/>
                  <a:pt x="2875934" y="485295"/>
                </a:cubicBezTo>
                <a:cubicBezTo>
                  <a:pt x="2869961" y="488282"/>
                  <a:pt x="2866975" y="492761"/>
                  <a:pt x="2866975" y="498735"/>
                </a:cubicBezTo>
                <a:cubicBezTo>
                  <a:pt x="2866975" y="516653"/>
                  <a:pt x="2875934" y="519639"/>
                  <a:pt x="2893853" y="507694"/>
                </a:cubicBezTo>
                <a:cubicBezTo>
                  <a:pt x="2905799" y="501721"/>
                  <a:pt x="2905799" y="495749"/>
                  <a:pt x="2893853" y="489775"/>
                </a:cubicBezTo>
                <a:cubicBezTo>
                  <a:pt x="2890866" y="486789"/>
                  <a:pt x="2887880" y="484923"/>
                  <a:pt x="2884893" y="484176"/>
                </a:cubicBezTo>
                <a:close/>
                <a:moveTo>
                  <a:pt x="5814582" y="480816"/>
                </a:moveTo>
                <a:cubicBezTo>
                  <a:pt x="5820556" y="480816"/>
                  <a:pt x="5823542" y="480816"/>
                  <a:pt x="5823542" y="480816"/>
                </a:cubicBezTo>
                <a:cubicBezTo>
                  <a:pt x="5823542" y="486789"/>
                  <a:pt x="5823542" y="489775"/>
                  <a:pt x="5823542" y="489775"/>
                </a:cubicBezTo>
                <a:cubicBezTo>
                  <a:pt x="5823542" y="489775"/>
                  <a:pt x="5820556" y="486789"/>
                  <a:pt x="5814582" y="480816"/>
                </a:cubicBezTo>
                <a:close/>
                <a:moveTo>
                  <a:pt x="5375577" y="480816"/>
                </a:moveTo>
                <a:lnTo>
                  <a:pt x="5411414" y="480816"/>
                </a:lnTo>
                <a:lnTo>
                  <a:pt x="5411414" y="489775"/>
                </a:lnTo>
                <a:cubicBezTo>
                  <a:pt x="5405440" y="489775"/>
                  <a:pt x="5400962" y="489775"/>
                  <a:pt x="5397976" y="489775"/>
                </a:cubicBezTo>
                <a:cubicBezTo>
                  <a:pt x="5394990" y="489775"/>
                  <a:pt x="5393496" y="492761"/>
                  <a:pt x="5393496" y="498735"/>
                </a:cubicBezTo>
                <a:cubicBezTo>
                  <a:pt x="5393496" y="498735"/>
                  <a:pt x="5387523" y="498735"/>
                  <a:pt x="5375577" y="498735"/>
                </a:cubicBezTo>
                <a:cubicBezTo>
                  <a:pt x="5363632" y="498735"/>
                  <a:pt x="5356166" y="495749"/>
                  <a:pt x="5353180" y="489775"/>
                </a:cubicBezTo>
                <a:cubicBezTo>
                  <a:pt x="5350194" y="483802"/>
                  <a:pt x="5357658" y="480816"/>
                  <a:pt x="5375577" y="480816"/>
                </a:cubicBezTo>
                <a:close/>
                <a:moveTo>
                  <a:pt x="4990328" y="480816"/>
                </a:moveTo>
                <a:cubicBezTo>
                  <a:pt x="4990328" y="480816"/>
                  <a:pt x="4993314" y="480816"/>
                  <a:pt x="4999286" y="480816"/>
                </a:cubicBezTo>
                <a:cubicBezTo>
                  <a:pt x="5005260" y="480816"/>
                  <a:pt x="5011232" y="480816"/>
                  <a:pt x="5017206" y="480816"/>
                </a:cubicBezTo>
                <a:lnTo>
                  <a:pt x="5026164" y="498735"/>
                </a:lnTo>
                <a:cubicBezTo>
                  <a:pt x="5026164" y="510680"/>
                  <a:pt x="5029152" y="519639"/>
                  <a:pt x="5035124" y="525613"/>
                </a:cubicBezTo>
                <a:lnTo>
                  <a:pt x="5035124" y="543532"/>
                </a:lnTo>
                <a:lnTo>
                  <a:pt x="5044083" y="579368"/>
                </a:lnTo>
                <a:cubicBezTo>
                  <a:pt x="5056029" y="585342"/>
                  <a:pt x="5059016" y="594301"/>
                  <a:pt x="5053042" y="606246"/>
                </a:cubicBezTo>
                <a:cubicBezTo>
                  <a:pt x="5047070" y="618192"/>
                  <a:pt x="5044083" y="624165"/>
                  <a:pt x="5044083" y="624165"/>
                </a:cubicBezTo>
                <a:cubicBezTo>
                  <a:pt x="5038110" y="618192"/>
                  <a:pt x="5032138" y="612220"/>
                  <a:pt x="5026164" y="606246"/>
                </a:cubicBezTo>
                <a:cubicBezTo>
                  <a:pt x="5014220" y="600273"/>
                  <a:pt x="5008246" y="597287"/>
                  <a:pt x="5008246" y="597287"/>
                </a:cubicBezTo>
                <a:cubicBezTo>
                  <a:pt x="5002274" y="609233"/>
                  <a:pt x="4990328" y="609233"/>
                  <a:pt x="4972409" y="597287"/>
                </a:cubicBezTo>
                <a:lnTo>
                  <a:pt x="4990328" y="588328"/>
                </a:lnTo>
                <a:lnTo>
                  <a:pt x="5017206" y="588328"/>
                </a:lnTo>
                <a:cubicBezTo>
                  <a:pt x="5017206" y="594301"/>
                  <a:pt x="5020192" y="597287"/>
                  <a:pt x="5026164" y="597287"/>
                </a:cubicBezTo>
                <a:cubicBezTo>
                  <a:pt x="5032138" y="597287"/>
                  <a:pt x="5032138" y="592807"/>
                  <a:pt x="5026164" y="583848"/>
                </a:cubicBezTo>
                <a:cubicBezTo>
                  <a:pt x="5020192" y="574889"/>
                  <a:pt x="5018698" y="568915"/>
                  <a:pt x="5021686" y="565929"/>
                </a:cubicBezTo>
                <a:cubicBezTo>
                  <a:pt x="5024672" y="562944"/>
                  <a:pt x="5023178" y="561449"/>
                  <a:pt x="5017206" y="561449"/>
                </a:cubicBezTo>
                <a:cubicBezTo>
                  <a:pt x="5017206" y="561449"/>
                  <a:pt x="5015712" y="559957"/>
                  <a:pt x="5012726" y="556970"/>
                </a:cubicBezTo>
                <a:cubicBezTo>
                  <a:pt x="5009740" y="553985"/>
                  <a:pt x="5008246" y="549505"/>
                  <a:pt x="5008246" y="543532"/>
                </a:cubicBezTo>
                <a:lnTo>
                  <a:pt x="5008246" y="534572"/>
                </a:lnTo>
                <a:cubicBezTo>
                  <a:pt x="4996301" y="528599"/>
                  <a:pt x="4991821" y="522627"/>
                  <a:pt x="4994806" y="516653"/>
                </a:cubicBezTo>
                <a:cubicBezTo>
                  <a:pt x="4997794" y="510680"/>
                  <a:pt x="4996301" y="504708"/>
                  <a:pt x="4990328" y="498735"/>
                </a:cubicBezTo>
                <a:lnTo>
                  <a:pt x="4972409" y="489775"/>
                </a:lnTo>
                <a:close/>
                <a:moveTo>
                  <a:pt x="4497567" y="480816"/>
                </a:moveTo>
                <a:cubicBezTo>
                  <a:pt x="4503540" y="480816"/>
                  <a:pt x="4512499" y="480816"/>
                  <a:pt x="4524445" y="480816"/>
                </a:cubicBezTo>
                <a:cubicBezTo>
                  <a:pt x="4530418" y="480816"/>
                  <a:pt x="4536391" y="480816"/>
                  <a:pt x="4542364" y="480816"/>
                </a:cubicBezTo>
                <a:cubicBezTo>
                  <a:pt x="4548337" y="480816"/>
                  <a:pt x="4551323" y="483802"/>
                  <a:pt x="4551323" y="489775"/>
                </a:cubicBezTo>
                <a:cubicBezTo>
                  <a:pt x="4551323" y="489775"/>
                  <a:pt x="4560281" y="489775"/>
                  <a:pt x="4578200" y="489775"/>
                </a:cubicBezTo>
                <a:cubicBezTo>
                  <a:pt x="4590146" y="501721"/>
                  <a:pt x="4596119" y="507694"/>
                  <a:pt x="4596119" y="507694"/>
                </a:cubicBezTo>
                <a:cubicBezTo>
                  <a:pt x="4584173" y="519639"/>
                  <a:pt x="4572227" y="528599"/>
                  <a:pt x="4560281" y="534572"/>
                </a:cubicBezTo>
                <a:cubicBezTo>
                  <a:pt x="4554308" y="528599"/>
                  <a:pt x="4548337" y="522627"/>
                  <a:pt x="4542364" y="516653"/>
                </a:cubicBezTo>
                <a:lnTo>
                  <a:pt x="4524445" y="507694"/>
                </a:lnTo>
                <a:cubicBezTo>
                  <a:pt x="4518472" y="513667"/>
                  <a:pt x="4515485" y="516653"/>
                  <a:pt x="4515485" y="516653"/>
                </a:cubicBezTo>
                <a:cubicBezTo>
                  <a:pt x="4509512" y="516653"/>
                  <a:pt x="4509512" y="513667"/>
                  <a:pt x="4515485" y="507694"/>
                </a:cubicBezTo>
                <a:lnTo>
                  <a:pt x="4506526" y="498735"/>
                </a:lnTo>
                <a:cubicBezTo>
                  <a:pt x="4506526" y="498735"/>
                  <a:pt x="4503540" y="498735"/>
                  <a:pt x="4497567" y="498735"/>
                </a:cubicBezTo>
                <a:lnTo>
                  <a:pt x="4488607" y="489775"/>
                </a:lnTo>
                <a:cubicBezTo>
                  <a:pt x="4488607" y="483802"/>
                  <a:pt x="4491594" y="480816"/>
                  <a:pt x="4497567" y="480816"/>
                </a:cubicBezTo>
                <a:close/>
                <a:moveTo>
                  <a:pt x="3350776" y="480816"/>
                </a:moveTo>
                <a:cubicBezTo>
                  <a:pt x="3356749" y="480816"/>
                  <a:pt x="3361229" y="480816"/>
                  <a:pt x="3364216" y="480816"/>
                </a:cubicBezTo>
                <a:cubicBezTo>
                  <a:pt x="3367202" y="480816"/>
                  <a:pt x="3365709" y="483802"/>
                  <a:pt x="3359736" y="489775"/>
                </a:cubicBezTo>
                <a:cubicBezTo>
                  <a:pt x="3353763" y="495749"/>
                  <a:pt x="3352270" y="498735"/>
                  <a:pt x="3355256" y="498735"/>
                </a:cubicBezTo>
                <a:cubicBezTo>
                  <a:pt x="3358243" y="498735"/>
                  <a:pt x="3362723" y="501721"/>
                  <a:pt x="3368695" y="507694"/>
                </a:cubicBezTo>
                <a:lnTo>
                  <a:pt x="3359736" y="507694"/>
                </a:lnTo>
                <a:cubicBezTo>
                  <a:pt x="3341817" y="507694"/>
                  <a:pt x="3332858" y="504708"/>
                  <a:pt x="3332858" y="498735"/>
                </a:cubicBezTo>
                <a:close/>
                <a:moveTo>
                  <a:pt x="3028242" y="480816"/>
                </a:moveTo>
                <a:cubicBezTo>
                  <a:pt x="3028242" y="480816"/>
                  <a:pt x="3031229" y="483802"/>
                  <a:pt x="3037201" y="489775"/>
                </a:cubicBezTo>
                <a:cubicBezTo>
                  <a:pt x="3031229" y="489775"/>
                  <a:pt x="3028242" y="492761"/>
                  <a:pt x="3028242" y="498735"/>
                </a:cubicBezTo>
                <a:cubicBezTo>
                  <a:pt x="3022269" y="498735"/>
                  <a:pt x="3019282" y="497241"/>
                  <a:pt x="3019282" y="494255"/>
                </a:cubicBezTo>
                <a:cubicBezTo>
                  <a:pt x="3019282" y="491269"/>
                  <a:pt x="3019282" y="489775"/>
                  <a:pt x="3019282" y="489775"/>
                </a:cubicBezTo>
                <a:cubicBezTo>
                  <a:pt x="3019282" y="483802"/>
                  <a:pt x="3022269" y="480816"/>
                  <a:pt x="3028242" y="480816"/>
                </a:cubicBezTo>
                <a:close/>
                <a:moveTo>
                  <a:pt x="6168476" y="471856"/>
                </a:moveTo>
                <a:cubicBezTo>
                  <a:pt x="6171462" y="471856"/>
                  <a:pt x="6172954" y="474842"/>
                  <a:pt x="6172954" y="480816"/>
                </a:cubicBezTo>
                <a:lnTo>
                  <a:pt x="6163996" y="480816"/>
                </a:lnTo>
                <a:cubicBezTo>
                  <a:pt x="6163996" y="474842"/>
                  <a:pt x="6165488" y="471856"/>
                  <a:pt x="6168476" y="471856"/>
                </a:cubicBezTo>
                <a:close/>
                <a:moveTo>
                  <a:pt x="6119199" y="471856"/>
                </a:moveTo>
                <a:lnTo>
                  <a:pt x="6137118" y="471856"/>
                </a:lnTo>
                <a:lnTo>
                  <a:pt x="6128158" y="480816"/>
                </a:lnTo>
                <a:lnTo>
                  <a:pt x="6110239" y="480816"/>
                </a:lnTo>
                <a:close/>
                <a:moveTo>
                  <a:pt x="4287024" y="471856"/>
                </a:moveTo>
                <a:cubicBezTo>
                  <a:pt x="4290010" y="471856"/>
                  <a:pt x="4294490" y="477831"/>
                  <a:pt x="4300463" y="489775"/>
                </a:cubicBezTo>
                <a:lnTo>
                  <a:pt x="4291503" y="489775"/>
                </a:lnTo>
                <a:cubicBezTo>
                  <a:pt x="4285530" y="489775"/>
                  <a:pt x="4281051" y="488282"/>
                  <a:pt x="4278064" y="485295"/>
                </a:cubicBezTo>
                <a:cubicBezTo>
                  <a:pt x="4275078" y="482309"/>
                  <a:pt x="4273584" y="480816"/>
                  <a:pt x="4273584" y="480816"/>
                </a:cubicBezTo>
                <a:cubicBezTo>
                  <a:pt x="4279557" y="474842"/>
                  <a:pt x="4284037" y="471856"/>
                  <a:pt x="4287024" y="471856"/>
                </a:cubicBezTo>
                <a:close/>
                <a:moveTo>
                  <a:pt x="3897293" y="471856"/>
                </a:moveTo>
                <a:lnTo>
                  <a:pt x="3906253" y="471856"/>
                </a:lnTo>
                <a:cubicBezTo>
                  <a:pt x="3900280" y="477831"/>
                  <a:pt x="3900280" y="482309"/>
                  <a:pt x="3906253" y="485295"/>
                </a:cubicBezTo>
                <a:cubicBezTo>
                  <a:pt x="3912226" y="488282"/>
                  <a:pt x="3912226" y="491269"/>
                  <a:pt x="3906253" y="494255"/>
                </a:cubicBezTo>
                <a:cubicBezTo>
                  <a:pt x="3900280" y="497241"/>
                  <a:pt x="3897293" y="501721"/>
                  <a:pt x="3897293" y="507694"/>
                </a:cubicBezTo>
                <a:cubicBezTo>
                  <a:pt x="3897293" y="507694"/>
                  <a:pt x="3895800" y="509188"/>
                  <a:pt x="3892815" y="512174"/>
                </a:cubicBezTo>
                <a:cubicBezTo>
                  <a:pt x="3889827" y="515160"/>
                  <a:pt x="3888335" y="516653"/>
                  <a:pt x="3888335" y="516653"/>
                </a:cubicBezTo>
                <a:lnTo>
                  <a:pt x="3879374" y="516653"/>
                </a:lnTo>
                <a:cubicBezTo>
                  <a:pt x="3879374" y="510680"/>
                  <a:pt x="3879374" y="501721"/>
                  <a:pt x="3879374" y="489775"/>
                </a:cubicBezTo>
                <a:cubicBezTo>
                  <a:pt x="3879374" y="477831"/>
                  <a:pt x="3885347" y="471856"/>
                  <a:pt x="3897293" y="471856"/>
                </a:cubicBezTo>
                <a:close/>
                <a:moveTo>
                  <a:pt x="3404532" y="471856"/>
                </a:moveTo>
                <a:lnTo>
                  <a:pt x="3431410" y="480816"/>
                </a:lnTo>
                <a:cubicBezTo>
                  <a:pt x="3437383" y="480816"/>
                  <a:pt x="3437383" y="477831"/>
                  <a:pt x="3431410" y="471856"/>
                </a:cubicBezTo>
                <a:close/>
                <a:moveTo>
                  <a:pt x="3288062" y="471856"/>
                </a:moveTo>
                <a:lnTo>
                  <a:pt x="3297021" y="471856"/>
                </a:lnTo>
                <a:cubicBezTo>
                  <a:pt x="3291048" y="471856"/>
                  <a:pt x="3291048" y="474842"/>
                  <a:pt x="3297021" y="480816"/>
                </a:cubicBezTo>
                <a:cubicBezTo>
                  <a:pt x="3302994" y="486789"/>
                  <a:pt x="3302994" y="491269"/>
                  <a:pt x="3297021" y="494255"/>
                </a:cubicBezTo>
                <a:cubicBezTo>
                  <a:pt x="3291048" y="497241"/>
                  <a:pt x="3288062" y="501721"/>
                  <a:pt x="3288062" y="507694"/>
                </a:cubicBezTo>
                <a:cubicBezTo>
                  <a:pt x="3300008" y="513667"/>
                  <a:pt x="3297021" y="516653"/>
                  <a:pt x="3279102" y="516653"/>
                </a:cubicBezTo>
                <a:cubicBezTo>
                  <a:pt x="3267156" y="522627"/>
                  <a:pt x="3261183" y="522627"/>
                  <a:pt x="3261183" y="516653"/>
                </a:cubicBezTo>
                <a:cubicBezTo>
                  <a:pt x="3261183" y="510680"/>
                  <a:pt x="3264170" y="507694"/>
                  <a:pt x="3270143" y="507694"/>
                </a:cubicBezTo>
                <a:lnTo>
                  <a:pt x="3261183" y="498735"/>
                </a:lnTo>
                <a:cubicBezTo>
                  <a:pt x="3255211" y="498735"/>
                  <a:pt x="3246251" y="498735"/>
                  <a:pt x="3234305" y="498735"/>
                </a:cubicBezTo>
                <a:cubicBezTo>
                  <a:pt x="3216387" y="492761"/>
                  <a:pt x="3208921" y="488282"/>
                  <a:pt x="3211908" y="485295"/>
                </a:cubicBezTo>
                <a:cubicBezTo>
                  <a:pt x="3214894" y="482309"/>
                  <a:pt x="3223854" y="480816"/>
                  <a:pt x="3238785" y="480816"/>
                </a:cubicBezTo>
                <a:cubicBezTo>
                  <a:pt x="3253717" y="480816"/>
                  <a:pt x="3264170" y="479322"/>
                  <a:pt x="3270143" y="476336"/>
                </a:cubicBezTo>
                <a:cubicBezTo>
                  <a:pt x="3276116" y="473351"/>
                  <a:pt x="3282089" y="471856"/>
                  <a:pt x="3288062" y="471856"/>
                </a:cubicBezTo>
                <a:close/>
                <a:moveTo>
                  <a:pt x="5478609" y="467378"/>
                </a:moveTo>
                <a:cubicBezTo>
                  <a:pt x="5481596" y="467378"/>
                  <a:pt x="5486076" y="468871"/>
                  <a:pt x="5492048" y="471856"/>
                </a:cubicBezTo>
                <a:cubicBezTo>
                  <a:pt x="5492048" y="477831"/>
                  <a:pt x="5492048" y="480816"/>
                  <a:pt x="5492048" y="480816"/>
                </a:cubicBezTo>
                <a:cubicBezTo>
                  <a:pt x="5492048" y="480816"/>
                  <a:pt x="5489062" y="483802"/>
                  <a:pt x="5483089" y="489775"/>
                </a:cubicBezTo>
                <a:cubicBezTo>
                  <a:pt x="5477116" y="495749"/>
                  <a:pt x="5474130" y="495749"/>
                  <a:pt x="5474130" y="489775"/>
                </a:cubicBezTo>
                <a:lnTo>
                  <a:pt x="5474130" y="471856"/>
                </a:lnTo>
                <a:cubicBezTo>
                  <a:pt x="5474130" y="468871"/>
                  <a:pt x="5475623" y="467378"/>
                  <a:pt x="5478609" y="467378"/>
                </a:cubicBezTo>
                <a:close/>
                <a:moveTo>
                  <a:pt x="4390056" y="462898"/>
                </a:moveTo>
                <a:cubicBezTo>
                  <a:pt x="4396028" y="462898"/>
                  <a:pt x="4402000" y="465883"/>
                  <a:pt x="4407974" y="471856"/>
                </a:cubicBezTo>
                <a:cubicBezTo>
                  <a:pt x="4413947" y="477831"/>
                  <a:pt x="4419919" y="480816"/>
                  <a:pt x="4425892" y="480816"/>
                </a:cubicBezTo>
                <a:lnTo>
                  <a:pt x="4434852" y="489775"/>
                </a:lnTo>
                <a:lnTo>
                  <a:pt x="4452771" y="498735"/>
                </a:lnTo>
                <a:lnTo>
                  <a:pt x="4461730" y="498735"/>
                </a:lnTo>
                <a:cubicBezTo>
                  <a:pt x="4461730" y="498735"/>
                  <a:pt x="4458744" y="497241"/>
                  <a:pt x="4452771" y="494255"/>
                </a:cubicBezTo>
                <a:cubicBezTo>
                  <a:pt x="4446798" y="491269"/>
                  <a:pt x="4445304" y="488282"/>
                  <a:pt x="4448291" y="485295"/>
                </a:cubicBezTo>
                <a:cubicBezTo>
                  <a:pt x="4451277" y="482309"/>
                  <a:pt x="4455757" y="483802"/>
                  <a:pt x="4461730" y="489775"/>
                </a:cubicBezTo>
                <a:cubicBezTo>
                  <a:pt x="4467703" y="495749"/>
                  <a:pt x="4472183" y="500228"/>
                  <a:pt x="4475168" y="503214"/>
                </a:cubicBezTo>
                <a:cubicBezTo>
                  <a:pt x="4478154" y="506200"/>
                  <a:pt x="4479648" y="507694"/>
                  <a:pt x="4479648" y="507694"/>
                </a:cubicBezTo>
                <a:cubicBezTo>
                  <a:pt x="4485621" y="507694"/>
                  <a:pt x="4488607" y="510680"/>
                  <a:pt x="4488607" y="516653"/>
                </a:cubicBezTo>
                <a:lnTo>
                  <a:pt x="4506526" y="534572"/>
                </a:lnTo>
                <a:cubicBezTo>
                  <a:pt x="4524445" y="540546"/>
                  <a:pt x="4533404" y="546518"/>
                  <a:pt x="4533404" y="552491"/>
                </a:cubicBezTo>
                <a:cubicBezTo>
                  <a:pt x="4533404" y="558463"/>
                  <a:pt x="4531911" y="562944"/>
                  <a:pt x="4528925" y="565929"/>
                </a:cubicBezTo>
                <a:cubicBezTo>
                  <a:pt x="4525938" y="568915"/>
                  <a:pt x="4524445" y="570409"/>
                  <a:pt x="4524445" y="570409"/>
                </a:cubicBezTo>
                <a:lnTo>
                  <a:pt x="4506526" y="570409"/>
                </a:lnTo>
                <a:cubicBezTo>
                  <a:pt x="4506526" y="576382"/>
                  <a:pt x="4513992" y="580862"/>
                  <a:pt x="4528925" y="583848"/>
                </a:cubicBezTo>
                <a:cubicBezTo>
                  <a:pt x="4543857" y="586834"/>
                  <a:pt x="4551323" y="586834"/>
                  <a:pt x="4551323" y="583848"/>
                </a:cubicBezTo>
                <a:cubicBezTo>
                  <a:pt x="4551323" y="580862"/>
                  <a:pt x="4552815" y="574889"/>
                  <a:pt x="4555803" y="565929"/>
                </a:cubicBezTo>
                <a:cubicBezTo>
                  <a:pt x="4558788" y="556970"/>
                  <a:pt x="4566254" y="558463"/>
                  <a:pt x="4578200" y="570409"/>
                </a:cubicBezTo>
                <a:lnTo>
                  <a:pt x="4587160" y="570409"/>
                </a:lnTo>
                <a:cubicBezTo>
                  <a:pt x="4587160" y="570409"/>
                  <a:pt x="4590146" y="570409"/>
                  <a:pt x="4596119" y="570409"/>
                </a:cubicBezTo>
                <a:lnTo>
                  <a:pt x="4622997" y="570409"/>
                </a:lnTo>
                <a:cubicBezTo>
                  <a:pt x="4628970" y="564436"/>
                  <a:pt x="4634942" y="564436"/>
                  <a:pt x="4640915" y="570409"/>
                </a:cubicBezTo>
                <a:lnTo>
                  <a:pt x="4703631" y="561449"/>
                </a:lnTo>
                <a:cubicBezTo>
                  <a:pt x="4703631" y="555476"/>
                  <a:pt x="4705124" y="555476"/>
                  <a:pt x="4708111" y="561449"/>
                </a:cubicBezTo>
                <a:cubicBezTo>
                  <a:pt x="4711097" y="567423"/>
                  <a:pt x="4717069" y="570409"/>
                  <a:pt x="4726028" y="570409"/>
                </a:cubicBezTo>
                <a:cubicBezTo>
                  <a:pt x="4734988" y="570409"/>
                  <a:pt x="4740961" y="571902"/>
                  <a:pt x="4743947" y="574889"/>
                </a:cubicBezTo>
                <a:cubicBezTo>
                  <a:pt x="4746934" y="577875"/>
                  <a:pt x="4743947" y="580862"/>
                  <a:pt x="4734988" y="583848"/>
                </a:cubicBezTo>
                <a:cubicBezTo>
                  <a:pt x="4726028" y="586834"/>
                  <a:pt x="4715577" y="589821"/>
                  <a:pt x="4703631" y="592807"/>
                </a:cubicBezTo>
                <a:cubicBezTo>
                  <a:pt x="4691685" y="595793"/>
                  <a:pt x="4679739" y="597287"/>
                  <a:pt x="4667793" y="597287"/>
                </a:cubicBezTo>
                <a:cubicBezTo>
                  <a:pt x="4643901" y="603260"/>
                  <a:pt x="4631957" y="609233"/>
                  <a:pt x="4631957" y="615206"/>
                </a:cubicBezTo>
                <a:cubicBezTo>
                  <a:pt x="4631957" y="621179"/>
                  <a:pt x="4640915" y="624165"/>
                  <a:pt x="4658834" y="624165"/>
                </a:cubicBezTo>
                <a:cubicBezTo>
                  <a:pt x="4694672" y="624165"/>
                  <a:pt x="4700645" y="627150"/>
                  <a:pt x="4676753" y="633125"/>
                </a:cubicBezTo>
                <a:cubicBezTo>
                  <a:pt x="4670780" y="639097"/>
                  <a:pt x="4667793" y="645069"/>
                  <a:pt x="4667793" y="651044"/>
                </a:cubicBezTo>
                <a:cubicBezTo>
                  <a:pt x="4667793" y="657016"/>
                  <a:pt x="4666300" y="660002"/>
                  <a:pt x="4663314" y="660002"/>
                </a:cubicBezTo>
                <a:cubicBezTo>
                  <a:pt x="4660327" y="660002"/>
                  <a:pt x="4655848" y="662988"/>
                  <a:pt x="4649874" y="668961"/>
                </a:cubicBezTo>
                <a:cubicBezTo>
                  <a:pt x="4625984" y="662988"/>
                  <a:pt x="4611051" y="654029"/>
                  <a:pt x="4605078" y="642084"/>
                </a:cubicBezTo>
                <a:cubicBezTo>
                  <a:pt x="4605078" y="636110"/>
                  <a:pt x="4602092" y="633125"/>
                  <a:pt x="4596119" y="633125"/>
                </a:cubicBezTo>
                <a:cubicBezTo>
                  <a:pt x="4590146" y="633125"/>
                  <a:pt x="4587160" y="636110"/>
                  <a:pt x="4587160" y="642084"/>
                </a:cubicBezTo>
                <a:cubicBezTo>
                  <a:pt x="4581187" y="642084"/>
                  <a:pt x="4575214" y="642084"/>
                  <a:pt x="4569241" y="642084"/>
                </a:cubicBezTo>
                <a:cubicBezTo>
                  <a:pt x="4557295" y="642084"/>
                  <a:pt x="4551323" y="639097"/>
                  <a:pt x="4551323" y="633125"/>
                </a:cubicBezTo>
                <a:cubicBezTo>
                  <a:pt x="4551323" y="627150"/>
                  <a:pt x="4549830" y="624165"/>
                  <a:pt x="4546843" y="624165"/>
                </a:cubicBezTo>
                <a:cubicBezTo>
                  <a:pt x="4543857" y="624165"/>
                  <a:pt x="4533404" y="627150"/>
                  <a:pt x="4515485" y="633125"/>
                </a:cubicBezTo>
                <a:cubicBezTo>
                  <a:pt x="4497567" y="633125"/>
                  <a:pt x="4484127" y="636110"/>
                  <a:pt x="4475168" y="642084"/>
                </a:cubicBezTo>
                <a:cubicBezTo>
                  <a:pt x="4466210" y="648056"/>
                  <a:pt x="4463223" y="654029"/>
                  <a:pt x="4466210" y="660002"/>
                </a:cubicBezTo>
                <a:cubicBezTo>
                  <a:pt x="4469195" y="665975"/>
                  <a:pt x="4464715" y="668961"/>
                  <a:pt x="4452771" y="668961"/>
                </a:cubicBezTo>
                <a:lnTo>
                  <a:pt x="4434852" y="677921"/>
                </a:lnTo>
                <a:cubicBezTo>
                  <a:pt x="4434852" y="683894"/>
                  <a:pt x="4431865" y="686880"/>
                  <a:pt x="4425892" y="686880"/>
                </a:cubicBezTo>
                <a:lnTo>
                  <a:pt x="4434852" y="695840"/>
                </a:lnTo>
                <a:cubicBezTo>
                  <a:pt x="4440825" y="695840"/>
                  <a:pt x="4445304" y="695840"/>
                  <a:pt x="4448291" y="695840"/>
                </a:cubicBezTo>
                <a:cubicBezTo>
                  <a:pt x="4451277" y="695840"/>
                  <a:pt x="4452771" y="695840"/>
                  <a:pt x="4452771" y="695840"/>
                </a:cubicBezTo>
                <a:lnTo>
                  <a:pt x="4461730" y="686880"/>
                </a:lnTo>
                <a:cubicBezTo>
                  <a:pt x="4461730" y="692853"/>
                  <a:pt x="4470688" y="695840"/>
                  <a:pt x="4488607" y="695840"/>
                </a:cubicBezTo>
                <a:cubicBezTo>
                  <a:pt x="4512499" y="695840"/>
                  <a:pt x="4518472" y="689866"/>
                  <a:pt x="4506526" y="677921"/>
                </a:cubicBezTo>
                <a:lnTo>
                  <a:pt x="4506526" y="668961"/>
                </a:lnTo>
                <a:cubicBezTo>
                  <a:pt x="4518472" y="674935"/>
                  <a:pt x="4528925" y="680907"/>
                  <a:pt x="4537884" y="686880"/>
                </a:cubicBezTo>
                <a:cubicBezTo>
                  <a:pt x="4546843" y="692853"/>
                  <a:pt x="4548337" y="695840"/>
                  <a:pt x="4542364" y="695840"/>
                </a:cubicBezTo>
                <a:lnTo>
                  <a:pt x="4560281" y="704799"/>
                </a:lnTo>
                <a:cubicBezTo>
                  <a:pt x="4566254" y="704799"/>
                  <a:pt x="4569241" y="701813"/>
                  <a:pt x="4569241" y="695840"/>
                </a:cubicBezTo>
                <a:cubicBezTo>
                  <a:pt x="4569241" y="689866"/>
                  <a:pt x="4578200" y="686880"/>
                  <a:pt x="4596119" y="686880"/>
                </a:cubicBezTo>
                <a:lnTo>
                  <a:pt x="4614038" y="677921"/>
                </a:lnTo>
                <a:cubicBezTo>
                  <a:pt x="4608065" y="671947"/>
                  <a:pt x="4614038" y="671947"/>
                  <a:pt x="4631957" y="677921"/>
                </a:cubicBezTo>
                <a:cubicBezTo>
                  <a:pt x="4643901" y="683894"/>
                  <a:pt x="4649874" y="683894"/>
                  <a:pt x="4649874" y="677921"/>
                </a:cubicBezTo>
                <a:cubicBezTo>
                  <a:pt x="4649874" y="677921"/>
                  <a:pt x="4652861" y="677921"/>
                  <a:pt x="4658834" y="677921"/>
                </a:cubicBezTo>
                <a:cubicBezTo>
                  <a:pt x="4664807" y="677921"/>
                  <a:pt x="4670780" y="677921"/>
                  <a:pt x="4676753" y="677921"/>
                </a:cubicBezTo>
                <a:lnTo>
                  <a:pt x="4703631" y="686880"/>
                </a:lnTo>
                <a:cubicBezTo>
                  <a:pt x="4703631" y="686880"/>
                  <a:pt x="4702138" y="688374"/>
                  <a:pt x="4699151" y="691360"/>
                </a:cubicBezTo>
                <a:cubicBezTo>
                  <a:pt x="4696165" y="694346"/>
                  <a:pt x="4691685" y="695840"/>
                  <a:pt x="4685712" y="695840"/>
                </a:cubicBezTo>
                <a:cubicBezTo>
                  <a:pt x="4679739" y="695840"/>
                  <a:pt x="4673766" y="695840"/>
                  <a:pt x="4667793" y="695840"/>
                </a:cubicBezTo>
                <a:cubicBezTo>
                  <a:pt x="4661820" y="695840"/>
                  <a:pt x="4658834" y="695840"/>
                  <a:pt x="4658834" y="695840"/>
                </a:cubicBezTo>
                <a:lnTo>
                  <a:pt x="4658834" y="704799"/>
                </a:lnTo>
                <a:lnTo>
                  <a:pt x="4676753" y="704799"/>
                </a:lnTo>
                <a:cubicBezTo>
                  <a:pt x="4682726" y="710772"/>
                  <a:pt x="4688698" y="713758"/>
                  <a:pt x="4694672" y="713758"/>
                </a:cubicBezTo>
                <a:cubicBezTo>
                  <a:pt x="4700645" y="713758"/>
                  <a:pt x="4708111" y="715252"/>
                  <a:pt x="4717069" y="718237"/>
                </a:cubicBezTo>
                <a:cubicBezTo>
                  <a:pt x="4726028" y="721223"/>
                  <a:pt x="4732001" y="721223"/>
                  <a:pt x="4734988" y="718237"/>
                </a:cubicBezTo>
                <a:cubicBezTo>
                  <a:pt x="4737974" y="715252"/>
                  <a:pt x="4736481" y="710772"/>
                  <a:pt x="4730508" y="704799"/>
                </a:cubicBezTo>
                <a:cubicBezTo>
                  <a:pt x="4712589" y="686880"/>
                  <a:pt x="4709604" y="674935"/>
                  <a:pt x="4721549" y="668961"/>
                </a:cubicBezTo>
                <a:cubicBezTo>
                  <a:pt x="4727522" y="668961"/>
                  <a:pt x="4730508" y="665975"/>
                  <a:pt x="4730508" y="660002"/>
                </a:cubicBezTo>
                <a:lnTo>
                  <a:pt x="4739468" y="651044"/>
                </a:lnTo>
                <a:lnTo>
                  <a:pt x="4757386" y="660002"/>
                </a:lnTo>
                <a:cubicBezTo>
                  <a:pt x="4757386" y="665975"/>
                  <a:pt x="4757386" y="668961"/>
                  <a:pt x="4757386" y="668961"/>
                </a:cubicBezTo>
                <a:cubicBezTo>
                  <a:pt x="4757386" y="668961"/>
                  <a:pt x="4763359" y="667468"/>
                  <a:pt x="4775305" y="664482"/>
                </a:cubicBezTo>
                <a:cubicBezTo>
                  <a:pt x="4787251" y="661497"/>
                  <a:pt x="4793224" y="657016"/>
                  <a:pt x="4793224" y="651044"/>
                </a:cubicBezTo>
                <a:cubicBezTo>
                  <a:pt x="4793224" y="645069"/>
                  <a:pt x="4793224" y="642084"/>
                  <a:pt x="4793224" y="642084"/>
                </a:cubicBezTo>
                <a:cubicBezTo>
                  <a:pt x="4799196" y="642084"/>
                  <a:pt x="4802182" y="645069"/>
                  <a:pt x="4802182" y="651044"/>
                </a:cubicBezTo>
                <a:lnTo>
                  <a:pt x="4820101" y="660002"/>
                </a:lnTo>
                <a:cubicBezTo>
                  <a:pt x="4832047" y="660002"/>
                  <a:pt x="4835034" y="661497"/>
                  <a:pt x="4829061" y="664482"/>
                </a:cubicBezTo>
                <a:cubicBezTo>
                  <a:pt x="4823088" y="667468"/>
                  <a:pt x="4823088" y="671947"/>
                  <a:pt x="4829061" y="677921"/>
                </a:cubicBezTo>
                <a:lnTo>
                  <a:pt x="4846978" y="651044"/>
                </a:lnTo>
                <a:lnTo>
                  <a:pt x="4855938" y="660002"/>
                </a:lnTo>
                <a:cubicBezTo>
                  <a:pt x="4861912" y="671947"/>
                  <a:pt x="4861912" y="680907"/>
                  <a:pt x="4855938" y="686880"/>
                </a:cubicBezTo>
                <a:lnTo>
                  <a:pt x="4864898" y="686880"/>
                </a:lnTo>
                <a:lnTo>
                  <a:pt x="4882816" y="695840"/>
                </a:lnTo>
                <a:cubicBezTo>
                  <a:pt x="4870870" y="701813"/>
                  <a:pt x="4870870" y="707784"/>
                  <a:pt x="4882816" y="713758"/>
                </a:cubicBezTo>
                <a:cubicBezTo>
                  <a:pt x="4882816" y="713758"/>
                  <a:pt x="4888789" y="710772"/>
                  <a:pt x="4900735" y="704799"/>
                </a:cubicBezTo>
                <a:cubicBezTo>
                  <a:pt x="4906708" y="704799"/>
                  <a:pt x="4912681" y="704799"/>
                  <a:pt x="4918654" y="704799"/>
                </a:cubicBezTo>
                <a:cubicBezTo>
                  <a:pt x="4924627" y="704799"/>
                  <a:pt x="4929106" y="704799"/>
                  <a:pt x="4932092" y="704799"/>
                </a:cubicBezTo>
                <a:cubicBezTo>
                  <a:pt x="4935078" y="704799"/>
                  <a:pt x="4939558" y="704799"/>
                  <a:pt x="4945532" y="704799"/>
                </a:cubicBezTo>
                <a:cubicBezTo>
                  <a:pt x="4951504" y="704799"/>
                  <a:pt x="4954490" y="701813"/>
                  <a:pt x="4954490" y="695840"/>
                </a:cubicBezTo>
                <a:lnTo>
                  <a:pt x="4945532" y="695840"/>
                </a:lnTo>
                <a:cubicBezTo>
                  <a:pt x="4939558" y="689866"/>
                  <a:pt x="4933586" y="686880"/>
                  <a:pt x="4927612" y="686880"/>
                </a:cubicBezTo>
                <a:cubicBezTo>
                  <a:pt x="4933586" y="680907"/>
                  <a:pt x="4933586" y="674935"/>
                  <a:pt x="4927612" y="668961"/>
                </a:cubicBezTo>
                <a:cubicBezTo>
                  <a:pt x="4921640" y="668961"/>
                  <a:pt x="4912681" y="668961"/>
                  <a:pt x="4900735" y="668961"/>
                </a:cubicBezTo>
                <a:cubicBezTo>
                  <a:pt x="4894762" y="668961"/>
                  <a:pt x="4890282" y="668961"/>
                  <a:pt x="4887296" y="668961"/>
                </a:cubicBezTo>
                <a:cubicBezTo>
                  <a:pt x="4884309" y="668961"/>
                  <a:pt x="4882816" y="668961"/>
                  <a:pt x="4882816" y="668961"/>
                </a:cubicBezTo>
                <a:cubicBezTo>
                  <a:pt x="4882816" y="657016"/>
                  <a:pt x="4894762" y="654029"/>
                  <a:pt x="4918654" y="660002"/>
                </a:cubicBezTo>
                <a:cubicBezTo>
                  <a:pt x="4936572" y="660002"/>
                  <a:pt x="4945532" y="657016"/>
                  <a:pt x="4945532" y="651044"/>
                </a:cubicBezTo>
                <a:cubicBezTo>
                  <a:pt x="4957478" y="662988"/>
                  <a:pt x="4969423" y="668961"/>
                  <a:pt x="4981369" y="668961"/>
                </a:cubicBezTo>
                <a:cubicBezTo>
                  <a:pt x="5005260" y="668961"/>
                  <a:pt x="5008246" y="660002"/>
                  <a:pt x="4990328" y="642084"/>
                </a:cubicBezTo>
                <a:cubicBezTo>
                  <a:pt x="4984355" y="636110"/>
                  <a:pt x="4982862" y="633125"/>
                  <a:pt x="4985848" y="633125"/>
                </a:cubicBezTo>
                <a:cubicBezTo>
                  <a:pt x="4988835" y="633125"/>
                  <a:pt x="4996301" y="633125"/>
                  <a:pt x="5008246" y="633125"/>
                </a:cubicBezTo>
                <a:cubicBezTo>
                  <a:pt x="5020192" y="633125"/>
                  <a:pt x="5029152" y="634618"/>
                  <a:pt x="5035124" y="637603"/>
                </a:cubicBezTo>
                <a:cubicBezTo>
                  <a:pt x="5041098" y="640589"/>
                  <a:pt x="5050056" y="639097"/>
                  <a:pt x="5062002" y="633125"/>
                </a:cubicBezTo>
                <a:cubicBezTo>
                  <a:pt x="5067975" y="633125"/>
                  <a:pt x="5072455" y="633125"/>
                  <a:pt x="5075441" y="633125"/>
                </a:cubicBezTo>
                <a:cubicBezTo>
                  <a:pt x="5078428" y="633125"/>
                  <a:pt x="5079921" y="633125"/>
                  <a:pt x="5079921" y="633125"/>
                </a:cubicBezTo>
                <a:lnTo>
                  <a:pt x="5079921" y="642084"/>
                </a:lnTo>
                <a:lnTo>
                  <a:pt x="5079921" y="651044"/>
                </a:lnTo>
                <a:cubicBezTo>
                  <a:pt x="5091866" y="662988"/>
                  <a:pt x="5091866" y="674935"/>
                  <a:pt x="5079921" y="686880"/>
                </a:cubicBezTo>
                <a:cubicBezTo>
                  <a:pt x="5073948" y="686880"/>
                  <a:pt x="5069468" y="685387"/>
                  <a:pt x="5066482" y="682400"/>
                </a:cubicBezTo>
                <a:cubicBezTo>
                  <a:pt x="5063496" y="679414"/>
                  <a:pt x="5062002" y="677921"/>
                  <a:pt x="5062002" y="677921"/>
                </a:cubicBezTo>
                <a:cubicBezTo>
                  <a:pt x="5062002" y="665975"/>
                  <a:pt x="5057522" y="658508"/>
                  <a:pt x="5048563" y="655522"/>
                </a:cubicBezTo>
                <a:cubicBezTo>
                  <a:pt x="5039603" y="652536"/>
                  <a:pt x="5032138" y="654029"/>
                  <a:pt x="5026164" y="660002"/>
                </a:cubicBezTo>
                <a:lnTo>
                  <a:pt x="5044083" y="677921"/>
                </a:lnTo>
                <a:cubicBezTo>
                  <a:pt x="5050056" y="677921"/>
                  <a:pt x="5053042" y="680907"/>
                  <a:pt x="5053042" y="686880"/>
                </a:cubicBezTo>
                <a:lnTo>
                  <a:pt x="5035124" y="695840"/>
                </a:lnTo>
                <a:lnTo>
                  <a:pt x="5017206" y="695840"/>
                </a:lnTo>
                <a:cubicBezTo>
                  <a:pt x="5023178" y="701813"/>
                  <a:pt x="5024672" y="709279"/>
                  <a:pt x="5021686" y="718237"/>
                </a:cubicBezTo>
                <a:cubicBezTo>
                  <a:pt x="5018698" y="727196"/>
                  <a:pt x="5015712" y="731676"/>
                  <a:pt x="5012726" y="731676"/>
                </a:cubicBezTo>
                <a:cubicBezTo>
                  <a:pt x="5009740" y="731676"/>
                  <a:pt x="5008246" y="733171"/>
                  <a:pt x="5008246" y="736156"/>
                </a:cubicBezTo>
                <a:cubicBezTo>
                  <a:pt x="5008246" y="739142"/>
                  <a:pt x="5011232" y="740636"/>
                  <a:pt x="5017206" y="740636"/>
                </a:cubicBezTo>
                <a:lnTo>
                  <a:pt x="5026164" y="740636"/>
                </a:lnTo>
                <a:cubicBezTo>
                  <a:pt x="5032138" y="746609"/>
                  <a:pt x="5032138" y="752581"/>
                  <a:pt x="5026164" y="758554"/>
                </a:cubicBezTo>
                <a:cubicBezTo>
                  <a:pt x="5008246" y="770500"/>
                  <a:pt x="5005260" y="776473"/>
                  <a:pt x="5017206" y="776473"/>
                </a:cubicBezTo>
                <a:cubicBezTo>
                  <a:pt x="5017206" y="782447"/>
                  <a:pt x="5017206" y="786926"/>
                  <a:pt x="5017206" y="789912"/>
                </a:cubicBezTo>
                <a:cubicBezTo>
                  <a:pt x="5017206" y="792898"/>
                  <a:pt x="5020192" y="797377"/>
                  <a:pt x="5026164" y="803350"/>
                </a:cubicBezTo>
                <a:cubicBezTo>
                  <a:pt x="5026164" y="809324"/>
                  <a:pt x="5027658" y="813803"/>
                  <a:pt x="5030644" y="816790"/>
                </a:cubicBezTo>
                <a:cubicBezTo>
                  <a:pt x="5033632" y="819776"/>
                  <a:pt x="5035124" y="824255"/>
                  <a:pt x="5035124" y="830229"/>
                </a:cubicBezTo>
                <a:cubicBezTo>
                  <a:pt x="5035124" y="836202"/>
                  <a:pt x="5023178" y="836202"/>
                  <a:pt x="4999286" y="830229"/>
                </a:cubicBezTo>
                <a:lnTo>
                  <a:pt x="4990328" y="839188"/>
                </a:lnTo>
                <a:cubicBezTo>
                  <a:pt x="4990328" y="845161"/>
                  <a:pt x="4993314" y="851134"/>
                  <a:pt x="4999286" y="857107"/>
                </a:cubicBezTo>
                <a:cubicBezTo>
                  <a:pt x="5005260" y="857107"/>
                  <a:pt x="5008246" y="858600"/>
                  <a:pt x="5008246" y="861587"/>
                </a:cubicBezTo>
                <a:cubicBezTo>
                  <a:pt x="5008246" y="864573"/>
                  <a:pt x="5008246" y="867560"/>
                  <a:pt x="5008246" y="870546"/>
                </a:cubicBezTo>
                <a:cubicBezTo>
                  <a:pt x="5008246" y="873532"/>
                  <a:pt x="5009740" y="875026"/>
                  <a:pt x="5012726" y="875026"/>
                </a:cubicBezTo>
                <a:cubicBezTo>
                  <a:pt x="5015712" y="875026"/>
                  <a:pt x="5020192" y="875026"/>
                  <a:pt x="5026164" y="875026"/>
                </a:cubicBezTo>
                <a:cubicBezTo>
                  <a:pt x="5032138" y="875026"/>
                  <a:pt x="5036618" y="876519"/>
                  <a:pt x="5039603" y="879504"/>
                </a:cubicBezTo>
                <a:cubicBezTo>
                  <a:pt x="5042590" y="882490"/>
                  <a:pt x="5044083" y="883985"/>
                  <a:pt x="5044083" y="883985"/>
                </a:cubicBezTo>
                <a:lnTo>
                  <a:pt x="5062002" y="883985"/>
                </a:lnTo>
                <a:lnTo>
                  <a:pt x="5070961" y="875026"/>
                </a:lnTo>
                <a:cubicBezTo>
                  <a:pt x="5076935" y="875026"/>
                  <a:pt x="5081414" y="875026"/>
                  <a:pt x="5084400" y="875026"/>
                </a:cubicBezTo>
                <a:cubicBezTo>
                  <a:pt x="5087386" y="875026"/>
                  <a:pt x="5091866" y="878011"/>
                  <a:pt x="5097840" y="883985"/>
                </a:cubicBezTo>
                <a:lnTo>
                  <a:pt x="5106798" y="875026"/>
                </a:lnTo>
                <a:cubicBezTo>
                  <a:pt x="5106798" y="869051"/>
                  <a:pt x="5105304" y="864573"/>
                  <a:pt x="5102318" y="861587"/>
                </a:cubicBezTo>
                <a:cubicBezTo>
                  <a:pt x="5099332" y="858600"/>
                  <a:pt x="5097840" y="857107"/>
                  <a:pt x="5097840" y="857107"/>
                </a:cubicBezTo>
                <a:lnTo>
                  <a:pt x="5079921" y="857107"/>
                </a:lnTo>
                <a:cubicBezTo>
                  <a:pt x="5073948" y="851134"/>
                  <a:pt x="5073948" y="848147"/>
                  <a:pt x="5079921" y="848147"/>
                </a:cubicBezTo>
                <a:cubicBezTo>
                  <a:pt x="5085894" y="836202"/>
                  <a:pt x="5085894" y="827243"/>
                  <a:pt x="5079921" y="821269"/>
                </a:cubicBezTo>
                <a:cubicBezTo>
                  <a:pt x="5073948" y="821269"/>
                  <a:pt x="5070961" y="818283"/>
                  <a:pt x="5070961" y="812311"/>
                </a:cubicBezTo>
                <a:cubicBezTo>
                  <a:pt x="5064989" y="800364"/>
                  <a:pt x="5067975" y="794392"/>
                  <a:pt x="5079921" y="794392"/>
                </a:cubicBezTo>
                <a:cubicBezTo>
                  <a:pt x="5097840" y="794392"/>
                  <a:pt x="5097840" y="791406"/>
                  <a:pt x="5079921" y="785433"/>
                </a:cubicBezTo>
                <a:cubicBezTo>
                  <a:pt x="5079921" y="779459"/>
                  <a:pt x="5079921" y="774980"/>
                  <a:pt x="5079921" y="771993"/>
                </a:cubicBezTo>
                <a:cubicBezTo>
                  <a:pt x="5079921" y="769007"/>
                  <a:pt x="5079921" y="767514"/>
                  <a:pt x="5079921" y="767514"/>
                </a:cubicBezTo>
                <a:cubicBezTo>
                  <a:pt x="5079921" y="761540"/>
                  <a:pt x="5081414" y="758554"/>
                  <a:pt x="5084400" y="758554"/>
                </a:cubicBezTo>
                <a:cubicBezTo>
                  <a:pt x="5087386" y="758554"/>
                  <a:pt x="5090374" y="761540"/>
                  <a:pt x="5093360" y="767514"/>
                </a:cubicBezTo>
                <a:cubicBezTo>
                  <a:pt x="5096346" y="773487"/>
                  <a:pt x="5100826" y="776473"/>
                  <a:pt x="5106798" y="776473"/>
                </a:cubicBezTo>
                <a:cubicBezTo>
                  <a:pt x="5112772" y="776473"/>
                  <a:pt x="5117252" y="777967"/>
                  <a:pt x="5120237" y="780953"/>
                </a:cubicBezTo>
                <a:cubicBezTo>
                  <a:pt x="5123223" y="783939"/>
                  <a:pt x="5121732" y="791406"/>
                  <a:pt x="5115757" y="803350"/>
                </a:cubicBezTo>
                <a:cubicBezTo>
                  <a:pt x="5097840" y="821269"/>
                  <a:pt x="5103812" y="830229"/>
                  <a:pt x="5133676" y="830229"/>
                </a:cubicBezTo>
                <a:cubicBezTo>
                  <a:pt x="5139649" y="830229"/>
                  <a:pt x="5145622" y="833215"/>
                  <a:pt x="5151595" y="839188"/>
                </a:cubicBezTo>
                <a:cubicBezTo>
                  <a:pt x="5151595" y="845161"/>
                  <a:pt x="5156075" y="848147"/>
                  <a:pt x="5165034" y="848147"/>
                </a:cubicBezTo>
                <a:cubicBezTo>
                  <a:pt x="5173992" y="848147"/>
                  <a:pt x="5181458" y="848147"/>
                  <a:pt x="5187432" y="848147"/>
                </a:cubicBezTo>
                <a:cubicBezTo>
                  <a:pt x="5187432" y="842174"/>
                  <a:pt x="5188926" y="839188"/>
                  <a:pt x="5191912" y="839188"/>
                </a:cubicBezTo>
                <a:cubicBezTo>
                  <a:pt x="5194897" y="839188"/>
                  <a:pt x="5196392" y="842174"/>
                  <a:pt x="5196392" y="848147"/>
                </a:cubicBezTo>
                <a:cubicBezTo>
                  <a:pt x="5196392" y="866066"/>
                  <a:pt x="5202364" y="872040"/>
                  <a:pt x="5214310" y="866066"/>
                </a:cubicBezTo>
                <a:lnTo>
                  <a:pt x="5205350" y="830229"/>
                </a:lnTo>
                <a:cubicBezTo>
                  <a:pt x="5199377" y="824255"/>
                  <a:pt x="5202364" y="821269"/>
                  <a:pt x="5214310" y="821269"/>
                </a:cubicBezTo>
                <a:cubicBezTo>
                  <a:pt x="5214310" y="821269"/>
                  <a:pt x="5217296" y="821269"/>
                  <a:pt x="5223269" y="821269"/>
                </a:cubicBezTo>
                <a:lnTo>
                  <a:pt x="5241188" y="821269"/>
                </a:lnTo>
                <a:cubicBezTo>
                  <a:pt x="5241188" y="809324"/>
                  <a:pt x="5235215" y="804845"/>
                  <a:pt x="5223269" y="807830"/>
                </a:cubicBezTo>
                <a:cubicBezTo>
                  <a:pt x="5211324" y="810816"/>
                  <a:pt x="5199377" y="809324"/>
                  <a:pt x="5187432" y="803350"/>
                </a:cubicBezTo>
                <a:lnTo>
                  <a:pt x="5178472" y="794392"/>
                </a:lnTo>
                <a:lnTo>
                  <a:pt x="5196392" y="785433"/>
                </a:lnTo>
                <a:cubicBezTo>
                  <a:pt x="5202364" y="773487"/>
                  <a:pt x="5202364" y="764528"/>
                  <a:pt x="5196392" y="758554"/>
                </a:cubicBezTo>
                <a:cubicBezTo>
                  <a:pt x="5196392" y="758554"/>
                  <a:pt x="5188926" y="760048"/>
                  <a:pt x="5173992" y="763034"/>
                </a:cubicBezTo>
                <a:cubicBezTo>
                  <a:pt x="5159060" y="766020"/>
                  <a:pt x="5148609" y="761540"/>
                  <a:pt x="5142636" y="749595"/>
                </a:cubicBezTo>
                <a:cubicBezTo>
                  <a:pt x="5142636" y="743622"/>
                  <a:pt x="5142636" y="739142"/>
                  <a:pt x="5142636" y="736156"/>
                </a:cubicBezTo>
                <a:cubicBezTo>
                  <a:pt x="5142636" y="733171"/>
                  <a:pt x="5145622" y="731676"/>
                  <a:pt x="5151595" y="731676"/>
                </a:cubicBezTo>
                <a:cubicBezTo>
                  <a:pt x="5157568" y="731676"/>
                  <a:pt x="5160554" y="734662"/>
                  <a:pt x="5160554" y="740636"/>
                </a:cubicBezTo>
                <a:lnTo>
                  <a:pt x="5178472" y="740636"/>
                </a:lnTo>
                <a:cubicBezTo>
                  <a:pt x="5190418" y="734662"/>
                  <a:pt x="5199377" y="728690"/>
                  <a:pt x="5205350" y="722718"/>
                </a:cubicBezTo>
                <a:lnTo>
                  <a:pt x="5196392" y="704799"/>
                </a:lnTo>
                <a:cubicBezTo>
                  <a:pt x="5196392" y="704799"/>
                  <a:pt x="5194897" y="703305"/>
                  <a:pt x="5191912" y="700319"/>
                </a:cubicBezTo>
                <a:cubicBezTo>
                  <a:pt x="5188926" y="697333"/>
                  <a:pt x="5187432" y="695840"/>
                  <a:pt x="5187432" y="695840"/>
                </a:cubicBezTo>
                <a:lnTo>
                  <a:pt x="5160554" y="686880"/>
                </a:lnTo>
                <a:cubicBezTo>
                  <a:pt x="5160554" y="680907"/>
                  <a:pt x="5163540" y="679414"/>
                  <a:pt x="5169514" y="682400"/>
                </a:cubicBezTo>
                <a:cubicBezTo>
                  <a:pt x="5175486" y="685387"/>
                  <a:pt x="5184446" y="686880"/>
                  <a:pt x="5196392" y="686880"/>
                </a:cubicBezTo>
                <a:lnTo>
                  <a:pt x="5259106" y="704799"/>
                </a:lnTo>
                <a:cubicBezTo>
                  <a:pt x="5247160" y="692853"/>
                  <a:pt x="5247160" y="680907"/>
                  <a:pt x="5259106" y="668961"/>
                </a:cubicBezTo>
                <a:cubicBezTo>
                  <a:pt x="5265080" y="662988"/>
                  <a:pt x="5274040" y="665975"/>
                  <a:pt x="5285984" y="677921"/>
                </a:cubicBezTo>
                <a:cubicBezTo>
                  <a:pt x="5291957" y="689866"/>
                  <a:pt x="5294943" y="695840"/>
                  <a:pt x="5294943" y="695840"/>
                </a:cubicBezTo>
                <a:cubicBezTo>
                  <a:pt x="5288970" y="695840"/>
                  <a:pt x="5288970" y="697333"/>
                  <a:pt x="5294943" y="700319"/>
                </a:cubicBezTo>
                <a:cubicBezTo>
                  <a:pt x="5300917" y="703305"/>
                  <a:pt x="5300917" y="706293"/>
                  <a:pt x="5294943" y="709279"/>
                </a:cubicBezTo>
                <a:cubicBezTo>
                  <a:pt x="5288970" y="712265"/>
                  <a:pt x="5288970" y="715252"/>
                  <a:pt x="5294943" y="718237"/>
                </a:cubicBezTo>
                <a:cubicBezTo>
                  <a:pt x="5300917" y="721223"/>
                  <a:pt x="5300917" y="725703"/>
                  <a:pt x="5294943" y="731676"/>
                </a:cubicBezTo>
                <a:lnTo>
                  <a:pt x="5294943" y="758554"/>
                </a:lnTo>
                <a:cubicBezTo>
                  <a:pt x="5288970" y="776473"/>
                  <a:pt x="5284490" y="785433"/>
                  <a:pt x="5281504" y="785433"/>
                </a:cubicBezTo>
                <a:cubicBezTo>
                  <a:pt x="5278518" y="785433"/>
                  <a:pt x="5277026" y="782447"/>
                  <a:pt x="5277026" y="776473"/>
                </a:cubicBezTo>
                <a:cubicBezTo>
                  <a:pt x="5277026" y="770500"/>
                  <a:pt x="5277026" y="758554"/>
                  <a:pt x="5277026" y="740636"/>
                </a:cubicBezTo>
                <a:cubicBezTo>
                  <a:pt x="5271052" y="728690"/>
                  <a:pt x="5268066" y="721223"/>
                  <a:pt x="5268066" y="718237"/>
                </a:cubicBezTo>
                <a:cubicBezTo>
                  <a:pt x="5268066" y="715252"/>
                  <a:pt x="5262092" y="713758"/>
                  <a:pt x="5250146" y="713758"/>
                </a:cubicBezTo>
                <a:cubicBezTo>
                  <a:pt x="5238202" y="713758"/>
                  <a:pt x="5232229" y="716743"/>
                  <a:pt x="5232229" y="722718"/>
                </a:cubicBezTo>
                <a:lnTo>
                  <a:pt x="5223269" y="731676"/>
                </a:lnTo>
                <a:lnTo>
                  <a:pt x="5205350" y="740636"/>
                </a:lnTo>
                <a:lnTo>
                  <a:pt x="5223269" y="740636"/>
                </a:lnTo>
                <a:cubicBezTo>
                  <a:pt x="5229243" y="746609"/>
                  <a:pt x="5238202" y="752581"/>
                  <a:pt x="5250146" y="758554"/>
                </a:cubicBezTo>
                <a:lnTo>
                  <a:pt x="5268066" y="776473"/>
                </a:lnTo>
                <a:lnTo>
                  <a:pt x="5241188" y="767514"/>
                </a:lnTo>
                <a:lnTo>
                  <a:pt x="5232229" y="785433"/>
                </a:lnTo>
                <a:cubicBezTo>
                  <a:pt x="5244174" y="785433"/>
                  <a:pt x="5250146" y="788419"/>
                  <a:pt x="5250146" y="794392"/>
                </a:cubicBezTo>
                <a:cubicBezTo>
                  <a:pt x="5244174" y="800364"/>
                  <a:pt x="5244174" y="803350"/>
                  <a:pt x="5250146" y="803350"/>
                </a:cubicBezTo>
                <a:lnTo>
                  <a:pt x="5259106" y="812311"/>
                </a:lnTo>
                <a:cubicBezTo>
                  <a:pt x="5259106" y="824255"/>
                  <a:pt x="5262092" y="833215"/>
                  <a:pt x="5268066" y="839188"/>
                </a:cubicBezTo>
                <a:cubicBezTo>
                  <a:pt x="5268066" y="845161"/>
                  <a:pt x="5265080" y="848147"/>
                  <a:pt x="5259106" y="848147"/>
                </a:cubicBezTo>
                <a:cubicBezTo>
                  <a:pt x="5253134" y="848147"/>
                  <a:pt x="5250146" y="849641"/>
                  <a:pt x="5250146" y="852627"/>
                </a:cubicBezTo>
                <a:cubicBezTo>
                  <a:pt x="5250146" y="855613"/>
                  <a:pt x="5256120" y="863080"/>
                  <a:pt x="5268066" y="875026"/>
                </a:cubicBezTo>
                <a:cubicBezTo>
                  <a:pt x="5280012" y="892943"/>
                  <a:pt x="5285984" y="901903"/>
                  <a:pt x="5285984" y="901903"/>
                </a:cubicBezTo>
                <a:cubicBezTo>
                  <a:pt x="5285984" y="907876"/>
                  <a:pt x="5287478" y="912356"/>
                  <a:pt x="5290464" y="915342"/>
                </a:cubicBezTo>
                <a:cubicBezTo>
                  <a:pt x="5293450" y="918328"/>
                  <a:pt x="5297930" y="919822"/>
                  <a:pt x="5303903" y="919822"/>
                </a:cubicBezTo>
                <a:cubicBezTo>
                  <a:pt x="5309876" y="919822"/>
                  <a:pt x="5317342" y="925795"/>
                  <a:pt x="5326300" y="937741"/>
                </a:cubicBezTo>
                <a:cubicBezTo>
                  <a:pt x="5335260" y="949686"/>
                  <a:pt x="5339740" y="958644"/>
                  <a:pt x="5339740" y="964619"/>
                </a:cubicBezTo>
                <a:cubicBezTo>
                  <a:pt x="5339740" y="964619"/>
                  <a:pt x="5339740" y="966111"/>
                  <a:pt x="5339740" y="969097"/>
                </a:cubicBezTo>
                <a:cubicBezTo>
                  <a:pt x="5339740" y="972085"/>
                  <a:pt x="5342726" y="976563"/>
                  <a:pt x="5348700" y="982537"/>
                </a:cubicBezTo>
                <a:cubicBezTo>
                  <a:pt x="5354672" y="988510"/>
                  <a:pt x="5354672" y="991496"/>
                  <a:pt x="5348700" y="991496"/>
                </a:cubicBezTo>
                <a:lnTo>
                  <a:pt x="5339740" y="1027334"/>
                </a:lnTo>
                <a:lnTo>
                  <a:pt x="5348700" y="1036293"/>
                </a:lnTo>
                <a:cubicBezTo>
                  <a:pt x="5348700" y="1036293"/>
                  <a:pt x="5351686" y="1037787"/>
                  <a:pt x="5357658" y="1040773"/>
                </a:cubicBezTo>
                <a:cubicBezTo>
                  <a:pt x="5363632" y="1043759"/>
                  <a:pt x="5368111" y="1045251"/>
                  <a:pt x="5371097" y="1045251"/>
                </a:cubicBezTo>
                <a:cubicBezTo>
                  <a:pt x="5374083" y="1045251"/>
                  <a:pt x="5378563" y="1046746"/>
                  <a:pt x="5384537" y="1049731"/>
                </a:cubicBezTo>
                <a:cubicBezTo>
                  <a:pt x="5390510" y="1052717"/>
                  <a:pt x="5396482" y="1054212"/>
                  <a:pt x="5402454" y="1054212"/>
                </a:cubicBezTo>
                <a:cubicBezTo>
                  <a:pt x="5408429" y="1054212"/>
                  <a:pt x="5411414" y="1054212"/>
                  <a:pt x="5411414" y="1054212"/>
                </a:cubicBezTo>
                <a:cubicBezTo>
                  <a:pt x="5411414" y="1048237"/>
                  <a:pt x="5399469" y="1042266"/>
                  <a:pt x="5375577" y="1036293"/>
                </a:cubicBezTo>
                <a:cubicBezTo>
                  <a:pt x="5369604" y="1030320"/>
                  <a:pt x="5363632" y="1025840"/>
                  <a:pt x="5357658" y="1022854"/>
                </a:cubicBezTo>
                <a:cubicBezTo>
                  <a:pt x="5351686" y="1019868"/>
                  <a:pt x="5348700" y="1018374"/>
                  <a:pt x="5348700" y="1018374"/>
                </a:cubicBezTo>
                <a:lnTo>
                  <a:pt x="5384537" y="1018374"/>
                </a:lnTo>
                <a:cubicBezTo>
                  <a:pt x="5384537" y="1024347"/>
                  <a:pt x="5387523" y="1027334"/>
                  <a:pt x="5393496" y="1027334"/>
                </a:cubicBezTo>
                <a:cubicBezTo>
                  <a:pt x="5399469" y="1027334"/>
                  <a:pt x="5406934" y="1031813"/>
                  <a:pt x="5415894" y="1040773"/>
                </a:cubicBezTo>
                <a:cubicBezTo>
                  <a:pt x="5424854" y="1049731"/>
                  <a:pt x="5432320" y="1054212"/>
                  <a:pt x="5438292" y="1054212"/>
                </a:cubicBezTo>
                <a:cubicBezTo>
                  <a:pt x="5444266" y="1054212"/>
                  <a:pt x="5447251" y="1054212"/>
                  <a:pt x="5447251" y="1054212"/>
                </a:cubicBezTo>
                <a:cubicBezTo>
                  <a:pt x="5447251" y="1054212"/>
                  <a:pt x="5447251" y="1057197"/>
                  <a:pt x="5447251" y="1063170"/>
                </a:cubicBezTo>
                <a:lnTo>
                  <a:pt x="5448932" y="1063170"/>
                </a:lnTo>
                <a:cubicBezTo>
                  <a:pt x="5450798" y="1063170"/>
                  <a:pt x="5453226" y="1063170"/>
                  <a:pt x="5456211" y="1063170"/>
                </a:cubicBezTo>
                <a:cubicBezTo>
                  <a:pt x="5468156" y="1063170"/>
                  <a:pt x="5474130" y="1061677"/>
                  <a:pt x="5474130" y="1058690"/>
                </a:cubicBezTo>
                <a:cubicBezTo>
                  <a:pt x="5474130" y="1055704"/>
                  <a:pt x="5471143" y="1054212"/>
                  <a:pt x="5465170" y="1054212"/>
                </a:cubicBezTo>
                <a:cubicBezTo>
                  <a:pt x="5459197" y="1054212"/>
                  <a:pt x="5453226" y="1049731"/>
                  <a:pt x="5447251" y="1040773"/>
                </a:cubicBezTo>
                <a:cubicBezTo>
                  <a:pt x="5441278" y="1031813"/>
                  <a:pt x="5435306" y="1024347"/>
                  <a:pt x="5429334" y="1018374"/>
                </a:cubicBezTo>
                <a:lnTo>
                  <a:pt x="5447251" y="1009415"/>
                </a:lnTo>
                <a:cubicBezTo>
                  <a:pt x="5459197" y="1009415"/>
                  <a:pt x="5465170" y="1003441"/>
                  <a:pt x="5465170" y="991496"/>
                </a:cubicBezTo>
                <a:lnTo>
                  <a:pt x="5465170" y="964619"/>
                </a:lnTo>
                <a:cubicBezTo>
                  <a:pt x="5465170" y="958644"/>
                  <a:pt x="5468156" y="955659"/>
                  <a:pt x="5474130" y="955659"/>
                </a:cubicBezTo>
                <a:lnTo>
                  <a:pt x="5501008" y="1000455"/>
                </a:lnTo>
                <a:cubicBezTo>
                  <a:pt x="5501008" y="1006429"/>
                  <a:pt x="5514446" y="1009415"/>
                  <a:pt x="5541324" y="1009415"/>
                </a:cubicBezTo>
                <a:cubicBezTo>
                  <a:pt x="5568202" y="1009415"/>
                  <a:pt x="5581640" y="1009415"/>
                  <a:pt x="5581640" y="1009415"/>
                </a:cubicBezTo>
                <a:cubicBezTo>
                  <a:pt x="5581640" y="1009415"/>
                  <a:pt x="5583134" y="1010908"/>
                  <a:pt x="5586120" y="1013894"/>
                </a:cubicBezTo>
                <a:cubicBezTo>
                  <a:pt x="5589106" y="1016881"/>
                  <a:pt x="5593586" y="1015388"/>
                  <a:pt x="5599560" y="1009415"/>
                </a:cubicBezTo>
                <a:cubicBezTo>
                  <a:pt x="5605534" y="1009415"/>
                  <a:pt x="5610012" y="1010908"/>
                  <a:pt x="5612998" y="1013894"/>
                </a:cubicBezTo>
                <a:cubicBezTo>
                  <a:pt x="5615984" y="1016881"/>
                  <a:pt x="5627931" y="1016881"/>
                  <a:pt x="5648836" y="1013894"/>
                </a:cubicBezTo>
                <a:cubicBezTo>
                  <a:pt x="5669740" y="1010908"/>
                  <a:pt x="5680194" y="1009415"/>
                  <a:pt x="5680194" y="1009415"/>
                </a:cubicBezTo>
                <a:cubicBezTo>
                  <a:pt x="5686166" y="1003441"/>
                  <a:pt x="5689152" y="1000455"/>
                  <a:pt x="5689152" y="1000455"/>
                </a:cubicBezTo>
                <a:cubicBezTo>
                  <a:pt x="5689152" y="1000455"/>
                  <a:pt x="5692138" y="1000455"/>
                  <a:pt x="5698112" y="1000455"/>
                </a:cubicBezTo>
                <a:lnTo>
                  <a:pt x="5698112" y="1009415"/>
                </a:lnTo>
                <a:cubicBezTo>
                  <a:pt x="5692138" y="1009415"/>
                  <a:pt x="5689152" y="1012401"/>
                  <a:pt x="5689152" y="1018374"/>
                </a:cubicBezTo>
                <a:cubicBezTo>
                  <a:pt x="5689152" y="1024347"/>
                  <a:pt x="5686166" y="1027334"/>
                  <a:pt x="5680194" y="1027334"/>
                </a:cubicBezTo>
                <a:cubicBezTo>
                  <a:pt x="5674220" y="1027334"/>
                  <a:pt x="5669740" y="1027334"/>
                  <a:pt x="5666754" y="1027334"/>
                </a:cubicBezTo>
                <a:cubicBezTo>
                  <a:pt x="5663768" y="1027334"/>
                  <a:pt x="5662274" y="1030320"/>
                  <a:pt x="5662274" y="1036293"/>
                </a:cubicBezTo>
                <a:cubicBezTo>
                  <a:pt x="5662274" y="1042266"/>
                  <a:pt x="5656302" y="1045251"/>
                  <a:pt x="5644356" y="1045251"/>
                </a:cubicBezTo>
                <a:cubicBezTo>
                  <a:pt x="5638383" y="1039278"/>
                  <a:pt x="5633903" y="1036293"/>
                  <a:pt x="5630917" y="1036293"/>
                </a:cubicBezTo>
                <a:cubicBezTo>
                  <a:pt x="5627931" y="1036293"/>
                  <a:pt x="5626437" y="1036293"/>
                  <a:pt x="5626437" y="1036293"/>
                </a:cubicBezTo>
                <a:lnTo>
                  <a:pt x="5581640" y="1045251"/>
                </a:lnTo>
                <a:cubicBezTo>
                  <a:pt x="5575668" y="1051226"/>
                  <a:pt x="5566709" y="1051226"/>
                  <a:pt x="5554763" y="1045251"/>
                </a:cubicBezTo>
                <a:cubicBezTo>
                  <a:pt x="5536844" y="1045251"/>
                  <a:pt x="5527886" y="1048237"/>
                  <a:pt x="5527886" y="1054212"/>
                </a:cubicBezTo>
                <a:cubicBezTo>
                  <a:pt x="5527886" y="1060184"/>
                  <a:pt x="5524900" y="1063170"/>
                  <a:pt x="5518926" y="1063170"/>
                </a:cubicBezTo>
                <a:cubicBezTo>
                  <a:pt x="5512952" y="1069144"/>
                  <a:pt x="5509966" y="1075116"/>
                  <a:pt x="5509966" y="1081089"/>
                </a:cubicBezTo>
                <a:cubicBezTo>
                  <a:pt x="5509966" y="1093034"/>
                  <a:pt x="5506980" y="1099008"/>
                  <a:pt x="5501008" y="1099008"/>
                </a:cubicBezTo>
                <a:cubicBezTo>
                  <a:pt x="5506980" y="1104981"/>
                  <a:pt x="5509966" y="1110953"/>
                  <a:pt x="5509966" y="1116927"/>
                </a:cubicBezTo>
                <a:lnTo>
                  <a:pt x="5518926" y="1125886"/>
                </a:lnTo>
                <a:lnTo>
                  <a:pt x="5509966" y="1125886"/>
                </a:lnTo>
                <a:cubicBezTo>
                  <a:pt x="5503994" y="1125886"/>
                  <a:pt x="5498022" y="1125886"/>
                  <a:pt x="5492048" y="1125886"/>
                </a:cubicBezTo>
                <a:cubicBezTo>
                  <a:pt x="5492048" y="1131859"/>
                  <a:pt x="5489062" y="1133351"/>
                  <a:pt x="5483089" y="1130365"/>
                </a:cubicBezTo>
                <a:cubicBezTo>
                  <a:pt x="5477116" y="1127380"/>
                  <a:pt x="5477116" y="1119913"/>
                  <a:pt x="5483089" y="1107967"/>
                </a:cubicBezTo>
                <a:lnTo>
                  <a:pt x="5474130" y="1081089"/>
                </a:lnTo>
                <a:cubicBezTo>
                  <a:pt x="5474130" y="1075116"/>
                  <a:pt x="5468156" y="1078103"/>
                  <a:pt x="5456211" y="1090048"/>
                </a:cubicBezTo>
                <a:lnTo>
                  <a:pt x="5456211" y="1107967"/>
                </a:lnTo>
                <a:cubicBezTo>
                  <a:pt x="5450237" y="1125886"/>
                  <a:pt x="5438292" y="1131859"/>
                  <a:pt x="5420374" y="1125886"/>
                </a:cubicBezTo>
                <a:cubicBezTo>
                  <a:pt x="5414400" y="1125886"/>
                  <a:pt x="5409920" y="1125886"/>
                  <a:pt x="5406934" y="1125886"/>
                </a:cubicBezTo>
                <a:cubicBezTo>
                  <a:pt x="5403949" y="1125886"/>
                  <a:pt x="5402454" y="1125886"/>
                  <a:pt x="5402454" y="1125886"/>
                </a:cubicBezTo>
                <a:cubicBezTo>
                  <a:pt x="5396482" y="1131859"/>
                  <a:pt x="5396482" y="1137831"/>
                  <a:pt x="5402454" y="1143804"/>
                </a:cubicBezTo>
                <a:lnTo>
                  <a:pt x="5456211" y="1143804"/>
                </a:lnTo>
                <a:lnTo>
                  <a:pt x="5518926" y="1152763"/>
                </a:lnTo>
                <a:lnTo>
                  <a:pt x="5554763" y="1161723"/>
                </a:lnTo>
                <a:cubicBezTo>
                  <a:pt x="5554763" y="1161723"/>
                  <a:pt x="5554763" y="1160229"/>
                  <a:pt x="5554763" y="1157243"/>
                </a:cubicBezTo>
                <a:cubicBezTo>
                  <a:pt x="5554763" y="1154257"/>
                  <a:pt x="5551777" y="1152763"/>
                  <a:pt x="5545804" y="1152763"/>
                </a:cubicBezTo>
                <a:lnTo>
                  <a:pt x="5527886" y="1099008"/>
                </a:lnTo>
                <a:cubicBezTo>
                  <a:pt x="5527886" y="1093034"/>
                  <a:pt x="5532366" y="1090048"/>
                  <a:pt x="5541324" y="1090048"/>
                </a:cubicBezTo>
                <a:cubicBezTo>
                  <a:pt x="5550284" y="1090048"/>
                  <a:pt x="5554763" y="1093034"/>
                  <a:pt x="5554763" y="1099008"/>
                </a:cubicBezTo>
                <a:cubicBezTo>
                  <a:pt x="5554763" y="1093034"/>
                  <a:pt x="5554763" y="1090048"/>
                  <a:pt x="5554763" y="1090048"/>
                </a:cubicBezTo>
                <a:lnTo>
                  <a:pt x="5563723" y="1072130"/>
                </a:lnTo>
                <a:cubicBezTo>
                  <a:pt x="5569696" y="1072130"/>
                  <a:pt x="5574176" y="1072130"/>
                  <a:pt x="5577162" y="1072130"/>
                </a:cubicBezTo>
                <a:cubicBezTo>
                  <a:pt x="5580148" y="1072130"/>
                  <a:pt x="5581640" y="1072130"/>
                  <a:pt x="5581640" y="1072130"/>
                </a:cubicBezTo>
                <a:cubicBezTo>
                  <a:pt x="5587614" y="1066156"/>
                  <a:pt x="5593586" y="1063170"/>
                  <a:pt x="5599560" y="1063170"/>
                </a:cubicBezTo>
                <a:lnTo>
                  <a:pt x="5608520" y="1072130"/>
                </a:lnTo>
                <a:cubicBezTo>
                  <a:pt x="5602545" y="1072130"/>
                  <a:pt x="5601054" y="1073623"/>
                  <a:pt x="5604040" y="1076609"/>
                </a:cubicBezTo>
                <a:cubicBezTo>
                  <a:pt x="5607025" y="1079595"/>
                  <a:pt x="5608520" y="1084075"/>
                  <a:pt x="5608520" y="1090048"/>
                </a:cubicBezTo>
                <a:lnTo>
                  <a:pt x="5590600" y="1099008"/>
                </a:lnTo>
                <a:cubicBezTo>
                  <a:pt x="5584628" y="1104981"/>
                  <a:pt x="5581640" y="1107967"/>
                  <a:pt x="5581640" y="1107967"/>
                </a:cubicBezTo>
                <a:cubicBezTo>
                  <a:pt x="5581640" y="1107967"/>
                  <a:pt x="5584628" y="1107967"/>
                  <a:pt x="5590600" y="1107967"/>
                </a:cubicBezTo>
                <a:cubicBezTo>
                  <a:pt x="5602545" y="1113941"/>
                  <a:pt x="5611505" y="1119913"/>
                  <a:pt x="5617478" y="1125886"/>
                </a:cubicBezTo>
                <a:cubicBezTo>
                  <a:pt x="5623451" y="1131859"/>
                  <a:pt x="5629424" y="1134844"/>
                  <a:pt x="5635397" y="1134844"/>
                </a:cubicBezTo>
                <a:lnTo>
                  <a:pt x="5644356" y="1134844"/>
                </a:lnTo>
                <a:lnTo>
                  <a:pt x="5644356" y="1152763"/>
                </a:lnTo>
                <a:cubicBezTo>
                  <a:pt x="5656302" y="1158737"/>
                  <a:pt x="5660780" y="1161723"/>
                  <a:pt x="5657794" y="1161723"/>
                </a:cubicBezTo>
                <a:cubicBezTo>
                  <a:pt x="5654808" y="1161723"/>
                  <a:pt x="5644356" y="1161723"/>
                  <a:pt x="5626437" y="1161723"/>
                </a:cubicBezTo>
                <a:cubicBezTo>
                  <a:pt x="5620464" y="1161723"/>
                  <a:pt x="5617478" y="1166202"/>
                  <a:pt x="5617478" y="1175162"/>
                </a:cubicBezTo>
                <a:cubicBezTo>
                  <a:pt x="5617478" y="1184121"/>
                  <a:pt x="5620464" y="1190095"/>
                  <a:pt x="5626437" y="1193081"/>
                </a:cubicBezTo>
                <a:cubicBezTo>
                  <a:pt x="5632411" y="1196067"/>
                  <a:pt x="5632411" y="1200545"/>
                  <a:pt x="5626437" y="1206520"/>
                </a:cubicBezTo>
                <a:cubicBezTo>
                  <a:pt x="5620464" y="1212493"/>
                  <a:pt x="5620464" y="1218464"/>
                  <a:pt x="5626437" y="1224438"/>
                </a:cubicBezTo>
                <a:cubicBezTo>
                  <a:pt x="5644356" y="1224438"/>
                  <a:pt x="5644356" y="1230411"/>
                  <a:pt x="5626437" y="1242356"/>
                </a:cubicBezTo>
                <a:cubicBezTo>
                  <a:pt x="5620464" y="1248330"/>
                  <a:pt x="5623451" y="1252809"/>
                  <a:pt x="5635397" y="1255795"/>
                </a:cubicBezTo>
                <a:cubicBezTo>
                  <a:pt x="5647342" y="1258782"/>
                  <a:pt x="5654808" y="1258782"/>
                  <a:pt x="5657794" y="1255795"/>
                </a:cubicBezTo>
                <a:cubicBezTo>
                  <a:pt x="5660780" y="1252809"/>
                  <a:pt x="5662274" y="1251316"/>
                  <a:pt x="5662274" y="1251316"/>
                </a:cubicBezTo>
                <a:lnTo>
                  <a:pt x="5662274" y="1242356"/>
                </a:lnTo>
                <a:lnTo>
                  <a:pt x="5671234" y="1233397"/>
                </a:lnTo>
                <a:lnTo>
                  <a:pt x="5662274" y="1215478"/>
                </a:lnTo>
                <a:cubicBezTo>
                  <a:pt x="5656302" y="1209505"/>
                  <a:pt x="5653316" y="1200545"/>
                  <a:pt x="5653316" y="1188601"/>
                </a:cubicBezTo>
                <a:cubicBezTo>
                  <a:pt x="5653316" y="1182628"/>
                  <a:pt x="5654808" y="1178148"/>
                  <a:pt x="5657794" y="1175162"/>
                </a:cubicBezTo>
                <a:cubicBezTo>
                  <a:pt x="5660780" y="1172176"/>
                  <a:pt x="5665260" y="1170682"/>
                  <a:pt x="5671234" y="1170682"/>
                </a:cubicBezTo>
                <a:cubicBezTo>
                  <a:pt x="5683180" y="1170682"/>
                  <a:pt x="5689152" y="1173668"/>
                  <a:pt x="5689152" y="1179641"/>
                </a:cubicBezTo>
                <a:lnTo>
                  <a:pt x="5724990" y="1197560"/>
                </a:lnTo>
                <a:lnTo>
                  <a:pt x="5751868" y="1215478"/>
                </a:lnTo>
                <a:cubicBezTo>
                  <a:pt x="5763814" y="1227424"/>
                  <a:pt x="5768292" y="1234891"/>
                  <a:pt x="5765306" y="1237877"/>
                </a:cubicBezTo>
                <a:cubicBezTo>
                  <a:pt x="5762320" y="1240863"/>
                  <a:pt x="5754854" y="1242356"/>
                  <a:pt x="5742908" y="1242356"/>
                </a:cubicBezTo>
                <a:cubicBezTo>
                  <a:pt x="5736934" y="1242356"/>
                  <a:pt x="5733948" y="1240863"/>
                  <a:pt x="5733948" y="1237877"/>
                </a:cubicBezTo>
                <a:cubicBezTo>
                  <a:pt x="5733948" y="1234891"/>
                  <a:pt x="5733948" y="1230411"/>
                  <a:pt x="5733948" y="1224438"/>
                </a:cubicBezTo>
                <a:lnTo>
                  <a:pt x="5716031" y="1206520"/>
                </a:lnTo>
                <a:lnTo>
                  <a:pt x="5698112" y="1215478"/>
                </a:lnTo>
                <a:cubicBezTo>
                  <a:pt x="5698112" y="1215478"/>
                  <a:pt x="5699605" y="1218464"/>
                  <a:pt x="5702591" y="1224438"/>
                </a:cubicBezTo>
                <a:cubicBezTo>
                  <a:pt x="5705578" y="1230411"/>
                  <a:pt x="5707071" y="1233397"/>
                  <a:pt x="5707071" y="1233397"/>
                </a:cubicBezTo>
                <a:cubicBezTo>
                  <a:pt x="5713044" y="1233397"/>
                  <a:pt x="5716031" y="1236383"/>
                  <a:pt x="5716031" y="1242356"/>
                </a:cubicBezTo>
                <a:cubicBezTo>
                  <a:pt x="5716031" y="1248330"/>
                  <a:pt x="5722004" y="1255795"/>
                  <a:pt x="5733948" y="1264755"/>
                </a:cubicBezTo>
                <a:cubicBezTo>
                  <a:pt x="5745894" y="1273714"/>
                  <a:pt x="5760828" y="1282674"/>
                  <a:pt x="5778745" y="1291633"/>
                </a:cubicBezTo>
                <a:cubicBezTo>
                  <a:pt x="5796664" y="1300591"/>
                  <a:pt x="5805624" y="1302086"/>
                  <a:pt x="5805624" y="1296112"/>
                </a:cubicBezTo>
                <a:cubicBezTo>
                  <a:pt x="5811597" y="1296112"/>
                  <a:pt x="5814582" y="1293127"/>
                  <a:pt x="5814582" y="1287152"/>
                </a:cubicBezTo>
                <a:cubicBezTo>
                  <a:pt x="5814582" y="1275208"/>
                  <a:pt x="5820556" y="1275208"/>
                  <a:pt x="5832502" y="1287152"/>
                </a:cubicBezTo>
                <a:cubicBezTo>
                  <a:pt x="5838474" y="1287152"/>
                  <a:pt x="5838474" y="1290138"/>
                  <a:pt x="5832502" y="1296112"/>
                </a:cubicBezTo>
                <a:cubicBezTo>
                  <a:pt x="5826528" y="1296112"/>
                  <a:pt x="5823542" y="1299098"/>
                  <a:pt x="5823542" y="1305071"/>
                </a:cubicBezTo>
                <a:cubicBezTo>
                  <a:pt x="5823542" y="1311044"/>
                  <a:pt x="5823542" y="1314031"/>
                  <a:pt x="5823542" y="1314031"/>
                </a:cubicBezTo>
                <a:cubicBezTo>
                  <a:pt x="5829516" y="1325976"/>
                  <a:pt x="5829516" y="1328963"/>
                  <a:pt x="5823542" y="1322990"/>
                </a:cubicBezTo>
                <a:cubicBezTo>
                  <a:pt x="5817568" y="1317017"/>
                  <a:pt x="5811597" y="1314031"/>
                  <a:pt x="5805624" y="1314031"/>
                </a:cubicBezTo>
                <a:cubicBezTo>
                  <a:pt x="5799650" y="1314031"/>
                  <a:pt x="5790691" y="1311044"/>
                  <a:pt x="5778745" y="1305071"/>
                </a:cubicBezTo>
                <a:cubicBezTo>
                  <a:pt x="5772772" y="1305071"/>
                  <a:pt x="5766800" y="1303578"/>
                  <a:pt x="5760828" y="1300591"/>
                </a:cubicBezTo>
                <a:cubicBezTo>
                  <a:pt x="5754854" y="1297605"/>
                  <a:pt x="5748882" y="1296112"/>
                  <a:pt x="5742908" y="1296112"/>
                </a:cubicBezTo>
                <a:cubicBezTo>
                  <a:pt x="5736934" y="1290138"/>
                  <a:pt x="5727976" y="1281180"/>
                  <a:pt x="5716031" y="1269235"/>
                </a:cubicBezTo>
                <a:cubicBezTo>
                  <a:pt x="5698112" y="1245342"/>
                  <a:pt x="5689152" y="1242356"/>
                  <a:pt x="5689152" y="1260275"/>
                </a:cubicBezTo>
                <a:cubicBezTo>
                  <a:pt x="5689152" y="1266248"/>
                  <a:pt x="5698112" y="1275208"/>
                  <a:pt x="5716031" y="1287152"/>
                </a:cubicBezTo>
                <a:lnTo>
                  <a:pt x="5751868" y="1314031"/>
                </a:lnTo>
                <a:cubicBezTo>
                  <a:pt x="5745894" y="1314031"/>
                  <a:pt x="5739923" y="1312537"/>
                  <a:pt x="5733948" y="1309551"/>
                </a:cubicBezTo>
                <a:cubicBezTo>
                  <a:pt x="5727976" y="1306565"/>
                  <a:pt x="5720510" y="1303578"/>
                  <a:pt x="5711551" y="1300591"/>
                </a:cubicBezTo>
                <a:cubicBezTo>
                  <a:pt x="5702591" y="1297605"/>
                  <a:pt x="5689152" y="1290138"/>
                  <a:pt x="5671234" y="1278194"/>
                </a:cubicBezTo>
                <a:cubicBezTo>
                  <a:pt x="5665260" y="1278194"/>
                  <a:pt x="5659288" y="1276700"/>
                  <a:pt x="5653316" y="1273714"/>
                </a:cubicBezTo>
                <a:cubicBezTo>
                  <a:pt x="5647342" y="1270728"/>
                  <a:pt x="5641370" y="1269235"/>
                  <a:pt x="5635397" y="1269235"/>
                </a:cubicBezTo>
                <a:lnTo>
                  <a:pt x="5644356" y="1278194"/>
                </a:lnTo>
                <a:cubicBezTo>
                  <a:pt x="5650330" y="1284167"/>
                  <a:pt x="5656302" y="1287152"/>
                  <a:pt x="5662274" y="1287152"/>
                </a:cubicBezTo>
                <a:lnTo>
                  <a:pt x="5662274" y="1296112"/>
                </a:lnTo>
                <a:cubicBezTo>
                  <a:pt x="5656302" y="1302086"/>
                  <a:pt x="5656302" y="1308057"/>
                  <a:pt x="5662274" y="1314031"/>
                </a:cubicBezTo>
                <a:lnTo>
                  <a:pt x="5689152" y="1314031"/>
                </a:lnTo>
                <a:lnTo>
                  <a:pt x="5716031" y="1322990"/>
                </a:lnTo>
                <a:cubicBezTo>
                  <a:pt x="5722004" y="1328963"/>
                  <a:pt x="5724990" y="1331949"/>
                  <a:pt x="5724990" y="1331949"/>
                </a:cubicBezTo>
                <a:lnTo>
                  <a:pt x="5733948" y="1340909"/>
                </a:lnTo>
                <a:cubicBezTo>
                  <a:pt x="5739923" y="1340909"/>
                  <a:pt x="5742908" y="1340909"/>
                  <a:pt x="5742908" y="1340909"/>
                </a:cubicBezTo>
                <a:lnTo>
                  <a:pt x="5751868" y="1340909"/>
                </a:lnTo>
                <a:cubicBezTo>
                  <a:pt x="5757840" y="1346882"/>
                  <a:pt x="5763814" y="1349868"/>
                  <a:pt x="5769786" y="1349868"/>
                </a:cubicBezTo>
                <a:lnTo>
                  <a:pt x="5778745" y="1358828"/>
                </a:lnTo>
                <a:lnTo>
                  <a:pt x="5796664" y="1367787"/>
                </a:lnTo>
                <a:cubicBezTo>
                  <a:pt x="5802638" y="1367787"/>
                  <a:pt x="5808610" y="1367787"/>
                  <a:pt x="5814582" y="1367787"/>
                </a:cubicBezTo>
                <a:cubicBezTo>
                  <a:pt x="5817570" y="1367787"/>
                  <a:pt x="5819809" y="1368533"/>
                  <a:pt x="5821302" y="1370026"/>
                </a:cubicBezTo>
                <a:lnTo>
                  <a:pt x="5823243" y="1375850"/>
                </a:lnTo>
                <a:lnTo>
                  <a:pt x="5822422" y="1375626"/>
                </a:lnTo>
                <a:cubicBezTo>
                  <a:pt x="5818690" y="1374879"/>
                  <a:pt x="5811596" y="1373760"/>
                  <a:pt x="5801144" y="1372267"/>
                </a:cubicBezTo>
                <a:cubicBezTo>
                  <a:pt x="5780239" y="1369281"/>
                  <a:pt x="5769786" y="1370773"/>
                  <a:pt x="5769786" y="1376745"/>
                </a:cubicBezTo>
                <a:lnTo>
                  <a:pt x="5751868" y="1385705"/>
                </a:lnTo>
                <a:cubicBezTo>
                  <a:pt x="5745894" y="1385705"/>
                  <a:pt x="5742908" y="1384211"/>
                  <a:pt x="5742908" y="1381225"/>
                </a:cubicBezTo>
                <a:cubicBezTo>
                  <a:pt x="5742908" y="1378239"/>
                  <a:pt x="5736934" y="1376745"/>
                  <a:pt x="5724990" y="1376745"/>
                </a:cubicBezTo>
                <a:cubicBezTo>
                  <a:pt x="5719017" y="1376745"/>
                  <a:pt x="5713044" y="1378239"/>
                  <a:pt x="5707071" y="1381225"/>
                </a:cubicBezTo>
                <a:cubicBezTo>
                  <a:pt x="5701098" y="1384211"/>
                  <a:pt x="5698112" y="1385705"/>
                  <a:pt x="5698112" y="1385705"/>
                </a:cubicBezTo>
                <a:cubicBezTo>
                  <a:pt x="5698112" y="1397650"/>
                  <a:pt x="5710057" y="1400638"/>
                  <a:pt x="5733948" y="1394664"/>
                </a:cubicBezTo>
                <a:cubicBezTo>
                  <a:pt x="5745894" y="1394664"/>
                  <a:pt x="5754854" y="1397650"/>
                  <a:pt x="5760828" y="1403624"/>
                </a:cubicBezTo>
                <a:cubicBezTo>
                  <a:pt x="5766800" y="1409597"/>
                  <a:pt x="5772772" y="1412583"/>
                  <a:pt x="5778745" y="1412583"/>
                </a:cubicBezTo>
                <a:lnTo>
                  <a:pt x="5796664" y="1430502"/>
                </a:lnTo>
                <a:cubicBezTo>
                  <a:pt x="5802638" y="1442447"/>
                  <a:pt x="5808610" y="1445435"/>
                  <a:pt x="5814582" y="1439461"/>
                </a:cubicBezTo>
                <a:cubicBezTo>
                  <a:pt x="5832502" y="1433488"/>
                  <a:pt x="5865352" y="1442447"/>
                  <a:pt x="5913134" y="1466338"/>
                </a:cubicBezTo>
                <a:cubicBezTo>
                  <a:pt x="5925080" y="1472313"/>
                  <a:pt x="5940014" y="1478284"/>
                  <a:pt x="5957932" y="1484257"/>
                </a:cubicBezTo>
                <a:lnTo>
                  <a:pt x="5993768" y="1502176"/>
                </a:lnTo>
                <a:lnTo>
                  <a:pt x="5931054" y="1484257"/>
                </a:lnTo>
                <a:cubicBezTo>
                  <a:pt x="5925080" y="1484257"/>
                  <a:pt x="5919108" y="1482764"/>
                  <a:pt x="5913134" y="1479778"/>
                </a:cubicBezTo>
                <a:cubicBezTo>
                  <a:pt x="5907162" y="1476792"/>
                  <a:pt x="5904176" y="1475298"/>
                  <a:pt x="5904176" y="1475298"/>
                </a:cubicBezTo>
                <a:cubicBezTo>
                  <a:pt x="5898202" y="1481271"/>
                  <a:pt x="5889242" y="1482764"/>
                  <a:pt x="5877298" y="1479778"/>
                </a:cubicBezTo>
                <a:cubicBezTo>
                  <a:pt x="5865352" y="1476792"/>
                  <a:pt x="5859379" y="1472313"/>
                  <a:pt x="5859379" y="1466338"/>
                </a:cubicBezTo>
                <a:cubicBezTo>
                  <a:pt x="5859379" y="1454394"/>
                  <a:pt x="5850420" y="1451406"/>
                  <a:pt x="5832502" y="1457379"/>
                </a:cubicBezTo>
                <a:lnTo>
                  <a:pt x="5841460" y="1475298"/>
                </a:lnTo>
                <a:lnTo>
                  <a:pt x="5850420" y="1484257"/>
                </a:lnTo>
                <a:cubicBezTo>
                  <a:pt x="5850420" y="1484257"/>
                  <a:pt x="5859379" y="1487243"/>
                  <a:pt x="5877298" y="1493217"/>
                </a:cubicBezTo>
                <a:cubicBezTo>
                  <a:pt x="5919108" y="1505162"/>
                  <a:pt x="5940014" y="1517109"/>
                  <a:pt x="5940014" y="1529054"/>
                </a:cubicBezTo>
                <a:cubicBezTo>
                  <a:pt x="5945986" y="1535027"/>
                  <a:pt x="5948972" y="1539506"/>
                  <a:pt x="5948972" y="1542492"/>
                </a:cubicBezTo>
                <a:cubicBezTo>
                  <a:pt x="5948972" y="1545479"/>
                  <a:pt x="5951958" y="1546972"/>
                  <a:pt x="5957932" y="1546972"/>
                </a:cubicBezTo>
                <a:cubicBezTo>
                  <a:pt x="5963905" y="1541000"/>
                  <a:pt x="5966891" y="1543987"/>
                  <a:pt x="5966891" y="1555932"/>
                </a:cubicBezTo>
                <a:cubicBezTo>
                  <a:pt x="5972864" y="1573850"/>
                  <a:pt x="5978836" y="1576837"/>
                  <a:pt x="5984810" y="1564891"/>
                </a:cubicBezTo>
                <a:cubicBezTo>
                  <a:pt x="5990782" y="1558918"/>
                  <a:pt x="5995262" y="1558918"/>
                  <a:pt x="5998248" y="1564891"/>
                </a:cubicBezTo>
                <a:cubicBezTo>
                  <a:pt x="6001234" y="1570864"/>
                  <a:pt x="6005714" y="1573850"/>
                  <a:pt x="6011688" y="1573850"/>
                </a:cubicBezTo>
                <a:cubicBezTo>
                  <a:pt x="6011688" y="1573850"/>
                  <a:pt x="6013182" y="1573850"/>
                  <a:pt x="6016168" y="1573850"/>
                </a:cubicBezTo>
                <a:cubicBezTo>
                  <a:pt x="6019153" y="1573850"/>
                  <a:pt x="6023632" y="1576837"/>
                  <a:pt x="6029606" y="1582810"/>
                </a:cubicBezTo>
                <a:cubicBezTo>
                  <a:pt x="6035579" y="1588783"/>
                  <a:pt x="6041551" y="1588783"/>
                  <a:pt x="6047525" y="1582810"/>
                </a:cubicBezTo>
                <a:cubicBezTo>
                  <a:pt x="6047525" y="1582810"/>
                  <a:pt x="6050511" y="1579823"/>
                  <a:pt x="6056484" y="1573850"/>
                </a:cubicBezTo>
                <a:cubicBezTo>
                  <a:pt x="6056484" y="1567877"/>
                  <a:pt x="6053498" y="1564891"/>
                  <a:pt x="6047525" y="1564891"/>
                </a:cubicBezTo>
                <a:lnTo>
                  <a:pt x="6047525" y="1555932"/>
                </a:lnTo>
                <a:cubicBezTo>
                  <a:pt x="6053498" y="1549959"/>
                  <a:pt x="6056484" y="1546972"/>
                  <a:pt x="6056484" y="1546972"/>
                </a:cubicBezTo>
                <a:cubicBezTo>
                  <a:pt x="6056484" y="1546972"/>
                  <a:pt x="6053498" y="1543987"/>
                  <a:pt x="6047525" y="1538014"/>
                </a:cubicBezTo>
                <a:cubicBezTo>
                  <a:pt x="6041551" y="1538014"/>
                  <a:pt x="6035579" y="1538014"/>
                  <a:pt x="6029606" y="1538014"/>
                </a:cubicBezTo>
                <a:cubicBezTo>
                  <a:pt x="6023632" y="1538014"/>
                  <a:pt x="6023632" y="1535027"/>
                  <a:pt x="6029606" y="1529054"/>
                </a:cubicBezTo>
                <a:cubicBezTo>
                  <a:pt x="6029606" y="1523081"/>
                  <a:pt x="6029606" y="1518602"/>
                  <a:pt x="6029606" y="1515615"/>
                </a:cubicBezTo>
                <a:cubicBezTo>
                  <a:pt x="6029606" y="1512629"/>
                  <a:pt x="6026620" y="1511136"/>
                  <a:pt x="6020646" y="1511136"/>
                </a:cubicBezTo>
                <a:cubicBezTo>
                  <a:pt x="6020646" y="1511136"/>
                  <a:pt x="6019153" y="1506656"/>
                  <a:pt x="6016168" y="1497696"/>
                </a:cubicBezTo>
                <a:cubicBezTo>
                  <a:pt x="6013182" y="1488737"/>
                  <a:pt x="6008702" y="1484257"/>
                  <a:pt x="6002728" y="1484257"/>
                </a:cubicBezTo>
                <a:cubicBezTo>
                  <a:pt x="5996754" y="1484257"/>
                  <a:pt x="5990782" y="1482764"/>
                  <a:pt x="5984810" y="1479778"/>
                </a:cubicBezTo>
                <a:cubicBezTo>
                  <a:pt x="5978836" y="1476792"/>
                  <a:pt x="5972864" y="1475298"/>
                  <a:pt x="5966891" y="1475298"/>
                </a:cubicBezTo>
                <a:lnTo>
                  <a:pt x="5940014" y="1457379"/>
                </a:lnTo>
                <a:cubicBezTo>
                  <a:pt x="5945986" y="1451406"/>
                  <a:pt x="5956438" y="1451406"/>
                  <a:pt x="5971371" y="1457379"/>
                </a:cubicBezTo>
                <a:cubicBezTo>
                  <a:pt x="5986302" y="1463352"/>
                  <a:pt x="5996754" y="1469325"/>
                  <a:pt x="6002728" y="1475298"/>
                </a:cubicBezTo>
                <a:cubicBezTo>
                  <a:pt x="6014673" y="1481271"/>
                  <a:pt x="6026620" y="1485751"/>
                  <a:pt x="6038565" y="1488737"/>
                </a:cubicBezTo>
                <a:cubicBezTo>
                  <a:pt x="6050511" y="1491723"/>
                  <a:pt x="6056484" y="1499190"/>
                  <a:pt x="6056484" y="1511136"/>
                </a:cubicBezTo>
                <a:cubicBezTo>
                  <a:pt x="6056484" y="1517109"/>
                  <a:pt x="6056484" y="1521588"/>
                  <a:pt x="6056484" y="1524575"/>
                </a:cubicBezTo>
                <a:cubicBezTo>
                  <a:pt x="6056484" y="1527561"/>
                  <a:pt x="6062456" y="1535027"/>
                  <a:pt x="6074402" y="1546972"/>
                </a:cubicBezTo>
                <a:cubicBezTo>
                  <a:pt x="6080376" y="1546972"/>
                  <a:pt x="6086348" y="1549959"/>
                  <a:pt x="6092322" y="1555932"/>
                </a:cubicBezTo>
                <a:cubicBezTo>
                  <a:pt x="6098294" y="1561905"/>
                  <a:pt x="6101280" y="1564891"/>
                  <a:pt x="6101280" y="1564891"/>
                </a:cubicBezTo>
                <a:cubicBezTo>
                  <a:pt x="6095308" y="1570864"/>
                  <a:pt x="6089336" y="1573850"/>
                  <a:pt x="6083362" y="1573850"/>
                </a:cubicBezTo>
                <a:cubicBezTo>
                  <a:pt x="6083362" y="1579823"/>
                  <a:pt x="6078882" y="1582810"/>
                  <a:pt x="6069922" y="1582810"/>
                </a:cubicBezTo>
                <a:cubicBezTo>
                  <a:pt x="6060964" y="1582810"/>
                  <a:pt x="6054990" y="1585796"/>
                  <a:pt x="6052004" y="1591769"/>
                </a:cubicBezTo>
                <a:cubicBezTo>
                  <a:pt x="6049018" y="1597742"/>
                  <a:pt x="6053498" y="1603715"/>
                  <a:pt x="6065442" y="1609688"/>
                </a:cubicBezTo>
                <a:cubicBezTo>
                  <a:pt x="6065442" y="1609688"/>
                  <a:pt x="6065442" y="1611181"/>
                  <a:pt x="6065442" y="1614168"/>
                </a:cubicBezTo>
                <a:cubicBezTo>
                  <a:pt x="6065442" y="1617153"/>
                  <a:pt x="6059470" y="1615661"/>
                  <a:pt x="6047525" y="1609688"/>
                </a:cubicBezTo>
                <a:lnTo>
                  <a:pt x="6011688" y="1609688"/>
                </a:lnTo>
                <a:lnTo>
                  <a:pt x="6029606" y="1618648"/>
                </a:lnTo>
                <a:lnTo>
                  <a:pt x="6038565" y="1636565"/>
                </a:lnTo>
                <a:cubicBezTo>
                  <a:pt x="6038565" y="1636565"/>
                  <a:pt x="6041551" y="1636565"/>
                  <a:pt x="6047525" y="1636565"/>
                </a:cubicBezTo>
                <a:cubicBezTo>
                  <a:pt x="6071416" y="1642538"/>
                  <a:pt x="6086348" y="1651498"/>
                  <a:pt x="6092322" y="1663444"/>
                </a:cubicBezTo>
                <a:cubicBezTo>
                  <a:pt x="6092322" y="1663444"/>
                  <a:pt x="6093814" y="1664937"/>
                  <a:pt x="6096800" y="1667923"/>
                </a:cubicBezTo>
                <a:cubicBezTo>
                  <a:pt x="6099786" y="1670910"/>
                  <a:pt x="6104266" y="1672403"/>
                  <a:pt x="6110239" y="1672403"/>
                </a:cubicBezTo>
                <a:lnTo>
                  <a:pt x="6146076" y="1681362"/>
                </a:lnTo>
                <a:cubicBezTo>
                  <a:pt x="6152050" y="1687335"/>
                  <a:pt x="6158022" y="1691815"/>
                  <a:pt x="6163996" y="1694801"/>
                </a:cubicBezTo>
                <a:cubicBezTo>
                  <a:pt x="6169968" y="1697788"/>
                  <a:pt x="6172954" y="1699280"/>
                  <a:pt x="6172954" y="1699280"/>
                </a:cubicBezTo>
                <a:cubicBezTo>
                  <a:pt x="6178928" y="1693308"/>
                  <a:pt x="6184900" y="1693308"/>
                  <a:pt x="6190873" y="1699280"/>
                </a:cubicBezTo>
                <a:cubicBezTo>
                  <a:pt x="6196846" y="1705254"/>
                  <a:pt x="6208792" y="1711226"/>
                  <a:pt x="6226711" y="1717199"/>
                </a:cubicBezTo>
                <a:lnTo>
                  <a:pt x="6253588" y="1726158"/>
                </a:lnTo>
                <a:cubicBezTo>
                  <a:pt x="6259562" y="1732131"/>
                  <a:pt x="6265533" y="1735118"/>
                  <a:pt x="6271507" y="1735118"/>
                </a:cubicBezTo>
                <a:cubicBezTo>
                  <a:pt x="6271507" y="1735118"/>
                  <a:pt x="6274493" y="1735118"/>
                  <a:pt x="6280466" y="1735118"/>
                </a:cubicBezTo>
                <a:cubicBezTo>
                  <a:pt x="6286439" y="1741091"/>
                  <a:pt x="6284946" y="1744077"/>
                  <a:pt x="6275986" y="1744077"/>
                </a:cubicBezTo>
                <a:cubicBezTo>
                  <a:pt x="6267027" y="1744077"/>
                  <a:pt x="6265533" y="1747064"/>
                  <a:pt x="6271507" y="1753037"/>
                </a:cubicBezTo>
                <a:cubicBezTo>
                  <a:pt x="6277480" y="1759010"/>
                  <a:pt x="6283452" y="1759010"/>
                  <a:pt x="6289426" y="1753037"/>
                </a:cubicBezTo>
                <a:lnTo>
                  <a:pt x="6307344" y="1753037"/>
                </a:lnTo>
                <a:cubicBezTo>
                  <a:pt x="6313318" y="1759010"/>
                  <a:pt x="6316304" y="1764982"/>
                  <a:pt x="6316304" y="1770955"/>
                </a:cubicBezTo>
                <a:cubicBezTo>
                  <a:pt x="6322276" y="1776928"/>
                  <a:pt x="6332728" y="1787380"/>
                  <a:pt x="6347662" y="1802312"/>
                </a:cubicBezTo>
                <a:cubicBezTo>
                  <a:pt x="6362593" y="1817245"/>
                  <a:pt x="6373045" y="1821724"/>
                  <a:pt x="6379019" y="1815751"/>
                </a:cubicBezTo>
                <a:cubicBezTo>
                  <a:pt x="6384992" y="1815751"/>
                  <a:pt x="6387978" y="1817245"/>
                  <a:pt x="6387978" y="1820231"/>
                </a:cubicBezTo>
                <a:cubicBezTo>
                  <a:pt x="6387978" y="1823218"/>
                  <a:pt x="6387978" y="1824711"/>
                  <a:pt x="6387978" y="1824711"/>
                </a:cubicBezTo>
                <a:cubicBezTo>
                  <a:pt x="6387978" y="1830684"/>
                  <a:pt x="6389472" y="1835164"/>
                  <a:pt x="6392458" y="1838150"/>
                </a:cubicBezTo>
                <a:cubicBezTo>
                  <a:pt x="6395444" y="1841136"/>
                  <a:pt x="6396936" y="1842630"/>
                  <a:pt x="6396936" y="1842630"/>
                </a:cubicBezTo>
                <a:lnTo>
                  <a:pt x="6396936" y="1860547"/>
                </a:lnTo>
                <a:cubicBezTo>
                  <a:pt x="6396936" y="1890412"/>
                  <a:pt x="6411870" y="1905345"/>
                  <a:pt x="6441733" y="1905345"/>
                </a:cubicBezTo>
                <a:cubicBezTo>
                  <a:pt x="6447707" y="1905345"/>
                  <a:pt x="6450693" y="1911318"/>
                  <a:pt x="6450693" y="1923263"/>
                </a:cubicBezTo>
                <a:cubicBezTo>
                  <a:pt x="6456666" y="1935209"/>
                  <a:pt x="6462638" y="1945662"/>
                  <a:pt x="6468612" y="1954620"/>
                </a:cubicBezTo>
                <a:cubicBezTo>
                  <a:pt x="6474585" y="1963580"/>
                  <a:pt x="6479065" y="1968059"/>
                  <a:pt x="6482050" y="1968059"/>
                </a:cubicBezTo>
                <a:cubicBezTo>
                  <a:pt x="6485036" y="1968059"/>
                  <a:pt x="6486530" y="1971046"/>
                  <a:pt x="6486530" y="1977019"/>
                </a:cubicBezTo>
                <a:lnTo>
                  <a:pt x="6486530" y="1959100"/>
                </a:lnTo>
                <a:cubicBezTo>
                  <a:pt x="6480556" y="1953128"/>
                  <a:pt x="6476076" y="1944169"/>
                  <a:pt x="6473090" y="1932223"/>
                </a:cubicBezTo>
                <a:cubicBezTo>
                  <a:pt x="6470105" y="1920277"/>
                  <a:pt x="6471598" y="1911318"/>
                  <a:pt x="6477570" y="1905345"/>
                </a:cubicBezTo>
                <a:cubicBezTo>
                  <a:pt x="6483544" y="1905345"/>
                  <a:pt x="6486530" y="1905345"/>
                  <a:pt x="6486530" y="1905345"/>
                </a:cubicBezTo>
                <a:cubicBezTo>
                  <a:pt x="6498476" y="1911318"/>
                  <a:pt x="6504448" y="1909824"/>
                  <a:pt x="6504448" y="1900865"/>
                </a:cubicBezTo>
                <a:cubicBezTo>
                  <a:pt x="6504448" y="1891905"/>
                  <a:pt x="6505942" y="1890412"/>
                  <a:pt x="6508928" y="1896385"/>
                </a:cubicBezTo>
                <a:cubicBezTo>
                  <a:pt x="6511914" y="1902358"/>
                  <a:pt x="6513408" y="1908331"/>
                  <a:pt x="6513408" y="1914304"/>
                </a:cubicBezTo>
                <a:cubicBezTo>
                  <a:pt x="6513408" y="1914304"/>
                  <a:pt x="6514901" y="1917290"/>
                  <a:pt x="6517887" y="1923263"/>
                </a:cubicBezTo>
                <a:cubicBezTo>
                  <a:pt x="6520873" y="1929236"/>
                  <a:pt x="6522367" y="1932223"/>
                  <a:pt x="6522367" y="1932223"/>
                </a:cubicBezTo>
                <a:lnTo>
                  <a:pt x="6513408" y="1932223"/>
                </a:lnTo>
                <a:cubicBezTo>
                  <a:pt x="6507434" y="1932223"/>
                  <a:pt x="6504448" y="1932223"/>
                  <a:pt x="6504448" y="1932223"/>
                </a:cubicBezTo>
                <a:cubicBezTo>
                  <a:pt x="6498476" y="1938196"/>
                  <a:pt x="6507434" y="1953128"/>
                  <a:pt x="6531327" y="1977019"/>
                </a:cubicBezTo>
                <a:cubicBezTo>
                  <a:pt x="6549244" y="1994938"/>
                  <a:pt x="6570150" y="2009870"/>
                  <a:pt x="6594041" y="2021816"/>
                </a:cubicBezTo>
                <a:lnTo>
                  <a:pt x="6603001" y="2030774"/>
                </a:lnTo>
                <a:lnTo>
                  <a:pt x="6585082" y="2021816"/>
                </a:lnTo>
                <a:cubicBezTo>
                  <a:pt x="6567164" y="2015843"/>
                  <a:pt x="6558204" y="2015843"/>
                  <a:pt x="6558204" y="2021816"/>
                </a:cubicBezTo>
                <a:cubicBezTo>
                  <a:pt x="6558204" y="2027789"/>
                  <a:pt x="6556710" y="2030774"/>
                  <a:pt x="6553724" y="2030774"/>
                </a:cubicBezTo>
                <a:cubicBezTo>
                  <a:pt x="6550739" y="2030774"/>
                  <a:pt x="6549244" y="2027789"/>
                  <a:pt x="6549244" y="2021816"/>
                </a:cubicBezTo>
                <a:cubicBezTo>
                  <a:pt x="6543272" y="2021816"/>
                  <a:pt x="6540286" y="2018829"/>
                  <a:pt x="6540286" y="2012856"/>
                </a:cubicBezTo>
                <a:cubicBezTo>
                  <a:pt x="6540286" y="2006883"/>
                  <a:pt x="6537300" y="2003897"/>
                  <a:pt x="6531327" y="2003897"/>
                </a:cubicBezTo>
                <a:cubicBezTo>
                  <a:pt x="6525353" y="2015843"/>
                  <a:pt x="6531327" y="2030774"/>
                  <a:pt x="6549244" y="2048693"/>
                </a:cubicBezTo>
                <a:lnTo>
                  <a:pt x="6576124" y="2084531"/>
                </a:lnTo>
                <a:lnTo>
                  <a:pt x="6585082" y="2093490"/>
                </a:lnTo>
                <a:cubicBezTo>
                  <a:pt x="6585082" y="2093490"/>
                  <a:pt x="6586576" y="2094983"/>
                  <a:pt x="6589562" y="2097970"/>
                </a:cubicBezTo>
                <a:cubicBezTo>
                  <a:pt x="6592548" y="2100956"/>
                  <a:pt x="6594041" y="2102448"/>
                  <a:pt x="6594041" y="2102448"/>
                </a:cubicBezTo>
                <a:cubicBezTo>
                  <a:pt x="6588068" y="2132313"/>
                  <a:pt x="6603001" y="2147245"/>
                  <a:pt x="6638838" y="2147245"/>
                </a:cubicBezTo>
                <a:cubicBezTo>
                  <a:pt x="6644812" y="2147245"/>
                  <a:pt x="6647798" y="2150232"/>
                  <a:pt x="6647798" y="2156205"/>
                </a:cubicBezTo>
                <a:cubicBezTo>
                  <a:pt x="6647798" y="2162178"/>
                  <a:pt x="6652278" y="2168151"/>
                  <a:pt x="6661236" y="2174124"/>
                </a:cubicBezTo>
                <a:cubicBezTo>
                  <a:pt x="6670195" y="2180097"/>
                  <a:pt x="6677661" y="2183083"/>
                  <a:pt x="6683634" y="2183083"/>
                </a:cubicBezTo>
                <a:cubicBezTo>
                  <a:pt x="6689608" y="2183083"/>
                  <a:pt x="6692594" y="2183083"/>
                  <a:pt x="6692594" y="2183083"/>
                </a:cubicBezTo>
                <a:cubicBezTo>
                  <a:pt x="6692594" y="2183083"/>
                  <a:pt x="6692594" y="2186069"/>
                  <a:pt x="6692594" y="2192043"/>
                </a:cubicBezTo>
                <a:cubicBezTo>
                  <a:pt x="6692594" y="2198016"/>
                  <a:pt x="6694087" y="2201001"/>
                  <a:pt x="6697074" y="2201001"/>
                </a:cubicBezTo>
                <a:cubicBezTo>
                  <a:pt x="6700060" y="2201001"/>
                  <a:pt x="6704538" y="2206974"/>
                  <a:pt x="6710513" y="2218920"/>
                </a:cubicBezTo>
                <a:lnTo>
                  <a:pt x="6737390" y="2236839"/>
                </a:lnTo>
                <a:cubicBezTo>
                  <a:pt x="6743364" y="2236839"/>
                  <a:pt x="6747844" y="2238332"/>
                  <a:pt x="6750830" y="2241318"/>
                </a:cubicBezTo>
                <a:cubicBezTo>
                  <a:pt x="6753815" y="2244305"/>
                  <a:pt x="6755308" y="2245798"/>
                  <a:pt x="6755308" y="2245798"/>
                </a:cubicBezTo>
                <a:lnTo>
                  <a:pt x="6764268" y="2236839"/>
                </a:lnTo>
                <a:lnTo>
                  <a:pt x="6773227" y="2218920"/>
                </a:lnTo>
                <a:lnTo>
                  <a:pt x="6764268" y="2254757"/>
                </a:lnTo>
                <a:lnTo>
                  <a:pt x="6764268" y="2272675"/>
                </a:lnTo>
                <a:cubicBezTo>
                  <a:pt x="6770241" y="2272675"/>
                  <a:pt x="6776214" y="2272675"/>
                  <a:pt x="6782186" y="2272675"/>
                </a:cubicBezTo>
                <a:cubicBezTo>
                  <a:pt x="6776214" y="2278648"/>
                  <a:pt x="6767254" y="2281635"/>
                  <a:pt x="6755308" y="2281635"/>
                </a:cubicBezTo>
                <a:cubicBezTo>
                  <a:pt x="6743364" y="2281635"/>
                  <a:pt x="6737390" y="2275663"/>
                  <a:pt x="6737390" y="2263717"/>
                </a:cubicBezTo>
                <a:cubicBezTo>
                  <a:pt x="6737390" y="2257744"/>
                  <a:pt x="6737390" y="2254757"/>
                  <a:pt x="6737390" y="2254757"/>
                </a:cubicBezTo>
                <a:cubicBezTo>
                  <a:pt x="6737390" y="2254757"/>
                  <a:pt x="6731416" y="2254757"/>
                  <a:pt x="6719472" y="2254757"/>
                </a:cubicBezTo>
                <a:cubicBezTo>
                  <a:pt x="6707527" y="2254757"/>
                  <a:pt x="6701553" y="2263717"/>
                  <a:pt x="6701553" y="2281635"/>
                </a:cubicBezTo>
                <a:cubicBezTo>
                  <a:pt x="6707527" y="2305526"/>
                  <a:pt x="6716486" y="2317472"/>
                  <a:pt x="6728430" y="2317472"/>
                </a:cubicBezTo>
                <a:lnTo>
                  <a:pt x="6719472" y="2326432"/>
                </a:lnTo>
                <a:cubicBezTo>
                  <a:pt x="6713498" y="2332405"/>
                  <a:pt x="6713498" y="2335391"/>
                  <a:pt x="6719472" y="2335391"/>
                </a:cubicBezTo>
                <a:cubicBezTo>
                  <a:pt x="6719472" y="2341364"/>
                  <a:pt x="6719472" y="2345844"/>
                  <a:pt x="6719472" y="2348830"/>
                </a:cubicBezTo>
                <a:cubicBezTo>
                  <a:pt x="6719472" y="2351815"/>
                  <a:pt x="6719472" y="2353309"/>
                  <a:pt x="6719472" y="2353309"/>
                </a:cubicBezTo>
                <a:cubicBezTo>
                  <a:pt x="6713498" y="2353309"/>
                  <a:pt x="6710513" y="2359282"/>
                  <a:pt x="6710513" y="2371228"/>
                </a:cubicBezTo>
                <a:lnTo>
                  <a:pt x="6728430" y="2371228"/>
                </a:lnTo>
                <a:lnTo>
                  <a:pt x="6737390" y="2371228"/>
                </a:lnTo>
                <a:cubicBezTo>
                  <a:pt x="6743364" y="2377201"/>
                  <a:pt x="6746350" y="2384667"/>
                  <a:pt x="6746350" y="2393626"/>
                </a:cubicBezTo>
                <a:cubicBezTo>
                  <a:pt x="6746350" y="2402586"/>
                  <a:pt x="6749335" y="2407065"/>
                  <a:pt x="6755308" y="2407065"/>
                </a:cubicBezTo>
                <a:lnTo>
                  <a:pt x="6773227" y="2407065"/>
                </a:lnTo>
                <a:cubicBezTo>
                  <a:pt x="6779200" y="2419011"/>
                  <a:pt x="6791146" y="2419011"/>
                  <a:pt x="6809064" y="2407065"/>
                </a:cubicBezTo>
                <a:lnTo>
                  <a:pt x="6826984" y="2407065"/>
                </a:lnTo>
                <a:cubicBezTo>
                  <a:pt x="6821009" y="2407065"/>
                  <a:pt x="6815038" y="2410052"/>
                  <a:pt x="6809064" y="2416025"/>
                </a:cubicBezTo>
                <a:lnTo>
                  <a:pt x="6818024" y="2424984"/>
                </a:lnTo>
                <a:lnTo>
                  <a:pt x="6835942" y="2424984"/>
                </a:lnTo>
                <a:cubicBezTo>
                  <a:pt x="6823998" y="2424984"/>
                  <a:pt x="6818024" y="2427970"/>
                  <a:pt x="6818024" y="2433943"/>
                </a:cubicBezTo>
                <a:cubicBezTo>
                  <a:pt x="6818024" y="2439917"/>
                  <a:pt x="6816530" y="2448875"/>
                  <a:pt x="6813544" y="2460821"/>
                </a:cubicBezTo>
                <a:cubicBezTo>
                  <a:pt x="6810558" y="2472767"/>
                  <a:pt x="6810558" y="2480233"/>
                  <a:pt x="6813544" y="2483219"/>
                </a:cubicBezTo>
                <a:cubicBezTo>
                  <a:pt x="6816530" y="2486206"/>
                  <a:pt x="6823998" y="2484713"/>
                  <a:pt x="6835942" y="2478740"/>
                </a:cubicBezTo>
                <a:cubicBezTo>
                  <a:pt x="6847887" y="2478740"/>
                  <a:pt x="6853861" y="2481726"/>
                  <a:pt x="6853861" y="2487699"/>
                </a:cubicBezTo>
                <a:lnTo>
                  <a:pt x="6800106" y="2487699"/>
                </a:lnTo>
                <a:cubicBezTo>
                  <a:pt x="6794132" y="2481726"/>
                  <a:pt x="6794132" y="2472767"/>
                  <a:pt x="6800106" y="2460821"/>
                </a:cubicBezTo>
                <a:cubicBezTo>
                  <a:pt x="6806078" y="2448875"/>
                  <a:pt x="6791146" y="2433943"/>
                  <a:pt x="6755308" y="2416025"/>
                </a:cubicBezTo>
                <a:cubicBezTo>
                  <a:pt x="6749335" y="2410052"/>
                  <a:pt x="6743364" y="2405572"/>
                  <a:pt x="6737390" y="2402586"/>
                </a:cubicBezTo>
                <a:cubicBezTo>
                  <a:pt x="6731416" y="2399599"/>
                  <a:pt x="6728430" y="2398106"/>
                  <a:pt x="6728430" y="2398106"/>
                </a:cubicBezTo>
                <a:cubicBezTo>
                  <a:pt x="6728430" y="2392133"/>
                  <a:pt x="6719472" y="2389146"/>
                  <a:pt x="6701553" y="2389146"/>
                </a:cubicBezTo>
                <a:lnTo>
                  <a:pt x="6692594" y="2398106"/>
                </a:lnTo>
                <a:cubicBezTo>
                  <a:pt x="6698567" y="2404079"/>
                  <a:pt x="6704538" y="2410052"/>
                  <a:pt x="6710513" y="2416025"/>
                </a:cubicBezTo>
                <a:cubicBezTo>
                  <a:pt x="6710513" y="2421998"/>
                  <a:pt x="6712006" y="2426477"/>
                  <a:pt x="6714992" y="2429464"/>
                </a:cubicBezTo>
                <a:cubicBezTo>
                  <a:pt x="6717978" y="2432449"/>
                  <a:pt x="6722458" y="2435437"/>
                  <a:pt x="6728430" y="2438422"/>
                </a:cubicBezTo>
                <a:cubicBezTo>
                  <a:pt x="6734404" y="2441409"/>
                  <a:pt x="6738884" y="2444397"/>
                  <a:pt x="6741870" y="2447383"/>
                </a:cubicBezTo>
                <a:cubicBezTo>
                  <a:pt x="6744855" y="2450369"/>
                  <a:pt x="6743364" y="2454848"/>
                  <a:pt x="6737390" y="2460821"/>
                </a:cubicBezTo>
                <a:cubicBezTo>
                  <a:pt x="6737390" y="2466794"/>
                  <a:pt x="6743364" y="2469780"/>
                  <a:pt x="6755308" y="2469780"/>
                </a:cubicBezTo>
                <a:cubicBezTo>
                  <a:pt x="6755308" y="2469780"/>
                  <a:pt x="6758294" y="2472767"/>
                  <a:pt x="6764268" y="2478740"/>
                </a:cubicBezTo>
                <a:cubicBezTo>
                  <a:pt x="6764268" y="2484713"/>
                  <a:pt x="6770241" y="2493672"/>
                  <a:pt x="6782186" y="2505618"/>
                </a:cubicBezTo>
                <a:cubicBezTo>
                  <a:pt x="6794132" y="2517564"/>
                  <a:pt x="6803092" y="2523536"/>
                  <a:pt x="6809064" y="2523536"/>
                </a:cubicBezTo>
                <a:lnTo>
                  <a:pt x="6791146" y="2532496"/>
                </a:lnTo>
                <a:cubicBezTo>
                  <a:pt x="6791146" y="2532496"/>
                  <a:pt x="6789653" y="2532496"/>
                  <a:pt x="6786667" y="2532496"/>
                </a:cubicBezTo>
                <a:cubicBezTo>
                  <a:pt x="6783681" y="2532496"/>
                  <a:pt x="6782186" y="2529509"/>
                  <a:pt x="6782186" y="2523536"/>
                </a:cubicBezTo>
                <a:cubicBezTo>
                  <a:pt x="6782186" y="2523536"/>
                  <a:pt x="6777707" y="2523536"/>
                  <a:pt x="6768747" y="2523536"/>
                </a:cubicBezTo>
                <a:cubicBezTo>
                  <a:pt x="6759788" y="2523536"/>
                  <a:pt x="6755308" y="2523536"/>
                  <a:pt x="6755308" y="2523536"/>
                </a:cubicBezTo>
                <a:lnTo>
                  <a:pt x="6755308" y="2541454"/>
                </a:lnTo>
                <a:lnTo>
                  <a:pt x="6746350" y="2550414"/>
                </a:lnTo>
                <a:cubicBezTo>
                  <a:pt x="6740376" y="2562360"/>
                  <a:pt x="6746350" y="2568333"/>
                  <a:pt x="6764268" y="2568333"/>
                </a:cubicBezTo>
                <a:lnTo>
                  <a:pt x="6755308" y="2577292"/>
                </a:lnTo>
                <a:cubicBezTo>
                  <a:pt x="6749335" y="2583265"/>
                  <a:pt x="6743364" y="2586251"/>
                  <a:pt x="6737390" y="2586251"/>
                </a:cubicBezTo>
                <a:cubicBezTo>
                  <a:pt x="6737390" y="2586251"/>
                  <a:pt x="6744855" y="2589238"/>
                  <a:pt x="6759788" y="2595211"/>
                </a:cubicBezTo>
                <a:cubicBezTo>
                  <a:pt x="6774721" y="2601183"/>
                  <a:pt x="6785172" y="2601183"/>
                  <a:pt x="6791146" y="2595211"/>
                </a:cubicBezTo>
                <a:lnTo>
                  <a:pt x="6782186" y="2613130"/>
                </a:lnTo>
                <a:cubicBezTo>
                  <a:pt x="6776214" y="2619102"/>
                  <a:pt x="6776214" y="2625075"/>
                  <a:pt x="6782186" y="2631047"/>
                </a:cubicBezTo>
                <a:cubicBezTo>
                  <a:pt x="6788160" y="2637021"/>
                  <a:pt x="6788160" y="2642993"/>
                  <a:pt x="6782186" y="2648966"/>
                </a:cubicBezTo>
                <a:cubicBezTo>
                  <a:pt x="6776214" y="2654940"/>
                  <a:pt x="6776214" y="2663899"/>
                  <a:pt x="6782186" y="2675843"/>
                </a:cubicBezTo>
                <a:cubicBezTo>
                  <a:pt x="6794132" y="2693762"/>
                  <a:pt x="6794132" y="2702722"/>
                  <a:pt x="6782186" y="2702722"/>
                </a:cubicBezTo>
                <a:lnTo>
                  <a:pt x="6782186" y="2711681"/>
                </a:lnTo>
                <a:cubicBezTo>
                  <a:pt x="6788160" y="2717654"/>
                  <a:pt x="6791146" y="2722134"/>
                  <a:pt x="6791146" y="2725120"/>
                </a:cubicBezTo>
                <a:cubicBezTo>
                  <a:pt x="6791146" y="2728107"/>
                  <a:pt x="6791146" y="2732587"/>
                  <a:pt x="6791146" y="2738559"/>
                </a:cubicBezTo>
                <a:cubicBezTo>
                  <a:pt x="6791146" y="2738559"/>
                  <a:pt x="6792638" y="2741546"/>
                  <a:pt x="6795626" y="2747519"/>
                </a:cubicBezTo>
                <a:cubicBezTo>
                  <a:pt x="6798612" y="2753492"/>
                  <a:pt x="6801598" y="2760958"/>
                  <a:pt x="6804584" y="2769916"/>
                </a:cubicBezTo>
                <a:cubicBezTo>
                  <a:pt x="6807570" y="2778876"/>
                  <a:pt x="6804584" y="2783355"/>
                  <a:pt x="6795626" y="2783355"/>
                </a:cubicBezTo>
                <a:cubicBezTo>
                  <a:pt x="6786667" y="2783355"/>
                  <a:pt x="6782186" y="2786342"/>
                  <a:pt x="6782186" y="2792315"/>
                </a:cubicBezTo>
                <a:cubicBezTo>
                  <a:pt x="6788160" y="2792315"/>
                  <a:pt x="6791146" y="2792315"/>
                  <a:pt x="6791146" y="2792315"/>
                </a:cubicBezTo>
                <a:cubicBezTo>
                  <a:pt x="6791146" y="2792315"/>
                  <a:pt x="6791146" y="2795301"/>
                  <a:pt x="6791146" y="2801274"/>
                </a:cubicBezTo>
                <a:cubicBezTo>
                  <a:pt x="6791146" y="2807247"/>
                  <a:pt x="6794132" y="2810234"/>
                  <a:pt x="6800106" y="2810234"/>
                </a:cubicBezTo>
                <a:cubicBezTo>
                  <a:pt x="6806078" y="2810234"/>
                  <a:pt x="6809064" y="2810234"/>
                  <a:pt x="6809064" y="2810234"/>
                </a:cubicBezTo>
                <a:lnTo>
                  <a:pt x="6818024" y="2810234"/>
                </a:lnTo>
                <a:cubicBezTo>
                  <a:pt x="6818024" y="2816206"/>
                  <a:pt x="6819518" y="2820686"/>
                  <a:pt x="6822504" y="2823673"/>
                </a:cubicBezTo>
                <a:cubicBezTo>
                  <a:pt x="6825489" y="2826659"/>
                  <a:pt x="6826984" y="2828152"/>
                  <a:pt x="6826984" y="2828152"/>
                </a:cubicBezTo>
                <a:lnTo>
                  <a:pt x="6800106" y="2846070"/>
                </a:lnTo>
                <a:cubicBezTo>
                  <a:pt x="6794132" y="2846070"/>
                  <a:pt x="6791146" y="2852043"/>
                  <a:pt x="6791146" y="2863989"/>
                </a:cubicBezTo>
                <a:lnTo>
                  <a:pt x="6782186" y="2890867"/>
                </a:lnTo>
                <a:lnTo>
                  <a:pt x="6782186" y="2908786"/>
                </a:lnTo>
                <a:cubicBezTo>
                  <a:pt x="6782186" y="2908786"/>
                  <a:pt x="6783681" y="2910279"/>
                  <a:pt x="6786667" y="2913266"/>
                </a:cubicBezTo>
                <a:cubicBezTo>
                  <a:pt x="6789653" y="2916252"/>
                  <a:pt x="6791146" y="2920732"/>
                  <a:pt x="6791146" y="2926704"/>
                </a:cubicBezTo>
                <a:cubicBezTo>
                  <a:pt x="6791146" y="2932677"/>
                  <a:pt x="6792638" y="2935663"/>
                  <a:pt x="6795626" y="2935663"/>
                </a:cubicBezTo>
                <a:cubicBezTo>
                  <a:pt x="6798612" y="2935663"/>
                  <a:pt x="6803092" y="2935663"/>
                  <a:pt x="6809064" y="2935663"/>
                </a:cubicBezTo>
                <a:lnTo>
                  <a:pt x="6818024" y="2935663"/>
                </a:lnTo>
                <a:cubicBezTo>
                  <a:pt x="6812050" y="2941636"/>
                  <a:pt x="6806078" y="2949102"/>
                  <a:pt x="6800106" y="2958062"/>
                </a:cubicBezTo>
                <a:cubicBezTo>
                  <a:pt x="6794132" y="2967021"/>
                  <a:pt x="6797120" y="2971501"/>
                  <a:pt x="6809064" y="2971501"/>
                </a:cubicBezTo>
                <a:lnTo>
                  <a:pt x="6818024" y="2989420"/>
                </a:lnTo>
                <a:cubicBezTo>
                  <a:pt x="6818024" y="2989420"/>
                  <a:pt x="6818024" y="2990913"/>
                  <a:pt x="6818024" y="2993899"/>
                </a:cubicBezTo>
                <a:cubicBezTo>
                  <a:pt x="6818024" y="2996886"/>
                  <a:pt x="6821009" y="3001366"/>
                  <a:pt x="6826984" y="3007337"/>
                </a:cubicBezTo>
                <a:cubicBezTo>
                  <a:pt x="6826984" y="3007337"/>
                  <a:pt x="6829970" y="3013310"/>
                  <a:pt x="6835942" y="3025256"/>
                </a:cubicBezTo>
                <a:cubicBezTo>
                  <a:pt x="6835942" y="3031229"/>
                  <a:pt x="6841915" y="3044668"/>
                  <a:pt x="6853861" y="3065574"/>
                </a:cubicBezTo>
                <a:cubicBezTo>
                  <a:pt x="6865807" y="3086479"/>
                  <a:pt x="6874766" y="3098424"/>
                  <a:pt x="6880738" y="3101410"/>
                </a:cubicBezTo>
                <a:cubicBezTo>
                  <a:pt x="6886713" y="3104397"/>
                  <a:pt x="6888204" y="3110370"/>
                  <a:pt x="6885218" y="3119329"/>
                </a:cubicBezTo>
                <a:cubicBezTo>
                  <a:pt x="6882232" y="3128288"/>
                  <a:pt x="6885218" y="3135755"/>
                  <a:pt x="6894178" y="3141728"/>
                </a:cubicBezTo>
                <a:cubicBezTo>
                  <a:pt x="6903138" y="3147700"/>
                  <a:pt x="6904630" y="3153674"/>
                  <a:pt x="6898658" y="3159646"/>
                </a:cubicBezTo>
                <a:lnTo>
                  <a:pt x="6907616" y="3159646"/>
                </a:lnTo>
                <a:cubicBezTo>
                  <a:pt x="6907616" y="3159646"/>
                  <a:pt x="6909110" y="3162633"/>
                  <a:pt x="6912096" y="3168606"/>
                </a:cubicBezTo>
                <a:cubicBezTo>
                  <a:pt x="6915082" y="3174578"/>
                  <a:pt x="6919562" y="3183537"/>
                  <a:pt x="6925535" y="3195483"/>
                </a:cubicBezTo>
                <a:cubicBezTo>
                  <a:pt x="6931508" y="3213402"/>
                  <a:pt x="6937480" y="3222361"/>
                  <a:pt x="6943454" y="3222361"/>
                </a:cubicBezTo>
                <a:cubicBezTo>
                  <a:pt x="6949428" y="3222361"/>
                  <a:pt x="6952414" y="3223854"/>
                  <a:pt x="6952414" y="3226841"/>
                </a:cubicBezTo>
                <a:cubicBezTo>
                  <a:pt x="6952414" y="3229828"/>
                  <a:pt x="6952414" y="3231321"/>
                  <a:pt x="6952414" y="3231321"/>
                </a:cubicBezTo>
                <a:cubicBezTo>
                  <a:pt x="6952414" y="3243267"/>
                  <a:pt x="6955400" y="3249238"/>
                  <a:pt x="6961372" y="3249238"/>
                </a:cubicBezTo>
                <a:cubicBezTo>
                  <a:pt x="6961372" y="3249238"/>
                  <a:pt x="6961372" y="3250731"/>
                  <a:pt x="6961372" y="3253718"/>
                </a:cubicBezTo>
                <a:cubicBezTo>
                  <a:pt x="6961372" y="3256706"/>
                  <a:pt x="6961372" y="3261186"/>
                  <a:pt x="6961372" y="3267157"/>
                </a:cubicBezTo>
                <a:cubicBezTo>
                  <a:pt x="6961372" y="3279103"/>
                  <a:pt x="6964358" y="3286569"/>
                  <a:pt x="6970332" y="3289556"/>
                </a:cubicBezTo>
                <a:cubicBezTo>
                  <a:pt x="6976306" y="3292542"/>
                  <a:pt x="6976306" y="3297022"/>
                  <a:pt x="6970332" y="3302995"/>
                </a:cubicBezTo>
                <a:cubicBezTo>
                  <a:pt x="6964358" y="3308968"/>
                  <a:pt x="6967346" y="3313447"/>
                  <a:pt x="6979292" y="3316434"/>
                </a:cubicBezTo>
                <a:cubicBezTo>
                  <a:pt x="6991236" y="3319421"/>
                  <a:pt x="6997209" y="3323900"/>
                  <a:pt x="6997209" y="3329873"/>
                </a:cubicBezTo>
                <a:lnTo>
                  <a:pt x="7015128" y="3329873"/>
                </a:lnTo>
                <a:cubicBezTo>
                  <a:pt x="7027072" y="3323900"/>
                  <a:pt x="7034540" y="3322407"/>
                  <a:pt x="7037526" y="3325393"/>
                </a:cubicBezTo>
                <a:cubicBezTo>
                  <a:pt x="7040512" y="3328380"/>
                  <a:pt x="7042007" y="3329873"/>
                  <a:pt x="7042007" y="3329873"/>
                </a:cubicBezTo>
                <a:cubicBezTo>
                  <a:pt x="7047978" y="3335845"/>
                  <a:pt x="7049472" y="3340325"/>
                  <a:pt x="7046486" y="3343311"/>
                </a:cubicBezTo>
                <a:cubicBezTo>
                  <a:pt x="7043500" y="3346298"/>
                  <a:pt x="7039021" y="3347791"/>
                  <a:pt x="7033047" y="3347791"/>
                </a:cubicBezTo>
                <a:cubicBezTo>
                  <a:pt x="7003184" y="3347791"/>
                  <a:pt x="6994224" y="3356750"/>
                  <a:pt x="7006169" y="3374669"/>
                </a:cubicBezTo>
                <a:cubicBezTo>
                  <a:pt x="7006169" y="3374669"/>
                  <a:pt x="7007662" y="3377656"/>
                  <a:pt x="7010648" y="3383629"/>
                </a:cubicBezTo>
                <a:cubicBezTo>
                  <a:pt x="7013634" y="3389601"/>
                  <a:pt x="7015128" y="3398561"/>
                  <a:pt x="7015128" y="3410507"/>
                </a:cubicBezTo>
                <a:cubicBezTo>
                  <a:pt x="7015128" y="3428425"/>
                  <a:pt x="7012142" y="3440371"/>
                  <a:pt x="7006169" y="3446343"/>
                </a:cubicBezTo>
                <a:lnTo>
                  <a:pt x="7006169" y="3464262"/>
                </a:lnTo>
                <a:lnTo>
                  <a:pt x="7024087" y="3473222"/>
                </a:lnTo>
                <a:lnTo>
                  <a:pt x="7024087" y="3482181"/>
                </a:lnTo>
                <a:cubicBezTo>
                  <a:pt x="7018115" y="3488154"/>
                  <a:pt x="7015128" y="3491139"/>
                  <a:pt x="7015128" y="3491139"/>
                </a:cubicBezTo>
                <a:cubicBezTo>
                  <a:pt x="7015128" y="3491139"/>
                  <a:pt x="7018115" y="3494127"/>
                  <a:pt x="7024087" y="3500099"/>
                </a:cubicBezTo>
                <a:cubicBezTo>
                  <a:pt x="7024087" y="3506072"/>
                  <a:pt x="7024087" y="3512045"/>
                  <a:pt x="7024087" y="3518018"/>
                </a:cubicBezTo>
                <a:cubicBezTo>
                  <a:pt x="7024087" y="3523990"/>
                  <a:pt x="7024087" y="3528470"/>
                  <a:pt x="7024087" y="3531457"/>
                </a:cubicBezTo>
                <a:cubicBezTo>
                  <a:pt x="7024087" y="3534443"/>
                  <a:pt x="7024087" y="3535936"/>
                  <a:pt x="7024087" y="3535936"/>
                </a:cubicBezTo>
                <a:lnTo>
                  <a:pt x="7024087" y="3571774"/>
                </a:lnTo>
                <a:lnTo>
                  <a:pt x="7033047" y="3580732"/>
                </a:lnTo>
                <a:cubicBezTo>
                  <a:pt x="7039021" y="3586705"/>
                  <a:pt x="7042007" y="3589692"/>
                  <a:pt x="7042007" y="3589692"/>
                </a:cubicBezTo>
                <a:cubicBezTo>
                  <a:pt x="7042007" y="3589692"/>
                  <a:pt x="7036032" y="3589692"/>
                  <a:pt x="7024087" y="3589692"/>
                </a:cubicBezTo>
                <a:lnTo>
                  <a:pt x="7015128" y="3598651"/>
                </a:lnTo>
                <a:lnTo>
                  <a:pt x="7024087" y="3598651"/>
                </a:lnTo>
                <a:lnTo>
                  <a:pt x="7042007" y="3625530"/>
                </a:lnTo>
                <a:cubicBezTo>
                  <a:pt x="7042007" y="3631502"/>
                  <a:pt x="7044992" y="3635982"/>
                  <a:pt x="7050966" y="3638969"/>
                </a:cubicBezTo>
                <a:cubicBezTo>
                  <a:pt x="7056938" y="3641955"/>
                  <a:pt x="7062910" y="3643448"/>
                  <a:pt x="7068884" y="3643448"/>
                </a:cubicBezTo>
                <a:lnTo>
                  <a:pt x="7077843" y="3625530"/>
                </a:lnTo>
                <a:cubicBezTo>
                  <a:pt x="7071870" y="3625530"/>
                  <a:pt x="7068884" y="3622543"/>
                  <a:pt x="7068884" y="3616570"/>
                </a:cubicBezTo>
                <a:cubicBezTo>
                  <a:pt x="7068884" y="3610597"/>
                  <a:pt x="7071870" y="3609104"/>
                  <a:pt x="7077843" y="3612090"/>
                </a:cubicBezTo>
                <a:cubicBezTo>
                  <a:pt x="7083816" y="3615077"/>
                  <a:pt x="7092776" y="3613583"/>
                  <a:pt x="7104722" y="3607611"/>
                </a:cubicBezTo>
                <a:cubicBezTo>
                  <a:pt x="7110694" y="3601638"/>
                  <a:pt x="7113680" y="3595665"/>
                  <a:pt x="7113680" y="3589692"/>
                </a:cubicBezTo>
                <a:cubicBezTo>
                  <a:pt x="7113680" y="3583719"/>
                  <a:pt x="7113680" y="3568786"/>
                  <a:pt x="7113680" y="3544896"/>
                </a:cubicBezTo>
                <a:cubicBezTo>
                  <a:pt x="7113680" y="3509058"/>
                  <a:pt x="7116666" y="3491139"/>
                  <a:pt x="7122640" y="3491139"/>
                </a:cubicBezTo>
                <a:cubicBezTo>
                  <a:pt x="7128614" y="3491139"/>
                  <a:pt x="7130106" y="3488154"/>
                  <a:pt x="7127120" y="3482181"/>
                </a:cubicBezTo>
                <a:cubicBezTo>
                  <a:pt x="7124132" y="3476208"/>
                  <a:pt x="7125626" y="3473222"/>
                  <a:pt x="7131600" y="3473222"/>
                </a:cubicBezTo>
                <a:cubicBezTo>
                  <a:pt x="7143544" y="3467249"/>
                  <a:pt x="7145038" y="3455303"/>
                  <a:pt x="7136078" y="3437384"/>
                </a:cubicBezTo>
                <a:cubicBezTo>
                  <a:pt x="7127120" y="3419465"/>
                  <a:pt x="7110694" y="3410507"/>
                  <a:pt x="7086802" y="3410507"/>
                </a:cubicBezTo>
                <a:lnTo>
                  <a:pt x="7077843" y="3401547"/>
                </a:lnTo>
                <a:cubicBezTo>
                  <a:pt x="7083816" y="3401547"/>
                  <a:pt x="7095762" y="3404534"/>
                  <a:pt x="7113680" y="3410507"/>
                </a:cubicBezTo>
                <a:cubicBezTo>
                  <a:pt x="7131600" y="3410507"/>
                  <a:pt x="7140558" y="3407520"/>
                  <a:pt x="7140558" y="3401547"/>
                </a:cubicBezTo>
                <a:cubicBezTo>
                  <a:pt x="7134586" y="3395575"/>
                  <a:pt x="7134586" y="3389601"/>
                  <a:pt x="7140558" y="3383629"/>
                </a:cubicBezTo>
                <a:cubicBezTo>
                  <a:pt x="7146532" y="3377656"/>
                  <a:pt x="7149518" y="3367203"/>
                  <a:pt x="7149518" y="3352271"/>
                </a:cubicBezTo>
                <a:cubicBezTo>
                  <a:pt x="7149518" y="3337338"/>
                  <a:pt x="7151012" y="3329873"/>
                  <a:pt x="7153998" y="3329873"/>
                </a:cubicBezTo>
                <a:cubicBezTo>
                  <a:pt x="7156983" y="3329873"/>
                  <a:pt x="7158478" y="3341818"/>
                  <a:pt x="7158478" y="3365710"/>
                </a:cubicBezTo>
                <a:lnTo>
                  <a:pt x="7167436" y="3401547"/>
                </a:lnTo>
                <a:cubicBezTo>
                  <a:pt x="7191328" y="3413492"/>
                  <a:pt x="7191328" y="3419465"/>
                  <a:pt x="7167436" y="3419465"/>
                </a:cubicBezTo>
                <a:lnTo>
                  <a:pt x="7149518" y="3428425"/>
                </a:lnTo>
                <a:cubicBezTo>
                  <a:pt x="7149518" y="3440371"/>
                  <a:pt x="7152503" y="3449330"/>
                  <a:pt x="7158478" y="3455303"/>
                </a:cubicBezTo>
                <a:lnTo>
                  <a:pt x="7176395" y="3464262"/>
                </a:lnTo>
                <a:lnTo>
                  <a:pt x="7158478" y="3464262"/>
                </a:lnTo>
                <a:cubicBezTo>
                  <a:pt x="7152503" y="3464262"/>
                  <a:pt x="7149518" y="3465755"/>
                  <a:pt x="7149518" y="3468742"/>
                </a:cubicBezTo>
                <a:cubicBezTo>
                  <a:pt x="7149518" y="3471729"/>
                  <a:pt x="7149518" y="3473222"/>
                  <a:pt x="7149518" y="3473222"/>
                </a:cubicBezTo>
                <a:lnTo>
                  <a:pt x="7140558" y="3482181"/>
                </a:lnTo>
                <a:cubicBezTo>
                  <a:pt x="7140558" y="3482181"/>
                  <a:pt x="7137572" y="3483674"/>
                  <a:pt x="7131600" y="3486661"/>
                </a:cubicBezTo>
                <a:cubicBezTo>
                  <a:pt x="7125626" y="3489647"/>
                  <a:pt x="7125626" y="3494127"/>
                  <a:pt x="7131600" y="3500099"/>
                </a:cubicBezTo>
                <a:cubicBezTo>
                  <a:pt x="7137572" y="3506072"/>
                  <a:pt x="7140558" y="3509058"/>
                  <a:pt x="7140558" y="3509058"/>
                </a:cubicBezTo>
                <a:cubicBezTo>
                  <a:pt x="7146532" y="3509058"/>
                  <a:pt x="7152503" y="3512045"/>
                  <a:pt x="7158478" y="3518018"/>
                </a:cubicBezTo>
                <a:cubicBezTo>
                  <a:pt x="7164450" y="3523990"/>
                  <a:pt x="7168930" y="3528470"/>
                  <a:pt x="7171916" y="3531457"/>
                </a:cubicBezTo>
                <a:cubicBezTo>
                  <a:pt x="7174902" y="3534443"/>
                  <a:pt x="7173409" y="3538923"/>
                  <a:pt x="7167436" y="3544896"/>
                </a:cubicBezTo>
                <a:cubicBezTo>
                  <a:pt x="7161463" y="3550869"/>
                  <a:pt x="7155492" y="3553855"/>
                  <a:pt x="7149518" y="3553855"/>
                </a:cubicBezTo>
                <a:lnTo>
                  <a:pt x="7149518" y="3562815"/>
                </a:lnTo>
                <a:cubicBezTo>
                  <a:pt x="7155492" y="3562815"/>
                  <a:pt x="7158478" y="3571774"/>
                  <a:pt x="7158478" y="3589692"/>
                </a:cubicBezTo>
                <a:lnTo>
                  <a:pt x="7149518" y="3616570"/>
                </a:lnTo>
                <a:cubicBezTo>
                  <a:pt x="7143544" y="3616570"/>
                  <a:pt x="7140558" y="3618063"/>
                  <a:pt x="7140558" y="3621050"/>
                </a:cubicBezTo>
                <a:cubicBezTo>
                  <a:pt x="7140558" y="3624036"/>
                  <a:pt x="7134586" y="3625530"/>
                  <a:pt x="7122640" y="3625530"/>
                </a:cubicBezTo>
                <a:cubicBezTo>
                  <a:pt x="7122640" y="3619557"/>
                  <a:pt x="7119654" y="3618063"/>
                  <a:pt x="7113680" y="3621050"/>
                </a:cubicBezTo>
                <a:cubicBezTo>
                  <a:pt x="7107708" y="3624036"/>
                  <a:pt x="7104722" y="3625530"/>
                  <a:pt x="7104722" y="3625530"/>
                </a:cubicBezTo>
                <a:cubicBezTo>
                  <a:pt x="7086802" y="3637476"/>
                  <a:pt x="7086802" y="3643448"/>
                  <a:pt x="7104722" y="3643448"/>
                </a:cubicBezTo>
                <a:cubicBezTo>
                  <a:pt x="7116666" y="3643448"/>
                  <a:pt x="7119654" y="3646435"/>
                  <a:pt x="7113680" y="3652408"/>
                </a:cubicBezTo>
                <a:lnTo>
                  <a:pt x="7131600" y="3652408"/>
                </a:lnTo>
                <a:cubicBezTo>
                  <a:pt x="7137572" y="3652408"/>
                  <a:pt x="7142052" y="3652408"/>
                  <a:pt x="7145038" y="3652408"/>
                </a:cubicBezTo>
                <a:cubicBezTo>
                  <a:pt x="7148024" y="3652408"/>
                  <a:pt x="7149518" y="3652408"/>
                  <a:pt x="7149518" y="3652408"/>
                </a:cubicBezTo>
                <a:cubicBezTo>
                  <a:pt x="7149518" y="3652408"/>
                  <a:pt x="7148024" y="3653901"/>
                  <a:pt x="7145038" y="3656886"/>
                </a:cubicBezTo>
                <a:cubicBezTo>
                  <a:pt x="7142052" y="3659874"/>
                  <a:pt x="7137572" y="3664354"/>
                  <a:pt x="7131600" y="3670326"/>
                </a:cubicBezTo>
                <a:cubicBezTo>
                  <a:pt x="7125626" y="3676298"/>
                  <a:pt x="7119654" y="3688244"/>
                  <a:pt x="7113680" y="3706163"/>
                </a:cubicBezTo>
                <a:cubicBezTo>
                  <a:pt x="7113680" y="3712136"/>
                  <a:pt x="7113680" y="3718109"/>
                  <a:pt x="7113680" y="3724082"/>
                </a:cubicBezTo>
                <a:cubicBezTo>
                  <a:pt x="7113680" y="3730055"/>
                  <a:pt x="7113680" y="3733041"/>
                  <a:pt x="7113680" y="3733041"/>
                </a:cubicBezTo>
                <a:cubicBezTo>
                  <a:pt x="7107708" y="3739013"/>
                  <a:pt x="7104722" y="3744986"/>
                  <a:pt x="7104722" y="3750959"/>
                </a:cubicBezTo>
                <a:cubicBezTo>
                  <a:pt x="7104722" y="3756932"/>
                  <a:pt x="7104722" y="3761412"/>
                  <a:pt x="7104722" y="3764398"/>
                </a:cubicBezTo>
                <a:cubicBezTo>
                  <a:pt x="7104722" y="3767385"/>
                  <a:pt x="7101735" y="3768878"/>
                  <a:pt x="7095762" y="3768878"/>
                </a:cubicBezTo>
                <a:cubicBezTo>
                  <a:pt x="7089788" y="3768878"/>
                  <a:pt x="7086802" y="3774851"/>
                  <a:pt x="7086802" y="3786797"/>
                </a:cubicBezTo>
                <a:cubicBezTo>
                  <a:pt x="7080829" y="3798743"/>
                  <a:pt x="7071870" y="3798743"/>
                  <a:pt x="7059924" y="3786797"/>
                </a:cubicBezTo>
                <a:cubicBezTo>
                  <a:pt x="7047978" y="3780824"/>
                  <a:pt x="7042007" y="3783810"/>
                  <a:pt x="7042007" y="3795756"/>
                </a:cubicBezTo>
                <a:lnTo>
                  <a:pt x="7042007" y="3813675"/>
                </a:lnTo>
                <a:cubicBezTo>
                  <a:pt x="7042007" y="3837566"/>
                  <a:pt x="7047978" y="3849512"/>
                  <a:pt x="7059924" y="3849512"/>
                </a:cubicBezTo>
                <a:cubicBezTo>
                  <a:pt x="7071870" y="3855484"/>
                  <a:pt x="7074858" y="3864444"/>
                  <a:pt x="7068884" y="3876390"/>
                </a:cubicBezTo>
                <a:cubicBezTo>
                  <a:pt x="7062910" y="3876390"/>
                  <a:pt x="7059924" y="3879377"/>
                  <a:pt x="7059924" y="3885349"/>
                </a:cubicBezTo>
                <a:lnTo>
                  <a:pt x="7059924" y="3903268"/>
                </a:lnTo>
                <a:lnTo>
                  <a:pt x="7042007" y="3912228"/>
                </a:lnTo>
                <a:cubicBezTo>
                  <a:pt x="7042007" y="3918199"/>
                  <a:pt x="7042007" y="3922679"/>
                  <a:pt x="7042007" y="3925666"/>
                </a:cubicBezTo>
                <a:cubicBezTo>
                  <a:pt x="7042007" y="3928652"/>
                  <a:pt x="7044992" y="3927159"/>
                  <a:pt x="7050966" y="3921186"/>
                </a:cubicBezTo>
                <a:cubicBezTo>
                  <a:pt x="7050966" y="3933132"/>
                  <a:pt x="7050966" y="3942091"/>
                  <a:pt x="7050966" y="3948064"/>
                </a:cubicBezTo>
                <a:lnTo>
                  <a:pt x="7042007" y="3974942"/>
                </a:lnTo>
                <a:cubicBezTo>
                  <a:pt x="7036032" y="3986887"/>
                  <a:pt x="7033047" y="3992860"/>
                  <a:pt x="7033047" y="3992860"/>
                </a:cubicBezTo>
                <a:lnTo>
                  <a:pt x="7033047" y="4001820"/>
                </a:lnTo>
                <a:cubicBezTo>
                  <a:pt x="7033047" y="4007792"/>
                  <a:pt x="7033047" y="4010779"/>
                  <a:pt x="7033047" y="4010779"/>
                </a:cubicBezTo>
                <a:cubicBezTo>
                  <a:pt x="7033047" y="4010779"/>
                  <a:pt x="7031554" y="4012272"/>
                  <a:pt x="7028568" y="4015259"/>
                </a:cubicBezTo>
                <a:cubicBezTo>
                  <a:pt x="7025581" y="4018245"/>
                  <a:pt x="7024087" y="4021231"/>
                  <a:pt x="7024087" y="4024218"/>
                </a:cubicBezTo>
                <a:cubicBezTo>
                  <a:pt x="7024087" y="4027205"/>
                  <a:pt x="7024087" y="4028698"/>
                  <a:pt x="7024087" y="4028698"/>
                </a:cubicBezTo>
                <a:cubicBezTo>
                  <a:pt x="7024087" y="4034671"/>
                  <a:pt x="7021101" y="4040644"/>
                  <a:pt x="7015128" y="4046617"/>
                </a:cubicBezTo>
                <a:lnTo>
                  <a:pt x="7024087" y="4064534"/>
                </a:lnTo>
                <a:cubicBezTo>
                  <a:pt x="7030061" y="4058563"/>
                  <a:pt x="7039021" y="4055576"/>
                  <a:pt x="7050966" y="4055576"/>
                </a:cubicBezTo>
                <a:cubicBezTo>
                  <a:pt x="7050966" y="4061549"/>
                  <a:pt x="7049472" y="4064534"/>
                  <a:pt x="7046486" y="4064534"/>
                </a:cubicBezTo>
                <a:cubicBezTo>
                  <a:pt x="7043500" y="4064534"/>
                  <a:pt x="7039021" y="4064534"/>
                  <a:pt x="7033047" y="4064534"/>
                </a:cubicBezTo>
                <a:cubicBezTo>
                  <a:pt x="7027072" y="4064534"/>
                  <a:pt x="7024087" y="4067522"/>
                  <a:pt x="7024087" y="4073494"/>
                </a:cubicBezTo>
                <a:lnTo>
                  <a:pt x="7024087" y="4082453"/>
                </a:lnTo>
                <a:cubicBezTo>
                  <a:pt x="7018115" y="4082453"/>
                  <a:pt x="7015128" y="4085440"/>
                  <a:pt x="7015128" y="4091413"/>
                </a:cubicBezTo>
                <a:lnTo>
                  <a:pt x="6979292" y="4118291"/>
                </a:lnTo>
                <a:cubicBezTo>
                  <a:pt x="6973318" y="4118291"/>
                  <a:pt x="6970332" y="4121278"/>
                  <a:pt x="6970332" y="4127250"/>
                </a:cubicBezTo>
                <a:cubicBezTo>
                  <a:pt x="6970332" y="4133223"/>
                  <a:pt x="6976306" y="4139196"/>
                  <a:pt x="6988250" y="4145169"/>
                </a:cubicBezTo>
                <a:lnTo>
                  <a:pt x="6988250" y="4154127"/>
                </a:lnTo>
                <a:cubicBezTo>
                  <a:pt x="6982278" y="4154127"/>
                  <a:pt x="6977798" y="4154127"/>
                  <a:pt x="6974812" y="4154127"/>
                </a:cubicBezTo>
                <a:cubicBezTo>
                  <a:pt x="6971826" y="4154127"/>
                  <a:pt x="6967346" y="4157114"/>
                  <a:pt x="6961372" y="4163087"/>
                </a:cubicBezTo>
                <a:lnTo>
                  <a:pt x="6952414" y="4172046"/>
                </a:lnTo>
                <a:cubicBezTo>
                  <a:pt x="6958386" y="4172046"/>
                  <a:pt x="6967346" y="4175033"/>
                  <a:pt x="6979292" y="4181006"/>
                </a:cubicBezTo>
                <a:cubicBezTo>
                  <a:pt x="6979292" y="4181006"/>
                  <a:pt x="6982278" y="4181006"/>
                  <a:pt x="6988250" y="4181006"/>
                </a:cubicBezTo>
                <a:cubicBezTo>
                  <a:pt x="6988250" y="4186978"/>
                  <a:pt x="6979292" y="4192952"/>
                  <a:pt x="6961372" y="4198925"/>
                </a:cubicBezTo>
                <a:cubicBezTo>
                  <a:pt x="6949428" y="4198925"/>
                  <a:pt x="6946440" y="4201911"/>
                  <a:pt x="6952414" y="4207884"/>
                </a:cubicBezTo>
                <a:lnTo>
                  <a:pt x="6952414" y="4216843"/>
                </a:lnTo>
                <a:lnTo>
                  <a:pt x="6943454" y="4243722"/>
                </a:lnTo>
                <a:cubicBezTo>
                  <a:pt x="6943454" y="4255667"/>
                  <a:pt x="6940468" y="4264626"/>
                  <a:pt x="6934494" y="4270599"/>
                </a:cubicBezTo>
                <a:cubicBezTo>
                  <a:pt x="6928521" y="4276572"/>
                  <a:pt x="6925535" y="4279558"/>
                  <a:pt x="6925535" y="4279558"/>
                </a:cubicBezTo>
                <a:cubicBezTo>
                  <a:pt x="6919562" y="4279558"/>
                  <a:pt x="6916576" y="4281051"/>
                  <a:pt x="6916576" y="4284038"/>
                </a:cubicBezTo>
                <a:cubicBezTo>
                  <a:pt x="6916576" y="4287025"/>
                  <a:pt x="6919562" y="4288518"/>
                  <a:pt x="6925535" y="4288518"/>
                </a:cubicBezTo>
                <a:lnTo>
                  <a:pt x="6916576" y="4333314"/>
                </a:lnTo>
                <a:cubicBezTo>
                  <a:pt x="6916576" y="4339286"/>
                  <a:pt x="6915082" y="4345260"/>
                  <a:pt x="6912096" y="4351232"/>
                </a:cubicBezTo>
                <a:cubicBezTo>
                  <a:pt x="6909110" y="4357205"/>
                  <a:pt x="6907616" y="4360192"/>
                  <a:pt x="6907616" y="4360192"/>
                </a:cubicBezTo>
                <a:cubicBezTo>
                  <a:pt x="6907616" y="4360192"/>
                  <a:pt x="6903138" y="4363178"/>
                  <a:pt x="6894178" y="4369151"/>
                </a:cubicBezTo>
                <a:cubicBezTo>
                  <a:pt x="6885218" y="4375124"/>
                  <a:pt x="6880738" y="4382590"/>
                  <a:pt x="6880738" y="4391550"/>
                </a:cubicBezTo>
                <a:cubicBezTo>
                  <a:pt x="6880738" y="4400509"/>
                  <a:pt x="6879246" y="4406481"/>
                  <a:pt x="6876260" y="4409469"/>
                </a:cubicBezTo>
                <a:cubicBezTo>
                  <a:pt x="6873274" y="4412454"/>
                  <a:pt x="6871778" y="4416934"/>
                  <a:pt x="6871778" y="4422907"/>
                </a:cubicBezTo>
                <a:cubicBezTo>
                  <a:pt x="6871778" y="4428879"/>
                  <a:pt x="6870286" y="4433359"/>
                  <a:pt x="6867300" y="4436346"/>
                </a:cubicBezTo>
                <a:cubicBezTo>
                  <a:pt x="6864314" y="4439332"/>
                  <a:pt x="6862821" y="4442319"/>
                  <a:pt x="6862821" y="4445305"/>
                </a:cubicBezTo>
                <a:cubicBezTo>
                  <a:pt x="6862821" y="4448292"/>
                  <a:pt x="6865807" y="4449785"/>
                  <a:pt x="6871778" y="4449785"/>
                </a:cubicBezTo>
                <a:cubicBezTo>
                  <a:pt x="6871778" y="4455758"/>
                  <a:pt x="6868793" y="4464717"/>
                  <a:pt x="6862821" y="4476663"/>
                </a:cubicBezTo>
                <a:cubicBezTo>
                  <a:pt x="6844901" y="4476663"/>
                  <a:pt x="6838928" y="4485623"/>
                  <a:pt x="6844901" y="4503540"/>
                </a:cubicBezTo>
                <a:lnTo>
                  <a:pt x="6844901" y="4521459"/>
                </a:lnTo>
                <a:cubicBezTo>
                  <a:pt x="6838928" y="4521459"/>
                  <a:pt x="6835942" y="4524446"/>
                  <a:pt x="6835942" y="4530419"/>
                </a:cubicBezTo>
                <a:cubicBezTo>
                  <a:pt x="6841915" y="4536391"/>
                  <a:pt x="6838928" y="4542365"/>
                  <a:pt x="6826984" y="4548337"/>
                </a:cubicBezTo>
                <a:lnTo>
                  <a:pt x="6818024" y="4557297"/>
                </a:lnTo>
                <a:lnTo>
                  <a:pt x="6826984" y="4566256"/>
                </a:lnTo>
                <a:lnTo>
                  <a:pt x="6844901" y="4584174"/>
                </a:lnTo>
                <a:lnTo>
                  <a:pt x="6818024" y="4593133"/>
                </a:lnTo>
                <a:cubicBezTo>
                  <a:pt x="6806078" y="4605079"/>
                  <a:pt x="6794132" y="4625984"/>
                  <a:pt x="6782186" y="4655848"/>
                </a:cubicBezTo>
                <a:cubicBezTo>
                  <a:pt x="6782186" y="4667794"/>
                  <a:pt x="6776214" y="4679740"/>
                  <a:pt x="6764268" y="4691686"/>
                </a:cubicBezTo>
                <a:lnTo>
                  <a:pt x="6764268" y="4709605"/>
                </a:lnTo>
                <a:cubicBezTo>
                  <a:pt x="6776214" y="4703632"/>
                  <a:pt x="6776214" y="4709605"/>
                  <a:pt x="6764268" y="4727522"/>
                </a:cubicBezTo>
                <a:cubicBezTo>
                  <a:pt x="6758294" y="4733495"/>
                  <a:pt x="6752322" y="4736482"/>
                  <a:pt x="6746350" y="4736482"/>
                </a:cubicBezTo>
                <a:lnTo>
                  <a:pt x="6746350" y="4754401"/>
                </a:lnTo>
                <a:lnTo>
                  <a:pt x="6764268" y="4763360"/>
                </a:lnTo>
                <a:lnTo>
                  <a:pt x="6746350" y="4763360"/>
                </a:lnTo>
                <a:cubicBezTo>
                  <a:pt x="6734404" y="4763360"/>
                  <a:pt x="6728430" y="4767840"/>
                  <a:pt x="6728430" y="4776799"/>
                </a:cubicBezTo>
                <a:cubicBezTo>
                  <a:pt x="6728430" y="4785759"/>
                  <a:pt x="6722458" y="4796211"/>
                  <a:pt x="6710513" y="4808157"/>
                </a:cubicBezTo>
                <a:cubicBezTo>
                  <a:pt x="6698567" y="4820102"/>
                  <a:pt x="6695580" y="4829062"/>
                  <a:pt x="6701553" y="4835034"/>
                </a:cubicBezTo>
                <a:cubicBezTo>
                  <a:pt x="6707527" y="4835034"/>
                  <a:pt x="6710513" y="4835034"/>
                  <a:pt x="6710513" y="4835034"/>
                </a:cubicBezTo>
                <a:lnTo>
                  <a:pt x="6714992" y="4835034"/>
                </a:lnTo>
                <a:cubicBezTo>
                  <a:pt x="6706033" y="4835034"/>
                  <a:pt x="6701553" y="4836527"/>
                  <a:pt x="6701553" y="4839514"/>
                </a:cubicBezTo>
                <a:cubicBezTo>
                  <a:pt x="6701553" y="4842501"/>
                  <a:pt x="6698567" y="4846980"/>
                  <a:pt x="6692594" y="4852953"/>
                </a:cubicBezTo>
                <a:cubicBezTo>
                  <a:pt x="6686621" y="4858926"/>
                  <a:pt x="6689608" y="4864899"/>
                  <a:pt x="6701553" y="4870872"/>
                </a:cubicBezTo>
                <a:cubicBezTo>
                  <a:pt x="6707527" y="4882818"/>
                  <a:pt x="6704538" y="4894764"/>
                  <a:pt x="6692594" y="4906709"/>
                </a:cubicBezTo>
                <a:cubicBezTo>
                  <a:pt x="6680648" y="4912681"/>
                  <a:pt x="6674675" y="4918655"/>
                  <a:pt x="6674675" y="4924627"/>
                </a:cubicBezTo>
                <a:lnTo>
                  <a:pt x="6665716" y="4951506"/>
                </a:lnTo>
                <a:cubicBezTo>
                  <a:pt x="6641824" y="4975396"/>
                  <a:pt x="6638838" y="4987342"/>
                  <a:pt x="6656756" y="4987342"/>
                </a:cubicBezTo>
                <a:lnTo>
                  <a:pt x="6638838" y="4987342"/>
                </a:lnTo>
                <a:cubicBezTo>
                  <a:pt x="6626893" y="4975396"/>
                  <a:pt x="6620920" y="4978384"/>
                  <a:pt x="6620920" y="4996302"/>
                </a:cubicBezTo>
                <a:cubicBezTo>
                  <a:pt x="6620920" y="5002274"/>
                  <a:pt x="6614946" y="5008248"/>
                  <a:pt x="6603001" y="5014220"/>
                </a:cubicBezTo>
                <a:cubicBezTo>
                  <a:pt x="6585082" y="5014220"/>
                  <a:pt x="6582096" y="5017207"/>
                  <a:pt x="6594041" y="5023180"/>
                </a:cubicBezTo>
                <a:cubicBezTo>
                  <a:pt x="6594041" y="5029153"/>
                  <a:pt x="6594041" y="5033632"/>
                  <a:pt x="6594041" y="5036619"/>
                </a:cubicBezTo>
                <a:cubicBezTo>
                  <a:pt x="6594041" y="5039606"/>
                  <a:pt x="6594041" y="5041099"/>
                  <a:pt x="6594041" y="5041099"/>
                </a:cubicBezTo>
                <a:lnTo>
                  <a:pt x="6611960" y="5050058"/>
                </a:lnTo>
                <a:cubicBezTo>
                  <a:pt x="6617933" y="5050058"/>
                  <a:pt x="6623906" y="5053045"/>
                  <a:pt x="6629879" y="5059018"/>
                </a:cubicBezTo>
                <a:cubicBezTo>
                  <a:pt x="6635852" y="5064989"/>
                  <a:pt x="6632864" y="5070964"/>
                  <a:pt x="6620920" y="5076935"/>
                </a:cubicBezTo>
                <a:lnTo>
                  <a:pt x="6603001" y="5067976"/>
                </a:lnTo>
                <a:lnTo>
                  <a:pt x="6558204" y="5059018"/>
                </a:lnTo>
                <a:lnTo>
                  <a:pt x="6540286" y="5059018"/>
                </a:lnTo>
                <a:lnTo>
                  <a:pt x="6504448" y="5076935"/>
                </a:lnTo>
                <a:cubicBezTo>
                  <a:pt x="6504448" y="5082908"/>
                  <a:pt x="6504448" y="5085895"/>
                  <a:pt x="6504448" y="5085895"/>
                </a:cubicBezTo>
                <a:cubicBezTo>
                  <a:pt x="6492504" y="5085895"/>
                  <a:pt x="6486530" y="5088881"/>
                  <a:pt x="6486530" y="5094854"/>
                </a:cubicBezTo>
                <a:lnTo>
                  <a:pt x="6477570" y="5094854"/>
                </a:lnTo>
                <a:lnTo>
                  <a:pt x="6468612" y="5112773"/>
                </a:lnTo>
                <a:cubicBezTo>
                  <a:pt x="6492504" y="5112773"/>
                  <a:pt x="6498476" y="5118746"/>
                  <a:pt x="6486530" y="5130692"/>
                </a:cubicBezTo>
                <a:cubicBezTo>
                  <a:pt x="6480556" y="5136665"/>
                  <a:pt x="6473090" y="5139651"/>
                  <a:pt x="6464132" y="5139651"/>
                </a:cubicBezTo>
                <a:cubicBezTo>
                  <a:pt x="6455173" y="5139651"/>
                  <a:pt x="6446213" y="5141145"/>
                  <a:pt x="6437254" y="5144131"/>
                </a:cubicBezTo>
                <a:cubicBezTo>
                  <a:pt x="6428294" y="5147118"/>
                  <a:pt x="6426801" y="5151596"/>
                  <a:pt x="6432774" y="5157569"/>
                </a:cubicBezTo>
                <a:cubicBezTo>
                  <a:pt x="6438747" y="5163542"/>
                  <a:pt x="6440240" y="5169515"/>
                  <a:pt x="6437254" y="5175488"/>
                </a:cubicBezTo>
                <a:cubicBezTo>
                  <a:pt x="6434268" y="5181461"/>
                  <a:pt x="6432774" y="5184447"/>
                  <a:pt x="6432774" y="5184447"/>
                </a:cubicBezTo>
                <a:cubicBezTo>
                  <a:pt x="6432774" y="5184447"/>
                  <a:pt x="6432774" y="5185941"/>
                  <a:pt x="6432774" y="5188927"/>
                </a:cubicBezTo>
                <a:cubicBezTo>
                  <a:pt x="6432774" y="5191914"/>
                  <a:pt x="6429788" y="5193407"/>
                  <a:pt x="6423816" y="5193407"/>
                </a:cubicBezTo>
                <a:lnTo>
                  <a:pt x="6405896" y="5211325"/>
                </a:lnTo>
                <a:cubicBezTo>
                  <a:pt x="6405896" y="5217299"/>
                  <a:pt x="6408882" y="5220285"/>
                  <a:pt x="6414856" y="5220285"/>
                </a:cubicBezTo>
                <a:cubicBezTo>
                  <a:pt x="6420830" y="5220285"/>
                  <a:pt x="6423816" y="5226258"/>
                  <a:pt x="6423816" y="5238203"/>
                </a:cubicBezTo>
                <a:cubicBezTo>
                  <a:pt x="6423816" y="5250149"/>
                  <a:pt x="6419336" y="5251642"/>
                  <a:pt x="6410376" y="5242682"/>
                </a:cubicBezTo>
                <a:cubicBezTo>
                  <a:pt x="6401416" y="5233723"/>
                  <a:pt x="6393950" y="5229243"/>
                  <a:pt x="6387978" y="5229243"/>
                </a:cubicBezTo>
                <a:lnTo>
                  <a:pt x="6361100" y="5229243"/>
                </a:lnTo>
                <a:cubicBezTo>
                  <a:pt x="6361100" y="5235218"/>
                  <a:pt x="6367073" y="5241189"/>
                  <a:pt x="6379019" y="5247162"/>
                </a:cubicBezTo>
                <a:lnTo>
                  <a:pt x="6387978" y="5256121"/>
                </a:lnTo>
                <a:cubicBezTo>
                  <a:pt x="6382005" y="5262095"/>
                  <a:pt x="6380512" y="5268068"/>
                  <a:pt x="6383498" y="5274040"/>
                </a:cubicBezTo>
                <a:cubicBezTo>
                  <a:pt x="6386484" y="5280014"/>
                  <a:pt x="6382005" y="5285986"/>
                  <a:pt x="6370059" y="5291959"/>
                </a:cubicBezTo>
                <a:cubicBezTo>
                  <a:pt x="6364086" y="5291959"/>
                  <a:pt x="6361100" y="5296439"/>
                  <a:pt x="6361100" y="5305397"/>
                </a:cubicBezTo>
                <a:cubicBezTo>
                  <a:pt x="6361100" y="5314357"/>
                  <a:pt x="6364086" y="5318836"/>
                  <a:pt x="6370059" y="5318836"/>
                </a:cubicBezTo>
                <a:lnTo>
                  <a:pt x="6370059" y="5336755"/>
                </a:lnTo>
                <a:lnTo>
                  <a:pt x="6387978" y="5336755"/>
                </a:lnTo>
                <a:cubicBezTo>
                  <a:pt x="6393950" y="5330782"/>
                  <a:pt x="6402910" y="5327796"/>
                  <a:pt x="6414856" y="5327796"/>
                </a:cubicBezTo>
                <a:lnTo>
                  <a:pt x="6441733" y="5327796"/>
                </a:lnTo>
                <a:lnTo>
                  <a:pt x="6459652" y="5336755"/>
                </a:lnTo>
                <a:cubicBezTo>
                  <a:pt x="6465626" y="5336755"/>
                  <a:pt x="6470105" y="5335262"/>
                  <a:pt x="6473090" y="5332275"/>
                </a:cubicBezTo>
                <a:cubicBezTo>
                  <a:pt x="6476076" y="5329289"/>
                  <a:pt x="6482050" y="5329289"/>
                  <a:pt x="6491010" y="5332275"/>
                </a:cubicBezTo>
                <a:cubicBezTo>
                  <a:pt x="6499970" y="5335262"/>
                  <a:pt x="6504448" y="5336755"/>
                  <a:pt x="6504448" y="5336755"/>
                </a:cubicBezTo>
                <a:cubicBezTo>
                  <a:pt x="6504448" y="5342728"/>
                  <a:pt x="6504448" y="5345715"/>
                  <a:pt x="6504448" y="5345715"/>
                </a:cubicBezTo>
                <a:cubicBezTo>
                  <a:pt x="6504448" y="5345715"/>
                  <a:pt x="6502956" y="5345715"/>
                  <a:pt x="6499970" y="5345715"/>
                </a:cubicBezTo>
                <a:cubicBezTo>
                  <a:pt x="6496984" y="5345715"/>
                  <a:pt x="6492504" y="5347208"/>
                  <a:pt x="6486530" y="5350194"/>
                </a:cubicBezTo>
                <a:cubicBezTo>
                  <a:pt x="6480556" y="5353181"/>
                  <a:pt x="6477570" y="5354674"/>
                  <a:pt x="6477570" y="5354674"/>
                </a:cubicBezTo>
                <a:cubicBezTo>
                  <a:pt x="6471598" y="5360647"/>
                  <a:pt x="6458159" y="5365127"/>
                  <a:pt x="6437254" y="5368113"/>
                </a:cubicBezTo>
                <a:cubicBezTo>
                  <a:pt x="6416350" y="5371100"/>
                  <a:pt x="6399924" y="5378566"/>
                  <a:pt x="6387978" y="5390512"/>
                </a:cubicBezTo>
                <a:lnTo>
                  <a:pt x="6352140" y="5399470"/>
                </a:lnTo>
                <a:lnTo>
                  <a:pt x="6334222" y="5408429"/>
                </a:lnTo>
                <a:lnTo>
                  <a:pt x="6343182" y="5417389"/>
                </a:lnTo>
                <a:cubicBezTo>
                  <a:pt x="6343182" y="5417389"/>
                  <a:pt x="6343182" y="5420375"/>
                  <a:pt x="6343182" y="5426348"/>
                </a:cubicBezTo>
                <a:cubicBezTo>
                  <a:pt x="6343182" y="5432321"/>
                  <a:pt x="6319290" y="5435308"/>
                  <a:pt x="6271507" y="5435308"/>
                </a:cubicBezTo>
                <a:lnTo>
                  <a:pt x="6253588" y="5444267"/>
                </a:lnTo>
                <a:cubicBezTo>
                  <a:pt x="6259562" y="5444267"/>
                  <a:pt x="6262547" y="5447254"/>
                  <a:pt x="6262547" y="5453226"/>
                </a:cubicBezTo>
                <a:cubicBezTo>
                  <a:pt x="6262547" y="5453226"/>
                  <a:pt x="6261054" y="5453226"/>
                  <a:pt x="6258068" y="5453226"/>
                </a:cubicBezTo>
                <a:cubicBezTo>
                  <a:pt x="6255082" y="5453226"/>
                  <a:pt x="6250602" y="5453226"/>
                  <a:pt x="6244630" y="5453226"/>
                </a:cubicBezTo>
                <a:lnTo>
                  <a:pt x="6226711" y="5462186"/>
                </a:lnTo>
                <a:cubicBezTo>
                  <a:pt x="6226711" y="5468159"/>
                  <a:pt x="6223725" y="5471144"/>
                  <a:pt x="6217751" y="5471144"/>
                </a:cubicBezTo>
                <a:lnTo>
                  <a:pt x="6226711" y="5471144"/>
                </a:lnTo>
                <a:lnTo>
                  <a:pt x="6244630" y="5471144"/>
                </a:lnTo>
                <a:cubicBezTo>
                  <a:pt x="6244630" y="5465172"/>
                  <a:pt x="6250602" y="5462186"/>
                  <a:pt x="6262547" y="5462186"/>
                </a:cubicBezTo>
                <a:cubicBezTo>
                  <a:pt x="6274493" y="5462186"/>
                  <a:pt x="6280466" y="5463679"/>
                  <a:pt x="6280466" y="5466664"/>
                </a:cubicBezTo>
                <a:cubicBezTo>
                  <a:pt x="6280466" y="5469652"/>
                  <a:pt x="6283452" y="5474132"/>
                  <a:pt x="6289426" y="5480104"/>
                </a:cubicBezTo>
                <a:cubicBezTo>
                  <a:pt x="6295399" y="5486077"/>
                  <a:pt x="6298385" y="5492050"/>
                  <a:pt x="6298385" y="5498022"/>
                </a:cubicBezTo>
                <a:cubicBezTo>
                  <a:pt x="6298385" y="5503996"/>
                  <a:pt x="6293905" y="5505489"/>
                  <a:pt x="6284946" y="5502502"/>
                </a:cubicBezTo>
                <a:cubicBezTo>
                  <a:pt x="6275986" y="5499516"/>
                  <a:pt x="6273000" y="5502502"/>
                  <a:pt x="6275986" y="5511462"/>
                </a:cubicBezTo>
                <a:cubicBezTo>
                  <a:pt x="6278973" y="5520421"/>
                  <a:pt x="6274493" y="5524901"/>
                  <a:pt x="6262547" y="5524901"/>
                </a:cubicBezTo>
                <a:cubicBezTo>
                  <a:pt x="6262547" y="5524901"/>
                  <a:pt x="6261054" y="5524901"/>
                  <a:pt x="6258068" y="5524901"/>
                </a:cubicBezTo>
                <a:cubicBezTo>
                  <a:pt x="6255082" y="5524901"/>
                  <a:pt x="6253588" y="5527887"/>
                  <a:pt x="6253588" y="5533860"/>
                </a:cubicBezTo>
                <a:cubicBezTo>
                  <a:pt x="6247616" y="5539833"/>
                  <a:pt x="6244630" y="5542819"/>
                  <a:pt x="6244630" y="5542819"/>
                </a:cubicBezTo>
                <a:lnTo>
                  <a:pt x="6244630" y="5524901"/>
                </a:lnTo>
                <a:lnTo>
                  <a:pt x="6244630" y="5515941"/>
                </a:lnTo>
                <a:cubicBezTo>
                  <a:pt x="6238656" y="5509968"/>
                  <a:pt x="6241642" y="5506982"/>
                  <a:pt x="6253588" y="5506982"/>
                </a:cubicBezTo>
                <a:cubicBezTo>
                  <a:pt x="6259562" y="5501009"/>
                  <a:pt x="6262547" y="5495036"/>
                  <a:pt x="6262547" y="5489063"/>
                </a:cubicBezTo>
                <a:cubicBezTo>
                  <a:pt x="6262547" y="5483090"/>
                  <a:pt x="6259562" y="5478612"/>
                  <a:pt x="6253588" y="5475624"/>
                </a:cubicBezTo>
                <a:cubicBezTo>
                  <a:pt x="6247616" y="5472639"/>
                  <a:pt x="6241642" y="5475624"/>
                  <a:pt x="6235670" y="5484583"/>
                </a:cubicBezTo>
                <a:cubicBezTo>
                  <a:pt x="6229696" y="5493543"/>
                  <a:pt x="6226711" y="5501009"/>
                  <a:pt x="6226711" y="5506982"/>
                </a:cubicBezTo>
                <a:cubicBezTo>
                  <a:pt x="6226711" y="5512955"/>
                  <a:pt x="6217751" y="5515941"/>
                  <a:pt x="6199832" y="5515941"/>
                </a:cubicBezTo>
                <a:lnTo>
                  <a:pt x="6146076" y="5533860"/>
                </a:lnTo>
                <a:cubicBezTo>
                  <a:pt x="6146076" y="5539833"/>
                  <a:pt x="6152050" y="5539833"/>
                  <a:pt x="6163996" y="5533860"/>
                </a:cubicBezTo>
                <a:cubicBezTo>
                  <a:pt x="6175940" y="5527887"/>
                  <a:pt x="6184900" y="5527887"/>
                  <a:pt x="6190873" y="5533860"/>
                </a:cubicBezTo>
                <a:lnTo>
                  <a:pt x="6199832" y="5542819"/>
                </a:lnTo>
                <a:lnTo>
                  <a:pt x="6208792" y="5551779"/>
                </a:lnTo>
                <a:cubicBezTo>
                  <a:pt x="6208792" y="5557751"/>
                  <a:pt x="6201326" y="5559244"/>
                  <a:pt x="6186393" y="5556259"/>
                </a:cubicBezTo>
                <a:cubicBezTo>
                  <a:pt x="6171462" y="5553271"/>
                  <a:pt x="6163996" y="5553271"/>
                  <a:pt x="6163996" y="5556259"/>
                </a:cubicBezTo>
                <a:cubicBezTo>
                  <a:pt x="6163996" y="5559244"/>
                  <a:pt x="6161010" y="5560737"/>
                  <a:pt x="6155036" y="5560737"/>
                </a:cubicBezTo>
                <a:lnTo>
                  <a:pt x="6163996" y="5569697"/>
                </a:lnTo>
                <a:cubicBezTo>
                  <a:pt x="6163996" y="5575670"/>
                  <a:pt x="6163996" y="5581643"/>
                  <a:pt x="6163996" y="5587615"/>
                </a:cubicBezTo>
                <a:cubicBezTo>
                  <a:pt x="6158022" y="5587615"/>
                  <a:pt x="6149062" y="5593589"/>
                  <a:pt x="6137118" y="5605534"/>
                </a:cubicBezTo>
                <a:cubicBezTo>
                  <a:pt x="6131144" y="5611508"/>
                  <a:pt x="6125172" y="5615987"/>
                  <a:pt x="6119199" y="5618973"/>
                </a:cubicBezTo>
                <a:cubicBezTo>
                  <a:pt x="6113226" y="5621960"/>
                  <a:pt x="6110239" y="5623453"/>
                  <a:pt x="6110239" y="5623453"/>
                </a:cubicBezTo>
                <a:lnTo>
                  <a:pt x="6092322" y="5632413"/>
                </a:lnTo>
                <a:lnTo>
                  <a:pt x="6092322" y="5641371"/>
                </a:lnTo>
                <a:cubicBezTo>
                  <a:pt x="6098294" y="5641371"/>
                  <a:pt x="6101280" y="5642866"/>
                  <a:pt x="6101280" y="5645851"/>
                </a:cubicBezTo>
                <a:cubicBezTo>
                  <a:pt x="6101280" y="5648837"/>
                  <a:pt x="6101280" y="5650330"/>
                  <a:pt x="6101280" y="5650330"/>
                </a:cubicBezTo>
                <a:cubicBezTo>
                  <a:pt x="6101280" y="5662276"/>
                  <a:pt x="6095308" y="5668249"/>
                  <a:pt x="6083362" y="5668249"/>
                </a:cubicBezTo>
                <a:lnTo>
                  <a:pt x="6074402" y="5659290"/>
                </a:lnTo>
                <a:cubicBezTo>
                  <a:pt x="6074402" y="5659290"/>
                  <a:pt x="6077388" y="5659290"/>
                  <a:pt x="6083362" y="5659290"/>
                </a:cubicBezTo>
                <a:cubicBezTo>
                  <a:pt x="6089336" y="5659290"/>
                  <a:pt x="6092322" y="5656304"/>
                  <a:pt x="6092322" y="5650330"/>
                </a:cubicBezTo>
                <a:lnTo>
                  <a:pt x="6074402" y="5650330"/>
                </a:lnTo>
                <a:cubicBezTo>
                  <a:pt x="6068428" y="5650330"/>
                  <a:pt x="6063950" y="5651824"/>
                  <a:pt x="6060964" y="5654810"/>
                </a:cubicBezTo>
                <a:cubicBezTo>
                  <a:pt x="6057978" y="5657797"/>
                  <a:pt x="6056484" y="5662276"/>
                  <a:pt x="6056484" y="5668249"/>
                </a:cubicBezTo>
                <a:cubicBezTo>
                  <a:pt x="6044538" y="5674222"/>
                  <a:pt x="6038565" y="5680195"/>
                  <a:pt x="6038565" y="5686168"/>
                </a:cubicBezTo>
                <a:cubicBezTo>
                  <a:pt x="6038565" y="5686168"/>
                  <a:pt x="6035579" y="5683182"/>
                  <a:pt x="6029606" y="5677209"/>
                </a:cubicBezTo>
                <a:cubicBezTo>
                  <a:pt x="6017660" y="5683182"/>
                  <a:pt x="6011688" y="5689155"/>
                  <a:pt x="6011688" y="5695127"/>
                </a:cubicBezTo>
                <a:lnTo>
                  <a:pt x="6011688" y="5722006"/>
                </a:lnTo>
                <a:lnTo>
                  <a:pt x="6011688" y="5730964"/>
                </a:lnTo>
                <a:lnTo>
                  <a:pt x="6002728" y="5739923"/>
                </a:lnTo>
                <a:cubicBezTo>
                  <a:pt x="5990782" y="5751869"/>
                  <a:pt x="5981824" y="5756349"/>
                  <a:pt x="5975850" y="5753362"/>
                </a:cubicBezTo>
                <a:cubicBezTo>
                  <a:pt x="5969877" y="5750376"/>
                  <a:pt x="5965397" y="5753362"/>
                  <a:pt x="5962411" y="5762322"/>
                </a:cubicBezTo>
                <a:cubicBezTo>
                  <a:pt x="5959425" y="5771281"/>
                  <a:pt x="5960918" y="5778748"/>
                  <a:pt x="5966891" y="5784720"/>
                </a:cubicBezTo>
                <a:cubicBezTo>
                  <a:pt x="5972864" y="5790694"/>
                  <a:pt x="5972864" y="5795173"/>
                  <a:pt x="5966891" y="5798160"/>
                </a:cubicBezTo>
                <a:cubicBezTo>
                  <a:pt x="5960918" y="5801145"/>
                  <a:pt x="5957932" y="5805625"/>
                  <a:pt x="5957932" y="5811598"/>
                </a:cubicBezTo>
                <a:cubicBezTo>
                  <a:pt x="5957932" y="5814584"/>
                  <a:pt x="5957932" y="5816825"/>
                  <a:pt x="5957932" y="5818318"/>
                </a:cubicBezTo>
                <a:lnTo>
                  <a:pt x="5957932" y="5820557"/>
                </a:lnTo>
                <a:lnTo>
                  <a:pt x="5951212" y="5818318"/>
                </a:lnTo>
                <a:cubicBezTo>
                  <a:pt x="5949718" y="5816825"/>
                  <a:pt x="5948972" y="5814584"/>
                  <a:pt x="5948972" y="5811598"/>
                </a:cubicBezTo>
                <a:lnTo>
                  <a:pt x="5931054" y="5811598"/>
                </a:lnTo>
                <a:cubicBezTo>
                  <a:pt x="5925080" y="5817571"/>
                  <a:pt x="5922094" y="5817571"/>
                  <a:pt x="5922094" y="5811598"/>
                </a:cubicBezTo>
                <a:cubicBezTo>
                  <a:pt x="5922094" y="5805625"/>
                  <a:pt x="5917614" y="5802638"/>
                  <a:pt x="5908656" y="5802638"/>
                </a:cubicBezTo>
                <a:cubicBezTo>
                  <a:pt x="5899696" y="5802638"/>
                  <a:pt x="5899696" y="5805625"/>
                  <a:pt x="5908656" y="5811598"/>
                </a:cubicBezTo>
                <a:cubicBezTo>
                  <a:pt x="5917614" y="5817571"/>
                  <a:pt x="5919108" y="5823544"/>
                  <a:pt x="5913134" y="5829516"/>
                </a:cubicBezTo>
                <a:lnTo>
                  <a:pt x="5913134" y="5838476"/>
                </a:lnTo>
                <a:lnTo>
                  <a:pt x="5922094" y="5829516"/>
                </a:lnTo>
                <a:cubicBezTo>
                  <a:pt x="5922094" y="5829516"/>
                  <a:pt x="5928068" y="5829516"/>
                  <a:pt x="5940014" y="5829516"/>
                </a:cubicBezTo>
                <a:lnTo>
                  <a:pt x="5957932" y="5820557"/>
                </a:lnTo>
                <a:lnTo>
                  <a:pt x="5975850" y="5811598"/>
                </a:lnTo>
                <a:cubicBezTo>
                  <a:pt x="5975850" y="5805625"/>
                  <a:pt x="5980330" y="5799653"/>
                  <a:pt x="5989288" y="5793680"/>
                </a:cubicBezTo>
                <a:cubicBezTo>
                  <a:pt x="5998248" y="5787707"/>
                  <a:pt x="6002728" y="5784720"/>
                  <a:pt x="6002728" y="5784720"/>
                </a:cubicBezTo>
                <a:cubicBezTo>
                  <a:pt x="6014673" y="5790694"/>
                  <a:pt x="6020646" y="5793680"/>
                  <a:pt x="6020646" y="5793680"/>
                </a:cubicBezTo>
                <a:cubicBezTo>
                  <a:pt x="6026620" y="5799653"/>
                  <a:pt x="6028112" y="5804133"/>
                  <a:pt x="6025126" y="5807118"/>
                </a:cubicBezTo>
                <a:cubicBezTo>
                  <a:pt x="6022140" y="5810105"/>
                  <a:pt x="6017660" y="5814584"/>
                  <a:pt x="6011688" y="5820557"/>
                </a:cubicBezTo>
                <a:cubicBezTo>
                  <a:pt x="6005714" y="5820557"/>
                  <a:pt x="6002728" y="5826530"/>
                  <a:pt x="6002728" y="5838476"/>
                </a:cubicBezTo>
                <a:cubicBezTo>
                  <a:pt x="6002728" y="5850422"/>
                  <a:pt x="5999742" y="5853409"/>
                  <a:pt x="5993768" y="5847435"/>
                </a:cubicBezTo>
                <a:cubicBezTo>
                  <a:pt x="5981824" y="5847435"/>
                  <a:pt x="5975850" y="5850422"/>
                  <a:pt x="5975850" y="5856395"/>
                </a:cubicBezTo>
                <a:lnTo>
                  <a:pt x="5993768" y="5874312"/>
                </a:lnTo>
                <a:cubicBezTo>
                  <a:pt x="6023632" y="5886260"/>
                  <a:pt x="6023632" y="5898205"/>
                  <a:pt x="5993768" y="5910150"/>
                </a:cubicBezTo>
                <a:cubicBezTo>
                  <a:pt x="5981824" y="5916123"/>
                  <a:pt x="5972864" y="5916123"/>
                  <a:pt x="5966891" y="5910150"/>
                </a:cubicBezTo>
                <a:lnTo>
                  <a:pt x="5975850" y="5892231"/>
                </a:lnTo>
                <a:cubicBezTo>
                  <a:pt x="5981824" y="5892231"/>
                  <a:pt x="5984810" y="5889245"/>
                  <a:pt x="5984810" y="5883272"/>
                </a:cubicBezTo>
                <a:cubicBezTo>
                  <a:pt x="5984810" y="5877300"/>
                  <a:pt x="5981824" y="5874312"/>
                  <a:pt x="5975850" y="5874312"/>
                </a:cubicBezTo>
                <a:lnTo>
                  <a:pt x="5948972" y="5865354"/>
                </a:lnTo>
                <a:lnTo>
                  <a:pt x="5940014" y="5847435"/>
                </a:lnTo>
                <a:lnTo>
                  <a:pt x="5931054" y="5865354"/>
                </a:lnTo>
                <a:cubicBezTo>
                  <a:pt x="5925080" y="5871327"/>
                  <a:pt x="5916122" y="5874312"/>
                  <a:pt x="5904176" y="5874312"/>
                </a:cubicBezTo>
                <a:cubicBezTo>
                  <a:pt x="5898202" y="5874312"/>
                  <a:pt x="5892231" y="5874312"/>
                  <a:pt x="5886257" y="5874312"/>
                </a:cubicBezTo>
                <a:cubicBezTo>
                  <a:pt x="5880284" y="5874312"/>
                  <a:pt x="5877298" y="5871327"/>
                  <a:pt x="5877298" y="5865354"/>
                </a:cubicBezTo>
                <a:lnTo>
                  <a:pt x="5868338" y="5874312"/>
                </a:lnTo>
                <a:lnTo>
                  <a:pt x="5823542" y="5910150"/>
                </a:lnTo>
                <a:cubicBezTo>
                  <a:pt x="5823542" y="5904177"/>
                  <a:pt x="5820556" y="5901191"/>
                  <a:pt x="5814582" y="5901191"/>
                </a:cubicBezTo>
                <a:cubicBezTo>
                  <a:pt x="5808610" y="5901191"/>
                  <a:pt x="5805624" y="5904177"/>
                  <a:pt x="5805624" y="5910150"/>
                </a:cubicBezTo>
                <a:cubicBezTo>
                  <a:pt x="5805624" y="5916123"/>
                  <a:pt x="5805624" y="5919110"/>
                  <a:pt x="5805624" y="5919110"/>
                </a:cubicBezTo>
                <a:lnTo>
                  <a:pt x="5796664" y="5892231"/>
                </a:lnTo>
                <a:lnTo>
                  <a:pt x="5787705" y="5874312"/>
                </a:lnTo>
                <a:lnTo>
                  <a:pt x="5778745" y="5883272"/>
                </a:lnTo>
                <a:cubicBezTo>
                  <a:pt x="5778745" y="5889245"/>
                  <a:pt x="5778745" y="5895218"/>
                  <a:pt x="5778745" y="5901191"/>
                </a:cubicBezTo>
                <a:cubicBezTo>
                  <a:pt x="5772772" y="5901191"/>
                  <a:pt x="5769786" y="5902684"/>
                  <a:pt x="5769786" y="5905670"/>
                </a:cubicBezTo>
                <a:cubicBezTo>
                  <a:pt x="5769786" y="5908657"/>
                  <a:pt x="5772772" y="5913137"/>
                  <a:pt x="5778745" y="5919110"/>
                </a:cubicBezTo>
                <a:lnTo>
                  <a:pt x="5769786" y="5954947"/>
                </a:lnTo>
                <a:lnTo>
                  <a:pt x="5769786" y="5972865"/>
                </a:lnTo>
                <a:cubicBezTo>
                  <a:pt x="5775759" y="5972865"/>
                  <a:pt x="5778745" y="5975852"/>
                  <a:pt x="5778745" y="5981824"/>
                </a:cubicBezTo>
                <a:cubicBezTo>
                  <a:pt x="5772772" y="5987798"/>
                  <a:pt x="5772772" y="5990784"/>
                  <a:pt x="5778745" y="5990784"/>
                </a:cubicBezTo>
                <a:cubicBezTo>
                  <a:pt x="5766800" y="5996757"/>
                  <a:pt x="5757840" y="5999743"/>
                  <a:pt x="5751868" y="5999743"/>
                </a:cubicBezTo>
                <a:cubicBezTo>
                  <a:pt x="5751868" y="6005716"/>
                  <a:pt x="5751868" y="6008703"/>
                  <a:pt x="5751868" y="6008703"/>
                </a:cubicBezTo>
                <a:cubicBezTo>
                  <a:pt x="5751868" y="6008703"/>
                  <a:pt x="5748882" y="6008703"/>
                  <a:pt x="5742908" y="6008703"/>
                </a:cubicBezTo>
                <a:cubicBezTo>
                  <a:pt x="5742908" y="6002730"/>
                  <a:pt x="5739923" y="5995263"/>
                  <a:pt x="5733948" y="5986304"/>
                </a:cubicBezTo>
                <a:cubicBezTo>
                  <a:pt x="5727976" y="5977345"/>
                  <a:pt x="5722004" y="5975852"/>
                  <a:pt x="5716031" y="5981824"/>
                </a:cubicBezTo>
                <a:cubicBezTo>
                  <a:pt x="5716031" y="5981824"/>
                  <a:pt x="5714537" y="5983318"/>
                  <a:pt x="5711551" y="5986304"/>
                </a:cubicBezTo>
                <a:cubicBezTo>
                  <a:pt x="5708565" y="5989291"/>
                  <a:pt x="5704085" y="5990784"/>
                  <a:pt x="5698112" y="5990784"/>
                </a:cubicBezTo>
                <a:cubicBezTo>
                  <a:pt x="5692138" y="5990784"/>
                  <a:pt x="5689152" y="5990784"/>
                  <a:pt x="5689152" y="5990784"/>
                </a:cubicBezTo>
                <a:cubicBezTo>
                  <a:pt x="5689152" y="5990784"/>
                  <a:pt x="5689152" y="5993770"/>
                  <a:pt x="5689152" y="5999743"/>
                </a:cubicBezTo>
                <a:cubicBezTo>
                  <a:pt x="5689152" y="6005716"/>
                  <a:pt x="5687660" y="6011689"/>
                  <a:pt x="5684674" y="6017662"/>
                </a:cubicBezTo>
                <a:cubicBezTo>
                  <a:pt x="5681688" y="6023635"/>
                  <a:pt x="5678700" y="6025128"/>
                  <a:pt x="5675714" y="6022142"/>
                </a:cubicBezTo>
                <a:cubicBezTo>
                  <a:pt x="5672728" y="6019156"/>
                  <a:pt x="5671234" y="6014676"/>
                  <a:pt x="5671234" y="6008703"/>
                </a:cubicBezTo>
                <a:cubicBezTo>
                  <a:pt x="5671234" y="6002730"/>
                  <a:pt x="5669740" y="6001237"/>
                  <a:pt x="5666754" y="6004223"/>
                </a:cubicBezTo>
                <a:cubicBezTo>
                  <a:pt x="5663768" y="6007210"/>
                  <a:pt x="5662274" y="6014676"/>
                  <a:pt x="5662274" y="6026621"/>
                </a:cubicBezTo>
                <a:lnTo>
                  <a:pt x="5644356" y="6035581"/>
                </a:lnTo>
                <a:lnTo>
                  <a:pt x="5653316" y="6044539"/>
                </a:lnTo>
                <a:cubicBezTo>
                  <a:pt x="5653316" y="6044539"/>
                  <a:pt x="5654808" y="6047527"/>
                  <a:pt x="5657794" y="6053499"/>
                </a:cubicBezTo>
                <a:cubicBezTo>
                  <a:pt x="5660780" y="6059472"/>
                  <a:pt x="5659288" y="6065445"/>
                  <a:pt x="5653316" y="6071417"/>
                </a:cubicBezTo>
                <a:cubicBezTo>
                  <a:pt x="5647342" y="6065445"/>
                  <a:pt x="5644356" y="6062458"/>
                  <a:pt x="5644356" y="6062458"/>
                </a:cubicBezTo>
                <a:lnTo>
                  <a:pt x="5626437" y="6053499"/>
                </a:lnTo>
                <a:cubicBezTo>
                  <a:pt x="5614492" y="6053499"/>
                  <a:pt x="5607025" y="6050512"/>
                  <a:pt x="5604040" y="6044539"/>
                </a:cubicBezTo>
                <a:cubicBezTo>
                  <a:pt x="5601054" y="6038567"/>
                  <a:pt x="5592094" y="6037074"/>
                  <a:pt x="5577162" y="6040059"/>
                </a:cubicBezTo>
                <a:cubicBezTo>
                  <a:pt x="5562229" y="6043047"/>
                  <a:pt x="5551777" y="6047527"/>
                  <a:pt x="5545804" y="6053499"/>
                </a:cubicBezTo>
                <a:cubicBezTo>
                  <a:pt x="5545804" y="6041554"/>
                  <a:pt x="5530871" y="6041554"/>
                  <a:pt x="5501008" y="6053499"/>
                </a:cubicBezTo>
                <a:lnTo>
                  <a:pt x="5492048" y="6071417"/>
                </a:lnTo>
                <a:cubicBezTo>
                  <a:pt x="5498022" y="6071417"/>
                  <a:pt x="5502500" y="6071417"/>
                  <a:pt x="5505488" y="6071417"/>
                </a:cubicBezTo>
                <a:cubicBezTo>
                  <a:pt x="5508474" y="6071417"/>
                  <a:pt x="5509966" y="6074404"/>
                  <a:pt x="5509966" y="6080377"/>
                </a:cubicBezTo>
                <a:cubicBezTo>
                  <a:pt x="5509966" y="6086350"/>
                  <a:pt x="5512952" y="6089336"/>
                  <a:pt x="5518926" y="6089336"/>
                </a:cubicBezTo>
                <a:cubicBezTo>
                  <a:pt x="5524900" y="6089336"/>
                  <a:pt x="5527886" y="6092323"/>
                  <a:pt x="5527886" y="6098296"/>
                </a:cubicBezTo>
                <a:cubicBezTo>
                  <a:pt x="5527886" y="6098296"/>
                  <a:pt x="5527886" y="6099789"/>
                  <a:pt x="5527886" y="6102775"/>
                </a:cubicBezTo>
                <a:cubicBezTo>
                  <a:pt x="5527886" y="6105762"/>
                  <a:pt x="5524900" y="6107255"/>
                  <a:pt x="5518926" y="6107255"/>
                </a:cubicBezTo>
                <a:lnTo>
                  <a:pt x="5509966" y="6116214"/>
                </a:lnTo>
                <a:cubicBezTo>
                  <a:pt x="5515940" y="6116214"/>
                  <a:pt x="5515940" y="6122188"/>
                  <a:pt x="5509966" y="6134132"/>
                </a:cubicBezTo>
                <a:lnTo>
                  <a:pt x="5518926" y="6152051"/>
                </a:lnTo>
                <a:lnTo>
                  <a:pt x="5536844" y="6152051"/>
                </a:lnTo>
                <a:cubicBezTo>
                  <a:pt x="5530871" y="6158024"/>
                  <a:pt x="5530871" y="6161010"/>
                  <a:pt x="5536844" y="6161010"/>
                </a:cubicBezTo>
                <a:lnTo>
                  <a:pt x="5527886" y="6178929"/>
                </a:lnTo>
                <a:cubicBezTo>
                  <a:pt x="5521912" y="6178929"/>
                  <a:pt x="5521912" y="6184903"/>
                  <a:pt x="5527886" y="6196848"/>
                </a:cubicBezTo>
                <a:cubicBezTo>
                  <a:pt x="5533858" y="6208793"/>
                  <a:pt x="5539831" y="6217753"/>
                  <a:pt x="5545804" y="6223725"/>
                </a:cubicBezTo>
                <a:lnTo>
                  <a:pt x="5536844" y="6223725"/>
                </a:lnTo>
                <a:lnTo>
                  <a:pt x="5527886" y="6223725"/>
                </a:lnTo>
                <a:cubicBezTo>
                  <a:pt x="5533858" y="6217753"/>
                  <a:pt x="5532366" y="6208793"/>
                  <a:pt x="5523406" y="6196848"/>
                </a:cubicBezTo>
                <a:cubicBezTo>
                  <a:pt x="5514446" y="6184903"/>
                  <a:pt x="5503994" y="6178929"/>
                  <a:pt x="5492048" y="6178929"/>
                </a:cubicBezTo>
                <a:lnTo>
                  <a:pt x="5465170" y="6169970"/>
                </a:lnTo>
                <a:lnTo>
                  <a:pt x="5456211" y="6169970"/>
                </a:lnTo>
                <a:cubicBezTo>
                  <a:pt x="5450237" y="6169970"/>
                  <a:pt x="5447251" y="6163997"/>
                  <a:pt x="5447251" y="6152051"/>
                </a:cubicBezTo>
                <a:lnTo>
                  <a:pt x="5447251" y="6143092"/>
                </a:lnTo>
                <a:lnTo>
                  <a:pt x="5411414" y="6143092"/>
                </a:lnTo>
                <a:cubicBezTo>
                  <a:pt x="5387523" y="6143092"/>
                  <a:pt x="5372591" y="6140106"/>
                  <a:pt x="5366618" y="6134132"/>
                </a:cubicBezTo>
                <a:cubicBezTo>
                  <a:pt x="5360644" y="6128161"/>
                  <a:pt x="5357658" y="6125174"/>
                  <a:pt x="5357658" y="6125174"/>
                </a:cubicBezTo>
                <a:cubicBezTo>
                  <a:pt x="5351686" y="6125174"/>
                  <a:pt x="5350194" y="6126666"/>
                  <a:pt x="5353180" y="6129654"/>
                </a:cubicBezTo>
                <a:cubicBezTo>
                  <a:pt x="5356166" y="6132639"/>
                  <a:pt x="5357658" y="6137119"/>
                  <a:pt x="5357658" y="6143092"/>
                </a:cubicBezTo>
                <a:cubicBezTo>
                  <a:pt x="5369604" y="6155038"/>
                  <a:pt x="5372591" y="6166984"/>
                  <a:pt x="5366618" y="6178929"/>
                </a:cubicBezTo>
                <a:cubicBezTo>
                  <a:pt x="5354672" y="6178929"/>
                  <a:pt x="5345714" y="6181916"/>
                  <a:pt x="5339740" y="6187889"/>
                </a:cubicBezTo>
                <a:cubicBezTo>
                  <a:pt x="5345714" y="6193862"/>
                  <a:pt x="5342726" y="6202821"/>
                  <a:pt x="5330780" y="6214766"/>
                </a:cubicBezTo>
                <a:cubicBezTo>
                  <a:pt x="5324808" y="6214766"/>
                  <a:pt x="5320328" y="6216261"/>
                  <a:pt x="5317342" y="6219246"/>
                </a:cubicBezTo>
                <a:lnTo>
                  <a:pt x="5312364" y="6222232"/>
                </a:lnTo>
                <a:lnTo>
                  <a:pt x="5310622" y="6217006"/>
                </a:lnTo>
                <a:cubicBezTo>
                  <a:pt x="5309130" y="6215513"/>
                  <a:pt x="5306890" y="6214766"/>
                  <a:pt x="5303903" y="6214766"/>
                </a:cubicBezTo>
                <a:cubicBezTo>
                  <a:pt x="5297930" y="6208793"/>
                  <a:pt x="5291957" y="6207301"/>
                  <a:pt x="5285984" y="6210286"/>
                </a:cubicBezTo>
                <a:cubicBezTo>
                  <a:pt x="5280012" y="6213273"/>
                  <a:pt x="5277026" y="6217753"/>
                  <a:pt x="5277026" y="6223725"/>
                </a:cubicBezTo>
                <a:cubicBezTo>
                  <a:pt x="5277026" y="6223725"/>
                  <a:pt x="5275532" y="6225219"/>
                  <a:pt x="5272546" y="6228205"/>
                </a:cubicBezTo>
                <a:cubicBezTo>
                  <a:pt x="5269560" y="6231192"/>
                  <a:pt x="5268066" y="6232685"/>
                  <a:pt x="5268066" y="6232685"/>
                </a:cubicBezTo>
                <a:cubicBezTo>
                  <a:pt x="5256120" y="6232685"/>
                  <a:pt x="5248654" y="6234178"/>
                  <a:pt x="5245668" y="6237164"/>
                </a:cubicBezTo>
                <a:cubicBezTo>
                  <a:pt x="5242682" y="6240151"/>
                  <a:pt x="5235215" y="6241644"/>
                  <a:pt x="5223269" y="6241644"/>
                </a:cubicBezTo>
                <a:lnTo>
                  <a:pt x="5214310" y="6250604"/>
                </a:lnTo>
                <a:lnTo>
                  <a:pt x="5277026" y="6250604"/>
                </a:lnTo>
                <a:lnTo>
                  <a:pt x="5285984" y="6250604"/>
                </a:lnTo>
                <a:cubicBezTo>
                  <a:pt x="5285984" y="6250604"/>
                  <a:pt x="5282998" y="6252097"/>
                  <a:pt x="5277026" y="6255083"/>
                </a:cubicBezTo>
                <a:cubicBezTo>
                  <a:pt x="5271052" y="6258070"/>
                  <a:pt x="5265080" y="6259563"/>
                  <a:pt x="5259106" y="6259563"/>
                </a:cubicBezTo>
                <a:cubicBezTo>
                  <a:pt x="5247160" y="6259563"/>
                  <a:pt x="5241188" y="6267029"/>
                  <a:pt x="5241188" y="6281960"/>
                </a:cubicBezTo>
                <a:cubicBezTo>
                  <a:pt x="5241188" y="6296893"/>
                  <a:pt x="5238202" y="6305852"/>
                  <a:pt x="5232229" y="6308839"/>
                </a:cubicBezTo>
                <a:cubicBezTo>
                  <a:pt x="5226255" y="6311825"/>
                  <a:pt x="5223269" y="6310332"/>
                  <a:pt x="5223269" y="6304359"/>
                </a:cubicBezTo>
                <a:lnTo>
                  <a:pt x="5205350" y="6304359"/>
                </a:lnTo>
                <a:cubicBezTo>
                  <a:pt x="5193406" y="6310332"/>
                  <a:pt x="5181458" y="6313318"/>
                  <a:pt x="5169514" y="6313318"/>
                </a:cubicBezTo>
                <a:cubicBezTo>
                  <a:pt x="5139649" y="6319291"/>
                  <a:pt x="5124717" y="6325264"/>
                  <a:pt x="5124717" y="6331237"/>
                </a:cubicBezTo>
                <a:lnTo>
                  <a:pt x="5115757" y="6331237"/>
                </a:lnTo>
                <a:cubicBezTo>
                  <a:pt x="5109784" y="6325264"/>
                  <a:pt x="5100826" y="6322278"/>
                  <a:pt x="5088880" y="6322278"/>
                </a:cubicBezTo>
                <a:cubicBezTo>
                  <a:pt x="5070961" y="6322278"/>
                  <a:pt x="5067975" y="6316305"/>
                  <a:pt x="5079921" y="6304359"/>
                </a:cubicBezTo>
                <a:lnTo>
                  <a:pt x="5062002" y="6304359"/>
                </a:lnTo>
                <a:cubicBezTo>
                  <a:pt x="5056029" y="6316305"/>
                  <a:pt x="5047070" y="6322278"/>
                  <a:pt x="5035124" y="6322278"/>
                </a:cubicBezTo>
                <a:cubicBezTo>
                  <a:pt x="5023178" y="6322278"/>
                  <a:pt x="5017206" y="6325264"/>
                  <a:pt x="5017206" y="6331237"/>
                </a:cubicBezTo>
                <a:cubicBezTo>
                  <a:pt x="5017206" y="6331237"/>
                  <a:pt x="5015712" y="6332731"/>
                  <a:pt x="5012726" y="6335717"/>
                </a:cubicBezTo>
                <a:cubicBezTo>
                  <a:pt x="5009740" y="6338704"/>
                  <a:pt x="5008246" y="6340197"/>
                  <a:pt x="5008246" y="6340197"/>
                </a:cubicBezTo>
                <a:cubicBezTo>
                  <a:pt x="4996301" y="6334224"/>
                  <a:pt x="4990328" y="6337210"/>
                  <a:pt x="4990328" y="6349156"/>
                </a:cubicBezTo>
                <a:cubicBezTo>
                  <a:pt x="4990328" y="6355129"/>
                  <a:pt x="4988835" y="6359608"/>
                  <a:pt x="4985848" y="6362595"/>
                </a:cubicBezTo>
                <a:cubicBezTo>
                  <a:pt x="4982862" y="6365582"/>
                  <a:pt x="4975395" y="6367075"/>
                  <a:pt x="4963450" y="6367075"/>
                </a:cubicBezTo>
                <a:cubicBezTo>
                  <a:pt x="4951504" y="6367075"/>
                  <a:pt x="4944038" y="6367075"/>
                  <a:pt x="4941052" y="6367075"/>
                </a:cubicBezTo>
                <a:cubicBezTo>
                  <a:pt x="4938066" y="6367075"/>
                  <a:pt x="4936572" y="6370060"/>
                  <a:pt x="4936572" y="6376033"/>
                </a:cubicBezTo>
                <a:cubicBezTo>
                  <a:pt x="4936572" y="6382006"/>
                  <a:pt x="4938066" y="6387979"/>
                  <a:pt x="4941052" y="6393952"/>
                </a:cubicBezTo>
                <a:cubicBezTo>
                  <a:pt x="4944038" y="6399925"/>
                  <a:pt x="4948518" y="6399925"/>
                  <a:pt x="4954490" y="6393952"/>
                </a:cubicBezTo>
                <a:lnTo>
                  <a:pt x="4990328" y="6393952"/>
                </a:lnTo>
                <a:cubicBezTo>
                  <a:pt x="4984355" y="6393952"/>
                  <a:pt x="4979875" y="6395445"/>
                  <a:pt x="4976889" y="6398432"/>
                </a:cubicBezTo>
                <a:cubicBezTo>
                  <a:pt x="4973902" y="6401418"/>
                  <a:pt x="4967929" y="6402911"/>
                  <a:pt x="4958970" y="6402911"/>
                </a:cubicBezTo>
                <a:cubicBezTo>
                  <a:pt x="4950012" y="6402911"/>
                  <a:pt x="4942546" y="6402911"/>
                  <a:pt x="4936572" y="6402911"/>
                </a:cubicBezTo>
                <a:cubicBezTo>
                  <a:pt x="4930598" y="6402911"/>
                  <a:pt x="4924627" y="6402911"/>
                  <a:pt x="4918654" y="6402911"/>
                </a:cubicBezTo>
                <a:lnTo>
                  <a:pt x="4909694" y="6411871"/>
                </a:lnTo>
                <a:cubicBezTo>
                  <a:pt x="4903721" y="6411871"/>
                  <a:pt x="4900735" y="6405898"/>
                  <a:pt x="4900735" y="6393952"/>
                </a:cubicBezTo>
                <a:cubicBezTo>
                  <a:pt x="4900735" y="6382006"/>
                  <a:pt x="4903721" y="6373048"/>
                  <a:pt x="4909694" y="6367075"/>
                </a:cubicBezTo>
                <a:cubicBezTo>
                  <a:pt x="4915667" y="6361102"/>
                  <a:pt x="4915667" y="6358115"/>
                  <a:pt x="4909694" y="6358115"/>
                </a:cubicBezTo>
                <a:cubicBezTo>
                  <a:pt x="4903721" y="6358115"/>
                  <a:pt x="4897748" y="6358115"/>
                  <a:pt x="4891775" y="6358115"/>
                </a:cubicBezTo>
                <a:cubicBezTo>
                  <a:pt x="4879830" y="6370060"/>
                  <a:pt x="4876844" y="6376033"/>
                  <a:pt x="4882816" y="6376033"/>
                </a:cubicBezTo>
                <a:cubicBezTo>
                  <a:pt x="4888789" y="6382006"/>
                  <a:pt x="4888789" y="6387979"/>
                  <a:pt x="4882816" y="6393952"/>
                </a:cubicBezTo>
                <a:lnTo>
                  <a:pt x="4882816" y="6402911"/>
                </a:lnTo>
                <a:cubicBezTo>
                  <a:pt x="4900735" y="6408884"/>
                  <a:pt x="4900735" y="6426803"/>
                  <a:pt x="4882816" y="6456667"/>
                </a:cubicBezTo>
                <a:lnTo>
                  <a:pt x="4900735" y="6456667"/>
                </a:lnTo>
                <a:cubicBezTo>
                  <a:pt x="4906708" y="6456667"/>
                  <a:pt x="4909694" y="6456667"/>
                  <a:pt x="4909694" y="6456667"/>
                </a:cubicBezTo>
                <a:cubicBezTo>
                  <a:pt x="4909694" y="6456667"/>
                  <a:pt x="4906708" y="6453680"/>
                  <a:pt x="4900735" y="6447707"/>
                </a:cubicBezTo>
                <a:cubicBezTo>
                  <a:pt x="4894762" y="6441736"/>
                  <a:pt x="4893269" y="6437256"/>
                  <a:pt x="4896255" y="6434269"/>
                </a:cubicBezTo>
                <a:cubicBezTo>
                  <a:pt x="4899242" y="6431283"/>
                  <a:pt x="4903721" y="6431283"/>
                  <a:pt x="4909694" y="6434269"/>
                </a:cubicBezTo>
                <a:cubicBezTo>
                  <a:pt x="4915667" y="6437256"/>
                  <a:pt x="4921640" y="6437256"/>
                  <a:pt x="4927612" y="6434269"/>
                </a:cubicBezTo>
                <a:cubicBezTo>
                  <a:pt x="4933586" y="6431283"/>
                  <a:pt x="4936572" y="6426803"/>
                  <a:pt x="4936572" y="6420830"/>
                </a:cubicBezTo>
                <a:cubicBezTo>
                  <a:pt x="4936572" y="6414858"/>
                  <a:pt x="4941052" y="6413364"/>
                  <a:pt x="4950012" y="6416351"/>
                </a:cubicBezTo>
                <a:cubicBezTo>
                  <a:pt x="4958970" y="6419337"/>
                  <a:pt x="4969423" y="6419337"/>
                  <a:pt x="4981369" y="6416351"/>
                </a:cubicBezTo>
                <a:cubicBezTo>
                  <a:pt x="4993314" y="6413364"/>
                  <a:pt x="5000781" y="6413364"/>
                  <a:pt x="5003766" y="6416351"/>
                </a:cubicBezTo>
                <a:cubicBezTo>
                  <a:pt x="5006752" y="6419337"/>
                  <a:pt x="5005260" y="6423817"/>
                  <a:pt x="4999286" y="6429790"/>
                </a:cubicBezTo>
                <a:lnTo>
                  <a:pt x="4990328" y="6429790"/>
                </a:lnTo>
                <a:lnTo>
                  <a:pt x="4981369" y="6447707"/>
                </a:lnTo>
                <a:lnTo>
                  <a:pt x="4981369" y="6456667"/>
                </a:lnTo>
                <a:lnTo>
                  <a:pt x="4972409" y="6465626"/>
                </a:lnTo>
                <a:lnTo>
                  <a:pt x="4954490" y="6465626"/>
                </a:lnTo>
                <a:lnTo>
                  <a:pt x="4927612" y="6456667"/>
                </a:lnTo>
                <a:cubicBezTo>
                  <a:pt x="4927612" y="6456667"/>
                  <a:pt x="4927612" y="6459655"/>
                  <a:pt x="4927612" y="6465626"/>
                </a:cubicBezTo>
                <a:cubicBezTo>
                  <a:pt x="4927612" y="6471599"/>
                  <a:pt x="4921640" y="6477572"/>
                  <a:pt x="4909694" y="6483545"/>
                </a:cubicBezTo>
                <a:cubicBezTo>
                  <a:pt x="4885802" y="6495491"/>
                  <a:pt x="4876844" y="6507437"/>
                  <a:pt x="4882816" y="6519383"/>
                </a:cubicBezTo>
                <a:cubicBezTo>
                  <a:pt x="4882816" y="6519383"/>
                  <a:pt x="4884309" y="6520876"/>
                  <a:pt x="4887296" y="6523862"/>
                </a:cubicBezTo>
                <a:cubicBezTo>
                  <a:pt x="4890282" y="6526849"/>
                  <a:pt x="4891775" y="6528342"/>
                  <a:pt x="4891775" y="6528342"/>
                </a:cubicBezTo>
                <a:lnTo>
                  <a:pt x="4891775" y="6537302"/>
                </a:lnTo>
                <a:cubicBezTo>
                  <a:pt x="4873858" y="6537302"/>
                  <a:pt x="4864898" y="6537302"/>
                  <a:pt x="4864898" y="6537302"/>
                </a:cubicBezTo>
                <a:lnTo>
                  <a:pt x="4846978" y="6528342"/>
                </a:lnTo>
                <a:cubicBezTo>
                  <a:pt x="4846978" y="6534314"/>
                  <a:pt x="4851458" y="6538794"/>
                  <a:pt x="4860418" y="6541780"/>
                </a:cubicBezTo>
                <a:cubicBezTo>
                  <a:pt x="4869378" y="6544767"/>
                  <a:pt x="4870870" y="6549247"/>
                  <a:pt x="4864898" y="6555219"/>
                </a:cubicBezTo>
                <a:lnTo>
                  <a:pt x="4820101" y="6537302"/>
                </a:lnTo>
                <a:cubicBezTo>
                  <a:pt x="4814128" y="6537302"/>
                  <a:pt x="4802182" y="6537302"/>
                  <a:pt x="4784265" y="6537302"/>
                </a:cubicBezTo>
                <a:cubicBezTo>
                  <a:pt x="4766346" y="6537302"/>
                  <a:pt x="4748427" y="6537302"/>
                  <a:pt x="4730508" y="6537302"/>
                </a:cubicBezTo>
                <a:cubicBezTo>
                  <a:pt x="4712589" y="6537302"/>
                  <a:pt x="4703631" y="6540287"/>
                  <a:pt x="4703631" y="6546260"/>
                </a:cubicBezTo>
                <a:lnTo>
                  <a:pt x="4721549" y="6546260"/>
                </a:lnTo>
                <a:cubicBezTo>
                  <a:pt x="4727522" y="6546260"/>
                  <a:pt x="4732001" y="6546260"/>
                  <a:pt x="4734988" y="6546260"/>
                </a:cubicBezTo>
                <a:cubicBezTo>
                  <a:pt x="4737974" y="6546260"/>
                  <a:pt x="4742454" y="6549247"/>
                  <a:pt x="4748427" y="6555219"/>
                </a:cubicBezTo>
                <a:lnTo>
                  <a:pt x="4766346" y="6564179"/>
                </a:lnTo>
                <a:cubicBezTo>
                  <a:pt x="4766346" y="6564179"/>
                  <a:pt x="4748427" y="6564179"/>
                  <a:pt x="4712589" y="6564179"/>
                </a:cubicBezTo>
                <a:lnTo>
                  <a:pt x="4658834" y="6555219"/>
                </a:lnTo>
                <a:cubicBezTo>
                  <a:pt x="4664807" y="6555219"/>
                  <a:pt x="4666300" y="6553726"/>
                  <a:pt x="4663314" y="6550740"/>
                </a:cubicBezTo>
                <a:cubicBezTo>
                  <a:pt x="4660327" y="6547755"/>
                  <a:pt x="4655848" y="6546260"/>
                  <a:pt x="4649874" y="6546260"/>
                </a:cubicBezTo>
                <a:lnTo>
                  <a:pt x="4640915" y="6537302"/>
                </a:lnTo>
                <a:lnTo>
                  <a:pt x="4658834" y="6537302"/>
                </a:lnTo>
                <a:cubicBezTo>
                  <a:pt x="4700645" y="6537302"/>
                  <a:pt x="4730508" y="6528342"/>
                  <a:pt x="4748427" y="6510423"/>
                </a:cubicBezTo>
                <a:cubicBezTo>
                  <a:pt x="4742454" y="6504451"/>
                  <a:pt x="4733495" y="6495491"/>
                  <a:pt x="4721549" y="6483545"/>
                </a:cubicBezTo>
                <a:cubicBezTo>
                  <a:pt x="4709604" y="6483545"/>
                  <a:pt x="4706617" y="6480558"/>
                  <a:pt x="4712589" y="6474586"/>
                </a:cubicBezTo>
                <a:lnTo>
                  <a:pt x="4703631" y="6474586"/>
                </a:lnTo>
                <a:cubicBezTo>
                  <a:pt x="4673766" y="6474586"/>
                  <a:pt x="4658834" y="6477572"/>
                  <a:pt x="4658834" y="6483545"/>
                </a:cubicBezTo>
                <a:lnTo>
                  <a:pt x="4658834" y="6492505"/>
                </a:lnTo>
                <a:cubicBezTo>
                  <a:pt x="4652861" y="6498477"/>
                  <a:pt x="4646888" y="6498477"/>
                  <a:pt x="4640915" y="6492505"/>
                </a:cubicBezTo>
                <a:lnTo>
                  <a:pt x="4622997" y="6492505"/>
                </a:lnTo>
                <a:lnTo>
                  <a:pt x="4614038" y="6501464"/>
                </a:lnTo>
                <a:lnTo>
                  <a:pt x="4596119" y="6510423"/>
                </a:lnTo>
                <a:lnTo>
                  <a:pt x="4614038" y="6519383"/>
                </a:lnTo>
                <a:lnTo>
                  <a:pt x="4631957" y="6519383"/>
                </a:lnTo>
                <a:lnTo>
                  <a:pt x="4614038" y="6528342"/>
                </a:lnTo>
                <a:cubicBezTo>
                  <a:pt x="4602092" y="6534314"/>
                  <a:pt x="4593133" y="6534314"/>
                  <a:pt x="4587160" y="6528342"/>
                </a:cubicBezTo>
                <a:cubicBezTo>
                  <a:pt x="4569241" y="6522369"/>
                  <a:pt x="4551323" y="6525356"/>
                  <a:pt x="4533404" y="6537302"/>
                </a:cubicBezTo>
                <a:cubicBezTo>
                  <a:pt x="4527431" y="6543273"/>
                  <a:pt x="4519965" y="6546260"/>
                  <a:pt x="4511006" y="6546260"/>
                </a:cubicBezTo>
                <a:cubicBezTo>
                  <a:pt x="4502046" y="6546260"/>
                  <a:pt x="4496073" y="6547755"/>
                  <a:pt x="4493087" y="6550740"/>
                </a:cubicBezTo>
                <a:cubicBezTo>
                  <a:pt x="4490101" y="6553726"/>
                  <a:pt x="4491594" y="6558206"/>
                  <a:pt x="4497567" y="6564179"/>
                </a:cubicBezTo>
                <a:cubicBezTo>
                  <a:pt x="4503540" y="6570152"/>
                  <a:pt x="4509512" y="6570152"/>
                  <a:pt x="4515485" y="6564179"/>
                </a:cubicBezTo>
                <a:cubicBezTo>
                  <a:pt x="4521458" y="6558206"/>
                  <a:pt x="4542364" y="6558206"/>
                  <a:pt x="4578200" y="6564179"/>
                </a:cubicBezTo>
                <a:cubicBezTo>
                  <a:pt x="4590146" y="6564179"/>
                  <a:pt x="4596119" y="6568658"/>
                  <a:pt x="4596119" y="6577618"/>
                </a:cubicBezTo>
                <a:cubicBezTo>
                  <a:pt x="4596119" y="6586577"/>
                  <a:pt x="4590146" y="6591057"/>
                  <a:pt x="4578200" y="6591057"/>
                </a:cubicBezTo>
                <a:cubicBezTo>
                  <a:pt x="4572227" y="6591057"/>
                  <a:pt x="4569241" y="6592550"/>
                  <a:pt x="4569241" y="6595537"/>
                </a:cubicBezTo>
                <a:cubicBezTo>
                  <a:pt x="4569241" y="6598523"/>
                  <a:pt x="4572227" y="6600016"/>
                  <a:pt x="4578200" y="6600016"/>
                </a:cubicBezTo>
                <a:cubicBezTo>
                  <a:pt x="4578200" y="6600016"/>
                  <a:pt x="4576707" y="6600016"/>
                  <a:pt x="4573721" y="6600016"/>
                </a:cubicBezTo>
                <a:cubicBezTo>
                  <a:pt x="4570734" y="6600016"/>
                  <a:pt x="4566254" y="6600016"/>
                  <a:pt x="4560281" y="6600016"/>
                </a:cubicBezTo>
                <a:cubicBezTo>
                  <a:pt x="4554308" y="6594044"/>
                  <a:pt x="4548337" y="6592550"/>
                  <a:pt x="4542364" y="6595537"/>
                </a:cubicBezTo>
                <a:cubicBezTo>
                  <a:pt x="4536391" y="6598523"/>
                  <a:pt x="4533404" y="6603003"/>
                  <a:pt x="4533404" y="6608976"/>
                </a:cubicBezTo>
                <a:cubicBezTo>
                  <a:pt x="4533404" y="6620922"/>
                  <a:pt x="4533404" y="6626894"/>
                  <a:pt x="4533404" y="6626894"/>
                </a:cubicBezTo>
                <a:cubicBezTo>
                  <a:pt x="4521458" y="6626894"/>
                  <a:pt x="4509512" y="6620922"/>
                  <a:pt x="4497567" y="6608976"/>
                </a:cubicBezTo>
                <a:cubicBezTo>
                  <a:pt x="4497567" y="6603003"/>
                  <a:pt x="4491594" y="6600016"/>
                  <a:pt x="4479648" y="6600016"/>
                </a:cubicBezTo>
                <a:lnTo>
                  <a:pt x="4470688" y="6600016"/>
                </a:lnTo>
                <a:cubicBezTo>
                  <a:pt x="4470688" y="6594044"/>
                  <a:pt x="4469195" y="6591057"/>
                  <a:pt x="4466210" y="6591057"/>
                </a:cubicBezTo>
                <a:cubicBezTo>
                  <a:pt x="4463223" y="6591057"/>
                  <a:pt x="4455757" y="6591057"/>
                  <a:pt x="4443811" y="6591057"/>
                </a:cubicBezTo>
                <a:lnTo>
                  <a:pt x="4434852" y="6600016"/>
                </a:lnTo>
                <a:lnTo>
                  <a:pt x="4461730" y="6626894"/>
                </a:lnTo>
                <a:cubicBezTo>
                  <a:pt x="4455757" y="6626894"/>
                  <a:pt x="4455757" y="6629880"/>
                  <a:pt x="4461730" y="6635853"/>
                </a:cubicBezTo>
                <a:lnTo>
                  <a:pt x="4434852" y="6635853"/>
                </a:lnTo>
                <a:cubicBezTo>
                  <a:pt x="4428879" y="6629880"/>
                  <a:pt x="4424399" y="6625402"/>
                  <a:pt x="4421413" y="6622414"/>
                </a:cubicBezTo>
                <a:cubicBezTo>
                  <a:pt x="4418426" y="6619427"/>
                  <a:pt x="4416933" y="6617934"/>
                  <a:pt x="4416933" y="6617934"/>
                </a:cubicBezTo>
                <a:lnTo>
                  <a:pt x="4407974" y="6608976"/>
                </a:lnTo>
                <a:cubicBezTo>
                  <a:pt x="4396028" y="6585084"/>
                  <a:pt x="4378110" y="6582098"/>
                  <a:pt x="4354218" y="6600016"/>
                </a:cubicBezTo>
                <a:cubicBezTo>
                  <a:pt x="4348245" y="6605989"/>
                  <a:pt x="4336299" y="6607483"/>
                  <a:pt x="4318380" y="6604496"/>
                </a:cubicBezTo>
                <a:cubicBezTo>
                  <a:pt x="4300463" y="6601509"/>
                  <a:pt x="4291503" y="6598523"/>
                  <a:pt x="4291503" y="6595537"/>
                </a:cubicBezTo>
                <a:cubicBezTo>
                  <a:pt x="4291503" y="6592550"/>
                  <a:pt x="4285530" y="6591057"/>
                  <a:pt x="4273584" y="6591057"/>
                </a:cubicBezTo>
                <a:cubicBezTo>
                  <a:pt x="4261639" y="6591057"/>
                  <a:pt x="4255666" y="6594044"/>
                  <a:pt x="4255666" y="6600016"/>
                </a:cubicBezTo>
                <a:lnTo>
                  <a:pt x="4246706" y="6600016"/>
                </a:lnTo>
                <a:cubicBezTo>
                  <a:pt x="4234760" y="6594044"/>
                  <a:pt x="4219829" y="6591057"/>
                  <a:pt x="4201910" y="6591057"/>
                </a:cubicBezTo>
                <a:lnTo>
                  <a:pt x="4175032" y="6582098"/>
                </a:lnTo>
                <a:cubicBezTo>
                  <a:pt x="4175032" y="6576125"/>
                  <a:pt x="4178018" y="6574631"/>
                  <a:pt x="4183991" y="6577618"/>
                </a:cubicBezTo>
                <a:cubicBezTo>
                  <a:pt x="4189964" y="6580605"/>
                  <a:pt x="4197430" y="6579111"/>
                  <a:pt x="4206390" y="6573138"/>
                </a:cubicBezTo>
                <a:cubicBezTo>
                  <a:pt x="4215349" y="6567165"/>
                  <a:pt x="4213856" y="6564179"/>
                  <a:pt x="4201910" y="6564179"/>
                </a:cubicBezTo>
                <a:cubicBezTo>
                  <a:pt x="4195937" y="6558206"/>
                  <a:pt x="4191457" y="6555219"/>
                  <a:pt x="4188471" y="6555219"/>
                </a:cubicBezTo>
                <a:cubicBezTo>
                  <a:pt x="4185485" y="6555219"/>
                  <a:pt x="4183991" y="6552233"/>
                  <a:pt x="4183991" y="6546260"/>
                </a:cubicBezTo>
                <a:cubicBezTo>
                  <a:pt x="4178018" y="6534314"/>
                  <a:pt x="4163086" y="6543273"/>
                  <a:pt x="4139194" y="6573138"/>
                </a:cubicBezTo>
                <a:cubicBezTo>
                  <a:pt x="4133221" y="6579111"/>
                  <a:pt x="4134716" y="6585084"/>
                  <a:pt x="4143674" y="6591057"/>
                </a:cubicBezTo>
                <a:cubicBezTo>
                  <a:pt x="4152633" y="6597030"/>
                  <a:pt x="4160099" y="6600016"/>
                  <a:pt x="4166073" y="6600016"/>
                </a:cubicBezTo>
                <a:cubicBezTo>
                  <a:pt x="4172046" y="6600016"/>
                  <a:pt x="4176525" y="6600016"/>
                  <a:pt x="4179512" y="6600016"/>
                </a:cubicBezTo>
                <a:cubicBezTo>
                  <a:pt x="4182498" y="6600016"/>
                  <a:pt x="4183991" y="6603003"/>
                  <a:pt x="4183991" y="6608976"/>
                </a:cubicBezTo>
                <a:cubicBezTo>
                  <a:pt x="4183991" y="6614949"/>
                  <a:pt x="4176525" y="6617934"/>
                  <a:pt x="4161593" y="6617934"/>
                </a:cubicBezTo>
                <a:cubicBezTo>
                  <a:pt x="4146660" y="6617934"/>
                  <a:pt x="4136208" y="6617934"/>
                  <a:pt x="4130236" y="6617934"/>
                </a:cubicBezTo>
                <a:lnTo>
                  <a:pt x="4112317" y="6608976"/>
                </a:lnTo>
                <a:cubicBezTo>
                  <a:pt x="4112317" y="6603003"/>
                  <a:pt x="4109331" y="6600016"/>
                  <a:pt x="4103358" y="6600016"/>
                </a:cubicBezTo>
                <a:cubicBezTo>
                  <a:pt x="4097385" y="6600016"/>
                  <a:pt x="4094398" y="6603003"/>
                  <a:pt x="4094398" y="6608976"/>
                </a:cubicBezTo>
                <a:lnTo>
                  <a:pt x="4067520" y="6626894"/>
                </a:lnTo>
                <a:cubicBezTo>
                  <a:pt x="4049601" y="6638840"/>
                  <a:pt x="4040643" y="6647799"/>
                  <a:pt x="4040643" y="6653772"/>
                </a:cubicBezTo>
                <a:cubicBezTo>
                  <a:pt x="4046616" y="6659745"/>
                  <a:pt x="4049601" y="6661238"/>
                  <a:pt x="4049601" y="6658252"/>
                </a:cubicBezTo>
                <a:cubicBezTo>
                  <a:pt x="4049601" y="6655265"/>
                  <a:pt x="4058561" y="6653772"/>
                  <a:pt x="4076479" y="6653772"/>
                </a:cubicBezTo>
                <a:cubicBezTo>
                  <a:pt x="4082452" y="6653772"/>
                  <a:pt x="4088425" y="6653772"/>
                  <a:pt x="4094398" y="6653772"/>
                </a:cubicBezTo>
                <a:cubicBezTo>
                  <a:pt x="4100371" y="6653772"/>
                  <a:pt x="4106344" y="6653772"/>
                  <a:pt x="4112317" y="6653772"/>
                </a:cubicBezTo>
                <a:cubicBezTo>
                  <a:pt x="4118290" y="6653772"/>
                  <a:pt x="4118290" y="6656758"/>
                  <a:pt x="4112317" y="6662731"/>
                </a:cubicBezTo>
                <a:cubicBezTo>
                  <a:pt x="4112317" y="6662731"/>
                  <a:pt x="4110824" y="6662731"/>
                  <a:pt x="4107837" y="6662731"/>
                </a:cubicBezTo>
                <a:cubicBezTo>
                  <a:pt x="4104851" y="6662731"/>
                  <a:pt x="4100371" y="6662731"/>
                  <a:pt x="4094398" y="6662731"/>
                </a:cubicBezTo>
                <a:cubicBezTo>
                  <a:pt x="4082452" y="6662731"/>
                  <a:pt x="4073493" y="6665718"/>
                  <a:pt x="4067520" y="6671690"/>
                </a:cubicBezTo>
                <a:lnTo>
                  <a:pt x="4067520" y="6689609"/>
                </a:lnTo>
                <a:cubicBezTo>
                  <a:pt x="4067520" y="6695583"/>
                  <a:pt x="4064534" y="6703047"/>
                  <a:pt x="4058561" y="6712007"/>
                </a:cubicBezTo>
                <a:cubicBezTo>
                  <a:pt x="4052589" y="6720966"/>
                  <a:pt x="4046616" y="6723953"/>
                  <a:pt x="4040643" y="6720966"/>
                </a:cubicBezTo>
                <a:cubicBezTo>
                  <a:pt x="4034670" y="6717980"/>
                  <a:pt x="4028697" y="6716486"/>
                  <a:pt x="4022724" y="6716486"/>
                </a:cubicBezTo>
                <a:lnTo>
                  <a:pt x="4031683" y="6734405"/>
                </a:lnTo>
                <a:cubicBezTo>
                  <a:pt x="4055574" y="6734405"/>
                  <a:pt x="4072000" y="6734405"/>
                  <a:pt x="4080959" y="6734405"/>
                </a:cubicBezTo>
                <a:cubicBezTo>
                  <a:pt x="4089918" y="6734405"/>
                  <a:pt x="4097385" y="6737392"/>
                  <a:pt x="4103358" y="6743365"/>
                </a:cubicBezTo>
                <a:lnTo>
                  <a:pt x="4031683" y="6752324"/>
                </a:lnTo>
                <a:cubicBezTo>
                  <a:pt x="4019738" y="6752324"/>
                  <a:pt x="4007791" y="6752324"/>
                  <a:pt x="3995846" y="6752324"/>
                </a:cubicBezTo>
                <a:cubicBezTo>
                  <a:pt x="3983900" y="6752324"/>
                  <a:pt x="3973447" y="6752324"/>
                  <a:pt x="3964489" y="6752324"/>
                </a:cubicBezTo>
                <a:cubicBezTo>
                  <a:pt x="3955529" y="6752324"/>
                  <a:pt x="3948063" y="6752324"/>
                  <a:pt x="3942090" y="6752324"/>
                </a:cubicBezTo>
                <a:cubicBezTo>
                  <a:pt x="3936117" y="6758297"/>
                  <a:pt x="3933131" y="6756804"/>
                  <a:pt x="3933131" y="6747844"/>
                </a:cubicBezTo>
                <a:cubicBezTo>
                  <a:pt x="3933131" y="6738885"/>
                  <a:pt x="3939104" y="6734405"/>
                  <a:pt x="3951050" y="6734405"/>
                </a:cubicBezTo>
                <a:lnTo>
                  <a:pt x="3977927" y="6707527"/>
                </a:lnTo>
                <a:lnTo>
                  <a:pt x="3986886" y="6698569"/>
                </a:lnTo>
                <a:cubicBezTo>
                  <a:pt x="4028697" y="6710514"/>
                  <a:pt x="4049601" y="6707527"/>
                  <a:pt x="4049601" y="6689609"/>
                </a:cubicBezTo>
                <a:cubicBezTo>
                  <a:pt x="4049601" y="6677664"/>
                  <a:pt x="4034670" y="6671690"/>
                  <a:pt x="4004805" y="6671690"/>
                </a:cubicBezTo>
                <a:cubicBezTo>
                  <a:pt x="3998832" y="6671690"/>
                  <a:pt x="3994352" y="6671690"/>
                  <a:pt x="3991366" y="6671690"/>
                </a:cubicBezTo>
                <a:cubicBezTo>
                  <a:pt x="3988380" y="6671690"/>
                  <a:pt x="3986886" y="6671690"/>
                  <a:pt x="3986886" y="6671690"/>
                </a:cubicBezTo>
                <a:lnTo>
                  <a:pt x="3968967" y="6662731"/>
                </a:lnTo>
                <a:cubicBezTo>
                  <a:pt x="3962994" y="6662731"/>
                  <a:pt x="3954036" y="6665718"/>
                  <a:pt x="3942090" y="6671690"/>
                </a:cubicBezTo>
                <a:cubicBezTo>
                  <a:pt x="3930144" y="6677664"/>
                  <a:pt x="3924171" y="6683636"/>
                  <a:pt x="3924171" y="6689609"/>
                </a:cubicBezTo>
                <a:cubicBezTo>
                  <a:pt x="3924171" y="6701554"/>
                  <a:pt x="3919692" y="6707527"/>
                  <a:pt x="3910732" y="6707527"/>
                </a:cubicBezTo>
                <a:cubicBezTo>
                  <a:pt x="3901773" y="6707527"/>
                  <a:pt x="3894307" y="6713500"/>
                  <a:pt x="3888335" y="6725446"/>
                </a:cubicBezTo>
                <a:cubicBezTo>
                  <a:pt x="3876389" y="6749338"/>
                  <a:pt x="3858470" y="6758297"/>
                  <a:pt x="3834578" y="6752324"/>
                </a:cubicBezTo>
                <a:cubicBezTo>
                  <a:pt x="3822633" y="6746351"/>
                  <a:pt x="3813673" y="6746351"/>
                  <a:pt x="3807700" y="6752324"/>
                </a:cubicBezTo>
                <a:cubicBezTo>
                  <a:pt x="3801727" y="6752324"/>
                  <a:pt x="3788289" y="6752324"/>
                  <a:pt x="3767384" y="6752324"/>
                </a:cubicBezTo>
                <a:cubicBezTo>
                  <a:pt x="3746478" y="6752324"/>
                  <a:pt x="3727068" y="6752324"/>
                  <a:pt x="3709149" y="6752324"/>
                </a:cubicBezTo>
                <a:cubicBezTo>
                  <a:pt x="3691230" y="6758297"/>
                  <a:pt x="3682270" y="6764270"/>
                  <a:pt x="3682270" y="6770243"/>
                </a:cubicBezTo>
                <a:cubicBezTo>
                  <a:pt x="3682270" y="6776216"/>
                  <a:pt x="3679284" y="6782188"/>
                  <a:pt x="3673311" y="6788161"/>
                </a:cubicBezTo>
                <a:cubicBezTo>
                  <a:pt x="3667338" y="6794133"/>
                  <a:pt x="3664352" y="6797120"/>
                  <a:pt x="3664352" y="6797120"/>
                </a:cubicBezTo>
                <a:cubicBezTo>
                  <a:pt x="3658379" y="6791147"/>
                  <a:pt x="3656885" y="6788161"/>
                  <a:pt x="3659872" y="6788161"/>
                </a:cubicBezTo>
                <a:cubicBezTo>
                  <a:pt x="3662859" y="6788161"/>
                  <a:pt x="3664352" y="6785176"/>
                  <a:pt x="3664352" y="6779201"/>
                </a:cubicBezTo>
                <a:cubicBezTo>
                  <a:pt x="3676298" y="6773230"/>
                  <a:pt x="3670324" y="6764270"/>
                  <a:pt x="3646433" y="6752324"/>
                </a:cubicBezTo>
                <a:cubicBezTo>
                  <a:pt x="3628515" y="6746351"/>
                  <a:pt x="3613583" y="6743365"/>
                  <a:pt x="3601637" y="6743365"/>
                </a:cubicBezTo>
                <a:cubicBezTo>
                  <a:pt x="3577745" y="6743365"/>
                  <a:pt x="3565799" y="6740379"/>
                  <a:pt x="3565799" y="6734405"/>
                </a:cubicBezTo>
                <a:cubicBezTo>
                  <a:pt x="3565799" y="6728432"/>
                  <a:pt x="3565799" y="6722460"/>
                  <a:pt x="3565799" y="6716486"/>
                </a:cubicBezTo>
                <a:lnTo>
                  <a:pt x="3538922" y="6716486"/>
                </a:lnTo>
                <a:cubicBezTo>
                  <a:pt x="3538922" y="6722460"/>
                  <a:pt x="3538922" y="6728432"/>
                  <a:pt x="3538922" y="6734405"/>
                </a:cubicBezTo>
                <a:cubicBezTo>
                  <a:pt x="3544895" y="6740379"/>
                  <a:pt x="3544895" y="6744858"/>
                  <a:pt x="3538922" y="6747844"/>
                </a:cubicBezTo>
                <a:cubicBezTo>
                  <a:pt x="3532949" y="6750831"/>
                  <a:pt x="3529963" y="6755311"/>
                  <a:pt x="3529963" y="6761283"/>
                </a:cubicBezTo>
                <a:cubicBezTo>
                  <a:pt x="3529963" y="6767257"/>
                  <a:pt x="3526976" y="6770243"/>
                  <a:pt x="3521003" y="6770243"/>
                </a:cubicBezTo>
                <a:cubicBezTo>
                  <a:pt x="3515030" y="6770243"/>
                  <a:pt x="3512044" y="6767257"/>
                  <a:pt x="3512044" y="6761283"/>
                </a:cubicBezTo>
                <a:lnTo>
                  <a:pt x="3494125" y="6743365"/>
                </a:lnTo>
                <a:cubicBezTo>
                  <a:pt x="3482179" y="6743365"/>
                  <a:pt x="3473219" y="6744858"/>
                  <a:pt x="3467248" y="6747844"/>
                </a:cubicBezTo>
                <a:cubicBezTo>
                  <a:pt x="3461275" y="6750831"/>
                  <a:pt x="3458288" y="6749338"/>
                  <a:pt x="3458288" y="6743365"/>
                </a:cubicBezTo>
                <a:lnTo>
                  <a:pt x="3440370" y="6725446"/>
                </a:lnTo>
                <a:cubicBezTo>
                  <a:pt x="3410505" y="6713500"/>
                  <a:pt x="3398559" y="6701554"/>
                  <a:pt x="3404532" y="6689609"/>
                </a:cubicBezTo>
                <a:cubicBezTo>
                  <a:pt x="3404532" y="6677664"/>
                  <a:pt x="3407519" y="6674677"/>
                  <a:pt x="3413491" y="6680650"/>
                </a:cubicBezTo>
                <a:lnTo>
                  <a:pt x="3431410" y="6671690"/>
                </a:lnTo>
                <a:cubicBezTo>
                  <a:pt x="3419464" y="6659745"/>
                  <a:pt x="3425437" y="6653772"/>
                  <a:pt x="3449329" y="6653772"/>
                </a:cubicBezTo>
                <a:lnTo>
                  <a:pt x="3458288" y="6671690"/>
                </a:lnTo>
                <a:cubicBezTo>
                  <a:pt x="3452316" y="6671690"/>
                  <a:pt x="3449329" y="6674677"/>
                  <a:pt x="3449329" y="6680650"/>
                </a:cubicBezTo>
                <a:cubicBezTo>
                  <a:pt x="3449329" y="6686623"/>
                  <a:pt x="3458288" y="6683636"/>
                  <a:pt x="3476206" y="6671690"/>
                </a:cubicBezTo>
                <a:cubicBezTo>
                  <a:pt x="3494125" y="6659745"/>
                  <a:pt x="3506071" y="6659745"/>
                  <a:pt x="3512044" y="6671690"/>
                </a:cubicBezTo>
                <a:cubicBezTo>
                  <a:pt x="3512044" y="6671690"/>
                  <a:pt x="3519510" y="6670197"/>
                  <a:pt x="3534442" y="6667211"/>
                </a:cubicBezTo>
                <a:cubicBezTo>
                  <a:pt x="3549373" y="6664225"/>
                  <a:pt x="3559826" y="6664225"/>
                  <a:pt x="3565799" y="6667211"/>
                </a:cubicBezTo>
                <a:cubicBezTo>
                  <a:pt x="3571772" y="6670197"/>
                  <a:pt x="3580731" y="6671690"/>
                  <a:pt x="3592677" y="6671690"/>
                </a:cubicBezTo>
                <a:lnTo>
                  <a:pt x="3610596" y="6680650"/>
                </a:lnTo>
                <a:cubicBezTo>
                  <a:pt x="3610596" y="6680650"/>
                  <a:pt x="3613583" y="6680650"/>
                  <a:pt x="3619556" y="6680650"/>
                </a:cubicBezTo>
                <a:lnTo>
                  <a:pt x="3637473" y="6689609"/>
                </a:lnTo>
                <a:cubicBezTo>
                  <a:pt x="3637473" y="6695583"/>
                  <a:pt x="3640461" y="6698569"/>
                  <a:pt x="3646433" y="6698569"/>
                </a:cubicBezTo>
                <a:cubicBezTo>
                  <a:pt x="3652406" y="6698569"/>
                  <a:pt x="3655392" y="6701554"/>
                  <a:pt x="3655392" y="6707527"/>
                </a:cubicBezTo>
                <a:cubicBezTo>
                  <a:pt x="3655392" y="6713500"/>
                  <a:pt x="3658379" y="6716486"/>
                  <a:pt x="3664352" y="6716486"/>
                </a:cubicBezTo>
                <a:cubicBezTo>
                  <a:pt x="3670324" y="6716486"/>
                  <a:pt x="3673311" y="6713500"/>
                  <a:pt x="3673311" y="6707527"/>
                </a:cubicBezTo>
                <a:cubicBezTo>
                  <a:pt x="3667338" y="6701554"/>
                  <a:pt x="3665845" y="6698569"/>
                  <a:pt x="3668831" y="6698569"/>
                </a:cubicBezTo>
                <a:cubicBezTo>
                  <a:pt x="3671818" y="6698569"/>
                  <a:pt x="3676298" y="6698569"/>
                  <a:pt x="3682270" y="6698569"/>
                </a:cubicBezTo>
                <a:lnTo>
                  <a:pt x="3691230" y="6680650"/>
                </a:lnTo>
                <a:cubicBezTo>
                  <a:pt x="3691230" y="6656758"/>
                  <a:pt x="3688243" y="6656758"/>
                  <a:pt x="3682270" y="6680650"/>
                </a:cubicBezTo>
                <a:lnTo>
                  <a:pt x="3664352" y="6689609"/>
                </a:lnTo>
                <a:cubicBezTo>
                  <a:pt x="3664352" y="6683636"/>
                  <a:pt x="3667338" y="6677664"/>
                  <a:pt x="3673311" y="6671690"/>
                </a:cubicBezTo>
                <a:lnTo>
                  <a:pt x="3664352" y="6662731"/>
                </a:lnTo>
                <a:cubicBezTo>
                  <a:pt x="3658379" y="6662731"/>
                  <a:pt x="3653899" y="6662731"/>
                  <a:pt x="3650913" y="6662731"/>
                </a:cubicBezTo>
                <a:cubicBezTo>
                  <a:pt x="3647926" y="6662731"/>
                  <a:pt x="3643446" y="6662731"/>
                  <a:pt x="3637473" y="6662731"/>
                </a:cubicBezTo>
                <a:cubicBezTo>
                  <a:pt x="3637473" y="6668704"/>
                  <a:pt x="3634488" y="6671690"/>
                  <a:pt x="3628515" y="6671690"/>
                </a:cubicBezTo>
                <a:cubicBezTo>
                  <a:pt x="3628515" y="6665718"/>
                  <a:pt x="3619556" y="6662731"/>
                  <a:pt x="3601637" y="6662731"/>
                </a:cubicBezTo>
                <a:cubicBezTo>
                  <a:pt x="3589691" y="6662731"/>
                  <a:pt x="3582225" y="6662731"/>
                  <a:pt x="3579238" y="6662731"/>
                </a:cubicBezTo>
                <a:cubicBezTo>
                  <a:pt x="3576252" y="6662731"/>
                  <a:pt x="3574759" y="6659745"/>
                  <a:pt x="3574759" y="6653772"/>
                </a:cubicBezTo>
                <a:cubicBezTo>
                  <a:pt x="3574759" y="6647799"/>
                  <a:pt x="3571772" y="6641826"/>
                  <a:pt x="3565799" y="6635853"/>
                </a:cubicBezTo>
                <a:lnTo>
                  <a:pt x="3574759" y="6635853"/>
                </a:lnTo>
                <a:lnTo>
                  <a:pt x="3583718" y="6626894"/>
                </a:lnTo>
                <a:cubicBezTo>
                  <a:pt x="3577745" y="6626894"/>
                  <a:pt x="3573266" y="6625402"/>
                  <a:pt x="3570279" y="6622414"/>
                </a:cubicBezTo>
                <a:cubicBezTo>
                  <a:pt x="3567292" y="6619427"/>
                  <a:pt x="3565799" y="6620922"/>
                  <a:pt x="3565799" y="6626894"/>
                </a:cubicBezTo>
                <a:cubicBezTo>
                  <a:pt x="3559826" y="6626894"/>
                  <a:pt x="3556841" y="6623907"/>
                  <a:pt x="3556841" y="6617934"/>
                </a:cubicBezTo>
                <a:cubicBezTo>
                  <a:pt x="3562814" y="6617934"/>
                  <a:pt x="3565799" y="6614949"/>
                  <a:pt x="3565799" y="6608976"/>
                </a:cubicBezTo>
                <a:cubicBezTo>
                  <a:pt x="3565799" y="6603003"/>
                  <a:pt x="3561321" y="6601509"/>
                  <a:pt x="3552361" y="6604496"/>
                </a:cubicBezTo>
                <a:cubicBezTo>
                  <a:pt x="3543402" y="6607483"/>
                  <a:pt x="3535935" y="6605989"/>
                  <a:pt x="3529963" y="6600016"/>
                </a:cubicBezTo>
                <a:cubicBezTo>
                  <a:pt x="3529963" y="6600016"/>
                  <a:pt x="3528470" y="6598523"/>
                  <a:pt x="3525483" y="6595537"/>
                </a:cubicBezTo>
                <a:cubicBezTo>
                  <a:pt x="3522496" y="6592550"/>
                  <a:pt x="3518017" y="6591057"/>
                  <a:pt x="3512044" y="6591057"/>
                </a:cubicBezTo>
                <a:lnTo>
                  <a:pt x="3494125" y="6591057"/>
                </a:lnTo>
                <a:cubicBezTo>
                  <a:pt x="3488152" y="6585084"/>
                  <a:pt x="3483674" y="6580605"/>
                  <a:pt x="3480686" y="6577618"/>
                </a:cubicBezTo>
                <a:cubicBezTo>
                  <a:pt x="3477699" y="6574631"/>
                  <a:pt x="3473219" y="6573138"/>
                  <a:pt x="3467248" y="6573138"/>
                </a:cubicBezTo>
                <a:cubicBezTo>
                  <a:pt x="3461275" y="6573138"/>
                  <a:pt x="3458288" y="6574631"/>
                  <a:pt x="3458288" y="6577618"/>
                </a:cubicBezTo>
                <a:cubicBezTo>
                  <a:pt x="3458288" y="6580605"/>
                  <a:pt x="3458288" y="6585084"/>
                  <a:pt x="3458288" y="6591057"/>
                </a:cubicBezTo>
                <a:lnTo>
                  <a:pt x="3449329" y="6600016"/>
                </a:lnTo>
                <a:lnTo>
                  <a:pt x="3440370" y="6617934"/>
                </a:lnTo>
                <a:cubicBezTo>
                  <a:pt x="3440370" y="6629880"/>
                  <a:pt x="3438876" y="6638840"/>
                  <a:pt x="3435890" y="6644812"/>
                </a:cubicBezTo>
                <a:cubicBezTo>
                  <a:pt x="3432903" y="6650785"/>
                  <a:pt x="3428423" y="6652279"/>
                  <a:pt x="3422451" y="6649292"/>
                </a:cubicBezTo>
                <a:cubicBezTo>
                  <a:pt x="3416478" y="6646305"/>
                  <a:pt x="3410505" y="6647799"/>
                  <a:pt x="3404532" y="6653772"/>
                </a:cubicBezTo>
                <a:cubicBezTo>
                  <a:pt x="3398559" y="6659745"/>
                  <a:pt x="3395572" y="6665718"/>
                  <a:pt x="3395572" y="6671690"/>
                </a:cubicBezTo>
                <a:cubicBezTo>
                  <a:pt x="3395572" y="6683636"/>
                  <a:pt x="3389601" y="6689609"/>
                  <a:pt x="3377655" y="6689609"/>
                </a:cubicBezTo>
                <a:cubicBezTo>
                  <a:pt x="3371682" y="6689609"/>
                  <a:pt x="3367202" y="6689609"/>
                  <a:pt x="3364216" y="6689609"/>
                </a:cubicBezTo>
                <a:cubicBezTo>
                  <a:pt x="3361229" y="6689609"/>
                  <a:pt x="3359736" y="6688116"/>
                  <a:pt x="3359736" y="6685129"/>
                </a:cubicBezTo>
                <a:cubicBezTo>
                  <a:pt x="3359736" y="6682143"/>
                  <a:pt x="3362723" y="6680650"/>
                  <a:pt x="3368695" y="6680650"/>
                </a:cubicBezTo>
                <a:cubicBezTo>
                  <a:pt x="3374668" y="6680650"/>
                  <a:pt x="3377655" y="6680650"/>
                  <a:pt x="3377655" y="6680650"/>
                </a:cubicBezTo>
                <a:cubicBezTo>
                  <a:pt x="3377655" y="6680650"/>
                  <a:pt x="3380641" y="6677664"/>
                  <a:pt x="3386614" y="6671690"/>
                </a:cubicBezTo>
                <a:cubicBezTo>
                  <a:pt x="3386614" y="6671690"/>
                  <a:pt x="3383627" y="6671690"/>
                  <a:pt x="3377655" y="6671690"/>
                </a:cubicBezTo>
                <a:lnTo>
                  <a:pt x="3386614" y="6644812"/>
                </a:lnTo>
                <a:cubicBezTo>
                  <a:pt x="3392587" y="6638840"/>
                  <a:pt x="3401545" y="6632867"/>
                  <a:pt x="3413491" y="6626894"/>
                </a:cubicBezTo>
                <a:lnTo>
                  <a:pt x="3431410" y="6626894"/>
                </a:lnTo>
                <a:lnTo>
                  <a:pt x="3413491" y="6617934"/>
                </a:lnTo>
                <a:lnTo>
                  <a:pt x="3395572" y="6600016"/>
                </a:lnTo>
                <a:cubicBezTo>
                  <a:pt x="3395572" y="6594044"/>
                  <a:pt x="3392587" y="6594044"/>
                  <a:pt x="3386614" y="6600016"/>
                </a:cubicBezTo>
                <a:cubicBezTo>
                  <a:pt x="3380641" y="6605989"/>
                  <a:pt x="3376162" y="6607483"/>
                  <a:pt x="3373175" y="6604496"/>
                </a:cubicBezTo>
                <a:cubicBezTo>
                  <a:pt x="3370188" y="6601509"/>
                  <a:pt x="3371682" y="6597030"/>
                  <a:pt x="3377655" y="6591057"/>
                </a:cubicBezTo>
                <a:cubicBezTo>
                  <a:pt x="3377655" y="6585084"/>
                  <a:pt x="3374668" y="6579111"/>
                  <a:pt x="3368695" y="6573138"/>
                </a:cubicBezTo>
                <a:cubicBezTo>
                  <a:pt x="3362723" y="6567165"/>
                  <a:pt x="3359736" y="6564179"/>
                  <a:pt x="3359736" y="6564179"/>
                </a:cubicBezTo>
                <a:lnTo>
                  <a:pt x="3332858" y="6564179"/>
                </a:lnTo>
                <a:cubicBezTo>
                  <a:pt x="3338830" y="6558206"/>
                  <a:pt x="3340324" y="6553726"/>
                  <a:pt x="3337337" y="6550740"/>
                </a:cubicBezTo>
                <a:cubicBezTo>
                  <a:pt x="3334351" y="6547755"/>
                  <a:pt x="3326885" y="6549247"/>
                  <a:pt x="3314940" y="6555219"/>
                </a:cubicBezTo>
                <a:cubicBezTo>
                  <a:pt x="3308967" y="6561192"/>
                  <a:pt x="3302994" y="6564179"/>
                  <a:pt x="3297021" y="6564179"/>
                </a:cubicBezTo>
                <a:cubicBezTo>
                  <a:pt x="3291048" y="6564179"/>
                  <a:pt x="3285075" y="6564179"/>
                  <a:pt x="3279102" y="6564179"/>
                </a:cubicBezTo>
                <a:lnTo>
                  <a:pt x="3270143" y="6564179"/>
                </a:lnTo>
                <a:cubicBezTo>
                  <a:pt x="3270143" y="6570152"/>
                  <a:pt x="3265663" y="6574631"/>
                  <a:pt x="3256704" y="6577618"/>
                </a:cubicBezTo>
                <a:cubicBezTo>
                  <a:pt x="3247744" y="6580605"/>
                  <a:pt x="3240278" y="6585084"/>
                  <a:pt x="3234305" y="6591057"/>
                </a:cubicBezTo>
                <a:lnTo>
                  <a:pt x="3225347" y="6600016"/>
                </a:lnTo>
                <a:cubicBezTo>
                  <a:pt x="3219374" y="6600016"/>
                  <a:pt x="3216387" y="6600016"/>
                  <a:pt x="3216387" y="6600016"/>
                </a:cubicBezTo>
                <a:cubicBezTo>
                  <a:pt x="3216387" y="6600016"/>
                  <a:pt x="3214894" y="6601509"/>
                  <a:pt x="3211908" y="6604496"/>
                </a:cubicBezTo>
                <a:cubicBezTo>
                  <a:pt x="3208921" y="6607483"/>
                  <a:pt x="3208921" y="6608976"/>
                  <a:pt x="3211908" y="6608976"/>
                </a:cubicBezTo>
                <a:cubicBezTo>
                  <a:pt x="3214894" y="6608976"/>
                  <a:pt x="3216387" y="6608976"/>
                  <a:pt x="3216387" y="6608976"/>
                </a:cubicBezTo>
                <a:cubicBezTo>
                  <a:pt x="3234305" y="6608976"/>
                  <a:pt x="3237293" y="6614949"/>
                  <a:pt x="3225347" y="6626894"/>
                </a:cubicBezTo>
                <a:cubicBezTo>
                  <a:pt x="3219374" y="6632867"/>
                  <a:pt x="3213401" y="6634360"/>
                  <a:pt x="3207428" y="6631373"/>
                </a:cubicBezTo>
                <a:cubicBezTo>
                  <a:pt x="3201455" y="6628387"/>
                  <a:pt x="3198469" y="6622414"/>
                  <a:pt x="3198469" y="6613454"/>
                </a:cubicBezTo>
                <a:cubicBezTo>
                  <a:pt x="3198469" y="6604496"/>
                  <a:pt x="3195482" y="6598523"/>
                  <a:pt x="3189509" y="6595537"/>
                </a:cubicBezTo>
                <a:cubicBezTo>
                  <a:pt x="3183536" y="6592550"/>
                  <a:pt x="3180550" y="6588070"/>
                  <a:pt x="3180550" y="6582098"/>
                </a:cubicBezTo>
                <a:cubicBezTo>
                  <a:pt x="3180550" y="6576125"/>
                  <a:pt x="3179057" y="6571645"/>
                  <a:pt x="3176070" y="6568658"/>
                </a:cubicBezTo>
                <a:cubicBezTo>
                  <a:pt x="3173083" y="6565672"/>
                  <a:pt x="3173083" y="6562686"/>
                  <a:pt x="3176070" y="6559699"/>
                </a:cubicBezTo>
                <a:cubicBezTo>
                  <a:pt x="3179057" y="6556712"/>
                  <a:pt x="3180550" y="6555219"/>
                  <a:pt x="3180550" y="6555219"/>
                </a:cubicBezTo>
                <a:lnTo>
                  <a:pt x="3216387" y="6582098"/>
                </a:lnTo>
                <a:cubicBezTo>
                  <a:pt x="3216387" y="6582098"/>
                  <a:pt x="3216387" y="6579111"/>
                  <a:pt x="3216387" y="6573138"/>
                </a:cubicBezTo>
                <a:cubicBezTo>
                  <a:pt x="3216387" y="6573138"/>
                  <a:pt x="3213401" y="6573138"/>
                  <a:pt x="3207428" y="6573138"/>
                </a:cubicBezTo>
                <a:lnTo>
                  <a:pt x="3216387" y="6555219"/>
                </a:lnTo>
                <a:cubicBezTo>
                  <a:pt x="3222360" y="6549247"/>
                  <a:pt x="3219374" y="6546260"/>
                  <a:pt x="3207428" y="6546260"/>
                </a:cubicBezTo>
                <a:cubicBezTo>
                  <a:pt x="3201455" y="6546260"/>
                  <a:pt x="3192496" y="6546260"/>
                  <a:pt x="3180550" y="6546260"/>
                </a:cubicBezTo>
                <a:cubicBezTo>
                  <a:pt x="3168604" y="6546260"/>
                  <a:pt x="3158151" y="6546260"/>
                  <a:pt x="3149193" y="6546260"/>
                </a:cubicBezTo>
                <a:cubicBezTo>
                  <a:pt x="3140233" y="6546260"/>
                  <a:pt x="3135754" y="6546260"/>
                  <a:pt x="3135754" y="6546260"/>
                </a:cubicBezTo>
                <a:cubicBezTo>
                  <a:pt x="3141725" y="6540287"/>
                  <a:pt x="3140233" y="6534314"/>
                  <a:pt x="3131274" y="6528342"/>
                </a:cubicBezTo>
                <a:cubicBezTo>
                  <a:pt x="3122315" y="6522369"/>
                  <a:pt x="3111862" y="6519383"/>
                  <a:pt x="3099916" y="6519383"/>
                </a:cubicBezTo>
                <a:lnTo>
                  <a:pt x="3081997" y="6528342"/>
                </a:lnTo>
                <a:cubicBezTo>
                  <a:pt x="3087970" y="6534314"/>
                  <a:pt x="3090957" y="6540287"/>
                  <a:pt x="3090957" y="6546260"/>
                </a:cubicBezTo>
                <a:lnTo>
                  <a:pt x="3081997" y="6546260"/>
                </a:lnTo>
                <a:cubicBezTo>
                  <a:pt x="3081997" y="6546260"/>
                  <a:pt x="3079011" y="6546260"/>
                  <a:pt x="3073038" y="6546260"/>
                </a:cubicBezTo>
                <a:lnTo>
                  <a:pt x="3064078" y="6528342"/>
                </a:lnTo>
                <a:lnTo>
                  <a:pt x="3064078" y="6510423"/>
                </a:lnTo>
                <a:cubicBezTo>
                  <a:pt x="3070051" y="6510423"/>
                  <a:pt x="3074531" y="6507437"/>
                  <a:pt x="3077518" y="6501464"/>
                </a:cubicBezTo>
                <a:cubicBezTo>
                  <a:pt x="3080504" y="6495491"/>
                  <a:pt x="3081997" y="6492505"/>
                  <a:pt x="3081997" y="6492505"/>
                </a:cubicBezTo>
                <a:cubicBezTo>
                  <a:pt x="3076026" y="6486532"/>
                  <a:pt x="3076026" y="6483545"/>
                  <a:pt x="3081997" y="6483545"/>
                </a:cubicBezTo>
                <a:cubicBezTo>
                  <a:pt x="3087970" y="6477572"/>
                  <a:pt x="3090957" y="6474586"/>
                  <a:pt x="3090957" y="6474586"/>
                </a:cubicBezTo>
                <a:cubicBezTo>
                  <a:pt x="3079011" y="6474586"/>
                  <a:pt x="3067066" y="6486532"/>
                  <a:pt x="3055120" y="6510423"/>
                </a:cubicBezTo>
                <a:cubicBezTo>
                  <a:pt x="3055120" y="6516396"/>
                  <a:pt x="3053627" y="6520876"/>
                  <a:pt x="3050640" y="6523862"/>
                </a:cubicBezTo>
                <a:cubicBezTo>
                  <a:pt x="3047654" y="6526849"/>
                  <a:pt x="3046161" y="6529834"/>
                  <a:pt x="3046161" y="6532822"/>
                </a:cubicBezTo>
                <a:cubicBezTo>
                  <a:pt x="3046161" y="6535807"/>
                  <a:pt x="3046161" y="6537302"/>
                  <a:pt x="3046161" y="6537302"/>
                </a:cubicBezTo>
                <a:lnTo>
                  <a:pt x="3046161" y="6555219"/>
                </a:lnTo>
                <a:cubicBezTo>
                  <a:pt x="3034215" y="6555219"/>
                  <a:pt x="3028242" y="6555219"/>
                  <a:pt x="3028242" y="6555219"/>
                </a:cubicBezTo>
                <a:lnTo>
                  <a:pt x="3001364" y="6564179"/>
                </a:lnTo>
                <a:cubicBezTo>
                  <a:pt x="3001364" y="6564179"/>
                  <a:pt x="3004350" y="6561192"/>
                  <a:pt x="3010323" y="6555219"/>
                </a:cubicBezTo>
                <a:cubicBezTo>
                  <a:pt x="3016296" y="6555219"/>
                  <a:pt x="3020775" y="6553726"/>
                  <a:pt x="3023762" y="6550740"/>
                </a:cubicBezTo>
                <a:cubicBezTo>
                  <a:pt x="3026749" y="6547755"/>
                  <a:pt x="3028242" y="6543273"/>
                  <a:pt x="3028242" y="6537302"/>
                </a:cubicBezTo>
                <a:cubicBezTo>
                  <a:pt x="3028242" y="6531329"/>
                  <a:pt x="3028242" y="6528342"/>
                  <a:pt x="3028242" y="6528342"/>
                </a:cubicBezTo>
                <a:lnTo>
                  <a:pt x="3019282" y="6528342"/>
                </a:lnTo>
                <a:cubicBezTo>
                  <a:pt x="3019282" y="6540287"/>
                  <a:pt x="3010323" y="6540287"/>
                  <a:pt x="2992404" y="6528342"/>
                </a:cubicBezTo>
                <a:cubicBezTo>
                  <a:pt x="2980459" y="6528342"/>
                  <a:pt x="2971500" y="6522369"/>
                  <a:pt x="2965527" y="6510423"/>
                </a:cubicBezTo>
                <a:cubicBezTo>
                  <a:pt x="2971500" y="6510423"/>
                  <a:pt x="2978966" y="6510423"/>
                  <a:pt x="2987926" y="6510423"/>
                </a:cubicBezTo>
                <a:cubicBezTo>
                  <a:pt x="2996884" y="6510423"/>
                  <a:pt x="3001364" y="6508930"/>
                  <a:pt x="3001364" y="6505944"/>
                </a:cubicBezTo>
                <a:cubicBezTo>
                  <a:pt x="3001364" y="6502957"/>
                  <a:pt x="2996884" y="6498477"/>
                  <a:pt x="2987926" y="6492505"/>
                </a:cubicBezTo>
                <a:cubicBezTo>
                  <a:pt x="2978966" y="6486532"/>
                  <a:pt x="2972993" y="6485038"/>
                  <a:pt x="2970007" y="6488025"/>
                </a:cubicBezTo>
                <a:cubicBezTo>
                  <a:pt x="2967020" y="6491011"/>
                  <a:pt x="2962540" y="6492505"/>
                  <a:pt x="2956568" y="6492505"/>
                </a:cubicBezTo>
                <a:lnTo>
                  <a:pt x="2965527" y="6474586"/>
                </a:lnTo>
                <a:lnTo>
                  <a:pt x="2974486" y="6465626"/>
                </a:lnTo>
                <a:lnTo>
                  <a:pt x="2947608" y="6465626"/>
                </a:lnTo>
                <a:cubicBezTo>
                  <a:pt x="2929689" y="6459655"/>
                  <a:pt x="2916250" y="6453680"/>
                  <a:pt x="2907291" y="6447707"/>
                </a:cubicBezTo>
                <a:cubicBezTo>
                  <a:pt x="2898331" y="6441736"/>
                  <a:pt x="2893853" y="6441736"/>
                  <a:pt x="2893853" y="6447707"/>
                </a:cubicBezTo>
                <a:cubicBezTo>
                  <a:pt x="2899824" y="6447707"/>
                  <a:pt x="2902811" y="6453680"/>
                  <a:pt x="2902811" y="6465626"/>
                </a:cubicBezTo>
                <a:cubicBezTo>
                  <a:pt x="2902811" y="6471599"/>
                  <a:pt x="2901319" y="6476079"/>
                  <a:pt x="2898331" y="6479065"/>
                </a:cubicBezTo>
                <a:cubicBezTo>
                  <a:pt x="2895346" y="6482052"/>
                  <a:pt x="2890866" y="6483545"/>
                  <a:pt x="2884893" y="6483545"/>
                </a:cubicBezTo>
                <a:cubicBezTo>
                  <a:pt x="2878921" y="6483545"/>
                  <a:pt x="2875934" y="6486532"/>
                  <a:pt x="2875934" y="6492505"/>
                </a:cubicBezTo>
                <a:lnTo>
                  <a:pt x="2893853" y="6510423"/>
                </a:lnTo>
                <a:lnTo>
                  <a:pt x="2902811" y="6492505"/>
                </a:lnTo>
                <a:cubicBezTo>
                  <a:pt x="2902811" y="6486532"/>
                  <a:pt x="2905799" y="6483545"/>
                  <a:pt x="2911772" y="6483545"/>
                </a:cubicBezTo>
                <a:cubicBezTo>
                  <a:pt x="2911772" y="6489518"/>
                  <a:pt x="2913264" y="6492505"/>
                  <a:pt x="2916250" y="6492505"/>
                </a:cubicBezTo>
                <a:cubicBezTo>
                  <a:pt x="2919237" y="6492505"/>
                  <a:pt x="2923717" y="6492505"/>
                  <a:pt x="2929689" y="6492505"/>
                </a:cubicBezTo>
                <a:lnTo>
                  <a:pt x="2938649" y="6501464"/>
                </a:lnTo>
                <a:cubicBezTo>
                  <a:pt x="2938649" y="6501464"/>
                  <a:pt x="2934169" y="6504451"/>
                  <a:pt x="2925210" y="6510423"/>
                </a:cubicBezTo>
                <a:cubicBezTo>
                  <a:pt x="2916250" y="6516396"/>
                  <a:pt x="2911772" y="6516396"/>
                  <a:pt x="2911772" y="6510423"/>
                </a:cubicBezTo>
                <a:cubicBezTo>
                  <a:pt x="2905799" y="6510423"/>
                  <a:pt x="2902811" y="6511916"/>
                  <a:pt x="2902811" y="6514903"/>
                </a:cubicBezTo>
                <a:cubicBezTo>
                  <a:pt x="2902811" y="6517890"/>
                  <a:pt x="2902811" y="6519383"/>
                  <a:pt x="2902811" y="6519383"/>
                </a:cubicBezTo>
                <a:cubicBezTo>
                  <a:pt x="2902811" y="6525356"/>
                  <a:pt x="2899824" y="6528342"/>
                  <a:pt x="2893853" y="6528342"/>
                </a:cubicBezTo>
                <a:lnTo>
                  <a:pt x="2875934" y="6528342"/>
                </a:lnTo>
                <a:cubicBezTo>
                  <a:pt x="2875934" y="6522369"/>
                  <a:pt x="2874441" y="6519383"/>
                  <a:pt x="2871454" y="6519383"/>
                </a:cubicBezTo>
                <a:cubicBezTo>
                  <a:pt x="2868468" y="6519383"/>
                  <a:pt x="2866975" y="6522369"/>
                  <a:pt x="2866975" y="6528342"/>
                </a:cubicBezTo>
                <a:cubicBezTo>
                  <a:pt x="2866975" y="6534314"/>
                  <a:pt x="2862495" y="6538794"/>
                  <a:pt x="2853535" y="6541780"/>
                </a:cubicBezTo>
                <a:cubicBezTo>
                  <a:pt x="2844576" y="6544767"/>
                  <a:pt x="2841589" y="6549247"/>
                  <a:pt x="2844576" y="6555219"/>
                </a:cubicBezTo>
                <a:cubicBezTo>
                  <a:pt x="2847563" y="6561192"/>
                  <a:pt x="2846069" y="6564179"/>
                  <a:pt x="2840096" y="6564179"/>
                </a:cubicBezTo>
                <a:cubicBezTo>
                  <a:pt x="2834124" y="6564179"/>
                  <a:pt x="2829644" y="6564179"/>
                  <a:pt x="2826657" y="6564179"/>
                </a:cubicBezTo>
                <a:cubicBezTo>
                  <a:pt x="2823672" y="6564179"/>
                  <a:pt x="2822177" y="6564179"/>
                  <a:pt x="2822177" y="6564179"/>
                </a:cubicBezTo>
                <a:cubicBezTo>
                  <a:pt x="2816206" y="6558206"/>
                  <a:pt x="2816206" y="6552233"/>
                  <a:pt x="2822177" y="6546260"/>
                </a:cubicBezTo>
                <a:cubicBezTo>
                  <a:pt x="2828150" y="6540287"/>
                  <a:pt x="2825164" y="6534314"/>
                  <a:pt x="2813219" y="6528342"/>
                </a:cubicBezTo>
                <a:lnTo>
                  <a:pt x="2813219" y="6519383"/>
                </a:lnTo>
                <a:cubicBezTo>
                  <a:pt x="2813219" y="6519383"/>
                  <a:pt x="2816206" y="6519383"/>
                  <a:pt x="2822177" y="6519383"/>
                </a:cubicBezTo>
                <a:cubicBezTo>
                  <a:pt x="2822177" y="6525356"/>
                  <a:pt x="2823672" y="6528342"/>
                  <a:pt x="2826657" y="6528342"/>
                </a:cubicBezTo>
                <a:cubicBezTo>
                  <a:pt x="2829644" y="6528342"/>
                  <a:pt x="2831137" y="6523862"/>
                  <a:pt x="2831137" y="6514903"/>
                </a:cubicBezTo>
                <a:cubicBezTo>
                  <a:pt x="2831137" y="6505944"/>
                  <a:pt x="2834124" y="6501464"/>
                  <a:pt x="2840096" y="6501464"/>
                </a:cubicBezTo>
                <a:lnTo>
                  <a:pt x="2840096" y="6483545"/>
                </a:lnTo>
                <a:cubicBezTo>
                  <a:pt x="2843083" y="6483545"/>
                  <a:pt x="2845509" y="6483545"/>
                  <a:pt x="2847375" y="6483545"/>
                </a:cubicBezTo>
                <a:lnTo>
                  <a:pt x="2849056" y="6483545"/>
                </a:lnTo>
                <a:cubicBezTo>
                  <a:pt x="2843083" y="6477572"/>
                  <a:pt x="2841589" y="6474586"/>
                  <a:pt x="2844576" y="6474586"/>
                </a:cubicBezTo>
                <a:cubicBezTo>
                  <a:pt x="2847563" y="6474586"/>
                  <a:pt x="2849056" y="6474586"/>
                  <a:pt x="2849056" y="6474586"/>
                </a:cubicBezTo>
                <a:cubicBezTo>
                  <a:pt x="2855028" y="6474586"/>
                  <a:pt x="2858015" y="6471599"/>
                  <a:pt x="2858015" y="6465626"/>
                </a:cubicBezTo>
                <a:cubicBezTo>
                  <a:pt x="2858015" y="6453680"/>
                  <a:pt x="2852042" y="6453680"/>
                  <a:pt x="2840096" y="6465626"/>
                </a:cubicBezTo>
                <a:lnTo>
                  <a:pt x="2822177" y="6474586"/>
                </a:lnTo>
                <a:cubicBezTo>
                  <a:pt x="2816206" y="6474586"/>
                  <a:pt x="2813219" y="6476079"/>
                  <a:pt x="2813219" y="6479065"/>
                </a:cubicBezTo>
                <a:cubicBezTo>
                  <a:pt x="2813219" y="6482052"/>
                  <a:pt x="2813219" y="6483545"/>
                  <a:pt x="2813219" y="6483545"/>
                </a:cubicBezTo>
                <a:cubicBezTo>
                  <a:pt x="2813219" y="6483545"/>
                  <a:pt x="2807246" y="6483545"/>
                  <a:pt x="2795300" y="6483545"/>
                </a:cubicBezTo>
                <a:cubicBezTo>
                  <a:pt x="2783354" y="6483545"/>
                  <a:pt x="2777381" y="6480558"/>
                  <a:pt x="2777381" y="6474586"/>
                </a:cubicBezTo>
                <a:cubicBezTo>
                  <a:pt x="2777381" y="6468613"/>
                  <a:pt x="2783354" y="6468613"/>
                  <a:pt x="2795300" y="6474586"/>
                </a:cubicBezTo>
                <a:cubicBezTo>
                  <a:pt x="2801273" y="6474586"/>
                  <a:pt x="2805753" y="6473093"/>
                  <a:pt x="2808739" y="6470106"/>
                </a:cubicBezTo>
                <a:cubicBezTo>
                  <a:pt x="2811726" y="6467119"/>
                  <a:pt x="2813219" y="6464133"/>
                  <a:pt x="2813219" y="6461147"/>
                </a:cubicBezTo>
                <a:cubicBezTo>
                  <a:pt x="2813219" y="6458160"/>
                  <a:pt x="2813219" y="6456667"/>
                  <a:pt x="2813219" y="6456667"/>
                </a:cubicBezTo>
                <a:lnTo>
                  <a:pt x="2759463" y="6438749"/>
                </a:lnTo>
                <a:lnTo>
                  <a:pt x="2741545" y="6429790"/>
                </a:lnTo>
                <a:cubicBezTo>
                  <a:pt x="2735572" y="6435762"/>
                  <a:pt x="2731092" y="6437256"/>
                  <a:pt x="2728106" y="6434269"/>
                </a:cubicBezTo>
                <a:cubicBezTo>
                  <a:pt x="2725119" y="6431283"/>
                  <a:pt x="2722133" y="6432776"/>
                  <a:pt x="2719146" y="6438749"/>
                </a:cubicBezTo>
                <a:cubicBezTo>
                  <a:pt x="2716160" y="6444722"/>
                  <a:pt x="2711680" y="6444722"/>
                  <a:pt x="2705707" y="6438749"/>
                </a:cubicBezTo>
                <a:lnTo>
                  <a:pt x="2714667" y="6420830"/>
                </a:lnTo>
                <a:cubicBezTo>
                  <a:pt x="2726613" y="6420830"/>
                  <a:pt x="2732585" y="6419337"/>
                  <a:pt x="2732585" y="6416351"/>
                </a:cubicBezTo>
                <a:cubicBezTo>
                  <a:pt x="2732585" y="6413364"/>
                  <a:pt x="2729599" y="6411871"/>
                  <a:pt x="2723626" y="6411871"/>
                </a:cubicBezTo>
                <a:lnTo>
                  <a:pt x="2714667" y="6402911"/>
                </a:lnTo>
                <a:cubicBezTo>
                  <a:pt x="2708694" y="6396939"/>
                  <a:pt x="2702721" y="6398432"/>
                  <a:pt x="2696748" y="6407391"/>
                </a:cubicBezTo>
                <a:cubicBezTo>
                  <a:pt x="2690775" y="6416351"/>
                  <a:pt x="2687788" y="6420830"/>
                  <a:pt x="2687788" y="6420830"/>
                </a:cubicBezTo>
                <a:lnTo>
                  <a:pt x="2651952" y="6429790"/>
                </a:lnTo>
                <a:cubicBezTo>
                  <a:pt x="2651952" y="6429790"/>
                  <a:pt x="2645979" y="6429790"/>
                  <a:pt x="2634033" y="6429790"/>
                </a:cubicBezTo>
                <a:cubicBezTo>
                  <a:pt x="2622087" y="6429790"/>
                  <a:pt x="2613127" y="6426803"/>
                  <a:pt x="2607155" y="6420830"/>
                </a:cubicBezTo>
                <a:lnTo>
                  <a:pt x="2580278" y="6411871"/>
                </a:lnTo>
                <a:cubicBezTo>
                  <a:pt x="2568330" y="6411871"/>
                  <a:pt x="2562359" y="6411871"/>
                  <a:pt x="2562359" y="6411871"/>
                </a:cubicBezTo>
                <a:lnTo>
                  <a:pt x="2553399" y="6402911"/>
                </a:lnTo>
                <a:cubicBezTo>
                  <a:pt x="2547427" y="6402911"/>
                  <a:pt x="2542947" y="6402911"/>
                  <a:pt x="2539960" y="6402911"/>
                </a:cubicBezTo>
                <a:cubicBezTo>
                  <a:pt x="2536974" y="6402911"/>
                  <a:pt x="2535480" y="6399925"/>
                  <a:pt x="2535480" y="6393952"/>
                </a:cubicBezTo>
                <a:lnTo>
                  <a:pt x="2517562" y="6393952"/>
                </a:lnTo>
                <a:lnTo>
                  <a:pt x="2499643" y="6402911"/>
                </a:lnTo>
                <a:lnTo>
                  <a:pt x="2490683" y="6393952"/>
                </a:lnTo>
                <a:lnTo>
                  <a:pt x="2499643" y="6384993"/>
                </a:lnTo>
                <a:cubicBezTo>
                  <a:pt x="2493671" y="6384993"/>
                  <a:pt x="2484712" y="6383500"/>
                  <a:pt x="2472766" y="6380513"/>
                </a:cubicBezTo>
                <a:cubicBezTo>
                  <a:pt x="2460820" y="6377526"/>
                  <a:pt x="2451860" y="6376033"/>
                  <a:pt x="2445887" y="6376033"/>
                </a:cubicBezTo>
                <a:lnTo>
                  <a:pt x="2419009" y="6367075"/>
                </a:lnTo>
                <a:cubicBezTo>
                  <a:pt x="2419009" y="6373048"/>
                  <a:pt x="2410051" y="6379020"/>
                  <a:pt x="2392132" y="6384993"/>
                </a:cubicBezTo>
                <a:lnTo>
                  <a:pt x="2356294" y="6376033"/>
                </a:lnTo>
                <a:cubicBezTo>
                  <a:pt x="2350322" y="6370060"/>
                  <a:pt x="2344348" y="6367075"/>
                  <a:pt x="2338377" y="6367075"/>
                </a:cubicBezTo>
                <a:lnTo>
                  <a:pt x="2329417" y="6367075"/>
                </a:lnTo>
                <a:cubicBezTo>
                  <a:pt x="2329417" y="6367075"/>
                  <a:pt x="2329417" y="6364088"/>
                  <a:pt x="2329417" y="6358115"/>
                </a:cubicBezTo>
                <a:lnTo>
                  <a:pt x="2338377" y="6349156"/>
                </a:lnTo>
                <a:cubicBezTo>
                  <a:pt x="2344348" y="6355129"/>
                  <a:pt x="2348828" y="6356622"/>
                  <a:pt x="2351815" y="6353636"/>
                </a:cubicBezTo>
                <a:cubicBezTo>
                  <a:pt x="2354801" y="6350649"/>
                  <a:pt x="2356294" y="6349156"/>
                  <a:pt x="2356294" y="6349156"/>
                </a:cubicBezTo>
                <a:cubicBezTo>
                  <a:pt x="2356294" y="6343183"/>
                  <a:pt x="2362267" y="6340197"/>
                  <a:pt x="2374213" y="6340197"/>
                </a:cubicBezTo>
                <a:lnTo>
                  <a:pt x="2383173" y="6331237"/>
                </a:lnTo>
                <a:cubicBezTo>
                  <a:pt x="2383173" y="6331237"/>
                  <a:pt x="2380186" y="6332731"/>
                  <a:pt x="2374213" y="6335717"/>
                </a:cubicBezTo>
                <a:cubicBezTo>
                  <a:pt x="2368240" y="6338704"/>
                  <a:pt x="2359281" y="6337210"/>
                  <a:pt x="2347335" y="6331237"/>
                </a:cubicBezTo>
                <a:lnTo>
                  <a:pt x="2338377" y="6331237"/>
                </a:lnTo>
                <a:cubicBezTo>
                  <a:pt x="2338377" y="6337210"/>
                  <a:pt x="2332404" y="6341690"/>
                  <a:pt x="2320458" y="6344676"/>
                </a:cubicBezTo>
                <a:cubicBezTo>
                  <a:pt x="2308512" y="6347663"/>
                  <a:pt x="2302539" y="6347663"/>
                  <a:pt x="2302539" y="6344676"/>
                </a:cubicBezTo>
                <a:cubicBezTo>
                  <a:pt x="2302539" y="6341690"/>
                  <a:pt x="2299552" y="6341690"/>
                  <a:pt x="2293580" y="6344676"/>
                </a:cubicBezTo>
                <a:cubicBezTo>
                  <a:pt x="2287607" y="6347663"/>
                  <a:pt x="2284620" y="6349156"/>
                  <a:pt x="2284620" y="6349156"/>
                </a:cubicBezTo>
                <a:cubicBezTo>
                  <a:pt x="2284620" y="6349156"/>
                  <a:pt x="2283127" y="6350649"/>
                  <a:pt x="2280140" y="6353636"/>
                </a:cubicBezTo>
                <a:cubicBezTo>
                  <a:pt x="2277154" y="6356622"/>
                  <a:pt x="2275661" y="6358115"/>
                  <a:pt x="2275661" y="6358115"/>
                </a:cubicBezTo>
                <a:cubicBezTo>
                  <a:pt x="2269688" y="6358115"/>
                  <a:pt x="2266701" y="6355129"/>
                  <a:pt x="2266701" y="6349156"/>
                </a:cubicBezTo>
                <a:cubicBezTo>
                  <a:pt x="2266701" y="6343183"/>
                  <a:pt x="2268194" y="6340197"/>
                  <a:pt x="2271181" y="6340197"/>
                </a:cubicBezTo>
                <a:cubicBezTo>
                  <a:pt x="2274168" y="6340197"/>
                  <a:pt x="2275661" y="6337210"/>
                  <a:pt x="2275661" y="6331237"/>
                </a:cubicBezTo>
                <a:lnTo>
                  <a:pt x="2284620" y="6331237"/>
                </a:lnTo>
                <a:lnTo>
                  <a:pt x="2302539" y="6322278"/>
                </a:lnTo>
                <a:lnTo>
                  <a:pt x="2293580" y="6304359"/>
                </a:lnTo>
                <a:cubicBezTo>
                  <a:pt x="2299552" y="6304359"/>
                  <a:pt x="2302539" y="6301372"/>
                  <a:pt x="2302539" y="6295401"/>
                </a:cubicBezTo>
                <a:cubicBezTo>
                  <a:pt x="2302539" y="6289428"/>
                  <a:pt x="2305526" y="6284948"/>
                  <a:pt x="2311498" y="6281960"/>
                </a:cubicBezTo>
                <a:cubicBezTo>
                  <a:pt x="2317471" y="6278975"/>
                  <a:pt x="2315978" y="6274495"/>
                  <a:pt x="2307019" y="6268522"/>
                </a:cubicBezTo>
                <a:cubicBezTo>
                  <a:pt x="2298059" y="6262550"/>
                  <a:pt x="2293580" y="6256576"/>
                  <a:pt x="2293580" y="6250604"/>
                </a:cubicBezTo>
                <a:lnTo>
                  <a:pt x="2239824" y="6250604"/>
                </a:lnTo>
                <a:cubicBezTo>
                  <a:pt x="2233851" y="6256576"/>
                  <a:pt x="2227878" y="6258070"/>
                  <a:pt x="2221905" y="6255083"/>
                </a:cubicBezTo>
                <a:cubicBezTo>
                  <a:pt x="2215933" y="6252097"/>
                  <a:pt x="2209959" y="6252097"/>
                  <a:pt x="2203986" y="6255083"/>
                </a:cubicBezTo>
                <a:cubicBezTo>
                  <a:pt x="2198014" y="6258070"/>
                  <a:pt x="2190547" y="6258070"/>
                  <a:pt x="2181588" y="6255083"/>
                </a:cubicBezTo>
                <a:cubicBezTo>
                  <a:pt x="2172630" y="6252097"/>
                  <a:pt x="2168150" y="6249110"/>
                  <a:pt x="2168150" y="6246124"/>
                </a:cubicBezTo>
                <a:cubicBezTo>
                  <a:pt x="2168150" y="6243137"/>
                  <a:pt x="2166657" y="6241644"/>
                  <a:pt x="2163670" y="6241644"/>
                </a:cubicBezTo>
                <a:cubicBezTo>
                  <a:pt x="2160682" y="6241644"/>
                  <a:pt x="2157697" y="6240151"/>
                  <a:pt x="2154711" y="6237164"/>
                </a:cubicBezTo>
                <a:cubicBezTo>
                  <a:pt x="2151724" y="6234178"/>
                  <a:pt x="2150231" y="6232685"/>
                  <a:pt x="2150231" y="6232685"/>
                </a:cubicBezTo>
                <a:lnTo>
                  <a:pt x="2195027" y="6241644"/>
                </a:lnTo>
                <a:cubicBezTo>
                  <a:pt x="2201000" y="6247617"/>
                  <a:pt x="2206973" y="6247617"/>
                  <a:pt x="2212946" y="6241644"/>
                </a:cubicBezTo>
                <a:lnTo>
                  <a:pt x="2212946" y="6232685"/>
                </a:lnTo>
                <a:cubicBezTo>
                  <a:pt x="2206973" y="6232685"/>
                  <a:pt x="2203986" y="6229699"/>
                  <a:pt x="2203986" y="6223725"/>
                </a:cubicBezTo>
                <a:lnTo>
                  <a:pt x="2186068" y="6214766"/>
                </a:lnTo>
                <a:cubicBezTo>
                  <a:pt x="2174122" y="6208793"/>
                  <a:pt x="2165162" y="6202821"/>
                  <a:pt x="2159190" y="6196848"/>
                </a:cubicBezTo>
                <a:lnTo>
                  <a:pt x="2150231" y="6196848"/>
                </a:lnTo>
                <a:lnTo>
                  <a:pt x="2132312" y="6196848"/>
                </a:lnTo>
                <a:cubicBezTo>
                  <a:pt x="2132312" y="6190875"/>
                  <a:pt x="2130819" y="6187889"/>
                  <a:pt x="2127833" y="6187889"/>
                </a:cubicBezTo>
                <a:cubicBezTo>
                  <a:pt x="2124846" y="6187889"/>
                  <a:pt x="2123353" y="6187889"/>
                  <a:pt x="2123353" y="6187889"/>
                </a:cubicBezTo>
                <a:cubicBezTo>
                  <a:pt x="2099461" y="6193862"/>
                  <a:pt x="2081543" y="6187889"/>
                  <a:pt x="2069597" y="6169970"/>
                </a:cubicBezTo>
                <a:cubicBezTo>
                  <a:pt x="2057651" y="6140106"/>
                  <a:pt x="2050186" y="6123681"/>
                  <a:pt x="2047199" y="6120694"/>
                </a:cubicBezTo>
                <a:cubicBezTo>
                  <a:pt x="2044212" y="6117708"/>
                  <a:pt x="2036746" y="6116214"/>
                  <a:pt x="2024800" y="6116214"/>
                </a:cubicBezTo>
                <a:cubicBezTo>
                  <a:pt x="2012856" y="6116214"/>
                  <a:pt x="2003896" y="6116214"/>
                  <a:pt x="1997923" y="6116214"/>
                </a:cubicBezTo>
                <a:cubicBezTo>
                  <a:pt x="1991950" y="6116214"/>
                  <a:pt x="1988964" y="6114721"/>
                  <a:pt x="1988964" y="6111735"/>
                </a:cubicBezTo>
                <a:cubicBezTo>
                  <a:pt x="1988964" y="6108749"/>
                  <a:pt x="1985977" y="6105762"/>
                  <a:pt x="1980004" y="6102775"/>
                </a:cubicBezTo>
                <a:cubicBezTo>
                  <a:pt x="1974031" y="6099789"/>
                  <a:pt x="1969552" y="6098296"/>
                  <a:pt x="1966565" y="6098296"/>
                </a:cubicBezTo>
                <a:cubicBezTo>
                  <a:pt x="1963579" y="6098296"/>
                  <a:pt x="1960592" y="6098296"/>
                  <a:pt x="1957606" y="6098296"/>
                </a:cubicBezTo>
                <a:cubicBezTo>
                  <a:pt x="1954619" y="6098296"/>
                  <a:pt x="1953126" y="6095310"/>
                  <a:pt x="1953126" y="6089336"/>
                </a:cubicBezTo>
                <a:lnTo>
                  <a:pt x="1899371" y="6098296"/>
                </a:lnTo>
                <a:cubicBezTo>
                  <a:pt x="1899371" y="6098296"/>
                  <a:pt x="1890411" y="6098296"/>
                  <a:pt x="1872493" y="6098296"/>
                </a:cubicBezTo>
                <a:cubicBezTo>
                  <a:pt x="1854574" y="6086350"/>
                  <a:pt x="1845614" y="6077391"/>
                  <a:pt x="1845614" y="6071417"/>
                </a:cubicBezTo>
                <a:cubicBezTo>
                  <a:pt x="1851587" y="6071417"/>
                  <a:pt x="1856067" y="6071417"/>
                  <a:pt x="1859053" y="6071417"/>
                </a:cubicBezTo>
                <a:cubicBezTo>
                  <a:pt x="1862040" y="6071417"/>
                  <a:pt x="1863533" y="6071417"/>
                  <a:pt x="1863533" y="6071417"/>
                </a:cubicBezTo>
                <a:lnTo>
                  <a:pt x="1926249" y="6080377"/>
                </a:lnTo>
                <a:cubicBezTo>
                  <a:pt x="1926249" y="6074404"/>
                  <a:pt x="1920276" y="6071417"/>
                  <a:pt x="1908330" y="6071417"/>
                </a:cubicBezTo>
                <a:cubicBezTo>
                  <a:pt x="1890411" y="6071417"/>
                  <a:pt x="1881452" y="6065445"/>
                  <a:pt x="1881452" y="6053499"/>
                </a:cubicBezTo>
                <a:cubicBezTo>
                  <a:pt x="1887425" y="6059472"/>
                  <a:pt x="1893398" y="6062458"/>
                  <a:pt x="1899371" y="6062458"/>
                </a:cubicBezTo>
                <a:lnTo>
                  <a:pt x="1899371" y="6053499"/>
                </a:lnTo>
                <a:cubicBezTo>
                  <a:pt x="1893398" y="6047527"/>
                  <a:pt x="1890411" y="6041554"/>
                  <a:pt x="1890411" y="6035581"/>
                </a:cubicBezTo>
                <a:cubicBezTo>
                  <a:pt x="1890411" y="6029608"/>
                  <a:pt x="1887425" y="6026621"/>
                  <a:pt x="1881452" y="6026621"/>
                </a:cubicBezTo>
                <a:cubicBezTo>
                  <a:pt x="1827697" y="6026621"/>
                  <a:pt x="1803805" y="6023635"/>
                  <a:pt x="1809778" y="6017662"/>
                </a:cubicBezTo>
                <a:cubicBezTo>
                  <a:pt x="1809778" y="6017662"/>
                  <a:pt x="1812764" y="6017662"/>
                  <a:pt x="1818737" y="6017662"/>
                </a:cubicBezTo>
                <a:lnTo>
                  <a:pt x="1827697" y="6008703"/>
                </a:lnTo>
                <a:lnTo>
                  <a:pt x="1872493" y="5999743"/>
                </a:lnTo>
                <a:lnTo>
                  <a:pt x="1872493" y="5990784"/>
                </a:lnTo>
                <a:cubicBezTo>
                  <a:pt x="1854574" y="5990784"/>
                  <a:pt x="1841136" y="5986304"/>
                  <a:pt x="1832176" y="5977345"/>
                </a:cubicBezTo>
                <a:cubicBezTo>
                  <a:pt x="1823217" y="5968385"/>
                  <a:pt x="1818737" y="5960919"/>
                  <a:pt x="1818737" y="5954947"/>
                </a:cubicBezTo>
                <a:lnTo>
                  <a:pt x="1818737" y="5963907"/>
                </a:lnTo>
                <a:lnTo>
                  <a:pt x="1809778" y="5981824"/>
                </a:lnTo>
                <a:cubicBezTo>
                  <a:pt x="1803805" y="5975852"/>
                  <a:pt x="1797832" y="5972865"/>
                  <a:pt x="1791859" y="5972865"/>
                </a:cubicBezTo>
                <a:lnTo>
                  <a:pt x="1777525" y="5954947"/>
                </a:lnTo>
                <a:lnTo>
                  <a:pt x="1782900" y="5954947"/>
                </a:lnTo>
                <a:cubicBezTo>
                  <a:pt x="1788872" y="5954947"/>
                  <a:pt x="1791859" y="5951961"/>
                  <a:pt x="1791859" y="5945988"/>
                </a:cubicBezTo>
                <a:cubicBezTo>
                  <a:pt x="1785886" y="5945988"/>
                  <a:pt x="1781406" y="5945988"/>
                  <a:pt x="1778420" y="5945988"/>
                </a:cubicBezTo>
                <a:cubicBezTo>
                  <a:pt x="1775433" y="5945988"/>
                  <a:pt x="1773940" y="5945988"/>
                  <a:pt x="1773940" y="5945988"/>
                </a:cubicBezTo>
                <a:lnTo>
                  <a:pt x="1773940" y="5950467"/>
                </a:lnTo>
                <a:lnTo>
                  <a:pt x="1756022" y="5928069"/>
                </a:lnTo>
                <a:cubicBezTo>
                  <a:pt x="1756022" y="5928069"/>
                  <a:pt x="1754529" y="5926576"/>
                  <a:pt x="1751542" y="5923589"/>
                </a:cubicBezTo>
                <a:cubicBezTo>
                  <a:pt x="1748556" y="5920603"/>
                  <a:pt x="1744076" y="5919110"/>
                  <a:pt x="1738103" y="5919110"/>
                </a:cubicBezTo>
                <a:cubicBezTo>
                  <a:pt x="1726158" y="5919110"/>
                  <a:pt x="1720185" y="5919110"/>
                  <a:pt x="1720185" y="5919110"/>
                </a:cubicBezTo>
                <a:lnTo>
                  <a:pt x="1711225" y="5928069"/>
                </a:lnTo>
                <a:cubicBezTo>
                  <a:pt x="1705252" y="5928069"/>
                  <a:pt x="1702266" y="5922096"/>
                  <a:pt x="1702266" y="5910150"/>
                </a:cubicBezTo>
                <a:lnTo>
                  <a:pt x="1711225" y="5883272"/>
                </a:lnTo>
                <a:cubicBezTo>
                  <a:pt x="1717198" y="5883272"/>
                  <a:pt x="1721678" y="5883272"/>
                  <a:pt x="1724664" y="5883272"/>
                </a:cubicBezTo>
                <a:cubicBezTo>
                  <a:pt x="1727651" y="5883272"/>
                  <a:pt x="1732131" y="5883272"/>
                  <a:pt x="1738103" y="5883272"/>
                </a:cubicBezTo>
                <a:cubicBezTo>
                  <a:pt x="1744076" y="5895218"/>
                  <a:pt x="1748556" y="5901191"/>
                  <a:pt x="1751542" y="5901191"/>
                </a:cubicBezTo>
                <a:cubicBezTo>
                  <a:pt x="1754529" y="5901191"/>
                  <a:pt x="1761995" y="5901191"/>
                  <a:pt x="1773940" y="5901191"/>
                </a:cubicBezTo>
                <a:cubicBezTo>
                  <a:pt x="1785886" y="5901191"/>
                  <a:pt x="1791859" y="5895218"/>
                  <a:pt x="1791859" y="5883272"/>
                </a:cubicBezTo>
                <a:cubicBezTo>
                  <a:pt x="1791859" y="5883272"/>
                  <a:pt x="1790366" y="5881780"/>
                  <a:pt x="1787379" y="5878792"/>
                </a:cubicBezTo>
                <a:cubicBezTo>
                  <a:pt x="1784393" y="5875807"/>
                  <a:pt x="1779913" y="5874312"/>
                  <a:pt x="1773940" y="5874312"/>
                </a:cubicBezTo>
                <a:lnTo>
                  <a:pt x="1747063" y="5874312"/>
                </a:lnTo>
                <a:cubicBezTo>
                  <a:pt x="1747063" y="5868341"/>
                  <a:pt x="1744076" y="5868341"/>
                  <a:pt x="1738103" y="5874312"/>
                </a:cubicBezTo>
                <a:lnTo>
                  <a:pt x="1720185" y="5865354"/>
                </a:lnTo>
                <a:cubicBezTo>
                  <a:pt x="1714212" y="5865354"/>
                  <a:pt x="1714212" y="5862368"/>
                  <a:pt x="1720185" y="5856395"/>
                </a:cubicBezTo>
                <a:lnTo>
                  <a:pt x="1720185" y="5847435"/>
                </a:lnTo>
                <a:cubicBezTo>
                  <a:pt x="1720185" y="5847435"/>
                  <a:pt x="1717198" y="5844449"/>
                  <a:pt x="1711225" y="5838476"/>
                </a:cubicBezTo>
                <a:lnTo>
                  <a:pt x="1693306" y="5829516"/>
                </a:lnTo>
                <a:cubicBezTo>
                  <a:pt x="1687335" y="5829516"/>
                  <a:pt x="1681360" y="5826530"/>
                  <a:pt x="1675389" y="5820557"/>
                </a:cubicBezTo>
                <a:cubicBezTo>
                  <a:pt x="1669416" y="5814584"/>
                  <a:pt x="1666429" y="5816077"/>
                  <a:pt x="1666429" y="5825037"/>
                </a:cubicBezTo>
                <a:cubicBezTo>
                  <a:pt x="1666429" y="5833996"/>
                  <a:pt x="1666429" y="5841463"/>
                  <a:pt x="1666429" y="5847435"/>
                </a:cubicBezTo>
                <a:lnTo>
                  <a:pt x="1621632" y="5802638"/>
                </a:lnTo>
                <a:cubicBezTo>
                  <a:pt x="1621632" y="5796665"/>
                  <a:pt x="1624619" y="5796665"/>
                  <a:pt x="1630592" y="5802638"/>
                </a:cubicBezTo>
                <a:lnTo>
                  <a:pt x="1648511" y="5793680"/>
                </a:lnTo>
                <a:cubicBezTo>
                  <a:pt x="1648511" y="5793680"/>
                  <a:pt x="1641044" y="5787707"/>
                  <a:pt x="1626112" y="5775761"/>
                </a:cubicBezTo>
                <a:cubicBezTo>
                  <a:pt x="1611181" y="5763816"/>
                  <a:pt x="1600728" y="5757842"/>
                  <a:pt x="1594755" y="5757842"/>
                </a:cubicBezTo>
                <a:cubicBezTo>
                  <a:pt x="1588782" y="5757842"/>
                  <a:pt x="1585796" y="5754856"/>
                  <a:pt x="1585796" y="5748883"/>
                </a:cubicBezTo>
                <a:cubicBezTo>
                  <a:pt x="1585796" y="5742910"/>
                  <a:pt x="1591769" y="5739923"/>
                  <a:pt x="1603713" y="5739923"/>
                </a:cubicBezTo>
                <a:cubicBezTo>
                  <a:pt x="1609686" y="5739923"/>
                  <a:pt x="1612673" y="5739923"/>
                  <a:pt x="1612673" y="5739923"/>
                </a:cubicBezTo>
                <a:cubicBezTo>
                  <a:pt x="1612673" y="5739923"/>
                  <a:pt x="1609686" y="5736937"/>
                  <a:pt x="1603713" y="5730964"/>
                </a:cubicBezTo>
                <a:cubicBezTo>
                  <a:pt x="1603713" y="5724991"/>
                  <a:pt x="1597740" y="5722006"/>
                  <a:pt x="1585796" y="5722006"/>
                </a:cubicBezTo>
                <a:lnTo>
                  <a:pt x="1585796" y="5713046"/>
                </a:lnTo>
                <a:cubicBezTo>
                  <a:pt x="1603713" y="5707073"/>
                  <a:pt x="1609686" y="5692141"/>
                  <a:pt x="1603713" y="5668249"/>
                </a:cubicBezTo>
                <a:cubicBezTo>
                  <a:pt x="1603713" y="5662276"/>
                  <a:pt x="1600728" y="5657797"/>
                  <a:pt x="1594755" y="5654810"/>
                </a:cubicBezTo>
                <a:cubicBezTo>
                  <a:pt x="1588782" y="5651824"/>
                  <a:pt x="1582809" y="5651824"/>
                  <a:pt x="1576836" y="5654810"/>
                </a:cubicBezTo>
                <a:cubicBezTo>
                  <a:pt x="1570863" y="5657797"/>
                  <a:pt x="1569370" y="5660783"/>
                  <a:pt x="1572357" y="5663769"/>
                </a:cubicBezTo>
                <a:cubicBezTo>
                  <a:pt x="1575343" y="5666756"/>
                  <a:pt x="1579823" y="5669743"/>
                  <a:pt x="1585796" y="5672729"/>
                </a:cubicBezTo>
                <a:cubicBezTo>
                  <a:pt x="1591769" y="5675715"/>
                  <a:pt x="1594755" y="5678702"/>
                  <a:pt x="1594755" y="5681688"/>
                </a:cubicBezTo>
                <a:cubicBezTo>
                  <a:pt x="1594755" y="5684675"/>
                  <a:pt x="1594755" y="5686168"/>
                  <a:pt x="1594755" y="5686168"/>
                </a:cubicBezTo>
                <a:cubicBezTo>
                  <a:pt x="1588782" y="5698114"/>
                  <a:pt x="1582809" y="5702594"/>
                  <a:pt x="1576836" y="5699607"/>
                </a:cubicBezTo>
                <a:cubicBezTo>
                  <a:pt x="1570863" y="5696621"/>
                  <a:pt x="1564890" y="5701101"/>
                  <a:pt x="1558918" y="5713046"/>
                </a:cubicBezTo>
                <a:cubicBezTo>
                  <a:pt x="1546971" y="5736937"/>
                  <a:pt x="1538012" y="5739923"/>
                  <a:pt x="1532039" y="5722006"/>
                </a:cubicBezTo>
                <a:cubicBezTo>
                  <a:pt x="1526066" y="5722006"/>
                  <a:pt x="1524573" y="5720513"/>
                  <a:pt x="1527561" y="5717526"/>
                </a:cubicBezTo>
                <a:cubicBezTo>
                  <a:pt x="1530546" y="5714540"/>
                  <a:pt x="1535026" y="5713046"/>
                  <a:pt x="1540998" y="5713046"/>
                </a:cubicBezTo>
                <a:cubicBezTo>
                  <a:pt x="1546971" y="5713046"/>
                  <a:pt x="1549958" y="5711553"/>
                  <a:pt x="1549958" y="5708565"/>
                </a:cubicBezTo>
                <a:cubicBezTo>
                  <a:pt x="1549958" y="5705580"/>
                  <a:pt x="1546971" y="5702594"/>
                  <a:pt x="1540998" y="5699607"/>
                </a:cubicBezTo>
                <a:cubicBezTo>
                  <a:pt x="1535026" y="5696621"/>
                  <a:pt x="1532039" y="5692141"/>
                  <a:pt x="1532039" y="5686168"/>
                </a:cubicBezTo>
                <a:lnTo>
                  <a:pt x="1523081" y="5686168"/>
                </a:lnTo>
                <a:cubicBezTo>
                  <a:pt x="1511135" y="5686168"/>
                  <a:pt x="1505162" y="5683182"/>
                  <a:pt x="1505162" y="5677209"/>
                </a:cubicBezTo>
                <a:lnTo>
                  <a:pt x="1496203" y="5677209"/>
                </a:lnTo>
                <a:cubicBezTo>
                  <a:pt x="1496203" y="5677209"/>
                  <a:pt x="1494709" y="5675715"/>
                  <a:pt x="1491723" y="5672729"/>
                </a:cubicBezTo>
                <a:cubicBezTo>
                  <a:pt x="1488736" y="5669743"/>
                  <a:pt x="1484257" y="5668249"/>
                  <a:pt x="1478284" y="5668249"/>
                </a:cubicBezTo>
                <a:cubicBezTo>
                  <a:pt x="1478284" y="5668249"/>
                  <a:pt x="1478284" y="5671236"/>
                  <a:pt x="1478284" y="5677209"/>
                </a:cubicBezTo>
                <a:lnTo>
                  <a:pt x="1460365" y="5668249"/>
                </a:lnTo>
                <a:lnTo>
                  <a:pt x="1469324" y="5650330"/>
                </a:lnTo>
                <a:cubicBezTo>
                  <a:pt x="1475297" y="5656304"/>
                  <a:pt x="1479777" y="5657797"/>
                  <a:pt x="1482763" y="5654810"/>
                </a:cubicBezTo>
                <a:cubicBezTo>
                  <a:pt x="1485750" y="5651824"/>
                  <a:pt x="1490230" y="5650330"/>
                  <a:pt x="1496203" y="5650330"/>
                </a:cubicBezTo>
                <a:cubicBezTo>
                  <a:pt x="1502176" y="5644358"/>
                  <a:pt x="1496203" y="5638386"/>
                  <a:pt x="1478284" y="5632413"/>
                </a:cubicBezTo>
                <a:cubicBezTo>
                  <a:pt x="1472311" y="5620467"/>
                  <a:pt x="1469324" y="5611508"/>
                  <a:pt x="1469324" y="5605534"/>
                </a:cubicBezTo>
                <a:cubicBezTo>
                  <a:pt x="1475297" y="5611508"/>
                  <a:pt x="1478284" y="5611508"/>
                  <a:pt x="1478284" y="5605534"/>
                </a:cubicBezTo>
                <a:cubicBezTo>
                  <a:pt x="1478284" y="5587615"/>
                  <a:pt x="1472311" y="5581643"/>
                  <a:pt x="1460365" y="5587615"/>
                </a:cubicBezTo>
                <a:cubicBezTo>
                  <a:pt x="1454392" y="5587615"/>
                  <a:pt x="1445434" y="5583136"/>
                  <a:pt x="1433488" y="5574176"/>
                </a:cubicBezTo>
                <a:cubicBezTo>
                  <a:pt x="1421542" y="5565217"/>
                  <a:pt x="1412583" y="5560737"/>
                  <a:pt x="1406609" y="5560737"/>
                </a:cubicBezTo>
                <a:lnTo>
                  <a:pt x="1397650" y="5569697"/>
                </a:lnTo>
                <a:lnTo>
                  <a:pt x="1433488" y="5614494"/>
                </a:lnTo>
                <a:lnTo>
                  <a:pt x="1406609" y="5605534"/>
                </a:lnTo>
                <a:cubicBezTo>
                  <a:pt x="1400637" y="5581643"/>
                  <a:pt x="1394664" y="5578656"/>
                  <a:pt x="1388691" y="5596575"/>
                </a:cubicBezTo>
                <a:cubicBezTo>
                  <a:pt x="1382718" y="5608521"/>
                  <a:pt x="1379731" y="5614494"/>
                  <a:pt x="1379731" y="5614494"/>
                </a:cubicBezTo>
                <a:lnTo>
                  <a:pt x="1379731" y="5596575"/>
                </a:lnTo>
                <a:lnTo>
                  <a:pt x="1343895" y="5560737"/>
                </a:lnTo>
                <a:cubicBezTo>
                  <a:pt x="1343895" y="5572683"/>
                  <a:pt x="1343895" y="5581643"/>
                  <a:pt x="1343895" y="5587615"/>
                </a:cubicBezTo>
                <a:cubicBezTo>
                  <a:pt x="1337922" y="5587615"/>
                  <a:pt x="1330456" y="5590602"/>
                  <a:pt x="1321496" y="5596575"/>
                </a:cubicBezTo>
                <a:cubicBezTo>
                  <a:pt x="1312537" y="5602548"/>
                  <a:pt x="1305071" y="5605534"/>
                  <a:pt x="1299098" y="5605534"/>
                </a:cubicBezTo>
                <a:cubicBezTo>
                  <a:pt x="1305071" y="5611508"/>
                  <a:pt x="1305071" y="5614494"/>
                  <a:pt x="1299098" y="5614494"/>
                </a:cubicBezTo>
                <a:cubicBezTo>
                  <a:pt x="1293125" y="5614494"/>
                  <a:pt x="1290138" y="5614494"/>
                  <a:pt x="1290138" y="5614494"/>
                </a:cubicBezTo>
                <a:cubicBezTo>
                  <a:pt x="1284165" y="5608521"/>
                  <a:pt x="1278192" y="5605534"/>
                  <a:pt x="1272219" y="5605534"/>
                </a:cubicBezTo>
                <a:cubicBezTo>
                  <a:pt x="1266247" y="5605534"/>
                  <a:pt x="1257288" y="5605534"/>
                  <a:pt x="1245342" y="5605534"/>
                </a:cubicBezTo>
                <a:lnTo>
                  <a:pt x="1236383" y="5614494"/>
                </a:lnTo>
                <a:cubicBezTo>
                  <a:pt x="1236383" y="5608521"/>
                  <a:pt x="1231903" y="5605534"/>
                  <a:pt x="1222944" y="5605534"/>
                </a:cubicBezTo>
                <a:cubicBezTo>
                  <a:pt x="1213984" y="5605534"/>
                  <a:pt x="1212491" y="5611508"/>
                  <a:pt x="1218464" y="5623453"/>
                </a:cubicBezTo>
                <a:lnTo>
                  <a:pt x="1200545" y="5623453"/>
                </a:lnTo>
                <a:cubicBezTo>
                  <a:pt x="1182627" y="5605534"/>
                  <a:pt x="1173668" y="5605534"/>
                  <a:pt x="1173668" y="5623453"/>
                </a:cubicBezTo>
                <a:lnTo>
                  <a:pt x="1164709" y="5614494"/>
                </a:lnTo>
                <a:cubicBezTo>
                  <a:pt x="1158735" y="5608521"/>
                  <a:pt x="1161722" y="5605534"/>
                  <a:pt x="1173668" y="5605534"/>
                </a:cubicBezTo>
                <a:cubicBezTo>
                  <a:pt x="1173668" y="5605534"/>
                  <a:pt x="1173668" y="5604041"/>
                  <a:pt x="1173668" y="5601055"/>
                </a:cubicBezTo>
                <a:cubicBezTo>
                  <a:pt x="1173668" y="5598069"/>
                  <a:pt x="1173668" y="5593589"/>
                  <a:pt x="1173668" y="5587615"/>
                </a:cubicBezTo>
                <a:cubicBezTo>
                  <a:pt x="1167695" y="5569697"/>
                  <a:pt x="1158735" y="5569697"/>
                  <a:pt x="1146790" y="5587615"/>
                </a:cubicBezTo>
                <a:lnTo>
                  <a:pt x="1143532" y="5586801"/>
                </a:lnTo>
                <a:lnTo>
                  <a:pt x="1145670" y="5585376"/>
                </a:lnTo>
                <a:cubicBezTo>
                  <a:pt x="1146417" y="5583883"/>
                  <a:pt x="1146790" y="5581643"/>
                  <a:pt x="1146790" y="5578656"/>
                </a:cubicBezTo>
                <a:cubicBezTo>
                  <a:pt x="1146790" y="5572683"/>
                  <a:pt x="1143803" y="5563724"/>
                  <a:pt x="1137830" y="5551779"/>
                </a:cubicBezTo>
                <a:cubicBezTo>
                  <a:pt x="1131857" y="5539833"/>
                  <a:pt x="1128871" y="5530874"/>
                  <a:pt x="1128871" y="5524901"/>
                </a:cubicBezTo>
                <a:cubicBezTo>
                  <a:pt x="1134844" y="5518928"/>
                  <a:pt x="1134844" y="5512955"/>
                  <a:pt x="1128871" y="5506982"/>
                </a:cubicBezTo>
                <a:cubicBezTo>
                  <a:pt x="1122898" y="5501009"/>
                  <a:pt x="1122898" y="5498022"/>
                  <a:pt x="1128871" y="5498022"/>
                </a:cubicBezTo>
                <a:lnTo>
                  <a:pt x="1137830" y="5506982"/>
                </a:lnTo>
                <a:cubicBezTo>
                  <a:pt x="1137830" y="5512955"/>
                  <a:pt x="1143803" y="5518928"/>
                  <a:pt x="1155749" y="5524901"/>
                </a:cubicBezTo>
                <a:lnTo>
                  <a:pt x="1164709" y="5542819"/>
                </a:lnTo>
                <a:lnTo>
                  <a:pt x="1227424" y="5596575"/>
                </a:lnTo>
                <a:lnTo>
                  <a:pt x="1236383" y="5587615"/>
                </a:lnTo>
                <a:cubicBezTo>
                  <a:pt x="1236383" y="5581643"/>
                  <a:pt x="1236383" y="5575670"/>
                  <a:pt x="1236383" y="5569697"/>
                </a:cubicBezTo>
                <a:lnTo>
                  <a:pt x="1209504" y="5560737"/>
                </a:lnTo>
                <a:cubicBezTo>
                  <a:pt x="1197560" y="5554766"/>
                  <a:pt x="1191587" y="5548793"/>
                  <a:pt x="1191587" y="5542819"/>
                </a:cubicBezTo>
                <a:cubicBezTo>
                  <a:pt x="1191587" y="5536847"/>
                  <a:pt x="1188600" y="5533860"/>
                  <a:pt x="1182627" y="5533860"/>
                </a:cubicBezTo>
                <a:lnTo>
                  <a:pt x="1182627" y="5515941"/>
                </a:lnTo>
                <a:lnTo>
                  <a:pt x="1173668" y="5515941"/>
                </a:lnTo>
                <a:cubicBezTo>
                  <a:pt x="1173668" y="5521915"/>
                  <a:pt x="1172175" y="5524901"/>
                  <a:pt x="1169188" y="5524901"/>
                </a:cubicBezTo>
                <a:cubicBezTo>
                  <a:pt x="1166202" y="5524901"/>
                  <a:pt x="1164709" y="5521915"/>
                  <a:pt x="1164709" y="5515941"/>
                </a:cubicBezTo>
                <a:cubicBezTo>
                  <a:pt x="1158735" y="5509968"/>
                  <a:pt x="1157242" y="5505489"/>
                  <a:pt x="1160229" y="5502502"/>
                </a:cubicBezTo>
                <a:cubicBezTo>
                  <a:pt x="1163215" y="5499516"/>
                  <a:pt x="1167695" y="5501009"/>
                  <a:pt x="1173668" y="5506982"/>
                </a:cubicBezTo>
                <a:lnTo>
                  <a:pt x="1173668" y="5498022"/>
                </a:lnTo>
                <a:cubicBezTo>
                  <a:pt x="1173668" y="5498022"/>
                  <a:pt x="1170682" y="5496529"/>
                  <a:pt x="1164709" y="5493543"/>
                </a:cubicBezTo>
                <a:cubicBezTo>
                  <a:pt x="1158735" y="5490557"/>
                  <a:pt x="1155749" y="5489063"/>
                  <a:pt x="1155749" y="5489063"/>
                </a:cubicBezTo>
                <a:cubicBezTo>
                  <a:pt x="1149776" y="5489063"/>
                  <a:pt x="1148283" y="5484583"/>
                  <a:pt x="1151269" y="5475624"/>
                </a:cubicBezTo>
                <a:cubicBezTo>
                  <a:pt x="1154256" y="5466664"/>
                  <a:pt x="1152763" y="5459200"/>
                  <a:pt x="1146790" y="5453226"/>
                </a:cubicBezTo>
                <a:cubicBezTo>
                  <a:pt x="1128871" y="5441281"/>
                  <a:pt x="1119913" y="5429335"/>
                  <a:pt x="1119913" y="5417389"/>
                </a:cubicBezTo>
                <a:cubicBezTo>
                  <a:pt x="1119913" y="5393497"/>
                  <a:pt x="1107967" y="5381552"/>
                  <a:pt x="1084075" y="5381552"/>
                </a:cubicBezTo>
                <a:cubicBezTo>
                  <a:pt x="1078102" y="5381552"/>
                  <a:pt x="1075115" y="5381552"/>
                  <a:pt x="1075115" y="5381552"/>
                </a:cubicBezTo>
                <a:cubicBezTo>
                  <a:pt x="1075115" y="5381552"/>
                  <a:pt x="1075115" y="5378566"/>
                  <a:pt x="1075115" y="5372593"/>
                </a:cubicBezTo>
                <a:cubicBezTo>
                  <a:pt x="1075115" y="5366620"/>
                  <a:pt x="1075115" y="5362140"/>
                  <a:pt x="1075115" y="5359154"/>
                </a:cubicBezTo>
                <a:cubicBezTo>
                  <a:pt x="1075115" y="5356168"/>
                  <a:pt x="1078102" y="5357661"/>
                  <a:pt x="1084075" y="5363633"/>
                </a:cubicBezTo>
                <a:lnTo>
                  <a:pt x="1093034" y="5363633"/>
                </a:lnTo>
                <a:cubicBezTo>
                  <a:pt x="1093034" y="5357661"/>
                  <a:pt x="1090048" y="5351688"/>
                  <a:pt x="1084075" y="5345715"/>
                </a:cubicBezTo>
                <a:lnTo>
                  <a:pt x="1048237" y="5318836"/>
                </a:lnTo>
                <a:lnTo>
                  <a:pt x="1039278" y="5309877"/>
                </a:lnTo>
                <a:cubicBezTo>
                  <a:pt x="1045251" y="5309877"/>
                  <a:pt x="1048237" y="5306892"/>
                  <a:pt x="1048237" y="5300917"/>
                </a:cubicBezTo>
                <a:cubicBezTo>
                  <a:pt x="1048237" y="5294946"/>
                  <a:pt x="1045251" y="5294946"/>
                  <a:pt x="1039278" y="5300917"/>
                </a:cubicBezTo>
                <a:cubicBezTo>
                  <a:pt x="1021360" y="5306892"/>
                  <a:pt x="1012400" y="5303905"/>
                  <a:pt x="1012400" y="5291959"/>
                </a:cubicBezTo>
                <a:cubicBezTo>
                  <a:pt x="1012400" y="5285986"/>
                  <a:pt x="1003441" y="5277027"/>
                  <a:pt x="985523" y="5265081"/>
                </a:cubicBezTo>
                <a:cubicBezTo>
                  <a:pt x="967604" y="5253135"/>
                  <a:pt x="958644" y="5250149"/>
                  <a:pt x="958644" y="5256121"/>
                </a:cubicBezTo>
                <a:lnTo>
                  <a:pt x="940726" y="5247162"/>
                </a:lnTo>
                <a:cubicBezTo>
                  <a:pt x="934753" y="5241189"/>
                  <a:pt x="934753" y="5235218"/>
                  <a:pt x="940726" y="5229243"/>
                </a:cubicBezTo>
                <a:cubicBezTo>
                  <a:pt x="946699" y="5223270"/>
                  <a:pt x="949686" y="5220285"/>
                  <a:pt x="949686" y="5220285"/>
                </a:cubicBezTo>
                <a:cubicBezTo>
                  <a:pt x="949686" y="5220285"/>
                  <a:pt x="952671" y="5223270"/>
                  <a:pt x="958644" y="5229243"/>
                </a:cubicBezTo>
                <a:cubicBezTo>
                  <a:pt x="964617" y="5235218"/>
                  <a:pt x="969097" y="5238203"/>
                  <a:pt x="972083" y="5238203"/>
                </a:cubicBezTo>
                <a:cubicBezTo>
                  <a:pt x="975070" y="5238203"/>
                  <a:pt x="979549" y="5238203"/>
                  <a:pt x="985523" y="5238203"/>
                </a:cubicBezTo>
                <a:cubicBezTo>
                  <a:pt x="991495" y="5244176"/>
                  <a:pt x="994482" y="5247162"/>
                  <a:pt x="994482" y="5247162"/>
                </a:cubicBezTo>
                <a:cubicBezTo>
                  <a:pt x="994482" y="5253135"/>
                  <a:pt x="997468" y="5256121"/>
                  <a:pt x="1003441" y="5256121"/>
                </a:cubicBezTo>
                <a:cubicBezTo>
                  <a:pt x="1009414" y="5256121"/>
                  <a:pt x="1013894" y="5253135"/>
                  <a:pt x="1016880" y="5247162"/>
                </a:cubicBezTo>
                <a:cubicBezTo>
                  <a:pt x="1019867" y="5241189"/>
                  <a:pt x="1018374" y="5238203"/>
                  <a:pt x="1012400" y="5238203"/>
                </a:cubicBezTo>
                <a:cubicBezTo>
                  <a:pt x="1006428" y="5238203"/>
                  <a:pt x="1001948" y="5235218"/>
                  <a:pt x="998962" y="5229243"/>
                </a:cubicBezTo>
                <a:cubicBezTo>
                  <a:pt x="995975" y="5223270"/>
                  <a:pt x="994482" y="5217299"/>
                  <a:pt x="994482" y="5211325"/>
                </a:cubicBezTo>
                <a:lnTo>
                  <a:pt x="1021360" y="5220285"/>
                </a:lnTo>
                <a:cubicBezTo>
                  <a:pt x="1027333" y="5232230"/>
                  <a:pt x="1033306" y="5235218"/>
                  <a:pt x="1039278" y="5229243"/>
                </a:cubicBezTo>
                <a:cubicBezTo>
                  <a:pt x="1045251" y="5223270"/>
                  <a:pt x="1040771" y="5214312"/>
                  <a:pt x="1025840" y="5202366"/>
                </a:cubicBezTo>
                <a:cubicBezTo>
                  <a:pt x="1010907" y="5190421"/>
                  <a:pt x="995975" y="5181461"/>
                  <a:pt x="981043" y="5175488"/>
                </a:cubicBezTo>
                <a:cubicBezTo>
                  <a:pt x="966110" y="5169515"/>
                  <a:pt x="958644" y="5163542"/>
                  <a:pt x="958644" y="5157569"/>
                </a:cubicBezTo>
                <a:cubicBezTo>
                  <a:pt x="958644" y="5151596"/>
                  <a:pt x="958644" y="5148611"/>
                  <a:pt x="958644" y="5148611"/>
                </a:cubicBezTo>
                <a:cubicBezTo>
                  <a:pt x="958644" y="5148611"/>
                  <a:pt x="961631" y="5148611"/>
                  <a:pt x="967604" y="5148611"/>
                </a:cubicBezTo>
                <a:cubicBezTo>
                  <a:pt x="973577" y="5148611"/>
                  <a:pt x="979549" y="5142638"/>
                  <a:pt x="985523" y="5130692"/>
                </a:cubicBezTo>
                <a:lnTo>
                  <a:pt x="994482" y="5112773"/>
                </a:lnTo>
                <a:cubicBezTo>
                  <a:pt x="1000455" y="5118746"/>
                  <a:pt x="1003441" y="5118746"/>
                  <a:pt x="1003441" y="5112773"/>
                </a:cubicBezTo>
                <a:lnTo>
                  <a:pt x="976563" y="5085895"/>
                </a:lnTo>
                <a:cubicBezTo>
                  <a:pt x="970590" y="5085895"/>
                  <a:pt x="967604" y="5079922"/>
                  <a:pt x="967604" y="5067976"/>
                </a:cubicBezTo>
                <a:cubicBezTo>
                  <a:pt x="973577" y="5056031"/>
                  <a:pt x="982536" y="5053045"/>
                  <a:pt x="994482" y="5059018"/>
                </a:cubicBezTo>
                <a:cubicBezTo>
                  <a:pt x="1006428" y="5059018"/>
                  <a:pt x="1012400" y="5062003"/>
                  <a:pt x="1012400" y="5067976"/>
                </a:cubicBezTo>
                <a:lnTo>
                  <a:pt x="1030320" y="5085895"/>
                </a:lnTo>
                <a:lnTo>
                  <a:pt x="1030320" y="5067976"/>
                </a:lnTo>
                <a:lnTo>
                  <a:pt x="1012400" y="5050058"/>
                </a:lnTo>
                <a:cubicBezTo>
                  <a:pt x="1006428" y="5050058"/>
                  <a:pt x="1003441" y="5048565"/>
                  <a:pt x="1003441" y="5045578"/>
                </a:cubicBezTo>
                <a:cubicBezTo>
                  <a:pt x="1003441" y="5042592"/>
                  <a:pt x="1000455" y="5041099"/>
                  <a:pt x="994482" y="5041099"/>
                </a:cubicBezTo>
                <a:cubicBezTo>
                  <a:pt x="994482" y="5041099"/>
                  <a:pt x="991495" y="5041099"/>
                  <a:pt x="985523" y="5041099"/>
                </a:cubicBezTo>
                <a:lnTo>
                  <a:pt x="967604" y="5041099"/>
                </a:lnTo>
                <a:cubicBezTo>
                  <a:pt x="967604" y="5047071"/>
                  <a:pt x="964617" y="5050058"/>
                  <a:pt x="958644" y="5050058"/>
                </a:cubicBezTo>
                <a:cubicBezTo>
                  <a:pt x="952671" y="5050058"/>
                  <a:pt x="948193" y="5050058"/>
                  <a:pt x="945206" y="5050058"/>
                </a:cubicBezTo>
                <a:cubicBezTo>
                  <a:pt x="942220" y="5050058"/>
                  <a:pt x="943713" y="5053045"/>
                  <a:pt x="949686" y="5059018"/>
                </a:cubicBezTo>
                <a:cubicBezTo>
                  <a:pt x="949686" y="5064989"/>
                  <a:pt x="946699" y="5067976"/>
                  <a:pt x="940726" y="5067976"/>
                </a:cubicBezTo>
                <a:cubicBezTo>
                  <a:pt x="934753" y="5067976"/>
                  <a:pt x="931767" y="5064989"/>
                  <a:pt x="931767" y="5059018"/>
                </a:cubicBezTo>
                <a:cubicBezTo>
                  <a:pt x="931767" y="5053045"/>
                  <a:pt x="931767" y="5050058"/>
                  <a:pt x="931767" y="5050058"/>
                </a:cubicBezTo>
                <a:cubicBezTo>
                  <a:pt x="925794" y="5050058"/>
                  <a:pt x="919821" y="5047071"/>
                  <a:pt x="913848" y="5041099"/>
                </a:cubicBezTo>
                <a:cubicBezTo>
                  <a:pt x="913848" y="5035126"/>
                  <a:pt x="912355" y="5030646"/>
                  <a:pt x="909368" y="5027660"/>
                </a:cubicBezTo>
                <a:cubicBezTo>
                  <a:pt x="906382" y="5024673"/>
                  <a:pt x="904889" y="5023180"/>
                  <a:pt x="904889" y="5023180"/>
                </a:cubicBezTo>
                <a:cubicBezTo>
                  <a:pt x="898916" y="5023180"/>
                  <a:pt x="897423" y="5020193"/>
                  <a:pt x="900409" y="5014220"/>
                </a:cubicBezTo>
                <a:cubicBezTo>
                  <a:pt x="903396" y="5008248"/>
                  <a:pt x="901902" y="5005261"/>
                  <a:pt x="895929" y="5005261"/>
                </a:cubicBezTo>
                <a:cubicBezTo>
                  <a:pt x="866066" y="4993315"/>
                  <a:pt x="851133" y="4978384"/>
                  <a:pt x="851133" y="4960465"/>
                </a:cubicBezTo>
                <a:lnTo>
                  <a:pt x="860093" y="4960465"/>
                </a:lnTo>
                <a:lnTo>
                  <a:pt x="869052" y="4969424"/>
                </a:lnTo>
                <a:cubicBezTo>
                  <a:pt x="869052" y="4963452"/>
                  <a:pt x="872039" y="4961958"/>
                  <a:pt x="878010" y="4964945"/>
                </a:cubicBezTo>
                <a:cubicBezTo>
                  <a:pt x="883984" y="4967931"/>
                  <a:pt x="886970" y="4972411"/>
                  <a:pt x="886970" y="4978384"/>
                </a:cubicBezTo>
                <a:cubicBezTo>
                  <a:pt x="892943" y="4996302"/>
                  <a:pt x="907875" y="5008248"/>
                  <a:pt x="931767" y="5014220"/>
                </a:cubicBezTo>
                <a:cubicBezTo>
                  <a:pt x="943713" y="5020193"/>
                  <a:pt x="949686" y="5023180"/>
                  <a:pt x="949686" y="5023180"/>
                </a:cubicBezTo>
                <a:cubicBezTo>
                  <a:pt x="949686" y="5023180"/>
                  <a:pt x="949686" y="5020193"/>
                  <a:pt x="949686" y="5014220"/>
                </a:cubicBezTo>
                <a:lnTo>
                  <a:pt x="940726" y="4996302"/>
                </a:lnTo>
                <a:cubicBezTo>
                  <a:pt x="940726" y="5002274"/>
                  <a:pt x="936247" y="5002274"/>
                  <a:pt x="927287" y="4996302"/>
                </a:cubicBezTo>
                <a:cubicBezTo>
                  <a:pt x="918328" y="4990329"/>
                  <a:pt x="913848" y="4984356"/>
                  <a:pt x="913848" y="4978384"/>
                </a:cubicBezTo>
                <a:cubicBezTo>
                  <a:pt x="913848" y="4978384"/>
                  <a:pt x="913848" y="4976891"/>
                  <a:pt x="913848" y="4973904"/>
                </a:cubicBezTo>
                <a:cubicBezTo>
                  <a:pt x="913848" y="4970916"/>
                  <a:pt x="910862" y="4969424"/>
                  <a:pt x="904889" y="4969424"/>
                </a:cubicBezTo>
                <a:cubicBezTo>
                  <a:pt x="904889" y="4963452"/>
                  <a:pt x="904889" y="4960465"/>
                  <a:pt x="904889" y="4960465"/>
                </a:cubicBezTo>
                <a:lnTo>
                  <a:pt x="904889" y="4951506"/>
                </a:lnTo>
                <a:cubicBezTo>
                  <a:pt x="898916" y="4957478"/>
                  <a:pt x="892943" y="4957478"/>
                  <a:pt x="886970" y="4951506"/>
                </a:cubicBezTo>
                <a:cubicBezTo>
                  <a:pt x="880997" y="4945533"/>
                  <a:pt x="879504" y="4941053"/>
                  <a:pt x="882490" y="4938067"/>
                </a:cubicBezTo>
                <a:cubicBezTo>
                  <a:pt x="885477" y="4935080"/>
                  <a:pt x="883984" y="4932094"/>
                  <a:pt x="878010" y="4929107"/>
                </a:cubicBezTo>
                <a:cubicBezTo>
                  <a:pt x="872039" y="4926120"/>
                  <a:pt x="869052" y="4921641"/>
                  <a:pt x="869052" y="4915668"/>
                </a:cubicBezTo>
                <a:cubicBezTo>
                  <a:pt x="869052" y="4909695"/>
                  <a:pt x="869052" y="4903722"/>
                  <a:pt x="869052" y="4897749"/>
                </a:cubicBezTo>
                <a:cubicBezTo>
                  <a:pt x="875024" y="4891777"/>
                  <a:pt x="878010" y="4888791"/>
                  <a:pt x="878010" y="4888791"/>
                </a:cubicBezTo>
                <a:cubicBezTo>
                  <a:pt x="878010" y="4888791"/>
                  <a:pt x="875024" y="4888791"/>
                  <a:pt x="869052" y="4888791"/>
                </a:cubicBezTo>
                <a:cubicBezTo>
                  <a:pt x="857106" y="4882818"/>
                  <a:pt x="849640" y="4875352"/>
                  <a:pt x="846654" y="4866392"/>
                </a:cubicBezTo>
                <a:cubicBezTo>
                  <a:pt x="843667" y="4857433"/>
                  <a:pt x="845160" y="4849967"/>
                  <a:pt x="851133" y="4843994"/>
                </a:cubicBezTo>
                <a:cubicBezTo>
                  <a:pt x="851133" y="4838021"/>
                  <a:pt x="848147" y="4832048"/>
                  <a:pt x="842174" y="4826075"/>
                </a:cubicBezTo>
                <a:lnTo>
                  <a:pt x="833215" y="4826075"/>
                </a:lnTo>
                <a:cubicBezTo>
                  <a:pt x="827242" y="4826075"/>
                  <a:pt x="822762" y="4824582"/>
                  <a:pt x="819775" y="4821595"/>
                </a:cubicBezTo>
                <a:cubicBezTo>
                  <a:pt x="816789" y="4818610"/>
                  <a:pt x="813802" y="4817117"/>
                  <a:pt x="810816" y="4817117"/>
                </a:cubicBezTo>
                <a:cubicBezTo>
                  <a:pt x="807830" y="4817117"/>
                  <a:pt x="806336" y="4817117"/>
                  <a:pt x="806336" y="4817117"/>
                </a:cubicBezTo>
                <a:cubicBezTo>
                  <a:pt x="806336" y="4817117"/>
                  <a:pt x="806336" y="4814130"/>
                  <a:pt x="806336" y="4808157"/>
                </a:cubicBezTo>
                <a:lnTo>
                  <a:pt x="815296" y="4808157"/>
                </a:lnTo>
                <a:lnTo>
                  <a:pt x="815296" y="4799198"/>
                </a:lnTo>
                <a:lnTo>
                  <a:pt x="806336" y="4772320"/>
                </a:lnTo>
                <a:lnTo>
                  <a:pt x="788419" y="4745441"/>
                </a:lnTo>
                <a:lnTo>
                  <a:pt x="797377" y="4736482"/>
                </a:lnTo>
                <a:cubicBezTo>
                  <a:pt x="791404" y="4730510"/>
                  <a:pt x="789912" y="4724537"/>
                  <a:pt x="792897" y="4718564"/>
                </a:cubicBezTo>
                <a:cubicBezTo>
                  <a:pt x="795885" y="4712591"/>
                  <a:pt x="798870" y="4714084"/>
                  <a:pt x="801857" y="4723044"/>
                </a:cubicBezTo>
                <a:cubicBezTo>
                  <a:pt x="804843" y="4732002"/>
                  <a:pt x="812309" y="4736482"/>
                  <a:pt x="824255" y="4736482"/>
                </a:cubicBezTo>
                <a:cubicBezTo>
                  <a:pt x="830228" y="4736482"/>
                  <a:pt x="836201" y="4736482"/>
                  <a:pt x="842174" y="4736482"/>
                </a:cubicBezTo>
                <a:cubicBezTo>
                  <a:pt x="836201" y="4730510"/>
                  <a:pt x="833215" y="4724537"/>
                  <a:pt x="833215" y="4718564"/>
                </a:cubicBezTo>
                <a:cubicBezTo>
                  <a:pt x="833215" y="4712591"/>
                  <a:pt x="833215" y="4709605"/>
                  <a:pt x="833215" y="4709605"/>
                </a:cubicBezTo>
                <a:cubicBezTo>
                  <a:pt x="821269" y="4709605"/>
                  <a:pt x="812309" y="4706618"/>
                  <a:pt x="806336" y="4700645"/>
                </a:cubicBezTo>
                <a:cubicBezTo>
                  <a:pt x="818282" y="4706618"/>
                  <a:pt x="824255" y="4703632"/>
                  <a:pt x="824255" y="4691686"/>
                </a:cubicBezTo>
                <a:cubicBezTo>
                  <a:pt x="824255" y="4685713"/>
                  <a:pt x="819775" y="4681233"/>
                  <a:pt x="810816" y="4678247"/>
                </a:cubicBezTo>
                <a:cubicBezTo>
                  <a:pt x="801857" y="4675260"/>
                  <a:pt x="800363" y="4672274"/>
                  <a:pt x="806336" y="4669287"/>
                </a:cubicBezTo>
                <a:cubicBezTo>
                  <a:pt x="812309" y="4666301"/>
                  <a:pt x="812309" y="4658835"/>
                  <a:pt x="806336" y="4646890"/>
                </a:cubicBezTo>
                <a:cubicBezTo>
                  <a:pt x="800363" y="4634944"/>
                  <a:pt x="795885" y="4627478"/>
                  <a:pt x="792897" y="4624491"/>
                </a:cubicBezTo>
                <a:cubicBezTo>
                  <a:pt x="789912" y="4621505"/>
                  <a:pt x="789912" y="4615532"/>
                  <a:pt x="792897" y="4606572"/>
                </a:cubicBezTo>
                <a:cubicBezTo>
                  <a:pt x="795885" y="4597613"/>
                  <a:pt x="791404" y="4587161"/>
                  <a:pt x="779459" y="4575216"/>
                </a:cubicBezTo>
                <a:lnTo>
                  <a:pt x="761540" y="4530419"/>
                </a:lnTo>
                <a:lnTo>
                  <a:pt x="761540" y="4458744"/>
                </a:lnTo>
                <a:cubicBezTo>
                  <a:pt x="755567" y="4446798"/>
                  <a:pt x="752581" y="4437839"/>
                  <a:pt x="752581" y="4431866"/>
                </a:cubicBezTo>
                <a:cubicBezTo>
                  <a:pt x="752581" y="4425893"/>
                  <a:pt x="748101" y="4418427"/>
                  <a:pt x="739142" y="4409469"/>
                </a:cubicBezTo>
                <a:cubicBezTo>
                  <a:pt x="730182" y="4400509"/>
                  <a:pt x="724209" y="4396029"/>
                  <a:pt x="721223" y="4396029"/>
                </a:cubicBezTo>
                <a:cubicBezTo>
                  <a:pt x="718237" y="4396029"/>
                  <a:pt x="716743" y="4393043"/>
                  <a:pt x="716743" y="4387070"/>
                </a:cubicBezTo>
                <a:cubicBezTo>
                  <a:pt x="716743" y="4381097"/>
                  <a:pt x="719730" y="4381097"/>
                  <a:pt x="725703" y="4387070"/>
                </a:cubicBezTo>
                <a:cubicBezTo>
                  <a:pt x="731676" y="4393043"/>
                  <a:pt x="736156" y="4396029"/>
                  <a:pt x="739142" y="4396029"/>
                </a:cubicBezTo>
                <a:cubicBezTo>
                  <a:pt x="742128" y="4396029"/>
                  <a:pt x="746608" y="4396029"/>
                  <a:pt x="752581" y="4396029"/>
                </a:cubicBezTo>
                <a:lnTo>
                  <a:pt x="752581" y="4387070"/>
                </a:lnTo>
                <a:cubicBezTo>
                  <a:pt x="752581" y="4381097"/>
                  <a:pt x="752581" y="4378111"/>
                  <a:pt x="752581" y="4378111"/>
                </a:cubicBezTo>
                <a:cubicBezTo>
                  <a:pt x="752581" y="4378111"/>
                  <a:pt x="749595" y="4378111"/>
                  <a:pt x="743622" y="4378111"/>
                </a:cubicBezTo>
                <a:cubicBezTo>
                  <a:pt x="737648" y="4378111"/>
                  <a:pt x="734662" y="4378111"/>
                  <a:pt x="734662" y="4378111"/>
                </a:cubicBezTo>
                <a:lnTo>
                  <a:pt x="716743" y="4351232"/>
                </a:lnTo>
                <a:cubicBezTo>
                  <a:pt x="710770" y="4345260"/>
                  <a:pt x="706290" y="4339286"/>
                  <a:pt x="703305" y="4333314"/>
                </a:cubicBezTo>
                <a:cubicBezTo>
                  <a:pt x="700319" y="4327342"/>
                  <a:pt x="698825" y="4324354"/>
                  <a:pt x="698825" y="4324354"/>
                </a:cubicBezTo>
                <a:cubicBezTo>
                  <a:pt x="692852" y="4312409"/>
                  <a:pt x="686880" y="4300464"/>
                  <a:pt x="680906" y="4288518"/>
                </a:cubicBezTo>
                <a:cubicBezTo>
                  <a:pt x="674934" y="4282545"/>
                  <a:pt x="670454" y="4276572"/>
                  <a:pt x="667467" y="4270599"/>
                </a:cubicBezTo>
                <a:cubicBezTo>
                  <a:pt x="664481" y="4264626"/>
                  <a:pt x="662988" y="4261639"/>
                  <a:pt x="662988" y="4261639"/>
                </a:cubicBezTo>
                <a:cubicBezTo>
                  <a:pt x="662988" y="4261639"/>
                  <a:pt x="657015" y="4255667"/>
                  <a:pt x="645069" y="4243722"/>
                </a:cubicBezTo>
                <a:lnTo>
                  <a:pt x="636109" y="4225803"/>
                </a:lnTo>
                <a:cubicBezTo>
                  <a:pt x="636109" y="4225803"/>
                  <a:pt x="645069" y="4234762"/>
                  <a:pt x="662988" y="4252680"/>
                </a:cubicBezTo>
                <a:cubicBezTo>
                  <a:pt x="680906" y="4270599"/>
                  <a:pt x="689866" y="4281051"/>
                  <a:pt x="689866" y="4284038"/>
                </a:cubicBezTo>
                <a:cubicBezTo>
                  <a:pt x="689866" y="4287025"/>
                  <a:pt x="692852" y="4285531"/>
                  <a:pt x="698825" y="4279558"/>
                </a:cubicBezTo>
                <a:lnTo>
                  <a:pt x="716743" y="4279558"/>
                </a:lnTo>
                <a:cubicBezTo>
                  <a:pt x="710770" y="4273585"/>
                  <a:pt x="710770" y="4270599"/>
                  <a:pt x="716743" y="4270599"/>
                </a:cubicBezTo>
                <a:lnTo>
                  <a:pt x="725703" y="4270599"/>
                </a:lnTo>
                <a:lnTo>
                  <a:pt x="734662" y="4261639"/>
                </a:lnTo>
                <a:cubicBezTo>
                  <a:pt x="740635" y="4255667"/>
                  <a:pt x="740635" y="4252680"/>
                  <a:pt x="734662" y="4252680"/>
                </a:cubicBezTo>
                <a:cubicBezTo>
                  <a:pt x="728689" y="4252680"/>
                  <a:pt x="724209" y="4251187"/>
                  <a:pt x="721223" y="4248200"/>
                </a:cubicBezTo>
                <a:cubicBezTo>
                  <a:pt x="718237" y="4245215"/>
                  <a:pt x="718237" y="4242227"/>
                  <a:pt x="721223" y="4239242"/>
                </a:cubicBezTo>
                <a:cubicBezTo>
                  <a:pt x="724209" y="4236255"/>
                  <a:pt x="725703" y="4230282"/>
                  <a:pt x="725703" y="4221323"/>
                </a:cubicBezTo>
                <a:cubicBezTo>
                  <a:pt x="725703" y="4212364"/>
                  <a:pt x="722716" y="4207884"/>
                  <a:pt x="716743" y="4207884"/>
                </a:cubicBezTo>
                <a:cubicBezTo>
                  <a:pt x="710770" y="4207884"/>
                  <a:pt x="707785" y="4212364"/>
                  <a:pt x="707785" y="4221323"/>
                </a:cubicBezTo>
                <a:cubicBezTo>
                  <a:pt x="707785" y="4230282"/>
                  <a:pt x="706290" y="4240735"/>
                  <a:pt x="703305" y="4252680"/>
                </a:cubicBezTo>
                <a:cubicBezTo>
                  <a:pt x="700319" y="4264626"/>
                  <a:pt x="697332" y="4270599"/>
                  <a:pt x="694346" y="4270599"/>
                </a:cubicBezTo>
                <a:cubicBezTo>
                  <a:pt x="691359" y="4270599"/>
                  <a:pt x="691359" y="4255667"/>
                  <a:pt x="694346" y="4225803"/>
                </a:cubicBezTo>
                <a:cubicBezTo>
                  <a:pt x="697332" y="4195938"/>
                  <a:pt x="698825" y="4183992"/>
                  <a:pt x="698825" y="4189965"/>
                </a:cubicBezTo>
                <a:lnTo>
                  <a:pt x="698825" y="4163087"/>
                </a:lnTo>
                <a:cubicBezTo>
                  <a:pt x="692852" y="4151141"/>
                  <a:pt x="692852" y="4145169"/>
                  <a:pt x="698825" y="4145169"/>
                </a:cubicBezTo>
                <a:cubicBezTo>
                  <a:pt x="710770" y="4139196"/>
                  <a:pt x="707785" y="4127250"/>
                  <a:pt x="689866" y="4109331"/>
                </a:cubicBezTo>
                <a:cubicBezTo>
                  <a:pt x="689866" y="4103359"/>
                  <a:pt x="688373" y="4085440"/>
                  <a:pt x="685386" y="4055576"/>
                </a:cubicBezTo>
                <a:cubicBezTo>
                  <a:pt x="682400" y="4025711"/>
                  <a:pt x="683893" y="4007792"/>
                  <a:pt x="689866" y="4001820"/>
                </a:cubicBezTo>
                <a:cubicBezTo>
                  <a:pt x="689866" y="3995847"/>
                  <a:pt x="689866" y="3991367"/>
                  <a:pt x="689866" y="3988380"/>
                </a:cubicBezTo>
                <a:cubicBezTo>
                  <a:pt x="689866" y="3985395"/>
                  <a:pt x="686880" y="3983902"/>
                  <a:pt x="680906" y="3983902"/>
                </a:cubicBezTo>
                <a:cubicBezTo>
                  <a:pt x="674934" y="3983902"/>
                  <a:pt x="665974" y="3980915"/>
                  <a:pt x="654028" y="3974942"/>
                </a:cubicBezTo>
                <a:lnTo>
                  <a:pt x="645069" y="3965983"/>
                </a:lnTo>
                <a:lnTo>
                  <a:pt x="654028" y="3965983"/>
                </a:lnTo>
                <a:cubicBezTo>
                  <a:pt x="665974" y="3960010"/>
                  <a:pt x="671947" y="3954037"/>
                  <a:pt x="671947" y="3948064"/>
                </a:cubicBezTo>
                <a:cubicBezTo>
                  <a:pt x="671947" y="3948064"/>
                  <a:pt x="673440" y="3948064"/>
                  <a:pt x="676427" y="3948064"/>
                </a:cubicBezTo>
                <a:cubicBezTo>
                  <a:pt x="679413" y="3948064"/>
                  <a:pt x="680906" y="3948064"/>
                  <a:pt x="680906" y="3948064"/>
                </a:cubicBezTo>
                <a:cubicBezTo>
                  <a:pt x="680906" y="3948064"/>
                  <a:pt x="680906" y="3951051"/>
                  <a:pt x="680906" y="3957024"/>
                </a:cubicBezTo>
                <a:cubicBezTo>
                  <a:pt x="680906" y="3962996"/>
                  <a:pt x="683893" y="3964490"/>
                  <a:pt x="689866" y="3961503"/>
                </a:cubicBezTo>
                <a:cubicBezTo>
                  <a:pt x="695839" y="3958517"/>
                  <a:pt x="698825" y="3958517"/>
                  <a:pt x="698825" y="3961503"/>
                </a:cubicBezTo>
                <a:cubicBezTo>
                  <a:pt x="698825" y="3964490"/>
                  <a:pt x="698825" y="3967476"/>
                  <a:pt x="698825" y="3970463"/>
                </a:cubicBezTo>
                <a:cubicBezTo>
                  <a:pt x="698825" y="3973449"/>
                  <a:pt x="698825" y="3979422"/>
                  <a:pt x="698825" y="3988380"/>
                </a:cubicBezTo>
                <a:cubicBezTo>
                  <a:pt x="698825" y="3997340"/>
                  <a:pt x="701812" y="4001820"/>
                  <a:pt x="707785" y="4001820"/>
                </a:cubicBezTo>
                <a:cubicBezTo>
                  <a:pt x="713757" y="4001820"/>
                  <a:pt x="716743" y="3992860"/>
                  <a:pt x="716743" y="3974942"/>
                </a:cubicBezTo>
                <a:cubicBezTo>
                  <a:pt x="716743" y="3957024"/>
                  <a:pt x="713757" y="3946571"/>
                  <a:pt x="707785" y="3943584"/>
                </a:cubicBezTo>
                <a:cubicBezTo>
                  <a:pt x="701812" y="3940598"/>
                  <a:pt x="700319" y="3933132"/>
                  <a:pt x="703305" y="3921186"/>
                </a:cubicBezTo>
                <a:cubicBezTo>
                  <a:pt x="706290" y="3909240"/>
                  <a:pt x="706290" y="3903268"/>
                  <a:pt x="703305" y="3903268"/>
                </a:cubicBezTo>
                <a:cubicBezTo>
                  <a:pt x="700319" y="3903268"/>
                  <a:pt x="698825" y="3906255"/>
                  <a:pt x="698825" y="3912228"/>
                </a:cubicBezTo>
                <a:lnTo>
                  <a:pt x="680906" y="3912228"/>
                </a:lnTo>
                <a:cubicBezTo>
                  <a:pt x="680906" y="3906255"/>
                  <a:pt x="679413" y="3901775"/>
                  <a:pt x="676427" y="3898787"/>
                </a:cubicBezTo>
                <a:cubicBezTo>
                  <a:pt x="673440" y="3895802"/>
                  <a:pt x="671947" y="3891322"/>
                  <a:pt x="671947" y="3885349"/>
                </a:cubicBezTo>
                <a:cubicBezTo>
                  <a:pt x="671947" y="3873403"/>
                  <a:pt x="674934" y="3870417"/>
                  <a:pt x="680906" y="3876390"/>
                </a:cubicBezTo>
                <a:cubicBezTo>
                  <a:pt x="686880" y="3882363"/>
                  <a:pt x="689866" y="3885349"/>
                  <a:pt x="689866" y="3885349"/>
                </a:cubicBezTo>
                <a:lnTo>
                  <a:pt x="689866" y="3849512"/>
                </a:lnTo>
                <a:cubicBezTo>
                  <a:pt x="695839" y="3837566"/>
                  <a:pt x="698825" y="3828606"/>
                  <a:pt x="698825" y="3822633"/>
                </a:cubicBezTo>
                <a:lnTo>
                  <a:pt x="707785" y="3822633"/>
                </a:lnTo>
                <a:cubicBezTo>
                  <a:pt x="707785" y="3816662"/>
                  <a:pt x="710770" y="3813675"/>
                  <a:pt x="716743" y="3813675"/>
                </a:cubicBezTo>
                <a:cubicBezTo>
                  <a:pt x="722716" y="3813675"/>
                  <a:pt x="728689" y="3810688"/>
                  <a:pt x="734662" y="3804716"/>
                </a:cubicBezTo>
                <a:cubicBezTo>
                  <a:pt x="740635" y="3792770"/>
                  <a:pt x="737648" y="3786797"/>
                  <a:pt x="725703" y="3786797"/>
                </a:cubicBezTo>
                <a:cubicBezTo>
                  <a:pt x="719730" y="3786797"/>
                  <a:pt x="718237" y="3783810"/>
                  <a:pt x="721223" y="3777837"/>
                </a:cubicBezTo>
                <a:cubicBezTo>
                  <a:pt x="724209" y="3771865"/>
                  <a:pt x="725703" y="3764398"/>
                  <a:pt x="725703" y="3755439"/>
                </a:cubicBezTo>
                <a:cubicBezTo>
                  <a:pt x="725703" y="3746479"/>
                  <a:pt x="730182" y="3742001"/>
                  <a:pt x="739142" y="3742001"/>
                </a:cubicBezTo>
                <a:cubicBezTo>
                  <a:pt x="748101" y="3742001"/>
                  <a:pt x="749595" y="3740508"/>
                  <a:pt x="743622" y="3737521"/>
                </a:cubicBezTo>
                <a:cubicBezTo>
                  <a:pt x="737648" y="3734533"/>
                  <a:pt x="734662" y="3727069"/>
                  <a:pt x="734662" y="3715123"/>
                </a:cubicBezTo>
                <a:cubicBezTo>
                  <a:pt x="734662" y="3703177"/>
                  <a:pt x="737648" y="3694217"/>
                  <a:pt x="743622" y="3688244"/>
                </a:cubicBezTo>
                <a:cubicBezTo>
                  <a:pt x="755567" y="3676298"/>
                  <a:pt x="752581" y="3661366"/>
                  <a:pt x="734662" y="3643448"/>
                </a:cubicBezTo>
                <a:cubicBezTo>
                  <a:pt x="728689" y="3643448"/>
                  <a:pt x="725703" y="3640462"/>
                  <a:pt x="725703" y="3634489"/>
                </a:cubicBezTo>
                <a:cubicBezTo>
                  <a:pt x="725703" y="3628516"/>
                  <a:pt x="725703" y="3622543"/>
                  <a:pt x="725703" y="3616570"/>
                </a:cubicBezTo>
                <a:cubicBezTo>
                  <a:pt x="725703" y="3604624"/>
                  <a:pt x="724209" y="3598651"/>
                  <a:pt x="721223" y="3598651"/>
                </a:cubicBezTo>
                <a:cubicBezTo>
                  <a:pt x="718237" y="3598651"/>
                  <a:pt x="716743" y="3598651"/>
                  <a:pt x="716743" y="3598651"/>
                </a:cubicBezTo>
                <a:cubicBezTo>
                  <a:pt x="710770" y="3598651"/>
                  <a:pt x="707785" y="3595665"/>
                  <a:pt x="707785" y="3589692"/>
                </a:cubicBezTo>
                <a:lnTo>
                  <a:pt x="707785" y="3544896"/>
                </a:lnTo>
                <a:cubicBezTo>
                  <a:pt x="701812" y="3538923"/>
                  <a:pt x="698825" y="3532950"/>
                  <a:pt x="698825" y="3526977"/>
                </a:cubicBezTo>
                <a:lnTo>
                  <a:pt x="680906" y="3491139"/>
                </a:lnTo>
                <a:lnTo>
                  <a:pt x="680906" y="3482181"/>
                </a:lnTo>
                <a:lnTo>
                  <a:pt x="680906" y="3455303"/>
                </a:lnTo>
                <a:cubicBezTo>
                  <a:pt x="674934" y="3455303"/>
                  <a:pt x="674934" y="3449330"/>
                  <a:pt x="680906" y="3437384"/>
                </a:cubicBezTo>
                <a:cubicBezTo>
                  <a:pt x="686880" y="3431411"/>
                  <a:pt x="689866" y="3425438"/>
                  <a:pt x="689866" y="3419465"/>
                </a:cubicBezTo>
                <a:lnTo>
                  <a:pt x="698825" y="3401547"/>
                </a:lnTo>
                <a:cubicBezTo>
                  <a:pt x="704797" y="3389601"/>
                  <a:pt x="704797" y="3379149"/>
                  <a:pt x="698825" y="3370189"/>
                </a:cubicBezTo>
                <a:cubicBezTo>
                  <a:pt x="692852" y="3361230"/>
                  <a:pt x="691359" y="3350778"/>
                  <a:pt x="694346" y="3338833"/>
                </a:cubicBezTo>
                <a:cubicBezTo>
                  <a:pt x="697332" y="3326885"/>
                  <a:pt x="701812" y="3320914"/>
                  <a:pt x="707785" y="3320914"/>
                </a:cubicBezTo>
                <a:cubicBezTo>
                  <a:pt x="707785" y="3320914"/>
                  <a:pt x="709277" y="3319421"/>
                  <a:pt x="712265" y="3316434"/>
                </a:cubicBezTo>
                <a:cubicBezTo>
                  <a:pt x="715250" y="3313447"/>
                  <a:pt x="715250" y="3310461"/>
                  <a:pt x="712265" y="3307475"/>
                </a:cubicBezTo>
                <a:cubicBezTo>
                  <a:pt x="709277" y="3304488"/>
                  <a:pt x="703305" y="3304488"/>
                  <a:pt x="694346" y="3307475"/>
                </a:cubicBezTo>
                <a:cubicBezTo>
                  <a:pt x="685386" y="3310461"/>
                  <a:pt x="680906" y="3313447"/>
                  <a:pt x="680906" y="3316434"/>
                </a:cubicBezTo>
                <a:cubicBezTo>
                  <a:pt x="680906" y="3319421"/>
                  <a:pt x="677920" y="3323900"/>
                  <a:pt x="671947" y="3329873"/>
                </a:cubicBezTo>
                <a:cubicBezTo>
                  <a:pt x="665974" y="3335845"/>
                  <a:pt x="662988" y="3334353"/>
                  <a:pt x="662988" y="3325393"/>
                </a:cubicBezTo>
                <a:cubicBezTo>
                  <a:pt x="662988" y="3316434"/>
                  <a:pt x="655522" y="3311954"/>
                  <a:pt x="640589" y="3311954"/>
                </a:cubicBezTo>
                <a:cubicBezTo>
                  <a:pt x="625658" y="3311954"/>
                  <a:pt x="615205" y="3305982"/>
                  <a:pt x="609232" y="3294035"/>
                </a:cubicBezTo>
                <a:cubicBezTo>
                  <a:pt x="603259" y="3282089"/>
                  <a:pt x="603259" y="3276117"/>
                  <a:pt x="609232" y="3276117"/>
                </a:cubicBezTo>
                <a:cubicBezTo>
                  <a:pt x="615205" y="3276117"/>
                  <a:pt x="618192" y="3279103"/>
                  <a:pt x="618192" y="3285076"/>
                </a:cubicBezTo>
                <a:cubicBezTo>
                  <a:pt x="618192" y="3291049"/>
                  <a:pt x="618192" y="3294035"/>
                  <a:pt x="618192" y="3294035"/>
                </a:cubicBezTo>
                <a:cubicBezTo>
                  <a:pt x="618192" y="3294035"/>
                  <a:pt x="621178" y="3294035"/>
                  <a:pt x="627150" y="3294035"/>
                </a:cubicBezTo>
                <a:cubicBezTo>
                  <a:pt x="633123" y="3294035"/>
                  <a:pt x="636109" y="3294035"/>
                  <a:pt x="636109" y="3294035"/>
                </a:cubicBezTo>
                <a:cubicBezTo>
                  <a:pt x="636109" y="3294035"/>
                  <a:pt x="636109" y="3292542"/>
                  <a:pt x="636109" y="3289556"/>
                </a:cubicBezTo>
                <a:cubicBezTo>
                  <a:pt x="636109" y="3286569"/>
                  <a:pt x="634616" y="3282089"/>
                  <a:pt x="631630" y="3276117"/>
                </a:cubicBezTo>
                <a:cubicBezTo>
                  <a:pt x="628643" y="3270144"/>
                  <a:pt x="627150" y="3264171"/>
                  <a:pt x="627150" y="3258198"/>
                </a:cubicBezTo>
                <a:cubicBezTo>
                  <a:pt x="615205" y="3258198"/>
                  <a:pt x="606246" y="3258198"/>
                  <a:pt x="600273" y="3258198"/>
                </a:cubicBezTo>
                <a:cubicBezTo>
                  <a:pt x="600273" y="3264171"/>
                  <a:pt x="597287" y="3264171"/>
                  <a:pt x="591313" y="3258198"/>
                </a:cubicBezTo>
                <a:cubicBezTo>
                  <a:pt x="585341" y="3252225"/>
                  <a:pt x="582354" y="3244760"/>
                  <a:pt x="582354" y="3235800"/>
                </a:cubicBezTo>
                <a:cubicBezTo>
                  <a:pt x="582354" y="3226841"/>
                  <a:pt x="580861" y="3222361"/>
                  <a:pt x="577874" y="3222361"/>
                </a:cubicBezTo>
                <a:cubicBezTo>
                  <a:pt x="574888" y="3222361"/>
                  <a:pt x="576381" y="3216388"/>
                  <a:pt x="582354" y="3204442"/>
                </a:cubicBezTo>
                <a:lnTo>
                  <a:pt x="591313" y="3195483"/>
                </a:lnTo>
                <a:cubicBezTo>
                  <a:pt x="591313" y="3195483"/>
                  <a:pt x="592807" y="3196976"/>
                  <a:pt x="595793" y="3199963"/>
                </a:cubicBezTo>
                <a:cubicBezTo>
                  <a:pt x="598780" y="3202949"/>
                  <a:pt x="603259" y="3204442"/>
                  <a:pt x="609232" y="3204442"/>
                </a:cubicBezTo>
                <a:lnTo>
                  <a:pt x="618192" y="3204442"/>
                </a:lnTo>
                <a:lnTo>
                  <a:pt x="627150" y="3168606"/>
                </a:lnTo>
                <a:cubicBezTo>
                  <a:pt x="633123" y="3162633"/>
                  <a:pt x="634616" y="3156660"/>
                  <a:pt x="631630" y="3150687"/>
                </a:cubicBezTo>
                <a:cubicBezTo>
                  <a:pt x="628643" y="3144714"/>
                  <a:pt x="627150" y="3141728"/>
                  <a:pt x="627150" y="3141728"/>
                </a:cubicBezTo>
                <a:cubicBezTo>
                  <a:pt x="633123" y="3135755"/>
                  <a:pt x="636109" y="3129782"/>
                  <a:pt x="636109" y="3123809"/>
                </a:cubicBezTo>
                <a:cubicBezTo>
                  <a:pt x="636109" y="3117836"/>
                  <a:pt x="636109" y="3111863"/>
                  <a:pt x="636109" y="3105890"/>
                </a:cubicBezTo>
                <a:cubicBezTo>
                  <a:pt x="630138" y="3087971"/>
                  <a:pt x="630138" y="3079013"/>
                  <a:pt x="636109" y="3079013"/>
                </a:cubicBezTo>
                <a:lnTo>
                  <a:pt x="645069" y="3061094"/>
                </a:lnTo>
                <a:lnTo>
                  <a:pt x="654028" y="3052135"/>
                </a:lnTo>
                <a:cubicBezTo>
                  <a:pt x="665974" y="3046162"/>
                  <a:pt x="671947" y="3047655"/>
                  <a:pt x="671947" y="3056614"/>
                </a:cubicBezTo>
                <a:cubicBezTo>
                  <a:pt x="671947" y="3065574"/>
                  <a:pt x="674934" y="3071546"/>
                  <a:pt x="680906" y="3074533"/>
                </a:cubicBezTo>
                <a:cubicBezTo>
                  <a:pt x="686880" y="3077520"/>
                  <a:pt x="689866" y="3079013"/>
                  <a:pt x="689866" y="3079013"/>
                </a:cubicBezTo>
                <a:lnTo>
                  <a:pt x="689866" y="3114849"/>
                </a:lnTo>
                <a:lnTo>
                  <a:pt x="680906" y="3114849"/>
                </a:lnTo>
                <a:cubicBezTo>
                  <a:pt x="662988" y="3114849"/>
                  <a:pt x="660001" y="3120822"/>
                  <a:pt x="671947" y="3132768"/>
                </a:cubicBezTo>
                <a:cubicBezTo>
                  <a:pt x="677920" y="3138741"/>
                  <a:pt x="677920" y="3141728"/>
                  <a:pt x="671947" y="3141728"/>
                </a:cubicBezTo>
                <a:cubicBezTo>
                  <a:pt x="671947" y="3141728"/>
                  <a:pt x="670454" y="3144714"/>
                  <a:pt x="667467" y="3150687"/>
                </a:cubicBezTo>
                <a:cubicBezTo>
                  <a:pt x="664481" y="3156660"/>
                  <a:pt x="662988" y="3165618"/>
                  <a:pt x="662988" y="3177564"/>
                </a:cubicBezTo>
                <a:cubicBezTo>
                  <a:pt x="662988" y="3201456"/>
                  <a:pt x="668961" y="3213402"/>
                  <a:pt x="680906" y="3213402"/>
                </a:cubicBezTo>
                <a:cubicBezTo>
                  <a:pt x="704797" y="3225348"/>
                  <a:pt x="719730" y="3216388"/>
                  <a:pt x="725703" y="3186524"/>
                </a:cubicBezTo>
                <a:cubicBezTo>
                  <a:pt x="725703" y="3180551"/>
                  <a:pt x="725703" y="3176071"/>
                  <a:pt x="725703" y="3173084"/>
                </a:cubicBezTo>
                <a:cubicBezTo>
                  <a:pt x="725703" y="3170098"/>
                  <a:pt x="722716" y="3165618"/>
                  <a:pt x="716743" y="3159646"/>
                </a:cubicBezTo>
                <a:cubicBezTo>
                  <a:pt x="722716" y="3153674"/>
                  <a:pt x="728689" y="3147700"/>
                  <a:pt x="734662" y="3141728"/>
                </a:cubicBezTo>
                <a:cubicBezTo>
                  <a:pt x="740635" y="3141728"/>
                  <a:pt x="743622" y="3147700"/>
                  <a:pt x="743622" y="3159646"/>
                </a:cubicBezTo>
                <a:cubicBezTo>
                  <a:pt x="743622" y="3159646"/>
                  <a:pt x="745115" y="3161138"/>
                  <a:pt x="748101" y="3164126"/>
                </a:cubicBezTo>
                <a:cubicBezTo>
                  <a:pt x="751088" y="3167113"/>
                  <a:pt x="755567" y="3168606"/>
                  <a:pt x="761540" y="3168606"/>
                </a:cubicBezTo>
                <a:cubicBezTo>
                  <a:pt x="767513" y="3168606"/>
                  <a:pt x="770500" y="3165618"/>
                  <a:pt x="770500" y="3159646"/>
                </a:cubicBezTo>
                <a:lnTo>
                  <a:pt x="743622" y="3141728"/>
                </a:lnTo>
                <a:cubicBezTo>
                  <a:pt x="743622" y="3141728"/>
                  <a:pt x="745115" y="3138741"/>
                  <a:pt x="748101" y="3132768"/>
                </a:cubicBezTo>
                <a:cubicBezTo>
                  <a:pt x="751088" y="3126795"/>
                  <a:pt x="749595" y="3123809"/>
                  <a:pt x="743622" y="3123809"/>
                </a:cubicBezTo>
                <a:cubicBezTo>
                  <a:pt x="737648" y="3117836"/>
                  <a:pt x="734662" y="3113356"/>
                  <a:pt x="734662" y="3110370"/>
                </a:cubicBezTo>
                <a:cubicBezTo>
                  <a:pt x="734662" y="3107383"/>
                  <a:pt x="734662" y="3102903"/>
                  <a:pt x="734662" y="3096931"/>
                </a:cubicBezTo>
                <a:cubicBezTo>
                  <a:pt x="734662" y="3090959"/>
                  <a:pt x="734662" y="3084984"/>
                  <a:pt x="734662" y="3079013"/>
                </a:cubicBezTo>
                <a:cubicBezTo>
                  <a:pt x="734662" y="3073040"/>
                  <a:pt x="734662" y="3070053"/>
                  <a:pt x="734662" y="3070053"/>
                </a:cubicBezTo>
                <a:cubicBezTo>
                  <a:pt x="728689" y="3070053"/>
                  <a:pt x="727196" y="3062587"/>
                  <a:pt x="730182" y="3047655"/>
                </a:cubicBezTo>
                <a:cubicBezTo>
                  <a:pt x="733169" y="3032723"/>
                  <a:pt x="736156" y="3025256"/>
                  <a:pt x="739142" y="3025256"/>
                </a:cubicBezTo>
                <a:cubicBezTo>
                  <a:pt x="742128" y="3025256"/>
                  <a:pt x="743622" y="3037202"/>
                  <a:pt x="743622" y="3061094"/>
                </a:cubicBezTo>
                <a:cubicBezTo>
                  <a:pt x="743622" y="3073040"/>
                  <a:pt x="746608" y="3080506"/>
                  <a:pt x="752581" y="3083491"/>
                </a:cubicBezTo>
                <a:cubicBezTo>
                  <a:pt x="758554" y="3086479"/>
                  <a:pt x="767513" y="3084984"/>
                  <a:pt x="779459" y="3079013"/>
                </a:cubicBezTo>
                <a:cubicBezTo>
                  <a:pt x="785432" y="3073040"/>
                  <a:pt x="786924" y="3067067"/>
                  <a:pt x="783939" y="3061094"/>
                </a:cubicBezTo>
                <a:cubicBezTo>
                  <a:pt x="780953" y="3055121"/>
                  <a:pt x="780953" y="3049148"/>
                  <a:pt x="783939" y="3043175"/>
                </a:cubicBezTo>
                <a:cubicBezTo>
                  <a:pt x="786924" y="3037202"/>
                  <a:pt x="788419" y="3029736"/>
                  <a:pt x="788419" y="3020777"/>
                </a:cubicBezTo>
                <a:cubicBezTo>
                  <a:pt x="788419" y="3011817"/>
                  <a:pt x="785432" y="3004352"/>
                  <a:pt x="779459" y="2998379"/>
                </a:cubicBezTo>
                <a:lnTo>
                  <a:pt x="779459" y="2953582"/>
                </a:lnTo>
                <a:cubicBezTo>
                  <a:pt x="785432" y="2953582"/>
                  <a:pt x="788419" y="2953582"/>
                  <a:pt x="788419" y="2953582"/>
                </a:cubicBezTo>
                <a:cubicBezTo>
                  <a:pt x="788419" y="2953582"/>
                  <a:pt x="788419" y="2956569"/>
                  <a:pt x="788419" y="2962541"/>
                </a:cubicBezTo>
                <a:lnTo>
                  <a:pt x="806336" y="2980460"/>
                </a:lnTo>
                <a:cubicBezTo>
                  <a:pt x="812309" y="2980460"/>
                  <a:pt x="815296" y="2986433"/>
                  <a:pt x="815296" y="2998379"/>
                </a:cubicBezTo>
                <a:lnTo>
                  <a:pt x="815296" y="3025256"/>
                </a:lnTo>
                <a:cubicBezTo>
                  <a:pt x="809323" y="3025256"/>
                  <a:pt x="807830" y="3026749"/>
                  <a:pt x="810816" y="3029736"/>
                </a:cubicBezTo>
                <a:cubicBezTo>
                  <a:pt x="813802" y="3032723"/>
                  <a:pt x="815296" y="3037202"/>
                  <a:pt x="815296" y="3043175"/>
                </a:cubicBezTo>
                <a:cubicBezTo>
                  <a:pt x="821269" y="3049148"/>
                  <a:pt x="821269" y="3052135"/>
                  <a:pt x="815296" y="3052135"/>
                </a:cubicBezTo>
                <a:cubicBezTo>
                  <a:pt x="803350" y="3058107"/>
                  <a:pt x="806336" y="3064081"/>
                  <a:pt x="824255" y="3070053"/>
                </a:cubicBezTo>
                <a:cubicBezTo>
                  <a:pt x="830228" y="3070053"/>
                  <a:pt x="833215" y="3073040"/>
                  <a:pt x="833215" y="3079013"/>
                </a:cubicBezTo>
                <a:lnTo>
                  <a:pt x="833215" y="3123809"/>
                </a:lnTo>
                <a:lnTo>
                  <a:pt x="842174" y="3105890"/>
                </a:lnTo>
                <a:lnTo>
                  <a:pt x="842174" y="3079013"/>
                </a:lnTo>
                <a:cubicBezTo>
                  <a:pt x="848147" y="3067067"/>
                  <a:pt x="851133" y="3061094"/>
                  <a:pt x="851133" y="3061094"/>
                </a:cubicBezTo>
                <a:cubicBezTo>
                  <a:pt x="851133" y="3061094"/>
                  <a:pt x="854120" y="3061094"/>
                  <a:pt x="860093" y="3061094"/>
                </a:cubicBezTo>
                <a:cubicBezTo>
                  <a:pt x="866066" y="3061094"/>
                  <a:pt x="869052" y="3056614"/>
                  <a:pt x="869052" y="3047655"/>
                </a:cubicBezTo>
                <a:cubicBezTo>
                  <a:pt x="869052" y="3038695"/>
                  <a:pt x="870546" y="3034216"/>
                  <a:pt x="873532" y="3034216"/>
                </a:cubicBezTo>
                <a:cubicBezTo>
                  <a:pt x="876517" y="3034216"/>
                  <a:pt x="878010" y="3028243"/>
                  <a:pt x="878010" y="3016297"/>
                </a:cubicBezTo>
                <a:cubicBezTo>
                  <a:pt x="878010" y="3004352"/>
                  <a:pt x="872039" y="2998379"/>
                  <a:pt x="860093" y="2998379"/>
                </a:cubicBezTo>
                <a:cubicBezTo>
                  <a:pt x="854120" y="2998379"/>
                  <a:pt x="851133" y="2998379"/>
                  <a:pt x="851133" y="2998379"/>
                </a:cubicBezTo>
                <a:cubicBezTo>
                  <a:pt x="851133" y="2992406"/>
                  <a:pt x="854120" y="2989420"/>
                  <a:pt x="860093" y="2989420"/>
                </a:cubicBezTo>
                <a:cubicBezTo>
                  <a:pt x="872039" y="2989420"/>
                  <a:pt x="878010" y="2977474"/>
                  <a:pt x="878010" y="2953582"/>
                </a:cubicBezTo>
                <a:cubicBezTo>
                  <a:pt x="872039" y="2941636"/>
                  <a:pt x="867559" y="2935663"/>
                  <a:pt x="864572" y="2935663"/>
                </a:cubicBezTo>
                <a:cubicBezTo>
                  <a:pt x="861586" y="2935663"/>
                  <a:pt x="857106" y="2934170"/>
                  <a:pt x="851133" y="2931184"/>
                </a:cubicBezTo>
                <a:cubicBezTo>
                  <a:pt x="845160" y="2928197"/>
                  <a:pt x="848147" y="2920732"/>
                  <a:pt x="860093" y="2908786"/>
                </a:cubicBezTo>
                <a:cubicBezTo>
                  <a:pt x="866066" y="2902813"/>
                  <a:pt x="869052" y="2898334"/>
                  <a:pt x="869052" y="2895347"/>
                </a:cubicBezTo>
                <a:cubicBezTo>
                  <a:pt x="869052" y="2892360"/>
                  <a:pt x="866066" y="2887881"/>
                  <a:pt x="860093" y="2881908"/>
                </a:cubicBezTo>
                <a:lnTo>
                  <a:pt x="878010" y="2872948"/>
                </a:lnTo>
                <a:cubicBezTo>
                  <a:pt x="883984" y="2872948"/>
                  <a:pt x="888463" y="2872948"/>
                  <a:pt x="891450" y="2872948"/>
                </a:cubicBezTo>
                <a:cubicBezTo>
                  <a:pt x="894436" y="2872948"/>
                  <a:pt x="895929" y="2869962"/>
                  <a:pt x="895929" y="2863989"/>
                </a:cubicBezTo>
                <a:cubicBezTo>
                  <a:pt x="889956" y="2863989"/>
                  <a:pt x="886970" y="2861002"/>
                  <a:pt x="886970" y="2855030"/>
                </a:cubicBezTo>
                <a:cubicBezTo>
                  <a:pt x="886970" y="2849057"/>
                  <a:pt x="888463" y="2844577"/>
                  <a:pt x="891450" y="2841590"/>
                </a:cubicBezTo>
                <a:cubicBezTo>
                  <a:pt x="894436" y="2838605"/>
                  <a:pt x="898916" y="2840097"/>
                  <a:pt x="904889" y="2846070"/>
                </a:cubicBezTo>
                <a:lnTo>
                  <a:pt x="913848" y="2837112"/>
                </a:lnTo>
                <a:cubicBezTo>
                  <a:pt x="913848" y="2831139"/>
                  <a:pt x="913848" y="2826659"/>
                  <a:pt x="913848" y="2823673"/>
                </a:cubicBezTo>
                <a:cubicBezTo>
                  <a:pt x="913848" y="2820686"/>
                  <a:pt x="910862" y="2813220"/>
                  <a:pt x="904889" y="2801274"/>
                </a:cubicBezTo>
                <a:cubicBezTo>
                  <a:pt x="904889" y="2801274"/>
                  <a:pt x="904889" y="2799781"/>
                  <a:pt x="904889" y="2796794"/>
                </a:cubicBezTo>
                <a:cubicBezTo>
                  <a:pt x="904889" y="2793808"/>
                  <a:pt x="901902" y="2792315"/>
                  <a:pt x="895929" y="2792315"/>
                </a:cubicBezTo>
                <a:lnTo>
                  <a:pt x="895929" y="2774396"/>
                </a:lnTo>
                <a:lnTo>
                  <a:pt x="895929" y="2756478"/>
                </a:lnTo>
                <a:cubicBezTo>
                  <a:pt x="889956" y="2756478"/>
                  <a:pt x="883984" y="2753492"/>
                  <a:pt x="878010" y="2747519"/>
                </a:cubicBezTo>
                <a:lnTo>
                  <a:pt x="860093" y="2738559"/>
                </a:lnTo>
                <a:cubicBezTo>
                  <a:pt x="848147" y="2738559"/>
                  <a:pt x="842174" y="2737066"/>
                  <a:pt x="842174" y="2734080"/>
                </a:cubicBezTo>
                <a:cubicBezTo>
                  <a:pt x="842174" y="2731094"/>
                  <a:pt x="845160" y="2726614"/>
                  <a:pt x="851133" y="2720640"/>
                </a:cubicBezTo>
                <a:cubicBezTo>
                  <a:pt x="863079" y="2702722"/>
                  <a:pt x="863079" y="2687791"/>
                  <a:pt x="851133" y="2675843"/>
                </a:cubicBezTo>
                <a:cubicBezTo>
                  <a:pt x="839188" y="2663899"/>
                  <a:pt x="833215" y="2657926"/>
                  <a:pt x="833215" y="2657926"/>
                </a:cubicBezTo>
                <a:cubicBezTo>
                  <a:pt x="833215" y="2651953"/>
                  <a:pt x="830228" y="2645980"/>
                  <a:pt x="824255" y="2640007"/>
                </a:cubicBezTo>
                <a:cubicBezTo>
                  <a:pt x="818282" y="2640007"/>
                  <a:pt x="810816" y="2641500"/>
                  <a:pt x="801857" y="2644487"/>
                </a:cubicBezTo>
                <a:cubicBezTo>
                  <a:pt x="792897" y="2647473"/>
                  <a:pt x="788419" y="2651953"/>
                  <a:pt x="788419" y="2657926"/>
                </a:cubicBezTo>
                <a:cubicBezTo>
                  <a:pt x="788419" y="2663899"/>
                  <a:pt x="788419" y="2668379"/>
                  <a:pt x="788419" y="2671365"/>
                </a:cubicBezTo>
                <a:cubicBezTo>
                  <a:pt x="788419" y="2674350"/>
                  <a:pt x="785432" y="2675843"/>
                  <a:pt x="779459" y="2675843"/>
                </a:cubicBezTo>
                <a:cubicBezTo>
                  <a:pt x="773486" y="2681818"/>
                  <a:pt x="773486" y="2684803"/>
                  <a:pt x="779459" y="2684803"/>
                </a:cubicBezTo>
                <a:lnTo>
                  <a:pt x="761540" y="2702722"/>
                </a:lnTo>
                <a:lnTo>
                  <a:pt x="752581" y="2693762"/>
                </a:lnTo>
                <a:lnTo>
                  <a:pt x="752581" y="2675843"/>
                </a:lnTo>
                <a:cubicBezTo>
                  <a:pt x="746608" y="2675843"/>
                  <a:pt x="743622" y="2674350"/>
                  <a:pt x="743622" y="2671365"/>
                </a:cubicBezTo>
                <a:cubicBezTo>
                  <a:pt x="743622" y="2668379"/>
                  <a:pt x="746608" y="2663899"/>
                  <a:pt x="752581" y="2657926"/>
                </a:cubicBezTo>
                <a:lnTo>
                  <a:pt x="761540" y="2657926"/>
                </a:lnTo>
                <a:cubicBezTo>
                  <a:pt x="761540" y="2657926"/>
                  <a:pt x="764527" y="2657926"/>
                  <a:pt x="770500" y="2657926"/>
                </a:cubicBezTo>
                <a:cubicBezTo>
                  <a:pt x="770500" y="2651953"/>
                  <a:pt x="770500" y="2647473"/>
                  <a:pt x="770500" y="2644487"/>
                </a:cubicBezTo>
                <a:cubicBezTo>
                  <a:pt x="770500" y="2641500"/>
                  <a:pt x="770500" y="2638514"/>
                  <a:pt x="770500" y="2635527"/>
                </a:cubicBezTo>
                <a:cubicBezTo>
                  <a:pt x="770500" y="2632541"/>
                  <a:pt x="770500" y="2631047"/>
                  <a:pt x="770500" y="2631047"/>
                </a:cubicBezTo>
                <a:cubicBezTo>
                  <a:pt x="770500" y="2631047"/>
                  <a:pt x="771993" y="2629554"/>
                  <a:pt x="774979" y="2626568"/>
                </a:cubicBezTo>
                <a:cubicBezTo>
                  <a:pt x="777966" y="2623583"/>
                  <a:pt x="779459" y="2619102"/>
                  <a:pt x="779459" y="2613130"/>
                </a:cubicBezTo>
                <a:cubicBezTo>
                  <a:pt x="779459" y="2607157"/>
                  <a:pt x="779459" y="2602676"/>
                  <a:pt x="779459" y="2599689"/>
                </a:cubicBezTo>
                <a:cubicBezTo>
                  <a:pt x="779459" y="2596704"/>
                  <a:pt x="782444" y="2595211"/>
                  <a:pt x="788419" y="2595211"/>
                </a:cubicBezTo>
                <a:cubicBezTo>
                  <a:pt x="794390" y="2595211"/>
                  <a:pt x="795885" y="2590731"/>
                  <a:pt x="792897" y="2581772"/>
                </a:cubicBezTo>
                <a:cubicBezTo>
                  <a:pt x="789912" y="2572812"/>
                  <a:pt x="785432" y="2568333"/>
                  <a:pt x="779459" y="2568333"/>
                </a:cubicBezTo>
                <a:cubicBezTo>
                  <a:pt x="779459" y="2562360"/>
                  <a:pt x="786924" y="2559373"/>
                  <a:pt x="801857" y="2559373"/>
                </a:cubicBezTo>
                <a:cubicBezTo>
                  <a:pt x="816789" y="2559373"/>
                  <a:pt x="824255" y="2553400"/>
                  <a:pt x="824255" y="2541454"/>
                </a:cubicBezTo>
                <a:lnTo>
                  <a:pt x="824255" y="2568333"/>
                </a:lnTo>
                <a:cubicBezTo>
                  <a:pt x="818282" y="2574306"/>
                  <a:pt x="815296" y="2577292"/>
                  <a:pt x="815296" y="2577292"/>
                </a:cubicBezTo>
                <a:cubicBezTo>
                  <a:pt x="827242" y="2583265"/>
                  <a:pt x="836201" y="2583265"/>
                  <a:pt x="842174" y="2577292"/>
                </a:cubicBezTo>
                <a:cubicBezTo>
                  <a:pt x="842174" y="2577292"/>
                  <a:pt x="845160" y="2577292"/>
                  <a:pt x="851133" y="2577292"/>
                </a:cubicBezTo>
                <a:cubicBezTo>
                  <a:pt x="857106" y="2577292"/>
                  <a:pt x="857106" y="2580279"/>
                  <a:pt x="851133" y="2586251"/>
                </a:cubicBezTo>
                <a:cubicBezTo>
                  <a:pt x="851133" y="2610144"/>
                  <a:pt x="848147" y="2622088"/>
                  <a:pt x="842174" y="2622088"/>
                </a:cubicBezTo>
                <a:lnTo>
                  <a:pt x="833215" y="2631047"/>
                </a:lnTo>
                <a:cubicBezTo>
                  <a:pt x="839188" y="2637021"/>
                  <a:pt x="842174" y="2640007"/>
                  <a:pt x="842174" y="2640007"/>
                </a:cubicBezTo>
                <a:cubicBezTo>
                  <a:pt x="848147" y="2640007"/>
                  <a:pt x="851133" y="2642993"/>
                  <a:pt x="851133" y="2648966"/>
                </a:cubicBezTo>
                <a:cubicBezTo>
                  <a:pt x="851133" y="2654940"/>
                  <a:pt x="852627" y="2657926"/>
                  <a:pt x="855613" y="2657926"/>
                </a:cubicBezTo>
                <a:cubicBezTo>
                  <a:pt x="858600" y="2657926"/>
                  <a:pt x="863079" y="2660912"/>
                  <a:pt x="869052" y="2666885"/>
                </a:cubicBezTo>
                <a:lnTo>
                  <a:pt x="886970" y="2675843"/>
                </a:lnTo>
                <a:cubicBezTo>
                  <a:pt x="880997" y="2675843"/>
                  <a:pt x="882490" y="2680323"/>
                  <a:pt x="891450" y="2689283"/>
                </a:cubicBezTo>
                <a:cubicBezTo>
                  <a:pt x="900409" y="2698242"/>
                  <a:pt x="907875" y="2705708"/>
                  <a:pt x="913848" y="2711681"/>
                </a:cubicBezTo>
                <a:lnTo>
                  <a:pt x="931767" y="2693762"/>
                </a:lnTo>
                <a:cubicBezTo>
                  <a:pt x="925794" y="2693762"/>
                  <a:pt x="922808" y="2683311"/>
                  <a:pt x="922808" y="2662405"/>
                </a:cubicBezTo>
                <a:cubicBezTo>
                  <a:pt x="922808" y="2641500"/>
                  <a:pt x="922808" y="2631047"/>
                  <a:pt x="922808" y="2631047"/>
                </a:cubicBezTo>
                <a:lnTo>
                  <a:pt x="931767" y="2613130"/>
                </a:lnTo>
                <a:cubicBezTo>
                  <a:pt x="931767" y="2607157"/>
                  <a:pt x="931767" y="2604170"/>
                  <a:pt x="931767" y="2604170"/>
                </a:cubicBezTo>
                <a:cubicBezTo>
                  <a:pt x="931767" y="2604170"/>
                  <a:pt x="934753" y="2604170"/>
                  <a:pt x="940726" y="2604170"/>
                </a:cubicBezTo>
                <a:cubicBezTo>
                  <a:pt x="958644" y="2604170"/>
                  <a:pt x="961631" y="2610144"/>
                  <a:pt x="949686" y="2622088"/>
                </a:cubicBezTo>
                <a:cubicBezTo>
                  <a:pt x="943713" y="2622088"/>
                  <a:pt x="945206" y="2625075"/>
                  <a:pt x="954166" y="2631047"/>
                </a:cubicBezTo>
                <a:cubicBezTo>
                  <a:pt x="963124" y="2637021"/>
                  <a:pt x="964617" y="2641500"/>
                  <a:pt x="958644" y="2644487"/>
                </a:cubicBezTo>
                <a:cubicBezTo>
                  <a:pt x="952671" y="2647473"/>
                  <a:pt x="949686" y="2657926"/>
                  <a:pt x="949686" y="2675843"/>
                </a:cubicBezTo>
                <a:cubicBezTo>
                  <a:pt x="949686" y="2681818"/>
                  <a:pt x="951179" y="2686296"/>
                  <a:pt x="954166" y="2689283"/>
                </a:cubicBezTo>
                <a:cubicBezTo>
                  <a:pt x="957151" y="2692269"/>
                  <a:pt x="961631" y="2693762"/>
                  <a:pt x="967604" y="2693762"/>
                </a:cubicBezTo>
                <a:cubicBezTo>
                  <a:pt x="973577" y="2693762"/>
                  <a:pt x="976563" y="2692269"/>
                  <a:pt x="976563" y="2689283"/>
                </a:cubicBezTo>
                <a:cubicBezTo>
                  <a:pt x="976563" y="2686296"/>
                  <a:pt x="979549" y="2684803"/>
                  <a:pt x="985523" y="2684803"/>
                </a:cubicBezTo>
                <a:lnTo>
                  <a:pt x="994482" y="2675843"/>
                </a:lnTo>
                <a:cubicBezTo>
                  <a:pt x="994482" y="2675843"/>
                  <a:pt x="997468" y="2672858"/>
                  <a:pt x="1003441" y="2666885"/>
                </a:cubicBezTo>
                <a:lnTo>
                  <a:pt x="1012400" y="2640007"/>
                </a:lnTo>
                <a:cubicBezTo>
                  <a:pt x="1012400" y="2634034"/>
                  <a:pt x="1013894" y="2628061"/>
                  <a:pt x="1016880" y="2622088"/>
                </a:cubicBezTo>
                <a:cubicBezTo>
                  <a:pt x="1019867" y="2616115"/>
                  <a:pt x="1024346" y="2610144"/>
                  <a:pt x="1030320" y="2604170"/>
                </a:cubicBezTo>
                <a:cubicBezTo>
                  <a:pt x="1036291" y="2598197"/>
                  <a:pt x="1037786" y="2592225"/>
                  <a:pt x="1034798" y="2586251"/>
                </a:cubicBezTo>
                <a:cubicBezTo>
                  <a:pt x="1031813" y="2580279"/>
                  <a:pt x="1033306" y="2574306"/>
                  <a:pt x="1039278" y="2568333"/>
                </a:cubicBezTo>
                <a:lnTo>
                  <a:pt x="1030320" y="2568333"/>
                </a:lnTo>
                <a:cubicBezTo>
                  <a:pt x="1030320" y="2574306"/>
                  <a:pt x="1024346" y="2577292"/>
                  <a:pt x="1012400" y="2577292"/>
                </a:cubicBezTo>
                <a:cubicBezTo>
                  <a:pt x="1012400" y="2577292"/>
                  <a:pt x="1009414" y="2577292"/>
                  <a:pt x="1003441" y="2577292"/>
                </a:cubicBezTo>
                <a:cubicBezTo>
                  <a:pt x="997468" y="2577292"/>
                  <a:pt x="991495" y="2580279"/>
                  <a:pt x="985523" y="2586251"/>
                </a:cubicBezTo>
                <a:cubicBezTo>
                  <a:pt x="979549" y="2586251"/>
                  <a:pt x="976563" y="2583265"/>
                  <a:pt x="976563" y="2577292"/>
                </a:cubicBezTo>
                <a:lnTo>
                  <a:pt x="994482" y="2559373"/>
                </a:lnTo>
                <a:cubicBezTo>
                  <a:pt x="1012400" y="2553400"/>
                  <a:pt x="1027333" y="2550414"/>
                  <a:pt x="1039278" y="2550414"/>
                </a:cubicBezTo>
                <a:cubicBezTo>
                  <a:pt x="1045251" y="2550414"/>
                  <a:pt x="1049731" y="2548921"/>
                  <a:pt x="1052717" y="2545934"/>
                </a:cubicBezTo>
                <a:cubicBezTo>
                  <a:pt x="1055703" y="2542948"/>
                  <a:pt x="1057197" y="2538468"/>
                  <a:pt x="1057197" y="2532496"/>
                </a:cubicBezTo>
                <a:cubicBezTo>
                  <a:pt x="1057197" y="2526523"/>
                  <a:pt x="1060183" y="2523536"/>
                  <a:pt x="1066156" y="2523536"/>
                </a:cubicBezTo>
                <a:cubicBezTo>
                  <a:pt x="1066156" y="2523536"/>
                  <a:pt x="1066156" y="2520549"/>
                  <a:pt x="1066156" y="2514576"/>
                </a:cubicBezTo>
                <a:cubicBezTo>
                  <a:pt x="1066156" y="2508604"/>
                  <a:pt x="1072129" y="2502632"/>
                  <a:pt x="1084075" y="2496658"/>
                </a:cubicBezTo>
                <a:lnTo>
                  <a:pt x="1093034" y="2460821"/>
                </a:lnTo>
                <a:lnTo>
                  <a:pt x="1084075" y="2442902"/>
                </a:lnTo>
                <a:cubicBezTo>
                  <a:pt x="1078102" y="2442902"/>
                  <a:pt x="1075115" y="2445890"/>
                  <a:pt x="1075115" y="2451861"/>
                </a:cubicBezTo>
                <a:lnTo>
                  <a:pt x="1048237" y="2442902"/>
                </a:lnTo>
                <a:cubicBezTo>
                  <a:pt x="1048237" y="2436930"/>
                  <a:pt x="1045251" y="2435437"/>
                  <a:pt x="1039278" y="2438422"/>
                </a:cubicBezTo>
                <a:cubicBezTo>
                  <a:pt x="1033306" y="2441409"/>
                  <a:pt x="1030320" y="2448875"/>
                  <a:pt x="1030320" y="2460821"/>
                </a:cubicBezTo>
                <a:cubicBezTo>
                  <a:pt x="1024346" y="2484713"/>
                  <a:pt x="1012400" y="2499645"/>
                  <a:pt x="994482" y="2505618"/>
                </a:cubicBezTo>
                <a:cubicBezTo>
                  <a:pt x="976563" y="2517564"/>
                  <a:pt x="967604" y="2526523"/>
                  <a:pt x="967604" y="2532496"/>
                </a:cubicBezTo>
                <a:cubicBezTo>
                  <a:pt x="967604" y="2538468"/>
                  <a:pt x="967604" y="2542948"/>
                  <a:pt x="967604" y="2545934"/>
                </a:cubicBezTo>
                <a:cubicBezTo>
                  <a:pt x="967604" y="2548921"/>
                  <a:pt x="967604" y="2550414"/>
                  <a:pt x="967604" y="2550414"/>
                </a:cubicBezTo>
                <a:lnTo>
                  <a:pt x="958644" y="2514576"/>
                </a:lnTo>
                <a:cubicBezTo>
                  <a:pt x="964617" y="2514576"/>
                  <a:pt x="967604" y="2511591"/>
                  <a:pt x="967604" y="2505618"/>
                </a:cubicBezTo>
                <a:cubicBezTo>
                  <a:pt x="967604" y="2499645"/>
                  <a:pt x="973577" y="2496658"/>
                  <a:pt x="985523" y="2496658"/>
                </a:cubicBezTo>
                <a:lnTo>
                  <a:pt x="985523" y="2487699"/>
                </a:lnTo>
                <a:cubicBezTo>
                  <a:pt x="985523" y="2481726"/>
                  <a:pt x="988509" y="2478740"/>
                  <a:pt x="994482" y="2478740"/>
                </a:cubicBezTo>
                <a:cubicBezTo>
                  <a:pt x="994482" y="2472767"/>
                  <a:pt x="994482" y="2466794"/>
                  <a:pt x="994482" y="2460821"/>
                </a:cubicBezTo>
                <a:cubicBezTo>
                  <a:pt x="988509" y="2460821"/>
                  <a:pt x="985523" y="2459328"/>
                  <a:pt x="985523" y="2456341"/>
                </a:cubicBezTo>
                <a:cubicBezTo>
                  <a:pt x="985523" y="2453356"/>
                  <a:pt x="988509" y="2445890"/>
                  <a:pt x="994482" y="2433943"/>
                </a:cubicBezTo>
                <a:cubicBezTo>
                  <a:pt x="994482" y="2433943"/>
                  <a:pt x="997468" y="2430957"/>
                  <a:pt x="1003441" y="2424984"/>
                </a:cubicBezTo>
                <a:cubicBezTo>
                  <a:pt x="1009414" y="2424984"/>
                  <a:pt x="1013894" y="2423491"/>
                  <a:pt x="1016880" y="2420504"/>
                </a:cubicBezTo>
                <a:cubicBezTo>
                  <a:pt x="1019867" y="2417518"/>
                  <a:pt x="1021360" y="2413038"/>
                  <a:pt x="1021360" y="2407065"/>
                </a:cubicBezTo>
                <a:cubicBezTo>
                  <a:pt x="1021360" y="2395119"/>
                  <a:pt x="1030320" y="2392133"/>
                  <a:pt x="1048237" y="2398106"/>
                </a:cubicBezTo>
                <a:lnTo>
                  <a:pt x="1057197" y="2398106"/>
                </a:lnTo>
                <a:cubicBezTo>
                  <a:pt x="1057197" y="2392133"/>
                  <a:pt x="1060183" y="2386160"/>
                  <a:pt x="1066156" y="2380187"/>
                </a:cubicBezTo>
                <a:cubicBezTo>
                  <a:pt x="1072129" y="2374214"/>
                  <a:pt x="1078102" y="2365256"/>
                  <a:pt x="1084075" y="2353309"/>
                </a:cubicBezTo>
                <a:lnTo>
                  <a:pt x="1093034" y="2335391"/>
                </a:lnTo>
                <a:cubicBezTo>
                  <a:pt x="1099007" y="2341364"/>
                  <a:pt x="1101994" y="2344349"/>
                  <a:pt x="1101994" y="2344349"/>
                </a:cubicBezTo>
                <a:cubicBezTo>
                  <a:pt x="1101994" y="2344349"/>
                  <a:pt x="1107967" y="2341364"/>
                  <a:pt x="1119913" y="2335391"/>
                </a:cubicBezTo>
                <a:cubicBezTo>
                  <a:pt x="1125885" y="2329418"/>
                  <a:pt x="1127377" y="2323445"/>
                  <a:pt x="1124391" y="2317472"/>
                </a:cubicBezTo>
                <a:cubicBezTo>
                  <a:pt x="1121405" y="2311499"/>
                  <a:pt x="1119913" y="2302540"/>
                  <a:pt x="1119913" y="2290594"/>
                </a:cubicBezTo>
                <a:cubicBezTo>
                  <a:pt x="1119913" y="2284622"/>
                  <a:pt x="1116925" y="2281635"/>
                  <a:pt x="1110953" y="2281635"/>
                </a:cubicBezTo>
                <a:cubicBezTo>
                  <a:pt x="1104980" y="2281635"/>
                  <a:pt x="1099007" y="2284622"/>
                  <a:pt x="1093034" y="2290594"/>
                </a:cubicBezTo>
                <a:cubicBezTo>
                  <a:pt x="1093034" y="2290594"/>
                  <a:pt x="1091541" y="2292087"/>
                  <a:pt x="1088555" y="2295074"/>
                </a:cubicBezTo>
                <a:cubicBezTo>
                  <a:pt x="1085568" y="2298060"/>
                  <a:pt x="1075115" y="2299553"/>
                  <a:pt x="1057197" y="2299553"/>
                </a:cubicBezTo>
                <a:cubicBezTo>
                  <a:pt x="1051224" y="2299553"/>
                  <a:pt x="1046744" y="2299553"/>
                  <a:pt x="1043758" y="2299553"/>
                </a:cubicBezTo>
                <a:cubicBezTo>
                  <a:pt x="1040771" y="2299553"/>
                  <a:pt x="1040771" y="2302540"/>
                  <a:pt x="1043758" y="2308513"/>
                </a:cubicBezTo>
                <a:cubicBezTo>
                  <a:pt x="1046744" y="2314486"/>
                  <a:pt x="1046744" y="2318966"/>
                  <a:pt x="1043758" y="2321952"/>
                </a:cubicBezTo>
                <a:cubicBezTo>
                  <a:pt x="1040771" y="2324938"/>
                  <a:pt x="1036291" y="2326432"/>
                  <a:pt x="1030320" y="2326432"/>
                </a:cubicBezTo>
                <a:lnTo>
                  <a:pt x="1003441" y="2344349"/>
                </a:lnTo>
                <a:cubicBezTo>
                  <a:pt x="997468" y="2356296"/>
                  <a:pt x="988509" y="2363762"/>
                  <a:pt x="976563" y="2366748"/>
                </a:cubicBezTo>
                <a:cubicBezTo>
                  <a:pt x="964617" y="2369734"/>
                  <a:pt x="958644" y="2377201"/>
                  <a:pt x="958644" y="2389146"/>
                </a:cubicBezTo>
                <a:cubicBezTo>
                  <a:pt x="958644" y="2413038"/>
                  <a:pt x="949686" y="2424984"/>
                  <a:pt x="931767" y="2424984"/>
                </a:cubicBezTo>
                <a:cubicBezTo>
                  <a:pt x="925794" y="2424984"/>
                  <a:pt x="922808" y="2427970"/>
                  <a:pt x="922808" y="2433943"/>
                </a:cubicBezTo>
                <a:cubicBezTo>
                  <a:pt x="916835" y="2439917"/>
                  <a:pt x="912355" y="2444397"/>
                  <a:pt x="909368" y="2447383"/>
                </a:cubicBezTo>
                <a:cubicBezTo>
                  <a:pt x="906382" y="2450369"/>
                  <a:pt x="903396" y="2451861"/>
                  <a:pt x="900409" y="2451861"/>
                </a:cubicBezTo>
                <a:cubicBezTo>
                  <a:pt x="897423" y="2451861"/>
                  <a:pt x="895929" y="2451861"/>
                  <a:pt x="895929" y="2451861"/>
                </a:cubicBezTo>
                <a:cubicBezTo>
                  <a:pt x="895929" y="2451861"/>
                  <a:pt x="895929" y="2453356"/>
                  <a:pt x="895929" y="2456341"/>
                </a:cubicBezTo>
                <a:cubicBezTo>
                  <a:pt x="895929" y="2459328"/>
                  <a:pt x="894436" y="2462314"/>
                  <a:pt x="891450" y="2465300"/>
                </a:cubicBezTo>
                <a:cubicBezTo>
                  <a:pt x="888463" y="2468287"/>
                  <a:pt x="886970" y="2469780"/>
                  <a:pt x="886970" y="2469780"/>
                </a:cubicBezTo>
                <a:cubicBezTo>
                  <a:pt x="863079" y="2475753"/>
                  <a:pt x="863079" y="2484713"/>
                  <a:pt x="886970" y="2496658"/>
                </a:cubicBezTo>
                <a:cubicBezTo>
                  <a:pt x="904889" y="2508604"/>
                  <a:pt x="915342" y="2508604"/>
                  <a:pt x="918328" y="2496658"/>
                </a:cubicBezTo>
                <a:cubicBezTo>
                  <a:pt x="921314" y="2484713"/>
                  <a:pt x="925794" y="2475753"/>
                  <a:pt x="931767" y="2469780"/>
                </a:cubicBezTo>
                <a:lnTo>
                  <a:pt x="949686" y="2478740"/>
                </a:lnTo>
                <a:lnTo>
                  <a:pt x="949686" y="2487699"/>
                </a:lnTo>
                <a:lnTo>
                  <a:pt x="940726" y="2496658"/>
                </a:lnTo>
                <a:cubicBezTo>
                  <a:pt x="934753" y="2502632"/>
                  <a:pt x="930274" y="2505618"/>
                  <a:pt x="927287" y="2505618"/>
                </a:cubicBezTo>
                <a:cubicBezTo>
                  <a:pt x="924301" y="2505618"/>
                  <a:pt x="922808" y="2511591"/>
                  <a:pt x="922808" y="2523536"/>
                </a:cubicBezTo>
                <a:cubicBezTo>
                  <a:pt x="910862" y="2511591"/>
                  <a:pt x="892943" y="2508604"/>
                  <a:pt x="869052" y="2514576"/>
                </a:cubicBezTo>
                <a:cubicBezTo>
                  <a:pt x="863079" y="2514576"/>
                  <a:pt x="857106" y="2514576"/>
                  <a:pt x="851133" y="2514576"/>
                </a:cubicBezTo>
                <a:cubicBezTo>
                  <a:pt x="845160" y="2514576"/>
                  <a:pt x="839188" y="2511591"/>
                  <a:pt x="833215" y="2505618"/>
                </a:cubicBezTo>
                <a:lnTo>
                  <a:pt x="815296" y="2496658"/>
                </a:lnTo>
                <a:cubicBezTo>
                  <a:pt x="809323" y="2496658"/>
                  <a:pt x="806336" y="2496658"/>
                  <a:pt x="806336" y="2496658"/>
                </a:cubicBezTo>
                <a:cubicBezTo>
                  <a:pt x="806336" y="2496658"/>
                  <a:pt x="806336" y="2493672"/>
                  <a:pt x="806336" y="2487699"/>
                </a:cubicBezTo>
                <a:cubicBezTo>
                  <a:pt x="806336" y="2481726"/>
                  <a:pt x="807830" y="2478740"/>
                  <a:pt x="810816" y="2478740"/>
                </a:cubicBezTo>
                <a:cubicBezTo>
                  <a:pt x="813802" y="2478740"/>
                  <a:pt x="818282" y="2472767"/>
                  <a:pt x="824255" y="2460821"/>
                </a:cubicBezTo>
                <a:cubicBezTo>
                  <a:pt x="824255" y="2454848"/>
                  <a:pt x="825748" y="2448875"/>
                  <a:pt x="828735" y="2442902"/>
                </a:cubicBezTo>
                <a:cubicBezTo>
                  <a:pt x="831721" y="2436930"/>
                  <a:pt x="833215" y="2432449"/>
                  <a:pt x="833215" y="2429464"/>
                </a:cubicBezTo>
                <a:cubicBezTo>
                  <a:pt x="833215" y="2426477"/>
                  <a:pt x="833215" y="2424984"/>
                  <a:pt x="833215" y="2424984"/>
                </a:cubicBezTo>
                <a:cubicBezTo>
                  <a:pt x="833215" y="2424984"/>
                  <a:pt x="830228" y="2424984"/>
                  <a:pt x="824255" y="2424984"/>
                </a:cubicBezTo>
                <a:lnTo>
                  <a:pt x="806336" y="2433943"/>
                </a:lnTo>
                <a:cubicBezTo>
                  <a:pt x="806336" y="2439917"/>
                  <a:pt x="797377" y="2448875"/>
                  <a:pt x="779459" y="2460821"/>
                </a:cubicBezTo>
                <a:cubicBezTo>
                  <a:pt x="773486" y="2460821"/>
                  <a:pt x="769006" y="2463807"/>
                  <a:pt x="766020" y="2469780"/>
                </a:cubicBezTo>
                <a:cubicBezTo>
                  <a:pt x="763033" y="2475753"/>
                  <a:pt x="761540" y="2481726"/>
                  <a:pt x="761540" y="2487699"/>
                </a:cubicBezTo>
                <a:lnTo>
                  <a:pt x="752581" y="2505618"/>
                </a:lnTo>
                <a:cubicBezTo>
                  <a:pt x="746608" y="2505618"/>
                  <a:pt x="743622" y="2507111"/>
                  <a:pt x="743622" y="2510096"/>
                </a:cubicBezTo>
                <a:cubicBezTo>
                  <a:pt x="743622" y="2513084"/>
                  <a:pt x="743622" y="2514576"/>
                  <a:pt x="743622" y="2514576"/>
                </a:cubicBezTo>
                <a:cubicBezTo>
                  <a:pt x="749595" y="2520549"/>
                  <a:pt x="751088" y="2526523"/>
                  <a:pt x="748101" y="2532496"/>
                </a:cubicBezTo>
                <a:cubicBezTo>
                  <a:pt x="745115" y="2538468"/>
                  <a:pt x="746608" y="2541454"/>
                  <a:pt x="752581" y="2541454"/>
                </a:cubicBezTo>
                <a:cubicBezTo>
                  <a:pt x="758554" y="2541454"/>
                  <a:pt x="758554" y="2544441"/>
                  <a:pt x="752581" y="2550414"/>
                </a:cubicBezTo>
                <a:lnTo>
                  <a:pt x="734662" y="2568333"/>
                </a:lnTo>
                <a:cubicBezTo>
                  <a:pt x="734662" y="2574306"/>
                  <a:pt x="731676" y="2575799"/>
                  <a:pt x="725703" y="2572812"/>
                </a:cubicBezTo>
                <a:cubicBezTo>
                  <a:pt x="719730" y="2569826"/>
                  <a:pt x="716743" y="2565346"/>
                  <a:pt x="716743" y="2559373"/>
                </a:cubicBezTo>
                <a:cubicBezTo>
                  <a:pt x="716743" y="2553400"/>
                  <a:pt x="713757" y="2550414"/>
                  <a:pt x="707785" y="2550414"/>
                </a:cubicBezTo>
                <a:cubicBezTo>
                  <a:pt x="701812" y="2556387"/>
                  <a:pt x="698825" y="2559373"/>
                  <a:pt x="698825" y="2559373"/>
                </a:cubicBezTo>
                <a:cubicBezTo>
                  <a:pt x="692852" y="2559373"/>
                  <a:pt x="685386" y="2560867"/>
                  <a:pt x="676427" y="2563853"/>
                </a:cubicBezTo>
                <a:cubicBezTo>
                  <a:pt x="667467" y="2566840"/>
                  <a:pt x="662988" y="2574306"/>
                  <a:pt x="662988" y="2586251"/>
                </a:cubicBezTo>
                <a:cubicBezTo>
                  <a:pt x="662988" y="2592225"/>
                  <a:pt x="664481" y="2596704"/>
                  <a:pt x="667467" y="2599689"/>
                </a:cubicBezTo>
                <a:cubicBezTo>
                  <a:pt x="670454" y="2602676"/>
                  <a:pt x="671947" y="2607157"/>
                  <a:pt x="671947" y="2613130"/>
                </a:cubicBezTo>
                <a:lnTo>
                  <a:pt x="662988" y="2613130"/>
                </a:lnTo>
                <a:cubicBezTo>
                  <a:pt x="639096" y="2613130"/>
                  <a:pt x="627150" y="2616115"/>
                  <a:pt x="627150" y="2622088"/>
                </a:cubicBezTo>
                <a:cubicBezTo>
                  <a:pt x="627150" y="2634034"/>
                  <a:pt x="625658" y="2640007"/>
                  <a:pt x="622670" y="2640007"/>
                </a:cubicBezTo>
                <a:cubicBezTo>
                  <a:pt x="619685" y="2640007"/>
                  <a:pt x="618192" y="2640007"/>
                  <a:pt x="618192" y="2640007"/>
                </a:cubicBezTo>
                <a:lnTo>
                  <a:pt x="609232" y="2648966"/>
                </a:lnTo>
                <a:cubicBezTo>
                  <a:pt x="603259" y="2642993"/>
                  <a:pt x="597287" y="2645980"/>
                  <a:pt x="591313" y="2657926"/>
                </a:cubicBezTo>
                <a:lnTo>
                  <a:pt x="582354" y="2675843"/>
                </a:lnTo>
                <a:cubicBezTo>
                  <a:pt x="582354" y="2675843"/>
                  <a:pt x="585341" y="2675843"/>
                  <a:pt x="591313" y="2675843"/>
                </a:cubicBezTo>
                <a:cubicBezTo>
                  <a:pt x="597287" y="2675843"/>
                  <a:pt x="594300" y="2684803"/>
                  <a:pt x="582354" y="2702722"/>
                </a:cubicBezTo>
                <a:lnTo>
                  <a:pt x="564435" y="2738559"/>
                </a:lnTo>
                <a:cubicBezTo>
                  <a:pt x="564435" y="2750505"/>
                  <a:pt x="567422" y="2756478"/>
                  <a:pt x="573395" y="2756478"/>
                </a:cubicBezTo>
                <a:cubicBezTo>
                  <a:pt x="579368" y="2756478"/>
                  <a:pt x="582354" y="2757972"/>
                  <a:pt x="582354" y="2760958"/>
                </a:cubicBezTo>
                <a:cubicBezTo>
                  <a:pt x="582354" y="2763943"/>
                  <a:pt x="582354" y="2765438"/>
                  <a:pt x="582354" y="2765438"/>
                </a:cubicBezTo>
                <a:cubicBezTo>
                  <a:pt x="582354" y="2771410"/>
                  <a:pt x="579368" y="2774396"/>
                  <a:pt x="573395" y="2774396"/>
                </a:cubicBezTo>
                <a:cubicBezTo>
                  <a:pt x="573395" y="2774396"/>
                  <a:pt x="570408" y="2774396"/>
                  <a:pt x="564435" y="2774396"/>
                </a:cubicBezTo>
                <a:cubicBezTo>
                  <a:pt x="564435" y="2780369"/>
                  <a:pt x="567422" y="2783355"/>
                  <a:pt x="573395" y="2783355"/>
                </a:cubicBezTo>
                <a:cubicBezTo>
                  <a:pt x="567422" y="2789329"/>
                  <a:pt x="564435" y="2793808"/>
                  <a:pt x="564435" y="2796794"/>
                </a:cubicBezTo>
                <a:cubicBezTo>
                  <a:pt x="564435" y="2799781"/>
                  <a:pt x="564435" y="2804261"/>
                  <a:pt x="564435" y="2810234"/>
                </a:cubicBezTo>
                <a:cubicBezTo>
                  <a:pt x="564435" y="2816206"/>
                  <a:pt x="555476" y="2819193"/>
                  <a:pt x="537558" y="2819193"/>
                </a:cubicBezTo>
                <a:lnTo>
                  <a:pt x="519639" y="2837112"/>
                </a:lnTo>
                <a:lnTo>
                  <a:pt x="528599" y="2855030"/>
                </a:lnTo>
                <a:cubicBezTo>
                  <a:pt x="534572" y="2861002"/>
                  <a:pt x="537558" y="2866976"/>
                  <a:pt x="537558" y="2872948"/>
                </a:cubicBezTo>
                <a:lnTo>
                  <a:pt x="546517" y="2881908"/>
                </a:lnTo>
                <a:cubicBezTo>
                  <a:pt x="552489" y="2881908"/>
                  <a:pt x="556969" y="2881908"/>
                  <a:pt x="559956" y="2881908"/>
                </a:cubicBezTo>
                <a:cubicBezTo>
                  <a:pt x="562942" y="2881908"/>
                  <a:pt x="564435" y="2875935"/>
                  <a:pt x="564435" y="2863989"/>
                </a:cubicBezTo>
                <a:cubicBezTo>
                  <a:pt x="564435" y="2858016"/>
                  <a:pt x="565929" y="2852043"/>
                  <a:pt x="568915" y="2846070"/>
                </a:cubicBezTo>
                <a:cubicBezTo>
                  <a:pt x="571902" y="2840097"/>
                  <a:pt x="576381" y="2840097"/>
                  <a:pt x="582354" y="2846070"/>
                </a:cubicBezTo>
                <a:cubicBezTo>
                  <a:pt x="588327" y="2846070"/>
                  <a:pt x="589820" y="2849057"/>
                  <a:pt x="586834" y="2855030"/>
                </a:cubicBezTo>
                <a:cubicBezTo>
                  <a:pt x="583847" y="2861002"/>
                  <a:pt x="579368" y="2866976"/>
                  <a:pt x="573395" y="2872948"/>
                </a:cubicBezTo>
                <a:cubicBezTo>
                  <a:pt x="573395" y="2872948"/>
                  <a:pt x="573395" y="2874441"/>
                  <a:pt x="573395" y="2877428"/>
                </a:cubicBezTo>
                <a:cubicBezTo>
                  <a:pt x="573395" y="2880415"/>
                  <a:pt x="576381" y="2881908"/>
                  <a:pt x="582354" y="2881908"/>
                </a:cubicBezTo>
                <a:cubicBezTo>
                  <a:pt x="582354" y="2893854"/>
                  <a:pt x="582354" y="2902813"/>
                  <a:pt x="582354" y="2908786"/>
                </a:cubicBezTo>
                <a:cubicBezTo>
                  <a:pt x="576381" y="2908786"/>
                  <a:pt x="573395" y="2908786"/>
                  <a:pt x="573395" y="2908786"/>
                </a:cubicBezTo>
                <a:lnTo>
                  <a:pt x="591313" y="2935663"/>
                </a:lnTo>
                <a:lnTo>
                  <a:pt x="582354" y="2962541"/>
                </a:lnTo>
                <a:cubicBezTo>
                  <a:pt x="582354" y="2968514"/>
                  <a:pt x="582354" y="2971501"/>
                  <a:pt x="582354" y="2971501"/>
                </a:cubicBezTo>
                <a:cubicBezTo>
                  <a:pt x="588327" y="2971501"/>
                  <a:pt x="589820" y="2975981"/>
                  <a:pt x="586834" y="2984940"/>
                </a:cubicBezTo>
                <a:cubicBezTo>
                  <a:pt x="583847" y="2993899"/>
                  <a:pt x="579368" y="3001366"/>
                  <a:pt x="573395" y="3007337"/>
                </a:cubicBezTo>
                <a:cubicBezTo>
                  <a:pt x="567422" y="3007337"/>
                  <a:pt x="564435" y="3008832"/>
                  <a:pt x="564435" y="3011817"/>
                </a:cubicBezTo>
                <a:cubicBezTo>
                  <a:pt x="564435" y="3014804"/>
                  <a:pt x="565929" y="3016297"/>
                  <a:pt x="568915" y="3016297"/>
                </a:cubicBezTo>
                <a:cubicBezTo>
                  <a:pt x="571902" y="3016297"/>
                  <a:pt x="576381" y="3016297"/>
                  <a:pt x="582354" y="3016297"/>
                </a:cubicBezTo>
                <a:cubicBezTo>
                  <a:pt x="576381" y="3016297"/>
                  <a:pt x="573395" y="3019284"/>
                  <a:pt x="573395" y="3025256"/>
                </a:cubicBezTo>
                <a:cubicBezTo>
                  <a:pt x="579368" y="3031229"/>
                  <a:pt x="579368" y="3034216"/>
                  <a:pt x="573395" y="3034216"/>
                </a:cubicBezTo>
                <a:cubicBezTo>
                  <a:pt x="567422" y="3034216"/>
                  <a:pt x="565929" y="3038695"/>
                  <a:pt x="568915" y="3047655"/>
                </a:cubicBezTo>
                <a:cubicBezTo>
                  <a:pt x="571902" y="3056614"/>
                  <a:pt x="576381" y="3064081"/>
                  <a:pt x="582354" y="3070053"/>
                </a:cubicBezTo>
                <a:cubicBezTo>
                  <a:pt x="594300" y="3087971"/>
                  <a:pt x="591313" y="3102903"/>
                  <a:pt x="573395" y="3114849"/>
                </a:cubicBezTo>
                <a:cubicBezTo>
                  <a:pt x="567422" y="3120822"/>
                  <a:pt x="567422" y="3126795"/>
                  <a:pt x="573395" y="3132768"/>
                </a:cubicBezTo>
                <a:cubicBezTo>
                  <a:pt x="579368" y="3138741"/>
                  <a:pt x="573395" y="3144714"/>
                  <a:pt x="555476" y="3150687"/>
                </a:cubicBezTo>
                <a:lnTo>
                  <a:pt x="546517" y="3132768"/>
                </a:lnTo>
                <a:cubicBezTo>
                  <a:pt x="546517" y="3132768"/>
                  <a:pt x="546517" y="3134261"/>
                  <a:pt x="546517" y="3137248"/>
                </a:cubicBezTo>
                <a:cubicBezTo>
                  <a:pt x="546517" y="3140235"/>
                  <a:pt x="543531" y="3141728"/>
                  <a:pt x="537558" y="3141728"/>
                </a:cubicBezTo>
                <a:cubicBezTo>
                  <a:pt x="531585" y="3141728"/>
                  <a:pt x="531585" y="3138741"/>
                  <a:pt x="537558" y="3132768"/>
                </a:cubicBezTo>
                <a:cubicBezTo>
                  <a:pt x="537558" y="3132768"/>
                  <a:pt x="536065" y="3131275"/>
                  <a:pt x="533078" y="3128288"/>
                </a:cubicBezTo>
                <a:cubicBezTo>
                  <a:pt x="530092" y="3125302"/>
                  <a:pt x="525612" y="3123809"/>
                  <a:pt x="519639" y="3123809"/>
                </a:cubicBezTo>
                <a:cubicBezTo>
                  <a:pt x="513666" y="3117836"/>
                  <a:pt x="510680" y="3108877"/>
                  <a:pt x="510680" y="3096931"/>
                </a:cubicBezTo>
                <a:cubicBezTo>
                  <a:pt x="510680" y="3096931"/>
                  <a:pt x="510680" y="3095437"/>
                  <a:pt x="510680" y="3092451"/>
                </a:cubicBezTo>
                <a:cubicBezTo>
                  <a:pt x="510680" y="3089464"/>
                  <a:pt x="509187" y="3086479"/>
                  <a:pt x="506200" y="3083491"/>
                </a:cubicBezTo>
                <a:cubicBezTo>
                  <a:pt x="503214" y="3080506"/>
                  <a:pt x="501720" y="3073040"/>
                  <a:pt x="501720" y="3061094"/>
                </a:cubicBezTo>
                <a:cubicBezTo>
                  <a:pt x="501720" y="3049148"/>
                  <a:pt x="497241" y="3040188"/>
                  <a:pt x="488281" y="3034216"/>
                </a:cubicBezTo>
                <a:cubicBezTo>
                  <a:pt x="479322" y="3028243"/>
                  <a:pt x="473350" y="3028243"/>
                  <a:pt x="470364" y="3034216"/>
                </a:cubicBezTo>
                <a:cubicBezTo>
                  <a:pt x="467376" y="3040188"/>
                  <a:pt x="468870" y="3049148"/>
                  <a:pt x="474842" y="3061094"/>
                </a:cubicBezTo>
                <a:lnTo>
                  <a:pt x="474842" y="3087971"/>
                </a:lnTo>
                <a:cubicBezTo>
                  <a:pt x="468870" y="3093944"/>
                  <a:pt x="465883" y="3096931"/>
                  <a:pt x="465883" y="3096931"/>
                </a:cubicBezTo>
                <a:cubicBezTo>
                  <a:pt x="465883" y="3096931"/>
                  <a:pt x="465883" y="3090959"/>
                  <a:pt x="465883" y="3079013"/>
                </a:cubicBezTo>
                <a:cubicBezTo>
                  <a:pt x="465883" y="3073040"/>
                  <a:pt x="461403" y="3070053"/>
                  <a:pt x="452445" y="3070053"/>
                </a:cubicBezTo>
                <a:cubicBezTo>
                  <a:pt x="443485" y="3070053"/>
                  <a:pt x="440499" y="3073040"/>
                  <a:pt x="443485" y="3079013"/>
                </a:cubicBezTo>
                <a:cubicBezTo>
                  <a:pt x="446472" y="3084984"/>
                  <a:pt x="446472" y="3087971"/>
                  <a:pt x="443485" y="3087971"/>
                </a:cubicBezTo>
                <a:cubicBezTo>
                  <a:pt x="440499" y="3087971"/>
                  <a:pt x="439005" y="3092451"/>
                  <a:pt x="439005" y="3101410"/>
                </a:cubicBezTo>
                <a:cubicBezTo>
                  <a:pt x="439005" y="3110370"/>
                  <a:pt x="437512" y="3116342"/>
                  <a:pt x="434526" y="3119329"/>
                </a:cubicBezTo>
                <a:cubicBezTo>
                  <a:pt x="431539" y="3122316"/>
                  <a:pt x="433033" y="3126795"/>
                  <a:pt x="439005" y="3132768"/>
                </a:cubicBezTo>
                <a:lnTo>
                  <a:pt x="447965" y="3141728"/>
                </a:lnTo>
                <a:lnTo>
                  <a:pt x="447965" y="3150687"/>
                </a:lnTo>
                <a:cubicBezTo>
                  <a:pt x="453938" y="3162633"/>
                  <a:pt x="453938" y="3171591"/>
                  <a:pt x="447965" y="3177564"/>
                </a:cubicBezTo>
                <a:cubicBezTo>
                  <a:pt x="447965" y="3183537"/>
                  <a:pt x="447965" y="3189510"/>
                  <a:pt x="447965" y="3195483"/>
                </a:cubicBezTo>
                <a:cubicBezTo>
                  <a:pt x="453938" y="3201456"/>
                  <a:pt x="453938" y="3204442"/>
                  <a:pt x="447965" y="3204442"/>
                </a:cubicBezTo>
                <a:lnTo>
                  <a:pt x="447965" y="3240280"/>
                </a:lnTo>
                <a:cubicBezTo>
                  <a:pt x="453938" y="3246253"/>
                  <a:pt x="452445" y="3250731"/>
                  <a:pt x="443485" y="3253718"/>
                </a:cubicBezTo>
                <a:cubicBezTo>
                  <a:pt x="434526" y="3256706"/>
                  <a:pt x="430046" y="3255211"/>
                  <a:pt x="430046" y="3249238"/>
                </a:cubicBezTo>
                <a:lnTo>
                  <a:pt x="412127" y="3231321"/>
                </a:lnTo>
                <a:lnTo>
                  <a:pt x="412127" y="3222361"/>
                </a:lnTo>
                <a:cubicBezTo>
                  <a:pt x="418100" y="3222361"/>
                  <a:pt x="421087" y="3220868"/>
                  <a:pt x="421087" y="3217882"/>
                </a:cubicBezTo>
                <a:cubicBezTo>
                  <a:pt x="421087" y="3214895"/>
                  <a:pt x="421087" y="3210415"/>
                  <a:pt x="421087" y="3204442"/>
                </a:cubicBezTo>
                <a:lnTo>
                  <a:pt x="412127" y="3177564"/>
                </a:lnTo>
                <a:cubicBezTo>
                  <a:pt x="406154" y="3177564"/>
                  <a:pt x="404661" y="3173084"/>
                  <a:pt x="407648" y="3164126"/>
                </a:cubicBezTo>
                <a:cubicBezTo>
                  <a:pt x="410634" y="3155167"/>
                  <a:pt x="409141" y="3150687"/>
                  <a:pt x="403168" y="3150687"/>
                </a:cubicBezTo>
                <a:lnTo>
                  <a:pt x="397408" y="3152607"/>
                </a:lnTo>
                <a:lnTo>
                  <a:pt x="403168" y="3123809"/>
                </a:lnTo>
                <a:lnTo>
                  <a:pt x="403168" y="3096931"/>
                </a:lnTo>
                <a:cubicBezTo>
                  <a:pt x="403168" y="3096931"/>
                  <a:pt x="403168" y="3093944"/>
                  <a:pt x="403168" y="3087971"/>
                </a:cubicBezTo>
                <a:cubicBezTo>
                  <a:pt x="403168" y="3081999"/>
                  <a:pt x="403168" y="3077520"/>
                  <a:pt x="403168" y="3074533"/>
                </a:cubicBezTo>
                <a:cubicBezTo>
                  <a:pt x="403168" y="3071546"/>
                  <a:pt x="400183" y="3070053"/>
                  <a:pt x="394208" y="3070053"/>
                </a:cubicBezTo>
                <a:cubicBezTo>
                  <a:pt x="388236" y="3064081"/>
                  <a:pt x="388236" y="3055121"/>
                  <a:pt x="394208" y="3043175"/>
                </a:cubicBezTo>
                <a:cubicBezTo>
                  <a:pt x="394208" y="3043175"/>
                  <a:pt x="397195" y="3046162"/>
                  <a:pt x="403168" y="3052135"/>
                </a:cubicBezTo>
                <a:cubicBezTo>
                  <a:pt x="409141" y="3058107"/>
                  <a:pt x="415114" y="3058107"/>
                  <a:pt x="421087" y="3052135"/>
                </a:cubicBezTo>
                <a:cubicBezTo>
                  <a:pt x="427060" y="3046162"/>
                  <a:pt x="433033" y="3046162"/>
                  <a:pt x="439005" y="3052135"/>
                </a:cubicBezTo>
                <a:cubicBezTo>
                  <a:pt x="444979" y="3052135"/>
                  <a:pt x="449458" y="3052135"/>
                  <a:pt x="452445" y="3052135"/>
                </a:cubicBezTo>
                <a:cubicBezTo>
                  <a:pt x="455431" y="3052135"/>
                  <a:pt x="456923" y="3049148"/>
                  <a:pt x="456923" y="3043175"/>
                </a:cubicBezTo>
                <a:cubicBezTo>
                  <a:pt x="456923" y="3037202"/>
                  <a:pt x="452445" y="3035709"/>
                  <a:pt x="443485" y="3038695"/>
                </a:cubicBezTo>
                <a:cubicBezTo>
                  <a:pt x="434526" y="3041682"/>
                  <a:pt x="430046" y="3040188"/>
                  <a:pt x="430046" y="3034216"/>
                </a:cubicBezTo>
                <a:lnTo>
                  <a:pt x="412127" y="3034216"/>
                </a:lnTo>
                <a:cubicBezTo>
                  <a:pt x="406154" y="3034216"/>
                  <a:pt x="401675" y="3032723"/>
                  <a:pt x="398688" y="3029736"/>
                </a:cubicBezTo>
                <a:cubicBezTo>
                  <a:pt x="395702" y="3026749"/>
                  <a:pt x="400183" y="3016297"/>
                  <a:pt x="412127" y="2998379"/>
                </a:cubicBezTo>
                <a:cubicBezTo>
                  <a:pt x="424073" y="2980460"/>
                  <a:pt x="428553" y="2970008"/>
                  <a:pt x="425567" y="2967021"/>
                </a:cubicBezTo>
                <a:cubicBezTo>
                  <a:pt x="422580" y="2964034"/>
                  <a:pt x="424073" y="2959555"/>
                  <a:pt x="430046" y="2953582"/>
                </a:cubicBezTo>
                <a:lnTo>
                  <a:pt x="456923" y="2953582"/>
                </a:lnTo>
                <a:cubicBezTo>
                  <a:pt x="456923" y="2959555"/>
                  <a:pt x="459911" y="2965528"/>
                  <a:pt x="465883" y="2971501"/>
                </a:cubicBezTo>
                <a:lnTo>
                  <a:pt x="447965" y="2980460"/>
                </a:lnTo>
                <a:lnTo>
                  <a:pt x="439005" y="2989420"/>
                </a:lnTo>
                <a:cubicBezTo>
                  <a:pt x="439005" y="2995391"/>
                  <a:pt x="441992" y="2998379"/>
                  <a:pt x="447965" y="2998379"/>
                </a:cubicBezTo>
                <a:lnTo>
                  <a:pt x="456923" y="3007337"/>
                </a:lnTo>
                <a:cubicBezTo>
                  <a:pt x="456923" y="3007337"/>
                  <a:pt x="458418" y="3008832"/>
                  <a:pt x="461403" y="3011817"/>
                </a:cubicBezTo>
                <a:cubicBezTo>
                  <a:pt x="464389" y="3014804"/>
                  <a:pt x="465883" y="3016297"/>
                  <a:pt x="465883" y="3016297"/>
                </a:cubicBezTo>
                <a:cubicBezTo>
                  <a:pt x="489775" y="3016297"/>
                  <a:pt x="495748" y="3007337"/>
                  <a:pt x="483802" y="2989420"/>
                </a:cubicBezTo>
                <a:cubicBezTo>
                  <a:pt x="483802" y="2989420"/>
                  <a:pt x="483802" y="2986433"/>
                  <a:pt x="483802" y="2980460"/>
                </a:cubicBezTo>
                <a:cubicBezTo>
                  <a:pt x="489775" y="2980460"/>
                  <a:pt x="492761" y="2980460"/>
                  <a:pt x="492761" y="2980460"/>
                </a:cubicBezTo>
                <a:cubicBezTo>
                  <a:pt x="492761" y="2980460"/>
                  <a:pt x="492761" y="2983447"/>
                  <a:pt x="492761" y="2989420"/>
                </a:cubicBezTo>
                <a:lnTo>
                  <a:pt x="501720" y="2998379"/>
                </a:lnTo>
                <a:cubicBezTo>
                  <a:pt x="501720" y="2986433"/>
                  <a:pt x="501720" y="2977474"/>
                  <a:pt x="501720" y="2971501"/>
                </a:cubicBezTo>
                <a:cubicBezTo>
                  <a:pt x="495748" y="2965528"/>
                  <a:pt x="492761" y="2959555"/>
                  <a:pt x="492761" y="2953582"/>
                </a:cubicBezTo>
                <a:cubicBezTo>
                  <a:pt x="492761" y="2947609"/>
                  <a:pt x="489775" y="2943130"/>
                  <a:pt x="483802" y="2940143"/>
                </a:cubicBezTo>
                <a:cubicBezTo>
                  <a:pt x="477829" y="2937156"/>
                  <a:pt x="474842" y="2929690"/>
                  <a:pt x="474842" y="2917744"/>
                </a:cubicBezTo>
                <a:cubicBezTo>
                  <a:pt x="474842" y="2911773"/>
                  <a:pt x="471856" y="2905799"/>
                  <a:pt x="465883" y="2899827"/>
                </a:cubicBezTo>
                <a:cubicBezTo>
                  <a:pt x="453938" y="2929690"/>
                  <a:pt x="446472" y="2943130"/>
                  <a:pt x="443485" y="2940143"/>
                </a:cubicBezTo>
                <a:cubicBezTo>
                  <a:pt x="440499" y="2937156"/>
                  <a:pt x="440499" y="2932677"/>
                  <a:pt x="443485" y="2926704"/>
                </a:cubicBezTo>
                <a:cubicBezTo>
                  <a:pt x="446472" y="2920732"/>
                  <a:pt x="447965" y="2914759"/>
                  <a:pt x="447965" y="2908786"/>
                </a:cubicBezTo>
                <a:lnTo>
                  <a:pt x="474842" y="2863989"/>
                </a:lnTo>
                <a:lnTo>
                  <a:pt x="474842" y="2846070"/>
                </a:lnTo>
                <a:cubicBezTo>
                  <a:pt x="474842" y="2834125"/>
                  <a:pt x="477829" y="2825166"/>
                  <a:pt x="483802" y="2819193"/>
                </a:cubicBezTo>
                <a:cubicBezTo>
                  <a:pt x="489775" y="2813220"/>
                  <a:pt x="489775" y="2810234"/>
                  <a:pt x="483802" y="2810234"/>
                </a:cubicBezTo>
                <a:cubicBezTo>
                  <a:pt x="477829" y="2804261"/>
                  <a:pt x="473350" y="2796794"/>
                  <a:pt x="470364" y="2787835"/>
                </a:cubicBezTo>
                <a:cubicBezTo>
                  <a:pt x="467376" y="2778876"/>
                  <a:pt x="468870" y="2774396"/>
                  <a:pt x="474842" y="2774396"/>
                </a:cubicBezTo>
                <a:lnTo>
                  <a:pt x="474842" y="2765438"/>
                </a:lnTo>
                <a:cubicBezTo>
                  <a:pt x="474842" y="2765438"/>
                  <a:pt x="471856" y="2762450"/>
                  <a:pt x="465883" y="2756478"/>
                </a:cubicBezTo>
                <a:cubicBezTo>
                  <a:pt x="459911" y="2750505"/>
                  <a:pt x="450950" y="2753492"/>
                  <a:pt x="439005" y="2765438"/>
                </a:cubicBezTo>
                <a:lnTo>
                  <a:pt x="430046" y="2774396"/>
                </a:lnTo>
                <a:cubicBezTo>
                  <a:pt x="424073" y="2774396"/>
                  <a:pt x="421087" y="2780369"/>
                  <a:pt x="421087" y="2792315"/>
                </a:cubicBezTo>
                <a:lnTo>
                  <a:pt x="412127" y="2810234"/>
                </a:lnTo>
                <a:cubicBezTo>
                  <a:pt x="406154" y="2816206"/>
                  <a:pt x="404661" y="2823673"/>
                  <a:pt x="407648" y="2832632"/>
                </a:cubicBezTo>
                <a:cubicBezTo>
                  <a:pt x="410634" y="2841590"/>
                  <a:pt x="410634" y="2847563"/>
                  <a:pt x="407648" y="2850550"/>
                </a:cubicBezTo>
                <a:cubicBezTo>
                  <a:pt x="404661" y="2853537"/>
                  <a:pt x="404661" y="2858016"/>
                  <a:pt x="407648" y="2863989"/>
                </a:cubicBezTo>
                <a:cubicBezTo>
                  <a:pt x="410634" y="2869962"/>
                  <a:pt x="406154" y="2877428"/>
                  <a:pt x="394208" y="2886387"/>
                </a:cubicBezTo>
                <a:cubicBezTo>
                  <a:pt x="382263" y="2895347"/>
                  <a:pt x="376291" y="2911773"/>
                  <a:pt x="376291" y="2935663"/>
                </a:cubicBezTo>
                <a:cubicBezTo>
                  <a:pt x="376291" y="2953582"/>
                  <a:pt x="376291" y="2964034"/>
                  <a:pt x="376291" y="2967021"/>
                </a:cubicBezTo>
                <a:cubicBezTo>
                  <a:pt x="376291" y="2970008"/>
                  <a:pt x="373303" y="2971501"/>
                  <a:pt x="367331" y="2971501"/>
                </a:cubicBezTo>
                <a:cubicBezTo>
                  <a:pt x="361358" y="2971501"/>
                  <a:pt x="356879" y="2972994"/>
                  <a:pt x="353892" y="2975981"/>
                </a:cubicBezTo>
                <a:cubicBezTo>
                  <a:pt x="350906" y="2978967"/>
                  <a:pt x="349412" y="2983447"/>
                  <a:pt x="349412" y="2989420"/>
                </a:cubicBezTo>
                <a:cubicBezTo>
                  <a:pt x="343440" y="3019284"/>
                  <a:pt x="334480" y="3034216"/>
                  <a:pt x="322534" y="3034216"/>
                </a:cubicBezTo>
                <a:cubicBezTo>
                  <a:pt x="304615" y="3034216"/>
                  <a:pt x="304615" y="3040188"/>
                  <a:pt x="322534" y="3052135"/>
                </a:cubicBezTo>
                <a:cubicBezTo>
                  <a:pt x="328507" y="3052135"/>
                  <a:pt x="330001" y="3056614"/>
                  <a:pt x="327014" y="3065574"/>
                </a:cubicBezTo>
                <a:cubicBezTo>
                  <a:pt x="324028" y="3074533"/>
                  <a:pt x="319548" y="3076026"/>
                  <a:pt x="313575" y="3070053"/>
                </a:cubicBezTo>
                <a:cubicBezTo>
                  <a:pt x="301630" y="3058107"/>
                  <a:pt x="295656" y="3061094"/>
                  <a:pt x="295656" y="3079013"/>
                </a:cubicBezTo>
                <a:cubicBezTo>
                  <a:pt x="295656" y="3084984"/>
                  <a:pt x="298644" y="3087971"/>
                  <a:pt x="304615" y="3087971"/>
                </a:cubicBezTo>
                <a:cubicBezTo>
                  <a:pt x="304615" y="3087971"/>
                  <a:pt x="306110" y="3089464"/>
                  <a:pt x="309095" y="3092451"/>
                </a:cubicBezTo>
                <a:cubicBezTo>
                  <a:pt x="312083" y="3095437"/>
                  <a:pt x="313575" y="3096931"/>
                  <a:pt x="313575" y="3096931"/>
                </a:cubicBezTo>
                <a:cubicBezTo>
                  <a:pt x="313575" y="3102903"/>
                  <a:pt x="310588" y="3105890"/>
                  <a:pt x="304615" y="3105890"/>
                </a:cubicBezTo>
                <a:cubicBezTo>
                  <a:pt x="304615" y="3105890"/>
                  <a:pt x="301630" y="3107383"/>
                  <a:pt x="295656" y="3110370"/>
                </a:cubicBezTo>
                <a:cubicBezTo>
                  <a:pt x="289684" y="3113356"/>
                  <a:pt x="289684" y="3117836"/>
                  <a:pt x="295656" y="3123809"/>
                </a:cubicBezTo>
                <a:lnTo>
                  <a:pt x="286698" y="3132768"/>
                </a:lnTo>
                <a:cubicBezTo>
                  <a:pt x="286698" y="3132768"/>
                  <a:pt x="285205" y="3131275"/>
                  <a:pt x="282218" y="3128288"/>
                </a:cubicBezTo>
                <a:cubicBezTo>
                  <a:pt x="279231" y="3125302"/>
                  <a:pt x="277738" y="3123809"/>
                  <a:pt x="277738" y="3123809"/>
                </a:cubicBezTo>
                <a:cubicBezTo>
                  <a:pt x="271765" y="3093944"/>
                  <a:pt x="274752" y="3073040"/>
                  <a:pt x="286698" y="3061094"/>
                </a:cubicBezTo>
                <a:cubicBezTo>
                  <a:pt x="292671" y="3061094"/>
                  <a:pt x="297150" y="3058107"/>
                  <a:pt x="300136" y="3052135"/>
                </a:cubicBezTo>
                <a:cubicBezTo>
                  <a:pt x="303123" y="3046162"/>
                  <a:pt x="303123" y="3041682"/>
                  <a:pt x="300136" y="3038695"/>
                </a:cubicBezTo>
                <a:cubicBezTo>
                  <a:pt x="297150" y="3035709"/>
                  <a:pt x="298644" y="3028243"/>
                  <a:pt x="304615" y="3016297"/>
                </a:cubicBezTo>
                <a:lnTo>
                  <a:pt x="313575" y="2998379"/>
                </a:lnTo>
                <a:cubicBezTo>
                  <a:pt x="313575" y="2992406"/>
                  <a:pt x="316561" y="2989420"/>
                  <a:pt x="322534" y="2989420"/>
                </a:cubicBezTo>
                <a:lnTo>
                  <a:pt x="322534" y="2980460"/>
                </a:lnTo>
                <a:cubicBezTo>
                  <a:pt x="316561" y="2974488"/>
                  <a:pt x="316561" y="2971501"/>
                  <a:pt x="322534" y="2971501"/>
                </a:cubicBezTo>
                <a:cubicBezTo>
                  <a:pt x="328507" y="2971501"/>
                  <a:pt x="334480" y="2971501"/>
                  <a:pt x="340453" y="2971501"/>
                </a:cubicBezTo>
                <a:cubicBezTo>
                  <a:pt x="346426" y="2971501"/>
                  <a:pt x="349412" y="2968514"/>
                  <a:pt x="349412" y="2962541"/>
                </a:cubicBezTo>
                <a:cubicBezTo>
                  <a:pt x="349412" y="2956569"/>
                  <a:pt x="349412" y="2953582"/>
                  <a:pt x="349412" y="2953582"/>
                </a:cubicBezTo>
                <a:cubicBezTo>
                  <a:pt x="343440" y="2953582"/>
                  <a:pt x="340453" y="2953582"/>
                  <a:pt x="340453" y="2953582"/>
                </a:cubicBezTo>
                <a:cubicBezTo>
                  <a:pt x="340453" y="2953582"/>
                  <a:pt x="340453" y="2950595"/>
                  <a:pt x="340453" y="2944623"/>
                </a:cubicBezTo>
                <a:cubicBezTo>
                  <a:pt x="346426" y="2944623"/>
                  <a:pt x="352399" y="2944623"/>
                  <a:pt x="358372" y="2944623"/>
                </a:cubicBezTo>
                <a:cubicBezTo>
                  <a:pt x="364345" y="2944623"/>
                  <a:pt x="367331" y="2941636"/>
                  <a:pt x="367331" y="2935663"/>
                </a:cubicBezTo>
                <a:cubicBezTo>
                  <a:pt x="367331" y="2935663"/>
                  <a:pt x="367331" y="2934170"/>
                  <a:pt x="367331" y="2931184"/>
                </a:cubicBezTo>
                <a:cubicBezTo>
                  <a:pt x="367331" y="2928197"/>
                  <a:pt x="364345" y="2926704"/>
                  <a:pt x="358372" y="2926704"/>
                </a:cubicBezTo>
                <a:cubicBezTo>
                  <a:pt x="352399" y="2926704"/>
                  <a:pt x="349412" y="2926704"/>
                  <a:pt x="349412" y="2926704"/>
                </a:cubicBezTo>
                <a:cubicBezTo>
                  <a:pt x="349412" y="2926704"/>
                  <a:pt x="349412" y="2923717"/>
                  <a:pt x="349412" y="2917744"/>
                </a:cubicBezTo>
                <a:cubicBezTo>
                  <a:pt x="373303" y="2875935"/>
                  <a:pt x="385250" y="2846070"/>
                  <a:pt x="385250" y="2828152"/>
                </a:cubicBezTo>
                <a:cubicBezTo>
                  <a:pt x="385250" y="2816206"/>
                  <a:pt x="388236" y="2807247"/>
                  <a:pt x="394208" y="2801274"/>
                </a:cubicBezTo>
                <a:cubicBezTo>
                  <a:pt x="394208" y="2801274"/>
                  <a:pt x="394208" y="2799781"/>
                  <a:pt x="394208" y="2796794"/>
                </a:cubicBezTo>
                <a:cubicBezTo>
                  <a:pt x="394208" y="2793808"/>
                  <a:pt x="391222" y="2789329"/>
                  <a:pt x="385250" y="2783355"/>
                </a:cubicBezTo>
                <a:cubicBezTo>
                  <a:pt x="373303" y="2777383"/>
                  <a:pt x="367331" y="2771410"/>
                  <a:pt x="367331" y="2765438"/>
                </a:cubicBezTo>
                <a:lnTo>
                  <a:pt x="376291" y="2774396"/>
                </a:lnTo>
                <a:cubicBezTo>
                  <a:pt x="388236" y="2780369"/>
                  <a:pt x="397195" y="2781862"/>
                  <a:pt x="403168" y="2778876"/>
                </a:cubicBezTo>
                <a:cubicBezTo>
                  <a:pt x="409141" y="2775890"/>
                  <a:pt x="412127" y="2768423"/>
                  <a:pt x="412127" y="2756478"/>
                </a:cubicBezTo>
                <a:cubicBezTo>
                  <a:pt x="412127" y="2750505"/>
                  <a:pt x="415114" y="2746026"/>
                  <a:pt x="421087" y="2743039"/>
                </a:cubicBezTo>
                <a:cubicBezTo>
                  <a:pt x="427060" y="2740053"/>
                  <a:pt x="430046" y="2735573"/>
                  <a:pt x="430046" y="2729600"/>
                </a:cubicBezTo>
                <a:cubicBezTo>
                  <a:pt x="436019" y="2729600"/>
                  <a:pt x="439005" y="2731094"/>
                  <a:pt x="439005" y="2734080"/>
                </a:cubicBezTo>
                <a:lnTo>
                  <a:pt x="439005" y="2729600"/>
                </a:lnTo>
                <a:cubicBezTo>
                  <a:pt x="439005" y="2723627"/>
                  <a:pt x="439005" y="2720640"/>
                  <a:pt x="439005" y="2720640"/>
                </a:cubicBezTo>
                <a:cubicBezTo>
                  <a:pt x="433033" y="2720640"/>
                  <a:pt x="430046" y="2723627"/>
                  <a:pt x="430046" y="2729600"/>
                </a:cubicBezTo>
                <a:cubicBezTo>
                  <a:pt x="430046" y="2723627"/>
                  <a:pt x="430046" y="2720640"/>
                  <a:pt x="430046" y="2720640"/>
                </a:cubicBezTo>
                <a:lnTo>
                  <a:pt x="439005" y="2702722"/>
                </a:lnTo>
                <a:cubicBezTo>
                  <a:pt x="439005" y="2696749"/>
                  <a:pt x="441992" y="2692269"/>
                  <a:pt x="447965" y="2689283"/>
                </a:cubicBezTo>
                <a:cubicBezTo>
                  <a:pt x="453938" y="2686296"/>
                  <a:pt x="459911" y="2678831"/>
                  <a:pt x="465883" y="2666885"/>
                </a:cubicBezTo>
                <a:lnTo>
                  <a:pt x="474842" y="2640007"/>
                </a:lnTo>
                <a:cubicBezTo>
                  <a:pt x="480815" y="2640007"/>
                  <a:pt x="483802" y="2644487"/>
                  <a:pt x="483802" y="2653446"/>
                </a:cubicBezTo>
                <a:cubicBezTo>
                  <a:pt x="483802" y="2662405"/>
                  <a:pt x="482308" y="2666885"/>
                  <a:pt x="479322" y="2666885"/>
                </a:cubicBezTo>
                <a:cubicBezTo>
                  <a:pt x="476335" y="2666885"/>
                  <a:pt x="476335" y="2669872"/>
                  <a:pt x="479322" y="2675843"/>
                </a:cubicBezTo>
                <a:cubicBezTo>
                  <a:pt x="482308" y="2681818"/>
                  <a:pt x="482308" y="2689283"/>
                  <a:pt x="479322" y="2698242"/>
                </a:cubicBezTo>
                <a:cubicBezTo>
                  <a:pt x="476335" y="2707201"/>
                  <a:pt x="471856" y="2711681"/>
                  <a:pt x="465883" y="2711681"/>
                </a:cubicBezTo>
                <a:cubicBezTo>
                  <a:pt x="453938" y="2717654"/>
                  <a:pt x="450950" y="2720640"/>
                  <a:pt x="456923" y="2720640"/>
                </a:cubicBezTo>
                <a:cubicBezTo>
                  <a:pt x="462897" y="2726614"/>
                  <a:pt x="471856" y="2729600"/>
                  <a:pt x="483802" y="2729600"/>
                </a:cubicBezTo>
                <a:lnTo>
                  <a:pt x="501720" y="2738559"/>
                </a:lnTo>
                <a:cubicBezTo>
                  <a:pt x="501720" y="2744533"/>
                  <a:pt x="506200" y="2747519"/>
                  <a:pt x="515160" y="2747519"/>
                </a:cubicBezTo>
                <a:cubicBezTo>
                  <a:pt x="524119" y="2747519"/>
                  <a:pt x="531585" y="2744533"/>
                  <a:pt x="537558" y="2738559"/>
                </a:cubicBezTo>
                <a:lnTo>
                  <a:pt x="528599" y="2711681"/>
                </a:lnTo>
                <a:cubicBezTo>
                  <a:pt x="522626" y="2711681"/>
                  <a:pt x="519639" y="2710188"/>
                  <a:pt x="519639" y="2707201"/>
                </a:cubicBezTo>
                <a:cubicBezTo>
                  <a:pt x="519639" y="2704215"/>
                  <a:pt x="522626" y="2699736"/>
                  <a:pt x="528599" y="2693762"/>
                </a:cubicBezTo>
                <a:lnTo>
                  <a:pt x="519639" y="2675843"/>
                </a:lnTo>
                <a:cubicBezTo>
                  <a:pt x="513666" y="2669872"/>
                  <a:pt x="512173" y="2663899"/>
                  <a:pt x="515160" y="2657926"/>
                </a:cubicBezTo>
                <a:cubicBezTo>
                  <a:pt x="518146" y="2651953"/>
                  <a:pt x="519639" y="2642993"/>
                  <a:pt x="519639" y="2631047"/>
                </a:cubicBezTo>
                <a:lnTo>
                  <a:pt x="528599" y="2613130"/>
                </a:lnTo>
                <a:lnTo>
                  <a:pt x="537558" y="2604170"/>
                </a:lnTo>
                <a:cubicBezTo>
                  <a:pt x="537558" y="2604170"/>
                  <a:pt x="540545" y="2604170"/>
                  <a:pt x="546517" y="2604170"/>
                </a:cubicBezTo>
                <a:cubicBezTo>
                  <a:pt x="552489" y="2604170"/>
                  <a:pt x="555476" y="2601183"/>
                  <a:pt x="555476" y="2595211"/>
                </a:cubicBezTo>
                <a:cubicBezTo>
                  <a:pt x="555476" y="2589238"/>
                  <a:pt x="556969" y="2586251"/>
                  <a:pt x="559956" y="2586251"/>
                </a:cubicBezTo>
                <a:cubicBezTo>
                  <a:pt x="562942" y="2586251"/>
                  <a:pt x="564435" y="2580279"/>
                  <a:pt x="564435" y="2568333"/>
                </a:cubicBezTo>
                <a:cubicBezTo>
                  <a:pt x="558462" y="2562360"/>
                  <a:pt x="555476" y="2557880"/>
                  <a:pt x="555476" y="2554893"/>
                </a:cubicBezTo>
                <a:cubicBezTo>
                  <a:pt x="555476" y="2551907"/>
                  <a:pt x="549503" y="2550414"/>
                  <a:pt x="537558" y="2550414"/>
                </a:cubicBezTo>
                <a:cubicBezTo>
                  <a:pt x="519639" y="2550414"/>
                  <a:pt x="519639" y="2544441"/>
                  <a:pt x="537558" y="2532496"/>
                </a:cubicBezTo>
                <a:cubicBezTo>
                  <a:pt x="543531" y="2526523"/>
                  <a:pt x="546517" y="2522042"/>
                  <a:pt x="546517" y="2519057"/>
                </a:cubicBezTo>
                <a:cubicBezTo>
                  <a:pt x="546517" y="2516071"/>
                  <a:pt x="546517" y="2511591"/>
                  <a:pt x="546517" y="2505618"/>
                </a:cubicBezTo>
                <a:cubicBezTo>
                  <a:pt x="546517" y="2481726"/>
                  <a:pt x="561449" y="2466794"/>
                  <a:pt x="591313" y="2460821"/>
                </a:cubicBezTo>
                <a:cubicBezTo>
                  <a:pt x="603259" y="2460821"/>
                  <a:pt x="610726" y="2457835"/>
                  <a:pt x="613712" y="2451861"/>
                </a:cubicBezTo>
                <a:cubicBezTo>
                  <a:pt x="616699" y="2445890"/>
                  <a:pt x="615205" y="2436930"/>
                  <a:pt x="609232" y="2424984"/>
                </a:cubicBezTo>
                <a:lnTo>
                  <a:pt x="609232" y="2407065"/>
                </a:lnTo>
                <a:cubicBezTo>
                  <a:pt x="615205" y="2407065"/>
                  <a:pt x="619685" y="2404079"/>
                  <a:pt x="622670" y="2398106"/>
                </a:cubicBezTo>
                <a:cubicBezTo>
                  <a:pt x="625658" y="2392133"/>
                  <a:pt x="627150" y="2392133"/>
                  <a:pt x="627150" y="2398106"/>
                </a:cubicBezTo>
                <a:lnTo>
                  <a:pt x="636109" y="2416025"/>
                </a:lnTo>
                <a:lnTo>
                  <a:pt x="662988" y="2398106"/>
                </a:lnTo>
                <a:lnTo>
                  <a:pt x="645069" y="2389146"/>
                </a:lnTo>
                <a:lnTo>
                  <a:pt x="654028" y="2380187"/>
                </a:lnTo>
                <a:cubicBezTo>
                  <a:pt x="660001" y="2380187"/>
                  <a:pt x="667467" y="2375707"/>
                  <a:pt x="676427" y="2366748"/>
                </a:cubicBezTo>
                <a:cubicBezTo>
                  <a:pt x="685386" y="2357790"/>
                  <a:pt x="692852" y="2350322"/>
                  <a:pt x="698825" y="2344349"/>
                </a:cubicBezTo>
                <a:lnTo>
                  <a:pt x="698825" y="2335391"/>
                </a:lnTo>
                <a:cubicBezTo>
                  <a:pt x="692852" y="2335391"/>
                  <a:pt x="689866" y="2329418"/>
                  <a:pt x="689866" y="2317472"/>
                </a:cubicBezTo>
                <a:lnTo>
                  <a:pt x="698825" y="2299553"/>
                </a:lnTo>
                <a:cubicBezTo>
                  <a:pt x="698825" y="2293580"/>
                  <a:pt x="706290" y="2283129"/>
                  <a:pt x="721223" y="2268195"/>
                </a:cubicBezTo>
                <a:cubicBezTo>
                  <a:pt x="736156" y="2253264"/>
                  <a:pt x="743622" y="2244305"/>
                  <a:pt x="743622" y="2241318"/>
                </a:cubicBezTo>
                <a:cubicBezTo>
                  <a:pt x="743622" y="2238332"/>
                  <a:pt x="749595" y="2235345"/>
                  <a:pt x="761540" y="2232359"/>
                </a:cubicBezTo>
                <a:cubicBezTo>
                  <a:pt x="773486" y="2229372"/>
                  <a:pt x="780953" y="2223399"/>
                  <a:pt x="783939" y="2214440"/>
                </a:cubicBezTo>
                <a:cubicBezTo>
                  <a:pt x="786924" y="2205482"/>
                  <a:pt x="791404" y="2201001"/>
                  <a:pt x="797377" y="2201001"/>
                </a:cubicBezTo>
                <a:cubicBezTo>
                  <a:pt x="803350" y="2195029"/>
                  <a:pt x="806336" y="2189056"/>
                  <a:pt x="806336" y="2183083"/>
                </a:cubicBezTo>
                <a:lnTo>
                  <a:pt x="815296" y="2174124"/>
                </a:lnTo>
                <a:cubicBezTo>
                  <a:pt x="815296" y="2174124"/>
                  <a:pt x="822762" y="2166658"/>
                  <a:pt x="837694" y="2151725"/>
                </a:cubicBezTo>
                <a:cubicBezTo>
                  <a:pt x="852627" y="2136793"/>
                  <a:pt x="866066" y="2123355"/>
                  <a:pt x="878010" y="2111408"/>
                </a:cubicBezTo>
                <a:cubicBezTo>
                  <a:pt x="889956" y="2099463"/>
                  <a:pt x="895929" y="2090504"/>
                  <a:pt x="895929" y="2084531"/>
                </a:cubicBezTo>
                <a:lnTo>
                  <a:pt x="949686" y="2030774"/>
                </a:lnTo>
                <a:cubicBezTo>
                  <a:pt x="955659" y="2018829"/>
                  <a:pt x="961631" y="2014350"/>
                  <a:pt x="967604" y="2017336"/>
                </a:cubicBezTo>
                <a:cubicBezTo>
                  <a:pt x="973577" y="2020321"/>
                  <a:pt x="981043" y="2017336"/>
                  <a:pt x="990002" y="2008377"/>
                </a:cubicBezTo>
                <a:cubicBezTo>
                  <a:pt x="998962" y="1999417"/>
                  <a:pt x="1004935" y="1994938"/>
                  <a:pt x="1007921" y="1994938"/>
                </a:cubicBezTo>
                <a:cubicBezTo>
                  <a:pt x="1010907" y="1994938"/>
                  <a:pt x="1021360" y="1987471"/>
                  <a:pt x="1039278" y="1972539"/>
                </a:cubicBezTo>
                <a:cubicBezTo>
                  <a:pt x="1057197" y="1957607"/>
                  <a:pt x="1066156" y="1942674"/>
                  <a:pt x="1066156" y="1927743"/>
                </a:cubicBezTo>
                <a:cubicBezTo>
                  <a:pt x="1066156" y="1912811"/>
                  <a:pt x="1063170" y="1905345"/>
                  <a:pt x="1057197" y="1905345"/>
                </a:cubicBezTo>
                <a:cubicBezTo>
                  <a:pt x="1051224" y="1905345"/>
                  <a:pt x="1049731" y="1903851"/>
                  <a:pt x="1052717" y="1900865"/>
                </a:cubicBezTo>
                <a:cubicBezTo>
                  <a:pt x="1055703" y="1897878"/>
                  <a:pt x="1061676" y="1896385"/>
                  <a:pt x="1070636" y="1896385"/>
                </a:cubicBezTo>
                <a:cubicBezTo>
                  <a:pt x="1079595" y="1896385"/>
                  <a:pt x="1084075" y="1893399"/>
                  <a:pt x="1084075" y="1887426"/>
                </a:cubicBezTo>
                <a:cubicBezTo>
                  <a:pt x="1084075" y="1881453"/>
                  <a:pt x="1087061" y="1878466"/>
                  <a:pt x="1093034" y="1878466"/>
                </a:cubicBezTo>
                <a:cubicBezTo>
                  <a:pt x="1093034" y="1878466"/>
                  <a:pt x="1094527" y="1878466"/>
                  <a:pt x="1097514" y="1878466"/>
                </a:cubicBezTo>
                <a:cubicBezTo>
                  <a:pt x="1100500" y="1878466"/>
                  <a:pt x="1101994" y="1875480"/>
                  <a:pt x="1101994" y="1869507"/>
                </a:cubicBezTo>
                <a:cubicBezTo>
                  <a:pt x="1101994" y="1869507"/>
                  <a:pt x="1099007" y="1869507"/>
                  <a:pt x="1093034" y="1869507"/>
                </a:cubicBezTo>
                <a:cubicBezTo>
                  <a:pt x="1087061" y="1869507"/>
                  <a:pt x="1087061" y="1866522"/>
                  <a:pt x="1093034" y="1860547"/>
                </a:cubicBezTo>
                <a:lnTo>
                  <a:pt x="1119913" y="1842630"/>
                </a:lnTo>
                <a:cubicBezTo>
                  <a:pt x="1131857" y="1842630"/>
                  <a:pt x="1140817" y="1842630"/>
                  <a:pt x="1146790" y="1842630"/>
                </a:cubicBezTo>
                <a:cubicBezTo>
                  <a:pt x="1152763" y="1842630"/>
                  <a:pt x="1155749" y="1839643"/>
                  <a:pt x="1155749" y="1833670"/>
                </a:cubicBezTo>
                <a:cubicBezTo>
                  <a:pt x="1155749" y="1833670"/>
                  <a:pt x="1155749" y="1830684"/>
                  <a:pt x="1155749" y="1824711"/>
                </a:cubicBezTo>
                <a:cubicBezTo>
                  <a:pt x="1149776" y="1824711"/>
                  <a:pt x="1146790" y="1821724"/>
                  <a:pt x="1146790" y="1815751"/>
                </a:cubicBezTo>
                <a:cubicBezTo>
                  <a:pt x="1146790" y="1809778"/>
                  <a:pt x="1149776" y="1806792"/>
                  <a:pt x="1155749" y="1806792"/>
                </a:cubicBezTo>
                <a:cubicBezTo>
                  <a:pt x="1155749" y="1806792"/>
                  <a:pt x="1155749" y="1809778"/>
                  <a:pt x="1155749" y="1815751"/>
                </a:cubicBezTo>
                <a:lnTo>
                  <a:pt x="1173668" y="1815751"/>
                </a:lnTo>
                <a:cubicBezTo>
                  <a:pt x="1179641" y="1809778"/>
                  <a:pt x="1181134" y="1803806"/>
                  <a:pt x="1178148" y="1797833"/>
                </a:cubicBezTo>
                <a:cubicBezTo>
                  <a:pt x="1175161" y="1791860"/>
                  <a:pt x="1175161" y="1785888"/>
                  <a:pt x="1178148" y="1779915"/>
                </a:cubicBezTo>
                <a:cubicBezTo>
                  <a:pt x="1181134" y="1773942"/>
                  <a:pt x="1185614" y="1770955"/>
                  <a:pt x="1191587" y="1770955"/>
                </a:cubicBezTo>
                <a:lnTo>
                  <a:pt x="1200545" y="1761996"/>
                </a:lnTo>
                <a:cubicBezTo>
                  <a:pt x="1200545" y="1756023"/>
                  <a:pt x="1200545" y="1751543"/>
                  <a:pt x="1200545" y="1748557"/>
                </a:cubicBezTo>
                <a:cubicBezTo>
                  <a:pt x="1200545" y="1745571"/>
                  <a:pt x="1200545" y="1741091"/>
                  <a:pt x="1200545" y="1735118"/>
                </a:cubicBezTo>
                <a:cubicBezTo>
                  <a:pt x="1206518" y="1729145"/>
                  <a:pt x="1209504" y="1726158"/>
                  <a:pt x="1209504" y="1726158"/>
                </a:cubicBezTo>
                <a:cubicBezTo>
                  <a:pt x="1209504" y="1726158"/>
                  <a:pt x="1206518" y="1726158"/>
                  <a:pt x="1200545" y="1726158"/>
                </a:cubicBezTo>
                <a:lnTo>
                  <a:pt x="1191587" y="1717199"/>
                </a:lnTo>
                <a:cubicBezTo>
                  <a:pt x="1167695" y="1723172"/>
                  <a:pt x="1155749" y="1729145"/>
                  <a:pt x="1155749" y="1735118"/>
                </a:cubicBezTo>
                <a:cubicBezTo>
                  <a:pt x="1155749" y="1741091"/>
                  <a:pt x="1152763" y="1744077"/>
                  <a:pt x="1146790" y="1744077"/>
                </a:cubicBezTo>
                <a:cubicBezTo>
                  <a:pt x="1134844" y="1744077"/>
                  <a:pt x="1128871" y="1745571"/>
                  <a:pt x="1128871" y="1748557"/>
                </a:cubicBezTo>
                <a:cubicBezTo>
                  <a:pt x="1128871" y="1751543"/>
                  <a:pt x="1128871" y="1759010"/>
                  <a:pt x="1128871" y="1770955"/>
                </a:cubicBezTo>
                <a:cubicBezTo>
                  <a:pt x="1128871" y="1788873"/>
                  <a:pt x="1125885" y="1800819"/>
                  <a:pt x="1119913" y="1806792"/>
                </a:cubicBezTo>
                <a:lnTo>
                  <a:pt x="1101994" y="1779915"/>
                </a:lnTo>
                <a:cubicBezTo>
                  <a:pt x="1101994" y="1773942"/>
                  <a:pt x="1100500" y="1767969"/>
                  <a:pt x="1097514" y="1761996"/>
                </a:cubicBezTo>
                <a:cubicBezTo>
                  <a:pt x="1094527" y="1756023"/>
                  <a:pt x="1093034" y="1753037"/>
                  <a:pt x="1093034" y="1753037"/>
                </a:cubicBezTo>
                <a:cubicBezTo>
                  <a:pt x="1104980" y="1753037"/>
                  <a:pt x="1110953" y="1747064"/>
                  <a:pt x="1110953" y="1735118"/>
                </a:cubicBezTo>
                <a:cubicBezTo>
                  <a:pt x="1116925" y="1741091"/>
                  <a:pt x="1122898" y="1741091"/>
                  <a:pt x="1128871" y="1735118"/>
                </a:cubicBezTo>
                <a:cubicBezTo>
                  <a:pt x="1128871" y="1735118"/>
                  <a:pt x="1130364" y="1733624"/>
                  <a:pt x="1133351" y="1730638"/>
                </a:cubicBezTo>
                <a:cubicBezTo>
                  <a:pt x="1136337" y="1727652"/>
                  <a:pt x="1137830" y="1723172"/>
                  <a:pt x="1137830" y="1717199"/>
                </a:cubicBezTo>
                <a:cubicBezTo>
                  <a:pt x="1143803" y="1711226"/>
                  <a:pt x="1146790" y="1708240"/>
                  <a:pt x="1146790" y="1708240"/>
                </a:cubicBezTo>
                <a:cubicBezTo>
                  <a:pt x="1146790" y="1702268"/>
                  <a:pt x="1148283" y="1699280"/>
                  <a:pt x="1151269" y="1699280"/>
                </a:cubicBezTo>
                <a:cubicBezTo>
                  <a:pt x="1154256" y="1699280"/>
                  <a:pt x="1155749" y="1699280"/>
                  <a:pt x="1155749" y="1699280"/>
                </a:cubicBezTo>
                <a:cubicBezTo>
                  <a:pt x="1161722" y="1699280"/>
                  <a:pt x="1164709" y="1696295"/>
                  <a:pt x="1164709" y="1690322"/>
                </a:cubicBezTo>
                <a:lnTo>
                  <a:pt x="1182627" y="1690322"/>
                </a:lnTo>
                <a:cubicBezTo>
                  <a:pt x="1200545" y="1690322"/>
                  <a:pt x="1203532" y="1684349"/>
                  <a:pt x="1191587" y="1672403"/>
                </a:cubicBezTo>
                <a:cubicBezTo>
                  <a:pt x="1191587" y="1666430"/>
                  <a:pt x="1191587" y="1663444"/>
                  <a:pt x="1191587" y="1663444"/>
                </a:cubicBezTo>
                <a:lnTo>
                  <a:pt x="1200545" y="1663444"/>
                </a:lnTo>
                <a:cubicBezTo>
                  <a:pt x="1200545" y="1657471"/>
                  <a:pt x="1202040" y="1652991"/>
                  <a:pt x="1205025" y="1650004"/>
                </a:cubicBezTo>
                <a:cubicBezTo>
                  <a:pt x="1208011" y="1647018"/>
                  <a:pt x="1209504" y="1642538"/>
                  <a:pt x="1209504" y="1636565"/>
                </a:cubicBezTo>
                <a:cubicBezTo>
                  <a:pt x="1221450" y="1630592"/>
                  <a:pt x="1227424" y="1621633"/>
                  <a:pt x="1227424" y="1609688"/>
                </a:cubicBezTo>
                <a:cubicBezTo>
                  <a:pt x="1233396" y="1615661"/>
                  <a:pt x="1236383" y="1618648"/>
                  <a:pt x="1236383" y="1618648"/>
                </a:cubicBezTo>
                <a:cubicBezTo>
                  <a:pt x="1236383" y="1618648"/>
                  <a:pt x="1239369" y="1618648"/>
                  <a:pt x="1245342" y="1618648"/>
                </a:cubicBezTo>
                <a:cubicBezTo>
                  <a:pt x="1245342" y="1630592"/>
                  <a:pt x="1245342" y="1636565"/>
                  <a:pt x="1245342" y="1636565"/>
                </a:cubicBezTo>
                <a:cubicBezTo>
                  <a:pt x="1233396" y="1642538"/>
                  <a:pt x="1228917" y="1648511"/>
                  <a:pt x="1231903" y="1654484"/>
                </a:cubicBezTo>
                <a:cubicBezTo>
                  <a:pt x="1234890" y="1660457"/>
                  <a:pt x="1242356" y="1660457"/>
                  <a:pt x="1254302" y="1654484"/>
                </a:cubicBezTo>
                <a:cubicBezTo>
                  <a:pt x="1272219" y="1654484"/>
                  <a:pt x="1285660" y="1650004"/>
                  <a:pt x="1294618" y="1641045"/>
                </a:cubicBezTo>
                <a:cubicBezTo>
                  <a:pt x="1303577" y="1632087"/>
                  <a:pt x="1308057" y="1629099"/>
                  <a:pt x="1308057" y="1632087"/>
                </a:cubicBezTo>
                <a:cubicBezTo>
                  <a:pt x="1308057" y="1635072"/>
                  <a:pt x="1305071" y="1642538"/>
                  <a:pt x="1299098" y="1654484"/>
                </a:cubicBezTo>
                <a:cubicBezTo>
                  <a:pt x="1287152" y="1678376"/>
                  <a:pt x="1278192" y="1690322"/>
                  <a:pt x="1272219" y="1690322"/>
                </a:cubicBezTo>
                <a:lnTo>
                  <a:pt x="1254302" y="1708240"/>
                </a:lnTo>
                <a:cubicBezTo>
                  <a:pt x="1236383" y="1732131"/>
                  <a:pt x="1233396" y="1750050"/>
                  <a:pt x="1245342" y="1761996"/>
                </a:cubicBezTo>
                <a:cubicBezTo>
                  <a:pt x="1251315" y="1761996"/>
                  <a:pt x="1257288" y="1760503"/>
                  <a:pt x="1263261" y="1757516"/>
                </a:cubicBezTo>
                <a:cubicBezTo>
                  <a:pt x="1269234" y="1754530"/>
                  <a:pt x="1272219" y="1750050"/>
                  <a:pt x="1272219" y="1744077"/>
                </a:cubicBezTo>
                <a:cubicBezTo>
                  <a:pt x="1278192" y="1738104"/>
                  <a:pt x="1287152" y="1735118"/>
                  <a:pt x="1299098" y="1735118"/>
                </a:cubicBezTo>
                <a:lnTo>
                  <a:pt x="1308057" y="1744077"/>
                </a:lnTo>
                <a:lnTo>
                  <a:pt x="1299098" y="1744077"/>
                </a:lnTo>
                <a:cubicBezTo>
                  <a:pt x="1293125" y="1744077"/>
                  <a:pt x="1288645" y="1744077"/>
                  <a:pt x="1285660" y="1744077"/>
                </a:cubicBezTo>
                <a:cubicBezTo>
                  <a:pt x="1282672" y="1744077"/>
                  <a:pt x="1284165" y="1747064"/>
                  <a:pt x="1290138" y="1753037"/>
                </a:cubicBezTo>
                <a:cubicBezTo>
                  <a:pt x="1296111" y="1759010"/>
                  <a:pt x="1305071" y="1759010"/>
                  <a:pt x="1317017" y="1753037"/>
                </a:cubicBezTo>
                <a:cubicBezTo>
                  <a:pt x="1317017" y="1735118"/>
                  <a:pt x="1324482" y="1720185"/>
                  <a:pt x="1339415" y="1708240"/>
                </a:cubicBezTo>
                <a:cubicBezTo>
                  <a:pt x="1354347" y="1696295"/>
                  <a:pt x="1367787" y="1690322"/>
                  <a:pt x="1379731" y="1690322"/>
                </a:cubicBezTo>
                <a:cubicBezTo>
                  <a:pt x="1385704" y="1690322"/>
                  <a:pt x="1393170" y="1685842"/>
                  <a:pt x="1402130" y="1676883"/>
                </a:cubicBezTo>
                <a:cubicBezTo>
                  <a:pt x="1411089" y="1667923"/>
                  <a:pt x="1412583" y="1660457"/>
                  <a:pt x="1406609" y="1654484"/>
                </a:cubicBezTo>
                <a:lnTo>
                  <a:pt x="1415569" y="1654484"/>
                </a:lnTo>
                <a:cubicBezTo>
                  <a:pt x="1421542" y="1660457"/>
                  <a:pt x="1430501" y="1657471"/>
                  <a:pt x="1442446" y="1645525"/>
                </a:cubicBezTo>
                <a:cubicBezTo>
                  <a:pt x="1448419" y="1633579"/>
                  <a:pt x="1448419" y="1624621"/>
                  <a:pt x="1442446" y="1618648"/>
                </a:cubicBezTo>
                <a:cubicBezTo>
                  <a:pt x="1442446" y="1612674"/>
                  <a:pt x="1442446" y="1606702"/>
                  <a:pt x="1442446" y="1600729"/>
                </a:cubicBezTo>
                <a:cubicBezTo>
                  <a:pt x="1436474" y="1600729"/>
                  <a:pt x="1433488" y="1599235"/>
                  <a:pt x="1433488" y="1596249"/>
                </a:cubicBezTo>
                <a:cubicBezTo>
                  <a:pt x="1433488" y="1593262"/>
                  <a:pt x="1436474" y="1591769"/>
                  <a:pt x="1442446" y="1591769"/>
                </a:cubicBezTo>
                <a:cubicBezTo>
                  <a:pt x="1448419" y="1585796"/>
                  <a:pt x="1454392" y="1585796"/>
                  <a:pt x="1460365" y="1591769"/>
                </a:cubicBezTo>
                <a:cubicBezTo>
                  <a:pt x="1460365" y="1597742"/>
                  <a:pt x="1463351" y="1600729"/>
                  <a:pt x="1469324" y="1600729"/>
                </a:cubicBezTo>
                <a:cubicBezTo>
                  <a:pt x="1475297" y="1600729"/>
                  <a:pt x="1478284" y="1600729"/>
                  <a:pt x="1478284" y="1600729"/>
                </a:cubicBezTo>
                <a:cubicBezTo>
                  <a:pt x="1490230" y="1600729"/>
                  <a:pt x="1502176" y="1594756"/>
                  <a:pt x="1514122" y="1582810"/>
                </a:cubicBezTo>
                <a:cubicBezTo>
                  <a:pt x="1514122" y="1576837"/>
                  <a:pt x="1517108" y="1570864"/>
                  <a:pt x="1523081" y="1564891"/>
                </a:cubicBezTo>
                <a:cubicBezTo>
                  <a:pt x="1529053" y="1558918"/>
                  <a:pt x="1532039" y="1555932"/>
                  <a:pt x="1532039" y="1555932"/>
                </a:cubicBezTo>
                <a:lnTo>
                  <a:pt x="1523081" y="1546972"/>
                </a:lnTo>
                <a:lnTo>
                  <a:pt x="1505162" y="1546972"/>
                </a:lnTo>
                <a:cubicBezTo>
                  <a:pt x="1505162" y="1546972"/>
                  <a:pt x="1508148" y="1545479"/>
                  <a:pt x="1514122" y="1542492"/>
                </a:cubicBezTo>
                <a:cubicBezTo>
                  <a:pt x="1520093" y="1539506"/>
                  <a:pt x="1527561" y="1533534"/>
                  <a:pt x="1536519" y="1524575"/>
                </a:cubicBezTo>
                <a:cubicBezTo>
                  <a:pt x="1545478" y="1515615"/>
                  <a:pt x="1557424" y="1511136"/>
                  <a:pt x="1572357" y="1511136"/>
                </a:cubicBezTo>
                <a:cubicBezTo>
                  <a:pt x="1587289" y="1511136"/>
                  <a:pt x="1597740" y="1506656"/>
                  <a:pt x="1603713" y="1497696"/>
                </a:cubicBezTo>
                <a:cubicBezTo>
                  <a:pt x="1609686" y="1488737"/>
                  <a:pt x="1615661" y="1487243"/>
                  <a:pt x="1621632" y="1493217"/>
                </a:cubicBezTo>
                <a:lnTo>
                  <a:pt x="1639551" y="1475298"/>
                </a:lnTo>
                <a:cubicBezTo>
                  <a:pt x="1645524" y="1475298"/>
                  <a:pt x="1651497" y="1470818"/>
                  <a:pt x="1657470" y="1461860"/>
                </a:cubicBezTo>
                <a:cubicBezTo>
                  <a:pt x="1663443" y="1452900"/>
                  <a:pt x="1666429" y="1448421"/>
                  <a:pt x="1666429" y="1448421"/>
                </a:cubicBezTo>
                <a:lnTo>
                  <a:pt x="1684348" y="1448421"/>
                </a:lnTo>
                <a:lnTo>
                  <a:pt x="1684348" y="1466338"/>
                </a:lnTo>
                <a:cubicBezTo>
                  <a:pt x="1678375" y="1472313"/>
                  <a:pt x="1676882" y="1475298"/>
                  <a:pt x="1679868" y="1475298"/>
                </a:cubicBezTo>
                <a:cubicBezTo>
                  <a:pt x="1682855" y="1475298"/>
                  <a:pt x="1682855" y="1478284"/>
                  <a:pt x="1679868" y="1484257"/>
                </a:cubicBezTo>
                <a:cubicBezTo>
                  <a:pt x="1676882" y="1490231"/>
                  <a:pt x="1675389" y="1496203"/>
                  <a:pt x="1675389" y="1502176"/>
                </a:cubicBezTo>
                <a:lnTo>
                  <a:pt x="1693306" y="1502176"/>
                </a:lnTo>
                <a:lnTo>
                  <a:pt x="1702266" y="1493217"/>
                </a:lnTo>
                <a:lnTo>
                  <a:pt x="1702266" y="1484257"/>
                </a:lnTo>
                <a:lnTo>
                  <a:pt x="1702266" y="1430502"/>
                </a:lnTo>
                <a:lnTo>
                  <a:pt x="1702266" y="1421542"/>
                </a:lnTo>
                <a:cubicBezTo>
                  <a:pt x="1708239" y="1421542"/>
                  <a:pt x="1711225" y="1421542"/>
                  <a:pt x="1711225" y="1421542"/>
                </a:cubicBezTo>
                <a:lnTo>
                  <a:pt x="1738103" y="1376745"/>
                </a:lnTo>
                <a:cubicBezTo>
                  <a:pt x="1738103" y="1382720"/>
                  <a:pt x="1735117" y="1388691"/>
                  <a:pt x="1729144" y="1394664"/>
                </a:cubicBezTo>
                <a:lnTo>
                  <a:pt x="1738103" y="1403624"/>
                </a:lnTo>
                <a:cubicBezTo>
                  <a:pt x="1744076" y="1397650"/>
                  <a:pt x="1748556" y="1397650"/>
                  <a:pt x="1751542" y="1403624"/>
                </a:cubicBezTo>
                <a:cubicBezTo>
                  <a:pt x="1754529" y="1409597"/>
                  <a:pt x="1750049" y="1418556"/>
                  <a:pt x="1738103" y="1430502"/>
                </a:cubicBezTo>
                <a:cubicBezTo>
                  <a:pt x="1720185" y="1448421"/>
                  <a:pt x="1717198" y="1457379"/>
                  <a:pt x="1729144" y="1457379"/>
                </a:cubicBezTo>
                <a:cubicBezTo>
                  <a:pt x="1729144" y="1457379"/>
                  <a:pt x="1736610" y="1454394"/>
                  <a:pt x="1751542" y="1448421"/>
                </a:cubicBezTo>
                <a:cubicBezTo>
                  <a:pt x="1766475" y="1442447"/>
                  <a:pt x="1772447" y="1436475"/>
                  <a:pt x="1769460" y="1430502"/>
                </a:cubicBezTo>
                <a:cubicBezTo>
                  <a:pt x="1766475" y="1424529"/>
                  <a:pt x="1767967" y="1418556"/>
                  <a:pt x="1773940" y="1412583"/>
                </a:cubicBezTo>
                <a:cubicBezTo>
                  <a:pt x="1779913" y="1406610"/>
                  <a:pt x="1779913" y="1403624"/>
                  <a:pt x="1773940" y="1403624"/>
                </a:cubicBezTo>
                <a:cubicBezTo>
                  <a:pt x="1773940" y="1403624"/>
                  <a:pt x="1773940" y="1402130"/>
                  <a:pt x="1773940" y="1399144"/>
                </a:cubicBezTo>
                <a:cubicBezTo>
                  <a:pt x="1773940" y="1396158"/>
                  <a:pt x="1776926" y="1391678"/>
                  <a:pt x="1782900" y="1385705"/>
                </a:cubicBezTo>
                <a:cubicBezTo>
                  <a:pt x="1794845" y="1373760"/>
                  <a:pt x="1799325" y="1366292"/>
                  <a:pt x="1796339" y="1363307"/>
                </a:cubicBezTo>
                <a:cubicBezTo>
                  <a:pt x="1793352" y="1360321"/>
                  <a:pt x="1790366" y="1361814"/>
                  <a:pt x="1787379" y="1367787"/>
                </a:cubicBezTo>
                <a:cubicBezTo>
                  <a:pt x="1784393" y="1373760"/>
                  <a:pt x="1779913" y="1375252"/>
                  <a:pt x="1773940" y="1372267"/>
                </a:cubicBezTo>
                <a:cubicBezTo>
                  <a:pt x="1767967" y="1369281"/>
                  <a:pt x="1764982" y="1364801"/>
                  <a:pt x="1764982" y="1358828"/>
                </a:cubicBezTo>
                <a:cubicBezTo>
                  <a:pt x="1764982" y="1352854"/>
                  <a:pt x="1770955" y="1346882"/>
                  <a:pt x="1782900" y="1340909"/>
                </a:cubicBezTo>
                <a:lnTo>
                  <a:pt x="1800818" y="1314031"/>
                </a:lnTo>
                <a:cubicBezTo>
                  <a:pt x="1806791" y="1296112"/>
                  <a:pt x="1812764" y="1287152"/>
                  <a:pt x="1818737" y="1287152"/>
                </a:cubicBezTo>
                <a:cubicBezTo>
                  <a:pt x="1824710" y="1287152"/>
                  <a:pt x="1827697" y="1284167"/>
                  <a:pt x="1827697" y="1278194"/>
                </a:cubicBezTo>
                <a:cubicBezTo>
                  <a:pt x="1827697" y="1272221"/>
                  <a:pt x="1824710" y="1267741"/>
                  <a:pt x="1818737" y="1264755"/>
                </a:cubicBezTo>
                <a:cubicBezTo>
                  <a:pt x="1812764" y="1261769"/>
                  <a:pt x="1809778" y="1258782"/>
                  <a:pt x="1809778" y="1255795"/>
                </a:cubicBezTo>
                <a:cubicBezTo>
                  <a:pt x="1809778" y="1252809"/>
                  <a:pt x="1812764" y="1251316"/>
                  <a:pt x="1818737" y="1251316"/>
                </a:cubicBezTo>
                <a:lnTo>
                  <a:pt x="1818737" y="1242356"/>
                </a:lnTo>
                <a:cubicBezTo>
                  <a:pt x="1812764" y="1242356"/>
                  <a:pt x="1809778" y="1239370"/>
                  <a:pt x="1809778" y="1233397"/>
                </a:cubicBezTo>
                <a:lnTo>
                  <a:pt x="1800818" y="1224438"/>
                </a:lnTo>
                <a:cubicBezTo>
                  <a:pt x="1794845" y="1224438"/>
                  <a:pt x="1791859" y="1221451"/>
                  <a:pt x="1791859" y="1215478"/>
                </a:cubicBezTo>
                <a:cubicBezTo>
                  <a:pt x="1791859" y="1209505"/>
                  <a:pt x="1793352" y="1208013"/>
                  <a:pt x="1796339" y="1210998"/>
                </a:cubicBezTo>
                <a:cubicBezTo>
                  <a:pt x="1799325" y="1213984"/>
                  <a:pt x="1802312" y="1213984"/>
                  <a:pt x="1805298" y="1210998"/>
                </a:cubicBezTo>
                <a:cubicBezTo>
                  <a:pt x="1808284" y="1208013"/>
                  <a:pt x="1806791" y="1200545"/>
                  <a:pt x="1800818" y="1188601"/>
                </a:cubicBezTo>
                <a:cubicBezTo>
                  <a:pt x="1782900" y="1176655"/>
                  <a:pt x="1773940" y="1176655"/>
                  <a:pt x="1773940" y="1188601"/>
                </a:cubicBezTo>
                <a:lnTo>
                  <a:pt x="1738103" y="1188601"/>
                </a:lnTo>
                <a:cubicBezTo>
                  <a:pt x="1738103" y="1182628"/>
                  <a:pt x="1732131" y="1179641"/>
                  <a:pt x="1720185" y="1179641"/>
                </a:cubicBezTo>
                <a:lnTo>
                  <a:pt x="1729144" y="1179641"/>
                </a:lnTo>
                <a:cubicBezTo>
                  <a:pt x="1729144" y="1173668"/>
                  <a:pt x="1730637" y="1170682"/>
                  <a:pt x="1733624" y="1170682"/>
                </a:cubicBezTo>
                <a:cubicBezTo>
                  <a:pt x="1736610" y="1170682"/>
                  <a:pt x="1741090" y="1170682"/>
                  <a:pt x="1747063" y="1170682"/>
                </a:cubicBezTo>
                <a:lnTo>
                  <a:pt x="1747063" y="1161723"/>
                </a:lnTo>
                <a:cubicBezTo>
                  <a:pt x="1747063" y="1161723"/>
                  <a:pt x="1750049" y="1155749"/>
                  <a:pt x="1756022" y="1143804"/>
                </a:cubicBezTo>
                <a:cubicBezTo>
                  <a:pt x="1761995" y="1131859"/>
                  <a:pt x="1763489" y="1121405"/>
                  <a:pt x="1760502" y="1112447"/>
                </a:cubicBezTo>
                <a:cubicBezTo>
                  <a:pt x="1757515" y="1103488"/>
                  <a:pt x="1761995" y="1099008"/>
                  <a:pt x="1773940" y="1099008"/>
                </a:cubicBezTo>
                <a:cubicBezTo>
                  <a:pt x="1803805" y="1104981"/>
                  <a:pt x="1809778" y="1113941"/>
                  <a:pt x="1791859" y="1125886"/>
                </a:cubicBezTo>
                <a:cubicBezTo>
                  <a:pt x="1785886" y="1131859"/>
                  <a:pt x="1785886" y="1134844"/>
                  <a:pt x="1791859" y="1134844"/>
                </a:cubicBezTo>
                <a:cubicBezTo>
                  <a:pt x="1791859" y="1134844"/>
                  <a:pt x="1793352" y="1134844"/>
                  <a:pt x="1796339" y="1134844"/>
                </a:cubicBezTo>
                <a:cubicBezTo>
                  <a:pt x="1799325" y="1134844"/>
                  <a:pt x="1803805" y="1134844"/>
                  <a:pt x="1809778" y="1134844"/>
                </a:cubicBezTo>
                <a:cubicBezTo>
                  <a:pt x="1809778" y="1128871"/>
                  <a:pt x="1812764" y="1125886"/>
                  <a:pt x="1818737" y="1125886"/>
                </a:cubicBezTo>
                <a:lnTo>
                  <a:pt x="1854574" y="1107967"/>
                </a:lnTo>
                <a:cubicBezTo>
                  <a:pt x="1854574" y="1101994"/>
                  <a:pt x="1857560" y="1099008"/>
                  <a:pt x="1863533" y="1099008"/>
                </a:cubicBezTo>
                <a:cubicBezTo>
                  <a:pt x="1863533" y="1104981"/>
                  <a:pt x="1863533" y="1107967"/>
                  <a:pt x="1863533" y="1107967"/>
                </a:cubicBezTo>
                <a:lnTo>
                  <a:pt x="1872493" y="1107967"/>
                </a:lnTo>
                <a:lnTo>
                  <a:pt x="1881452" y="1090048"/>
                </a:lnTo>
                <a:cubicBezTo>
                  <a:pt x="1887425" y="1072130"/>
                  <a:pt x="1894891" y="1063170"/>
                  <a:pt x="1903851" y="1063170"/>
                </a:cubicBezTo>
                <a:cubicBezTo>
                  <a:pt x="1912810" y="1063170"/>
                  <a:pt x="1917289" y="1060184"/>
                  <a:pt x="1917289" y="1054212"/>
                </a:cubicBezTo>
                <a:cubicBezTo>
                  <a:pt x="1917289" y="1048237"/>
                  <a:pt x="1914303" y="1043759"/>
                  <a:pt x="1908330" y="1040773"/>
                </a:cubicBezTo>
                <a:cubicBezTo>
                  <a:pt x="1902357" y="1037787"/>
                  <a:pt x="1897878" y="1039278"/>
                  <a:pt x="1894891" y="1045251"/>
                </a:cubicBezTo>
                <a:cubicBezTo>
                  <a:pt x="1891904" y="1051226"/>
                  <a:pt x="1888918" y="1052717"/>
                  <a:pt x="1885932" y="1049731"/>
                </a:cubicBezTo>
                <a:cubicBezTo>
                  <a:pt x="1882945" y="1046746"/>
                  <a:pt x="1881452" y="1042266"/>
                  <a:pt x="1881452" y="1036293"/>
                </a:cubicBezTo>
                <a:cubicBezTo>
                  <a:pt x="1881452" y="1030320"/>
                  <a:pt x="1881452" y="1027334"/>
                  <a:pt x="1881452" y="1027334"/>
                </a:cubicBezTo>
                <a:cubicBezTo>
                  <a:pt x="1887425" y="1027334"/>
                  <a:pt x="1893398" y="1027334"/>
                  <a:pt x="1899371" y="1027334"/>
                </a:cubicBezTo>
                <a:cubicBezTo>
                  <a:pt x="1905344" y="1027334"/>
                  <a:pt x="1905344" y="1024347"/>
                  <a:pt x="1899371" y="1018374"/>
                </a:cubicBezTo>
                <a:cubicBezTo>
                  <a:pt x="1899371" y="1012401"/>
                  <a:pt x="1899371" y="1007921"/>
                  <a:pt x="1899371" y="1004935"/>
                </a:cubicBezTo>
                <a:cubicBezTo>
                  <a:pt x="1899371" y="1001949"/>
                  <a:pt x="1902357" y="997469"/>
                  <a:pt x="1908330" y="991496"/>
                </a:cubicBezTo>
                <a:cubicBezTo>
                  <a:pt x="1914303" y="985523"/>
                  <a:pt x="1911317" y="979550"/>
                  <a:pt x="1899371" y="973577"/>
                </a:cubicBezTo>
                <a:cubicBezTo>
                  <a:pt x="1899371" y="973577"/>
                  <a:pt x="1893398" y="973577"/>
                  <a:pt x="1881452" y="973577"/>
                </a:cubicBezTo>
                <a:cubicBezTo>
                  <a:pt x="1869506" y="973577"/>
                  <a:pt x="1866520" y="967604"/>
                  <a:pt x="1872493" y="955659"/>
                </a:cubicBezTo>
                <a:cubicBezTo>
                  <a:pt x="1872493" y="949686"/>
                  <a:pt x="1872493" y="945206"/>
                  <a:pt x="1872493" y="942220"/>
                </a:cubicBezTo>
                <a:cubicBezTo>
                  <a:pt x="1872493" y="939234"/>
                  <a:pt x="1869506" y="937741"/>
                  <a:pt x="1863533" y="937741"/>
                </a:cubicBezTo>
                <a:cubicBezTo>
                  <a:pt x="1857560" y="931767"/>
                  <a:pt x="1856067" y="925795"/>
                  <a:pt x="1859053" y="919822"/>
                </a:cubicBezTo>
                <a:cubicBezTo>
                  <a:pt x="1862040" y="913848"/>
                  <a:pt x="1866520" y="910862"/>
                  <a:pt x="1872493" y="910862"/>
                </a:cubicBezTo>
                <a:cubicBezTo>
                  <a:pt x="1872493" y="910862"/>
                  <a:pt x="1873986" y="912356"/>
                  <a:pt x="1876972" y="915342"/>
                </a:cubicBezTo>
                <a:cubicBezTo>
                  <a:pt x="1879959" y="918328"/>
                  <a:pt x="1881452" y="922808"/>
                  <a:pt x="1881452" y="928781"/>
                </a:cubicBezTo>
                <a:lnTo>
                  <a:pt x="1890411" y="946700"/>
                </a:lnTo>
                <a:cubicBezTo>
                  <a:pt x="1890411" y="946700"/>
                  <a:pt x="1891904" y="943714"/>
                  <a:pt x="1894891" y="937741"/>
                </a:cubicBezTo>
                <a:cubicBezTo>
                  <a:pt x="1897878" y="931767"/>
                  <a:pt x="1899371" y="925795"/>
                  <a:pt x="1899371" y="919822"/>
                </a:cubicBezTo>
                <a:lnTo>
                  <a:pt x="1899371" y="883985"/>
                </a:lnTo>
                <a:lnTo>
                  <a:pt x="1872493" y="892943"/>
                </a:lnTo>
                <a:cubicBezTo>
                  <a:pt x="1860547" y="892943"/>
                  <a:pt x="1851587" y="892943"/>
                  <a:pt x="1845614" y="892943"/>
                </a:cubicBezTo>
                <a:cubicBezTo>
                  <a:pt x="1827697" y="910862"/>
                  <a:pt x="1818737" y="931767"/>
                  <a:pt x="1818737" y="955659"/>
                </a:cubicBezTo>
                <a:cubicBezTo>
                  <a:pt x="1818737" y="961633"/>
                  <a:pt x="1815751" y="964619"/>
                  <a:pt x="1809778" y="964619"/>
                </a:cubicBezTo>
                <a:lnTo>
                  <a:pt x="1809778" y="901903"/>
                </a:lnTo>
                <a:lnTo>
                  <a:pt x="1827697" y="892943"/>
                </a:lnTo>
                <a:cubicBezTo>
                  <a:pt x="1839642" y="892943"/>
                  <a:pt x="1847109" y="891450"/>
                  <a:pt x="1850094" y="888464"/>
                </a:cubicBezTo>
                <a:cubicBezTo>
                  <a:pt x="1853082" y="885479"/>
                  <a:pt x="1857560" y="883985"/>
                  <a:pt x="1863533" y="883985"/>
                </a:cubicBezTo>
                <a:lnTo>
                  <a:pt x="1881452" y="875026"/>
                </a:lnTo>
                <a:cubicBezTo>
                  <a:pt x="1881452" y="869051"/>
                  <a:pt x="1878465" y="864573"/>
                  <a:pt x="1872493" y="861587"/>
                </a:cubicBezTo>
                <a:cubicBezTo>
                  <a:pt x="1866520" y="858600"/>
                  <a:pt x="1860547" y="858600"/>
                  <a:pt x="1854574" y="861587"/>
                </a:cubicBezTo>
                <a:cubicBezTo>
                  <a:pt x="1848602" y="864573"/>
                  <a:pt x="1844122" y="864573"/>
                  <a:pt x="1841136" y="861587"/>
                </a:cubicBezTo>
                <a:cubicBezTo>
                  <a:pt x="1838149" y="858600"/>
                  <a:pt x="1842629" y="854121"/>
                  <a:pt x="1854574" y="848147"/>
                </a:cubicBezTo>
                <a:cubicBezTo>
                  <a:pt x="1860547" y="836202"/>
                  <a:pt x="1863533" y="827243"/>
                  <a:pt x="1863533" y="821269"/>
                </a:cubicBezTo>
                <a:lnTo>
                  <a:pt x="1863533" y="812311"/>
                </a:lnTo>
                <a:cubicBezTo>
                  <a:pt x="1869506" y="812311"/>
                  <a:pt x="1872493" y="807830"/>
                  <a:pt x="1872493" y="798872"/>
                </a:cubicBezTo>
                <a:cubicBezTo>
                  <a:pt x="1872493" y="789912"/>
                  <a:pt x="1872493" y="779459"/>
                  <a:pt x="1872493" y="767514"/>
                </a:cubicBezTo>
                <a:lnTo>
                  <a:pt x="1881452" y="731676"/>
                </a:lnTo>
                <a:cubicBezTo>
                  <a:pt x="1887425" y="731676"/>
                  <a:pt x="1893398" y="737649"/>
                  <a:pt x="1899371" y="749595"/>
                </a:cubicBezTo>
                <a:cubicBezTo>
                  <a:pt x="1905344" y="761540"/>
                  <a:pt x="1911317" y="767514"/>
                  <a:pt x="1917289" y="767514"/>
                </a:cubicBezTo>
                <a:lnTo>
                  <a:pt x="1908330" y="776473"/>
                </a:lnTo>
                <a:cubicBezTo>
                  <a:pt x="1902357" y="776473"/>
                  <a:pt x="1897878" y="771993"/>
                  <a:pt x="1894891" y="763034"/>
                </a:cubicBezTo>
                <a:cubicBezTo>
                  <a:pt x="1891904" y="754075"/>
                  <a:pt x="1888918" y="754075"/>
                  <a:pt x="1885932" y="763034"/>
                </a:cubicBezTo>
                <a:cubicBezTo>
                  <a:pt x="1882945" y="771993"/>
                  <a:pt x="1881452" y="777967"/>
                  <a:pt x="1881452" y="780953"/>
                </a:cubicBezTo>
                <a:cubicBezTo>
                  <a:pt x="1881452" y="783939"/>
                  <a:pt x="1884439" y="785433"/>
                  <a:pt x="1890411" y="785433"/>
                </a:cubicBezTo>
                <a:cubicBezTo>
                  <a:pt x="1896384" y="785433"/>
                  <a:pt x="1897878" y="786926"/>
                  <a:pt x="1894891" y="789912"/>
                </a:cubicBezTo>
                <a:cubicBezTo>
                  <a:pt x="1891904" y="792898"/>
                  <a:pt x="1890411" y="803350"/>
                  <a:pt x="1890411" y="821269"/>
                </a:cubicBezTo>
                <a:lnTo>
                  <a:pt x="1881452" y="839188"/>
                </a:lnTo>
                <a:lnTo>
                  <a:pt x="1890411" y="848147"/>
                </a:lnTo>
                <a:cubicBezTo>
                  <a:pt x="1890411" y="848147"/>
                  <a:pt x="1891904" y="848147"/>
                  <a:pt x="1894891" y="848147"/>
                </a:cubicBezTo>
                <a:cubicBezTo>
                  <a:pt x="1897878" y="848147"/>
                  <a:pt x="1899371" y="845161"/>
                  <a:pt x="1899371" y="839188"/>
                </a:cubicBezTo>
                <a:cubicBezTo>
                  <a:pt x="1905344" y="827243"/>
                  <a:pt x="1912810" y="821269"/>
                  <a:pt x="1921769" y="821269"/>
                </a:cubicBezTo>
                <a:cubicBezTo>
                  <a:pt x="1930729" y="821269"/>
                  <a:pt x="1933714" y="816790"/>
                  <a:pt x="1930729" y="807830"/>
                </a:cubicBezTo>
                <a:cubicBezTo>
                  <a:pt x="1927741" y="798872"/>
                  <a:pt x="1929236" y="797377"/>
                  <a:pt x="1935207" y="803350"/>
                </a:cubicBezTo>
                <a:cubicBezTo>
                  <a:pt x="1941180" y="803350"/>
                  <a:pt x="1944167" y="804845"/>
                  <a:pt x="1944167" y="807830"/>
                </a:cubicBezTo>
                <a:cubicBezTo>
                  <a:pt x="1944167" y="810816"/>
                  <a:pt x="1944167" y="815296"/>
                  <a:pt x="1944167" y="821269"/>
                </a:cubicBezTo>
                <a:cubicBezTo>
                  <a:pt x="1950140" y="839188"/>
                  <a:pt x="1953126" y="848147"/>
                  <a:pt x="1953126" y="848147"/>
                </a:cubicBezTo>
                <a:cubicBezTo>
                  <a:pt x="1959099" y="848147"/>
                  <a:pt x="1963579" y="848147"/>
                  <a:pt x="1966565" y="848147"/>
                </a:cubicBezTo>
                <a:cubicBezTo>
                  <a:pt x="1969552" y="848147"/>
                  <a:pt x="1974031" y="845161"/>
                  <a:pt x="1980004" y="839188"/>
                </a:cubicBezTo>
                <a:cubicBezTo>
                  <a:pt x="1991950" y="809324"/>
                  <a:pt x="1985977" y="794392"/>
                  <a:pt x="1962086" y="794392"/>
                </a:cubicBezTo>
                <a:cubicBezTo>
                  <a:pt x="1956113" y="794392"/>
                  <a:pt x="1953126" y="794392"/>
                  <a:pt x="1953126" y="794392"/>
                </a:cubicBezTo>
                <a:cubicBezTo>
                  <a:pt x="1953126" y="794392"/>
                  <a:pt x="1953126" y="791406"/>
                  <a:pt x="1953126" y="785433"/>
                </a:cubicBezTo>
                <a:cubicBezTo>
                  <a:pt x="1953126" y="779459"/>
                  <a:pt x="1956113" y="776473"/>
                  <a:pt x="1962086" y="776473"/>
                </a:cubicBezTo>
                <a:cubicBezTo>
                  <a:pt x="1968059" y="776473"/>
                  <a:pt x="1972538" y="774980"/>
                  <a:pt x="1975525" y="771993"/>
                </a:cubicBezTo>
                <a:cubicBezTo>
                  <a:pt x="1978511" y="769007"/>
                  <a:pt x="1980004" y="764528"/>
                  <a:pt x="1980004" y="758554"/>
                </a:cubicBezTo>
                <a:cubicBezTo>
                  <a:pt x="1980004" y="740636"/>
                  <a:pt x="1974031" y="731676"/>
                  <a:pt x="1962086" y="731676"/>
                </a:cubicBezTo>
                <a:lnTo>
                  <a:pt x="1971045" y="731676"/>
                </a:lnTo>
                <a:cubicBezTo>
                  <a:pt x="1971045" y="725703"/>
                  <a:pt x="1972538" y="722718"/>
                  <a:pt x="1975525" y="722718"/>
                </a:cubicBezTo>
                <a:cubicBezTo>
                  <a:pt x="1978511" y="722718"/>
                  <a:pt x="1980004" y="716743"/>
                  <a:pt x="1980004" y="704799"/>
                </a:cubicBezTo>
                <a:cubicBezTo>
                  <a:pt x="1980004" y="698826"/>
                  <a:pt x="1980004" y="694346"/>
                  <a:pt x="1980004" y="691360"/>
                </a:cubicBezTo>
                <a:cubicBezTo>
                  <a:pt x="1980004" y="688374"/>
                  <a:pt x="1985977" y="692853"/>
                  <a:pt x="1997923" y="704799"/>
                </a:cubicBezTo>
                <a:lnTo>
                  <a:pt x="1997923" y="713758"/>
                </a:lnTo>
                <a:lnTo>
                  <a:pt x="1997923" y="722718"/>
                </a:lnTo>
                <a:cubicBezTo>
                  <a:pt x="2003896" y="722718"/>
                  <a:pt x="2009869" y="728690"/>
                  <a:pt x="2015841" y="740636"/>
                </a:cubicBezTo>
                <a:cubicBezTo>
                  <a:pt x="2021814" y="752581"/>
                  <a:pt x="2024800" y="761540"/>
                  <a:pt x="2024800" y="767514"/>
                </a:cubicBezTo>
                <a:cubicBezTo>
                  <a:pt x="2024800" y="773487"/>
                  <a:pt x="2018829" y="776473"/>
                  <a:pt x="2006883" y="776473"/>
                </a:cubicBezTo>
                <a:cubicBezTo>
                  <a:pt x="2006883" y="782447"/>
                  <a:pt x="2009869" y="791406"/>
                  <a:pt x="2015841" y="803350"/>
                </a:cubicBezTo>
                <a:cubicBezTo>
                  <a:pt x="2039733" y="809324"/>
                  <a:pt x="2051679" y="803350"/>
                  <a:pt x="2051679" y="785433"/>
                </a:cubicBezTo>
                <a:lnTo>
                  <a:pt x="2060638" y="785433"/>
                </a:lnTo>
                <a:cubicBezTo>
                  <a:pt x="2066611" y="803350"/>
                  <a:pt x="2063625" y="812311"/>
                  <a:pt x="2051679" y="812311"/>
                </a:cubicBezTo>
                <a:cubicBezTo>
                  <a:pt x="2045706" y="812311"/>
                  <a:pt x="2039733" y="813803"/>
                  <a:pt x="2033760" y="816790"/>
                </a:cubicBezTo>
                <a:cubicBezTo>
                  <a:pt x="2027787" y="819776"/>
                  <a:pt x="2024800" y="824255"/>
                  <a:pt x="2024800" y="830229"/>
                </a:cubicBezTo>
                <a:cubicBezTo>
                  <a:pt x="2024800" y="836202"/>
                  <a:pt x="2032267" y="837694"/>
                  <a:pt x="2047199" y="834708"/>
                </a:cubicBezTo>
                <a:cubicBezTo>
                  <a:pt x="2062131" y="831722"/>
                  <a:pt x="2069597" y="833215"/>
                  <a:pt x="2069597" y="839188"/>
                </a:cubicBezTo>
                <a:cubicBezTo>
                  <a:pt x="2069597" y="839188"/>
                  <a:pt x="2071091" y="840682"/>
                  <a:pt x="2074077" y="843668"/>
                </a:cubicBezTo>
                <a:cubicBezTo>
                  <a:pt x="2077063" y="846654"/>
                  <a:pt x="2081543" y="848147"/>
                  <a:pt x="2087516" y="848147"/>
                </a:cubicBezTo>
                <a:cubicBezTo>
                  <a:pt x="2093488" y="848147"/>
                  <a:pt x="2097968" y="848147"/>
                  <a:pt x="2100954" y="848147"/>
                </a:cubicBezTo>
                <a:cubicBezTo>
                  <a:pt x="2103941" y="848147"/>
                  <a:pt x="2105434" y="848147"/>
                  <a:pt x="2105434" y="848147"/>
                </a:cubicBezTo>
                <a:cubicBezTo>
                  <a:pt x="2105434" y="854121"/>
                  <a:pt x="2111407" y="858600"/>
                  <a:pt x="2123353" y="861587"/>
                </a:cubicBezTo>
                <a:cubicBezTo>
                  <a:pt x="2135299" y="864573"/>
                  <a:pt x="2141272" y="860093"/>
                  <a:pt x="2141272" y="848147"/>
                </a:cubicBezTo>
                <a:lnTo>
                  <a:pt x="2150231" y="830229"/>
                </a:lnTo>
                <a:cubicBezTo>
                  <a:pt x="2162177" y="830229"/>
                  <a:pt x="2169642" y="831722"/>
                  <a:pt x="2172630" y="834708"/>
                </a:cubicBezTo>
                <a:cubicBezTo>
                  <a:pt x="2175615" y="837694"/>
                  <a:pt x="2174122" y="842174"/>
                  <a:pt x="2168150" y="848147"/>
                </a:cubicBezTo>
                <a:cubicBezTo>
                  <a:pt x="2162177" y="854121"/>
                  <a:pt x="2160682" y="858600"/>
                  <a:pt x="2163670" y="861587"/>
                </a:cubicBezTo>
                <a:cubicBezTo>
                  <a:pt x="2166657" y="864573"/>
                  <a:pt x="2168150" y="869051"/>
                  <a:pt x="2168150" y="875026"/>
                </a:cubicBezTo>
                <a:lnTo>
                  <a:pt x="2186068" y="875026"/>
                </a:lnTo>
                <a:cubicBezTo>
                  <a:pt x="2192040" y="875026"/>
                  <a:pt x="2196520" y="867560"/>
                  <a:pt x="2199507" y="852627"/>
                </a:cubicBezTo>
                <a:cubicBezTo>
                  <a:pt x="2202493" y="837694"/>
                  <a:pt x="2201000" y="830229"/>
                  <a:pt x="2195027" y="830229"/>
                </a:cubicBezTo>
                <a:lnTo>
                  <a:pt x="2212946" y="812311"/>
                </a:lnTo>
                <a:cubicBezTo>
                  <a:pt x="2224892" y="812311"/>
                  <a:pt x="2227878" y="809324"/>
                  <a:pt x="2221905" y="803350"/>
                </a:cubicBezTo>
                <a:cubicBezTo>
                  <a:pt x="2221905" y="797377"/>
                  <a:pt x="2223398" y="792898"/>
                  <a:pt x="2226385" y="789912"/>
                </a:cubicBezTo>
                <a:cubicBezTo>
                  <a:pt x="2229372" y="786926"/>
                  <a:pt x="2230865" y="785433"/>
                  <a:pt x="2230865" y="785433"/>
                </a:cubicBezTo>
                <a:cubicBezTo>
                  <a:pt x="2242811" y="779459"/>
                  <a:pt x="2242811" y="770500"/>
                  <a:pt x="2230865" y="758554"/>
                </a:cubicBezTo>
                <a:cubicBezTo>
                  <a:pt x="2230865" y="758554"/>
                  <a:pt x="2229372" y="755568"/>
                  <a:pt x="2226385" y="749595"/>
                </a:cubicBezTo>
                <a:cubicBezTo>
                  <a:pt x="2223398" y="743622"/>
                  <a:pt x="2221905" y="737649"/>
                  <a:pt x="2221905" y="731676"/>
                </a:cubicBezTo>
                <a:lnTo>
                  <a:pt x="2221905" y="713758"/>
                </a:lnTo>
                <a:lnTo>
                  <a:pt x="2239824" y="731676"/>
                </a:lnTo>
                <a:lnTo>
                  <a:pt x="2275661" y="731676"/>
                </a:lnTo>
                <a:cubicBezTo>
                  <a:pt x="2275661" y="731676"/>
                  <a:pt x="2278647" y="725703"/>
                  <a:pt x="2284620" y="713758"/>
                </a:cubicBezTo>
                <a:cubicBezTo>
                  <a:pt x="2290593" y="701813"/>
                  <a:pt x="2296566" y="694346"/>
                  <a:pt x="2302539" y="691360"/>
                </a:cubicBezTo>
                <a:cubicBezTo>
                  <a:pt x="2308512" y="688374"/>
                  <a:pt x="2311498" y="692853"/>
                  <a:pt x="2311498" y="704799"/>
                </a:cubicBezTo>
                <a:cubicBezTo>
                  <a:pt x="2329417" y="710772"/>
                  <a:pt x="2350322" y="710772"/>
                  <a:pt x="2374213" y="704799"/>
                </a:cubicBezTo>
                <a:cubicBezTo>
                  <a:pt x="2374213" y="698826"/>
                  <a:pt x="2377200" y="692853"/>
                  <a:pt x="2383173" y="686880"/>
                </a:cubicBezTo>
                <a:lnTo>
                  <a:pt x="2401091" y="668961"/>
                </a:lnTo>
                <a:cubicBezTo>
                  <a:pt x="2401091" y="668961"/>
                  <a:pt x="2401091" y="665975"/>
                  <a:pt x="2401091" y="660002"/>
                </a:cubicBezTo>
                <a:cubicBezTo>
                  <a:pt x="2401091" y="654029"/>
                  <a:pt x="2404078" y="651044"/>
                  <a:pt x="2410051" y="651044"/>
                </a:cubicBezTo>
                <a:lnTo>
                  <a:pt x="2410051" y="633125"/>
                </a:lnTo>
                <a:cubicBezTo>
                  <a:pt x="2404078" y="633125"/>
                  <a:pt x="2404078" y="630139"/>
                  <a:pt x="2410051" y="624165"/>
                </a:cubicBezTo>
                <a:cubicBezTo>
                  <a:pt x="2410051" y="618192"/>
                  <a:pt x="2411544" y="615206"/>
                  <a:pt x="2414531" y="615206"/>
                </a:cubicBezTo>
                <a:cubicBezTo>
                  <a:pt x="2417516" y="615206"/>
                  <a:pt x="2419009" y="618192"/>
                  <a:pt x="2419009" y="624165"/>
                </a:cubicBezTo>
                <a:cubicBezTo>
                  <a:pt x="2424982" y="630139"/>
                  <a:pt x="2436928" y="633125"/>
                  <a:pt x="2454847" y="633125"/>
                </a:cubicBezTo>
                <a:cubicBezTo>
                  <a:pt x="2466793" y="633125"/>
                  <a:pt x="2475752" y="633125"/>
                  <a:pt x="2481725" y="633125"/>
                </a:cubicBezTo>
                <a:cubicBezTo>
                  <a:pt x="2487698" y="639097"/>
                  <a:pt x="2493671" y="645069"/>
                  <a:pt x="2499643" y="651044"/>
                </a:cubicBezTo>
                <a:lnTo>
                  <a:pt x="2508602" y="660002"/>
                </a:lnTo>
                <a:cubicBezTo>
                  <a:pt x="2508602" y="660002"/>
                  <a:pt x="2508602" y="662988"/>
                  <a:pt x="2508602" y="668961"/>
                </a:cubicBezTo>
                <a:cubicBezTo>
                  <a:pt x="2508602" y="674935"/>
                  <a:pt x="2510095" y="677921"/>
                  <a:pt x="2513082" y="677921"/>
                </a:cubicBezTo>
                <a:cubicBezTo>
                  <a:pt x="2516069" y="677921"/>
                  <a:pt x="2523534" y="677921"/>
                  <a:pt x="2535480" y="677921"/>
                </a:cubicBezTo>
                <a:cubicBezTo>
                  <a:pt x="2553399" y="677921"/>
                  <a:pt x="2563852" y="676427"/>
                  <a:pt x="2566838" y="673441"/>
                </a:cubicBezTo>
                <a:cubicBezTo>
                  <a:pt x="2569825" y="670455"/>
                  <a:pt x="2575798" y="670455"/>
                  <a:pt x="2584756" y="673441"/>
                </a:cubicBezTo>
                <a:cubicBezTo>
                  <a:pt x="2593716" y="676427"/>
                  <a:pt x="2598195" y="674935"/>
                  <a:pt x="2598195" y="668961"/>
                </a:cubicBezTo>
                <a:cubicBezTo>
                  <a:pt x="2598195" y="668961"/>
                  <a:pt x="2601182" y="667468"/>
                  <a:pt x="2607155" y="664482"/>
                </a:cubicBezTo>
                <a:cubicBezTo>
                  <a:pt x="2613127" y="661497"/>
                  <a:pt x="2616114" y="660002"/>
                  <a:pt x="2616114" y="660002"/>
                </a:cubicBezTo>
                <a:lnTo>
                  <a:pt x="2642992" y="651044"/>
                </a:lnTo>
                <a:cubicBezTo>
                  <a:pt x="2642992" y="651044"/>
                  <a:pt x="2645979" y="649549"/>
                  <a:pt x="2651952" y="646563"/>
                </a:cubicBezTo>
                <a:cubicBezTo>
                  <a:pt x="2657925" y="643578"/>
                  <a:pt x="2662403" y="645069"/>
                  <a:pt x="2665390" y="651044"/>
                </a:cubicBezTo>
                <a:cubicBezTo>
                  <a:pt x="2668378" y="657016"/>
                  <a:pt x="2675842" y="660002"/>
                  <a:pt x="2687788" y="660002"/>
                </a:cubicBezTo>
                <a:cubicBezTo>
                  <a:pt x="2699734" y="660002"/>
                  <a:pt x="2710187" y="657016"/>
                  <a:pt x="2719146" y="651044"/>
                </a:cubicBezTo>
                <a:cubicBezTo>
                  <a:pt x="2728106" y="645069"/>
                  <a:pt x="2737065" y="645069"/>
                  <a:pt x="2746025" y="651044"/>
                </a:cubicBezTo>
                <a:cubicBezTo>
                  <a:pt x="2754983" y="657016"/>
                  <a:pt x="2759463" y="657016"/>
                  <a:pt x="2759463" y="651044"/>
                </a:cubicBezTo>
                <a:lnTo>
                  <a:pt x="2804260" y="642084"/>
                </a:lnTo>
                <a:cubicBezTo>
                  <a:pt x="2828150" y="642084"/>
                  <a:pt x="2840096" y="645069"/>
                  <a:pt x="2840096" y="651044"/>
                </a:cubicBezTo>
                <a:lnTo>
                  <a:pt x="2822177" y="668961"/>
                </a:lnTo>
                <a:cubicBezTo>
                  <a:pt x="2810232" y="674935"/>
                  <a:pt x="2790821" y="677921"/>
                  <a:pt x="2763942" y="677921"/>
                </a:cubicBezTo>
                <a:cubicBezTo>
                  <a:pt x="2737065" y="677921"/>
                  <a:pt x="2723626" y="677921"/>
                  <a:pt x="2723626" y="677921"/>
                </a:cubicBezTo>
                <a:lnTo>
                  <a:pt x="2696748" y="695840"/>
                </a:lnTo>
                <a:lnTo>
                  <a:pt x="2669870" y="686880"/>
                </a:lnTo>
                <a:cubicBezTo>
                  <a:pt x="2675842" y="680907"/>
                  <a:pt x="2675842" y="677921"/>
                  <a:pt x="2669870" y="677921"/>
                </a:cubicBezTo>
                <a:lnTo>
                  <a:pt x="2660910" y="686880"/>
                </a:lnTo>
                <a:cubicBezTo>
                  <a:pt x="2660910" y="686880"/>
                  <a:pt x="2659418" y="688374"/>
                  <a:pt x="2656430" y="691360"/>
                </a:cubicBezTo>
                <a:cubicBezTo>
                  <a:pt x="2653445" y="694346"/>
                  <a:pt x="2648965" y="695840"/>
                  <a:pt x="2642992" y="695840"/>
                </a:cubicBezTo>
                <a:cubicBezTo>
                  <a:pt x="2637020" y="695840"/>
                  <a:pt x="2631046" y="698826"/>
                  <a:pt x="2625074" y="704799"/>
                </a:cubicBezTo>
                <a:cubicBezTo>
                  <a:pt x="2625074" y="704799"/>
                  <a:pt x="2623581" y="706293"/>
                  <a:pt x="2620594" y="709279"/>
                </a:cubicBezTo>
                <a:cubicBezTo>
                  <a:pt x="2617607" y="712265"/>
                  <a:pt x="2616114" y="713758"/>
                  <a:pt x="2616114" y="713758"/>
                </a:cubicBezTo>
                <a:lnTo>
                  <a:pt x="2625074" y="731676"/>
                </a:lnTo>
                <a:cubicBezTo>
                  <a:pt x="2631046" y="737649"/>
                  <a:pt x="2634033" y="743622"/>
                  <a:pt x="2634033" y="749595"/>
                </a:cubicBezTo>
                <a:cubicBezTo>
                  <a:pt x="2640006" y="767514"/>
                  <a:pt x="2651952" y="770500"/>
                  <a:pt x="2669870" y="758554"/>
                </a:cubicBezTo>
                <a:cubicBezTo>
                  <a:pt x="2669870" y="752581"/>
                  <a:pt x="2671363" y="748101"/>
                  <a:pt x="2674349" y="745115"/>
                </a:cubicBezTo>
                <a:cubicBezTo>
                  <a:pt x="2677336" y="742129"/>
                  <a:pt x="2681816" y="740636"/>
                  <a:pt x="2687788" y="740636"/>
                </a:cubicBezTo>
                <a:lnTo>
                  <a:pt x="2678829" y="749595"/>
                </a:lnTo>
                <a:lnTo>
                  <a:pt x="2669870" y="767514"/>
                </a:lnTo>
                <a:lnTo>
                  <a:pt x="2687788" y="767514"/>
                </a:lnTo>
                <a:cubicBezTo>
                  <a:pt x="2699734" y="767514"/>
                  <a:pt x="2711680" y="764528"/>
                  <a:pt x="2723626" y="758554"/>
                </a:cubicBezTo>
                <a:lnTo>
                  <a:pt x="2732585" y="749595"/>
                </a:lnTo>
                <a:lnTo>
                  <a:pt x="2714667" y="749595"/>
                </a:lnTo>
                <a:lnTo>
                  <a:pt x="2696748" y="740636"/>
                </a:lnTo>
                <a:lnTo>
                  <a:pt x="2714667" y="740636"/>
                </a:lnTo>
                <a:cubicBezTo>
                  <a:pt x="2726613" y="734662"/>
                  <a:pt x="2734077" y="733171"/>
                  <a:pt x="2737065" y="736156"/>
                </a:cubicBezTo>
                <a:cubicBezTo>
                  <a:pt x="2740052" y="739142"/>
                  <a:pt x="2744532" y="739142"/>
                  <a:pt x="2750503" y="736156"/>
                </a:cubicBezTo>
                <a:cubicBezTo>
                  <a:pt x="2756476" y="733171"/>
                  <a:pt x="2760956" y="734662"/>
                  <a:pt x="2763942" y="740636"/>
                </a:cubicBezTo>
                <a:cubicBezTo>
                  <a:pt x="2766929" y="746609"/>
                  <a:pt x="2774395" y="749595"/>
                  <a:pt x="2786341" y="749595"/>
                </a:cubicBezTo>
                <a:lnTo>
                  <a:pt x="2795300" y="758554"/>
                </a:lnTo>
                <a:lnTo>
                  <a:pt x="2813219" y="794392"/>
                </a:lnTo>
                <a:cubicBezTo>
                  <a:pt x="2813219" y="794392"/>
                  <a:pt x="2816206" y="797377"/>
                  <a:pt x="2822177" y="803350"/>
                </a:cubicBezTo>
                <a:lnTo>
                  <a:pt x="2831137" y="794392"/>
                </a:lnTo>
                <a:cubicBezTo>
                  <a:pt x="2831137" y="794392"/>
                  <a:pt x="2832630" y="792898"/>
                  <a:pt x="2835617" y="789912"/>
                </a:cubicBezTo>
                <a:cubicBezTo>
                  <a:pt x="2838603" y="786926"/>
                  <a:pt x="2840096" y="785433"/>
                  <a:pt x="2840096" y="785433"/>
                </a:cubicBezTo>
                <a:lnTo>
                  <a:pt x="2849056" y="776473"/>
                </a:lnTo>
                <a:cubicBezTo>
                  <a:pt x="2849056" y="770500"/>
                  <a:pt x="2843083" y="769007"/>
                  <a:pt x="2831137" y="771993"/>
                </a:cubicBezTo>
                <a:cubicBezTo>
                  <a:pt x="2819192" y="774980"/>
                  <a:pt x="2813219" y="773487"/>
                  <a:pt x="2813219" y="767514"/>
                </a:cubicBezTo>
                <a:cubicBezTo>
                  <a:pt x="2813219" y="761540"/>
                  <a:pt x="2816206" y="755568"/>
                  <a:pt x="2822177" y="749595"/>
                </a:cubicBezTo>
                <a:cubicBezTo>
                  <a:pt x="2822177" y="749595"/>
                  <a:pt x="2823672" y="748101"/>
                  <a:pt x="2826657" y="745115"/>
                </a:cubicBezTo>
                <a:cubicBezTo>
                  <a:pt x="2829644" y="742129"/>
                  <a:pt x="2831137" y="737649"/>
                  <a:pt x="2831137" y="731676"/>
                </a:cubicBezTo>
                <a:lnTo>
                  <a:pt x="2831137" y="713758"/>
                </a:lnTo>
                <a:lnTo>
                  <a:pt x="2849056" y="731676"/>
                </a:lnTo>
                <a:cubicBezTo>
                  <a:pt x="2861002" y="731676"/>
                  <a:pt x="2869961" y="731676"/>
                  <a:pt x="2875934" y="731676"/>
                </a:cubicBezTo>
                <a:cubicBezTo>
                  <a:pt x="2875934" y="725703"/>
                  <a:pt x="2878921" y="719732"/>
                  <a:pt x="2884893" y="713758"/>
                </a:cubicBezTo>
                <a:cubicBezTo>
                  <a:pt x="2890866" y="707784"/>
                  <a:pt x="2893853" y="701813"/>
                  <a:pt x="2893853" y="695840"/>
                </a:cubicBezTo>
                <a:cubicBezTo>
                  <a:pt x="2893853" y="689866"/>
                  <a:pt x="2899824" y="686880"/>
                  <a:pt x="2911772" y="686880"/>
                </a:cubicBezTo>
                <a:lnTo>
                  <a:pt x="2929689" y="677921"/>
                </a:lnTo>
                <a:cubicBezTo>
                  <a:pt x="2941635" y="665975"/>
                  <a:pt x="2947608" y="660002"/>
                  <a:pt x="2947608" y="660002"/>
                </a:cubicBezTo>
                <a:lnTo>
                  <a:pt x="2947608" y="677921"/>
                </a:lnTo>
                <a:cubicBezTo>
                  <a:pt x="2935662" y="683894"/>
                  <a:pt x="2934169" y="691360"/>
                  <a:pt x="2943128" y="700319"/>
                </a:cubicBezTo>
                <a:cubicBezTo>
                  <a:pt x="2952088" y="709279"/>
                  <a:pt x="2956568" y="715252"/>
                  <a:pt x="2956568" y="718237"/>
                </a:cubicBezTo>
                <a:cubicBezTo>
                  <a:pt x="2956568" y="721223"/>
                  <a:pt x="2956568" y="722718"/>
                  <a:pt x="2956568" y="722718"/>
                </a:cubicBezTo>
                <a:lnTo>
                  <a:pt x="2974486" y="704799"/>
                </a:lnTo>
                <a:cubicBezTo>
                  <a:pt x="2974486" y="704799"/>
                  <a:pt x="2978966" y="700319"/>
                  <a:pt x="2987926" y="691360"/>
                </a:cubicBezTo>
                <a:cubicBezTo>
                  <a:pt x="2996884" y="682400"/>
                  <a:pt x="3001364" y="671947"/>
                  <a:pt x="3001364" y="660002"/>
                </a:cubicBezTo>
                <a:cubicBezTo>
                  <a:pt x="3001364" y="648056"/>
                  <a:pt x="2998377" y="642084"/>
                  <a:pt x="2992404" y="642084"/>
                </a:cubicBezTo>
                <a:cubicBezTo>
                  <a:pt x="2992404" y="630139"/>
                  <a:pt x="2992404" y="624165"/>
                  <a:pt x="2992404" y="624165"/>
                </a:cubicBezTo>
                <a:lnTo>
                  <a:pt x="3001364" y="615206"/>
                </a:lnTo>
                <a:cubicBezTo>
                  <a:pt x="3001364" y="621179"/>
                  <a:pt x="3004350" y="624165"/>
                  <a:pt x="3010323" y="624165"/>
                </a:cubicBezTo>
                <a:lnTo>
                  <a:pt x="3028242" y="624165"/>
                </a:lnTo>
                <a:cubicBezTo>
                  <a:pt x="3034215" y="624165"/>
                  <a:pt x="3038694" y="624165"/>
                  <a:pt x="3041681" y="624165"/>
                </a:cubicBezTo>
                <a:cubicBezTo>
                  <a:pt x="3044668" y="624165"/>
                  <a:pt x="3046161" y="621179"/>
                  <a:pt x="3046161" y="615206"/>
                </a:cubicBezTo>
                <a:cubicBezTo>
                  <a:pt x="3046161" y="621179"/>
                  <a:pt x="3047654" y="625659"/>
                  <a:pt x="3050640" y="628645"/>
                </a:cubicBezTo>
                <a:cubicBezTo>
                  <a:pt x="3053627" y="631631"/>
                  <a:pt x="3061093" y="633125"/>
                  <a:pt x="3073038" y="633125"/>
                </a:cubicBezTo>
                <a:cubicBezTo>
                  <a:pt x="3084984" y="633125"/>
                  <a:pt x="3092450" y="633125"/>
                  <a:pt x="3095436" y="633125"/>
                </a:cubicBezTo>
                <a:cubicBezTo>
                  <a:pt x="3098423" y="633125"/>
                  <a:pt x="3099916" y="636110"/>
                  <a:pt x="3099916" y="642084"/>
                </a:cubicBezTo>
                <a:cubicBezTo>
                  <a:pt x="3099916" y="648056"/>
                  <a:pt x="3105889" y="651044"/>
                  <a:pt x="3117835" y="651044"/>
                </a:cubicBezTo>
                <a:lnTo>
                  <a:pt x="3126794" y="660002"/>
                </a:lnTo>
                <a:cubicBezTo>
                  <a:pt x="3108875" y="665975"/>
                  <a:pt x="3108875" y="671947"/>
                  <a:pt x="3126794" y="677921"/>
                </a:cubicBezTo>
                <a:cubicBezTo>
                  <a:pt x="3138740" y="683894"/>
                  <a:pt x="3150685" y="677921"/>
                  <a:pt x="3162631" y="660002"/>
                </a:cubicBezTo>
                <a:lnTo>
                  <a:pt x="3171590" y="660002"/>
                </a:lnTo>
                <a:cubicBezTo>
                  <a:pt x="3171590" y="665975"/>
                  <a:pt x="3192496" y="665975"/>
                  <a:pt x="3234305" y="660002"/>
                </a:cubicBezTo>
                <a:lnTo>
                  <a:pt x="3252224" y="651044"/>
                </a:lnTo>
                <a:cubicBezTo>
                  <a:pt x="3264170" y="651044"/>
                  <a:pt x="3270143" y="651044"/>
                  <a:pt x="3270143" y="651044"/>
                </a:cubicBezTo>
                <a:cubicBezTo>
                  <a:pt x="3282089" y="657016"/>
                  <a:pt x="3302994" y="657016"/>
                  <a:pt x="3332858" y="651044"/>
                </a:cubicBezTo>
                <a:lnTo>
                  <a:pt x="3359736" y="651044"/>
                </a:lnTo>
                <a:cubicBezTo>
                  <a:pt x="3365709" y="657016"/>
                  <a:pt x="3368695" y="657016"/>
                  <a:pt x="3368695" y="651044"/>
                </a:cubicBezTo>
                <a:lnTo>
                  <a:pt x="3422451" y="642084"/>
                </a:lnTo>
                <a:cubicBezTo>
                  <a:pt x="3458288" y="648056"/>
                  <a:pt x="3458288" y="657016"/>
                  <a:pt x="3422451" y="668961"/>
                </a:cubicBezTo>
                <a:lnTo>
                  <a:pt x="3368695" y="677921"/>
                </a:lnTo>
                <a:cubicBezTo>
                  <a:pt x="3320912" y="677921"/>
                  <a:pt x="3314940" y="686880"/>
                  <a:pt x="3350776" y="704799"/>
                </a:cubicBezTo>
                <a:cubicBezTo>
                  <a:pt x="3362723" y="710772"/>
                  <a:pt x="3370188" y="710772"/>
                  <a:pt x="3373175" y="704799"/>
                </a:cubicBezTo>
                <a:cubicBezTo>
                  <a:pt x="3376162" y="698826"/>
                  <a:pt x="3383627" y="698826"/>
                  <a:pt x="3395572" y="704799"/>
                </a:cubicBezTo>
                <a:cubicBezTo>
                  <a:pt x="3407519" y="704799"/>
                  <a:pt x="3414984" y="704799"/>
                  <a:pt x="3417971" y="704799"/>
                </a:cubicBezTo>
                <a:cubicBezTo>
                  <a:pt x="3420958" y="704799"/>
                  <a:pt x="3422451" y="701813"/>
                  <a:pt x="3422451" y="695840"/>
                </a:cubicBezTo>
                <a:lnTo>
                  <a:pt x="3431410" y="677921"/>
                </a:lnTo>
                <a:lnTo>
                  <a:pt x="3449329" y="686880"/>
                </a:lnTo>
                <a:cubicBezTo>
                  <a:pt x="3455302" y="698826"/>
                  <a:pt x="3467248" y="701813"/>
                  <a:pt x="3485166" y="695840"/>
                </a:cubicBezTo>
                <a:cubicBezTo>
                  <a:pt x="3485166" y="695840"/>
                  <a:pt x="3489645" y="695840"/>
                  <a:pt x="3498605" y="695840"/>
                </a:cubicBezTo>
                <a:cubicBezTo>
                  <a:pt x="3507564" y="695840"/>
                  <a:pt x="3515030" y="695840"/>
                  <a:pt x="3521003" y="695840"/>
                </a:cubicBezTo>
                <a:cubicBezTo>
                  <a:pt x="3526976" y="695840"/>
                  <a:pt x="3532949" y="694346"/>
                  <a:pt x="3538922" y="691360"/>
                </a:cubicBezTo>
                <a:cubicBezTo>
                  <a:pt x="3544895" y="688374"/>
                  <a:pt x="3550868" y="686880"/>
                  <a:pt x="3556841" y="686880"/>
                </a:cubicBezTo>
                <a:cubicBezTo>
                  <a:pt x="3568786" y="674935"/>
                  <a:pt x="3577745" y="671947"/>
                  <a:pt x="3583718" y="677921"/>
                </a:cubicBezTo>
                <a:cubicBezTo>
                  <a:pt x="3583718" y="683894"/>
                  <a:pt x="3585211" y="686880"/>
                  <a:pt x="3588198" y="686880"/>
                </a:cubicBezTo>
                <a:cubicBezTo>
                  <a:pt x="3591184" y="686880"/>
                  <a:pt x="3592677" y="686880"/>
                  <a:pt x="3592677" y="686880"/>
                </a:cubicBezTo>
                <a:lnTo>
                  <a:pt x="3610596" y="677921"/>
                </a:lnTo>
                <a:cubicBezTo>
                  <a:pt x="3616569" y="677921"/>
                  <a:pt x="3619556" y="677921"/>
                  <a:pt x="3619556" y="677921"/>
                </a:cubicBezTo>
                <a:cubicBezTo>
                  <a:pt x="3619556" y="683894"/>
                  <a:pt x="3622542" y="683894"/>
                  <a:pt x="3628515" y="677921"/>
                </a:cubicBezTo>
                <a:lnTo>
                  <a:pt x="3637473" y="677921"/>
                </a:lnTo>
                <a:cubicBezTo>
                  <a:pt x="3637473" y="683894"/>
                  <a:pt x="3640461" y="686880"/>
                  <a:pt x="3646433" y="686880"/>
                </a:cubicBezTo>
                <a:cubicBezTo>
                  <a:pt x="3652406" y="686880"/>
                  <a:pt x="3658379" y="689866"/>
                  <a:pt x="3664352" y="695840"/>
                </a:cubicBezTo>
                <a:cubicBezTo>
                  <a:pt x="3670324" y="701813"/>
                  <a:pt x="3676298" y="701813"/>
                  <a:pt x="3682270" y="695840"/>
                </a:cubicBezTo>
                <a:lnTo>
                  <a:pt x="3664352" y="686880"/>
                </a:lnTo>
                <a:lnTo>
                  <a:pt x="3664352" y="677921"/>
                </a:lnTo>
                <a:lnTo>
                  <a:pt x="3664352" y="668961"/>
                </a:lnTo>
                <a:lnTo>
                  <a:pt x="3664352" y="660002"/>
                </a:lnTo>
                <a:lnTo>
                  <a:pt x="3691230" y="660002"/>
                </a:lnTo>
                <a:cubicBezTo>
                  <a:pt x="3697203" y="660002"/>
                  <a:pt x="3701682" y="660002"/>
                  <a:pt x="3704669" y="660002"/>
                </a:cubicBezTo>
                <a:cubicBezTo>
                  <a:pt x="3707656" y="660002"/>
                  <a:pt x="3709149" y="657016"/>
                  <a:pt x="3709149" y="651044"/>
                </a:cubicBezTo>
                <a:lnTo>
                  <a:pt x="3718108" y="642084"/>
                </a:lnTo>
                <a:lnTo>
                  <a:pt x="3727068" y="642084"/>
                </a:lnTo>
                <a:cubicBezTo>
                  <a:pt x="3727068" y="648056"/>
                  <a:pt x="3737519" y="651044"/>
                  <a:pt x="3758424" y="651044"/>
                </a:cubicBezTo>
                <a:cubicBezTo>
                  <a:pt x="3779330" y="651044"/>
                  <a:pt x="3798742" y="651044"/>
                  <a:pt x="3816660" y="651044"/>
                </a:cubicBezTo>
                <a:lnTo>
                  <a:pt x="3870416" y="651044"/>
                </a:lnTo>
                <a:cubicBezTo>
                  <a:pt x="3882362" y="645069"/>
                  <a:pt x="3885347" y="636110"/>
                  <a:pt x="3879374" y="624165"/>
                </a:cubicBezTo>
                <a:cubicBezTo>
                  <a:pt x="3879374" y="618192"/>
                  <a:pt x="3880869" y="613712"/>
                  <a:pt x="3883854" y="610726"/>
                </a:cubicBezTo>
                <a:cubicBezTo>
                  <a:pt x="3886842" y="607740"/>
                  <a:pt x="3894307" y="606246"/>
                  <a:pt x="3906253" y="606246"/>
                </a:cubicBezTo>
                <a:cubicBezTo>
                  <a:pt x="3912226" y="600273"/>
                  <a:pt x="3918198" y="597287"/>
                  <a:pt x="3924171" y="597287"/>
                </a:cubicBezTo>
                <a:cubicBezTo>
                  <a:pt x="3930144" y="597287"/>
                  <a:pt x="3936117" y="597287"/>
                  <a:pt x="3942090" y="597287"/>
                </a:cubicBezTo>
                <a:lnTo>
                  <a:pt x="3924171" y="606246"/>
                </a:lnTo>
                <a:lnTo>
                  <a:pt x="3906253" y="624165"/>
                </a:lnTo>
                <a:cubicBezTo>
                  <a:pt x="3912226" y="630139"/>
                  <a:pt x="3915212" y="634618"/>
                  <a:pt x="3915212" y="637603"/>
                </a:cubicBezTo>
                <a:cubicBezTo>
                  <a:pt x="3915212" y="640589"/>
                  <a:pt x="3916705" y="643578"/>
                  <a:pt x="3919692" y="646563"/>
                </a:cubicBezTo>
                <a:cubicBezTo>
                  <a:pt x="3922678" y="649549"/>
                  <a:pt x="3933131" y="651044"/>
                  <a:pt x="3951050" y="651044"/>
                </a:cubicBezTo>
                <a:cubicBezTo>
                  <a:pt x="3974942" y="657016"/>
                  <a:pt x="3986886" y="654029"/>
                  <a:pt x="3986886" y="642084"/>
                </a:cubicBezTo>
                <a:cubicBezTo>
                  <a:pt x="3986886" y="636110"/>
                  <a:pt x="3986886" y="633125"/>
                  <a:pt x="3986886" y="633125"/>
                </a:cubicBezTo>
                <a:cubicBezTo>
                  <a:pt x="3986886" y="627150"/>
                  <a:pt x="3986886" y="618192"/>
                  <a:pt x="3986886" y="606246"/>
                </a:cubicBezTo>
                <a:cubicBezTo>
                  <a:pt x="3986886" y="600273"/>
                  <a:pt x="3985393" y="597287"/>
                  <a:pt x="3982407" y="597287"/>
                </a:cubicBezTo>
                <a:cubicBezTo>
                  <a:pt x="3979420" y="597287"/>
                  <a:pt x="3974942" y="597287"/>
                  <a:pt x="3968967" y="597287"/>
                </a:cubicBezTo>
                <a:cubicBezTo>
                  <a:pt x="3962994" y="597287"/>
                  <a:pt x="3960009" y="595793"/>
                  <a:pt x="3960009" y="592807"/>
                </a:cubicBezTo>
                <a:cubicBezTo>
                  <a:pt x="3960009" y="589821"/>
                  <a:pt x="3962994" y="588328"/>
                  <a:pt x="3968967" y="588328"/>
                </a:cubicBezTo>
                <a:cubicBezTo>
                  <a:pt x="3980913" y="576382"/>
                  <a:pt x="3986886" y="567423"/>
                  <a:pt x="3986886" y="561449"/>
                </a:cubicBezTo>
                <a:cubicBezTo>
                  <a:pt x="3980913" y="549505"/>
                  <a:pt x="3971954" y="546518"/>
                  <a:pt x="3960009" y="552491"/>
                </a:cubicBezTo>
                <a:cubicBezTo>
                  <a:pt x="3954036" y="546518"/>
                  <a:pt x="3952543" y="543532"/>
                  <a:pt x="3955529" y="543532"/>
                </a:cubicBezTo>
                <a:cubicBezTo>
                  <a:pt x="3958516" y="543532"/>
                  <a:pt x="3957023" y="537558"/>
                  <a:pt x="3951050" y="525613"/>
                </a:cubicBezTo>
                <a:cubicBezTo>
                  <a:pt x="3957023" y="525613"/>
                  <a:pt x="3960009" y="525613"/>
                  <a:pt x="3960009" y="525613"/>
                </a:cubicBezTo>
                <a:lnTo>
                  <a:pt x="3968967" y="525613"/>
                </a:lnTo>
                <a:lnTo>
                  <a:pt x="3977927" y="525613"/>
                </a:lnTo>
                <a:cubicBezTo>
                  <a:pt x="3983900" y="513667"/>
                  <a:pt x="3974942" y="507694"/>
                  <a:pt x="3951050" y="507694"/>
                </a:cubicBezTo>
                <a:lnTo>
                  <a:pt x="3942090" y="507694"/>
                </a:lnTo>
                <a:cubicBezTo>
                  <a:pt x="3942090" y="501721"/>
                  <a:pt x="3948063" y="498735"/>
                  <a:pt x="3960009" y="498735"/>
                </a:cubicBezTo>
                <a:cubicBezTo>
                  <a:pt x="3960009" y="498735"/>
                  <a:pt x="3962994" y="501721"/>
                  <a:pt x="3968967" y="507694"/>
                </a:cubicBezTo>
                <a:cubicBezTo>
                  <a:pt x="3974942" y="507694"/>
                  <a:pt x="3977927" y="507694"/>
                  <a:pt x="3977927" y="507694"/>
                </a:cubicBezTo>
                <a:cubicBezTo>
                  <a:pt x="3983900" y="507694"/>
                  <a:pt x="3986886" y="510680"/>
                  <a:pt x="3986886" y="516653"/>
                </a:cubicBezTo>
                <a:cubicBezTo>
                  <a:pt x="3986886" y="522627"/>
                  <a:pt x="3989873" y="528599"/>
                  <a:pt x="3995846" y="534572"/>
                </a:cubicBezTo>
                <a:cubicBezTo>
                  <a:pt x="4007791" y="534572"/>
                  <a:pt x="4013765" y="531586"/>
                  <a:pt x="4013765" y="525613"/>
                </a:cubicBezTo>
                <a:cubicBezTo>
                  <a:pt x="4013765" y="519639"/>
                  <a:pt x="4019738" y="516653"/>
                  <a:pt x="4031683" y="516653"/>
                </a:cubicBezTo>
                <a:cubicBezTo>
                  <a:pt x="4049601" y="510680"/>
                  <a:pt x="4060054" y="509188"/>
                  <a:pt x="4063040" y="512174"/>
                </a:cubicBezTo>
                <a:cubicBezTo>
                  <a:pt x="4066027" y="515160"/>
                  <a:pt x="4067520" y="522627"/>
                  <a:pt x="4067520" y="534572"/>
                </a:cubicBezTo>
                <a:cubicBezTo>
                  <a:pt x="4067520" y="546518"/>
                  <a:pt x="4070506" y="555476"/>
                  <a:pt x="4076479" y="561449"/>
                </a:cubicBezTo>
                <a:cubicBezTo>
                  <a:pt x="4082452" y="567423"/>
                  <a:pt x="4092905" y="570409"/>
                  <a:pt x="4107837" y="570409"/>
                </a:cubicBezTo>
                <a:cubicBezTo>
                  <a:pt x="4122770" y="570409"/>
                  <a:pt x="4136208" y="570409"/>
                  <a:pt x="4148154" y="570409"/>
                </a:cubicBezTo>
                <a:cubicBezTo>
                  <a:pt x="4166073" y="576382"/>
                  <a:pt x="4175032" y="576382"/>
                  <a:pt x="4175032" y="570409"/>
                </a:cubicBezTo>
                <a:cubicBezTo>
                  <a:pt x="4175032" y="570409"/>
                  <a:pt x="4176525" y="568915"/>
                  <a:pt x="4179512" y="565929"/>
                </a:cubicBezTo>
                <a:cubicBezTo>
                  <a:pt x="4182498" y="562944"/>
                  <a:pt x="4186978" y="561449"/>
                  <a:pt x="4192951" y="561449"/>
                </a:cubicBezTo>
                <a:cubicBezTo>
                  <a:pt x="4198924" y="561449"/>
                  <a:pt x="4197430" y="558463"/>
                  <a:pt x="4188471" y="552491"/>
                </a:cubicBezTo>
                <a:cubicBezTo>
                  <a:pt x="4179512" y="546518"/>
                  <a:pt x="4175032" y="542038"/>
                  <a:pt x="4175032" y="539052"/>
                </a:cubicBezTo>
                <a:cubicBezTo>
                  <a:pt x="4175032" y="536066"/>
                  <a:pt x="4181005" y="531586"/>
                  <a:pt x="4192951" y="525613"/>
                </a:cubicBezTo>
                <a:cubicBezTo>
                  <a:pt x="4204897" y="519639"/>
                  <a:pt x="4216843" y="513667"/>
                  <a:pt x="4228787" y="507694"/>
                </a:cubicBezTo>
                <a:cubicBezTo>
                  <a:pt x="4240733" y="501721"/>
                  <a:pt x="4249693" y="504708"/>
                  <a:pt x="4255666" y="516653"/>
                </a:cubicBezTo>
                <a:cubicBezTo>
                  <a:pt x="4261639" y="516653"/>
                  <a:pt x="4266118" y="518147"/>
                  <a:pt x="4269105" y="521133"/>
                </a:cubicBezTo>
                <a:cubicBezTo>
                  <a:pt x="4272091" y="524119"/>
                  <a:pt x="4273584" y="525613"/>
                  <a:pt x="4273584" y="525613"/>
                </a:cubicBezTo>
                <a:cubicBezTo>
                  <a:pt x="4279557" y="525613"/>
                  <a:pt x="4285530" y="525613"/>
                  <a:pt x="4291503" y="525613"/>
                </a:cubicBezTo>
                <a:lnTo>
                  <a:pt x="4327340" y="543532"/>
                </a:lnTo>
                <a:lnTo>
                  <a:pt x="4372137" y="552491"/>
                </a:lnTo>
                <a:cubicBezTo>
                  <a:pt x="4390056" y="546518"/>
                  <a:pt x="4403494" y="542038"/>
                  <a:pt x="4412453" y="539052"/>
                </a:cubicBezTo>
                <a:cubicBezTo>
                  <a:pt x="4421413" y="536066"/>
                  <a:pt x="4425892" y="533079"/>
                  <a:pt x="4425892" y="530093"/>
                </a:cubicBezTo>
                <a:cubicBezTo>
                  <a:pt x="4425892" y="527106"/>
                  <a:pt x="4425892" y="525613"/>
                  <a:pt x="4425892" y="525613"/>
                </a:cubicBezTo>
                <a:cubicBezTo>
                  <a:pt x="4431865" y="525613"/>
                  <a:pt x="4434852" y="524119"/>
                  <a:pt x="4434852" y="521133"/>
                </a:cubicBezTo>
                <a:cubicBezTo>
                  <a:pt x="4434852" y="518147"/>
                  <a:pt x="4434852" y="516653"/>
                  <a:pt x="4434852" y="516653"/>
                </a:cubicBezTo>
                <a:lnTo>
                  <a:pt x="4416933" y="516653"/>
                </a:lnTo>
                <a:cubicBezTo>
                  <a:pt x="4416933" y="522627"/>
                  <a:pt x="4415440" y="525613"/>
                  <a:pt x="4412453" y="525613"/>
                </a:cubicBezTo>
                <a:cubicBezTo>
                  <a:pt x="4409467" y="525613"/>
                  <a:pt x="4404987" y="528599"/>
                  <a:pt x="4399014" y="534572"/>
                </a:cubicBezTo>
                <a:cubicBezTo>
                  <a:pt x="4387068" y="534572"/>
                  <a:pt x="4381096" y="528599"/>
                  <a:pt x="4381096" y="516653"/>
                </a:cubicBezTo>
                <a:cubicBezTo>
                  <a:pt x="4375123" y="504708"/>
                  <a:pt x="4369151" y="498735"/>
                  <a:pt x="4363177" y="498735"/>
                </a:cubicBezTo>
                <a:lnTo>
                  <a:pt x="4381096" y="489775"/>
                </a:lnTo>
                <a:lnTo>
                  <a:pt x="4407974" y="489775"/>
                </a:lnTo>
                <a:lnTo>
                  <a:pt x="4399014" y="480816"/>
                </a:lnTo>
                <a:cubicBezTo>
                  <a:pt x="4393041" y="474842"/>
                  <a:pt x="4390056" y="471856"/>
                  <a:pt x="4390056" y="471856"/>
                </a:cubicBezTo>
                <a:cubicBezTo>
                  <a:pt x="4390056" y="471856"/>
                  <a:pt x="4390056" y="468871"/>
                  <a:pt x="4390056" y="462898"/>
                </a:cubicBezTo>
                <a:close/>
                <a:moveTo>
                  <a:pt x="3657073" y="460098"/>
                </a:moveTo>
                <a:cubicBezTo>
                  <a:pt x="3673871" y="458977"/>
                  <a:pt x="3682270" y="462899"/>
                  <a:pt x="3682270" y="471856"/>
                </a:cubicBezTo>
                <a:cubicBezTo>
                  <a:pt x="3676298" y="471856"/>
                  <a:pt x="3673311" y="471856"/>
                  <a:pt x="3673311" y="471856"/>
                </a:cubicBezTo>
                <a:cubicBezTo>
                  <a:pt x="3673311" y="465883"/>
                  <a:pt x="3670324" y="462898"/>
                  <a:pt x="3664352" y="462898"/>
                </a:cubicBezTo>
                <a:cubicBezTo>
                  <a:pt x="3658379" y="462898"/>
                  <a:pt x="3652406" y="462898"/>
                  <a:pt x="3646433" y="462898"/>
                </a:cubicBezTo>
                <a:lnTo>
                  <a:pt x="3637473" y="462898"/>
                </a:lnTo>
                <a:cubicBezTo>
                  <a:pt x="3644941" y="461405"/>
                  <a:pt x="3651473" y="460470"/>
                  <a:pt x="3657073" y="460098"/>
                </a:cubicBezTo>
                <a:close/>
                <a:moveTo>
                  <a:pt x="3314940" y="453939"/>
                </a:moveTo>
                <a:lnTo>
                  <a:pt x="3317179" y="453939"/>
                </a:lnTo>
                <a:cubicBezTo>
                  <a:pt x="3321659" y="453939"/>
                  <a:pt x="3329871" y="453939"/>
                  <a:pt x="3341817" y="453939"/>
                </a:cubicBezTo>
                <a:cubicBezTo>
                  <a:pt x="3365709" y="459912"/>
                  <a:pt x="3374668" y="465883"/>
                  <a:pt x="3368695" y="471856"/>
                </a:cubicBezTo>
                <a:cubicBezTo>
                  <a:pt x="3362723" y="471856"/>
                  <a:pt x="3356749" y="471856"/>
                  <a:pt x="3350776" y="471856"/>
                </a:cubicBezTo>
                <a:lnTo>
                  <a:pt x="3332858" y="462898"/>
                </a:lnTo>
                <a:cubicBezTo>
                  <a:pt x="3332858" y="462898"/>
                  <a:pt x="3329871" y="462898"/>
                  <a:pt x="3323898" y="462898"/>
                </a:cubicBezTo>
                <a:cubicBezTo>
                  <a:pt x="3317927" y="462898"/>
                  <a:pt x="3314940" y="459912"/>
                  <a:pt x="3314940" y="453939"/>
                </a:cubicBezTo>
                <a:close/>
                <a:moveTo>
                  <a:pt x="2705707" y="453939"/>
                </a:moveTo>
                <a:lnTo>
                  <a:pt x="2777381" y="462898"/>
                </a:lnTo>
                <a:lnTo>
                  <a:pt x="2732585" y="462898"/>
                </a:lnTo>
                <a:cubicBezTo>
                  <a:pt x="2720639" y="462898"/>
                  <a:pt x="2711680" y="459912"/>
                  <a:pt x="2705707" y="453939"/>
                </a:cubicBezTo>
                <a:close/>
                <a:moveTo>
                  <a:pt x="4540123" y="449459"/>
                </a:moveTo>
                <a:cubicBezTo>
                  <a:pt x="4541617" y="449459"/>
                  <a:pt x="4542364" y="450952"/>
                  <a:pt x="4542364" y="453939"/>
                </a:cubicBezTo>
                <a:cubicBezTo>
                  <a:pt x="4542364" y="459912"/>
                  <a:pt x="4542364" y="464392"/>
                  <a:pt x="4542364" y="467378"/>
                </a:cubicBezTo>
                <a:cubicBezTo>
                  <a:pt x="4542364" y="470363"/>
                  <a:pt x="4539377" y="470363"/>
                  <a:pt x="4533404" y="467378"/>
                </a:cubicBezTo>
                <a:cubicBezTo>
                  <a:pt x="4527431" y="464392"/>
                  <a:pt x="4527431" y="459912"/>
                  <a:pt x="4533404" y="453939"/>
                </a:cubicBezTo>
                <a:cubicBezTo>
                  <a:pt x="4536391" y="450952"/>
                  <a:pt x="4538630" y="449459"/>
                  <a:pt x="4540123" y="449459"/>
                </a:cubicBezTo>
                <a:close/>
                <a:moveTo>
                  <a:pt x="3925292" y="449459"/>
                </a:moveTo>
                <a:cubicBezTo>
                  <a:pt x="3926038" y="449459"/>
                  <a:pt x="3927158" y="450952"/>
                  <a:pt x="3928651" y="453939"/>
                </a:cubicBezTo>
                <a:cubicBezTo>
                  <a:pt x="3931638" y="459912"/>
                  <a:pt x="3933131" y="464392"/>
                  <a:pt x="3933131" y="467378"/>
                </a:cubicBezTo>
                <a:cubicBezTo>
                  <a:pt x="3933131" y="470363"/>
                  <a:pt x="3930144" y="468871"/>
                  <a:pt x="3924171" y="462898"/>
                </a:cubicBezTo>
                <a:cubicBezTo>
                  <a:pt x="3918198" y="462898"/>
                  <a:pt x="3915212" y="461403"/>
                  <a:pt x="3915212" y="458418"/>
                </a:cubicBezTo>
                <a:cubicBezTo>
                  <a:pt x="3915212" y="455432"/>
                  <a:pt x="3918198" y="453939"/>
                  <a:pt x="3924171" y="453939"/>
                </a:cubicBezTo>
                <a:cubicBezTo>
                  <a:pt x="3924171" y="450952"/>
                  <a:pt x="3924545" y="449459"/>
                  <a:pt x="3925292" y="449459"/>
                </a:cubicBezTo>
                <a:close/>
                <a:moveTo>
                  <a:pt x="6156156" y="448339"/>
                </a:moveTo>
                <a:cubicBezTo>
                  <a:pt x="6156903" y="447593"/>
                  <a:pt x="6158022" y="447966"/>
                  <a:pt x="6159516" y="449459"/>
                </a:cubicBezTo>
                <a:cubicBezTo>
                  <a:pt x="6162502" y="452445"/>
                  <a:pt x="6163996" y="453939"/>
                  <a:pt x="6163996" y="453939"/>
                </a:cubicBezTo>
                <a:cubicBezTo>
                  <a:pt x="6163996" y="453939"/>
                  <a:pt x="6161010" y="453939"/>
                  <a:pt x="6155036" y="453939"/>
                </a:cubicBezTo>
                <a:cubicBezTo>
                  <a:pt x="6155036" y="450952"/>
                  <a:pt x="6155408" y="449086"/>
                  <a:pt x="6156156" y="448339"/>
                </a:cubicBezTo>
                <a:close/>
                <a:moveTo>
                  <a:pt x="5312862" y="444979"/>
                </a:moveTo>
                <a:cubicBezTo>
                  <a:pt x="5312862" y="444979"/>
                  <a:pt x="5315848" y="444979"/>
                  <a:pt x="5321822" y="444979"/>
                </a:cubicBezTo>
                <a:lnTo>
                  <a:pt x="5330780" y="444979"/>
                </a:lnTo>
                <a:cubicBezTo>
                  <a:pt x="5324808" y="450952"/>
                  <a:pt x="5324808" y="453939"/>
                  <a:pt x="5330780" y="453939"/>
                </a:cubicBezTo>
                <a:lnTo>
                  <a:pt x="5303903" y="462898"/>
                </a:lnTo>
                <a:lnTo>
                  <a:pt x="5294943" y="462898"/>
                </a:lnTo>
                <a:cubicBezTo>
                  <a:pt x="5300917" y="456925"/>
                  <a:pt x="5305396" y="453939"/>
                  <a:pt x="5308383" y="453939"/>
                </a:cubicBezTo>
                <a:cubicBezTo>
                  <a:pt x="5311369" y="453939"/>
                  <a:pt x="5312862" y="450952"/>
                  <a:pt x="5312862" y="444979"/>
                </a:cubicBezTo>
                <a:close/>
                <a:moveTo>
                  <a:pt x="4683472" y="440499"/>
                </a:moveTo>
                <a:cubicBezTo>
                  <a:pt x="4684965" y="440499"/>
                  <a:pt x="4685712" y="441993"/>
                  <a:pt x="4685712" y="444979"/>
                </a:cubicBezTo>
                <a:lnTo>
                  <a:pt x="4676753" y="444979"/>
                </a:lnTo>
                <a:cubicBezTo>
                  <a:pt x="4679739" y="441993"/>
                  <a:pt x="4681980" y="440499"/>
                  <a:pt x="4683472" y="440499"/>
                </a:cubicBezTo>
                <a:close/>
                <a:moveTo>
                  <a:pt x="4225428" y="439660"/>
                </a:moveTo>
                <a:cubicBezTo>
                  <a:pt x="4232148" y="440219"/>
                  <a:pt x="4242227" y="444980"/>
                  <a:pt x="4255666" y="453939"/>
                </a:cubicBezTo>
                <a:lnTo>
                  <a:pt x="4264625" y="462898"/>
                </a:lnTo>
                <a:cubicBezTo>
                  <a:pt x="4264625" y="462898"/>
                  <a:pt x="4263132" y="462898"/>
                  <a:pt x="4260145" y="462898"/>
                </a:cubicBezTo>
                <a:cubicBezTo>
                  <a:pt x="4257159" y="462898"/>
                  <a:pt x="4252679" y="462898"/>
                  <a:pt x="4246706" y="462898"/>
                </a:cubicBezTo>
                <a:cubicBezTo>
                  <a:pt x="4240733" y="468871"/>
                  <a:pt x="4240733" y="471856"/>
                  <a:pt x="4246706" y="471856"/>
                </a:cubicBezTo>
                <a:cubicBezTo>
                  <a:pt x="4258652" y="477831"/>
                  <a:pt x="4264625" y="483802"/>
                  <a:pt x="4264625" y="489775"/>
                </a:cubicBezTo>
                <a:cubicBezTo>
                  <a:pt x="4258652" y="489775"/>
                  <a:pt x="4246706" y="489775"/>
                  <a:pt x="4228787" y="489775"/>
                </a:cubicBezTo>
                <a:lnTo>
                  <a:pt x="4228787" y="471856"/>
                </a:lnTo>
                <a:cubicBezTo>
                  <a:pt x="4228787" y="471856"/>
                  <a:pt x="4227294" y="470363"/>
                  <a:pt x="4224309" y="467378"/>
                </a:cubicBezTo>
                <a:cubicBezTo>
                  <a:pt x="4221322" y="464392"/>
                  <a:pt x="4219829" y="459912"/>
                  <a:pt x="4219829" y="453939"/>
                </a:cubicBezTo>
                <a:cubicBezTo>
                  <a:pt x="4213856" y="447965"/>
                  <a:pt x="4213856" y="443486"/>
                  <a:pt x="4219829" y="440499"/>
                </a:cubicBezTo>
                <a:cubicBezTo>
                  <a:pt x="4221322" y="439753"/>
                  <a:pt x="4223189" y="439473"/>
                  <a:pt x="4225428" y="439660"/>
                </a:cubicBezTo>
                <a:close/>
                <a:moveTo>
                  <a:pt x="6298385" y="436020"/>
                </a:moveTo>
                <a:cubicBezTo>
                  <a:pt x="6310330" y="441993"/>
                  <a:pt x="6310330" y="444979"/>
                  <a:pt x="6298385" y="444979"/>
                </a:cubicBezTo>
                <a:cubicBezTo>
                  <a:pt x="6292412" y="444979"/>
                  <a:pt x="6290919" y="443486"/>
                  <a:pt x="6293905" y="440499"/>
                </a:cubicBezTo>
                <a:cubicBezTo>
                  <a:pt x="6296890" y="437513"/>
                  <a:pt x="6298385" y="436020"/>
                  <a:pt x="6298385" y="436020"/>
                </a:cubicBezTo>
                <a:close/>
                <a:moveTo>
                  <a:pt x="5091119" y="436020"/>
                </a:moveTo>
                <a:cubicBezTo>
                  <a:pt x="5092613" y="436020"/>
                  <a:pt x="5094852" y="439006"/>
                  <a:pt x="5097840" y="444979"/>
                </a:cubicBezTo>
                <a:cubicBezTo>
                  <a:pt x="5103812" y="450952"/>
                  <a:pt x="5103812" y="453939"/>
                  <a:pt x="5097840" y="453939"/>
                </a:cubicBezTo>
                <a:lnTo>
                  <a:pt x="5088880" y="444979"/>
                </a:lnTo>
                <a:cubicBezTo>
                  <a:pt x="5088880" y="439006"/>
                  <a:pt x="5089626" y="436020"/>
                  <a:pt x="5091119" y="436020"/>
                </a:cubicBezTo>
                <a:close/>
                <a:moveTo>
                  <a:pt x="3431410" y="436020"/>
                </a:moveTo>
                <a:lnTo>
                  <a:pt x="3440370" y="444979"/>
                </a:lnTo>
                <a:cubicBezTo>
                  <a:pt x="3440370" y="450952"/>
                  <a:pt x="3444849" y="455432"/>
                  <a:pt x="3453809" y="458418"/>
                </a:cubicBezTo>
                <a:cubicBezTo>
                  <a:pt x="3462768" y="461403"/>
                  <a:pt x="3467248" y="465883"/>
                  <a:pt x="3467248" y="471856"/>
                </a:cubicBezTo>
                <a:cubicBezTo>
                  <a:pt x="3467248" y="477831"/>
                  <a:pt x="3471726" y="479322"/>
                  <a:pt x="3480686" y="476336"/>
                </a:cubicBezTo>
                <a:cubicBezTo>
                  <a:pt x="3489645" y="473351"/>
                  <a:pt x="3501591" y="474842"/>
                  <a:pt x="3516523" y="480816"/>
                </a:cubicBezTo>
                <a:cubicBezTo>
                  <a:pt x="3531456" y="486789"/>
                  <a:pt x="3541909" y="489775"/>
                  <a:pt x="3547881" y="489775"/>
                </a:cubicBezTo>
                <a:lnTo>
                  <a:pt x="3565799" y="489775"/>
                </a:lnTo>
                <a:lnTo>
                  <a:pt x="3592677" y="489775"/>
                </a:lnTo>
                <a:lnTo>
                  <a:pt x="3601637" y="480816"/>
                </a:lnTo>
                <a:cubicBezTo>
                  <a:pt x="3607610" y="486789"/>
                  <a:pt x="3616569" y="492761"/>
                  <a:pt x="3628515" y="498735"/>
                </a:cubicBezTo>
                <a:lnTo>
                  <a:pt x="3646433" y="507694"/>
                </a:lnTo>
                <a:lnTo>
                  <a:pt x="3682270" y="516653"/>
                </a:lnTo>
                <a:cubicBezTo>
                  <a:pt x="3682270" y="522627"/>
                  <a:pt x="3685257" y="525613"/>
                  <a:pt x="3691230" y="525613"/>
                </a:cubicBezTo>
                <a:cubicBezTo>
                  <a:pt x="3697203" y="531586"/>
                  <a:pt x="3701682" y="534572"/>
                  <a:pt x="3704669" y="534572"/>
                </a:cubicBezTo>
                <a:cubicBezTo>
                  <a:pt x="3707656" y="534572"/>
                  <a:pt x="3712135" y="534572"/>
                  <a:pt x="3718108" y="534572"/>
                </a:cubicBezTo>
                <a:lnTo>
                  <a:pt x="3709149" y="525613"/>
                </a:lnTo>
                <a:cubicBezTo>
                  <a:pt x="3703176" y="519639"/>
                  <a:pt x="3700189" y="516653"/>
                  <a:pt x="3700189" y="516653"/>
                </a:cubicBezTo>
                <a:lnTo>
                  <a:pt x="3727068" y="516653"/>
                </a:lnTo>
                <a:lnTo>
                  <a:pt x="3736026" y="525613"/>
                </a:lnTo>
                <a:cubicBezTo>
                  <a:pt x="3730053" y="531586"/>
                  <a:pt x="3727068" y="534572"/>
                  <a:pt x="3727068" y="534572"/>
                </a:cubicBezTo>
                <a:lnTo>
                  <a:pt x="3771864" y="534572"/>
                </a:lnTo>
                <a:lnTo>
                  <a:pt x="3780823" y="525613"/>
                </a:lnTo>
                <a:cubicBezTo>
                  <a:pt x="3786796" y="531586"/>
                  <a:pt x="3786796" y="534572"/>
                  <a:pt x="3780823" y="534572"/>
                </a:cubicBezTo>
                <a:lnTo>
                  <a:pt x="3789782" y="552491"/>
                </a:lnTo>
                <a:lnTo>
                  <a:pt x="3789782" y="561449"/>
                </a:lnTo>
                <a:cubicBezTo>
                  <a:pt x="3765891" y="573395"/>
                  <a:pt x="3747972" y="573395"/>
                  <a:pt x="3736026" y="561449"/>
                </a:cubicBezTo>
                <a:cubicBezTo>
                  <a:pt x="3712135" y="555476"/>
                  <a:pt x="3688243" y="555476"/>
                  <a:pt x="3664352" y="561449"/>
                </a:cubicBezTo>
                <a:lnTo>
                  <a:pt x="3655393" y="565929"/>
                </a:lnTo>
                <a:lnTo>
                  <a:pt x="3664352" y="552491"/>
                </a:lnTo>
                <a:cubicBezTo>
                  <a:pt x="3664352" y="546518"/>
                  <a:pt x="3662859" y="543532"/>
                  <a:pt x="3659872" y="543532"/>
                </a:cubicBezTo>
                <a:cubicBezTo>
                  <a:pt x="3656885" y="543532"/>
                  <a:pt x="3653899" y="543532"/>
                  <a:pt x="3650913" y="543532"/>
                </a:cubicBezTo>
                <a:cubicBezTo>
                  <a:pt x="3647926" y="543532"/>
                  <a:pt x="3646433" y="546518"/>
                  <a:pt x="3646433" y="552491"/>
                </a:cubicBezTo>
                <a:lnTo>
                  <a:pt x="3655392" y="565929"/>
                </a:lnTo>
                <a:lnTo>
                  <a:pt x="3646433" y="570409"/>
                </a:lnTo>
                <a:lnTo>
                  <a:pt x="3655392" y="588328"/>
                </a:lnTo>
                <a:cubicBezTo>
                  <a:pt x="3667338" y="594301"/>
                  <a:pt x="3673311" y="600273"/>
                  <a:pt x="3673311" y="606246"/>
                </a:cubicBezTo>
                <a:cubicBezTo>
                  <a:pt x="3673311" y="612220"/>
                  <a:pt x="3673311" y="616700"/>
                  <a:pt x="3673311" y="619686"/>
                </a:cubicBezTo>
                <a:cubicBezTo>
                  <a:pt x="3673311" y="622672"/>
                  <a:pt x="3670324" y="624165"/>
                  <a:pt x="3664352" y="624165"/>
                </a:cubicBezTo>
                <a:cubicBezTo>
                  <a:pt x="3664352" y="630139"/>
                  <a:pt x="3664352" y="633125"/>
                  <a:pt x="3664352" y="633125"/>
                </a:cubicBezTo>
                <a:cubicBezTo>
                  <a:pt x="3664352" y="645069"/>
                  <a:pt x="3658379" y="651044"/>
                  <a:pt x="3646433" y="651044"/>
                </a:cubicBezTo>
                <a:lnTo>
                  <a:pt x="3628515" y="642084"/>
                </a:lnTo>
                <a:lnTo>
                  <a:pt x="3637473" y="633125"/>
                </a:lnTo>
                <a:lnTo>
                  <a:pt x="3646433" y="642084"/>
                </a:lnTo>
                <a:cubicBezTo>
                  <a:pt x="3652406" y="636110"/>
                  <a:pt x="3650913" y="628645"/>
                  <a:pt x="3641953" y="619686"/>
                </a:cubicBezTo>
                <a:cubicBezTo>
                  <a:pt x="3632995" y="610726"/>
                  <a:pt x="3628515" y="609233"/>
                  <a:pt x="3628515" y="615206"/>
                </a:cubicBezTo>
                <a:lnTo>
                  <a:pt x="3619556" y="633125"/>
                </a:lnTo>
                <a:lnTo>
                  <a:pt x="3610596" y="642084"/>
                </a:lnTo>
                <a:cubicBezTo>
                  <a:pt x="3604624" y="636110"/>
                  <a:pt x="3601637" y="631631"/>
                  <a:pt x="3601637" y="628645"/>
                </a:cubicBezTo>
                <a:cubicBezTo>
                  <a:pt x="3601637" y="625659"/>
                  <a:pt x="3601637" y="621179"/>
                  <a:pt x="3601637" y="615206"/>
                </a:cubicBezTo>
                <a:cubicBezTo>
                  <a:pt x="3607610" y="609233"/>
                  <a:pt x="3607610" y="601767"/>
                  <a:pt x="3601637" y="592807"/>
                </a:cubicBezTo>
                <a:cubicBezTo>
                  <a:pt x="3595664" y="583848"/>
                  <a:pt x="3589691" y="582354"/>
                  <a:pt x="3583718" y="588328"/>
                </a:cubicBezTo>
                <a:cubicBezTo>
                  <a:pt x="3577745" y="594301"/>
                  <a:pt x="3571772" y="588328"/>
                  <a:pt x="3565799" y="570409"/>
                </a:cubicBezTo>
                <a:cubicBezTo>
                  <a:pt x="3565799" y="552491"/>
                  <a:pt x="3568786" y="543532"/>
                  <a:pt x="3574759" y="543532"/>
                </a:cubicBezTo>
                <a:cubicBezTo>
                  <a:pt x="3580731" y="543532"/>
                  <a:pt x="3583718" y="542038"/>
                  <a:pt x="3583718" y="539052"/>
                </a:cubicBezTo>
                <a:cubicBezTo>
                  <a:pt x="3583718" y="536066"/>
                  <a:pt x="3583718" y="534572"/>
                  <a:pt x="3583718" y="534572"/>
                </a:cubicBezTo>
                <a:lnTo>
                  <a:pt x="3538922" y="516653"/>
                </a:lnTo>
                <a:cubicBezTo>
                  <a:pt x="3532949" y="516653"/>
                  <a:pt x="3526976" y="516653"/>
                  <a:pt x="3521003" y="516653"/>
                </a:cubicBezTo>
                <a:cubicBezTo>
                  <a:pt x="3515030" y="516653"/>
                  <a:pt x="3509057" y="519639"/>
                  <a:pt x="3503084" y="525613"/>
                </a:cubicBezTo>
                <a:cubicBezTo>
                  <a:pt x="3503084" y="525613"/>
                  <a:pt x="3501591" y="525613"/>
                  <a:pt x="3498605" y="525613"/>
                </a:cubicBezTo>
                <a:cubicBezTo>
                  <a:pt x="3495618" y="525613"/>
                  <a:pt x="3491138" y="525613"/>
                  <a:pt x="3485166" y="525613"/>
                </a:cubicBezTo>
                <a:lnTo>
                  <a:pt x="3476206" y="534572"/>
                </a:lnTo>
                <a:cubicBezTo>
                  <a:pt x="3488152" y="540546"/>
                  <a:pt x="3503084" y="543532"/>
                  <a:pt x="3521003" y="543532"/>
                </a:cubicBezTo>
                <a:lnTo>
                  <a:pt x="3529963" y="552491"/>
                </a:lnTo>
                <a:lnTo>
                  <a:pt x="3521003" y="561449"/>
                </a:lnTo>
                <a:cubicBezTo>
                  <a:pt x="3515030" y="561449"/>
                  <a:pt x="3509057" y="561449"/>
                  <a:pt x="3503084" y="561449"/>
                </a:cubicBezTo>
                <a:lnTo>
                  <a:pt x="3494125" y="570409"/>
                </a:lnTo>
                <a:cubicBezTo>
                  <a:pt x="3500098" y="570409"/>
                  <a:pt x="3503084" y="573395"/>
                  <a:pt x="3503084" y="579368"/>
                </a:cubicBezTo>
                <a:cubicBezTo>
                  <a:pt x="3503084" y="579368"/>
                  <a:pt x="3498605" y="579368"/>
                  <a:pt x="3489645" y="579368"/>
                </a:cubicBezTo>
                <a:cubicBezTo>
                  <a:pt x="3480686" y="579368"/>
                  <a:pt x="3476206" y="576382"/>
                  <a:pt x="3476206" y="570409"/>
                </a:cubicBezTo>
                <a:lnTo>
                  <a:pt x="3467248" y="570409"/>
                </a:lnTo>
                <a:cubicBezTo>
                  <a:pt x="3461275" y="570409"/>
                  <a:pt x="3456795" y="573395"/>
                  <a:pt x="3453809" y="579368"/>
                </a:cubicBezTo>
                <a:cubicBezTo>
                  <a:pt x="3450822" y="585342"/>
                  <a:pt x="3449329" y="591314"/>
                  <a:pt x="3449329" y="597287"/>
                </a:cubicBezTo>
                <a:lnTo>
                  <a:pt x="3440370" y="588328"/>
                </a:lnTo>
                <a:cubicBezTo>
                  <a:pt x="3434397" y="576382"/>
                  <a:pt x="3431410" y="567423"/>
                  <a:pt x="3431410" y="561449"/>
                </a:cubicBezTo>
                <a:lnTo>
                  <a:pt x="3431410" y="552491"/>
                </a:lnTo>
                <a:lnTo>
                  <a:pt x="3431410" y="534572"/>
                </a:lnTo>
                <a:cubicBezTo>
                  <a:pt x="3431410" y="528599"/>
                  <a:pt x="3431410" y="525613"/>
                  <a:pt x="3431410" y="525613"/>
                </a:cubicBezTo>
                <a:cubicBezTo>
                  <a:pt x="3431410" y="525613"/>
                  <a:pt x="3429917" y="525613"/>
                  <a:pt x="3426930" y="525613"/>
                </a:cubicBezTo>
                <a:cubicBezTo>
                  <a:pt x="3423944" y="525613"/>
                  <a:pt x="3422451" y="528599"/>
                  <a:pt x="3422451" y="534572"/>
                </a:cubicBezTo>
                <a:lnTo>
                  <a:pt x="3404532" y="543532"/>
                </a:lnTo>
                <a:lnTo>
                  <a:pt x="3386614" y="534572"/>
                </a:lnTo>
                <a:cubicBezTo>
                  <a:pt x="3398559" y="534572"/>
                  <a:pt x="3404532" y="528599"/>
                  <a:pt x="3404532" y="516653"/>
                </a:cubicBezTo>
                <a:lnTo>
                  <a:pt x="3422451" y="507694"/>
                </a:lnTo>
                <a:lnTo>
                  <a:pt x="3413491" y="489775"/>
                </a:lnTo>
                <a:cubicBezTo>
                  <a:pt x="3407519" y="477831"/>
                  <a:pt x="3401545" y="471856"/>
                  <a:pt x="3395572" y="471856"/>
                </a:cubicBezTo>
                <a:cubicBezTo>
                  <a:pt x="3401545" y="459912"/>
                  <a:pt x="3409012" y="453939"/>
                  <a:pt x="3417971" y="453939"/>
                </a:cubicBezTo>
                <a:cubicBezTo>
                  <a:pt x="3426930" y="453939"/>
                  <a:pt x="3429917" y="452445"/>
                  <a:pt x="3426930" y="449459"/>
                </a:cubicBezTo>
                <a:cubicBezTo>
                  <a:pt x="3423944" y="446473"/>
                  <a:pt x="3425437" y="441993"/>
                  <a:pt x="3431410" y="436020"/>
                </a:cubicBezTo>
                <a:close/>
                <a:moveTo>
                  <a:pt x="3198469" y="436020"/>
                </a:moveTo>
                <a:lnTo>
                  <a:pt x="3180550" y="453939"/>
                </a:lnTo>
                <a:cubicBezTo>
                  <a:pt x="3174577" y="453939"/>
                  <a:pt x="3171590" y="452445"/>
                  <a:pt x="3171590" y="449459"/>
                </a:cubicBezTo>
                <a:cubicBezTo>
                  <a:pt x="3171590" y="446473"/>
                  <a:pt x="3174577" y="443486"/>
                  <a:pt x="3180550" y="440499"/>
                </a:cubicBezTo>
                <a:cubicBezTo>
                  <a:pt x="3186522" y="437513"/>
                  <a:pt x="3192496" y="436020"/>
                  <a:pt x="3198469" y="436020"/>
                </a:cubicBezTo>
                <a:close/>
                <a:moveTo>
                  <a:pt x="3090957" y="436020"/>
                </a:moveTo>
                <a:cubicBezTo>
                  <a:pt x="3102903" y="441993"/>
                  <a:pt x="3102903" y="444979"/>
                  <a:pt x="3090957" y="444979"/>
                </a:cubicBezTo>
                <a:cubicBezTo>
                  <a:pt x="3084984" y="450952"/>
                  <a:pt x="3076026" y="453939"/>
                  <a:pt x="3064078" y="453939"/>
                </a:cubicBezTo>
                <a:cubicBezTo>
                  <a:pt x="3046161" y="447965"/>
                  <a:pt x="3038694" y="444979"/>
                  <a:pt x="3041681" y="444979"/>
                </a:cubicBezTo>
                <a:cubicBezTo>
                  <a:pt x="3044668" y="444979"/>
                  <a:pt x="3052133" y="443486"/>
                  <a:pt x="3064078" y="440499"/>
                </a:cubicBezTo>
                <a:cubicBezTo>
                  <a:pt x="3076026" y="437513"/>
                  <a:pt x="3084984" y="436020"/>
                  <a:pt x="3090957" y="436020"/>
                </a:cubicBezTo>
                <a:close/>
                <a:moveTo>
                  <a:pt x="2822177" y="436020"/>
                </a:moveTo>
                <a:cubicBezTo>
                  <a:pt x="2822177" y="436020"/>
                  <a:pt x="2822177" y="439006"/>
                  <a:pt x="2822177" y="444979"/>
                </a:cubicBezTo>
                <a:cubicBezTo>
                  <a:pt x="2822177" y="450952"/>
                  <a:pt x="2828150" y="456925"/>
                  <a:pt x="2840096" y="462898"/>
                </a:cubicBezTo>
                <a:cubicBezTo>
                  <a:pt x="2852042" y="468871"/>
                  <a:pt x="2858015" y="474842"/>
                  <a:pt x="2858015" y="480816"/>
                </a:cubicBezTo>
                <a:cubicBezTo>
                  <a:pt x="2858015" y="486789"/>
                  <a:pt x="2861002" y="486789"/>
                  <a:pt x="2866975" y="480816"/>
                </a:cubicBezTo>
                <a:lnTo>
                  <a:pt x="2902811" y="480816"/>
                </a:lnTo>
                <a:cubicBezTo>
                  <a:pt x="2914757" y="486789"/>
                  <a:pt x="2934169" y="491269"/>
                  <a:pt x="2961047" y="494255"/>
                </a:cubicBezTo>
                <a:cubicBezTo>
                  <a:pt x="2987926" y="497241"/>
                  <a:pt x="3001364" y="501721"/>
                  <a:pt x="3001364" y="507694"/>
                </a:cubicBezTo>
                <a:cubicBezTo>
                  <a:pt x="3001364" y="513667"/>
                  <a:pt x="3004350" y="513667"/>
                  <a:pt x="3010323" y="507694"/>
                </a:cubicBezTo>
                <a:cubicBezTo>
                  <a:pt x="3016296" y="507694"/>
                  <a:pt x="3019282" y="507694"/>
                  <a:pt x="3019282" y="507694"/>
                </a:cubicBezTo>
                <a:lnTo>
                  <a:pt x="3010323" y="516653"/>
                </a:lnTo>
                <a:cubicBezTo>
                  <a:pt x="2992404" y="528599"/>
                  <a:pt x="2977473" y="528599"/>
                  <a:pt x="2965527" y="516653"/>
                </a:cubicBezTo>
                <a:cubicBezTo>
                  <a:pt x="2947608" y="510680"/>
                  <a:pt x="2920730" y="513667"/>
                  <a:pt x="2884893" y="525613"/>
                </a:cubicBezTo>
                <a:cubicBezTo>
                  <a:pt x="2872947" y="525613"/>
                  <a:pt x="2866975" y="528599"/>
                  <a:pt x="2866975" y="534572"/>
                </a:cubicBezTo>
                <a:cubicBezTo>
                  <a:pt x="2866975" y="540546"/>
                  <a:pt x="2869961" y="543532"/>
                  <a:pt x="2875934" y="543532"/>
                </a:cubicBezTo>
                <a:lnTo>
                  <a:pt x="2866975" y="561449"/>
                </a:lnTo>
                <a:cubicBezTo>
                  <a:pt x="2861002" y="561449"/>
                  <a:pt x="2856522" y="562944"/>
                  <a:pt x="2853535" y="565929"/>
                </a:cubicBezTo>
                <a:cubicBezTo>
                  <a:pt x="2850549" y="568915"/>
                  <a:pt x="2849056" y="570409"/>
                  <a:pt x="2849056" y="570409"/>
                </a:cubicBezTo>
                <a:lnTo>
                  <a:pt x="2831137" y="597287"/>
                </a:lnTo>
                <a:cubicBezTo>
                  <a:pt x="2831137" y="597287"/>
                  <a:pt x="2831137" y="585342"/>
                  <a:pt x="2831137" y="561449"/>
                </a:cubicBezTo>
                <a:cubicBezTo>
                  <a:pt x="2831137" y="537558"/>
                  <a:pt x="2829644" y="524119"/>
                  <a:pt x="2826657" y="521133"/>
                </a:cubicBezTo>
                <a:cubicBezTo>
                  <a:pt x="2823672" y="518147"/>
                  <a:pt x="2817699" y="516653"/>
                  <a:pt x="2808739" y="516653"/>
                </a:cubicBezTo>
                <a:cubicBezTo>
                  <a:pt x="2799780" y="516653"/>
                  <a:pt x="2795300" y="516653"/>
                  <a:pt x="2795300" y="516653"/>
                </a:cubicBezTo>
                <a:lnTo>
                  <a:pt x="2813219" y="507694"/>
                </a:lnTo>
                <a:cubicBezTo>
                  <a:pt x="2825164" y="507694"/>
                  <a:pt x="2831137" y="501721"/>
                  <a:pt x="2831137" y="489775"/>
                </a:cubicBezTo>
                <a:lnTo>
                  <a:pt x="2822177" y="462898"/>
                </a:lnTo>
                <a:lnTo>
                  <a:pt x="2795300" y="471856"/>
                </a:lnTo>
                <a:lnTo>
                  <a:pt x="2795300" y="462898"/>
                </a:lnTo>
                <a:cubicBezTo>
                  <a:pt x="2795300" y="456925"/>
                  <a:pt x="2798287" y="453939"/>
                  <a:pt x="2804260" y="453939"/>
                </a:cubicBezTo>
                <a:lnTo>
                  <a:pt x="2813219" y="453939"/>
                </a:lnTo>
                <a:close/>
                <a:moveTo>
                  <a:pt x="2589236" y="436020"/>
                </a:moveTo>
                <a:cubicBezTo>
                  <a:pt x="2589236" y="447965"/>
                  <a:pt x="2580278" y="453939"/>
                  <a:pt x="2562359" y="453939"/>
                </a:cubicBezTo>
                <a:lnTo>
                  <a:pt x="2571318" y="444979"/>
                </a:lnTo>
                <a:close/>
                <a:moveTo>
                  <a:pt x="2481725" y="436020"/>
                </a:moveTo>
                <a:cubicBezTo>
                  <a:pt x="2493671" y="441993"/>
                  <a:pt x="2493671" y="444979"/>
                  <a:pt x="2481725" y="444979"/>
                </a:cubicBezTo>
                <a:lnTo>
                  <a:pt x="2454847" y="453939"/>
                </a:lnTo>
                <a:cubicBezTo>
                  <a:pt x="2436928" y="447965"/>
                  <a:pt x="2427969" y="444979"/>
                  <a:pt x="2427969" y="444979"/>
                </a:cubicBezTo>
                <a:close/>
                <a:moveTo>
                  <a:pt x="5241188" y="427060"/>
                </a:moveTo>
                <a:lnTo>
                  <a:pt x="5277026" y="427060"/>
                </a:lnTo>
                <a:lnTo>
                  <a:pt x="5259106" y="436020"/>
                </a:lnTo>
                <a:cubicBezTo>
                  <a:pt x="5247160" y="436020"/>
                  <a:pt x="5241188" y="433034"/>
                  <a:pt x="5241188" y="427060"/>
                </a:cubicBezTo>
                <a:close/>
                <a:moveTo>
                  <a:pt x="4578200" y="427060"/>
                </a:moveTo>
                <a:cubicBezTo>
                  <a:pt x="4584173" y="427060"/>
                  <a:pt x="4587160" y="427060"/>
                  <a:pt x="4587160" y="427060"/>
                </a:cubicBezTo>
                <a:lnTo>
                  <a:pt x="4605078" y="427060"/>
                </a:lnTo>
                <a:lnTo>
                  <a:pt x="4614038" y="444979"/>
                </a:lnTo>
                <a:cubicBezTo>
                  <a:pt x="4608065" y="444979"/>
                  <a:pt x="4605078" y="444979"/>
                  <a:pt x="4605078" y="444979"/>
                </a:cubicBezTo>
                <a:cubicBezTo>
                  <a:pt x="4605078" y="444979"/>
                  <a:pt x="4602092" y="444979"/>
                  <a:pt x="4596119" y="444979"/>
                </a:cubicBezTo>
                <a:cubicBezTo>
                  <a:pt x="4590146" y="444979"/>
                  <a:pt x="4584173" y="441993"/>
                  <a:pt x="4578200" y="436020"/>
                </a:cubicBezTo>
                <a:close/>
                <a:moveTo>
                  <a:pt x="3982407" y="418101"/>
                </a:moveTo>
                <a:cubicBezTo>
                  <a:pt x="3985393" y="418101"/>
                  <a:pt x="3986886" y="419595"/>
                  <a:pt x="3986886" y="422581"/>
                </a:cubicBezTo>
                <a:cubicBezTo>
                  <a:pt x="3986886" y="425567"/>
                  <a:pt x="3986886" y="430046"/>
                  <a:pt x="3986886" y="436020"/>
                </a:cubicBezTo>
                <a:cubicBezTo>
                  <a:pt x="3986886" y="441993"/>
                  <a:pt x="3985393" y="444979"/>
                  <a:pt x="3982407" y="444979"/>
                </a:cubicBezTo>
                <a:cubicBezTo>
                  <a:pt x="3979420" y="444979"/>
                  <a:pt x="3977927" y="441993"/>
                  <a:pt x="3977927" y="436020"/>
                </a:cubicBezTo>
                <a:cubicBezTo>
                  <a:pt x="3977927" y="430046"/>
                  <a:pt x="3977927" y="425567"/>
                  <a:pt x="3977927" y="422581"/>
                </a:cubicBezTo>
                <a:cubicBezTo>
                  <a:pt x="3977927" y="419595"/>
                  <a:pt x="3979420" y="418101"/>
                  <a:pt x="3982407" y="418101"/>
                </a:cubicBezTo>
                <a:close/>
                <a:moveTo>
                  <a:pt x="4793224" y="409142"/>
                </a:moveTo>
                <a:cubicBezTo>
                  <a:pt x="4781278" y="409142"/>
                  <a:pt x="4775305" y="415115"/>
                  <a:pt x="4775305" y="427060"/>
                </a:cubicBezTo>
                <a:cubicBezTo>
                  <a:pt x="4775305" y="433034"/>
                  <a:pt x="4781278" y="433034"/>
                  <a:pt x="4793224" y="427060"/>
                </a:cubicBezTo>
                <a:cubicBezTo>
                  <a:pt x="4805169" y="415115"/>
                  <a:pt x="4805169" y="409142"/>
                  <a:pt x="4793224" y="409142"/>
                </a:cubicBezTo>
                <a:close/>
                <a:moveTo>
                  <a:pt x="3718108" y="409142"/>
                </a:moveTo>
                <a:cubicBezTo>
                  <a:pt x="3724080" y="409142"/>
                  <a:pt x="3730053" y="412128"/>
                  <a:pt x="3736026" y="418101"/>
                </a:cubicBezTo>
                <a:lnTo>
                  <a:pt x="3736026" y="427060"/>
                </a:lnTo>
                <a:cubicBezTo>
                  <a:pt x="3736026" y="427060"/>
                  <a:pt x="3733039" y="424074"/>
                  <a:pt x="3727068" y="418101"/>
                </a:cubicBezTo>
                <a:close/>
                <a:moveTo>
                  <a:pt x="4927612" y="400182"/>
                </a:moveTo>
                <a:cubicBezTo>
                  <a:pt x="4927612" y="400182"/>
                  <a:pt x="4929106" y="400182"/>
                  <a:pt x="4932092" y="400182"/>
                </a:cubicBezTo>
                <a:cubicBezTo>
                  <a:pt x="4935078" y="400182"/>
                  <a:pt x="4936572" y="403168"/>
                  <a:pt x="4936572" y="409142"/>
                </a:cubicBezTo>
                <a:cubicBezTo>
                  <a:pt x="4930598" y="409142"/>
                  <a:pt x="4927612" y="407648"/>
                  <a:pt x="4927612" y="404662"/>
                </a:cubicBezTo>
                <a:cubicBezTo>
                  <a:pt x="4927612" y="401676"/>
                  <a:pt x="4927612" y="400182"/>
                  <a:pt x="4927612" y="400182"/>
                </a:cubicBezTo>
                <a:close/>
                <a:moveTo>
                  <a:pt x="4201910" y="400182"/>
                </a:moveTo>
                <a:cubicBezTo>
                  <a:pt x="4213856" y="400182"/>
                  <a:pt x="4219829" y="401676"/>
                  <a:pt x="4219829" y="404662"/>
                </a:cubicBezTo>
                <a:cubicBezTo>
                  <a:pt x="4219829" y="407648"/>
                  <a:pt x="4213856" y="409142"/>
                  <a:pt x="4201910" y="409142"/>
                </a:cubicBezTo>
                <a:lnTo>
                  <a:pt x="4192951" y="409142"/>
                </a:lnTo>
                <a:cubicBezTo>
                  <a:pt x="4192951" y="409142"/>
                  <a:pt x="4194444" y="407648"/>
                  <a:pt x="4197430" y="404662"/>
                </a:cubicBezTo>
                <a:cubicBezTo>
                  <a:pt x="4200417" y="401676"/>
                  <a:pt x="4201910" y="400182"/>
                  <a:pt x="4201910" y="400182"/>
                </a:cubicBezTo>
                <a:close/>
                <a:moveTo>
                  <a:pt x="5456211" y="391224"/>
                </a:moveTo>
                <a:cubicBezTo>
                  <a:pt x="5462184" y="391224"/>
                  <a:pt x="5465170" y="394209"/>
                  <a:pt x="5465170" y="400182"/>
                </a:cubicBezTo>
                <a:lnTo>
                  <a:pt x="5456211" y="400182"/>
                </a:lnTo>
                <a:cubicBezTo>
                  <a:pt x="5456211" y="394209"/>
                  <a:pt x="5456211" y="391224"/>
                  <a:pt x="5456211" y="391224"/>
                </a:cubicBezTo>
                <a:close/>
                <a:moveTo>
                  <a:pt x="5187432" y="391224"/>
                </a:moveTo>
                <a:cubicBezTo>
                  <a:pt x="5199377" y="391224"/>
                  <a:pt x="5203857" y="395702"/>
                  <a:pt x="5200872" y="404662"/>
                </a:cubicBezTo>
                <a:cubicBezTo>
                  <a:pt x="5197886" y="413621"/>
                  <a:pt x="5196392" y="418101"/>
                  <a:pt x="5196392" y="418101"/>
                </a:cubicBezTo>
                <a:lnTo>
                  <a:pt x="5196392" y="427060"/>
                </a:lnTo>
                <a:cubicBezTo>
                  <a:pt x="5196392" y="433034"/>
                  <a:pt x="5190418" y="436020"/>
                  <a:pt x="5178472" y="436020"/>
                </a:cubicBezTo>
                <a:cubicBezTo>
                  <a:pt x="5184446" y="430046"/>
                  <a:pt x="5184446" y="424074"/>
                  <a:pt x="5178472" y="418101"/>
                </a:cubicBezTo>
                <a:cubicBezTo>
                  <a:pt x="5178472" y="406155"/>
                  <a:pt x="5181458" y="397196"/>
                  <a:pt x="5187432" y="391224"/>
                </a:cubicBezTo>
                <a:close/>
                <a:moveTo>
                  <a:pt x="4918654" y="382264"/>
                </a:moveTo>
                <a:cubicBezTo>
                  <a:pt x="4924627" y="382264"/>
                  <a:pt x="4927612" y="382264"/>
                  <a:pt x="4927612" y="382264"/>
                </a:cubicBezTo>
                <a:lnTo>
                  <a:pt x="4927612" y="391224"/>
                </a:lnTo>
                <a:cubicBezTo>
                  <a:pt x="4921640" y="391224"/>
                  <a:pt x="4918654" y="388238"/>
                  <a:pt x="4918654" y="382264"/>
                </a:cubicBezTo>
                <a:close/>
                <a:moveTo>
                  <a:pt x="5832502" y="373305"/>
                </a:moveTo>
                <a:lnTo>
                  <a:pt x="5841460" y="382264"/>
                </a:lnTo>
                <a:cubicBezTo>
                  <a:pt x="5841460" y="388238"/>
                  <a:pt x="5839968" y="389729"/>
                  <a:pt x="5836982" y="386743"/>
                </a:cubicBezTo>
                <a:cubicBezTo>
                  <a:pt x="5833994" y="383758"/>
                  <a:pt x="5832502" y="379278"/>
                  <a:pt x="5832502" y="373305"/>
                </a:cubicBezTo>
                <a:close/>
                <a:moveTo>
                  <a:pt x="4640915" y="373305"/>
                </a:moveTo>
                <a:cubicBezTo>
                  <a:pt x="4658834" y="379278"/>
                  <a:pt x="4667793" y="385249"/>
                  <a:pt x="4667793" y="391224"/>
                </a:cubicBezTo>
                <a:cubicBezTo>
                  <a:pt x="4655848" y="391224"/>
                  <a:pt x="4643901" y="388238"/>
                  <a:pt x="4631957" y="382264"/>
                </a:cubicBezTo>
                <a:close/>
                <a:moveTo>
                  <a:pt x="6128158" y="364346"/>
                </a:moveTo>
                <a:cubicBezTo>
                  <a:pt x="6134132" y="364346"/>
                  <a:pt x="6138611" y="365839"/>
                  <a:pt x="6141596" y="368825"/>
                </a:cubicBezTo>
                <a:cubicBezTo>
                  <a:pt x="6144582" y="371811"/>
                  <a:pt x="6149062" y="373305"/>
                  <a:pt x="6155036" y="373305"/>
                </a:cubicBezTo>
                <a:cubicBezTo>
                  <a:pt x="6149062" y="385249"/>
                  <a:pt x="6146076" y="394209"/>
                  <a:pt x="6146076" y="400182"/>
                </a:cubicBezTo>
                <a:cubicBezTo>
                  <a:pt x="6152050" y="400182"/>
                  <a:pt x="6158022" y="401676"/>
                  <a:pt x="6163996" y="404662"/>
                </a:cubicBezTo>
                <a:cubicBezTo>
                  <a:pt x="6169968" y="407648"/>
                  <a:pt x="6168476" y="409142"/>
                  <a:pt x="6159516" y="409142"/>
                </a:cubicBezTo>
                <a:cubicBezTo>
                  <a:pt x="6150556" y="409142"/>
                  <a:pt x="6143091" y="407648"/>
                  <a:pt x="6137118" y="404662"/>
                </a:cubicBezTo>
                <a:cubicBezTo>
                  <a:pt x="6131144" y="401676"/>
                  <a:pt x="6129652" y="397196"/>
                  <a:pt x="6132638" y="391224"/>
                </a:cubicBezTo>
                <a:cubicBezTo>
                  <a:pt x="6135624" y="385249"/>
                  <a:pt x="6134132" y="379278"/>
                  <a:pt x="6128158" y="373305"/>
                </a:cubicBezTo>
                <a:cubicBezTo>
                  <a:pt x="6122185" y="367332"/>
                  <a:pt x="6122185" y="364346"/>
                  <a:pt x="6128158" y="364346"/>
                </a:cubicBezTo>
                <a:close/>
                <a:moveTo>
                  <a:pt x="4488607" y="359866"/>
                </a:moveTo>
                <a:cubicBezTo>
                  <a:pt x="4491594" y="359866"/>
                  <a:pt x="4491594" y="361359"/>
                  <a:pt x="4488607" y="364346"/>
                </a:cubicBezTo>
                <a:cubicBezTo>
                  <a:pt x="4488607" y="370319"/>
                  <a:pt x="4484127" y="373305"/>
                  <a:pt x="4475168" y="373305"/>
                </a:cubicBezTo>
                <a:cubicBezTo>
                  <a:pt x="4466210" y="373305"/>
                  <a:pt x="4461730" y="373305"/>
                  <a:pt x="4461730" y="373305"/>
                </a:cubicBezTo>
                <a:lnTo>
                  <a:pt x="4470688" y="364346"/>
                </a:lnTo>
                <a:cubicBezTo>
                  <a:pt x="4479648" y="361359"/>
                  <a:pt x="4485621" y="359866"/>
                  <a:pt x="4488607" y="359866"/>
                </a:cubicBezTo>
                <a:close/>
                <a:moveTo>
                  <a:pt x="4210870" y="358746"/>
                </a:moveTo>
                <a:cubicBezTo>
                  <a:pt x="4212363" y="359493"/>
                  <a:pt x="4213856" y="361359"/>
                  <a:pt x="4215349" y="364346"/>
                </a:cubicBezTo>
                <a:cubicBezTo>
                  <a:pt x="4218336" y="370319"/>
                  <a:pt x="4218336" y="373305"/>
                  <a:pt x="4215349" y="373305"/>
                </a:cubicBezTo>
                <a:cubicBezTo>
                  <a:pt x="4212363" y="373305"/>
                  <a:pt x="4209376" y="371811"/>
                  <a:pt x="4206390" y="368825"/>
                </a:cubicBezTo>
                <a:cubicBezTo>
                  <a:pt x="4203404" y="365839"/>
                  <a:pt x="4203404" y="362852"/>
                  <a:pt x="4206390" y="359866"/>
                </a:cubicBezTo>
                <a:cubicBezTo>
                  <a:pt x="4207883" y="358373"/>
                  <a:pt x="4209376" y="358000"/>
                  <a:pt x="4210870" y="358746"/>
                </a:cubicBezTo>
                <a:close/>
                <a:moveTo>
                  <a:pt x="5070961" y="355386"/>
                </a:moveTo>
                <a:cubicBezTo>
                  <a:pt x="5076935" y="355386"/>
                  <a:pt x="5079921" y="358372"/>
                  <a:pt x="5079921" y="364346"/>
                </a:cubicBezTo>
                <a:cubicBezTo>
                  <a:pt x="5079921" y="364346"/>
                  <a:pt x="5076935" y="364346"/>
                  <a:pt x="5070961" y="364346"/>
                </a:cubicBezTo>
                <a:cubicBezTo>
                  <a:pt x="5064989" y="364346"/>
                  <a:pt x="5062002" y="364346"/>
                  <a:pt x="5062002" y="364346"/>
                </a:cubicBezTo>
                <a:close/>
                <a:moveTo>
                  <a:pt x="4237747" y="355386"/>
                </a:moveTo>
                <a:cubicBezTo>
                  <a:pt x="4285530" y="355386"/>
                  <a:pt x="4310914" y="356880"/>
                  <a:pt x="4313901" y="359866"/>
                </a:cubicBezTo>
                <a:cubicBezTo>
                  <a:pt x="4316887" y="362852"/>
                  <a:pt x="4327340" y="364346"/>
                  <a:pt x="4345259" y="364346"/>
                </a:cubicBezTo>
                <a:cubicBezTo>
                  <a:pt x="4363177" y="358372"/>
                  <a:pt x="4375123" y="356880"/>
                  <a:pt x="4381096" y="359866"/>
                </a:cubicBezTo>
                <a:cubicBezTo>
                  <a:pt x="4387068" y="362852"/>
                  <a:pt x="4390056" y="365839"/>
                  <a:pt x="4390056" y="368825"/>
                </a:cubicBezTo>
                <a:cubicBezTo>
                  <a:pt x="4390056" y="371811"/>
                  <a:pt x="4382590" y="371811"/>
                  <a:pt x="4367657" y="368825"/>
                </a:cubicBezTo>
                <a:cubicBezTo>
                  <a:pt x="4352725" y="365839"/>
                  <a:pt x="4345259" y="367332"/>
                  <a:pt x="4345259" y="373305"/>
                </a:cubicBezTo>
                <a:cubicBezTo>
                  <a:pt x="4357204" y="385249"/>
                  <a:pt x="4354218" y="397196"/>
                  <a:pt x="4336299" y="409142"/>
                </a:cubicBezTo>
                <a:cubicBezTo>
                  <a:pt x="4330326" y="415115"/>
                  <a:pt x="4324353" y="421087"/>
                  <a:pt x="4318380" y="427060"/>
                </a:cubicBezTo>
                <a:lnTo>
                  <a:pt x="4309421" y="418101"/>
                </a:lnTo>
                <a:cubicBezTo>
                  <a:pt x="4315394" y="418101"/>
                  <a:pt x="4318380" y="416607"/>
                  <a:pt x="4318380" y="413621"/>
                </a:cubicBezTo>
                <a:cubicBezTo>
                  <a:pt x="4318380" y="410635"/>
                  <a:pt x="4315394" y="409142"/>
                  <a:pt x="4309421" y="409142"/>
                </a:cubicBezTo>
                <a:cubicBezTo>
                  <a:pt x="4309421" y="409142"/>
                  <a:pt x="4306436" y="403168"/>
                  <a:pt x="4300463" y="391224"/>
                </a:cubicBezTo>
                <a:lnTo>
                  <a:pt x="4282544" y="382264"/>
                </a:lnTo>
                <a:cubicBezTo>
                  <a:pt x="4282544" y="388238"/>
                  <a:pt x="4279557" y="391224"/>
                  <a:pt x="4273584" y="391224"/>
                </a:cubicBezTo>
                <a:cubicBezTo>
                  <a:pt x="4267611" y="391224"/>
                  <a:pt x="4267611" y="388238"/>
                  <a:pt x="4273584" y="382264"/>
                </a:cubicBezTo>
                <a:lnTo>
                  <a:pt x="4255666" y="382264"/>
                </a:lnTo>
                <a:cubicBezTo>
                  <a:pt x="4255666" y="388238"/>
                  <a:pt x="4249693" y="385249"/>
                  <a:pt x="4237747" y="373305"/>
                </a:cubicBezTo>
                <a:cubicBezTo>
                  <a:pt x="4225802" y="361359"/>
                  <a:pt x="4225802" y="355386"/>
                  <a:pt x="4237747" y="355386"/>
                </a:cubicBezTo>
                <a:close/>
                <a:moveTo>
                  <a:pt x="4811142" y="346427"/>
                </a:moveTo>
                <a:cubicBezTo>
                  <a:pt x="4829061" y="346427"/>
                  <a:pt x="4841006" y="349413"/>
                  <a:pt x="4846978" y="355386"/>
                </a:cubicBezTo>
                <a:cubicBezTo>
                  <a:pt x="4846978" y="361359"/>
                  <a:pt x="4849966" y="364346"/>
                  <a:pt x="4855938" y="364346"/>
                </a:cubicBezTo>
                <a:cubicBezTo>
                  <a:pt x="4867884" y="358372"/>
                  <a:pt x="4876844" y="358372"/>
                  <a:pt x="4882816" y="364346"/>
                </a:cubicBezTo>
                <a:cubicBezTo>
                  <a:pt x="4888789" y="370319"/>
                  <a:pt x="4891775" y="376291"/>
                  <a:pt x="4891775" y="382264"/>
                </a:cubicBezTo>
                <a:cubicBezTo>
                  <a:pt x="4891775" y="388238"/>
                  <a:pt x="4888789" y="391224"/>
                  <a:pt x="4882816" y="391224"/>
                </a:cubicBezTo>
                <a:lnTo>
                  <a:pt x="4864898" y="400182"/>
                </a:lnTo>
                <a:cubicBezTo>
                  <a:pt x="4858924" y="406155"/>
                  <a:pt x="4846978" y="403168"/>
                  <a:pt x="4829061" y="391224"/>
                </a:cubicBezTo>
                <a:cubicBezTo>
                  <a:pt x="4823088" y="379278"/>
                  <a:pt x="4815622" y="374799"/>
                  <a:pt x="4806662" y="377785"/>
                </a:cubicBezTo>
                <a:cubicBezTo>
                  <a:pt x="4797704" y="380771"/>
                  <a:pt x="4787251" y="379278"/>
                  <a:pt x="4775305" y="373305"/>
                </a:cubicBezTo>
                <a:lnTo>
                  <a:pt x="4766346" y="364346"/>
                </a:lnTo>
                <a:lnTo>
                  <a:pt x="4775305" y="355386"/>
                </a:lnTo>
                <a:cubicBezTo>
                  <a:pt x="4781278" y="349413"/>
                  <a:pt x="4793224" y="346427"/>
                  <a:pt x="4811142" y="346427"/>
                </a:cubicBezTo>
                <a:close/>
                <a:moveTo>
                  <a:pt x="4739468" y="346427"/>
                </a:moveTo>
                <a:lnTo>
                  <a:pt x="4748427" y="355386"/>
                </a:lnTo>
                <a:cubicBezTo>
                  <a:pt x="4754400" y="361359"/>
                  <a:pt x="4751413" y="364346"/>
                  <a:pt x="4739468" y="364346"/>
                </a:cubicBezTo>
                <a:cubicBezTo>
                  <a:pt x="4721549" y="364346"/>
                  <a:pt x="4724535" y="370319"/>
                  <a:pt x="4748427" y="382264"/>
                </a:cubicBezTo>
                <a:cubicBezTo>
                  <a:pt x="4754400" y="388238"/>
                  <a:pt x="4757386" y="394209"/>
                  <a:pt x="4757386" y="400182"/>
                </a:cubicBezTo>
                <a:cubicBezTo>
                  <a:pt x="4757386" y="406155"/>
                  <a:pt x="4763359" y="406155"/>
                  <a:pt x="4775305" y="400182"/>
                </a:cubicBezTo>
                <a:lnTo>
                  <a:pt x="4820101" y="400182"/>
                </a:lnTo>
                <a:cubicBezTo>
                  <a:pt x="4843992" y="412128"/>
                  <a:pt x="4864898" y="418101"/>
                  <a:pt x="4882816" y="418101"/>
                </a:cubicBezTo>
                <a:lnTo>
                  <a:pt x="4900735" y="427060"/>
                </a:lnTo>
                <a:cubicBezTo>
                  <a:pt x="4900735" y="427060"/>
                  <a:pt x="4902228" y="428554"/>
                  <a:pt x="4905215" y="431540"/>
                </a:cubicBezTo>
                <a:cubicBezTo>
                  <a:pt x="4908201" y="434526"/>
                  <a:pt x="4912681" y="433034"/>
                  <a:pt x="4918654" y="427060"/>
                </a:cubicBezTo>
                <a:cubicBezTo>
                  <a:pt x="4924627" y="427060"/>
                  <a:pt x="4930598" y="427060"/>
                  <a:pt x="4936572" y="427060"/>
                </a:cubicBezTo>
                <a:cubicBezTo>
                  <a:pt x="4936572" y="433034"/>
                  <a:pt x="4936572" y="436020"/>
                  <a:pt x="4936572" y="436020"/>
                </a:cubicBezTo>
                <a:cubicBezTo>
                  <a:pt x="4936572" y="436020"/>
                  <a:pt x="4933586" y="436020"/>
                  <a:pt x="4927612" y="436020"/>
                </a:cubicBezTo>
                <a:cubicBezTo>
                  <a:pt x="4927612" y="436020"/>
                  <a:pt x="4921640" y="439006"/>
                  <a:pt x="4909694" y="444979"/>
                </a:cubicBezTo>
                <a:cubicBezTo>
                  <a:pt x="4903721" y="450952"/>
                  <a:pt x="4899242" y="455432"/>
                  <a:pt x="4896255" y="458418"/>
                </a:cubicBezTo>
                <a:cubicBezTo>
                  <a:pt x="4893269" y="461403"/>
                  <a:pt x="4894762" y="462898"/>
                  <a:pt x="4900735" y="462898"/>
                </a:cubicBezTo>
                <a:lnTo>
                  <a:pt x="4954490" y="453939"/>
                </a:lnTo>
                <a:lnTo>
                  <a:pt x="4999286" y="453939"/>
                </a:lnTo>
                <a:cubicBezTo>
                  <a:pt x="5005260" y="459912"/>
                  <a:pt x="5006752" y="464392"/>
                  <a:pt x="5003766" y="467378"/>
                </a:cubicBezTo>
                <a:cubicBezTo>
                  <a:pt x="5000781" y="470363"/>
                  <a:pt x="4996301" y="471856"/>
                  <a:pt x="4990328" y="471856"/>
                </a:cubicBezTo>
                <a:lnTo>
                  <a:pt x="4963450" y="471856"/>
                </a:lnTo>
                <a:cubicBezTo>
                  <a:pt x="4945532" y="459912"/>
                  <a:pt x="4936572" y="459912"/>
                  <a:pt x="4936572" y="471856"/>
                </a:cubicBezTo>
                <a:cubicBezTo>
                  <a:pt x="4930598" y="483802"/>
                  <a:pt x="4924627" y="488282"/>
                  <a:pt x="4918654" y="485295"/>
                </a:cubicBezTo>
                <a:cubicBezTo>
                  <a:pt x="4912681" y="482309"/>
                  <a:pt x="4909694" y="483802"/>
                  <a:pt x="4909694" y="489775"/>
                </a:cubicBezTo>
                <a:lnTo>
                  <a:pt x="4900735" y="498735"/>
                </a:lnTo>
                <a:cubicBezTo>
                  <a:pt x="4894762" y="498735"/>
                  <a:pt x="4888789" y="501721"/>
                  <a:pt x="4882816" y="507694"/>
                </a:cubicBezTo>
                <a:cubicBezTo>
                  <a:pt x="4876844" y="513667"/>
                  <a:pt x="4873858" y="519639"/>
                  <a:pt x="4873858" y="525613"/>
                </a:cubicBezTo>
                <a:cubicBezTo>
                  <a:pt x="4873858" y="537558"/>
                  <a:pt x="4876844" y="543532"/>
                  <a:pt x="4882816" y="543532"/>
                </a:cubicBezTo>
                <a:lnTo>
                  <a:pt x="4873858" y="561449"/>
                </a:lnTo>
                <a:cubicBezTo>
                  <a:pt x="4867884" y="561449"/>
                  <a:pt x="4863404" y="558463"/>
                  <a:pt x="4860418" y="552491"/>
                </a:cubicBezTo>
                <a:cubicBezTo>
                  <a:pt x="4857432" y="546518"/>
                  <a:pt x="4852952" y="546518"/>
                  <a:pt x="4846978" y="552491"/>
                </a:cubicBezTo>
                <a:cubicBezTo>
                  <a:pt x="4841006" y="564436"/>
                  <a:pt x="4826074" y="564436"/>
                  <a:pt x="4802182" y="552491"/>
                </a:cubicBezTo>
                <a:lnTo>
                  <a:pt x="4784265" y="534572"/>
                </a:lnTo>
                <a:lnTo>
                  <a:pt x="4766346" y="525613"/>
                </a:lnTo>
                <a:lnTo>
                  <a:pt x="4757386" y="516653"/>
                </a:lnTo>
                <a:cubicBezTo>
                  <a:pt x="4763359" y="510680"/>
                  <a:pt x="4769332" y="510680"/>
                  <a:pt x="4775305" y="516653"/>
                </a:cubicBezTo>
                <a:lnTo>
                  <a:pt x="4811142" y="525613"/>
                </a:lnTo>
                <a:cubicBezTo>
                  <a:pt x="4829061" y="531586"/>
                  <a:pt x="4841006" y="536066"/>
                  <a:pt x="4846978" y="539052"/>
                </a:cubicBezTo>
                <a:cubicBezTo>
                  <a:pt x="4852952" y="542038"/>
                  <a:pt x="4858924" y="540546"/>
                  <a:pt x="4864898" y="534572"/>
                </a:cubicBezTo>
                <a:cubicBezTo>
                  <a:pt x="4864898" y="522627"/>
                  <a:pt x="4855938" y="507694"/>
                  <a:pt x="4838020" y="489775"/>
                </a:cubicBezTo>
                <a:cubicBezTo>
                  <a:pt x="4826074" y="477831"/>
                  <a:pt x="4823088" y="471856"/>
                  <a:pt x="4829061" y="471856"/>
                </a:cubicBezTo>
                <a:lnTo>
                  <a:pt x="4820101" y="453939"/>
                </a:lnTo>
                <a:cubicBezTo>
                  <a:pt x="4814128" y="453939"/>
                  <a:pt x="4811142" y="453939"/>
                  <a:pt x="4811142" y="453939"/>
                </a:cubicBezTo>
                <a:lnTo>
                  <a:pt x="4775305" y="453939"/>
                </a:lnTo>
                <a:lnTo>
                  <a:pt x="4793224" y="462898"/>
                </a:lnTo>
                <a:lnTo>
                  <a:pt x="4802182" y="480816"/>
                </a:lnTo>
                <a:cubicBezTo>
                  <a:pt x="4802182" y="492761"/>
                  <a:pt x="4797704" y="498735"/>
                  <a:pt x="4788744" y="498735"/>
                </a:cubicBezTo>
                <a:cubicBezTo>
                  <a:pt x="4779785" y="498735"/>
                  <a:pt x="4772319" y="498735"/>
                  <a:pt x="4766346" y="498735"/>
                </a:cubicBezTo>
                <a:cubicBezTo>
                  <a:pt x="4766346" y="492761"/>
                  <a:pt x="4763359" y="491269"/>
                  <a:pt x="4757386" y="494255"/>
                </a:cubicBezTo>
                <a:cubicBezTo>
                  <a:pt x="4751413" y="497241"/>
                  <a:pt x="4748427" y="501721"/>
                  <a:pt x="4748427" y="507694"/>
                </a:cubicBezTo>
                <a:cubicBezTo>
                  <a:pt x="4742454" y="525613"/>
                  <a:pt x="4739468" y="528599"/>
                  <a:pt x="4739468" y="516653"/>
                </a:cubicBezTo>
                <a:cubicBezTo>
                  <a:pt x="4739468" y="510680"/>
                  <a:pt x="4739468" y="498735"/>
                  <a:pt x="4739468" y="480816"/>
                </a:cubicBezTo>
                <a:cubicBezTo>
                  <a:pt x="4733495" y="462898"/>
                  <a:pt x="4730508" y="450952"/>
                  <a:pt x="4730508" y="444979"/>
                </a:cubicBezTo>
                <a:cubicBezTo>
                  <a:pt x="4730508" y="439006"/>
                  <a:pt x="4727522" y="436020"/>
                  <a:pt x="4721549" y="436020"/>
                </a:cubicBezTo>
                <a:lnTo>
                  <a:pt x="4694672" y="427060"/>
                </a:lnTo>
                <a:lnTo>
                  <a:pt x="4703631" y="418101"/>
                </a:lnTo>
                <a:cubicBezTo>
                  <a:pt x="4709604" y="418101"/>
                  <a:pt x="4714084" y="419595"/>
                  <a:pt x="4717069" y="422581"/>
                </a:cubicBezTo>
                <a:cubicBezTo>
                  <a:pt x="4720055" y="425567"/>
                  <a:pt x="4724535" y="427060"/>
                  <a:pt x="4730508" y="427060"/>
                </a:cubicBezTo>
                <a:cubicBezTo>
                  <a:pt x="4736481" y="427060"/>
                  <a:pt x="4739468" y="427060"/>
                  <a:pt x="4739468" y="427060"/>
                </a:cubicBezTo>
                <a:cubicBezTo>
                  <a:pt x="4739468" y="427060"/>
                  <a:pt x="4739468" y="421087"/>
                  <a:pt x="4739468" y="409142"/>
                </a:cubicBezTo>
                <a:cubicBezTo>
                  <a:pt x="4733495" y="397196"/>
                  <a:pt x="4729015" y="389729"/>
                  <a:pt x="4726028" y="386743"/>
                </a:cubicBezTo>
                <a:cubicBezTo>
                  <a:pt x="4723042" y="383758"/>
                  <a:pt x="4718562" y="382264"/>
                  <a:pt x="4712589" y="382264"/>
                </a:cubicBezTo>
                <a:lnTo>
                  <a:pt x="4721549" y="373305"/>
                </a:lnTo>
                <a:cubicBezTo>
                  <a:pt x="4721549" y="367332"/>
                  <a:pt x="4723042" y="361359"/>
                  <a:pt x="4726028" y="355386"/>
                </a:cubicBezTo>
                <a:cubicBezTo>
                  <a:pt x="4729015" y="349413"/>
                  <a:pt x="4733495" y="346427"/>
                  <a:pt x="4739468" y="346427"/>
                </a:cubicBezTo>
                <a:close/>
                <a:moveTo>
                  <a:pt x="4148154" y="346427"/>
                </a:moveTo>
                <a:cubicBezTo>
                  <a:pt x="4154127" y="346427"/>
                  <a:pt x="4160099" y="349413"/>
                  <a:pt x="4166073" y="355386"/>
                </a:cubicBezTo>
                <a:lnTo>
                  <a:pt x="4166073" y="364346"/>
                </a:lnTo>
                <a:cubicBezTo>
                  <a:pt x="4160099" y="364346"/>
                  <a:pt x="4154127" y="361359"/>
                  <a:pt x="4148154" y="355386"/>
                </a:cubicBezTo>
                <a:cubicBezTo>
                  <a:pt x="4142181" y="349413"/>
                  <a:pt x="4142181" y="346427"/>
                  <a:pt x="4148154" y="346427"/>
                </a:cubicBezTo>
                <a:close/>
                <a:moveTo>
                  <a:pt x="5890737" y="337467"/>
                </a:moveTo>
                <a:cubicBezTo>
                  <a:pt x="5893722" y="337467"/>
                  <a:pt x="5895217" y="343441"/>
                  <a:pt x="5895217" y="355386"/>
                </a:cubicBezTo>
                <a:cubicBezTo>
                  <a:pt x="5895217" y="361359"/>
                  <a:pt x="5895217" y="364346"/>
                  <a:pt x="5895217" y="364346"/>
                </a:cubicBezTo>
                <a:cubicBezTo>
                  <a:pt x="5889242" y="364346"/>
                  <a:pt x="5886257" y="364346"/>
                  <a:pt x="5886257" y="364346"/>
                </a:cubicBezTo>
                <a:cubicBezTo>
                  <a:pt x="5886257" y="364346"/>
                  <a:pt x="5886257" y="361359"/>
                  <a:pt x="5886257" y="355386"/>
                </a:cubicBezTo>
                <a:cubicBezTo>
                  <a:pt x="5886257" y="343441"/>
                  <a:pt x="5887751" y="337467"/>
                  <a:pt x="5890737" y="337467"/>
                </a:cubicBezTo>
                <a:close/>
                <a:moveTo>
                  <a:pt x="4685712" y="332988"/>
                </a:moveTo>
                <a:cubicBezTo>
                  <a:pt x="4691685" y="332988"/>
                  <a:pt x="4697658" y="334481"/>
                  <a:pt x="4703631" y="337467"/>
                </a:cubicBezTo>
                <a:lnTo>
                  <a:pt x="4685712" y="346427"/>
                </a:lnTo>
                <a:lnTo>
                  <a:pt x="4658834" y="337467"/>
                </a:lnTo>
                <a:lnTo>
                  <a:pt x="4667793" y="337467"/>
                </a:lnTo>
                <a:cubicBezTo>
                  <a:pt x="4673766" y="334481"/>
                  <a:pt x="4679739" y="332988"/>
                  <a:pt x="4685712" y="332988"/>
                </a:cubicBezTo>
                <a:close/>
                <a:moveTo>
                  <a:pt x="6092322" y="328508"/>
                </a:moveTo>
                <a:lnTo>
                  <a:pt x="6110239" y="328508"/>
                </a:lnTo>
                <a:cubicBezTo>
                  <a:pt x="6122185" y="328508"/>
                  <a:pt x="6128158" y="330002"/>
                  <a:pt x="6128158" y="332988"/>
                </a:cubicBezTo>
                <a:cubicBezTo>
                  <a:pt x="6128158" y="335974"/>
                  <a:pt x="6122185" y="337467"/>
                  <a:pt x="6110239" y="337467"/>
                </a:cubicBezTo>
                <a:cubicBezTo>
                  <a:pt x="6104266" y="337467"/>
                  <a:pt x="6099786" y="335974"/>
                  <a:pt x="6096800" y="332988"/>
                </a:cubicBezTo>
                <a:cubicBezTo>
                  <a:pt x="6093814" y="330002"/>
                  <a:pt x="6092322" y="328508"/>
                  <a:pt x="6092322" y="328508"/>
                </a:cubicBezTo>
                <a:close/>
                <a:moveTo>
                  <a:pt x="5626437" y="328508"/>
                </a:moveTo>
                <a:lnTo>
                  <a:pt x="5635397" y="337467"/>
                </a:lnTo>
                <a:cubicBezTo>
                  <a:pt x="5635397" y="337467"/>
                  <a:pt x="5632411" y="337467"/>
                  <a:pt x="5626437" y="337467"/>
                </a:cubicBezTo>
                <a:cubicBezTo>
                  <a:pt x="5626437" y="337467"/>
                  <a:pt x="5626437" y="334481"/>
                  <a:pt x="5626437" y="328508"/>
                </a:cubicBezTo>
                <a:close/>
                <a:moveTo>
                  <a:pt x="6226711" y="319548"/>
                </a:moveTo>
                <a:cubicBezTo>
                  <a:pt x="6232684" y="319548"/>
                  <a:pt x="6235670" y="322535"/>
                  <a:pt x="6235670" y="328508"/>
                </a:cubicBezTo>
                <a:cubicBezTo>
                  <a:pt x="6235670" y="328508"/>
                  <a:pt x="6232684" y="328508"/>
                  <a:pt x="6226711" y="328508"/>
                </a:cubicBezTo>
                <a:cubicBezTo>
                  <a:pt x="6226711" y="322535"/>
                  <a:pt x="6226711" y="319548"/>
                  <a:pt x="6226711" y="319548"/>
                </a:cubicBezTo>
                <a:close/>
                <a:moveTo>
                  <a:pt x="4291503" y="319548"/>
                </a:moveTo>
                <a:cubicBezTo>
                  <a:pt x="4297476" y="319548"/>
                  <a:pt x="4300463" y="319548"/>
                  <a:pt x="4300463" y="319548"/>
                </a:cubicBezTo>
                <a:cubicBezTo>
                  <a:pt x="4300463" y="325522"/>
                  <a:pt x="4297476" y="328508"/>
                  <a:pt x="4291503" y="328508"/>
                </a:cubicBezTo>
                <a:close/>
                <a:moveTo>
                  <a:pt x="4829061" y="310589"/>
                </a:moveTo>
                <a:lnTo>
                  <a:pt x="4838020" y="310589"/>
                </a:lnTo>
                <a:cubicBezTo>
                  <a:pt x="4838020" y="316562"/>
                  <a:pt x="4838020" y="319548"/>
                  <a:pt x="4838020" y="319548"/>
                </a:cubicBezTo>
                <a:cubicBezTo>
                  <a:pt x="4838020" y="319548"/>
                  <a:pt x="4835034" y="319548"/>
                  <a:pt x="4829061" y="319548"/>
                </a:cubicBezTo>
                <a:cubicBezTo>
                  <a:pt x="4829061" y="319548"/>
                  <a:pt x="4827567" y="318055"/>
                  <a:pt x="4824581" y="315069"/>
                </a:cubicBezTo>
                <a:cubicBezTo>
                  <a:pt x="4821595" y="312084"/>
                  <a:pt x="4823088" y="310589"/>
                  <a:pt x="4829061" y="310589"/>
                </a:cubicBezTo>
                <a:close/>
                <a:moveTo>
                  <a:pt x="4811142" y="310589"/>
                </a:moveTo>
                <a:cubicBezTo>
                  <a:pt x="4811142" y="310589"/>
                  <a:pt x="4812635" y="312084"/>
                  <a:pt x="4815622" y="315069"/>
                </a:cubicBezTo>
                <a:cubicBezTo>
                  <a:pt x="4818608" y="318055"/>
                  <a:pt x="4820101" y="319548"/>
                  <a:pt x="4820101" y="319548"/>
                </a:cubicBezTo>
                <a:cubicBezTo>
                  <a:pt x="4820101" y="331494"/>
                  <a:pt x="4814128" y="334481"/>
                  <a:pt x="4802182" y="328508"/>
                </a:cubicBezTo>
                <a:cubicBezTo>
                  <a:pt x="4802182" y="322535"/>
                  <a:pt x="4802182" y="318055"/>
                  <a:pt x="4802182" y="315069"/>
                </a:cubicBezTo>
                <a:cubicBezTo>
                  <a:pt x="4802182" y="312084"/>
                  <a:pt x="4805169" y="310589"/>
                  <a:pt x="4811142" y="310589"/>
                </a:cubicBezTo>
                <a:close/>
                <a:moveTo>
                  <a:pt x="4869937" y="308350"/>
                </a:moveTo>
                <a:cubicBezTo>
                  <a:pt x="4874044" y="308350"/>
                  <a:pt x="4878336" y="309096"/>
                  <a:pt x="4882816" y="310589"/>
                </a:cubicBezTo>
                <a:cubicBezTo>
                  <a:pt x="4888789" y="310589"/>
                  <a:pt x="4894762" y="312084"/>
                  <a:pt x="4900735" y="315069"/>
                </a:cubicBezTo>
                <a:cubicBezTo>
                  <a:pt x="4906708" y="318055"/>
                  <a:pt x="4909694" y="319548"/>
                  <a:pt x="4909694" y="319548"/>
                </a:cubicBezTo>
                <a:lnTo>
                  <a:pt x="4927612" y="328508"/>
                </a:lnTo>
                <a:cubicBezTo>
                  <a:pt x="4927612" y="328508"/>
                  <a:pt x="4929106" y="328508"/>
                  <a:pt x="4932092" y="328508"/>
                </a:cubicBezTo>
                <a:cubicBezTo>
                  <a:pt x="4935078" y="328508"/>
                  <a:pt x="4939558" y="328508"/>
                  <a:pt x="4945532" y="328508"/>
                </a:cubicBezTo>
                <a:cubicBezTo>
                  <a:pt x="4951504" y="334481"/>
                  <a:pt x="4951504" y="346427"/>
                  <a:pt x="4945532" y="364346"/>
                </a:cubicBezTo>
                <a:cubicBezTo>
                  <a:pt x="4939558" y="364346"/>
                  <a:pt x="4930598" y="364346"/>
                  <a:pt x="4918654" y="364346"/>
                </a:cubicBezTo>
                <a:cubicBezTo>
                  <a:pt x="4906708" y="364346"/>
                  <a:pt x="4900735" y="361359"/>
                  <a:pt x="4900735" y="355386"/>
                </a:cubicBezTo>
                <a:cubicBezTo>
                  <a:pt x="4888789" y="349413"/>
                  <a:pt x="4879830" y="346427"/>
                  <a:pt x="4873858" y="346427"/>
                </a:cubicBezTo>
                <a:lnTo>
                  <a:pt x="4846978" y="346427"/>
                </a:lnTo>
                <a:cubicBezTo>
                  <a:pt x="4841006" y="340453"/>
                  <a:pt x="4838020" y="335974"/>
                  <a:pt x="4838020" y="332988"/>
                </a:cubicBezTo>
                <a:cubicBezTo>
                  <a:pt x="4838020" y="330002"/>
                  <a:pt x="4838020" y="328508"/>
                  <a:pt x="4838020" y="328508"/>
                </a:cubicBezTo>
                <a:cubicBezTo>
                  <a:pt x="4846978" y="315069"/>
                  <a:pt x="4857618" y="308350"/>
                  <a:pt x="4869937" y="308350"/>
                </a:cubicBezTo>
                <a:close/>
                <a:moveTo>
                  <a:pt x="4739468" y="301631"/>
                </a:moveTo>
                <a:lnTo>
                  <a:pt x="4775305" y="319548"/>
                </a:lnTo>
                <a:lnTo>
                  <a:pt x="4757386" y="319548"/>
                </a:lnTo>
                <a:cubicBezTo>
                  <a:pt x="4745441" y="313575"/>
                  <a:pt x="4736481" y="310589"/>
                  <a:pt x="4730508" y="310589"/>
                </a:cubicBezTo>
                <a:close/>
                <a:moveTo>
                  <a:pt x="4515485" y="256834"/>
                </a:moveTo>
                <a:lnTo>
                  <a:pt x="4524445" y="256834"/>
                </a:lnTo>
                <a:cubicBezTo>
                  <a:pt x="4530418" y="262807"/>
                  <a:pt x="4533404" y="265793"/>
                  <a:pt x="4533404" y="265793"/>
                </a:cubicBezTo>
                <a:cubicBezTo>
                  <a:pt x="4533404" y="265793"/>
                  <a:pt x="4530418" y="265793"/>
                  <a:pt x="4524445" y="265793"/>
                </a:cubicBezTo>
                <a:cubicBezTo>
                  <a:pt x="4518472" y="265793"/>
                  <a:pt x="4515485" y="262807"/>
                  <a:pt x="4515485" y="256834"/>
                </a:cubicBezTo>
                <a:close/>
                <a:moveTo>
                  <a:pt x="6199832" y="238915"/>
                </a:moveTo>
                <a:cubicBezTo>
                  <a:pt x="6205806" y="238915"/>
                  <a:pt x="6208792" y="241901"/>
                  <a:pt x="6208792" y="247874"/>
                </a:cubicBezTo>
                <a:cubicBezTo>
                  <a:pt x="6202819" y="247874"/>
                  <a:pt x="6199832" y="247874"/>
                  <a:pt x="6199832" y="247874"/>
                </a:cubicBezTo>
                <a:close/>
                <a:moveTo>
                  <a:pt x="4685712" y="185159"/>
                </a:moveTo>
                <a:cubicBezTo>
                  <a:pt x="4685712" y="185159"/>
                  <a:pt x="4685712" y="188145"/>
                  <a:pt x="4685712" y="194119"/>
                </a:cubicBezTo>
                <a:cubicBezTo>
                  <a:pt x="4685712" y="200092"/>
                  <a:pt x="4685712" y="203078"/>
                  <a:pt x="4685712" y="203078"/>
                </a:cubicBezTo>
                <a:cubicBezTo>
                  <a:pt x="4679739" y="203078"/>
                  <a:pt x="4676753" y="201585"/>
                  <a:pt x="4676753" y="198598"/>
                </a:cubicBezTo>
                <a:cubicBezTo>
                  <a:pt x="4676753" y="195612"/>
                  <a:pt x="4676753" y="194119"/>
                  <a:pt x="4676753" y="194119"/>
                </a:cubicBezTo>
                <a:close/>
                <a:moveTo>
                  <a:pt x="4621877" y="170600"/>
                </a:moveTo>
                <a:cubicBezTo>
                  <a:pt x="4622623" y="171347"/>
                  <a:pt x="4622997" y="173213"/>
                  <a:pt x="4622997" y="176200"/>
                </a:cubicBezTo>
                <a:lnTo>
                  <a:pt x="4614038" y="176200"/>
                </a:lnTo>
                <a:cubicBezTo>
                  <a:pt x="4614038" y="176200"/>
                  <a:pt x="4615531" y="174706"/>
                  <a:pt x="4618518" y="171720"/>
                </a:cubicBezTo>
                <a:cubicBezTo>
                  <a:pt x="4620011" y="170227"/>
                  <a:pt x="4621130" y="169854"/>
                  <a:pt x="4621877" y="170600"/>
                </a:cubicBezTo>
                <a:close/>
                <a:moveTo>
                  <a:pt x="4690192" y="167241"/>
                </a:moveTo>
                <a:cubicBezTo>
                  <a:pt x="4705124" y="167241"/>
                  <a:pt x="4715577" y="170227"/>
                  <a:pt x="4721549" y="176200"/>
                </a:cubicBezTo>
                <a:cubicBezTo>
                  <a:pt x="4721549" y="176200"/>
                  <a:pt x="4723042" y="177694"/>
                  <a:pt x="4726028" y="180680"/>
                </a:cubicBezTo>
                <a:cubicBezTo>
                  <a:pt x="4729015" y="183666"/>
                  <a:pt x="4733495" y="185159"/>
                  <a:pt x="4739468" y="185159"/>
                </a:cubicBezTo>
                <a:cubicBezTo>
                  <a:pt x="4751413" y="185159"/>
                  <a:pt x="4758880" y="186653"/>
                  <a:pt x="4761866" y="189639"/>
                </a:cubicBezTo>
                <a:cubicBezTo>
                  <a:pt x="4764852" y="192625"/>
                  <a:pt x="4763359" y="197105"/>
                  <a:pt x="4757386" y="203078"/>
                </a:cubicBezTo>
                <a:cubicBezTo>
                  <a:pt x="4757386" y="209052"/>
                  <a:pt x="4757386" y="212038"/>
                  <a:pt x="4757386" y="212038"/>
                </a:cubicBezTo>
                <a:cubicBezTo>
                  <a:pt x="4757386" y="212038"/>
                  <a:pt x="4751413" y="213531"/>
                  <a:pt x="4739468" y="216517"/>
                </a:cubicBezTo>
                <a:cubicBezTo>
                  <a:pt x="4727522" y="219502"/>
                  <a:pt x="4718562" y="218011"/>
                  <a:pt x="4712589" y="212038"/>
                </a:cubicBezTo>
                <a:lnTo>
                  <a:pt x="4730508" y="203078"/>
                </a:lnTo>
                <a:cubicBezTo>
                  <a:pt x="4736481" y="209052"/>
                  <a:pt x="4742454" y="209052"/>
                  <a:pt x="4748427" y="203078"/>
                </a:cubicBezTo>
                <a:lnTo>
                  <a:pt x="4721549" y="194119"/>
                </a:lnTo>
                <a:lnTo>
                  <a:pt x="4703631" y="185159"/>
                </a:lnTo>
                <a:lnTo>
                  <a:pt x="4685712" y="185159"/>
                </a:lnTo>
                <a:cubicBezTo>
                  <a:pt x="4673766" y="185159"/>
                  <a:pt x="4667793" y="188145"/>
                  <a:pt x="4667793" y="194119"/>
                </a:cubicBezTo>
                <a:cubicBezTo>
                  <a:pt x="4667793" y="194119"/>
                  <a:pt x="4664807" y="194119"/>
                  <a:pt x="4658834" y="194119"/>
                </a:cubicBezTo>
                <a:cubicBezTo>
                  <a:pt x="4652861" y="194119"/>
                  <a:pt x="4652861" y="189639"/>
                  <a:pt x="4658834" y="180680"/>
                </a:cubicBezTo>
                <a:cubicBezTo>
                  <a:pt x="4664807" y="171720"/>
                  <a:pt x="4675259" y="167241"/>
                  <a:pt x="4690192" y="167241"/>
                </a:cubicBezTo>
                <a:close/>
                <a:moveTo>
                  <a:pt x="4555803" y="158281"/>
                </a:moveTo>
                <a:cubicBezTo>
                  <a:pt x="4558788" y="158281"/>
                  <a:pt x="4566254" y="161267"/>
                  <a:pt x="4578200" y="167241"/>
                </a:cubicBezTo>
                <a:lnTo>
                  <a:pt x="4578200" y="176200"/>
                </a:lnTo>
                <a:cubicBezTo>
                  <a:pt x="4572227" y="176200"/>
                  <a:pt x="4566254" y="173214"/>
                  <a:pt x="4560281" y="167241"/>
                </a:cubicBezTo>
                <a:cubicBezTo>
                  <a:pt x="4554308" y="161267"/>
                  <a:pt x="4552815" y="158281"/>
                  <a:pt x="4555803" y="158281"/>
                </a:cubicBezTo>
                <a:close/>
                <a:moveTo>
                  <a:pt x="4228787" y="140362"/>
                </a:moveTo>
                <a:cubicBezTo>
                  <a:pt x="4228787" y="140362"/>
                  <a:pt x="4231774" y="140362"/>
                  <a:pt x="4237747" y="140362"/>
                </a:cubicBezTo>
                <a:cubicBezTo>
                  <a:pt x="4243720" y="146337"/>
                  <a:pt x="4240733" y="149322"/>
                  <a:pt x="4228787" y="149322"/>
                </a:cubicBezTo>
                <a:cubicBezTo>
                  <a:pt x="4222814" y="149322"/>
                  <a:pt x="4222814" y="146337"/>
                  <a:pt x="4228787" y="140362"/>
                </a:cubicBezTo>
                <a:close/>
                <a:moveTo>
                  <a:pt x="4314741" y="134483"/>
                </a:moveTo>
                <a:cubicBezTo>
                  <a:pt x="4323141" y="133924"/>
                  <a:pt x="4327340" y="135884"/>
                  <a:pt x="4327340" y="140362"/>
                </a:cubicBezTo>
                <a:cubicBezTo>
                  <a:pt x="4327340" y="146337"/>
                  <a:pt x="4330326" y="149322"/>
                  <a:pt x="4336299" y="149322"/>
                </a:cubicBezTo>
                <a:cubicBezTo>
                  <a:pt x="4342272" y="149322"/>
                  <a:pt x="4348245" y="149322"/>
                  <a:pt x="4354218" y="149322"/>
                </a:cubicBezTo>
                <a:cubicBezTo>
                  <a:pt x="4372137" y="149322"/>
                  <a:pt x="4378110" y="155295"/>
                  <a:pt x="4372137" y="167241"/>
                </a:cubicBezTo>
                <a:lnTo>
                  <a:pt x="4372137" y="176200"/>
                </a:lnTo>
                <a:cubicBezTo>
                  <a:pt x="4372137" y="176200"/>
                  <a:pt x="4367657" y="179186"/>
                  <a:pt x="4358698" y="185159"/>
                </a:cubicBezTo>
                <a:cubicBezTo>
                  <a:pt x="4349738" y="191133"/>
                  <a:pt x="4342272" y="191133"/>
                  <a:pt x="4336299" y="185159"/>
                </a:cubicBezTo>
                <a:lnTo>
                  <a:pt x="4345259" y="176200"/>
                </a:lnTo>
                <a:cubicBezTo>
                  <a:pt x="4351232" y="176200"/>
                  <a:pt x="4354218" y="173214"/>
                  <a:pt x="4354218" y="167241"/>
                </a:cubicBezTo>
                <a:lnTo>
                  <a:pt x="4336299" y="158281"/>
                </a:lnTo>
                <a:lnTo>
                  <a:pt x="4318380" y="149322"/>
                </a:lnTo>
                <a:lnTo>
                  <a:pt x="4309421" y="149322"/>
                </a:lnTo>
                <a:cubicBezTo>
                  <a:pt x="4303449" y="155295"/>
                  <a:pt x="4300463" y="159775"/>
                  <a:pt x="4300463" y="162761"/>
                </a:cubicBezTo>
                <a:cubicBezTo>
                  <a:pt x="4300463" y="165747"/>
                  <a:pt x="4298969" y="167241"/>
                  <a:pt x="4295983" y="167241"/>
                </a:cubicBezTo>
                <a:cubicBezTo>
                  <a:pt x="4292997" y="167241"/>
                  <a:pt x="4291503" y="164254"/>
                  <a:pt x="4291503" y="158281"/>
                </a:cubicBezTo>
                <a:lnTo>
                  <a:pt x="4282544" y="158281"/>
                </a:lnTo>
                <a:cubicBezTo>
                  <a:pt x="4276571" y="164254"/>
                  <a:pt x="4270598" y="164254"/>
                  <a:pt x="4264625" y="158281"/>
                </a:cubicBezTo>
                <a:cubicBezTo>
                  <a:pt x="4264625" y="152308"/>
                  <a:pt x="4267611" y="149322"/>
                  <a:pt x="4273584" y="149322"/>
                </a:cubicBezTo>
                <a:cubicBezTo>
                  <a:pt x="4279557" y="143348"/>
                  <a:pt x="4290010" y="138870"/>
                  <a:pt x="4304941" y="135884"/>
                </a:cubicBezTo>
                <a:cubicBezTo>
                  <a:pt x="4308675" y="135137"/>
                  <a:pt x="4311941" y="134670"/>
                  <a:pt x="4314741" y="134483"/>
                </a:cubicBezTo>
                <a:close/>
                <a:moveTo>
                  <a:pt x="3521003" y="113485"/>
                </a:moveTo>
                <a:cubicBezTo>
                  <a:pt x="3521003" y="119458"/>
                  <a:pt x="3521003" y="122445"/>
                  <a:pt x="3521003" y="122445"/>
                </a:cubicBezTo>
                <a:cubicBezTo>
                  <a:pt x="3521003" y="122445"/>
                  <a:pt x="3519510" y="122445"/>
                  <a:pt x="3516523" y="122445"/>
                </a:cubicBezTo>
                <a:cubicBezTo>
                  <a:pt x="3513537" y="122445"/>
                  <a:pt x="3515030" y="119458"/>
                  <a:pt x="3521003" y="113485"/>
                </a:cubicBezTo>
                <a:close/>
                <a:moveTo>
                  <a:pt x="4058561" y="95566"/>
                </a:moveTo>
                <a:cubicBezTo>
                  <a:pt x="4058561" y="95566"/>
                  <a:pt x="4061547" y="95566"/>
                  <a:pt x="4067520" y="95566"/>
                </a:cubicBezTo>
                <a:cubicBezTo>
                  <a:pt x="4073493" y="101540"/>
                  <a:pt x="4073493" y="104526"/>
                  <a:pt x="4067520" y="104526"/>
                </a:cubicBezTo>
                <a:cubicBezTo>
                  <a:pt x="4061547" y="104526"/>
                  <a:pt x="4058561" y="103032"/>
                  <a:pt x="4058561" y="100046"/>
                </a:cubicBezTo>
                <a:cubicBezTo>
                  <a:pt x="4058561" y="97060"/>
                  <a:pt x="4058561" y="95566"/>
                  <a:pt x="4058561" y="95566"/>
                </a:cubicBezTo>
                <a:close/>
                <a:moveTo>
                  <a:pt x="3449329" y="95566"/>
                </a:moveTo>
                <a:cubicBezTo>
                  <a:pt x="3455302" y="95566"/>
                  <a:pt x="3458288" y="95566"/>
                  <a:pt x="3458288" y="95566"/>
                </a:cubicBezTo>
                <a:cubicBezTo>
                  <a:pt x="3464261" y="101540"/>
                  <a:pt x="3464261" y="104526"/>
                  <a:pt x="3458288" y="104526"/>
                </a:cubicBezTo>
                <a:cubicBezTo>
                  <a:pt x="3452316" y="104526"/>
                  <a:pt x="3449329" y="103032"/>
                  <a:pt x="3449329" y="100046"/>
                </a:cubicBezTo>
                <a:cubicBezTo>
                  <a:pt x="3449329" y="97060"/>
                  <a:pt x="3449329" y="95566"/>
                  <a:pt x="3449329" y="95566"/>
                </a:cubicBezTo>
                <a:close/>
                <a:moveTo>
                  <a:pt x="4153753" y="89966"/>
                </a:moveTo>
                <a:cubicBezTo>
                  <a:pt x="4158979" y="90714"/>
                  <a:pt x="4163086" y="92580"/>
                  <a:pt x="4166073" y="95566"/>
                </a:cubicBezTo>
                <a:cubicBezTo>
                  <a:pt x="4166073" y="101540"/>
                  <a:pt x="4167566" y="104526"/>
                  <a:pt x="4170552" y="104526"/>
                </a:cubicBezTo>
                <a:cubicBezTo>
                  <a:pt x="4173539" y="104526"/>
                  <a:pt x="4178018" y="104526"/>
                  <a:pt x="4183991" y="104526"/>
                </a:cubicBezTo>
                <a:cubicBezTo>
                  <a:pt x="4195937" y="104526"/>
                  <a:pt x="4203404" y="106019"/>
                  <a:pt x="4206390" y="109005"/>
                </a:cubicBezTo>
                <a:cubicBezTo>
                  <a:pt x="4209376" y="111992"/>
                  <a:pt x="4209376" y="117965"/>
                  <a:pt x="4206390" y="126924"/>
                </a:cubicBezTo>
                <a:cubicBezTo>
                  <a:pt x="4203404" y="135884"/>
                  <a:pt x="4197430" y="141857"/>
                  <a:pt x="4188471" y="144842"/>
                </a:cubicBezTo>
                <a:cubicBezTo>
                  <a:pt x="4179512" y="147828"/>
                  <a:pt x="4170552" y="146337"/>
                  <a:pt x="4161593" y="140362"/>
                </a:cubicBezTo>
                <a:cubicBezTo>
                  <a:pt x="4152633" y="134390"/>
                  <a:pt x="4148154" y="129910"/>
                  <a:pt x="4148154" y="126924"/>
                </a:cubicBezTo>
                <a:cubicBezTo>
                  <a:pt x="4148154" y="123938"/>
                  <a:pt x="4151140" y="122445"/>
                  <a:pt x="4157113" y="122445"/>
                </a:cubicBezTo>
                <a:lnTo>
                  <a:pt x="4166073" y="113485"/>
                </a:lnTo>
                <a:lnTo>
                  <a:pt x="4157113" y="113485"/>
                </a:lnTo>
                <a:lnTo>
                  <a:pt x="4148154" y="113485"/>
                </a:lnTo>
                <a:lnTo>
                  <a:pt x="4130236" y="104526"/>
                </a:lnTo>
                <a:cubicBezTo>
                  <a:pt x="4124263" y="104526"/>
                  <a:pt x="4118290" y="107512"/>
                  <a:pt x="4112317" y="113485"/>
                </a:cubicBezTo>
                <a:cubicBezTo>
                  <a:pt x="4106344" y="119458"/>
                  <a:pt x="4101864" y="120951"/>
                  <a:pt x="4098878" y="117965"/>
                </a:cubicBezTo>
                <a:cubicBezTo>
                  <a:pt x="4095892" y="114979"/>
                  <a:pt x="4097385" y="110499"/>
                  <a:pt x="4103358" y="104526"/>
                </a:cubicBezTo>
                <a:cubicBezTo>
                  <a:pt x="4109331" y="98552"/>
                  <a:pt x="4119783" y="94073"/>
                  <a:pt x="4134716" y="91087"/>
                </a:cubicBezTo>
                <a:cubicBezTo>
                  <a:pt x="4142181" y="89594"/>
                  <a:pt x="4148528" y="89221"/>
                  <a:pt x="4153753" y="89966"/>
                </a:cubicBezTo>
                <a:close/>
                <a:moveTo>
                  <a:pt x="3535561" y="89687"/>
                </a:moveTo>
                <a:cubicBezTo>
                  <a:pt x="3544521" y="89127"/>
                  <a:pt x="3550121" y="91087"/>
                  <a:pt x="3552361" y="95566"/>
                </a:cubicBezTo>
                <a:cubicBezTo>
                  <a:pt x="3555348" y="101540"/>
                  <a:pt x="3562814" y="107512"/>
                  <a:pt x="3574759" y="113485"/>
                </a:cubicBezTo>
                <a:cubicBezTo>
                  <a:pt x="3586705" y="113485"/>
                  <a:pt x="3594170" y="113485"/>
                  <a:pt x="3597157" y="113485"/>
                </a:cubicBezTo>
                <a:cubicBezTo>
                  <a:pt x="3600144" y="113485"/>
                  <a:pt x="3601637" y="116471"/>
                  <a:pt x="3601637" y="122445"/>
                </a:cubicBezTo>
                <a:cubicBezTo>
                  <a:pt x="3595664" y="128418"/>
                  <a:pt x="3592677" y="132898"/>
                  <a:pt x="3592677" y="135884"/>
                </a:cubicBezTo>
                <a:cubicBezTo>
                  <a:pt x="3592677" y="138870"/>
                  <a:pt x="3586705" y="140362"/>
                  <a:pt x="3574759" y="140362"/>
                </a:cubicBezTo>
                <a:cubicBezTo>
                  <a:pt x="3562814" y="140362"/>
                  <a:pt x="3553853" y="140362"/>
                  <a:pt x="3547881" y="140362"/>
                </a:cubicBezTo>
                <a:lnTo>
                  <a:pt x="3565799" y="131404"/>
                </a:lnTo>
                <a:lnTo>
                  <a:pt x="3583718" y="122445"/>
                </a:lnTo>
                <a:lnTo>
                  <a:pt x="3556841" y="113485"/>
                </a:lnTo>
                <a:lnTo>
                  <a:pt x="3538922" y="104526"/>
                </a:lnTo>
                <a:lnTo>
                  <a:pt x="3521003" y="104526"/>
                </a:lnTo>
                <a:lnTo>
                  <a:pt x="3503084" y="113485"/>
                </a:lnTo>
                <a:cubicBezTo>
                  <a:pt x="3497112" y="119458"/>
                  <a:pt x="3492632" y="120951"/>
                  <a:pt x="3489645" y="117965"/>
                </a:cubicBezTo>
                <a:cubicBezTo>
                  <a:pt x="3486659" y="114979"/>
                  <a:pt x="3488152" y="110499"/>
                  <a:pt x="3494125" y="104526"/>
                </a:cubicBezTo>
                <a:cubicBezTo>
                  <a:pt x="3500098" y="98552"/>
                  <a:pt x="3510551" y="94073"/>
                  <a:pt x="3525483" y="91087"/>
                </a:cubicBezTo>
                <a:cubicBezTo>
                  <a:pt x="3529216" y="90341"/>
                  <a:pt x="3532576" y="89874"/>
                  <a:pt x="3535561" y="89687"/>
                </a:cubicBezTo>
                <a:close/>
                <a:moveTo>
                  <a:pt x="4004805" y="77648"/>
                </a:moveTo>
                <a:cubicBezTo>
                  <a:pt x="4010778" y="77648"/>
                  <a:pt x="4016751" y="80634"/>
                  <a:pt x="4022724" y="86607"/>
                </a:cubicBezTo>
                <a:lnTo>
                  <a:pt x="4022724" y="95566"/>
                </a:lnTo>
                <a:cubicBezTo>
                  <a:pt x="4016751" y="95566"/>
                  <a:pt x="4010778" y="92580"/>
                  <a:pt x="4004805" y="86607"/>
                </a:cubicBezTo>
                <a:cubicBezTo>
                  <a:pt x="3998832" y="80634"/>
                  <a:pt x="3998832" y="77648"/>
                  <a:pt x="4004805" y="77648"/>
                </a:cubicBezTo>
                <a:close/>
                <a:moveTo>
                  <a:pt x="3391094" y="77648"/>
                </a:moveTo>
                <a:cubicBezTo>
                  <a:pt x="3394079" y="77648"/>
                  <a:pt x="3401545" y="80634"/>
                  <a:pt x="3413491" y="86607"/>
                </a:cubicBezTo>
                <a:lnTo>
                  <a:pt x="3413491" y="95566"/>
                </a:lnTo>
                <a:lnTo>
                  <a:pt x="3395572" y="86607"/>
                </a:lnTo>
                <a:cubicBezTo>
                  <a:pt x="3389601" y="80634"/>
                  <a:pt x="3388107" y="77648"/>
                  <a:pt x="3391094" y="77648"/>
                </a:cubicBezTo>
                <a:close/>
                <a:moveTo>
                  <a:pt x="5429334" y="32851"/>
                </a:moveTo>
                <a:cubicBezTo>
                  <a:pt x="5429334" y="32851"/>
                  <a:pt x="5429334" y="35838"/>
                  <a:pt x="5429334" y="41811"/>
                </a:cubicBezTo>
                <a:cubicBezTo>
                  <a:pt x="5429334" y="47784"/>
                  <a:pt x="5429334" y="50770"/>
                  <a:pt x="5429334" y="50770"/>
                </a:cubicBezTo>
                <a:cubicBezTo>
                  <a:pt x="5423360" y="50770"/>
                  <a:pt x="5420374" y="47784"/>
                  <a:pt x="5420374" y="41811"/>
                </a:cubicBezTo>
                <a:cubicBezTo>
                  <a:pt x="5420374" y="35838"/>
                  <a:pt x="5423360" y="32851"/>
                  <a:pt x="5429334" y="32851"/>
                </a:cubicBezTo>
                <a:close/>
                <a:moveTo>
                  <a:pt x="5429334" y="14933"/>
                </a:moveTo>
                <a:cubicBezTo>
                  <a:pt x="5438292" y="14933"/>
                  <a:pt x="5447251" y="17919"/>
                  <a:pt x="5456211" y="23892"/>
                </a:cubicBezTo>
                <a:cubicBezTo>
                  <a:pt x="5462184" y="23892"/>
                  <a:pt x="5466664" y="25386"/>
                  <a:pt x="5469650" y="28372"/>
                </a:cubicBezTo>
                <a:cubicBezTo>
                  <a:pt x="5472636" y="31358"/>
                  <a:pt x="5477116" y="32851"/>
                  <a:pt x="5483089" y="32851"/>
                </a:cubicBezTo>
                <a:cubicBezTo>
                  <a:pt x="5495034" y="32851"/>
                  <a:pt x="5501008" y="34345"/>
                  <a:pt x="5501008" y="37331"/>
                </a:cubicBezTo>
                <a:cubicBezTo>
                  <a:pt x="5501008" y="40317"/>
                  <a:pt x="5501008" y="41811"/>
                  <a:pt x="5501008" y="41811"/>
                </a:cubicBezTo>
                <a:cubicBezTo>
                  <a:pt x="5501008" y="53755"/>
                  <a:pt x="5501008" y="59730"/>
                  <a:pt x="5501008" y="59730"/>
                </a:cubicBezTo>
                <a:cubicBezTo>
                  <a:pt x="5501008" y="59730"/>
                  <a:pt x="5493542" y="59730"/>
                  <a:pt x="5478609" y="59730"/>
                </a:cubicBezTo>
                <a:cubicBezTo>
                  <a:pt x="5463677" y="59730"/>
                  <a:pt x="5456211" y="59730"/>
                  <a:pt x="5456211" y="59730"/>
                </a:cubicBezTo>
                <a:lnTo>
                  <a:pt x="5474130" y="50770"/>
                </a:lnTo>
                <a:cubicBezTo>
                  <a:pt x="5480103" y="50770"/>
                  <a:pt x="5486074" y="50770"/>
                  <a:pt x="5492048" y="50770"/>
                </a:cubicBezTo>
                <a:lnTo>
                  <a:pt x="5465170" y="41811"/>
                </a:lnTo>
                <a:lnTo>
                  <a:pt x="5447251" y="32851"/>
                </a:lnTo>
                <a:lnTo>
                  <a:pt x="5429334" y="23892"/>
                </a:lnTo>
                <a:cubicBezTo>
                  <a:pt x="5417388" y="23892"/>
                  <a:pt x="5409920" y="26878"/>
                  <a:pt x="5406934" y="32851"/>
                </a:cubicBezTo>
                <a:cubicBezTo>
                  <a:pt x="5403949" y="38825"/>
                  <a:pt x="5400962" y="40317"/>
                  <a:pt x="5397976" y="37331"/>
                </a:cubicBezTo>
                <a:cubicBezTo>
                  <a:pt x="5394990" y="34345"/>
                  <a:pt x="5396482" y="29865"/>
                  <a:pt x="5402454" y="23892"/>
                </a:cubicBezTo>
                <a:cubicBezTo>
                  <a:pt x="5411414" y="17919"/>
                  <a:pt x="5420374" y="14933"/>
                  <a:pt x="5429334" y="14933"/>
                </a:cubicBezTo>
                <a:close/>
                <a:moveTo>
                  <a:pt x="5366618" y="14933"/>
                </a:moveTo>
                <a:cubicBezTo>
                  <a:pt x="5372591" y="20906"/>
                  <a:pt x="5369604" y="23892"/>
                  <a:pt x="5357658" y="23892"/>
                </a:cubicBezTo>
                <a:cubicBezTo>
                  <a:pt x="5357658" y="17919"/>
                  <a:pt x="5360644" y="14933"/>
                  <a:pt x="5366618" y="14933"/>
                </a:cubicBezTo>
                <a:close/>
                <a:moveTo>
                  <a:pt x="5307262" y="373"/>
                </a:moveTo>
                <a:cubicBezTo>
                  <a:pt x="5310996" y="1121"/>
                  <a:pt x="5315849" y="2987"/>
                  <a:pt x="5321822" y="5973"/>
                </a:cubicBezTo>
                <a:lnTo>
                  <a:pt x="5321822" y="23892"/>
                </a:lnTo>
                <a:cubicBezTo>
                  <a:pt x="5315848" y="17919"/>
                  <a:pt x="5309876" y="13439"/>
                  <a:pt x="5303903" y="10453"/>
                </a:cubicBezTo>
                <a:cubicBezTo>
                  <a:pt x="5297930" y="7467"/>
                  <a:pt x="5296437" y="4480"/>
                  <a:pt x="5299423" y="1494"/>
                </a:cubicBezTo>
                <a:cubicBezTo>
                  <a:pt x="5300916" y="1"/>
                  <a:pt x="5303530" y="-372"/>
                  <a:pt x="5307262" y="373"/>
                </a:cubicBezTo>
                <a:close/>
              </a:path>
            </a:pathLst>
          </a:custGeom>
          <a:solidFill>
            <a:schemeClr val="tx1">
              <a:lumMod val="60000"/>
              <a:lumOff val="40000"/>
            </a:schemeClr>
          </a:solidFill>
        </p:spPr>
        <p:txBody>
          <a:bodyPr wrap="square">
            <a:noAutofit/>
          </a:bodyPr>
          <a:lstStyle>
            <a:lvl1pPr>
              <a:defRPr>
                <a:solidFill>
                  <a:schemeClr val="bg1"/>
                </a:solidFill>
              </a:defRPr>
            </a:lvl1pPr>
          </a:lstStyle>
          <a:p>
            <a:r>
              <a:rPr kumimoji="1" lang="en-US" altLang="ja-JP" dirty="0"/>
              <a:t>Click icon to add picture</a:t>
            </a:r>
            <a:endParaRPr kumimoji="1" lang="ja-JP" altLang="en-US" dirty="0"/>
          </a:p>
        </p:txBody>
      </p:sp>
      <p:sp>
        <p:nvSpPr>
          <p:cNvPr id="6" name="Title 1"/>
          <p:cNvSpPr>
            <a:spLocks noGrp="1"/>
          </p:cNvSpPr>
          <p:nvPr>
            <p:ph type="title" hasCustomPrompt="1"/>
          </p:nvPr>
        </p:nvSpPr>
        <p:spPr>
          <a:xfrm>
            <a:off x="9540715" y="1727466"/>
            <a:ext cx="7300050" cy="2972259"/>
          </a:xfrm>
        </p:spPr>
        <p:txBody>
          <a:bodyPr anchor="b"/>
          <a:lstStyle>
            <a:lvl1pPr algn="l">
              <a:lnSpc>
                <a:spcPct val="80000"/>
              </a:lnSpc>
              <a:defRPr sz="9600" baseline="0">
                <a:solidFill>
                  <a:schemeClr val="bg1"/>
                </a:solidFill>
              </a:defRPr>
            </a:lvl1pPr>
          </a:lstStyle>
          <a:p>
            <a:r>
              <a:rPr kumimoji="1" lang="en-US" altLang="ja-JP" dirty="0"/>
              <a:t>Slide Title</a:t>
            </a:r>
            <a:br>
              <a:rPr kumimoji="1" lang="en-US" altLang="ja-JP" dirty="0"/>
            </a:br>
            <a:r>
              <a:rPr kumimoji="1" lang="en-US" altLang="ja-JP" dirty="0"/>
              <a:t>Goes Here</a:t>
            </a:r>
            <a:endParaRPr kumimoji="1" lang="ja-JP" altLang="en-US" dirty="0"/>
          </a:p>
        </p:txBody>
      </p:sp>
      <p:sp>
        <p:nvSpPr>
          <p:cNvPr id="7" name="Text Placeholder 3"/>
          <p:cNvSpPr>
            <a:spLocks noGrp="1"/>
          </p:cNvSpPr>
          <p:nvPr>
            <p:ph type="body" sz="quarter" idx="14" hasCustomPrompt="1"/>
          </p:nvPr>
        </p:nvSpPr>
        <p:spPr>
          <a:xfrm>
            <a:off x="9540714" y="4961022"/>
            <a:ext cx="7300050" cy="1529680"/>
          </a:xfrm>
        </p:spPr>
        <p:txBody>
          <a:bodyPr anchor="t">
            <a:normAutofit/>
          </a:bodyPr>
          <a:lstStyle>
            <a:lvl1pPr marL="285750" indent="-285750">
              <a:spcBef>
                <a:spcPts val="0"/>
              </a:spcBef>
              <a:buFont typeface="Wingdings" panose="05000000000000000000" pitchFamily="2" charset="2"/>
              <a:buChar char="n"/>
              <a:defRPr sz="1800">
                <a:solidFill>
                  <a:schemeClr val="bg1"/>
                </a:solidFill>
              </a:defRPr>
            </a:lvl1pPr>
          </a:lstStyle>
          <a:p>
            <a:pPr lvl="0"/>
            <a:r>
              <a:rPr kumimoji="1" lang="en-US" altLang="ja-JP" dirty="0"/>
              <a:t>Text goes here</a:t>
            </a:r>
            <a:endParaRPr kumimoji="1" lang="ja-JP" altLang="en-US" dirty="0"/>
          </a:p>
        </p:txBody>
      </p:sp>
      <p:sp>
        <p:nvSpPr>
          <p:cNvPr id="8" name="Text Placeholder 3"/>
          <p:cNvSpPr>
            <a:spLocks noGrp="1"/>
          </p:cNvSpPr>
          <p:nvPr>
            <p:ph type="body" sz="quarter" idx="15" hasCustomPrompt="1"/>
          </p:nvPr>
        </p:nvSpPr>
        <p:spPr>
          <a:xfrm>
            <a:off x="9540714" y="6490702"/>
            <a:ext cx="7300050" cy="1529680"/>
          </a:xfrm>
        </p:spPr>
        <p:txBody>
          <a:bodyPr anchor="b">
            <a:normAutofit/>
          </a:bodyPr>
          <a:lstStyle>
            <a:lvl1pPr marL="285750" indent="-285750">
              <a:spcBef>
                <a:spcPts val="0"/>
              </a:spcBef>
              <a:buFont typeface="Wingdings" panose="05000000000000000000" pitchFamily="2" charset="2"/>
              <a:buChar char="n"/>
              <a:defRPr sz="1800">
                <a:solidFill>
                  <a:schemeClr val="tx1">
                    <a:lumMod val="60000"/>
                    <a:lumOff val="40000"/>
                  </a:schemeClr>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4166135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par>
                                <p:cTn id="8" presetID="22" presetClass="entr" presetSubtype="4" fill="hold" grpId="0" nodeType="withEffect">
                                  <p:stCondLst>
                                    <p:cond delay="25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16" presetClass="entr" presetSubtype="37" fill="hold" nodeType="withEffect">
                                  <p:stCondLst>
                                    <p:cond delay="250"/>
                                  </p:stCondLst>
                                  <p:childTnLst>
                                    <p:set>
                                      <p:cBhvr>
                                        <p:cTn id="12" dur="1" fill="hold">
                                          <p:stCondLst>
                                            <p:cond delay="0"/>
                                          </p:stCondLst>
                                        </p:cTn>
                                        <p:tgtEl>
                                          <p:spTgt spid="9"/>
                                        </p:tgtEl>
                                        <p:attrNameLst>
                                          <p:attrName>style.visibility</p:attrName>
                                        </p:attrNameLst>
                                      </p:cBhvr>
                                      <p:to>
                                        <p:strVal val="visible"/>
                                      </p:to>
                                    </p:set>
                                    <p:animEffect transition="in" filter="barn(outVertical)">
                                      <p:cBhvr>
                                        <p:cTn id="13" dur="750"/>
                                        <p:tgtEl>
                                          <p:spTgt spid="9"/>
                                        </p:tgtEl>
                                      </p:cBhvr>
                                    </p:animEffect>
                                  </p:childTnLst>
                                </p:cTn>
                              </p:par>
                              <p:par>
                                <p:cTn id="14" presetID="2" presetClass="entr" presetSubtype="1" decel="100000" fill="hold" grpId="0" nodeType="withEffect">
                                  <p:stCondLst>
                                    <p:cond delay="250"/>
                                  </p:stCondLst>
                                  <p:iterate type="wd">
                                    <p:tmPct val="10000"/>
                                  </p:iterate>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0-#ppt_h/2"/>
                                          </p:val>
                                        </p:tav>
                                        <p:tav tm="100000">
                                          <p:val>
                                            <p:strVal val="#ppt_y"/>
                                          </p:val>
                                        </p:tav>
                                      </p:tavLst>
                                    </p:anim>
                                  </p:childTnLst>
                                </p:cTn>
                              </p:par>
                              <p:par>
                                <p:cTn id="18" presetID="2" presetClass="entr" presetSubtype="4" decel="100000" fill="hold" grpId="0" nodeType="withEffect">
                                  <p:stCondLst>
                                    <p:cond delay="25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1000" fill="hold"/>
                                        <p:tgtEl>
                                          <p:spTgt spid="8"/>
                                        </p:tgtEl>
                                        <p:attrNameLst>
                                          <p:attrName>ppt_x</p:attrName>
                                        </p:attrNameLst>
                                      </p:cBhvr>
                                      <p:tavLst>
                                        <p:tav tm="0">
                                          <p:val>
                                            <p:strVal val="#ppt_x"/>
                                          </p:val>
                                        </p:tav>
                                        <p:tav tm="100000">
                                          <p:val>
                                            <p:strVal val="#ppt_x"/>
                                          </p:val>
                                        </p:tav>
                                      </p:tavLst>
                                    </p:anim>
                                    <p:anim calcmode="lin" valueType="num">
                                      <p:cBhvr additive="base">
                                        <p:cTn id="21" dur="1000" fill="hold"/>
                                        <p:tgtEl>
                                          <p:spTgt spid="8"/>
                                        </p:tgtEl>
                                        <p:attrNameLst>
                                          <p:attrName>ppt_y</p:attrName>
                                        </p:attrNameLst>
                                      </p:cBhvr>
                                      <p:tavLst>
                                        <p:tav tm="0">
                                          <p:val>
                                            <p:strVal val="1+#ppt_h/2"/>
                                          </p:val>
                                        </p:tav>
                                        <p:tav tm="100000">
                                          <p:val>
                                            <p:strVal val="#ppt_y"/>
                                          </p:val>
                                        </p:tav>
                                      </p:tavLst>
                                    </p:anim>
                                  </p:childTnLst>
                                </p:cTn>
                              </p:par>
                              <p:par>
                                <p:cTn id="22" presetID="2" presetClass="entr" presetSubtype="2" decel="100000" fill="hold" grpId="0" nodeType="withEffect">
                                  <p:stCondLst>
                                    <p:cond delay="50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1000" fill="hold"/>
                                        <p:tgtEl>
                                          <p:spTgt spid="7"/>
                                        </p:tgtEl>
                                        <p:attrNameLst>
                                          <p:attrName>ppt_x</p:attrName>
                                        </p:attrNameLst>
                                      </p:cBhvr>
                                      <p:tavLst>
                                        <p:tav tm="0">
                                          <p:val>
                                            <p:strVal val="1+#ppt_w/2"/>
                                          </p:val>
                                        </p:tav>
                                        <p:tav tm="100000">
                                          <p:val>
                                            <p:strVal val="#ppt_x"/>
                                          </p:val>
                                        </p:tav>
                                      </p:tavLst>
                                    </p:anim>
                                    <p:anim calcmode="lin" valueType="num">
                                      <p:cBhvr additive="base">
                                        <p:cTn id="25"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tmplLst>
          <p:tmpl>
            <p:tnLst>
              <p:par>
                <p:cTn presetID="2" presetClass="entr" presetSubtype="2" decel="100000" fill="hold" nodeType="withEffect">
                  <p:stCondLst>
                    <p:cond delay="50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1+#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P spid="8" grpId="0">
        <p:tmplLst>
          <p:tmpl>
            <p:tnLst>
              <p:par>
                <p:cTn presetID="2" presetClass="entr" presetSubtype="4" decel="100000" fill="hold" nodeType="withEffect">
                  <p:stCondLst>
                    <p:cond delay="25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000" fill="hold"/>
                        <p:tgtEl>
                          <p:spTgt spid="8"/>
                        </p:tgtEl>
                        <p:attrNameLst>
                          <p:attrName>ppt_x</p:attrName>
                        </p:attrNameLst>
                      </p:cBhvr>
                      <p:tavLst>
                        <p:tav tm="0">
                          <p:val>
                            <p:strVal val="#ppt_x"/>
                          </p:val>
                        </p:tav>
                        <p:tav tm="100000">
                          <p:val>
                            <p:strVal val="#ppt_x"/>
                          </p:val>
                        </p:tav>
                      </p:tavLst>
                    </p:anim>
                    <p:anim calcmode="lin" valueType="num">
                      <p:cBhvr additive="base">
                        <p:cTn dur="1000" fill="hold"/>
                        <p:tgtEl>
                          <p:spTgt spid="8"/>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Only">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5" name="テキスト プレースホルダー 6"/>
          <p:cNvSpPr>
            <a:spLocks noGrp="1"/>
          </p:cNvSpPr>
          <p:nvPr>
            <p:ph type="body" sz="quarter" idx="14" hasCustomPrompt="1"/>
          </p:nvPr>
        </p:nvSpPr>
        <p:spPr>
          <a:xfrm>
            <a:off x="1078310" y="4279404"/>
            <a:ext cx="16200313" cy="3312368"/>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6" name="正方形/長方形 5"/>
          <p:cNvSpPr/>
          <p:nvPr userDrawn="1"/>
        </p:nvSpPr>
        <p:spPr>
          <a:xfrm>
            <a:off x="1222326" y="4135388"/>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90367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8" decel="10000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decel="100000" fill="hold" grpId="0" nodeType="after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additive="base">
                                        <p:cTn id="20"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21"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p:bldP spid="6"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アーチ 33"/>
          <p:cNvSpPr/>
          <p:nvPr userDrawn="1"/>
        </p:nvSpPr>
        <p:spPr>
          <a:xfrm rot="3600000">
            <a:off x="1165671" y="2420421"/>
            <a:ext cx="1492195" cy="1492195"/>
          </a:xfrm>
          <a:prstGeom prst="blockArc">
            <a:avLst>
              <a:gd name="adj1" fmla="val 18941412"/>
              <a:gd name="adj2" fmla="val 11732646"/>
              <a:gd name="adj3" fmla="val 4340"/>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アーチ 34"/>
          <p:cNvSpPr/>
          <p:nvPr userDrawn="1"/>
        </p:nvSpPr>
        <p:spPr>
          <a:xfrm rot="6618510">
            <a:off x="1282259" y="2537009"/>
            <a:ext cx="1259018" cy="1259018"/>
          </a:xfrm>
          <a:prstGeom prst="blockArc">
            <a:avLst>
              <a:gd name="adj1" fmla="val 19452122"/>
              <a:gd name="adj2" fmla="val 11742259"/>
              <a:gd name="adj3" fmla="val 4894"/>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テキスト プレースホルダー 6"/>
          <p:cNvSpPr>
            <a:spLocks noGrp="1"/>
          </p:cNvSpPr>
          <p:nvPr>
            <p:ph type="body" sz="quarter" idx="15" hasCustomPrompt="1"/>
          </p:nvPr>
        </p:nvSpPr>
        <p:spPr>
          <a:xfrm>
            <a:off x="2023050" y="2655891"/>
            <a:ext cx="7426863" cy="790352"/>
          </a:xfrm>
        </p:spPr>
        <p:txBody>
          <a:bodyPr anchor="b">
            <a:noAutofit/>
          </a:bodyPr>
          <a:lstStyle>
            <a:lvl1pPr algn="l">
              <a:defRPr sz="36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14" hasCustomPrompt="1"/>
          </p:nvPr>
        </p:nvSpPr>
        <p:spPr>
          <a:xfrm>
            <a:off x="2709065" y="3362068"/>
            <a:ext cx="13938025" cy="1275244"/>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8" name="アーチ 37"/>
          <p:cNvSpPr/>
          <p:nvPr userDrawn="1"/>
        </p:nvSpPr>
        <p:spPr>
          <a:xfrm rot="3600000">
            <a:off x="1165671" y="4630775"/>
            <a:ext cx="1492195" cy="1492195"/>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9" name="アーチ 38"/>
          <p:cNvSpPr/>
          <p:nvPr userDrawn="1"/>
        </p:nvSpPr>
        <p:spPr>
          <a:xfrm rot="6618510">
            <a:off x="1282259" y="4747363"/>
            <a:ext cx="1259018" cy="12590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0" name="テキスト プレースホルダー 6"/>
          <p:cNvSpPr>
            <a:spLocks noGrp="1"/>
          </p:cNvSpPr>
          <p:nvPr>
            <p:ph type="body" sz="quarter" idx="16" hasCustomPrompt="1"/>
          </p:nvPr>
        </p:nvSpPr>
        <p:spPr>
          <a:xfrm>
            <a:off x="2023050" y="4866245"/>
            <a:ext cx="7426863"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17" hasCustomPrompt="1"/>
          </p:nvPr>
        </p:nvSpPr>
        <p:spPr>
          <a:xfrm>
            <a:off x="2709065" y="5572422"/>
            <a:ext cx="13938025" cy="1275244"/>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42" name="アーチ 41"/>
          <p:cNvSpPr/>
          <p:nvPr userDrawn="1"/>
        </p:nvSpPr>
        <p:spPr>
          <a:xfrm rot="3600000">
            <a:off x="1165671" y="6841128"/>
            <a:ext cx="1492195" cy="1492195"/>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3" name="アーチ 42"/>
          <p:cNvSpPr/>
          <p:nvPr userDrawn="1"/>
        </p:nvSpPr>
        <p:spPr>
          <a:xfrm rot="6618510">
            <a:off x="1282259" y="6957716"/>
            <a:ext cx="1259018" cy="12590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テキスト プレースホルダー 6"/>
          <p:cNvSpPr>
            <a:spLocks noGrp="1"/>
          </p:cNvSpPr>
          <p:nvPr>
            <p:ph type="body" sz="quarter" idx="16" hasCustomPrompt="1"/>
          </p:nvPr>
        </p:nvSpPr>
        <p:spPr>
          <a:xfrm>
            <a:off x="2023050" y="7076598"/>
            <a:ext cx="7426863" cy="790352"/>
          </a:xfrm>
        </p:spPr>
        <p:txBody>
          <a:bodyPr anchor="b">
            <a:no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5" name="テキスト プレースホルダー 6"/>
          <p:cNvSpPr>
            <a:spLocks noGrp="1"/>
          </p:cNvSpPr>
          <p:nvPr>
            <p:ph type="body" sz="quarter" idx="17" hasCustomPrompt="1"/>
          </p:nvPr>
        </p:nvSpPr>
        <p:spPr>
          <a:xfrm>
            <a:off x="2709065" y="7782775"/>
            <a:ext cx="13938025" cy="1275244"/>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538724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750" fill="hold"/>
                                        <p:tgtEl>
                                          <p:spTgt spid="35"/>
                                        </p:tgtEl>
                                        <p:attrNameLst>
                                          <p:attrName>ppt_x</p:attrName>
                                        </p:attrNameLst>
                                      </p:cBhvr>
                                      <p:tavLst>
                                        <p:tav tm="0">
                                          <p:val>
                                            <p:strVal val="#ppt_x"/>
                                          </p:val>
                                        </p:tav>
                                        <p:tav tm="100000">
                                          <p:val>
                                            <p:strVal val="#ppt_x"/>
                                          </p:val>
                                        </p:tav>
                                      </p:tavLst>
                                    </p:anim>
                                    <p:anim calcmode="lin" valueType="num">
                                      <p:cBhvr additive="base">
                                        <p:cTn id="16" dur="75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750" fill="hold"/>
                                        <p:tgtEl>
                                          <p:spTgt spid="34"/>
                                        </p:tgtEl>
                                        <p:attrNameLst>
                                          <p:attrName>ppt_x</p:attrName>
                                        </p:attrNameLst>
                                      </p:cBhvr>
                                      <p:tavLst>
                                        <p:tav tm="0">
                                          <p:val>
                                            <p:strVal val="0-#ppt_w/2"/>
                                          </p:val>
                                        </p:tav>
                                        <p:tav tm="100000">
                                          <p:val>
                                            <p:strVal val="#ppt_x"/>
                                          </p:val>
                                        </p:tav>
                                      </p:tavLst>
                                    </p:anim>
                                    <p:anim calcmode="lin" valueType="num">
                                      <p:cBhvr additive="base">
                                        <p:cTn id="20" dur="750" fill="hold"/>
                                        <p:tgtEl>
                                          <p:spTgt spid="34"/>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ppt_w</p:attrName>
                                        </p:attrNameLst>
                                      </p:cBhvr>
                                      <p:tavLst>
                                        <p:tav tm="0" fmla="#ppt_w*sin(2.5*pi*$)">
                                          <p:val>
                                            <p:fltVal val="0"/>
                                          </p:val>
                                        </p:tav>
                                        <p:tav tm="100000">
                                          <p:val>
                                            <p:fltVal val="1"/>
                                          </p:val>
                                        </p:tav>
                                      </p:tavLst>
                                    </p:anim>
                                    <p:anim calcmode="lin" valueType="num">
                                      <p:cBhvr>
                                        <p:cTn id="25" dur="750" fill="hold"/>
                                        <p:tgtEl>
                                          <p:spTgt spid="35"/>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750"/>
                                        <p:tgtEl>
                                          <p:spTgt spid="34"/>
                                        </p:tgtEl>
                                      </p:cBhvr>
                                    </p:animEffect>
                                    <p:anim calcmode="lin" valueType="num">
                                      <p:cBhvr>
                                        <p:cTn id="29" dur="750" fill="hold"/>
                                        <p:tgtEl>
                                          <p:spTgt spid="34"/>
                                        </p:tgtEl>
                                        <p:attrNameLst>
                                          <p:attrName>ppt_w</p:attrName>
                                        </p:attrNameLst>
                                      </p:cBhvr>
                                      <p:tavLst>
                                        <p:tav tm="0" fmla="#ppt_w*sin(2.5*pi*$)">
                                          <p:val>
                                            <p:fltVal val="0"/>
                                          </p:val>
                                        </p:tav>
                                        <p:tav tm="100000">
                                          <p:val>
                                            <p:fltVal val="1"/>
                                          </p:val>
                                        </p:tav>
                                      </p:tavLst>
                                    </p:anim>
                                    <p:anim calcmode="lin" valueType="num">
                                      <p:cBhvr>
                                        <p:cTn id="30" dur="750" fill="hold"/>
                                        <p:tgtEl>
                                          <p:spTgt spid="34"/>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36">
                                            <p:txEl>
                                              <p:pRg st="0" end="0"/>
                                            </p:txEl>
                                          </p:spTgt>
                                        </p:tgtEl>
                                        <p:attrNameLst>
                                          <p:attrName>style.visibility</p:attrName>
                                        </p:attrNameLst>
                                      </p:cBhvr>
                                      <p:to>
                                        <p:strVal val="visible"/>
                                      </p:to>
                                    </p:set>
                                    <p:anim calcmode="lin" valueType="num">
                                      <p:cBhvr additive="base">
                                        <p:cTn id="3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37">
                                            <p:txEl>
                                              <p:pRg st="0" end="0"/>
                                            </p:txEl>
                                          </p:spTgt>
                                        </p:tgtEl>
                                        <p:attrNameLst>
                                          <p:attrName>style.visibility</p:attrName>
                                        </p:attrNameLst>
                                      </p:cBhvr>
                                      <p:to>
                                        <p:strVal val="visible"/>
                                      </p:to>
                                    </p:set>
                                    <p:anim calcmode="lin" valueType="num">
                                      <p:cBhvr additive="base">
                                        <p:cTn id="3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750" fill="hold"/>
                                        <p:tgtEl>
                                          <p:spTgt spid="39"/>
                                        </p:tgtEl>
                                        <p:attrNameLst>
                                          <p:attrName>ppt_x</p:attrName>
                                        </p:attrNameLst>
                                      </p:cBhvr>
                                      <p:tavLst>
                                        <p:tav tm="0">
                                          <p:val>
                                            <p:strVal val="#ppt_x"/>
                                          </p:val>
                                        </p:tav>
                                        <p:tav tm="100000">
                                          <p:val>
                                            <p:strVal val="#ppt_x"/>
                                          </p:val>
                                        </p:tav>
                                      </p:tavLst>
                                    </p:anim>
                                    <p:anim calcmode="lin" valueType="num">
                                      <p:cBhvr additive="base">
                                        <p:cTn id="44" dur="750" fill="hold"/>
                                        <p:tgtEl>
                                          <p:spTgt spid="39"/>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750" fill="hold"/>
                                        <p:tgtEl>
                                          <p:spTgt spid="38"/>
                                        </p:tgtEl>
                                        <p:attrNameLst>
                                          <p:attrName>ppt_x</p:attrName>
                                        </p:attrNameLst>
                                      </p:cBhvr>
                                      <p:tavLst>
                                        <p:tav tm="0">
                                          <p:val>
                                            <p:strVal val="0-#ppt_w/2"/>
                                          </p:val>
                                        </p:tav>
                                        <p:tav tm="100000">
                                          <p:val>
                                            <p:strVal val="#ppt_x"/>
                                          </p:val>
                                        </p:tav>
                                      </p:tavLst>
                                    </p:anim>
                                    <p:anim calcmode="lin" valueType="num">
                                      <p:cBhvr additive="base">
                                        <p:cTn id="48" dur="750" fill="hold"/>
                                        <p:tgtEl>
                                          <p:spTgt spid="38"/>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750"/>
                                        <p:tgtEl>
                                          <p:spTgt spid="39"/>
                                        </p:tgtEl>
                                      </p:cBhvr>
                                    </p:animEffect>
                                    <p:anim calcmode="lin" valueType="num">
                                      <p:cBhvr>
                                        <p:cTn id="52" dur="750" fill="hold"/>
                                        <p:tgtEl>
                                          <p:spTgt spid="39"/>
                                        </p:tgtEl>
                                        <p:attrNameLst>
                                          <p:attrName>ppt_w</p:attrName>
                                        </p:attrNameLst>
                                      </p:cBhvr>
                                      <p:tavLst>
                                        <p:tav tm="0" fmla="#ppt_w*sin(2.5*pi*$)">
                                          <p:val>
                                            <p:fltVal val="0"/>
                                          </p:val>
                                        </p:tav>
                                        <p:tav tm="100000">
                                          <p:val>
                                            <p:fltVal val="1"/>
                                          </p:val>
                                        </p:tav>
                                      </p:tavLst>
                                    </p:anim>
                                    <p:anim calcmode="lin" valueType="num">
                                      <p:cBhvr>
                                        <p:cTn id="53" dur="750" fill="hold"/>
                                        <p:tgtEl>
                                          <p:spTgt spid="39"/>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750"/>
                                        <p:tgtEl>
                                          <p:spTgt spid="38"/>
                                        </p:tgtEl>
                                      </p:cBhvr>
                                    </p:animEffect>
                                    <p:anim calcmode="lin" valueType="num">
                                      <p:cBhvr>
                                        <p:cTn id="57" dur="750" fill="hold"/>
                                        <p:tgtEl>
                                          <p:spTgt spid="38"/>
                                        </p:tgtEl>
                                        <p:attrNameLst>
                                          <p:attrName>ppt_w</p:attrName>
                                        </p:attrNameLst>
                                      </p:cBhvr>
                                      <p:tavLst>
                                        <p:tav tm="0" fmla="#ppt_w*sin(2.5*pi*$)">
                                          <p:val>
                                            <p:fltVal val="0"/>
                                          </p:val>
                                        </p:tav>
                                        <p:tav tm="100000">
                                          <p:val>
                                            <p:fltVal val="1"/>
                                          </p:val>
                                        </p:tav>
                                      </p:tavLst>
                                    </p:anim>
                                    <p:anim calcmode="lin" valueType="num">
                                      <p:cBhvr>
                                        <p:cTn id="58" dur="750" fill="hold"/>
                                        <p:tgtEl>
                                          <p:spTgt spid="38"/>
                                        </p:tgtEl>
                                        <p:attrNameLst>
                                          <p:attrName>ppt_h</p:attrName>
                                        </p:attrNameLst>
                                      </p:cBhvr>
                                      <p:tavLst>
                                        <p:tav tm="0">
                                          <p:val>
                                            <p:strVal val="#ppt_h"/>
                                          </p:val>
                                        </p:tav>
                                        <p:tav tm="100000">
                                          <p:val>
                                            <p:strVal val="#ppt_h"/>
                                          </p:val>
                                        </p:tav>
                                      </p:tavLst>
                                    </p:anim>
                                  </p:childTnLst>
                                </p:cTn>
                              </p:par>
                              <p:par>
                                <p:cTn id="59" presetID="2" presetClass="entr" presetSubtype="9" decel="100000" fill="hold" grpId="0" nodeType="withEffect">
                                  <p:stCondLst>
                                    <p:cond delay="500"/>
                                  </p:stCondLst>
                                  <p:iterate type="wd">
                                    <p:tmPct val="10000"/>
                                  </p:iterate>
                                  <p:childTnLst>
                                    <p:set>
                                      <p:cBhvr>
                                        <p:cTn id="60" dur="1" fill="hold">
                                          <p:stCondLst>
                                            <p:cond delay="0"/>
                                          </p:stCondLst>
                                        </p:cTn>
                                        <p:tgtEl>
                                          <p:spTgt spid="40">
                                            <p:txEl>
                                              <p:pRg st="0" end="0"/>
                                            </p:txEl>
                                          </p:spTgt>
                                        </p:tgtEl>
                                        <p:attrNameLst>
                                          <p:attrName>style.visibility</p:attrName>
                                        </p:attrNameLst>
                                      </p:cBhvr>
                                      <p:to>
                                        <p:strVal val="visible"/>
                                      </p:to>
                                    </p:set>
                                    <p:anim calcmode="lin" valueType="num">
                                      <p:cBhvr additive="base">
                                        <p:cTn id="6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0">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41">
                                            <p:txEl>
                                              <p:pRg st="0" end="0"/>
                                            </p:txEl>
                                          </p:spTgt>
                                        </p:tgtEl>
                                        <p:attrNameLst>
                                          <p:attrName>style.visibility</p:attrName>
                                        </p:attrNameLst>
                                      </p:cBhvr>
                                      <p:to>
                                        <p:strVal val="visible"/>
                                      </p:to>
                                    </p:set>
                                    <p:anim calcmode="lin" valueType="num">
                                      <p:cBhvr additive="base">
                                        <p:cTn id="66"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4200"/>
                            </p:stCondLst>
                            <p:childTnLst>
                              <p:par>
                                <p:cTn id="69" presetID="2" presetClass="entr" presetSubtype="4" decel="100000" fill="hold" grpId="0" nodeType="afterEffect">
                                  <p:stCondLst>
                                    <p:cond delay="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750" fill="hold"/>
                                        <p:tgtEl>
                                          <p:spTgt spid="43"/>
                                        </p:tgtEl>
                                        <p:attrNameLst>
                                          <p:attrName>ppt_x</p:attrName>
                                        </p:attrNameLst>
                                      </p:cBhvr>
                                      <p:tavLst>
                                        <p:tav tm="0">
                                          <p:val>
                                            <p:strVal val="#ppt_x"/>
                                          </p:val>
                                        </p:tav>
                                        <p:tav tm="100000">
                                          <p:val>
                                            <p:strVal val="#ppt_x"/>
                                          </p:val>
                                        </p:tav>
                                      </p:tavLst>
                                    </p:anim>
                                    <p:anim calcmode="lin" valueType="num">
                                      <p:cBhvr additive="base">
                                        <p:cTn id="72" dur="750" fill="hold"/>
                                        <p:tgtEl>
                                          <p:spTgt spid="43"/>
                                        </p:tgtEl>
                                        <p:attrNameLst>
                                          <p:attrName>ppt_y</p:attrName>
                                        </p:attrNameLst>
                                      </p:cBhvr>
                                      <p:tavLst>
                                        <p:tav tm="0">
                                          <p:val>
                                            <p:strVal val="1+#ppt_h/2"/>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42"/>
                                        </p:tgtEl>
                                        <p:attrNameLst>
                                          <p:attrName>style.visibility</p:attrName>
                                        </p:attrNameLst>
                                      </p:cBhvr>
                                      <p:to>
                                        <p:strVal val="visible"/>
                                      </p:to>
                                    </p:set>
                                    <p:anim calcmode="lin" valueType="num">
                                      <p:cBhvr additive="base">
                                        <p:cTn id="75" dur="750" fill="hold"/>
                                        <p:tgtEl>
                                          <p:spTgt spid="42"/>
                                        </p:tgtEl>
                                        <p:attrNameLst>
                                          <p:attrName>ppt_x</p:attrName>
                                        </p:attrNameLst>
                                      </p:cBhvr>
                                      <p:tavLst>
                                        <p:tav tm="0">
                                          <p:val>
                                            <p:strVal val="0-#ppt_w/2"/>
                                          </p:val>
                                        </p:tav>
                                        <p:tav tm="100000">
                                          <p:val>
                                            <p:strVal val="#ppt_x"/>
                                          </p:val>
                                        </p:tav>
                                      </p:tavLst>
                                    </p:anim>
                                    <p:anim calcmode="lin" valueType="num">
                                      <p:cBhvr additive="base">
                                        <p:cTn id="76" dur="750" fill="hold"/>
                                        <p:tgtEl>
                                          <p:spTgt spid="42"/>
                                        </p:tgtEl>
                                        <p:attrNameLst>
                                          <p:attrName>ppt_y</p:attrName>
                                        </p:attrNameLst>
                                      </p:cBhvr>
                                      <p:tavLst>
                                        <p:tav tm="0">
                                          <p:val>
                                            <p:strVal val="#ppt_y"/>
                                          </p:val>
                                        </p:tav>
                                        <p:tav tm="100000">
                                          <p:val>
                                            <p:strVal val="#ppt_y"/>
                                          </p:val>
                                        </p:tav>
                                      </p:tavLst>
                                    </p:anim>
                                  </p:childTnLst>
                                </p:cTn>
                              </p:par>
                              <p:par>
                                <p:cTn id="77" presetID="45" presetClass="entr" presetSubtype="0" fill="hold" grpId="1"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750"/>
                                        <p:tgtEl>
                                          <p:spTgt spid="43"/>
                                        </p:tgtEl>
                                      </p:cBhvr>
                                    </p:animEffect>
                                    <p:anim calcmode="lin" valueType="num">
                                      <p:cBhvr>
                                        <p:cTn id="80" dur="750" fill="hold"/>
                                        <p:tgtEl>
                                          <p:spTgt spid="43"/>
                                        </p:tgtEl>
                                        <p:attrNameLst>
                                          <p:attrName>ppt_w</p:attrName>
                                        </p:attrNameLst>
                                      </p:cBhvr>
                                      <p:tavLst>
                                        <p:tav tm="0" fmla="#ppt_w*sin(2.5*pi*$)">
                                          <p:val>
                                            <p:fltVal val="0"/>
                                          </p:val>
                                        </p:tav>
                                        <p:tav tm="100000">
                                          <p:val>
                                            <p:fltVal val="1"/>
                                          </p:val>
                                        </p:tav>
                                      </p:tavLst>
                                    </p:anim>
                                    <p:anim calcmode="lin" valueType="num">
                                      <p:cBhvr>
                                        <p:cTn id="81" dur="750" fill="hold"/>
                                        <p:tgtEl>
                                          <p:spTgt spid="43"/>
                                        </p:tgtEl>
                                        <p:attrNameLst>
                                          <p:attrName>ppt_h</p:attrName>
                                        </p:attrNameLst>
                                      </p:cBhvr>
                                      <p:tavLst>
                                        <p:tav tm="0">
                                          <p:val>
                                            <p:strVal val="#ppt_h"/>
                                          </p:val>
                                        </p:tav>
                                        <p:tav tm="100000">
                                          <p:val>
                                            <p:strVal val="#ppt_h"/>
                                          </p:val>
                                        </p:tav>
                                      </p:tavLst>
                                    </p:anim>
                                  </p:childTnLst>
                                </p:cTn>
                              </p:par>
                              <p:par>
                                <p:cTn id="82" presetID="45" presetClass="entr" presetSubtype="0" fill="hold" grpId="1" nodeType="withEffect">
                                  <p:stCondLst>
                                    <p:cond delay="0"/>
                                  </p:stCondLst>
                                  <p:childTnLst>
                                    <p:set>
                                      <p:cBhvr>
                                        <p:cTn id="83" dur="1" fill="hold">
                                          <p:stCondLst>
                                            <p:cond delay="0"/>
                                          </p:stCondLst>
                                        </p:cTn>
                                        <p:tgtEl>
                                          <p:spTgt spid="42"/>
                                        </p:tgtEl>
                                        <p:attrNameLst>
                                          <p:attrName>style.visibility</p:attrName>
                                        </p:attrNameLst>
                                      </p:cBhvr>
                                      <p:to>
                                        <p:strVal val="visible"/>
                                      </p:to>
                                    </p:set>
                                    <p:animEffect transition="in" filter="fade">
                                      <p:cBhvr>
                                        <p:cTn id="84" dur="750"/>
                                        <p:tgtEl>
                                          <p:spTgt spid="42"/>
                                        </p:tgtEl>
                                      </p:cBhvr>
                                    </p:animEffect>
                                    <p:anim calcmode="lin" valueType="num">
                                      <p:cBhvr>
                                        <p:cTn id="85" dur="750" fill="hold"/>
                                        <p:tgtEl>
                                          <p:spTgt spid="42"/>
                                        </p:tgtEl>
                                        <p:attrNameLst>
                                          <p:attrName>ppt_w</p:attrName>
                                        </p:attrNameLst>
                                      </p:cBhvr>
                                      <p:tavLst>
                                        <p:tav tm="0" fmla="#ppt_w*sin(2.5*pi*$)">
                                          <p:val>
                                            <p:fltVal val="0"/>
                                          </p:val>
                                        </p:tav>
                                        <p:tav tm="100000">
                                          <p:val>
                                            <p:fltVal val="1"/>
                                          </p:val>
                                        </p:tav>
                                      </p:tavLst>
                                    </p:anim>
                                    <p:anim calcmode="lin" valueType="num">
                                      <p:cBhvr>
                                        <p:cTn id="86" dur="750" fill="hold"/>
                                        <p:tgtEl>
                                          <p:spTgt spid="42"/>
                                        </p:tgtEl>
                                        <p:attrNameLst>
                                          <p:attrName>ppt_h</p:attrName>
                                        </p:attrNameLst>
                                      </p:cBhvr>
                                      <p:tavLst>
                                        <p:tav tm="0">
                                          <p:val>
                                            <p:strVal val="#ppt_h"/>
                                          </p:val>
                                        </p:tav>
                                        <p:tav tm="100000">
                                          <p:val>
                                            <p:strVal val="#ppt_h"/>
                                          </p:val>
                                        </p:tav>
                                      </p:tavLst>
                                    </p:anim>
                                  </p:childTnLst>
                                </p:cTn>
                              </p:par>
                              <p:par>
                                <p:cTn id="87" presetID="2" presetClass="entr" presetSubtype="9" decel="100000" fill="hold" grpId="0" nodeType="withEffect">
                                  <p:stCondLst>
                                    <p:cond delay="500"/>
                                  </p:stCondLst>
                                  <p:iterate type="wd">
                                    <p:tmPct val="10000"/>
                                  </p:iterate>
                                  <p:childTnLst>
                                    <p:set>
                                      <p:cBhvr>
                                        <p:cTn id="88" dur="1" fill="hold">
                                          <p:stCondLst>
                                            <p:cond delay="0"/>
                                          </p:stCondLst>
                                        </p:cTn>
                                        <p:tgtEl>
                                          <p:spTgt spid="44">
                                            <p:txEl>
                                              <p:pRg st="0" end="0"/>
                                            </p:txEl>
                                          </p:spTgt>
                                        </p:tgtEl>
                                        <p:attrNameLst>
                                          <p:attrName>style.visibility</p:attrName>
                                        </p:attrNameLst>
                                      </p:cBhvr>
                                      <p:to>
                                        <p:strVal val="visible"/>
                                      </p:to>
                                    </p:set>
                                    <p:anim calcmode="lin" valueType="num">
                                      <p:cBhvr additive="base">
                                        <p:cTn id="89"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44">
                                            <p:txEl>
                                              <p:pRg st="0" end="0"/>
                                            </p:txEl>
                                          </p:spTgt>
                                        </p:tgtEl>
                                        <p:attrNameLst>
                                          <p:attrName>ppt_y</p:attrName>
                                        </p:attrNameLst>
                                      </p:cBhvr>
                                      <p:tavLst>
                                        <p:tav tm="0">
                                          <p:val>
                                            <p:strVal val="0-#ppt_h/2"/>
                                          </p:val>
                                        </p:tav>
                                        <p:tav tm="100000">
                                          <p:val>
                                            <p:strVal val="#ppt_y"/>
                                          </p:val>
                                        </p:tav>
                                      </p:tavLst>
                                    </p:anim>
                                  </p:childTnLst>
                                </p:cTn>
                              </p:par>
                            </p:childTnLst>
                          </p:cTn>
                        </p:par>
                        <p:par>
                          <p:cTn id="91" fill="hold">
                            <p:stCondLst>
                              <p:cond delay="5300"/>
                            </p:stCondLst>
                            <p:childTnLst>
                              <p:par>
                                <p:cTn id="92" presetID="2" presetClass="entr" presetSubtype="2" decel="100000" fill="hold" grpId="0" nodeType="afterEffect">
                                  <p:stCondLst>
                                    <p:cond delay="250"/>
                                  </p:stCondLst>
                                  <p:childTnLst>
                                    <p:set>
                                      <p:cBhvr>
                                        <p:cTn id="93" dur="1" fill="hold">
                                          <p:stCondLst>
                                            <p:cond delay="0"/>
                                          </p:stCondLst>
                                        </p:cTn>
                                        <p:tgtEl>
                                          <p:spTgt spid="45">
                                            <p:txEl>
                                              <p:pRg st="0" end="0"/>
                                            </p:txEl>
                                          </p:spTgt>
                                        </p:tgtEl>
                                        <p:attrNameLst>
                                          <p:attrName>style.visibility</p:attrName>
                                        </p:attrNameLst>
                                      </p:cBhvr>
                                      <p:to>
                                        <p:strVal val="visible"/>
                                      </p:to>
                                    </p:set>
                                    <p:anim calcmode="lin" valueType="num">
                                      <p:cBhvr additive="base">
                                        <p:cTn id="94"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4" grpId="0" animBg="1"/>
      <p:bldP spid="34" grpId="1" animBg="1"/>
      <p:bldP spid="35" grpId="0" animBg="1"/>
      <p:bldP spid="35" grpId="1" animBg="1"/>
      <p:bldP spid="36"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0-#ppt_h/2"/>
                          </p:val>
                        </p:tav>
                        <p:tav tm="100000">
                          <p:val>
                            <p:strVal val="#ppt_y"/>
                          </p:val>
                        </p:tav>
                      </p:tavLst>
                    </p:anim>
                  </p:childTnLst>
                </p:cTn>
              </p:par>
            </p:tnLst>
          </p:tmpl>
        </p:tmplLst>
      </p:bldP>
      <p:bldP spid="3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8" grpId="1" animBg="1"/>
      <p:bldP spid="39" grpId="0" animBg="1"/>
      <p:bldP spid="39" grpId="1" animBg="1"/>
      <p:bldP spid="40"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0-#ppt_w/2"/>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42" grpId="0" animBg="1"/>
      <p:bldP spid="42" grpId="1" animBg="1"/>
      <p:bldP spid="43" grpId="0" animBg="1"/>
      <p:bldP spid="43" grpId="1" animBg="1"/>
      <p:bldP spid="44"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4"/>
                        </p:tgtEl>
                        <p:attrNameLst>
                          <p:attrName>style.visibility</p:attrName>
                        </p:attrNameLst>
                      </p:cBhvr>
                      <p:to>
                        <p:strVal val="visible"/>
                      </p:to>
                    </p:set>
                    <p:anim calcmode="lin" valueType="num">
                      <p:cBhvr additive="base">
                        <p:cTn dur="500" fill="hold"/>
                        <p:tgtEl>
                          <p:spTgt spid="44"/>
                        </p:tgtEl>
                        <p:attrNameLst>
                          <p:attrName>ppt_x</p:attrName>
                        </p:attrNameLst>
                      </p:cBhvr>
                      <p:tavLst>
                        <p:tav tm="0">
                          <p:val>
                            <p:strVal val="0-#ppt_w/2"/>
                          </p:val>
                        </p:tav>
                        <p:tav tm="100000">
                          <p:val>
                            <p:strVal val="#ppt_x"/>
                          </p:val>
                        </p:tav>
                      </p:tavLst>
                    </p:anim>
                    <p:anim calcmode="lin" valueType="num">
                      <p:cBhvr additive="base">
                        <p:cTn dur="500" fill="hold"/>
                        <p:tgtEl>
                          <p:spTgt spid="44"/>
                        </p:tgtEl>
                        <p:attrNameLst>
                          <p:attrName>ppt_y</p:attrName>
                        </p:attrNameLst>
                      </p:cBhvr>
                      <p:tavLst>
                        <p:tav tm="0">
                          <p:val>
                            <p:strVal val="0-#ppt_h/2"/>
                          </p:val>
                        </p:tav>
                        <p:tav tm="100000">
                          <p:val>
                            <p:strVal val="#ppt_y"/>
                          </p:val>
                        </p:tav>
                      </p:tavLst>
                    </p:anim>
                  </p:childTnLst>
                </p:cTn>
              </p:par>
            </p:tnLst>
          </p:tmpl>
        </p:tmplLst>
      </p:bldP>
      <p:bldP spid="45"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500" fill="hold"/>
                        <p:tgtEl>
                          <p:spTgt spid="45"/>
                        </p:tgtEl>
                        <p:attrNameLst>
                          <p:attrName>ppt_x</p:attrName>
                        </p:attrNameLst>
                      </p:cBhvr>
                      <p:tavLst>
                        <p:tav tm="0">
                          <p:val>
                            <p:strVal val="1+#ppt_w/2"/>
                          </p:val>
                        </p:tav>
                        <p:tav tm="100000">
                          <p:val>
                            <p:strVal val="#ppt_x"/>
                          </p:val>
                        </p:tav>
                      </p:tavLst>
                    </p:anim>
                    <p:anim calcmode="lin" valueType="num">
                      <p:cBhvr additive="base">
                        <p:cTn dur="500" fill="hold"/>
                        <p:tgtEl>
                          <p:spTgt spid="4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 Column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アーチ 33"/>
          <p:cNvSpPr/>
          <p:nvPr userDrawn="1"/>
        </p:nvSpPr>
        <p:spPr>
          <a:xfrm rot="3600000">
            <a:off x="1165671" y="2420421"/>
            <a:ext cx="1492195" cy="1492195"/>
          </a:xfrm>
          <a:prstGeom prst="blockArc">
            <a:avLst>
              <a:gd name="adj1" fmla="val 18941412"/>
              <a:gd name="adj2" fmla="val 11732646"/>
              <a:gd name="adj3" fmla="val 4340"/>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アーチ 34"/>
          <p:cNvSpPr/>
          <p:nvPr userDrawn="1"/>
        </p:nvSpPr>
        <p:spPr>
          <a:xfrm rot="6618510">
            <a:off x="1282259" y="2537009"/>
            <a:ext cx="1259018" cy="1259018"/>
          </a:xfrm>
          <a:prstGeom prst="blockArc">
            <a:avLst>
              <a:gd name="adj1" fmla="val 19452122"/>
              <a:gd name="adj2" fmla="val 11742259"/>
              <a:gd name="adj3" fmla="val 4894"/>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テキスト プレースホルダー 6"/>
          <p:cNvSpPr>
            <a:spLocks noGrp="1"/>
          </p:cNvSpPr>
          <p:nvPr>
            <p:ph type="body" sz="quarter" idx="15" hasCustomPrompt="1"/>
          </p:nvPr>
        </p:nvSpPr>
        <p:spPr>
          <a:xfrm>
            <a:off x="2023050" y="2655891"/>
            <a:ext cx="7426863" cy="790352"/>
          </a:xfrm>
        </p:spPr>
        <p:txBody>
          <a:bodyPr anchor="b">
            <a:noAutofit/>
          </a:bodyPr>
          <a:lstStyle>
            <a:lvl1pPr algn="l">
              <a:defRPr sz="36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14" hasCustomPrompt="1"/>
          </p:nvPr>
        </p:nvSpPr>
        <p:spPr>
          <a:xfrm>
            <a:off x="2709065" y="3362068"/>
            <a:ext cx="13938025" cy="1275244"/>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8" name="アーチ 37"/>
          <p:cNvSpPr/>
          <p:nvPr userDrawn="1"/>
        </p:nvSpPr>
        <p:spPr>
          <a:xfrm rot="3600000">
            <a:off x="1165671" y="4630775"/>
            <a:ext cx="1492195" cy="1492195"/>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39" name="アーチ 38"/>
          <p:cNvSpPr/>
          <p:nvPr userDrawn="1"/>
        </p:nvSpPr>
        <p:spPr>
          <a:xfrm rot="6618510">
            <a:off x="1282259" y="4747363"/>
            <a:ext cx="1259018" cy="12590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0" name="テキスト プレースホルダー 6"/>
          <p:cNvSpPr>
            <a:spLocks noGrp="1"/>
          </p:cNvSpPr>
          <p:nvPr>
            <p:ph type="body" sz="quarter" idx="16" hasCustomPrompt="1"/>
          </p:nvPr>
        </p:nvSpPr>
        <p:spPr>
          <a:xfrm>
            <a:off x="2023050" y="4866245"/>
            <a:ext cx="7426863"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17" hasCustomPrompt="1"/>
          </p:nvPr>
        </p:nvSpPr>
        <p:spPr>
          <a:xfrm>
            <a:off x="2709065" y="5572422"/>
            <a:ext cx="13938025" cy="1275244"/>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9" name="アーチ 18"/>
          <p:cNvSpPr/>
          <p:nvPr userDrawn="1"/>
        </p:nvSpPr>
        <p:spPr>
          <a:xfrm rot="3600000">
            <a:off x="1164538" y="6846952"/>
            <a:ext cx="1492195" cy="1492195"/>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dirty="0">
              <a:solidFill>
                <a:schemeClr val="accent6"/>
              </a:solidFill>
            </a:endParaRPr>
          </a:p>
        </p:txBody>
      </p:sp>
      <p:sp>
        <p:nvSpPr>
          <p:cNvPr id="20" name="アーチ 19"/>
          <p:cNvSpPr/>
          <p:nvPr userDrawn="1"/>
        </p:nvSpPr>
        <p:spPr>
          <a:xfrm rot="6618510">
            <a:off x="1281126" y="6963540"/>
            <a:ext cx="1259018" cy="12590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テキスト プレースホルダー 6"/>
          <p:cNvSpPr>
            <a:spLocks noGrp="1"/>
          </p:cNvSpPr>
          <p:nvPr>
            <p:ph type="body" sz="quarter" idx="18" hasCustomPrompt="1"/>
          </p:nvPr>
        </p:nvSpPr>
        <p:spPr>
          <a:xfrm>
            <a:off x="2021917" y="7082422"/>
            <a:ext cx="7426863" cy="790352"/>
          </a:xfrm>
        </p:spPr>
        <p:txBody>
          <a:bodyPr anchor="b">
            <a:no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19" hasCustomPrompt="1"/>
          </p:nvPr>
        </p:nvSpPr>
        <p:spPr>
          <a:xfrm>
            <a:off x="2707932" y="7788599"/>
            <a:ext cx="13938025" cy="1275244"/>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032270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750" fill="hold"/>
                                        <p:tgtEl>
                                          <p:spTgt spid="35"/>
                                        </p:tgtEl>
                                        <p:attrNameLst>
                                          <p:attrName>ppt_x</p:attrName>
                                        </p:attrNameLst>
                                      </p:cBhvr>
                                      <p:tavLst>
                                        <p:tav tm="0">
                                          <p:val>
                                            <p:strVal val="#ppt_x"/>
                                          </p:val>
                                        </p:tav>
                                        <p:tav tm="100000">
                                          <p:val>
                                            <p:strVal val="#ppt_x"/>
                                          </p:val>
                                        </p:tav>
                                      </p:tavLst>
                                    </p:anim>
                                    <p:anim calcmode="lin" valueType="num">
                                      <p:cBhvr additive="base">
                                        <p:cTn id="16" dur="75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750" fill="hold"/>
                                        <p:tgtEl>
                                          <p:spTgt spid="34"/>
                                        </p:tgtEl>
                                        <p:attrNameLst>
                                          <p:attrName>ppt_x</p:attrName>
                                        </p:attrNameLst>
                                      </p:cBhvr>
                                      <p:tavLst>
                                        <p:tav tm="0">
                                          <p:val>
                                            <p:strVal val="0-#ppt_w/2"/>
                                          </p:val>
                                        </p:tav>
                                        <p:tav tm="100000">
                                          <p:val>
                                            <p:strVal val="#ppt_x"/>
                                          </p:val>
                                        </p:tav>
                                      </p:tavLst>
                                    </p:anim>
                                    <p:anim calcmode="lin" valueType="num">
                                      <p:cBhvr additive="base">
                                        <p:cTn id="20" dur="750" fill="hold"/>
                                        <p:tgtEl>
                                          <p:spTgt spid="34"/>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ppt_w</p:attrName>
                                        </p:attrNameLst>
                                      </p:cBhvr>
                                      <p:tavLst>
                                        <p:tav tm="0" fmla="#ppt_w*sin(2.5*pi*$)">
                                          <p:val>
                                            <p:fltVal val="0"/>
                                          </p:val>
                                        </p:tav>
                                        <p:tav tm="100000">
                                          <p:val>
                                            <p:fltVal val="1"/>
                                          </p:val>
                                        </p:tav>
                                      </p:tavLst>
                                    </p:anim>
                                    <p:anim calcmode="lin" valueType="num">
                                      <p:cBhvr>
                                        <p:cTn id="25" dur="750" fill="hold"/>
                                        <p:tgtEl>
                                          <p:spTgt spid="35"/>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750"/>
                                        <p:tgtEl>
                                          <p:spTgt spid="34"/>
                                        </p:tgtEl>
                                      </p:cBhvr>
                                    </p:animEffect>
                                    <p:anim calcmode="lin" valueType="num">
                                      <p:cBhvr>
                                        <p:cTn id="29" dur="750" fill="hold"/>
                                        <p:tgtEl>
                                          <p:spTgt spid="34"/>
                                        </p:tgtEl>
                                        <p:attrNameLst>
                                          <p:attrName>ppt_w</p:attrName>
                                        </p:attrNameLst>
                                      </p:cBhvr>
                                      <p:tavLst>
                                        <p:tav tm="0" fmla="#ppt_w*sin(2.5*pi*$)">
                                          <p:val>
                                            <p:fltVal val="0"/>
                                          </p:val>
                                        </p:tav>
                                        <p:tav tm="100000">
                                          <p:val>
                                            <p:fltVal val="1"/>
                                          </p:val>
                                        </p:tav>
                                      </p:tavLst>
                                    </p:anim>
                                    <p:anim calcmode="lin" valueType="num">
                                      <p:cBhvr>
                                        <p:cTn id="30" dur="750" fill="hold"/>
                                        <p:tgtEl>
                                          <p:spTgt spid="34"/>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36">
                                            <p:txEl>
                                              <p:pRg st="0" end="0"/>
                                            </p:txEl>
                                          </p:spTgt>
                                        </p:tgtEl>
                                        <p:attrNameLst>
                                          <p:attrName>style.visibility</p:attrName>
                                        </p:attrNameLst>
                                      </p:cBhvr>
                                      <p:to>
                                        <p:strVal val="visible"/>
                                      </p:to>
                                    </p:set>
                                    <p:anim calcmode="lin" valueType="num">
                                      <p:cBhvr additive="base">
                                        <p:cTn id="3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37">
                                            <p:txEl>
                                              <p:pRg st="0" end="0"/>
                                            </p:txEl>
                                          </p:spTgt>
                                        </p:tgtEl>
                                        <p:attrNameLst>
                                          <p:attrName>style.visibility</p:attrName>
                                        </p:attrNameLst>
                                      </p:cBhvr>
                                      <p:to>
                                        <p:strVal val="visible"/>
                                      </p:to>
                                    </p:set>
                                    <p:anim calcmode="lin" valueType="num">
                                      <p:cBhvr additive="base">
                                        <p:cTn id="3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750" fill="hold"/>
                                        <p:tgtEl>
                                          <p:spTgt spid="39"/>
                                        </p:tgtEl>
                                        <p:attrNameLst>
                                          <p:attrName>ppt_x</p:attrName>
                                        </p:attrNameLst>
                                      </p:cBhvr>
                                      <p:tavLst>
                                        <p:tav tm="0">
                                          <p:val>
                                            <p:strVal val="#ppt_x"/>
                                          </p:val>
                                        </p:tav>
                                        <p:tav tm="100000">
                                          <p:val>
                                            <p:strVal val="#ppt_x"/>
                                          </p:val>
                                        </p:tav>
                                      </p:tavLst>
                                    </p:anim>
                                    <p:anim calcmode="lin" valueType="num">
                                      <p:cBhvr additive="base">
                                        <p:cTn id="44" dur="750" fill="hold"/>
                                        <p:tgtEl>
                                          <p:spTgt spid="39"/>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750" fill="hold"/>
                                        <p:tgtEl>
                                          <p:spTgt spid="38"/>
                                        </p:tgtEl>
                                        <p:attrNameLst>
                                          <p:attrName>ppt_x</p:attrName>
                                        </p:attrNameLst>
                                      </p:cBhvr>
                                      <p:tavLst>
                                        <p:tav tm="0">
                                          <p:val>
                                            <p:strVal val="0-#ppt_w/2"/>
                                          </p:val>
                                        </p:tav>
                                        <p:tav tm="100000">
                                          <p:val>
                                            <p:strVal val="#ppt_x"/>
                                          </p:val>
                                        </p:tav>
                                      </p:tavLst>
                                    </p:anim>
                                    <p:anim calcmode="lin" valueType="num">
                                      <p:cBhvr additive="base">
                                        <p:cTn id="48" dur="750" fill="hold"/>
                                        <p:tgtEl>
                                          <p:spTgt spid="38"/>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750"/>
                                        <p:tgtEl>
                                          <p:spTgt spid="39"/>
                                        </p:tgtEl>
                                      </p:cBhvr>
                                    </p:animEffect>
                                    <p:anim calcmode="lin" valueType="num">
                                      <p:cBhvr>
                                        <p:cTn id="52" dur="750" fill="hold"/>
                                        <p:tgtEl>
                                          <p:spTgt spid="39"/>
                                        </p:tgtEl>
                                        <p:attrNameLst>
                                          <p:attrName>ppt_w</p:attrName>
                                        </p:attrNameLst>
                                      </p:cBhvr>
                                      <p:tavLst>
                                        <p:tav tm="0" fmla="#ppt_w*sin(2.5*pi*$)">
                                          <p:val>
                                            <p:fltVal val="0"/>
                                          </p:val>
                                        </p:tav>
                                        <p:tav tm="100000">
                                          <p:val>
                                            <p:fltVal val="1"/>
                                          </p:val>
                                        </p:tav>
                                      </p:tavLst>
                                    </p:anim>
                                    <p:anim calcmode="lin" valueType="num">
                                      <p:cBhvr>
                                        <p:cTn id="53" dur="750" fill="hold"/>
                                        <p:tgtEl>
                                          <p:spTgt spid="39"/>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750"/>
                                        <p:tgtEl>
                                          <p:spTgt spid="38"/>
                                        </p:tgtEl>
                                      </p:cBhvr>
                                    </p:animEffect>
                                    <p:anim calcmode="lin" valueType="num">
                                      <p:cBhvr>
                                        <p:cTn id="57" dur="750" fill="hold"/>
                                        <p:tgtEl>
                                          <p:spTgt spid="38"/>
                                        </p:tgtEl>
                                        <p:attrNameLst>
                                          <p:attrName>ppt_w</p:attrName>
                                        </p:attrNameLst>
                                      </p:cBhvr>
                                      <p:tavLst>
                                        <p:tav tm="0" fmla="#ppt_w*sin(2.5*pi*$)">
                                          <p:val>
                                            <p:fltVal val="0"/>
                                          </p:val>
                                        </p:tav>
                                        <p:tav tm="100000">
                                          <p:val>
                                            <p:fltVal val="1"/>
                                          </p:val>
                                        </p:tav>
                                      </p:tavLst>
                                    </p:anim>
                                    <p:anim calcmode="lin" valueType="num">
                                      <p:cBhvr>
                                        <p:cTn id="58" dur="750" fill="hold"/>
                                        <p:tgtEl>
                                          <p:spTgt spid="38"/>
                                        </p:tgtEl>
                                        <p:attrNameLst>
                                          <p:attrName>ppt_h</p:attrName>
                                        </p:attrNameLst>
                                      </p:cBhvr>
                                      <p:tavLst>
                                        <p:tav tm="0">
                                          <p:val>
                                            <p:strVal val="#ppt_h"/>
                                          </p:val>
                                        </p:tav>
                                        <p:tav tm="100000">
                                          <p:val>
                                            <p:strVal val="#ppt_h"/>
                                          </p:val>
                                        </p:tav>
                                      </p:tavLst>
                                    </p:anim>
                                  </p:childTnLst>
                                </p:cTn>
                              </p:par>
                              <p:par>
                                <p:cTn id="59" presetID="2" presetClass="entr" presetSubtype="9" decel="100000" fill="hold" grpId="0" nodeType="withEffect">
                                  <p:stCondLst>
                                    <p:cond delay="500"/>
                                  </p:stCondLst>
                                  <p:iterate type="wd">
                                    <p:tmPct val="10000"/>
                                  </p:iterate>
                                  <p:childTnLst>
                                    <p:set>
                                      <p:cBhvr>
                                        <p:cTn id="60" dur="1" fill="hold">
                                          <p:stCondLst>
                                            <p:cond delay="0"/>
                                          </p:stCondLst>
                                        </p:cTn>
                                        <p:tgtEl>
                                          <p:spTgt spid="40">
                                            <p:txEl>
                                              <p:pRg st="0" end="0"/>
                                            </p:txEl>
                                          </p:spTgt>
                                        </p:tgtEl>
                                        <p:attrNameLst>
                                          <p:attrName>style.visibility</p:attrName>
                                        </p:attrNameLst>
                                      </p:cBhvr>
                                      <p:to>
                                        <p:strVal val="visible"/>
                                      </p:to>
                                    </p:set>
                                    <p:anim calcmode="lin" valueType="num">
                                      <p:cBhvr additive="base">
                                        <p:cTn id="6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0">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41">
                                            <p:txEl>
                                              <p:pRg st="0" end="0"/>
                                            </p:txEl>
                                          </p:spTgt>
                                        </p:tgtEl>
                                        <p:attrNameLst>
                                          <p:attrName>style.visibility</p:attrName>
                                        </p:attrNameLst>
                                      </p:cBhvr>
                                      <p:to>
                                        <p:strVal val="visible"/>
                                      </p:to>
                                    </p:set>
                                    <p:anim calcmode="lin" valueType="num">
                                      <p:cBhvr additive="base">
                                        <p:cTn id="66"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4200"/>
                            </p:stCondLst>
                            <p:childTnLst>
                              <p:par>
                                <p:cTn id="69" presetID="2" presetClass="entr" presetSubtype="4" decel="100000" fill="hold" grpId="0" nodeType="after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additive="base">
                                        <p:cTn id="71" dur="750" fill="hold"/>
                                        <p:tgtEl>
                                          <p:spTgt spid="20"/>
                                        </p:tgtEl>
                                        <p:attrNameLst>
                                          <p:attrName>ppt_x</p:attrName>
                                        </p:attrNameLst>
                                      </p:cBhvr>
                                      <p:tavLst>
                                        <p:tav tm="0">
                                          <p:val>
                                            <p:strVal val="#ppt_x"/>
                                          </p:val>
                                        </p:tav>
                                        <p:tav tm="100000">
                                          <p:val>
                                            <p:strVal val="#ppt_x"/>
                                          </p:val>
                                        </p:tav>
                                      </p:tavLst>
                                    </p:anim>
                                    <p:anim calcmode="lin" valueType="num">
                                      <p:cBhvr additive="base">
                                        <p:cTn id="72" dur="750" fill="hold"/>
                                        <p:tgtEl>
                                          <p:spTgt spid="20"/>
                                        </p:tgtEl>
                                        <p:attrNameLst>
                                          <p:attrName>ppt_y</p:attrName>
                                        </p:attrNameLst>
                                      </p:cBhvr>
                                      <p:tavLst>
                                        <p:tav tm="0">
                                          <p:val>
                                            <p:strVal val="1+#ppt_h/2"/>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750" fill="hold"/>
                                        <p:tgtEl>
                                          <p:spTgt spid="19"/>
                                        </p:tgtEl>
                                        <p:attrNameLst>
                                          <p:attrName>ppt_x</p:attrName>
                                        </p:attrNameLst>
                                      </p:cBhvr>
                                      <p:tavLst>
                                        <p:tav tm="0">
                                          <p:val>
                                            <p:strVal val="0-#ppt_w/2"/>
                                          </p:val>
                                        </p:tav>
                                        <p:tav tm="100000">
                                          <p:val>
                                            <p:strVal val="#ppt_x"/>
                                          </p:val>
                                        </p:tav>
                                      </p:tavLst>
                                    </p:anim>
                                    <p:anim calcmode="lin" valueType="num">
                                      <p:cBhvr additive="base">
                                        <p:cTn id="76" dur="750" fill="hold"/>
                                        <p:tgtEl>
                                          <p:spTgt spid="19"/>
                                        </p:tgtEl>
                                        <p:attrNameLst>
                                          <p:attrName>ppt_y</p:attrName>
                                        </p:attrNameLst>
                                      </p:cBhvr>
                                      <p:tavLst>
                                        <p:tav tm="0">
                                          <p:val>
                                            <p:strVal val="#ppt_y"/>
                                          </p:val>
                                        </p:tav>
                                        <p:tav tm="100000">
                                          <p:val>
                                            <p:strVal val="#ppt_y"/>
                                          </p:val>
                                        </p:tav>
                                      </p:tavLst>
                                    </p:anim>
                                  </p:childTnLst>
                                </p:cTn>
                              </p:par>
                              <p:par>
                                <p:cTn id="77" presetID="45" presetClass="entr" presetSubtype="0" fill="hold" grpId="1" nodeType="withEffect">
                                  <p:stCondLst>
                                    <p:cond delay="0"/>
                                  </p:stCondLst>
                                  <p:childTnLst>
                                    <p:set>
                                      <p:cBhvr>
                                        <p:cTn id="78" dur="1" fill="hold">
                                          <p:stCondLst>
                                            <p:cond delay="0"/>
                                          </p:stCondLst>
                                        </p:cTn>
                                        <p:tgtEl>
                                          <p:spTgt spid="20"/>
                                        </p:tgtEl>
                                        <p:attrNameLst>
                                          <p:attrName>style.visibility</p:attrName>
                                        </p:attrNameLst>
                                      </p:cBhvr>
                                      <p:to>
                                        <p:strVal val="visible"/>
                                      </p:to>
                                    </p:set>
                                    <p:animEffect transition="in" filter="fade">
                                      <p:cBhvr>
                                        <p:cTn id="79" dur="750"/>
                                        <p:tgtEl>
                                          <p:spTgt spid="20"/>
                                        </p:tgtEl>
                                      </p:cBhvr>
                                    </p:animEffect>
                                    <p:anim calcmode="lin" valueType="num">
                                      <p:cBhvr>
                                        <p:cTn id="80" dur="750" fill="hold"/>
                                        <p:tgtEl>
                                          <p:spTgt spid="20"/>
                                        </p:tgtEl>
                                        <p:attrNameLst>
                                          <p:attrName>ppt_w</p:attrName>
                                        </p:attrNameLst>
                                      </p:cBhvr>
                                      <p:tavLst>
                                        <p:tav tm="0" fmla="#ppt_w*sin(2.5*pi*$)">
                                          <p:val>
                                            <p:fltVal val="0"/>
                                          </p:val>
                                        </p:tav>
                                        <p:tav tm="100000">
                                          <p:val>
                                            <p:fltVal val="1"/>
                                          </p:val>
                                        </p:tav>
                                      </p:tavLst>
                                    </p:anim>
                                    <p:anim calcmode="lin" valueType="num">
                                      <p:cBhvr>
                                        <p:cTn id="81" dur="750" fill="hold"/>
                                        <p:tgtEl>
                                          <p:spTgt spid="20"/>
                                        </p:tgtEl>
                                        <p:attrNameLst>
                                          <p:attrName>ppt_h</p:attrName>
                                        </p:attrNameLst>
                                      </p:cBhvr>
                                      <p:tavLst>
                                        <p:tav tm="0">
                                          <p:val>
                                            <p:strVal val="#ppt_h"/>
                                          </p:val>
                                        </p:tav>
                                        <p:tav tm="100000">
                                          <p:val>
                                            <p:strVal val="#ppt_h"/>
                                          </p:val>
                                        </p:tav>
                                      </p:tavLst>
                                    </p:anim>
                                  </p:childTnLst>
                                </p:cTn>
                              </p:par>
                              <p:par>
                                <p:cTn id="82" presetID="45" presetClass="entr" presetSubtype="0" fill="hold" grpId="1" nodeType="withEffect">
                                  <p:stCondLst>
                                    <p:cond delay="0"/>
                                  </p:stCondLst>
                                  <p:childTnLst>
                                    <p:set>
                                      <p:cBhvr>
                                        <p:cTn id="83" dur="1" fill="hold">
                                          <p:stCondLst>
                                            <p:cond delay="0"/>
                                          </p:stCondLst>
                                        </p:cTn>
                                        <p:tgtEl>
                                          <p:spTgt spid="19"/>
                                        </p:tgtEl>
                                        <p:attrNameLst>
                                          <p:attrName>style.visibility</p:attrName>
                                        </p:attrNameLst>
                                      </p:cBhvr>
                                      <p:to>
                                        <p:strVal val="visible"/>
                                      </p:to>
                                    </p:set>
                                    <p:animEffect transition="in" filter="fade">
                                      <p:cBhvr>
                                        <p:cTn id="84" dur="750"/>
                                        <p:tgtEl>
                                          <p:spTgt spid="19"/>
                                        </p:tgtEl>
                                      </p:cBhvr>
                                    </p:animEffect>
                                    <p:anim calcmode="lin" valueType="num">
                                      <p:cBhvr>
                                        <p:cTn id="85" dur="750" fill="hold"/>
                                        <p:tgtEl>
                                          <p:spTgt spid="19"/>
                                        </p:tgtEl>
                                        <p:attrNameLst>
                                          <p:attrName>ppt_w</p:attrName>
                                        </p:attrNameLst>
                                      </p:cBhvr>
                                      <p:tavLst>
                                        <p:tav tm="0" fmla="#ppt_w*sin(2.5*pi*$)">
                                          <p:val>
                                            <p:fltVal val="0"/>
                                          </p:val>
                                        </p:tav>
                                        <p:tav tm="100000">
                                          <p:val>
                                            <p:fltVal val="1"/>
                                          </p:val>
                                        </p:tav>
                                      </p:tavLst>
                                    </p:anim>
                                    <p:anim calcmode="lin" valueType="num">
                                      <p:cBhvr>
                                        <p:cTn id="86" dur="750" fill="hold"/>
                                        <p:tgtEl>
                                          <p:spTgt spid="19"/>
                                        </p:tgtEl>
                                        <p:attrNameLst>
                                          <p:attrName>ppt_h</p:attrName>
                                        </p:attrNameLst>
                                      </p:cBhvr>
                                      <p:tavLst>
                                        <p:tav tm="0">
                                          <p:val>
                                            <p:strVal val="#ppt_h"/>
                                          </p:val>
                                        </p:tav>
                                        <p:tav tm="100000">
                                          <p:val>
                                            <p:strVal val="#ppt_h"/>
                                          </p:val>
                                        </p:tav>
                                      </p:tavLst>
                                    </p:anim>
                                  </p:childTnLst>
                                </p:cTn>
                              </p:par>
                              <p:par>
                                <p:cTn id="87" presetID="2" presetClass="entr" presetSubtype="9" decel="100000" fill="hold" grpId="0" nodeType="withEffect">
                                  <p:stCondLst>
                                    <p:cond delay="500"/>
                                  </p:stCondLst>
                                  <p:iterate type="wd">
                                    <p:tmPct val="10000"/>
                                  </p:iterate>
                                  <p:childTnLst>
                                    <p:set>
                                      <p:cBhvr>
                                        <p:cTn id="88" dur="1" fill="hold">
                                          <p:stCondLst>
                                            <p:cond delay="0"/>
                                          </p:stCondLst>
                                        </p:cTn>
                                        <p:tgtEl>
                                          <p:spTgt spid="21">
                                            <p:txEl>
                                              <p:pRg st="0" end="0"/>
                                            </p:txEl>
                                          </p:spTgt>
                                        </p:tgtEl>
                                        <p:attrNameLst>
                                          <p:attrName>style.visibility</p:attrName>
                                        </p:attrNameLst>
                                      </p:cBhvr>
                                      <p:to>
                                        <p:strVal val="visible"/>
                                      </p:to>
                                    </p:set>
                                    <p:anim calcmode="lin" valueType="num">
                                      <p:cBhvr additive="base">
                                        <p:cTn id="8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91" fill="hold">
                            <p:stCondLst>
                              <p:cond delay="5300"/>
                            </p:stCondLst>
                            <p:childTnLst>
                              <p:par>
                                <p:cTn id="92" presetID="2" presetClass="entr" presetSubtype="2" decel="100000" fill="hold" grpId="0" nodeType="afterEffect">
                                  <p:stCondLst>
                                    <p:cond delay="250"/>
                                  </p:stCondLst>
                                  <p:childTnLst>
                                    <p:set>
                                      <p:cBhvr>
                                        <p:cTn id="93" dur="1" fill="hold">
                                          <p:stCondLst>
                                            <p:cond delay="0"/>
                                          </p:stCondLst>
                                        </p:cTn>
                                        <p:tgtEl>
                                          <p:spTgt spid="22">
                                            <p:txEl>
                                              <p:pRg st="0" end="0"/>
                                            </p:txEl>
                                          </p:spTgt>
                                        </p:tgtEl>
                                        <p:attrNameLst>
                                          <p:attrName>style.visibility</p:attrName>
                                        </p:attrNameLst>
                                      </p:cBhvr>
                                      <p:to>
                                        <p:strVal val="visible"/>
                                      </p:to>
                                    </p:set>
                                    <p:anim calcmode="lin" valueType="num">
                                      <p:cBhvr additive="base">
                                        <p:cTn id="94"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4" grpId="0" animBg="1"/>
      <p:bldP spid="34" grpId="1" animBg="1"/>
      <p:bldP spid="35" grpId="0" animBg="1"/>
      <p:bldP spid="35" grpId="1" animBg="1"/>
      <p:bldP spid="36"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0-#ppt_h/2"/>
                          </p:val>
                        </p:tav>
                        <p:tav tm="100000">
                          <p:val>
                            <p:strVal val="#ppt_y"/>
                          </p:val>
                        </p:tav>
                      </p:tavLst>
                    </p:anim>
                  </p:childTnLst>
                </p:cTn>
              </p:par>
            </p:tnLst>
          </p:tmpl>
        </p:tmplLst>
      </p:bldP>
      <p:bldP spid="3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8" grpId="1" animBg="1"/>
      <p:bldP spid="39" grpId="0" animBg="1"/>
      <p:bldP spid="39" grpId="1" animBg="1"/>
      <p:bldP spid="40"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0-#ppt_w/2"/>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19" grpId="0" animBg="1"/>
      <p:bldP spid="19" grpId="1" animBg="1"/>
      <p:bldP spid="20" grpId="0" animBg="1"/>
      <p:bldP spid="20" grpId="1" animBg="1"/>
      <p:bldP spid="21"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 Column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アーチ 33"/>
          <p:cNvSpPr/>
          <p:nvPr userDrawn="1"/>
        </p:nvSpPr>
        <p:spPr>
          <a:xfrm rot="3600000">
            <a:off x="1165671" y="2420421"/>
            <a:ext cx="1492195" cy="1492195"/>
          </a:xfrm>
          <a:prstGeom prst="blockArc">
            <a:avLst>
              <a:gd name="adj1" fmla="val 18941412"/>
              <a:gd name="adj2" fmla="val 11732646"/>
              <a:gd name="adj3" fmla="val 4340"/>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5" name="アーチ 34"/>
          <p:cNvSpPr/>
          <p:nvPr userDrawn="1"/>
        </p:nvSpPr>
        <p:spPr>
          <a:xfrm rot="6618510">
            <a:off x="1282259" y="2537009"/>
            <a:ext cx="1259018" cy="1259018"/>
          </a:xfrm>
          <a:prstGeom prst="blockArc">
            <a:avLst>
              <a:gd name="adj1" fmla="val 19452122"/>
              <a:gd name="adj2" fmla="val 11742259"/>
              <a:gd name="adj3" fmla="val 4894"/>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6" name="テキスト プレースホルダー 6"/>
          <p:cNvSpPr>
            <a:spLocks noGrp="1"/>
          </p:cNvSpPr>
          <p:nvPr>
            <p:ph type="body" sz="quarter" idx="15" hasCustomPrompt="1"/>
          </p:nvPr>
        </p:nvSpPr>
        <p:spPr>
          <a:xfrm>
            <a:off x="2023050" y="2655891"/>
            <a:ext cx="7119363" cy="790352"/>
          </a:xfrm>
        </p:spPr>
        <p:txBody>
          <a:bodyPr anchor="b">
            <a:noAutofit/>
          </a:bodyPr>
          <a:lstStyle>
            <a:lvl1pPr algn="l">
              <a:defRPr sz="360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14" hasCustomPrompt="1"/>
          </p:nvPr>
        </p:nvSpPr>
        <p:spPr>
          <a:xfrm>
            <a:off x="2709066" y="3362068"/>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8" name="アーチ 37"/>
          <p:cNvSpPr/>
          <p:nvPr userDrawn="1"/>
        </p:nvSpPr>
        <p:spPr>
          <a:xfrm rot="3600000">
            <a:off x="1165671" y="5835460"/>
            <a:ext cx="1492195" cy="1492195"/>
          </a:xfrm>
          <a:prstGeom prst="blockArc">
            <a:avLst>
              <a:gd name="adj1" fmla="val 18941412"/>
              <a:gd name="adj2" fmla="val 11732646"/>
              <a:gd name="adj3" fmla="val 4340"/>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9" name="アーチ 38"/>
          <p:cNvSpPr/>
          <p:nvPr userDrawn="1"/>
        </p:nvSpPr>
        <p:spPr>
          <a:xfrm rot="6618510">
            <a:off x="1282259" y="5952048"/>
            <a:ext cx="1259018" cy="1259018"/>
          </a:xfrm>
          <a:prstGeom prst="blockArc">
            <a:avLst>
              <a:gd name="adj1" fmla="val 19452122"/>
              <a:gd name="adj2" fmla="val 11742259"/>
              <a:gd name="adj3" fmla="val 4894"/>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0" name="テキスト プレースホルダー 6"/>
          <p:cNvSpPr>
            <a:spLocks noGrp="1"/>
          </p:cNvSpPr>
          <p:nvPr>
            <p:ph type="body" sz="quarter" idx="16" hasCustomPrompt="1"/>
          </p:nvPr>
        </p:nvSpPr>
        <p:spPr>
          <a:xfrm>
            <a:off x="2023050" y="6070930"/>
            <a:ext cx="7119363" cy="790352"/>
          </a:xfrm>
        </p:spPr>
        <p:txBody>
          <a:bodyPr anchor="b">
            <a:noAutofit/>
          </a:bodyPr>
          <a:lstStyle>
            <a:lvl1pPr algn="l">
              <a:defRPr sz="360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17" hasCustomPrompt="1"/>
          </p:nvPr>
        </p:nvSpPr>
        <p:spPr>
          <a:xfrm>
            <a:off x="2709066" y="6777107"/>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9" name="アーチ 18"/>
          <p:cNvSpPr/>
          <p:nvPr userDrawn="1"/>
        </p:nvSpPr>
        <p:spPr>
          <a:xfrm rot="3600000">
            <a:off x="9371957" y="2423471"/>
            <a:ext cx="1492195" cy="1492195"/>
          </a:xfrm>
          <a:prstGeom prst="blockArc">
            <a:avLst>
              <a:gd name="adj1" fmla="val 18941412"/>
              <a:gd name="adj2" fmla="val 11732646"/>
              <a:gd name="adj3" fmla="val 4340"/>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0" name="アーチ 19"/>
          <p:cNvSpPr/>
          <p:nvPr userDrawn="1"/>
        </p:nvSpPr>
        <p:spPr>
          <a:xfrm rot="6618510">
            <a:off x="9488545" y="2540059"/>
            <a:ext cx="1259018" cy="1259018"/>
          </a:xfrm>
          <a:prstGeom prst="blockArc">
            <a:avLst>
              <a:gd name="adj1" fmla="val 19452122"/>
              <a:gd name="adj2" fmla="val 11742259"/>
              <a:gd name="adj3" fmla="val 4894"/>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テキスト プレースホルダー 6"/>
          <p:cNvSpPr>
            <a:spLocks noGrp="1"/>
          </p:cNvSpPr>
          <p:nvPr>
            <p:ph type="body" sz="quarter" idx="18" hasCustomPrompt="1"/>
          </p:nvPr>
        </p:nvSpPr>
        <p:spPr>
          <a:xfrm>
            <a:off x="10229336" y="2658941"/>
            <a:ext cx="7119363" cy="790352"/>
          </a:xfrm>
        </p:spPr>
        <p:txBody>
          <a:bodyPr anchor="b">
            <a:noAutofit/>
          </a:bodyPr>
          <a:lstStyle>
            <a:lvl1pPr algn="l">
              <a:defRPr sz="360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19" hasCustomPrompt="1"/>
          </p:nvPr>
        </p:nvSpPr>
        <p:spPr>
          <a:xfrm>
            <a:off x="10915352" y="3365118"/>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23" name="アーチ 22"/>
          <p:cNvSpPr/>
          <p:nvPr userDrawn="1"/>
        </p:nvSpPr>
        <p:spPr>
          <a:xfrm rot="3600000">
            <a:off x="9371957" y="5838510"/>
            <a:ext cx="1492195" cy="1492195"/>
          </a:xfrm>
          <a:prstGeom prst="blockArc">
            <a:avLst>
              <a:gd name="adj1" fmla="val 18941412"/>
              <a:gd name="adj2" fmla="val 11732646"/>
              <a:gd name="adj3" fmla="val 4340"/>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4" name="アーチ 23"/>
          <p:cNvSpPr/>
          <p:nvPr userDrawn="1"/>
        </p:nvSpPr>
        <p:spPr>
          <a:xfrm rot="6618510">
            <a:off x="9488545" y="5955098"/>
            <a:ext cx="1259018" cy="1259018"/>
          </a:xfrm>
          <a:prstGeom prst="blockArc">
            <a:avLst>
              <a:gd name="adj1" fmla="val 19452122"/>
              <a:gd name="adj2" fmla="val 11742259"/>
              <a:gd name="adj3" fmla="val 4894"/>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5" name="テキスト プレースホルダー 6"/>
          <p:cNvSpPr>
            <a:spLocks noGrp="1"/>
          </p:cNvSpPr>
          <p:nvPr>
            <p:ph type="body" sz="quarter" idx="20" hasCustomPrompt="1"/>
          </p:nvPr>
        </p:nvSpPr>
        <p:spPr>
          <a:xfrm>
            <a:off x="10229336" y="6073980"/>
            <a:ext cx="7119363" cy="790352"/>
          </a:xfrm>
        </p:spPr>
        <p:txBody>
          <a:bodyPr anchor="b">
            <a:noAutofit/>
          </a:bodyPr>
          <a:lstStyle>
            <a:lvl1pPr algn="l">
              <a:defRPr sz="360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1" hasCustomPrompt="1"/>
          </p:nvPr>
        </p:nvSpPr>
        <p:spPr>
          <a:xfrm>
            <a:off x="10915352" y="6780157"/>
            <a:ext cx="6433348" cy="22217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3842381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750" fill="hold"/>
                                        <p:tgtEl>
                                          <p:spTgt spid="35"/>
                                        </p:tgtEl>
                                        <p:attrNameLst>
                                          <p:attrName>ppt_x</p:attrName>
                                        </p:attrNameLst>
                                      </p:cBhvr>
                                      <p:tavLst>
                                        <p:tav tm="0">
                                          <p:val>
                                            <p:strVal val="#ppt_x"/>
                                          </p:val>
                                        </p:tav>
                                        <p:tav tm="100000">
                                          <p:val>
                                            <p:strVal val="#ppt_x"/>
                                          </p:val>
                                        </p:tav>
                                      </p:tavLst>
                                    </p:anim>
                                    <p:anim calcmode="lin" valueType="num">
                                      <p:cBhvr additive="base">
                                        <p:cTn id="16" dur="750" fill="hold"/>
                                        <p:tgtEl>
                                          <p:spTgt spid="35"/>
                                        </p:tgtEl>
                                        <p:attrNameLst>
                                          <p:attrName>ppt_y</p:attrName>
                                        </p:attrNameLst>
                                      </p:cBhvr>
                                      <p:tavLst>
                                        <p:tav tm="0">
                                          <p:val>
                                            <p:strVal val="1+#ppt_h/2"/>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 calcmode="lin" valueType="num">
                                      <p:cBhvr additive="base">
                                        <p:cTn id="19" dur="750" fill="hold"/>
                                        <p:tgtEl>
                                          <p:spTgt spid="34"/>
                                        </p:tgtEl>
                                        <p:attrNameLst>
                                          <p:attrName>ppt_x</p:attrName>
                                        </p:attrNameLst>
                                      </p:cBhvr>
                                      <p:tavLst>
                                        <p:tav tm="0">
                                          <p:val>
                                            <p:strVal val="0-#ppt_w/2"/>
                                          </p:val>
                                        </p:tav>
                                        <p:tav tm="100000">
                                          <p:val>
                                            <p:strVal val="#ppt_x"/>
                                          </p:val>
                                        </p:tav>
                                      </p:tavLst>
                                    </p:anim>
                                    <p:anim calcmode="lin" valueType="num">
                                      <p:cBhvr additive="base">
                                        <p:cTn id="20" dur="750" fill="hold"/>
                                        <p:tgtEl>
                                          <p:spTgt spid="34"/>
                                        </p:tgtEl>
                                        <p:attrNameLst>
                                          <p:attrName>ppt_y</p:attrName>
                                        </p:attrNameLst>
                                      </p:cBhvr>
                                      <p:tavLst>
                                        <p:tav tm="0">
                                          <p:val>
                                            <p:strVal val="#ppt_y"/>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750"/>
                                        <p:tgtEl>
                                          <p:spTgt spid="35"/>
                                        </p:tgtEl>
                                      </p:cBhvr>
                                    </p:animEffect>
                                    <p:anim calcmode="lin" valueType="num">
                                      <p:cBhvr>
                                        <p:cTn id="24" dur="750" fill="hold"/>
                                        <p:tgtEl>
                                          <p:spTgt spid="35"/>
                                        </p:tgtEl>
                                        <p:attrNameLst>
                                          <p:attrName>ppt_w</p:attrName>
                                        </p:attrNameLst>
                                      </p:cBhvr>
                                      <p:tavLst>
                                        <p:tav tm="0" fmla="#ppt_w*sin(2.5*pi*$)">
                                          <p:val>
                                            <p:fltVal val="0"/>
                                          </p:val>
                                        </p:tav>
                                        <p:tav tm="100000">
                                          <p:val>
                                            <p:fltVal val="1"/>
                                          </p:val>
                                        </p:tav>
                                      </p:tavLst>
                                    </p:anim>
                                    <p:anim calcmode="lin" valueType="num">
                                      <p:cBhvr>
                                        <p:cTn id="25" dur="750" fill="hold"/>
                                        <p:tgtEl>
                                          <p:spTgt spid="35"/>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750"/>
                                        <p:tgtEl>
                                          <p:spTgt spid="34"/>
                                        </p:tgtEl>
                                      </p:cBhvr>
                                    </p:animEffect>
                                    <p:anim calcmode="lin" valueType="num">
                                      <p:cBhvr>
                                        <p:cTn id="29" dur="750" fill="hold"/>
                                        <p:tgtEl>
                                          <p:spTgt spid="34"/>
                                        </p:tgtEl>
                                        <p:attrNameLst>
                                          <p:attrName>ppt_w</p:attrName>
                                        </p:attrNameLst>
                                      </p:cBhvr>
                                      <p:tavLst>
                                        <p:tav tm="0" fmla="#ppt_w*sin(2.5*pi*$)">
                                          <p:val>
                                            <p:fltVal val="0"/>
                                          </p:val>
                                        </p:tav>
                                        <p:tav tm="100000">
                                          <p:val>
                                            <p:fltVal val="1"/>
                                          </p:val>
                                        </p:tav>
                                      </p:tavLst>
                                    </p:anim>
                                    <p:anim calcmode="lin" valueType="num">
                                      <p:cBhvr>
                                        <p:cTn id="30" dur="750" fill="hold"/>
                                        <p:tgtEl>
                                          <p:spTgt spid="34"/>
                                        </p:tgtEl>
                                        <p:attrNameLst>
                                          <p:attrName>ppt_h</p:attrName>
                                        </p:attrNameLst>
                                      </p:cBhvr>
                                      <p:tavLst>
                                        <p:tav tm="0">
                                          <p:val>
                                            <p:strVal val="#ppt_h"/>
                                          </p:val>
                                        </p:tav>
                                        <p:tav tm="100000">
                                          <p:val>
                                            <p:strVal val="#ppt_h"/>
                                          </p:val>
                                        </p:tav>
                                      </p:tavLst>
                                    </p:anim>
                                  </p:childTnLst>
                                </p:cTn>
                              </p:par>
                              <p:par>
                                <p:cTn id="31" presetID="2" presetClass="entr" presetSubtype="9" decel="100000" fill="hold" grpId="0" nodeType="withEffect">
                                  <p:stCondLst>
                                    <p:cond delay="500"/>
                                  </p:stCondLst>
                                  <p:iterate type="wd">
                                    <p:tmPct val="10000"/>
                                  </p:iterate>
                                  <p:childTnLst>
                                    <p:set>
                                      <p:cBhvr>
                                        <p:cTn id="32" dur="1" fill="hold">
                                          <p:stCondLst>
                                            <p:cond delay="0"/>
                                          </p:stCondLst>
                                        </p:cTn>
                                        <p:tgtEl>
                                          <p:spTgt spid="36">
                                            <p:txEl>
                                              <p:pRg st="0" end="0"/>
                                            </p:txEl>
                                          </p:spTgt>
                                        </p:tgtEl>
                                        <p:attrNameLst>
                                          <p:attrName>style.visibility</p:attrName>
                                        </p:attrNameLst>
                                      </p:cBhvr>
                                      <p:to>
                                        <p:strVal val="visible"/>
                                      </p:to>
                                    </p:set>
                                    <p:anim calcmode="lin" valueType="num">
                                      <p:cBhvr additive="base">
                                        <p:cTn id="3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0" end="0"/>
                                            </p:txEl>
                                          </p:spTgt>
                                        </p:tgtEl>
                                        <p:attrNameLst>
                                          <p:attrName>ppt_y</p:attrName>
                                        </p:attrNameLst>
                                      </p:cBhvr>
                                      <p:tavLst>
                                        <p:tav tm="0">
                                          <p:val>
                                            <p:strVal val="0-#ppt_h/2"/>
                                          </p:val>
                                        </p:tav>
                                        <p:tav tm="100000">
                                          <p:val>
                                            <p:strVal val="#ppt_y"/>
                                          </p:val>
                                        </p:tav>
                                      </p:tavLst>
                                    </p:anim>
                                  </p:childTnLst>
                                </p:cTn>
                              </p:par>
                            </p:childTnLst>
                          </p:cTn>
                        </p:par>
                        <p:par>
                          <p:cTn id="35" fill="hold">
                            <p:stCondLst>
                              <p:cond delay="1600"/>
                            </p:stCondLst>
                            <p:childTnLst>
                              <p:par>
                                <p:cTn id="36" presetID="2" presetClass="entr" presetSubtype="2" decel="100000" fill="hold" grpId="0" nodeType="afterEffect">
                                  <p:stCondLst>
                                    <p:cond delay="250"/>
                                  </p:stCondLst>
                                  <p:childTnLst>
                                    <p:set>
                                      <p:cBhvr>
                                        <p:cTn id="37" dur="1" fill="hold">
                                          <p:stCondLst>
                                            <p:cond delay="0"/>
                                          </p:stCondLst>
                                        </p:cTn>
                                        <p:tgtEl>
                                          <p:spTgt spid="37">
                                            <p:txEl>
                                              <p:pRg st="0" end="0"/>
                                            </p:txEl>
                                          </p:spTgt>
                                        </p:tgtEl>
                                        <p:attrNameLst>
                                          <p:attrName>style.visibility</p:attrName>
                                        </p:attrNameLst>
                                      </p:cBhvr>
                                      <p:to>
                                        <p:strVal val="visible"/>
                                      </p:to>
                                    </p:set>
                                    <p:anim calcmode="lin" valueType="num">
                                      <p:cBhvr additive="base">
                                        <p:cTn id="38"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39"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2350"/>
                            </p:stCondLst>
                            <p:childTnLst>
                              <p:par>
                                <p:cTn id="41" presetID="2" presetClass="entr" presetSubtype="4" decel="100000"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750" fill="hold"/>
                                        <p:tgtEl>
                                          <p:spTgt spid="39"/>
                                        </p:tgtEl>
                                        <p:attrNameLst>
                                          <p:attrName>ppt_x</p:attrName>
                                        </p:attrNameLst>
                                      </p:cBhvr>
                                      <p:tavLst>
                                        <p:tav tm="0">
                                          <p:val>
                                            <p:strVal val="#ppt_x"/>
                                          </p:val>
                                        </p:tav>
                                        <p:tav tm="100000">
                                          <p:val>
                                            <p:strVal val="#ppt_x"/>
                                          </p:val>
                                        </p:tav>
                                      </p:tavLst>
                                    </p:anim>
                                    <p:anim calcmode="lin" valueType="num">
                                      <p:cBhvr additive="base">
                                        <p:cTn id="44" dur="750" fill="hold"/>
                                        <p:tgtEl>
                                          <p:spTgt spid="39"/>
                                        </p:tgtEl>
                                        <p:attrNameLst>
                                          <p:attrName>ppt_y</p:attrName>
                                        </p:attrNameLst>
                                      </p:cBhvr>
                                      <p:tavLst>
                                        <p:tav tm="0">
                                          <p:val>
                                            <p:strVal val="1+#ppt_h/2"/>
                                          </p:val>
                                        </p:tav>
                                        <p:tav tm="100000">
                                          <p:val>
                                            <p:strVal val="#ppt_y"/>
                                          </p:val>
                                        </p:tav>
                                      </p:tavLst>
                                    </p:anim>
                                  </p:childTnLst>
                                </p:cTn>
                              </p:par>
                              <p:par>
                                <p:cTn id="45" presetID="2" presetClass="entr" presetSubtype="8" decel="10000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additive="base">
                                        <p:cTn id="47" dur="750" fill="hold"/>
                                        <p:tgtEl>
                                          <p:spTgt spid="38"/>
                                        </p:tgtEl>
                                        <p:attrNameLst>
                                          <p:attrName>ppt_x</p:attrName>
                                        </p:attrNameLst>
                                      </p:cBhvr>
                                      <p:tavLst>
                                        <p:tav tm="0">
                                          <p:val>
                                            <p:strVal val="0-#ppt_w/2"/>
                                          </p:val>
                                        </p:tav>
                                        <p:tav tm="100000">
                                          <p:val>
                                            <p:strVal val="#ppt_x"/>
                                          </p:val>
                                        </p:tav>
                                      </p:tavLst>
                                    </p:anim>
                                    <p:anim calcmode="lin" valueType="num">
                                      <p:cBhvr additive="base">
                                        <p:cTn id="48" dur="750" fill="hold"/>
                                        <p:tgtEl>
                                          <p:spTgt spid="38"/>
                                        </p:tgtEl>
                                        <p:attrNameLst>
                                          <p:attrName>ppt_y</p:attrName>
                                        </p:attrNameLst>
                                      </p:cBhvr>
                                      <p:tavLst>
                                        <p:tav tm="0">
                                          <p:val>
                                            <p:strVal val="#ppt_y"/>
                                          </p:val>
                                        </p:tav>
                                        <p:tav tm="100000">
                                          <p:val>
                                            <p:strVal val="#ppt_y"/>
                                          </p:val>
                                        </p:tav>
                                      </p:tavLst>
                                    </p:anim>
                                  </p:childTnLst>
                                </p:cTn>
                              </p:par>
                              <p:par>
                                <p:cTn id="49" presetID="45" presetClass="entr" presetSubtype="0" fill="hold" grpId="1" nodeType="with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750"/>
                                        <p:tgtEl>
                                          <p:spTgt spid="39"/>
                                        </p:tgtEl>
                                      </p:cBhvr>
                                    </p:animEffect>
                                    <p:anim calcmode="lin" valueType="num">
                                      <p:cBhvr>
                                        <p:cTn id="52" dur="750" fill="hold"/>
                                        <p:tgtEl>
                                          <p:spTgt spid="39"/>
                                        </p:tgtEl>
                                        <p:attrNameLst>
                                          <p:attrName>ppt_w</p:attrName>
                                        </p:attrNameLst>
                                      </p:cBhvr>
                                      <p:tavLst>
                                        <p:tav tm="0" fmla="#ppt_w*sin(2.5*pi*$)">
                                          <p:val>
                                            <p:fltVal val="0"/>
                                          </p:val>
                                        </p:tav>
                                        <p:tav tm="100000">
                                          <p:val>
                                            <p:fltVal val="1"/>
                                          </p:val>
                                        </p:tav>
                                      </p:tavLst>
                                    </p:anim>
                                    <p:anim calcmode="lin" valueType="num">
                                      <p:cBhvr>
                                        <p:cTn id="53" dur="750" fill="hold"/>
                                        <p:tgtEl>
                                          <p:spTgt spid="39"/>
                                        </p:tgtEl>
                                        <p:attrNameLst>
                                          <p:attrName>ppt_h</p:attrName>
                                        </p:attrNameLst>
                                      </p:cBhvr>
                                      <p:tavLst>
                                        <p:tav tm="0">
                                          <p:val>
                                            <p:strVal val="#ppt_h"/>
                                          </p:val>
                                        </p:tav>
                                        <p:tav tm="100000">
                                          <p:val>
                                            <p:strVal val="#ppt_h"/>
                                          </p:val>
                                        </p:tav>
                                      </p:tavLst>
                                    </p:anim>
                                  </p:childTnLst>
                                </p:cTn>
                              </p:par>
                              <p:par>
                                <p:cTn id="54" presetID="45" presetClass="entr" presetSubtype="0" fill="hold" grpId="1" nodeType="withEffect">
                                  <p:stCondLst>
                                    <p:cond delay="0"/>
                                  </p:stCondLst>
                                  <p:childTnLst>
                                    <p:set>
                                      <p:cBhvr>
                                        <p:cTn id="55" dur="1" fill="hold">
                                          <p:stCondLst>
                                            <p:cond delay="0"/>
                                          </p:stCondLst>
                                        </p:cTn>
                                        <p:tgtEl>
                                          <p:spTgt spid="38"/>
                                        </p:tgtEl>
                                        <p:attrNameLst>
                                          <p:attrName>style.visibility</p:attrName>
                                        </p:attrNameLst>
                                      </p:cBhvr>
                                      <p:to>
                                        <p:strVal val="visible"/>
                                      </p:to>
                                    </p:set>
                                    <p:animEffect transition="in" filter="fade">
                                      <p:cBhvr>
                                        <p:cTn id="56" dur="750"/>
                                        <p:tgtEl>
                                          <p:spTgt spid="38"/>
                                        </p:tgtEl>
                                      </p:cBhvr>
                                    </p:animEffect>
                                    <p:anim calcmode="lin" valueType="num">
                                      <p:cBhvr>
                                        <p:cTn id="57" dur="750" fill="hold"/>
                                        <p:tgtEl>
                                          <p:spTgt spid="38"/>
                                        </p:tgtEl>
                                        <p:attrNameLst>
                                          <p:attrName>ppt_w</p:attrName>
                                        </p:attrNameLst>
                                      </p:cBhvr>
                                      <p:tavLst>
                                        <p:tav tm="0" fmla="#ppt_w*sin(2.5*pi*$)">
                                          <p:val>
                                            <p:fltVal val="0"/>
                                          </p:val>
                                        </p:tav>
                                        <p:tav tm="100000">
                                          <p:val>
                                            <p:fltVal val="1"/>
                                          </p:val>
                                        </p:tav>
                                      </p:tavLst>
                                    </p:anim>
                                    <p:anim calcmode="lin" valueType="num">
                                      <p:cBhvr>
                                        <p:cTn id="58" dur="750" fill="hold"/>
                                        <p:tgtEl>
                                          <p:spTgt spid="38"/>
                                        </p:tgtEl>
                                        <p:attrNameLst>
                                          <p:attrName>ppt_h</p:attrName>
                                        </p:attrNameLst>
                                      </p:cBhvr>
                                      <p:tavLst>
                                        <p:tav tm="0">
                                          <p:val>
                                            <p:strVal val="#ppt_h"/>
                                          </p:val>
                                        </p:tav>
                                        <p:tav tm="100000">
                                          <p:val>
                                            <p:strVal val="#ppt_h"/>
                                          </p:val>
                                        </p:tav>
                                      </p:tavLst>
                                    </p:anim>
                                  </p:childTnLst>
                                </p:cTn>
                              </p:par>
                              <p:par>
                                <p:cTn id="59" presetID="2" presetClass="entr" presetSubtype="9" decel="100000" fill="hold" grpId="0" nodeType="withEffect">
                                  <p:stCondLst>
                                    <p:cond delay="500"/>
                                  </p:stCondLst>
                                  <p:iterate type="wd">
                                    <p:tmPct val="10000"/>
                                  </p:iterate>
                                  <p:childTnLst>
                                    <p:set>
                                      <p:cBhvr>
                                        <p:cTn id="60" dur="1" fill="hold">
                                          <p:stCondLst>
                                            <p:cond delay="0"/>
                                          </p:stCondLst>
                                        </p:cTn>
                                        <p:tgtEl>
                                          <p:spTgt spid="40">
                                            <p:txEl>
                                              <p:pRg st="0" end="0"/>
                                            </p:txEl>
                                          </p:spTgt>
                                        </p:tgtEl>
                                        <p:attrNameLst>
                                          <p:attrName>style.visibility</p:attrName>
                                        </p:attrNameLst>
                                      </p:cBhvr>
                                      <p:to>
                                        <p:strVal val="visible"/>
                                      </p:to>
                                    </p:set>
                                    <p:anim calcmode="lin" valueType="num">
                                      <p:cBhvr additive="base">
                                        <p:cTn id="6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0">
                                            <p:txEl>
                                              <p:pRg st="0" end="0"/>
                                            </p:txEl>
                                          </p:spTgt>
                                        </p:tgtEl>
                                        <p:attrNameLst>
                                          <p:attrName>ppt_y</p:attrName>
                                        </p:attrNameLst>
                                      </p:cBhvr>
                                      <p:tavLst>
                                        <p:tav tm="0">
                                          <p:val>
                                            <p:strVal val="0-#ppt_h/2"/>
                                          </p:val>
                                        </p:tav>
                                        <p:tav tm="100000">
                                          <p:val>
                                            <p:strVal val="#ppt_y"/>
                                          </p:val>
                                        </p:tav>
                                      </p:tavLst>
                                    </p:anim>
                                  </p:childTnLst>
                                </p:cTn>
                              </p:par>
                            </p:childTnLst>
                          </p:cTn>
                        </p:par>
                        <p:par>
                          <p:cTn id="63" fill="hold">
                            <p:stCondLst>
                              <p:cond delay="3450"/>
                            </p:stCondLst>
                            <p:childTnLst>
                              <p:par>
                                <p:cTn id="64" presetID="2" presetClass="entr" presetSubtype="2" decel="100000" fill="hold" grpId="0" nodeType="afterEffect">
                                  <p:stCondLst>
                                    <p:cond delay="250"/>
                                  </p:stCondLst>
                                  <p:childTnLst>
                                    <p:set>
                                      <p:cBhvr>
                                        <p:cTn id="65" dur="1" fill="hold">
                                          <p:stCondLst>
                                            <p:cond delay="0"/>
                                          </p:stCondLst>
                                        </p:cTn>
                                        <p:tgtEl>
                                          <p:spTgt spid="41">
                                            <p:txEl>
                                              <p:pRg st="0" end="0"/>
                                            </p:txEl>
                                          </p:spTgt>
                                        </p:tgtEl>
                                        <p:attrNameLst>
                                          <p:attrName>style.visibility</p:attrName>
                                        </p:attrNameLst>
                                      </p:cBhvr>
                                      <p:to>
                                        <p:strVal val="visible"/>
                                      </p:to>
                                    </p:set>
                                    <p:anim calcmode="lin" valueType="num">
                                      <p:cBhvr additive="base">
                                        <p:cTn id="66"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1">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4200"/>
                            </p:stCondLst>
                            <p:childTnLst>
                              <p:par>
                                <p:cTn id="69" presetID="2" presetClass="entr" presetSubtype="4" decel="100000" fill="hold" grpId="0" nodeType="afterEffect">
                                  <p:stCondLst>
                                    <p:cond delay="0"/>
                                  </p:stCondLst>
                                  <p:childTnLst>
                                    <p:set>
                                      <p:cBhvr>
                                        <p:cTn id="70" dur="1" fill="hold">
                                          <p:stCondLst>
                                            <p:cond delay="0"/>
                                          </p:stCondLst>
                                        </p:cTn>
                                        <p:tgtEl>
                                          <p:spTgt spid="20"/>
                                        </p:tgtEl>
                                        <p:attrNameLst>
                                          <p:attrName>style.visibility</p:attrName>
                                        </p:attrNameLst>
                                      </p:cBhvr>
                                      <p:to>
                                        <p:strVal val="visible"/>
                                      </p:to>
                                    </p:set>
                                    <p:anim calcmode="lin" valueType="num">
                                      <p:cBhvr additive="base">
                                        <p:cTn id="71" dur="750" fill="hold"/>
                                        <p:tgtEl>
                                          <p:spTgt spid="20"/>
                                        </p:tgtEl>
                                        <p:attrNameLst>
                                          <p:attrName>ppt_x</p:attrName>
                                        </p:attrNameLst>
                                      </p:cBhvr>
                                      <p:tavLst>
                                        <p:tav tm="0">
                                          <p:val>
                                            <p:strVal val="#ppt_x"/>
                                          </p:val>
                                        </p:tav>
                                        <p:tav tm="100000">
                                          <p:val>
                                            <p:strVal val="#ppt_x"/>
                                          </p:val>
                                        </p:tav>
                                      </p:tavLst>
                                    </p:anim>
                                    <p:anim calcmode="lin" valueType="num">
                                      <p:cBhvr additive="base">
                                        <p:cTn id="72" dur="750" fill="hold"/>
                                        <p:tgtEl>
                                          <p:spTgt spid="20"/>
                                        </p:tgtEl>
                                        <p:attrNameLst>
                                          <p:attrName>ppt_y</p:attrName>
                                        </p:attrNameLst>
                                      </p:cBhvr>
                                      <p:tavLst>
                                        <p:tav tm="0">
                                          <p:val>
                                            <p:strVal val="1+#ppt_h/2"/>
                                          </p:val>
                                        </p:tav>
                                        <p:tav tm="100000">
                                          <p:val>
                                            <p:strVal val="#ppt_y"/>
                                          </p:val>
                                        </p:tav>
                                      </p:tavLst>
                                    </p:anim>
                                  </p:childTnLst>
                                </p:cTn>
                              </p:par>
                              <p:par>
                                <p:cTn id="73" presetID="2" presetClass="entr" presetSubtype="8" decel="100000" fill="hold" grpId="0" nodeType="withEffect">
                                  <p:stCondLst>
                                    <p:cond delay="0"/>
                                  </p:stCondLst>
                                  <p:childTnLst>
                                    <p:set>
                                      <p:cBhvr>
                                        <p:cTn id="74" dur="1" fill="hold">
                                          <p:stCondLst>
                                            <p:cond delay="0"/>
                                          </p:stCondLst>
                                        </p:cTn>
                                        <p:tgtEl>
                                          <p:spTgt spid="19"/>
                                        </p:tgtEl>
                                        <p:attrNameLst>
                                          <p:attrName>style.visibility</p:attrName>
                                        </p:attrNameLst>
                                      </p:cBhvr>
                                      <p:to>
                                        <p:strVal val="visible"/>
                                      </p:to>
                                    </p:set>
                                    <p:anim calcmode="lin" valueType="num">
                                      <p:cBhvr additive="base">
                                        <p:cTn id="75" dur="750" fill="hold"/>
                                        <p:tgtEl>
                                          <p:spTgt spid="19"/>
                                        </p:tgtEl>
                                        <p:attrNameLst>
                                          <p:attrName>ppt_x</p:attrName>
                                        </p:attrNameLst>
                                      </p:cBhvr>
                                      <p:tavLst>
                                        <p:tav tm="0">
                                          <p:val>
                                            <p:strVal val="0-#ppt_w/2"/>
                                          </p:val>
                                        </p:tav>
                                        <p:tav tm="100000">
                                          <p:val>
                                            <p:strVal val="#ppt_x"/>
                                          </p:val>
                                        </p:tav>
                                      </p:tavLst>
                                    </p:anim>
                                    <p:anim calcmode="lin" valueType="num">
                                      <p:cBhvr additive="base">
                                        <p:cTn id="76" dur="750" fill="hold"/>
                                        <p:tgtEl>
                                          <p:spTgt spid="19"/>
                                        </p:tgtEl>
                                        <p:attrNameLst>
                                          <p:attrName>ppt_y</p:attrName>
                                        </p:attrNameLst>
                                      </p:cBhvr>
                                      <p:tavLst>
                                        <p:tav tm="0">
                                          <p:val>
                                            <p:strVal val="#ppt_y"/>
                                          </p:val>
                                        </p:tav>
                                        <p:tav tm="100000">
                                          <p:val>
                                            <p:strVal val="#ppt_y"/>
                                          </p:val>
                                        </p:tav>
                                      </p:tavLst>
                                    </p:anim>
                                  </p:childTnLst>
                                </p:cTn>
                              </p:par>
                              <p:par>
                                <p:cTn id="77" presetID="45" presetClass="entr" presetSubtype="0" fill="hold" grpId="1" nodeType="withEffect">
                                  <p:stCondLst>
                                    <p:cond delay="0"/>
                                  </p:stCondLst>
                                  <p:childTnLst>
                                    <p:set>
                                      <p:cBhvr>
                                        <p:cTn id="78" dur="1" fill="hold">
                                          <p:stCondLst>
                                            <p:cond delay="0"/>
                                          </p:stCondLst>
                                        </p:cTn>
                                        <p:tgtEl>
                                          <p:spTgt spid="20"/>
                                        </p:tgtEl>
                                        <p:attrNameLst>
                                          <p:attrName>style.visibility</p:attrName>
                                        </p:attrNameLst>
                                      </p:cBhvr>
                                      <p:to>
                                        <p:strVal val="visible"/>
                                      </p:to>
                                    </p:set>
                                    <p:animEffect transition="in" filter="fade">
                                      <p:cBhvr>
                                        <p:cTn id="79" dur="750"/>
                                        <p:tgtEl>
                                          <p:spTgt spid="20"/>
                                        </p:tgtEl>
                                      </p:cBhvr>
                                    </p:animEffect>
                                    <p:anim calcmode="lin" valueType="num">
                                      <p:cBhvr>
                                        <p:cTn id="80" dur="750" fill="hold"/>
                                        <p:tgtEl>
                                          <p:spTgt spid="20"/>
                                        </p:tgtEl>
                                        <p:attrNameLst>
                                          <p:attrName>ppt_w</p:attrName>
                                        </p:attrNameLst>
                                      </p:cBhvr>
                                      <p:tavLst>
                                        <p:tav tm="0" fmla="#ppt_w*sin(2.5*pi*$)">
                                          <p:val>
                                            <p:fltVal val="0"/>
                                          </p:val>
                                        </p:tav>
                                        <p:tav tm="100000">
                                          <p:val>
                                            <p:fltVal val="1"/>
                                          </p:val>
                                        </p:tav>
                                      </p:tavLst>
                                    </p:anim>
                                    <p:anim calcmode="lin" valueType="num">
                                      <p:cBhvr>
                                        <p:cTn id="81" dur="750" fill="hold"/>
                                        <p:tgtEl>
                                          <p:spTgt spid="20"/>
                                        </p:tgtEl>
                                        <p:attrNameLst>
                                          <p:attrName>ppt_h</p:attrName>
                                        </p:attrNameLst>
                                      </p:cBhvr>
                                      <p:tavLst>
                                        <p:tav tm="0">
                                          <p:val>
                                            <p:strVal val="#ppt_h"/>
                                          </p:val>
                                        </p:tav>
                                        <p:tav tm="100000">
                                          <p:val>
                                            <p:strVal val="#ppt_h"/>
                                          </p:val>
                                        </p:tav>
                                      </p:tavLst>
                                    </p:anim>
                                  </p:childTnLst>
                                </p:cTn>
                              </p:par>
                              <p:par>
                                <p:cTn id="82" presetID="45" presetClass="entr" presetSubtype="0" fill="hold" grpId="1" nodeType="withEffect">
                                  <p:stCondLst>
                                    <p:cond delay="0"/>
                                  </p:stCondLst>
                                  <p:childTnLst>
                                    <p:set>
                                      <p:cBhvr>
                                        <p:cTn id="83" dur="1" fill="hold">
                                          <p:stCondLst>
                                            <p:cond delay="0"/>
                                          </p:stCondLst>
                                        </p:cTn>
                                        <p:tgtEl>
                                          <p:spTgt spid="19"/>
                                        </p:tgtEl>
                                        <p:attrNameLst>
                                          <p:attrName>style.visibility</p:attrName>
                                        </p:attrNameLst>
                                      </p:cBhvr>
                                      <p:to>
                                        <p:strVal val="visible"/>
                                      </p:to>
                                    </p:set>
                                    <p:animEffect transition="in" filter="fade">
                                      <p:cBhvr>
                                        <p:cTn id="84" dur="750"/>
                                        <p:tgtEl>
                                          <p:spTgt spid="19"/>
                                        </p:tgtEl>
                                      </p:cBhvr>
                                    </p:animEffect>
                                    <p:anim calcmode="lin" valueType="num">
                                      <p:cBhvr>
                                        <p:cTn id="85" dur="750" fill="hold"/>
                                        <p:tgtEl>
                                          <p:spTgt spid="19"/>
                                        </p:tgtEl>
                                        <p:attrNameLst>
                                          <p:attrName>ppt_w</p:attrName>
                                        </p:attrNameLst>
                                      </p:cBhvr>
                                      <p:tavLst>
                                        <p:tav tm="0" fmla="#ppt_w*sin(2.5*pi*$)">
                                          <p:val>
                                            <p:fltVal val="0"/>
                                          </p:val>
                                        </p:tav>
                                        <p:tav tm="100000">
                                          <p:val>
                                            <p:fltVal val="1"/>
                                          </p:val>
                                        </p:tav>
                                      </p:tavLst>
                                    </p:anim>
                                    <p:anim calcmode="lin" valueType="num">
                                      <p:cBhvr>
                                        <p:cTn id="86" dur="750" fill="hold"/>
                                        <p:tgtEl>
                                          <p:spTgt spid="19"/>
                                        </p:tgtEl>
                                        <p:attrNameLst>
                                          <p:attrName>ppt_h</p:attrName>
                                        </p:attrNameLst>
                                      </p:cBhvr>
                                      <p:tavLst>
                                        <p:tav tm="0">
                                          <p:val>
                                            <p:strVal val="#ppt_h"/>
                                          </p:val>
                                        </p:tav>
                                        <p:tav tm="100000">
                                          <p:val>
                                            <p:strVal val="#ppt_h"/>
                                          </p:val>
                                        </p:tav>
                                      </p:tavLst>
                                    </p:anim>
                                  </p:childTnLst>
                                </p:cTn>
                              </p:par>
                              <p:par>
                                <p:cTn id="87" presetID="2" presetClass="entr" presetSubtype="9" decel="100000" fill="hold" grpId="0" nodeType="withEffect">
                                  <p:stCondLst>
                                    <p:cond delay="500"/>
                                  </p:stCondLst>
                                  <p:iterate type="wd">
                                    <p:tmPct val="10000"/>
                                  </p:iterate>
                                  <p:childTnLst>
                                    <p:set>
                                      <p:cBhvr>
                                        <p:cTn id="88" dur="1" fill="hold">
                                          <p:stCondLst>
                                            <p:cond delay="0"/>
                                          </p:stCondLst>
                                        </p:cTn>
                                        <p:tgtEl>
                                          <p:spTgt spid="21">
                                            <p:txEl>
                                              <p:pRg st="0" end="0"/>
                                            </p:txEl>
                                          </p:spTgt>
                                        </p:tgtEl>
                                        <p:attrNameLst>
                                          <p:attrName>style.visibility</p:attrName>
                                        </p:attrNameLst>
                                      </p:cBhvr>
                                      <p:to>
                                        <p:strVal val="visible"/>
                                      </p:to>
                                    </p:set>
                                    <p:anim calcmode="lin" valueType="num">
                                      <p:cBhvr additive="base">
                                        <p:cTn id="8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21">
                                            <p:txEl>
                                              <p:pRg st="0" end="0"/>
                                            </p:txEl>
                                          </p:spTgt>
                                        </p:tgtEl>
                                        <p:attrNameLst>
                                          <p:attrName>ppt_y</p:attrName>
                                        </p:attrNameLst>
                                      </p:cBhvr>
                                      <p:tavLst>
                                        <p:tav tm="0">
                                          <p:val>
                                            <p:strVal val="0-#ppt_h/2"/>
                                          </p:val>
                                        </p:tav>
                                        <p:tav tm="100000">
                                          <p:val>
                                            <p:strVal val="#ppt_y"/>
                                          </p:val>
                                        </p:tav>
                                      </p:tavLst>
                                    </p:anim>
                                  </p:childTnLst>
                                </p:cTn>
                              </p:par>
                            </p:childTnLst>
                          </p:cTn>
                        </p:par>
                        <p:par>
                          <p:cTn id="91" fill="hold">
                            <p:stCondLst>
                              <p:cond delay="5300"/>
                            </p:stCondLst>
                            <p:childTnLst>
                              <p:par>
                                <p:cTn id="92" presetID="2" presetClass="entr" presetSubtype="2" decel="100000" fill="hold" grpId="0" nodeType="afterEffect">
                                  <p:stCondLst>
                                    <p:cond delay="250"/>
                                  </p:stCondLst>
                                  <p:childTnLst>
                                    <p:set>
                                      <p:cBhvr>
                                        <p:cTn id="93" dur="1" fill="hold">
                                          <p:stCondLst>
                                            <p:cond delay="0"/>
                                          </p:stCondLst>
                                        </p:cTn>
                                        <p:tgtEl>
                                          <p:spTgt spid="22">
                                            <p:txEl>
                                              <p:pRg st="0" end="0"/>
                                            </p:txEl>
                                          </p:spTgt>
                                        </p:tgtEl>
                                        <p:attrNameLst>
                                          <p:attrName>style.visibility</p:attrName>
                                        </p:attrNameLst>
                                      </p:cBhvr>
                                      <p:to>
                                        <p:strVal val="visible"/>
                                      </p:to>
                                    </p:set>
                                    <p:anim calcmode="lin" valueType="num">
                                      <p:cBhvr additive="base">
                                        <p:cTn id="94"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96" fill="hold">
                            <p:stCondLst>
                              <p:cond delay="6050"/>
                            </p:stCondLst>
                            <p:childTnLst>
                              <p:par>
                                <p:cTn id="97" presetID="2" presetClass="entr" presetSubtype="4" decel="100000"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 calcmode="lin" valueType="num">
                                      <p:cBhvr additive="base">
                                        <p:cTn id="99" dur="750" fill="hold"/>
                                        <p:tgtEl>
                                          <p:spTgt spid="24"/>
                                        </p:tgtEl>
                                        <p:attrNameLst>
                                          <p:attrName>ppt_x</p:attrName>
                                        </p:attrNameLst>
                                      </p:cBhvr>
                                      <p:tavLst>
                                        <p:tav tm="0">
                                          <p:val>
                                            <p:strVal val="#ppt_x"/>
                                          </p:val>
                                        </p:tav>
                                        <p:tav tm="100000">
                                          <p:val>
                                            <p:strVal val="#ppt_x"/>
                                          </p:val>
                                        </p:tav>
                                      </p:tavLst>
                                    </p:anim>
                                    <p:anim calcmode="lin" valueType="num">
                                      <p:cBhvr additive="base">
                                        <p:cTn id="100" dur="750" fill="hold"/>
                                        <p:tgtEl>
                                          <p:spTgt spid="24"/>
                                        </p:tgtEl>
                                        <p:attrNameLst>
                                          <p:attrName>ppt_y</p:attrName>
                                        </p:attrNameLst>
                                      </p:cBhvr>
                                      <p:tavLst>
                                        <p:tav tm="0">
                                          <p:val>
                                            <p:strVal val="1+#ppt_h/2"/>
                                          </p:val>
                                        </p:tav>
                                        <p:tav tm="100000">
                                          <p:val>
                                            <p:strVal val="#ppt_y"/>
                                          </p:val>
                                        </p:tav>
                                      </p:tavLst>
                                    </p:anim>
                                  </p:childTnLst>
                                </p:cTn>
                              </p:par>
                              <p:par>
                                <p:cTn id="101" presetID="2" presetClass="entr" presetSubtype="8" decel="100000" fill="hold" grpId="0" nodeType="withEffect">
                                  <p:stCondLst>
                                    <p:cond delay="0"/>
                                  </p:stCondLst>
                                  <p:childTnLst>
                                    <p:set>
                                      <p:cBhvr>
                                        <p:cTn id="102" dur="1" fill="hold">
                                          <p:stCondLst>
                                            <p:cond delay="0"/>
                                          </p:stCondLst>
                                        </p:cTn>
                                        <p:tgtEl>
                                          <p:spTgt spid="23"/>
                                        </p:tgtEl>
                                        <p:attrNameLst>
                                          <p:attrName>style.visibility</p:attrName>
                                        </p:attrNameLst>
                                      </p:cBhvr>
                                      <p:to>
                                        <p:strVal val="visible"/>
                                      </p:to>
                                    </p:set>
                                    <p:anim calcmode="lin" valueType="num">
                                      <p:cBhvr additive="base">
                                        <p:cTn id="103" dur="750" fill="hold"/>
                                        <p:tgtEl>
                                          <p:spTgt spid="23"/>
                                        </p:tgtEl>
                                        <p:attrNameLst>
                                          <p:attrName>ppt_x</p:attrName>
                                        </p:attrNameLst>
                                      </p:cBhvr>
                                      <p:tavLst>
                                        <p:tav tm="0">
                                          <p:val>
                                            <p:strVal val="0-#ppt_w/2"/>
                                          </p:val>
                                        </p:tav>
                                        <p:tav tm="100000">
                                          <p:val>
                                            <p:strVal val="#ppt_x"/>
                                          </p:val>
                                        </p:tav>
                                      </p:tavLst>
                                    </p:anim>
                                    <p:anim calcmode="lin" valueType="num">
                                      <p:cBhvr additive="base">
                                        <p:cTn id="104" dur="750" fill="hold"/>
                                        <p:tgtEl>
                                          <p:spTgt spid="23"/>
                                        </p:tgtEl>
                                        <p:attrNameLst>
                                          <p:attrName>ppt_y</p:attrName>
                                        </p:attrNameLst>
                                      </p:cBhvr>
                                      <p:tavLst>
                                        <p:tav tm="0">
                                          <p:val>
                                            <p:strVal val="#ppt_y"/>
                                          </p:val>
                                        </p:tav>
                                        <p:tav tm="100000">
                                          <p:val>
                                            <p:strVal val="#ppt_y"/>
                                          </p:val>
                                        </p:tav>
                                      </p:tavLst>
                                    </p:anim>
                                  </p:childTnLst>
                                </p:cTn>
                              </p:par>
                              <p:par>
                                <p:cTn id="105" presetID="45" presetClass="entr" presetSubtype="0" fill="hold" grpId="1" nodeType="withEffect">
                                  <p:stCondLst>
                                    <p:cond delay="0"/>
                                  </p:stCondLst>
                                  <p:childTnLst>
                                    <p:set>
                                      <p:cBhvr>
                                        <p:cTn id="106" dur="1" fill="hold">
                                          <p:stCondLst>
                                            <p:cond delay="0"/>
                                          </p:stCondLst>
                                        </p:cTn>
                                        <p:tgtEl>
                                          <p:spTgt spid="24"/>
                                        </p:tgtEl>
                                        <p:attrNameLst>
                                          <p:attrName>style.visibility</p:attrName>
                                        </p:attrNameLst>
                                      </p:cBhvr>
                                      <p:to>
                                        <p:strVal val="visible"/>
                                      </p:to>
                                    </p:set>
                                    <p:animEffect transition="in" filter="fade">
                                      <p:cBhvr>
                                        <p:cTn id="107" dur="750"/>
                                        <p:tgtEl>
                                          <p:spTgt spid="24"/>
                                        </p:tgtEl>
                                      </p:cBhvr>
                                    </p:animEffect>
                                    <p:anim calcmode="lin" valueType="num">
                                      <p:cBhvr>
                                        <p:cTn id="108" dur="750" fill="hold"/>
                                        <p:tgtEl>
                                          <p:spTgt spid="24"/>
                                        </p:tgtEl>
                                        <p:attrNameLst>
                                          <p:attrName>ppt_w</p:attrName>
                                        </p:attrNameLst>
                                      </p:cBhvr>
                                      <p:tavLst>
                                        <p:tav tm="0" fmla="#ppt_w*sin(2.5*pi*$)">
                                          <p:val>
                                            <p:fltVal val="0"/>
                                          </p:val>
                                        </p:tav>
                                        <p:tav tm="100000">
                                          <p:val>
                                            <p:fltVal val="1"/>
                                          </p:val>
                                        </p:tav>
                                      </p:tavLst>
                                    </p:anim>
                                    <p:anim calcmode="lin" valueType="num">
                                      <p:cBhvr>
                                        <p:cTn id="109" dur="750" fill="hold"/>
                                        <p:tgtEl>
                                          <p:spTgt spid="24"/>
                                        </p:tgtEl>
                                        <p:attrNameLst>
                                          <p:attrName>ppt_h</p:attrName>
                                        </p:attrNameLst>
                                      </p:cBhvr>
                                      <p:tavLst>
                                        <p:tav tm="0">
                                          <p:val>
                                            <p:strVal val="#ppt_h"/>
                                          </p:val>
                                        </p:tav>
                                        <p:tav tm="100000">
                                          <p:val>
                                            <p:strVal val="#ppt_h"/>
                                          </p:val>
                                        </p:tav>
                                      </p:tavLst>
                                    </p:anim>
                                  </p:childTnLst>
                                </p:cTn>
                              </p:par>
                              <p:par>
                                <p:cTn id="110" presetID="45" presetClass="entr" presetSubtype="0" fill="hold" grpId="1" nodeType="withEffect">
                                  <p:stCondLst>
                                    <p:cond delay="0"/>
                                  </p:stCondLst>
                                  <p:childTnLst>
                                    <p:set>
                                      <p:cBhvr>
                                        <p:cTn id="111" dur="1" fill="hold">
                                          <p:stCondLst>
                                            <p:cond delay="0"/>
                                          </p:stCondLst>
                                        </p:cTn>
                                        <p:tgtEl>
                                          <p:spTgt spid="23"/>
                                        </p:tgtEl>
                                        <p:attrNameLst>
                                          <p:attrName>style.visibility</p:attrName>
                                        </p:attrNameLst>
                                      </p:cBhvr>
                                      <p:to>
                                        <p:strVal val="visible"/>
                                      </p:to>
                                    </p:set>
                                    <p:animEffect transition="in" filter="fade">
                                      <p:cBhvr>
                                        <p:cTn id="112" dur="750"/>
                                        <p:tgtEl>
                                          <p:spTgt spid="23"/>
                                        </p:tgtEl>
                                      </p:cBhvr>
                                    </p:animEffect>
                                    <p:anim calcmode="lin" valueType="num">
                                      <p:cBhvr>
                                        <p:cTn id="113" dur="750" fill="hold"/>
                                        <p:tgtEl>
                                          <p:spTgt spid="23"/>
                                        </p:tgtEl>
                                        <p:attrNameLst>
                                          <p:attrName>ppt_w</p:attrName>
                                        </p:attrNameLst>
                                      </p:cBhvr>
                                      <p:tavLst>
                                        <p:tav tm="0" fmla="#ppt_w*sin(2.5*pi*$)">
                                          <p:val>
                                            <p:fltVal val="0"/>
                                          </p:val>
                                        </p:tav>
                                        <p:tav tm="100000">
                                          <p:val>
                                            <p:fltVal val="1"/>
                                          </p:val>
                                        </p:tav>
                                      </p:tavLst>
                                    </p:anim>
                                    <p:anim calcmode="lin" valueType="num">
                                      <p:cBhvr>
                                        <p:cTn id="114" dur="750" fill="hold"/>
                                        <p:tgtEl>
                                          <p:spTgt spid="23"/>
                                        </p:tgtEl>
                                        <p:attrNameLst>
                                          <p:attrName>ppt_h</p:attrName>
                                        </p:attrNameLst>
                                      </p:cBhvr>
                                      <p:tavLst>
                                        <p:tav tm="0">
                                          <p:val>
                                            <p:strVal val="#ppt_h"/>
                                          </p:val>
                                        </p:tav>
                                        <p:tav tm="100000">
                                          <p:val>
                                            <p:strVal val="#ppt_h"/>
                                          </p:val>
                                        </p:tav>
                                      </p:tavLst>
                                    </p:anim>
                                  </p:childTnLst>
                                </p:cTn>
                              </p:par>
                              <p:par>
                                <p:cTn id="115" presetID="2" presetClass="entr" presetSubtype="9" decel="100000" fill="hold" grpId="0" nodeType="withEffect">
                                  <p:stCondLst>
                                    <p:cond delay="500"/>
                                  </p:stCondLst>
                                  <p:iterate type="wd">
                                    <p:tmPct val="10000"/>
                                  </p:iterate>
                                  <p:childTnLst>
                                    <p:set>
                                      <p:cBhvr>
                                        <p:cTn id="116" dur="1" fill="hold">
                                          <p:stCondLst>
                                            <p:cond delay="0"/>
                                          </p:stCondLst>
                                        </p:cTn>
                                        <p:tgtEl>
                                          <p:spTgt spid="25">
                                            <p:txEl>
                                              <p:pRg st="0" end="0"/>
                                            </p:txEl>
                                          </p:spTgt>
                                        </p:tgtEl>
                                        <p:attrNameLst>
                                          <p:attrName>style.visibility</p:attrName>
                                        </p:attrNameLst>
                                      </p:cBhvr>
                                      <p:to>
                                        <p:strVal val="visible"/>
                                      </p:to>
                                    </p:set>
                                    <p:anim calcmode="lin" valueType="num">
                                      <p:cBhvr additive="base">
                                        <p:cTn id="117"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25">
                                            <p:txEl>
                                              <p:pRg st="0" end="0"/>
                                            </p:txEl>
                                          </p:spTgt>
                                        </p:tgtEl>
                                        <p:attrNameLst>
                                          <p:attrName>ppt_y</p:attrName>
                                        </p:attrNameLst>
                                      </p:cBhvr>
                                      <p:tavLst>
                                        <p:tav tm="0">
                                          <p:val>
                                            <p:strVal val="0-#ppt_h/2"/>
                                          </p:val>
                                        </p:tav>
                                        <p:tav tm="100000">
                                          <p:val>
                                            <p:strVal val="#ppt_y"/>
                                          </p:val>
                                        </p:tav>
                                      </p:tavLst>
                                    </p:anim>
                                  </p:childTnLst>
                                </p:cTn>
                              </p:par>
                            </p:childTnLst>
                          </p:cTn>
                        </p:par>
                        <p:par>
                          <p:cTn id="119" fill="hold">
                            <p:stCondLst>
                              <p:cond delay="7150"/>
                            </p:stCondLst>
                            <p:childTnLst>
                              <p:par>
                                <p:cTn id="120" presetID="2" presetClass="entr" presetSubtype="2" decel="100000" fill="hold" grpId="0" nodeType="afterEffect">
                                  <p:stCondLst>
                                    <p:cond delay="250"/>
                                  </p:stCondLst>
                                  <p:childTnLst>
                                    <p:set>
                                      <p:cBhvr>
                                        <p:cTn id="121" dur="1" fill="hold">
                                          <p:stCondLst>
                                            <p:cond delay="0"/>
                                          </p:stCondLst>
                                        </p:cTn>
                                        <p:tgtEl>
                                          <p:spTgt spid="26">
                                            <p:txEl>
                                              <p:pRg st="0" end="0"/>
                                            </p:txEl>
                                          </p:spTgt>
                                        </p:tgtEl>
                                        <p:attrNameLst>
                                          <p:attrName>style.visibility</p:attrName>
                                        </p:attrNameLst>
                                      </p:cBhvr>
                                      <p:to>
                                        <p:strVal val="visible"/>
                                      </p:to>
                                    </p:set>
                                    <p:anim calcmode="lin" valueType="num">
                                      <p:cBhvr additive="base">
                                        <p:cTn id="122"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123"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4" grpId="0" animBg="1"/>
      <p:bldP spid="34" grpId="1" animBg="1"/>
      <p:bldP spid="35" grpId="0" animBg="1"/>
      <p:bldP spid="35" grpId="1" animBg="1"/>
      <p:bldP spid="36"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0-#ppt_w/2"/>
                          </p:val>
                        </p:tav>
                        <p:tav tm="100000">
                          <p:val>
                            <p:strVal val="#ppt_x"/>
                          </p:val>
                        </p:tav>
                      </p:tavLst>
                    </p:anim>
                    <p:anim calcmode="lin" valueType="num">
                      <p:cBhvr additive="base">
                        <p:cTn dur="500" fill="hold"/>
                        <p:tgtEl>
                          <p:spTgt spid="36"/>
                        </p:tgtEl>
                        <p:attrNameLst>
                          <p:attrName>ppt_y</p:attrName>
                        </p:attrNameLst>
                      </p:cBhvr>
                      <p:tavLst>
                        <p:tav tm="0">
                          <p:val>
                            <p:strVal val="0-#ppt_h/2"/>
                          </p:val>
                        </p:tav>
                        <p:tav tm="100000">
                          <p:val>
                            <p:strVal val="#ppt_y"/>
                          </p:val>
                        </p:tav>
                      </p:tavLst>
                    </p:anim>
                  </p:childTnLst>
                </p:cTn>
              </p:par>
            </p:tnLst>
          </p:tmpl>
        </p:tmplLst>
      </p:bldP>
      <p:bldP spid="37"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500" fill="hold"/>
                        <p:tgtEl>
                          <p:spTgt spid="37"/>
                        </p:tgtEl>
                        <p:attrNameLst>
                          <p:attrName>ppt_x</p:attrName>
                        </p:attrNameLst>
                      </p:cBhvr>
                      <p:tavLst>
                        <p:tav tm="0">
                          <p:val>
                            <p:strVal val="1+#ppt_w/2"/>
                          </p:val>
                        </p:tav>
                        <p:tav tm="100000">
                          <p:val>
                            <p:strVal val="#ppt_x"/>
                          </p:val>
                        </p:tav>
                      </p:tavLst>
                    </p:anim>
                    <p:anim calcmode="lin" valueType="num">
                      <p:cBhvr additive="base">
                        <p:cTn dur="5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bldP spid="38" grpId="1" animBg="1"/>
      <p:bldP spid="39" grpId="0" animBg="1"/>
      <p:bldP spid="39" grpId="1" animBg="1"/>
      <p:bldP spid="40"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40"/>
                        </p:tgtEl>
                        <p:attrNameLst>
                          <p:attrName>style.visibility</p:attrName>
                        </p:attrNameLst>
                      </p:cBhvr>
                      <p:to>
                        <p:strVal val="visible"/>
                      </p:to>
                    </p:set>
                    <p:anim calcmode="lin" valueType="num">
                      <p:cBhvr additive="base">
                        <p:cTn dur="500" fill="hold"/>
                        <p:tgtEl>
                          <p:spTgt spid="40"/>
                        </p:tgtEl>
                        <p:attrNameLst>
                          <p:attrName>ppt_x</p:attrName>
                        </p:attrNameLst>
                      </p:cBhvr>
                      <p:tavLst>
                        <p:tav tm="0">
                          <p:val>
                            <p:strVal val="0-#ppt_w/2"/>
                          </p:val>
                        </p:tav>
                        <p:tav tm="100000">
                          <p:val>
                            <p:strVal val="#ppt_x"/>
                          </p:val>
                        </p:tav>
                      </p:tavLst>
                    </p:anim>
                    <p:anim calcmode="lin" valueType="num">
                      <p:cBhvr additive="base">
                        <p:cTn dur="500" fill="hold"/>
                        <p:tgtEl>
                          <p:spTgt spid="40"/>
                        </p:tgtEl>
                        <p:attrNameLst>
                          <p:attrName>ppt_y</p:attrName>
                        </p:attrNameLst>
                      </p:cBhvr>
                      <p:tavLst>
                        <p:tav tm="0">
                          <p:val>
                            <p:strVal val="0-#ppt_h/2"/>
                          </p:val>
                        </p:tav>
                        <p:tav tm="100000">
                          <p:val>
                            <p:strVal val="#ppt_y"/>
                          </p:val>
                        </p:tav>
                      </p:tavLst>
                    </p:anim>
                  </p:childTnLst>
                </p:cTn>
              </p:par>
            </p:tnLst>
          </p:tmpl>
        </p:tmplLst>
      </p:bldP>
      <p:bldP spid="41"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1+#ppt_w/2"/>
                          </p:val>
                        </p:tav>
                        <p:tav tm="100000">
                          <p:val>
                            <p:strVal val="#ppt_x"/>
                          </p:val>
                        </p:tav>
                      </p:tavLst>
                    </p:anim>
                    <p:anim calcmode="lin" valueType="num">
                      <p:cBhvr additive="base">
                        <p:cTn dur="500" fill="hold"/>
                        <p:tgtEl>
                          <p:spTgt spid="41"/>
                        </p:tgtEl>
                        <p:attrNameLst>
                          <p:attrName>ppt_y</p:attrName>
                        </p:attrNameLst>
                      </p:cBhvr>
                      <p:tavLst>
                        <p:tav tm="0">
                          <p:val>
                            <p:strVal val="#ppt_y"/>
                          </p:val>
                        </p:tav>
                        <p:tav tm="100000">
                          <p:val>
                            <p:strVal val="#ppt_y"/>
                          </p:val>
                        </p:tav>
                      </p:tavLst>
                    </p:anim>
                  </p:childTnLst>
                </p:cTn>
              </p:par>
            </p:tnLst>
          </p:tmpl>
        </p:tmplLst>
      </p:bldP>
      <p:bldP spid="19" grpId="0" animBg="1"/>
      <p:bldP spid="19" grpId="1" animBg="1"/>
      <p:bldP spid="20" grpId="0" animBg="1"/>
      <p:bldP spid="20" grpId="1" animBg="1"/>
      <p:bldP spid="21"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animBg="1"/>
      <p:bldP spid="23" grpId="1" animBg="1"/>
      <p:bldP spid="24" grpId="0" animBg="1"/>
      <p:bldP spid="24" grpId="1" animBg="1"/>
      <p:bldP spid="25" grpId="0" build="p">
        <p:tmplLst>
          <p:tmpl lvl="1">
            <p:tnLst>
              <p:par>
                <p:cTn presetID="2" presetClass="entr" presetSubtype="9" decel="100000" fill="hold" nodeType="withEffect">
                  <p:stCondLst>
                    <p:cond delay="500"/>
                  </p:stCondLst>
                  <p:iterate type="wd">
                    <p:tmPct val="10000"/>
                  </p:iterate>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0-#ppt_w/2"/>
                          </p:val>
                        </p:tav>
                        <p:tav tm="100000">
                          <p:val>
                            <p:strVal val="#ppt_x"/>
                          </p:val>
                        </p:tav>
                      </p:tavLst>
                    </p:anim>
                    <p:anim calcmode="lin" valueType="num">
                      <p:cBhvr additive="base">
                        <p:cTn dur="500" fill="hold"/>
                        <p:tgtEl>
                          <p:spTgt spid="25"/>
                        </p:tgtEl>
                        <p:attrNameLst>
                          <p:attrName>ppt_y</p:attrName>
                        </p:attrNameLst>
                      </p:cBhvr>
                      <p:tavLst>
                        <p:tav tm="0">
                          <p:val>
                            <p:strVal val="0-#ppt_h/2"/>
                          </p:val>
                        </p:tav>
                        <p:tav tm="100000">
                          <p:val>
                            <p:strVal val="#ppt_y"/>
                          </p:val>
                        </p:tav>
                      </p:tavLst>
                    </p:anim>
                  </p:childTnLst>
                </p:cTn>
              </p:par>
            </p:tnLst>
          </p:tmpl>
        </p:tmplLst>
      </p:bldP>
      <p:bldP spid="26" grpId="0" build="allAtOnce">
        <p:tmplLst>
          <p:tmpl lvl="1">
            <p:tnLst>
              <p:par>
                <p:cTn presetID="2" presetClass="entr" presetSubtype="2" decel="100000" fill="hold" nodeType="after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3 Horisontal Imag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図プレースホルダー 9"/>
          <p:cNvSpPr>
            <a:spLocks noGrp="1"/>
          </p:cNvSpPr>
          <p:nvPr>
            <p:ph type="pic" sz="quarter" idx="14" hasCustomPrompt="1"/>
          </p:nvPr>
        </p:nvSpPr>
        <p:spPr>
          <a:xfrm>
            <a:off x="-1" y="2407196"/>
            <a:ext cx="4462687" cy="4680520"/>
          </a:xfrm>
          <a:solidFill>
            <a:schemeClr val="accent2">
              <a:lumMod val="20000"/>
              <a:lumOff val="80000"/>
            </a:schemeClr>
          </a:solidFill>
        </p:spPr>
        <p:txBody>
          <a:bodyPr/>
          <a:lstStyle>
            <a:lvl1pPr>
              <a:defRPr/>
            </a:lvl1pPr>
          </a:lstStyle>
          <a:p>
            <a:r>
              <a:rPr kumimoji="1" lang="en-US" altLang="ja-JP" dirty="0"/>
              <a:t>Add an image</a:t>
            </a:r>
            <a:endParaRPr kumimoji="1" lang="ja-JP" altLang="en-US" dirty="0"/>
          </a:p>
        </p:txBody>
      </p:sp>
      <p:sp>
        <p:nvSpPr>
          <p:cNvPr id="10" name="図プレースホルダー 9"/>
          <p:cNvSpPr>
            <a:spLocks noGrp="1"/>
          </p:cNvSpPr>
          <p:nvPr>
            <p:ph type="pic" sz="quarter" idx="15" hasCustomPrompt="1"/>
          </p:nvPr>
        </p:nvSpPr>
        <p:spPr>
          <a:xfrm>
            <a:off x="4462687" y="2407196"/>
            <a:ext cx="8568950" cy="4680520"/>
          </a:xfrm>
          <a:solidFill>
            <a:schemeClr val="accent3">
              <a:lumMod val="20000"/>
              <a:lumOff val="80000"/>
            </a:schemeClr>
          </a:solidFill>
        </p:spPr>
        <p:txBody>
          <a:bodyPr/>
          <a:lstStyle>
            <a:lvl1pPr>
              <a:defRPr/>
            </a:lvl1pPr>
          </a:lstStyle>
          <a:p>
            <a:r>
              <a:rPr kumimoji="1" lang="en-US" altLang="ja-JP" dirty="0"/>
              <a:t>Add an image</a:t>
            </a:r>
            <a:endParaRPr kumimoji="1" lang="ja-JP" altLang="en-US" dirty="0"/>
          </a:p>
        </p:txBody>
      </p:sp>
      <p:sp>
        <p:nvSpPr>
          <p:cNvPr id="11" name="図プレースホルダー 9"/>
          <p:cNvSpPr>
            <a:spLocks noGrp="1"/>
          </p:cNvSpPr>
          <p:nvPr>
            <p:ph type="pic" sz="quarter" idx="16" hasCustomPrompt="1"/>
          </p:nvPr>
        </p:nvSpPr>
        <p:spPr>
          <a:xfrm>
            <a:off x="13031638" y="2407196"/>
            <a:ext cx="5254774" cy="4680520"/>
          </a:xfrm>
          <a:solidFill>
            <a:schemeClr val="accent1">
              <a:lumMod val="20000"/>
              <a:lumOff val="80000"/>
            </a:schemeClr>
          </a:solidFill>
        </p:spPr>
        <p:txBody>
          <a:bodyPr/>
          <a:lstStyle>
            <a:lvl1pPr>
              <a:defRPr/>
            </a:lvl1pPr>
          </a:lstStyle>
          <a:p>
            <a:r>
              <a:rPr kumimoji="1" lang="en-US" altLang="ja-JP" dirty="0"/>
              <a:t>Add an image</a:t>
            </a:r>
            <a:endParaRPr kumimoji="1" lang="ja-JP" altLang="en-US" dirty="0"/>
          </a:p>
        </p:txBody>
      </p:sp>
      <p:sp>
        <p:nvSpPr>
          <p:cNvPr id="12" name="テキスト プレースホルダー 6"/>
          <p:cNvSpPr>
            <a:spLocks noGrp="1"/>
          </p:cNvSpPr>
          <p:nvPr>
            <p:ph type="body" sz="quarter" idx="17" hasCustomPrompt="1"/>
          </p:nvPr>
        </p:nvSpPr>
        <p:spPr>
          <a:xfrm>
            <a:off x="1078310" y="7663779"/>
            <a:ext cx="16200313" cy="1530553"/>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3" name="正方形/長方形 12"/>
          <p:cNvSpPr/>
          <p:nvPr userDrawn="1"/>
        </p:nvSpPr>
        <p:spPr>
          <a:xfrm>
            <a:off x="1222326" y="7519764"/>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userDrawn="1"/>
        </p:nvSpPr>
        <p:spPr>
          <a:xfrm>
            <a:off x="-2" y="7087716"/>
            <a:ext cx="4463523" cy="144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userDrawn="1"/>
        </p:nvSpPr>
        <p:spPr>
          <a:xfrm>
            <a:off x="4463522" y="7087716"/>
            <a:ext cx="8568007" cy="1440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正方形/長方形 15"/>
          <p:cNvSpPr/>
          <p:nvPr userDrawn="1"/>
        </p:nvSpPr>
        <p:spPr>
          <a:xfrm>
            <a:off x="13031637" y="7087716"/>
            <a:ext cx="5254774" cy="1440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884445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2"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right)">
                                      <p:cBhvr>
                                        <p:cTn id="15" dur="500"/>
                                        <p:tgtEl>
                                          <p:spTgt spid="9"/>
                                        </p:tgtEl>
                                      </p:cBhvr>
                                    </p:animEffect>
                                  </p:childTnLst>
                                </p:cTn>
                              </p:par>
                              <p:par>
                                <p:cTn id="16" presetID="2" presetClass="entr" presetSubtype="4" decel="10000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500" fill="hold"/>
                                        <p:tgtEl>
                                          <p:spTgt spid="14"/>
                                        </p:tgtEl>
                                        <p:attrNameLst>
                                          <p:attrName>ppt_x</p:attrName>
                                        </p:attrNameLst>
                                      </p:cBhvr>
                                      <p:tavLst>
                                        <p:tav tm="0">
                                          <p:val>
                                            <p:strVal val="#ppt_x"/>
                                          </p:val>
                                        </p:tav>
                                        <p:tav tm="100000">
                                          <p:val>
                                            <p:strVal val="#ppt_x"/>
                                          </p:val>
                                        </p:tav>
                                      </p:tavLst>
                                    </p:anim>
                                    <p:anim calcmode="lin" valueType="num">
                                      <p:cBhvr additive="base">
                                        <p:cTn id="19" dur="500" fill="hold"/>
                                        <p:tgtEl>
                                          <p:spTgt spid="14"/>
                                        </p:tgtEl>
                                        <p:attrNameLst>
                                          <p:attrName>ppt_y</p:attrName>
                                        </p:attrNameLst>
                                      </p:cBhvr>
                                      <p:tavLst>
                                        <p:tav tm="0">
                                          <p:val>
                                            <p:strVal val="1+#ppt_h/2"/>
                                          </p:val>
                                        </p:tav>
                                        <p:tav tm="100000">
                                          <p:val>
                                            <p:strVal val="#ppt_y"/>
                                          </p:val>
                                        </p:tav>
                                      </p:tavLst>
                                    </p:anim>
                                  </p:childTnLst>
                                </p:cTn>
                              </p:par>
                            </p:childTnLst>
                          </p:cTn>
                        </p:par>
                        <p:par>
                          <p:cTn id="20" fill="hold">
                            <p:stCondLst>
                              <p:cond delay="1000"/>
                            </p:stCondLst>
                            <p:childTnLst>
                              <p:par>
                                <p:cTn id="21" presetID="22" presetClass="entr" presetSubtype="8" fill="hold" grpId="0" nodeType="afterEffect">
                                  <p:stCondLst>
                                    <p:cond delay="250"/>
                                  </p:stCondLst>
                                  <p:childTnLst>
                                    <p:set>
                                      <p:cBhvr>
                                        <p:cTn id="22" dur="1" fill="hold">
                                          <p:stCondLst>
                                            <p:cond delay="0"/>
                                          </p:stCondLst>
                                        </p:cTn>
                                        <p:tgtEl>
                                          <p:spTgt spid="10"/>
                                        </p:tgtEl>
                                        <p:attrNameLst>
                                          <p:attrName>style.visibility</p:attrName>
                                        </p:attrNameLst>
                                      </p:cBhvr>
                                      <p:to>
                                        <p:strVal val="visible"/>
                                      </p:to>
                                    </p:set>
                                    <p:animEffect transition="in" filter="wipe(left)">
                                      <p:cBhvr>
                                        <p:cTn id="23" dur="500"/>
                                        <p:tgtEl>
                                          <p:spTgt spid="10"/>
                                        </p:tgtEl>
                                      </p:cBhvr>
                                    </p:animEffect>
                                  </p:childTnLst>
                                </p:cTn>
                              </p:par>
                              <p:par>
                                <p:cTn id="24" presetID="2" presetClass="entr" presetSubtype="4" decel="100000" fill="hold" grpId="0" nodeType="withEffect">
                                  <p:stCondLst>
                                    <p:cond delay="25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ppt_x"/>
                                          </p:val>
                                        </p:tav>
                                        <p:tav tm="100000">
                                          <p:val>
                                            <p:strVal val="#ppt_x"/>
                                          </p:val>
                                        </p:tav>
                                      </p:tavLst>
                                    </p:anim>
                                    <p:anim calcmode="lin" valueType="num">
                                      <p:cBhvr additive="base">
                                        <p:cTn id="27" dur="500" fill="hold"/>
                                        <p:tgtEl>
                                          <p:spTgt spid="15"/>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2" presetClass="entr" presetSubtype="2" fill="hold" grpId="0" nodeType="afterEffect">
                                  <p:stCondLst>
                                    <p:cond delay="250"/>
                                  </p:stCondLst>
                                  <p:childTnLst>
                                    <p:set>
                                      <p:cBhvr>
                                        <p:cTn id="30" dur="1" fill="hold">
                                          <p:stCondLst>
                                            <p:cond delay="0"/>
                                          </p:stCondLst>
                                        </p:cTn>
                                        <p:tgtEl>
                                          <p:spTgt spid="11"/>
                                        </p:tgtEl>
                                        <p:attrNameLst>
                                          <p:attrName>style.visibility</p:attrName>
                                        </p:attrNameLst>
                                      </p:cBhvr>
                                      <p:to>
                                        <p:strVal val="visible"/>
                                      </p:to>
                                    </p:set>
                                    <p:animEffect transition="in" filter="wipe(right)">
                                      <p:cBhvr>
                                        <p:cTn id="31" dur="500"/>
                                        <p:tgtEl>
                                          <p:spTgt spid="11"/>
                                        </p:tgtEl>
                                      </p:cBhvr>
                                    </p:animEffect>
                                  </p:childTnLst>
                                </p:cTn>
                              </p:par>
                              <p:par>
                                <p:cTn id="32" presetID="2" presetClass="entr" presetSubtype="4" decel="100000" fill="hold" grpId="0" nodeType="withEffect">
                                  <p:stCondLst>
                                    <p:cond delay="250"/>
                                  </p:stCondLst>
                                  <p:childTnLst>
                                    <p:set>
                                      <p:cBhvr>
                                        <p:cTn id="33" dur="1" fill="hold">
                                          <p:stCondLst>
                                            <p:cond delay="0"/>
                                          </p:stCondLst>
                                        </p:cTn>
                                        <p:tgtEl>
                                          <p:spTgt spid="16"/>
                                        </p:tgtEl>
                                        <p:attrNameLst>
                                          <p:attrName>style.visibility</p:attrName>
                                        </p:attrNameLst>
                                      </p:cBhvr>
                                      <p:to>
                                        <p:strVal val="visible"/>
                                      </p:to>
                                    </p:set>
                                    <p:anim calcmode="lin" valueType="num">
                                      <p:cBhvr additive="base">
                                        <p:cTn id="34" dur="500" fill="hold"/>
                                        <p:tgtEl>
                                          <p:spTgt spid="16"/>
                                        </p:tgtEl>
                                        <p:attrNameLst>
                                          <p:attrName>ppt_x</p:attrName>
                                        </p:attrNameLst>
                                      </p:cBhvr>
                                      <p:tavLst>
                                        <p:tav tm="0">
                                          <p:val>
                                            <p:strVal val="#ppt_x"/>
                                          </p:val>
                                        </p:tav>
                                        <p:tav tm="100000">
                                          <p:val>
                                            <p:strVal val="#ppt_x"/>
                                          </p:val>
                                        </p:tav>
                                      </p:tavLst>
                                    </p:anim>
                                    <p:anim calcmode="lin" valueType="num">
                                      <p:cBhvr additive="base">
                                        <p:cTn id="35" dur="500" fill="hold"/>
                                        <p:tgtEl>
                                          <p:spTgt spid="16"/>
                                        </p:tgtEl>
                                        <p:attrNameLst>
                                          <p:attrName>ppt_y</p:attrName>
                                        </p:attrNameLst>
                                      </p:cBhvr>
                                      <p:tavLst>
                                        <p:tav tm="0">
                                          <p:val>
                                            <p:strVal val="1+#ppt_h/2"/>
                                          </p:val>
                                        </p:tav>
                                        <p:tav tm="100000">
                                          <p:val>
                                            <p:strVal val="#ppt_y"/>
                                          </p:val>
                                        </p:tav>
                                      </p:tavLst>
                                    </p:anim>
                                  </p:childTnLst>
                                </p:cTn>
                              </p:par>
                            </p:childTnLst>
                          </p:cTn>
                        </p:par>
                        <p:par>
                          <p:cTn id="36" fill="hold">
                            <p:stCondLst>
                              <p:cond delay="2500"/>
                            </p:stCondLst>
                            <p:childTnLst>
                              <p:par>
                                <p:cTn id="37" presetID="2" presetClass="entr" presetSubtype="8" decel="100000" fill="hold" grpId="0" nodeType="afterEffect">
                                  <p:stCondLst>
                                    <p:cond delay="50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0-#ppt_w/2"/>
                                          </p:val>
                                        </p:tav>
                                        <p:tav tm="100000">
                                          <p:val>
                                            <p:strVal val="#ppt_x"/>
                                          </p:val>
                                        </p:tav>
                                      </p:tavLst>
                                    </p:anim>
                                    <p:anim calcmode="lin" valueType="num">
                                      <p:cBhvr additive="base">
                                        <p:cTn id="40" dur="500" fill="hold"/>
                                        <p:tgtEl>
                                          <p:spTgt spid="13"/>
                                        </p:tgtEl>
                                        <p:attrNameLst>
                                          <p:attrName>ppt_y</p:attrName>
                                        </p:attrNameLst>
                                      </p:cBhvr>
                                      <p:tavLst>
                                        <p:tav tm="0">
                                          <p:val>
                                            <p:strVal val="#ppt_y"/>
                                          </p:val>
                                        </p:tav>
                                        <p:tav tm="100000">
                                          <p:val>
                                            <p:strVal val="#ppt_y"/>
                                          </p:val>
                                        </p:tav>
                                      </p:tavLst>
                                    </p:anim>
                                  </p:childTnLst>
                                </p:cTn>
                              </p:par>
                              <p:par>
                                <p:cTn id="41" presetID="2" presetClass="entr" presetSubtype="2" decel="100000" fill="hold" grpId="0" nodeType="withEffect">
                                  <p:stCondLst>
                                    <p:cond delay="500"/>
                                  </p:stCondLst>
                                  <p:childTnLst>
                                    <p:set>
                                      <p:cBhvr>
                                        <p:cTn id="42" dur="1" fill="hold">
                                          <p:stCondLst>
                                            <p:cond delay="0"/>
                                          </p:stCondLst>
                                        </p:cTn>
                                        <p:tgtEl>
                                          <p:spTgt spid="12">
                                            <p:txEl>
                                              <p:pRg st="0" end="0"/>
                                            </p:txEl>
                                          </p:spTgt>
                                        </p:tgtEl>
                                        <p:attrNameLst>
                                          <p:attrName>style.visibility</p:attrName>
                                        </p:attrNameLst>
                                      </p:cBhvr>
                                      <p:to>
                                        <p:strVal val="visible"/>
                                      </p:to>
                                    </p:set>
                                    <p:anim calcmode="lin" valueType="num">
                                      <p:cBhvr additive="base">
                                        <p:cTn id="43" dur="500" fill="hold"/>
                                        <p:tgtEl>
                                          <p:spTgt spid="12">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bldP spid="10" grpId="0" animBg="1"/>
      <p:bldP spid="11" grpId="0" animBg="1"/>
      <p:bldP spid="12" grpId="0" build="allAtOnce">
        <p:tmplLst>
          <p:tmpl lvl="1">
            <p:tnLst>
              <p:par>
                <p:cTn presetID="2" presetClass="entr" presetSubtype="2" decel="100000" fill="hold" nodeType="withEffect">
                  <p:stCondLst>
                    <p:cond delay="50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500" fill="hold"/>
                        <p:tgtEl>
                          <p:spTgt spid="12"/>
                        </p:tgtEl>
                        <p:attrNameLst>
                          <p:attrName>ppt_x</p:attrName>
                        </p:attrNameLst>
                      </p:cBhvr>
                      <p:tavLst>
                        <p:tav tm="0">
                          <p:val>
                            <p:strVal val="1+#ppt_w/2"/>
                          </p:val>
                        </p:tav>
                        <p:tav tm="100000">
                          <p:val>
                            <p:strVal val="#ppt_x"/>
                          </p:val>
                        </p:tav>
                      </p:tavLst>
                    </p:anim>
                    <p:anim calcmode="lin" valueType="num">
                      <p:cBhvr additive="base">
                        <p:cTn dur="500" fill="hold"/>
                        <p:tgtEl>
                          <p:spTgt spid="12"/>
                        </p:tgtEl>
                        <p:attrNameLst>
                          <p:attrName>ppt_y</p:attrName>
                        </p:attrNameLst>
                      </p:cBhvr>
                      <p:tavLst>
                        <p:tav tm="0">
                          <p:val>
                            <p:strVal val="#ppt_y"/>
                          </p:val>
                        </p:tav>
                        <p:tav tm="100000">
                          <p:val>
                            <p:strVal val="#ppt_y"/>
                          </p:val>
                        </p:tav>
                      </p:tavLst>
                    </p:anim>
                  </p:childTnLst>
                </p:cTn>
              </p:par>
            </p:tnLst>
          </p:tmpl>
        </p:tmplLst>
      </p:bldP>
      <p:bldP spid="13" grpId="0" animBg="1"/>
      <p:bldP spid="14" grpId="0" animBg="1"/>
      <p:bldP spid="15" grpId="0" animBg="1"/>
      <p:bldP spid="16"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 Icons and Items">
    <p:spTree>
      <p:nvGrpSpPr>
        <p:cNvPr id="1" name=""/>
        <p:cNvGrpSpPr/>
        <p:nvPr/>
      </p:nvGrpSpPr>
      <p:grpSpPr>
        <a:xfrm>
          <a:off x="0" y="0"/>
          <a:ext cx="0" cy="0"/>
          <a:chOff x="0" y="0"/>
          <a:chExt cx="0" cy="0"/>
        </a:xfrm>
      </p:grpSpPr>
      <p:sp>
        <p:nvSpPr>
          <p:cNvPr id="53" name="円/楕円 52"/>
          <p:cNvSpPr/>
          <p:nvPr userDrawn="1"/>
        </p:nvSpPr>
        <p:spPr>
          <a:xfrm>
            <a:off x="6076328" y="3034060"/>
            <a:ext cx="2367069" cy="2367069"/>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53"/>
          <p:cNvSpPr/>
          <p:nvPr userDrawn="1"/>
        </p:nvSpPr>
        <p:spPr>
          <a:xfrm>
            <a:off x="10005897" y="3034059"/>
            <a:ext cx="2367069" cy="2367069"/>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円/楕円 54"/>
          <p:cNvSpPr/>
          <p:nvPr userDrawn="1"/>
        </p:nvSpPr>
        <p:spPr>
          <a:xfrm>
            <a:off x="13935465" y="3034058"/>
            <a:ext cx="2367069" cy="2367069"/>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円/楕円 55"/>
          <p:cNvSpPr/>
          <p:nvPr userDrawn="1"/>
        </p:nvSpPr>
        <p:spPr>
          <a:xfrm>
            <a:off x="2143915" y="3034057"/>
            <a:ext cx="2367069" cy="2367069"/>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8"/>
          <p:cNvSpPr/>
          <p:nvPr userDrawn="1"/>
        </p:nvSpPr>
        <p:spPr>
          <a:xfrm>
            <a:off x="5923928" y="2932460"/>
            <a:ext cx="2367069" cy="2367069"/>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円/楕円 49"/>
          <p:cNvSpPr/>
          <p:nvPr userDrawn="1"/>
        </p:nvSpPr>
        <p:spPr>
          <a:xfrm>
            <a:off x="9853497" y="2932459"/>
            <a:ext cx="2367069" cy="2367069"/>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円/楕円 50"/>
          <p:cNvSpPr/>
          <p:nvPr userDrawn="1"/>
        </p:nvSpPr>
        <p:spPr>
          <a:xfrm>
            <a:off x="13783065" y="2932458"/>
            <a:ext cx="2367069" cy="2367069"/>
          </a:xfrm>
          <a:prstGeom prst="ellipse">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円/楕円 51"/>
          <p:cNvSpPr/>
          <p:nvPr userDrawn="1"/>
        </p:nvSpPr>
        <p:spPr>
          <a:xfrm>
            <a:off x="1991515" y="2932457"/>
            <a:ext cx="2367069" cy="2367069"/>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9"/>
          <p:cNvSpPr/>
          <p:nvPr userDrawn="1"/>
        </p:nvSpPr>
        <p:spPr>
          <a:xfrm>
            <a:off x="5994888" y="2983263"/>
            <a:ext cx="2367069" cy="236706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11"/>
          <p:cNvSpPr/>
          <p:nvPr userDrawn="1"/>
        </p:nvSpPr>
        <p:spPr>
          <a:xfrm>
            <a:off x="9924457" y="2983262"/>
            <a:ext cx="2367069" cy="236706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円/楕円 12"/>
          <p:cNvSpPr/>
          <p:nvPr userDrawn="1"/>
        </p:nvSpPr>
        <p:spPr>
          <a:xfrm>
            <a:off x="13854025" y="2983261"/>
            <a:ext cx="2367069" cy="2367069"/>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円/楕円 18"/>
          <p:cNvSpPr/>
          <p:nvPr userDrawn="1"/>
        </p:nvSpPr>
        <p:spPr>
          <a:xfrm>
            <a:off x="2062475" y="2983260"/>
            <a:ext cx="2367069" cy="236706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userDrawn="1">
            <p:ph type="body" sz="quarter" idx="13" hasCustomPrompt="1"/>
          </p:nvPr>
        </p:nvSpPr>
        <p:spPr>
          <a:xfrm>
            <a:off x="3166542" y="1543100"/>
            <a:ext cx="14329592" cy="504056"/>
          </a:xfrm>
        </p:spPr>
        <p:txBody>
          <a:bodyPr/>
          <a:lstStyle>
            <a:lvl1pPr>
              <a:defRPr kumimoji="1" lang="en-US" altLang="ja-JP" sz="24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図プレースホルダー 12"/>
          <p:cNvSpPr>
            <a:spLocks noGrp="1"/>
          </p:cNvSpPr>
          <p:nvPr userDrawn="1">
            <p:ph type="pic" sz="quarter" idx="17" hasCustomPrompt="1"/>
          </p:nvPr>
        </p:nvSpPr>
        <p:spPr>
          <a:xfrm>
            <a:off x="6754393" y="3742768"/>
            <a:ext cx="848058" cy="848058"/>
          </a:xfrm>
        </p:spPr>
        <p:txBody>
          <a:bodyPr>
            <a:normAutofit/>
          </a:bodyPr>
          <a:lstStyle>
            <a:lvl1pPr>
              <a:defRPr sz="1600"/>
            </a:lvl1pPr>
          </a:lstStyle>
          <a:p>
            <a:r>
              <a:rPr kumimoji="1" lang="en-US" altLang="ja-JP" dirty="0"/>
              <a:t>Icon</a:t>
            </a:r>
            <a:endParaRPr kumimoji="1" lang="ja-JP" altLang="en-US" dirty="0"/>
          </a:p>
        </p:txBody>
      </p:sp>
      <p:sp>
        <p:nvSpPr>
          <p:cNvPr id="14" name="図プレースホルダー 12"/>
          <p:cNvSpPr>
            <a:spLocks noGrp="1"/>
          </p:cNvSpPr>
          <p:nvPr userDrawn="1">
            <p:ph type="pic" sz="quarter" idx="18" hasCustomPrompt="1"/>
          </p:nvPr>
        </p:nvSpPr>
        <p:spPr>
          <a:xfrm>
            <a:off x="10683962" y="3742767"/>
            <a:ext cx="848058" cy="848058"/>
          </a:xfrm>
        </p:spPr>
        <p:txBody>
          <a:bodyPr>
            <a:normAutofit/>
          </a:bodyPr>
          <a:lstStyle>
            <a:lvl1pPr>
              <a:defRPr sz="1600"/>
            </a:lvl1pPr>
          </a:lstStyle>
          <a:p>
            <a:r>
              <a:rPr kumimoji="1" lang="en-US" altLang="ja-JP" dirty="0"/>
              <a:t>Icon</a:t>
            </a:r>
            <a:endParaRPr kumimoji="1" lang="ja-JP" altLang="en-US" dirty="0"/>
          </a:p>
        </p:txBody>
      </p:sp>
      <p:sp>
        <p:nvSpPr>
          <p:cNvPr id="15" name="図プレースホルダー 12"/>
          <p:cNvSpPr>
            <a:spLocks noGrp="1"/>
          </p:cNvSpPr>
          <p:nvPr userDrawn="1">
            <p:ph type="pic" sz="quarter" idx="19" hasCustomPrompt="1"/>
          </p:nvPr>
        </p:nvSpPr>
        <p:spPr>
          <a:xfrm>
            <a:off x="14613530" y="3742766"/>
            <a:ext cx="848058" cy="848058"/>
          </a:xfrm>
        </p:spPr>
        <p:txBody>
          <a:bodyPr>
            <a:normAutofit/>
          </a:bodyPr>
          <a:lstStyle>
            <a:lvl1pPr>
              <a:defRPr sz="1600"/>
            </a:lvl1pPr>
          </a:lstStyle>
          <a:p>
            <a:r>
              <a:rPr kumimoji="1" lang="en-US" altLang="ja-JP" dirty="0"/>
              <a:t>Icon</a:t>
            </a:r>
            <a:endParaRPr kumimoji="1" lang="ja-JP" altLang="en-US" dirty="0"/>
          </a:p>
        </p:txBody>
      </p:sp>
      <p:sp>
        <p:nvSpPr>
          <p:cNvPr id="20" name="図プレースホルダー 12"/>
          <p:cNvSpPr>
            <a:spLocks noGrp="1"/>
          </p:cNvSpPr>
          <p:nvPr userDrawn="1">
            <p:ph type="pic" sz="quarter" idx="20" hasCustomPrompt="1"/>
          </p:nvPr>
        </p:nvSpPr>
        <p:spPr>
          <a:xfrm>
            <a:off x="2821980" y="3742765"/>
            <a:ext cx="848058" cy="848058"/>
          </a:xfrm>
        </p:spPr>
        <p:txBody>
          <a:bodyPr>
            <a:normAutofit/>
          </a:bodyPr>
          <a:lstStyle>
            <a:lvl1pPr>
              <a:defRPr sz="1600"/>
            </a:lvl1pPr>
          </a:lstStyle>
          <a:p>
            <a:r>
              <a:rPr kumimoji="1" lang="en-US" altLang="ja-JP" dirty="0"/>
              <a:t>Icon</a:t>
            </a:r>
            <a:endParaRPr kumimoji="1" lang="ja-JP" altLang="en-US" dirty="0"/>
          </a:p>
        </p:txBody>
      </p:sp>
      <p:sp>
        <p:nvSpPr>
          <p:cNvPr id="23" name="テキスト プレースホルダー 6"/>
          <p:cNvSpPr>
            <a:spLocks noGrp="1"/>
          </p:cNvSpPr>
          <p:nvPr>
            <p:ph type="body" sz="quarter" idx="21" hasCustomPrompt="1"/>
          </p:nvPr>
        </p:nvSpPr>
        <p:spPr>
          <a:xfrm>
            <a:off x="1404504" y="5501527"/>
            <a:ext cx="3683011" cy="720080"/>
          </a:xfrm>
        </p:spPr>
        <p:txBody>
          <a:bodyPr anchor="t">
            <a:noAutofit/>
          </a:bodyPr>
          <a:lstStyle>
            <a:lvl1pPr algn="ct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1388170" y="6380880"/>
            <a:ext cx="3715678" cy="2143030"/>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9" name="正方形/長方形 28"/>
          <p:cNvSpPr/>
          <p:nvPr userDrawn="1"/>
        </p:nvSpPr>
        <p:spPr>
          <a:xfrm>
            <a:off x="1625829" y="6293615"/>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プレースホルダー 6"/>
          <p:cNvSpPr>
            <a:spLocks noGrp="1"/>
          </p:cNvSpPr>
          <p:nvPr>
            <p:ph type="body" sz="quarter" idx="25" hasCustomPrompt="1"/>
          </p:nvPr>
        </p:nvSpPr>
        <p:spPr>
          <a:xfrm>
            <a:off x="5307798" y="5499183"/>
            <a:ext cx="3715678" cy="720080"/>
          </a:xfrm>
        </p:spPr>
        <p:txBody>
          <a:bodyPr anchor="t">
            <a:noAutofit/>
          </a:bodyPr>
          <a:lstStyle>
            <a:lvl1pPr algn="ctr">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6" hasCustomPrompt="1"/>
          </p:nvPr>
        </p:nvSpPr>
        <p:spPr>
          <a:xfrm>
            <a:off x="5318687" y="6378536"/>
            <a:ext cx="3715678" cy="2143030"/>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4" name="正方形/長方形 33"/>
          <p:cNvSpPr/>
          <p:nvPr userDrawn="1"/>
        </p:nvSpPr>
        <p:spPr>
          <a:xfrm>
            <a:off x="5556346" y="6291271"/>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プレースホルダー 6"/>
          <p:cNvSpPr>
            <a:spLocks noGrp="1"/>
          </p:cNvSpPr>
          <p:nvPr>
            <p:ph type="body" sz="quarter" idx="27" hasCustomPrompt="1"/>
          </p:nvPr>
        </p:nvSpPr>
        <p:spPr>
          <a:xfrm>
            <a:off x="9243759" y="5501527"/>
            <a:ext cx="3715678" cy="720080"/>
          </a:xfrm>
        </p:spPr>
        <p:txBody>
          <a:bodyPr anchor="t">
            <a:noAutofit/>
          </a:bodyPr>
          <a:lstStyle>
            <a:lvl1pPr algn="ct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9249204" y="6380880"/>
            <a:ext cx="3715678" cy="2143030"/>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7" name="正方形/長方形 36"/>
          <p:cNvSpPr/>
          <p:nvPr userDrawn="1"/>
        </p:nvSpPr>
        <p:spPr>
          <a:xfrm>
            <a:off x="9486863" y="6293615"/>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テキスト プレースホルダー 6"/>
          <p:cNvSpPr>
            <a:spLocks noGrp="1"/>
          </p:cNvSpPr>
          <p:nvPr>
            <p:ph type="body" sz="quarter" idx="29" hasCustomPrompt="1"/>
          </p:nvPr>
        </p:nvSpPr>
        <p:spPr>
          <a:xfrm>
            <a:off x="13179720" y="5501527"/>
            <a:ext cx="3715678" cy="720080"/>
          </a:xfrm>
        </p:spPr>
        <p:txBody>
          <a:bodyPr anchor="t">
            <a:noAutofit/>
          </a:bodyPr>
          <a:lstStyle>
            <a:lvl1pPr algn="ctr">
              <a:defRPr sz="32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30" hasCustomPrompt="1"/>
          </p:nvPr>
        </p:nvSpPr>
        <p:spPr>
          <a:xfrm>
            <a:off x="13179720" y="6380880"/>
            <a:ext cx="3715678" cy="2143030"/>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0" name="正方形/長方形 39"/>
          <p:cNvSpPr/>
          <p:nvPr userDrawn="1"/>
        </p:nvSpPr>
        <p:spPr>
          <a:xfrm>
            <a:off x="13417379" y="6293615"/>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303883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750"/>
                                        <p:tgtEl>
                                          <p:spTgt spid="56"/>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52"/>
                                        </p:tgtEl>
                                        <p:attrNameLst>
                                          <p:attrName>style.visibility</p:attrName>
                                        </p:attrNameLst>
                                      </p:cBhvr>
                                      <p:to>
                                        <p:strVal val="visible"/>
                                      </p:to>
                                    </p:set>
                                    <p:animEffect transition="in" filter="fade">
                                      <p:cBhvr>
                                        <p:cTn id="18" dur="750"/>
                                        <p:tgtEl>
                                          <p:spTgt spid="52"/>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750"/>
                                        <p:tgtEl>
                                          <p:spTgt spid="19"/>
                                        </p:tgtEl>
                                      </p:cBhvr>
                                    </p:animEffect>
                                  </p:childTnLst>
                                </p:cTn>
                              </p:par>
                              <p:par>
                                <p:cTn id="22" presetID="10" presetClass="entr" presetSubtype="0" fill="hold" grpId="0" nodeType="withEffect">
                                  <p:stCondLst>
                                    <p:cond delay="20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750"/>
                                        <p:tgtEl>
                                          <p:spTgt spid="20"/>
                                        </p:tgtEl>
                                      </p:cBhvr>
                                    </p:animEffect>
                                  </p:childTnLst>
                                </p:cTn>
                              </p:par>
                              <p:par>
                                <p:cTn id="25" presetID="2" presetClass="entr" presetSubtype="1" decel="100000" fill="hold" grpId="1" nodeType="with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additive="base">
                                        <p:cTn id="27" dur="750" fill="hold"/>
                                        <p:tgtEl>
                                          <p:spTgt spid="56"/>
                                        </p:tgtEl>
                                        <p:attrNameLst>
                                          <p:attrName>ppt_x</p:attrName>
                                        </p:attrNameLst>
                                      </p:cBhvr>
                                      <p:tavLst>
                                        <p:tav tm="0">
                                          <p:val>
                                            <p:strVal val="#ppt_x"/>
                                          </p:val>
                                        </p:tav>
                                        <p:tav tm="100000">
                                          <p:val>
                                            <p:strVal val="#ppt_x"/>
                                          </p:val>
                                        </p:tav>
                                      </p:tavLst>
                                    </p:anim>
                                    <p:anim calcmode="lin" valueType="num">
                                      <p:cBhvr additive="base">
                                        <p:cTn id="28" dur="750" fill="hold"/>
                                        <p:tgtEl>
                                          <p:spTgt spid="56"/>
                                        </p:tgtEl>
                                        <p:attrNameLst>
                                          <p:attrName>ppt_y</p:attrName>
                                        </p:attrNameLst>
                                      </p:cBhvr>
                                      <p:tavLst>
                                        <p:tav tm="0">
                                          <p:val>
                                            <p:strVal val="0-#ppt_h/2"/>
                                          </p:val>
                                        </p:tav>
                                        <p:tav tm="100000">
                                          <p:val>
                                            <p:strVal val="#ppt_y"/>
                                          </p:val>
                                        </p:tav>
                                      </p:tavLst>
                                    </p:anim>
                                  </p:childTnLst>
                                </p:cTn>
                              </p:par>
                              <p:par>
                                <p:cTn id="29" presetID="2" presetClass="entr" presetSubtype="1" decel="100000" fill="hold" grpId="1" nodeType="withEffect">
                                  <p:stCondLst>
                                    <p:cond delay="10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750" fill="hold"/>
                                        <p:tgtEl>
                                          <p:spTgt spid="52"/>
                                        </p:tgtEl>
                                        <p:attrNameLst>
                                          <p:attrName>ppt_x</p:attrName>
                                        </p:attrNameLst>
                                      </p:cBhvr>
                                      <p:tavLst>
                                        <p:tav tm="0">
                                          <p:val>
                                            <p:strVal val="#ppt_x"/>
                                          </p:val>
                                        </p:tav>
                                        <p:tav tm="100000">
                                          <p:val>
                                            <p:strVal val="#ppt_x"/>
                                          </p:val>
                                        </p:tav>
                                      </p:tavLst>
                                    </p:anim>
                                    <p:anim calcmode="lin" valueType="num">
                                      <p:cBhvr additive="base">
                                        <p:cTn id="32" dur="750" fill="hold"/>
                                        <p:tgtEl>
                                          <p:spTgt spid="52"/>
                                        </p:tgtEl>
                                        <p:attrNameLst>
                                          <p:attrName>ppt_y</p:attrName>
                                        </p:attrNameLst>
                                      </p:cBhvr>
                                      <p:tavLst>
                                        <p:tav tm="0">
                                          <p:val>
                                            <p:strVal val="0-#ppt_h/2"/>
                                          </p:val>
                                        </p:tav>
                                        <p:tav tm="100000">
                                          <p:val>
                                            <p:strVal val="#ppt_y"/>
                                          </p:val>
                                        </p:tav>
                                      </p:tavLst>
                                    </p:anim>
                                  </p:childTnLst>
                                </p:cTn>
                              </p:par>
                              <p:par>
                                <p:cTn id="33" presetID="2" presetClass="entr" presetSubtype="1" decel="100000" fill="hold" grpId="1" nodeType="withEffect">
                                  <p:stCondLst>
                                    <p:cond delay="20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750" fill="hold"/>
                                        <p:tgtEl>
                                          <p:spTgt spid="19"/>
                                        </p:tgtEl>
                                        <p:attrNameLst>
                                          <p:attrName>ppt_x</p:attrName>
                                        </p:attrNameLst>
                                      </p:cBhvr>
                                      <p:tavLst>
                                        <p:tav tm="0">
                                          <p:val>
                                            <p:strVal val="#ppt_x"/>
                                          </p:val>
                                        </p:tav>
                                        <p:tav tm="100000">
                                          <p:val>
                                            <p:strVal val="#ppt_x"/>
                                          </p:val>
                                        </p:tav>
                                      </p:tavLst>
                                    </p:anim>
                                    <p:anim calcmode="lin" valueType="num">
                                      <p:cBhvr additive="base">
                                        <p:cTn id="36" dur="750" fill="hold"/>
                                        <p:tgtEl>
                                          <p:spTgt spid="19"/>
                                        </p:tgtEl>
                                        <p:attrNameLst>
                                          <p:attrName>ppt_y</p:attrName>
                                        </p:attrNameLst>
                                      </p:cBhvr>
                                      <p:tavLst>
                                        <p:tav tm="0">
                                          <p:val>
                                            <p:strVal val="0-#ppt_h/2"/>
                                          </p:val>
                                        </p:tav>
                                        <p:tav tm="100000">
                                          <p:val>
                                            <p:strVal val="#ppt_y"/>
                                          </p:val>
                                        </p:tav>
                                      </p:tavLst>
                                    </p:anim>
                                  </p:childTnLst>
                                </p:cTn>
                              </p:par>
                              <p:par>
                                <p:cTn id="37" presetID="2" presetClass="entr" presetSubtype="1" decel="100000" fill="hold" grpId="1" nodeType="withEffect">
                                  <p:stCondLst>
                                    <p:cond delay="20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750" fill="hold"/>
                                        <p:tgtEl>
                                          <p:spTgt spid="20"/>
                                        </p:tgtEl>
                                        <p:attrNameLst>
                                          <p:attrName>ppt_x</p:attrName>
                                        </p:attrNameLst>
                                      </p:cBhvr>
                                      <p:tavLst>
                                        <p:tav tm="0">
                                          <p:val>
                                            <p:strVal val="#ppt_x"/>
                                          </p:val>
                                        </p:tav>
                                        <p:tav tm="100000">
                                          <p:val>
                                            <p:strVal val="#ppt_x"/>
                                          </p:val>
                                        </p:tav>
                                      </p:tavLst>
                                    </p:anim>
                                    <p:anim calcmode="lin" valueType="num">
                                      <p:cBhvr additive="base">
                                        <p:cTn id="40" dur="750" fill="hold"/>
                                        <p:tgtEl>
                                          <p:spTgt spid="20"/>
                                        </p:tgtEl>
                                        <p:attrNameLst>
                                          <p:attrName>ppt_y</p:attrName>
                                        </p:attrNameLst>
                                      </p:cBhvr>
                                      <p:tavLst>
                                        <p:tav tm="0">
                                          <p:val>
                                            <p:strVal val="0-#ppt_h/2"/>
                                          </p:val>
                                        </p:tav>
                                        <p:tav tm="100000">
                                          <p:val>
                                            <p:strVal val="#ppt_y"/>
                                          </p:val>
                                        </p:tav>
                                      </p:tavLst>
                                    </p:anim>
                                  </p:childTnLst>
                                </p:cTn>
                              </p:par>
                            </p:childTnLst>
                          </p:cTn>
                        </p:par>
                        <p:par>
                          <p:cTn id="41" fill="hold">
                            <p:stCondLst>
                              <p:cond delay="1450"/>
                            </p:stCondLst>
                            <p:childTnLst>
                              <p:par>
                                <p:cTn id="42" presetID="2" presetClass="entr" presetSubtype="4" decel="100000"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 calcmode="lin" valueType="num">
                                      <p:cBhvr additive="base">
                                        <p:cTn id="4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46" presetID="2" presetClass="entr" presetSubtype="4" decel="100000" fill="hold" grpId="0" nodeType="withEffect">
                                  <p:stCondLst>
                                    <p:cond delay="0"/>
                                  </p:stCondLst>
                                  <p:childTnLst>
                                    <p:set>
                                      <p:cBhvr>
                                        <p:cTn id="47" dur="1" fill="hold">
                                          <p:stCondLst>
                                            <p:cond delay="0"/>
                                          </p:stCondLst>
                                        </p:cTn>
                                        <p:tgtEl>
                                          <p:spTgt spid="26">
                                            <p:txEl>
                                              <p:pRg st="0" end="0"/>
                                            </p:txEl>
                                          </p:spTgt>
                                        </p:tgtEl>
                                        <p:attrNameLst>
                                          <p:attrName>style.visibility</p:attrName>
                                        </p:attrNameLst>
                                      </p:cBhvr>
                                      <p:to>
                                        <p:strVal val="visible"/>
                                      </p:to>
                                    </p:set>
                                    <p:anim calcmode="lin" valueType="num">
                                      <p:cBhvr additive="base">
                                        <p:cTn id="48"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additive="base">
                                        <p:cTn id="52" dur="500" fill="hold"/>
                                        <p:tgtEl>
                                          <p:spTgt spid="29"/>
                                        </p:tgtEl>
                                        <p:attrNameLst>
                                          <p:attrName>ppt_x</p:attrName>
                                        </p:attrNameLst>
                                      </p:cBhvr>
                                      <p:tavLst>
                                        <p:tav tm="0">
                                          <p:val>
                                            <p:strVal val="#ppt_x"/>
                                          </p:val>
                                        </p:tav>
                                        <p:tav tm="100000">
                                          <p:val>
                                            <p:strVal val="#ppt_x"/>
                                          </p:val>
                                        </p:tav>
                                      </p:tavLst>
                                    </p:anim>
                                    <p:anim calcmode="lin" valueType="num">
                                      <p:cBhvr additive="base">
                                        <p:cTn id="53" dur="500" fill="hold"/>
                                        <p:tgtEl>
                                          <p:spTgt spid="29"/>
                                        </p:tgtEl>
                                        <p:attrNameLst>
                                          <p:attrName>ppt_y</p:attrName>
                                        </p:attrNameLst>
                                      </p:cBhvr>
                                      <p:tavLst>
                                        <p:tav tm="0">
                                          <p:val>
                                            <p:strVal val="1+#ppt_h/2"/>
                                          </p:val>
                                        </p:tav>
                                        <p:tav tm="100000">
                                          <p:val>
                                            <p:strVal val="#ppt_y"/>
                                          </p:val>
                                        </p:tav>
                                      </p:tavLst>
                                    </p:anim>
                                  </p:childTnLst>
                                </p:cTn>
                              </p:par>
                            </p:childTnLst>
                          </p:cTn>
                        </p:par>
                        <p:par>
                          <p:cTn id="54" fill="hold">
                            <p:stCondLst>
                              <p:cond delay="1950"/>
                            </p:stCondLst>
                            <p:childTnLst>
                              <p:par>
                                <p:cTn id="55" presetID="10" presetClass="entr" presetSubtype="0" fill="hold" grpId="0" nodeType="after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750"/>
                                        <p:tgtEl>
                                          <p:spTgt spid="53"/>
                                        </p:tgtEl>
                                      </p:cBhvr>
                                    </p:animEffect>
                                  </p:childTnLst>
                                </p:cTn>
                              </p:par>
                              <p:par>
                                <p:cTn id="58" presetID="10" presetClass="entr" presetSubtype="0" fill="hold" grpId="0" nodeType="withEffect">
                                  <p:stCondLst>
                                    <p:cond delay="10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750"/>
                                        <p:tgtEl>
                                          <p:spTgt spid="49"/>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10"/>
                                        </p:tgtEl>
                                        <p:attrNameLst>
                                          <p:attrName>style.visibility</p:attrName>
                                        </p:attrNameLst>
                                      </p:cBhvr>
                                      <p:to>
                                        <p:strVal val="visible"/>
                                      </p:to>
                                    </p:set>
                                    <p:animEffect transition="in" filter="fade">
                                      <p:cBhvr>
                                        <p:cTn id="63" dur="750"/>
                                        <p:tgtEl>
                                          <p:spTgt spid="10"/>
                                        </p:tgtEl>
                                      </p:cBhvr>
                                    </p:animEffect>
                                  </p:childTnLst>
                                </p:cTn>
                              </p:par>
                              <p:par>
                                <p:cTn id="64" presetID="10" presetClass="entr" presetSubtype="0" fill="hold" grpId="0" nodeType="withEffect">
                                  <p:stCondLst>
                                    <p:cond delay="20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750"/>
                                        <p:tgtEl>
                                          <p:spTgt spid="11"/>
                                        </p:tgtEl>
                                      </p:cBhvr>
                                    </p:animEffect>
                                  </p:childTnLst>
                                </p:cTn>
                              </p:par>
                              <p:par>
                                <p:cTn id="67" presetID="2" presetClass="entr" presetSubtype="1" decel="100000" fill="hold" grpId="1" nodeType="withEffect">
                                  <p:stCondLst>
                                    <p:cond delay="0"/>
                                  </p:stCondLst>
                                  <p:childTnLst>
                                    <p:set>
                                      <p:cBhvr>
                                        <p:cTn id="68" dur="1" fill="hold">
                                          <p:stCondLst>
                                            <p:cond delay="0"/>
                                          </p:stCondLst>
                                        </p:cTn>
                                        <p:tgtEl>
                                          <p:spTgt spid="53"/>
                                        </p:tgtEl>
                                        <p:attrNameLst>
                                          <p:attrName>style.visibility</p:attrName>
                                        </p:attrNameLst>
                                      </p:cBhvr>
                                      <p:to>
                                        <p:strVal val="visible"/>
                                      </p:to>
                                    </p:set>
                                    <p:anim calcmode="lin" valueType="num">
                                      <p:cBhvr additive="base">
                                        <p:cTn id="69" dur="750" fill="hold"/>
                                        <p:tgtEl>
                                          <p:spTgt spid="53"/>
                                        </p:tgtEl>
                                        <p:attrNameLst>
                                          <p:attrName>ppt_x</p:attrName>
                                        </p:attrNameLst>
                                      </p:cBhvr>
                                      <p:tavLst>
                                        <p:tav tm="0">
                                          <p:val>
                                            <p:strVal val="#ppt_x"/>
                                          </p:val>
                                        </p:tav>
                                        <p:tav tm="100000">
                                          <p:val>
                                            <p:strVal val="#ppt_x"/>
                                          </p:val>
                                        </p:tav>
                                      </p:tavLst>
                                    </p:anim>
                                    <p:anim calcmode="lin" valueType="num">
                                      <p:cBhvr additive="base">
                                        <p:cTn id="70" dur="750" fill="hold"/>
                                        <p:tgtEl>
                                          <p:spTgt spid="53"/>
                                        </p:tgtEl>
                                        <p:attrNameLst>
                                          <p:attrName>ppt_y</p:attrName>
                                        </p:attrNameLst>
                                      </p:cBhvr>
                                      <p:tavLst>
                                        <p:tav tm="0">
                                          <p:val>
                                            <p:strVal val="0-#ppt_h/2"/>
                                          </p:val>
                                        </p:tav>
                                        <p:tav tm="100000">
                                          <p:val>
                                            <p:strVal val="#ppt_y"/>
                                          </p:val>
                                        </p:tav>
                                      </p:tavLst>
                                    </p:anim>
                                  </p:childTnLst>
                                </p:cTn>
                              </p:par>
                              <p:par>
                                <p:cTn id="71" presetID="2" presetClass="entr" presetSubtype="1" decel="100000" fill="hold" grpId="1" nodeType="withEffect">
                                  <p:stCondLst>
                                    <p:cond delay="100"/>
                                  </p:stCondLst>
                                  <p:childTnLst>
                                    <p:set>
                                      <p:cBhvr>
                                        <p:cTn id="72" dur="1" fill="hold">
                                          <p:stCondLst>
                                            <p:cond delay="0"/>
                                          </p:stCondLst>
                                        </p:cTn>
                                        <p:tgtEl>
                                          <p:spTgt spid="49"/>
                                        </p:tgtEl>
                                        <p:attrNameLst>
                                          <p:attrName>style.visibility</p:attrName>
                                        </p:attrNameLst>
                                      </p:cBhvr>
                                      <p:to>
                                        <p:strVal val="visible"/>
                                      </p:to>
                                    </p:set>
                                    <p:anim calcmode="lin" valueType="num">
                                      <p:cBhvr additive="base">
                                        <p:cTn id="73" dur="750" fill="hold"/>
                                        <p:tgtEl>
                                          <p:spTgt spid="49"/>
                                        </p:tgtEl>
                                        <p:attrNameLst>
                                          <p:attrName>ppt_x</p:attrName>
                                        </p:attrNameLst>
                                      </p:cBhvr>
                                      <p:tavLst>
                                        <p:tav tm="0">
                                          <p:val>
                                            <p:strVal val="#ppt_x"/>
                                          </p:val>
                                        </p:tav>
                                        <p:tav tm="100000">
                                          <p:val>
                                            <p:strVal val="#ppt_x"/>
                                          </p:val>
                                        </p:tav>
                                      </p:tavLst>
                                    </p:anim>
                                    <p:anim calcmode="lin" valueType="num">
                                      <p:cBhvr additive="base">
                                        <p:cTn id="74" dur="750" fill="hold"/>
                                        <p:tgtEl>
                                          <p:spTgt spid="49"/>
                                        </p:tgtEl>
                                        <p:attrNameLst>
                                          <p:attrName>ppt_y</p:attrName>
                                        </p:attrNameLst>
                                      </p:cBhvr>
                                      <p:tavLst>
                                        <p:tav tm="0">
                                          <p:val>
                                            <p:strVal val="0-#ppt_h/2"/>
                                          </p:val>
                                        </p:tav>
                                        <p:tav tm="100000">
                                          <p:val>
                                            <p:strVal val="#ppt_y"/>
                                          </p:val>
                                        </p:tav>
                                      </p:tavLst>
                                    </p:anim>
                                  </p:childTnLst>
                                </p:cTn>
                              </p:par>
                              <p:par>
                                <p:cTn id="75" presetID="2" presetClass="entr" presetSubtype="1" decel="100000" fill="hold" grpId="1" nodeType="withEffect">
                                  <p:stCondLst>
                                    <p:cond delay="200"/>
                                  </p:stCondLst>
                                  <p:childTnLst>
                                    <p:set>
                                      <p:cBhvr>
                                        <p:cTn id="76" dur="1" fill="hold">
                                          <p:stCondLst>
                                            <p:cond delay="0"/>
                                          </p:stCondLst>
                                        </p:cTn>
                                        <p:tgtEl>
                                          <p:spTgt spid="10"/>
                                        </p:tgtEl>
                                        <p:attrNameLst>
                                          <p:attrName>style.visibility</p:attrName>
                                        </p:attrNameLst>
                                      </p:cBhvr>
                                      <p:to>
                                        <p:strVal val="visible"/>
                                      </p:to>
                                    </p:set>
                                    <p:anim calcmode="lin" valueType="num">
                                      <p:cBhvr additive="base">
                                        <p:cTn id="77" dur="750" fill="hold"/>
                                        <p:tgtEl>
                                          <p:spTgt spid="10"/>
                                        </p:tgtEl>
                                        <p:attrNameLst>
                                          <p:attrName>ppt_x</p:attrName>
                                        </p:attrNameLst>
                                      </p:cBhvr>
                                      <p:tavLst>
                                        <p:tav tm="0">
                                          <p:val>
                                            <p:strVal val="#ppt_x"/>
                                          </p:val>
                                        </p:tav>
                                        <p:tav tm="100000">
                                          <p:val>
                                            <p:strVal val="#ppt_x"/>
                                          </p:val>
                                        </p:tav>
                                      </p:tavLst>
                                    </p:anim>
                                    <p:anim calcmode="lin" valueType="num">
                                      <p:cBhvr additive="base">
                                        <p:cTn id="78" dur="750" fill="hold"/>
                                        <p:tgtEl>
                                          <p:spTgt spid="10"/>
                                        </p:tgtEl>
                                        <p:attrNameLst>
                                          <p:attrName>ppt_y</p:attrName>
                                        </p:attrNameLst>
                                      </p:cBhvr>
                                      <p:tavLst>
                                        <p:tav tm="0">
                                          <p:val>
                                            <p:strVal val="0-#ppt_h/2"/>
                                          </p:val>
                                        </p:tav>
                                        <p:tav tm="100000">
                                          <p:val>
                                            <p:strVal val="#ppt_y"/>
                                          </p:val>
                                        </p:tav>
                                      </p:tavLst>
                                    </p:anim>
                                  </p:childTnLst>
                                </p:cTn>
                              </p:par>
                              <p:par>
                                <p:cTn id="79" presetID="2" presetClass="entr" presetSubtype="1" decel="100000" fill="hold" grpId="1" nodeType="withEffect">
                                  <p:stCondLst>
                                    <p:cond delay="200"/>
                                  </p:stCondLst>
                                  <p:childTnLst>
                                    <p:set>
                                      <p:cBhvr>
                                        <p:cTn id="80" dur="1" fill="hold">
                                          <p:stCondLst>
                                            <p:cond delay="0"/>
                                          </p:stCondLst>
                                        </p:cTn>
                                        <p:tgtEl>
                                          <p:spTgt spid="11"/>
                                        </p:tgtEl>
                                        <p:attrNameLst>
                                          <p:attrName>style.visibility</p:attrName>
                                        </p:attrNameLst>
                                      </p:cBhvr>
                                      <p:to>
                                        <p:strVal val="visible"/>
                                      </p:to>
                                    </p:set>
                                    <p:anim calcmode="lin" valueType="num">
                                      <p:cBhvr additive="base">
                                        <p:cTn id="81" dur="750" fill="hold"/>
                                        <p:tgtEl>
                                          <p:spTgt spid="11"/>
                                        </p:tgtEl>
                                        <p:attrNameLst>
                                          <p:attrName>ppt_x</p:attrName>
                                        </p:attrNameLst>
                                      </p:cBhvr>
                                      <p:tavLst>
                                        <p:tav tm="0">
                                          <p:val>
                                            <p:strVal val="#ppt_x"/>
                                          </p:val>
                                        </p:tav>
                                        <p:tav tm="100000">
                                          <p:val>
                                            <p:strVal val="#ppt_x"/>
                                          </p:val>
                                        </p:tav>
                                      </p:tavLst>
                                    </p:anim>
                                    <p:anim calcmode="lin" valueType="num">
                                      <p:cBhvr additive="base">
                                        <p:cTn id="82" dur="750" fill="hold"/>
                                        <p:tgtEl>
                                          <p:spTgt spid="11"/>
                                        </p:tgtEl>
                                        <p:attrNameLst>
                                          <p:attrName>ppt_y</p:attrName>
                                        </p:attrNameLst>
                                      </p:cBhvr>
                                      <p:tavLst>
                                        <p:tav tm="0">
                                          <p:val>
                                            <p:strVal val="0-#ppt_h/2"/>
                                          </p:val>
                                        </p:tav>
                                        <p:tav tm="100000">
                                          <p:val>
                                            <p:strVal val="#ppt_y"/>
                                          </p:val>
                                        </p:tav>
                                      </p:tavLst>
                                    </p:anim>
                                  </p:childTnLst>
                                </p:cTn>
                              </p:par>
                            </p:childTnLst>
                          </p:cTn>
                        </p:par>
                        <p:par>
                          <p:cTn id="83" fill="hold">
                            <p:stCondLst>
                              <p:cond delay="2900"/>
                            </p:stCondLst>
                            <p:childTnLst>
                              <p:par>
                                <p:cTn id="84" presetID="2" presetClass="entr" presetSubtype="4" decel="100000" fill="hold" grpId="0" nodeType="afterEffect">
                                  <p:stCondLst>
                                    <p:cond delay="0"/>
                                  </p:stCondLst>
                                  <p:childTnLst>
                                    <p:set>
                                      <p:cBhvr>
                                        <p:cTn id="85" dur="1" fill="hold">
                                          <p:stCondLst>
                                            <p:cond delay="0"/>
                                          </p:stCondLst>
                                        </p:cTn>
                                        <p:tgtEl>
                                          <p:spTgt spid="32">
                                            <p:txEl>
                                              <p:pRg st="0" end="0"/>
                                            </p:txEl>
                                          </p:spTgt>
                                        </p:tgtEl>
                                        <p:attrNameLst>
                                          <p:attrName>style.visibility</p:attrName>
                                        </p:attrNameLst>
                                      </p:cBhvr>
                                      <p:to>
                                        <p:strVal val="visible"/>
                                      </p:to>
                                    </p:set>
                                    <p:anim calcmode="lin" valueType="num">
                                      <p:cBhvr additive="base">
                                        <p:cTn id="86"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33">
                                            <p:txEl>
                                              <p:pRg st="0" end="0"/>
                                            </p:txEl>
                                          </p:spTgt>
                                        </p:tgtEl>
                                        <p:attrNameLst>
                                          <p:attrName>style.visibility</p:attrName>
                                        </p:attrNameLst>
                                      </p:cBhvr>
                                      <p:to>
                                        <p:strVal val="visible"/>
                                      </p:to>
                                    </p:set>
                                    <p:anim calcmode="lin" valueType="num">
                                      <p:cBhvr additive="base">
                                        <p:cTn id="9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2" presetID="2" presetClass="entr" presetSubtype="4" decel="100000" fill="hold" grpId="0" nodeType="withEffect">
                                  <p:stCondLst>
                                    <p:cond delay="0"/>
                                  </p:stCondLst>
                                  <p:childTnLst>
                                    <p:set>
                                      <p:cBhvr>
                                        <p:cTn id="93" dur="1" fill="hold">
                                          <p:stCondLst>
                                            <p:cond delay="0"/>
                                          </p:stCondLst>
                                        </p:cTn>
                                        <p:tgtEl>
                                          <p:spTgt spid="34"/>
                                        </p:tgtEl>
                                        <p:attrNameLst>
                                          <p:attrName>style.visibility</p:attrName>
                                        </p:attrNameLst>
                                      </p:cBhvr>
                                      <p:to>
                                        <p:strVal val="visible"/>
                                      </p:to>
                                    </p:set>
                                    <p:anim calcmode="lin" valueType="num">
                                      <p:cBhvr additive="base">
                                        <p:cTn id="94" dur="500" fill="hold"/>
                                        <p:tgtEl>
                                          <p:spTgt spid="34"/>
                                        </p:tgtEl>
                                        <p:attrNameLst>
                                          <p:attrName>ppt_x</p:attrName>
                                        </p:attrNameLst>
                                      </p:cBhvr>
                                      <p:tavLst>
                                        <p:tav tm="0">
                                          <p:val>
                                            <p:strVal val="#ppt_x"/>
                                          </p:val>
                                        </p:tav>
                                        <p:tav tm="100000">
                                          <p:val>
                                            <p:strVal val="#ppt_x"/>
                                          </p:val>
                                        </p:tav>
                                      </p:tavLst>
                                    </p:anim>
                                    <p:anim calcmode="lin" valueType="num">
                                      <p:cBhvr additive="base">
                                        <p:cTn id="95" dur="500" fill="hold"/>
                                        <p:tgtEl>
                                          <p:spTgt spid="34"/>
                                        </p:tgtEl>
                                        <p:attrNameLst>
                                          <p:attrName>ppt_y</p:attrName>
                                        </p:attrNameLst>
                                      </p:cBhvr>
                                      <p:tavLst>
                                        <p:tav tm="0">
                                          <p:val>
                                            <p:strVal val="1+#ppt_h/2"/>
                                          </p:val>
                                        </p:tav>
                                        <p:tav tm="100000">
                                          <p:val>
                                            <p:strVal val="#ppt_y"/>
                                          </p:val>
                                        </p:tav>
                                      </p:tavLst>
                                    </p:anim>
                                  </p:childTnLst>
                                </p:cTn>
                              </p:par>
                            </p:childTnLst>
                          </p:cTn>
                        </p:par>
                        <p:par>
                          <p:cTn id="96" fill="hold">
                            <p:stCondLst>
                              <p:cond delay="3400"/>
                            </p:stCondLst>
                            <p:childTnLst>
                              <p:par>
                                <p:cTn id="97" presetID="10" presetClass="entr" presetSubtype="0" fill="hold" grpId="0" nodeType="afterEffect">
                                  <p:stCondLst>
                                    <p:cond delay="0"/>
                                  </p:stCondLst>
                                  <p:childTnLst>
                                    <p:set>
                                      <p:cBhvr>
                                        <p:cTn id="98" dur="1" fill="hold">
                                          <p:stCondLst>
                                            <p:cond delay="0"/>
                                          </p:stCondLst>
                                        </p:cTn>
                                        <p:tgtEl>
                                          <p:spTgt spid="54"/>
                                        </p:tgtEl>
                                        <p:attrNameLst>
                                          <p:attrName>style.visibility</p:attrName>
                                        </p:attrNameLst>
                                      </p:cBhvr>
                                      <p:to>
                                        <p:strVal val="visible"/>
                                      </p:to>
                                    </p:set>
                                    <p:animEffect transition="in" filter="fade">
                                      <p:cBhvr>
                                        <p:cTn id="99" dur="750"/>
                                        <p:tgtEl>
                                          <p:spTgt spid="54"/>
                                        </p:tgtEl>
                                      </p:cBhvr>
                                    </p:animEffect>
                                  </p:childTnLst>
                                </p:cTn>
                              </p:par>
                              <p:par>
                                <p:cTn id="100" presetID="10" presetClass="entr" presetSubtype="0" fill="hold" grpId="0" nodeType="withEffect">
                                  <p:stCondLst>
                                    <p:cond delay="100"/>
                                  </p:stCondLst>
                                  <p:childTnLst>
                                    <p:set>
                                      <p:cBhvr>
                                        <p:cTn id="101" dur="1" fill="hold">
                                          <p:stCondLst>
                                            <p:cond delay="0"/>
                                          </p:stCondLst>
                                        </p:cTn>
                                        <p:tgtEl>
                                          <p:spTgt spid="50"/>
                                        </p:tgtEl>
                                        <p:attrNameLst>
                                          <p:attrName>style.visibility</p:attrName>
                                        </p:attrNameLst>
                                      </p:cBhvr>
                                      <p:to>
                                        <p:strVal val="visible"/>
                                      </p:to>
                                    </p:set>
                                    <p:animEffect transition="in" filter="fade">
                                      <p:cBhvr>
                                        <p:cTn id="102" dur="750"/>
                                        <p:tgtEl>
                                          <p:spTgt spid="50"/>
                                        </p:tgtEl>
                                      </p:cBhvr>
                                    </p:animEffect>
                                  </p:childTnLst>
                                </p:cTn>
                              </p:par>
                              <p:par>
                                <p:cTn id="103" presetID="10" presetClass="entr" presetSubtype="0" fill="hold" grpId="0" nodeType="withEffect">
                                  <p:stCondLst>
                                    <p:cond delay="200"/>
                                  </p:stCondLst>
                                  <p:childTnLst>
                                    <p:set>
                                      <p:cBhvr>
                                        <p:cTn id="104" dur="1" fill="hold">
                                          <p:stCondLst>
                                            <p:cond delay="0"/>
                                          </p:stCondLst>
                                        </p:cTn>
                                        <p:tgtEl>
                                          <p:spTgt spid="12"/>
                                        </p:tgtEl>
                                        <p:attrNameLst>
                                          <p:attrName>style.visibility</p:attrName>
                                        </p:attrNameLst>
                                      </p:cBhvr>
                                      <p:to>
                                        <p:strVal val="visible"/>
                                      </p:to>
                                    </p:set>
                                    <p:animEffect transition="in" filter="fade">
                                      <p:cBhvr>
                                        <p:cTn id="105" dur="750"/>
                                        <p:tgtEl>
                                          <p:spTgt spid="12"/>
                                        </p:tgtEl>
                                      </p:cBhvr>
                                    </p:animEffect>
                                  </p:childTnLst>
                                </p:cTn>
                              </p:par>
                              <p:par>
                                <p:cTn id="106" presetID="10" presetClass="entr" presetSubtype="0" fill="hold" grpId="0" nodeType="withEffect">
                                  <p:stCondLst>
                                    <p:cond delay="200"/>
                                  </p:stCondLst>
                                  <p:childTnLst>
                                    <p:set>
                                      <p:cBhvr>
                                        <p:cTn id="107" dur="1" fill="hold">
                                          <p:stCondLst>
                                            <p:cond delay="0"/>
                                          </p:stCondLst>
                                        </p:cTn>
                                        <p:tgtEl>
                                          <p:spTgt spid="14"/>
                                        </p:tgtEl>
                                        <p:attrNameLst>
                                          <p:attrName>style.visibility</p:attrName>
                                        </p:attrNameLst>
                                      </p:cBhvr>
                                      <p:to>
                                        <p:strVal val="visible"/>
                                      </p:to>
                                    </p:set>
                                    <p:animEffect transition="in" filter="fade">
                                      <p:cBhvr>
                                        <p:cTn id="108" dur="750"/>
                                        <p:tgtEl>
                                          <p:spTgt spid="14"/>
                                        </p:tgtEl>
                                      </p:cBhvr>
                                    </p:animEffect>
                                  </p:childTnLst>
                                </p:cTn>
                              </p:par>
                              <p:par>
                                <p:cTn id="109" presetID="2" presetClass="entr" presetSubtype="1" decel="100000" fill="hold" grpId="1" nodeType="withEffect">
                                  <p:stCondLst>
                                    <p:cond delay="0"/>
                                  </p:stCondLst>
                                  <p:childTnLst>
                                    <p:set>
                                      <p:cBhvr>
                                        <p:cTn id="110" dur="1" fill="hold">
                                          <p:stCondLst>
                                            <p:cond delay="0"/>
                                          </p:stCondLst>
                                        </p:cTn>
                                        <p:tgtEl>
                                          <p:spTgt spid="54"/>
                                        </p:tgtEl>
                                        <p:attrNameLst>
                                          <p:attrName>style.visibility</p:attrName>
                                        </p:attrNameLst>
                                      </p:cBhvr>
                                      <p:to>
                                        <p:strVal val="visible"/>
                                      </p:to>
                                    </p:set>
                                    <p:anim calcmode="lin" valueType="num">
                                      <p:cBhvr additive="base">
                                        <p:cTn id="111" dur="750" fill="hold"/>
                                        <p:tgtEl>
                                          <p:spTgt spid="54"/>
                                        </p:tgtEl>
                                        <p:attrNameLst>
                                          <p:attrName>ppt_x</p:attrName>
                                        </p:attrNameLst>
                                      </p:cBhvr>
                                      <p:tavLst>
                                        <p:tav tm="0">
                                          <p:val>
                                            <p:strVal val="#ppt_x"/>
                                          </p:val>
                                        </p:tav>
                                        <p:tav tm="100000">
                                          <p:val>
                                            <p:strVal val="#ppt_x"/>
                                          </p:val>
                                        </p:tav>
                                      </p:tavLst>
                                    </p:anim>
                                    <p:anim calcmode="lin" valueType="num">
                                      <p:cBhvr additive="base">
                                        <p:cTn id="112" dur="750" fill="hold"/>
                                        <p:tgtEl>
                                          <p:spTgt spid="54"/>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1" nodeType="withEffect">
                                  <p:stCondLst>
                                    <p:cond delay="100"/>
                                  </p:stCondLst>
                                  <p:childTnLst>
                                    <p:set>
                                      <p:cBhvr>
                                        <p:cTn id="114" dur="1" fill="hold">
                                          <p:stCondLst>
                                            <p:cond delay="0"/>
                                          </p:stCondLst>
                                        </p:cTn>
                                        <p:tgtEl>
                                          <p:spTgt spid="50"/>
                                        </p:tgtEl>
                                        <p:attrNameLst>
                                          <p:attrName>style.visibility</p:attrName>
                                        </p:attrNameLst>
                                      </p:cBhvr>
                                      <p:to>
                                        <p:strVal val="visible"/>
                                      </p:to>
                                    </p:set>
                                    <p:anim calcmode="lin" valueType="num">
                                      <p:cBhvr additive="base">
                                        <p:cTn id="115" dur="750" fill="hold"/>
                                        <p:tgtEl>
                                          <p:spTgt spid="50"/>
                                        </p:tgtEl>
                                        <p:attrNameLst>
                                          <p:attrName>ppt_x</p:attrName>
                                        </p:attrNameLst>
                                      </p:cBhvr>
                                      <p:tavLst>
                                        <p:tav tm="0">
                                          <p:val>
                                            <p:strVal val="#ppt_x"/>
                                          </p:val>
                                        </p:tav>
                                        <p:tav tm="100000">
                                          <p:val>
                                            <p:strVal val="#ppt_x"/>
                                          </p:val>
                                        </p:tav>
                                      </p:tavLst>
                                    </p:anim>
                                    <p:anim calcmode="lin" valueType="num">
                                      <p:cBhvr additive="base">
                                        <p:cTn id="116" dur="750" fill="hold"/>
                                        <p:tgtEl>
                                          <p:spTgt spid="50"/>
                                        </p:tgtEl>
                                        <p:attrNameLst>
                                          <p:attrName>ppt_y</p:attrName>
                                        </p:attrNameLst>
                                      </p:cBhvr>
                                      <p:tavLst>
                                        <p:tav tm="0">
                                          <p:val>
                                            <p:strVal val="0-#ppt_h/2"/>
                                          </p:val>
                                        </p:tav>
                                        <p:tav tm="100000">
                                          <p:val>
                                            <p:strVal val="#ppt_y"/>
                                          </p:val>
                                        </p:tav>
                                      </p:tavLst>
                                    </p:anim>
                                  </p:childTnLst>
                                </p:cTn>
                              </p:par>
                              <p:par>
                                <p:cTn id="117" presetID="2" presetClass="entr" presetSubtype="1" decel="100000" fill="hold" grpId="1" nodeType="withEffect">
                                  <p:stCondLst>
                                    <p:cond delay="200"/>
                                  </p:stCondLst>
                                  <p:childTnLst>
                                    <p:set>
                                      <p:cBhvr>
                                        <p:cTn id="118" dur="1" fill="hold">
                                          <p:stCondLst>
                                            <p:cond delay="0"/>
                                          </p:stCondLst>
                                        </p:cTn>
                                        <p:tgtEl>
                                          <p:spTgt spid="12"/>
                                        </p:tgtEl>
                                        <p:attrNameLst>
                                          <p:attrName>style.visibility</p:attrName>
                                        </p:attrNameLst>
                                      </p:cBhvr>
                                      <p:to>
                                        <p:strVal val="visible"/>
                                      </p:to>
                                    </p:set>
                                    <p:anim calcmode="lin" valueType="num">
                                      <p:cBhvr additive="base">
                                        <p:cTn id="119" dur="750" fill="hold"/>
                                        <p:tgtEl>
                                          <p:spTgt spid="12"/>
                                        </p:tgtEl>
                                        <p:attrNameLst>
                                          <p:attrName>ppt_x</p:attrName>
                                        </p:attrNameLst>
                                      </p:cBhvr>
                                      <p:tavLst>
                                        <p:tav tm="0">
                                          <p:val>
                                            <p:strVal val="#ppt_x"/>
                                          </p:val>
                                        </p:tav>
                                        <p:tav tm="100000">
                                          <p:val>
                                            <p:strVal val="#ppt_x"/>
                                          </p:val>
                                        </p:tav>
                                      </p:tavLst>
                                    </p:anim>
                                    <p:anim calcmode="lin" valueType="num">
                                      <p:cBhvr additive="base">
                                        <p:cTn id="120" dur="750" fill="hold"/>
                                        <p:tgtEl>
                                          <p:spTgt spid="12"/>
                                        </p:tgtEl>
                                        <p:attrNameLst>
                                          <p:attrName>ppt_y</p:attrName>
                                        </p:attrNameLst>
                                      </p:cBhvr>
                                      <p:tavLst>
                                        <p:tav tm="0">
                                          <p:val>
                                            <p:strVal val="0-#ppt_h/2"/>
                                          </p:val>
                                        </p:tav>
                                        <p:tav tm="100000">
                                          <p:val>
                                            <p:strVal val="#ppt_y"/>
                                          </p:val>
                                        </p:tav>
                                      </p:tavLst>
                                    </p:anim>
                                  </p:childTnLst>
                                </p:cTn>
                              </p:par>
                              <p:par>
                                <p:cTn id="121" presetID="2" presetClass="entr" presetSubtype="1" decel="100000" fill="hold" grpId="1" nodeType="withEffect">
                                  <p:stCondLst>
                                    <p:cond delay="200"/>
                                  </p:stCondLst>
                                  <p:childTnLst>
                                    <p:set>
                                      <p:cBhvr>
                                        <p:cTn id="122" dur="1" fill="hold">
                                          <p:stCondLst>
                                            <p:cond delay="0"/>
                                          </p:stCondLst>
                                        </p:cTn>
                                        <p:tgtEl>
                                          <p:spTgt spid="14"/>
                                        </p:tgtEl>
                                        <p:attrNameLst>
                                          <p:attrName>style.visibility</p:attrName>
                                        </p:attrNameLst>
                                      </p:cBhvr>
                                      <p:to>
                                        <p:strVal val="visible"/>
                                      </p:to>
                                    </p:set>
                                    <p:anim calcmode="lin" valueType="num">
                                      <p:cBhvr additive="base">
                                        <p:cTn id="123" dur="750" fill="hold"/>
                                        <p:tgtEl>
                                          <p:spTgt spid="14"/>
                                        </p:tgtEl>
                                        <p:attrNameLst>
                                          <p:attrName>ppt_x</p:attrName>
                                        </p:attrNameLst>
                                      </p:cBhvr>
                                      <p:tavLst>
                                        <p:tav tm="0">
                                          <p:val>
                                            <p:strVal val="#ppt_x"/>
                                          </p:val>
                                        </p:tav>
                                        <p:tav tm="100000">
                                          <p:val>
                                            <p:strVal val="#ppt_x"/>
                                          </p:val>
                                        </p:tav>
                                      </p:tavLst>
                                    </p:anim>
                                    <p:anim calcmode="lin" valueType="num">
                                      <p:cBhvr additive="base">
                                        <p:cTn id="124" dur="750" fill="hold"/>
                                        <p:tgtEl>
                                          <p:spTgt spid="14"/>
                                        </p:tgtEl>
                                        <p:attrNameLst>
                                          <p:attrName>ppt_y</p:attrName>
                                        </p:attrNameLst>
                                      </p:cBhvr>
                                      <p:tavLst>
                                        <p:tav tm="0">
                                          <p:val>
                                            <p:strVal val="0-#ppt_h/2"/>
                                          </p:val>
                                        </p:tav>
                                        <p:tav tm="100000">
                                          <p:val>
                                            <p:strVal val="#ppt_y"/>
                                          </p:val>
                                        </p:tav>
                                      </p:tavLst>
                                    </p:anim>
                                  </p:childTnLst>
                                </p:cTn>
                              </p:par>
                            </p:childTnLst>
                          </p:cTn>
                        </p:par>
                        <p:par>
                          <p:cTn id="125" fill="hold">
                            <p:stCondLst>
                              <p:cond delay="4350"/>
                            </p:stCondLst>
                            <p:childTnLst>
                              <p:par>
                                <p:cTn id="126" presetID="2" presetClass="entr" presetSubtype="4" decel="100000" fill="hold" grpId="0" nodeType="afterEffect">
                                  <p:stCondLst>
                                    <p:cond delay="0"/>
                                  </p:stCondLst>
                                  <p:childTnLst>
                                    <p:set>
                                      <p:cBhvr>
                                        <p:cTn id="127" dur="1" fill="hold">
                                          <p:stCondLst>
                                            <p:cond delay="0"/>
                                          </p:stCondLst>
                                        </p:cTn>
                                        <p:tgtEl>
                                          <p:spTgt spid="35">
                                            <p:txEl>
                                              <p:pRg st="0" end="0"/>
                                            </p:txEl>
                                          </p:spTgt>
                                        </p:tgtEl>
                                        <p:attrNameLst>
                                          <p:attrName>style.visibility</p:attrName>
                                        </p:attrNameLst>
                                      </p:cBhvr>
                                      <p:to>
                                        <p:strVal val="visible"/>
                                      </p:to>
                                    </p:set>
                                    <p:anim calcmode="lin" valueType="num">
                                      <p:cBhvr additive="base">
                                        <p:cTn id="128"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9" dur="500" fill="hold"/>
                                        <p:tgtEl>
                                          <p:spTgt spid="35">
                                            <p:txEl>
                                              <p:pRg st="0" end="0"/>
                                            </p:txEl>
                                          </p:spTgt>
                                        </p:tgtEl>
                                        <p:attrNameLst>
                                          <p:attrName>ppt_y</p:attrName>
                                        </p:attrNameLst>
                                      </p:cBhvr>
                                      <p:tavLst>
                                        <p:tav tm="0">
                                          <p:val>
                                            <p:strVal val="1+#ppt_h/2"/>
                                          </p:val>
                                        </p:tav>
                                        <p:tav tm="100000">
                                          <p:val>
                                            <p:strVal val="#ppt_y"/>
                                          </p:val>
                                        </p:tav>
                                      </p:tavLst>
                                    </p:anim>
                                  </p:childTnLst>
                                </p:cTn>
                              </p:par>
                              <p:par>
                                <p:cTn id="130" presetID="2" presetClass="entr" presetSubtype="4" decel="100000" fill="hold" grpId="0" nodeType="withEffect">
                                  <p:stCondLst>
                                    <p:cond delay="0"/>
                                  </p:stCondLst>
                                  <p:childTnLst>
                                    <p:set>
                                      <p:cBhvr>
                                        <p:cTn id="131" dur="1" fill="hold">
                                          <p:stCondLst>
                                            <p:cond delay="0"/>
                                          </p:stCondLst>
                                        </p:cTn>
                                        <p:tgtEl>
                                          <p:spTgt spid="36">
                                            <p:txEl>
                                              <p:pRg st="0" end="0"/>
                                            </p:txEl>
                                          </p:spTgt>
                                        </p:tgtEl>
                                        <p:attrNameLst>
                                          <p:attrName>style.visibility</p:attrName>
                                        </p:attrNameLst>
                                      </p:cBhvr>
                                      <p:to>
                                        <p:strVal val="visible"/>
                                      </p:to>
                                    </p:set>
                                    <p:anim calcmode="lin" valueType="num">
                                      <p:cBhvr additive="base">
                                        <p:cTn id="132"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33" dur="500" fill="hold"/>
                                        <p:tgtEl>
                                          <p:spTgt spid="36">
                                            <p:txEl>
                                              <p:pRg st="0" end="0"/>
                                            </p:txEl>
                                          </p:spTgt>
                                        </p:tgtEl>
                                        <p:attrNameLst>
                                          <p:attrName>ppt_y</p:attrName>
                                        </p:attrNameLst>
                                      </p:cBhvr>
                                      <p:tavLst>
                                        <p:tav tm="0">
                                          <p:val>
                                            <p:strVal val="1+#ppt_h/2"/>
                                          </p:val>
                                        </p:tav>
                                        <p:tav tm="100000">
                                          <p:val>
                                            <p:strVal val="#ppt_y"/>
                                          </p:val>
                                        </p:tav>
                                      </p:tavLst>
                                    </p:anim>
                                  </p:childTnLst>
                                </p:cTn>
                              </p:par>
                              <p:par>
                                <p:cTn id="134" presetID="2" presetClass="entr" presetSubtype="4" decel="100000" fill="hold" grpId="0" nodeType="withEffect">
                                  <p:stCondLst>
                                    <p:cond delay="0"/>
                                  </p:stCondLst>
                                  <p:childTnLst>
                                    <p:set>
                                      <p:cBhvr>
                                        <p:cTn id="135" dur="1" fill="hold">
                                          <p:stCondLst>
                                            <p:cond delay="0"/>
                                          </p:stCondLst>
                                        </p:cTn>
                                        <p:tgtEl>
                                          <p:spTgt spid="37"/>
                                        </p:tgtEl>
                                        <p:attrNameLst>
                                          <p:attrName>style.visibility</p:attrName>
                                        </p:attrNameLst>
                                      </p:cBhvr>
                                      <p:to>
                                        <p:strVal val="visible"/>
                                      </p:to>
                                    </p:set>
                                    <p:anim calcmode="lin" valueType="num">
                                      <p:cBhvr additive="base">
                                        <p:cTn id="136" dur="500" fill="hold"/>
                                        <p:tgtEl>
                                          <p:spTgt spid="37"/>
                                        </p:tgtEl>
                                        <p:attrNameLst>
                                          <p:attrName>ppt_x</p:attrName>
                                        </p:attrNameLst>
                                      </p:cBhvr>
                                      <p:tavLst>
                                        <p:tav tm="0">
                                          <p:val>
                                            <p:strVal val="#ppt_x"/>
                                          </p:val>
                                        </p:tav>
                                        <p:tav tm="100000">
                                          <p:val>
                                            <p:strVal val="#ppt_x"/>
                                          </p:val>
                                        </p:tav>
                                      </p:tavLst>
                                    </p:anim>
                                    <p:anim calcmode="lin" valueType="num">
                                      <p:cBhvr additive="base">
                                        <p:cTn id="137" dur="500" fill="hold"/>
                                        <p:tgtEl>
                                          <p:spTgt spid="37"/>
                                        </p:tgtEl>
                                        <p:attrNameLst>
                                          <p:attrName>ppt_y</p:attrName>
                                        </p:attrNameLst>
                                      </p:cBhvr>
                                      <p:tavLst>
                                        <p:tav tm="0">
                                          <p:val>
                                            <p:strVal val="1+#ppt_h/2"/>
                                          </p:val>
                                        </p:tav>
                                        <p:tav tm="100000">
                                          <p:val>
                                            <p:strVal val="#ppt_y"/>
                                          </p:val>
                                        </p:tav>
                                      </p:tavLst>
                                    </p:anim>
                                  </p:childTnLst>
                                </p:cTn>
                              </p:par>
                            </p:childTnLst>
                          </p:cTn>
                        </p:par>
                        <p:par>
                          <p:cTn id="138" fill="hold">
                            <p:stCondLst>
                              <p:cond delay="4850"/>
                            </p:stCondLst>
                            <p:childTnLst>
                              <p:par>
                                <p:cTn id="139" presetID="10" presetClass="entr" presetSubtype="0" fill="hold" grpId="0" nodeType="afterEffect">
                                  <p:stCondLst>
                                    <p:cond delay="0"/>
                                  </p:stCondLst>
                                  <p:childTnLst>
                                    <p:set>
                                      <p:cBhvr>
                                        <p:cTn id="140" dur="1" fill="hold">
                                          <p:stCondLst>
                                            <p:cond delay="0"/>
                                          </p:stCondLst>
                                        </p:cTn>
                                        <p:tgtEl>
                                          <p:spTgt spid="55"/>
                                        </p:tgtEl>
                                        <p:attrNameLst>
                                          <p:attrName>style.visibility</p:attrName>
                                        </p:attrNameLst>
                                      </p:cBhvr>
                                      <p:to>
                                        <p:strVal val="visible"/>
                                      </p:to>
                                    </p:set>
                                    <p:animEffect transition="in" filter="fade">
                                      <p:cBhvr>
                                        <p:cTn id="141" dur="750"/>
                                        <p:tgtEl>
                                          <p:spTgt spid="55"/>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51"/>
                                        </p:tgtEl>
                                        <p:attrNameLst>
                                          <p:attrName>style.visibility</p:attrName>
                                        </p:attrNameLst>
                                      </p:cBhvr>
                                      <p:to>
                                        <p:strVal val="visible"/>
                                      </p:to>
                                    </p:set>
                                    <p:animEffect transition="in" filter="fade">
                                      <p:cBhvr>
                                        <p:cTn id="144" dur="750"/>
                                        <p:tgtEl>
                                          <p:spTgt spid="51"/>
                                        </p:tgtEl>
                                      </p:cBhvr>
                                    </p:animEffect>
                                  </p:childTnLst>
                                </p:cTn>
                              </p:par>
                              <p:par>
                                <p:cTn id="145" presetID="10" presetClass="entr" presetSubtype="0" fill="hold" grpId="0" nodeType="withEffect">
                                  <p:stCondLst>
                                    <p:cond delay="200"/>
                                  </p:stCondLst>
                                  <p:childTnLst>
                                    <p:set>
                                      <p:cBhvr>
                                        <p:cTn id="146" dur="1" fill="hold">
                                          <p:stCondLst>
                                            <p:cond delay="0"/>
                                          </p:stCondLst>
                                        </p:cTn>
                                        <p:tgtEl>
                                          <p:spTgt spid="13"/>
                                        </p:tgtEl>
                                        <p:attrNameLst>
                                          <p:attrName>style.visibility</p:attrName>
                                        </p:attrNameLst>
                                      </p:cBhvr>
                                      <p:to>
                                        <p:strVal val="visible"/>
                                      </p:to>
                                    </p:set>
                                    <p:animEffect transition="in" filter="fade">
                                      <p:cBhvr>
                                        <p:cTn id="147" dur="750"/>
                                        <p:tgtEl>
                                          <p:spTgt spid="13"/>
                                        </p:tgtEl>
                                      </p:cBhvr>
                                    </p:animEffect>
                                  </p:childTnLst>
                                </p:cTn>
                              </p:par>
                              <p:par>
                                <p:cTn id="148" presetID="10" presetClass="entr" presetSubtype="0" fill="hold" grpId="0" nodeType="withEffect">
                                  <p:stCondLst>
                                    <p:cond delay="200"/>
                                  </p:stCondLst>
                                  <p:childTnLst>
                                    <p:set>
                                      <p:cBhvr>
                                        <p:cTn id="149" dur="1" fill="hold">
                                          <p:stCondLst>
                                            <p:cond delay="0"/>
                                          </p:stCondLst>
                                        </p:cTn>
                                        <p:tgtEl>
                                          <p:spTgt spid="15"/>
                                        </p:tgtEl>
                                        <p:attrNameLst>
                                          <p:attrName>style.visibility</p:attrName>
                                        </p:attrNameLst>
                                      </p:cBhvr>
                                      <p:to>
                                        <p:strVal val="visible"/>
                                      </p:to>
                                    </p:set>
                                    <p:animEffect transition="in" filter="fade">
                                      <p:cBhvr>
                                        <p:cTn id="150" dur="750"/>
                                        <p:tgtEl>
                                          <p:spTgt spid="15"/>
                                        </p:tgtEl>
                                      </p:cBhvr>
                                    </p:animEffect>
                                  </p:childTnLst>
                                </p:cTn>
                              </p:par>
                              <p:par>
                                <p:cTn id="151" presetID="2" presetClass="entr" presetSubtype="1" decel="100000" fill="hold" grpId="1" nodeType="withEffect">
                                  <p:stCondLst>
                                    <p:cond delay="0"/>
                                  </p:stCondLst>
                                  <p:childTnLst>
                                    <p:set>
                                      <p:cBhvr>
                                        <p:cTn id="152" dur="1" fill="hold">
                                          <p:stCondLst>
                                            <p:cond delay="0"/>
                                          </p:stCondLst>
                                        </p:cTn>
                                        <p:tgtEl>
                                          <p:spTgt spid="55"/>
                                        </p:tgtEl>
                                        <p:attrNameLst>
                                          <p:attrName>style.visibility</p:attrName>
                                        </p:attrNameLst>
                                      </p:cBhvr>
                                      <p:to>
                                        <p:strVal val="visible"/>
                                      </p:to>
                                    </p:set>
                                    <p:anim calcmode="lin" valueType="num">
                                      <p:cBhvr additive="base">
                                        <p:cTn id="153" dur="750" fill="hold"/>
                                        <p:tgtEl>
                                          <p:spTgt spid="55"/>
                                        </p:tgtEl>
                                        <p:attrNameLst>
                                          <p:attrName>ppt_x</p:attrName>
                                        </p:attrNameLst>
                                      </p:cBhvr>
                                      <p:tavLst>
                                        <p:tav tm="0">
                                          <p:val>
                                            <p:strVal val="#ppt_x"/>
                                          </p:val>
                                        </p:tav>
                                        <p:tav tm="100000">
                                          <p:val>
                                            <p:strVal val="#ppt_x"/>
                                          </p:val>
                                        </p:tav>
                                      </p:tavLst>
                                    </p:anim>
                                    <p:anim calcmode="lin" valueType="num">
                                      <p:cBhvr additive="base">
                                        <p:cTn id="154" dur="750" fill="hold"/>
                                        <p:tgtEl>
                                          <p:spTgt spid="55"/>
                                        </p:tgtEl>
                                        <p:attrNameLst>
                                          <p:attrName>ppt_y</p:attrName>
                                        </p:attrNameLst>
                                      </p:cBhvr>
                                      <p:tavLst>
                                        <p:tav tm="0">
                                          <p:val>
                                            <p:strVal val="0-#ppt_h/2"/>
                                          </p:val>
                                        </p:tav>
                                        <p:tav tm="100000">
                                          <p:val>
                                            <p:strVal val="#ppt_y"/>
                                          </p:val>
                                        </p:tav>
                                      </p:tavLst>
                                    </p:anim>
                                  </p:childTnLst>
                                </p:cTn>
                              </p:par>
                              <p:par>
                                <p:cTn id="155" presetID="2" presetClass="entr" presetSubtype="1" decel="100000" fill="hold" grpId="1" nodeType="withEffect">
                                  <p:stCondLst>
                                    <p:cond delay="0"/>
                                  </p:stCondLst>
                                  <p:childTnLst>
                                    <p:set>
                                      <p:cBhvr>
                                        <p:cTn id="156" dur="1" fill="hold">
                                          <p:stCondLst>
                                            <p:cond delay="0"/>
                                          </p:stCondLst>
                                        </p:cTn>
                                        <p:tgtEl>
                                          <p:spTgt spid="51"/>
                                        </p:tgtEl>
                                        <p:attrNameLst>
                                          <p:attrName>style.visibility</p:attrName>
                                        </p:attrNameLst>
                                      </p:cBhvr>
                                      <p:to>
                                        <p:strVal val="visible"/>
                                      </p:to>
                                    </p:set>
                                    <p:anim calcmode="lin" valueType="num">
                                      <p:cBhvr additive="base">
                                        <p:cTn id="157" dur="750" fill="hold"/>
                                        <p:tgtEl>
                                          <p:spTgt spid="51"/>
                                        </p:tgtEl>
                                        <p:attrNameLst>
                                          <p:attrName>ppt_x</p:attrName>
                                        </p:attrNameLst>
                                      </p:cBhvr>
                                      <p:tavLst>
                                        <p:tav tm="0">
                                          <p:val>
                                            <p:strVal val="#ppt_x"/>
                                          </p:val>
                                        </p:tav>
                                        <p:tav tm="100000">
                                          <p:val>
                                            <p:strVal val="#ppt_x"/>
                                          </p:val>
                                        </p:tav>
                                      </p:tavLst>
                                    </p:anim>
                                    <p:anim calcmode="lin" valueType="num">
                                      <p:cBhvr additive="base">
                                        <p:cTn id="158" dur="750" fill="hold"/>
                                        <p:tgtEl>
                                          <p:spTgt spid="51"/>
                                        </p:tgtEl>
                                        <p:attrNameLst>
                                          <p:attrName>ppt_y</p:attrName>
                                        </p:attrNameLst>
                                      </p:cBhvr>
                                      <p:tavLst>
                                        <p:tav tm="0">
                                          <p:val>
                                            <p:strVal val="0-#ppt_h/2"/>
                                          </p:val>
                                        </p:tav>
                                        <p:tav tm="100000">
                                          <p:val>
                                            <p:strVal val="#ppt_y"/>
                                          </p:val>
                                        </p:tav>
                                      </p:tavLst>
                                    </p:anim>
                                  </p:childTnLst>
                                </p:cTn>
                              </p:par>
                              <p:par>
                                <p:cTn id="159" presetID="2" presetClass="entr" presetSubtype="1" decel="100000" fill="hold" grpId="1" nodeType="withEffect">
                                  <p:stCondLst>
                                    <p:cond delay="200"/>
                                  </p:stCondLst>
                                  <p:childTnLst>
                                    <p:set>
                                      <p:cBhvr>
                                        <p:cTn id="160" dur="1" fill="hold">
                                          <p:stCondLst>
                                            <p:cond delay="0"/>
                                          </p:stCondLst>
                                        </p:cTn>
                                        <p:tgtEl>
                                          <p:spTgt spid="13"/>
                                        </p:tgtEl>
                                        <p:attrNameLst>
                                          <p:attrName>style.visibility</p:attrName>
                                        </p:attrNameLst>
                                      </p:cBhvr>
                                      <p:to>
                                        <p:strVal val="visible"/>
                                      </p:to>
                                    </p:set>
                                    <p:anim calcmode="lin" valueType="num">
                                      <p:cBhvr additive="base">
                                        <p:cTn id="161" dur="750" fill="hold"/>
                                        <p:tgtEl>
                                          <p:spTgt spid="13"/>
                                        </p:tgtEl>
                                        <p:attrNameLst>
                                          <p:attrName>ppt_x</p:attrName>
                                        </p:attrNameLst>
                                      </p:cBhvr>
                                      <p:tavLst>
                                        <p:tav tm="0">
                                          <p:val>
                                            <p:strVal val="#ppt_x"/>
                                          </p:val>
                                        </p:tav>
                                        <p:tav tm="100000">
                                          <p:val>
                                            <p:strVal val="#ppt_x"/>
                                          </p:val>
                                        </p:tav>
                                      </p:tavLst>
                                    </p:anim>
                                    <p:anim calcmode="lin" valueType="num">
                                      <p:cBhvr additive="base">
                                        <p:cTn id="162" dur="750" fill="hold"/>
                                        <p:tgtEl>
                                          <p:spTgt spid="13"/>
                                        </p:tgtEl>
                                        <p:attrNameLst>
                                          <p:attrName>ppt_y</p:attrName>
                                        </p:attrNameLst>
                                      </p:cBhvr>
                                      <p:tavLst>
                                        <p:tav tm="0">
                                          <p:val>
                                            <p:strVal val="0-#ppt_h/2"/>
                                          </p:val>
                                        </p:tav>
                                        <p:tav tm="100000">
                                          <p:val>
                                            <p:strVal val="#ppt_y"/>
                                          </p:val>
                                        </p:tav>
                                      </p:tavLst>
                                    </p:anim>
                                  </p:childTnLst>
                                </p:cTn>
                              </p:par>
                              <p:par>
                                <p:cTn id="163" presetID="2" presetClass="entr" presetSubtype="1" decel="100000" fill="hold" grpId="1" nodeType="withEffect">
                                  <p:stCondLst>
                                    <p:cond delay="200"/>
                                  </p:stCondLst>
                                  <p:childTnLst>
                                    <p:set>
                                      <p:cBhvr>
                                        <p:cTn id="164" dur="1" fill="hold">
                                          <p:stCondLst>
                                            <p:cond delay="0"/>
                                          </p:stCondLst>
                                        </p:cTn>
                                        <p:tgtEl>
                                          <p:spTgt spid="15"/>
                                        </p:tgtEl>
                                        <p:attrNameLst>
                                          <p:attrName>style.visibility</p:attrName>
                                        </p:attrNameLst>
                                      </p:cBhvr>
                                      <p:to>
                                        <p:strVal val="visible"/>
                                      </p:to>
                                    </p:set>
                                    <p:anim calcmode="lin" valueType="num">
                                      <p:cBhvr additive="base">
                                        <p:cTn id="165" dur="750" fill="hold"/>
                                        <p:tgtEl>
                                          <p:spTgt spid="15"/>
                                        </p:tgtEl>
                                        <p:attrNameLst>
                                          <p:attrName>ppt_x</p:attrName>
                                        </p:attrNameLst>
                                      </p:cBhvr>
                                      <p:tavLst>
                                        <p:tav tm="0">
                                          <p:val>
                                            <p:strVal val="#ppt_x"/>
                                          </p:val>
                                        </p:tav>
                                        <p:tav tm="100000">
                                          <p:val>
                                            <p:strVal val="#ppt_x"/>
                                          </p:val>
                                        </p:tav>
                                      </p:tavLst>
                                    </p:anim>
                                    <p:anim calcmode="lin" valueType="num">
                                      <p:cBhvr additive="base">
                                        <p:cTn id="166" dur="750" fill="hold"/>
                                        <p:tgtEl>
                                          <p:spTgt spid="15"/>
                                        </p:tgtEl>
                                        <p:attrNameLst>
                                          <p:attrName>ppt_y</p:attrName>
                                        </p:attrNameLst>
                                      </p:cBhvr>
                                      <p:tavLst>
                                        <p:tav tm="0">
                                          <p:val>
                                            <p:strVal val="0-#ppt_h/2"/>
                                          </p:val>
                                        </p:tav>
                                        <p:tav tm="100000">
                                          <p:val>
                                            <p:strVal val="#ppt_y"/>
                                          </p:val>
                                        </p:tav>
                                      </p:tavLst>
                                    </p:anim>
                                  </p:childTnLst>
                                </p:cTn>
                              </p:par>
                            </p:childTnLst>
                          </p:cTn>
                        </p:par>
                        <p:par>
                          <p:cTn id="167" fill="hold">
                            <p:stCondLst>
                              <p:cond delay="5800"/>
                            </p:stCondLst>
                            <p:childTnLst>
                              <p:par>
                                <p:cTn id="168" presetID="2" presetClass="entr" presetSubtype="4" decel="100000" fill="hold" grpId="0" nodeType="afterEffect">
                                  <p:stCondLst>
                                    <p:cond delay="0"/>
                                  </p:stCondLst>
                                  <p:childTnLst>
                                    <p:set>
                                      <p:cBhvr>
                                        <p:cTn id="169" dur="1" fill="hold">
                                          <p:stCondLst>
                                            <p:cond delay="0"/>
                                          </p:stCondLst>
                                        </p:cTn>
                                        <p:tgtEl>
                                          <p:spTgt spid="38">
                                            <p:txEl>
                                              <p:pRg st="0" end="0"/>
                                            </p:txEl>
                                          </p:spTgt>
                                        </p:tgtEl>
                                        <p:attrNameLst>
                                          <p:attrName>style.visibility</p:attrName>
                                        </p:attrNameLst>
                                      </p:cBhvr>
                                      <p:to>
                                        <p:strVal val="visible"/>
                                      </p:to>
                                    </p:set>
                                    <p:anim calcmode="lin" valueType="num">
                                      <p:cBhvr additive="base">
                                        <p:cTn id="170"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71"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172" presetID="2" presetClass="entr" presetSubtype="4" decel="100000" fill="hold" grpId="0" nodeType="withEffect">
                                  <p:stCondLst>
                                    <p:cond delay="0"/>
                                  </p:stCondLst>
                                  <p:childTnLst>
                                    <p:set>
                                      <p:cBhvr>
                                        <p:cTn id="173" dur="1" fill="hold">
                                          <p:stCondLst>
                                            <p:cond delay="0"/>
                                          </p:stCondLst>
                                        </p:cTn>
                                        <p:tgtEl>
                                          <p:spTgt spid="39">
                                            <p:txEl>
                                              <p:pRg st="0" end="0"/>
                                            </p:txEl>
                                          </p:spTgt>
                                        </p:tgtEl>
                                        <p:attrNameLst>
                                          <p:attrName>style.visibility</p:attrName>
                                        </p:attrNameLst>
                                      </p:cBhvr>
                                      <p:to>
                                        <p:strVal val="visible"/>
                                      </p:to>
                                    </p:set>
                                    <p:anim calcmode="lin" valueType="num">
                                      <p:cBhvr additive="base">
                                        <p:cTn id="174"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75" dur="500" fill="hold"/>
                                        <p:tgtEl>
                                          <p:spTgt spid="39">
                                            <p:txEl>
                                              <p:pRg st="0" end="0"/>
                                            </p:txEl>
                                          </p:spTgt>
                                        </p:tgtEl>
                                        <p:attrNameLst>
                                          <p:attrName>ppt_y</p:attrName>
                                        </p:attrNameLst>
                                      </p:cBhvr>
                                      <p:tavLst>
                                        <p:tav tm="0">
                                          <p:val>
                                            <p:strVal val="1+#ppt_h/2"/>
                                          </p:val>
                                        </p:tav>
                                        <p:tav tm="100000">
                                          <p:val>
                                            <p:strVal val="#ppt_y"/>
                                          </p:val>
                                        </p:tav>
                                      </p:tavLst>
                                    </p:anim>
                                  </p:childTnLst>
                                </p:cTn>
                              </p:par>
                              <p:par>
                                <p:cTn id="176" presetID="2" presetClass="entr" presetSubtype="4" decel="100000" fill="hold" grpId="0" nodeType="withEffect">
                                  <p:stCondLst>
                                    <p:cond delay="0"/>
                                  </p:stCondLst>
                                  <p:childTnLst>
                                    <p:set>
                                      <p:cBhvr>
                                        <p:cTn id="177" dur="1" fill="hold">
                                          <p:stCondLst>
                                            <p:cond delay="0"/>
                                          </p:stCondLst>
                                        </p:cTn>
                                        <p:tgtEl>
                                          <p:spTgt spid="40"/>
                                        </p:tgtEl>
                                        <p:attrNameLst>
                                          <p:attrName>style.visibility</p:attrName>
                                        </p:attrNameLst>
                                      </p:cBhvr>
                                      <p:to>
                                        <p:strVal val="visible"/>
                                      </p:to>
                                    </p:set>
                                    <p:anim calcmode="lin" valueType="num">
                                      <p:cBhvr additive="base">
                                        <p:cTn id="178" dur="500" fill="hold"/>
                                        <p:tgtEl>
                                          <p:spTgt spid="40"/>
                                        </p:tgtEl>
                                        <p:attrNameLst>
                                          <p:attrName>ppt_x</p:attrName>
                                        </p:attrNameLst>
                                      </p:cBhvr>
                                      <p:tavLst>
                                        <p:tav tm="0">
                                          <p:val>
                                            <p:strVal val="#ppt_x"/>
                                          </p:val>
                                        </p:tav>
                                        <p:tav tm="100000">
                                          <p:val>
                                            <p:strVal val="#ppt_x"/>
                                          </p:val>
                                        </p:tav>
                                      </p:tavLst>
                                    </p:anim>
                                    <p:anim calcmode="lin" valueType="num">
                                      <p:cBhvr additive="base">
                                        <p:cTn id="179"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3" grpId="1" animBg="1"/>
      <p:bldP spid="54" grpId="0" animBg="1"/>
      <p:bldP spid="54" grpId="1" animBg="1"/>
      <p:bldP spid="55" grpId="0" animBg="1"/>
      <p:bldP spid="55" grpId="1" animBg="1"/>
      <p:bldP spid="56" grpId="0" animBg="1"/>
      <p:bldP spid="56" grpId="1" animBg="1"/>
      <p:bldP spid="49" grpId="0" animBg="1"/>
      <p:bldP spid="49" grpId="1" animBg="1"/>
      <p:bldP spid="50" grpId="0" animBg="1"/>
      <p:bldP spid="50" grpId="1" animBg="1"/>
      <p:bldP spid="51" grpId="0" animBg="1"/>
      <p:bldP spid="51" grpId="1" animBg="1"/>
      <p:bldP spid="52" grpId="0" animBg="1"/>
      <p:bldP spid="52" grpId="1" animBg="1"/>
      <p:bldP spid="10" grpId="0" animBg="1"/>
      <p:bldP spid="10" grpId="1" animBg="1"/>
      <p:bldP spid="12" grpId="0" animBg="1"/>
      <p:bldP spid="12" grpId="1" animBg="1"/>
      <p:bldP spid="13" grpId="0" animBg="1"/>
      <p:bldP spid="13" grpId="1" animBg="1"/>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p:bldP spid="11" grpId="1"/>
      <p:bldP spid="14" grpId="0"/>
      <p:bldP spid="14" grpId="1"/>
      <p:bldP spid="15" grpId="0"/>
      <p:bldP spid="15" grpId="1"/>
      <p:bldP spid="20" grpId="0"/>
      <p:bldP spid="20" grpId="1"/>
      <p:bldP spid="23" grpId="0" build="p">
        <p:tmplLst>
          <p:tmpl lvl="1">
            <p:tnLst>
              <p:par>
                <p:cTn presetID="2" presetClass="entr" presetSubtype="4"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9" grpId="0" animBg="1"/>
      <p:bldP spid="32" grpId="0" build="p">
        <p:tmplLst>
          <p:tmpl lvl="1">
            <p:tnLst>
              <p:par>
                <p:cTn presetID="2" presetClass="entr" presetSubtype="4"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decel="10000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ppt_x"/>
                          </p:val>
                        </p:tav>
                        <p:tav tm="100000">
                          <p:val>
                            <p:strVal val="#ppt_x"/>
                          </p:val>
                        </p:tav>
                      </p:tavLst>
                    </p:anim>
                    <p:anim calcmode="lin" valueType="num">
                      <p:cBhvr additive="base">
                        <p:cTn dur="500" fill="hold"/>
                        <p:tgtEl>
                          <p:spTgt spid="36"/>
                        </p:tgtEl>
                        <p:attrNameLst>
                          <p:attrName>ppt_y</p:attrName>
                        </p:attrNameLst>
                      </p:cBhvr>
                      <p:tavLst>
                        <p:tav tm="0">
                          <p:val>
                            <p:strVal val="1+#ppt_h/2"/>
                          </p:val>
                        </p:tav>
                        <p:tav tm="100000">
                          <p:val>
                            <p:strVal val="#ppt_y"/>
                          </p:val>
                        </p:tav>
                      </p:tavLst>
                    </p:anim>
                  </p:childTnLst>
                </p:cTn>
              </p:par>
            </p:tnLst>
          </p:tmpl>
        </p:tmplLst>
      </p:bldP>
      <p:bldP spid="37" grpId="0" animBg="1"/>
      <p:bldP spid="38" grpId="0" build="p">
        <p:tmplLst>
          <p:tmpl lvl="1">
            <p:tnLst>
              <p:par>
                <p:cTn presetID="2" presetClass="entr" presetSubtype="4"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500" fill="hold"/>
                        <p:tgtEl>
                          <p:spTgt spid="38"/>
                        </p:tgtEl>
                        <p:attrNameLst>
                          <p:attrName>ppt_x</p:attrName>
                        </p:attrNameLst>
                      </p:cBhvr>
                      <p:tavLst>
                        <p:tav tm="0">
                          <p:val>
                            <p:strVal val="#ppt_x"/>
                          </p:val>
                        </p:tav>
                        <p:tav tm="100000">
                          <p:val>
                            <p:strVal val="#ppt_x"/>
                          </p:val>
                        </p:tav>
                      </p:tavLst>
                    </p:anim>
                    <p:anim calcmode="lin" valueType="num">
                      <p:cBhvr additive="base">
                        <p:cTn dur="500" fill="hold"/>
                        <p:tgtEl>
                          <p:spTgt spid="38"/>
                        </p:tgtEl>
                        <p:attrNameLst>
                          <p:attrName>ppt_y</p:attrName>
                        </p:attrNameLst>
                      </p:cBhvr>
                      <p:tavLst>
                        <p:tav tm="0">
                          <p:val>
                            <p:strVal val="1+#ppt_h/2"/>
                          </p:val>
                        </p:tav>
                        <p:tav tm="100000">
                          <p:val>
                            <p:strVal val="#ppt_y"/>
                          </p:val>
                        </p:tav>
                      </p:tavLst>
                    </p:anim>
                  </p:childTnLst>
                </p:cTn>
              </p:par>
            </p:tnLst>
          </p:tmpl>
        </p:tmplLst>
      </p:bldP>
      <p:bldP spid="39" grpId="0" build="p">
        <p:tmplLst>
          <p:tmpl lvl="1">
            <p:tnLst>
              <p:par>
                <p:cTn presetID="2" presetClass="entr" presetSubtype="4" decel="10000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 Points">
    <p:spTree>
      <p:nvGrpSpPr>
        <p:cNvPr id="1" name=""/>
        <p:cNvGrpSpPr/>
        <p:nvPr/>
      </p:nvGrpSpPr>
      <p:grpSpPr>
        <a:xfrm>
          <a:off x="0" y="0"/>
          <a:ext cx="0" cy="0"/>
          <a:chOff x="0" y="0"/>
          <a:chExt cx="0" cy="0"/>
        </a:xfrm>
      </p:grpSpPr>
      <p:sp>
        <p:nvSpPr>
          <p:cNvPr id="53" name="円/楕円 52"/>
          <p:cNvSpPr/>
          <p:nvPr userDrawn="1"/>
        </p:nvSpPr>
        <p:spPr>
          <a:xfrm>
            <a:off x="7746028" y="2830860"/>
            <a:ext cx="2950599" cy="2950599"/>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53"/>
          <p:cNvSpPr/>
          <p:nvPr userDrawn="1"/>
        </p:nvSpPr>
        <p:spPr>
          <a:xfrm>
            <a:off x="12906466" y="2830859"/>
            <a:ext cx="2950599" cy="2950599"/>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円/楕円 55"/>
          <p:cNvSpPr/>
          <p:nvPr userDrawn="1"/>
        </p:nvSpPr>
        <p:spPr>
          <a:xfrm>
            <a:off x="2585589" y="2830857"/>
            <a:ext cx="2950599" cy="2950599"/>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円/楕円 48"/>
          <p:cNvSpPr/>
          <p:nvPr userDrawn="1"/>
        </p:nvSpPr>
        <p:spPr>
          <a:xfrm>
            <a:off x="7593628" y="2729260"/>
            <a:ext cx="2950599" cy="2950599"/>
          </a:xfrm>
          <a:prstGeom prst="ellipse">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円/楕円 49"/>
          <p:cNvSpPr/>
          <p:nvPr userDrawn="1"/>
        </p:nvSpPr>
        <p:spPr>
          <a:xfrm>
            <a:off x="12754066" y="2729259"/>
            <a:ext cx="2950599" cy="2950599"/>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円/楕円 51"/>
          <p:cNvSpPr/>
          <p:nvPr userDrawn="1"/>
        </p:nvSpPr>
        <p:spPr>
          <a:xfrm>
            <a:off x="2433189" y="2729257"/>
            <a:ext cx="2950599" cy="2950599"/>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9"/>
          <p:cNvSpPr/>
          <p:nvPr userDrawn="1"/>
        </p:nvSpPr>
        <p:spPr>
          <a:xfrm>
            <a:off x="7664588" y="2780063"/>
            <a:ext cx="2950599" cy="2950599"/>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11"/>
          <p:cNvSpPr/>
          <p:nvPr userDrawn="1"/>
        </p:nvSpPr>
        <p:spPr>
          <a:xfrm>
            <a:off x="12825026" y="2780062"/>
            <a:ext cx="2950599" cy="295059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円/楕円 18"/>
          <p:cNvSpPr/>
          <p:nvPr userDrawn="1"/>
        </p:nvSpPr>
        <p:spPr>
          <a:xfrm>
            <a:off x="2504149" y="2780060"/>
            <a:ext cx="2950599" cy="29505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userDrawn="1">
            <p:ph type="body" sz="quarter" idx="13" hasCustomPrompt="1"/>
          </p:nvPr>
        </p:nvSpPr>
        <p:spPr>
          <a:xfrm>
            <a:off x="3166542" y="1543100"/>
            <a:ext cx="14329592" cy="504056"/>
          </a:xfrm>
        </p:spPr>
        <p:txBody>
          <a:bodyPr/>
          <a:lstStyle>
            <a:lvl1pPr>
              <a:defRPr kumimoji="1" lang="en-US" altLang="ja-JP" sz="24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プレースホルダー 6"/>
          <p:cNvSpPr>
            <a:spLocks noGrp="1"/>
          </p:cNvSpPr>
          <p:nvPr>
            <p:ph type="body" sz="quarter" idx="21" hasCustomPrompt="1"/>
          </p:nvPr>
        </p:nvSpPr>
        <p:spPr>
          <a:xfrm>
            <a:off x="1644014" y="5856370"/>
            <a:ext cx="4635777" cy="720080"/>
          </a:xfrm>
        </p:spPr>
        <p:txBody>
          <a:bodyPr anchor="t">
            <a:noAutofit/>
          </a:bodyPr>
          <a:lstStyle>
            <a:lvl1pPr algn="ct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1611086" y="6735723"/>
            <a:ext cx="4702628" cy="2143030"/>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9" name="正方形/長方形 28"/>
          <p:cNvSpPr/>
          <p:nvPr userDrawn="1"/>
        </p:nvSpPr>
        <p:spPr>
          <a:xfrm>
            <a:off x="2366057" y="6648458"/>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プレースホルダー 6"/>
          <p:cNvSpPr>
            <a:spLocks noGrp="1"/>
          </p:cNvSpPr>
          <p:nvPr>
            <p:ph type="body" sz="quarter" idx="25" hasCustomPrompt="1"/>
          </p:nvPr>
        </p:nvSpPr>
        <p:spPr>
          <a:xfrm>
            <a:off x="6801600" y="5854026"/>
            <a:ext cx="4676895" cy="720080"/>
          </a:xfrm>
        </p:spPr>
        <p:txBody>
          <a:bodyPr anchor="t">
            <a:noAutofit/>
          </a:bodyPr>
          <a:lstStyle>
            <a:lvl1pPr algn="ctr">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6" hasCustomPrompt="1"/>
          </p:nvPr>
        </p:nvSpPr>
        <p:spPr>
          <a:xfrm>
            <a:off x="6804346" y="6733379"/>
            <a:ext cx="4702628" cy="2143030"/>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4" name="正方形/長方形 33"/>
          <p:cNvSpPr/>
          <p:nvPr userDrawn="1"/>
        </p:nvSpPr>
        <p:spPr>
          <a:xfrm>
            <a:off x="7559317" y="6646114"/>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プレースホルダー 6"/>
          <p:cNvSpPr>
            <a:spLocks noGrp="1"/>
          </p:cNvSpPr>
          <p:nvPr>
            <p:ph type="body" sz="quarter" idx="27" hasCustomPrompt="1"/>
          </p:nvPr>
        </p:nvSpPr>
        <p:spPr>
          <a:xfrm>
            <a:off x="11961877" y="5856370"/>
            <a:ext cx="4676895" cy="720080"/>
          </a:xfrm>
        </p:spPr>
        <p:txBody>
          <a:bodyPr anchor="t">
            <a:noAutofit/>
          </a:bodyPr>
          <a:lstStyle>
            <a:lvl1pPr algn="ct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11959179" y="6735723"/>
            <a:ext cx="4702628" cy="2143030"/>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7" name="正方形/長方形 36"/>
          <p:cNvSpPr/>
          <p:nvPr userDrawn="1"/>
        </p:nvSpPr>
        <p:spPr>
          <a:xfrm>
            <a:off x="12714150" y="6648458"/>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プレースホルダー 6"/>
          <p:cNvSpPr>
            <a:spLocks noGrp="1"/>
          </p:cNvSpPr>
          <p:nvPr>
            <p:ph type="body" sz="quarter" idx="29" hasCustomPrompt="1"/>
          </p:nvPr>
        </p:nvSpPr>
        <p:spPr>
          <a:xfrm>
            <a:off x="2571075" y="3844516"/>
            <a:ext cx="2798199" cy="720080"/>
          </a:xfrm>
        </p:spPr>
        <p:txBody>
          <a:bodyPr anchor="t">
            <a:noAutofit/>
          </a:bodyPr>
          <a:lstStyle>
            <a:lvl1pPr algn="ctr">
              <a:defRPr sz="3200" i="0" baseline="0">
                <a:solidFill>
                  <a:schemeClr val="bg1"/>
                </a:solidFill>
                <a:latin typeface="Route 159 SemiBold" pitchFamily="50" charset="0"/>
              </a:defRPr>
            </a:lvl1pPr>
          </a:lstStyle>
          <a:p>
            <a:pPr lvl="0"/>
            <a:r>
              <a:rPr kumimoji="1" lang="en-US" altLang="ja-JP" dirty="0"/>
              <a:t>Word</a:t>
            </a:r>
            <a:endParaRPr kumimoji="1" lang="ja-JP" altLang="en-US" dirty="0"/>
          </a:p>
        </p:txBody>
      </p:sp>
      <p:sp>
        <p:nvSpPr>
          <p:cNvPr id="42" name="テキスト プレースホルダー 6"/>
          <p:cNvSpPr>
            <a:spLocks noGrp="1"/>
          </p:cNvSpPr>
          <p:nvPr>
            <p:ph type="body" sz="quarter" idx="30" hasCustomPrompt="1"/>
          </p:nvPr>
        </p:nvSpPr>
        <p:spPr>
          <a:xfrm>
            <a:off x="7736150" y="3844516"/>
            <a:ext cx="2798199" cy="720080"/>
          </a:xfrm>
        </p:spPr>
        <p:txBody>
          <a:bodyPr anchor="t">
            <a:noAutofit/>
          </a:bodyPr>
          <a:lstStyle>
            <a:lvl1pPr algn="ctr">
              <a:defRPr sz="3200" i="0" baseline="0">
                <a:solidFill>
                  <a:schemeClr val="bg1"/>
                </a:solidFill>
                <a:latin typeface="Route 159 SemiBold" pitchFamily="50" charset="0"/>
              </a:defRPr>
            </a:lvl1pPr>
          </a:lstStyle>
          <a:p>
            <a:pPr lvl="0"/>
            <a:r>
              <a:rPr kumimoji="1" lang="en-US" altLang="ja-JP" dirty="0"/>
              <a:t>Word</a:t>
            </a:r>
            <a:endParaRPr kumimoji="1" lang="ja-JP" altLang="en-US" dirty="0"/>
          </a:p>
        </p:txBody>
      </p:sp>
      <p:sp>
        <p:nvSpPr>
          <p:cNvPr id="43" name="テキスト プレースホルダー 6"/>
          <p:cNvSpPr>
            <a:spLocks noGrp="1"/>
          </p:cNvSpPr>
          <p:nvPr>
            <p:ph type="body" sz="quarter" idx="31" hasCustomPrompt="1"/>
          </p:nvPr>
        </p:nvSpPr>
        <p:spPr>
          <a:xfrm>
            <a:off x="12901225" y="3844516"/>
            <a:ext cx="2798199" cy="720080"/>
          </a:xfrm>
        </p:spPr>
        <p:txBody>
          <a:bodyPr anchor="t">
            <a:noAutofit/>
          </a:bodyPr>
          <a:lstStyle>
            <a:lvl1pPr algn="ctr">
              <a:defRPr sz="3200" i="0" baseline="0">
                <a:solidFill>
                  <a:schemeClr val="bg1"/>
                </a:solidFill>
                <a:latin typeface="Route 159 SemiBold" pitchFamily="50" charset="0"/>
              </a:defRPr>
            </a:lvl1pPr>
          </a:lstStyle>
          <a:p>
            <a:pPr lvl="0"/>
            <a:r>
              <a:rPr kumimoji="1" lang="en-US" altLang="ja-JP" dirty="0"/>
              <a:t>Word</a:t>
            </a:r>
            <a:endParaRPr kumimoji="1" lang="ja-JP" altLang="en-US" dirty="0"/>
          </a:p>
        </p:txBody>
      </p:sp>
    </p:spTree>
    <p:extLst>
      <p:ext uri="{BB962C8B-B14F-4D97-AF65-F5344CB8AC3E}">
        <p14:creationId xmlns:p14="http://schemas.microsoft.com/office/powerpoint/2010/main" val="6708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750"/>
                                        <p:tgtEl>
                                          <p:spTgt spid="56"/>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52"/>
                                        </p:tgtEl>
                                        <p:attrNameLst>
                                          <p:attrName>style.visibility</p:attrName>
                                        </p:attrNameLst>
                                      </p:cBhvr>
                                      <p:to>
                                        <p:strVal val="visible"/>
                                      </p:to>
                                    </p:set>
                                    <p:animEffect transition="in" filter="fade">
                                      <p:cBhvr>
                                        <p:cTn id="18" dur="750"/>
                                        <p:tgtEl>
                                          <p:spTgt spid="52"/>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9"/>
                                        </p:tgtEl>
                                        <p:attrNameLst>
                                          <p:attrName>style.visibility</p:attrName>
                                        </p:attrNameLst>
                                      </p:cBhvr>
                                      <p:to>
                                        <p:strVal val="visible"/>
                                      </p:to>
                                    </p:set>
                                    <p:animEffect transition="in" filter="fade">
                                      <p:cBhvr>
                                        <p:cTn id="21" dur="750"/>
                                        <p:tgtEl>
                                          <p:spTgt spid="19"/>
                                        </p:tgtEl>
                                      </p:cBhvr>
                                    </p:animEffect>
                                  </p:childTnLst>
                                </p:cTn>
                              </p:par>
                              <p:par>
                                <p:cTn id="22" presetID="2" presetClass="entr" presetSubtype="1" decel="100000" fill="hold" grpId="1" nodeType="withEffect">
                                  <p:stCondLst>
                                    <p:cond delay="0"/>
                                  </p:stCondLst>
                                  <p:childTnLst>
                                    <p:set>
                                      <p:cBhvr>
                                        <p:cTn id="23" dur="1" fill="hold">
                                          <p:stCondLst>
                                            <p:cond delay="0"/>
                                          </p:stCondLst>
                                        </p:cTn>
                                        <p:tgtEl>
                                          <p:spTgt spid="56"/>
                                        </p:tgtEl>
                                        <p:attrNameLst>
                                          <p:attrName>style.visibility</p:attrName>
                                        </p:attrNameLst>
                                      </p:cBhvr>
                                      <p:to>
                                        <p:strVal val="visible"/>
                                      </p:to>
                                    </p:set>
                                    <p:anim calcmode="lin" valueType="num">
                                      <p:cBhvr additive="base">
                                        <p:cTn id="24" dur="750" fill="hold"/>
                                        <p:tgtEl>
                                          <p:spTgt spid="56"/>
                                        </p:tgtEl>
                                        <p:attrNameLst>
                                          <p:attrName>ppt_x</p:attrName>
                                        </p:attrNameLst>
                                      </p:cBhvr>
                                      <p:tavLst>
                                        <p:tav tm="0">
                                          <p:val>
                                            <p:strVal val="#ppt_x"/>
                                          </p:val>
                                        </p:tav>
                                        <p:tav tm="100000">
                                          <p:val>
                                            <p:strVal val="#ppt_x"/>
                                          </p:val>
                                        </p:tav>
                                      </p:tavLst>
                                    </p:anim>
                                    <p:anim calcmode="lin" valueType="num">
                                      <p:cBhvr additive="base">
                                        <p:cTn id="25" dur="750" fill="hold"/>
                                        <p:tgtEl>
                                          <p:spTgt spid="56"/>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1" nodeType="withEffect">
                                  <p:stCondLst>
                                    <p:cond delay="100"/>
                                  </p:stCondLst>
                                  <p:childTnLst>
                                    <p:set>
                                      <p:cBhvr>
                                        <p:cTn id="27" dur="1" fill="hold">
                                          <p:stCondLst>
                                            <p:cond delay="0"/>
                                          </p:stCondLst>
                                        </p:cTn>
                                        <p:tgtEl>
                                          <p:spTgt spid="52"/>
                                        </p:tgtEl>
                                        <p:attrNameLst>
                                          <p:attrName>style.visibility</p:attrName>
                                        </p:attrNameLst>
                                      </p:cBhvr>
                                      <p:to>
                                        <p:strVal val="visible"/>
                                      </p:to>
                                    </p:set>
                                    <p:anim calcmode="lin" valueType="num">
                                      <p:cBhvr additive="base">
                                        <p:cTn id="28" dur="750" fill="hold"/>
                                        <p:tgtEl>
                                          <p:spTgt spid="52"/>
                                        </p:tgtEl>
                                        <p:attrNameLst>
                                          <p:attrName>ppt_x</p:attrName>
                                        </p:attrNameLst>
                                      </p:cBhvr>
                                      <p:tavLst>
                                        <p:tav tm="0">
                                          <p:val>
                                            <p:strVal val="#ppt_x"/>
                                          </p:val>
                                        </p:tav>
                                        <p:tav tm="100000">
                                          <p:val>
                                            <p:strVal val="#ppt_x"/>
                                          </p:val>
                                        </p:tav>
                                      </p:tavLst>
                                    </p:anim>
                                    <p:anim calcmode="lin" valueType="num">
                                      <p:cBhvr additive="base">
                                        <p:cTn id="29" dur="750" fill="hold"/>
                                        <p:tgtEl>
                                          <p:spTgt spid="52"/>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1" nodeType="withEffect">
                                  <p:stCondLst>
                                    <p:cond delay="20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750" fill="hold"/>
                                        <p:tgtEl>
                                          <p:spTgt spid="19"/>
                                        </p:tgtEl>
                                        <p:attrNameLst>
                                          <p:attrName>ppt_x</p:attrName>
                                        </p:attrNameLst>
                                      </p:cBhvr>
                                      <p:tavLst>
                                        <p:tav tm="0">
                                          <p:val>
                                            <p:strVal val="#ppt_x"/>
                                          </p:val>
                                        </p:tav>
                                        <p:tav tm="100000">
                                          <p:val>
                                            <p:strVal val="#ppt_x"/>
                                          </p:val>
                                        </p:tav>
                                      </p:tavLst>
                                    </p:anim>
                                    <p:anim calcmode="lin" valueType="num">
                                      <p:cBhvr additive="base">
                                        <p:cTn id="33" dur="750" fill="hold"/>
                                        <p:tgtEl>
                                          <p:spTgt spid="19"/>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1" nodeType="withEffect">
                                  <p:stCondLst>
                                    <p:cond delay="200"/>
                                  </p:stCondLst>
                                  <p:childTnLst>
                                    <p:set>
                                      <p:cBhvr>
                                        <p:cTn id="35" dur="1" fill="hold">
                                          <p:stCondLst>
                                            <p:cond delay="0"/>
                                          </p:stCondLst>
                                        </p:cTn>
                                        <p:tgtEl>
                                          <p:spTgt spid="41">
                                            <p:txEl>
                                              <p:pRg st="0" end="0"/>
                                            </p:txEl>
                                          </p:spTgt>
                                        </p:tgtEl>
                                        <p:attrNameLst>
                                          <p:attrName>style.visibility</p:attrName>
                                        </p:attrNameLst>
                                      </p:cBhvr>
                                      <p:to>
                                        <p:strVal val="visible"/>
                                      </p:to>
                                    </p:set>
                                    <p:anim calcmode="lin" valueType="num">
                                      <p:cBhvr additive="base">
                                        <p:cTn id="36"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37" dur="750" fill="hold"/>
                                        <p:tgtEl>
                                          <p:spTgt spid="41">
                                            <p:txEl>
                                              <p:pRg st="0" end="0"/>
                                            </p:txEl>
                                          </p:spTgt>
                                        </p:tgtEl>
                                        <p:attrNameLst>
                                          <p:attrName>ppt_y</p:attrName>
                                        </p:attrNameLst>
                                      </p:cBhvr>
                                      <p:tavLst>
                                        <p:tav tm="0">
                                          <p:val>
                                            <p:strVal val="0-#ppt_h/2"/>
                                          </p:val>
                                        </p:tav>
                                        <p:tav tm="100000">
                                          <p:val>
                                            <p:strVal val="#ppt_y"/>
                                          </p:val>
                                        </p:tav>
                                      </p:tavLst>
                                    </p:anim>
                                  </p:childTnLst>
                                </p:cTn>
                              </p:par>
                              <p:par>
                                <p:cTn id="38" presetID="10" presetClass="entr" presetSubtype="0" fill="hold" grpId="0" nodeType="withEffect">
                                  <p:stCondLst>
                                    <p:cond delay="200"/>
                                  </p:stCondLst>
                                  <p:childTnLst>
                                    <p:set>
                                      <p:cBhvr>
                                        <p:cTn id="39" dur="1" fill="hold">
                                          <p:stCondLst>
                                            <p:cond delay="0"/>
                                          </p:stCondLst>
                                        </p:cTn>
                                        <p:tgtEl>
                                          <p:spTgt spid="41">
                                            <p:txEl>
                                              <p:pRg st="0" end="0"/>
                                            </p:txEl>
                                          </p:spTgt>
                                        </p:tgtEl>
                                        <p:attrNameLst>
                                          <p:attrName>style.visibility</p:attrName>
                                        </p:attrNameLst>
                                      </p:cBhvr>
                                      <p:to>
                                        <p:strVal val="visible"/>
                                      </p:to>
                                    </p:set>
                                    <p:animEffect transition="in" filter="fade">
                                      <p:cBhvr>
                                        <p:cTn id="40" dur="750"/>
                                        <p:tgtEl>
                                          <p:spTgt spid="41">
                                            <p:txEl>
                                              <p:pRg st="0" end="0"/>
                                            </p:txEl>
                                          </p:spTgt>
                                        </p:tgtEl>
                                      </p:cBhvr>
                                    </p:animEffect>
                                  </p:childTnLst>
                                </p:cTn>
                              </p:par>
                            </p:childTnLst>
                          </p:cTn>
                        </p:par>
                        <p:par>
                          <p:cTn id="41" fill="hold">
                            <p:stCondLst>
                              <p:cond delay="1450"/>
                            </p:stCondLst>
                            <p:childTnLst>
                              <p:par>
                                <p:cTn id="42" presetID="2" presetClass="entr" presetSubtype="4" decel="100000" fill="hold" grpId="0" nodeType="afterEffect">
                                  <p:stCondLst>
                                    <p:cond delay="0"/>
                                  </p:stCondLst>
                                  <p:childTnLst>
                                    <p:set>
                                      <p:cBhvr>
                                        <p:cTn id="43" dur="1" fill="hold">
                                          <p:stCondLst>
                                            <p:cond delay="0"/>
                                          </p:stCondLst>
                                        </p:cTn>
                                        <p:tgtEl>
                                          <p:spTgt spid="23">
                                            <p:txEl>
                                              <p:pRg st="0" end="0"/>
                                            </p:txEl>
                                          </p:spTgt>
                                        </p:tgtEl>
                                        <p:attrNameLst>
                                          <p:attrName>style.visibility</p:attrName>
                                        </p:attrNameLst>
                                      </p:cBhvr>
                                      <p:to>
                                        <p:strVal val="visible"/>
                                      </p:to>
                                    </p:set>
                                    <p:anim calcmode="lin" valueType="num">
                                      <p:cBhvr additive="base">
                                        <p:cTn id="44"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5"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46" presetID="2" presetClass="entr" presetSubtype="4" decel="100000" fill="hold" grpId="0" nodeType="withEffect">
                                  <p:stCondLst>
                                    <p:cond delay="0"/>
                                  </p:stCondLst>
                                  <p:childTnLst>
                                    <p:set>
                                      <p:cBhvr>
                                        <p:cTn id="47" dur="1" fill="hold">
                                          <p:stCondLst>
                                            <p:cond delay="0"/>
                                          </p:stCondLst>
                                        </p:cTn>
                                        <p:tgtEl>
                                          <p:spTgt spid="26">
                                            <p:txEl>
                                              <p:pRg st="0" end="0"/>
                                            </p:txEl>
                                          </p:spTgt>
                                        </p:tgtEl>
                                        <p:attrNameLst>
                                          <p:attrName>style.visibility</p:attrName>
                                        </p:attrNameLst>
                                      </p:cBhvr>
                                      <p:to>
                                        <p:strVal val="visible"/>
                                      </p:to>
                                    </p:set>
                                    <p:anim calcmode="lin" valueType="num">
                                      <p:cBhvr additive="base">
                                        <p:cTn id="48"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49" dur="500" fill="hold"/>
                                        <p:tgtEl>
                                          <p:spTgt spid="26">
                                            <p:txEl>
                                              <p:pRg st="0" end="0"/>
                                            </p:txEl>
                                          </p:spTgt>
                                        </p:tgtEl>
                                        <p:attrNameLst>
                                          <p:attrName>ppt_y</p:attrName>
                                        </p:attrNameLst>
                                      </p:cBhvr>
                                      <p:tavLst>
                                        <p:tav tm="0">
                                          <p:val>
                                            <p:strVal val="1+#ppt_h/2"/>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additive="base">
                                        <p:cTn id="52" dur="500" fill="hold"/>
                                        <p:tgtEl>
                                          <p:spTgt spid="29"/>
                                        </p:tgtEl>
                                        <p:attrNameLst>
                                          <p:attrName>ppt_x</p:attrName>
                                        </p:attrNameLst>
                                      </p:cBhvr>
                                      <p:tavLst>
                                        <p:tav tm="0">
                                          <p:val>
                                            <p:strVal val="#ppt_x"/>
                                          </p:val>
                                        </p:tav>
                                        <p:tav tm="100000">
                                          <p:val>
                                            <p:strVal val="#ppt_x"/>
                                          </p:val>
                                        </p:tav>
                                      </p:tavLst>
                                    </p:anim>
                                    <p:anim calcmode="lin" valueType="num">
                                      <p:cBhvr additive="base">
                                        <p:cTn id="53" dur="500" fill="hold"/>
                                        <p:tgtEl>
                                          <p:spTgt spid="29"/>
                                        </p:tgtEl>
                                        <p:attrNameLst>
                                          <p:attrName>ppt_y</p:attrName>
                                        </p:attrNameLst>
                                      </p:cBhvr>
                                      <p:tavLst>
                                        <p:tav tm="0">
                                          <p:val>
                                            <p:strVal val="1+#ppt_h/2"/>
                                          </p:val>
                                        </p:tav>
                                        <p:tav tm="100000">
                                          <p:val>
                                            <p:strVal val="#ppt_y"/>
                                          </p:val>
                                        </p:tav>
                                      </p:tavLst>
                                    </p:anim>
                                  </p:childTnLst>
                                </p:cTn>
                              </p:par>
                            </p:childTnLst>
                          </p:cTn>
                        </p:par>
                        <p:par>
                          <p:cTn id="54" fill="hold">
                            <p:stCondLst>
                              <p:cond delay="1950"/>
                            </p:stCondLst>
                            <p:childTnLst>
                              <p:par>
                                <p:cTn id="55" presetID="10" presetClass="entr" presetSubtype="0" fill="hold" grpId="0" nodeType="after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750"/>
                                        <p:tgtEl>
                                          <p:spTgt spid="53"/>
                                        </p:tgtEl>
                                      </p:cBhvr>
                                    </p:animEffect>
                                  </p:childTnLst>
                                </p:cTn>
                              </p:par>
                              <p:par>
                                <p:cTn id="58" presetID="10" presetClass="entr" presetSubtype="0" fill="hold" grpId="0" nodeType="withEffect">
                                  <p:stCondLst>
                                    <p:cond delay="100"/>
                                  </p:stCondLst>
                                  <p:childTnLst>
                                    <p:set>
                                      <p:cBhvr>
                                        <p:cTn id="59" dur="1" fill="hold">
                                          <p:stCondLst>
                                            <p:cond delay="0"/>
                                          </p:stCondLst>
                                        </p:cTn>
                                        <p:tgtEl>
                                          <p:spTgt spid="49"/>
                                        </p:tgtEl>
                                        <p:attrNameLst>
                                          <p:attrName>style.visibility</p:attrName>
                                        </p:attrNameLst>
                                      </p:cBhvr>
                                      <p:to>
                                        <p:strVal val="visible"/>
                                      </p:to>
                                    </p:set>
                                    <p:animEffect transition="in" filter="fade">
                                      <p:cBhvr>
                                        <p:cTn id="60" dur="750"/>
                                        <p:tgtEl>
                                          <p:spTgt spid="49"/>
                                        </p:tgtEl>
                                      </p:cBhvr>
                                    </p:animEffect>
                                  </p:childTnLst>
                                </p:cTn>
                              </p:par>
                              <p:par>
                                <p:cTn id="61" presetID="10" presetClass="entr" presetSubtype="0" fill="hold" grpId="0" nodeType="withEffect">
                                  <p:stCondLst>
                                    <p:cond delay="200"/>
                                  </p:stCondLst>
                                  <p:childTnLst>
                                    <p:set>
                                      <p:cBhvr>
                                        <p:cTn id="62" dur="1" fill="hold">
                                          <p:stCondLst>
                                            <p:cond delay="0"/>
                                          </p:stCondLst>
                                        </p:cTn>
                                        <p:tgtEl>
                                          <p:spTgt spid="10"/>
                                        </p:tgtEl>
                                        <p:attrNameLst>
                                          <p:attrName>style.visibility</p:attrName>
                                        </p:attrNameLst>
                                      </p:cBhvr>
                                      <p:to>
                                        <p:strVal val="visible"/>
                                      </p:to>
                                    </p:set>
                                    <p:animEffect transition="in" filter="fade">
                                      <p:cBhvr>
                                        <p:cTn id="63" dur="750"/>
                                        <p:tgtEl>
                                          <p:spTgt spid="10"/>
                                        </p:tgtEl>
                                      </p:cBhvr>
                                    </p:animEffect>
                                  </p:childTnLst>
                                </p:cTn>
                              </p:par>
                              <p:par>
                                <p:cTn id="64" presetID="2" presetClass="entr" presetSubtype="1" decel="100000" fill="hold" grpId="1" nodeType="withEffect">
                                  <p:stCondLst>
                                    <p:cond delay="0"/>
                                  </p:stCondLst>
                                  <p:childTnLst>
                                    <p:set>
                                      <p:cBhvr>
                                        <p:cTn id="65" dur="1" fill="hold">
                                          <p:stCondLst>
                                            <p:cond delay="0"/>
                                          </p:stCondLst>
                                        </p:cTn>
                                        <p:tgtEl>
                                          <p:spTgt spid="53"/>
                                        </p:tgtEl>
                                        <p:attrNameLst>
                                          <p:attrName>style.visibility</p:attrName>
                                        </p:attrNameLst>
                                      </p:cBhvr>
                                      <p:to>
                                        <p:strVal val="visible"/>
                                      </p:to>
                                    </p:set>
                                    <p:anim calcmode="lin" valueType="num">
                                      <p:cBhvr additive="base">
                                        <p:cTn id="66" dur="750" fill="hold"/>
                                        <p:tgtEl>
                                          <p:spTgt spid="53"/>
                                        </p:tgtEl>
                                        <p:attrNameLst>
                                          <p:attrName>ppt_x</p:attrName>
                                        </p:attrNameLst>
                                      </p:cBhvr>
                                      <p:tavLst>
                                        <p:tav tm="0">
                                          <p:val>
                                            <p:strVal val="#ppt_x"/>
                                          </p:val>
                                        </p:tav>
                                        <p:tav tm="100000">
                                          <p:val>
                                            <p:strVal val="#ppt_x"/>
                                          </p:val>
                                        </p:tav>
                                      </p:tavLst>
                                    </p:anim>
                                    <p:anim calcmode="lin" valueType="num">
                                      <p:cBhvr additive="base">
                                        <p:cTn id="67" dur="750" fill="hold"/>
                                        <p:tgtEl>
                                          <p:spTgt spid="53"/>
                                        </p:tgtEl>
                                        <p:attrNameLst>
                                          <p:attrName>ppt_y</p:attrName>
                                        </p:attrNameLst>
                                      </p:cBhvr>
                                      <p:tavLst>
                                        <p:tav tm="0">
                                          <p:val>
                                            <p:strVal val="0-#ppt_h/2"/>
                                          </p:val>
                                        </p:tav>
                                        <p:tav tm="100000">
                                          <p:val>
                                            <p:strVal val="#ppt_y"/>
                                          </p:val>
                                        </p:tav>
                                      </p:tavLst>
                                    </p:anim>
                                  </p:childTnLst>
                                </p:cTn>
                              </p:par>
                              <p:par>
                                <p:cTn id="68" presetID="2" presetClass="entr" presetSubtype="1" decel="100000" fill="hold" grpId="1" nodeType="withEffect">
                                  <p:stCondLst>
                                    <p:cond delay="100"/>
                                  </p:stCondLst>
                                  <p:childTnLst>
                                    <p:set>
                                      <p:cBhvr>
                                        <p:cTn id="69" dur="1" fill="hold">
                                          <p:stCondLst>
                                            <p:cond delay="0"/>
                                          </p:stCondLst>
                                        </p:cTn>
                                        <p:tgtEl>
                                          <p:spTgt spid="49"/>
                                        </p:tgtEl>
                                        <p:attrNameLst>
                                          <p:attrName>style.visibility</p:attrName>
                                        </p:attrNameLst>
                                      </p:cBhvr>
                                      <p:to>
                                        <p:strVal val="visible"/>
                                      </p:to>
                                    </p:set>
                                    <p:anim calcmode="lin" valueType="num">
                                      <p:cBhvr additive="base">
                                        <p:cTn id="70" dur="750" fill="hold"/>
                                        <p:tgtEl>
                                          <p:spTgt spid="49"/>
                                        </p:tgtEl>
                                        <p:attrNameLst>
                                          <p:attrName>ppt_x</p:attrName>
                                        </p:attrNameLst>
                                      </p:cBhvr>
                                      <p:tavLst>
                                        <p:tav tm="0">
                                          <p:val>
                                            <p:strVal val="#ppt_x"/>
                                          </p:val>
                                        </p:tav>
                                        <p:tav tm="100000">
                                          <p:val>
                                            <p:strVal val="#ppt_x"/>
                                          </p:val>
                                        </p:tav>
                                      </p:tavLst>
                                    </p:anim>
                                    <p:anim calcmode="lin" valueType="num">
                                      <p:cBhvr additive="base">
                                        <p:cTn id="71" dur="750" fill="hold"/>
                                        <p:tgtEl>
                                          <p:spTgt spid="49"/>
                                        </p:tgtEl>
                                        <p:attrNameLst>
                                          <p:attrName>ppt_y</p:attrName>
                                        </p:attrNameLst>
                                      </p:cBhvr>
                                      <p:tavLst>
                                        <p:tav tm="0">
                                          <p:val>
                                            <p:strVal val="0-#ppt_h/2"/>
                                          </p:val>
                                        </p:tav>
                                        <p:tav tm="100000">
                                          <p:val>
                                            <p:strVal val="#ppt_y"/>
                                          </p:val>
                                        </p:tav>
                                      </p:tavLst>
                                    </p:anim>
                                  </p:childTnLst>
                                </p:cTn>
                              </p:par>
                              <p:par>
                                <p:cTn id="72" presetID="2" presetClass="entr" presetSubtype="1" decel="100000" fill="hold" grpId="1" nodeType="withEffect">
                                  <p:stCondLst>
                                    <p:cond delay="200"/>
                                  </p:stCondLst>
                                  <p:childTnLst>
                                    <p:set>
                                      <p:cBhvr>
                                        <p:cTn id="73" dur="1" fill="hold">
                                          <p:stCondLst>
                                            <p:cond delay="0"/>
                                          </p:stCondLst>
                                        </p:cTn>
                                        <p:tgtEl>
                                          <p:spTgt spid="10"/>
                                        </p:tgtEl>
                                        <p:attrNameLst>
                                          <p:attrName>style.visibility</p:attrName>
                                        </p:attrNameLst>
                                      </p:cBhvr>
                                      <p:to>
                                        <p:strVal val="visible"/>
                                      </p:to>
                                    </p:set>
                                    <p:anim calcmode="lin" valueType="num">
                                      <p:cBhvr additive="base">
                                        <p:cTn id="74" dur="750" fill="hold"/>
                                        <p:tgtEl>
                                          <p:spTgt spid="10"/>
                                        </p:tgtEl>
                                        <p:attrNameLst>
                                          <p:attrName>ppt_x</p:attrName>
                                        </p:attrNameLst>
                                      </p:cBhvr>
                                      <p:tavLst>
                                        <p:tav tm="0">
                                          <p:val>
                                            <p:strVal val="#ppt_x"/>
                                          </p:val>
                                        </p:tav>
                                        <p:tav tm="100000">
                                          <p:val>
                                            <p:strVal val="#ppt_x"/>
                                          </p:val>
                                        </p:tav>
                                      </p:tavLst>
                                    </p:anim>
                                    <p:anim calcmode="lin" valueType="num">
                                      <p:cBhvr additive="base">
                                        <p:cTn id="75" dur="750" fill="hold"/>
                                        <p:tgtEl>
                                          <p:spTgt spid="10"/>
                                        </p:tgtEl>
                                        <p:attrNameLst>
                                          <p:attrName>ppt_y</p:attrName>
                                        </p:attrNameLst>
                                      </p:cBhvr>
                                      <p:tavLst>
                                        <p:tav tm="0">
                                          <p:val>
                                            <p:strVal val="0-#ppt_h/2"/>
                                          </p:val>
                                        </p:tav>
                                        <p:tav tm="100000">
                                          <p:val>
                                            <p:strVal val="#ppt_y"/>
                                          </p:val>
                                        </p:tav>
                                      </p:tavLst>
                                    </p:anim>
                                  </p:childTnLst>
                                </p:cTn>
                              </p:par>
                              <p:par>
                                <p:cTn id="76" presetID="2" presetClass="entr" presetSubtype="1" decel="100000" fill="hold" grpId="1" nodeType="withEffect">
                                  <p:stCondLst>
                                    <p:cond delay="200"/>
                                  </p:stCondLst>
                                  <p:childTnLst>
                                    <p:set>
                                      <p:cBhvr>
                                        <p:cTn id="77" dur="1" fill="hold">
                                          <p:stCondLst>
                                            <p:cond delay="0"/>
                                          </p:stCondLst>
                                        </p:cTn>
                                        <p:tgtEl>
                                          <p:spTgt spid="42">
                                            <p:txEl>
                                              <p:pRg st="0" end="0"/>
                                            </p:txEl>
                                          </p:spTgt>
                                        </p:tgtEl>
                                        <p:attrNameLst>
                                          <p:attrName>style.visibility</p:attrName>
                                        </p:attrNameLst>
                                      </p:cBhvr>
                                      <p:to>
                                        <p:strVal val="visible"/>
                                      </p:to>
                                    </p:set>
                                    <p:anim calcmode="lin" valueType="num">
                                      <p:cBhvr additive="base">
                                        <p:cTn id="78"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79" dur="750" fill="hold"/>
                                        <p:tgtEl>
                                          <p:spTgt spid="42">
                                            <p:txEl>
                                              <p:pRg st="0" end="0"/>
                                            </p:txEl>
                                          </p:spTgt>
                                        </p:tgtEl>
                                        <p:attrNameLst>
                                          <p:attrName>ppt_y</p:attrName>
                                        </p:attrNameLst>
                                      </p:cBhvr>
                                      <p:tavLst>
                                        <p:tav tm="0">
                                          <p:val>
                                            <p:strVal val="0-#ppt_h/2"/>
                                          </p:val>
                                        </p:tav>
                                        <p:tav tm="100000">
                                          <p:val>
                                            <p:strVal val="#ppt_y"/>
                                          </p:val>
                                        </p:tav>
                                      </p:tavLst>
                                    </p:anim>
                                  </p:childTnLst>
                                </p:cTn>
                              </p:par>
                              <p:par>
                                <p:cTn id="80" presetID="10" presetClass="entr" presetSubtype="0" fill="hold" grpId="0" nodeType="withEffect">
                                  <p:stCondLst>
                                    <p:cond delay="200"/>
                                  </p:stCondLst>
                                  <p:childTnLst>
                                    <p:set>
                                      <p:cBhvr>
                                        <p:cTn id="81" dur="1" fill="hold">
                                          <p:stCondLst>
                                            <p:cond delay="0"/>
                                          </p:stCondLst>
                                        </p:cTn>
                                        <p:tgtEl>
                                          <p:spTgt spid="42">
                                            <p:txEl>
                                              <p:pRg st="0" end="0"/>
                                            </p:txEl>
                                          </p:spTgt>
                                        </p:tgtEl>
                                        <p:attrNameLst>
                                          <p:attrName>style.visibility</p:attrName>
                                        </p:attrNameLst>
                                      </p:cBhvr>
                                      <p:to>
                                        <p:strVal val="visible"/>
                                      </p:to>
                                    </p:set>
                                    <p:animEffect transition="in" filter="fade">
                                      <p:cBhvr>
                                        <p:cTn id="82" dur="750"/>
                                        <p:tgtEl>
                                          <p:spTgt spid="42">
                                            <p:txEl>
                                              <p:pRg st="0" end="0"/>
                                            </p:txEl>
                                          </p:spTgt>
                                        </p:tgtEl>
                                      </p:cBhvr>
                                    </p:animEffect>
                                  </p:childTnLst>
                                </p:cTn>
                              </p:par>
                            </p:childTnLst>
                          </p:cTn>
                        </p:par>
                        <p:par>
                          <p:cTn id="83" fill="hold">
                            <p:stCondLst>
                              <p:cond delay="2900"/>
                            </p:stCondLst>
                            <p:childTnLst>
                              <p:par>
                                <p:cTn id="84" presetID="2" presetClass="entr" presetSubtype="4" decel="100000" fill="hold" grpId="0" nodeType="afterEffect">
                                  <p:stCondLst>
                                    <p:cond delay="0"/>
                                  </p:stCondLst>
                                  <p:childTnLst>
                                    <p:set>
                                      <p:cBhvr>
                                        <p:cTn id="85" dur="1" fill="hold">
                                          <p:stCondLst>
                                            <p:cond delay="0"/>
                                          </p:stCondLst>
                                        </p:cTn>
                                        <p:tgtEl>
                                          <p:spTgt spid="32">
                                            <p:txEl>
                                              <p:pRg st="0" end="0"/>
                                            </p:txEl>
                                          </p:spTgt>
                                        </p:tgtEl>
                                        <p:attrNameLst>
                                          <p:attrName>style.visibility</p:attrName>
                                        </p:attrNameLst>
                                      </p:cBhvr>
                                      <p:to>
                                        <p:strVal val="visible"/>
                                      </p:to>
                                    </p:set>
                                    <p:anim calcmode="lin" valueType="num">
                                      <p:cBhvr additive="base">
                                        <p:cTn id="86"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33">
                                            <p:txEl>
                                              <p:pRg st="0" end="0"/>
                                            </p:txEl>
                                          </p:spTgt>
                                        </p:tgtEl>
                                        <p:attrNameLst>
                                          <p:attrName>style.visibility</p:attrName>
                                        </p:attrNameLst>
                                      </p:cBhvr>
                                      <p:to>
                                        <p:strVal val="visible"/>
                                      </p:to>
                                    </p:set>
                                    <p:anim calcmode="lin" valueType="num">
                                      <p:cBhvr additive="base">
                                        <p:cTn id="9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92" presetID="2" presetClass="entr" presetSubtype="4" decel="100000" fill="hold" grpId="0" nodeType="withEffect">
                                  <p:stCondLst>
                                    <p:cond delay="0"/>
                                  </p:stCondLst>
                                  <p:childTnLst>
                                    <p:set>
                                      <p:cBhvr>
                                        <p:cTn id="93" dur="1" fill="hold">
                                          <p:stCondLst>
                                            <p:cond delay="0"/>
                                          </p:stCondLst>
                                        </p:cTn>
                                        <p:tgtEl>
                                          <p:spTgt spid="34"/>
                                        </p:tgtEl>
                                        <p:attrNameLst>
                                          <p:attrName>style.visibility</p:attrName>
                                        </p:attrNameLst>
                                      </p:cBhvr>
                                      <p:to>
                                        <p:strVal val="visible"/>
                                      </p:to>
                                    </p:set>
                                    <p:anim calcmode="lin" valueType="num">
                                      <p:cBhvr additive="base">
                                        <p:cTn id="94" dur="500" fill="hold"/>
                                        <p:tgtEl>
                                          <p:spTgt spid="34"/>
                                        </p:tgtEl>
                                        <p:attrNameLst>
                                          <p:attrName>ppt_x</p:attrName>
                                        </p:attrNameLst>
                                      </p:cBhvr>
                                      <p:tavLst>
                                        <p:tav tm="0">
                                          <p:val>
                                            <p:strVal val="#ppt_x"/>
                                          </p:val>
                                        </p:tav>
                                        <p:tav tm="100000">
                                          <p:val>
                                            <p:strVal val="#ppt_x"/>
                                          </p:val>
                                        </p:tav>
                                      </p:tavLst>
                                    </p:anim>
                                    <p:anim calcmode="lin" valueType="num">
                                      <p:cBhvr additive="base">
                                        <p:cTn id="95" dur="500" fill="hold"/>
                                        <p:tgtEl>
                                          <p:spTgt spid="34"/>
                                        </p:tgtEl>
                                        <p:attrNameLst>
                                          <p:attrName>ppt_y</p:attrName>
                                        </p:attrNameLst>
                                      </p:cBhvr>
                                      <p:tavLst>
                                        <p:tav tm="0">
                                          <p:val>
                                            <p:strVal val="1+#ppt_h/2"/>
                                          </p:val>
                                        </p:tav>
                                        <p:tav tm="100000">
                                          <p:val>
                                            <p:strVal val="#ppt_y"/>
                                          </p:val>
                                        </p:tav>
                                      </p:tavLst>
                                    </p:anim>
                                  </p:childTnLst>
                                </p:cTn>
                              </p:par>
                            </p:childTnLst>
                          </p:cTn>
                        </p:par>
                        <p:par>
                          <p:cTn id="96" fill="hold">
                            <p:stCondLst>
                              <p:cond delay="3400"/>
                            </p:stCondLst>
                            <p:childTnLst>
                              <p:par>
                                <p:cTn id="97" presetID="10" presetClass="entr" presetSubtype="0" fill="hold" grpId="0" nodeType="afterEffect">
                                  <p:stCondLst>
                                    <p:cond delay="0"/>
                                  </p:stCondLst>
                                  <p:childTnLst>
                                    <p:set>
                                      <p:cBhvr>
                                        <p:cTn id="98" dur="1" fill="hold">
                                          <p:stCondLst>
                                            <p:cond delay="0"/>
                                          </p:stCondLst>
                                        </p:cTn>
                                        <p:tgtEl>
                                          <p:spTgt spid="54"/>
                                        </p:tgtEl>
                                        <p:attrNameLst>
                                          <p:attrName>style.visibility</p:attrName>
                                        </p:attrNameLst>
                                      </p:cBhvr>
                                      <p:to>
                                        <p:strVal val="visible"/>
                                      </p:to>
                                    </p:set>
                                    <p:animEffect transition="in" filter="fade">
                                      <p:cBhvr>
                                        <p:cTn id="99" dur="750"/>
                                        <p:tgtEl>
                                          <p:spTgt spid="54"/>
                                        </p:tgtEl>
                                      </p:cBhvr>
                                    </p:animEffect>
                                  </p:childTnLst>
                                </p:cTn>
                              </p:par>
                              <p:par>
                                <p:cTn id="100" presetID="10" presetClass="entr" presetSubtype="0" fill="hold" grpId="0" nodeType="withEffect">
                                  <p:stCondLst>
                                    <p:cond delay="100"/>
                                  </p:stCondLst>
                                  <p:childTnLst>
                                    <p:set>
                                      <p:cBhvr>
                                        <p:cTn id="101" dur="1" fill="hold">
                                          <p:stCondLst>
                                            <p:cond delay="0"/>
                                          </p:stCondLst>
                                        </p:cTn>
                                        <p:tgtEl>
                                          <p:spTgt spid="50"/>
                                        </p:tgtEl>
                                        <p:attrNameLst>
                                          <p:attrName>style.visibility</p:attrName>
                                        </p:attrNameLst>
                                      </p:cBhvr>
                                      <p:to>
                                        <p:strVal val="visible"/>
                                      </p:to>
                                    </p:set>
                                    <p:animEffect transition="in" filter="fade">
                                      <p:cBhvr>
                                        <p:cTn id="102" dur="750"/>
                                        <p:tgtEl>
                                          <p:spTgt spid="50"/>
                                        </p:tgtEl>
                                      </p:cBhvr>
                                    </p:animEffect>
                                  </p:childTnLst>
                                </p:cTn>
                              </p:par>
                              <p:par>
                                <p:cTn id="103" presetID="10" presetClass="entr" presetSubtype="0" fill="hold" grpId="0" nodeType="withEffect">
                                  <p:stCondLst>
                                    <p:cond delay="200"/>
                                  </p:stCondLst>
                                  <p:childTnLst>
                                    <p:set>
                                      <p:cBhvr>
                                        <p:cTn id="104" dur="1" fill="hold">
                                          <p:stCondLst>
                                            <p:cond delay="0"/>
                                          </p:stCondLst>
                                        </p:cTn>
                                        <p:tgtEl>
                                          <p:spTgt spid="12"/>
                                        </p:tgtEl>
                                        <p:attrNameLst>
                                          <p:attrName>style.visibility</p:attrName>
                                        </p:attrNameLst>
                                      </p:cBhvr>
                                      <p:to>
                                        <p:strVal val="visible"/>
                                      </p:to>
                                    </p:set>
                                    <p:animEffect transition="in" filter="fade">
                                      <p:cBhvr>
                                        <p:cTn id="105" dur="750"/>
                                        <p:tgtEl>
                                          <p:spTgt spid="12"/>
                                        </p:tgtEl>
                                      </p:cBhvr>
                                    </p:animEffect>
                                  </p:childTnLst>
                                </p:cTn>
                              </p:par>
                              <p:par>
                                <p:cTn id="106" presetID="2" presetClass="entr" presetSubtype="1" decel="100000" fill="hold" grpId="1" nodeType="withEffect">
                                  <p:stCondLst>
                                    <p:cond delay="0"/>
                                  </p:stCondLst>
                                  <p:childTnLst>
                                    <p:set>
                                      <p:cBhvr>
                                        <p:cTn id="107" dur="1" fill="hold">
                                          <p:stCondLst>
                                            <p:cond delay="0"/>
                                          </p:stCondLst>
                                        </p:cTn>
                                        <p:tgtEl>
                                          <p:spTgt spid="54"/>
                                        </p:tgtEl>
                                        <p:attrNameLst>
                                          <p:attrName>style.visibility</p:attrName>
                                        </p:attrNameLst>
                                      </p:cBhvr>
                                      <p:to>
                                        <p:strVal val="visible"/>
                                      </p:to>
                                    </p:set>
                                    <p:anim calcmode="lin" valueType="num">
                                      <p:cBhvr additive="base">
                                        <p:cTn id="108" dur="750" fill="hold"/>
                                        <p:tgtEl>
                                          <p:spTgt spid="54"/>
                                        </p:tgtEl>
                                        <p:attrNameLst>
                                          <p:attrName>ppt_x</p:attrName>
                                        </p:attrNameLst>
                                      </p:cBhvr>
                                      <p:tavLst>
                                        <p:tav tm="0">
                                          <p:val>
                                            <p:strVal val="#ppt_x"/>
                                          </p:val>
                                        </p:tav>
                                        <p:tav tm="100000">
                                          <p:val>
                                            <p:strVal val="#ppt_x"/>
                                          </p:val>
                                        </p:tav>
                                      </p:tavLst>
                                    </p:anim>
                                    <p:anim calcmode="lin" valueType="num">
                                      <p:cBhvr additive="base">
                                        <p:cTn id="109" dur="750" fill="hold"/>
                                        <p:tgtEl>
                                          <p:spTgt spid="54"/>
                                        </p:tgtEl>
                                        <p:attrNameLst>
                                          <p:attrName>ppt_y</p:attrName>
                                        </p:attrNameLst>
                                      </p:cBhvr>
                                      <p:tavLst>
                                        <p:tav tm="0">
                                          <p:val>
                                            <p:strVal val="0-#ppt_h/2"/>
                                          </p:val>
                                        </p:tav>
                                        <p:tav tm="100000">
                                          <p:val>
                                            <p:strVal val="#ppt_y"/>
                                          </p:val>
                                        </p:tav>
                                      </p:tavLst>
                                    </p:anim>
                                  </p:childTnLst>
                                </p:cTn>
                              </p:par>
                              <p:par>
                                <p:cTn id="110" presetID="2" presetClass="entr" presetSubtype="1" decel="100000" fill="hold" grpId="1" nodeType="withEffect">
                                  <p:stCondLst>
                                    <p:cond delay="100"/>
                                  </p:stCondLst>
                                  <p:childTnLst>
                                    <p:set>
                                      <p:cBhvr>
                                        <p:cTn id="111" dur="1" fill="hold">
                                          <p:stCondLst>
                                            <p:cond delay="0"/>
                                          </p:stCondLst>
                                        </p:cTn>
                                        <p:tgtEl>
                                          <p:spTgt spid="50"/>
                                        </p:tgtEl>
                                        <p:attrNameLst>
                                          <p:attrName>style.visibility</p:attrName>
                                        </p:attrNameLst>
                                      </p:cBhvr>
                                      <p:to>
                                        <p:strVal val="visible"/>
                                      </p:to>
                                    </p:set>
                                    <p:anim calcmode="lin" valueType="num">
                                      <p:cBhvr additive="base">
                                        <p:cTn id="112" dur="750" fill="hold"/>
                                        <p:tgtEl>
                                          <p:spTgt spid="50"/>
                                        </p:tgtEl>
                                        <p:attrNameLst>
                                          <p:attrName>ppt_x</p:attrName>
                                        </p:attrNameLst>
                                      </p:cBhvr>
                                      <p:tavLst>
                                        <p:tav tm="0">
                                          <p:val>
                                            <p:strVal val="#ppt_x"/>
                                          </p:val>
                                        </p:tav>
                                        <p:tav tm="100000">
                                          <p:val>
                                            <p:strVal val="#ppt_x"/>
                                          </p:val>
                                        </p:tav>
                                      </p:tavLst>
                                    </p:anim>
                                    <p:anim calcmode="lin" valueType="num">
                                      <p:cBhvr additive="base">
                                        <p:cTn id="113" dur="750" fill="hold"/>
                                        <p:tgtEl>
                                          <p:spTgt spid="50"/>
                                        </p:tgtEl>
                                        <p:attrNameLst>
                                          <p:attrName>ppt_y</p:attrName>
                                        </p:attrNameLst>
                                      </p:cBhvr>
                                      <p:tavLst>
                                        <p:tav tm="0">
                                          <p:val>
                                            <p:strVal val="0-#ppt_h/2"/>
                                          </p:val>
                                        </p:tav>
                                        <p:tav tm="100000">
                                          <p:val>
                                            <p:strVal val="#ppt_y"/>
                                          </p:val>
                                        </p:tav>
                                      </p:tavLst>
                                    </p:anim>
                                  </p:childTnLst>
                                </p:cTn>
                              </p:par>
                              <p:par>
                                <p:cTn id="114" presetID="2" presetClass="entr" presetSubtype="1" decel="100000" fill="hold" grpId="1" nodeType="withEffect">
                                  <p:stCondLst>
                                    <p:cond delay="200"/>
                                  </p:stCondLst>
                                  <p:childTnLst>
                                    <p:set>
                                      <p:cBhvr>
                                        <p:cTn id="115" dur="1" fill="hold">
                                          <p:stCondLst>
                                            <p:cond delay="0"/>
                                          </p:stCondLst>
                                        </p:cTn>
                                        <p:tgtEl>
                                          <p:spTgt spid="12"/>
                                        </p:tgtEl>
                                        <p:attrNameLst>
                                          <p:attrName>style.visibility</p:attrName>
                                        </p:attrNameLst>
                                      </p:cBhvr>
                                      <p:to>
                                        <p:strVal val="visible"/>
                                      </p:to>
                                    </p:set>
                                    <p:anim calcmode="lin" valueType="num">
                                      <p:cBhvr additive="base">
                                        <p:cTn id="116" dur="750" fill="hold"/>
                                        <p:tgtEl>
                                          <p:spTgt spid="12"/>
                                        </p:tgtEl>
                                        <p:attrNameLst>
                                          <p:attrName>ppt_x</p:attrName>
                                        </p:attrNameLst>
                                      </p:cBhvr>
                                      <p:tavLst>
                                        <p:tav tm="0">
                                          <p:val>
                                            <p:strVal val="#ppt_x"/>
                                          </p:val>
                                        </p:tav>
                                        <p:tav tm="100000">
                                          <p:val>
                                            <p:strVal val="#ppt_x"/>
                                          </p:val>
                                        </p:tav>
                                      </p:tavLst>
                                    </p:anim>
                                    <p:anim calcmode="lin" valueType="num">
                                      <p:cBhvr additive="base">
                                        <p:cTn id="117" dur="750" fill="hold"/>
                                        <p:tgtEl>
                                          <p:spTgt spid="12"/>
                                        </p:tgtEl>
                                        <p:attrNameLst>
                                          <p:attrName>ppt_y</p:attrName>
                                        </p:attrNameLst>
                                      </p:cBhvr>
                                      <p:tavLst>
                                        <p:tav tm="0">
                                          <p:val>
                                            <p:strVal val="0-#ppt_h/2"/>
                                          </p:val>
                                        </p:tav>
                                        <p:tav tm="100000">
                                          <p:val>
                                            <p:strVal val="#ppt_y"/>
                                          </p:val>
                                        </p:tav>
                                      </p:tavLst>
                                    </p:anim>
                                  </p:childTnLst>
                                </p:cTn>
                              </p:par>
                              <p:par>
                                <p:cTn id="118" presetID="10" presetClass="entr" presetSubtype="0" fill="hold" grpId="0" nodeType="withEffect">
                                  <p:stCondLst>
                                    <p:cond delay="200"/>
                                  </p:stCondLst>
                                  <p:childTnLst>
                                    <p:set>
                                      <p:cBhvr>
                                        <p:cTn id="119" dur="1" fill="hold">
                                          <p:stCondLst>
                                            <p:cond delay="0"/>
                                          </p:stCondLst>
                                        </p:cTn>
                                        <p:tgtEl>
                                          <p:spTgt spid="43">
                                            <p:txEl>
                                              <p:pRg st="0" end="0"/>
                                            </p:txEl>
                                          </p:spTgt>
                                        </p:tgtEl>
                                        <p:attrNameLst>
                                          <p:attrName>style.visibility</p:attrName>
                                        </p:attrNameLst>
                                      </p:cBhvr>
                                      <p:to>
                                        <p:strVal val="visible"/>
                                      </p:to>
                                    </p:set>
                                    <p:animEffect transition="in" filter="fade">
                                      <p:cBhvr>
                                        <p:cTn id="120" dur="750"/>
                                        <p:tgtEl>
                                          <p:spTgt spid="43">
                                            <p:txEl>
                                              <p:pRg st="0" end="0"/>
                                            </p:txEl>
                                          </p:spTgt>
                                        </p:tgtEl>
                                      </p:cBhvr>
                                    </p:animEffect>
                                  </p:childTnLst>
                                </p:cTn>
                              </p:par>
                              <p:par>
                                <p:cTn id="121" presetID="2" presetClass="entr" presetSubtype="1" decel="100000" fill="hold" grpId="1" nodeType="withEffect">
                                  <p:stCondLst>
                                    <p:cond delay="200"/>
                                  </p:stCondLst>
                                  <p:childTnLst>
                                    <p:set>
                                      <p:cBhvr>
                                        <p:cTn id="122" dur="1" fill="hold">
                                          <p:stCondLst>
                                            <p:cond delay="0"/>
                                          </p:stCondLst>
                                        </p:cTn>
                                        <p:tgtEl>
                                          <p:spTgt spid="43">
                                            <p:txEl>
                                              <p:pRg st="0" end="0"/>
                                            </p:txEl>
                                          </p:spTgt>
                                        </p:tgtEl>
                                        <p:attrNameLst>
                                          <p:attrName>style.visibility</p:attrName>
                                        </p:attrNameLst>
                                      </p:cBhvr>
                                      <p:to>
                                        <p:strVal val="visible"/>
                                      </p:to>
                                    </p:set>
                                    <p:anim calcmode="lin" valueType="num">
                                      <p:cBhvr additive="base">
                                        <p:cTn id="123"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124" dur="750" fill="hold"/>
                                        <p:tgtEl>
                                          <p:spTgt spid="43">
                                            <p:txEl>
                                              <p:pRg st="0" end="0"/>
                                            </p:txEl>
                                          </p:spTgt>
                                        </p:tgtEl>
                                        <p:attrNameLst>
                                          <p:attrName>ppt_y</p:attrName>
                                        </p:attrNameLst>
                                      </p:cBhvr>
                                      <p:tavLst>
                                        <p:tav tm="0">
                                          <p:val>
                                            <p:strVal val="0-#ppt_h/2"/>
                                          </p:val>
                                        </p:tav>
                                        <p:tav tm="100000">
                                          <p:val>
                                            <p:strVal val="#ppt_y"/>
                                          </p:val>
                                        </p:tav>
                                      </p:tavLst>
                                    </p:anim>
                                  </p:childTnLst>
                                </p:cTn>
                              </p:par>
                            </p:childTnLst>
                          </p:cTn>
                        </p:par>
                        <p:par>
                          <p:cTn id="125" fill="hold">
                            <p:stCondLst>
                              <p:cond delay="4350"/>
                            </p:stCondLst>
                            <p:childTnLst>
                              <p:par>
                                <p:cTn id="126" presetID="2" presetClass="entr" presetSubtype="4" decel="100000" fill="hold" grpId="0" nodeType="afterEffect">
                                  <p:stCondLst>
                                    <p:cond delay="0"/>
                                  </p:stCondLst>
                                  <p:childTnLst>
                                    <p:set>
                                      <p:cBhvr>
                                        <p:cTn id="127" dur="1" fill="hold">
                                          <p:stCondLst>
                                            <p:cond delay="0"/>
                                          </p:stCondLst>
                                        </p:cTn>
                                        <p:tgtEl>
                                          <p:spTgt spid="35">
                                            <p:txEl>
                                              <p:pRg st="0" end="0"/>
                                            </p:txEl>
                                          </p:spTgt>
                                        </p:tgtEl>
                                        <p:attrNameLst>
                                          <p:attrName>style.visibility</p:attrName>
                                        </p:attrNameLst>
                                      </p:cBhvr>
                                      <p:to>
                                        <p:strVal val="visible"/>
                                      </p:to>
                                    </p:set>
                                    <p:anim calcmode="lin" valueType="num">
                                      <p:cBhvr additive="base">
                                        <p:cTn id="128"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29" dur="500" fill="hold"/>
                                        <p:tgtEl>
                                          <p:spTgt spid="35">
                                            <p:txEl>
                                              <p:pRg st="0" end="0"/>
                                            </p:txEl>
                                          </p:spTgt>
                                        </p:tgtEl>
                                        <p:attrNameLst>
                                          <p:attrName>ppt_y</p:attrName>
                                        </p:attrNameLst>
                                      </p:cBhvr>
                                      <p:tavLst>
                                        <p:tav tm="0">
                                          <p:val>
                                            <p:strVal val="1+#ppt_h/2"/>
                                          </p:val>
                                        </p:tav>
                                        <p:tav tm="100000">
                                          <p:val>
                                            <p:strVal val="#ppt_y"/>
                                          </p:val>
                                        </p:tav>
                                      </p:tavLst>
                                    </p:anim>
                                  </p:childTnLst>
                                </p:cTn>
                              </p:par>
                              <p:par>
                                <p:cTn id="130" presetID="2" presetClass="entr" presetSubtype="4" decel="100000" fill="hold" grpId="0" nodeType="withEffect">
                                  <p:stCondLst>
                                    <p:cond delay="0"/>
                                  </p:stCondLst>
                                  <p:childTnLst>
                                    <p:set>
                                      <p:cBhvr>
                                        <p:cTn id="131" dur="1" fill="hold">
                                          <p:stCondLst>
                                            <p:cond delay="0"/>
                                          </p:stCondLst>
                                        </p:cTn>
                                        <p:tgtEl>
                                          <p:spTgt spid="36">
                                            <p:txEl>
                                              <p:pRg st="0" end="0"/>
                                            </p:txEl>
                                          </p:spTgt>
                                        </p:tgtEl>
                                        <p:attrNameLst>
                                          <p:attrName>style.visibility</p:attrName>
                                        </p:attrNameLst>
                                      </p:cBhvr>
                                      <p:to>
                                        <p:strVal val="visible"/>
                                      </p:to>
                                    </p:set>
                                    <p:anim calcmode="lin" valueType="num">
                                      <p:cBhvr additive="base">
                                        <p:cTn id="132" dur="5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33" dur="500" fill="hold"/>
                                        <p:tgtEl>
                                          <p:spTgt spid="36">
                                            <p:txEl>
                                              <p:pRg st="0" end="0"/>
                                            </p:txEl>
                                          </p:spTgt>
                                        </p:tgtEl>
                                        <p:attrNameLst>
                                          <p:attrName>ppt_y</p:attrName>
                                        </p:attrNameLst>
                                      </p:cBhvr>
                                      <p:tavLst>
                                        <p:tav tm="0">
                                          <p:val>
                                            <p:strVal val="1+#ppt_h/2"/>
                                          </p:val>
                                        </p:tav>
                                        <p:tav tm="100000">
                                          <p:val>
                                            <p:strVal val="#ppt_y"/>
                                          </p:val>
                                        </p:tav>
                                      </p:tavLst>
                                    </p:anim>
                                  </p:childTnLst>
                                </p:cTn>
                              </p:par>
                              <p:par>
                                <p:cTn id="134" presetID="2" presetClass="entr" presetSubtype="4" decel="100000" fill="hold" grpId="0" nodeType="withEffect">
                                  <p:stCondLst>
                                    <p:cond delay="0"/>
                                  </p:stCondLst>
                                  <p:childTnLst>
                                    <p:set>
                                      <p:cBhvr>
                                        <p:cTn id="135" dur="1" fill="hold">
                                          <p:stCondLst>
                                            <p:cond delay="0"/>
                                          </p:stCondLst>
                                        </p:cTn>
                                        <p:tgtEl>
                                          <p:spTgt spid="37"/>
                                        </p:tgtEl>
                                        <p:attrNameLst>
                                          <p:attrName>style.visibility</p:attrName>
                                        </p:attrNameLst>
                                      </p:cBhvr>
                                      <p:to>
                                        <p:strVal val="visible"/>
                                      </p:to>
                                    </p:set>
                                    <p:anim calcmode="lin" valueType="num">
                                      <p:cBhvr additive="base">
                                        <p:cTn id="136" dur="500" fill="hold"/>
                                        <p:tgtEl>
                                          <p:spTgt spid="37"/>
                                        </p:tgtEl>
                                        <p:attrNameLst>
                                          <p:attrName>ppt_x</p:attrName>
                                        </p:attrNameLst>
                                      </p:cBhvr>
                                      <p:tavLst>
                                        <p:tav tm="0">
                                          <p:val>
                                            <p:strVal val="#ppt_x"/>
                                          </p:val>
                                        </p:tav>
                                        <p:tav tm="100000">
                                          <p:val>
                                            <p:strVal val="#ppt_x"/>
                                          </p:val>
                                        </p:tav>
                                      </p:tavLst>
                                    </p:anim>
                                    <p:anim calcmode="lin" valueType="num">
                                      <p:cBhvr additive="base">
                                        <p:cTn id="137"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3" grpId="1" animBg="1"/>
      <p:bldP spid="54" grpId="0" animBg="1"/>
      <p:bldP spid="54" grpId="1" animBg="1"/>
      <p:bldP spid="56" grpId="0" animBg="1"/>
      <p:bldP spid="56" grpId="1" animBg="1"/>
      <p:bldP spid="49" grpId="0" animBg="1"/>
      <p:bldP spid="49" grpId="1" animBg="1"/>
      <p:bldP spid="50" grpId="0" animBg="1"/>
      <p:bldP spid="50" grpId="1" animBg="1"/>
      <p:bldP spid="52" grpId="0" animBg="1"/>
      <p:bldP spid="52" grpId="1" animBg="1"/>
      <p:bldP spid="10" grpId="0" animBg="1"/>
      <p:bldP spid="10" grpId="1" animBg="1"/>
      <p:bldP spid="12" grpId="0" animBg="1"/>
      <p:bldP spid="12" grpId="1" animBg="1"/>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3" grpId="0" build="p">
        <p:tmplLst>
          <p:tmpl lvl="1">
            <p:tnLst>
              <p:par>
                <p:cTn presetID="2" presetClass="entr" presetSubtype="4" decel="10000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9" grpId="0" animBg="1"/>
      <p:bldP spid="32" grpId="0" build="p">
        <p:tmplLst>
          <p:tmpl lvl="1">
            <p:tnLst>
              <p:par>
                <p:cTn presetID="2" presetClass="entr" presetSubtype="4" decel="100000"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decel="10000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build="p">
        <p:tmplLst>
          <p:tmpl lvl="1">
            <p:tnLst>
              <p:par>
                <p:cTn presetID="2" presetClass="entr" presetSubtype="4"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decel="10000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500" fill="hold"/>
                        <p:tgtEl>
                          <p:spTgt spid="36"/>
                        </p:tgtEl>
                        <p:attrNameLst>
                          <p:attrName>ppt_x</p:attrName>
                        </p:attrNameLst>
                      </p:cBhvr>
                      <p:tavLst>
                        <p:tav tm="0">
                          <p:val>
                            <p:strVal val="#ppt_x"/>
                          </p:val>
                        </p:tav>
                        <p:tav tm="100000">
                          <p:val>
                            <p:strVal val="#ppt_x"/>
                          </p:val>
                        </p:tav>
                      </p:tavLst>
                    </p:anim>
                    <p:anim calcmode="lin" valueType="num">
                      <p:cBhvr additive="base">
                        <p:cTn dur="500" fill="hold"/>
                        <p:tgtEl>
                          <p:spTgt spid="36"/>
                        </p:tgtEl>
                        <p:attrNameLst>
                          <p:attrName>ppt_y</p:attrName>
                        </p:attrNameLst>
                      </p:cBhvr>
                      <p:tavLst>
                        <p:tav tm="0">
                          <p:val>
                            <p:strVal val="1+#ppt_h/2"/>
                          </p:val>
                        </p:tav>
                        <p:tav tm="100000">
                          <p:val>
                            <p:strVal val="#ppt_y"/>
                          </p:val>
                        </p:tav>
                      </p:tavLst>
                    </p:anim>
                  </p:childTnLst>
                </p:cTn>
              </p:par>
            </p:tnLst>
          </p:tmpl>
        </p:tmplLst>
      </p:bldP>
      <p:bldP spid="37" grpId="0" animBg="1"/>
      <p:bldP spid="41" grpId="0" build="p">
        <p:tmplLst>
          <p:tmpl lvl="1">
            <p:tnLst>
              <p:par>
                <p:cTn presetID="10" presetClass="entr" presetSubtype="0"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Effect transition="in" filter="fade">
                      <p:cBhvr>
                        <p:cTn dur="750"/>
                        <p:tgtEl>
                          <p:spTgt spid="41"/>
                        </p:tgtEl>
                      </p:cBhvr>
                    </p:animEffect>
                  </p:childTnLst>
                </p:cTn>
              </p:par>
            </p:tnLst>
          </p:tmpl>
        </p:tmplLst>
      </p:bldP>
      <p:bldP spid="41" grpId="1" build="p">
        <p:tmplLst>
          <p:tmpl lvl="1">
            <p:tnLst>
              <p:par>
                <p:cTn presetID="2" presetClass="entr" presetSubtype="1" decel="100000" fill="hold" nodeType="withEffect">
                  <p:stCondLst>
                    <p:cond delay="20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0-#ppt_h/2"/>
                          </p:val>
                        </p:tav>
                        <p:tav tm="100000">
                          <p:val>
                            <p:strVal val="#ppt_y"/>
                          </p:val>
                        </p:tav>
                      </p:tavLst>
                    </p:anim>
                  </p:childTnLst>
                </p:cTn>
              </p:par>
            </p:tnLst>
          </p:tmpl>
        </p:tmplLst>
      </p:bldP>
      <p:bldP spid="42" grpId="0" build="p">
        <p:tmplLst>
          <p:tmpl lvl="1">
            <p:tnLst>
              <p:par>
                <p:cTn presetID="10" presetClass="entr" presetSubtype="0" fill="hold" nodeType="withEffect">
                  <p:stCondLst>
                    <p:cond delay="200"/>
                  </p:stCondLst>
                  <p:childTnLst>
                    <p:set>
                      <p:cBhvr>
                        <p:cTn dur="1" fill="hold">
                          <p:stCondLst>
                            <p:cond delay="0"/>
                          </p:stCondLst>
                        </p:cTn>
                        <p:tgtEl>
                          <p:spTgt spid="42"/>
                        </p:tgtEl>
                        <p:attrNameLst>
                          <p:attrName>style.visibility</p:attrName>
                        </p:attrNameLst>
                      </p:cBhvr>
                      <p:to>
                        <p:strVal val="visible"/>
                      </p:to>
                    </p:set>
                    <p:animEffect transition="in" filter="fade">
                      <p:cBhvr>
                        <p:cTn dur="750"/>
                        <p:tgtEl>
                          <p:spTgt spid="42"/>
                        </p:tgtEl>
                      </p:cBhvr>
                    </p:animEffect>
                  </p:childTnLst>
                </p:cTn>
              </p:par>
            </p:tnLst>
          </p:tmpl>
        </p:tmplLst>
      </p:bldP>
      <p:bldP spid="42" grpId="1" build="p">
        <p:tmplLst>
          <p:tmpl lvl="1">
            <p:tnLst>
              <p:par>
                <p:cTn presetID="2" presetClass="entr" presetSubtype="1" decel="100000" fill="hold" nodeType="withEffect">
                  <p:stCondLst>
                    <p:cond delay="20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ppt_x"/>
                          </p:val>
                        </p:tav>
                        <p:tav tm="100000">
                          <p:val>
                            <p:strVal val="#ppt_x"/>
                          </p:val>
                        </p:tav>
                      </p:tavLst>
                    </p:anim>
                    <p:anim calcmode="lin" valueType="num">
                      <p:cBhvr additive="base">
                        <p:cTn dur="750" fill="hold"/>
                        <p:tgtEl>
                          <p:spTgt spid="42"/>
                        </p:tgtEl>
                        <p:attrNameLst>
                          <p:attrName>ppt_y</p:attrName>
                        </p:attrNameLst>
                      </p:cBhvr>
                      <p:tavLst>
                        <p:tav tm="0">
                          <p:val>
                            <p:strVal val="0-#ppt_h/2"/>
                          </p:val>
                        </p:tav>
                        <p:tav tm="100000">
                          <p:val>
                            <p:strVal val="#ppt_y"/>
                          </p:val>
                        </p:tav>
                      </p:tavLst>
                    </p:anim>
                  </p:childTnLst>
                </p:cTn>
              </p:par>
            </p:tnLst>
          </p:tmpl>
        </p:tmplLst>
      </p:bldP>
      <p:bldP spid="43" grpId="0" build="p">
        <p:tmplLst>
          <p:tmpl lvl="1">
            <p:tnLst>
              <p:par>
                <p:cTn presetID="10" presetClass="entr" presetSubtype="0" fill="hold" nodeType="withEffect">
                  <p:stCondLst>
                    <p:cond delay="200"/>
                  </p:stCondLst>
                  <p:childTnLst>
                    <p:set>
                      <p:cBhvr>
                        <p:cTn dur="1" fill="hold">
                          <p:stCondLst>
                            <p:cond delay="0"/>
                          </p:stCondLst>
                        </p:cTn>
                        <p:tgtEl>
                          <p:spTgt spid="43"/>
                        </p:tgtEl>
                        <p:attrNameLst>
                          <p:attrName>style.visibility</p:attrName>
                        </p:attrNameLst>
                      </p:cBhvr>
                      <p:to>
                        <p:strVal val="visible"/>
                      </p:to>
                    </p:set>
                    <p:animEffect transition="in" filter="fade">
                      <p:cBhvr>
                        <p:cTn dur="750"/>
                        <p:tgtEl>
                          <p:spTgt spid="43"/>
                        </p:tgtEl>
                      </p:cBhvr>
                    </p:animEffect>
                  </p:childTnLst>
                </p:cTn>
              </p:par>
            </p:tnLst>
          </p:tmpl>
        </p:tmplLst>
      </p:bldP>
      <p:bldP spid="43" grpId="1" build="p">
        <p:tmplLst>
          <p:tmpl lvl="1">
            <p:tnLst>
              <p:par>
                <p:cTn presetID="2" presetClass="entr" presetSubtype="1" decel="100000" fill="hold" nodeType="withEffect">
                  <p:stCondLst>
                    <p:cond delay="20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Keyword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a:xfrm>
            <a:off x="1143471" y="3055269"/>
            <a:ext cx="6140652" cy="1748684"/>
          </a:xfrm>
        </p:spPr>
        <p:txBody>
          <a:bodyPr>
            <a:noAutofit/>
          </a:bodyPr>
          <a:lstStyle>
            <a:lvl1pPr algn="r">
              <a:defRPr sz="8000">
                <a:latin typeface="Route 159 UltraLight" pitchFamily="50" charset="0"/>
              </a:defRPr>
            </a:lvl1pPr>
          </a:lstStyle>
          <a:p>
            <a:r>
              <a:rPr kumimoji="1" lang="en-US" altLang="ja-JP" dirty="0"/>
              <a:t>Word</a:t>
            </a:r>
            <a:endParaRPr kumimoji="1" lang="ja-JP" altLang="en-US" dirty="0"/>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6348019" y="5915094"/>
            <a:ext cx="679093" cy="6790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6" name="円/楕円 5"/>
          <p:cNvSpPr/>
          <p:nvPr userDrawn="1"/>
        </p:nvSpPr>
        <p:spPr>
          <a:xfrm>
            <a:off x="7623670" y="3721840"/>
            <a:ext cx="864096" cy="86409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7" name="円/楕円 6"/>
          <p:cNvSpPr/>
          <p:nvPr userDrawn="1"/>
        </p:nvSpPr>
        <p:spPr>
          <a:xfrm>
            <a:off x="7287819" y="4896455"/>
            <a:ext cx="1358186" cy="13581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 name="円/楕円 7"/>
          <p:cNvSpPr/>
          <p:nvPr userDrawn="1"/>
        </p:nvSpPr>
        <p:spPr>
          <a:xfrm>
            <a:off x="8945661" y="3271292"/>
            <a:ext cx="599312" cy="5993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9" name="テキスト プレースホルダー 6"/>
          <p:cNvSpPr>
            <a:spLocks noGrp="1"/>
          </p:cNvSpPr>
          <p:nvPr>
            <p:ph type="body" sz="quarter" idx="14" hasCustomPrompt="1"/>
          </p:nvPr>
        </p:nvSpPr>
        <p:spPr>
          <a:xfrm>
            <a:off x="9156331" y="4293198"/>
            <a:ext cx="7763739" cy="3082550"/>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0" name="正方形/長方形 9"/>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428029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iterate type="lt">
                                    <p:tmPct val="10000"/>
                                  </p:iterate>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650"/>
                            </p:stCondLst>
                            <p:childTnLst>
                              <p:par>
                                <p:cTn id="10" presetID="2" presetClass="entr" presetSubtype="6" decel="100000" fill="hold" grpId="0" nodeType="afterEffect">
                                  <p:stCondLst>
                                    <p:cond delay="30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750" fill="hold"/>
                                        <p:tgtEl>
                                          <p:spTgt spid="5"/>
                                        </p:tgtEl>
                                        <p:attrNameLst>
                                          <p:attrName>ppt_x</p:attrName>
                                        </p:attrNameLst>
                                      </p:cBhvr>
                                      <p:tavLst>
                                        <p:tav tm="0">
                                          <p:val>
                                            <p:strVal val="1+#ppt_w/2"/>
                                          </p:val>
                                        </p:tav>
                                        <p:tav tm="100000">
                                          <p:val>
                                            <p:strVal val="#ppt_x"/>
                                          </p:val>
                                        </p:tav>
                                      </p:tavLst>
                                    </p:anim>
                                    <p:anim calcmode="lin" valueType="num">
                                      <p:cBhvr additive="base">
                                        <p:cTn id="13" dur="750" fill="hold"/>
                                        <p:tgtEl>
                                          <p:spTgt spid="5"/>
                                        </p:tgtEl>
                                        <p:attrNameLst>
                                          <p:attrName>ppt_y</p:attrName>
                                        </p:attrNameLst>
                                      </p:cBhvr>
                                      <p:tavLst>
                                        <p:tav tm="0">
                                          <p:val>
                                            <p:strVal val="1+#ppt_h/2"/>
                                          </p:val>
                                        </p:tav>
                                        <p:tav tm="100000">
                                          <p:val>
                                            <p:strVal val="#ppt_y"/>
                                          </p:val>
                                        </p:tav>
                                      </p:tavLst>
                                    </p:anim>
                                  </p:childTnLst>
                                </p:cTn>
                              </p:par>
                              <p:par>
                                <p:cTn id="14" presetID="45" presetClass="entr" presetSubtype="0" fill="hold" grpId="1" nodeType="withEffect">
                                  <p:stCondLst>
                                    <p:cond delay="30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750"/>
                                        <p:tgtEl>
                                          <p:spTgt spid="5"/>
                                        </p:tgtEl>
                                      </p:cBhvr>
                                    </p:animEffect>
                                    <p:anim calcmode="lin" valueType="num">
                                      <p:cBhvr>
                                        <p:cTn id="17" dur="750" fill="hold"/>
                                        <p:tgtEl>
                                          <p:spTgt spid="5"/>
                                        </p:tgtEl>
                                        <p:attrNameLst>
                                          <p:attrName>ppt_w</p:attrName>
                                        </p:attrNameLst>
                                      </p:cBhvr>
                                      <p:tavLst>
                                        <p:tav tm="0" fmla="#ppt_w*sin(2.5*pi*$)">
                                          <p:val>
                                            <p:fltVal val="0"/>
                                          </p:val>
                                        </p:tav>
                                        <p:tav tm="100000">
                                          <p:val>
                                            <p:fltVal val="1"/>
                                          </p:val>
                                        </p:tav>
                                      </p:tavLst>
                                    </p:anim>
                                    <p:anim calcmode="lin" valueType="num">
                                      <p:cBhvr>
                                        <p:cTn id="18" dur="750" fill="hold"/>
                                        <p:tgtEl>
                                          <p:spTgt spid="5"/>
                                        </p:tgtEl>
                                        <p:attrNameLst>
                                          <p:attrName>ppt_h</p:attrName>
                                        </p:attrNameLst>
                                      </p:cBhvr>
                                      <p:tavLst>
                                        <p:tav tm="0">
                                          <p:val>
                                            <p:strVal val="#ppt_h"/>
                                          </p:val>
                                        </p:tav>
                                        <p:tav tm="100000">
                                          <p:val>
                                            <p:strVal val="#ppt_h"/>
                                          </p:val>
                                        </p:tav>
                                      </p:tavLst>
                                    </p:anim>
                                  </p:childTnLst>
                                </p:cTn>
                              </p:par>
                              <p:par>
                                <p:cTn id="19" presetID="2" presetClass="entr" presetSubtype="6" decel="100000" fill="hold" grpId="0" nodeType="withEffect">
                                  <p:stCondLst>
                                    <p:cond delay="10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750" fill="hold"/>
                                        <p:tgtEl>
                                          <p:spTgt spid="6"/>
                                        </p:tgtEl>
                                        <p:attrNameLst>
                                          <p:attrName>ppt_x</p:attrName>
                                        </p:attrNameLst>
                                      </p:cBhvr>
                                      <p:tavLst>
                                        <p:tav tm="0">
                                          <p:val>
                                            <p:strVal val="1+#ppt_w/2"/>
                                          </p:val>
                                        </p:tav>
                                        <p:tav tm="100000">
                                          <p:val>
                                            <p:strVal val="#ppt_x"/>
                                          </p:val>
                                        </p:tav>
                                      </p:tavLst>
                                    </p:anim>
                                    <p:anim calcmode="lin" valueType="num">
                                      <p:cBhvr additive="base">
                                        <p:cTn id="22" dur="750" fill="hold"/>
                                        <p:tgtEl>
                                          <p:spTgt spid="6"/>
                                        </p:tgtEl>
                                        <p:attrNameLst>
                                          <p:attrName>ppt_y</p:attrName>
                                        </p:attrNameLst>
                                      </p:cBhvr>
                                      <p:tavLst>
                                        <p:tav tm="0">
                                          <p:val>
                                            <p:strVal val="1+#ppt_h/2"/>
                                          </p:val>
                                        </p:tav>
                                        <p:tav tm="100000">
                                          <p:val>
                                            <p:strVal val="#ppt_y"/>
                                          </p:val>
                                        </p:tav>
                                      </p:tavLst>
                                    </p:anim>
                                  </p:childTnLst>
                                </p:cTn>
                              </p:par>
                              <p:par>
                                <p:cTn id="23" presetID="45" presetClass="entr" presetSubtype="0" fill="hold" grpId="1" nodeType="withEffect">
                                  <p:stCondLst>
                                    <p:cond delay="10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750"/>
                                        <p:tgtEl>
                                          <p:spTgt spid="6"/>
                                        </p:tgtEl>
                                      </p:cBhvr>
                                    </p:animEffect>
                                    <p:anim calcmode="lin" valueType="num">
                                      <p:cBhvr>
                                        <p:cTn id="26" dur="750" fill="hold"/>
                                        <p:tgtEl>
                                          <p:spTgt spid="6"/>
                                        </p:tgtEl>
                                        <p:attrNameLst>
                                          <p:attrName>ppt_w</p:attrName>
                                        </p:attrNameLst>
                                      </p:cBhvr>
                                      <p:tavLst>
                                        <p:tav tm="0" fmla="#ppt_w*sin(2.5*pi*$)">
                                          <p:val>
                                            <p:fltVal val="0"/>
                                          </p:val>
                                        </p:tav>
                                        <p:tav tm="100000">
                                          <p:val>
                                            <p:fltVal val="1"/>
                                          </p:val>
                                        </p:tav>
                                      </p:tavLst>
                                    </p:anim>
                                    <p:anim calcmode="lin" valueType="num">
                                      <p:cBhvr>
                                        <p:cTn id="27" dur="750" fill="hold"/>
                                        <p:tgtEl>
                                          <p:spTgt spid="6"/>
                                        </p:tgtEl>
                                        <p:attrNameLst>
                                          <p:attrName>ppt_h</p:attrName>
                                        </p:attrNameLst>
                                      </p:cBhvr>
                                      <p:tavLst>
                                        <p:tav tm="0">
                                          <p:val>
                                            <p:strVal val="#ppt_h"/>
                                          </p:val>
                                        </p:tav>
                                        <p:tav tm="100000">
                                          <p:val>
                                            <p:strVal val="#ppt_h"/>
                                          </p:val>
                                        </p:tav>
                                      </p:tavLst>
                                    </p:anim>
                                  </p:childTnLst>
                                </p:cTn>
                              </p:par>
                              <p:par>
                                <p:cTn id="28" presetID="2" presetClass="entr" presetSubtype="6" decel="100000" fill="hold" grpId="0" nodeType="withEffect">
                                  <p:stCondLst>
                                    <p:cond delay="20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750" fill="hold"/>
                                        <p:tgtEl>
                                          <p:spTgt spid="7"/>
                                        </p:tgtEl>
                                        <p:attrNameLst>
                                          <p:attrName>ppt_x</p:attrName>
                                        </p:attrNameLst>
                                      </p:cBhvr>
                                      <p:tavLst>
                                        <p:tav tm="0">
                                          <p:val>
                                            <p:strVal val="1+#ppt_w/2"/>
                                          </p:val>
                                        </p:tav>
                                        <p:tav tm="100000">
                                          <p:val>
                                            <p:strVal val="#ppt_x"/>
                                          </p:val>
                                        </p:tav>
                                      </p:tavLst>
                                    </p:anim>
                                    <p:anim calcmode="lin" valueType="num">
                                      <p:cBhvr additive="base">
                                        <p:cTn id="31" dur="750" fill="hold"/>
                                        <p:tgtEl>
                                          <p:spTgt spid="7"/>
                                        </p:tgtEl>
                                        <p:attrNameLst>
                                          <p:attrName>ppt_y</p:attrName>
                                        </p:attrNameLst>
                                      </p:cBhvr>
                                      <p:tavLst>
                                        <p:tav tm="0">
                                          <p:val>
                                            <p:strVal val="1+#ppt_h/2"/>
                                          </p:val>
                                        </p:tav>
                                        <p:tav tm="100000">
                                          <p:val>
                                            <p:strVal val="#ppt_y"/>
                                          </p:val>
                                        </p:tav>
                                      </p:tavLst>
                                    </p:anim>
                                  </p:childTnLst>
                                </p:cTn>
                              </p:par>
                              <p:par>
                                <p:cTn id="32" presetID="45" presetClass="entr" presetSubtype="0" fill="hold" grpId="1" nodeType="withEffect">
                                  <p:stCondLst>
                                    <p:cond delay="200"/>
                                  </p:stCondLst>
                                  <p:childTnLst>
                                    <p:set>
                                      <p:cBhvr>
                                        <p:cTn id="33" dur="1" fill="hold">
                                          <p:stCondLst>
                                            <p:cond delay="0"/>
                                          </p:stCondLst>
                                        </p:cTn>
                                        <p:tgtEl>
                                          <p:spTgt spid="7"/>
                                        </p:tgtEl>
                                        <p:attrNameLst>
                                          <p:attrName>style.visibility</p:attrName>
                                        </p:attrNameLst>
                                      </p:cBhvr>
                                      <p:to>
                                        <p:strVal val="visible"/>
                                      </p:to>
                                    </p:set>
                                    <p:animEffect transition="in" filter="fade">
                                      <p:cBhvr>
                                        <p:cTn id="34" dur="750"/>
                                        <p:tgtEl>
                                          <p:spTgt spid="7"/>
                                        </p:tgtEl>
                                      </p:cBhvr>
                                    </p:animEffect>
                                    <p:anim calcmode="lin" valueType="num">
                                      <p:cBhvr>
                                        <p:cTn id="35" dur="750" fill="hold"/>
                                        <p:tgtEl>
                                          <p:spTgt spid="7"/>
                                        </p:tgtEl>
                                        <p:attrNameLst>
                                          <p:attrName>ppt_w</p:attrName>
                                        </p:attrNameLst>
                                      </p:cBhvr>
                                      <p:tavLst>
                                        <p:tav tm="0" fmla="#ppt_w*sin(2.5*pi*$)">
                                          <p:val>
                                            <p:fltVal val="0"/>
                                          </p:val>
                                        </p:tav>
                                        <p:tav tm="100000">
                                          <p:val>
                                            <p:fltVal val="1"/>
                                          </p:val>
                                        </p:tav>
                                      </p:tavLst>
                                    </p:anim>
                                    <p:anim calcmode="lin" valueType="num">
                                      <p:cBhvr>
                                        <p:cTn id="36" dur="750" fill="hold"/>
                                        <p:tgtEl>
                                          <p:spTgt spid="7"/>
                                        </p:tgtEl>
                                        <p:attrNameLst>
                                          <p:attrName>ppt_h</p:attrName>
                                        </p:attrNameLst>
                                      </p:cBhvr>
                                      <p:tavLst>
                                        <p:tav tm="0">
                                          <p:val>
                                            <p:strVal val="#ppt_h"/>
                                          </p:val>
                                        </p:tav>
                                        <p:tav tm="100000">
                                          <p:val>
                                            <p:strVal val="#ppt_h"/>
                                          </p:val>
                                        </p:tav>
                                      </p:tavLst>
                                    </p:anim>
                                  </p:childTnLst>
                                </p:cTn>
                              </p:par>
                              <p:par>
                                <p:cTn id="37" presetID="2" presetClass="entr" presetSubtype="6" decel="10000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750" fill="hold"/>
                                        <p:tgtEl>
                                          <p:spTgt spid="8"/>
                                        </p:tgtEl>
                                        <p:attrNameLst>
                                          <p:attrName>ppt_x</p:attrName>
                                        </p:attrNameLst>
                                      </p:cBhvr>
                                      <p:tavLst>
                                        <p:tav tm="0">
                                          <p:val>
                                            <p:strVal val="1+#ppt_w/2"/>
                                          </p:val>
                                        </p:tav>
                                        <p:tav tm="100000">
                                          <p:val>
                                            <p:strVal val="#ppt_x"/>
                                          </p:val>
                                        </p:tav>
                                      </p:tavLst>
                                    </p:anim>
                                    <p:anim calcmode="lin" valueType="num">
                                      <p:cBhvr additive="base">
                                        <p:cTn id="40" dur="750" fill="hold"/>
                                        <p:tgtEl>
                                          <p:spTgt spid="8"/>
                                        </p:tgtEl>
                                        <p:attrNameLst>
                                          <p:attrName>ppt_y</p:attrName>
                                        </p:attrNameLst>
                                      </p:cBhvr>
                                      <p:tavLst>
                                        <p:tav tm="0">
                                          <p:val>
                                            <p:strVal val="1+#ppt_h/2"/>
                                          </p:val>
                                        </p:tav>
                                        <p:tav tm="100000">
                                          <p:val>
                                            <p:strVal val="#ppt_y"/>
                                          </p:val>
                                        </p:tav>
                                      </p:tavLst>
                                    </p:anim>
                                  </p:childTnLst>
                                </p:cTn>
                              </p:par>
                              <p:par>
                                <p:cTn id="41" presetID="45" presetClass="entr" presetSubtype="0" fill="hold" grpId="1"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750"/>
                                        <p:tgtEl>
                                          <p:spTgt spid="8"/>
                                        </p:tgtEl>
                                      </p:cBhvr>
                                    </p:animEffect>
                                    <p:anim calcmode="lin" valueType="num">
                                      <p:cBhvr>
                                        <p:cTn id="44" dur="750" fill="hold"/>
                                        <p:tgtEl>
                                          <p:spTgt spid="8"/>
                                        </p:tgtEl>
                                        <p:attrNameLst>
                                          <p:attrName>ppt_w</p:attrName>
                                        </p:attrNameLst>
                                      </p:cBhvr>
                                      <p:tavLst>
                                        <p:tav tm="0" fmla="#ppt_w*sin(2.5*pi*$)">
                                          <p:val>
                                            <p:fltVal val="0"/>
                                          </p:val>
                                        </p:tav>
                                        <p:tav tm="100000">
                                          <p:val>
                                            <p:fltVal val="1"/>
                                          </p:val>
                                        </p:tav>
                                      </p:tavLst>
                                    </p:anim>
                                    <p:anim calcmode="lin" valueType="num">
                                      <p:cBhvr>
                                        <p:cTn id="45" dur="750" fill="hold"/>
                                        <p:tgtEl>
                                          <p:spTgt spid="8"/>
                                        </p:tgtEl>
                                        <p:attrNameLst>
                                          <p:attrName>ppt_h</p:attrName>
                                        </p:attrNameLst>
                                      </p:cBhvr>
                                      <p:tavLst>
                                        <p:tav tm="0">
                                          <p:val>
                                            <p:strVal val="#ppt_h"/>
                                          </p:val>
                                        </p:tav>
                                        <p:tav tm="100000">
                                          <p:val>
                                            <p:strVal val="#ppt_h"/>
                                          </p:val>
                                        </p:tav>
                                      </p:tavLst>
                                    </p:anim>
                                  </p:childTnLst>
                                </p:cTn>
                              </p:par>
                            </p:childTnLst>
                          </p:cTn>
                        </p:par>
                        <p:par>
                          <p:cTn id="46" fill="hold">
                            <p:stCondLst>
                              <p:cond delay="1700"/>
                            </p:stCondLst>
                            <p:childTnLst>
                              <p:par>
                                <p:cTn id="47" presetID="2" presetClass="entr" presetSubtype="2" decel="100000" fill="hold" grpId="0" nodeType="afterEffect">
                                  <p:stCondLst>
                                    <p:cond delay="25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1+#ppt_w/2"/>
                                          </p:val>
                                        </p:tav>
                                        <p:tav tm="100000">
                                          <p:val>
                                            <p:strVal val="#ppt_x"/>
                                          </p:val>
                                        </p:tav>
                                      </p:tavLst>
                                    </p:anim>
                                    <p:anim calcmode="lin" valueType="num">
                                      <p:cBhvr additive="base">
                                        <p:cTn id="50"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5" grpId="1" animBg="1"/>
      <p:bldP spid="6" grpId="0" animBg="1"/>
      <p:bldP spid="6" grpId="1" animBg="1"/>
      <p:bldP spid="7" grpId="0" animBg="1"/>
      <p:bldP spid="7" grpId="1" animBg="1"/>
      <p:bldP spid="8" grpId="0" animBg="1"/>
      <p:bldP spid="8" grpId="1" animBg="1"/>
      <p:bldP spid="9" grpId="0">
        <p:tmplLst>
          <p:tmpl>
            <p:tnLst>
              <p:par>
                <p:cTn presetID="2" presetClass="entr" presetSubtype="2" decel="100000" fill="hold" nodeType="afterEffect">
                  <p:stCondLst>
                    <p:cond delay="25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1+#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 Iconic List">
    <p:spTree>
      <p:nvGrpSpPr>
        <p:cNvPr id="1" name=""/>
        <p:cNvGrpSpPr/>
        <p:nvPr/>
      </p:nvGrpSpPr>
      <p:grpSpPr>
        <a:xfrm>
          <a:off x="0" y="0"/>
          <a:ext cx="0" cy="0"/>
          <a:chOff x="0" y="0"/>
          <a:chExt cx="0" cy="0"/>
        </a:xfrm>
      </p:grpSpPr>
      <p:sp>
        <p:nvSpPr>
          <p:cNvPr id="19" name="円/楕円 18"/>
          <p:cNvSpPr/>
          <p:nvPr userDrawn="1"/>
        </p:nvSpPr>
        <p:spPr>
          <a:xfrm>
            <a:off x="574254" y="2479204"/>
            <a:ext cx="1183534" cy="118353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userDrawn="1">
            <p:ph type="body" sz="quarter" idx="13" hasCustomPrompt="1"/>
          </p:nvPr>
        </p:nvSpPr>
        <p:spPr>
          <a:xfrm>
            <a:off x="3166542" y="1543100"/>
            <a:ext cx="14329592" cy="504056"/>
          </a:xfrm>
        </p:spPr>
        <p:txBody>
          <a:bodyPr/>
          <a:lstStyle>
            <a:lvl1pPr>
              <a:defRPr kumimoji="1" lang="en-US" altLang="ja-JP" sz="24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図プレースホルダー 12"/>
          <p:cNvSpPr>
            <a:spLocks noGrp="1"/>
          </p:cNvSpPr>
          <p:nvPr userDrawn="1">
            <p:ph type="pic" sz="quarter" idx="20" hasCustomPrompt="1"/>
          </p:nvPr>
        </p:nvSpPr>
        <p:spPr>
          <a:xfrm>
            <a:off x="889851" y="2794801"/>
            <a:ext cx="552341" cy="552341"/>
          </a:xfrm>
        </p:spPr>
        <p:txBody>
          <a:bodyPr>
            <a:normAutofit/>
          </a:bodyPr>
          <a:lstStyle>
            <a:lvl1pPr>
              <a:defRPr sz="1600"/>
            </a:lvl1pPr>
          </a:lstStyle>
          <a:p>
            <a:r>
              <a:rPr kumimoji="1" lang="en-US" altLang="ja-JP" dirty="0"/>
              <a:t> </a:t>
            </a:r>
            <a:endParaRPr kumimoji="1" lang="ja-JP" altLang="en-US" dirty="0"/>
          </a:p>
        </p:txBody>
      </p:sp>
      <p:sp>
        <p:nvSpPr>
          <p:cNvPr id="27" name="テキスト プレースホルダー 6"/>
          <p:cNvSpPr>
            <a:spLocks noGrp="1"/>
          </p:cNvSpPr>
          <p:nvPr>
            <p:ph type="body" sz="quarter" idx="21" hasCustomPrompt="1"/>
          </p:nvPr>
        </p:nvSpPr>
        <p:spPr>
          <a:xfrm>
            <a:off x="1807154" y="2724362"/>
            <a:ext cx="4270738" cy="720080"/>
          </a:xfrm>
        </p:spPr>
        <p:txBody>
          <a:bodyPr anchor="t">
            <a:noAutofit/>
          </a:bodyPr>
          <a:lstStyle>
            <a:lvl1pPr algn="l">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4" hasCustomPrompt="1"/>
          </p:nvPr>
        </p:nvSpPr>
        <p:spPr>
          <a:xfrm>
            <a:off x="1833637" y="3603715"/>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userDrawn="1"/>
        </p:nvSpPr>
        <p:spPr>
          <a:xfrm>
            <a:off x="1977653" y="3516450"/>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319867" y="2479204"/>
            <a:ext cx="1183534" cy="11835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図プレースホルダー 12"/>
          <p:cNvSpPr>
            <a:spLocks noGrp="1"/>
          </p:cNvSpPr>
          <p:nvPr>
            <p:ph type="pic" sz="quarter" idx="25" hasCustomPrompt="1"/>
          </p:nvPr>
        </p:nvSpPr>
        <p:spPr>
          <a:xfrm>
            <a:off x="6635464" y="2794801"/>
            <a:ext cx="552341" cy="552341"/>
          </a:xfrm>
        </p:spPr>
        <p:txBody>
          <a:bodyPr>
            <a:normAutofit/>
          </a:bodyPr>
          <a:lstStyle>
            <a:lvl1pPr>
              <a:defRPr sz="1600"/>
            </a:lvl1pPr>
          </a:lstStyle>
          <a:p>
            <a:r>
              <a:rPr kumimoji="1" lang="en-US" altLang="ja-JP" dirty="0"/>
              <a:t> </a:t>
            </a:r>
            <a:endParaRPr kumimoji="1" lang="ja-JP" altLang="en-US" dirty="0"/>
          </a:p>
        </p:txBody>
      </p:sp>
      <p:sp>
        <p:nvSpPr>
          <p:cNvPr id="42" name="テキスト プレースホルダー 6"/>
          <p:cNvSpPr>
            <a:spLocks noGrp="1"/>
          </p:cNvSpPr>
          <p:nvPr>
            <p:ph type="body" sz="quarter" idx="26" hasCustomPrompt="1"/>
          </p:nvPr>
        </p:nvSpPr>
        <p:spPr>
          <a:xfrm>
            <a:off x="7552767" y="2724362"/>
            <a:ext cx="4270738" cy="720080"/>
          </a:xfrm>
        </p:spPr>
        <p:txBody>
          <a:bodyPr anchor="t">
            <a:noAutofit/>
          </a:bodyPr>
          <a:lstStyle>
            <a:lvl1pPr algn="l">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7" hasCustomPrompt="1"/>
          </p:nvPr>
        </p:nvSpPr>
        <p:spPr>
          <a:xfrm>
            <a:off x="7579250" y="3603715"/>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4" name="正方形/長方形 43"/>
          <p:cNvSpPr/>
          <p:nvPr userDrawn="1"/>
        </p:nvSpPr>
        <p:spPr>
          <a:xfrm>
            <a:off x="7723266" y="3516450"/>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円/楕円 44"/>
          <p:cNvSpPr/>
          <p:nvPr userDrawn="1"/>
        </p:nvSpPr>
        <p:spPr>
          <a:xfrm>
            <a:off x="12060287" y="2479204"/>
            <a:ext cx="1183534" cy="118353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図プレースホルダー 12"/>
          <p:cNvSpPr>
            <a:spLocks noGrp="1"/>
          </p:cNvSpPr>
          <p:nvPr>
            <p:ph type="pic" sz="quarter" idx="28" hasCustomPrompt="1"/>
          </p:nvPr>
        </p:nvSpPr>
        <p:spPr>
          <a:xfrm>
            <a:off x="12375884" y="2794801"/>
            <a:ext cx="552341" cy="552341"/>
          </a:xfrm>
        </p:spPr>
        <p:txBody>
          <a:bodyPr>
            <a:normAutofit/>
          </a:bodyPr>
          <a:lstStyle>
            <a:lvl1pPr>
              <a:defRPr sz="1600"/>
            </a:lvl1pPr>
          </a:lstStyle>
          <a:p>
            <a:r>
              <a:rPr kumimoji="1" lang="en-US" altLang="ja-JP" dirty="0"/>
              <a:t> </a:t>
            </a:r>
            <a:endParaRPr kumimoji="1" lang="ja-JP" altLang="en-US" dirty="0"/>
          </a:p>
        </p:txBody>
      </p:sp>
      <p:sp>
        <p:nvSpPr>
          <p:cNvPr id="47" name="テキスト プレースホルダー 6"/>
          <p:cNvSpPr>
            <a:spLocks noGrp="1"/>
          </p:cNvSpPr>
          <p:nvPr>
            <p:ph type="body" sz="quarter" idx="29" hasCustomPrompt="1"/>
          </p:nvPr>
        </p:nvSpPr>
        <p:spPr>
          <a:xfrm>
            <a:off x="13293187" y="2724362"/>
            <a:ext cx="4270738" cy="720080"/>
          </a:xfrm>
        </p:spPr>
        <p:txBody>
          <a:bodyPr anchor="t">
            <a:noAutofit/>
          </a:bodyPr>
          <a:lstStyle>
            <a:lvl1pPr algn="l">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0" hasCustomPrompt="1"/>
          </p:nvPr>
        </p:nvSpPr>
        <p:spPr>
          <a:xfrm>
            <a:off x="13319670" y="3603715"/>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9" name="正方形/長方形 48"/>
          <p:cNvSpPr/>
          <p:nvPr userDrawn="1"/>
        </p:nvSpPr>
        <p:spPr>
          <a:xfrm>
            <a:off x="13463686" y="3516450"/>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円/楕円 49"/>
          <p:cNvSpPr/>
          <p:nvPr userDrawn="1"/>
        </p:nvSpPr>
        <p:spPr>
          <a:xfrm>
            <a:off x="586116" y="5727948"/>
            <a:ext cx="1183534" cy="11835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図プレースホルダー 12"/>
          <p:cNvSpPr>
            <a:spLocks noGrp="1"/>
          </p:cNvSpPr>
          <p:nvPr>
            <p:ph type="pic" sz="quarter" idx="31" hasCustomPrompt="1"/>
          </p:nvPr>
        </p:nvSpPr>
        <p:spPr>
          <a:xfrm>
            <a:off x="901713" y="6043545"/>
            <a:ext cx="552341" cy="552341"/>
          </a:xfrm>
        </p:spPr>
        <p:txBody>
          <a:bodyPr>
            <a:normAutofit/>
          </a:bodyPr>
          <a:lstStyle>
            <a:lvl1pPr>
              <a:defRPr sz="1600"/>
            </a:lvl1pPr>
          </a:lstStyle>
          <a:p>
            <a:r>
              <a:rPr kumimoji="1" lang="en-US" altLang="ja-JP" dirty="0"/>
              <a:t> </a:t>
            </a:r>
            <a:endParaRPr kumimoji="1" lang="ja-JP" altLang="en-US" dirty="0"/>
          </a:p>
        </p:txBody>
      </p:sp>
      <p:sp>
        <p:nvSpPr>
          <p:cNvPr id="52" name="テキスト プレースホルダー 6"/>
          <p:cNvSpPr>
            <a:spLocks noGrp="1"/>
          </p:cNvSpPr>
          <p:nvPr>
            <p:ph type="body" sz="quarter" idx="32" hasCustomPrompt="1"/>
          </p:nvPr>
        </p:nvSpPr>
        <p:spPr>
          <a:xfrm>
            <a:off x="1819016" y="5973106"/>
            <a:ext cx="4270738" cy="720080"/>
          </a:xfrm>
        </p:spPr>
        <p:txBody>
          <a:bodyPr anchor="t">
            <a:noAutofit/>
          </a:bodyPr>
          <a:lstStyle>
            <a:lvl1pPr algn="l">
              <a:defRPr sz="32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3" hasCustomPrompt="1"/>
          </p:nvPr>
        </p:nvSpPr>
        <p:spPr>
          <a:xfrm>
            <a:off x="1845499" y="6852459"/>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4" name="正方形/長方形 53"/>
          <p:cNvSpPr/>
          <p:nvPr userDrawn="1"/>
        </p:nvSpPr>
        <p:spPr>
          <a:xfrm>
            <a:off x="1989515" y="6765194"/>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円/楕円 54"/>
          <p:cNvSpPr/>
          <p:nvPr userDrawn="1"/>
        </p:nvSpPr>
        <p:spPr>
          <a:xfrm>
            <a:off x="6331729" y="5727948"/>
            <a:ext cx="1183534" cy="118353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図プレースホルダー 12"/>
          <p:cNvSpPr>
            <a:spLocks noGrp="1"/>
          </p:cNvSpPr>
          <p:nvPr>
            <p:ph type="pic" sz="quarter" idx="34" hasCustomPrompt="1"/>
          </p:nvPr>
        </p:nvSpPr>
        <p:spPr>
          <a:xfrm>
            <a:off x="6647326" y="6043545"/>
            <a:ext cx="552341" cy="552341"/>
          </a:xfrm>
        </p:spPr>
        <p:txBody>
          <a:bodyPr>
            <a:normAutofit/>
          </a:bodyPr>
          <a:lstStyle>
            <a:lvl1pPr>
              <a:defRPr sz="1600"/>
            </a:lvl1pPr>
          </a:lstStyle>
          <a:p>
            <a:r>
              <a:rPr kumimoji="1" lang="en-US" altLang="ja-JP" dirty="0"/>
              <a:t> </a:t>
            </a:r>
            <a:endParaRPr kumimoji="1" lang="ja-JP" altLang="en-US" dirty="0"/>
          </a:p>
        </p:txBody>
      </p:sp>
      <p:sp>
        <p:nvSpPr>
          <p:cNvPr id="57" name="テキスト プレースホルダー 6"/>
          <p:cNvSpPr>
            <a:spLocks noGrp="1"/>
          </p:cNvSpPr>
          <p:nvPr>
            <p:ph type="body" sz="quarter" idx="35" hasCustomPrompt="1"/>
          </p:nvPr>
        </p:nvSpPr>
        <p:spPr>
          <a:xfrm>
            <a:off x="7564629" y="5973106"/>
            <a:ext cx="4270738" cy="720080"/>
          </a:xfrm>
        </p:spPr>
        <p:txBody>
          <a:bodyPr anchor="t">
            <a:noAutofit/>
          </a:bodyPr>
          <a:lstStyle>
            <a:lvl1pPr algn="l">
              <a:defRPr sz="32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58" name="テキスト プレースホルダー 6"/>
          <p:cNvSpPr>
            <a:spLocks noGrp="1"/>
          </p:cNvSpPr>
          <p:nvPr>
            <p:ph type="body" sz="quarter" idx="36" hasCustomPrompt="1"/>
          </p:nvPr>
        </p:nvSpPr>
        <p:spPr>
          <a:xfrm>
            <a:off x="7591112" y="6852459"/>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9" name="正方形/長方形 58"/>
          <p:cNvSpPr/>
          <p:nvPr userDrawn="1"/>
        </p:nvSpPr>
        <p:spPr>
          <a:xfrm>
            <a:off x="7735128" y="6765194"/>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12072149" y="5727948"/>
            <a:ext cx="1183534" cy="118353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図プレースホルダー 12"/>
          <p:cNvSpPr>
            <a:spLocks noGrp="1"/>
          </p:cNvSpPr>
          <p:nvPr>
            <p:ph type="pic" sz="quarter" idx="37" hasCustomPrompt="1"/>
          </p:nvPr>
        </p:nvSpPr>
        <p:spPr>
          <a:xfrm>
            <a:off x="12387746" y="6043545"/>
            <a:ext cx="552341" cy="552341"/>
          </a:xfrm>
        </p:spPr>
        <p:txBody>
          <a:bodyPr>
            <a:normAutofit/>
          </a:bodyPr>
          <a:lstStyle>
            <a:lvl1pPr>
              <a:defRPr sz="1600"/>
            </a:lvl1pPr>
          </a:lstStyle>
          <a:p>
            <a:r>
              <a:rPr kumimoji="1" lang="en-US" altLang="ja-JP" dirty="0"/>
              <a:t> </a:t>
            </a:r>
            <a:endParaRPr kumimoji="1" lang="ja-JP" altLang="en-US" dirty="0"/>
          </a:p>
        </p:txBody>
      </p:sp>
      <p:sp>
        <p:nvSpPr>
          <p:cNvPr id="62" name="テキスト プレースホルダー 6"/>
          <p:cNvSpPr>
            <a:spLocks noGrp="1"/>
          </p:cNvSpPr>
          <p:nvPr>
            <p:ph type="body" sz="quarter" idx="38" hasCustomPrompt="1"/>
          </p:nvPr>
        </p:nvSpPr>
        <p:spPr>
          <a:xfrm>
            <a:off x="13305049" y="5973106"/>
            <a:ext cx="4270738" cy="720080"/>
          </a:xfrm>
        </p:spPr>
        <p:txBody>
          <a:bodyPr anchor="t">
            <a:noAutofit/>
          </a:bodyPr>
          <a:lstStyle>
            <a:lvl1pPr algn="l">
              <a:defRPr sz="32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63" name="テキスト プレースホルダー 6"/>
          <p:cNvSpPr>
            <a:spLocks noGrp="1"/>
          </p:cNvSpPr>
          <p:nvPr>
            <p:ph type="body" sz="quarter" idx="39" hasCustomPrompt="1"/>
          </p:nvPr>
        </p:nvSpPr>
        <p:spPr>
          <a:xfrm>
            <a:off x="13331532" y="6852459"/>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64" name="正方形/長方形 63"/>
          <p:cNvSpPr/>
          <p:nvPr userDrawn="1"/>
        </p:nvSpPr>
        <p:spPr>
          <a:xfrm>
            <a:off x="13475548" y="6765194"/>
            <a:ext cx="3240360"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480544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750" fill="hold"/>
                                        <p:tgtEl>
                                          <p:spTgt spid="19"/>
                                        </p:tgtEl>
                                        <p:attrNameLst>
                                          <p:attrName>ppt_x</p:attrName>
                                        </p:attrNameLst>
                                      </p:cBhvr>
                                      <p:tavLst>
                                        <p:tav tm="0">
                                          <p:val>
                                            <p:strVal val="#ppt_x"/>
                                          </p:val>
                                        </p:tav>
                                        <p:tav tm="100000">
                                          <p:val>
                                            <p:strVal val="#ppt_x"/>
                                          </p:val>
                                        </p:tav>
                                      </p:tavLst>
                                    </p:anim>
                                    <p:anim calcmode="lin" valueType="num">
                                      <p:cBhvr additive="base">
                                        <p:cTn id="16" dur="750" fill="hold"/>
                                        <p:tgtEl>
                                          <p:spTgt spid="19"/>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750" fill="hold"/>
                                        <p:tgtEl>
                                          <p:spTgt spid="20"/>
                                        </p:tgtEl>
                                        <p:attrNameLst>
                                          <p:attrName>ppt_x</p:attrName>
                                        </p:attrNameLst>
                                      </p:cBhvr>
                                      <p:tavLst>
                                        <p:tav tm="0">
                                          <p:val>
                                            <p:strVal val="#ppt_x"/>
                                          </p:val>
                                        </p:tav>
                                        <p:tav tm="100000">
                                          <p:val>
                                            <p:strVal val="#ppt_x"/>
                                          </p:val>
                                        </p:tav>
                                      </p:tavLst>
                                    </p:anim>
                                    <p:anim calcmode="lin" valueType="num">
                                      <p:cBhvr additive="base">
                                        <p:cTn id="20" dur="750" fill="hold"/>
                                        <p:tgtEl>
                                          <p:spTgt spid="20"/>
                                        </p:tgtEl>
                                        <p:attrNameLst>
                                          <p:attrName>ppt_y</p:attrName>
                                        </p:attrNameLst>
                                      </p:cBhvr>
                                      <p:tavLst>
                                        <p:tav tm="0">
                                          <p:val>
                                            <p:strVal val="0-#ppt_h/2"/>
                                          </p:val>
                                        </p:tav>
                                        <p:tav tm="100000">
                                          <p:val>
                                            <p:strVal val="#ppt_y"/>
                                          </p:val>
                                        </p:tav>
                                      </p:tavLst>
                                    </p:anim>
                                  </p:childTnLst>
                                </p:cTn>
                              </p:par>
                              <p:par>
                                <p:cTn id="21" presetID="45" presetClass="entr" presetSubtype="0" fill="hold" grpId="1"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750"/>
                                        <p:tgtEl>
                                          <p:spTgt spid="19"/>
                                        </p:tgtEl>
                                      </p:cBhvr>
                                    </p:animEffect>
                                    <p:anim calcmode="lin" valueType="num">
                                      <p:cBhvr>
                                        <p:cTn id="24" dur="750" fill="hold"/>
                                        <p:tgtEl>
                                          <p:spTgt spid="19"/>
                                        </p:tgtEl>
                                        <p:attrNameLst>
                                          <p:attrName>ppt_w</p:attrName>
                                        </p:attrNameLst>
                                      </p:cBhvr>
                                      <p:tavLst>
                                        <p:tav tm="0" fmla="#ppt_w*sin(2.5*pi*$)">
                                          <p:val>
                                            <p:fltVal val="0"/>
                                          </p:val>
                                        </p:tav>
                                        <p:tav tm="100000">
                                          <p:val>
                                            <p:fltVal val="1"/>
                                          </p:val>
                                        </p:tav>
                                      </p:tavLst>
                                    </p:anim>
                                    <p:anim calcmode="lin" valueType="num">
                                      <p:cBhvr>
                                        <p:cTn id="25" dur="750" fill="hold"/>
                                        <p:tgtEl>
                                          <p:spTgt spid="19"/>
                                        </p:tgtEl>
                                        <p:attrNameLst>
                                          <p:attrName>ppt_h</p:attrName>
                                        </p:attrNameLst>
                                      </p:cBhvr>
                                      <p:tavLst>
                                        <p:tav tm="0">
                                          <p:val>
                                            <p:strVal val="#ppt_h"/>
                                          </p:val>
                                        </p:tav>
                                        <p:tav tm="100000">
                                          <p:val>
                                            <p:strVal val="#ppt_h"/>
                                          </p:val>
                                        </p:tav>
                                      </p:tavLst>
                                    </p:anim>
                                  </p:childTnLst>
                                </p:cTn>
                              </p:par>
                              <p:par>
                                <p:cTn id="26" presetID="45" presetClass="entr" presetSubtype="0" fill="hold" grpId="1"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fade">
                                      <p:cBhvr>
                                        <p:cTn id="28" dur="750"/>
                                        <p:tgtEl>
                                          <p:spTgt spid="20"/>
                                        </p:tgtEl>
                                      </p:cBhvr>
                                    </p:animEffect>
                                    <p:anim calcmode="lin" valueType="num">
                                      <p:cBhvr>
                                        <p:cTn id="29" dur="750" fill="hold"/>
                                        <p:tgtEl>
                                          <p:spTgt spid="20"/>
                                        </p:tgtEl>
                                        <p:attrNameLst>
                                          <p:attrName>ppt_w</p:attrName>
                                        </p:attrNameLst>
                                      </p:cBhvr>
                                      <p:tavLst>
                                        <p:tav tm="0" fmla="#ppt_w*sin(2.5*pi*$)">
                                          <p:val>
                                            <p:fltVal val="0"/>
                                          </p:val>
                                        </p:tav>
                                        <p:tav tm="100000">
                                          <p:val>
                                            <p:fltVal val="1"/>
                                          </p:val>
                                        </p:tav>
                                      </p:tavLst>
                                    </p:anim>
                                    <p:anim calcmode="lin" valueType="num">
                                      <p:cBhvr>
                                        <p:cTn id="30" dur="750" fill="hold"/>
                                        <p:tgtEl>
                                          <p:spTgt spid="20"/>
                                        </p:tgtEl>
                                        <p:attrNameLst>
                                          <p:attrName>ppt_h</p:attrName>
                                        </p:attrNameLst>
                                      </p:cBhvr>
                                      <p:tavLst>
                                        <p:tav tm="0">
                                          <p:val>
                                            <p:strVal val="#ppt_h"/>
                                          </p:val>
                                        </p:tav>
                                        <p:tav tm="100000">
                                          <p:val>
                                            <p:strVal val="#ppt_h"/>
                                          </p:val>
                                        </p:tav>
                                      </p:tavLst>
                                    </p:anim>
                                  </p:childTnLst>
                                </p:cTn>
                              </p:par>
                            </p:childTnLst>
                          </p:cTn>
                        </p:par>
                        <p:par>
                          <p:cTn id="31" fill="hold">
                            <p:stCondLst>
                              <p:cond delay="1250"/>
                            </p:stCondLst>
                            <p:childTnLst>
                              <p:par>
                                <p:cTn id="32" presetID="2" presetClass="entr" presetSubtype="2" decel="100000" fill="hold" grpId="0" nodeType="afterEffect">
                                  <p:stCondLst>
                                    <p:cond delay="0"/>
                                  </p:stCondLst>
                                  <p:iterate type="wd">
                                    <p:tmPct val="10000"/>
                                  </p:iterate>
                                  <p:childTnLst>
                                    <p:set>
                                      <p:cBhvr>
                                        <p:cTn id="33" dur="1" fill="hold">
                                          <p:stCondLst>
                                            <p:cond delay="0"/>
                                          </p:stCondLst>
                                        </p:cTn>
                                        <p:tgtEl>
                                          <p:spTgt spid="27">
                                            <p:txEl>
                                              <p:pRg st="0" end="0"/>
                                            </p:txEl>
                                          </p:spTgt>
                                        </p:tgtEl>
                                        <p:attrNameLst>
                                          <p:attrName>style.visibility</p:attrName>
                                        </p:attrNameLst>
                                      </p:cBhvr>
                                      <p:to>
                                        <p:strVal val="visible"/>
                                      </p:to>
                                    </p:set>
                                    <p:anim calcmode="lin" valueType="num">
                                      <p:cBhvr additive="base">
                                        <p:cTn id="34"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35" dur="500" fill="hold"/>
                                        <p:tgtEl>
                                          <p:spTgt spid="27">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4" decel="100000"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40" presetID="2" presetClass="entr" presetSubtype="4" decel="100000" fill="hold" grpId="0" nodeType="withEffect">
                                  <p:stCondLst>
                                    <p:cond delay="0"/>
                                  </p:stCondLst>
                                  <p:childTnLst>
                                    <p:set>
                                      <p:cBhvr>
                                        <p:cTn id="41" dur="1" fill="hold">
                                          <p:stCondLst>
                                            <p:cond delay="0"/>
                                          </p:stCondLst>
                                        </p:cTn>
                                        <p:tgtEl>
                                          <p:spTgt spid="30"/>
                                        </p:tgtEl>
                                        <p:attrNameLst>
                                          <p:attrName>style.visibility</p:attrName>
                                        </p:attrNameLst>
                                      </p:cBhvr>
                                      <p:to>
                                        <p:strVal val="visible"/>
                                      </p:to>
                                    </p:set>
                                    <p:anim calcmode="lin" valueType="num">
                                      <p:cBhvr additive="base">
                                        <p:cTn id="42" dur="500" fill="hold"/>
                                        <p:tgtEl>
                                          <p:spTgt spid="30"/>
                                        </p:tgtEl>
                                        <p:attrNameLst>
                                          <p:attrName>ppt_x</p:attrName>
                                        </p:attrNameLst>
                                      </p:cBhvr>
                                      <p:tavLst>
                                        <p:tav tm="0">
                                          <p:val>
                                            <p:strVal val="#ppt_x"/>
                                          </p:val>
                                        </p:tav>
                                        <p:tav tm="100000">
                                          <p:val>
                                            <p:strVal val="#ppt_x"/>
                                          </p:val>
                                        </p:tav>
                                      </p:tavLst>
                                    </p:anim>
                                    <p:anim calcmode="lin" valueType="num">
                                      <p:cBhvr additive="base">
                                        <p:cTn id="43" dur="500" fill="hold"/>
                                        <p:tgtEl>
                                          <p:spTgt spid="30"/>
                                        </p:tgtEl>
                                        <p:attrNameLst>
                                          <p:attrName>ppt_y</p:attrName>
                                        </p:attrNameLst>
                                      </p:cBhvr>
                                      <p:tavLst>
                                        <p:tav tm="0">
                                          <p:val>
                                            <p:strVal val="1+#ppt_h/2"/>
                                          </p:val>
                                        </p:tav>
                                        <p:tav tm="100000">
                                          <p:val>
                                            <p:strVal val="#ppt_y"/>
                                          </p:val>
                                        </p:tav>
                                      </p:tavLst>
                                    </p:anim>
                                  </p:childTnLst>
                                </p:cTn>
                              </p:par>
                            </p:childTnLst>
                          </p:cTn>
                        </p:par>
                        <p:par>
                          <p:cTn id="44" fill="hold">
                            <p:stCondLst>
                              <p:cond delay="1850"/>
                            </p:stCondLst>
                            <p:childTnLst>
                              <p:par>
                                <p:cTn id="45" presetID="2" presetClass="entr" presetSubtype="1" decel="100000" fill="hold" grpId="0" nodeType="after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750" fill="hold"/>
                                        <p:tgtEl>
                                          <p:spTgt spid="31"/>
                                        </p:tgtEl>
                                        <p:attrNameLst>
                                          <p:attrName>ppt_x</p:attrName>
                                        </p:attrNameLst>
                                      </p:cBhvr>
                                      <p:tavLst>
                                        <p:tav tm="0">
                                          <p:val>
                                            <p:strVal val="#ppt_x"/>
                                          </p:val>
                                        </p:tav>
                                        <p:tav tm="100000">
                                          <p:val>
                                            <p:strVal val="#ppt_x"/>
                                          </p:val>
                                        </p:tav>
                                      </p:tavLst>
                                    </p:anim>
                                    <p:anim calcmode="lin" valueType="num">
                                      <p:cBhvr additive="base">
                                        <p:cTn id="48" dur="750" fill="hold"/>
                                        <p:tgtEl>
                                          <p:spTgt spid="31"/>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0"/>
                                  </p:stCondLst>
                                  <p:childTnLst>
                                    <p:set>
                                      <p:cBhvr>
                                        <p:cTn id="50" dur="1" fill="hold">
                                          <p:stCondLst>
                                            <p:cond delay="0"/>
                                          </p:stCondLst>
                                        </p:cTn>
                                        <p:tgtEl>
                                          <p:spTgt spid="41"/>
                                        </p:tgtEl>
                                        <p:attrNameLst>
                                          <p:attrName>style.visibility</p:attrName>
                                        </p:attrNameLst>
                                      </p:cBhvr>
                                      <p:to>
                                        <p:strVal val="visible"/>
                                      </p:to>
                                    </p:set>
                                    <p:anim calcmode="lin" valueType="num">
                                      <p:cBhvr additive="base">
                                        <p:cTn id="51" dur="750" fill="hold"/>
                                        <p:tgtEl>
                                          <p:spTgt spid="41"/>
                                        </p:tgtEl>
                                        <p:attrNameLst>
                                          <p:attrName>ppt_x</p:attrName>
                                        </p:attrNameLst>
                                      </p:cBhvr>
                                      <p:tavLst>
                                        <p:tav tm="0">
                                          <p:val>
                                            <p:strVal val="#ppt_x"/>
                                          </p:val>
                                        </p:tav>
                                        <p:tav tm="100000">
                                          <p:val>
                                            <p:strVal val="#ppt_x"/>
                                          </p:val>
                                        </p:tav>
                                      </p:tavLst>
                                    </p:anim>
                                    <p:anim calcmode="lin" valueType="num">
                                      <p:cBhvr additive="base">
                                        <p:cTn id="52" dur="750" fill="hold"/>
                                        <p:tgtEl>
                                          <p:spTgt spid="41"/>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750"/>
                                        <p:tgtEl>
                                          <p:spTgt spid="31"/>
                                        </p:tgtEl>
                                      </p:cBhvr>
                                    </p:animEffect>
                                    <p:anim calcmode="lin" valueType="num">
                                      <p:cBhvr>
                                        <p:cTn id="56" dur="750" fill="hold"/>
                                        <p:tgtEl>
                                          <p:spTgt spid="31"/>
                                        </p:tgtEl>
                                        <p:attrNameLst>
                                          <p:attrName>ppt_w</p:attrName>
                                        </p:attrNameLst>
                                      </p:cBhvr>
                                      <p:tavLst>
                                        <p:tav tm="0" fmla="#ppt_w*sin(2.5*pi*$)">
                                          <p:val>
                                            <p:fltVal val="0"/>
                                          </p:val>
                                        </p:tav>
                                        <p:tav tm="100000">
                                          <p:val>
                                            <p:fltVal val="1"/>
                                          </p:val>
                                        </p:tav>
                                      </p:tavLst>
                                    </p:anim>
                                    <p:anim calcmode="lin" valueType="num">
                                      <p:cBhvr>
                                        <p:cTn id="57" dur="750" fill="hold"/>
                                        <p:tgtEl>
                                          <p:spTgt spid="31"/>
                                        </p:tgtEl>
                                        <p:attrNameLst>
                                          <p:attrName>ppt_h</p:attrName>
                                        </p:attrNameLst>
                                      </p:cBhvr>
                                      <p:tavLst>
                                        <p:tav tm="0">
                                          <p:val>
                                            <p:strVal val="#ppt_h"/>
                                          </p:val>
                                        </p:tav>
                                        <p:tav tm="100000">
                                          <p:val>
                                            <p:strVal val="#ppt_h"/>
                                          </p:val>
                                        </p:tav>
                                      </p:tavLst>
                                    </p:anim>
                                  </p:childTnLst>
                                </p:cTn>
                              </p:par>
                              <p:par>
                                <p:cTn id="58" presetID="45" presetClass="entr" presetSubtype="0" fill="hold" grpId="1" nodeType="with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750"/>
                                        <p:tgtEl>
                                          <p:spTgt spid="41"/>
                                        </p:tgtEl>
                                      </p:cBhvr>
                                    </p:animEffect>
                                    <p:anim calcmode="lin" valueType="num">
                                      <p:cBhvr>
                                        <p:cTn id="61" dur="750" fill="hold"/>
                                        <p:tgtEl>
                                          <p:spTgt spid="41"/>
                                        </p:tgtEl>
                                        <p:attrNameLst>
                                          <p:attrName>ppt_w</p:attrName>
                                        </p:attrNameLst>
                                      </p:cBhvr>
                                      <p:tavLst>
                                        <p:tav tm="0" fmla="#ppt_w*sin(2.5*pi*$)">
                                          <p:val>
                                            <p:fltVal val="0"/>
                                          </p:val>
                                        </p:tav>
                                        <p:tav tm="100000">
                                          <p:val>
                                            <p:fltVal val="1"/>
                                          </p:val>
                                        </p:tav>
                                      </p:tavLst>
                                    </p:anim>
                                    <p:anim calcmode="lin" valueType="num">
                                      <p:cBhvr>
                                        <p:cTn id="62" dur="750" fill="hold"/>
                                        <p:tgtEl>
                                          <p:spTgt spid="41"/>
                                        </p:tgtEl>
                                        <p:attrNameLst>
                                          <p:attrName>ppt_h</p:attrName>
                                        </p:attrNameLst>
                                      </p:cBhvr>
                                      <p:tavLst>
                                        <p:tav tm="0">
                                          <p:val>
                                            <p:strVal val="#ppt_h"/>
                                          </p:val>
                                        </p:tav>
                                        <p:tav tm="100000">
                                          <p:val>
                                            <p:strVal val="#ppt_h"/>
                                          </p:val>
                                        </p:tav>
                                      </p:tavLst>
                                    </p:anim>
                                  </p:childTnLst>
                                </p:cTn>
                              </p:par>
                            </p:childTnLst>
                          </p:cTn>
                        </p:par>
                        <p:par>
                          <p:cTn id="63" fill="hold">
                            <p:stCondLst>
                              <p:cond delay="2600"/>
                            </p:stCondLst>
                            <p:childTnLst>
                              <p:par>
                                <p:cTn id="64" presetID="2" presetClass="entr" presetSubtype="2" decel="100000" fill="hold" grpId="0" nodeType="afterEffect">
                                  <p:stCondLst>
                                    <p:cond delay="0"/>
                                  </p:stCondLst>
                                  <p:iterate type="wd">
                                    <p:tmPct val="10000"/>
                                  </p:iterate>
                                  <p:childTnLst>
                                    <p:set>
                                      <p:cBhvr>
                                        <p:cTn id="65" dur="1" fill="hold">
                                          <p:stCondLst>
                                            <p:cond delay="0"/>
                                          </p:stCondLst>
                                        </p:cTn>
                                        <p:tgtEl>
                                          <p:spTgt spid="42">
                                            <p:txEl>
                                              <p:pRg st="0" end="0"/>
                                            </p:txEl>
                                          </p:spTgt>
                                        </p:tgtEl>
                                        <p:attrNameLst>
                                          <p:attrName>style.visibility</p:attrName>
                                        </p:attrNameLst>
                                      </p:cBhvr>
                                      <p:to>
                                        <p:strVal val="visible"/>
                                      </p:to>
                                    </p:set>
                                    <p:anim calcmode="lin" valueType="num">
                                      <p:cBhvr additive="base">
                                        <p:cTn id="66"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7" dur="500" fill="hold"/>
                                        <p:tgtEl>
                                          <p:spTgt spid="42">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4" decel="100000" fill="hold" grpId="0" nodeType="withEffect">
                                  <p:stCondLst>
                                    <p:cond delay="0"/>
                                  </p:stCondLst>
                                  <p:childTnLst>
                                    <p:set>
                                      <p:cBhvr>
                                        <p:cTn id="69" dur="1" fill="hold">
                                          <p:stCondLst>
                                            <p:cond delay="0"/>
                                          </p:stCondLst>
                                        </p:cTn>
                                        <p:tgtEl>
                                          <p:spTgt spid="43">
                                            <p:txEl>
                                              <p:pRg st="0" end="0"/>
                                            </p:txEl>
                                          </p:spTgt>
                                        </p:tgtEl>
                                        <p:attrNameLst>
                                          <p:attrName>style.visibility</p:attrName>
                                        </p:attrNameLst>
                                      </p:cBhvr>
                                      <p:to>
                                        <p:strVal val="visible"/>
                                      </p:to>
                                    </p:set>
                                    <p:anim calcmode="lin" valueType="num">
                                      <p:cBhvr additive="base">
                                        <p:cTn id="70"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71" dur="500" fill="hold"/>
                                        <p:tgtEl>
                                          <p:spTgt spid="43">
                                            <p:txEl>
                                              <p:pRg st="0" end="0"/>
                                            </p:txEl>
                                          </p:spTgt>
                                        </p:tgtEl>
                                        <p:attrNameLst>
                                          <p:attrName>ppt_y</p:attrName>
                                        </p:attrNameLst>
                                      </p:cBhvr>
                                      <p:tavLst>
                                        <p:tav tm="0">
                                          <p:val>
                                            <p:strVal val="1+#ppt_h/2"/>
                                          </p:val>
                                        </p:tav>
                                        <p:tav tm="100000">
                                          <p:val>
                                            <p:strVal val="#ppt_y"/>
                                          </p:val>
                                        </p:tav>
                                      </p:tavLst>
                                    </p:anim>
                                  </p:childTnLst>
                                </p:cTn>
                              </p:par>
                              <p:par>
                                <p:cTn id="72" presetID="2" presetClass="entr" presetSubtype="4" decel="100000" fill="hold" grpId="0" nodeType="withEffect">
                                  <p:stCondLst>
                                    <p:cond delay="0"/>
                                  </p:stCondLst>
                                  <p:childTnLst>
                                    <p:set>
                                      <p:cBhvr>
                                        <p:cTn id="73" dur="1" fill="hold">
                                          <p:stCondLst>
                                            <p:cond delay="0"/>
                                          </p:stCondLst>
                                        </p:cTn>
                                        <p:tgtEl>
                                          <p:spTgt spid="44"/>
                                        </p:tgtEl>
                                        <p:attrNameLst>
                                          <p:attrName>style.visibility</p:attrName>
                                        </p:attrNameLst>
                                      </p:cBhvr>
                                      <p:to>
                                        <p:strVal val="visible"/>
                                      </p:to>
                                    </p:set>
                                    <p:anim calcmode="lin" valueType="num">
                                      <p:cBhvr additive="base">
                                        <p:cTn id="74" dur="500" fill="hold"/>
                                        <p:tgtEl>
                                          <p:spTgt spid="44"/>
                                        </p:tgtEl>
                                        <p:attrNameLst>
                                          <p:attrName>ppt_x</p:attrName>
                                        </p:attrNameLst>
                                      </p:cBhvr>
                                      <p:tavLst>
                                        <p:tav tm="0">
                                          <p:val>
                                            <p:strVal val="#ppt_x"/>
                                          </p:val>
                                        </p:tav>
                                        <p:tav tm="100000">
                                          <p:val>
                                            <p:strVal val="#ppt_x"/>
                                          </p:val>
                                        </p:tav>
                                      </p:tavLst>
                                    </p:anim>
                                    <p:anim calcmode="lin" valueType="num">
                                      <p:cBhvr additive="base">
                                        <p:cTn id="75" dur="500" fill="hold"/>
                                        <p:tgtEl>
                                          <p:spTgt spid="44"/>
                                        </p:tgtEl>
                                        <p:attrNameLst>
                                          <p:attrName>ppt_y</p:attrName>
                                        </p:attrNameLst>
                                      </p:cBhvr>
                                      <p:tavLst>
                                        <p:tav tm="0">
                                          <p:val>
                                            <p:strVal val="1+#ppt_h/2"/>
                                          </p:val>
                                        </p:tav>
                                        <p:tav tm="100000">
                                          <p:val>
                                            <p:strVal val="#ppt_y"/>
                                          </p:val>
                                        </p:tav>
                                      </p:tavLst>
                                    </p:anim>
                                  </p:childTnLst>
                                </p:cTn>
                              </p:par>
                            </p:childTnLst>
                          </p:cTn>
                        </p:par>
                        <p:par>
                          <p:cTn id="76" fill="hold">
                            <p:stCondLst>
                              <p:cond delay="3200"/>
                            </p:stCondLst>
                            <p:childTnLst>
                              <p:par>
                                <p:cTn id="77" presetID="2" presetClass="entr" presetSubtype="1" decel="100000" fill="hold" grpId="0"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750" fill="hold"/>
                                        <p:tgtEl>
                                          <p:spTgt spid="45"/>
                                        </p:tgtEl>
                                        <p:attrNameLst>
                                          <p:attrName>ppt_x</p:attrName>
                                        </p:attrNameLst>
                                      </p:cBhvr>
                                      <p:tavLst>
                                        <p:tav tm="0">
                                          <p:val>
                                            <p:strVal val="#ppt_x"/>
                                          </p:val>
                                        </p:tav>
                                        <p:tav tm="100000">
                                          <p:val>
                                            <p:strVal val="#ppt_x"/>
                                          </p:val>
                                        </p:tav>
                                      </p:tavLst>
                                    </p:anim>
                                    <p:anim calcmode="lin" valueType="num">
                                      <p:cBhvr additive="base">
                                        <p:cTn id="80" dur="750" fill="hold"/>
                                        <p:tgtEl>
                                          <p:spTgt spid="45"/>
                                        </p:tgtEl>
                                        <p:attrNameLst>
                                          <p:attrName>ppt_y</p:attrName>
                                        </p:attrNameLst>
                                      </p:cBhvr>
                                      <p:tavLst>
                                        <p:tav tm="0">
                                          <p:val>
                                            <p:strVal val="0-#ppt_h/2"/>
                                          </p:val>
                                        </p:tav>
                                        <p:tav tm="100000">
                                          <p:val>
                                            <p:strVal val="#ppt_y"/>
                                          </p:val>
                                        </p:tav>
                                      </p:tavLst>
                                    </p:anim>
                                  </p:childTnLst>
                                </p:cTn>
                              </p:par>
                              <p:par>
                                <p:cTn id="81" presetID="2" presetClass="entr" presetSubtype="1" decel="100000"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750" fill="hold"/>
                                        <p:tgtEl>
                                          <p:spTgt spid="46"/>
                                        </p:tgtEl>
                                        <p:attrNameLst>
                                          <p:attrName>ppt_x</p:attrName>
                                        </p:attrNameLst>
                                      </p:cBhvr>
                                      <p:tavLst>
                                        <p:tav tm="0">
                                          <p:val>
                                            <p:strVal val="#ppt_x"/>
                                          </p:val>
                                        </p:tav>
                                        <p:tav tm="100000">
                                          <p:val>
                                            <p:strVal val="#ppt_x"/>
                                          </p:val>
                                        </p:tav>
                                      </p:tavLst>
                                    </p:anim>
                                    <p:anim calcmode="lin" valueType="num">
                                      <p:cBhvr additive="base">
                                        <p:cTn id="84" dur="750" fill="hold"/>
                                        <p:tgtEl>
                                          <p:spTgt spid="46"/>
                                        </p:tgtEl>
                                        <p:attrNameLst>
                                          <p:attrName>ppt_y</p:attrName>
                                        </p:attrNameLst>
                                      </p:cBhvr>
                                      <p:tavLst>
                                        <p:tav tm="0">
                                          <p:val>
                                            <p:strVal val="0-#ppt_h/2"/>
                                          </p:val>
                                        </p:tav>
                                        <p:tav tm="100000">
                                          <p:val>
                                            <p:strVal val="#ppt_y"/>
                                          </p:val>
                                        </p:tav>
                                      </p:tavLst>
                                    </p:anim>
                                  </p:childTnLst>
                                </p:cTn>
                              </p:par>
                              <p:par>
                                <p:cTn id="85" presetID="45" presetClass="entr" presetSubtype="0" fill="hold" grpId="1" nodeType="withEffect">
                                  <p:stCondLst>
                                    <p:cond delay="0"/>
                                  </p:stCondLst>
                                  <p:childTnLst>
                                    <p:set>
                                      <p:cBhvr>
                                        <p:cTn id="86" dur="1" fill="hold">
                                          <p:stCondLst>
                                            <p:cond delay="0"/>
                                          </p:stCondLst>
                                        </p:cTn>
                                        <p:tgtEl>
                                          <p:spTgt spid="45"/>
                                        </p:tgtEl>
                                        <p:attrNameLst>
                                          <p:attrName>style.visibility</p:attrName>
                                        </p:attrNameLst>
                                      </p:cBhvr>
                                      <p:to>
                                        <p:strVal val="visible"/>
                                      </p:to>
                                    </p:set>
                                    <p:animEffect transition="in" filter="fade">
                                      <p:cBhvr>
                                        <p:cTn id="87" dur="750"/>
                                        <p:tgtEl>
                                          <p:spTgt spid="45"/>
                                        </p:tgtEl>
                                      </p:cBhvr>
                                    </p:animEffect>
                                    <p:anim calcmode="lin" valueType="num">
                                      <p:cBhvr>
                                        <p:cTn id="88" dur="750" fill="hold"/>
                                        <p:tgtEl>
                                          <p:spTgt spid="45"/>
                                        </p:tgtEl>
                                        <p:attrNameLst>
                                          <p:attrName>ppt_w</p:attrName>
                                        </p:attrNameLst>
                                      </p:cBhvr>
                                      <p:tavLst>
                                        <p:tav tm="0" fmla="#ppt_w*sin(2.5*pi*$)">
                                          <p:val>
                                            <p:fltVal val="0"/>
                                          </p:val>
                                        </p:tav>
                                        <p:tav tm="100000">
                                          <p:val>
                                            <p:fltVal val="1"/>
                                          </p:val>
                                        </p:tav>
                                      </p:tavLst>
                                    </p:anim>
                                    <p:anim calcmode="lin" valueType="num">
                                      <p:cBhvr>
                                        <p:cTn id="89" dur="750" fill="hold"/>
                                        <p:tgtEl>
                                          <p:spTgt spid="45"/>
                                        </p:tgtEl>
                                        <p:attrNameLst>
                                          <p:attrName>ppt_h</p:attrName>
                                        </p:attrNameLst>
                                      </p:cBhvr>
                                      <p:tavLst>
                                        <p:tav tm="0">
                                          <p:val>
                                            <p:strVal val="#ppt_h"/>
                                          </p:val>
                                        </p:tav>
                                        <p:tav tm="100000">
                                          <p:val>
                                            <p:strVal val="#ppt_h"/>
                                          </p:val>
                                        </p:tav>
                                      </p:tavLst>
                                    </p:anim>
                                  </p:childTnLst>
                                </p:cTn>
                              </p:par>
                              <p:par>
                                <p:cTn id="90" presetID="45" presetClass="entr" presetSubtype="0" fill="hold" grpId="1" nodeType="with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fade">
                                      <p:cBhvr>
                                        <p:cTn id="92" dur="750"/>
                                        <p:tgtEl>
                                          <p:spTgt spid="46"/>
                                        </p:tgtEl>
                                      </p:cBhvr>
                                    </p:animEffect>
                                    <p:anim calcmode="lin" valueType="num">
                                      <p:cBhvr>
                                        <p:cTn id="93" dur="750" fill="hold"/>
                                        <p:tgtEl>
                                          <p:spTgt spid="46"/>
                                        </p:tgtEl>
                                        <p:attrNameLst>
                                          <p:attrName>ppt_w</p:attrName>
                                        </p:attrNameLst>
                                      </p:cBhvr>
                                      <p:tavLst>
                                        <p:tav tm="0" fmla="#ppt_w*sin(2.5*pi*$)">
                                          <p:val>
                                            <p:fltVal val="0"/>
                                          </p:val>
                                        </p:tav>
                                        <p:tav tm="100000">
                                          <p:val>
                                            <p:fltVal val="1"/>
                                          </p:val>
                                        </p:tav>
                                      </p:tavLst>
                                    </p:anim>
                                    <p:anim calcmode="lin" valueType="num">
                                      <p:cBhvr>
                                        <p:cTn id="94" dur="750" fill="hold"/>
                                        <p:tgtEl>
                                          <p:spTgt spid="46"/>
                                        </p:tgtEl>
                                        <p:attrNameLst>
                                          <p:attrName>ppt_h</p:attrName>
                                        </p:attrNameLst>
                                      </p:cBhvr>
                                      <p:tavLst>
                                        <p:tav tm="0">
                                          <p:val>
                                            <p:strVal val="#ppt_h"/>
                                          </p:val>
                                        </p:tav>
                                        <p:tav tm="100000">
                                          <p:val>
                                            <p:strVal val="#ppt_h"/>
                                          </p:val>
                                        </p:tav>
                                      </p:tavLst>
                                    </p:anim>
                                  </p:childTnLst>
                                </p:cTn>
                              </p:par>
                            </p:childTnLst>
                          </p:cTn>
                        </p:par>
                        <p:par>
                          <p:cTn id="95" fill="hold">
                            <p:stCondLst>
                              <p:cond delay="3950"/>
                            </p:stCondLst>
                            <p:childTnLst>
                              <p:par>
                                <p:cTn id="96" presetID="2" presetClass="entr" presetSubtype="2" decel="100000" fill="hold" grpId="0" nodeType="afterEffect">
                                  <p:stCondLst>
                                    <p:cond delay="0"/>
                                  </p:stCondLst>
                                  <p:iterate type="wd">
                                    <p:tmPct val="10000"/>
                                  </p:iterate>
                                  <p:childTnLst>
                                    <p:set>
                                      <p:cBhvr>
                                        <p:cTn id="97" dur="1" fill="hold">
                                          <p:stCondLst>
                                            <p:cond delay="0"/>
                                          </p:stCondLst>
                                        </p:cTn>
                                        <p:tgtEl>
                                          <p:spTgt spid="47">
                                            <p:txEl>
                                              <p:pRg st="0" end="0"/>
                                            </p:txEl>
                                          </p:spTgt>
                                        </p:tgtEl>
                                        <p:attrNameLst>
                                          <p:attrName>style.visibility</p:attrName>
                                        </p:attrNameLst>
                                      </p:cBhvr>
                                      <p:to>
                                        <p:strVal val="visible"/>
                                      </p:to>
                                    </p:set>
                                    <p:anim calcmode="lin" valueType="num">
                                      <p:cBhvr additive="base">
                                        <p:cTn id="98"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99" dur="500" fill="hold"/>
                                        <p:tgtEl>
                                          <p:spTgt spid="47">
                                            <p:txEl>
                                              <p:pRg st="0" end="0"/>
                                            </p:txEl>
                                          </p:spTgt>
                                        </p:tgtEl>
                                        <p:attrNameLst>
                                          <p:attrName>ppt_y</p:attrName>
                                        </p:attrNameLst>
                                      </p:cBhvr>
                                      <p:tavLst>
                                        <p:tav tm="0">
                                          <p:val>
                                            <p:strVal val="#ppt_y"/>
                                          </p:val>
                                        </p:tav>
                                        <p:tav tm="100000">
                                          <p:val>
                                            <p:strVal val="#ppt_y"/>
                                          </p:val>
                                        </p:tav>
                                      </p:tavLst>
                                    </p:anim>
                                  </p:childTnLst>
                                </p:cTn>
                              </p:par>
                              <p:par>
                                <p:cTn id="100" presetID="2" presetClass="entr" presetSubtype="4" decel="100000" fill="hold" grpId="0" nodeType="withEffect">
                                  <p:stCondLst>
                                    <p:cond delay="0"/>
                                  </p:stCondLst>
                                  <p:childTnLst>
                                    <p:set>
                                      <p:cBhvr>
                                        <p:cTn id="101" dur="1" fill="hold">
                                          <p:stCondLst>
                                            <p:cond delay="0"/>
                                          </p:stCondLst>
                                        </p:cTn>
                                        <p:tgtEl>
                                          <p:spTgt spid="48">
                                            <p:txEl>
                                              <p:pRg st="0" end="0"/>
                                            </p:txEl>
                                          </p:spTgt>
                                        </p:tgtEl>
                                        <p:attrNameLst>
                                          <p:attrName>style.visibility</p:attrName>
                                        </p:attrNameLst>
                                      </p:cBhvr>
                                      <p:to>
                                        <p:strVal val="visible"/>
                                      </p:to>
                                    </p:set>
                                    <p:anim calcmode="lin" valueType="num">
                                      <p:cBhvr additive="base">
                                        <p:cTn id="102"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03"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104" presetID="2" presetClass="entr" presetSubtype="4" decel="100000" fill="hold" grpId="0" nodeType="withEffect">
                                  <p:stCondLst>
                                    <p:cond delay="0"/>
                                  </p:stCondLst>
                                  <p:childTnLst>
                                    <p:set>
                                      <p:cBhvr>
                                        <p:cTn id="105" dur="1" fill="hold">
                                          <p:stCondLst>
                                            <p:cond delay="0"/>
                                          </p:stCondLst>
                                        </p:cTn>
                                        <p:tgtEl>
                                          <p:spTgt spid="49"/>
                                        </p:tgtEl>
                                        <p:attrNameLst>
                                          <p:attrName>style.visibility</p:attrName>
                                        </p:attrNameLst>
                                      </p:cBhvr>
                                      <p:to>
                                        <p:strVal val="visible"/>
                                      </p:to>
                                    </p:set>
                                    <p:anim calcmode="lin" valueType="num">
                                      <p:cBhvr additive="base">
                                        <p:cTn id="106" dur="500" fill="hold"/>
                                        <p:tgtEl>
                                          <p:spTgt spid="49"/>
                                        </p:tgtEl>
                                        <p:attrNameLst>
                                          <p:attrName>ppt_x</p:attrName>
                                        </p:attrNameLst>
                                      </p:cBhvr>
                                      <p:tavLst>
                                        <p:tav tm="0">
                                          <p:val>
                                            <p:strVal val="#ppt_x"/>
                                          </p:val>
                                        </p:tav>
                                        <p:tav tm="100000">
                                          <p:val>
                                            <p:strVal val="#ppt_x"/>
                                          </p:val>
                                        </p:tav>
                                      </p:tavLst>
                                    </p:anim>
                                    <p:anim calcmode="lin" valueType="num">
                                      <p:cBhvr additive="base">
                                        <p:cTn id="107" dur="500" fill="hold"/>
                                        <p:tgtEl>
                                          <p:spTgt spid="49"/>
                                        </p:tgtEl>
                                        <p:attrNameLst>
                                          <p:attrName>ppt_y</p:attrName>
                                        </p:attrNameLst>
                                      </p:cBhvr>
                                      <p:tavLst>
                                        <p:tav tm="0">
                                          <p:val>
                                            <p:strVal val="1+#ppt_h/2"/>
                                          </p:val>
                                        </p:tav>
                                        <p:tav tm="100000">
                                          <p:val>
                                            <p:strVal val="#ppt_y"/>
                                          </p:val>
                                        </p:tav>
                                      </p:tavLst>
                                    </p:anim>
                                  </p:childTnLst>
                                </p:cTn>
                              </p:par>
                            </p:childTnLst>
                          </p:cTn>
                        </p:par>
                        <p:par>
                          <p:cTn id="108" fill="hold">
                            <p:stCondLst>
                              <p:cond delay="4550"/>
                            </p:stCondLst>
                            <p:childTnLst>
                              <p:par>
                                <p:cTn id="109" presetID="2" presetClass="entr" presetSubtype="1" decel="100000"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additive="base">
                                        <p:cTn id="111" dur="750" fill="hold"/>
                                        <p:tgtEl>
                                          <p:spTgt spid="50"/>
                                        </p:tgtEl>
                                        <p:attrNameLst>
                                          <p:attrName>ppt_x</p:attrName>
                                        </p:attrNameLst>
                                      </p:cBhvr>
                                      <p:tavLst>
                                        <p:tav tm="0">
                                          <p:val>
                                            <p:strVal val="#ppt_x"/>
                                          </p:val>
                                        </p:tav>
                                        <p:tav tm="100000">
                                          <p:val>
                                            <p:strVal val="#ppt_x"/>
                                          </p:val>
                                        </p:tav>
                                      </p:tavLst>
                                    </p:anim>
                                    <p:anim calcmode="lin" valueType="num">
                                      <p:cBhvr additive="base">
                                        <p:cTn id="112" dur="750" fill="hold"/>
                                        <p:tgtEl>
                                          <p:spTgt spid="50"/>
                                        </p:tgtEl>
                                        <p:attrNameLst>
                                          <p:attrName>ppt_y</p:attrName>
                                        </p:attrNameLst>
                                      </p:cBhvr>
                                      <p:tavLst>
                                        <p:tav tm="0">
                                          <p:val>
                                            <p:strVal val="0-#ppt_h/2"/>
                                          </p:val>
                                        </p:tav>
                                        <p:tav tm="100000">
                                          <p:val>
                                            <p:strVal val="#ppt_y"/>
                                          </p:val>
                                        </p:tav>
                                      </p:tavLst>
                                    </p:anim>
                                  </p:childTnLst>
                                </p:cTn>
                              </p:par>
                              <p:par>
                                <p:cTn id="113" presetID="2" presetClass="entr" presetSubtype="1" decel="100000" fill="hold" grpId="0" nodeType="withEffect">
                                  <p:stCondLst>
                                    <p:cond delay="0"/>
                                  </p:stCondLst>
                                  <p:childTnLst>
                                    <p:set>
                                      <p:cBhvr>
                                        <p:cTn id="114" dur="1" fill="hold">
                                          <p:stCondLst>
                                            <p:cond delay="0"/>
                                          </p:stCondLst>
                                        </p:cTn>
                                        <p:tgtEl>
                                          <p:spTgt spid="51"/>
                                        </p:tgtEl>
                                        <p:attrNameLst>
                                          <p:attrName>style.visibility</p:attrName>
                                        </p:attrNameLst>
                                      </p:cBhvr>
                                      <p:to>
                                        <p:strVal val="visible"/>
                                      </p:to>
                                    </p:set>
                                    <p:anim calcmode="lin" valueType="num">
                                      <p:cBhvr additive="base">
                                        <p:cTn id="115" dur="750" fill="hold"/>
                                        <p:tgtEl>
                                          <p:spTgt spid="51"/>
                                        </p:tgtEl>
                                        <p:attrNameLst>
                                          <p:attrName>ppt_x</p:attrName>
                                        </p:attrNameLst>
                                      </p:cBhvr>
                                      <p:tavLst>
                                        <p:tav tm="0">
                                          <p:val>
                                            <p:strVal val="#ppt_x"/>
                                          </p:val>
                                        </p:tav>
                                        <p:tav tm="100000">
                                          <p:val>
                                            <p:strVal val="#ppt_x"/>
                                          </p:val>
                                        </p:tav>
                                      </p:tavLst>
                                    </p:anim>
                                    <p:anim calcmode="lin" valueType="num">
                                      <p:cBhvr additive="base">
                                        <p:cTn id="116" dur="750" fill="hold"/>
                                        <p:tgtEl>
                                          <p:spTgt spid="51"/>
                                        </p:tgtEl>
                                        <p:attrNameLst>
                                          <p:attrName>ppt_y</p:attrName>
                                        </p:attrNameLst>
                                      </p:cBhvr>
                                      <p:tavLst>
                                        <p:tav tm="0">
                                          <p:val>
                                            <p:strVal val="0-#ppt_h/2"/>
                                          </p:val>
                                        </p:tav>
                                        <p:tav tm="100000">
                                          <p:val>
                                            <p:strVal val="#ppt_y"/>
                                          </p:val>
                                        </p:tav>
                                      </p:tavLst>
                                    </p:anim>
                                  </p:childTnLst>
                                </p:cTn>
                              </p:par>
                              <p:par>
                                <p:cTn id="117" presetID="45" presetClass="entr" presetSubtype="0" fill="hold" grpId="1" nodeType="withEffect">
                                  <p:stCondLst>
                                    <p:cond delay="0"/>
                                  </p:stCondLst>
                                  <p:childTnLst>
                                    <p:set>
                                      <p:cBhvr>
                                        <p:cTn id="118" dur="1" fill="hold">
                                          <p:stCondLst>
                                            <p:cond delay="0"/>
                                          </p:stCondLst>
                                        </p:cTn>
                                        <p:tgtEl>
                                          <p:spTgt spid="50"/>
                                        </p:tgtEl>
                                        <p:attrNameLst>
                                          <p:attrName>style.visibility</p:attrName>
                                        </p:attrNameLst>
                                      </p:cBhvr>
                                      <p:to>
                                        <p:strVal val="visible"/>
                                      </p:to>
                                    </p:set>
                                    <p:animEffect transition="in" filter="fade">
                                      <p:cBhvr>
                                        <p:cTn id="119" dur="750"/>
                                        <p:tgtEl>
                                          <p:spTgt spid="50"/>
                                        </p:tgtEl>
                                      </p:cBhvr>
                                    </p:animEffect>
                                    <p:anim calcmode="lin" valueType="num">
                                      <p:cBhvr>
                                        <p:cTn id="120" dur="750" fill="hold"/>
                                        <p:tgtEl>
                                          <p:spTgt spid="50"/>
                                        </p:tgtEl>
                                        <p:attrNameLst>
                                          <p:attrName>ppt_w</p:attrName>
                                        </p:attrNameLst>
                                      </p:cBhvr>
                                      <p:tavLst>
                                        <p:tav tm="0" fmla="#ppt_w*sin(2.5*pi*$)">
                                          <p:val>
                                            <p:fltVal val="0"/>
                                          </p:val>
                                        </p:tav>
                                        <p:tav tm="100000">
                                          <p:val>
                                            <p:fltVal val="1"/>
                                          </p:val>
                                        </p:tav>
                                      </p:tavLst>
                                    </p:anim>
                                    <p:anim calcmode="lin" valueType="num">
                                      <p:cBhvr>
                                        <p:cTn id="121" dur="750" fill="hold"/>
                                        <p:tgtEl>
                                          <p:spTgt spid="50"/>
                                        </p:tgtEl>
                                        <p:attrNameLst>
                                          <p:attrName>ppt_h</p:attrName>
                                        </p:attrNameLst>
                                      </p:cBhvr>
                                      <p:tavLst>
                                        <p:tav tm="0">
                                          <p:val>
                                            <p:strVal val="#ppt_h"/>
                                          </p:val>
                                        </p:tav>
                                        <p:tav tm="100000">
                                          <p:val>
                                            <p:strVal val="#ppt_h"/>
                                          </p:val>
                                        </p:tav>
                                      </p:tavLst>
                                    </p:anim>
                                  </p:childTnLst>
                                </p:cTn>
                              </p:par>
                              <p:par>
                                <p:cTn id="122" presetID="45" presetClass="entr" presetSubtype="0" fill="hold" grpId="1" nodeType="withEffect">
                                  <p:stCondLst>
                                    <p:cond delay="0"/>
                                  </p:stCondLst>
                                  <p:childTnLst>
                                    <p:set>
                                      <p:cBhvr>
                                        <p:cTn id="123" dur="1" fill="hold">
                                          <p:stCondLst>
                                            <p:cond delay="0"/>
                                          </p:stCondLst>
                                        </p:cTn>
                                        <p:tgtEl>
                                          <p:spTgt spid="51"/>
                                        </p:tgtEl>
                                        <p:attrNameLst>
                                          <p:attrName>style.visibility</p:attrName>
                                        </p:attrNameLst>
                                      </p:cBhvr>
                                      <p:to>
                                        <p:strVal val="visible"/>
                                      </p:to>
                                    </p:set>
                                    <p:animEffect transition="in" filter="fade">
                                      <p:cBhvr>
                                        <p:cTn id="124" dur="750"/>
                                        <p:tgtEl>
                                          <p:spTgt spid="51"/>
                                        </p:tgtEl>
                                      </p:cBhvr>
                                    </p:animEffect>
                                    <p:anim calcmode="lin" valueType="num">
                                      <p:cBhvr>
                                        <p:cTn id="125" dur="750" fill="hold"/>
                                        <p:tgtEl>
                                          <p:spTgt spid="51"/>
                                        </p:tgtEl>
                                        <p:attrNameLst>
                                          <p:attrName>ppt_w</p:attrName>
                                        </p:attrNameLst>
                                      </p:cBhvr>
                                      <p:tavLst>
                                        <p:tav tm="0" fmla="#ppt_w*sin(2.5*pi*$)">
                                          <p:val>
                                            <p:fltVal val="0"/>
                                          </p:val>
                                        </p:tav>
                                        <p:tav tm="100000">
                                          <p:val>
                                            <p:fltVal val="1"/>
                                          </p:val>
                                        </p:tav>
                                      </p:tavLst>
                                    </p:anim>
                                    <p:anim calcmode="lin" valueType="num">
                                      <p:cBhvr>
                                        <p:cTn id="126" dur="750" fill="hold"/>
                                        <p:tgtEl>
                                          <p:spTgt spid="51"/>
                                        </p:tgtEl>
                                        <p:attrNameLst>
                                          <p:attrName>ppt_h</p:attrName>
                                        </p:attrNameLst>
                                      </p:cBhvr>
                                      <p:tavLst>
                                        <p:tav tm="0">
                                          <p:val>
                                            <p:strVal val="#ppt_h"/>
                                          </p:val>
                                        </p:tav>
                                        <p:tav tm="100000">
                                          <p:val>
                                            <p:strVal val="#ppt_h"/>
                                          </p:val>
                                        </p:tav>
                                      </p:tavLst>
                                    </p:anim>
                                  </p:childTnLst>
                                </p:cTn>
                              </p:par>
                            </p:childTnLst>
                          </p:cTn>
                        </p:par>
                        <p:par>
                          <p:cTn id="127" fill="hold">
                            <p:stCondLst>
                              <p:cond delay="5300"/>
                            </p:stCondLst>
                            <p:childTnLst>
                              <p:par>
                                <p:cTn id="128" presetID="2" presetClass="entr" presetSubtype="2" decel="100000" fill="hold" grpId="0" nodeType="afterEffect">
                                  <p:stCondLst>
                                    <p:cond delay="0"/>
                                  </p:stCondLst>
                                  <p:iterate type="wd">
                                    <p:tmPct val="10000"/>
                                  </p:iterate>
                                  <p:childTnLst>
                                    <p:set>
                                      <p:cBhvr>
                                        <p:cTn id="129" dur="1" fill="hold">
                                          <p:stCondLst>
                                            <p:cond delay="0"/>
                                          </p:stCondLst>
                                        </p:cTn>
                                        <p:tgtEl>
                                          <p:spTgt spid="52">
                                            <p:txEl>
                                              <p:pRg st="0" end="0"/>
                                            </p:txEl>
                                          </p:spTgt>
                                        </p:tgtEl>
                                        <p:attrNameLst>
                                          <p:attrName>style.visibility</p:attrName>
                                        </p:attrNameLst>
                                      </p:cBhvr>
                                      <p:to>
                                        <p:strVal val="visible"/>
                                      </p:to>
                                    </p:set>
                                    <p:anim calcmode="lin" valueType="num">
                                      <p:cBhvr additive="base">
                                        <p:cTn id="130" dur="5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131" dur="500" fill="hold"/>
                                        <p:tgtEl>
                                          <p:spTgt spid="52">
                                            <p:txEl>
                                              <p:pRg st="0" end="0"/>
                                            </p:txEl>
                                          </p:spTgt>
                                        </p:tgtEl>
                                        <p:attrNameLst>
                                          <p:attrName>ppt_y</p:attrName>
                                        </p:attrNameLst>
                                      </p:cBhvr>
                                      <p:tavLst>
                                        <p:tav tm="0">
                                          <p:val>
                                            <p:strVal val="#ppt_y"/>
                                          </p:val>
                                        </p:tav>
                                        <p:tav tm="100000">
                                          <p:val>
                                            <p:strVal val="#ppt_y"/>
                                          </p:val>
                                        </p:tav>
                                      </p:tavLst>
                                    </p:anim>
                                  </p:childTnLst>
                                </p:cTn>
                              </p:par>
                              <p:par>
                                <p:cTn id="132" presetID="2" presetClass="entr" presetSubtype="4" decel="100000" fill="hold" grpId="0" nodeType="withEffect">
                                  <p:stCondLst>
                                    <p:cond delay="0"/>
                                  </p:stCondLst>
                                  <p:childTnLst>
                                    <p:set>
                                      <p:cBhvr>
                                        <p:cTn id="133" dur="1" fill="hold">
                                          <p:stCondLst>
                                            <p:cond delay="0"/>
                                          </p:stCondLst>
                                        </p:cTn>
                                        <p:tgtEl>
                                          <p:spTgt spid="53">
                                            <p:txEl>
                                              <p:pRg st="0" end="0"/>
                                            </p:txEl>
                                          </p:spTgt>
                                        </p:tgtEl>
                                        <p:attrNameLst>
                                          <p:attrName>style.visibility</p:attrName>
                                        </p:attrNameLst>
                                      </p:cBhvr>
                                      <p:to>
                                        <p:strVal val="visible"/>
                                      </p:to>
                                    </p:set>
                                    <p:anim calcmode="lin" valueType="num">
                                      <p:cBhvr additive="base">
                                        <p:cTn id="134"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135" dur="500" fill="hold"/>
                                        <p:tgtEl>
                                          <p:spTgt spid="53">
                                            <p:txEl>
                                              <p:pRg st="0" end="0"/>
                                            </p:txEl>
                                          </p:spTgt>
                                        </p:tgtEl>
                                        <p:attrNameLst>
                                          <p:attrName>ppt_y</p:attrName>
                                        </p:attrNameLst>
                                      </p:cBhvr>
                                      <p:tavLst>
                                        <p:tav tm="0">
                                          <p:val>
                                            <p:strVal val="1+#ppt_h/2"/>
                                          </p:val>
                                        </p:tav>
                                        <p:tav tm="100000">
                                          <p:val>
                                            <p:strVal val="#ppt_y"/>
                                          </p:val>
                                        </p:tav>
                                      </p:tavLst>
                                    </p:anim>
                                  </p:childTnLst>
                                </p:cTn>
                              </p:par>
                              <p:par>
                                <p:cTn id="136" presetID="2" presetClass="entr" presetSubtype="4" decel="100000" fill="hold" grpId="0" nodeType="withEffect">
                                  <p:stCondLst>
                                    <p:cond delay="0"/>
                                  </p:stCondLst>
                                  <p:childTnLst>
                                    <p:set>
                                      <p:cBhvr>
                                        <p:cTn id="137" dur="1" fill="hold">
                                          <p:stCondLst>
                                            <p:cond delay="0"/>
                                          </p:stCondLst>
                                        </p:cTn>
                                        <p:tgtEl>
                                          <p:spTgt spid="54"/>
                                        </p:tgtEl>
                                        <p:attrNameLst>
                                          <p:attrName>style.visibility</p:attrName>
                                        </p:attrNameLst>
                                      </p:cBhvr>
                                      <p:to>
                                        <p:strVal val="visible"/>
                                      </p:to>
                                    </p:set>
                                    <p:anim calcmode="lin" valueType="num">
                                      <p:cBhvr additive="base">
                                        <p:cTn id="138" dur="500" fill="hold"/>
                                        <p:tgtEl>
                                          <p:spTgt spid="54"/>
                                        </p:tgtEl>
                                        <p:attrNameLst>
                                          <p:attrName>ppt_x</p:attrName>
                                        </p:attrNameLst>
                                      </p:cBhvr>
                                      <p:tavLst>
                                        <p:tav tm="0">
                                          <p:val>
                                            <p:strVal val="#ppt_x"/>
                                          </p:val>
                                        </p:tav>
                                        <p:tav tm="100000">
                                          <p:val>
                                            <p:strVal val="#ppt_x"/>
                                          </p:val>
                                        </p:tav>
                                      </p:tavLst>
                                    </p:anim>
                                    <p:anim calcmode="lin" valueType="num">
                                      <p:cBhvr additive="base">
                                        <p:cTn id="139" dur="500" fill="hold"/>
                                        <p:tgtEl>
                                          <p:spTgt spid="54"/>
                                        </p:tgtEl>
                                        <p:attrNameLst>
                                          <p:attrName>ppt_y</p:attrName>
                                        </p:attrNameLst>
                                      </p:cBhvr>
                                      <p:tavLst>
                                        <p:tav tm="0">
                                          <p:val>
                                            <p:strVal val="1+#ppt_h/2"/>
                                          </p:val>
                                        </p:tav>
                                        <p:tav tm="100000">
                                          <p:val>
                                            <p:strVal val="#ppt_y"/>
                                          </p:val>
                                        </p:tav>
                                      </p:tavLst>
                                    </p:anim>
                                  </p:childTnLst>
                                </p:cTn>
                              </p:par>
                            </p:childTnLst>
                          </p:cTn>
                        </p:par>
                        <p:par>
                          <p:cTn id="140" fill="hold">
                            <p:stCondLst>
                              <p:cond delay="5900"/>
                            </p:stCondLst>
                            <p:childTnLst>
                              <p:par>
                                <p:cTn id="141" presetID="2" presetClass="entr" presetSubtype="1" decel="100000" fill="hold" grpId="0" nodeType="afterEffect">
                                  <p:stCondLst>
                                    <p:cond delay="0"/>
                                  </p:stCondLst>
                                  <p:childTnLst>
                                    <p:set>
                                      <p:cBhvr>
                                        <p:cTn id="142" dur="1" fill="hold">
                                          <p:stCondLst>
                                            <p:cond delay="0"/>
                                          </p:stCondLst>
                                        </p:cTn>
                                        <p:tgtEl>
                                          <p:spTgt spid="55"/>
                                        </p:tgtEl>
                                        <p:attrNameLst>
                                          <p:attrName>style.visibility</p:attrName>
                                        </p:attrNameLst>
                                      </p:cBhvr>
                                      <p:to>
                                        <p:strVal val="visible"/>
                                      </p:to>
                                    </p:set>
                                    <p:anim calcmode="lin" valueType="num">
                                      <p:cBhvr additive="base">
                                        <p:cTn id="143" dur="750" fill="hold"/>
                                        <p:tgtEl>
                                          <p:spTgt spid="55"/>
                                        </p:tgtEl>
                                        <p:attrNameLst>
                                          <p:attrName>ppt_x</p:attrName>
                                        </p:attrNameLst>
                                      </p:cBhvr>
                                      <p:tavLst>
                                        <p:tav tm="0">
                                          <p:val>
                                            <p:strVal val="#ppt_x"/>
                                          </p:val>
                                        </p:tav>
                                        <p:tav tm="100000">
                                          <p:val>
                                            <p:strVal val="#ppt_x"/>
                                          </p:val>
                                        </p:tav>
                                      </p:tavLst>
                                    </p:anim>
                                    <p:anim calcmode="lin" valueType="num">
                                      <p:cBhvr additive="base">
                                        <p:cTn id="144" dur="750" fill="hold"/>
                                        <p:tgtEl>
                                          <p:spTgt spid="55"/>
                                        </p:tgtEl>
                                        <p:attrNameLst>
                                          <p:attrName>ppt_y</p:attrName>
                                        </p:attrNameLst>
                                      </p:cBhvr>
                                      <p:tavLst>
                                        <p:tav tm="0">
                                          <p:val>
                                            <p:strVal val="0-#ppt_h/2"/>
                                          </p:val>
                                        </p:tav>
                                        <p:tav tm="100000">
                                          <p:val>
                                            <p:strVal val="#ppt_y"/>
                                          </p:val>
                                        </p:tav>
                                      </p:tavLst>
                                    </p:anim>
                                  </p:childTnLst>
                                </p:cTn>
                              </p:par>
                              <p:par>
                                <p:cTn id="145" presetID="45" presetClass="entr" presetSubtype="0" fill="hold" grpId="1" nodeType="withEffect">
                                  <p:stCondLst>
                                    <p:cond delay="0"/>
                                  </p:stCondLst>
                                  <p:childTnLst>
                                    <p:set>
                                      <p:cBhvr>
                                        <p:cTn id="146" dur="1" fill="hold">
                                          <p:stCondLst>
                                            <p:cond delay="0"/>
                                          </p:stCondLst>
                                        </p:cTn>
                                        <p:tgtEl>
                                          <p:spTgt spid="55"/>
                                        </p:tgtEl>
                                        <p:attrNameLst>
                                          <p:attrName>style.visibility</p:attrName>
                                        </p:attrNameLst>
                                      </p:cBhvr>
                                      <p:to>
                                        <p:strVal val="visible"/>
                                      </p:to>
                                    </p:set>
                                    <p:animEffect transition="in" filter="fade">
                                      <p:cBhvr>
                                        <p:cTn id="147" dur="750"/>
                                        <p:tgtEl>
                                          <p:spTgt spid="55"/>
                                        </p:tgtEl>
                                      </p:cBhvr>
                                    </p:animEffect>
                                    <p:anim calcmode="lin" valueType="num">
                                      <p:cBhvr>
                                        <p:cTn id="148" dur="750" fill="hold"/>
                                        <p:tgtEl>
                                          <p:spTgt spid="55"/>
                                        </p:tgtEl>
                                        <p:attrNameLst>
                                          <p:attrName>ppt_w</p:attrName>
                                        </p:attrNameLst>
                                      </p:cBhvr>
                                      <p:tavLst>
                                        <p:tav tm="0" fmla="#ppt_w*sin(2.5*pi*$)">
                                          <p:val>
                                            <p:fltVal val="0"/>
                                          </p:val>
                                        </p:tav>
                                        <p:tav tm="100000">
                                          <p:val>
                                            <p:fltVal val="1"/>
                                          </p:val>
                                        </p:tav>
                                      </p:tavLst>
                                    </p:anim>
                                    <p:anim calcmode="lin" valueType="num">
                                      <p:cBhvr>
                                        <p:cTn id="149" dur="750" fill="hold"/>
                                        <p:tgtEl>
                                          <p:spTgt spid="55"/>
                                        </p:tgtEl>
                                        <p:attrNameLst>
                                          <p:attrName>ppt_h</p:attrName>
                                        </p:attrNameLst>
                                      </p:cBhvr>
                                      <p:tavLst>
                                        <p:tav tm="0">
                                          <p:val>
                                            <p:strVal val="#ppt_h"/>
                                          </p:val>
                                        </p:tav>
                                        <p:tav tm="100000">
                                          <p:val>
                                            <p:strVal val="#ppt_h"/>
                                          </p:val>
                                        </p:tav>
                                      </p:tavLst>
                                    </p:anim>
                                  </p:childTnLst>
                                </p:cTn>
                              </p:par>
                              <p:par>
                                <p:cTn id="150" presetID="45" presetClass="entr" presetSubtype="0" fill="hold" grpId="1" nodeType="withEffect">
                                  <p:stCondLst>
                                    <p:cond delay="0"/>
                                  </p:stCondLst>
                                  <p:childTnLst>
                                    <p:set>
                                      <p:cBhvr>
                                        <p:cTn id="151" dur="1" fill="hold">
                                          <p:stCondLst>
                                            <p:cond delay="0"/>
                                          </p:stCondLst>
                                        </p:cTn>
                                        <p:tgtEl>
                                          <p:spTgt spid="56"/>
                                        </p:tgtEl>
                                        <p:attrNameLst>
                                          <p:attrName>style.visibility</p:attrName>
                                        </p:attrNameLst>
                                      </p:cBhvr>
                                      <p:to>
                                        <p:strVal val="visible"/>
                                      </p:to>
                                    </p:set>
                                    <p:animEffect transition="in" filter="fade">
                                      <p:cBhvr>
                                        <p:cTn id="152" dur="750"/>
                                        <p:tgtEl>
                                          <p:spTgt spid="56"/>
                                        </p:tgtEl>
                                      </p:cBhvr>
                                    </p:animEffect>
                                    <p:anim calcmode="lin" valueType="num">
                                      <p:cBhvr>
                                        <p:cTn id="153" dur="750" fill="hold"/>
                                        <p:tgtEl>
                                          <p:spTgt spid="56"/>
                                        </p:tgtEl>
                                        <p:attrNameLst>
                                          <p:attrName>ppt_w</p:attrName>
                                        </p:attrNameLst>
                                      </p:cBhvr>
                                      <p:tavLst>
                                        <p:tav tm="0" fmla="#ppt_w*sin(2.5*pi*$)">
                                          <p:val>
                                            <p:fltVal val="0"/>
                                          </p:val>
                                        </p:tav>
                                        <p:tav tm="100000">
                                          <p:val>
                                            <p:fltVal val="1"/>
                                          </p:val>
                                        </p:tav>
                                      </p:tavLst>
                                    </p:anim>
                                    <p:anim calcmode="lin" valueType="num">
                                      <p:cBhvr>
                                        <p:cTn id="154" dur="750" fill="hold"/>
                                        <p:tgtEl>
                                          <p:spTgt spid="56"/>
                                        </p:tgtEl>
                                        <p:attrNameLst>
                                          <p:attrName>ppt_h</p:attrName>
                                        </p:attrNameLst>
                                      </p:cBhvr>
                                      <p:tavLst>
                                        <p:tav tm="0">
                                          <p:val>
                                            <p:strVal val="#ppt_h"/>
                                          </p:val>
                                        </p:tav>
                                        <p:tav tm="100000">
                                          <p:val>
                                            <p:strVal val="#ppt_h"/>
                                          </p:val>
                                        </p:tav>
                                      </p:tavLst>
                                    </p:anim>
                                  </p:childTnLst>
                                </p:cTn>
                              </p:par>
                              <p:par>
                                <p:cTn id="155" presetID="2" presetClass="entr" presetSubtype="1" decel="100000" fill="hold" grpId="0" nodeType="withEffect">
                                  <p:stCondLst>
                                    <p:cond delay="0"/>
                                  </p:stCondLst>
                                  <p:childTnLst>
                                    <p:set>
                                      <p:cBhvr>
                                        <p:cTn id="156" dur="1" fill="hold">
                                          <p:stCondLst>
                                            <p:cond delay="0"/>
                                          </p:stCondLst>
                                        </p:cTn>
                                        <p:tgtEl>
                                          <p:spTgt spid="56"/>
                                        </p:tgtEl>
                                        <p:attrNameLst>
                                          <p:attrName>style.visibility</p:attrName>
                                        </p:attrNameLst>
                                      </p:cBhvr>
                                      <p:to>
                                        <p:strVal val="visible"/>
                                      </p:to>
                                    </p:set>
                                    <p:anim calcmode="lin" valueType="num">
                                      <p:cBhvr additive="base">
                                        <p:cTn id="157" dur="750" fill="hold"/>
                                        <p:tgtEl>
                                          <p:spTgt spid="56"/>
                                        </p:tgtEl>
                                        <p:attrNameLst>
                                          <p:attrName>ppt_x</p:attrName>
                                        </p:attrNameLst>
                                      </p:cBhvr>
                                      <p:tavLst>
                                        <p:tav tm="0">
                                          <p:val>
                                            <p:strVal val="#ppt_x"/>
                                          </p:val>
                                        </p:tav>
                                        <p:tav tm="100000">
                                          <p:val>
                                            <p:strVal val="#ppt_x"/>
                                          </p:val>
                                        </p:tav>
                                      </p:tavLst>
                                    </p:anim>
                                    <p:anim calcmode="lin" valueType="num">
                                      <p:cBhvr additive="base">
                                        <p:cTn id="158" dur="750" fill="hold"/>
                                        <p:tgtEl>
                                          <p:spTgt spid="56"/>
                                        </p:tgtEl>
                                        <p:attrNameLst>
                                          <p:attrName>ppt_y</p:attrName>
                                        </p:attrNameLst>
                                      </p:cBhvr>
                                      <p:tavLst>
                                        <p:tav tm="0">
                                          <p:val>
                                            <p:strVal val="0-#ppt_h/2"/>
                                          </p:val>
                                        </p:tav>
                                        <p:tav tm="100000">
                                          <p:val>
                                            <p:strVal val="#ppt_y"/>
                                          </p:val>
                                        </p:tav>
                                      </p:tavLst>
                                    </p:anim>
                                  </p:childTnLst>
                                </p:cTn>
                              </p:par>
                            </p:childTnLst>
                          </p:cTn>
                        </p:par>
                        <p:par>
                          <p:cTn id="159" fill="hold">
                            <p:stCondLst>
                              <p:cond delay="6650"/>
                            </p:stCondLst>
                            <p:childTnLst>
                              <p:par>
                                <p:cTn id="160" presetID="2" presetClass="entr" presetSubtype="2" decel="100000" fill="hold" grpId="0" nodeType="afterEffect">
                                  <p:stCondLst>
                                    <p:cond delay="0"/>
                                  </p:stCondLst>
                                  <p:iterate type="wd">
                                    <p:tmPct val="10000"/>
                                  </p:iterate>
                                  <p:childTnLst>
                                    <p:set>
                                      <p:cBhvr>
                                        <p:cTn id="161" dur="1" fill="hold">
                                          <p:stCondLst>
                                            <p:cond delay="0"/>
                                          </p:stCondLst>
                                        </p:cTn>
                                        <p:tgtEl>
                                          <p:spTgt spid="57">
                                            <p:txEl>
                                              <p:pRg st="0" end="0"/>
                                            </p:txEl>
                                          </p:spTgt>
                                        </p:tgtEl>
                                        <p:attrNameLst>
                                          <p:attrName>style.visibility</p:attrName>
                                        </p:attrNameLst>
                                      </p:cBhvr>
                                      <p:to>
                                        <p:strVal val="visible"/>
                                      </p:to>
                                    </p:set>
                                    <p:anim calcmode="lin" valueType="num">
                                      <p:cBhvr additive="base">
                                        <p:cTn id="162"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63" dur="500" fill="hold"/>
                                        <p:tgtEl>
                                          <p:spTgt spid="57">
                                            <p:txEl>
                                              <p:pRg st="0" end="0"/>
                                            </p:txEl>
                                          </p:spTgt>
                                        </p:tgtEl>
                                        <p:attrNameLst>
                                          <p:attrName>ppt_y</p:attrName>
                                        </p:attrNameLst>
                                      </p:cBhvr>
                                      <p:tavLst>
                                        <p:tav tm="0">
                                          <p:val>
                                            <p:strVal val="#ppt_y"/>
                                          </p:val>
                                        </p:tav>
                                        <p:tav tm="100000">
                                          <p:val>
                                            <p:strVal val="#ppt_y"/>
                                          </p:val>
                                        </p:tav>
                                      </p:tavLst>
                                    </p:anim>
                                  </p:childTnLst>
                                </p:cTn>
                              </p:par>
                              <p:par>
                                <p:cTn id="164" presetID="2" presetClass="entr" presetSubtype="4" decel="100000" fill="hold" grpId="0" nodeType="withEffect">
                                  <p:stCondLst>
                                    <p:cond delay="0"/>
                                  </p:stCondLst>
                                  <p:childTnLst>
                                    <p:set>
                                      <p:cBhvr>
                                        <p:cTn id="165" dur="1" fill="hold">
                                          <p:stCondLst>
                                            <p:cond delay="0"/>
                                          </p:stCondLst>
                                        </p:cTn>
                                        <p:tgtEl>
                                          <p:spTgt spid="58">
                                            <p:txEl>
                                              <p:pRg st="0" end="0"/>
                                            </p:txEl>
                                          </p:spTgt>
                                        </p:tgtEl>
                                        <p:attrNameLst>
                                          <p:attrName>style.visibility</p:attrName>
                                        </p:attrNameLst>
                                      </p:cBhvr>
                                      <p:to>
                                        <p:strVal val="visible"/>
                                      </p:to>
                                    </p:set>
                                    <p:anim calcmode="lin" valueType="num">
                                      <p:cBhvr additive="base">
                                        <p:cTn id="166" dur="50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167" dur="500" fill="hold"/>
                                        <p:tgtEl>
                                          <p:spTgt spid="58">
                                            <p:txEl>
                                              <p:pRg st="0" end="0"/>
                                            </p:txEl>
                                          </p:spTgt>
                                        </p:tgtEl>
                                        <p:attrNameLst>
                                          <p:attrName>ppt_y</p:attrName>
                                        </p:attrNameLst>
                                      </p:cBhvr>
                                      <p:tavLst>
                                        <p:tav tm="0">
                                          <p:val>
                                            <p:strVal val="1+#ppt_h/2"/>
                                          </p:val>
                                        </p:tav>
                                        <p:tav tm="100000">
                                          <p:val>
                                            <p:strVal val="#ppt_y"/>
                                          </p:val>
                                        </p:tav>
                                      </p:tavLst>
                                    </p:anim>
                                  </p:childTnLst>
                                </p:cTn>
                              </p:par>
                              <p:par>
                                <p:cTn id="168" presetID="2" presetClass="entr" presetSubtype="4" decel="100000" fill="hold" grpId="0" nodeType="withEffect">
                                  <p:stCondLst>
                                    <p:cond delay="0"/>
                                  </p:stCondLst>
                                  <p:childTnLst>
                                    <p:set>
                                      <p:cBhvr>
                                        <p:cTn id="169" dur="1" fill="hold">
                                          <p:stCondLst>
                                            <p:cond delay="0"/>
                                          </p:stCondLst>
                                        </p:cTn>
                                        <p:tgtEl>
                                          <p:spTgt spid="59"/>
                                        </p:tgtEl>
                                        <p:attrNameLst>
                                          <p:attrName>style.visibility</p:attrName>
                                        </p:attrNameLst>
                                      </p:cBhvr>
                                      <p:to>
                                        <p:strVal val="visible"/>
                                      </p:to>
                                    </p:set>
                                    <p:anim calcmode="lin" valueType="num">
                                      <p:cBhvr additive="base">
                                        <p:cTn id="170" dur="500" fill="hold"/>
                                        <p:tgtEl>
                                          <p:spTgt spid="59"/>
                                        </p:tgtEl>
                                        <p:attrNameLst>
                                          <p:attrName>ppt_x</p:attrName>
                                        </p:attrNameLst>
                                      </p:cBhvr>
                                      <p:tavLst>
                                        <p:tav tm="0">
                                          <p:val>
                                            <p:strVal val="#ppt_x"/>
                                          </p:val>
                                        </p:tav>
                                        <p:tav tm="100000">
                                          <p:val>
                                            <p:strVal val="#ppt_x"/>
                                          </p:val>
                                        </p:tav>
                                      </p:tavLst>
                                    </p:anim>
                                    <p:anim calcmode="lin" valueType="num">
                                      <p:cBhvr additive="base">
                                        <p:cTn id="171" dur="500" fill="hold"/>
                                        <p:tgtEl>
                                          <p:spTgt spid="59"/>
                                        </p:tgtEl>
                                        <p:attrNameLst>
                                          <p:attrName>ppt_y</p:attrName>
                                        </p:attrNameLst>
                                      </p:cBhvr>
                                      <p:tavLst>
                                        <p:tav tm="0">
                                          <p:val>
                                            <p:strVal val="1+#ppt_h/2"/>
                                          </p:val>
                                        </p:tav>
                                        <p:tav tm="100000">
                                          <p:val>
                                            <p:strVal val="#ppt_y"/>
                                          </p:val>
                                        </p:tav>
                                      </p:tavLst>
                                    </p:anim>
                                  </p:childTnLst>
                                </p:cTn>
                              </p:par>
                            </p:childTnLst>
                          </p:cTn>
                        </p:par>
                        <p:par>
                          <p:cTn id="172" fill="hold">
                            <p:stCondLst>
                              <p:cond delay="7250"/>
                            </p:stCondLst>
                            <p:childTnLst>
                              <p:par>
                                <p:cTn id="173" presetID="2" presetClass="entr" presetSubtype="1" decel="100000" fill="hold" grpId="0" nodeType="afterEffect">
                                  <p:stCondLst>
                                    <p:cond delay="0"/>
                                  </p:stCondLst>
                                  <p:childTnLst>
                                    <p:set>
                                      <p:cBhvr>
                                        <p:cTn id="174" dur="1" fill="hold">
                                          <p:stCondLst>
                                            <p:cond delay="0"/>
                                          </p:stCondLst>
                                        </p:cTn>
                                        <p:tgtEl>
                                          <p:spTgt spid="60"/>
                                        </p:tgtEl>
                                        <p:attrNameLst>
                                          <p:attrName>style.visibility</p:attrName>
                                        </p:attrNameLst>
                                      </p:cBhvr>
                                      <p:to>
                                        <p:strVal val="visible"/>
                                      </p:to>
                                    </p:set>
                                    <p:anim calcmode="lin" valueType="num">
                                      <p:cBhvr additive="base">
                                        <p:cTn id="175" dur="750" fill="hold"/>
                                        <p:tgtEl>
                                          <p:spTgt spid="60"/>
                                        </p:tgtEl>
                                        <p:attrNameLst>
                                          <p:attrName>ppt_x</p:attrName>
                                        </p:attrNameLst>
                                      </p:cBhvr>
                                      <p:tavLst>
                                        <p:tav tm="0">
                                          <p:val>
                                            <p:strVal val="#ppt_x"/>
                                          </p:val>
                                        </p:tav>
                                        <p:tav tm="100000">
                                          <p:val>
                                            <p:strVal val="#ppt_x"/>
                                          </p:val>
                                        </p:tav>
                                      </p:tavLst>
                                    </p:anim>
                                    <p:anim calcmode="lin" valueType="num">
                                      <p:cBhvr additive="base">
                                        <p:cTn id="176" dur="750" fill="hold"/>
                                        <p:tgtEl>
                                          <p:spTgt spid="60"/>
                                        </p:tgtEl>
                                        <p:attrNameLst>
                                          <p:attrName>ppt_y</p:attrName>
                                        </p:attrNameLst>
                                      </p:cBhvr>
                                      <p:tavLst>
                                        <p:tav tm="0">
                                          <p:val>
                                            <p:strVal val="0-#ppt_h/2"/>
                                          </p:val>
                                        </p:tav>
                                        <p:tav tm="100000">
                                          <p:val>
                                            <p:strVal val="#ppt_y"/>
                                          </p:val>
                                        </p:tav>
                                      </p:tavLst>
                                    </p:anim>
                                  </p:childTnLst>
                                </p:cTn>
                              </p:par>
                              <p:par>
                                <p:cTn id="177" presetID="2" presetClass="entr" presetSubtype="1" decel="100000" fill="hold" grpId="0" nodeType="withEffect">
                                  <p:stCondLst>
                                    <p:cond delay="0"/>
                                  </p:stCondLst>
                                  <p:childTnLst>
                                    <p:set>
                                      <p:cBhvr>
                                        <p:cTn id="178" dur="1" fill="hold">
                                          <p:stCondLst>
                                            <p:cond delay="0"/>
                                          </p:stCondLst>
                                        </p:cTn>
                                        <p:tgtEl>
                                          <p:spTgt spid="61"/>
                                        </p:tgtEl>
                                        <p:attrNameLst>
                                          <p:attrName>style.visibility</p:attrName>
                                        </p:attrNameLst>
                                      </p:cBhvr>
                                      <p:to>
                                        <p:strVal val="visible"/>
                                      </p:to>
                                    </p:set>
                                    <p:anim calcmode="lin" valueType="num">
                                      <p:cBhvr additive="base">
                                        <p:cTn id="179" dur="750" fill="hold"/>
                                        <p:tgtEl>
                                          <p:spTgt spid="61"/>
                                        </p:tgtEl>
                                        <p:attrNameLst>
                                          <p:attrName>ppt_x</p:attrName>
                                        </p:attrNameLst>
                                      </p:cBhvr>
                                      <p:tavLst>
                                        <p:tav tm="0">
                                          <p:val>
                                            <p:strVal val="#ppt_x"/>
                                          </p:val>
                                        </p:tav>
                                        <p:tav tm="100000">
                                          <p:val>
                                            <p:strVal val="#ppt_x"/>
                                          </p:val>
                                        </p:tav>
                                      </p:tavLst>
                                    </p:anim>
                                    <p:anim calcmode="lin" valueType="num">
                                      <p:cBhvr additive="base">
                                        <p:cTn id="180" dur="750" fill="hold"/>
                                        <p:tgtEl>
                                          <p:spTgt spid="61"/>
                                        </p:tgtEl>
                                        <p:attrNameLst>
                                          <p:attrName>ppt_y</p:attrName>
                                        </p:attrNameLst>
                                      </p:cBhvr>
                                      <p:tavLst>
                                        <p:tav tm="0">
                                          <p:val>
                                            <p:strVal val="0-#ppt_h/2"/>
                                          </p:val>
                                        </p:tav>
                                        <p:tav tm="100000">
                                          <p:val>
                                            <p:strVal val="#ppt_y"/>
                                          </p:val>
                                        </p:tav>
                                      </p:tavLst>
                                    </p:anim>
                                  </p:childTnLst>
                                </p:cTn>
                              </p:par>
                              <p:par>
                                <p:cTn id="181" presetID="45" presetClass="entr" presetSubtype="0" fill="hold" grpId="1" nodeType="withEffect">
                                  <p:stCondLst>
                                    <p:cond delay="0"/>
                                  </p:stCondLst>
                                  <p:childTnLst>
                                    <p:set>
                                      <p:cBhvr>
                                        <p:cTn id="182" dur="1" fill="hold">
                                          <p:stCondLst>
                                            <p:cond delay="0"/>
                                          </p:stCondLst>
                                        </p:cTn>
                                        <p:tgtEl>
                                          <p:spTgt spid="60"/>
                                        </p:tgtEl>
                                        <p:attrNameLst>
                                          <p:attrName>style.visibility</p:attrName>
                                        </p:attrNameLst>
                                      </p:cBhvr>
                                      <p:to>
                                        <p:strVal val="visible"/>
                                      </p:to>
                                    </p:set>
                                    <p:animEffect transition="in" filter="fade">
                                      <p:cBhvr>
                                        <p:cTn id="183" dur="750"/>
                                        <p:tgtEl>
                                          <p:spTgt spid="60"/>
                                        </p:tgtEl>
                                      </p:cBhvr>
                                    </p:animEffect>
                                    <p:anim calcmode="lin" valueType="num">
                                      <p:cBhvr>
                                        <p:cTn id="184" dur="750" fill="hold"/>
                                        <p:tgtEl>
                                          <p:spTgt spid="60"/>
                                        </p:tgtEl>
                                        <p:attrNameLst>
                                          <p:attrName>ppt_w</p:attrName>
                                        </p:attrNameLst>
                                      </p:cBhvr>
                                      <p:tavLst>
                                        <p:tav tm="0" fmla="#ppt_w*sin(2.5*pi*$)">
                                          <p:val>
                                            <p:fltVal val="0"/>
                                          </p:val>
                                        </p:tav>
                                        <p:tav tm="100000">
                                          <p:val>
                                            <p:fltVal val="1"/>
                                          </p:val>
                                        </p:tav>
                                      </p:tavLst>
                                    </p:anim>
                                    <p:anim calcmode="lin" valueType="num">
                                      <p:cBhvr>
                                        <p:cTn id="185" dur="750" fill="hold"/>
                                        <p:tgtEl>
                                          <p:spTgt spid="60"/>
                                        </p:tgtEl>
                                        <p:attrNameLst>
                                          <p:attrName>ppt_h</p:attrName>
                                        </p:attrNameLst>
                                      </p:cBhvr>
                                      <p:tavLst>
                                        <p:tav tm="0">
                                          <p:val>
                                            <p:strVal val="#ppt_h"/>
                                          </p:val>
                                        </p:tav>
                                        <p:tav tm="100000">
                                          <p:val>
                                            <p:strVal val="#ppt_h"/>
                                          </p:val>
                                        </p:tav>
                                      </p:tavLst>
                                    </p:anim>
                                  </p:childTnLst>
                                </p:cTn>
                              </p:par>
                              <p:par>
                                <p:cTn id="186" presetID="45" presetClass="entr" presetSubtype="0" fill="hold" grpId="1" nodeType="withEffect">
                                  <p:stCondLst>
                                    <p:cond delay="0"/>
                                  </p:stCondLst>
                                  <p:childTnLst>
                                    <p:set>
                                      <p:cBhvr>
                                        <p:cTn id="187" dur="1" fill="hold">
                                          <p:stCondLst>
                                            <p:cond delay="0"/>
                                          </p:stCondLst>
                                        </p:cTn>
                                        <p:tgtEl>
                                          <p:spTgt spid="61"/>
                                        </p:tgtEl>
                                        <p:attrNameLst>
                                          <p:attrName>style.visibility</p:attrName>
                                        </p:attrNameLst>
                                      </p:cBhvr>
                                      <p:to>
                                        <p:strVal val="visible"/>
                                      </p:to>
                                    </p:set>
                                    <p:animEffect transition="in" filter="fade">
                                      <p:cBhvr>
                                        <p:cTn id="188" dur="750"/>
                                        <p:tgtEl>
                                          <p:spTgt spid="61"/>
                                        </p:tgtEl>
                                      </p:cBhvr>
                                    </p:animEffect>
                                    <p:anim calcmode="lin" valueType="num">
                                      <p:cBhvr>
                                        <p:cTn id="189" dur="750" fill="hold"/>
                                        <p:tgtEl>
                                          <p:spTgt spid="61"/>
                                        </p:tgtEl>
                                        <p:attrNameLst>
                                          <p:attrName>ppt_w</p:attrName>
                                        </p:attrNameLst>
                                      </p:cBhvr>
                                      <p:tavLst>
                                        <p:tav tm="0" fmla="#ppt_w*sin(2.5*pi*$)">
                                          <p:val>
                                            <p:fltVal val="0"/>
                                          </p:val>
                                        </p:tav>
                                        <p:tav tm="100000">
                                          <p:val>
                                            <p:fltVal val="1"/>
                                          </p:val>
                                        </p:tav>
                                      </p:tavLst>
                                    </p:anim>
                                    <p:anim calcmode="lin" valueType="num">
                                      <p:cBhvr>
                                        <p:cTn id="190" dur="750" fill="hold"/>
                                        <p:tgtEl>
                                          <p:spTgt spid="61"/>
                                        </p:tgtEl>
                                        <p:attrNameLst>
                                          <p:attrName>ppt_h</p:attrName>
                                        </p:attrNameLst>
                                      </p:cBhvr>
                                      <p:tavLst>
                                        <p:tav tm="0">
                                          <p:val>
                                            <p:strVal val="#ppt_h"/>
                                          </p:val>
                                        </p:tav>
                                        <p:tav tm="100000">
                                          <p:val>
                                            <p:strVal val="#ppt_h"/>
                                          </p:val>
                                        </p:tav>
                                      </p:tavLst>
                                    </p:anim>
                                  </p:childTnLst>
                                </p:cTn>
                              </p:par>
                            </p:childTnLst>
                          </p:cTn>
                        </p:par>
                        <p:par>
                          <p:cTn id="191" fill="hold">
                            <p:stCondLst>
                              <p:cond delay="8000"/>
                            </p:stCondLst>
                            <p:childTnLst>
                              <p:par>
                                <p:cTn id="192" presetID="2" presetClass="entr" presetSubtype="2" decel="100000" fill="hold" grpId="0" nodeType="afterEffect">
                                  <p:stCondLst>
                                    <p:cond delay="0"/>
                                  </p:stCondLst>
                                  <p:iterate type="wd">
                                    <p:tmPct val="10000"/>
                                  </p:iterate>
                                  <p:childTnLst>
                                    <p:set>
                                      <p:cBhvr>
                                        <p:cTn id="193" dur="1" fill="hold">
                                          <p:stCondLst>
                                            <p:cond delay="0"/>
                                          </p:stCondLst>
                                        </p:cTn>
                                        <p:tgtEl>
                                          <p:spTgt spid="62">
                                            <p:txEl>
                                              <p:pRg st="0" end="0"/>
                                            </p:txEl>
                                          </p:spTgt>
                                        </p:tgtEl>
                                        <p:attrNameLst>
                                          <p:attrName>style.visibility</p:attrName>
                                        </p:attrNameLst>
                                      </p:cBhvr>
                                      <p:to>
                                        <p:strVal val="visible"/>
                                      </p:to>
                                    </p:set>
                                    <p:anim calcmode="lin" valueType="num">
                                      <p:cBhvr additive="base">
                                        <p:cTn id="194"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95" dur="500" fill="hold"/>
                                        <p:tgtEl>
                                          <p:spTgt spid="62">
                                            <p:txEl>
                                              <p:pRg st="0" end="0"/>
                                            </p:txEl>
                                          </p:spTgt>
                                        </p:tgtEl>
                                        <p:attrNameLst>
                                          <p:attrName>ppt_y</p:attrName>
                                        </p:attrNameLst>
                                      </p:cBhvr>
                                      <p:tavLst>
                                        <p:tav tm="0">
                                          <p:val>
                                            <p:strVal val="#ppt_y"/>
                                          </p:val>
                                        </p:tav>
                                        <p:tav tm="100000">
                                          <p:val>
                                            <p:strVal val="#ppt_y"/>
                                          </p:val>
                                        </p:tav>
                                      </p:tavLst>
                                    </p:anim>
                                  </p:childTnLst>
                                </p:cTn>
                              </p:par>
                              <p:par>
                                <p:cTn id="196" presetID="2" presetClass="entr" presetSubtype="4" decel="100000" fill="hold" grpId="0" nodeType="withEffect">
                                  <p:stCondLst>
                                    <p:cond delay="0"/>
                                  </p:stCondLst>
                                  <p:childTnLst>
                                    <p:set>
                                      <p:cBhvr>
                                        <p:cTn id="197" dur="1" fill="hold">
                                          <p:stCondLst>
                                            <p:cond delay="0"/>
                                          </p:stCondLst>
                                        </p:cTn>
                                        <p:tgtEl>
                                          <p:spTgt spid="63">
                                            <p:txEl>
                                              <p:pRg st="0" end="0"/>
                                            </p:txEl>
                                          </p:spTgt>
                                        </p:tgtEl>
                                        <p:attrNameLst>
                                          <p:attrName>style.visibility</p:attrName>
                                        </p:attrNameLst>
                                      </p:cBhvr>
                                      <p:to>
                                        <p:strVal val="visible"/>
                                      </p:to>
                                    </p:set>
                                    <p:anim calcmode="lin" valueType="num">
                                      <p:cBhvr additive="base">
                                        <p:cTn id="198"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199"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200" presetID="2" presetClass="entr" presetSubtype="4" decel="100000" fill="hold" grpId="0" nodeType="withEffect">
                                  <p:stCondLst>
                                    <p:cond delay="0"/>
                                  </p:stCondLst>
                                  <p:childTnLst>
                                    <p:set>
                                      <p:cBhvr>
                                        <p:cTn id="201" dur="1" fill="hold">
                                          <p:stCondLst>
                                            <p:cond delay="0"/>
                                          </p:stCondLst>
                                        </p:cTn>
                                        <p:tgtEl>
                                          <p:spTgt spid="64"/>
                                        </p:tgtEl>
                                        <p:attrNameLst>
                                          <p:attrName>style.visibility</p:attrName>
                                        </p:attrNameLst>
                                      </p:cBhvr>
                                      <p:to>
                                        <p:strVal val="visible"/>
                                      </p:to>
                                    </p:set>
                                    <p:anim calcmode="lin" valueType="num">
                                      <p:cBhvr additive="base">
                                        <p:cTn id="202" dur="500" fill="hold"/>
                                        <p:tgtEl>
                                          <p:spTgt spid="64"/>
                                        </p:tgtEl>
                                        <p:attrNameLst>
                                          <p:attrName>ppt_x</p:attrName>
                                        </p:attrNameLst>
                                      </p:cBhvr>
                                      <p:tavLst>
                                        <p:tav tm="0">
                                          <p:val>
                                            <p:strVal val="#ppt_x"/>
                                          </p:val>
                                        </p:tav>
                                        <p:tav tm="100000">
                                          <p:val>
                                            <p:strVal val="#ppt_x"/>
                                          </p:val>
                                        </p:tav>
                                      </p:tavLst>
                                    </p:anim>
                                    <p:anim calcmode="lin" valueType="num">
                                      <p:cBhvr additive="base">
                                        <p:cTn id="203"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0" grpId="0"/>
      <p:bldP spid="20" grpId="1"/>
      <p:bldP spid="2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4" decel="10000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1" grpId="1" animBg="1"/>
      <p:bldP spid="41" grpId="0"/>
      <p:bldP spid="41" grpId="1"/>
      <p:bldP spid="4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4" decel="10000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1+#ppt_h/2"/>
                          </p:val>
                        </p:tav>
                        <p:tav tm="100000">
                          <p:val>
                            <p:strVal val="#ppt_y"/>
                          </p:val>
                        </p:tav>
                      </p:tavLst>
                    </p:anim>
                  </p:childTnLst>
                </p:cTn>
              </p:par>
            </p:tnLst>
          </p:tmpl>
        </p:tmplLst>
      </p:bldP>
      <p:bldP spid="44" grpId="0" animBg="1"/>
      <p:bldP spid="45" grpId="0" animBg="1"/>
      <p:bldP spid="45" grpId="1" animBg="1"/>
      <p:bldP spid="46" grpId="0"/>
      <p:bldP spid="46" grpId="1"/>
      <p:bldP spid="4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4" decel="10000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animBg="1"/>
      <p:bldP spid="50" grpId="0" animBg="1"/>
      <p:bldP spid="50" grpId="1" animBg="1"/>
      <p:bldP spid="51" grpId="0"/>
      <p:bldP spid="51" grpId="1"/>
      <p:bldP spid="5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1+#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4"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ppt_x"/>
                          </p:val>
                        </p:tav>
                        <p:tav tm="100000">
                          <p:val>
                            <p:strVal val="#ppt_x"/>
                          </p:val>
                        </p:tav>
                      </p:tavLst>
                    </p:anim>
                    <p:anim calcmode="lin" valueType="num">
                      <p:cBhvr additive="base">
                        <p:cTn dur="500" fill="hold"/>
                        <p:tgtEl>
                          <p:spTgt spid="53"/>
                        </p:tgtEl>
                        <p:attrNameLst>
                          <p:attrName>ppt_y</p:attrName>
                        </p:attrNameLst>
                      </p:cBhvr>
                      <p:tavLst>
                        <p:tav tm="0">
                          <p:val>
                            <p:strVal val="1+#ppt_h/2"/>
                          </p:val>
                        </p:tav>
                        <p:tav tm="100000">
                          <p:val>
                            <p:strVal val="#ppt_y"/>
                          </p:val>
                        </p:tav>
                      </p:tavLst>
                    </p:anim>
                  </p:childTnLst>
                </p:cTn>
              </p:par>
            </p:tnLst>
          </p:tmpl>
        </p:tmplLst>
      </p:bldP>
      <p:bldP spid="54" grpId="0" animBg="1"/>
      <p:bldP spid="55" grpId="0" animBg="1"/>
      <p:bldP spid="55" grpId="1" animBg="1"/>
      <p:bldP spid="56" grpId="0"/>
      <p:bldP spid="56" grpId="1"/>
      <p:bldP spid="5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4" decel="10000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500" fill="hold"/>
                        <p:tgtEl>
                          <p:spTgt spid="58"/>
                        </p:tgtEl>
                        <p:attrNameLst>
                          <p:attrName>ppt_x</p:attrName>
                        </p:attrNameLst>
                      </p:cBhvr>
                      <p:tavLst>
                        <p:tav tm="0">
                          <p:val>
                            <p:strVal val="#ppt_x"/>
                          </p:val>
                        </p:tav>
                        <p:tav tm="100000">
                          <p:val>
                            <p:strVal val="#ppt_x"/>
                          </p:val>
                        </p:tav>
                      </p:tavLst>
                    </p:anim>
                    <p:anim calcmode="lin" valueType="num">
                      <p:cBhvr additive="base">
                        <p:cTn dur="500" fill="hold"/>
                        <p:tgtEl>
                          <p:spTgt spid="58"/>
                        </p:tgtEl>
                        <p:attrNameLst>
                          <p:attrName>ppt_y</p:attrName>
                        </p:attrNameLst>
                      </p:cBhvr>
                      <p:tavLst>
                        <p:tav tm="0">
                          <p:val>
                            <p:strVal val="1+#ppt_h/2"/>
                          </p:val>
                        </p:tav>
                        <p:tav tm="100000">
                          <p:val>
                            <p:strVal val="#ppt_y"/>
                          </p:val>
                        </p:tav>
                      </p:tavLst>
                    </p:anim>
                  </p:childTnLst>
                </p:cTn>
              </p:par>
            </p:tnLst>
          </p:tmpl>
        </p:tmplLst>
      </p:bldP>
      <p:bldP spid="59" grpId="0" animBg="1"/>
      <p:bldP spid="60" grpId="0" animBg="1"/>
      <p:bldP spid="60" grpId="1" animBg="1"/>
      <p:bldP spid="61" grpId="0"/>
      <p:bldP spid="61" grpId="1"/>
      <p:bldP spid="6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1+#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4" decel="100000" fill="hold" nodeType="with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1+#ppt_h/2"/>
                          </p:val>
                        </p:tav>
                        <p:tav tm="100000">
                          <p:val>
                            <p:strVal val="#ppt_y"/>
                          </p:val>
                        </p:tav>
                      </p:tavLst>
                    </p:anim>
                  </p:childTnLst>
                </p:cTn>
              </p:par>
            </p:tnLst>
          </p:tmpl>
        </p:tmplLst>
      </p:bldP>
      <p:bldP spid="64" grpId="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6 numeric List">
    <p:spTree>
      <p:nvGrpSpPr>
        <p:cNvPr id="1" name=""/>
        <p:cNvGrpSpPr/>
        <p:nvPr/>
      </p:nvGrpSpPr>
      <p:grpSpPr>
        <a:xfrm>
          <a:off x="0" y="0"/>
          <a:ext cx="0" cy="0"/>
          <a:chOff x="0" y="0"/>
          <a:chExt cx="0" cy="0"/>
        </a:xfrm>
      </p:grpSpPr>
      <p:sp>
        <p:nvSpPr>
          <p:cNvPr id="19" name="円/楕円 18"/>
          <p:cNvSpPr/>
          <p:nvPr userDrawn="1"/>
        </p:nvSpPr>
        <p:spPr>
          <a:xfrm>
            <a:off x="574254" y="2479204"/>
            <a:ext cx="1183534" cy="118353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3600" dirty="0"/>
              <a:t>1</a:t>
            </a:r>
            <a:endParaRPr kumimoji="1" lang="ja-JP" altLang="en-US" sz="3600" dirty="0"/>
          </a:p>
        </p:txBody>
      </p:sp>
      <p:sp>
        <p:nvSpPr>
          <p:cNvPr id="2" name="タイトル 1"/>
          <p:cNvSpPr>
            <a:spLocks noGrp="1"/>
          </p:cNvSpPr>
          <p:nvPr userDrawn="1">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userDrawn="1">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userDrawn="1">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userDrawn="1">
            <p:ph type="body" sz="quarter" idx="13" hasCustomPrompt="1"/>
          </p:nvPr>
        </p:nvSpPr>
        <p:spPr>
          <a:xfrm>
            <a:off x="3166542" y="1543100"/>
            <a:ext cx="14329592" cy="504056"/>
          </a:xfrm>
        </p:spPr>
        <p:txBody>
          <a:bodyPr/>
          <a:lstStyle>
            <a:lvl1pPr>
              <a:defRPr kumimoji="1" lang="en-US" altLang="ja-JP" sz="2400" i="1" kern="1200" baseline="0" dirty="0" smtClean="0">
                <a:solidFill>
                  <a:schemeClr val="tx1">
                    <a:lumMod val="50000"/>
                    <a:lumOff val="50000"/>
                  </a:schemeClr>
                </a:solidFill>
                <a:latin typeface="+mn-lt"/>
                <a:ea typeface="+mn-ea"/>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プレースホルダー 6"/>
          <p:cNvSpPr>
            <a:spLocks noGrp="1"/>
          </p:cNvSpPr>
          <p:nvPr>
            <p:ph type="body" sz="quarter" idx="21" hasCustomPrompt="1"/>
          </p:nvPr>
        </p:nvSpPr>
        <p:spPr>
          <a:xfrm>
            <a:off x="1807154" y="2724362"/>
            <a:ext cx="4270738" cy="720080"/>
          </a:xfrm>
        </p:spPr>
        <p:txBody>
          <a:bodyPr anchor="t">
            <a:noAutofit/>
          </a:bodyPr>
          <a:lstStyle>
            <a:lvl1pPr algn="l">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4" hasCustomPrompt="1"/>
          </p:nvPr>
        </p:nvSpPr>
        <p:spPr>
          <a:xfrm>
            <a:off x="1833637" y="3603715"/>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userDrawn="1"/>
        </p:nvSpPr>
        <p:spPr>
          <a:xfrm>
            <a:off x="1977653" y="3516450"/>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30"/>
          <p:cNvSpPr/>
          <p:nvPr userDrawn="1"/>
        </p:nvSpPr>
        <p:spPr>
          <a:xfrm>
            <a:off x="6319867" y="2479204"/>
            <a:ext cx="1183534" cy="118353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3600" dirty="0"/>
              <a:t>2</a:t>
            </a:r>
            <a:endParaRPr kumimoji="1" lang="ja-JP" altLang="en-US" sz="3600" dirty="0"/>
          </a:p>
        </p:txBody>
      </p:sp>
      <p:sp>
        <p:nvSpPr>
          <p:cNvPr id="42" name="テキスト プレースホルダー 6"/>
          <p:cNvSpPr>
            <a:spLocks noGrp="1"/>
          </p:cNvSpPr>
          <p:nvPr>
            <p:ph type="body" sz="quarter" idx="26" hasCustomPrompt="1"/>
          </p:nvPr>
        </p:nvSpPr>
        <p:spPr>
          <a:xfrm>
            <a:off x="7552767" y="2724362"/>
            <a:ext cx="4270738" cy="720080"/>
          </a:xfrm>
        </p:spPr>
        <p:txBody>
          <a:bodyPr anchor="t">
            <a:noAutofit/>
          </a:bodyPr>
          <a:lstStyle>
            <a:lvl1pPr algn="l">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27" hasCustomPrompt="1"/>
          </p:nvPr>
        </p:nvSpPr>
        <p:spPr>
          <a:xfrm>
            <a:off x="7579250" y="3603715"/>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4" name="正方形/長方形 43"/>
          <p:cNvSpPr/>
          <p:nvPr userDrawn="1"/>
        </p:nvSpPr>
        <p:spPr>
          <a:xfrm>
            <a:off x="7723266" y="3516450"/>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円/楕円 44"/>
          <p:cNvSpPr/>
          <p:nvPr userDrawn="1"/>
        </p:nvSpPr>
        <p:spPr>
          <a:xfrm>
            <a:off x="12060287" y="2479204"/>
            <a:ext cx="1183534" cy="118353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3600" dirty="0"/>
              <a:t>3</a:t>
            </a:r>
            <a:endParaRPr kumimoji="1" lang="ja-JP" altLang="en-US" sz="3600" dirty="0"/>
          </a:p>
        </p:txBody>
      </p:sp>
      <p:sp>
        <p:nvSpPr>
          <p:cNvPr id="47" name="テキスト プレースホルダー 6"/>
          <p:cNvSpPr>
            <a:spLocks noGrp="1"/>
          </p:cNvSpPr>
          <p:nvPr>
            <p:ph type="body" sz="quarter" idx="29" hasCustomPrompt="1"/>
          </p:nvPr>
        </p:nvSpPr>
        <p:spPr>
          <a:xfrm>
            <a:off x="13293187" y="2724362"/>
            <a:ext cx="4270738" cy="720080"/>
          </a:xfrm>
        </p:spPr>
        <p:txBody>
          <a:bodyPr anchor="t">
            <a:noAutofit/>
          </a:bodyPr>
          <a:lstStyle>
            <a:lvl1pPr algn="l">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48" name="テキスト プレースホルダー 6"/>
          <p:cNvSpPr>
            <a:spLocks noGrp="1"/>
          </p:cNvSpPr>
          <p:nvPr>
            <p:ph type="body" sz="quarter" idx="30" hasCustomPrompt="1"/>
          </p:nvPr>
        </p:nvSpPr>
        <p:spPr>
          <a:xfrm>
            <a:off x="13319670" y="3603715"/>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49" name="正方形/長方形 48"/>
          <p:cNvSpPr/>
          <p:nvPr userDrawn="1"/>
        </p:nvSpPr>
        <p:spPr>
          <a:xfrm>
            <a:off x="13463686" y="3516450"/>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円/楕円 49"/>
          <p:cNvSpPr/>
          <p:nvPr userDrawn="1"/>
        </p:nvSpPr>
        <p:spPr>
          <a:xfrm>
            <a:off x="586116" y="5727948"/>
            <a:ext cx="1183534" cy="118353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3600" dirty="0"/>
              <a:t>4</a:t>
            </a:r>
            <a:endParaRPr kumimoji="1" lang="ja-JP" altLang="en-US" sz="3600" dirty="0"/>
          </a:p>
        </p:txBody>
      </p:sp>
      <p:sp>
        <p:nvSpPr>
          <p:cNvPr id="52" name="テキスト プレースホルダー 6"/>
          <p:cNvSpPr>
            <a:spLocks noGrp="1"/>
          </p:cNvSpPr>
          <p:nvPr>
            <p:ph type="body" sz="quarter" idx="32" hasCustomPrompt="1"/>
          </p:nvPr>
        </p:nvSpPr>
        <p:spPr>
          <a:xfrm>
            <a:off x="1819016" y="5973106"/>
            <a:ext cx="4270738" cy="720080"/>
          </a:xfrm>
        </p:spPr>
        <p:txBody>
          <a:bodyPr anchor="t">
            <a:noAutofit/>
          </a:bodyPr>
          <a:lstStyle>
            <a:lvl1pPr algn="l">
              <a:defRPr sz="32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53" name="テキスト プレースホルダー 6"/>
          <p:cNvSpPr>
            <a:spLocks noGrp="1"/>
          </p:cNvSpPr>
          <p:nvPr>
            <p:ph type="body" sz="quarter" idx="33" hasCustomPrompt="1"/>
          </p:nvPr>
        </p:nvSpPr>
        <p:spPr>
          <a:xfrm>
            <a:off x="1845499" y="6852459"/>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4" name="正方形/長方形 53"/>
          <p:cNvSpPr/>
          <p:nvPr userDrawn="1"/>
        </p:nvSpPr>
        <p:spPr>
          <a:xfrm>
            <a:off x="1989515" y="6765194"/>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円/楕円 54"/>
          <p:cNvSpPr/>
          <p:nvPr userDrawn="1"/>
        </p:nvSpPr>
        <p:spPr>
          <a:xfrm>
            <a:off x="6331729" y="5727948"/>
            <a:ext cx="1183534" cy="118353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3600" dirty="0"/>
              <a:t>5</a:t>
            </a:r>
            <a:endParaRPr kumimoji="1" lang="ja-JP" altLang="en-US" sz="3600" dirty="0"/>
          </a:p>
        </p:txBody>
      </p:sp>
      <p:sp>
        <p:nvSpPr>
          <p:cNvPr id="57" name="テキスト プレースホルダー 6"/>
          <p:cNvSpPr>
            <a:spLocks noGrp="1"/>
          </p:cNvSpPr>
          <p:nvPr>
            <p:ph type="body" sz="quarter" idx="35" hasCustomPrompt="1"/>
          </p:nvPr>
        </p:nvSpPr>
        <p:spPr>
          <a:xfrm>
            <a:off x="7564629" y="5973106"/>
            <a:ext cx="4270738" cy="720080"/>
          </a:xfrm>
        </p:spPr>
        <p:txBody>
          <a:bodyPr anchor="t">
            <a:noAutofit/>
          </a:bodyPr>
          <a:lstStyle>
            <a:lvl1pPr algn="l">
              <a:defRPr sz="32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58" name="テキスト プレースホルダー 6"/>
          <p:cNvSpPr>
            <a:spLocks noGrp="1"/>
          </p:cNvSpPr>
          <p:nvPr>
            <p:ph type="body" sz="quarter" idx="36" hasCustomPrompt="1"/>
          </p:nvPr>
        </p:nvSpPr>
        <p:spPr>
          <a:xfrm>
            <a:off x="7591112" y="6852459"/>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59" name="正方形/長方形 58"/>
          <p:cNvSpPr/>
          <p:nvPr userDrawn="1"/>
        </p:nvSpPr>
        <p:spPr>
          <a:xfrm>
            <a:off x="7735128" y="6765194"/>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12072149" y="5727948"/>
            <a:ext cx="1183534" cy="118353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3600" dirty="0"/>
              <a:t>6</a:t>
            </a:r>
            <a:endParaRPr kumimoji="1" lang="ja-JP" altLang="en-US" sz="3600" dirty="0"/>
          </a:p>
        </p:txBody>
      </p:sp>
      <p:sp>
        <p:nvSpPr>
          <p:cNvPr id="62" name="テキスト プレースホルダー 6"/>
          <p:cNvSpPr>
            <a:spLocks noGrp="1"/>
          </p:cNvSpPr>
          <p:nvPr>
            <p:ph type="body" sz="quarter" idx="38" hasCustomPrompt="1"/>
          </p:nvPr>
        </p:nvSpPr>
        <p:spPr>
          <a:xfrm>
            <a:off x="13305049" y="5973106"/>
            <a:ext cx="4270738" cy="720080"/>
          </a:xfrm>
        </p:spPr>
        <p:txBody>
          <a:bodyPr anchor="t">
            <a:noAutofit/>
          </a:bodyPr>
          <a:lstStyle>
            <a:lvl1pPr algn="l">
              <a:defRPr sz="32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63" name="テキスト プレースホルダー 6"/>
          <p:cNvSpPr>
            <a:spLocks noGrp="1"/>
          </p:cNvSpPr>
          <p:nvPr>
            <p:ph type="body" sz="quarter" idx="39" hasCustomPrompt="1"/>
          </p:nvPr>
        </p:nvSpPr>
        <p:spPr>
          <a:xfrm>
            <a:off x="13331532" y="6852459"/>
            <a:ext cx="4308618" cy="1971833"/>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64" name="正方形/長方形 63"/>
          <p:cNvSpPr/>
          <p:nvPr userDrawn="1"/>
        </p:nvSpPr>
        <p:spPr>
          <a:xfrm>
            <a:off x="13475548" y="6765194"/>
            <a:ext cx="3240360"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2003488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1" decel="10000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750" fill="hold"/>
                                        <p:tgtEl>
                                          <p:spTgt spid="19"/>
                                        </p:tgtEl>
                                        <p:attrNameLst>
                                          <p:attrName>ppt_x</p:attrName>
                                        </p:attrNameLst>
                                      </p:cBhvr>
                                      <p:tavLst>
                                        <p:tav tm="0">
                                          <p:val>
                                            <p:strVal val="#ppt_x"/>
                                          </p:val>
                                        </p:tav>
                                        <p:tav tm="100000">
                                          <p:val>
                                            <p:strVal val="#ppt_x"/>
                                          </p:val>
                                        </p:tav>
                                      </p:tavLst>
                                    </p:anim>
                                    <p:anim calcmode="lin" valueType="num">
                                      <p:cBhvr additive="base">
                                        <p:cTn id="16" dur="750" fill="hold"/>
                                        <p:tgtEl>
                                          <p:spTgt spid="19"/>
                                        </p:tgtEl>
                                        <p:attrNameLst>
                                          <p:attrName>ppt_y</p:attrName>
                                        </p:attrNameLst>
                                      </p:cBhvr>
                                      <p:tavLst>
                                        <p:tav tm="0">
                                          <p:val>
                                            <p:strVal val="0-#ppt_h/2"/>
                                          </p:val>
                                        </p:tav>
                                        <p:tav tm="100000">
                                          <p:val>
                                            <p:strVal val="#ppt_y"/>
                                          </p:val>
                                        </p:tav>
                                      </p:tavLst>
                                    </p:anim>
                                  </p:childTnLst>
                                </p:cTn>
                              </p:par>
                              <p:par>
                                <p:cTn id="17" presetID="45" presetClass="entr" presetSubtype="0" fill="hold" grpId="1"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750"/>
                                        <p:tgtEl>
                                          <p:spTgt spid="19"/>
                                        </p:tgtEl>
                                      </p:cBhvr>
                                    </p:animEffect>
                                    <p:anim calcmode="lin" valueType="num">
                                      <p:cBhvr>
                                        <p:cTn id="20" dur="750" fill="hold"/>
                                        <p:tgtEl>
                                          <p:spTgt spid="19"/>
                                        </p:tgtEl>
                                        <p:attrNameLst>
                                          <p:attrName>ppt_w</p:attrName>
                                        </p:attrNameLst>
                                      </p:cBhvr>
                                      <p:tavLst>
                                        <p:tav tm="0" fmla="#ppt_w*sin(2.5*pi*$)">
                                          <p:val>
                                            <p:fltVal val="0"/>
                                          </p:val>
                                        </p:tav>
                                        <p:tav tm="100000">
                                          <p:val>
                                            <p:fltVal val="1"/>
                                          </p:val>
                                        </p:tav>
                                      </p:tavLst>
                                    </p:anim>
                                    <p:anim calcmode="lin" valueType="num">
                                      <p:cBhvr>
                                        <p:cTn id="21" dur="750" fill="hold"/>
                                        <p:tgtEl>
                                          <p:spTgt spid="19"/>
                                        </p:tgtEl>
                                        <p:attrNameLst>
                                          <p:attrName>ppt_h</p:attrName>
                                        </p:attrNameLst>
                                      </p:cBhvr>
                                      <p:tavLst>
                                        <p:tav tm="0">
                                          <p:val>
                                            <p:strVal val="#ppt_h"/>
                                          </p:val>
                                        </p:tav>
                                        <p:tav tm="100000">
                                          <p:val>
                                            <p:strVal val="#ppt_h"/>
                                          </p:val>
                                        </p:tav>
                                      </p:tavLst>
                                    </p:anim>
                                  </p:childTnLst>
                                </p:cTn>
                              </p:par>
                            </p:childTnLst>
                          </p:cTn>
                        </p:par>
                        <p:par>
                          <p:cTn id="22" fill="hold">
                            <p:stCondLst>
                              <p:cond delay="1250"/>
                            </p:stCondLst>
                            <p:childTnLst>
                              <p:par>
                                <p:cTn id="23" presetID="2" presetClass="entr" presetSubtype="2" decel="100000" fill="hold" grpId="0" nodeType="afterEffect">
                                  <p:stCondLst>
                                    <p:cond delay="0"/>
                                  </p:stCondLst>
                                  <p:iterate type="wd">
                                    <p:tmPct val="10000"/>
                                  </p:iterate>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7">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4" decel="100000" fill="hold" grpId="0" nodeType="withEffect">
                                  <p:stCondLst>
                                    <p:cond delay="0"/>
                                  </p:stCondLst>
                                  <p:childTnLst>
                                    <p:set>
                                      <p:cBhvr>
                                        <p:cTn id="28" dur="1" fill="hold">
                                          <p:stCondLst>
                                            <p:cond delay="0"/>
                                          </p:stCondLst>
                                        </p:cTn>
                                        <p:tgtEl>
                                          <p:spTgt spid="28">
                                            <p:txEl>
                                              <p:pRg st="0" end="0"/>
                                            </p:txEl>
                                          </p:spTgt>
                                        </p:tgtEl>
                                        <p:attrNameLst>
                                          <p:attrName>style.visibility</p:attrName>
                                        </p:attrNameLst>
                                      </p:cBhvr>
                                      <p:to>
                                        <p:strVal val="visible"/>
                                      </p:to>
                                    </p:set>
                                    <p:anim calcmode="lin" valueType="num">
                                      <p:cBhvr additive="base">
                                        <p:cTn id="2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additive="base">
                                        <p:cTn id="33" dur="500" fill="hold"/>
                                        <p:tgtEl>
                                          <p:spTgt spid="30"/>
                                        </p:tgtEl>
                                        <p:attrNameLst>
                                          <p:attrName>ppt_x</p:attrName>
                                        </p:attrNameLst>
                                      </p:cBhvr>
                                      <p:tavLst>
                                        <p:tav tm="0">
                                          <p:val>
                                            <p:strVal val="#ppt_x"/>
                                          </p:val>
                                        </p:tav>
                                        <p:tav tm="100000">
                                          <p:val>
                                            <p:strVal val="#ppt_x"/>
                                          </p:val>
                                        </p:tav>
                                      </p:tavLst>
                                    </p:anim>
                                    <p:anim calcmode="lin" valueType="num">
                                      <p:cBhvr additive="base">
                                        <p:cTn id="34" dur="500" fill="hold"/>
                                        <p:tgtEl>
                                          <p:spTgt spid="30"/>
                                        </p:tgtEl>
                                        <p:attrNameLst>
                                          <p:attrName>ppt_y</p:attrName>
                                        </p:attrNameLst>
                                      </p:cBhvr>
                                      <p:tavLst>
                                        <p:tav tm="0">
                                          <p:val>
                                            <p:strVal val="1+#ppt_h/2"/>
                                          </p:val>
                                        </p:tav>
                                        <p:tav tm="100000">
                                          <p:val>
                                            <p:strVal val="#ppt_y"/>
                                          </p:val>
                                        </p:tav>
                                      </p:tavLst>
                                    </p:anim>
                                  </p:childTnLst>
                                </p:cTn>
                              </p:par>
                            </p:childTnLst>
                          </p:cTn>
                        </p:par>
                        <p:par>
                          <p:cTn id="35" fill="hold">
                            <p:stCondLst>
                              <p:cond delay="1850"/>
                            </p:stCondLst>
                            <p:childTnLst>
                              <p:par>
                                <p:cTn id="36" presetID="2" presetClass="entr" presetSubtype="1" decel="100000" fill="hold" grpId="0" nodeType="after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additive="base">
                                        <p:cTn id="38" dur="750" fill="hold"/>
                                        <p:tgtEl>
                                          <p:spTgt spid="31"/>
                                        </p:tgtEl>
                                        <p:attrNameLst>
                                          <p:attrName>ppt_x</p:attrName>
                                        </p:attrNameLst>
                                      </p:cBhvr>
                                      <p:tavLst>
                                        <p:tav tm="0">
                                          <p:val>
                                            <p:strVal val="#ppt_x"/>
                                          </p:val>
                                        </p:tav>
                                        <p:tav tm="100000">
                                          <p:val>
                                            <p:strVal val="#ppt_x"/>
                                          </p:val>
                                        </p:tav>
                                      </p:tavLst>
                                    </p:anim>
                                    <p:anim calcmode="lin" valueType="num">
                                      <p:cBhvr additive="base">
                                        <p:cTn id="39" dur="750" fill="hold"/>
                                        <p:tgtEl>
                                          <p:spTgt spid="31"/>
                                        </p:tgtEl>
                                        <p:attrNameLst>
                                          <p:attrName>ppt_y</p:attrName>
                                        </p:attrNameLst>
                                      </p:cBhvr>
                                      <p:tavLst>
                                        <p:tav tm="0">
                                          <p:val>
                                            <p:strVal val="0-#ppt_h/2"/>
                                          </p:val>
                                        </p:tav>
                                        <p:tav tm="100000">
                                          <p:val>
                                            <p:strVal val="#ppt_y"/>
                                          </p:val>
                                        </p:tav>
                                      </p:tavLst>
                                    </p:anim>
                                  </p:childTnLst>
                                </p:cTn>
                              </p:par>
                              <p:par>
                                <p:cTn id="40" presetID="45" presetClass="entr" presetSubtype="0" fill="hold" grpId="1" nodeType="with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750"/>
                                        <p:tgtEl>
                                          <p:spTgt spid="31"/>
                                        </p:tgtEl>
                                      </p:cBhvr>
                                    </p:animEffect>
                                    <p:anim calcmode="lin" valueType="num">
                                      <p:cBhvr>
                                        <p:cTn id="43" dur="750" fill="hold"/>
                                        <p:tgtEl>
                                          <p:spTgt spid="31"/>
                                        </p:tgtEl>
                                        <p:attrNameLst>
                                          <p:attrName>ppt_w</p:attrName>
                                        </p:attrNameLst>
                                      </p:cBhvr>
                                      <p:tavLst>
                                        <p:tav tm="0" fmla="#ppt_w*sin(2.5*pi*$)">
                                          <p:val>
                                            <p:fltVal val="0"/>
                                          </p:val>
                                        </p:tav>
                                        <p:tav tm="100000">
                                          <p:val>
                                            <p:fltVal val="1"/>
                                          </p:val>
                                        </p:tav>
                                      </p:tavLst>
                                    </p:anim>
                                    <p:anim calcmode="lin" valueType="num">
                                      <p:cBhvr>
                                        <p:cTn id="44" dur="750" fill="hold"/>
                                        <p:tgtEl>
                                          <p:spTgt spid="31"/>
                                        </p:tgtEl>
                                        <p:attrNameLst>
                                          <p:attrName>ppt_h</p:attrName>
                                        </p:attrNameLst>
                                      </p:cBhvr>
                                      <p:tavLst>
                                        <p:tav tm="0">
                                          <p:val>
                                            <p:strVal val="#ppt_h"/>
                                          </p:val>
                                        </p:tav>
                                        <p:tav tm="100000">
                                          <p:val>
                                            <p:strVal val="#ppt_h"/>
                                          </p:val>
                                        </p:tav>
                                      </p:tavLst>
                                    </p:anim>
                                  </p:childTnLst>
                                </p:cTn>
                              </p:par>
                            </p:childTnLst>
                          </p:cTn>
                        </p:par>
                        <p:par>
                          <p:cTn id="45" fill="hold">
                            <p:stCondLst>
                              <p:cond delay="2600"/>
                            </p:stCondLst>
                            <p:childTnLst>
                              <p:par>
                                <p:cTn id="46" presetID="2" presetClass="entr" presetSubtype="2" decel="100000" fill="hold" grpId="0" nodeType="afterEffect">
                                  <p:stCondLst>
                                    <p:cond delay="0"/>
                                  </p:stCondLst>
                                  <p:iterate type="wd">
                                    <p:tmPct val="10000"/>
                                  </p:iterate>
                                  <p:childTnLst>
                                    <p:set>
                                      <p:cBhvr>
                                        <p:cTn id="47" dur="1" fill="hold">
                                          <p:stCondLst>
                                            <p:cond delay="0"/>
                                          </p:stCondLst>
                                        </p:cTn>
                                        <p:tgtEl>
                                          <p:spTgt spid="42">
                                            <p:txEl>
                                              <p:pRg st="0" end="0"/>
                                            </p:txEl>
                                          </p:spTgt>
                                        </p:tgtEl>
                                        <p:attrNameLst>
                                          <p:attrName>style.visibility</p:attrName>
                                        </p:attrNameLst>
                                      </p:cBhvr>
                                      <p:to>
                                        <p:strVal val="visible"/>
                                      </p:to>
                                    </p:set>
                                    <p:anim calcmode="lin" valueType="num">
                                      <p:cBhvr additive="base">
                                        <p:cTn id="48"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9" dur="500" fill="hold"/>
                                        <p:tgtEl>
                                          <p:spTgt spid="42">
                                            <p:txEl>
                                              <p:pRg st="0" end="0"/>
                                            </p:txEl>
                                          </p:spTgt>
                                        </p:tgtEl>
                                        <p:attrNameLst>
                                          <p:attrName>ppt_y</p:attrName>
                                        </p:attrNameLst>
                                      </p:cBhvr>
                                      <p:tavLst>
                                        <p:tav tm="0">
                                          <p:val>
                                            <p:strVal val="#ppt_y"/>
                                          </p:val>
                                        </p:tav>
                                        <p:tav tm="100000">
                                          <p:val>
                                            <p:strVal val="#ppt_y"/>
                                          </p:val>
                                        </p:tav>
                                      </p:tavLst>
                                    </p:anim>
                                  </p:childTnLst>
                                </p:cTn>
                              </p:par>
                              <p:par>
                                <p:cTn id="50" presetID="2" presetClass="entr" presetSubtype="4" decel="100000" fill="hold" grpId="0" nodeType="with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anim calcmode="lin" valueType="num">
                                      <p:cBhvr additive="base">
                                        <p:cTn id="52"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53" dur="500" fill="hold"/>
                                        <p:tgtEl>
                                          <p:spTgt spid="43">
                                            <p:txEl>
                                              <p:pRg st="0" end="0"/>
                                            </p:txEl>
                                          </p:spTgt>
                                        </p:tgtEl>
                                        <p:attrNameLst>
                                          <p:attrName>ppt_y</p:attrName>
                                        </p:attrNameLst>
                                      </p:cBhvr>
                                      <p:tavLst>
                                        <p:tav tm="0">
                                          <p:val>
                                            <p:strVal val="1+#ppt_h/2"/>
                                          </p:val>
                                        </p:tav>
                                        <p:tav tm="100000">
                                          <p:val>
                                            <p:strVal val="#ppt_y"/>
                                          </p:val>
                                        </p:tav>
                                      </p:tavLst>
                                    </p:anim>
                                  </p:childTnLst>
                                </p:cTn>
                              </p:par>
                              <p:par>
                                <p:cTn id="54" presetID="2" presetClass="entr" presetSubtype="4" decel="10000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 calcmode="lin" valueType="num">
                                      <p:cBhvr additive="base">
                                        <p:cTn id="56" dur="500" fill="hold"/>
                                        <p:tgtEl>
                                          <p:spTgt spid="44"/>
                                        </p:tgtEl>
                                        <p:attrNameLst>
                                          <p:attrName>ppt_x</p:attrName>
                                        </p:attrNameLst>
                                      </p:cBhvr>
                                      <p:tavLst>
                                        <p:tav tm="0">
                                          <p:val>
                                            <p:strVal val="#ppt_x"/>
                                          </p:val>
                                        </p:tav>
                                        <p:tav tm="100000">
                                          <p:val>
                                            <p:strVal val="#ppt_x"/>
                                          </p:val>
                                        </p:tav>
                                      </p:tavLst>
                                    </p:anim>
                                    <p:anim calcmode="lin" valueType="num">
                                      <p:cBhvr additive="base">
                                        <p:cTn id="57" dur="500" fill="hold"/>
                                        <p:tgtEl>
                                          <p:spTgt spid="44"/>
                                        </p:tgtEl>
                                        <p:attrNameLst>
                                          <p:attrName>ppt_y</p:attrName>
                                        </p:attrNameLst>
                                      </p:cBhvr>
                                      <p:tavLst>
                                        <p:tav tm="0">
                                          <p:val>
                                            <p:strVal val="1+#ppt_h/2"/>
                                          </p:val>
                                        </p:tav>
                                        <p:tav tm="100000">
                                          <p:val>
                                            <p:strVal val="#ppt_y"/>
                                          </p:val>
                                        </p:tav>
                                      </p:tavLst>
                                    </p:anim>
                                  </p:childTnLst>
                                </p:cTn>
                              </p:par>
                            </p:childTnLst>
                          </p:cTn>
                        </p:par>
                        <p:par>
                          <p:cTn id="58" fill="hold">
                            <p:stCondLst>
                              <p:cond delay="3200"/>
                            </p:stCondLst>
                            <p:childTnLst>
                              <p:par>
                                <p:cTn id="59" presetID="2" presetClass="entr" presetSubtype="1" decel="100000" fill="hold" grpId="0" nodeType="afterEffect">
                                  <p:stCondLst>
                                    <p:cond delay="0"/>
                                  </p:stCondLst>
                                  <p:childTnLst>
                                    <p:set>
                                      <p:cBhvr>
                                        <p:cTn id="60" dur="1" fill="hold">
                                          <p:stCondLst>
                                            <p:cond delay="0"/>
                                          </p:stCondLst>
                                        </p:cTn>
                                        <p:tgtEl>
                                          <p:spTgt spid="45"/>
                                        </p:tgtEl>
                                        <p:attrNameLst>
                                          <p:attrName>style.visibility</p:attrName>
                                        </p:attrNameLst>
                                      </p:cBhvr>
                                      <p:to>
                                        <p:strVal val="visible"/>
                                      </p:to>
                                    </p:set>
                                    <p:anim calcmode="lin" valueType="num">
                                      <p:cBhvr additive="base">
                                        <p:cTn id="61" dur="750" fill="hold"/>
                                        <p:tgtEl>
                                          <p:spTgt spid="45"/>
                                        </p:tgtEl>
                                        <p:attrNameLst>
                                          <p:attrName>ppt_x</p:attrName>
                                        </p:attrNameLst>
                                      </p:cBhvr>
                                      <p:tavLst>
                                        <p:tav tm="0">
                                          <p:val>
                                            <p:strVal val="#ppt_x"/>
                                          </p:val>
                                        </p:tav>
                                        <p:tav tm="100000">
                                          <p:val>
                                            <p:strVal val="#ppt_x"/>
                                          </p:val>
                                        </p:tav>
                                      </p:tavLst>
                                    </p:anim>
                                    <p:anim calcmode="lin" valueType="num">
                                      <p:cBhvr additive="base">
                                        <p:cTn id="62" dur="750" fill="hold"/>
                                        <p:tgtEl>
                                          <p:spTgt spid="45"/>
                                        </p:tgtEl>
                                        <p:attrNameLst>
                                          <p:attrName>ppt_y</p:attrName>
                                        </p:attrNameLst>
                                      </p:cBhvr>
                                      <p:tavLst>
                                        <p:tav tm="0">
                                          <p:val>
                                            <p:strVal val="0-#ppt_h/2"/>
                                          </p:val>
                                        </p:tav>
                                        <p:tav tm="100000">
                                          <p:val>
                                            <p:strVal val="#ppt_y"/>
                                          </p:val>
                                        </p:tav>
                                      </p:tavLst>
                                    </p:anim>
                                  </p:childTnLst>
                                </p:cTn>
                              </p:par>
                              <p:par>
                                <p:cTn id="63" presetID="45" presetClass="entr" presetSubtype="0" fill="hold" grpId="1"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750"/>
                                        <p:tgtEl>
                                          <p:spTgt spid="45"/>
                                        </p:tgtEl>
                                      </p:cBhvr>
                                    </p:animEffect>
                                    <p:anim calcmode="lin" valueType="num">
                                      <p:cBhvr>
                                        <p:cTn id="66" dur="750" fill="hold"/>
                                        <p:tgtEl>
                                          <p:spTgt spid="45"/>
                                        </p:tgtEl>
                                        <p:attrNameLst>
                                          <p:attrName>ppt_w</p:attrName>
                                        </p:attrNameLst>
                                      </p:cBhvr>
                                      <p:tavLst>
                                        <p:tav tm="0" fmla="#ppt_w*sin(2.5*pi*$)">
                                          <p:val>
                                            <p:fltVal val="0"/>
                                          </p:val>
                                        </p:tav>
                                        <p:tav tm="100000">
                                          <p:val>
                                            <p:fltVal val="1"/>
                                          </p:val>
                                        </p:tav>
                                      </p:tavLst>
                                    </p:anim>
                                    <p:anim calcmode="lin" valueType="num">
                                      <p:cBhvr>
                                        <p:cTn id="67" dur="750" fill="hold"/>
                                        <p:tgtEl>
                                          <p:spTgt spid="45"/>
                                        </p:tgtEl>
                                        <p:attrNameLst>
                                          <p:attrName>ppt_h</p:attrName>
                                        </p:attrNameLst>
                                      </p:cBhvr>
                                      <p:tavLst>
                                        <p:tav tm="0">
                                          <p:val>
                                            <p:strVal val="#ppt_h"/>
                                          </p:val>
                                        </p:tav>
                                        <p:tav tm="100000">
                                          <p:val>
                                            <p:strVal val="#ppt_h"/>
                                          </p:val>
                                        </p:tav>
                                      </p:tavLst>
                                    </p:anim>
                                  </p:childTnLst>
                                </p:cTn>
                              </p:par>
                            </p:childTnLst>
                          </p:cTn>
                        </p:par>
                        <p:par>
                          <p:cTn id="68" fill="hold">
                            <p:stCondLst>
                              <p:cond delay="3950"/>
                            </p:stCondLst>
                            <p:childTnLst>
                              <p:par>
                                <p:cTn id="69" presetID="2" presetClass="entr" presetSubtype="2" decel="100000" fill="hold" grpId="0" nodeType="afterEffect">
                                  <p:stCondLst>
                                    <p:cond delay="0"/>
                                  </p:stCondLst>
                                  <p:iterate type="wd">
                                    <p:tmPct val="10000"/>
                                  </p:iterate>
                                  <p:childTnLst>
                                    <p:set>
                                      <p:cBhvr>
                                        <p:cTn id="70" dur="1" fill="hold">
                                          <p:stCondLst>
                                            <p:cond delay="0"/>
                                          </p:stCondLst>
                                        </p:cTn>
                                        <p:tgtEl>
                                          <p:spTgt spid="47">
                                            <p:txEl>
                                              <p:pRg st="0" end="0"/>
                                            </p:txEl>
                                          </p:spTgt>
                                        </p:tgtEl>
                                        <p:attrNameLst>
                                          <p:attrName>style.visibility</p:attrName>
                                        </p:attrNameLst>
                                      </p:cBhvr>
                                      <p:to>
                                        <p:strVal val="visible"/>
                                      </p:to>
                                    </p:set>
                                    <p:anim calcmode="lin" valueType="num">
                                      <p:cBhvr additive="base">
                                        <p:cTn id="71"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47">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4" decel="100000" fill="hold" grpId="0" nodeType="withEffect">
                                  <p:stCondLst>
                                    <p:cond delay="0"/>
                                  </p:stCondLst>
                                  <p:childTnLst>
                                    <p:set>
                                      <p:cBhvr>
                                        <p:cTn id="74" dur="1" fill="hold">
                                          <p:stCondLst>
                                            <p:cond delay="0"/>
                                          </p:stCondLst>
                                        </p:cTn>
                                        <p:tgtEl>
                                          <p:spTgt spid="48">
                                            <p:txEl>
                                              <p:pRg st="0" end="0"/>
                                            </p:txEl>
                                          </p:spTgt>
                                        </p:tgtEl>
                                        <p:attrNameLst>
                                          <p:attrName>style.visibility</p:attrName>
                                        </p:attrNameLst>
                                      </p:cBhvr>
                                      <p:to>
                                        <p:strVal val="visible"/>
                                      </p:to>
                                    </p:set>
                                    <p:anim calcmode="lin" valueType="num">
                                      <p:cBhvr additive="base">
                                        <p:cTn id="75"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48">
                                            <p:txEl>
                                              <p:pRg st="0" end="0"/>
                                            </p:txEl>
                                          </p:spTgt>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0"/>
                                  </p:stCondLst>
                                  <p:childTnLst>
                                    <p:set>
                                      <p:cBhvr>
                                        <p:cTn id="78" dur="1" fill="hold">
                                          <p:stCondLst>
                                            <p:cond delay="0"/>
                                          </p:stCondLst>
                                        </p:cTn>
                                        <p:tgtEl>
                                          <p:spTgt spid="49"/>
                                        </p:tgtEl>
                                        <p:attrNameLst>
                                          <p:attrName>style.visibility</p:attrName>
                                        </p:attrNameLst>
                                      </p:cBhvr>
                                      <p:to>
                                        <p:strVal val="visible"/>
                                      </p:to>
                                    </p:set>
                                    <p:anim calcmode="lin" valueType="num">
                                      <p:cBhvr additive="base">
                                        <p:cTn id="79" dur="500" fill="hold"/>
                                        <p:tgtEl>
                                          <p:spTgt spid="49"/>
                                        </p:tgtEl>
                                        <p:attrNameLst>
                                          <p:attrName>ppt_x</p:attrName>
                                        </p:attrNameLst>
                                      </p:cBhvr>
                                      <p:tavLst>
                                        <p:tav tm="0">
                                          <p:val>
                                            <p:strVal val="#ppt_x"/>
                                          </p:val>
                                        </p:tav>
                                        <p:tav tm="100000">
                                          <p:val>
                                            <p:strVal val="#ppt_x"/>
                                          </p:val>
                                        </p:tav>
                                      </p:tavLst>
                                    </p:anim>
                                    <p:anim calcmode="lin" valueType="num">
                                      <p:cBhvr additive="base">
                                        <p:cTn id="80" dur="500" fill="hold"/>
                                        <p:tgtEl>
                                          <p:spTgt spid="49"/>
                                        </p:tgtEl>
                                        <p:attrNameLst>
                                          <p:attrName>ppt_y</p:attrName>
                                        </p:attrNameLst>
                                      </p:cBhvr>
                                      <p:tavLst>
                                        <p:tav tm="0">
                                          <p:val>
                                            <p:strVal val="1+#ppt_h/2"/>
                                          </p:val>
                                        </p:tav>
                                        <p:tav tm="100000">
                                          <p:val>
                                            <p:strVal val="#ppt_y"/>
                                          </p:val>
                                        </p:tav>
                                      </p:tavLst>
                                    </p:anim>
                                  </p:childTnLst>
                                </p:cTn>
                              </p:par>
                            </p:childTnLst>
                          </p:cTn>
                        </p:par>
                        <p:par>
                          <p:cTn id="81" fill="hold">
                            <p:stCondLst>
                              <p:cond delay="4550"/>
                            </p:stCondLst>
                            <p:childTnLst>
                              <p:par>
                                <p:cTn id="82" presetID="2" presetClass="entr" presetSubtype="1" decel="100000" fill="hold" grpId="0" nodeType="afterEffect">
                                  <p:stCondLst>
                                    <p:cond delay="0"/>
                                  </p:stCondLst>
                                  <p:childTnLst>
                                    <p:set>
                                      <p:cBhvr>
                                        <p:cTn id="83" dur="1" fill="hold">
                                          <p:stCondLst>
                                            <p:cond delay="0"/>
                                          </p:stCondLst>
                                        </p:cTn>
                                        <p:tgtEl>
                                          <p:spTgt spid="50"/>
                                        </p:tgtEl>
                                        <p:attrNameLst>
                                          <p:attrName>style.visibility</p:attrName>
                                        </p:attrNameLst>
                                      </p:cBhvr>
                                      <p:to>
                                        <p:strVal val="visible"/>
                                      </p:to>
                                    </p:set>
                                    <p:anim calcmode="lin" valueType="num">
                                      <p:cBhvr additive="base">
                                        <p:cTn id="84" dur="750" fill="hold"/>
                                        <p:tgtEl>
                                          <p:spTgt spid="50"/>
                                        </p:tgtEl>
                                        <p:attrNameLst>
                                          <p:attrName>ppt_x</p:attrName>
                                        </p:attrNameLst>
                                      </p:cBhvr>
                                      <p:tavLst>
                                        <p:tav tm="0">
                                          <p:val>
                                            <p:strVal val="#ppt_x"/>
                                          </p:val>
                                        </p:tav>
                                        <p:tav tm="100000">
                                          <p:val>
                                            <p:strVal val="#ppt_x"/>
                                          </p:val>
                                        </p:tav>
                                      </p:tavLst>
                                    </p:anim>
                                    <p:anim calcmode="lin" valueType="num">
                                      <p:cBhvr additive="base">
                                        <p:cTn id="85" dur="750" fill="hold"/>
                                        <p:tgtEl>
                                          <p:spTgt spid="50"/>
                                        </p:tgtEl>
                                        <p:attrNameLst>
                                          <p:attrName>ppt_y</p:attrName>
                                        </p:attrNameLst>
                                      </p:cBhvr>
                                      <p:tavLst>
                                        <p:tav tm="0">
                                          <p:val>
                                            <p:strVal val="0-#ppt_h/2"/>
                                          </p:val>
                                        </p:tav>
                                        <p:tav tm="100000">
                                          <p:val>
                                            <p:strVal val="#ppt_y"/>
                                          </p:val>
                                        </p:tav>
                                      </p:tavLst>
                                    </p:anim>
                                  </p:childTnLst>
                                </p:cTn>
                              </p:par>
                              <p:par>
                                <p:cTn id="86" presetID="45" presetClass="entr" presetSubtype="0" fill="hold" grpId="1" nodeType="withEffect">
                                  <p:stCondLst>
                                    <p:cond delay="0"/>
                                  </p:stCondLst>
                                  <p:childTnLst>
                                    <p:set>
                                      <p:cBhvr>
                                        <p:cTn id="87" dur="1" fill="hold">
                                          <p:stCondLst>
                                            <p:cond delay="0"/>
                                          </p:stCondLst>
                                        </p:cTn>
                                        <p:tgtEl>
                                          <p:spTgt spid="50"/>
                                        </p:tgtEl>
                                        <p:attrNameLst>
                                          <p:attrName>style.visibility</p:attrName>
                                        </p:attrNameLst>
                                      </p:cBhvr>
                                      <p:to>
                                        <p:strVal val="visible"/>
                                      </p:to>
                                    </p:set>
                                    <p:animEffect transition="in" filter="fade">
                                      <p:cBhvr>
                                        <p:cTn id="88" dur="750"/>
                                        <p:tgtEl>
                                          <p:spTgt spid="50"/>
                                        </p:tgtEl>
                                      </p:cBhvr>
                                    </p:animEffect>
                                    <p:anim calcmode="lin" valueType="num">
                                      <p:cBhvr>
                                        <p:cTn id="89" dur="750" fill="hold"/>
                                        <p:tgtEl>
                                          <p:spTgt spid="50"/>
                                        </p:tgtEl>
                                        <p:attrNameLst>
                                          <p:attrName>ppt_w</p:attrName>
                                        </p:attrNameLst>
                                      </p:cBhvr>
                                      <p:tavLst>
                                        <p:tav tm="0" fmla="#ppt_w*sin(2.5*pi*$)">
                                          <p:val>
                                            <p:fltVal val="0"/>
                                          </p:val>
                                        </p:tav>
                                        <p:tav tm="100000">
                                          <p:val>
                                            <p:fltVal val="1"/>
                                          </p:val>
                                        </p:tav>
                                      </p:tavLst>
                                    </p:anim>
                                    <p:anim calcmode="lin" valueType="num">
                                      <p:cBhvr>
                                        <p:cTn id="90" dur="750" fill="hold"/>
                                        <p:tgtEl>
                                          <p:spTgt spid="50"/>
                                        </p:tgtEl>
                                        <p:attrNameLst>
                                          <p:attrName>ppt_h</p:attrName>
                                        </p:attrNameLst>
                                      </p:cBhvr>
                                      <p:tavLst>
                                        <p:tav tm="0">
                                          <p:val>
                                            <p:strVal val="#ppt_h"/>
                                          </p:val>
                                        </p:tav>
                                        <p:tav tm="100000">
                                          <p:val>
                                            <p:strVal val="#ppt_h"/>
                                          </p:val>
                                        </p:tav>
                                      </p:tavLst>
                                    </p:anim>
                                  </p:childTnLst>
                                </p:cTn>
                              </p:par>
                            </p:childTnLst>
                          </p:cTn>
                        </p:par>
                        <p:par>
                          <p:cTn id="91" fill="hold">
                            <p:stCondLst>
                              <p:cond delay="5300"/>
                            </p:stCondLst>
                            <p:childTnLst>
                              <p:par>
                                <p:cTn id="92" presetID="2" presetClass="entr" presetSubtype="2" decel="100000" fill="hold" grpId="0" nodeType="afterEffect">
                                  <p:stCondLst>
                                    <p:cond delay="0"/>
                                  </p:stCondLst>
                                  <p:iterate type="wd">
                                    <p:tmPct val="10000"/>
                                  </p:iterate>
                                  <p:childTnLst>
                                    <p:set>
                                      <p:cBhvr>
                                        <p:cTn id="93" dur="1" fill="hold">
                                          <p:stCondLst>
                                            <p:cond delay="0"/>
                                          </p:stCondLst>
                                        </p:cTn>
                                        <p:tgtEl>
                                          <p:spTgt spid="52">
                                            <p:txEl>
                                              <p:pRg st="0" end="0"/>
                                            </p:txEl>
                                          </p:spTgt>
                                        </p:tgtEl>
                                        <p:attrNameLst>
                                          <p:attrName>style.visibility</p:attrName>
                                        </p:attrNameLst>
                                      </p:cBhvr>
                                      <p:to>
                                        <p:strVal val="visible"/>
                                      </p:to>
                                    </p:set>
                                    <p:anim calcmode="lin" valueType="num">
                                      <p:cBhvr additive="base">
                                        <p:cTn id="94" dur="5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95" dur="500" fill="hold"/>
                                        <p:tgtEl>
                                          <p:spTgt spid="52">
                                            <p:txEl>
                                              <p:pRg st="0" end="0"/>
                                            </p:txEl>
                                          </p:spTgt>
                                        </p:tgtEl>
                                        <p:attrNameLst>
                                          <p:attrName>ppt_y</p:attrName>
                                        </p:attrNameLst>
                                      </p:cBhvr>
                                      <p:tavLst>
                                        <p:tav tm="0">
                                          <p:val>
                                            <p:strVal val="#ppt_y"/>
                                          </p:val>
                                        </p:tav>
                                        <p:tav tm="100000">
                                          <p:val>
                                            <p:strVal val="#ppt_y"/>
                                          </p:val>
                                        </p:tav>
                                      </p:tavLst>
                                    </p:anim>
                                  </p:childTnLst>
                                </p:cTn>
                              </p:par>
                              <p:par>
                                <p:cTn id="96" presetID="2" presetClass="entr" presetSubtype="4" decel="100000" fill="hold" grpId="0" nodeType="withEffect">
                                  <p:stCondLst>
                                    <p:cond delay="0"/>
                                  </p:stCondLst>
                                  <p:childTnLst>
                                    <p:set>
                                      <p:cBhvr>
                                        <p:cTn id="97" dur="1" fill="hold">
                                          <p:stCondLst>
                                            <p:cond delay="0"/>
                                          </p:stCondLst>
                                        </p:cTn>
                                        <p:tgtEl>
                                          <p:spTgt spid="53">
                                            <p:txEl>
                                              <p:pRg st="0" end="0"/>
                                            </p:txEl>
                                          </p:spTgt>
                                        </p:tgtEl>
                                        <p:attrNameLst>
                                          <p:attrName>style.visibility</p:attrName>
                                        </p:attrNameLst>
                                      </p:cBhvr>
                                      <p:to>
                                        <p:strVal val="visible"/>
                                      </p:to>
                                    </p:set>
                                    <p:anim calcmode="lin" valueType="num">
                                      <p:cBhvr additive="base">
                                        <p:cTn id="98"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99" dur="500" fill="hold"/>
                                        <p:tgtEl>
                                          <p:spTgt spid="53">
                                            <p:txEl>
                                              <p:pRg st="0" end="0"/>
                                            </p:txEl>
                                          </p:spTgt>
                                        </p:tgtEl>
                                        <p:attrNameLst>
                                          <p:attrName>ppt_y</p:attrName>
                                        </p:attrNameLst>
                                      </p:cBhvr>
                                      <p:tavLst>
                                        <p:tav tm="0">
                                          <p:val>
                                            <p:strVal val="1+#ppt_h/2"/>
                                          </p:val>
                                        </p:tav>
                                        <p:tav tm="100000">
                                          <p:val>
                                            <p:strVal val="#ppt_y"/>
                                          </p:val>
                                        </p:tav>
                                      </p:tavLst>
                                    </p:anim>
                                  </p:childTnLst>
                                </p:cTn>
                              </p:par>
                              <p:par>
                                <p:cTn id="100" presetID="2" presetClass="entr" presetSubtype="4" decel="100000" fill="hold" grpId="0" nodeType="withEffect">
                                  <p:stCondLst>
                                    <p:cond delay="0"/>
                                  </p:stCondLst>
                                  <p:childTnLst>
                                    <p:set>
                                      <p:cBhvr>
                                        <p:cTn id="101" dur="1" fill="hold">
                                          <p:stCondLst>
                                            <p:cond delay="0"/>
                                          </p:stCondLst>
                                        </p:cTn>
                                        <p:tgtEl>
                                          <p:spTgt spid="54"/>
                                        </p:tgtEl>
                                        <p:attrNameLst>
                                          <p:attrName>style.visibility</p:attrName>
                                        </p:attrNameLst>
                                      </p:cBhvr>
                                      <p:to>
                                        <p:strVal val="visible"/>
                                      </p:to>
                                    </p:set>
                                    <p:anim calcmode="lin" valueType="num">
                                      <p:cBhvr additive="base">
                                        <p:cTn id="102" dur="500" fill="hold"/>
                                        <p:tgtEl>
                                          <p:spTgt spid="54"/>
                                        </p:tgtEl>
                                        <p:attrNameLst>
                                          <p:attrName>ppt_x</p:attrName>
                                        </p:attrNameLst>
                                      </p:cBhvr>
                                      <p:tavLst>
                                        <p:tav tm="0">
                                          <p:val>
                                            <p:strVal val="#ppt_x"/>
                                          </p:val>
                                        </p:tav>
                                        <p:tav tm="100000">
                                          <p:val>
                                            <p:strVal val="#ppt_x"/>
                                          </p:val>
                                        </p:tav>
                                      </p:tavLst>
                                    </p:anim>
                                    <p:anim calcmode="lin" valueType="num">
                                      <p:cBhvr additive="base">
                                        <p:cTn id="103" dur="500" fill="hold"/>
                                        <p:tgtEl>
                                          <p:spTgt spid="54"/>
                                        </p:tgtEl>
                                        <p:attrNameLst>
                                          <p:attrName>ppt_y</p:attrName>
                                        </p:attrNameLst>
                                      </p:cBhvr>
                                      <p:tavLst>
                                        <p:tav tm="0">
                                          <p:val>
                                            <p:strVal val="1+#ppt_h/2"/>
                                          </p:val>
                                        </p:tav>
                                        <p:tav tm="100000">
                                          <p:val>
                                            <p:strVal val="#ppt_y"/>
                                          </p:val>
                                        </p:tav>
                                      </p:tavLst>
                                    </p:anim>
                                  </p:childTnLst>
                                </p:cTn>
                              </p:par>
                            </p:childTnLst>
                          </p:cTn>
                        </p:par>
                        <p:par>
                          <p:cTn id="104" fill="hold">
                            <p:stCondLst>
                              <p:cond delay="5900"/>
                            </p:stCondLst>
                            <p:childTnLst>
                              <p:par>
                                <p:cTn id="105" presetID="2" presetClass="entr" presetSubtype="1" decel="100000" fill="hold" grpId="0" nodeType="afterEffect">
                                  <p:stCondLst>
                                    <p:cond delay="0"/>
                                  </p:stCondLst>
                                  <p:childTnLst>
                                    <p:set>
                                      <p:cBhvr>
                                        <p:cTn id="106" dur="1" fill="hold">
                                          <p:stCondLst>
                                            <p:cond delay="0"/>
                                          </p:stCondLst>
                                        </p:cTn>
                                        <p:tgtEl>
                                          <p:spTgt spid="55"/>
                                        </p:tgtEl>
                                        <p:attrNameLst>
                                          <p:attrName>style.visibility</p:attrName>
                                        </p:attrNameLst>
                                      </p:cBhvr>
                                      <p:to>
                                        <p:strVal val="visible"/>
                                      </p:to>
                                    </p:set>
                                    <p:anim calcmode="lin" valueType="num">
                                      <p:cBhvr additive="base">
                                        <p:cTn id="107" dur="750" fill="hold"/>
                                        <p:tgtEl>
                                          <p:spTgt spid="55"/>
                                        </p:tgtEl>
                                        <p:attrNameLst>
                                          <p:attrName>ppt_x</p:attrName>
                                        </p:attrNameLst>
                                      </p:cBhvr>
                                      <p:tavLst>
                                        <p:tav tm="0">
                                          <p:val>
                                            <p:strVal val="#ppt_x"/>
                                          </p:val>
                                        </p:tav>
                                        <p:tav tm="100000">
                                          <p:val>
                                            <p:strVal val="#ppt_x"/>
                                          </p:val>
                                        </p:tav>
                                      </p:tavLst>
                                    </p:anim>
                                    <p:anim calcmode="lin" valueType="num">
                                      <p:cBhvr additive="base">
                                        <p:cTn id="108" dur="750" fill="hold"/>
                                        <p:tgtEl>
                                          <p:spTgt spid="55"/>
                                        </p:tgtEl>
                                        <p:attrNameLst>
                                          <p:attrName>ppt_y</p:attrName>
                                        </p:attrNameLst>
                                      </p:cBhvr>
                                      <p:tavLst>
                                        <p:tav tm="0">
                                          <p:val>
                                            <p:strVal val="0-#ppt_h/2"/>
                                          </p:val>
                                        </p:tav>
                                        <p:tav tm="100000">
                                          <p:val>
                                            <p:strVal val="#ppt_y"/>
                                          </p:val>
                                        </p:tav>
                                      </p:tavLst>
                                    </p:anim>
                                  </p:childTnLst>
                                </p:cTn>
                              </p:par>
                              <p:par>
                                <p:cTn id="109" presetID="45" presetClass="entr" presetSubtype="0" fill="hold" grpId="1" nodeType="withEffect">
                                  <p:stCondLst>
                                    <p:cond delay="0"/>
                                  </p:stCondLst>
                                  <p:childTnLst>
                                    <p:set>
                                      <p:cBhvr>
                                        <p:cTn id="110" dur="1" fill="hold">
                                          <p:stCondLst>
                                            <p:cond delay="0"/>
                                          </p:stCondLst>
                                        </p:cTn>
                                        <p:tgtEl>
                                          <p:spTgt spid="55"/>
                                        </p:tgtEl>
                                        <p:attrNameLst>
                                          <p:attrName>style.visibility</p:attrName>
                                        </p:attrNameLst>
                                      </p:cBhvr>
                                      <p:to>
                                        <p:strVal val="visible"/>
                                      </p:to>
                                    </p:set>
                                    <p:animEffect transition="in" filter="fade">
                                      <p:cBhvr>
                                        <p:cTn id="111" dur="750"/>
                                        <p:tgtEl>
                                          <p:spTgt spid="55"/>
                                        </p:tgtEl>
                                      </p:cBhvr>
                                    </p:animEffect>
                                    <p:anim calcmode="lin" valueType="num">
                                      <p:cBhvr>
                                        <p:cTn id="112" dur="750" fill="hold"/>
                                        <p:tgtEl>
                                          <p:spTgt spid="55"/>
                                        </p:tgtEl>
                                        <p:attrNameLst>
                                          <p:attrName>ppt_w</p:attrName>
                                        </p:attrNameLst>
                                      </p:cBhvr>
                                      <p:tavLst>
                                        <p:tav tm="0" fmla="#ppt_w*sin(2.5*pi*$)">
                                          <p:val>
                                            <p:fltVal val="0"/>
                                          </p:val>
                                        </p:tav>
                                        <p:tav tm="100000">
                                          <p:val>
                                            <p:fltVal val="1"/>
                                          </p:val>
                                        </p:tav>
                                      </p:tavLst>
                                    </p:anim>
                                    <p:anim calcmode="lin" valueType="num">
                                      <p:cBhvr>
                                        <p:cTn id="113" dur="750" fill="hold"/>
                                        <p:tgtEl>
                                          <p:spTgt spid="55"/>
                                        </p:tgtEl>
                                        <p:attrNameLst>
                                          <p:attrName>ppt_h</p:attrName>
                                        </p:attrNameLst>
                                      </p:cBhvr>
                                      <p:tavLst>
                                        <p:tav tm="0">
                                          <p:val>
                                            <p:strVal val="#ppt_h"/>
                                          </p:val>
                                        </p:tav>
                                        <p:tav tm="100000">
                                          <p:val>
                                            <p:strVal val="#ppt_h"/>
                                          </p:val>
                                        </p:tav>
                                      </p:tavLst>
                                    </p:anim>
                                  </p:childTnLst>
                                </p:cTn>
                              </p:par>
                            </p:childTnLst>
                          </p:cTn>
                        </p:par>
                        <p:par>
                          <p:cTn id="114" fill="hold">
                            <p:stCondLst>
                              <p:cond delay="6650"/>
                            </p:stCondLst>
                            <p:childTnLst>
                              <p:par>
                                <p:cTn id="115" presetID="2" presetClass="entr" presetSubtype="2" decel="100000" fill="hold" grpId="0" nodeType="afterEffect">
                                  <p:stCondLst>
                                    <p:cond delay="0"/>
                                  </p:stCondLst>
                                  <p:iterate type="wd">
                                    <p:tmPct val="10000"/>
                                  </p:iterate>
                                  <p:childTnLst>
                                    <p:set>
                                      <p:cBhvr>
                                        <p:cTn id="116" dur="1" fill="hold">
                                          <p:stCondLst>
                                            <p:cond delay="0"/>
                                          </p:stCondLst>
                                        </p:cTn>
                                        <p:tgtEl>
                                          <p:spTgt spid="57">
                                            <p:txEl>
                                              <p:pRg st="0" end="0"/>
                                            </p:txEl>
                                          </p:spTgt>
                                        </p:tgtEl>
                                        <p:attrNameLst>
                                          <p:attrName>style.visibility</p:attrName>
                                        </p:attrNameLst>
                                      </p:cBhvr>
                                      <p:to>
                                        <p:strVal val="visible"/>
                                      </p:to>
                                    </p:set>
                                    <p:anim calcmode="lin" valueType="num">
                                      <p:cBhvr additive="base">
                                        <p:cTn id="117" dur="5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118" dur="500" fill="hold"/>
                                        <p:tgtEl>
                                          <p:spTgt spid="57">
                                            <p:txEl>
                                              <p:pRg st="0" end="0"/>
                                            </p:txEl>
                                          </p:spTgt>
                                        </p:tgtEl>
                                        <p:attrNameLst>
                                          <p:attrName>ppt_y</p:attrName>
                                        </p:attrNameLst>
                                      </p:cBhvr>
                                      <p:tavLst>
                                        <p:tav tm="0">
                                          <p:val>
                                            <p:strVal val="#ppt_y"/>
                                          </p:val>
                                        </p:tav>
                                        <p:tav tm="100000">
                                          <p:val>
                                            <p:strVal val="#ppt_y"/>
                                          </p:val>
                                        </p:tav>
                                      </p:tavLst>
                                    </p:anim>
                                  </p:childTnLst>
                                </p:cTn>
                              </p:par>
                              <p:par>
                                <p:cTn id="119" presetID="2" presetClass="entr" presetSubtype="4" decel="100000" fill="hold" grpId="0" nodeType="withEffect">
                                  <p:stCondLst>
                                    <p:cond delay="0"/>
                                  </p:stCondLst>
                                  <p:childTnLst>
                                    <p:set>
                                      <p:cBhvr>
                                        <p:cTn id="120" dur="1" fill="hold">
                                          <p:stCondLst>
                                            <p:cond delay="0"/>
                                          </p:stCondLst>
                                        </p:cTn>
                                        <p:tgtEl>
                                          <p:spTgt spid="58">
                                            <p:txEl>
                                              <p:pRg st="0" end="0"/>
                                            </p:txEl>
                                          </p:spTgt>
                                        </p:tgtEl>
                                        <p:attrNameLst>
                                          <p:attrName>style.visibility</p:attrName>
                                        </p:attrNameLst>
                                      </p:cBhvr>
                                      <p:to>
                                        <p:strVal val="visible"/>
                                      </p:to>
                                    </p:set>
                                    <p:anim calcmode="lin" valueType="num">
                                      <p:cBhvr additive="base">
                                        <p:cTn id="121" dur="500" fill="hold"/>
                                        <p:tgtEl>
                                          <p:spTgt spid="58">
                                            <p:txEl>
                                              <p:pRg st="0" end="0"/>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58">
                                            <p:txEl>
                                              <p:pRg st="0" end="0"/>
                                            </p:txEl>
                                          </p:spTgt>
                                        </p:tgtEl>
                                        <p:attrNameLst>
                                          <p:attrName>ppt_y</p:attrName>
                                        </p:attrNameLst>
                                      </p:cBhvr>
                                      <p:tavLst>
                                        <p:tav tm="0">
                                          <p:val>
                                            <p:strVal val="1+#ppt_h/2"/>
                                          </p:val>
                                        </p:tav>
                                        <p:tav tm="100000">
                                          <p:val>
                                            <p:strVal val="#ppt_y"/>
                                          </p:val>
                                        </p:tav>
                                      </p:tavLst>
                                    </p:anim>
                                  </p:childTnLst>
                                </p:cTn>
                              </p:par>
                              <p:par>
                                <p:cTn id="123" presetID="2" presetClass="entr" presetSubtype="4" decel="100000" fill="hold" grpId="0" nodeType="withEffect">
                                  <p:stCondLst>
                                    <p:cond delay="0"/>
                                  </p:stCondLst>
                                  <p:childTnLst>
                                    <p:set>
                                      <p:cBhvr>
                                        <p:cTn id="124" dur="1" fill="hold">
                                          <p:stCondLst>
                                            <p:cond delay="0"/>
                                          </p:stCondLst>
                                        </p:cTn>
                                        <p:tgtEl>
                                          <p:spTgt spid="59"/>
                                        </p:tgtEl>
                                        <p:attrNameLst>
                                          <p:attrName>style.visibility</p:attrName>
                                        </p:attrNameLst>
                                      </p:cBhvr>
                                      <p:to>
                                        <p:strVal val="visible"/>
                                      </p:to>
                                    </p:set>
                                    <p:anim calcmode="lin" valueType="num">
                                      <p:cBhvr additive="base">
                                        <p:cTn id="125" dur="500" fill="hold"/>
                                        <p:tgtEl>
                                          <p:spTgt spid="59"/>
                                        </p:tgtEl>
                                        <p:attrNameLst>
                                          <p:attrName>ppt_x</p:attrName>
                                        </p:attrNameLst>
                                      </p:cBhvr>
                                      <p:tavLst>
                                        <p:tav tm="0">
                                          <p:val>
                                            <p:strVal val="#ppt_x"/>
                                          </p:val>
                                        </p:tav>
                                        <p:tav tm="100000">
                                          <p:val>
                                            <p:strVal val="#ppt_x"/>
                                          </p:val>
                                        </p:tav>
                                      </p:tavLst>
                                    </p:anim>
                                    <p:anim calcmode="lin" valueType="num">
                                      <p:cBhvr additive="base">
                                        <p:cTn id="126" dur="500" fill="hold"/>
                                        <p:tgtEl>
                                          <p:spTgt spid="59"/>
                                        </p:tgtEl>
                                        <p:attrNameLst>
                                          <p:attrName>ppt_y</p:attrName>
                                        </p:attrNameLst>
                                      </p:cBhvr>
                                      <p:tavLst>
                                        <p:tav tm="0">
                                          <p:val>
                                            <p:strVal val="1+#ppt_h/2"/>
                                          </p:val>
                                        </p:tav>
                                        <p:tav tm="100000">
                                          <p:val>
                                            <p:strVal val="#ppt_y"/>
                                          </p:val>
                                        </p:tav>
                                      </p:tavLst>
                                    </p:anim>
                                  </p:childTnLst>
                                </p:cTn>
                              </p:par>
                            </p:childTnLst>
                          </p:cTn>
                        </p:par>
                        <p:par>
                          <p:cTn id="127" fill="hold">
                            <p:stCondLst>
                              <p:cond delay="7250"/>
                            </p:stCondLst>
                            <p:childTnLst>
                              <p:par>
                                <p:cTn id="128" presetID="2" presetClass="entr" presetSubtype="1" decel="100000" fill="hold" grpId="0" nodeType="afterEffect">
                                  <p:stCondLst>
                                    <p:cond delay="0"/>
                                  </p:stCondLst>
                                  <p:childTnLst>
                                    <p:set>
                                      <p:cBhvr>
                                        <p:cTn id="129" dur="1" fill="hold">
                                          <p:stCondLst>
                                            <p:cond delay="0"/>
                                          </p:stCondLst>
                                        </p:cTn>
                                        <p:tgtEl>
                                          <p:spTgt spid="60"/>
                                        </p:tgtEl>
                                        <p:attrNameLst>
                                          <p:attrName>style.visibility</p:attrName>
                                        </p:attrNameLst>
                                      </p:cBhvr>
                                      <p:to>
                                        <p:strVal val="visible"/>
                                      </p:to>
                                    </p:set>
                                    <p:anim calcmode="lin" valueType="num">
                                      <p:cBhvr additive="base">
                                        <p:cTn id="130" dur="750" fill="hold"/>
                                        <p:tgtEl>
                                          <p:spTgt spid="60"/>
                                        </p:tgtEl>
                                        <p:attrNameLst>
                                          <p:attrName>ppt_x</p:attrName>
                                        </p:attrNameLst>
                                      </p:cBhvr>
                                      <p:tavLst>
                                        <p:tav tm="0">
                                          <p:val>
                                            <p:strVal val="#ppt_x"/>
                                          </p:val>
                                        </p:tav>
                                        <p:tav tm="100000">
                                          <p:val>
                                            <p:strVal val="#ppt_x"/>
                                          </p:val>
                                        </p:tav>
                                      </p:tavLst>
                                    </p:anim>
                                    <p:anim calcmode="lin" valueType="num">
                                      <p:cBhvr additive="base">
                                        <p:cTn id="131" dur="750" fill="hold"/>
                                        <p:tgtEl>
                                          <p:spTgt spid="60"/>
                                        </p:tgtEl>
                                        <p:attrNameLst>
                                          <p:attrName>ppt_y</p:attrName>
                                        </p:attrNameLst>
                                      </p:cBhvr>
                                      <p:tavLst>
                                        <p:tav tm="0">
                                          <p:val>
                                            <p:strVal val="0-#ppt_h/2"/>
                                          </p:val>
                                        </p:tav>
                                        <p:tav tm="100000">
                                          <p:val>
                                            <p:strVal val="#ppt_y"/>
                                          </p:val>
                                        </p:tav>
                                      </p:tavLst>
                                    </p:anim>
                                  </p:childTnLst>
                                </p:cTn>
                              </p:par>
                              <p:par>
                                <p:cTn id="132" presetID="45" presetClass="entr" presetSubtype="0" fill="hold" grpId="1" nodeType="withEffect">
                                  <p:stCondLst>
                                    <p:cond delay="0"/>
                                  </p:stCondLst>
                                  <p:childTnLst>
                                    <p:set>
                                      <p:cBhvr>
                                        <p:cTn id="133" dur="1" fill="hold">
                                          <p:stCondLst>
                                            <p:cond delay="0"/>
                                          </p:stCondLst>
                                        </p:cTn>
                                        <p:tgtEl>
                                          <p:spTgt spid="60"/>
                                        </p:tgtEl>
                                        <p:attrNameLst>
                                          <p:attrName>style.visibility</p:attrName>
                                        </p:attrNameLst>
                                      </p:cBhvr>
                                      <p:to>
                                        <p:strVal val="visible"/>
                                      </p:to>
                                    </p:set>
                                    <p:animEffect transition="in" filter="fade">
                                      <p:cBhvr>
                                        <p:cTn id="134" dur="750"/>
                                        <p:tgtEl>
                                          <p:spTgt spid="60"/>
                                        </p:tgtEl>
                                      </p:cBhvr>
                                    </p:animEffect>
                                    <p:anim calcmode="lin" valueType="num">
                                      <p:cBhvr>
                                        <p:cTn id="135" dur="750" fill="hold"/>
                                        <p:tgtEl>
                                          <p:spTgt spid="60"/>
                                        </p:tgtEl>
                                        <p:attrNameLst>
                                          <p:attrName>ppt_w</p:attrName>
                                        </p:attrNameLst>
                                      </p:cBhvr>
                                      <p:tavLst>
                                        <p:tav tm="0" fmla="#ppt_w*sin(2.5*pi*$)">
                                          <p:val>
                                            <p:fltVal val="0"/>
                                          </p:val>
                                        </p:tav>
                                        <p:tav tm="100000">
                                          <p:val>
                                            <p:fltVal val="1"/>
                                          </p:val>
                                        </p:tav>
                                      </p:tavLst>
                                    </p:anim>
                                    <p:anim calcmode="lin" valueType="num">
                                      <p:cBhvr>
                                        <p:cTn id="136" dur="750" fill="hold"/>
                                        <p:tgtEl>
                                          <p:spTgt spid="60"/>
                                        </p:tgtEl>
                                        <p:attrNameLst>
                                          <p:attrName>ppt_h</p:attrName>
                                        </p:attrNameLst>
                                      </p:cBhvr>
                                      <p:tavLst>
                                        <p:tav tm="0">
                                          <p:val>
                                            <p:strVal val="#ppt_h"/>
                                          </p:val>
                                        </p:tav>
                                        <p:tav tm="100000">
                                          <p:val>
                                            <p:strVal val="#ppt_h"/>
                                          </p:val>
                                        </p:tav>
                                      </p:tavLst>
                                    </p:anim>
                                  </p:childTnLst>
                                </p:cTn>
                              </p:par>
                            </p:childTnLst>
                          </p:cTn>
                        </p:par>
                        <p:par>
                          <p:cTn id="137" fill="hold">
                            <p:stCondLst>
                              <p:cond delay="8000"/>
                            </p:stCondLst>
                            <p:childTnLst>
                              <p:par>
                                <p:cTn id="138" presetID="2" presetClass="entr" presetSubtype="2" decel="100000" fill="hold" grpId="0" nodeType="afterEffect">
                                  <p:stCondLst>
                                    <p:cond delay="0"/>
                                  </p:stCondLst>
                                  <p:iterate type="wd">
                                    <p:tmPct val="10000"/>
                                  </p:iterate>
                                  <p:childTnLst>
                                    <p:set>
                                      <p:cBhvr>
                                        <p:cTn id="139" dur="1" fill="hold">
                                          <p:stCondLst>
                                            <p:cond delay="0"/>
                                          </p:stCondLst>
                                        </p:cTn>
                                        <p:tgtEl>
                                          <p:spTgt spid="62">
                                            <p:txEl>
                                              <p:pRg st="0" end="0"/>
                                            </p:txEl>
                                          </p:spTgt>
                                        </p:tgtEl>
                                        <p:attrNameLst>
                                          <p:attrName>style.visibility</p:attrName>
                                        </p:attrNameLst>
                                      </p:cBhvr>
                                      <p:to>
                                        <p:strVal val="visible"/>
                                      </p:to>
                                    </p:set>
                                    <p:anim calcmode="lin" valueType="num">
                                      <p:cBhvr additive="base">
                                        <p:cTn id="140" dur="5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1" dur="500" fill="hold"/>
                                        <p:tgtEl>
                                          <p:spTgt spid="62">
                                            <p:txEl>
                                              <p:pRg st="0" end="0"/>
                                            </p:txEl>
                                          </p:spTgt>
                                        </p:tgtEl>
                                        <p:attrNameLst>
                                          <p:attrName>ppt_y</p:attrName>
                                        </p:attrNameLst>
                                      </p:cBhvr>
                                      <p:tavLst>
                                        <p:tav tm="0">
                                          <p:val>
                                            <p:strVal val="#ppt_y"/>
                                          </p:val>
                                        </p:tav>
                                        <p:tav tm="100000">
                                          <p:val>
                                            <p:strVal val="#ppt_y"/>
                                          </p:val>
                                        </p:tav>
                                      </p:tavLst>
                                    </p:anim>
                                  </p:childTnLst>
                                </p:cTn>
                              </p:par>
                              <p:par>
                                <p:cTn id="142" presetID="2" presetClass="entr" presetSubtype="4" decel="100000" fill="hold" grpId="0" nodeType="withEffect">
                                  <p:stCondLst>
                                    <p:cond delay="0"/>
                                  </p:stCondLst>
                                  <p:childTnLst>
                                    <p:set>
                                      <p:cBhvr>
                                        <p:cTn id="143" dur="1" fill="hold">
                                          <p:stCondLst>
                                            <p:cond delay="0"/>
                                          </p:stCondLst>
                                        </p:cTn>
                                        <p:tgtEl>
                                          <p:spTgt spid="63">
                                            <p:txEl>
                                              <p:pRg st="0" end="0"/>
                                            </p:txEl>
                                          </p:spTgt>
                                        </p:tgtEl>
                                        <p:attrNameLst>
                                          <p:attrName>style.visibility</p:attrName>
                                        </p:attrNameLst>
                                      </p:cBhvr>
                                      <p:to>
                                        <p:strVal val="visible"/>
                                      </p:to>
                                    </p:set>
                                    <p:anim calcmode="lin" valueType="num">
                                      <p:cBhvr additive="base">
                                        <p:cTn id="144"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145"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146" presetID="2" presetClass="entr" presetSubtype="4" decel="100000" fill="hold" grpId="0" nodeType="withEffect">
                                  <p:stCondLst>
                                    <p:cond delay="0"/>
                                  </p:stCondLst>
                                  <p:childTnLst>
                                    <p:set>
                                      <p:cBhvr>
                                        <p:cTn id="147" dur="1" fill="hold">
                                          <p:stCondLst>
                                            <p:cond delay="0"/>
                                          </p:stCondLst>
                                        </p:cTn>
                                        <p:tgtEl>
                                          <p:spTgt spid="64"/>
                                        </p:tgtEl>
                                        <p:attrNameLst>
                                          <p:attrName>style.visibility</p:attrName>
                                        </p:attrNameLst>
                                      </p:cBhvr>
                                      <p:to>
                                        <p:strVal val="visible"/>
                                      </p:to>
                                    </p:set>
                                    <p:anim calcmode="lin" valueType="num">
                                      <p:cBhvr additive="base">
                                        <p:cTn id="148" dur="500" fill="hold"/>
                                        <p:tgtEl>
                                          <p:spTgt spid="64"/>
                                        </p:tgtEl>
                                        <p:attrNameLst>
                                          <p:attrName>ppt_x</p:attrName>
                                        </p:attrNameLst>
                                      </p:cBhvr>
                                      <p:tavLst>
                                        <p:tav tm="0">
                                          <p:val>
                                            <p:strVal val="#ppt_x"/>
                                          </p:val>
                                        </p:tav>
                                        <p:tav tm="100000">
                                          <p:val>
                                            <p:strVal val="#ppt_x"/>
                                          </p:val>
                                        </p:tav>
                                      </p:tavLst>
                                    </p:anim>
                                    <p:anim calcmode="lin" valueType="num">
                                      <p:cBhvr additive="base">
                                        <p:cTn id="149"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9"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2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1+#ppt_w/2"/>
                          </p:val>
                        </p:tav>
                        <p:tav tm="100000">
                          <p:val>
                            <p:strVal val="#ppt_x"/>
                          </p:val>
                        </p:tav>
                      </p:tavLst>
                    </p:anim>
                    <p:anim calcmode="lin" valueType="num">
                      <p:cBhvr additive="base">
                        <p:cTn dur="500" fill="hold"/>
                        <p:tgtEl>
                          <p:spTgt spid="27"/>
                        </p:tgtEl>
                        <p:attrNameLst>
                          <p:attrName>ppt_y</p:attrName>
                        </p:attrNameLst>
                      </p:cBhvr>
                      <p:tavLst>
                        <p:tav tm="0">
                          <p:val>
                            <p:strVal val="#ppt_y"/>
                          </p:val>
                        </p:tav>
                        <p:tav tm="100000">
                          <p:val>
                            <p:strVal val="#ppt_y"/>
                          </p:val>
                        </p:tav>
                      </p:tavLst>
                    </p:anim>
                  </p:childTnLst>
                </p:cTn>
              </p:par>
            </p:tnLst>
          </p:tmpl>
        </p:tmplLst>
      </p:bldP>
      <p:bldP spid="28" grpId="0" build="p">
        <p:tmplLst>
          <p:tmpl lvl="1">
            <p:tnLst>
              <p:par>
                <p:cTn presetID="2" presetClass="entr" presetSubtype="4" decel="100000"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30" grpId="0" animBg="1"/>
      <p:bldP spid="31" grpId="0" animBg="1"/>
      <p:bldP spid="31" grpId="1" animBg="1"/>
      <p:bldP spid="4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1+#ppt_w/2"/>
                          </p:val>
                        </p:tav>
                        <p:tav tm="100000">
                          <p:val>
                            <p:strVal val="#ppt_x"/>
                          </p:val>
                        </p:tav>
                      </p:tavLst>
                    </p:anim>
                    <p:anim calcmode="lin" valueType="num">
                      <p:cBhvr additive="base">
                        <p:cTn dur="500" fill="hold"/>
                        <p:tgtEl>
                          <p:spTgt spid="42"/>
                        </p:tgtEl>
                        <p:attrNameLst>
                          <p:attrName>ppt_y</p:attrName>
                        </p:attrNameLst>
                      </p:cBhvr>
                      <p:tavLst>
                        <p:tav tm="0">
                          <p:val>
                            <p:strVal val="#ppt_y"/>
                          </p:val>
                        </p:tav>
                        <p:tav tm="100000">
                          <p:val>
                            <p:strVal val="#ppt_y"/>
                          </p:val>
                        </p:tav>
                      </p:tavLst>
                    </p:anim>
                  </p:childTnLst>
                </p:cTn>
              </p:par>
            </p:tnLst>
          </p:tmpl>
        </p:tmplLst>
      </p:bldP>
      <p:bldP spid="43" grpId="0" build="p">
        <p:tmplLst>
          <p:tmpl lvl="1">
            <p:tnLst>
              <p:par>
                <p:cTn presetID="2" presetClass="entr" presetSubtype="4" decel="100000" fill="hold" nodeType="withEffect">
                  <p:stCondLst>
                    <p:cond delay="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500" fill="hold"/>
                        <p:tgtEl>
                          <p:spTgt spid="43"/>
                        </p:tgtEl>
                        <p:attrNameLst>
                          <p:attrName>ppt_x</p:attrName>
                        </p:attrNameLst>
                      </p:cBhvr>
                      <p:tavLst>
                        <p:tav tm="0">
                          <p:val>
                            <p:strVal val="#ppt_x"/>
                          </p:val>
                        </p:tav>
                        <p:tav tm="100000">
                          <p:val>
                            <p:strVal val="#ppt_x"/>
                          </p:val>
                        </p:tav>
                      </p:tavLst>
                    </p:anim>
                    <p:anim calcmode="lin" valueType="num">
                      <p:cBhvr additive="base">
                        <p:cTn dur="500" fill="hold"/>
                        <p:tgtEl>
                          <p:spTgt spid="43"/>
                        </p:tgtEl>
                        <p:attrNameLst>
                          <p:attrName>ppt_y</p:attrName>
                        </p:attrNameLst>
                      </p:cBhvr>
                      <p:tavLst>
                        <p:tav tm="0">
                          <p:val>
                            <p:strVal val="1+#ppt_h/2"/>
                          </p:val>
                        </p:tav>
                        <p:tav tm="100000">
                          <p:val>
                            <p:strVal val="#ppt_y"/>
                          </p:val>
                        </p:tav>
                      </p:tavLst>
                    </p:anim>
                  </p:childTnLst>
                </p:cTn>
              </p:par>
            </p:tnLst>
          </p:tmpl>
        </p:tmplLst>
      </p:bldP>
      <p:bldP spid="44" grpId="0" animBg="1"/>
      <p:bldP spid="45" grpId="0" animBg="1"/>
      <p:bldP spid="45" grpId="1" animBg="1"/>
      <p:bldP spid="4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1+#ppt_w/2"/>
                          </p:val>
                        </p:tav>
                        <p:tav tm="100000">
                          <p:val>
                            <p:strVal val="#ppt_x"/>
                          </p:val>
                        </p:tav>
                      </p:tavLst>
                    </p:anim>
                    <p:anim calcmode="lin" valueType="num">
                      <p:cBhvr additive="base">
                        <p:cTn dur="5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4" decel="10000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500" fill="hold"/>
                        <p:tgtEl>
                          <p:spTgt spid="48"/>
                        </p:tgtEl>
                        <p:attrNameLst>
                          <p:attrName>ppt_x</p:attrName>
                        </p:attrNameLst>
                      </p:cBhvr>
                      <p:tavLst>
                        <p:tav tm="0">
                          <p:val>
                            <p:strVal val="#ppt_x"/>
                          </p:val>
                        </p:tav>
                        <p:tav tm="100000">
                          <p:val>
                            <p:strVal val="#ppt_x"/>
                          </p:val>
                        </p:tav>
                      </p:tavLst>
                    </p:anim>
                    <p:anim calcmode="lin" valueType="num">
                      <p:cBhvr additive="base">
                        <p:cTn dur="500" fill="hold"/>
                        <p:tgtEl>
                          <p:spTgt spid="48"/>
                        </p:tgtEl>
                        <p:attrNameLst>
                          <p:attrName>ppt_y</p:attrName>
                        </p:attrNameLst>
                      </p:cBhvr>
                      <p:tavLst>
                        <p:tav tm="0">
                          <p:val>
                            <p:strVal val="1+#ppt_h/2"/>
                          </p:val>
                        </p:tav>
                        <p:tav tm="100000">
                          <p:val>
                            <p:strVal val="#ppt_y"/>
                          </p:val>
                        </p:tav>
                      </p:tavLst>
                    </p:anim>
                  </p:childTnLst>
                </p:cTn>
              </p:par>
            </p:tnLst>
          </p:tmpl>
        </p:tmplLst>
      </p:bldP>
      <p:bldP spid="49" grpId="0" animBg="1"/>
      <p:bldP spid="50" grpId="0" animBg="1"/>
      <p:bldP spid="50" grpId="1" animBg="1"/>
      <p:bldP spid="5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1+#ppt_w/2"/>
                          </p:val>
                        </p:tav>
                        <p:tav tm="100000">
                          <p:val>
                            <p:strVal val="#ppt_x"/>
                          </p:val>
                        </p:tav>
                      </p:tavLst>
                    </p:anim>
                    <p:anim calcmode="lin" valueType="num">
                      <p:cBhvr additive="base">
                        <p:cTn dur="5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4" decel="100000"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500" fill="hold"/>
                        <p:tgtEl>
                          <p:spTgt spid="53"/>
                        </p:tgtEl>
                        <p:attrNameLst>
                          <p:attrName>ppt_x</p:attrName>
                        </p:attrNameLst>
                      </p:cBhvr>
                      <p:tavLst>
                        <p:tav tm="0">
                          <p:val>
                            <p:strVal val="#ppt_x"/>
                          </p:val>
                        </p:tav>
                        <p:tav tm="100000">
                          <p:val>
                            <p:strVal val="#ppt_x"/>
                          </p:val>
                        </p:tav>
                      </p:tavLst>
                    </p:anim>
                    <p:anim calcmode="lin" valueType="num">
                      <p:cBhvr additive="base">
                        <p:cTn dur="500" fill="hold"/>
                        <p:tgtEl>
                          <p:spTgt spid="53"/>
                        </p:tgtEl>
                        <p:attrNameLst>
                          <p:attrName>ppt_y</p:attrName>
                        </p:attrNameLst>
                      </p:cBhvr>
                      <p:tavLst>
                        <p:tav tm="0">
                          <p:val>
                            <p:strVal val="1+#ppt_h/2"/>
                          </p:val>
                        </p:tav>
                        <p:tav tm="100000">
                          <p:val>
                            <p:strVal val="#ppt_y"/>
                          </p:val>
                        </p:tav>
                      </p:tavLst>
                    </p:anim>
                  </p:childTnLst>
                </p:cTn>
              </p:par>
            </p:tnLst>
          </p:tmpl>
        </p:tmplLst>
      </p:bldP>
      <p:bldP spid="54" grpId="0" animBg="1"/>
      <p:bldP spid="55" grpId="0" animBg="1"/>
      <p:bldP spid="55" grpId="1" animBg="1"/>
      <p:bldP spid="57"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1+#ppt_w/2"/>
                          </p:val>
                        </p:tav>
                        <p:tav tm="100000">
                          <p:val>
                            <p:strVal val="#ppt_x"/>
                          </p:val>
                        </p:tav>
                      </p:tavLst>
                    </p:anim>
                    <p:anim calcmode="lin" valueType="num">
                      <p:cBhvr additive="base">
                        <p:cTn dur="5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4" decel="10000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500" fill="hold"/>
                        <p:tgtEl>
                          <p:spTgt spid="58"/>
                        </p:tgtEl>
                        <p:attrNameLst>
                          <p:attrName>ppt_x</p:attrName>
                        </p:attrNameLst>
                      </p:cBhvr>
                      <p:tavLst>
                        <p:tav tm="0">
                          <p:val>
                            <p:strVal val="#ppt_x"/>
                          </p:val>
                        </p:tav>
                        <p:tav tm="100000">
                          <p:val>
                            <p:strVal val="#ppt_x"/>
                          </p:val>
                        </p:tav>
                      </p:tavLst>
                    </p:anim>
                    <p:anim calcmode="lin" valueType="num">
                      <p:cBhvr additive="base">
                        <p:cTn dur="500" fill="hold"/>
                        <p:tgtEl>
                          <p:spTgt spid="58"/>
                        </p:tgtEl>
                        <p:attrNameLst>
                          <p:attrName>ppt_y</p:attrName>
                        </p:attrNameLst>
                      </p:cBhvr>
                      <p:tavLst>
                        <p:tav tm="0">
                          <p:val>
                            <p:strVal val="1+#ppt_h/2"/>
                          </p:val>
                        </p:tav>
                        <p:tav tm="100000">
                          <p:val>
                            <p:strVal val="#ppt_y"/>
                          </p:val>
                        </p:tav>
                      </p:tavLst>
                    </p:anim>
                  </p:childTnLst>
                </p:cTn>
              </p:par>
            </p:tnLst>
          </p:tmpl>
        </p:tmplLst>
      </p:bldP>
      <p:bldP spid="59" grpId="0" animBg="1"/>
      <p:bldP spid="60" grpId="0" animBg="1"/>
      <p:bldP spid="60" grpId="1" animBg="1"/>
      <p:bldP spid="6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62"/>
                        </p:tgtEl>
                        <p:attrNameLst>
                          <p:attrName>style.visibility</p:attrName>
                        </p:attrNameLst>
                      </p:cBhvr>
                      <p:to>
                        <p:strVal val="visible"/>
                      </p:to>
                    </p:set>
                    <p:anim calcmode="lin" valueType="num">
                      <p:cBhvr additive="base">
                        <p:cTn dur="500" fill="hold"/>
                        <p:tgtEl>
                          <p:spTgt spid="62"/>
                        </p:tgtEl>
                        <p:attrNameLst>
                          <p:attrName>ppt_x</p:attrName>
                        </p:attrNameLst>
                      </p:cBhvr>
                      <p:tavLst>
                        <p:tav tm="0">
                          <p:val>
                            <p:strVal val="1+#ppt_w/2"/>
                          </p:val>
                        </p:tav>
                        <p:tav tm="100000">
                          <p:val>
                            <p:strVal val="#ppt_x"/>
                          </p:val>
                        </p:tav>
                      </p:tavLst>
                    </p:anim>
                    <p:anim calcmode="lin" valueType="num">
                      <p:cBhvr additive="base">
                        <p:cTn dur="5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4" decel="100000" fill="hold" nodeType="with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500" fill="hold"/>
                        <p:tgtEl>
                          <p:spTgt spid="63"/>
                        </p:tgtEl>
                        <p:attrNameLst>
                          <p:attrName>ppt_x</p:attrName>
                        </p:attrNameLst>
                      </p:cBhvr>
                      <p:tavLst>
                        <p:tav tm="0">
                          <p:val>
                            <p:strVal val="#ppt_x"/>
                          </p:val>
                        </p:tav>
                        <p:tav tm="100000">
                          <p:val>
                            <p:strVal val="#ppt_x"/>
                          </p:val>
                        </p:tav>
                      </p:tavLst>
                    </p:anim>
                    <p:anim calcmode="lin" valueType="num">
                      <p:cBhvr additive="base">
                        <p:cTn dur="500" fill="hold"/>
                        <p:tgtEl>
                          <p:spTgt spid="63"/>
                        </p:tgtEl>
                        <p:attrNameLst>
                          <p:attrName>ppt_y</p:attrName>
                        </p:attrNameLst>
                      </p:cBhvr>
                      <p:tavLst>
                        <p:tav tm="0">
                          <p:val>
                            <p:strVal val="1+#ppt_h/2"/>
                          </p:val>
                        </p:tav>
                        <p:tav tm="100000">
                          <p:val>
                            <p:strVal val="#ppt_y"/>
                          </p:val>
                        </p:tav>
                      </p:tavLst>
                    </p:anim>
                  </p:childTnLst>
                </p:cTn>
              </p:par>
            </p:tnLst>
          </p:tmpl>
        </p:tmplLst>
      </p:bldP>
      <p:bldP spid="64" grpId="0" animBg="1"/>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4 Image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9"/>
          <p:cNvSpPr/>
          <p:nvPr userDrawn="1"/>
        </p:nvSpPr>
        <p:spPr>
          <a:xfrm>
            <a:off x="1382135" y="2742860"/>
            <a:ext cx="3152799" cy="315279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1218250" y="2618713"/>
            <a:ext cx="3152799" cy="315279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図プレースホルダー 5"/>
          <p:cNvSpPr>
            <a:spLocks noGrp="1"/>
          </p:cNvSpPr>
          <p:nvPr>
            <p:ph type="pic" sz="quarter" idx="14" hasCustomPrompt="1"/>
          </p:nvPr>
        </p:nvSpPr>
        <p:spPr>
          <a:xfrm>
            <a:off x="1353999" y="2700656"/>
            <a:ext cx="3063073" cy="306307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3" name="円/楕円 12"/>
          <p:cNvSpPr/>
          <p:nvPr userDrawn="1"/>
        </p:nvSpPr>
        <p:spPr>
          <a:xfrm>
            <a:off x="5539138" y="2742860"/>
            <a:ext cx="3152799" cy="3152799"/>
          </a:xfrm>
          <a:prstGeom prst="ellipse">
            <a:avLst/>
          </a:prstGeom>
          <a:solidFill>
            <a:schemeClr val="accent3">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13"/>
          <p:cNvSpPr/>
          <p:nvPr userDrawn="1"/>
        </p:nvSpPr>
        <p:spPr>
          <a:xfrm>
            <a:off x="5375253" y="2618713"/>
            <a:ext cx="3152799" cy="3152799"/>
          </a:xfrm>
          <a:prstGeom prst="ellipse">
            <a:avLst/>
          </a:prstGeom>
          <a:solidFill>
            <a:schemeClr val="accent3">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図プレースホルダー 5"/>
          <p:cNvSpPr>
            <a:spLocks noGrp="1"/>
          </p:cNvSpPr>
          <p:nvPr>
            <p:ph type="pic" sz="quarter" idx="15" hasCustomPrompt="1"/>
          </p:nvPr>
        </p:nvSpPr>
        <p:spPr>
          <a:xfrm>
            <a:off x="5511002" y="2700656"/>
            <a:ext cx="3063073" cy="3063073"/>
          </a:xfrm>
          <a:prstGeom prst="ellipse">
            <a:avLst/>
          </a:prstGeom>
          <a:solidFill>
            <a:schemeClr val="bg1"/>
          </a:solidFill>
          <a:ln w="28575" cmpd="sng">
            <a:solidFill>
              <a:schemeClr val="accent3"/>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6" name="円/楕円 15"/>
          <p:cNvSpPr/>
          <p:nvPr userDrawn="1"/>
        </p:nvSpPr>
        <p:spPr>
          <a:xfrm>
            <a:off x="9696141" y="2742860"/>
            <a:ext cx="3152799" cy="3152799"/>
          </a:xfrm>
          <a:prstGeom prst="ellipse">
            <a:avLst/>
          </a:prstGeom>
          <a:solidFill>
            <a:schemeClr val="accent2">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9532256" y="2618713"/>
            <a:ext cx="3152799" cy="3152799"/>
          </a:xfrm>
          <a:prstGeom prst="ellipse">
            <a:avLst/>
          </a:prstGeom>
          <a:solidFill>
            <a:schemeClr val="accent2">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図プレースホルダー 5"/>
          <p:cNvSpPr>
            <a:spLocks noGrp="1"/>
          </p:cNvSpPr>
          <p:nvPr>
            <p:ph type="pic" sz="quarter" idx="16" hasCustomPrompt="1"/>
          </p:nvPr>
        </p:nvSpPr>
        <p:spPr>
          <a:xfrm>
            <a:off x="9668005" y="2700656"/>
            <a:ext cx="3063073" cy="3063073"/>
          </a:xfrm>
          <a:prstGeom prst="ellipse">
            <a:avLst/>
          </a:prstGeom>
          <a:solidFill>
            <a:schemeClr val="bg1"/>
          </a:solidFill>
          <a:ln w="28575" cmpd="sng">
            <a:solidFill>
              <a:schemeClr val="accent2"/>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9" name="円/楕円 18"/>
          <p:cNvSpPr/>
          <p:nvPr userDrawn="1"/>
        </p:nvSpPr>
        <p:spPr>
          <a:xfrm>
            <a:off x="13853145" y="2742860"/>
            <a:ext cx="3152799" cy="3152799"/>
          </a:xfrm>
          <a:prstGeom prst="ellipse">
            <a:avLst/>
          </a:prstGeom>
          <a:solidFill>
            <a:schemeClr val="accent4">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13689260" y="2618713"/>
            <a:ext cx="3152799" cy="3152799"/>
          </a:xfrm>
          <a:prstGeom prst="ellipse">
            <a:avLst/>
          </a:prstGeom>
          <a:solidFill>
            <a:schemeClr val="accent4">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図プレースホルダー 5"/>
          <p:cNvSpPr>
            <a:spLocks noGrp="1"/>
          </p:cNvSpPr>
          <p:nvPr>
            <p:ph type="pic" sz="quarter" idx="17" hasCustomPrompt="1"/>
          </p:nvPr>
        </p:nvSpPr>
        <p:spPr>
          <a:xfrm>
            <a:off x="13825009" y="2700656"/>
            <a:ext cx="3063073" cy="3063073"/>
          </a:xfrm>
          <a:prstGeom prst="ellipse">
            <a:avLst/>
          </a:prstGeom>
          <a:solidFill>
            <a:schemeClr val="bg1"/>
          </a:solidFill>
          <a:ln w="28575" cmpd="sng">
            <a:solidFill>
              <a:schemeClr val="accent4"/>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22" name="テキスト プレースホルダー 6"/>
          <p:cNvSpPr>
            <a:spLocks noGrp="1"/>
          </p:cNvSpPr>
          <p:nvPr>
            <p:ph type="body" sz="quarter" idx="21" hasCustomPrompt="1"/>
          </p:nvPr>
        </p:nvSpPr>
        <p:spPr>
          <a:xfrm>
            <a:off x="882803" y="5988137"/>
            <a:ext cx="3977631" cy="720080"/>
          </a:xfrm>
        </p:spPr>
        <p:txBody>
          <a:bodyPr anchor="t">
            <a:noAutofit/>
          </a:bodyPr>
          <a:lstStyle>
            <a:lvl1pPr algn="ct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4" hasCustomPrompt="1"/>
          </p:nvPr>
        </p:nvSpPr>
        <p:spPr>
          <a:xfrm>
            <a:off x="1035285" y="7219190"/>
            <a:ext cx="3715678" cy="1643461"/>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4" name="正方形/長方形 23"/>
          <p:cNvSpPr/>
          <p:nvPr userDrawn="1"/>
        </p:nvSpPr>
        <p:spPr>
          <a:xfrm>
            <a:off x="1272944" y="7117857"/>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プレースホルダー 6"/>
          <p:cNvSpPr>
            <a:spLocks noGrp="1"/>
          </p:cNvSpPr>
          <p:nvPr>
            <p:ph type="body" sz="quarter" idx="25" hasCustomPrompt="1"/>
          </p:nvPr>
        </p:nvSpPr>
        <p:spPr>
          <a:xfrm>
            <a:off x="5020318" y="5985793"/>
            <a:ext cx="4012911" cy="720080"/>
          </a:xfrm>
        </p:spPr>
        <p:txBody>
          <a:bodyPr anchor="t">
            <a:noAutofit/>
          </a:bodyPr>
          <a:lstStyle>
            <a:lvl1pPr algn="ct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6" hasCustomPrompt="1"/>
          </p:nvPr>
        </p:nvSpPr>
        <p:spPr>
          <a:xfrm>
            <a:off x="5200268" y="7216846"/>
            <a:ext cx="3715678" cy="1643461"/>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7" name="正方形/長方形 26"/>
          <p:cNvSpPr/>
          <p:nvPr userDrawn="1"/>
        </p:nvSpPr>
        <p:spPr>
          <a:xfrm>
            <a:off x="5437927" y="7115513"/>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プレースホルダー 6"/>
          <p:cNvSpPr>
            <a:spLocks noGrp="1"/>
          </p:cNvSpPr>
          <p:nvPr>
            <p:ph type="body" sz="quarter" idx="27" hasCustomPrompt="1"/>
          </p:nvPr>
        </p:nvSpPr>
        <p:spPr>
          <a:xfrm>
            <a:off x="9190501" y="5988137"/>
            <a:ext cx="4012911" cy="720080"/>
          </a:xfrm>
        </p:spPr>
        <p:txBody>
          <a:bodyPr anchor="t">
            <a:noAutofit/>
          </a:bodyPr>
          <a:lstStyle>
            <a:lvl1pPr algn="ct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9365251" y="7219190"/>
            <a:ext cx="3715678" cy="1643461"/>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userDrawn="1"/>
        </p:nvSpPr>
        <p:spPr>
          <a:xfrm>
            <a:off x="9602910" y="7117857"/>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プレースホルダー 6"/>
          <p:cNvSpPr>
            <a:spLocks noGrp="1"/>
          </p:cNvSpPr>
          <p:nvPr>
            <p:ph type="body" sz="quarter" idx="29" hasCustomPrompt="1"/>
          </p:nvPr>
        </p:nvSpPr>
        <p:spPr>
          <a:xfrm>
            <a:off x="13360684" y="5988137"/>
            <a:ext cx="4012911" cy="720080"/>
          </a:xfrm>
        </p:spPr>
        <p:txBody>
          <a:bodyPr anchor="t">
            <a:noAutofit/>
          </a:bodyPr>
          <a:lstStyle>
            <a:lvl1pPr algn="ctr">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0" hasCustomPrompt="1"/>
          </p:nvPr>
        </p:nvSpPr>
        <p:spPr>
          <a:xfrm>
            <a:off x="13530235" y="7219190"/>
            <a:ext cx="3715678" cy="1643461"/>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3" name="正方形/長方形 32"/>
          <p:cNvSpPr/>
          <p:nvPr userDrawn="1"/>
        </p:nvSpPr>
        <p:spPr>
          <a:xfrm>
            <a:off x="13767894" y="7117857"/>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テキスト プレースホルダー 6"/>
          <p:cNvSpPr>
            <a:spLocks noGrp="1"/>
          </p:cNvSpPr>
          <p:nvPr>
            <p:ph type="body" sz="quarter" idx="31" hasCustomPrompt="1"/>
          </p:nvPr>
        </p:nvSpPr>
        <p:spPr>
          <a:xfrm>
            <a:off x="1032937" y="6485306"/>
            <a:ext cx="3715678" cy="573935"/>
          </a:xfrm>
        </p:spPr>
        <p:txBody>
          <a:bodyPr anchor="t">
            <a:noAutofit/>
          </a:bodyPr>
          <a:lstStyle>
            <a:lvl1pPr algn="ctr">
              <a:defRPr sz="1800" i="1" baseline="0">
                <a:solidFill>
                  <a:schemeClr val="accent1">
                    <a:lumMod val="50000"/>
                  </a:schemeClr>
                </a:solidFill>
                <a:latin typeface="+mn-lt"/>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32" hasCustomPrompt="1"/>
          </p:nvPr>
        </p:nvSpPr>
        <p:spPr>
          <a:xfrm>
            <a:off x="5197920" y="6482962"/>
            <a:ext cx="3715678" cy="573935"/>
          </a:xfrm>
        </p:spPr>
        <p:txBody>
          <a:bodyPr anchor="t">
            <a:noAutofit/>
          </a:bodyPr>
          <a:lstStyle>
            <a:lvl1pPr algn="ctr">
              <a:defRPr sz="1800" i="1" baseline="0">
                <a:solidFill>
                  <a:schemeClr val="accent3">
                    <a:lumMod val="50000"/>
                  </a:schemeClr>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33" hasCustomPrompt="1"/>
          </p:nvPr>
        </p:nvSpPr>
        <p:spPr>
          <a:xfrm>
            <a:off x="9362903" y="6485306"/>
            <a:ext cx="3715678" cy="573935"/>
          </a:xfrm>
        </p:spPr>
        <p:txBody>
          <a:bodyPr anchor="t">
            <a:noAutofit/>
          </a:bodyPr>
          <a:lstStyle>
            <a:lvl1pPr algn="ctr">
              <a:defRPr sz="1800" i="1" baseline="0">
                <a:solidFill>
                  <a:schemeClr val="accent2">
                    <a:lumMod val="50000"/>
                  </a:schemeClr>
                </a:solidFill>
                <a:latin typeface="+mn-lt"/>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34" hasCustomPrompt="1"/>
          </p:nvPr>
        </p:nvSpPr>
        <p:spPr>
          <a:xfrm>
            <a:off x="13527887" y="6485306"/>
            <a:ext cx="3715678" cy="573935"/>
          </a:xfrm>
        </p:spPr>
        <p:txBody>
          <a:bodyPr anchor="t">
            <a:noAutofit/>
          </a:bodyPr>
          <a:lstStyle>
            <a:lvl1pPr algn="ctr">
              <a:defRPr sz="1800" i="1" baseline="0">
                <a:solidFill>
                  <a:schemeClr val="accent4">
                    <a:lumMod val="50000"/>
                  </a:schemeClr>
                </a:solidFill>
                <a:latin typeface="+mn-lt"/>
              </a:defRPr>
            </a:lvl1pPr>
          </a:lstStyle>
          <a:p>
            <a:pPr lvl="0"/>
            <a:r>
              <a:rPr kumimoji="1" lang="en-US" altLang="ja-JP" dirty="0"/>
              <a:t>Text goes here</a:t>
            </a:r>
            <a:endParaRPr kumimoji="1" lang="ja-JP" altLang="en-US" dirty="0"/>
          </a:p>
        </p:txBody>
      </p:sp>
      <p:sp>
        <p:nvSpPr>
          <p:cNvPr id="38" name="スライド番号プレースホルダー 3"/>
          <p:cNvSpPr>
            <a:spLocks noGrp="1"/>
          </p:cNvSpPr>
          <p:nvPr>
            <p:ph type="sldNum" sz="quarter" idx="11"/>
          </p:nvPr>
        </p:nvSpPr>
        <p:spPr>
          <a:xfrm>
            <a:off x="17151170" y="9432788"/>
            <a:ext cx="1080120" cy="547688"/>
          </a:xfrm>
        </p:spPr>
        <p:txBody>
          <a:body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3938005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750"/>
                                        <p:tgtEl>
                                          <p:spTgt spid="10"/>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750"/>
                                        <p:tgtEl>
                                          <p:spTgt spid="11"/>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750"/>
                                        <p:tgtEl>
                                          <p:spTgt spid="12"/>
                                        </p:tgtEl>
                                      </p:cBhvr>
                                    </p:animEffect>
                                  </p:childTnLst>
                                </p:cTn>
                              </p:par>
                              <p:par>
                                <p:cTn id="22" presetID="2" presetClass="entr" presetSubtype="1" decel="100000" fill="hold" grpId="1"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750" fill="hold"/>
                                        <p:tgtEl>
                                          <p:spTgt spid="10"/>
                                        </p:tgtEl>
                                        <p:attrNameLst>
                                          <p:attrName>ppt_x</p:attrName>
                                        </p:attrNameLst>
                                      </p:cBhvr>
                                      <p:tavLst>
                                        <p:tav tm="0">
                                          <p:val>
                                            <p:strVal val="#ppt_x"/>
                                          </p:val>
                                        </p:tav>
                                        <p:tav tm="100000">
                                          <p:val>
                                            <p:strVal val="#ppt_x"/>
                                          </p:val>
                                        </p:tav>
                                      </p:tavLst>
                                    </p:anim>
                                    <p:anim calcmode="lin" valueType="num">
                                      <p:cBhvr additive="base">
                                        <p:cTn id="25" dur="750" fill="hold"/>
                                        <p:tgtEl>
                                          <p:spTgt spid="10"/>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1" nodeType="withEffect">
                                  <p:stCondLst>
                                    <p:cond delay="1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750" fill="hold"/>
                                        <p:tgtEl>
                                          <p:spTgt spid="11"/>
                                        </p:tgtEl>
                                        <p:attrNameLst>
                                          <p:attrName>ppt_x</p:attrName>
                                        </p:attrNameLst>
                                      </p:cBhvr>
                                      <p:tavLst>
                                        <p:tav tm="0">
                                          <p:val>
                                            <p:strVal val="#ppt_x"/>
                                          </p:val>
                                        </p:tav>
                                        <p:tav tm="100000">
                                          <p:val>
                                            <p:strVal val="#ppt_x"/>
                                          </p:val>
                                        </p:tav>
                                      </p:tavLst>
                                    </p:anim>
                                    <p:anim calcmode="lin" valueType="num">
                                      <p:cBhvr additive="base">
                                        <p:cTn id="29" dur="750" fill="hold"/>
                                        <p:tgtEl>
                                          <p:spTgt spid="11"/>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1" nodeType="withEffect">
                                  <p:stCondLst>
                                    <p:cond delay="20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750" fill="hold"/>
                                        <p:tgtEl>
                                          <p:spTgt spid="12"/>
                                        </p:tgtEl>
                                        <p:attrNameLst>
                                          <p:attrName>ppt_x</p:attrName>
                                        </p:attrNameLst>
                                      </p:cBhvr>
                                      <p:tavLst>
                                        <p:tav tm="0">
                                          <p:val>
                                            <p:strVal val="#ppt_x"/>
                                          </p:val>
                                        </p:tav>
                                        <p:tav tm="100000">
                                          <p:val>
                                            <p:strVal val="#ppt_x"/>
                                          </p:val>
                                        </p:tav>
                                      </p:tavLst>
                                    </p:anim>
                                    <p:anim calcmode="lin" valueType="num">
                                      <p:cBhvr additive="base">
                                        <p:cTn id="33" dur="750" fill="hold"/>
                                        <p:tgtEl>
                                          <p:spTgt spid="12"/>
                                        </p:tgtEl>
                                        <p:attrNameLst>
                                          <p:attrName>ppt_y</p:attrName>
                                        </p:attrNameLst>
                                      </p:cBhvr>
                                      <p:tavLst>
                                        <p:tav tm="0">
                                          <p:val>
                                            <p:strVal val="0-#ppt_h/2"/>
                                          </p:val>
                                        </p:tav>
                                        <p:tav tm="100000">
                                          <p:val>
                                            <p:strVal val="#ppt_y"/>
                                          </p:val>
                                        </p:tav>
                                      </p:tavLst>
                                    </p:anim>
                                  </p:childTnLst>
                                </p:cTn>
                              </p:par>
                            </p:childTnLst>
                          </p:cTn>
                        </p:par>
                        <p:par>
                          <p:cTn id="34" fill="hold">
                            <p:stCondLst>
                              <p:cond delay="1450"/>
                            </p:stCondLst>
                            <p:childTnLst>
                              <p:par>
                                <p:cTn id="35" presetID="2" presetClass="entr" presetSubtype="4" decel="10000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anim calcmode="lin" valueType="num">
                                      <p:cBhvr additive="base">
                                        <p:cTn id="3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1950"/>
                            </p:stCondLst>
                            <p:childTnLst>
                              <p:par>
                                <p:cTn id="40" presetID="22" presetClass="entr" presetSubtype="8" fill="hold" grpId="0" nodeType="afterEffect">
                                  <p:stCondLst>
                                    <p:cond delay="0"/>
                                  </p:stCondLst>
                                  <p:childTnLst>
                                    <p:set>
                                      <p:cBhvr>
                                        <p:cTn id="41" dur="1" fill="hold">
                                          <p:stCondLst>
                                            <p:cond delay="0"/>
                                          </p:stCondLst>
                                        </p:cTn>
                                        <p:tgtEl>
                                          <p:spTgt spid="34">
                                            <p:txEl>
                                              <p:pRg st="0" end="0"/>
                                            </p:txEl>
                                          </p:spTgt>
                                        </p:tgtEl>
                                        <p:attrNameLst>
                                          <p:attrName>style.visibility</p:attrName>
                                        </p:attrNameLst>
                                      </p:cBhvr>
                                      <p:to>
                                        <p:strVal val="visible"/>
                                      </p:to>
                                    </p:set>
                                    <p:animEffect transition="in" filter="wipe(left)">
                                      <p:cBhvr>
                                        <p:cTn id="42" dur="500"/>
                                        <p:tgtEl>
                                          <p:spTgt spid="34">
                                            <p:txEl>
                                              <p:pRg st="0" end="0"/>
                                            </p:txEl>
                                          </p:spTgt>
                                        </p:tgtEl>
                                      </p:cBhvr>
                                    </p:animEffect>
                                  </p:childTnLst>
                                </p:cTn>
                              </p:par>
                            </p:childTnLst>
                          </p:cTn>
                        </p:par>
                        <p:par>
                          <p:cTn id="43" fill="hold">
                            <p:stCondLst>
                              <p:cond delay="2450"/>
                            </p:stCondLst>
                            <p:childTnLst>
                              <p:par>
                                <p:cTn id="44" presetID="2" presetClass="entr" presetSubtype="4" decel="100000"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additive="base">
                                        <p:cTn id="46" dur="500" fill="hold"/>
                                        <p:tgtEl>
                                          <p:spTgt spid="24"/>
                                        </p:tgtEl>
                                        <p:attrNameLst>
                                          <p:attrName>ppt_x</p:attrName>
                                        </p:attrNameLst>
                                      </p:cBhvr>
                                      <p:tavLst>
                                        <p:tav tm="0">
                                          <p:val>
                                            <p:strVal val="#ppt_x"/>
                                          </p:val>
                                        </p:tav>
                                        <p:tav tm="100000">
                                          <p:val>
                                            <p:strVal val="#ppt_x"/>
                                          </p:val>
                                        </p:tav>
                                      </p:tavLst>
                                    </p:anim>
                                    <p:anim calcmode="lin" valueType="num">
                                      <p:cBhvr additive="base">
                                        <p:cTn id="47" dur="500" fill="hold"/>
                                        <p:tgtEl>
                                          <p:spTgt spid="24"/>
                                        </p:tgtEl>
                                        <p:attrNameLst>
                                          <p:attrName>ppt_y</p:attrName>
                                        </p:attrNameLst>
                                      </p:cBhvr>
                                      <p:tavLst>
                                        <p:tav tm="0">
                                          <p:val>
                                            <p:strVal val="1+#ppt_h/2"/>
                                          </p:val>
                                        </p:tav>
                                        <p:tav tm="100000">
                                          <p:val>
                                            <p:strVal val="#ppt_y"/>
                                          </p:val>
                                        </p:tav>
                                      </p:tavLst>
                                    </p:anim>
                                  </p:childTnLst>
                                </p:cTn>
                              </p:par>
                              <p:par>
                                <p:cTn id="48" presetID="2" presetClass="entr" presetSubtype="4" decel="100000" fill="hold" grpId="0" nodeType="withEffect">
                                  <p:stCondLst>
                                    <p:cond delay="100"/>
                                  </p:stCondLst>
                                  <p:childTnLst>
                                    <p:set>
                                      <p:cBhvr>
                                        <p:cTn id="49" dur="1" fill="hold">
                                          <p:stCondLst>
                                            <p:cond delay="0"/>
                                          </p:stCondLst>
                                        </p:cTn>
                                        <p:tgtEl>
                                          <p:spTgt spid="23">
                                            <p:txEl>
                                              <p:pRg st="0" end="0"/>
                                            </p:txEl>
                                          </p:spTgt>
                                        </p:tgtEl>
                                        <p:attrNameLst>
                                          <p:attrName>style.visibility</p:attrName>
                                        </p:attrNameLst>
                                      </p:cBhvr>
                                      <p:to>
                                        <p:strVal val="visible"/>
                                      </p:to>
                                    </p:set>
                                    <p:anim calcmode="lin" valueType="num">
                                      <p:cBhvr additive="base">
                                        <p:cTn id="50"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51"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52" fill="hold">
                            <p:stCondLst>
                              <p:cond delay="3050"/>
                            </p:stCondLst>
                            <p:childTnLst>
                              <p:par>
                                <p:cTn id="53" presetID="10" presetClass="entr" presetSubtype="0" fill="hold" grpId="0" nodeType="afterEffect">
                                  <p:stCondLst>
                                    <p:cond delay="0"/>
                                  </p:stCondLst>
                                  <p:childTnLst>
                                    <p:set>
                                      <p:cBhvr>
                                        <p:cTn id="54" dur="1" fill="hold">
                                          <p:stCondLst>
                                            <p:cond delay="0"/>
                                          </p:stCondLst>
                                        </p:cTn>
                                        <p:tgtEl>
                                          <p:spTgt spid="13"/>
                                        </p:tgtEl>
                                        <p:attrNameLst>
                                          <p:attrName>style.visibility</p:attrName>
                                        </p:attrNameLst>
                                      </p:cBhvr>
                                      <p:to>
                                        <p:strVal val="visible"/>
                                      </p:to>
                                    </p:set>
                                    <p:animEffect transition="in" filter="fade">
                                      <p:cBhvr>
                                        <p:cTn id="55" dur="750"/>
                                        <p:tgtEl>
                                          <p:spTgt spid="13"/>
                                        </p:tgtEl>
                                      </p:cBhvr>
                                    </p:animEffect>
                                  </p:childTnLst>
                                </p:cTn>
                              </p:par>
                              <p:par>
                                <p:cTn id="56" presetID="10" presetClass="entr" presetSubtype="0" fill="hold" grpId="0" nodeType="withEffect">
                                  <p:stCondLst>
                                    <p:cond delay="10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750"/>
                                        <p:tgtEl>
                                          <p:spTgt spid="14"/>
                                        </p:tgtEl>
                                      </p:cBhvr>
                                    </p:animEffect>
                                  </p:childTnLst>
                                </p:cTn>
                              </p:par>
                              <p:par>
                                <p:cTn id="59" presetID="10" presetClass="entr" presetSubtype="0" fill="hold" grpId="0" nodeType="withEffect">
                                  <p:stCondLst>
                                    <p:cond delay="20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750"/>
                                        <p:tgtEl>
                                          <p:spTgt spid="15"/>
                                        </p:tgtEl>
                                      </p:cBhvr>
                                    </p:animEffect>
                                  </p:childTnLst>
                                </p:cTn>
                              </p:par>
                              <p:par>
                                <p:cTn id="62" presetID="2" presetClass="entr" presetSubtype="1" decel="100000" fill="hold" grpId="1" nodeType="withEffect">
                                  <p:stCondLst>
                                    <p:cond delay="0"/>
                                  </p:stCondLst>
                                  <p:childTnLst>
                                    <p:set>
                                      <p:cBhvr>
                                        <p:cTn id="63" dur="1" fill="hold">
                                          <p:stCondLst>
                                            <p:cond delay="0"/>
                                          </p:stCondLst>
                                        </p:cTn>
                                        <p:tgtEl>
                                          <p:spTgt spid="13"/>
                                        </p:tgtEl>
                                        <p:attrNameLst>
                                          <p:attrName>style.visibility</p:attrName>
                                        </p:attrNameLst>
                                      </p:cBhvr>
                                      <p:to>
                                        <p:strVal val="visible"/>
                                      </p:to>
                                    </p:set>
                                    <p:anim calcmode="lin" valueType="num">
                                      <p:cBhvr additive="base">
                                        <p:cTn id="64" dur="750" fill="hold"/>
                                        <p:tgtEl>
                                          <p:spTgt spid="13"/>
                                        </p:tgtEl>
                                        <p:attrNameLst>
                                          <p:attrName>ppt_x</p:attrName>
                                        </p:attrNameLst>
                                      </p:cBhvr>
                                      <p:tavLst>
                                        <p:tav tm="0">
                                          <p:val>
                                            <p:strVal val="#ppt_x"/>
                                          </p:val>
                                        </p:tav>
                                        <p:tav tm="100000">
                                          <p:val>
                                            <p:strVal val="#ppt_x"/>
                                          </p:val>
                                        </p:tav>
                                      </p:tavLst>
                                    </p:anim>
                                    <p:anim calcmode="lin" valueType="num">
                                      <p:cBhvr additive="base">
                                        <p:cTn id="65" dur="750" fill="hold"/>
                                        <p:tgtEl>
                                          <p:spTgt spid="13"/>
                                        </p:tgtEl>
                                        <p:attrNameLst>
                                          <p:attrName>ppt_y</p:attrName>
                                        </p:attrNameLst>
                                      </p:cBhvr>
                                      <p:tavLst>
                                        <p:tav tm="0">
                                          <p:val>
                                            <p:strVal val="0-#ppt_h/2"/>
                                          </p:val>
                                        </p:tav>
                                        <p:tav tm="100000">
                                          <p:val>
                                            <p:strVal val="#ppt_y"/>
                                          </p:val>
                                        </p:tav>
                                      </p:tavLst>
                                    </p:anim>
                                  </p:childTnLst>
                                </p:cTn>
                              </p:par>
                              <p:par>
                                <p:cTn id="66" presetID="2" presetClass="entr" presetSubtype="1" decel="100000" fill="hold" grpId="1" nodeType="withEffect">
                                  <p:stCondLst>
                                    <p:cond delay="10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750" fill="hold"/>
                                        <p:tgtEl>
                                          <p:spTgt spid="14"/>
                                        </p:tgtEl>
                                        <p:attrNameLst>
                                          <p:attrName>ppt_x</p:attrName>
                                        </p:attrNameLst>
                                      </p:cBhvr>
                                      <p:tavLst>
                                        <p:tav tm="0">
                                          <p:val>
                                            <p:strVal val="#ppt_x"/>
                                          </p:val>
                                        </p:tav>
                                        <p:tav tm="100000">
                                          <p:val>
                                            <p:strVal val="#ppt_x"/>
                                          </p:val>
                                        </p:tav>
                                      </p:tavLst>
                                    </p:anim>
                                    <p:anim calcmode="lin" valueType="num">
                                      <p:cBhvr additive="base">
                                        <p:cTn id="69" dur="750" fill="hold"/>
                                        <p:tgtEl>
                                          <p:spTgt spid="14"/>
                                        </p:tgtEl>
                                        <p:attrNameLst>
                                          <p:attrName>ppt_y</p:attrName>
                                        </p:attrNameLst>
                                      </p:cBhvr>
                                      <p:tavLst>
                                        <p:tav tm="0">
                                          <p:val>
                                            <p:strVal val="0-#ppt_h/2"/>
                                          </p:val>
                                        </p:tav>
                                        <p:tav tm="100000">
                                          <p:val>
                                            <p:strVal val="#ppt_y"/>
                                          </p:val>
                                        </p:tav>
                                      </p:tavLst>
                                    </p:anim>
                                  </p:childTnLst>
                                </p:cTn>
                              </p:par>
                              <p:par>
                                <p:cTn id="70" presetID="2" presetClass="entr" presetSubtype="1" decel="100000" fill="hold" grpId="1" nodeType="withEffect">
                                  <p:stCondLst>
                                    <p:cond delay="200"/>
                                  </p:stCondLst>
                                  <p:childTnLst>
                                    <p:set>
                                      <p:cBhvr>
                                        <p:cTn id="71" dur="1" fill="hold">
                                          <p:stCondLst>
                                            <p:cond delay="0"/>
                                          </p:stCondLst>
                                        </p:cTn>
                                        <p:tgtEl>
                                          <p:spTgt spid="15"/>
                                        </p:tgtEl>
                                        <p:attrNameLst>
                                          <p:attrName>style.visibility</p:attrName>
                                        </p:attrNameLst>
                                      </p:cBhvr>
                                      <p:to>
                                        <p:strVal val="visible"/>
                                      </p:to>
                                    </p:set>
                                    <p:anim calcmode="lin" valueType="num">
                                      <p:cBhvr additive="base">
                                        <p:cTn id="72" dur="750" fill="hold"/>
                                        <p:tgtEl>
                                          <p:spTgt spid="15"/>
                                        </p:tgtEl>
                                        <p:attrNameLst>
                                          <p:attrName>ppt_x</p:attrName>
                                        </p:attrNameLst>
                                      </p:cBhvr>
                                      <p:tavLst>
                                        <p:tav tm="0">
                                          <p:val>
                                            <p:strVal val="#ppt_x"/>
                                          </p:val>
                                        </p:tav>
                                        <p:tav tm="100000">
                                          <p:val>
                                            <p:strVal val="#ppt_x"/>
                                          </p:val>
                                        </p:tav>
                                      </p:tavLst>
                                    </p:anim>
                                    <p:anim calcmode="lin" valueType="num">
                                      <p:cBhvr additive="base">
                                        <p:cTn id="73" dur="750" fill="hold"/>
                                        <p:tgtEl>
                                          <p:spTgt spid="15"/>
                                        </p:tgtEl>
                                        <p:attrNameLst>
                                          <p:attrName>ppt_y</p:attrName>
                                        </p:attrNameLst>
                                      </p:cBhvr>
                                      <p:tavLst>
                                        <p:tav tm="0">
                                          <p:val>
                                            <p:strVal val="0-#ppt_h/2"/>
                                          </p:val>
                                        </p:tav>
                                        <p:tav tm="100000">
                                          <p:val>
                                            <p:strVal val="#ppt_y"/>
                                          </p:val>
                                        </p:tav>
                                      </p:tavLst>
                                    </p:anim>
                                  </p:childTnLst>
                                </p:cTn>
                              </p:par>
                            </p:childTnLst>
                          </p:cTn>
                        </p:par>
                        <p:par>
                          <p:cTn id="74" fill="hold">
                            <p:stCondLst>
                              <p:cond delay="4000"/>
                            </p:stCondLst>
                            <p:childTnLst>
                              <p:par>
                                <p:cTn id="75" presetID="2" presetClass="entr" presetSubtype="4" decel="100000" fill="hold" grpId="0" nodeType="afterEffect">
                                  <p:stCondLst>
                                    <p:cond delay="0"/>
                                  </p:stCondLst>
                                  <p:childTnLst>
                                    <p:set>
                                      <p:cBhvr>
                                        <p:cTn id="76" dur="1" fill="hold">
                                          <p:stCondLst>
                                            <p:cond delay="0"/>
                                          </p:stCondLst>
                                        </p:cTn>
                                        <p:tgtEl>
                                          <p:spTgt spid="25">
                                            <p:txEl>
                                              <p:pRg st="0" end="0"/>
                                            </p:txEl>
                                          </p:spTgt>
                                        </p:tgtEl>
                                        <p:attrNameLst>
                                          <p:attrName>style.visibility</p:attrName>
                                        </p:attrNameLst>
                                      </p:cBhvr>
                                      <p:to>
                                        <p:strVal val="visible"/>
                                      </p:to>
                                    </p:set>
                                    <p:anim calcmode="lin" valueType="num">
                                      <p:cBhvr additive="base">
                                        <p:cTn id="77"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35">
                                            <p:txEl>
                                              <p:pRg st="0" end="0"/>
                                            </p:txEl>
                                          </p:spTgt>
                                        </p:tgtEl>
                                        <p:attrNameLst>
                                          <p:attrName>style.visibility</p:attrName>
                                        </p:attrNameLst>
                                      </p:cBhvr>
                                      <p:to>
                                        <p:strVal val="visible"/>
                                      </p:to>
                                    </p:set>
                                    <p:animEffect transition="in" filter="wipe(left)">
                                      <p:cBhvr>
                                        <p:cTn id="82" dur="500"/>
                                        <p:tgtEl>
                                          <p:spTgt spid="35">
                                            <p:txEl>
                                              <p:pRg st="0" end="0"/>
                                            </p:txEl>
                                          </p:spTgt>
                                        </p:tgtEl>
                                      </p:cBhvr>
                                    </p:animEffect>
                                  </p:childTnLst>
                                </p:cTn>
                              </p:par>
                            </p:childTnLst>
                          </p:cTn>
                        </p:par>
                        <p:par>
                          <p:cTn id="83" fill="hold">
                            <p:stCondLst>
                              <p:cond delay="5000"/>
                            </p:stCondLst>
                            <p:childTnLst>
                              <p:par>
                                <p:cTn id="84" presetID="2" presetClass="entr" presetSubtype="4" decel="100000"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additive="base">
                                        <p:cTn id="86" dur="500" fill="hold"/>
                                        <p:tgtEl>
                                          <p:spTgt spid="27"/>
                                        </p:tgtEl>
                                        <p:attrNameLst>
                                          <p:attrName>ppt_x</p:attrName>
                                        </p:attrNameLst>
                                      </p:cBhvr>
                                      <p:tavLst>
                                        <p:tav tm="0">
                                          <p:val>
                                            <p:strVal val="#ppt_x"/>
                                          </p:val>
                                        </p:tav>
                                        <p:tav tm="100000">
                                          <p:val>
                                            <p:strVal val="#ppt_x"/>
                                          </p:val>
                                        </p:tav>
                                      </p:tavLst>
                                    </p:anim>
                                    <p:anim calcmode="lin" valueType="num">
                                      <p:cBhvr additive="base">
                                        <p:cTn id="87" dur="500" fill="hold"/>
                                        <p:tgtEl>
                                          <p:spTgt spid="27"/>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100"/>
                                  </p:stCondLst>
                                  <p:childTnLst>
                                    <p:set>
                                      <p:cBhvr>
                                        <p:cTn id="89" dur="1" fill="hold">
                                          <p:stCondLst>
                                            <p:cond delay="0"/>
                                          </p:stCondLst>
                                        </p:cTn>
                                        <p:tgtEl>
                                          <p:spTgt spid="26">
                                            <p:txEl>
                                              <p:pRg st="0" end="0"/>
                                            </p:txEl>
                                          </p:spTgt>
                                        </p:tgtEl>
                                        <p:attrNameLst>
                                          <p:attrName>style.visibility</p:attrName>
                                        </p:attrNameLst>
                                      </p:cBhvr>
                                      <p:to>
                                        <p:strVal val="visible"/>
                                      </p:to>
                                    </p:set>
                                    <p:anim calcmode="lin" valueType="num">
                                      <p:cBhvr additive="base">
                                        <p:cTn id="90"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91"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92" fill="hold">
                            <p:stCondLst>
                              <p:cond delay="5600"/>
                            </p:stCondLst>
                            <p:childTnLst>
                              <p:par>
                                <p:cTn id="93" presetID="10" presetClass="entr" presetSubtype="0" fill="hold" grpId="0" nodeType="afterEffect">
                                  <p:stCondLst>
                                    <p:cond delay="0"/>
                                  </p:stCondLst>
                                  <p:childTnLst>
                                    <p:set>
                                      <p:cBhvr>
                                        <p:cTn id="94" dur="1" fill="hold">
                                          <p:stCondLst>
                                            <p:cond delay="0"/>
                                          </p:stCondLst>
                                        </p:cTn>
                                        <p:tgtEl>
                                          <p:spTgt spid="16"/>
                                        </p:tgtEl>
                                        <p:attrNameLst>
                                          <p:attrName>style.visibility</p:attrName>
                                        </p:attrNameLst>
                                      </p:cBhvr>
                                      <p:to>
                                        <p:strVal val="visible"/>
                                      </p:to>
                                    </p:set>
                                    <p:animEffect transition="in" filter="fade">
                                      <p:cBhvr>
                                        <p:cTn id="95" dur="750"/>
                                        <p:tgtEl>
                                          <p:spTgt spid="16"/>
                                        </p:tgtEl>
                                      </p:cBhvr>
                                    </p:animEffect>
                                  </p:childTnLst>
                                </p:cTn>
                              </p:par>
                              <p:par>
                                <p:cTn id="96" presetID="10" presetClass="entr" presetSubtype="0" fill="hold" grpId="0" nodeType="withEffect">
                                  <p:stCondLst>
                                    <p:cond delay="100"/>
                                  </p:stCondLst>
                                  <p:childTnLst>
                                    <p:set>
                                      <p:cBhvr>
                                        <p:cTn id="97" dur="1" fill="hold">
                                          <p:stCondLst>
                                            <p:cond delay="0"/>
                                          </p:stCondLst>
                                        </p:cTn>
                                        <p:tgtEl>
                                          <p:spTgt spid="17"/>
                                        </p:tgtEl>
                                        <p:attrNameLst>
                                          <p:attrName>style.visibility</p:attrName>
                                        </p:attrNameLst>
                                      </p:cBhvr>
                                      <p:to>
                                        <p:strVal val="visible"/>
                                      </p:to>
                                    </p:set>
                                    <p:animEffect transition="in" filter="fade">
                                      <p:cBhvr>
                                        <p:cTn id="98" dur="750"/>
                                        <p:tgtEl>
                                          <p:spTgt spid="17"/>
                                        </p:tgtEl>
                                      </p:cBhvr>
                                    </p:animEffect>
                                  </p:childTnLst>
                                </p:cTn>
                              </p:par>
                              <p:par>
                                <p:cTn id="99" presetID="10" presetClass="entr" presetSubtype="0" fill="hold" grpId="0" nodeType="withEffect">
                                  <p:stCondLst>
                                    <p:cond delay="200"/>
                                  </p:stCondLst>
                                  <p:childTnLst>
                                    <p:set>
                                      <p:cBhvr>
                                        <p:cTn id="100" dur="1" fill="hold">
                                          <p:stCondLst>
                                            <p:cond delay="0"/>
                                          </p:stCondLst>
                                        </p:cTn>
                                        <p:tgtEl>
                                          <p:spTgt spid="18"/>
                                        </p:tgtEl>
                                        <p:attrNameLst>
                                          <p:attrName>style.visibility</p:attrName>
                                        </p:attrNameLst>
                                      </p:cBhvr>
                                      <p:to>
                                        <p:strVal val="visible"/>
                                      </p:to>
                                    </p:set>
                                    <p:animEffect transition="in" filter="fade">
                                      <p:cBhvr>
                                        <p:cTn id="101" dur="750"/>
                                        <p:tgtEl>
                                          <p:spTgt spid="18"/>
                                        </p:tgtEl>
                                      </p:cBhvr>
                                    </p:animEffect>
                                  </p:childTnLst>
                                </p:cTn>
                              </p:par>
                              <p:par>
                                <p:cTn id="102" presetID="2" presetClass="entr" presetSubtype="1" decel="100000" fill="hold" grpId="1" nodeType="with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750" fill="hold"/>
                                        <p:tgtEl>
                                          <p:spTgt spid="16"/>
                                        </p:tgtEl>
                                        <p:attrNameLst>
                                          <p:attrName>ppt_x</p:attrName>
                                        </p:attrNameLst>
                                      </p:cBhvr>
                                      <p:tavLst>
                                        <p:tav tm="0">
                                          <p:val>
                                            <p:strVal val="#ppt_x"/>
                                          </p:val>
                                        </p:tav>
                                        <p:tav tm="100000">
                                          <p:val>
                                            <p:strVal val="#ppt_x"/>
                                          </p:val>
                                        </p:tav>
                                      </p:tavLst>
                                    </p:anim>
                                    <p:anim calcmode="lin" valueType="num">
                                      <p:cBhvr additive="base">
                                        <p:cTn id="105" dur="750" fill="hold"/>
                                        <p:tgtEl>
                                          <p:spTgt spid="16"/>
                                        </p:tgtEl>
                                        <p:attrNameLst>
                                          <p:attrName>ppt_y</p:attrName>
                                        </p:attrNameLst>
                                      </p:cBhvr>
                                      <p:tavLst>
                                        <p:tav tm="0">
                                          <p:val>
                                            <p:strVal val="0-#ppt_h/2"/>
                                          </p:val>
                                        </p:tav>
                                        <p:tav tm="100000">
                                          <p:val>
                                            <p:strVal val="#ppt_y"/>
                                          </p:val>
                                        </p:tav>
                                      </p:tavLst>
                                    </p:anim>
                                  </p:childTnLst>
                                </p:cTn>
                              </p:par>
                              <p:par>
                                <p:cTn id="106" presetID="2" presetClass="entr" presetSubtype="1" decel="100000" fill="hold" grpId="1" nodeType="withEffect">
                                  <p:stCondLst>
                                    <p:cond delay="100"/>
                                  </p:stCondLst>
                                  <p:childTnLst>
                                    <p:set>
                                      <p:cBhvr>
                                        <p:cTn id="107" dur="1" fill="hold">
                                          <p:stCondLst>
                                            <p:cond delay="0"/>
                                          </p:stCondLst>
                                        </p:cTn>
                                        <p:tgtEl>
                                          <p:spTgt spid="17"/>
                                        </p:tgtEl>
                                        <p:attrNameLst>
                                          <p:attrName>style.visibility</p:attrName>
                                        </p:attrNameLst>
                                      </p:cBhvr>
                                      <p:to>
                                        <p:strVal val="visible"/>
                                      </p:to>
                                    </p:set>
                                    <p:anim calcmode="lin" valueType="num">
                                      <p:cBhvr additive="base">
                                        <p:cTn id="108" dur="750" fill="hold"/>
                                        <p:tgtEl>
                                          <p:spTgt spid="17"/>
                                        </p:tgtEl>
                                        <p:attrNameLst>
                                          <p:attrName>ppt_x</p:attrName>
                                        </p:attrNameLst>
                                      </p:cBhvr>
                                      <p:tavLst>
                                        <p:tav tm="0">
                                          <p:val>
                                            <p:strVal val="#ppt_x"/>
                                          </p:val>
                                        </p:tav>
                                        <p:tav tm="100000">
                                          <p:val>
                                            <p:strVal val="#ppt_x"/>
                                          </p:val>
                                        </p:tav>
                                      </p:tavLst>
                                    </p:anim>
                                    <p:anim calcmode="lin" valueType="num">
                                      <p:cBhvr additive="base">
                                        <p:cTn id="109" dur="750" fill="hold"/>
                                        <p:tgtEl>
                                          <p:spTgt spid="17"/>
                                        </p:tgtEl>
                                        <p:attrNameLst>
                                          <p:attrName>ppt_y</p:attrName>
                                        </p:attrNameLst>
                                      </p:cBhvr>
                                      <p:tavLst>
                                        <p:tav tm="0">
                                          <p:val>
                                            <p:strVal val="0-#ppt_h/2"/>
                                          </p:val>
                                        </p:tav>
                                        <p:tav tm="100000">
                                          <p:val>
                                            <p:strVal val="#ppt_y"/>
                                          </p:val>
                                        </p:tav>
                                      </p:tavLst>
                                    </p:anim>
                                  </p:childTnLst>
                                </p:cTn>
                              </p:par>
                              <p:par>
                                <p:cTn id="110" presetID="2" presetClass="entr" presetSubtype="1" decel="100000" fill="hold" grpId="1" nodeType="withEffect">
                                  <p:stCondLst>
                                    <p:cond delay="200"/>
                                  </p:stCondLst>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750" fill="hold"/>
                                        <p:tgtEl>
                                          <p:spTgt spid="18"/>
                                        </p:tgtEl>
                                        <p:attrNameLst>
                                          <p:attrName>ppt_x</p:attrName>
                                        </p:attrNameLst>
                                      </p:cBhvr>
                                      <p:tavLst>
                                        <p:tav tm="0">
                                          <p:val>
                                            <p:strVal val="#ppt_x"/>
                                          </p:val>
                                        </p:tav>
                                        <p:tav tm="100000">
                                          <p:val>
                                            <p:strVal val="#ppt_x"/>
                                          </p:val>
                                        </p:tav>
                                      </p:tavLst>
                                    </p:anim>
                                    <p:anim calcmode="lin" valueType="num">
                                      <p:cBhvr additive="base">
                                        <p:cTn id="113" dur="750" fill="hold"/>
                                        <p:tgtEl>
                                          <p:spTgt spid="18"/>
                                        </p:tgtEl>
                                        <p:attrNameLst>
                                          <p:attrName>ppt_y</p:attrName>
                                        </p:attrNameLst>
                                      </p:cBhvr>
                                      <p:tavLst>
                                        <p:tav tm="0">
                                          <p:val>
                                            <p:strVal val="0-#ppt_h/2"/>
                                          </p:val>
                                        </p:tav>
                                        <p:tav tm="100000">
                                          <p:val>
                                            <p:strVal val="#ppt_y"/>
                                          </p:val>
                                        </p:tav>
                                      </p:tavLst>
                                    </p:anim>
                                  </p:childTnLst>
                                </p:cTn>
                              </p:par>
                            </p:childTnLst>
                          </p:cTn>
                        </p:par>
                        <p:par>
                          <p:cTn id="114" fill="hold">
                            <p:stCondLst>
                              <p:cond delay="6550"/>
                            </p:stCondLst>
                            <p:childTnLst>
                              <p:par>
                                <p:cTn id="115" presetID="2" presetClass="entr" presetSubtype="4" decel="100000" fill="hold" grpId="0" nodeType="afterEffect">
                                  <p:stCondLst>
                                    <p:cond delay="0"/>
                                  </p:stCondLst>
                                  <p:childTnLst>
                                    <p:set>
                                      <p:cBhvr>
                                        <p:cTn id="116" dur="1" fill="hold">
                                          <p:stCondLst>
                                            <p:cond delay="0"/>
                                          </p:stCondLst>
                                        </p:cTn>
                                        <p:tgtEl>
                                          <p:spTgt spid="28">
                                            <p:txEl>
                                              <p:pRg st="0" end="0"/>
                                            </p:txEl>
                                          </p:spTgt>
                                        </p:tgtEl>
                                        <p:attrNameLst>
                                          <p:attrName>style.visibility</p:attrName>
                                        </p:attrNameLst>
                                      </p:cBhvr>
                                      <p:to>
                                        <p:strVal val="visible"/>
                                      </p:to>
                                    </p:set>
                                    <p:anim calcmode="lin" valueType="num">
                                      <p:cBhvr additive="base">
                                        <p:cTn id="11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18"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119" fill="hold">
                            <p:stCondLst>
                              <p:cond delay="7050"/>
                            </p:stCondLst>
                            <p:childTnLst>
                              <p:par>
                                <p:cTn id="120" presetID="22" presetClass="entr" presetSubtype="8" fill="hold" grpId="0" nodeType="afterEffect">
                                  <p:stCondLst>
                                    <p:cond delay="0"/>
                                  </p:stCondLst>
                                  <p:childTnLst>
                                    <p:set>
                                      <p:cBhvr>
                                        <p:cTn id="121" dur="1" fill="hold">
                                          <p:stCondLst>
                                            <p:cond delay="0"/>
                                          </p:stCondLst>
                                        </p:cTn>
                                        <p:tgtEl>
                                          <p:spTgt spid="36">
                                            <p:txEl>
                                              <p:pRg st="0" end="0"/>
                                            </p:txEl>
                                          </p:spTgt>
                                        </p:tgtEl>
                                        <p:attrNameLst>
                                          <p:attrName>style.visibility</p:attrName>
                                        </p:attrNameLst>
                                      </p:cBhvr>
                                      <p:to>
                                        <p:strVal val="visible"/>
                                      </p:to>
                                    </p:set>
                                    <p:animEffect transition="in" filter="wipe(left)">
                                      <p:cBhvr>
                                        <p:cTn id="122" dur="500"/>
                                        <p:tgtEl>
                                          <p:spTgt spid="36">
                                            <p:txEl>
                                              <p:pRg st="0" end="0"/>
                                            </p:txEl>
                                          </p:spTgt>
                                        </p:tgtEl>
                                      </p:cBhvr>
                                    </p:animEffect>
                                  </p:childTnLst>
                                </p:cTn>
                              </p:par>
                            </p:childTnLst>
                          </p:cTn>
                        </p:par>
                        <p:par>
                          <p:cTn id="123" fill="hold">
                            <p:stCondLst>
                              <p:cond delay="7550"/>
                            </p:stCondLst>
                            <p:childTnLst>
                              <p:par>
                                <p:cTn id="124" presetID="2" presetClass="entr" presetSubtype="4" decel="10000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 calcmode="lin" valueType="num">
                                      <p:cBhvr additive="base">
                                        <p:cTn id="126" dur="500" fill="hold"/>
                                        <p:tgtEl>
                                          <p:spTgt spid="30"/>
                                        </p:tgtEl>
                                        <p:attrNameLst>
                                          <p:attrName>ppt_x</p:attrName>
                                        </p:attrNameLst>
                                      </p:cBhvr>
                                      <p:tavLst>
                                        <p:tav tm="0">
                                          <p:val>
                                            <p:strVal val="#ppt_x"/>
                                          </p:val>
                                        </p:tav>
                                        <p:tav tm="100000">
                                          <p:val>
                                            <p:strVal val="#ppt_x"/>
                                          </p:val>
                                        </p:tav>
                                      </p:tavLst>
                                    </p:anim>
                                    <p:anim calcmode="lin" valueType="num">
                                      <p:cBhvr additive="base">
                                        <p:cTn id="127" dur="500" fill="hold"/>
                                        <p:tgtEl>
                                          <p:spTgt spid="30"/>
                                        </p:tgtEl>
                                        <p:attrNameLst>
                                          <p:attrName>ppt_y</p:attrName>
                                        </p:attrNameLst>
                                      </p:cBhvr>
                                      <p:tavLst>
                                        <p:tav tm="0">
                                          <p:val>
                                            <p:strVal val="1+#ppt_h/2"/>
                                          </p:val>
                                        </p:tav>
                                        <p:tav tm="100000">
                                          <p:val>
                                            <p:strVal val="#ppt_y"/>
                                          </p:val>
                                        </p:tav>
                                      </p:tavLst>
                                    </p:anim>
                                  </p:childTnLst>
                                </p:cTn>
                              </p:par>
                              <p:par>
                                <p:cTn id="128" presetID="2" presetClass="entr" presetSubtype="4" decel="100000" fill="hold" grpId="0" nodeType="withEffect">
                                  <p:stCondLst>
                                    <p:cond delay="100"/>
                                  </p:stCondLst>
                                  <p:childTnLst>
                                    <p:set>
                                      <p:cBhvr>
                                        <p:cTn id="129" dur="1" fill="hold">
                                          <p:stCondLst>
                                            <p:cond delay="0"/>
                                          </p:stCondLst>
                                        </p:cTn>
                                        <p:tgtEl>
                                          <p:spTgt spid="29">
                                            <p:txEl>
                                              <p:pRg st="0" end="0"/>
                                            </p:txEl>
                                          </p:spTgt>
                                        </p:tgtEl>
                                        <p:attrNameLst>
                                          <p:attrName>style.visibility</p:attrName>
                                        </p:attrNameLst>
                                      </p:cBhvr>
                                      <p:to>
                                        <p:strVal val="visible"/>
                                      </p:to>
                                    </p:set>
                                    <p:anim calcmode="lin" valueType="num">
                                      <p:cBhvr additive="base">
                                        <p:cTn id="130"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31"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132" fill="hold">
                            <p:stCondLst>
                              <p:cond delay="8150"/>
                            </p:stCondLst>
                            <p:childTnLst>
                              <p:par>
                                <p:cTn id="133" presetID="10" presetClass="entr" presetSubtype="0" fill="hold" grpId="0" nodeType="afterEffect">
                                  <p:stCondLst>
                                    <p:cond delay="0"/>
                                  </p:stCondLst>
                                  <p:childTnLst>
                                    <p:set>
                                      <p:cBhvr>
                                        <p:cTn id="134" dur="1" fill="hold">
                                          <p:stCondLst>
                                            <p:cond delay="0"/>
                                          </p:stCondLst>
                                        </p:cTn>
                                        <p:tgtEl>
                                          <p:spTgt spid="19"/>
                                        </p:tgtEl>
                                        <p:attrNameLst>
                                          <p:attrName>style.visibility</p:attrName>
                                        </p:attrNameLst>
                                      </p:cBhvr>
                                      <p:to>
                                        <p:strVal val="visible"/>
                                      </p:to>
                                    </p:set>
                                    <p:animEffect transition="in" filter="fade">
                                      <p:cBhvr>
                                        <p:cTn id="135" dur="750"/>
                                        <p:tgtEl>
                                          <p:spTgt spid="19"/>
                                        </p:tgtEl>
                                      </p:cBhvr>
                                    </p:animEffect>
                                  </p:childTnLst>
                                </p:cTn>
                              </p:par>
                              <p:par>
                                <p:cTn id="136" presetID="10" presetClass="entr" presetSubtype="0" fill="hold" grpId="0" nodeType="withEffect">
                                  <p:stCondLst>
                                    <p:cond delay="100"/>
                                  </p:stCondLst>
                                  <p:childTnLst>
                                    <p:set>
                                      <p:cBhvr>
                                        <p:cTn id="137" dur="1" fill="hold">
                                          <p:stCondLst>
                                            <p:cond delay="0"/>
                                          </p:stCondLst>
                                        </p:cTn>
                                        <p:tgtEl>
                                          <p:spTgt spid="20"/>
                                        </p:tgtEl>
                                        <p:attrNameLst>
                                          <p:attrName>style.visibility</p:attrName>
                                        </p:attrNameLst>
                                      </p:cBhvr>
                                      <p:to>
                                        <p:strVal val="visible"/>
                                      </p:to>
                                    </p:set>
                                    <p:animEffect transition="in" filter="fade">
                                      <p:cBhvr>
                                        <p:cTn id="138" dur="750"/>
                                        <p:tgtEl>
                                          <p:spTgt spid="20"/>
                                        </p:tgtEl>
                                      </p:cBhvr>
                                    </p:animEffect>
                                  </p:childTnLst>
                                </p:cTn>
                              </p:par>
                              <p:par>
                                <p:cTn id="139" presetID="10" presetClass="entr" presetSubtype="0" fill="hold" grpId="0" nodeType="withEffect">
                                  <p:stCondLst>
                                    <p:cond delay="200"/>
                                  </p:stCondLst>
                                  <p:childTnLst>
                                    <p:set>
                                      <p:cBhvr>
                                        <p:cTn id="140" dur="1" fill="hold">
                                          <p:stCondLst>
                                            <p:cond delay="0"/>
                                          </p:stCondLst>
                                        </p:cTn>
                                        <p:tgtEl>
                                          <p:spTgt spid="21"/>
                                        </p:tgtEl>
                                        <p:attrNameLst>
                                          <p:attrName>style.visibility</p:attrName>
                                        </p:attrNameLst>
                                      </p:cBhvr>
                                      <p:to>
                                        <p:strVal val="visible"/>
                                      </p:to>
                                    </p:set>
                                    <p:animEffect transition="in" filter="fade">
                                      <p:cBhvr>
                                        <p:cTn id="141" dur="750"/>
                                        <p:tgtEl>
                                          <p:spTgt spid="21"/>
                                        </p:tgtEl>
                                      </p:cBhvr>
                                    </p:animEffect>
                                  </p:childTnLst>
                                </p:cTn>
                              </p:par>
                              <p:par>
                                <p:cTn id="142" presetID="2" presetClass="entr" presetSubtype="1" decel="100000" fill="hold" grpId="1" nodeType="withEffect">
                                  <p:stCondLst>
                                    <p:cond delay="0"/>
                                  </p:stCondLst>
                                  <p:childTnLst>
                                    <p:set>
                                      <p:cBhvr>
                                        <p:cTn id="143" dur="1" fill="hold">
                                          <p:stCondLst>
                                            <p:cond delay="0"/>
                                          </p:stCondLst>
                                        </p:cTn>
                                        <p:tgtEl>
                                          <p:spTgt spid="19"/>
                                        </p:tgtEl>
                                        <p:attrNameLst>
                                          <p:attrName>style.visibility</p:attrName>
                                        </p:attrNameLst>
                                      </p:cBhvr>
                                      <p:to>
                                        <p:strVal val="visible"/>
                                      </p:to>
                                    </p:set>
                                    <p:anim calcmode="lin" valueType="num">
                                      <p:cBhvr additive="base">
                                        <p:cTn id="144" dur="750" fill="hold"/>
                                        <p:tgtEl>
                                          <p:spTgt spid="19"/>
                                        </p:tgtEl>
                                        <p:attrNameLst>
                                          <p:attrName>ppt_x</p:attrName>
                                        </p:attrNameLst>
                                      </p:cBhvr>
                                      <p:tavLst>
                                        <p:tav tm="0">
                                          <p:val>
                                            <p:strVal val="#ppt_x"/>
                                          </p:val>
                                        </p:tav>
                                        <p:tav tm="100000">
                                          <p:val>
                                            <p:strVal val="#ppt_x"/>
                                          </p:val>
                                        </p:tav>
                                      </p:tavLst>
                                    </p:anim>
                                    <p:anim calcmode="lin" valueType="num">
                                      <p:cBhvr additive="base">
                                        <p:cTn id="145" dur="750" fill="hold"/>
                                        <p:tgtEl>
                                          <p:spTgt spid="19"/>
                                        </p:tgtEl>
                                        <p:attrNameLst>
                                          <p:attrName>ppt_y</p:attrName>
                                        </p:attrNameLst>
                                      </p:cBhvr>
                                      <p:tavLst>
                                        <p:tav tm="0">
                                          <p:val>
                                            <p:strVal val="0-#ppt_h/2"/>
                                          </p:val>
                                        </p:tav>
                                        <p:tav tm="100000">
                                          <p:val>
                                            <p:strVal val="#ppt_y"/>
                                          </p:val>
                                        </p:tav>
                                      </p:tavLst>
                                    </p:anim>
                                  </p:childTnLst>
                                </p:cTn>
                              </p:par>
                              <p:par>
                                <p:cTn id="146" presetID="2" presetClass="entr" presetSubtype="1" decel="100000" fill="hold" grpId="1" nodeType="withEffect">
                                  <p:stCondLst>
                                    <p:cond delay="100"/>
                                  </p:stCondLst>
                                  <p:childTnLst>
                                    <p:set>
                                      <p:cBhvr>
                                        <p:cTn id="147" dur="1" fill="hold">
                                          <p:stCondLst>
                                            <p:cond delay="0"/>
                                          </p:stCondLst>
                                        </p:cTn>
                                        <p:tgtEl>
                                          <p:spTgt spid="20"/>
                                        </p:tgtEl>
                                        <p:attrNameLst>
                                          <p:attrName>style.visibility</p:attrName>
                                        </p:attrNameLst>
                                      </p:cBhvr>
                                      <p:to>
                                        <p:strVal val="visible"/>
                                      </p:to>
                                    </p:set>
                                    <p:anim calcmode="lin" valueType="num">
                                      <p:cBhvr additive="base">
                                        <p:cTn id="148" dur="750" fill="hold"/>
                                        <p:tgtEl>
                                          <p:spTgt spid="20"/>
                                        </p:tgtEl>
                                        <p:attrNameLst>
                                          <p:attrName>ppt_x</p:attrName>
                                        </p:attrNameLst>
                                      </p:cBhvr>
                                      <p:tavLst>
                                        <p:tav tm="0">
                                          <p:val>
                                            <p:strVal val="#ppt_x"/>
                                          </p:val>
                                        </p:tav>
                                        <p:tav tm="100000">
                                          <p:val>
                                            <p:strVal val="#ppt_x"/>
                                          </p:val>
                                        </p:tav>
                                      </p:tavLst>
                                    </p:anim>
                                    <p:anim calcmode="lin" valueType="num">
                                      <p:cBhvr additive="base">
                                        <p:cTn id="149" dur="750" fill="hold"/>
                                        <p:tgtEl>
                                          <p:spTgt spid="20"/>
                                        </p:tgtEl>
                                        <p:attrNameLst>
                                          <p:attrName>ppt_y</p:attrName>
                                        </p:attrNameLst>
                                      </p:cBhvr>
                                      <p:tavLst>
                                        <p:tav tm="0">
                                          <p:val>
                                            <p:strVal val="0-#ppt_h/2"/>
                                          </p:val>
                                        </p:tav>
                                        <p:tav tm="100000">
                                          <p:val>
                                            <p:strVal val="#ppt_y"/>
                                          </p:val>
                                        </p:tav>
                                      </p:tavLst>
                                    </p:anim>
                                  </p:childTnLst>
                                </p:cTn>
                              </p:par>
                              <p:par>
                                <p:cTn id="150" presetID="2" presetClass="entr" presetSubtype="1" decel="100000" fill="hold" grpId="1" nodeType="withEffect">
                                  <p:stCondLst>
                                    <p:cond delay="200"/>
                                  </p:stCondLst>
                                  <p:childTnLst>
                                    <p:set>
                                      <p:cBhvr>
                                        <p:cTn id="151" dur="1" fill="hold">
                                          <p:stCondLst>
                                            <p:cond delay="0"/>
                                          </p:stCondLst>
                                        </p:cTn>
                                        <p:tgtEl>
                                          <p:spTgt spid="21"/>
                                        </p:tgtEl>
                                        <p:attrNameLst>
                                          <p:attrName>style.visibility</p:attrName>
                                        </p:attrNameLst>
                                      </p:cBhvr>
                                      <p:to>
                                        <p:strVal val="visible"/>
                                      </p:to>
                                    </p:set>
                                    <p:anim calcmode="lin" valueType="num">
                                      <p:cBhvr additive="base">
                                        <p:cTn id="152" dur="750" fill="hold"/>
                                        <p:tgtEl>
                                          <p:spTgt spid="21"/>
                                        </p:tgtEl>
                                        <p:attrNameLst>
                                          <p:attrName>ppt_x</p:attrName>
                                        </p:attrNameLst>
                                      </p:cBhvr>
                                      <p:tavLst>
                                        <p:tav tm="0">
                                          <p:val>
                                            <p:strVal val="#ppt_x"/>
                                          </p:val>
                                        </p:tav>
                                        <p:tav tm="100000">
                                          <p:val>
                                            <p:strVal val="#ppt_x"/>
                                          </p:val>
                                        </p:tav>
                                      </p:tavLst>
                                    </p:anim>
                                    <p:anim calcmode="lin" valueType="num">
                                      <p:cBhvr additive="base">
                                        <p:cTn id="153" dur="750" fill="hold"/>
                                        <p:tgtEl>
                                          <p:spTgt spid="21"/>
                                        </p:tgtEl>
                                        <p:attrNameLst>
                                          <p:attrName>ppt_y</p:attrName>
                                        </p:attrNameLst>
                                      </p:cBhvr>
                                      <p:tavLst>
                                        <p:tav tm="0">
                                          <p:val>
                                            <p:strVal val="0-#ppt_h/2"/>
                                          </p:val>
                                        </p:tav>
                                        <p:tav tm="100000">
                                          <p:val>
                                            <p:strVal val="#ppt_y"/>
                                          </p:val>
                                        </p:tav>
                                      </p:tavLst>
                                    </p:anim>
                                  </p:childTnLst>
                                </p:cTn>
                              </p:par>
                            </p:childTnLst>
                          </p:cTn>
                        </p:par>
                        <p:par>
                          <p:cTn id="154" fill="hold">
                            <p:stCondLst>
                              <p:cond delay="9100"/>
                            </p:stCondLst>
                            <p:childTnLst>
                              <p:par>
                                <p:cTn id="155" presetID="2" presetClass="entr" presetSubtype="4" decel="100000" fill="hold" grpId="0" nodeType="afterEffect">
                                  <p:stCondLst>
                                    <p:cond delay="0"/>
                                  </p:stCondLst>
                                  <p:childTnLst>
                                    <p:set>
                                      <p:cBhvr>
                                        <p:cTn id="156" dur="1" fill="hold">
                                          <p:stCondLst>
                                            <p:cond delay="0"/>
                                          </p:stCondLst>
                                        </p:cTn>
                                        <p:tgtEl>
                                          <p:spTgt spid="31">
                                            <p:txEl>
                                              <p:pRg st="0" end="0"/>
                                            </p:txEl>
                                          </p:spTgt>
                                        </p:tgtEl>
                                        <p:attrNameLst>
                                          <p:attrName>style.visibility</p:attrName>
                                        </p:attrNameLst>
                                      </p:cBhvr>
                                      <p:to>
                                        <p:strVal val="visible"/>
                                      </p:to>
                                    </p:set>
                                    <p:anim calcmode="lin" valueType="num">
                                      <p:cBhvr additive="base">
                                        <p:cTn id="157"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58"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par>
                          <p:cTn id="159" fill="hold">
                            <p:stCondLst>
                              <p:cond delay="9600"/>
                            </p:stCondLst>
                            <p:childTnLst>
                              <p:par>
                                <p:cTn id="160" presetID="22" presetClass="entr" presetSubtype="8" fill="hold" grpId="0" nodeType="afterEffect">
                                  <p:stCondLst>
                                    <p:cond delay="0"/>
                                  </p:stCondLst>
                                  <p:childTnLst>
                                    <p:set>
                                      <p:cBhvr>
                                        <p:cTn id="161" dur="1" fill="hold">
                                          <p:stCondLst>
                                            <p:cond delay="0"/>
                                          </p:stCondLst>
                                        </p:cTn>
                                        <p:tgtEl>
                                          <p:spTgt spid="37">
                                            <p:txEl>
                                              <p:pRg st="0" end="0"/>
                                            </p:txEl>
                                          </p:spTgt>
                                        </p:tgtEl>
                                        <p:attrNameLst>
                                          <p:attrName>style.visibility</p:attrName>
                                        </p:attrNameLst>
                                      </p:cBhvr>
                                      <p:to>
                                        <p:strVal val="visible"/>
                                      </p:to>
                                    </p:set>
                                    <p:animEffect transition="in" filter="wipe(left)">
                                      <p:cBhvr>
                                        <p:cTn id="162" dur="500"/>
                                        <p:tgtEl>
                                          <p:spTgt spid="37">
                                            <p:txEl>
                                              <p:pRg st="0" end="0"/>
                                            </p:txEl>
                                          </p:spTgt>
                                        </p:tgtEl>
                                      </p:cBhvr>
                                    </p:animEffect>
                                  </p:childTnLst>
                                </p:cTn>
                              </p:par>
                            </p:childTnLst>
                          </p:cTn>
                        </p:par>
                        <p:par>
                          <p:cTn id="163" fill="hold">
                            <p:stCondLst>
                              <p:cond delay="10100"/>
                            </p:stCondLst>
                            <p:childTnLst>
                              <p:par>
                                <p:cTn id="164" presetID="2" presetClass="entr" presetSubtype="4" decel="100000" fill="hold" grpId="0" nodeType="afterEffect">
                                  <p:stCondLst>
                                    <p:cond delay="0"/>
                                  </p:stCondLst>
                                  <p:childTnLst>
                                    <p:set>
                                      <p:cBhvr>
                                        <p:cTn id="165" dur="1" fill="hold">
                                          <p:stCondLst>
                                            <p:cond delay="0"/>
                                          </p:stCondLst>
                                        </p:cTn>
                                        <p:tgtEl>
                                          <p:spTgt spid="33"/>
                                        </p:tgtEl>
                                        <p:attrNameLst>
                                          <p:attrName>style.visibility</p:attrName>
                                        </p:attrNameLst>
                                      </p:cBhvr>
                                      <p:to>
                                        <p:strVal val="visible"/>
                                      </p:to>
                                    </p:set>
                                    <p:anim calcmode="lin" valueType="num">
                                      <p:cBhvr additive="base">
                                        <p:cTn id="166" dur="500" fill="hold"/>
                                        <p:tgtEl>
                                          <p:spTgt spid="33"/>
                                        </p:tgtEl>
                                        <p:attrNameLst>
                                          <p:attrName>ppt_x</p:attrName>
                                        </p:attrNameLst>
                                      </p:cBhvr>
                                      <p:tavLst>
                                        <p:tav tm="0">
                                          <p:val>
                                            <p:strVal val="#ppt_x"/>
                                          </p:val>
                                        </p:tav>
                                        <p:tav tm="100000">
                                          <p:val>
                                            <p:strVal val="#ppt_x"/>
                                          </p:val>
                                        </p:tav>
                                      </p:tavLst>
                                    </p:anim>
                                    <p:anim calcmode="lin" valueType="num">
                                      <p:cBhvr additive="base">
                                        <p:cTn id="167" dur="500" fill="hold"/>
                                        <p:tgtEl>
                                          <p:spTgt spid="33"/>
                                        </p:tgtEl>
                                        <p:attrNameLst>
                                          <p:attrName>ppt_y</p:attrName>
                                        </p:attrNameLst>
                                      </p:cBhvr>
                                      <p:tavLst>
                                        <p:tav tm="0">
                                          <p:val>
                                            <p:strVal val="1+#ppt_h/2"/>
                                          </p:val>
                                        </p:tav>
                                        <p:tav tm="100000">
                                          <p:val>
                                            <p:strVal val="#ppt_y"/>
                                          </p:val>
                                        </p:tav>
                                      </p:tavLst>
                                    </p:anim>
                                  </p:childTnLst>
                                </p:cTn>
                              </p:par>
                              <p:par>
                                <p:cTn id="168" presetID="2" presetClass="entr" presetSubtype="4" decel="100000" fill="hold" grpId="0" nodeType="withEffect">
                                  <p:stCondLst>
                                    <p:cond delay="100"/>
                                  </p:stCondLst>
                                  <p:childTnLst>
                                    <p:set>
                                      <p:cBhvr>
                                        <p:cTn id="169" dur="1" fill="hold">
                                          <p:stCondLst>
                                            <p:cond delay="0"/>
                                          </p:stCondLst>
                                        </p:cTn>
                                        <p:tgtEl>
                                          <p:spTgt spid="32">
                                            <p:txEl>
                                              <p:pRg st="0" end="0"/>
                                            </p:txEl>
                                          </p:spTgt>
                                        </p:tgtEl>
                                        <p:attrNameLst>
                                          <p:attrName>style.visibility</p:attrName>
                                        </p:attrNameLst>
                                      </p:cBhvr>
                                      <p:to>
                                        <p:strVal val="visible"/>
                                      </p:to>
                                    </p:set>
                                    <p:anim calcmode="lin" valueType="num">
                                      <p:cBhvr additive="base">
                                        <p:cTn id="170"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71"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19" grpId="0" animBg="1"/>
      <p:bldP spid="19" grpId="1" animBg="1"/>
      <p:bldP spid="20" grpId="0" animBg="1"/>
      <p:bldP spid="20" grpId="1" animBg="1"/>
      <p:bldP spid="21" grpId="0" animBg="1"/>
      <p:bldP spid="21" grpId="1" animBg="1"/>
      <p:bldP spid="22" grpId="0" build="p">
        <p:tmplLst>
          <p:tmpl lvl="1">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1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animBg="1"/>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10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animBg="1"/>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10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1" grpId="0" build="p">
        <p:tmplLst>
          <p:tmpl lvl="1">
            <p:tnLst>
              <p:par>
                <p:cTn presetID="2" presetClass="entr" presetSubtype="4"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decel="100000" fill="hold" nodeType="withEffect">
                  <p:stCondLst>
                    <p:cond delay="1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animBg="1"/>
      <p:bldP spid="34" grpId="0" build="p">
        <p:tmplLst>
          <p:tmpl lvl="1">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build="p">
        <p:tmplLst>
          <p:tmpl lvl="1">
            <p:tnLst>
              <p:par>
                <p:cTn presetID="22" presetClass="entr" presetSubtype="8"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left)">
                      <p:cBhvr>
                        <p:cTn dur="500"/>
                        <p:tgtEl>
                          <p:spTgt spid="36"/>
                        </p:tgtEl>
                      </p:cBhvr>
                    </p:animEffect>
                  </p:childTnLst>
                </p:cTn>
              </p:par>
            </p:tnLst>
          </p:tmpl>
        </p:tmplLst>
      </p:bldP>
      <p:bldP spid="37" grpId="0" build="p">
        <p:tmplLst>
          <p:tmpl lvl="1">
            <p:tnLst>
              <p:par>
                <p:cTn presetID="2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left)">
                      <p:cBhvr>
                        <p:cTn dur="500"/>
                        <p:tgtEl>
                          <p:spTgt spid="37"/>
                        </p:tgtEl>
                      </p:cBhvr>
                    </p:animEffect>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 Images 1">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9"/>
          <p:cNvSpPr/>
          <p:nvPr userDrawn="1"/>
        </p:nvSpPr>
        <p:spPr>
          <a:xfrm>
            <a:off x="1382135" y="2742860"/>
            <a:ext cx="3152799" cy="315279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1218250" y="2618713"/>
            <a:ext cx="3152799" cy="315279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図プレースホルダー 5"/>
          <p:cNvSpPr>
            <a:spLocks noGrp="1"/>
          </p:cNvSpPr>
          <p:nvPr>
            <p:ph type="pic" sz="quarter" idx="14" hasCustomPrompt="1"/>
          </p:nvPr>
        </p:nvSpPr>
        <p:spPr>
          <a:xfrm>
            <a:off x="1353999" y="2700656"/>
            <a:ext cx="3063073" cy="306307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3" name="円/楕円 12"/>
          <p:cNvSpPr/>
          <p:nvPr userDrawn="1"/>
        </p:nvSpPr>
        <p:spPr>
          <a:xfrm>
            <a:off x="5539138" y="2742860"/>
            <a:ext cx="3152799" cy="3152799"/>
          </a:xfrm>
          <a:prstGeom prst="ellipse">
            <a:avLst/>
          </a:prstGeom>
          <a:solidFill>
            <a:schemeClr val="accent3">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13"/>
          <p:cNvSpPr/>
          <p:nvPr userDrawn="1"/>
        </p:nvSpPr>
        <p:spPr>
          <a:xfrm>
            <a:off x="5375253" y="2618713"/>
            <a:ext cx="3152799" cy="3152799"/>
          </a:xfrm>
          <a:prstGeom prst="ellipse">
            <a:avLst/>
          </a:prstGeom>
          <a:solidFill>
            <a:schemeClr val="accent3">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図プレースホルダー 5"/>
          <p:cNvSpPr>
            <a:spLocks noGrp="1"/>
          </p:cNvSpPr>
          <p:nvPr>
            <p:ph type="pic" sz="quarter" idx="15" hasCustomPrompt="1"/>
          </p:nvPr>
        </p:nvSpPr>
        <p:spPr>
          <a:xfrm>
            <a:off x="5511002" y="2700656"/>
            <a:ext cx="3063073" cy="3063073"/>
          </a:xfrm>
          <a:prstGeom prst="ellipse">
            <a:avLst/>
          </a:prstGeom>
          <a:solidFill>
            <a:schemeClr val="bg1"/>
          </a:solidFill>
          <a:ln w="28575" cmpd="sng">
            <a:solidFill>
              <a:schemeClr val="accent3"/>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6" name="円/楕円 15"/>
          <p:cNvSpPr/>
          <p:nvPr userDrawn="1"/>
        </p:nvSpPr>
        <p:spPr>
          <a:xfrm>
            <a:off x="9696141" y="2742860"/>
            <a:ext cx="3152799" cy="3152799"/>
          </a:xfrm>
          <a:prstGeom prst="ellipse">
            <a:avLst/>
          </a:prstGeom>
          <a:solidFill>
            <a:schemeClr val="accent2">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9532256" y="2618713"/>
            <a:ext cx="3152799" cy="3152799"/>
          </a:xfrm>
          <a:prstGeom prst="ellipse">
            <a:avLst/>
          </a:prstGeom>
          <a:solidFill>
            <a:schemeClr val="accent2">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図プレースホルダー 5"/>
          <p:cNvSpPr>
            <a:spLocks noGrp="1"/>
          </p:cNvSpPr>
          <p:nvPr>
            <p:ph type="pic" sz="quarter" idx="16" hasCustomPrompt="1"/>
          </p:nvPr>
        </p:nvSpPr>
        <p:spPr>
          <a:xfrm>
            <a:off x="9668005" y="2700656"/>
            <a:ext cx="3063073" cy="3063073"/>
          </a:xfrm>
          <a:prstGeom prst="ellipse">
            <a:avLst/>
          </a:prstGeom>
          <a:solidFill>
            <a:schemeClr val="bg1"/>
          </a:solidFill>
          <a:ln w="28575" cmpd="sng">
            <a:solidFill>
              <a:schemeClr val="accent2"/>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9" name="円/楕円 18"/>
          <p:cNvSpPr/>
          <p:nvPr userDrawn="1"/>
        </p:nvSpPr>
        <p:spPr>
          <a:xfrm>
            <a:off x="13853145" y="2742860"/>
            <a:ext cx="3152799" cy="3152799"/>
          </a:xfrm>
          <a:prstGeom prst="ellipse">
            <a:avLst/>
          </a:prstGeom>
          <a:solidFill>
            <a:schemeClr val="accent4">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13689260" y="2618713"/>
            <a:ext cx="3152799" cy="3152799"/>
          </a:xfrm>
          <a:prstGeom prst="ellipse">
            <a:avLst/>
          </a:prstGeom>
          <a:solidFill>
            <a:schemeClr val="accent4">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図プレースホルダー 5"/>
          <p:cNvSpPr>
            <a:spLocks noGrp="1"/>
          </p:cNvSpPr>
          <p:nvPr>
            <p:ph type="pic" sz="quarter" idx="17" hasCustomPrompt="1"/>
          </p:nvPr>
        </p:nvSpPr>
        <p:spPr>
          <a:xfrm>
            <a:off x="13825009" y="2700656"/>
            <a:ext cx="3063073" cy="3063073"/>
          </a:xfrm>
          <a:prstGeom prst="ellipse">
            <a:avLst/>
          </a:prstGeom>
          <a:solidFill>
            <a:schemeClr val="bg1"/>
          </a:solidFill>
          <a:ln w="28575" cmpd="sng">
            <a:solidFill>
              <a:schemeClr val="accent4"/>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22" name="テキスト プレースホルダー 6"/>
          <p:cNvSpPr>
            <a:spLocks noGrp="1"/>
          </p:cNvSpPr>
          <p:nvPr>
            <p:ph type="body" sz="quarter" idx="21" hasCustomPrompt="1"/>
          </p:nvPr>
        </p:nvSpPr>
        <p:spPr>
          <a:xfrm>
            <a:off x="882803" y="5988137"/>
            <a:ext cx="3977631" cy="720080"/>
          </a:xfrm>
        </p:spPr>
        <p:txBody>
          <a:bodyPr anchor="t">
            <a:noAutofit/>
          </a:bodyPr>
          <a:lstStyle>
            <a:lvl1pPr algn="ct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4" hasCustomPrompt="1"/>
          </p:nvPr>
        </p:nvSpPr>
        <p:spPr>
          <a:xfrm>
            <a:off x="1035285" y="6781868"/>
            <a:ext cx="3715678" cy="1898306"/>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4" name="正方形/長方形 23"/>
          <p:cNvSpPr/>
          <p:nvPr userDrawn="1"/>
        </p:nvSpPr>
        <p:spPr>
          <a:xfrm>
            <a:off x="1272944" y="6680535"/>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プレースホルダー 6"/>
          <p:cNvSpPr>
            <a:spLocks noGrp="1"/>
          </p:cNvSpPr>
          <p:nvPr>
            <p:ph type="body" sz="quarter" idx="25" hasCustomPrompt="1"/>
          </p:nvPr>
        </p:nvSpPr>
        <p:spPr>
          <a:xfrm>
            <a:off x="5020318" y="5985793"/>
            <a:ext cx="4012911" cy="720080"/>
          </a:xfrm>
        </p:spPr>
        <p:txBody>
          <a:bodyPr anchor="t">
            <a:noAutofit/>
          </a:bodyPr>
          <a:lstStyle>
            <a:lvl1pPr algn="ct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6" hasCustomPrompt="1"/>
          </p:nvPr>
        </p:nvSpPr>
        <p:spPr>
          <a:xfrm>
            <a:off x="5200268" y="6779524"/>
            <a:ext cx="3715678" cy="1898306"/>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7" name="正方形/長方形 26"/>
          <p:cNvSpPr/>
          <p:nvPr userDrawn="1"/>
        </p:nvSpPr>
        <p:spPr>
          <a:xfrm>
            <a:off x="5437927" y="6678191"/>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テキスト プレースホルダー 6"/>
          <p:cNvSpPr>
            <a:spLocks noGrp="1"/>
          </p:cNvSpPr>
          <p:nvPr>
            <p:ph type="body" sz="quarter" idx="27" hasCustomPrompt="1"/>
          </p:nvPr>
        </p:nvSpPr>
        <p:spPr>
          <a:xfrm>
            <a:off x="9190501" y="5988137"/>
            <a:ext cx="4012911" cy="720080"/>
          </a:xfrm>
        </p:spPr>
        <p:txBody>
          <a:bodyPr anchor="t">
            <a:noAutofit/>
          </a:bodyPr>
          <a:lstStyle>
            <a:lvl1pPr algn="ct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8" hasCustomPrompt="1"/>
          </p:nvPr>
        </p:nvSpPr>
        <p:spPr>
          <a:xfrm>
            <a:off x="9365251" y="6781868"/>
            <a:ext cx="3715678" cy="1898306"/>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userDrawn="1"/>
        </p:nvSpPr>
        <p:spPr>
          <a:xfrm>
            <a:off x="9602910" y="6680535"/>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プレースホルダー 6"/>
          <p:cNvSpPr>
            <a:spLocks noGrp="1"/>
          </p:cNvSpPr>
          <p:nvPr>
            <p:ph type="body" sz="quarter" idx="29" hasCustomPrompt="1"/>
          </p:nvPr>
        </p:nvSpPr>
        <p:spPr>
          <a:xfrm>
            <a:off x="13360684" y="5988137"/>
            <a:ext cx="4012911" cy="720080"/>
          </a:xfrm>
        </p:spPr>
        <p:txBody>
          <a:bodyPr anchor="t">
            <a:noAutofit/>
          </a:bodyPr>
          <a:lstStyle>
            <a:lvl1pPr algn="ctr">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0" hasCustomPrompt="1"/>
          </p:nvPr>
        </p:nvSpPr>
        <p:spPr>
          <a:xfrm>
            <a:off x="13530235" y="6781868"/>
            <a:ext cx="3715678" cy="1898306"/>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3" name="正方形/長方形 32"/>
          <p:cNvSpPr/>
          <p:nvPr userDrawn="1"/>
        </p:nvSpPr>
        <p:spPr>
          <a:xfrm>
            <a:off x="13767894" y="6680535"/>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スライド番号プレースホルダー 3"/>
          <p:cNvSpPr>
            <a:spLocks noGrp="1"/>
          </p:cNvSpPr>
          <p:nvPr>
            <p:ph type="sldNum" sz="quarter" idx="11"/>
          </p:nvPr>
        </p:nvSpPr>
        <p:spPr>
          <a:xfrm>
            <a:off x="17151170" y="9432788"/>
            <a:ext cx="1080120" cy="547688"/>
          </a:xfrm>
        </p:spPr>
        <p:txBody>
          <a:body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1944176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750"/>
                                        <p:tgtEl>
                                          <p:spTgt spid="10"/>
                                        </p:tgtEl>
                                      </p:cBhvr>
                                    </p:animEffect>
                                  </p:childTnLst>
                                </p:cTn>
                              </p:par>
                              <p:par>
                                <p:cTn id="16" presetID="10" presetClass="entr" presetSubtype="0" fill="hold" grpId="0" nodeType="withEffect">
                                  <p:stCondLst>
                                    <p:cond delay="10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750"/>
                                        <p:tgtEl>
                                          <p:spTgt spid="11"/>
                                        </p:tgtEl>
                                      </p:cBhvr>
                                    </p:animEffect>
                                  </p:childTnLst>
                                </p:cTn>
                              </p:par>
                              <p:par>
                                <p:cTn id="19" presetID="10" presetClass="entr" presetSubtype="0" fill="hold" grpId="0" nodeType="withEffect">
                                  <p:stCondLst>
                                    <p:cond delay="20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750"/>
                                        <p:tgtEl>
                                          <p:spTgt spid="12"/>
                                        </p:tgtEl>
                                      </p:cBhvr>
                                    </p:animEffect>
                                  </p:childTnLst>
                                </p:cTn>
                              </p:par>
                              <p:par>
                                <p:cTn id="22" presetID="2" presetClass="entr" presetSubtype="1" decel="100000" fill="hold" grpId="1"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additive="base">
                                        <p:cTn id="24" dur="750" fill="hold"/>
                                        <p:tgtEl>
                                          <p:spTgt spid="10"/>
                                        </p:tgtEl>
                                        <p:attrNameLst>
                                          <p:attrName>ppt_x</p:attrName>
                                        </p:attrNameLst>
                                      </p:cBhvr>
                                      <p:tavLst>
                                        <p:tav tm="0">
                                          <p:val>
                                            <p:strVal val="#ppt_x"/>
                                          </p:val>
                                        </p:tav>
                                        <p:tav tm="100000">
                                          <p:val>
                                            <p:strVal val="#ppt_x"/>
                                          </p:val>
                                        </p:tav>
                                      </p:tavLst>
                                    </p:anim>
                                    <p:anim calcmode="lin" valueType="num">
                                      <p:cBhvr additive="base">
                                        <p:cTn id="25" dur="750" fill="hold"/>
                                        <p:tgtEl>
                                          <p:spTgt spid="10"/>
                                        </p:tgtEl>
                                        <p:attrNameLst>
                                          <p:attrName>ppt_y</p:attrName>
                                        </p:attrNameLst>
                                      </p:cBhvr>
                                      <p:tavLst>
                                        <p:tav tm="0">
                                          <p:val>
                                            <p:strVal val="0-#ppt_h/2"/>
                                          </p:val>
                                        </p:tav>
                                        <p:tav tm="100000">
                                          <p:val>
                                            <p:strVal val="#ppt_y"/>
                                          </p:val>
                                        </p:tav>
                                      </p:tavLst>
                                    </p:anim>
                                  </p:childTnLst>
                                </p:cTn>
                              </p:par>
                              <p:par>
                                <p:cTn id="26" presetID="2" presetClass="entr" presetSubtype="1" decel="100000" fill="hold" grpId="1" nodeType="withEffect">
                                  <p:stCondLst>
                                    <p:cond delay="100"/>
                                  </p:stCondLst>
                                  <p:childTnLst>
                                    <p:set>
                                      <p:cBhvr>
                                        <p:cTn id="27" dur="1" fill="hold">
                                          <p:stCondLst>
                                            <p:cond delay="0"/>
                                          </p:stCondLst>
                                        </p:cTn>
                                        <p:tgtEl>
                                          <p:spTgt spid="11"/>
                                        </p:tgtEl>
                                        <p:attrNameLst>
                                          <p:attrName>style.visibility</p:attrName>
                                        </p:attrNameLst>
                                      </p:cBhvr>
                                      <p:to>
                                        <p:strVal val="visible"/>
                                      </p:to>
                                    </p:set>
                                    <p:anim calcmode="lin" valueType="num">
                                      <p:cBhvr additive="base">
                                        <p:cTn id="28" dur="750" fill="hold"/>
                                        <p:tgtEl>
                                          <p:spTgt spid="11"/>
                                        </p:tgtEl>
                                        <p:attrNameLst>
                                          <p:attrName>ppt_x</p:attrName>
                                        </p:attrNameLst>
                                      </p:cBhvr>
                                      <p:tavLst>
                                        <p:tav tm="0">
                                          <p:val>
                                            <p:strVal val="#ppt_x"/>
                                          </p:val>
                                        </p:tav>
                                        <p:tav tm="100000">
                                          <p:val>
                                            <p:strVal val="#ppt_x"/>
                                          </p:val>
                                        </p:tav>
                                      </p:tavLst>
                                    </p:anim>
                                    <p:anim calcmode="lin" valueType="num">
                                      <p:cBhvr additive="base">
                                        <p:cTn id="29" dur="750" fill="hold"/>
                                        <p:tgtEl>
                                          <p:spTgt spid="11"/>
                                        </p:tgtEl>
                                        <p:attrNameLst>
                                          <p:attrName>ppt_y</p:attrName>
                                        </p:attrNameLst>
                                      </p:cBhvr>
                                      <p:tavLst>
                                        <p:tav tm="0">
                                          <p:val>
                                            <p:strVal val="0-#ppt_h/2"/>
                                          </p:val>
                                        </p:tav>
                                        <p:tav tm="100000">
                                          <p:val>
                                            <p:strVal val="#ppt_y"/>
                                          </p:val>
                                        </p:tav>
                                      </p:tavLst>
                                    </p:anim>
                                  </p:childTnLst>
                                </p:cTn>
                              </p:par>
                              <p:par>
                                <p:cTn id="30" presetID="2" presetClass="entr" presetSubtype="1" decel="100000" fill="hold" grpId="1" nodeType="withEffect">
                                  <p:stCondLst>
                                    <p:cond delay="200"/>
                                  </p:stCondLst>
                                  <p:childTnLst>
                                    <p:set>
                                      <p:cBhvr>
                                        <p:cTn id="31" dur="1" fill="hold">
                                          <p:stCondLst>
                                            <p:cond delay="0"/>
                                          </p:stCondLst>
                                        </p:cTn>
                                        <p:tgtEl>
                                          <p:spTgt spid="12"/>
                                        </p:tgtEl>
                                        <p:attrNameLst>
                                          <p:attrName>style.visibility</p:attrName>
                                        </p:attrNameLst>
                                      </p:cBhvr>
                                      <p:to>
                                        <p:strVal val="visible"/>
                                      </p:to>
                                    </p:set>
                                    <p:anim calcmode="lin" valueType="num">
                                      <p:cBhvr additive="base">
                                        <p:cTn id="32" dur="750" fill="hold"/>
                                        <p:tgtEl>
                                          <p:spTgt spid="12"/>
                                        </p:tgtEl>
                                        <p:attrNameLst>
                                          <p:attrName>ppt_x</p:attrName>
                                        </p:attrNameLst>
                                      </p:cBhvr>
                                      <p:tavLst>
                                        <p:tav tm="0">
                                          <p:val>
                                            <p:strVal val="#ppt_x"/>
                                          </p:val>
                                        </p:tav>
                                        <p:tav tm="100000">
                                          <p:val>
                                            <p:strVal val="#ppt_x"/>
                                          </p:val>
                                        </p:tav>
                                      </p:tavLst>
                                    </p:anim>
                                    <p:anim calcmode="lin" valueType="num">
                                      <p:cBhvr additive="base">
                                        <p:cTn id="33" dur="750" fill="hold"/>
                                        <p:tgtEl>
                                          <p:spTgt spid="12"/>
                                        </p:tgtEl>
                                        <p:attrNameLst>
                                          <p:attrName>ppt_y</p:attrName>
                                        </p:attrNameLst>
                                      </p:cBhvr>
                                      <p:tavLst>
                                        <p:tav tm="0">
                                          <p:val>
                                            <p:strVal val="0-#ppt_h/2"/>
                                          </p:val>
                                        </p:tav>
                                        <p:tav tm="100000">
                                          <p:val>
                                            <p:strVal val="#ppt_y"/>
                                          </p:val>
                                        </p:tav>
                                      </p:tavLst>
                                    </p:anim>
                                  </p:childTnLst>
                                </p:cTn>
                              </p:par>
                            </p:childTnLst>
                          </p:cTn>
                        </p:par>
                        <p:par>
                          <p:cTn id="34" fill="hold">
                            <p:stCondLst>
                              <p:cond delay="1450"/>
                            </p:stCondLst>
                            <p:childTnLst>
                              <p:par>
                                <p:cTn id="35" presetID="2" presetClass="entr" presetSubtype="4" decel="10000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anim calcmode="lin" valueType="num">
                                      <p:cBhvr additive="base">
                                        <p:cTn id="3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1950"/>
                            </p:stCondLst>
                            <p:childTnLst>
                              <p:par>
                                <p:cTn id="40" presetID="2" presetClass="entr" presetSubtype="4" decel="100000" fill="hold" grpId="0" nodeType="afterEffect">
                                  <p:stCondLst>
                                    <p:cond delay="0"/>
                                  </p:stCondLst>
                                  <p:childTnLst>
                                    <p:set>
                                      <p:cBhvr>
                                        <p:cTn id="41" dur="1" fill="hold">
                                          <p:stCondLst>
                                            <p:cond delay="0"/>
                                          </p:stCondLst>
                                        </p:cTn>
                                        <p:tgtEl>
                                          <p:spTgt spid="24"/>
                                        </p:tgtEl>
                                        <p:attrNameLst>
                                          <p:attrName>style.visibility</p:attrName>
                                        </p:attrNameLst>
                                      </p:cBhvr>
                                      <p:to>
                                        <p:strVal val="visible"/>
                                      </p:to>
                                    </p:set>
                                    <p:anim calcmode="lin" valueType="num">
                                      <p:cBhvr additive="base">
                                        <p:cTn id="42" dur="500" fill="hold"/>
                                        <p:tgtEl>
                                          <p:spTgt spid="24"/>
                                        </p:tgtEl>
                                        <p:attrNameLst>
                                          <p:attrName>ppt_x</p:attrName>
                                        </p:attrNameLst>
                                      </p:cBhvr>
                                      <p:tavLst>
                                        <p:tav tm="0">
                                          <p:val>
                                            <p:strVal val="#ppt_x"/>
                                          </p:val>
                                        </p:tav>
                                        <p:tav tm="100000">
                                          <p:val>
                                            <p:strVal val="#ppt_x"/>
                                          </p:val>
                                        </p:tav>
                                      </p:tavLst>
                                    </p:anim>
                                    <p:anim calcmode="lin" valueType="num">
                                      <p:cBhvr additive="base">
                                        <p:cTn id="43" dur="500" fill="hold"/>
                                        <p:tgtEl>
                                          <p:spTgt spid="24"/>
                                        </p:tgtEl>
                                        <p:attrNameLst>
                                          <p:attrName>ppt_y</p:attrName>
                                        </p:attrNameLst>
                                      </p:cBhvr>
                                      <p:tavLst>
                                        <p:tav tm="0">
                                          <p:val>
                                            <p:strVal val="1+#ppt_h/2"/>
                                          </p:val>
                                        </p:tav>
                                        <p:tav tm="100000">
                                          <p:val>
                                            <p:strVal val="#ppt_y"/>
                                          </p:val>
                                        </p:tav>
                                      </p:tavLst>
                                    </p:anim>
                                  </p:childTnLst>
                                </p:cTn>
                              </p:par>
                              <p:par>
                                <p:cTn id="44" presetID="2" presetClass="entr" presetSubtype="4" decel="100000" fill="hold" grpId="0" nodeType="withEffect">
                                  <p:stCondLst>
                                    <p:cond delay="100"/>
                                  </p:stCondLst>
                                  <p:childTnLst>
                                    <p:set>
                                      <p:cBhvr>
                                        <p:cTn id="45" dur="1" fill="hold">
                                          <p:stCondLst>
                                            <p:cond delay="0"/>
                                          </p:stCondLst>
                                        </p:cTn>
                                        <p:tgtEl>
                                          <p:spTgt spid="23">
                                            <p:txEl>
                                              <p:pRg st="0" end="0"/>
                                            </p:txEl>
                                          </p:spTgt>
                                        </p:tgtEl>
                                        <p:attrNameLst>
                                          <p:attrName>style.visibility</p:attrName>
                                        </p:attrNameLst>
                                      </p:cBhvr>
                                      <p:to>
                                        <p:strVal val="visible"/>
                                      </p:to>
                                    </p:set>
                                    <p:anim calcmode="lin" valueType="num">
                                      <p:cBhvr additive="base">
                                        <p:cTn id="46"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47"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par>
                          <p:cTn id="48" fill="hold">
                            <p:stCondLst>
                              <p:cond delay="2550"/>
                            </p:stCondLst>
                            <p:childTnLst>
                              <p:par>
                                <p:cTn id="49" presetID="10" presetClass="entr" presetSubtype="0" fill="hold" grpId="0"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750"/>
                                        <p:tgtEl>
                                          <p:spTgt spid="13"/>
                                        </p:tgtEl>
                                      </p:cBhvr>
                                    </p:animEffect>
                                  </p:childTnLst>
                                </p:cTn>
                              </p:par>
                              <p:par>
                                <p:cTn id="52" presetID="10" presetClass="entr" presetSubtype="0" fill="hold" grpId="0" nodeType="withEffect">
                                  <p:stCondLst>
                                    <p:cond delay="10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750"/>
                                        <p:tgtEl>
                                          <p:spTgt spid="14"/>
                                        </p:tgtEl>
                                      </p:cBhvr>
                                    </p:animEffect>
                                  </p:childTnLst>
                                </p:cTn>
                              </p:par>
                              <p:par>
                                <p:cTn id="55" presetID="10" presetClass="entr" presetSubtype="0" fill="hold" grpId="0" nodeType="withEffect">
                                  <p:stCondLst>
                                    <p:cond delay="20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750"/>
                                        <p:tgtEl>
                                          <p:spTgt spid="15"/>
                                        </p:tgtEl>
                                      </p:cBhvr>
                                    </p:animEffect>
                                  </p:childTnLst>
                                </p:cTn>
                              </p:par>
                              <p:par>
                                <p:cTn id="58" presetID="2" presetClass="entr" presetSubtype="1" decel="100000" fill="hold" grpId="1" nodeType="with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additive="base">
                                        <p:cTn id="60" dur="750" fill="hold"/>
                                        <p:tgtEl>
                                          <p:spTgt spid="13"/>
                                        </p:tgtEl>
                                        <p:attrNameLst>
                                          <p:attrName>ppt_x</p:attrName>
                                        </p:attrNameLst>
                                      </p:cBhvr>
                                      <p:tavLst>
                                        <p:tav tm="0">
                                          <p:val>
                                            <p:strVal val="#ppt_x"/>
                                          </p:val>
                                        </p:tav>
                                        <p:tav tm="100000">
                                          <p:val>
                                            <p:strVal val="#ppt_x"/>
                                          </p:val>
                                        </p:tav>
                                      </p:tavLst>
                                    </p:anim>
                                    <p:anim calcmode="lin" valueType="num">
                                      <p:cBhvr additive="base">
                                        <p:cTn id="61" dur="750" fill="hold"/>
                                        <p:tgtEl>
                                          <p:spTgt spid="13"/>
                                        </p:tgtEl>
                                        <p:attrNameLst>
                                          <p:attrName>ppt_y</p:attrName>
                                        </p:attrNameLst>
                                      </p:cBhvr>
                                      <p:tavLst>
                                        <p:tav tm="0">
                                          <p:val>
                                            <p:strVal val="0-#ppt_h/2"/>
                                          </p:val>
                                        </p:tav>
                                        <p:tav tm="100000">
                                          <p:val>
                                            <p:strVal val="#ppt_y"/>
                                          </p:val>
                                        </p:tav>
                                      </p:tavLst>
                                    </p:anim>
                                  </p:childTnLst>
                                </p:cTn>
                              </p:par>
                              <p:par>
                                <p:cTn id="62" presetID="2" presetClass="entr" presetSubtype="1" decel="100000" fill="hold" grpId="1" nodeType="withEffect">
                                  <p:stCondLst>
                                    <p:cond delay="100"/>
                                  </p:stCondLst>
                                  <p:childTnLst>
                                    <p:set>
                                      <p:cBhvr>
                                        <p:cTn id="63" dur="1" fill="hold">
                                          <p:stCondLst>
                                            <p:cond delay="0"/>
                                          </p:stCondLst>
                                        </p:cTn>
                                        <p:tgtEl>
                                          <p:spTgt spid="14"/>
                                        </p:tgtEl>
                                        <p:attrNameLst>
                                          <p:attrName>style.visibility</p:attrName>
                                        </p:attrNameLst>
                                      </p:cBhvr>
                                      <p:to>
                                        <p:strVal val="visible"/>
                                      </p:to>
                                    </p:set>
                                    <p:anim calcmode="lin" valueType="num">
                                      <p:cBhvr additive="base">
                                        <p:cTn id="64" dur="750" fill="hold"/>
                                        <p:tgtEl>
                                          <p:spTgt spid="14"/>
                                        </p:tgtEl>
                                        <p:attrNameLst>
                                          <p:attrName>ppt_x</p:attrName>
                                        </p:attrNameLst>
                                      </p:cBhvr>
                                      <p:tavLst>
                                        <p:tav tm="0">
                                          <p:val>
                                            <p:strVal val="#ppt_x"/>
                                          </p:val>
                                        </p:tav>
                                        <p:tav tm="100000">
                                          <p:val>
                                            <p:strVal val="#ppt_x"/>
                                          </p:val>
                                        </p:tav>
                                      </p:tavLst>
                                    </p:anim>
                                    <p:anim calcmode="lin" valueType="num">
                                      <p:cBhvr additive="base">
                                        <p:cTn id="65" dur="750" fill="hold"/>
                                        <p:tgtEl>
                                          <p:spTgt spid="14"/>
                                        </p:tgtEl>
                                        <p:attrNameLst>
                                          <p:attrName>ppt_y</p:attrName>
                                        </p:attrNameLst>
                                      </p:cBhvr>
                                      <p:tavLst>
                                        <p:tav tm="0">
                                          <p:val>
                                            <p:strVal val="0-#ppt_h/2"/>
                                          </p:val>
                                        </p:tav>
                                        <p:tav tm="100000">
                                          <p:val>
                                            <p:strVal val="#ppt_y"/>
                                          </p:val>
                                        </p:tav>
                                      </p:tavLst>
                                    </p:anim>
                                  </p:childTnLst>
                                </p:cTn>
                              </p:par>
                              <p:par>
                                <p:cTn id="66" presetID="2" presetClass="entr" presetSubtype="1" decel="100000" fill="hold" grpId="1" nodeType="withEffect">
                                  <p:stCondLst>
                                    <p:cond delay="200"/>
                                  </p:stCondLst>
                                  <p:childTnLst>
                                    <p:set>
                                      <p:cBhvr>
                                        <p:cTn id="67" dur="1" fill="hold">
                                          <p:stCondLst>
                                            <p:cond delay="0"/>
                                          </p:stCondLst>
                                        </p:cTn>
                                        <p:tgtEl>
                                          <p:spTgt spid="15"/>
                                        </p:tgtEl>
                                        <p:attrNameLst>
                                          <p:attrName>style.visibility</p:attrName>
                                        </p:attrNameLst>
                                      </p:cBhvr>
                                      <p:to>
                                        <p:strVal val="visible"/>
                                      </p:to>
                                    </p:set>
                                    <p:anim calcmode="lin" valueType="num">
                                      <p:cBhvr additive="base">
                                        <p:cTn id="68" dur="750" fill="hold"/>
                                        <p:tgtEl>
                                          <p:spTgt spid="15"/>
                                        </p:tgtEl>
                                        <p:attrNameLst>
                                          <p:attrName>ppt_x</p:attrName>
                                        </p:attrNameLst>
                                      </p:cBhvr>
                                      <p:tavLst>
                                        <p:tav tm="0">
                                          <p:val>
                                            <p:strVal val="#ppt_x"/>
                                          </p:val>
                                        </p:tav>
                                        <p:tav tm="100000">
                                          <p:val>
                                            <p:strVal val="#ppt_x"/>
                                          </p:val>
                                        </p:tav>
                                      </p:tavLst>
                                    </p:anim>
                                    <p:anim calcmode="lin" valueType="num">
                                      <p:cBhvr additive="base">
                                        <p:cTn id="69" dur="750" fill="hold"/>
                                        <p:tgtEl>
                                          <p:spTgt spid="15"/>
                                        </p:tgtEl>
                                        <p:attrNameLst>
                                          <p:attrName>ppt_y</p:attrName>
                                        </p:attrNameLst>
                                      </p:cBhvr>
                                      <p:tavLst>
                                        <p:tav tm="0">
                                          <p:val>
                                            <p:strVal val="0-#ppt_h/2"/>
                                          </p:val>
                                        </p:tav>
                                        <p:tav tm="100000">
                                          <p:val>
                                            <p:strVal val="#ppt_y"/>
                                          </p:val>
                                        </p:tav>
                                      </p:tavLst>
                                    </p:anim>
                                  </p:childTnLst>
                                </p:cTn>
                              </p:par>
                            </p:childTnLst>
                          </p:cTn>
                        </p:par>
                        <p:par>
                          <p:cTn id="70" fill="hold">
                            <p:stCondLst>
                              <p:cond delay="3500"/>
                            </p:stCondLst>
                            <p:childTnLst>
                              <p:par>
                                <p:cTn id="71" presetID="2" presetClass="entr" presetSubtype="4" decel="100000" fill="hold" grpId="0" nodeType="afterEffect">
                                  <p:stCondLst>
                                    <p:cond delay="0"/>
                                  </p:stCondLst>
                                  <p:childTnLst>
                                    <p:set>
                                      <p:cBhvr>
                                        <p:cTn id="72" dur="1" fill="hold">
                                          <p:stCondLst>
                                            <p:cond delay="0"/>
                                          </p:stCondLst>
                                        </p:cTn>
                                        <p:tgtEl>
                                          <p:spTgt spid="25">
                                            <p:txEl>
                                              <p:pRg st="0" end="0"/>
                                            </p:txEl>
                                          </p:spTgt>
                                        </p:tgtEl>
                                        <p:attrNameLst>
                                          <p:attrName>style.visibility</p:attrName>
                                        </p:attrNameLst>
                                      </p:cBhvr>
                                      <p:to>
                                        <p:strVal val="visible"/>
                                      </p:to>
                                    </p:set>
                                    <p:anim calcmode="lin" valueType="num">
                                      <p:cBhvr additive="base">
                                        <p:cTn id="73"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4000"/>
                            </p:stCondLst>
                            <p:childTnLst>
                              <p:par>
                                <p:cTn id="76" presetID="2" presetClass="entr" presetSubtype="4" decel="10000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additive="base">
                                        <p:cTn id="78" dur="500" fill="hold"/>
                                        <p:tgtEl>
                                          <p:spTgt spid="27"/>
                                        </p:tgtEl>
                                        <p:attrNameLst>
                                          <p:attrName>ppt_x</p:attrName>
                                        </p:attrNameLst>
                                      </p:cBhvr>
                                      <p:tavLst>
                                        <p:tav tm="0">
                                          <p:val>
                                            <p:strVal val="#ppt_x"/>
                                          </p:val>
                                        </p:tav>
                                        <p:tav tm="100000">
                                          <p:val>
                                            <p:strVal val="#ppt_x"/>
                                          </p:val>
                                        </p:tav>
                                      </p:tavLst>
                                    </p:anim>
                                    <p:anim calcmode="lin" valueType="num">
                                      <p:cBhvr additive="base">
                                        <p:cTn id="79" dur="500" fill="hold"/>
                                        <p:tgtEl>
                                          <p:spTgt spid="27"/>
                                        </p:tgtEl>
                                        <p:attrNameLst>
                                          <p:attrName>ppt_y</p:attrName>
                                        </p:attrNameLst>
                                      </p:cBhvr>
                                      <p:tavLst>
                                        <p:tav tm="0">
                                          <p:val>
                                            <p:strVal val="1+#ppt_h/2"/>
                                          </p:val>
                                        </p:tav>
                                        <p:tav tm="100000">
                                          <p:val>
                                            <p:strVal val="#ppt_y"/>
                                          </p:val>
                                        </p:tav>
                                      </p:tavLst>
                                    </p:anim>
                                  </p:childTnLst>
                                </p:cTn>
                              </p:par>
                              <p:par>
                                <p:cTn id="80" presetID="2" presetClass="entr" presetSubtype="4" decel="100000" fill="hold" grpId="0" nodeType="withEffect">
                                  <p:stCondLst>
                                    <p:cond delay="100"/>
                                  </p:stCondLst>
                                  <p:childTnLst>
                                    <p:set>
                                      <p:cBhvr>
                                        <p:cTn id="81" dur="1" fill="hold">
                                          <p:stCondLst>
                                            <p:cond delay="0"/>
                                          </p:stCondLst>
                                        </p:cTn>
                                        <p:tgtEl>
                                          <p:spTgt spid="26">
                                            <p:txEl>
                                              <p:pRg st="0" end="0"/>
                                            </p:txEl>
                                          </p:spTgt>
                                        </p:tgtEl>
                                        <p:attrNameLst>
                                          <p:attrName>style.visibility</p:attrName>
                                        </p:attrNameLst>
                                      </p:cBhvr>
                                      <p:to>
                                        <p:strVal val="visible"/>
                                      </p:to>
                                    </p:set>
                                    <p:anim calcmode="lin" valueType="num">
                                      <p:cBhvr additive="base">
                                        <p:cTn id="82"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83"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84" fill="hold">
                            <p:stCondLst>
                              <p:cond delay="4600"/>
                            </p:stCondLst>
                            <p:childTnLst>
                              <p:par>
                                <p:cTn id="85" presetID="10" presetClass="entr" presetSubtype="0" fill="hold" grpId="0" nodeType="afterEffect">
                                  <p:stCondLst>
                                    <p:cond delay="0"/>
                                  </p:stCondLst>
                                  <p:childTnLst>
                                    <p:set>
                                      <p:cBhvr>
                                        <p:cTn id="86" dur="1" fill="hold">
                                          <p:stCondLst>
                                            <p:cond delay="0"/>
                                          </p:stCondLst>
                                        </p:cTn>
                                        <p:tgtEl>
                                          <p:spTgt spid="16"/>
                                        </p:tgtEl>
                                        <p:attrNameLst>
                                          <p:attrName>style.visibility</p:attrName>
                                        </p:attrNameLst>
                                      </p:cBhvr>
                                      <p:to>
                                        <p:strVal val="visible"/>
                                      </p:to>
                                    </p:set>
                                    <p:animEffect transition="in" filter="fade">
                                      <p:cBhvr>
                                        <p:cTn id="87" dur="750"/>
                                        <p:tgtEl>
                                          <p:spTgt spid="16"/>
                                        </p:tgtEl>
                                      </p:cBhvr>
                                    </p:animEffect>
                                  </p:childTnLst>
                                </p:cTn>
                              </p:par>
                              <p:par>
                                <p:cTn id="88" presetID="10" presetClass="entr" presetSubtype="0" fill="hold" grpId="0" nodeType="withEffect">
                                  <p:stCondLst>
                                    <p:cond delay="100"/>
                                  </p:stCondLst>
                                  <p:childTnLst>
                                    <p:set>
                                      <p:cBhvr>
                                        <p:cTn id="89" dur="1" fill="hold">
                                          <p:stCondLst>
                                            <p:cond delay="0"/>
                                          </p:stCondLst>
                                        </p:cTn>
                                        <p:tgtEl>
                                          <p:spTgt spid="17"/>
                                        </p:tgtEl>
                                        <p:attrNameLst>
                                          <p:attrName>style.visibility</p:attrName>
                                        </p:attrNameLst>
                                      </p:cBhvr>
                                      <p:to>
                                        <p:strVal val="visible"/>
                                      </p:to>
                                    </p:set>
                                    <p:animEffect transition="in" filter="fade">
                                      <p:cBhvr>
                                        <p:cTn id="90" dur="750"/>
                                        <p:tgtEl>
                                          <p:spTgt spid="17"/>
                                        </p:tgtEl>
                                      </p:cBhvr>
                                    </p:animEffect>
                                  </p:childTnLst>
                                </p:cTn>
                              </p:par>
                              <p:par>
                                <p:cTn id="91" presetID="10" presetClass="entr" presetSubtype="0" fill="hold" grpId="0" nodeType="withEffect">
                                  <p:stCondLst>
                                    <p:cond delay="200"/>
                                  </p:stCondLst>
                                  <p:childTnLst>
                                    <p:set>
                                      <p:cBhvr>
                                        <p:cTn id="92" dur="1" fill="hold">
                                          <p:stCondLst>
                                            <p:cond delay="0"/>
                                          </p:stCondLst>
                                        </p:cTn>
                                        <p:tgtEl>
                                          <p:spTgt spid="18"/>
                                        </p:tgtEl>
                                        <p:attrNameLst>
                                          <p:attrName>style.visibility</p:attrName>
                                        </p:attrNameLst>
                                      </p:cBhvr>
                                      <p:to>
                                        <p:strVal val="visible"/>
                                      </p:to>
                                    </p:set>
                                    <p:animEffect transition="in" filter="fade">
                                      <p:cBhvr>
                                        <p:cTn id="93" dur="750"/>
                                        <p:tgtEl>
                                          <p:spTgt spid="18"/>
                                        </p:tgtEl>
                                      </p:cBhvr>
                                    </p:animEffect>
                                  </p:childTnLst>
                                </p:cTn>
                              </p:par>
                              <p:par>
                                <p:cTn id="94" presetID="2" presetClass="entr" presetSubtype="1" decel="100000" fill="hold" grpId="1" nodeType="withEffect">
                                  <p:stCondLst>
                                    <p:cond delay="0"/>
                                  </p:stCondLst>
                                  <p:childTnLst>
                                    <p:set>
                                      <p:cBhvr>
                                        <p:cTn id="95" dur="1" fill="hold">
                                          <p:stCondLst>
                                            <p:cond delay="0"/>
                                          </p:stCondLst>
                                        </p:cTn>
                                        <p:tgtEl>
                                          <p:spTgt spid="16"/>
                                        </p:tgtEl>
                                        <p:attrNameLst>
                                          <p:attrName>style.visibility</p:attrName>
                                        </p:attrNameLst>
                                      </p:cBhvr>
                                      <p:to>
                                        <p:strVal val="visible"/>
                                      </p:to>
                                    </p:set>
                                    <p:anim calcmode="lin" valueType="num">
                                      <p:cBhvr additive="base">
                                        <p:cTn id="96" dur="750" fill="hold"/>
                                        <p:tgtEl>
                                          <p:spTgt spid="16"/>
                                        </p:tgtEl>
                                        <p:attrNameLst>
                                          <p:attrName>ppt_x</p:attrName>
                                        </p:attrNameLst>
                                      </p:cBhvr>
                                      <p:tavLst>
                                        <p:tav tm="0">
                                          <p:val>
                                            <p:strVal val="#ppt_x"/>
                                          </p:val>
                                        </p:tav>
                                        <p:tav tm="100000">
                                          <p:val>
                                            <p:strVal val="#ppt_x"/>
                                          </p:val>
                                        </p:tav>
                                      </p:tavLst>
                                    </p:anim>
                                    <p:anim calcmode="lin" valueType="num">
                                      <p:cBhvr additive="base">
                                        <p:cTn id="97" dur="750" fill="hold"/>
                                        <p:tgtEl>
                                          <p:spTgt spid="16"/>
                                        </p:tgtEl>
                                        <p:attrNameLst>
                                          <p:attrName>ppt_y</p:attrName>
                                        </p:attrNameLst>
                                      </p:cBhvr>
                                      <p:tavLst>
                                        <p:tav tm="0">
                                          <p:val>
                                            <p:strVal val="0-#ppt_h/2"/>
                                          </p:val>
                                        </p:tav>
                                        <p:tav tm="100000">
                                          <p:val>
                                            <p:strVal val="#ppt_y"/>
                                          </p:val>
                                        </p:tav>
                                      </p:tavLst>
                                    </p:anim>
                                  </p:childTnLst>
                                </p:cTn>
                              </p:par>
                              <p:par>
                                <p:cTn id="98" presetID="2" presetClass="entr" presetSubtype="1" decel="100000" fill="hold" grpId="1" nodeType="withEffect">
                                  <p:stCondLst>
                                    <p:cond delay="100"/>
                                  </p:stCondLst>
                                  <p:childTnLst>
                                    <p:set>
                                      <p:cBhvr>
                                        <p:cTn id="99" dur="1" fill="hold">
                                          <p:stCondLst>
                                            <p:cond delay="0"/>
                                          </p:stCondLst>
                                        </p:cTn>
                                        <p:tgtEl>
                                          <p:spTgt spid="17"/>
                                        </p:tgtEl>
                                        <p:attrNameLst>
                                          <p:attrName>style.visibility</p:attrName>
                                        </p:attrNameLst>
                                      </p:cBhvr>
                                      <p:to>
                                        <p:strVal val="visible"/>
                                      </p:to>
                                    </p:set>
                                    <p:anim calcmode="lin" valueType="num">
                                      <p:cBhvr additive="base">
                                        <p:cTn id="100" dur="750" fill="hold"/>
                                        <p:tgtEl>
                                          <p:spTgt spid="17"/>
                                        </p:tgtEl>
                                        <p:attrNameLst>
                                          <p:attrName>ppt_x</p:attrName>
                                        </p:attrNameLst>
                                      </p:cBhvr>
                                      <p:tavLst>
                                        <p:tav tm="0">
                                          <p:val>
                                            <p:strVal val="#ppt_x"/>
                                          </p:val>
                                        </p:tav>
                                        <p:tav tm="100000">
                                          <p:val>
                                            <p:strVal val="#ppt_x"/>
                                          </p:val>
                                        </p:tav>
                                      </p:tavLst>
                                    </p:anim>
                                    <p:anim calcmode="lin" valueType="num">
                                      <p:cBhvr additive="base">
                                        <p:cTn id="101" dur="750" fill="hold"/>
                                        <p:tgtEl>
                                          <p:spTgt spid="17"/>
                                        </p:tgtEl>
                                        <p:attrNameLst>
                                          <p:attrName>ppt_y</p:attrName>
                                        </p:attrNameLst>
                                      </p:cBhvr>
                                      <p:tavLst>
                                        <p:tav tm="0">
                                          <p:val>
                                            <p:strVal val="0-#ppt_h/2"/>
                                          </p:val>
                                        </p:tav>
                                        <p:tav tm="100000">
                                          <p:val>
                                            <p:strVal val="#ppt_y"/>
                                          </p:val>
                                        </p:tav>
                                      </p:tavLst>
                                    </p:anim>
                                  </p:childTnLst>
                                </p:cTn>
                              </p:par>
                              <p:par>
                                <p:cTn id="102" presetID="2" presetClass="entr" presetSubtype="1" decel="100000" fill="hold" grpId="1" nodeType="withEffect">
                                  <p:stCondLst>
                                    <p:cond delay="200"/>
                                  </p:stCondLst>
                                  <p:childTnLst>
                                    <p:set>
                                      <p:cBhvr>
                                        <p:cTn id="103" dur="1" fill="hold">
                                          <p:stCondLst>
                                            <p:cond delay="0"/>
                                          </p:stCondLst>
                                        </p:cTn>
                                        <p:tgtEl>
                                          <p:spTgt spid="18"/>
                                        </p:tgtEl>
                                        <p:attrNameLst>
                                          <p:attrName>style.visibility</p:attrName>
                                        </p:attrNameLst>
                                      </p:cBhvr>
                                      <p:to>
                                        <p:strVal val="visible"/>
                                      </p:to>
                                    </p:set>
                                    <p:anim calcmode="lin" valueType="num">
                                      <p:cBhvr additive="base">
                                        <p:cTn id="104" dur="750" fill="hold"/>
                                        <p:tgtEl>
                                          <p:spTgt spid="18"/>
                                        </p:tgtEl>
                                        <p:attrNameLst>
                                          <p:attrName>ppt_x</p:attrName>
                                        </p:attrNameLst>
                                      </p:cBhvr>
                                      <p:tavLst>
                                        <p:tav tm="0">
                                          <p:val>
                                            <p:strVal val="#ppt_x"/>
                                          </p:val>
                                        </p:tav>
                                        <p:tav tm="100000">
                                          <p:val>
                                            <p:strVal val="#ppt_x"/>
                                          </p:val>
                                        </p:tav>
                                      </p:tavLst>
                                    </p:anim>
                                    <p:anim calcmode="lin" valueType="num">
                                      <p:cBhvr additive="base">
                                        <p:cTn id="105" dur="750" fill="hold"/>
                                        <p:tgtEl>
                                          <p:spTgt spid="18"/>
                                        </p:tgtEl>
                                        <p:attrNameLst>
                                          <p:attrName>ppt_y</p:attrName>
                                        </p:attrNameLst>
                                      </p:cBhvr>
                                      <p:tavLst>
                                        <p:tav tm="0">
                                          <p:val>
                                            <p:strVal val="0-#ppt_h/2"/>
                                          </p:val>
                                        </p:tav>
                                        <p:tav tm="100000">
                                          <p:val>
                                            <p:strVal val="#ppt_y"/>
                                          </p:val>
                                        </p:tav>
                                      </p:tavLst>
                                    </p:anim>
                                  </p:childTnLst>
                                </p:cTn>
                              </p:par>
                            </p:childTnLst>
                          </p:cTn>
                        </p:par>
                        <p:par>
                          <p:cTn id="106" fill="hold">
                            <p:stCondLst>
                              <p:cond delay="5550"/>
                            </p:stCondLst>
                            <p:childTnLst>
                              <p:par>
                                <p:cTn id="107" presetID="2" presetClass="entr" presetSubtype="4" decel="100000" fill="hold" grpId="0" nodeType="afterEffect">
                                  <p:stCondLst>
                                    <p:cond delay="0"/>
                                  </p:stCondLst>
                                  <p:childTnLst>
                                    <p:set>
                                      <p:cBhvr>
                                        <p:cTn id="108" dur="1" fill="hold">
                                          <p:stCondLst>
                                            <p:cond delay="0"/>
                                          </p:stCondLst>
                                        </p:cTn>
                                        <p:tgtEl>
                                          <p:spTgt spid="28">
                                            <p:txEl>
                                              <p:pRg st="0" end="0"/>
                                            </p:txEl>
                                          </p:spTgt>
                                        </p:tgtEl>
                                        <p:attrNameLst>
                                          <p:attrName>style.visibility</p:attrName>
                                        </p:attrNameLst>
                                      </p:cBhvr>
                                      <p:to>
                                        <p:strVal val="visible"/>
                                      </p:to>
                                    </p:set>
                                    <p:anim calcmode="lin" valueType="num">
                                      <p:cBhvr additive="base">
                                        <p:cTn id="10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111" fill="hold">
                            <p:stCondLst>
                              <p:cond delay="6050"/>
                            </p:stCondLst>
                            <p:childTnLst>
                              <p:par>
                                <p:cTn id="112" presetID="2" presetClass="entr" presetSubtype="4" decel="100000" fill="hold" grpId="0" nodeType="afterEffect">
                                  <p:stCondLst>
                                    <p:cond delay="0"/>
                                  </p:stCondLst>
                                  <p:childTnLst>
                                    <p:set>
                                      <p:cBhvr>
                                        <p:cTn id="113" dur="1" fill="hold">
                                          <p:stCondLst>
                                            <p:cond delay="0"/>
                                          </p:stCondLst>
                                        </p:cTn>
                                        <p:tgtEl>
                                          <p:spTgt spid="30"/>
                                        </p:tgtEl>
                                        <p:attrNameLst>
                                          <p:attrName>style.visibility</p:attrName>
                                        </p:attrNameLst>
                                      </p:cBhvr>
                                      <p:to>
                                        <p:strVal val="visible"/>
                                      </p:to>
                                    </p:set>
                                    <p:anim calcmode="lin" valueType="num">
                                      <p:cBhvr additive="base">
                                        <p:cTn id="114" dur="500" fill="hold"/>
                                        <p:tgtEl>
                                          <p:spTgt spid="30"/>
                                        </p:tgtEl>
                                        <p:attrNameLst>
                                          <p:attrName>ppt_x</p:attrName>
                                        </p:attrNameLst>
                                      </p:cBhvr>
                                      <p:tavLst>
                                        <p:tav tm="0">
                                          <p:val>
                                            <p:strVal val="#ppt_x"/>
                                          </p:val>
                                        </p:tav>
                                        <p:tav tm="100000">
                                          <p:val>
                                            <p:strVal val="#ppt_x"/>
                                          </p:val>
                                        </p:tav>
                                      </p:tavLst>
                                    </p:anim>
                                    <p:anim calcmode="lin" valueType="num">
                                      <p:cBhvr additive="base">
                                        <p:cTn id="115" dur="500" fill="hold"/>
                                        <p:tgtEl>
                                          <p:spTgt spid="30"/>
                                        </p:tgtEl>
                                        <p:attrNameLst>
                                          <p:attrName>ppt_y</p:attrName>
                                        </p:attrNameLst>
                                      </p:cBhvr>
                                      <p:tavLst>
                                        <p:tav tm="0">
                                          <p:val>
                                            <p:strVal val="1+#ppt_h/2"/>
                                          </p:val>
                                        </p:tav>
                                        <p:tav tm="100000">
                                          <p:val>
                                            <p:strVal val="#ppt_y"/>
                                          </p:val>
                                        </p:tav>
                                      </p:tavLst>
                                    </p:anim>
                                  </p:childTnLst>
                                </p:cTn>
                              </p:par>
                              <p:par>
                                <p:cTn id="116" presetID="2" presetClass="entr" presetSubtype="4" decel="100000" fill="hold" grpId="0" nodeType="withEffect">
                                  <p:stCondLst>
                                    <p:cond delay="100"/>
                                  </p:stCondLst>
                                  <p:childTnLst>
                                    <p:set>
                                      <p:cBhvr>
                                        <p:cTn id="117" dur="1" fill="hold">
                                          <p:stCondLst>
                                            <p:cond delay="0"/>
                                          </p:stCondLst>
                                        </p:cTn>
                                        <p:tgtEl>
                                          <p:spTgt spid="29">
                                            <p:txEl>
                                              <p:pRg st="0" end="0"/>
                                            </p:txEl>
                                          </p:spTgt>
                                        </p:tgtEl>
                                        <p:attrNameLst>
                                          <p:attrName>style.visibility</p:attrName>
                                        </p:attrNameLst>
                                      </p:cBhvr>
                                      <p:to>
                                        <p:strVal val="visible"/>
                                      </p:to>
                                    </p:set>
                                    <p:anim calcmode="lin" valueType="num">
                                      <p:cBhvr additive="base">
                                        <p:cTn id="118"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120" fill="hold">
                            <p:stCondLst>
                              <p:cond delay="6650"/>
                            </p:stCondLst>
                            <p:childTnLst>
                              <p:par>
                                <p:cTn id="121" presetID="10" presetClass="entr" presetSubtype="0" fill="hold" grpId="0" nodeType="afterEffect">
                                  <p:stCondLst>
                                    <p:cond delay="0"/>
                                  </p:stCondLst>
                                  <p:childTnLst>
                                    <p:set>
                                      <p:cBhvr>
                                        <p:cTn id="122" dur="1" fill="hold">
                                          <p:stCondLst>
                                            <p:cond delay="0"/>
                                          </p:stCondLst>
                                        </p:cTn>
                                        <p:tgtEl>
                                          <p:spTgt spid="19"/>
                                        </p:tgtEl>
                                        <p:attrNameLst>
                                          <p:attrName>style.visibility</p:attrName>
                                        </p:attrNameLst>
                                      </p:cBhvr>
                                      <p:to>
                                        <p:strVal val="visible"/>
                                      </p:to>
                                    </p:set>
                                    <p:animEffect transition="in" filter="fade">
                                      <p:cBhvr>
                                        <p:cTn id="123" dur="750"/>
                                        <p:tgtEl>
                                          <p:spTgt spid="19"/>
                                        </p:tgtEl>
                                      </p:cBhvr>
                                    </p:animEffect>
                                  </p:childTnLst>
                                </p:cTn>
                              </p:par>
                              <p:par>
                                <p:cTn id="124" presetID="10" presetClass="entr" presetSubtype="0" fill="hold" grpId="0" nodeType="withEffect">
                                  <p:stCondLst>
                                    <p:cond delay="100"/>
                                  </p:stCondLst>
                                  <p:childTnLst>
                                    <p:set>
                                      <p:cBhvr>
                                        <p:cTn id="125" dur="1" fill="hold">
                                          <p:stCondLst>
                                            <p:cond delay="0"/>
                                          </p:stCondLst>
                                        </p:cTn>
                                        <p:tgtEl>
                                          <p:spTgt spid="20"/>
                                        </p:tgtEl>
                                        <p:attrNameLst>
                                          <p:attrName>style.visibility</p:attrName>
                                        </p:attrNameLst>
                                      </p:cBhvr>
                                      <p:to>
                                        <p:strVal val="visible"/>
                                      </p:to>
                                    </p:set>
                                    <p:animEffect transition="in" filter="fade">
                                      <p:cBhvr>
                                        <p:cTn id="126" dur="750"/>
                                        <p:tgtEl>
                                          <p:spTgt spid="20"/>
                                        </p:tgtEl>
                                      </p:cBhvr>
                                    </p:animEffect>
                                  </p:childTnLst>
                                </p:cTn>
                              </p:par>
                              <p:par>
                                <p:cTn id="127" presetID="10" presetClass="entr" presetSubtype="0" fill="hold" grpId="0" nodeType="withEffect">
                                  <p:stCondLst>
                                    <p:cond delay="200"/>
                                  </p:stCondLst>
                                  <p:childTnLst>
                                    <p:set>
                                      <p:cBhvr>
                                        <p:cTn id="128" dur="1" fill="hold">
                                          <p:stCondLst>
                                            <p:cond delay="0"/>
                                          </p:stCondLst>
                                        </p:cTn>
                                        <p:tgtEl>
                                          <p:spTgt spid="21"/>
                                        </p:tgtEl>
                                        <p:attrNameLst>
                                          <p:attrName>style.visibility</p:attrName>
                                        </p:attrNameLst>
                                      </p:cBhvr>
                                      <p:to>
                                        <p:strVal val="visible"/>
                                      </p:to>
                                    </p:set>
                                    <p:animEffect transition="in" filter="fade">
                                      <p:cBhvr>
                                        <p:cTn id="129" dur="750"/>
                                        <p:tgtEl>
                                          <p:spTgt spid="21"/>
                                        </p:tgtEl>
                                      </p:cBhvr>
                                    </p:animEffect>
                                  </p:childTnLst>
                                </p:cTn>
                              </p:par>
                              <p:par>
                                <p:cTn id="130" presetID="2" presetClass="entr" presetSubtype="1" decel="100000" fill="hold" grpId="1" nodeType="withEffect">
                                  <p:stCondLst>
                                    <p:cond delay="0"/>
                                  </p:stCondLst>
                                  <p:childTnLst>
                                    <p:set>
                                      <p:cBhvr>
                                        <p:cTn id="131" dur="1" fill="hold">
                                          <p:stCondLst>
                                            <p:cond delay="0"/>
                                          </p:stCondLst>
                                        </p:cTn>
                                        <p:tgtEl>
                                          <p:spTgt spid="19"/>
                                        </p:tgtEl>
                                        <p:attrNameLst>
                                          <p:attrName>style.visibility</p:attrName>
                                        </p:attrNameLst>
                                      </p:cBhvr>
                                      <p:to>
                                        <p:strVal val="visible"/>
                                      </p:to>
                                    </p:set>
                                    <p:anim calcmode="lin" valueType="num">
                                      <p:cBhvr additive="base">
                                        <p:cTn id="132" dur="750" fill="hold"/>
                                        <p:tgtEl>
                                          <p:spTgt spid="19"/>
                                        </p:tgtEl>
                                        <p:attrNameLst>
                                          <p:attrName>ppt_x</p:attrName>
                                        </p:attrNameLst>
                                      </p:cBhvr>
                                      <p:tavLst>
                                        <p:tav tm="0">
                                          <p:val>
                                            <p:strVal val="#ppt_x"/>
                                          </p:val>
                                        </p:tav>
                                        <p:tav tm="100000">
                                          <p:val>
                                            <p:strVal val="#ppt_x"/>
                                          </p:val>
                                        </p:tav>
                                      </p:tavLst>
                                    </p:anim>
                                    <p:anim calcmode="lin" valueType="num">
                                      <p:cBhvr additive="base">
                                        <p:cTn id="133" dur="750" fill="hold"/>
                                        <p:tgtEl>
                                          <p:spTgt spid="19"/>
                                        </p:tgtEl>
                                        <p:attrNameLst>
                                          <p:attrName>ppt_y</p:attrName>
                                        </p:attrNameLst>
                                      </p:cBhvr>
                                      <p:tavLst>
                                        <p:tav tm="0">
                                          <p:val>
                                            <p:strVal val="0-#ppt_h/2"/>
                                          </p:val>
                                        </p:tav>
                                        <p:tav tm="100000">
                                          <p:val>
                                            <p:strVal val="#ppt_y"/>
                                          </p:val>
                                        </p:tav>
                                      </p:tavLst>
                                    </p:anim>
                                  </p:childTnLst>
                                </p:cTn>
                              </p:par>
                              <p:par>
                                <p:cTn id="134" presetID="2" presetClass="entr" presetSubtype="1" decel="100000" fill="hold" grpId="1" nodeType="withEffect">
                                  <p:stCondLst>
                                    <p:cond delay="100"/>
                                  </p:stCondLst>
                                  <p:childTnLst>
                                    <p:set>
                                      <p:cBhvr>
                                        <p:cTn id="135" dur="1" fill="hold">
                                          <p:stCondLst>
                                            <p:cond delay="0"/>
                                          </p:stCondLst>
                                        </p:cTn>
                                        <p:tgtEl>
                                          <p:spTgt spid="20"/>
                                        </p:tgtEl>
                                        <p:attrNameLst>
                                          <p:attrName>style.visibility</p:attrName>
                                        </p:attrNameLst>
                                      </p:cBhvr>
                                      <p:to>
                                        <p:strVal val="visible"/>
                                      </p:to>
                                    </p:set>
                                    <p:anim calcmode="lin" valueType="num">
                                      <p:cBhvr additive="base">
                                        <p:cTn id="136" dur="750" fill="hold"/>
                                        <p:tgtEl>
                                          <p:spTgt spid="20"/>
                                        </p:tgtEl>
                                        <p:attrNameLst>
                                          <p:attrName>ppt_x</p:attrName>
                                        </p:attrNameLst>
                                      </p:cBhvr>
                                      <p:tavLst>
                                        <p:tav tm="0">
                                          <p:val>
                                            <p:strVal val="#ppt_x"/>
                                          </p:val>
                                        </p:tav>
                                        <p:tav tm="100000">
                                          <p:val>
                                            <p:strVal val="#ppt_x"/>
                                          </p:val>
                                        </p:tav>
                                      </p:tavLst>
                                    </p:anim>
                                    <p:anim calcmode="lin" valueType="num">
                                      <p:cBhvr additive="base">
                                        <p:cTn id="137" dur="750" fill="hold"/>
                                        <p:tgtEl>
                                          <p:spTgt spid="20"/>
                                        </p:tgtEl>
                                        <p:attrNameLst>
                                          <p:attrName>ppt_y</p:attrName>
                                        </p:attrNameLst>
                                      </p:cBhvr>
                                      <p:tavLst>
                                        <p:tav tm="0">
                                          <p:val>
                                            <p:strVal val="0-#ppt_h/2"/>
                                          </p:val>
                                        </p:tav>
                                        <p:tav tm="100000">
                                          <p:val>
                                            <p:strVal val="#ppt_y"/>
                                          </p:val>
                                        </p:tav>
                                      </p:tavLst>
                                    </p:anim>
                                  </p:childTnLst>
                                </p:cTn>
                              </p:par>
                              <p:par>
                                <p:cTn id="138" presetID="2" presetClass="entr" presetSubtype="1" decel="100000" fill="hold" grpId="1" nodeType="withEffect">
                                  <p:stCondLst>
                                    <p:cond delay="200"/>
                                  </p:stCondLst>
                                  <p:childTnLst>
                                    <p:set>
                                      <p:cBhvr>
                                        <p:cTn id="139" dur="1" fill="hold">
                                          <p:stCondLst>
                                            <p:cond delay="0"/>
                                          </p:stCondLst>
                                        </p:cTn>
                                        <p:tgtEl>
                                          <p:spTgt spid="21"/>
                                        </p:tgtEl>
                                        <p:attrNameLst>
                                          <p:attrName>style.visibility</p:attrName>
                                        </p:attrNameLst>
                                      </p:cBhvr>
                                      <p:to>
                                        <p:strVal val="visible"/>
                                      </p:to>
                                    </p:set>
                                    <p:anim calcmode="lin" valueType="num">
                                      <p:cBhvr additive="base">
                                        <p:cTn id="140" dur="750" fill="hold"/>
                                        <p:tgtEl>
                                          <p:spTgt spid="21"/>
                                        </p:tgtEl>
                                        <p:attrNameLst>
                                          <p:attrName>ppt_x</p:attrName>
                                        </p:attrNameLst>
                                      </p:cBhvr>
                                      <p:tavLst>
                                        <p:tav tm="0">
                                          <p:val>
                                            <p:strVal val="#ppt_x"/>
                                          </p:val>
                                        </p:tav>
                                        <p:tav tm="100000">
                                          <p:val>
                                            <p:strVal val="#ppt_x"/>
                                          </p:val>
                                        </p:tav>
                                      </p:tavLst>
                                    </p:anim>
                                    <p:anim calcmode="lin" valueType="num">
                                      <p:cBhvr additive="base">
                                        <p:cTn id="141" dur="750" fill="hold"/>
                                        <p:tgtEl>
                                          <p:spTgt spid="21"/>
                                        </p:tgtEl>
                                        <p:attrNameLst>
                                          <p:attrName>ppt_y</p:attrName>
                                        </p:attrNameLst>
                                      </p:cBhvr>
                                      <p:tavLst>
                                        <p:tav tm="0">
                                          <p:val>
                                            <p:strVal val="0-#ppt_h/2"/>
                                          </p:val>
                                        </p:tav>
                                        <p:tav tm="100000">
                                          <p:val>
                                            <p:strVal val="#ppt_y"/>
                                          </p:val>
                                        </p:tav>
                                      </p:tavLst>
                                    </p:anim>
                                  </p:childTnLst>
                                </p:cTn>
                              </p:par>
                            </p:childTnLst>
                          </p:cTn>
                        </p:par>
                        <p:par>
                          <p:cTn id="142" fill="hold">
                            <p:stCondLst>
                              <p:cond delay="7600"/>
                            </p:stCondLst>
                            <p:childTnLst>
                              <p:par>
                                <p:cTn id="143" presetID="2" presetClass="entr" presetSubtype="4" decel="100000" fill="hold" grpId="0" nodeType="afterEffect">
                                  <p:stCondLst>
                                    <p:cond delay="0"/>
                                  </p:stCondLst>
                                  <p:childTnLst>
                                    <p:set>
                                      <p:cBhvr>
                                        <p:cTn id="144" dur="1" fill="hold">
                                          <p:stCondLst>
                                            <p:cond delay="0"/>
                                          </p:stCondLst>
                                        </p:cTn>
                                        <p:tgtEl>
                                          <p:spTgt spid="31">
                                            <p:txEl>
                                              <p:pRg st="0" end="0"/>
                                            </p:txEl>
                                          </p:spTgt>
                                        </p:tgtEl>
                                        <p:attrNameLst>
                                          <p:attrName>style.visibility</p:attrName>
                                        </p:attrNameLst>
                                      </p:cBhvr>
                                      <p:to>
                                        <p:strVal val="visible"/>
                                      </p:to>
                                    </p:set>
                                    <p:anim calcmode="lin" valueType="num">
                                      <p:cBhvr additive="base">
                                        <p:cTn id="145"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46"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par>
                          <p:cTn id="147" fill="hold">
                            <p:stCondLst>
                              <p:cond delay="8100"/>
                            </p:stCondLst>
                            <p:childTnLst>
                              <p:par>
                                <p:cTn id="148" presetID="2" presetClass="entr" presetSubtype="4" decel="100000" fill="hold" grpId="0" nodeType="afterEffect">
                                  <p:stCondLst>
                                    <p:cond delay="0"/>
                                  </p:stCondLst>
                                  <p:childTnLst>
                                    <p:set>
                                      <p:cBhvr>
                                        <p:cTn id="149" dur="1" fill="hold">
                                          <p:stCondLst>
                                            <p:cond delay="0"/>
                                          </p:stCondLst>
                                        </p:cTn>
                                        <p:tgtEl>
                                          <p:spTgt spid="33"/>
                                        </p:tgtEl>
                                        <p:attrNameLst>
                                          <p:attrName>style.visibility</p:attrName>
                                        </p:attrNameLst>
                                      </p:cBhvr>
                                      <p:to>
                                        <p:strVal val="visible"/>
                                      </p:to>
                                    </p:set>
                                    <p:anim calcmode="lin" valueType="num">
                                      <p:cBhvr additive="base">
                                        <p:cTn id="150" dur="500" fill="hold"/>
                                        <p:tgtEl>
                                          <p:spTgt spid="33"/>
                                        </p:tgtEl>
                                        <p:attrNameLst>
                                          <p:attrName>ppt_x</p:attrName>
                                        </p:attrNameLst>
                                      </p:cBhvr>
                                      <p:tavLst>
                                        <p:tav tm="0">
                                          <p:val>
                                            <p:strVal val="#ppt_x"/>
                                          </p:val>
                                        </p:tav>
                                        <p:tav tm="100000">
                                          <p:val>
                                            <p:strVal val="#ppt_x"/>
                                          </p:val>
                                        </p:tav>
                                      </p:tavLst>
                                    </p:anim>
                                    <p:anim calcmode="lin" valueType="num">
                                      <p:cBhvr additive="base">
                                        <p:cTn id="151" dur="500" fill="hold"/>
                                        <p:tgtEl>
                                          <p:spTgt spid="33"/>
                                        </p:tgtEl>
                                        <p:attrNameLst>
                                          <p:attrName>ppt_y</p:attrName>
                                        </p:attrNameLst>
                                      </p:cBhvr>
                                      <p:tavLst>
                                        <p:tav tm="0">
                                          <p:val>
                                            <p:strVal val="1+#ppt_h/2"/>
                                          </p:val>
                                        </p:tav>
                                        <p:tav tm="100000">
                                          <p:val>
                                            <p:strVal val="#ppt_y"/>
                                          </p:val>
                                        </p:tav>
                                      </p:tavLst>
                                    </p:anim>
                                  </p:childTnLst>
                                </p:cTn>
                              </p:par>
                              <p:par>
                                <p:cTn id="152" presetID="2" presetClass="entr" presetSubtype="4" decel="100000" fill="hold" grpId="0" nodeType="withEffect">
                                  <p:stCondLst>
                                    <p:cond delay="100"/>
                                  </p:stCondLst>
                                  <p:childTnLst>
                                    <p:set>
                                      <p:cBhvr>
                                        <p:cTn id="153" dur="1" fill="hold">
                                          <p:stCondLst>
                                            <p:cond delay="0"/>
                                          </p:stCondLst>
                                        </p:cTn>
                                        <p:tgtEl>
                                          <p:spTgt spid="32">
                                            <p:txEl>
                                              <p:pRg st="0" end="0"/>
                                            </p:txEl>
                                          </p:spTgt>
                                        </p:tgtEl>
                                        <p:attrNameLst>
                                          <p:attrName>style.visibility</p:attrName>
                                        </p:attrNameLst>
                                      </p:cBhvr>
                                      <p:to>
                                        <p:strVal val="visible"/>
                                      </p:to>
                                    </p:set>
                                    <p:anim calcmode="lin" valueType="num">
                                      <p:cBhvr additive="base">
                                        <p:cTn id="154"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55"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19" grpId="0" animBg="1"/>
      <p:bldP spid="19" grpId="1" animBg="1"/>
      <p:bldP spid="20" grpId="0" animBg="1"/>
      <p:bldP spid="20" grpId="1" animBg="1"/>
      <p:bldP spid="21" grpId="0" animBg="1"/>
      <p:bldP spid="21" grpId="1" animBg="1"/>
      <p:bldP spid="22" grpId="0" build="p">
        <p:tmplLst>
          <p:tmpl lvl="1">
            <p:tnLst>
              <p:par>
                <p:cTn presetID="2" presetClass="entr" presetSubtype="4" decel="10000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decel="100000" fill="hold" nodeType="withEffect">
                  <p:stCondLst>
                    <p:cond delay="10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500" fill="hold"/>
                        <p:tgtEl>
                          <p:spTgt spid="23"/>
                        </p:tgtEl>
                        <p:attrNameLst>
                          <p:attrName>ppt_x</p:attrName>
                        </p:attrNameLst>
                      </p:cBhvr>
                      <p:tavLst>
                        <p:tav tm="0">
                          <p:val>
                            <p:strVal val="#ppt_x"/>
                          </p:val>
                        </p:tav>
                        <p:tav tm="100000">
                          <p:val>
                            <p:strVal val="#ppt_x"/>
                          </p:val>
                        </p:tav>
                      </p:tavLst>
                    </p:anim>
                    <p:anim calcmode="lin" valueType="num">
                      <p:cBhvr additive="base">
                        <p:cTn dur="500" fill="hold"/>
                        <p:tgtEl>
                          <p:spTgt spid="23"/>
                        </p:tgtEl>
                        <p:attrNameLst>
                          <p:attrName>ppt_y</p:attrName>
                        </p:attrNameLst>
                      </p:cBhvr>
                      <p:tavLst>
                        <p:tav tm="0">
                          <p:val>
                            <p:strVal val="1+#ppt_h/2"/>
                          </p:val>
                        </p:tav>
                        <p:tav tm="100000">
                          <p:val>
                            <p:strVal val="#ppt_y"/>
                          </p:val>
                        </p:tav>
                      </p:tavLst>
                    </p:anim>
                  </p:childTnLst>
                </p:cTn>
              </p:par>
            </p:tnLst>
          </p:tmpl>
        </p:tmplLst>
      </p:bldP>
      <p:bldP spid="24" grpId="0" animBg="1"/>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decel="100000" fill="hold" nodeType="withEffect">
                  <p:stCondLst>
                    <p:cond delay="10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ppt_x"/>
                          </p:val>
                        </p:tav>
                        <p:tav tm="100000">
                          <p:val>
                            <p:strVal val="#ppt_x"/>
                          </p:val>
                        </p:tav>
                      </p:tavLst>
                    </p:anim>
                    <p:anim calcmode="lin" valueType="num">
                      <p:cBhvr additive="base">
                        <p:cTn dur="500" fill="hold"/>
                        <p:tgtEl>
                          <p:spTgt spid="26"/>
                        </p:tgtEl>
                        <p:attrNameLst>
                          <p:attrName>ppt_y</p:attrName>
                        </p:attrNameLst>
                      </p:cBhvr>
                      <p:tavLst>
                        <p:tav tm="0">
                          <p:val>
                            <p:strVal val="1+#ppt_h/2"/>
                          </p:val>
                        </p:tav>
                        <p:tav tm="100000">
                          <p:val>
                            <p:strVal val="#ppt_y"/>
                          </p:val>
                        </p:tav>
                      </p:tavLst>
                    </p:anim>
                  </p:childTnLst>
                </p:cTn>
              </p:par>
            </p:tnLst>
          </p:tmpl>
        </p:tmplLst>
      </p:bldP>
      <p:bldP spid="27" grpId="0" animBg="1"/>
      <p:bldP spid="28" grpId="0" build="p">
        <p:tmplLst>
          <p:tmpl lvl="1">
            <p:tnLst>
              <p:par>
                <p:cTn presetID="2" presetClass="entr" presetSubtype="4" decel="100000" fill="hold" nodeType="after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decel="100000" fill="hold" nodeType="withEffect">
                  <p:stCondLst>
                    <p:cond delay="10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0" grpId="0" animBg="1"/>
      <p:bldP spid="31" grpId="0" build="p">
        <p:tmplLst>
          <p:tmpl lvl="1">
            <p:tnLst>
              <p:par>
                <p:cTn presetID="2" presetClass="entr" presetSubtype="4"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ppt_x"/>
                          </p:val>
                        </p:tav>
                        <p:tav tm="100000">
                          <p:val>
                            <p:strVal val="#ppt_x"/>
                          </p:val>
                        </p:tav>
                      </p:tavLst>
                    </p:anim>
                    <p:anim calcmode="lin" valueType="num">
                      <p:cBhvr additive="base">
                        <p:cTn dur="5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decel="100000" fill="hold" nodeType="withEffect">
                  <p:stCondLst>
                    <p:cond delay="1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Personal skill">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円/楕円 8"/>
          <p:cNvSpPr/>
          <p:nvPr userDrawn="1"/>
        </p:nvSpPr>
        <p:spPr>
          <a:xfrm>
            <a:off x="4684657" y="5560522"/>
            <a:ext cx="1032497" cy="103249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0" name="円/楕円 9"/>
          <p:cNvSpPr/>
          <p:nvPr userDrawn="1"/>
        </p:nvSpPr>
        <p:spPr>
          <a:xfrm>
            <a:off x="5706494" y="6515035"/>
            <a:ext cx="405980" cy="40598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11" name="円/楕円 10"/>
          <p:cNvSpPr/>
          <p:nvPr userDrawn="1"/>
        </p:nvSpPr>
        <p:spPr>
          <a:xfrm>
            <a:off x="1357412" y="2815601"/>
            <a:ext cx="4163054" cy="4163054"/>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11"/>
          <p:cNvSpPr/>
          <p:nvPr userDrawn="1"/>
        </p:nvSpPr>
        <p:spPr>
          <a:xfrm>
            <a:off x="996836" y="2898945"/>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3" name="円/楕円 12"/>
          <p:cNvSpPr/>
          <p:nvPr userDrawn="1"/>
        </p:nvSpPr>
        <p:spPr>
          <a:xfrm>
            <a:off x="1193527" y="2691454"/>
            <a:ext cx="4163054" cy="4163054"/>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図プレースホルダー 5"/>
          <p:cNvSpPr>
            <a:spLocks noGrp="1"/>
          </p:cNvSpPr>
          <p:nvPr>
            <p:ph type="pic" sz="quarter" idx="14" hasCustomPrompt="1"/>
          </p:nvPr>
        </p:nvSpPr>
        <p:spPr>
          <a:xfrm>
            <a:off x="1329275" y="2815600"/>
            <a:ext cx="4044577" cy="4044577"/>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16" name="円/楕円 15"/>
          <p:cNvSpPr/>
          <p:nvPr userDrawn="1"/>
        </p:nvSpPr>
        <p:spPr>
          <a:xfrm>
            <a:off x="627840" y="2220419"/>
            <a:ext cx="565687" cy="56568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8" name="テキスト プレースホルダー 6"/>
          <p:cNvSpPr>
            <a:spLocks noGrp="1"/>
          </p:cNvSpPr>
          <p:nvPr>
            <p:ph type="body" sz="quarter" idx="21" hasCustomPrompt="1"/>
          </p:nvPr>
        </p:nvSpPr>
        <p:spPr>
          <a:xfrm>
            <a:off x="541846" y="7178630"/>
            <a:ext cx="5663368" cy="720080"/>
          </a:xfrm>
        </p:spPr>
        <p:txBody>
          <a:bodyPr anchor="t">
            <a:noAutofit/>
          </a:bodyPr>
          <a:lstStyle>
            <a:lvl1pPr algn="ct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31" hasCustomPrompt="1"/>
          </p:nvPr>
        </p:nvSpPr>
        <p:spPr>
          <a:xfrm>
            <a:off x="799793" y="7802411"/>
            <a:ext cx="5147474" cy="573935"/>
          </a:xfrm>
        </p:spPr>
        <p:txBody>
          <a:bodyPr anchor="t">
            <a:noAutofit/>
          </a:bodyPr>
          <a:lstStyle>
            <a:lvl1pPr algn="ctr">
              <a:defRPr sz="2000" i="1" baseline="0">
                <a:solidFill>
                  <a:schemeClr val="accent1">
                    <a:lumMod val="50000"/>
                  </a:schemeClr>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6" hasCustomPrompt="1"/>
          </p:nvPr>
        </p:nvSpPr>
        <p:spPr>
          <a:xfrm>
            <a:off x="6185744" y="2506652"/>
            <a:ext cx="5627977" cy="720080"/>
          </a:xfrm>
        </p:spPr>
        <p:txBody>
          <a:bodyPr anchor="t">
            <a:noAutofit/>
          </a:bodyPr>
          <a:lstStyle>
            <a:lvl1pPr algn="l">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7" hasCustomPrompt="1"/>
          </p:nvPr>
        </p:nvSpPr>
        <p:spPr>
          <a:xfrm>
            <a:off x="6212228" y="3386005"/>
            <a:ext cx="5586604" cy="2174517"/>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2" name="正方形/長方形 21"/>
          <p:cNvSpPr/>
          <p:nvPr userDrawn="1"/>
        </p:nvSpPr>
        <p:spPr>
          <a:xfrm>
            <a:off x="6356244" y="3298740"/>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円/楕円 22"/>
          <p:cNvSpPr/>
          <p:nvPr userDrawn="1"/>
        </p:nvSpPr>
        <p:spPr>
          <a:xfrm>
            <a:off x="6356244" y="5763825"/>
            <a:ext cx="829194" cy="82919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図プレースホルダー 12"/>
          <p:cNvSpPr>
            <a:spLocks noGrp="1"/>
          </p:cNvSpPr>
          <p:nvPr>
            <p:ph type="pic" sz="quarter" idx="20" hasCustomPrompt="1"/>
          </p:nvPr>
        </p:nvSpPr>
        <p:spPr>
          <a:xfrm>
            <a:off x="6484144" y="5891725"/>
            <a:ext cx="573395" cy="573395"/>
          </a:xfrm>
        </p:spPr>
        <p:txBody>
          <a:bodyPr>
            <a:normAutofit/>
          </a:bodyPr>
          <a:lstStyle>
            <a:lvl1pPr>
              <a:defRPr sz="1600"/>
            </a:lvl1pPr>
          </a:lstStyle>
          <a:p>
            <a:r>
              <a:rPr kumimoji="1" lang="en-US" altLang="ja-JP" dirty="0"/>
              <a:t> </a:t>
            </a:r>
            <a:endParaRPr kumimoji="1" lang="ja-JP" altLang="en-US" dirty="0"/>
          </a:p>
        </p:txBody>
      </p:sp>
      <p:sp>
        <p:nvSpPr>
          <p:cNvPr id="25" name="円/楕円 24"/>
          <p:cNvSpPr/>
          <p:nvPr userDrawn="1"/>
        </p:nvSpPr>
        <p:spPr>
          <a:xfrm>
            <a:off x="6356243" y="6831797"/>
            <a:ext cx="829194" cy="82919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12"/>
          <p:cNvSpPr>
            <a:spLocks noGrp="1"/>
          </p:cNvSpPr>
          <p:nvPr>
            <p:ph type="pic" sz="quarter" idx="32" hasCustomPrompt="1"/>
          </p:nvPr>
        </p:nvSpPr>
        <p:spPr>
          <a:xfrm>
            <a:off x="6484143" y="6959697"/>
            <a:ext cx="573395" cy="573395"/>
          </a:xfrm>
        </p:spPr>
        <p:txBody>
          <a:bodyPr>
            <a:normAutofit/>
          </a:bodyPr>
          <a:lstStyle>
            <a:lvl1pPr>
              <a:defRPr sz="1600"/>
            </a:lvl1pPr>
          </a:lstStyle>
          <a:p>
            <a:r>
              <a:rPr kumimoji="1" lang="en-US" altLang="ja-JP" dirty="0"/>
              <a:t> </a:t>
            </a:r>
            <a:endParaRPr kumimoji="1" lang="ja-JP" altLang="en-US" dirty="0"/>
          </a:p>
        </p:txBody>
      </p:sp>
      <p:sp>
        <p:nvSpPr>
          <p:cNvPr id="27" name="円/楕円 26"/>
          <p:cNvSpPr/>
          <p:nvPr userDrawn="1"/>
        </p:nvSpPr>
        <p:spPr>
          <a:xfrm>
            <a:off x="6356244" y="7899770"/>
            <a:ext cx="829194" cy="82919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図プレースホルダー 12"/>
          <p:cNvSpPr>
            <a:spLocks noGrp="1"/>
          </p:cNvSpPr>
          <p:nvPr>
            <p:ph type="pic" sz="quarter" idx="33" hasCustomPrompt="1"/>
          </p:nvPr>
        </p:nvSpPr>
        <p:spPr>
          <a:xfrm>
            <a:off x="6484144" y="8027670"/>
            <a:ext cx="573395" cy="573395"/>
          </a:xfrm>
        </p:spPr>
        <p:txBody>
          <a:bodyPr>
            <a:normAutofit/>
          </a:bodyPr>
          <a:lstStyle>
            <a:lvl1pPr>
              <a:defRPr sz="1600"/>
            </a:lvl1pPr>
          </a:lstStyle>
          <a:p>
            <a:r>
              <a:rPr kumimoji="1" lang="en-US" altLang="ja-JP" dirty="0"/>
              <a:t> </a:t>
            </a:r>
            <a:endParaRPr kumimoji="1" lang="ja-JP" altLang="en-US" dirty="0"/>
          </a:p>
        </p:txBody>
      </p:sp>
      <p:sp>
        <p:nvSpPr>
          <p:cNvPr id="29" name="テキスト プレースホルダー 6"/>
          <p:cNvSpPr>
            <a:spLocks noGrp="1"/>
          </p:cNvSpPr>
          <p:nvPr>
            <p:ph type="body" sz="quarter" idx="34" hasCustomPrompt="1"/>
          </p:nvPr>
        </p:nvSpPr>
        <p:spPr>
          <a:xfrm>
            <a:off x="7185438" y="5818382"/>
            <a:ext cx="4629197" cy="720080"/>
          </a:xfrm>
        </p:spPr>
        <p:txBody>
          <a:bodyPr anchor="ctr">
            <a:noAutofit/>
          </a:bodyPr>
          <a:lstStyle>
            <a:lvl1pPr algn="l">
              <a:defRPr sz="1800" i="0" baseline="0">
                <a:solidFill>
                  <a:schemeClr val="accent1"/>
                </a:solidFill>
                <a:latin typeface="+mn-lt"/>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35" hasCustomPrompt="1"/>
          </p:nvPr>
        </p:nvSpPr>
        <p:spPr>
          <a:xfrm>
            <a:off x="7185438" y="6886354"/>
            <a:ext cx="4629197" cy="720080"/>
          </a:xfrm>
        </p:spPr>
        <p:txBody>
          <a:bodyPr anchor="ctr">
            <a:noAutofit/>
          </a:bodyPr>
          <a:lstStyle>
            <a:lvl1pPr algn="l">
              <a:defRPr sz="1800" i="0" baseline="0">
                <a:solidFill>
                  <a:schemeClr val="accent6"/>
                </a:solidFill>
                <a:latin typeface="+mn-lt"/>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36" hasCustomPrompt="1"/>
          </p:nvPr>
        </p:nvSpPr>
        <p:spPr>
          <a:xfrm>
            <a:off x="7185438" y="7954327"/>
            <a:ext cx="4629197" cy="720080"/>
          </a:xfrm>
        </p:spPr>
        <p:txBody>
          <a:bodyPr anchor="ctr">
            <a:noAutofit/>
          </a:bodyPr>
          <a:lstStyle>
            <a:lvl1pPr algn="l">
              <a:defRPr sz="1800" i="0" baseline="0">
                <a:solidFill>
                  <a:schemeClr val="accent3"/>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37" hasCustomPrompt="1"/>
          </p:nvPr>
        </p:nvSpPr>
        <p:spPr>
          <a:xfrm>
            <a:off x="11978303" y="2503262"/>
            <a:ext cx="5061477" cy="720080"/>
          </a:xfrm>
        </p:spPr>
        <p:txBody>
          <a:bodyPr anchor="t">
            <a:noAutofit/>
          </a:bodyPr>
          <a:lstStyle>
            <a:lvl1pPr algn="l">
              <a:defRPr sz="32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3" name="正方形/長方形 32"/>
          <p:cNvSpPr/>
          <p:nvPr userDrawn="1"/>
        </p:nvSpPr>
        <p:spPr>
          <a:xfrm>
            <a:off x="12148803" y="3295350"/>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テキスト プレースホルダー 6"/>
          <p:cNvSpPr>
            <a:spLocks noGrp="1"/>
          </p:cNvSpPr>
          <p:nvPr>
            <p:ph type="body" sz="quarter" idx="38" hasCustomPrompt="1"/>
          </p:nvPr>
        </p:nvSpPr>
        <p:spPr>
          <a:xfrm>
            <a:off x="11968545" y="3606078"/>
            <a:ext cx="5147474" cy="573935"/>
          </a:xfrm>
        </p:spPr>
        <p:txBody>
          <a:bodyPr anchor="t">
            <a:noAutofit/>
          </a:bodyPr>
          <a:lstStyle>
            <a:lvl1pPr algn="l">
              <a:defRPr sz="20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97" name="グループ化 96"/>
          <p:cNvGrpSpPr/>
          <p:nvPr userDrawn="1"/>
        </p:nvGrpSpPr>
        <p:grpSpPr>
          <a:xfrm>
            <a:off x="12099171" y="4206974"/>
            <a:ext cx="5138100" cy="430805"/>
            <a:chOff x="12418479" y="4395656"/>
            <a:chExt cx="5138100" cy="430805"/>
          </a:xfrm>
        </p:grpSpPr>
        <p:sp>
          <p:nvSpPr>
            <p:cNvPr id="37" name="円/楕円 36"/>
            <p:cNvSpPr/>
            <p:nvPr userDrawn="1"/>
          </p:nvSpPr>
          <p:spPr>
            <a:xfrm>
              <a:off x="12418479"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円/楕円 37"/>
            <p:cNvSpPr/>
            <p:nvPr userDrawn="1"/>
          </p:nvSpPr>
          <p:spPr>
            <a:xfrm>
              <a:off x="12941512"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38"/>
            <p:cNvSpPr/>
            <p:nvPr userDrawn="1"/>
          </p:nvSpPr>
          <p:spPr>
            <a:xfrm>
              <a:off x="13464545"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3987578"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0"/>
            <p:cNvSpPr/>
            <p:nvPr userDrawn="1"/>
          </p:nvSpPr>
          <p:spPr>
            <a:xfrm>
              <a:off x="14510611"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円/楕円 41"/>
            <p:cNvSpPr/>
            <p:nvPr userDrawn="1"/>
          </p:nvSpPr>
          <p:spPr>
            <a:xfrm>
              <a:off x="15556677"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円/楕円 42"/>
            <p:cNvSpPr/>
            <p:nvPr userDrawn="1"/>
          </p:nvSpPr>
          <p:spPr>
            <a:xfrm>
              <a:off x="16079710"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円/楕円 43"/>
            <p:cNvSpPr/>
            <p:nvPr userDrawn="1"/>
          </p:nvSpPr>
          <p:spPr>
            <a:xfrm>
              <a:off x="17125774"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円/楕円 44"/>
            <p:cNvSpPr/>
            <p:nvPr userDrawn="1"/>
          </p:nvSpPr>
          <p:spPr>
            <a:xfrm>
              <a:off x="15033644"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円/楕円 45"/>
            <p:cNvSpPr/>
            <p:nvPr userDrawn="1"/>
          </p:nvSpPr>
          <p:spPr>
            <a:xfrm>
              <a:off x="16602743" y="4395656"/>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1" name="テキスト プレースホルダー 6"/>
          <p:cNvSpPr>
            <a:spLocks noGrp="1"/>
          </p:cNvSpPr>
          <p:nvPr userDrawn="1">
            <p:ph type="body" sz="quarter" idx="39" hasCustomPrompt="1"/>
          </p:nvPr>
        </p:nvSpPr>
        <p:spPr>
          <a:xfrm>
            <a:off x="11968545" y="4912576"/>
            <a:ext cx="5147474" cy="573935"/>
          </a:xfrm>
        </p:spPr>
        <p:txBody>
          <a:bodyPr anchor="t">
            <a:noAutofit/>
          </a:bodyPr>
          <a:lstStyle>
            <a:lvl1pPr algn="l">
              <a:defRPr sz="20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98" name="グループ化 97"/>
          <p:cNvGrpSpPr/>
          <p:nvPr userDrawn="1"/>
        </p:nvGrpSpPr>
        <p:grpSpPr>
          <a:xfrm>
            <a:off x="12099171" y="5513472"/>
            <a:ext cx="5138100" cy="430805"/>
            <a:chOff x="12418479" y="5702154"/>
            <a:chExt cx="5138100" cy="430805"/>
          </a:xfrm>
        </p:grpSpPr>
        <p:sp>
          <p:nvSpPr>
            <p:cNvPr id="63" name="円/楕円 62"/>
            <p:cNvSpPr/>
            <p:nvPr userDrawn="1"/>
          </p:nvSpPr>
          <p:spPr>
            <a:xfrm>
              <a:off x="12418479"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63"/>
            <p:cNvSpPr/>
            <p:nvPr userDrawn="1"/>
          </p:nvSpPr>
          <p:spPr>
            <a:xfrm>
              <a:off x="12941512"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5" name="円/楕円 64"/>
            <p:cNvSpPr/>
            <p:nvPr userDrawn="1"/>
          </p:nvSpPr>
          <p:spPr>
            <a:xfrm>
              <a:off x="13464545"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円/楕円 65"/>
            <p:cNvSpPr/>
            <p:nvPr userDrawn="1"/>
          </p:nvSpPr>
          <p:spPr>
            <a:xfrm>
              <a:off x="13987578"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7" name="円/楕円 66"/>
            <p:cNvSpPr/>
            <p:nvPr userDrawn="1"/>
          </p:nvSpPr>
          <p:spPr>
            <a:xfrm>
              <a:off x="14510611"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円/楕円 67"/>
            <p:cNvSpPr/>
            <p:nvPr userDrawn="1"/>
          </p:nvSpPr>
          <p:spPr>
            <a:xfrm>
              <a:off x="15556677"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円/楕円 68"/>
            <p:cNvSpPr/>
            <p:nvPr userDrawn="1"/>
          </p:nvSpPr>
          <p:spPr>
            <a:xfrm>
              <a:off x="16079710"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0" name="円/楕円 69"/>
            <p:cNvSpPr/>
            <p:nvPr userDrawn="1"/>
          </p:nvSpPr>
          <p:spPr>
            <a:xfrm>
              <a:off x="17125774"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円/楕円 70"/>
            <p:cNvSpPr/>
            <p:nvPr userDrawn="1"/>
          </p:nvSpPr>
          <p:spPr>
            <a:xfrm>
              <a:off x="15033644"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円/楕円 71"/>
            <p:cNvSpPr/>
            <p:nvPr userDrawn="1"/>
          </p:nvSpPr>
          <p:spPr>
            <a:xfrm>
              <a:off x="16602743" y="5702154"/>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3" name="テキスト プレースホルダー 6"/>
          <p:cNvSpPr>
            <a:spLocks noGrp="1"/>
          </p:cNvSpPr>
          <p:nvPr userDrawn="1">
            <p:ph type="body" sz="quarter" idx="40" hasCustomPrompt="1"/>
          </p:nvPr>
        </p:nvSpPr>
        <p:spPr>
          <a:xfrm>
            <a:off x="11968545" y="6219074"/>
            <a:ext cx="5147474" cy="573935"/>
          </a:xfrm>
        </p:spPr>
        <p:txBody>
          <a:bodyPr anchor="t">
            <a:noAutofit/>
          </a:bodyPr>
          <a:lstStyle>
            <a:lvl1pPr algn="l">
              <a:defRPr sz="20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99" name="グループ化 98"/>
          <p:cNvGrpSpPr/>
          <p:nvPr userDrawn="1"/>
        </p:nvGrpSpPr>
        <p:grpSpPr>
          <a:xfrm>
            <a:off x="12099171" y="6819970"/>
            <a:ext cx="5138100" cy="430805"/>
            <a:chOff x="12418479" y="7008652"/>
            <a:chExt cx="5138100" cy="430805"/>
          </a:xfrm>
        </p:grpSpPr>
        <p:sp>
          <p:nvSpPr>
            <p:cNvPr id="75" name="円/楕円 74"/>
            <p:cNvSpPr/>
            <p:nvPr userDrawn="1"/>
          </p:nvSpPr>
          <p:spPr>
            <a:xfrm>
              <a:off x="12418479"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円/楕円 75"/>
            <p:cNvSpPr/>
            <p:nvPr userDrawn="1"/>
          </p:nvSpPr>
          <p:spPr>
            <a:xfrm>
              <a:off x="12941512"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円/楕円 76"/>
            <p:cNvSpPr/>
            <p:nvPr userDrawn="1"/>
          </p:nvSpPr>
          <p:spPr>
            <a:xfrm>
              <a:off x="13464545"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円/楕円 77"/>
            <p:cNvSpPr/>
            <p:nvPr userDrawn="1"/>
          </p:nvSpPr>
          <p:spPr>
            <a:xfrm>
              <a:off x="13987578"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円/楕円 78"/>
            <p:cNvSpPr/>
            <p:nvPr userDrawn="1"/>
          </p:nvSpPr>
          <p:spPr>
            <a:xfrm>
              <a:off x="14510611"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円/楕円 79"/>
            <p:cNvSpPr/>
            <p:nvPr userDrawn="1"/>
          </p:nvSpPr>
          <p:spPr>
            <a:xfrm>
              <a:off x="15556677"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1" name="円/楕円 80"/>
            <p:cNvSpPr/>
            <p:nvPr userDrawn="1"/>
          </p:nvSpPr>
          <p:spPr>
            <a:xfrm>
              <a:off x="16079710"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円/楕円 81"/>
            <p:cNvSpPr/>
            <p:nvPr userDrawn="1"/>
          </p:nvSpPr>
          <p:spPr>
            <a:xfrm>
              <a:off x="17125774"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円/楕円 82"/>
            <p:cNvSpPr/>
            <p:nvPr userDrawn="1"/>
          </p:nvSpPr>
          <p:spPr>
            <a:xfrm>
              <a:off x="15033644"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円/楕円 83"/>
            <p:cNvSpPr/>
            <p:nvPr userDrawn="1"/>
          </p:nvSpPr>
          <p:spPr>
            <a:xfrm>
              <a:off x="16602743" y="7008652"/>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5" name="テキスト プレースホルダー 6"/>
          <p:cNvSpPr>
            <a:spLocks noGrp="1"/>
          </p:cNvSpPr>
          <p:nvPr userDrawn="1">
            <p:ph type="body" sz="quarter" idx="41" hasCustomPrompt="1"/>
          </p:nvPr>
        </p:nvSpPr>
        <p:spPr>
          <a:xfrm>
            <a:off x="11968545" y="7525572"/>
            <a:ext cx="5147474" cy="573935"/>
          </a:xfrm>
        </p:spPr>
        <p:txBody>
          <a:bodyPr anchor="t">
            <a:noAutofit/>
          </a:bodyPr>
          <a:lstStyle>
            <a:lvl1pPr algn="l">
              <a:defRPr sz="2000" i="1" baseline="0">
                <a:solidFill>
                  <a:schemeClr val="accent5">
                    <a:lumMod val="75000"/>
                  </a:schemeClr>
                </a:solidFill>
                <a:latin typeface="+mn-lt"/>
              </a:defRPr>
            </a:lvl1pPr>
          </a:lstStyle>
          <a:p>
            <a:pPr lvl="0"/>
            <a:r>
              <a:rPr kumimoji="1" lang="en-US" altLang="ja-JP" dirty="0"/>
              <a:t>Text goes here</a:t>
            </a:r>
            <a:endParaRPr kumimoji="1" lang="ja-JP" altLang="en-US" dirty="0"/>
          </a:p>
        </p:txBody>
      </p:sp>
      <p:grpSp>
        <p:nvGrpSpPr>
          <p:cNvPr id="100" name="グループ化 99"/>
          <p:cNvGrpSpPr/>
          <p:nvPr userDrawn="1"/>
        </p:nvGrpSpPr>
        <p:grpSpPr>
          <a:xfrm>
            <a:off x="12099171" y="8126468"/>
            <a:ext cx="5138100" cy="430805"/>
            <a:chOff x="12418479" y="8315150"/>
            <a:chExt cx="5138100" cy="430805"/>
          </a:xfrm>
        </p:grpSpPr>
        <p:sp>
          <p:nvSpPr>
            <p:cNvPr id="87" name="円/楕円 86"/>
            <p:cNvSpPr/>
            <p:nvPr userDrawn="1"/>
          </p:nvSpPr>
          <p:spPr>
            <a:xfrm>
              <a:off x="12418479"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円/楕円 87"/>
            <p:cNvSpPr/>
            <p:nvPr userDrawn="1"/>
          </p:nvSpPr>
          <p:spPr>
            <a:xfrm>
              <a:off x="12941512"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円/楕円 88"/>
            <p:cNvSpPr/>
            <p:nvPr userDrawn="1"/>
          </p:nvSpPr>
          <p:spPr>
            <a:xfrm>
              <a:off x="13464545"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円/楕円 89"/>
            <p:cNvSpPr/>
            <p:nvPr userDrawn="1"/>
          </p:nvSpPr>
          <p:spPr>
            <a:xfrm>
              <a:off x="13987578"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1" name="円/楕円 90"/>
            <p:cNvSpPr/>
            <p:nvPr userDrawn="1"/>
          </p:nvSpPr>
          <p:spPr>
            <a:xfrm>
              <a:off x="14510611"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円/楕円 91"/>
            <p:cNvSpPr/>
            <p:nvPr userDrawn="1"/>
          </p:nvSpPr>
          <p:spPr>
            <a:xfrm>
              <a:off x="15556677"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円/楕円 92"/>
            <p:cNvSpPr/>
            <p:nvPr userDrawn="1"/>
          </p:nvSpPr>
          <p:spPr>
            <a:xfrm>
              <a:off x="16079710"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円/楕円 93"/>
            <p:cNvSpPr/>
            <p:nvPr userDrawn="1"/>
          </p:nvSpPr>
          <p:spPr>
            <a:xfrm>
              <a:off x="17125774"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円/楕円 94"/>
            <p:cNvSpPr/>
            <p:nvPr userDrawn="1"/>
          </p:nvSpPr>
          <p:spPr>
            <a:xfrm>
              <a:off x="15033644"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円/楕円 95"/>
            <p:cNvSpPr/>
            <p:nvPr userDrawn="1"/>
          </p:nvSpPr>
          <p:spPr>
            <a:xfrm>
              <a:off x="16602743" y="8315150"/>
              <a:ext cx="430805" cy="430805"/>
            </a:xfrm>
            <a:prstGeom prst="ellipse">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1012680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p:cTn id="15" dur="750" fill="hold"/>
                                        <p:tgtEl>
                                          <p:spTgt spid="12"/>
                                        </p:tgtEl>
                                        <p:attrNameLst>
                                          <p:attrName>ppt_w</p:attrName>
                                        </p:attrNameLst>
                                      </p:cBhvr>
                                      <p:tavLst>
                                        <p:tav tm="0">
                                          <p:val>
                                            <p:fltVal val="0"/>
                                          </p:val>
                                        </p:tav>
                                        <p:tav tm="100000">
                                          <p:val>
                                            <p:strVal val="#ppt_w"/>
                                          </p:val>
                                        </p:tav>
                                      </p:tavLst>
                                    </p:anim>
                                    <p:anim calcmode="lin" valueType="num">
                                      <p:cBhvr>
                                        <p:cTn id="16" dur="750" fill="hold"/>
                                        <p:tgtEl>
                                          <p:spTgt spid="12"/>
                                        </p:tgtEl>
                                        <p:attrNameLst>
                                          <p:attrName>ppt_h</p:attrName>
                                        </p:attrNameLst>
                                      </p:cBhvr>
                                      <p:tavLst>
                                        <p:tav tm="0">
                                          <p:val>
                                            <p:fltVal val="0"/>
                                          </p:val>
                                        </p:tav>
                                        <p:tav tm="100000">
                                          <p:val>
                                            <p:strVal val="#ppt_h"/>
                                          </p:val>
                                        </p:tav>
                                      </p:tavLst>
                                    </p:anim>
                                    <p:animEffect transition="in" filter="fade">
                                      <p:cBhvr>
                                        <p:cTn id="17" dur="750"/>
                                        <p:tgtEl>
                                          <p:spTgt spid="12"/>
                                        </p:tgtEl>
                                      </p:cBhvr>
                                    </p:animEffect>
                                  </p:childTnLst>
                                </p:cTn>
                              </p:par>
                              <p:par>
                                <p:cTn id="18" presetID="2" presetClass="entr" presetSubtype="12" decel="100000" fill="hold" grpId="1" nodeType="withEffect">
                                  <p:stCondLst>
                                    <p:cond delay="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750" fill="hold"/>
                                        <p:tgtEl>
                                          <p:spTgt spid="12"/>
                                        </p:tgtEl>
                                        <p:attrNameLst>
                                          <p:attrName>ppt_x</p:attrName>
                                        </p:attrNameLst>
                                      </p:cBhvr>
                                      <p:tavLst>
                                        <p:tav tm="0">
                                          <p:val>
                                            <p:strVal val="0-#ppt_w/2"/>
                                          </p:val>
                                        </p:tav>
                                        <p:tav tm="100000">
                                          <p:val>
                                            <p:strVal val="#ppt_x"/>
                                          </p:val>
                                        </p:tav>
                                      </p:tavLst>
                                    </p:anim>
                                    <p:anim calcmode="lin" valueType="num">
                                      <p:cBhvr additive="base">
                                        <p:cTn id="21" dur="750" fill="hold"/>
                                        <p:tgtEl>
                                          <p:spTgt spid="12"/>
                                        </p:tgtEl>
                                        <p:attrNameLst>
                                          <p:attrName>ppt_y</p:attrName>
                                        </p:attrNameLst>
                                      </p:cBhvr>
                                      <p:tavLst>
                                        <p:tav tm="0">
                                          <p:val>
                                            <p:strVal val="1+#ppt_h/2"/>
                                          </p:val>
                                        </p:tav>
                                        <p:tav tm="100000">
                                          <p:val>
                                            <p:strVal val="#ppt_y"/>
                                          </p:val>
                                        </p:tav>
                                      </p:tavLst>
                                    </p:anim>
                                  </p:childTnLst>
                                </p:cTn>
                              </p:par>
                              <p:par>
                                <p:cTn id="22" presetID="53" presetClass="entr" presetSubtype="16" fill="hold" grpId="0" nodeType="withEffect">
                                  <p:stCondLst>
                                    <p:cond delay="100"/>
                                  </p:stCondLst>
                                  <p:childTnLst>
                                    <p:set>
                                      <p:cBhvr>
                                        <p:cTn id="23" dur="1" fill="hold">
                                          <p:stCondLst>
                                            <p:cond delay="0"/>
                                          </p:stCondLst>
                                        </p:cTn>
                                        <p:tgtEl>
                                          <p:spTgt spid="16"/>
                                        </p:tgtEl>
                                        <p:attrNameLst>
                                          <p:attrName>style.visibility</p:attrName>
                                        </p:attrNameLst>
                                      </p:cBhvr>
                                      <p:to>
                                        <p:strVal val="visible"/>
                                      </p:to>
                                    </p:set>
                                    <p:anim calcmode="lin" valueType="num">
                                      <p:cBhvr>
                                        <p:cTn id="24" dur="750" fill="hold"/>
                                        <p:tgtEl>
                                          <p:spTgt spid="16"/>
                                        </p:tgtEl>
                                        <p:attrNameLst>
                                          <p:attrName>ppt_w</p:attrName>
                                        </p:attrNameLst>
                                      </p:cBhvr>
                                      <p:tavLst>
                                        <p:tav tm="0">
                                          <p:val>
                                            <p:fltVal val="0"/>
                                          </p:val>
                                        </p:tav>
                                        <p:tav tm="100000">
                                          <p:val>
                                            <p:strVal val="#ppt_w"/>
                                          </p:val>
                                        </p:tav>
                                      </p:tavLst>
                                    </p:anim>
                                    <p:anim calcmode="lin" valueType="num">
                                      <p:cBhvr>
                                        <p:cTn id="25" dur="750" fill="hold"/>
                                        <p:tgtEl>
                                          <p:spTgt spid="16"/>
                                        </p:tgtEl>
                                        <p:attrNameLst>
                                          <p:attrName>ppt_h</p:attrName>
                                        </p:attrNameLst>
                                      </p:cBhvr>
                                      <p:tavLst>
                                        <p:tav tm="0">
                                          <p:val>
                                            <p:fltVal val="0"/>
                                          </p:val>
                                        </p:tav>
                                        <p:tav tm="100000">
                                          <p:val>
                                            <p:strVal val="#ppt_h"/>
                                          </p:val>
                                        </p:tav>
                                      </p:tavLst>
                                    </p:anim>
                                    <p:animEffect transition="in" filter="fade">
                                      <p:cBhvr>
                                        <p:cTn id="26" dur="750"/>
                                        <p:tgtEl>
                                          <p:spTgt spid="16"/>
                                        </p:tgtEl>
                                      </p:cBhvr>
                                    </p:animEffect>
                                  </p:childTnLst>
                                </p:cTn>
                              </p:par>
                              <p:par>
                                <p:cTn id="27" presetID="2" presetClass="entr" presetSubtype="12" decel="100000" fill="hold" grpId="1" nodeType="withEffect">
                                  <p:stCondLst>
                                    <p:cond delay="10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750" fill="hold"/>
                                        <p:tgtEl>
                                          <p:spTgt spid="16"/>
                                        </p:tgtEl>
                                        <p:attrNameLst>
                                          <p:attrName>ppt_x</p:attrName>
                                        </p:attrNameLst>
                                      </p:cBhvr>
                                      <p:tavLst>
                                        <p:tav tm="0">
                                          <p:val>
                                            <p:strVal val="0-#ppt_w/2"/>
                                          </p:val>
                                        </p:tav>
                                        <p:tav tm="100000">
                                          <p:val>
                                            <p:strVal val="#ppt_x"/>
                                          </p:val>
                                        </p:tav>
                                      </p:tavLst>
                                    </p:anim>
                                    <p:anim calcmode="lin" valueType="num">
                                      <p:cBhvr additive="base">
                                        <p:cTn id="30" dur="750" fill="hold"/>
                                        <p:tgtEl>
                                          <p:spTgt spid="16"/>
                                        </p:tgtEl>
                                        <p:attrNameLst>
                                          <p:attrName>ppt_y</p:attrName>
                                        </p:attrNameLst>
                                      </p:cBhvr>
                                      <p:tavLst>
                                        <p:tav tm="0">
                                          <p:val>
                                            <p:strVal val="1+#ppt_h/2"/>
                                          </p:val>
                                        </p:tav>
                                        <p:tav tm="100000">
                                          <p:val>
                                            <p:strVal val="#ppt_y"/>
                                          </p:val>
                                        </p:tav>
                                      </p:tavLst>
                                    </p:anim>
                                  </p:childTnLst>
                                </p:cTn>
                              </p:par>
                              <p:par>
                                <p:cTn id="31" presetID="53" presetClass="entr" presetSubtype="16" fill="hold" grpId="0" nodeType="withEffect">
                                  <p:stCondLst>
                                    <p:cond delay="200"/>
                                  </p:stCondLst>
                                  <p:childTnLst>
                                    <p:set>
                                      <p:cBhvr>
                                        <p:cTn id="32" dur="1" fill="hold">
                                          <p:stCondLst>
                                            <p:cond delay="0"/>
                                          </p:stCondLst>
                                        </p:cTn>
                                        <p:tgtEl>
                                          <p:spTgt spid="10"/>
                                        </p:tgtEl>
                                        <p:attrNameLst>
                                          <p:attrName>style.visibility</p:attrName>
                                        </p:attrNameLst>
                                      </p:cBhvr>
                                      <p:to>
                                        <p:strVal val="visible"/>
                                      </p:to>
                                    </p:set>
                                    <p:anim calcmode="lin" valueType="num">
                                      <p:cBhvr>
                                        <p:cTn id="33" dur="750" fill="hold"/>
                                        <p:tgtEl>
                                          <p:spTgt spid="10"/>
                                        </p:tgtEl>
                                        <p:attrNameLst>
                                          <p:attrName>ppt_w</p:attrName>
                                        </p:attrNameLst>
                                      </p:cBhvr>
                                      <p:tavLst>
                                        <p:tav tm="0">
                                          <p:val>
                                            <p:fltVal val="0"/>
                                          </p:val>
                                        </p:tav>
                                        <p:tav tm="100000">
                                          <p:val>
                                            <p:strVal val="#ppt_w"/>
                                          </p:val>
                                        </p:tav>
                                      </p:tavLst>
                                    </p:anim>
                                    <p:anim calcmode="lin" valueType="num">
                                      <p:cBhvr>
                                        <p:cTn id="34" dur="750" fill="hold"/>
                                        <p:tgtEl>
                                          <p:spTgt spid="10"/>
                                        </p:tgtEl>
                                        <p:attrNameLst>
                                          <p:attrName>ppt_h</p:attrName>
                                        </p:attrNameLst>
                                      </p:cBhvr>
                                      <p:tavLst>
                                        <p:tav tm="0">
                                          <p:val>
                                            <p:fltVal val="0"/>
                                          </p:val>
                                        </p:tav>
                                        <p:tav tm="100000">
                                          <p:val>
                                            <p:strVal val="#ppt_h"/>
                                          </p:val>
                                        </p:tav>
                                      </p:tavLst>
                                    </p:anim>
                                    <p:animEffect transition="in" filter="fade">
                                      <p:cBhvr>
                                        <p:cTn id="35" dur="750"/>
                                        <p:tgtEl>
                                          <p:spTgt spid="10"/>
                                        </p:tgtEl>
                                      </p:cBhvr>
                                    </p:animEffect>
                                  </p:childTnLst>
                                </p:cTn>
                              </p:par>
                              <p:par>
                                <p:cTn id="36" presetID="2" presetClass="entr" presetSubtype="12" decel="100000" fill="hold" grpId="1" nodeType="withEffect">
                                  <p:stCondLst>
                                    <p:cond delay="200"/>
                                  </p:stCondLst>
                                  <p:childTnLst>
                                    <p:set>
                                      <p:cBhvr>
                                        <p:cTn id="37" dur="1" fill="hold">
                                          <p:stCondLst>
                                            <p:cond delay="0"/>
                                          </p:stCondLst>
                                        </p:cTn>
                                        <p:tgtEl>
                                          <p:spTgt spid="10"/>
                                        </p:tgtEl>
                                        <p:attrNameLst>
                                          <p:attrName>style.visibility</p:attrName>
                                        </p:attrNameLst>
                                      </p:cBhvr>
                                      <p:to>
                                        <p:strVal val="visible"/>
                                      </p:to>
                                    </p:set>
                                    <p:anim calcmode="lin" valueType="num">
                                      <p:cBhvr additive="base">
                                        <p:cTn id="38" dur="750" fill="hold"/>
                                        <p:tgtEl>
                                          <p:spTgt spid="10"/>
                                        </p:tgtEl>
                                        <p:attrNameLst>
                                          <p:attrName>ppt_x</p:attrName>
                                        </p:attrNameLst>
                                      </p:cBhvr>
                                      <p:tavLst>
                                        <p:tav tm="0">
                                          <p:val>
                                            <p:strVal val="0-#ppt_w/2"/>
                                          </p:val>
                                        </p:tav>
                                        <p:tav tm="100000">
                                          <p:val>
                                            <p:strVal val="#ppt_x"/>
                                          </p:val>
                                        </p:tav>
                                      </p:tavLst>
                                    </p:anim>
                                    <p:anim calcmode="lin" valueType="num">
                                      <p:cBhvr additive="base">
                                        <p:cTn id="39" dur="750" fill="hold"/>
                                        <p:tgtEl>
                                          <p:spTgt spid="10"/>
                                        </p:tgtEl>
                                        <p:attrNameLst>
                                          <p:attrName>ppt_y</p:attrName>
                                        </p:attrNameLst>
                                      </p:cBhvr>
                                      <p:tavLst>
                                        <p:tav tm="0">
                                          <p:val>
                                            <p:strVal val="1+#ppt_h/2"/>
                                          </p:val>
                                        </p:tav>
                                        <p:tav tm="100000">
                                          <p:val>
                                            <p:strVal val="#ppt_y"/>
                                          </p:val>
                                        </p:tav>
                                      </p:tavLst>
                                    </p:anim>
                                  </p:childTnLst>
                                </p:cTn>
                              </p:par>
                              <p:par>
                                <p:cTn id="40" presetID="53" presetClass="entr" presetSubtype="16" fill="hold" grpId="0" nodeType="withEffect">
                                  <p:stCondLst>
                                    <p:cond delay="300"/>
                                  </p:stCondLst>
                                  <p:childTnLst>
                                    <p:set>
                                      <p:cBhvr>
                                        <p:cTn id="41" dur="1" fill="hold">
                                          <p:stCondLst>
                                            <p:cond delay="0"/>
                                          </p:stCondLst>
                                        </p:cTn>
                                        <p:tgtEl>
                                          <p:spTgt spid="9"/>
                                        </p:tgtEl>
                                        <p:attrNameLst>
                                          <p:attrName>style.visibility</p:attrName>
                                        </p:attrNameLst>
                                      </p:cBhvr>
                                      <p:to>
                                        <p:strVal val="visible"/>
                                      </p:to>
                                    </p:set>
                                    <p:anim calcmode="lin" valueType="num">
                                      <p:cBhvr>
                                        <p:cTn id="42" dur="750" fill="hold"/>
                                        <p:tgtEl>
                                          <p:spTgt spid="9"/>
                                        </p:tgtEl>
                                        <p:attrNameLst>
                                          <p:attrName>ppt_w</p:attrName>
                                        </p:attrNameLst>
                                      </p:cBhvr>
                                      <p:tavLst>
                                        <p:tav tm="0">
                                          <p:val>
                                            <p:fltVal val="0"/>
                                          </p:val>
                                        </p:tav>
                                        <p:tav tm="100000">
                                          <p:val>
                                            <p:strVal val="#ppt_w"/>
                                          </p:val>
                                        </p:tav>
                                      </p:tavLst>
                                    </p:anim>
                                    <p:anim calcmode="lin" valueType="num">
                                      <p:cBhvr>
                                        <p:cTn id="43" dur="750" fill="hold"/>
                                        <p:tgtEl>
                                          <p:spTgt spid="9"/>
                                        </p:tgtEl>
                                        <p:attrNameLst>
                                          <p:attrName>ppt_h</p:attrName>
                                        </p:attrNameLst>
                                      </p:cBhvr>
                                      <p:tavLst>
                                        <p:tav tm="0">
                                          <p:val>
                                            <p:fltVal val="0"/>
                                          </p:val>
                                        </p:tav>
                                        <p:tav tm="100000">
                                          <p:val>
                                            <p:strVal val="#ppt_h"/>
                                          </p:val>
                                        </p:tav>
                                      </p:tavLst>
                                    </p:anim>
                                    <p:animEffect transition="in" filter="fade">
                                      <p:cBhvr>
                                        <p:cTn id="44" dur="750"/>
                                        <p:tgtEl>
                                          <p:spTgt spid="9"/>
                                        </p:tgtEl>
                                      </p:cBhvr>
                                    </p:animEffect>
                                  </p:childTnLst>
                                </p:cTn>
                              </p:par>
                              <p:par>
                                <p:cTn id="45" presetID="2" presetClass="entr" presetSubtype="12" decel="100000" fill="hold" grpId="1" nodeType="withEffect">
                                  <p:stCondLst>
                                    <p:cond delay="30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750" fill="hold"/>
                                        <p:tgtEl>
                                          <p:spTgt spid="9"/>
                                        </p:tgtEl>
                                        <p:attrNameLst>
                                          <p:attrName>ppt_x</p:attrName>
                                        </p:attrNameLst>
                                      </p:cBhvr>
                                      <p:tavLst>
                                        <p:tav tm="0">
                                          <p:val>
                                            <p:strVal val="0-#ppt_w/2"/>
                                          </p:val>
                                        </p:tav>
                                        <p:tav tm="100000">
                                          <p:val>
                                            <p:strVal val="#ppt_x"/>
                                          </p:val>
                                        </p:tav>
                                      </p:tavLst>
                                    </p:anim>
                                    <p:anim calcmode="lin" valueType="num">
                                      <p:cBhvr additive="base">
                                        <p:cTn id="48" dur="750" fill="hold"/>
                                        <p:tgtEl>
                                          <p:spTgt spid="9"/>
                                        </p:tgtEl>
                                        <p:attrNameLst>
                                          <p:attrName>ppt_y</p:attrName>
                                        </p:attrNameLst>
                                      </p:cBhvr>
                                      <p:tavLst>
                                        <p:tav tm="0">
                                          <p:val>
                                            <p:strVal val="1+#ppt_h/2"/>
                                          </p:val>
                                        </p:tav>
                                        <p:tav tm="100000">
                                          <p:val>
                                            <p:strVal val="#ppt_y"/>
                                          </p:val>
                                        </p:tav>
                                      </p:tavLst>
                                    </p:anim>
                                  </p:childTnLst>
                                </p:cTn>
                              </p:par>
                              <p:par>
                                <p:cTn id="49" presetID="10" presetClass="entr" presetSubtype="0" fill="hold" grpId="0" nodeType="withEffect">
                                  <p:stCondLst>
                                    <p:cond delay="30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childTnLst>
                                </p:cTn>
                              </p:par>
                              <p:par>
                                <p:cTn id="52" presetID="2" presetClass="entr" presetSubtype="1" decel="100000" fill="hold" grpId="1" nodeType="withEffect">
                                  <p:stCondLst>
                                    <p:cond delay="300"/>
                                  </p:stCondLst>
                                  <p:childTnLst>
                                    <p:set>
                                      <p:cBhvr>
                                        <p:cTn id="53" dur="1" fill="hold">
                                          <p:stCondLst>
                                            <p:cond delay="0"/>
                                          </p:stCondLst>
                                        </p:cTn>
                                        <p:tgtEl>
                                          <p:spTgt spid="11"/>
                                        </p:tgtEl>
                                        <p:attrNameLst>
                                          <p:attrName>style.visibility</p:attrName>
                                        </p:attrNameLst>
                                      </p:cBhvr>
                                      <p:to>
                                        <p:strVal val="visible"/>
                                      </p:to>
                                    </p:set>
                                    <p:anim calcmode="lin" valueType="num">
                                      <p:cBhvr additive="base">
                                        <p:cTn id="54" dur="1000" fill="hold"/>
                                        <p:tgtEl>
                                          <p:spTgt spid="11"/>
                                        </p:tgtEl>
                                        <p:attrNameLst>
                                          <p:attrName>ppt_x</p:attrName>
                                        </p:attrNameLst>
                                      </p:cBhvr>
                                      <p:tavLst>
                                        <p:tav tm="0">
                                          <p:val>
                                            <p:strVal val="#ppt_x"/>
                                          </p:val>
                                        </p:tav>
                                        <p:tav tm="100000">
                                          <p:val>
                                            <p:strVal val="#ppt_x"/>
                                          </p:val>
                                        </p:tav>
                                      </p:tavLst>
                                    </p:anim>
                                    <p:anim calcmode="lin" valueType="num">
                                      <p:cBhvr additive="base">
                                        <p:cTn id="55" dur="1000" fill="hold"/>
                                        <p:tgtEl>
                                          <p:spTgt spid="11"/>
                                        </p:tgtEl>
                                        <p:attrNameLst>
                                          <p:attrName>ppt_y</p:attrName>
                                        </p:attrNameLst>
                                      </p:cBhvr>
                                      <p:tavLst>
                                        <p:tav tm="0">
                                          <p:val>
                                            <p:strVal val="0-#ppt_h/2"/>
                                          </p:val>
                                        </p:tav>
                                        <p:tav tm="100000">
                                          <p:val>
                                            <p:strVal val="#ppt_y"/>
                                          </p:val>
                                        </p:tav>
                                      </p:tavLst>
                                    </p:anim>
                                  </p:childTnLst>
                                </p:cTn>
                              </p:par>
                              <p:par>
                                <p:cTn id="56" presetID="10" presetClass="entr" presetSubtype="0" fill="hold" grpId="0" nodeType="withEffect">
                                  <p:stCondLst>
                                    <p:cond delay="40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1000"/>
                                        <p:tgtEl>
                                          <p:spTgt spid="13"/>
                                        </p:tgtEl>
                                      </p:cBhvr>
                                    </p:animEffect>
                                  </p:childTnLst>
                                </p:cTn>
                              </p:par>
                              <p:par>
                                <p:cTn id="59" presetID="2" presetClass="entr" presetSubtype="1" decel="100000" fill="hold" grpId="1" nodeType="withEffect">
                                  <p:stCondLst>
                                    <p:cond delay="400"/>
                                  </p:stCondLst>
                                  <p:childTnLst>
                                    <p:set>
                                      <p:cBhvr>
                                        <p:cTn id="60" dur="1" fill="hold">
                                          <p:stCondLst>
                                            <p:cond delay="0"/>
                                          </p:stCondLst>
                                        </p:cTn>
                                        <p:tgtEl>
                                          <p:spTgt spid="13"/>
                                        </p:tgtEl>
                                        <p:attrNameLst>
                                          <p:attrName>style.visibility</p:attrName>
                                        </p:attrNameLst>
                                      </p:cBhvr>
                                      <p:to>
                                        <p:strVal val="visible"/>
                                      </p:to>
                                    </p:set>
                                    <p:anim calcmode="lin" valueType="num">
                                      <p:cBhvr additive="base">
                                        <p:cTn id="61" dur="1000" fill="hold"/>
                                        <p:tgtEl>
                                          <p:spTgt spid="13"/>
                                        </p:tgtEl>
                                        <p:attrNameLst>
                                          <p:attrName>ppt_x</p:attrName>
                                        </p:attrNameLst>
                                      </p:cBhvr>
                                      <p:tavLst>
                                        <p:tav tm="0">
                                          <p:val>
                                            <p:strVal val="#ppt_x"/>
                                          </p:val>
                                        </p:tav>
                                        <p:tav tm="100000">
                                          <p:val>
                                            <p:strVal val="#ppt_x"/>
                                          </p:val>
                                        </p:tav>
                                      </p:tavLst>
                                    </p:anim>
                                    <p:anim calcmode="lin" valueType="num">
                                      <p:cBhvr additive="base">
                                        <p:cTn id="62" dur="1000" fill="hold"/>
                                        <p:tgtEl>
                                          <p:spTgt spid="13"/>
                                        </p:tgtEl>
                                        <p:attrNameLst>
                                          <p:attrName>ppt_y</p:attrName>
                                        </p:attrNameLst>
                                      </p:cBhvr>
                                      <p:tavLst>
                                        <p:tav tm="0">
                                          <p:val>
                                            <p:strVal val="0-#ppt_h/2"/>
                                          </p:val>
                                        </p:tav>
                                        <p:tav tm="100000">
                                          <p:val>
                                            <p:strVal val="#ppt_y"/>
                                          </p:val>
                                        </p:tav>
                                      </p:tavLst>
                                    </p:anim>
                                  </p:childTnLst>
                                </p:cTn>
                              </p:par>
                              <p:par>
                                <p:cTn id="63" presetID="10" presetClass="entr" presetSubtype="0" fill="hold" grpId="0" nodeType="withEffect">
                                  <p:stCondLst>
                                    <p:cond delay="500"/>
                                  </p:stCondLst>
                                  <p:childTnLst>
                                    <p:set>
                                      <p:cBhvr>
                                        <p:cTn id="64" dur="1" fill="hold">
                                          <p:stCondLst>
                                            <p:cond delay="0"/>
                                          </p:stCondLst>
                                        </p:cTn>
                                        <p:tgtEl>
                                          <p:spTgt spid="14"/>
                                        </p:tgtEl>
                                        <p:attrNameLst>
                                          <p:attrName>style.visibility</p:attrName>
                                        </p:attrNameLst>
                                      </p:cBhvr>
                                      <p:to>
                                        <p:strVal val="visible"/>
                                      </p:to>
                                    </p:set>
                                    <p:animEffect transition="in" filter="fade">
                                      <p:cBhvr>
                                        <p:cTn id="65" dur="1000"/>
                                        <p:tgtEl>
                                          <p:spTgt spid="14"/>
                                        </p:tgtEl>
                                      </p:cBhvr>
                                    </p:animEffect>
                                  </p:childTnLst>
                                </p:cTn>
                              </p:par>
                              <p:par>
                                <p:cTn id="66" presetID="2" presetClass="entr" presetSubtype="1" decel="100000" fill="hold" grpId="1" nodeType="withEffect">
                                  <p:stCondLst>
                                    <p:cond delay="50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1000" fill="hold"/>
                                        <p:tgtEl>
                                          <p:spTgt spid="14"/>
                                        </p:tgtEl>
                                        <p:attrNameLst>
                                          <p:attrName>ppt_x</p:attrName>
                                        </p:attrNameLst>
                                      </p:cBhvr>
                                      <p:tavLst>
                                        <p:tav tm="0">
                                          <p:val>
                                            <p:strVal val="#ppt_x"/>
                                          </p:val>
                                        </p:tav>
                                        <p:tav tm="100000">
                                          <p:val>
                                            <p:strVal val="#ppt_x"/>
                                          </p:val>
                                        </p:tav>
                                      </p:tavLst>
                                    </p:anim>
                                    <p:anim calcmode="lin" valueType="num">
                                      <p:cBhvr additive="base">
                                        <p:cTn id="69" dur="1000" fill="hold"/>
                                        <p:tgtEl>
                                          <p:spTgt spid="14"/>
                                        </p:tgtEl>
                                        <p:attrNameLst>
                                          <p:attrName>ppt_y</p:attrName>
                                        </p:attrNameLst>
                                      </p:cBhvr>
                                      <p:tavLst>
                                        <p:tav tm="0">
                                          <p:val>
                                            <p:strVal val="0-#ppt_h/2"/>
                                          </p:val>
                                        </p:tav>
                                        <p:tav tm="100000">
                                          <p:val>
                                            <p:strVal val="#ppt_y"/>
                                          </p:val>
                                        </p:tav>
                                      </p:tavLst>
                                    </p:anim>
                                  </p:childTnLst>
                                </p:cTn>
                              </p:par>
                            </p:childTnLst>
                          </p:cTn>
                        </p:par>
                        <p:par>
                          <p:cTn id="70" fill="hold">
                            <p:stCondLst>
                              <p:cond delay="2000"/>
                            </p:stCondLst>
                            <p:childTnLst>
                              <p:par>
                                <p:cTn id="71" presetID="2" presetClass="entr" presetSubtype="4" decel="100000" fill="hold" grpId="0" nodeType="afterEffect">
                                  <p:stCondLst>
                                    <p:cond delay="500"/>
                                  </p:stCondLst>
                                  <p:childTnLst>
                                    <p:set>
                                      <p:cBhvr>
                                        <p:cTn id="72" dur="1" fill="hold">
                                          <p:stCondLst>
                                            <p:cond delay="0"/>
                                          </p:stCondLst>
                                        </p:cTn>
                                        <p:tgtEl>
                                          <p:spTgt spid="18">
                                            <p:txEl>
                                              <p:pRg st="0" end="0"/>
                                            </p:txEl>
                                          </p:spTgt>
                                        </p:tgtEl>
                                        <p:attrNameLst>
                                          <p:attrName>style.visibility</p:attrName>
                                        </p:attrNameLst>
                                      </p:cBhvr>
                                      <p:to>
                                        <p:strVal val="visible"/>
                                      </p:to>
                                    </p:set>
                                    <p:anim calcmode="lin" valueType="num">
                                      <p:cBhvr additive="base">
                                        <p:cTn id="73"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3000"/>
                            </p:stCondLst>
                            <p:childTnLst>
                              <p:par>
                                <p:cTn id="76" presetID="22" presetClass="entr" presetSubtype="8" fill="hold" grpId="0" nodeType="afterEffect">
                                  <p:stCondLst>
                                    <p:cond delay="0"/>
                                  </p:stCondLst>
                                  <p:childTnLst>
                                    <p:set>
                                      <p:cBhvr>
                                        <p:cTn id="77" dur="1" fill="hold">
                                          <p:stCondLst>
                                            <p:cond delay="0"/>
                                          </p:stCondLst>
                                        </p:cTn>
                                        <p:tgtEl>
                                          <p:spTgt spid="19">
                                            <p:txEl>
                                              <p:pRg st="0" end="0"/>
                                            </p:txEl>
                                          </p:spTgt>
                                        </p:tgtEl>
                                        <p:attrNameLst>
                                          <p:attrName>style.visibility</p:attrName>
                                        </p:attrNameLst>
                                      </p:cBhvr>
                                      <p:to>
                                        <p:strVal val="visible"/>
                                      </p:to>
                                    </p:set>
                                    <p:animEffect transition="in" filter="wipe(left)">
                                      <p:cBhvr>
                                        <p:cTn id="78" dur="500"/>
                                        <p:tgtEl>
                                          <p:spTgt spid="19">
                                            <p:txEl>
                                              <p:pRg st="0" end="0"/>
                                            </p:txEl>
                                          </p:spTgt>
                                        </p:tgtEl>
                                      </p:cBhvr>
                                    </p:animEffect>
                                  </p:childTnLst>
                                </p:cTn>
                              </p:par>
                            </p:childTnLst>
                          </p:cTn>
                        </p:par>
                        <p:par>
                          <p:cTn id="79" fill="hold">
                            <p:stCondLst>
                              <p:cond delay="3500"/>
                            </p:stCondLst>
                            <p:childTnLst>
                              <p:par>
                                <p:cTn id="80" presetID="2" presetClass="entr" presetSubtype="2" decel="100000" fill="hold" grpId="0" nodeType="afterEffect">
                                  <p:stCondLst>
                                    <p:cond delay="0"/>
                                  </p:stCondLst>
                                  <p:iterate type="wd">
                                    <p:tmPct val="10000"/>
                                  </p:iterate>
                                  <p:childTnLst>
                                    <p:set>
                                      <p:cBhvr>
                                        <p:cTn id="81" dur="1" fill="hold">
                                          <p:stCondLst>
                                            <p:cond delay="0"/>
                                          </p:stCondLst>
                                        </p:cTn>
                                        <p:tgtEl>
                                          <p:spTgt spid="20">
                                            <p:txEl>
                                              <p:pRg st="0" end="0"/>
                                            </p:txEl>
                                          </p:spTgt>
                                        </p:tgtEl>
                                        <p:attrNameLst>
                                          <p:attrName>style.visibility</p:attrName>
                                        </p:attrNameLst>
                                      </p:cBhvr>
                                      <p:to>
                                        <p:strVal val="visible"/>
                                      </p:to>
                                    </p:set>
                                    <p:anim calcmode="lin" valueType="num">
                                      <p:cBhvr additive="base">
                                        <p:cTn id="82" dur="500" fill="hold"/>
                                        <p:tgtEl>
                                          <p:spTgt spid="20">
                                            <p:txEl>
                                              <p:pRg st="0" end="0"/>
                                            </p:txEl>
                                          </p:spTgt>
                                        </p:tgtEl>
                                        <p:attrNameLst>
                                          <p:attrName>ppt_x</p:attrName>
                                        </p:attrNameLst>
                                      </p:cBhvr>
                                      <p:tavLst>
                                        <p:tav tm="0">
                                          <p:val>
                                            <p:strVal val="1+#ppt_w/2"/>
                                          </p:val>
                                        </p:tav>
                                        <p:tav tm="100000">
                                          <p:val>
                                            <p:strVal val="#ppt_x"/>
                                          </p:val>
                                        </p:tav>
                                      </p:tavLst>
                                    </p:anim>
                                    <p:anim calcmode="lin" valueType="num">
                                      <p:cBhvr additive="base">
                                        <p:cTn id="83" dur="500" fill="hold"/>
                                        <p:tgtEl>
                                          <p:spTgt spid="20">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4" decel="100000" fill="hold" grpId="0" nodeType="withEffect">
                                  <p:stCondLst>
                                    <p:cond delay="0"/>
                                  </p:stCondLst>
                                  <p:childTnLst>
                                    <p:set>
                                      <p:cBhvr>
                                        <p:cTn id="85" dur="1" fill="hold">
                                          <p:stCondLst>
                                            <p:cond delay="0"/>
                                          </p:stCondLst>
                                        </p:cTn>
                                        <p:tgtEl>
                                          <p:spTgt spid="21">
                                            <p:txEl>
                                              <p:pRg st="0" end="0"/>
                                            </p:txEl>
                                          </p:spTgt>
                                        </p:tgtEl>
                                        <p:attrNameLst>
                                          <p:attrName>style.visibility</p:attrName>
                                        </p:attrNameLst>
                                      </p:cBhvr>
                                      <p:to>
                                        <p:strVal val="visible"/>
                                      </p:to>
                                    </p:set>
                                    <p:anim calcmode="lin" valueType="num">
                                      <p:cBhvr additive="base">
                                        <p:cTn id="86"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7"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88" presetID="2" presetClass="entr" presetSubtype="4" decel="100000" fill="hold" grpId="0" nodeType="withEffect">
                                  <p:stCondLst>
                                    <p:cond delay="0"/>
                                  </p:stCondLst>
                                  <p:childTnLst>
                                    <p:set>
                                      <p:cBhvr>
                                        <p:cTn id="89" dur="1" fill="hold">
                                          <p:stCondLst>
                                            <p:cond delay="0"/>
                                          </p:stCondLst>
                                        </p:cTn>
                                        <p:tgtEl>
                                          <p:spTgt spid="22"/>
                                        </p:tgtEl>
                                        <p:attrNameLst>
                                          <p:attrName>style.visibility</p:attrName>
                                        </p:attrNameLst>
                                      </p:cBhvr>
                                      <p:to>
                                        <p:strVal val="visible"/>
                                      </p:to>
                                    </p:set>
                                    <p:anim calcmode="lin" valueType="num">
                                      <p:cBhvr additive="base">
                                        <p:cTn id="90" dur="500" fill="hold"/>
                                        <p:tgtEl>
                                          <p:spTgt spid="22"/>
                                        </p:tgtEl>
                                        <p:attrNameLst>
                                          <p:attrName>ppt_x</p:attrName>
                                        </p:attrNameLst>
                                      </p:cBhvr>
                                      <p:tavLst>
                                        <p:tav tm="0">
                                          <p:val>
                                            <p:strVal val="#ppt_x"/>
                                          </p:val>
                                        </p:tav>
                                        <p:tav tm="100000">
                                          <p:val>
                                            <p:strVal val="#ppt_x"/>
                                          </p:val>
                                        </p:tav>
                                      </p:tavLst>
                                    </p:anim>
                                    <p:anim calcmode="lin" valueType="num">
                                      <p:cBhvr additive="base">
                                        <p:cTn id="91" dur="500" fill="hold"/>
                                        <p:tgtEl>
                                          <p:spTgt spid="22"/>
                                        </p:tgtEl>
                                        <p:attrNameLst>
                                          <p:attrName>ppt_y</p:attrName>
                                        </p:attrNameLst>
                                      </p:cBhvr>
                                      <p:tavLst>
                                        <p:tav tm="0">
                                          <p:val>
                                            <p:strVal val="1+#ppt_h/2"/>
                                          </p:val>
                                        </p:tav>
                                        <p:tav tm="100000">
                                          <p:val>
                                            <p:strVal val="#ppt_y"/>
                                          </p:val>
                                        </p:tav>
                                      </p:tavLst>
                                    </p:anim>
                                  </p:childTnLst>
                                </p:cTn>
                              </p:par>
                            </p:childTnLst>
                          </p:cTn>
                        </p:par>
                        <p:par>
                          <p:cTn id="92" fill="hold">
                            <p:stCondLst>
                              <p:cond delay="4100"/>
                            </p:stCondLst>
                            <p:childTnLst>
                              <p:par>
                                <p:cTn id="93" presetID="53" presetClass="entr" presetSubtype="16"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 calcmode="lin" valueType="num">
                                      <p:cBhvr>
                                        <p:cTn id="95" dur="500" fill="hold"/>
                                        <p:tgtEl>
                                          <p:spTgt spid="23"/>
                                        </p:tgtEl>
                                        <p:attrNameLst>
                                          <p:attrName>ppt_w</p:attrName>
                                        </p:attrNameLst>
                                      </p:cBhvr>
                                      <p:tavLst>
                                        <p:tav tm="0">
                                          <p:val>
                                            <p:fltVal val="0"/>
                                          </p:val>
                                        </p:tav>
                                        <p:tav tm="100000">
                                          <p:val>
                                            <p:strVal val="#ppt_w"/>
                                          </p:val>
                                        </p:tav>
                                      </p:tavLst>
                                    </p:anim>
                                    <p:anim calcmode="lin" valueType="num">
                                      <p:cBhvr>
                                        <p:cTn id="96" dur="500" fill="hold"/>
                                        <p:tgtEl>
                                          <p:spTgt spid="23"/>
                                        </p:tgtEl>
                                        <p:attrNameLst>
                                          <p:attrName>ppt_h</p:attrName>
                                        </p:attrNameLst>
                                      </p:cBhvr>
                                      <p:tavLst>
                                        <p:tav tm="0">
                                          <p:val>
                                            <p:fltVal val="0"/>
                                          </p:val>
                                        </p:tav>
                                        <p:tav tm="100000">
                                          <p:val>
                                            <p:strVal val="#ppt_h"/>
                                          </p:val>
                                        </p:tav>
                                      </p:tavLst>
                                    </p:anim>
                                    <p:animEffect transition="in" filter="fade">
                                      <p:cBhvr>
                                        <p:cTn id="97" dur="500"/>
                                        <p:tgtEl>
                                          <p:spTgt spid="23"/>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4"/>
                                        </p:tgtEl>
                                        <p:attrNameLst>
                                          <p:attrName>style.visibility</p:attrName>
                                        </p:attrNameLst>
                                      </p:cBhvr>
                                      <p:to>
                                        <p:strVal val="visible"/>
                                      </p:to>
                                    </p:set>
                                    <p:anim calcmode="lin" valueType="num">
                                      <p:cBhvr>
                                        <p:cTn id="100" dur="500" fill="hold"/>
                                        <p:tgtEl>
                                          <p:spTgt spid="24"/>
                                        </p:tgtEl>
                                        <p:attrNameLst>
                                          <p:attrName>ppt_w</p:attrName>
                                        </p:attrNameLst>
                                      </p:cBhvr>
                                      <p:tavLst>
                                        <p:tav tm="0">
                                          <p:val>
                                            <p:fltVal val="0"/>
                                          </p:val>
                                        </p:tav>
                                        <p:tav tm="100000">
                                          <p:val>
                                            <p:strVal val="#ppt_w"/>
                                          </p:val>
                                        </p:tav>
                                      </p:tavLst>
                                    </p:anim>
                                    <p:anim calcmode="lin" valueType="num">
                                      <p:cBhvr>
                                        <p:cTn id="101" dur="500" fill="hold"/>
                                        <p:tgtEl>
                                          <p:spTgt spid="24"/>
                                        </p:tgtEl>
                                        <p:attrNameLst>
                                          <p:attrName>ppt_h</p:attrName>
                                        </p:attrNameLst>
                                      </p:cBhvr>
                                      <p:tavLst>
                                        <p:tav tm="0">
                                          <p:val>
                                            <p:fltVal val="0"/>
                                          </p:val>
                                        </p:tav>
                                        <p:tav tm="100000">
                                          <p:val>
                                            <p:strVal val="#ppt_h"/>
                                          </p:val>
                                        </p:tav>
                                      </p:tavLst>
                                    </p:anim>
                                    <p:animEffect transition="in" filter="fade">
                                      <p:cBhvr>
                                        <p:cTn id="102" dur="500"/>
                                        <p:tgtEl>
                                          <p:spTgt spid="24"/>
                                        </p:tgtEl>
                                      </p:cBhvr>
                                    </p:animEffect>
                                  </p:childTnLst>
                                </p:cTn>
                              </p:par>
                            </p:childTnLst>
                          </p:cTn>
                        </p:par>
                        <p:par>
                          <p:cTn id="103" fill="hold">
                            <p:stCondLst>
                              <p:cond delay="4600"/>
                            </p:stCondLst>
                            <p:childTnLst>
                              <p:par>
                                <p:cTn id="104" presetID="2" presetClass="entr" presetSubtype="2" decel="100000" fill="hold" grpId="0" nodeType="afterEffect">
                                  <p:stCondLst>
                                    <p:cond delay="0"/>
                                  </p:stCondLst>
                                  <p:iterate type="wd">
                                    <p:tmPct val="10000"/>
                                  </p:iterate>
                                  <p:childTnLst>
                                    <p:set>
                                      <p:cBhvr>
                                        <p:cTn id="105" dur="1" fill="hold">
                                          <p:stCondLst>
                                            <p:cond delay="0"/>
                                          </p:stCondLst>
                                        </p:cTn>
                                        <p:tgtEl>
                                          <p:spTgt spid="29">
                                            <p:txEl>
                                              <p:pRg st="0" end="0"/>
                                            </p:txEl>
                                          </p:spTgt>
                                        </p:tgtEl>
                                        <p:attrNameLst>
                                          <p:attrName>style.visibility</p:attrName>
                                        </p:attrNameLst>
                                      </p:cBhvr>
                                      <p:to>
                                        <p:strVal val="visible"/>
                                      </p:to>
                                    </p:set>
                                    <p:anim calcmode="lin" valueType="num">
                                      <p:cBhvr additive="base">
                                        <p:cTn id="106"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107"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par>
                          <p:cTn id="108" fill="hold">
                            <p:stCondLst>
                              <p:cond delay="5200"/>
                            </p:stCondLst>
                            <p:childTnLst>
                              <p:par>
                                <p:cTn id="109" presetID="53" presetClass="entr" presetSubtype="16" fill="hold" grpId="0" nodeType="afterEffect">
                                  <p:stCondLst>
                                    <p:cond delay="0"/>
                                  </p:stCondLst>
                                  <p:childTnLst>
                                    <p:set>
                                      <p:cBhvr>
                                        <p:cTn id="110" dur="1" fill="hold">
                                          <p:stCondLst>
                                            <p:cond delay="0"/>
                                          </p:stCondLst>
                                        </p:cTn>
                                        <p:tgtEl>
                                          <p:spTgt spid="25"/>
                                        </p:tgtEl>
                                        <p:attrNameLst>
                                          <p:attrName>style.visibility</p:attrName>
                                        </p:attrNameLst>
                                      </p:cBhvr>
                                      <p:to>
                                        <p:strVal val="visible"/>
                                      </p:to>
                                    </p:set>
                                    <p:anim calcmode="lin" valueType="num">
                                      <p:cBhvr>
                                        <p:cTn id="111" dur="500" fill="hold"/>
                                        <p:tgtEl>
                                          <p:spTgt spid="25"/>
                                        </p:tgtEl>
                                        <p:attrNameLst>
                                          <p:attrName>ppt_w</p:attrName>
                                        </p:attrNameLst>
                                      </p:cBhvr>
                                      <p:tavLst>
                                        <p:tav tm="0">
                                          <p:val>
                                            <p:fltVal val="0"/>
                                          </p:val>
                                        </p:tav>
                                        <p:tav tm="100000">
                                          <p:val>
                                            <p:strVal val="#ppt_w"/>
                                          </p:val>
                                        </p:tav>
                                      </p:tavLst>
                                    </p:anim>
                                    <p:anim calcmode="lin" valueType="num">
                                      <p:cBhvr>
                                        <p:cTn id="112" dur="500" fill="hold"/>
                                        <p:tgtEl>
                                          <p:spTgt spid="25"/>
                                        </p:tgtEl>
                                        <p:attrNameLst>
                                          <p:attrName>ppt_h</p:attrName>
                                        </p:attrNameLst>
                                      </p:cBhvr>
                                      <p:tavLst>
                                        <p:tav tm="0">
                                          <p:val>
                                            <p:fltVal val="0"/>
                                          </p:val>
                                        </p:tav>
                                        <p:tav tm="100000">
                                          <p:val>
                                            <p:strVal val="#ppt_h"/>
                                          </p:val>
                                        </p:tav>
                                      </p:tavLst>
                                    </p:anim>
                                    <p:animEffect transition="in" filter="fade">
                                      <p:cBhvr>
                                        <p:cTn id="113" dur="500"/>
                                        <p:tgtEl>
                                          <p:spTgt spid="25"/>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26"/>
                                        </p:tgtEl>
                                        <p:attrNameLst>
                                          <p:attrName>style.visibility</p:attrName>
                                        </p:attrNameLst>
                                      </p:cBhvr>
                                      <p:to>
                                        <p:strVal val="visible"/>
                                      </p:to>
                                    </p:set>
                                    <p:anim calcmode="lin" valueType="num">
                                      <p:cBhvr>
                                        <p:cTn id="116" dur="500" fill="hold"/>
                                        <p:tgtEl>
                                          <p:spTgt spid="26"/>
                                        </p:tgtEl>
                                        <p:attrNameLst>
                                          <p:attrName>ppt_w</p:attrName>
                                        </p:attrNameLst>
                                      </p:cBhvr>
                                      <p:tavLst>
                                        <p:tav tm="0">
                                          <p:val>
                                            <p:fltVal val="0"/>
                                          </p:val>
                                        </p:tav>
                                        <p:tav tm="100000">
                                          <p:val>
                                            <p:strVal val="#ppt_w"/>
                                          </p:val>
                                        </p:tav>
                                      </p:tavLst>
                                    </p:anim>
                                    <p:anim calcmode="lin" valueType="num">
                                      <p:cBhvr>
                                        <p:cTn id="117" dur="500" fill="hold"/>
                                        <p:tgtEl>
                                          <p:spTgt spid="26"/>
                                        </p:tgtEl>
                                        <p:attrNameLst>
                                          <p:attrName>ppt_h</p:attrName>
                                        </p:attrNameLst>
                                      </p:cBhvr>
                                      <p:tavLst>
                                        <p:tav tm="0">
                                          <p:val>
                                            <p:fltVal val="0"/>
                                          </p:val>
                                        </p:tav>
                                        <p:tav tm="100000">
                                          <p:val>
                                            <p:strVal val="#ppt_h"/>
                                          </p:val>
                                        </p:tav>
                                      </p:tavLst>
                                    </p:anim>
                                    <p:animEffect transition="in" filter="fade">
                                      <p:cBhvr>
                                        <p:cTn id="118" dur="500"/>
                                        <p:tgtEl>
                                          <p:spTgt spid="26"/>
                                        </p:tgtEl>
                                      </p:cBhvr>
                                    </p:animEffect>
                                  </p:childTnLst>
                                </p:cTn>
                              </p:par>
                            </p:childTnLst>
                          </p:cTn>
                        </p:par>
                        <p:par>
                          <p:cTn id="119" fill="hold">
                            <p:stCondLst>
                              <p:cond delay="5700"/>
                            </p:stCondLst>
                            <p:childTnLst>
                              <p:par>
                                <p:cTn id="120" presetID="2" presetClass="entr" presetSubtype="2" decel="100000" fill="hold" grpId="0" nodeType="afterEffect">
                                  <p:stCondLst>
                                    <p:cond delay="0"/>
                                  </p:stCondLst>
                                  <p:iterate type="wd">
                                    <p:tmPct val="10000"/>
                                  </p:iterate>
                                  <p:childTnLst>
                                    <p:set>
                                      <p:cBhvr>
                                        <p:cTn id="121" dur="1" fill="hold">
                                          <p:stCondLst>
                                            <p:cond delay="0"/>
                                          </p:stCondLst>
                                        </p:cTn>
                                        <p:tgtEl>
                                          <p:spTgt spid="30">
                                            <p:txEl>
                                              <p:pRg st="0" end="0"/>
                                            </p:txEl>
                                          </p:spTgt>
                                        </p:tgtEl>
                                        <p:attrNameLst>
                                          <p:attrName>style.visibility</p:attrName>
                                        </p:attrNameLst>
                                      </p:cBhvr>
                                      <p:to>
                                        <p:strVal val="visible"/>
                                      </p:to>
                                    </p:set>
                                    <p:anim calcmode="lin" valueType="num">
                                      <p:cBhvr additive="base">
                                        <p:cTn id="122"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123"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par>
                          <p:cTn id="124" fill="hold">
                            <p:stCondLst>
                              <p:cond delay="6300"/>
                            </p:stCondLst>
                            <p:childTnLst>
                              <p:par>
                                <p:cTn id="125" presetID="53" presetClass="entr" presetSubtype="16" fill="hold" grpId="0" nodeType="afterEffect">
                                  <p:stCondLst>
                                    <p:cond delay="0"/>
                                  </p:stCondLst>
                                  <p:childTnLst>
                                    <p:set>
                                      <p:cBhvr>
                                        <p:cTn id="126" dur="1" fill="hold">
                                          <p:stCondLst>
                                            <p:cond delay="0"/>
                                          </p:stCondLst>
                                        </p:cTn>
                                        <p:tgtEl>
                                          <p:spTgt spid="27"/>
                                        </p:tgtEl>
                                        <p:attrNameLst>
                                          <p:attrName>style.visibility</p:attrName>
                                        </p:attrNameLst>
                                      </p:cBhvr>
                                      <p:to>
                                        <p:strVal val="visible"/>
                                      </p:to>
                                    </p:set>
                                    <p:anim calcmode="lin" valueType="num">
                                      <p:cBhvr>
                                        <p:cTn id="127" dur="500" fill="hold"/>
                                        <p:tgtEl>
                                          <p:spTgt spid="27"/>
                                        </p:tgtEl>
                                        <p:attrNameLst>
                                          <p:attrName>ppt_w</p:attrName>
                                        </p:attrNameLst>
                                      </p:cBhvr>
                                      <p:tavLst>
                                        <p:tav tm="0">
                                          <p:val>
                                            <p:fltVal val="0"/>
                                          </p:val>
                                        </p:tav>
                                        <p:tav tm="100000">
                                          <p:val>
                                            <p:strVal val="#ppt_w"/>
                                          </p:val>
                                        </p:tav>
                                      </p:tavLst>
                                    </p:anim>
                                    <p:anim calcmode="lin" valueType="num">
                                      <p:cBhvr>
                                        <p:cTn id="128" dur="500" fill="hold"/>
                                        <p:tgtEl>
                                          <p:spTgt spid="27"/>
                                        </p:tgtEl>
                                        <p:attrNameLst>
                                          <p:attrName>ppt_h</p:attrName>
                                        </p:attrNameLst>
                                      </p:cBhvr>
                                      <p:tavLst>
                                        <p:tav tm="0">
                                          <p:val>
                                            <p:fltVal val="0"/>
                                          </p:val>
                                        </p:tav>
                                        <p:tav tm="100000">
                                          <p:val>
                                            <p:strVal val="#ppt_h"/>
                                          </p:val>
                                        </p:tav>
                                      </p:tavLst>
                                    </p:anim>
                                    <p:animEffect transition="in" filter="fade">
                                      <p:cBhvr>
                                        <p:cTn id="129" dur="500"/>
                                        <p:tgtEl>
                                          <p:spTgt spid="27"/>
                                        </p:tgtEl>
                                      </p:cBhvr>
                                    </p:animEffect>
                                  </p:childTnLst>
                                </p:cTn>
                              </p:par>
                              <p:par>
                                <p:cTn id="130" presetID="53" presetClass="entr" presetSubtype="16" fill="hold" grpId="0" nodeType="withEffect">
                                  <p:stCondLst>
                                    <p:cond delay="0"/>
                                  </p:stCondLst>
                                  <p:childTnLst>
                                    <p:set>
                                      <p:cBhvr>
                                        <p:cTn id="131" dur="1" fill="hold">
                                          <p:stCondLst>
                                            <p:cond delay="0"/>
                                          </p:stCondLst>
                                        </p:cTn>
                                        <p:tgtEl>
                                          <p:spTgt spid="28"/>
                                        </p:tgtEl>
                                        <p:attrNameLst>
                                          <p:attrName>style.visibility</p:attrName>
                                        </p:attrNameLst>
                                      </p:cBhvr>
                                      <p:to>
                                        <p:strVal val="visible"/>
                                      </p:to>
                                    </p:set>
                                    <p:anim calcmode="lin" valueType="num">
                                      <p:cBhvr>
                                        <p:cTn id="132" dur="500" fill="hold"/>
                                        <p:tgtEl>
                                          <p:spTgt spid="28"/>
                                        </p:tgtEl>
                                        <p:attrNameLst>
                                          <p:attrName>ppt_w</p:attrName>
                                        </p:attrNameLst>
                                      </p:cBhvr>
                                      <p:tavLst>
                                        <p:tav tm="0">
                                          <p:val>
                                            <p:fltVal val="0"/>
                                          </p:val>
                                        </p:tav>
                                        <p:tav tm="100000">
                                          <p:val>
                                            <p:strVal val="#ppt_w"/>
                                          </p:val>
                                        </p:tav>
                                      </p:tavLst>
                                    </p:anim>
                                    <p:anim calcmode="lin" valueType="num">
                                      <p:cBhvr>
                                        <p:cTn id="133" dur="500" fill="hold"/>
                                        <p:tgtEl>
                                          <p:spTgt spid="28"/>
                                        </p:tgtEl>
                                        <p:attrNameLst>
                                          <p:attrName>ppt_h</p:attrName>
                                        </p:attrNameLst>
                                      </p:cBhvr>
                                      <p:tavLst>
                                        <p:tav tm="0">
                                          <p:val>
                                            <p:fltVal val="0"/>
                                          </p:val>
                                        </p:tav>
                                        <p:tav tm="100000">
                                          <p:val>
                                            <p:strVal val="#ppt_h"/>
                                          </p:val>
                                        </p:tav>
                                      </p:tavLst>
                                    </p:anim>
                                    <p:animEffect transition="in" filter="fade">
                                      <p:cBhvr>
                                        <p:cTn id="134" dur="500"/>
                                        <p:tgtEl>
                                          <p:spTgt spid="28"/>
                                        </p:tgtEl>
                                      </p:cBhvr>
                                    </p:animEffect>
                                  </p:childTnLst>
                                </p:cTn>
                              </p:par>
                            </p:childTnLst>
                          </p:cTn>
                        </p:par>
                        <p:par>
                          <p:cTn id="135" fill="hold">
                            <p:stCondLst>
                              <p:cond delay="6800"/>
                            </p:stCondLst>
                            <p:childTnLst>
                              <p:par>
                                <p:cTn id="136" presetID="2" presetClass="entr" presetSubtype="2" decel="100000" fill="hold" grpId="0" nodeType="afterEffect">
                                  <p:stCondLst>
                                    <p:cond delay="0"/>
                                  </p:stCondLst>
                                  <p:iterate type="wd">
                                    <p:tmPct val="10000"/>
                                  </p:iterate>
                                  <p:childTnLst>
                                    <p:set>
                                      <p:cBhvr>
                                        <p:cTn id="137" dur="1" fill="hold">
                                          <p:stCondLst>
                                            <p:cond delay="0"/>
                                          </p:stCondLst>
                                        </p:cTn>
                                        <p:tgtEl>
                                          <p:spTgt spid="31">
                                            <p:txEl>
                                              <p:pRg st="0" end="0"/>
                                            </p:txEl>
                                          </p:spTgt>
                                        </p:tgtEl>
                                        <p:attrNameLst>
                                          <p:attrName>style.visibility</p:attrName>
                                        </p:attrNameLst>
                                      </p:cBhvr>
                                      <p:to>
                                        <p:strVal val="visible"/>
                                      </p:to>
                                    </p:set>
                                    <p:anim calcmode="lin" valueType="num">
                                      <p:cBhvr additive="base">
                                        <p:cTn id="138"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139"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par>
                          <p:cTn id="140" fill="hold">
                            <p:stCondLst>
                              <p:cond delay="7400"/>
                            </p:stCondLst>
                            <p:childTnLst>
                              <p:par>
                                <p:cTn id="141" presetID="2" presetClass="entr" presetSubtype="2" decel="100000" fill="hold" grpId="0" nodeType="afterEffect">
                                  <p:stCondLst>
                                    <p:cond delay="0"/>
                                  </p:stCondLst>
                                  <p:iterate type="wd">
                                    <p:tmPct val="10000"/>
                                  </p:iterate>
                                  <p:childTnLst>
                                    <p:set>
                                      <p:cBhvr>
                                        <p:cTn id="142" dur="1" fill="hold">
                                          <p:stCondLst>
                                            <p:cond delay="0"/>
                                          </p:stCondLst>
                                        </p:cTn>
                                        <p:tgtEl>
                                          <p:spTgt spid="32">
                                            <p:txEl>
                                              <p:pRg st="0" end="0"/>
                                            </p:txEl>
                                          </p:spTgt>
                                        </p:tgtEl>
                                        <p:attrNameLst>
                                          <p:attrName>style.visibility</p:attrName>
                                        </p:attrNameLst>
                                      </p:cBhvr>
                                      <p:to>
                                        <p:strVal val="visible"/>
                                      </p:to>
                                    </p:set>
                                    <p:anim calcmode="lin" valueType="num">
                                      <p:cBhvr additive="base">
                                        <p:cTn id="143"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44" dur="500" fill="hold"/>
                                        <p:tgtEl>
                                          <p:spTgt spid="32">
                                            <p:txEl>
                                              <p:pRg st="0" end="0"/>
                                            </p:txEl>
                                          </p:spTgt>
                                        </p:tgtEl>
                                        <p:attrNameLst>
                                          <p:attrName>ppt_y</p:attrName>
                                        </p:attrNameLst>
                                      </p:cBhvr>
                                      <p:tavLst>
                                        <p:tav tm="0">
                                          <p:val>
                                            <p:strVal val="#ppt_y"/>
                                          </p:val>
                                        </p:tav>
                                        <p:tav tm="100000">
                                          <p:val>
                                            <p:strVal val="#ppt_y"/>
                                          </p:val>
                                        </p:tav>
                                      </p:tavLst>
                                    </p:anim>
                                  </p:childTnLst>
                                </p:cTn>
                              </p:par>
                              <p:par>
                                <p:cTn id="145" presetID="2" presetClass="entr" presetSubtype="4" decel="100000" fill="hold" grpId="0" nodeType="withEffect">
                                  <p:stCondLst>
                                    <p:cond delay="0"/>
                                  </p:stCondLst>
                                  <p:childTnLst>
                                    <p:set>
                                      <p:cBhvr>
                                        <p:cTn id="146" dur="1" fill="hold">
                                          <p:stCondLst>
                                            <p:cond delay="0"/>
                                          </p:stCondLst>
                                        </p:cTn>
                                        <p:tgtEl>
                                          <p:spTgt spid="33"/>
                                        </p:tgtEl>
                                        <p:attrNameLst>
                                          <p:attrName>style.visibility</p:attrName>
                                        </p:attrNameLst>
                                      </p:cBhvr>
                                      <p:to>
                                        <p:strVal val="visible"/>
                                      </p:to>
                                    </p:set>
                                    <p:anim calcmode="lin" valueType="num">
                                      <p:cBhvr additive="base">
                                        <p:cTn id="147" dur="500" fill="hold"/>
                                        <p:tgtEl>
                                          <p:spTgt spid="33"/>
                                        </p:tgtEl>
                                        <p:attrNameLst>
                                          <p:attrName>ppt_x</p:attrName>
                                        </p:attrNameLst>
                                      </p:cBhvr>
                                      <p:tavLst>
                                        <p:tav tm="0">
                                          <p:val>
                                            <p:strVal val="#ppt_x"/>
                                          </p:val>
                                        </p:tav>
                                        <p:tav tm="100000">
                                          <p:val>
                                            <p:strVal val="#ppt_x"/>
                                          </p:val>
                                        </p:tav>
                                      </p:tavLst>
                                    </p:anim>
                                    <p:anim calcmode="lin" valueType="num">
                                      <p:cBhvr additive="base">
                                        <p:cTn id="148" dur="500" fill="hold"/>
                                        <p:tgtEl>
                                          <p:spTgt spid="33"/>
                                        </p:tgtEl>
                                        <p:attrNameLst>
                                          <p:attrName>ppt_y</p:attrName>
                                        </p:attrNameLst>
                                      </p:cBhvr>
                                      <p:tavLst>
                                        <p:tav tm="0">
                                          <p:val>
                                            <p:strVal val="1+#ppt_h/2"/>
                                          </p:val>
                                        </p:tav>
                                        <p:tav tm="100000">
                                          <p:val>
                                            <p:strVal val="#ppt_y"/>
                                          </p:val>
                                        </p:tav>
                                      </p:tavLst>
                                    </p:anim>
                                  </p:childTnLst>
                                </p:cTn>
                              </p:par>
                            </p:childTnLst>
                          </p:cTn>
                        </p:par>
                        <p:par>
                          <p:cTn id="149" fill="hold">
                            <p:stCondLst>
                              <p:cond delay="8000"/>
                            </p:stCondLst>
                            <p:childTnLst>
                              <p:par>
                                <p:cTn id="150" presetID="22" presetClass="entr" presetSubtype="8" fill="hold" grpId="0" nodeType="afterEffect">
                                  <p:stCondLst>
                                    <p:cond delay="0"/>
                                  </p:stCondLst>
                                  <p:childTnLst>
                                    <p:set>
                                      <p:cBhvr>
                                        <p:cTn id="151" dur="1" fill="hold">
                                          <p:stCondLst>
                                            <p:cond delay="0"/>
                                          </p:stCondLst>
                                        </p:cTn>
                                        <p:tgtEl>
                                          <p:spTgt spid="34">
                                            <p:txEl>
                                              <p:pRg st="0" end="0"/>
                                            </p:txEl>
                                          </p:spTgt>
                                        </p:tgtEl>
                                        <p:attrNameLst>
                                          <p:attrName>style.visibility</p:attrName>
                                        </p:attrNameLst>
                                      </p:cBhvr>
                                      <p:to>
                                        <p:strVal val="visible"/>
                                      </p:to>
                                    </p:set>
                                    <p:animEffect transition="in" filter="wipe(left)">
                                      <p:cBhvr>
                                        <p:cTn id="152" dur="500"/>
                                        <p:tgtEl>
                                          <p:spTgt spid="34">
                                            <p:txEl>
                                              <p:pRg st="0" end="0"/>
                                            </p:txEl>
                                          </p:spTgt>
                                        </p:tgtEl>
                                      </p:cBhvr>
                                    </p:animEffect>
                                  </p:childTnLst>
                                </p:cTn>
                              </p:par>
                              <p:par>
                                <p:cTn id="153" presetID="22" presetClass="entr" presetSubtype="8" fill="hold" nodeType="withEffect">
                                  <p:stCondLst>
                                    <p:cond delay="0"/>
                                  </p:stCondLst>
                                  <p:childTnLst>
                                    <p:set>
                                      <p:cBhvr>
                                        <p:cTn id="154" dur="1" fill="hold">
                                          <p:stCondLst>
                                            <p:cond delay="0"/>
                                          </p:stCondLst>
                                        </p:cTn>
                                        <p:tgtEl>
                                          <p:spTgt spid="97"/>
                                        </p:tgtEl>
                                        <p:attrNameLst>
                                          <p:attrName>style.visibility</p:attrName>
                                        </p:attrNameLst>
                                      </p:cBhvr>
                                      <p:to>
                                        <p:strVal val="visible"/>
                                      </p:to>
                                    </p:set>
                                    <p:animEffect transition="in" filter="wipe(left)">
                                      <p:cBhvr>
                                        <p:cTn id="155" dur="500"/>
                                        <p:tgtEl>
                                          <p:spTgt spid="97"/>
                                        </p:tgtEl>
                                      </p:cBhvr>
                                    </p:animEffect>
                                  </p:childTnLst>
                                </p:cTn>
                              </p:par>
                            </p:childTnLst>
                          </p:cTn>
                        </p:par>
                        <p:par>
                          <p:cTn id="156" fill="hold">
                            <p:stCondLst>
                              <p:cond delay="8500"/>
                            </p:stCondLst>
                            <p:childTnLst>
                              <p:par>
                                <p:cTn id="157" presetID="22" presetClass="entr" presetSubtype="8" fill="hold" grpId="0" nodeType="afterEffect">
                                  <p:stCondLst>
                                    <p:cond delay="0"/>
                                  </p:stCondLst>
                                  <p:childTnLst>
                                    <p:set>
                                      <p:cBhvr>
                                        <p:cTn id="158" dur="1" fill="hold">
                                          <p:stCondLst>
                                            <p:cond delay="0"/>
                                          </p:stCondLst>
                                        </p:cTn>
                                        <p:tgtEl>
                                          <p:spTgt spid="61">
                                            <p:txEl>
                                              <p:pRg st="0" end="0"/>
                                            </p:txEl>
                                          </p:spTgt>
                                        </p:tgtEl>
                                        <p:attrNameLst>
                                          <p:attrName>style.visibility</p:attrName>
                                        </p:attrNameLst>
                                      </p:cBhvr>
                                      <p:to>
                                        <p:strVal val="visible"/>
                                      </p:to>
                                    </p:set>
                                    <p:animEffect transition="in" filter="wipe(left)">
                                      <p:cBhvr>
                                        <p:cTn id="159" dur="500"/>
                                        <p:tgtEl>
                                          <p:spTgt spid="61">
                                            <p:txEl>
                                              <p:pRg st="0" end="0"/>
                                            </p:txEl>
                                          </p:spTgt>
                                        </p:tgtEl>
                                      </p:cBhvr>
                                    </p:animEffect>
                                  </p:childTnLst>
                                </p:cTn>
                              </p:par>
                              <p:par>
                                <p:cTn id="160" presetID="22" presetClass="entr" presetSubtype="8" fill="hold" nodeType="withEffect">
                                  <p:stCondLst>
                                    <p:cond delay="0"/>
                                  </p:stCondLst>
                                  <p:childTnLst>
                                    <p:set>
                                      <p:cBhvr>
                                        <p:cTn id="161" dur="1" fill="hold">
                                          <p:stCondLst>
                                            <p:cond delay="0"/>
                                          </p:stCondLst>
                                        </p:cTn>
                                        <p:tgtEl>
                                          <p:spTgt spid="98"/>
                                        </p:tgtEl>
                                        <p:attrNameLst>
                                          <p:attrName>style.visibility</p:attrName>
                                        </p:attrNameLst>
                                      </p:cBhvr>
                                      <p:to>
                                        <p:strVal val="visible"/>
                                      </p:to>
                                    </p:set>
                                    <p:animEffect transition="in" filter="wipe(left)">
                                      <p:cBhvr>
                                        <p:cTn id="162" dur="500"/>
                                        <p:tgtEl>
                                          <p:spTgt spid="98"/>
                                        </p:tgtEl>
                                      </p:cBhvr>
                                    </p:animEffect>
                                  </p:childTnLst>
                                </p:cTn>
                              </p:par>
                            </p:childTnLst>
                          </p:cTn>
                        </p:par>
                        <p:par>
                          <p:cTn id="163" fill="hold">
                            <p:stCondLst>
                              <p:cond delay="9000"/>
                            </p:stCondLst>
                            <p:childTnLst>
                              <p:par>
                                <p:cTn id="164" presetID="22" presetClass="entr" presetSubtype="8" fill="hold" grpId="0" nodeType="afterEffect">
                                  <p:stCondLst>
                                    <p:cond delay="0"/>
                                  </p:stCondLst>
                                  <p:childTnLst>
                                    <p:set>
                                      <p:cBhvr>
                                        <p:cTn id="165" dur="1" fill="hold">
                                          <p:stCondLst>
                                            <p:cond delay="0"/>
                                          </p:stCondLst>
                                        </p:cTn>
                                        <p:tgtEl>
                                          <p:spTgt spid="73">
                                            <p:txEl>
                                              <p:pRg st="0" end="0"/>
                                            </p:txEl>
                                          </p:spTgt>
                                        </p:tgtEl>
                                        <p:attrNameLst>
                                          <p:attrName>style.visibility</p:attrName>
                                        </p:attrNameLst>
                                      </p:cBhvr>
                                      <p:to>
                                        <p:strVal val="visible"/>
                                      </p:to>
                                    </p:set>
                                    <p:animEffect transition="in" filter="wipe(left)">
                                      <p:cBhvr>
                                        <p:cTn id="166" dur="500"/>
                                        <p:tgtEl>
                                          <p:spTgt spid="73">
                                            <p:txEl>
                                              <p:pRg st="0" end="0"/>
                                            </p:txEl>
                                          </p:spTgt>
                                        </p:tgtEl>
                                      </p:cBhvr>
                                    </p:animEffect>
                                  </p:childTnLst>
                                </p:cTn>
                              </p:par>
                              <p:par>
                                <p:cTn id="167" presetID="22" presetClass="entr" presetSubtype="8" fill="hold" nodeType="withEffect">
                                  <p:stCondLst>
                                    <p:cond delay="0"/>
                                  </p:stCondLst>
                                  <p:childTnLst>
                                    <p:set>
                                      <p:cBhvr>
                                        <p:cTn id="168" dur="1" fill="hold">
                                          <p:stCondLst>
                                            <p:cond delay="0"/>
                                          </p:stCondLst>
                                        </p:cTn>
                                        <p:tgtEl>
                                          <p:spTgt spid="99"/>
                                        </p:tgtEl>
                                        <p:attrNameLst>
                                          <p:attrName>style.visibility</p:attrName>
                                        </p:attrNameLst>
                                      </p:cBhvr>
                                      <p:to>
                                        <p:strVal val="visible"/>
                                      </p:to>
                                    </p:set>
                                    <p:animEffect transition="in" filter="wipe(left)">
                                      <p:cBhvr>
                                        <p:cTn id="169" dur="500"/>
                                        <p:tgtEl>
                                          <p:spTgt spid="99"/>
                                        </p:tgtEl>
                                      </p:cBhvr>
                                    </p:animEffect>
                                  </p:childTnLst>
                                </p:cTn>
                              </p:par>
                            </p:childTnLst>
                          </p:cTn>
                        </p:par>
                        <p:par>
                          <p:cTn id="170" fill="hold">
                            <p:stCondLst>
                              <p:cond delay="9500"/>
                            </p:stCondLst>
                            <p:childTnLst>
                              <p:par>
                                <p:cTn id="171" presetID="22" presetClass="entr" presetSubtype="8" fill="hold" grpId="0" nodeType="afterEffect">
                                  <p:stCondLst>
                                    <p:cond delay="0"/>
                                  </p:stCondLst>
                                  <p:childTnLst>
                                    <p:set>
                                      <p:cBhvr>
                                        <p:cTn id="172" dur="1" fill="hold">
                                          <p:stCondLst>
                                            <p:cond delay="0"/>
                                          </p:stCondLst>
                                        </p:cTn>
                                        <p:tgtEl>
                                          <p:spTgt spid="85">
                                            <p:txEl>
                                              <p:pRg st="0" end="0"/>
                                            </p:txEl>
                                          </p:spTgt>
                                        </p:tgtEl>
                                        <p:attrNameLst>
                                          <p:attrName>style.visibility</p:attrName>
                                        </p:attrNameLst>
                                      </p:cBhvr>
                                      <p:to>
                                        <p:strVal val="visible"/>
                                      </p:to>
                                    </p:set>
                                    <p:animEffect transition="in" filter="wipe(left)">
                                      <p:cBhvr>
                                        <p:cTn id="173" dur="500"/>
                                        <p:tgtEl>
                                          <p:spTgt spid="85">
                                            <p:txEl>
                                              <p:pRg st="0" end="0"/>
                                            </p:txEl>
                                          </p:spTgt>
                                        </p:tgtEl>
                                      </p:cBhvr>
                                    </p:animEffect>
                                  </p:childTnLst>
                                </p:cTn>
                              </p:par>
                              <p:par>
                                <p:cTn id="174" presetID="22" presetClass="entr" presetSubtype="8" fill="hold" nodeType="withEffect">
                                  <p:stCondLst>
                                    <p:cond delay="0"/>
                                  </p:stCondLst>
                                  <p:childTnLst>
                                    <p:set>
                                      <p:cBhvr>
                                        <p:cTn id="175" dur="1" fill="hold">
                                          <p:stCondLst>
                                            <p:cond delay="0"/>
                                          </p:stCondLst>
                                        </p:cTn>
                                        <p:tgtEl>
                                          <p:spTgt spid="100"/>
                                        </p:tgtEl>
                                        <p:attrNameLst>
                                          <p:attrName>style.visibility</p:attrName>
                                        </p:attrNameLst>
                                      </p:cBhvr>
                                      <p:to>
                                        <p:strVal val="visible"/>
                                      </p:to>
                                    </p:set>
                                    <p:animEffect transition="in" filter="wipe(left)">
                                      <p:cBhvr>
                                        <p:cTn id="176"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bldP spid="9" grpId="1" animBg="1"/>
      <p:bldP spid="10" grpId="0" animBg="1"/>
      <p:bldP spid="10" grpId="1" animBg="1"/>
      <p:bldP spid="11" grpId="0" animBg="1"/>
      <p:bldP spid="11" grpId="1" animBg="1"/>
      <p:bldP spid="12" grpId="0" animBg="1"/>
      <p:bldP spid="12" grpId="1" animBg="1"/>
      <p:bldP spid="13" grpId="0" animBg="1"/>
      <p:bldP spid="13" grpId="1" animBg="1"/>
      <p:bldP spid="14" grpId="0" animBg="1"/>
      <p:bldP spid="14" grpId="1" animBg="1"/>
      <p:bldP spid="16" grpId="0" animBg="1"/>
      <p:bldP spid="16" grpId="1" animBg="1"/>
      <p:bldP spid="18" grpId="0" build="p">
        <p:tmplLst>
          <p:tmpl lvl="1">
            <p:tnLst>
              <p:par>
                <p:cTn presetID="2" presetClass="entr" presetSubtype="4" decel="100000" fill="hold" nodeType="afterEffect">
                  <p:stCondLst>
                    <p:cond delay="50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ppt_x"/>
                          </p:val>
                        </p:tav>
                        <p:tav tm="100000">
                          <p:val>
                            <p:strVal val="#ppt_x"/>
                          </p:val>
                        </p:tav>
                      </p:tavLst>
                    </p:anim>
                    <p:anim calcmode="lin" valueType="num">
                      <p:cBhvr additive="base">
                        <p:cTn dur="500" fill="hold"/>
                        <p:tgtEl>
                          <p:spTgt spid="18"/>
                        </p:tgtEl>
                        <p:attrNameLst>
                          <p:attrName>ppt_y</p:attrName>
                        </p:attrNameLst>
                      </p:cBhvr>
                      <p:tavLst>
                        <p:tav tm="0">
                          <p:val>
                            <p:strVal val="1+#ppt_h/2"/>
                          </p:val>
                        </p:tav>
                        <p:tav tm="100000">
                          <p:val>
                            <p:strVal val="#ppt_y"/>
                          </p:val>
                        </p:tav>
                      </p:tavLst>
                    </p:anim>
                  </p:childTnLst>
                </p:cTn>
              </p:par>
            </p:tnLst>
          </p:tmpl>
        </p:tmplLst>
      </p:bldP>
      <p:bldP spid="19" grpId="0" build="p">
        <p:tmplLst>
          <p:tmpl lvl="1">
            <p:tnLst>
              <p:par>
                <p:cTn presetID="22" presetClass="entr" presetSubtype="8"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wipe(left)">
                      <p:cBhvr>
                        <p:cTn dur="500"/>
                        <p:tgtEl>
                          <p:spTgt spid="19"/>
                        </p:tgtEl>
                      </p:cBhvr>
                    </p:animEffect>
                  </p:childTnLst>
                </p:cTn>
              </p:par>
            </p:tnLst>
          </p:tmpl>
        </p:tmplLst>
      </p:bldP>
      <p:bldP spid="20"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1+#ppt_w/2"/>
                          </p:val>
                        </p:tav>
                        <p:tav tm="100000">
                          <p:val>
                            <p:strVal val="#ppt_x"/>
                          </p:val>
                        </p:tav>
                      </p:tavLst>
                    </p:anim>
                    <p:anim calcmode="lin" valueType="num">
                      <p:cBhvr additive="base">
                        <p:cTn dur="500" fill="hold"/>
                        <p:tgtEl>
                          <p:spTgt spid="20"/>
                        </p:tgtEl>
                        <p:attrNameLst>
                          <p:attrName>ppt_y</p:attrName>
                        </p:attrNameLst>
                      </p:cBhvr>
                      <p:tavLst>
                        <p:tav tm="0">
                          <p:val>
                            <p:strVal val="#ppt_y"/>
                          </p:val>
                        </p:tav>
                        <p:tav tm="100000">
                          <p:val>
                            <p:strVal val="#ppt_y"/>
                          </p:val>
                        </p:tav>
                      </p:tavLst>
                    </p:anim>
                  </p:childTnLst>
                </p:cTn>
              </p:par>
            </p:tnLst>
          </p:tmpl>
        </p:tmplLst>
      </p:bldP>
      <p:bldP spid="21" grpId="0" build="p">
        <p:tmplLst>
          <p:tmpl lvl="1">
            <p:tnLst>
              <p:par>
                <p:cTn presetID="2" presetClass="entr" presetSubtype="4"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3" grpId="0" animBg="1"/>
      <p:bldP spid="24" grpId="0"/>
      <p:bldP spid="25" grpId="0" animBg="1"/>
      <p:bldP spid="26" grpId="0"/>
      <p:bldP spid="27" grpId="0" animBg="1"/>
      <p:bldP spid="28" grpId="0"/>
      <p:bldP spid="29"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1+#ppt_w/2"/>
                          </p:val>
                        </p:tav>
                        <p:tav tm="100000">
                          <p:val>
                            <p:strVal val="#ppt_x"/>
                          </p:val>
                        </p:tav>
                      </p:tavLst>
                    </p:anim>
                    <p:anim calcmode="lin" valueType="num">
                      <p:cBhvr additive="base">
                        <p:cTn dur="500" fill="hold"/>
                        <p:tgtEl>
                          <p:spTgt spid="29"/>
                        </p:tgtEl>
                        <p:attrNameLst>
                          <p:attrName>ppt_y</p:attrName>
                        </p:attrNameLst>
                      </p:cBhvr>
                      <p:tavLst>
                        <p:tav tm="0">
                          <p:val>
                            <p:strVal val="#ppt_y"/>
                          </p:val>
                        </p:tav>
                        <p:tav tm="100000">
                          <p:val>
                            <p:strVal val="#ppt_y"/>
                          </p:val>
                        </p:tav>
                      </p:tavLst>
                    </p:anim>
                  </p:childTnLst>
                </p:cTn>
              </p:par>
            </p:tnLst>
          </p:tmpl>
        </p:tmplLst>
      </p:bldP>
      <p:bldP spid="30"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1+#ppt_w/2"/>
                          </p:val>
                        </p:tav>
                        <p:tav tm="100000">
                          <p:val>
                            <p:strVal val="#ppt_x"/>
                          </p:val>
                        </p:tav>
                      </p:tavLst>
                    </p:anim>
                    <p:anim calcmode="lin" valueType="num">
                      <p:cBhvr additive="base">
                        <p:cTn dur="500" fill="hold"/>
                        <p:tgtEl>
                          <p:spTgt spid="30"/>
                        </p:tgtEl>
                        <p:attrNameLst>
                          <p:attrName>ppt_y</p:attrName>
                        </p:attrNameLst>
                      </p:cBhvr>
                      <p:tavLst>
                        <p:tav tm="0">
                          <p:val>
                            <p:strVal val="#ppt_y"/>
                          </p:val>
                        </p:tav>
                        <p:tav tm="100000">
                          <p:val>
                            <p:strVal val="#ppt_y"/>
                          </p:val>
                        </p:tav>
                      </p:tavLst>
                    </p:anim>
                  </p:childTnLst>
                </p:cTn>
              </p:par>
            </p:tnLst>
          </p:tmpl>
        </p:tmplLst>
      </p:bldP>
      <p:bldP spid="31"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1+#ppt_w/2"/>
                          </p:val>
                        </p:tav>
                        <p:tav tm="100000">
                          <p:val>
                            <p:strVal val="#ppt_x"/>
                          </p:val>
                        </p:tav>
                      </p:tavLst>
                    </p:anim>
                    <p:anim calcmode="lin" valueType="num">
                      <p:cBhvr additive="base">
                        <p:cTn dur="500" fill="hold"/>
                        <p:tgtEl>
                          <p:spTgt spid="32"/>
                        </p:tgtEl>
                        <p:attrNameLst>
                          <p:attrName>ppt_y</p:attrName>
                        </p:attrNameLst>
                      </p:cBhvr>
                      <p:tavLst>
                        <p:tav tm="0">
                          <p:val>
                            <p:strVal val="#ppt_y"/>
                          </p:val>
                        </p:tav>
                        <p:tav tm="100000">
                          <p:val>
                            <p:strVal val="#ppt_y"/>
                          </p:val>
                        </p:tav>
                      </p:tavLst>
                    </p:anim>
                  </p:childTnLst>
                </p:cTn>
              </p:par>
            </p:tnLst>
          </p:tmpl>
        </p:tmplLst>
      </p:bldP>
      <p:bldP spid="33" grpId="0" animBg="1"/>
      <p:bldP spid="34" grpId="0" build="p">
        <p:tmplLst>
          <p:tmpl lvl="1">
            <p:tnLst>
              <p:par>
                <p:cTn presetID="22" presetClass="entr" presetSubtype="8"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left)">
                      <p:cBhvr>
                        <p:cTn dur="500"/>
                        <p:tgtEl>
                          <p:spTgt spid="34"/>
                        </p:tgtEl>
                      </p:cBhvr>
                    </p:animEffect>
                  </p:childTnLst>
                </p:cTn>
              </p:par>
            </p:tnLst>
          </p:tmpl>
        </p:tmplLst>
      </p:bldP>
      <p:bldP spid="61" grpId="0" build="p">
        <p:tmplLst>
          <p:tmpl lvl="1">
            <p:tnLst>
              <p:par>
                <p:cTn presetID="22" presetClass="entr" presetSubtype="8"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wipe(left)">
                      <p:cBhvr>
                        <p:cTn dur="500"/>
                        <p:tgtEl>
                          <p:spTgt spid="61"/>
                        </p:tgtEl>
                      </p:cBhvr>
                    </p:animEffect>
                  </p:childTnLst>
                </p:cTn>
              </p:par>
            </p:tnLst>
          </p:tmpl>
        </p:tmplLst>
      </p:bldP>
      <p:bldP spid="73" grpId="0" build="p">
        <p:tmplLst>
          <p:tmpl lvl="1">
            <p:tnLst>
              <p:par>
                <p:cTn presetID="22" presetClass="entr" presetSubtype="8"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left)">
                      <p:cBhvr>
                        <p:cTn dur="500"/>
                        <p:tgtEl>
                          <p:spTgt spid="73"/>
                        </p:tgtEl>
                      </p:cBhvr>
                    </p:animEffect>
                  </p:childTnLst>
                </p:cTn>
              </p:par>
            </p:tnLst>
          </p:tmpl>
        </p:tmplLst>
      </p:bldP>
      <p:bldP spid="85" grpId="0" build="p">
        <p:tmplLst>
          <p:tmpl lvl="1">
            <p:tnLst>
              <p:par>
                <p:cTn presetID="22" presetClass="entr" presetSubtype="8" fill="hold" nodeType="afterEffect">
                  <p:stCondLst>
                    <p:cond delay="0"/>
                  </p:stCondLst>
                  <p:childTnLst>
                    <p:set>
                      <p:cBhvr>
                        <p:cTn dur="1" fill="hold">
                          <p:stCondLst>
                            <p:cond delay="0"/>
                          </p:stCondLst>
                        </p:cTn>
                        <p:tgtEl>
                          <p:spTgt spid="85"/>
                        </p:tgtEl>
                        <p:attrNameLst>
                          <p:attrName>style.visibility</p:attrName>
                        </p:attrNameLst>
                      </p:cBhvr>
                      <p:to>
                        <p:strVal val="visible"/>
                      </p:to>
                    </p:set>
                    <p:animEffect transition="in" filter="wipe(left)">
                      <p:cBhvr>
                        <p:cTn dur="500"/>
                        <p:tgtEl>
                          <p:spTgt spid="85"/>
                        </p:tgtEl>
                      </p:cBhvr>
                    </p:animEffect>
                  </p:childTnLst>
                </p:cTn>
              </p:par>
            </p:tnLst>
          </p:tmpl>
        </p:tmplLst>
      </p:bldP>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History timelin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0" y="5533873"/>
            <a:ext cx="18286413" cy="136071"/>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6508" y="5533873"/>
            <a:ext cx="2871934" cy="1360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userDrawn="1"/>
        </p:nvSpPr>
        <p:spPr>
          <a:xfrm>
            <a:off x="15438932" y="5533871"/>
            <a:ext cx="2847482" cy="13607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userDrawn="1"/>
        </p:nvSpPr>
        <p:spPr>
          <a:xfrm>
            <a:off x="11290994" y="5533871"/>
            <a:ext cx="4160968" cy="13607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13"/>
          <p:cNvSpPr/>
          <p:nvPr userDrawn="1"/>
        </p:nvSpPr>
        <p:spPr>
          <a:xfrm>
            <a:off x="7047864" y="5533871"/>
            <a:ext cx="4160968" cy="1360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正方形/長方形 14"/>
          <p:cNvSpPr/>
          <p:nvPr userDrawn="1"/>
        </p:nvSpPr>
        <p:spPr>
          <a:xfrm>
            <a:off x="2886896" y="5533872"/>
            <a:ext cx="4160968" cy="1360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円/楕円 15"/>
          <p:cNvSpPr/>
          <p:nvPr userDrawn="1"/>
        </p:nvSpPr>
        <p:spPr>
          <a:xfrm>
            <a:off x="2573641" y="5297107"/>
            <a:ext cx="609600" cy="6096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円/楕円 16"/>
          <p:cNvSpPr/>
          <p:nvPr userDrawn="1"/>
        </p:nvSpPr>
        <p:spPr>
          <a:xfrm>
            <a:off x="6743064" y="5297107"/>
            <a:ext cx="609600" cy="609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円/楕円 17"/>
          <p:cNvSpPr/>
          <p:nvPr userDrawn="1"/>
        </p:nvSpPr>
        <p:spPr>
          <a:xfrm>
            <a:off x="10928464" y="5297107"/>
            <a:ext cx="609600" cy="6096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円/楕円 18"/>
          <p:cNvSpPr/>
          <p:nvPr userDrawn="1"/>
        </p:nvSpPr>
        <p:spPr>
          <a:xfrm>
            <a:off x="15108578" y="5297107"/>
            <a:ext cx="609600" cy="609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テキスト プレースホルダー 6"/>
          <p:cNvSpPr>
            <a:spLocks noGrp="1"/>
          </p:cNvSpPr>
          <p:nvPr>
            <p:ph type="body" sz="quarter" idx="20" hasCustomPrompt="1"/>
          </p:nvPr>
        </p:nvSpPr>
        <p:spPr>
          <a:xfrm>
            <a:off x="1656175" y="4534744"/>
            <a:ext cx="2444532" cy="720080"/>
          </a:xfrm>
        </p:spPr>
        <p:txBody>
          <a:bodyPr anchor="t">
            <a:noAutofit/>
          </a:bodyPr>
          <a:lstStyle>
            <a:lvl1pPr algn="ctr">
              <a:defRPr sz="3200" i="1" baseline="0">
                <a:solidFill>
                  <a:schemeClr val="accent1">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21" name="テキスト プレースホルダー 6"/>
          <p:cNvSpPr>
            <a:spLocks noGrp="1"/>
          </p:cNvSpPr>
          <p:nvPr>
            <p:ph type="body" sz="quarter" idx="21" hasCustomPrompt="1"/>
          </p:nvPr>
        </p:nvSpPr>
        <p:spPr>
          <a:xfrm>
            <a:off x="604304" y="3852575"/>
            <a:ext cx="4548274" cy="720080"/>
          </a:xfrm>
        </p:spPr>
        <p:txBody>
          <a:bodyPr anchor="t">
            <a:noAutofit/>
          </a:bodyPr>
          <a:lstStyle>
            <a:lvl1pPr algn="ct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4" hasCustomPrompt="1"/>
          </p:nvPr>
        </p:nvSpPr>
        <p:spPr>
          <a:xfrm>
            <a:off x="604304" y="2428968"/>
            <a:ext cx="4548274" cy="1234562"/>
          </a:xfrm>
        </p:spPr>
        <p:txBody>
          <a:bodyPr anchor="b">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3" name="正方形/長方形 22"/>
          <p:cNvSpPr/>
          <p:nvPr userDrawn="1"/>
        </p:nvSpPr>
        <p:spPr>
          <a:xfrm>
            <a:off x="1258261" y="3788883"/>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テキスト プレースホルダー 6"/>
          <p:cNvSpPr>
            <a:spLocks noGrp="1"/>
          </p:cNvSpPr>
          <p:nvPr>
            <p:ph type="body" sz="quarter" idx="25" hasCustomPrompt="1"/>
          </p:nvPr>
        </p:nvSpPr>
        <p:spPr>
          <a:xfrm>
            <a:off x="5825598" y="5961947"/>
            <a:ext cx="2444532" cy="720080"/>
          </a:xfrm>
        </p:spPr>
        <p:txBody>
          <a:bodyPr anchor="t">
            <a:noAutofit/>
          </a:bodyPr>
          <a:lstStyle>
            <a:lvl1pPr algn="ctr">
              <a:defRPr sz="3200" i="1" baseline="0">
                <a:solidFill>
                  <a:schemeClr val="accent3">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25" name="テキスト プレースホルダー 6"/>
          <p:cNvSpPr>
            <a:spLocks noGrp="1"/>
          </p:cNvSpPr>
          <p:nvPr>
            <p:ph type="body" sz="quarter" idx="26" hasCustomPrompt="1"/>
          </p:nvPr>
        </p:nvSpPr>
        <p:spPr>
          <a:xfrm>
            <a:off x="4773727" y="6629607"/>
            <a:ext cx="4548274" cy="720080"/>
          </a:xfrm>
        </p:spPr>
        <p:txBody>
          <a:bodyPr anchor="t">
            <a:noAutofit/>
          </a:bodyPr>
          <a:lstStyle>
            <a:lvl1pPr algn="ctr">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6" name="正方形/長方形 25"/>
          <p:cNvSpPr/>
          <p:nvPr userDrawn="1"/>
        </p:nvSpPr>
        <p:spPr>
          <a:xfrm>
            <a:off x="5427684" y="7378712"/>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プレースホルダー 6"/>
          <p:cNvSpPr>
            <a:spLocks noGrp="1"/>
          </p:cNvSpPr>
          <p:nvPr>
            <p:ph type="body" sz="quarter" idx="27" hasCustomPrompt="1"/>
          </p:nvPr>
        </p:nvSpPr>
        <p:spPr>
          <a:xfrm>
            <a:off x="4773727" y="7581347"/>
            <a:ext cx="4548274" cy="1234562"/>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8" hasCustomPrompt="1"/>
          </p:nvPr>
        </p:nvSpPr>
        <p:spPr>
          <a:xfrm>
            <a:off x="10010998" y="4512972"/>
            <a:ext cx="2444532" cy="720080"/>
          </a:xfrm>
        </p:spPr>
        <p:txBody>
          <a:bodyPr anchor="t">
            <a:noAutofit/>
          </a:bodyPr>
          <a:lstStyle>
            <a:lvl1pPr algn="ctr">
              <a:defRPr sz="3200" i="1" baseline="0">
                <a:solidFill>
                  <a:schemeClr val="accent2">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29" name="テキスト プレースホルダー 6"/>
          <p:cNvSpPr>
            <a:spLocks noGrp="1"/>
          </p:cNvSpPr>
          <p:nvPr>
            <p:ph type="body" sz="quarter" idx="29" hasCustomPrompt="1"/>
          </p:nvPr>
        </p:nvSpPr>
        <p:spPr>
          <a:xfrm>
            <a:off x="8959127" y="3830803"/>
            <a:ext cx="4548274" cy="720080"/>
          </a:xfrm>
        </p:spPr>
        <p:txBody>
          <a:bodyPr anchor="t">
            <a:noAutofit/>
          </a:bodyPr>
          <a:lstStyle>
            <a:lvl1pPr algn="ct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30" hasCustomPrompt="1"/>
          </p:nvPr>
        </p:nvSpPr>
        <p:spPr>
          <a:xfrm>
            <a:off x="8959127" y="2407196"/>
            <a:ext cx="4548274" cy="1234562"/>
          </a:xfrm>
        </p:spPr>
        <p:txBody>
          <a:bodyPr anchor="b">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1" name="正方形/長方形 30"/>
          <p:cNvSpPr/>
          <p:nvPr userDrawn="1"/>
        </p:nvSpPr>
        <p:spPr>
          <a:xfrm>
            <a:off x="9613084" y="3767111"/>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テキスト プレースホルダー 6"/>
          <p:cNvSpPr>
            <a:spLocks noGrp="1"/>
          </p:cNvSpPr>
          <p:nvPr>
            <p:ph type="body" sz="quarter" idx="31" hasCustomPrompt="1"/>
          </p:nvPr>
        </p:nvSpPr>
        <p:spPr>
          <a:xfrm>
            <a:off x="14215755" y="5961947"/>
            <a:ext cx="2444532" cy="720080"/>
          </a:xfrm>
        </p:spPr>
        <p:txBody>
          <a:bodyPr anchor="t">
            <a:noAutofit/>
          </a:bodyPr>
          <a:lstStyle>
            <a:lvl1pPr algn="ctr">
              <a:defRPr sz="3200" i="1" baseline="0">
                <a:solidFill>
                  <a:schemeClr val="accent4">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33" name="テキスト プレースホルダー 6"/>
          <p:cNvSpPr>
            <a:spLocks noGrp="1"/>
          </p:cNvSpPr>
          <p:nvPr>
            <p:ph type="body" sz="quarter" idx="32" hasCustomPrompt="1"/>
          </p:nvPr>
        </p:nvSpPr>
        <p:spPr>
          <a:xfrm>
            <a:off x="13163884" y="6629607"/>
            <a:ext cx="4548274" cy="720080"/>
          </a:xfrm>
        </p:spPr>
        <p:txBody>
          <a:bodyPr anchor="t">
            <a:noAutofit/>
          </a:bodyPr>
          <a:lstStyle>
            <a:lvl1pPr algn="ctr">
              <a:defRPr sz="32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4" name="正方形/長方形 33"/>
          <p:cNvSpPr/>
          <p:nvPr userDrawn="1"/>
        </p:nvSpPr>
        <p:spPr>
          <a:xfrm>
            <a:off x="13817841" y="7378712"/>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プレースホルダー 6"/>
          <p:cNvSpPr>
            <a:spLocks noGrp="1"/>
          </p:cNvSpPr>
          <p:nvPr>
            <p:ph type="body" sz="quarter" idx="33" hasCustomPrompt="1"/>
          </p:nvPr>
        </p:nvSpPr>
        <p:spPr>
          <a:xfrm>
            <a:off x="13163884" y="7581347"/>
            <a:ext cx="4548274" cy="1234562"/>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1932031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000"/>
                            </p:stCondLst>
                            <p:childTnLst>
                              <p:par>
                                <p:cTn id="17" presetID="2" presetClass="entr" presetSubtype="8" decel="100000"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wipe(left)">
                                      <p:cBhvr>
                                        <p:cTn id="24" dur="500"/>
                                        <p:tgtEl>
                                          <p:spTgt spid="11"/>
                                        </p:tgtEl>
                                      </p:cBhvr>
                                    </p:animEffect>
                                  </p:childTnLst>
                                </p:cTn>
                              </p:par>
                              <p:par>
                                <p:cTn id="25" presetID="2" presetClass="entr" presetSubtype="1" decel="100000" fill="hold" grpId="0" nodeType="withEffect">
                                  <p:stCondLst>
                                    <p:cond delay="0"/>
                                  </p:stCondLst>
                                  <p:childTnLst>
                                    <p:set>
                                      <p:cBhvr>
                                        <p:cTn id="26" dur="1" fill="hold">
                                          <p:stCondLst>
                                            <p:cond delay="0"/>
                                          </p:stCondLst>
                                        </p:cTn>
                                        <p:tgtEl>
                                          <p:spTgt spid="20">
                                            <p:txEl>
                                              <p:pRg st="0" end="0"/>
                                            </p:txEl>
                                          </p:spTgt>
                                        </p:tgtEl>
                                        <p:attrNameLst>
                                          <p:attrName>style.visibility</p:attrName>
                                        </p:attrNameLst>
                                      </p:cBhvr>
                                      <p:to>
                                        <p:strVal val="visible"/>
                                      </p:to>
                                    </p:set>
                                    <p:anim calcmode="lin" valueType="num">
                                      <p:cBhvr additive="base">
                                        <p:cTn id="2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0">
                                            <p:txEl>
                                              <p:pRg st="0" end="0"/>
                                            </p:txEl>
                                          </p:spTgt>
                                        </p:tgtEl>
                                        <p:attrNameLst>
                                          <p:attrName>ppt_y</p:attrName>
                                        </p:attrNameLst>
                                      </p:cBhvr>
                                      <p:tavLst>
                                        <p:tav tm="0">
                                          <p:val>
                                            <p:strVal val="0-#ppt_h/2"/>
                                          </p:val>
                                        </p:tav>
                                        <p:tav tm="100000">
                                          <p:val>
                                            <p:strVal val="#ppt_y"/>
                                          </p:val>
                                        </p:tav>
                                      </p:tavLst>
                                    </p:anim>
                                  </p:childTnLst>
                                </p:cTn>
                              </p:par>
                            </p:childTnLst>
                          </p:cTn>
                        </p:par>
                        <p:par>
                          <p:cTn id="29" fill="hold">
                            <p:stCondLst>
                              <p:cond delay="2000"/>
                            </p:stCondLst>
                            <p:childTnLst>
                              <p:par>
                                <p:cTn id="30" presetID="2" presetClass="entr" presetSubtype="1" decel="100000" fill="hold" grpId="0" nodeType="afterEffect">
                                  <p:stCondLst>
                                    <p:cond delay="0"/>
                                  </p:stCondLst>
                                  <p:childTnLst>
                                    <p:set>
                                      <p:cBhvr>
                                        <p:cTn id="31" dur="1" fill="hold">
                                          <p:stCondLst>
                                            <p:cond delay="0"/>
                                          </p:stCondLst>
                                        </p:cTn>
                                        <p:tgtEl>
                                          <p:spTgt spid="21">
                                            <p:txEl>
                                              <p:pRg st="0" end="0"/>
                                            </p:txEl>
                                          </p:spTgt>
                                        </p:tgtEl>
                                        <p:attrNameLst>
                                          <p:attrName>style.visibility</p:attrName>
                                        </p:attrNameLst>
                                      </p:cBhvr>
                                      <p:to>
                                        <p:strVal val="visible"/>
                                      </p:to>
                                    </p:set>
                                    <p:anim calcmode="lin" valueType="num">
                                      <p:cBhvr additive="base">
                                        <p:cTn id="32"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33" dur="500" fill="hold"/>
                                        <p:tgtEl>
                                          <p:spTgt spid="21">
                                            <p:txEl>
                                              <p:pRg st="0" end="0"/>
                                            </p:txEl>
                                          </p:spTgt>
                                        </p:tgtEl>
                                        <p:attrNameLst>
                                          <p:attrName>ppt_y</p:attrName>
                                        </p:attrNameLst>
                                      </p:cBhvr>
                                      <p:tavLst>
                                        <p:tav tm="0">
                                          <p:val>
                                            <p:strVal val="0-#ppt_h/2"/>
                                          </p:val>
                                        </p:tav>
                                        <p:tav tm="100000">
                                          <p:val>
                                            <p:strVal val="#ppt_y"/>
                                          </p:val>
                                        </p:tav>
                                      </p:tavLst>
                                    </p:anim>
                                  </p:childTnLst>
                                </p:cTn>
                              </p:par>
                              <p:par>
                                <p:cTn id="34" presetID="2" presetClass="entr" presetSubtype="1" decel="10000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additive="base">
                                        <p:cTn id="36" dur="500" fill="hold"/>
                                        <p:tgtEl>
                                          <p:spTgt spid="23"/>
                                        </p:tgtEl>
                                        <p:attrNameLst>
                                          <p:attrName>ppt_x</p:attrName>
                                        </p:attrNameLst>
                                      </p:cBhvr>
                                      <p:tavLst>
                                        <p:tav tm="0">
                                          <p:val>
                                            <p:strVal val="#ppt_x"/>
                                          </p:val>
                                        </p:tav>
                                        <p:tav tm="100000">
                                          <p:val>
                                            <p:strVal val="#ppt_x"/>
                                          </p:val>
                                        </p:tav>
                                      </p:tavLst>
                                    </p:anim>
                                    <p:anim calcmode="lin" valueType="num">
                                      <p:cBhvr additive="base">
                                        <p:cTn id="37" dur="500" fill="hold"/>
                                        <p:tgtEl>
                                          <p:spTgt spid="23"/>
                                        </p:tgtEl>
                                        <p:attrNameLst>
                                          <p:attrName>ppt_y</p:attrName>
                                        </p:attrNameLst>
                                      </p:cBhvr>
                                      <p:tavLst>
                                        <p:tav tm="0">
                                          <p:val>
                                            <p:strVal val="0-#ppt_h/2"/>
                                          </p:val>
                                        </p:tav>
                                        <p:tav tm="100000">
                                          <p:val>
                                            <p:strVal val="#ppt_y"/>
                                          </p:val>
                                        </p:tav>
                                      </p:tavLst>
                                    </p:anim>
                                  </p:childTnLst>
                                </p:cTn>
                              </p:par>
                              <p:par>
                                <p:cTn id="38" presetID="2" presetClass="entr" presetSubtype="1" decel="100000" fill="hold" grpId="0" nodeType="withEffect">
                                  <p:stCondLst>
                                    <p:cond delay="0"/>
                                  </p:stCondLst>
                                  <p:childTnLst>
                                    <p:set>
                                      <p:cBhvr>
                                        <p:cTn id="39" dur="1" fill="hold">
                                          <p:stCondLst>
                                            <p:cond delay="0"/>
                                          </p:stCondLst>
                                        </p:cTn>
                                        <p:tgtEl>
                                          <p:spTgt spid="22">
                                            <p:txEl>
                                              <p:pRg st="0" end="0"/>
                                            </p:txEl>
                                          </p:spTgt>
                                        </p:tgtEl>
                                        <p:attrNameLst>
                                          <p:attrName>style.visibility</p:attrName>
                                        </p:attrNameLst>
                                      </p:cBhvr>
                                      <p:to>
                                        <p:strVal val="visible"/>
                                      </p:to>
                                    </p:set>
                                    <p:anim calcmode="lin" valueType="num">
                                      <p:cBhvr additive="base">
                                        <p:cTn id="40"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2">
                                            <p:txEl>
                                              <p:pRg st="0" end="0"/>
                                            </p:txEl>
                                          </p:spTgt>
                                        </p:tgtEl>
                                        <p:attrNameLst>
                                          <p:attrName>ppt_y</p:attrName>
                                        </p:attrNameLst>
                                      </p:cBhvr>
                                      <p:tavLst>
                                        <p:tav tm="0">
                                          <p:val>
                                            <p:strVal val="0-#ppt_h/2"/>
                                          </p:val>
                                        </p:tav>
                                        <p:tav tm="100000">
                                          <p:val>
                                            <p:strVal val="#ppt_y"/>
                                          </p:val>
                                        </p:tav>
                                      </p:tavLst>
                                    </p:anim>
                                  </p:childTnLst>
                                </p:cTn>
                              </p:par>
                            </p:childTnLst>
                          </p:cTn>
                        </p:par>
                        <p:par>
                          <p:cTn id="42" fill="hold">
                            <p:stCondLst>
                              <p:cond delay="2500"/>
                            </p:stCondLst>
                            <p:childTnLst>
                              <p:par>
                                <p:cTn id="43" presetID="2" presetClass="entr" presetSubtype="8" decel="100000" fill="hold" grpId="0" nodeType="afterEffect">
                                  <p:stCondLst>
                                    <p:cond delay="50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0-#ppt_w/2"/>
                                          </p:val>
                                        </p:tav>
                                        <p:tav tm="100000">
                                          <p:val>
                                            <p:strVal val="#ppt_x"/>
                                          </p:val>
                                        </p:tav>
                                      </p:tavLst>
                                    </p:anim>
                                    <p:anim calcmode="lin" valueType="num">
                                      <p:cBhvr additive="base">
                                        <p:cTn id="46" dur="500" fill="hold"/>
                                        <p:tgtEl>
                                          <p:spTgt spid="17"/>
                                        </p:tgtEl>
                                        <p:attrNameLst>
                                          <p:attrName>ppt_y</p:attrName>
                                        </p:attrNameLst>
                                      </p:cBhvr>
                                      <p:tavLst>
                                        <p:tav tm="0">
                                          <p:val>
                                            <p:strVal val="#ppt_y"/>
                                          </p:val>
                                        </p:tav>
                                        <p:tav tm="100000">
                                          <p:val>
                                            <p:strVal val="#ppt_y"/>
                                          </p:val>
                                        </p:tav>
                                      </p:tavLst>
                                    </p:anim>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wipe(left)">
                                      <p:cBhvr>
                                        <p:cTn id="50" dur="500"/>
                                        <p:tgtEl>
                                          <p:spTgt spid="15"/>
                                        </p:tgtEl>
                                      </p:cBhvr>
                                    </p:animEffect>
                                  </p:childTnLst>
                                </p:cTn>
                              </p:par>
                              <p:par>
                                <p:cTn id="51" presetID="2" presetClass="entr" presetSubtype="4" decel="100000" fill="hold" grpId="0" nodeType="withEffect">
                                  <p:stCondLst>
                                    <p:cond delay="500"/>
                                  </p:stCondLst>
                                  <p:childTnLst>
                                    <p:set>
                                      <p:cBhvr>
                                        <p:cTn id="52" dur="1" fill="hold">
                                          <p:stCondLst>
                                            <p:cond delay="0"/>
                                          </p:stCondLst>
                                        </p:cTn>
                                        <p:tgtEl>
                                          <p:spTgt spid="24">
                                            <p:txEl>
                                              <p:pRg st="0" end="0"/>
                                            </p:txEl>
                                          </p:spTgt>
                                        </p:tgtEl>
                                        <p:attrNameLst>
                                          <p:attrName>style.visibility</p:attrName>
                                        </p:attrNameLst>
                                      </p:cBhvr>
                                      <p:to>
                                        <p:strVal val="visible"/>
                                      </p:to>
                                    </p:set>
                                    <p:anim calcmode="lin" valueType="num">
                                      <p:cBhvr additive="base">
                                        <p:cTn id="5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55" fill="hold">
                            <p:stCondLst>
                              <p:cond delay="4500"/>
                            </p:stCondLst>
                            <p:childTnLst>
                              <p:par>
                                <p:cTn id="56" presetID="2" presetClass="entr" presetSubtype="4" decel="100000" fill="hold" grpId="0" nodeType="afterEffect">
                                  <p:stCondLst>
                                    <p:cond delay="0"/>
                                  </p:stCondLst>
                                  <p:childTnLst>
                                    <p:set>
                                      <p:cBhvr>
                                        <p:cTn id="57" dur="1" fill="hold">
                                          <p:stCondLst>
                                            <p:cond delay="0"/>
                                          </p:stCondLst>
                                        </p:cTn>
                                        <p:tgtEl>
                                          <p:spTgt spid="25">
                                            <p:txEl>
                                              <p:pRg st="0" end="0"/>
                                            </p:txEl>
                                          </p:spTgt>
                                        </p:tgtEl>
                                        <p:attrNameLst>
                                          <p:attrName>style.visibility</p:attrName>
                                        </p:attrNameLst>
                                      </p:cBhvr>
                                      <p:to>
                                        <p:strVal val="visible"/>
                                      </p:to>
                                    </p:set>
                                    <p:anim calcmode="lin" valueType="num">
                                      <p:cBhvr additive="base">
                                        <p:cTn id="58"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59" dur="500" fill="hold"/>
                                        <p:tgtEl>
                                          <p:spTgt spid="25">
                                            <p:txEl>
                                              <p:pRg st="0" end="0"/>
                                            </p:txEl>
                                          </p:spTgt>
                                        </p:tgtEl>
                                        <p:attrNameLst>
                                          <p:attrName>ppt_y</p:attrName>
                                        </p:attrNameLst>
                                      </p:cBhvr>
                                      <p:tavLst>
                                        <p:tav tm="0">
                                          <p:val>
                                            <p:strVal val="1+#ppt_h/2"/>
                                          </p:val>
                                        </p:tav>
                                        <p:tav tm="100000">
                                          <p:val>
                                            <p:strVal val="#ppt_y"/>
                                          </p:val>
                                        </p:tav>
                                      </p:tavLst>
                                    </p:anim>
                                  </p:childTnLst>
                                </p:cTn>
                              </p:par>
                              <p:par>
                                <p:cTn id="60" presetID="2" presetClass="entr" presetSubtype="4" decel="10000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par>
                                <p:cTn id="64" presetID="2" presetClass="entr" presetSubtype="4" decel="100000" fill="hold" grpId="0" nodeType="withEffect">
                                  <p:stCondLst>
                                    <p:cond delay="0"/>
                                  </p:stCondLst>
                                  <p:childTnLst>
                                    <p:set>
                                      <p:cBhvr>
                                        <p:cTn id="65" dur="1" fill="hold">
                                          <p:stCondLst>
                                            <p:cond delay="0"/>
                                          </p:stCondLst>
                                        </p:cTn>
                                        <p:tgtEl>
                                          <p:spTgt spid="27">
                                            <p:txEl>
                                              <p:pRg st="0" end="0"/>
                                            </p:txEl>
                                          </p:spTgt>
                                        </p:tgtEl>
                                        <p:attrNameLst>
                                          <p:attrName>style.visibility</p:attrName>
                                        </p:attrNameLst>
                                      </p:cBhvr>
                                      <p:to>
                                        <p:strVal val="visible"/>
                                      </p:to>
                                    </p:set>
                                    <p:anim calcmode="lin" valueType="num">
                                      <p:cBhvr additive="base">
                                        <p:cTn id="66"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67"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par>
                          <p:cTn id="68" fill="hold">
                            <p:stCondLst>
                              <p:cond delay="5000"/>
                            </p:stCondLst>
                            <p:childTnLst>
                              <p:par>
                                <p:cTn id="69" presetID="2" presetClass="entr" presetSubtype="8" decel="100000" fill="hold" grpId="0" nodeType="afterEffect">
                                  <p:stCondLst>
                                    <p:cond delay="500"/>
                                  </p:stCondLst>
                                  <p:childTnLst>
                                    <p:set>
                                      <p:cBhvr>
                                        <p:cTn id="70" dur="1" fill="hold">
                                          <p:stCondLst>
                                            <p:cond delay="0"/>
                                          </p:stCondLst>
                                        </p:cTn>
                                        <p:tgtEl>
                                          <p:spTgt spid="18"/>
                                        </p:tgtEl>
                                        <p:attrNameLst>
                                          <p:attrName>style.visibility</p:attrName>
                                        </p:attrNameLst>
                                      </p:cBhvr>
                                      <p:to>
                                        <p:strVal val="visible"/>
                                      </p:to>
                                    </p:set>
                                    <p:anim calcmode="lin" valueType="num">
                                      <p:cBhvr additive="base">
                                        <p:cTn id="71" dur="500" fill="hold"/>
                                        <p:tgtEl>
                                          <p:spTgt spid="18"/>
                                        </p:tgtEl>
                                        <p:attrNameLst>
                                          <p:attrName>ppt_x</p:attrName>
                                        </p:attrNameLst>
                                      </p:cBhvr>
                                      <p:tavLst>
                                        <p:tav tm="0">
                                          <p:val>
                                            <p:strVal val="0-#ppt_w/2"/>
                                          </p:val>
                                        </p:tav>
                                        <p:tav tm="100000">
                                          <p:val>
                                            <p:strVal val="#ppt_x"/>
                                          </p:val>
                                        </p:tav>
                                      </p:tavLst>
                                    </p:anim>
                                    <p:anim calcmode="lin" valueType="num">
                                      <p:cBhvr additive="base">
                                        <p:cTn id="72" dur="500" fill="hold"/>
                                        <p:tgtEl>
                                          <p:spTgt spid="18"/>
                                        </p:tgtEl>
                                        <p:attrNameLst>
                                          <p:attrName>ppt_y</p:attrName>
                                        </p:attrNameLst>
                                      </p:cBhvr>
                                      <p:tavLst>
                                        <p:tav tm="0">
                                          <p:val>
                                            <p:strVal val="#ppt_y"/>
                                          </p:val>
                                        </p:tav>
                                        <p:tav tm="100000">
                                          <p:val>
                                            <p:strVal val="#ppt_y"/>
                                          </p:val>
                                        </p:tav>
                                      </p:tavLst>
                                    </p:anim>
                                  </p:childTnLst>
                                </p:cTn>
                              </p:par>
                            </p:childTnLst>
                          </p:cTn>
                        </p:par>
                        <p:par>
                          <p:cTn id="73" fill="hold">
                            <p:stCondLst>
                              <p:cond delay="6000"/>
                            </p:stCondLst>
                            <p:childTnLst>
                              <p:par>
                                <p:cTn id="74" presetID="22" presetClass="entr" presetSubtype="8"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Effect transition="in" filter="wipe(left)">
                                      <p:cBhvr>
                                        <p:cTn id="76" dur="500"/>
                                        <p:tgtEl>
                                          <p:spTgt spid="14"/>
                                        </p:tgtEl>
                                      </p:cBhvr>
                                    </p:animEffect>
                                  </p:childTnLst>
                                </p:cTn>
                              </p:par>
                              <p:par>
                                <p:cTn id="77" presetID="2" presetClass="entr" presetSubtype="1" decel="100000" fill="hold" grpId="0" nodeType="withEffect">
                                  <p:stCondLst>
                                    <p:cond delay="500"/>
                                  </p:stCondLst>
                                  <p:childTnLst>
                                    <p:set>
                                      <p:cBhvr>
                                        <p:cTn id="78" dur="1" fill="hold">
                                          <p:stCondLst>
                                            <p:cond delay="0"/>
                                          </p:stCondLst>
                                        </p:cTn>
                                        <p:tgtEl>
                                          <p:spTgt spid="28">
                                            <p:txEl>
                                              <p:pRg st="0" end="0"/>
                                            </p:txEl>
                                          </p:spTgt>
                                        </p:tgtEl>
                                        <p:attrNameLst>
                                          <p:attrName>style.visibility</p:attrName>
                                        </p:attrNameLst>
                                      </p:cBhvr>
                                      <p:to>
                                        <p:strVal val="visible"/>
                                      </p:to>
                                    </p:set>
                                    <p:anim calcmode="lin" valueType="num">
                                      <p:cBhvr additive="base">
                                        <p:cTn id="79"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28">
                                            <p:txEl>
                                              <p:pRg st="0" end="0"/>
                                            </p:txEl>
                                          </p:spTgt>
                                        </p:tgtEl>
                                        <p:attrNameLst>
                                          <p:attrName>ppt_y</p:attrName>
                                        </p:attrNameLst>
                                      </p:cBhvr>
                                      <p:tavLst>
                                        <p:tav tm="0">
                                          <p:val>
                                            <p:strVal val="0-#ppt_h/2"/>
                                          </p:val>
                                        </p:tav>
                                        <p:tav tm="100000">
                                          <p:val>
                                            <p:strVal val="#ppt_y"/>
                                          </p:val>
                                        </p:tav>
                                      </p:tavLst>
                                    </p:anim>
                                  </p:childTnLst>
                                </p:cTn>
                              </p:par>
                            </p:childTnLst>
                          </p:cTn>
                        </p:par>
                        <p:par>
                          <p:cTn id="81" fill="hold">
                            <p:stCondLst>
                              <p:cond delay="7000"/>
                            </p:stCondLst>
                            <p:childTnLst>
                              <p:par>
                                <p:cTn id="82" presetID="2" presetClass="entr" presetSubtype="1" decel="100000" fill="hold" grpId="0" nodeType="afterEffect">
                                  <p:stCondLst>
                                    <p:cond delay="0"/>
                                  </p:stCondLst>
                                  <p:childTnLst>
                                    <p:set>
                                      <p:cBhvr>
                                        <p:cTn id="83" dur="1" fill="hold">
                                          <p:stCondLst>
                                            <p:cond delay="0"/>
                                          </p:stCondLst>
                                        </p:cTn>
                                        <p:tgtEl>
                                          <p:spTgt spid="29">
                                            <p:txEl>
                                              <p:pRg st="0" end="0"/>
                                            </p:txEl>
                                          </p:spTgt>
                                        </p:tgtEl>
                                        <p:attrNameLst>
                                          <p:attrName>style.visibility</p:attrName>
                                        </p:attrNameLst>
                                      </p:cBhvr>
                                      <p:to>
                                        <p:strVal val="visible"/>
                                      </p:to>
                                    </p:set>
                                    <p:anim calcmode="lin" valueType="num">
                                      <p:cBhvr additive="base">
                                        <p:cTn id="84"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85" dur="500" fill="hold"/>
                                        <p:tgtEl>
                                          <p:spTgt spid="29">
                                            <p:txEl>
                                              <p:pRg st="0" end="0"/>
                                            </p:txEl>
                                          </p:spTgt>
                                        </p:tgtEl>
                                        <p:attrNameLst>
                                          <p:attrName>ppt_y</p:attrName>
                                        </p:attrNameLst>
                                      </p:cBhvr>
                                      <p:tavLst>
                                        <p:tav tm="0">
                                          <p:val>
                                            <p:strVal val="0-#ppt_h/2"/>
                                          </p:val>
                                        </p:tav>
                                        <p:tav tm="100000">
                                          <p:val>
                                            <p:strVal val="#ppt_y"/>
                                          </p:val>
                                        </p:tav>
                                      </p:tavLst>
                                    </p:anim>
                                  </p:childTnLst>
                                </p:cTn>
                              </p:par>
                              <p:par>
                                <p:cTn id="86" presetID="2" presetClass="entr" presetSubtype="1" decel="100000" fill="hold" grpId="0" nodeType="withEffect">
                                  <p:stCondLst>
                                    <p:cond delay="0"/>
                                  </p:stCondLst>
                                  <p:childTnLst>
                                    <p:set>
                                      <p:cBhvr>
                                        <p:cTn id="87" dur="1" fill="hold">
                                          <p:stCondLst>
                                            <p:cond delay="0"/>
                                          </p:stCondLst>
                                        </p:cTn>
                                        <p:tgtEl>
                                          <p:spTgt spid="31"/>
                                        </p:tgtEl>
                                        <p:attrNameLst>
                                          <p:attrName>style.visibility</p:attrName>
                                        </p:attrNameLst>
                                      </p:cBhvr>
                                      <p:to>
                                        <p:strVal val="visible"/>
                                      </p:to>
                                    </p:set>
                                    <p:anim calcmode="lin" valueType="num">
                                      <p:cBhvr additive="base">
                                        <p:cTn id="88" dur="500" fill="hold"/>
                                        <p:tgtEl>
                                          <p:spTgt spid="31"/>
                                        </p:tgtEl>
                                        <p:attrNameLst>
                                          <p:attrName>ppt_x</p:attrName>
                                        </p:attrNameLst>
                                      </p:cBhvr>
                                      <p:tavLst>
                                        <p:tav tm="0">
                                          <p:val>
                                            <p:strVal val="#ppt_x"/>
                                          </p:val>
                                        </p:tav>
                                        <p:tav tm="100000">
                                          <p:val>
                                            <p:strVal val="#ppt_x"/>
                                          </p:val>
                                        </p:tav>
                                      </p:tavLst>
                                    </p:anim>
                                    <p:anim calcmode="lin" valueType="num">
                                      <p:cBhvr additive="base">
                                        <p:cTn id="89" dur="500" fill="hold"/>
                                        <p:tgtEl>
                                          <p:spTgt spid="31"/>
                                        </p:tgtEl>
                                        <p:attrNameLst>
                                          <p:attrName>ppt_y</p:attrName>
                                        </p:attrNameLst>
                                      </p:cBhvr>
                                      <p:tavLst>
                                        <p:tav tm="0">
                                          <p:val>
                                            <p:strVal val="0-#ppt_h/2"/>
                                          </p:val>
                                        </p:tav>
                                        <p:tav tm="100000">
                                          <p:val>
                                            <p:strVal val="#ppt_y"/>
                                          </p:val>
                                        </p:tav>
                                      </p:tavLst>
                                    </p:anim>
                                  </p:childTnLst>
                                </p:cTn>
                              </p:par>
                              <p:par>
                                <p:cTn id="90" presetID="2" presetClass="entr" presetSubtype="1" decel="100000" fill="hold" grpId="0" nodeType="withEffect">
                                  <p:stCondLst>
                                    <p:cond delay="0"/>
                                  </p:stCondLst>
                                  <p:childTnLst>
                                    <p:set>
                                      <p:cBhvr>
                                        <p:cTn id="91" dur="1" fill="hold">
                                          <p:stCondLst>
                                            <p:cond delay="0"/>
                                          </p:stCondLst>
                                        </p:cTn>
                                        <p:tgtEl>
                                          <p:spTgt spid="30">
                                            <p:txEl>
                                              <p:pRg st="0" end="0"/>
                                            </p:txEl>
                                          </p:spTgt>
                                        </p:tgtEl>
                                        <p:attrNameLst>
                                          <p:attrName>style.visibility</p:attrName>
                                        </p:attrNameLst>
                                      </p:cBhvr>
                                      <p:to>
                                        <p:strVal val="visible"/>
                                      </p:to>
                                    </p:set>
                                    <p:anim calcmode="lin" valueType="num">
                                      <p:cBhvr additive="base">
                                        <p:cTn id="9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3" dur="500" fill="hold"/>
                                        <p:tgtEl>
                                          <p:spTgt spid="30">
                                            <p:txEl>
                                              <p:pRg st="0" end="0"/>
                                            </p:txEl>
                                          </p:spTgt>
                                        </p:tgtEl>
                                        <p:attrNameLst>
                                          <p:attrName>ppt_y</p:attrName>
                                        </p:attrNameLst>
                                      </p:cBhvr>
                                      <p:tavLst>
                                        <p:tav tm="0">
                                          <p:val>
                                            <p:strVal val="0-#ppt_h/2"/>
                                          </p:val>
                                        </p:tav>
                                        <p:tav tm="100000">
                                          <p:val>
                                            <p:strVal val="#ppt_y"/>
                                          </p:val>
                                        </p:tav>
                                      </p:tavLst>
                                    </p:anim>
                                  </p:childTnLst>
                                </p:cTn>
                              </p:par>
                            </p:childTnLst>
                          </p:cTn>
                        </p:par>
                        <p:par>
                          <p:cTn id="94" fill="hold">
                            <p:stCondLst>
                              <p:cond delay="7500"/>
                            </p:stCondLst>
                            <p:childTnLst>
                              <p:par>
                                <p:cTn id="95" presetID="2" presetClass="entr" presetSubtype="8" decel="100000" fill="hold" grpId="0" nodeType="afterEffect">
                                  <p:stCondLst>
                                    <p:cond delay="500"/>
                                  </p:stCondLst>
                                  <p:childTnLst>
                                    <p:set>
                                      <p:cBhvr>
                                        <p:cTn id="96" dur="1" fill="hold">
                                          <p:stCondLst>
                                            <p:cond delay="0"/>
                                          </p:stCondLst>
                                        </p:cTn>
                                        <p:tgtEl>
                                          <p:spTgt spid="19"/>
                                        </p:tgtEl>
                                        <p:attrNameLst>
                                          <p:attrName>style.visibility</p:attrName>
                                        </p:attrNameLst>
                                      </p:cBhvr>
                                      <p:to>
                                        <p:strVal val="visible"/>
                                      </p:to>
                                    </p:set>
                                    <p:anim calcmode="lin" valueType="num">
                                      <p:cBhvr additive="base">
                                        <p:cTn id="97" dur="500" fill="hold"/>
                                        <p:tgtEl>
                                          <p:spTgt spid="19"/>
                                        </p:tgtEl>
                                        <p:attrNameLst>
                                          <p:attrName>ppt_x</p:attrName>
                                        </p:attrNameLst>
                                      </p:cBhvr>
                                      <p:tavLst>
                                        <p:tav tm="0">
                                          <p:val>
                                            <p:strVal val="0-#ppt_w/2"/>
                                          </p:val>
                                        </p:tav>
                                        <p:tav tm="100000">
                                          <p:val>
                                            <p:strVal val="#ppt_x"/>
                                          </p:val>
                                        </p:tav>
                                      </p:tavLst>
                                    </p:anim>
                                    <p:anim calcmode="lin" valueType="num">
                                      <p:cBhvr additive="base">
                                        <p:cTn id="98" dur="500" fill="hold"/>
                                        <p:tgtEl>
                                          <p:spTgt spid="19"/>
                                        </p:tgtEl>
                                        <p:attrNameLst>
                                          <p:attrName>ppt_y</p:attrName>
                                        </p:attrNameLst>
                                      </p:cBhvr>
                                      <p:tavLst>
                                        <p:tav tm="0">
                                          <p:val>
                                            <p:strVal val="#ppt_y"/>
                                          </p:val>
                                        </p:tav>
                                        <p:tav tm="100000">
                                          <p:val>
                                            <p:strVal val="#ppt_y"/>
                                          </p:val>
                                        </p:tav>
                                      </p:tavLst>
                                    </p:anim>
                                  </p:childTnLst>
                                </p:cTn>
                              </p:par>
                            </p:childTnLst>
                          </p:cTn>
                        </p:par>
                        <p:par>
                          <p:cTn id="99" fill="hold">
                            <p:stCondLst>
                              <p:cond delay="8500"/>
                            </p:stCondLst>
                            <p:childTnLst>
                              <p:par>
                                <p:cTn id="100" presetID="22" presetClass="entr" presetSubtype="8" fill="hold" grpId="0" nodeType="afterEffect">
                                  <p:stCondLst>
                                    <p:cond delay="0"/>
                                  </p:stCondLst>
                                  <p:childTnLst>
                                    <p:set>
                                      <p:cBhvr>
                                        <p:cTn id="101" dur="1" fill="hold">
                                          <p:stCondLst>
                                            <p:cond delay="0"/>
                                          </p:stCondLst>
                                        </p:cTn>
                                        <p:tgtEl>
                                          <p:spTgt spid="13"/>
                                        </p:tgtEl>
                                        <p:attrNameLst>
                                          <p:attrName>style.visibility</p:attrName>
                                        </p:attrNameLst>
                                      </p:cBhvr>
                                      <p:to>
                                        <p:strVal val="visible"/>
                                      </p:to>
                                    </p:set>
                                    <p:animEffect transition="in" filter="wipe(left)">
                                      <p:cBhvr>
                                        <p:cTn id="102" dur="500"/>
                                        <p:tgtEl>
                                          <p:spTgt spid="13"/>
                                        </p:tgtEl>
                                      </p:cBhvr>
                                    </p:animEffect>
                                  </p:childTnLst>
                                </p:cTn>
                              </p:par>
                              <p:par>
                                <p:cTn id="103" presetID="2" presetClass="entr" presetSubtype="4" decel="100000" fill="hold" grpId="0" nodeType="withEffect">
                                  <p:stCondLst>
                                    <p:cond delay="500"/>
                                  </p:stCondLst>
                                  <p:childTnLst>
                                    <p:set>
                                      <p:cBhvr>
                                        <p:cTn id="104" dur="1" fill="hold">
                                          <p:stCondLst>
                                            <p:cond delay="0"/>
                                          </p:stCondLst>
                                        </p:cTn>
                                        <p:tgtEl>
                                          <p:spTgt spid="32">
                                            <p:txEl>
                                              <p:pRg st="0" end="0"/>
                                            </p:txEl>
                                          </p:spTgt>
                                        </p:tgtEl>
                                        <p:attrNameLst>
                                          <p:attrName>style.visibility</p:attrName>
                                        </p:attrNameLst>
                                      </p:cBhvr>
                                      <p:to>
                                        <p:strVal val="visible"/>
                                      </p:to>
                                    </p:set>
                                    <p:anim calcmode="lin" valueType="num">
                                      <p:cBhvr additive="base">
                                        <p:cTn id="105"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107" fill="hold">
                            <p:stCondLst>
                              <p:cond delay="9500"/>
                            </p:stCondLst>
                            <p:childTnLst>
                              <p:par>
                                <p:cTn id="108" presetID="2" presetClass="entr" presetSubtype="4" decel="100000" fill="hold" grpId="0" nodeType="afterEffect">
                                  <p:stCondLst>
                                    <p:cond delay="0"/>
                                  </p:stCondLst>
                                  <p:childTnLst>
                                    <p:set>
                                      <p:cBhvr>
                                        <p:cTn id="109" dur="1" fill="hold">
                                          <p:stCondLst>
                                            <p:cond delay="0"/>
                                          </p:stCondLst>
                                        </p:cTn>
                                        <p:tgtEl>
                                          <p:spTgt spid="33">
                                            <p:txEl>
                                              <p:pRg st="0" end="0"/>
                                            </p:txEl>
                                          </p:spTgt>
                                        </p:tgtEl>
                                        <p:attrNameLst>
                                          <p:attrName>style.visibility</p:attrName>
                                        </p:attrNameLst>
                                      </p:cBhvr>
                                      <p:to>
                                        <p:strVal val="visible"/>
                                      </p:to>
                                    </p:set>
                                    <p:anim calcmode="lin" valueType="num">
                                      <p:cBhvr additive="base">
                                        <p:cTn id="11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11" dur="500" fill="hold"/>
                                        <p:tgtEl>
                                          <p:spTgt spid="33">
                                            <p:txEl>
                                              <p:pRg st="0" end="0"/>
                                            </p:txEl>
                                          </p:spTgt>
                                        </p:tgtEl>
                                        <p:attrNameLst>
                                          <p:attrName>ppt_y</p:attrName>
                                        </p:attrNameLst>
                                      </p:cBhvr>
                                      <p:tavLst>
                                        <p:tav tm="0">
                                          <p:val>
                                            <p:strVal val="1+#ppt_h/2"/>
                                          </p:val>
                                        </p:tav>
                                        <p:tav tm="100000">
                                          <p:val>
                                            <p:strVal val="#ppt_y"/>
                                          </p:val>
                                        </p:tav>
                                      </p:tavLst>
                                    </p:anim>
                                  </p:childTnLst>
                                </p:cTn>
                              </p:par>
                              <p:par>
                                <p:cTn id="112" presetID="2" presetClass="entr" presetSubtype="4" decel="100000" fill="hold" grpId="0" nodeType="withEffect">
                                  <p:stCondLst>
                                    <p:cond delay="0"/>
                                  </p:stCondLst>
                                  <p:childTnLst>
                                    <p:set>
                                      <p:cBhvr>
                                        <p:cTn id="113" dur="1" fill="hold">
                                          <p:stCondLst>
                                            <p:cond delay="0"/>
                                          </p:stCondLst>
                                        </p:cTn>
                                        <p:tgtEl>
                                          <p:spTgt spid="34"/>
                                        </p:tgtEl>
                                        <p:attrNameLst>
                                          <p:attrName>style.visibility</p:attrName>
                                        </p:attrNameLst>
                                      </p:cBhvr>
                                      <p:to>
                                        <p:strVal val="visible"/>
                                      </p:to>
                                    </p:set>
                                    <p:anim calcmode="lin" valueType="num">
                                      <p:cBhvr additive="base">
                                        <p:cTn id="114" dur="500" fill="hold"/>
                                        <p:tgtEl>
                                          <p:spTgt spid="34"/>
                                        </p:tgtEl>
                                        <p:attrNameLst>
                                          <p:attrName>ppt_x</p:attrName>
                                        </p:attrNameLst>
                                      </p:cBhvr>
                                      <p:tavLst>
                                        <p:tav tm="0">
                                          <p:val>
                                            <p:strVal val="#ppt_x"/>
                                          </p:val>
                                        </p:tav>
                                        <p:tav tm="100000">
                                          <p:val>
                                            <p:strVal val="#ppt_x"/>
                                          </p:val>
                                        </p:tav>
                                      </p:tavLst>
                                    </p:anim>
                                    <p:anim calcmode="lin" valueType="num">
                                      <p:cBhvr additive="base">
                                        <p:cTn id="115" dur="500" fill="hold"/>
                                        <p:tgtEl>
                                          <p:spTgt spid="34"/>
                                        </p:tgtEl>
                                        <p:attrNameLst>
                                          <p:attrName>ppt_y</p:attrName>
                                        </p:attrNameLst>
                                      </p:cBhvr>
                                      <p:tavLst>
                                        <p:tav tm="0">
                                          <p:val>
                                            <p:strVal val="1+#ppt_h/2"/>
                                          </p:val>
                                        </p:tav>
                                        <p:tav tm="100000">
                                          <p:val>
                                            <p:strVal val="#ppt_y"/>
                                          </p:val>
                                        </p:tav>
                                      </p:tavLst>
                                    </p:anim>
                                  </p:childTnLst>
                                </p:cTn>
                              </p:par>
                              <p:par>
                                <p:cTn id="116" presetID="2" presetClass="entr" presetSubtype="4" decel="100000" fill="hold" grpId="0" nodeType="withEffect">
                                  <p:stCondLst>
                                    <p:cond delay="0"/>
                                  </p:stCondLst>
                                  <p:childTnLst>
                                    <p:set>
                                      <p:cBhvr>
                                        <p:cTn id="117" dur="1" fill="hold">
                                          <p:stCondLst>
                                            <p:cond delay="0"/>
                                          </p:stCondLst>
                                        </p:cTn>
                                        <p:tgtEl>
                                          <p:spTgt spid="35">
                                            <p:txEl>
                                              <p:pRg st="0" end="0"/>
                                            </p:txEl>
                                          </p:spTgt>
                                        </p:tgtEl>
                                        <p:attrNameLst>
                                          <p:attrName>style.visibility</p:attrName>
                                        </p:attrNameLst>
                                      </p:cBhvr>
                                      <p:to>
                                        <p:strVal val="visible"/>
                                      </p:to>
                                    </p:set>
                                    <p:anim calcmode="lin" valueType="num">
                                      <p:cBhvr additive="base">
                                        <p:cTn id="118"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19"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120" fill="hold">
                            <p:stCondLst>
                              <p:cond delay="10000"/>
                            </p:stCondLst>
                            <p:childTnLst>
                              <p:par>
                                <p:cTn id="121" presetID="22" presetClass="entr" presetSubtype="8" fill="hold" grpId="0" nodeType="afterEffect">
                                  <p:stCondLst>
                                    <p:cond delay="0"/>
                                  </p:stCondLst>
                                  <p:childTnLst>
                                    <p:set>
                                      <p:cBhvr>
                                        <p:cTn id="122" dur="1" fill="hold">
                                          <p:stCondLst>
                                            <p:cond delay="0"/>
                                          </p:stCondLst>
                                        </p:cTn>
                                        <p:tgtEl>
                                          <p:spTgt spid="12"/>
                                        </p:tgtEl>
                                        <p:attrNameLst>
                                          <p:attrName>style.visibility</p:attrName>
                                        </p:attrNameLst>
                                      </p:cBhvr>
                                      <p:to>
                                        <p:strVal val="visible"/>
                                      </p:to>
                                    </p:set>
                                    <p:animEffect transition="in" filter="wipe(left)">
                                      <p:cBhvr>
                                        <p:cTn id="12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build="p">
        <p:tmplLst>
          <p:tmpl lvl="1">
            <p:tnLst>
              <p:par>
                <p:cTn presetID="2" presetClass="entr" presetSubtype="1"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0-#ppt_h/2"/>
                          </p:val>
                        </p:tav>
                        <p:tav tm="100000">
                          <p:val>
                            <p:strVal val="#ppt_y"/>
                          </p:val>
                        </p:tav>
                      </p:tavLst>
                    </p:anim>
                  </p:childTnLst>
                </p:cTn>
              </p:par>
            </p:tnLst>
          </p:tmpl>
        </p:tmplLst>
      </p:bldP>
      <p:bldP spid="21" grpId="0" build="p">
        <p:tmplLst>
          <p:tmpl lvl="1">
            <p:tnLst>
              <p:par>
                <p:cTn presetID="2" presetClass="entr" presetSubtype="1" decel="10000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0-#ppt_h/2"/>
                          </p:val>
                        </p:tav>
                        <p:tav tm="100000">
                          <p:val>
                            <p:strVal val="#ppt_y"/>
                          </p:val>
                        </p:tav>
                      </p:tavLst>
                    </p:anim>
                  </p:childTnLst>
                </p:cTn>
              </p:par>
            </p:tnLst>
          </p:tmpl>
        </p:tmplLst>
      </p:bldP>
      <p:bldP spid="22" grpId="0" build="p">
        <p:tmplLst>
          <p:tmpl lvl="1">
            <p:tnLst>
              <p:par>
                <p:cTn presetID="2" presetClass="entr" presetSubtype="1" decel="10000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0-#ppt_h/2"/>
                          </p:val>
                        </p:tav>
                        <p:tav tm="100000">
                          <p:val>
                            <p:strVal val="#ppt_y"/>
                          </p:val>
                        </p:tav>
                      </p:tavLst>
                    </p:anim>
                  </p:childTnLst>
                </p:cTn>
              </p:par>
            </p:tnLst>
          </p:tmpl>
        </p:tmplLst>
      </p:bldP>
      <p:bldP spid="23" grpId="0" animBg="1"/>
      <p:bldP spid="24" grpId="0" build="p">
        <p:tmplLst>
          <p:tmpl lvl="1">
            <p:tnLst>
              <p:par>
                <p:cTn presetID="2" presetClass="entr" presetSubtype="4" decel="100000" fill="hold" nodeType="withEffect">
                  <p:stCondLst>
                    <p:cond delay="50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ppt_x"/>
                          </p:val>
                        </p:tav>
                        <p:tav tm="100000">
                          <p:val>
                            <p:strVal val="#ppt_x"/>
                          </p:val>
                        </p:tav>
                      </p:tavLst>
                    </p:anim>
                    <p:anim calcmode="lin" valueType="num">
                      <p:cBhvr additive="base">
                        <p:cTn dur="5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decel="10000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ppt_x"/>
                          </p:val>
                        </p:tav>
                        <p:tav tm="100000">
                          <p:val>
                            <p:strVal val="#ppt_x"/>
                          </p:val>
                        </p:tav>
                      </p:tavLst>
                    </p:anim>
                    <p:anim calcmode="lin" valueType="num">
                      <p:cBhvr additive="base">
                        <p:cTn dur="500" fill="hold"/>
                        <p:tgtEl>
                          <p:spTgt spid="25"/>
                        </p:tgtEl>
                        <p:attrNameLst>
                          <p:attrName>ppt_y</p:attrName>
                        </p:attrNameLst>
                      </p:cBhvr>
                      <p:tavLst>
                        <p:tav tm="0">
                          <p:val>
                            <p:strVal val="1+#ppt_h/2"/>
                          </p:val>
                        </p:tav>
                        <p:tav tm="100000">
                          <p:val>
                            <p:strVal val="#ppt_y"/>
                          </p:val>
                        </p:tav>
                      </p:tavLst>
                    </p:anim>
                  </p:childTnLst>
                </p:cTn>
              </p:par>
            </p:tnLst>
          </p:tmpl>
        </p:tmplLst>
      </p:bldP>
      <p:bldP spid="26" grpId="0" animBg="1"/>
      <p:bldP spid="27" grpId="0" build="p">
        <p:tmplLst>
          <p:tmpl lvl="1">
            <p:tnLst>
              <p:par>
                <p:cTn presetID="2" presetClass="entr" presetSubtype="4" decel="100000"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500" fill="hold"/>
                        <p:tgtEl>
                          <p:spTgt spid="27"/>
                        </p:tgtEl>
                        <p:attrNameLst>
                          <p:attrName>ppt_x</p:attrName>
                        </p:attrNameLst>
                      </p:cBhvr>
                      <p:tavLst>
                        <p:tav tm="0">
                          <p:val>
                            <p:strVal val="#ppt_x"/>
                          </p:val>
                        </p:tav>
                        <p:tav tm="100000">
                          <p:val>
                            <p:strVal val="#ppt_x"/>
                          </p:val>
                        </p:tav>
                      </p:tavLst>
                    </p:anim>
                    <p:anim calcmode="lin" valueType="num">
                      <p:cBhvr additive="base">
                        <p:cTn dur="5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1" decel="100000" fill="hold" nodeType="withEffect">
                  <p:stCondLst>
                    <p:cond delay="50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ppt_x"/>
                          </p:val>
                        </p:tav>
                        <p:tav tm="100000">
                          <p:val>
                            <p:strVal val="#ppt_x"/>
                          </p:val>
                        </p:tav>
                      </p:tavLst>
                    </p:anim>
                    <p:anim calcmode="lin" valueType="num">
                      <p:cBhvr additive="base">
                        <p:cTn dur="500" fill="hold"/>
                        <p:tgtEl>
                          <p:spTgt spid="28"/>
                        </p:tgtEl>
                        <p:attrNameLst>
                          <p:attrName>ppt_y</p:attrName>
                        </p:attrNameLst>
                      </p:cBhvr>
                      <p:tavLst>
                        <p:tav tm="0">
                          <p:val>
                            <p:strVal val="0-#ppt_h/2"/>
                          </p:val>
                        </p:tav>
                        <p:tav tm="100000">
                          <p:val>
                            <p:strVal val="#ppt_y"/>
                          </p:val>
                        </p:tav>
                      </p:tavLst>
                    </p:anim>
                  </p:childTnLst>
                </p:cTn>
              </p:par>
            </p:tnLst>
          </p:tmpl>
        </p:tmplLst>
      </p:bldP>
      <p:bldP spid="29" grpId="0" build="p">
        <p:tmplLst>
          <p:tmpl lvl="1">
            <p:tnLst>
              <p:par>
                <p:cTn presetID="2" presetClass="entr" presetSubtype="1"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0-#ppt_h/2"/>
                          </p:val>
                        </p:tav>
                        <p:tav tm="100000">
                          <p:val>
                            <p:strVal val="#ppt_y"/>
                          </p:val>
                        </p:tav>
                      </p:tavLst>
                    </p:anim>
                  </p:childTnLst>
                </p:cTn>
              </p:par>
            </p:tnLst>
          </p:tmpl>
        </p:tmplLst>
      </p:bldP>
      <p:bldP spid="30" grpId="0" build="p">
        <p:tmplLst>
          <p:tmpl lvl="1">
            <p:tnLst>
              <p:par>
                <p:cTn presetID="2" presetClass="entr" presetSubtype="1"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500" fill="hold"/>
                        <p:tgtEl>
                          <p:spTgt spid="30"/>
                        </p:tgtEl>
                        <p:attrNameLst>
                          <p:attrName>ppt_x</p:attrName>
                        </p:attrNameLst>
                      </p:cBhvr>
                      <p:tavLst>
                        <p:tav tm="0">
                          <p:val>
                            <p:strVal val="#ppt_x"/>
                          </p:val>
                        </p:tav>
                        <p:tav tm="100000">
                          <p:val>
                            <p:strVal val="#ppt_x"/>
                          </p:val>
                        </p:tav>
                      </p:tavLst>
                    </p:anim>
                    <p:anim calcmode="lin" valueType="num">
                      <p:cBhvr additive="base">
                        <p:cTn dur="500" fill="hold"/>
                        <p:tgtEl>
                          <p:spTgt spid="30"/>
                        </p:tgtEl>
                        <p:attrNameLst>
                          <p:attrName>ppt_y</p:attrName>
                        </p:attrNameLst>
                      </p:cBhvr>
                      <p:tavLst>
                        <p:tav tm="0">
                          <p:val>
                            <p:strVal val="0-#ppt_h/2"/>
                          </p:val>
                        </p:tav>
                        <p:tav tm="100000">
                          <p:val>
                            <p:strVal val="#ppt_y"/>
                          </p:val>
                        </p:tav>
                      </p:tavLst>
                    </p:anim>
                  </p:childTnLst>
                </p:cTn>
              </p:par>
            </p:tnLst>
          </p:tmpl>
        </p:tmplLst>
      </p:bldP>
      <p:bldP spid="31" grpId="0" animBg="1"/>
      <p:bldP spid="32" grpId="0" build="p">
        <p:tmplLst>
          <p:tmpl lvl="1">
            <p:tnLst>
              <p:par>
                <p:cTn presetID="2" presetClass="entr" presetSubtype="4" decel="100000" fill="hold" nodeType="withEffect">
                  <p:stCondLst>
                    <p:cond delay="50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5" grpId="0" build="p">
        <p:tmplLst>
          <p:tmpl lvl="1">
            <p:tnLst>
              <p:par>
                <p:cTn presetID="2" presetClass="entr" presetSubtype="4" decel="10000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500" fill="hold"/>
                        <p:tgtEl>
                          <p:spTgt spid="35"/>
                        </p:tgtEl>
                        <p:attrNameLst>
                          <p:attrName>ppt_x</p:attrName>
                        </p:attrNameLst>
                      </p:cBhvr>
                      <p:tavLst>
                        <p:tav tm="0">
                          <p:val>
                            <p:strVal val="#ppt_x"/>
                          </p:val>
                        </p:tav>
                        <p:tav tm="100000">
                          <p:val>
                            <p:strVal val="#ppt_x"/>
                          </p:val>
                        </p:tav>
                      </p:tavLst>
                    </p:anim>
                    <p:anim calcmode="lin" valueType="num">
                      <p:cBhvr additive="base">
                        <p:cTn dur="500" fill="hold"/>
                        <p:tgtEl>
                          <p:spTgt spid="3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History timelin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アーチ 4"/>
          <p:cNvSpPr/>
          <p:nvPr userDrawn="1"/>
        </p:nvSpPr>
        <p:spPr>
          <a:xfrm rot="4617169">
            <a:off x="588794" y="5409182"/>
            <a:ext cx="1060678" cy="1079542"/>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6" name="正方形/長方形 5"/>
          <p:cNvSpPr/>
          <p:nvPr userDrawn="1"/>
        </p:nvSpPr>
        <p:spPr>
          <a:xfrm>
            <a:off x="0" y="5922288"/>
            <a:ext cx="627360"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userDrawn="1"/>
        </p:nvSpPr>
        <p:spPr>
          <a:xfrm rot="5400000">
            <a:off x="188522" y="4473913"/>
            <a:ext cx="1906939" cy="457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円/楕円 36"/>
          <p:cNvSpPr/>
          <p:nvPr userDrawn="1"/>
        </p:nvSpPr>
        <p:spPr>
          <a:xfrm>
            <a:off x="1014991" y="3416303"/>
            <a:ext cx="254000" cy="2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8" name="円/楕円 37"/>
          <p:cNvSpPr/>
          <p:nvPr userDrawn="1"/>
        </p:nvSpPr>
        <p:spPr>
          <a:xfrm flipV="1">
            <a:off x="908574" y="5735600"/>
            <a:ext cx="419097" cy="4190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userDrawn="1"/>
        </p:nvSpPr>
        <p:spPr>
          <a:xfrm flipV="1">
            <a:off x="1327671" y="5922288"/>
            <a:ext cx="2545830"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アーチ 4"/>
          <p:cNvSpPr/>
          <p:nvPr userDrawn="1"/>
        </p:nvSpPr>
        <p:spPr>
          <a:xfrm rot="16982831" flipV="1">
            <a:off x="3836818" y="5396259"/>
            <a:ext cx="1060678" cy="1079542"/>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1" name="正方形/長方形 40"/>
          <p:cNvSpPr/>
          <p:nvPr userDrawn="1"/>
        </p:nvSpPr>
        <p:spPr>
          <a:xfrm rot="16200000" flipV="1">
            <a:off x="3436546" y="7365351"/>
            <a:ext cx="1906939" cy="457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円/楕円 41"/>
          <p:cNvSpPr/>
          <p:nvPr userDrawn="1"/>
        </p:nvSpPr>
        <p:spPr>
          <a:xfrm flipV="1">
            <a:off x="4263015" y="8214680"/>
            <a:ext cx="254000" cy="254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円/楕円 47"/>
          <p:cNvSpPr/>
          <p:nvPr userDrawn="1"/>
        </p:nvSpPr>
        <p:spPr>
          <a:xfrm>
            <a:off x="4161415" y="5734608"/>
            <a:ext cx="419097" cy="4190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正方形/長方形 48"/>
          <p:cNvSpPr/>
          <p:nvPr userDrawn="1"/>
        </p:nvSpPr>
        <p:spPr>
          <a:xfrm>
            <a:off x="4580512" y="5921298"/>
            <a:ext cx="2545830"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アーチ 4"/>
          <p:cNvSpPr/>
          <p:nvPr userDrawn="1"/>
        </p:nvSpPr>
        <p:spPr>
          <a:xfrm rot="4617169">
            <a:off x="7089659" y="5413504"/>
            <a:ext cx="1060678" cy="1079542"/>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1" name="正方形/長方形 50"/>
          <p:cNvSpPr/>
          <p:nvPr userDrawn="1"/>
        </p:nvSpPr>
        <p:spPr>
          <a:xfrm rot="5400000">
            <a:off x="6689387" y="4478235"/>
            <a:ext cx="1906939"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円/楕円 51"/>
          <p:cNvSpPr/>
          <p:nvPr userDrawn="1"/>
        </p:nvSpPr>
        <p:spPr>
          <a:xfrm>
            <a:off x="7515856" y="3420625"/>
            <a:ext cx="254000" cy="254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53"/>
          <p:cNvSpPr/>
          <p:nvPr userDrawn="1"/>
        </p:nvSpPr>
        <p:spPr>
          <a:xfrm flipV="1">
            <a:off x="7420581" y="5735600"/>
            <a:ext cx="419097" cy="4190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正方形/長方形 54"/>
          <p:cNvSpPr/>
          <p:nvPr userDrawn="1"/>
        </p:nvSpPr>
        <p:spPr>
          <a:xfrm flipV="1">
            <a:off x="7839678" y="5922288"/>
            <a:ext cx="2545830"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6" name="アーチ 4"/>
          <p:cNvSpPr/>
          <p:nvPr userDrawn="1"/>
        </p:nvSpPr>
        <p:spPr>
          <a:xfrm rot="16982831" flipV="1">
            <a:off x="10348825" y="5396259"/>
            <a:ext cx="1060678" cy="1079542"/>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57" name="正方形/長方形 56"/>
          <p:cNvSpPr/>
          <p:nvPr userDrawn="1"/>
        </p:nvSpPr>
        <p:spPr>
          <a:xfrm rot="16200000" flipV="1">
            <a:off x="9948553" y="7365351"/>
            <a:ext cx="1906939" cy="457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円/楕円 57"/>
          <p:cNvSpPr/>
          <p:nvPr userDrawn="1"/>
        </p:nvSpPr>
        <p:spPr>
          <a:xfrm flipV="1">
            <a:off x="10775022" y="8214680"/>
            <a:ext cx="254000" cy="254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0" name="円/楕円 59"/>
          <p:cNvSpPr/>
          <p:nvPr userDrawn="1"/>
        </p:nvSpPr>
        <p:spPr>
          <a:xfrm>
            <a:off x="10673422" y="5734608"/>
            <a:ext cx="419097" cy="4190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正方形/長方形 60"/>
          <p:cNvSpPr/>
          <p:nvPr userDrawn="1"/>
        </p:nvSpPr>
        <p:spPr>
          <a:xfrm>
            <a:off x="11092519" y="5921298"/>
            <a:ext cx="2545830"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アーチ 4"/>
          <p:cNvSpPr/>
          <p:nvPr userDrawn="1"/>
        </p:nvSpPr>
        <p:spPr>
          <a:xfrm rot="4617169">
            <a:off x="13601666" y="5413504"/>
            <a:ext cx="1060678" cy="1079542"/>
          </a:xfrm>
          <a:custGeom>
            <a:avLst/>
            <a:gdLst/>
            <a:ahLst/>
            <a:cxnLst/>
            <a:rect l="l" t="t" r="r" b="b"/>
            <a:pathLst>
              <a:path w="1060678" h="1079542">
                <a:moveTo>
                  <a:pt x="0" y="403821"/>
                </a:moveTo>
                <a:cubicBezTo>
                  <a:pt x="49928" y="204954"/>
                  <a:pt x="212205" y="48210"/>
                  <a:pt x="421631" y="9189"/>
                </a:cubicBezTo>
                <a:cubicBezTo>
                  <a:pt x="677346" y="-38457"/>
                  <a:pt x="930695" y="102950"/>
                  <a:pt x="1024375" y="345611"/>
                </a:cubicBezTo>
                <a:cubicBezTo>
                  <a:pt x="1118055" y="588272"/>
                  <a:pt x="1025447" y="863236"/>
                  <a:pt x="804051" y="999780"/>
                </a:cubicBezTo>
                <a:cubicBezTo>
                  <a:pt x="679200" y="1076781"/>
                  <a:pt x="533398" y="1097424"/>
                  <a:pt x="399074" y="1064336"/>
                </a:cubicBezTo>
                <a:lnTo>
                  <a:pt x="409963" y="1017346"/>
                </a:lnTo>
                <a:cubicBezTo>
                  <a:pt x="532246" y="1047467"/>
                  <a:pt x="664978" y="1028674"/>
                  <a:pt x="778638" y="958576"/>
                </a:cubicBezTo>
                <a:cubicBezTo>
                  <a:pt x="980188" y="834272"/>
                  <a:pt x="1064494" y="583956"/>
                  <a:pt x="979212" y="363047"/>
                </a:cubicBezTo>
                <a:cubicBezTo>
                  <a:pt x="893930" y="142138"/>
                  <a:pt x="663291" y="13407"/>
                  <a:pt x="430498" y="56782"/>
                </a:cubicBezTo>
                <a:cubicBezTo>
                  <a:pt x="240313" y="92218"/>
                  <a:pt x="92840" y="234299"/>
                  <a:pt x="47020" y="41471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63" name="正方形/長方形 62"/>
          <p:cNvSpPr/>
          <p:nvPr userDrawn="1"/>
        </p:nvSpPr>
        <p:spPr>
          <a:xfrm rot="5400000">
            <a:off x="13201394" y="4478235"/>
            <a:ext cx="1906939"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円/楕円 63"/>
          <p:cNvSpPr/>
          <p:nvPr userDrawn="1"/>
        </p:nvSpPr>
        <p:spPr>
          <a:xfrm>
            <a:off x="14027863" y="3420625"/>
            <a:ext cx="254000" cy="254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6" name="円/楕円 65"/>
          <p:cNvSpPr/>
          <p:nvPr userDrawn="1"/>
        </p:nvSpPr>
        <p:spPr>
          <a:xfrm flipV="1">
            <a:off x="13928051" y="5735600"/>
            <a:ext cx="419097" cy="41909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solidFill>
            </a:endParaRPr>
          </a:p>
        </p:txBody>
      </p:sp>
      <p:sp>
        <p:nvSpPr>
          <p:cNvPr id="71" name="テキスト プレースホルダー 6"/>
          <p:cNvSpPr>
            <a:spLocks noGrp="1"/>
          </p:cNvSpPr>
          <p:nvPr>
            <p:ph type="body" sz="quarter" idx="21" hasCustomPrompt="1"/>
          </p:nvPr>
        </p:nvSpPr>
        <p:spPr>
          <a:xfrm>
            <a:off x="1327671" y="3270347"/>
            <a:ext cx="3678319" cy="720080"/>
          </a:xfrm>
        </p:spPr>
        <p:txBody>
          <a:bodyPr anchor="b">
            <a:noAutofit/>
          </a:bodyPr>
          <a:lstStyle>
            <a:lvl1pPr algn="l">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72" name="テキスト プレースホルダー 6"/>
          <p:cNvSpPr>
            <a:spLocks noGrp="1"/>
          </p:cNvSpPr>
          <p:nvPr>
            <p:ph type="body" sz="quarter" idx="24" hasCustomPrompt="1"/>
          </p:nvPr>
        </p:nvSpPr>
        <p:spPr>
          <a:xfrm>
            <a:off x="1334401" y="4025991"/>
            <a:ext cx="3678319" cy="1234562"/>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73" name="正方形/長方形 72"/>
          <p:cNvSpPr/>
          <p:nvPr userDrawn="1"/>
        </p:nvSpPr>
        <p:spPr>
          <a:xfrm>
            <a:off x="1477604" y="3928583"/>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テキスト プレースホルダー 6"/>
          <p:cNvSpPr>
            <a:spLocks noGrp="1"/>
          </p:cNvSpPr>
          <p:nvPr>
            <p:ph type="body" sz="quarter" idx="20" hasCustomPrompt="1"/>
          </p:nvPr>
        </p:nvSpPr>
        <p:spPr>
          <a:xfrm>
            <a:off x="291646" y="2688817"/>
            <a:ext cx="1746409" cy="720080"/>
          </a:xfrm>
        </p:spPr>
        <p:txBody>
          <a:bodyPr anchor="t">
            <a:noAutofit/>
          </a:bodyPr>
          <a:lstStyle>
            <a:lvl1pPr algn="ctr">
              <a:defRPr sz="3200" i="1" baseline="0">
                <a:solidFill>
                  <a:schemeClr val="accent1">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75" name="テキスト プレースホルダー 6"/>
          <p:cNvSpPr>
            <a:spLocks noGrp="1"/>
          </p:cNvSpPr>
          <p:nvPr>
            <p:ph type="body" sz="quarter" idx="25" hasCustomPrompt="1"/>
          </p:nvPr>
        </p:nvSpPr>
        <p:spPr>
          <a:xfrm>
            <a:off x="7814278" y="3270347"/>
            <a:ext cx="3678319" cy="720080"/>
          </a:xfrm>
        </p:spPr>
        <p:txBody>
          <a:bodyPr anchor="b">
            <a:noAutofit/>
          </a:bodyPr>
          <a:lstStyle>
            <a:lvl1pPr algn="l">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76" name="テキスト プレースホルダー 6"/>
          <p:cNvSpPr>
            <a:spLocks noGrp="1"/>
          </p:cNvSpPr>
          <p:nvPr>
            <p:ph type="body" sz="quarter" idx="26" hasCustomPrompt="1"/>
          </p:nvPr>
        </p:nvSpPr>
        <p:spPr>
          <a:xfrm>
            <a:off x="7821008" y="4025991"/>
            <a:ext cx="3678319" cy="1234562"/>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77" name="正方形/長方形 76"/>
          <p:cNvSpPr/>
          <p:nvPr userDrawn="1"/>
        </p:nvSpPr>
        <p:spPr>
          <a:xfrm>
            <a:off x="7964211" y="3928583"/>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テキスト プレースホルダー 6"/>
          <p:cNvSpPr>
            <a:spLocks noGrp="1"/>
          </p:cNvSpPr>
          <p:nvPr>
            <p:ph type="body" sz="quarter" idx="27" hasCustomPrompt="1"/>
          </p:nvPr>
        </p:nvSpPr>
        <p:spPr>
          <a:xfrm>
            <a:off x="6778253" y="2688817"/>
            <a:ext cx="1746409" cy="720080"/>
          </a:xfrm>
        </p:spPr>
        <p:txBody>
          <a:bodyPr anchor="t">
            <a:noAutofit/>
          </a:bodyPr>
          <a:lstStyle>
            <a:lvl1pPr algn="ctr">
              <a:defRPr sz="3200" i="1" baseline="0">
                <a:solidFill>
                  <a:schemeClr val="accent2">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79" name="テキスト プレースホルダー 6"/>
          <p:cNvSpPr>
            <a:spLocks noGrp="1"/>
          </p:cNvSpPr>
          <p:nvPr>
            <p:ph type="body" sz="quarter" idx="28" hasCustomPrompt="1"/>
          </p:nvPr>
        </p:nvSpPr>
        <p:spPr>
          <a:xfrm>
            <a:off x="14324839" y="3270347"/>
            <a:ext cx="3678319" cy="720080"/>
          </a:xfrm>
        </p:spPr>
        <p:txBody>
          <a:bodyPr anchor="b">
            <a:noAutofit/>
          </a:bodyPr>
          <a:lstStyle>
            <a:lvl1pPr algn="l">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80" name="テキスト プレースホルダー 6"/>
          <p:cNvSpPr>
            <a:spLocks noGrp="1"/>
          </p:cNvSpPr>
          <p:nvPr>
            <p:ph type="body" sz="quarter" idx="29" hasCustomPrompt="1"/>
          </p:nvPr>
        </p:nvSpPr>
        <p:spPr>
          <a:xfrm>
            <a:off x="14331569" y="4025991"/>
            <a:ext cx="3678319" cy="1234562"/>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81" name="正方形/長方形 80"/>
          <p:cNvSpPr/>
          <p:nvPr userDrawn="1"/>
        </p:nvSpPr>
        <p:spPr>
          <a:xfrm>
            <a:off x="14474772" y="3928583"/>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プレースホルダー 6"/>
          <p:cNvSpPr>
            <a:spLocks noGrp="1"/>
          </p:cNvSpPr>
          <p:nvPr>
            <p:ph type="body" sz="quarter" idx="30" hasCustomPrompt="1"/>
          </p:nvPr>
        </p:nvSpPr>
        <p:spPr>
          <a:xfrm>
            <a:off x="13288814" y="2688817"/>
            <a:ext cx="1746409" cy="720080"/>
          </a:xfrm>
        </p:spPr>
        <p:txBody>
          <a:bodyPr anchor="t">
            <a:noAutofit/>
          </a:bodyPr>
          <a:lstStyle>
            <a:lvl1pPr algn="ctr">
              <a:defRPr sz="3200" i="1" baseline="0">
                <a:solidFill>
                  <a:schemeClr val="accent5">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83" name="テキスト プレースホルダー 6"/>
          <p:cNvSpPr>
            <a:spLocks noGrp="1"/>
          </p:cNvSpPr>
          <p:nvPr>
            <p:ph type="body" sz="quarter" idx="31" hasCustomPrompt="1"/>
          </p:nvPr>
        </p:nvSpPr>
        <p:spPr>
          <a:xfrm>
            <a:off x="4580512" y="6632566"/>
            <a:ext cx="3678319" cy="720080"/>
          </a:xfrm>
        </p:spPr>
        <p:txBody>
          <a:bodyPr anchor="b">
            <a:noAutofit/>
          </a:bodyPr>
          <a:lstStyle>
            <a:lvl1pPr algn="l">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84" name="テキスト プレースホルダー 6"/>
          <p:cNvSpPr>
            <a:spLocks noGrp="1"/>
          </p:cNvSpPr>
          <p:nvPr>
            <p:ph type="body" sz="quarter" idx="32" hasCustomPrompt="1"/>
          </p:nvPr>
        </p:nvSpPr>
        <p:spPr>
          <a:xfrm>
            <a:off x="4587242" y="7388210"/>
            <a:ext cx="3678319" cy="1234562"/>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85" name="正方形/長方形 84"/>
          <p:cNvSpPr/>
          <p:nvPr userDrawn="1"/>
        </p:nvSpPr>
        <p:spPr>
          <a:xfrm>
            <a:off x="4730445" y="7290802"/>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テキスト プレースホルダー 6"/>
          <p:cNvSpPr>
            <a:spLocks noGrp="1"/>
          </p:cNvSpPr>
          <p:nvPr>
            <p:ph type="body" sz="quarter" idx="33" hasCustomPrompt="1"/>
          </p:nvPr>
        </p:nvSpPr>
        <p:spPr>
          <a:xfrm>
            <a:off x="3519087" y="8462885"/>
            <a:ext cx="1746409" cy="720080"/>
          </a:xfrm>
        </p:spPr>
        <p:txBody>
          <a:bodyPr anchor="t">
            <a:noAutofit/>
          </a:bodyPr>
          <a:lstStyle>
            <a:lvl1pPr algn="ctr">
              <a:defRPr sz="3200" i="1" baseline="0">
                <a:solidFill>
                  <a:schemeClr val="accent3">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87" name="テキスト プレースホルダー 6"/>
          <p:cNvSpPr>
            <a:spLocks noGrp="1"/>
          </p:cNvSpPr>
          <p:nvPr>
            <p:ph type="body" sz="quarter" idx="34" hasCustomPrompt="1"/>
          </p:nvPr>
        </p:nvSpPr>
        <p:spPr>
          <a:xfrm>
            <a:off x="11096241" y="6632566"/>
            <a:ext cx="3678319" cy="720080"/>
          </a:xfrm>
        </p:spPr>
        <p:txBody>
          <a:bodyPr anchor="b">
            <a:noAutofit/>
          </a:bodyPr>
          <a:lstStyle>
            <a:lvl1pPr algn="l">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88" name="テキスト プレースホルダー 6"/>
          <p:cNvSpPr>
            <a:spLocks noGrp="1"/>
          </p:cNvSpPr>
          <p:nvPr>
            <p:ph type="body" sz="quarter" idx="35" hasCustomPrompt="1"/>
          </p:nvPr>
        </p:nvSpPr>
        <p:spPr>
          <a:xfrm>
            <a:off x="11102971" y="7388210"/>
            <a:ext cx="3678319" cy="1234562"/>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89" name="正方形/長方形 88"/>
          <p:cNvSpPr/>
          <p:nvPr userDrawn="1"/>
        </p:nvSpPr>
        <p:spPr>
          <a:xfrm>
            <a:off x="11246174" y="7290802"/>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テキスト プレースホルダー 6"/>
          <p:cNvSpPr>
            <a:spLocks noGrp="1"/>
          </p:cNvSpPr>
          <p:nvPr>
            <p:ph type="body" sz="quarter" idx="36" hasCustomPrompt="1"/>
          </p:nvPr>
        </p:nvSpPr>
        <p:spPr>
          <a:xfrm>
            <a:off x="10034816" y="8462885"/>
            <a:ext cx="1746409" cy="720080"/>
          </a:xfrm>
        </p:spPr>
        <p:txBody>
          <a:bodyPr anchor="t">
            <a:noAutofit/>
          </a:bodyPr>
          <a:lstStyle>
            <a:lvl1pPr algn="ctr">
              <a:defRPr sz="3200" i="1" baseline="0">
                <a:solidFill>
                  <a:schemeClr val="accent4">
                    <a:lumMod val="50000"/>
                  </a:schemeClr>
                </a:solidFill>
                <a:latin typeface="Open Sans Semibold" panose="020B0706030804020204" pitchFamily="34" charset="0"/>
                <a:cs typeface="Open Sans Semibold" panose="020B0706030804020204" pitchFamily="34" charset="0"/>
              </a:defRPr>
            </a:lvl1pPr>
          </a:lstStyle>
          <a:p>
            <a:pPr lvl="0"/>
            <a:r>
              <a:rPr kumimoji="1" lang="en-US" altLang="ja-JP" dirty="0"/>
              <a:t>9999</a:t>
            </a:r>
            <a:endParaRPr kumimoji="1" lang="ja-JP" altLang="en-US" dirty="0"/>
          </a:p>
        </p:txBody>
      </p:sp>
      <p:sp>
        <p:nvSpPr>
          <p:cNvPr id="67" name="正方形/長方形 66"/>
          <p:cNvSpPr/>
          <p:nvPr userDrawn="1"/>
        </p:nvSpPr>
        <p:spPr>
          <a:xfrm flipV="1">
            <a:off x="14347147" y="5922286"/>
            <a:ext cx="3939266" cy="4572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6"/>
              </a:solidFill>
            </a:endParaRPr>
          </a:p>
        </p:txBody>
      </p:sp>
    </p:spTree>
    <p:extLst>
      <p:ext uri="{BB962C8B-B14F-4D97-AF65-F5344CB8AC3E}">
        <p14:creationId xmlns:p14="http://schemas.microsoft.com/office/powerpoint/2010/main" val="280952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000"/>
                            </p:stCondLst>
                            <p:childTnLst>
                              <p:par>
                                <p:cTn id="17" presetID="49" presetClass="entr" presetSubtype="0" decel="10000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ppt_w</p:attrName>
                                        </p:attrNameLst>
                                      </p:cBhvr>
                                      <p:tavLst>
                                        <p:tav tm="0">
                                          <p:val>
                                            <p:fltVal val="0"/>
                                          </p:val>
                                        </p:tav>
                                        <p:tav tm="100000">
                                          <p:val>
                                            <p:strVal val="#ppt_w"/>
                                          </p:val>
                                        </p:tav>
                                      </p:tavLst>
                                    </p:anim>
                                    <p:anim calcmode="lin" valueType="num">
                                      <p:cBhvr>
                                        <p:cTn id="20" dur="500" fill="hold"/>
                                        <p:tgtEl>
                                          <p:spTgt spid="5"/>
                                        </p:tgtEl>
                                        <p:attrNameLst>
                                          <p:attrName>ppt_h</p:attrName>
                                        </p:attrNameLst>
                                      </p:cBhvr>
                                      <p:tavLst>
                                        <p:tav tm="0">
                                          <p:val>
                                            <p:fltVal val="0"/>
                                          </p:val>
                                        </p:tav>
                                        <p:tav tm="100000">
                                          <p:val>
                                            <p:strVal val="#ppt_h"/>
                                          </p:val>
                                        </p:tav>
                                      </p:tavLst>
                                    </p:anim>
                                    <p:anim calcmode="lin" valueType="num">
                                      <p:cBhvr>
                                        <p:cTn id="21" dur="500" fill="hold"/>
                                        <p:tgtEl>
                                          <p:spTgt spid="5"/>
                                        </p:tgtEl>
                                        <p:attrNameLst>
                                          <p:attrName>style.rotation</p:attrName>
                                        </p:attrNameLst>
                                      </p:cBhvr>
                                      <p:tavLst>
                                        <p:tav tm="0">
                                          <p:val>
                                            <p:fltVal val="360"/>
                                          </p:val>
                                        </p:tav>
                                        <p:tav tm="100000">
                                          <p:val>
                                            <p:fltVal val="0"/>
                                          </p:val>
                                        </p:tav>
                                      </p:tavLst>
                                    </p:anim>
                                    <p:animEffect transition="in" filter="fade">
                                      <p:cBhvr>
                                        <p:cTn id="22" dur="500"/>
                                        <p:tgtEl>
                                          <p:spTgt spid="5"/>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down)">
                                      <p:cBhvr>
                                        <p:cTn id="26" dur="500"/>
                                        <p:tgtEl>
                                          <p:spTgt spid="36"/>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Effect transition="in" filter="fade">
                                      <p:cBhvr>
                                        <p:cTn id="30" dur="500"/>
                                        <p:tgtEl>
                                          <p:spTgt spid="37"/>
                                        </p:tgtEl>
                                      </p:cBhvr>
                                    </p:animEffect>
                                  </p:childTnLst>
                                </p:cTn>
                              </p:par>
                            </p:childTnLst>
                          </p:cTn>
                        </p:par>
                        <p:par>
                          <p:cTn id="31" fill="hold">
                            <p:stCondLst>
                              <p:cond delay="2500"/>
                            </p:stCondLst>
                            <p:childTnLst>
                              <p:par>
                                <p:cTn id="32" presetID="22" presetClass="entr" presetSubtype="8" fill="hold" grpId="0" nodeType="afterEffect">
                                  <p:stCondLst>
                                    <p:cond delay="0"/>
                                  </p:stCondLst>
                                  <p:iterate type="lt">
                                    <p:tmPct val="10000"/>
                                  </p:iterate>
                                  <p:childTnLst>
                                    <p:set>
                                      <p:cBhvr>
                                        <p:cTn id="33" dur="1" fill="hold">
                                          <p:stCondLst>
                                            <p:cond delay="0"/>
                                          </p:stCondLst>
                                        </p:cTn>
                                        <p:tgtEl>
                                          <p:spTgt spid="74">
                                            <p:txEl>
                                              <p:pRg st="0" end="0"/>
                                            </p:txEl>
                                          </p:spTgt>
                                        </p:tgtEl>
                                        <p:attrNameLst>
                                          <p:attrName>style.visibility</p:attrName>
                                        </p:attrNameLst>
                                      </p:cBhvr>
                                      <p:to>
                                        <p:strVal val="visible"/>
                                      </p:to>
                                    </p:set>
                                    <p:animEffect transition="in" filter="wipe(left)">
                                      <p:cBhvr>
                                        <p:cTn id="34" dur="500"/>
                                        <p:tgtEl>
                                          <p:spTgt spid="74">
                                            <p:txEl>
                                              <p:pRg st="0" end="0"/>
                                            </p:txEl>
                                          </p:spTgt>
                                        </p:tgtEl>
                                      </p:cBhvr>
                                    </p:animEffect>
                                  </p:childTnLst>
                                </p:cTn>
                              </p:par>
                            </p:childTnLst>
                          </p:cTn>
                        </p:par>
                        <p:par>
                          <p:cTn id="35" fill="hold">
                            <p:stCondLst>
                              <p:cond delay="3150"/>
                            </p:stCondLst>
                            <p:childTnLst>
                              <p:par>
                                <p:cTn id="36" presetID="2" presetClass="entr" presetSubtype="2" decel="100000" fill="hold" grpId="0" nodeType="afterEffect">
                                  <p:stCondLst>
                                    <p:cond delay="0"/>
                                  </p:stCondLst>
                                  <p:childTnLst>
                                    <p:set>
                                      <p:cBhvr>
                                        <p:cTn id="37" dur="1" fill="hold">
                                          <p:stCondLst>
                                            <p:cond delay="0"/>
                                          </p:stCondLst>
                                        </p:cTn>
                                        <p:tgtEl>
                                          <p:spTgt spid="71">
                                            <p:txEl>
                                              <p:pRg st="0" end="0"/>
                                            </p:txEl>
                                          </p:spTgt>
                                        </p:tgtEl>
                                        <p:attrNameLst>
                                          <p:attrName>style.visibility</p:attrName>
                                        </p:attrNameLst>
                                      </p:cBhvr>
                                      <p:to>
                                        <p:strVal val="visible"/>
                                      </p:to>
                                    </p:set>
                                    <p:anim calcmode="lin" valueType="num">
                                      <p:cBhvr additive="base">
                                        <p:cTn id="38" dur="750" fill="hold"/>
                                        <p:tgtEl>
                                          <p:spTgt spid="71">
                                            <p:txEl>
                                              <p:pRg st="0" end="0"/>
                                            </p:txEl>
                                          </p:spTgt>
                                        </p:tgtEl>
                                        <p:attrNameLst>
                                          <p:attrName>ppt_x</p:attrName>
                                        </p:attrNameLst>
                                      </p:cBhvr>
                                      <p:tavLst>
                                        <p:tav tm="0">
                                          <p:val>
                                            <p:strVal val="1+#ppt_w/2"/>
                                          </p:val>
                                        </p:tav>
                                        <p:tav tm="100000">
                                          <p:val>
                                            <p:strVal val="#ppt_x"/>
                                          </p:val>
                                        </p:tav>
                                      </p:tavLst>
                                    </p:anim>
                                    <p:anim calcmode="lin" valueType="num">
                                      <p:cBhvr additive="base">
                                        <p:cTn id="39" dur="750" fill="hold"/>
                                        <p:tgtEl>
                                          <p:spTgt spid="71">
                                            <p:txEl>
                                              <p:pRg st="0" end="0"/>
                                            </p:txEl>
                                          </p:spTgt>
                                        </p:tgtEl>
                                        <p:attrNameLst>
                                          <p:attrName>ppt_y</p:attrName>
                                        </p:attrNameLst>
                                      </p:cBhvr>
                                      <p:tavLst>
                                        <p:tav tm="0">
                                          <p:val>
                                            <p:strVal val="#ppt_y"/>
                                          </p:val>
                                        </p:tav>
                                        <p:tav tm="100000">
                                          <p:val>
                                            <p:strVal val="#ppt_y"/>
                                          </p:val>
                                        </p:tav>
                                      </p:tavLst>
                                    </p:anim>
                                  </p:childTnLst>
                                </p:cTn>
                              </p:par>
                              <p:par>
                                <p:cTn id="40" presetID="2" presetClass="entr" presetSubtype="2" decel="100000" fill="hold" grpId="0" nodeType="withEffect">
                                  <p:stCondLst>
                                    <p:cond delay="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750" fill="hold"/>
                                        <p:tgtEl>
                                          <p:spTgt spid="73"/>
                                        </p:tgtEl>
                                        <p:attrNameLst>
                                          <p:attrName>ppt_x</p:attrName>
                                        </p:attrNameLst>
                                      </p:cBhvr>
                                      <p:tavLst>
                                        <p:tav tm="0">
                                          <p:val>
                                            <p:strVal val="1+#ppt_w/2"/>
                                          </p:val>
                                        </p:tav>
                                        <p:tav tm="100000">
                                          <p:val>
                                            <p:strVal val="#ppt_x"/>
                                          </p:val>
                                        </p:tav>
                                      </p:tavLst>
                                    </p:anim>
                                    <p:anim calcmode="lin" valueType="num">
                                      <p:cBhvr additive="base">
                                        <p:cTn id="43" dur="750" fill="hold"/>
                                        <p:tgtEl>
                                          <p:spTgt spid="73"/>
                                        </p:tgtEl>
                                        <p:attrNameLst>
                                          <p:attrName>ppt_y</p:attrName>
                                        </p:attrNameLst>
                                      </p:cBhvr>
                                      <p:tavLst>
                                        <p:tav tm="0">
                                          <p:val>
                                            <p:strVal val="#ppt_y"/>
                                          </p:val>
                                        </p:tav>
                                        <p:tav tm="100000">
                                          <p:val>
                                            <p:strVal val="#ppt_y"/>
                                          </p:val>
                                        </p:tav>
                                      </p:tavLst>
                                    </p:anim>
                                  </p:childTnLst>
                                </p:cTn>
                              </p:par>
                            </p:childTnLst>
                          </p:cTn>
                        </p:par>
                        <p:par>
                          <p:cTn id="44" fill="hold">
                            <p:stCondLst>
                              <p:cond delay="3900"/>
                            </p:stCondLst>
                            <p:childTnLst>
                              <p:par>
                                <p:cTn id="45" presetID="22" presetClass="entr" presetSubtype="8" fill="hold" grpId="0" nodeType="afterEffect">
                                  <p:stCondLst>
                                    <p:cond delay="0"/>
                                  </p:stCondLst>
                                  <p:childTnLst>
                                    <p:set>
                                      <p:cBhvr>
                                        <p:cTn id="46" dur="1" fill="hold">
                                          <p:stCondLst>
                                            <p:cond delay="0"/>
                                          </p:stCondLst>
                                        </p:cTn>
                                        <p:tgtEl>
                                          <p:spTgt spid="72">
                                            <p:txEl>
                                              <p:pRg st="0" end="0"/>
                                            </p:txEl>
                                          </p:spTgt>
                                        </p:tgtEl>
                                        <p:attrNameLst>
                                          <p:attrName>style.visibility</p:attrName>
                                        </p:attrNameLst>
                                      </p:cBhvr>
                                      <p:to>
                                        <p:strVal val="visible"/>
                                      </p:to>
                                    </p:set>
                                    <p:animEffect transition="in" filter="wipe(left)">
                                      <p:cBhvr>
                                        <p:cTn id="47" dur="500"/>
                                        <p:tgtEl>
                                          <p:spTgt spid="72">
                                            <p:txEl>
                                              <p:pRg st="0" end="0"/>
                                            </p:txEl>
                                          </p:spTgt>
                                        </p:tgtEl>
                                      </p:cBhvr>
                                    </p:animEffect>
                                  </p:childTnLst>
                                </p:cTn>
                              </p:par>
                            </p:childTnLst>
                          </p:cTn>
                        </p:par>
                        <p:par>
                          <p:cTn id="48" fill="hold">
                            <p:stCondLst>
                              <p:cond delay="4400"/>
                            </p:stCondLst>
                            <p:childTnLst>
                              <p:par>
                                <p:cTn id="49" presetID="10"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500"/>
                                        <p:tgtEl>
                                          <p:spTgt spid="38"/>
                                        </p:tgtEl>
                                      </p:cBhvr>
                                    </p:animEffect>
                                  </p:childTnLst>
                                </p:cTn>
                              </p:par>
                            </p:childTnLst>
                          </p:cTn>
                        </p:par>
                        <p:par>
                          <p:cTn id="52" fill="hold">
                            <p:stCondLst>
                              <p:cond delay="4900"/>
                            </p:stCondLst>
                            <p:childTnLst>
                              <p:par>
                                <p:cTn id="53" presetID="22" presetClass="entr" presetSubtype="8"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wipe(left)">
                                      <p:cBhvr>
                                        <p:cTn id="55" dur="500"/>
                                        <p:tgtEl>
                                          <p:spTgt spid="39"/>
                                        </p:tgtEl>
                                      </p:cBhvr>
                                    </p:animEffect>
                                  </p:childTnLst>
                                </p:cTn>
                              </p:par>
                            </p:childTnLst>
                          </p:cTn>
                        </p:par>
                        <p:par>
                          <p:cTn id="56" fill="hold">
                            <p:stCondLst>
                              <p:cond delay="5400"/>
                            </p:stCondLst>
                            <p:childTnLst>
                              <p:par>
                                <p:cTn id="57" presetID="49" presetClass="entr" presetSubtype="0" decel="100000" fill="hold" grpId="0" nodeType="afterEffect">
                                  <p:stCondLst>
                                    <p:cond delay="0"/>
                                  </p:stCondLst>
                                  <p:childTnLst>
                                    <p:set>
                                      <p:cBhvr>
                                        <p:cTn id="58" dur="1" fill="hold">
                                          <p:stCondLst>
                                            <p:cond delay="0"/>
                                          </p:stCondLst>
                                        </p:cTn>
                                        <p:tgtEl>
                                          <p:spTgt spid="40"/>
                                        </p:tgtEl>
                                        <p:attrNameLst>
                                          <p:attrName>style.visibility</p:attrName>
                                        </p:attrNameLst>
                                      </p:cBhvr>
                                      <p:to>
                                        <p:strVal val="visible"/>
                                      </p:to>
                                    </p:set>
                                    <p:anim calcmode="lin" valueType="num">
                                      <p:cBhvr>
                                        <p:cTn id="59" dur="500" fill="hold"/>
                                        <p:tgtEl>
                                          <p:spTgt spid="40"/>
                                        </p:tgtEl>
                                        <p:attrNameLst>
                                          <p:attrName>ppt_w</p:attrName>
                                        </p:attrNameLst>
                                      </p:cBhvr>
                                      <p:tavLst>
                                        <p:tav tm="0">
                                          <p:val>
                                            <p:fltVal val="0"/>
                                          </p:val>
                                        </p:tav>
                                        <p:tav tm="100000">
                                          <p:val>
                                            <p:strVal val="#ppt_w"/>
                                          </p:val>
                                        </p:tav>
                                      </p:tavLst>
                                    </p:anim>
                                    <p:anim calcmode="lin" valueType="num">
                                      <p:cBhvr>
                                        <p:cTn id="60" dur="500" fill="hold"/>
                                        <p:tgtEl>
                                          <p:spTgt spid="40"/>
                                        </p:tgtEl>
                                        <p:attrNameLst>
                                          <p:attrName>ppt_h</p:attrName>
                                        </p:attrNameLst>
                                      </p:cBhvr>
                                      <p:tavLst>
                                        <p:tav tm="0">
                                          <p:val>
                                            <p:fltVal val="0"/>
                                          </p:val>
                                        </p:tav>
                                        <p:tav tm="100000">
                                          <p:val>
                                            <p:strVal val="#ppt_h"/>
                                          </p:val>
                                        </p:tav>
                                      </p:tavLst>
                                    </p:anim>
                                    <p:anim calcmode="lin" valueType="num">
                                      <p:cBhvr>
                                        <p:cTn id="61" dur="500" fill="hold"/>
                                        <p:tgtEl>
                                          <p:spTgt spid="40"/>
                                        </p:tgtEl>
                                        <p:attrNameLst>
                                          <p:attrName>style.rotation</p:attrName>
                                        </p:attrNameLst>
                                      </p:cBhvr>
                                      <p:tavLst>
                                        <p:tav tm="0">
                                          <p:val>
                                            <p:fltVal val="360"/>
                                          </p:val>
                                        </p:tav>
                                        <p:tav tm="100000">
                                          <p:val>
                                            <p:fltVal val="0"/>
                                          </p:val>
                                        </p:tav>
                                      </p:tavLst>
                                    </p:anim>
                                    <p:animEffect transition="in" filter="fade">
                                      <p:cBhvr>
                                        <p:cTn id="62" dur="500"/>
                                        <p:tgtEl>
                                          <p:spTgt spid="40"/>
                                        </p:tgtEl>
                                      </p:cBhvr>
                                    </p:animEffect>
                                  </p:childTnLst>
                                </p:cTn>
                              </p:par>
                            </p:childTnLst>
                          </p:cTn>
                        </p:par>
                        <p:par>
                          <p:cTn id="63" fill="hold">
                            <p:stCondLst>
                              <p:cond delay="5900"/>
                            </p:stCondLst>
                            <p:childTnLst>
                              <p:par>
                                <p:cTn id="64" presetID="22" presetClass="entr" presetSubtype="1" fill="hold" grpId="0" nodeType="afterEffect">
                                  <p:stCondLst>
                                    <p:cond delay="0"/>
                                  </p:stCondLst>
                                  <p:childTnLst>
                                    <p:set>
                                      <p:cBhvr>
                                        <p:cTn id="65" dur="1" fill="hold">
                                          <p:stCondLst>
                                            <p:cond delay="0"/>
                                          </p:stCondLst>
                                        </p:cTn>
                                        <p:tgtEl>
                                          <p:spTgt spid="41"/>
                                        </p:tgtEl>
                                        <p:attrNameLst>
                                          <p:attrName>style.visibility</p:attrName>
                                        </p:attrNameLst>
                                      </p:cBhvr>
                                      <p:to>
                                        <p:strVal val="visible"/>
                                      </p:to>
                                    </p:set>
                                    <p:animEffect transition="in" filter="wipe(up)">
                                      <p:cBhvr>
                                        <p:cTn id="66" dur="500"/>
                                        <p:tgtEl>
                                          <p:spTgt spid="41"/>
                                        </p:tgtEl>
                                      </p:cBhvr>
                                    </p:animEffect>
                                  </p:childTnLst>
                                </p:cTn>
                              </p:par>
                            </p:childTnLst>
                          </p:cTn>
                        </p:par>
                        <p:par>
                          <p:cTn id="67" fill="hold">
                            <p:stCondLst>
                              <p:cond delay="6400"/>
                            </p:stCondLst>
                            <p:childTnLst>
                              <p:par>
                                <p:cTn id="68" presetID="10" presetClass="entr" presetSubtype="0" fill="hold" grpId="0" nodeType="after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500"/>
                                        <p:tgtEl>
                                          <p:spTgt spid="42"/>
                                        </p:tgtEl>
                                      </p:cBhvr>
                                    </p:animEffect>
                                  </p:childTnLst>
                                </p:cTn>
                              </p:par>
                            </p:childTnLst>
                          </p:cTn>
                        </p:par>
                        <p:par>
                          <p:cTn id="71" fill="hold">
                            <p:stCondLst>
                              <p:cond delay="6900"/>
                            </p:stCondLst>
                            <p:childTnLst>
                              <p:par>
                                <p:cTn id="72" presetID="22" presetClass="entr" presetSubtype="4" fill="hold" grpId="0" nodeType="afterEffect">
                                  <p:stCondLst>
                                    <p:cond delay="0"/>
                                  </p:stCondLst>
                                  <p:iterate type="lt">
                                    <p:tmPct val="10000"/>
                                  </p:iterate>
                                  <p:childTnLst>
                                    <p:set>
                                      <p:cBhvr>
                                        <p:cTn id="73" dur="1" fill="hold">
                                          <p:stCondLst>
                                            <p:cond delay="0"/>
                                          </p:stCondLst>
                                        </p:cTn>
                                        <p:tgtEl>
                                          <p:spTgt spid="86">
                                            <p:txEl>
                                              <p:pRg st="0" end="0"/>
                                            </p:txEl>
                                          </p:spTgt>
                                        </p:tgtEl>
                                        <p:attrNameLst>
                                          <p:attrName>style.visibility</p:attrName>
                                        </p:attrNameLst>
                                      </p:cBhvr>
                                      <p:to>
                                        <p:strVal val="visible"/>
                                      </p:to>
                                    </p:set>
                                    <p:animEffect transition="in" filter="wipe(down)">
                                      <p:cBhvr>
                                        <p:cTn id="74" dur="500"/>
                                        <p:tgtEl>
                                          <p:spTgt spid="86">
                                            <p:txEl>
                                              <p:pRg st="0" end="0"/>
                                            </p:txEl>
                                          </p:spTgt>
                                        </p:tgtEl>
                                      </p:cBhvr>
                                    </p:animEffect>
                                  </p:childTnLst>
                                </p:cTn>
                              </p:par>
                            </p:childTnLst>
                          </p:cTn>
                        </p:par>
                        <p:par>
                          <p:cTn id="75" fill="hold">
                            <p:stCondLst>
                              <p:cond delay="7550"/>
                            </p:stCondLst>
                            <p:childTnLst>
                              <p:par>
                                <p:cTn id="76" presetID="2" presetClass="entr" presetSubtype="2" decel="98000" fill="hold" grpId="0" nodeType="afterEffect">
                                  <p:stCondLst>
                                    <p:cond delay="0"/>
                                  </p:stCondLst>
                                  <p:childTnLst>
                                    <p:set>
                                      <p:cBhvr>
                                        <p:cTn id="77" dur="1" fill="hold">
                                          <p:stCondLst>
                                            <p:cond delay="0"/>
                                          </p:stCondLst>
                                        </p:cTn>
                                        <p:tgtEl>
                                          <p:spTgt spid="83">
                                            <p:txEl>
                                              <p:pRg st="0" end="0"/>
                                            </p:txEl>
                                          </p:spTgt>
                                        </p:tgtEl>
                                        <p:attrNameLst>
                                          <p:attrName>style.visibility</p:attrName>
                                        </p:attrNameLst>
                                      </p:cBhvr>
                                      <p:to>
                                        <p:strVal val="visible"/>
                                      </p:to>
                                    </p:set>
                                    <p:anim calcmode="lin" valueType="num">
                                      <p:cBhvr additive="base">
                                        <p:cTn id="78" dur="750" fill="hold"/>
                                        <p:tgtEl>
                                          <p:spTgt spid="83">
                                            <p:txEl>
                                              <p:pRg st="0" end="0"/>
                                            </p:txEl>
                                          </p:spTgt>
                                        </p:tgtEl>
                                        <p:attrNameLst>
                                          <p:attrName>ppt_x</p:attrName>
                                        </p:attrNameLst>
                                      </p:cBhvr>
                                      <p:tavLst>
                                        <p:tav tm="0">
                                          <p:val>
                                            <p:strVal val="1+#ppt_w/2"/>
                                          </p:val>
                                        </p:tav>
                                        <p:tav tm="100000">
                                          <p:val>
                                            <p:strVal val="#ppt_x"/>
                                          </p:val>
                                        </p:tav>
                                      </p:tavLst>
                                    </p:anim>
                                    <p:anim calcmode="lin" valueType="num">
                                      <p:cBhvr additive="base">
                                        <p:cTn id="79" dur="750" fill="hold"/>
                                        <p:tgtEl>
                                          <p:spTgt spid="83">
                                            <p:txEl>
                                              <p:pRg st="0" end="0"/>
                                            </p:txEl>
                                          </p:spTgt>
                                        </p:tgtEl>
                                        <p:attrNameLst>
                                          <p:attrName>ppt_y</p:attrName>
                                        </p:attrNameLst>
                                      </p:cBhvr>
                                      <p:tavLst>
                                        <p:tav tm="0">
                                          <p:val>
                                            <p:strVal val="#ppt_y"/>
                                          </p:val>
                                        </p:tav>
                                        <p:tav tm="100000">
                                          <p:val>
                                            <p:strVal val="#ppt_y"/>
                                          </p:val>
                                        </p:tav>
                                      </p:tavLst>
                                    </p:anim>
                                  </p:childTnLst>
                                </p:cTn>
                              </p:par>
                              <p:par>
                                <p:cTn id="80" presetID="2" presetClass="entr" presetSubtype="2" decel="98000" fill="hold" grpId="0" nodeType="withEffect">
                                  <p:stCondLst>
                                    <p:cond delay="0"/>
                                  </p:stCondLst>
                                  <p:childTnLst>
                                    <p:set>
                                      <p:cBhvr>
                                        <p:cTn id="81" dur="1" fill="hold">
                                          <p:stCondLst>
                                            <p:cond delay="0"/>
                                          </p:stCondLst>
                                        </p:cTn>
                                        <p:tgtEl>
                                          <p:spTgt spid="85"/>
                                        </p:tgtEl>
                                        <p:attrNameLst>
                                          <p:attrName>style.visibility</p:attrName>
                                        </p:attrNameLst>
                                      </p:cBhvr>
                                      <p:to>
                                        <p:strVal val="visible"/>
                                      </p:to>
                                    </p:set>
                                    <p:anim calcmode="lin" valueType="num">
                                      <p:cBhvr additive="base">
                                        <p:cTn id="82" dur="750" fill="hold"/>
                                        <p:tgtEl>
                                          <p:spTgt spid="85"/>
                                        </p:tgtEl>
                                        <p:attrNameLst>
                                          <p:attrName>ppt_x</p:attrName>
                                        </p:attrNameLst>
                                      </p:cBhvr>
                                      <p:tavLst>
                                        <p:tav tm="0">
                                          <p:val>
                                            <p:strVal val="1+#ppt_w/2"/>
                                          </p:val>
                                        </p:tav>
                                        <p:tav tm="100000">
                                          <p:val>
                                            <p:strVal val="#ppt_x"/>
                                          </p:val>
                                        </p:tav>
                                      </p:tavLst>
                                    </p:anim>
                                    <p:anim calcmode="lin" valueType="num">
                                      <p:cBhvr additive="base">
                                        <p:cTn id="83" dur="750" fill="hold"/>
                                        <p:tgtEl>
                                          <p:spTgt spid="85"/>
                                        </p:tgtEl>
                                        <p:attrNameLst>
                                          <p:attrName>ppt_y</p:attrName>
                                        </p:attrNameLst>
                                      </p:cBhvr>
                                      <p:tavLst>
                                        <p:tav tm="0">
                                          <p:val>
                                            <p:strVal val="#ppt_y"/>
                                          </p:val>
                                        </p:tav>
                                        <p:tav tm="100000">
                                          <p:val>
                                            <p:strVal val="#ppt_y"/>
                                          </p:val>
                                        </p:tav>
                                      </p:tavLst>
                                    </p:anim>
                                  </p:childTnLst>
                                </p:cTn>
                              </p:par>
                            </p:childTnLst>
                          </p:cTn>
                        </p:par>
                        <p:par>
                          <p:cTn id="84" fill="hold">
                            <p:stCondLst>
                              <p:cond delay="8300"/>
                            </p:stCondLst>
                            <p:childTnLst>
                              <p:par>
                                <p:cTn id="85" presetID="22" presetClass="entr" presetSubtype="8" fill="hold" grpId="0" nodeType="afterEffect">
                                  <p:stCondLst>
                                    <p:cond delay="0"/>
                                  </p:stCondLst>
                                  <p:childTnLst>
                                    <p:set>
                                      <p:cBhvr>
                                        <p:cTn id="86" dur="1" fill="hold">
                                          <p:stCondLst>
                                            <p:cond delay="0"/>
                                          </p:stCondLst>
                                        </p:cTn>
                                        <p:tgtEl>
                                          <p:spTgt spid="84">
                                            <p:txEl>
                                              <p:pRg st="0" end="0"/>
                                            </p:txEl>
                                          </p:spTgt>
                                        </p:tgtEl>
                                        <p:attrNameLst>
                                          <p:attrName>style.visibility</p:attrName>
                                        </p:attrNameLst>
                                      </p:cBhvr>
                                      <p:to>
                                        <p:strVal val="visible"/>
                                      </p:to>
                                    </p:set>
                                    <p:animEffect transition="in" filter="wipe(left)">
                                      <p:cBhvr>
                                        <p:cTn id="87" dur="500"/>
                                        <p:tgtEl>
                                          <p:spTgt spid="84">
                                            <p:txEl>
                                              <p:pRg st="0" end="0"/>
                                            </p:txEl>
                                          </p:spTgt>
                                        </p:tgtEl>
                                      </p:cBhvr>
                                    </p:animEffect>
                                  </p:childTnLst>
                                </p:cTn>
                              </p:par>
                            </p:childTnLst>
                          </p:cTn>
                        </p:par>
                        <p:par>
                          <p:cTn id="88" fill="hold">
                            <p:stCondLst>
                              <p:cond delay="8800"/>
                            </p:stCondLst>
                            <p:childTnLst>
                              <p:par>
                                <p:cTn id="89" presetID="10" presetClass="entr" presetSubtype="0" fill="hold" grpId="0" nodeType="afterEffect">
                                  <p:stCondLst>
                                    <p:cond delay="0"/>
                                  </p:stCondLst>
                                  <p:childTnLst>
                                    <p:set>
                                      <p:cBhvr>
                                        <p:cTn id="90" dur="1" fill="hold">
                                          <p:stCondLst>
                                            <p:cond delay="0"/>
                                          </p:stCondLst>
                                        </p:cTn>
                                        <p:tgtEl>
                                          <p:spTgt spid="48"/>
                                        </p:tgtEl>
                                        <p:attrNameLst>
                                          <p:attrName>style.visibility</p:attrName>
                                        </p:attrNameLst>
                                      </p:cBhvr>
                                      <p:to>
                                        <p:strVal val="visible"/>
                                      </p:to>
                                    </p:set>
                                    <p:animEffect transition="in" filter="fade">
                                      <p:cBhvr>
                                        <p:cTn id="91" dur="500"/>
                                        <p:tgtEl>
                                          <p:spTgt spid="48"/>
                                        </p:tgtEl>
                                      </p:cBhvr>
                                    </p:animEffect>
                                  </p:childTnLst>
                                </p:cTn>
                              </p:par>
                            </p:childTnLst>
                          </p:cTn>
                        </p:par>
                        <p:par>
                          <p:cTn id="92" fill="hold">
                            <p:stCondLst>
                              <p:cond delay="9300"/>
                            </p:stCondLst>
                            <p:childTnLst>
                              <p:par>
                                <p:cTn id="93" presetID="22" presetClass="entr" presetSubtype="8"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wipe(left)">
                                      <p:cBhvr>
                                        <p:cTn id="95" dur="500"/>
                                        <p:tgtEl>
                                          <p:spTgt spid="49"/>
                                        </p:tgtEl>
                                      </p:cBhvr>
                                    </p:animEffect>
                                  </p:childTnLst>
                                </p:cTn>
                              </p:par>
                            </p:childTnLst>
                          </p:cTn>
                        </p:par>
                        <p:par>
                          <p:cTn id="96" fill="hold">
                            <p:stCondLst>
                              <p:cond delay="9800"/>
                            </p:stCondLst>
                            <p:childTnLst>
                              <p:par>
                                <p:cTn id="97" presetID="49" presetClass="entr" presetSubtype="0" decel="100000" fill="hold" grpId="0" nodeType="after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 calcmode="lin" valueType="num">
                                      <p:cBhvr>
                                        <p:cTn id="101" dur="500" fill="hold"/>
                                        <p:tgtEl>
                                          <p:spTgt spid="50"/>
                                        </p:tgtEl>
                                        <p:attrNameLst>
                                          <p:attrName>style.rotation</p:attrName>
                                        </p:attrNameLst>
                                      </p:cBhvr>
                                      <p:tavLst>
                                        <p:tav tm="0">
                                          <p:val>
                                            <p:fltVal val="360"/>
                                          </p:val>
                                        </p:tav>
                                        <p:tav tm="100000">
                                          <p:val>
                                            <p:fltVal val="0"/>
                                          </p:val>
                                        </p:tav>
                                      </p:tavLst>
                                    </p:anim>
                                    <p:animEffect transition="in" filter="fade">
                                      <p:cBhvr>
                                        <p:cTn id="102" dur="500"/>
                                        <p:tgtEl>
                                          <p:spTgt spid="50"/>
                                        </p:tgtEl>
                                      </p:cBhvr>
                                    </p:animEffect>
                                  </p:childTnLst>
                                </p:cTn>
                              </p:par>
                            </p:childTnLst>
                          </p:cTn>
                        </p:par>
                        <p:par>
                          <p:cTn id="103" fill="hold">
                            <p:stCondLst>
                              <p:cond delay="10300"/>
                            </p:stCondLst>
                            <p:childTnLst>
                              <p:par>
                                <p:cTn id="104" presetID="22" presetClass="entr" presetSubtype="4" fill="hold" grpId="0" nodeType="afterEffect">
                                  <p:stCondLst>
                                    <p:cond delay="0"/>
                                  </p:stCondLst>
                                  <p:childTnLst>
                                    <p:set>
                                      <p:cBhvr>
                                        <p:cTn id="105" dur="1" fill="hold">
                                          <p:stCondLst>
                                            <p:cond delay="0"/>
                                          </p:stCondLst>
                                        </p:cTn>
                                        <p:tgtEl>
                                          <p:spTgt spid="51"/>
                                        </p:tgtEl>
                                        <p:attrNameLst>
                                          <p:attrName>style.visibility</p:attrName>
                                        </p:attrNameLst>
                                      </p:cBhvr>
                                      <p:to>
                                        <p:strVal val="visible"/>
                                      </p:to>
                                    </p:set>
                                    <p:animEffect transition="in" filter="wipe(down)">
                                      <p:cBhvr>
                                        <p:cTn id="106" dur="500"/>
                                        <p:tgtEl>
                                          <p:spTgt spid="51"/>
                                        </p:tgtEl>
                                      </p:cBhvr>
                                    </p:animEffect>
                                  </p:childTnLst>
                                </p:cTn>
                              </p:par>
                            </p:childTnLst>
                          </p:cTn>
                        </p:par>
                        <p:par>
                          <p:cTn id="107" fill="hold">
                            <p:stCondLst>
                              <p:cond delay="10800"/>
                            </p:stCondLst>
                            <p:childTnLst>
                              <p:par>
                                <p:cTn id="108" presetID="10" presetClass="entr" presetSubtype="0" fill="hold" grpId="0" nodeType="afterEffect">
                                  <p:stCondLst>
                                    <p:cond delay="0"/>
                                  </p:stCondLst>
                                  <p:childTnLst>
                                    <p:set>
                                      <p:cBhvr>
                                        <p:cTn id="109" dur="1" fill="hold">
                                          <p:stCondLst>
                                            <p:cond delay="0"/>
                                          </p:stCondLst>
                                        </p:cTn>
                                        <p:tgtEl>
                                          <p:spTgt spid="52"/>
                                        </p:tgtEl>
                                        <p:attrNameLst>
                                          <p:attrName>style.visibility</p:attrName>
                                        </p:attrNameLst>
                                      </p:cBhvr>
                                      <p:to>
                                        <p:strVal val="visible"/>
                                      </p:to>
                                    </p:set>
                                    <p:animEffect transition="in" filter="fade">
                                      <p:cBhvr>
                                        <p:cTn id="110" dur="500"/>
                                        <p:tgtEl>
                                          <p:spTgt spid="52"/>
                                        </p:tgtEl>
                                      </p:cBhvr>
                                    </p:animEffect>
                                  </p:childTnLst>
                                </p:cTn>
                              </p:par>
                            </p:childTnLst>
                          </p:cTn>
                        </p:par>
                        <p:par>
                          <p:cTn id="111" fill="hold">
                            <p:stCondLst>
                              <p:cond delay="11300"/>
                            </p:stCondLst>
                            <p:childTnLst>
                              <p:par>
                                <p:cTn id="112" presetID="22" presetClass="entr" presetSubtype="4" fill="hold" grpId="0" nodeType="afterEffect">
                                  <p:stCondLst>
                                    <p:cond delay="0"/>
                                  </p:stCondLst>
                                  <p:iterate type="lt">
                                    <p:tmPct val="10000"/>
                                  </p:iterate>
                                  <p:childTnLst>
                                    <p:set>
                                      <p:cBhvr>
                                        <p:cTn id="113" dur="1" fill="hold">
                                          <p:stCondLst>
                                            <p:cond delay="0"/>
                                          </p:stCondLst>
                                        </p:cTn>
                                        <p:tgtEl>
                                          <p:spTgt spid="78">
                                            <p:txEl>
                                              <p:pRg st="0" end="0"/>
                                            </p:txEl>
                                          </p:spTgt>
                                        </p:tgtEl>
                                        <p:attrNameLst>
                                          <p:attrName>style.visibility</p:attrName>
                                        </p:attrNameLst>
                                      </p:cBhvr>
                                      <p:to>
                                        <p:strVal val="visible"/>
                                      </p:to>
                                    </p:set>
                                    <p:animEffect transition="in" filter="wipe(down)">
                                      <p:cBhvr>
                                        <p:cTn id="114" dur="500"/>
                                        <p:tgtEl>
                                          <p:spTgt spid="78">
                                            <p:txEl>
                                              <p:pRg st="0" end="0"/>
                                            </p:txEl>
                                          </p:spTgt>
                                        </p:tgtEl>
                                      </p:cBhvr>
                                    </p:animEffect>
                                  </p:childTnLst>
                                </p:cTn>
                              </p:par>
                            </p:childTnLst>
                          </p:cTn>
                        </p:par>
                        <p:par>
                          <p:cTn id="115" fill="hold">
                            <p:stCondLst>
                              <p:cond delay="11950"/>
                            </p:stCondLst>
                            <p:childTnLst>
                              <p:par>
                                <p:cTn id="116" presetID="2" presetClass="entr" presetSubtype="2" decel="98000" fill="hold" grpId="0" nodeType="afterEffect">
                                  <p:stCondLst>
                                    <p:cond delay="0"/>
                                  </p:stCondLst>
                                  <p:childTnLst>
                                    <p:set>
                                      <p:cBhvr>
                                        <p:cTn id="117" dur="1" fill="hold">
                                          <p:stCondLst>
                                            <p:cond delay="0"/>
                                          </p:stCondLst>
                                        </p:cTn>
                                        <p:tgtEl>
                                          <p:spTgt spid="75">
                                            <p:txEl>
                                              <p:pRg st="0" end="0"/>
                                            </p:txEl>
                                          </p:spTgt>
                                        </p:tgtEl>
                                        <p:attrNameLst>
                                          <p:attrName>style.visibility</p:attrName>
                                        </p:attrNameLst>
                                      </p:cBhvr>
                                      <p:to>
                                        <p:strVal val="visible"/>
                                      </p:to>
                                    </p:set>
                                    <p:anim calcmode="lin" valueType="num">
                                      <p:cBhvr additive="base">
                                        <p:cTn id="118" dur="75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119" dur="750" fill="hold"/>
                                        <p:tgtEl>
                                          <p:spTgt spid="75">
                                            <p:txEl>
                                              <p:pRg st="0" end="0"/>
                                            </p:txEl>
                                          </p:spTgt>
                                        </p:tgtEl>
                                        <p:attrNameLst>
                                          <p:attrName>ppt_y</p:attrName>
                                        </p:attrNameLst>
                                      </p:cBhvr>
                                      <p:tavLst>
                                        <p:tav tm="0">
                                          <p:val>
                                            <p:strVal val="#ppt_y"/>
                                          </p:val>
                                        </p:tav>
                                        <p:tav tm="100000">
                                          <p:val>
                                            <p:strVal val="#ppt_y"/>
                                          </p:val>
                                        </p:tav>
                                      </p:tavLst>
                                    </p:anim>
                                  </p:childTnLst>
                                </p:cTn>
                              </p:par>
                              <p:par>
                                <p:cTn id="120" presetID="2" presetClass="entr" presetSubtype="2" decel="98000" fill="hold" grpId="0" nodeType="withEffect">
                                  <p:stCondLst>
                                    <p:cond delay="0"/>
                                  </p:stCondLst>
                                  <p:childTnLst>
                                    <p:set>
                                      <p:cBhvr>
                                        <p:cTn id="121" dur="1" fill="hold">
                                          <p:stCondLst>
                                            <p:cond delay="0"/>
                                          </p:stCondLst>
                                        </p:cTn>
                                        <p:tgtEl>
                                          <p:spTgt spid="77"/>
                                        </p:tgtEl>
                                        <p:attrNameLst>
                                          <p:attrName>style.visibility</p:attrName>
                                        </p:attrNameLst>
                                      </p:cBhvr>
                                      <p:to>
                                        <p:strVal val="visible"/>
                                      </p:to>
                                    </p:set>
                                    <p:anim calcmode="lin" valueType="num">
                                      <p:cBhvr additive="base">
                                        <p:cTn id="122" dur="750" fill="hold"/>
                                        <p:tgtEl>
                                          <p:spTgt spid="77"/>
                                        </p:tgtEl>
                                        <p:attrNameLst>
                                          <p:attrName>ppt_x</p:attrName>
                                        </p:attrNameLst>
                                      </p:cBhvr>
                                      <p:tavLst>
                                        <p:tav tm="0">
                                          <p:val>
                                            <p:strVal val="1+#ppt_w/2"/>
                                          </p:val>
                                        </p:tav>
                                        <p:tav tm="100000">
                                          <p:val>
                                            <p:strVal val="#ppt_x"/>
                                          </p:val>
                                        </p:tav>
                                      </p:tavLst>
                                    </p:anim>
                                    <p:anim calcmode="lin" valueType="num">
                                      <p:cBhvr additive="base">
                                        <p:cTn id="123" dur="750" fill="hold"/>
                                        <p:tgtEl>
                                          <p:spTgt spid="77"/>
                                        </p:tgtEl>
                                        <p:attrNameLst>
                                          <p:attrName>ppt_y</p:attrName>
                                        </p:attrNameLst>
                                      </p:cBhvr>
                                      <p:tavLst>
                                        <p:tav tm="0">
                                          <p:val>
                                            <p:strVal val="#ppt_y"/>
                                          </p:val>
                                        </p:tav>
                                        <p:tav tm="100000">
                                          <p:val>
                                            <p:strVal val="#ppt_y"/>
                                          </p:val>
                                        </p:tav>
                                      </p:tavLst>
                                    </p:anim>
                                  </p:childTnLst>
                                </p:cTn>
                              </p:par>
                            </p:childTnLst>
                          </p:cTn>
                        </p:par>
                        <p:par>
                          <p:cTn id="124" fill="hold">
                            <p:stCondLst>
                              <p:cond delay="12700"/>
                            </p:stCondLst>
                            <p:childTnLst>
                              <p:par>
                                <p:cTn id="125" presetID="22" presetClass="entr" presetSubtype="8" fill="hold" grpId="0" nodeType="afterEffect">
                                  <p:stCondLst>
                                    <p:cond delay="0"/>
                                  </p:stCondLst>
                                  <p:childTnLst>
                                    <p:set>
                                      <p:cBhvr>
                                        <p:cTn id="126" dur="1" fill="hold">
                                          <p:stCondLst>
                                            <p:cond delay="0"/>
                                          </p:stCondLst>
                                        </p:cTn>
                                        <p:tgtEl>
                                          <p:spTgt spid="76">
                                            <p:txEl>
                                              <p:pRg st="0" end="0"/>
                                            </p:txEl>
                                          </p:spTgt>
                                        </p:tgtEl>
                                        <p:attrNameLst>
                                          <p:attrName>style.visibility</p:attrName>
                                        </p:attrNameLst>
                                      </p:cBhvr>
                                      <p:to>
                                        <p:strVal val="visible"/>
                                      </p:to>
                                    </p:set>
                                    <p:animEffect transition="in" filter="wipe(left)">
                                      <p:cBhvr>
                                        <p:cTn id="127" dur="500"/>
                                        <p:tgtEl>
                                          <p:spTgt spid="76">
                                            <p:txEl>
                                              <p:pRg st="0" end="0"/>
                                            </p:txEl>
                                          </p:spTgt>
                                        </p:tgtEl>
                                      </p:cBhvr>
                                    </p:animEffect>
                                  </p:childTnLst>
                                </p:cTn>
                              </p:par>
                            </p:childTnLst>
                          </p:cTn>
                        </p:par>
                        <p:par>
                          <p:cTn id="128" fill="hold">
                            <p:stCondLst>
                              <p:cond delay="13200"/>
                            </p:stCondLst>
                            <p:childTnLst>
                              <p:par>
                                <p:cTn id="129" presetID="10" presetClass="entr" presetSubtype="0" fill="hold" grpId="0" nodeType="afterEffect">
                                  <p:stCondLst>
                                    <p:cond delay="0"/>
                                  </p:stCondLst>
                                  <p:childTnLst>
                                    <p:set>
                                      <p:cBhvr>
                                        <p:cTn id="130" dur="1" fill="hold">
                                          <p:stCondLst>
                                            <p:cond delay="0"/>
                                          </p:stCondLst>
                                        </p:cTn>
                                        <p:tgtEl>
                                          <p:spTgt spid="54"/>
                                        </p:tgtEl>
                                        <p:attrNameLst>
                                          <p:attrName>style.visibility</p:attrName>
                                        </p:attrNameLst>
                                      </p:cBhvr>
                                      <p:to>
                                        <p:strVal val="visible"/>
                                      </p:to>
                                    </p:set>
                                    <p:animEffect transition="in" filter="fade">
                                      <p:cBhvr>
                                        <p:cTn id="131" dur="500"/>
                                        <p:tgtEl>
                                          <p:spTgt spid="54"/>
                                        </p:tgtEl>
                                      </p:cBhvr>
                                    </p:animEffect>
                                  </p:childTnLst>
                                </p:cTn>
                              </p:par>
                            </p:childTnLst>
                          </p:cTn>
                        </p:par>
                        <p:par>
                          <p:cTn id="132" fill="hold">
                            <p:stCondLst>
                              <p:cond delay="13700"/>
                            </p:stCondLst>
                            <p:childTnLst>
                              <p:par>
                                <p:cTn id="133" presetID="22" presetClass="entr" presetSubtype="8" fill="hold" grpId="0"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500"/>
                                        <p:tgtEl>
                                          <p:spTgt spid="55"/>
                                        </p:tgtEl>
                                      </p:cBhvr>
                                    </p:animEffect>
                                  </p:childTnLst>
                                </p:cTn>
                              </p:par>
                            </p:childTnLst>
                          </p:cTn>
                        </p:par>
                        <p:par>
                          <p:cTn id="136" fill="hold">
                            <p:stCondLst>
                              <p:cond delay="14200"/>
                            </p:stCondLst>
                            <p:childTnLst>
                              <p:par>
                                <p:cTn id="137" presetID="49" presetClass="entr" presetSubtype="0" decel="100000" fill="hold" grpId="0" nodeType="afterEffect">
                                  <p:stCondLst>
                                    <p:cond delay="0"/>
                                  </p:stCondLst>
                                  <p:childTnLst>
                                    <p:set>
                                      <p:cBhvr>
                                        <p:cTn id="138" dur="1" fill="hold">
                                          <p:stCondLst>
                                            <p:cond delay="0"/>
                                          </p:stCondLst>
                                        </p:cTn>
                                        <p:tgtEl>
                                          <p:spTgt spid="56"/>
                                        </p:tgtEl>
                                        <p:attrNameLst>
                                          <p:attrName>style.visibility</p:attrName>
                                        </p:attrNameLst>
                                      </p:cBhvr>
                                      <p:to>
                                        <p:strVal val="visible"/>
                                      </p:to>
                                    </p:set>
                                    <p:anim calcmode="lin" valueType="num">
                                      <p:cBhvr>
                                        <p:cTn id="139" dur="500" fill="hold"/>
                                        <p:tgtEl>
                                          <p:spTgt spid="56"/>
                                        </p:tgtEl>
                                        <p:attrNameLst>
                                          <p:attrName>ppt_w</p:attrName>
                                        </p:attrNameLst>
                                      </p:cBhvr>
                                      <p:tavLst>
                                        <p:tav tm="0">
                                          <p:val>
                                            <p:fltVal val="0"/>
                                          </p:val>
                                        </p:tav>
                                        <p:tav tm="100000">
                                          <p:val>
                                            <p:strVal val="#ppt_w"/>
                                          </p:val>
                                        </p:tav>
                                      </p:tavLst>
                                    </p:anim>
                                    <p:anim calcmode="lin" valueType="num">
                                      <p:cBhvr>
                                        <p:cTn id="140" dur="500" fill="hold"/>
                                        <p:tgtEl>
                                          <p:spTgt spid="56"/>
                                        </p:tgtEl>
                                        <p:attrNameLst>
                                          <p:attrName>ppt_h</p:attrName>
                                        </p:attrNameLst>
                                      </p:cBhvr>
                                      <p:tavLst>
                                        <p:tav tm="0">
                                          <p:val>
                                            <p:fltVal val="0"/>
                                          </p:val>
                                        </p:tav>
                                        <p:tav tm="100000">
                                          <p:val>
                                            <p:strVal val="#ppt_h"/>
                                          </p:val>
                                        </p:tav>
                                      </p:tavLst>
                                    </p:anim>
                                    <p:anim calcmode="lin" valueType="num">
                                      <p:cBhvr>
                                        <p:cTn id="141" dur="500" fill="hold"/>
                                        <p:tgtEl>
                                          <p:spTgt spid="56"/>
                                        </p:tgtEl>
                                        <p:attrNameLst>
                                          <p:attrName>style.rotation</p:attrName>
                                        </p:attrNameLst>
                                      </p:cBhvr>
                                      <p:tavLst>
                                        <p:tav tm="0">
                                          <p:val>
                                            <p:fltVal val="360"/>
                                          </p:val>
                                        </p:tav>
                                        <p:tav tm="100000">
                                          <p:val>
                                            <p:fltVal val="0"/>
                                          </p:val>
                                        </p:tav>
                                      </p:tavLst>
                                    </p:anim>
                                    <p:animEffect transition="in" filter="fade">
                                      <p:cBhvr>
                                        <p:cTn id="142" dur="500"/>
                                        <p:tgtEl>
                                          <p:spTgt spid="56"/>
                                        </p:tgtEl>
                                      </p:cBhvr>
                                    </p:animEffect>
                                  </p:childTnLst>
                                </p:cTn>
                              </p:par>
                            </p:childTnLst>
                          </p:cTn>
                        </p:par>
                        <p:par>
                          <p:cTn id="143" fill="hold">
                            <p:stCondLst>
                              <p:cond delay="14700"/>
                            </p:stCondLst>
                            <p:childTnLst>
                              <p:par>
                                <p:cTn id="144" presetID="22" presetClass="entr" presetSubtype="1" fill="hold" grpId="0" nodeType="afterEffect">
                                  <p:stCondLst>
                                    <p:cond delay="0"/>
                                  </p:stCondLst>
                                  <p:childTnLst>
                                    <p:set>
                                      <p:cBhvr>
                                        <p:cTn id="145" dur="1" fill="hold">
                                          <p:stCondLst>
                                            <p:cond delay="0"/>
                                          </p:stCondLst>
                                        </p:cTn>
                                        <p:tgtEl>
                                          <p:spTgt spid="57"/>
                                        </p:tgtEl>
                                        <p:attrNameLst>
                                          <p:attrName>style.visibility</p:attrName>
                                        </p:attrNameLst>
                                      </p:cBhvr>
                                      <p:to>
                                        <p:strVal val="visible"/>
                                      </p:to>
                                    </p:set>
                                    <p:animEffect transition="in" filter="wipe(up)">
                                      <p:cBhvr>
                                        <p:cTn id="146" dur="500"/>
                                        <p:tgtEl>
                                          <p:spTgt spid="57"/>
                                        </p:tgtEl>
                                      </p:cBhvr>
                                    </p:animEffect>
                                  </p:childTnLst>
                                </p:cTn>
                              </p:par>
                            </p:childTnLst>
                          </p:cTn>
                        </p:par>
                        <p:par>
                          <p:cTn id="147" fill="hold">
                            <p:stCondLst>
                              <p:cond delay="15200"/>
                            </p:stCondLst>
                            <p:childTnLst>
                              <p:par>
                                <p:cTn id="148" presetID="10" presetClass="entr" presetSubtype="0" fill="hold" grpId="0" nodeType="afterEffect">
                                  <p:stCondLst>
                                    <p:cond delay="0"/>
                                  </p:stCondLst>
                                  <p:childTnLst>
                                    <p:set>
                                      <p:cBhvr>
                                        <p:cTn id="149" dur="1" fill="hold">
                                          <p:stCondLst>
                                            <p:cond delay="0"/>
                                          </p:stCondLst>
                                        </p:cTn>
                                        <p:tgtEl>
                                          <p:spTgt spid="58"/>
                                        </p:tgtEl>
                                        <p:attrNameLst>
                                          <p:attrName>style.visibility</p:attrName>
                                        </p:attrNameLst>
                                      </p:cBhvr>
                                      <p:to>
                                        <p:strVal val="visible"/>
                                      </p:to>
                                    </p:set>
                                    <p:animEffect transition="in" filter="fade">
                                      <p:cBhvr>
                                        <p:cTn id="150" dur="500"/>
                                        <p:tgtEl>
                                          <p:spTgt spid="58"/>
                                        </p:tgtEl>
                                      </p:cBhvr>
                                    </p:animEffect>
                                  </p:childTnLst>
                                </p:cTn>
                              </p:par>
                            </p:childTnLst>
                          </p:cTn>
                        </p:par>
                        <p:par>
                          <p:cTn id="151" fill="hold">
                            <p:stCondLst>
                              <p:cond delay="15700"/>
                            </p:stCondLst>
                            <p:childTnLst>
                              <p:par>
                                <p:cTn id="152" presetID="22" presetClass="entr" presetSubtype="4" fill="hold" grpId="0" nodeType="afterEffect">
                                  <p:stCondLst>
                                    <p:cond delay="0"/>
                                  </p:stCondLst>
                                  <p:iterate type="lt">
                                    <p:tmPct val="10000"/>
                                  </p:iterate>
                                  <p:childTnLst>
                                    <p:set>
                                      <p:cBhvr>
                                        <p:cTn id="153" dur="1" fill="hold">
                                          <p:stCondLst>
                                            <p:cond delay="0"/>
                                          </p:stCondLst>
                                        </p:cTn>
                                        <p:tgtEl>
                                          <p:spTgt spid="90">
                                            <p:txEl>
                                              <p:pRg st="0" end="0"/>
                                            </p:txEl>
                                          </p:spTgt>
                                        </p:tgtEl>
                                        <p:attrNameLst>
                                          <p:attrName>style.visibility</p:attrName>
                                        </p:attrNameLst>
                                      </p:cBhvr>
                                      <p:to>
                                        <p:strVal val="visible"/>
                                      </p:to>
                                    </p:set>
                                    <p:animEffect transition="in" filter="wipe(down)">
                                      <p:cBhvr>
                                        <p:cTn id="154" dur="500"/>
                                        <p:tgtEl>
                                          <p:spTgt spid="90">
                                            <p:txEl>
                                              <p:pRg st="0" end="0"/>
                                            </p:txEl>
                                          </p:spTgt>
                                        </p:tgtEl>
                                      </p:cBhvr>
                                    </p:animEffect>
                                  </p:childTnLst>
                                </p:cTn>
                              </p:par>
                            </p:childTnLst>
                          </p:cTn>
                        </p:par>
                        <p:par>
                          <p:cTn id="155" fill="hold">
                            <p:stCondLst>
                              <p:cond delay="16350"/>
                            </p:stCondLst>
                            <p:childTnLst>
                              <p:par>
                                <p:cTn id="156" presetID="2" presetClass="entr" presetSubtype="2" decel="98000" fill="hold" grpId="0" nodeType="afterEffect">
                                  <p:stCondLst>
                                    <p:cond delay="0"/>
                                  </p:stCondLst>
                                  <p:childTnLst>
                                    <p:set>
                                      <p:cBhvr>
                                        <p:cTn id="157" dur="1" fill="hold">
                                          <p:stCondLst>
                                            <p:cond delay="0"/>
                                          </p:stCondLst>
                                        </p:cTn>
                                        <p:tgtEl>
                                          <p:spTgt spid="87">
                                            <p:txEl>
                                              <p:pRg st="0" end="0"/>
                                            </p:txEl>
                                          </p:spTgt>
                                        </p:tgtEl>
                                        <p:attrNameLst>
                                          <p:attrName>style.visibility</p:attrName>
                                        </p:attrNameLst>
                                      </p:cBhvr>
                                      <p:to>
                                        <p:strVal val="visible"/>
                                      </p:to>
                                    </p:set>
                                    <p:anim calcmode="lin" valueType="num">
                                      <p:cBhvr additive="base">
                                        <p:cTn id="158" dur="750" fill="hold"/>
                                        <p:tgtEl>
                                          <p:spTgt spid="87">
                                            <p:txEl>
                                              <p:pRg st="0" end="0"/>
                                            </p:txEl>
                                          </p:spTgt>
                                        </p:tgtEl>
                                        <p:attrNameLst>
                                          <p:attrName>ppt_x</p:attrName>
                                        </p:attrNameLst>
                                      </p:cBhvr>
                                      <p:tavLst>
                                        <p:tav tm="0">
                                          <p:val>
                                            <p:strVal val="1+#ppt_w/2"/>
                                          </p:val>
                                        </p:tav>
                                        <p:tav tm="100000">
                                          <p:val>
                                            <p:strVal val="#ppt_x"/>
                                          </p:val>
                                        </p:tav>
                                      </p:tavLst>
                                    </p:anim>
                                    <p:anim calcmode="lin" valueType="num">
                                      <p:cBhvr additive="base">
                                        <p:cTn id="159" dur="750" fill="hold"/>
                                        <p:tgtEl>
                                          <p:spTgt spid="87">
                                            <p:txEl>
                                              <p:pRg st="0" end="0"/>
                                            </p:txEl>
                                          </p:spTgt>
                                        </p:tgtEl>
                                        <p:attrNameLst>
                                          <p:attrName>ppt_y</p:attrName>
                                        </p:attrNameLst>
                                      </p:cBhvr>
                                      <p:tavLst>
                                        <p:tav tm="0">
                                          <p:val>
                                            <p:strVal val="#ppt_y"/>
                                          </p:val>
                                        </p:tav>
                                        <p:tav tm="100000">
                                          <p:val>
                                            <p:strVal val="#ppt_y"/>
                                          </p:val>
                                        </p:tav>
                                      </p:tavLst>
                                    </p:anim>
                                  </p:childTnLst>
                                </p:cTn>
                              </p:par>
                              <p:par>
                                <p:cTn id="160" presetID="2" presetClass="entr" presetSubtype="2" decel="98000" fill="hold" grpId="0" nodeType="withEffect">
                                  <p:stCondLst>
                                    <p:cond delay="0"/>
                                  </p:stCondLst>
                                  <p:childTnLst>
                                    <p:set>
                                      <p:cBhvr>
                                        <p:cTn id="161" dur="1" fill="hold">
                                          <p:stCondLst>
                                            <p:cond delay="0"/>
                                          </p:stCondLst>
                                        </p:cTn>
                                        <p:tgtEl>
                                          <p:spTgt spid="89"/>
                                        </p:tgtEl>
                                        <p:attrNameLst>
                                          <p:attrName>style.visibility</p:attrName>
                                        </p:attrNameLst>
                                      </p:cBhvr>
                                      <p:to>
                                        <p:strVal val="visible"/>
                                      </p:to>
                                    </p:set>
                                    <p:anim calcmode="lin" valueType="num">
                                      <p:cBhvr additive="base">
                                        <p:cTn id="162" dur="750" fill="hold"/>
                                        <p:tgtEl>
                                          <p:spTgt spid="89"/>
                                        </p:tgtEl>
                                        <p:attrNameLst>
                                          <p:attrName>ppt_x</p:attrName>
                                        </p:attrNameLst>
                                      </p:cBhvr>
                                      <p:tavLst>
                                        <p:tav tm="0">
                                          <p:val>
                                            <p:strVal val="1+#ppt_w/2"/>
                                          </p:val>
                                        </p:tav>
                                        <p:tav tm="100000">
                                          <p:val>
                                            <p:strVal val="#ppt_x"/>
                                          </p:val>
                                        </p:tav>
                                      </p:tavLst>
                                    </p:anim>
                                    <p:anim calcmode="lin" valueType="num">
                                      <p:cBhvr additive="base">
                                        <p:cTn id="163" dur="750" fill="hold"/>
                                        <p:tgtEl>
                                          <p:spTgt spid="89"/>
                                        </p:tgtEl>
                                        <p:attrNameLst>
                                          <p:attrName>ppt_y</p:attrName>
                                        </p:attrNameLst>
                                      </p:cBhvr>
                                      <p:tavLst>
                                        <p:tav tm="0">
                                          <p:val>
                                            <p:strVal val="#ppt_y"/>
                                          </p:val>
                                        </p:tav>
                                        <p:tav tm="100000">
                                          <p:val>
                                            <p:strVal val="#ppt_y"/>
                                          </p:val>
                                        </p:tav>
                                      </p:tavLst>
                                    </p:anim>
                                  </p:childTnLst>
                                </p:cTn>
                              </p:par>
                            </p:childTnLst>
                          </p:cTn>
                        </p:par>
                        <p:par>
                          <p:cTn id="164" fill="hold">
                            <p:stCondLst>
                              <p:cond delay="17100"/>
                            </p:stCondLst>
                            <p:childTnLst>
                              <p:par>
                                <p:cTn id="165" presetID="22" presetClass="entr" presetSubtype="8" fill="hold" grpId="0" nodeType="afterEffect">
                                  <p:stCondLst>
                                    <p:cond delay="0"/>
                                  </p:stCondLst>
                                  <p:childTnLst>
                                    <p:set>
                                      <p:cBhvr>
                                        <p:cTn id="166" dur="1" fill="hold">
                                          <p:stCondLst>
                                            <p:cond delay="0"/>
                                          </p:stCondLst>
                                        </p:cTn>
                                        <p:tgtEl>
                                          <p:spTgt spid="88">
                                            <p:txEl>
                                              <p:pRg st="0" end="0"/>
                                            </p:txEl>
                                          </p:spTgt>
                                        </p:tgtEl>
                                        <p:attrNameLst>
                                          <p:attrName>style.visibility</p:attrName>
                                        </p:attrNameLst>
                                      </p:cBhvr>
                                      <p:to>
                                        <p:strVal val="visible"/>
                                      </p:to>
                                    </p:set>
                                    <p:animEffect transition="in" filter="wipe(left)">
                                      <p:cBhvr>
                                        <p:cTn id="167" dur="500"/>
                                        <p:tgtEl>
                                          <p:spTgt spid="88">
                                            <p:txEl>
                                              <p:pRg st="0" end="0"/>
                                            </p:txEl>
                                          </p:spTgt>
                                        </p:tgtEl>
                                      </p:cBhvr>
                                    </p:animEffect>
                                  </p:childTnLst>
                                </p:cTn>
                              </p:par>
                            </p:childTnLst>
                          </p:cTn>
                        </p:par>
                        <p:par>
                          <p:cTn id="168" fill="hold">
                            <p:stCondLst>
                              <p:cond delay="17600"/>
                            </p:stCondLst>
                            <p:childTnLst>
                              <p:par>
                                <p:cTn id="169" presetID="10" presetClass="entr" presetSubtype="0" fill="hold" grpId="0" nodeType="afterEffect">
                                  <p:stCondLst>
                                    <p:cond delay="0"/>
                                  </p:stCondLst>
                                  <p:childTnLst>
                                    <p:set>
                                      <p:cBhvr>
                                        <p:cTn id="170" dur="1" fill="hold">
                                          <p:stCondLst>
                                            <p:cond delay="0"/>
                                          </p:stCondLst>
                                        </p:cTn>
                                        <p:tgtEl>
                                          <p:spTgt spid="60"/>
                                        </p:tgtEl>
                                        <p:attrNameLst>
                                          <p:attrName>style.visibility</p:attrName>
                                        </p:attrNameLst>
                                      </p:cBhvr>
                                      <p:to>
                                        <p:strVal val="visible"/>
                                      </p:to>
                                    </p:set>
                                    <p:animEffect transition="in" filter="fade">
                                      <p:cBhvr>
                                        <p:cTn id="171" dur="500"/>
                                        <p:tgtEl>
                                          <p:spTgt spid="60"/>
                                        </p:tgtEl>
                                      </p:cBhvr>
                                    </p:animEffect>
                                  </p:childTnLst>
                                </p:cTn>
                              </p:par>
                            </p:childTnLst>
                          </p:cTn>
                        </p:par>
                        <p:par>
                          <p:cTn id="172" fill="hold">
                            <p:stCondLst>
                              <p:cond delay="18100"/>
                            </p:stCondLst>
                            <p:childTnLst>
                              <p:par>
                                <p:cTn id="173" presetID="22" presetClass="entr" presetSubtype="8" fill="hold" grpId="0" nodeType="afterEffect">
                                  <p:stCondLst>
                                    <p:cond delay="0"/>
                                  </p:stCondLst>
                                  <p:childTnLst>
                                    <p:set>
                                      <p:cBhvr>
                                        <p:cTn id="174" dur="1" fill="hold">
                                          <p:stCondLst>
                                            <p:cond delay="0"/>
                                          </p:stCondLst>
                                        </p:cTn>
                                        <p:tgtEl>
                                          <p:spTgt spid="61"/>
                                        </p:tgtEl>
                                        <p:attrNameLst>
                                          <p:attrName>style.visibility</p:attrName>
                                        </p:attrNameLst>
                                      </p:cBhvr>
                                      <p:to>
                                        <p:strVal val="visible"/>
                                      </p:to>
                                    </p:set>
                                    <p:animEffect transition="in" filter="wipe(left)">
                                      <p:cBhvr>
                                        <p:cTn id="175" dur="500"/>
                                        <p:tgtEl>
                                          <p:spTgt spid="61"/>
                                        </p:tgtEl>
                                      </p:cBhvr>
                                    </p:animEffect>
                                  </p:childTnLst>
                                </p:cTn>
                              </p:par>
                            </p:childTnLst>
                          </p:cTn>
                        </p:par>
                        <p:par>
                          <p:cTn id="176" fill="hold">
                            <p:stCondLst>
                              <p:cond delay="18600"/>
                            </p:stCondLst>
                            <p:childTnLst>
                              <p:par>
                                <p:cTn id="177" presetID="49" presetClass="entr" presetSubtype="0" decel="100000" fill="hold" grpId="0" nodeType="afterEffect">
                                  <p:stCondLst>
                                    <p:cond delay="0"/>
                                  </p:stCondLst>
                                  <p:childTnLst>
                                    <p:set>
                                      <p:cBhvr>
                                        <p:cTn id="178" dur="1" fill="hold">
                                          <p:stCondLst>
                                            <p:cond delay="0"/>
                                          </p:stCondLst>
                                        </p:cTn>
                                        <p:tgtEl>
                                          <p:spTgt spid="62"/>
                                        </p:tgtEl>
                                        <p:attrNameLst>
                                          <p:attrName>style.visibility</p:attrName>
                                        </p:attrNameLst>
                                      </p:cBhvr>
                                      <p:to>
                                        <p:strVal val="visible"/>
                                      </p:to>
                                    </p:set>
                                    <p:anim calcmode="lin" valueType="num">
                                      <p:cBhvr>
                                        <p:cTn id="179" dur="500" fill="hold"/>
                                        <p:tgtEl>
                                          <p:spTgt spid="62"/>
                                        </p:tgtEl>
                                        <p:attrNameLst>
                                          <p:attrName>ppt_w</p:attrName>
                                        </p:attrNameLst>
                                      </p:cBhvr>
                                      <p:tavLst>
                                        <p:tav tm="0">
                                          <p:val>
                                            <p:fltVal val="0"/>
                                          </p:val>
                                        </p:tav>
                                        <p:tav tm="100000">
                                          <p:val>
                                            <p:strVal val="#ppt_w"/>
                                          </p:val>
                                        </p:tav>
                                      </p:tavLst>
                                    </p:anim>
                                    <p:anim calcmode="lin" valueType="num">
                                      <p:cBhvr>
                                        <p:cTn id="180" dur="500" fill="hold"/>
                                        <p:tgtEl>
                                          <p:spTgt spid="62"/>
                                        </p:tgtEl>
                                        <p:attrNameLst>
                                          <p:attrName>ppt_h</p:attrName>
                                        </p:attrNameLst>
                                      </p:cBhvr>
                                      <p:tavLst>
                                        <p:tav tm="0">
                                          <p:val>
                                            <p:fltVal val="0"/>
                                          </p:val>
                                        </p:tav>
                                        <p:tav tm="100000">
                                          <p:val>
                                            <p:strVal val="#ppt_h"/>
                                          </p:val>
                                        </p:tav>
                                      </p:tavLst>
                                    </p:anim>
                                    <p:anim calcmode="lin" valueType="num">
                                      <p:cBhvr>
                                        <p:cTn id="181" dur="500" fill="hold"/>
                                        <p:tgtEl>
                                          <p:spTgt spid="62"/>
                                        </p:tgtEl>
                                        <p:attrNameLst>
                                          <p:attrName>style.rotation</p:attrName>
                                        </p:attrNameLst>
                                      </p:cBhvr>
                                      <p:tavLst>
                                        <p:tav tm="0">
                                          <p:val>
                                            <p:fltVal val="360"/>
                                          </p:val>
                                        </p:tav>
                                        <p:tav tm="100000">
                                          <p:val>
                                            <p:fltVal val="0"/>
                                          </p:val>
                                        </p:tav>
                                      </p:tavLst>
                                    </p:anim>
                                    <p:animEffect transition="in" filter="fade">
                                      <p:cBhvr>
                                        <p:cTn id="182" dur="500"/>
                                        <p:tgtEl>
                                          <p:spTgt spid="62"/>
                                        </p:tgtEl>
                                      </p:cBhvr>
                                    </p:animEffect>
                                  </p:childTnLst>
                                </p:cTn>
                              </p:par>
                            </p:childTnLst>
                          </p:cTn>
                        </p:par>
                        <p:par>
                          <p:cTn id="183" fill="hold">
                            <p:stCondLst>
                              <p:cond delay="19100"/>
                            </p:stCondLst>
                            <p:childTnLst>
                              <p:par>
                                <p:cTn id="184" presetID="22" presetClass="entr" presetSubtype="4" fill="hold" grpId="0" nodeType="afterEffect">
                                  <p:stCondLst>
                                    <p:cond delay="0"/>
                                  </p:stCondLst>
                                  <p:childTnLst>
                                    <p:set>
                                      <p:cBhvr>
                                        <p:cTn id="185" dur="1" fill="hold">
                                          <p:stCondLst>
                                            <p:cond delay="0"/>
                                          </p:stCondLst>
                                        </p:cTn>
                                        <p:tgtEl>
                                          <p:spTgt spid="63"/>
                                        </p:tgtEl>
                                        <p:attrNameLst>
                                          <p:attrName>style.visibility</p:attrName>
                                        </p:attrNameLst>
                                      </p:cBhvr>
                                      <p:to>
                                        <p:strVal val="visible"/>
                                      </p:to>
                                    </p:set>
                                    <p:animEffect transition="in" filter="wipe(down)">
                                      <p:cBhvr>
                                        <p:cTn id="186" dur="500"/>
                                        <p:tgtEl>
                                          <p:spTgt spid="63"/>
                                        </p:tgtEl>
                                      </p:cBhvr>
                                    </p:animEffect>
                                  </p:childTnLst>
                                </p:cTn>
                              </p:par>
                            </p:childTnLst>
                          </p:cTn>
                        </p:par>
                        <p:par>
                          <p:cTn id="187" fill="hold">
                            <p:stCondLst>
                              <p:cond delay="19600"/>
                            </p:stCondLst>
                            <p:childTnLst>
                              <p:par>
                                <p:cTn id="188" presetID="10" presetClass="entr" presetSubtype="0" fill="hold" grpId="0" nodeType="afterEffect">
                                  <p:stCondLst>
                                    <p:cond delay="0"/>
                                  </p:stCondLst>
                                  <p:childTnLst>
                                    <p:set>
                                      <p:cBhvr>
                                        <p:cTn id="189" dur="1" fill="hold">
                                          <p:stCondLst>
                                            <p:cond delay="0"/>
                                          </p:stCondLst>
                                        </p:cTn>
                                        <p:tgtEl>
                                          <p:spTgt spid="64"/>
                                        </p:tgtEl>
                                        <p:attrNameLst>
                                          <p:attrName>style.visibility</p:attrName>
                                        </p:attrNameLst>
                                      </p:cBhvr>
                                      <p:to>
                                        <p:strVal val="visible"/>
                                      </p:to>
                                    </p:set>
                                    <p:animEffect transition="in" filter="fade">
                                      <p:cBhvr>
                                        <p:cTn id="190" dur="500"/>
                                        <p:tgtEl>
                                          <p:spTgt spid="64"/>
                                        </p:tgtEl>
                                      </p:cBhvr>
                                    </p:animEffect>
                                  </p:childTnLst>
                                </p:cTn>
                              </p:par>
                            </p:childTnLst>
                          </p:cTn>
                        </p:par>
                        <p:par>
                          <p:cTn id="191" fill="hold">
                            <p:stCondLst>
                              <p:cond delay="20100"/>
                            </p:stCondLst>
                            <p:childTnLst>
                              <p:par>
                                <p:cTn id="192" presetID="22" presetClass="entr" presetSubtype="4" fill="hold" grpId="0" nodeType="afterEffect">
                                  <p:stCondLst>
                                    <p:cond delay="0"/>
                                  </p:stCondLst>
                                  <p:iterate type="lt">
                                    <p:tmPct val="10000"/>
                                  </p:iterate>
                                  <p:childTnLst>
                                    <p:set>
                                      <p:cBhvr>
                                        <p:cTn id="193" dur="1" fill="hold">
                                          <p:stCondLst>
                                            <p:cond delay="0"/>
                                          </p:stCondLst>
                                        </p:cTn>
                                        <p:tgtEl>
                                          <p:spTgt spid="82">
                                            <p:txEl>
                                              <p:pRg st="0" end="0"/>
                                            </p:txEl>
                                          </p:spTgt>
                                        </p:tgtEl>
                                        <p:attrNameLst>
                                          <p:attrName>style.visibility</p:attrName>
                                        </p:attrNameLst>
                                      </p:cBhvr>
                                      <p:to>
                                        <p:strVal val="visible"/>
                                      </p:to>
                                    </p:set>
                                    <p:animEffect transition="in" filter="wipe(down)">
                                      <p:cBhvr>
                                        <p:cTn id="194" dur="500"/>
                                        <p:tgtEl>
                                          <p:spTgt spid="82">
                                            <p:txEl>
                                              <p:pRg st="0" end="0"/>
                                            </p:txEl>
                                          </p:spTgt>
                                        </p:tgtEl>
                                      </p:cBhvr>
                                    </p:animEffect>
                                  </p:childTnLst>
                                </p:cTn>
                              </p:par>
                            </p:childTnLst>
                          </p:cTn>
                        </p:par>
                        <p:par>
                          <p:cTn id="195" fill="hold">
                            <p:stCondLst>
                              <p:cond delay="20750"/>
                            </p:stCondLst>
                            <p:childTnLst>
                              <p:par>
                                <p:cTn id="196" presetID="2" presetClass="entr" presetSubtype="2" decel="98000" fill="hold" grpId="0" nodeType="afterEffect">
                                  <p:stCondLst>
                                    <p:cond delay="0"/>
                                  </p:stCondLst>
                                  <p:childTnLst>
                                    <p:set>
                                      <p:cBhvr>
                                        <p:cTn id="197" dur="1" fill="hold">
                                          <p:stCondLst>
                                            <p:cond delay="0"/>
                                          </p:stCondLst>
                                        </p:cTn>
                                        <p:tgtEl>
                                          <p:spTgt spid="79">
                                            <p:txEl>
                                              <p:pRg st="0" end="0"/>
                                            </p:txEl>
                                          </p:spTgt>
                                        </p:tgtEl>
                                        <p:attrNameLst>
                                          <p:attrName>style.visibility</p:attrName>
                                        </p:attrNameLst>
                                      </p:cBhvr>
                                      <p:to>
                                        <p:strVal val="visible"/>
                                      </p:to>
                                    </p:set>
                                    <p:anim calcmode="lin" valueType="num">
                                      <p:cBhvr additive="base">
                                        <p:cTn id="198" dur="750" fill="hold"/>
                                        <p:tgtEl>
                                          <p:spTgt spid="79">
                                            <p:txEl>
                                              <p:pRg st="0" end="0"/>
                                            </p:txEl>
                                          </p:spTgt>
                                        </p:tgtEl>
                                        <p:attrNameLst>
                                          <p:attrName>ppt_x</p:attrName>
                                        </p:attrNameLst>
                                      </p:cBhvr>
                                      <p:tavLst>
                                        <p:tav tm="0">
                                          <p:val>
                                            <p:strVal val="1+#ppt_w/2"/>
                                          </p:val>
                                        </p:tav>
                                        <p:tav tm="100000">
                                          <p:val>
                                            <p:strVal val="#ppt_x"/>
                                          </p:val>
                                        </p:tav>
                                      </p:tavLst>
                                    </p:anim>
                                    <p:anim calcmode="lin" valueType="num">
                                      <p:cBhvr additive="base">
                                        <p:cTn id="199" dur="750" fill="hold"/>
                                        <p:tgtEl>
                                          <p:spTgt spid="79">
                                            <p:txEl>
                                              <p:pRg st="0" end="0"/>
                                            </p:txEl>
                                          </p:spTgt>
                                        </p:tgtEl>
                                        <p:attrNameLst>
                                          <p:attrName>ppt_y</p:attrName>
                                        </p:attrNameLst>
                                      </p:cBhvr>
                                      <p:tavLst>
                                        <p:tav tm="0">
                                          <p:val>
                                            <p:strVal val="#ppt_y"/>
                                          </p:val>
                                        </p:tav>
                                        <p:tav tm="100000">
                                          <p:val>
                                            <p:strVal val="#ppt_y"/>
                                          </p:val>
                                        </p:tav>
                                      </p:tavLst>
                                    </p:anim>
                                  </p:childTnLst>
                                </p:cTn>
                              </p:par>
                              <p:par>
                                <p:cTn id="200" presetID="2" presetClass="entr" presetSubtype="2" decel="98000" fill="hold" grpId="0" nodeType="withEffect">
                                  <p:stCondLst>
                                    <p:cond delay="0"/>
                                  </p:stCondLst>
                                  <p:childTnLst>
                                    <p:set>
                                      <p:cBhvr>
                                        <p:cTn id="201" dur="1" fill="hold">
                                          <p:stCondLst>
                                            <p:cond delay="0"/>
                                          </p:stCondLst>
                                        </p:cTn>
                                        <p:tgtEl>
                                          <p:spTgt spid="81"/>
                                        </p:tgtEl>
                                        <p:attrNameLst>
                                          <p:attrName>style.visibility</p:attrName>
                                        </p:attrNameLst>
                                      </p:cBhvr>
                                      <p:to>
                                        <p:strVal val="visible"/>
                                      </p:to>
                                    </p:set>
                                    <p:anim calcmode="lin" valueType="num">
                                      <p:cBhvr additive="base">
                                        <p:cTn id="202" dur="750" fill="hold"/>
                                        <p:tgtEl>
                                          <p:spTgt spid="81"/>
                                        </p:tgtEl>
                                        <p:attrNameLst>
                                          <p:attrName>ppt_x</p:attrName>
                                        </p:attrNameLst>
                                      </p:cBhvr>
                                      <p:tavLst>
                                        <p:tav tm="0">
                                          <p:val>
                                            <p:strVal val="1+#ppt_w/2"/>
                                          </p:val>
                                        </p:tav>
                                        <p:tav tm="100000">
                                          <p:val>
                                            <p:strVal val="#ppt_x"/>
                                          </p:val>
                                        </p:tav>
                                      </p:tavLst>
                                    </p:anim>
                                    <p:anim calcmode="lin" valueType="num">
                                      <p:cBhvr additive="base">
                                        <p:cTn id="203" dur="750" fill="hold"/>
                                        <p:tgtEl>
                                          <p:spTgt spid="81"/>
                                        </p:tgtEl>
                                        <p:attrNameLst>
                                          <p:attrName>ppt_y</p:attrName>
                                        </p:attrNameLst>
                                      </p:cBhvr>
                                      <p:tavLst>
                                        <p:tav tm="0">
                                          <p:val>
                                            <p:strVal val="#ppt_y"/>
                                          </p:val>
                                        </p:tav>
                                        <p:tav tm="100000">
                                          <p:val>
                                            <p:strVal val="#ppt_y"/>
                                          </p:val>
                                        </p:tav>
                                      </p:tavLst>
                                    </p:anim>
                                  </p:childTnLst>
                                </p:cTn>
                              </p:par>
                            </p:childTnLst>
                          </p:cTn>
                        </p:par>
                        <p:par>
                          <p:cTn id="204" fill="hold">
                            <p:stCondLst>
                              <p:cond delay="21500"/>
                            </p:stCondLst>
                            <p:childTnLst>
                              <p:par>
                                <p:cTn id="205" presetID="22" presetClass="entr" presetSubtype="8" fill="hold" grpId="0" nodeType="afterEffect">
                                  <p:stCondLst>
                                    <p:cond delay="0"/>
                                  </p:stCondLst>
                                  <p:childTnLst>
                                    <p:set>
                                      <p:cBhvr>
                                        <p:cTn id="206" dur="1" fill="hold">
                                          <p:stCondLst>
                                            <p:cond delay="0"/>
                                          </p:stCondLst>
                                        </p:cTn>
                                        <p:tgtEl>
                                          <p:spTgt spid="80">
                                            <p:txEl>
                                              <p:pRg st="0" end="0"/>
                                            </p:txEl>
                                          </p:spTgt>
                                        </p:tgtEl>
                                        <p:attrNameLst>
                                          <p:attrName>style.visibility</p:attrName>
                                        </p:attrNameLst>
                                      </p:cBhvr>
                                      <p:to>
                                        <p:strVal val="visible"/>
                                      </p:to>
                                    </p:set>
                                    <p:animEffect transition="in" filter="wipe(left)">
                                      <p:cBhvr>
                                        <p:cTn id="207" dur="500"/>
                                        <p:tgtEl>
                                          <p:spTgt spid="80">
                                            <p:txEl>
                                              <p:pRg st="0" end="0"/>
                                            </p:txEl>
                                          </p:spTgt>
                                        </p:tgtEl>
                                      </p:cBhvr>
                                    </p:animEffect>
                                  </p:childTnLst>
                                </p:cTn>
                              </p:par>
                            </p:childTnLst>
                          </p:cTn>
                        </p:par>
                        <p:par>
                          <p:cTn id="208" fill="hold">
                            <p:stCondLst>
                              <p:cond delay="22000"/>
                            </p:stCondLst>
                            <p:childTnLst>
                              <p:par>
                                <p:cTn id="209" presetID="10" presetClass="entr" presetSubtype="0" fill="hold" grpId="0" nodeType="afterEffect">
                                  <p:stCondLst>
                                    <p:cond delay="0"/>
                                  </p:stCondLst>
                                  <p:childTnLst>
                                    <p:set>
                                      <p:cBhvr>
                                        <p:cTn id="210" dur="1" fill="hold">
                                          <p:stCondLst>
                                            <p:cond delay="0"/>
                                          </p:stCondLst>
                                        </p:cTn>
                                        <p:tgtEl>
                                          <p:spTgt spid="66"/>
                                        </p:tgtEl>
                                        <p:attrNameLst>
                                          <p:attrName>style.visibility</p:attrName>
                                        </p:attrNameLst>
                                      </p:cBhvr>
                                      <p:to>
                                        <p:strVal val="visible"/>
                                      </p:to>
                                    </p:set>
                                    <p:animEffect transition="in" filter="fade">
                                      <p:cBhvr>
                                        <p:cTn id="211" dur="500"/>
                                        <p:tgtEl>
                                          <p:spTgt spid="66"/>
                                        </p:tgtEl>
                                      </p:cBhvr>
                                    </p:animEffect>
                                  </p:childTnLst>
                                </p:cTn>
                              </p:par>
                            </p:childTnLst>
                          </p:cTn>
                        </p:par>
                        <p:par>
                          <p:cTn id="212" fill="hold">
                            <p:stCondLst>
                              <p:cond delay="22500"/>
                            </p:stCondLst>
                            <p:childTnLst>
                              <p:par>
                                <p:cTn id="213" presetID="22" presetClass="entr" presetSubtype="8" fill="hold" grpId="0" nodeType="afterEffect">
                                  <p:stCondLst>
                                    <p:cond delay="0"/>
                                  </p:stCondLst>
                                  <p:childTnLst>
                                    <p:set>
                                      <p:cBhvr>
                                        <p:cTn id="214" dur="1" fill="hold">
                                          <p:stCondLst>
                                            <p:cond delay="0"/>
                                          </p:stCondLst>
                                        </p:cTn>
                                        <p:tgtEl>
                                          <p:spTgt spid="67"/>
                                        </p:tgtEl>
                                        <p:attrNameLst>
                                          <p:attrName>style.visibility</p:attrName>
                                        </p:attrNameLst>
                                      </p:cBhvr>
                                      <p:to>
                                        <p:strVal val="visible"/>
                                      </p:to>
                                    </p:set>
                                    <p:animEffect transition="in" filter="wipe(left)">
                                      <p:cBhvr>
                                        <p:cTn id="215"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6" grpId="0" animBg="1"/>
      <p:bldP spid="36" grpId="0" animBg="1"/>
      <p:bldP spid="37" grpId="0" animBg="1"/>
      <p:bldP spid="38" grpId="0" animBg="1"/>
      <p:bldP spid="39" grpId="0" animBg="1"/>
      <p:bldP spid="40" grpId="0" animBg="1"/>
      <p:bldP spid="41" grpId="0" animBg="1"/>
      <p:bldP spid="42" grpId="0" animBg="1"/>
      <p:bldP spid="48" grpId="0" animBg="1"/>
      <p:bldP spid="49" grpId="0" animBg="1"/>
      <p:bldP spid="50" grpId="0" animBg="1"/>
      <p:bldP spid="51" grpId="0" animBg="1"/>
      <p:bldP spid="52" grpId="0" animBg="1"/>
      <p:bldP spid="54" grpId="0" animBg="1"/>
      <p:bldP spid="55" grpId="0" animBg="1"/>
      <p:bldP spid="56" grpId="0" animBg="1"/>
      <p:bldP spid="57" grpId="0" animBg="1"/>
      <p:bldP spid="58" grpId="0" animBg="1"/>
      <p:bldP spid="60" grpId="0" animBg="1"/>
      <p:bldP spid="61" grpId="0" animBg="1"/>
      <p:bldP spid="62" grpId="0" animBg="1"/>
      <p:bldP spid="63" grpId="0" animBg="1"/>
      <p:bldP spid="64" grpId="0" animBg="1"/>
      <p:bldP spid="66" grpId="0" animBg="1"/>
      <p:bldP spid="71" grpId="0" build="p">
        <p:tmplLst>
          <p:tmpl lvl="1">
            <p:tnLst>
              <p:par>
                <p:cTn presetID="2" presetClass="entr" presetSubtype="2" decel="100000"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750" fill="hold"/>
                        <p:tgtEl>
                          <p:spTgt spid="71"/>
                        </p:tgtEl>
                        <p:attrNameLst>
                          <p:attrName>ppt_x</p:attrName>
                        </p:attrNameLst>
                      </p:cBhvr>
                      <p:tavLst>
                        <p:tav tm="0">
                          <p:val>
                            <p:strVal val="1+#ppt_w/2"/>
                          </p:val>
                        </p:tav>
                        <p:tav tm="100000">
                          <p:val>
                            <p:strVal val="#ppt_x"/>
                          </p:val>
                        </p:tav>
                      </p:tavLst>
                    </p:anim>
                    <p:anim calcmode="lin" valueType="num">
                      <p:cBhvr additive="base">
                        <p:cTn dur="750" fill="hold"/>
                        <p:tgtEl>
                          <p:spTgt spid="71"/>
                        </p:tgtEl>
                        <p:attrNameLst>
                          <p:attrName>ppt_y</p:attrName>
                        </p:attrNameLst>
                      </p:cBhvr>
                      <p:tavLst>
                        <p:tav tm="0">
                          <p:val>
                            <p:strVal val="#ppt_y"/>
                          </p:val>
                        </p:tav>
                        <p:tav tm="100000">
                          <p:val>
                            <p:strVal val="#ppt_y"/>
                          </p:val>
                        </p:tav>
                      </p:tavLst>
                    </p:anim>
                  </p:childTnLst>
                </p:cTn>
              </p:par>
            </p:tnLst>
          </p:tmpl>
        </p:tmplLst>
      </p:bldP>
      <p:bldP spid="72" grpId="0" build="p">
        <p:tmplLst>
          <p:tmpl lvl="1">
            <p:tnLst>
              <p:par>
                <p:cTn presetID="22" presetClass="entr" presetSubtype="8"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left)">
                      <p:cBhvr>
                        <p:cTn dur="500"/>
                        <p:tgtEl>
                          <p:spTgt spid="72"/>
                        </p:tgtEl>
                      </p:cBhvr>
                    </p:animEffect>
                  </p:childTnLst>
                </p:cTn>
              </p:par>
            </p:tnLst>
          </p:tmpl>
        </p:tmplLst>
      </p:bldP>
      <p:bldP spid="73" grpId="0" animBg="1"/>
      <p:bldP spid="74"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74"/>
                        </p:tgtEl>
                        <p:attrNameLst>
                          <p:attrName>style.visibility</p:attrName>
                        </p:attrNameLst>
                      </p:cBhvr>
                      <p:to>
                        <p:strVal val="visible"/>
                      </p:to>
                    </p:set>
                    <p:animEffect transition="in" filter="wipe(left)">
                      <p:cBhvr>
                        <p:cTn dur="500"/>
                        <p:tgtEl>
                          <p:spTgt spid="74"/>
                        </p:tgtEl>
                      </p:cBhvr>
                    </p:animEffect>
                  </p:childTnLst>
                </p:cTn>
              </p:par>
            </p:tnLst>
          </p:tmpl>
        </p:tmplLst>
      </p:bldP>
      <p:bldP spid="75" grpId="0" build="p">
        <p:tmplLst>
          <p:tmpl lvl="1">
            <p:tnLst>
              <p:par>
                <p:cTn presetID="2" presetClass="entr" presetSubtype="2" decel="98000" fill="hold" nodeType="afterEffect">
                  <p:stCondLst>
                    <p:cond delay="0"/>
                  </p:stCondLst>
                  <p:childTnLst>
                    <p:set>
                      <p:cBhvr>
                        <p:cTn dur="1" fill="hold">
                          <p:stCondLst>
                            <p:cond delay="0"/>
                          </p:stCondLst>
                        </p:cTn>
                        <p:tgtEl>
                          <p:spTgt spid="75"/>
                        </p:tgtEl>
                        <p:attrNameLst>
                          <p:attrName>style.visibility</p:attrName>
                        </p:attrNameLst>
                      </p:cBhvr>
                      <p:to>
                        <p:strVal val="visible"/>
                      </p:to>
                    </p:set>
                    <p:anim calcmode="lin" valueType="num">
                      <p:cBhvr additive="base">
                        <p:cTn dur="750" fill="hold"/>
                        <p:tgtEl>
                          <p:spTgt spid="75"/>
                        </p:tgtEl>
                        <p:attrNameLst>
                          <p:attrName>ppt_x</p:attrName>
                        </p:attrNameLst>
                      </p:cBhvr>
                      <p:tavLst>
                        <p:tav tm="0">
                          <p:val>
                            <p:strVal val="1+#ppt_w/2"/>
                          </p:val>
                        </p:tav>
                        <p:tav tm="100000">
                          <p:val>
                            <p:strVal val="#ppt_x"/>
                          </p:val>
                        </p:tav>
                      </p:tavLst>
                    </p:anim>
                    <p:anim calcmode="lin" valueType="num">
                      <p:cBhvr additive="base">
                        <p:cTn dur="750" fill="hold"/>
                        <p:tgtEl>
                          <p:spTgt spid="75"/>
                        </p:tgtEl>
                        <p:attrNameLst>
                          <p:attrName>ppt_y</p:attrName>
                        </p:attrNameLst>
                      </p:cBhvr>
                      <p:tavLst>
                        <p:tav tm="0">
                          <p:val>
                            <p:strVal val="#ppt_y"/>
                          </p:val>
                        </p:tav>
                        <p:tav tm="100000">
                          <p:val>
                            <p:strVal val="#ppt_y"/>
                          </p:val>
                        </p:tav>
                      </p:tavLst>
                    </p:anim>
                  </p:childTnLst>
                </p:cTn>
              </p:par>
            </p:tnLst>
          </p:tmpl>
        </p:tmplLst>
      </p:bldP>
      <p:bldP spid="76" grpId="0" build="p">
        <p:tmplLst>
          <p:tmpl lvl="1">
            <p:tnLst>
              <p:par>
                <p:cTn presetID="22" presetClass="entr" presetSubtype="8" fill="hold" nodeType="afterEffect">
                  <p:stCondLst>
                    <p:cond delay="0"/>
                  </p:stCondLst>
                  <p:childTnLst>
                    <p:set>
                      <p:cBhvr>
                        <p:cTn dur="1" fill="hold">
                          <p:stCondLst>
                            <p:cond delay="0"/>
                          </p:stCondLst>
                        </p:cTn>
                        <p:tgtEl>
                          <p:spTgt spid="76"/>
                        </p:tgtEl>
                        <p:attrNameLst>
                          <p:attrName>style.visibility</p:attrName>
                        </p:attrNameLst>
                      </p:cBhvr>
                      <p:to>
                        <p:strVal val="visible"/>
                      </p:to>
                    </p:set>
                    <p:animEffect transition="in" filter="wipe(left)">
                      <p:cBhvr>
                        <p:cTn dur="500"/>
                        <p:tgtEl>
                          <p:spTgt spid="76"/>
                        </p:tgtEl>
                      </p:cBhvr>
                    </p:animEffect>
                  </p:childTnLst>
                </p:cTn>
              </p:par>
            </p:tnLst>
          </p:tmpl>
        </p:tmplLst>
      </p:bldP>
      <p:bldP spid="77" grpId="0" animBg="1"/>
      <p:bldP spid="78"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P spid="79" grpId="0" build="p">
        <p:tmplLst>
          <p:tmpl lvl="1">
            <p:tnLst>
              <p:par>
                <p:cTn presetID="2" presetClass="entr" presetSubtype="2" decel="98000" fill="hold" nodeType="afterEffect">
                  <p:stCondLst>
                    <p:cond delay="0"/>
                  </p:stCondLst>
                  <p:childTnLst>
                    <p:set>
                      <p:cBhvr>
                        <p:cTn dur="1" fill="hold">
                          <p:stCondLst>
                            <p:cond delay="0"/>
                          </p:stCondLst>
                        </p:cTn>
                        <p:tgtEl>
                          <p:spTgt spid="79"/>
                        </p:tgtEl>
                        <p:attrNameLst>
                          <p:attrName>style.visibility</p:attrName>
                        </p:attrNameLst>
                      </p:cBhvr>
                      <p:to>
                        <p:strVal val="visible"/>
                      </p:to>
                    </p:set>
                    <p:anim calcmode="lin" valueType="num">
                      <p:cBhvr additive="base">
                        <p:cTn dur="750" fill="hold"/>
                        <p:tgtEl>
                          <p:spTgt spid="79"/>
                        </p:tgtEl>
                        <p:attrNameLst>
                          <p:attrName>ppt_x</p:attrName>
                        </p:attrNameLst>
                      </p:cBhvr>
                      <p:tavLst>
                        <p:tav tm="0">
                          <p:val>
                            <p:strVal val="1+#ppt_w/2"/>
                          </p:val>
                        </p:tav>
                        <p:tav tm="100000">
                          <p:val>
                            <p:strVal val="#ppt_x"/>
                          </p:val>
                        </p:tav>
                      </p:tavLst>
                    </p:anim>
                    <p:anim calcmode="lin" valueType="num">
                      <p:cBhvr additive="base">
                        <p:cTn dur="750" fill="hold"/>
                        <p:tgtEl>
                          <p:spTgt spid="79"/>
                        </p:tgtEl>
                        <p:attrNameLst>
                          <p:attrName>ppt_y</p:attrName>
                        </p:attrNameLst>
                      </p:cBhvr>
                      <p:tavLst>
                        <p:tav tm="0">
                          <p:val>
                            <p:strVal val="#ppt_y"/>
                          </p:val>
                        </p:tav>
                        <p:tav tm="100000">
                          <p:val>
                            <p:strVal val="#ppt_y"/>
                          </p:val>
                        </p:tav>
                      </p:tavLst>
                    </p:anim>
                  </p:childTnLst>
                </p:cTn>
              </p:par>
            </p:tnLst>
          </p:tmpl>
        </p:tmplLst>
      </p:bldP>
      <p:bldP spid="80" grpId="0" build="p">
        <p:tmplLst>
          <p:tmpl lvl="1">
            <p:tnLst>
              <p:par>
                <p:cTn presetID="22" presetClass="entr" presetSubtype="8" fill="hold" nodeType="afterEffect">
                  <p:stCondLst>
                    <p:cond delay="0"/>
                  </p:stCondLst>
                  <p:childTnLst>
                    <p:set>
                      <p:cBhvr>
                        <p:cTn dur="1" fill="hold">
                          <p:stCondLst>
                            <p:cond delay="0"/>
                          </p:stCondLst>
                        </p:cTn>
                        <p:tgtEl>
                          <p:spTgt spid="80"/>
                        </p:tgtEl>
                        <p:attrNameLst>
                          <p:attrName>style.visibility</p:attrName>
                        </p:attrNameLst>
                      </p:cBhvr>
                      <p:to>
                        <p:strVal val="visible"/>
                      </p:to>
                    </p:set>
                    <p:animEffect transition="in" filter="wipe(left)">
                      <p:cBhvr>
                        <p:cTn dur="500"/>
                        <p:tgtEl>
                          <p:spTgt spid="80"/>
                        </p:tgtEl>
                      </p:cBhvr>
                    </p:animEffect>
                  </p:childTnLst>
                </p:cTn>
              </p:par>
            </p:tnLst>
          </p:tmpl>
        </p:tmplLst>
      </p:bldP>
      <p:bldP spid="81" grpId="0" animBg="1"/>
      <p:bldP spid="82"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82"/>
                        </p:tgtEl>
                        <p:attrNameLst>
                          <p:attrName>style.visibility</p:attrName>
                        </p:attrNameLst>
                      </p:cBhvr>
                      <p:to>
                        <p:strVal val="visible"/>
                      </p:to>
                    </p:set>
                    <p:animEffect transition="in" filter="wipe(down)">
                      <p:cBhvr>
                        <p:cTn dur="500"/>
                        <p:tgtEl>
                          <p:spTgt spid="82"/>
                        </p:tgtEl>
                      </p:cBhvr>
                    </p:animEffect>
                  </p:childTnLst>
                </p:cTn>
              </p:par>
            </p:tnLst>
          </p:tmpl>
        </p:tmplLst>
      </p:bldP>
      <p:bldP spid="83" grpId="0" build="p">
        <p:tmplLst>
          <p:tmpl lvl="1">
            <p:tnLst>
              <p:par>
                <p:cTn presetID="2" presetClass="entr" presetSubtype="2" decel="98000" fill="hold" nodeType="afterEffect">
                  <p:stCondLst>
                    <p:cond delay="0"/>
                  </p:stCondLst>
                  <p:childTnLst>
                    <p:set>
                      <p:cBhvr>
                        <p:cTn dur="1" fill="hold">
                          <p:stCondLst>
                            <p:cond delay="0"/>
                          </p:stCondLst>
                        </p:cTn>
                        <p:tgtEl>
                          <p:spTgt spid="83"/>
                        </p:tgtEl>
                        <p:attrNameLst>
                          <p:attrName>style.visibility</p:attrName>
                        </p:attrNameLst>
                      </p:cBhvr>
                      <p:to>
                        <p:strVal val="visible"/>
                      </p:to>
                    </p:set>
                    <p:anim calcmode="lin" valueType="num">
                      <p:cBhvr additive="base">
                        <p:cTn dur="750" fill="hold"/>
                        <p:tgtEl>
                          <p:spTgt spid="83"/>
                        </p:tgtEl>
                        <p:attrNameLst>
                          <p:attrName>ppt_x</p:attrName>
                        </p:attrNameLst>
                      </p:cBhvr>
                      <p:tavLst>
                        <p:tav tm="0">
                          <p:val>
                            <p:strVal val="1+#ppt_w/2"/>
                          </p:val>
                        </p:tav>
                        <p:tav tm="100000">
                          <p:val>
                            <p:strVal val="#ppt_x"/>
                          </p:val>
                        </p:tav>
                      </p:tavLst>
                    </p:anim>
                    <p:anim calcmode="lin" valueType="num">
                      <p:cBhvr additive="base">
                        <p:cTn dur="750" fill="hold"/>
                        <p:tgtEl>
                          <p:spTgt spid="83"/>
                        </p:tgtEl>
                        <p:attrNameLst>
                          <p:attrName>ppt_y</p:attrName>
                        </p:attrNameLst>
                      </p:cBhvr>
                      <p:tavLst>
                        <p:tav tm="0">
                          <p:val>
                            <p:strVal val="#ppt_y"/>
                          </p:val>
                        </p:tav>
                        <p:tav tm="100000">
                          <p:val>
                            <p:strVal val="#ppt_y"/>
                          </p:val>
                        </p:tav>
                      </p:tavLst>
                    </p:anim>
                  </p:childTnLst>
                </p:cTn>
              </p:par>
            </p:tnLst>
          </p:tmpl>
        </p:tmplLst>
      </p:bldP>
      <p:bldP spid="84" grpId="0" build="p">
        <p:tmplLst>
          <p:tmpl lvl="1">
            <p:tnLst>
              <p:par>
                <p:cTn presetID="22" presetClass="entr" presetSubtype="8"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left)">
                      <p:cBhvr>
                        <p:cTn dur="500"/>
                        <p:tgtEl>
                          <p:spTgt spid="84"/>
                        </p:tgtEl>
                      </p:cBhvr>
                    </p:animEffect>
                  </p:childTnLst>
                </p:cTn>
              </p:par>
            </p:tnLst>
          </p:tmpl>
        </p:tmplLst>
      </p:bldP>
      <p:bldP spid="85" grpId="0" animBg="1"/>
      <p:bldP spid="86"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 presetClass="entr" presetSubtype="2" decel="98000"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 calcmode="lin" valueType="num">
                      <p:cBhvr additive="base">
                        <p:cTn dur="750" fill="hold"/>
                        <p:tgtEl>
                          <p:spTgt spid="87"/>
                        </p:tgtEl>
                        <p:attrNameLst>
                          <p:attrName>ppt_x</p:attrName>
                        </p:attrNameLst>
                      </p:cBhvr>
                      <p:tavLst>
                        <p:tav tm="0">
                          <p:val>
                            <p:strVal val="1+#ppt_w/2"/>
                          </p:val>
                        </p:tav>
                        <p:tav tm="100000">
                          <p:val>
                            <p:strVal val="#ppt_x"/>
                          </p:val>
                        </p:tav>
                      </p:tavLst>
                    </p:anim>
                    <p:anim calcmode="lin" valueType="num">
                      <p:cBhvr additive="base">
                        <p:cTn dur="750" fill="hold"/>
                        <p:tgtEl>
                          <p:spTgt spid="87"/>
                        </p:tgtEl>
                        <p:attrNameLst>
                          <p:attrName>ppt_y</p:attrName>
                        </p:attrNameLst>
                      </p:cBhvr>
                      <p:tavLst>
                        <p:tav tm="0">
                          <p:val>
                            <p:strVal val="#ppt_y"/>
                          </p:val>
                        </p:tav>
                        <p:tav tm="100000">
                          <p:val>
                            <p:strVal val="#ppt_y"/>
                          </p:val>
                        </p:tav>
                      </p:tavLst>
                    </p:anim>
                  </p:childTnLst>
                </p:cTn>
              </p:par>
            </p:tnLst>
          </p:tmpl>
        </p:tmplLst>
      </p:bldP>
      <p:bldP spid="88" grpId="0" build="p">
        <p:tmplLst>
          <p:tmpl lvl="1">
            <p:tnLst>
              <p:par>
                <p:cTn presetID="22" presetClass="entr" presetSubtype="8"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left)">
                      <p:cBhvr>
                        <p:cTn dur="500"/>
                        <p:tgtEl>
                          <p:spTgt spid="88"/>
                        </p:tgtEl>
                      </p:cBhvr>
                    </p:animEffect>
                  </p:childTnLst>
                </p:cTn>
              </p:par>
            </p:tnLst>
          </p:tmpl>
        </p:tmplLst>
      </p:bldP>
      <p:bldP spid="89" grpId="0" animBg="1"/>
      <p:bldP spid="90" grpId="0" build="p">
        <p:tmplLst>
          <p:tmpl lvl="1">
            <p:tnLst>
              <p:par>
                <p:cTn presetID="22" presetClass="entr" presetSubtype="4" fill="hold" nodeType="afterEffect">
                  <p:stCondLst>
                    <p:cond delay="0"/>
                  </p:stCondLst>
                  <p:iterate type="lt">
                    <p:tmPct val="10000"/>
                  </p:iterate>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67"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5 keyword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vert="horz" lIns="163275" tIns="81638" rIns="163275" bIns="81638" rtlCol="0">
            <a:normAutofit/>
          </a:bodyPr>
          <a:lstStyle>
            <a:lvl1pPr>
              <a:defRPr lang="ja-JP" altLang="en-US" i="1" dirty="0">
                <a:solidFill>
                  <a:schemeClr val="tx1">
                    <a:lumMod val="50000"/>
                    <a:lumOff val="50000"/>
                  </a:schemeClr>
                </a:solidFill>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1" y="3775955"/>
            <a:ext cx="18286412" cy="1947863"/>
          </a:xfrm>
          <a:prstGeom prst="rect">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二等辺三角形 7"/>
          <p:cNvSpPr/>
          <p:nvPr userDrawn="1"/>
        </p:nvSpPr>
        <p:spPr>
          <a:xfrm>
            <a:off x="8043640" y="3307951"/>
            <a:ext cx="945094" cy="467072"/>
          </a:xfrm>
          <a:custGeom>
            <a:avLst/>
            <a:gdLst/>
            <a:ahLst/>
            <a:cxnLst/>
            <a:rect l="l" t="t" r="r" b="b"/>
            <a:pathLst>
              <a:path w="945094" h="467072">
                <a:moveTo>
                  <a:pt x="467072" y="0"/>
                </a:moveTo>
                <a:lnTo>
                  <a:pt x="945094" y="467072"/>
                </a:lnTo>
                <a:lnTo>
                  <a:pt x="0" y="467072"/>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二等辺三角形 33"/>
          <p:cNvSpPr/>
          <p:nvPr userDrawn="1"/>
        </p:nvSpPr>
        <p:spPr>
          <a:xfrm rot="10800000">
            <a:off x="3503785" y="5722886"/>
            <a:ext cx="951623" cy="468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二等辺三角形 7"/>
          <p:cNvSpPr/>
          <p:nvPr userDrawn="1"/>
        </p:nvSpPr>
        <p:spPr>
          <a:xfrm>
            <a:off x="10853552" y="3307951"/>
            <a:ext cx="945094" cy="467072"/>
          </a:xfrm>
          <a:custGeom>
            <a:avLst/>
            <a:gdLst/>
            <a:ahLst/>
            <a:cxnLst/>
            <a:rect l="l" t="t" r="r" b="b"/>
            <a:pathLst>
              <a:path w="945094" h="467072">
                <a:moveTo>
                  <a:pt x="467072" y="0"/>
                </a:moveTo>
                <a:lnTo>
                  <a:pt x="945094" y="467072"/>
                </a:lnTo>
                <a:lnTo>
                  <a:pt x="0" y="467072"/>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二等辺三角形 33"/>
          <p:cNvSpPr/>
          <p:nvPr userDrawn="1"/>
        </p:nvSpPr>
        <p:spPr>
          <a:xfrm rot="10800000">
            <a:off x="6313697" y="5722886"/>
            <a:ext cx="951623" cy="468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二等辺三角形 7"/>
          <p:cNvSpPr/>
          <p:nvPr userDrawn="1"/>
        </p:nvSpPr>
        <p:spPr>
          <a:xfrm>
            <a:off x="13663464" y="3307951"/>
            <a:ext cx="945094" cy="467072"/>
          </a:xfrm>
          <a:custGeom>
            <a:avLst/>
            <a:gdLst/>
            <a:ahLst/>
            <a:cxnLst/>
            <a:rect l="l" t="t" r="r" b="b"/>
            <a:pathLst>
              <a:path w="945094" h="467072">
                <a:moveTo>
                  <a:pt x="467072" y="0"/>
                </a:moveTo>
                <a:lnTo>
                  <a:pt x="945094" y="467072"/>
                </a:lnTo>
                <a:lnTo>
                  <a:pt x="0" y="467072"/>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二等辺三角形 33"/>
          <p:cNvSpPr/>
          <p:nvPr userDrawn="1"/>
        </p:nvSpPr>
        <p:spPr>
          <a:xfrm rot="10800000">
            <a:off x="9123609" y="5722886"/>
            <a:ext cx="951623" cy="468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二等辺三角形 7"/>
          <p:cNvSpPr/>
          <p:nvPr userDrawn="1"/>
        </p:nvSpPr>
        <p:spPr>
          <a:xfrm>
            <a:off x="16473376" y="3307951"/>
            <a:ext cx="945094" cy="467072"/>
          </a:xfrm>
          <a:custGeom>
            <a:avLst/>
            <a:gdLst/>
            <a:ahLst/>
            <a:cxnLst/>
            <a:rect l="l" t="t" r="r" b="b"/>
            <a:pathLst>
              <a:path w="945094" h="467072">
                <a:moveTo>
                  <a:pt x="467072" y="0"/>
                </a:moveTo>
                <a:lnTo>
                  <a:pt x="945094" y="467072"/>
                </a:lnTo>
                <a:lnTo>
                  <a:pt x="0" y="467072"/>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二等辺三角形 33"/>
          <p:cNvSpPr/>
          <p:nvPr userDrawn="1"/>
        </p:nvSpPr>
        <p:spPr>
          <a:xfrm rot="10800000">
            <a:off x="11933521" y="5722886"/>
            <a:ext cx="951623" cy="468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二等辺三角形 7"/>
          <p:cNvSpPr/>
          <p:nvPr userDrawn="1"/>
        </p:nvSpPr>
        <p:spPr>
          <a:xfrm>
            <a:off x="5233728" y="3307951"/>
            <a:ext cx="945094" cy="467072"/>
          </a:xfrm>
          <a:custGeom>
            <a:avLst/>
            <a:gdLst/>
            <a:ahLst/>
            <a:cxnLst/>
            <a:rect l="l" t="t" r="r" b="b"/>
            <a:pathLst>
              <a:path w="945094" h="467072">
                <a:moveTo>
                  <a:pt x="467072" y="0"/>
                </a:moveTo>
                <a:lnTo>
                  <a:pt x="945094" y="467072"/>
                </a:lnTo>
                <a:lnTo>
                  <a:pt x="0" y="467072"/>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二等辺三角形 33"/>
          <p:cNvSpPr/>
          <p:nvPr userDrawn="1"/>
        </p:nvSpPr>
        <p:spPr>
          <a:xfrm rot="10800000">
            <a:off x="693873" y="5722886"/>
            <a:ext cx="951623" cy="468000"/>
          </a:xfrm>
          <a:custGeom>
            <a:avLst/>
            <a:gdLst/>
            <a:ahLst/>
            <a:cxnLst/>
            <a:rect l="l" t="t" r="r" b="b"/>
            <a:pathLst>
              <a:path w="951623" h="468000">
                <a:moveTo>
                  <a:pt x="951623" y="468000"/>
                </a:moveTo>
                <a:lnTo>
                  <a:pt x="0" y="468000"/>
                </a:lnTo>
                <a:lnTo>
                  <a:pt x="269575" y="198426"/>
                </a:lnTo>
                <a:lnTo>
                  <a:pt x="472652" y="0"/>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テキスト プレースホルダー 6"/>
          <p:cNvSpPr>
            <a:spLocks noGrp="1"/>
          </p:cNvSpPr>
          <p:nvPr>
            <p:ph type="body" sz="quarter" idx="15" hasCustomPrompt="1"/>
          </p:nvPr>
        </p:nvSpPr>
        <p:spPr>
          <a:xfrm>
            <a:off x="1078310" y="7170289"/>
            <a:ext cx="16200313" cy="1755993"/>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2" name="正方形/長方形 31"/>
          <p:cNvSpPr/>
          <p:nvPr userDrawn="1"/>
        </p:nvSpPr>
        <p:spPr>
          <a:xfrm>
            <a:off x="1222326" y="7026274"/>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6"/>
          <p:cNvSpPr/>
          <p:nvPr userDrawn="1"/>
        </p:nvSpPr>
        <p:spPr>
          <a:xfrm rot="18900000">
            <a:off x="3617978" y="4163864"/>
            <a:ext cx="5248576" cy="117017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正方形/長方形 6"/>
          <p:cNvSpPr/>
          <p:nvPr userDrawn="1"/>
        </p:nvSpPr>
        <p:spPr>
          <a:xfrm rot="18900000">
            <a:off x="6427890" y="4163864"/>
            <a:ext cx="5248576" cy="117017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6"/>
          <p:cNvSpPr/>
          <p:nvPr userDrawn="1"/>
        </p:nvSpPr>
        <p:spPr>
          <a:xfrm rot="18900000">
            <a:off x="9237802" y="4163864"/>
            <a:ext cx="5248576" cy="117017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正方形/長方形 6"/>
          <p:cNvSpPr/>
          <p:nvPr userDrawn="1"/>
        </p:nvSpPr>
        <p:spPr>
          <a:xfrm rot="18900000">
            <a:off x="12047714" y="4163864"/>
            <a:ext cx="5248576" cy="117017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6"/>
          <p:cNvSpPr/>
          <p:nvPr userDrawn="1"/>
        </p:nvSpPr>
        <p:spPr>
          <a:xfrm rot="18900000">
            <a:off x="808066" y="4163864"/>
            <a:ext cx="5248576" cy="1170179"/>
          </a:xfrm>
          <a:custGeom>
            <a:avLst/>
            <a:gdLst/>
            <a:ahLst/>
            <a:cxnLst/>
            <a:rect l="l" t="t" r="r" b="b"/>
            <a:pathLst>
              <a:path w="5248576" h="1170179">
                <a:moveTo>
                  <a:pt x="4078397" y="0"/>
                </a:moveTo>
                <a:lnTo>
                  <a:pt x="5248576" y="1170179"/>
                </a:lnTo>
                <a:lnTo>
                  <a:pt x="1170178" y="117017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テキスト プレースホルダー 11"/>
          <p:cNvSpPr>
            <a:spLocks noGrp="1"/>
          </p:cNvSpPr>
          <p:nvPr>
            <p:ph type="body" sz="quarter" idx="36" hasCustomPrompt="1"/>
          </p:nvPr>
        </p:nvSpPr>
        <p:spPr>
          <a:xfrm rot="18900000">
            <a:off x="1674413" y="4278329"/>
            <a:ext cx="3572959" cy="870619"/>
          </a:xfrm>
        </p:spPr>
        <p:txBody>
          <a:bodyPr anchor="ctr">
            <a:noAutofit/>
          </a:bodyPr>
          <a:lstStyle>
            <a:lvl1pPr algn="ctr">
              <a:lnSpc>
                <a:spcPct val="100000"/>
              </a:lnSpc>
              <a:spcBef>
                <a:spcPts val="0"/>
              </a:spcBef>
              <a:defRPr sz="3600" spc="0" baseline="0">
                <a:solidFill>
                  <a:schemeClr val="bg1"/>
                </a:solidFill>
                <a:effectLst/>
                <a:latin typeface="Route 159 Bold" pitchFamily="50" charset="0"/>
              </a:defRPr>
            </a:lvl1pPr>
          </a:lstStyle>
          <a:p>
            <a:pPr lvl="0"/>
            <a:r>
              <a:rPr lang="en-US" dirty="0"/>
              <a:t>Word</a:t>
            </a:r>
          </a:p>
        </p:txBody>
      </p:sp>
      <p:sp>
        <p:nvSpPr>
          <p:cNvPr id="27" name="テキスト プレースホルダー 11"/>
          <p:cNvSpPr>
            <a:spLocks noGrp="1"/>
          </p:cNvSpPr>
          <p:nvPr>
            <p:ph type="body" sz="quarter" idx="37" hasCustomPrompt="1"/>
          </p:nvPr>
        </p:nvSpPr>
        <p:spPr>
          <a:xfrm rot="18900000">
            <a:off x="4490186" y="4278329"/>
            <a:ext cx="3572959" cy="870619"/>
          </a:xfrm>
        </p:spPr>
        <p:txBody>
          <a:bodyPr anchor="ctr">
            <a:noAutofit/>
          </a:bodyPr>
          <a:lstStyle>
            <a:lvl1pPr algn="ctr">
              <a:lnSpc>
                <a:spcPct val="100000"/>
              </a:lnSpc>
              <a:spcBef>
                <a:spcPts val="0"/>
              </a:spcBef>
              <a:defRPr sz="3600" spc="0">
                <a:solidFill>
                  <a:schemeClr val="bg1"/>
                </a:solidFill>
                <a:effectLst/>
                <a:latin typeface="Route 159 Bold" pitchFamily="50" charset="0"/>
              </a:defRPr>
            </a:lvl1pPr>
          </a:lstStyle>
          <a:p>
            <a:pPr lvl="0"/>
            <a:r>
              <a:rPr lang="en-US" altLang="ja-JP" dirty="0"/>
              <a:t>Word</a:t>
            </a:r>
          </a:p>
        </p:txBody>
      </p:sp>
      <p:sp>
        <p:nvSpPr>
          <p:cNvPr id="28" name="テキスト プレースホルダー 11"/>
          <p:cNvSpPr>
            <a:spLocks noGrp="1"/>
          </p:cNvSpPr>
          <p:nvPr>
            <p:ph type="body" sz="quarter" idx="38" hasCustomPrompt="1"/>
          </p:nvPr>
        </p:nvSpPr>
        <p:spPr>
          <a:xfrm rot="18900000">
            <a:off x="7305959" y="4278329"/>
            <a:ext cx="3572959" cy="870619"/>
          </a:xfrm>
        </p:spPr>
        <p:txBody>
          <a:bodyPr anchor="ctr">
            <a:noAutofit/>
          </a:bodyPr>
          <a:lstStyle>
            <a:lvl1pPr algn="ctr">
              <a:lnSpc>
                <a:spcPct val="100000"/>
              </a:lnSpc>
              <a:spcBef>
                <a:spcPts val="0"/>
              </a:spcBef>
              <a:defRPr sz="3600" spc="0">
                <a:solidFill>
                  <a:schemeClr val="bg1"/>
                </a:solidFill>
                <a:effectLst/>
                <a:latin typeface="Route 159 Bold" pitchFamily="50" charset="0"/>
              </a:defRPr>
            </a:lvl1pPr>
          </a:lstStyle>
          <a:p>
            <a:pPr lvl="0"/>
            <a:r>
              <a:rPr lang="en-US" altLang="ja-JP" dirty="0"/>
              <a:t>Word</a:t>
            </a:r>
          </a:p>
        </p:txBody>
      </p:sp>
      <p:sp>
        <p:nvSpPr>
          <p:cNvPr id="29" name="テキスト プレースホルダー 11"/>
          <p:cNvSpPr>
            <a:spLocks noGrp="1"/>
          </p:cNvSpPr>
          <p:nvPr>
            <p:ph type="body" sz="quarter" idx="39" hasCustomPrompt="1"/>
          </p:nvPr>
        </p:nvSpPr>
        <p:spPr>
          <a:xfrm rot="18900000">
            <a:off x="10121732" y="4278329"/>
            <a:ext cx="3572959" cy="870619"/>
          </a:xfrm>
        </p:spPr>
        <p:txBody>
          <a:bodyPr anchor="ctr">
            <a:noAutofit/>
          </a:bodyPr>
          <a:lstStyle>
            <a:lvl1pPr algn="ctr">
              <a:lnSpc>
                <a:spcPct val="100000"/>
              </a:lnSpc>
              <a:spcBef>
                <a:spcPts val="0"/>
              </a:spcBef>
              <a:defRPr sz="3600" spc="0">
                <a:solidFill>
                  <a:schemeClr val="bg1"/>
                </a:solidFill>
                <a:effectLst/>
                <a:latin typeface="Route 159 Bold" pitchFamily="50" charset="0"/>
              </a:defRPr>
            </a:lvl1pPr>
          </a:lstStyle>
          <a:p>
            <a:pPr lvl="0"/>
            <a:r>
              <a:rPr lang="en-US" altLang="ja-JP" dirty="0"/>
              <a:t>Word</a:t>
            </a:r>
          </a:p>
        </p:txBody>
      </p:sp>
      <p:sp>
        <p:nvSpPr>
          <p:cNvPr id="30" name="テキスト プレースホルダー 11"/>
          <p:cNvSpPr>
            <a:spLocks noGrp="1"/>
          </p:cNvSpPr>
          <p:nvPr>
            <p:ph type="body" sz="quarter" idx="40" hasCustomPrompt="1"/>
          </p:nvPr>
        </p:nvSpPr>
        <p:spPr>
          <a:xfrm rot="18900000">
            <a:off x="12937503" y="4278329"/>
            <a:ext cx="3572959" cy="870619"/>
          </a:xfrm>
        </p:spPr>
        <p:txBody>
          <a:bodyPr anchor="ctr">
            <a:noAutofit/>
          </a:bodyPr>
          <a:lstStyle>
            <a:lvl1pPr algn="ctr">
              <a:lnSpc>
                <a:spcPct val="100000"/>
              </a:lnSpc>
              <a:spcBef>
                <a:spcPts val="0"/>
              </a:spcBef>
              <a:defRPr sz="3600" spc="0">
                <a:solidFill>
                  <a:schemeClr val="bg1"/>
                </a:solidFill>
                <a:effectLst/>
                <a:latin typeface="Route 159 Bold" pitchFamily="50" charset="0"/>
              </a:defRPr>
            </a:lvl1pPr>
          </a:lstStyle>
          <a:p>
            <a:pPr lvl="0"/>
            <a:r>
              <a:rPr lang="en-US" altLang="ja-JP" dirty="0"/>
              <a:t>Word</a:t>
            </a:r>
          </a:p>
        </p:txBody>
      </p:sp>
    </p:spTree>
    <p:extLst>
      <p:ext uri="{BB962C8B-B14F-4D97-AF65-F5344CB8AC3E}">
        <p14:creationId xmlns:p14="http://schemas.microsoft.com/office/powerpoint/2010/main" val="3139688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16" presetClass="entr" presetSubtype="37"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Vertical)">
                                      <p:cBhvr>
                                        <p:cTn id="15" dur="500"/>
                                        <p:tgtEl>
                                          <p:spTgt spid="10"/>
                                        </p:tgtEl>
                                      </p:cBhvr>
                                    </p:animEffect>
                                  </p:childTnLst>
                                </p:cTn>
                              </p:par>
                            </p:childTnLst>
                          </p:cTn>
                        </p:par>
                        <p:par>
                          <p:cTn id="16" fill="hold">
                            <p:stCondLst>
                              <p:cond delay="1000"/>
                            </p:stCondLst>
                            <p:childTnLst>
                              <p:par>
                                <p:cTn id="17" presetID="22" presetClass="entr" presetSubtype="1"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wipe(up)">
                                      <p:cBhvr>
                                        <p:cTn id="19" dur="250"/>
                                        <p:tgtEl>
                                          <p:spTgt spid="25"/>
                                        </p:tgtEl>
                                      </p:cBhvr>
                                    </p:animEffect>
                                  </p:childTnLst>
                                </p:cTn>
                              </p:par>
                            </p:childTnLst>
                          </p:cTn>
                        </p:par>
                        <p:par>
                          <p:cTn id="20" fill="hold">
                            <p:stCondLst>
                              <p:cond delay="1250"/>
                            </p:stCondLst>
                            <p:childTnLst>
                              <p:par>
                                <p:cTn id="21" presetID="22" presetClass="entr" presetSubtype="4"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down)">
                                      <p:cBhvr>
                                        <p:cTn id="23" dur="500"/>
                                        <p:tgtEl>
                                          <p:spTgt spid="2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26">
                                            <p:txEl>
                                              <p:pRg st="0" end="0"/>
                                            </p:txEl>
                                          </p:spTgt>
                                        </p:tgtEl>
                                        <p:attrNameLst>
                                          <p:attrName>style.visibility</p:attrName>
                                        </p:attrNameLst>
                                      </p:cBhvr>
                                      <p:to>
                                        <p:strVal val="visible"/>
                                      </p:to>
                                    </p:set>
                                    <p:animEffect transition="in" filter="wipe(down)">
                                      <p:cBhvr>
                                        <p:cTn id="26" dur="500"/>
                                        <p:tgtEl>
                                          <p:spTgt spid="26">
                                            <p:txEl>
                                              <p:pRg st="0" end="0"/>
                                            </p:txEl>
                                          </p:spTgt>
                                        </p:tgtEl>
                                      </p:cBhvr>
                                    </p:animEffect>
                                  </p:childTnLst>
                                </p:cTn>
                              </p:par>
                            </p:childTnLst>
                          </p:cTn>
                        </p:par>
                        <p:par>
                          <p:cTn id="27" fill="hold">
                            <p:stCondLst>
                              <p:cond delay="1750"/>
                            </p:stCondLst>
                            <p:childTnLst>
                              <p:par>
                                <p:cTn id="28" presetID="22" presetClass="entr" presetSubtype="1"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wipe(up)">
                                      <p:cBhvr>
                                        <p:cTn id="30" dur="250"/>
                                        <p:tgtEl>
                                          <p:spTgt spid="24"/>
                                        </p:tgtEl>
                                      </p:cBhvr>
                                    </p:animEffect>
                                  </p:childTnLst>
                                </p:cTn>
                              </p:par>
                            </p:childTnLst>
                          </p:cTn>
                        </p:par>
                        <p:par>
                          <p:cTn id="31" fill="hold">
                            <p:stCondLst>
                              <p:cond delay="2000"/>
                            </p:stCondLst>
                            <p:childTnLst>
                              <p:par>
                                <p:cTn id="32" presetID="22" presetClass="entr" presetSubtype="1"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up)">
                                      <p:cBhvr>
                                        <p:cTn id="34" dur="250"/>
                                        <p:tgtEl>
                                          <p:spTgt spid="16"/>
                                        </p:tgtEl>
                                      </p:cBhvr>
                                    </p:animEffect>
                                  </p:childTnLst>
                                </p:cTn>
                              </p:par>
                            </p:childTnLst>
                          </p:cTn>
                        </p:par>
                        <p:par>
                          <p:cTn id="35" fill="hold">
                            <p:stCondLst>
                              <p:cond delay="2250"/>
                            </p:stCondLst>
                            <p:childTnLst>
                              <p:par>
                                <p:cTn id="36" presetID="22" presetClass="entr" presetSubtype="4"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500"/>
                                        <p:tgtEl>
                                          <p:spTgt spid="1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28">
                                            <p:txEl>
                                              <p:pRg st="0" end="0"/>
                                            </p:txEl>
                                          </p:spTgt>
                                        </p:tgtEl>
                                        <p:attrNameLst>
                                          <p:attrName>style.visibility</p:attrName>
                                        </p:attrNameLst>
                                      </p:cBhvr>
                                      <p:to>
                                        <p:strVal val="visible"/>
                                      </p:to>
                                    </p:set>
                                    <p:animEffect transition="in" filter="wipe(down)">
                                      <p:cBhvr>
                                        <p:cTn id="41" dur="500"/>
                                        <p:tgtEl>
                                          <p:spTgt spid="28">
                                            <p:txEl>
                                              <p:pRg st="0" end="0"/>
                                            </p:txEl>
                                          </p:spTgt>
                                        </p:tgtEl>
                                      </p:cBhvr>
                                    </p:animEffect>
                                  </p:childTnLst>
                                </p:cTn>
                              </p:par>
                            </p:childTnLst>
                          </p:cTn>
                        </p:par>
                        <p:par>
                          <p:cTn id="42" fill="hold">
                            <p:stCondLst>
                              <p:cond delay="2750"/>
                            </p:stCondLst>
                            <p:childTnLst>
                              <p:par>
                                <p:cTn id="43" presetID="22" presetClass="entr" presetSubtype="1"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wipe(up)">
                                      <p:cBhvr>
                                        <p:cTn id="45" dur="250"/>
                                        <p:tgtEl>
                                          <p:spTgt spid="15"/>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up)">
                                      <p:cBhvr>
                                        <p:cTn id="49" dur="250"/>
                                        <p:tgtEl>
                                          <p:spTgt spid="22"/>
                                        </p:tgtEl>
                                      </p:cBhvr>
                                    </p:animEffect>
                                  </p:childTnLst>
                                </p:cTn>
                              </p:par>
                            </p:childTnLst>
                          </p:cTn>
                        </p:par>
                        <p:par>
                          <p:cTn id="50" fill="hold">
                            <p:stCondLst>
                              <p:cond delay="3250"/>
                            </p:stCondLst>
                            <p:childTnLst>
                              <p:par>
                                <p:cTn id="51" presetID="22" presetClass="entr" presetSubtype="4"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down)">
                                      <p:cBhvr>
                                        <p:cTn id="53" dur="500"/>
                                        <p:tgtEl>
                                          <p:spTgt spid="20"/>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30">
                                            <p:txEl>
                                              <p:pRg st="0" end="0"/>
                                            </p:txEl>
                                          </p:spTgt>
                                        </p:tgtEl>
                                        <p:attrNameLst>
                                          <p:attrName>style.visibility</p:attrName>
                                        </p:attrNameLst>
                                      </p:cBhvr>
                                      <p:to>
                                        <p:strVal val="visible"/>
                                      </p:to>
                                    </p:set>
                                    <p:animEffect transition="in" filter="wipe(down)">
                                      <p:cBhvr>
                                        <p:cTn id="56" dur="500"/>
                                        <p:tgtEl>
                                          <p:spTgt spid="30">
                                            <p:txEl>
                                              <p:pRg st="0" end="0"/>
                                            </p:txEl>
                                          </p:spTgt>
                                        </p:tgtEl>
                                      </p:cBhvr>
                                    </p:animEffect>
                                  </p:childTnLst>
                                </p:cTn>
                              </p:par>
                            </p:childTnLst>
                          </p:cTn>
                        </p:par>
                        <p:par>
                          <p:cTn id="57" fill="hold">
                            <p:stCondLst>
                              <p:cond delay="3750"/>
                            </p:stCondLst>
                            <p:childTnLst>
                              <p:par>
                                <p:cTn id="58" presetID="22" presetClass="entr" presetSubtype="1"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wipe(up)">
                                      <p:cBhvr>
                                        <p:cTn id="60" dur="250"/>
                                        <p:tgtEl>
                                          <p:spTgt spid="21"/>
                                        </p:tgtEl>
                                      </p:cBhvr>
                                    </p:animEffect>
                                  </p:childTnLst>
                                </p:cTn>
                              </p:par>
                            </p:childTnLst>
                          </p:cTn>
                        </p:par>
                        <p:par>
                          <p:cTn id="61" fill="hold">
                            <p:stCondLst>
                              <p:cond delay="4000"/>
                            </p:stCondLst>
                            <p:childTnLst>
                              <p:par>
                                <p:cTn id="62" presetID="22" presetClass="entr" presetSubtype="1" fill="hold" grpId="0" nodeType="afterEffect">
                                  <p:stCondLst>
                                    <p:cond delay="0"/>
                                  </p:stCondLst>
                                  <p:childTnLst>
                                    <p:set>
                                      <p:cBhvr>
                                        <p:cTn id="63" dur="1" fill="hold">
                                          <p:stCondLst>
                                            <p:cond delay="0"/>
                                          </p:stCondLst>
                                        </p:cTn>
                                        <p:tgtEl>
                                          <p:spTgt spid="13"/>
                                        </p:tgtEl>
                                        <p:attrNameLst>
                                          <p:attrName>style.visibility</p:attrName>
                                        </p:attrNameLst>
                                      </p:cBhvr>
                                      <p:to>
                                        <p:strVal val="visible"/>
                                      </p:to>
                                    </p:set>
                                    <p:animEffect transition="in" filter="wipe(up)">
                                      <p:cBhvr>
                                        <p:cTn id="64" dur="250"/>
                                        <p:tgtEl>
                                          <p:spTgt spid="13"/>
                                        </p:tgtEl>
                                      </p:cBhvr>
                                    </p:animEffect>
                                  </p:childTnLst>
                                </p:cTn>
                              </p:par>
                            </p:childTnLst>
                          </p:cTn>
                        </p:par>
                        <p:par>
                          <p:cTn id="65" fill="hold">
                            <p:stCondLst>
                              <p:cond delay="4250"/>
                            </p:stCondLst>
                            <p:childTnLst>
                              <p:par>
                                <p:cTn id="66" presetID="22" presetClass="entr" presetSubtype="4"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down)">
                                      <p:cBhvr>
                                        <p:cTn id="68" dur="500"/>
                                        <p:tgtEl>
                                          <p:spTgt spid="11"/>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27">
                                            <p:txEl>
                                              <p:pRg st="0" end="0"/>
                                            </p:txEl>
                                          </p:spTgt>
                                        </p:tgtEl>
                                        <p:attrNameLst>
                                          <p:attrName>style.visibility</p:attrName>
                                        </p:attrNameLst>
                                      </p:cBhvr>
                                      <p:to>
                                        <p:strVal val="visible"/>
                                      </p:to>
                                    </p:set>
                                    <p:animEffect transition="in" filter="wipe(down)">
                                      <p:cBhvr>
                                        <p:cTn id="71" dur="500"/>
                                        <p:tgtEl>
                                          <p:spTgt spid="27">
                                            <p:txEl>
                                              <p:pRg st="0" end="0"/>
                                            </p:txEl>
                                          </p:spTgt>
                                        </p:tgtEl>
                                      </p:cBhvr>
                                    </p:animEffect>
                                  </p:childTnLst>
                                </p:cTn>
                              </p:par>
                            </p:childTnLst>
                          </p:cTn>
                        </p:par>
                        <p:par>
                          <p:cTn id="72" fill="hold">
                            <p:stCondLst>
                              <p:cond delay="4750"/>
                            </p:stCondLst>
                            <p:childTnLst>
                              <p:par>
                                <p:cTn id="73" presetID="22" presetClass="entr" presetSubtype="1" fill="hold" grpId="0" nodeType="afterEffect">
                                  <p:stCondLst>
                                    <p:cond delay="0"/>
                                  </p:stCondLst>
                                  <p:childTnLst>
                                    <p:set>
                                      <p:cBhvr>
                                        <p:cTn id="74" dur="1" fill="hold">
                                          <p:stCondLst>
                                            <p:cond delay="0"/>
                                          </p:stCondLst>
                                        </p:cTn>
                                        <p:tgtEl>
                                          <p:spTgt spid="12"/>
                                        </p:tgtEl>
                                        <p:attrNameLst>
                                          <p:attrName>style.visibility</p:attrName>
                                        </p:attrNameLst>
                                      </p:cBhvr>
                                      <p:to>
                                        <p:strVal val="visible"/>
                                      </p:to>
                                    </p:set>
                                    <p:animEffect transition="in" filter="wipe(up)">
                                      <p:cBhvr>
                                        <p:cTn id="75" dur="250"/>
                                        <p:tgtEl>
                                          <p:spTgt spid="12"/>
                                        </p:tgtEl>
                                      </p:cBhvr>
                                    </p:animEffect>
                                  </p:childTnLst>
                                </p:cTn>
                              </p:par>
                            </p:childTnLst>
                          </p:cTn>
                        </p:par>
                        <p:par>
                          <p:cTn id="76" fill="hold">
                            <p:stCondLst>
                              <p:cond delay="5000"/>
                            </p:stCondLst>
                            <p:childTnLst>
                              <p:par>
                                <p:cTn id="77" presetID="22" presetClass="entr" presetSubtype="1"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up)">
                                      <p:cBhvr>
                                        <p:cTn id="79" dur="250"/>
                                        <p:tgtEl>
                                          <p:spTgt spid="19"/>
                                        </p:tgtEl>
                                      </p:cBhvr>
                                    </p:animEffect>
                                  </p:childTnLst>
                                </p:cTn>
                              </p:par>
                            </p:childTnLst>
                          </p:cTn>
                        </p:par>
                        <p:par>
                          <p:cTn id="80" fill="hold">
                            <p:stCondLst>
                              <p:cond delay="5250"/>
                            </p:stCondLst>
                            <p:childTnLst>
                              <p:par>
                                <p:cTn id="81" presetID="22" presetClass="entr" presetSubtype="4"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wipe(down)">
                                      <p:cBhvr>
                                        <p:cTn id="83" dur="500"/>
                                        <p:tgtEl>
                                          <p:spTgt spid="17"/>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9">
                                            <p:txEl>
                                              <p:pRg st="0" end="0"/>
                                            </p:txEl>
                                          </p:spTgt>
                                        </p:tgtEl>
                                        <p:attrNameLst>
                                          <p:attrName>style.visibility</p:attrName>
                                        </p:attrNameLst>
                                      </p:cBhvr>
                                      <p:to>
                                        <p:strVal val="visible"/>
                                      </p:to>
                                    </p:set>
                                    <p:animEffect transition="in" filter="wipe(down)">
                                      <p:cBhvr>
                                        <p:cTn id="86" dur="500"/>
                                        <p:tgtEl>
                                          <p:spTgt spid="29">
                                            <p:txEl>
                                              <p:pRg st="0" end="0"/>
                                            </p:txEl>
                                          </p:spTgt>
                                        </p:tgtEl>
                                      </p:cBhvr>
                                    </p:animEffect>
                                  </p:childTnLst>
                                </p:cTn>
                              </p:par>
                            </p:childTnLst>
                          </p:cTn>
                        </p:par>
                        <p:par>
                          <p:cTn id="87" fill="hold">
                            <p:stCondLst>
                              <p:cond delay="5750"/>
                            </p:stCondLst>
                            <p:childTnLst>
                              <p:par>
                                <p:cTn id="88" presetID="22" presetClass="entr" presetSubtype="1" fill="hold" grpId="0" nodeType="afterEffect">
                                  <p:stCondLst>
                                    <p:cond delay="0"/>
                                  </p:stCondLst>
                                  <p:childTnLst>
                                    <p:set>
                                      <p:cBhvr>
                                        <p:cTn id="89" dur="1" fill="hold">
                                          <p:stCondLst>
                                            <p:cond delay="0"/>
                                          </p:stCondLst>
                                        </p:cTn>
                                        <p:tgtEl>
                                          <p:spTgt spid="18"/>
                                        </p:tgtEl>
                                        <p:attrNameLst>
                                          <p:attrName>style.visibility</p:attrName>
                                        </p:attrNameLst>
                                      </p:cBhvr>
                                      <p:to>
                                        <p:strVal val="visible"/>
                                      </p:to>
                                    </p:set>
                                    <p:animEffect transition="in" filter="wipe(up)">
                                      <p:cBhvr>
                                        <p:cTn id="90" dur="250"/>
                                        <p:tgtEl>
                                          <p:spTgt spid="18"/>
                                        </p:tgtEl>
                                      </p:cBhvr>
                                    </p:animEffect>
                                  </p:childTnLst>
                                </p:cTn>
                              </p:par>
                            </p:childTnLst>
                          </p:cTn>
                        </p:par>
                        <p:par>
                          <p:cTn id="91" fill="hold">
                            <p:stCondLst>
                              <p:cond delay="6000"/>
                            </p:stCondLst>
                            <p:childTnLst>
                              <p:par>
                                <p:cTn id="92" presetID="2" presetClass="entr" presetSubtype="8" decel="100000" fill="hold" grpId="0" nodeType="afterEffect">
                                  <p:stCondLst>
                                    <p:cond delay="500"/>
                                  </p:stCondLst>
                                  <p:childTnLst>
                                    <p:set>
                                      <p:cBhvr>
                                        <p:cTn id="93" dur="1" fill="hold">
                                          <p:stCondLst>
                                            <p:cond delay="0"/>
                                          </p:stCondLst>
                                        </p:cTn>
                                        <p:tgtEl>
                                          <p:spTgt spid="32"/>
                                        </p:tgtEl>
                                        <p:attrNameLst>
                                          <p:attrName>style.visibility</p:attrName>
                                        </p:attrNameLst>
                                      </p:cBhvr>
                                      <p:to>
                                        <p:strVal val="visible"/>
                                      </p:to>
                                    </p:set>
                                    <p:anim calcmode="lin" valueType="num">
                                      <p:cBhvr additive="base">
                                        <p:cTn id="94" dur="500" fill="hold"/>
                                        <p:tgtEl>
                                          <p:spTgt spid="32"/>
                                        </p:tgtEl>
                                        <p:attrNameLst>
                                          <p:attrName>ppt_x</p:attrName>
                                        </p:attrNameLst>
                                      </p:cBhvr>
                                      <p:tavLst>
                                        <p:tav tm="0">
                                          <p:val>
                                            <p:strVal val="0-#ppt_w/2"/>
                                          </p:val>
                                        </p:tav>
                                        <p:tav tm="100000">
                                          <p:val>
                                            <p:strVal val="#ppt_x"/>
                                          </p:val>
                                        </p:tav>
                                      </p:tavLst>
                                    </p:anim>
                                    <p:anim calcmode="lin" valueType="num">
                                      <p:cBhvr additive="base">
                                        <p:cTn id="95" dur="500" fill="hold"/>
                                        <p:tgtEl>
                                          <p:spTgt spid="32"/>
                                        </p:tgtEl>
                                        <p:attrNameLst>
                                          <p:attrName>ppt_y</p:attrName>
                                        </p:attrNameLst>
                                      </p:cBhvr>
                                      <p:tavLst>
                                        <p:tav tm="0">
                                          <p:val>
                                            <p:strVal val="#ppt_y"/>
                                          </p:val>
                                        </p:tav>
                                        <p:tav tm="100000">
                                          <p:val>
                                            <p:strVal val="#ppt_y"/>
                                          </p:val>
                                        </p:tav>
                                      </p:tavLst>
                                    </p:anim>
                                  </p:childTnLst>
                                </p:cTn>
                              </p:par>
                              <p:par>
                                <p:cTn id="96" presetID="2" presetClass="entr" presetSubtype="2" decel="100000" fill="hold" grpId="0" nodeType="withEffect">
                                  <p:stCondLst>
                                    <p:cond delay="500"/>
                                  </p:stCondLst>
                                  <p:childTnLst>
                                    <p:set>
                                      <p:cBhvr>
                                        <p:cTn id="97" dur="1" fill="hold">
                                          <p:stCondLst>
                                            <p:cond delay="0"/>
                                          </p:stCondLst>
                                        </p:cTn>
                                        <p:tgtEl>
                                          <p:spTgt spid="31">
                                            <p:txEl>
                                              <p:pRg st="0" end="0"/>
                                            </p:txEl>
                                          </p:spTgt>
                                        </p:tgtEl>
                                        <p:attrNameLst>
                                          <p:attrName>style.visibility</p:attrName>
                                        </p:attrNameLst>
                                      </p:cBhvr>
                                      <p:to>
                                        <p:strVal val="visible"/>
                                      </p:to>
                                    </p:set>
                                    <p:anim calcmode="lin" valueType="num">
                                      <p:cBhvr additive="base">
                                        <p:cTn id="98"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99"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0" grpId="0" animBg="1"/>
      <p:bldP spid="12" grpId="0" animBg="1"/>
      <p:bldP spid="13" grpId="0" animBg="1"/>
      <p:bldP spid="15" grpId="0" animBg="1"/>
      <p:bldP spid="16" grpId="0" animBg="1"/>
      <p:bldP spid="18" grpId="0" animBg="1"/>
      <p:bldP spid="19" grpId="0" animBg="1"/>
      <p:bldP spid="21" grpId="0" animBg="1"/>
      <p:bldP spid="22" grpId="0" animBg="1"/>
      <p:bldP spid="24" grpId="0" animBg="1"/>
      <p:bldP spid="25" grpId="0" animBg="1"/>
      <p:bldP spid="31" grpId="0" build="allAtOnce">
        <p:tmplLst>
          <p:tmpl lvl="1">
            <p:tnLst>
              <p:par>
                <p:cTn presetID="2" presetClass="entr" presetSubtype="2" decel="10000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1+#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animBg="1"/>
      <p:bldP spid="11" grpId="0" animBg="1"/>
      <p:bldP spid="14" grpId="0" animBg="1"/>
      <p:bldP spid="17" grpId="0" animBg="1"/>
      <p:bldP spid="20" grpId="0" animBg="1"/>
      <p:bldP spid="23" grpId="0" animBg="1"/>
      <p:bldP spid="26" grpId="0" build="p">
        <p:tmplLst>
          <p:tmpl lvl="1">
            <p:tnLst>
              <p:par>
                <p:cTn presetID="2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down)">
                      <p:cBhvr>
                        <p:cTn dur="500"/>
                        <p:tgtEl>
                          <p:spTgt spid="26"/>
                        </p:tgtEl>
                      </p:cBhvr>
                    </p:animEffect>
                  </p:childTnLst>
                </p:cTn>
              </p:par>
            </p:tnLst>
          </p:tmpl>
        </p:tmplLst>
      </p:bldP>
      <p:bldP spid="27" grpId="0" build="p">
        <p:tmplLst>
          <p:tmpl lvl="1">
            <p:tnLst>
              <p:par>
                <p:cTn presetID="2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down)">
                      <p:cBhvr>
                        <p:cTn dur="500"/>
                        <p:tgtEl>
                          <p:spTgt spid="27"/>
                        </p:tgtEl>
                      </p:cBhvr>
                    </p:animEffect>
                  </p:childTnLst>
                </p:cTn>
              </p:par>
            </p:tnLst>
          </p:tmpl>
        </p:tmplLst>
      </p:bldP>
      <p:bldP spid="28" grpId="0" build="p">
        <p:tmplLst>
          <p:tmpl lvl="1">
            <p:tnLst>
              <p:par>
                <p:cTn presetID="2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5 Image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図プレースホルダー 5"/>
          <p:cNvSpPr>
            <a:spLocks noGrp="1"/>
          </p:cNvSpPr>
          <p:nvPr>
            <p:ph type="pic" sz="quarter" idx="14" hasCustomPrompt="1"/>
          </p:nvPr>
        </p:nvSpPr>
        <p:spPr>
          <a:xfrm>
            <a:off x="259681" y="2368873"/>
            <a:ext cx="3456285" cy="493022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9" name="図プレースホルダー 5"/>
          <p:cNvSpPr>
            <a:spLocks noGrp="1"/>
          </p:cNvSpPr>
          <p:nvPr>
            <p:ph type="pic" sz="quarter" idx="15" hasCustomPrompt="1"/>
          </p:nvPr>
        </p:nvSpPr>
        <p:spPr>
          <a:xfrm>
            <a:off x="3830737" y="2368873"/>
            <a:ext cx="3456285" cy="493022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0" name="図プレースホルダー 5"/>
          <p:cNvSpPr>
            <a:spLocks noGrp="1"/>
          </p:cNvSpPr>
          <p:nvPr>
            <p:ph type="pic" sz="quarter" idx="16" hasCustomPrompt="1"/>
          </p:nvPr>
        </p:nvSpPr>
        <p:spPr>
          <a:xfrm>
            <a:off x="7401812" y="2368873"/>
            <a:ext cx="3456285" cy="493022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1" name="図プレースホルダー 5"/>
          <p:cNvSpPr>
            <a:spLocks noGrp="1"/>
          </p:cNvSpPr>
          <p:nvPr>
            <p:ph type="pic" sz="quarter" idx="17" hasCustomPrompt="1"/>
          </p:nvPr>
        </p:nvSpPr>
        <p:spPr>
          <a:xfrm>
            <a:off x="10972849" y="2368873"/>
            <a:ext cx="3456285" cy="493022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2" name="図プレースホルダー 5"/>
          <p:cNvSpPr>
            <a:spLocks noGrp="1"/>
          </p:cNvSpPr>
          <p:nvPr>
            <p:ph type="pic" sz="quarter" idx="18" hasCustomPrompt="1"/>
          </p:nvPr>
        </p:nvSpPr>
        <p:spPr>
          <a:xfrm>
            <a:off x="14543905" y="2368873"/>
            <a:ext cx="3456285" cy="4930229"/>
          </a:xfrm>
          <a:solidFill>
            <a:schemeClr val="bg1">
              <a:lumMod val="95000"/>
            </a:schemeClr>
          </a:solidFill>
        </p:spPr>
        <p:txBody>
          <a:bodyPr/>
          <a:lstStyle>
            <a:lvl1pPr>
              <a:defRPr baseline="0"/>
            </a:lvl1pPr>
          </a:lstStyle>
          <a:p>
            <a:r>
              <a:rPr kumimoji="1" lang="en-US" altLang="ja-JP" dirty="0"/>
              <a:t>Add an image</a:t>
            </a:r>
            <a:endParaRPr kumimoji="1" lang="ja-JP" altLang="en-US" dirty="0"/>
          </a:p>
        </p:txBody>
      </p:sp>
      <p:sp>
        <p:nvSpPr>
          <p:cNvPr id="14" name="テキスト プレースホルダー 13"/>
          <p:cNvSpPr>
            <a:spLocks noGrp="1"/>
          </p:cNvSpPr>
          <p:nvPr>
            <p:ph type="body" sz="quarter" idx="19" hasCustomPrompt="1"/>
          </p:nvPr>
        </p:nvSpPr>
        <p:spPr>
          <a:xfrm>
            <a:off x="260350" y="6545040"/>
            <a:ext cx="3455988" cy="754062"/>
          </a:xfrm>
          <a:solidFill>
            <a:schemeClr val="accent1">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5" name="テキスト プレースホルダー 13"/>
          <p:cNvSpPr>
            <a:spLocks noGrp="1"/>
          </p:cNvSpPr>
          <p:nvPr>
            <p:ph type="body" sz="quarter" idx="20" hasCustomPrompt="1"/>
          </p:nvPr>
        </p:nvSpPr>
        <p:spPr>
          <a:xfrm>
            <a:off x="3831239" y="6545040"/>
            <a:ext cx="3455988" cy="754062"/>
          </a:xfrm>
          <a:solidFill>
            <a:schemeClr val="accent3">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6" name="テキスト プレースホルダー 13"/>
          <p:cNvSpPr>
            <a:spLocks noGrp="1"/>
          </p:cNvSpPr>
          <p:nvPr>
            <p:ph type="body" sz="quarter" idx="21" hasCustomPrompt="1"/>
          </p:nvPr>
        </p:nvSpPr>
        <p:spPr>
          <a:xfrm>
            <a:off x="14543905" y="6545040"/>
            <a:ext cx="3455988" cy="754062"/>
          </a:xfrm>
          <a:solidFill>
            <a:schemeClr val="accent5">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7" name="テキスト プレースホルダー 13"/>
          <p:cNvSpPr>
            <a:spLocks noGrp="1"/>
          </p:cNvSpPr>
          <p:nvPr>
            <p:ph type="body" sz="quarter" idx="22" hasCustomPrompt="1"/>
          </p:nvPr>
        </p:nvSpPr>
        <p:spPr>
          <a:xfrm>
            <a:off x="10973017" y="6545040"/>
            <a:ext cx="3455988" cy="754062"/>
          </a:xfrm>
          <a:solidFill>
            <a:schemeClr val="accent4">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8" name="テキスト プレースホルダー 13"/>
          <p:cNvSpPr>
            <a:spLocks noGrp="1"/>
          </p:cNvSpPr>
          <p:nvPr>
            <p:ph type="body" sz="quarter" idx="23" hasCustomPrompt="1"/>
          </p:nvPr>
        </p:nvSpPr>
        <p:spPr>
          <a:xfrm>
            <a:off x="7401960" y="6545040"/>
            <a:ext cx="3455988" cy="754062"/>
          </a:xfrm>
          <a:solidFill>
            <a:schemeClr val="accent2">
              <a:alpha val="80000"/>
            </a:schemeClr>
          </a:solidFill>
        </p:spPr>
        <p:txBody>
          <a:bodyPr anchor="ctr"/>
          <a:lstStyle>
            <a:lvl1pPr algn="ctr">
              <a:defRPr>
                <a:solidFill>
                  <a:schemeClr val="bg1"/>
                </a:solidFill>
              </a:defRPr>
            </a:lvl1pPr>
          </a:lstStyle>
          <a:p>
            <a:pPr lvl="0"/>
            <a:r>
              <a:rPr kumimoji="1" lang="en-US" altLang="ja-JP" dirty="0"/>
              <a:t>TEXT</a:t>
            </a:r>
            <a:endParaRPr kumimoji="1" lang="ja-JP" altLang="en-US" dirty="0"/>
          </a:p>
        </p:txBody>
      </p:sp>
      <p:sp>
        <p:nvSpPr>
          <p:cNvPr id="19" name="テキスト プレースホルダー 6"/>
          <p:cNvSpPr>
            <a:spLocks noGrp="1"/>
          </p:cNvSpPr>
          <p:nvPr>
            <p:ph type="body" sz="quarter" idx="24" hasCustomPrompt="1"/>
          </p:nvPr>
        </p:nvSpPr>
        <p:spPr>
          <a:xfrm>
            <a:off x="1078310" y="7663779"/>
            <a:ext cx="16200313" cy="1530553"/>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20" name="正方形/長方形 19"/>
          <p:cNvSpPr/>
          <p:nvPr userDrawn="1"/>
        </p:nvSpPr>
        <p:spPr>
          <a:xfrm>
            <a:off x="1222326" y="7519764"/>
            <a:ext cx="3240360"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263723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2" presetClass="entr" presetSubtype="1"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up)">
                                      <p:cBhvr>
                                        <p:cTn id="15" dur="500"/>
                                        <p:tgtEl>
                                          <p:spTgt spid="6"/>
                                        </p:tgtEl>
                                      </p:cBhvr>
                                    </p:animEffect>
                                  </p:childTnLst>
                                </p:cTn>
                              </p:par>
                            </p:childTnLst>
                          </p:cTn>
                        </p:par>
                        <p:par>
                          <p:cTn id="16" fill="hold">
                            <p:stCondLst>
                              <p:cond delay="1000"/>
                            </p:stCondLst>
                            <p:childTnLst>
                              <p:par>
                                <p:cTn id="17" presetID="22" presetClass="entr" presetSubtype="8"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childTnLst>
                          </p:cTn>
                        </p:par>
                        <p:par>
                          <p:cTn id="20" fill="hold">
                            <p:stCondLst>
                              <p:cond delay="1500"/>
                            </p:stCondLst>
                            <p:childTnLst>
                              <p:par>
                                <p:cTn id="21" presetID="22" presetClass="entr" presetSubtype="1" fill="hold" grpId="0" nodeType="afterEffect">
                                  <p:stCondLst>
                                    <p:cond delay="250"/>
                                  </p:stCondLst>
                                  <p:childTnLst>
                                    <p:set>
                                      <p:cBhvr>
                                        <p:cTn id="22" dur="1" fill="hold">
                                          <p:stCondLst>
                                            <p:cond delay="0"/>
                                          </p:stCondLst>
                                        </p:cTn>
                                        <p:tgtEl>
                                          <p:spTgt spid="9"/>
                                        </p:tgtEl>
                                        <p:attrNameLst>
                                          <p:attrName>style.visibility</p:attrName>
                                        </p:attrNameLst>
                                      </p:cBhvr>
                                      <p:to>
                                        <p:strVal val="visible"/>
                                      </p:to>
                                    </p:set>
                                    <p:animEffect transition="in" filter="wipe(up)">
                                      <p:cBhvr>
                                        <p:cTn id="23" dur="500"/>
                                        <p:tgtEl>
                                          <p:spTgt spid="9"/>
                                        </p:tgtEl>
                                      </p:cBhvr>
                                    </p:animEffect>
                                  </p:childTnLst>
                                </p:cTn>
                              </p:par>
                            </p:childTnLst>
                          </p:cTn>
                        </p:par>
                        <p:par>
                          <p:cTn id="24" fill="hold">
                            <p:stCondLst>
                              <p:cond delay="2250"/>
                            </p:stCondLst>
                            <p:childTnLst>
                              <p:par>
                                <p:cTn id="25" presetID="22" presetClass="entr" presetSubtype="8"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childTnLst>
                          </p:cTn>
                        </p:par>
                        <p:par>
                          <p:cTn id="28" fill="hold">
                            <p:stCondLst>
                              <p:cond delay="2750"/>
                            </p:stCondLst>
                            <p:childTnLst>
                              <p:par>
                                <p:cTn id="29" presetID="22" presetClass="entr" presetSubtype="1" fill="hold" grpId="0" nodeType="afterEffect">
                                  <p:stCondLst>
                                    <p:cond delay="250"/>
                                  </p:stCondLst>
                                  <p:childTnLst>
                                    <p:set>
                                      <p:cBhvr>
                                        <p:cTn id="30" dur="1" fill="hold">
                                          <p:stCondLst>
                                            <p:cond delay="0"/>
                                          </p:stCondLst>
                                        </p:cTn>
                                        <p:tgtEl>
                                          <p:spTgt spid="10"/>
                                        </p:tgtEl>
                                        <p:attrNameLst>
                                          <p:attrName>style.visibility</p:attrName>
                                        </p:attrNameLst>
                                      </p:cBhvr>
                                      <p:to>
                                        <p:strVal val="visible"/>
                                      </p:to>
                                    </p:set>
                                    <p:animEffect transition="in" filter="wipe(up)">
                                      <p:cBhvr>
                                        <p:cTn id="31" dur="500"/>
                                        <p:tgtEl>
                                          <p:spTgt spid="10"/>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left)">
                                      <p:cBhvr>
                                        <p:cTn id="35" dur="500"/>
                                        <p:tgtEl>
                                          <p:spTgt spid="18"/>
                                        </p:tgtEl>
                                      </p:cBhvr>
                                    </p:animEffect>
                                  </p:childTnLst>
                                </p:cTn>
                              </p:par>
                            </p:childTnLst>
                          </p:cTn>
                        </p:par>
                        <p:par>
                          <p:cTn id="36" fill="hold">
                            <p:stCondLst>
                              <p:cond delay="4000"/>
                            </p:stCondLst>
                            <p:childTnLst>
                              <p:par>
                                <p:cTn id="37" presetID="22" presetClass="entr" presetSubtype="1" fill="hold" grpId="0" nodeType="afterEffect">
                                  <p:stCondLst>
                                    <p:cond delay="25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750"/>
                            </p:stCondLst>
                            <p:childTnLst>
                              <p:par>
                                <p:cTn id="41" presetID="22" presetClass="entr" presetSubtype="8"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left)">
                                      <p:cBhvr>
                                        <p:cTn id="43" dur="500"/>
                                        <p:tgtEl>
                                          <p:spTgt spid="17"/>
                                        </p:tgtEl>
                                      </p:cBhvr>
                                    </p:animEffect>
                                  </p:childTnLst>
                                </p:cTn>
                              </p:par>
                            </p:childTnLst>
                          </p:cTn>
                        </p:par>
                        <p:par>
                          <p:cTn id="44" fill="hold">
                            <p:stCondLst>
                              <p:cond delay="5250"/>
                            </p:stCondLst>
                            <p:childTnLst>
                              <p:par>
                                <p:cTn id="45" presetID="22" presetClass="entr" presetSubtype="1" fill="hold" grpId="0" nodeType="afterEffect">
                                  <p:stCondLst>
                                    <p:cond delay="250"/>
                                  </p:stCondLst>
                                  <p:childTnLst>
                                    <p:set>
                                      <p:cBhvr>
                                        <p:cTn id="46" dur="1" fill="hold">
                                          <p:stCondLst>
                                            <p:cond delay="0"/>
                                          </p:stCondLst>
                                        </p:cTn>
                                        <p:tgtEl>
                                          <p:spTgt spid="12"/>
                                        </p:tgtEl>
                                        <p:attrNameLst>
                                          <p:attrName>style.visibility</p:attrName>
                                        </p:attrNameLst>
                                      </p:cBhvr>
                                      <p:to>
                                        <p:strVal val="visible"/>
                                      </p:to>
                                    </p:set>
                                    <p:animEffect transition="in" filter="wipe(up)">
                                      <p:cBhvr>
                                        <p:cTn id="47" dur="500"/>
                                        <p:tgtEl>
                                          <p:spTgt spid="12"/>
                                        </p:tgtEl>
                                      </p:cBhvr>
                                    </p:animEffect>
                                  </p:childTnLst>
                                </p:cTn>
                              </p:par>
                            </p:childTnLst>
                          </p:cTn>
                        </p:par>
                        <p:par>
                          <p:cTn id="48" fill="hold">
                            <p:stCondLst>
                              <p:cond delay="6000"/>
                            </p:stCondLst>
                            <p:childTnLst>
                              <p:par>
                                <p:cTn id="49" presetID="22" presetClass="entr" presetSubtype="8" fill="hold" grpId="0"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left)">
                                      <p:cBhvr>
                                        <p:cTn id="51" dur="500"/>
                                        <p:tgtEl>
                                          <p:spTgt spid="16"/>
                                        </p:tgtEl>
                                      </p:cBhvr>
                                    </p:animEffect>
                                  </p:childTnLst>
                                </p:cTn>
                              </p:par>
                            </p:childTnLst>
                          </p:cTn>
                        </p:par>
                        <p:par>
                          <p:cTn id="52" fill="hold">
                            <p:stCondLst>
                              <p:cond delay="6500"/>
                            </p:stCondLst>
                            <p:childTnLst>
                              <p:par>
                                <p:cTn id="53" presetID="2" presetClass="entr" presetSubtype="8" decel="100000" fill="hold" grpId="0" nodeType="afterEffect">
                                  <p:stCondLst>
                                    <p:cond delay="25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0-#ppt_w/2"/>
                                          </p:val>
                                        </p:tav>
                                        <p:tav tm="100000">
                                          <p:val>
                                            <p:strVal val="#ppt_x"/>
                                          </p:val>
                                        </p:tav>
                                      </p:tavLst>
                                    </p:anim>
                                    <p:anim calcmode="lin" valueType="num">
                                      <p:cBhvr additive="base">
                                        <p:cTn id="56" dur="500" fill="hold"/>
                                        <p:tgtEl>
                                          <p:spTgt spid="20"/>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250"/>
                                  </p:stCondLst>
                                  <p:childTnLst>
                                    <p:set>
                                      <p:cBhvr>
                                        <p:cTn id="58" dur="1" fill="hold">
                                          <p:stCondLst>
                                            <p:cond delay="0"/>
                                          </p:stCondLst>
                                        </p:cTn>
                                        <p:tgtEl>
                                          <p:spTgt spid="19">
                                            <p:txEl>
                                              <p:pRg st="0" end="0"/>
                                            </p:txEl>
                                          </p:spTgt>
                                        </p:tgtEl>
                                        <p:attrNameLst>
                                          <p:attrName>style.visibility</p:attrName>
                                        </p:attrNameLst>
                                      </p:cBhvr>
                                      <p:to>
                                        <p:strVal val="visible"/>
                                      </p:to>
                                    </p:set>
                                    <p:anim calcmode="lin" valueType="num">
                                      <p:cBhvr additive="base">
                                        <p:cTn id="59" dur="500" fill="hold"/>
                                        <p:tgtEl>
                                          <p:spTgt spid="19">
                                            <p:txEl>
                                              <p:pRg st="0" end="0"/>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6" grpId="0" animBg="1"/>
      <p:bldP spid="9" grpId="0" animBg="1"/>
      <p:bldP spid="10" grpId="0" animBg="1"/>
      <p:bldP spid="11" grpId="0" animBg="1"/>
      <p:bldP spid="12" grpId="0" animBg="1"/>
      <p:bldP spid="14" grpId="0" animBg="1">
        <p:tmplLst>
          <p:tmpl>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animBg="1">
        <p:tmplLst>
          <p:tmpl>
            <p:tnLst>
              <p:par>
                <p:cTn presetID="22" presetClass="entr" presetSubtype="8"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wipe(left)">
                      <p:cBhvr>
                        <p:cTn dur="500"/>
                        <p:tgtEl>
                          <p:spTgt spid="15"/>
                        </p:tgtEl>
                      </p:cBhvr>
                    </p:animEffect>
                  </p:childTnLst>
                </p:cTn>
              </p:par>
            </p:tnLst>
          </p:tmpl>
        </p:tmplLst>
      </p:bldP>
      <p:bldP spid="16" grpId="0" animBg="1">
        <p:tmplLst>
          <p:tmpl>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tmplLst>
          <p:tmpl>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animBg="1">
        <p:tmplLst>
          <p:tmpl>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build="allAtOnce">
        <p:tmplLst>
          <p:tmpl lvl="1">
            <p:tnLst>
              <p:par>
                <p:cTn presetID="2" presetClass="entr" presetSubtype="2" decel="100000" fill="hold" nodeType="withEffect">
                  <p:stCondLst>
                    <p:cond delay="25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1+#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20" grpId="0" animBg="1"/>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4 Step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userDrawn="1"/>
        </p:nvSpPr>
        <p:spPr>
          <a:xfrm>
            <a:off x="0" y="2767236"/>
            <a:ext cx="7129368" cy="10801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平行四辺形 11"/>
          <p:cNvSpPr/>
          <p:nvPr userDrawn="1"/>
        </p:nvSpPr>
        <p:spPr>
          <a:xfrm>
            <a:off x="1800000" y="3847355"/>
            <a:ext cx="5329368" cy="552061"/>
          </a:xfrm>
          <a:prstGeom prst="parallelogram">
            <a:avLst>
              <a:gd name="adj" fmla="val 13705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プレースホルダー 6"/>
          <p:cNvSpPr>
            <a:spLocks noGrp="1"/>
          </p:cNvSpPr>
          <p:nvPr>
            <p:ph type="body" sz="quarter" idx="21" hasCustomPrompt="1"/>
          </p:nvPr>
        </p:nvSpPr>
        <p:spPr>
          <a:xfrm>
            <a:off x="423427" y="2947255"/>
            <a:ext cx="6528067" cy="720080"/>
          </a:xfrm>
        </p:spPr>
        <p:txBody>
          <a:bodyPr anchor="ctr">
            <a:noAutofit/>
          </a:bodyPr>
          <a:lstStyle>
            <a:lvl1pPr algn="r">
              <a:defRPr sz="28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22" name="平行四辺形 21"/>
          <p:cNvSpPr/>
          <p:nvPr userDrawn="1"/>
        </p:nvSpPr>
        <p:spPr>
          <a:xfrm>
            <a:off x="3600000" y="5479537"/>
            <a:ext cx="5329368" cy="552061"/>
          </a:xfrm>
          <a:prstGeom prst="parallelogram">
            <a:avLst>
              <a:gd name="adj" fmla="val 13705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平行四辺形 22"/>
          <p:cNvSpPr/>
          <p:nvPr userDrawn="1"/>
        </p:nvSpPr>
        <p:spPr>
          <a:xfrm>
            <a:off x="5398214" y="7111718"/>
            <a:ext cx="5329368" cy="552061"/>
          </a:xfrm>
          <a:prstGeom prst="parallelogram">
            <a:avLst>
              <a:gd name="adj" fmla="val 13705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1800000" y="4399417"/>
            <a:ext cx="7129368" cy="10801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3600000" y="6031598"/>
            <a:ext cx="7129368" cy="10801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正方形/長方形 18"/>
          <p:cNvSpPr/>
          <p:nvPr userDrawn="1"/>
        </p:nvSpPr>
        <p:spPr>
          <a:xfrm>
            <a:off x="5398214" y="7663780"/>
            <a:ext cx="7129368" cy="10801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プレースホルダー 6"/>
          <p:cNvSpPr>
            <a:spLocks noGrp="1"/>
          </p:cNvSpPr>
          <p:nvPr>
            <p:ph type="body" sz="quarter" idx="22" hasCustomPrompt="1"/>
          </p:nvPr>
        </p:nvSpPr>
        <p:spPr>
          <a:xfrm>
            <a:off x="2222017" y="4579437"/>
            <a:ext cx="6528067" cy="720080"/>
          </a:xfrm>
        </p:spPr>
        <p:txBody>
          <a:bodyPr anchor="ctr">
            <a:noAutofit/>
          </a:bodyPr>
          <a:lstStyle>
            <a:lvl1pPr algn="r">
              <a:defRPr sz="28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27" name="テキスト プレースホルダー 6"/>
          <p:cNvSpPr>
            <a:spLocks noGrp="1"/>
          </p:cNvSpPr>
          <p:nvPr>
            <p:ph type="body" sz="quarter" idx="23" hasCustomPrompt="1"/>
          </p:nvPr>
        </p:nvSpPr>
        <p:spPr>
          <a:xfrm>
            <a:off x="4022217" y="6211618"/>
            <a:ext cx="6528067" cy="720080"/>
          </a:xfrm>
        </p:spPr>
        <p:txBody>
          <a:bodyPr anchor="ctr">
            <a:noAutofit/>
          </a:bodyPr>
          <a:lstStyle>
            <a:lvl1pPr algn="r">
              <a:defRPr sz="28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p:ph type="body" sz="quarter" idx="24" hasCustomPrompt="1"/>
          </p:nvPr>
        </p:nvSpPr>
        <p:spPr>
          <a:xfrm>
            <a:off x="5824027" y="7843800"/>
            <a:ext cx="6528067" cy="720080"/>
          </a:xfrm>
        </p:spPr>
        <p:txBody>
          <a:bodyPr anchor="ctr">
            <a:noAutofit/>
          </a:bodyPr>
          <a:lstStyle>
            <a:lvl1pPr algn="r">
              <a:defRPr sz="28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25" hasCustomPrompt="1"/>
          </p:nvPr>
        </p:nvSpPr>
        <p:spPr>
          <a:xfrm>
            <a:off x="7198990" y="2668427"/>
            <a:ext cx="5544616" cy="1284144"/>
          </a:xfrm>
        </p:spPr>
        <p:txBody>
          <a:bodyPr anchor="ctr">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6" hasCustomPrompt="1"/>
          </p:nvPr>
        </p:nvSpPr>
        <p:spPr>
          <a:xfrm>
            <a:off x="12599590" y="7570632"/>
            <a:ext cx="5544616" cy="1284144"/>
          </a:xfrm>
        </p:spPr>
        <p:txBody>
          <a:bodyPr anchor="ctr">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7" hasCustomPrompt="1"/>
          </p:nvPr>
        </p:nvSpPr>
        <p:spPr>
          <a:xfrm>
            <a:off x="8999190" y="4299864"/>
            <a:ext cx="5544616" cy="1284144"/>
          </a:xfrm>
        </p:spPr>
        <p:txBody>
          <a:bodyPr anchor="ctr">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8" hasCustomPrompt="1"/>
          </p:nvPr>
        </p:nvSpPr>
        <p:spPr>
          <a:xfrm>
            <a:off x="10845998" y="5932789"/>
            <a:ext cx="5544616" cy="1284144"/>
          </a:xfrm>
        </p:spPr>
        <p:txBody>
          <a:bodyPr anchor="ctr">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76298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left)">
                                      <p:cBhvr>
                                        <p:cTn id="12" dur="500"/>
                                        <p:tgtEl>
                                          <p:spTgt spid="7">
                                            <p:txEl>
                                              <p:pRg st="0" end="0"/>
                                            </p:txEl>
                                          </p:spTgt>
                                        </p:tgtEl>
                                      </p:cBhvr>
                                    </p:animEffect>
                                  </p:childTnLst>
                                </p:cTn>
                              </p:par>
                            </p:childTnLst>
                          </p:cTn>
                        </p:par>
                        <p:par>
                          <p:cTn id="13" fill="hold">
                            <p:stCondLst>
                              <p:cond delay="1000"/>
                            </p:stCondLst>
                            <p:childTnLst>
                              <p:par>
                                <p:cTn id="14" presetID="22" presetClass="entr" presetSubtype="8"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8">
                                            <p:txEl>
                                              <p:pRg st="0" end="0"/>
                                            </p:txEl>
                                          </p:spTgt>
                                        </p:tgtEl>
                                        <p:attrNameLst>
                                          <p:attrName>style.visibility</p:attrName>
                                        </p:attrNameLst>
                                      </p:cBhvr>
                                      <p:to>
                                        <p:strVal val="visible"/>
                                      </p:to>
                                    </p:set>
                                    <p:animEffect transition="in" filter="wipe(left)">
                                      <p:cBhvr>
                                        <p:cTn id="19" dur="500"/>
                                        <p:tgtEl>
                                          <p:spTgt spid="18">
                                            <p:txEl>
                                              <p:pRg st="0" end="0"/>
                                            </p:txEl>
                                          </p:spTgt>
                                        </p:tgtEl>
                                      </p:cBhvr>
                                    </p:animEffect>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30">
                                            <p:txEl>
                                              <p:pRg st="0" end="0"/>
                                            </p:txEl>
                                          </p:spTgt>
                                        </p:tgtEl>
                                        <p:attrNameLst>
                                          <p:attrName>style.visibility</p:attrName>
                                        </p:attrNameLst>
                                      </p:cBhvr>
                                      <p:to>
                                        <p:strVal val="visible"/>
                                      </p:to>
                                    </p:set>
                                    <p:animEffect transition="in" filter="wipe(left)">
                                      <p:cBhvr>
                                        <p:cTn id="23" dur="500"/>
                                        <p:tgtEl>
                                          <p:spTgt spid="30">
                                            <p:txEl>
                                              <p:pRg st="0" end="0"/>
                                            </p:txEl>
                                          </p:spTgt>
                                        </p:tgtEl>
                                      </p:cBhvr>
                                    </p:animEffect>
                                  </p:childTnLst>
                                </p:cTn>
                              </p:par>
                            </p:childTnLst>
                          </p:cTn>
                        </p:par>
                        <p:par>
                          <p:cTn id="24" fill="hold">
                            <p:stCondLst>
                              <p:cond delay="2000"/>
                            </p:stCondLst>
                            <p:childTnLst>
                              <p:par>
                                <p:cTn id="25" presetID="22" presetClass="entr" presetSubtype="1"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childTnLst>
                          </p:cTn>
                        </p:par>
                        <p:par>
                          <p:cTn id="28" fill="hold">
                            <p:stCondLst>
                              <p:cond delay="2500"/>
                            </p:stCondLst>
                            <p:childTnLst>
                              <p:par>
                                <p:cTn id="29" presetID="22" presetClass="entr" presetSubtype="8"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left)">
                                      <p:cBhvr>
                                        <p:cTn id="31" dur="500"/>
                                        <p:tgtEl>
                                          <p:spTgt spid="9"/>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
                                            <p:txEl>
                                              <p:pRg st="0" end="0"/>
                                            </p:txEl>
                                          </p:spTgt>
                                        </p:tgtEl>
                                        <p:attrNameLst>
                                          <p:attrName>style.visibility</p:attrName>
                                        </p:attrNameLst>
                                      </p:cBhvr>
                                      <p:to>
                                        <p:strVal val="visible"/>
                                      </p:to>
                                    </p:set>
                                    <p:animEffect transition="in" filter="wipe(left)">
                                      <p:cBhvr>
                                        <p:cTn id="34" dur="500"/>
                                        <p:tgtEl>
                                          <p:spTgt spid="25">
                                            <p:txEl>
                                              <p:pRg st="0" end="0"/>
                                            </p:txEl>
                                          </p:spTgt>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32">
                                            <p:txEl>
                                              <p:pRg st="0" end="0"/>
                                            </p:txEl>
                                          </p:spTgt>
                                        </p:tgtEl>
                                        <p:attrNameLst>
                                          <p:attrName>style.visibility</p:attrName>
                                        </p:attrNameLst>
                                      </p:cBhvr>
                                      <p:to>
                                        <p:strVal val="visible"/>
                                      </p:to>
                                    </p:set>
                                    <p:animEffect transition="in" filter="wipe(left)">
                                      <p:cBhvr>
                                        <p:cTn id="38" dur="500"/>
                                        <p:tgtEl>
                                          <p:spTgt spid="32">
                                            <p:txEl>
                                              <p:pRg st="0" end="0"/>
                                            </p:txEl>
                                          </p:spTgt>
                                        </p:tgtEl>
                                      </p:cBhvr>
                                    </p:animEffect>
                                  </p:childTnLst>
                                </p:cTn>
                              </p:par>
                            </p:childTnLst>
                          </p:cTn>
                        </p:par>
                        <p:par>
                          <p:cTn id="39" fill="hold">
                            <p:stCondLst>
                              <p:cond delay="3500"/>
                            </p:stCondLst>
                            <p:childTnLst>
                              <p:par>
                                <p:cTn id="40" presetID="22" presetClass="entr" presetSubtype="1"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wipe(up)">
                                      <p:cBhvr>
                                        <p:cTn id="42" dur="500"/>
                                        <p:tgtEl>
                                          <p:spTgt spid="22"/>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wipe(left)">
                                      <p:cBhvr>
                                        <p:cTn id="46" dur="500"/>
                                        <p:tgtEl>
                                          <p:spTgt spid="10"/>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animEffect transition="in" filter="wipe(left)">
                                      <p:cBhvr>
                                        <p:cTn id="49" dur="500"/>
                                        <p:tgtEl>
                                          <p:spTgt spid="27">
                                            <p:txEl>
                                              <p:pRg st="0" end="0"/>
                                            </p:txEl>
                                          </p:spTgt>
                                        </p:tgtEl>
                                      </p:cBhvr>
                                    </p:animEffect>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3">
                                            <p:txEl>
                                              <p:pRg st="0" end="0"/>
                                            </p:txEl>
                                          </p:spTgt>
                                        </p:tgtEl>
                                        <p:attrNameLst>
                                          <p:attrName>style.visibility</p:attrName>
                                        </p:attrNameLst>
                                      </p:cBhvr>
                                      <p:to>
                                        <p:strVal val="visible"/>
                                      </p:to>
                                    </p:set>
                                    <p:animEffect transition="in" filter="wipe(left)">
                                      <p:cBhvr>
                                        <p:cTn id="53" dur="500"/>
                                        <p:tgtEl>
                                          <p:spTgt spid="33">
                                            <p:txEl>
                                              <p:pRg st="0" end="0"/>
                                            </p:txEl>
                                          </p:spTgt>
                                        </p:tgtEl>
                                      </p:cBhvr>
                                    </p:animEffect>
                                  </p:childTnLst>
                                </p:cTn>
                              </p:par>
                            </p:childTnLst>
                          </p:cTn>
                        </p:par>
                        <p:par>
                          <p:cTn id="54" fill="hold">
                            <p:stCondLst>
                              <p:cond delay="5000"/>
                            </p:stCondLst>
                            <p:childTnLst>
                              <p:par>
                                <p:cTn id="55" presetID="22" presetClass="entr" presetSubtype="1"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Effect transition="in" filter="wipe(up)">
                                      <p:cBhvr>
                                        <p:cTn id="57" dur="500"/>
                                        <p:tgtEl>
                                          <p:spTgt spid="23"/>
                                        </p:tgtEl>
                                      </p:cBhvr>
                                    </p:animEffect>
                                  </p:childTnLst>
                                </p:cTn>
                              </p:par>
                            </p:childTnLst>
                          </p:cTn>
                        </p:par>
                        <p:par>
                          <p:cTn id="58" fill="hold">
                            <p:stCondLst>
                              <p:cond delay="5500"/>
                            </p:stCondLst>
                            <p:childTnLst>
                              <p:par>
                                <p:cTn id="59" presetID="22" presetClass="entr" presetSubtype="8" fill="hold" grpId="0" nodeType="after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left)">
                                      <p:cBhvr>
                                        <p:cTn id="61" dur="500"/>
                                        <p:tgtEl>
                                          <p:spTgt spid="19"/>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animEffect transition="in" filter="wipe(left)">
                                      <p:cBhvr>
                                        <p:cTn id="64" dur="500"/>
                                        <p:tgtEl>
                                          <p:spTgt spid="29">
                                            <p:txEl>
                                              <p:pRg st="0" end="0"/>
                                            </p:txEl>
                                          </p:spTgt>
                                        </p:tgtEl>
                                      </p:cBhvr>
                                    </p:animEffect>
                                  </p:childTnLst>
                                </p:cTn>
                              </p:par>
                            </p:childTnLst>
                          </p:cTn>
                        </p:par>
                        <p:par>
                          <p:cTn id="65" fill="hold">
                            <p:stCondLst>
                              <p:cond delay="6000"/>
                            </p:stCondLst>
                            <p:childTnLst>
                              <p:par>
                                <p:cTn id="66" presetID="22" presetClass="entr" presetSubtype="8" fill="hold" grpId="0" nodeType="afterEffect">
                                  <p:stCondLst>
                                    <p:cond delay="0"/>
                                  </p:stCondLst>
                                  <p:childTnLst>
                                    <p:set>
                                      <p:cBhvr>
                                        <p:cTn id="67" dur="1" fill="hold">
                                          <p:stCondLst>
                                            <p:cond delay="0"/>
                                          </p:stCondLst>
                                        </p:cTn>
                                        <p:tgtEl>
                                          <p:spTgt spid="31">
                                            <p:txEl>
                                              <p:pRg st="0" end="0"/>
                                            </p:txEl>
                                          </p:spTgt>
                                        </p:tgtEl>
                                        <p:attrNameLst>
                                          <p:attrName>style.visibility</p:attrName>
                                        </p:attrNameLst>
                                      </p:cBhvr>
                                      <p:to>
                                        <p:strVal val="visible"/>
                                      </p:to>
                                    </p:set>
                                    <p:animEffect transition="in" filter="wipe(left)">
                                      <p:cBhvr>
                                        <p:cTn id="68" dur="500"/>
                                        <p:tgtEl>
                                          <p:spTgt spid="3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6" grpId="0" animBg="1"/>
      <p:bldP spid="12" grpId="0" animBg="1"/>
      <p:bldP spid="18" grpId="0" build="p">
        <p:tmplLst>
          <p:tmpl lvl="1">
            <p:tnLst>
              <p:par>
                <p:cTn presetID="22" presetClass="entr" presetSubtype="8" fill="hold" nodeType="with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2" grpId="0" animBg="1"/>
      <p:bldP spid="23" grpId="0" animBg="1"/>
      <p:bldP spid="9" grpId="0" animBg="1"/>
      <p:bldP spid="10" grpId="0" animBg="1"/>
      <p:bldP spid="19" grpId="0" animBg="1"/>
      <p:bldP spid="25" grpId="0" build="p">
        <p:tmplLst>
          <p:tmpl lvl="1">
            <p:tnLst>
              <p:par>
                <p:cTn presetID="22" presetClass="entr" presetSubtype="8" fill="hold" nodeType="with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7" grpId="0" build="p">
        <p:tmplLst>
          <p:tmpl lvl="1">
            <p:tnLst>
              <p:par>
                <p:cTn presetID="22" presetClass="entr" presetSubtype="8" fill="hold" nodeType="with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9" grpId="0" build="p">
        <p:tmplLst>
          <p:tmpl lvl="1">
            <p:tnLst>
              <p:par>
                <p:cTn presetID="22" presetClass="entr" presetSubtype="8"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build="p">
        <p:tmplLst>
          <p:tmpl lvl="1">
            <p:tnLst>
              <p:par>
                <p:cTn presetID="22" presetClass="entr" presetSubtype="8"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wipe(left)">
                      <p:cBhvr>
                        <p:cTn dur="500"/>
                        <p:tgtEl>
                          <p:spTgt spid="30"/>
                        </p:tgtEl>
                      </p:cBhvr>
                    </p:animEffect>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5" name="正方形/長方形 4"/>
          <p:cNvSpPr/>
          <p:nvPr userDrawn="1"/>
        </p:nvSpPr>
        <p:spPr>
          <a:xfrm>
            <a:off x="-1" y="1"/>
            <a:ext cx="18286413" cy="5287516"/>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7" name="図プレースホルダー 6"/>
          <p:cNvSpPr>
            <a:spLocks noGrp="1"/>
          </p:cNvSpPr>
          <p:nvPr>
            <p:ph type="pic" sz="quarter" idx="12"/>
          </p:nvPr>
        </p:nvSpPr>
        <p:spPr>
          <a:xfrm>
            <a:off x="0" y="0"/>
            <a:ext cx="18286413" cy="5143500"/>
          </a:xfrm>
        </p:spPr>
        <p:txBody>
          <a:bodyPr/>
          <a:lstStyle/>
          <a:p>
            <a:endParaRPr kumimoji="1" lang="ja-JP" altLang="en-US"/>
          </a:p>
        </p:txBody>
      </p:sp>
      <p:sp>
        <p:nvSpPr>
          <p:cNvPr id="8" name="テキスト プレースホルダー 5"/>
          <p:cNvSpPr>
            <a:spLocks noGrp="1"/>
          </p:cNvSpPr>
          <p:nvPr>
            <p:ph type="body" sz="quarter" idx="13" hasCustomPrompt="1"/>
          </p:nvPr>
        </p:nvSpPr>
        <p:spPr>
          <a:xfrm>
            <a:off x="2592146" y="3919364"/>
            <a:ext cx="2448273" cy="2448273"/>
          </a:xfrm>
          <a:prstGeom prst="ellipse">
            <a:avLst/>
          </a:prstGeom>
          <a:solidFill>
            <a:schemeClr val="accent1"/>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1" name="テキスト プレースホルダー 5"/>
          <p:cNvSpPr>
            <a:spLocks noGrp="1"/>
          </p:cNvSpPr>
          <p:nvPr>
            <p:ph type="body" sz="quarter" idx="14" hasCustomPrompt="1"/>
          </p:nvPr>
        </p:nvSpPr>
        <p:spPr>
          <a:xfrm>
            <a:off x="7911202" y="3919364"/>
            <a:ext cx="2448273" cy="2448273"/>
          </a:xfrm>
          <a:prstGeom prst="ellipse">
            <a:avLst/>
          </a:prstGeom>
          <a:solidFill>
            <a:schemeClr val="accent3"/>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2" name="テキスト プレースホルダー 5"/>
          <p:cNvSpPr>
            <a:spLocks noGrp="1"/>
          </p:cNvSpPr>
          <p:nvPr>
            <p:ph type="body" sz="quarter" idx="15" hasCustomPrompt="1"/>
          </p:nvPr>
        </p:nvSpPr>
        <p:spPr>
          <a:xfrm>
            <a:off x="13249331" y="3919364"/>
            <a:ext cx="2448273" cy="2448273"/>
          </a:xfrm>
          <a:prstGeom prst="ellipse">
            <a:avLst/>
          </a:prstGeom>
          <a:solidFill>
            <a:schemeClr val="accent2"/>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13" name="図プレースホルダー 12"/>
          <p:cNvSpPr>
            <a:spLocks noGrp="1"/>
          </p:cNvSpPr>
          <p:nvPr>
            <p:ph type="pic" sz="quarter" idx="17" hasCustomPrompt="1"/>
          </p:nvPr>
        </p:nvSpPr>
        <p:spPr>
          <a:xfrm>
            <a:off x="3384234" y="4711452"/>
            <a:ext cx="864096" cy="864096"/>
          </a:xfrm>
        </p:spPr>
        <p:txBody>
          <a:bodyPr>
            <a:normAutofit/>
          </a:bodyPr>
          <a:lstStyle>
            <a:lvl1pPr>
              <a:defRPr sz="1600"/>
            </a:lvl1pPr>
          </a:lstStyle>
          <a:p>
            <a:r>
              <a:rPr kumimoji="1" lang="en-US" altLang="ja-JP" dirty="0"/>
              <a:t>Icon</a:t>
            </a:r>
            <a:endParaRPr kumimoji="1" lang="ja-JP" altLang="en-US" dirty="0"/>
          </a:p>
        </p:txBody>
      </p:sp>
      <p:sp>
        <p:nvSpPr>
          <p:cNvPr id="14" name="図プレースホルダー 12"/>
          <p:cNvSpPr>
            <a:spLocks noGrp="1"/>
          </p:cNvSpPr>
          <p:nvPr>
            <p:ph type="pic" sz="quarter" idx="18" hasCustomPrompt="1"/>
          </p:nvPr>
        </p:nvSpPr>
        <p:spPr>
          <a:xfrm>
            <a:off x="14041419" y="4711452"/>
            <a:ext cx="864096" cy="864096"/>
          </a:xfrm>
        </p:spPr>
        <p:txBody>
          <a:bodyPr>
            <a:normAutofit/>
          </a:bodyPr>
          <a:lstStyle>
            <a:lvl1pPr>
              <a:defRPr sz="1600"/>
            </a:lvl1pPr>
          </a:lstStyle>
          <a:p>
            <a:r>
              <a:rPr kumimoji="1" lang="en-US" altLang="ja-JP" dirty="0"/>
              <a:t>Icon</a:t>
            </a:r>
            <a:endParaRPr kumimoji="1" lang="ja-JP" altLang="en-US" dirty="0"/>
          </a:p>
        </p:txBody>
      </p:sp>
      <p:sp>
        <p:nvSpPr>
          <p:cNvPr id="15" name="図プレースホルダー 12"/>
          <p:cNvSpPr>
            <a:spLocks noGrp="1"/>
          </p:cNvSpPr>
          <p:nvPr>
            <p:ph type="pic" sz="quarter" idx="19" hasCustomPrompt="1"/>
          </p:nvPr>
        </p:nvSpPr>
        <p:spPr>
          <a:xfrm>
            <a:off x="8703290" y="4711452"/>
            <a:ext cx="864096" cy="864096"/>
          </a:xfrm>
        </p:spPr>
        <p:txBody>
          <a:bodyPr>
            <a:normAutofit/>
          </a:bodyPr>
          <a:lstStyle>
            <a:lvl1pPr>
              <a:defRPr sz="1600"/>
            </a:lvl1pPr>
          </a:lstStyle>
          <a:p>
            <a:r>
              <a:rPr kumimoji="1" lang="en-US" altLang="ja-JP" dirty="0"/>
              <a:t>Icon</a:t>
            </a:r>
            <a:endParaRPr kumimoji="1" lang="ja-JP" altLang="en-US" dirty="0"/>
          </a:p>
        </p:txBody>
      </p:sp>
      <p:sp>
        <p:nvSpPr>
          <p:cNvPr id="16" name="テキスト プレースホルダー 6"/>
          <p:cNvSpPr>
            <a:spLocks noGrp="1"/>
          </p:cNvSpPr>
          <p:nvPr>
            <p:ph type="body" sz="quarter" idx="20" hasCustomPrompt="1"/>
          </p:nvPr>
        </p:nvSpPr>
        <p:spPr>
          <a:xfrm>
            <a:off x="1728051" y="6439644"/>
            <a:ext cx="4210864" cy="720080"/>
          </a:xfrm>
        </p:spPr>
        <p:txBody>
          <a:bodyPr anchor="t">
            <a:noAutofit/>
          </a:bodyPr>
          <a:lstStyle>
            <a:lvl1pPr algn="ctr">
              <a:defRPr sz="32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21" hasCustomPrompt="1"/>
          </p:nvPr>
        </p:nvSpPr>
        <p:spPr>
          <a:xfrm>
            <a:off x="7051843" y="6439644"/>
            <a:ext cx="4210864" cy="720080"/>
          </a:xfrm>
        </p:spPr>
        <p:txBody>
          <a:bodyPr anchor="t">
            <a:noAutofit/>
          </a:bodyPr>
          <a:lstStyle>
            <a:lvl1pPr algn="ctr">
              <a:defRPr sz="32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8" name="テキスト プレースホルダー 6"/>
          <p:cNvSpPr>
            <a:spLocks noGrp="1"/>
          </p:cNvSpPr>
          <p:nvPr>
            <p:ph type="body" sz="quarter" idx="22" hasCustomPrompt="1"/>
          </p:nvPr>
        </p:nvSpPr>
        <p:spPr>
          <a:xfrm>
            <a:off x="12394706" y="6437299"/>
            <a:ext cx="4210864" cy="720080"/>
          </a:xfrm>
        </p:spPr>
        <p:txBody>
          <a:bodyPr anchor="t">
            <a:noAutofit/>
          </a:bodyPr>
          <a:lstStyle>
            <a:lvl1pPr algn="ctr">
              <a:defRPr sz="32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3" hasCustomPrompt="1"/>
          </p:nvPr>
        </p:nvSpPr>
        <p:spPr>
          <a:xfrm>
            <a:off x="1510358" y="7318997"/>
            <a:ext cx="4752528" cy="1787288"/>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0" name="テキスト プレースホルダー 6"/>
          <p:cNvSpPr>
            <a:spLocks noGrp="1"/>
          </p:cNvSpPr>
          <p:nvPr>
            <p:ph type="body" sz="quarter" idx="24" hasCustomPrompt="1"/>
          </p:nvPr>
        </p:nvSpPr>
        <p:spPr>
          <a:xfrm>
            <a:off x="6763905" y="7318997"/>
            <a:ext cx="4752528" cy="1787288"/>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1" name="テキスト プレースホルダー 6"/>
          <p:cNvSpPr>
            <a:spLocks noGrp="1"/>
          </p:cNvSpPr>
          <p:nvPr>
            <p:ph type="body" sz="quarter" idx="25" hasCustomPrompt="1"/>
          </p:nvPr>
        </p:nvSpPr>
        <p:spPr>
          <a:xfrm>
            <a:off x="12167542" y="7316652"/>
            <a:ext cx="4752528" cy="1787288"/>
          </a:xfrm>
        </p:spPr>
        <p:txBody>
          <a:bodyPr anchor="t">
            <a:noAutofit/>
          </a:bodyPr>
          <a:lstStyle>
            <a:lvl1pPr algn="ct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2" name="正方形/長方形 21"/>
          <p:cNvSpPr/>
          <p:nvPr userDrawn="1"/>
        </p:nvSpPr>
        <p:spPr>
          <a:xfrm>
            <a:off x="2203016" y="7231732"/>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userDrawn="1"/>
        </p:nvSpPr>
        <p:spPr>
          <a:xfrm>
            <a:off x="7456563" y="7231732"/>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12860200" y="7231732"/>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accent2"/>
              </a:solidFill>
            </a:endParaRPr>
          </a:p>
        </p:txBody>
      </p:sp>
      <p:sp>
        <p:nvSpPr>
          <p:cNvPr id="25"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1866498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nodePh="1">
                                  <p:stCondLst>
                                    <p:cond delay="250"/>
                                  </p:stCondLst>
                                  <p:endCondLst>
                                    <p:cond evt="begin" delay="0">
                                      <p:tn val="8"/>
                                    </p:cond>
                                  </p:endCondLst>
                                  <p:childTnLst>
                                    <p:set>
                                      <p:cBhvr>
                                        <p:cTn id="9" dur="1" fill="hold">
                                          <p:stCondLst>
                                            <p:cond delay="0"/>
                                          </p:stCondLst>
                                        </p:cTn>
                                        <p:tgtEl>
                                          <p:spTgt spid="7"/>
                                        </p:tgtEl>
                                        <p:attrNameLst>
                                          <p:attrName>style.visibility</p:attrName>
                                        </p:attrNameLst>
                                      </p:cBhvr>
                                      <p:to>
                                        <p:strVal val="visible"/>
                                      </p:to>
                                    </p:set>
                                    <p:animEffect transition="in" filter="randombar(horizontal)">
                                      <p:cBhvr>
                                        <p:cTn id="10" dur="500"/>
                                        <p:tgtEl>
                                          <p:spTgt spid="7"/>
                                        </p:tgtEl>
                                      </p:cBhvr>
                                    </p:animEffect>
                                  </p:childTnLst>
                                </p:cTn>
                              </p:par>
                            </p:childTnLst>
                          </p:cTn>
                        </p:par>
                        <p:par>
                          <p:cTn id="11" fill="hold">
                            <p:stCondLst>
                              <p:cond delay="750"/>
                            </p:stCondLst>
                            <p:childTnLst>
                              <p:par>
                                <p:cTn id="12" presetID="2" presetClass="entr" presetSubtype="1" decel="10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1000" fill="hold"/>
                                        <p:tgtEl>
                                          <p:spTgt spid="8"/>
                                        </p:tgtEl>
                                        <p:attrNameLst>
                                          <p:attrName>ppt_x</p:attrName>
                                        </p:attrNameLst>
                                      </p:cBhvr>
                                      <p:tavLst>
                                        <p:tav tm="0">
                                          <p:val>
                                            <p:strVal val="#ppt_x"/>
                                          </p:val>
                                        </p:tav>
                                        <p:tav tm="100000">
                                          <p:val>
                                            <p:strVal val="#ppt_x"/>
                                          </p:val>
                                        </p:tav>
                                      </p:tavLst>
                                    </p:anim>
                                    <p:anim calcmode="lin" valueType="num">
                                      <p:cBhvr additive="base">
                                        <p:cTn id="15" dur="1000" fill="hold"/>
                                        <p:tgtEl>
                                          <p:spTgt spid="8"/>
                                        </p:tgtEl>
                                        <p:attrNameLst>
                                          <p:attrName>ppt_y</p:attrName>
                                        </p:attrNameLst>
                                      </p:cBhvr>
                                      <p:tavLst>
                                        <p:tav tm="0">
                                          <p:val>
                                            <p:strVal val="0-#ppt_h/2"/>
                                          </p:val>
                                        </p:tav>
                                        <p:tav tm="100000">
                                          <p:val>
                                            <p:strVal val="#ppt_y"/>
                                          </p:val>
                                        </p:tav>
                                      </p:tavLst>
                                    </p:anim>
                                  </p:childTnLst>
                                </p:cTn>
                              </p:par>
                              <p:par>
                                <p:cTn id="16" presetID="2" presetClass="entr" presetSubtype="1" decel="100000"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 calcmode="lin" valueType="num">
                                      <p:cBhvr additive="base">
                                        <p:cTn id="18" dur="1000" fill="hold"/>
                                        <p:tgtEl>
                                          <p:spTgt spid="13"/>
                                        </p:tgtEl>
                                        <p:attrNameLst>
                                          <p:attrName>ppt_x</p:attrName>
                                        </p:attrNameLst>
                                      </p:cBhvr>
                                      <p:tavLst>
                                        <p:tav tm="0">
                                          <p:val>
                                            <p:strVal val="#ppt_x"/>
                                          </p:val>
                                        </p:tav>
                                        <p:tav tm="100000">
                                          <p:val>
                                            <p:strVal val="#ppt_x"/>
                                          </p:val>
                                        </p:tav>
                                      </p:tavLst>
                                    </p:anim>
                                    <p:anim calcmode="lin" valueType="num">
                                      <p:cBhvr additive="base">
                                        <p:cTn id="19" dur="1000" fill="hold"/>
                                        <p:tgtEl>
                                          <p:spTgt spid="13"/>
                                        </p:tgtEl>
                                        <p:attrNameLst>
                                          <p:attrName>ppt_y</p:attrName>
                                        </p:attrNameLst>
                                      </p:cBhvr>
                                      <p:tavLst>
                                        <p:tav tm="0">
                                          <p:val>
                                            <p:strVal val="0-#ppt_h/2"/>
                                          </p:val>
                                        </p:tav>
                                        <p:tav tm="100000">
                                          <p:val>
                                            <p:strVal val="#ppt_y"/>
                                          </p:val>
                                        </p:tav>
                                      </p:tavLst>
                                    </p:anim>
                                  </p:childTnLst>
                                </p:cTn>
                              </p:par>
                              <p:par>
                                <p:cTn id="20" presetID="45" presetClass="entr" presetSubtype="0" fill="hold" grpId="2"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ppt_w</p:attrName>
                                        </p:attrNameLst>
                                      </p:cBhvr>
                                      <p:tavLst>
                                        <p:tav tm="0" fmla="#ppt_w*sin(2.5*pi*$)">
                                          <p:val>
                                            <p:fltVal val="0"/>
                                          </p:val>
                                        </p:tav>
                                        <p:tav tm="100000">
                                          <p:val>
                                            <p:fltVal val="1"/>
                                          </p:val>
                                        </p:tav>
                                      </p:tavLst>
                                    </p:anim>
                                    <p:anim calcmode="lin" valueType="num">
                                      <p:cBhvr>
                                        <p:cTn id="24" dur="1000" fill="hold"/>
                                        <p:tgtEl>
                                          <p:spTgt spid="8"/>
                                        </p:tgtEl>
                                        <p:attrNameLst>
                                          <p:attrName>ppt_h</p:attrName>
                                        </p:attrNameLst>
                                      </p:cBhvr>
                                      <p:tavLst>
                                        <p:tav tm="0">
                                          <p:val>
                                            <p:strVal val="#ppt_h"/>
                                          </p:val>
                                        </p:tav>
                                        <p:tav tm="100000">
                                          <p:val>
                                            <p:strVal val="#ppt_h"/>
                                          </p:val>
                                        </p:tav>
                                      </p:tavLst>
                                    </p:anim>
                                  </p:childTnLst>
                                </p:cTn>
                              </p:par>
                              <p:par>
                                <p:cTn id="25" presetID="45" presetClass="entr" presetSubtype="0" fill="hold" grpId="2"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ppt_w</p:attrName>
                                        </p:attrNameLst>
                                      </p:cBhvr>
                                      <p:tavLst>
                                        <p:tav tm="0" fmla="#ppt_w*sin(2.5*pi*$)">
                                          <p:val>
                                            <p:fltVal val="0"/>
                                          </p:val>
                                        </p:tav>
                                        <p:tav tm="100000">
                                          <p:val>
                                            <p:fltVal val="1"/>
                                          </p:val>
                                        </p:tav>
                                      </p:tavLst>
                                    </p:anim>
                                    <p:anim calcmode="lin" valueType="num">
                                      <p:cBhvr>
                                        <p:cTn id="29" dur="1000" fill="hold"/>
                                        <p:tgtEl>
                                          <p:spTgt spid="13"/>
                                        </p:tgtEl>
                                        <p:attrNameLst>
                                          <p:attrName>ppt_h</p:attrName>
                                        </p:attrNameLst>
                                      </p:cBhvr>
                                      <p:tavLst>
                                        <p:tav tm="0">
                                          <p:val>
                                            <p:strVal val="#ppt_h"/>
                                          </p:val>
                                        </p:tav>
                                        <p:tav tm="100000">
                                          <p:val>
                                            <p:strVal val="#ppt_h"/>
                                          </p:val>
                                        </p:tav>
                                      </p:tavLst>
                                    </p:anim>
                                  </p:childTnLst>
                                </p:cTn>
                              </p:par>
                            </p:childTnLst>
                          </p:cTn>
                        </p:par>
                        <p:par>
                          <p:cTn id="30" fill="hold">
                            <p:stCondLst>
                              <p:cond delay="1750"/>
                            </p:stCondLst>
                            <p:childTnLst>
                              <p:par>
                                <p:cTn id="31" presetID="2" presetClass="entr" presetSubtype="4" decel="100000" fill="hold" grpId="0" nodeType="afterEffect">
                                  <p:stCondLst>
                                    <p:cond delay="0"/>
                                  </p:stCondLst>
                                  <p:childTnLst>
                                    <p:set>
                                      <p:cBhvr>
                                        <p:cTn id="32" dur="1" fill="hold">
                                          <p:stCondLst>
                                            <p:cond delay="0"/>
                                          </p:stCondLst>
                                        </p:cTn>
                                        <p:tgtEl>
                                          <p:spTgt spid="16">
                                            <p:txEl>
                                              <p:pRg st="0" end="0"/>
                                            </p:txEl>
                                          </p:spTgt>
                                        </p:tgtEl>
                                        <p:attrNameLst>
                                          <p:attrName>style.visibility</p:attrName>
                                        </p:attrNameLst>
                                      </p:cBhvr>
                                      <p:to>
                                        <p:strVal val="visible"/>
                                      </p:to>
                                    </p:set>
                                    <p:anim calcmode="lin" valueType="num">
                                      <p:cBhvr additive="base">
                                        <p:cTn id="3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19">
                                            <p:txEl>
                                              <p:pRg st="0" end="0"/>
                                            </p:txEl>
                                          </p:spTgt>
                                        </p:tgtEl>
                                        <p:attrNameLst>
                                          <p:attrName>style.visibility</p:attrName>
                                        </p:attrNameLst>
                                      </p:cBhvr>
                                      <p:to>
                                        <p:strVal val="visible"/>
                                      </p:to>
                                    </p:set>
                                    <p:anim calcmode="lin" valueType="num">
                                      <p:cBhvr additive="base">
                                        <p:cTn id="3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9">
                                            <p:txEl>
                                              <p:pRg st="0" end="0"/>
                                            </p:txEl>
                                          </p:spTgt>
                                        </p:tgtEl>
                                        <p:attrNameLst>
                                          <p:attrName>ppt_y</p:attrName>
                                        </p:attrNameLst>
                                      </p:cBhvr>
                                      <p:tavLst>
                                        <p:tav tm="0">
                                          <p:val>
                                            <p:strVal val="1+#ppt_h/2"/>
                                          </p:val>
                                        </p:tav>
                                        <p:tav tm="100000">
                                          <p:val>
                                            <p:strVal val="#ppt_y"/>
                                          </p:val>
                                        </p:tav>
                                      </p:tavLst>
                                    </p:anim>
                                  </p:childTnLst>
                                </p:cTn>
                              </p:par>
                              <p:par>
                                <p:cTn id="39" presetID="2" presetClass="entr" presetSubtype="4" decel="100000"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ppt_x"/>
                                          </p:val>
                                        </p:tav>
                                        <p:tav tm="100000">
                                          <p:val>
                                            <p:strVal val="#ppt_x"/>
                                          </p:val>
                                        </p:tav>
                                      </p:tavLst>
                                    </p:anim>
                                    <p:anim calcmode="lin" valueType="num">
                                      <p:cBhvr additive="base">
                                        <p:cTn id="42" dur="500" fill="hold"/>
                                        <p:tgtEl>
                                          <p:spTgt spid="22"/>
                                        </p:tgtEl>
                                        <p:attrNameLst>
                                          <p:attrName>ppt_y</p:attrName>
                                        </p:attrNameLst>
                                      </p:cBhvr>
                                      <p:tavLst>
                                        <p:tav tm="0">
                                          <p:val>
                                            <p:strVal val="1+#ppt_h/2"/>
                                          </p:val>
                                        </p:tav>
                                        <p:tav tm="100000">
                                          <p:val>
                                            <p:strVal val="#ppt_y"/>
                                          </p:val>
                                        </p:tav>
                                      </p:tavLst>
                                    </p:anim>
                                  </p:childTnLst>
                                </p:cTn>
                              </p:par>
                            </p:childTnLst>
                          </p:cTn>
                        </p:par>
                        <p:par>
                          <p:cTn id="43" fill="hold">
                            <p:stCondLst>
                              <p:cond delay="2250"/>
                            </p:stCondLst>
                            <p:childTnLst>
                              <p:par>
                                <p:cTn id="44" presetID="2" presetClass="entr" presetSubtype="1" decel="10000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additive="base">
                                        <p:cTn id="46" dur="1000" fill="hold"/>
                                        <p:tgtEl>
                                          <p:spTgt spid="11"/>
                                        </p:tgtEl>
                                        <p:attrNameLst>
                                          <p:attrName>ppt_x</p:attrName>
                                        </p:attrNameLst>
                                      </p:cBhvr>
                                      <p:tavLst>
                                        <p:tav tm="0">
                                          <p:val>
                                            <p:strVal val="#ppt_x"/>
                                          </p:val>
                                        </p:tav>
                                        <p:tav tm="100000">
                                          <p:val>
                                            <p:strVal val="#ppt_x"/>
                                          </p:val>
                                        </p:tav>
                                      </p:tavLst>
                                    </p:anim>
                                    <p:anim calcmode="lin" valueType="num">
                                      <p:cBhvr additive="base">
                                        <p:cTn id="47" dur="1000" fill="hold"/>
                                        <p:tgtEl>
                                          <p:spTgt spid="11"/>
                                        </p:tgtEl>
                                        <p:attrNameLst>
                                          <p:attrName>ppt_y</p:attrName>
                                        </p:attrNameLst>
                                      </p:cBhvr>
                                      <p:tavLst>
                                        <p:tav tm="0">
                                          <p:val>
                                            <p:strVal val="0-#ppt_h/2"/>
                                          </p:val>
                                        </p:tav>
                                        <p:tav tm="100000">
                                          <p:val>
                                            <p:strVal val="#ppt_y"/>
                                          </p:val>
                                        </p:tav>
                                      </p:tavLst>
                                    </p:anim>
                                  </p:childTnLst>
                                </p:cTn>
                              </p:par>
                              <p:par>
                                <p:cTn id="48" presetID="2" presetClass="entr" presetSubtype="1" decel="100000" fill="hold" grpId="0" nodeType="with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1000" fill="hold"/>
                                        <p:tgtEl>
                                          <p:spTgt spid="15"/>
                                        </p:tgtEl>
                                        <p:attrNameLst>
                                          <p:attrName>ppt_x</p:attrName>
                                        </p:attrNameLst>
                                      </p:cBhvr>
                                      <p:tavLst>
                                        <p:tav tm="0">
                                          <p:val>
                                            <p:strVal val="#ppt_x"/>
                                          </p:val>
                                        </p:tav>
                                        <p:tav tm="100000">
                                          <p:val>
                                            <p:strVal val="#ppt_x"/>
                                          </p:val>
                                        </p:tav>
                                      </p:tavLst>
                                    </p:anim>
                                    <p:anim calcmode="lin" valueType="num">
                                      <p:cBhvr additive="base">
                                        <p:cTn id="51" dur="1000" fill="hold"/>
                                        <p:tgtEl>
                                          <p:spTgt spid="15"/>
                                        </p:tgtEl>
                                        <p:attrNameLst>
                                          <p:attrName>ppt_y</p:attrName>
                                        </p:attrNameLst>
                                      </p:cBhvr>
                                      <p:tavLst>
                                        <p:tav tm="0">
                                          <p:val>
                                            <p:strVal val="0-#ppt_h/2"/>
                                          </p:val>
                                        </p:tav>
                                        <p:tav tm="100000">
                                          <p:val>
                                            <p:strVal val="#ppt_y"/>
                                          </p:val>
                                        </p:tav>
                                      </p:tavLst>
                                    </p:anim>
                                  </p:childTnLst>
                                </p:cTn>
                              </p:par>
                              <p:par>
                                <p:cTn id="52" presetID="45" presetClass="entr" presetSubtype="0" fill="hold" grpId="2"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1000"/>
                                        <p:tgtEl>
                                          <p:spTgt spid="11"/>
                                        </p:tgtEl>
                                      </p:cBhvr>
                                    </p:animEffect>
                                    <p:anim calcmode="lin" valueType="num">
                                      <p:cBhvr>
                                        <p:cTn id="55" dur="1000" fill="hold"/>
                                        <p:tgtEl>
                                          <p:spTgt spid="11"/>
                                        </p:tgtEl>
                                        <p:attrNameLst>
                                          <p:attrName>ppt_w</p:attrName>
                                        </p:attrNameLst>
                                      </p:cBhvr>
                                      <p:tavLst>
                                        <p:tav tm="0" fmla="#ppt_w*sin(2.5*pi*$)">
                                          <p:val>
                                            <p:fltVal val="0"/>
                                          </p:val>
                                        </p:tav>
                                        <p:tav tm="100000">
                                          <p:val>
                                            <p:fltVal val="1"/>
                                          </p:val>
                                        </p:tav>
                                      </p:tavLst>
                                    </p:anim>
                                    <p:anim calcmode="lin" valueType="num">
                                      <p:cBhvr>
                                        <p:cTn id="56" dur="1000" fill="hold"/>
                                        <p:tgtEl>
                                          <p:spTgt spid="11"/>
                                        </p:tgtEl>
                                        <p:attrNameLst>
                                          <p:attrName>ppt_h</p:attrName>
                                        </p:attrNameLst>
                                      </p:cBhvr>
                                      <p:tavLst>
                                        <p:tav tm="0">
                                          <p:val>
                                            <p:strVal val="#ppt_h"/>
                                          </p:val>
                                        </p:tav>
                                        <p:tav tm="100000">
                                          <p:val>
                                            <p:strVal val="#ppt_h"/>
                                          </p:val>
                                        </p:tav>
                                      </p:tavLst>
                                    </p:anim>
                                  </p:childTnLst>
                                </p:cTn>
                              </p:par>
                              <p:par>
                                <p:cTn id="57" presetID="45" presetClass="entr" presetSubtype="0" fill="hold" grpId="2" nodeType="with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1000"/>
                                        <p:tgtEl>
                                          <p:spTgt spid="15"/>
                                        </p:tgtEl>
                                      </p:cBhvr>
                                    </p:animEffect>
                                    <p:anim calcmode="lin" valueType="num">
                                      <p:cBhvr>
                                        <p:cTn id="60" dur="1000" fill="hold"/>
                                        <p:tgtEl>
                                          <p:spTgt spid="15"/>
                                        </p:tgtEl>
                                        <p:attrNameLst>
                                          <p:attrName>ppt_w</p:attrName>
                                        </p:attrNameLst>
                                      </p:cBhvr>
                                      <p:tavLst>
                                        <p:tav tm="0" fmla="#ppt_w*sin(2.5*pi*$)">
                                          <p:val>
                                            <p:fltVal val="0"/>
                                          </p:val>
                                        </p:tav>
                                        <p:tav tm="100000">
                                          <p:val>
                                            <p:fltVal val="1"/>
                                          </p:val>
                                        </p:tav>
                                      </p:tavLst>
                                    </p:anim>
                                    <p:anim calcmode="lin" valueType="num">
                                      <p:cBhvr>
                                        <p:cTn id="61" dur="1000" fill="hold"/>
                                        <p:tgtEl>
                                          <p:spTgt spid="15"/>
                                        </p:tgtEl>
                                        <p:attrNameLst>
                                          <p:attrName>ppt_h</p:attrName>
                                        </p:attrNameLst>
                                      </p:cBhvr>
                                      <p:tavLst>
                                        <p:tav tm="0">
                                          <p:val>
                                            <p:strVal val="#ppt_h"/>
                                          </p:val>
                                        </p:tav>
                                        <p:tav tm="100000">
                                          <p:val>
                                            <p:strVal val="#ppt_h"/>
                                          </p:val>
                                        </p:tav>
                                      </p:tavLst>
                                    </p:anim>
                                  </p:childTnLst>
                                </p:cTn>
                              </p:par>
                            </p:childTnLst>
                          </p:cTn>
                        </p:par>
                        <p:par>
                          <p:cTn id="62" fill="hold">
                            <p:stCondLst>
                              <p:cond delay="3250"/>
                            </p:stCondLst>
                            <p:childTnLst>
                              <p:par>
                                <p:cTn id="63" presetID="2" presetClass="entr" presetSubtype="4" decel="100000" fill="hold" grpId="0" nodeType="afterEffect">
                                  <p:stCondLst>
                                    <p:cond delay="0"/>
                                  </p:stCondLst>
                                  <p:childTnLst>
                                    <p:set>
                                      <p:cBhvr>
                                        <p:cTn id="64" dur="1" fill="hold">
                                          <p:stCondLst>
                                            <p:cond delay="0"/>
                                          </p:stCondLst>
                                        </p:cTn>
                                        <p:tgtEl>
                                          <p:spTgt spid="17">
                                            <p:txEl>
                                              <p:pRg st="0" end="0"/>
                                            </p:txEl>
                                          </p:spTgt>
                                        </p:tgtEl>
                                        <p:attrNameLst>
                                          <p:attrName>style.visibility</p:attrName>
                                        </p:attrNameLst>
                                      </p:cBhvr>
                                      <p:to>
                                        <p:strVal val="visible"/>
                                      </p:to>
                                    </p:set>
                                    <p:anim calcmode="lin" valueType="num">
                                      <p:cBhvr additive="base">
                                        <p:cTn id="6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17">
                                            <p:txEl>
                                              <p:pRg st="0" end="0"/>
                                            </p:txEl>
                                          </p:spTgt>
                                        </p:tgtEl>
                                        <p:attrNameLst>
                                          <p:attrName>ppt_y</p:attrName>
                                        </p:attrNameLst>
                                      </p:cBhvr>
                                      <p:tavLst>
                                        <p:tav tm="0">
                                          <p:val>
                                            <p:strVal val="1+#ppt_h/2"/>
                                          </p:val>
                                        </p:tav>
                                        <p:tav tm="100000">
                                          <p:val>
                                            <p:strVal val="#ppt_y"/>
                                          </p:val>
                                        </p:tav>
                                      </p:tavLst>
                                    </p:anim>
                                  </p:childTnLst>
                                </p:cTn>
                              </p:par>
                              <p:par>
                                <p:cTn id="67" presetID="2" presetClass="entr" presetSubtype="4" decel="100000" fill="hold" grpId="0" nodeType="withEffect">
                                  <p:stCondLst>
                                    <p:cond delay="0"/>
                                  </p:stCondLst>
                                  <p:childTnLst>
                                    <p:set>
                                      <p:cBhvr>
                                        <p:cTn id="68" dur="1" fill="hold">
                                          <p:stCondLst>
                                            <p:cond delay="0"/>
                                          </p:stCondLst>
                                        </p:cTn>
                                        <p:tgtEl>
                                          <p:spTgt spid="20">
                                            <p:txEl>
                                              <p:pRg st="0" end="0"/>
                                            </p:txEl>
                                          </p:spTgt>
                                        </p:tgtEl>
                                        <p:attrNameLst>
                                          <p:attrName>style.visibility</p:attrName>
                                        </p:attrNameLst>
                                      </p:cBhvr>
                                      <p:to>
                                        <p:strVal val="visible"/>
                                      </p:to>
                                    </p:set>
                                    <p:anim calcmode="lin" valueType="num">
                                      <p:cBhvr additive="base">
                                        <p:cTn id="69"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71" presetID="2" presetClass="entr" presetSubtype="4" decel="100000" fill="hold" grpId="0" nodeType="withEffect">
                                  <p:stCondLst>
                                    <p:cond delay="0"/>
                                  </p:stCondLst>
                                  <p:childTnLst>
                                    <p:set>
                                      <p:cBhvr>
                                        <p:cTn id="72" dur="1" fill="hold">
                                          <p:stCondLst>
                                            <p:cond delay="0"/>
                                          </p:stCondLst>
                                        </p:cTn>
                                        <p:tgtEl>
                                          <p:spTgt spid="23"/>
                                        </p:tgtEl>
                                        <p:attrNameLst>
                                          <p:attrName>style.visibility</p:attrName>
                                        </p:attrNameLst>
                                      </p:cBhvr>
                                      <p:to>
                                        <p:strVal val="visible"/>
                                      </p:to>
                                    </p:set>
                                    <p:anim calcmode="lin" valueType="num">
                                      <p:cBhvr additive="base">
                                        <p:cTn id="73" dur="500" fill="hold"/>
                                        <p:tgtEl>
                                          <p:spTgt spid="23"/>
                                        </p:tgtEl>
                                        <p:attrNameLst>
                                          <p:attrName>ppt_x</p:attrName>
                                        </p:attrNameLst>
                                      </p:cBhvr>
                                      <p:tavLst>
                                        <p:tav tm="0">
                                          <p:val>
                                            <p:strVal val="#ppt_x"/>
                                          </p:val>
                                        </p:tav>
                                        <p:tav tm="100000">
                                          <p:val>
                                            <p:strVal val="#ppt_x"/>
                                          </p:val>
                                        </p:tav>
                                      </p:tavLst>
                                    </p:anim>
                                    <p:anim calcmode="lin" valueType="num">
                                      <p:cBhvr additive="base">
                                        <p:cTn id="74" dur="500" fill="hold"/>
                                        <p:tgtEl>
                                          <p:spTgt spid="23"/>
                                        </p:tgtEl>
                                        <p:attrNameLst>
                                          <p:attrName>ppt_y</p:attrName>
                                        </p:attrNameLst>
                                      </p:cBhvr>
                                      <p:tavLst>
                                        <p:tav tm="0">
                                          <p:val>
                                            <p:strVal val="1+#ppt_h/2"/>
                                          </p:val>
                                        </p:tav>
                                        <p:tav tm="100000">
                                          <p:val>
                                            <p:strVal val="#ppt_y"/>
                                          </p:val>
                                        </p:tav>
                                      </p:tavLst>
                                    </p:anim>
                                  </p:childTnLst>
                                </p:cTn>
                              </p:par>
                            </p:childTnLst>
                          </p:cTn>
                        </p:par>
                        <p:par>
                          <p:cTn id="75" fill="hold">
                            <p:stCondLst>
                              <p:cond delay="3750"/>
                            </p:stCondLst>
                            <p:childTnLst>
                              <p:par>
                                <p:cTn id="76" presetID="2" presetClass="entr" presetSubtype="1" decel="100000"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additive="base">
                                        <p:cTn id="78" dur="1000" fill="hold"/>
                                        <p:tgtEl>
                                          <p:spTgt spid="12"/>
                                        </p:tgtEl>
                                        <p:attrNameLst>
                                          <p:attrName>ppt_x</p:attrName>
                                        </p:attrNameLst>
                                      </p:cBhvr>
                                      <p:tavLst>
                                        <p:tav tm="0">
                                          <p:val>
                                            <p:strVal val="#ppt_x"/>
                                          </p:val>
                                        </p:tav>
                                        <p:tav tm="100000">
                                          <p:val>
                                            <p:strVal val="#ppt_x"/>
                                          </p:val>
                                        </p:tav>
                                      </p:tavLst>
                                    </p:anim>
                                    <p:anim calcmode="lin" valueType="num">
                                      <p:cBhvr additive="base">
                                        <p:cTn id="79" dur="1000" fill="hold"/>
                                        <p:tgtEl>
                                          <p:spTgt spid="12"/>
                                        </p:tgtEl>
                                        <p:attrNameLst>
                                          <p:attrName>ppt_y</p:attrName>
                                        </p:attrNameLst>
                                      </p:cBhvr>
                                      <p:tavLst>
                                        <p:tav tm="0">
                                          <p:val>
                                            <p:strVal val="0-#ppt_h/2"/>
                                          </p:val>
                                        </p:tav>
                                        <p:tav tm="100000">
                                          <p:val>
                                            <p:strVal val="#ppt_y"/>
                                          </p:val>
                                        </p:tav>
                                      </p:tavLst>
                                    </p:anim>
                                  </p:childTnLst>
                                </p:cTn>
                              </p:par>
                              <p:par>
                                <p:cTn id="80" presetID="2" presetClass="entr" presetSubtype="1" decel="100000" fill="hold" grpId="0" nodeType="with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1000" fill="hold"/>
                                        <p:tgtEl>
                                          <p:spTgt spid="14"/>
                                        </p:tgtEl>
                                        <p:attrNameLst>
                                          <p:attrName>ppt_x</p:attrName>
                                        </p:attrNameLst>
                                      </p:cBhvr>
                                      <p:tavLst>
                                        <p:tav tm="0">
                                          <p:val>
                                            <p:strVal val="#ppt_x"/>
                                          </p:val>
                                        </p:tav>
                                        <p:tav tm="100000">
                                          <p:val>
                                            <p:strVal val="#ppt_x"/>
                                          </p:val>
                                        </p:tav>
                                      </p:tavLst>
                                    </p:anim>
                                    <p:anim calcmode="lin" valueType="num">
                                      <p:cBhvr additive="base">
                                        <p:cTn id="83" dur="1000" fill="hold"/>
                                        <p:tgtEl>
                                          <p:spTgt spid="14"/>
                                        </p:tgtEl>
                                        <p:attrNameLst>
                                          <p:attrName>ppt_y</p:attrName>
                                        </p:attrNameLst>
                                      </p:cBhvr>
                                      <p:tavLst>
                                        <p:tav tm="0">
                                          <p:val>
                                            <p:strVal val="0-#ppt_h/2"/>
                                          </p:val>
                                        </p:tav>
                                        <p:tav tm="100000">
                                          <p:val>
                                            <p:strVal val="#ppt_y"/>
                                          </p:val>
                                        </p:tav>
                                      </p:tavLst>
                                    </p:anim>
                                  </p:childTnLst>
                                </p:cTn>
                              </p:par>
                              <p:par>
                                <p:cTn id="84" presetID="45" presetClass="entr" presetSubtype="0" fill="hold" grpId="2" nodeType="withEffect">
                                  <p:stCondLst>
                                    <p:cond delay="0"/>
                                  </p:stCondLst>
                                  <p:childTnLst>
                                    <p:set>
                                      <p:cBhvr>
                                        <p:cTn id="85" dur="1" fill="hold">
                                          <p:stCondLst>
                                            <p:cond delay="0"/>
                                          </p:stCondLst>
                                        </p:cTn>
                                        <p:tgtEl>
                                          <p:spTgt spid="12"/>
                                        </p:tgtEl>
                                        <p:attrNameLst>
                                          <p:attrName>style.visibility</p:attrName>
                                        </p:attrNameLst>
                                      </p:cBhvr>
                                      <p:to>
                                        <p:strVal val="visible"/>
                                      </p:to>
                                    </p:set>
                                    <p:animEffect transition="in" filter="fade">
                                      <p:cBhvr>
                                        <p:cTn id="86" dur="1000"/>
                                        <p:tgtEl>
                                          <p:spTgt spid="12"/>
                                        </p:tgtEl>
                                      </p:cBhvr>
                                    </p:animEffect>
                                    <p:anim calcmode="lin" valueType="num">
                                      <p:cBhvr>
                                        <p:cTn id="87" dur="1000" fill="hold"/>
                                        <p:tgtEl>
                                          <p:spTgt spid="12"/>
                                        </p:tgtEl>
                                        <p:attrNameLst>
                                          <p:attrName>ppt_w</p:attrName>
                                        </p:attrNameLst>
                                      </p:cBhvr>
                                      <p:tavLst>
                                        <p:tav tm="0" fmla="#ppt_w*sin(2.5*pi*$)">
                                          <p:val>
                                            <p:fltVal val="0"/>
                                          </p:val>
                                        </p:tav>
                                        <p:tav tm="100000">
                                          <p:val>
                                            <p:fltVal val="1"/>
                                          </p:val>
                                        </p:tav>
                                      </p:tavLst>
                                    </p:anim>
                                    <p:anim calcmode="lin" valueType="num">
                                      <p:cBhvr>
                                        <p:cTn id="88" dur="1000" fill="hold"/>
                                        <p:tgtEl>
                                          <p:spTgt spid="12"/>
                                        </p:tgtEl>
                                        <p:attrNameLst>
                                          <p:attrName>ppt_h</p:attrName>
                                        </p:attrNameLst>
                                      </p:cBhvr>
                                      <p:tavLst>
                                        <p:tav tm="0">
                                          <p:val>
                                            <p:strVal val="#ppt_h"/>
                                          </p:val>
                                        </p:tav>
                                        <p:tav tm="100000">
                                          <p:val>
                                            <p:strVal val="#ppt_h"/>
                                          </p:val>
                                        </p:tav>
                                      </p:tavLst>
                                    </p:anim>
                                  </p:childTnLst>
                                </p:cTn>
                              </p:par>
                              <p:par>
                                <p:cTn id="89" presetID="45" presetClass="entr" presetSubtype="0" fill="hold" grpId="2"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fade">
                                      <p:cBhvr>
                                        <p:cTn id="91" dur="1000"/>
                                        <p:tgtEl>
                                          <p:spTgt spid="14"/>
                                        </p:tgtEl>
                                      </p:cBhvr>
                                    </p:animEffect>
                                    <p:anim calcmode="lin" valueType="num">
                                      <p:cBhvr>
                                        <p:cTn id="92" dur="1000" fill="hold"/>
                                        <p:tgtEl>
                                          <p:spTgt spid="14"/>
                                        </p:tgtEl>
                                        <p:attrNameLst>
                                          <p:attrName>ppt_w</p:attrName>
                                        </p:attrNameLst>
                                      </p:cBhvr>
                                      <p:tavLst>
                                        <p:tav tm="0" fmla="#ppt_w*sin(2.5*pi*$)">
                                          <p:val>
                                            <p:fltVal val="0"/>
                                          </p:val>
                                        </p:tav>
                                        <p:tav tm="100000">
                                          <p:val>
                                            <p:fltVal val="1"/>
                                          </p:val>
                                        </p:tav>
                                      </p:tavLst>
                                    </p:anim>
                                    <p:anim calcmode="lin" valueType="num">
                                      <p:cBhvr>
                                        <p:cTn id="93" dur="1000" fill="hold"/>
                                        <p:tgtEl>
                                          <p:spTgt spid="14"/>
                                        </p:tgtEl>
                                        <p:attrNameLst>
                                          <p:attrName>ppt_h</p:attrName>
                                        </p:attrNameLst>
                                      </p:cBhvr>
                                      <p:tavLst>
                                        <p:tav tm="0">
                                          <p:val>
                                            <p:strVal val="#ppt_h"/>
                                          </p:val>
                                        </p:tav>
                                        <p:tav tm="100000">
                                          <p:val>
                                            <p:strVal val="#ppt_h"/>
                                          </p:val>
                                        </p:tav>
                                      </p:tavLst>
                                    </p:anim>
                                  </p:childTnLst>
                                </p:cTn>
                              </p:par>
                            </p:childTnLst>
                          </p:cTn>
                        </p:par>
                        <p:par>
                          <p:cTn id="94" fill="hold">
                            <p:stCondLst>
                              <p:cond delay="4750"/>
                            </p:stCondLst>
                            <p:childTnLst>
                              <p:par>
                                <p:cTn id="95" presetID="2" presetClass="entr" presetSubtype="4" decel="100000" fill="hold" grpId="0" nodeType="afterEffect">
                                  <p:stCondLst>
                                    <p:cond delay="0"/>
                                  </p:stCondLst>
                                  <p:childTnLst>
                                    <p:set>
                                      <p:cBhvr>
                                        <p:cTn id="96" dur="1" fill="hold">
                                          <p:stCondLst>
                                            <p:cond delay="0"/>
                                          </p:stCondLst>
                                        </p:cTn>
                                        <p:tgtEl>
                                          <p:spTgt spid="18">
                                            <p:txEl>
                                              <p:pRg st="0" end="0"/>
                                            </p:txEl>
                                          </p:spTgt>
                                        </p:tgtEl>
                                        <p:attrNameLst>
                                          <p:attrName>style.visibility</p:attrName>
                                        </p:attrNameLst>
                                      </p:cBhvr>
                                      <p:to>
                                        <p:strVal val="visible"/>
                                      </p:to>
                                    </p:set>
                                    <p:anim calcmode="lin" valueType="num">
                                      <p:cBhvr additive="base">
                                        <p:cTn id="97"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99" presetID="2" presetClass="entr" presetSubtype="4" decel="100000" fill="hold" grpId="0" nodeType="withEffect">
                                  <p:stCondLst>
                                    <p:cond delay="0"/>
                                  </p:stCondLst>
                                  <p:childTnLst>
                                    <p:set>
                                      <p:cBhvr>
                                        <p:cTn id="100" dur="1" fill="hold">
                                          <p:stCondLst>
                                            <p:cond delay="0"/>
                                          </p:stCondLst>
                                        </p:cTn>
                                        <p:tgtEl>
                                          <p:spTgt spid="21">
                                            <p:txEl>
                                              <p:pRg st="0" end="0"/>
                                            </p:txEl>
                                          </p:spTgt>
                                        </p:tgtEl>
                                        <p:attrNameLst>
                                          <p:attrName>style.visibility</p:attrName>
                                        </p:attrNameLst>
                                      </p:cBhvr>
                                      <p:to>
                                        <p:strVal val="visible"/>
                                      </p:to>
                                    </p:set>
                                    <p:anim calcmode="lin" valueType="num">
                                      <p:cBhvr additive="base">
                                        <p:cTn id="101"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103" presetID="2" presetClass="entr" presetSubtype="4" decel="100000" fill="hold" grpId="0" nodeType="withEffect">
                                  <p:stCondLst>
                                    <p:cond delay="0"/>
                                  </p:stCondLst>
                                  <p:childTnLst>
                                    <p:set>
                                      <p:cBhvr>
                                        <p:cTn id="104" dur="1" fill="hold">
                                          <p:stCondLst>
                                            <p:cond delay="0"/>
                                          </p:stCondLst>
                                        </p:cTn>
                                        <p:tgtEl>
                                          <p:spTgt spid="24"/>
                                        </p:tgtEl>
                                        <p:attrNameLst>
                                          <p:attrName>style.visibility</p:attrName>
                                        </p:attrNameLst>
                                      </p:cBhvr>
                                      <p:to>
                                        <p:strVal val="visible"/>
                                      </p:to>
                                    </p:set>
                                    <p:anim calcmode="lin" valueType="num">
                                      <p:cBhvr additive="base">
                                        <p:cTn id="105" dur="500" fill="hold"/>
                                        <p:tgtEl>
                                          <p:spTgt spid="24"/>
                                        </p:tgtEl>
                                        <p:attrNameLst>
                                          <p:attrName>ppt_x</p:attrName>
                                        </p:attrNameLst>
                                      </p:cBhvr>
                                      <p:tavLst>
                                        <p:tav tm="0">
                                          <p:val>
                                            <p:strVal val="#ppt_x"/>
                                          </p:val>
                                        </p:tav>
                                        <p:tav tm="100000">
                                          <p:val>
                                            <p:strVal val="#ppt_x"/>
                                          </p:val>
                                        </p:tav>
                                      </p:tavLst>
                                    </p:anim>
                                    <p:anim calcmode="lin" valueType="num">
                                      <p:cBhvr additive="base">
                                        <p:cTn id="10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tmplLst>
          <p:tmpl>
            <p:tnLst>
              <p:par>
                <p:cTn presetID="2" presetClass="entr" presetSubtype="1" decel="10000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1000" fill="hold"/>
                        <p:tgtEl>
                          <p:spTgt spid="8"/>
                        </p:tgtEl>
                        <p:attrNameLst>
                          <p:attrName>ppt_x</p:attrName>
                        </p:attrNameLst>
                      </p:cBhvr>
                      <p:tavLst>
                        <p:tav tm="0">
                          <p:val>
                            <p:strVal val="#ppt_x"/>
                          </p:val>
                        </p:tav>
                        <p:tav tm="100000">
                          <p:val>
                            <p:strVal val="#ppt_x"/>
                          </p:val>
                        </p:tav>
                      </p:tavLst>
                    </p:anim>
                    <p:anim calcmode="lin" valueType="num">
                      <p:cBhvr additive="base">
                        <p:cTn dur="1000" fill="hold"/>
                        <p:tgtEl>
                          <p:spTgt spid="8"/>
                        </p:tgtEl>
                        <p:attrNameLst>
                          <p:attrName>ppt_y</p:attrName>
                        </p:attrNameLst>
                      </p:cBhvr>
                      <p:tavLst>
                        <p:tav tm="0">
                          <p:val>
                            <p:strVal val="0-#ppt_h/2"/>
                          </p:val>
                        </p:tav>
                        <p:tav tm="100000">
                          <p:val>
                            <p:strVal val="#ppt_y"/>
                          </p:val>
                        </p:tav>
                      </p:tavLst>
                    </p:anim>
                  </p:childTnLst>
                </p:cTn>
              </p:par>
            </p:tnLst>
          </p:tmpl>
        </p:tmplLst>
      </p:bldP>
      <p:bldP spid="8" grpId="2" animBg="1">
        <p:tmplLst>
          <p:tmpl>
            <p:tnLst>
              <p:par>
                <p:cTn presetID="45" presetClass="entr" presetSubtype="0" fill="hold" nodeType="with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1000"/>
                        <p:tgtEl>
                          <p:spTgt spid="8"/>
                        </p:tgtEl>
                      </p:cBhvr>
                    </p:animEffect>
                    <p:anim calcmode="lin" valueType="num">
                      <p:cBhvr>
                        <p:cTn dur="1000" fill="hold"/>
                        <p:tgtEl>
                          <p:spTgt spid="8"/>
                        </p:tgtEl>
                        <p:attrNameLst>
                          <p:attrName>ppt_w</p:attrName>
                        </p:attrNameLst>
                      </p:cBhvr>
                      <p:tavLst>
                        <p:tav tm="0" fmla="#ppt_w*sin(2.5*pi*$)">
                          <p:val>
                            <p:fltVal val="0"/>
                          </p:val>
                        </p:tav>
                        <p:tav tm="100000">
                          <p:val>
                            <p:fltVal val="1"/>
                          </p:val>
                        </p:tav>
                      </p:tavLst>
                    </p:anim>
                    <p:anim calcmode="lin" valueType="num">
                      <p:cBhvr>
                        <p:cTn dur="1000" fill="hold"/>
                        <p:tgtEl>
                          <p:spTgt spid="8"/>
                        </p:tgtEl>
                        <p:attrNameLst>
                          <p:attrName>ppt_h</p:attrName>
                        </p:attrNameLst>
                      </p:cBhvr>
                      <p:tavLst>
                        <p:tav tm="0">
                          <p:val>
                            <p:strVal val="#ppt_h"/>
                          </p:val>
                        </p:tav>
                        <p:tav tm="100000">
                          <p:val>
                            <p:strVal val="#ppt_h"/>
                          </p:val>
                        </p:tav>
                      </p:tavLst>
                    </p:anim>
                  </p:childTnLst>
                </p:cTn>
              </p:par>
            </p:tnLst>
          </p:tmpl>
        </p:tmplLst>
      </p:bldP>
      <p:bldP spid="11" grpId="0" animBg="1">
        <p:tmplLst>
          <p:tmpl>
            <p:tnLst>
              <p:par>
                <p:cTn presetID="2" presetClass="entr" presetSubtype="1" decel="10000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1000" fill="hold"/>
                        <p:tgtEl>
                          <p:spTgt spid="11"/>
                        </p:tgtEl>
                        <p:attrNameLst>
                          <p:attrName>ppt_x</p:attrName>
                        </p:attrNameLst>
                      </p:cBhvr>
                      <p:tavLst>
                        <p:tav tm="0">
                          <p:val>
                            <p:strVal val="#ppt_x"/>
                          </p:val>
                        </p:tav>
                        <p:tav tm="100000">
                          <p:val>
                            <p:strVal val="#ppt_x"/>
                          </p:val>
                        </p:tav>
                      </p:tavLst>
                    </p:anim>
                    <p:anim calcmode="lin" valueType="num">
                      <p:cBhvr additive="base">
                        <p:cTn dur="1000" fill="hold"/>
                        <p:tgtEl>
                          <p:spTgt spid="11"/>
                        </p:tgtEl>
                        <p:attrNameLst>
                          <p:attrName>ppt_y</p:attrName>
                        </p:attrNameLst>
                      </p:cBhvr>
                      <p:tavLst>
                        <p:tav tm="0">
                          <p:val>
                            <p:strVal val="0-#ppt_h/2"/>
                          </p:val>
                        </p:tav>
                        <p:tav tm="100000">
                          <p:val>
                            <p:strVal val="#ppt_y"/>
                          </p:val>
                        </p:tav>
                      </p:tavLst>
                    </p:anim>
                  </p:childTnLst>
                </p:cTn>
              </p:par>
            </p:tnLst>
          </p:tmpl>
        </p:tmplLst>
      </p:bldP>
      <p:bldP spid="11" grpId="2" animBg="1">
        <p:tmplLst>
          <p:tmpl>
            <p:tnLst>
              <p:par>
                <p:cTn presetID="45" presetClass="entr" presetSubtype="0" fill="hold" nodeType="with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1000"/>
                        <p:tgtEl>
                          <p:spTgt spid="11"/>
                        </p:tgtEl>
                      </p:cBhvr>
                    </p:animEffect>
                    <p:anim calcmode="lin" valueType="num">
                      <p:cBhvr>
                        <p:cTn dur="1000" fill="hold"/>
                        <p:tgtEl>
                          <p:spTgt spid="11"/>
                        </p:tgtEl>
                        <p:attrNameLst>
                          <p:attrName>ppt_w</p:attrName>
                        </p:attrNameLst>
                      </p:cBhvr>
                      <p:tavLst>
                        <p:tav tm="0" fmla="#ppt_w*sin(2.5*pi*$)">
                          <p:val>
                            <p:fltVal val="0"/>
                          </p:val>
                        </p:tav>
                        <p:tav tm="100000">
                          <p:val>
                            <p:fltVal val="1"/>
                          </p:val>
                        </p:tav>
                      </p:tavLst>
                    </p:anim>
                    <p:anim calcmode="lin" valueType="num">
                      <p:cBhvr>
                        <p:cTn dur="1000" fill="hold"/>
                        <p:tgtEl>
                          <p:spTgt spid="11"/>
                        </p:tgtEl>
                        <p:attrNameLst>
                          <p:attrName>ppt_h</p:attrName>
                        </p:attrNameLst>
                      </p:cBhvr>
                      <p:tavLst>
                        <p:tav tm="0">
                          <p:val>
                            <p:strVal val="#ppt_h"/>
                          </p:val>
                        </p:tav>
                        <p:tav tm="100000">
                          <p:val>
                            <p:strVal val="#ppt_h"/>
                          </p:val>
                        </p:tav>
                      </p:tavLst>
                    </p:anim>
                  </p:childTnLst>
                </p:cTn>
              </p:par>
            </p:tnLst>
          </p:tmpl>
        </p:tmplLst>
      </p:bldP>
      <p:bldP spid="12" grpId="0" animBg="1">
        <p:tmplLst>
          <p:tmpl>
            <p:tnLst>
              <p:par>
                <p:cTn presetID="2" presetClass="entr" presetSubtype="1" decel="10000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 calcmode="lin" valueType="num">
                      <p:cBhvr additive="base">
                        <p:cTn dur="1000" fill="hold"/>
                        <p:tgtEl>
                          <p:spTgt spid="12"/>
                        </p:tgtEl>
                        <p:attrNameLst>
                          <p:attrName>ppt_x</p:attrName>
                        </p:attrNameLst>
                      </p:cBhvr>
                      <p:tavLst>
                        <p:tav tm="0">
                          <p:val>
                            <p:strVal val="#ppt_x"/>
                          </p:val>
                        </p:tav>
                        <p:tav tm="100000">
                          <p:val>
                            <p:strVal val="#ppt_x"/>
                          </p:val>
                        </p:tav>
                      </p:tavLst>
                    </p:anim>
                    <p:anim calcmode="lin" valueType="num">
                      <p:cBhvr additive="base">
                        <p:cTn dur="1000" fill="hold"/>
                        <p:tgtEl>
                          <p:spTgt spid="12"/>
                        </p:tgtEl>
                        <p:attrNameLst>
                          <p:attrName>ppt_y</p:attrName>
                        </p:attrNameLst>
                      </p:cBhvr>
                      <p:tavLst>
                        <p:tav tm="0">
                          <p:val>
                            <p:strVal val="0-#ppt_h/2"/>
                          </p:val>
                        </p:tav>
                        <p:tav tm="100000">
                          <p:val>
                            <p:strVal val="#ppt_y"/>
                          </p:val>
                        </p:tav>
                      </p:tavLst>
                    </p:anim>
                  </p:childTnLst>
                </p:cTn>
              </p:par>
            </p:tnLst>
          </p:tmpl>
        </p:tmplLst>
      </p:bldP>
      <p:bldP spid="12" grpId="2" animBg="1">
        <p:tmplLst>
          <p:tmpl>
            <p:tnLst>
              <p:par>
                <p:cTn presetID="45" presetClass="entr" presetSubtype="0" fill="hold" nodeType="with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1000"/>
                        <p:tgtEl>
                          <p:spTgt spid="12"/>
                        </p:tgtEl>
                      </p:cBhvr>
                    </p:animEffect>
                    <p:anim calcmode="lin" valueType="num">
                      <p:cBhvr>
                        <p:cTn dur="1000" fill="hold"/>
                        <p:tgtEl>
                          <p:spTgt spid="12"/>
                        </p:tgtEl>
                        <p:attrNameLst>
                          <p:attrName>ppt_w</p:attrName>
                        </p:attrNameLst>
                      </p:cBhvr>
                      <p:tavLst>
                        <p:tav tm="0" fmla="#ppt_w*sin(2.5*pi*$)">
                          <p:val>
                            <p:fltVal val="0"/>
                          </p:val>
                        </p:tav>
                        <p:tav tm="100000">
                          <p:val>
                            <p:fltVal val="1"/>
                          </p:val>
                        </p:tav>
                      </p:tavLst>
                    </p:anim>
                    <p:anim calcmode="lin" valueType="num">
                      <p:cBhvr>
                        <p:cTn dur="1000" fill="hold"/>
                        <p:tgtEl>
                          <p:spTgt spid="12"/>
                        </p:tgtEl>
                        <p:attrNameLst>
                          <p:attrName>ppt_h</p:attrName>
                        </p:attrNameLst>
                      </p:cBhvr>
                      <p:tavLst>
                        <p:tav tm="0">
                          <p:val>
                            <p:strVal val="#ppt_h"/>
                          </p:val>
                        </p:tav>
                        <p:tav tm="100000">
                          <p:val>
                            <p:strVal val="#ppt_h"/>
                          </p:val>
                        </p:tav>
                      </p:tavLst>
                    </p:anim>
                  </p:childTnLst>
                </p:cTn>
              </p:par>
            </p:tnLst>
          </p:tmpl>
        </p:tmplLst>
      </p:bldP>
      <p:bldP spid="13" grpId="0"/>
      <p:bldP spid="13" grpId="2"/>
      <p:bldP spid="14" grpId="0"/>
      <p:bldP spid="14" grpId="2"/>
      <p:bldP spid="15" grpId="0"/>
      <p:bldP spid="15" grpId="2"/>
      <p:bldP spid="16" grpId="0" build="p">
        <p:tmplLst>
          <p:tmpl lvl="1">
            <p:tnLst>
              <p:par>
                <p:cTn presetID="2" presetClass="entr" presetSubtype="4" decel="100000"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ppt_x"/>
                          </p:val>
                        </p:tav>
                        <p:tav tm="100000">
                          <p:val>
                            <p:strVal val="#ppt_x"/>
                          </p:val>
                        </p:tav>
                      </p:tavLst>
                    </p:anim>
                    <p:anim calcmode="lin" valueType="num">
                      <p:cBhvr additive="base">
                        <p:cTn dur="500" fill="hold"/>
                        <p:tgtEl>
                          <p:spTgt spid="16"/>
                        </p:tgtEl>
                        <p:attrNameLst>
                          <p:attrName>ppt_y</p:attrName>
                        </p:attrNameLst>
                      </p:cBhvr>
                      <p:tavLst>
                        <p:tav tm="0">
                          <p:val>
                            <p:strVal val="1+#ppt_h/2"/>
                          </p:val>
                        </p:tav>
                        <p:tav tm="100000">
                          <p:val>
                            <p:strVal val="#ppt_y"/>
                          </p:val>
                        </p:tav>
                      </p:tavLst>
                    </p:anim>
                  </p:childTnLst>
                </p:cTn>
              </p:par>
            </p:tnLst>
          </p:tmpl>
        </p:tmplLst>
      </p:bldP>
      <p:bldP spid="17" grpId="0" build="p">
        <p:tmplLst>
          <p:tmpl lvl="1">
            <p:tnLst>
              <p:par>
                <p:cTn presetID="2" presetClass="entr" presetSubtype="4"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ppt_x"/>
                          </p:val>
                        </p:tav>
                        <p:tav tm="100000">
                          <p:val>
                            <p:strVal val="#ppt_x"/>
                          </p:val>
                        </p:tav>
                      </p:tavLst>
                    </p:anim>
                    <p:anim calcmode="lin" valueType="num">
                      <p:cBhvr additive="base">
                        <p:cTn dur="500" fill="hold"/>
                        <p:tgtEl>
                          <p:spTgt spid="17"/>
                        </p:tgtEl>
                        <p:attrNameLst>
                          <p:attrName>ppt_y</p:attrName>
                        </p:attrNameLst>
                      </p:cBhvr>
                      <p:tavLst>
                        <p:tav tm="0">
                          <p:val>
                            <p:strVal val="1+#ppt_h/2"/>
                          </p:val>
                        </p:tav>
                        <p:tav tm="100000">
                          <p:val>
                            <p:strVal val="#ppt_y"/>
                          </p:val>
                        </p:tav>
                      </p:tavLst>
                    </p:anim>
                  </p:childTnLst>
                </p:cTn>
              </p:par>
            </p:tnLst>
          </p:tmpl>
        </p:tmplLst>
      </p:bldP>
      <p:bldP spid="18" grpId="0" build="p">
        <p:tmplLst>
          <p:tmpl lvl="1">
            <p:tnLst>
              <p:par>
                <p:cTn presetID="2" presetClass="entr" presetSubtype="4" decel="10000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ppt_x"/>
                          </p:val>
                        </p:tav>
                        <p:tav tm="100000">
                          <p:val>
                            <p:strVal val="#ppt_x"/>
                          </p:val>
                        </p:tav>
                      </p:tavLst>
                    </p:anim>
                    <p:anim calcmode="lin" valueType="num">
                      <p:cBhvr additive="base">
                        <p:cTn dur="500" fill="hold"/>
                        <p:tgtEl>
                          <p:spTgt spid="18"/>
                        </p:tgtEl>
                        <p:attrNameLst>
                          <p:attrName>ppt_y</p:attrName>
                        </p:attrNameLst>
                      </p:cBhvr>
                      <p:tavLst>
                        <p:tav tm="0">
                          <p:val>
                            <p:strVal val="1+#ppt_h/2"/>
                          </p:val>
                        </p:tav>
                        <p:tav tm="100000">
                          <p:val>
                            <p:strVal val="#ppt_y"/>
                          </p:val>
                        </p:tav>
                      </p:tavLst>
                    </p:anim>
                  </p:childTnLst>
                </p:cTn>
              </p:par>
            </p:tnLst>
          </p:tmpl>
        </p:tmplLst>
      </p:bldP>
      <p:bldP spid="19" grpId="0" build="p">
        <p:tmplLst>
          <p:tmpl lvl="1">
            <p:tnLst>
              <p:par>
                <p:cTn presetID="2" presetClass="entr" presetSubtype="4" decel="100000" fill="hold" nodeType="withEffect">
                  <p:stCondLst>
                    <p:cond delay="0"/>
                  </p:stCondLst>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ppt_x"/>
                          </p:val>
                        </p:tav>
                        <p:tav tm="100000">
                          <p:val>
                            <p:strVal val="#ppt_x"/>
                          </p:val>
                        </p:tav>
                      </p:tavLst>
                    </p:anim>
                    <p:anim calcmode="lin" valueType="num">
                      <p:cBhvr additive="base">
                        <p:cTn dur="500" fill="hold"/>
                        <p:tgtEl>
                          <p:spTgt spid="19"/>
                        </p:tgtEl>
                        <p:attrNameLst>
                          <p:attrName>ppt_y</p:attrName>
                        </p:attrNameLst>
                      </p:cBhvr>
                      <p:tavLst>
                        <p:tav tm="0">
                          <p:val>
                            <p:strVal val="1+#ppt_h/2"/>
                          </p:val>
                        </p:tav>
                        <p:tav tm="100000">
                          <p:val>
                            <p:strVal val="#ppt_y"/>
                          </p:val>
                        </p:tav>
                      </p:tavLst>
                    </p:anim>
                  </p:childTnLst>
                </p:cTn>
              </p:par>
            </p:tnLst>
          </p:tmpl>
        </p:tmplLst>
      </p:bldP>
      <p:bldP spid="20" grpId="0" build="p">
        <p:tmplLst>
          <p:tmpl lvl="1">
            <p:tnLst>
              <p:par>
                <p:cTn presetID="2" presetClass="entr" presetSubtype="4" decel="100000"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500" fill="hold"/>
                        <p:tgtEl>
                          <p:spTgt spid="20"/>
                        </p:tgtEl>
                        <p:attrNameLst>
                          <p:attrName>ppt_x</p:attrName>
                        </p:attrNameLst>
                      </p:cBhvr>
                      <p:tavLst>
                        <p:tav tm="0">
                          <p:val>
                            <p:strVal val="#ppt_x"/>
                          </p:val>
                        </p:tav>
                        <p:tav tm="100000">
                          <p:val>
                            <p:strVal val="#ppt_x"/>
                          </p:val>
                        </p:tav>
                      </p:tavLst>
                    </p:anim>
                    <p:anim calcmode="lin" valueType="num">
                      <p:cBhvr additive="base">
                        <p:cTn dur="5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decel="100000" fill="hold" nodeType="with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ppt_x"/>
                          </p:val>
                        </p:tav>
                        <p:tav tm="100000">
                          <p:val>
                            <p:strVal val="#ppt_x"/>
                          </p:val>
                        </p:tav>
                      </p:tavLst>
                    </p:anim>
                    <p:anim calcmode="lin" valueType="num">
                      <p:cBhvr additive="base">
                        <p:cTn dur="500" fill="hold"/>
                        <p:tgtEl>
                          <p:spTgt spid="21"/>
                        </p:tgtEl>
                        <p:attrNameLst>
                          <p:attrName>ppt_y</p:attrName>
                        </p:attrNameLst>
                      </p:cBhvr>
                      <p:tavLst>
                        <p:tav tm="0">
                          <p:val>
                            <p:strVal val="1+#ppt_h/2"/>
                          </p:val>
                        </p:tav>
                        <p:tav tm="100000">
                          <p:val>
                            <p:strVal val="#ppt_y"/>
                          </p:val>
                        </p:tav>
                      </p:tavLst>
                    </p:anim>
                  </p:childTnLst>
                </p:cTn>
              </p:par>
            </p:tnLst>
          </p:tmpl>
        </p:tmplLst>
      </p:bldP>
      <p:bldP spid="22" grpId="0" animBg="1"/>
      <p:bldP spid="23" grpId="0" animBg="1"/>
      <p:bldP spid="24" grpId="0" animBg="1"/>
    </p:bld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Missions">
    <p:spTree>
      <p:nvGrpSpPr>
        <p:cNvPr id="1" name=""/>
        <p:cNvGrpSpPr/>
        <p:nvPr/>
      </p:nvGrpSpPr>
      <p:grpSpPr>
        <a:xfrm>
          <a:off x="0" y="0"/>
          <a:ext cx="0" cy="0"/>
          <a:chOff x="0" y="0"/>
          <a:chExt cx="0" cy="0"/>
        </a:xfrm>
      </p:grpSpPr>
      <p:grpSp>
        <p:nvGrpSpPr>
          <p:cNvPr id="117" name="グループ化 116"/>
          <p:cNvGrpSpPr/>
          <p:nvPr userDrawn="1"/>
        </p:nvGrpSpPr>
        <p:grpSpPr>
          <a:xfrm>
            <a:off x="6035724" y="3139078"/>
            <a:ext cx="6003425" cy="908106"/>
            <a:chOff x="1073297" y="6784950"/>
            <a:chExt cx="6003425" cy="908106"/>
          </a:xfrm>
          <a:solidFill>
            <a:schemeClr val="accent2">
              <a:lumMod val="20000"/>
              <a:lumOff val="80000"/>
            </a:schemeClr>
          </a:solidFill>
        </p:grpSpPr>
        <p:sp>
          <p:nvSpPr>
            <p:cNvPr id="118" name="正方形/長方形 117"/>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9" name="円/楕円 118"/>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円/楕円 119"/>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10" name="グループ化 109"/>
          <p:cNvGrpSpPr/>
          <p:nvPr userDrawn="1"/>
        </p:nvGrpSpPr>
        <p:grpSpPr>
          <a:xfrm>
            <a:off x="3387886" y="5081591"/>
            <a:ext cx="6003425" cy="908106"/>
            <a:chOff x="1073297" y="6784950"/>
            <a:chExt cx="6003425" cy="908106"/>
          </a:xfrm>
          <a:solidFill>
            <a:schemeClr val="accent3">
              <a:lumMod val="20000"/>
              <a:lumOff val="80000"/>
            </a:schemeClr>
          </a:solidFill>
        </p:grpSpPr>
        <p:sp>
          <p:nvSpPr>
            <p:cNvPr id="111" name="正方形/長方形 110"/>
            <p:cNvSpPr/>
            <p:nvPr userDrawn="1"/>
          </p:nvSpPr>
          <p:spPr>
            <a:xfrm>
              <a:off x="1527349" y="6784951"/>
              <a:ext cx="5095320" cy="90810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円/楕円 111"/>
            <p:cNvSpPr/>
            <p:nvPr userDrawn="1"/>
          </p:nvSpPr>
          <p:spPr>
            <a:xfrm>
              <a:off x="6168617" y="6784951"/>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円/楕円 112"/>
            <p:cNvSpPr/>
            <p:nvPr userDrawn="1"/>
          </p:nvSpPr>
          <p:spPr>
            <a:xfrm>
              <a:off x="1073297" y="6784950"/>
              <a:ext cx="908105" cy="90810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5" name="テキスト プレースホルダー 6"/>
          <p:cNvSpPr>
            <a:spLocks noGrp="1"/>
          </p:cNvSpPr>
          <p:nvPr>
            <p:ph type="body" sz="quarter" idx="25" hasCustomPrompt="1"/>
          </p:nvPr>
        </p:nvSpPr>
        <p:spPr>
          <a:xfrm>
            <a:off x="3960509" y="5197631"/>
            <a:ext cx="4389120" cy="720080"/>
          </a:xfrm>
        </p:spPr>
        <p:txBody>
          <a:bodyPr anchor="ctr">
            <a:noAutofit/>
          </a:bodyPr>
          <a:lstStyle>
            <a:lvl1pPr algn="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116" name="テキスト プレースホルダー 6"/>
          <p:cNvSpPr>
            <a:spLocks noGrp="1"/>
          </p:cNvSpPr>
          <p:nvPr>
            <p:ph type="body" sz="quarter" idx="26" hasCustomPrompt="1"/>
          </p:nvPr>
        </p:nvSpPr>
        <p:spPr>
          <a:xfrm>
            <a:off x="9577553" y="5328330"/>
            <a:ext cx="4959523" cy="1695774"/>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grpSp>
        <p:nvGrpSpPr>
          <p:cNvPr id="108" name="グループ化 107"/>
          <p:cNvGrpSpPr/>
          <p:nvPr userDrawn="1"/>
        </p:nvGrpSpPr>
        <p:grpSpPr>
          <a:xfrm>
            <a:off x="763801" y="7024106"/>
            <a:ext cx="6003425" cy="908106"/>
            <a:chOff x="1073297" y="6784950"/>
            <a:chExt cx="6003425" cy="908106"/>
          </a:xfrm>
        </p:grpSpPr>
        <p:sp>
          <p:nvSpPr>
            <p:cNvPr id="99" name="正方形/長方形 98"/>
            <p:cNvSpPr/>
            <p:nvPr userDrawn="1"/>
          </p:nvSpPr>
          <p:spPr>
            <a:xfrm>
              <a:off x="1527349" y="6784951"/>
              <a:ext cx="5095320" cy="9081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円/楕円 101"/>
            <p:cNvSpPr/>
            <p:nvPr userDrawn="1"/>
          </p:nvSpPr>
          <p:spPr>
            <a:xfrm>
              <a:off x="6168617" y="6784951"/>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7" name="円/楕円 106"/>
            <p:cNvSpPr/>
            <p:nvPr userDrawn="1"/>
          </p:nvSpPr>
          <p:spPr>
            <a:xfrm>
              <a:off x="1073297" y="6784950"/>
              <a:ext cx="908105" cy="908105"/>
            </a:xfrm>
            <a:prstGeom prst="ellipse">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4000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0" name="グループ化 69"/>
          <p:cNvGrpSpPr/>
          <p:nvPr userDrawn="1"/>
        </p:nvGrpSpPr>
        <p:grpSpPr>
          <a:xfrm rot="3180000">
            <a:off x="-2239641" y="12022006"/>
            <a:ext cx="1496309" cy="2535059"/>
            <a:chOff x="7305638" y="3002101"/>
            <a:chExt cx="2688353" cy="4554631"/>
          </a:xfrm>
        </p:grpSpPr>
        <p:grpSp>
          <p:nvGrpSpPr>
            <p:cNvPr id="71" name="グループ化 70"/>
            <p:cNvGrpSpPr/>
            <p:nvPr userDrawn="1"/>
          </p:nvGrpSpPr>
          <p:grpSpPr>
            <a:xfrm>
              <a:off x="8267831" y="5345989"/>
              <a:ext cx="763508" cy="2210743"/>
              <a:chOff x="8267831" y="5345989"/>
              <a:chExt cx="763508" cy="2210743"/>
            </a:xfrm>
          </p:grpSpPr>
          <p:sp>
            <p:nvSpPr>
              <p:cNvPr id="95" name="円/楕円 94"/>
              <p:cNvSpPr/>
              <p:nvPr userDrawn="1"/>
            </p:nvSpPr>
            <p:spPr>
              <a:xfrm>
                <a:off x="8267831" y="5345989"/>
                <a:ext cx="763508" cy="2210743"/>
              </a:xfrm>
              <a:prstGeom prst="ellips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円/楕円 95"/>
              <p:cNvSpPr/>
              <p:nvPr userDrawn="1"/>
            </p:nvSpPr>
            <p:spPr>
              <a:xfrm>
                <a:off x="8366877" y="5498390"/>
                <a:ext cx="566334" cy="16398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2" name="弦 8"/>
            <p:cNvSpPr/>
            <p:nvPr userDrawn="1"/>
          </p:nvSpPr>
          <p:spPr>
            <a:xfrm rot="10800000">
              <a:off x="7932506" y="3996103"/>
              <a:ext cx="1435076" cy="2370993"/>
            </a:xfrm>
            <a:custGeom>
              <a:avLst/>
              <a:gdLst/>
              <a:ahLst/>
              <a:cxnLst/>
              <a:rect l="l" t="t" r="r" b="b"/>
              <a:pathLst>
                <a:path w="1969479" h="3253919">
                  <a:moveTo>
                    <a:pt x="984740" y="3253919"/>
                  </a:moveTo>
                  <a:cubicBezTo>
                    <a:pt x="362425" y="2811676"/>
                    <a:pt x="-3869" y="2109952"/>
                    <a:pt x="30" y="1362802"/>
                  </a:cubicBezTo>
                  <a:cubicBezTo>
                    <a:pt x="2628" y="865042"/>
                    <a:pt x="169314" y="389014"/>
                    <a:pt x="468726" y="0"/>
                  </a:cubicBezTo>
                  <a:lnTo>
                    <a:pt x="984740" y="0"/>
                  </a:lnTo>
                  <a:lnTo>
                    <a:pt x="1500508" y="0"/>
                  </a:lnTo>
                  <a:cubicBezTo>
                    <a:pt x="1805017" y="395392"/>
                    <a:pt x="1972090" y="880450"/>
                    <a:pt x="1969449" y="1386333"/>
                  </a:cubicBezTo>
                  <a:cubicBezTo>
                    <a:pt x="1965591" y="2125578"/>
                    <a:pt x="1599814" y="2816889"/>
                    <a:pt x="984740" y="325391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3" name="グループ化 72"/>
            <p:cNvGrpSpPr/>
            <p:nvPr userDrawn="1"/>
          </p:nvGrpSpPr>
          <p:grpSpPr>
            <a:xfrm flipH="1">
              <a:off x="8650044" y="5266273"/>
              <a:ext cx="1343947" cy="1366912"/>
              <a:chOff x="7305639" y="5547570"/>
              <a:chExt cx="1343947" cy="1366912"/>
            </a:xfrm>
            <a:solidFill>
              <a:schemeClr val="accent2">
                <a:lumMod val="50000"/>
              </a:schemeClr>
            </a:solidFill>
          </p:grpSpPr>
          <p:sp>
            <p:nvSpPr>
              <p:cNvPr id="91" name="直角三角形 90"/>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直角三角形 91"/>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正方形/長方形 92"/>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正方形/長方形 93"/>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4" name="グループ化 73"/>
            <p:cNvGrpSpPr/>
            <p:nvPr userDrawn="1"/>
          </p:nvGrpSpPr>
          <p:grpSpPr>
            <a:xfrm>
              <a:off x="7305638" y="5266273"/>
              <a:ext cx="1343947" cy="1366912"/>
              <a:chOff x="7305639" y="5547570"/>
              <a:chExt cx="1343947" cy="1366912"/>
            </a:xfrm>
            <a:solidFill>
              <a:schemeClr val="accent2">
                <a:lumMod val="50000"/>
              </a:schemeClr>
            </a:solidFill>
          </p:grpSpPr>
          <p:sp>
            <p:nvSpPr>
              <p:cNvPr id="87" name="直角三角形 86"/>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直角三角形 87"/>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正方形/長方形 88"/>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5" name="グループ化 74"/>
            <p:cNvGrpSpPr/>
            <p:nvPr userDrawn="1"/>
          </p:nvGrpSpPr>
          <p:grpSpPr>
            <a:xfrm>
              <a:off x="7665303" y="3002101"/>
              <a:ext cx="1969480" cy="3253919"/>
              <a:chOff x="7665303" y="3002101"/>
              <a:chExt cx="1969480" cy="3253919"/>
            </a:xfrm>
          </p:grpSpPr>
          <p:sp>
            <p:nvSpPr>
              <p:cNvPr id="85" name="弦 8"/>
              <p:cNvSpPr/>
              <p:nvPr userDrawn="1"/>
            </p:nvSpPr>
            <p:spPr>
              <a:xfrm rot="10800000">
                <a:off x="8650043" y="3002101"/>
                <a:ext cx="984740" cy="3253919"/>
              </a:xfrm>
              <a:custGeom>
                <a:avLst/>
                <a:gdLst/>
                <a:ahLst/>
                <a:cxnLst/>
                <a:rect l="l" t="t" r="r" b="b"/>
                <a:pathLst>
                  <a:path w="984740" h="3253919">
                    <a:moveTo>
                      <a:pt x="984740" y="3253919"/>
                    </a:moveTo>
                    <a:cubicBezTo>
                      <a:pt x="362425" y="2811676"/>
                      <a:pt x="-3869" y="2109952"/>
                      <a:pt x="30" y="1362802"/>
                    </a:cubicBezTo>
                    <a:cubicBezTo>
                      <a:pt x="2628" y="865042"/>
                      <a:pt x="169314" y="389014"/>
                      <a:pt x="468726" y="0"/>
                    </a:cubicBezTo>
                    <a:lnTo>
                      <a:pt x="98474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弦 8"/>
              <p:cNvSpPr/>
              <p:nvPr userDrawn="1"/>
            </p:nvSpPr>
            <p:spPr>
              <a:xfrm>
                <a:off x="7665303" y="3002101"/>
                <a:ext cx="984740" cy="3253919"/>
              </a:xfrm>
              <a:custGeom>
                <a:avLst/>
                <a:gdLst/>
                <a:ahLst/>
                <a:cxnLst/>
                <a:rect l="l" t="t" r="r" b="b"/>
                <a:pathLst>
                  <a:path w="984740" h="3253919">
                    <a:moveTo>
                      <a:pt x="984740" y="0"/>
                    </a:moveTo>
                    <a:lnTo>
                      <a:pt x="984740" y="3253919"/>
                    </a:lnTo>
                    <a:lnTo>
                      <a:pt x="468972" y="3253919"/>
                    </a:lnTo>
                    <a:cubicBezTo>
                      <a:pt x="164463" y="2858527"/>
                      <a:pt x="-2610" y="2373469"/>
                      <a:pt x="31" y="1867586"/>
                    </a:cubicBezTo>
                    <a:cubicBezTo>
                      <a:pt x="3889" y="1128341"/>
                      <a:pt x="369666" y="437030"/>
                      <a:pt x="98474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6" name="グループ化 75"/>
            <p:cNvGrpSpPr/>
            <p:nvPr userDrawn="1"/>
          </p:nvGrpSpPr>
          <p:grpSpPr>
            <a:xfrm>
              <a:off x="7830833" y="3002102"/>
              <a:ext cx="1639326" cy="1035326"/>
              <a:chOff x="7830833" y="3002102"/>
              <a:chExt cx="1639326" cy="1035326"/>
            </a:xfrm>
          </p:grpSpPr>
          <p:sp>
            <p:nvSpPr>
              <p:cNvPr id="83" name="弦 8"/>
              <p:cNvSpPr/>
              <p:nvPr userDrawn="1"/>
            </p:nvSpPr>
            <p:spPr>
              <a:xfrm rot="10800000">
                <a:off x="8650043" y="3002102"/>
                <a:ext cx="820116" cy="1035325"/>
              </a:xfrm>
              <a:custGeom>
                <a:avLst/>
                <a:gdLst/>
                <a:ahLst/>
                <a:cxnLst/>
                <a:rect l="l" t="t" r="r" b="b"/>
                <a:pathLst>
                  <a:path w="820116" h="1035325">
                    <a:moveTo>
                      <a:pt x="820116" y="1035325"/>
                    </a:moveTo>
                    <a:cubicBezTo>
                      <a:pt x="445216" y="768905"/>
                      <a:pt x="163231" y="408315"/>
                      <a:pt x="0" y="0"/>
                    </a:cubicBezTo>
                    <a:lnTo>
                      <a:pt x="820116"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弦 8"/>
              <p:cNvSpPr/>
              <p:nvPr userDrawn="1"/>
            </p:nvSpPr>
            <p:spPr>
              <a:xfrm>
                <a:off x="7830833" y="3002102"/>
                <a:ext cx="819211" cy="1035326"/>
              </a:xfrm>
              <a:custGeom>
                <a:avLst/>
                <a:gdLst/>
                <a:ahLst/>
                <a:cxnLst/>
                <a:rect l="l" t="t" r="r" b="b"/>
                <a:pathLst>
                  <a:path w="819211" h="1035326">
                    <a:moveTo>
                      <a:pt x="819211" y="0"/>
                    </a:moveTo>
                    <a:lnTo>
                      <a:pt x="819211" y="1035326"/>
                    </a:lnTo>
                    <a:lnTo>
                      <a:pt x="0" y="1035326"/>
                    </a:lnTo>
                    <a:cubicBezTo>
                      <a:pt x="162564" y="626542"/>
                      <a:pt x="444666" y="266126"/>
                      <a:pt x="819211"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7" name="グループ化 76"/>
            <p:cNvGrpSpPr/>
            <p:nvPr userDrawn="1"/>
          </p:nvGrpSpPr>
          <p:grpSpPr>
            <a:xfrm>
              <a:off x="8239071" y="3682019"/>
              <a:ext cx="821030" cy="821030"/>
              <a:chOff x="11914174" y="3199309"/>
              <a:chExt cx="990518" cy="990518"/>
            </a:xfrm>
          </p:grpSpPr>
          <p:sp>
            <p:nvSpPr>
              <p:cNvPr id="81" name="円/楕円 80"/>
              <p:cNvSpPr/>
              <p:nvPr userDrawn="1"/>
            </p:nvSpPr>
            <p:spPr>
              <a:xfrm>
                <a:off x="11914174" y="3199309"/>
                <a:ext cx="990518" cy="99051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円/楕円 81"/>
              <p:cNvSpPr/>
              <p:nvPr userDrawn="1"/>
            </p:nvSpPr>
            <p:spPr>
              <a:xfrm>
                <a:off x="12002891" y="3288026"/>
                <a:ext cx="813084" cy="8130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78" name="グループ化 77"/>
            <p:cNvGrpSpPr/>
            <p:nvPr userDrawn="1"/>
          </p:nvGrpSpPr>
          <p:grpSpPr>
            <a:xfrm>
              <a:off x="8562396" y="5264781"/>
              <a:ext cx="174376" cy="1354190"/>
              <a:chOff x="8562396" y="5264781"/>
              <a:chExt cx="174376" cy="1354190"/>
            </a:xfrm>
          </p:grpSpPr>
          <p:sp>
            <p:nvSpPr>
              <p:cNvPr id="79" name="台形 59"/>
              <p:cNvSpPr/>
              <p:nvPr userDrawn="1"/>
            </p:nvSpPr>
            <p:spPr>
              <a:xfrm rot="10800000">
                <a:off x="8649584"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台形 59"/>
              <p:cNvSpPr/>
              <p:nvPr userDrawn="1"/>
            </p:nvSpPr>
            <p:spPr>
              <a:xfrm rot="10800000" flipH="1">
                <a:off x="8562396"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cxnSp>
        <p:nvCxnSpPr>
          <p:cNvPr id="97" name="直線コネクタ 96"/>
          <p:cNvCxnSpPr/>
          <p:nvPr userDrawn="1"/>
        </p:nvCxnSpPr>
        <p:spPr>
          <a:xfrm flipH="1">
            <a:off x="3174175" y="2465056"/>
            <a:ext cx="9872900" cy="7311990"/>
          </a:xfrm>
          <a:prstGeom prst="line">
            <a:avLst/>
          </a:prstGeom>
          <a:ln w="28575">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98" name="円/楕円 97"/>
          <p:cNvSpPr/>
          <p:nvPr userDrawn="1"/>
        </p:nvSpPr>
        <p:spPr>
          <a:xfrm>
            <a:off x="6108020" y="7273006"/>
            <a:ext cx="410308" cy="41030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円/楕円 100"/>
          <p:cNvSpPr/>
          <p:nvPr userDrawn="1"/>
        </p:nvSpPr>
        <p:spPr>
          <a:xfrm>
            <a:off x="11381060" y="3387977"/>
            <a:ext cx="410308" cy="4103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テキスト プレースホルダー 6"/>
          <p:cNvSpPr>
            <a:spLocks noGrp="1"/>
          </p:cNvSpPr>
          <p:nvPr>
            <p:ph type="body" sz="quarter" idx="21" hasCustomPrompt="1"/>
          </p:nvPr>
        </p:nvSpPr>
        <p:spPr>
          <a:xfrm>
            <a:off x="1336424" y="7140146"/>
            <a:ext cx="4389120" cy="720080"/>
          </a:xfrm>
        </p:spPr>
        <p:txBody>
          <a:bodyPr anchor="ctr">
            <a:noAutofit/>
          </a:bodyPr>
          <a:lstStyle>
            <a:lvl1pPr algn="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05" name="テキスト プレースホルダー 6"/>
          <p:cNvSpPr>
            <a:spLocks noGrp="1"/>
          </p:cNvSpPr>
          <p:nvPr>
            <p:ph type="body" sz="quarter" idx="24" hasCustomPrompt="1"/>
          </p:nvPr>
        </p:nvSpPr>
        <p:spPr>
          <a:xfrm>
            <a:off x="6953468" y="7270845"/>
            <a:ext cx="4959523" cy="1695774"/>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00" name="円/楕円 99"/>
          <p:cNvSpPr/>
          <p:nvPr userDrawn="1"/>
        </p:nvSpPr>
        <p:spPr>
          <a:xfrm>
            <a:off x="8744540" y="5330491"/>
            <a:ext cx="410308" cy="41030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テキスト プレースホルダー 6"/>
          <p:cNvSpPr>
            <a:spLocks noGrp="1"/>
          </p:cNvSpPr>
          <p:nvPr>
            <p:ph type="body" sz="quarter" idx="27" hasCustomPrompt="1"/>
          </p:nvPr>
        </p:nvSpPr>
        <p:spPr>
          <a:xfrm>
            <a:off x="6608347" y="3255118"/>
            <a:ext cx="4389120" cy="720080"/>
          </a:xfrm>
        </p:spPr>
        <p:txBody>
          <a:bodyPr anchor="ctr">
            <a:noAutofit/>
          </a:bodyPr>
          <a:lstStyle>
            <a:lvl1pPr algn="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122" name="テキスト プレースホルダー 6"/>
          <p:cNvSpPr>
            <a:spLocks noGrp="1"/>
          </p:cNvSpPr>
          <p:nvPr>
            <p:ph type="body" sz="quarter" idx="28" hasCustomPrompt="1"/>
          </p:nvPr>
        </p:nvSpPr>
        <p:spPr>
          <a:xfrm>
            <a:off x="12225391" y="3385817"/>
            <a:ext cx="4959523" cy="1695774"/>
          </a:xfrm>
        </p:spPr>
        <p:txBody>
          <a:bodyPr anchor="t">
            <a:no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701115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decel="100000" fill="hold" nodeType="afterEffect">
                                  <p:stCondLst>
                                    <p:cond delay="0"/>
                                  </p:stCondLst>
                                  <p:childTnLst>
                                    <p:animMotion origin="layout" path="M 4.16667E-7 -2.40049E-6 L 0.86667 -1.14625 " pathEditMode="relative" rAng="0" ptsTypes="AA">
                                      <p:cBhvr>
                                        <p:cTn id="6" dur="1000" fill="hold"/>
                                        <p:tgtEl>
                                          <p:spTgt spid="70"/>
                                        </p:tgtEl>
                                        <p:attrNameLst>
                                          <p:attrName>ppt_x</p:attrName>
                                          <p:attrName>ppt_y</p:attrName>
                                        </p:attrNameLst>
                                      </p:cBhvr>
                                      <p:rCtr x="43333" y="-57313"/>
                                    </p:animMotion>
                                  </p:childTnLst>
                                </p:cTn>
                              </p:par>
                              <p:par>
                                <p:cTn id="7" presetID="22" presetClass="entr" presetSubtype="4" fill="hold" nodeType="withEffect">
                                  <p:stCondLst>
                                    <p:cond delay="250"/>
                                  </p:stCondLst>
                                  <p:childTnLst>
                                    <p:set>
                                      <p:cBhvr>
                                        <p:cTn id="8" dur="1" fill="hold">
                                          <p:stCondLst>
                                            <p:cond delay="0"/>
                                          </p:stCondLst>
                                        </p:cTn>
                                        <p:tgtEl>
                                          <p:spTgt spid="97"/>
                                        </p:tgtEl>
                                        <p:attrNameLst>
                                          <p:attrName>style.visibility</p:attrName>
                                        </p:attrNameLst>
                                      </p:cBhvr>
                                      <p:to>
                                        <p:strVal val="visible"/>
                                      </p:to>
                                    </p:set>
                                    <p:animEffect transition="in" filter="wipe(down)">
                                      <p:cBhvr>
                                        <p:cTn id="9" dur="500"/>
                                        <p:tgtEl>
                                          <p:spTgt spid="97"/>
                                        </p:tgtEl>
                                      </p:cBhvr>
                                    </p:animEffect>
                                  </p:childTnLst>
                                </p:cTn>
                              </p:par>
                              <p:par>
                                <p:cTn id="10" presetID="10" presetClass="entr" presetSubtype="0" fill="hold" grpId="0" nodeType="withEffect">
                                  <p:stCondLst>
                                    <p:cond delay="350"/>
                                  </p:stCondLst>
                                  <p:childTnLst>
                                    <p:set>
                                      <p:cBhvr>
                                        <p:cTn id="11" dur="1" fill="hold">
                                          <p:stCondLst>
                                            <p:cond delay="0"/>
                                          </p:stCondLst>
                                        </p:cTn>
                                        <p:tgtEl>
                                          <p:spTgt spid="98"/>
                                        </p:tgtEl>
                                        <p:attrNameLst>
                                          <p:attrName>style.visibility</p:attrName>
                                        </p:attrNameLst>
                                      </p:cBhvr>
                                      <p:to>
                                        <p:strVal val="visible"/>
                                      </p:to>
                                    </p:set>
                                    <p:animEffect transition="in" filter="fade">
                                      <p:cBhvr>
                                        <p:cTn id="12" dur="500"/>
                                        <p:tgtEl>
                                          <p:spTgt spid="98"/>
                                        </p:tgtEl>
                                      </p:cBhvr>
                                    </p:animEffect>
                                  </p:childTnLst>
                                </p:cTn>
                              </p:par>
                              <p:par>
                                <p:cTn id="13" presetID="10" presetClass="entr" presetSubtype="0" fill="hold" grpId="0" nodeType="withEffect">
                                  <p:stCondLst>
                                    <p:cond delay="450"/>
                                  </p:stCondLst>
                                  <p:childTnLst>
                                    <p:set>
                                      <p:cBhvr>
                                        <p:cTn id="14" dur="1" fill="hold">
                                          <p:stCondLst>
                                            <p:cond delay="0"/>
                                          </p:stCondLst>
                                        </p:cTn>
                                        <p:tgtEl>
                                          <p:spTgt spid="100"/>
                                        </p:tgtEl>
                                        <p:attrNameLst>
                                          <p:attrName>style.visibility</p:attrName>
                                        </p:attrNameLst>
                                      </p:cBhvr>
                                      <p:to>
                                        <p:strVal val="visible"/>
                                      </p:to>
                                    </p:set>
                                    <p:animEffect transition="in" filter="fade">
                                      <p:cBhvr>
                                        <p:cTn id="15" dur="500"/>
                                        <p:tgtEl>
                                          <p:spTgt spid="100"/>
                                        </p:tgtEl>
                                      </p:cBhvr>
                                    </p:animEffect>
                                  </p:childTnLst>
                                </p:cTn>
                              </p:par>
                              <p:par>
                                <p:cTn id="16" presetID="10" presetClass="entr" presetSubtype="0" fill="hold" grpId="0" nodeType="withEffect">
                                  <p:stCondLst>
                                    <p:cond delay="550"/>
                                  </p:stCondLst>
                                  <p:childTnLst>
                                    <p:set>
                                      <p:cBhvr>
                                        <p:cTn id="17" dur="1" fill="hold">
                                          <p:stCondLst>
                                            <p:cond delay="0"/>
                                          </p:stCondLst>
                                        </p:cTn>
                                        <p:tgtEl>
                                          <p:spTgt spid="101"/>
                                        </p:tgtEl>
                                        <p:attrNameLst>
                                          <p:attrName>style.visibility</p:attrName>
                                        </p:attrNameLst>
                                      </p:cBhvr>
                                      <p:to>
                                        <p:strVal val="visible"/>
                                      </p:to>
                                    </p:set>
                                    <p:animEffect transition="in" filter="fade">
                                      <p:cBhvr>
                                        <p:cTn id="18" dur="500"/>
                                        <p:tgtEl>
                                          <p:spTgt spid="101"/>
                                        </p:tgtEl>
                                      </p:cBhvr>
                                    </p:animEffect>
                                  </p:childTnLst>
                                </p:cTn>
                              </p:par>
                            </p:childTnLst>
                          </p:cTn>
                        </p:par>
                        <p:par>
                          <p:cTn id="19" fill="hold">
                            <p:stCondLst>
                              <p:cond delay="1050"/>
                            </p:stCondLst>
                            <p:childTnLst>
                              <p:par>
                                <p:cTn id="20" presetID="2" presetClass="entr" presetSubtype="2" decel="10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1+#ppt_w/2"/>
                                          </p:val>
                                        </p:tav>
                                        <p:tav tm="100000">
                                          <p:val>
                                            <p:strVal val="#ppt_x"/>
                                          </p:val>
                                        </p:tav>
                                      </p:tavLst>
                                    </p:anim>
                                    <p:anim calcmode="lin" valueType="num">
                                      <p:cBhvr additive="base">
                                        <p:cTn id="23" dur="500" fill="hold"/>
                                        <p:tgtEl>
                                          <p:spTgt spid="8"/>
                                        </p:tgtEl>
                                        <p:attrNameLst>
                                          <p:attrName>ppt_y</p:attrName>
                                        </p:attrNameLst>
                                      </p:cBhvr>
                                      <p:tavLst>
                                        <p:tav tm="0">
                                          <p:val>
                                            <p:strVal val="#ppt_y"/>
                                          </p:val>
                                        </p:tav>
                                        <p:tav tm="100000">
                                          <p:val>
                                            <p:strVal val="#ppt_y"/>
                                          </p:val>
                                        </p:tav>
                                      </p:tavLst>
                                    </p:anim>
                                  </p:childTnLst>
                                </p:cTn>
                              </p:par>
                              <p:par>
                                <p:cTn id="24" presetID="22" presetClass="entr" presetSubtype="8" fill="hold" grpId="0" nodeType="withEffect">
                                  <p:stCondLst>
                                    <p:cond delay="0"/>
                                  </p:stCondLst>
                                  <p:childTnLst>
                                    <p:set>
                                      <p:cBhvr>
                                        <p:cTn id="25" dur="1" fill="hold">
                                          <p:stCondLst>
                                            <p:cond delay="0"/>
                                          </p:stCondLst>
                                        </p:cTn>
                                        <p:tgtEl>
                                          <p:spTgt spid="7">
                                            <p:txEl>
                                              <p:pRg st="0" end="0"/>
                                            </p:txEl>
                                          </p:spTgt>
                                        </p:tgtEl>
                                        <p:attrNameLst>
                                          <p:attrName>style.visibility</p:attrName>
                                        </p:attrNameLst>
                                      </p:cBhvr>
                                      <p:to>
                                        <p:strVal val="visible"/>
                                      </p:to>
                                    </p:set>
                                    <p:animEffect transition="in" filter="wipe(left)">
                                      <p:cBhvr>
                                        <p:cTn id="26" dur="500"/>
                                        <p:tgtEl>
                                          <p:spTgt spid="7">
                                            <p:txEl>
                                              <p:pRg st="0" end="0"/>
                                            </p:txEl>
                                          </p:spTgt>
                                        </p:tgtEl>
                                      </p:cBhvr>
                                    </p:animEffect>
                                  </p:childTnLst>
                                </p:cTn>
                              </p:par>
                            </p:childTnLst>
                          </p:cTn>
                        </p:par>
                        <p:par>
                          <p:cTn id="27" fill="hold">
                            <p:stCondLst>
                              <p:cond delay="1550"/>
                            </p:stCondLst>
                            <p:childTnLst>
                              <p:par>
                                <p:cTn id="28" presetID="2" presetClass="entr" presetSubtype="8" decel="100000" fill="hold" grpId="0" nodeType="afterEffect">
                                  <p:stCondLst>
                                    <p:cond delay="0"/>
                                  </p:stCondLst>
                                  <p:childTnLst>
                                    <p:set>
                                      <p:cBhvr>
                                        <p:cTn id="29" dur="1" fill="hold">
                                          <p:stCondLst>
                                            <p:cond delay="0"/>
                                          </p:stCondLst>
                                        </p:cTn>
                                        <p:tgtEl>
                                          <p:spTgt spid="104">
                                            <p:txEl>
                                              <p:pRg st="0" end="0"/>
                                            </p:txEl>
                                          </p:spTgt>
                                        </p:tgtEl>
                                        <p:attrNameLst>
                                          <p:attrName>style.visibility</p:attrName>
                                        </p:attrNameLst>
                                      </p:cBhvr>
                                      <p:to>
                                        <p:strVal val="visible"/>
                                      </p:to>
                                    </p:set>
                                    <p:anim calcmode="lin" valueType="num">
                                      <p:cBhvr additive="base">
                                        <p:cTn id="30" dur="500" fill="hold"/>
                                        <p:tgtEl>
                                          <p:spTgt spid="104">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104">
                                            <p:txEl>
                                              <p:pRg st="0" end="0"/>
                                            </p:txEl>
                                          </p:spTgt>
                                        </p:tgtEl>
                                        <p:attrNameLst>
                                          <p:attrName>ppt_y</p:attrName>
                                        </p:attrNameLst>
                                      </p:cBhvr>
                                      <p:tavLst>
                                        <p:tav tm="0">
                                          <p:val>
                                            <p:strVal val="#ppt_y"/>
                                          </p:val>
                                        </p:tav>
                                        <p:tav tm="100000">
                                          <p:val>
                                            <p:strVal val="#ppt_y"/>
                                          </p:val>
                                        </p:tav>
                                      </p:tavLst>
                                    </p:anim>
                                  </p:childTnLst>
                                </p:cTn>
                              </p:par>
                              <p:par>
                                <p:cTn id="32" presetID="2" presetClass="entr" presetSubtype="4" decel="100000" fill="hold" nodeType="withEffect">
                                  <p:stCondLst>
                                    <p:cond delay="0"/>
                                  </p:stCondLst>
                                  <p:childTnLst>
                                    <p:set>
                                      <p:cBhvr>
                                        <p:cTn id="33" dur="1" fill="hold">
                                          <p:stCondLst>
                                            <p:cond delay="0"/>
                                          </p:stCondLst>
                                        </p:cTn>
                                        <p:tgtEl>
                                          <p:spTgt spid="108"/>
                                        </p:tgtEl>
                                        <p:attrNameLst>
                                          <p:attrName>style.visibility</p:attrName>
                                        </p:attrNameLst>
                                      </p:cBhvr>
                                      <p:to>
                                        <p:strVal val="visible"/>
                                      </p:to>
                                    </p:set>
                                    <p:anim calcmode="lin" valueType="num">
                                      <p:cBhvr additive="base">
                                        <p:cTn id="34" dur="500" fill="hold"/>
                                        <p:tgtEl>
                                          <p:spTgt spid="108"/>
                                        </p:tgtEl>
                                        <p:attrNameLst>
                                          <p:attrName>ppt_x</p:attrName>
                                        </p:attrNameLst>
                                      </p:cBhvr>
                                      <p:tavLst>
                                        <p:tav tm="0">
                                          <p:val>
                                            <p:strVal val="#ppt_x"/>
                                          </p:val>
                                        </p:tav>
                                        <p:tav tm="100000">
                                          <p:val>
                                            <p:strVal val="#ppt_x"/>
                                          </p:val>
                                        </p:tav>
                                      </p:tavLst>
                                    </p:anim>
                                    <p:anim calcmode="lin" valueType="num">
                                      <p:cBhvr additive="base">
                                        <p:cTn id="35" dur="500" fill="hold"/>
                                        <p:tgtEl>
                                          <p:spTgt spid="108"/>
                                        </p:tgtEl>
                                        <p:attrNameLst>
                                          <p:attrName>ppt_y</p:attrName>
                                        </p:attrNameLst>
                                      </p:cBhvr>
                                      <p:tavLst>
                                        <p:tav tm="0">
                                          <p:val>
                                            <p:strVal val="1+#ppt_h/2"/>
                                          </p:val>
                                        </p:tav>
                                        <p:tav tm="100000">
                                          <p:val>
                                            <p:strVal val="#ppt_y"/>
                                          </p:val>
                                        </p:tav>
                                      </p:tavLst>
                                    </p:anim>
                                  </p:childTnLst>
                                </p:cTn>
                              </p:par>
                            </p:childTnLst>
                          </p:cTn>
                        </p:par>
                        <p:par>
                          <p:cTn id="36" fill="hold">
                            <p:stCondLst>
                              <p:cond delay="2050"/>
                            </p:stCondLst>
                            <p:childTnLst>
                              <p:par>
                                <p:cTn id="37" presetID="22" presetClass="entr" presetSubtype="8" fill="hold" grpId="0" nodeType="afterEffect">
                                  <p:stCondLst>
                                    <p:cond delay="0"/>
                                  </p:stCondLst>
                                  <p:childTnLst>
                                    <p:set>
                                      <p:cBhvr>
                                        <p:cTn id="38" dur="1" fill="hold">
                                          <p:stCondLst>
                                            <p:cond delay="0"/>
                                          </p:stCondLst>
                                        </p:cTn>
                                        <p:tgtEl>
                                          <p:spTgt spid="105">
                                            <p:txEl>
                                              <p:pRg st="0" end="0"/>
                                            </p:txEl>
                                          </p:spTgt>
                                        </p:tgtEl>
                                        <p:attrNameLst>
                                          <p:attrName>style.visibility</p:attrName>
                                        </p:attrNameLst>
                                      </p:cBhvr>
                                      <p:to>
                                        <p:strVal val="visible"/>
                                      </p:to>
                                    </p:set>
                                    <p:animEffect transition="in" filter="wipe(left)">
                                      <p:cBhvr>
                                        <p:cTn id="39" dur="500"/>
                                        <p:tgtEl>
                                          <p:spTgt spid="105">
                                            <p:txEl>
                                              <p:pRg st="0" end="0"/>
                                            </p:txEl>
                                          </p:spTgt>
                                        </p:tgtEl>
                                      </p:cBhvr>
                                    </p:animEffect>
                                  </p:childTnLst>
                                </p:cTn>
                              </p:par>
                            </p:childTnLst>
                          </p:cTn>
                        </p:par>
                        <p:par>
                          <p:cTn id="40" fill="hold">
                            <p:stCondLst>
                              <p:cond delay="2550"/>
                            </p:stCondLst>
                            <p:childTnLst>
                              <p:par>
                                <p:cTn id="41" presetID="2" presetClass="entr" presetSubtype="8" decel="100000" fill="hold" grpId="0" nodeType="afterEffect">
                                  <p:stCondLst>
                                    <p:cond delay="250"/>
                                  </p:stCondLst>
                                  <p:childTnLst>
                                    <p:set>
                                      <p:cBhvr>
                                        <p:cTn id="42" dur="1" fill="hold">
                                          <p:stCondLst>
                                            <p:cond delay="0"/>
                                          </p:stCondLst>
                                        </p:cTn>
                                        <p:tgtEl>
                                          <p:spTgt spid="115">
                                            <p:txEl>
                                              <p:pRg st="0" end="0"/>
                                            </p:txEl>
                                          </p:spTgt>
                                        </p:tgtEl>
                                        <p:attrNameLst>
                                          <p:attrName>style.visibility</p:attrName>
                                        </p:attrNameLst>
                                      </p:cBhvr>
                                      <p:to>
                                        <p:strVal val="visible"/>
                                      </p:to>
                                    </p:set>
                                    <p:anim calcmode="lin" valueType="num">
                                      <p:cBhvr additive="base">
                                        <p:cTn id="43" dur="500" fill="hold"/>
                                        <p:tgtEl>
                                          <p:spTgt spid="115">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5">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4" decel="100000" fill="hold" nodeType="withEffect">
                                  <p:stCondLst>
                                    <p:cond delay="250"/>
                                  </p:stCondLst>
                                  <p:childTnLst>
                                    <p:set>
                                      <p:cBhvr>
                                        <p:cTn id="46" dur="1" fill="hold">
                                          <p:stCondLst>
                                            <p:cond delay="0"/>
                                          </p:stCondLst>
                                        </p:cTn>
                                        <p:tgtEl>
                                          <p:spTgt spid="110"/>
                                        </p:tgtEl>
                                        <p:attrNameLst>
                                          <p:attrName>style.visibility</p:attrName>
                                        </p:attrNameLst>
                                      </p:cBhvr>
                                      <p:to>
                                        <p:strVal val="visible"/>
                                      </p:to>
                                    </p:set>
                                    <p:anim calcmode="lin" valueType="num">
                                      <p:cBhvr additive="base">
                                        <p:cTn id="47" dur="500" fill="hold"/>
                                        <p:tgtEl>
                                          <p:spTgt spid="110"/>
                                        </p:tgtEl>
                                        <p:attrNameLst>
                                          <p:attrName>ppt_x</p:attrName>
                                        </p:attrNameLst>
                                      </p:cBhvr>
                                      <p:tavLst>
                                        <p:tav tm="0">
                                          <p:val>
                                            <p:strVal val="#ppt_x"/>
                                          </p:val>
                                        </p:tav>
                                        <p:tav tm="100000">
                                          <p:val>
                                            <p:strVal val="#ppt_x"/>
                                          </p:val>
                                        </p:tav>
                                      </p:tavLst>
                                    </p:anim>
                                    <p:anim calcmode="lin" valueType="num">
                                      <p:cBhvr additive="base">
                                        <p:cTn id="48" dur="500" fill="hold"/>
                                        <p:tgtEl>
                                          <p:spTgt spid="110"/>
                                        </p:tgtEl>
                                        <p:attrNameLst>
                                          <p:attrName>ppt_y</p:attrName>
                                        </p:attrNameLst>
                                      </p:cBhvr>
                                      <p:tavLst>
                                        <p:tav tm="0">
                                          <p:val>
                                            <p:strVal val="1+#ppt_h/2"/>
                                          </p:val>
                                        </p:tav>
                                        <p:tav tm="100000">
                                          <p:val>
                                            <p:strVal val="#ppt_y"/>
                                          </p:val>
                                        </p:tav>
                                      </p:tavLst>
                                    </p:anim>
                                  </p:childTnLst>
                                </p:cTn>
                              </p:par>
                            </p:childTnLst>
                          </p:cTn>
                        </p:par>
                        <p:par>
                          <p:cTn id="49" fill="hold">
                            <p:stCondLst>
                              <p:cond delay="3300"/>
                            </p:stCondLst>
                            <p:childTnLst>
                              <p:par>
                                <p:cTn id="50" presetID="22" presetClass="entr" presetSubtype="8" fill="hold" grpId="0" nodeType="afterEffect">
                                  <p:stCondLst>
                                    <p:cond delay="0"/>
                                  </p:stCondLst>
                                  <p:childTnLst>
                                    <p:set>
                                      <p:cBhvr>
                                        <p:cTn id="51" dur="1" fill="hold">
                                          <p:stCondLst>
                                            <p:cond delay="0"/>
                                          </p:stCondLst>
                                        </p:cTn>
                                        <p:tgtEl>
                                          <p:spTgt spid="116">
                                            <p:txEl>
                                              <p:pRg st="0" end="0"/>
                                            </p:txEl>
                                          </p:spTgt>
                                        </p:tgtEl>
                                        <p:attrNameLst>
                                          <p:attrName>style.visibility</p:attrName>
                                        </p:attrNameLst>
                                      </p:cBhvr>
                                      <p:to>
                                        <p:strVal val="visible"/>
                                      </p:to>
                                    </p:set>
                                    <p:animEffect transition="in" filter="wipe(left)">
                                      <p:cBhvr>
                                        <p:cTn id="52" dur="500"/>
                                        <p:tgtEl>
                                          <p:spTgt spid="116">
                                            <p:txEl>
                                              <p:pRg st="0" end="0"/>
                                            </p:txEl>
                                          </p:spTgt>
                                        </p:tgtEl>
                                      </p:cBhvr>
                                    </p:animEffect>
                                  </p:childTnLst>
                                </p:cTn>
                              </p:par>
                            </p:childTnLst>
                          </p:cTn>
                        </p:par>
                        <p:par>
                          <p:cTn id="53" fill="hold">
                            <p:stCondLst>
                              <p:cond delay="3800"/>
                            </p:stCondLst>
                            <p:childTnLst>
                              <p:par>
                                <p:cTn id="54" presetID="2" presetClass="entr" presetSubtype="8" decel="100000" fill="hold" grpId="0" nodeType="afterEffect">
                                  <p:stCondLst>
                                    <p:cond delay="250"/>
                                  </p:stCondLst>
                                  <p:childTnLst>
                                    <p:set>
                                      <p:cBhvr>
                                        <p:cTn id="55" dur="1" fill="hold">
                                          <p:stCondLst>
                                            <p:cond delay="0"/>
                                          </p:stCondLst>
                                        </p:cTn>
                                        <p:tgtEl>
                                          <p:spTgt spid="121">
                                            <p:txEl>
                                              <p:pRg st="0" end="0"/>
                                            </p:txEl>
                                          </p:spTgt>
                                        </p:tgtEl>
                                        <p:attrNameLst>
                                          <p:attrName>style.visibility</p:attrName>
                                        </p:attrNameLst>
                                      </p:cBhvr>
                                      <p:to>
                                        <p:strVal val="visible"/>
                                      </p:to>
                                    </p:set>
                                    <p:anim calcmode="lin" valueType="num">
                                      <p:cBhvr additive="base">
                                        <p:cTn id="56" dur="500" fill="hold"/>
                                        <p:tgtEl>
                                          <p:spTgt spid="121">
                                            <p:txEl>
                                              <p:pRg st="0" end="0"/>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121">
                                            <p:txEl>
                                              <p:pRg st="0" end="0"/>
                                            </p:txEl>
                                          </p:spTgt>
                                        </p:tgtEl>
                                        <p:attrNameLst>
                                          <p:attrName>ppt_y</p:attrName>
                                        </p:attrNameLst>
                                      </p:cBhvr>
                                      <p:tavLst>
                                        <p:tav tm="0">
                                          <p:val>
                                            <p:strVal val="#ppt_y"/>
                                          </p:val>
                                        </p:tav>
                                        <p:tav tm="100000">
                                          <p:val>
                                            <p:strVal val="#ppt_y"/>
                                          </p:val>
                                        </p:tav>
                                      </p:tavLst>
                                    </p:anim>
                                  </p:childTnLst>
                                </p:cTn>
                              </p:par>
                              <p:par>
                                <p:cTn id="58" presetID="2" presetClass="entr" presetSubtype="4" decel="100000" fill="hold" nodeType="withEffect">
                                  <p:stCondLst>
                                    <p:cond delay="250"/>
                                  </p:stCondLst>
                                  <p:childTnLst>
                                    <p:set>
                                      <p:cBhvr>
                                        <p:cTn id="59" dur="1" fill="hold">
                                          <p:stCondLst>
                                            <p:cond delay="0"/>
                                          </p:stCondLst>
                                        </p:cTn>
                                        <p:tgtEl>
                                          <p:spTgt spid="117"/>
                                        </p:tgtEl>
                                        <p:attrNameLst>
                                          <p:attrName>style.visibility</p:attrName>
                                        </p:attrNameLst>
                                      </p:cBhvr>
                                      <p:to>
                                        <p:strVal val="visible"/>
                                      </p:to>
                                    </p:set>
                                    <p:anim calcmode="lin" valueType="num">
                                      <p:cBhvr additive="base">
                                        <p:cTn id="60" dur="500" fill="hold"/>
                                        <p:tgtEl>
                                          <p:spTgt spid="117"/>
                                        </p:tgtEl>
                                        <p:attrNameLst>
                                          <p:attrName>ppt_x</p:attrName>
                                        </p:attrNameLst>
                                      </p:cBhvr>
                                      <p:tavLst>
                                        <p:tav tm="0">
                                          <p:val>
                                            <p:strVal val="#ppt_x"/>
                                          </p:val>
                                        </p:tav>
                                        <p:tav tm="100000">
                                          <p:val>
                                            <p:strVal val="#ppt_x"/>
                                          </p:val>
                                        </p:tav>
                                      </p:tavLst>
                                    </p:anim>
                                    <p:anim calcmode="lin" valueType="num">
                                      <p:cBhvr additive="base">
                                        <p:cTn id="61" dur="500" fill="hold"/>
                                        <p:tgtEl>
                                          <p:spTgt spid="117"/>
                                        </p:tgtEl>
                                        <p:attrNameLst>
                                          <p:attrName>ppt_y</p:attrName>
                                        </p:attrNameLst>
                                      </p:cBhvr>
                                      <p:tavLst>
                                        <p:tav tm="0">
                                          <p:val>
                                            <p:strVal val="1+#ppt_h/2"/>
                                          </p:val>
                                        </p:tav>
                                        <p:tav tm="100000">
                                          <p:val>
                                            <p:strVal val="#ppt_y"/>
                                          </p:val>
                                        </p:tav>
                                      </p:tavLst>
                                    </p:anim>
                                  </p:childTnLst>
                                </p:cTn>
                              </p:par>
                            </p:childTnLst>
                          </p:cTn>
                        </p:par>
                        <p:par>
                          <p:cTn id="62" fill="hold">
                            <p:stCondLst>
                              <p:cond delay="4550"/>
                            </p:stCondLst>
                            <p:childTnLst>
                              <p:par>
                                <p:cTn id="63" presetID="22" presetClass="entr" presetSubtype="8" fill="hold" grpId="0" nodeType="afterEffect">
                                  <p:stCondLst>
                                    <p:cond delay="0"/>
                                  </p:stCondLst>
                                  <p:childTnLst>
                                    <p:set>
                                      <p:cBhvr>
                                        <p:cTn id="64" dur="1" fill="hold">
                                          <p:stCondLst>
                                            <p:cond delay="0"/>
                                          </p:stCondLst>
                                        </p:cTn>
                                        <p:tgtEl>
                                          <p:spTgt spid="122">
                                            <p:txEl>
                                              <p:pRg st="0" end="0"/>
                                            </p:txEl>
                                          </p:spTgt>
                                        </p:tgtEl>
                                        <p:attrNameLst>
                                          <p:attrName>style.visibility</p:attrName>
                                        </p:attrNameLst>
                                      </p:cBhvr>
                                      <p:to>
                                        <p:strVal val="visible"/>
                                      </p:to>
                                    </p:set>
                                    <p:animEffect transition="in" filter="wipe(left)">
                                      <p:cBhvr>
                                        <p:cTn id="65" dur="500"/>
                                        <p:tgtEl>
                                          <p:spTgt spid="12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build="p">
        <p:tmplLst>
          <p:tmpl lvl="1">
            <p:tnLst>
              <p:par>
                <p:cTn presetID="2" presetClass="entr" presetSubtype="8" decel="100000" fill="hold" nodeType="afterEffect">
                  <p:stCondLst>
                    <p:cond delay="250"/>
                  </p:stCondLst>
                  <p:childTnLst>
                    <p:set>
                      <p:cBhvr>
                        <p:cTn dur="1" fill="hold">
                          <p:stCondLst>
                            <p:cond delay="0"/>
                          </p:stCondLst>
                        </p:cTn>
                        <p:tgtEl>
                          <p:spTgt spid="115"/>
                        </p:tgtEl>
                        <p:attrNameLst>
                          <p:attrName>style.visibility</p:attrName>
                        </p:attrNameLst>
                      </p:cBhvr>
                      <p:to>
                        <p:strVal val="visible"/>
                      </p:to>
                    </p:set>
                    <p:anim calcmode="lin" valueType="num">
                      <p:cBhvr additive="base">
                        <p:cTn dur="500" fill="hold"/>
                        <p:tgtEl>
                          <p:spTgt spid="115"/>
                        </p:tgtEl>
                        <p:attrNameLst>
                          <p:attrName>ppt_x</p:attrName>
                        </p:attrNameLst>
                      </p:cBhvr>
                      <p:tavLst>
                        <p:tav tm="0">
                          <p:val>
                            <p:strVal val="0-#ppt_w/2"/>
                          </p:val>
                        </p:tav>
                        <p:tav tm="100000">
                          <p:val>
                            <p:strVal val="#ppt_x"/>
                          </p:val>
                        </p:tav>
                      </p:tavLst>
                    </p:anim>
                    <p:anim calcmode="lin" valueType="num">
                      <p:cBhvr additive="base">
                        <p:cTn dur="500" fill="hold"/>
                        <p:tgtEl>
                          <p:spTgt spid="115"/>
                        </p:tgtEl>
                        <p:attrNameLst>
                          <p:attrName>ppt_y</p:attrName>
                        </p:attrNameLst>
                      </p:cBhvr>
                      <p:tavLst>
                        <p:tav tm="0">
                          <p:val>
                            <p:strVal val="#ppt_y"/>
                          </p:val>
                        </p:tav>
                        <p:tav tm="100000">
                          <p:val>
                            <p:strVal val="#ppt_y"/>
                          </p:val>
                        </p:tav>
                      </p:tavLst>
                    </p:anim>
                  </p:childTnLst>
                </p:cTn>
              </p:par>
            </p:tnLst>
          </p:tmpl>
        </p:tmplLst>
      </p:bldP>
      <p:bldP spid="116" grpId="0" build="p">
        <p:tmplLst>
          <p:tmpl lvl="1">
            <p:tnLst>
              <p:par>
                <p:cTn presetID="22" presetClass="entr" presetSubtype="8" fill="hold" nodeType="afterEffect">
                  <p:stCondLst>
                    <p:cond delay="0"/>
                  </p:stCondLst>
                  <p:childTnLst>
                    <p:set>
                      <p:cBhvr>
                        <p:cTn dur="1" fill="hold">
                          <p:stCondLst>
                            <p:cond delay="0"/>
                          </p:stCondLst>
                        </p:cTn>
                        <p:tgtEl>
                          <p:spTgt spid="116"/>
                        </p:tgtEl>
                        <p:attrNameLst>
                          <p:attrName>style.visibility</p:attrName>
                        </p:attrNameLst>
                      </p:cBhvr>
                      <p:to>
                        <p:strVal val="visible"/>
                      </p:to>
                    </p:set>
                    <p:animEffect transition="in" filter="wipe(left)">
                      <p:cBhvr>
                        <p:cTn dur="500"/>
                        <p:tgtEl>
                          <p:spTgt spid="116"/>
                        </p:tgtEl>
                      </p:cBhvr>
                    </p:animEffect>
                  </p:childTnLst>
                </p:cTn>
              </p:par>
            </p:tnLst>
          </p:tmpl>
        </p:tmplLst>
      </p:bldP>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8" grpId="0" animBg="1"/>
      <p:bldP spid="101" grpId="0" animBg="1"/>
      <p:bldP spid="104" grpId="0" build="p">
        <p:tmplLst>
          <p:tmpl lvl="1">
            <p:tnLst>
              <p:par>
                <p:cTn presetID="2" presetClass="entr" presetSubtype="8" decel="100000" fill="hold" nodeType="afterEffect">
                  <p:stCondLst>
                    <p:cond delay="0"/>
                  </p:stCondLst>
                  <p:childTnLst>
                    <p:set>
                      <p:cBhvr>
                        <p:cTn dur="1" fill="hold">
                          <p:stCondLst>
                            <p:cond delay="0"/>
                          </p:stCondLst>
                        </p:cTn>
                        <p:tgtEl>
                          <p:spTgt spid="104"/>
                        </p:tgtEl>
                        <p:attrNameLst>
                          <p:attrName>style.visibility</p:attrName>
                        </p:attrNameLst>
                      </p:cBhvr>
                      <p:to>
                        <p:strVal val="visible"/>
                      </p:to>
                    </p:set>
                    <p:anim calcmode="lin" valueType="num">
                      <p:cBhvr additive="base">
                        <p:cTn dur="500" fill="hold"/>
                        <p:tgtEl>
                          <p:spTgt spid="104"/>
                        </p:tgtEl>
                        <p:attrNameLst>
                          <p:attrName>ppt_x</p:attrName>
                        </p:attrNameLst>
                      </p:cBhvr>
                      <p:tavLst>
                        <p:tav tm="0">
                          <p:val>
                            <p:strVal val="0-#ppt_w/2"/>
                          </p:val>
                        </p:tav>
                        <p:tav tm="100000">
                          <p:val>
                            <p:strVal val="#ppt_x"/>
                          </p:val>
                        </p:tav>
                      </p:tavLst>
                    </p:anim>
                    <p:anim calcmode="lin" valueType="num">
                      <p:cBhvr additive="base">
                        <p:cTn dur="500" fill="hold"/>
                        <p:tgtEl>
                          <p:spTgt spid="104"/>
                        </p:tgtEl>
                        <p:attrNameLst>
                          <p:attrName>ppt_y</p:attrName>
                        </p:attrNameLst>
                      </p:cBhvr>
                      <p:tavLst>
                        <p:tav tm="0">
                          <p:val>
                            <p:strVal val="#ppt_y"/>
                          </p:val>
                        </p:tav>
                        <p:tav tm="100000">
                          <p:val>
                            <p:strVal val="#ppt_y"/>
                          </p:val>
                        </p:tav>
                      </p:tavLst>
                    </p:anim>
                  </p:childTnLst>
                </p:cTn>
              </p:par>
            </p:tnLst>
          </p:tmpl>
        </p:tmplLst>
      </p:bldP>
      <p:bldP spid="105" grpId="0" build="p">
        <p:tmplLst>
          <p:tmpl lvl="1">
            <p:tnLst>
              <p:par>
                <p:cTn presetID="22" presetClass="entr" presetSubtype="8" fill="hold" nodeType="afterEffect">
                  <p:stCondLst>
                    <p:cond delay="0"/>
                  </p:stCondLst>
                  <p:childTnLst>
                    <p:set>
                      <p:cBhvr>
                        <p:cTn dur="1" fill="hold">
                          <p:stCondLst>
                            <p:cond delay="0"/>
                          </p:stCondLst>
                        </p:cTn>
                        <p:tgtEl>
                          <p:spTgt spid="105"/>
                        </p:tgtEl>
                        <p:attrNameLst>
                          <p:attrName>style.visibility</p:attrName>
                        </p:attrNameLst>
                      </p:cBhvr>
                      <p:to>
                        <p:strVal val="visible"/>
                      </p:to>
                    </p:set>
                    <p:animEffect transition="in" filter="wipe(left)">
                      <p:cBhvr>
                        <p:cTn dur="500"/>
                        <p:tgtEl>
                          <p:spTgt spid="105"/>
                        </p:tgtEl>
                      </p:cBhvr>
                    </p:animEffect>
                  </p:childTnLst>
                </p:cTn>
              </p:par>
            </p:tnLst>
          </p:tmpl>
        </p:tmplLst>
      </p:bldP>
      <p:bldP spid="100" grpId="0" animBg="1"/>
      <p:bldP spid="121" grpId="0" build="p">
        <p:tmplLst>
          <p:tmpl lvl="1">
            <p:tnLst>
              <p:par>
                <p:cTn presetID="2" presetClass="entr" presetSubtype="8" decel="100000" fill="hold" nodeType="afterEffect">
                  <p:stCondLst>
                    <p:cond delay="250"/>
                  </p:stCondLst>
                  <p:childTnLst>
                    <p:set>
                      <p:cBhvr>
                        <p:cTn dur="1" fill="hold">
                          <p:stCondLst>
                            <p:cond delay="0"/>
                          </p:stCondLst>
                        </p:cTn>
                        <p:tgtEl>
                          <p:spTgt spid="121"/>
                        </p:tgtEl>
                        <p:attrNameLst>
                          <p:attrName>style.visibility</p:attrName>
                        </p:attrNameLst>
                      </p:cBhvr>
                      <p:to>
                        <p:strVal val="visible"/>
                      </p:to>
                    </p:set>
                    <p:anim calcmode="lin" valueType="num">
                      <p:cBhvr additive="base">
                        <p:cTn dur="500" fill="hold"/>
                        <p:tgtEl>
                          <p:spTgt spid="121"/>
                        </p:tgtEl>
                        <p:attrNameLst>
                          <p:attrName>ppt_x</p:attrName>
                        </p:attrNameLst>
                      </p:cBhvr>
                      <p:tavLst>
                        <p:tav tm="0">
                          <p:val>
                            <p:strVal val="0-#ppt_w/2"/>
                          </p:val>
                        </p:tav>
                        <p:tav tm="100000">
                          <p:val>
                            <p:strVal val="#ppt_x"/>
                          </p:val>
                        </p:tav>
                      </p:tavLst>
                    </p:anim>
                    <p:anim calcmode="lin" valueType="num">
                      <p:cBhvr additive="base">
                        <p:cTn dur="500" fill="hold"/>
                        <p:tgtEl>
                          <p:spTgt spid="121"/>
                        </p:tgtEl>
                        <p:attrNameLst>
                          <p:attrName>ppt_y</p:attrName>
                        </p:attrNameLst>
                      </p:cBhvr>
                      <p:tavLst>
                        <p:tav tm="0">
                          <p:val>
                            <p:strVal val="#ppt_y"/>
                          </p:val>
                        </p:tav>
                        <p:tav tm="100000">
                          <p:val>
                            <p:strVal val="#ppt_y"/>
                          </p:val>
                        </p:tav>
                      </p:tavLst>
                    </p:anim>
                  </p:childTnLst>
                </p:cTn>
              </p:par>
            </p:tnLst>
          </p:tmpl>
        </p:tmplLst>
      </p:bldP>
      <p:bldP spid="122" grpId="0" build="p">
        <p:tmplLst>
          <p:tmpl lvl="1">
            <p:tnLst>
              <p:par>
                <p:cTn presetID="22" presetClass="entr" presetSubtype="8" fill="hold" nodeType="afterEffect">
                  <p:stCondLst>
                    <p:cond delay="0"/>
                  </p:stCondLst>
                  <p:childTnLst>
                    <p:set>
                      <p:cBhvr>
                        <p:cTn dur="1" fill="hold">
                          <p:stCondLst>
                            <p:cond delay="0"/>
                          </p:stCondLst>
                        </p:cTn>
                        <p:tgtEl>
                          <p:spTgt spid="122"/>
                        </p:tgtEl>
                        <p:attrNameLst>
                          <p:attrName>style.visibility</p:attrName>
                        </p:attrNameLst>
                      </p:cBhvr>
                      <p:to>
                        <p:strVal val="visible"/>
                      </p:to>
                    </p:set>
                    <p:animEffect transition="in" filter="wipe(left)">
                      <p:cBhvr>
                        <p:cTn dur="500"/>
                        <p:tgtEl>
                          <p:spTgt spid="122"/>
                        </p:tgtEl>
                      </p:cBhvr>
                    </p:animEffect>
                  </p:childTnLst>
                </p:cTn>
              </p:par>
            </p:tnLst>
          </p:tmpl>
        </p:tmplLst>
      </p:bldP>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Numeric List - 4 Item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8280234" y="3410902"/>
            <a:ext cx="648072" cy="64807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1</a:t>
            </a:r>
            <a:endParaRPr kumimoji="1" lang="ja-JP" altLang="en-US" dirty="0"/>
          </a:p>
        </p:txBody>
      </p:sp>
      <p:sp>
        <p:nvSpPr>
          <p:cNvPr id="12" name="円/楕円 11"/>
          <p:cNvSpPr/>
          <p:nvPr userDrawn="1"/>
        </p:nvSpPr>
        <p:spPr>
          <a:xfrm>
            <a:off x="8280234" y="4771792"/>
            <a:ext cx="648072" cy="64807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2</a:t>
            </a:r>
            <a:endParaRPr kumimoji="1" lang="ja-JP" altLang="en-US" dirty="0"/>
          </a:p>
        </p:txBody>
      </p:sp>
      <p:sp>
        <p:nvSpPr>
          <p:cNvPr id="13" name="円/楕円 12"/>
          <p:cNvSpPr/>
          <p:nvPr userDrawn="1"/>
        </p:nvSpPr>
        <p:spPr>
          <a:xfrm>
            <a:off x="8280234" y="6132682"/>
            <a:ext cx="648072" cy="64807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3</a:t>
            </a:r>
            <a:endParaRPr kumimoji="1" lang="ja-JP" altLang="en-US" dirty="0"/>
          </a:p>
        </p:txBody>
      </p:sp>
      <p:sp>
        <p:nvSpPr>
          <p:cNvPr id="14" name="円/楕円 13"/>
          <p:cNvSpPr/>
          <p:nvPr userDrawn="1"/>
        </p:nvSpPr>
        <p:spPr>
          <a:xfrm>
            <a:off x="8280234" y="7493572"/>
            <a:ext cx="648072" cy="64807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4</a:t>
            </a:r>
            <a:endParaRPr kumimoji="1" lang="ja-JP" altLang="en-US" dirty="0"/>
          </a:p>
        </p:txBody>
      </p:sp>
      <p:sp>
        <p:nvSpPr>
          <p:cNvPr id="18" name="テキスト プレースホルダー 6"/>
          <p:cNvSpPr>
            <a:spLocks noGrp="1"/>
          </p:cNvSpPr>
          <p:nvPr>
            <p:ph type="body" sz="quarter" idx="16" hasCustomPrompt="1"/>
          </p:nvPr>
        </p:nvSpPr>
        <p:spPr>
          <a:xfrm>
            <a:off x="9000876" y="3200754"/>
            <a:ext cx="8503353"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9000876" y="4563382"/>
            <a:ext cx="8503353"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9000876" y="5926010"/>
            <a:ext cx="8503353"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9000876" y="7288638"/>
            <a:ext cx="8503353" cy="1078383"/>
          </a:xfrm>
        </p:spPr>
        <p:txBody>
          <a:bodyPr anchor="ctr">
            <a:normAutofit/>
          </a:bodyPr>
          <a:lstStyle>
            <a:lvl1pPr algn="l">
              <a:defRPr sz="2000" i="0" baseline="0">
                <a:solidFill>
                  <a:schemeClr val="tx2"/>
                </a:solidFill>
                <a:latin typeface="+mn-lt"/>
              </a:defRPr>
            </a:lvl1pPr>
          </a:lstStyle>
          <a:p>
            <a:pPr lvl="0"/>
            <a:r>
              <a:rPr kumimoji="1" lang="en-US" altLang="ja-JP" dirty="0"/>
              <a:t>Text goes here</a:t>
            </a:r>
            <a:endParaRPr kumimoji="1" lang="ja-JP" altLang="en-US" dirty="0"/>
          </a:p>
        </p:txBody>
      </p:sp>
      <p:sp>
        <p:nvSpPr>
          <p:cNvPr id="19" name="テキスト プレースホルダー 6"/>
          <p:cNvSpPr>
            <a:spLocks noGrp="1"/>
          </p:cNvSpPr>
          <p:nvPr>
            <p:ph type="body" sz="quarter" idx="28" hasCustomPrompt="1"/>
          </p:nvPr>
        </p:nvSpPr>
        <p:spPr>
          <a:xfrm>
            <a:off x="783772" y="3298733"/>
            <a:ext cx="6894286" cy="4974412"/>
          </a:xfrm>
        </p:spPr>
        <p:txBody>
          <a:bodyPr anchor="ctr">
            <a:noAutofit/>
          </a:bodyPr>
          <a:lstStyle>
            <a:lvl1pPr algn="ctr">
              <a:defRPr sz="4000" i="0" baseline="0">
                <a:solidFill>
                  <a:schemeClr val="tx2"/>
                </a:solidFill>
                <a:latin typeface="Route 159 Light"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874306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9" decel="100000" fill="hold" grpId="0" nodeType="afterEffect">
                                  <p:stCondLst>
                                    <p:cond delay="0"/>
                                  </p:stCondLst>
                                  <p:iterate type="wd">
                                    <p:tmPct val="10000"/>
                                  </p:iterate>
                                  <p:childTnLst>
                                    <p:set>
                                      <p:cBhvr>
                                        <p:cTn id="14" dur="1" fill="hold">
                                          <p:stCondLst>
                                            <p:cond delay="0"/>
                                          </p:stCondLst>
                                        </p:cTn>
                                        <p:tgtEl>
                                          <p:spTgt spid="19">
                                            <p:txEl>
                                              <p:pRg st="0" end="0"/>
                                            </p:txEl>
                                          </p:spTgt>
                                        </p:tgtEl>
                                        <p:attrNameLst>
                                          <p:attrName>style.visibility</p:attrName>
                                        </p:attrNameLst>
                                      </p:cBhvr>
                                      <p:to>
                                        <p:strVal val="visible"/>
                                      </p:to>
                                    </p:set>
                                    <p:anim calcmode="lin" valueType="num">
                                      <p:cBhvr additive="base">
                                        <p:cTn id="15"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9">
                                            <p:txEl>
                                              <p:pRg st="0" end="0"/>
                                            </p:txEl>
                                          </p:spTgt>
                                        </p:tgtEl>
                                        <p:attrNameLst>
                                          <p:attrName>ppt_y</p:attrName>
                                        </p:attrNameLst>
                                      </p:cBhvr>
                                      <p:tavLst>
                                        <p:tav tm="0">
                                          <p:val>
                                            <p:strVal val="0-#ppt_h/2"/>
                                          </p:val>
                                        </p:tav>
                                        <p:tav tm="100000">
                                          <p:val>
                                            <p:strVal val="#ppt_y"/>
                                          </p:val>
                                        </p:tav>
                                      </p:tavLst>
                                    </p:anim>
                                  </p:childTnLst>
                                </p:cTn>
                              </p:par>
                            </p:childTnLst>
                          </p:cTn>
                        </p:par>
                        <p:par>
                          <p:cTn id="17" fill="hold">
                            <p:stCondLst>
                              <p:cond delay="1100"/>
                            </p:stCondLst>
                            <p:childTnLst>
                              <p:par>
                                <p:cTn id="18" presetID="2" presetClass="entr" presetSubtype="1" decel="100000" fill="hold" grpId="0" nodeType="afterEffect">
                                  <p:stCondLst>
                                    <p:cond delay="25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500" fill="hold"/>
                                        <p:tgtEl>
                                          <p:spTgt spid="11"/>
                                        </p:tgtEl>
                                        <p:attrNameLst>
                                          <p:attrName>ppt_x</p:attrName>
                                        </p:attrNameLst>
                                      </p:cBhvr>
                                      <p:tavLst>
                                        <p:tav tm="0">
                                          <p:val>
                                            <p:strVal val="#ppt_x"/>
                                          </p:val>
                                        </p:tav>
                                        <p:tav tm="100000">
                                          <p:val>
                                            <p:strVal val="#ppt_x"/>
                                          </p:val>
                                        </p:tav>
                                      </p:tavLst>
                                    </p:anim>
                                    <p:anim calcmode="lin" valueType="num">
                                      <p:cBhvr additive="base">
                                        <p:cTn id="21" dur="500" fill="hold"/>
                                        <p:tgtEl>
                                          <p:spTgt spid="11"/>
                                        </p:tgtEl>
                                        <p:attrNameLst>
                                          <p:attrName>ppt_y</p:attrName>
                                        </p:attrNameLst>
                                      </p:cBhvr>
                                      <p:tavLst>
                                        <p:tav tm="0">
                                          <p:val>
                                            <p:strVal val="0-#ppt_h/2"/>
                                          </p:val>
                                        </p:tav>
                                        <p:tav tm="100000">
                                          <p:val>
                                            <p:strVal val="#ppt_y"/>
                                          </p:val>
                                        </p:tav>
                                      </p:tavLst>
                                    </p:anim>
                                  </p:childTnLst>
                                </p:cTn>
                              </p:par>
                              <p:par>
                                <p:cTn id="22" presetID="2" presetClass="entr" presetSubtype="2" decel="100000" fill="hold" grpId="0" nodeType="withEffect">
                                  <p:stCondLst>
                                    <p:cond delay="250"/>
                                  </p:stCondLst>
                                  <p:childTnLst>
                                    <p:set>
                                      <p:cBhvr>
                                        <p:cTn id="23" dur="1" fill="hold">
                                          <p:stCondLst>
                                            <p:cond delay="0"/>
                                          </p:stCondLst>
                                        </p:cTn>
                                        <p:tgtEl>
                                          <p:spTgt spid="18">
                                            <p:txEl>
                                              <p:pRg st="0" end="0"/>
                                            </p:txEl>
                                          </p:spTgt>
                                        </p:tgtEl>
                                        <p:attrNameLst>
                                          <p:attrName>style.visibility</p:attrName>
                                        </p:attrNameLst>
                                      </p:cBhvr>
                                      <p:to>
                                        <p:strVal val="visible"/>
                                      </p:to>
                                    </p:set>
                                    <p:anim calcmode="lin" valueType="num">
                                      <p:cBhvr additive="base">
                                        <p:cTn id="24"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5"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26" fill="hold">
                            <p:stCondLst>
                              <p:cond delay="1850"/>
                            </p:stCondLst>
                            <p:childTnLst>
                              <p:par>
                                <p:cTn id="27" presetID="2" presetClass="entr" presetSubtype="1" decel="100000" fill="hold" grpId="0" nodeType="afterEffect">
                                  <p:stCondLst>
                                    <p:cond delay="25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0-#ppt_h/2"/>
                                          </p:val>
                                        </p:tav>
                                        <p:tav tm="100000">
                                          <p:val>
                                            <p:strVal val="#ppt_y"/>
                                          </p:val>
                                        </p:tav>
                                      </p:tavLst>
                                    </p:anim>
                                  </p:childTnLst>
                                </p:cTn>
                              </p:par>
                              <p:par>
                                <p:cTn id="31" presetID="2" presetClass="entr" presetSubtype="2" decel="100000" fill="hold" grpId="0" nodeType="withEffect">
                                  <p:stCondLst>
                                    <p:cond delay="250"/>
                                  </p:stCondLst>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2600"/>
                            </p:stCondLst>
                            <p:childTnLst>
                              <p:par>
                                <p:cTn id="36" presetID="2" presetClass="entr" presetSubtype="1" decel="100000" fill="hold" grpId="0" nodeType="afterEffect">
                                  <p:stCondLst>
                                    <p:cond delay="250"/>
                                  </p:stCondLst>
                                  <p:childTnLst>
                                    <p:set>
                                      <p:cBhvr>
                                        <p:cTn id="37" dur="1" fill="hold">
                                          <p:stCondLst>
                                            <p:cond delay="0"/>
                                          </p:stCondLst>
                                        </p:cTn>
                                        <p:tgtEl>
                                          <p:spTgt spid="13"/>
                                        </p:tgtEl>
                                        <p:attrNameLst>
                                          <p:attrName>style.visibility</p:attrName>
                                        </p:attrNameLst>
                                      </p:cBhvr>
                                      <p:to>
                                        <p:strVal val="visible"/>
                                      </p:to>
                                    </p:set>
                                    <p:anim calcmode="lin" valueType="num">
                                      <p:cBhvr additive="base">
                                        <p:cTn id="38" dur="500" fill="hold"/>
                                        <p:tgtEl>
                                          <p:spTgt spid="13"/>
                                        </p:tgtEl>
                                        <p:attrNameLst>
                                          <p:attrName>ppt_x</p:attrName>
                                        </p:attrNameLst>
                                      </p:cBhvr>
                                      <p:tavLst>
                                        <p:tav tm="0">
                                          <p:val>
                                            <p:strVal val="#ppt_x"/>
                                          </p:val>
                                        </p:tav>
                                        <p:tav tm="100000">
                                          <p:val>
                                            <p:strVal val="#ppt_x"/>
                                          </p:val>
                                        </p:tav>
                                      </p:tavLst>
                                    </p:anim>
                                    <p:anim calcmode="lin" valueType="num">
                                      <p:cBhvr additive="base">
                                        <p:cTn id="39" dur="500" fill="hold"/>
                                        <p:tgtEl>
                                          <p:spTgt spid="13"/>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24">
                                            <p:txEl>
                                              <p:pRg st="0" end="0"/>
                                            </p:txEl>
                                          </p:spTgt>
                                        </p:tgtEl>
                                        <p:attrNameLst>
                                          <p:attrName>style.visibility</p:attrName>
                                        </p:attrNameLst>
                                      </p:cBhvr>
                                      <p:to>
                                        <p:strVal val="visible"/>
                                      </p:to>
                                    </p:set>
                                    <p:anim calcmode="lin" valueType="num">
                                      <p:cBhvr additive="base">
                                        <p:cTn id="42" dur="500" fill="hold"/>
                                        <p:tgtEl>
                                          <p:spTgt spid="24">
                                            <p:txEl>
                                              <p:pRg st="0" end="0"/>
                                            </p:txEl>
                                          </p:spTgt>
                                        </p:tgtEl>
                                        <p:attrNameLst>
                                          <p:attrName>ppt_x</p:attrName>
                                        </p:attrNameLst>
                                      </p:cBhvr>
                                      <p:tavLst>
                                        <p:tav tm="0">
                                          <p:val>
                                            <p:strVal val="1+#ppt_w/2"/>
                                          </p:val>
                                        </p:tav>
                                        <p:tav tm="100000">
                                          <p:val>
                                            <p:strVal val="#ppt_x"/>
                                          </p:val>
                                        </p:tav>
                                      </p:tavLst>
                                    </p:anim>
                                    <p:anim calcmode="lin" valueType="num">
                                      <p:cBhvr additive="base">
                                        <p:cTn id="43"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3350"/>
                            </p:stCondLst>
                            <p:childTnLst>
                              <p:par>
                                <p:cTn id="45" presetID="2" presetClass="entr" presetSubtype="1" decel="100000" fill="hold" grpId="0" nodeType="afterEffect">
                                  <p:stCondLst>
                                    <p:cond delay="25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0-#ppt_h/2"/>
                                          </p:val>
                                        </p:tav>
                                        <p:tav tm="100000">
                                          <p:val>
                                            <p:strVal val="#ppt_y"/>
                                          </p:val>
                                        </p:tav>
                                      </p:tavLst>
                                    </p:anim>
                                  </p:childTnLst>
                                </p:cTn>
                              </p:par>
                              <p:par>
                                <p:cTn id="49" presetID="2" presetClass="entr" presetSubtype="2" decel="100000" fill="hold" grpId="0" nodeType="withEffect">
                                  <p:stCondLst>
                                    <p:cond delay="250"/>
                                  </p:stCondLst>
                                  <p:childTnLst>
                                    <p:set>
                                      <p:cBhvr>
                                        <p:cTn id="50" dur="1" fill="hold">
                                          <p:stCondLst>
                                            <p:cond delay="0"/>
                                          </p:stCondLst>
                                        </p:cTn>
                                        <p:tgtEl>
                                          <p:spTgt spid="26">
                                            <p:txEl>
                                              <p:pRg st="0" end="0"/>
                                            </p:txEl>
                                          </p:spTgt>
                                        </p:tgtEl>
                                        <p:attrNameLst>
                                          <p:attrName>style.visibility</p:attrName>
                                        </p:attrNameLst>
                                      </p:cBhvr>
                                      <p:to>
                                        <p:strVal val="visible"/>
                                      </p:to>
                                    </p:set>
                                    <p:anim calcmode="lin" valueType="num">
                                      <p:cBhvr additive="base">
                                        <p:cTn id="51"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1" grpId="0" animBg="1"/>
      <p:bldP spid="12" grpId="0" animBg="1"/>
      <p:bldP spid="13" grpId="0" animBg="1"/>
      <p:bldP spid="14" grpId="0" animBg="1"/>
      <p:bldP spid="18" grpId="0" build="p">
        <p:tmplLst>
          <p:tmpl lvl="1">
            <p:tnLst>
              <p:par>
                <p:cTn presetID="2" presetClass="entr" presetSubtype="2" decel="100000" fill="hold" nodeType="withEffect">
                  <p:stCondLst>
                    <p:cond delay="25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500" fill="hold"/>
                        <p:tgtEl>
                          <p:spTgt spid="18"/>
                        </p:tgtEl>
                        <p:attrNameLst>
                          <p:attrName>ppt_x</p:attrName>
                        </p:attrNameLst>
                      </p:cBhvr>
                      <p:tavLst>
                        <p:tav tm="0">
                          <p:val>
                            <p:strVal val="1+#ppt_w/2"/>
                          </p:val>
                        </p:tav>
                        <p:tav tm="100000">
                          <p:val>
                            <p:strVal val="#ppt_x"/>
                          </p:val>
                        </p:tav>
                      </p:tavLst>
                    </p:anim>
                    <p:anim calcmode="lin" valueType="num">
                      <p:cBhvr additive="base">
                        <p:cTn dur="500" fill="hold"/>
                        <p:tgtEl>
                          <p:spTgt spid="18"/>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2" presetClass="entr" presetSubtype="2" decel="100000" fill="hold" nodeType="withEffect">
                  <p:stCondLst>
                    <p:cond delay="25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4" grpId="0" build="p">
        <p:tmplLst>
          <p:tmpl lvl="1">
            <p:tnLst>
              <p:par>
                <p:cTn presetID="2" presetClass="entr" presetSubtype="2" decel="100000" fill="hold" nodeType="withEffect">
                  <p:stCondLst>
                    <p:cond delay="25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500" fill="hold"/>
                        <p:tgtEl>
                          <p:spTgt spid="24"/>
                        </p:tgtEl>
                        <p:attrNameLst>
                          <p:attrName>ppt_x</p:attrName>
                        </p:attrNameLst>
                      </p:cBhvr>
                      <p:tavLst>
                        <p:tav tm="0">
                          <p:val>
                            <p:strVal val="1+#ppt_w/2"/>
                          </p:val>
                        </p:tav>
                        <p:tav tm="100000">
                          <p:val>
                            <p:strVal val="#ppt_x"/>
                          </p:val>
                        </p:tav>
                      </p:tavLst>
                    </p:anim>
                    <p:anim calcmode="lin" valueType="num">
                      <p:cBhvr additive="base">
                        <p:cTn dur="500" fill="hold"/>
                        <p:tgtEl>
                          <p:spTgt spid="24"/>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 presetClass="entr" presetSubtype="2" decel="100000" fill="hold" nodeType="withEffect">
                  <p:stCondLst>
                    <p:cond delay="25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500" fill="hold"/>
                        <p:tgtEl>
                          <p:spTgt spid="26"/>
                        </p:tgtEl>
                        <p:attrNameLst>
                          <p:attrName>ppt_x</p:attrName>
                        </p:attrNameLst>
                      </p:cBhvr>
                      <p:tavLst>
                        <p:tav tm="0">
                          <p:val>
                            <p:strVal val="1+#ppt_w/2"/>
                          </p:val>
                        </p:tav>
                        <p:tav tm="100000">
                          <p:val>
                            <p:strVal val="#ppt_x"/>
                          </p:val>
                        </p:tav>
                      </p:tavLst>
                    </p:anim>
                    <p:anim calcmode="lin" valueType="num">
                      <p:cBhvr additive="base">
                        <p:cTn dur="500" fill="hold"/>
                        <p:tgtEl>
                          <p:spTgt spid="26"/>
                        </p:tgtEl>
                        <p:attrNameLst>
                          <p:attrName>ppt_y</p:attrName>
                        </p:attrNameLst>
                      </p:cBhvr>
                      <p:tavLst>
                        <p:tav tm="0">
                          <p:val>
                            <p:strVal val="#ppt_y"/>
                          </p:val>
                        </p:tav>
                        <p:tav tm="100000">
                          <p:val>
                            <p:strVal val="#ppt_y"/>
                          </p:val>
                        </p:tav>
                      </p:tavLst>
                    </p:anim>
                  </p:childTnLst>
                </p:cTn>
              </p:par>
            </p:tnLst>
          </p:tmpl>
        </p:tmplLst>
      </p:bldP>
      <p:bldP spid="19" grpId="0" build="p">
        <p:tmplLst>
          <p:tmpl lvl="1">
            <p:tnLst>
              <p:par>
                <p:cTn presetID="2" presetClass="entr" presetSubtype="9" decel="100000" fill="hold" nodeType="afterEffect">
                  <p:stCondLst>
                    <p:cond delay="0"/>
                  </p:stCondLst>
                  <p:iterate type="wd">
                    <p:tmPct val="10000"/>
                  </p:iterate>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0-#ppt_w/2"/>
                          </p:val>
                        </p:tav>
                        <p:tav tm="100000">
                          <p:val>
                            <p:strVal val="#ppt_x"/>
                          </p:val>
                        </p:tav>
                      </p:tavLst>
                    </p:anim>
                    <p:anim calcmode="lin" valueType="num">
                      <p:cBhvr additive="base">
                        <p:cTn dur="500" fill="hold"/>
                        <p:tgtEl>
                          <p:spTgt spid="19"/>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5 Keywords and Descriptions">
    <p:spTree>
      <p:nvGrpSpPr>
        <p:cNvPr id="1" name=""/>
        <p:cNvGrpSpPr/>
        <p:nvPr/>
      </p:nvGrpSpPr>
      <p:grpSpPr>
        <a:xfrm>
          <a:off x="0" y="0"/>
          <a:ext cx="0" cy="0"/>
          <a:chOff x="0" y="0"/>
          <a:chExt cx="0" cy="0"/>
        </a:xfrm>
      </p:grpSpPr>
      <p:sp>
        <p:nvSpPr>
          <p:cNvPr id="38" name="角丸四角形 37"/>
          <p:cNvSpPr/>
          <p:nvPr userDrawn="1"/>
        </p:nvSpPr>
        <p:spPr>
          <a:xfrm>
            <a:off x="1246656" y="7912524"/>
            <a:ext cx="15794443" cy="1090364"/>
          </a:xfrm>
          <a:prstGeom prst="roundRect">
            <a:avLst>
              <a:gd name="adj" fmla="val 50000"/>
            </a:avLst>
          </a:prstGeom>
          <a:solidFill>
            <a:schemeClr val="accent5">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37" name="角丸四角形 36"/>
          <p:cNvSpPr/>
          <p:nvPr userDrawn="1"/>
        </p:nvSpPr>
        <p:spPr>
          <a:xfrm>
            <a:off x="1246656" y="6547141"/>
            <a:ext cx="15794443" cy="1090364"/>
          </a:xfrm>
          <a:prstGeom prst="roundRect">
            <a:avLst>
              <a:gd name="adj" fmla="val 50000"/>
            </a:avLst>
          </a:prstGeom>
          <a:solidFill>
            <a:schemeClr val="accent4">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36" name="角丸四角形 35"/>
          <p:cNvSpPr/>
          <p:nvPr userDrawn="1"/>
        </p:nvSpPr>
        <p:spPr>
          <a:xfrm>
            <a:off x="1246656" y="2450995"/>
            <a:ext cx="15794443" cy="1090364"/>
          </a:xfrm>
          <a:prstGeom prst="roundRect">
            <a:avLst>
              <a:gd name="adj" fmla="val 50000"/>
            </a:avLst>
          </a:prstGeom>
          <a:solidFill>
            <a:schemeClr val="accent1">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35" name="角丸四角形 34"/>
          <p:cNvSpPr/>
          <p:nvPr userDrawn="1"/>
        </p:nvSpPr>
        <p:spPr>
          <a:xfrm>
            <a:off x="1246656" y="3816377"/>
            <a:ext cx="15794443" cy="1090364"/>
          </a:xfrm>
          <a:prstGeom prst="roundRect">
            <a:avLst>
              <a:gd name="adj" fmla="val 50000"/>
            </a:avLst>
          </a:prstGeom>
          <a:solidFill>
            <a:schemeClr val="accent3">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33" name="角丸四角形 32"/>
          <p:cNvSpPr/>
          <p:nvPr userDrawn="1"/>
        </p:nvSpPr>
        <p:spPr>
          <a:xfrm>
            <a:off x="1246656" y="5181759"/>
            <a:ext cx="15794443" cy="1090364"/>
          </a:xfrm>
          <a:prstGeom prst="roundRect">
            <a:avLst>
              <a:gd name="adj" fmla="val 50000"/>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5" name="円/楕円 4"/>
          <p:cNvSpPr/>
          <p:nvPr userDrawn="1"/>
        </p:nvSpPr>
        <p:spPr>
          <a:xfrm>
            <a:off x="16057427" y="2582432"/>
            <a:ext cx="828000" cy="828000"/>
          </a:xfrm>
          <a:prstGeom prst="ellips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4" name="円/楕円 43"/>
          <p:cNvSpPr/>
          <p:nvPr userDrawn="1"/>
        </p:nvSpPr>
        <p:spPr>
          <a:xfrm>
            <a:off x="16057427" y="3947305"/>
            <a:ext cx="828000" cy="828000"/>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5" name="円/楕円 44"/>
          <p:cNvSpPr/>
          <p:nvPr userDrawn="1"/>
        </p:nvSpPr>
        <p:spPr>
          <a:xfrm>
            <a:off x="16057427" y="5312687"/>
            <a:ext cx="828000" cy="828000"/>
          </a:xfrm>
          <a:prstGeom prst="ellips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46" name="円/楕円 45"/>
          <p:cNvSpPr/>
          <p:nvPr userDrawn="1"/>
        </p:nvSpPr>
        <p:spPr>
          <a:xfrm>
            <a:off x="16057427" y="6678578"/>
            <a:ext cx="828000" cy="828000"/>
          </a:xfrm>
          <a:prstGeom prst="ellipse">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4"/>
              </a:solidFill>
            </a:endParaRPr>
          </a:p>
        </p:txBody>
      </p:sp>
      <p:sp>
        <p:nvSpPr>
          <p:cNvPr id="47" name="円/楕円 46"/>
          <p:cNvSpPr/>
          <p:nvPr userDrawn="1"/>
        </p:nvSpPr>
        <p:spPr>
          <a:xfrm>
            <a:off x="16057427" y="8043961"/>
            <a:ext cx="828000" cy="828000"/>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プレースホルダー 6"/>
          <p:cNvSpPr>
            <a:spLocks noGrp="1"/>
          </p:cNvSpPr>
          <p:nvPr>
            <p:ph type="body" sz="quarter" idx="16" hasCustomPrompt="1"/>
          </p:nvPr>
        </p:nvSpPr>
        <p:spPr>
          <a:xfrm>
            <a:off x="6922703" y="2456986"/>
            <a:ext cx="8996169" cy="1078383"/>
          </a:xfrm>
        </p:spPr>
        <p:txBody>
          <a:bodyPr anchor="ctr">
            <a:norm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2" name="テキスト プレースホルダー 6"/>
          <p:cNvSpPr>
            <a:spLocks noGrp="1"/>
          </p:cNvSpPr>
          <p:nvPr>
            <p:ph type="body" sz="quarter" idx="20" hasCustomPrompt="1"/>
          </p:nvPr>
        </p:nvSpPr>
        <p:spPr>
          <a:xfrm>
            <a:off x="6922703" y="3822368"/>
            <a:ext cx="8996169" cy="1078383"/>
          </a:xfrm>
        </p:spPr>
        <p:txBody>
          <a:bodyPr anchor="ctr">
            <a:norm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2" hasCustomPrompt="1"/>
          </p:nvPr>
        </p:nvSpPr>
        <p:spPr>
          <a:xfrm>
            <a:off x="6922703" y="5187750"/>
            <a:ext cx="8996169" cy="1078383"/>
          </a:xfrm>
        </p:spPr>
        <p:txBody>
          <a:bodyPr anchor="ctr">
            <a:norm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p:ph type="body" sz="quarter" idx="24" hasCustomPrompt="1"/>
          </p:nvPr>
        </p:nvSpPr>
        <p:spPr>
          <a:xfrm>
            <a:off x="6922703" y="6553132"/>
            <a:ext cx="8996169" cy="1078383"/>
          </a:xfrm>
        </p:spPr>
        <p:txBody>
          <a:bodyPr anchor="ctr">
            <a:norm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8" name="テキスト プレースホルダー 6"/>
          <p:cNvSpPr>
            <a:spLocks noGrp="1"/>
          </p:cNvSpPr>
          <p:nvPr>
            <p:ph type="body" sz="quarter" idx="26" hasCustomPrompt="1"/>
          </p:nvPr>
        </p:nvSpPr>
        <p:spPr>
          <a:xfrm>
            <a:off x="6922703" y="7918515"/>
            <a:ext cx="8996169" cy="1078383"/>
          </a:xfrm>
        </p:spPr>
        <p:txBody>
          <a:bodyPr anchor="ctr">
            <a:norm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19" name="角丸四角形 18"/>
          <p:cNvSpPr/>
          <p:nvPr userDrawn="1"/>
        </p:nvSpPr>
        <p:spPr>
          <a:xfrm>
            <a:off x="1385199" y="2581923"/>
            <a:ext cx="5112067" cy="828509"/>
          </a:xfrm>
          <a:prstGeom prst="roundRect">
            <a:avLst>
              <a:gd name="adj" fmla="val 50000"/>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20" name="角丸四角形 19"/>
          <p:cNvSpPr/>
          <p:nvPr userDrawn="1"/>
        </p:nvSpPr>
        <p:spPr>
          <a:xfrm>
            <a:off x="1385199" y="3947305"/>
            <a:ext cx="5112067" cy="828509"/>
          </a:xfrm>
          <a:prstGeom prst="roundRect">
            <a:avLst>
              <a:gd name="adj" fmla="val 50000"/>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21" name="角丸四角形 20"/>
          <p:cNvSpPr/>
          <p:nvPr userDrawn="1"/>
        </p:nvSpPr>
        <p:spPr>
          <a:xfrm>
            <a:off x="1385199" y="8043452"/>
            <a:ext cx="5112067" cy="828509"/>
          </a:xfrm>
          <a:prstGeom prst="roundRect">
            <a:avLst>
              <a:gd name="adj" fmla="val 50000"/>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23" name="角丸四角形 22"/>
          <p:cNvSpPr/>
          <p:nvPr userDrawn="1"/>
        </p:nvSpPr>
        <p:spPr>
          <a:xfrm>
            <a:off x="1385199" y="5312687"/>
            <a:ext cx="5112067" cy="828509"/>
          </a:xfrm>
          <a:prstGeom prst="roundRect">
            <a:avLst>
              <a:gd name="adj" fmla="val 50000"/>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25" name="角丸四角形 24"/>
          <p:cNvSpPr/>
          <p:nvPr userDrawn="1"/>
        </p:nvSpPr>
        <p:spPr>
          <a:xfrm>
            <a:off x="1385199" y="6678069"/>
            <a:ext cx="5112067" cy="828509"/>
          </a:xfrm>
          <a:prstGeom prst="roundRect">
            <a:avLst>
              <a:gd name="adj" fmla="val 50000"/>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sz="2400" dirty="0">
              <a:solidFill>
                <a:schemeClr val="bg1"/>
              </a:solidFill>
              <a:latin typeface="Route 159 Light" pitchFamily="50" charset="0"/>
            </a:endParaRPr>
          </a:p>
        </p:txBody>
      </p:sp>
      <p:sp>
        <p:nvSpPr>
          <p:cNvPr id="39" name="テキスト プレースホルダー 6"/>
          <p:cNvSpPr>
            <a:spLocks noGrp="1"/>
          </p:cNvSpPr>
          <p:nvPr>
            <p:ph type="body" sz="quarter" idx="27" hasCustomPrompt="1"/>
          </p:nvPr>
        </p:nvSpPr>
        <p:spPr>
          <a:xfrm>
            <a:off x="1680652" y="2723411"/>
            <a:ext cx="4521160" cy="545533"/>
          </a:xfrm>
        </p:spPr>
        <p:txBody>
          <a:bodyPr anchor="ctr">
            <a:noAutofit/>
          </a:bodyPr>
          <a:lstStyle>
            <a:lvl1pPr algn="ctr">
              <a:defRPr sz="28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0" name="テキスト プレースホルダー 6"/>
          <p:cNvSpPr>
            <a:spLocks noGrp="1"/>
          </p:cNvSpPr>
          <p:nvPr>
            <p:ph type="body" sz="quarter" idx="28" hasCustomPrompt="1"/>
          </p:nvPr>
        </p:nvSpPr>
        <p:spPr>
          <a:xfrm>
            <a:off x="1680652" y="8184940"/>
            <a:ext cx="4521160" cy="545533"/>
          </a:xfrm>
        </p:spPr>
        <p:txBody>
          <a:bodyPr anchor="ctr">
            <a:noAutofit/>
          </a:bodyPr>
          <a:lstStyle>
            <a:lvl1pPr algn="ctr">
              <a:defRPr sz="28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1" name="テキスト プレースホルダー 6"/>
          <p:cNvSpPr>
            <a:spLocks noGrp="1"/>
          </p:cNvSpPr>
          <p:nvPr>
            <p:ph type="body" sz="quarter" idx="29" hasCustomPrompt="1"/>
          </p:nvPr>
        </p:nvSpPr>
        <p:spPr>
          <a:xfrm>
            <a:off x="1680652" y="4088792"/>
            <a:ext cx="4521160" cy="545533"/>
          </a:xfrm>
        </p:spPr>
        <p:txBody>
          <a:bodyPr anchor="ctr">
            <a:noAutofit/>
          </a:bodyPr>
          <a:lstStyle>
            <a:lvl1pPr algn="ctr">
              <a:defRPr sz="28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2" name="テキスト プレースホルダー 6"/>
          <p:cNvSpPr>
            <a:spLocks noGrp="1"/>
          </p:cNvSpPr>
          <p:nvPr>
            <p:ph type="body" sz="quarter" idx="30" hasCustomPrompt="1"/>
          </p:nvPr>
        </p:nvSpPr>
        <p:spPr>
          <a:xfrm>
            <a:off x="1680652" y="5454174"/>
            <a:ext cx="4521160" cy="545533"/>
          </a:xfrm>
        </p:spPr>
        <p:txBody>
          <a:bodyPr anchor="ctr">
            <a:noAutofit/>
          </a:bodyPr>
          <a:lstStyle>
            <a:lvl1pPr algn="ctr">
              <a:defRPr sz="28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43" name="テキスト プレースホルダー 6"/>
          <p:cNvSpPr>
            <a:spLocks noGrp="1"/>
          </p:cNvSpPr>
          <p:nvPr>
            <p:ph type="body" sz="quarter" idx="31" hasCustomPrompt="1"/>
          </p:nvPr>
        </p:nvSpPr>
        <p:spPr>
          <a:xfrm>
            <a:off x="1680652" y="6819556"/>
            <a:ext cx="4521160" cy="545533"/>
          </a:xfrm>
        </p:spPr>
        <p:txBody>
          <a:bodyPr anchor="ctr">
            <a:noAutofit/>
          </a:bodyPr>
          <a:lstStyle>
            <a:lvl1pPr algn="ctr">
              <a:defRPr sz="28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34283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 presetClass="entr" presetSubtype="4" decel="10000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750" fill="hold"/>
                                        <p:tgtEl>
                                          <p:spTgt spid="19"/>
                                        </p:tgtEl>
                                        <p:attrNameLst>
                                          <p:attrName>ppt_x</p:attrName>
                                        </p:attrNameLst>
                                      </p:cBhvr>
                                      <p:tavLst>
                                        <p:tav tm="0">
                                          <p:val>
                                            <p:strVal val="#ppt_x"/>
                                          </p:val>
                                        </p:tav>
                                        <p:tav tm="100000">
                                          <p:val>
                                            <p:strVal val="#ppt_x"/>
                                          </p:val>
                                        </p:tav>
                                      </p:tavLst>
                                    </p:anim>
                                    <p:anim calcmode="lin" valueType="num">
                                      <p:cBhvr additive="base">
                                        <p:cTn id="16" dur="75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39">
                                            <p:txEl>
                                              <p:pRg st="0" end="0"/>
                                            </p:txEl>
                                          </p:spTgt>
                                        </p:tgtEl>
                                        <p:attrNameLst>
                                          <p:attrName>style.visibility</p:attrName>
                                        </p:attrNameLst>
                                      </p:cBhvr>
                                      <p:to>
                                        <p:strVal val="visible"/>
                                      </p:to>
                                    </p:set>
                                    <p:anim calcmode="lin" valueType="num">
                                      <p:cBhvr additive="base">
                                        <p:cTn id="19" dur="75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20" dur="75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16" presetClass="entr" presetSubtype="37" fill="hold" grpId="0" nodeType="afterEffect">
                                  <p:stCondLst>
                                    <p:cond delay="0"/>
                                  </p:stCondLst>
                                  <p:childTnLst>
                                    <p:set>
                                      <p:cBhvr>
                                        <p:cTn id="23" dur="1" fill="hold">
                                          <p:stCondLst>
                                            <p:cond delay="0"/>
                                          </p:stCondLst>
                                        </p:cTn>
                                        <p:tgtEl>
                                          <p:spTgt spid="36"/>
                                        </p:tgtEl>
                                        <p:attrNameLst>
                                          <p:attrName>style.visibility</p:attrName>
                                        </p:attrNameLst>
                                      </p:cBhvr>
                                      <p:to>
                                        <p:strVal val="visible"/>
                                      </p:to>
                                    </p:set>
                                    <p:animEffect transition="in" filter="barn(outVertical)">
                                      <p:cBhvr>
                                        <p:cTn id="24" dur="500"/>
                                        <p:tgtEl>
                                          <p:spTgt spid="36"/>
                                        </p:tgtEl>
                                      </p:cBhvr>
                                    </p:animEffect>
                                  </p:childTnLst>
                                </p:cTn>
                              </p:par>
                            </p:childTnLst>
                          </p:cTn>
                        </p:par>
                        <p:par>
                          <p:cTn id="25" fill="hold">
                            <p:stCondLst>
                              <p:cond delay="1750"/>
                            </p:stCondLst>
                            <p:childTnLst>
                              <p:par>
                                <p:cTn id="26" presetID="22" presetClass="entr" presetSubtype="8" fill="hold" grpId="0" nodeType="afterEffect">
                                  <p:stCondLst>
                                    <p:cond delay="250"/>
                                  </p:stCondLst>
                                  <p:childTnLst>
                                    <p:set>
                                      <p:cBhvr>
                                        <p:cTn id="27" dur="1" fill="hold">
                                          <p:stCondLst>
                                            <p:cond delay="0"/>
                                          </p:stCondLst>
                                        </p:cTn>
                                        <p:tgtEl>
                                          <p:spTgt spid="18">
                                            <p:txEl>
                                              <p:pRg st="0" end="0"/>
                                            </p:txEl>
                                          </p:spTgt>
                                        </p:tgtEl>
                                        <p:attrNameLst>
                                          <p:attrName>style.visibility</p:attrName>
                                        </p:attrNameLst>
                                      </p:cBhvr>
                                      <p:to>
                                        <p:strVal val="visible"/>
                                      </p:to>
                                    </p:set>
                                    <p:animEffect transition="in" filter="wipe(left)">
                                      <p:cBhvr>
                                        <p:cTn id="28" dur="500"/>
                                        <p:tgtEl>
                                          <p:spTgt spid="18">
                                            <p:txEl>
                                              <p:pRg st="0" end="0"/>
                                            </p:txEl>
                                          </p:spTgt>
                                        </p:tgtEl>
                                      </p:cBhvr>
                                    </p:animEffect>
                                  </p:childTnLst>
                                </p:cTn>
                              </p:par>
                              <p:par>
                                <p:cTn id="29" presetID="2" presetClass="entr" presetSubtype="8" decel="10000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1000" fill="hold"/>
                                        <p:tgtEl>
                                          <p:spTgt spid="5"/>
                                        </p:tgtEl>
                                        <p:attrNameLst>
                                          <p:attrName>ppt_x</p:attrName>
                                        </p:attrNameLst>
                                      </p:cBhvr>
                                      <p:tavLst>
                                        <p:tav tm="0">
                                          <p:val>
                                            <p:strVal val="0-#ppt_w/2"/>
                                          </p:val>
                                        </p:tav>
                                        <p:tav tm="100000">
                                          <p:val>
                                            <p:strVal val="#ppt_x"/>
                                          </p:val>
                                        </p:tav>
                                      </p:tavLst>
                                    </p:anim>
                                    <p:anim calcmode="lin" valueType="num">
                                      <p:cBhvr additive="base">
                                        <p:cTn id="32" dur="1000" fill="hold"/>
                                        <p:tgtEl>
                                          <p:spTgt spid="5"/>
                                        </p:tgtEl>
                                        <p:attrNameLst>
                                          <p:attrName>ppt_y</p:attrName>
                                        </p:attrNameLst>
                                      </p:cBhvr>
                                      <p:tavLst>
                                        <p:tav tm="0">
                                          <p:val>
                                            <p:strVal val="#ppt_y"/>
                                          </p:val>
                                        </p:tav>
                                        <p:tav tm="100000">
                                          <p:val>
                                            <p:strVal val="#ppt_y"/>
                                          </p:val>
                                        </p:tav>
                                      </p:tavLst>
                                    </p:anim>
                                  </p:childTnLst>
                                </p:cTn>
                              </p:par>
                              <p:par>
                                <p:cTn id="33" presetID="10" presetClass="entr" presetSubtype="0" fill="hold" grpId="1" nodeType="with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750"/>
                                        <p:tgtEl>
                                          <p:spTgt spid="5"/>
                                        </p:tgtEl>
                                      </p:cBhvr>
                                    </p:animEffect>
                                  </p:childTnLst>
                                </p:cTn>
                              </p:par>
                            </p:childTnLst>
                          </p:cTn>
                        </p:par>
                        <p:par>
                          <p:cTn id="36" fill="hold">
                            <p:stCondLst>
                              <p:cond delay="2750"/>
                            </p:stCondLst>
                            <p:childTnLst>
                              <p:par>
                                <p:cTn id="37" presetID="2" presetClass="entr" presetSubtype="4" decel="100000" fill="hold" grpId="0" nodeType="afterEffect">
                                  <p:stCondLst>
                                    <p:cond delay="25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750" fill="hold"/>
                                        <p:tgtEl>
                                          <p:spTgt spid="20"/>
                                        </p:tgtEl>
                                        <p:attrNameLst>
                                          <p:attrName>ppt_x</p:attrName>
                                        </p:attrNameLst>
                                      </p:cBhvr>
                                      <p:tavLst>
                                        <p:tav tm="0">
                                          <p:val>
                                            <p:strVal val="#ppt_x"/>
                                          </p:val>
                                        </p:tav>
                                        <p:tav tm="100000">
                                          <p:val>
                                            <p:strVal val="#ppt_x"/>
                                          </p:val>
                                        </p:tav>
                                      </p:tavLst>
                                    </p:anim>
                                    <p:anim calcmode="lin" valueType="num">
                                      <p:cBhvr additive="base">
                                        <p:cTn id="40" dur="75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250"/>
                                  </p:stCondLst>
                                  <p:childTnLst>
                                    <p:set>
                                      <p:cBhvr>
                                        <p:cTn id="42" dur="1" fill="hold">
                                          <p:stCondLst>
                                            <p:cond delay="0"/>
                                          </p:stCondLst>
                                        </p:cTn>
                                        <p:tgtEl>
                                          <p:spTgt spid="41">
                                            <p:txEl>
                                              <p:pRg st="0" end="0"/>
                                            </p:txEl>
                                          </p:spTgt>
                                        </p:tgtEl>
                                        <p:attrNameLst>
                                          <p:attrName>style.visibility</p:attrName>
                                        </p:attrNameLst>
                                      </p:cBhvr>
                                      <p:to>
                                        <p:strVal val="visible"/>
                                      </p:to>
                                    </p:set>
                                    <p:anim calcmode="lin" valueType="num">
                                      <p:cBhvr additive="base">
                                        <p:cTn id="43" dur="75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44" dur="75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par>
                          <p:cTn id="45" fill="hold">
                            <p:stCondLst>
                              <p:cond delay="3750"/>
                            </p:stCondLst>
                            <p:childTnLst>
                              <p:par>
                                <p:cTn id="46" presetID="16" presetClass="entr" presetSubtype="37" fill="hold" grpId="0" nodeType="afterEffect">
                                  <p:stCondLst>
                                    <p:cond delay="0"/>
                                  </p:stCondLst>
                                  <p:childTnLst>
                                    <p:set>
                                      <p:cBhvr>
                                        <p:cTn id="47" dur="1" fill="hold">
                                          <p:stCondLst>
                                            <p:cond delay="0"/>
                                          </p:stCondLst>
                                        </p:cTn>
                                        <p:tgtEl>
                                          <p:spTgt spid="35"/>
                                        </p:tgtEl>
                                        <p:attrNameLst>
                                          <p:attrName>style.visibility</p:attrName>
                                        </p:attrNameLst>
                                      </p:cBhvr>
                                      <p:to>
                                        <p:strVal val="visible"/>
                                      </p:to>
                                    </p:set>
                                    <p:animEffect transition="in" filter="barn(outVertical)">
                                      <p:cBhvr>
                                        <p:cTn id="48" dur="500"/>
                                        <p:tgtEl>
                                          <p:spTgt spid="35"/>
                                        </p:tgtEl>
                                      </p:cBhvr>
                                    </p:animEffect>
                                  </p:childTnLst>
                                </p:cTn>
                              </p:par>
                            </p:childTnLst>
                          </p:cTn>
                        </p:par>
                        <p:par>
                          <p:cTn id="49" fill="hold">
                            <p:stCondLst>
                              <p:cond delay="4250"/>
                            </p:stCondLst>
                            <p:childTnLst>
                              <p:par>
                                <p:cTn id="50" presetID="22" presetClass="entr" presetSubtype="8" fill="hold" grpId="0" nodeType="afterEffect">
                                  <p:stCondLst>
                                    <p:cond delay="25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par>
                                <p:cTn id="53" presetID="2" presetClass="entr" presetSubtype="8" decel="10000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additive="base">
                                        <p:cTn id="55" dur="1000" fill="hold"/>
                                        <p:tgtEl>
                                          <p:spTgt spid="44"/>
                                        </p:tgtEl>
                                        <p:attrNameLst>
                                          <p:attrName>ppt_x</p:attrName>
                                        </p:attrNameLst>
                                      </p:cBhvr>
                                      <p:tavLst>
                                        <p:tav tm="0">
                                          <p:val>
                                            <p:strVal val="0-#ppt_w/2"/>
                                          </p:val>
                                        </p:tav>
                                        <p:tav tm="100000">
                                          <p:val>
                                            <p:strVal val="#ppt_x"/>
                                          </p:val>
                                        </p:tav>
                                      </p:tavLst>
                                    </p:anim>
                                    <p:anim calcmode="lin" valueType="num">
                                      <p:cBhvr additive="base">
                                        <p:cTn id="56" dur="1000" fill="hold"/>
                                        <p:tgtEl>
                                          <p:spTgt spid="44"/>
                                        </p:tgtEl>
                                        <p:attrNameLst>
                                          <p:attrName>ppt_y</p:attrName>
                                        </p:attrNameLst>
                                      </p:cBhvr>
                                      <p:tavLst>
                                        <p:tav tm="0">
                                          <p:val>
                                            <p:strVal val="#ppt_y"/>
                                          </p:val>
                                        </p:tav>
                                        <p:tav tm="100000">
                                          <p:val>
                                            <p:strVal val="#ppt_y"/>
                                          </p:val>
                                        </p:tav>
                                      </p:tavLst>
                                    </p:anim>
                                  </p:childTnLst>
                                </p:cTn>
                              </p:par>
                              <p:par>
                                <p:cTn id="57" presetID="10" presetClass="entr" presetSubtype="0" fill="hold" grpId="1" nodeType="with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fade">
                                      <p:cBhvr>
                                        <p:cTn id="59" dur="750"/>
                                        <p:tgtEl>
                                          <p:spTgt spid="44"/>
                                        </p:tgtEl>
                                      </p:cBhvr>
                                    </p:animEffect>
                                  </p:childTnLst>
                                </p:cTn>
                              </p:par>
                            </p:childTnLst>
                          </p:cTn>
                        </p:par>
                        <p:par>
                          <p:cTn id="60" fill="hold">
                            <p:stCondLst>
                              <p:cond delay="5250"/>
                            </p:stCondLst>
                            <p:childTnLst>
                              <p:par>
                                <p:cTn id="61" presetID="2" presetClass="entr" presetSubtype="4" decel="100000" fill="hold" grpId="0" nodeType="afterEffect">
                                  <p:stCondLst>
                                    <p:cond delay="250"/>
                                  </p:stCondLst>
                                  <p:childTnLst>
                                    <p:set>
                                      <p:cBhvr>
                                        <p:cTn id="62" dur="1" fill="hold">
                                          <p:stCondLst>
                                            <p:cond delay="0"/>
                                          </p:stCondLst>
                                        </p:cTn>
                                        <p:tgtEl>
                                          <p:spTgt spid="23"/>
                                        </p:tgtEl>
                                        <p:attrNameLst>
                                          <p:attrName>style.visibility</p:attrName>
                                        </p:attrNameLst>
                                      </p:cBhvr>
                                      <p:to>
                                        <p:strVal val="visible"/>
                                      </p:to>
                                    </p:set>
                                    <p:anim calcmode="lin" valueType="num">
                                      <p:cBhvr additive="base">
                                        <p:cTn id="63" dur="750" fill="hold"/>
                                        <p:tgtEl>
                                          <p:spTgt spid="23"/>
                                        </p:tgtEl>
                                        <p:attrNameLst>
                                          <p:attrName>ppt_x</p:attrName>
                                        </p:attrNameLst>
                                      </p:cBhvr>
                                      <p:tavLst>
                                        <p:tav tm="0">
                                          <p:val>
                                            <p:strVal val="#ppt_x"/>
                                          </p:val>
                                        </p:tav>
                                        <p:tav tm="100000">
                                          <p:val>
                                            <p:strVal val="#ppt_x"/>
                                          </p:val>
                                        </p:tav>
                                      </p:tavLst>
                                    </p:anim>
                                    <p:anim calcmode="lin" valueType="num">
                                      <p:cBhvr additive="base">
                                        <p:cTn id="64" dur="750" fill="hold"/>
                                        <p:tgtEl>
                                          <p:spTgt spid="23"/>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250"/>
                                  </p:stCondLst>
                                  <p:childTnLst>
                                    <p:set>
                                      <p:cBhvr>
                                        <p:cTn id="66" dur="1" fill="hold">
                                          <p:stCondLst>
                                            <p:cond delay="0"/>
                                          </p:stCondLst>
                                        </p:cTn>
                                        <p:tgtEl>
                                          <p:spTgt spid="42">
                                            <p:txEl>
                                              <p:pRg st="0" end="0"/>
                                            </p:txEl>
                                          </p:spTgt>
                                        </p:tgtEl>
                                        <p:attrNameLst>
                                          <p:attrName>style.visibility</p:attrName>
                                        </p:attrNameLst>
                                      </p:cBhvr>
                                      <p:to>
                                        <p:strVal val="visible"/>
                                      </p:to>
                                    </p:set>
                                    <p:anim calcmode="lin" valueType="num">
                                      <p:cBhvr additive="base">
                                        <p:cTn id="67"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68" dur="75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par>
                          <p:cTn id="69" fill="hold">
                            <p:stCondLst>
                              <p:cond delay="6250"/>
                            </p:stCondLst>
                            <p:childTnLst>
                              <p:par>
                                <p:cTn id="70" presetID="16" presetClass="entr" presetSubtype="37"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barn(outVertical)">
                                      <p:cBhvr>
                                        <p:cTn id="72" dur="50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250"/>
                                  </p:stCondLst>
                                  <p:childTnLst>
                                    <p:set>
                                      <p:cBhvr>
                                        <p:cTn id="75" dur="1" fill="hold">
                                          <p:stCondLst>
                                            <p:cond delay="0"/>
                                          </p:stCondLst>
                                        </p:cTn>
                                        <p:tgtEl>
                                          <p:spTgt spid="24">
                                            <p:txEl>
                                              <p:pRg st="0" end="0"/>
                                            </p:txEl>
                                          </p:spTgt>
                                        </p:tgtEl>
                                        <p:attrNameLst>
                                          <p:attrName>style.visibility</p:attrName>
                                        </p:attrNameLst>
                                      </p:cBhvr>
                                      <p:to>
                                        <p:strVal val="visible"/>
                                      </p:to>
                                    </p:set>
                                    <p:animEffect transition="in" filter="wipe(left)">
                                      <p:cBhvr>
                                        <p:cTn id="76" dur="500"/>
                                        <p:tgtEl>
                                          <p:spTgt spid="24">
                                            <p:txEl>
                                              <p:pRg st="0" end="0"/>
                                            </p:txEl>
                                          </p:spTgt>
                                        </p:tgtEl>
                                      </p:cBhvr>
                                    </p:animEffect>
                                  </p:childTnLst>
                                </p:cTn>
                              </p:par>
                              <p:par>
                                <p:cTn id="77" presetID="2" presetClass="entr" presetSubtype="8" decel="100000"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additive="base">
                                        <p:cTn id="79" dur="1000" fill="hold"/>
                                        <p:tgtEl>
                                          <p:spTgt spid="45"/>
                                        </p:tgtEl>
                                        <p:attrNameLst>
                                          <p:attrName>ppt_x</p:attrName>
                                        </p:attrNameLst>
                                      </p:cBhvr>
                                      <p:tavLst>
                                        <p:tav tm="0">
                                          <p:val>
                                            <p:strVal val="0-#ppt_w/2"/>
                                          </p:val>
                                        </p:tav>
                                        <p:tav tm="100000">
                                          <p:val>
                                            <p:strVal val="#ppt_x"/>
                                          </p:val>
                                        </p:tav>
                                      </p:tavLst>
                                    </p:anim>
                                    <p:anim calcmode="lin" valueType="num">
                                      <p:cBhvr additive="base">
                                        <p:cTn id="80" dur="1000" fill="hold"/>
                                        <p:tgtEl>
                                          <p:spTgt spid="45"/>
                                        </p:tgtEl>
                                        <p:attrNameLst>
                                          <p:attrName>ppt_y</p:attrName>
                                        </p:attrNameLst>
                                      </p:cBhvr>
                                      <p:tavLst>
                                        <p:tav tm="0">
                                          <p:val>
                                            <p:strVal val="#ppt_y"/>
                                          </p:val>
                                        </p:tav>
                                        <p:tav tm="100000">
                                          <p:val>
                                            <p:strVal val="#ppt_y"/>
                                          </p:val>
                                        </p:tav>
                                      </p:tavLst>
                                    </p:anim>
                                  </p:childTnLst>
                                </p:cTn>
                              </p:par>
                              <p:par>
                                <p:cTn id="81" presetID="10" presetClass="entr" presetSubtype="0" fill="hold" grpId="1" nodeType="withEffect">
                                  <p:stCondLst>
                                    <p:cond delay="0"/>
                                  </p:stCondLst>
                                  <p:childTnLst>
                                    <p:set>
                                      <p:cBhvr>
                                        <p:cTn id="82" dur="1" fill="hold">
                                          <p:stCondLst>
                                            <p:cond delay="0"/>
                                          </p:stCondLst>
                                        </p:cTn>
                                        <p:tgtEl>
                                          <p:spTgt spid="45"/>
                                        </p:tgtEl>
                                        <p:attrNameLst>
                                          <p:attrName>style.visibility</p:attrName>
                                        </p:attrNameLst>
                                      </p:cBhvr>
                                      <p:to>
                                        <p:strVal val="visible"/>
                                      </p:to>
                                    </p:set>
                                    <p:animEffect transition="in" filter="fade">
                                      <p:cBhvr>
                                        <p:cTn id="83" dur="750"/>
                                        <p:tgtEl>
                                          <p:spTgt spid="45"/>
                                        </p:tgtEl>
                                      </p:cBhvr>
                                    </p:animEffect>
                                  </p:childTnLst>
                                </p:cTn>
                              </p:par>
                            </p:childTnLst>
                          </p:cTn>
                        </p:par>
                        <p:par>
                          <p:cTn id="84" fill="hold">
                            <p:stCondLst>
                              <p:cond delay="7750"/>
                            </p:stCondLst>
                            <p:childTnLst>
                              <p:par>
                                <p:cTn id="85" presetID="2" presetClass="entr" presetSubtype="4" decel="100000" fill="hold" grpId="0" nodeType="afterEffect">
                                  <p:stCondLst>
                                    <p:cond delay="250"/>
                                  </p:stCondLst>
                                  <p:childTnLst>
                                    <p:set>
                                      <p:cBhvr>
                                        <p:cTn id="86" dur="1" fill="hold">
                                          <p:stCondLst>
                                            <p:cond delay="0"/>
                                          </p:stCondLst>
                                        </p:cTn>
                                        <p:tgtEl>
                                          <p:spTgt spid="25"/>
                                        </p:tgtEl>
                                        <p:attrNameLst>
                                          <p:attrName>style.visibility</p:attrName>
                                        </p:attrNameLst>
                                      </p:cBhvr>
                                      <p:to>
                                        <p:strVal val="visible"/>
                                      </p:to>
                                    </p:set>
                                    <p:anim calcmode="lin" valueType="num">
                                      <p:cBhvr additive="base">
                                        <p:cTn id="87" dur="750" fill="hold"/>
                                        <p:tgtEl>
                                          <p:spTgt spid="25"/>
                                        </p:tgtEl>
                                        <p:attrNameLst>
                                          <p:attrName>ppt_x</p:attrName>
                                        </p:attrNameLst>
                                      </p:cBhvr>
                                      <p:tavLst>
                                        <p:tav tm="0">
                                          <p:val>
                                            <p:strVal val="#ppt_x"/>
                                          </p:val>
                                        </p:tav>
                                        <p:tav tm="100000">
                                          <p:val>
                                            <p:strVal val="#ppt_x"/>
                                          </p:val>
                                        </p:tav>
                                      </p:tavLst>
                                    </p:anim>
                                    <p:anim calcmode="lin" valueType="num">
                                      <p:cBhvr additive="base">
                                        <p:cTn id="88" dur="750" fill="hold"/>
                                        <p:tgtEl>
                                          <p:spTgt spid="25"/>
                                        </p:tgtEl>
                                        <p:attrNameLst>
                                          <p:attrName>ppt_y</p:attrName>
                                        </p:attrNameLst>
                                      </p:cBhvr>
                                      <p:tavLst>
                                        <p:tav tm="0">
                                          <p:val>
                                            <p:strVal val="1+#ppt_h/2"/>
                                          </p:val>
                                        </p:tav>
                                        <p:tav tm="100000">
                                          <p:val>
                                            <p:strVal val="#ppt_y"/>
                                          </p:val>
                                        </p:tav>
                                      </p:tavLst>
                                    </p:anim>
                                  </p:childTnLst>
                                </p:cTn>
                              </p:par>
                              <p:par>
                                <p:cTn id="89" presetID="2" presetClass="entr" presetSubtype="4" decel="100000" fill="hold" grpId="0" nodeType="withEffect">
                                  <p:stCondLst>
                                    <p:cond delay="250"/>
                                  </p:stCondLst>
                                  <p:childTnLst>
                                    <p:set>
                                      <p:cBhvr>
                                        <p:cTn id="90" dur="1" fill="hold">
                                          <p:stCondLst>
                                            <p:cond delay="0"/>
                                          </p:stCondLst>
                                        </p:cTn>
                                        <p:tgtEl>
                                          <p:spTgt spid="43">
                                            <p:txEl>
                                              <p:pRg st="0" end="0"/>
                                            </p:txEl>
                                          </p:spTgt>
                                        </p:tgtEl>
                                        <p:attrNameLst>
                                          <p:attrName>style.visibility</p:attrName>
                                        </p:attrNameLst>
                                      </p:cBhvr>
                                      <p:to>
                                        <p:strVal val="visible"/>
                                      </p:to>
                                    </p:set>
                                    <p:anim calcmode="lin" valueType="num">
                                      <p:cBhvr additive="base">
                                        <p:cTn id="91" dur="75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92" dur="750" fill="hold"/>
                                        <p:tgtEl>
                                          <p:spTgt spid="43">
                                            <p:txEl>
                                              <p:pRg st="0" end="0"/>
                                            </p:txEl>
                                          </p:spTgt>
                                        </p:tgtEl>
                                        <p:attrNameLst>
                                          <p:attrName>ppt_y</p:attrName>
                                        </p:attrNameLst>
                                      </p:cBhvr>
                                      <p:tavLst>
                                        <p:tav tm="0">
                                          <p:val>
                                            <p:strVal val="1+#ppt_h/2"/>
                                          </p:val>
                                        </p:tav>
                                        <p:tav tm="100000">
                                          <p:val>
                                            <p:strVal val="#ppt_y"/>
                                          </p:val>
                                        </p:tav>
                                      </p:tavLst>
                                    </p:anim>
                                  </p:childTnLst>
                                </p:cTn>
                              </p:par>
                            </p:childTnLst>
                          </p:cTn>
                        </p:par>
                        <p:par>
                          <p:cTn id="93" fill="hold">
                            <p:stCondLst>
                              <p:cond delay="8750"/>
                            </p:stCondLst>
                            <p:childTnLst>
                              <p:par>
                                <p:cTn id="94" presetID="16" presetClass="entr" presetSubtype="37" fill="hold" grpId="0" nodeType="afterEffect">
                                  <p:stCondLst>
                                    <p:cond delay="0"/>
                                  </p:stCondLst>
                                  <p:childTnLst>
                                    <p:set>
                                      <p:cBhvr>
                                        <p:cTn id="95" dur="1" fill="hold">
                                          <p:stCondLst>
                                            <p:cond delay="0"/>
                                          </p:stCondLst>
                                        </p:cTn>
                                        <p:tgtEl>
                                          <p:spTgt spid="37"/>
                                        </p:tgtEl>
                                        <p:attrNameLst>
                                          <p:attrName>style.visibility</p:attrName>
                                        </p:attrNameLst>
                                      </p:cBhvr>
                                      <p:to>
                                        <p:strVal val="visible"/>
                                      </p:to>
                                    </p:set>
                                    <p:animEffect transition="in" filter="barn(outVertical)">
                                      <p:cBhvr>
                                        <p:cTn id="96" dur="500"/>
                                        <p:tgtEl>
                                          <p:spTgt spid="37"/>
                                        </p:tgtEl>
                                      </p:cBhvr>
                                    </p:animEffect>
                                  </p:childTnLst>
                                </p:cTn>
                              </p:par>
                            </p:childTnLst>
                          </p:cTn>
                        </p:par>
                        <p:par>
                          <p:cTn id="97" fill="hold">
                            <p:stCondLst>
                              <p:cond delay="9250"/>
                            </p:stCondLst>
                            <p:childTnLst>
                              <p:par>
                                <p:cTn id="98" presetID="22" presetClass="entr" presetSubtype="8" fill="hold" grpId="0" nodeType="afterEffect">
                                  <p:stCondLst>
                                    <p:cond delay="250"/>
                                  </p:stCondLst>
                                  <p:childTnLst>
                                    <p:set>
                                      <p:cBhvr>
                                        <p:cTn id="99" dur="1" fill="hold">
                                          <p:stCondLst>
                                            <p:cond delay="0"/>
                                          </p:stCondLst>
                                        </p:cTn>
                                        <p:tgtEl>
                                          <p:spTgt spid="26">
                                            <p:txEl>
                                              <p:pRg st="0" end="0"/>
                                            </p:txEl>
                                          </p:spTgt>
                                        </p:tgtEl>
                                        <p:attrNameLst>
                                          <p:attrName>style.visibility</p:attrName>
                                        </p:attrNameLst>
                                      </p:cBhvr>
                                      <p:to>
                                        <p:strVal val="visible"/>
                                      </p:to>
                                    </p:set>
                                    <p:animEffect transition="in" filter="wipe(left)">
                                      <p:cBhvr>
                                        <p:cTn id="100" dur="500"/>
                                        <p:tgtEl>
                                          <p:spTgt spid="26">
                                            <p:txEl>
                                              <p:pRg st="0" end="0"/>
                                            </p:txEl>
                                          </p:spTgt>
                                        </p:tgtEl>
                                      </p:cBhvr>
                                    </p:animEffect>
                                  </p:childTnLst>
                                </p:cTn>
                              </p:par>
                              <p:par>
                                <p:cTn id="101" presetID="2" presetClass="entr" presetSubtype="8" decel="100000" fill="hold" grpId="0" nodeType="withEffect">
                                  <p:stCondLst>
                                    <p:cond delay="0"/>
                                  </p:stCondLst>
                                  <p:childTnLst>
                                    <p:set>
                                      <p:cBhvr>
                                        <p:cTn id="102" dur="1" fill="hold">
                                          <p:stCondLst>
                                            <p:cond delay="0"/>
                                          </p:stCondLst>
                                        </p:cTn>
                                        <p:tgtEl>
                                          <p:spTgt spid="46"/>
                                        </p:tgtEl>
                                        <p:attrNameLst>
                                          <p:attrName>style.visibility</p:attrName>
                                        </p:attrNameLst>
                                      </p:cBhvr>
                                      <p:to>
                                        <p:strVal val="visible"/>
                                      </p:to>
                                    </p:set>
                                    <p:anim calcmode="lin" valueType="num">
                                      <p:cBhvr additive="base">
                                        <p:cTn id="103" dur="1000" fill="hold"/>
                                        <p:tgtEl>
                                          <p:spTgt spid="46"/>
                                        </p:tgtEl>
                                        <p:attrNameLst>
                                          <p:attrName>ppt_x</p:attrName>
                                        </p:attrNameLst>
                                      </p:cBhvr>
                                      <p:tavLst>
                                        <p:tav tm="0">
                                          <p:val>
                                            <p:strVal val="0-#ppt_w/2"/>
                                          </p:val>
                                        </p:tav>
                                        <p:tav tm="100000">
                                          <p:val>
                                            <p:strVal val="#ppt_x"/>
                                          </p:val>
                                        </p:tav>
                                      </p:tavLst>
                                    </p:anim>
                                    <p:anim calcmode="lin" valueType="num">
                                      <p:cBhvr additive="base">
                                        <p:cTn id="104" dur="1000" fill="hold"/>
                                        <p:tgtEl>
                                          <p:spTgt spid="46"/>
                                        </p:tgtEl>
                                        <p:attrNameLst>
                                          <p:attrName>ppt_y</p:attrName>
                                        </p:attrNameLst>
                                      </p:cBhvr>
                                      <p:tavLst>
                                        <p:tav tm="0">
                                          <p:val>
                                            <p:strVal val="#ppt_y"/>
                                          </p:val>
                                        </p:tav>
                                        <p:tav tm="100000">
                                          <p:val>
                                            <p:strVal val="#ppt_y"/>
                                          </p:val>
                                        </p:tav>
                                      </p:tavLst>
                                    </p:anim>
                                  </p:childTnLst>
                                </p:cTn>
                              </p:par>
                              <p:par>
                                <p:cTn id="105" presetID="10" presetClass="entr" presetSubtype="0" fill="hold" grpId="1" nodeType="with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fade">
                                      <p:cBhvr>
                                        <p:cTn id="107" dur="750"/>
                                        <p:tgtEl>
                                          <p:spTgt spid="46"/>
                                        </p:tgtEl>
                                      </p:cBhvr>
                                    </p:animEffect>
                                  </p:childTnLst>
                                </p:cTn>
                              </p:par>
                            </p:childTnLst>
                          </p:cTn>
                        </p:par>
                        <p:par>
                          <p:cTn id="108" fill="hold">
                            <p:stCondLst>
                              <p:cond delay="10250"/>
                            </p:stCondLst>
                            <p:childTnLst>
                              <p:par>
                                <p:cTn id="109" presetID="2" presetClass="entr" presetSubtype="4" decel="100000" fill="hold" grpId="0" nodeType="afterEffect">
                                  <p:stCondLst>
                                    <p:cond delay="250"/>
                                  </p:stCondLst>
                                  <p:childTnLst>
                                    <p:set>
                                      <p:cBhvr>
                                        <p:cTn id="110" dur="1" fill="hold">
                                          <p:stCondLst>
                                            <p:cond delay="0"/>
                                          </p:stCondLst>
                                        </p:cTn>
                                        <p:tgtEl>
                                          <p:spTgt spid="21"/>
                                        </p:tgtEl>
                                        <p:attrNameLst>
                                          <p:attrName>style.visibility</p:attrName>
                                        </p:attrNameLst>
                                      </p:cBhvr>
                                      <p:to>
                                        <p:strVal val="visible"/>
                                      </p:to>
                                    </p:set>
                                    <p:anim calcmode="lin" valueType="num">
                                      <p:cBhvr additive="base">
                                        <p:cTn id="111" dur="750" fill="hold"/>
                                        <p:tgtEl>
                                          <p:spTgt spid="21"/>
                                        </p:tgtEl>
                                        <p:attrNameLst>
                                          <p:attrName>ppt_x</p:attrName>
                                        </p:attrNameLst>
                                      </p:cBhvr>
                                      <p:tavLst>
                                        <p:tav tm="0">
                                          <p:val>
                                            <p:strVal val="#ppt_x"/>
                                          </p:val>
                                        </p:tav>
                                        <p:tav tm="100000">
                                          <p:val>
                                            <p:strVal val="#ppt_x"/>
                                          </p:val>
                                        </p:tav>
                                      </p:tavLst>
                                    </p:anim>
                                    <p:anim calcmode="lin" valueType="num">
                                      <p:cBhvr additive="base">
                                        <p:cTn id="112" dur="750" fill="hold"/>
                                        <p:tgtEl>
                                          <p:spTgt spid="21"/>
                                        </p:tgtEl>
                                        <p:attrNameLst>
                                          <p:attrName>ppt_y</p:attrName>
                                        </p:attrNameLst>
                                      </p:cBhvr>
                                      <p:tavLst>
                                        <p:tav tm="0">
                                          <p:val>
                                            <p:strVal val="1+#ppt_h/2"/>
                                          </p:val>
                                        </p:tav>
                                        <p:tav tm="100000">
                                          <p:val>
                                            <p:strVal val="#ppt_y"/>
                                          </p:val>
                                        </p:tav>
                                      </p:tavLst>
                                    </p:anim>
                                  </p:childTnLst>
                                </p:cTn>
                              </p:par>
                              <p:par>
                                <p:cTn id="113" presetID="2" presetClass="entr" presetSubtype="4" decel="100000" fill="hold" grpId="0" nodeType="withEffect">
                                  <p:stCondLst>
                                    <p:cond delay="250"/>
                                  </p:stCondLst>
                                  <p:childTnLst>
                                    <p:set>
                                      <p:cBhvr>
                                        <p:cTn id="114" dur="1" fill="hold">
                                          <p:stCondLst>
                                            <p:cond delay="0"/>
                                          </p:stCondLst>
                                        </p:cTn>
                                        <p:tgtEl>
                                          <p:spTgt spid="40">
                                            <p:txEl>
                                              <p:pRg st="0" end="0"/>
                                            </p:txEl>
                                          </p:spTgt>
                                        </p:tgtEl>
                                        <p:attrNameLst>
                                          <p:attrName>style.visibility</p:attrName>
                                        </p:attrNameLst>
                                      </p:cBhvr>
                                      <p:to>
                                        <p:strVal val="visible"/>
                                      </p:to>
                                    </p:set>
                                    <p:anim calcmode="lin" valueType="num">
                                      <p:cBhvr additive="base">
                                        <p:cTn id="115" dur="75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116" dur="75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par>
                          <p:cTn id="117" fill="hold">
                            <p:stCondLst>
                              <p:cond delay="11250"/>
                            </p:stCondLst>
                            <p:childTnLst>
                              <p:par>
                                <p:cTn id="118" presetID="16" presetClass="entr" presetSubtype="37" fill="hold" grpId="0" nodeType="afterEffect">
                                  <p:stCondLst>
                                    <p:cond delay="0"/>
                                  </p:stCondLst>
                                  <p:childTnLst>
                                    <p:set>
                                      <p:cBhvr>
                                        <p:cTn id="119" dur="1" fill="hold">
                                          <p:stCondLst>
                                            <p:cond delay="0"/>
                                          </p:stCondLst>
                                        </p:cTn>
                                        <p:tgtEl>
                                          <p:spTgt spid="38"/>
                                        </p:tgtEl>
                                        <p:attrNameLst>
                                          <p:attrName>style.visibility</p:attrName>
                                        </p:attrNameLst>
                                      </p:cBhvr>
                                      <p:to>
                                        <p:strVal val="visible"/>
                                      </p:to>
                                    </p:set>
                                    <p:animEffect transition="in" filter="barn(outVertical)">
                                      <p:cBhvr>
                                        <p:cTn id="120" dur="500"/>
                                        <p:tgtEl>
                                          <p:spTgt spid="38"/>
                                        </p:tgtEl>
                                      </p:cBhvr>
                                    </p:animEffect>
                                  </p:childTnLst>
                                </p:cTn>
                              </p:par>
                            </p:childTnLst>
                          </p:cTn>
                        </p:par>
                        <p:par>
                          <p:cTn id="121" fill="hold">
                            <p:stCondLst>
                              <p:cond delay="11750"/>
                            </p:stCondLst>
                            <p:childTnLst>
                              <p:par>
                                <p:cTn id="122" presetID="22" presetClass="entr" presetSubtype="8" fill="hold" grpId="0" nodeType="afterEffect">
                                  <p:stCondLst>
                                    <p:cond delay="250"/>
                                  </p:stCondLst>
                                  <p:childTnLst>
                                    <p:set>
                                      <p:cBhvr>
                                        <p:cTn id="123" dur="1" fill="hold">
                                          <p:stCondLst>
                                            <p:cond delay="0"/>
                                          </p:stCondLst>
                                        </p:cTn>
                                        <p:tgtEl>
                                          <p:spTgt spid="28">
                                            <p:txEl>
                                              <p:pRg st="0" end="0"/>
                                            </p:txEl>
                                          </p:spTgt>
                                        </p:tgtEl>
                                        <p:attrNameLst>
                                          <p:attrName>style.visibility</p:attrName>
                                        </p:attrNameLst>
                                      </p:cBhvr>
                                      <p:to>
                                        <p:strVal val="visible"/>
                                      </p:to>
                                    </p:set>
                                    <p:animEffect transition="in" filter="wipe(left)">
                                      <p:cBhvr>
                                        <p:cTn id="124" dur="500"/>
                                        <p:tgtEl>
                                          <p:spTgt spid="28">
                                            <p:txEl>
                                              <p:pRg st="0" end="0"/>
                                            </p:txEl>
                                          </p:spTgt>
                                        </p:tgtEl>
                                      </p:cBhvr>
                                    </p:animEffect>
                                  </p:childTnLst>
                                </p:cTn>
                              </p:par>
                              <p:par>
                                <p:cTn id="125" presetID="2" presetClass="entr" presetSubtype="8" decel="100000" fill="hold" grpId="0" nodeType="withEffect">
                                  <p:stCondLst>
                                    <p:cond delay="0"/>
                                  </p:stCondLst>
                                  <p:childTnLst>
                                    <p:set>
                                      <p:cBhvr>
                                        <p:cTn id="126" dur="1" fill="hold">
                                          <p:stCondLst>
                                            <p:cond delay="0"/>
                                          </p:stCondLst>
                                        </p:cTn>
                                        <p:tgtEl>
                                          <p:spTgt spid="47"/>
                                        </p:tgtEl>
                                        <p:attrNameLst>
                                          <p:attrName>style.visibility</p:attrName>
                                        </p:attrNameLst>
                                      </p:cBhvr>
                                      <p:to>
                                        <p:strVal val="visible"/>
                                      </p:to>
                                    </p:set>
                                    <p:anim calcmode="lin" valueType="num">
                                      <p:cBhvr additive="base">
                                        <p:cTn id="127" dur="1000" fill="hold"/>
                                        <p:tgtEl>
                                          <p:spTgt spid="47"/>
                                        </p:tgtEl>
                                        <p:attrNameLst>
                                          <p:attrName>ppt_x</p:attrName>
                                        </p:attrNameLst>
                                      </p:cBhvr>
                                      <p:tavLst>
                                        <p:tav tm="0">
                                          <p:val>
                                            <p:strVal val="0-#ppt_w/2"/>
                                          </p:val>
                                        </p:tav>
                                        <p:tav tm="100000">
                                          <p:val>
                                            <p:strVal val="#ppt_x"/>
                                          </p:val>
                                        </p:tav>
                                      </p:tavLst>
                                    </p:anim>
                                    <p:anim calcmode="lin" valueType="num">
                                      <p:cBhvr additive="base">
                                        <p:cTn id="128" dur="1000" fill="hold"/>
                                        <p:tgtEl>
                                          <p:spTgt spid="47"/>
                                        </p:tgtEl>
                                        <p:attrNameLst>
                                          <p:attrName>ppt_y</p:attrName>
                                        </p:attrNameLst>
                                      </p:cBhvr>
                                      <p:tavLst>
                                        <p:tav tm="0">
                                          <p:val>
                                            <p:strVal val="#ppt_y"/>
                                          </p:val>
                                        </p:tav>
                                        <p:tav tm="100000">
                                          <p:val>
                                            <p:strVal val="#ppt_y"/>
                                          </p:val>
                                        </p:tav>
                                      </p:tavLst>
                                    </p:anim>
                                  </p:childTnLst>
                                </p:cTn>
                              </p:par>
                              <p:par>
                                <p:cTn id="129" presetID="10" presetClass="entr" presetSubtype="0" fill="hold" grpId="1" nodeType="withEffect">
                                  <p:stCondLst>
                                    <p:cond delay="0"/>
                                  </p:stCondLst>
                                  <p:childTnLst>
                                    <p:set>
                                      <p:cBhvr>
                                        <p:cTn id="130" dur="1" fill="hold">
                                          <p:stCondLst>
                                            <p:cond delay="0"/>
                                          </p:stCondLst>
                                        </p:cTn>
                                        <p:tgtEl>
                                          <p:spTgt spid="47"/>
                                        </p:tgtEl>
                                        <p:attrNameLst>
                                          <p:attrName>style.visibility</p:attrName>
                                        </p:attrNameLst>
                                      </p:cBhvr>
                                      <p:to>
                                        <p:strVal val="visible"/>
                                      </p:to>
                                    </p:set>
                                    <p:animEffect transition="in" filter="fade">
                                      <p:cBhvr>
                                        <p:cTn id="131"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7" grpId="0" animBg="1"/>
      <p:bldP spid="36" grpId="0" animBg="1"/>
      <p:bldP spid="35" grpId="0" animBg="1"/>
      <p:bldP spid="33" grpId="0" animBg="1"/>
      <p:bldP spid="5" grpId="0" animBg="1"/>
      <p:bldP spid="5" grpId="1" animBg="1"/>
      <p:bldP spid="44" grpId="0" animBg="1"/>
      <p:bldP spid="44" grpId="1" animBg="1"/>
      <p:bldP spid="45" grpId="0" animBg="1"/>
      <p:bldP spid="45" grpId="1" animBg="1"/>
      <p:bldP spid="46" grpId="0" animBg="1"/>
      <p:bldP spid="46" grpId="1" animBg="1"/>
      <p:bldP spid="47" grpId="0" animBg="1"/>
      <p:bldP spid="47" grpId="1"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8" grpId="0" build="p">
        <p:tmplLst>
          <p:tmpl lvl="1">
            <p:tnLst>
              <p:par>
                <p:cTn presetID="22" presetClass="entr" presetSubtype="8" fill="hold" nodeType="afterEffect">
                  <p:stCondLst>
                    <p:cond delay="25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2" grpId="0" build="p">
        <p:tmplLst>
          <p:tmpl lvl="1">
            <p:tnLst>
              <p:par>
                <p:cTn presetID="22" presetClass="entr" presetSubtype="8" fill="hold" nodeType="afterEffect">
                  <p:stCondLst>
                    <p:cond delay="250"/>
                  </p:stCondLst>
                  <p:childTnLst>
                    <p:set>
                      <p:cBhvr>
                        <p:cTn dur="1" fill="hold">
                          <p:stCondLst>
                            <p:cond delay="0"/>
                          </p:stCondLst>
                        </p:cTn>
                        <p:tgtEl>
                          <p:spTgt spid="22"/>
                        </p:tgtEl>
                        <p:attrNameLst>
                          <p:attrName>style.visibility</p:attrName>
                        </p:attrNameLst>
                      </p:cBhvr>
                      <p:to>
                        <p:strVal val="visible"/>
                      </p:to>
                    </p:set>
                    <p:animEffect transition="in" filter="wipe(left)">
                      <p:cBhvr>
                        <p:cTn dur="500"/>
                        <p:tgtEl>
                          <p:spTgt spid="22"/>
                        </p:tgtEl>
                      </p:cBhvr>
                    </p:animEffect>
                  </p:childTnLst>
                </p:cTn>
              </p:par>
            </p:tnLst>
          </p:tmpl>
        </p:tmplLst>
      </p:bldP>
      <p:bldP spid="24" grpId="0" build="p">
        <p:tmplLst>
          <p:tmpl lvl="1">
            <p:tnLst>
              <p:par>
                <p:cTn presetID="22" presetClass="entr" presetSubtype="8" fill="hold" nodeType="afterEffect">
                  <p:stCondLst>
                    <p:cond delay="250"/>
                  </p:stCondLst>
                  <p:childTnLst>
                    <p:set>
                      <p:cBhvr>
                        <p:cTn dur="1" fill="hold">
                          <p:stCondLst>
                            <p:cond delay="0"/>
                          </p:stCondLst>
                        </p:cTn>
                        <p:tgtEl>
                          <p:spTgt spid="24"/>
                        </p:tgtEl>
                        <p:attrNameLst>
                          <p:attrName>style.visibility</p:attrName>
                        </p:attrNameLst>
                      </p:cBhvr>
                      <p:to>
                        <p:strVal val="visible"/>
                      </p:to>
                    </p:set>
                    <p:animEffect transition="in" filter="wipe(left)">
                      <p:cBhvr>
                        <p:cTn dur="500"/>
                        <p:tgtEl>
                          <p:spTgt spid="24"/>
                        </p:tgtEl>
                      </p:cBhvr>
                    </p:animEffect>
                  </p:childTnLst>
                </p:cTn>
              </p:par>
            </p:tnLst>
          </p:tmpl>
        </p:tmplLst>
      </p:bldP>
      <p:bldP spid="26" grpId="0" build="p">
        <p:tmplLst>
          <p:tmpl lvl="1">
            <p:tnLst>
              <p:par>
                <p:cTn presetID="22" presetClass="entr" presetSubtype="8" fill="hold" nodeType="afterEffect">
                  <p:stCondLst>
                    <p:cond delay="25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8" grpId="0" build="p">
        <p:tmplLst>
          <p:tmpl lvl="1">
            <p:tnLst>
              <p:par>
                <p:cTn presetID="22" presetClass="entr" presetSubtype="8" fill="hold" nodeType="afterEffect">
                  <p:stCondLst>
                    <p:cond delay="250"/>
                  </p:stCondLst>
                  <p:childTnLst>
                    <p:set>
                      <p:cBhvr>
                        <p:cTn dur="1" fill="hold">
                          <p:stCondLst>
                            <p:cond delay="0"/>
                          </p:stCondLst>
                        </p:cTn>
                        <p:tgtEl>
                          <p:spTgt spid="28"/>
                        </p:tgtEl>
                        <p:attrNameLst>
                          <p:attrName>style.visibility</p:attrName>
                        </p:attrNameLst>
                      </p:cBhvr>
                      <p:to>
                        <p:strVal val="visible"/>
                      </p:to>
                    </p:set>
                    <p:animEffect transition="in" filter="wipe(left)">
                      <p:cBhvr>
                        <p:cTn dur="500"/>
                        <p:tgtEl>
                          <p:spTgt spid="28"/>
                        </p:tgtEl>
                      </p:cBhvr>
                    </p:animEffect>
                  </p:childTnLst>
                </p:cTn>
              </p:par>
            </p:tnLst>
          </p:tmpl>
        </p:tmplLst>
      </p:bldP>
      <p:bldP spid="19" grpId="0" animBg="1"/>
      <p:bldP spid="20" grpId="0" animBg="1"/>
      <p:bldP spid="21" grpId="0" animBg="1"/>
      <p:bldP spid="23" grpId="0" animBg="1"/>
      <p:bldP spid="25" grpId="0" animBg="1"/>
      <p:bldP spid="39" grpId="0" build="p">
        <p:tmplLst>
          <p:tmpl lvl="1">
            <p:tnLst>
              <p:par>
                <p:cTn presetID="2" presetClass="entr" presetSubtype="4" decel="100000" fill="hold" nodeType="withEffect">
                  <p:stCondLst>
                    <p:cond delay="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ppt_x"/>
                          </p:val>
                        </p:tav>
                        <p:tav tm="100000">
                          <p:val>
                            <p:strVal val="#ppt_x"/>
                          </p:val>
                        </p:tav>
                      </p:tavLst>
                    </p:anim>
                    <p:anim calcmode="lin" valueType="num">
                      <p:cBhvr additive="base">
                        <p:cTn dur="750" fill="hold"/>
                        <p:tgtEl>
                          <p:spTgt spid="39"/>
                        </p:tgtEl>
                        <p:attrNameLst>
                          <p:attrName>ppt_y</p:attrName>
                        </p:attrNameLst>
                      </p:cBhvr>
                      <p:tavLst>
                        <p:tav tm="0">
                          <p:val>
                            <p:strVal val="1+#ppt_h/2"/>
                          </p:val>
                        </p:tav>
                        <p:tav tm="100000">
                          <p:val>
                            <p:strVal val="#ppt_y"/>
                          </p:val>
                        </p:tav>
                      </p:tavLst>
                    </p:anim>
                  </p:childTnLst>
                </p:cTn>
              </p:par>
            </p:tnLst>
          </p:tmpl>
        </p:tmplLst>
      </p:bldP>
      <p:bldP spid="40" grpId="0" build="p">
        <p:tmplLst>
          <p:tmpl lvl="1">
            <p:tnLst>
              <p:par>
                <p:cTn presetID="2" presetClass="entr" presetSubtype="4" decel="100000" fill="hold" nodeType="withEffect">
                  <p:stCondLst>
                    <p:cond delay="250"/>
                  </p:stCondLst>
                  <p:childTnLst>
                    <p:set>
                      <p:cBhvr>
                        <p:cTn dur="1" fill="hold">
                          <p:stCondLst>
                            <p:cond delay="0"/>
                          </p:stCondLst>
                        </p:cTn>
                        <p:tgtEl>
                          <p:spTgt spid="40"/>
                        </p:tgtEl>
                        <p:attrNameLst>
                          <p:attrName>style.visibility</p:attrName>
                        </p:attrNameLst>
                      </p:cBhvr>
                      <p:to>
                        <p:strVal val="visible"/>
                      </p:to>
                    </p:set>
                    <p:anim calcmode="lin" valueType="num">
                      <p:cBhvr additive="base">
                        <p:cTn dur="750" fill="hold"/>
                        <p:tgtEl>
                          <p:spTgt spid="40"/>
                        </p:tgtEl>
                        <p:attrNameLst>
                          <p:attrName>ppt_x</p:attrName>
                        </p:attrNameLst>
                      </p:cBhvr>
                      <p:tavLst>
                        <p:tav tm="0">
                          <p:val>
                            <p:strVal val="#ppt_x"/>
                          </p:val>
                        </p:tav>
                        <p:tav tm="100000">
                          <p:val>
                            <p:strVal val="#ppt_x"/>
                          </p:val>
                        </p:tav>
                      </p:tavLst>
                    </p:anim>
                    <p:anim calcmode="lin" valueType="num">
                      <p:cBhvr additive="base">
                        <p:cTn dur="750" fill="hold"/>
                        <p:tgtEl>
                          <p:spTgt spid="40"/>
                        </p:tgtEl>
                        <p:attrNameLst>
                          <p:attrName>ppt_y</p:attrName>
                        </p:attrNameLst>
                      </p:cBhvr>
                      <p:tavLst>
                        <p:tav tm="0">
                          <p:val>
                            <p:strVal val="1+#ppt_h/2"/>
                          </p:val>
                        </p:tav>
                        <p:tav tm="100000">
                          <p:val>
                            <p:strVal val="#ppt_y"/>
                          </p:val>
                        </p:tav>
                      </p:tavLst>
                    </p:anim>
                  </p:childTnLst>
                </p:cTn>
              </p:par>
            </p:tnLst>
          </p:tmpl>
        </p:tmplLst>
      </p:bldP>
      <p:bldP spid="41" grpId="0" build="p">
        <p:tmplLst>
          <p:tmpl lvl="1">
            <p:tnLst>
              <p:par>
                <p:cTn presetID="2" presetClass="entr" presetSubtype="4" decel="100000" fill="hold" nodeType="withEffect">
                  <p:stCondLst>
                    <p:cond delay="250"/>
                  </p:stCondLst>
                  <p:childTnLst>
                    <p:set>
                      <p:cBhvr>
                        <p:cTn dur="1" fill="hold">
                          <p:stCondLst>
                            <p:cond delay="0"/>
                          </p:stCondLst>
                        </p:cTn>
                        <p:tgtEl>
                          <p:spTgt spid="41"/>
                        </p:tgtEl>
                        <p:attrNameLst>
                          <p:attrName>style.visibility</p:attrName>
                        </p:attrNameLst>
                      </p:cBhvr>
                      <p:to>
                        <p:strVal val="visible"/>
                      </p:to>
                    </p:set>
                    <p:anim calcmode="lin" valueType="num">
                      <p:cBhvr additive="base">
                        <p:cTn dur="750" fill="hold"/>
                        <p:tgtEl>
                          <p:spTgt spid="41"/>
                        </p:tgtEl>
                        <p:attrNameLst>
                          <p:attrName>ppt_x</p:attrName>
                        </p:attrNameLst>
                      </p:cBhvr>
                      <p:tavLst>
                        <p:tav tm="0">
                          <p:val>
                            <p:strVal val="#ppt_x"/>
                          </p:val>
                        </p:tav>
                        <p:tav tm="100000">
                          <p:val>
                            <p:strVal val="#ppt_x"/>
                          </p:val>
                        </p:tav>
                      </p:tavLst>
                    </p:anim>
                    <p:anim calcmode="lin" valueType="num">
                      <p:cBhvr additive="base">
                        <p:cTn dur="750" fill="hold"/>
                        <p:tgtEl>
                          <p:spTgt spid="41"/>
                        </p:tgtEl>
                        <p:attrNameLst>
                          <p:attrName>ppt_y</p:attrName>
                        </p:attrNameLst>
                      </p:cBhvr>
                      <p:tavLst>
                        <p:tav tm="0">
                          <p:val>
                            <p:strVal val="1+#ppt_h/2"/>
                          </p:val>
                        </p:tav>
                        <p:tav tm="100000">
                          <p:val>
                            <p:strVal val="#ppt_y"/>
                          </p:val>
                        </p:tav>
                      </p:tavLst>
                    </p:anim>
                  </p:childTnLst>
                </p:cTn>
              </p:par>
            </p:tnLst>
          </p:tmpl>
        </p:tmplLst>
      </p:bldP>
      <p:bldP spid="42" grpId="0" build="p">
        <p:tmplLst>
          <p:tmpl lvl="1">
            <p:tnLst>
              <p:par>
                <p:cTn presetID="2" presetClass="entr" presetSubtype="4" decel="100000" fill="hold" nodeType="withEffect">
                  <p:stCondLst>
                    <p:cond delay="250"/>
                  </p:stCondLst>
                  <p:childTnLst>
                    <p:set>
                      <p:cBhvr>
                        <p:cTn dur="1" fill="hold">
                          <p:stCondLst>
                            <p:cond delay="0"/>
                          </p:stCondLst>
                        </p:cTn>
                        <p:tgtEl>
                          <p:spTgt spid="42"/>
                        </p:tgtEl>
                        <p:attrNameLst>
                          <p:attrName>style.visibility</p:attrName>
                        </p:attrNameLst>
                      </p:cBhvr>
                      <p:to>
                        <p:strVal val="visible"/>
                      </p:to>
                    </p:set>
                    <p:anim calcmode="lin" valueType="num">
                      <p:cBhvr additive="base">
                        <p:cTn dur="750" fill="hold"/>
                        <p:tgtEl>
                          <p:spTgt spid="42"/>
                        </p:tgtEl>
                        <p:attrNameLst>
                          <p:attrName>ppt_x</p:attrName>
                        </p:attrNameLst>
                      </p:cBhvr>
                      <p:tavLst>
                        <p:tav tm="0">
                          <p:val>
                            <p:strVal val="#ppt_x"/>
                          </p:val>
                        </p:tav>
                        <p:tav tm="100000">
                          <p:val>
                            <p:strVal val="#ppt_x"/>
                          </p:val>
                        </p:tav>
                      </p:tavLst>
                    </p:anim>
                    <p:anim calcmode="lin" valueType="num">
                      <p:cBhvr additive="base">
                        <p:cTn dur="750" fill="hold"/>
                        <p:tgtEl>
                          <p:spTgt spid="42"/>
                        </p:tgtEl>
                        <p:attrNameLst>
                          <p:attrName>ppt_y</p:attrName>
                        </p:attrNameLst>
                      </p:cBhvr>
                      <p:tavLst>
                        <p:tav tm="0">
                          <p:val>
                            <p:strVal val="1+#ppt_h/2"/>
                          </p:val>
                        </p:tav>
                        <p:tav tm="100000">
                          <p:val>
                            <p:strVal val="#ppt_y"/>
                          </p:val>
                        </p:tav>
                      </p:tavLst>
                    </p:anim>
                  </p:childTnLst>
                </p:cTn>
              </p:par>
            </p:tnLst>
          </p:tmpl>
        </p:tmplLst>
      </p:bldP>
      <p:bldP spid="43" grpId="0" build="p">
        <p:tmplLst>
          <p:tmpl lvl="1">
            <p:tnLst>
              <p:par>
                <p:cTn presetID="2" presetClass="entr" presetSubtype="4" decel="100000" fill="hold" nodeType="withEffect">
                  <p:stCondLst>
                    <p:cond delay="250"/>
                  </p:stCondLst>
                  <p:childTnLst>
                    <p:set>
                      <p:cBhvr>
                        <p:cTn dur="1" fill="hold">
                          <p:stCondLst>
                            <p:cond delay="0"/>
                          </p:stCondLst>
                        </p:cTn>
                        <p:tgtEl>
                          <p:spTgt spid="43"/>
                        </p:tgtEl>
                        <p:attrNameLst>
                          <p:attrName>style.visibility</p:attrName>
                        </p:attrNameLst>
                      </p:cBhvr>
                      <p:to>
                        <p:strVal val="visible"/>
                      </p:to>
                    </p:set>
                    <p:anim calcmode="lin" valueType="num">
                      <p:cBhvr additive="base">
                        <p:cTn dur="750" fill="hold"/>
                        <p:tgtEl>
                          <p:spTgt spid="43"/>
                        </p:tgtEl>
                        <p:attrNameLst>
                          <p:attrName>ppt_x</p:attrName>
                        </p:attrNameLst>
                      </p:cBhvr>
                      <p:tavLst>
                        <p:tav tm="0">
                          <p:val>
                            <p:strVal val="#ppt_x"/>
                          </p:val>
                        </p:tav>
                        <p:tav tm="100000">
                          <p:val>
                            <p:strVal val="#ppt_x"/>
                          </p:val>
                        </p:tav>
                      </p:tavLst>
                    </p:anim>
                    <p:anim calcmode="lin" valueType="num">
                      <p:cBhvr additive="base">
                        <p:cTn dur="750" fill="hold"/>
                        <p:tgtEl>
                          <p:spTgt spid="4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6 Points 2">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円/楕円 11"/>
          <p:cNvSpPr/>
          <p:nvPr userDrawn="1"/>
        </p:nvSpPr>
        <p:spPr>
          <a:xfrm>
            <a:off x="6250770" y="6029234"/>
            <a:ext cx="1669777" cy="1669777"/>
          </a:xfrm>
          <a:prstGeom prst="ellipse">
            <a:avLst/>
          </a:prstGeom>
          <a:solidFill>
            <a:schemeClr val="accent5"/>
          </a:solidFill>
          <a:ln w="152400">
            <a:noFill/>
          </a:ln>
          <a:effectLst>
            <a:outerShdw dist="101600" dir="2700000" algn="tl" rotWithShape="0">
              <a:schemeClr val="accent5">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円/楕円 12"/>
          <p:cNvSpPr/>
          <p:nvPr userDrawn="1"/>
        </p:nvSpPr>
        <p:spPr>
          <a:xfrm>
            <a:off x="10365866" y="3696516"/>
            <a:ext cx="1669777" cy="1669777"/>
          </a:xfrm>
          <a:prstGeom prst="ellipse">
            <a:avLst/>
          </a:prstGeom>
          <a:solidFill>
            <a:schemeClr val="accent3"/>
          </a:solidFill>
          <a:ln w="152400">
            <a:noFill/>
          </a:ln>
          <a:effectLst>
            <a:outerShdw dist="101600" dir="2700000" algn="tl" rotWithShape="0">
              <a:schemeClr val="accent3">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 name="円/楕円 13"/>
          <p:cNvSpPr/>
          <p:nvPr userDrawn="1"/>
        </p:nvSpPr>
        <p:spPr>
          <a:xfrm>
            <a:off x="10365866" y="6029234"/>
            <a:ext cx="1669777" cy="1669777"/>
          </a:xfrm>
          <a:prstGeom prst="ellipse">
            <a:avLst/>
          </a:prstGeom>
          <a:solidFill>
            <a:schemeClr val="accent2"/>
          </a:solidFill>
          <a:ln w="152400">
            <a:noFill/>
          </a:ln>
          <a:effectLst>
            <a:outerShdw dist="101600" dir="2700000" algn="tl" rotWithShape="0">
              <a:schemeClr val="accent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6250770" y="3696516"/>
            <a:ext cx="1669777" cy="1669777"/>
          </a:xfrm>
          <a:prstGeom prst="ellipse">
            <a:avLst/>
          </a:prstGeom>
          <a:solidFill>
            <a:schemeClr val="accent6"/>
          </a:solidFill>
          <a:ln w="152400">
            <a:noFill/>
          </a:ln>
          <a:effectLst>
            <a:outerShdw dist="101600" dir="2700000" algn="tl" rotWithShape="0">
              <a:schemeClr val="accent6">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円/楕円 9"/>
          <p:cNvSpPr/>
          <p:nvPr userDrawn="1"/>
        </p:nvSpPr>
        <p:spPr>
          <a:xfrm>
            <a:off x="8308318" y="7275425"/>
            <a:ext cx="1669777" cy="1669777"/>
          </a:xfrm>
          <a:prstGeom prst="ellipse">
            <a:avLst/>
          </a:prstGeom>
          <a:solidFill>
            <a:schemeClr val="accent4"/>
          </a:solidFill>
          <a:ln w="152400">
            <a:noFill/>
          </a:ln>
          <a:effectLst>
            <a:outerShdw dist="101600" dir="2700000" algn="tl" rotWithShape="0">
              <a:schemeClr val="accent4">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円/楕円 8"/>
          <p:cNvSpPr/>
          <p:nvPr userDrawn="1"/>
        </p:nvSpPr>
        <p:spPr>
          <a:xfrm>
            <a:off x="8308318" y="2478453"/>
            <a:ext cx="1669777" cy="1669777"/>
          </a:xfrm>
          <a:prstGeom prst="ellipse">
            <a:avLst/>
          </a:prstGeom>
          <a:solidFill>
            <a:schemeClr val="accent1"/>
          </a:solidFill>
          <a:ln w="152400">
            <a:noFill/>
          </a:ln>
          <a:effectLst>
            <a:outerShdw dist="101600" dir="2700000" algn="tl" rotWithShape="0">
              <a:schemeClr val="accent1">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円/楕円 4"/>
          <p:cNvSpPr/>
          <p:nvPr userDrawn="1"/>
        </p:nvSpPr>
        <p:spPr>
          <a:xfrm>
            <a:off x="7390210" y="3959056"/>
            <a:ext cx="3505993" cy="3505993"/>
          </a:xfrm>
          <a:prstGeom prst="ellipse">
            <a:avLst/>
          </a:prstGeom>
          <a:solidFill>
            <a:schemeClr val="tx2"/>
          </a:solidFill>
          <a:ln w="76200">
            <a:noFill/>
          </a:ln>
          <a:effectLst>
            <a:outerShdw dist="114300" dir="2700000" algn="tl" rotWithShape="0">
              <a:schemeClr val="tx2">
                <a:lumMod val="60000"/>
                <a:lumOff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プレースホルダー 6"/>
          <p:cNvSpPr>
            <a:spLocks noGrp="1"/>
          </p:cNvSpPr>
          <p:nvPr userDrawn="1">
            <p:ph type="body" sz="quarter" idx="21" hasCustomPrompt="1"/>
          </p:nvPr>
        </p:nvSpPr>
        <p:spPr>
          <a:xfrm>
            <a:off x="13106455" y="2570241"/>
            <a:ext cx="4782428" cy="720080"/>
          </a:xfrm>
        </p:spPr>
        <p:txBody>
          <a:bodyPr anchor="b">
            <a:noAutofit/>
          </a:bodyPr>
          <a:lstStyle>
            <a:lvl1pPr algn="l">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userDrawn="1">
            <p:ph type="body" sz="quarter" idx="24" hasCustomPrompt="1"/>
          </p:nvPr>
        </p:nvSpPr>
        <p:spPr>
          <a:xfrm>
            <a:off x="13106455" y="3325885"/>
            <a:ext cx="4802931" cy="1223322"/>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18" name="正方形/長方形 17"/>
          <p:cNvSpPr/>
          <p:nvPr userDrawn="1"/>
        </p:nvSpPr>
        <p:spPr>
          <a:xfrm>
            <a:off x="13251595" y="3228477"/>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22" name="テキスト プレースホルダー 6"/>
          <p:cNvSpPr>
            <a:spLocks noGrp="1"/>
          </p:cNvSpPr>
          <p:nvPr userDrawn="1">
            <p:ph type="body" sz="quarter" idx="25" hasCustomPrompt="1"/>
          </p:nvPr>
        </p:nvSpPr>
        <p:spPr>
          <a:xfrm>
            <a:off x="13106455" y="4845306"/>
            <a:ext cx="4782428" cy="720080"/>
          </a:xfrm>
        </p:spPr>
        <p:txBody>
          <a:bodyPr anchor="b">
            <a:noAutofit/>
          </a:bodyPr>
          <a:lstStyle>
            <a:lvl1pPr algn="l">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userDrawn="1">
            <p:ph type="body" sz="quarter" idx="26" hasCustomPrompt="1"/>
          </p:nvPr>
        </p:nvSpPr>
        <p:spPr>
          <a:xfrm>
            <a:off x="13106455" y="5600950"/>
            <a:ext cx="4802931" cy="1223322"/>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4" name="正方形/長方形 23"/>
          <p:cNvSpPr/>
          <p:nvPr userDrawn="1"/>
        </p:nvSpPr>
        <p:spPr>
          <a:xfrm>
            <a:off x="13251595" y="5503542"/>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25" name="テキスト プレースホルダー 6"/>
          <p:cNvSpPr>
            <a:spLocks noGrp="1"/>
          </p:cNvSpPr>
          <p:nvPr userDrawn="1">
            <p:ph type="body" sz="quarter" idx="27" hasCustomPrompt="1"/>
          </p:nvPr>
        </p:nvSpPr>
        <p:spPr>
          <a:xfrm>
            <a:off x="13106455" y="7120372"/>
            <a:ext cx="4782428" cy="720080"/>
          </a:xfrm>
        </p:spPr>
        <p:txBody>
          <a:bodyPr anchor="b">
            <a:noAutofit/>
          </a:bodyPr>
          <a:lstStyle>
            <a:lvl1pPr algn="l">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26" name="テキスト プレースホルダー 6"/>
          <p:cNvSpPr>
            <a:spLocks noGrp="1"/>
          </p:cNvSpPr>
          <p:nvPr userDrawn="1">
            <p:ph type="body" sz="quarter" idx="28" hasCustomPrompt="1"/>
          </p:nvPr>
        </p:nvSpPr>
        <p:spPr>
          <a:xfrm>
            <a:off x="13106455" y="7876016"/>
            <a:ext cx="4802931" cy="1223322"/>
          </a:xfrm>
        </p:spPr>
        <p:txBody>
          <a:bodyPr anchor="t">
            <a:noAutofit/>
          </a:bodyPr>
          <a:lstStyle>
            <a:lvl1pPr algn="l">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27" name="正方形/長方形 26"/>
          <p:cNvSpPr/>
          <p:nvPr userDrawn="1"/>
        </p:nvSpPr>
        <p:spPr>
          <a:xfrm>
            <a:off x="13251595" y="7778608"/>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28" name="テキスト プレースホルダー 6"/>
          <p:cNvSpPr>
            <a:spLocks noGrp="1"/>
          </p:cNvSpPr>
          <p:nvPr userDrawn="1">
            <p:ph type="body" sz="quarter" idx="29" hasCustomPrompt="1"/>
          </p:nvPr>
        </p:nvSpPr>
        <p:spPr>
          <a:xfrm>
            <a:off x="737849" y="2573429"/>
            <a:ext cx="4782428" cy="720080"/>
          </a:xfrm>
        </p:spPr>
        <p:txBody>
          <a:bodyPr anchor="b">
            <a:noAutofit/>
          </a:bodyPr>
          <a:lstStyle>
            <a:lvl1pPr algn="r">
              <a:defRPr sz="28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sp>
        <p:nvSpPr>
          <p:cNvPr id="29" name="テキスト プレースホルダー 6"/>
          <p:cNvSpPr>
            <a:spLocks noGrp="1"/>
          </p:cNvSpPr>
          <p:nvPr userDrawn="1">
            <p:ph type="body" sz="quarter" idx="30" hasCustomPrompt="1"/>
          </p:nvPr>
        </p:nvSpPr>
        <p:spPr>
          <a:xfrm>
            <a:off x="717346" y="3329073"/>
            <a:ext cx="4802931" cy="1223322"/>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0" name="正方形/長方形 29"/>
          <p:cNvSpPr/>
          <p:nvPr userDrawn="1"/>
        </p:nvSpPr>
        <p:spPr>
          <a:xfrm>
            <a:off x="2149291" y="3231665"/>
            <a:ext cx="3240360" cy="7200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31" name="テキスト プレースホルダー 6"/>
          <p:cNvSpPr>
            <a:spLocks noGrp="1"/>
          </p:cNvSpPr>
          <p:nvPr userDrawn="1">
            <p:ph type="body" sz="quarter" idx="31" hasCustomPrompt="1"/>
          </p:nvPr>
        </p:nvSpPr>
        <p:spPr>
          <a:xfrm>
            <a:off x="737849" y="4848494"/>
            <a:ext cx="4782428" cy="720080"/>
          </a:xfrm>
        </p:spPr>
        <p:txBody>
          <a:bodyPr anchor="b">
            <a:noAutofit/>
          </a:bodyPr>
          <a:lstStyle>
            <a:lvl1pPr algn="r">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userDrawn="1">
            <p:ph type="body" sz="quarter" idx="32" hasCustomPrompt="1"/>
          </p:nvPr>
        </p:nvSpPr>
        <p:spPr>
          <a:xfrm>
            <a:off x="717346" y="5604138"/>
            <a:ext cx="4802931" cy="1223322"/>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3" name="正方形/長方形 32"/>
          <p:cNvSpPr/>
          <p:nvPr userDrawn="1"/>
        </p:nvSpPr>
        <p:spPr>
          <a:xfrm>
            <a:off x="2149291" y="5506730"/>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34" name="テキスト プレースホルダー 6"/>
          <p:cNvSpPr>
            <a:spLocks noGrp="1"/>
          </p:cNvSpPr>
          <p:nvPr userDrawn="1">
            <p:ph type="body" sz="quarter" idx="33" hasCustomPrompt="1"/>
          </p:nvPr>
        </p:nvSpPr>
        <p:spPr>
          <a:xfrm>
            <a:off x="737849" y="7123560"/>
            <a:ext cx="4782428" cy="720080"/>
          </a:xfrm>
        </p:spPr>
        <p:txBody>
          <a:bodyPr anchor="b">
            <a:noAutofit/>
          </a:bodyPr>
          <a:lstStyle>
            <a:lvl1pPr algn="r">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userDrawn="1">
            <p:ph type="body" sz="quarter" idx="34" hasCustomPrompt="1"/>
          </p:nvPr>
        </p:nvSpPr>
        <p:spPr>
          <a:xfrm>
            <a:off x="717346" y="7879204"/>
            <a:ext cx="4802931" cy="1223322"/>
          </a:xfrm>
        </p:spPr>
        <p:txBody>
          <a:bodyPr anchor="t">
            <a:noAutofit/>
          </a:bodyPr>
          <a:lstStyle>
            <a:lvl1pPr algn="r">
              <a:defRPr sz="1800" i="0" baseline="0">
                <a:solidFill>
                  <a:schemeClr val="tx2"/>
                </a:solidFill>
                <a:latin typeface="+mn-lt"/>
              </a:defRPr>
            </a:lvl1pPr>
          </a:lstStyle>
          <a:p>
            <a:pPr lvl="0"/>
            <a:r>
              <a:rPr kumimoji="1" lang="en-US" altLang="ja-JP" dirty="0"/>
              <a:t>Text goes here</a:t>
            </a:r>
            <a:endParaRPr kumimoji="1" lang="ja-JP" altLang="en-US" dirty="0"/>
          </a:p>
        </p:txBody>
      </p:sp>
      <p:sp>
        <p:nvSpPr>
          <p:cNvPr id="36" name="正方形/長方形 35"/>
          <p:cNvSpPr/>
          <p:nvPr userDrawn="1"/>
        </p:nvSpPr>
        <p:spPr>
          <a:xfrm>
            <a:off x="2149291" y="7781796"/>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
        <p:nvSpPr>
          <p:cNvPr id="39" name="フリーフォーム 38"/>
          <p:cNvSpPr/>
          <p:nvPr userDrawn="1"/>
        </p:nvSpPr>
        <p:spPr>
          <a:xfrm>
            <a:off x="10116457" y="2590193"/>
            <a:ext cx="2832008" cy="588436"/>
          </a:xfrm>
          <a:custGeom>
            <a:avLst/>
            <a:gdLst>
              <a:gd name="connsiteX0" fmla="*/ 2656114 w 2656114"/>
              <a:gd name="connsiteY0" fmla="*/ 588436 h 588436"/>
              <a:gd name="connsiteX1" fmla="*/ 1436914 w 2656114"/>
              <a:gd name="connsiteY1" fmla="*/ 22378 h 588436"/>
              <a:gd name="connsiteX2" fmla="*/ 0 w 2656114"/>
              <a:gd name="connsiteY2" fmla="*/ 167521 h 588436"/>
            </a:gdLst>
            <a:ahLst/>
            <a:cxnLst>
              <a:cxn ang="0">
                <a:pos x="connsiteX0" y="connsiteY0"/>
              </a:cxn>
              <a:cxn ang="0">
                <a:pos x="connsiteX1" y="connsiteY1"/>
              </a:cxn>
              <a:cxn ang="0">
                <a:pos x="connsiteX2" y="connsiteY2"/>
              </a:cxn>
            </a:cxnLst>
            <a:rect l="l" t="t" r="r" b="b"/>
            <a:pathLst>
              <a:path w="2656114" h="588436">
                <a:moveTo>
                  <a:pt x="2656114" y="588436"/>
                </a:moveTo>
                <a:cubicBezTo>
                  <a:pt x="2267857" y="340483"/>
                  <a:pt x="1879600" y="92530"/>
                  <a:pt x="1436914" y="22378"/>
                </a:cubicBezTo>
                <a:cubicBezTo>
                  <a:pt x="994228" y="-47774"/>
                  <a:pt x="497114" y="59873"/>
                  <a:pt x="0" y="167521"/>
                </a:cubicBezTo>
              </a:path>
            </a:pathLst>
          </a:custGeom>
          <a:noFill/>
          <a:ln>
            <a:solidFill>
              <a:schemeClr val="accent1"/>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フリーフォーム 40"/>
          <p:cNvSpPr/>
          <p:nvPr userDrawn="1"/>
        </p:nvSpPr>
        <p:spPr>
          <a:xfrm rot="9807941">
            <a:off x="12317423" y="5048183"/>
            <a:ext cx="638443" cy="584694"/>
          </a:xfrm>
          <a:custGeom>
            <a:avLst/>
            <a:gdLst>
              <a:gd name="connsiteX0" fmla="*/ 609600 w 609600"/>
              <a:gd name="connsiteY0" fmla="*/ 972458 h 972458"/>
              <a:gd name="connsiteX1" fmla="*/ 435428 w 609600"/>
              <a:gd name="connsiteY1" fmla="*/ 478972 h 972458"/>
              <a:gd name="connsiteX2" fmla="*/ 0 w 609600"/>
              <a:gd name="connsiteY2" fmla="*/ 0 h 972458"/>
            </a:gdLst>
            <a:ahLst/>
            <a:cxnLst>
              <a:cxn ang="0">
                <a:pos x="connsiteX0" y="connsiteY0"/>
              </a:cxn>
              <a:cxn ang="0">
                <a:pos x="connsiteX1" y="connsiteY1"/>
              </a:cxn>
              <a:cxn ang="0">
                <a:pos x="connsiteX2" y="connsiteY2"/>
              </a:cxn>
            </a:cxnLst>
            <a:rect l="l" t="t" r="r" b="b"/>
            <a:pathLst>
              <a:path w="609600" h="972458">
                <a:moveTo>
                  <a:pt x="609600" y="972458"/>
                </a:moveTo>
                <a:cubicBezTo>
                  <a:pt x="573314" y="806753"/>
                  <a:pt x="537028" y="641048"/>
                  <a:pt x="435428" y="478972"/>
                </a:cubicBezTo>
                <a:cubicBezTo>
                  <a:pt x="333828" y="316896"/>
                  <a:pt x="166914" y="158448"/>
                  <a:pt x="0" y="0"/>
                </a:cubicBezTo>
              </a:path>
            </a:pathLst>
          </a:custGeom>
          <a:noFill/>
          <a:ln>
            <a:solidFill>
              <a:schemeClr val="accent3"/>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フリーフォーム 42"/>
          <p:cNvSpPr/>
          <p:nvPr userDrawn="1"/>
        </p:nvSpPr>
        <p:spPr>
          <a:xfrm>
            <a:off x="5646057" y="7823200"/>
            <a:ext cx="2670629" cy="905959"/>
          </a:xfrm>
          <a:custGeom>
            <a:avLst/>
            <a:gdLst>
              <a:gd name="connsiteX0" fmla="*/ 0 w 2670629"/>
              <a:gd name="connsiteY0" fmla="*/ 0 h 905959"/>
              <a:gd name="connsiteX1" fmla="*/ 1146629 w 2670629"/>
              <a:gd name="connsiteY1" fmla="*/ 841829 h 905959"/>
              <a:gd name="connsiteX2" fmla="*/ 2670629 w 2670629"/>
              <a:gd name="connsiteY2" fmla="*/ 783771 h 905959"/>
            </a:gdLst>
            <a:ahLst/>
            <a:cxnLst>
              <a:cxn ang="0">
                <a:pos x="connsiteX0" y="connsiteY0"/>
              </a:cxn>
              <a:cxn ang="0">
                <a:pos x="connsiteX1" y="connsiteY1"/>
              </a:cxn>
              <a:cxn ang="0">
                <a:pos x="connsiteX2" y="connsiteY2"/>
              </a:cxn>
            </a:cxnLst>
            <a:rect l="l" t="t" r="r" b="b"/>
            <a:pathLst>
              <a:path w="2670629" h="905959">
                <a:moveTo>
                  <a:pt x="0" y="0"/>
                </a:moveTo>
                <a:cubicBezTo>
                  <a:pt x="350762" y="355600"/>
                  <a:pt x="701524" y="711201"/>
                  <a:pt x="1146629" y="841829"/>
                </a:cubicBezTo>
                <a:cubicBezTo>
                  <a:pt x="1591734" y="972457"/>
                  <a:pt x="2131181" y="878114"/>
                  <a:pt x="2670629" y="783771"/>
                </a:cubicBezTo>
              </a:path>
            </a:pathLst>
          </a:custGeom>
          <a:noFill/>
          <a:ln>
            <a:solidFill>
              <a:schemeClr val="accent4"/>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リーフォーム 43"/>
          <p:cNvSpPr/>
          <p:nvPr userDrawn="1"/>
        </p:nvSpPr>
        <p:spPr>
          <a:xfrm>
            <a:off x="5544457" y="5529943"/>
            <a:ext cx="1103086" cy="435428"/>
          </a:xfrm>
          <a:custGeom>
            <a:avLst/>
            <a:gdLst>
              <a:gd name="connsiteX0" fmla="*/ 0 w 1103086"/>
              <a:gd name="connsiteY0" fmla="*/ 0 h 435428"/>
              <a:gd name="connsiteX1" fmla="*/ 551543 w 1103086"/>
              <a:gd name="connsiteY1" fmla="*/ 87086 h 435428"/>
              <a:gd name="connsiteX2" fmla="*/ 1103086 w 1103086"/>
              <a:gd name="connsiteY2" fmla="*/ 435428 h 435428"/>
            </a:gdLst>
            <a:ahLst/>
            <a:cxnLst>
              <a:cxn ang="0">
                <a:pos x="connsiteX0" y="connsiteY0"/>
              </a:cxn>
              <a:cxn ang="0">
                <a:pos x="connsiteX1" y="connsiteY1"/>
              </a:cxn>
              <a:cxn ang="0">
                <a:pos x="connsiteX2" y="connsiteY2"/>
              </a:cxn>
            </a:cxnLst>
            <a:rect l="l" t="t" r="r" b="b"/>
            <a:pathLst>
              <a:path w="1103086" h="435428">
                <a:moveTo>
                  <a:pt x="0" y="0"/>
                </a:moveTo>
                <a:cubicBezTo>
                  <a:pt x="183847" y="7257"/>
                  <a:pt x="367695" y="14515"/>
                  <a:pt x="551543" y="87086"/>
                </a:cubicBezTo>
                <a:cubicBezTo>
                  <a:pt x="735391" y="159657"/>
                  <a:pt x="919238" y="297542"/>
                  <a:pt x="1103086" y="435428"/>
                </a:cubicBezTo>
              </a:path>
            </a:pathLst>
          </a:custGeom>
          <a:noFill/>
          <a:ln>
            <a:solidFill>
              <a:schemeClr val="accent5"/>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フリーフォーム 44"/>
          <p:cNvSpPr/>
          <p:nvPr userDrawn="1"/>
        </p:nvSpPr>
        <p:spPr>
          <a:xfrm>
            <a:off x="5580743" y="3211286"/>
            <a:ext cx="1161143" cy="420914"/>
          </a:xfrm>
          <a:custGeom>
            <a:avLst/>
            <a:gdLst>
              <a:gd name="connsiteX0" fmla="*/ 0 w 1161143"/>
              <a:gd name="connsiteY0" fmla="*/ 0 h 420914"/>
              <a:gd name="connsiteX1" fmla="*/ 653143 w 1161143"/>
              <a:gd name="connsiteY1" fmla="*/ 101600 h 420914"/>
              <a:gd name="connsiteX2" fmla="*/ 1161143 w 1161143"/>
              <a:gd name="connsiteY2" fmla="*/ 420914 h 420914"/>
            </a:gdLst>
            <a:ahLst/>
            <a:cxnLst>
              <a:cxn ang="0">
                <a:pos x="connsiteX0" y="connsiteY0"/>
              </a:cxn>
              <a:cxn ang="0">
                <a:pos x="connsiteX1" y="connsiteY1"/>
              </a:cxn>
              <a:cxn ang="0">
                <a:pos x="connsiteX2" y="connsiteY2"/>
              </a:cxn>
            </a:cxnLst>
            <a:rect l="l" t="t" r="r" b="b"/>
            <a:pathLst>
              <a:path w="1161143" h="420914">
                <a:moveTo>
                  <a:pt x="0" y="0"/>
                </a:moveTo>
                <a:cubicBezTo>
                  <a:pt x="229809" y="15724"/>
                  <a:pt x="459619" y="31448"/>
                  <a:pt x="653143" y="101600"/>
                </a:cubicBezTo>
                <a:cubicBezTo>
                  <a:pt x="846667" y="171752"/>
                  <a:pt x="1003905" y="296333"/>
                  <a:pt x="1161143" y="420914"/>
                </a:cubicBezTo>
              </a:path>
            </a:pathLst>
          </a:custGeom>
          <a:noFill/>
          <a:ln>
            <a:solidFill>
              <a:schemeClr val="accent6"/>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リーフォーム 45"/>
          <p:cNvSpPr/>
          <p:nvPr userDrawn="1"/>
        </p:nvSpPr>
        <p:spPr>
          <a:xfrm>
            <a:off x="11990522" y="7765143"/>
            <a:ext cx="957943" cy="190941"/>
          </a:xfrm>
          <a:custGeom>
            <a:avLst/>
            <a:gdLst>
              <a:gd name="connsiteX0" fmla="*/ 957943 w 957943"/>
              <a:gd name="connsiteY0" fmla="*/ 87086 h 190941"/>
              <a:gd name="connsiteX1" fmla="*/ 478972 w 957943"/>
              <a:gd name="connsiteY1" fmla="*/ 188686 h 190941"/>
              <a:gd name="connsiteX2" fmla="*/ 0 w 957943"/>
              <a:gd name="connsiteY2" fmla="*/ 0 h 190941"/>
            </a:gdLst>
            <a:ahLst/>
            <a:cxnLst>
              <a:cxn ang="0">
                <a:pos x="connsiteX0" y="connsiteY0"/>
              </a:cxn>
              <a:cxn ang="0">
                <a:pos x="connsiteX1" y="connsiteY1"/>
              </a:cxn>
              <a:cxn ang="0">
                <a:pos x="connsiteX2" y="connsiteY2"/>
              </a:cxn>
            </a:cxnLst>
            <a:rect l="l" t="t" r="r" b="b"/>
            <a:pathLst>
              <a:path w="957943" h="190941">
                <a:moveTo>
                  <a:pt x="957943" y="87086"/>
                </a:moveTo>
                <a:cubicBezTo>
                  <a:pt x="798286" y="145143"/>
                  <a:pt x="638629" y="203200"/>
                  <a:pt x="478972" y="188686"/>
                </a:cubicBezTo>
                <a:cubicBezTo>
                  <a:pt x="319315" y="174172"/>
                  <a:pt x="159657" y="87086"/>
                  <a:pt x="0" y="0"/>
                </a:cubicBezTo>
              </a:path>
            </a:pathLst>
          </a:custGeom>
          <a:noFill/>
          <a:ln>
            <a:solidFill>
              <a:schemeClr val="accent2"/>
            </a:solidFill>
            <a:prstDash val="sysDot"/>
            <a:headEnd type="oval" w="lg" len="lg"/>
            <a:tailEnd type="oval"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7" name="図プレースホルダー 7"/>
          <p:cNvSpPr>
            <a:spLocks noGrp="1"/>
          </p:cNvSpPr>
          <p:nvPr userDrawn="1">
            <p:ph type="pic" sz="quarter" idx="17" hasCustomPrompt="1"/>
          </p:nvPr>
        </p:nvSpPr>
        <p:spPr>
          <a:xfrm>
            <a:off x="8823370" y="2961522"/>
            <a:ext cx="667049" cy="667049"/>
          </a:xfrm>
        </p:spPr>
        <p:txBody>
          <a:bodyPr>
            <a:normAutofit/>
          </a:bodyPr>
          <a:lstStyle>
            <a:lvl1pPr>
              <a:defRPr sz="1100"/>
            </a:lvl1pPr>
          </a:lstStyle>
          <a:p>
            <a:r>
              <a:rPr kumimoji="1" lang="en-US" altLang="ja-JP" dirty="0"/>
              <a:t>ICON</a:t>
            </a:r>
            <a:endParaRPr kumimoji="1" lang="ja-JP" altLang="en-US" dirty="0"/>
          </a:p>
        </p:txBody>
      </p:sp>
      <p:sp>
        <p:nvSpPr>
          <p:cNvPr id="48" name="図プレースホルダー 7"/>
          <p:cNvSpPr>
            <a:spLocks noGrp="1"/>
          </p:cNvSpPr>
          <p:nvPr userDrawn="1">
            <p:ph type="pic" sz="quarter" idx="35" hasCustomPrompt="1"/>
          </p:nvPr>
        </p:nvSpPr>
        <p:spPr>
          <a:xfrm>
            <a:off x="10896203" y="4197879"/>
            <a:ext cx="667049" cy="667049"/>
          </a:xfrm>
        </p:spPr>
        <p:txBody>
          <a:bodyPr>
            <a:normAutofit/>
          </a:bodyPr>
          <a:lstStyle>
            <a:lvl1pPr>
              <a:defRPr sz="1100"/>
            </a:lvl1pPr>
          </a:lstStyle>
          <a:p>
            <a:r>
              <a:rPr kumimoji="1" lang="en-US" altLang="ja-JP" dirty="0"/>
              <a:t>ICON</a:t>
            </a:r>
            <a:endParaRPr kumimoji="1" lang="ja-JP" altLang="en-US" dirty="0"/>
          </a:p>
        </p:txBody>
      </p:sp>
      <p:sp>
        <p:nvSpPr>
          <p:cNvPr id="49" name="図プレースホルダー 7"/>
          <p:cNvSpPr>
            <a:spLocks noGrp="1"/>
          </p:cNvSpPr>
          <p:nvPr userDrawn="1">
            <p:ph type="pic" sz="quarter" idx="36" hasCustomPrompt="1"/>
          </p:nvPr>
        </p:nvSpPr>
        <p:spPr>
          <a:xfrm>
            <a:off x="10896203" y="6530597"/>
            <a:ext cx="667049" cy="667049"/>
          </a:xfrm>
        </p:spPr>
        <p:txBody>
          <a:bodyPr>
            <a:normAutofit/>
          </a:bodyPr>
          <a:lstStyle>
            <a:lvl1pPr>
              <a:defRPr sz="1100"/>
            </a:lvl1pPr>
          </a:lstStyle>
          <a:p>
            <a:r>
              <a:rPr kumimoji="1" lang="en-US" altLang="ja-JP" dirty="0"/>
              <a:t>ICON</a:t>
            </a:r>
            <a:endParaRPr kumimoji="1" lang="ja-JP" altLang="en-US" dirty="0"/>
          </a:p>
        </p:txBody>
      </p:sp>
      <p:sp>
        <p:nvSpPr>
          <p:cNvPr id="50" name="図プレースホルダー 7"/>
          <p:cNvSpPr>
            <a:spLocks noGrp="1"/>
          </p:cNvSpPr>
          <p:nvPr userDrawn="1">
            <p:ph type="pic" sz="quarter" idx="37" hasCustomPrompt="1"/>
          </p:nvPr>
        </p:nvSpPr>
        <p:spPr>
          <a:xfrm>
            <a:off x="8823370" y="7787538"/>
            <a:ext cx="667049" cy="667049"/>
          </a:xfrm>
        </p:spPr>
        <p:txBody>
          <a:bodyPr>
            <a:normAutofit/>
          </a:bodyPr>
          <a:lstStyle>
            <a:lvl1pPr>
              <a:defRPr sz="1100"/>
            </a:lvl1pPr>
          </a:lstStyle>
          <a:p>
            <a:r>
              <a:rPr kumimoji="1" lang="en-US" altLang="ja-JP" dirty="0"/>
              <a:t>ICON</a:t>
            </a:r>
            <a:endParaRPr kumimoji="1" lang="ja-JP" altLang="en-US" dirty="0"/>
          </a:p>
        </p:txBody>
      </p:sp>
      <p:sp>
        <p:nvSpPr>
          <p:cNvPr id="51" name="図プレースホルダー 7"/>
          <p:cNvSpPr>
            <a:spLocks noGrp="1"/>
          </p:cNvSpPr>
          <p:nvPr userDrawn="1">
            <p:ph type="pic" sz="quarter" idx="38" hasCustomPrompt="1"/>
          </p:nvPr>
        </p:nvSpPr>
        <p:spPr>
          <a:xfrm>
            <a:off x="6772410" y="6530597"/>
            <a:ext cx="667049" cy="667049"/>
          </a:xfrm>
        </p:spPr>
        <p:txBody>
          <a:bodyPr>
            <a:normAutofit/>
          </a:bodyPr>
          <a:lstStyle>
            <a:lvl1pPr>
              <a:defRPr sz="1100"/>
            </a:lvl1pPr>
          </a:lstStyle>
          <a:p>
            <a:r>
              <a:rPr kumimoji="1" lang="en-US" altLang="ja-JP" dirty="0"/>
              <a:t>ICON</a:t>
            </a:r>
            <a:endParaRPr kumimoji="1" lang="ja-JP" altLang="en-US" dirty="0"/>
          </a:p>
        </p:txBody>
      </p:sp>
      <p:sp>
        <p:nvSpPr>
          <p:cNvPr id="52" name="図プレースホルダー 7"/>
          <p:cNvSpPr>
            <a:spLocks noGrp="1"/>
          </p:cNvSpPr>
          <p:nvPr userDrawn="1">
            <p:ph type="pic" sz="quarter" idx="39" hasCustomPrompt="1"/>
          </p:nvPr>
        </p:nvSpPr>
        <p:spPr>
          <a:xfrm>
            <a:off x="6772410" y="4197879"/>
            <a:ext cx="667049" cy="667049"/>
          </a:xfrm>
        </p:spPr>
        <p:txBody>
          <a:bodyPr>
            <a:normAutofit/>
          </a:bodyPr>
          <a:lstStyle>
            <a:lvl1pPr>
              <a:defRPr sz="1100"/>
            </a:lvl1pPr>
          </a:lstStyle>
          <a:p>
            <a:r>
              <a:rPr kumimoji="1" lang="en-US" altLang="ja-JP" dirty="0"/>
              <a:t>ICON</a:t>
            </a:r>
            <a:endParaRPr kumimoji="1" lang="ja-JP" altLang="en-US" dirty="0"/>
          </a:p>
        </p:txBody>
      </p:sp>
      <p:sp>
        <p:nvSpPr>
          <p:cNvPr id="53" name="テキスト プレースホルダー 6"/>
          <p:cNvSpPr>
            <a:spLocks noGrp="1"/>
          </p:cNvSpPr>
          <p:nvPr userDrawn="1">
            <p:ph type="body" sz="quarter" idx="40" hasCustomPrompt="1"/>
          </p:nvPr>
        </p:nvSpPr>
        <p:spPr>
          <a:xfrm>
            <a:off x="7714991" y="4659086"/>
            <a:ext cx="2851409" cy="2162627"/>
          </a:xfrm>
        </p:spPr>
        <p:txBody>
          <a:bodyPr anchor="ctr">
            <a:noAutofit/>
          </a:bodyPr>
          <a:lstStyle>
            <a:lvl1pPr algn="ctr">
              <a:defRPr sz="3600" i="0" baseline="0">
                <a:solidFill>
                  <a:schemeClr val="bg1"/>
                </a:solidFill>
                <a:latin typeface="Route 159 Light" pitchFamily="50" charset="0"/>
              </a:defRPr>
            </a:lvl1pPr>
          </a:lstStyle>
          <a:p>
            <a:pPr lvl="0"/>
            <a:r>
              <a:rPr kumimoji="1" lang="en-US" altLang="ja-JP" dirty="0"/>
              <a:t>Word</a:t>
            </a:r>
            <a:endParaRPr kumimoji="1" lang="ja-JP" altLang="en-US" dirty="0"/>
          </a:p>
        </p:txBody>
      </p:sp>
    </p:spTree>
    <p:extLst>
      <p:ext uri="{BB962C8B-B14F-4D97-AF65-F5344CB8AC3E}">
        <p14:creationId xmlns:p14="http://schemas.microsoft.com/office/powerpoint/2010/main" val="52685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53" presetClass="entr" presetSubtype="16"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500" fill="hold"/>
                                        <p:tgtEl>
                                          <p:spTgt spid="5"/>
                                        </p:tgtEl>
                                        <p:attrNameLst>
                                          <p:attrName>ppt_w</p:attrName>
                                        </p:attrNameLst>
                                      </p:cBhvr>
                                      <p:tavLst>
                                        <p:tav tm="0">
                                          <p:val>
                                            <p:fltVal val="0"/>
                                          </p:val>
                                        </p:tav>
                                        <p:tav tm="100000">
                                          <p:val>
                                            <p:strVal val="#ppt_w"/>
                                          </p:val>
                                        </p:tav>
                                      </p:tavLst>
                                    </p:anim>
                                    <p:anim calcmode="lin" valueType="num">
                                      <p:cBhvr>
                                        <p:cTn id="16" dur="500" fill="hold"/>
                                        <p:tgtEl>
                                          <p:spTgt spid="5"/>
                                        </p:tgtEl>
                                        <p:attrNameLst>
                                          <p:attrName>ppt_h</p:attrName>
                                        </p:attrNameLst>
                                      </p:cBhvr>
                                      <p:tavLst>
                                        <p:tav tm="0">
                                          <p:val>
                                            <p:fltVal val="0"/>
                                          </p:val>
                                        </p:tav>
                                        <p:tav tm="100000">
                                          <p:val>
                                            <p:strVal val="#ppt_h"/>
                                          </p:val>
                                        </p:tav>
                                      </p:tavLst>
                                    </p:anim>
                                    <p:animEffect transition="in" filter="fade">
                                      <p:cBhvr>
                                        <p:cTn id="17" dur="500"/>
                                        <p:tgtEl>
                                          <p:spTgt spid="5"/>
                                        </p:tgtEl>
                                      </p:cBhvr>
                                    </p:animEffect>
                                  </p:childTnLst>
                                </p:cTn>
                              </p:par>
                              <p:par>
                                <p:cTn id="18" presetID="53" presetClass="entr" presetSubtype="16" fill="hold" grpId="0" nodeType="withEffect">
                                  <p:stCondLst>
                                    <p:cond delay="250"/>
                                  </p:stCondLst>
                                  <p:iterate type="lt">
                                    <p:tmPct val="10000"/>
                                  </p:iterate>
                                  <p:childTnLst>
                                    <p:set>
                                      <p:cBhvr>
                                        <p:cTn id="19" dur="1" fill="hold">
                                          <p:stCondLst>
                                            <p:cond delay="0"/>
                                          </p:stCondLst>
                                        </p:cTn>
                                        <p:tgtEl>
                                          <p:spTgt spid="53">
                                            <p:txEl>
                                              <p:pRg st="0" end="0"/>
                                            </p:txEl>
                                          </p:spTgt>
                                        </p:tgtEl>
                                        <p:attrNameLst>
                                          <p:attrName>style.visibility</p:attrName>
                                        </p:attrNameLst>
                                      </p:cBhvr>
                                      <p:to>
                                        <p:strVal val="visible"/>
                                      </p:to>
                                    </p:set>
                                    <p:anim calcmode="lin" valueType="num">
                                      <p:cBhvr>
                                        <p:cTn id="20" dur="500" fill="hold"/>
                                        <p:tgtEl>
                                          <p:spTgt spid="53">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53">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53">
                                            <p:txEl>
                                              <p:pRg st="0" end="0"/>
                                            </p:txEl>
                                          </p:spTgt>
                                        </p:tgtEl>
                                      </p:cBhvr>
                                    </p:animEffect>
                                  </p:childTnLst>
                                </p:cTn>
                              </p:par>
                            </p:childTnLst>
                          </p:cTn>
                        </p:par>
                        <p:par>
                          <p:cTn id="23" fill="hold">
                            <p:stCondLst>
                              <p:cond delay="1400"/>
                            </p:stCondLst>
                            <p:childTnLst>
                              <p:par>
                                <p:cTn id="24" presetID="49" presetClass="entr" presetSubtype="0" decel="100000"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anim calcmode="lin" valueType="num">
                                      <p:cBhvr>
                                        <p:cTn id="26" dur="500" fill="hold"/>
                                        <p:tgtEl>
                                          <p:spTgt spid="47"/>
                                        </p:tgtEl>
                                        <p:attrNameLst>
                                          <p:attrName>ppt_w</p:attrName>
                                        </p:attrNameLst>
                                      </p:cBhvr>
                                      <p:tavLst>
                                        <p:tav tm="0">
                                          <p:val>
                                            <p:fltVal val="0"/>
                                          </p:val>
                                        </p:tav>
                                        <p:tav tm="100000">
                                          <p:val>
                                            <p:strVal val="#ppt_w"/>
                                          </p:val>
                                        </p:tav>
                                      </p:tavLst>
                                    </p:anim>
                                    <p:anim calcmode="lin" valueType="num">
                                      <p:cBhvr>
                                        <p:cTn id="27" dur="500" fill="hold"/>
                                        <p:tgtEl>
                                          <p:spTgt spid="47"/>
                                        </p:tgtEl>
                                        <p:attrNameLst>
                                          <p:attrName>ppt_h</p:attrName>
                                        </p:attrNameLst>
                                      </p:cBhvr>
                                      <p:tavLst>
                                        <p:tav tm="0">
                                          <p:val>
                                            <p:fltVal val="0"/>
                                          </p:val>
                                        </p:tav>
                                        <p:tav tm="100000">
                                          <p:val>
                                            <p:strVal val="#ppt_h"/>
                                          </p:val>
                                        </p:tav>
                                      </p:tavLst>
                                    </p:anim>
                                    <p:anim calcmode="lin" valueType="num">
                                      <p:cBhvr>
                                        <p:cTn id="28" dur="500" fill="hold"/>
                                        <p:tgtEl>
                                          <p:spTgt spid="47"/>
                                        </p:tgtEl>
                                        <p:attrNameLst>
                                          <p:attrName>style.rotation</p:attrName>
                                        </p:attrNameLst>
                                      </p:cBhvr>
                                      <p:tavLst>
                                        <p:tav tm="0">
                                          <p:val>
                                            <p:fltVal val="360"/>
                                          </p:val>
                                        </p:tav>
                                        <p:tav tm="100000">
                                          <p:val>
                                            <p:fltVal val="0"/>
                                          </p:val>
                                        </p:tav>
                                      </p:tavLst>
                                    </p:anim>
                                    <p:animEffect transition="in" filter="fade">
                                      <p:cBhvr>
                                        <p:cTn id="29" dur="500"/>
                                        <p:tgtEl>
                                          <p:spTgt spid="47"/>
                                        </p:tgtEl>
                                      </p:cBhvr>
                                    </p:animEffect>
                                  </p:childTnLst>
                                </p:cTn>
                              </p:par>
                              <p:par>
                                <p:cTn id="30" presetID="49" presetClass="entr" presetSubtype="0" decel="10000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 calcmode="lin" valueType="num">
                                      <p:cBhvr>
                                        <p:cTn id="34" dur="500" fill="hold"/>
                                        <p:tgtEl>
                                          <p:spTgt spid="9"/>
                                        </p:tgtEl>
                                        <p:attrNameLst>
                                          <p:attrName>style.rotation</p:attrName>
                                        </p:attrNameLst>
                                      </p:cBhvr>
                                      <p:tavLst>
                                        <p:tav tm="0">
                                          <p:val>
                                            <p:fltVal val="360"/>
                                          </p:val>
                                        </p:tav>
                                        <p:tav tm="100000">
                                          <p:val>
                                            <p:fltVal val="0"/>
                                          </p:val>
                                        </p:tav>
                                      </p:tavLst>
                                    </p:anim>
                                    <p:animEffect transition="in" filter="fade">
                                      <p:cBhvr>
                                        <p:cTn id="35" dur="500"/>
                                        <p:tgtEl>
                                          <p:spTgt spid="9"/>
                                        </p:tgtEl>
                                      </p:cBhvr>
                                    </p:animEffect>
                                  </p:childTnLst>
                                </p:cTn>
                              </p:par>
                            </p:childTnLst>
                          </p:cTn>
                        </p:par>
                        <p:par>
                          <p:cTn id="36" fill="hold">
                            <p:stCondLst>
                              <p:cond delay="1900"/>
                            </p:stCondLst>
                            <p:childTnLst>
                              <p:par>
                                <p:cTn id="37" presetID="49" presetClass="entr" presetSubtype="0" decel="100000" fill="hold" grpId="0" nodeType="afterEffect">
                                  <p:stCondLst>
                                    <p:cond delay="0"/>
                                  </p:stCondLst>
                                  <p:childTnLst>
                                    <p:set>
                                      <p:cBhvr>
                                        <p:cTn id="38" dur="1" fill="hold">
                                          <p:stCondLst>
                                            <p:cond delay="0"/>
                                          </p:stCondLst>
                                        </p:cTn>
                                        <p:tgtEl>
                                          <p:spTgt spid="48"/>
                                        </p:tgtEl>
                                        <p:attrNameLst>
                                          <p:attrName>style.visibility</p:attrName>
                                        </p:attrNameLst>
                                      </p:cBhvr>
                                      <p:to>
                                        <p:strVal val="visible"/>
                                      </p:to>
                                    </p:set>
                                    <p:anim calcmode="lin" valueType="num">
                                      <p:cBhvr>
                                        <p:cTn id="39" dur="500" fill="hold"/>
                                        <p:tgtEl>
                                          <p:spTgt spid="48"/>
                                        </p:tgtEl>
                                        <p:attrNameLst>
                                          <p:attrName>ppt_w</p:attrName>
                                        </p:attrNameLst>
                                      </p:cBhvr>
                                      <p:tavLst>
                                        <p:tav tm="0">
                                          <p:val>
                                            <p:fltVal val="0"/>
                                          </p:val>
                                        </p:tav>
                                        <p:tav tm="100000">
                                          <p:val>
                                            <p:strVal val="#ppt_w"/>
                                          </p:val>
                                        </p:tav>
                                      </p:tavLst>
                                    </p:anim>
                                    <p:anim calcmode="lin" valueType="num">
                                      <p:cBhvr>
                                        <p:cTn id="40" dur="500" fill="hold"/>
                                        <p:tgtEl>
                                          <p:spTgt spid="48"/>
                                        </p:tgtEl>
                                        <p:attrNameLst>
                                          <p:attrName>ppt_h</p:attrName>
                                        </p:attrNameLst>
                                      </p:cBhvr>
                                      <p:tavLst>
                                        <p:tav tm="0">
                                          <p:val>
                                            <p:fltVal val="0"/>
                                          </p:val>
                                        </p:tav>
                                        <p:tav tm="100000">
                                          <p:val>
                                            <p:strVal val="#ppt_h"/>
                                          </p:val>
                                        </p:tav>
                                      </p:tavLst>
                                    </p:anim>
                                    <p:anim calcmode="lin" valueType="num">
                                      <p:cBhvr>
                                        <p:cTn id="41" dur="500" fill="hold"/>
                                        <p:tgtEl>
                                          <p:spTgt spid="48"/>
                                        </p:tgtEl>
                                        <p:attrNameLst>
                                          <p:attrName>style.rotation</p:attrName>
                                        </p:attrNameLst>
                                      </p:cBhvr>
                                      <p:tavLst>
                                        <p:tav tm="0">
                                          <p:val>
                                            <p:fltVal val="360"/>
                                          </p:val>
                                        </p:tav>
                                        <p:tav tm="100000">
                                          <p:val>
                                            <p:fltVal val="0"/>
                                          </p:val>
                                        </p:tav>
                                      </p:tavLst>
                                    </p:anim>
                                    <p:animEffect transition="in" filter="fade">
                                      <p:cBhvr>
                                        <p:cTn id="42" dur="500"/>
                                        <p:tgtEl>
                                          <p:spTgt spid="48"/>
                                        </p:tgtEl>
                                      </p:cBhvr>
                                    </p:animEffect>
                                  </p:childTnLst>
                                </p:cTn>
                              </p:par>
                              <p:par>
                                <p:cTn id="43" presetID="49" presetClass="entr" presetSubtype="0" decel="100000"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 calcmode="lin" valueType="num">
                                      <p:cBhvr>
                                        <p:cTn id="47" dur="500" fill="hold"/>
                                        <p:tgtEl>
                                          <p:spTgt spid="13"/>
                                        </p:tgtEl>
                                        <p:attrNameLst>
                                          <p:attrName>style.rotation</p:attrName>
                                        </p:attrNameLst>
                                      </p:cBhvr>
                                      <p:tavLst>
                                        <p:tav tm="0">
                                          <p:val>
                                            <p:fltVal val="360"/>
                                          </p:val>
                                        </p:tav>
                                        <p:tav tm="100000">
                                          <p:val>
                                            <p:fltVal val="0"/>
                                          </p:val>
                                        </p:tav>
                                      </p:tavLst>
                                    </p:anim>
                                    <p:animEffect transition="in" filter="fade">
                                      <p:cBhvr>
                                        <p:cTn id="48" dur="500"/>
                                        <p:tgtEl>
                                          <p:spTgt spid="13"/>
                                        </p:tgtEl>
                                      </p:cBhvr>
                                    </p:animEffect>
                                  </p:childTnLst>
                                </p:cTn>
                              </p:par>
                            </p:childTnLst>
                          </p:cTn>
                        </p:par>
                        <p:par>
                          <p:cTn id="49" fill="hold">
                            <p:stCondLst>
                              <p:cond delay="2400"/>
                            </p:stCondLst>
                            <p:childTnLst>
                              <p:par>
                                <p:cTn id="50" presetID="49" presetClass="entr" presetSubtype="0" decel="100000" fill="hold" grpId="0" nodeType="afterEffect">
                                  <p:stCondLst>
                                    <p:cond delay="0"/>
                                  </p:stCondLst>
                                  <p:childTnLst>
                                    <p:set>
                                      <p:cBhvr>
                                        <p:cTn id="51" dur="1" fill="hold">
                                          <p:stCondLst>
                                            <p:cond delay="0"/>
                                          </p:stCondLst>
                                        </p:cTn>
                                        <p:tgtEl>
                                          <p:spTgt spid="49"/>
                                        </p:tgtEl>
                                        <p:attrNameLst>
                                          <p:attrName>style.visibility</p:attrName>
                                        </p:attrNameLst>
                                      </p:cBhvr>
                                      <p:to>
                                        <p:strVal val="visible"/>
                                      </p:to>
                                    </p:set>
                                    <p:anim calcmode="lin" valueType="num">
                                      <p:cBhvr>
                                        <p:cTn id="52" dur="500" fill="hold"/>
                                        <p:tgtEl>
                                          <p:spTgt spid="49"/>
                                        </p:tgtEl>
                                        <p:attrNameLst>
                                          <p:attrName>ppt_w</p:attrName>
                                        </p:attrNameLst>
                                      </p:cBhvr>
                                      <p:tavLst>
                                        <p:tav tm="0">
                                          <p:val>
                                            <p:fltVal val="0"/>
                                          </p:val>
                                        </p:tav>
                                        <p:tav tm="100000">
                                          <p:val>
                                            <p:strVal val="#ppt_w"/>
                                          </p:val>
                                        </p:tav>
                                      </p:tavLst>
                                    </p:anim>
                                    <p:anim calcmode="lin" valueType="num">
                                      <p:cBhvr>
                                        <p:cTn id="53" dur="500" fill="hold"/>
                                        <p:tgtEl>
                                          <p:spTgt spid="49"/>
                                        </p:tgtEl>
                                        <p:attrNameLst>
                                          <p:attrName>ppt_h</p:attrName>
                                        </p:attrNameLst>
                                      </p:cBhvr>
                                      <p:tavLst>
                                        <p:tav tm="0">
                                          <p:val>
                                            <p:fltVal val="0"/>
                                          </p:val>
                                        </p:tav>
                                        <p:tav tm="100000">
                                          <p:val>
                                            <p:strVal val="#ppt_h"/>
                                          </p:val>
                                        </p:tav>
                                      </p:tavLst>
                                    </p:anim>
                                    <p:anim calcmode="lin" valueType="num">
                                      <p:cBhvr>
                                        <p:cTn id="54" dur="500" fill="hold"/>
                                        <p:tgtEl>
                                          <p:spTgt spid="49"/>
                                        </p:tgtEl>
                                        <p:attrNameLst>
                                          <p:attrName>style.rotation</p:attrName>
                                        </p:attrNameLst>
                                      </p:cBhvr>
                                      <p:tavLst>
                                        <p:tav tm="0">
                                          <p:val>
                                            <p:fltVal val="360"/>
                                          </p:val>
                                        </p:tav>
                                        <p:tav tm="100000">
                                          <p:val>
                                            <p:fltVal val="0"/>
                                          </p:val>
                                        </p:tav>
                                      </p:tavLst>
                                    </p:anim>
                                    <p:animEffect transition="in" filter="fade">
                                      <p:cBhvr>
                                        <p:cTn id="55" dur="500"/>
                                        <p:tgtEl>
                                          <p:spTgt spid="49"/>
                                        </p:tgtEl>
                                      </p:cBhvr>
                                    </p:animEffect>
                                  </p:childTnLst>
                                </p:cTn>
                              </p:par>
                              <p:par>
                                <p:cTn id="56" presetID="49" presetClass="entr" presetSubtype="0" decel="100000"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 calcmode="lin" valueType="num">
                                      <p:cBhvr>
                                        <p:cTn id="58" dur="500" fill="hold"/>
                                        <p:tgtEl>
                                          <p:spTgt spid="14"/>
                                        </p:tgtEl>
                                        <p:attrNameLst>
                                          <p:attrName>ppt_w</p:attrName>
                                        </p:attrNameLst>
                                      </p:cBhvr>
                                      <p:tavLst>
                                        <p:tav tm="0">
                                          <p:val>
                                            <p:fltVal val="0"/>
                                          </p:val>
                                        </p:tav>
                                        <p:tav tm="100000">
                                          <p:val>
                                            <p:strVal val="#ppt_w"/>
                                          </p:val>
                                        </p:tav>
                                      </p:tavLst>
                                    </p:anim>
                                    <p:anim calcmode="lin" valueType="num">
                                      <p:cBhvr>
                                        <p:cTn id="59" dur="500" fill="hold"/>
                                        <p:tgtEl>
                                          <p:spTgt spid="14"/>
                                        </p:tgtEl>
                                        <p:attrNameLst>
                                          <p:attrName>ppt_h</p:attrName>
                                        </p:attrNameLst>
                                      </p:cBhvr>
                                      <p:tavLst>
                                        <p:tav tm="0">
                                          <p:val>
                                            <p:fltVal val="0"/>
                                          </p:val>
                                        </p:tav>
                                        <p:tav tm="100000">
                                          <p:val>
                                            <p:strVal val="#ppt_h"/>
                                          </p:val>
                                        </p:tav>
                                      </p:tavLst>
                                    </p:anim>
                                    <p:anim calcmode="lin" valueType="num">
                                      <p:cBhvr>
                                        <p:cTn id="60" dur="500" fill="hold"/>
                                        <p:tgtEl>
                                          <p:spTgt spid="14"/>
                                        </p:tgtEl>
                                        <p:attrNameLst>
                                          <p:attrName>style.rotation</p:attrName>
                                        </p:attrNameLst>
                                      </p:cBhvr>
                                      <p:tavLst>
                                        <p:tav tm="0">
                                          <p:val>
                                            <p:fltVal val="360"/>
                                          </p:val>
                                        </p:tav>
                                        <p:tav tm="100000">
                                          <p:val>
                                            <p:fltVal val="0"/>
                                          </p:val>
                                        </p:tav>
                                      </p:tavLst>
                                    </p:anim>
                                    <p:animEffect transition="in" filter="fade">
                                      <p:cBhvr>
                                        <p:cTn id="61" dur="500"/>
                                        <p:tgtEl>
                                          <p:spTgt spid="14"/>
                                        </p:tgtEl>
                                      </p:cBhvr>
                                    </p:animEffect>
                                  </p:childTnLst>
                                </p:cTn>
                              </p:par>
                            </p:childTnLst>
                          </p:cTn>
                        </p:par>
                        <p:par>
                          <p:cTn id="62" fill="hold">
                            <p:stCondLst>
                              <p:cond delay="2900"/>
                            </p:stCondLst>
                            <p:childTnLst>
                              <p:par>
                                <p:cTn id="63" presetID="49" presetClass="entr" presetSubtype="0" decel="10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p:cTn id="65" dur="500" fill="hold"/>
                                        <p:tgtEl>
                                          <p:spTgt spid="50"/>
                                        </p:tgtEl>
                                        <p:attrNameLst>
                                          <p:attrName>ppt_w</p:attrName>
                                        </p:attrNameLst>
                                      </p:cBhvr>
                                      <p:tavLst>
                                        <p:tav tm="0">
                                          <p:val>
                                            <p:fltVal val="0"/>
                                          </p:val>
                                        </p:tav>
                                        <p:tav tm="100000">
                                          <p:val>
                                            <p:strVal val="#ppt_w"/>
                                          </p:val>
                                        </p:tav>
                                      </p:tavLst>
                                    </p:anim>
                                    <p:anim calcmode="lin" valueType="num">
                                      <p:cBhvr>
                                        <p:cTn id="66" dur="500" fill="hold"/>
                                        <p:tgtEl>
                                          <p:spTgt spid="50"/>
                                        </p:tgtEl>
                                        <p:attrNameLst>
                                          <p:attrName>ppt_h</p:attrName>
                                        </p:attrNameLst>
                                      </p:cBhvr>
                                      <p:tavLst>
                                        <p:tav tm="0">
                                          <p:val>
                                            <p:fltVal val="0"/>
                                          </p:val>
                                        </p:tav>
                                        <p:tav tm="100000">
                                          <p:val>
                                            <p:strVal val="#ppt_h"/>
                                          </p:val>
                                        </p:tav>
                                      </p:tavLst>
                                    </p:anim>
                                    <p:anim calcmode="lin" valueType="num">
                                      <p:cBhvr>
                                        <p:cTn id="67" dur="500" fill="hold"/>
                                        <p:tgtEl>
                                          <p:spTgt spid="50"/>
                                        </p:tgtEl>
                                        <p:attrNameLst>
                                          <p:attrName>style.rotation</p:attrName>
                                        </p:attrNameLst>
                                      </p:cBhvr>
                                      <p:tavLst>
                                        <p:tav tm="0">
                                          <p:val>
                                            <p:fltVal val="360"/>
                                          </p:val>
                                        </p:tav>
                                        <p:tav tm="100000">
                                          <p:val>
                                            <p:fltVal val="0"/>
                                          </p:val>
                                        </p:tav>
                                      </p:tavLst>
                                    </p:anim>
                                    <p:animEffect transition="in" filter="fade">
                                      <p:cBhvr>
                                        <p:cTn id="68" dur="500"/>
                                        <p:tgtEl>
                                          <p:spTgt spid="50"/>
                                        </p:tgtEl>
                                      </p:cBhvr>
                                    </p:animEffect>
                                  </p:childTnLst>
                                </p:cTn>
                              </p:par>
                              <p:par>
                                <p:cTn id="69" presetID="49" presetClass="entr" presetSubtype="0" decel="100000" fill="hold" grpId="0" nodeType="with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p:cTn id="71" dur="500" fill="hold"/>
                                        <p:tgtEl>
                                          <p:spTgt spid="10"/>
                                        </p:tgtEl>
                                        <p:attrNameLst>
                                          <p:attrName>ppt_w</p:attrName>
                                        </p:attrNameLst>
                                      </p:cBhvr>
                                      <p:tavLst>
                                        <p:tav tm="0">
                                          <p:val>
                                            <p:fltVal val="0"/>
                                          </p:val>
                                        </p:tav>
                                        <p:tav tm="100000">
                                          <p:val>
                                            <p:strVal val="#ppt_w"/>
                                          </p:val>
                                        </p:tav>
                                      </p:tavLst>
                                    </p:anim>
                                    <p:anim calcmode="lin" valueType="num">
                                      <p:cBhvr>
                                        <p:cTn id="72" dur="500" fill="hold"/>
                                        <p:tgtEl>
                                          <p:spTgt spid="10"/>
                                        </p:tgtEl>
                                        <p:attrNameLst>
                                          <p:attrName>ppt_h</p:attrName>
                                        </p:attrNameLst>
                                      </p:cBhvr>
                                      <p:tavLst>
                                        <p:tav tm="0">
                                          <p:val>
                                            <p:fltVal val="0"/>
                                          </p:val>
                                        </p:tav>
                                        <p:tav tm="100000">
                                          <p:val>
                                            <p:strVal val="#ppt_h"/>
                                          </p:val>
                                        </p:tav>
                                      </p:tavLst>
                                    </p:anim>
                                    <p:anim calcmode="lin" valueType="num">
                                      <p:cBhvr>
                                        <p:cTn id="73" dur="500" fill="hold"/>
                                        <p:tgtEl>
                                          <p:spTgt spid="10"/>
                                        </p:tgtEl>
                                        <p:attrNameLst>
                                          <p:attrName>style.rotation</p:attrName>
                                        </p:attrNameLst>
                                      </p:cBhvr>
                                      <p:tavLst>
                                        <p:tav tm="0">
                                          <p:val>
                                            <p:fltVal val="360"/>
                                          </p:val>
                                        </p:tav>
                                        <p:tav tm="100000">
                                          <p:val>
                                            <p:fltVal val="0"/>
                                          </p:val>
                                        </p:tav>
                                      </p:tavLst>
                                    </p:anim>
                                    <p:animEffect transition="in" filter="fade">
                                      <p:cBhvr>
                                        <p:cTn id="74" dur="500"/>
                                        <p:tgtEl>
                                          <p:spTgt spid="10"/>
                                        </p:tgtEl>
                                      </p:cBhvr>
                                    </p:animEffect>
                                  </p:childTnLst>
                                </p:cTn>
                              </p:par>
                            </p:childTnLst>
                          </p:cTn>
                        </p:par>
                        <p:par>
                          <p:cTn id="75" fill="hold">
                            <p:stCondLst>
                              <p:cond delay="3400"/>
                            </p:stCondLst>
                            <p:childTnLst>
                              <p:par>
                                <p:cTn id="76" presetID="49" presetClass="entr" presetSubtype="0" decel="100000" fill="hold" grpId="0" nodeType="afterEffect">
                                  <p:stCondLst>
                                    <p:cond delay="0"/>
                                  </p:stCondLst>
                                  <p:childTnLst>
                                    <p:set>
                                      <p:cBhvr>
                                        <p:cTn id="77" dur="1" fill="hold">
                                          <p:stCondLst>
                                            <p:cond delay="0"/>
                                          </p:stCondLst>
                                        </p:cTn>
                                        <p:tgtEl>
                                          <p:spTgt spid="51"/>
                                        </p:tgtEl>
                                        <p:attrNameLst>
                                          <p:attrName>style.visibility</p:attrName>
                                        </p:attrNameLst>
                                      </p:cBhvr>
                                      <p:to>
                                        <p:strVal val="visible"/>
                                      </p:to>
                                    </p:set>
                                    <p:anim calcmode="lin" valueType="num">
                                      <p:cBhvr>
                                        <p:cTn id="78" dur="500" fill="hold"/>
                                        <p:tgtEl>
                                          <p:spTgt spid="51"/>
                                        </p:tgtEl>
                                        <p:attrNameLst>
                                          <p:attrName>ppt_w</p:attrName>
                                        </p:attrNameLst>
                                      </p:cBhvr>
                                      <p:tavLst>
                                        <p:tav tm="0">
                                          <p:val>
                                            <p:fltVal val="0"/>
                                          </p:val>
                                        </p:tav>
                                        <p:tav tm="100000">
                                          <p:val>
                                            <p:strVal val="#ppt_w"/>
                                          </p:val>
                                        </p:tav>
                                      </p:tavLst>
                                    </p:anim>
                                    <p:anim calcmode="lin" valueType="num">
                                      <p:cBhvr>
                                        <p:cTn id="79" dur="500" fill="hold"/>
                                        <p:tgtEl>
                                          <p:spTgt spid="51"/>
                                        </p:tgtEl>
                                        <p:attrNameLst>
                                          <p:attrName>ppt_h</p:attrName>
                                        </p:attrNameLst>
                                      </p:cBhvr>
                                      <p:tavLst>
                                        <p:tav tm="0">
                                          <p:val>
                                            <p:fltVal val="0"/>
                                          </p:val>
                                        </p:tav>
                                        <p:tav tm="100000">
                                          <p:val>
                                            <p:strVal val="#ppt_h"/>
                                          </p:val>
                                        </p:tav>
                                      </p:tavLst>
                                    </p:anim>
                                    <p:anim calcmode="lin" valueType="num">
                                      <p:cBhvr>
                                        <p:cTn id="80" dur="500" fill="hold"/>
                                        <p:tgtEl>
                                          <p:spTgt spid="51"/>
                                        </p:tgtEl>
                                        <p:attrNameLst>
                                          <p:attrName>style.rotation</p:attrName>
                                        </p:attrNameLst>
                                      </p:cBhvr>
                                      <p:tavLst>
                                        <p:tav tm="0">
                                          <p:val>
                                            <p:fltVal val="360"/>
                                          </p:val>
                                        </p:tav>
                                        <p:tav tm="100000">
                                          <p:val>
                                            <p:fltVal val="0"/>
                                          </p:val>
                                        </p:tav>
                                      </p:tavLst>
                                    </p:anim>
                                    <p:animEffect transition="in" filter="fade">
                                      <p:cBhvr>
                                        <p:cTn id="81" dur="500"/>
                                        <p:tgtEl>
                                          <p:spTgt spid="51"/>
                                        </p:tgtEl>
                                      </p:cBhvr>
                                    </p:animEffect>
                                  </p:childTnLst>
                                </p:cTn>
                              </p:par>
                              <p:par>
                                <p:cTn id="82" presetID="49" presetClass="entr" presetSubtype="0" decel="100000" fill="hold" grpId="0" nodeType="withEffect">
                                  <p:stCondLst>
                                    <p:cond delay="0"/>
                                  </p:stCondLst>
                                  <p:childTnLst>
                                    <p:set>
                                      <p:cBhvr>
                                        <p:cTn id="83" dur="1" fill="hold">
                                          <p:stCondLst>
                                            <p:cond delay="0"/>
                                          </p:stCondLst>
                                        </p:cTn>
                                        <p:tgtEl>
                                          <p:spTgt spid="12"/>
                                        </p:tgtEl>
                                        <p:attrNameLst>
                                          <p:attrName>style.visibility</p:attrName>
                                        </p:attrNameLst>
                                      </p:cBhvr>
                                      <p:to>
                                        <p:strVal val="visible"/>
                                      </p:to>
                                    </p:set>
                                    <p:anim calcmode="lin" valueType="num">
                                      <p:cBhvr>
                                        <p:cTn id="84" dur="500" fill="hold"/>
                                        <p:tgtEl>
                                          <p:spTgt spid="12"/>
                                        </p:tgtEl>
                                        <p:attrNameLst>
                                          <p:attrName>ppt_w</p:attrName>
                                        </p:attrNameLst>
                                      </p:cBhvr>
                                      <p:tavLst>
                                        <p:tav tm="0">
                                          <p:val>
                                            <p:fltVal val="0"/>
                                          </p:val>
                                        </p:tav>
                                        <p:tav tm="100000">
                                          <p:val>
                                            <p:strVal val="#ppt_w"/>
                                          </p:val>
                                        </p:tav>
                                      </p:tavLst>
                                    </p:anim>
                                    <p:anim calcmode="lin" valueType="num">
                                      <p:cBhvr>
                                        <p:cTn id="85" dur="500" fill="hold"/>
                                        <p:tgtEl>
                                          <p:spTgt spid="12"/>
                                        </p:tgtEl>
                                        <p:attrNameLst>
                                          <p:attrName>ppt_h</p:attrName>
                                        </p:attrNameLst>
                                      </p:cBhvr>
                                      <p:tavLst>
                                        <p:tav tm="0">
                                          <p:val>
                                            <p:fltVal val="0"/>
                                          </p:val>
                                        </p:tav>
                                        <p:tav tm="100000">
                                          <p:val>
                                            <p:strVal val="#ppt_h"/>
                                          </p:val>
                                        </p:tav>
                                      </p:tavLst>
                                    </p:anim>
                                    <p:anim calcmode="lin" valueType="num">
                                      <p:cBhvr>
                                        <p:cTn id="86" dur="500" fill="hold"/>
                                        <p:tgtEl>
                                          <p:spTgt spid="12"/>
                                        </p:tgtEl>
                                        <p:attrNameLst>
                                          <p:attrName>style.rotation</p:attrName>
                                        </p:attrNameLst>
                                      </p:cBhvr>
                                      <p:tavLst>
                                        <p:tav tm="0">
                                          <p:val>
                                            <p:fltVal val="360"/>
                                          </p:val>
                                        </p:tav>
                                        <p:tav tm="100000">
                                          <p:val>
                                            <p:fltVal val="0"/>
                                          </p:val>
                                        </p:tav>
                                      </p:tavLst>
                                    </p:anim>
                                    <p:animEffect transition="in" filter="fade">
                                      <p:cBhvr>
                                        <p:cTn id="87" dur="500"/>
                                        <p:tgtEl>
                                          <p:spTgt spid="12"/>
                                        </p:tgtEl>
                                      </p:cBhvr>
                                    </p:animEffect>
                                  </p:childTnLst>
                                </p:cTn>
                              </p:par>
                            </p:childTnLst>
                          </p:cTn>
                        </p:par>
                        <p:par>
                          <p:cTn id="88" fill="hold">
                            <p:stCondLst>
                              <p:cond delay="3900"/>
                            </p:stCondLst>
                            <p:childTnLst>
                              <p:par>
                                <p:cTn id="89" presetID="49" presetClass="entr" presetSubtype="0" decel="100000" fill="hold" grpId="0" nodeType="afterEffect">
                                  <p:stCondLst>
                                    <p:cond delay="0"/>
                                  </p:stCondLst>
                                  <p:childTnLst>
                                    <p:set>
                                      <p:cBhvr>
                                        <p:cTn id="90" dur="1" fill="hold">
                                          <p:stCondLst>
                                            <p:cond delay="0"/>
                                          </p:stCondLst>
                                        </p:cTn>
                                        <p:tgtEl>
                                          <p:spTgt spid="52"/>
                                        </p:tgtEl>
                                        <p:attrNameLst>
                                          <p:attrName>style.visibility</p:attrName>
                                        </p:attrNameLst>
                                      </p:cBhvr>
                                      <p:to>
                                        <p:strVal val="visible"/>
                                      </p:to>
                                    </p:set>
                                    <p:anim calcmode="lin" valueType="num">
                                      <p:cBhvr>
                                        <p:cTn id="91" dur="500" fill="hold"/>
                                        <p:tgtEl>
                                          <p:spTgt spid="52"/>
                                        </p:tgtEl>
                                        <p:attrNameLst>
                                          <p:attrName>ppt_w</p:attrName>
                                        </p:attrNameLst>
                                      </p:cBhvr>
                                      <p:tavLst>
                                        <p:tav tm="0">
                                          <p:val>
                                            <p:fltVal val="0"/>
                                          </p:val>
                                        </p:tav>
                                        <p:tav tm="100000">
                                          <p:val>
                                            <p:strVal val="#ppt_w"/>
                                          </p:val>
                                        </p:tav>
                                      </p:tavLst>
                                    </p:anim>
                                    <p:anim calcmode="lin" valueType="num">
                                      <p:cBhvr>
                                        <p:cTn id="92" dur="500" fill="hold"/>
                                        <p:tgtEl>
                                          <p:spTgt spid="52"/>
                                        </p:tgtEl>
                                        <p:attrNameLst>
                                          <p:attrName>ppt_h</p:attrName>
                                        </p:attrNameLst>
                                      </p:cBhvr>
                                      <p:tavLst>
                                        <p:tav tm="0">
                                          <p:val>
                                            <p:fltVal val="0"/>
                                          </p:val>
                                        </p:tav>
                                        <p:tav tm="100000">
                                          <p:val>
                                            <p:strVal val="#ppt_h"/>
                                          </p:val>
                                        </p:tav>
                                      </p:tavLst>
                                    </p:anim>
                                    <p:anim calcmode="lin" valueType="num">
                                      <p:cBhvr>
                                        <p:cTn id="93" dur="500" fill="hold"/>
                                        <p:tgtEl>
                                          <p:spTgt spid="52"/>
                                        </p:tgtEl>
                                        <p:attrNameLst>
                                          <p:attrName>style.rotation</p:attrName>
                                        </p:attrNameLst>
                                      </p:cBhvr>
                                      <p:tavLst>
                                        <p:tav tm="0">
                                          <p:val>
                                            <p:fltVal val="360"/>
                                          </p:val>
                                        </p:tav>
                                        <p:tav tm="100000">
                                          <p:val>
                                            <p:fltVal val="0"/>
                                          </p:val>
                                        </p:tav>
                                      </p:tavLst>
                                    </p:anim>
                                    <p:animEffect transition="in" filter="fade">
                                      <p:cBhvr>
                                        <p:cTn id="94" dur="500"/>
                                        <p:tgtEl>
                                          <p:spTgt spid="52"/>
                                        </p:tgtEl>
                                      </p:cBhvr>
                                    </p:animEffect>
                                  </p:childTnLst>
                                </p:cTn>
                              </p:par>
                              <p:par>
                                <p:cTn id="95" presetID="49" presetClass="entr" presetSubtype="0" decel="100000" fill="hold" grpId="0" nodeType="with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 calcmode="lin" valueType="num">
                                      <p:cBhvr>
                                        <p:cTn id="99" dur="500" fill="hold"/>
                                        <p:tgtEl>
                                          <p:spTgt spid="11"/>
                                        </p:tgtEl>
                                        <p:attrNameLst>
                                          <p:attrName>style.rotation</p:attrName>
                                        </p:attrNameLst>
                                      </p:cBhvr>
                                      <p:tavLst>
                                        <p:tav tm="0">
                                          <p:val>
                                            <p:fltVal val="360"/>
                                          </p:val>
                                        </p:tav>
                                        <p:tav tm="100000">
                                          <p:val>
                                            <p:fltVal val="0"/>
                                          </p:val>
                                        </p:tav>
                                      </p:tavLst>
                                    </p:anim>
                                    <p:animEffect transition="in" filter="fade">
                                      <p:cBhvr>
                                        <p:cTn id="100" dur="500"/>
                                        <p:tgtEl>
                                          <p:spTgt spid="11"/>
                                        </p:tgtEl>
                                      </p:cBhvr>
                                    </p:animEffect>
                                  </p:childTnLst>
                                </p:cTn>
                              </p:par>
                            </p:childTnLst>
                          </p:cTn>
                        </p:par>
                        <p:par>
                          <p:cTn id="101" fill="hold">
                            <p:stCondLst>
                              <p:cond delay="4400"/>
                            </p:stCondLst>
                            <p:childTnLst>
                              <p:par>
                                <p:cTn id="102" presetID="22" presetClass="entr" presetSubtype="8" fill="hold" grpId="0" nodeType="afterEffect">
                                  <p:stCondLst>
                                    <p:cond delay="0"/>
                                  </p:stCondLst>
                                  <p:childTnLst>
                                    <p:set>
                                      <p:cBhvr>
                                        <p:cTn id="103" dur="1" fill="hold">
                                          <p:stCondLst>
                                            <p:cond delay="0"/>
                                          </p:stCondLst>
                                        </p:cTn>
                                        <p:tgtEl>
                                          <p:spTgt spid="39"/>
                                        </p:tgtEl>
                                        <p:attrNameLst>
                                          <p:attrName>style.visibility</p:attrName>
                                        </p:attrNameLst>
                                      </p:cBhvr>
                                      <p:to>
                                        <p:strVal val="visible"/>
                                      </p:to>
                                    </p:set>
                                    <p:animEffect transition="in" filter="wipe(left)">
                                      <p:cBhvr>
                                        <p:cTn id="104" dur="500"/>
                                        <p:tgtEl>
                                          <p:spTgt spid="39"/>
                                        </p:tgtEl>
                                      </p:cBhvr>
                                    </p:animEffect>
                                  </p:childTnLst>
                                </p:cTn>
                              </p:par>
                            </p:childTnLst>
                          </p:cTn>
                        </p:par>
                        <p:par>
                          <p:cTn id="105" fill="hold">
                            <p:stCondLst>
                              <p:cond delay="4900"/>
                            </p:stCondLst>
                            <p:childTnLst>
                              <p:par>
                                <p:cTn id="106" presetID="2" presetClass="entr" presetSubtype="2" decel="100000" fill="hold" grpId="0" nodeType="afterEffect">
                                  <p:stCondLst>
                                    <p:cond delay="0"/>
                                  </p:stCondLst>
                                  <p:iterate type="wd">
                                    <p:tmPct val="10000"/>
                                  </p:iterate>
                                  <p:childTnLst>
                                    <p:set>
                                      <p:cBhvr>
                                        <p:cTn id="107" dur="1" fill="hold">
                                          <p:stCondLst>
                                            <p:cond delay="0"/>
                                          </p:stCondLst>
                                        </p:cTn>
                                        <p:tgtEl>
                                          <p:spTgt spid="16">
                                            <p:txEl>
                                              <p:pRg st="0" end="0"/>
                                            </p:txEl>
                                          </p:spTgt>
                                        </p:tgtEl>
                                        <p:attrNameLst>
                                          <p:attrName>style.visibility</p:attrName>
                                        </p:attrNameLst>
                                      </p:cBhvr>
                                      <p:to>
                                        <p:strVal val="visible"/>
                                      </p:to>
                                    </p:set>
                                    <p:anim calcmode="lin" valueType="num">
                                      <p:cBhvr additive="base">
                                        <p:cTn id="108" dur="5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09" dur="500" fill="hold"/>
                                        <p:tgtEl>
                                          <p:spTgt spid="16">
                                            <p:txEl>
                                              <p:pRg st="0" end="0"/>
                                            </p:txEl>
                                          </p:spTgt>
                                        </p:tgtEl>
                                        <p:attrNameLst>
                                          <p:attrName>ppt_y</p:attrName>
                                        </p:attrNameLst>
                                      </p:cBhvr>
                                      <p:tavLst>
                                        <p:tav tm="0">
                                          <p:val>
                                            <p:strVal val="#ppt_y"/>
                                          </p:val>
                                        </p:tav>
                                        <p:tav tm="100000">
                                          <p:val>
                                            <p:strVal val="#ppt_y"/>
                                          </p:val>
                                        </p:tav>
                                      </p:tavLst>
                                    </p:anim>
                                  </p:childTnLst>
                                </p:cTn>
                              </p:par>
                              <p:par>
                                <p:cTn id="110" presetID="2" presetClass="entr" presetSubtype="2" decel="100000" fill="hold" grpId="0" nodeType="withEffect">
                                  <p:stCondLst>
                                    <p:cond delay="0"/>
                                  </p:stCondLst>
                                  <p:iterate type="wd">
                                    <p:tmPct val="10000"/>
                                  </p:iterate>
                                  <p:childTnLst>
                                    <p:set>
                                      <p:cBhvr>
                                        <p:cTn id="111" dur="1" fill="hold">
                                          <p:stCondLst>
                                            <p:cond delay="0"/>
                                          </p:stCondLst>
                                        </p:cTn>
                                        <p:tgtEl>
                                          <p:spTgt spid="18"/>
                                        </p:tgtEl>
                                        <p:attrNameLst>
                                          <p:attrName>style.visibility</p:attrName>
                                        </p:attrNameLst>
                                      </p:cBhvr>
                                      <p:to>
                                        <p:strVal val="visible"/>
                                      </p:to>
                                    </p:set>
                                    <p:anim calcmode="lin" valueType="num">
                                      <p:cBhvr additive="base">
                                        <p:cTn id="112" dur="500" fill="hold"/>
                                        <p:tgtEl>
                                          <p:spTgt spid="18"/>
                                        </p:tgtEl>
                                        <p:attrNameLst>
                                          <p:attrName>ppt_x</p:attrName>
                                        </p:attrNameLst>
                                      </p:cBhvr>
                                      <p:tavLst>
                                        <p:tav tm="0">
                                          <p:val>
                                            <p:strVal val="1+#ppt_w/2"/>
                                          </p:val>
                                        </p:tav>
                                        <p:tav tm="100000">
                                          <p:val>
                                            <p:strVal val="#ppt_x"/>
                                          </p:val>
                                        </p:tav>
                                      </p:tavLst>
                                    </p:anim>
                                    <p:anim calcmode="lin" valueType="num">
                                      <p:cBhvr additive="base">
                                        <p:cTn id="113" dur="500" fill="hold"/>
                                        <p:tgtEl>
                                          <p:spTgt spid="18"/>
                                        </p:tgtEl>
                                        <p:attrNameLst>
                                          <p:attrName>ppt_y</p:attrName>
                                        </p:attrNameLst>
                                      </p:cBhvr>
                                      <p:tavLst>
                                        <p:tav tm="0">
                                          <p:val>
                                            <p:strVal val="#ppt_y"/>
                                          </p:val>
                                        </p:tav>
                                        <p:tav tm="100000">
                                          <p:val>
                                            <p:strVal val="#ppt_y"/>
                                          </p:val>
                                        </p:tav>
                                      </p:tavLst>
                                    </p:anim>
                                  </p:childTnLst>
                                </p:cTn>
                              </p:par>
                            </p:childTnLst>
                          </p:cTn>
                        </p:par>
                        <p:par>
                          <p:cTn id="114" fill="hold">
                            <p:stCondLst>
                              <p:cond delay="5500"/>
                            </p:stCondLst>
                            <p:childTnLst>
                              <p:par>
                                <p:cTn id="115" presetID="22" presetClass="entr" presetSubtype="8" fill="hold" grpId="0" nodeType="afterEffect">
                                  <p:stCondLst>
                                    <p:cond delay="0"/>
                                  </p:stCondLst>
                                  <p:childTnLst>
                                    <p:set>
                                      <p:cBhvr>
                                        <p:cTn id="116" dur="1" fill="hold">
                                          <p:stCondLst>
                                            <p:cond delay="0"/>
                                          </p:stCondLst>
                                        </p:cTn>
                                        <p:tgtEl>
                                          <p:spTgt spid="17">
                                            <p:txEl>
                                              <p:pRg st="0" end="0"/>
                                            </p:txEl>
                                          </p:spTgt>
                                        </p:tgtEl>
                                        <p:attrNameLst>
                                          <p:attrName>style.visibility</p:attrName>
                                        </p:attrNameLst>
                                      </p:cBhvr>
                                      <p:to>
                                        <p:strVal val="visible"/>
                                      </p:to>
                                    </p:set>
                                    <p:animEffect transition="in" filter="wipe(left)">
                                      <p:cBhvr>
                                        <p:cTn id="117" dur="500"/>
                                        <p:tgtEl>
                                          <p:spTgt spid="17">
                                            <p:txEl>
                                              <p:pRg st="0" end="0"/>
                                            </p:txEl>
                                          </p:spTgt>
                                        </p:tgtEl>
                                      </p:cBhvr>
                                    </p:animEffect>
                                  </p:childTnLst>
                                </p:cTn>
                              </p:par>
                            </p:childTnLst>
                          </p:cTn>
                        </p:par>
                        <p:par>
                          <p:cTn id="118" fill="hold">
                            <p:stCondLst>
                              <p:cond delay="6000"/>
                            </p:stCondLst>
                            <p:childTnLst>
                              <p:par>
                                <p:cTn id="119" presetID="22" presetClass="entr" presetSubtype="8" fill="hold" grpId="0" nodeType="afterEffect">
                                  <p:stCondLst>
                                    <p:cond delay="250"/>
                                  </p:stCondLst>
                                  <p:childTnLst>
                                    <p:set>
                                      <p:cBhvr>
                                        <p:cTn id="120" dur="1" fill="hold">
                                          <p:stCondLst>
                                            <p:cond delay="0"/>
                                          </p:stCondLst>
                                        </p:cTn>
                                        <p:tgtEl>
                                          <p:spTgt spid="41"/>
                                        </p:tgtEl>
                                        <p:attrNameLst>
                                          <p:attrName>style.visibility</p:attrName>
                                        </p:attrNameLst>
                                      </p:cBhvr>
                                      <p:to>
                                        <p:strVal val="visible"/>
                                      </p:to>
                                    </p:set>
                                    <p:animEffect transition="in" filter="wipe(left)">
                                      <p:cBhvr>
                                        <p:cTn id="121" dur="500"/>
                                        <p:tgtEl>
                                          <p:spTgt spid="41"/>
                                        </p:tgtEl>
                                      </p:cBhvr>
                                    </p:animEffect>
                                  </p:childTnLst>
                                </p:cTn>
                              </p:par>
                            </p:childTnLst>
                          </p:cTn>
                        </p:par>
                        <p:par>
                          <p:cTn id="122" fill="hold">
                            <p:stCondLst>
                              <p:cond delay="6750"/>
                            </p:stCondLst>
                            <p:childTnLst>
                              <p:par>
                                <p:cTn id="123" presetID="2" presetClass="entr" presetSubtype="2" decel="100000" fill="hold" grpId="0" nodeType="afterEffect">
                                  <p:stCondLst>
                                    <p:cond delay="0"/>
                                  </p:stCondLst>
                                  <p:iterate type="wd">
                                    <p:tmPct val="10000"/>
                                  </p:iterate>
                                  <p:childTnLst>
                                    <p:set>
                                      <p:cBhvr>
                                        <p:cTn id="124" dur="1" fill="hold">
                                          <p:stCondLst>
                                            <p:cond delay="0"/>
                                          </p:stCondLst>
                                        </p:cTn>
                                        <p:tgtEl>
                                          <p:spTgt spid="22">
                                            <p:txEl>
                                              <p:pRg st="0" end="0"/>
                                            </p:txEl>
                                          </p:spTgt>
                                        </p:tgtEl>
                                        <p:attrNameLst>
                                          <p:attrName>style.visibility</p:attrName>
                                        </p:attrNameLst>
                                      </p:cBhvr>
                                      <p:to>
                                        <p:strVal val="visible"/>
                                      </p:to>
                                    </p:set>
                                    <p:anim calcmode="lin" valueType="num">
                                      <p:cBhvr additive="base">
                                        <p:cTn id="125"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22">
                                            <p:txEl>
                                              <p:pRg st="0" end="0"/>
                                            </p:txEl>
                                          </p:spTgt>
                                        </p:tgtEl>
                                        <p:attrNameLst>
                                          <p:attrName>ppt_y</p:attrName>
                                        </p:attrNameLst>
                                      </p:cBhvr>
                                      <p:tavLst>
                                        <p:tav tm="0">
                                          <p:val>
                                            <p:strVal val="#ppt_y"/>
                                          </p:val>
                                        </p:tav>
                                        <p:tav tm="100000">
                                          <p:val>
                                            <p:strVal val="#ppt_y"/>
                                          </p:val>
                                        </p:tav>
                                      </p:tavLst>
                                    </p:anim>
                                  </p:childTnLst>
                                </p:cTn>
                              </p:par>
                              <p:par>
                                <p:cTn id="127" presetID="2" presetClass="entr" presetSubtype="2" decel="100000" fill="hold" grpId="0" nodeType="withEffect">
                                  <p:stCondLst>
                                    <p:cond delay="0"/>
                                  </p:stCondLst>
                                  <p:iterate type="wd">
                                    <p:tmPct val="10000"/>
                                  </p:iterate>
                                  <p:childTnLst>
                                    <p:set>
                                      <p:cBhvr>
                                        <p:cTn id="128" dur="1" fill="hold">
                                          <p:stCondLst>
                                            <p:cond delay="0"/>
                                          </p:stCondLst>
                                        </p:cTn>
                                        <p:tgtEl>
                                          <p:spTgt spid="24"/>
                                        </p:tgtEl>
                                        <p:attrNameLst>
                                          <p:attrName>style.visibility</p:attrName>
                                        </p:attrNameLst>
                                      </p:cBhvr>
                                      <p:to>
                                        <p:strVal val="visible"/>
                                      </p:to>
                                    </p:set>
                                    <p:anim calcmode="lin" valueType="num">
                                      <p:cBhvr additive="base">
                                        <p:cTn id="129" dur="500" fill="hold"/>
                                        <p:tgtEl>
                                          <p:spTgt spid="24"/>
                                        </p:tgtEl>
                                        <p:attrNameLst>
                                          <p:attrName>ppt_x</p:attrName>
                                        </p:attrNameLst>
                                      </p:cBhvr>
                                      <p:tavLst>
                                        <p:tav tm="0">
                                          <p:val>
                                            <p:strVal val="1+#ppt_w/2"/>
                                          </p:val>
                                        </p:tav>
                                        <p:tav tm="100000">
                                          <p:val>
                                            <p:strVal val="#ppt_x"/>
                                          </p:val>
                                        </p:tav>
                                      </p:tavLst>
                                    </p:anim>
                                    <p:anim calcmode="lin" valueType="num">
                                      <p:cBhvr additive="base">
                                        <p:cTn id="130" dur="500" fill="hold"/>
                                        <p:tgtEl>
                                          <p:spTgt spid="24"/>
                                        </p:tgtEl>
                                        <p:attrNameLst>
                                          <p:attrName>ppt_y</p:attrName>
                                        </p:attrNameLst>
                                      </p:cBhvr>
                                      <p:tavLst>
                                        <p:tav tm="0">
                                          <p:val>
                                            <p:strVal val="#ppt_y"/>
                                          </p:val>
                                        </p:tav>
                                        <p:tav tm="100000">
                                          <p:val>
                                            <p:strVal val="#ppt_y"/>
                                          </p:val>
                                        </p:tav>
                                      </p:tavLst>
                                    </p:anim>
                                  </p:childTnLst>
                                </p:cTn>
                              </p:par>
                            </p:childTnLst>
                          </p:cTn>
                        </p:par>
                        <p:par>
                          <p:cTn id="131" fill="hold">
                            <p:stCondLst>
                              <p:cond delay="7350"/>
                            </p:stCondLst>
                            <p:childTnLst>
                              <p:par>
                                <p:cTn id="132" presetID="22" presetClass="entr" presetSubtype="8" fill="hold" grpId="0" nodeType="afterEffect">
                                  <p:stCondLst>
                                    <p:cond delay="0"/>
                                  </p:stCondLst>
                                  <p:childTnLst>
                                    <p:set>
                                      <p:cBhvr>
                                        <p:cTn id="133" dur="1" fill="hold">
                                          <p:stCondLst>
                                            <p:cond delay="0"/>
                                          </p:stCondLst>
                                        </p:cTn>
                                        <p:tgtEl>
                                          <p:spTgt spid="23">
                                            <p:txEl>
                                              <p:pRg st="0" end="0"/>
                                            </p:txEl>
                                          </p:spTgt>
                                        </p:tgtEl>
                                        <p:attrNameLst>
                                          <p:attrName>style.visibility</p:attrName>
                                        </p:attrNameLst>
                                      </p:cBhvr>
                                      <p:to>
                                        <p:strVal val="visible"/>
                                      </p:to>
                                    </p:set>
                                    <p:animEffect transition="in" filter="wipe(left)">
                                      <p:cBhvr>
                                        <p:cTn id="134" dur="500"/>
                                        <p:tgtEl>
                                          <p:spTgt spid="23">
                                            <p:txEl>
                                              <p:pRg st="0" end="0"/>
                                            </p:txEl>
                                          </p:spTgt>
                                        </p:tgtEl>
                                      </p:cBhvr>
                                    </p:animEffect>
                                  </p:childTnLst>
                                </p:cTn>
                              </p:par>
                            </p:childTnLst>
                          </p:cTn>
                        </p:par>
                        <p:par>
                          <p:cTn id="135" fill="hold">
                            <p:stCondLst>
                              <p:cond delay="7850"/>
                            </p:stCondLst>
                            <p:childTnLst>
                              <p:par>
                                <p:cTn id="136" presetID="22" presetClass="entr" presetSubtype="8" fill="hold" grpId="0" nodeType="afterEffect">
                                  <p:stCondLst>
                                    <p:cond delay="250"/>
                                  </p:stCondLst>
                                  <p:childTnLst>
                                    <p:set>
                                      <p:cBhvr>
                                        <p:cTn id="137" dur="1" fill="hold">
                                          <p:stCondLst>
                                            <p:cond delay="0"/>
                                          </p:stCondLst>
                                        </p:cTn>
                                        <p:tgtEl>
                                          <p:spTgt spid="46"/>
                                        </p:tgtEl>
                                        <p:attrNameLst>
                                          <p:attrName>style.visibility</p:attrName>
                                        </p:attrNameLst>
                                      </p:cBhvr>
                                      <p:to>
                                        <p:strVal val="visible"/>
                                      </p:to>
                                    </p:set>
                                    <p:animEffect transition="in" filter="wipe(left)">
                                      <p:cBhvr>
                                        <p:cTn id="138" dur="500"/>
                                        <p:tgtEl>
                                          <p:spTgt spid="46"/>
                                        </p:tgtEl>
                                      </p:cBhvr>
                                    </p:animEffect>
                                  </p:childTnLst>
                                </p:cTn>
                              </p:par>
                            </p:childTnLst>
                          </p:cTn>
                        </p:par>
                        <p:par>
                          <p:cTn id="139" fill="hold">
                            <p:stCondLst>
                              <p:cond delay="8600"/>
                            </p:stCondLst>
                            <p:childTnLst>
                              <p:par>
                                <p:cTn id="140" presetID="2" presetClass="entr" presetSubtype="2" decel="100000" fill="hold" grpId="0" nodeType="afterEffect">
                                  <p:stCondLst>
                                    <p:cond delay="0"/>
                                  </p:stCondLst>
                                  <p:iterate type="wd">
                                    <p:tmPct val="10000"/>
                                  </p:iterate>
                                  <p:childTnLst>
                                    <p:set>
                                      <p:cBhvr>
                                        <p:cTn id="141" dur="1" fill="hold">
                                          <p:stCondLst>
                                            <p:cond delay="0"/>
                                          </p:stCondLst>
                                        </p:cTn>
                                        <p:tgtEl>
                                          <p:spTgt spid="25">
                                            <p:txEl>
                                              <p:pRg st="0" end="0"/>
                                            </p:txEl>
                                          </p:spTgt>
                                        </p:tgtEl>
                                        <p:attrNameLst>
                                          <p:attrName>style.visibility</p:attrName>
                                        </p:attrNameLst>
                                      </p:cBhvr>
                                      <p:to>
                                        <p:strVal val="visible"/>
                                      </p:to>
                                    </p:set>
                                    <p:anim calcmode="lin" valueType="num">
                                      <p:cBhvr additive="base">
                                        <p:cTn id="142"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143" dur="500" fill="hold"/>
                                        <p:tgtEl>
                                          <p:spTgt spid="25">
                                            <p:txEl>
                                              <p:pRg st="0" end="0"/>
                                            </p:txEl>
                                          </p:spTgt>
                                        </p:tgtEl>
                                        <p:attrNameLst>
                                          <p:attrName>ppt_y</p:attrName>
                                        </p:attrNameLst>
                                      </p:cBhvr>
                                      <p:tavLst>
                                        <p:tav tm="0">
                                          <p:val>
                                            <p:strVal val="#ppt_y"/>
                                          </p:val>
                                        </p:tav>
                                        <p:tav tm="100000">
                                          <p:val>
                                            <p:strVal val="#ppt_y"/>
                                          </p:val>
                                        </p:tav>
                                      </p:tavLst>
                                    </p:anim>
                                  </p:childTnLst>
                                </p:cTn>
                              </p:par>
                              <p:par>
                                <p:cTn id="144" presetID="2" presetClass="entr" presetSubtype="2" decel="100000" fill="hold" grpId="0" nodeType="withEffect">
                                  <p:stCondLst>
                                    <p:cond delay="0"/>
                                  </p:stCondLst>
                                  <p:iterate type="wd">
                                    <p:tmPct val="10000"/>
                                  </p:iterate>
                                  <p:childTnLst>
                                    <p:set>
                                      <p:cBhvr>
                                        <p:cTn id="145" dur="1" fill="hold">
                                          <p:stCondLst>
                                            <p:cond delay="0"/>
                                          </p:stCondLst>
                                        </p:cTn>
                                        <p:tgtEl>
                                          <p:spTgt spid="27"/>
                                        </p:tgtEl>
                                        <p:attrNameLst>
                                          <p:attrName>style.visibility</p:attrName>
                                        </p:attrNameLst>
                                      </p:cBhvr>
                                      <p:to>
                                        <p:strVal val="visible"/>
                                      </p:to>
                                    </p:set>
                                    <p:anim calcmode="lin" valueType="num">
                                      <p:cBhvr additive="base">
                                        <p:cTn id="146" dur="500" fill="hold"/>
                                        <p:tgtEl>
                                          <p:spTgt spid="27"/>
                                        </p:tgtEl>
                                        <p:attrNameLst>
                                          <p:attrName>ppt_x</p:attrName>
                                        </p:attrNameLst>
                                      </p:cBhvr>
                                      <p:tavLst>
                                        <p:tav tm="0">
                                          <p:val>
                                            <p:strVal val="1+#ppt_w/2"/>
                                          </p:val>
                                        </p:tav>
                                        <p:tav tm="100000">
                                          <p:val>
                                            <p:strVal val="#ppt_x"/>
                                          </p:val>
                                        </p:tav>
                                      </p:tavLst>
                                    </p:anim>
                                    <p:anim calcmode="lin" valueType="num">
                                      <p:cBhvr additive="base">
                                        <p:cTn id="147" dur="500" fill="hold"/>
                                        <p:tgtEl>
                                          <p:spTgt spid="27"/>
                                        </p:tgtEl>
                                        <p:attrNameLst>
                                          <p:attrName>ppt_y</p:attrName>
                                        </p:attrNameLst>
                                      </p:cBhvr>
                                      <p:tavLst>
                                        <p:tav tm="0">
                                          <p:val>
                                            <p:strVal val="#ppt_y"/>
                                          </p:val>
                                        </p:tav>
                                        <p:tav tm="100000">
                                          <p:val>
                                            <p:strVal val="#ppt_y"/>
                                          </p:val>
                                        </p:tav>
                                      </p:tavLst>
                                    </p:anim>
                                  </p:childTnLst>
                                </p:cTn>
                              </p:par>
                            </p:childTnLst>
                          </p:cTn>
                        </p:par>
                        <p:par>
                          <p:cTn id="148" fill="hold">
                            <p:stCondLst>
                              <p:cond delay="9200"/>
                            </p:stCondLst>
                            <p:childTnLst>
                              <p:par>
                                <p:cTn id="149" presetID="22" presetClass="entr" presetSubtype="8" fill="hold" grpId="0" nodeType="afterEffect">
                                  <p:stCondLst>
                                    <p:cond delay="0"/>
                                  </p:stCondLst>
                                  <p:childTnLst>
                                    <p:set>
                                      <p:cBhvr>
                                        <p:cTn id="150" dur="1" fill="hold">
                                          <p:stCondLst>
                                            <p:cond delay="0"/>
                                          </p:stCondLst>
                                        </p:cTn>
                                        <p:tgtEl>
                                          <p:spTgt spid="26">
                                            <p:txEl>
                                              <p:pRg st="0" end="0"/>
                                            </p:txEl>
                                          </p:spTgt>
                                        </p:tgtEl>
                                        <p:attrNameLst>
                                          <p:attrName>style.visibility</p:attrName>
                                        </p:attrNameLst>
                                      </p:cBhvr>
                                      <p:to>
                                        <p:strVal val="visible"/>
                                      </p:to>
                                    </p:set>
                                    <p:animEffect transition="in" filter="wipe(left)">
                                      <p:cBhvr>
                                        <p:cTn id="151" dur="500"/>
                                        <p:tgtEl>
                                          <p:spTgt spid="26">
                                            <p:txEl>
                                              <p:pRg st="0" end="0"/>
                                            </p:txEl>
                                          </p:spTgt>
                                        </p:tgtEl>
                                      </p:cBhvr>
                                    </p:animEffect>
                                  </p:childTnLst>
                                </p:cTn>
                              </p:par>
                            </p:childTnLst>
                          </p:cTn>
                        </p:par>
                        <p:par>
                          <p:cTn id="152" fill="hold">
                            <p:stCondLst>
                              <p:cond delay="9700"/>
                            </p:stCondLst>
                            <p:childTnLst>
                              <p:par>
                                <p:cTn id="153" presetID="22" presetClass="entr" presetSubtype="2" fill="hold" grpId="0" nodeType="afterEffect">
                                  <p:stCondLst>
                                    <p:cond delay="250"/>
                                  </p:stCondLst>
                                  <p:childTnLst>
                                    <p:set>
                                      <p:cBhvr>
                                        <p:cTn id="154" dur="1" fill="hold">
                                          <p:stCondLst>
                                            <p:cond delay="0"/>
                                          </p:stCondLst>
                                        </p:cTn>
                                        <p:tgtEl>
                                          <p:spTgt spid="43"/>
                                        </p:tgtEl>
                                        <p:attrNameLst>
                                          <p:attrName>style.visibility</p:attrName>
                                        </p:attrNameLst>
                                      </p:cBhvr>
                                      <p:to>
                                        <p:strVal val="visible"/>
                                      </p:to>
                                    </p:set>
                                    <p:animEffect transition="in" filter="wipe(right)">
                                      <p:cBhvr>
                                        <p:cTn id="155" dur="500"/>
                                        <p:tgtEl>
                                          <p:spTgt spid="43"/>
                                        </p:tgtEl>
                                      </p:cBhvr>
                                    </p:animEffect>
                                  </p:childTnLst>
                                </p:cTn>
                              </p:par>
                            </p:childTnLst>
                          </p:cTn>
                        </p:par>
                        <p:par>
                          <p:cTn id="156" fill="hold">
                            <p:stCondLst>
                              <p:cond delay="10450"/>
                            </p:stCondLst>
                            <p:childTnLst>
                              <p:par>
                                <p:cTn id="157" presetID="2" presetClass="entr" presetSubtype="8" decel="100000" fill="hold" grpId="0" nodeType="afterEffect">
                                  <p:stCondLst>
                                    <p:cond delay="0"/>
                                  </p:stCondLst>
                                  <p:iterate type="wd">
                                    <p:tmPct val="10000"/>
                                  </p:iterate>
                                  <p:childTnLst>
                                    <p:set>
                                      <p:cBhvr>
                                        <p:cTn id="158" dur="1" fill="hold">
                                          <p:stCondLst>
                                            <p:cond delay="0"/>
                                          </p:stCondLst>
                                        </p:cTn>
                                        <p:tgtEl>
                                          <p:spTgt spid="34">
                                            <p:txEl>
                                              <p:pRg st="0" end="0"/>
                                            </p:txEl>
                                          </p:spTgt>
                                        </p:tgtEl>
                                        <p:attrNameLst>
                                          <p:attrName>style.visibility</p:attrName>
                                        </p:attrNameLst>
                                      </p:cBhvr>
                                      <p:to>
                                        <p:strVal val="visible"/>
                                      </p:to>
                                    </p:set>
                                    <p:anim calcmode="lin" valueType="num">
                                      <p:cBhvr additive="base">
                                        <p:cTn id="159"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160" dur="500" fill="hold"/>
                                        <p:tgtEl>
                                          <p:spTgt spid="34">
                                            <p:txEl>
                                              <p:pRg st="0" end="0"/>
                                            </p:txEl>
                                          </p:spTgt>
                                        </p:tgtEl>
                                        <p:attrNameLst>
                                          <p:attrName>ppt_y</p:attrName>
                                        </p:attrNameLst>
                                      </p:cBhvr>
                                      <p:tavLst>
                                        <p:tav tm="0">
                                          <p:val>
                                            <p:strVal val="#ppt_y"/>
                                          </p:val>
                                        </p:tav>
                                        <p:tav tm="100000">
                                          <p:val>
                                            <p:strVal val="#ppt_y"/>
                                          </p:val>
                                        </p:tav>
                                      </p:tavLst>
                                    </p:anim>
                                  </p:childTnLst>
                                </p:cTn>
                              </p:par>
                              <p:par>
                                <p:cTn id="161" presetID="2" presetClass="entr" presetSubtype="8" decel="100000" fill="hold" grpId="0" nodeType="withEffect">
                                  <p:stCondLst>
                                    <p:cond delay="0"/>
                                  </p:stCondLst>
                                  <p:iterate type="wd">
                                    <p:tmPct val="10000"/>
                                  </p:iterate>
                                  <p:childTnLst>
                                    <p:set>
                                      <p:cBhvr>
                                        <p:cTn id="162" dur="1" fill="hold">
                                          <p:stCondLst>
                                            <p:cond delay="0"/>
                                          </p:stCondLst>
                                        </p:cTn>
                                        <p:tgtEl>
                                          <p:spTgt spid="36"/>
                                        </p:tgtEl>
                                        <p:attrNameLst>
                                          <p:attrName>style.visibility</p:attrName>
                                        </p:attrNameLst>
                                      </p:cBhvr>
                                      <p:to>
                                        <p:strVal val="visible"/>
                                      </p:to>
                                    </p:set>
                                    <p:anim calcmode="lin" valueType="num">
                                      <p:cBhvr additive="base">
                                        <p:cTn id="163" dur="500" fill="hold"/>
                                        <p:tgtEl>
                                          <p:spTgt spid="36"/>
                                        </p:tgtEl>
                                        <p:attrNameLst>
                                          <p:attrName>ppt_x</p:attrName>
                                        </p:attrNameLst>
                                      </p:cBhvr>
                                      <p:tavLst>
                                        <p:tav tm="0">
                                          <p:val>
                                            <p:strVal val="0-#ppt_w/2"/>
                                          </p:val>
                                        </p:tav>
                                        <p:tav tm="100000">
                                          <p:val>
                                            <p:strVal val="#ppt_x"/>
                                          </p:val>
                                        </p:tav>
                                      </p:tavLst>
                                    </p:anim>
                                    <p:anim calcmode="lin" valueType="num">
                                      <p:cBhvr additive="base">
                                        <p:cTn id="164" dur="500" fill="hold"/>
                                        <p:tgtEl>
                                          <p:spTgt spid="36"/>
                                        </p:tgtEl>
                                        <p:attrNameLst>
                                          <p:attrName>ppt_y</p:attrName>
                                        </p:attrNameLst>
                                      </p:cBhvr>
                                      <p:tavLst>
                                        <p:tav tm="0">
                                          <p:val>
                                            <p:strVal val="#ppt_y"/>
                                          </p:val>
                                        </p:tav>
                                        <p:tav tm="100000">
                                          <p:val>
                                            <p:strVal val="#ppt_y"/>
                                          </p:val>
                                        </p:tav>
                                      </p:tavLst>
                                    </p:anim>
                                  </p:childTnLst>
                                </p:cTn>
                              </p:par>
                            </p:childTnLst>
                          </p:cTn>
                        </p:par>
                        <p:par>
                          <p:cTn id="165" fill="hold">
                            <p:stCondLst>
                              <p:cond delay="11050"/>
                            </p:stCondLst>
                            <p:childTnLst>
                              <p:par>
                                <p:cTn id="166" presetID="22" presetClass="entr" presetSubtype="8" fill="hold" grpId="0" nodeType="afterEffect">
                                  <p:stCondLst>
                                    <p:cond delay="0"/>
                                  </p:stCondLst>
                                  <p:childTnLst>
                                    <p:set>
                                      <p:cBhvr>
                                        <p:cTn id="167" dur="1" fill="hold">
                                          <p:stCondLst>
                                            <p:cond delay="0"/>
                                          </p:stCondLst>
                                        </p:cTn>
                                        <p:tgtEl>
                                          <p:spTgt spid="35">
                                            <p:txEl>
                                              <p:pRg st="0" end="0"/>
                                            </p:txEl>
                                          </p:spTgt>
                                        </p:tgtEl>
                                        <p:attrNameLst>
                                          <p:attrName>style.visibility</p:attrName>
                                        </p:attrNameLst>
                                      </p:cBhvr>
                                      <p:to>
                                        <p:strVal val="visible"/>
                                      </p:to>
                                    </p:set>
                                    <p:animEffect transition="in" filter="wipe(left)">
                                      <p:cBhvr>
                                        <p:cTn id="168" dur="500"/>
                                        <p:tgtEl>
                                          <p:spTgt spid="35">
                                            <p:txEl>
                                              <p:pRg st="0" end="0"/>
                                            </p:txEl>
                                          </p:spTgt>
                                        </p:tgtEl>
                                      </p:cBhvr>
                                    </p:animEffect>
                                  </p:childTnLst>
                                </p:cTn>
                              </p:par>
                            </p:childTnLst>
                          </p:cTn>
                        </p:par>
                        <p:par>
                          <p:cTn id="169" fill="hold">
                            <p:stCondLst>
                              <p:cond delay="11550"/>
                            </p:stCondLst>
                            <p:childTnLst>
                              <p:par>
                                <p:cTn id="170" presetID="22" presetClass="entr" presetSubtype="2" fill="hold" grpId="0" nodeType="afterEffect">
                                  <p:stCondLst>
                                    <p:cond delay="250"/>
                                  </p:stCondLst>
                                  <p:childTnLst>
                                    <p:set>
                                      <p:cBhvr>
                                        <p:cTn id="171" dur="1" fill="hold">
                                          <p:stCondLst>
                                            <p:cond delay="0"/>
                                          </p:stCondLst>
                                        </p:cTn>
                                        <p:tgtEl>
                                          <p:spTgt spid="44"/>
                                        </p:tgtEl>
                                        <p:attrNameLst>
                                          <p:attrName>style.visibility</p:attrName>
                                        </p:attrNameLst>
                                      </p:cBhvr>
                                      <p:to>
                                        <p:strVal val="visible"/>
                                      </p:to>
                                    </p:set>
                                    <p:animEffect transition="in" filter="wipe(right)">
                                      <p:cBhvr>
                                        <p:cTn id="172" dur="500"/>
                                        <p:tgtEl>
                                          <p:spTgt spid="44"/>
                                        </p:tgtEl>
                                      </p:cBhvr>
                                    </p:animEffect>
                                  </p:childTnLst>
                                </p:cTn>
                              </p:par>
                            </p:childTnLst>
                          </p:cTn>
                        </p:par>
                        <p:par>
                          <p:cTn id="173" fill="hold">
                            <p:stCondLst>
                              <p:cond delay="12300"/>
                            </p:stCondLst>
                            <p:childTnLst>
                              <p:par>
                                <p:cTn id="174" presetID="2" presetClass="entr" presetSubtype="8" decel="100000" fill="hold" grpId="0" nodeType="afterEffect">
                                  <p:stCondLst>
                                    <p:cond delay="0"/>
                                  </p:stCondLst>
                                  <p:iterate type="wd">
                                    <p:tmPct val="10000"/>
                                  </p:iterate>
                                  <p:childTnLst>
                                    <p:set>
                                      <p:cBhvr>
                                        <p:cTn id="175" dur="1" fill="hold">
                                          <p:stCondLst>
                                            <p:cond delay="0"/>
                                          </p:stCondLst>
                                        </p:cTn>
                                        <p:tgtEl>
                                          <p:spTgt spid="31">
                                            <p:txEl>
                                              <p:pRg st="0" end="0"/>
                                            </p:txEl>
                                          </p:spTgt>
                                        </p:tgtEl>
                                        <p:attrNameLst>
                                          <p:attrName>style.visibility</p:attrName>
                                        </p:attrNameLst>
                                      </p:cBhvr>
                                      <p:to>
                                        <p:strVal val="visible"/>
                                      </p:to>
                                    </p:set>
                                    <p:anim calcmode="lin" valueType="num">
                                      <p:cBhvr additive="base">
                                        <p:cTn id="176"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77" dur="500" fill="hold"/>
                                        <p:tgtEl>
                                          <p:spTgt spid="31">
                                            <p:txEl>
                                              <p:pRg st="0" end="0"/>
                                            </p:txEl>
                                          </p:spTgt>
                                        </p:tgtEl>
                                        <p:attrNameLst>
                                          <p:attrName>ppt_y</p:attrName>
                                        </p:attrNameLst>
                                      </p:cBhvr>
                                      <p:tavLst>
                                        <p:tav tm="0">
                                          <p:val>
                                            <p:strVal val="#ppt_y"/>
                                          </p:val>
                                        </p:tav>
                                        <p:tav tm="100000">
                                          <p:val>
                                            <p:strVal val="#ppt_y"/>
                                          </p:val>
                                        </p:tav>
                                      </p:tavLst>
                                    </p:anim>
                                  </p:childTnLst>
                                </p:cTn>
                              </p:par>
                              <p:par>
                                <p:cTn id="178" presetID="2" presetClass="entr" presetSubtype="8" decel="100000" fill="hold" grpId="0" nodeType="withEffect">
                                  <p:stCondLst>
                                    <p:cond delay="0"/>
                                  </p:stCondLst>
                                  <p:iterate type="wd">
                                    <p:tmPct val="10000"/>
                                  </p:iterate>
                                  <p:childTnLst>
                                    <p:set>
                                      <p:cBhvr>
                                        <p:cTn id="179" dur="1" fill="hold">
                                          <p:stCondLst>
                                            <p:cond delay="0"/>
                                          </p:stCondLst>
                                        </p:cTn>
                                        <p:tgtEl>
                                          <p:spTgt spid="33"/>
                                        </p:tgtEl>
                                        <p:attrNameLst>
                                          <p:attrName>style.visibility</p:attrName>
                                        </p:attrNameLst>
                                      </p:cBhvr>
                                      <p:to>
                                        <p:strVal val="visible"/>
                                      </p:to>
                                    </p:set>
                                    <p:anim calcmode="lin" valueType="num">
                                      <p:cBhvr additive="base">
                                        <p:cTn id="180" dur="500" fill="hold"/>
                                        <p:tgtEl>
                                          <p:spTgt spid="33"/>
                                        </p:tgtEl>
                                        <p:attrNameLst>
                                          <p:attrName>ppt_x</p:attrName>
                                        </p:attrNameLst>
                                      </p:cBhvr>
                                      <p:tavLst>
                                        <p:tav tm="0">
                                          <p:val>
                                            <p:strVal val="0-#ppt_w/2"/>
                                          </p:val>
                                        </p:tav>
                                        <p:tav tm="100000">
                                          <p:val>
                                            <p:strVal val="#ppt_x"/>
                                          </p:val>
                                        </p:tav>
                                      </p:tavLst>
                                    </p:anim>
                                    <p:anim calcmode="lin" valueType="num">
                                      <p:cBhvr additive="base">
                                        <p:cTn id="181" dur="500" fill="hold"/>
                                        <p:tgtEl>
                                          <p:spTgt spid="33"/>
                                        </p:tgtEl>
                                        <p:attrNameLst>
                                          <p:attrName>ppt_y</p:attrName>
                                        </p:attrNameLst>
                                      </p:cBhvr>
                                      <p:tavLst>
                                        <p:tav tm="0">
                                          <p:val>
                                            <p:strVal val="#ppt_y"/>
                                          </p:val>
                                        </p:tav>
                                        <p:tav tm="100000">
                                          <p:val>
                                            <p:strVal val="#ppt_y"/>
                                          </p:val>
                                        </p:tav>
                                      </p:tavLst>
                                    </p:anim>
                                  </p:childTnLst>
                                </p:cTn>
                              </p:par>
                            </p:childTnLst>
                          </p:cTn>
                        </p:par>
                        <p:par>
                          <p:cTn id="182" fill="hold">
                            <p:stCondLst>
                              <p:cond delay="12900"/>
                            </p:stCondLst>
                            <p:childTnLst>
                              <p:par>
                                <p:cTn id="183" presetID="22" presetClass="entr" presetSubtype="8" fill="hold" grpId="0" nodeType="afterEffect">
                                  <p:stCondLst>
                                    <p:cond delay="0"/>
                                  </p:stCondLst>
                                  <p:childTnLst>
                                    <p:set>
                                      <p:cBhvr>
                                        <p:cTn id="184" dur="1" fill="hold">
                                          <p:stCondLst>
                                            <p:cond delay="0"/>
                                          </p:stCondLst>
                                        </p:cTn>
                                        <p:tgtEl>
                                          <p:spTgt spid="32">
                                            <p:txEl>
                                              <p:pRg st="0" end="0"/>
                                            </p:txEl>
                                          </p:spTgt>
                                        </p:tgtEl>
                                        <p:attrNameLst>
                                          <p:attrName>style.visibility</p:attrName>
                                        </p:attrNameLst>
                                      </p:cBhvr>
                                      <p:to>
                                        <p:strVal val="visible"/>
                                      </p:to>
                                    </p:set>
                                    <p:animEffect transition="in" filter="wipe(left)">
                                      <p:cBhvr>
                                        <p:cTn id="185" dur="500"/>
                                        <p:tgtEl>
                                          <p:spTgt spid="32">
                                            <p:txEl>
                                              <p:pRg st="0" end="0"/>
                                            </p:txEl>
                                          </p:spTgt>
                                        </p:tgtEl>
                                      </p:cBhvr>
                                    </p:animEffect>
                                  </p:childTnLst>
                                </p:cTn>
                              </p:par>
                            </p:childTnLst>
                          </p:cTn>
                        </p:par>
                        <p:par>
                          <p:cTn id="186" fill="hold">
                            <p:stCondLst>
                              <p:cond delay="13400"/>
                            </p:stCondLst>
                            <p:childTnLst>
                              <p:par>
                                <p:cTn id="187" presetID="22" presetClass="entr" presetSubtype="2" fill="hold" grpId="0" nodeType="afterEffect">
                                  <p:stCondLst>
                                    <p:cond delay="250"/>
                                  </p:stCondLst>
                                  <p:childTnLst>
                                    <p:set>
                                      <p:cBhvr>
                                        <p:cTn id="188" dur="1" fill="hold">
                                          <p:stCondLst>
                                            <p:cond delay="0"/>
                                          </p:stCondLst>
                                        </p:cTn>
                                        <p:tgtEl>
                                          <p:spTgt spid="45"/>
                                        </p:tgtEl>
                                        <p:attrNameLst>
                                          <p:attrName>style.visibility</p:attrName>
                                        </p:attrNameLst>
                                      </p:cBhvr>
                                      <p:to>
                                        <p:strVal val="visible"/>
                                      </p:to>
                                    </p:set>
                                    <p:animEffect transition="in" filter="wipe(right)">
                                      <p:cBhvr>
                                        <p:cTn id="189" dur="500"/>
                                        <p:tgtEl>
                                          <p:spTgt spid="45"/>
                                        </p:tgtEl>
                                      </p:cBhvr>
                                    </p:animEffect>
                                  </p:childTnLst>
                                </p:cTn>
                              </p:par>
                            </p:childTnLst>
                          </p:cTn>
                        </p:par>
                        <p:par>
                          <p:cTn id="190" fill="hold">
                            <p:stCondLst>
                              <p:cond delay="14150"/>
                            </p:stCondLst>
                            <p:childTnLst>
                              <p:par>
                                <p:cTn id="191" presetID="2" presetClass="entr" presetSubtype="8" decel="100000" fill="hold" grpId="0" nodeType="afterEffect">
                                  <p:stCondLst>
                                    <p:cond delay="0"/>
                                  </p:stCondLst>
                                  <p:iterate type="wd">
                                    <p:tmPct val="10000"/>
                                  </p:iterate>
                                  <p:childTnLst>
                                    <p:set>
                                      <p:cBhvr>
                                        <p:cTn id="192" dur="1" fill="hold">
                                          <p:stCondLst>
                                            <p:cond delay="0"/>
                                          </p:stCondLst>
                                        </p:cTn>
                                        <p:tgtEl>
                                          <p:spTgt spid="28">
                                            <p:txEl>
                                              <p:pRg st="0" end="0"/>
                                            </p:txEl>
                                          </p:spTgt>
                                        </p:tgtEl>
                                        <p:attrNameLst>
                                          <p:attrName>style.visibility</p:attrName>
                                        </p:attrNameLst>
                                      </p:cBhvr>
                                      <p:to>
                                        <p:strVal val="visible"/>
                                      </p:to>
                                    </p:set>
                                    <p:anim calcmode="lin" valueType="num">
                                      <p:cBhvr additive="base">
                                        <p:cTn id="193"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194" dur="500" fill="hold"/>
                                        <p:tgtEl>
                                          <p:spTgt spid="28">
                                            <p:txEl>
                                              <p:pRg st="0" end="0"/>
                                            </p:txEl>
                                          </p:spTgt>
                                        </p:tgtEl>
                                        <p:attrNameLst>
                                          <p:attrName>ppt_y</p:attrName>
                                        </p:attrNameLst>
                                      </p:cBhvr>
                                      <p:tavLst>
                                        <p:tav tm="0">
                                          <p:val>
                                            <p:strVal val="#ppt_y"/>
                                          </p:val>
                                        </p:tav>
                                        <p:tav tm="100000">
                                          <p:val>
                                            <p:strVal val="#ppt_y"/>
                                          </p:val>
                                        </p:tav>
                                      </p:tavLst>
                                    </p:anim>
                                  </p:childTnLst>
                                </p:cTn>
                              </p:par>
                              <p:par>
                                <p:cTn id="195" presetID="2" presetClass="entr" presetSubtype="8" decel="100000" fill="hold" grpId="0" nodeType="withEffect">
                                  <p:stCondLst>
                                    <p:cond delay="0"/>
                                  </p:stCondLst>
                                  <p:iterate type="wd">
                                    <p:tmPct val="10000"/>
                                  </p:iterate>
                                  <p:childTnLst>
                                    <p:set>
                                      <p:cBhvr>
                                        <p:cTn id="196" dur="1" fill="hold">
                                          <p:stCondLst>
                                            <p:cond delay="0"/>
                                          </p:stCondLst>
                                        </p:cTn>
                                        <p:tgtEl>
                                          <p:spTgt spid="30"/>
                                        </p:tgtEl>
                                        <p:attrNameLst>
                                          <p:attrName>style.visibility</p:attrName>
                                        </p:attrNameLst>
                                      </p:cBhvr>
                                      <p:to>
                                        <p:strVal val="visible"/>
                                      </p:to>
                                    </p:set>
                                    <p:anim calcmode="lin" valueType="num">
                                      <p:cBhvr additive="base">
                                        <p:cTn id="197" dur="500" fill="hold"/>
                                        <p:tgtEl>
                                          <p:spTgt spid="30"/>
                                        </p:tgtEl>
                                        <p:attrNameLst>
                                          <p:attrName>ppt_x</p:attrName>
                                        </p:attrNameLst>
                                      </p:cBhvr>
                                      <p:tavLst>
                                        <p:tav tm="0">
                                          <p:val>
                                            <p:strVal val="0-#ppt_w/2"/>
                                          </p:val>
                                        </p:tav>
                                        <p:tav tm="100000">
                                          <p:val>
                                            <p:strVal val="#ppt_x"/>
                                          </p:val>
                                        </p:tav>
                                      </p:tavLst>
                                    </p:anim>
                                    <p:anim calcmode="lin" valueType="num">
                                      <p:cBhvr additive="base">
                                        <p:cTn id="198" dur="500" fill="hold"/>
                                        <p:tgtEl>
                                          <p:spTgt spid="30"/>
                                        </p:tgtEl>
                                        <p:attrNameLst>
                                          <p:attrName>ppt_y</p:attrName>
                                        </p:attrNameLst>
                                      </p:cBhvr>
                                      <p:tavLst>
                                        <p:tav tm="0">
                                          <p:val>
                                            <p:strVal val="#ppt_y"/>
                                          </p:val>
                                        </p:tav>
                                        <p:tav tm="100000">
                                          <p:val>
                                            <p:strVal val="#ppt_y"/>
                                          </p:val>
                                        </p:tav>
                                      </p:tavLst>
                                    </p:anim>
                                  </p:childTnLst>
                                </p:cTn>
                              </p:par>
                            </p:childTnLst>
                          </p:cTn>
                        </p:par>
                        <p:par>
                          <p:cTn id="199" fill="hold">
                            <p:stCondLst>
                              <p:cond delay="14750"/>
                            </p:stCondLst>
                            <p:childTnLst>
                              <p:par>
                                <p:cTn id="200" presetID="22" presetClass="entr" presetSubtype="8" fill="hold" grpId="0" nodeType="afterEffect">
                                  <p:stCondLst>
                                    <p:cond delay="0"/>
                                  </p:stCondLst>
                                  <p:childTnLst>
                                    <p:set>
                                      <p:cBhvr>
                                        <p:cTn id="201" dur="1" fill="hold">
                                          <p:stCondLst>
                                            <p:cond delay="0"/>
                                          </p:stCondLst>
                                        </p:cTn>
                                        <p:tgtEl>
                                          <p:spTgt spid="29">
                                            <p:txEl>
                                              <p:pRg st="0" end="0"/>
                                            </p:txEl>
                                          </p:spTgt>
                                        </p:tgtEl>
                                        <p:attrNameLst>
                                          <p:attrName>style.visibility</p:attrName>
                                        </p:attrNameLst>
                                      </p:cBhvr>
                                      <p:to>
                                        <p:strVal val="visible"/>
                                      </p:to>
                                    </p:set>
                                    <p:animEffect transition="in" filter="wipe(left)">
                                      <p:cBhvr>
                                        <p:cTn id="202" dur="500"/>
                                        <p:tgtEl>
                                          <p:spTgt spid="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12" grpId="0" animBg="1"/>
      <p:bldP spid="13" grpId="0" animBg="1"/>
      <p:bldP spid="14" grpId="0" animBg="1"/>
      <p:bldP spid="11" grpId="0" animBg="1"/>
      <p:bldP spid="10" grpId="0" animBg="1"/>
      <p:bldP spid="9" grpId="0" animBg="1"/>
      <p:bldP spid="5" grpId="0" animBg="1"/>
      <p:bldP spid="16"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16"/>
                        </p:tgtEl>
                        <p:attrNameLst>
                          <p:attrName>style.visibility</p:attrName>
                        </p:attrNameLst>
                      </p:cBhvr>
                      <p:to>
                        <p:strVal val="visible"/>
                      </p:to>
                    </p:set>
                    <p:anim calcmode="lin" valueType="num">
                      <p:cBhvr additive="base">
                        <p:cTn dur="500" fill="hold"/>
                        <p:tgtEl>
                          <p:spTgt spid="16"/>
                        </p:tgtEl>
                        <p:attrNameLst>
                          <p:attrName>ppt_x</p:attrName>
                        </p:attrNameLst>
                      </p:cBhvr>
                      <p:tavLst>
                        <p:tav tm="0">
                          <p:val>
                            <p:strVal val="1+#ppt_w/2"/>
                          </p:val>
                        </p:tav>
                        <p:tav tm="100000">
                          <p:val>
                            <p:strVal val="#ppt_x"/>
                          </p:val>
                        </p:tav>
                      </p:tavLst>
                    </p:anim>
                    <p:anim calcmode="lin" valueType="num">
                      <p:cBhvr additive="base">
                        <p:cTn dur="500" fill="hold"/>
                        <p:tgtEl>
                          <p:spTgt spid="16"/>
                        </p:tgtEl>
                        <p:attrNameLst>
                          <p:attrName>ppt_y</p:attrName>
                        </p:attrNameLst>
                      </p:cBhvr>
                      <p:tavLst>
                        <p:tav tm="0">
                          <p:val>
                            <p:strVal val="#ppt_y"/>
                          </p:val>
                        </p:tav>
                        <p:tav tm="100000">
                          <p:val>
                            <p:strVal val="#ppt_y"/>
                          </p:val>
                        </p:tav>
                      </p:tavLst>
                    </p:anim>
                  </p:childTnLst>
                </p:cTn>
              </p:par>
            </p:tnLst>
          </p:tmpl>
        </p:tmplLst>
      </p:bldP>
      <p:bldP spid="17" grpId="0" build="p">
        <p:tmplLst>
          <p:tmpl lvl="1">
            <p:tnLst>
              <p:par>
                <p:cTn presetID="22" presetClass="entr" presetSubtype="8"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left)">
                      <p:cBhvr>
                        <p:cTn dur="500"/>
                        <p:tgtEl>
                          <p:spTgt spid="17"/>
                        </p:tgtEl>
                      </p:cBhvr>
                    </p:animEffect>
                  </p:childTnLst>
                </p:cTn>
              </p:par>
            </p:tnLst>
          </p:tmpl>
        </p:tmplLst>
      </p:bldP>
      <p:bldP spid="18" grpId="0" animBg="1"/>
      <p:bldP spid="22"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1+#ppt_w/2"/>
                          </p:val>
                        </p:tav>
                        <p:tav tm="100000">
                          <p:val>
                            <p:strVal val="#ppt_x"/>
                          </p:val>
                        </p:tav>
                      </p:tavLst>
                    </p:anim>
                    <p:anim calcmode="lin" valueType="num">
                      <p:cBhvr additive="base">
                        <p:cTn dur="500" fill="hold"/>
                        <p:tgtEl>
                          <p:spTgt spid="22"/>
                        </p:tgtEl>
                        <p:attrNameLst>
                          <p:attrName>ppt_y</p:attrName>
                        </p:attrNameLst>
                      </p:cBhvr>
                      <p:tavLst>
                        <p:tav tm="0">
                          <p:val>
                            <p:strVal val="#ppt_y"/>
                          </p:val>
                        </p:tav>
                        <p:tav tm="100000">
                          <p:val>
                            <p:strVal val="#ppt_y"/>
                          </p:val>
                        </p:tav>
                      </p:tavLst>
                    </p:anim>
                  </p:childTnLst>
                </p:cTn>
              </p:par>
            </p:tnLst>
          </p:tmpl>
        </p:tmplLst>
      </p:bldP>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25"/>
                        </p:tgtEl>
                        <p:attrNameLst>
                          <p:attrName>style.visibility</p:attrName>
                        </p:attrNameLst>
                      </p:cBhvr>
                      <p:to>
                        <p:strVal val="visible"/>
                      </p:to>
                    </p:set>
                    <p:anim calcmode="lin" valueType="num">
                      <p:cBhvr additive="base">
                        <p:cTn dur="500" fill="hold"/>
                        <p:tgtEl>
                          <p:spTgt spid="25"/>
                        </p:tgtEl>
                        <p:attrNameLst>
                          <p:attrName>ppt_x</p:attrName>
                        </p:attrNameLst>
                      </p:cBhvr>
                      <p:tavLst>
                        <p:tav tm="0">
                          <p:val>
                            <p:strVal val="1+#ppt_w/2"/>
                          </p:val>
                        </p:tav>
                        <p:tav tm="100000">
                          <p:val>
                            <p:strVal val="#ppt_x"/>
                          </p:val>
                        </p:tav>
                      </p:tavLst>
                    </p:anim>
                    <p:anim calcmode="lin" valueType="num">
                      <p:cBhvr additive="base">
                        <p:cTn dur="500" fill="hold"/>
                        <p:tgtEl>
                          <p:spTgt spid="25"/>
                        </p:tgtEl>
                        <p:attrNameLst>
                          <p:attrName>ppt_y</p:attrName>
                        </p:attrNameLst>
                      </p:cBhvr>
                      <p:tavLst>
                        <p:tav tm="0">
                          <p:val>
                            <p:strVal val="#ppt_y"/>
                          </p:val>
                        </p:tav>
                        <p:tav tm="100000">
                          <p:val>
                            <p:strVal val="#ppt_y"/>
                          </p:val>
                        </p:tav>
                      </p:tavLst>
                    </p:anim>
                  </p:childTnLst>
                </p:cTn>
              </p:par>
            </p:tnLst>
          </p:tmpl>
        </p:tmplLst>
      </p:bldP>
      <p:bldP spid="26" grpId="0" build="p">
        <p:tmplLst>
          <p:tmpl lvl="1">
            <p:tnLst>
              <p:par>
                <p:cTn presetID="22" presetClass="entr" presetSubtype="8" fill="hold" nodeType="afterEffect">
                  <p:stCondLst>
                    <p:cond delay="0"/>
                  </p:stCondLst>
                  <p:childTnLst>
                    <p:set>
                      <p:cBhvr>
                        <p:cTn dur="1" fill="hold">
                          <p:stCondLst>
                            <p:cond delay="0"/>
                          </p:stCondLst>
                        </p:cTn>
                        <p:tgtEl>
                          <p:spTgt spid="26"/>
                        </p:tgtEl>
                        <p:attrNameLst>
                          <p:attrName>style.visibility</p:attrName>
                        </p:attrNameLst>
                      </p:cBhvr>
                      <p:to>
                        <p:strVal val="visible"/>
                      </p:to>
                    </p:set>
                    <p:animEffect transition="in" filter="wipe(left)">
                      <p:cBhvr>
                        <p:cTn dur="500"/>
                        <p:tgtEl>
                          <p:spTgt spid="26"/>
                        </p:tgtEl>
                      </p:cBhvr>
                    </p:animEffect>
                  </p:childTnLst>
                </p:cTn>
              </p:par>
            </p:tnLst>
          </p:tmpl>
        </p:tmplLst>
      </p:bldP>
      <p:bldP spid="27" grpId="0" animBg="1"/>
      <p:bldP spid="28"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28"/>
                        </p:tgtEl>
                        <p:attrNameLst>
                          <p:attrName>style.visibility</p:attrName>
                        </p:attrNameLst>
                      </p:cBhvr>
                      <p:to>
                        <p:strVal val="visible"/>
                      </p:to>
                    </p:set>
                    <p:anim calcmode="lin" valueType="num">
                      <p:cBhvr additive="base">
                        <p:cTn dur="500" fill="hold"/>
                        <p:tgtEl>
                          <p:spTgt spid="28"/>
                        </p:tgtEl>
                        <p:attrNameLst>
                          <p:attrName>ppt_x</p:attrName>
                        </p:attrNameLst>
                      </p:cBhvr>
                      <p:tavLst>
                        <p:tav tm="0">
                          <p:val>
                            <p:strVal val="0-#ppt_w/2"/>
                          </p:val>
                        </p:tav>
                        <p:tav tm="100000">
                          <p:val>
                            <p:strVal val="#ppt_x"/>
                          </p:val>
                        </p:tav>
                      </p:tavLst>
                    </p:anim>
                    <p:anim calcmode="lin" valueType="num">
                      <p:cBhvr additive="base">
                        <p:cTn dur="500" fill="hold"/>
                        <p:tgtEl>
                          <p:spTgt spid="28"/>
                        </p:tgtEl>
                        <p:attrNameLst>
                          <p:attrName>ppt_y</p:attrName>
                        </p:attrNameLst>
                      </p:cBhvr>
                      <p:tavLst>
                        <p:tav tm="0">
                          <p:val>
                            <p:strVal val="#ppt_y"/>
                          </p:val>
                        </p:tav>
                        <p:tav tm="100000">
                          <p:val>
                            <p:strVal val="#ppt_y"/>
                          </p:val>
                        </p:tav>
                      </p:tavLst>
                    </p:anim>
                  </p:childTnLst>
                </p:cTn>
              </p:par>
            </p:tnLst>
          </p:tmpl>
        </p:tmplLst>
      </p:bldP>
      <p:bldP spid="29" grpId="0" build="p">
        <p:tmplLst>
          <p:tmpl lvl="1">
            <p:tnLst>
              <p:par>
                <p:cTn presetID="22" presetClass="entr" presetSubtype="8"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wipe(left)">
                      <p:cBhvr>
                        <p:cTn dur="500"/>
                        <p:tgtEl>
                          <p:spTgt spid="29"/>
                        </p:tgtEl>
                      </p:cBhvr>
                    </p:animEffect>
                  </p:childTnLst>
                </p:cTn>
              </p:par>
            </p:tnLst>
          </p:tmpl>
        </p:tmplLst>
      </p:bldP>
      <p:bldP spid="30" grpId="0" animBg="1"/>
      <p:bldP spid="31"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31"/>
                        </p:tgtEl>
                        <p:attrNameLst>
                          <p:attrName>style.visibility</p:attrName>
                        </p:attrNameLst>
                      </p:cBhvr>
                      <p:to>
                        <p:strVal val="visible"/>
                      </p:to>
                    </p:set>
                    <p:anim calcmode="lin" valueType="num">
                      <p:cBhvr additive="base">
                        <p:cTn dur="500" fill="hold"/>
                        <p:tgtEl>
                          <p:spTgt spid="31"/>
                        </p:tgtEl>
                        <p:attrNameLst>
                          <p:attrName>ppt_x</p:attrName>
                        </p:attrNameLst>
                      </p:cBhvr>
                      <p:tavLst>
                        <p:tav tm="0">
                          <p:val>
                            <p:strVal val="0-#ppt_w/2"/>
                          </p:val>
                        </p:tav>
                        <p:tav tm="100000">
                          <p:val>
                            <p:strVal val="#ppt_x"/>
                          </p:val>
                        </p:tav>
                      </p:tavLst>
                    </p:anim>
                    <p:anim calcmode="lin" valueType="num">
                      <p:cBhvr additive="base">
                        <p:cTn dur="500" fill="hold"/>
                        <p:tgtEl>
                          <p:spTgt spid="31"/>
                        </p:tgtEl>
                        <p:attrNameLst>
                          <p:attrName>ppt_y</p:attrName>
                        </p:attrNameLst>
                      </p:cBhvr>
                      <p:tavLst>
                        <p:tav tm="0">
                          <p:val>
                            <p:strVal val="#ppt_y"/>
                          </p:val>
                        </p:tav>
                        <p:tav tm="100000">
                          <p:val>
                            <p:strVal val="#ppt_y"/>
                          </p:val>
                        </p:tav>
                      </p:tavLst>
                    </p:anim>
                  </p:childTnLst>
                </p:cTn>
              </p:par>
            </p:tnLst>
          </p:tmpl>
        </p:tmplLst>
      </p:bldP>
      <p:bldP spid="32" grpId="0" build="p">
        <p:tmplLst>
          <p:tmpl lvl="1">
            <p:tnLst>
              <p:par>
                <p:cTn presetID="22" presetClass="entr" presetSubtype="8"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wipe(left)">
                      <p:cBhvr>
                        <p:cTn dur="500"/>
                        <p:tgtEl>
                          <p:spTgt spid="32"/>
                        </p:tgtEl>
                      </p:cBhvr>
                    </p:animEffect>
                  </p:childTnLst>
                </p:cTn>
              </p:par>
            </p:tnLst>
          </p:tmpl>
        </p:tmplLst>
      </p:bldP>
      <p:bldP spid="33" grpId="0" animBg="1"/>
      <p:bldP spid="34" grpId="0" build="p">
        <p:tmplLst>
          <p:tmpl lvl="1">
            <p:tnLst>
              <p:par>
                <p:cTn presetID="2" presetClass="entr" presetSubtype="8" decel="100000" fill="hold" nodeType="afterEffect">
                  <p:stCondLst>
                    <p:cond delay="0"/>
                  </p:stCondLst>
                  <p:iterate type="wd">
                    <p:tmPct val="10000"/>
                  </p:iterate>
                  <p:childTnLst>
                    <p:set>
                      <p:cBhvr>
                        <p:cTn dur="1" fill="hold">
                          <p:stCondLst>
                            <p:cond delay="0"/>
                          </p:stCondLst>
                        </p:cTn>
                        <p:tgtEl>
                          <p:spTgt spid="34"/>
                        </p:tgtEl>
                        <p:attrNameLst>
                          <p:attrName>style.visibility</p:attrName>
                        </p:attrNameLst>
                      </p:cBhvr>
                      <p:to>
                        <p:strVal val="visible"/>
                      </p:to>
                    </p:set>
                    <p:anim calcmode="lin" valueType="num">
                      <p:cBhvr additive="base">
                        <p:cTn dur="500" fill="hold"/>
                        <p:tgtEl>
                          <p:spTgt spid="34"/>
                        </p:tgtEl>
                        <p:attrNameLst>
                          <p:attrName>ppt_x</p:attrName>
                        </p:attrNameLst>
                      </p:cBhvr>
                      <p:tavLst>
                        <p:tav tm="0">
                          <p:val>
                            <p:strVal val="0-#ppt_w/2"/>
                          </p:val>
                        </p:tav>
                        <p:tav tm="100000">
                          <p:val>
                            <p:strVal val="#ppt_x"/>
                          </p:val>
                        </p:tav>
                      </p:tavLst>
                    </p:anim>
                    <p:anim calcmode="lin" valueType="num">
                      <p:cBhvr additive="base">
                        <p:cTn dur="500" fill="hold"/>
                        <p:tgtEl>
                          <p:spTgt spid="34"/>
                        </p:tgtEl>
                        <p:attrNameLst>
                          <p:attrName>ppt_y</p:attrName>
                        </p:attrNameLst>
                      </p:cBhvr>
                      <p:tavLst>
                        <p:tav tm="0">
                          <p:val>
                            <p:strVal val="#ppt_y"/>
                          </p:val>
                        </p:tav>
                        <p:tav tm="100000">
                          <p:val>
                            <p:strVal val="#ppt_y"/>
                          </p:val>
                        </p:tav>
                      </p:tavLst>
                    </p:anim>
                  </p:childTnLst>
                </p:cTn>
              </p:par>
            </p:tnLst>
          </p:tmpl>
        </p:tmplLst>
      </p:bldP>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9" grpId="0" animBg="1"/>
      <p:bldP spid="41" grpId="0" animBg="1"/>
      <p:bldP spid="43" grpId="0" animBg="1"/>
      <p:bldP spid="44" grpId="0" animBg="1"/>
      <p:bldP spid="45" grpId="0" animBg="1"/>
      <p:bldP spid="46" grpId="0" animBg="1"/>
      <p:bldP spid="47" grpId="0"/>
      <p:bldP spid="48" grpId="0"/>
      <p:bldP spid="49" grpId="0"/>
      <p:bldP spid="50" grpId="0"/>
      <p:bldP spid="51" grpId="0"/>
      <p:bldP spid="52" grpId="0"/>
      <p:bldP spid="53" grpId="0" build="p">
        <p:tmplLst>
          <p:tmpl lvl="1">
            <p:tnLst>
              <p:par>
                <p:cTn presetID="53" presetClass="entr" presetSubtype="16" fill="hold" nodeType="withEffect">
                  <p:stCondLst>
                    <p:cond delay="250"/>
                  </p:stCondLst>
                  <p:iterate type="lt">
                    <p:tmPct val="10000"/>
                  </p:iterate>
                  <p:childTnLst>
                    <p:set>
                      <p:cBhvr>
                        <p:cTn dur="1" fill="hold">
                          <p:stCondLst>
                            <p:cond delay="0"/>
                          </p:stCondLst>
                        </p:cTn>
                        <p:tgtEl>
                          <p:spTgt spid="53"/>
                        </p:tgtEl>
                        <p:attrNameLst>
                          <p:attrName>style.visibility</p:attrName>
                        </p:attrNameLst>
                      </p:cBhvr>
                      <p:to>
                        <p:strVal val="visible"/>
                      </p:to>
                    </p:set>
                    <p:anim calcmode="lin" valueType="num">
                      <p:cBhvr>
                        <p:cTn dur="500" fill="hold"/>
                        <p:tgtEl>
                          <p:spTgt spid="53"/>
                        </p:tgtEl>
                        <p:attrNameLst>
                          <p:attrName>ppt_w</p:attrName>
                        </p:attrNameLst>
                      </p:cBhvr>
                      <p:tavLst>
                        <p:tav tm="0">
                          <p:val>
                            <p:fltVal val="0"/>
                          </p:val>
                        </p:tav>
                        <p:tav tm="100000">
                          <p:val>
                            <p:strVal val="#ppt_w"/>
                          </p:val>
                        </p:tav>
                      </p:tavLst>
                    </p:anim>
                    <p:anim calcmode="lin" valueType="num">
                      <p:cBhvr>
                        <p:cTn dur="500" fill="hold"/>
                        <p:tgtEl>
                          <p:spTgt spid="53"/>
                        </p:tgtEl>
                        <p:attrNameLst>
                          <p:attrName>ppt_h</p:attrName>
                        </p:attrNameLst>
                      </p:cBhvr>
                      <p:tavLst>
                        <p:tav tm="0">
                          <p:val>
                            <p:fltVal val="0"/>
                          </p:val>
                        </p:tav>
                        <p:tav tm="100000">
                          <p:val>
                            <p:strVal val="#ppt_h"/>
                          </p:val>
                        </p:tav>
                      </p:tavLst>
                    </p:anim>
                    <p:animEffect transition="in" filter="fade">
                      <p:cBhvr>
                        <p:cTn dur="500"/>
                        <p:tgtEl>
                          <p:spTgt spid="53"/>
                        </p:tgtEl>
                      </p:cBhvr>
                    </p:animEffect>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Loop">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ドーナツ 8"/>
          <p:cNvSpPr/>
          <p:nvPr userDrawn="1"/>
        </p:nvSpPr>
        <p:spPr>
          <a:xfrm>
            <a:off x="6262886" y="2738663"/>
            <a:ext cx="5760642" cy="5769284"/>
          </a:xfrm>
          <a:prstGeom prst="donut">
            <a:avLst>
              <a:gd name="adj" fmla="val 8728"/>
            </a:avLst>
          </a:prstGeom>
          <a:solidFill>
            <a:schemeClr val="bg1">
              <a:lumMod val="95000"/>
            </a:schemeClr>
          </a:solidFill>
          <a:ln w="76200" cmpd="sng">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0" name="アーチ 6"/>
          <p:cNvSpPr/>
          <p:nvPr userDrawn="1"/>
        </p:nvSpPr>
        <p:spPr>
          <a:xfrm>
            <a:off x="9178776" y="2738663"/>
            <a:ext cx="2844750" cy="3158992"/>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1">
              <a:lumMod val="20000"/>
              <a:lumOff val="8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1" name="アーチ 6"/>
          <p:cNvSpPr/>
          <p:nvPr userDrawn="1"/>
        </p:nvSpPr>
        <p:spPr>
          <a:xfrm rot="5400000">
            <a:off x="9021655" y="5506074"/>
            <a:ext cx="2844750" cy="3158992"/>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3">
              <a:lumMod val="40000"/>
              <a:lumOff val="6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2" name="アーチ 6"/>
          <p:cNvSpPr/>
          <p:nvPr userDrawn="1"/>
        </p:nvSpPr>
        <p:spPr>
          <a:xfrm rot="10800000">
            <a:off x="6254245" y="5348952"/>
            <a:ext cx="2844750" cy="3158992"/>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2">
              <a:lumMod val="40000"/>
              <a:lumOff val="6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3" name="アーチ 6"/>
          <p:cNvSpPr/>
          <p:nvPr userDrawn="1"/>
        </p:nvSpPr>
        <p:spPr>
          <a:xfrm rot="16200000">
            <a:off x="6411365" y="2580749"/>
            <a:ext cx="2844750" cy="3158992"/>
          </a:xfrm>
          <a:custGeom>
            <a:avLst/>
            <a:gdLst/>
            <a:ahLst/>
            <a:cxnLst/>
            <a:rect l="l" t="t" r="r" b="b"/>
            <a:pathLst>
              <a:path w="2844750" h="3158992">
                <a:moveTo>
                  <a:pt x="0" y="0"/>
                </a:moveTo>
                <a:cubicBezTo>
                  <a:pt x="766552" y="20660"/>
                  <a:pt x="1499688" y="342349"/>
                  <a:pt x="2035609" y="903232"/>
                </a:cubicBezTo>
                <a:cubicBezTo>
                  <a:pt x="2555046" y="1446863"/>
                  <a:pt x="2841583" y="2165348"/>
                  <a:pt x="2844558" y="2907144"/>
                </a:cubicBezTo>
                <a:lnTo>
                  <a:pt x="2844750" y="2907144"/>
                </a:lnTo>
                <a:lnTo>
                  <a:pt x="2844567" y="2907327"/>
                </a:lnTo>
                <a:cubicBezTo>
                  <a:pt x="2844742" y="2908528"/>
                  <a:pt x="2844746" y="2909731"/>
                  <a:pt x="2844750" y="2910933"/>
                </a:cubicBezTo>
                <a:lnTo>
                  <a:pt x="2840961" y="2910933"/>
                </a:lnTo>
                <a:lnTo>
                  <a:pt x="2592902" y="3158992"/>
                </a:lnTo>
                <a:lnTo>
                  <a:pt x="2344843" y="2910933"/>
                </a:lnTo>
                <a:lnTo>
                  <a:pt x="2342765" y="2910933"/>
                </a:lnTo>
                <a:lnTo>
                  <a:pt x="2342652" y="2908742"/>
                </a:lnTo>
                <a:lnTo>
                  <a:pt x="2341054" y="2907144"/>
                </a:lnTo>
                <a:lnTo>
                  <a:pt x="2342570" y="2907144"/>
                </a:lnTo>
                <a:cubicBezTo>
                  <a:pt x="2339408" y="2293718"/>
                  <a:pt x="2102129" y="1699740"/>
                  <a:pt x="1672540" y="1250142"/>
                </a:cubicBezTo>
                <a:cubicBezTo>
                  <a:pt x="1232013" y="789097"/>
                  <a:pt x="630616" y="523165"/>
                  <a:pt x="927" y="502769"/>
                </a:cubicBezTo>
                <a:lnTo>
                  <a:pt x="251847" y="251850"/>
                </a:lnTo>
                <a:lnTo>
                  <a:pt x="0" y="2"/>
                </a:lnTo>
                <a:close/>
              </a:path>
            </a:pathLst>
          </a:custGeom>
          <a:solidFill>
            <a:schemeClr val="accent4">
              <a:lumMod val="40000"/>
              <a:lumOff val="60000"/>
            </a:schemeClr>
          </a:solidFill>
          <a:ln w="381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tx1"/>
              </a:solidFill>
            </a:endParaRPr>
          </a:p>
        </p:txBody>
      </p:sp>
      <p:sp>
        <p:nvSpPr>
          <p:cNvPr id="14" name="テキスト プレースホルダー 11"/>
          <p:cNvSpPr>
            <a:spLocks noGrp="1"/>
          </p:cNvSpPr>
          <p:nvPr>
            <p:ph type="body" sz="quarter" idx="31" hasCustomPrompt="1"/>
          </p:nvPr>
        </p:nvSpPr>
        <p:spPr>
          <a:xfrm>
            <a:off x="12158541" y="3702537"/>
            <a:ext cx="5490610" cy="1651134"/>
          </a:xfrm>
        </p:spPr>
        <p:txBody>
          <a:bodyPr anchor="t">
            <a:noAutofit/>
          </a:bodyPr>
          <a:lstStyle>
            <a:lvl1pPr algn="l">
              <a:lnSpc>
                <a:spcPct val="120000"/>
              </a:lnSpc>
              <a:defRPr sz="2000">
                <a:solidFill>
                  <a:schemeClr val="tx2"/>
                </a:solidFill>
                <a:latin typeface="+mn-lt"/>
              </a:defRPr>
            </a:lvl1pPr>
          </a:lstStyle>
          <a:p>
            <a:pPr lvl="0"/>
            <a:r>
              <a:rPr lang="en-US" altLang="ja-JP" dirty="0"/>
              <a:t>Text Here</a:t>
            </a:r>
            <a:endParaRPr lang="en-US" dirty="0"/>
          </a:p>
        </p:txBody>
      </p:sp>
      <p:sp>
        <p:nvSpPr>
          <p:cNvPr id="15" name="テキスト プレースホルダー 11"/>
          <p:cNvSpPr>
            <a:spLocks noGrp="1"/>
          </p:cNvSpPr>
          <p:nvPr>
            <p:ph type="body" sz="quarter" idx="32" hasCustomPrompt="1"/>
          </p:nvPr>
        </p:nvSpPr>
        <p:spPr>
          <a:xfrm>
            <a:off x="12158541" y="2776995"/>
            <a:ext cx="5490610" cy="773203"/>
          </a:xfrm>
        </p:spPr>
        <p:txBody>
          <a:bodyPr anchor="b">
            <a:noAutofit/>
          </a:bodyPr>
          <a:lstStyle>
            <a:lvl1pPr algn="l">
              <a:lnSpc>
                <a:spcPct val="100000"/>
              </a:lnSpc>
              <a:spcBef>
                <a:spcPts val="0"/>
              </a:spcBef>
              <a:defRPr sz="2800" spc="0">
                <a:solidFill>
                  <a:schemeClr val="accent1"/>
                </a:solidFill>
                <a:latin typeface="Route 159 SemiBold" pitchFamily="50" charset="0"/>
              </a:defRPr>
            </a:lvl1pPr>
          </a:lstStyle>
          <a:p>
            <a:pPr lvl="0"/>
            <a:r>
              <a:rPr lang="en-US" altLang="ja-JP" dirty="0"/>
              <a:t>Text here</a:t>
            </a:r>
            <a:endParaRPr lang="en-US" dirty="0"/>
          </a:p>
        </p:txBody>
      </p:sp>
      <p:sp>
        <p:nvSpPr>
          <p:cNvPr id="16" name="テキスト プレースホルダー 11"/>
          <p:cNvSpPr>
            <a:spLocks noGrp="1"/>
          </p:cNvSpPr>
          <p:nvPr>
            <p:ph type="body" sz="quarter" idx="33" hasCustomPrompt="1"/>
          </p:nvPr>
        </p:nvSpPr>
        <p:spPr>
          <a:xfrm>
            <a:off x="12158541" y="6987902"/>
            <a:ext cx="5490610" cy="1651134"/>
          </a:xfrm>
        </p:spPr>
        <p:txBody>
          <a:bodyPr anchor="t">
            <a:noAutofit/>
          </a:bodyPr>
          <a:lstStyle>
            <a:lvl1pPr algn="l">
              <a:lnSpc>
                <a:spcPct val="120000"/>
              </a:lnSpc>
              <a:defRPr sz="2000">
                <a:solidFill>
                  <a:schemeClr val="tx2"/>
                </a:solidFill>
                <a:latin typeface="+mn-lt"/>
              </a:defRPr>
            </a:lvl1pPr>
          </a:lstStyle>
          <a:p>
            <a:pPr lvl="0"/>
            <a:r>
              <a:rPr lang="en-US" altLang="ja-JP" dirty="0"/>
              <a:t>Text Here</a:t>
            </a:r>
            <a:endParaRPr lang="en-US" dirty="0"/>
          </a:p>
        </p:txBody>
      </p:sp>
      <p:sp>
        <p:nvSpPr>
          <p:cNvPr id="17" name="テキスト プレースホルダー 11"/>
          <p:cNvSpPr>
            <a:spLocks noGrp="1"/>
          </p:cNvSpPr>
          <p:nvPr>
            <p:ph type="body" sz="quarter" idx="34" hasCustomPrompt="1"/>
          </p:nvPr>
        </p:nvSpPr>
        <p:spPr>
          <a:xfrm>
            <a:off x="12158541" y="6062360"/>
            <a:ext cx="5490610" cy="773203"/>
          </a:xfrm>
        </p:spPr>
        <p:txBody>
          <a:bodyPr anchor="b">
            <a:noAutofit/>
          </a:bodyPr>
          <a:lstStyle>
            <a:lvl1pPr algn="l">
              <a:lnSpc>
                <a:spcPct val="100000"/>
              </a:lnSpc>
              <a:spcBef>
                <a:spcPts val="0"/>
              </a:spcBef>
              <a:defRPr sz="2800" spc="0">
                <a:solidFill>
                  <a:schemeClr val="accent3"/>
                </a:solidFill>
                <a:latin typeface="Route 159 SemiBold" pitchFamily="50" charset="0"/>
              </a:defRPr>
            </a:lvl1pPr>
          </a:lstStyle>
          <a:p>
            <a:pPr lvl="0"/>
            <a:r>
              <a:rPr lang="en-US" altLang="ja-JP" dirty="0"/>
              <a:t>Text here</a:t>
            </a:r>
            <a:endParaRPr lang="en-US" dirty="0"/>
          </a:p>
        </p:txBody>
      </p:sp>
      <p:sp>
        <p:nvSpPr>
          <p:cNvPr id="18" name="テキスト プレースホルダー 11"/>
          <p:cNvSpPr>
            <a:spLocks noGrp="1"/>
          </p:cNvSpPr>
          <p:nvPr>
            <p:ph type="body" sz="quarter" idx="35" hasCustomPrompt="1"/>
          </p:nvPr>
        </p:nvSpPr>
        <p:spPr>
          <a:xfrm>
            <a:off x="637261" y="3716588"/>
            <a:ext cx="5490610" cy="1651134"/>
          </a:xfrm>
        </p:spPr>
        <p:txBody>
          <a:bodyPr anchor="t">
            <a:noAutofit/>
          </a:bodyPr>
          <a:lstStyle>
            <a:lvl1pPr algn="r">
              <a:lnSpc>
                <a:spcPct val="120000"/>
              </a:lnSpc>
              <a:defRPr sz="2000">
                <a:solidFill>
                  <a:schemeClr val="tx2"/>
                </a:solidFill>
                <a:latin typeface="+mn-lt"/>
              </a:defRPr>
            </a:lvl1pPr>
          </a:lstStyle>
          <a:p>
            <a:pPr lvl="0"/>
            <a:r>
              <a:rPr lang="en-US" altLang="ja-JP" dirty="0"/>
              <a:t>Text Here</a:t>
            </a:r>
            <a:endParaRPr lang="en-US" dirty="0"/>
          </a:p>
        </p:txBody>
      </p:sp>
      <p:sp>
        <p:nvSpPr>
          <p:cNvPr id="19" name="テキスト プレースホルダー 11"/>
          <p:cNvSpPr>
            <a:spLocks noGrp="1"/>
          </p:cNvSpPr>
          <p:nvPr>
            <p:ph type="body" sz="quarter" idx="36" hasCustomPrompt="1"/>
          </p:nvPr>
        </p:nvSpPr>
        <p:spPr>
          <a:xfrm>
            <a:off x="637261" y="2791046"/>
            <a:ext cx="5490610" cy="773203"/>
          </a:xfrm>
        </p:spPr>
        <p:txBody>
          <a:bodyPr anchor="b">
            <a:noAutofit/>
          </a:bodyPr>
          <a:lstStyle>
            <a:lvl1pPr algn="r">
              <a:lnSpc>
                <a:spcPct val="100000"/>
              </a:lnSpc>
              <a:spcBef>
                <a:spcPts val="0"/>
              </a:spcBef>
              <a:defRPr sz="2800" spc="0">
                <a:solidFill>
                  <a:schemeClr val="accent4"/>
                </a:solidFill>
                <a:latin typeface="Route 159 SemiBold" pitchFamily="50" charset="0"/>
              </a:defRPr>
            </a:lvl1pPr>
          </a:lstStyle>
          <a:p>
            <a:pPr lvl="0"/>
            <a:r>
              <a:rPr lang="en-US" altLang="ja-JP" dirty="0"/>
              <a:t>Text here</a:t>
            </a:r>
            <a:endParaRPr lang="en-US" dirty="0"/>
          </a:p>
        </p:txBody>
      </p:sp>
      <p:sp>
        <p:nvSpPr>
          <p:cNvPr id="20" name="テキスト プレースホルダー 11"/>
          <p:cNvSpPr>
            <a:spLocks noGrp="1"/>
          </p:cNvSpPr>
          <p:nvPr>
            <p:ph type="body" sz="quarter" idx="37" hasCustomPrompt="1"/>
          </p:nvPr>
        </p:nvSpPr>
        <p:spPr>
          <a:xfrm>
            <a:off x="637261" y="7001953"/>
            <a:ext cx="5490610" cy="1651134"/>
          </a:xfrm>
        </p:spPr>
        <p:txBody>
          <a:bodyPr anchor="t">
            <a:noAutofit/>
          </a:bodyPr>
          <a:lstStyle>
            <a:lvl1pPr algn="r">
              <a:lnSpc>
                <a:spcPct val="120000"/>
              </a:lnSpc>
              <a:defRPr sz="2000">
                <a:solidFill>
                  <a:schemeClr val="tx2"/>
                </a:solidFill>
                <a:latin typeface="+mn-lt"/>
              </a:defRPr>
            </a:lvl1pPr>
          </a:lstStyle>
          <a:p>
            <a:pPr lvl="0"/>
            <a:r>
              <a:rPr lang="en-US" altLang="ja-JP" dirty="0"/>
              <a:t>Text Here</a:t>
            </a:r>
            <a:endParaRPr lang="en-US" dirty="0"/>
          </a:p>
        </p:txBody>
      </p:sp>
      <p:sp>
        <p:nvSpPr>
          <p:cNvPr id="21" name="テキスト プレースホルダー 11"/>
          <p:cNvSpPr>
            <a:spLocks noGrp="1"/>
          </p:cNvSpPr>
          <p:nvPr>
            <p:ph type="body" sz="quarter" idx="38" hasCustomPrompt="1"/>
          </p:nvPr>
        </p:nvSpPr>
        <p:spPr>
          <a:xfrm>
            <a:off x="637261" y="6076411"/>
            <a:ext cx="5490610" cy="773203"/>
          </a:xfrm>
        </p:spPr>
        <p:txBody>
          <a:bodyPr anchor="b">
            <a:noAutofit/>
          </a:bodyPr>
          <a:lstStyle>
            <a:lvl1pPr algn="r">
              <a:lnSpc>
                <a:spcPct val="100000"/>
              </a:lnSpc>
              <a:spcBef>
                <a:spcPts val="0"/>
              </a:spcBef>
              <a:defRPr sz="2800" spc="0">
                <a:solidFill>
                  <a:schemeClr val="accent2"/>
                </a:solidFill>
                <a:latin typeface="Route 159 SemiBold" pitchFamily="50" charset="0"/>
              </a:defRPr>
            </a:lvl1pPr>
          </a:lstStyle>
          <a:p>
            <a:pPr lvl="0"/>
            <a:r>
              <a:rPr lang="en-US" altLang="ja-JP" dirty="0"/>
              <a:t>Text here</a:t>
            </a:r>
            <a:endParaRPr lang="en-US" dirty="0"/>
          </a:p>
        </p:txBody>
      </p:sp>
      <p:sp>
        <p:nvSpPr>
          <p:cNvPr id="22" name="テキスト プレースホルダー 11"/>
          <p:cNvSpPr>
            <a:spLocks noGrp="1"/>
          </p:cNvSpPr>
          <p:nvPr>
            <p:ph type="body" sz="quarter" idx="39" hasCustomPrompt="1"/>
          </p:nvPr>
        </p:nvSpPr>
        <p:spPr>
          <a:xfrm>
            <a:off x="6982966" y="5168139"/>
            <a:ext cx="4275474" cy="773203"/>
          </a:xfrm>
        </p:spPr>
        <p:txBody>
          <a:bodyPr anchor="ctr">
            <a:noAutofit/>
          </a:bodyPr>
          <a:lstStyle>
            <a:lvl1pPr algn="ctr">
              <a:lnSpc>
                <a:spcPct val="120000"/>
              </a:lnSpc>
              <a:defRPr sz="3200" spc="0">
                <a:solidFill>
                  <a:schemeClr val="tx2"/>
                </a:solidFill>
                <a:latin typeface="Route 159 SemiBold" pitchFamily="50" charset="0"/>
              </a:defRPr>
            </a:lvl1pPr>
          </a:lstStyle>
          <a:p>
            <a:pPr lvl="0"/>
            <a:r>
              <a:rPr lang="en-US" altLang="ja-JP" dirty="0"/>
              <a:t>Text Here</a:t>
            </a:r>
            <a:endParaRPr lang="en-US" dirty="0"/>
          </a:p>
        </p:txBody>
      </p:sp>
      <p:sp>
        <p:nvSpPr>
          <p:cNvPr id="23" name="円/楕円 22"/>
          <p:cNvSpPr/>
          <p:nvPr userDrawn="1"/>
        </p:nvSpPr>
        <p:spPr>
          <a:xfrm>
            <a:off x="10444030" y="3322934"/>
            <a:ext cx="1350150" cy="1350150"/>
          </a:xfrm>
          <a:prstGeom prst="ellipse">
            <a:avLst/>
          </a:prstGeom>
          <a:solidFill>
            <a:schemeClr val="accent1"/>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図プレースホルダー 7"/>
          <p:cNvSpPr>
            <a:spLocks noGrp="1"/>
          </p:cNvSpPr>
          <p:nvPr>
            <p:ph type="pic" sz="quarter" idx="17" hasCustomPrompt="1"/>
          </p:nvPr>
        </p:nvSpPr>
        <p:spPr>
          <a:xfrm>
            <a:off x="10793062" y="3638606"/>
            <a:ext cx="684364" cy="684364"/>
          </a:xfrm>
        </p:spPr>
        <p:txBody>
          <a:bodyPr>
            <a:normAutofit/>
          </a:bodyPr>
          <a:lstStyle>
            <a:lvl1pPr>
              <a:defRPr sz="1600"/>
            </a:lvl1pPr>
          </a:lstStyle>
          <a:p>
            <a:r>
              <a:rPr kumimoji="1" lang="en-US" altLang="ja-JP" dirty="0"/>
              <a:t>ICON</a:t>
            </a:r>
            <a:endParaRPr kumimoji="1" lang="ja-JP" altLang="en-US" dirty="0"/>
          </a:p>
        </p:txBody>
      </p:sp>
      <p:sp>
        <p:nvSpPr>
          <p:cNvPr id="25" name="円/楕円 24"/>
          <p:cNvSpPr/>
          <p:nvPr userDrawn="1"/>
        </p:nvSpPr>
        <p:spPr>
          <a:xfrm>
            <a:off x="10448351" y="6688383"/>
            <a:ext cx="1350150" cy="1350150"/>
          </a:xfrm>
          <a:prstGeom prst="ellipse">
            <a:avLst/>
          </a:prstGeom>
          <a:solidFill>
            <a:schemeClr val="accent3"/>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図プレースホルダー 7"/>
          <p:cNvSpPr>
            <a:spLocks noGrp="1"/>
          </p:cNvSpPr>
          <p:nvPr>
            <p:ph type="pic" sz="quarter" idx="40" hasCustomPrompt="1"/>
          </p:nvPr>
        </p:nvSpPr>
        <p:spPr>
          <a:xfrm>
            <a:off x="10797383" y="7004055"/>
            <a:ext cx="684364" cy="684364"/>
          </a:xfrm>
        </p:spPr>
        <p:txBody>
          <a:bodyPr>
            <a:normAutofit/>
          </a:bodyPr>
          <a:lstStyle>
            <a:lvl1pPr>
              <a:defRPr sz="1600"/>
            </a:lvl1pPr>
          </a:lstStyle>
          <a:p>
            <a:r>
              <a:rPr kumimoji="1" lang="en-US" altLang="ja-JP" dirty="0"/>
              <a:t>ICON</a:t>
            </a:r>
            <a:endParaRPr kumimoji="1" lang="ja-JP" altLang="en-US" dirty="0"/>
          </a:p>
        </p:txBody>
      </p:sp>
      <p:sp>
        <p:nvSpPr>
          <p:cNvPr id="27" name="円/楕円 26"/>
          <p:cNvSpPr/>
          <p:nvPr userDrawn="1"/>
        </p:nvSpPr>
        <p:spPr>
          <a:xfrm>
            <a:off x="6543924" y="6688383"/>
            <a:ext cx="1350150" cy="1350150"/>
          </a:xfrm>
          <a:prstGeom prst="ellipse">
            <a:avLst/>
          </a:prstGeom>
          <a:solidFill>
            <a:schemeClr val="accent2"/>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図プレースホルダー 7"/>
          <p:cNvSpPr>
            <a:spLocks noGrp="1"/>
          </p:cNvSpPr>
          <p:nvPr>
            <p:ph type="pic" sz="quarter" idx="41" hasCustomPrompt="1"/>
          </p:nvPr>
        </p:nvSpPr>
        <p:spPr>
          <a:xfrm>
            <a:off x="6892956" y="7004055"/>
            <a:ext cx="684364" cy="684364"/>
          </a:xfrm>
        </p:spPr>
        <p:txBody>
          <a:bodyPr>
            <a:normAutofit/>
          </a:bodyPr>
          <a:lstStyle>
            <a:lvl1pPr>
              <a:defRPr sz="1600"/>
            </a:lvl1pPr>
          </a:lstStyle>
          <a:p>
            <a:r>
              <a:rPr kumimoji="1" lang="en-US" altLang="ja-JP" dirty="0"/>
              <a:t>ICON</a:t>
            </a:r>
            <a:endParaRPr kumimoji="1" lang="ja-JP" altLang="en-US" dirty="0"/>
          </a:p>
        </p:txBody>
      </p:sp>
      <p:sp>
        <p:nvSpPr>
          <p:cNvPr id="29" name="円/楕円 28"/>
          <p:cNvSpPr/>
          <p:nvPr userDrawn="1"/>
        </p:nvSpPr>
        <p:spPr>
          <a:xfrm>
            <a:off x="6543924" y="3322934"/>
            <a:ext cx="1350150" cy="1350150"/>
          </a:xfrm>
          <a:prstGeom prst="ellipse">
            <a:avLst/>
          </a:prstGeom>
          <a:solidFill>
            <a:schemeClr val="accent4"/>
          </a:solidFill>
          <a:ln w="76200" cmpd="sng">
            <a:solidFill>
              <a:srgbClr val="F7F7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図プレースホルダー 7"/>
          <p:cNvSpPr>
            <a:spLocks noGrp="1"/>
          </p:cNvSpPr>
          <p:nvPr>
            <p:ph type="pic" sz="quarter" idx="42" hasCustomPrompt="1"/>
          </p:nvPr>
        </p:nvSpPr>
        <p:spPr>
          <a:xfrm>
            <a:off x="6892956" y="3638606"/>
            <a:ext cx="684364" cy="684364"/>
          </a:xfrm>
        </p:spPr>
        <p:txBody>
          <a:bodyPr>
            <a:normAutofit/>
          </a:bodyPr>
          <a:lstStyle>
            <a:lvl1pPr>
              <a:defRPr sz="1600"/>
            </a:lvl1pPr>
          </a:lstStyle>
          <a:p>
            <a:r>
              <a:rPr kumimoji="1" lang="en-US" altLang="ja-JP" dirty="0"/>
              <a:t>ICON</a:t>
            </a:r>
            <a:endParaRPr kumimoji="1" lang="ja-JP" altLang="en-US" dirty="0"/>
          </a:p>
        </p:txBody>
      </p:sp>
      <p:sp>
        <p:nvSpPr>
          <p:cNvPr id="31" name="正方形/長方形 30"/>
          <p:cNvSpPr/>
          <p:nvPr userDrawn="1"/>
        </p:nvSpPr>
        <p:spPr>
          <a:xfrm>
            <a:off x="12264623" y="3620360"/>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32" name="正方形/長方形 31"/>
          <p:cNvSpPr/>
          <p:nvPr userDrawn="1"/>
        </p:nvSpPr>
        <p:spPr>
          <a:xfrm>
            <a:off x="12264623" y="6888096"/>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33" name="正方形/長方形 32"/>
          <p:cNvSpPr/>
          <p:nvPr userDrawn="1"/>
        </p:nvSpPr>
        <p:spPr>
          <a:xfrm>
            <a:off x="2773406" y="6909096"/>
            <a:ext cx="3240360" cy="7200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34" name="正方形/長方形 33"/>
          <p:cNvSpPr/>
          <p:nvPr userDrawn="1"/>
        </p:nvSpPr>
        <p:spPr>
          <a:xfrm>
            <a:off x="2773406" y="3613384"/>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kumimoji="1" lang="ja-JP" altLang="en-US"/>
          </a:p>
        </p:txBody>
      </p:sp>
    </p:spTree>
    <p:extLst>
      <p:ext uri="{BB962C8B-B14F-4D97-AF65-F5344CB8AC3E}">
        <p14:creationId xmlns:p14="http://schemas.microsoft.com/office/powerpoint/2010/main" val="2692183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21"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heel(1)">
                                      <p:cBhvr>
                                        <p:cTn id="15" dur="750"/>
                                        <p:tgtEl>
                                          <p:spTgt spid="9"/>
                                        </p:tgtEl>
                                      </p:cBhvr>
                                    </p:animEffect>
                                  </p:childTnLst>
                                </p:cTn>
                              </p:par>
                            </p:childTnLst>
                          </p:cTn>
                        </p:par>
                        <p:par>
                          <p:cTn id="16" fill="hold">
                            <p:stCondLst>
                              <p:cond delay="1250"/>
                            </p:stCondLst>
                            <p:childTnLst>
                              <p:par>
                                <p:cTn id="17" presetID="10"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animEffect transition="in" filter="fade">
                                      <p:cBhvr>
                                        <p:cTn id="19" dur="500"/>
                                        <p:tgtEl>
                                          <p:spTgt spid="22">
                                            <p:txEl>
                                              <p:pRg st="0" end="0"/>
                                            </p:txEl>
                                          </p:spTgt>
                                        </p:tgtEl>
                                      </p:cBhvr>
                                    </p:animEffect>
                                  </p:childTnLst>
                                </p:cTn>
                              </p:par>
                            </p:childTnLst>
                          </p:cTn>
                        </p:par>
                        <p:par>
                          <p:cTn id="20" fill="hold">
                            <p:stCondLst>
                              <p:cond delay="1750"/>
                            </p:stCondLst>
                            <p:childTnLst>
                              <p:par>
                                <p:cTn id="21" presetID="22" presetClass="entr" presetSubtype="1" fill="hold" grpId="0" nodeType="afterEffect">
                                  <p:stCondLst>
                                    <p:cond delay="500"/>
                                  </p:stCondLst>
                                  <p:childTnLst>
                                    <p:set>
                                      <p:cBhvr>
                                        <p:cTn id="22" dur="1" fill="hold">
                                          <p:stCondLst>
                                            <p:cond delay="0"/>
                                          </p:stCondLst>
                                        </p:cTn>
                                        <p:tgtEl>
                                          <p:spTgt spid="10"/>
                                        </p:tgtEl>
                                        <p:attrNameLst>
                                          <p:attrName>style.visibility</p:attrName>
                                        </p:attrNameLst>
                                      </p:cBhvr>
                                      <p:to>
                                        <p:strVal val="visible"/>
                                      </p:to>
                                    </p:set>
                                    <p:animEffect transition="in" filter="wipe(up)">
                                      <p:cBhvr>
                                        <p:cTn id="23" dur="500"/>
                                        <p:tgtEl>
                                          <p:spTgt spid="10"/>
                                        </p:tgtEl>
                                      </p:cBhvr>
                                    </p:animEffect>
                                  </p:childTnLst>
                                </p:cTn>
                              </p:par>
                            </p:childTnLst>
                          </p:cTn>
                        </p:par>
                        <p:par>
                          <p:cTn id="24" fill="hold">
                            <p:stCondLst>
                              <p:cond delay="2750"/>
                            </p:stCondLst>
                            <p:childTnLst>
                              <p:par>
                                <p:cTn id="25" presetID="10"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par>
                                <p:cTn id="31" presetID="2" presetClass="entr" presetSubtype="2" decel="100000" fill="hold" grpId="0" nodeType="withEffect">
                                  <p:stCondLst>
                                    <p:cond delay="0"/>
                                  </p:stCondLst>
                                  <p:iterate type="wd">
                                    <p:tmPct val="10000"/>
                                  </p:iterate>
                                  <p:childTnLst>
                                    <p:set>
                                      <p:cBhvr>
                                        <p:cTn id="32" dur="1" fill="hold">
                                          <p:stCondLst>
                                            <p:cond delay="0"/>
                                          </p:stCondLst>
                                        </p:cTn>
                                        <p:tgtEl>
                                          <p:spTgt spid="15">
                                            <p:txEl>
                                              <p:pRg st="0" end="0"/>
                                            </p:txEl>
                                          </p:spTgt>
                                        </p:tgtEl>
                                        <p:attrNameLst>
                                          <p:attrName>style.visibility</p:attrName>
                                        </p:attrNameLst>
                                      </p:cBhvr>
                                      <p:to>
                                        <p:strVal val="visible"/>
                                      </p:to>
                                    </p:set>
                                    <p:anim calcmode="lin" valueType="num">
                                      <p:cBhvr additive="base">
                                        <p:cTn id="33"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15">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250"/>
                                  </p:stCondLst>
                                  <p:iterate type="wd">
                                    <p:tmPct val="10000"/>
                                  </p:iterate>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1+#ppt_w/2"/>
                                          </p:val>
                                        </p:tav>
                                        <p:tav tm="100000">
                                          <p:val>
                                            <p:strVal val="#ppt_x"/>
                                          </p:val>
                                        </p:tav>
                                      </p:tavLst>
                                    </p:anim>
                                    <p:anim calcmode="lin" valueType="num">
                                      <p:cBhvr additive="base">
                                        <p:cTn id="38" dur="500" fill="hold"/>
                                        <p:tgtEl>
                                          <p:spTgt spid="31"/>
                                        </p:tgtEl>
                                        <p:attrNameLst>
                                          <p:attrName>ppt_y</p:attrName>
                                        </p:attrNameLst>
                                      </p:cBhvr>
                                      <p:tavLst>
                                        <p:tav tm="0">
                                          <p:val>
                                            <p:strVal val="#ppt_y"/>
                                          </p:val>
                                        </p:tav>
                                        <p:tav tm="100000">
                                          <p:val>
                                            <p:strVal val="#ppt_y"/>
                                          </p:val>
                                        </p:tav>
                                      </p:tavLst>
                                    </p:anim>
                                  </p:childTnLst>
                                </p:cTn>
                              </p:par>
                              <p:par>
                                <p:cTn id="39" presetID="22" presetClass="entr" presetSubtype="8" fill="hold" grpId="0" nodeType="withEffect">
                                  <p:stCondLst>
                                    <p:cond delay="50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wipe(left)">
                                      <p:cBhvr>
                                        <p:cTn id="41" dur="500"/>
                                        <p:tgtEl>
                                          <p:spTgt spid="14">
                                            <p:txEl>
                                              <p:pRg st="0" end="0"/>
                                            </p:txEl>
                                          </p:spTgt>
                                        </p:tgtEl>
                                      </p:cBhvr>
                                    </p:animEffect>
                                  </p:childTnLst>
                                </p:cTn>
                              </p:par>
                            </p:childTnLst>
                          </p:cTn>
                        </p:par>
                        <p:par>
                          <p:cTn id="42" fill="hold">
                            <p:stCondLst>
                              <p:cond delay="3750"/>
                            </p:stCondLst>
                            <p:childTnLst>
                              <p:par>
                                <p:cTn id="43" presetID="22" presetClass="entr" presetSubtype="1" fill="hold" grpId="0" nodeType="afterEffect">
                                  <p:stCondLst>
                                    <p:cond delay="250"/>
                                  </p:stCondLst>
                                  <p:childTnLst>
                                    <p:set>
                                      <p:cBhvr>
                                        <p:cTn id="44" dur="1" fill="hold">
                                          <p:stCondLst>
                                            <p:cond delay="0"/>
                                          </p:stCondLst>
                                        </p:cTn>
                                        <p:tgtEl>
                                          <p:spTgt spid="11"/>
                                        </p:tgtEl>
                                        <p:attrNameLst>
                                          <p:attrName>style.visibility</p:attrName>
                                        </p:attrNameLst>
                                      </p:cBhvr>
                                      <p:to>
                                        <p:strVal val="visible"/>
                                      </p:to>
                                    </p:set>
                                    <p:animEffect transition="in" filter="wipe(up)">
                                      <p:cBhvr>
                                        <p:cTn id="45" dur="500"/>
                                        <p:tgtEl>
                                          <p:spTgt spid="11"/>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25"/>
                                        </p:tgtEl>
                                        <p:attrNameLst>
                                          <p:attrName>style.visibility</p:attrName>
                                        </p:attrNameLst>
                                      </p:cBhvr>
                                      <p:to>
                                        <p:strVal val="visible"/>
                                      </p:to>
                                    </p:set>
                                    <p:animEffect transition="in" filter="fade">
                                      <p:cBhvr>
                                        <p:cTn id="49" dur="500"/>
                                        <p:tgtEl>
                                          <p:spTgt spid="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6"/>
                                        </p:tgtEl>
                                        <p:attrNameLst>
                                          <p:attrName>style.visibility</p:attrName>
                                        </p:attrNameLst>
                                      </p:cBhvr>
                                      <p:to>
                                        <p:strVal val="visible"/>
                                      </p:to>
                                    </p:set>
                                    <p:animEffect transition="in" filter="fade">
                                      <p:cBhvr>
                                        <p:cTn id="52" dur="500"/>
                                        <p:tgtEl>
                                          <p:spTgt spid="26"/>
                                        </p:tgtEl>
                                      </p:cBhvr>
                                    </p:animEffect>
                                  </p:childTnLst>
                                </p:cTn>
                              </p:par>
                              <p:par>
                                <p:cTn id="53" presetID="2" presetClass="entr" presetSubtype="2" decel="100000" fill="hold" grpId="0" nodeType="withEffect">
                                  <p:stCondLst>
                                    <p:cond delay="0"/>
                                  </p:stCondLst>
                                  <p:iterate type="wd">
                                    <p:tmPct val="10000"/>
                                  </p:iterate>
                                  <p:childTnLst>
                                    <p:set>
                                      <p:cBhvr>
                                        <p:cTn id="54" dur="1" fill="hold">
                                          <p:stCondLst>
                                            <p:cond delay="0"/>
                                          </p:stCondLst>
                                        </p:cTn>
                                        <p:tgtEl>
                                          <p:spTgt spid="17">
                                            <p:txEl>
                                              <p:pRg st="0" end="0"/>
                                            </p:txEl>
                                          </p:spTgt>
                                        </p:tgtEl>
                                        <p:attrNameLst>
                                          <p:attrName>style.visibility</p:attrName>
                                        </p:attrNameLst>
                                      </p:cBhvr>
                                      <p:to>
                                        <p:strVal val="visible"/>
                                      </p:to>
                                    </p:set>
                                    <p:anim calcmode="lin" valueType="num">
                                      <p:cBhvr additive="base">
                                        <p:cTn id="55"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7">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250"/>
                                  </p:stCondLst>
                                  <p:iterate type="wd">
                                    <p:tmPct val="10000"/>
                                  </p:iterate>
                                  <p:childTnLst>
                                    <p:set>
                                      <p:cBhvr>
                                        <p:cTn id="58" dur="1" fill="hold">
                                          <p:stCondLst>
                                            <p:cond delay="0"/>
                                          </p:stCondLst>
                                        </p:cTn>
                                        <p:tgtEl>
                                          <p:spTgt spid="32"/>
                                        </p:tgtEl>
                                        <p:attrNameLst>
                                          <p:attrName>style.visibility</p:attrName>
                                        </p:attrNameLst>
                                      </p:cBhvr>
                                      <p:to>
                                        <p:strVal val="visible"/>
                                      </p:to>
                                    </p:set>
                                    <p:anim calcmode="lin" valueType="num">
                                      <p:cBhvr additive="base">
                                        <p:cTn id="59" dur="500" fill="hold"/>
                                        <p:tgtEl>
                                          <p:spTgt spid="32"/>
                                        </p:tgtEl>
                                        <p:attrNameLst>
                                          <p:attrName>ppt_x</p:attrName>
                                        </p:attrNameLst>
                                      </p:cBhvr>
                                      <p:tavLst>
                                        <p:tav tm="0">
                                          <p:val>
                                            <p:strVal val="1+#ppt_w/2"/>
                                          </p:val>
                                        </p:tav>
                                        <p:tav tm="100000">
                                          <p:val>
                                            <p:strVal val="#ppt_x"/>
                                          </p:val>
                                        </p:tav>
                                      </p:tavLst>
                                    </p:anim>
                                    <p:anim calcmode="lin" valueType="num">
                                      <p:cBhvr additive="base">
                                        <p:cTn id="60" dur="500" fill="hold"/>
                                        <p:tgtEl>
                                          <p:spTgt spid="32"/>
                                        </p:tgtEl>
                                        <p:attrNameLst>
                                          <p:attrName>ppt_y</p:attrName>
                                        </p:attrNameLst>
                                      </p:cBhvr>
                                      <p:tavLst>
                                        <p:tav tm="0">
                                          <p:val>
                                            <p:strVal val="#ppt_y"/>
                                          </p:val>
                                        </p:tav>
                                        <p:tav tm="100000">
                                          <p:val>
                                            <p:strVal val="#ppt_y"/>
                                          </p:val>
                                        </p:tav>
                                      </p:tavLst>
                                    </p:anim>
                                  </p:childTnLst>
                                </p:cTn>
                              </p:par>
                              <p:par>
                                <p:cTn id="61" presetID="22" presetClass="entr" presetSubtype="8" fill="hold" grpId="0" nodeType="withEffect">
                                  <p:stCondLst>
                                    <p:cond delay="50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wipe(left)">
                                      <p:cBhvr>
                                        <p:cTn id="63" dur="500"/>
                                        <p:tgtEl>
                                          <p:spTgt spid="16">
                                            <p:txEl>
                                              <p:pRg st="0" end="0"/>
                                            </p:txEl>
                                          </p:spTgt>
                                        </p:tgtEl>
                                      </p:cBhvr>
                                    </p:animEffect>
                                  </p:childTnLst>
                                </p:cTn>
                              </p:par>
                            </p:childTnLst>
                          </p:cTn>
                        </p:par>
                        <p:par>
                          <p:cTn id="64" fill="hold">
                            <p:stCondLst>
                              <p:cond delay="5500"/>
                            </p:stCondLst>
                            <p:childTnLst>
                              <p:par>
                                <p:cTn id="65" presetID="22" presetClass="entr" presetSubtype="4" fill="hold" grpId="0" nodeType="afterEffect">
                                  <p:stCondLst>
                                    <p:cond delay="250"/>
                                  </p:stCondLst>
                                  <p:childTnLst>
                                    <p:set>
                                      <p:cBhvr>
                                        <p:cTn id="66" dur="1" fill="hold">
                                          <p:stCondLst>
                                            <p:cond delay="0"/>
                                          </p:stCondLst>
                                        </p:cTn>
                                        <p:tgtEl>
                                          <p:spTgt spid="12"/>
                                        </p:tgtEl>
                                        <p:attrNameLst>
                                          <p:attrName>style.visibility</p:attrName>
                                        </p:attrNameLst>
                                      </p:cBhvr>
                                      <p:to>
                                        <p:strVal val="visible"/>
                                      </p:to>
                                    </p:set>
                                    <p:animEffect transition="in" filter="wipe(down)">
                                      <p:cBhvr>
                                        <p:cTn id="67" dur="500"/>
                                        <p:tgtEl>
                                          <p:spTgt spid="12"/>
                                        </p:tgtEl>
                                      </p:cBhvr>
                                    </p:animEffect>
                                  </p:childTnLst>
                                </p:cTn>
                              </p:par>
                            </p:childTnLst>
                          </p:cTn>
                        </p:par>
                        <p:par>
                          <p:cTn id="68" fill="hold">
                            <p:stCondLst>
                              <p:cond delay="6250"/>
                            </p:stCondLst>
                            <p:childTnLst>
                              <p:par>
                                <p:cTn id="69" presetID="10" presetClass="entr" presetSubtype="0" fill="hold" grpId="0" nodeType="after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fade">
                                      <p:cBhvr>
                                        <p:cTn id="71" dur="500"/>
                                        <p:tgtEl>
                                          <p:spTgt spid="2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500"/>
                                        <p:tgtEl>
                                          <p:spTgt spid="27"/>
                                        </p:tgtEl>
                                      </p:cBhvr>
                                    </p:animEffect>
                                  </p:childTnLst>
                                </p:cTn>
                              </p:par>
                              <p:par>
                                <p:cTn id="75" presetID="2" presetClass="entr" presetSubtype="8" decel="100000" fill="hold" grpId="0" nodeType="withEffect">
                                  <p:stCondLst>
                                    <p:cond delay="0"/>
                                  </p:stCondLst>
                                  <p:iterate type="wd">
                                    <p:tmPct val="10000"/>
                                  </p:iterate>
                                  <p:childTnLst>
                                    <p:set>
                                      <p:cBhvr>
                                        <p:cTn id="76" dur="1" fill="hold">
                                          <p:stCondLst>
                                            <p:cond delay="0"/>
                                          </p:stCondLst>
                                        </p:cTn>
                                        <p:tgtEl>
                                          <p:spTgt spid="21">
                                            <p:txEl>
                                              <p:pRg st="0" end="0"/>
                                            </p:txEl>
                                          </p:spTgt>
                                        </p:tgtEl>
                                        <p:attrNameLst>
                                          <p:attrName>style.visibility</p:attrName>
                                        </p:attrNameLst>
                                      </p:cBhvr>
                                      <p:to>
                                        <p:strVal val="visible"/>
                                      </p:to>
                                    </p:set>
                                    <p:anim calcmode="lin" valueType="num">
                                      <p:cBhvr additive="base">
                                        <p:cTn id="77"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21">
                                            <p:txEl>
                                              <p:pRg st="0" end="0"/>
                                            </p:txEl>
                                          </p:spTgt>
                                        </p:tgtEl>
                                        <p:attrNameLst>
                                          <p:attrName>ppt_y</p:attrName>
                                        </p:attrNameLst>
                                      </p:cBhvr>
                                      <p:tavLst>
                                        <p:tav tm="0">
                                          <p:val>
                                            <p:strVal val="#ppt_y"/>
                                          </p:val>
                                        </p:tav>
                                        <p:tav tm="100000">
                                          <p:val>
                                            <p:strVal val="#ppt_y"/>
                                          </p:val>
                                        </p:tav>
                                      </p:tavLst>
                                    </p:anim>
                                  </p:childTnLst>
                                </p:cTn>
                              </p:par>
                              <p:par>
                                <p:cTn id="79" presetID="2" presetClass="entr" presetSubtype="8" decel="100000" fill="hold" grpId="0" nodeType="withEffect">
                                  <p:stCondLst>
                                    <p:cond delay="250"/>
                                  </p:stCondLst>
                                  <p:iterate type="wd">
                                    <p:tmPct val="10000"/>
                                  </p:iterate>
                                  <p:childTnLst>
                                    <p:set>
                                      <p:cBhvr>
                                        <p:cTn id="80" dur="1" fill="hold">
                                          <p:stCondLst>
                                            <p:cond delay="0"/>
                                          </p:stCondLst>
                                        </p:cTn>
                                        <p:tgtEl>
                                          <p:spTgt spid="33"/>
                                        </p:tgtEl>
                                        <p:attrNameLst>
                                          <p:attrName>style.visibility</p:attrName>
                                        </p:attrNameLst>
                                      </p:cBhvr>
                                      <p:to>
                                        <p:strVal val="visible"/>
                                      </p:to>
                                    </p:set>
                                    <p:anim calcmode="lin" valueType="num">
                                      <p:cBhvr additive="base">
                                        <p:cTn id="81" dur="500" fill="hold"/>
                                        <p:tgtEl>
                                          <p:spTgt spid="33"/>
                                        </p:tgtEl>
                                        <p:attrNameLst>
                                          <p:attrName>ppt_x</p:attrName>
                                        </p:attrNameLst>
                                      </p:cBhvr>
                                      <p:tavLst>
                                        <p:tav tm="0">
                                          <p:val>
                                            <p:strVal val="0-#ppt_w/2"/>
                                          </p:val>
                                        </p:tav>
                                        <p:tav tm="100000">
                                          <p:val>
                                            <p:strVal val="#ppt_x"/>
                                          </p:val>
                                        </p:tav>
                                      </p:tavLst>
                                    </p:anim>
                                    <p:anim calcmode="lin" valueType="num">
                                      <p:cBhvr additive="base">
                                        <p:cTn id="82" dur="500" fill="hold"/>
                                        <p:tgtEl>
                                          <p:spTgt spid="33"/>
                                        </p:tgtEl>
                                        <p:attrNameLst>
                                          <p:attrName>ppt_y</p:attrName>
                                        </p:attrNameLst>
                                      </p:cBhvr>
                                      <p:tavLst>
                                        <p:tav tm="0">
                                          <p:val>
                                            <p:strVal val="#ppt_y"/>
                                          </p:val>
                                        </p:tav>
                                        <p:tav tm="100000">
                                          <p:val>
                                            <p:strVal val="#ppt_y"/>
                                          </p:val>
                                        </p:tav>
                                      </p:tavLst>
                                    </p:anim>
                                  </p:childTnLst>
                                </p:cTn>
                              </p:par>
                              <p:par>
                                <p:cTn id="83" presetID="22" presetClass="entr" presetSubtype="2" fill="hold" grpId="0" nodeType="withEffect">
                                  <p:stCondLst>
                                    <p:cond delay="500"/>
                                  </p:stCondLst>
                                  <p:childTnLst>
                                    <p:set>
                                      <p:cBhvr>
                                        <p:cTn id="84" dur="1" fill="hold">
                                          <p:stCondLst>
                                            <p:cond delay="0"/>
                                          </p:stCondLst>
                                        </p:cTn>
                                        <p:tgtEl>
                                          <p:spTgt spid="20">
                                            <p:txEl>
                                              <p:pRg st="0" end="0"/>
                                            </p:txEl>
                                          </p:spTgt>
                                        </p:tgtEl>
                                        <p:attrNameLst>
                                          <p:attrName>style.visibility</p:attrName>
                                        </p:attrNameLst>
                                      </p:cBhvr>
                                      <p:to>
                                        <p:strVal val="visible"/>
                                      </p:to>
                                    </p:set>
                                    <p:animEffect transition="in" filter="wipe(right)">
                                      <p:cBhvr>
                                        <p:cTn id="85" dur="500"/>
                                        <p:tgtEl>
                                          <p:spTgt spid="20">
                                            <p:txEl>
                                              <p:pRg st="0" end="0"/>
                                            </p:txEl>
                                          </p:spTgt>
                                        </p:tgtEl>
                                      </p:cBhvr>
                                    </p:animEffect>
                                  </p:childTnLst>
                                </p:cTn>
                              </p:par>
                            </p:childTnLst>
                          </p:cTn>
                        </p:par>
                        <p:par>
                          <p:cTn id="86" fill="hold">
                            <p:stCondLst>
                              <p:cond delay="7250"/>
                            </p:stCondLst>
                            <p:childTnLst>
                              <p:par>
                                <p:cTn id="87" presetID="22" presetClass="entr" presetSubtype="4" fill="hold" grpId="0" nodeType="afterEffect">
                                  <p:stCondLst>
                                    <p:cond delay="250"/>
                                  </p:stCondLst>
                                  <p:childTnLst>
                                    <p:set>
                                      <p:cBhvr>
                                        <p:cTn id="88" dur="1" fill="hold">
                                          <p:stCondLst>
                                            <p:cond delay="0"/>
                                          </p:stCondLst>
                                        </p:cTn>
                                        <p:tgtEl>
                                          <p:spTgt spid="13"/>
                                        </p:tgtEl>
                                        <p:attrNameLst>
                                          <p:attrName>style.visibility</p:attrName>
                                        </p:attrNameLst>
                                      </p:cBhvr>
                                      <p:to>
                                        <p:strVal val="visible"/>
                                      </p:to>
                                    </p:set>
                                    <p:animEffect transition="in" filter="wipe(down)">
                                      <p:cBhvr>
                                        <p:cTn id="89" dur="500"/>
                                        <p:tgtEl>
                                          <p:spTgt spid="13"/>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30"/>
                                        </p:tgtEl>
                                        <p:attrNameLst>
                                          <p:attrName>style.visibility</p:attrName>
                                        </p:attrNameLst>
                                      </p:cBhvr>
                                      <p:to>
                                        <p:strVal val="visible"/>
                                      </p:to>
                                    </p:set>
                                    <p:animEffect transition="in" filter="fade">
                                      <p:cBhvr>
                                        <p:cTn id="93" dur="500"/>
                                        <p:tgtEl>
                                          <p:spTgt spid="30"/>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9"/>
                                        </p:tgtEl>
                                        <p:attrNameLst>
                                          <p:attrName>style.visibility</p:attrName>
                                        </p:attrNameLst>
                                      </p:cBhvr>
                                      <p:to>
                                        <p:strVal val="visible"/>
                                      </p:to>
                                    </p:set>
                                    <p:animEffect transition="in" filter="fade">
                                      <p:cBhvr>
                                        <p:cTn id="96" dur="500"/>
                                        <p:tgtEl>
                                          <p:spTgt spid="29"/>
                                        </p:tgtEl>
                                      </p:cBhvr>
                                    </p:animEffect>
                                  </p:childTnLst>
                                </p:cTn>
                              </p:par>
                              <p:par>
                                <p:cTn id="97" presetID="2" presetClass="entr" presetSubtype="8" decel="100000" fill="hold" grpId="0" nodeType="withEffect">
                                  <p:stCondLst>
                                    <p:cond delay="0"/>
                                  </p:stCondLst>
                                  <p:iterate type="wd">
                                    <p:tmPct val="10000"/>
                                  </p:iterate>
                                  <p:childTnLst>
                                    <p:set>
                                      <p:cBhvr>
                                        <p:cTn id="98" dur="1" fill="hold">
                                          <p:stCondLst>
                                            <p:cond delay="0"/>
                                          </p:stCondLst>
                                        </p:cTn>
                                        <p:tgtEl>
                                          <p:spTgt spid="19">
                                            <p:txEl>
                                              <p:pRg st="0" end="0"/>
                                            </p:txEl>
                                          </p:spTgt>
                                        </p:tgtEl>
                                        <p:attrNameLst>
                                          <p:attrName>style.visibility</p:attrName>
                                        </p:attrNameLst>
                                      </p:cBhvr>
                                      <p:to>
                                        <p:strVal val="visible"/>
                                      </p:to>
                                    </p:set>
                                    <p:anim calcmode="lin" valueType="num">
                                      <p:cBhvr additive="base">
                                        <p:cTn id="99"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100" dur="500" fill="hold"/>
                                        <p:tgtEl>
                                          <p:spTgt spid="19">
                                            <p:txEl>
                                              <p:pRg st="0" end="0"/>
                                            </p:txEl>
                                          </p:spTgt>
                                        </p:tgtEl>
                                        <p:attrNameLst>
                                          <p:attrName>ppt_y</p:attrName>
                                        </p:attrNameLst>
                                      </p:cBhvr>
                                      <p:tavLst>
                                        <p:tav tm="0">
                                          <p:val>
                                            <p:strVal val="#ppt_y"/>
                                          </p:val>
                                        </p:tav>
                                        <p:tav tm="100000">
                                          <p:val>
                                            <p:strVal val="#ppt_y"/>
                                          </p:val>
                                        </p:tav>
                                      </p:tavLst>
                                    </p:anim>
                                  </p:childTnLst>
                                </p:cTn>
                              </p:par>
                              <p:par>
                                <p:cTn id="101" presetID="2" presetClass="entr" presetSubtype="8" decel="100000" fill="hold" grpId="0" nodeType="withEffect">
                                  <p:stCondLst>
                                    <p:cond delay="250"/>
                                  </p:stCondLst>
                                  <p:iterate type="wd">
                                    <p:tmPct val="10000"/>
                                  </p:iterate>
                                  <p:childTnLst>
                                    <p:set>
                                      <p:cBhvr>
                                        <p:cTn id="102" dur="1" fill="hold">
                                          <p:stCondLst>
                                            <p:cond delay="0"/>
                                          </p:stCondLst>
                                        </p:cTn>
                                        <p:tgtEl>
                                          <p:spTgt spid="34"/>
                                        </p:tgtEl>
                                        <p:attrNameLst>
                                          <p:attrName>style.visibility</p:attrName>
                                        </p:attrNameLst>
                                      </p:cBhvr>
                                      <p:to>
                                        <p:strVal val="visible"/>
                                      </p:to>
                                    </p:set>
                                    <p:anim calcmode="lin" valueType="num">
                                      <p:cBhvr additive="base">
                                        <p:cTn id="103" dur="500" fill="hold"/>
                                        <p:tgtEl>
                                          <p:spTgt spid="34"/>
                                        </p:tgtEl>
                                        <p:attrNameLst>
                                          <p:attrName>ppt_x</p:attrName>
                                        </p:attrNameLst>
                                      </p:cBhvr>
                                      <p:tavLst>
                                        <p:tav tm="0">
                                          <p:val>
                                            <p:strVal val="0-#ppt_w/2"/>
                                          </p:val>
                                        </p:tav>
                                        <p:tav tm="100000">
                                          <p:val>
                                            <p:strVal val="#ppt_x"/>
                                          </p:val>
                                        </p:tav>
                                      </p:tavLst>
                                    </p:anim>
                                    <p:anim calcmode="lin" valueType="num">
                                      <p:cBhvr additive="base">
                                        <p:cTn id="104" dur="500" fill="hold"/>
                                        <p:tgtEl>
                                          <p:spTgt spid="34"/>
                                        </p:tgtEl>
                                        <p:attrNameLst>
                                          <p:attrName>ppt_y</p:attrName>
                                        </p:attrNameLst>
                                      </p:cBhvr>
                                      <p:tavLst>
                                        <p:tav tm="0">
                                          <p:val>
                                            <p:strVal val="#ppt_y"/>
                                          </p:val>
                                        </p:tav>
                                        <p:tav tm="100000">
                                          <p:val>
                                            <p:strVal val="#ppt_y"/>
                                          </p:val>
                                        </p:tav>
                                      </p:tavLst>
                                    </p:anim>
                                  </p:childTnLst>
                                </p:cTn>
                              </p:par>
                              <p:par>
                                <p:cTn id="105" presetID="22" presetClass="entr" presetSubtype="2" fill="hold" grpId="0" nodeType="withEffect">
                                  <p:stCondLst>
                                    <p:cond delay="500"/>
                                  </p:stCondLst>
                                  <p:childTnLst>
                                    <p:set>
                                      <p:cBhvr>
                                        <p:cTn id="106" dur="1" fill="hold">
                                          <p:stCondLst>
                                            <p:cond delay="0"/>
                                          </p:stCondLst>
                                        </p:cTn>
                                        <p:tgtEl>
                                          <p:spTgt spid="18">
                                            <p:txEl>
                                              <p:pRg st="0" end="0"/>
                                            </p:txEl>
                                          </p:spTgt>
                                        </p:tgtEl>
                                        <p:attrNameLst>
                                          <p:attrName>style.visibility</p:attrName>
                                        </p:attrNameLst>
                                      </p:cBhvr>
                                      <p:to>
                                        <p:strVal val="visible"/>
                                      </p:to>
                                    </p:set>
                                    <p:animEffect transition="in" filter="wipe(right)">
                                      <p:cBhvr>
                                        <p:cTn id="107"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9" grpId="0" animBg="1"/>
      <p:bldP spid="10" grpId="0" animBg="1"/>
      <p:bldP spid="11" grpId="0" animBg="1"/>
      <p:bldP spid="12" grpId="0" animBg="1"/>
      <p:bldP spid="13" grpId="0" animBg="1"/>
      <p:bldP spid="14" grpId="0" build="p">
        <p:tmplLst>
          <p:tmpl lvl="1">
            <p:tnLst>
              <p:par>
                <p:cTn presetID="22" presetClass="entr" presetSubtype="8" fill="hold" nodeType="withEffect">
                  <p:stCondLst>
                    <p:cond delay="50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1+#ppt_w/2"/>
                          </p:val>
                        </p:tav>
                        <p:tav tm="100000">
                          <p:val>
                            <p:strVal val="#ppt_x"/>
                          </p:val>
                        </p:tav>
                      </p:tavLst>
                    </p:anim>
                    <p:anim calcmode="lin" valueType="num">
                      <p:cBhvr additive="base">
                        <p:cTn dur="500" fill="hold"/>
                        <p:tgtEl>
                          <p:spTgt spid="15"/>
                        </p:tgtEl>
                        <p:attrNameLst>
                          <p:attrName>ppt_y</p:attrName>
                        </p:attrNameLst>
                      </p:cBhvr>
                      <p:tavLst>
                        <p:tav tm="0">
                          <p:val>
                            <p:strVal val="#ppt_y"/>
                          </p:val>
                        </p:tav>
                        <p:tav tm="100000">
                          <p:val>
                            <p:strVal val="#ppt_y"/>
                          </p:val>
                        </p:tav>
                      </p:tavLst>
                    </p:anim>
                  </p:childTnLst>
                </p:cTn>
              </p:par>
            </p:tnLst>
          </p:tmpl>
        </p:tmplLst>
      </p:bldP>
      <p:bldP spid="16" grpId="0" build="p">
        <p:tmplLst>
          <p:tmpl lvl="1">
            <p:tnLst>
              <p:par>
                <p:cTn presetID="22" presetClass="entr" presetSubtype="8" fill="hold" nodeType="withEffect">
                  <p:stCondLst>
                    <p:cond delay="50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build="p">
        <p:tmplLst>
          <p:tmpl lvl="1">
            <p:tnLst>
              <p:par>
                <p:cTn presetID="2" presetClass="entr" presetSubtype="2" decel="100000" fill="hold" nodeType="withEffect">
                  <p:stCondLst>
                    <p:cond delay="0"/>
                  </p:stCondLst>
                  <p:iterate type="wd">
                    <p:tmPct val="10000"/>
                  </p:iterate>
                  <p:childTnLst>
                    <p:set>
                      <p:cBhvr>
                        <p:cTn dur="1" fill="hold">
                          <p:stCondLst>
                            <p:cond delay="0"/>
                          </p:stCondLst>
                        </p:cTn>
                        <p:tgtEl>
                          <p:spTgt spid="17"/>
                        </p:tgtEl>
                        <p:attrNameLst>
                          <p:attrName>style.visibility</p:attrName>
                        </p:attrNameLst>
                      </p:cBhvr>
                      <p:to>
                        <p:strVal val="visible"/>
                      </p:to>
                    </p:set>
                    <p:anim calcmode="lin" valueType="num">
                      <p:cBhvr additive="base">
                        <p:cTn dur="500" fill="hold"/>
                        <p:tgtEl>
                          <p:spTgt spid="17"/>
                        </p:tgtEl>
                        <p:attrNameLst>
                          <p:attrName>ppt_x</p:attrName>
                        </p:attrNameLst>
                      </p:cBhvr>
                      <p:tavLst>
                        <p:tav tm="0">
                          <p:val>
                            <p:strVal val="1+#ppt_w/2"/>
                          </p:val>
                        </p:tav>
                        <p:tav tm="100000">
                          <p:val>
                            <p:strVal val="#ppt_x"/>
                          </p:val>
                        </p:tav>
                      </p:tavLst>
                    </p:anim>
                    <p:anim calcmode="lin" valueType="num">
                      <p:cBhvr additive="base">
                        <p:cTn dur="500" fill="hold"/>
                        <p:tgtEl>
                          <p:spTgt spid="17"/>
                        </p:tgtEl>
                        <p:attrNameLst>
                          <p:attrName>ppt_y</p:attrName>
                        </p:attrNameLst>
                      </p:cBhvr>
                      <p:tavLst>
                        <p:tav tm="0">
                          <p:val>
                            <p:strVal val="#ppt_y"/>
                          </p:val>
                        </p:tav>
                        <p:tav tm="100000">
                          <p:val>
                            <p:strVal val="#ppt_y"/>
                          </p:val>
                        </p:tav>
                      </p:tavLst>
                    </p:anim>
                  </p:childTnLst>
                </p:cTn>
              </p:par>
            </p:tnLst>
          </p:tmpl>
        </p:tmplLst>
      </p:bldP>
      <p:bldP spid="18" grpId="0" build="p">
        <p:tmplLst>
          <p:tmpl lvl="1">
            <p:tnLst>
              <p:par>
                <p:cTn presetID="22" presetClass="entr" presetSubtype="2" fill="hold" nodeType="withEffect">
                  <p:stCondLst>
                    <p:cond delay="500"/>
                  </p:stCondLst>
                  <p:childTnLst>
                    <p:set>
                      <p:cBhvr>
                        <p:cTn dur="1" fill="hold">
                          <p:stCondLst>
                            <p:cond delay="0"/>
                          </p:stCondLst>
                        </p:cTn>
                        <p:tgtEl>
                          <p:spTgt spid="18"/>
                        </p:tgtEl>
                        <p:attrNameLst>
                          <p:attrName>style.visibility</p:attrName>
                        </p:attrNameLst>
                      </p:cBhvr>
                      <p:to>
                        <p:strVal val="visible"/>
                      </p:to>
                    </p:set>
                    <p:animEffect transition="in" filter="wipe(right)">
                      <p:cBhvr>
                        <p:cTn dur="500"/>
                        <p:tgtEl>
                          <p:spTgt spid="18"/>
                        </p:tgtEl>
                      </p:cBhvr>
                    </p:animEffect>
                  </p:childTnLst>
                </p:cTn>
              </p:par>
            </p:tnLst>
          </p:tmpl>
        </p:tmplLst>
      </p:bldP>
      <p:bldP spid="19" grpId="0" build="p">
        <p:tmplLst>
          <p:tmpl lvl="1">
            <p:tnLst>
              <p:par>
                <p:cTn presetID="2" presetClass="entr" presetSubtype="8" decel="100000" fill="hold" nodeType="withEffect">
                  <p:stCondLst>
                    <p:cond delay="0"/>
                  </p:stCondLst>
                  <p:iterate type="wd">
                    <p:tmPct val="10000"/>
                  </p:iterate>
                  <p:childTnLst>
                    <p:set>
                      <p:cBhvr>
                        <p:cTn dur="1" fill="hold">
                          <p:stCondLst>
                            <p:cond delay="0"/>
                          </p:stCondLst>
                        </p:cTn>
                        <p:tgtEl>
                          <p:spTgt spid="19"/>
                        </p:tgtEl>
                        <p:attrNameLst>
                          <p:attrName>style.visibility</p:attrName>
                        </p:attrNameLst>
                      </p:cBhvr>
                      <p:to>
                        <p:strVal val="visible"/>
                      </p:to>
                    </p:set>
                    <p:anim calcmode="lin" valueType="num">
                      <p:cBhvr additive="base">
                        <p:cTn dur="500" fill="hold"/>
                        <p:tgtEl>
                          <p:spTgt spid="19"/>
                        </p:tgtEl>
                        <p:attrNameLst>
                          <p:attrName>ppt_x</p:attrName>
                        </p:attrNameLst>
                      </p:cBhvr>
                      <p:tavLst>
                        <p:tav tm="0">
                          <p:val>
                            <p:strVal val="0-#ppt_w/2"/>
                          </p:val>
                        </p:tav>
                        <p:tav tm="100000">
                          <p:val>
                            <p:strVal val="#ppt_x"/>
                          </p:val>
                        </p:tav>
                      </p:tavLst>
                    </p:anim>
                    <p:anim calcmode="lin" valueType="num">
                      <p:cBhvr additive="base">
                        <p:cTn dur="500" fill="hold"/>
                        <p:tgtEl>
                          <p:spTgt spid="19"/>
                        </p:tgtEl>
                        <p:attrNameLst>
                          <p:attrName>ppt_y</p:attrName>
                        </p:attrNameLst>
                      </p:cBhvr>
                      <p:tavLst>
                        <p:tav tm="0">
                          <p:val>
                            <p:strVal val="#ppt_y"/>
                          </p:val>
                        </p:tav>
                        <p:tav tm="100000">
                          <p:val>
                            <p:strVal val="#ppt_y"/>
                          </p:val>
                        </p:tav>
                      </p:tavLst>
                    </p:anim>
                  </p:childTnLst>
                </p:cTn>
              </p:par>
            </p:tnLst>
          </p:tmpl>
        </p:tmplLst>
      </p:bldP>
      <p:bldP spid="20" grpId="0" build="p">
        <p:tmplLst>
          <p:tmpl lvl="1">
            <p:tnLst>
              <p:par>
                <p:cTn presetID="22" presetClass="entr" presetSubtype="2" fill="hold" nodeType="withEffect">
                  <p:stCondLst>
                    <p:cond delay="500"/>
                  </p:stCondLst>
                  <p:childTnLst>
                    <p:set>
                      <p:cBhvr>
                        <p:cTn dur="1" fill="hold">
                          <p:stCondLst>
                            <p:cond delay="0"/>
                          </p:stCondLst>
                        </p:cTn>
                        <p:tgtEl>
                          <p:spTgt spid="20"/>
                        </p:tgtEl>
                        <p:attrNameLst>
                          <p:attrName>style.visibility</p:attrName>
                        </p:attrNameLst>
                      </p:cBhvr>
                      <p:to>
                        <p:strVal val="visible"/>
                      </p:to>
                    </p:set>
                    <p:animEffect transition="in" filter="wipe(right)">
                      <p:cBhvr>
                        <p:cTn dur="500"/>
                        <p:tgtEl>
                          <p:spTgt spid="20"/>
                        </p:tgtEl>
                      </p:cBhvr>
                    </p:animEffect>
                  </p:childTnLst>
                </p:cTn>
              </p:par>
            </p:tnLst>
          </p:tmpl>
        </p:tmplLst>
      </p:bldP>
      <p:bldP spid="21" grpId="0" build="p">
        <p:tmplLst>
          <p:tmpl lvl="1">
            <p:tnLst>
              <p:par>
                <p:cTn presetID="2" presetClass="entr" presetSubtype="8" decel="100000" fill="hold" nodeType="withEffect">
                  <p:stCondLst>
                    <p:cond delay="0"/>
                  </p:stCondLst>
                  <p:iterate type="wd">
                    <p:tmPct val="10000"/>
                  </p:iterate>
                  <p:childTnLst>
                    <p:set>
                      <p:cBhvr>
                        <p:cTn dur="1" fill="hold">
                          <p:stCondLst>
                            <p:cond delay="0"/>
                          </p:stCondLst>
                        </p:cTn>
                        <p:tgtEl>
                          <p:spTgt spid="21"/>
                        </p:tgtEl>
                        <p:attrNameLst>
                          <p:attrName>style.visibility</p:attrName>
                        </p:attrNameLst>
                      </p:cBhvr>
                      <p:to>
                        <p:strVal val="visible"/>
                      </p:to>
                    </p:set>
                    <p:anim calcmode="lin" valueType="num">
                      <p:cBhvr additive="base">
                        <p:cTn dur="500" fill="hold"/>
                        <p:tgtEl>
                          <p:spTgt spid="21"/>
                        </p:tgtEl>
                        <p:attrNameLst>
                          <p:attrName>ppt_x</p:attrName>
                        </p:attrNameLst>
                      </p:cBhvr>
                      <p:tavLst>
                        <p:tav tm="0">
                          <p:val>
                            <p:strVal val="0-#ppt_w/2"/>
                          </p:val>
                        </p:tav>
                        <p:tav tm="100000">
                          <p:val>
                            <p:strVal val="#ppt_x"/>
                          </p:val>
                        </p:tav>
                      </p:tavLst>
                    </p:anim>
                    <p:anim calcmode="lin" valueType="num">
                      <p:cBhvr additive="base">
                        <p:cTn dur="500" fill="hold"/>
                        <p:tgtEl>
                          <p:spTgt spid="21"/>
                        </p:tgtEl>
                        <p:attrNameLst>
                          <p:attrName>ppt_y</p:attrName>
                        </p:attrNameLst>
                      </p:cBhvr>
                      <p:tavLst>
                        <p:tav tm="0">
                          <p:val>
                            <p:strVal val="#ppt_y"/>
                          </p:val>
                        </p:tav>
                        <p:tav tm="100000">
                          <p:val>
                            <p:strVal val="#ppt_y"/>
                          </p:val>
                        </p:tav>
                      </p:tavLst>
                    </p:anim>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animBg="1"/>
      <p:bldP spid="24" grpId="0"/>
      <p:bldP spid="25" grpId="0" animBg="1"/>
      <p:bldP spid="26" grpId="0"/>
      <p:bldP spid="27" grpId="0" animBg="1"/>
      <p:bldP spid="28" grpId="0"/>
      <p:bldP spid="29" grpId="0" animBg="1"/>
      <p:bldP spid="30" grpId="0"/>
      <p:bldP spid="31" grpId="0" animBg="1"/>
      <p:bldP spid="32" grpId="0" animBg="1"/>
      <p:bldP spid="33" grpId="0" animBg="1"/>
      <p:bldP spid="34" grpId="0" animBg="1"/>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Gear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ドーナツ 7"/>
          <p:cNvSpPr/>
          <p:nvPr userDrawn="1"/>
        </p:nvSpPr>
        <p:spPr>
          <a:xfrm>
            <a:off x="3792577" y="2171314"/>
            <a:ext cx="3264415" cy="3350811"/>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1">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9" name="ドーナツ 7"/>
          <p:cNvSpPr/>
          <p:nvPr userDrawn="1"/>
        </p:nvSpPr>
        <p:spPr>
          <a:xfrm>
            <a:off x="7104309" y="3234519"/>
            <a:ext cx="4076208" cy="4184089"/>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tx2"/>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0" name="ドーナツ 7"/>
          <p:cNvSpPr/>
          <p:nvPr userDrawn="1"/>
        </p:nvSpPr>
        <p:spPr>
          <a:xfrm>
            <a:off x="11180517" y="4465797"/>
            <a:ext cx="2876677" cy="2952811"/>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2">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1" name="ドーナツ 7"/>
          <p:cNvSpPr/>
          <p:nvPr userDrawn="1"/>
        </p:nvSpPr>
        <p:spPr>
          <a:xfrm rot="21318328">
            <a:off x="13204533" y="1975752"/>
            <a:ext cx="3264415" cy="3350811"/>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4">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2" name="ドーナツ 7"/>
          <p:cNvSpPr/>
          <p:nvPr userDrawn="1"/>
        </p:nvSpPr>
        <p:spPr>
          <a:xfrm rot="1061079">
            <a:off x="846870" y="2388725"/>
            <a:ext cx="2876677" cy="2952811"/>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3">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3" name="ドーナツ 7"/>
          <p:cNvSpPr/>
          <p:nvPr userDrawn="1"/>
        </p:nvSpPr>
        <p:spPr>
          <a:xfrm>
            <a:off x="14684992" y="4850808"/>
            <a:ext cx="3220870" cy="3306114"/>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6">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4" name="ドーナツ 7"/>
          <p:cNvSpPr/>
          <p:nvPr userDrawn="1"/>
        </p:nvSpPr>
        <p:spPr>
          <a:xfrm rot="1442875">
            <a:off x="1812621" y="4863286"/>
            <a:ext cx="3264415" cy="3350811"/>
          </a:xfrm>
          <a:custGeom>
            <a:avLst/>
            <a:gdLst/>
            <a:ahLst/>
            <a:cxnLst/>
            <a:rect l="l" t="t" r="r" b="b"/>
            <a:pathLst>
              <a:path w="4542824" h="4663055">
                <a:moveTo>
                  <a:pt x="2261546" y="897181"/>
                </a:moveTo>
                <a:cubicBezTo>
                  <a:pt x="1457545" y="897181"/>
                  <a:pt x="805774" y="1548953"/>
                  <a:pt x="805774" y="2352954"/>
                </a:cubicBezTo>
                <a:cubicBezTo>
                  <a:pt x="805774" y="3156955"/>
                  <a:pt x="1457545" y="3808727"/>
                  <a:pt x="2261546" y="3808727"/>
                </a:cubicBezTo>
                <a:cubicBezTo>
                  <a:pt x="3065547" y="3808727"/>
                  <a:pt x="3717318" y="3156955"/>
                  <a:pt x="3717318" y="2352954"/>
                </a:cubicBezTo>
                <a:cubicBezTo>
                  <a:pt x="3717318" y="1548953"/>
                  <a:pt x="3065547" y="897181"/>
                  <a:pt x="2261546" y="897181"/>
                </a:cubicBezTo>
                <a:close/>
                <a:moveTo>
                  <a:pt x="2083603" y="0"/>
                </a:moveTo>
                <a:lnTo>
                  <a:pt x="2439490" y="0"/>
                </a:lnTo>
                <a:lnTo>
                  <a:pt x="2552136" y="521588"/>
                </a:lnTo>
                <a:cubicBezTo>
                  <a:pt x="2761893" y="554049"/>
                  <a:pt x="2959973" y="621739"/>
                  <a:pt x="3139530" y="719525"/>
                </a:cubicBezTo>
                <a:lnTo>
                  <a:pt x="3511289" y="397163"/>
                </a:lnTo>
                <a:lnTo>
                  <a:pt x="3795947" y="610765"/>
                </a:lnTo>
                <a:lnTo>
                  <a:pt x="3589001" y="1060760"/>
                </a:lnTo>
                <a:cubicBezTo>
                  <a:pt x="3709551" y="1180593"/>
                  <a:pt x="3811294" y="1318813"/>
                  <a:pt x="3892627" y="1469737"/>
                </a:cubicBezTo>
                <a:lnTo>
                  <a:pt x="4420433" y="1407493"/>
                </a:lnTo>
                <a:lnTo>
                  <a:pt x="4535785" y="1744167"/>
                </a:lnTo>
                <a:lnTo>
                  <a:pt x="4087115" y="2014817"/>
                </a:lnTo>
                <a:cubicBezTo>
                  <a:pt x="4107334" y="2124452"/>
                  <a:pt x="4117879" y="2237472"/>
                  <a:pt x="4117879" y="2352954"/>
                </a:cubicBezTo>
                <a:cubicBezTo>
                  <a:pt x="4117879" y="2452032"/>
                  <a:pt x="4110117" y="2549297"/>
                  <a:pt x="4092759" y="2643792"/>
                </a:cubicBezTo>
                <a:lnTo>
                  <a:pt x="4542824" y="2906675"/>
                </a:lnTo>
                <a:lnTo>
                  <a:pt x="4432244" y="3244947"/>
                </a:lnTo>
                <a:lnTo>
                  <a:pt x="3915713" y="3191427"/>
                </a:lnTo>
                <a:cubicBezTo>
                  <a:pt x="3824012" y="3376623"/>
                  <a:pt x="3700535" y="3543085"/>
                  <a:pt x="3553558" y="3685386"/>
                </a:cubicBezTo>
                <a:lnTo>
                  <a:pt x="3753170" y="4153716"/>
                </a:lnTo>
                <a:lnTo>
                  <a:pt x="3462615" y="4359224"/>
                </a:lnTo>
                <a:lnTo>
                  <a:pt x="3085858" y="4013486"/>
                </a:lnTo>
                <a:cubicBezTo>
                  <a:pt x="2918222" y="4098493"/>
                  <a:pt x="2735266" y="4156993"/>
                  <a:pt x="2542566" y="4185781"/>
                </a:cubicBezTo>
                <a:lnTo>
                  <a:pt x="2439490" y="4663055"/>
                </a:lnTo>
                <a:lnTo>
                  <a:pt x="2083603" y="4663055"/>
                </a:lnTo>
                <a:lnTo>
                  <a:pt x="1980528" y="4185781"/>
                </a:lnTo>
                <a:cubicBezTo>
                  <a:pt x="1772677" y="4154729"/>
                  <a:pt x="1576163" y="4089110"/>
                  <a:pt x="1398100" y="3992907"/>
                </a:cubicBezTo>
                <a:lnTo>
                  <a:pt x="997209" y="4340529"/>
                </a:lnTo>
                <a:lnTo>
                  <a:pt x="712552" y="4126927"/>
                </a:lnTo>
                <a:lnTo>
                  <a:pt x="934130" y="3645116"/>
                </a:lnTo>
                <a:cubicBezTo>
                  <a:pt x="803422" y="3515284"/>
                  <a:pt x="694564" y="3364073"/>
                  <a:pt x="609988" y="3198332"/>
                </a:cubicBezTo>
                <a:lnTo>
                  <a:pt x="124474" y="3255589"/>
                </a:lnTo>
                <a:lnTo>
                  <a:pt x="9121" y="2918915"/>
                </a:lnTo>
                <a:lnTo>
                  <a:pt x="432244" y="2663676"/>
                </a:lnTo>
                <a:cubicBezTo>
                  <a:pt x="414090" y="2562770"/>
                  <a:pt x="405215" y="2458899"/>
                  <a:pt x="405215" y="2352954"/>
                </a:cubicBezTo>
                <a:cubicBezTo>
                  <a:pt x="405215" y="2249178"/>
                  <a:pt x="413731" y="2147391"/>
                  <a:pt x="432435" y="2048643"/>
                </a:cubicBezTo>
                <a:lnTo>
                  <a:pt x="0" y="1796058"/>
                </a:lnTo>
                <a:lnTo>
                  <a:pt x="110581" y="1457787"/>
                </a:lnTo>
                <a:lnTo>
                  <a:pt x="609871" y="1509521"/>
                </a:lnTo>
                <a:cubicBezTo>
                  <a:pt x="701342" y="1326373"/>
                  <a:pt x="823934" y="1161680"/>
                  <a:pt x="969626" y="1020735"/>
                </a:cubicBezTo>
                <a:lnTo>
                  <a:pt x="769923" y="552192"/>
                </a:lnTo>
                <a:lnTo>
                  <a:pt x="1060478" y="346683"/>
                </a:lnTo>
                <a:lnTo>
                  <a:pt x="1437195" y="692385"/>
                </a:lnTo>
                <a:cubicBezTo>
                  <a:pt x="1602069" y="608806"/>
                  <a:pt x="1781763" y="550867"/>
                  <a:pt x="1970957" y="521588"/>
                </a:cubicBezTo>
                <a:close/>
              </a:path>
            </a:pathLst>
          </a:custGeom>
          <a:solidFill>
            <a:schemeClr val="accent5">
              <a:lumMod val="60000"/>
              <a:lumOff val="40000"/>
            </a:schemeClr>
          </a:solidFill>
          <a:ln w="98425"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5" name="テキスト プレースホルダー 6"/>
          <p:cNvSpPr>
            <a:spLocks noGrp="1"/>
          </p:cNvSpPr>
          <p:nvPr>
            <p:ph type="body" sz="quarter" idx="22" hasCustomPrompt="1"/>
          </p:nvPr>
        </p:nvSpPr>
        <p:spPr>
          <a:xfrm>
            <a:off x="5001701" y="7997587"/>
            <a:ext cx="8291216" cy="1446663"/>
          </a:xfrm>
        </p:spPr>
        <p:txBody>
          <a:bodyPr anchor="t">
            <a:normAutofit/>
          </a:bodyPr>
          <a:lstStyle>
            <a:lvl1pPr algn="ctr">
              <a:defRPr sz="2000" baseline="0">
                <a:solidFill>
                  <a:schemeClr val="tx2"/>
                </a:solidFill>
              </a:defRPr>
            </a:lvl1pPr>
          </a:lstStyle>
          <a:p>
            <a:pPr lvl="0"/>
            <a:r>
              <a:rPr kumimoji="1" lang="en-US" altLang="ja-JP" dirty="0"/>
              <a:t>Text goes here</a:t>
            </a:r>
            <a:endParaRPr kumimoji="1" lang="ja-JP" altLang="en-US" dirty="0"/>
          </a:p>
        </p:txBody>
      </p:sp>
      <p:sp>
        <p:nvSpPr>
          <p:cNvPr id="16" name="正方形/長方形 15"/>
          <p:cNvSpPr/>
          <p:nvPr userDrawn="1"/>
        </p:nvSpPr>
        <p:spPr>
          <a:xfrm>
            <a:off x="7522233" y="7892109"/>
            <a:ext cx="3240360" cy="720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
        <p:nvSpPr>
          <p:cNvPr id="17" name="テキスト プレースホルダー 11"/>
          <p:cNvSpPr>
            <a:spLocks noGrp="1"/>
          </p:cNvSpPr>
          <p:nvPr>
            <p:ph type="body" sz="quarter" idx="32" hasCustomPrompt="1"/>
          </p:nvPr>
        </p:nvSpPr>
        <p:spPr>
          <a:xfrm>
            <a:off x="7859496" y="4912665"/>
            <a:ext cx="2567393" cy="773203"/>
          </a:xfrm>
        </p:spPr>
        <p:txBody>
          <a:bodyPr anchor="ctr">
            <a:noAutofit/>
          </a:bodyPr>
          <a:lstStyle>
            <a:lvl1pPr algn="ctr">
              <a:lnSpc>
                <a:spcPct val="100000"/>
              </a:lnSpc>
              <a:spcBef>
                <a:spcPts val="0"/>
              </a:spcBef>
              <a:defRPr sz="2400" spc="0">
                <a:solidFill>
                  <a:schemeClr val="tx2"/>
                </a:solidFill>
                <a:latin typeface="Route 159 SemiBold" pitchFamily="50" charset="0"/>
              </a:defRPr>
            </a:lvl1pPr>
          </a:lstStyle>
          <a:p>
            <a:pPr lvl="0"/>
            <a:r>
              <a:rPr lang="en-US" altLang="ja-JP" dirty="0"/>
              <a:t>Word</a:t>
            </a:r>
            <a:endParaRPr lang="en-US" dirty="0"/>
          </a:p>
        </p:txBody>
      </p:sp>
      <p:sp>
        <p:nvSpPr>
          <p:cNvPr id="18" name="テキスト プレースホルダー 11"/>
          <p:cNvSpPr>
            <a:spLocks noGrp="1"/>
          </p:cNvSpPr>
          <p:nvPr>
            <p:ph type="body" sz="quarter" idx="33" hasCustomPrompt="1"/>
          </p:nvPr>
        </p:nvSpPr>
        <p:spPr>
          <a:xfrm>
            <a:off x="4307106" y="3460117"/>
            <a:ext cx="2144508" cy="773203"/>
          </a:xfrm>
        </p:spPr>
        <p:txBody>
          <a:bodyPr anchor="ctr">
            <a:noAutofit/>
          </a:bodyPr>
          <a:lstStyle>
            <a:lvl1pPr algn="ctr">
              <a:lnSpc>
                <a:spcPct val="100000"/>
              </a:lnSpc>
              <a:spcBef>
                <a:spcPts val="0"/>
              </a:spcBef>
              <a:defRPr sz="2400" spc="0">
                <a:solidFill>
                  <a:schemeClr val="accent1"/>
                </a:solidFill>
                <a:latin typeface="Route 159 SemiBold" pitchFamily="50" charset="0"/>
              </a:defRPr>
            </a:lvl1pPr>
          </a:lstStyle>
          <a:p>
            <a:pPr lvl="0"/>
            <a:r>
              <a:rPr lang="en-US" altLang="ja-JP" dirty="0"/>
              <a:t>Word</a:t>
            </a:r>
            <a:endParaRPr lang="en-US" dirty="0"/>
          </a:p>
        </p:txBody>
      </p:sp>
      <p:sp>
        <p:nvSpPr>
          <p:cNvPr id="19" name="テキスト プレースホルダー 11"/>
          <p:cNvSpPr>
            <a:spLocks noGrp="1"/>
          </p:cNvSpPr>
          <p:nvPr>
            <p:ph type="body" sz="quarter" idx="34" hasCustomPrompt="1"/>
          </p:nvPr>
        </p:nvSpPr>
        <p:spPr>
          <a:xfrm>
            <a:off x="2358926" y="6152089"/>
            <a:ext cx="2144508" cy="773203"/>
          </a:xfrm>
        </p:spPr>
        <p:txBody>
          <a:bodyPr anchor="ctr">
            <a:noAutofit/>
          </a:bodyPr>
          <a:lstStyle>
            <a:lvl1pPr algn="ctr">
              <a:lnSpc>
                <a:spcPct val="100000"/>
              </a:lnSpc>
              <a:spcBef>
                <a:spcPts val="0"/>
              </a:spcBef>
              <a:defRPr sz="2400" spc="0">
                <a:solidFill>
                  <a:schemeClr val="accent5"/>
                </a:solidFill>
                <a:latin typeface="Route 159 SemiBold" pitchFamily="50" charset="0"/>
              </a:defRPr>
            </a:lvl1pPr>
          </a:lstStyle>
          <a:p>
            <a:pPr lvl="0"/>
            <a:r>
              <a:rPr lang="en-US" altLang="ja-JP" dirty="0"/>
              <a:t>Word</a:t>
            </a:r>
            <a:endParaRPr lang="en-US" dirty="0"/>
          </a:p>
        </p:txBody>
      </p:sp>
      <p:sp>
        <p:nvSpPr>
          <p:cNvPr id="20" name="テキスト プレースホルダー 11"/>
          <p:cNvSpPr>
            <a:spLocks noGrp="1"/>
          </p:cNvSpPr>
          <p:nvPr>
            <p:ph type="body" sz="quarter" idx="35" hasCustomPrompt="1"/>
          </p:nvPr>
        </p:nvSpPr>
        <p:spPr>
          <a:xfrm>
            <a:off x="1271559" y="3460117"/>
            <a:ext cx="1966991" cy="773203"/>
          </a:xfrm>
        </p:spPr>
        <p:txBody>
          <a:bodyPr anchor="ctr">
            <a:noAutofit/>
          </a:bodyPr>
          <a:lstStyle>
            <a:lvl1pPr algn="ctr">
              <a:lnSpc>
                <a:spcPct val="100000"/>
              </a:lnSpc>
              <a:spcBef>
                <a:spcPts val="0"/>
              </a:spcBef>
              <a:defRPr sz="2000" spc="0">
                <a:solidFill>
                  <a:schemeClr val="accent3"/>
                </a:solidFill>
                <a:latin typeface="Route 159 SemiBold" pitchFamily="50" charset="0"/>
              </a:defRPr>
            </a:lvl1pPr>
          </a:lstStyle>
          <a:p>
            <a:pPr lvl="0"/>
            <a:r>
              <a:rPr lang="en-US" altLang="ja-JP" dirty="0"/>
              <a:t>Word</a:t>
            </a:r>
            <a:endParaRPr lang="en-US" dirty="0"/>
          </a:p>
        </p:txBody>
      </p:sp>
      <p:sp>
        <p:nvSpPr>
          <p:cNvPr id="21" name="テキスト プレースホルダー 11"/>
          <p:cNvSpPr>
            <a:spLocks noGrp="1"/>
          </p:cNvSpPr>
          <p:nvPr>
            <p:ph type="body" sz="quarter" idx="36" hasCustomPrompt="1"/>
          </p:nvPr>
        </p:nvSpPr>
        <p:spPr>
          <a:xfrm>
            <a:off x="11635359" y="5538752"/>
            <a:ext cx="1966991" cy="773203"/>
          </a:xfrm>
        </p:spPr>
        <p:txBody>
          <a:bodyPr anchor="ctr">
            <a:noAutofit/>
          </a:bodyPr>
          <a:lstStyle>
            <a:lvl1pPr algn="ctr">
              <a:lnSpc>
                <a:spcPct val="100000"/>
              </a:lnSpc>
              <a:spcBef>
                <a:spcPts val="0"/>
              </a:spcBef>
              <a:defRPr sz="2000" spc="0">
                <a:solidFill>
                  <a:schemeClr val="accent2"/>
                </a:solidFill>
                <a:latin typeface="Route 159 SemiBold" pitchFamily="50" charset="0"/>
              </a:defRPr>
            </a:lvl1pPr>
          </a:lstStyle>
          <a:p>
            <a:pPr lvl="0"/>
            <a:r>
              <a:rPr lang="en-US" altLang="ja-JP" dirty="0"/>
              <a:t>Word</a:t>
            </a:r>
            <a:endParaRPr lang="en-US" dirty="0"/>
          </a:p>
        </p:txBody>
      </p:sp>
      <p:sp>
        <p:nvSpPr>
          <p:cNvPr id="22" name="テキスト プレースホルダー 11"/>
          <p:cNvSpPr>
            <a:spLocks noGrp="1"/>
          </p:cNvSpPr>
          <p:nvPr>
            <p:ph type="body" sz="quarter" idx="37" hasCustomPrompt="1"/>
          </p:nvPr>
        </p:nvSpPr>
        <p:spPr>
          <a:xfrm>
            <a:off x="13750838" y="3278442"/>
            <a:ext cx="2144508" cy="773203"/>
          </a:xfrm>
        </p:spPr>
        <p:txBody>
          <a:bodyPr anchor="ctr">
            <a:noAutofit/>
          </a:bodyPr>
          <a:lstStyle>
            <a:lvl1pPr algn="ctr">
              <a:lnSpc>
                <a:spcPct val="100000"/>
              </a:lnSpc>
              <a:spcBef>
                <a:spcPts val="0"/>
              </a:spcBef>
              <a:defRPr sz="2400" spc="0">
                <a:solidFill>
                  <a:schemeClr val="accent4"/>
                </a:solidFill>
                <a:latin typeface="Route 159 SemiBold" pitchFamily="50" charset="0"/>
              </a:defRPr>
            </a:lvl1pPr>
          </a:lstStyle>
          <a:p>
            <a:pPr lvl="0"/>
            <a:r>
              <a:rPr lang="en-US" altLang="ja-JP" dirty="0"/>
              <a:t>Word</a:t>
            </a:r>
            <a:endParaRPr lang="en-US" dirty="0"/>
          </a:p>
        </p:txBody>
      </p:sp>
      <p:sp>
        <p:nvSpPr>
          <p:cNvPr id="23" name="テキスト プレースホルダー 11"/>
          <p:cNvSpPr>
            <a:spLocks noGrp="1"/>
          </p:cNvSpPr>
          <p:nvPr>
            <p:ph type="body" sz="quarter" idx="38" hasCustomPrompt="1"/>
          </p:nvPr>
        </p:nvSpPr>
        <p:spPr>
          <a:xfrm>
            <a:off x="15223173" y="6117263"/>
            <a:ext cx="2144508" cy="773203"/>
          </a:xfrm>
        </p:spPr>
        <p:txBody>
          <a:bodyPr anchor="ctr">
            <a:noAutofit/>
          </a:bodyPr>
          <a:lstStyle>
            <a:lvl1pPr algn="ctr">
              <a:lnSpc>
                <a:spcPct val="100000"/>
              </a:lnSpc>
              <a:spcBef>
                <a:spcPts val="0"/>
              </a:spcBef>
              <a:defRPr sz="2400" spc="0">
                <a:solidFill>
                  <a:schemeClr val="accent6"/>
                </a:solidFill>
                <a:latin typeface="Route 159 SemiBold" pitchFamily="50" charset="0"/>
              </a:defRPr>
            </a:lvl1pPr>
          </a:lstStyle>
          <a:p>
            <a:pPr lvl="0"/>
            <a:r>
              <a:rPr lang="en-US" altLang="ja-JP" dirty="0"/>
              <a:t>Word</a:t>
            </a:r>
            <a:endParaRPr lang="en-US" dirty="0"/>
          </a:p>
        </p:txBody>
      </p:sp>
    </p:spTree>
    <p:extLst>
      <p:ext uri="{BB962C8B-B14F-4D97-AF65-F5344CB8AC3E}">
        <p14:creationId xmlns:p14="http://schemas.microsoft.com/office/powerpoint/2010/main" val="2172079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500"/>
                            </p:stCondLst>
                            <p:childTnLst>
                              <p:par>
                                <p:cTn id="13" presetID="49" presetClass="entr" presetSubtype="0" decel="100000"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 calcmode="lin" valueType="num">
                                      <p:cBhvr>
                                        <p:cTn id="17" dur="750" fill="hold"/>
                                        <p:tgtEl>
                                          <p:spTgt spid="9"/>
                                        </p:tgtEl>
                                        <p:attrNameLst>
                                          <p:attrName>style.rotation</p:attrName>
                                        </p:attrNameLst>
                                      </p:cBhvr>
                                      <p:tavLst>
                                        <p:tav tm="0">
                                          <p:val>
                                            <p:fltVal val="360"/>
                                          </p:val>
                                        </p:tav>
                                        <p:tav tm="100000">
                                          <p:val>
                                            <p:fltVal val="0"/>
                                          </p:val>
                                        </p:tav>
                                      </p:tavLst>
                                    </p:anim>
                                    <p:animEffect transition="in" filter="fade">
                                      <p:cBhvr>
                                        <p:cTn id="18" dur="750"/>
                                        <p:tgtEl>
                                          <p:spTgt spid="9"/>
                                        </p:tgtEl>
                                      </p:cBhvr>
                                    </p:animEffect>
                                  </p:childTnLst>
                                </p:cTn>
                              </p:par>
                            </p:childTnLst>
                          </p:cTn>
                        </p:par>
                        <p:par>
                          <p:cTn id="19" fill="hold">
                            <p:stCondLst>
                              <p:cond delay="1250"/>
                            </p:stCondLst>
                            <p:childTnLst>
                              <p:par>
                                <p:cTn id="20" presetID="10"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animEffect transition="in" filter="fade">
                                      <p:cBhvr>
                                        <p:cTn id="22" dur="500"/>
                                        <p:tgtEl>
                                          <p:spTgt spid="17">
                                            <p:txEl>
                                              <p:pRg st="0" end="0"/>
                                            </p:txEl>
                                          </p:spTgt>
                                        </p:tgtEl>
                                      </p:cBhvr>
                                    </p:animEffect>
                                  </p:childTnLst>
                                </p:cTn>
                              </p:par>
                            </p:childTnLst>
                          </p:cTn>
                        </p:par>
                        <p:par>
                          <p:cTn id="23" fill="hold">
                            <p:stCondLst>
                              <p:cond delay="1750"/>
                            </p:stCondLst>
                            <p:childTnLst>
                              <p:par>
                                <p:cTn id="24" presetID="49" presetClass="entr" presetSubtype="0" decel="100000" fill="hold" grpId="0" nodeType="afterEffect">
                                  <p:stCondLst>
                                    <p:cond delay="0"/>
                                  </p:stCondLst>
                                  <p:childTnLst>
                                    <p:set>
                                      <p:cBhvr>
                                        <p:cTn id="25" dur="1" fill="hold">
                                          <p:stCondLst>
                                            <p:cond delay="0"/>
                                          </p:stCondLst>
                                        </p:cTn>
                                        <p:tgtEl>
                                          <p:spTgt spid="31"/>
                                        </p:tgtEl>
                                        <p:attrNameLst>
                                          <p:attrName>style.visibility</p:attrName>
                                        </p:attrNameLst>
                                      </p:cBhvr>
                                      <p:to>
                                        <p:strVal val="visible"/>
                                      </p:to>
                                    </p:set>
                                    <p:anim calcmode="lin" valueType="num">
                                      <p:cBhvr>
                                        <p:cTn id="26" dur="750" fill="hold"/>
                                        <p:tgtEl>
                                          <p:spTgt spid="31"/>
                                        </p:tgtEl>
                                        <p:attrNameLst>
                                          <p:attrName>ppt_w</p:attrName>
                                        </p:attrNameLst>
                                      </p:cBhvr>
                                      <p:tavLst>
                                        <p:tav tm="0">
                                          <p:val>
                                            <p:fltVal val="0"/>
                                          </p:val>
                                        </p:tav>
                                        <p:tav tm="100000">
                                          <p:val>
                                            <p:strVal val="#ppt_w"/>
                                          </p:val>
                                        </p:tav>
                                      </p:tavLst>
                                    </p:anim>
                                    <p:anim calcmode="lin" valueType="num">
                                      <p:cBhvr>
                                        <p:cTn id="27" dur="750" fill="hold"/>
                                        <p:tgtEl>
                                          <p:spTgt spid="31"/>
                                        </p:tgtEl>
                                        <p:attrNameLst>
                                          <p:attrName>ppt_h</p:attrName>
                                        </p:attrNameLst>
                                      </p:cBhvr>
                                      <p:tavLst>
                                        <p:tav tm="0">
                                          <p:val>
                                            <p:fltVal val="0"/>
                                          </p:val>
                                        </p:tav>
                                        <p:tav tm="100000">
                                          <p:val>
                                            <p:strVal val="#ppt_h"/>
                                          </p:val>
                                        </p:tav>
                                      </p:tavLst>
                                    </p:anim>
                                    <p:anim calcmode="lin" valueType="num">
                                      <p:cBhvr>
                                        <p:cTn id="28" dur="750" fill="hold"/>
                                        <p:tgtEl>
                                          <p:spTgt spid="31"/>
                                        </p:tgtEl>
                                        <p:attrNameLst>
                                          <p:attrName>style.rotation</p:attrName>
                                        </p:attrNameLst>
                                      </p:cBhvr>
                                      <p:tavLst>
                                        <p:tav tm="0">
                                          <p:val>
                                            <p:fltVal val="360"/>
                                          </p:val>
                                        </p:tav>
                                        <p:tav tm="100000">
                                          <p:val>
                                            <p:fltVal val="0"/>
                                          </p:val>
                                        </p:tav>
                                      </p:tavLst>
                                    </p:anim>
                                    <p:animEffect transition="in" filter="fade">
                                      <p:cBhvr>
                                        <p:cTn id="29" dur="750"/>
                                        <p:tgtEl>
                                          <p:spTgt spid="31"/>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8">
                                            <p:txEl>
                                              <p:pRg st="0" end="0"/>
                                            </p:txEl>
                                          </p:spTgt>
                                        </p:tgtEl>
                                        <p:attrNameLst>
                                          <p:attrName>style.visibility</p:attrName>
                                        </p:attrNameLst>
                                      </p:cBhvr>
                                      <p:to>
                                        <p:strVal val="visible"/>
                                      </p:to>
                                    </p:set>
                                    <p:animEffect transition="in" filter="fade">
                                      <p:cBhvr>
                                        <p:cTn id="33" dur="500"/>
                                        <p:tgtEl>
                                          <p:spTgt spid="18">
                                            <p:txEl>
                                              <p:pRg st="0" end="0"/>
                                            </p:txEl>
                                          </p:spTgt>
                                        </p:tgtEl>
                                      </p:cBhvr>
                                    </p:animEffect>
                                  </p:childTnLst>
                                </p:cTn>
                              </p:par>
                            </p:childTnLst>
                          </p:cTn>
                        </p:par>
                        <p:par>
                          <p:cTn id="34" fill="hold">
                            <p:stCondLst>
                              <p:cond delay="3000"/>
                            </p:stCondLst>
                            <p:childTnLst>
                              <p:par>
                                <p:cTn id="35" presetID="49" presetClass="entr" presetSubtype="0" decel="100000"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p:cTn id="37" dur="750" fill="hold"/>
                                        <p:tgtEl>
                                          <p:spTgt spid="10"/>
                                        </p:tgtEl>
                                        <p:attrNameLst>
                                          <p:attrName>ppt_w</p:attrName>
                                        </p:attrNameLst>
                                      </p:cBhvr>
                                      <p:tavLst>
                                        <p:tav tm="0">
                                          <p:val>
                                            <p:fltVal val="0"/>
                                          </p:val>
                                        </p:tav>
                                        <p:tav tm="100000">
                                          <p:val>
                                            <p:strVal val="#ppt_w"/>
                                          </p:val>
                                        </p:tav>
                                      </p:tavLst>
                                    </p:anim>
                                    <p:anim calcmode="lin" valueType="num">
                                      <p:cBhvr>
                                        <p:cTn id="38" dur="750" fill="hold"/>
                                        <p:tgtEl>
                                          <p:spTgt spid="10"/>
                                        </p:tgtEl>
                                        <p:attrNameLst>
                                          <p:attrName>ppt_h</p:attrName>
                                        </p:attrNameLst>
                                      </p:cBhvr>
                                      <p:tavLst>
                                        <p:tav tm="0">
                                          <p:val>
                                            <p:fltVal val="0"/>
                                          </p:val>
                                        </p:tav>
                                        <p:tav tm="100000">
                                          <p:val>
                                            <p:strVal val="#ppt_h"/>
                                          </p:val>
                                        </p:tav>
                                      </p:tavLst>
                                    </p:anim>
                                    <p:anim calcmode="lin" valueType="num">
                                      <p:cBhvr>
                                        <p:cTn id="39" dur="750" fill="hold"/>
                                        <p:tgtEl>
                                          <p:spTgt spid="10"/>
                                        </p:tgtEl>
                                        <p:attrNameLst>
                                          <p:attrName>style.rotation</p:attrName>
                                        </p:attrNameLst>
                                      </p:cBhvr>
                                      <p:tavLst>
                                        <p:tav tm="0">
                                          <p:val>
                                            <p:fltVal val="360"/>
                                          </p:val>
                                        </p:tav>
                                        <p:tav tm="100000">
                                          <p:val>
                                            <p:fltVal val="0"/>
                                          </p:val>
                                        </p:tav>
                                      </p:tavLst>
                                    </p:anim>
                                    <p:animEffect transition="in" filter="fade">
                                      <p:cBhvr>
                                        <p:cTn id="40" dur="750"/>
                                        <p:tgtEl>
                                          <p:spTgt spid="10"/>
                                        </p:tgtEl>
                                      </p:cBhvr>
                                    </p:animEffect>
                                  </p:childTnLst>
                                </p:cTn>
                              </p:par>
                            </p:childTnLst>
                          </p:cTn>
                        </p:par>
                        <p:par>
                          <p:cTn id="41" fill="hold">
                            <p:stCondLst>
                              <p:cond delay="3750"/>
                            </p:stCondLst>
                            <p:childTnLst>
                              <p:par>
                                <p:cTn id="42" presetID="10" presetClass="entr" presetSubtype="0" fill="hold" grpId="0" nodeType="afterEffect">
                                  <p:stCondLst>
                                    <p:cond delay="0"/>
                                  </p:stCondLst>
                                  <p:childTnLst>
                                    <p:set>
                                      <p:cBhvr>
                                        <p:cTn id="43" dur="1" fill="hold">
                                          <p:stCondLst>
                                            <p:cond delay="0"/>
                                          </p:stCondLst>
                                        </p:cTn>
                                        <p:tgtEl>
                                          <p:spTgt spid="21">
                                            <p:txEl>
                                              <p:pRg st="0" end="0"/>
                                            </p:txEl>
                                          </p:spTgt>
                                        </p:tgtEl>
                                        <p:attrNameLst>
                                          <p:attrName>style.visibility</p:attrName>
                                        </p:attrNameLst>
                                      </p:cBhvr>
                                      <p:to>
                                        <p:strVal val="visible"/>
                                      </p:to>
                                    </p:set>
                                    <p:animEffect transition="in" filter="fade">
                                      <p:cBhvr>
                                        <p:cTn id="44" dur="500"/>
                                        <p:tgtEl>
                                          <p:spTgt spid="21">
                                            <p:txEl>
                                              <p:pRg st="0" end="0"/>
                                            </p:txEl>
                                          </p:spTgt>
                                        </p:tgtEl>
                                      </p:cBhvr>
                                    </p:animEffect>
                                  </p:childTnLst>
                                </p:cTn>
                              </p:par>
                            </p:childTnLst>
                          </p:cTn>
                        </p:par>
                        <p:par>
                          <p:cTn id="45" fill="hold">
                            <p:stCondLst>
                              <p:cond delay="4250"/>
                            </p:stCondLst>
                            <p:childTnLst>
                              <p:par>
                                <p:cTn id="46" presetID="49" presetClass="entr" presetSubtype="0" decel="100000" fill="hold" grpId="0" nodeType="afterEffect">
                                  <p:stCondLst>
                                    <p:cond delay="0"/>
                                  </p:stCondLst>
                                  <p:childTnLst>
                                    <p:set>
                                      <p:cBhvr>
                                        <p:cTn id="47" dur="1" fill="hold">
                                          <p:stCondLst>
                                            <p:cond delay="0"/>
                                          </p:stCondLst>
                                        </p:cTn>
                                        <p:tgtEl>
                                          <p:spTgt spid="11"/>
                                        </p:tgtEl>
                                        <p:attrNameLst>
                                          <p:attrName>style.visibility</p:attrName>
                                        </p:attrNameLst>
                                      </p:cBhvr>
                                      <p:to>
                                        <p:strVal val="visible"/>
                                      </p:to>
                                    </p:set>
                                    <p:anim calcmode="lin" valueType="num">
                                      <p:cBhvr>
                                        <p:cTn id="48" dur="750" fill="hold"/>
                                        <p:tgtEl>
                                          <p:spTgt spid="11"/>
                                        </p:tgtEl>
                                        <p:attrNameLst>
                                          <p:attrName>ppt_w</p:attrName>
                                        </p:attrNameLst>
                                      </p:cBhvr>
                                      <p:tavLst>
                                        <p:tav tm="0">
                                          <p:val>
                                            <p:fltVal val="0"/>
                                          </p:val>
                                        </p:tav>
                                        <p:tav tm="100000">
                                          <p:val>
                                            <p:strVal val="#ppt_w"/>
                                          </p:val>
                                        </p:tav>
                                      </p:tavLst>
                                    </p:anim>
                                    <p:anim calcmode="lin" valueType="num">
                                      <p:cBhvr>
                                        <p:cTn id="49" dur="750" fill="hold"/>
                                        <p:tgtEl>
                                          <p:spTgt spid="11"/>
                                        </p:tgtEl>
                                        <p:attrNameLst>
                                          <p:attrName>ppt_h</p:attrName>
                                        </p:attrNameLst>
                                      </p:cBhvr>
                                      <p:tavLst>
                                        <p:tav tm="0">
                                          <p:val>
                                            <p:fltVal val="0"/>
                                          </p:val>
                                        </p:tav>
                                        <p:tav tm="100000">
                                          <p:val>
                                            <p:strVal val="#ppt_h"/>
                                          </p:val>
                                        </p:tav>
                                      </p:tavLst>
                                    </p:anim>
                                    <p:anim calcmode="lin" valueType="num">
                                      <p:cBhvr>
                                        <p:cTn id="50" dur="750" fill="hold"/>
                                        <p:tgtEl>
                                          <p:spTgt spid="11"/>
                                        </p:tgtEl>
                                        <p:attrNameLst>
                                          <p:attrName>style.rotation</p:attrName>
                                        </p:attrNameLst>
                                      </p:cBhvr>
                                      <p:tavLst>
                                        <p:tav tm="0">
                                          <p:val>
                                            <p:fltVal val="360"/>
                                          </p:val>
                                        </p:tav>
                                        <p:tav tm="100000">
                                          <p:val>
                                            <p:fltVal val="0"/>
                                          </p:val>
                                        </p:tav>
                                      </p:tavLst>
                                    </p:anim>
                                    <p:animEffect transition="in" filter="fade">
                                      <p:cBhvr>
                                        <p:cTn id="51" dur="750"/>
                                        <p:tgtEl>
                                          <p:spTgt spid="11"/>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2">
                                            <p:txEl>
                                              <p:pRg st="0" end="0"/>
                                            </p:txEl>
                                          </p:spTgt>
                                        </p:tgtEl>
                                        <p:attrNameLst>
                                          <p:attrName>style.visibility</p:attrName>
                                        </p:attrNameLst>
                                      </p:cBhvr>
                                      <p:to>
                                        <p:strVal val="visible"/>
                                      </p:to>
                                    </p:set>
                                    <p:animEffect transition="in" filter="fade">
                                      <p:cBhvr>
                                        <p:cTn id="55" dur="500"/>
                                        <p:tgtEl>
                                          <p:spTgt spid="22">
                                            <p:txEl>
                                              <p:pRg st="0" end="0"/>
                                            </p:txEl>
                                          </p:spTgt>
                                        </p:tgtEl>
                                      </p:cBhvr>
                                    </p:animEffect>
                                  </p:childTnLst>
                                </p:cTn>
                              </p:par>
                            </p:childTnLst>
                          </p:cTn>
                        </p:par>
                        <p:par>
                          <p:cTn id="56" fill="hold">
                            <p:stCondLst>
                              <p:cond delay="5500"/>
                            </p:stCondLst>
                            <p:childTnLst>
                              <p:par>
                                <p:cTn id="57" presetID="49" presetClass="entr" presetSubtype="0" decel="100000"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p:cTn id="59" dur="750" fill="hold"/>
                                        <p:tgtEl>
                                          <p:spTgt spid="12"/>
                                        </p:tgtEl>
                                        <p:attrNameLst>
                                          <p:attrName>ppt_w</p:attrName>
                                        </p:attrNameLst>
                                      </p:cBhvr>
                                      <p:tavLst>
                                        <p:tav tm="0">
                                          <p:val>
                                            <p:fltVal val="0"/>
                                          </p:val>
                                        </p:tav>
                                        <p:tav tm="100000">
                                          <p:val>
                                            <p:strVal val="#ppt_w"/>
                                          </p:val>
                                        </p:tav>
                                      </p:tavLst>
                                    </p:anim>
                                    <p:anim calcmode="lin" valueType="num">
                                      <p:cBhvr>
                                        <p:cTn id="60" dur="750" fill="hold"/>
                                        <p:tgtEl>
                                          <p:spTgt spid="12"/>
                                        </p:tgtEl>
                                        <p:attrNameLst>
                                          <p:attrName>ppt_h</p:attrName>
                                        </p:attrNameLst>
                                      </p:cBhvr>
                                      <p:tavLst>
                                        <p:tav tm="0">
                                          <p:val>
                                            <p:fltVal val="0"/>
                                          </p:val>
                                        </p:tav>
                                        <p:tav tm="100000">
                                          <p:val>
                                            <p:strVal val="#ppt_h"/>
                                          </p:val>
                                        </p:tav>
                                      </p:tavLst>
                                    </p:anim>
                                    <p:anim calcmode="lin" valueType="num">
                                      <p:cBhvr>
                                        <p:cTn id="61" dur="750" fill="hold"/>
                                        <p:tgtEl>
                                          <p:spTgt spid="12"/>
                                        </p:tgtEl>
                                        <p:attrNameLst>
                                          <p:attrName>style.rotation</p:attrName>
                                        </p:attrNameLst>
                                      </p:cBhvr>
                                      <p:tavLst>
                                        <p:tav tm="0">
                                          <p:val>
                                            <p:fltVal val="360"/>
                                          </p:val>
                                        </p:tav>
                                        <p:tav tm="100000">
                                          <p:val>
                                            <p:fltVal val="0"/>
                                          </p:val>
                                        </p:tav>
                                      </p:tavLst>
                                    </p:anim>
                                    <p:animEffect transition="in" filter="fade">
                                      <p:cBhvr>
                                        <p:cTn id="62" dur="750"/>
                                        <p:tgtEl>
                                          <p:spTgt spid="12"/>
                                        </p:tgtEl>
                                      </p:cBhvr>
                                    </p:animEffect>
                                  </p:childTnLst>
                                </p:cTn>
                              </p:par>
                            </p:childTnLst>
                          </p:cTn>
                        </p:par>
                        <p:par>
                          <p:cTn id="63" fill="hold">
                            <p:stCondLst>
                              <p:cond delay="6250"/>
                            </p:stCondLst>
                            <p:childTnLst>
                              <p:par>
                                <p:cTn id="64" presetID="10" presetClass="entr" presetSubtype="0" fill="hold" grpId="0" nodeType="afterEffect">
                                  <p:stCondLst>
                                    <p:cond delay="0"/>
                                  </p:stCondLst>
                                  <p:childTnLst>
                                    <p:set>
                                      <p:cBhvr>
                                        <p:cTn id="65" dur="1" fill="hold">
                                          <p:stCondLst>
                                            <p:cond delay="0"/>
                                          </p:stCondLst>
                                        </p:cTn>
                                        <p:tgtEl>
                                          <p:spTgt spid="20">
                                            <p:txEl>
                                              <p:pRg st="0" end="0"/>
                                            </p:txEl>
                                          </p:spTgt>
                                        </p:tgtEl>
                                        <p:attrNameLst>
                                          <p:attrName>style.visibility</p:attrName>
                                        </p:attrNameLst>
                                      </p:cBhvr>
                                      <p:to>
                                        <p:strVal val="visible"/>
                                      </p:to>
                                    </p:set>
                                    <p:animEffect transition="in" filter="fade">
                                      <p:cBhvr>
                                        <p:cTn id="66" dur="500"/>
                                        <p:tgtEl>
                                          <p:spTgt spid="20">
                                            <p:txEl>
                                              <p:pRg st="0" end="0"/>
                                            </p:txEl>
                                          </p:spTgt>
                                        </p:tgtEl>
                                      </p:cBhvr>
                                    </p:animEffect>
                                  </p:childTnLst>
                                </p:cTn>
                              </p:par>
                            </p:childTnLst>
                          </p:cTn>
                        </p:par>
                        <p:par>
                          <p:cTn id="67" fill="hold">
                            <p:stCondLst>
                              <p:cond delay="6750"/>
                            </p:stCondLst>
                            <p:childTnLst>
                              <p:par>
                                <p:cTn id="68" presetID="49" presetClass="entr" presetSubtype="0" decel="100000" fill="hold" grpId="0" nodeType="afterEffect">
                                  <p:stCondLst>
                                    <p:cond delay="0"/>
                                  </p:stCondLst>
                                  <p:childTnLst>
                                    <p:set>
                                      <p:cBhvr>
                                        <p:cTn id="69" dur="1" fill="hold">
                                          <p:stCondLst>
                                            <p:cond delay="0"/>
                                          </p:stCondLst>
                                        </p:cTn>
                                        <p:tgtEl>
                                          <p:spTgt spid="13"/>
                                        </p:tgtEl>
                                        <p:attrNameLst>
                                          <p:attrName>style.visibility</p:attrName>
                                        </p:attrNameLst>
                                      </p:cBhvr>
                                      <p:to>
                                        <p:strVal val="visible"/>
                                      </p:to>
                                    </p:set>
                                    <p:anim calcmode="lin" valueType="num">
                                      <p:cBhvr>
                                        <p:cTn id="70" dur="750" fill="hold"/>
                                        <p:tgtEl>
                                          <p:spTgt spid="13"/>
                                        </p:tgtEl>
                                        <p:attrNameLst>
                                          <p:attrName>ppt_w</p:attrName>
                                        </p:attrNameLst>
                                      </p:cBhvr>
                                      <p:tavLst>
                                        <p:tav tm="0">
                                          <p:val>
                                            <p:fltVal val="0"/>
                                          </p:val>
                                        </p:tav>
                                        <p:tav tm="100000">
                                          <p:val>
                                            <p:strVal val="#ppt_w"/>
                                          </p:val>
                                        </p:tav>
                                      </p:tavLst>
                                    </p:anim>
                                    <p:anim calcmode="lin" valueType="num">
                                      <p:cBhvr>
                                        <p:cTn id="71" dur="750" fill="hold"/>
                                        <p:tgtEl>
                                          <p:spTgt spid="13"/>
                                        </p:tgtEl>
                                        <p:attrNameLst>
                                          <p:attrName>ppt_h</p:attrName>
                                        </p:attrNameLst>
                                      </p:cBhvr>
                                      <p:tavLst>
                                        <p:tav tm="0">
                                          <p:val>
                                            <p:fltVal val="0"/>
                                          </p:val>
                                        </p:tav>
                                        <p:tav tm="100000">
                                          <p:val>
                                            <p:strVal val="#ppt_h"/>
                                          </p:val>
                                        </p:tav>
                                      </p:tavLst>
                                    </p:anim>
                                    <p:anim calcmode="lin" valueType="num">
                                      <p:cBhvr>
                                        <p:cTn id="72" dur="750" fill="hold"/>
                                        <p:tgtEl>
                                          <p:spTgt spid="13"/>
                                        </p:tgtEl>
                                        <p:attrNameLst>
                                          <p:attrName>style.rotation</p:attrName>
                                        </p:attrNameLst>
                                      </p:cBhvr>
                                      <p:tavLst>
                                        <p:tav tm="0">
                                          <p:val>
                                            <p:fltVal val="360"/>
                                          </p:val>
                                        </p:tav>
                                        <p:tav tm="100000">
                                          <p:val>
                                            <p:fltVal val="0"/>
                                          </p:val>
                                        </p:tav>
                                      </p:tavLst>
                                    </p:anim>
                                    <p:animEffect transition="in" filter="fade">
                                      <p:cBhvr>
                                        <p:cTn id="73" dur="750"/>
                                        <p:tgtEl>
                                          <p:spTgt spid="13"/>
                                        </p:tgtEl>
                                      </p:cBhvr>
                                    </p:animEffect>
                                  </p:childTnLst>
                                </p:cTn>
                              </p:par>
                            </p:childTnLst>
                          </p:cTn>
                        </p:par>
                        <p:par>
                          <p:cTn id="74" fill="hold">
                            <p:stCondLst>
                              <p:cond delay="7500"/>
                            </p:stCondLst>
                            <p:childTnLst>
                              <p:par>
                                <p:cTn id="75" presetID="10" presetClass="entr" presetSubtype="0" fill="hold" grpId="0" nodeType="afterEffect">
                                  <p:stCondLst>
                                    <p:cond delay="0"/>
                                  </p:stCondLst>
                                  <p:childTnLst>
                                    <p:set>
                                      <p:cBhvr>
                                        <p:cTn id="76" dur="1" fill="hold">
                                          <p:stCondLst>
                                            <p:cond delay="0"/>
                                          </p:stCondLst>
                                        </p:cTn>
                                        <p:tgtEl>
                                          <p:spTgt spid="23">
                                            <p:txEl>
                                              <p:pRg st="0" end="0"/>
                                            </p:txEl>
                                          </p:spTgt>
                                        </p:tgtEl>
                                        <p:attrNameLst>
                                          <p:attrName>style.visibility</p:attrName>
                                        </p:attrNameLst>
                                      </p:cBhvr>
                                      <p:to>
                                        <p:strVal val="visible"/>
                                      </p:to>
                                    </p:set>
                                    <p:animEffect transition="in" filter="fade">
                                      <p:cBhvr>
                                        <p:cTn id="77" dur="500"/>
                                        <p:tgtEl>
                                          <p:spTgt spid="23">
                                            <p:txEl>
                                              <p:pRg st="0" end="0"/>
                                            </p:txEl>
                                          </p:spTgt>
                                        </p:tgtEl>
                                      </p:cBhvr>
                                    </p:animEffect>
                                  </p:childTnLst>
                                </p:cTn>
                              </p:par>
                            </p:childTnLst>
                          </p:cTn>
                        </p:par>
                        <p:par>
                          <p:cTn id="78" fill="hold">
                            <p:stCondLst>
                              <p:cond delay="8000"/>
                            </p:stCondLst>
                            <p:childTnLst>
                              <p:par>
                                <p:cTn id="79" presetID="49" presetClass="entr" presetSubtype="0" decel="100000" fill="hold" grpId="0" nodeType="after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p:cTn id="81" dur="750" fill="hold"/>
                                        <p:tgtEl>
                                          <p:spTgt spid="14"/>
                                        </p:tgtEl>
                                        <p:attrNameLst>
                                          <p:attrName>ppt_w</p:attrName>
                                        </p:attrNameLst>
                                      </p:cBhvr>
                                      <p:tavLst>
                                        <p:tav tm="0">
                                          <p:val>
                                            <p:fltVal val="0"/>
                                          </p:val>
                                        </p:tav>
                                        <p:tav tm="100000">
                                          <p:val>
                                            <p:strVal val="#ppt_w"/>
                                          </p:val>
                                        </p:tav>
                                      </p:tavLst>
                                    </p:anim>
                                    <p:anim calcmode="lin" valueType="num">
                                      <p:cBhvr>
                                        <p:cTn id="82" dur="750" fill="hold"/>
                                        <p:tgtEl>
                                          <p:spTgt spid="14"/>
                                        </p:tgtEl>
                                        <p:attrNameLst>
                                          <p:attrName>ppt_h</p:attrName>
                                        </p:attrNameLst>
                                      </p:cBhvr>
                                      <p:tavLst>
                                        <p:tav tm="0">
                                          <p:val>
                                            <p:fltVal val="0"/>
                                          </p:val>
                                        </p:tav>
                                        <p:tav tm="100000">
                                          <p:val>
                                            <p:strVal val="#ppt_h"/>
                                          </p:val>
                                        </p:tav>
                                      </p:tavLst>
                                    </p:anim>
                                    <p:anim calcmode="lin" valueType="num">
                                      <p:cBhvr>
                                        <p:cTn id="83" dur="750" fill="hold"/>
                                        <p:tgtEl>
                                          <p:spTgt spid="14"/>
                                        </p:tgtEl>
                                        <p:attrNameLst>
                                          <p:attrName>style.rotation</p:attrName>
                                        </p:attrNameLst>
                                      </p:cBhvr>
                                      <p:tavLst>
                                        <p:tav tm="0">
                                          <p:val>
                                            <p:fltVal val="360"/>
                                          </p:val>
                                        </p:tav>
                                        <p:tav tm="100000">
                                          <p:val>
                                            <p:fltVal val="0"/>
                                          </p:val>
                                        </p:tav>
                                      </p:tavLst>
                                    </p:anim>
                                    <p:animEffect transition="in" filter="fade">
                                      <p:cBhvr>
                                        <p:cTn id="84" dur="750"/>
                                        <p:tgtEl>
                                          <p:spTgt spid="14"/>
                                        </p:tgtEl>
                                      </p:cBhvr>
                                    </p:animEffect>
                                  </p:childTnLst>
                                </p:cTn>
                              </p:par>
                            </p:childTnLst>
                          </p:cTn>
                        </p:par>
                        <p:par>
                          <p:cTn id="85" fill="hold">
                            <p:stCondLst>
                              <p:cond delay="8750"/>
                            </p:stCondLst>
                            <p:childTnLst>
                              <p:par>
                                <p:cTn id="86" presetID="10" presetClass="entr" presetSubtype="0" fill="hold" grpId="0" nodeType="afterEffect">
                                  <p:stCondLst>
                                    <p:cond delay="0"/>
                                  </p:stCondLst>
                                  <p:childTnLst>
                                    <p:set>
                                      <p:cBhvr>
                                        <p:cTn id="87" dur="1" fill="hold">
                                          <p:stCondLst>
                                            <p:cond delay="0"/>
                                          </p:stCondLst>
                                        </p:cTn>
                                        <p:tgtEl>
                                          <p:spTgt spid="19">
                                            <p:txEl>
                                              <p:pRg st="0" end="0"/>
                                            </p:txEl>
                                          </p:spTgt>
                                        </p:tgtEl>
                                        <p:attrNameLst>
                                          <p:attrName>style.visibility</p:attrName>
                                        </p:attrNameLst>
                                      </p:cBhvr>
                                      <p:to>
                                        <p:strVal val="visible"/>
                                      </p:to>
                                    </p:set>
                                    <p:animEffect transition="in" filter="fade">
                                      <p:cBhvr>
                                        <p:cTn id="88" dur="500"/>
                                        <p:tgtEl>
                                          <p:spTgt spid="19">
                                            <p:txEl>
                                              <p:pRg st="0" end="0"/>
                                            </p:txEl>
                                          </p:spTgt>
                                        </p:tgtEl>
                                      </p:cBhvr>
                                    </p:animEffect>
                                  </p:childTnLst>
                                </p:cTn>
                              </p:par>
                            </p:childTnLst>
                          </p:cTn>
                        </p:par>
                        <p:par>
                          <p:cTn id="89" fill="hold">
                            <p:stCondLst>
                              <p:cond delay="9250"/>
                            </p:stCondLst>
                            <p:childTnLst>
                              <p:par>
                                <p:cTn id="90" presetID="2" presetClass="entr" presetSubtype="4" decel="100000" fill="hold" grpId="0" nodeType="afterEffect">
                                  <p:stCondLst>
                                    <p:cond delay="0"/>
                                  </p:stCondLst>
                                  <p:iterate type="wd">
                                    <p:tmPct val="10000"/>
                                  </p:iterate>
                                  <p:childTnLst>
                                    <p:set>
                                      <p:cBhvr>
                                        <p:cTn id="91" dur="1" fill="hold">
                                          <p:stCondLst>
                                            <p:cond delay="0"/>
                                          </p:stCondLst>
                                        </p:cTn>
                                        <p:tgtEl>
                                          <p:spTgt spid="16"/>
                                        </p:tgtEl>
                                        <p:attrNameLst>
                                          <p:attrName>style.visibility</p:attrName>
                                        </p:attrNameLst>
                                      </p:cBhvr>
                                      <p:to>
                                        <p:strVal val="visible"/>
                                      </p:to>
                                    </p:set>
                                    <p:anim calcmode="lin" valueType="num">
                                      <p:cBhvr additive="base">
                                        <p:cTn id="92" dur="500" fill="hold"/>
                                        <p:tgtEl>
                                          <p:spTgt spid="16"/>
                                        </p:tgtEl>
                                        <p:attrNameLst>
                                          <p:attrName>ppt_x</p:attrName>
                                        </p:attrNameLst>
                                      </p:cBhvr>
                                      <p:tavLst>
                                        <p:tav tm="0">
                                          <p:val>
                                            <p:strVal val="#ppt_x"/>
                                          </p:val>
                                        </p:tav>
                                        <p:tav tm="100000">
                                          <p:val>
                                            <p:strVal val="#ppt_x"/>
                                          </p:val>
                                        </p:tav>
                                      </p:tavLst>
                                    </p:anim>
                                    <p:anim calcmode="lin" valueType="num">
                                      <p:cBhvr additive="base">
                                        <p:cTn id="93" dur="500" fill="hold"/>
                                        <p:tgtEl>
                                          <p:spTgt spid="16"/>
                                        </p:tgtEl>
                                        <p:attrNameLst>
                                          <p:attrName>ppt_y</p:attrName>
                                        </p:attrNameLst>
                                      </p:cBhvr>
                                      <p:tavLst>
                                        <p:tav tm="0">
                                          <p:val>
                                            <p:strVal val="1+#ppt_h/2"/>
                                          </p:val>
                                        </p:tav>
                                        <p:tav tm="100000">
                                          <p:val>
                                            <p:strVal val="#ppt_y"/>
                                          </p:val>
                                        </p:tav>
                                      </p:tavLst>
                                    </p:anim>
                                  </p:childTnLst>
                                </p:cTn>
                              </p:par>
                              <p:par>
                                <p:cTn id="94" presetID="2" presetClass="entr" presetSubtype="4" decel="100000" fill="hold" grpId="0" nodeType="withEffect">
                                  <p:stCondLst>
                                    <p:cond delay="500"/>
                                  </p:stCondLst>
                                  <p:childTnLst>
                                    <p:set>
                                      <p:cBhvr>
                                        <p:cTn id="95" dur="1" fill="hold">
                                          <p:stCondLst>
                                            <p:cond delay="0"/>
                                          </p:stCondLst>
                                        </p:cTn>
                                        <p:tgtEl>
                                          <p:spTgt spid="15">
                                            <p:txEl>
                                              <p:pRg st="0" end="0"/>
                                            </p:txEl>
                                          </p:spTgt>
                                        </p:tgtEl>
                                        <p:attrNameLst>
                                          <p:attrName>style.visibility</p:attrName>
                                        </p:attrNameLst>
                                      </p:cBhvr>
                                      <p:to>
                                        <p:strVal val="visible"/>
                                      </p:to>
                                    </p:set>
                                    <p:anim calcmode="lin" valueType="num">
                                      <p:cBhvr additive="base">
                                        <p:cTn id="96"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31" grpId="0" animBg="1"/>
      <p:bldP spid="9" grpId="0" animBg="1"/>
      <p:bldP spid="10" grpId="0" animBg="1"/>
      <p:bldP spid="11" grpId="0" animBg="1"/>
      <p:bldP spid="12" grpId="0" animBg="1"/>
      <p:bldP spid="13" grpId="0" animBg="1"/>
      <p:bldP spid="14" grpId="0" animBg="1"/>
      <p:bldP spid="15" grpId="0" build="allAtOnce">
        <p:tmplLst>
          <p:tmpl lvl="1">
            <p:tnLst>
              <p:par>
                <p:cTn presetID="2" presetClass="entr" presetSubtype="4" decel="100000" fill="hold" nodeType="withEffect">
                  <p:stCondLst>
                    <p:cond delay="500"/>
                  </p:stCondLst>
                  <p:childTnLst>
                    <p:set>
                      <p:cBhvr>
                        <p:cTn dur="1" fill="hold">
                          <p:stCondLst>
                            <p:cond delay="0"/>
                          </p:stCondLst>
                        </p:cTn>
                        <p:tgtEl>
                          <p:spTgt spid="15"/>
                        </p:tgtEl>
                        <p:attrNameLst>
                          <p:attrName>style.visibility</p:attrName>
                        </p:attrNameLst>
                      </p:cBhvr>
                      <p:to>
                        <p:strVal val="visible"/>
                      </p:to>
                    </p:set>
                    <p:anim calcmode="lin" valueType="num">
                      <p:cBhvr additive="base">
                        <p:cTn dur="500" fill="hold"/>
                        <p:tgtEl>
                          <p:spTgt spid="15"/>
                        </p:tgtEl>
                        <p:attrNameLst>
                          <p:attrName>ppt_x</p:attrName>
                        </p:attrNameLst>
                      </p:cBhvr>
                      <p:tavLst>
                        <p:tav tm="0">
                          <p:val>
                            <p:strVal val="#ppt_x"/>
                          </p:val>
                        </p:tav>
                        <p:tav tm="100000">
                          <p:val>
                            <p:strVal val="#ppt_x"/>
                          </p:val>
                        </p:tav>
                      </p:tavLst>
                    </p:anim>
                    <p:anim calcmode="lin" valueType="num">
                      <p:cBhvr additive="base">
                        <p:cTn dur="500" fill="hold"/>
                        <p:tgtEl>
                          <p:spTgt spid="15"/>
                        </p:tgtEl>
                        <p:attrNameLst>
                          <p:attrName>ppt_y</p:attrName>
                        </p:attrNameLst>
                      </p:cBhvr>
                      <p:tavLst>
                        <p:tav tm="0">
                          <p:val>
                            <p:strVal val="1+#ppt_h/2"/>
                          </p:val>
                        </p:tav>
                        <p:tav tm="100000">
                          <p:val>
                            <p:strVal val="#ppt_y"/>
                          </p:val>
                        </p:tav>
                      </p:tavLst>
                    </p:anim>
                  </p:childTnLst>
                </p:cTn>
              </p:par>
            </p:tnLst>
          </p:tmpl>
        </p:tmplLst>
      </p:bldP>
      <p:bldP spid="16" grpId="0" animBg="1"/>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P spid="18" grpId="0" build="p">
        <p:tmplLst>
          <p:tmpl lvl="1">
            <p:tnLst>
              <p:par>
                <p:cTn presetID="10"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fade">
                      <p:cBhvr>
                        <p:cTn dur="500"/>
                        <p:tgtEl>
                          <p:spTgt spid="18"/>
                        </p:tgtEl>
                      </p:cBhvr>
                    </p:animEffect>
                  </p:childTnLst>
                </p:cTn>
              </p:par>
            </p:tnLst>
          </p:tmpl>
        </p:tmplLst>
      </p:bldP>
      <p:bldP spid="19" grpId="0" build="p">
        <p:tmplLst>
          <p:tmpl lvl="1">
            <p:tnLst>
              <p:par>
                <p:cTn presetID="10"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animEffect transition="in" filter="fade">
                      <p:cBhvr>
                        <p:cTn dur="500"/>
                        <p:tgtEl>
                          <p:spTgt spid="19"/>
                        </p:tgtEl>
                      </p:cBhvr>
                    </p:animEffect>
                  </p:childTnLst>
                </p:cTn>
              </p:par>
            </p:tnLst>
          </p:tmpl>
        </p:tmplLst>
      </p:bldP>
      <p:bldP spid="20" grpId="0" build="p">
        <p:tmplLst>
          <p:tmpl lvl="1">
            <p:tnLst>
              <p:par>
                <p:cTn presetID="10"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animEffect transition="in" filter="fade">
                      <p:cBhvr>
                        <p:cTn dur="500"/>
                        <p:tgtEl>
                          <p:spTgt spid="20"/>
                        </p:tgtEl>
                      </p:cBhvr>
                    </p:animEffect>
                  </p:childTnLst>
                </p:cTn>
              </p:par>
            </p:tnLst>
          </p:tmpl>
        </p:tmplLst>
      </p:bldP>
      <p:bldP spid="21" grpId="0" build="p">
        <p:tmplLst>
          <p:tmpl lvl="1">
            <p:tnLst>
              <p:par>
                <p:cTn presetID="10"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Effect transition="in" filter="fade">
                      <p:cBhvr>
                        <p:cTn dur="500"/>
                        <p:tgtEl>
                          <p:spTgt spid="21"/>
                        </p:tgtEl>
                      </p:cBhvr>
                    </p:animEffect>
                  </p:childTnLst>
                </p:cTn>
              </p:par>
            </p:tnLst>
          </p:tmpl>
        </p:tmplLst>
      </p:bldP>
      <p:bldP spid="22" grpId="0" build="p">
        <p:tmplLst>
          <p:tmpl lvl="1">
            <p:tnLst>
              <p:par>
                <p:cTn presetID="10"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many Keywords">
    <p:spTree>
      <p:nvGrpSpPr>
        <p:cNvPr id="1" name=""/>
        <p:cNvGrpSpPr/>
        <p:nvPr/>
      </p:nvGrpSpPr>
      <p:grpSpPr>
        <a:xfrm>
          <a:off x="0" y="0"/>
          <a:ext cx="0" cy="0"/>
          <a:chOff x="0" y="0"/>
          <a:chExt cx="0" cy="0"/>
        </a:xfrm>
      </p:grpSpPr>
      <p:sp>
        <p:nvSpPr>
          <p:cNvPr id="10" name="円/楕円 9"/>
          <p:cNvSpPr/>
          <p:nvPr userDrawn="1"/>
        </p:nvSpPr>
        <p:spPr>
          <a:xfrm>
            <a:off x="10813369" y="4561118"/>
            <a:ext cx="3291116" cy="3291116"/>
          </a:xfrm>
          <a:prstGeom prst="ellipse">
            <a:avLst/>
          </a:prstGeom>
          <a:solidFill>
            <a:schemeClr val="accent3"/>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7" name="円/楕円 16"/>
          <p:cNvSpPr/>
          <p:nvPr userDrawn="1"/>
        </p:nvSpPr>
        <p:spPr>
          <a:xfrm>
            <a:off x="2525080" y="2886529"/>
            <a:ext cx="831448" cy="831448"/>
          </a:xfrm>
          <a:prstGeom prst="ellipse">
            <a:avLst/>
          </a:prstGeom>
          <a:solidFill>
            <a:schemeClr val="accent3">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4" name="円/楕円 23"/>
          <p:cNvSpPr/>
          <p:nvPr userDrawn="1"/>
        </p:nvSpPr>
        <p:spPr>
          <a:xfrm>
            <a:off x="142825" y="2768886"/>
            <a:ext cx="1190374" cy="1190374"/>
          </a:xfrm>
          <a:prstGeom prst="ellipse">
            <a:avLst/>
          </a:prstGeom>
          <a:solidFill>
            <a:schemeClr val="accent5">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円/楕円 4"/>
          <p:cNvSpPr/>
          <p:nvPr userDrawn="1"/>
        </p:nvSpPr>
        <p:spPr>
          <a:xfrm>
            <a:off x="7079570" y="3093357"/>
            <a:ext cx="4125685" cy="4125685"/>
          </a:xfrm>
          <a:prstGeom prst="ellipse">
            <a:avLst/>
          </a:prstGeom>
          <a:solidFill>
            <a:schemeClr val="tx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9" name="円/楕円 8"/>
          <p:cNvSpPr/>
          <p:nvPr userDrawn="1"/>
        </p:nvSpPr>
        <p:spPr>
          <a:xfrm>
            <a:off x="4124098" y="2616195"/>
            <a:ext cx="3291116" cy="3291116"/>
          </a:xfrm>
          <a:prstGeom prst="ellipse">
            <a:avLst/>
          </a:prstGeom>
          <a:solidFill>
            <a:schemeClr val="accent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1" name="円/楕円 10"/>
          <p:cNvSpPr/>
          <p:nvPr userDrawn="1"/>
        </p:nvSpPr>
        <p:spPr>
          <a:xfrm>
            <a:off x="2815772" y="5090417"/>
            <a:ext cx="2616652" cy="2623462"/>
          </a:xfrm>
          <a:prstGeom prst="ellipse">
            <a:avLst/>
          </a:prstGeom>
          <a:solidFill>
            <a:schemeClr val="accent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2" name="円/楕円 11"/>
          <p:cNvSpPr/>
          <p:nvPr userDrawn="1"/>
        </p:nvSpPr>
        <p:spPr>
          <a:xfrm>
            <a:off x="738012" y="3283849"/>
            <a:ext cx="2616652" cy="2623462"/>
          </a:xfrm>
          <a:prstGeom prst="ellipse">
            <a:avLst/>
          </a:prstGeom>
          <a:solidFill>
            <a:schemeClr val="accent4"/>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3" name="円/楕円 12"/>
          <p:cNvSpPr/>
          <p:nvPr userDrawn="1"/>
        </p:nvSpPr>
        <p:spPr>
          <a:xfrm>
            <a:off x="15162214" y="4520290"/>
            <a:ext cx="2774041" cy="2774041"/>
          </a:xfrm>
          <a:prstGeom prst="ellipse">
            <a:avLst/>
          </a:prstGeom>
          <a:solidFill>
            <a:schemeClr val="accent6"/>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4" name="円/楕円 13"/>
          <p:cNvSpPr/>
          <p:nvPr userDrawn="1"/>
        </p:nvSpPr>
        <p:spPr>
          <a:xfrm>
            <a:off x="12811809" y="2448869"/>
            <a:ext cx="3020781" cy="3020781"/>
          </a:xfrm>
          <a:prstGeom prst="ellipse">
            <a:avLst/>
          </a:prstGeom>
          <a:solidFill>
            <a:schemeClr val="accent5"/>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5" name="円/楕円 14"/>
          <p:cNvSpPr/>
          <p:nvPr userDrawn="1"/>
        </p:nvSpPr>
        <p:spPr>
          <a:xfrm>
            <a:off x="427655" y="5257626"/>
            <a:ext cx="1299369" cy="1299369"/>
          </a:xfrm>
          <a:prstGeom prst="ellipse">
            <a:avLst/>
          </a:prstGeom>
          <a:solidFill>
            <a:schemeClr val="accent4">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6" name="円/楕円 15"/>
          <p:cNvSpPr/>
          <p:nvPr userDrawn="1"/>
        </p:nvSpPr>
        <p:spPr>
          <a:xfrm>
            <a:off x="6122252" y="5907310"/>
            <a:ext cx="1014526" cy="1014526"/>
          </a:xfrm>
          <a:prstGeom prst="ellipse">
            <a:avLst/>
          </a:prstGeom>
          <a:solidFill>
            <a:schemeClr val="accent1">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8" name="円/楕円 17"/>
          <p:cNvSpPr/>
          <p:nvPr userDrawn="1"/>
        </p:nvSpPr>
        <p:spPr>
          <a:xfrm>
            <a:off x="11749073" y="2894039"/>
            <a:ext cx="1190374" cy="1190374"/>
          </a:xfrm>
          <a:prstGeom prst="ellipse">
            <a:avLst/>
          </a:prstGeom>
          <a:solidFill>
            <a:schemeClr val="accent5">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19" name="円/楕円 18"/>
          <p:cNvSpPr/>
          <p:nvPr userDrawn="1"/>
        </p:nvSpPr>
        <p:spPr>
          <a:xfrm>
            <a:off x="16623653" y="3543536"/>
            <a:ext cx="415724" cy="415724"/>
          </a:xfrm>
          <a:prstGeom prst="ellips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0" name="円/楕円 19"/>
          <p:cNvSpPr/>
          <p:nvPr userDrawn="1"/>
        </p:nvSpPr>
        <p:spPr>
          <a:xfrm>
            <a:off x="17009954" y="2308815"/>
            <a:ext cx="824698" cy="824698"/>
          </a:xfrm>
          <a:prstGeom prst="ellipse">
            <a:avLst/>
          </a:prstGeom>
          <a:solidFill>
            <a:schemeClr val="accent2">
              <a:lumMod val="20000"/>
              <a:lumOff val="8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1" name="円/楕円 20"/>
          <p:cNvSpPr/>
          <p:nvPr userDrawn="1"/>
        </p:nvSpPr>
        <p:spPr>
          <a:xfrm>
            <a:off x="14322199" y="6669311"/>
            <a:ext cx="1044568" cy="1044568"/>
          </a:xfrm>
          <a:prstGeom prst="ellipse">
            <a:avLst/>
          </a:prstGeom>
          <a:solidFill>
            <a:schemeClr val="accent1">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2" name="円/楕円 21"/>
          <p:cNvSpPr/>
          <p:nvPr userDrawn="1"/>
        </p:nvSpPr>
        <p:spPr>
          <a:xfrm>
            <a:off x="15574563" y="2608030"/>
            <a:ext cx="944436" cy="944436"/>
          </a:xfrm>
          <a:prstGeom prst="ellipse">
            <a:avLst/>
          </a:prstGeom>
          <a:solidFill>
            <a:schemeClr val="accent4">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3" name="円/楕円 22"/>
          <p:cNvSpPr/>
          <p:nvPr userDrawn="1"/>
        </p:nvSpPr>
        <p:spPr>
          <a:xfrm>
            <a:off x="11205254" y="3841537"/>
            <a:ext cx="678753" cy="678753"/>
          </a:xfrm>
          <a:prstGeom prst="ellipse">
            <a:avLst/>
          </a:prstGeom>
          <a:solidFill>
            <a:schemeClr val="accent3">
              <a:lumMod val="40000"/>
              <a:lumOff val="6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5" name="円/楕円 24"/>
          <p:cNvSpPr/>
          <p:nvPr userDrawn="1"/>
        </p:nvSpPr>
        <p:spPr>
          <a:xfrm>
            <a:off x="3562526" y="3468811"/>
            <a:ext cx="415724" cy="415724"/>
          </a:xfrm>
          <a:prstGeom prst="ellipse">
            <a:avLst/>
          </a:prstGeom>
          <a:solidFill>
            <a:schemeClr val="accent6">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6" name="円/楕円 25"/>
          <p:cNvSpPr/>
          <p:nvPr userDrawn="1"/>
        </p:nvSpPr>
        <p:spPr>
          <a:xfrm>
            <a:off x="13832175" y="5972995"/>
            <a:ext cx="794593" cy="794593"/>
          </a:xfrm>
          <a:prstGeom prst="ellipse">
            <a:avLst/>
          </a:prstGeom>
          <a:solidFill>
            <a:schemeClr val="accent3">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7" name="円/楕円 26"/>
          <p:cNvSpPr/>
          <p:nvPr userDrawn="1"/>
        </p:nvSpPr>
        <p:spPr>
          <a:xfrm>
            <a:off x="2418475" y="6477963"/>
            <a:ext cx="794593" cy="794593"/>
          </a:xfrm>
          <a:prstGeom prst="ellipse">
            <a:avLst/>
          </a:prstGeom>
          <a:solidFill>
            <a:schemeClr val="accent2">
              <a:lumMod val="60000"/>
              <a:lumOff val="40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9" name="テキスト プレースホルダー 11"/>
          <p:cNvSpPr>
            <a:spLocks noGrp="1"/>
          </p:cNvSpPr>
          <p:nvPr>
            <p:ph type="body" sz="quarter" idx="32" hasCustomPrompt="1"/>
          </p:nvPr>
        </p:nvSpPr>
        <p:spPr>
          <a:xfrm>
            <a:off x="7858716" y="4082887"/>
            <a:ext cx="2567393" cy="773203"/>
          </a:xfrm>
        </p:spPr>
        <p:txBody>
          <a:bodyPr anchor="ctr">
            <a:noAutofit/>
          </a:bodyPr>
          <a:lstStyle>
            <a:lvl1pPr algn="ctr">
              <a:lnSpc>
                <a:spcPct val="100000"/>
              </a:lnSpc>
              <a:spcBef>
                <a:spcPts val="0"/>
              </a:spcBef>
              <a:defRPr sz="2400" spc="0">
                <a:solidFill>
                  <a:schemeClr val="bg1"/>
                </a:solidFill>
                <a:latin typeface="Route 159 SemiBold" pitchFamily="50" charset="0"/>
              </a:defRPr>
            </a:lvl1pPr>
          </a:lstStyle>
          <a:p>
            <a:pPr lvl="0"/>
            <a:r>
              <a:rPr lang="en-US" altLang="ja-JP" dirty="0"/>
              <a:t>Word</a:t>
            </a:r>
            <a:endParaRPr lang="en-US" dirty="0"/>
          </a:p>
        </p:txBody>
      </p:sp>
      <p:sp>
        <p:nvSpPr>
          <p:cNvPr id="30" name="テキスト プレースホルダー 11"/>
          <p:cNvSpPr>
            <a:spLocks noGrp="1"/>
          </p:cNvSpPr>
          <p:nvPr>
            <p:ph type="body" sz="quarter" idx="31" hasCustomPrompt="1"/>
          </p:nvPr>
        </p:nvSpPr>
        <p:spPr>
          <a:xfrm>
            <a:off x="7415214" y="4727551"/>
            <a:ext cx="3398155" cy="1651134"/>
          </a:xfrm>
        </p:spPr>
        <p:txBody>
          <a:bodyPr anchor="t">
            <a:noAutofit/>
          </a:bodyPr>
          <a:lstStyle>
            <a:lvl1pPr algn="ctr">
              <a:lnSpc>
                <a:spcPct val="120000"/>
              </a:lnSpc>
              <a:defRPr sz="1800">
                <a:solidFill>
                  <a:schemeClr val="bg1"/>
                </a:solidFill>
                <a:latin typeface="+mn-lt"/>
              </a:defRPr>
            </a:lvl1pPr>
          </a:lstStyle>
          <a:p>
            <a:pPr lvl="0"/>
            <a:r>
              <a:rPr lang="en-US" altLang="ja-JP" dirty="0"/>
              <a:t>Text Here</a:t>
            </a:r>
            <a:endParaRPr lang="en-US" dirty="0"/>
          </a:p>
        </p:txBody>
      </p:sp>
      <p:sp>
        <p:nvSpPr>
          <p:cNvPr id="31" name="テキスト プレースホルダー 11"/>
          <p:cNvSpPr>
            <a:spLocks noGrp="1"/>
          </p:cNvSpPr>
          <p:nvPr>
            <p:ph type="body" sz="quarter" idx="33" hasCustomPrompt="1"/>
          </p:nvPr>
        </p:nvSpPr>
        <p:spPr>
          <a:xfrm>
            <a:off x="4421752" y="3093357"/>
            <a:ext cx="2567393" cy="773203"/>
          </a:xfrm>
        </p:spPr>
        <p:txBody>
          <a:bodyPr anchor="ctr">
            <a:noAutofit/>
          </a:bodyPr>
          <a:lstStyle>
            <a:lvl1pPr algn="ctr">
              <a:lnSpc>
                <a:spcPct val="100000"/>
              </a:lnSpc>
              <a:spcBef>
                <a:spcPts val="0"/>
              </a:spcBef>
              <a:defRPr sz="2400" spc="0">
                <a:solidFill>
                  <a:schemeClr val="bg1"/>
                </a:solidFill>
                <a:latin typeface="Route 159 SemiBold" pitchFamily="50" charset="0"/>
              </a:defRPr>
            </a:lvl1pPr>
          </a:lstStyle>
          <a:p>
            <a:pPr lvl="0"/>
            <a:r>
              <a:rPr lang="en-US" altLang="ja-JP" dirty="0"/>
              <a:t>Word</a:t>
            </a:r>
            <a:endParaRPr lang="en-US" dirty="0"/>
          </a:p>
        </p:txBody>
      </p:sp>
      <p:sp>
        <p:nvSpPr>
          <p:cNvPr id="32" name="テキスト プレースホルダー 11"/>
          <p:cNvSpPr>
            <a:spLocks noGrp="1"/>
          </p:cNvSpPr>
          <p:nvPr>
            <p:ph type="body" sz="quarter" idx="34" hasCustomPrompt="1"/>
          </p:nvPr>
        </p:nvSpPr>
        <p:spPr>
          <a:xfrm>
            <a:off x="4238171" y="3738021"/>
            <a:ext cx="3018972" cy="1651134"/>
          </a:xfrm>
        </p:spPr>
        <p:txBody>
          <a:bodyPr anchor="t">
            <a:noAutofit/>
          </a:bodyPr>
          <a:lstStyle>
            <a:lvl1pPr algn="ctr">
              <a:lnSpc>
                <a:spcPct val="120000"/>
              </a:lnSpc>
              <a:defRPr sz="1800">
                <a:solidFill>
                  <a:schemeClr val="bg1"/>
                </a:solidFill>
                <a:latin typeface="+mn-lt"/>
              </a:defRPr>
            </a:lvl1pPr>
          </a:lstStyle>
          <a:p>
            <a:pPr lvl="0"/>
            <a:r>
              <a:rPr lang="en-US" altLang="ja-JP" dirty="0"/>
              <a:t>Text Here</a:t>
            </a:r>
            <a:endParaRPr lang="en-US" dirty="0"/>
          </a:p>
        </p:txBody>
      </p:sp>
      <p:sp>
        <p:nvSpPr>
          <p:cNvPr id="33" name="テキスト プレースホルダー 11"/>
          <p:cNvSpPr>
            <a:spLocks noGrp="1"/>
          </p:cNvSpPr>
          <p:nvPr>
            <p:ph type="body" sz="quarter" idx="35" hasCustomPrompt="1"/>
          </p:nvPr>
        </p:nvSpPr>
        <p:spPr>
          <a:xfrm>
            <a:off x="11133022" y="5044936"/>
            <a:ext cx="2567393" cy="773203"/>
          </a:xfrm>
        </p:spPr>
        <p:txBody>
          <a:bodyPr anchor="ctr">
            <a:noAutofit/>
          </a:bodyPr>
          <a:lstStyle>
            <a:lvl1pPr algn="ctr">
              <a:lnSpc>
                <a:spcPct val="100000"/>
              </a:lnSpc>
              <a:spcBef>
                <a:spcPts val="0"/>
              </a:spcBef>
              <a:defRPr sz="2400" spc="0">
                <a:solidFill>
                  <a:schemeClr val="bg1"/>
                </a:solidFill>
                <a:latin typeface="Route 159 SemiBold" pitchFamily="50" charset="0"/>
              </a:defRPr>
            </a:lvl1pPr>
          </a:lstStyle>
          <a:p>
            <a:pPr lvl="0"/>
            <a:r>
              <a:rPr lang="en-US" altLang="ja-JP" dirty="0"/>
              <a:t>Word</a:t>
            </a:r>
            <a:endParaRPr lang="en-US" dirty="0"/>
          </a:p>
        </p:txBody>
      </p:sp>
      <p:sp>
        <p:nvSpPr>
          <p:cNvPr id="34" name="テキスト プレースホルダー 11"/>
          <p:cNvSpPr>
            <a:spLocks noGrp="1"/>
          </p:cNvSpPr>
          <p:nvPr>
            <p:ph type="body" sz="quarter" idx="36" hasCustomPrompt="1"/>
          </p:nvPr>
        </p:nvSpPr>
        <p:spPr>
          <a:xfrm>
            <a:off x="10949441" y="5689600"/>
            <a:ext cx="3018972" cy="1651134"/>
          </a:xfrm>
        </p:spPr>
        <p:txBody>
          <a:bodyPr anchor="t">
            <a:noAutofit/>
          </a:bodyPr>
          <a:lstStyle>
            <a:lvl1pPr algn="ctr">
              <a:lnSpc>
                <a:spcPct val="120000"/>
              </a:lnSpc>
              <a:defRPr sz="1800">
                <a:solidFill>
                  <a:schemeClr val="bg1"/>
                </a:solidFill>
                <a:latin typeface="+mn-lt"/>
              </a:defRPr>
            </a:lvl1pPr>
          </a:lstStyle>
          <a:p>
            <a:pPr lvl="0"/>
            <a:r>
              <a:rPr lang="en-US" altLang="ja-JP" dirty="0"/>
              <a:t>Text Here</a:t>
            </a:r>
            <a:endParaRPr lang="en-US" dirty="0"/>
          </a:p>
        </p:txBody>
      </p:sp>
      <p:sp>
        <p:nvSpPr>
          <p:cNvPr id="35" name="テキスト プレースホルダー 11"/>
          <p:cNvSpPr>
            <a:spLocks noGrp="1"/>
          </p:cNvSpPr>
          <p:nvPr>
            <p:ph type="body" sz="quarter" idx="37" hasCustomPrompt="1"/>
          </p:nvPr>
        </p:nvSpPr>
        <p:spPr>
          <a:xfrm>
            <a:off x="2815771" y="5994292"/>
            <a:ext cx="2567393" cy="773203"/>
          </a:xfrm>
        </p:spPr>
        <p:txBody>
          <a:bodyPr anchor="ctr">
            <a:noAutofit/>
          </a:bodyPr>
          <a:lstStyle>
            <a:lvl1pPr algn="ctr">
              <a:lnSpc>
                <a:spcPct val="100000"/>
              </a:lnSpc>
              <a:spcBef>
                <a:spcPts val="0"/>
              </a:spcBef>
              <a:defRPr sz="2400" spc="0">
                <a:solidFill>
                  <a:schemeClr val="bg1"/>
                </a:solidFill>
                <a:latin typeface="Route 159 SemiBold" pitchFamily="50" charset="0"/>
              </a:defRPr>
            </a:lvl1pPr>
          </a:lstStyle>
          <a:p>
            <a:pPr lvl="0"/>
            <a:r>
              <a:rPr lang="en-US" altLang="ja-JP" dirty="0"/>
              <a:t>Word</a:t>
            </a:r>
            <a:endParaRPr lang="en-US" dirty="0"/>
          </a:p>
        </p:txBody>
      </p:sp>
      <p:sp>
        <p:nvSpPr>
          <p:cNvPr id="36" name="テキスト プレースホルダー 11"/>
          <p:cNvSpPr>
            <a:spLocks noGrp="1"/>
          </p:cNvSpPr>
          <p:nvPr>
            <p:ph type="body" sz="quarter" idx="38" hasCustomPrompt="1"/>
          </p:nvPr>
        </p:nvSpPr>
        <p:spPr>
          <a:xfrm>
            <a:off x="738012" y="4177230"/>
            <a:ext cx="2567393" cy="773203"/>
          </a:xfrm>
        </p:spPr>
        <p:txBody>
          <a:bodyPr anchor="ctr">
            <a:noAutofit/>
          </a:bodyPr>
          <a:lstStyle>
            <a:lvl1pPr algn="ctr">
              <a:lnSpc>
                <a:spcPct val="100000"/>
              </a:lnSpc>
              <a:spcBef>
                <a:spcPts val="0"/>
              </a:spcBef>
              <a:defRPr sz="2400" spc="0">
                <a:solidFill>
                  <a:schemeClr val="bg1"/>
                </a:solidFill>
                <a:latin typeface="Route 159 SemiBold" pitchFamily="50" charset="0"/>
              </a:defRPr>
            </a:lvl1pPr>
          </a:lstStyle>
          <a:p>
            <a:pPr lvl="0"/>
            <a:r>
              <a:rPr lang="en-US" altLang="ja-JP" dirty="0"/>
              <a:t>Word</a:t>
            </a:r>
            <a:endParaRPr lang="en-US" dirty="0"/>
          </a:p>
        </p:txBody>
      </p:sp>
      <p:sp>
        <p:nvSpPr>
          <p:cNvPr id="37" name="テキスト プレースホルダー 11"/>
          <p:cNvSpPr>
            <a:spLocks noGrp="1"/>
          </p:cNvSpPr>
          <p:nvPr>
            <p:ph type="body" sz="quarter" idx="39" hasCustomPrompt="1"/>
          </p:nvPr>
        </p:nvSpPr>
        <p:spPr>
          <a:xfrm>
            <a:off x="12938327" y="3542461"/>
            <a:ext cx="2766130" cy="773203"/>
          </a:xfrm>
        </p:spPr>
        <p:txBody>
          <a:bodyPr anchor="ctr">
            <a:noAutofit/>
          </a:bodyPr>
          <a:lstStyle>
            <a:lvl1pPr algn="ctr">
              <a:lnSpc>
                <a:spcPct val="100000"/>
              </a:lnSpc>
              <a:spcBef>
                <a:spcPts val="0"/>
              </a:spcBef>
              <a:defRPr sz="2400" spc="0">
                <a:solidFill>
                  <a:schemeClr val="bg1"/>
                </a:solidFill>
                <a:latin typeface="Route 159 SemiBold" pitchFamily="50" charset="0"/>
              </a:defRPr>
            </a:lvl1pPr>
          </a:lstStyle>
          <a:p>
            <a:pPr lvl="0"/>
            <a:r>
              <a:rPr lang="en-US" altLang="ja-JP" dirty="0"/>
              <a:t>Word</a:t>
            </a:r>
            <a:endParaRPr lang="en-US" dirty="0"/>
          </a:p>
        </p:txBody>
      </p:sp>
      <p:sp>
        <p:nvSpPr>
          <p:cNvPr id="38" name="テキスト プレースホルダー 11"/>
          <p:cNvSpPr>
            <a:spLocks noGrp="1"/>
          </p:cNvSpPr>
          <p:nvPr>
            <p:ph type="body" sz="quarter" idx="40" hasCustomPrompt="1"/>
          </p:nvPr>
        </p:nvSpPr>
        <p:spPr>
          <a:xfrm>
            <a:off x="15170125" y="5506194"/>
            <a:ext cx="2766130" cy="773203"/>
          </a:xfrm>
        </p:spPr>
        <p:txBody>
          <a:bodyPr anchor="ctr">
            <a:noAutofit/>
          </a:bodyPr>
          <a:lstStyle>
            <a:lvl1pPr algn="ctr">
              <a:lnSpc>
                <a:spcPct val="100000"/>
              </a:lnSpc>
              <a:spcBef>
                <a:spcPts val="0"/>
              </a:spcBef>
              <a:defRPr sz="2400" spc="0">
                <a:solidFill>
                  <a:schemeClr val="bg1"/>
                </a:solidFill>
                <a:latin typeface="Route 159 SemiBold" pitchFamily="50" charset="0"/>
              </a:defRPr>
            </a:lvl1pPr>
          </a:lstStyle>
          <a:p>
            <a:pPr lvl="0"/>
            <a:r>
              <a:rPr lang="en-US" altLang="ja-JP" dirty="0"/>
              <a:t>Word</a:t>
            </a:r>
            <a:endParaRPr lang="en-US" dirty="0"/>
          </a:p>
        </p:txBody>
      </p:sp>
      <p:sp>
        <p:nvSpPr>
          <p:cNvPr id="39" name="テキスト プレースホルダー 6"/>
          <p:cNvSpPr>
            <a:spLocks noGrp="1"/>
          </p:cNvSpPr>
          <p:nvPr>
            <p:ph type="body" sz="quarter" idx="22" hasCustomPrompt="1"/>
          </p:nvPr>
        </p:nvSpPr>
        <p:spPr>
          <a:xfrm>
            <a:off x="1799594" y="7997587"/>
            <a:ext cx="14674119" cy="1446663"/>
          </a:xfrm>
        </p:spPr>
        <p:txBody>
          <a:bodyPr anchor="t">
            <a:normAutofit/>
          </a:bodyPr>
          <a:lstStyle>
            <a:lvl1pPr algn="ctr">
              <a:defRPr sz="2000" baseline="0">
                <a:solidFill>
                  <a:schemeClr val="tx2"/>
                </a:solidFill>
              </a:defRPr>
            </a:lvl1pPr>
          </a:lstStyle>
          <a:p>
            <a:pPr lvl="0"/>
            <a:r>
              <a:rPr kumimoji="1" lang="en-US" altLang="ja-JP" dirty="0"/>
              <a:t>Text goes here</a:t>
            </a:r>
            <a:endParaRPr kumimoji="1" lang="ja-JP" altLang="en-US" dirty="0"/>
          </a:p>
        </p:txBody>
      </p:sp>
      <p:sp>
        <p:nvSpPr>
          <p:cNvPr id="40" name="正方形/長方形 39"/>
          <p:cNvSpPr/>
          <p:nvPr userDrawn="1"/>
        </p:nvSpPr>
        <p:spPr>
          <a:xfrm>
            <a:off x="7522233" y="7892109"/>
            <a:ext cx="3240360" cy="7200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kumimoji="1" lang="ja-JP" altLang="en-US"/>
          </a:p>
        </p:txBody>
      </p:sp>
    </p:spTree>
    <p:extLst>
      <p:ext uri="{BB962C8B-B14F-4D97-AF65-F5344CB8AC3E}">
        <p14:creationId xmlns:p14="http://schemas.microsoft.com/office/powerpoint/2010/main" val="453478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par>
                          <p:cTn id="12" fill="hold">
                            <p:stCondLst>
                              <p:cond delay="1000"/>
                            </p:stCondLst>
                            <p:childTnLst>
                              <p:par>
                                <p:cTn id="13" presetID="2" presetClass="entr" presetSubtype="1" decel="100000" fill="hold" grpId="0" nodeType="afterEffect">
                                  <p:stCondLst>
                                    <p:cond delay="0"/>
                                  </p:stCondLst>
                                  <p:childTnLst>
                                    <p:set>
                                      <p:cBhvr>
                                        <p:cTn id="14" dur="1" fill="hold">
                                          <p:stCondLst>
                                            <p:cond delay="0"/>
                                          </p:stCondLst>
                                        </p:cTn>
                                        <p:tgtEl>
                                          <p:spTgt spid="29">
                                            <p:txEl>
                                              <p:pRg st="0" end="0"/>
                                            </p:txEl>
                                          </p:spTgt>
                                        </p:tgtEl>
                                        <p:attrNameLst>
                                          <p:attrName>style.visibility</p:attrName>
                                        </p:attrNameLst>
                                      </p:cBhvr>
                                      <p:to>
                                        <p:strVal val="visible"/>
                                      </p:to>
                                    </p:set>
                                    <p:anim calcmode="lin" valueType="num">
                                      <p:cBhvr additive="base">
                                        <p:cTn id="1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6" dur="1000" fill="hold"/>
                                        <p:tgtEl>
                                          <p:spTgt spid="29">
                                            <p:txEl>
                                              <p:pRg st="0" end="0"/>
                                            </p:txEl>
                                          </p:spTgt>
                                        </p:tgtEl>
                                        <p:attrNameLst>
                                          <p:attrName>ppt_y</p:attrName>
                                        </p:attrNameLst>
                                      </p:cBhvr>
                                      <p:tavLst>
                                        <p:tav tm="0">
                                          <p:val>
                                            <p:strVal val="0-#ppt_h/2"/>
                                          </p:val>
                                        </p:tav>
                                        <p:tav tm="100000">
                                          <p:val>
                                            <p:strVal val="#ppt_y"/>
                                          </p:val>
                                        </p:tav>
                                      </p:tavLst>
                                    </p:anim>
                                  </p:childTnLst>
                                </p:cTn>
                              </p:par>
                              <p:par>
                                <p:cTn id="17" presetID="2" presetClass="entr" presetSubtype="1" decel="100000" fill="hold" grpId="0" nodeType="withEffect">
                                  <p:stCondLst>
                                    <p:cond delay="0"/>
                                  </p:stCondLst>
                                  <p:childTnLst>
                                    <p:set>
                                      <p:cBhvr>
                                        <p:cTn id="18" dur="1" fill="hold">
                                          <p:stCondLst>
                                            <p:cond delay="0"/>
                                          </p:stCondLst>
                                        </p:cTn>
                                        <p:tgtEl>
                                          <p:spTgt spid="30">
                                            <p:txEl>
                                              <p:pRg st="0" end="0"/>
                                            </p:txEl>
                                          </p:spTgt>
                                        </p:tgtEl>
                                        <p:attrNameLst>
                                          <p:attrName>style.visibility</p:attrName>
                                        </p:attrNameLst>
                                      </p:cBhvr>
                                      <p:to>
                                        <p:strVal val="visible"/>
                                      </p:to>
                                    </p:set>
                                    <p:anim calcmode="lin" valueType="num">
                                      <p:cBhvr additive="base">
                                        <p:cTn id="19"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20" dur="1000" fill="hold"/>
                                        <p:tgtEl>
                                          <p:spTgt spid="30">
                                            <p:txEl>
                                              <p:pRg st="0" end="0"/>
                                            </p:txEl>
                                          </p:spTgt>
                                        </p:tgtEl>
                                        <p:attrNameLst>
                                          <p:attrName>ppt_y</p:attrName>
                                        </p:attrNameLst>
                                      </p:cBhvr>
                                      <p:tavLst>
                                        <p:tav tm="0">
                                          <p:val>
                                            <p:strVal val="0-#ppt_h/2"/>
                                          </p:val>
                                        </p:tav>
                                        <p:tav tm="100000">
                                          <p:val>
                                            <p:strVal val="#ppt_y"/>
                                          </p:val>
                                        </p:tav>
                                      </p:tavLst>
                                    </p:anim>
                                  </p:childTnLst>
                                </p:cTn>
                              </p:par>
                              <p:par>
                                <p:cTn id="21" presetID="2" presetClass="entr" presetSubtype="1" decel="10000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000" fill="hold"/>
                                        <p:tgtEl>
                                          <p:spTgt spid="5"/>
                                        </p:tgtEl>
                                        <p:attrNameLst>
                                          <p:attrName>ppt_x</p:attrName>
                                        </p:attrNameLst>
                                      </p:cBhvr>
                                      <p:tavLst>
                                        <p:tav tm="0">
                                          <p:val>
                                            <p:strVal val="#ppt_x"/>
                                          </p:val>
                                        </p:tav>
                                        <p:tav tm="100000">
                                          <p:val>
                                            <p:strVal val="#ppt_x"/>
                                          </p:val>
                                        </p:tav>
                                      </p:tavLst>
                                    </p:anim>
                                    <p:anim calcmode="lin" valueType="num">
                                      <p:cBhvr additive="base">
                                        <p:cTn id="24" dur="1000" fill="hold"/>
                                        <p:tgtEl>
                                          <p:spTgt spid="5"/>
                                        </p:tgtEl>
                                        <p:attrNameLst>
                                          <p:attrName>ppt_y</p:attrName>
                                        </p:attrNameLst>
                                      </p:cBhvr>
                                      <p:tavLst>
                                        <p:tav tm="0">
                                          <p:val>
                                            <p:strVal val="0-#ppt_h/2"/>
                                          </p:val>
                                        </p:tav>
                                        <p:tav tm="100000">
                                          <p:val>
                                            <p:strVal val="#ppt_y"/>
                                          </p:val>
                                        </p:tav>
                                      </p:tavLst>
                                    </p:anim>
                                  </p:childTnLst>
                                </p:cTn>
                              </p:par>
                              <p:par>
                                <p:cTn id="25" presetID="45" presetClass="entr" presetSubtype="0" fill="hold" grpId="1" nodeType="withEffect">
                                  <p:stCondLst>
                                    <p:cond delay="0"/>
                                  </p:stCondLst>
                                  <p:childTnLst>
                                    <p:set>
                                      <p:cBhvr>
                                        <p:cTn id="26" dur="1" fill="hold">
                                          <p:stCondLst>
                                            <p:cond delay="0"/>
                                          </p:stCondLst>
                                        </p:cTn>
                                        <p:tgtEl>
                                          <p:spTgt spid="29">
                                            <p:txEl>
                                              <p:pRg st="0" end="0"/>
                                            </p:txEl>
                                          </p:spTgt>
                                        </p:tgtEl>
                                        <p:attrNameLst>
                                          <p:attrName>style.visibility</p:attrName>
                                        </p:attrNameLst>
                                      </p:cBhvr>
                                      <p:to>
                                        <p:strVal val="visible"/>
                                      </p:to>
                                    </p:set>
                                    <p:animEffect transition="in" filter="fade">
                                      <p:cBhvr>
                                        <p:cTn id="27" dur="1000"/>
                                        <p:tgtEl>
                                          <p:spTgt spid="29">
                                            <p:txEl>
                                              <p:pRg st="0" end="0"/>
                                            </p:txEl>
                                          </p:spTgt>
                                        </p:tgtEl>
                                      </p:cBhvr>
                                    </p:animEffect>
                                    <p:anim calcmode="lin" valueType="num">
                                      <p:cBhvr>
                                        <p:cTn id="28" dur="1000" fill="hold"/>
                                        <p:tgtEl>
                                          <p:spTgt spid="29">
                                            <p:txEl>
                                              <p:pRg st="0" end="0"/>
                                            </p:txEl>
                                          </p:spTgt>
                                        </p:tgtEl>
                                        <p:attrNameLst>
                                          <p:attrName>ppt_w</p:attrName>
                                        </p:attrNameLst>
                                      </p:cBhvr>
                                      <p:tavLst>
                                        <p:tav tm="0" fmla="#ppt_w*sin(2.5*pi*$)">
                                          <p:val>
                                            <p:fltVal val="0"/>
                                          </p:val>
                                        </p:tav>
                                        <p:tav tm="100000">
                                          <p:val>
                                            <p:fltVal val="1"/>
                                          </p:val>
                                        </p:tav>
                                      </p:tavLst>
                                    </p:anim>
                                    <p:anim calcmode="lin" valueType="num">
                                      <p:cBhvr>
                                        <p:cTn id="29" dur="1000" fill="hold"/>
                                        <p:tgtEl>
                                          <p:spTgt spid="29">
                                            <p:txEl>
                                              <p:pRg st="0" end="0"/>
                                            </p:txEl>
                                          </p:spTgt>
                                        </p:tgtEl>
                                        <p:attrNameLst>
                                          <p:attrName>ppt_h</p:attrName>
                                        </p:attrNameLst>
                                      </p:cBhvr>
                                      <p:tavLst>
                                        <p:tav tm="0">
                                          <p:val>
                                            <p:strVal val="#ppt_h"/>
                                          </p:val>
                                        </p:tav>
                                        <p:tav tm="100000">
                                          <p:val>
                                            <p:strVal val="#ppt_h"/>
                                          </p:val>
                                        </p:tav>
                                      </p:tavLst>
                                    </p:anim>
                                  </p:childTnLst>
                                </p:cTn>
                              </p:par>
                              <p:par>
                                <p:cTn id="30" presetID="45" presetClass="entr" presetSubtype="0" fill="hold" grpId="1" nodeType="withEffect">
                                  <p:stCondLst>
                                    <p:cond delay="0"/>
                                  </p:stCondLst>
                                  <p:childTnLst>
                                    <p:set>
                                      <p:cBhvr>
                                        <p:cTn id="31" dur="1" fill="hold">
                                          <p:stCondLst>
                                            <p:cond delay="0"/>
                                          </p:stCondLst>
                                        </p:cTn>
                                        <p:tgtEl>
                                          <p:spTgt spid="30">
                                            <p:txEl>
                                              <p:pRg st="0" end="0"/>
                                            </p:txEl>
                                          </p:spTgt>
                                        </p:tgtEl>
                                        <p:attrNameLst>
                                          <p:attrName>style.visibility</p:attrName>
                                        </p:attrNameLst>
                                      </p:cBhvr>
                                      <p:to>
                                        <p:strVal val="visible"/>
                                      </p:to>
                                    </p:set>
                                    <p:animEffect transition="in" filter="fade">
                                      <p:cBhvr>
                                        <p:cTn id="32" dur="1000"/>
                                        <p:tgtEl>
                                          <p:spTgt spid="30">
                                            <p:txEl>
                                              <p:pRg st="0" end="0"/>
                                            </p:txEl>
                                          </p:spTgt>
                                        </p:tgtEl>
                                      </p:cBhvr>
                                    </p:animEffect>
                                    <p:anim calcmode="lin" valueType="num">
                                      <p:cBhvr>
                                        <p:cTn id="33" dur="1000" fill="hold"/>
                                        <p:tgtEl>
                                          <p:spTgt spid="30">
                                            <p:txEl>
                                              <p:pRg st="0" end="0"/>
                                            </p:txEl>
                                          </p:spTgt>
                                        </p:tgtEl>
                                        <p:attrNameLst>
                                          <p:attrName>ppt_w</p:attrName>
                                        </p:attrNameLst>
                                      </p:cBhvr>
                                      <p:tavLst>
                                        <p:tav tm="0" fmla="#ppt_w*sin(2.5*pi*$)">
                                          <p:val>
                                            <p:fltVal val="0"/>
                                          </p:val>
                                        </p:tav>
                                        <p:tav tm="100000">
                                          <p:val>
                                            <p:fltVal val="1"/>
                                          </p:val>
                                        </p:tav>
                                      </p:tavLst>
                                    </p:anim>
                                    <p:anim calcmode="lin" valueType="num">
                                      <p:cBhvr>
                                        <p:cTn id="34" dur="1000" fill="hold"/>
                                        <p:tgtEl>
                                          <p:spTgt spid="30">
                                            <p:txEl>
                                              <p:pRg st="0" end="0"/>
                                            </p:txEl>
                                          </p:spTgt>
                                        </p:tgtEl>
                                        <p:attrNameLst>
                                          <p:attrName>ppt_h</p:attrName>
                                        </p:attrNameLst>
                                      </p:cBhvr>
                                      <p:tavLst>
                                        <p:tav tm="0">
                                          <p:val>
                                            <p:strVal val="#ppt_h"/>
                                          </p:val>
                                        </p:tav>
                                        <p:tav tm="100000">
                                          <p:val>
                                            <p:strVal val="#ppt_h"/>
                                          </p:val>
                                        </p:tav>
                                      </p:tavLst>
                                    </p:anim>
                                  </p:childTnLst>
                                </p:cTn>
                              </p:par>
                              <p:par>
                                <p:cTn id="35" presetID="45" presetClass="entr"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fade">
                                      <p:cBhvr>
                                        <p:cTn id="37" dur="1000"/>
                                        <p:tgtEl>
                                          <p:spTgt spid="5"/>
                                        </p:tgtEl>
                                      </p:cBhvr>
                                    </p:animEffect>
                                    <p:anim calcmode="lin" valueType="num">
                                      <p:cBhvr>
                                        <p:cTn id="38" dur="1000" fill="hold"/>
                                        <p:tgtEl>
                                          <p:spTgt spid="5"/>
                                        </p:tgtEl>
                                        <p:attrNameLst>
                                          <p:attrName>ppt_w</p:attrName>
                                        </p:attrNameLst>
                                      </p:cBhvr>
                                      <p:tavLst>
                                        <p:tav tm="0" fmla="#ppt_w*sin(2.5*pi*$)">
                                          <p:val>
                                            <p:fltVal val="0"/>
                                          </p:val>
                                        </p:tav>
                                        <p:tav tm="100000">
                                          <p:val>
                                            <p:fltVal val="1"/>
                                          </p:val>
                                        </p:tav>
                                      </p:tavLst>
                                    </p:anim>
                                    <p:anim calcmode="lin" valueType="num">
                                      <p:cBhvr>
                                        <p:cTn id="39" dur="1000" fill="hold"/>
                                        <p:tgtEl>
                                          <p:spTgt spid="5"/>
                                        </p:tgtEl>
                                        <p:attrNameLst>
                                          <p:attrName>ppt_h</p:attrName>
                                        </p:attrNameLst>
                                      </p:cBhvr>
                                      <p:tavLst>
                                        <p:tav tm="0">
                                          <p:val>
                                            <p:strVal val="#ppt_h"/>
                                          </p:val>
                                        </p:tav>
                                        <p:tav tm="100000">
                                          <p:val>
                                            <p:strVal val="#ppt_h"/>
                                          </p:val>
                                        </p:tav>
                                      </p:tavLst>
                                    </p:anim>
                                  </p:childTnLst>
                                </p:cTn>
                              </p:par>
                            </p:childTnLst>
                          </p:cTn>
                        </p:par>
                        <p:par>
                          <p:cTn id="40" fill="hold">
                            <p:stCondLst>
                              <p:cond delay="2000"/>
                            </p:stCondLst>
                            <p:childTnLst>
                              <p:par>
                                <p:cTn id="41" presetID="2" presetClass="entr" presetSubtype="1" decel="100000" fill="hold" grpId="0" nodeType="afterEffect">
                                  <p:stCondLst>
                                    <p:cond delay="0"/>
                                  </p:stCondLst>
                                  <p:childTnLst>
                                    <p:set>
                                      <p:cBhvr>
                                        <p:cTn id="42" dur="1" fill="hold">
                                          <p:stCondLst>
                                            <p:cond delay="0"/>
                                          </p:stCondLst>
                                        </p:cTn>
                                        <p:tgtEl>
                                          <p:spTgt spid="33">
                                            <p:txEl>
                                              <p:pRg st="0" end="0"/>
                                            </p:txEl>
                                          </p:spTgt>
                                        </p:tgtEl>
                                        <p:attrNameLst>
                                          <p:attrName>style.visibility</p:attrName>
                                        </p:attrNameLst>
                                      </p:cBhvr>
                                      <p:to>
                                        <p:strVal val="visible"/>
                                      </p:to>
                                    </p:set>
                                    <p:anim calcmode="lin" valueType="num">
                                      <p:cBhvr additive="base">
                                        <p:cTn id="43"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44" dur="1000" fill="hold"/>
                                        <p:tgtEl>
                                          <p:spTgt spid="33">
                                            <p:txEl>
                                              <p:pRg st="0" end="0"/>
                                            </p:txEl>
                                          </p:spTgt>
                                        </p:tgtEl>
                                        <p:attrNameLst>
                                          <p:attrName>ppt_y</p:attrName>
                                        </p:attrNameLst>
                                      </p:cBhvr>
                                      <p:tavLst>
                                        <p:tav tm="0">
                                          <p:val>
                                            <p:strVal val="0-#ppt_h/2"/>
                                          </p:val>
                                        </p:tav>
                                        <p:tav tm="100000">
                                          <p:val>
                                            <p:strVal val="#ppt_y"/>
                                          </p:val>
                                        </p:tav>
                                      </p:tavLst>
                                    </p:anim>
                                  </p:childTnLst>
                                </p:cTn>
                              </p:par>
                              <p:par>
                                <p:cTn id="45" presetID="2" presetClass="entr" presetSubtype="1" decel="100000" fill="hold" grpId="0"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48" dur="1000" fill="hold"/>
                                        <p:tgtEl>
                                          <p:spTgt spid="34">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1" decel="100000"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1000" fill="hold"/>
                                        <p:tgtEl>
                                          <p:spTgt spid="10"/>
                                        </p:tgtEl>
                                        <p:attrNameLst>
                                          <p:attrName>ppt_x</p:attrName>
                                        </p:attrNameLst>
                                      </p:cBhvr>
                                      <p:tavLst>
                                        <p:tav tm="0">
                                          <p:val>
                                            <p:strVal val="#ppt_x"/>
                                          </p:val>
                                        </p:tav>
                                        <p:tav tm="100000">
                                          <p:val>
                                            <p:strVal val="#ppt_x"/>
                                          </p:val>
                                        </p:tav>
                                      </p:tavLst>
                                    </p:anim>
                                    <p:anim calcmode="lin" valueType="num">
                                      <p:cBhvr additive="base">
                                        <p:cTn id="52" dur="1000" fill="hold"/>
                                        <p:tgtEl>
                                          <p:spTgt spid="10"/>
                                        </p:tgtEl>
                                        <p:attrNameLst>
                                          <p:attrName>ppt_y</p:attrName>
                                        </p:attrNameLst>
                                      </p:cBhvr>
                                      <p:tavLst>
                                        <p:tav tm="0">
                                          <p:val>
                                            <p:strVal val="0-#ppt_h/2"/>
                                          </p:val>
                                        </p:tav>
                                        <p:tav tm="100000">
                                          <p:val>
                                            <p:strVal val="#ppt_y"/>
                                          </p:val>
                                        </p:tav>
                                      </p:tavLst>
                                    </p:anim>
                                  </p:childTnLst>
                                </p:cTn>
                              </p:par>
                              <p:par>
                                <p:cTn id="53" presetID="45" presetClass="entr" presetSubtype="0" fill="hold" grpId="1" nodeType="withEffect">
                                  <p:stCondLst>
                                    <p:cond delay="0"/>
                                  </p:stCondLst>
                                  <p:childTnLst>
                                    <p:set>
                                      <p:cBhvr>
                                        <p:cTn id="54" dur="1" fill="hold">
                                          <p:stCondLst>
                                            <p:cond delay="0"/>
                                          </p:stCondLst>
                                        </p:cTn>
                                        <p:tgtEl>
                                          <p:spTgt spid="33">
                                            <p:txEl>
                                              <p:pRg st="0" end="0"/>
                                            </p:txEl>
                                          </p:spTgt>
                                        </p:tgtEl>
                                        <p:attrNameLst>
                                          <p:attrName>style.visibility</p:attrName>
                                        </p:attrNameLst>
                                      </p:cBhvr>
                                      <p:to>
                                        <p:strVal val="visible"/>
                                      </p:to>
                                    </p:set>
                                    <p:animEffect transition="in" filter="fade">
                                      <p:cBhvr>
                                        <p:cTn id="55" dur="1000"/>
                                        <p:tgtEl>
                                          <p:spTgt spid="33">
                                            <p:txEl>
                                              <p:pRg st="0" end="0"/>
                                            </p:txEl>
                                          </p:spTgt>
                                        </p:tgtEl>
                                      </p:cBhvr>
                                    </p:animEffect>
                                    <p:anim calcmode="lin" valueType="num">
                                      <p:cBhvr>
                                        <p:cTn id="56" dur="1000" fill="hold"/>
                                        <p:tgtEl>
                                          <p:spTgt spid="33">
                                            <p:txEl>
                                              <p:pRg st="0" end="0"/>
                                            </p:txEl>
                                          </p:spTgt>
                                        </p:tgtEl>
                                        <p:attrNameLst>
                                          <p:attrName>ppt_w</p:attrName>
                                        </p:attrNameLst>
                                      </p:cBhvr>
                                      <p:tavLst>
                                        <p:tav tm="0" fmla="#ppt_w*sin(2.5*pi*$)">
                                          <p:val>
                                            <p:fltVal val="0"/>
                                          </p:val>
                                        </p:tav>
                                        <p:tav tm="100000">
                                          <p:val>
                                            <p:fltVal val="1"/>
                                          </p:val>
                                        </p:tav>
                                      </p:tavLst>
                                    </p:anim>
                                    <p:anim calcmode="lin" valueType="num">
                                      <p:cBhvr>
                                        <p:cTn id="57" dur="1000" fill="hold"/>
                                        <p:tgtEl>
                                          <p:spTgt spid="33">
                                            <p:txEl>
                                              <p:pRg st="0" end="0"/>
                                            </p:txEl>
                                          </p:spTgt>
                                        </p:tgtEl>
                                        <p:attrNameLst>
                                          <p:attrName>ppt_h</p:attrName>
                                        </p:attrNameLst>
                                      </p:cBhvr>
                                      <p:tavLst>
                                        <p:tav tm="0">
                                          <p:val>
                                            <p:strVal val="#ppt_h"/>
                                          </p:val>
                                        </p:tav>
                                        <p:tav tm="100000">
                                          <p:val>
                                            <p:strVal val="#ppt_h"/>
                                          </p:val>
                                        </p:tav>
                                      </p:tavLst>
                                    </p:anim>
                                  </p:childTnLst>
                                </p:cTn>
                              </p:par>
                              <p:par>
                                <p:cTn id="58" presetID="45" presetClass="entr" presetSubtype="0" fill="hold" grpId="1" nodeType="withEffect">
                                  <p:stCondLst>
                                    <p:cond delay="0"/>
                                  </p:stCondLst>
                                  <p:childTnLst>
                                    <p:set>
                                      <p:cBhvr>
                                        <p:cTn id="59" dur="1" fill="hold">
                                          <p:stCondLst>
                                            <p:cond delay="0"/>
                                          </p:stCondLst>
                                        </p:cTn>
                                        <p:tgtEl>
                                          <p:spTgt spid="34">
                                            <p:txEl>
                                              <p:pRg st="0" end="0"/>
                                            </p:txEl>
                                          </p:spTgt>
                                        </p:tgtEl>
                                        <p:attrNameLst>
                                          <p:attrName>style.visibility</p:attrName>
                                        </p:attrNameLst>
                                      </p:cBhvr>
                                      <p:to>
                                        <p:strVal val="visible"/>
                                      </p:to>
                                    </p:set>
                                    <p:animEffect transition="in" filter="fade">
                                      <p:cBhvr>
                                        <p:cTn id="60" dur="1000"/>
                                        <p:tgtEl>
                                          <p:spTgt spid="34">
                                            <p:txEl>
                                              <p:pRg st="0" end="0"/>
                                            </p:txEl>
                                          </p:spTgt>
                                        </p:tgtEl>
                                      </p:cBhvr>
                                    </p:animEffect>
                                    <p:anim calcmode="lin" valueType="num">
                                      <p:cBhvr>
                                        <p:cTn id="61" dur="1000" fill="hold"/>
                                        <p:tgtEl>
                                          <p:spTgt spid="34">
                                            <p:txEl>
                                              <p:pRg st="0" end="0"/>
                                            </p:txEl>
                                          </p:spTgt>
                                        </p:tgtEl>
                                        <p:attrNameLst>
                                          <p:attrName>ppt_w</p:attrName>
                                        </p:attrNameLst>
                                      </p:cBhvr>
                                      <p:tavLst>
                                        <p:tav tm="0" fmla="#ppt_w*sin(2.5*pi*$)">
                                          <p:val>
                                            <p:fltVal val="0"/>
                                          </p:val>
                                        </p:tav>
                                        <p:tav tm="100000">
                                          <p:val>
                                            <p:fltVal val="1"/>
                                          </p:val>
                                        </p:tav>
                                      </p:tavLst>
                                    </p:anim>
                                    <p:anim calcmode="lin" valueType="num">
                                      <p:cBhvr>
                                        <p:cTn id="62" dur="1000" fill="hold"/>
                                        <p:tgtEl>
                                          <p:spTgt spid="34">
                                            <p:txEl>
                                              <p:pRg st="0" end="0"/>
                                            </p:txEl>
                                          </p:spTgt>
                                        </p:tgtEl>
                                        <p:attrNameLst>
                                          <p:attrName>ppt_h</p:attrName>
                                        </p:attrNameLst>
                                      </p:cBhvr>
                                      <p:tavLst>
                                        <p:tav tm="0">
                                          <p:val>
                                            <p:strVal val="#ppt_h"/>
                                          </p:val>
                                        </p:tav>
                                        <p:tav tm="100000">
                                          <p:val>
                                            <p:strVal val="#ppt_h"/>
                                          </p:val>
                                        </p:tav>
                                      </p:tavLst>
                                    </p:anim>
                                  </p:childTnLst>
                                </p:cTn>
                              </p:par>
                              <p:par>
                                <p:cTn id="63" presetID="45" presetClass="entr" presetSubtype="0" fill="hold" grpId="1" nodeType="with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ppt_w</p:attrName>
                                        </p:attrNameLst>
                                      </p:cBhvr>
                                      <p:tavLst>
                                        <p:tav tm="0" fmla="#ppt_w*sin(2.5*pi*$)">
                                          <p:val>
                                            <p:fltVal val="0"/>
                                          </p:val>
                                        </p:tav>
                                        <p:tav tm="100000">
                                          <p:val>
                                            <p:fltVal val="1"/>
                                          </p:val>
                                        </p:tav>
                                      </p:tavLst>
                                    </p:anim>
                                    <p:anim calcmode="lin" valueType="num">
                                      <p:cBhvr>
                                        <p:cTn id="67" dur="1000" fill="hold"/>
                                        <p:tgtEl>
                                          <p:spTgt spid="10"/>
                                        </p:tgtEl>
                                        <p:attrNameLst>
                                          <p:attrName>ppt_h</p:attrName>
                                        </p:attrNameLst>
                                      </p:cBhvr>
                                      <p:tavLst>
                                        <p:tav tm="0">
                                          <p:val>
                                            <p:strVal val="#ppt_h"/>
                                          </p:val>
                                        </p:tav>
                                        <p:tav tm="100000">
                                          <p:val>
                                            <p:strVal val="#ppt_h"/>
                                          </p:val>
                                        </p:tav>
                                      </p:tavLst>
                                    </p:anim>
                                  </p:childTnLst>
                                </p:cTn>
                              </p:par>
                            </p:childTnLst>
                          </p:cTn>
                        </p:par>
                        <p:par>
                          <p:cTn id="68" fill="hold">
                            <p:stCondLst>
                              <p:cond delay="3000"/>
                            </p:stCondLst>
                            <p:childTnLst>
                              <p:par>
                                <p:cTn id="69" presetID="2" presetClass="entr" presetSubtype="1" decel="100000" fill="hold" grpId="0" nodeType="afterEffect">
                                  <p:stCondLst>
                                    <p:cond delay="0"/>
                                  </p:stCondLst>
                                  <p:childTnLst>
                                    <p:set>
                                      <p:cBhvr>
                                        <p:cTn id="70" dur="1" fill="hold">
                                          <p:stCondLst>
                                            <p:cond delay="0"/>
                                          </p:stCondLst>
                                        </p:cTn>
                                        <p:tgtEl>
                                          <p:spTgt spid="31">
                                            <p:txEl>
                                              <p:pRg st="0" end="0"/>
                                            </p:txEl>
                                          </p:spTgt>
                                        </p:tgtEl>
                                        <p:attrNameLst>
                                          <p:attrName>style.visibility</p:attrName>
                                        </p:attrNameLst>
                                      </p:cBhvr>
                                      <p:to>
                                        <p:strVal val="visible"/>
                                      </p:to>
                                    </p:set>
                                    <p:anim calcmode="lin" valueType="num">
                                      <p:cBhvr additive="base">
                                        <p:cTn id="71"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72" dur="1000" fill="hold"/>
                                        <p:tgtEl>
                                          <p:spTgt spid="31">
                                            <p:txEl>
                                              <p:pRg st="0" end="0"/>
                                            </p:txEl>
                                          </p:spTgt>
                                        </p:tgtEl>
                                        <p:attrNameLst>
                                          <p:attrName>ppt_y</p:attrName>
                                        </p:attrNameLst>
                                      </p:cBhvr>
                                      <p:tavLst>
                                        <p:tav tm="0">
                                          <p:val>
                                            <p:strVal val="0-#ppt_h/2"/>
                                          </p:val>
                                        </p:tav>
                                        <p:tav tm="100000">
                                          <p:val>
                                            <p:strVal val="#ppt_y"/>
                                          </p:val>
                                        </p:tav>
                                      </p:tavLst>
                                    </p:anim>
                                  </p:childTnLst>
                                </p:cTn>
                              </p:par>
                              <p:par>
                                <p:cTn id="73" presetID="2" presetClass="entr" presetSubtype="1" decel="100000" fill="hold" grpId="0" nodeType="withEffect">
                                  <p:stCondLst>
                                    <p:cond delay="0"/>
                                  </p:stCondLst>
                                  <p:childTnLst>
                                    <p:set>
                                      <p:cBhvr>
                                        <p:cTn id="74" dur="1" fill="hold">
                                          <p:stCondLst>
                                            <p:cond delay="0"/>
                                          </p:stCondLst>
                                        </p:cTn>
                                        <p:tgtEl>
                                          <p:spTgt spid="32">
                                            <p:txEl>
                                              <p:pRg st="0" end="0"/>
                                            </p:txEl>
                                          </p:spTgt>
                                        </p:tgtEl>
                                        <p:attrNameLst>
                                          <p:attrName>style.visibility</p:attrName>
                                        </p:attrNameLst>
                                      </p:cBhvr>
                                      <p:to>
                                        <p:strVal val="visible"/>
                                      </p:to>
                                    </p:set>
                                    <p:anim calcmode="lin" valueType="num">
                                      <p:cBhvr additive="base">
                                        <p:cTn id="75"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76" dur="1000" fill="hold"/>
                                        <p:tgtEl>
                                          <p:spTgt spid="32">
                                            <p:txEl>
                                              <p:pRg st="0" end="0"/>
                                            </p:txEl>
                                          </p:spTgt>
                                        </p:tgtEl>
                                        <p:attrNameLst>
                                          <p:attrName>ppt_y</p:attrName>
                                        </p:attrNameLst>
                                      </p:cBhvr>
                                      <p:tavLst>
                                        <p:tav tm="0">
                                          <p:val>
                                            <p:strVal val="0-#ppt_h/2"/>
                                          </p:val>
                                        </p:tav>
                                        <p:tav tm="100000">
                                          <p:val>
                                            <p:strVal val="#ppt_y"/>
                                          </p:val>
                                        </p:tav>
                                      </p:tavLst>
                                    </p:anim>
                                  </p:childTnLst>
                                </p:cTn>
                              </p:par>
                              <p:par>
                                <p:cTn id="77" presetID="2" presetClass="entr" presetSubtype="1" decel="100000" fill="hold" grpId="0" nodeType="withEffect">
                                  <p:stCondLst>
                                    <p:cond delay="0"/>
                                  </p:stCondLst>
                                  <p:childTnLst>
                                    <p:set>
                                      <p:cBhvr>
                                        <p:cTn id="78" dur="1" fill="hold">
                                          <p:stCondLst>
                                            <p:cond delay="0"/>
                                          </p:stCondLst>
                                        </p:cTn>
                                        <p:tgtEl>
                                          <p:spTgt spid="9"/>
                                        </p:tgtEl>
                                        <p:attrNameLst>
                                          <p:attrName>style.visibility</p:attrName>
                                        </p:attrNameLst>
                                      </p:cBhvr>
                                      <p:to>
                                        <p:strVal val="visible"/>
                                      </p:to>
                                    </p:set>
                                    <p:anim calcmode="lin" valueType="num">
                                      <p:cBhvr additive="base">
                                        <p:cTn id="79" dur="1000" fill="hold"/>
                                        <p:tgtEl>
                                          <p:spTgt spid="9"/>
                                        </p:tgtEl>
                                        <p:attrNameLst>
                                          <p:attrName>ppt_x</p:attrName>
                                        </p:attrNameLst>
                                      </p:cBhvr>
                                      <p:tavLst>
                                        <p:tav tm="0">
                                          <p:val>
                                            <p:strVal val="#ppt_x"/>
                                          </p:val>
                                        </p:tav>
                                        <p:tav tm="100000">
                                          <p:val>
                                            <p:strVal val="#ppt_x"/>
                                          </p:val>
                                        </p:tav>
                                      </p:tavLst>
                                    </p:anim>
                                    <p:anim calcmode="lin" valueType="num">
                                      <p:cBhvr additive="base">
                                        <p:cTn id="80" dur="1000" fill="hold"/>
                                        <p:tgtEl>
                                          <p:spTgt spid="9"/>
                                        </p:tgtEl>
                                        <p:attrNameLst>
                                          <p:attrName>ppt_y</p:attrName>
                                        </p:attrNameLst>
                                      </p:cBhvr>
                                      <p:tavLst>
                                        <p:tav tm="0">
                                          <p:val>
                                            <p:strVal val="0-#ppt_h/2"/>
                                          </p:val>
                                        </p:tav>
                                        <p:tav tm="100000">
                                          <p:val>
                                            <p:strVal val="#ppt_y"/>
                                          </p:val>
                                        </p:tav>
                                      </p:tavLst>
                                    </p:anim>
                                  </p:childTnLst>
                                </p:cTn>
                              </p:par>
                              <p:par>
                                <p:cTn id="81" presetID="45" presetClass="entr" presetSubtype="0" fill="hold" grpId="1" nodeType="withEffect">
                                  <p:stCondLst>
                                    <p:cond delay="0"/>
                                  </p:stCondLst>
                                  <p:childTnLst>
                                    <p:set>
                                      <p:cBhvr>
                                        <p:cTn id="82" dur="1" fill="hold">
                                          <p:stCondLst>
                                            <p:cond delay="0"/>
                                          </p:stCondLst>
                                        </p:cTn>
                                        <p:tgtEl>
                                          <p:spTgt spid="31">
                                            <p:txEl>
                                              <p:pRg st="0" end="0"/>
                                            </p:txEl>
                                          </p:spTgt>
                                        </p:tgtEl>
                                        <p:attrNameLst>
                                          <p:attrName>style.visibility</p:attrName>
                                        </p:attrNameLst>
                                      </p:cBhvr>
                                      <p:to>
                                        <p:strVal val="visible"/>
                                      </p:to>
                                    </p:set>
                                    <p:animEffect transition="in" filter="fade">
                                      <p:cBhvr>
                                        <p:cTn id="83" dur="1000"/>
                                        <p:tgtEl>
                                          <p:spTgt spid="31">
                                            <p:txEl>
                                              <p:pRg st="0" end="0"/>
                                            </p:txEl>
                                          </p:spTgt>
                                        </p:tgtEl>
                                      </p:cBhvr>
                                    </p:animEffect>
                                    <p:anim calcmode="lin" valueType="num">
                                      <p:cBhvr>
                                        <p:cTn id="84" dur="1000" fill="hold"/>
                                        <p:tgtEl>
                                          <p:spTgt spid="31">
                                            <p:txEl>
                                              <p:pRg st="0" end="0"/>
                                            </p:txEl>
                                          </p:spTgt>
                                        </p:tgtEl>
                                        <p:attrNameLst>
                                          <p:attrName>ppt_w</p:attrName>
                                        </p:attrNameLst>
                                      </p:cBhvr>
                                      <p:tavLst>
                                        <p:tav tm="0" fmla="#ppt_w*sin(2.5*pi*$)">
                                          <p:val>
                                            <p:fltVal val="0"/>
                                          </p:val>
                                        </p:tav>
                                        <p:tav tm="100000">
                                          <p:val>
                                            <p:fltVal val="1"/>
                                          </p:val>
                                        </p:tav>
                                      </p:tavLst>
                                    </p:anim>
                                    <p:anim calcmode="lin" valueType="num">
                                      <p:cBhvr>
                                        <p:cTn id="85" dur="1000" fill="hold"/>
                                        <p:tgtEl>
                                          <p:spTgt spid="31">
                                            <p:txEl>
                                              <p:pRg st="0" end="0"/>
                                            </p:txEl>
                                          </p:spTgt>
                                        </p:tgtEl>
                                        <p:attrNameLst>
                                          <p:attrName>ppt_h</p:attrName>
                                        </p:attrNameLst>
                                      </p:cBhvr>
                                      <p:tavLst>
                                        <p:tav tm="0">
                                          <p:val>
                                            <p:strVal val="#ppt_h"/>
                                          </p:val>
                                        </p:tav>
                                        <p:tav tm="100000">
                                          <p:val>
                                            <p:strVal val="#ppt_h"/>
                                          </p:val>
                                        </p:tav>
                                      </p:tavLst>
                                    </p:anim>
                                  </p:childTnLst>
                                </p:cTn>
                              </p:par>
                              <p:par>
                                <p:cTn id="86" presetID="45" presetClass="entr" presetSubtype="0" fill="hold" grpId="1" nodeType="withEffect">
                                  <p:stCondLst>
                                    <p:cond delay="0"/>
                                  </p:stCondLst>
                                  <p:childTnLst>
                                    <p:set>
                                      <p:cBhvr>
                                        <p:cTn id="87" dur="1" fill="hold">
                                          <p:stCondLst>
                                            <p:cond delay="0"/>
                                          </p:stCondLst>
                                        </p:cTn>
                                        <p:tgtEl>
                                          <p:spTgt spid="32">
                                            <p:txEl>
                                              <p:pRg st="0" end="0"/>
                                            </p:txEl>
                                          </p:spTgt>
                                        </p:tgtEl>
                                        <p:attrNameLst>
                                          <p:attrName>style.visibility</p:attrName>
                                        </p:attrNameLst>
                                      </p:cBhvr>
                                      <p:to>
                                        <p:strVal val="visible"/>
                                      </p:to>
                                    </p:set>
                                    <p:animEffect transition="in" filter="fade">
                                      <p:cBhvr>
                                        <p:cTn id="88" dur="1000"/>
                                        <p:tgtEl>
                                          <p:spTgt spid="32">
                                            <p:txEl>
                                              <p:pRg st="0" end="0"/>
                                            </p:txEl>
                                          </p:spTgt>
                                        </p:tgtEl>
                                      </p:cBhvr>
                                    </p:animEffect>
                                    <p:anim calcmode="lin" valueType="num">
                                      <p:cBhvr>
                                        <p:cTn id="89" dur="1000" fill="hold"/>
                                        <p:tgtEl>
                                          <p:spTgt spid="32">
                                            <p:txEl>
                                              <p:pRg st="0" end="0"/>
                                            </p:txEl>
                                          </p:spTgt>
                                        </p:tgtEl>
                                        <p:attrNameLst>
                                          <p:attrName>ppt_w</p:attrName>
                                        </p:attrNameLst>
                                      </p:cBhvr>
                                      <p:tavLst>
                                        <p:tav tm="0" fmla="#ppt_w*sin(2.5*pi*$)">
                                          <p:val>
                                            <p:fltVal val="0"/>
                                          </p:val>
                                        </p:tav>
                                        <p:tav tm="100000">
                                          <p:val>
                                            <p:fltVal val="1"/>
                                          </p:val>
                                        </p:tav>
                                      </p:tavLst>
                                    </p:anim>
                                    <p:anim calcmode="lin" valueType="num">
                                      <p:cBhvr>
                                        <p:cTn id="90" dur="1000" fill="hold"/>
                                        <p:tgtEl>
                                          <p:spTgt spid="32">
                                            <p:txEl>
                                              <p:pRg st="0" end="0"/>
                                            </p:txEl>
                                          </p:spTgt>
                                        </p:tgtEl>
                                        <p:attrNameLst>
                                          <p:attrName>ppt_h</p:attrName>
                                        </p:attrNameLst>
                                      </p:cBhvr>
                                      <p:tavLst>
                                        <p:tav tm="0">
                                          <p:val>
                                            <p:strVal val="#ppt_h"/>
                                          </p:val>
                                        </p:tav>
                                        <p:tav tm="100000">
                                          <p:val>
                                            <p:strVal val="#ppt_h"/>
                                          </p:val>
                                        </p:tav>
                                      </p:tavLst>
                                    </p:anim>
                                  </p:childTnLst>
                                </p:cTn>
                              </p:par>
                              <p:par>
                                <p:cTn id="91" presetID="45" presetClass="entr" presetSubtype="0" fill="hold" grpId="1" nodeType="withEffect">
                                  <p:stCondLst>
                                    <p:cond delay="0"/>
                                  </p:stCondLst>
                                  <p:childTnLst>
                                    <p:set>
                                      <p:cBhvr>
                                        <p:cTn id="92" dur="1" fill="hold">
                                          <p:stCondLst>
                                            <p:cond delay="0"/>
                                          </p:stCondLst>
                                        </p:cTn>
                                        <p:tgtEl>
                                          <p:spTgt spid="9"/>
                                        </p:tgtEl>
                                        <p:attrNameLst>
                                          <p:attrName>style.visibility</p:attrName>
                                        </p:attrNameLst>
                                      </p:cBhvr>
                                      <p:to>
                                        <p:strVal val="visible"/>
                                      </p:to>
                                    </p:set>
                                    <p:animEffect transition="in" filter="fade">
                                      <p:cBhvr>
                                        <p:cTn id="93" dur="1000"/>
                                        <p:tgtEl>
                                          <p:spTgt spid="9"/>
                                        </p:tgtEl>
                                      </p:cBhvr>
                                    </p:animEffect>
                                    <p:anim calcmode="lin" valueType="num">
                                      <p:cBhvr>
                                        <p:cTn id="94" dur="1000" fill="hold"/>
                                        <p:tgtEl>
                                          <p:spTgt spid="9"/>
                                        </p:tgtEl>
                                        <p:attrNameLst>
                                          <p:attrName>ppt_w</p:attrName>
                                        </p:attrNameLst>
                                      </p:cBhvr>
                                      <p:tavLst>
                                        <p:tav tm="0" fmla="#ppt_w*sin(2.5*pi*$)">
                                          <p:val>
                                            <p:fltVal val="0"/>
                                          </p:val>
                                        </p:tav>
                                        <p:tav tm="100000">
                                          <p:val>
                                            <p:fltVal val="1"/>
                                          </p:val>
                                        </p:tav>
                                      </p:tavLst>
                                    </p:anim>
                                    <p:anim calcmode="lin" valueType="num">
                                      <p:cBhvr>
                                        <p:cTn id="95" dur="1000" fill="hold"/>
                                        <p:tgtEl>
                                          <p:spTgt spid="9"/>
                                        </p:tgtEl>
                                        <p:attrNameLst>
                                          <p:attrName>ppt_h</p:attrName>
                                        </p:attrNameLst>
                                      </p:cBhvr>
                                      <p:tavLst>
                                        <p:tav tm="0">
                                          <p:val>
                                            <p:strVal val="#ppt_h"/>
                                          </p:val>
                                        </p:tav>
                                        <p:tav tm="100000">
                                          <p:val>
                                            <p:strVal val="#ppt_h"/>
                                          </p:val>
                                        </p:tav>
                                      </p:tavLst>
                                    </p:anim>
                                  </p:childTnLst>
                                </p:cTn>
                              </p:par>
                            </p:childTnLst>
                          </p:cTn>
                        </p:par>
                        <p:par>
                          <p:cTn id="96" fill="hold">
                            <p:stCondLst>
                              <p:cond delay="4000"/>
                            </p:stCondLst>
                            <p:childTnLst>
                              <p:par>
                                <p:cTn id="97" presetID="2" presetClass="entr" presetSubtype="1" decel="100000" fill="hold" grpId="0" nodeType="afterEffect">
                                  <p:stCondLst>
                                    <p:cond delay="0"/>
                                  </p:stCondLst>
                                  <p:childTnLst>
                                    <p:set>
                                      <p:cBhvr>
                                        <p:cTn id="98" dur="1" fill="hold">
                                          <p:stCondLst>
                                            <p:cond delay="0"/>
                                          </p:stCondLst>
                                        </p:cTn>
                                        <p:tgtEl>
                                          <p:spTgt spid="37">
                                            <p:txEl>
                                              <p:pRg st="0" end="0"/>
                                            </p:txEl>
                                          </p:spTgt>
                                        </p:tgtEl>
                                        <p:attrNameLst>
                                          <p:attrName>style.visibility</p:attrName>
                                        </p:attrNameLst>
                                      </p:cBhvr>
                                      <p:to>
                                        <p:strVal val="visible"/>
                                      </p:to>
                                    </p:set>
                                    <p:anim calcmode="lin" valueType="num">
                                      <p:cBhvr additive="base">
                                        <p:cTn id="99"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100" dur="1000" fill="hold"/>
                                        <p:tgtEl>
                                          <p:spTgt spid="37">
                                            <p:txEl>
                                              <p:pRg st="0" end="0"/>
                                            </p:txEl>
                                          </p:spTgt>
                                        </p:tgtEl>
                                        <p:attrNameLst>
                                          <p:attrName>ppt_y</p:attrName>
                                        </p:attrNameLst>
                                      </p:cBhvr>
                                      <p:tavLst>
                                        <p:tav tm="0">
                                          <p:val>
                                            <p:strVal val="0-#ppt_h/2"/>
                                          </p:val>
                                        </p:tav>
                                        <p:tav tm="100000">
                                          <p:val>
                                            <p:strVal val="#ppt_y"/>
                                          </p:val>
                                        </p:tav>
                                      </p:tavLst>
                                    </p:anim>
                                  </p:childTnLst>
                                </p:cTn>
                              </p:par>
                              <p:par>
                                <p:cTn id="101" presetID="2" presetClass="entr" presetSubtype="1" decel="100000" fill="hold" grpId="0" nodeType="withEffect">
                                  <p:stCondLst>
                                    <p:cond delay="0"/>
                                  </p:stCondLst>
                                  <p:childTnLst>
                                    <p:set>
                                      <p:cBhvr>
                                        <p:cTn id="102" dur="1" fill="hold">
                                          <p:stCondLst>
                                            <p:cond delay="0"/>
                                          </p:stCondLst>
                                        </p:cTn>
                                        <p:tgtEl>
                                          <p:spTgt spid="14"/>
                                        </p:tgtEl>
                                        <p:attrNameLst>
                                          <p:attrName>style.visibility</p:attrName>
                                        </p:attrNameLst>
                                      </p:cBhvr>
                                      <p:to>
                                        <p:strVal val="visible"/>
                                      </p:to>
                                    </p:set>
                                    <p:anim calcmode="lin" valueType="num">
                                      <p:cBhvr additive="base">
                                        <p:cTn id="103" dur="1000" fill="hold"/>
                                        <p:tgtEl>
                                          <p:spTgt spid="14"/>
                                        </p:tgtEl>
                                        <p:attrNameLst>
                                          <p:attrName>ppt_x</p:attrName>
                                        </p:attrNameLst>
                                      </p:cBhvr>
                                      <p:tavLst>
                                        <p:tav tm="0">
                                          <p:val>
                                            <p:strVal val="#ppt_x"/>
                                          </p:val>
                                        </p:tav>
                                        <p:tav tm="100000">
                                          <p:val>
                                            <p:strVal val="#ppt_x"/>
                                          </p:val>
                                        </p:tav>
                                      </p:tavLst>
                                    </p:anim>
                                    <p:anim calcmode="lin" valueType="num">
                                      <p:cBhvr additive="base">
                                        <p:cTn id="104" dur="1000" fill="hold"/>
                                        <p:tgtEl>
                                          <p:spTgt spid="14"/>
                                        </p:tgtEl>
                                        <p:attrNameLst>
                                          <p:attrName>ppt_y</p:attrName>
                                        </p:attrNameLst>
                                      </p:cBhvr>
                                      <p:tavLst>
                                        <p:tav tm="0">
                                          <p:val>
                                            <p:strVal val="0-#ppt_h/2"/>
                                          </p:val>
                                        </p:tav>
                                        <p:tav tm="100000">
                                          <p:val>
                                            <p:strVal val="#ppt_y"/>
                                          </p:val>
                                        </p:tav>
                                      </p:tavLst>
                                    </p:anim>
                                  </p:childTnLst>
                                </p:cTn>
                              </p:par>
                              <p:par>
                                <p:cTn id="105" presetID="45" presetClass="entr" presetSubtype="0" fill="hold" grpId="1" nodeType="withEffect">
                                  <p:stCondLst>
                                    <p:cond delay="0"/>
                                  </p:stCondLst>
                                  <p:childTnLst>
                                    <p:set>
                                      <p:cBhvr>
                                        <p:cTn id="106" dur="1" fill="hold">
                                          <p:stCondLst>
                                            <p:cond delay="0"/>
                                          </p:stCondLst>
                                        </p:cTn>
                                        <p:tgtEl>
                                          <p:spTgt spid="37">
                                            <p:txEl>
                                              <p:pRg st="0" end="0"/>
                                            </p:txEl>
                                          </p:spTgt>
                                        </p:tgtEl>
                                        <p:attrNameLst>
                                          <p:attrName>style.visibility</p:attrName>
                                        </p:attrNameLst>
                                      </p:cBhvr>
                                      <p:to>
                                        <p:strVal val="visible"/>
                                      </p:to>
                                    </p:set>
                                    <p:animEffect transition="in" filter="fade">
                                      <p:cBhvr>
                                        <p:cTn id="107" dur="1000"/>
                                        <p:tgtEl>
                                          <p:spTgt spid="37">
                                            <p:txEl>
                                              <p:pRg st="0" end="0"/>
                                            </p:txEl>
                                          </p:spTgt>
                                        </p:tgtEl>
                                      </p:cBhvr>
                                    </p:animEffect>
                                    <p:anim calcmode="lin" valueType="num">
                                      <p:cBhvr>
                                        <p:cTn id="108" dur="1000" fill="hold"/>
                                        <p:tgtEl>
                                          <p:spTgt spid="37">
                                            <p:txEl>
                                              <p:pRg st="0" end="0"/>
                                            </p:txEl>
                                          </p:spTgt>
                                        </p:tgtEl>
                                        <p:attrNameLst>
                                          <p:attrName>ppt_w</p:attrName>
                                        </p:attrNameLst>
                                      </p:cBhvr>
                                      <p:tavLst>
                                        <p:tav tm="0" fmla="#ppt_w*sin(2.5*pi*$)">
                                          <p:val>
                                            <p:fltVal val="0"/>
                                          </p:val>
                                        </p:tav>
                                        <p:tav tm="100000">
                                          <p:val>
                                            <p:fltVal val="1"/>
                                          </p:val>
                                        </p:tav>
                                      </p:tavLst>
                                    </p:anim>
                                    <p:anim calcmode="lin" valueType="num">
                                      <p:cBhvr>
                                        <p:cTn id="109" dur="1000" fill="hold"/>
                                        <p:tgtEl>
                                          <p:spTgt spid="37">
                                            <p:txEl>
                                              <p:pRg st="0" end="0"/>
                                            </p:txEl>
                                          </p:spTgt>
                                        </p:tgtEl>
                                        <p:attrNameLst>
                                          <p:attrName>ppt_h</p:attrName>
                                        </p:attrNameLst>
                                      </p:cBhvr>
                                      <p:tavLst>
                                        <p:tav tm="0">
                                          <p:val>
                                            <p:strVal val="#ppt_h"/>
                                          </p:val>
                                        </p:tav>
                                        <p:tav tm="100000">
                                          <p:val>
                                            <p:strVal val="#ppt_h"/>
                                          </p:val>
                                        </p:tav>
                                      </p:tavLst>
                                    </p:anim>
                                  </p:childTnLst>
                                </p:cTn>
                              </p:par>
                              <p:par>
                                <p:cTn id="110" presetID="45" presetClass="entr" presetSubtype="0" fill="hold" grpId="1" nodeType="withEffect">
                                  <p:stCondLst>
                                    <p:cond delay="0"/>
                                  </p:stCondLst>
                                  <p:childTnLst>
                                    <p:set>
                                      <p:cBhvr>
                                        <p:cTn id="111" dur="1" fill="hold">
                                          <p:stCondLst>
                                            <p:cond delay="0"/>
                                          </p:stCondLst>
                                        </p:cTn>
                                        <p:tgtEl>
                                          <p:spTgt spid="14"/>
                                        </p:tgtEl>
                                        <p:attrNameLst>
                                          <p:attrName>style.visibility</p:attrName>
                                        </p:attrNameLst>
                                      </p:cBhvr>
                                      <p:to>
                                        <p:strVal val="visible"/>
                                      </p:to>
                                    </p:set>
                                    <p:animEffect transition="in" filter="fade">
                                      <p:cBhvr>
                                        <p:cTn id="112" dur="1000"/>
                                        <p:tgtEl>
                                          <p:spTgt spid="14"/>
                                        </p:tgtEl>
                                      </p:cBhvr>
                                    </p:animEffect>
                                    <p:anim calcmode="lin" valueType="num">
                                      <p:cBhvr>
                                        <p:cTn id="113" dur="1000" fill="hold"/>
                                        <p:tgtEl>
                                          <p:spTgt spid="14"/>
                                        </p:tgtEl>
                                        <p:attrNameLst>
                                          <p:attrName>ppt_w</p:attrName>
                                        </p:attrNameLst>
                                      </p:cBhvr>
                                      <p:tavLst>
                                        <p:tav tm="0" fmla="#ppt_w*sin(2.5*pi*$)">
                                          <p:val>
                                            <p:fltVal val="0"/>
                                          </p:val>
                                        </p:tav>
                                        <p:tav tm="100000">
                                          <p:val>
                                            <p:fltVal val="1"/>
                                          </p:val>
                                        </p:tav>
                                      </p:tavLst>
                                    </p:anim>
                                    <p:anim calcmode="lin" valueType="num">
                                      <p:cBhvr>
                                        <p:cTn id="114" dur="1000" fill="hold"/>
                                        <p:tgtEl>
                                          <p:spTgt spid="14"/>
                                        </p:tgtEl>
                                        <p:attrNameLst>
                                          <p:attrName>ppt_h</p:attrName>
                                        </p:attrNameLst>
                                      </p:cBhvr>
                                      <p:tavLst>
                                        <p:tav tm="0">
                                          <p:val>
                                            <p:strVal val="#ppt_h"/>
                                          </p:val>
                                        </p:tav>
                                        <p:tav tm="100000">
                                          <p:val>
                                            <p:strVal val="#ppt_h"/>
                                          </p:val>
                                        </p:tav>
                                      </p:tavLst>
                                    </p:anim>
                                  </p:childTnLst>
                                </p:cTn>
                              </p:par>
                            </p:childTnLst>
                          </p:cTn>
                        </p:par>
                        <p:par>
                          <p:cTn id="115" fill="hold">
                            <p:stCondLst>
                              <p:cond delay="5000"/>
                            </p:stCondLst>
                            <p:childTnLst>
                              <p:par>
                                <p:cTn id="116" presetID="2" presetClass="entr" presetSubtype="1" decel="100000" fill="hold" grpId="0" nodeType="afterEffect">
                                  <p:stCondLst>
                                    <p:cond delay="0"/>
                                  </p:stCondLst>
                                  <p:childTnLst>
                                    <p:set>
                                      <p:cBhvr>
                                        <p:cTn id="117" dur="1" fill="hold">
                                          <p:stCondLst>
                                            <p:cond delay="0"/>
                                          </p:stCondLst>
                                        </p:cTn>
                                        <p:tgtEl>
                                          <p:spTgt spid="35">
                                            <p:txEl>
                                              <p:pRg st="0" end="0"/>
                                            </p:txEl>
                                          </p:spTgt>
                                        </p:tgtEl>
                                        <p:attrNameLst>
                                          <p:attrName>style.visibility</p:attrName>
                                        </p:attrNameLst>
                                      </p:cBhvr>
                                      <p:to>
                                        <p:strVal val="visible"/>
                                      </p:to>
                                    </p:set>
                                    <p:anim calcmode="lin" valueType="num">
                                      <p:cBhvr additive="base">
                                        <p:cTn id="118"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119" dur="1000" fill="hold"/>
                                        <p:tgtEl>
                                          <p:spTgt spid="35">
                                            <p:txEl>
                                              <p:pRg st="0" end="0"/>
                                            </p:txEl>
                                          </p:spTgt>
                                        </p:tgtEl>
                                        <p:attrNameLst>
                                          <p:attrName>ppt_y</p:attrName>
                                        </p:attrNameLst>
                                      </p:cBhvr>
                                      <p:tavLst>
                                        <p:tav tm="0">
                                          <p:val>
                                            <p:strVal val="0-#ppt_h/2"/>
                                          </p:val>
                                        </p:tav>
                                        <p:tav tm="100000">
                                          <p:val>
                                            <p:strVal val="#ppt_y"/>
                                          </p:val>
                                        </p:tav>
                                      </p:tavLst>
                                    </p:anim>
                                  </p:childTnLst>
                                </p:cTn>
                              </p:par>
                              <p:par>
                                <p:cTn id="120" presetID="2" presetClass="entr" presetSubtype="1" decel="100000" fill="hold" grpId="0" nodeType="withEffect">
                                  <p:stCondLst>
                                    <p:cond delay="0"/>
                                  </p:stCondLst>
                                  <p:childTnLst>
                                    <p:set>
                                      <p:cBhvr>
                                        <p:cTn id="121" dur="1" fill="hold">
                                          <p:stCondLst>
                                            <p:cond delay="0"/>
                                          </p:stCondLst>
                                        </p:cTn>
                                        <p:tgtEl>
                                          <p:spTgt spid="11"/>
                                        </p:tgtEl>
                                        <p:attrNameLst>
                                          <p:attrName>style.visibility</p:attrName>
                                        </p:attrNameLst>
                                      </p:cBhvr>
                                      <p:to>
                                        <p:strVal val="visible"/>
                                      </p:to>
                                    </p:set>
                                    <p:anim calcmode="lin" valueType="num">
                                      <p:cBhvr additive="base">
                                        <p:cTn id="122" dur="1000" fill="hold"/>
                                        <p:tgtEl>
                                          <p:spTgt spid="11"/>
                                        </p:tgtEl>
                                        <p:attrNameLst>
                                          <p:attrName>ppt_x</p:attrName>
                                        </p:attrNameLst>
                                      </p:cBhvr>
                                      <p:tavLst>
                                        <p:tav tm="0">
                                          <p:val>
                                            <p:strVal val="#ppt_x"/>
                                          </p:val>
                                        </p:tav>
                                        <p:tav tm="100000">
                                          <p:val>
                                            <p:strVal val="#ppt_x"/>
                                          </p:val>
                                        </p:tav>
                                      </p:tavLst>
                                    </p:anim>
                                    <p:anim calcmode="lin" valueType="num">
                                      <p:cBhvr additive="base">
                                        <p:cTn id="123" dur="1000" fill="hold"/>
                                        <p:tgtEl>
                                          <p:spTgt spid="11"/>
                                        </p:tgtEl>
                                        <p:attrNameLst>
                                          <p:attrName>ppt_y</p:attrName>
                                        </p:attrNameLst>
                                      </p:cBhvr>
                                      <p:tavLst>
                                        <p:tav tm="0">
                                          <p:val>
                                            <p:strVal val="0-#ppt_h/2"/>
                                          </p:val>
                                        </p:tav>
                                        <p:tav tm="100000">
                                          <p:val>
                                            <p:strVal val="#ppt_y"/>
                                          </p:val>
                                        </p:tav>
                                      </p:tavLst>
                                    </p:anim>
                                  </p:childTnLst>
                                </p:cTn>
                              </p:par>
                              <p:par>
                                <p:cTn id="124" presetID="45" presetClass="entr" presetSubtype="0" fill="hold" grpId="1" nodeType="withEffect">
                                  <p:stCondLst>
                                    <p:cond delay="0"/>
                                  </p:stCondLst>
                                  <p:childTnLst>
                                    <p:set>
                                      <p:cBhvr>
                                        <p:cTn id="125" dur="1" fill="hold">
                                          <p:stCondLst>
                                            <p:cond delay="0"/>
                                          </p:stCondLst>
                                        </p:cTn>
                                        <p:tgtEl>
                                          <p:spTgt spid="35">
                                            <p:txEl>
                                              <p:pRg st="0" end="0"/>
                                            </p:txEl>
                                          </p:spTgt>
                                        </p:tgtEl>
                                        <p:attrNameLst>
                                          <p:attrName>style.visibility</p:attrName>
                                        </p:attrNameLst>
                                      </p:cBhvr>
                                      <p:to>
                                        <p:strVal val="visible"/>
                                      </p:to>
                                    </p:set>
                                    <p:animEffect transition="in" filter="fade">
                                      <p:cBhvr>
                                        <p:cTn id="126" dur="1000"/>
                                        <p:tgtEl>
                                          <p:spTgt spid="35">
                                            <p:txEl>
                                              <p:pRg st="0" end="0"/>
                                            </p:txEl>
                                          </p:spTgt>
                                        </p:tgtEl>
                                      </p:cBhvr>
                                    </p:animEffect>
                                    <p:anim calcmode="lin" valueType="num">
                                      <p:cBhvr>
                                        <p:cTn id="127" dur="1000" fill="hold"/>
                                        <p:tgtEl>
                                          <p:spTgt spid="35">
                                            <p:txEl>
                                              <p:pRg st="0" end="0"/>
                                            </p:txEl>
                                          </p:spTgt>
                                        </p:tgtEl>
                                        <p:attrNameLst>
                                          <p:attrName>ppt_w</p:attrName>
                                        </p:attrNameLst>
                                      </p:cBhvr>
                                      <p:tavLst>
                                        <p:tav tm="0" fmla="#ppt_w*sin(2.5*pi*$)">
                                          <p:val>
                                            <p:fltVal val="0"/>
                                          </p:val>
                                        </p:tav>
                                        <p:tav tm="100000">
                                          <p:val>
                                            <p:fltVal val="1"/>
                                          </p:val>
                                        </p:tav>
                                      </p:tavLst>
                                    </p:anim>
                                    <p:anim calcmode="lin" valueType="num">
                                      <p:cBhvr>
                                        <p:cTn id="128" dur="1000" fill="hold"/>
                                        <p:tgtEl>
                                          <p:spTgt spid="35">
                                            <p:txEl>
                                              <p:pRg st="0" end="0"/>
                                            </p:txEl>
                                          </p:spTgt>
                                        </p:tgtEl>
                                        <p:attrNameLst>
                                          <p:attrName>ppt_h</p:attrName>
                                        </p:attrNameLst>
                                      </p:cBhvr>
                                      <p:tavLst>
                                        <p:tav tm="0">
                                          <p:val>
                                            <p:strVal val="#ppt_h"/>
                                          </p:val>
                                        </p:tav>
                                        <p:tav tm="100000">
                                          <p:val>
                                            <p:strVal val="#ppt_h"/>
                                          </p:val>
                                        </p:tav>
                                      </p:tavLst>
                                    </p:anim>
                                  </p:childTnLst>
                                </p:cTn>
                              </p:par>
                              <p:par>
                                <p:cTn id="129" presetID="45" presetClass="entr" presetSubtype="0" fill="hold" grpId="1" nodeType="withEffect">
                                  <p:stCondLst>
                                    <p:cond delay="0"/>
                                  </p:stCondLst>
                                  <p:childTnLst>
                                    <p:set>
                                      <p:cBhvr>
                                        <p:cTn id="130" dur="1" fill="hold">
                                          <p:stCondLst>
                                            <p:cond delay="0"/>
                                          </p:stCondLst>
                                        </p:cTn>
                                        <p:tgtEl>
                                          <p:spTgt spid="11"/>
                                        </p:tgtEl>
                                        <p:attrNameLst>
                                          <p:attrName>style.visibility</p:attrName>
                                        </p:attrNameLst>
                                      </p:cBhvr>
                                      <p:to>
                                        <p:strVal val="visible"/>
                                      </p:to>
                                    </p:set>
                                    <p:animEffect transition="in" filter="fade">
                                      <p:cBhvr>
                                        <p:cTn id="131" dur="1000"/>
                                        <p:tgtEl>
                                          <p:spTgt spid="11"/>
                                        </p:tgtEl>
                                      </p:cBhvr>
                                    </p:animEffect>
                                    <p:anim calcmode="lin" valueType="num">
                                      <p:cBhvr>
                                        <p:cTn id="132" dur="1000" fill="hold"/>
                                        <p:tgtEl>
                                          <p:spTgt spid="11"/>
                                        </p:tgtEl>
                                        <p:attrNameLst>
                                          <p:attrName>ppt_w</p:attrName>
                                        </p:attrNameLst>
                                      </p:cBhvr>
                                      <p:tavLst>
                                        <p:tav tm="0" fmla="#ppt_w*sin(2.5*pi*$)">
                                          <p:val>
                                            <p:fltVal val="0"/>
                                          </p:val>
                                        </p:tav>
                                        <p:tav tm="100000">
                                          <p:val>
                                            <p:fltVal val="1"/>
                                          </p:val>
                                        </p:tav>
                                      </p:tavLst>
                                    </p:anim>
                                    <p:anim calcmode="lin" valueType="num">
                                      <p:cBhvr>
                                        <p:cTn id="133" dur="1000" fill="hold"/>
                                        <p:tgtEl>
                                          <p:spTgt spid="11"/>
                                        </p:tgtEl>
                                        <p:attrNameLst>
                                          <p:attrName>ppt_h</p:attrName>
                                        </p:attrNameLst>
                                      </p:cBhvr>
                                      <p:tavLst>
                                        <p:tav tm="0">
                                          <p:val>
                                            <p:strVal val="#ppt_h"/>
                                          </p:val>
                                        </p:tav>
                                        <p:tav tm="100000">
                                          <p:val>
                                            <p:strVal val="#ppt_h"/>
                                          </p:val>
                                        </p:tav>
                                      </p:tavLst>
                                    </p:anim>
                                  </p:childTnLst>
                                </p:cTn>
                              </p:par>
                            </p:childTnLst>
                          </p:cTn>
                        </p:par>
                        <p:par>
                          <p:cTn id="134" fill="hold">
                            <p:stCondLst>
                              <p:cond delay="6000"/>
                            </p:stCondLst>
                            <p:childTnLst>
                              <p:par>
                                <p:cTn id="135" presetID="2" presetClass="entr" presetSubtype="1" decel="100000" fill="hold" grpId="0" nodeType="afterEffect">
                                  <p:stCondLst>
                                    <p:cond delay="0"/>
                                  </p:stCondLst>
                                  <p:childTnLst>
                                    <p:set>
                                      <p:cBhvr>
                                        <p:cTn id="136" dur="1" fill="hold">
                                          <p:stCondLst>
                                            <p:cond delay="0"/>
                                          </p:stCondLst>
                                        </p:cTn>
                                        <p:tgtEl>
                                          <p:spTgt spid="38">
                                            <p:txEl>
                                              <p:pRg st="0" end="0"/>
                                            </p:txEl>
                                          </p:spTgt>
                                        </p:tgtEl>
                                        <p:attrNameLst>
                                          <p:attrName>style.visibility</p:attrName>
                                        </p:attrNameLst>
                                      </p:cBhvr>
                                      <p:to>
                                        <p:strVal val="visible"/>
                                      </p:to>
                                    </p:set>
                                    <p:anim calcmode="lin" valueType="num">
                                      <p:cBhvr additive="base">
                                        <p:cTn id="137"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138" dur="1000" fill="hold"/>
                                        <p:tgtEl>
                                          <p:spTgt spid="38">
                                            <p:txEl>
                                              <p:pRg st="0" end="0"/>
                                            </p:txEl>
                                          </p:spTgt>
                                        </p:tgtEl>
                                        <p:attrNameLst>
                                          <p:attrName>ppt_y</p:attrName>
                                        </p:attrNameLst>
                                      </p:cBhvr>
                                      <p:tavLst>
                                        <p:tav tm="0">
                                          <p:val>
                                            <p:strVal val="0-#ppt_h/2"/>
                                          </p:val>
                                        </p:tav>
                                        <p:tav tm="100000">
                                          <p:val>
                                            <p:strVal val="#ppt_y"/>
                                          </p:val>
                                        </p:tav>
                                      </p:tavLst>
                                    </p:anim>
                                  </p:childTnLst>
                                </p:cTn>
                              </p:par>
                              <p:par>
                                <p:cTn id="139" presetID="2" presetClass="entr" presetSubtype="1" decel="100000" fill="hold" grpId="0" nodeType="withEffect">
                                  <p:stCondLst>
                                    <p:cond delay="0"/>
                                  </p:stCondLst>
                                  <p:childTnLst>
                                    <p:set>
                                      <p:cBhvr>
                                        <p:cTn id="140" dur="1" fill="hold">
                                          <p:stCondLst>
                                            <p:cond delay="0"/>
                                          </p:stCondLst>
                                        </p:cTn>
                                        <p:tgtEl>
                                          <p:spTgt spid="13"/>
                                        </p:tgtEl>
                                        <p:attrNameLst>
                                          <p:attrName>style.visibility</p:attrName>
                                        </p:attrNameLst>
                                      </p:cBhvr>
                                      <p:to>
                                        <p:strVal val="visible"/>
                                      </p:to>
                                    </p:set>
                                    <p:anim calcmode="lin" valueType="num">
                                      <p:cBhvr additive="base">
                                        <p:cTn id="141" dur="1000" fill="hold"/>
                                        <p:tgtEl>
                                          <p:spTgt spid="13"/>
                                        </p:tgtEl>
                                        <p:attrNameLst>
                                          <p:attrName>ppt_x</p:attrName>
                                        </p:attrNameLst>
                                      </p:cBhvr>
                                      <p:tavLst>
                                        <p:tav tm="0">
                                          <p:val>
                                            <p:strVal val="#ppt_x"/>
                                          </p:val>
                                        </p:tav>
                                        <p:tav tm="100000">
                                          <p:val>
                                            <p:strVal val="#ppt_x"/>
                                          </p:val>
                                        </p:tav>
                                      </p:tavLst>
                                    </p:anim>
                                    <p:anim calcmode="lin" valueType="num">
                                      <p:cBhvr additive="base">
                                        <p:cTn id="142" dur="1000" fill="hold"/>
                                        <p:tgtEl>
                                          <p:spTgt spid="13"/>
                                        </p:tgtEl>
                                        <p:attrNameLst>
                                          <p:attrName>ppt_y</p:attrName>
                                        </p:attrNameLst>
                                      </p:cBhvr>
                                      <p:tavLst>
                                        <p:tav tm="0">
                                          <p:val>
                                            <p:strVal val="0-#ppt_h/2"/>
                                          </p:val>
                                        </p:tav>
                                        <p:tav tm="100000">
                                          <p:val>
                                            <p:strVal val="#ppt_y"/>
                                          </p:val>
                                        </p:tav>
                                      </p:tavLst>
                                    </p:anim>
                                  </p:childTnLst>
                                </p:cTn>
                              </p:par>
                              <p:par>
                                <p:cTn id="143" presetID="45" presetClass="entr" presetSubtype="0" fill="hold" grpId="1" nodeType="withEffect">
                                  <p:stCondLst>
                                    <p:cond delay="0"/>
                                  </p:stCondLst>
                                  <p:childTnLst>
                                    <p:set>
                                      <p:cBhvr>
                                        <p:cTn id="144" dur="1" fill="hold">
                                          <p:stCondLst>
                                            <p:cond delay="0"/>
                                          </p:stCondLst>
                                        </p:cTn>
                                        <p:tgtEl>
                                          <p:spTgt spid="38">
                                            <p:txEl>
                                              <p:pRg st="0" end="0"/>
                                            </p:txEl>
                                          </p:spTgt>
                                        </p:tgtEl>
                                        <p:attrNameLst>
                                          <p:attrName>style.visibility</p:attrName>
                                        </p:attrNameLst>
                                      </p:cBhvr>
                                      <p:to>
                                        <p:strVal val="visible"/>
                                      </p:to>
                                    </p:set>
                                    <p:animEffect transition="in" filter="fade">
                                      <p:cBhvr>
                                        <p:cTn id="145" dur="1000"/>
                                        <p:tgtEl>
                                          <p:spTgt spid="38">
                                            <p:txEl>
                                              <p:pRg st="0" end="0"/>
                                            </p:txEl>
                                          </p:spTgt>
                                        </p:tgtEl>
                                      </p:cBhvr>
                                    </p:animEffect>
                                    <p:anim calcmode="lin" valueType="num">
                                      <p:cBhvr>
                                        <p:cTn id="146" dur="1000" fill="hold"/>
                                        <p:tgtEl>
                                          <p:spTgt spid="38">
                                            <p:txEl>
                                              <p:pRg st="0" end="0"/>
                                            </p:txEl>
                                          </p:spTgt>
                                        </p:tgtEl>
                                        <p:attrNameLst>
                                          <p:attrName>ppt_w</p:attrName>
                                        </p:attrNameLst>
                                      </p:cBhvr>
                                      <p:tavLst>
                                        <p:tav tm="0" fmla="#ppt_w*sin(2.5*pi*$)">
                                          <p:val>
                                            <p:fltVal val="0"/>
                                          </p:val>
                                        </p:tav>
                                        <p:tav tm="100000">
                                          <p:val>
                                            <p:fltVal val="1"/>
                                          </p:val>
                                        </p:tav>
                                      </p:tavLst>
                                    </p:anim>
                                    <p:anim calcmode="lin" valueType="num">
                                      <p:cBhvr>
                                        <p:cTn id="147" dur="1000" fill="hold"/>
                                        <p:tgtEl>
                                          <p:spTgt spid="38">
                                            <p:txEl>
                                              <p:pRg st="0" end="0"/>
                                            </p:txEl>
                                          </p:spTgt>
                                        </p:tgtEl>
                                        <p:attrNameLst>
                                          <p:attrName>ppt_h</p:attrName>
                                        </p:attrNameLst>
                                      </p:cBhvr>
                                      <p:tavLst>
                                        <p:tav tm="0">
                                          <p:val>
                                            <p:strVal val="#ppt_h"/>
                                          </p:val>
                                        </p:tav>
                                        <p:tav tm="100000">
                                          <p:val>
                                            <p:strVal val="#ppt_h"/>
                                          </p:val>
                                        </p:tav>
                                      </p:tavLst>
                                    </p:anim>
                                  </p:childTnLst>
                                </p:cTn>
                              </p:par>
                              <p:par>
                                <p:cTn id="148" presetID="45" presetClass="entr" presetSubtype="0" fill="hold" grpId="1" nodeType="withEffect">
                                  <p:stCondLst>
                                    <p:cond delay="0"/>
                                  </p:stCondLst>
                                  <p:childTnLst>
                                    <p:set>
                                      <p:cBhvr>
                                        <p:cTn id="149" dur="1" fill="hold">
                                          <p:stCondLst>
                                            <p:cond delay="0"/>
                                          </p:stCondLst>
                                        </p:cTn>
                                        <p:tgtEl>
                                          <p:spTgt spid="13"/>
                                        </p:tgtEl>
                                        <p:attrNameLst>
                                          <p:attrName>style.visibility</p:attrName>
                                        </p:attrNameLst>
                                      </p:cBhvr>
                                      <p:to>
                                        <p:strVal val="visible"/>
                                      </p:to>
                                    </p:set>
                                    <p:animEffect transition="in" filter="fade">
                                      <p:cBhvr>
                                        <p:cTn id="150" dur="1000"/>
                                        <p:tgtEl>
                                          <p:spTgt spid="13"/>
                                        </p:tgtEl>
                                      </p:cBhvr>
                                    </p:animEffect>
                                    <p:anim calcmode="lin" valueType="num">
                                      <p:cBhvr>
                                        <p:cTn id="151" dur="1000" fill="hold"/>
                                        <p:tgtEl>
                                          <p:spTgt spid="13"/>
                                        </p:tgtEl>
                                        <p:attrNameLst>
                                          <p:attrName>ppt_w</p:attrName>
                                        </p:attrNameLst>
                                      </p:cBhvr>
                                      <p:tavLst>
                                        <p:tav tm="0" fmla="#ppt_w*sin(2.5*pi*$)">
                                          <p:val>
                                            <p:fltVal val="0"/>
                                          </p:val>
                                        </p:tav>
                                        <p:tav tm="100000">
                                          <p:val>
                                            <p:fltVal val="1"/>
                                          </p:val>
                                        </p:tav>
                                      </p:tavLst>
                                    </p:anim>
                                    <p:anim calcmode="lin" valueType="num">
                                      <p:cBhvr>
                                        <p:cTn id="152" dur="1000" fill="hold"/>
                                        <p:tgtEl>
                                          <p:spTgt spid="13"/>
                                        </p:tgtEl>
                                        <p:attrNameLst>
                                          <p:attrName>ppt_h</p:attrName>
                                        </p:attrNameLst>
                                      </p:cBhvr>
                                      <p:tavLst>
                                        <p:tav tm="0">
                                          <p:val>
                                            <p:strVal val="#ppt_h"/>
                                          </p:val>
                                        </p:tav>
                                        <p:tav tm="100000">
                                          <p:val>
                                            <p:strVal val="#ppt_h"/>
                                          </p:val>
                                        </p:tav>
                                      </p:tavLst>
                                    </p:anim>
                                  </p:childTnLst>
                                </p:cTn>
                              </p:par>
                            </p:childTnLst>
                          </p:cTn>
                        </p:par>
                        <p:par>
                          <p:cTn id="153" fill="hold">
                            <p:stCondLst>
                              <p:cond delay="7000"/>
                            </p:stCondLst>
                            <p:childTnLst>
                              <p:par>
                                <p:cTn id="154" presetID="2" presetClass="entr" presetSubtype="1" decel="100000" fill="hold" grpId="0" nodeType="afterEffect">
                                  <p:stCondLst>
                                    <p:cond delay="0"/>
                                  </p:stCondLst>
                                  <p:childTnLst>
                                    <p:set>
                                      <p:cBhvr>
                                        <p:cTn id="155" dur="1" fill="hold">
                                          <p:stCondLst>
                                            <p:cond delay="0"/>
                                          </p:stCondLst>
                                        </p:cTn>
                                        <p:tgtEl>
                                          <p:spTgt spid="36">
                                            <p:txEl>
                                              <p:pRg st="0" end="0"/>
                                            </p:txEl>
                                          </p:spTgt>
                                        </p:tgtEl>
                                        <p:attrNameLst>
                                          <p:attrName>style.visibility</p:attrName>
                                        </p:attrNameLst>
                                      </p:cBhvr>
                                      <p:to>
                                        <p:strVal val="visible"/>
                                      </p:to>
                                    </p:set>
                                    <p:anim calcmode="lin" valueType="num">
                                      <p:cBhvr additive="base">
                                        <p:cTn id="156"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157" dur="1000" fill="hold"/>
                                        <p:tgtEl>
                                          <p:spTgt spid="36">
                                            <p:txEl>
                                              <p:pRg st="0" end="0"/>
                                            </p:txEl>
                                          </p:spTgt>
                                        </p:tgtEl>
                                        <p:attrNameLst>
                                          <p:attrName>ppt_y</p:attrName>
                                        </p:attrNameLst>
                                      </p:cBhvr>
                                      <p:tavLst>
                                        <p:tav tm="0">
                                          <p:val>
                                            <p:strVal val="0-#ppt_h/2"/>
                                          </p:val>
                                        </p:tav>
                                        <p:tav tm="100000">
                                          <p:val>
                                            <p:strVal val="#ppt_y"/>
                                          </p:val>
                                        </p:tav>
                                      </p:tavLst>
                                    </p:anim>
                                  </p:childTnLst>
                                </p:cTn>
                              </p:par>
                              <p:par>
                                <p:cTn id="158" presetID="2" presetClass="entr" presetSubtype="1" decel="100000" fill="hold" grpId="0" nodeType="withEffect">
                                  <p:stCondLst>
                                    <p:cond delay="0"/>
                                  </p:stCondLst>
                                  <p:childTnLst>
                                    <p:set>
                                      <p:cBhvr>
                                        <p:cTn id="159" dur="1" fill="hold">
                                          <p:stCondLst>
                                            <p:cond delay="0"/>
                                          </p:stCondLst>
                                        </p:cTn>
                                        <p:tgtEl>
                                          <p:spTgt spid="12"/>
                                        </p:tgtEl>
                                        <p:attrNameLst>
                                          <p:attrName>style.visibility</p:attrName>
                                        </p:attrNameLst>
                                      </p:cBhvr>
                                      <p:to>
                                        <p:strVal val="visible"/>
                                      </p:to>
                                    </p:set>
                                    <p:anim calcmode="lin" valueType="num">
                                      <p:cBhvr additive="base">
                                        <p:cTn id="160" dur="1000" fill="hold"/>
                                        <p:tgtEl>
                                          <p:spTgt spid="12"/>
                                        </p:tgtEl>
                                        <p:attrNameLst>
                                          <p:attrName>ppt_x</p:attrName>
                                        </p:attrNameLst>
                                      </p:cBhvr>
                                      <p:tavLst>
                                        <p:tav tm="0">
                                          <p:val>
                                            <p:strVal val="#ppt_x"/>
                                          </p:val>
                                        </p:tav>
                                        <p:tav tm="100000">
                                          <p:val>
                                            <p:strVal val="#ppt_x"/>
                                          </p:val>
                                        </p:tav>
                                      </p:tavLst>
                                    </p:anim>
                                    <p:anim calcmode="lin" valueType="num">
                                      <p:cBhvr additive="base">
                                        <p:cTn id="161" dur="1000" fill="hold"/>
                                        <p:tgtEl>
                                          <p:spTgt spid="12"/>
                                        </p:tgtEl>
                                        <p:attrNameLst>
                                          <p:attrName>ppt_y</p:attrName>
                                        </p:attrNameLst>
                                      </p:cBhvr>
                                      <p:tavLst>
                                        <p:tav tm="0">
                                          <p:val>
                                            <p:strVal val="0-#ppt_h/2"/>
                                          </p:val>
                                        </p:tav>
                                        <p:tav tm="100000">
                                          <p:val>
                                            <p:strVal val="#ppt_y"/>
                                          </p:val>
                                        </p:tav>
                                      </p:tavLst>
                                    </p:anim>
                                  </p:childTnLst>
                                </p:cTn>
                              </p:par>
                              <p:par>
                                <p:cTn id="162" presetID="45" presetClass="entr" presetSubtype="0" fill="hold" grpId="1" nodeType="withEffect">
                                  <p:stCondLst>
                                    <p:cond delay="0"/>
                                  </p:stCondLst>
                                  <p:childTnLst>
                                    <p:set>
                                      <p:cBhvr>
                                        <p:cTn id="163" dur="1" fill="hold">
                                          <p:stCondLst>
                                            <p:cond delay="0"/>
                                          </p:stCondLst>
                                        </p:cTn>
                                        <p:tgtEl>
                                          <p:spTgt spid="36">
                                            <p:txEl>
                                              <p:pRg st="0" end="0"/>
                                            </p:txEl>
                                          </p:spTgt>
                                        </p:tgtEl>
                                        <p:attrNameLst>
                                          <p:attrName>style.visibility</p:attrName>
                                        </p:attrNameLst>
                                      </p:cBhvr>
                                      <p:to>
                                        <p:strVal val="visible"/>
                                      </p:to>
                                    </p:set>
                                    <p:animEffect transition="in" filter="fade">
                                      <p:cBhvr>
                                        <p:cTn id="164" dur="1000"/>
                                        <p:tgtEl>
                                          <p:spTgt spid="36">
                                            <p:txEl>
                                              <p:pRg st="0" end="0"/>
                                            </p:txEl>
                                          </p:spTgt>
                                        </p:tgtEl>
                                      </p:cBhvr>
                                    </p:animEffect>
                                    <p:anim calcmode="lin" valueType="num">
                                      <p:cBhvr>
                                        <p:cTn id="165" dur="1000" fill="hold"/>
                                        <p:tgtEl>
                                          <p:spTgt spid="36">
                                            <p:txEl>
                                              <p:pRg st="0" end="0"/>
                                            </p:txEl>
                                          </p:spTgt>
                                        </p:tgtEl>
                                        <p:attrNameLst>
                                          <p:attrName>ppt_w</p:attrName>
                                        </p:attrNameLst>
                                      </p:cBhvr>
                                      <p:tavLst>
                                        <p:tav tm="0" fmla="#ppt_w*sin(2.5*pi*$)">
                                          <p:val>
                                            <p:fltVal val="0"/>
                                          </p:val>
                                        </p:tav>
                                        <p:tav tm="100000">
                                          <p:val>
                                            <p:fltVal val="1"/>
                                          </p:val>
                                        </p:tav>
                                      </p:tavLst>
                                    </p:anim>
                                    <p:anim calcmode="lin" valueType="num">
                                      <p:cBhvr>
                                        <p:cTn id="166" dur="1000" fill="hold"/>
                                        <p:tgtEl>
                                          <p:spTgt spid="36">
                                            <p:txEl>
                                              <p:pRg st="0" end="0"/>
                                            </p:txEl>
                                          </p:spTgt>
                                        </p:tgtEl>
                                        <p:attrNameLst>
                                          <p:attrName>ppt_h</p:attrName>
                                        </p:attrNameLst>
                                      </p:cBhvr>
                                      <p:tavLst>
                                        <p:tav tm="0">
                                          <p:val>
                                            <p:strVal val="#ppt_h"/>
                                          </p:val>
                                        </p:tav>
                                        <p:tav tm="100000">
                                          <p:val>
                                            <p:strVal val="#ppt_h"/>
                                          </p:val>
                                        </p:tav>
                                      </p:tavLst>
                                    </p:anim>
                                  </p:childTnLst>
                                </p:cTn>
                              </p:par>
                              <p:par>
                                <p:cTn id="167" presetID="45" presetClass="entr" presetSubtype="0" fill="hold" grpId="1" nodeType="withEffect">
                                  <p:stCondLst>
                                    <p:cond delay="0"/>
                                  </p:stCondLst>
                                  <p:childTnLst>
                                    <p:set>
                                      <p:cBhvr>
                                        <p:cTn id="168" dur="1" fill="hold">
                                          <p:stCondLst>
                                            <p:cond delay="0"/>
                                          </p:stCondLst>
                                        </p:cTn>
                                        <p:tgtEl>
                                          <p:spTgt spid="12"/>
                                        </p:tgtEl>
                                        <p:attrNameLst>
                                          <p:attrName>style.visibility</p:attrName>
                                        </p:attrNameLst>
                                      </p:cBhvr>
                                      <p:to>
                                        <p:strVal val="visible"/>
                                      </p:to>
                                    </p:set>
                                    <p:animEffect transition="in" filter="fade">
                                      <p:cBhvr>
                                        <p:cTn id="169" dur="1000"/>
                                        <p:tgtEl>
                                          <p:spTgt spid="12"/>
                                        </p:tgtEl>
                                      </p:cBhvr>
                                    </p:animEffect>
                                    <p:anim calcmode="lin" valueType="num">
                                      <p:cBhvr>
                                        <p:cTn id="170" dur="1000" fill="hold"/>
                                        <p:tgtEl>
                                          <p:spTgt spid="12"/>
                                        </p:tgtEl>
                                        <p:attrNameLst>
                                          <p:attrName>ppt_w</p:attrName>
                                        </p:attrNameLst>
                                      </p:cBhvr>
                                      <p:tavLst>
                                        <p:tav tm="0" fmla="#ppt_w*sin(2.5*pi*$)">
                                          <p:val>
                                            <p:fltVal val="0"/>
                                          </p:val>
                                        </p:tav>
                                        <p:tav tm="100000">
                                          <p:val>
                                            <p:fltVal val="1"/>
                                          </p:val>
                                        </p:tav>
                                      </p:tavLst>
                                    </p:anim>
                                    <p:anim calcmode="lin" valueType="num">
                                      <p:cBhvr>
                                        <p:cTn id="171" dur="1000" fill="hold"/>
                                        <p:tgtEl>
                                          <p:spTgt spid="12"/>
                                        </p:tgtEl>
                                        <p:attrNameLst>
                                          <p:attrName>ppt_h</p:attrName>
                                        </p:attrNameLst>
                                      </p:cBhvr>
                                      <p:tavLst>
                                        <p:tav tm="0">
                                          <p:val>
                                            <p:strVal val="#ppt_h"/>
                                          </p:val>
                                        </p:tav>
                                        <p:tav tm="100000">
                                          <p:val>
                                            <p:strVal val="#ppt_h"/>
                                          </p:val>
                                        </p:tav>
                                      </p:tavLst>
                                    </p:anim>
                                  </p:childTnLst>
                                </p:cTn>
                              </p:par>
                            </p:childTnLst>
                          </p:cTn>
                        </p:par>
                        <p:par>
                          <p:cTn id="172" fill="hold">
                            <p:stCondLst>
                              <p:cond delay="8000"/>
                            </p:stCondLst>
                            <p:childTnLst>
                              <p:par>
                                <p:cTn id="173" presetID="53" presetClass="entr" presetSubtype="528" fill="hold" grpId="0" nodeType="afterEffect">
                                  <p:stCondLst>
                                    <p:cond delay="0"/>
                                  </p:stCondLst>
                                  <p:childTnLst>
                                    <p:set>
                                      <p:cBhvr>
                                        <p:cTn id="174" dur="1" fill="hold">
                                          <p:stCondLst>
                                            <p:cond delay="0"/>
                                          </p:stCondLst>
                                        </p:cTn>
                                        <p:tgtEl>
                                          <p:spTgt spid="24"/>
                                        </p:tgtEl>
                                        <p:attrNameLst>
                                          <p:attrName>style.visibility</p:attrName>
                                        </p:attrNameLst>
                                      </p:cBhvr>
                                      <p:to>
                                        <p:strVal val="visible"/>
                                      </p:to>
                                    </p:set>
                                    <p:anim calcmode="lin" valueType="num">
                                      <p:cBhvr>
                                        <p:cTn id="175" dur="500" fill="hold"/>
                                        <p:tgtEl>
                                          <p:spTgt spid="24"/>
                                        </p:tgtEl>
                                        <p:attrNameLst>
                                          <p:attrName>ppt_w</p:attrName>
                                        </p:attrNameLst>
                                      </p:cBhvr>
                                      <p:tavLst>
                                        <p:tav tm="0">
                                          <p:val>
                                            <p:fltVal val="0"/>
                                          </p:val>
                                        </p:tav>
                                        <p:tav tm="100000">
                                          <p:val>
                                            <p:strVal val="#ppt_w"/>
                                          </p:val>
                                        </p:tav>
                                      </p:tavLst>
                                    </p:anim>
                                    <p:anim calcmode="lin" valueType="num">
                                      <p:cBhvr>
                                        <p:cTn id="176" dur="500" fill="hold"/>
                                        <p:tgtEl>
                                          <p:spTgt spid="24"/>
                                        </p:tgtEl>
                                        <p:attrNameLst>
                                          <p:attrName>ppt_h</p:attrName>
                                        </p:attrNameLst>
                                      </p:cBhvr>
                                      <p:tavLst>
                                        <p:tav tm="0">
                                          <p:val>
                                            <p:fltVal val="0"/>
                                          </p:val>
                                        </p:tav>
                                        <p:tav tm="100000">
                                          <p:val>
                                            <p:strVal val="#ppt_h"/>
                                          </p:val>
                                        </p:tav>
                                      </p:tavLst>
                                    </p:anim>
                                    <p:animEffect transition="in" filter="fade">
                                      <p:cBhvr>
                                        <p:cTn id="177" dur="500"/>
                                        <p:tgtEl>
                                          <p:spTgt spid="24"/>
                                        </p:tgtEl>
                                      </p:cBhvr>
                                    </p:animEffect>
                                    <p:anim calcmode="lin" valueType="num">
                                      <p:cBhvr>
                                        <p:cTn id="178" dur="500" fill="hold"/>
                                        <p:tgtEl>
                                          <p:spTgt spid="24"/>
                                        </p:tgtEl>
                                        <p:attrNameLst>
                                          <p:attrName>ppt_x</p:attrName>
                                        </p:attrNameLst>
                                      </p:cBhvr>
                                      <p:tavLst>
                                        <p:tav tm="0">
                                          <p:val>
                                            <p:fltVal val="0.5"/>
                                          </p:val>
                                        </p:tav>
                                        <p:tav tm="100000">
                                          <p:val>
                                            <p:strVal val="#ppt_x"/>
                                          </p:val>
                                        </p:tav>
                                      </p:tavLst>
                                    </p:anim>
                                    <p:anim calcmode="lin" valueType="num">
                                      <p:cBhvr>
                                        <p:cTn id="179" dur="500" fill="hold"/>
                                        <p:tgtEl>
                                          <p:spTgt spid="24"/>
                                        </p:tgtEl>
                                        <p:attrNameLst>
                                          <p:attrName>ppt_y</p:attrName>
                                        </p:attrNameLst>
                                      </p:cBhvr>
                                      <p:tavLst>
                                        <p:tav tm="0">
                                          <p:val>
                                            <p:fltVal val="0.5"/>
                                          </p:val>
                                        </p:tav>
                                        <p:tav tm="100000">
                                          <p:val>
                                            <p:strVal val="#ppt_y"/>
                                          </p:val>
                                        </p:tav>
                                      </p:tavLst>
                                    </p:anim>
                                  </p:childTnLst>
                                </p:cTn>
                              </p:par>
                              <p:par>
                                <p:cTn id="180" presetID="53" presetClass="entr" presetSubtype="528" fill="hold" grpId="0" nodeType="withEffect">
                                  <p:stCondLst>
                                    <p:cond delay="100"/>
                                  </p:stCondLst>
                                  <p:childTnLst>
                                    <p:set>
                                      <p:cBhvr>
                                        <p:cTn id="181" dur="1" fill="hold">
                                          <p:stCondLst>
                                            <p:cond delay="0"/>
                                          </p:stCondLst>
                                        </p:cTn>
                                        <p:tgtEl>
                                          <p:spTgt spid="15"/>
                                        </p:tgtEl>
                                        <p:attrNameLst>
                                          <p:attrName>style.visibility</p:attrName>
                                        </p:attrNameLst>
                                      </p:cBhvr>
                                      <p:to>
                                        <p:strVal val="visible"/>
                                      </p:to>
                                    </p:set>
                                    <p:anim calcmode="lin" valueType="num">
                                      <p:cBhvr>
                                        <p:cTn id="182" dur="500" fill="hold"/>
                                        <p:tgtEl>
                                          <p:spTgt spid="15"/>
                                        </p:tgtEl>
                                        <p:attrNameLst>
                                          <p:attrName>ppt_w</p:attrName>
                                        </p:attrNameLst>
                                      </p:cBhvr>
                                      <p:tavLst>
                                        <p:tav tm="0">
                                          <p:val>
                                            <p:fltVal val="0"/>
                                          </p:val>
                                        </p:tav>
                                        <p:tav tm="100000">
                                          <p:val>
                                            <p:strVal val="#ppt_w"/>
                                          </p:val>
                                        </p:tav>
                                      </p:tavLst>
                                    </p:anim>
                                    <p:anim calcmode="lin" valueType="num">
                                      <p:cBhvr>
                                        <p:cTn id="183" dur="500" fill="hold"/>
                                        <p:tgtEl>
                                          <p:spTgt spid="15"/>
                                        </p:tgtEl>
                                        <p:attrNameLst>
                                          <p:attrName>ppt_h</p:attrName>
                                        </p:attrNameLst>
                                      </p:cBhvr>
                                      <p:tavLst>
                                        <p:tav tm="0">
                                          <p:val>
                                            <p:fltVal val="0"/>
                                          </p:val>
                                        </p:tav>
                                        <p:tav tm="100000">
                                          <p:val>
                                            <p:strVal val="#ppt_h"/>
                                          </p:val>
                                        </p:tav>
                                      </p:tavLst>
                                    </p:anim>
                                    <p:animEffect transition="in" filter="fade">
                                      <p:cBhvr>
                                        <p:cTn id="184" dur="500"/>
                                        <p:tgtEl>
                                          <p:spTgt spid="15"/>
                                        </p:tgtEl>
                                      </p:cBhvr>
                                    </p:animEffect>
                                    <p:anim calcmode="lin" valueType="num">
                                      <p:cBhvr>
                                        <p:cTn id="185" dur="500" fill="hold"/>
                                        <p:tgtEl>
                                          <p:spTgt spid="15"/>
                                        </p:tgtEl>
                                        <p:attrNameLst>
                                          <p:attrName>ppt_x</p:attrName>
                                        </p:attrNameLst>
                                      </p:cBhvr>
                                      <p:tavLst>
                                        <p:tav tm="0">
                                          <p:val>
                                            <p:fltVal val="0.5"/>
                                          </p:val>
                                        </p:tav>
                                        <p:tav tm="100000">
                                          <p:val>
                                            <p:strVal val="#ppt_x"/>
                                          </p:val>
                                        </p:tav>
                                      </p:tavLst>
                                    </p:anim>
                                    <p:anim calcmode="lin" valueType="num">
                                      <p:cBhvr>
                                        <p:cTn id="186" dur="500" fill="hold"/>
                                        <p:tgtEl>
                                          <p:spTgt spid="15"/>
                                        </p:tgtEl>
                                        <p:attrNameLst>
                                          <p:attrName>ppt_y</p:attrName>
                                        </p:attrNameLst>
                                      </p:cBhvr>
                                      <p:tavLst>
                                        <p:tav tm="0">
                                          <p:val>
                                            <p:fltVal val="0.5"/>
                                          </p:val>
                                        </p:tav>
                                        <p:tav tm="100000">
                                          <p:val>
                                            <p:strVal val="#ppt_y"/>
                                          </p:val>
                                        </p:tav>
                                      </p:tavLst>
                                    </p:anim>
                                  </p:childTnLst>
                                </p:cTn>
                              </p:par>
                              <p:par>
                                <p:cTn id="187" presetID="53" presetClass="entr" presetSubtype="528" fill="hold" grpId="0" nodeType="withEffect">
                                  <p:stCondLst>
                                    <p:cond delay="200"/>
                                  </p:stCondLst>
                                  <p:childTnLst>
                                    <p:set>
                                      <p:cBhvr>
                                        <p:cTn id="188" dur="1" fill="hold">
                                          <p:stCondLst>
                                            <p:cond delay="0"/>
                                          </p:stCondLst>
                                        </p:cTn>
                                        <p:tgtEl>
                                          <p:spTgt spid="17"/>
                                        </p:tgtEl>
                                        <p:attrNameLst>
                                          <p:attrName>style.visibility</p:attrName>
                                        </p:attrNameLst>
                                      </p:cBhvr>
                                      <p:to>
                                        <p:strVal val="visible"/>
                                      </p:to>
                                    </p:set>
                                    <p:anim calcmode="lin" valueType="num">
                                      <p:cBhvr>
                                        <p:cTn id="189" dur="500" fill="hold"/>
                                        <p:tgtEl>
                                          <p:spTgt spid="17"/>
                                        </p:tgtEl>
                                        <p:attrNameLst>
                                          <p:attrName>ppt_w</p:attrName>
                                        </p:attrNameLst>
                                      </p:cBhvr>
                                      <p:tavLst>
                                        <p:tav tm="0">
                                          <p:val>
                                            <p:fltVal val="0"/>
                                          </p:val>
                                        </p:tav>
                                        <p:tav tm="100000">
                                          <p:val>
                                            <p:strVal val="#ppt_w"/>
                                          </p:val>
                                        </p:tav>
                                      </p:tavLst>
                                    </p:anim>
                                    <p:anim calcmode="lin" valueType="num">
                                      <p:cBhvr>
                                        <p:cTn id="190" dur="500" fill="hold"/>
                                        <p:tgtEl>
                                          <p:spTgt spid="17"/>
                                        </p:tgtEl>
                                        <p:attrNameLst>
                                          <p:attrName>ppt_h</p:attrName>
                                        </p:attrNameLst>
                                      </p:cBhvr>
                                      <p:tavLst>
                                        <p:tav tm="0">
                                          <p:val>
                                            <p:fltVal val="0"/>
                                          </p:val>
                                        </p:tav>
                                        <p:tav tm="100000">
                                          <p:val>
                                            <p:strVal val="#ppt_h"/>
                                          </p:val>
                                        </p:tav>
                                      </p:tavLst>
                                    </p:anim>
                                    <p:animEffect transition="in" filter="fade">
                                      <p:cBhvr>
                                        <p:cTn id="191" dur="500"/>
                                        <p:tgtEl>
                                          <p:spTgt spid="17"/>
                                        </p:tgtEl>
                                      </p:cBhvr>
                                    </p:animEffect>
                                    <p:anim calcmode="lin" valueType="num">
                                      <p:cBhvr>
                                        <p:cTn id="192" dur="500" fill="hold"/>
                                        <p:tgtEl>
                                          <p:spTgt spid="17"/>
                                        </p:tgtEl>
                                        <p:attrNameLst>
                                          <p:attrName>ppt_x</p:attrName>
                                        </p:attrNameLst>
                                      </p:cBhvr>
                                      <p:tavLst>
                                        <p:tav tm="0">
                                          <p:val>
                                            <p:fltVal val="0.5"/>
                                          </p:val>
                                        </p:tav>
                                        <p:tav tm="100000">
                                          <p:val>
                                            <p:strVal val="#ppt_x"/>
                                          </p:val>
                                        </p:tav>
                                      </p:tavLst>
                                    </p:anim>
                                    <p:anim calcmode="lin" valueType="num">
                                      <p:cBhvr>
                                        <p:cTn id="193" dur="500" fill="hold"/>
                                        <p:tgtEl>
                                          <p:spTgt spid="17"/>
                                        </p:tgtEl>
                                        <p:attrNameLst>
                                          <p:attrName>ppt_y</p:attrName>
                                        </p:attrNameLst>
                                      </p:cBhvr>
                                      <p:tavLst>
                                        <p:tav tm="0">
                                          <p:val>
                                            <p:fltVal val="0.5"/>
                                          </p:val>
                                        </p:tav>
                                        <p:tav tm="100000">
                                          <p:val>
                                            <p:strVal val="#ppt_y"/>
                                          </p:val>
                                        </p:tav>
                                      </p:tavLst>
                                    </p:anim>
                                  </p:childTnLst>
                                </p:cTn>
                              </p:par>
                              <p:par>
                                <p:cTn id="194" presetID="53" presetClass="entr" presetSubtype="528" fill="hold" grpId="0" nodeType="withEffect">
                                  <p:stCondLst>
                                    <p:cond delay="300"/>
                                  </p:stCondLst>
                                  <p:childTnLst>
                                    <p:set>
                                      <p:cBhvr>
                                        <p:cTn id="195" dur="1" fill="hold">
                                          <p:stCondLst>
                                            <p:cond delay="0"/>
                                          </p:stCondLst>
                                        </p:cTn>
                                        <p:tgtEl>
                                          <p:spTgt spid="27"/>
                                        </p:tgtEl>
                                        <p:attrNameLst>
                                          <p:attrName>style.visibility</p:attrName>
                                        </p:attrNameLst>
                                      </p:cBhvr>
                                      <p:to>
                                        <p:strVal val="visible"/>
                                      </p:to>
                                    </p:set>
                                    <p:anim calcmode="lin" valueType="num">
                                      <p:cBhvr>
                                        <p:cTn id="196" dur="500" fill="hold"/>
                                        <p:tgtEl>
                                          <p:spTgt spid="27"/>
                                        </p:tgtEl>
                                        <p:attrNameLst>
                                          <p:attrName>ppt_w</p:attrName>
                                        </p:attrNameLst>
                                      </p:cBhvr>
                                      <p:tavLst>
                                        <p:tav tm="0">
                                          <p:val>
                                            <p:fltVal val="0"/>
                                          </p:val>
                                        </p:tav>
                                        <p:tav tm="100000">
                                          <p:val>
                                            <p:strVal val="#ppt_w"/>
                                          </p:val>
                                        </p:tav>
                                      </p:tavLst>
                                    </p:anim>
                                    <p:anim calcmode="lin" valueType="num">
                                      <p:cBhvr>
                                        <p:cTn id="197" dur="500" fill="hold"/>
                                        <p:tgtEl>
                                          <p:spTgt spid="27"/>
                                        </p:tgtEl>
                                        <p:attrNameLst>
                                          <p:attrName>ppt_h</p:attrName>
                                        </p:attrNameLst>
                                      </p:cBhvr>
                                      <p:tavLst>
                                        <p:tav tm="0">
                                          <p:val>
                                            <p:fltVal val="0"/>
                                          </p:val>
                                        </p:tav>
                                        <p:tav tm="100000">
                                          <p:val>
                                            <p:strVal val="#ppt_h"/>
                                          </p:val>
                                        </p:tav>
                                      </p:tavLst>
                                    </p:anim>
                                    <p:animEffect transition="in" filter="fade">
                                      <p:cBhvr>
                                        <p:cTn id="198" dur="500"/>
                                        <p:tgtEl>
                                          <p:spTgt spid="27"/>
                                        </p:tgtEl>
                                      </p:cBhvr>
                                    </p:animEffect>
                                    <p:anim calcmode="lin" valueType="num">
                                      <p:cBhvr>
                                        <p:cTn id="199" dur="500" fill="hold"/>
                                        <p:tgtEl>
                                          <p:spTgt spid="27"/>
                                        </p:tgtEl>
                                        <p:attrNameLst>
                                          <p:attrName>ppt_x</p:attrName>
                                        </p:attrNameLst>
                                      </p:cBhvr>
                                      <p:tavLst>
                                        <p:tav tm="0">
                                          <p:val>
                                            <p:fltVal val="0.5"/>
                                          </p:val>
                                        </p:tav>
                                        <p:tav tm="100000">
                                          <p:val>
                                            <p:strVal val="#ppt_x"/>
                                          </p:val>
                                        </p:tav>
                                      </p:tavLst>
                                    </p:anim>
                                    <p:anim calcmode="lin" valueType="num">
                                      <p:cBhvr>
                                        <p:cTn id="200" dur="500" fill="hold"/>
                                        <p:tgtEl>
                                          <p:spTgt spid="27"/>
                                        </p:tgtEl>
                                        <p:attrNameLst>
                                          <p:attrName>ppt_y</p:attrName>
                                        </p:attrNameLst>
                                      </p:cBhvr>
                                      <p:tavLst>
                                        <p:tav tm="0">
                                          <p:val>
                                            <p:fltVal val="0.5"/>
                                          </p:val>
                                        </p:tav>
                                        <p:tav tm="100000">
                                          <p:val>
                                            <p:strVal val="#ppt_y"/>
                                          </p:val>
                                        </p:tav>
                                      </p:tavLst>
                                    </p:anim>
                                  </p:childTnLst>
                                </p:cTn>
                              </p:par>
                              <p:par>
                                <p:cTn id="201" presetID="53" presetClass="entr" presetSubtype="528" fill="hold" grpId="0" nodeType="withEffect">
                                  <p:stCondLst>
                                    <p:cond delay="400"/>
                                  </p:stCondLst>
                                  <p:childTnLst>
                                    <p:set>
                                      <p:cBhvr>
                                        <p:cTn id="202" dur="1" fill="hold">
                                          <p:stCondLst>
                                            <p:cond delay="0"/>
                                          </p:stCondLst>
                                        </p:cTn>
                                        <p:tgtEl>
                                          <p:spTgt spid="25"/>
                                        </p:tgtEl>
                                        <p:attrNameLst>
                                          <p:attrName>style.visibility</p:attrName>
                                        </p:attrNameLst>
                                      </p:cBhvr>
                                      <p:to>
                                        <p:strVal val="visible"/>
                                      </p:to>
                                    </p:set>
                                    <p:anim calcmode="lin" valueType="num">
                                      <p:cBhvr>
                                        <p:cTn id="203" dur="500" fill="hold"/>
                                        <p:tgtEl>
                                          <p:spTgt spid="25"/>
                                        </p:tgtEl>
                                        <p:attrNameLst>
                                          <p:attrName>ppt_w</p:attrName>
                                        </p:attrNameLst>
                                      </p:cBhvr>
                                      <p:tavLst>
                                        <p:tav tm="0">
                                          <p:val>
                                            <p:fltVal val="0"/>
                                          </p:val>
                                        </p:tav>
                                        <p:tav tm="100000">
                                          <p:val>
                                            <p:strVal val="#ppt_w"/>
                                          </p:val>
                                        </p:tav>
                                      </p:tavLst>
                                    </p:anim>
                                    <p:anim calcmode="lin" valueType="num">
                                      <p:cBhvr>
                                        <p:cTn id="204" dur="500" fill="hold"/>
                                        <p:tgtEl>
                                          <p:spTgt spid="25"/>
                                        </p:tgtEl>
                                        <p:attrNameLst>
                                          <p:attrName>ppt_h</p:attrName>
                                        </p:attrNameLst>
                                      </p:cBhvr>
                                      <p:tavLst>
                                        <p:tav tm="0">
                                          <p:val>
                                            <p:fltVal val="0"/>
                                          </p:val>
                                        </p:tav>
                                        <p:tav tm="100000">
                                          <p:val>
                                            <p:strVal val="#ppt_h"/>
                                          </p:val>
                                        </p:tav>
                                      </p:tavLst>
                                    </p:anim>
                                    <p:animEffect transition="in" filter="fade">
                                      <p:cBhvr>
                                        <p:cTn id="205" dur="500"/>
                                        <p:tgtEl>
                                          <p:spTgt spid="25"/>
                                        </p:tgtEl>
                                      </p:cBhvr>
                                    </p:animEffect>
                                    <p:anim calcmode="lin" valueType="num">
                                      <p:cBhvr>
                                        <p:cTn id="206" dur="500" fill="hold"/>
                                        <p:tgtEl>
                                          <p:spTgt spid="25"/>
                                        </p:tgtEl>
                                        <p:attrNameLst>
                                          <p:attrName>ppt_x</p:attrName>
                                        </p:attrNameLst>
                                      </p:cBhvr>
                                      <p:tavLst>
                                        <p:tav tm="0">
                                          <p:val>
                                            <p:fltVal val="0.5"/>
                                          </p:val>
                                        </p:tav>
                                        <p:tav tm="100000">
                                          <p:val>
                                            <p:strVal val="#ppt_x"/>
                                          </p:val>
                                        </p:tav>
                                      </p:tavLst>
                                    </p:anim>
                                    <p:anim calcmode="lin" valueType="num">
                                      <p:cBhvr>
                                        <p:cTn id="207" dur="500" fill="hold"/>
                                        <p:tgtEl>
                                          <p:spTgt spid="25"/>
                                        </p:tgtEl>
                                        <p:attrNameLst>
                                          <p:attrName>ppt_y</p:attrName>
                                        </p:attrNameLst>
                                      </p:cBhvr>
                                      <p:tavLst>
                                        <p:tav tm="0">
                                          <p:val>
                                            <p:fltVal val="0.5"/>
                                          </p:val>
                                        </p:tav>
                                        <p:tav tm="100000">
                                          <p:val>
                                            <p:strVal val="#ppt_y"/>
                                          </p:val>
                                        </p:tav>
                                      </p:tavLst>
                                    </p:anim>
                                  </p:childTnLst>
                                </p:cTn>
                              </p:par>
                              <p:par>
                                <p:cTn id="208" presetID="53" presetClass="entr" presetSubtype="528" fill="hold" grpId="0" nodeType="withEffect">
                                  <p:stCondLst>
                                    <p:cond delay="500"/>
                                  </p:stCondLst>
                                  <p:childTnLst>
                                    <p:set>
                                      <p:cBhvr>
                                        <p:cTn id="209" dur="1" fill="hold">
                                          <p:stCondLst>
                                            <p:cond delay="0"/>
                                          </p:stCondLst>
                                        </p:cTn>
                                        <p:tgtEl>
                                          <p:spTgt spid="16"/>
                                        </p:tgtEl>
                                        <p:attrNameLst>
                                          <p:attrName>style.visibility</p:attrName>
                                        </p:attrNameLst>
                                      </p:cBhvr>
                                      <p:to>
                                        <p:strVal val="visible"/>
                                      </p:to>
                                    </p:set>
                                    <p:anim calcmode="lin" valueType="num">
                                      <p:cBhvr>
                                        <p:cTn id="210" dur="500" fill="hold"/>
                                        <p:tgtEl>
                                          <p:spTgt spid="16"/>
                                        </p:tgtEl>
                                        <p:attrNameLst>
                                          <p:attrName>ppt_w</p:attrName>
                                        </p:attrNameLst>
                                      </p:cBhvr>
                                      <p:tavLst>
                                        <p:tav tm="0">
                                          <p:val>
                                            <p:fltVal val="0"/>
                                          </p:val>
                                        </p:tav>
                                        <p:tav tm="100000">
                                          <p:val>
                                            <p:strVal val="#ppt_w"/>
                                          </p:val>
                                        </p:tav>
                                      </p:tavLst>
                                    </p:anim>
                                    <p:anim calcmode="lin" valueType="num">
                                      <p:cBhvr>
                                        <p:cTn id="211" dur="500" fill="hold"/>
                                        <p:tgtEl>
                                          <p:spTgt spid="16"/>
                                        </p:tgtEl>
                                        <p:attrNameLst>
                                          <p:attrName>ppt_h</p:attrName>
                                        </p:attrNameLst>
                                      </p:cBhvr>
                                      <p:tavLst>
                                        <p:tav tm="0">
                                          <p:val>
                                            <p:fltVal val="0"/>
                                          </p:val>
                                        </p:tav>
                                        <p:tav tm="100000">
                                          <p:val>
                                            <p:strVal val="#ppt_h"/>
                                          </p:val>
                                        </p:tav>
                                      </p:tavLst>
                                    </p:anim>
                                    <p:animEffect transition="in" filter="fade">
                                      <p:cBhvr>
                                        <p:cTn id="212" dur="500"/>
                                        <p:tgtEl>
                                          <p:spTgt spid="16"/>
                                        </p:tgtEl>
                                      </p:cBhvr>
                                    </p:animEffect>
                                    <p:anim calcmode="lin" valueType="num">
                                      <p:cBhvr>
                                        <p:cTn id="213" dur="500" fill="hold"/>
                                        <p:tgtEl>
                                          <p:spTgt spid="16"/>
                                        </p:tgtEl>
                                        <p:attrNameLst>
                                          <p:attrName>ppt_x</p:attrName>
                                        </p:attrNameLst>
                                      </p:cBhvr>
                                      <p:tavLst>
                                        <p:tav tm="0">
                                          <p:val>
                                            <p:fltVal val="0.5"/>
                                          </p:val>
                                        </p:tav>
                                        <p:tav tm="100000">
                                          <p:val>
                                            <p:strVal val="#ppt_x"/>
                                          </p:val>
                                        </p:tav>
                                      </p:tavLst>
                                    </p:anim>
                                    <p:anim calcmode="lin" valueType="num">
                                      <p:cBhvr>
                                        <p:cTn id="214" dur="500" fill="hold"/>
                                        <p:tgtEl>
                                          <p:spTgt spid="16"/>
                                        </p:tgtEl>
                                        <p:attrNameLst>
                                          <p:attrName>ppt_y</p:attrName>
                                        </p:attrNameLst>
                                      </p:cBhvr>
                                      <p:tavLst>
                                        <p:tav tm="0">
                                          <p:val>
                                            <p:fltVal val="0.5"/>
                                          </p:val>
                                        </p:tav>
                                        <p:tav tm="100000">
                                          <p:val>
                                            <p:strVal val="#ppt_y"/>
                                          </p:val>
                                        </p:tav>
                                      </p:tavLst>
                                    </p:anim>
                                  </p:childTnLst>
                                </p:cTn>
                              </p:par>
                              <p:par>
                                <p:cTn id="215" presetID="53" presetClass="entr" presetSubtype="528" fill="hold" grpId="0" nodeType="withEffect">
                                  <p:stCondLst>
                                    <p:cond delay="600"/>
                                  </p:stCondLst>
                                  <p:childTnLst>
                                    <p:set>
                                      <p:cBhvr>
                                        <p:cTn id="216" dur="1" fill="hold">
                                          <p:stCondLst>
                                            <p:cond delay="0"/>
                                          </p:stCondLst>
                                        </p:cTn>
                                        <p:tgtEl>
                                          <p:spTgt spid="23"/>
                                        </p:tgtEl>
                                        <p:attrNameLst>
                                          <p:attrName>style.visibility</p:attrName>
                                        </p:attrNameLst>
                                      </p:cBhvr>
                                      <p:to>
                                        <p:strVal val="visible"/>
                                      </p:to>
                                    </p:set>
                                    <p:anim calcmode="lin" valueType="num">
                                      <p:cBhvr>
                                        <p:cTn id="217" dur="500" fill="hold"/>
                                        <p:tgtEl>
                                          <p:spTgt spid="23"/>
                                        </p:tgtEl>
                                        <p:attrNameLst>
                                          <p:attrName>ppt_w</p:attrName>
                                        </p:attrNameLst>
                                      </p:cBhvr>
                                      <p:tavLst>
                                        <p:tav tm="0">
                                          <p:val>
                                            <p:fltVal val="0"/>
                                          </p:val>
                                        </p:tav>
                                        <p:tav tm="100000">
                                          <p:val>
                                            <p:strVal val="#ppt_w"/>
                                          </p:val>
                                        </p:tav>
                                      </p:tavLst>
                                    </p:anim>
                                    <p:anim calcmode="lin" valueType="num">
                                      <p:cBhvr>
                                        <p:cTn id="218" dur="500" fill="hold"/>
                                        <p:tgtEl>
                                          <p:spTgt spid="23"/>
                                        </p:tgtEl>
                                        <p:attrNameLst>
                                          <p:attrName>ppt_h</p:attrName>
                                        </p:attrNameLst>
                                      </p:cBhvr>
                                      <p:tavLst>
                                        <p:tav tm="0">
                                          <p:val>
                                            <p:fltVal val="0"/>
                                          </p:val>
                                        </p:tav>
                                        <p:tav tm="100000">
                                          <p:val>
                                            <p:strVal val="#ppt_h"/>
                                          </p:val>
                                        </p:tav>
                                      </p:tavLst>
                                    </p:anim>
                                    <p:animEffect transition="in" filter="fade">
                                      <p:cBhvr>
                                        <p:cTn id="219" dur="500"/>
                                        <p:tgtEl>
                                          <p:spTgt spid="23"/>
                                        </p:tgtEl>
                                      </p:cBhvr>
                                    </p:animEffect>
                                    <p:anim calcmode="lin" valueType="num">
                                      <p:cBhvr>
                                        <p:cTn id="220" dur="500" fill="hold"/>
                                        <p:tgtEl>
                                          <p:spTgt spid="23"/>
                                        </p:tgtEl>
                                        <p:attrNameLst>
                                          <p:attrName>ppt_x</p:attrName>
                                        </p:attrNameLst>
                                      </p:cBhvr>
                                      <p:tavLst>
                                        <p:tav tm="0">
                                          <p:val>
                                            <p:fltVal val="0.5"/>
                                          </p:val>
                                        </p:tav>
                                        <p:tav tm="100000">
                                          <p:val>
                                            <p:strVal val="#ppt_x"/>
                                          </p:val>
                                        </p:tav>
                                      </p:tavLst>
                                    </p:anim>
                                    <p:anim calcmode="lin" valueType="num">
                                      <p:cBhvr>
                                        <p:cTn id="221" dur="500" fill="hold"/>
                                        <p:tgtEl>
                                          <p:spTgt spid="23"/>
                                        </p:tgtEl>
                                        <p:attrNameLst>
                                          <p:attrName>ppt_y</p:attrName>
                                        </p:attrNameLst>
                                      </p:cBhvr>
                                      <p:tavLst>
                                        <p:tav tm="0">
                                          <p:val>
                                            <p:fltVal val="0.5"/>
                                          </p:val>
                                        </p:tav>
                                        <p:tav tm="100000">
                                          <p:val>
                                            <p:strVal val="#ppt_y"/>
                                          </p:val>
                                        </p:tav>
                                      </p:tavLst>
                                    </p:anim>
                                  </p:childTnLst>
                                </p:cTn>
                              </p:par>
                              <p:par>
                                <p:cTn id="222" presetID="53" presetClass="entr" presetSubtype="528" fill="hold" grpId="0" nodeType="withEffect">
                                  <p:stCondLst>
                                    <p:cond delay="700"/>
                                  </p:stCondLst>
                                  <p:childTnLst>
                                    <p:set>
                                      <p:cBhvr>
                                        <p:cTn id="223" dur="1" fill="hold">
                                          <p:stCondLst>
                                            <p:cond delay="0"/>
                                          </p:stCondLst>
                                        </p:cTn>
                                        <p:tgtEl>
                                          <p:spTgt spid="18"/>
                                        </p:tgtEl>
                                        <p:attrNameLst>
                                          <p:attrName>style.visibility</p:attrName>
                                        </p:attrNameLst>
                                      </p:cBhvr>
                                      <p:to>
                                        <p:strVal val="visible"/>
                                      </p:to>
                                    </p:set>
                                    <p:anim calcmode="lin" valueType="num">
                                      <p:cBhvr>
                                        <p:cTn id="224" dur="500" fill="hold"/>
                                        <p:tgtEl>
                                          <p:spTgt spid="18"/>
                                        </p:tgtEl>
                                        <p:attrNameLst>
                                          <p:attrName>ppt_w</p:attrName>
                                        </p:attrNameLst>
                                      </p:cBhvr>
                                      <p:tavLst>
                                        <p:tav tm="0">
                                          <p:val>
                                            <p:fltVal val="0"/>
                                          </p:val>
                                        </p:tav>
                                        <p:tav tm="100000">
                                          <p:val>
                                            <p:strVal val="#ppt_w"/>
                                          </p:val>
                                        </p:tav>
                                      </p:tavLst>
                                    </p:anim>
                                    <p:anim calcmode="lin" valueType="num">
                                      <p:cBhvr>
                                        <p:cTn id="225" dur="500" fill="hold"/>
                                        <p:tgtEl>
                                          <p:spTgt spid="18"/>
                                        </p:tgtEl>
                                        <p:attrNameLst>
                                          <p:attrName>ppt_h</p:attrName>
                                        </p:attrNameLst>
                                      </p:cBhvr>
                                      <p:tavLst>
                                        <p:tav tm="0">
                                          <p:val>
                                            <p:fltVal val="0"/>
                                          </p:val>
                                        </p:tav>
                                        <p:tav tm="100000">
                                          <p:val>
                                            <p:strVal val="#ppt_h"/>
                                          </p:val>
                                        </p:tav>
                                      </p:tavLst>
                                    </p:anim>
                                    <p:animEffect transition="in" filter="fade">
                                      <p:cBhvr>
                                        <p:cTn id="226" dur="500"/>
                                        <p:tgtEl>
                                          <p:spTgt spid="18"/>
                                        </p:tgtEl>
                                      </p:cBhvr>
                                    </p:animEffect>
                                    <p:anim calcmode="lin" valueType="num">
                                      <p:cBhvr>
                                        <p:cTn id="227" dur="500" fill="hold"/>
                                        <p:tgtEl>
                                          <p:spTgt spid="18"/>
                                        </p:tgtEl>
                                        <p:attrNameLst>
                                          <p:attrName>ppt_x</p:attrName>
                                        </p:attrNameLst>
                                      </p:cBhvr>
                                      <p:tavLst>
                                        <p:tav tm="0">
                                          <p:val>
                                            <p:fltVal val="0.5"/>
                                          </p:val>
                                        </p:tav>
                                        <p:tav tm="100000">
                                          <p:val>
                                            <p:strVal val="#ppt_x"/>
                                          </p:val>
                                        </p:tav>
                                      </p:tavLst>
                                    </p:anim>
                                    <p:anim calcmode="lin" valueType="num">
                                      <p:cBhvr>
                                        <p:cTn id="228" dur="500" fill="hold"/>
                                        <p:tgtEl>
                                          <p:spTgt spid="18"/>
                                        </p:tgtEl>
                                        <p:attrNameLst>
                                          <p:attrName>ppt_y</p:attrName>
                                        </p:attrNameLst>
                                      </p:cBhvr>
                                      <p:tavLst>
                                        <p:tav tm="0">
                                          <p:val>
                                            <p:fltVal val="0.5"/>
                                          </p:val>
                                        </p:tav>
                                        <p:tav tm="100000">
                                          <p:val>
                                            <p:strVal val="#ppt_y"/>
                                          </p:val>
                                        </p:tav>
                                      </p:tavLst>
                                    </p:anim>
                                  </p:childTnLst>
                                </p:cTn>
                              </p:par>
                              <p:par>
                                <p:cTn id="229" presetID="53" presetClass="entr" presetSubtype="528" fill="hold" grpId="0" nodeType="withEffect">
                                  <p:stCondLst>
                                    <p:cond delay="800"/>
                                  </p:stCondLst>
                                  <p:childTnLst>
                                    <p:set>
                                      <p:cBhvr>
                                        <p:cTn id="230" dur="1" fill="hold">
                                          <p:stCondLst>
                                            <p:cond delay="0"/>
                                          </p:stCondLst>
                                        </p:cTn>
                                        <p:tgtEl>
                                          <p:spTgt spid="26"/>
                                        </p:tgtEl>
                                        <p:attrNameLst>
                                          <p:attrName>style.visibility</p:attrName>
                                        </p:attrNameLst>
                                      </p:cBhvr>
                                      <p:to>
                                        <p:strVal val="visible"/>
                                      </p:to>
                                    </p:set>
                                    <p:anim calcmode="lin" valueType="num">
                                      <p:cBhvr>
                                        <p:cTn id="231" dur="500" fill="hold"/>
                                        <p:tgtEl>
                                          <p:spTgt spid="26"/>
                                        </p:tgtEl>
                                        <p:attrNameLst>
                                          <p:attrName>ppt_w</p:attrName>
                                        </p:attrNameLst>
                                      </p:cBhvr>
                                      <p:tavLst>
                                        <p:tav tm="0">
                                          <p:val>
                                            <p:fltVal val="0"/>
                                          </p:val>
                                        </p:tav>
                                        <p:tav tm="100000">
                                          <p:val>
                                            <p:strVal val="#ppt_w"/>
                                          </p:val>
                                        </p:tav>
                                      </p:tavLst>
                                    </p:anim>
                                    <p:anim calcmode="lin" valueType="num">
                                      <p:cBhvr>
                                        <p:cTn id="232" dur="500" fill="hold"/>
                                        <p:tgtEl>
                                          <p:spTgt spid="26"/>
                                        </p:tgtEl>
                                        <p:attrNameLst>
                                          <p:attrName>ppt_h</p:attrName>
                                        </p:attrNameLst>
                                      </p:cBhvr>
                                      <p:tavLst>
                                        <p:tav tm="0">
                                          <p:val>
                                            <p:fltVal val="0"/>
                                          </p:val>
                                        </p:tav>
                                        <p:tav tm="100000">
                                          <p:val>
                                            <p:strVal val="#ppt_h"/>
                                          </p:val>
                                        </p:tav>
                                      </p:tavLst>
                                    </p:anim>
                                    <p:animEffect transition="in" filter="fade">
                                      <p:cBhvr>
                                        <p:cTn id="233" dur="500"/>
                                        <p:tgtEl>
                                          <p:spTgt spid="26"/>
                                        </p:tgtEl>
                                      </p:cBhvr>
                                    </p:animEffect>
                                    <p:anim calcmode="lin" valueType="num">
                                      <p:cBhvr>
                                        <p:cTn id="234" dur="500" fill="hold"/>
                                        <p:tgtEl>
                                          <p:spTgt spid="26"/>
                                        </p:tgtEl>
                                        <p:attrNameLst>
                                          <p:attrName>ppt_x</p:attrName>
                                        </p:attrNameLst>
                                      </p:cBhvr>
                                      <p:tavLst>
                                        <p:tav tm="0">
                                          <p:val>
                                            <p:fltVal val="0.5"/>
                                          </p:val>
                                        </p:tav>
                                        <p:tav tm="100000">
                                          <p:val>
                                            <p:strVal val="#ppt_x"/>
                                          </p:val>
                                        </p:tav>
                                      </p:tavLst>
                                    </p:anim>
                                    <p:anim calcmode="lin" valueType="num">
                                      <p:cBhvr>
                                        <p:cTn id="235" dur="500" fill="hold"/>
                                        <p:tgtEl>
                                          <p:spTgt spid="26"/>
                                        </p:tgtEl>
                                        <p:attrNameLst>
                                          <p:attrName>ppt_y</p:attrName>
                                        </p:attrNameLst>
                                      </p:cBhvr>
                                      <p:tavLst>
                                        <p:tav tm="0">
                                          <p:val>
                                            <p:fltVal val="0.5"/>
                                          </p:val>
                                        </p:tav>
                                        <p:tav tm="100000">
                                          <p:val>
                                            <p:strVal val="#ppt_y"/>
                                          </p:val>
                                        </p:tav>
                                      </p:tavLst>
                                    </p:anim>
                                  </p:childTnLst>
                                </p:cTn>
                              </p:par>
                              <p:par>
                                <p:cTn id="236" presetID="53" presetClass="entr" presetSubtype="528" fill="hold" grpId="0" nodeType="withEffect">
                                  <p:stCondLst>
                                    <p:cond delay="900"/>
                                  </p:stCondLst>
                                  <p:childTnLst>
                                    <p:set>
                                      <p:cBhvr>
                                        <p:cTn id="237" dur="1" fill="hold">
                                          <p:stCondLst>
                                            <p:cond delay="0"/>
                                          </p:stCondLst>
                                        </p:cTn>
                                        <p:tgtEl>
                                          <p:spTgt spid="21"/>
                                        </p:tgtEl>
                                        <p:attrNameLst>
                                          <p:attrName>style.visibility</p:attrName>
                                        </p:attrNameLst>
                                      </p:cBhvr>
                                      <p:to>
                                        <p:strVal val="visible"/>
                                      </p:to>
                                    </p:set>
                                    <p:anim calcmode="lin" valueType="num">
                                      <p:cBhvr>
                                        <p:cTn id="238" dur="500" fill="hold"/>
                                        <p:tgtEl>
                                          <p:spTgt spid="21"/>
                                        </p:tgtEl>
                                        <p:attrNameLst>
                                          <p:attrName>ppt_w</p:attrName>
                                        </p:attrNameLst>
                                      </p:cBhvr>
                                      <p:tavLst>
                                        <p:tav tm="0">
                                          <p:val>
                                            <p:fltVal val="0"/>
                                          </p:val>
                                        </p:tav>
                                        <p:tav tm="100000">
                                          <p:val>
                                            <p:strVal val="#ppt_w"/>
                                          </p:val>
                                        </p:tav>
                                      </p:tavLst>
                                    </p:anim>
                                    <p:anim calcmode="lin" valueType="num">
                                      <p:cBhvr>
                                        <p:cTn id="239" dur="500" fill="hold"/>
                                        <p:tgtEl>
                                          <p:spTgt spid="21"/>
                                        </p:tgtEl>
                                        <p:attrNameLst>
                                          <p:attrName>ppt_h</p:attrName>
                                        </p:attrNameLst>
                                      </p:cBhvr>
                                      <p:tavLst>
                                        <p:tav tm="0">
                                          <p:val>
                                            <p:fltVal val="0"/>
                                          </p:val>
                                        </p:tav>
                                        <p:tav tm="100000">
                                          <p:val>
                                            <p:strVal val="#ppt_h"/>
                                          </p:val>
                                        </p:tav>
                                      </p:tavLst>
                                    </p:anim>
                                    <p:animEffect transition="in" filter="fade">
                                      <p:cBhvr>
                                        <p:cTn id="240" dur="500"/>
                                        <p:tgtEl>
                                          <p:spTgt spid="21"/>
                                        </p:tgtEl>
                                      </p:cBhvr>
                                    </p:animEffect>
                                    <p:anim calcmode="lin" valueType="num">
                                      <p:cBhvr>
                                        <p:cTn id="241" dur="500" fill="hold"/>
                                        <p:tgtEl>
                                          <p:spTgt spid="21"/>
                                        </p:tgtEl>
                                        <p:attrNameLst>
                                          <p:attrName>ppt_x</p:attrName>
                                        </p:attrNameLst>
                                      </p:cBhvr>
                                      <p:tavLst>
                                        <p:tav tm="0">
                                          <p:val>
                                            <p:fltVal val="0.5"/>
                                          </p:val>
                                        </p:tav>
                                        <p:tav tm="100000">
                                          <p:val>
                                            <p:strVal val="#ppt_x"/>
                                          </p:val>
                                        </p:tav>
                                      </p:tavLst>
                                    </p:anim>
                                    <p:anim calcmode="lin" valueType="num">
                                      <p:cBhvr>
                                        <p:cTn id="242" dur="500" fill="hold"/>
                                        <p:tgtEl>
                                          <p:spTgt spid="21"/>
                                        </p:tgtEl>
                                        <p:attrNameLst>
                                          <p:attrName>ppt_y</p:attrName>
                                        </p:attrNameLst>
                                      </p:cBhvr>
                                      <p:tavLst>
                                        <p:tav tm="0">
                                          <p:val>
                                            <p:fltVal val="0.5"/>
                                          </p:val>
                                        </p:tav>
                                        <p:tav tm="100000">
                                          <p:val>
                                            <p:strVal val="#ppt_y"/>
                                          </p:val>
                                        </p:tav>
                                      </p:tavLst>
                                    </p:anim>
                                  </p:childTnLst>
                                </p:cTn>
                              </p:par>
                              <p:par>
                                <p:cTn id="243" presetID="53" presetClass="entr" presetSubtype="528" fill="hold" grpId="0" nodeType="withEffect">
                                  <p:stCondLst>
                                    <p:cond delay="1000"/>
                                  </p:stCondLst>
                                  <p:childTnLst>
                                    <p:set>
                                      <p:cBhvr>
                                        <p:cTn id="244" dur="1" fill="hold">
                                          <p:stCondLst>
                                            <p:cond delay="0"/>
                                          </p:stCondLst>
                                        </p:cTn>
                                        <p:tgtEl>
                                          <p:spTgt spid="22"/>
                                        </p:tgtEl>
                                        <p:attrNameLst>
                                          <p:attrName>style.visibility</p:attrName>
                                        </p:attrNameLst>
                                      </p:cBhvr>
                                      <p:to>
                                        <p:strVal val="visible"/>
                                      </p:to>
                                    </p:set>
                                    <p:anim calcmode="lin" valueType="num">
                                      <p:cBhvr>
                                        <p:cTn id="245" dur="500" fill="hold"/>
                                        <p:tgtEl>
                                          <p:spTgt spid="22"/>
                                        </p:tgtEl>
                                        <p:attrNameLst>
                                          <p:attrName>ppt_w</p:attrName>
                                        </p:attrNameLst>
                                      </p:cBhvr>
                                      <p:tavLst>
                                        <p:tav tm="0">
                                          <p:val>
                                            <p:fltVal val="0"/>
                                          </p:val>
                                        </p:tav>
                                        <p:tav tm="100000">
                                          <p:val>
                                            <p:strVal val="#ppt_w"/>
                                          </p:val>
                                        </p:tav>
                                      </p:tavLst>
                                    </p:anim>
                                    <p:anim calcmode="lin" valueType="num">
                                      <p:cBhvr>
                                        <p:cTn id="246" dur="500" fill="hold"/>
                                        <p:tgtEl>
                                          <p:spTgt spid="22"/>
                                        </p:tgtEl>
                                        <p:attrNameLst>
                                          <p:attrName>ppt_h</p:attrName>
                                        </p:attrNameLst>
                                      </p:cBhvr>
                                      <p:tavLst>
                                        <p:tav tm="0">
                                          <p:val>
                                            <p:fltVal val="0"/>
                                          </p:val>
                                        </p:tav>
                                        <p:tav tm="100000">
                                          <p:val>
                                            <p:strVal val="#ppt_h"/>
                                          </p:val>
                                        </p:tav>
                                      </p:tavLst>
                                    </p:anim>
                                    <p:animEffect transition="in" filter="fade">
                                      <p:cBhvr>
                                        <p:cTn id="247" dur="500"/>
                                        <p:tgtEl>
                                          <p:spTgt spid="22"/>
                                        </p:tgtEl>
                                      </p:cBhvr>
                                    </p:animEffect>
                                    <p:anim calcmode="lin" valueType="num">
                                      <p:cBhvr>
                                        <p:cTn id="248" dur="500" fill="hold"/>
                                        <p:tgtEl>
                                          <p:spTgt spid="22"/>
                                        </p:tgtEl>
                                        <p:attrNameLst>
                                          <p:attrName>ppt_x</p:attrName>
                                        </p:attrNameLst>
                                      </p:cBhvr>
                                      <p:tavLst>
                                        <p:tav tm="0">
                                          <p:val>
                                            <p:fltVal val="0.5"/>
                                          </p:val>
                                        </p:tav>
                                        <p:tav tm="100000">
                                          <p:val>
                                            <p:strVal val="#ppt_x"/>
                                          </p:val>
                                        </p:tav>
                                      </p:tavLst>
                                    </p:anim>
                                    <p:anim calcmode="lin" valueType="num">
                                      <p:cBhvr>
                                        <p:cTn id="249" dur="500" fill="hold"/>
                                        <p:tgtEl>
                                          <p:spTgt spid="22"/>
                                        </p:tgtEl>
                                        <p:attrNameLst>
                                          <p:attrName>ppt_y</p:attrName>
                                        </p:attrNameLst>
                                      </p:cBhvr>
                                      <p:tavLst>
                                        <p:tav tm="0">
                                          <p:val>
                                            <p:fltVal val="0.5"/>
                                          </p:val>
                                        </p:tav>
                                        <p:tav tm="100000">
                                          <p:val>
                                            <p:strVal val="#ppt_y"/>
                                          </p:val>
                                        </p:tav>
                                      </p:tavLst>
                                    </p:anim>
                                  </p:childTnLst>
                                </p:cTn>
                              </p:par>
                              <p:par>
                                <p:cTn id="250" presetID="53" presetClass="entr" presetSubtype="528" fill="hold" grpId="0" nodeType="withEffect">
                                  <p:stCondLst>
                                    <p:cond delay="1100"/>
                                  </p:stCondLst>
                                  <p:childTnLst>
                                    <p:set>
                                      <p:cBhvr>
                                        <p:cTn id="251" dur="1" fill="hold">
                                          <p:stCondLst>
                                            <p:cond delay="0"/>
                                          </p:stCondLst>
                                        </p:cTn>
                                        <p:tgtEl>
                                          <p:spTgt spid="19"/>
                                        </p:tgtEl>
                                        <p:attrNameLst>
                                          <p:attrName>style.visibility</p:attrName>
                                        </p:attrNameLst>
                                      </p:cBhvr>
                                      <p:to>
                                        <p:strVal val="visible"/>
                                      </p:to>
                                    </p:set>
                                    <p:anim calcmode="lin" valueType="num">
                                      <p:cBhvr>
                                        <p:cTn id="252" dur="500" fill="hold"/>
                                        <p:tgtEl>
                                          <p:spTgt spid="19"/>
                                        </p:tgtEl>
                                        <p:attrNameLst>
                                          <p:attrName>ppt_w</p:attrName>
                                        </p:attrNameLst>
                                      </p:cBhvr>
                                      <p:tavLst>
                                        <p:tav tm="0">
                                          <p:val>
                                            <p:fltVal val="0"/>
                                          </p:val>
                                        </p:tav>
                                        <p:tav tm="100000">
                                          <p:val>
                                            <p:strVal val="#ppt_w"/>
                                          </p:val>
                                        </p:tav>
                                      </p:tavLst>
                                    </p:anim>
                                    <p:anim calcmode="lin" valueType="num">
                                      <p:cBhvr>
                                        <p:cTn id="253" dur="500" fill="hold"/>
                                        <p:tgtEl>
                                          <p:spTgt spid="19"/>
                                        </p:tgtEl>
                                        <p:attrNameLst>
                                          <p:attrName>ppt_h</p:attrName>
                                        </p:attrNameLst>
                                      </p:cBhvr>
                                      <p:tavLst>
                                        <p:tav tm="0">
                                          <p:val>
                                            <p:fltVal val="0"/>
                                          </p:val>
                                        </p:tav>
                                        <p:tav tm="100000">
                                          <p:val>
                                            <p:strVal val="#ppt_h"/>
                                          </p:val>
                                        </p:tav>
                                      </p:tavLst>
                                    </p:anim>
                                    <p:animEffect transition="in" filter="fade">
                                      <p:cBhvr>
                                        <p:cTn id="254" dur="500"/>
                                        <p:tgtEl>
                                          <p:spTgt spid="19"/>
                                        </p:tgtEl>
                                      </p:cBhvr>
                                    </p:animEffect>
                                    <p:anim calcmode="lin" valueType="num">
                                      <p:cBhvr>
                                        <p:cTn id="255" dur="500" fill="hold"/>
                                        <p:tgtEl>
                                          <p:spTgt spid="19"/>
                                        </p:tgtEl>
                                        <p:attrNameLst>
                                          <p:attrName>ppt_x</p:attrName>
                                        </p:attrNameLst>
                                      </p:cBhvr>
                                      <p:tavLst>
                                        <p:tav tm="0">
                                          <p:val>
                                            <p:fltVal val="0.5"/>
                                          </p:val>
                                        </p:tav>
                                        <p:tav tm="100000">
                                          <p:val>
                                            <p:strVal val="#ppt_x"/>
                                          </p:val>
                                        </p:tav>
                                      </p:tavLst>
                                    </p:anim>
                                    <p:anim calcmode="lin" valueType="num">
                                      <p:cBhvr>
                                        <p:cTn id="256" dur="500" fill="hold"/>
                                        <p:tgtEl>
                                          <p:spTgt spid="19"/>
                                        </p:tgtEl>
                                        <p:attrNameLst>
                                          <p:attrName>ppt_y</p:attrName>
                                        </p:attrNameLst>
                                      </p:cBhvr>
                                      <p:tavLst>
                                        <p:tav tm="0">
                                          <p:val>
                                            <p:fltVal val="0.5"/>
                                          </p:val>
                                        </p:tav>
                                        <p:tav tm="100000">
                                          <p:val>
                                            <p:strVal val="#ppt_y"/>
                                          </p:val>
                                        </p:tav>
                                      </p:tavLst>
                                    </p:anim>
                                  </p:childTnLst>
                                </p:cTn>
                              </p:par>
                              <p:par>
                                <p:cTn id="257" presetID="53" presetClass="entr" presetSubtype="528" fill="hold" grpId="0" nodeType="withEffect">
                                  <p:stCondLst>
                                    <p:cond delay="1200"/>
                                  </p:stCondLst>
                                  <p:childTnLst>
                                    <p:set>
                                      <p:cBhvr>
                                        <p:cTn id="258" dur="1" fill="hold">
                                          <p:stCondLst>
                                            <p:cond delay="0"/>
                                          </p:stCondLst>
                                        </p:cTn>
                                        <p:tgtEl>
                                          <p:spTgt spid="20"/>
                                        </p:tgtEl>
                                        <p:attrNameLst>
                                          <p:attrName>style.visibility</p:attrName>
                                        </p:attrNameLst>
                                      </p:cBhvr>
                                      <p:to>
                                        <p:strVal val="visible"/>
                                      </p:to>
                                    </p:set>
                                    <p:anim calcmode="lin" valueType="num">
                                      <p:cBhvr>
                                        <p:cTn id="259" dur="500" fill="hold"/>
                                        <p:tgtEl>
                                          <p:spTgt spid="20"/>
                                        </p:tgtEl>
                                        <p:attrNameLst>
                                          <p:attrName>ppt_w</p:attrName>
                                        </p:attrNameLst>
                                      </p:cBhvr>
                                      <p:tavLst>
                                        <p:tav tm="0">
                                          <p:val>
                                            <p:fltVal val="0"/>
                                          </p:val>
                                        </p:tav>
                                        <p:tav tm="100000">
                                          <p:val>
                                            <p:strVal val="#ppt_w"/>
                                          </p:val>
                                        </p:tav>
                                      </p:tavLst>
                                    </p:anim>
                                    <p:anim calcmode="lin" valueType="num">
                                      <p:cBhvr>
                                        <p:cTn id="260" dur="500" fill="hold"/>
                                        <p:tgtEl>
                                          <p:spTgt spid="20"/>
                                        </p:tgtEl>
                                        <p:attrNameLst>
                                          <p:attrName>ppt_h</p:attrName>
                                        </p:attrNameLst>
                                      </p:cBhvr>
                                      <p:tavLst>
                                        <p:tav tm="0">
                                          <p:val>
                                            <p:fltVal val="0"/>
                                          </p:val>
                                        </p:tav>
                                        <p:tav tm="100000">
                                          <p:val>
                                            <p:strVal val="#ppt_h"/>
                                          </p:val>
                                        </p:tav>
                                      </p:tavLst>
                                    </p:anim>
                                    <p:animEffect transition="in" filter="fade">
                                      <p:cBhvr>
                                        <p:cTn id="261" dur="500"/>
                                        <p:tgtEl>
                                          <p:spTgt spid="20"/>
                                        </p:tgtEl>
                                      </p:cBhvr>
                                    </p:animEffect>
                                    <p:anim calcmode="lin" valueType="num">
                                      <p:cBhvr>
                                        <p:cTn id="262" dur="500" fill="hold"/>
                                        <p:tgtEl>
                                          <p:spTgt spid="20"/>
                                        </p:tgtEl>
                                        <p:attrNameLst>
                                          <p:attrName>ppt_x</p:attrName>
                                        </p:attrNameLst>
                                      </p:cBhvr>
                                      <p:tavLst>
                                        <p:tav tm="0">
                                          <p:val>
                                            <p:fltVal val="0.5"/>
                                          </p:val>
                                        </p:tav>
                                        <p:tav tm="100000">
                                          <p:val>
                                            <p:strVal val="#ppt_x"/>
                                          </p:val>
                                        </p:tav>
                                      </p:tavLst>
                                    </p:anim>
                                    <p:anim calcmode="lin" valueType="num">
                                      <p:cBhvr>
                                        <p:cTn id="263" dur="500" fill="hold"/>
                                        <p:tgtEl>
                                          <p:spTgt spid="20"/>
                                        </p:tgtEl>
                                        <p:attrNameLst>
                                          <p:attrName>ppt_y</p:attrName>
                                        </p:attrNameLst>
                                      </p:cBhvr>
                                      <p:tavLst>
                                        <p:tav tm="0">
                                          <p:val>
                                            <p:fltVal val="0.5"/>
                                          </p:val>
                                        </p:tav>
                                        <p:tav tm="100000">
                                          <p:val>
                                            <p:strVal val="#ppt_y"/>
                                          </p:val>
                                        </p:tav>
                                      </p:tavLst>
                                    </p:anim>
                                  </p:childTnLst>
                                </p:cTn>
                              </p:par>
                            </p:childTnLst>
                          </p:cTn>
                        </p:par>
                        <p:par>
                          <p:cTn id="264" fill="hold">
                            <p:stCondLst>
                              <p:cond delay="9700"/>
                            </p:stCondLst>
                            <p:childTnLst>
                              <p:par>
                                <p:cTn id="265" presetID="2" presetClass="entr" presetSubtype="4" decel="100000" fill="hold" grpId="0" nodeType="afterEffect">
                                  <p:stCondLst>
                                    <p:cond delay="500"/>
                                  </p:stCondLst>
                                  <p:iterate type="wd">
                                    <p:tmPct val="10000"/>
                                  </p:iterate>
                                  <p:childTnLst>
                                    <p:set>
                                      <p:cBhvr>
                                        <p:cTn id="266" dur="1" fill="hold">
                                          <p:stCondLst>
                                            <p:cond delay="0"/>
                                          </p:stCondLst>
                                        </p:cTn>
                                        <p:tgtEl>
                                          <p:spTgt spid="40"/>
                                        </p:tgtEl>
                                        <p:attrNameLst>
                                          <p:attrName>style.visibility</p:attrName>
                                        </p:attrNameLst>
                                      </p:cBhvr>
                                      <p:to>
                                        <p:strVal val="visible"/>
                                      </p:to>
                                    </p:set>
                                    <p:anim calcmode="lin" valueType="num">
                                      <p:cBhvr additive="base">
                                        <p:cTn id="267" dur="500" fill="hold"/>
                                        <p:tgtEl>
                                          <p:spTgt spid="40"/>
                                        </p:tgtEl>
                                        <p:attrNameLst>
                                          <p:attrName>ppt_x</p:attrName>
                                        </p:attrNameLst>
                                      </p:cBhvr>
                                      <p:tavLst>
                                        <p:tav tm="0">
                                          <p:val>
                                            <p:strVal val="#ppt_x"/>
                                          </p:val>
                                        </p:tav>
                                        <p:tav tm="100000">
                                          <p:val>
                                            <p:strVal val="#ppt_x"/>
                                          </p:val>
                                        </p:tav>
                                      </p:tavLst>
                                    </p:anim>
                                    <p:anim calcmode="lin" valueType="num">
                                      <p:cBhvr additive="base">
                                        <p:cTn id="268" dur="500" fill="hold"/>
                                        <p:tgtEl>
                                          <p:spTgt spid="40"/>
                                        </p:tgtEl>
                                        <p:attrNameLst>
                                          <p:attrName>ppt_y</p:attrName>
                                        </p:attrNameLst>
                                      </p:cBhvr>
                                      <p:tavLst>
                                        <p:tav tm="0">
                                          <p:val>
                                            <p:strVal val="1+#ppt_h/2"/>
                                          </p:val>
                                        </p:tav>
                                        <p:tav tm="100000">
                                          <p:val>
                                            <p:strVal val="#ppt_y"/>
                                          </p:val>
                                        </p:tav>
                                      </p:tavLst>
                                    </p:anim>
                                  </p:childTnLst>
                                </p:cTn>
                              </p:par>
                              <p:par>
                                <p:cTn id="269" presetID="2" presetClass="entr" presetSubtype="4" decel="100000" fill="hold" grpId="0" nodeType="withEffect">
                                  <p:stCondLst>
                                    <p:cond delay="750"/>
                                  </p:stCondLst>
                                  <p:childTnLst>
                                    <p:set>
                                      <p:cBhvr>
                                        <p:cTn id="270" dur="1" fill="hold">
                                          <p:stCondLst>
                                            <p:cond delay="0"/>
                                          </p:stCondLst>
                                        </p:cTn>
                                        <p:tgtEl>
                                          <p:spTgt spid="39">
                                            <p:txEl>
                                              <p:pRg st="0" end="0"/>
                                            </p:txEl>
                                          </p:spTgt>
                                        </p:tgtEl>
                                        <p:attrNameLst>
                                          <p:attrName>style.visibility</p:attrName>
                                        </p:attrNameLst>
                                      </p:cBhvr>
                                      <p:to>
                                        <p:strVal val="visible"/>
                                      </p:to>
                                    </p:set>
                                    <p:anim calcmode="lin" valueType="num">
                                      <p:cBhvr additive="base">
                                        <p:cTn id="271"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272" dur="50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7" grpId="0" animBg="1"/>
      <p:bldP spid="24" grpId="0" animBg="1"/>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P spid="5" grpId="0" animBg="1"/>
      <p:bldP spid="5" grpId="1" animBg="1"/>
      <p:bldP spid="9" grpId="0" animBg="1"/>
      <p:bldP spid="9" grpId="1" animBg="1"/>
      <p:bldP spid="11" grpId="0" animBg="1"/>
      <p:bldP spid="11" grpId="1" animBg="1"/>
      <p:bldP spid="12" grpId="0" animBg="1"/>
      <p:bldP spid="12" grpId="1" animBg="1"/>
      <p:bldP spid="13" grpId="0" animBg="1"/>
      <p:bldP spid="13" grpId="1" animBg="1"/>
      <p:bldP spid="14" grpId="0" animBg="1"/>
      <p:bldP spid="14" grpId="1" animBg="1"/>
      <p:bldP spid="15" grpId="0" animBg="1"/>
      <p:bldP spid="16" grpId="0" animBg="1"/>
      <p:bldP spid="18" grpId="0" animBg="1"/>
      <p:bldP spid="19" grpId="0" animBg="1"/>
      <p:bldP spid="20" grpId="0" animBg="1"/>
      <p:bldP spid="21" grpId="0" animBg="1"/>
      <p:bldP spid="22" grpId="0" animBg="1"/>
      <p:bldP spid="23" grpId="0" animBg="1"/>
      <p:bldP spid="25" grpId="0" animBg="1"/>
      <p:bldP spid="26" grpId="0" animBg="1"/>
      <p:bldP spid="27" grpId="0" animBg="1"/>
      <p:bldP spid="29" grpId="0" build="p">
        <p:tmplLst>
          <p:tmpl lvl="1">
            <p:tnLst>
              <p:par>
                <p:cTn presetID="2" presetClass="entr" presetSubtype="1" decel="10000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0-#ppt_h/2"/>
                          </p:val>
                        </p:tav>
                        <p:tav tm="100000">
                          <p:val>
                            <p:strVal val="#ppt_y"/>
                          </p:val>
                        </p:tav>
                      </p:tavLst>
                    </p:anim>
                  </p:childTnLst>
                </p:cTn>
              </p:par>
            </p:tnLst>
          </p:tmpl>
        </p:tmplLst>
      </p:bldP>
      <p:bldP spid="29" grpId="1" build="p">
        <p:tmplLst>
          <p:tmpl lvl="1">
            <p:tnLst>
              <p:par>
                <p:cTn presetID="45"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1000"/>
                        <p:tgtEl>
                          <p:spTgt spid="29"/>
                        </p:tgtEl>
                      </p:cBhvr>
                    </p:animEffect>
                    <p:anim calcmode="lin" valueType="num">
                      <p:cBhvr>
                        <p:cTn dur="1000" fill="hold"/>
                        <p:tgtEl>
                          <p:spTgt spid="29"/>
                        </p:tgtEl>
                        <p:attrNameLst>
                          <p:attrName>ppt_w</p:attrName>
                        </p:attrNameLst>
                      </p:cBhvr>
                      <p:tavLst>
                        <p:tav tm="0" fmla="#ppt_w*sin(2.5*pi*$)">
                          <p:val>
                            <p:fltVal val="0"/>
                          </p:val>
                        </p:tav>
                        <p:tav tm="100000">
                          <p:val>
                            <p:fltVal val="1"/>
                          </p:val>
                        </p:tav>
                      </p:tavLst>
                    </p:anim>
                    <p:anim calcmode="lin" valueType="num">
                      <p:cBhvr>
                        <p:cTn dur="1000" fill="hold"/>
                        <p:tgtEl>
                          <p:spTgt spid="29"/>
                        </p:tgtEl>
                        <p:attrNameLst>
                          <p:attrName>ppt_h</p:attrName>
                        </p:attrNameLst>
                      </p:cBhvr>
                      <p:tavLst>
                        <p:tav tm="0">
                          <p:val>
                            <p:strVal val="#ppt_h"/>
                          </p:val>
                        </p:tav>
                        <p:tav tm="100000">
                          <p:val>
                            <p:strVal val="#ppt_h"/>
                          </p:val>
                        </p:tav>
                      </p:tavLst>
                    </p:anim>
                  </p:childTnLst>
                </p:cTn>
              </p:par>
            </p:tnLst>
          </p:tmpl>
        </p:tmplLst>
      </p:bldP>
      <p:bldP spid="30" grpId="0" build="p">
        <p:tmplLst>
          <p:tmpl lvl="1">
            <p:tnLst>
              <p:par>
                <p:cTn presetID="2" presetClass="entr" presetSubtype="1" decel="10000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0-#ppt_h/2"/>
                          </p:val>
                        </p:tav>
                        <p:tav tm="100000">
                          <p:val>
                            <p:strVal val="#ppt_y"/>
                          </p:val>
                        </p:tav>
                      </p:tavLst>
                    </p:anim>
                  </p:childTnLst>
                </p:cTn>
              </p:par>
            </p:tnLst>
          </p:tmpl>
        </p:tmplLst>
      </p:bldP>
      <p:bldP spid="30" grpId="1" build="p">
        <p:tmplLst>
          <p:tmpl lvl="1">
            <p:tnLst>
              <p:par>
                <p:cTn presetID="45"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animEffect transition="in" filter="fade">
                      <p:cBhvr>
                        <p:cTn dur="1000"/>
                        <p:tgtEl>
                          <p:spTgt spid="30"/>
                        </p:tgtEl>
                      </p:cBhvr>
                    </p:animEffect>
                    <p:anim calcmode="lin" valueType="num">
                      <p:cBhvr>
                        <p:cTn dur="1000" fill="hold"/>
                        <p:tgtEl>
                          <p:spTgt spid="30"/>
                        </p:tgtEl>
                        <p:attrNameLst>
                          <p:attrName>ppt_w</p:attrName>
                        </p:attrNameLst>
                      </p:cBhvr>
                      <p:tavLst>
                        <p:tav tm="0" fmla="#ppt_w*sin(2.5*pi*$)">
                          <p:val>
                            <p:fltVal val="0"/>
                          </p:val>
                        </p:tav>
                        <p:tav tm="100000">
                          <p:val>
                            <p:fltVal val="1"/>
                          </p:val>
                        </p:tav>
                      </p:tavLst>
                    </p:anim>
                    <p:anim calcmode="lin" valueType="num">
                      <p:cBhvr>
                        <p:cTn dur="1000" fill="hold"/>
                        <p:tgtEl>
                          <p:spTgt spid="30"/>
                        </p:tgtEl>
                        <p:attrNameLst>
                          <p:attrName>ppt_h</p:attrName>
                        </p:attrNameLst>
                      </p:cBhvr>
                      <p:tavLst>
                        <p:tav tm="0">
                          <p:val>
                            <p:strVal val="#ppt_h"/>
                          </p:val>
                        </p:tav>
                        <p:tav tm="100000">
                          <p:val>
                            <p:strVal val="#ppt_h"/>
                          </p:val>
                        </p:tav>
                      </p:tavLst>
                    </p:anim>
                  </p:childTnLst>
                </p:cTn>
              </p:par>
            </p:tnLst>
          </p:tmpl>
        </p:tmplLst>
      </p:bldP>
      <p:bldP spid="31" grpId="0" build="p">
        <p:tmplLst>
          <p:tmpl lvl="1">
            <p:tnLst>
              <p:par>
                <p:cTn presetID="2" presetClass="entr" presetSubtype="1" decel="100000"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0-#ppt_h/2"/>
                          </p:val>
                        </p:tav>
                        <p:tav tm="100000">
                          <p:val>
                            <p:strVal val="#ppt_y"/>
                          </p:val>
                        </p:tav>
                      </p:tavLst>
                    </p:anim>
                  </p:childTnLst>
                </p:cTn>
              </p:par>
            </p:tnLst>
          </p:tmpl>
        </p:tmplLst>
      </p:bldP>
      <p:bldP spid="31" grpId="1" build="p">
        <p:tmplLst>
          <p:tmpl lvl="1">
            <p:tnLst>
              <p:par>
                <p:cTn presetID="45"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fade">
                      <p:cBhvr>
                        <p:cTn dur="1000"/>
                        <p:tgtEl>
                          <p:spTgt spid="31"/>
                        </p:tgtEl>
                      </p:cBhvr>
                    </p:animEffect>
                    <p:anim calcmode="lin" valueType="num">
                      <p:cBhvr>
                        <p:cTn dur="1000" fill="hold"/>
                        <p:tgtEl>
                          <p:spTgt spid="31"/>
                        </p:tgtEl>
                        <p:attrNameLst>
                          <p:attrName>ppt_w</p:attrName>
                        </p:attrNameLst>
                      </p:cBhvr>
                      <p:tavLst>
                        <p:tav tm="0" fmla="#ppt_w*sin(2.5*pi*$)">
                          <p:val>
                            <p:fltVal val="0"/>
                          </p:val>
                        </p:tav>
                        <p:tav tm="100000">
                          <p:val>
                            <p:fltVal val="1"/>
                          </p:val>
                        </p:tav>
                      </p:tavLst>
                    </p:anim>
                    <p:anim calcmode="lin" valueType="num">
                      <p:cBhvr>
                        <p:cTn dur="1000" fill="hold"/>
                        <p:tgtEl>
                          <p:spTgt spid="31"/>
                        </p:tgtEl>
                        <p:attrNameLst>
                          <p:attrName>ppt_h</p:attrName>
                        </p:attrNameLst>
                      </p:cBhvr>
                      <p:tavLst>
                        <p:tav tm="0">
                          <p:val>
                            <p:strVal val="#ppt_h"/>
                          </p:val>
                        </p:tav>
                        <p:tav tm="100000">
                          <p:val>
                            <p:strVal val="#ppt_h"/>
                          </p:val>
                        </p:tav>
                      </p:tavLst>
                    </p:anim>
                  </p:childTnLst>
                </p:cTn>
              </p:par>
            </p:tnLst>
          </p:tmpl>
        </p:tmplLst>
      </p:bldP>
      <p:bldP spid="32" grpId="0" build="p">
        <p:tmplLst>
          <p:tmpl lvl="1">
            <p:tnLst>
              <p:par>
                <p:cTn presetID="2" presetClass="entr" presetSubtype="1" decel="10000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0-#ppt_h/2"/>
                          </p:val>
                        </p:tav>
                        <p:tav tm="100000">
                          <p:val>
                            <p:strVal val="#ppt_y"/>
                          </p:val>
                        </p:tav>
                      </p:tavLst>
                    </p:anim>
                  </p:childTnLst>
                </p:cTn>
              </p:par>
            </p:tnLst>
          </p:tmpl>
        </p:tmplLst>
      </p:bldP>
      <p:bldP spid="32" grpId="1" build="p">
        <p:tmplLst>
          <p:tmpl lvl="1">
            <p:tnLst>
              <p:par>
                <p:cTn presetID="45"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animEffect transition="in" filter="fade">
                      <p:cBhvr>
                        <p:cTn dur="1000"/>
                        <p:tgtEl>
                          <p:spTgt spid="32"/>
                        </p:tgtEl>
                      </p:cBhvr>
                    </p:animEffect>
                    <p:anim calcmode="lin" valueType="num">
                      <p:cBhvr>
                        <p:cTn dur="1000" fill="hold"/>
                        <p:tgtEl>
                          <p:spTgt spid="32"/>
                        </p:tgtEl>
                        <p:attrNameLst>
                          <p:attrName>ppt_w</p:attrName>
                        </p:attrNameLst>
                      </p:cBhvr>
                      <p:tavLst>
                        <p:tav tm="0" fmla="#ppt_w*sin(2.5*pi*$)">
                          <p:val>
                            <p:fltVal val="0"/>
                          </p:val>
                        </p:tav>
                        <p:tav tm="100000">
                          <p:val>
                            <p:fltVal val="1"/>
                          </p:val>
                        </p:tav>
                      </p:tavLst>
                    </p:anim>
                    <p:anim calcmode="lin" valueType="num">
                      <p:cBhvr>
                        <p:cTn dur="1000" fill="hold"/>
                        <p:tgtEl>
                          <p:spTgt spid="32"/>
                        </p:tgtEl>
                        <p:attrNameLst>
                          <p:attrName>ppt_h</p:attrName>
                        </p:attrNameLst>
                      </p:cBhvr>
                      <p:tavLst>
                        <p:tav tm="0">
                          <p:val>
                            <p:strVal val="#ppt_h"/>
                          </p:val>
                        </p:tav>
                        <p:tav tm="100000">
                          <p:val>
                            <p:strVal val="#ppt_h"/>
                          </p:val>
                        </p:tav>
                      </p:tavLst>
                    </p:anim>
                  </p:childTnLst>
                </p:cTn>
              </p:par>
            </p:tnLst>
          </p:tmpl>
        </p:tmplLst>
      </p:bldP>
      <p:bldP spid="33" grpId="0" build="p">
        <p:tmplLst>
          <p:tmpl lvl="1">
            <p:tnLst>
              <p:par>
                <p:cTn presetID="2" presetClass="entr" presetSubtype="1" decel="100000"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0-#ppt_h/2"/>
                          </p:val>
                        </p:tav>
                        <p:tav tm="100000">
                          <p:val>
                            <p:strVal val="#ppt_y"/>
                          </p:val>
                        </p:tav>
                      </p:tavLst>
                    </p:anim>
                  </p:childTnLst>
                </p:cTn>
              </p:par>
            </p:tnLst>
          </p:tmpl>
        </p:tmplLst>
      </p:bldP>
      <p:bldP spid="33" grpId="1" build="p">
        <p:tmplLst>
          <p:tmpl lvl="1">
            <p:tnLst>
              <p:par>
                <p:cTn presetID="45" presetClass="entr" presetSubtype="0" fill="hold" nodeType="with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fade">
                      <p:cBhvr>
                        <p:cTn dur="1000"/>
                        <p:tgtEl>
                          <p:spTgt spid="33"/>
                        </p:tgtEl>
                      </p:cBhvr>
                    </p:animEffect>
                    <p:anim calcmode="lin" valueType="num">
                      <p:cBhvr>
                        <p:cTn dur="1000" fill="hold"/>
                        <p:tgtEl>
                          <p:spTgt spid="33"/>
                        </p:tgtEl>
                        <p:attrNameLst>
                          <p:attrName>ppt_w</p:attrName>
                        </p:attrNameLst>
                      </p:cBhvr>
                      <p:tavLst>
                        <p:tav tm="0" fmla="#ppt_w*sin(2.5*pi*$)">
                          <p:val>
                            <p:fltVal val="0"/>
                          </p:val>
                        </p:tav>
                        <p:tav tm="100000">
                          <p:val>
                            <p:fltVal val="1"/>
                          </p:val>
                        </p:tav>
                      </p:tavLst>
                    </p:anim>
                    <p:anim calcmode="lin" valueType="num">
                      <p:cBhvr>
                        <p:cTn dur="1000" fill="hold"/>
                        <p:tgtEl>
                          <p:spTgt spid="33"/>
                        </p:tgtEl>
                        <p:attrNameLst>
                          <p:attrName>ppt_h</p:attrName>
                        </p:attrNameLst>
                      </p:cBhvr>
                      <p:tavLst>
                        <p:tav tm="0">
                          <p:val>
                            <p:strVal val="#ppt_h"/>
                          </p:val>
                        </p:tav>
                        <p:tav tm="100000">
                          <p:val>
                            <p:strVal val="#ppt_h"/>
                          </p:val>
                        </p:tav>
                      </p:tavLst>
                    </p:anim>
                  </p:childTnLst>
                </p:cTn>
              </p:par>
            </p:tnLst>
          </p:tmpl>
        </p:tmplLst>
      </p:bldP>
      <p:bldP spid="34" grpId="0" build="p">
        <p:tmplLst>
          <p:tmpl lvl="1">
            <p:tnLst>
              <p:par>
                <p:cTn presetID="2" presetClass="entr" presetSubtype="1" decel="10000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0-#ppt_h/2"/>
                          </p:val>
                        </p:tav>
                        <p:tav tm="100000">
                          <p:val>
                            <p:strVal val="#ppt_y"/>
                          </p:val>
                        </p:tav>
                      </p:tavLst>
                    </p:anim>
                  </p:childTnLst>
                </p:cTn>
              </p:par>
            </p:tnLst>
          </p:tmpl>
        </p:tmplLst>
      </p:bldP>
      <p:bldP spid="34" grpId="1" build="p">
        <p:tmplLst>
          <p:tmpl lvl="1">
            <p:tnLst>
              <p:par>
                <p:cTn presetID="45"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1000"/>
                        <p:tgtEl>
                          <p:spTgt spid="34"/>
                        </p:tgtEl>
                      </p:cBhvr>
                    </p:animEffect>
                    <p:anim calcmode="lin" valueType="num">
                      <p:cBhvr>
                        <p:cTn dur="1000" fill="hold"/>
                        <p:tgtEl>
                          <p:spTgt spid="34"/>
                        </p:tgtEl>
                        <p:attrNameLst>
                          <p:attrName>ppt_w</p:attrName>
                        </p:attrNameLst>
                      </p:cBhvr>
                      <p:tavLst>
                        <p:tav tm="0" fmla="#ppt_w*sin(2.5*pi*$)">
                          <p:val>
                            <p:fltVal val="0"/>
                          </p:val>
                        </p:tav>
                        <p:tav tm="100000">
                          <p:val>
                            <p:fltVal val="1"/>
                          </p:val>
                        </p:tav>
                      </p:tavLst>
                    </p:anim>
                    <p:anim calcmode="lin" valueType="num">
                      <p:cBhvr>
                        <p:cTn dur="1000" fill="hold"/>
                        <p:tgtEl>
                          <p:spTgt spid="34"/>
                        </p:tgtEl>
                        <p:attrNameLst>
                          <p:attrName>ppt_h</p:attrName>
                        </p:attrNameLst>
                      </p:cBhvr>
                      <p:tavLst>
                        <p:tav tm="0">
                          <p:val>
                            <p:strVal val="#ppt_h"/>
                          </p:val>
                        </p:tav>
                        <p:tav tm="100000">
                          <p:val>
                            <p:strVal val="#ppt_h"/>
                          </p:val>
                        </p:tav>
                      </p:tavLst>
                    </p:anim>
                  </p:childTnLst>
                </p:cTn>
              </p:par>
            </p:tnLst>
          </p:tmpl>
        </p:tmplLst>
      </p:bldP>
      <p:bldP spid="35" grpId="0" build="p">
        <p:tmplLst>
          <p:tmpl lvl="1">
            <p:tnLst>
              <p:par>
                <p:cTn presetID="2" presetClass="entr" presetSubtype="1" decel="100000"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0-#ppt_h/2"/>
                          </p:val>
                        </p:tav>
                        <p:tav tm="100000">
                          <p:val>
                            <p:strVal val="#ppt_y"/>
                          </p:val>
                        </p:tav>
                      </p:tavLst>
                    </p:anim>
                  </p:childTnLst>
                </p:cTn>
              </p:par>
            </p:tnLst>
          </p:tmpl>
        </p:tmplLst>
      </p:bldP>
      <p:bldP spid="35" grpId="1" build="p">
        <p:tmplLst>
          <p:tmpl lvl="1">
            <p:tnLst>
              <p:par>
                <p:cTn presetID="45" presetClass="entr" presetSubtype="0" fill="hold" nodeType="with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fade">
                      <p:cBhvr>
                        <p:cTn dur="1000"/>
                        <p:tgtEl>
                          <p:spTgt spid="35"/>
                        </p:tgtEl>
                      </p:cBhvr>
                    </p:animEffect>
                    <p:anim calcmode="lin" valueType="num">
                      <p:cBhvr>
                        <p:cTn dur="1000" fill="hold"/>
                        <p:tgtEl>
                          <p:spTgt spid="35"/>
                        </p:tgtEl>
                        <p:attrNameLst>
                          <p:attrName>ppt_w</p:attrName>
                        </p:attrNameLst>
                      </p:cBhvr>
                      <p:tavLst>
                        <p:tav tm="0" fmla="#ppt_w*sin(2.5*pi*$)">
                          <p:val>
                            <p:fltVal val="0"/>
                          </p:val>
                        </p:tav>
                        <p:tav tm="100000">
                          <p:val>
                            <p:fltVal val="1"/>
                          </p:val>
                        </p:tav>
                      </p:tavLst>
                    </p:anim>
                    <p:anim calcmode="lin" valueType="num">
                      <p:cBhvr>
                        <p:cTn dur="1000" fill="hold"/>
                        <p:tgtEl>
                          <p:spTgt spid="35"/>
                        </p:tgtEl>
                        <p:attrNameLst>
                          <p:attrName>ppt_h</p:attrName>
                        </p:attrNameLst>
                      </p:cBhvr>
                      <p:tavLst>
                        <p:tav tm="0">
                          <p:val>
                            <p:strVal val="#ppt_h"/>
                          </p:val>
                        </p:tav>
                        <p:tav tm="100000">
                          <p:val>
                            <p:strVal val="#ppt_h"/>
                          </p:val>
                        </p:tav>
                      </p:tavLst>
                    </p:anim>
                  </p:childTnLst>
                </p:cTn>
              </p:par>
            </p:tnLst>
          </p:tmpl>
        </p:tmplLst>
      </p:bldP>
      <p:bldP spid="36" grpId="0" build="p">
        <p:tmplLst>
          <p:tmpl lvl="1">
            <p:tnLst>
              <p:par>
                <p:cTn presetID="2" presetClass="entr" presetSubtype="1" decel="10000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0-#ppt_h/2"/>
                          </p:val>
                        </p:tav>
                        <p:tav tm="100000">
                          <p:val>
                            <p:strVal val="#ppt_y"/>
                          </p:val>
                        </p:tav>
                      </p:tavLst>
                    </p:anim>
                  </p:childTnLst>
                </p:cTn>
              </p:par>
            </p:tnLst>
          </p:tmpl>
        </p:tmplLst>
      </p:bldP>
      <p:bldP spid="36" grpId="1" build="p">
        <p:tmplLst>
          <p:tmpl lvl="1">
            <p:tnLst>
              <p:par>
                <p:cTn presetID="45"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1000"/>
                        <p:tgtEl>
                          <p:spTgt spid="36"/>
                        </p:tgtEl>
                      </p:cBhvr>
                    </p:animEffect>
                    <p:anim calcmode="lin" valueType="num">
                      <p:cBhvr>
                        <p:cTn dur="1000" fill="hold"/>
                        <p:tgtEl>
                          <p:spTgt spid="36"/>
                        </p:tgtEl>
                        <p:attrNameLst>
                          <p:attrName>ppt_w</p:attrName>
                        </p:attrNameLst>
                      </p:cBhvr>
                      <p:tavLst>
                        <p:tav tm="0" fmla="#ppt_w*sin(2.5*pi*$)">
                          <p:val>
                            <p:fltVal val="0"/>
                          </p:val>
                        </p:tav>
                        <p:tav tm="100000">
                          <p:val>
                            <p:fltVal val="1"/>
                          </p:val>
                        </p:tav>
                      </p:tavLst>
                    </p:anim>
                    <p:anim calcmode="lin" valueType="num">
                      <p:cBhvr>
                        <p:cTn dur="1000" fill="hold"/>
                        <p:tgtEl>
                          <p:spTgt spid="36"/>
                        </p:tgtEl>
                        <p:attrNameLst>
                          <p:attrName>ppt_h</p:attrName>
                        </p:attrNameLst>
                      </p:cBhvr>
                      <p:tavLst>
                        <p:tav tm="0">
                          <p:val>
                            <p:strVal val="#ppt_h"/>
                          </p:val>
                        </p:tav>
                        <p:tav tm="100000">
                          <p:val>
                            <p:strVal val="#ppt_h"/>
                          </p:val>
                        </p:tav>
                      </p:tavLst>
                    </p:anim>
                  </p:childTnLst>
                </p:cTn>
              </p:par>
            </p:tnLst>
          </p:tmpl>
        </p:tmplLst>
      </p:bldP>
      <p:bldP spid="37" grpId="0" build="p">
        <p:tmplLst>
          <p:tmpl lvl="1">
            <p:tnLst>
              <p:par>
                <p:cTn presetID="2" presetClass="entr" presetSubtype="1" decel="100000"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0-#ppt_h/2"/>
                          </p:val>
                        </p:tav>
                        <p:tav tm="100000">
                          <p:val>
                            <p:strVal val="#ppt_y"/>
                          </p:val>
                        </p:tav>
                      </p:tavLst>
                    </p:anim>
                  </p:childTnLst>
                </p:cTn>
              </p:par>
            </p:tnLst>
          </p:tmpl>
        </p:tmplLst>
      </p:bldP>
      <p:bldP spid="37" grpId="1" build="p">
        <p:tmplLst>
          <p:tmpl lvl="1">
            <p:tnLst>
              <p:par>
                <p:cTn presetID="45" presetClass="entr" presetSubtype="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fade">
                      <p:cBhvr>
                        <p:cTn dur="1000"/>
                        <p:tgtEl>
                          <p:spTgt spid="37"/>
                        </p:tgtEl>
                      </p:cBhvr>
                    </p:animEffect>
                    <p:anim calcmode="lin" valueType="num">
                      <p:cBhvr>
                        <p:cTn dur="1000" fill="hold"/>
                        <p:tgtEl>
                          <p:spTgt spid="37"/>
                        </p:tgtEl>
                        <p:attrNameLst>
                          <p:attrName>ppt_w</p:attrName>
                        </p:attrNameLst>
                      </p:cBhvr>
                      <p:tavLst>
                        <p:tav tm="0" fmla="#ppt_w*sin(2.5*pi*$)">
                          <p:val>
                            <p:fltVal val="0"/>
                          </p:val>
                        </p:tav>
                        <p:tav tm="100000">
                          <p:val>
                            <p:fltVal val="1"/>
                          </p:val>
                        </p:tav>
                      </p:tavLst>
                    </p:anim>
                    <p:anim calcmode="lin" valueType="num">
                      <p:cBhvr>
                        <p:cTn dur="1000" fill="hold"/>
                        <p:tgtEl>
                          <p:spTgt spid="37"/>
                        </p:tgtEl>
                        <p:attrNameLst>
                          <p:attrName>ppt_h</p:attrName>
                        </p:attrNameLst>
                      </p:cBhvr>
                      <p:tavLst>
                        <p:tav tm="0">
                          <p:val>
                            <p:strVal val="#ppt_h"/>
                          </p:val>
                        </p:tav>
                        <p:tav tm="100000">
                          <p:val>
                            <p:strVal val="#ppt_h"/>
                          </p:val>
                        </p:tav>
                      </p:tavLst>
                    </p:anim>
                  </p:childTnLst>
                </p:cTn>
              </p:par>
            </p:tnLst>
          </p:tmpl>
        </p:tmplLst>
      </p:bldP>
      <p:bldP spid="38" grpId="0" build="p">
        <p:tmplLst>
          <p:tmpl lvl="1">
            <p:tnLst>
              <p:par>
                <p:cTn presetID="2" presetClass="entr" presetSubtype="1" decel="100000"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ppt_x"/>
                          </p:val>
                        </p:tav>
                        <p:tav tm="100000">
                          <p:val>
                            <p:strVal val="#ppt_x"/>
                          </p:val>
                        </p:tav>
                      </p:tavLst>
                    </p:anim>
                    <p:anim calcmode="lin" valueType="num">
                      <p:cBhvr additive="base">
                        <p:cTn dur="1000" fill="hold"/>
                        <p:tgtEl>
                          <p:spTgt spid="38"/>
                        </p:tgtEl>
                        <p:attrNameLst>
                          <p:attrName>ppt_y</p:attrName>
                        </p:attrNameLst>
                      </p:cBhvr>
                      <p:tavLst>
                        <p:tav tm="0">
                          <p:val>
                            <p:strVal val="0-#ppt_h/2"/>
                          </p:val>
                        </p:tav>
                        <p:tav tm="100000">
                          <p:val>
                            <p:strVal val="#ppt_y"/>
                          </p:val>
                        </p:tav>
                      </p:tavLst>
                    </p:anim>
                  </p:childTnLst>
                </p:cTn>
              </p:par>
            </p:tnLst>
          </p:tmpl>
        </p:tmplLst>
      </p:bldP>
      <p:bldP spid="38" grpId="1" build="p">
        <p:tmplLst>
          <p:tmpl lvl="1">
            <p:tnLst>
              <p:par>
                <p:cTn presetID="45"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animEffect transition="in" filter="fade">
                      <p:cBhvr>
                        <p:cTn dur="1000"/>
                        <p:tgtEl>
                          <p:spTgt spid="38"/>
                        </p:tgtEl>
                      </p:cBhvr>
                    </p:animEffect>
                    <p:anim calcmode="lin" valueType="num">
                      <p:cBhvr>
                        <p:cTn dur="1000" fill="hold"/>
                        <p:tgtEl>
                          <p:spTgt spid="38"/>
                        </p:tgtEl>
                        <p:attrNameLst>
                          <p:attrName>ppt_w</p:attrName>
                        </p:attrNameLst>
                      </p:cBhvr>
                      <p:tavLst>
                        <p:tav tm="0" fmla="#ppt_w*sin(2.5*pi*$)">
                          <p:val>
                            <p:fltVal val="0"/>
                          </p:val>
                        </p:tav>
                        <p:tav tm="100000">
                          <p:val>
                            <p:fltVal val="1"/>
                          </p:val>
                        </p:tav>
                      </p:tavLst>
                    </p:anim>
                    <p:anim calcmode="lin" valueType="num">
                      <p:cBhvr>
                        <p:cTn dur="1000" fill="hold"/>
                        <p:tgtEl>
                          <p:spTgt spid="38"/>
                        </p:tgtEl>
                        <p:attrNameLst>
                          <p:attrName>ppt_h</p:attrName>
                        </p:attrNameLst>
                      </p:cBhvr>
                      <p:tavLst>
                        <p:tav tm="0">
                          <p:val>
                            <p:strVal val="#ppt_h"/>
                          </p:val>
                        </p:tav>
                        <p:tav tm="100000">
                          <p:val>
                            <p:strVal val="#ppt_h"/>
                          </p:val>
                        </p:tav>
                      </p:tavLst>
                    </p:anim>
                  </p:childTnLst>
                </p:cTn>
              </p:par>
            </p:tnLst>
          </p:tmpl>
        </p:tmplLst>
      </p:bldP>
      <p:bldP spid="39" grpId="0" build="allAtOnce">
        <p:tmplLst>
          <p:tmpl lvl="1">
            <p:tnLst>
              <p:par>
                <p:cTn presetID="2" presetClass="entr" presetSubtype="4" decel="100000" fill="hold" nodeType="withEffect">
                  <p:stCondLst>
                    <p:cond delay="7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ppt_x"/>
                          </p:val>
                        </p:tav>
                        <p:tav tm="100000">
                          <p:val>
                            <p:strVal val="#ppt_x"/>
                          </p:val>
                        </p:tav>
                      </p:tavLst>
                    </p:anim>
                    <p:anim calcmode="lin" valueType="num">
                      <p:cBhvr additive="base">
                        <p:cTn dur="500" fill="hold"/>
                        <p:tgtEl>
                          <p:spTgt spid="39"/>
                        </p:tgtEl>
                        <p:attrNameLst>
                          <p:attrName>ppt_y</p:attrName>
                        </p:attrNameLst>
                      </p:cBhvr>
                      <p:tavLst>
                        <p:tav tm="0">
                          <p:val>
                            <p:strVal val="1+#ppt_h/2"/>
                          </p:val>
                        </p:tav>
                        <p:tav tm="100000">
                          <p:val>
                            <p:strVal val="#ppt_y"/>
                          </p:val>
                        </p:tav>
                      </p:tavLst>
                    </p:anim>
                  </p:childTnLst>
                </p:cTn>
              </p:par>
            </p:tnLst>
          </p:tmpl>
        </p:tmplLst>
      </p:bldP>
      <p:bldP spid="40" grpId="0" animBg="1"/>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No Contents">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378826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Storage">
    <p:spTree>
      <p:nvGrpSpPr>
        <p:cNvPr id="1" name=""/>
        <p:cNvGrpSpPr/>
        <p:nvPr/>
      </p:nvGrpSpPr>
      <p:grpSpPr>
        <a:xfrm>
          <a:off x="0" y="0"/>
          <a:ext cx="0" cy="0"/>
          <a:chOff x="0" y="0"/>
          <a:chExt cx="0" cy="0"/>
        </a:xfrm>
      </p:grpSpPr>
      <p:sp>
        <p:nvSpPr>
          <p:cNvPr id="2" name="タイトル 1"/>
          <p:cNvSpPr>
            <a:spLocks noGrp="1"/>
          </p:cNvSpPr>
          <p:nvPr>
            <p:ph type="title" hasCustomPrompt="1"/>
          </p:nvPr>
        </p:nvSpPr>
        <p:spPr/>
        <p:txBody>
          <a:bodyPr/>
          <a:lstStyle/>
          <a:p>
            <a:r>
              <a:rPr kumimoji="1" lang="en-US" altLang="ja-JP" dirty="0"/>
              <a:t>Slide Title Goes Here</a:t>
            </a:r>
            <a:endParaRPr kumimoji="1" lang="ja-JP" altLang="en-US" dirty="0"/>
          </a:p>
        </p:txBody>
      </p:sp>
      <p:sp>
        <p:nvSpPr>
          <p:cNvPr id="3" name="フッター プレースホルダー 2"/>
          <p:cNvSpPr>
            <a:spLocks noGrp="1"/>
          </p:cNvSpPr>
          <p:nvPr>
            <p:ph type="ftr" sz="quarter" idx="10"/>
          </p:nvPr>
        </p:nvSpPr>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a:t>
            </a:fld>
            <a:endParaRPr lang="ja-JP" altLang="en-US"/>
          </a:p>
        </p:txBody>
      </p:sp>
      <p:sp>
        <p:nvSpPr>
          <p:cNvPr id="7"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8" name="正方形/長方形 7"/>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8"/>
          <p:cNvGrpSpPr/>
          <p:nvPr userDrawn="1"/>
        </p:nvGrpSpPr>
        <p:grpSpPr>
          <a:xfrm>
            <a:off x="7798236" y="3354576"/>
            <a:ext cx="2688353" cy="4554631"/>
            <a:chOff x="7305638" y="3002101"/>
            <a:chExt cx="2688353" cy="4554631"/>
          </a:xfrm>
        </p:grpSpPr>
        <p:grpSp>
          <p:nvGrpSpPr>
            <p:cNvPr id="10" name="グループ化 9"/>
            <p:cNvGrpSpPr/>
            <p:nvPr userDrawn="1"/>
          </p:nvGrpSpPr>
          <p:grpSpPr>
            <a:xfrm>
              <a:off x="8267831" y="5345989"/>
              <a:ext cx="763508" cy="2210743"/>
              <a:chOff x="8267831" y="5345989"/>
              <a:chExt cx="763508" cy="2210743"/>
            </a:xfrm>
          </p:grpSpPr>
          <p:sp>
            <p:nvSpPr>
              <p:cNvPr id="34" name="円/楕円 33"/>
              <p:cNvSpPr/>
              <p:nvPr userDrawn="1"/>
            </p:nvSpPr>
            <p:spPr>
              <a:xfrm>
                <a:off x="8267831" y="5345989"/>
                <a:ext cx="763508" cy="2210743"/>
              </a:xfrm>
              <a:prstGeom prst="ellips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円/楕円 34"/>
              <p:cNvSpPr/>
              <p:nvPr userDrawn="1"/>
            </p:nvSpPr>
            <p:spPr>
              <a:xfrm>
                <a:off x="8366877" y="5498390"/>
                <a:ext cx="566334" cy="163982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1" name="弦 8"/>
            <p:cNvSpPr/>
            <p:nvPr userDrawn="1"/>
          </p:nvSpPr>
          <p:spPr>
            <a:xfrm rot="10800000">
              <a:off x="7932506" y="3996103"/>
              <a:ext cx="1435076" cy="2370993"/>
            </a:xfrm>
            <a:custGeom>
              <a:avLst/>
              <a:gdLst/>
              <a:ahLst/>
              <a:cxnLst/>
              <a:rect l="l" t="t" r="r" b="b"/>
              <a:pathLst>
                <a:path w="1969479" h="3253919">
                  <a:moveTo>
                    <a:pt x="984740" y="3253919"/>
                  </a:moveTo>
                  <a:cubicBezTo>
                    <a:pt x="362425" y="2811676"/>
                    <a:pt x="-3869" y="2109952"/>
                    <a:pt x="30" y="1362802"/>
                  </a:cubicBezTo>
                  <a:cubicBezTo>
                    <a:pt x="2628" y="865042"/>
                    <a:pt x="169314" y="389014"/>
                    <a:pt x="468726" y="0"/>
                  </a:cubicBezTo>
                  <a:lnTo>
                    <a:pt x="984740" y="0"/>
                  </a:lnTo>
                  <a:lnTo>
                    <a:pt x="1500508" y="0"/>
                  </a:lnTo>
                  <a:cubicBezTo>
                    <a:pt x="1805017" y="395392"/>
                    <a:pt x="1972090" y="880450"/>
                    <a:pt x="1969449" y="1386333"/>
                  </a:cubicBezTo>
                  <a:cubicBezTo>
                    <a:pt x="1965591" y="2125578"/>
                    <a:pt x="1599814" y="2816889"/>
                    <a:pt x="984740" y="3253919"/>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2" name="グループ化 11"/>
            <p:cNvGrpSpPr/>
            <p:nvPr userDrawn="1"/>
          </p:nvGrpSpPr>
          <p:grpSpPr>
            <a:xfrm flipH="1">
              <a:off x="8650044" y="5266273"/>
              <a:ext cx="1343947" cy="1366912"/>
              <a:chOff x="7305639" y="5547570"/>
              <a:chExt cx="1343947" cy="1366912"/>
            </a:xfrm>
            <a:solidFill>
              <a:schemeClr val="accent2">
                <a:lumMod val="50000"/>
              </a:schemeClr>
            </a:solidFill>
          </p:grpSpPr>
          <p:sp>
            <p:nvSpPr>
              <p:cNvPr id="30" name="直角三角形 29"/>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直角三角形 30"/>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正方形/長方形 31"/>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 name="グループ化 12"/>
            <p:cNvGrpSpPr/>
            <p:nvPr userDrawn="1"/>
          </p:nvGrpSpPr>
          <p:grpSpPr>
            <a:xfrm>
              <a:off x="7305638" y="5266273"/>
              <a:ext cx="1343947" cy="1366912"/>
              <a:chOff x="7305639" y="5547570"/>
              <a:chExt cx="1343947" cy="1366912"/>
            </a:xfrm>
            <a:solidFill>
              <a:schemeClr val="accent2">
                <a:lumMod val="50000"/>
              </a:schemeClr>
            </a:solidFill>
          </p:grpSpPr>
          <p:sp>
            <p:nvSpPr>
              <p:cNvPr id="26" name="直角三角形 25"/>
              <p:cNvSpPr/>
              <p:nvPr userDrawn="1"/>
            </p:nvSpPr>
            <p:spPr>
              <a:xfrm rot="5400000">
                <a:off x="7305639" y="6450248"/>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直角三角形 26"/>
              <p:cNvSpPr/>
              <p:nvPr userDrawn="1"/>
            </p:nvSpPr>
            <p:spPr>
              <a:xfrm rot="16200000">
                <a:off x="7305639" y="5547571"/>
                <a:ext cx="464234" cy="464234"/>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7305639" y="6011805"/>
                <a:ext cx="464234" cy="438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正方形/長方形 28"/>
              <p:cNvSpPr/>
              <p:nvPr userDrawn="1"/>
            </p:nvSpPr>
            <p:spPr>
              <a:xfrm>
                <a:off x="7769874" y="5547570"/>
                <a:ext cx="879712" cy="9026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4" name="グループ化 13"/>
            <p:cNvGrpSpPr/>
            <p:nvPr userDrawn="1"/>
          </p:nvGrpSpPr>
          <p:grpSpPr>
            <a:xfrm>
              <a:off x="7665303" y="3002101"/>
              <a:ext cx="1969480" cy="3253919"/>
              <a:chOff x="7665303" y="3002101"/>
              <a:chExt cx="1969480" cy="3253919"/>
            </a:xfrm>
          </p:grpSpPr>
          <p:sp>
            <p:nvSpPr>
              <p:cNvPr id="24" name="弦 8"/>
              <p:cNvSpPr/>
              <p:nvPr userDrawn="1"/>
            </p:nvSpPr>
            <p:spPr>
              <a:xfrm rot="10800000">
                <a:off x="8650043" y="3002101"/>
                <a:ext cx="984740" cy="3253919"/>
              </a:xfrm>
              <a:custGeom>
                <a:avLst/>
                <a:gdLst/>
                <a:ahLst/>
                <a:cxnLst/>
                <a:rect l="l" t="t" r="r" b="b"/>
                <a:pathLst>
                  <a:path w="984740" h="3253919">
                    <a:moveTo>
                      <a:pt x="984740" y="3253919"/>
                    </a:moveTo>
                    <a:cubicBezTo>
                      <a:pt x="362425" y="2811676"/>
                      <a:pt x="-3869" y="2109952"/>
                      <a:pt x="30" y="1362802"/>
                    </a:cubicBezTo>
                    <a:cubicBezTo>
                      <a:pt x="2628" y="865042"/>
                      <a:pt x="169314" y="389014"/>
                      <a:pt x="468726" y="0"/>
                    </a:cubicBezTo>
                    <a:lnTo>
                      <a:pt x="984740" y="0"/>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弦 8"/>
              <p:cNvSpPr/>
              <p:nvPr userDrawn="1"/>
            </p:nvSpPr>
            <p:spPr>
              <a:xfrm>
                <a:off x="7665303" y="3002101"/>
                <a:ext cx="984740" cy="3253919"/>
              </a:xfrm>
              <a:custGeom>
                <a:avLst/>
                <a:gdLst/>
                <a:ahLst/>
                <a:cxnLst/>
                <a:rect l="l" t="t" r="r" b="b"/>
                <a:pathLst>
                  <a:path w="984740" h="3253919">
                    <a:moveTo>
                      <a:pt x="984740" y="0"/>
                    </a:moveTo>
                    <a:lnTo>
                      <a:pt x="984740" y="3253919"/>
                    </a:lnTo>
                    <a:lnTo>
                      <a:pt x="468972" y="3253919"/>
                    </a:lnTo>
                    <a:cubicBezTo>
                      <a:pt x="164463" y="2858527"/>
                      <a:pt x="-2610" y="2373469"/>
                      <a:pt x="31" y="1867586"/>
                    </a:cubicBezTo>
                    <a:cubicBezTo>
                      <a:pt x="3889" y="1128341"/>
                      <a:pt x="369666" y="437030"/>
                      <a:pt x="984740"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 name="グループ化 14"/>
            <p:cNvGrpSpPr/>
            <p:nvPr userDrawn="1"/>
          </p:nvGrpSpPr>
          <p:grpSpPr>
            <a:xfrm>
              <a:off x="7830833" y="3002102"/>
              <a:ext cx="1639326" cy="1035326"/>
              <a:chOff x="7830833" y="3002102"/>
              <a:chExt cx="1639326" cy="1035326"/>
            </a:xfrm>
          </p:grpSpPr>
          <p:sp>
            <p:nvSpPr>
              <p:cNvPr id="22" name="弦 8"/>
              <p:cNvSpPr/>
              <p:nvPr userDrawn="1"/>
            </p:nvSpPr>
            <p:spPr>
              <a:xfrm rot="10800000">
                <a:off x="8650043" y="3002102"/>
                <a:ext cx="820116" cy="1035325"/>
              </a:xfrm>
              <a:custGeom>
                <a:avLst/>
                <a:gdLst/>
                <a:ahLst/>
                <a:cxnLst/>
                <a:rect l="l" t="t" r="r" b="b"/>
                <a:pathLst>
                  <a:path w="820116" h="1035325">
                    <a:moveTo>
                      <a:pt x="820116" y="1035325"/>
                    </a:moveTo>
                    <a:cubicBezTo>
                      <a:pt x="445216" y="768905"/>
                      <a:pt x="163231" y="408315"/>
                      <a:pt x="0" y="0"/>
                    </a:cubicBezTo>
                    <a:lnTo>
                      <a:pt x="820116"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弦 8"/>
              <p:cNvSpPr/>
              <p:nvPr userDrawn="1"/>
            </p:nvSpPr>
            <p:spPr>
              <a:xfrm>
                <a:off x="7830833" y="3002102"/>
                <a:ext cx="819211" cy="1035326"/>
              </a:xfrm>
              <a:custGeom>
                <a:avLst/>
                <a:gdLst/>
                <a:ahLst/>
                <a:cxnLst/>
                <a:rect l="l" t="t" r="r" b="b"/>
                <a:pathLst>
                  <a:path w="819211" h="1035326">
                    <a:moveTo>
                      <a:pt x="819211" y="0"/>
                    </a:moveTo>
                    <a:lnTo>
                      <a:pt x="819211" y="1035326"/>
                    </a:lnTo>
                    <a:lnTo>
                      <a:pt x="0" y="1035326"/>
                    </a:lnTo>
                    <a:cubicBezTo>
                      <a:pt x="162564" y="626542"/>
                      <a:pt x="444666" y="266126"/>
                      <a:pt x="819211" y="0"/>
                    </a:cubicBez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6" name="グループ化 15"/>
            <p:cNvGrpSpPr/>
            <p:nvPr userDrawn="1"/>
          </p:nvGrpSpPr>
          <p:grpSpPr>
            <a:xfrm>
              <a:off x="8239071" y="3682019"/>
              <a:ext cx="821030" cy="821030"/>
              <a:chOff x="11914174" y="3199309"/>
              <a:chExt cx="990518" cy="990518"/>
            </a:xfrm>
          </p:grpSpPr>
          <p:sp>
            <p:nvSpPr>
              <p:cNvPr id="20" name="円/楕円 19"/>
              <p:cNvSpPr/>
              <p:nvPr userDrawn="1"/>
            </p:nvSpPr>
            <p:spPr>
              <a:xfrm>
                <a:off x="11914174" y="3199309"/>
                <a:ext cx="990518" cy="99051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12002891" y="3288026"/>
                <a:ext cx="813084" cy="8130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7" name="グループ化 16"/>
            <p:cNvGrpSpPr/>
            <p:nvPr userDrawn="1"/>
          </p:nvGrpSpPr>
          <p:grpSpPr>
            <a:xfrm>
              <a:off x="8562396" y="5264781"/>
              <a:ext cx="174376" cy="1354190"/>
              <a:chOff x="8562396" y="5264781"/>
              <a:chExt cx="174376" cy="1354190"/>
            </a:xfrm>
          </p:grpSpPr>
          <p:sp>
            <p:nvSpPr>
              <p:cNvPr id="18" name="台形 59"/>
              <p:cNvSpPr/>
              <p:nvPr userDrawn="1"/>
            </p:nvSpPr>
            <p:spPr>
              <a:xfrm rot="10800000">
                <a:off x="8649584"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台形 59"/>
              <p:cNvSpPr/>
              <p:nvPr userDrawn="1"/>
            </p:nvSpPr>
            <p:spPr>
              <a:xfrm rot="10800000" flipH="1">
                <a:off x="8562396" y="5264781"/>
                <a:ext cx="87188" cy="1354190"/>
              </a:xfrm>
              <a:custGeom>
                <a:avLst/>
                <a:gdLst/>
                <a:ahLst/>
                <a:cxnLst/>
                <a:rect l="l" t="t" r="r" b="b"/>
                <a:pathLst>
                  <a:path w="232411" h="2119037">
                    <a:moveTo>
                      <a:pt x="232411" y="2119037"/>
                    </a:moveTo>
                    <a:lnTo>
                      <a:pt x="0" y="2119037"/>
                    </a:lnTo>
                    <a:lnTo>
                      <a:pt x="116205" y="0"/>
                    </a:lnTo>
                    <a:lnTo>
                      <a:pt x="232411" y="0"/>
                    </a:lnTo>
                    <a:close/>
                  </a:path>
                </a:pathLst>
              </a:cu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Tree>
    <p:extLst>
      <p:ext uri="{BB962C8B-B14F-4D97-AF65-F5344CB8AC3E}">
        <p14:creationId xmlns:p14="http://schemas.microsoft.com/office/powerpoint/2010/main" val="611619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left)">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tmplLst>
          <p:tmpl lvl="1">
            <p:tnLst>
              <p:par>
                <p:cTn presetID="2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wipe(left)">
                      <p:cBhvr>
                        <p:cTn dur="500"/>
                        <p:tgtEl>
                          <p:spTgt spid="7"/>
                        </p:tgtEl>
                      </p:cBhvr>
                    </p:animEffect>
                  </p:childTnLst>
                </p:cTn>
              </p:par>
            </p:tnLst>
          </p:tmpl>
        </p:tmplLst>
      </p:bldP>
      <p:bldP spid="8" grpId="0" animBg="1"/>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2" name="タイトル 1"/>
          <p:cNvSpPr>
            <a:spLocks noGrp="1"/>
          </p:cNvSpPr>
          <p:nvPr>
            <p:ph type="ctrTitle" hasCustomPrompt="1"/>
          </p:nvPr>
        </p:nvSpPr>
        <p:spPr>
          <a:xfrm>
            <a:off x="1371481" y="3972857"/>
            <a:ext cx="15543451" cy="1585999"/>
          </a:xfrm>
        </p:spPr>
        <p:txBody>
          <a:bodyPr anchor="t">
            <a:noAutofit/>
          </a:bodyPr>
          <a:lstStyle>
            <a:lvl1pPr algn="ctr">
              <a:defRPr sz="9600" baseline="0">
                <a:solidFill>
                  <a:schemeClr val="accent1"/>
                </a:solidFill>
                <a:latin typeface="Route 159 UltraLight" pitchFamily="50" charset="0"/>
              </a:defRPr>
            </a:lvl1pPr>
          </a:lstStyle>
          <a:p>
            <a:r>
              <a:rPr kumimoji="1" lang="en-US" altLang="ja-JP" dirty="0"/>
              <a:t>YOUR TITLE GOES HERE</a:t>
            </a:r>
            <a:endParaRPr kumimoji="1" lang="ja-JP" altLang="en-US" dirty="0"/>
          </a:p>
        </p:txBody>
      </p:sp>
      <p:sp>
        <p:nvSpPr>
          <p:cNvPr id="3" name="サブタイトル 2"/>
          <p:cNvSpPr>
            <a:spLocks noGrp="1"/>
          </p:cNvSpPr>
          <p:nvPr>
            <p:ph type="subTitle" idx="1" hasCustomPrompt="1"/>
          </p:nvPr>
        </p:nvSpPr>
        <p:spPr>
          <a:xfrm>
            <a:off x="1366342" y="8527876"/>
            <a:ext cx="15553728" cy="1512168"/>
          </a:xfrm>
        </p:spPr>
        <p:txBody>
          <a:bodyPr>
            <a:normAutofit/>
          </a:bodyPr>
          <a:lstStyle>
            <a:lvl1pPr marL="0" indent="0" algn="ctr">
              <a:buNone/>
              <a:defRPr sz="2000">
                <a:solidFill>
                  <a:schemeClr val="tx1">
                    <a:tint val="75000"/>
                  </a:schemeClr>
                </a:solidFill>
                <a:latin typeface="+mj-lt"/>
              </a:defRPr>
            </a:lvl1pPr>
            <a:lvl2pPr marL="816376" indent="0" algn="ctr">
              <a:buNone/>
              <a:defRPr>
                <a:solidFill>
                  <a:schemeClr val="tx1">
                    <a:tint val="75000"/>
                  </a:schemeClr>
                </a:solidFill>
              </a:defRPr>
            </a:lvl2pPr>
            <a:lvl3pPr marL="1632753" indent="0" algn="ctr">
              <a:buNone/>
              <a:defRPr>
                <a:solidFill>
                  <a:schemeClr val="tx1">
                    <a:tint val="75000"/>
                  </a:schemeClr>
                </a:solidFill>
              </a:defRPr>
            </a:lvl3pPr>
            <a:lvl4pPr marL="2449129" indent="0" algn="ctr">
              <a:buNone/>
              <a:defRPr>
                <a:solidFill>
                  <a:schemeClr val="tx1">
                    <a:tint val="75000"/>
                  </a:schemeClr>
                </a:solidFill>
              </a:defRPr>
            </a:lvl4pPr>
            <a:lvl5pPr marL="3265505" indent="0" algn="ctr">
              <a:buNone/>
              <a:defRPr>
                <a:solidFill>
                  <a:schemeClr val="tx1">
                    <a:tint val="75000"/>
                  </a:schemeClr>
                </a:solidFill>
              </a:defRPr>
            </a:lvl5pPr>
            <a:lvl6pPr marL="4081882" indent="0" algn="ctr">
              <a:buNone/>
              <a:defRPr>
                <a:solidFill>
                  <a:schemeClr val="tx1">
                    <a:tint val="75000"/>
                  </a:schemeClr>
                </a:solidFill>
              </a:defRPr>
            </a:lvl6pPr>
            <a:lvl7pPr marL="4898258" indent="0" algn="ctr">
              <a:buNone/>
              <a:defRPr>
                <a:solidFill>
                  <a:schemeClr val="tx1">
                    <a:tint val="75000"/>
                  </a:schemeClr>
                </a:solidFill>
              </a:defRPr>
            </a:lvl7pPr>
            <a:lvl8pPr marL="5714634" indent="0" algn="ctr">
              <a:buNone/>
              <a:defRPr>
                <a:solidFill>
                  <a:schemeClr val="tx1">
                    <a:tint val="75000"/>
                  </a:schemeClr>
                </a:solidFill>
              </a:defRPr>
            </a:lvl8pPr>
            <a:lvl9pPr marL="6531011" indent="0" algn="ctr">
              <a:buNone/>
              <a:defRPr>
                <a:solidFill>
                  <a:schemeClr val="tx1">
                    <a:tint val="75000"/>
                  </a:schemeClr>
                </a:solidFill>
              </a:defRPr>
            </a:lvl9pPr>
          </a:lstStyle>
          <a:p>
            <a:r>
              <a:rPr kumimoji="1" lang="en-US" altLang="ja-JP" dirty="0"/>
              <a:t>Information</a:t>
            </a:r>
            <a:endParaRPr kumimoji="1" lang="ja-JP" altLang="en-US" dirty="0"/>
          </a:p>
        </p:txBody>
      </p:sp>
      <p:sp>
        <p:nvSpPr>
          <p:cNvPr id="9" name="テキスト プレースホルダー 8"/>
          <p:cNvSpPr>
            <a:spLocks noGrp="1"/>
          </p:cNvSpPr>
          <p:nvPr>
            <p:ph type="body" sz="quarter" idx="10" hasCustomPrompt="1"/>
          </p:nvPr>
        </p:nvSpPr>
        <p:spPr>
          <a:xfrm>
            <a:off x="1366342" y="5503590"/>
            <a:ext cx="15553728" cy="864046"/>
          </a:xfrm>
        </p:spPr>
        <p:txBody>
          <a:bodyPr anchor="b">
            <a:noAutofit/>
          </a:bodyPr>
          <a:lstStyle>
            <a:lvl1pPr algn="ctr">
              <a:defRPr sz="4000">
                <a:solidFill>
                  <a:schemeClr val="tx2"/>
                </a:solidFill>
                <a:latin typeface="Route 159 UltraLight" pitchFamily="50" charset="0"/>
              </a:defRPr>
            </a:lvl1pPr>
          </a:lstStyle>
          <a:p>
            <a:pPr lvl="0"/>
            <a:r>
              <a:rPr kumimoji="1" lang="en-US" altLang="ja-JP" dirty="0"/>
              <a:t>Subtitle goes here</a:t>
            </a:r>
            <a:endParaRPr kumimoji="1" lang="ja-JP" altLang="en-US" dirty="0"/>
          </a:p>
        </p:txBody>
      </p:sp>
      <p:grpSp>
        <p:nvGrpSpPr>
          <p:cNvPr id="6" name="グループ化 5"/>
          <p:cNvGrpSpPr/>
          <p:nvPr userDrawn="1"/>
        </p:nvGrpSpPr>
        <p:grpSpPr>
          <a:xfrm>
            <a:off x="8595214" y="8095828"/>
            <a:ext cx="1088138" cy="188527"/>
            <a:chOff x="8595214" y="6592642"/>
            <a:chExt cx="1088138" cy="188527"/>
          </a:xfrm>
        </p:grpSpPr>
        <p:sp>
          <p:nvSpPr>
            <p:cNvPr id="24" name="円/楕円 23"/>
            <p:cNvSpPr/>
            <p:nvPr userDrawn="1"/>
          </p:nvSpPr>
          <p:spPr>
            <a:xfrm>
              <a:off x="9048943"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5" name="円/楕円 24"/>
            <p:cNvSpPr/>
            <p:nvPr userDrawn="1"/>
          </p:nvSpPr>
          <p:spPr>
            <a:xfrm>
              <a:off x="8595214"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9494825"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
        <p:nvSpPr>
          <p:cNvPr id="4" name="円/楕円 3"/>
          <p:cNvSpPr/>
          <p:nvPr userDrawn="1"/>
        </p:nvSpPr>
        <p:spPr>
          <a:xfrm>
            <a:off x="7039260" y="2492117"/>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2" name="円/楕円 11"/>
          <p:cNvSpPr/>
          <p:nvPr userDrawn="1"/>
        </p:nvSpPr>
        <p:spPr>
          <a:xfrm>
            <a:off x="8153859" y="2492117"/>
            <a:ext cx="864096" cy="8640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3" name="円/楕円 12"/>
          <p:cNvSpPr/>
          <p:nvPr userDrawn="1"/>
        </p:nvSpPr>
        <p:spPr>
          <a:xfrm>
            <a:off x="9268458" y="2492117"/>
            <a:ext cx="864096" cy="8640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14" name="円/楕円 13"/>
          <p:cNvSpPr/>
          <p:nvPr userDrawn="1"/>
        </p:nvSpPr>
        <p:spPr>
          <a:xfrm>
            <a:off x="10383056" y="2492117"/>
            <a:ext cx="864096" cy="8640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Tree>
    <p:extLst>
      <p:ext uri="{BB962C8B-B14F-4D97-AF65-F5344CB8AC3E}">
        <p14:creationId xmlns:p14="http://schemas.microsoft.com/office/powerpoint/2010/main" val="3840663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grpId="0" nodeType="withEffect">
                                  <p:stCondLst>
                                    <p:cond delay="100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grpId="0" nodeType="withEffect">
                                  <p:stCondLst>
                                    <p:cond delay="150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par>
                          <p:cTn id="17" fill="hold">
                            <p:stCondLst>
                              <p:cond delay="2000"/>
                            </p:stCondLst>
                            <p:childTnLst>
                              <p:par>
                                <p:cTn id="18" presetID="2" presetClass="entr" presetSubtype="2" decel="100000" fill="hold" grpId="0" nodeType="afterEffect">
                                  <p:stCondLst>
                                    <p:cond delay="0"/>
                                  </p:stCondLst>
                                  <p:iterate type="wd">
                                    <p:tmPct val="10000"/>
                                  </p:iterate>
                                  <p:childTnLst>
                                    <p:set>
                                      <p:cBhvr>
                                        <p:cTn id="19" dur="1" fill="hold">
                                          <p:stCondLst>
                                            <p:cond delay="0"/>
                                          </p:stCondLst>
                                        </p:cTn>
                                        <p:tgtEl>
                                          <p:spTgt spid="9">
                                            <p:txEl>
                                              <p:pRg st="0" end="0"/>
                                            </p:txEl>
                                          </p:spTgt>
                                        </p:tgtEl>
                                        <p:attrNameLst>
                                          <p:attrName>style.visibility</p:attrName>
                                        </p:attrNameLst>
                                      </p:cBhvr>
                                      <p:to>
                                        <p:strVal val="visible"/>
                                      </p:to>
                                    </p:set>
                                    <p:anim calcmode="lin" valueType="num">
                                      <p:cBhvr additive="base">
                                        <p:cTn id="20" dur="75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21" dur="750" fill="hold"/>
                                        <p:tgtEl>
                                          <p:spTgt spid="9">
                                            <p:txEl>
                                              <p:pRg st="0" end="0"/>
                                            </p:txEl>
                                          </p:spTgt>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0"/>
                                  </p:stCondLst>
                                  <p:iterate type="lt">
                                    <p:tmPct val="10000"/>
                                  </p:iterate>
                                  <p:childTnLst>
                                    <p:set>
                                      <p:cBhvr>
                                        <p:cTn id="23" dur="1" fill="hold">
                                          <p:stCondLst>
                                            <p:cond delay="0"/>
                                          </p:stCondLst>
                                        </p:cTn>
                                        <p:tgtEl>
                                          <p:spTgt spid="2"/>
                                        </p:tgtEl>
                                        <p:attrNameLst>
                                          <p:attrName>style.visibility</p:attrName>
                                        </p:attrNameLst>
                                      </p:cBhvr>
                                      <p:to>
                                        <p:strVal val="visible"/>
                                      </p:to>
                                    </p:set>
                                    <p:anim calcmode="lin" valueType="num">
                                      <p:cBhvr additive="base">
                                        <p:cTn id="24" dur="750" fill="hold"/>
                                        <p:tgtEl>
                                          <p:spTgt spid="2"/>
                                        </p:tgtEl>
                                        <p:attrNameLst>
                                          <p:attrName>ppt_x</p:attrName>
                                        </p:attrNameLst>
                                      </p:cBhvr>
                                      <p:tavLst>
                                        <p:tav tm="0">
                                          <p:val>
                                            <p:strVal val="0-#ppt_w/2"/>
                                          </p:val>
                                        </p:tav>
                                        <p:tav tm="100000">
                                          <p:val>
                                            <p:strVal val="#ppt_x"/>
                                          </p:val>
                                        </p:tav>
                                      </p:tavLst>
                                    </p:anim>
                                    <p:anim calcmode="lin" valueType="num">
                                      <p:cBhvr additive="base">
                                        <p:cTn id="25" dur="750" fill="hold"/>
                                        <p:tgtEl>
                                          <p:spTgt spid="2"/>
                                        </p:tgtEl>
                                        <p:attrNameLst>
                                          <p:attrName>ppt_y</p:attrName>
                                        </p:attrNameLst>
                                      </p:cBhvr>
                                      <p:tavLst>
                                        <p:tav tm="0">
                                          <p:val>
                                            <p:strVal val="#ppt_y"/>
                                          </p:val>
                                        </p:tav>
                                        <p:tav tm="100000">
                                          <p:val>
                                            <p:strVal val="#ppt_y"/>
                                          </p:val>
                                        </p:tav>
                                      </p:tavLst>
                                    </p:anim>
                                  </p:childTnLst>
                                </p:cTn>
                              </p:par>
                            </p:childTnLst>
                          </p:cTn>
                        </p:par>
                        <p:par>
                          <p:cTn id="26" fill="hold">
                            <p:stCondLst>
                              <p:cond delay="3950"/>
                            </p:stCondLst>
                            <p:childTnLst>
                              <p:par>
                                <p:cTn id="27" presetID="10" presetClass="entr" presetSubtype="0" fill="hold" nodeType="afterEffect">
                                  <p:stCondLst>
                                    <p:cond delay="500"/>
                                  </p:stCondLst>
                                  <p:childTnLst>
                                    <p:set>
                                      <p:cBhvr>
                                        <p:cTn id="28" dur="1" fill="hold">
                                          <p:stCondLst>
                                            <p:cond delay="0"/>
                                          </p:stCondLst>
                                        </p:cTn>
                                        <p:tgtEl>
                                          <p:spTgt spid="6"/>
                                        </p:tgtEl>
                                        <p:attrNameLst>
                                          <p:attrName>style.visibility</p:attrName>
                                        </p:attrNameLst>
                                      </p:cBhvr>
                                      <p:to>
                                        <p:strVal val="visible"/>
                                      </p:to>
                                    </p:set>
                                    <p:animEffect transition="in" filter="fade">
                                      <p:cBhvr>
                                        <p:cTn id="29" dur="500"/>
                                        <p:tgtEl>
                                          <p:spTgt spid="6"/>
                                        </p:tgtEl>
                                      </p:cBhvr>
                                    </p:animEffect>
                                  </p:childTnLst>
                                </p:cTn>
                              </p:par>
                            </p:childTnLst>
                          </p:cTn>
                        </p:par>
                        <p:par>
                          <p:cTn id="30" fill="hold">
                            <p:stCondLst>
                              <p:cond delay="4950"/>
                            </p:stCondLst>
                            <p:childTnLst>
                              <p:par>
                                <p:cTn id="31" presetID="10" presetClass="entr" presetSubtype="0" fill="hold" grpId="0" nodeType="afterEffect">
                                  <p:stCondLst>
                                    <p:cond delay="0"/>
                                  </p:stCondLst>
                                  <p:childTnLst>
                                    <p:set>
                                      <p:cBhvr>
                                        <p:cTn id="32" dur="1" fill="hold">
                                          <p:stCondLst>
                                            <p:cond delay="0"/>
                                          </p:stCondLst>
                                        </p:cTn>
                                        <p:tgtEl>
                                          <p:spTgt spid="3">
                                            <p:txEl>
                                              <p:pRg st="0" end="0"/>
                                            </p:txEl>
                                          </p:spTgt>
                                        </p:tgtEl>
                                        <p:attrNameLst>
                                          <p:attrName>style.visibility</p:attrName>
                                        </p:attrNameLst>
                                      </p:cBhvr>
                                      <p:to>
                                        <p:strVal val="visible"/>
                                      </p:to>
                                    </p:set>
                                    <p:animEffect transition="in" filter="fade">
                                      <p:cBhvr>
                                        <p:cTn id="3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9"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P spid="4" grpId="0" animBg="1"/>
      <p:bldP spid="12" grpId="0" animBg="1"/>
      <p:bldP spid="13" grpId="0" animBg="1"/>
      <p:bldP spid="14" grpId="0" animBg="1"/>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 Pillars">
    <p:spTree>
      <p:nvGrpSpPr>
        <p:cNvPr id="1" name=""/>
        <p:cNvGrpSpPr/>
        <p:nvPr/>
      </p:nvGrpSpPr>
      <p:grpSpPr>
        <a:xfrm>
          <a:off x="0" y="0"/>
          <a:ext cx="0" cy="0"/>
          <a:chOff x="0" y="0"/>
          <a:chExt cx="0" cy="0"/>
        </a:xfrm>
      </p:grpSpPr>
      <p:sp>
        <p:nvSpPr>
          <p:cNvPr id="7" name="正方形/長方形 6"/>
          <p:cNvSpPr/>
          <p:nvPr userDrawn="1"/>
        </p:nvSpPr>
        <p:spPr>
          <a:xfrm>
            <a:off x="761206" y="3352800"/>
            <a:ext cx="3920837" cy="3311236"/>
          </a:xfrm>
          <a:custGeom>
            <a:avLst/>
            <a:gdLst/>
            <a:ahLst/>
            <a:cxnLst/>
            <a:rect l="l" t="t" r="r" b="b"/>
            <a:pathLst>
              <a:path w="3920837" h="3311236">
                <a:moveTo>
                  <a:pt x="0" y="0"/>
                </a:moveTo>
                <a:lnTo>
                  <a:pt x="3920837" y="0"/>
                </a:lnTo>
                <a:lnTo>
                  <a:pt x="3920837" y="3311236"/>
                </a:lnTo>
                <a:lnTo>
                  <a:pt x="1960419" y="2784764"/>
                </a:lnTo>
                <a:lnTo>
                  <a:pt x="0" y="3311236"/>
                </a:lnTo>
                <a:close/>
              </a:path>
            </a:pathLst>
          </a:custGeom>
          <a:ln>
            <a:noFill/>
          </a:ln>
          <a:effectLst>
            <a:outerShdw dist="88900" algn="tl" rotWithShape="0">
              <a:schemeClr val="accent1">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a:off x="9323316" y="3352799"/>
            <a:ext cx="3920837" cy="4475019"/>
          </a:xfrm>
          <a:custGeom>
            <a:avLst/>
            <a:gdLst/>
            <a:ahLst/>
            <a:cxnLst/>
            <a:rect l="l" t="t" r="r" b="b"/>
            <a:pathLst>
              <a:path w="3920837" h="4475019">
                <a:moveTo>
                  <a:pt x="0" y="0"/>
                </a:moveTo>
                <a:lnTo>
                  <a:pt x="3920837" y="0"/>
                </a:lnTo>
                <a:lnTo>
                  <a:pt x="3920837" y="4475019"/>
                </a:lnTo>
                <a:lnTo>
                  <a:pt x="3920836" y="4475019"/>
                </a:lnTo>
                <a:lnTo>
                  <a:pt x="1960418" y="3948547"/>
                </a:lnTo>
                <a:lnTo>
                  <a:pt x="0" y="4475019"/>
                </a:lnTo>
                <a:close/>
              </a:path>
            </a:pathLst>
          </a:custGeom>
          <a:solidFill>
            <a:schemeClr val="accent2"/>
          </a:solidFill>
          <a:ln>
            <a:noFill/>
          </a:ln>
          <a:effectLst>
            <a:outerShdw dist="88900" algn="tl" rotWithShape="0">
              <a:schemeClr val="accent2">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a:off x="13604369" y="3352799"/>
            <a:ext cx="3920838" cy="5001491"/>
          </a:xfrm>
          <a:custGeom>
            <a:avLst/>
            <a:gdLst/>
            <a:ahLst/>
            <a:cxnLst/>
            <a:rect l="l" t="t" r="r" b="b"/>
            <a:pathLst>
              <a:path w="3920838" h="5001491">
                <a:moveTo>
                  <a:pt x="0" y="0"/>
                </a:moveTo>
                <a:lnTo>
                  <a:pt x="3920838" y="0"/>
                </a:lnTo>
                <a:lnTo>
                  <a:pt x="3920838" y="5001491"/>
                </a:lnTo>
                <a:lnTo>
                  <a:pt x="1960419" y="4475019"/>
                </a:lnTo>
                <a:lnTo>
                  <a:pt x="0" y="5001491"/>
                </a:lnTo>
                <a:close/>
              </a:path>
            </a:pathLst>
          </a:custGeom>
          <a:solidFill>
            <a:schemeClr val="accent5"/>
          </a:solidFill>
          <a:ln>
            <a:noFill/>
          </a:ln>
          <a:effectLst>
            <a:outerShdw dist="88900" algn="tl" rotWithShape="0">
              <a:schemeClr val="accent5">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4" name="スライド番号プレースホルダー 3"/>
          <p:cNvSpPr>
            <a:spLocks noGrp="1"/>
          </p:cNvSpPr>
          <p:nvPr>
            <p:ph type="sldNum" sz="quarter" idx="11"/>
          </p:nvPr>
        </p:nvSpPr>
        <p:spPr>
          <a:xfrm>
            <a:off x="17136094" y="9432788"/>
            <a:ext cx="1080120" cy="547688"/>
          </a:xfrm>
          <a:prstGeom prst="rect">
            <a:avLst/>
          </a:prstGeom>
        </p:spPr>
        <p:txBody>
          <a:bodyPr/>
          <a:lstStyle/>
          <a:p>
            <a:fld id="{E6459DFB-86F3-43FA-8567-2EA6E426AE90}" type="slidenum">
              <a:rPr lang="ja-JP" altLang="en-US" smtClean="0"/>
              <a:pPr/>
              <a:t>‹#›</a:t>
            </a:fld>
            <a:endParaRPr lang="ja-JP" altLang="en-US"/>
          </a:p>
        </p:txBody>
      </p:sp>
      <p:sp>
        <p:nvSpPr>
          <p:cNvPr id="5" name="正方形/長方形 4"/>
          <p:cNvSpPr/>
          <p:nvPr userDrawn="1"/>
        </p:nvSpPr>
        <p:spPr>
          <a:xfrm>
            <a:off x="-1" y="1"/>
            <a:ext cx="18286413" cy="3352799"/>
          </a:xfrm>
          <a:prstGeom prst="rect">
            <a:avLst/>
          </a:prstGeom>
          <a:solidFill>
            <a:schemeClr val="tx1">
              <a:lumMod val="75000"/>
              <a:lumOff val="25000"/>
            </a:schemeClr>
          </a:solidFill>
          <a:ln>
            <a:noFill/>
          </a:ln>
          <a:effectLst>
            <a:outerShdw dist="889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userDrawn="1"/>
        </p:nvSpPr>
        <p:spPr>
          <a:xfrm>
            <a:off x="5042261" y="1"/>
            <a:ext cx="3920837" cy="7259781"/>
          </a:xfrm>
          <a:custGeom>
            <a:avLst/>
            <a:gdLst/>
            <a:ahLst/>
            <a:cxnLst/>
            <a:rect l="l" t="t" r="r" b="b"/>
            <a:pathLst>
              <a:path w="3920837" h="7259781">
                <a:moveTo>
                  <a:pt x="0" y="0"/>
                </a:moveTo>
                <a:lnTo>
                  <a:pt x="3920837" y="0"/>
                </a:lnTo>
                <a:lnTo>
                  <a:pt x="3920837" y="7259781"/>
                </a:lnTo>
                <a:lnTo>
                  <a:pt x="3920836" y="7259781"/>
                </a:lnTo>
                <a:lnTo>
                  <a:pt x="1960418" y="6733309"/>
                </a:lnTo>
                <a:lnTo>
                  <a:pt x="0" y="7259781"/>
                </a:lnTo>
                <a:close/>
              </a:path>
            </a:pathLst>
          </a:custGeom>
          <a:solidFill>
            <a:schemeClr val="accent3"/>
          </a:solidFill>
          <a:ln>
            <a:noFill/>
          </a:ln>
          <a:effectLst>
            <a:outerShdw dist="88900" algn="tl" rotWithShape="0">
              <a:schemeClr val="accent3">
                <a:lumMod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p:cNvSpPr txBox="1"/>
          <p:nvPr userDrawn="1"/>
        </p:nvSpPr>
        <p:spPr>
          <a:xfrm>
            <a:off x="816625" y="2386804"/>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01</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4" name="テキスト ボックス 23"/>
          <p:cNvSpPr txBox="1"/>
          <p:nvPr userDrawn="1"/>
        </p:nvSpPr>
        <p:spPr>
          <a:xfrm>
            <a:off x="5106919" y="2386803"/>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02</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5" name="テキスト ボックス 24"/>
          <p:cNvSpPr txBox="1"/>
          <p:nvPr userDrawn="1"/>
        </p:nvSpPr>
        <p:spPr>
          <a:xfrm>
            <a:off x="9397213" y="2386803"/>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03</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6" name="テキスト ボックス 25"/>
          <p:cNvSpPr txBox="1"/>
          <p:nvPr userDrawn="1"/>
        </p:nvSpPr>
        <p:spPr>
          <a:xfrm>
            <a:off x="13687506" y="2386802"/>
            <a:ext cx="2771703" cy="1015663"/>
          </a:xfrm>
          <a:prstGeom prst="rect">
            <a:avLst/>
          </a:prstGeom>
          <a:noFill/>
        </p:spPr>
        <p:txBody>
          <a:bodyPr wrap="square" rtlCol="0">
            <a:spAutoFit/>
          </a:bodyPr>
          <a:lstStyle/>
          <a:p>
            <a:r>
              <a:rPr kumimoji="1" lang="en-US" altLang="ja-JP" sz="6000" dirty="0">
                <a:solidFill>
                  <a:schemeClr val="bg1"/>
                </a:solidFill>
                <a:latin typeface="Open Sans Light" panose="020B0306030504020204" pitchFamily="34" charset="0"/>
                <a:ea typeface="Open Sans Light" panose="020B0306030504020204" pitchFamily="34" charset="0"/>
                <a:cs typeface="Open Sans Light" panose="020B0306030504020204" pitchFamily="34" charset="0"/>
              </a:rPr>
              <a:t>04</a:t>
            </a:r>
            <a:endParaRPr kumimoji="1" lang="ja-JP" altLang="en-US" sz="6000" dirty="0">
              <a:solidFill>
                <a:schemeClr val="bg1"/>
              </a:solidFill>
              <a:latin typeface="Open Sans Light" panose="020B0306030504020204" pitchFamily="34" charset="0"/>
              <a:cs typeface="Open Sans Light" panose="020B0306030504020204" pitchFamily="34" charset="0"/>
            </a:endParaRPr>
          </a:p>
        </p:txBody>
      </p:sp>
      <p:sp>
        <p:nvSpPr>
          <p:cNvPr id="27" name="タイトル 1"/>
          <p:cNvSpPr>
            <a:spLocks noGrp="1"/>
          </p:cNvSpPr>
          <p:nvPr>
            <p:ph type="title" hasCustomPrompt="1"/>
          </p:nvPr>
        </p:nvSpPr>
        <p:spPr>
          <a:xfrm>
            <a:off x="9280957" y="248400"/>
            <a:ext cx="8244250" cy="1203151"/>
          </a:xfrm>
        </p:spPr>
        <p:txBody>
          <a:bodyPr/>
          <a:lstStyle>
            <a:lvl1pPr>
              <a:defRPr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28" name="正方形/長方形 27"/>
          <p:cNvSpPr/>
          <p:nvPr userDrawn="1"/>
        </p:nvSpPr>
        <p:spPr>
          <a:xfrm>
            <a:off x="9496981" y="1400400"/>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テキスト プレースホルダー 6"/>
          <p:cNvSpPr>
            <a:spLocks noGrp="1"/>
          </p:cNvSpPr>
          <p:nvPr>
            <p:ph type="body" sz="quarter" idx="20" hasCustomPrompt="1"/>
          </p:nvPr>
        </p:nvSpPr>
        <p:spPr>
          <a:xfrm>
            <a:off x="813675" y="3552224"/>
            <a:ext cx="3716212"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828189" y="4184839"/>
            <a:ext cx="3729297" cy="1809561"/>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5092230" y="3552224"/>
            <a:ext cx="3716212"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5106744" y="4184839"/>
            <a:ext cx="3729297" cy="2479197"/>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9370785" y="3552224"/>
            <a:ext cx="3716212"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5" name="テキスト プレースホルダー 6"/>
          <p:cNvSpPr>
            <a:spLocks noGrp="1"/>
          </p:cNvSpPr>
          <p:nvPr>
            <p:ph type="body" sz="quarter" idx="27" hasCustomPrompt="1"/>
          </p:nvPr>
        </p:nvSpPr>
        <p:spPr>
          <a:xfrm>
            <a:off x="9385299" y="4184839"/>
            <a:ext cx="3729297" cy="2898132"/>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6" name="テキスト プレースホルダー 6"/>
          <p:cNvSpPr>
            <a:spLocks noGrp="1"/>
          </p:cNvSpPr>
          <p:nvPr>
            <p:ph type="body" sz="quarter" idx="28" hasCustomPrompt="1"/>
          </p:nvPr>
        </p:nvSpPr>
        <p:spPr>
          <a:xfrm>
            <a:off x="13678369" y="3552224"/>
            <a:ext cx="3695231" cy="720080"/>
          </a:xfrm>
        </p:spPr>
        <p:txBody>
          <a:bodyPr anchor="t">
            <a:noAutofit/>
          </a:bodyPr>
          <a:lstStyle>
            <a:lvl1pPr algn="l">
              <a:defRPr sz="3200" i="0" baseline="0">
                <a:solidFill>
                  <a:schemeClr val="bg1"/>
                </a:solidFill>
                <a:latin typeface="Route 159 SemiBold" pitchFamily="50" charset="0"/>
              </a:defRPr>
            </a:lvl1pPr>
          </a:lstStyle>
          <a:p>
            <a:pPr lvl="0"/>
            <a:r>
              <a:rPr kumimoji="1" lang="en-US" altLang="ja-JP" dirty="0"/>
              <a:t>Text goes here</a:t>
            </a:r>
            <a:endParaRPr kumimoji="1" lang="ja-JP" altLang="en-US" dirty="0"/>
          </a:p>
        </p:txBody>
      </p:sp>
      <p:sp>
        <p:nvSpPr>
          <p:cNvPr id="37" name="テキスト プレースホルダー 6"/>
          <p:cNvSpPr>
            <a:spLocks noGrp="1"/>
          </p:cNvSpPr>
          <p:nvPr>
            <p:ph type="body" sz="quarter" idx="29" hasCustomPrompt="1"/>
          </p:nvPr>
        </p:nvSpPr>
        <p:spPr>
          <a:xfrm>
            <a:off x="13663855" y="4184839"/>
            <a:ext cx="3729297" cy="3522247"/>
          </a:xfrm>
        </p:spPr>
        <p:txBody>
          <a:bodyPr anchor="t">
            <a:noAutofit/>
          </a:bodyPr>
          <a:lstStyle>
            <a:lvl1pPr algn="l">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39" name="テキスト プレースホルダー 6"/>
          <p:cNvSpPr>
            <a:spLocks noGrp="1"/>
          </p:cNvSpPr>
          <p:nvPr>
            <p:ph type="body" sz="quarter" idx="15" hasCustomPrompt="1"/>
          </p:nvPr>
        </p:nvSpPr>
        <p:spPr>
          <a:xfrm>
            <a:off x="617191" y="8098971"/>
            <a:ext cx="12735952" cy="1306286"/>
          </a:xfrm>
        </p:spPr>
        <p:txBody>
          <a:bodyPr anchor="t">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40" name="正方形/長方形 39"/>
          <p:cNvSpPr/>
          <p:nvPr userDrawn="1"/>
        </p:nvSpPr>
        <p:spPr>
          <a:xfrm>
            <a:off x="761206" y="7998731"/>
            <a:ext cx="3240360" cy="720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テキスト プレースホルダー 6"/>
          <p:cNvSpPr>
            <a:spLocks noGrp="1"/>
          </p:cNvSpPr>
          <p:nvPr>
            <p:ph type="body" sz="quarter" idx="13" hasCustomPrompt="1"/>
          </p:nvPr>
        </p:nvSpPr>
        <p:spPr>
          <a:xfrm>
            <a:off x="9323316" y="1543100"/>
            <a:ext cx="8098881" cy="504056"/>
          </a:xfrm>
        </p:spPr>
        <p:txBody>
          <a:bodyPr/>
          <a:lstStyle>
            <a:lvl1pPr>
              <a:defRPr i="1" baseline="0">
                <a:solidFill>
                  <a:schemeClr val="bg1">
                    <a:lumMod val="95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Tree>
    <p:extLst>
      <p:ext uri="{BB962C8B-B14F-4D97-AF65-F5344CB8AC3E}">
        <p14:creationId xmlns:p14="http://schemas.microsoft.com/office/powerpoint/2010/main" val="840335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par>
                          <p:cTn id="8" fill="hold">
                            <p:stCondLst>
                              <p:cond delay="500"/>
                            </p:stCondLst>
                            <p:childTnLst>
                              <p:par>
                                <p:cTn id="9" presetID="2" presetClass="entr" presetSubtype="1" decel="100000" fill="hold" grpId="0" nodeType="afterEffect">
                                  <p:stCondLst>
                                    <p:cond delay="0"/>
                                  </p:stCondLst>
                                  <p:iterate type="wd">
                                    <p:tmPct val="10000"/>
                                  </p:iterate>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1+#ppt_w/2"/>
                                          </p:val>
                                        </p:tav>
                                        <p:tav tm="100000">
                                          <p:val>
                                            <p:strVal val="#ppt_x"/>
                                          </p:val>
                                        </p:tav>
                                      </p:tavLst>
                                    </p:anim>
                                    <p:anim calcmode="lin" valueType="num">
                                      <p:cBhvr additive="base">
                                        <p:cTn id="16" dur="500" fill="hold"/>
                                        <p:tgtEl>
                                          <p:spTgt spid="28"/>
                                        </p:tgtEl>
                                        <p:attrNameLst>
                                          <p:attrName>ppt_y</p:attrName>
                                        </p:attrNameLst>
                                      </p:cBhvr>
                                      <p:tavLst>
                                        <p:tav tm="0">
                                          <p:val>
                                            <p:strVal val="#ppt_y"/>
                                          </p:val>
                                        </p:tav>
                                        <p:tav tm="100000">
                                          <p:val>
                                            <p:strVal val="#ppt_y"/>
                                          </p:val>
                                        </p:tav>
                                      </p:tavLst>
                                    </p:anim>
                                  </p:childTnLst>
                                </p:cTn>
                              </p:par>
                            </p:childTnLst>
                          </p:cTn>
                        </p:par>
                        <p:par>
                          <p:cTn id="17" fill="hold">
                            <p:stCondLst>
                              <p:cond delay="1100"/>
                            </p:stCondLst>
                            <p:childTnLst>
                              <p:par>
                                <p:cTn id="18" presetID="22" presetClass="entr" presetSubtype="8" fill="hold" grpId="0" nodeType="afterEffect">
                                  <p:stCondLst>
                                    <p:cond delay="0"/>
                                  </p:stCondLst>
                                  <p:childTnLst>
                                    <p:set>
                                      <p:cBhvr>
                                        <p:cTn id="19" dur="1" fill="hold">
                                          <p:stCondLst>
                                            <p:cond delay="0"/>
                                          </p:stCondLst>
                                        </p:cTn>
                                        <p:tgtEl>
                                          <p:spTgt spid="41">
                                            <p:txEl>
                                              <p:pRg st="0" end="0"/>
                                            </p:txEl>
                                          </p:spTgt>
                                        </p:tgtEl>
                                        <p:attrNameLst>
                                          <p:attrName>style.visibility</p:attrName>
                                        </p:attrNameLst>
                                      </p:cBhvr>
                                      <p:to>
                                        <p:strVal val="visible"/>
                                      </p:to>
                                    </p:set>
                                    <p:animEffect transition="in" filter="wipe(left)">
                                      <p:cBhvr>
                                        <p:cTn id="20" dur="500"/>
                                        <p:tgtEl>
                                          <p:spTgt spid="41">
                                            <p:txEl>
                                              <p:pRg st="0" end="0"/>
                                            </p:txEl>
                                          </p:spTgt>
                                        </p:tgtEl>
                                      </p:cBhvr>
                                    </p:animEffect>
                                  </p:childTnLst>
                                </p:cTn>
                              </p:par>
                            </p:childTnLst>
                          </p:cTn>
                        </p:par>
                        <p:par>
                          <p:cTn id="21" fill="hold">
                            <p:stCondLst>
                              <p:cond delay="1600"/>
                            </p:stCondLst>
                            <p:childTnLst>
                              <p:par>
                                <p:cTn id="22" presetID="22" presetClass="entr" presetSubtype="1" fill="hold" grpId="0" nodeType="afterEffect">
                                  <p:stCondLst>
                                    <p:cond delay="250"/>
                                  </p:stCondLst>
                                  <p:childTnLst>
                                    <p:set>
                                      <p:cBhvr>
                                        <p:cTn id="23" dur="1" fill="hold">
                                          <p:stCondLst>
                                            <p:cond delay="0"/>
                                          </p:stCondLst>
                                        </p:cTn>
                                        <p:tgtEl>
                                          <p:spTgt spid="7"/>
                                        </p:tgtEl>
                                        <p:attrNameLst>
                                          <p:attrName>style.visibility</p:attrName>
                                        </p:attrNameLst>
                                      </p:cBhvr>
                                      <p:to>
                                        <p:strVal val="visible"/>
                                      </p:to>
                                    </p:set>
                                    <p:animEffect transition="in" filter="wipe(up)">
                                      <p:cBhvr>
                                        <p:cTn id="24" dur="500"/>
                                        <p:tgtEl>
                                          <p:spTgt spid="7"/>
                                        </p:tgtEl>
                                      </p:cBhvr>
                                    </p:animEffect>
                                  </p:childTnLst>
                                </p:cTn>
                              </p:par>
                              <p:par>
                                <p:cTn id="25" presetID="2" presetClass="entr" presetSubtype="1" decel="100000" fill="hold" grpId="0" nodeType="withEffect">
                                  <p:stCondLst>
                                    <p:cond delay="250"/>
                                  </p:stCondLst>
                                  <p:iterate type="lt">
                                    <p:tmPct val="10000"/>
                                  </p:iterate>
                                  <p:childTnLst>
                                    <p:set>
                                      <p:cBhvr>
                                        <p:cTn id="26" dur="1" fill="hold">
                                          <p:stCondLst>
                                            <p:cond delay="0"/>
                                          </p:stCondLst>
                                        </p:cTn>
                                        <p:tgtEl>
                                          <p:spTgt spid="23"/>
                                        </p:tgtEl>
                                        <p:attrNameLst>
                                          <p:attrName>style.visibility</p:attrName>
                                        </p:attrNameLst>
                                      </p:cBhvr>
                                      <p:to>
                                        <p:strVal val="visible"/>
                                      </p:to>
                                    </p:set>
                                    <p:anim calcmode="lin" valueType="num">
                                      <p:cBhvr additive="base">
                                        <p:cTn id="27" dur="500" fill="hold"/>
                                        <p:tgtEl>
                                          <p:spTgt spid="23"/>
                                        </p:tgtEl>
                                        <p:attrNameLst>
                                          <p:attrName>ppt_x</p:attrName>
                                        </p:attrNameLst>
                                      </p:cBhvr>
                                      <p:tavLst>
                                        <p:tav tm="0">
                                          <p:val>
                                            <p:strVal val="#ppt_x"/>
                                          </p:val>
                                        </p:tav>
                                        <p:tav tm="100000">
                                          <p:val>
                                            <p:strVal val="#ppt_x"/>
                                          </p:val>
                                        </p:tav>
                                      </p:tavLst>
                                    </p:anim>
                                    <p:anim calcmode="lin" valueType="num">
                                      <p:cBhvr additive="base">
                                        <p:cTn id="28" dur="500" fill="hold"/>
                                        <p:tgtEl>
                                          <p:spTgt spid="23"/>
                                        </p:tgtEl>
                                        <p:attrNameLst>
                                          <p:attrName>ppt_y</p:attrName>
                                        </p:attrNameLst>
                                      </p:cBhvr>
                                      <p:tavLst>
                                        <p:tav tm="0">
                                          <p:val>
                                            <p:strVal val="0-#ppt_h/2"/>
                                          </p:val>
                                        </p:tav>
                                        <p:tav tm="100000">
                                          <p:val>
                                            <p:strVal val="#ppt_y"/>
                                          </p:val>
                                        </p:tav>
                                      </p:tavLst>
                                    </p:anim>
                                  </p:childTnLst>
                                </p:cTn>
                              </p:par>
                              <p:par>
                                <p:cTn id="29" presetID="22" presetClass="entr" presetSubtype="1" fill="hold" grpId="0" nodeType="withEffect">
                                  <p:stCondLst>
                                    <p:cond delay="250"/>
                                  </p:stCondLst>
                                  <p:childTnLst>
                                    <p:set>
                                      <p:cBhvr>
                                        <p:cTn id="30" dur="1" fill="hold">
                                          <p:stCondLst>
                                            <p:cond delay="0"/>
                                          </p:stCondLst>
                                        </p:cTn>
                                        <p:tgtEl>
                                          <p:spTgt spid="30">
                                            <p:txEl>
                                              <p:pRg st="0" end="0"/>
                                            </p:txEl>
                                          </p:spTgt>
                                        </p:tgtEl>
                                        <p:attrNameLst>
                                          <p:attrName>style.visibility</p:attrName>
                                        </p:attrNameLst>
                                      </p:cBhvr>
                                      <p:to>
                                        <p:strVal val="visible"/>
                                      </p:to>
                                    </p:set>
                                    <p:animEffect transition="in" filter="wipe(up)">
                                      <p:cBhvr>
                                        <p:cTn id="31" dur="500"/>
                                        <p:tgtEl>
                                          <p:spTgt spid="30">
                                            <p:txEl>
                                              <p:pRg st="0" end="0"/>
                                            </p:txEl>
                                          </p:spTgt>
                                        </p:tgtEl>
                                      </p:cBhvr>
                                    </p:animEffect>
                                  </p:childTnLst>
                                </p:cTn>
                              </p:par>
                              <p:par>
                                <p:cTn id="32" presetID="22" presetClass="entr" presetSubtype="1" fill="hold" grpId="0" nodeType="withEffect">
                                  <p:stCondLst>
                                    <p:cond delay="250"/>
                                  </p:stCondLst>
                                  <p:childTnLst>
                                    <p:set>
                                      <p:cBhvr>
                                        <p:cTn id="33" dur="1" fill="hold">
                                          <p:stCondLst>
                                            <p:cond delay="0"/>
                                          </p:stCondLst>
                                        </p:cTn>
                                        <p:tgtEl>
                                          <p:spTgt spid="31">
                                            <p:txEl>
                                              <p:pRg st="0" end="0"/>
                                            </p:txEl>
                                          </p:spTgt>
                                        </p:tgtEl>
                                        <p:attrNameLst>
                                          <p:attrName>style.visibility</p:attrName>
                                        </p:attrNameLst>
                                      </p:cBhvr>
                                      <p:to>
                                        <p:strVal val="visible"/>
                                      </p:to>
                                    </p:set>
                                    <p:animEffect transition="in" filter="wipe(up)">
                                      <p:cBhvr>
                                        <p:cTn id="34" dur="500"/>
                                        <p:tgtEl>
                                          <p:spTgt spid="31">
                                            <p:txEl>
                                              <p:pRg st="0" end="0"/>
                                            </p:txEl>
                                          </p:spTgt>
                                        </p:tgtEl>
                                      </p:cBhvr>
                                    </p:animEffect>
                                  </p:childTnLst>
                                </p:cTn>
                              </p:par>
                            </p:childTnLst>
                          </p:cTn>
                        </p:par>
                        <p:par>
                          <p:cTn id="35" fill="hold">
                            <p:stCondLst>
                              <p:cond delay="2400"/>
                            </p:stCondLst>
                            <p:childTnLst>
                              <p:par>
                                <p:cTn id="36" presetID="22" presetClass="entr" presetSubtype="1" fill="hold" grpId="0" nodeType="afterEffect">
                                  <p:stCondLst>
                                    <p:cond delay="250"/>
                                  </p:stCondLst>
                                  <p:childTnLst>
                                    <p:set>
                                      <p:cBhvr>
                                        <p:cTn id="37" dur="1" fill="hold">
                                          <p:stCondLst>
                                            <p:cond delay="0"/>
                                          </p:stCondLst>
                                        </p:cTn>
                                        <p:tgtEl>
                                          <p:spTgt spid="8"/>
                                        </p:tgtEl>
                                        <p:attrNameLst>
                                          <p:attrName>style.visibility</p:attrName>
                                        </p:attrNameLst>
                                      </p:cBhvr>
                                      <p:to>
                                        <p:strVal val="visible"/>
                                      </p:to>
                                    </p:set>
                                    <p:animEffect transition="in" filter="wipe(up)">
                                      <p:cBhvr>
                                        <p:cTn id="38" dur="500"/>
                                        <p:tgtEl>
                                          <p:spTgt spid="8"/>
                                        </p:tgtEl>
                                      </p:cBhvr>
                                    </p:animEffect>
                                  </p:childTnLst>
                                </p:cTn>
                              </p:par>
                              <p:par>
                                <p:cTn id="39" presetID="2" presetClass="entr" presetSubtype="1" decel="100000" fill="hold" grpId="0" nodeType="withEffect">
                                  <p:stCondLst>
                                    <p:cond delay="250"/>
                                  </p:stCondLst>
                                  <p:iterate type="lt">
                                    <p:tmPct val="10000"/>
                                  </p:iterate>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500" fill="hold"/>
                                        <p:tgtEl>
                                          <p:spTgt spid="24"/>
                                        </p:tgtEl>
                                        <p:attrNameLst>
                                          <p:attrName>ppt_x</p:attrName>
                                        </p:attrNameLst>
                                      </p:cBhvr>
                                      <p:tavLst>
                                        <p:tav tm="0">
                                          <p:val>
                                            <p:strVal val="#ppt_x"/>
                                          </p:val>
                                        </p:tav>
                                        <p:tav tm="100000">
                                          <p:val>
                                            <p:strVal val="#ppt_x"/>
                                          </p:val>
                                        </p:tav>
                                      </p:tavLst>
                                    </p:anim>
                                    <p:anim calcmode="lin" valueType="num">
                                      <p:cBhvr additive="base">
                                        <p:cTn id="42" dur="500" fill="hold"/>
                                        <p:tgtEl>
                                          <p:spTgt spid="24"/>
                                        </p:tgtEl>
                                        <p:attrNameLst>
                                          <p:attrName>ppt_y</p:attrName>
                                        </p:attrNameLst>
                                      </p:cBhvr>
                                      <p:tavLst>
                                        <p:tav tm="0">
                                          <p:val>
                                            <p:strVal val="0-#ppt_h/2"/>
                                          </p:val>
                                        </p:tav>
                                        <p:tav tm="100000">
                                          <p:val>
                                            <p:strVal val="#ppt_y"/>
                                          </p:val>
                                        </p:tav>
                                      </p:tavLst>
                                    </p:anim>
                                  </p:childTnLst>
                                </p:cTn>
                              </p:par>
                              <p:par>
                                <p:cTn id="43" presetID="22" presetClass="entr" presetSubtype="1" fill="hold" grpId="0" nodeType="withEffect">
                                  <p:stCondLst>
                                    <p:cond delay="250"/>
                                  </p:stCondLst>
                                  <p:childTnLst>
                                    <p:set>
                                      <p:cBhvr>
                                        <p:cTn id="44" dur="1" fill="hold">
                                          <p:stCondLst>
                                            <p:cond delay="0"/>
                                          </p:stCondLst>
                                        </p:cTn>
                                        <p:tgtEl>
                                          <p:spTgt spid="32">
                                            <p:txEl>
                                              <p:pRg st="0" end="0"/>
                                            </p:txEl>
                                          </p:spTgt>
                                        </p:tgtEl>
                                        <p:attrNameLst>
                                          <p:attrName>style.visibility</p:attrName>
                                        </p:attrNameLst>
                                      </p:cBhvr>
                                      <p:to>
                                        <p:strVal val="visible"/>
                                      </p:to>
                                    </p:set>
                                    <p:animEffect transition="in" filter="wipe(up)">
                                      <p:cBhvr>
                                        <p:cTn id="45" dur="500"/>
                                        <p:tgtEl>
                                          <p:spTgt spid="32">
                                            <p:txEl>
                                              <p:pRg st="0" end="0"/>
                                            </p:txEl>
                                          </p:spTgt>
                                        </p:tgtEl>
                                      </p:cBhvr>
                                    </p:animEffect>
                                  </p:childTnLst>
                                </p:cTn>
                              </p:par>
                              <p:par>
                                <p:cTn id="46" presetID="22" presetClass="entr" presetSubtype="1" fill="hold" grpId="0" nodeType="withEffect">
                                  <p:stCondLst>
                                    <p:cond delay="250"/>
                                  </p:stCondLst>
                                  <p:childTnLst>
                                    <p:set>
                                      <p:cBhvr>
                                        <p:cTn id="47" dur="1" fill="hold">
                                          <p:stCondLst>
                                            <p:cond delay="0"/>
                                          </p:stCondLst>
                                        </p:cTn>
                                        <p:tgtEl>
                                          <p:spTgt spid="33">
                                            <p:txEl>
                                              <p:pRg st="0" end="0"/>
                                            </p:txEl>
                                          </p:spTgt>
                                        </p:tgtEl>
                                        <p:attrNameLst>
                                          <p:attrName>style.visibility</p:attrName>
                                        </p:attrNameLst>
                                      </p:cBhvr>
                                      <p:to>
                                        <p:strVal val="visible"/>
                                      </p:to>
                                    </p:set>
                                    <p:animEffect transition="in" filter="wipe(up)">
                                      <p:cBhvr>
                                        <p:cTn id="48" dur="500"/>
                                        <p:tgtEl>
                                          <p:spTgt spid="33">
                                            <p:txEl>
                                              <p:pRg st="0" end="0"/>
                                            </p:txEl>
                                          </p:spTgt>
                                        </p:tgtEl>
                                      </p:cBhvr>
                                    </p:animEffect>
                                  </p:childTnLst>
                                </p:cTn>
                              </p:par>
                            </p:childTnLst>
                          </p:cTn>
                        </p:par>
                        <p:par>
                          <p:cTn id="49" fill="hold">
                            <p:stCondLst>
                              <p:cond delay="3200"/>
                            </p:stCondLst>
                            <p:childTnLst>
                              <p:par>
                                <p:cTn id="50" presetID="22" presetClass="entr" presetSubtype="1" fill="hold" grpId="0" nodeType="afterEffect">
                                  <p:stCondLst>
                                    <p:cond delay="250"/>
                                  </p:stCondLst>
                                  <p:childTnLst>
                                    <p:set>
                                      <p:cBhvr>
                                        <p:cTn id="51" dur="1" fill="hold">
                                          <p:stCondLst>
                                            <p:cond delay="0"/>
                                          </p:stCondLst>
                                        </p:cTn>
                                        <p:tgtEl>
                                          <p:spTgt spid="9"/>
                                        </p:tgtEl>
                                        <p:attrNameLst>
                                          <p:attrName>style.visibility</p:attrName>
                                        </p:attrNameLst>
                                      </p:cBhvr>
                                      <p:to>
                                        <p:strVal val="visible"/>
                                      </p:to>
                                    </p:set>
                                    <p:animEffect transition="in" filter="wipe(up)">
                                      <p:cBhvr>
                                        <p:cTn id="52" dur="500"/>
                                        <p:tgtEl>
                                          <p:spTgt spid="9"/>
                                        </p:tgtEl>
                                      </p:cBhvr>
                                    </p:animEffect>
                                  </p:childTnLst>
                                </p:cTn>
                              </p:par>
                              <p:par>
                                <p:cTn id="53" presetID="22" presetClass="entr" presetSubtype="1" fill="hold" grpId="0" nodeType="withEffect">
                                  <p:stCondLst>
                                    <p:cond delay="250"/>
                                  </p:stCondLst>
                                  <p:childTnLst>
                                    <p:set>
                                      <p:cBhvr>
                                        <p:cTn id="54" dur="1" fill="hold">
                                          <p:stCondLst>
                                            <p:cond delay="0"/>
                                          </p:stCondLst>
                                        </p:cTn>
                                        <p:tgtEl>
                                          <p:spTgt spid="34">
                                            <p:txEl>
                                              <p:pRg st="0" end="0"/>
                                            </p:txEl>
                                          </p:spTgt>
                                        </p:tgtEl>
                                        <p:attrNameLst>
                                          <p:attrName>style.visibility</p:attrName>
                                        </p:attrNameLst>
                                      </p:cBhvr>
                                      <p:to>
                                        <p:strVal val="visible"/>
                                      </p:to>
                                    </p:set>
                                    <p:animEffect transition="in" filter="wipe(up)">
                                      <p:cBhvr>
                                        <p:cTn id="55" dur="500"/>
                                        <p:tgtEl>
                                          <p:spTgt spid="34">
                                            <p:txEl>
                                              <p:pRg st="0" end="0"/>
                                            </p:txEl>
                                          </p:spTgt>
                                        </p:tgtEl>
                                      </p:cBhvr>
                                    </p:animEffect>
                                  </p:childTnLst>
                                </p:cTn>
                              </p:par>
                              <p:par>
                                <p:cTn id="56" presetID="22" presetClass="entr" presetSubtype="1" fill="hold" grpId="0" nodeType="withEffect">
                                  <p:stCondLst>
                                    <p:cond delay="250"/>
                                  </p:stCondLst>
                                  <p:childTnLst>
                                    <p:set>
                                      <p:cBhvr>
                                        <p:cTn id="57" dur="1" fill="hold">
                                          <p:stCondLst>
                                            <p:cond delay="0"/>
                                          </p:stCondLst>
                                        </p:cTn>
                                        <p:tgtEl>
                                          <p:spTgt spid="35">
                                            <p:txEl>
                                              <p:pRg st="0" end="0"/>
                                            </p:txEl>
                                          </p:spTgt>
                                        </p:tgtEl>
                                        <p:attrNameLst>
                                          <p:attrName>style.visibility</p:attrName>
                                        </p:attrNameLst>
                                      </p:cBhvr>
                                      <p:to>
                                        <p:strVal val="visible"/>
                                      </p:to>
                                    </p:set>
                                    <p:animEffect transition="in" filter="wipe(up)">
                                      <p:cBhvr>
                                        <p:cTn id="58" dur="500"/>
                                        <p:tgtEl>
                                          <p:spTgt spid="35">
                                            <p:txEl>
                                              <p:pRg st="0" end="0"/>
                                            </p:txEl>
                                          </p:spTgt>
                                        </p:tgtEl>
                                      </p:cBhvr>
                                    </p:animEffect>
                                  </p:childTnLst>
                                </p:cTn>
                              </p:par>
                              <p:par>
                                <p:cTn id="59" presetID="2" presetClass="entr" presetSubtype="1" decel="100000" fill="hold" grpId="0" nodeType="withEffect">
                                  <p:stCondLst>
                                    <p:cond delay="250"/>
                                  </p:stCondLst>
                                  <p:iterate type="lt">
                                    <p:tmPct val="10000"/>
                                  </p:iterate>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ppt_x"/>
                                          </p:val>
                                        </p:tav>
                                        <p:tav tm="100000">
                                          <p:val>
                                            <p:strVal val="#ppt_x"/>
                                          </p:val>
                                        </p:tav>
                                      </p:tavLst>
                                    </p:anim>
                                    <p:anim calcmode="lin" valueType="num">
                                      <p:cBhvr additive="base">
                                        <p:cTn id="62" dur="500" fill="hold"/>
                                        <p:tgtEl>
                                          <p:spTgt spid="25"/>
                                        </p:tgtEl>
                                        <p:attrNameLst>
                                          <p:attrName>ppt_y</p:attrName>
                                        </p:attrNameLst>
                                      </p:cBhvr>
                                      <p:tavLst>
                                        <p:tav tm="0">
                                          <p:val>
                                            <p:strVal val="0-#ppt_h/2"/>
                                          </p:val>
                                        </p:tav>
                                        <p:tav tm="100000">
                                          <p:val>
                                            <p:strVal val="#ppt_y"/>
                                          </p:val>
                                        </p:tav>
                                      </p:tavLst>
                                    </p:anim>
                                  </p:childTnLst>
                                </p:cTn>
                              </p:par>
                            </p:childTnLst>
                          </p:cTn>
                        </p:par>
                        <p:par>
                          <p:cTn id="63" fill="hold">
                            <p:stCondLst>
                              <p:cond delay="4000"/>
                            </p:stCondLst>
                            <p:childTnLst>
                              <p:par>
                                <p:cTn id="64" presetID="22" presetClass="entr" presetSubtype="1" fill="hold" grpId="0" nodeType="afterEffect">
                                  <p:stCondLst>
                                    <p:cond delay="250"/>
                                  </p:stCondLst>
                                  <p:childTnLst>
                                    <p:set>
                                      <p:cBhvr>
                                        <p:cTn id="65" dur="1" fill="hold">
                                          <p:stCondLst>
                                            <p:cond delay="0"/>
                                          </p:stCondLst>
                                        </p:cTn>
                                        <p:tgtEl>
                                          <p:spTgt spid="10"/>
                                        </p:tgtEl>
                                        <p:attrNameLst>
                                          <p:attrName>style.visibility</p:attrName>
                                        </p:attrNameLst>
                                      </p:cBhvr>
                                      <p:to>
                                        <p:strVal val="visible"/>
                                      </p:to>
                                    </p:set>
                                    <p:animEffect transition="in" filter="wipe(up)">
                                      <p:cBhvr>
                                        <p:cTn id="66" dur="500"/>
                                        <p:tgtEl>
                                          <p:spTgt spid="10"/>
                                        </p:tgtEl>
                                      </p:cBhvr>
                                    </p:animEffect>
                                  </p:childTnLst>
                                </p:cTn>
                              </p:par>
                              <p:par>
                                <p:cTn id="67" presetID="2" presetClass="entr" presetSubtype="1" decel="100000" fill="hold" grpId="0" nodeType="withEffect">
                                  <p:stCondLst>
                                    <p:cond delay="250"/>
                                  </p:stCondLst>
                                  <p:iterate type="lt">
                                    <p:tmPct val="10000"/>
                                  </p:iterate>
                                  <p:childTnLst>
                                    <p:set>
                                      <p:cBhvr>
                                        <p:cTn id="68" dur="1" fill="hold">
                                          <p:stCondLst>
                                            <p:cond delay="0"/>
                                          </p:stCondLst>
                                        </p:cTn>
                                        <p:tgtEl>
                                          <p:spTgt spid="26"/>
                                        </p:tgtEl>
                                        <p:attrNameLst>
                                          <p:attrName>style.visibility</p:attrName>
                                        </p:attrNameLst>
                                      </p:cBhvr>
                                      <p:to>
                                        <p:strVal val="visible"/>
                                      </p:to>
                                    </p:set>
                                    <p:anim calcmode="lin" valueType="num">
                                      <p:cBhvr additive="base">
                                        <p:cTn id="69" dur="500" fill="hold"/>
                                        <p:tgtEl>
                                          <p:spTgt spid="26"/>
                                        </p:tgtEl>
                                        <p:attrNameLst>
                                          <p:attrName>ppt_x</p:attrName>
                                        </p:attrNameLst>
                                      </p:cBhvr>
                                      <p:tavLst>
                                        <p:tav tm="0">
                                          <p:val>
                                            <p:strVal val="#ppt_x"/>
                                          </p:val>
                                        </p:tav>
                                        <p:tav tm="100000">
                                          <p:val>
                                            <p:strVal val="#ppt_x"/>
                                          </p:val>
                                        </p:tav>
                                      </p:tavLst>
                                    </p:anim>
                                    <p:anim calcmode="lin" valueType="num">
                                      <p:cBhvr additive="base">
                                        <p:cTn id="70" dur="500" fill="hold"/>
                                        <p:tgtEl>
                                          <p:spTgt spid="26"/>
                                        </p:tgtEl>
                                        <p:attrNameLst>
                                          <p:attrName>ppt_y</p:attrName>
                                        </p:attrNameLst>
                                      </p:cBhvr>
                                      <p:tavLst>
                                        <p:tav tm="0">
                                          <p:val>
                                            <p:strVal val="0-#ppt_h/2"/>
                                          </p:val>
                                        </p:tav>
                                        <p:tav tm="100000">
                                          <p:val>
                                            <p:strVal val="#ppt_y"/>
                                          </p:val>
                                        </p:tav>
                                      </p:tavLst>
                                    </p:anim>
                                  </p:childTnLst>
                                </p:cTn>
                              </p:par>
                              <p:par>
                                <p:cTn id="71" presetID="22" presetClass="entr" presetSubtype="1" fill="hold" grpId="0" nodeType="withEffect">
                                  <p:stCondLst>
                                    <p:cond delay="250"/>
                                  </p:stCondLst>
                                  <p:childTnLst>
                                    <p:set>
                                      <p:cBhvr>
                                        <p:cTn id="72" dur="1" fill="hold">
                                          <p:stCondLst>
                                            <p:cond delay="0"/>
                                          </p:stCondLst>
                                        </p:cTn>
                                        <p:tgtEl>
                                          <p:spTgt spid="36">
                                            <p:txEl>
                                              <p:pRg st="0" end="0"/>
                                            </p:txEl>
                                          </p:spTgt>
                                        </p:tgtEl>
                                        <p:attrNameLst>
                                          <p:attrName>style.visibility</p:attrName>
                                        </p:attrNameLst>
                                      </p:cBhvr>
                                      <p:to>
                                        <p:strVal val="visible"/>
                                      </p:to>
                                    </p:set>
                                    <p:animEffect transition="in" filter="wipe(up)">
                                      <p:cBhvr>
                                        <p:cTn id="73" dur="500"/>
                                        <p:tgtEl>
                                          <p:spTgt spid="36">
                                            <p:txEl>
                                              <p:pRg st="0" end="0"/>
                                            </p:txEl>
                                          </p:spTgt>
                                        </p:tgtEl>
                                      </p:cBhvr>
                                    </p:animEffect>
                                  </p:childTnLst>
                                </p:cTn>
                              </p:par>
                              <p:par>
                                <p:cTn id="74" presetID="22" presetClass="entr" presetSubtype="1" fill="hold" grpId="0" nodeType="withEffect">
                                  <p:stCondLst>
                                    <p:cond delay="250"/>
                                  </p:stCondLst>
                                  <p:childTnLst>
                                    <p:set>
                                      <p:cBhvr>
                                        <p:cTn id="75" dur="1" fill="hold">
                                          <p:stCondLst>
                                            <p:cond delay="0"/>
                                          </p:stCondLst>
                                        </p:cTn>
                                        <p:tgtEl>
                                          <p:spTgt spid="37">
                                            <p:txEl>
                                              <p:pRg st="0" end="0"/>
                                            </p:txEl>
                                          </p:spTgt>
                                        </p:tgtEl>
                                        <p:attrNameLst>
                                          <p:attrName>style.visibility</p:attrName>
                                        </p:attrNameLst>
                                      </p:cBhvr>
                                      <p:to>
                                        <p:strVal val="visible"/>
                                      </p:to>
                                    </p:set>
                                    <p:animEffect transition="in" filter="wipe(up)">
                                      <p:cBhvr>
                                        <p:cTn id="76" dur="500"/>
                                        <p:tgtEl>
                                          <p:spTgt spid="37">
                                            <p:txEl>
                                              <p:pRg st="0" end="0"/>
                                            </p:txEl>
                                          </p:spTgt>
                                        </p:tgtEl>
                                      </p:cBhvr>
                                    </p:animEffect>
                                  </p:childTnLst>
                                </p:cTn>
                              </p:par>
                            </p:childTnLst>
                          </p:cTn>
                        </p:par>
                        <p:par>
                          <p:cTn id="77" fill="hold">
                            <p:stCondLst>
                              <p:cond delay="4800"/>
                            </p:stCondLst>
                            <p:childTnLst>
                              <p:par>
                                <p:cTn id="78" presetID="2" presetClass="entr" presetSubtype="8" decel="100000" fill="hold" grpId="0" nodeType="afterEffect">
                                  <p:stCondLst>
                                    <p:cond delay="500"/>
                                  </p:stCondLst>
                                  <p:childTnLst>
                                    <p:set>
                                      <p:cBhvr>
                                        <p:cTn id="79" dur="1" fill="hold">
                                          <p:stCondLst>
                                            <p:cond delay="0"/>
                                          </p:stCondLst>
                                        </p:cTn>
                                        <p:tgtEl>
                                          <p:spTgt spid="40"/>
                                        </p:tgtEl>
                                        <p:attrNameLst>
                                          <p:attrName>style.visibility</p:attrName>
                                        </p:attrNameLst>
                                      </p:cBhvr>
                                      <p:to>
                                        <p:strVal val="visible"/>
                                      </p:to>
                                    </p:set>
                                    <p:anim calcmode="lin" valueType="num">
                                      <p:cBhvr additive="base">
                                        <p:cTn id="80" dur="500" fill="hold"/>
                                        <p:tgtEl>
                                          <p:spTgt spid="40"/>
                                        </p:tgtEl>
                                        <p:attrNameLst>
                                          <p:attrName>ppt_x</p:attrName>
                                        </p:attrNameLst>
                                      </p:cBhvr>
                                      <p:tavLst>
                                        <p:tav tm="0">
                                          <p:val>
                                            <p:strVal val="0-#ppt_w/2"/>
                                          </p:val>
                                        </p:tav>
                                        <p:tav tm="100000">
                                          <p:val>
                                            <p:strVal val="#ppt_x"/>
                                          </p:val>
                                        </p:tav>
                                      </p:tavLst>
                                    </p:anim>
                                    <p:anim calcmode="lin" valueType="num">
                                      <p:cBhvr additive="base">
                                        <p:cTn id="81" dur="500" fill="hold"/>
                                        <p:tgtEl>
                                          <p:spTgt spid="40"/>
                                        </p:tgtEl>
                                        <p:attrNameLst>
                                          <p:attrName>ppt_y</p:attrName>
                                        </p:attrNameLst>
                                      </p:cBhvr>
                                      <p:tavLst>
                                        <p:tav tm="0">
                                          <p:val>
                                            <p:strVal val="#ppt_y"/>
                                          </p:val>
                                        </p:tav>
                                        <p:tav tm="100000">
                                          <p:val>
                                            <p:strVal val="#ppt_y"/>
                                          </p:val>
                                        </p:tav>
                                      </p:tavLst>
                                    </p:anim>
                                  </p:childTnLst>
                                </p:cTn>
                              </p:par>
                              <p:par>
                                <p:cTn id="82" presetID="2" presetClass="entr" presetSubtype="2" decel="100000" fill="hold" grpId="0" nodeType="withEffect">
                                  <p:stCondLst>
                                    <p:cond delay="500"/>
                                  </p:stCondLst>
                                  <p:childTnLst>
                                    <p:set>
                                      <p:cBhvr>
                                        <p:cTn id="83" dur="1" fill="hold">
                                          <p:stCondLst>
                                            <p:cond delay="0"/>
                                          </p:stCondLst>
                                        </p:cTn>
                                        <p:tgtEl>
                                          <p:spTgt spid="39">
                                            <p:txEl>
                                              <p:pRg st="0" end="0"/>
                                            </p:txEl>
                                          </p:spTgt>
                                        </p:tgtEl>
                                        <p:attrNameLst>
                                          <p:attrName>style.visibility</p:attrName>
                                        </p:attrNameLst>
                                      </p:cBhvr>
                                      <p:to>
                                        <p:strVal val="visible"/>
                                      </p:to>
                                    </p:set>
                                    <p:anim calcmode="lin" valueType="num">
                                      <p:cBhvr additive="base">
                                        <p:cTn id="84"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85"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animBg="1"/>
      <p:bldP spid="5" grpId="0" animBg="1"/>
      <p:bldP spid="8" grpId="0" animBg="1"/>
      <p:bldP spid="23" grpId="0"/>
      <p:bldP spid="24" grpId="0"/>
      <p:bldP spid="25" grpId="0"/>
      <p:bldP spid="26" grpId="0"/>
      <p:bldP spid="27" grpId="0"/>
      <p:bldP spid="28" grpId="0" animBg="1"/>
      <p:bldP spid="30" grpId="0" build="p">
        <p:tmplLst>
          <p:tmpl lvl="1">
            <p:tnLst>
              <p:par>
                <p:cTn presetID="22" presetClass="entr" presetSubtype="1" fill="hold" nodeType="withEffect">
                  <p:stCondLst>
                    <p:cond delay="250"/>
                  </p:stCondLst>
                  <p:childTnLst>
                    <p:set>
                      <p:cBhvr>
                        <p:cTn dur="1" fill="hold">
                          <p:stCondLst>
                            <p:cond delay="0"/>
                          </p:stCondLst>
                        </p:cTn>
                        <p:tgtEl>
                          <p:spTgt spid="30"/>
                        </p:tgtEl>
                        <p:attrNameLst>
                          <p:attrName>style.visibility</p:attrName>
                        </p:attrNameLst>
                      </p:cBhvr>
                      <p:to>
                        <p:strVal val="visible"/>
                      </p:to>
                    </p:set>
                    <p:animEffect transition="in" filter="wipe(up)">
                      <p:cBhvr>
                        <p:cTn dur="500"/>
                        <p:tgtEl>
                          <p:spTgt spid="30"/>
                        </p:tgtEl>
                      </p:cBhvr>
                    </p:animEffect>
                  </p:childTnLst>
                </p:cTn>
              </p:par>
            </p:tnLst>
          </p:tmpl>
        </p:tmplLst>
      </p:bldP>
      <p:bldP spid="31" grpId="0" build="p">
        <p:tmplLst>
          <p:tmpl lvl="1">
            <p:tnLst>
              <p:par>
                <p:cTn presetID="22" presetClass="entr" presetSubtype="1" fill="hold" nodeType="withEffect">
                  <p:stCondLst>
                    <p:cond delay="250"/>
                  </p:stCondLst>
                  <p:childTnLst>
                    <p:set>
                      <p:cBhvr>
                        <p:cTn dur="1" fill="hold">
                          <p:stCondLst>
                            <p:cond delay="0"/>
                          </p:stCondLst>
                        </p:cTn>
                        <p:tgtEl>
                          <p:spTgt spid="31"/>
                        </p:tgtEl>
                        <p:attrNameLst>
                          <p:attrName>style.visibility</p:attrName>
                        </p:attrNameLst>
                      </p:cBhvr>
                      <p:to>
                        <p:strVal val="visible"/>
                      </p:to>
                    </p:set>
                    <p:animEffect transition="in" filter="wipe(up)">
                      <p:cBhvr>
                        <p:cTn dur="500"/>
                        <p:tgtEl>
                          <p:spTgt spid="31"/>
                        </p:tgtEl>
                      </p:cBhvr>
                    </p:animEffect>
                  </p:childTnLst>
                </p:cTn>
              </p:par>
            </p:tnLst>
          </p:tmpl>
        </p:tmplLst>
      </p:bldP>
      <p:bldP spid="32" grpId="0" build="p">
        <p:tmplLst>
          <p:tmpl lvl="1">
            <p:tnLst>
              <p:par>
                <p:cTn presetID="22" presetClass="entr" presetSubtype="1" fill="hold" nodeType="withEffect">
                  <p:stCondLst>
                    <p:cond delay="250"/>
                  </p:stCondLst>
                  <p:childTnLst>
                    <p:set>
                      <p:cBhvr>
                        <p:cTn dur="1" fill="hold">
                          <p:stCondLst>
                            <p:cond delay="0"/>
                          </p:stCondLst>
                        </p:cTn>
                        <p:tgtEl>
                          <p:spTgt spid="32"/>
                        </p:tgtEl>
                        <p:attrNameLst>
                          <p:attrName>style.visibility</p:attrName>
                        </p:attrNameLst>
                      </p:cBhvr>
                      <p:to>
                        <p:strVal val="visible"/>
                      </p:to>
                    </p:set>
                    <p:animEffect transition="in" filter="wipe(up)">
                      <p:cBhvr>
                        <p:cTn dur="500"/>
                        <p:tgtEl>
                          <p:spTgt spid="32"/>
                        </p:tgtEl>
                      </p:cBhvr>
                    </p:animEffect>
                  </p:childTnLst>
                </p:cTn>
              </p:par>
            </p:tnLst>
          </p:tmpl>
        </p:tmplLst>
      </p:bldP>
      <p:bldP spid="33" grpId="0" build="p">
        <p:tmplLst>
          <p:tmpl lvl="1">
            <p:tnLst>
              <p:par>
                <p:cTn presetID="22" presetClass="entr" presetSubtype="1" fill="hold" nodeType="withEffect">
                  <p:stCondLst>
                    <p:cond delay="250"/>
                  </p:stCondLst>
                  <p:childTnLst>
                    <p:set>
                      <p:cBhvr>
                        <p:cTn dur="1" fill="hold">
                          <p:stCondLst>
                            <p:cond delay="0"/>
                          </p:stCondLst>
                        </p:cTn>
                        <p:tgtEl>
                          <p:spTgt spid="33"/>
                        </p:tgtEl>
                        <p:attrNameLst>
                          <p:attrName>style.visibility</p:attrName>
                        </p:attrNameLst>
                      </p:cBhvr>
                      <p:to>
                        <p:strVal val="visible"/>
                      </p:to>
                    </p:set>
                    <p:animEffect transition="in" filter="wipe(up)">
                      <p:cBhvr>
                        <p:cTn dur="500"/>
                        <p:tgtEl>
                          <p:spTgt spid="33"/>
                        </p:tgtEl>
                      </p:cBhvr>
                    </p:animEffect>
                  </p:childTnLst>
                </p:cTn>
              </p:par>
            </p:tnLst>
          </p:tmpl>
        </p:tmplLst>
      </p:bldP>
      <p:bldP spid="34" grpId="0" build="p">
        <p:tmplLst>
          <p:tmpl lvl="1">
            <p:tnLst>
              <p:par>
                <p:cTn presetID="22" presetClass="entr" presetSubtype="1" fill="hold" nodeType="withEffect">
                  <p:stCondLst>
                    <p:cond delay="250"/>
                  </p:stCondLst>
                  <p:childTnLst>
                    <p:set>
                      <p:cBhvr>
                        <p:cTn dur="1" fill="hold">
                          <p:stCondLst>
                            <p:cond delay="0"/>
                          </p:stCondLst>
                        </p:cTn>
                        <p:tgtEl>
                          <p:spTgt spid="34"/>
                        </p:tgtEl>
                        <p:attrNameLst>
                          <p:attrName>style.visibility</p:attrName>
                        </p:attrNameLst>
                      </p:cBhvr>
                      <p:to>
                        <p:strVal val="visible"/>
                      </p:to>
                    </p:set>
                    <p:animEffect transition="in" filter="wipe(up)">
                      <p:cBhvr>
                        <p:cTn dur="500"/>
                        <p:tgtEl>
                          <p:spTgt spid="34"/>
                        </p:tgtEl>
                      </p:cBhvr>
                    </p:animEffect>
                  </p:childTnLst>
                </p:cTn>
              </p:par>
            </p:tnLst>
          </p:tmpl>
        </p:tmplLst>
      </p:bldP>
      <p:bldP spid="35" grpId="0" build="p">
        <p:tmplLst>
          <p:tmpl lvl="1">
            <p:tnLst>
              <p:par>
                <p:cTn presetID="22" presetClass="entr" presetSubtype="1" fill="hold" nodeType="withEffect">
                  <p:stCondLst>
                    <p:cond delay="250"/>
                  </p:stCondLst>
                  <p:childTnLst>
                    <p:set>
                      <p:cBhvr>
                        <p:cTn dur="1" fill="hold">
                          <p:stCondLst>
                            <p:cond delay="0"/>
                          </p:stCondLst>
                        </p:cTn>
                        <p:tgtEl>
                          <p:spTgt spid="35"/>
                        </p:tgtEl>
                        <p:attrNameLst>
                          <p:attrName>style.visibility</p:attrName>
                        </p:attrNameLst>
                      </p:cBhvr>
                      <p:to>
                        <p:strVal val="visible"/>
                      </p:to>
                    </p:set>
                    <p:animEffect transition="in" filter="wipe(up)">
                      <p:cBhvr>
                        <p:cTn dur="500"/>
                        <p:tgtEl>
                          <p:spTgt spid="35"/>
                        </p:tgtEl>
                      </p:cBhvr>
                    </p:animEffect>
                  </p:childTnLst>
                </p:cTn>
              </p:par>
            </p:tnLst>
          </p:tmpl>
        </p:tmplLst>
      </p:bldP>
      <p:bldP spid="36" grpId="0" build="p">
        <p:tmplLst>
          <p:tmpl lvl="1">
            <p:tnLst>
              <p:par>
                <p:cTn presetID="22" presetClass="entr" presetSubtype="1" fill="hold" nodeType="withEffect">
                  <p:stCondLst>
                    <p:cond delay="250"/>
                  </p:stCondLst>
                  <p:childTnLst>
                    <p:set>
                      <p:cBhvr>
                        <p:cTn dur="1" fill="hold">
                          <p:stCondLst>
                            <p:cond delay="0"/>
                          </p:stCondLst>
                        </p:cTn>
                        <p:tgtEl>
                          <p:spTgt spid="36"/>
                        </p:tgtEl>
                        <p:attrNameLst>
                          <p:attrName>style.visibility</p:attrName>
                        </p:attrNameLst>
                      </p:cBhvr>
                      <p:to>
                        <p:strVal val="visible"/>
                      </p:to>
                    </p:set>
                    <p:animEffect transition="in" filter="wipe(up)">
                      <p:cBhvr>
                        <p:cTn dur="500"/>
                        <p:tgtEl>
                          <p:spTgt spid="36"/>
                        </p:tgtEl>
                      </p:cBhvr>
                    </p:animEffect>
                  </p:childTnLst>
                </p:cTn>
              </p:par>
            </p:tnLst>
          </p:tmpl>
        </p:tmplLst>
      </p:bldP>
      <p:bldP spid="37" grpId="0" build="p">
        <p:tmplLst>
          <p:tmpl lvl="1">
            <p:tnLst>
              <p:par>
                <p:cTn presetID="22" presetClass="entr" presetSubtype="1" fill="hold" nodeType="withEffect">
                  <p:stCondLst>
                    <p:cond delay="250"/>
                  </p:stCondLst>
                  <p:childTnLst>
                    <p:set>
                      <p:cBhvr>
                        <p:cTn dur="1" fill="hold">
                          <p:stCondLst>
                            <p:cond delay="0"/>
                          </p:stCondLst>
                        </p:cTn>
                        <p:tgtEl>
                          <p:spTgt spid="37"/>
                        </p:tgtEl>
                        <p:attrNameLst>
                          <p:attrName>style.visibility</p:attrName>
                        </p:attrNameLst>
                      </p:cBhvr>
                      <p:to>
                        <p:strVal val="visible"/>
                      </p:to>
                    </p:set>
                    <p:animEffect transition="in" filter="wipe(up)">
                      <p:cBhvr>
                        <p:cTn dur="500"/>
                        <p:tgtEl>
                          <p:spTgt spid="37"/>
                        </p:tgtEl>
                      </p:cBhvr>
                    </p:animEffect>
                  </p:childTnLst>
                </p:cTn>
              </p:par>
            </p:tnLst>
          </p:tmpl>
        </p:tmplLst>
      </p:bldP>
      <p:bldP spid="39" grpId="0" build="allAtOnce">
        <p:tmplLst>
          <p:tmpl lvl="1">
            <p:tnLst>
              <p:par>
                <p:cTn presetID="2" presetClass="entr" presetSubtype="2" decel="100000" fill="hold" nodeType="withEffect">
                  <p:stCondLst>
                    <p:cond delay="50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500" fill="hold"/>
                        <p:tgtEl>
                          <p:spTgt spid="39"/>
                        </p:tgtEl>
                        <p:attrNameLst>
                          <p:attrName>ppt_x</p:attrName>
                        </p:attrNameLst>
                      </p:cBhvr>
                      <p:tavLst>
                        <p:tav tm="0">
                          <p:val>
                            <p:strVal val="1+#ppt_w/2"/>
                          </p:val>
                        </p:tav>
                        <p:tav tm="100000">
                          <p:val>
                            <p:strVal val="#ppt_x"/>
                          </p:val>
                        </p:tav>
                      </p:tavLst>
                    </p:anim>
                    <p:anim calcmode="lin" valueType="num">
                      <p:cBhvr additive="base">
                        <p:cTn dur="500" fill="hold"/>
                        <p:tgtEl>
                          <p:spTgt spid="39"/>
                        </p:tgtEl>
                        <p:attrNameLst>
                          <p:attrName>ppt_y</p:attrName>
                        </p:attrNameLst>
                      </p:cBhvr>
                      <p:tavLst>
                        <p:tav tm="0">
                          <p:val>
                            <p:strVal val="#ppt_y"/>
                          </p:val>
                        </p:tav>
                        <p:tav tm="100000">
                          <p:val>
                            <p:strVal val="#ppt_y"/>
                          </p:val>
                        </p:tav>
                      </p:tavLst>
                    </p:anim>
                  </p:childTnLst>
                </p:cTn>
              </p:par>
            </p:tnLst>
          </p:tmpl>
        </p:tmplLst>
      </p:bldP>
      <p:bldP spid="40" grpId="0" animBg="1"/>
      <p:bldP spid="41" grpId="0" build="p">
        <p:tmplLst>
          <p:tmpl lvl="1">
            <p:tnLst>
              <p:par>
                <p:cTn presetID="22" presetClass="entr" presetSubtype="8"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left)">
                      <p:cBhvr>
                        <p:cTn dur="500"/>
                        <p:tgtEl>
                          <p:spTgt spid="41"/>
                        </p:tgtEl>
                      </p:cBhvr>
                    </p:animEffect>
                  </p:childTnLst>
                </p:cTn>
              </p:par>
            </p:tnLst>
          </p:tmpl>
        </p:tmplLst>
      </p:bldP>
    </p:bld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Animated Title">
    <p:spTree>
      <p:nvGrpSpPr>
        <p:cNvPr id="1" name=""/>
        <p:cNvGrpSpPr/>
        <p:nvPr/>
      </p:nvGrpSpPr>
      <p:grpSpPr>
        <a:xfrm>
          <a:off x="0" y="0"/>
          <a:ext cx="0" cy="0"/>
          <a:chOff x="0" y="0"/>
          <a:chExt cx="0" cy="0"/>
        </a:xfrm>
      </p:grpSpPr>
      <p:sp>
        <p:nvSpPr>
          <p:cNvPr id="4" name="正方形/長方形 3"/>
          <p:cNvSpPr/>
          <p:nvPr userDrawn="1"/>
        </p:nvSpPr>
        <p:spPr>
          <a:xfrm rot="21066044">
            <a:off x="-9553475" y="-4938712"/>
            <a:ext cx="35411092" cy="10287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正方形/長方形 6"/>
          <p:cNvSpPr/>
          <p:nvPr userDrawn="1"/>
        </p:nvSpPr>
        <p:spPr>
          <a:xfrm rot="21066044">
            <a:off x="-7789278" y="5016998"/>
            <a:ext cx="35401862" cy="10287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正方形/長方形 7"/>
          <p:cNvSpPr/>
          <p:nvPr userDrawn="1"/>
        </p:nvSpPr>
        <p:spPr>
          <a:xfrm rot="21066044">
            <a:off x="-9553475" y="-4938712"/>
            <a:ext cx="35411092" cy="10287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正方形/長方形 8"/>
          <p:cNvSpPr/>
          <p:nvPr userDrawn="1"/>
        </p:nvSpPr>
        <p:spPr>
          <a:xfrm rot="21066044">
            <a:off x="-7789278" y="5016998"/>
            <a:ext cx="35401862" cy="10287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userDrawn="1"/>
        </p:nvSpPr>
        <p:spPr>
          <a:xfrm rot="21066044">
            <a:off x="-9553475" y="-4938712"/>
            <a:ext cx="35411092" cy="10287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rot="21066044">
            <a:off x="-7789278" y="5016998"/>
            <a:ext cx="35401862" cy="10287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11"/>
          <p:cNvSpPr/>
          <p:nvPr userDrawn="1"/>
        </p:nvSpPr>
        <p:spPr>
          <a:xfrm rot="21066044">
            <a:off x="-9553475" y="-4938712"/>
            <a:ext cx="35411092" cy="10287000"/>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正方形/長方形 12"/>
          <p:cNvSpPr/>
          <p:nvPr userDrawn="1"/>
        </p:nvSpPr>
        <p:spPr>
          <a:xfrm rot="21066044">
            <a:off x="-7789278" y="5016998"/>
            <a:ext cx="35401862" cy="10287000"/>
          </a:xfrm>
          <a:prstGeom prst="rect">
            <a:avLst/>
          </a:prstGeom>
          <a:solidFill>
            <a:srgbClr val="F7F7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4" name="グループ化 13"/>
          <p:cNvGrpSpPr/>
          <p:nvPr userDrawn="1"/>
        </p:nvGrpSpPr>
        <p:grpSpPr>
          <a:xfrm rot="17100000">
            <a:off x="6622413" y="2420092"/>
            <a:ext cx="5040000" cy="5040000"/>
            <a:chOff x="6682240" y="2680152"/>
            <a:chExt cx="5040000" cy="5040000"/>
          </a:xfrm>
        </p:grpSpPr>
        <p:sp>
          <p:nvSpPr>
            <p:cNvPr id="15" name="円/楕円 14"/>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アーチ 15"/>
            <p:cNvSpPr/>
            <p:nvPr userDrawn="1"/>
          </p:nvSpPr>
          <p:spPr>
            <a:xfrm>
              <a:off x="6682240" y="2680152"/>
              <a:ext cx="5040000" cy="5040000"/>
            </a:xfrm>
            <a:prstGeom prst="blockArc">
              <a:avLst>
                <a:gd name="adj1" fmla="val 10800000"/>
                <a:gd name="adj2" fmla="val 3801423"/>
                <a:gd name="adj3" fmla="val 1486"/>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17" name="グループ化 16"/>
          <p:cNvGrpSpPr>
            <a:grpSpLocks noChangeAspect="1"/>
          </p:cNvGrpSpPr>
          <p:nvPr userDrawn="1"/>
        </p:nvGrpSpPr>
        <p:grpSpPr>
          <a:xfrm rot="11994079">
            <a:off x="6442413" y="2240092"/>
            <a:ext cx="5400000" cy="5400000"/>
            <a:chOff x="6682240" y="2680152"/>
            <a:chExt cx="5040000" cy="5040000"/>
          </a:xfrm>
        </p:grpSpPr>
        <p:sp>
          <p:nvSpPr>
            <p:cNvPr id="18" name="円/楕円 17"/>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アーチ 18"/>
            <p:cNvSpPr/>
            <p:nvPr userDrawn="1"/>
          </p:nvSpPr>
          <p:spPr>
            <a:xfrm>
              <a:off x="6682240" y="2680152"/>
              <a:ext cx="5040000" cy="5040000"/>
            </a:xfrm>
            <a:prstGeom prst="blockArc">
              <a:avLst>
                <a:gd name="adj1" fmla="val 10800000"/>
                <a:gd name="adj2" fmla="val 3829372"/>
                <a:gd name="adj3" fmla="val 148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20" name="グループ化 19"/>
          <p:cNvGrpSpPr>
            <a:grpSpLocks noChangeAspect="1"/>
          </p:cNvGrpSpPr>
          <p:nvPr userDrawn="1"/>
        </p:nvGrpSpPr>
        <p:grpSpPr>
          <a:xfrm rot="3600000">
            <a:off x="6262413" y="2060092"/>
            <a:ext cx="5760000" cy="5760000"/>
            <a:chOff x="6682240" y="2680152"/>
            <a:chExt cx="5040000" cy="5040000"/>
          </a:xfrm>
        </p:grpSpPr>
        <p:sp>
          <p:nvSpPr>
            <p:cNvPr id="21" name="円/楕円 20"/>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アーチ 21"/>
            <p:cNvSpPr/>
            <p:nvPr userDrawn="1"/>
          </p:nvSpPr>
          <p:spPr>
            <a:xfrm>
              <a:off x="6682240" y="2680152"/>
              <a:ext cx="5040000" cy="5040000"/>
            </a:xfrm>
            <a:prstGeom prst="blockArc">
              <a:avLst>
                <a:gd name="adj1" fmla="val 10800000"/>
                <a:gd name="adj2" fmla="val 3790965"/>
                <a:gd name="adj3" fmla="val 141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23" name="グループ化 22"/>
          <p:cNvGrpSpPr>
            <a:grpSpLocks noChangeAspect="1"/>
          </p:cNvGrpSpPr>
          <p:nvPr userDrawn="1"/>
        </p:nvGrpSpPr>
        <p:grpSpPr>
          <a:xfrm rot="18000000">
            <a:off x="6082413" y="1880092"/>
            <a:ext cx="6120000" cy="6120000"/>
            <a:chOff x="6682240" y="2680152"/>
            <a:chExt cx="5040000" cy="5040000"/>
          </a:xfrm>
        </p:grpSpPr>
        <p:sp>
          <p:nvSpPr>
            <p:cNvPr id="24" name="円/楕円 23"/>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アーチ 24"/>
            <p:cNvSpPr/>
            <p:nvPr userDrawn="1"/>
          </p:nvSpPr>
          <p:spPr>
            <a:xfrm>
              <a:off x="6682240" y="2680152"/>
              <a:ext cx="5040000" cy="5040000"/>
            </a:xfrm>
            <a:prstGeom prst="blockArc">
              <a:avLst>
                <a:gd name="adj1" fmla="val 10800000"/>
                <a:gd name="adj2" fmla="val 3781764"/>
                <a:gd name="adj3" fmla="val 1346"/>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26" name="グループ化 25"/>
          <p:cNvGrpSpPr>
            <a:grpSpLocks noChangeAspect="1"/>
          </p:cNvGrpSpPr>
          <p:nvPr userDrawn="1"/>
        </p:nvGrpSpPr>
        <p:grpSpPr>
          <a:xfrm rot="7511662">
            <a:off x="5902413" y="1700092"/>
            <a:ext cx="6480000" cy="6480000"/>
            <a:chOff x="6682240" y="2680152"/>
            <a:chExt cx="5040000" cy="5040000"/>
          </a:xfrm>
        </p:grpSpPr>
        <p:sp>
          <p:nvSpPr>
            <p:cNvPr id="27" name="円/楕円 26"/>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アーチ 27"/>
            <p:cNvSpPr/>
            <p:nvPr userDrawn="1"/>
          </p:nvSpPr>
          <p:spPr>
            <a:xfrm>
              <a:off x="6682240" y="2680152"/>
              <a:ext cx="5040000" cy="5040000"/>
            </a:xfrm>
            <a:prstGeom prst="blockArc">
              <a:avLst>
                <a:gd name="adj1" fmla="val 10800000"/>
                <a:gd name="adj2" fmla="val 3755127"/>
                <a:gd name="adj3" fmla="val 1245"/>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grpSp>
        <p:nvGrpSpPr>
          <p:cNvPr id="29" name="グループ化 28"/>
          <p:cNvGrpSpPr>
            <a:grpSpLocks noChangeAspect="1"/>
          </p:cNvGrpSpPr>
          <p:nvPr userDrawn="1"/>
        </p:nvGrpSpPr>
        <p:grpSpPr>
          <a:xfrm rot="10993309">
            <a:off x="5722413" y="1520092"/>
            <a:ext cx="6840000" cy="6840000"/>
            <a:chOff x="6682240" y="2680152"/>
            <a:chExt cx="5040000" cy="5040000"/>
          </a:xfrm>
        </p:grpSpPr>
        <p:sp>
          <p:nvSpPr>
            <p:cNvPr id="30" name="円/楕円 29"/>
            <p:cNvSpPr/>
            <p:nvPr userDrawn="1"/>
          </p:nvSpPr>
          <p:spPr>
            <a:xfrm>
              <a:off x="6682240" y="2680152"/>
              <a:ext cx="5038725" cy="503872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アーチ 30"/>
            <p:cNvSpPr/>
            <p:nvPr userDrawn="1"/>
          </p:nvSpPr>
          <p:spPr>
            <a:xfrm>
              <a:off x="6682240" y="2680152"/>
              <a:ext cx="5040000" cy="5040000"/>
            </a:xfrm>
            <a:prstGeom prst="blockArc">
              <a:avLst>
                <a:gd name="adj1" fmla="val 10800000"/>
                <a:gd name="adj2" fmla="val 3748913"/>
                <a:gd name="adj3" fmla="val 110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grpSp>
      <p:sp>
        <p:nvSpPr>
          <p:cNvPr id="32" name="タイトル 1"/>
          <p:cNvSpPr>
            <a:spLocks noGrp="1"/>
          </p:cNvSpPr>
          <p:nvPr>
            <p:ph type="ctrTitle" hasCustomPrompt="1"/>
          </p:nvPr>
        </p:nvSpPr>
        <p:spPr>
          <a:xfrm>
            <a:off x="1371481" y="3972857"/>
            <a:ext cx="15543451" cy="1585999"/>
          </a:xfrm>
        </p:spPr>
        <p:txBody>
          <a:bodyPr anchor="t">
            <a:noAutofit/>
          </a:bodyPr>
          <a:lstStyle>
            <a:lvl1pPr algn="ctr">
              <a:defRPr sz="9600" baseline="0">
                <a:solidFill>
                  <a:schemeClr val="accent1"/>
                </a:solidFill>
                <a:latin typeface="Route 159 UltraLight" pitchFamily="50" charset="0"/>
              </a:defRPr>
            </a:lvl1pPr>
          </a:lstStyle>
          <a:p>
            <a:r>
              <a:rPr kumimoji="1" lang="en-US" altLang="ja-JP" dirty="0"/>
              <a:t>YOUR TITLE GOES HERE</a:t>
            </a:r>
            <a:endParaRPr kumimoji="1" lang="ja-JP" altLang="en-US" dirty="0"/>
          </a:p>
        </p:txBody>
      </p:sp>
      <p:sp>
        <p:nvSpPr>
          <p:cNvPr id="33" name="テキスト プレースホルダー 8"/>
          <p:cNvSpPr>
            <a:spLocks noGrp="1"/>
          </p:cNvSpPr>
          <p:nvPr>
            <p:ph type="body" sz="quarter" idx="10" hasCustomPrompt="1"/>
          </p:nvPr>
        </p:nvSpPr>
        <p:spPr>
          <a:xfrm>
            <a:off x="1366342" y="5503590"/>
            <a:ext cx="15553728" cy="864046"/>
          </a:xfrm>
        </p:spPr>
        <p:txBody>
          <a:bodyPr anchor="b">
            <a:noAutofit/>
          </a:bodyPr>
          <a:lstStyle>
            <a:lvl1pPr algn="ctr">
              <a:defRPr sz="4000">
                <a:solidFill>
                  <a:schemeClr val="tx2"/>
                </a:solidFill>
                <a:latin typeface="Route 159 UltraLight" pitchFamily="50" charset="0"/>
              </a:defRPr>
            </a:lvl1pPr>
          </a:lstStyle>
          <a:p>
            <a:pPr lvl="0"/>
            <a:r>
              <a:rPr kumimoji="1" lang="en-US" altLang="ja-JP" dirty="0"/>
              <a:t>Subtitle goes here</a:t>
            </a:r>
            <a:endParaRPr kumimoji="1" lang="ja-JP" altLang="en-US" dirty="0"/>
          </a:p>
        </p:txBody>
      </p:sp>
      <p:sp>
        <p:nvSpPr>
          <p:cNvPr id="34" name="サブタイトル 2"/>
          <p:cNvSpPr>
            <a:spLocks noGrp="1"/>
          </p:cNvSpPr>
          <p:nvPr>
            <p:ph type="subTitle" idx="1" hasCustomPrompt="1"/>
          </p:nvPr>
        </p:nvSpPr>
        <p:spPr>
          <a:xfrm>
            <a:off x="1366342" y="8527876"/>
            <a:ext cx="15553728" cy="1512168"/>
          </a:xfrm>
        </p:spPr>
        <p:txBody>
          <a:bodyPr>
            <a:normAutofit/>
          </a:bodyPr>
          <a:lstStyle>
            <a:lvl1pPr marL="0" indent="0" algn="ctr">
              <a:buNone/>
              <a:defRPr sz="2000">
                <a:solidFill>
                  <a:schemeClr val="tx1">
                    <a:tint val="75000"/>
                  </a:schemeClr>
                </a:solidFill>
                <a:latin typeface="+mj-lt"/>
              </a:defRPr>
            </a:lvl1pPr>
            <a:lvl2pPr marL="816376" indent="0" algn="ctr">
              <a:buNone/>
              <a:defRPr>
                <a:solidFill>
                  <a:schemeClr val="tx1">
                    <a:tint val="75000"/>
                  </a:schemeClr>
                </a:solidFill>
              </a:defRPr>
            </a:lvl2pPr>
            <a:lvl3pPr marL="1632753" indent="0" algn="ctr">
              <a:buNone/>
              <a:defRPr>
                <a:solidFill>
                  <a:schemeClr val="tx1">
                    <a:tint val="75000"/>
                  </a:schemeClr>
                </a:solidFill>
              </a:defRPr>
            </a:lvl3pPr>
            <a:lvl4pPr marL="2449129" indent="0" algn="ctr">
              <a:buNone/>
              <a:defRPr>
                <a:solidFill>
                  <a:schemeClr val="tx1">
                    <a:tint val="75000"/>
                  </a:schemeClr>
                </a:solidFill>
              </a:defRPr>
            </a:lvl4pPr>
            <a:lvl5pPr marL="3265505" indent="0" algn="ctr">
              <a:buNone/>
              <a:defRPr>
                <a:solidFill>
                  <a:schemeClr val="tx1">
                    <a:tint val="75000"/>
                  </a:schemeClr>
                </a:solidFill>
              </a:defRPr>
            </a:lvl5pPr>
            <a:lvl6pPr marL="4081882" indent="0" algn="ctr">
              <a:buNone/>
              <a:defRPr>
                <a:solidFill>
                  <a:schemeClr val="tx1">
                    <a:tint val="75000"/>
                  </a:schemeClr>
                </a:solidFill>
              </a:defRPr>
            </a:lvl6pPr>
            <a:lvl7pPr marL="4898258" indent="0" algn="ctr">
              <a:buNone/>
              <a:defRPr>
                <a:solidFill>
                  <a:schemeClr val="tx1">
                    <a:tint val="75000"/>
                  </a:schemeClr>
                </a:solidFill>
              </a:defRPr>
            </a:lvl7pPr>
            <a:lvl8pPr marL="5714634" indent="0" algn="ctr">
              <a:buNone/>
              <a:defRPr>
                <a:solidFill>
                  <a:schemeClr val="tx1">
                    <a:tint val="75000"/>
                  </a:schemeClr>
                </a:solidFill>
              </a:defRPr>
            </a:lvl8pPr>
            <a:lvl9pPr marL="6531011" indent="0" algn="ctr">
              <a:buNone/>
              <a:defRPr>
                <a:solidFill>
                  <a:schemeClr val="tx1">
                    <a:tint val="75000"/>
                  </a:schemeClr>
                </a:solidFill>
              </a:defRPr>
            </a:lvl9pPr>
          </a:lstStyle>
          <a:p>
            <a:r>
              <a:rPr kumimoji="1" lang="en-US" altLang="ja-JP" dirty="0"/>
              <a:t>Information</a:t>
            </a:r>
            <a:endParaRPr kumimoji="1" lang="ja-JP" altLang="en-US" dirty="0"/>
          </a:p>
        </p:txBody>
      </p:sp>
      <p:grpSp>
        <p:nvGrpSpPr>
          <p:cNvPr id="35" name="グループ化 34"/>
          <p:cNvGrpSpPr/>
          <p:nvPr userDrawn="1"/>
        </p:nvGrpSpPr>
        <p:grpSpPr>
          <a:xfrm>
            <a:off x="8595214" y="8095828"/>
            <a:ext cx="1088138" cy="188527"/>
            <a:chOff x="8595214" y="6592642"/>
            <a:chExt cx="1088138" cy="188527"/>
          </a:xfrm>
        </p:grpSpPr>
        <p:sp>
          <p:nvSpPr>
            <p:cNvPr id="36" name="円/楕円 35"/>
            <p:cNvSpPr/>
            <p:nvPr userDrawn="1"/>
          </p:nvSpPr>
          <p:spPr>
            <a:xfrm>
              <a:off x="9048943"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7" name="円/楕円 36"/>
            <p:cNvSpPr/>
            <p:nvPr userDrawn="1"/>
          </p:nvSpPr>
          <p:spPr>
            <a:xfrm>
              <a:off x="8595214"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8" name="円/楕円 37"/>
            <p:cNvSpPr/>
            <p:nvPr userDrawn="1"/>
          </p:nvSpPr>
          <p:spPr>
            <a:xfrm>
              <a:off x="9494825"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
        <p:nvSpPr>
          <p:cNvPr id="39" name="円/楕円 38"/>
          <p:cNvSpPr/>
          <p:nvPr userDrawn="1"/>
        </p:nvSpPr>
        <p:spPr>
          <a:xfrm>
            <a:off x="7039260" y="2492117"/>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0" name="円/楕円 39"/>
          <p:cNvSpPr/>
          <p:nvPr userDrawn="1"/>
        </p:nvSpPr>
        <p:spPr>
          <a:xfrm>
            <a:off x="8153859" y="2492117"/>
            <a:ext cx="864096" cy="8640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1" name="円/楕円 40"/>
          <p:cNvSpPr/>
          <p:nvPr userDrawn="1"/>
        </p:nvSpPr>
        <p:spPr>
          <a:xfrm>
            <a:off x="9268458" y="2492117"/>
            <a:ext cx="864096" cy="8640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42" name="円/楕円 41"/>
          <p:cNvSpPr/>
          <p:nvPr userDrawn="1"/>
        </p:nvSpPr>
        <p:spPr>
          <a:xfrm>
            <a:off x="10383056" y="2492117"/>
            <a:ext cx="864096" cy="8640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Tree>
    <p:extLst>
      <p:ext uri="{BB962C8B-B14F-4D97-AF65-F5344CB8AC3E}">
        <p14:creationId xmlns:p14="http://schemas.microsoft.com/office/powerpoint/2010/main" val="231318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accel="10000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0-#ppt_h/2"/>
                                          </p:val>
                                        </p:tav>
                                        <p:tav tm="100000">
                                          <p:val>
                                            <p:strVal val="#ppt_y"/>
                                          </p:val>
                                        </p:tav>
                                      </p:tavLst>
                                    </p:anim>
                                  </p:childTnLst>
                                </p:cTn>
                              </p:par>
                              <p:par>
                                <p:cTn id="9" presetID="2" presetClass="entr" presetSubtype="4" accel="10000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ppt_x"/>
                                          </p:val>
                                        </p:tav>
                                        <p:tav tm="100000">
                                          <p:val>
                                            <p:strVal val="#ppt_x"/>
                                          </p:val>
                                        </p:tav>
                                      </p:tavLst>
                                    </p:anim>
                                    <p:anim calcmode="lin" valueType="num">
                                      <p:cBhvr additive="base">
                                        <p:cTn id="12" dur="75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9" accel="100000" fill="hold" grpId="0" nodeType="withEffect">
                                  <p:stCondLst>
                                    <p:cond delay="25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750" fill="hold"/>
                                        <p:tgtEl>
                                          <p:spTgt spid="8"/>
                                        </p:tgtEl>
                                        <p:attrNameLst>
                                          <p:attrName>ppt_x</p:attrName>
                                        </p:attrNameLst>
                                      </p:cBhvr>
                                      <p:tavLst>
                                        <p:tav tm="0">
                                          <p:val>
                                            <p:strVal val="0-#ppt_w/2"/>
                                          </p:val>
                                        </p:tav>
                                        <p:tav tm="100000">
                                          <p:val>
                                            <p:strVal val="#ppt_x"/>
                                          </p:val>
                                        </p:tav>
                                      </p:tavLst>
                                    </p:anim>
                                    <p:anim calcmode="lin" valueType="num">
                                      <p:cBhvr additive="base">
                                        <p:cTn id="16" dur="75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accel="100000" fill="hold" grpId="0" nodeType="withEffect">
                                  <p:stCondLst>
                                    <p:cond delay="25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750" fill="hold"/>
                                        <p:tgtEl>
                                          <p:spTgt spid="9"/>
                                        </p:tgtEl>
                                        <p:attrNameLst>
                                          <p:attrName>ppt_x</p:attrName>
                                        </p:attrNameLst>
                                      </p:cBhvr>
                                      <p:tavLst>
                                        <p:tav tm="0">
                                          <p:val>
                                            <p:strVal val="#ppt_x"/>
                                          </p:val>
                                        </p:tav>
                                        <p:tav tm="100000">
                                          <p:val>
                                            <p:strVal val="#ppt_x"/>
                                          </p:val>
                                        </p:tav>
                                      </p:tavLst>
                                    </p:anim>
                                    <p:anim calcmode="lin" valueType="num">
                                      <p:cBhvr additive="base">
                                        <p:cTn id="20" dur="750" fill="hold"/>
                                        <p:tgtEl>
                                          <p:spTgt spid="9"/>
                                        </p:tgtEl>
                                        <p:attrNameLst>
                                          <p:attrName>ppt_y</p:attrName>
                                        </p:attrNameLst>
                                      </p:cBhvr>
                                      <p:tavLst>
                                        <p:tav tm="0">
                                          <p:val>
                                            <p:strVal val="1+#ppt_h/2"/>
                                          </p:val>
                                        </p:tav>
                                        <p:tav tm="100000">
                                          <p:val>
                                            <p:strVal val="#ppt_y"/>
                                          </p:val>
                                        </p:tav>
                                      </p:tavLst>
                                    </p:anim>
                                  </p:childTnLst>
                                </p:cTn>
                              </p:par>
                              <p:par>
                                <p:cTn id="21" presetID="2" presetClass="entr" presetSubtype="9" accel="100000" fill="hold" grpId="0" nodeType="withEffect">
                                  <p:stCondLst>
                                    <p:cond delay="50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750" fill="hold"/>
                                        <p:tgtEl>
                                          <p:spTgt spid="10"/>
                                        </p:tgtEl>
                                        <p:attrNameLst>
                                          <p:attrName>ppt_x</p:attrName>
                                        </p:attrNameLst>
                                      </p:cBhvr>
                                      <p:tavLst>
                                        <p:tav tm="0">
                                          <p:val>
                                            <p:strVal val="0-#ppt_w/2"/>
                                          </p:val>
                                        </p:tav>
                                        <p:tav tm="100000">
                                          <p:val>
                                            <p:strVal val="#ppt_x"/>
                                          </p:val>
                                        </p:tav>
                                      </p:tavLst>
                                    </p:anim>
                                    <p:anim calcmode="lin" valueType="num">
                                      <p:cBhvr additive="base">
                                        <p:cTn id="24" dur="750" fill="hold"/>
                                        <p:tgtEl>
                                          <p:spTgt spid="10"/>
                                        </p:tgtEl>
                                        <p:attrNameLst>
                                          <p:attrName>ppt_y</p:attrName>
                                        </p:attrNameLst>
                                      </p:cBhvr>
                                      <p:tavLst>
                                        <p:tav tm="0">
                                          <p:val>
                                            <p:strVal val="0-#ppt_h/2"/>
                                          </p:val>
                                        </p:tav>
                                        <p:tav tm="100000">
                                          <p:val>
                                            <p:strVal val="#ppt_y"/>
                                          </p:val>
                                        </p:tav>
                                      </p:tavLst>
                                    </p:anim>
                                  </p:childTnLst>
                                </p:cTn>
                              </p:par>
                              <p:par>
                                <p:cTn id="25" presetID="2" presetClass="entr" presetSubtype="4" accel="100000" fill="hold" grpId="0" nodeType="withEffect">
                                  <p:stCondLst>
                                    <p:cond delay="50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750" fill="hold"/>
                                        <p:tgtEl>
                                          <p:spTgt spid="11"/>
                                        </p:tgtEl>
                                        <p:attrNameLst>
                                          <p:attrName>ppt_x</p:attrName>
                                        </p:attrNameLst>
                                      </p:cBhvr>
                                      <p:tavLst>
                                        <p:tav tm="0">
                                          <p:val>
                                            <p:strVal val="#ppt_x"/>
                                          </p:val>
                                        </p:tav>
                                        <p:tav tm="100000">
                                          <p:val>
                                            <p:strVal val="#ppt_x"/>
                                          </p:val>
                                        </p:tav>
                                      </p:tavLst>
                                    </p:anim>
                                    <p:anim calcmode="lin" valueType="num">
                                      <p:cBhvr additive="base">
                                        <p:cTn id="28" dur="75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9" accel="100000" fill="hold" grpId="0" nodeType="withEffect">
                                  <p:stCondLst>
                                    <p:cond delay="75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0-#ppt_w/2"/>
                                          </p:val>
                                        </p:tav>
                                        <p:tav tm="100000">
                                          <p:val>
                                            <p:strVal val="#ppt_x"/>
                                          </p:val>
                                        </p:tav>
                                      </p:tavLst>
                                    </p:anim>
                                    <p:anim calcmode="lin" valueType="num">
                                      <p:cBhvr additive="base">
                                        <p:cTn id="32" dur="750" fill="hold"/>
                                        <p:tgtEl>
                                          <p:spTgt spid="12"/>
                                        </p:tgtEl>
                                        <p:attrNameLst>
                                          <p:attrName>ppt_y</p:attrName>
                                        </p:attrNameLst>
                                      </p:cBhvr>
                                      <p:tavLst>
                                        <p:tav tm="0">
                                          <p:val>
                                            <p:strVal val="0-#ppt_h/2"/>
                                          </p:val>
                                        </p:tav>
                                        <p:tav tm="100000">
                                          <p:val>
                                            <p:strVal val="#ppt_y"/>
                                          </p:val>
                                        </p:tav>
                                      </p:tavLst>
                                    </p:anim>
                                  </p:childTnLst>
                                </p:cTn>
                              </p:par>
                              <p:par>
                                <p:cTn id="33" presetID="2" presetClass="entr" presetSubtype="4" accel="100000" fill="hold" grpId="0" nodeType="withEffect">
                                  <p:stCondLst>
                                    <p:cond delay="75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750" fill="hold"/>
                                        <p:tgtEl>
                                          <p:spTgt spid="13"/>
                                        </p:tgtEl>
                                        <p:attrNameLst>
                                          <p:attrName>ppt_x</p:attrName>
                                        </p:attrNameLst>
                                      </p:cBhvr>
                                      <p:tavLst>
                                        <p:tav tm="0">
                                          <p:val>
                                            <p:strVal val="#ppt_x"/>
                                          </p:val>
                                        </p:tav>
                                        <p:tav tm="100000">
                                          <p:val>
                                            <p:strVal val="#ppt_x"/>
                                          </p:val>
                                        </p:tav>
                                      </p:tavLst>
                                    </p:anim>
                                    <p:anim calcmode="lin" valueType="num">
                                      <p:cBhvr additive="base">
                                        <p:cTn id="36" dur="750" fill="hold"/>
                                        <p:tgtEl>
                                          <p:spTgt spid="13"/>
                                        </p:tgtEl>
                                        <p:attrNameLst>
                                          <p:attrName>ppt_y</p:attrName>
                                        </p:attrNameLst>
                                      </p:cBhvr>
                                      <p:tavLst>
                                        <p:tav tm="0">
                                          <p:val>
                                            <p:strVal val="1+#ppt_h/2"/>
                                          </p:val>
                                        </p:tav>
                                        <p:tav tm="100000">
                                          <p:val>
                                            <p:strVal val="#ppt_y"/>
                                          </p:val>
                                        </p:tav>
                                      </p:tavLst>
                                    </p:anim>
                                  </p:childTnLst>
                                </p:cTn>
                              </p:par>
                            </p:childTnLst>
                          </p:cTn>
                        </p:par>
                        <p:par>
                          <p:cTn id="37" fill="hold">
                            <p:stCondLst>
                              <p:cond delay="1500"/>
                            </p:stCondLst>
                            <p:childTnLst>
                              <p:par>
                                <p:cTn id="38" presetID="2" presetClass="entr" presetSubtype="4" decel="10000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 calcmode="lin" valueType="num">
                                      <p:cBhvr additive="base">
                                        <p:cTn id="40" dur="750" fill="hold"/>
                                        <p:tgtEl>
                                          <p:spTgt spid="14"/>
                                        </p:tgtEl>
                                        <p:attrNameLst>
                                          <p:attrName>ppt_x</p:attrName>
                                        </p:attrNameLst>
                                      </p:cBhvr>
                                      <p:tavLst>
                                        <p:tav tm="0">
                                          <p:val>
                                            <p:strVal val="#ppt_x"/>
                                          </p:val>
                                        </p:tav>
                                        <p:tav tm="100000">
                                          <p:val>
                                            <p:strVal val="#ppt_x"/>
                                          </p:val>
                                        </p:tav>
                                      </p:tavLst>
                                    </p:anim>
                                    <p:anim calcmode="lin" valueType="num">
                                      <p:cBhvr additive="base">
                                        <p:cTn id="41" dur="750" fill="hold"/>
                                        <p:tgtEl>
                                          <p:spTgt spid="14"/>
                                        </p:tgtEl>
                                        <p:attrNameLst>
                                          <p:attrName>ppt_y</p:attrName>
                                        </p:attrNameLst>
                                      </p:cBhvr>
                                      <p:tavLst>
                                        <p:tav tm="0">
                                          <p:val>
                                            <p:strVal val="1+#ppt_h/2"/>
                                          </p:val>
                                        </p:tav>
                                        <p:tav tm="100000">
                                          <p:val>
                                            <p:strVal val="#ppt_y"/>
                                          </p:val>
                                        </p:tav>
                                      </p:tavLst>
                                    </p:anim>
                                  </p:childTnLst>
                                </p:cTn>
                              </p:par>
                              <p:par>
                                <p:cTn id="42" presetID="2" presetClass="entr" presetSubtype="12" decel="100000" fill="hold" nodeType="withEffect">
                                  <p:stCondLst>
                                    <p:cond delay="100"/>
                                  </p:stCondLst>
                                  <p:childTnLst>
                                    <p:set>
                                      <p:cBhvr>
                                        <p:cTn id="43" dur="1" fill="hold">
                                          <p:stCondLst>
                                            <p:cond delay="0"/>
                                          </p:stCondLst>
                                        </p:cTn>
                                        <p:tgtEl>
                                          <p:spTgt spid="17"/>
                                        </p:tgtEl>
                                        <p:attrNameLst>
                                          <p:attrName>style.visibility</p:attrName>
                                        </p:attrNameLst>
                                      </p:cBhvr>
                                      <p:to>
                                        <p:strVal val="visible"/>
                                      </p:to>
                                    </p:set>
                                    <p:anim calcmode="lin" valueType="num">
                                      <p:cBhvr additive="base">
                                        <p:cTn id="44" dur="750" fill="hold"/>
                                        <p:tgtEl>
                                          <p:spTgt spid="17"/>
                                        </p:tgtEl>
                                        <p:attrNameLst>
                                          <p:attrName>ppt_x</p:attrName>
                                        </p:attrNameLst>
                                      </p:cBhvr>
                                      <p:tavLst>
                                        <p:tav tm="0">
                                          <p:val>
                                            <p:strVal val="0-#ppt_w/2"/>
                                          </p:val>
                                        </p:tav>
                                        <p:tav tm="100000">
                                          <p:val>
                                            <p:strVal val="#ppt_x"/>
                                          </p:val>
                                        </p:tav>
                                      </p:tavLst>
                                    </p:anim>
                                    <p:anim calcmode="lin" valueType="num">
                                      <p:cBhvr additive="base">
                                        <p:cTn id="45" dur="750" fill="hold"/>
                                        <p:tgtEl>
                                          <p:spTgt spid="17"/>
                                        </p:tgtEl>
                                        <p:attrNameLst>
                                          <p:attrName>ppt_y</p:attrName>
                                        </p:attrNameLst>
                                      </p:cBhvr>
                                      <p:tavLst>
                                        <p:tav tm="0">
                                          <p:val>
                                            <p:strVal val="1+#ppt_h/2"/>
                                          </p:val>
                                        </p:tav>
                                        <p:tav tm="100000">
                                          <p:val>
                                            <p:strVal val="#ppt_y"/>
                                          </p:val>
                                        </p:tav>
                                      </p:tavLst>
                                    </p:anim>
                                  </p:childTnLst>
                                </p:cTn>
                              </p:par>
                              <p:par>
                                <p:cTn id="46" presetID="2" presetClass="entr" presetSubtype="8" decel="100000" fill="hold" nodeType="withEffect">
                                  <p:stCondLst>
                                    <p:cond delay="20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0-#ppt_w/2"/>
                                          </p:val>
                                        </p:tav>
                                        <p:tav tm="100000">
                                          <p:val>
                                            <p:strVal val="#ppt_x"/>
                                          </p:val>
                                        </p:tav>
                                      </p:tavLst>
                                    </p:anim>
                                    <p:anim calcmode="lin" valueType="num">
                                      <p:cBhvr additive="base">
                                        <p:cTn id="49" dur="750" fill="hold"/>
                                        <p:tgtEl>
                                          <p:spTgt spid="20"/>
                                        </p:tgtEl>
                                        <p:attrNameLst>
                                          <p:attrName>ppt_y</p:attrName>
                                        </p:attrNameLst>
                                      </p:cBhvr>
                                      <p:tavLst>
                                        <p:tav tm="0">
                                          <p:val>
                                            <p:strVal val="#ppt_y"/>
                                          </p:val>
                                        </p:tav>
                                        <p:tav tm="100000">
                                          <p:val>
                                            <p:strVal val="#ppt_y"/>
                                          </p:val>
                                        </p:tav>
                                      </p:tavLst>
                                    </p:anim>
                                  </p:childTnLst>
                                </p:cTn>
                              </p:par>
                              <p:par>
                                <p:cTn id="50" presetID="2" presetClass="entr" presetSubtype="3" decel="100000" fill="hold" nodeType="withEffect">
                                  <p:stCondLst>
                                    <p:cond delay="300"/>
                                  </p:stCondLst>
                                  <p:childTnLst>
                                    <p:set>
                                      <p:cBhvr>
                                        <p:cTn id="51" dur="1" fill="hold">
                                          <p:stCondLst>
                                            <p:cond delay="0"/>
                                          </p:stCondLst>
                                        </p:cTn>
                                        <p:tgtEl>
                                          <p:spTgt spid="23"/>
                                        </p:tgtEl>
                                        <p:attrNameLst>
                                          <p:attrName>style.visibility</p:attrName>
                                        </p:attrNameLst>
                                      </p:cBhvr>
                                      <p:to>
                                        <p:strVal val="visible"/>
                                      </p:to>
                                    </p:set>
                                    <p:anim calcmode="lin" valueType="num">
                                      <p:cBhvr additive="base">
                                        <p:cTn id="52" dur="750" fill="hold"/>
                                        <p:tgtEl>
                                          <p:spTgt spid="23"/>
                                        </p:tgtEl>
                                        <p:attrNameLst>
                                          <p:attrName>ppt_x</p:attrName>
                                        </p:attrNameLst>
                                      </p:cBhvr>
                                      <p:tavLst>
                                        <p:tav tm="0">
                                          <p:val>
                                            <p:strVal val="1+#ppt_w/2"/>
                                          </p:val>
                                        </p:tav>
                                        <p:tav tm="100000">
                                          <p:val>
                                            <p:strVal val="#ppt_x"/>
                                          </p:val>
                                        </p:tav>
                                      </p:tavLst>
                                    </p:anim>
                                    <p:anim calcmode="lin" valueType="num">
                                      <p:cBhvr additive="base">
                                        <p:cTn id="53" dur="750" fill="hold"/>
                                        <p:tgtEl>
                                          <p:spTgt spid="23"/>
                                        </p:tgtEl>
                                        <p:attrNameLst>
                                          <p:attrName>ppt_y</p:attrName>
                                        </p:attrNameLst>
                                      </p:cBhvr>
                                      <p:tavLst>
                                        <p:tav tm="0">
                                          <p:val>
                                            <p:strVal val="0-#ppt_h/2"/>
                                          </p:val>
                                        </p:tav>
                                        <p:tav tm="100000">
                                          <p:val>
                                            <p:strVal val="#ppt_y"/>
                                          </p:val>
                                        </p:tav>
                                      </p:tavLst>
                                    </p:anim>
                                  </p:childTnLst>
                                </p:cTn>
                              </p:par>
                              <p:par>
                                <p:cTn id="54" presetID="2" presetClass="entr" presetSubtype="6" decel="100000" fill="hold" nodeType="withEffect">
                                  <p:stCondLst>
                                    <p:cond delay="40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1+#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2" decel="100000" fill="hold" nodeType="withEffect">
                                  <p:stCondLst>
                                    <p:cond delay="500"/>
                                  </p:stCondLst>
                                  <p:childTnLst>
                                    <p:set>
                                      <p:cBhvr>
                                        <p:cTn id="59" dur="1" fill="hold">
                                          <p:stCondLst>
                                            <p:cond delay="0"/>
                                          </p:stCondLst>
                                        </p:cTn>
                                        <p:tgtEl>
                                          <p:spTgt spid="29"/>
                                        </p:tgtEl>
                                        <p:attrNameLst>
                                          <p:attrName>style.visibility</p:attrName>
                                        </p:attrNameLst>
                                      </p:cBhvr>
                                      <p:to>
                                        <p:strVal val="visible"/>
                                      </p:to>
                                    </p:set>
                                    <p:anim calcmode="lin" valueType="num">
                                      <p:cBhvr additive="base">
                                        <p:cTn id="60" dur="750" fill="hold"/>
                                        <p:tgtEl>
                                          <p:spTgt spid="29"/>
                                        </p:tgtEl>
                                        <p:attrNameLst>
                                          <p:attrName>ppt_x</p:attrName>
                                        </p:attrNameLst>
                                      </p:cBhvr>
                                      <p:tavLst>
                                        <p:tav tm="0">
                                          <p:val>
                                            <p:strVal val="1+#ppt_w/2"/>
                                          </p:val>
                                        </p:tav>
                                        <p:tav tm="100000">
                                          <p:val>
                                            <p:strVal val="#ppt_x"/>
                                          </p:val>
                                        </p:tav>
                                      </p:tavLst>
                                    </p:anim>
                                    <p:anim calcmode="lin" valueType="num">
                                      <p:cBhvr additive="base">
                                        <p:cTn id="61" dur="750" fill="hold"/>
                                        <p:tgtEl>
                                          <p:spTgt spid="29"/>
                                        </p:tgtEl>
                                        <p:attrNameLst>
                                          <p:attrName>ppt_y</p:attrName>
                                        </p:attrNameLst>
                                      </p:cBhvr>
                                      <p:tavLst>
                                        <p:tav tm="0">
                                          <p:val>
                                            <p:strVal val="#ppt_y"/>
                                          </p:val>
                                        </p:tav>
                                        <p:tav tm="100000">
                                          <p:val>
                                            <p:strVal val="#ppt_y"/>
                                          </p:val>
                                        </p:tav>
                                      </p:tavLst>
                                    </p:anim>
                                  </p:childTnLst>
                                </p:cTn>
                              </p:par>
                              <p:par>
                                <p:cTn id="62" presetID="21" presetClass="entr" presetSubtype="1" fill="hold"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heel(1)">
                                      <p:cBhvr>
                                        <p:cTn id="64" dur="750"/>
                                        <p:tgtEl>
                                          <p:spTgt spid="14"/>
                                        </p:tgtEl>
                                      </p:cBhvr>
                                    </p:animEffect>
                                  </p:childTnLst>
                                </p:cTn>
                              </p:par>
                              <p:par>
                                <p:cTn id="65" presetID="21" presetClass="entr" presetSubtype="1" fill="hold" nodeType="withEffect">
                                  <p:stCondLst>
                                    <p:cond delay="100"/>
                                  </p:stCondLst>
                                  <p:childTnLst>
                                    <p:set>
                                      <p:cBhvr>
                                        <p:cTn id="66" dur="1" fill="hold">
                                          <p:stCondLst>
                                            <p:cond delay="0"/>
                                          </p:stCondLst>
                                        </p:cTn>
                                        <p:tgtEl>
                                          <p:spTgt spid="17"/>
                                        </p:tgtEl>
                                        <p:attrNameLst>
                                          <p:attrName>style.visibility</p:attrName>
                                        </p:attrNameLst>
                                      </p:cBhvr>
                                      <p:to>
                                        <p:strVal val="visible"/>
                                      </p:to>
                                    </p:set>
                                    <p:animEffect transition="in" filter="wheel(1)">
                                      <p:cBhvr>
                                        <p:cTn id="67" dur="750"/>
                                        <p:tgtEl>
                                          <p:spTgt spid="17"/>
                                        </p:tgtEl>
                                      </p:cBhvr>
                                    </p:animEffect>
                                  </p:childTnLst>
                                </p:cTn>
                              </p:par>
                              <p:par>
                                <p:cTn id="68" presetID="21" presetClass="entr" presetSubtype="1" fill="hold" nodeType="withEffect">
                                  <p:stCondLst>
                                    <p:cond delay="200"/>
                                  </p:stCondLst>
                                  <p:childTnLst>
                                    <p:set>
                                      <p:cBhvr>
                                        <p:cTn id="69" dur="1" fill="hold">
                                          <p:stCondLst>
                                            <p:cond delay="0"/>
                                          </p:stCondLst>
                                        </p:cTn>
                                        <p:tgtEl>
                                          <p:spTgt spid="20"/>
                                        </p:tgtEl>
                                        <p:attrNameLst>
                                          <p:attrName>style.visibility</p:attrName>
                                        </p:attrNameLst>
                                      </p:cBhvr>
                                      <p:to>
                                        <p:strVal val="visible"/>
                                      </p:to>
                                    </p:set>
                                    <p:animEffect transition="in" filter="wheel(1)">
                                      <p:cBhvr>
                                        <p:cTn id="70" dur="750"/>
                                        <p:tgtEl>
                                          <p:spTgt spid="20"/>
                                        </p:tgtEl>
                                      </p:cBhvr>
                                    </p:animEffect>
                                  </p:childTnLst>
                                </p:cTn>
                              </p:par>
                              <p:par>
                                <p:cTn id="71" presetID="21" presetClass="entr" presetSubtype="1" fill="hold" nodeType="withEffect">
                                  <p:stCondLst>
                                    <p:cond delay="300"/>
                                  </p:stCondLst>
                                  <p:childTnLst>
                                    <p:set>
                                      <p:cBhvr>
                                        <p:cTn id="72" dur="1" fill="hold">
                                          <p:stCondLst>
                                            <p:cond delay="0"/>
                                          </p:stCondLst>
                                        </p:cTn>
                                        <p:tgtEl>
                                          <p:spTgt spid="23"/>
                                        </p:tgtEl>
                                        <p:attrNameLst>
                                          <p:attrName>style.visibility</p:attrName>
                                        </p:attrNameLst>
                                      </p:cBhvr>
                                      <p:to>
                                        <p:strVal val="visible"/>
                                      </p:to>
                                    </p:set>
                                    <p:animEffect transition="in" filter="wheel(1)">
                                      <p:cBhvr>
                                        <p:cTn id="73" dur="750"/>
                                        <p:tgtEl>
                                          <p:spTgt spid="23"/>
                                        </p:tgtEl>
                                      </p:cBhvr>
                                    </p:animEffect>
                                  </p:childTnLst>
                                </p:cTn>
                              </p:par>
                              <p:par>
                                <p:cTn id="74" presetID="21" presetClass="entr" presetSubtype="1" fill="hold" nodeType="withEffect">
                                  <p:stCondLst>
                                    <p:cond delay="400"/>
                                  </p:stCondLst>
                                  <p:childTnLst>
                                    <p:set>
                                      <p:cBhvr>
                                        <p:cTn id="75" dur="1" fill="hold">
                                          <p:stCondLst>
                                            <p:cond delay="0"/>
                                          </p:stCondLst>
                                        </p:cTn>
                                        <p:tgtEl>
                                          <p:spTgt spid="26"/>
                                        </p:tgtEl>
                                        <p:attrNameLst>
                                          <p:attrName>style.visibility</p:attrName>
                                        </p:attrNameLst>
                                      </p:cBhvr>
                                      <p:to>
                                        <p:strVal val="visible"/>
                                      </p:to>
                                    </p:set>
                                    <p:animEffect transition="in" filter="wheel(1)">
                                      <p:cBhvr>
                                        <p:cTn id="76" dur="750"/>
                                        <p:tgtEl>
                                          <p:spTgt spid="26"/>
                                        </p:tgtEl>
                                      </p:cBhvr>
                                    </p:animEffect>
                                  </p:childTnLst>
                                </p:cTn>
                              </p:par>
                              <p:par>
                                <p:cTn id="77" presetID="21" presetClass="entr" presetSubtype="1" fill="hold" nodeType="withEffect">
                                  <p:stCondLst>
                                    <p:cond delay="500"/>
                                  </p:stCondLst>
                                  <p:childTnLst>
                                    <p:set>
                                      <p:cBhvr>
                                        <p:cTn id="78" dur="1" fill="hold">
                                          <p:stCondLst>
                                            <p:cond delay="0"/>
                                          </p:stCondLst>
                                        </p:cTn>
                                        <p:tgtEl>
                                          <p:spTgt spid="29"/>
                                        </p:tgtEl>
                                        <p:attrNameLst>
                                          <p:attrName>style.visibility</p:attrName>
                                        </p:attrNameLst>
                                      </p:cBhvr>
                                      <p:to>
                                        <p:strVal val="visible"/>
                                      </p:to>
                                    </p:set>
                                    <p:animEffect transition="in" filter="wheel(1)">
                                      <p:cBhvr>
                                        <p:cTn id="79" dur="750"/>
                                        <p:tgtEl>
                                          <p:spTgt spid="29"/>
                                        </p:tgtEl>
                                      </p:cBhvr>
                                    </p:animEffect>
                                  </p:childTnLst>
                                </p:cTn>
                              </p:par>
                              <p:par>
                                <p:cTn id="80" presetID="49" presetClass="entr" presetSubtype="0" decel="100000" fill="hold" nodeType="with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p:cTn id="82" dur="750" fill="hold"/>
                                        <p:tgtEl>
                                          <p:spTgt spid="14"/>
                                        </p:tgtEl>
                                        <p:attrNameLst>
                                          <p:attrName>ppt_w</p:attrName>
                                        </p:attrNameLst>
                                      </p:cBhvr>
                                      <p:tavLst>
                                        <p:tav tm="0">
                                          <p:val>
                                            <p:fltVal val="0"/>
                                          </p:val>
                                        </p:tav>
                                        <p:tav tm="100000">
                                          <p:val>
                                            <p:strVal val="#ppt_w"/>
                                          </p:val>
                                        </p:tav>
                                      </p:tavLst>
                                    </p:anim>
                                    <p:anim calcmode="lin" valueType="num">
                                      <p:cBhvr>
                                        <p:cTn id="83" dur="750" fill="hold"/>
                                        <p:tgtEl>
                                          <p:spTgt spid="14"/>
                                        </p:tgtEl>
                                        <p:attrNameLst>
                                          <p:attrName>ppt_h</p:attrName>
                                        </p:attrNameLst>
                                      </p:cBhvr>
                                      <p:tavLst>
                                        <p:tav tm="0">
                                          <p:val>
                                            <p:fltVal val="0"/>
                                          </p:val>
                                        </p:tav>
                                        <p:tav tm="100000">
                                          <p:val>
                                            <p:strVal val="#ppt_h"/>
                                          </p:val>
                                        </p:tav>
                                      </p:tavLst>
                                    </p:anim>
                                    <p:anim calcmode="lin" valueType="num">
                                      <p:cBhvr>
                                        <p:cTn id="84" dur="750" fill="hold"/>
                                        <p:tgtEl>
                                          <p:spTgt spid="14"/>
                                        </p:tgtEl>
                                        <p:attrNameLst>
                                          <p:attrName>style.rotation</p:attrName>
                                        </p:attrNameLst>
                                      </p:cBhvr>
                                      <p:tavLst>
                                        <p:tav tm="0">
                                          <p:val>
                                            <p:fltVal val="360"/>
                                          </p:val>
                                        </p:tav>
                                        <p:tav tm="100000">
                                          <p:val>
                                            <p:fltVal val="0"/>
                                          </p:val>
                                        </p:tav>
                                      </p:tavLst>
                                    </p:anim>
                                    <p:animEffect transition="in" filter="fade">
                                      <p:cBhvr>
                                        <p:cTn id="85" dur="750"/>
                                        <p:tgtEl>
                                          <p:spTgt spid="14"/>
                                        </p:tgtEl>
                                      </p:cBhvr>
                                    </p:animEffect>
                                  </p:childTnLst>
                                </p:cTn>
                              </p:par>
                              <p:par>
                                <p:cTn id="86" presetID="49" presetClass="entr" presetSubtype="0" decel="100000" fill="hold" nodeType="withEffect">
                                  <p:stCondLst>
                                    <p:cond delay="100"/>
                                  </p:stCondLst>
                                  <p:childTnLst>
                                    <p:set>
                                      <p:cBhvr>
                                        <p:cTn id="87" dur="1" fill="hold">
                                          <p:stCondLst>
                                            <p:cond delay="0"/>
                                          </p:stCondLst>
                                        </p:cTn>
                                        <p:tgtEl>
                                          <p:spTgt spid="17"/>
                                        </p:tgtEl>
                                        <p:attrNameLst>
                                          <p:attrName>style.visibility</p:attrName>
                                        </p:attrNameLst>
                                      </p:cBhvr>
                                      <p:to>
                                        <p:strVal val="visible"/>
                                      </p:to>
                                    </p:set>
                                    <p:anim calcmode="lin" valueType="num">
                                      <p:cBhvr>
                                        <p:cTn id="88" dur="750" fill="hold"/>
                                        <p:tgtEl>
                                          <p:spTgt spid="17"/>
                                        </p:tgtEl>
                                        <p:attrNameLst>
                                          <p:attrName>ppt_w</p:attrName>
                                        </p:attrNameLst>
                                      </p:cBhvr>
                                      <p:tavLst>
                                        <p:tav tm="0">
                                          <p:val>
                                            <p:fltVal val="0"/>
                                          </p:val>
                                        </p:tav>
                                        <p:tav tm="100000">
                                          <p:val>
                                            <p:strVal val="#ppt_w"/>
                                          </p:val>
                                        </p:tav>
                                      </p:tavLst>
                                    </p:anim>
                                    <p:anim calcmode="lin" valueType="num">
                                      <p:cBhvr>
                                        <p:cTn id="89" dur="750" fill="hold"/>
                                        <p:tgtEl>
                                          <p:spTgt spid="17"/>
                                        </p:tgtEl>
                                        <p:attrNameLst>
                                          <p:attrName>ppt_h</p:attrName>
                                        </p:attrNameLst>
                                      </p:cBhvr>
                                      <p:tavLst>
                                        <p:tav tm="0">
                                          <p:val>
                                            <p:fltVal val="0"/>
                                          </p:val>
                                        </p:tav>
                                        <p:tav tm="100000">
                                          <p:val>
                                            <p:strVal val="#ppt_h"/>
                                          </p:val>
                                        </p:tav>
                                      </p:tavLst>
                                    </p:anim>
                                    <p:anim calcmode="lin" valueType="num">
                                      <p:cBhvr>
                                        <p:cTn id="90" dur="750" fill="hold"/>
                                        <p:tgtEl>
                                          <p:spTgt spid="17"/>
                                        </p:tgtEl>
                                        <p:attrNameLst>
                                          <p:attrName>style.rotation</p:attrName>
                                        </p:attrNameLst>
                                      </p:cBhvr>
                                      <p:tavLst>
                                        <p:tav tm="0">
                                          <p:val>
                                            <p:fltVal val="360"/>
                                          </p:val>
                                        </p:tav>
                                        <p:tav tm="100000">
                                          <p:val>
                                            <p:fltVal val="0"/>
                                          </p:val>
                                        </p:tav>
                                      </p:tavLst>
                                    </p:anim>
                                    <p:animEffect transition="in" filter="fade">
                                      <p:cBhvr>
                                        <p:cTn id="91" dur="750"/>
                                        <p:tgtEl>
                                          <p:spTgt spid="17"/>
                                        </p:tgtEl>
                                      </p:cBhvr>
                                    </p:animEffect>
                                  </p:childTnLst>
                                </p:cTn>
                              </p:par>
                              <p:par>
                                <p:cTn id="92" presetID="49" presetClass="entr" presetSubtype="0" decel="100000" fill="hold" nodeType="withEffect">
                                  <p:stCondLst>
                                    <p:cond delay="200"/>
                                  </p:stCondLst>
                                  <p:childTnLst>
                                    <p:set>
                                      <p:cBhvr>
                                        <p:cTn id="93" dur="1" fill="hold">
                                          <p:stCondLst>
                                            <p:cond delay="0"/>
                                          </p:stCondLst>
                                        </p:cTn>
                                        <p:tgtEl>
                                          <p:spTgt spid="20"/>
                                        </p:tgtEl>
                                        <p:attrNameLst>
                                          <p:attrName>style.visibility</p:attrName>
                                        </p:attrNameLst>
                                      </p:cBhvr>
                                      <p:to>
                                        <p:strVal val="visible"/>
                                      </p:to>
                                    </p:set>
                                    <p:anim calcmode="lin" valueType="num">
                                      <p:cBhvr>
                                        <p:cTn id="94" dur="750" fill="hold"/>
                                        <p:tgtEl>
                                          <p:spTgt spid="20"/>
                                        </p:tgtEl>
                                        <p:attrNameLst>
                                          <p:attrName>ppt_w</p:attrName>
                                        </p:attrNameLst>
                                      </p:cBhvr>
                                      <p:tavLst>
                                        <p:tav tm="0">
                                          <p:val>
                                            <p:fltVal val="0"/>
                                          </p:val>
                                        </p:tav>
                                        <p:tav tm="100000">
                                          <p:val>
                                            <p:strVal val="#ppt_w"/>
                                          </p:val>
                                        </p:tav>
                                      </p:tavLst>
                                    </p:anim>
                                    <p:anim calcmode="lin" valueType="num">
                                      <p:cBhvr>
                                        <p:cTn id="95" dur="750" fill="hold"/>
                                        <p:tgtEl>
                                          <p:spTgt spid="20"/>
                                        </p:tgtEl>
                                        <p:attrNameLst>
                                          <p:attrName>ppt_h</p:attrName>
                                        </p:attrNameLst>
                                      </p:cBhvr>
                                      <p:tavLst>
                                        <p:tav tm="0">
                                          <p:val>
                                            <p:fltVal val="0"/>
                                          </p:val>
                                        </p:tav>
                                        <p:tav tm="100000">
                                          <p:val>
                                            <p:strVal val="#ppt_h"/>
                                          </p:val>
                                        </p:tav>
                                      </p:tavLst>
                                    </p:anim>
                                    <p:anim calcmode="lin" valueType="num">
                                      <p:cBhvr>
                                        <p:cTn id="96" dur="750" fill="hold"/>
                                        <p:tgtEl>
                                          <p:spTgt spid="20"/>
                                        </p:tgtEl>
                                        <p:attrNameLst>
                                          <p:attrName>style.rotation</p:attrName>
                                        </p:attrNameLst>
                                      </p:cBhvr>
                                      <p:tavLst>
                                        <p:tav tm="0">
                                          <p:val>
                                            <p:fltVal val="360"/>
                                          </p:val>
                                        </p:tav>
                                        <p:tav tm="100000">
                                          <p:val>
                                            <p:fltVal val="0"/>
                                          </p:val>
                                        </p:tav>
                                      </p:tavLst>
                                    </p:anim>
                                    <p:animEffect transition="in" filter="fade">
                                      <p:cBhvr>
                                        <p:cTn id="97" dur="750"/>
                                        <p:tgtEl>
                                          <p:spTgt spid="20"/>
                                        </p:tgtEl>
                                      </p:cBhvr>
                                    </p:animEffect>
                                  </p:childTnLst>
                                </p:cTn>
                              </p:par>
                              <p:par>
                                <p:cTn id="98" presetID="49" presetClass="entr" presetSubtype="0" decel="100000" fill="hold" nodeType="withEffect">
                                  <p:stCondLst>
                                    <p:cond delay="300"/>
                                  </p:stCondLst>
                                  <p:childTnLst>
                                    <p:set>
                                      <p:cBhvr>
                                        <p:cTn id="99" dur="1" fill="hold">
                                          <p:stCondLst>
                                            <p:cond delay="0"/>
                                          </p:stCondLst>
                                        </p:cTn>
                                        <p:tgtEl>
                                          <p:spTgt spid="23"/>
                                        </p:tgtEl>
                                        <p:attrNameLst>
                                          <p:attrName>style.visibility</p:attrName>
                                        </p:attrNameLst>
                                      </p:cBhvr>
                                      <p:to>
                                        <p:strVal val="visible"/>
                                      </p:to>
                                    </p:set>
                                    <p:anim calcmode="lin" valueType="num">
                                      <p:cBhvr>
                                        <p:cTn id="100" dur="750" fill="hold"/>
                                        <p:tgtEl>
                                          <p:spTgt spid="23"/>
                                        </p:tgtEl>
                                        <p:attrNameLst>
                                          <p:attrName>ppt_w</p:attrName>
                                        </p:attrNameLst>
                                      </p:cBhvr>
                                      <p:tavLst>
                                        <p:tav tm="0">
                                          <p:val>
                                            <p:fltVal val="0"/>
                                          </p:val>
                                        </p:tav>
                                        <p:tav tm="100000">
                                          <p:val>
                                            <p:strVal val="#ppt_w"/>
                                          </p:val>
                                        </p:tav>
                                      </p:tavLst>
                                    </p:anim>
                                    <p:anim calcmode="lin" valueType="num">
                                      <p:cBhvr>
                                        <p:cTn id="101" dur="750" fill="hold"/>
                                        <p:tgtEl>
                                          <p:spTgt spid="23"/>
                                        </p:tgtEl>
                                        <p:attrNameLst>
                                          <p:attrName>ppt_h</p:attrName>
                                        </p:attrNameLst>
                                      </p:cBhvr>
                                      <p:tavLst>
                                        <p:tav tm="0">
                                          <p:val>
                                            <p:fltVal val="0"/>
                                          </p:val>
                                        </p:tav>
                                        <p:tav tm="100000">
                                          <p:val>
                                            <p:strVal val="#ppt_h"/>
                                          </p:val>
                                        </p:tav>
                                      </p:tavLst>
                                    </p:anim>
                                    <p:anim calcmode="lin" valueType="num">
                                      <p:cBhvr>
                                        <p:cTn id="102" dur="750" fill="hold"/>
                                        <p:tgtEl>
                                          <p:spTgt spid="23"/>
                                        </p:tgtEl>
                                        <p:attrNameLst>
                                          <p:attrName>style.rotation</p:attrName>
                                        </p:attrNameLst>
                                      </p:cBhvr>
                                      <p:tavLst>
                                        <p:tav tm="0">
                                          <p:val>
                                            <p:fltVal val="360"/>
                                          </p:val>
                                        </p:tav>
                                        <p:tav tm="100000">
                                          <p:val>
                                            <p:fltVal val="0"/>
                                          </p:val>
                                        </p:tav>
                                      </p:tavLst>
                                    </p:anim>
                                    <p:animEffect transition="in" filter="fade">
                                      <p:cBhvr>
                                        <p:cTn id="103" dur="750"/>
                                        <p:tgtEl>
                                          <p:spTgt spid="23"/>
                                        </p:tgtEl>
                                      </p:cBhvr>
                                    </p:animEffect>
                                  </p:childTnLst>
                                </p:cTn>
                              </p:par>
                              <p:par>
                                <p:cTn id="104" presetID="49" presetClass="entr" presetSubtype="0" decel="100000" fill="hold" nodeType="withEffect">
                                  <p:stCondLst>
                                    <p:cond delay="400"/>
                                  </p:stCondLst>
                                  <p:childTnLst>
                                    <p:set>
                                      <p:cBhvr>
                                        <p:cTn id="105" dur="1" fill="hold">
                                          <p:stCondLst>
                                            <p:cond delay="0"/>
                                          </p:stCondLst>
                                        </p:cTn>
                                        <p:tgtEl>
                                          <p:spTgt spid="26"/>
                                        </p:tgtEl>
                                        <p:attrNameLst>
                                          <p:attrName>style.visibility</p:attrName>
                                        </p:attrNameLst>
                                      </p:cBhvr>
                                      <p:to>
                                        <p:strVal val="visible"/>
                                      </p:to>
                                    </p:set>
                                    <p:anim calcmode="lin" valueType="num">
                                      <p:cBhvr>
                                        <p:cTn id="106" dur="750" fill="hold"/>
                                        <p:tgtEl>
                                          <p:spTgt spid="26"/>
                                        </p:tgtEl>
                                        <p:attrNameLst>
                                          <p:attrName>ppt_w</p:attrName>
                                        </p:attrNameLst>
                                      </p:cBhvr>
                                      <p:tavLst>
                                        <p:tav tm="0">
                                          <p:val>
                                            <p:fltVal val="0"/>
                                          </p:val>
                                        </p:tav>
                                        <p:tav tm="100000">
                                          <p:val>
                                            <p:strVal val="#ppt_w"/>
                                          </p:val>
                                        </p:tav>
                                      </p:tavLst>
                                    </p:anim>
                                    <p:anim calcmode="lin" valueType="num">
                                      <p:cBhvr>
                                        <p:cTn id="107" dur="750" fill="hold"/>
                                        <p:tgtEl>
                                          <p:spTgt spid="26"/>
                                        </p:tgtEl>
                                        <p:attrNameLst>
                                          <p:attrName>ppt_h</p:attrName>
                                        </p:attrNameLst>
                                      </p:cBhvr>
                                      <p:tavLst>
                                        <p:tav tm="0">
                                          <p:val>
                                            <p:fltVal val="0"/>
                                          </p:val>
                                        </p:tav>
                                        <p:tav tm="100000">
                                          <p:val>
                                            <p:strVal val="#ppt_h"/>
                                          </p:val>
                                        </p:tav>
                                      </p:tavLst>
                                    </p:anim>
                                    <p:anim calcmode="lin" valueType="num">
                                      <p:cBhvr>
                                        <p:cTn id="108" dur="750" fill="hold"/>
                                        <p:tgtEl>
                                          <p:spTgt spid="26"/>
                                        </p:tgtEl>
                                        <p:attrNameLst>
                                          <p:attrName>style.rotation</p:attrName>
                                        </p:attrNameLst>
                                      </p:cBhvr>
                                      <p:tavLst>
                                        <p:tav tm="0">
                                          <p:val>
                                            <p:fltVal val="360"/>
                                          </p:val>
                                        </p:tav>
                                        <p:tav tm="100000">
                                          <p:val>
                                            <p:fltVal val="0"/>
                                          </p:val>
                                        </p:tav>
                                      </p:tavLst>
                                    </p:anim>
                                    <p:animEffect transition="in" filter="fade">
                                      <p:cBhvr>
                                        <p:cTn id="109" dur="750"/>
                                        <p:tgtEl>
                                          <p:spTgt spid="26"/>
                                        </p:tgtEl>
                                      </p:cBhvr>
                                    </p:animEffect>
                                  </p:childTnLst>
                                </p:cTn>
                              </p:par>
                              <p:par>
                                <p:cTn id="110" presetID="49" presetClass="entr" presetSubtype="0" decel="100000" fill="hold" nodeType="withEffect">
                                  <p:stCondLst>
                                    <p:cond delay="500"/>
                                  </p:stCondLst>
                                  <p:childTnLst>
                                    <p:set>
                                      <p:cBhvr>
                                        <p:cTn id="111" dur="1" fill="hold">
                                          <p:stCondLst>
                                            <p:cond delay="0"/>
                                          </p:stCondLst>
                                        </p:cTn>
                                        <p:tgtEl>
                                          <p:spTgt spid="29"/>
                                        </p:tgtEl>
                                        <p:attrNameLst>
                                          <p:attrName>style.visibility</p:attrName>
                                        </p:attrNameLst>
                                      </p:cBhvr>
                                      <p:to>
                                        <p:strVal val="visible"/>
                                      </p:to>
                                    </p:set>
                                    <p:anim calcmode="lin" valueType="num">
                                      <p:cBhvr>
                                        <p:cTn id="112" dur="750" fill="hold"/>
                                        <p:tgtEl>
                                          <p:spTgt spid="29"/>
                                        </p:tgtEl>
                                        <p:attrNameLst>
                                          <p:attrName>ppt_w</p:attrName>
                                        </p:attrNameLst>
                                      </p:cBhvr>
                                      <p:tavLst>
                                        <p:tav tm="0">
                                          <p:val>
                                            <p:fltVal val="0"/>
                                          </p:val>
                                        </p:tav>
                                        <p:tav tm="100000">
                                          <p:val>
                                            <p:strVal val="#ppt_w"/>
                                          </p:val>
                                        </p:tav>
                                      </p:tavLst>
                                    </p:anim>
                                    <p:anim calcmode="lin" valueType="num">
                                      <p:cBhvr>
                                        <p:cTn id="113" dur="750" fill="hold"/>
                                        <p:tgtEl>
                                          <p:spTgt spid="29"/>
                                        </p:tgtEl>
                                        <p:attrNameLst>
                                          <p:attrName>ppt_h</p:attrName>
                                        </p:attrNameLst>
                                      </p:cBhvr>
                                      <p:tavLst>
                                        <p:tav tm="0">
                                          <p:val>
                                            <p:fltVal val="0"/>
                                          </p:val>
                                        </p:tav>
                                        <p:tav tm="100000">
                                          <p:val>
                                            <p:strVal val="#ppt_h"/>
                                          </p:val>
                                        </p:tav>
                                      </p:tavLst>
                                    </p:anim>
                                    <p:anim calcmode="lin" valueType="num">
                                      <p:cBhvr>
                                        <p:cTn id="114" dur="750" fill="hold"/>
                                        <p:tgtEl>
                                          <p:spTgt spid="29"/>
                                        </p:tgtEl>
                                        <p:attrNameLst>
                                          <p:attrName>style.rotation</p:attrName>
                                        </p:attrNameLst>
                                      </p:cBhvr>
                                      <p:tavLst>
                                        <p:tav tm="0">
                                          <p:val>
                                            <p:fltVal val="360"/>
                                          </p:val>
                                        </p:tav>
                                        <p:tav tm="100000">
                                          <p:val>
                                            <p:fltVal val="0"/>
                                          </p:val>
                                        </p:tav>
                                      </p:tavLst>
                                    </p:anim>
                                    <p:animEffect transition="in" filter="fade">
                                      <p:cBhvr>
                                        <p:cTn id="115" dur="750"/>
                                        <p:tgtEl>
                                          <p:spTgt spid="29"/>
                                        </p:tgtEl>
                                      </p:cBhvr>
                                    </p:animEffect>
                                  </p:childTnLst>
                                </p:cTn>
                              </p:par>
                              <p:par>
                                <p:cTn id="116" presetID="45" presetClass="exit" presetSubtype="0" fill="hold" nodeType="withEffect">
                                  <p:stCondLst>
                                    <p:cond delay="1000"/>
                                  </p:stCondLst>
                                  <p:childTnLst>
                                    <p:animEffect transition="out" filter="fade">
                                      <p:cBhvr>
                                        <p:cTn id="117" dur="750"/>
                                        <p:tgtEl>
                                          <p:spTgt spid="14"/>
                                        </p:tgtEl>
                                      </p:cBhvr>
                                    </p:animEffect>
                                    <p:anim calcmode="lin" valueType="num">
                                      <p:cBhvr>
                                        <p:cTn id="118" dur="750"/>
                                        <p:tgtEl>
                                          <p:spTgt spid="14"/>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19" dur="750"/>
                                        <p:tgtEl>
                                          <p:spTgt spid="14"/>
                                        </p:tgtEl>
                                        <p:attrNameLst>
                                          <p:attrName>ppt_h</p:attrName>
                                        </p:attrNameLst>
                                      </p:cBhvr>
                                      <p:tavLst>
                                        <p:tav tm="0">
                                          <p:val>
                                            <p:strVal val="ppt_h"/>
                                          </p:val>
                                        </p:tav>
                                        <p:tav tm="100000">
                                          <p:val>
                                            <p:strVal val="ppt_h"/>
                                          </p:val>
                                        </p:tav>
                                      </p:tavLst>
                                    </p:anim>
                                    <p:set>
                                      <p:cBhvr>
                                        <p:cTn id="120" dur="1" fill="hold">
                                          <p:stCondLst>
                                            <p:cond delay="749"/>
                                          </p:stCondLst>
                                        </p:cTn>
                                        <p:tgtEl>
                                          <p:spTgt spid="14"/>
                                        </p:tgtEl>
                                        <p:attrNameLst>
                                          <p:attrName>style.visibility</p:attrName>
                                        </p:attrNameLst>
                                      </p:cBhvr>
                                      <p:to>
                                        <p:strVal val="hidden"/>
                                      </p:to>
                                    </p:set>
                                  </p:childTnLst>
                                </p:cTn>
                              </p:par>
                              <p:par>
                                <p:cTn id="121" presetID="45" presetClass="exit" presetSubtype="0" fill="hold" nodeType="withEffect">
                                  <p:stCondLst>
                                    <p:cond delay="1100"/>
                                  </p:stCondLst>
                                  <p:childTnLst>
                                    <p:animEffect transition="out" filter="fade">
                                      <p:cBhvr>
                                        <p:cTn id="122" dur="750"/>
                                        <p:tgtEl>
                                          <p:spTgt spid="17"/>
                                        </p:tgtEl>
                                      </p:cBhvr>
                                    </p:animEffect>
                                    <p:anim calcmode="lin" valueType="num">
                                      <p:cBhvr>
                                        <p:cTn id="123" dur="750"/>
                                        <p:tgtEl>
                                          <p:spTgt spid="17"/>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24" dur="750"/>
                                        <p:tgtEl>
                                          <p:spTgt spid="17"/>
                                        </p:tgtEl>
                                        <p:attrNameLst>
                                          <p:attrName>ppt_h</p:attrName>
                                        </p:attrNameLst>
                                      </p:cBhvr>
                                      <p:tavLst>
                                        <p:tav tm="0">
                                          <p:val>
                                            <p:strVal val="ppt_h"/>
                                          </p:val>
                                        </p:tav>
                                        <p:tav tm="100000">
                                          <p:val>
                                            <p:strVal val="ppt_h"/>
                                          </p:val>
                                        </p:tav>
                                      </p:tavLst>
                                    </p:anim>
                                    <p:set>
                                      <p:cBhvr>
                                        <p:cTn id="125" dur="1" fill="hold">
                                          <p:stCondLst>
                                            <p:cond delay="749"/>
                                          </p:stCondLst>
                                        </p:cTn>
                                        <p:tgtEl>
                                          <p:spTgt spid="17"/>
                                        </p:tgtEl>
                                        <p:attrNameLst>
                                          <p:attrName>style.visibility</p:attrName>
                                        </p:attrNameLst>
                                      </p:cBhvr>
                                      <p:to>
                                        <p:strVal val="hidden"/>
                                      </p:to>
                                    </p:set>
                                  </p:childTnLst>
                                </p:cTn>
                              </p:par>
                              <p:par>
                                <p:cTn id="126" presetID="45" presetClass="exit" presetSubtype="0" fill="hold" nodeType="withEffect">
                                  <p:stCondLst>
                                    <p:cond delay="1200"/>
                                  </p:stCondLst>
                                  <p:childTnLst>
                                    <p:animEffect transition="out" filter="fade">
                                      <p:cBhvr>
                                        <p:cTn id="127" dur="750"/>
                                        <p:tgtEl>
                                          <p:spTgt spid="20"/>
                                        </p:tgtEl>
                                      </p:cBhvr>
                                    </p:animEffect>
                                    <p:anim calcmode="lin" valueType="num">
                                      <p:cBhvr>
                                        <p:cTn id="128" dur="750"/>
                                        <p:tgtEl>
                                          <p:spTgt spid="20"/>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29" dur="750"/>
                                        <p:tgtEl>
                                          <p:spTgt spid="20"/>
                                        </p:tgtEl>
                                        <p:attrNameLst>
                                          <p:attrName>ppt_h</p:attrName>
                                        </p:attrNameLst>
                                      </p:cBhvr>
                                      <p:tavLst>
                                        <p:tav tm="0">
                                          <p:val>
                                            <p:strVal val="ppt_h"/>
                                          </p:val>
                                        </p:tav>
                                        <p:tav tm="100000">
                                          <p:val>
                                            <p:strVal val="ppt_h"/>
                                          </p:val>
                                        </p:tav>
                                      </p:tavLst>
                                    </p:anim>
                                    <p:set>
                                      <p:cBhvr>
                                        <p:cTn id="130" dur="1" fill="hold">
                                          <p:stCondLst>
                                            <p:cond delay="749"/>
                                          </p:stCondLst>
                                        </p:cTn>
                                        <p:tgtEl>
                                          <p:spTgt spid="20"/>
                                        </p:tgtEl>
                                        <p:attrNameLst>
                                          <p:attrName>style.visibility</p:attrName>
                                        </p:attrNameLst>
                                      </p:cBhvr>
                                      <p:to>
                                        <p:strVal val="hidden"/>
                                      </p:to>
                                    </p:set>
                                  </p:childTnLst>
                                </p:cTn>
                              </p:par>
                              <p:par>
                                <p:cTn id="131" presetID="45" presetClass="exit" presetSubtype="0" fill="hold" nodeType="withEffect">
                                  <p:stCondLst>
                                    <p:cond delay="1300"/>
                                  </p:stCondLst>
                                  <p:childTnLst>
                                    <p:animEffect transition="out" filter="fade">
                                      <p:cBhvr>
                                        <p:cTn id="132" dur="750"/>
                                        <p:tgtEl>
                                          <p:spTgt spid="23"/>
                                        </p:tgtEl>
                                      </p:cBhvr>
                                    </p:animEffect>
                                    <p:anim calcmode="lin" valueType="num">
                                      <p:cBhvr>
                                        <p:cTn id="133" dur="750"/>
                                        <p:tgtEl>
                                          <p:spTgt spid="2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4" dur="750"/>
                                        <p:tgtEl>
                                          <p:spTgt spid="23"/>
                                        </p:tgtEl>
                                        <p:attrNameLst>
                                          <p:attrName>ppt_h</p:attrName>
                                        </p:attrNameLst>
                                      </p:cBhvr>
                                      <p:tavLst>
                                        <p:tav tm="0">
                                          <p:val>
                                            <p:strVal val="ppt_h"/>
                                          </p:val>
                                        </p:tav>
                                        <p:tav tm="100000">
                                          <p:val>
                                            <p:strVal val="ppt_h"/>
                                          </p:val>
                                        </p:tav>
                                      </p:tavLst>
                                    </p:anim>
                                    <p:set>
                                      <p:cBhvr>
                                        <p:cTn id="135" dur="1" fill="hold">
                                          <p:stCondLst>
                                            <p:cond delay="749"/>
                                          </p:stCondLst>
                                        </p:cTn>
                                        <p:tgtEl>
                                          <p:spTgt spid="23"/>
                                        </p:tgtEl>
                                        <p:attrNameLst>
                                          <p:attrName>style.visibility</p:attrName>
                                        </p:attrNameLst>
                                      </p:cBhvr>
                                      <p:to>
                                        <p:strVal val="hidden"/>
                                      </p:to>
                                    </p:set>
                                  </p:childTnLst>
                                </p:cTn>
                              </p:par>
                              <p:par>
                                <p:cTn id="136" presetID="45" presetClass="exit" presetSubtype="0" fill="hold" nodeType="withEffect">
                                  <p:stCondLst>
                                    <p:cond delay="1400"/>
                                  </p:stCondLst>
                                  <p:childTnLst>
                                    <p:animEffect transition="out" filter="fade">
                                      <p:cBhvr>
                                        <p:cTn id="137" dur="750"/>
                                        <p:tgtEl>
                                          <p:spTgt spid="26"/>
                                        </p:tgtEl>
                                      </p:cBhvr>
                                    </p:animEffect>
                                    <p:anim calcmode="lin" valueType="num">
                                      <p:cBhvr>
                                        <p:cTn id="138" dur="750"/>
                                        <p:tgtEl>
                                          <p:spTgt spid="26"/>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39" dur="750"/>
                                        <p:tgtEl>
                                          <p:spTgt spid="26"/>
                                        </p:tgtEl>
                                        <p:attrNameLst>
                                          <p:attrName>ppt_h</p:attrName>
                                        </p:attrNameLst>
                                      </p:cBhvr>
                                      <p:tavLst>
                                        <p:tav tm="0">
                                          <p:val>
                                            <p:strVal val="ppt_h"/>
                                          </p:val>
                                        </p:tav>
                                        <p:tav tm="100000">
                                          <p:val>
                                            <p:strVal val="ppt_h"/>
                                          </p:val>
                                        </p:tav>
                                      </p:tavLst>
                                    </p:anim>
                                    <p:set>
                                      <p:cBhvr>
                                        <p:cTn id="140" dur="1" fill="hold">
                                          <p:stCondLst>
                                            <p:cond delay="749"/>
                                          </p:stCondLst>
                                        </p:cTn>
                                        <p:tgtEl>
                                          <p:spTgt spid="26"/>
                                        </p:tgtEl>
                                        <p:attrNameLst>
                                          <p:attrName>style.visibility</p:attrName>
                                        </p:attrNameLst>
                                      </p:cBhvr>
                                      <p:to>
                                        <p:strVal val="hidden"/>
                                      </p:to>
                                    </p:set>
                                  </p:childTnLst>
                                </p:cTn>
                              </p:par>
                              <p:par>
                                <p:cTn id="141" presetID="45" presetClass="exit" presetSubtype="0" fill="hold" nodeType="withEffect">
                                  <p:stCondLst>
                                    <p:cond delay="1500"/>
                                  </p:stCondLst>
                                  <p:childTnLst>
                                    <p:animEffect transition="out" filter="fade">
                                      <p:cBhvr>
                                        <p:cTn id="142" dur="750"/>
                                        <p:tgtEl>
                                          <p:spTgt spid="29"/>
                                        </p:tgtEl>
                                      </p:cBhvr>
                                    </p:animEffect>
                                    <p:anim calcmode="lin" valueType="num">
                                      <p:cBhvr>
                                        <p:cTn id="143" dur="750"/>
                                        <p:tgtEl>
                                          <p:spTgt spid="29"/>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44" dur="750"/>
                                        <p:tgtEl>
                                          <p:spTgt spid="29"/>
                                        </p:tgtEl>
                                        <p:attrNameLst>
                                          <p:attrName>ppt_h</p:attrName>
                                        </p:attrNameLst>
                                      </p:cBhvr>
                                      <p:tavLst>
                                        <p:tav tm="0">
                                          <p:val>
                                            <p:strVal val="ppt_h"/>
                                          </p:val>
                                        </p:tav>
                                        <p:tav tm="100000">
                                          <p:val>
                                            <p:strVal val="ppt_h"/>
                                          </p:val>
                                        </p:tav>
                                      </p:tavLst>
                                    </p:anim>
                                    <p:set>
                                      <p:cBhvr>
                                        <p:cTn id="145" dur="1" fill="hold">
                                          <p:stCondLst>
                                            <p:cond delay="749"/>
                                          </p:stCondLst>
                                        </p:cTn>
                                        <p:tgtEl>
                                          <p:spTgt spid="29"/>
                                        </p:tgtEl>
                                        <p:attrNameLst>
                                          <p:attrName>style.visibility</p:attrName>
                                        </p:attrNameLst>
                                      </p:cBhvr>
                                      <p:to>
                                        <p:strVal val="hidden"/>
                                      </p:to>
                                    </p:set>
                                  </p:childTnLst>
                                </p:cTn>
                              </p:par>
                              <p:par>
                                <p:cTn id="146" presetID="2" presetClass="entr" presetSubtype="2" decel="100000" fill="hold" grpId="0" nodeType="withEffect">
                                  <p:stCondLst>
                                    <p:cond delay="1500"/>
                                  </p:stCondLst>
                                  <p:iterate type="wd">
                                    <p:tmPct val="10000"/>
                                  </p:iterate>
                                  <p:childTnLst>
                                    <p:set>
                                      <p:cBhvr>
                                        <p:cTn id="147" dur="1" fill="hold">
                                          <p:stCondLst>
                                            <p:cond delay="0"/>
                                          </p:stCondLst>
                                        </p:cTn>
                                        <p:tgtEl>
                                          <p:spTgt spid="33">
                                            <p:txEl>
                                              <p:pRg st="0" end="0"/>
                                            </p:txEl>
                                          </p:spTgt>
                                        </p:tgtEl>
                                        <p:attrNameLst>
                                          <p:attrName>style.visibility</p:attrName>
                                        </p:attrNameLst>
                                      </p:cBhvr>
                                      <p:to>
                                        <p:strVal val="visible"/>
                                      </p:to>
                                    </p:set>
                                    <p:anim calcmode="lin" valueType="num">
                                      <p:cBhvr additive="base">
                                        <p:cTn id="148" dur="75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149" dur="750" fill="hold"/>
                                        <p:tgtEl>
                                          <p:spTgt spid="33">
                                            <p:txEl>
                                              <p:pRg st="0" end="0"/>
                                            </p:txEl>
                                          </p:spTgt>
                                        </p:tgtEl>
                                        <p:attrNameLst>
                                          <p:attrName>ppt_y</p:attrName>
                                        </p:attrNameLst>
                                      </p:cBhvr>
                                      <p:tavLst>
                                        <p:tav tm="0">
                                          <p:val>
                                            <p:strVal val="#ppt_y"/>
                                          </p:val>
                                        </p:tav>
                                        <p:tav tm="100000">
                                          <p:val>
                                            <p:strVal val="#ppt_y"/>
                                          </p:val>
                                        </p:tav>
                                      </p:tavLst>
                                    </p:anim>
                                  </p:childTnLst>
                                </p:cTn>
                              </p:par>
                              <p:par>
                                <p:cTn id="150" presetID="2" presetClass="entr" presetSubtype="8" decel="100000" fill="hold" grpId="0" nodeType="withEffect">
                                  <p:stCondLst>
                                    <p:cond delay="1500"/>
                                  </p:stCondLst>
                                  <p:iterate type="lt">
                                    <p:tmPct val="10000"/>
                                  </p:iterate>
                                  <p:childTnLst>
                                    <p:set>
                                      <p:cBhvr>
                                        <p:cTn id="151" dur="1" fill="hold">
                                          <p:stCondLst>
                                            <p:cond delay="0"/>
                                          </p:stCondLst>
                                        </p:cTn>
                                        <p:tgtEl>
                                          <p:spTgt spid="32"/>
                                        </p:tgtEl>
                                        <p:attrNameLst>
                                          <p:attrName>style.visibility</p:attrName>
                                        </p:attrNameLst>
                                      </p:cBhvr>
                                      <p:to>
                                        <p:strVal val="visible"/>
                                      </p:to>
                                    </p:set>
                                    <p:anim calcmode="lin" valueType="num">
                                      <p:cBhvr additive="base">
                                        <p:cTn id="152" dur="500" fill="hold"/>
                                        <p:tgtEl>
                                          <p:spTgt spid="32"/>
                                        </p:tgtEl>
                                        <p:attrNameLst>
                                          <p:attrName>ppt_x</p:attrName>
                                        </p:attrNameLst>
                                      </p:cBhvr>
                                      <p:tavLst>
                                        <p:tav tm="0">
                                          <p:val>
                                            <p:strVal val="0-#ppt_w/2"/>
                                          </p:val>
                                        </p:tav>
                                        <p:tav tm="100000">
                                          <p:val>
                                            <p:strVal val="#ppt_x"/>
                                          </p:val>
                                        </p:tav>
                                      </p:tavLst>
                                    </p:anim>
                                    <p:anim calcmode="lin" valueType="num">
                                      <p:cBhvr additive="base">
                                        <p:cTn id="153" dur="500" fill="hold"/>
                                        <p:tgtEl>
                                          <p:spTgt spid="32"/>
                                        </p:tgtEl>
                                        <p:attrNameLst>
                                          <p:attrName>ppt_y</p:attrName>
                                        </p:attrNameLst>
                                      </p:cBhvr>
                                      <p:tavLst>
                                        <p:tav tm="0">
                                          <p:val>
                                            <p:strVal val="#ppt_y"/>
                                          </p:val>
                                        </p:tav>
                                        <p:tav tm="100000">
                                          <p:val>
                                            <p:strVal val="#ppt_y"/>
                                          </p:val>
                                        </p:tav>
                                      </p:tavLst>
                                    </p:anim>
                                  </p:childTnLst>
                                </p:cTn>
                              </p:par>
                              <p:par>
                                <p:cTn id="154" presetID="2" presetClass="entr" presetSubtype="1" decel="100000" fill="hold" grpId="0" nodeType="withEffect">
                                  <p:stCondLst>
                                    <p:cond delay="1500"/>
                                  </p:stCondLst>
                                  <p:childTnLst>
                                    <p:set>
                                      <p:cBhvr>
                                        <p:cTn id="155" dur="1" fill="hold">
                                          <p:stCondLst>
                                            <p:cond delay="0"/>
                                          </p:stCondLst>
                                        </p:cTn>
                                        <p:tgtEl>
                                          <p:spTgt spid="39"/>
                                        </p:tgtEl>
                                        <p:attrNameLst>
                                          <p:attrName>style.visibility</p:attrName>
                                        </p:attrNameLst>
                                      </p:cBhvr>
                                      <p:to>
                                        <p:strVal val="visible"/>
                                      </p:to>
                                    </p:set>
                                    <p:anim calcmode="lin" valueType="num">
                                      <p:cBhvr additive="base">
                                        <p:cTn id="156" dur="750" fill="hold"/>
                                        <p:tgtEl>
                                          <p:spTgt spid="39"/>
                                        </p:tgtEl>
                                        <p:attrNameLst>
                                          <p:attrName>ppt_x</p:attrName>
                                        </p:attrNameLst>
                                      </p:cBhvr>
                                      <p:tavLst>
                                        <p:tav tm="0">
                                          <p:val>
                                            <p:strVal val="#ppt_x"/>
                                          </p:val>
                                        </p:tav>
                                        <p:tav tm="100000">
                                          <p:val>
                                            <p:strVal val="#ppt_x"/>
                                          </p:val>
                                        </p:tav>
                                      </p:tavLst>
                                    </p:anim>
                                    <p:anim calcmode="lin" valueType="num">
                                      <p:cBhvr additive="base">
                                        <p:cTn id="157" dur="750" fill="hold"/>
                                        <p:tgtEl>
                                          <p:spTgt spid="39"/>
                                        </p:tgtEl>
                                        <p:attrNameLst>
                                          <p:attrName>ppt_y</p:attrName>
                                        </p:attrNameLst>
                                      </p:cBhvr>
                                      <p:tavLst>
                                        <p:tav tm="0">
                                          <p:val>
                                            <p:strVal val="0-#ppt_h/2"/>
                                          </p:val>
                                        </p:tav>
                                        <p:tav tm="100000">
                                          <p:val>
                                            <p:strVal val="#ppt_y"/>
                                          </p:val>
                                        </p:tav>
                                      </p:tavLst>
                                    </p:anim>
                                  </p:childTnLst>
                                </p:cTn>
                              </p:par>
                              <p:par>
                                <p:cTn id="158" presetID="2" presetClass="entr" presetSubtype="1" decel="100000" fill="hold" grpId="0" nodeType="withEffect">
                                  <p:stCondLst>
                                    <p:cond delay="1600"/>
                                  </p:stCondLst>
                                  <p:childTnLst>
                                    <p:set>
                                      <p:cBhvr>
                                        <p:cTn id="159" dur="1" fill="hold">
                                          <p:stCondLst>
                                            <p:cond delay="0"/>
                                          </p:stCondLst>
                                        </p:cTn>
                                        <p:tgtEl>
                                          <p:spTgt spid="40"/>
                                        </p:tgtEl>
                                        <p:attrNameLst>
                                          <p:attrName>style.visibility</p:attrName>
                                        </p:attrNameLst>
                                      </p:cBhvr>
                                      <p:to>
                                        <p:strVal val="visible"/>
                                      </p:to>
                                    </p:set>
                                    <p:anim calcmode="lin" valueType="num">
                                      <p:cBhvr additive="base">
                                        <p:cTn id="160" dur="750" fill="hold"/>
                                        <p:tgtEl>
                                          <p:spTgt spid="40"/>
                                        </p:tgtEl>
                                        <p:attrNameLst>
                                          <p:attrName>ppt_x</p:attrName>
                                        </p:attrNameLst>
                                      </p:cBhvr>
                                      <p:tavLst>
                                        <p:tav tm="0">
                                          <p:val>
                                            <p:strVal val="#ppt_x"/>
                                          </p:val>
                                        </p:tav>
                                        <p:tav tm="100000">
                                          <p:val>
                                            <p:strVal val="#ppt_x"/>
                                          </p:val>
                                        </p:tav>
                                      </p:tavLst>
                                    </p:anim>
                                    <p:anim calcmode="lin" valueType="num">
                                      <p:cBhvr additive="base">
                                        <p:cTn id="161" dur="750" fill="hold"/>
                                        <p:tgtEl>
                                          <p:spTgt spid="40"/>
                                        </p:tgtEl>
                                        <p:attrNameLst>
                                          <p:attrName>ppt_y</p:attrName>
                                        </p:attrNameLst>
                                      </p:cBhvr>
                                      <p:tavLst>
                                        <p:tav tm="0">
                                          <p:val>
                                            <p:strVal val="0-#ppt_h/2"/>
                                          </p:val>
                                        </p:tav>
                                        <p:tav tm="100000">
                                          <p:val>
                                            <p:strVal val="#ppt_y"/>
                                          </p:val>
                                        </p:tav>
                                      </p:tavLst>
                                    </p:anim>
                                  </p:childTnLst>
                                </p:cTn>
                              </p:par>
                              <p:par>
                                <p:cTn id="162" presetID="2" presetClass="entr" presetSubtype="1" decel="100000" fill="hold" grpId="0" nodeType="withEffect">
                                  <p:stCondLst>
                                    <p:cond delay="1700"/>
                                  </p:stCondLst>
                                  <p:childTnLst>
                                    <p:set>
                                      <p:cBhvr>
                                        <p:cTn id="163" dur="1" fill="hold">
                                          <p:stCondLst>
                                            <p:cond delay="0"/>
                                          </p:stCondLst>
                                        </p:cTn>
                                        <p:tgtEl>
                                          <p:spTgt spid="41"/>
                                        </p:tgtEl>
                                        <p:attrNameLst>
                                          <p:attrName>style.visibility</p:attrName>
                                        </p:attrNameLst>
                                      </p:cBhvr>
                                      <p:to>
                                        <p:strVal val="visible"/>
                                      </p:to>
                                    </p:set>
                                    <p:anim calcmode="lin" valueType="num">
                                      <p:cBhvr additive="base">
                                        <p:cTn id="164" dur="750" fill="hold"/>
                                        <p:tgtEl>
                                          <p:spTgt spid="41"/>
                                        </p:tgtEl>
                                        <p:attrNameLst>
                                          <p:attrName>ppt_x</p:attrName>
                                        </p:attrNameLst>
                                      </p:cBhvr>
                                      <p:tavLst>
                                        <p:tav tm="0">
                                          <p:val>
                                            <p:strVal val="#ppt_x"/>
                                          </p:val>
                                        </p:tav>
                                        <p:tav tm="100000">
                                          <p:val>
                                            <p:strVal val="#ppt_x"/>
                                          </p:val>
                                        </p:tav>
                                      </p:tavLst>
                                    </p:anim>
                                    <p:anim calcmode="lin" valueType="num">
                                      <p:cBhvr additive="base">
                                        <p:cTn id="165" dur="750" fill="hold"/>
                                        <p:tgtEl>
                                          <p:spTgt spid="41"/>
                                        </p:tgtEl>
                                        <p:attrNameLst>
                                          <p:attrName>ppt_y</p:attrName>
                                        </p:attrNameLst>
                                      </p:cBhvr>
                                      <p:tavLst>
                                        <p:tav tm="0">
                                          <p:val>
                                            <p:strVal val="0-#ppt_h/2"/>
                                          </p:val>
                                        </p:tav>
                                        <p:tav tm="100000">
                                          <p:val>
                                            <p:strVal val="#ppt_y"/>
                                          </p:val>
                                        </p:tav>
                                      </p:tavLst>
                                    </p:anim>
                                  </p:childTnLst>
                                </p:cTn>
                              </p:par>
                              <p:par>
                                <p:cTn id="166" presetID="2" presetClass="entr" presetSubtype="1" decel="100000" fill="hold" grpId="0" nodeType="withEffect">
                                  <p:stCondLst>
                                    <p:cond delay="1800"/>
                                  </p:stCondLst>
                                  <p:childTnLst>
                                    <p:set>
                                      <p:cBhvr>
                                        <p:cTn id="167" dur="1" fill="hold">
                                          <p:stCondLst>
                                            <p:cond delay="0"/>
                                          </p:stCondLst>
                                        </p:cTn>
                                        <p:tgtEl>
                                          <p:spTgt spid="42"/>
                                        </p:tgtEl>
                                        <p:attrNameLst>
                                          <p:attrName>style.visibility</p:attrName>
                                        </p:attrNameLst>
                                      </p:cBhvr>
                                      <p:to>
                                        <p:strVal val="visible"/>
                                      </p:to>
                                    </p:set>
                                    <p:anim calcmode="lin" valueType="num">
                                      <p:cBhvr additive="base">
                                        <p:cTn id="168" dur="750" fill="hold"/>
                                        <p:tgtEl>
                                          <p:spTgt spid="42"/>
                                        </p:tgtEl>
                                        <p:attrNameLst>
                                          <p:attrName>ppt_x</p:attrName>
                                        </p:attrNameLst>
                                      </p:cBhvr>
                                      <p:tavLst>
                                        <p:tav tm="0">
                                          <p:val>
                                            <p:strVal val="#ppt_x"/>
                                          </p:val>
                                        </p:tav>
                                        <p:tav tm="100000">
                                          <p:val>
                                            <p:strVal val="#ppt_x"/>
                                          </p:val>
                                        </p:tav>
                                      </p:tavLst>
                                    </p:anim>
                                    <p:anim calcmode="lin" valueType="num">
                                      <p:cBhvr additive="base">
                                        <p:cTn id="169" dur="750" fill="hold"/>
                                        <p:tgtEl>
                                          <p:spTgt spid="42"/>
                                        </p:tgtEl>
                                        <p:attrNameLst>
                                          <p:attrName>ppt_y</p:attrName>
                                        </p:attrNameLst>
                                      </p:cBhvr>
                                      <p:tavLst>
                                        <p:tav tm="0">
                                          <p:val>
                                            <p:strVal val="0-#ppt_h/2"/>
                                          </p:val>
                                        </p:tav>
                                        <p:tav tm="100000">
                                          <p:val>
                                            <p:strVal val="#ppt_y"/>
                                          </p:val>
                                        </p:tav>
                                      </p:tavLst>
                                    </p:anim>
                                  </p:childTnLst>
                                </p:cTn>
                              </p:par>
                              <p:par>
                                <p:cTn id="170" presetID="45" presetClass="entr" presetSubtype="0" fill="hold" grpId="1" nodeType="withEffect">
                                  <p:stCondLst>
                                    <p:cond delay="1500"/>
                                  </p:stCondLst>
                                  <p:childTnLst>
                                    <p:set>
                                      <p:cBhvr>
                                        <p:cTn id="171" dur="1" fill="hold">
                                          <p:stCondLst>
                                            <p:cond delay="0"/>
                                          </p:stCondLst>
                                        </p:cTn>
                                        <p:tgtEl>
                                          <p:spTgt spid="39"/>
                                        </p:tgtEl>
                                        <p:attrNameLst>
                                          <p:attrName>style.visibility</p:attrName>
                                        </p:attrNameLst>
                                      </p:cBhvr>
                                      <p:to>
                                        <p:strVal val="visible"/>
                                      </p:to>
                                    </p:set>
                                    <p:animEffect transition="in" filter="fade">
                                      <p:cBhvr>
                                        <p:cTn id="172" dur="750"/>
                                        <p:tgtEl>
                                          <p:spTgt spid="39"/>
                                        </p:tgtEl>
                                      </p:cBhvr>
                                    </p:animEffect>
                                    <p:anim calcmode="lin" valueType="num">
                                      <p:cBhvr>
                                        <p:cTn id="173" dur="750" fill="hold"/>
                                        <p:tgtEl>
                                          <p:spTgt spid="39"/>
                                        </p:tgtEl>
                                        <p:attrNameLst>
                                          <p:attrName>ppt_w</p:attrName>
                                        </p:attrNameLst>
                                      </p:cBhvr>
                                      <p:tavLst>
                                        <p:tav tm="0" fmla="#ppt_w*sin(2.5*pi*$)">
                                          <p:val>
                                            <p:fltVal val="0"/>
                                          </p:val>
                                        </p:tav>
                                        <p:tav tm="100000">
                                          <p:val>
                                            <p:fltVal val="1"/>
                                          </p:val>
                                        </p:tav>
                                      </p:tavLst>
                                    </p:anim>
                                    <p:anim calcmode="lin" valueType="num">
                                      <p:cBhvr>
                                        <p:cTn id="174" dur="750" fill="hold"/>
                                        <p:tgtEl>
                                          <p:spTgt spid="39"/>
                                        </p:tgtEl>
                                        <p:attrNameLst>
                                          <p:attrName>ppt_h</p:attrName>
                                        </p:attrNameLst>
                                      </p:cBhvr>
                                      <p:tavLst>
                                        <p:tav tm="0">
                                          <p:val>
                                            <p:strVal val="#ppt_h"/>
                                          </p:val>
                                        </p:tav>
                                        <p:tav tm="100000">
                                          <p:val>
                                            <p:strVal val="#ppt_h"/>
                                          </p:val>
                                        </p:tav>
                                      </p:tavLst>
                                    </p:anim>
                                  </p:childTnLst>
                                </p:cTn>
                              </p:par>
                              <p:par>
                                <p:cTn id="175" presetID="45" presetClass="entr" presetSubtype="0" fill="hold" grpId="1" nodeType="withEffect">
                                  <p:stCondLst>
                                    <p:cond delay="1600"/>
                                  </p:stCondLst>
                                  <p:childTnLst>
                                    <p:set>
                                      <p:cBhvr>
                                        <p:cTn id="176" dur="1" fill="hold">
                                          <p:stCondLst>
                                            <p:cond delay="0"/>
                                          </p:stCondLst>
                                        </p:cTn>
                                        <p:tgtEl>
                                          <p:spTgt spid="40"/>
                                        </p:tgtEl>
                                        <p:attrNameLst>
                                          <p:attrName>style.visibility</p:attrName>
                                        </p:attrNameLst>
                                      </p:cBhvr>
                                      <p:to>
                                        <p:strVal val="visible"/>
                                      </p:to>
                                    </p:set>
                                    <p:animEffect transition="in" filter="fade">
                                      <p:cBhvr>
                                        <p:cTn id="177" dur="750"/>
                                        <p:tgtEl>
                                          <p:spTgt spid="40"/>
                                        </p:tgtEl>
                                      </p:cBhvr>
                                    </p:animEffect>
                                    <p:anim calcmode="lin" valueType="num">
                                      <p:cBhvr>
                                        <p:cTn id="178" dur="750" fill="hold"/>
                                        <p:tgtEl>
                                          <p:spTgt spid="40"/>
                                        </p:tgtEl>
                                        <p:attrNameLst>
                                          <p:attrName>ppt_w</p:attrName>
                                        </p:attrNameLst>
                                      </p:cBhvr>
                                      <p:tavLst>
                                        <p:tav tm="0" fmla="#ppt_w*sin(2.5*pi*$)">
                                          <p:val>
                                            <p:fltVal val="0"/>
                                          </p:val>
                                        </p:tav>
                                        <p:tav tm="100000">
                                          <p:val>
                                            <p:fltVal val="1"/>
                                          </p:val>
                                        </p:tav>
                                      </p:tavLst>
                                    </p:anim>
                                    <p:anim calcmode="lin" valueType="num">
                                      <p:cBhvr>
                                        <p:cTn id="179" dur="750" fill="hold"/>
                                        <p:tgtEl>
                                          <p:spTgt spid="40"/>
                                        </p:tgtEl>
                                        <p:attrNameLst>
                                          <p:attrName>ppt_h</p:attrName>
                                        </p:attrNameLst>
                                      </p:cBhvr>
                                      <p:tavLst>
                                        <p:tav tm="0">
                                          <p:val>
                                            <p:strVal val="#ppt_h"/>
                                          </p:val>
                                        </p:tav>
                                        <p:tav tm="100000">
                                          <p:val>
                                            <p:strVal val="#ppt_h"/>
                                          </p:val>
                                        </p:tav>
                                      </p:tavLst>
                                    </p:anim>
                                  </p:childTnLst>
                                </p:cTn>
                              </p:par>
                              <p:par>
                                <p:cTn id="180" presetID="45" presetClass="entr" presetSubtype="0" fill="hold" grpId="1" nodeType="withEffect">
                                  <p:stCondLst>
                                    <p:cond delay="1700"/>
                                  </p:stCondLst>
                                  <p:childTnLst>
                                    <p:set>
                                      <p:cBhvr>
                                        <p:cTn id="181" dur="1" fill="hold">
                                          <p:stCondLst>
                                            <p:cond delay="0"/>
                                          </p:stCondLst>
                                        </p:cTn>
                                        <p:tgtEl>
                                          <p:spTgt spid="41"/>
                                        </p:tgtEl>
                                        <p:attrNameLst>
                                          <p:attrName>style.visibility</p:attrName>
                                        </p:attrNameLst>
                                      </p:cBhvr>
                                      <p:to>
                                        <p:strVal val="visible"/>
                                      </p:to>
                                    </p:set>
                                    <p:animEffect transition="in" filter="fade">
                                      <p:cBhvr>
                                        <p:cTn id="182" dur="750"/>
                                        <p:tgtEl>
                                          <p:spTgt spid="41"/>
                                        </p:tgtEl>
                                      </p:cBhvr>
                                    </p:animEffect>
                                    <p:anim calcmode="lin" valueType="num">
                                      <p:cBhvr>
                                        <p:cTn id="183" dur="750" fill="hold"/>
                                        <p:tgtEl>
                                          <p:spTgt spid="41"/>
                                        </p:tgtEl>
                                        <p:attrNameLst>
                                          <p:attrName>ppt_w</p:attrName>
                                        </p:attrNameLst>
                                      </p:cBhvr>
                                      <p:tavLst>
                                        <p:tav tm="0" fmla="#ppt_w*sin(2.5*pi*$)">
                                          <p:val>
                                            <p:fltVal val="0"/>
                                          </p:val>
                                        </p:tav>
                                        <p:tav tm="100000">
                                          <p:val>
                                            <p:fltVal val="1"/>
                                          </p:val>
                                        </p:tav>
                                      </p:tavLst>
                                    </p:anim>
                                    <p:anim calcmode="lin" valueType="num">
                                      <p:cBhvr>
                                        <p:cTn id="184" dur="750" fill="hold"/>
                                        <p:tgtEl>
                                          <p:spTgt spid="41"/>
                                        </p:tgtEl>
                                        <p:attrNameLst>
                                          <p:attrName>ppt_h</p:attrName>
                                        </p:attrNameLst>
                                      </p:cBhvr>
                                      <p:tavLst>
                                        <p:tav tm="0">
                                          <p:val>
                                            <p:strVal val="#ppt_h"/>
                                          </p:val>
                                        </p:tav>
                                        <p:tav tm="100000">
                                          <p:val>
                                            <p:strVal val="#ppt_h"/>
                                          </p:val>
                                        </p:tav>
                                      </p:tavLst>
                                    </p:anim>
                                  </p:childTnLst>
                                </p:cTn>
                              </p:par>
                              <p:par>
                                <p:cTn id="185" presetID="45" presetClass="entr" presetSubtype="0" fill="hold" grpId="1" nodeType="withEffect">
                                  <p:stCondLst>
                                    <p:cond delay="1800"/>
                                  </p:stCondLst>
                                  <p:childTnLst>
                                    <p:set>
                                      <p:cBhvr>
                                        <p:cTn id="186" dur="1" fill="hold">
                                          <p:stCondLst>
                                            <p:cond delay="0"/>
                                          </p:stCondLst>
                                        </p:cTn>
                                        <p:tgtEl>
                                          <p:spTgt spid="42"/>
                                        </p:tgtEl>
                                        <p:attrNameLst>
                                          <p:attrName>style.visibility</p:attrName>
                                        </p:attrNameLst>
                                      </p:cBhvr>
                                      <p:to>
                                        <p:strVal val="visible"/>
                                      </p:to>
                                    </p:set>
                                    <p:animEffect transition="in" filter="fade">
                                      <p:cBhvr>
                                        <p:cTn id="187" dur="750"/>
                                        <p:tgtEl>
                                          <p:spTgt spid="42"/>
                                        </p:tgtEl>
                                      </p:cBhvr>
                                    </p:animEffect>
                                    <p:anim calcmode="lin" valueType="num">
                                      <p:cBhvr>
                                        <p:cTn id="188" dur="750" fill="hold"/>
                                        <p:tgtEl>
                                          <p:spTgt spid="42"/>
                                        </p:tgtEl>
                                        <p:attrNameLst>
                                          <p:attrName>ppt_w</p:attrName>
                                        </p:attrNameLst>
                                      </p:cBhvr>
                                      <p:tavLst>
                                        <p:tav tm="0" fmla="#ppt_w*sin(2.5*pi*$)">
                                          <p:val>
                                            <p:fltVal val="0"/>
                                          </p:val>
                                        </p:tav>
                                        <p:tav tm="100000">
                                          <p:val>
                                            <p:fltVal val="1"/>
                                          </p:val>
                                        </p:tav>
                                      </p:tavLst>
                                    </p:anim>
                                    <p:anim calcmode="lin" valueType="num">
                                      <p:cBhvr>
                                        <p:cTn id="189" dur="750" fill="hold"/>
                                        <p:tgtEl>
                                          <p:spTgt spid="42"/>
                                        </p:tgtEl>
                                        <p:attrNameLst>
                                          <p:attrName>ppt_h</p:attrName>
                                        </p:attrNameLst>
                                      </p:cBhvr>
                                      <p:tavLst>
                                        <p:tav tm="0">
                                          <p:val>
                                            <p:strVal val="#ppt_h"/>
                                          </p:val>
                                        </p:tav>
                                        <p:tav tm="100000">
                                          <p:val>
                                            <p:strVal val="#ppt_h"/>
                                          </p:val>
                                        </p:tav>
                                      </p:tavLst>
                                    </p:anim>
                                  </p:childTnLst>
                                </p:cTn>
                              </p:par>
                            </p:childTnLst>
                          </p:cTn>
                        </p:par>
                        <p:par>
                          <p:cTn id="190" fill="hold">
                            <p:stCondLst>
                              <p:cond delay="4300"/>
                            </p:stCondLst>
                            <p:childTnLst>
                              <p:par>
                                <p:cTn id="191" presetID="10" presetClass="entr" presetSubtype="0" fill="hold" nodeType="afterEffect">
                                  <p:stCondLst>
                                    <p:cond delay="500"/>
                                  </p:stCondLst>
                                  <p:childTnLst>
                                    <p:set>
                                      <p:cBhvr>
                                        <p:cTn id="192" dur="1" fill="hold">
                                          <p:stCondLst>
                                            <p:cond delay="0"/>
                                          </p:stCondLst>
                                        </p:cTn>
                                        <p:tgtEl>
                                          <p:spTgt spid="35"/>
                                        </p:tgtEl>
                                        <p:attrNameLst>
                                          <p:attrName>style.visibility</p:attrName>
                                        </p:attrNameLst>
                                      </p:cBhvr>
                                      <p:to>
                                        <p:strVal val="visible"/>
                                      </p:to>
                                    </p:set>
                                    <p:animEffect transition="in" filter="fade">
                                      <p:cBhvr>
                                        <p:cTn id="193" dur="500"/>
                                        <p:tgtEl>
                                          <p:spTgt spid="35"/>
                                        </p:tgtEl>
                                      </p:cBhvr>
                                    </p:animEffect>
                                  </p:childTnLst>
                                </p:cTn>
                              </p:par>
                            </p:childTnLst>
                          </p:cTn>
                        </p:par>
                        <p:par>
                          <p:cTn id="194" fill="hold">
                            <p:stCondLst>
                              <p:cond delay="5300"/>
                            </p:stCondLst>
                            <p:childTnLst>
                              <p:par>
                                <p:cTn id="195" presetID="10" presetClass="entr" presetSubtype="0" fill="hold" grpId="0" nodeType="afterEffect">
                                  <p:stCondLst>
                                    <p:cond delay="0"/>
                                  </p:stCondLst>
                                  <p:childTnLst>
                                    <p:set>
                                      <p:cBhvr>
                                        <p:cTn id="196" dur="1" fill="hold">
                                          <p:stCondLst>
                                            <p:cond delay="0"/>
                                          </p:stCondLst>
                                        </p:cTn>
                                        <p:tgtEl>
                                          <p:spTgt spid="34">
                                            <p:txEl>
                                              <p:pRg st="0" end="0"/>
                                            </p:txEl>
                                          </p:spTgt>
                                        </p:tgtEl>
                                        <p:attrNameLst>
                                          <p:attrName>style.visibility</p:attrName>
                                        </p:attrNameLst>
                                      </p:cBhvr>
                                      <p:to>
                                        <p:strVal val="visible"/>
                                      </p:to>
                                    </p:set>
                                    <p:animEffect transition="in" filter="fade">
                                      <p:cBhvr>
                                        <p:cTn id="197" dur="500"/>
                                        <p:tgtEl>
                                          <p:spTgt spid="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8" grpId="0" animBg="1"/>
      <p:bldP spid="9" grpId="0" animBg="1"/>
      <p:bldP spid="10" grpId="0" animBg="1"/>
      <p:bldP spid="11" grpId="0" animBg="1"/>
      <p:bldP spid="12" grpId="0" animBg="1"/>
      <p:bldP spid="13" grpId="0" animBg="1"/>
      <p:bldP spid="32" grpId="0"/>
      <p:bldP spid="33" grpId="0" build="p">
        <p:tmplLst>
          <p:tmpl lvl="1">
            <p:tnLst>
              <p:par>
                <p:cTn presetID="2" presetClass="entr" presetSubtype="2" decel="100000" fill="hold" nodeType="withEffect">
                  <p:stCondLst>
                    <p:cond delay="1500"/>
                  </p:stCondLst>
                  <p:iterate type="wd">
                    <p:tmPct val="10000"/>
                  </p:iterate>
                  <p:childTnLst>
                    <p:set>
                      <p:cBhvr>
                        <p:cTn dur="1" fill="hold">
                          <p:stCondLst>
                            <p:cond delay="0"/>
                          </p:stCondLst>
                        </p:cTn>
                        <p:tgtEl>
                          <p:spTgt spid="33"/>
                        </p:tgtEl>
                        <p:attrNameLst>
                          <p:attrName>style.visibility</p:attrName>
                        </p:attrNameLst>
                      </p:cBhvr>
                      <p:to>
                        <p:strVal val="visible"/>
                      </p:to>
                    </p:set>
                    <p:anim calcmode="lin" valueType="num">
                      <p:cBhvr additive="base">
                        <p:cTn dur="750" fill="hold"/>
                        <p:tgtEl>
                          <p:spTgt spid="33"/>
                        </p:tgtEl>
                        <p:attrNameLst>
                          <p:attrName>ppt_x</p:attrName>
                        </p:attrNameLst>
                      </p:cBhvr>
                      <p:tavLst>
                        <p:tav tm="0">
                          <p:val>
                            <p:strVal val="1+#ppt_w/2"/>
                          </p:val>
                        </p:tav>
                        <p:tav tm="100000">
                          <p:val>
                            <p:strVal val="#ppt_x"/>
                          </p:val>
                        </p:tav>
                      </p:tavLst>
                    </p:anim>
                    <p:anim calcmode="lin" valueType="num">
                      <p:cBhvr additive="base">
                        <p:cTn dur="750" fill="hold"/>
                        <p:tgtEl>
                          <p:spTgt spid="33"/>
                        </p:tgtEl>
                        <p:attrNameLst>
                          <p:attrName>ppt_y</p:attrName>
                        </p:attrNameLst>
                      </p:cBhvr>
                      <p:tavLst>
                        <p:tav tm="0">
                          <p:val>
                            <p:strVal val="#ppt_y"/>
                          </p:val>
                        </p:tav>
                        <p:tav tm="100000">
                          <p:val>
                            <p:strVal val="#ppt_y"/>
                          </p:val>
                        </p:tav>
                      </p:tavLst>
                    </p:anim>
                  </p:childTnLst>
                </p:cTn>
              </p:par>
            </p:tnLst>
          </p:tmpl>
        </p:tmplLst>
      </p:bldP>
      <p:bldP spid="34" grpId="0" build="p">
        <p:tmplLst>
          <p:tmpl lvl="1">
            <p:tnLst>
              <p:par>
                <p:cTn presetID="10"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fade">
                      <p:cBhvr>
                        <p:cTn dur="500"/>
                        <p:tgtEl>
                          <p:spTgt spid="34"/>
                        </p:tgtEl>
                      </p:cBhvr>
                    </p:animEffect>
                  </p:childTnLst>
                </p:cTn>
              </p:par>
            </p:tnLst>
          </p:tmpl>
        </p:tmplLst>
      </p:bldP>
      <p:bldP spid="39" grpId="0" animBg="1"/>
      <p:bldP spid="39" grpId="1" animBg="1"/>
      <p:bldP spid="40" grpId="0" animBg="1"/>
      <p:bldP spid="40" grpId="1" animBg="1"/>
      <p:bldP spid="41" grpId="0" animBg="1"/>
      <p:bldP spid="41" grpId="1" animBg="1"/>
      <p:bldP spid="42" grpId="0" animBg="1"/>
      <p:bldP spid="42" grpId="1"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2" name="タイトル 1"/>
          <p:cNvSpPr>
            <a:spLocks noGrp="1"/>
          </p:cNvSpPr>
          <p:nvPr>
            <p:ph type="ctrTitle" hasCustomPrompt="1"/>
          </p:nvPr>
        </p:nvSpPr>
        <p:spPr>
          <a:xfrm>
            <a:off x="1371481" y="3972857"/>
            <a:ext cx="15543451" cy="1585999"/>
          </a:xfrm>
        </p:spPr>
        <p:txBody>
          <a:bodyPr anchor="t">
            <a:noAutofit/>
          </a:bodyPr>
          <a:lstStyle>
            <a:lvl1pPr algn="ctr">
              <a:defRPr sz="9600" baseline="0">
                <a:solidFill>
                  <a:schemeClr val="accent3"/>
                </a:solidFill>
                <a:latin typeface="Route 159 UltraLight" pitchFamily="50" charset="0"/>
              </a:defRPr>
            </a:lvl1pPr>
          </a:lstStyle>
          <a:p>
            <a:r>
              <a:rPr kumimoji="1" lang="en-US" altLang="ja-JP" dirty="0"/>
              <a:t>TEXT GOES HERE</a:t>
            </a:r>
            <a:endParaRPr kumimoji="1" lang="ja-JP" altLang="en-US" dirty="0"/>
          </a:p>
        </p:txBody>
      </p:sp>
      <p:sp>
        <p:nvSpPr>
          <p:cNvPr id="3" name="サブタイトル 2"/>
          <p:cNvSpPr>
            <a:spLocks noGrp="1"/>
          </p:cNvSpPr>
          <p:nvPr>
            <p:ph type="subTitle" idx="1" hasCustomPrompt="1"/>
          </p:nvPr>
        </p:nvSpPr>
        <p:spPr>
          <a:xfrm>
            <a:off x="1366342" y="7112000"/>
            <a:ext cx="15553728" cy="2928044"/>
          </a:xfrm>
        </p:spPr>
        <p:txBody>
          <a:bodyPr anchor="b">
            <a:normAutofit/>
          </a:bodyPr>
          <a:lstStyle>
            <a:lvl1pPr marL="0" indent="0" algn="ctr">
              <a:buNone/>
              <a:defRPr sz="2000">
                <a:solidFill>
                  <a:schemeClr val="tx1">
                    <a:tint val="75000"/>
                  </a:schemeClr>
                </a:solidFill>
                <a:latin typeface="Open Sans Light" panose="020B0306030504020204" pitchFamily="34" charset="0"/>
                <a:cs typeface="Open Sans Light" panose="020B0306030504020204" pitchFamily="34" charset="0"/>
              </a:defRPr>
            </a:lvl1pPr>
            <a:lvl2pPr marL="816376" indent="0" algn="ctr">
              <a:buNone/>
              <a:defRPr>
                <a:solidFill>
                  <a:schemeClr val="tx1">
                    <a:tint val="75000"/>
                  </a:schemeClr>
                </a:solidFill>
              </a:defRPr>
            </a:lvl2pPr>
            <a:lvl3pPr marL="1632753" indent="0" algn="ctr">
              <a:buNone/>
              <a:defRPr>
                <a:solidFill>
                  <a:schemeClr val="tx1">
                    <a:tint val="75000"/>
                  </a:schemeClr>
                </a:solidFill>
              </a:defRPr>
            </a:lvl3pPr>
            <a:lvl4pPr marL="2449129" indent="0" algn="ctr">
              <a:buNone/>
              <a:defRPr>
                <a:solidFill>
                  <a:schemeClr val="tx1">
                    <a:tint val="75000"/>
                  </a:schemeClr>
                </a:solidFill>
              </a:defRPr>
            </a:lvl4pPr>
            <a:lvl5pPr marL="3265505" indent="0" algn="ctr">
              <a:buNone/>
              <a:defRPr>
                <a:solidFill>
                  <a:schemeClr val="tx1">
                    <a:tint val="75000"/>
                  </a:schemeClr>
                </a:solidFill>
              </a:defRPr>
            </a:lvl5pPr>
            <a:lvl6pPr marL="4081882" indent="0" algn="ctr">
              <a:buNone/>
              <a:defRPr>
                <a:solidFill>
                  <a:schemeClr val="tx1">
                    <a:tint val="75000"/>
                  </a:schemeClr>
                </a:solidFill>
              </a:defRPr>
            </a:lvl6pPr>
            <a:lvl7pPr marL="4898258" indent="0" algn="ctr">
              <a:buNone/>
              <a:defRPr>
                <a:solidFill>
                  <a:schemeClr val="tx1">
                    <a:tint val="75000"/>
                  </a:schemeClr>
                </a:solidFill>
              </a:defRPr>
            </a:lvl7pPr>
            <a:lvl8pPr marL="5714634" indent="0" algn="ctr">
              <a:buNone/>
              <a:defRPr>
                <a:solidFill>
                  <a:schemeClr val="tx1">
                    <a:tint val="75000"/>
                  </a:schemeClr>
                </a:solidFill>
              </a:defRPr>
            </a:lvl8pPr>
            <a:lvl9pPr marL="6531011" indent="0" algn="ctr">
              <a:buNone/>
              <a:defRPr>
                <a:solidFill>
                  <a:schemeClr val="tx1">
                    <a:tint val="75000"/>
                  </a:schemeClr>
                </a:solidFill>
              </a:defRPr>
            </a:lvl9pPr>
          </a:lstStyle>
          <a:p>
            <a:r>
              <a:rPr kumimoji="1" lang="en-US" altLang="ja-JP" dirty="0"/>
              <a:t>Information</a:t>
            </a:r>
            <a:endParaRPr kumimoji="1" lang="ja-JP" altLang="en-US" dirty="0"/>
          </a:p>
        </p:txBody>
      </p:sp>
      <p:sp>
        <p:nvSpPr>
          <p:cNvPr id="9" name="テキスト プレースホルダー 8"/>
          <p:cNvSpPr>
            <a:spLocks noGrp="1"/>
          </p:cNvSpPr>
          <p:nvPr>
            <p:ph type="body" sz="quarter" idx="10" hasCustomPrompt="1"/>
          </p:nvPr>
        </p:nvSpPr>
        <p:spPr>
          <a:xfrm>
            <a:off x="1366342" y="5503590"/>
            <a:ext cx="15553728" cy="864046"/>
          </a:xfrm>
        </p:spPr>
        <p:txBody>
          <a:bodyPr anchor="b">
            <a:noAutofit/>
          </a:bodyPr>
          <a:lstStyle>
            <a:lvl1pPr algn="ctr">
              <a:defRPr sz="4000">
                <a:solidFill>
                  <a:schemeClr val="tx2"/>
                </a:solidFill>
                <a:latin typeface="Route 159 UltraLight" pitchFamily="50" charset="0"/>
              </a:defRPr>
            </a:lvl1pPr>
          </a:lstStyle>
          <a:p>
            <a:pPr lvl="0"/>
            <a:r>
              <a:rPr kumimoji="1" lang="en-US" altLang="ja-JP" dirty="0"/>
              <a:t>Subtitle goes here</a:t>
            </a:r>
            <a:endParaRPr kumimoji="1" lang="ja-JP" altLang="en-US" dirty="0"/>
          </a:p>
        </p:txBody>
      </p:sp>
      <p:grpSp>
        <p:nvGrpSpPr>
          <p:cNvPr id="6" name="グループ化 5"/>
          <p:cNvGrpSpPr/>
          <p:nvPr userDrawn="1"/>
        </p:nvGrpSpPr>
        <p:grpSpPr>
          <a:xfrm>
            <a:off x="8595214" y="6644399"/>
            <a:ext cx="1088138" cy="188527"/>
            <a:chOff x="8595214" y="6592642"/>
            <a:chExt cx="1088138" cy="188527"/>
          </a:xfrm>
        </p:grpSpPr>
        <p:sp>
          <p:nvSpPr>
            <p:cNvPr id="24" name="円/楕円 23"/>
            <p:cNvSpPr/>
            <p:nvPr userDrawn="1"/>
          </p:nvSpPr>
          <p:spPr>
            <a:xfrm>
              <a:off x="9048943"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5" name="円/楕円 24"/>
            <p:cNvSpPr/>
            <p:nvPr userDrawn="1"/>
          </p:nvSpPr>
          <p:spPr>
            <a:xfrm>
              <a:off x="8595214"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9494825" y="6592642"/>
              <a:ext cx="188527" cy="18852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grpSp>
    </p:spTree>
    <p:extLst>
      <p:ext uri="{BB962C8B-B14F-4D97-AF65-F5344CB8AC3E}">
        <p14:creationId xmlns:p14="http://schemas.microsoft.com/office/powerpoint/2010/main" val="14429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iterate type="wd">
                                    <p:tmPct val="10000"/>
                                  </p:iterate>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75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8" dur="750" fill="hold"/>
                                        <p:tgtEl>
                                          <p:spTgt spid="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3" decel="100000" fill="hold" grpId="0" nodeType="withEffect">
                                  <p:stCondLst>
                                    <p:cond delay="0"/>
                                  </p:stCondLst>
                                  <p:iterate type="wd">
                                    <p:tmPct val="10000"/>
                                  </p:iterate>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1+#ppt_w/2"/>
                                          </p:val>
                                        </p:tav>
                                        <p:tav tm="100000">
                                          <p:val>
                                            <p:strVal val="#ppt_x"/>
                                          </p:val>
                                        </p:tav>
                                      </p:tavLst>
                                    </p:anim>
                                    <p:anim calcmode="lin" valueType="num">
                                      <p:cBhvr additive="base">
                                        <p:cTn id="12" dur="750" fill="hold"/>
                                        <p:tgtEl>
                                          <p:spTgt spid="2"/>
                                        </p:tgtEl>
                                        <p:attrNameLst>
                                          <p:attrName>ppt_y</p:attrName>
                                        </p:attrNameLst>
                                      </p:cBhvr>
                                      <p:tavLst>
                                        <p:tav tm="0">
                                          <p:val>
                                            <p:strVal val="0-#ppt_h/2"/>
                                          </p:val>
                                        </p:tav>
                                        <p:tav tm="100000">
                                          <p:val>
                                            <p:strVal val="#ppt_y"/>
                                          </p:val>
                                        </p:tav>
                                      </p:tavLst>
                                    </p:anim>
                                  </p:childTnLst>
                                </p:cTn>
                              </p:par>
                            </p:childTnLst>
                          </p:cTn>
                        </p:par>
                        <p:par>
                          <p:cTn id="13" fill="hold">
                            <p:stCondLst>
                              <p:cond delay="900"/>
                            </p:stCondLst>
                            <p:childTnLst>
                              <p:par>
                                <p:cTn id="14" presetID="10" presetClass="entr" presetSubtype="0" fill="hold" nodeType="afterEffect">
                                  <p:stCondLst>
                                    <p:cond delay="50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par>
                          <p:cTn id="17" fill="hold">
                            <p:stCondLst>
                              <p:cond delay="1900"/>
                            </p:stCondLst>
                            <p:childTnLst>
                              <p:par>
                                <p:cTn id="18" presetID="10" presetClass="entr" presetSubtype="0" fill="hold" grpId="0" nodeType="afterEffect">
                                  <p:stCondLst>
                                    <p:cond delay="0"/>
                                  </p:stCondLst>
                                  <p:childTnLst>
                                    <p:set>
                                      <p:cBhvr>
                                        <p:cTn id="19" dur="1" fill="hold">
                                          <p:stCondLst>
                                            <p:cond delay="0"/>
                                          </p:stCondLst>
                                        </p:cTn>
                                        <p:tgtEl>
                                          <p:spTgt spid="3">
                                            <p:txEl>
                                              <p:pRg st="0" end="0"/>
                                            </p:txEl>
                                          </p:spTgt>
                                        </p:tgtEl>
                                        <p:attrNameLst>
                                          <p:attrName>style.visibility</p:attrName>
                                        </p:attrNameLst>
                                      </p:cBhvr>
                                      <p:to>
                                        <p:strVal val="visible"/>
                                      </p:to>
                                    </p:set>
                                    <p:animEffect transition="in" filter="fade">
                                      <p:cBhvr>
                                        <p:cTn id="20"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tmplLst>
          <p:tmpl lvl="1">
            <p:tnLst>
              <p:par>
                <p:cTn presetID="10" presetClass="entr" presetSubtype="0" fill="hold" nodeType="afterEffect">
                  <p:stCondLst>
                    <p:cond delay="0"/>
                  </p:stCondLst>
                  <p:childTnLst>
                    <p:set>
                      <p:cBhvr>
                        <p:cTn dur="1" fill="hold">
                          <p:stCondLst>
                            <p:cond delay="0"/>
                          </p:stCondLst>
                        </p:cTn>
                        <p:tgtEl>
                          <p:spTgt spid="3"/>
                        </p:tgtEl>
                        <p:attrNameLst>
                          <p:attrName>style.visibility</p:attrName>
                        </p:attrNameLst>
                      </p:cBhvr>
                      <p:to>
                        <p:strVal val="visible"/>
                      </p:to>
                    </p:set>
                    <p:animEffect transition="in" filter="fade">
                      <p:cBhvr>
                        <p:cTn dur="500"/>
                        <p:tgtEl>
                          <p:spTgt spid="3"/>
                        </p:tgtEl>
                      </p:cBhvr>
                    </p:animEffect>
                  </p:childTnLst>
                </p:cTn>
              </p:par>
            </p:tnLst>
          </p:tmpl>
        </p:tmplLst>
      </p:bldP>
      <p:bldP spid="9" grpId="0" build="p">
        <p:tmplLst>
          <p:tmpl lvl="1">
            <p:tnLst>
              <p:par>
                <p:cTn presetID="2" presetClass="entr" presetSubtype="2" decel="100000" fill="hold" nodeType="afterEffect">
                  <p:stCondLst>
                    <p:cond delay="0"/>
                  </p:stCondLst>
                  <p:iterate type="wd">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ection Break 1">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6413" cy="10287000"/>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6" name="テキスト プレースホルダー 5"/>
          <p:cNvSpPr>
            <a:spLocks noGrp="1"/>
          </p:cNvSpPr>
          <p:nvPr>
            <p:ph type="body" sz="quarter" idx="11" hasCustomPrompt="1"/>
          </p:nvPr>
        </p:nvSpPr>
        <p:spPr>
          <a:xfrm>
            <a:off x="649736" y="2911252"/>
            <a:ext cx="6768554" cy="6768554"/>
          </a:xfrm>
          <a:prstGeom prst="ellipse">
            <a:avLst/>
          </a:prstGeom>
          <a:solidFill>
            <a:schemeClr val="accent1">
              <a:alpha val="8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502246" y="2263180"/>
            <a:ext cx="1440160" cy="1440160"/>
          </a:xfrm>
          <a:prstGeom prst="ellipse">
            <a:avLst/>
          </a:prstGeom>
          <a:solidFill>
            <a:schemeClr val="accent3">
              <a:alpha val="80000"/>
            </a:schemeClr>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8" name="テキスト プレースホルダー 5"/>
          <p:cNvSpPr>
            <a:spLocks noGrp="1"/>
          </p:cNvSpPr>
          <p:nvPr>
            <p:ph type="body" sz="quarter" idx="13" hasCustomPrompt="1"/>
          </p:nvPr>
        </p:nvSpPr>
        <p:spPr>
          <a:xfrm>
            <a:off x="7594055" y="6766640"/>
            <a:ext cx="936104" cy="936104"/>
          </a:xfrm>
          <a:prstGeom prst="ellipse">
            <a:avLst/>
          </a:prstGeom>
          <a:solidFill>
            <a:schemeClr val="accent2">
              <a:alpha val="80000"/>
            </a:schemeClr>
          </a:solidFill>
        </p:spPr>
        <p:txBody>
          <a:bodyPr/>
          <a:lstStyle/>
          <a:p>
            <a:pPr lvl="0"/>
            <a:r>
              <a:rPr kumimoji="1" lang="en-US" altLang="ja-JP" dirty="0"/>
              <a:t> </a:t>
            </a:r>
            <a:endParaRPr kumimoji="1" lang="ja-JP" altLang="en-US" dirty="0"/>
          </a:p>
        </p:txBody>
      </p:sp>
      <p:sp>
        <p:nvSpPr>
          <p:cNvPr id="9" name="テキスト プレースホルダー 5"/>
          <p:cNvSpPr>
            <a:spLocks noGrp="1"/>
          </p:cNvSpPr>
          <p:nvPr>
            <p:ph type="body" sz="quarter" idx="14" hasCustomPrompt="1"/>
          </p:nvPr>
        </p:nvSpPr>
        <p:spPr>
          <a:xfrm>
            <a:off x="7577521" y="7951812"/>
            <a:ext cx="1403177" cy="1403177"/>
          </a:xfrm>
          <a:prstGeom prst="ellipse">
            <a:avLst/>
          </a:prstGeom>
          <a:solidFill>
            <a:schemeClr val="accent5">
              <a:alpha val="80000"/>
            </a:schemeClr>
          </a:solidFill>
        </p:spPr>
        <p:txBody>
          <a:bodyPr/>
          <a:lstStyle/>
          <a:p>
            <a:pPr lvl="0"/>
            <a:r>
              <a:rPr kumimoji="1" lang="en-US" altLang="ja-JP" dirty="0"/>
              <a:t> </a:t>
            </a:r>
            <a:endParaRPr kumimoji="1" lang="ja-JP" altLang="en-US" dirty="0"/>
          </a:p>
        </p:txBody>
      </p:sp>
      <p:sp>
        <p:nvSpPr>
          <p:cNvPr id="11" name="テキスト プレースホルダー 10"/>
          <p:cNvSpPr>
            <a:spLocks noGrp="1"/>
          </p:cNvSpPr>
          <p:nvPr>
            <p:ph type="body" sz="quarter" idx="15" hasCustomPrompt="1"/>
          </p:nvPr>
        </p:nvSpPr>
        <p:spPr>
          <a:xfrm>
            <a:off x="610258" y="2263180"/>
            <a:ext cx="1224136" cy="1440160"/>
          </a:xfrm>
        </p:spPr>
        <p:txBody>
          <a:bodyPr anchor="ctr">
            <a:noAutofit/>
          </a:bodyPr>
          <a:lstStyle>
            <a:lvl1pPr algn="ctr">
              <a:defRPr sz="540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9</a:t>
            </a:r>
            <a:endParaRPr kumimoji="1" lang="ja-JP" altLang="en-US" dirty="0"/>
          </a:p>
        </p:txBody>
      </p:sp>
      <p:sp>
        <p:nvSpPr>
          <p:cNvPr id="13" name="図プレースホルダー 12"/>
          <p:cNvSpPr>
            <a:spLocks noGrp="1"/>
          </p:cNvSpPr>
          <p:nvPr>
            <p:ph type="pic" sz="quarter" idx="16" hasCustomPrompt="1"/>
          </p:nvPr>
        </p:nvSpPr>
        <p:spPr>
          <a:xfrm>
            <a:off x="3457832" y="5143872"/>
            <a:ext cx="1152363" cy="1152363"/>
          </a:xfrm>
        </p:spPr>
        <p:txBody>
          <a:bodyPr/>
          <a:lstStyle>
            <a:lvl1pPr>
              <a:defRPr/>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17" hasCustomPrompt="1"/>
          </p:nvPr>
        </p:nvSpPr>
        <p:spPr>
          <a:xfrm>
            <a:off x="865661" y="6439644"/>
            <a:ext cx="6336704" cy="1008112"/>
          </a:xfrm>
        </p:spPr>
        <p:txBody>
          <a:bodyPr anchor="ctr">
            <a:normAutofit/>
          </a:bodyPr>
          <a:lstStyle>
            <a:lvl1pPr algn="ctr">
              <a:defRPr sz="44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
        <p:nvSpPr>
          <p:cNvPr id="16" name="テキスト プレースホルダー 5"/>
          <p:cNvSpPr>
            <a:spLocks noGrp="1"/>
          </p:cNvSpPr>
          <p:nvPr>
            <p:ph type="body" sz="quarter" idx="18" hasCustomPrompt="1"/>
          </p:nvPr>
        </p:nvSpPr>
        <p:spPr>
          <a:xfrm>
            <a:off x="9431238" y="8298184"/>
            <a:ext cx="1185172" cy="1185172"/>
          </a:xfrm>
          <a:prstGeom prst="ellipse">
            <a:avLst/>
          </a:prstGeom>
          <a:solidFill>
            <a:schemeClr val="accent6">
              <a:alpha val="80000"/>
            </a:schemeClr>
          </a:solidFill>
        </p:spPr>
        <p:txBody>
          <a:bodyPr/>
          <a:lstStyle/>
          <a:p>
            <a:pPr lvl="0"/>
            <a:r>
              <a:rPr kumimoji="1" lang="en-US" altLang="ja-JP" dirty="0"/>
              <a:t> </a:t>
            </a:r>
            <a:endParaRPr kumimoji="1" lang="ja-JP" altLang="en-US" dirty="0"/>
          </a:p>
        </p:txBody>
      </p:sp>
      <p:sp>
        <p:nvSpPr>
          <p:cNvPr id="17" name="テキスト プレースホルダー 5"/>
          <p:cNvSpPr>
            <a:spLocks noGrp="1"/>
          </p:cNvSpPr>
          <p:nvPr>
            <p:ph type="body" sz="quarter" idx="19" hasCustomPrompt="1"/>
          </p:nvPr>
        </p:nvSpPr>
        <p:spPr>
          <a:xfrm>
            <a:off x="2086422" y="1872979"/>
            <a:ext cx="792087" cy="792087"/>
          </a:xfrm>
          <a:prstGeom prst="ellipse">
            <a:avLst/>
          </a:prstGeom>
          <a:solidFill>
            <a:schemeClr val="accent4">
              <a:alpha val="8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4072937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 presetClass="entr" presetSubtype="12" decel="10000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0-#ppt_w/2"/>
                                          </p:val>
                                        </p:tav>
                                        <p:tav tm="100000">
                                          <p:val>
                                            <p:strVal val="#ppt_x"/>
                                          </p:val>
                                        </p:tav>
                                      </p:tavLst>
                                    </p:anim>
                                    <p:anim calcmode="lin" valueType="num">
                                      <p:cBhvr additive="base">
                                        <p:cTn id="12" dur="750" fill="hold"/>
                                        <p:tgtEl>
                                          <p:spTgt spid="17"/>
                                        </p:tgtEl>
                                        <p:attrNameLst>
                                          <p:attrName>ppt_y</p:attrName>
                                        </p:attrNameLst>
                                      </p:cBhvr>
                                      <p:tavLst>
                                        <p:tav tm="0">
                                          <p:val>
                                            <p:strVal val="1+#ppt_h/2"/>
                                          </p:val>
                                        </p:tav>
                                        <p:tav tm="100000">
                                          <p:val>
                                            <p:strVal val="#ppt_y"/>
                                          </p:val>
                                        </p:tav>
                                      </p:tavLst>
                                    </p:anim>
                                  </p:childTnLst>
                                </p:cTn>
                              </p:par>
                              <p:par>
                                <p:cTn id="13" presetID="45" presetClass="entr" presetSubtype="0" fill="hold" grpId="1"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750"/>
                                        <p:tgtEl>
                                          <p:spTgt spid="17"/>
                                        </p:tgtEl>
                                      </p:cBhvr>
                                    </p:animEffect>
                                    <p:anim calcmode="lin" valueType="num">
                                      <p:cBhvr>
                                        <p:cTn id="16" dur="750" fill="hold"/>
                                        <p:tgtEl>
                                          <p:spTgt spid="17"/>
                                        </p:tgtEl>
                                        <p:attrNameLst>
                                          <p:attrName>ppt_w</p:attrName>
                                        </p:attrNameLst>
                                      </p:cBhvr>
                                      <p:tavLst>
                                        <p:tav tm="0" fmla="#ppt_w*sin(2.5*pi*$)">
                                          <p:val>
                                            <p:fltVal val="0"/>
                                          </p:val>
                                        </p:tav>
                                        <p:tav tm="100000">
                                          <p:val>
                                            <p:fltVal val="1"/>
                                          </p:val>
                                        </p:tav>
                                      </p:tavLst>
                                    </p:anim>
                                    <p:anim calcmode="lin" valueType="num">
                                      <p:cBhvr>
                                        <p:cTn id="17" dur="750" fill="hold"/>
                                        <p:tgtEl>
                                          <p:spTgt spid="17"/>
                                        </p:tgtEl>
                                        <p:attrNameLst>
                                          <p:attrName>ppt_h</p:attrName>
                                        </p:attrNameLst>
                                      </p:cBhvr>
                                      <p:tavLst>
                                        <p:tav tm="0">
                                          <p:val>
                                            <p:strVal val="#ppt_h"/>
                                          </p:val>
                                        </p:tav>
                                        <p:tav tm="100000">
                                          <p:val>
                                            <p:strVal val="#ppt_h"/>
                                          </p:val>
                                        </p:tav>
                                      </p:tavLst>
                                    </p:anim>
                                  </p:childTnLst>
                                </p:cTn>
                              </p:par>
                              <p:par>
                                <p:cTn id="18" presetID="2" presetClass="entr" presetSubtype="12" decel="100000" fill="hold" grpId="0" nodeType="withEffect">
                                  <p:stCondLst>
                                    <p:cond delay="100"/>
                                  </p:stCondLst>
                                  <p:childTnLst>
                                    <p:set>
                                      <p:cBhvr>
                                        <p:cTn id="19" dur="1" fill="hold">
                                          <p:stCondLst>
                                            <p:cond delay="0"/>
                                          </p:stCondLst>
                                        </p:cTn>
                                        <p:tgtEl>
                                          <p:spTgt spid="7"/>
                                        </p:tgtEl>
                                        <p:attrNameLst>
                                          <p:attrName>style.visibility</p:attrName>
                                        </p:attrNameLst>
                                      </p:cBhvr>
                                      <p:to>
                                        <p:strVal val="visible"/>
                                      </p:to>
                                    </p:set>
                                    <p:anim calcmode="lin" valueType="num">
                                      <p:cBhvr additive="base">
                                        <p:cTn id="20" dur="750" fill="hold"/>
                                        <p:tgtEl>
                                          <p:spTgt spid="7"/>
                                        </p:tgtEl>
                                        <p:attrNameLst>
                                          <p:attrName>ppt_x</p:attrName>
                                        </p:attrNameLst>
                                      </p:cBhvr>
                                      <p:tavLst>
                                        <p:tav tm="0">
                                          <p:val>
                                            <p:strVal val="0-#ppt_w/2"/>
                                          </p:val>
                                        </p:tav>
                                        <p:tav tm="100000">
                                          <p:val>
                                            <p:strVal val="#ppt_x"/>
                                          </p:val>
                                        </p:tav>
                                      </p:tavLst>
                                    </p:anim>
                                    <p:anim calcmode="lin" valueType="num">
                                      <p:cBhvr additive="base">
                                        <p:cTn id="21" dur="750" fill="hold"/>
                                        <p:tgtEl>
                                          <p:spTgt spid="7"/>
                                        </p:tgtEl>
                                        <p:attrNameLst>
                                          <p:attrName>ppt_y</p:attrName>
                                        </p:attrNameLst>
                                      </p:cBhvr>
                                      <p:tavLst>
                                        <p:tav tm="0">
                                          <p:val>
                                            <p:strVal val="1+#ppt_h/2"/>
                                          </p:val>
                                        </p:tav>
                                        <p:tav tm="100000">
                                          <p:val>
                                            <p:strVal val="#ppt_y"/>
                                          </p:val>
                                        </p:tav>
                                      </p:tavLst>
                                    </p:anim>
                                  </p:childTnLst>
                                </p:cTn>
                              </p:par>
                              <p:par>
                                <p:cTn id="22" presetID="45" presetClass="entr" presetSubtype="0" fill="hold" grpId="1" nodeType="withEffect">
                                  <p:stCondLst>
                                    <p:cond delay="1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750"/>
                                        <p:tgtEl>
                                          <p:spTgt spid="7"/>
                                        </p:tgtEl>
                                      </p:cBhvr>
                                    </p:animEffect>
                                    <p:anim calcmode="lin" valueType="num">
                                      <p:cBhvr>
                                        <p:cTn id="25" dur="750" fill="hold"/>
                                        <p:tgtEl>
                                          <p:spTgt spid="7"/>
                                        </p:tgtEl>
                                        <p:attrNameLst>
                                          <p:attrName>ppt_w</p:attrName>
                                        </p:attrNameLst>
                                      </p:cBhvr>
                                      <p:tavLst>
                                        <p:tav tm="0" fmla="#ppt_w*sin(2.5*pi*$)">
                                          <p:val>
                                            <p:fltVal val="0"/>
                                          </p:val>
                                        </p:tav>
                                        <p:tav tm="100000">
                                          <p:val>
                                            <p:fltVal val="1"/>
                                          </p:val>
                                        </p:tav>
                                      </p:tavLst>
                                    </p:anim>
                                    <p:anim calcmode="lin" valueType="num">
                                      <p:cBhvr>
                                        <p:cTn id="26" dur="750" fill="hold"/>
                                        <p:tgtEl>
                                          <p:spTgt spid="7"/>
                                        </p:tgtEl>
                                        <p:attrNameLst>
                                          <p:attrName>ppt_h</p:attrName>
                                        </p:attrNameLst>
                                      </p:cBhvr>
                                      <p:tavLst>
                                        <p:tav tm="0">
                                          <p:val>
                                            <p:strVal val="#ppt_h"/>
                                          </p:val>
                                        </p:tav>
                                        <p:tav tm="100000">
                                          <p:val>
                                            <p:strVal val="#ppt_h"/>
                                          </p:val>
                                        </p:tav>
                                      </p:tavLst>
                                    </p:anim>
                                  </p:childTnLst>
                                </p:cTn>
                              </p:par>
                              <p:par>
                                <p:cTn id="27" presetID="2" presetClass="entr" presetSubtype="12" decel="100000" fill="hold" grpId="0" nodeType="withEffect">
                                  <p:stCondLst>
                                    <p:cond delay="10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750" fill="hold"/>
                                        <p:tgtEl>
                                          <p:spTgt spid="11"/>
                                        </p:tgtEl>
                                        <p:attrNameLst>
                                          <p:attrName>ppt_x</p:attrName>
                                        </p:attrNameLst>
                                      </p:cBhvr>
                                      <p:tavLst>
                                        <p:tav tm="0">
                                          <p:val>
                                            <p:strVal val="0-#ppt_w/2"/>
                                          </p:val>
                                        </p:tav>
                                        <p:tav tm="100000">
                                          <p:val>
                                            <p:strVal val="#ppt_x"/>
                                          </p:val>
                                        </p:tav>
                                      </p:tavLst>
                                    </p:anim>
                                    <p:anim calcmode="lin" valueType="num">
                                      <p:cBhvr additive="base">
                                        <p:cTn id="30" dur="750" fill="hold"/>
                                        <p:tgtEl>
                                          <p:spTgt spid="11"/>
                                        </p:tgtEl>
                                        <p:attrNameLst>
                                          <p:attrName>ppt_y</p:attrName>
                                        </p:attrNameLst>
                                      </p:cBhvr>
                                      <p:tavLst>
                                        <p:tav tm="0">
                                          <p:val>
                                            <p:strVal val="1+#ppt_h/2"/>
                                          </p:val>
                                        </p:tav>
                                        <p:tav tm="100000">
                                          <p:val>
                                            <p:strVal val="#ppt_y"/>
                                          </p:val>
                                        </p:tav>
                                      </p:tavLst>
                                    </p:anim>
                                  </p:childTnLst>
                                </p:cTn>
                              </p:par>
                              <p:par>
                                <p:cTn id="31" presetID="45" presetClass="entr" presetSubtype="0" fill="hold" grpId="1" nodeType="withEffect">
                                  <p:stCondLst>
                                    <p:cond delay="2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750"/>
                                        <p:tgtEl>
                                          <p:spTgt spid="8"/>
                                        </p:tgtEl>
                                      </p:cBhvr>
                                    </p:animEffect>
                                    <p:anim calcmode="lin" valueType="num">
                                      <p:cBhvr>
                                        <p:cTn id="34" dur="750" fill="hold"/>
                                        <p:tgtEl>
                                          <p:spTgt spid="8"/>
                                        </p:tgtEl>
                                        <p:attrNameLst>
                                          <p:attrName>ppt_w</p:attrName>
                                        </p:attrNameLst>
                                      </p:cBhvr>
                                      <p:tavLst>
                                        <p:tav tm="0" fmla="#ppt_w*sin(2.5*pi*$)">
                                          <p:val>
                                            <p:fltVal val="0"/>
                                          </p:val>
                                        </p:tav>
                                        <p:tav tm="100000">
                                          <p:val>
                                            <p:fltVal val="1"/>
                                          </p:val>
                                        </p:tav>
                                      </p:tavLst>
                                    </p:anim>
                                    <p:anim calcmode="lin" valueType="num">
                                      <p:cBhvr>
                                        <p:cTn id="35" dur="750" fill="hold"/>
                                        <p:tgtEl>
                                          <p:spTgt spid="8"/>
                                        </p:tgtEl>
                                        <p:attrNameLst>
                                          <p:attrName>ppt_h</p:attrName>
                                        </p:attrNameLst>
                                      </p:cBhvr>
                                      <p:tavLst>
                                        <p:tav tm="0">
                                          <p:val>
                                            <p:strVal val="#ppt_h"/>
                                          </p:val>
                                        </p:tav>
                                        <p:tav tm="100000">
                                          <p:val>
                                            <p:strVal val="#ppt_h"/>
                                          </p:val>
                                        </p:tav>
                                      </p:tavLst>
                                    </p:anim>
                                  </p:childTnLst>
                                </p:cTn>
                              </p:par>
                              <p:par>
                                <p:cTn id="36" presetID="2" presetClass="entr" presetSubtype="12" decel="100000" fill="hold" grpId="0" nodeType="withEffect">
                                  <p:stCondLst>
                                    <p:cond delay="20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750" fill="hold"/>
                                        <p:tgtEl>
                                          <p:spTgt spid="8"/>
                                        </p:tgtEl>
                                        <p:attrNameLst>
                                          <p:attrName>ppt_x</p:attrName>
                                        </p:attrNameLst>
                                      </p:cBhvr>
                                      <p:tavLst>
                                        <p:tav tm="0">
                                          <p:val>
                                            <p:strVal val="0-#ppt_w/2"/>
                                          </p:val>
                                        </p:tav>
                                        <p:tav tm="100000">
                                          <p:val>
                                            <p:strVal val="#ppt_x"/>
                                          </p:val>
                                        </p:tav>
                                      </p:tavLst>
                                    </p:anim>
                                    <p:anim calcmode="lin" valueType="num">
                                      <p:cBhvr additive="base">
                                        <p:cTn id="39" dur="750" fill="hold"/>
                                        <p:tgtEl>
                                          <p:spTgt spid="8"/>
                                        </p:tgtEl>
                                        <p:attrNameLst>
                                          <p:attrName>ppt_y</p:attrName>
                                        </p:attrNameLst>
                                      </p:cBhvr>
                                      <p:tavLst>
                                        <p:tav tm="0">
                                          <p:val>
                                            <p:strVal val="1+#ppt_h/2"/>
                                          </p:val>
                                        </p:tav>
                                        <p:tav tm="100000">
                                          <p:val>
                                            <p:strVal val="#ppt_y"/>
                                          </p:val>
                                        </p:tav>
                                      </p:tavLst>
                                    </p:anim>
                                  </p:childTnLst>
                                </p:cTn>
                              </p:par>
                              <p:par>
                                <p:cTn id="40" presetID="45" presetClass="entr" presetSubtype="0" fill="hold" grpId="1" nodeType="withEffect">
                                  <p:stCondLst>
                                    <p:cond delay="30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750"/>
                                        <p:tgtEl>
                                          <p:spTgt spid="9"/>
                                        </p:tgtEl>
                                      </p:cBhvr>
                                    </p:animEffect>
                                    <p:anim calcmode="lin" valueType="num">
                                      <p:cBhvr>
                                        <p:cTn id="43" dur="750" fill="hold"/>
                                        <p:tgtEl>
                                          <p:spTgt spid="9"/>
                                        </p:tgtEl>
                                        <p:attrNameLst>
                                          <p:attrName>ppt_w</p:attrName>
                                        </p:attrNameLst>
                                      </p:cBhvr>
                                      <p:tavLst>
                                        <p:tav tm="0" fmla="#ppt_w*sin(2.5*pi*$)">
                                          <p:val>
                                            <p:fltVal val="0"/>
                                          </p:val>
                                        </p:tav>
                                        <p:tav tm="100000">
                                          <p:val>
                                            <p:fltVal val="1"/>
                                          </p:val>
                                        </p:tav>
                                      </p:tavLst>
                                    </p:anim>
                                    <p:anim calcmode="lin" valueType="num">
                                      <p:cBhvr>
                                        <p:cTn id="44" dur="750" fill="hold"/>
                                        <p:tgtEl>
                                          <p:spTgt spid="9"/>
                                        </p:tgtEl>
                                        <p:attrNameLst>
                                          <p:attrName>ppt_h</p:attrName>
                                        </p:attrNameLst>
                                      </p:cBhvr>
                                      <p:tavLst>
                                        <p:tav tm="0">
                                          <p:val>
                                            <p:strVal val="#ppt_h"/>
                                          </p:val>
                                        </p:tav>
                                        <p:tav tm="100000">
                                          <p:val>
                                            <p:strVal val="#ppt_h"/>
                                          </p:val>
                                        </p:tav>
                                      </p:tavLst>
                                    </p:anim>
                                  </p:childTnLst>
                                </p:cTn>
                              </p:par>
                              <p:par>
                                <p:cTn id="45" presetID="2" presetClass="entr" presetSubtype="12" decel="100000" fill="hold" grpId="0" nodeType="withEffect">
                                  <p:stCondLst>
                                    <p:cond delay="30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750" fill="hold"/>
                                        <p:tgtEl>
                                          <p:spTgt spid="9"/>
                                        </p:tgtEl>
                                        <p:attrNameLst>
                                          <p:attrName>ppt_x</p:attrName>
                                        </p:attrNameLst>
                                      </p:cBhvr>
                                      <p:tavLst>
                                        <p:tav tm="0">
                                          <p:val>
                                            <p:strVal val="0-#ppt_w/2"/>
                                          </p:val>
                                        </p:tav>
                                        <p:tav tm="100000">
                                          <p:val>
                                            <p:strVal val="#ppt_x"/>
                                          </p:val>
                                        </p:tav>
                                      </p:tavLst>
                                    </p:anim>
                                    <p:anim calcmode="lin" valueType="num">
                                      <p:cBhvr additive="base">
                                        <p:cTn id="48" dur="750" fill="hold"/>
                                        <p:tgtEl>
                                          <p:spTgt spid="9"/>
                                        </p:tgtEl>
                                        <p:attrNameLst>
                                          <p:attrName>ppt_y</p:attrName>
                                        </p:attrNameLst>
                                      </p:cBhvr>
                                      <p:tavLst>
                                        <p:tav tm="0">
                                          <p:val>
                                            <p:strVal val="1+#ppt_h/2"/>
                                          </p:val>
                                        </p:tav>
                                        <p:tav tm="100000">
                                          <p:val>
                                            <p:strVal val="#ppt_y"/>
                                          </p:val>
                                        </p:tav>
                                      </p:tavLst>
                                    </p:anim>
                                  </p:childTnLst>
                                </p:cTn>
                              </p:par>
                              <p:par>
                                <p:cTn id="49" presetID="2" presetClass="entr" presetSubtype="12" decel="10000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750" fill="hold"/>
                                        <p:tgtEl>
                                          <p:spTgt spid="16"/>
                                        </p:tgtEl>
                                        <p:attrNameLst>
                                          <p:attrName>ppt_x</p:attrName>
                                        </p:attrNameLst>
                                      </p:cBhvr>
                                      <p:tavLst>
                                        <p:tav tm="0">
                                          <p:val>
                                            <p:strVal val="0-#ppt_w/2"/>
                                          </p:val>
                                        </p:tav>
                                        <p:tav tm="100000">
                                          <p:val>
                                            <p:strVal val="#ppt_x"/>
                                          </p:val>
                                        </p:tav>
                                      </p:tavLst>
                                    </p:anim>
                                    <p:anim calcmode="lin" valueType="num">
                                      <p:cBhvr additive="base">
                                        <p:cTn id="52" dur="750" fill="hold"/>
                                        <p:tgtEl>
                                          <p:spTgt spid="16"/>
                                        </p:tgtEl>
                                        <p:attrNameLst>
                                          <p:attrName>ppt_y</p:attrName>
                                        </p:attrNameLst>
                                      </p:cBhvr>
                                      <p:tavLst>
                                        <p:tav tm="0">
                                          <p:val>
                                            <p:strVal val="1+#ppt_h/2"/>
                                          </p:val>
                                        </p:tav>
                                        <p:tav tm="100000">
                                          <p:val>
                                            <p:strVal val="#ppt_y"/>
                                          </p:val>
                                        </p:tav>
                                      </p:tavLst>
                                    </p:anim>
                                  </p:childTnLst>
                                </p:cTn>
                              </p:par>
                              <p:par>
                                <p:cTn id="53" presetID="45" presetClass="entr" presetSubtype="0" fill="hold" grpId="1" nodeType="withEffect">
                                  <p:stCondLst>
                                    <p:cond delay="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750"/>
                                        <p:tgtEl>
                                          <p:spTgt spid="16"/>
                                        </p:tgtEl>
                                      </p:cBhvr>
                                    </p:animEffect>
                                    <p:anim calcmode="lin" valueType="num">
                                      <p:cBhvr>
                                        <p:cTn id="56" dur="750" fill="hold"/>
                                        <p:tgtEl>
                                          <p:spTgt spid="16"/>
                                        </p:tgtEl>
                                        <p:attrNameLst>
                                          <p:attrName>ppt_w</p:attrName>
                                        </p:attrNameLst>
                                      </p:cBhvr>
                                      <p:tavLst>
                                        <p:tav tm="0" fmla="#ppt_w*sin(2.5*pi*$)">
                                          <p:val>
                                            <p:fltVal val="0"/>
                                          </p:val>
                                        </p:tav>
                                        <p:tav tm="100000">
                                          <p:val>
                                            <p:fltVal val="1"/>
                                          </p:val>
                                        </p:tav>
                                      </p:tavLst>
                                    </p:anim>
                                    <p:anim calcmode="lin" valueType="num">
                                      <p:cBhvr>
                                        <p:cTn id="57" dur="750" fill="hold"/>
                                        <p:tgtEl>
                                          <p:spTgt spid="16"/>
                                        </p:tgtEl>
                                        <p:attrNameLst>
                                          <p:attrName>ppt_h</p:attrName>
                                        </p:attrNameLst>
                                      </p:cBhvr>
                                      <p:tavLst>
                                        <p:tav tm="0">
                                          <p:val>
                                            <p:strVal val="#ppt_h"/>
                                          </p:val>
                                        </p:tav>
                                        <p:tav tm="100000">
                                          <p:val>
                                            <p:strVal val="#ppt_h"/>
                                          </p:val>
                                        </p:tav>
                                      </p:tavLst>
                                    </p:anim>
                                  </p:childTnLst>
                                </p:cTn>
                              </p:par>
                              <p:par>
                                <p:cTn id="58" presetID="2" presetClass="entr" presetSubtype="12" decel="100000" fill="hold" grpId="0" nodeType="withEffect">
                                  <p:stCondLst>
                                    <p:cond delay="50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750" fill="hold"/>
                                        <p:tgtEl>
                                          <p:spTgt spid="6"/>
                                        </p:tgtEl>
                                        <p:attrNameLst>
                                          <p:attrName>ppt_x</p:attrName>
                                        </p:attrNameLst>
                                      </p:cBhvr>
                                      <p:tavLst>
                                        <p:tav tm="0">
                                          <p:val>
                                            <p:strVal val="0-#ppt_w/2"/>
                                          </p:val>
                                        </p:tav>
                                        <p:tav tm="100000">
                                          <p:val>
                                            <p:strVal val="#ppt_x"/>
                                          </p:val>
                                        </p:tav>
                                      </p:tavLst>
                                    </p:anim>
                                    <p:anim calcmode="lin" valueType="num">
                                      <p:cBhvr additive="base">
                                        <p:cTn id="61" dur="750" fill="hold"/>
                                        <p:tgtEl>
                                          <p:spTgt spid="6"/>
                                        </p:tgtEl>
                                        <p:attrNameLst>
                                          <p:attrName>ppt_y</p:attrName>
                                        </p:attrNameLst>
                                      </p:cBhvr>
                                      <p:tavLst>
                                        <p:tav tm="0">
                                          <p:val>
                                            <p:strVal val="1+#ppt_h/2"/>
                                          </p:val>
                                        </p:tav>
                                        <p:tav tm="100000">
                                          <p:val>
                                            <p:strVal val="#ppt_y"/>
                                          </p:val>
                                        </p:tav>
                                      </p:tavLst>
                                    </p:anim>
                                  </p:childTnLst>
                                </p:cTn>
                              </p:par>
                            </p:childTnLst>
                          </p:cTn>
                        </p:par>
                        <p:par>
                          <p:cTn id="62" fill="hold">
                            <p:stCondLst>
                              <p:cond delay="1750"/>
                            </p:stCondLst>
                            <p:childTnLst>
                              <p:par>
                                <p:cTn id="63" presetID="10" presetClass="entr" presetSubtype="0"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Effect transition="in" filter="fade">
                                      <p:cBhvr>
                                        <p:cTn id="65" dur="750"/>
                                        <p:tgtEl>
                                          <p:spTgt spid="13"/>
                                        </p:tgtEl>
                                      </p:cBhvr>
                                    </p:animEffect>
                                  </p:childTnLst>
                                </p:cTn>
                              </p:par>
                            </p:childTnLst>
                          </p:cTn>
                        </p:par>
                        <p:par>
                          <p:cTn id="66" fill="hold">
                            <p:stCondLst>
                              <p:cond delay="2500"/>
                            </p:stCondLst>
                            <p:childTnLst>
                              <p:par>
                                <p:cTn id="67" presetID="2" presetClass="entr" presetSubtype="12" decel="100000" fill="hold" grpId="0" nodeType="afterEffect">
                                  <p:stCondLst>
                                    <p:cond delay="0"/>
                                  </p:stCondLst>
                                  <p:iterate type="wd">
                                    <p:tmPct val="10000"/>
                                  </p:iterate>
                                  <p:childTnLst>
                                    <p:set>
                                      <p:cBhvr>
                                        <p:cTn id="68" dur="1" fill="hold">
                                          <p:stCondLst>
                                            <p:cond delay="0"/>
                                          </p:stCondLst>
                                        </p:cTn>
                                        <p:tgtEl>
                                          <p:spTgt spid="14">
                                            <p:txEl>
                                              <p:pRg st="0" end="0"/>
                                            </p:txEl>
                                          </p:spTgt>
                                        </p:tgtEl>
                                        <p:attrNameLst>
                                          <p:attrName>style.visibility</p:attrName>
                                        </p:attrNameLst>
                                      </p:cBhvr>
                                      <p:to>
                                        <p:strVal val="visible"/>
                                      </p:to>
                                    </p:set>
                                    <p:anim calcmode="lin" valueType="num">
                                      <p:cBhvr additive="base">
                                        <p:cTn id="69" dur="75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70" dur="75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tmplLst>
          <p:tmpl>
            <p:tnLst>
              <p:par>
                <p:cTn presetID="2" presetClass="entr" presetSubtype="12" decel="100000" fill="hold" nodeType="withEffect">
                  <p:stCondLst>
                    <p:cond delay="50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0-#ppt_w/2"/>
                          </p:val>
                        </p:tav>
                        <p:tav tm="100000">
                          <p:val>
                            <p:strVal val="#ppt_x"/>
                          </p:val>
                        </p:tav>
                      </p:tavLst>
                    </p:anim>
                    <p:anim calcmode="lin" valueType="num">
                      <p:cBhvr additive="base">
                        <p:cTn dur="750" fill="hold"/>
                        <p:tgtEl>
                          <p:spTgt spid="6"/>
                        </p:tgtEl>
                        <p:attrNameLst>
                          <p:attrName>ppt_y</p:attrName>
                        </p:attrNameLst>
                      </p:cBhvr>
                      <p:tavLst>
                        <p:tav tm="0">
                          <p:val>
                            <p:strVal val="1+#ppt_h/2"/>
                          </p:val>
                        </p:tav>
                        <p:tav tm="100000">
                          <p:val>
                            <p:strVal val="#ppt_y"/>
                          </p:val>
                        </p:tav>
                      </p:tavLst>
                    </p:anim>
                  </p:childTnLst>
                </p:cTn>
              </p:par>
            </p:tnLst>
          </p:tmpl>
        </p:tmplLst>
      </p:bldP>
      <p:bldP spid="7" grpId="0" animBg="1">
        <p:tmplLst>
          <p:tmpl>
            <p:tnLst>
              <p:par>
                <p:cTn presetID="2" presetClass="entr" presetSubtype="12" decel="10000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50" fill="hold"/>
                        <p:tgtEl>
                          <p:spTgt spid="7"/>
                        </p:tgtEl>
                        <p:attrNameLst>
                          <p:attrName>ppt_x</p:attrName>
                        </p:attrNameLst>
                      </p:cBhvr>
                      <p:tavLst>
                        <p:tav tm="0">
                          <p:val>
                            <p:strVal val="0-#ppt_w/2"/>
                          </p:val>
                        </p:tav>
                        <p:tav tm="100000">
                          <p:val>
                            <p:strVal val="#ppt_x"/>
                          </p:val>
                        </p:tav>
                      </p:tavLst>
                    </p:anim>
                    <p:anim calcmode="lin" valueType="num">
                      <p:cBhvr additive="base">
                        <p:cTn dur="750" fill="hold"/>
                        <p:tgtEl>
                          <p:spTgt spid="7"/>
                        </p:tgtEl>
                        <p:attrNameLst>
                          <p:attrName>ppt_y</p:attrName>
                        </p:attrNameLst>
                      </p:cBhvr>
                      <p:tavLst>
                        <p:tav tm="0">
                          <p:val>
                            <p:strVal val="1+#ppt_h/2"/>
                          </p:val>
                        </p:tav>
                        <p:tav tm="100000">
                          <p:val>
                            <p:strVal val="#ppt_y"/>
                          </p:val>
                        </p:tav>
                      </p:tavLst>
                    </p:anim>
                  </p:childTnLst>
                </p:cTn>
              </p:par>
            </p:tnLst>
          </p:tmpl>
        </p:tmplLst>
      </p:bldP>
      <p:bldP spid="7" grpId="1" animBg="1">
        <p:tmplLst>
          <p:tmpl>
            <p:tnLst>
              <p:par>
                <p:cTn presetID="45" presetClass="entr" presetSubtype="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Effect transition="in" filter="fade">
                      <p:cBhvr>
                        <p:cTn dur="750"/>
                        <p:tgtEl>
                          <p:spTgt spid="7"/>
                        </p:tgtEl>
                      </p:cBhvr>
                    </p:animEffect>
                    <p:anim calcmode="lin" valueType="num">
                      <p:cBhvr>
                        <p:cTn dur="750" fill="hold"/>
                        <p:tgtEl>
                          <p:spTgt spid="7"/>
                        </p:tgtEl>
                        <p:attrNameLst>
                          <p:attrName>ppt_w</p:attrName>
                        </p:attrNameLst>
                      </p:cBhvr>
                      <p:tavLst>
                        <p:tav tm="0" fmla="#ppt_w*sin(2.5*pi*$)">
                          <p:val>
                            <p:fltVal val="0"/>
                          </p:val>
                        </p:tav>
                        <p:tav tm="100000">
                          <p:val>
                            <p:fltVal val="1"/>
                          </p:val>
                        </p:tav>
                      </p:tavLst>
                    </p:anim>
                    <p:anim calcmode="lin" valueType="num">
                      <p:cBhvr>
                        <p:cTn dur="750" fill="hold"/>
                        <p:tgtEl>
                          <p:spTgt spid="7"/>
                        </p:tgtEl>
                        <p:attrNameLst>
                          <p:attrName>ppt_h</p:attrName>
                        </p:attrNameLst>
                      </p:cBhvr>
                      <p:tavLst>
                        <p:tav tm="0">
                          <p:val>
                            <p:strVal val="#ppt_h"/>
                          </p:val>
                        </p:tav>
                        <p:tav tm="100000">
                          <p:val>
                            <p:strVal val="#ppt_h"/>
                          </p:val>
                        </p:tav>
                      </p:tavLst>
                    </p:anim>
                  </p:childTnLst>
                </p:cTn>
              </p:par>
            </p:tnLst>
          </p:tmpl>
        </p:tmplLst>
      </p:bldP>
      <p:bldP spid="8" grpId="0" animBg="1">
        <p:tmplLst>
          <p:tmpl>
            <p:tnLst>
              <p:par>
                <p:cTn presetID="2" presetClass="entr" presetSubtype="12" decel="10000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0-#ppt_w/2"/>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8" grpId="1" animBg="1">
        <p:tmplLst>
          <p:tmpl>
            <p:tnLst>
              <p:par>
                <p:cTn presetID="45" presetClass="entr" presetSubtype="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Effect transition="in" filter="fade">
                      <p:cBhvr>
                        <p:cTn dur="750"/>
                        <p:tgtEl>
                          <p:spTgt spid="8"/>
                        </p:tgtEl>
                      </p:cBhvr>
                    </p:animEffect>
                    <p:anim calcmode="lin" valueType="num">
                      <p:cBhvr>
                        <p:cTn dur="750" fill="hold"/>
                        <p:tgtEl>
                          <p:spTgt spid="8"/>
                        </p:tgtEl>
                        <p:attrNameLst>
                          <p:attrName>ppt_w</p:attrName>
                        </p:attrNameLst>
                      </p:cBhvr>
                      <p:tavLst>
                        <p:tav tm="0" fmla="#ppt_w*sin(2.5*pi*$)">
                          <p:val>
                            <p:fltVal val="0"/>
                          </p:val>
                        </p:tav>
                        <p:tav tm="100000">
                          <p:val>
                            <p:fltVal val="1"/>
                          </p:val>
                        </p:tav>
                      </p:tavLst>
                    </p:anim>
                    <p:anim calcmode="lin" valueType="num">
                      <p:cBhvr>
                        <p:cTn dur="750" fill="hold"/>
                        <p:tgtEl>
                          <p:spTgt spid="8"/>
                        </p:tgtEl>
                        <p:attrNameLst>
                          <p:attrName>ppt_h</p:attrName>
                        </p:attrNameLst>
                      </p:cBhvr>
                      <p:tavLst>
                        <p:tav tm="0">
                          <p:val>
                            <p:strVal val="#ppt_h"/>
                          </p:val>
                        </p:tav>
                        <p:tav tm="100000">
                          <p:val>
                            <p:strVal val="#ppt_h"/>
                          </p:val>
                        </p:tav>
                      </p:tavLst>
                    </p:anim>
                  </p:childTnLst>
                </p:cTn>
              </p:par>
            </p:tnLst>
          </p:tmpl>
        </p:tmplLst>
      </p:bldP>
      <p:bldP spid="9" grpId="0" animBg="1">
        <p:tmplLst>
          <p:tmpl>
            <p:tnLst>
              <p:par>
                <p:cTn presetID="2" presetClass="entr" presetSubtype="12" decel="10000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0-#ppt_w/2"/>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9" grpId="1" animBg="1">
        <p:tmplLst>
          <p:tmpl>
            <p:tnLst>
              <p:par>
                <p:cTn presetID="45" presetClass="entr" presetSubtype="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Effect transition="in" filter="fade">
                      <p:cBhvr>
                        <p:cTn dur="750"/>
                        <p:tgtEl>
                          <p:spTgt spid="9"/>
                        </p:tgtEl>
                      </p:cBhvr>
                    </p:animEffect>
                    <p:anim calcmode="lin" valueType="num">
                      <p:cBhvr>
                        <p:cTn dur="750" fill="hold"/>
                        <p:tgtEl>
                          <p:spTgt spid="9"/>
                        </p:tgtEl>
                        <p:attrNameLst>
                          <p:attrName>ppt_w</p:attrName>
                        </p:attrNameLst>
                      </p:cBhvr>
                      <p:tavLst>
                        <p:tav tm="0" fmla="#ppt_w*sin(2.5*pi*$)">
                          <p:val>
                            <p:fltVal val="0"/>
                          </p:val>
                        </p:tav>
                        <p:tav tm="100000">
                          <p:val>
                            <p:fltVal val="1"/>
                          </p:val>
                        </p:tav>
                      </p:tavLst>
                    </p:anim>
                    <p:anim calcmode="lin" valueType="num">
                      <p:cBhvr>
                        <p:cTn dur="750" fill="hold"/>
                        <p:tgtEl>
                          <p:spTgt spid="9"/>
                        </p:tgtEl>
                        <p:attrNameLst>
                          <p:attrName>ppt_h</p:attrName>
                        </p:attrNameLst>
                      </p:cBhvr>
                      <p:tavLst>
                        <p:tav tm="0">
                          <p:val>
                            <p:strVal val="#ppt_h"/>
                          </p:val>
                        </p:tav>
                        <p:tav tm="100000">
                          <p:val>
                            <p:strVal val="#ppt_h"/>
                          </p:val>
                        </p:tav>
                      </p:tavLst>
                    </p:anim>
                  </p:childTnLst>
                </p:cTn>
              </p:par>
            </p:tnLst>
          </p:tmpl>
        </p:tmplLst>
      </p:bldP>
      <p:bldP spid="11" grpId="0">
        <p:tmplLst>
          <p:tmpl>
            <p:tnLst>
              <p:par>
                <p:cTn presetID="2" presetClass="entr" presetSubtype="12" decel="100000" fill="hold" nodeType="withEffect">
                  <p:stCondLst>
                    <p:cond delay="1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0-#ppt_w/2"/>
                          </p:val>
                        </p:tav>
                        <p:tav tm="100000">
                          <p:val>
                            <p:strVal val="#ppt_x"/>
                          </p:val>
                        </p:tav>
                      </p:tavLst>
                    </p:anim>
                    <p:anim calcmode="lin" valueType="num">
                      <p:cBhvr additive="base">
                        <p:cTn dur="750" fill="hold"/>
                        <p:tgtEl>
                          <p:spTgt spid="11"/>
                        </p:tgtEl>
                        <p:attrNameLst>
                          <p:attrName>ppt_y</p:attrName>
                        </p:attrNameLst>
                      </p:cBhvr>
                      <p:tavLst>
                        <p:tav tm="0">
                          <p:val>
                            <p:strVal val="1+#ppt_h/2"/>
                          </p:val>
                        </p:tav>
                        <p:tav tm="100000">
                          <p:val>
                            <p:strVal val="#ppt_y"/>
                          </p:val>
                        </p:tav>
                      </p:tavLst>
                    </p:anim>
                  </p:childTnLst>
                </p:cTn>
              </p:par>
            </p:tnLst>
          </p:tmpl>
        </p:tmplLst>
      </p:bldP>
      <p:bldP spid="13" grpId="0"/>
      <p:bldP spid="14" grpId="0" build="p">
        <p:tmplLst>
          <p:tmpl lvl="1">
            <p:tnLst>
              <p:par>
                <p:cTn presetID="2" presetClass="entr" presetSubtype="12" decel="100000" fill="hold" nodeType="after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750" fill="hold"/>
                        <p:tgtEl>
                          <p:spTgt spid="14"/>
                        </p:tgtEl>
                        <p:attrNameLst>
                          <p:attrName>ppt_x</p:attrName>
                        </p:attrNameLst>
                      </p:cBhvr>
                      <p:tavLst>
                        <p:tav tm="0">
                          <p:val>
                            <p:strVal val="0-#ppt_w/2"/>
                          </p:val>
                        </p:tav>
                        <p:tav tm="100000">
                          <p:val>
                            <p:strVal val="#ppt_x"/>
                          </p:val>
                        </p:tav>
                      </p:tavLst>
                    </p:anim>
                    <p:anim calcmode="lin" valueType="num">
                      <p:cBhvr additive="base">
                        <p:cTn dur="750" fill="hold"/>
                        <p:tgtEl>
                          <p:spTgt spid="14"/>
                        </p:tgtEl>
                        <p:attrNameLst>
                          <p:attrName>ppt_y</p:attrName>
                        </p:attrNameLst>
                      </p:cBhvr>
                      <p:tavLst>
                        <p:tav tm="0">
                          <p:val>
                            <p:strVal val="1+#ppt_h/2"/>
                          </p:val>
                        </p:tav>
                        <p:tav tm="100000">
                          <p:val>
                            <p:strVal val="#ppt_y"/>
                          </p:val>
                        </p:tav>
                      </p:tavLst>
                    </p:anim>
                  </p:childTnLst>
                </p:cTn>
              </p:par>
            </p:tnLst>
          </p:tmpl>
        </p:tmplLst>
      </p:bldP>
      <p:bldP spid="16" grpId="0" animBg="1">
        <p:tmplLst>
          <p:tmpl>
            <p:tnLst>
              <p:par>
                <p:cTn presetID="2" presetClass="entr" presetSubtype="12" decel="10000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750" fill="hold"/>
                        <p:tgtEl>
                          <p:spTgt spid="16"/>
                        </p:tgtEl>
                        <p:attrNameLst>
                          <p:attrName>ppt_x</p:attrName>
                        </p:attrNameLst>
                      </p:cBhvr>
                      <p:tavLst>
                        <p:tav tm="0">
                          <p:val>
                            <p:strVal val="0-#ppt_w/2"/>
                          </p:val>
                        </p:tav>
                        <p:tav tm="100000">
                          <p:val>
                            <p:strVal val="#ppt_x"/>
                          </p:val>
                        </p:tav>
                      </p:tavLst>
                    </p:anim>
                    <p:anim calcmode="lin" valueType="num">
                      <p:cBhvr additive="base">
                        <p:cTn dur="750" fill="hold"/>
                        <p:tgtEl>
                          <p:spTgt spid="16"/>
                        </p:tgtEl>
                        <p:attrNameLst>
                          <p:attrName>ppt_y</p:attrName>
                        </p:attrNameLst>
                      </p:cBhvr>
                      <p:tavLst>
                        <p:tav tm="0">
                          <p:val>
                            <p:strVal val="1+#ppt_h/2"/>
                          </p:val>
                        </p:tav>
                        <p:tav tm="100000">
                          <p:val>
                            <p:strVal val="#ppt_y"/>
                          </p:val>
                        </p:tav>
                      </p:tavLst>
                    </p:anim>
                  </p:childTnLst>
                </p:cTn>
              </p:par>
            </p:tnLst>
          </p:tmpl>
        </p:tmplLst>
      </p:bldP>
      <p:bldP spid="16" grpId="1" animBg="1">
        <p:tmplLst>
          <p:tmpl>
            <p:tnLst>
              <p:par>
                <p:cTn presetID="45" presetClass="entr" presetSubtype="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Effect transition="in" filter="fade">
                      <p:cBhvr>
                        <p:cTn dur="750"/>
                        <p:tgtEl>
                          <p:spTgt spid="16"/>
                        </p:tgtEl>
                      </p:cBhvr>
                    </p:animEffect>
                    <p:anim calcmode="lin" valueType="num">
                      <p:cBhvr>
                        <p:cTn dur="750" fill="hold"/>
                        <p:tgtEl>
                          <p:spTgt spid="16"/>
                        </p:tgtEl>
                        <p:attrNameLst>
                          <p:attrName>ppt_w</p:attrName>
                        </p:attrNameLst>
                      </p:cBhvr>
                      <p:tavLst>
                        <p:tav tm="0" fmla="#ppt_w*sin(2.5*pi*$)">
                          <p:val>
                            <p:fltVal val="0"/>
                          </p:val>
                        </p:tav>
                        <p:tav tm="100000">
                          <p:val>
                            <p:fltVal val="1"/>
                          </p:val>
                        </p:tav>
                      </p:tavLst>
                    </p:anim>
                    <p:anim calcmode="lin" valueType="num">
                      <p:cBhvr>
                        <p:cTn dur="750" fill="hold"/>
                        <p:tgtEl>
                          <p:spTgt spid="16"/>
                        </p:tgtEl>
                        <p:attrNameLst>
                          <p:attrName>ppt_h</p:attrName>
                        </p:attrNameLst>
                      </p:cBhvr>
                      <p:tavLst>
                        <p:tav tm="0">
                          <p:val>
                            <p:strVal val="#ppt_h"/>
                          </p:val>
                        </p:tav>
                        <p:tav tm="100000">
                          <p:val>
                            <p:strVal val="#ppt_h"/>
                          </p:val>
                        </p:tav>
                      </p:tavLst>
                    </p:anim>
                  </p:childTnLst>
                </p:cTn>
              </p:par>
            </p:tnLst>
          </p:tmpl>
        </p:tmplLst>
      </p:bldP>
      <p:bldP spid="17" grpId="0" animBg="1">
        <p:tmplLst>
          <p:tmpl>
            <p:tnLst>
              <p:par>
                <p:cTn presetID="2" presetClass="entr" presetSubtype="12"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0-#ppt_w/2"/>
                          </p:val>
                        </p:tav>
                        <p:tav tm="100000">
                          <p:val>
                            <p:strVal val="#ppt_x"/>
                          </p:val>
                        </p:tav>
                      </p:tavLst>
                    </p:anim>
                    <p:anim calcmode="lin" valueType="num">
                      <p:cBhvr additive="base">
                        <p:cTn dur="750" fill="hold"/>
                        <p:tgtEl>
                          <p:spTgt spid="17"/>
                        </p:tgtEl>
                        <p:attrNameLst>
                          <p:attrName>ppt_y</p:attrName>
                        </p:attrNameLst>
                      </p:cBhvr>
                      <p:tavLst>
                        <p:tav tm="0">
                          <p:val>
                            <p:strVal val="1+#ppt_h/2"/>
                          </p:val>
                        </p:tav>
                        <p:tav tm="100000">
                          <p:val>
                            <p:strVal val="#ppt_y"/>
                          </p:val>
                        </p:tav>
                      </p:tavLst>
                    </p:anim>
                  </p:childTnLst>
                </p:cTn>
              </p:par>
            </p:tnLst>
          </p:tmpl>
        </p:tmplLst>
      </p:bldP>
      <p:bldP spid="17" grpId="1" animBg="1">
        <p:tmplLst>
          <p:tmpl>
            <p:tnLst>
              <p:par>
                <p:cTn presetID="45"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750"/>
                        <p:tgtEl>
                          <p:spTgt spid="17"/>
                        </p:tgtEl>
                      </p:cBhvr>
                    </p:animEffect>
                    <p:anim calcmode="lin" valueType="num">
                      <p:cBhvr>
                        <p:cTn dur="750" fill="hold"/>
                        <p:tgtEl>
                          <p:spTgt spid="17"/>
                        </p:tgtEl>
                        <p:attrNameLst>
                          <p:attrName>ppt_w</p:attrName>
                        </p:attrNameLst>
                      </p:cBhvr>
                      <p:tavLst>
                        <p:tav tm="0" fmla="#ppt_w*sin(2.5*pi*$)">
                          <p:val>
                            <p:fltVal val="0"/>
                          </p:val>
                        </p:tav>
                        <p:tav tm="100000">
                          <p:val>
                            <p:fltVal val="1"/>
                          </p:val>
                        </p:tav>
                      </p:tavLst>
                    </p:anim>
                    <p:anim calcmode="lin" valueType="num">
                      <p:cBhvr>
                        <p:cTn dur="750" fill="hold"/>
                        <p:tgtEl>
                          <p:spTgt spid="17"/>
                        </p:tgtEl>
                        <p:attrNameLst>
                          <p:attrName>ppt_h</p:attrName>
                        </p:attrNameLst>
                      </p:cBhvr>
                      <p:tavLst>
                        <p:tav tm="0">
                          <p:val>
                            <p:strVal val="#ppt_h"/>
                          </p:val>
                        </p:tav>
                        <p:tav tm="100000">
                          <p:val>
                            <p:strVal val="#ppt_h"/>
                          </p:val>
                        </p:tav>
                      </p:tavLst>
                    </p:anim>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ection Break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18286413" cy="10287000"/>
          </a:xfrm>
          <a:solidFill>
            <a:schemeClr val="bg1">
              <a:lumMod val="95000"/>
            </a:schemeClr>
          </a:solidFill>
        </p:spPr>
        <p:txBody>
          <a:bodyPr/>
          <a:lstStyle>
            <a:lvl1pPr>
              <a:defRPr/>
            </a:lvl1pPr>
          </a:lstStyle>
          <a:p>
            <a:r>
              <a:rPr kumimoji="1" lang="en-US" altLang="ja-JP" dirty="0"/>
              <a:t>Add an image</a:t>
            </a:r>
            <a:endParaRPr kumimoji="1" lang="ja-JP" altLang="en-US" dirty="0"/>
          </a:p>
        </p:txBody>
      </p:sp>
      <p:sp>
        <p:nvSpPr>
          <p:cNvPr id="6" name="テキスト プレースホルダー 5"/>
          <p:cNvSpPr>
            <a:spLocks noGrp="1"/>
          </p:cNvSpPr>
          <p:nvPr>
            <p:ph type="body" sz="quarter" idx="11" hasCustomPrompt="1"/>
          </p:nvPr>
        </p:nvSpPr>
        <p:spPr>
          <a:xfrm>
            <a:off x="10799390" y="2911252"/>
            <a:ext cx="6768554" cy="6768554"/>
          </a:xfrm>
          <a:prstGeom prst="ellipse">
            <a:avLst/>
          </a:prstGeom>
          <a:solidFill>
            <a:schemeClr val="accent1">
              <a:alpha val="80000"/>
            </a:schemeClr>
          </a:solidFill>
        </p:spPr>
        <p:txBody>
          <a:bodyPr/>
          <a:lstStyle/>
          <a:p>
            <a:pPr lvl="0"/>
            <a:r>
              <a:rPr kumimoji="1" lang="en-US" altLang="ja-JP" dirty="0"/>
              <a:t> </a:t>
            </a:r>
            <a:endParaRPr kumimoji="1" lang="ja-JP" altLang="en-US" dirty="0"/>
          </a:p>
        </p:txBody>
      </p:sp>
      <p:sp>
        <p:nvSpPr>
          <p:cNvPr id="7" name="テキスト プレースホルダー 5"/>
          <p:cNvSpPr>
            <a:spLocks noGrp="1"/>
          </p:cNvSpPr>
          <p:nvPr>
            <p:ph type="body" sz="quarter" idx="12" hasCustomPrompt="1"/>
          </p:nvPr>
        </p:nvSpPr>
        <p:spPr>
          <a:xfrm>
            <a:off x="16488022" y="2263180"/>
            <a:ext cx="1440160" cy="1440160"/>
          </a:xfrm>
          <a:prstGeom prst="ellipse">
            <a:avLst/>
          </a:prstGeom>
          <a:solidFill>
            <a:schemeClr val="accent3">
              <a:alpha val="80000"/>
            </a:schemeClr>
          </a:solidFill>
        </p:spPr>
        <p:txBody>
          <a:bodyPr/>
          <a:lstStyle>
            <a:lvl1pPr>
              <a:defRPr>
                <a:latin typeface="Route 159 UltraLight" pitchFamily="50" charset="0"/>
              </a:defRPr>
            </a:lvl1pPr>
          </a:lstStyle>
          <a:p>
            <a:pPr lvl="0"/>
            <a:r>
              <a:rPr kumimoji="1" lang="en-US" altLang="ja-JP" dirty="0"/>
              <a:t> </a:t>
            </a:r>
            <a:endParaRPr kumimoji="1" lang="ja-JP" altLang="en-US" dirty="0"/>
          </a:p>
        </p:txBody>
      </p:sp>
      <p:sp>
        <p:nvSpPr>
          <p:cNvPr id="8" name="テキスト プレースホルダー 5"/>
          <p:cNvSpPr>
            <a:spLocks noGrp="1"/>
          </p:cNvSpPr>
          <p:nvPr>
            <p:ph type="body" sz="quarter" idx="13" hasCustomPrompt="1"/>
          </p:nvPr>
        </p:nvSpPr>
        <p:spPr>
          <a:xfrm>
            <a:off x="6766942" y="7779029"/>
            <a:ext cx="936104" cy="936104"/>
          </a:xfrm>
          <a:prstGeom prst="ellipse">
            <a:avLst/>
          </a:prstGeom>
          <a:solidFill>
            <a:schemeClr val="accent2">
              <a:alpha val="80000"/>
            </a:schemeClr>
          </a:solidFill>
        </p:spPr>
        <p:txBody>
          <a:bodyPr/>
          <a:lstStyle/>
          <a:p>
            <a:pPr lvl="0"/>
            <a:r>
              <a:rPr kumimoji="1" lang="en-US" altLang="ja-JP" dirty="0"/>
              <a:t> </a:t>
            </a:r>
            <a:endParaRPr kumimoji="1" lang="ja-JP" altLang="en-US" dirty="0"/>
          </a:p>
        </p:txBody>
      </p:sp>
      <p:sp>
        <p:nvSpPr>
          <p:cNvPr id="9" name="テキスト プレースホルダー 5"/>
          <p:cNvSpPr>
            <a:spLocks noGrp="1"/>
          </p:cNvSpPr>
          <p:nvPr>
            <p:ph type="body" sz="quarter" idx="14" hasCustomPrompt="1"/>
          </p:nvPr>
        </p:nvSpPr>
        <p:spPr>
          <a:xfrm>
            <a:off x="8207102" y="8295804"/>
            <a:ext cx="1403177" cy="1403177"/>
          </a:xfrm>
          <a:prstGeom prst="ellipse">
            <a:avLst/>
          </a:prstGeom>
          <a:solidFill>
            <a:schemeClr val="accent5">
              <a:alpha val="80000"/>
            </a:schemeClr>
          </a:solidFill>
        </p:spPr>
        <p:txBody>
          <a:bodyPr/>
          <a:lstStyle/>
          <a:p>
            <a:pPr lvl="0"/>
            <a:r>
              <a:rPr kumimoji="1" lang="en-US" altLang="ja-JP" dirty="0"/>
              <a:t> </a:t>
            </a:r>
            <a:endParaRPr kumimoji="1" lang="ja-JP" altLang="en-US" dirty="0"/>
          </a:p>
        </p:txBody>
      </p:sp>
      <p:sp>
        <p:nvSpPr>
          <p:cNvPr id="11" name="テキスト プレースホルダー 10"/>
          <p:cNvSpPr>
            <a:spLocks noGrp="1"/>
          </p:cNvSpPr>
          <p:nvPr>
            <p:ph type="body" sz="quarter" idx="15" hasCustomPrompt="1"/>
          </p:nvPr>
        </p:nvSpPr>
        <p:spPr>
          <a:xfrm>
            <a:off x="16596034" y="2263180"/>
            <a:ext cx="1224136" cy="1440160"/>
          </a:xfrm>
        </p:spPr>
        <p:txBody>
          <a:bodyPr anchor="ctr">
            <a:noAutofit/>
          </a:bodyPr>
          <a:lstStyle>
            <a:lvl1pPr algn="ctr">
              <a:defRPr sz="5400">
                <a:solidFill>
                  <a:schemeClr val="bg1"/>
                </a:solidFill>
                <a:latin typeface="Open Sans Semibold" panose="020B0706030804020204" pitchFamily="34" charset="0"/>
                <a:cs typeface="Open Sans Semibold" panose="020B0706030804020204" pitchFamily="34" charset="0"/>
              </a:defRPr>
            </a:lvl1pPr>
          </a:lstStyle>
          <a:p>
            <a:pPr lvl="0"/>
            <a:r>
              <a:rPr kumimoji="1" lang="en-US" altLang="ja-JP" dirty="0"/>
              <a:t>9</a:t>
            </a:r>
            <a:endParaRPr kumimoji="1" lang="ja-JP" altLang="en-US" dirty="0"/>
          </a:p>
        </p:txBody>
      </p:sp>
      <p:sp>
        <p:nvSpPr>
          <p:cNvPr id="13" name="図プレースホルダー 12"/>
          <p:cNvSpPr>
            <a:spLocks noGrp="1"/>
          </p:cNvSpPr>
          <p:nvPr>
            <p:ph type="pic" sz="quarter" idx="16" hasCustomPrompt="1"/>
          </p:nvPr>
        </p:nvSpPr>
        <p:spPr>
          <a:xfrm>
            <a:off x="13607486" y="5143872"/>
            <a:ext cx="1152363" cy="1152363"/>
          </a:xfrm>
        </p:spPr>
        <p:txBody>
          <a:bodyPr/>
          <a:lstStyle>
            <a:lvl1pPr>
              <a:defRPr/>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17" hasCustomPrompt="1"/>
          </p:nvPr>
        </p:nvSpPr>
        <p:spPr>
          <a:xfrm>
            <a:off x="11015315" y="6439644"/>
            <a:ext cx="6336704" cy="1008112"/>
          </a:xfrm>
        </p:spPr>
        <p:txBody>
          <a:bodyPr anchor="ctr">
            <a:normAutofit/>
          </a:bodyPr>
          <a:lstStyle>
            <a:lvl1pPr algn="ctr">
              <a:defRPr sz="4400" baseline="0">
                <a:solidFill>
                  <a:schemeClr val="bg1"/>
                </a:solidFill>
                <a:latin typeface="Route 159 Light" pitchFamily="50" charset="0"/>
              </a:defRPr>
            </a:lvl1pPr>
          </a:lstStyle>
          <a:p>
            <a:pPr lvl="0"/>
            <a:r>
              <a:rPr kumimoji="1" lang="en-US" altLang="ja-JP" dirty="0"/>
              <a:t>Text goes here</a:t>
            </a:r>
            <a:endParaRPr kumimoji="1" lang="ja-JP" altLang="en-US" dirty="0"/>
          </a:p>
        </p:txBody>
      </p:sp>
      <p:sp>
        <p:nvSpPr>
          <p:cNvPr id="16" name="テキスト プレースホルダー 5"/>
          <p:cNvSpPr>
            <a:spLocks noGrp="1"/>
          </p:cNvSpPr>
          <p:nvPr>
            <p:ph type="body" sz="quarter" idx="18" hasCustomPrompt="1"/>
          </p:nvPr>
        </p:nvSpPr>
        <p:spPr>
          <a:xfrm>
            <a:off x="9610279" y="7186443"/>
            <a:ext cx="1185172" cy="1185172"/>
          </a:xfrm>
          <a:prstGeom prst="ellipse">
            <a:avLst/>
          </a:prstGeom>
          <a:solidFill>
            <a:schemeClr val="accent6">
              <a:alpha val="80000"/>
            </a:schemeClr>
          </a:solidFill>
        </p:spPr>
        <p:txBody>
          <a:bodyPr/>
          <a:lstStyle/>
          <a:p>
            <a:pPr lvl="0"/>
            <a:r>
              <a:rPr kumimoji="1" lang="en-US" altLang="ja-JP" dirty="0"/>
              <a:t> </a:t>
            </a:r>
            <a:endParaRPr kumimoji="1" lang="ja-JP" altLang="en-US" dirty="0"/>
          </a:p>
        </p:txBody>
      </p:sp>
      <p:sp>
        <p:nvSpPr>
          <p:cNvPr id="17" name="テキスト プレースホルダー 5"/>
          <p:cNvSpPr>
            <a:spLocks noGrp="1"/>
          </p:cNvSpPr>
          <p:nvPr>
            <p:ph type="body" sz="quarter" idx="19" hasCustomPrompt="1"/>
          </p:nvPr>
        </p:nvSpPr>
        <p:spPr>
          <a:xfrm>
            <a:off x="15695935" y="1436231"/>
            <a:ext cx="792087" cy="792087"/>
          </a:xfrm>
          <a:prstGeom prst="ellipse">
            <a:avLst/>
          </a:prstGeom>
          <a:solidFill>
            <a:schemeClr val="accent4">
              <a:alpha val="80000"/>
            </a:schemeClr>
          </a:solidFill>
        </p:spPr>
        <p:txBody>
          <a:bodyPr/>
          <a:lstStyle/>
          <a:p>
            <a:pPr lvl="0"/>
            <a:r>
              <a:rPr kumimoji="1" lang="en-US" altLang="ja-JP" dirty="0"/>
              <a:t> </a:t>
            </a:r>
            <a:endParaRPr kumimoji="1" lang="ja-JP" altLang="en-US" dirty="0"/>
          </a:p>
        </p:txBody>
      </p:sp>
    </p:spTree>
    <p:extLst>
      <p:ext uri="{BB962C8B-B14F-4D97-AF65-F5344CB8AC3E}">
        <p14:creationId xmlns:p14="http://schemas.microsoft.com/office/powerpoint/2010/main" val="482114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par>
                          <p:cTn id="8" fill="hold">
                            <p:stCondLst>
                              <p:cond delay="500"/>
                            </p:stCondLst>
                            <p:childTnLst>
                              <p:par>
                                <p:cTn id="9" presetID="2" presetClass="entr" presetSubtype="6" decel="10000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1+#ppt_w/2"/>
                                          </p:val>
                                        </p:tav>
                                        <p:tav tm="100000">
                                          <p:val>
                                            <p:strVal val="#ppt_x"/>
                                          </p:val>
                                        </p:tav>
                                      </p:tavLst>
                                    </p:anim>
                                    <p:anim calcmode="lin" valueType="num">
                                      <p:cBhvr additive="base">
                                        <p:cTn id="12" dur="750" fill="hold"/>
                                        <p:tgtEl>
                                          <p:spTgt spid="17"/>
                                        </p:tgtEl>
                                        <p:attrNameLst>
                                          <p:attrName>ppt_y</p:attrName>
                                        </p:attrNameLst>
                                      </p:cBhvr>
                                      <p:tavLst>
                                        <p:tav tm="0">
                                          <p:val>
                                            <p:strVal val="1+#ppt_h/2"/>
                                          </p:val>
                                        </p:tav>
                                        <p:tav tm="100000">
                                          <p:val>
                                            <p:strVal val="#ppt_y"/>
                                          </p:val>
                                        </p:tav>
                                      </p:tavLst>
                                    </p:anim>
                                  </p:childTnLst>
                                </p:cTn>
                              </p:par>
                              <p:par>
                                <p:cTn id="13" presetID="45" presetClass="entr" presetSubtype="0" fill="hold" grpId="1"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750"/>
                                        <p:tgtEl>
                                          <p:spTgt spid="17"/>
                                        </p:tgtEl>
                                      </p:cBhvr>
                                    </p:animEffect>
                                    <p:anim calcmode="lin" valueType="num">
                                      <p:cBhvr>
                                        <p:cTn id="16" dur="750" fill="hold"/>
                                        <p:tgtEl>
                                          <p:spTgt spid="17"/>
                                        </p:tgtEl>
                                        <p:attrNameLst>
                                          <p:attrName>ppt_w</p:attrName>
                                        </p:attrNameLst>
                                      </p:cBhvr>
                                      <p:tavLst>
                                        <p:tav tm="0" fmla="#ppt_w*sin(2.5*pi*$)">
                                          <p:val>
                                            <p:fltVal val="0"/>
                                          </p:val>
                                        </p:tav>
                                        <p:tav tm="100000">
                                          <p:val>
                                            <p:fltVal val="1"/>
                                          </p:val>
                                        </p:tav>
                                      </p:tavLst>
                                    </p:anim>
                                    <p:anim calcmode="lin" valueType="num">
                                      <p:cBhvr>
                                        <p:cTn id="17" dur="750" fill="hold"/>
                                        <p:tgtEl>
                                          <p:spTgt spid="17"/>
                                        </p:tgtEl>
                                        <p:attrNameLst>
                                          <p:attrName>ppt_h</p:attrName>
                                        </p:attrNameLst>
                                      </p:cBhvr>
                                      <p:tavLst>
                                        <p:tav tm="0">
                                          <p:val>
                                            <p:strVal val="#ppt_h"/>
                                          </p:val>
                                        </p:tav>
                                        <p:tav tm="100000">
                                          <p:val>
                                            <p:strVal val="#ppt_h"/>
                                          </p:val>
                                        </p:tav>
                                      </p:tavLst>
                                    </p:anim>
                                  </p:childTnLst>
                                </p:cTn>
                              </p:par>
                              <p:par>
                                <p:cTn id="18" presetID="2" presetClass="entr" presetSubtype="6" decel="100000" fill="hold" grpId="0" nodeType="withEffect">
                                  <p:stCondLst>
                                    <p:cond delay="10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750" fill="hold"/>
                                        <p:tgtEl>
                                          <p:spTgt spid="11"/>
                                        </p:tgtEl>
                                        <p:attrNameLst>
                                          <p:attrName>ppt_x</p:attrName>
                                        </p:attrNameLst>
                                      </p:cBhvr>
                                      <p:tavLst>
                                        <p:tav tm="0">
                                          <p:val>
                                            <p:strVal val="1+#ppt_w/2"/>
                                          </p:val>
                                        </p:tav>
                                        <p:tav tm="100000">
                                          <p:val>
                                            <p:strVal val="#ppt_x"/>
                                          </p:val>
                                        </p:tav>
                                      </p:tavLst>
                                    </p:anim>
                                    <p:anim calcmode="lin" valueType="num">
                                      <p:cBhvr additive="base">
                                        <p:cTn id="21" dur="750" fill="hold"/>
                                        <p:tgtEl>
                                          <p:spTgt spid="11"/>
                                        </p:tgtEl>
                                        <p:attrNameLst>
                                          <p:attrName>ppt_y</p:attrName>
                                        </p:attrNameLst>
                                      </p:cBhvr>
                                      <p:tavLst>
                                        <p:tav tm="0">
                                          <p:val>
                                            <p:strVal val="1+#ppt_h/2"/>
                                          </p:val>
                                        </p:tav>
                                        <p:tav tm="100000">
                                          <p:val>
                                            <p:strVal val="#ppt_y"/>
                                          </p:val>
                                        </p:tav>
                                      </p:tavLst>
                                    </p:anim>
                                  </p:childTnLst>
                                </p:cTn>
                              </p:par>
                              <p:par>
                                <p:cTn id="22" presetID="45" presetClass="entr" presetSubtype="0" fill="hold" grpId="1" nodeType="withEffect">
                                  <p:stCondLst>
                                    <p:cond delay="10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750"/>
                                        <p:tgtEl>
                                          <p:spTgt spid="7"/>
                                        </p:tgtEl>
                                      </p:cBhvr>
                                    </p:animEffect>
                                    <p:anim calcmode="lin" valueType="num">
                                      <p:cBhvr>
                                        <p:cTn id="25" dur="750" fill="hold"/>
                                        <p:tgtEl>
                                          <p:spTgt spid="7"/>
                                        </p:tgtEl>
                                        <p:attrNameLst>
                                          <p:attrName>ppt_w</p:attrName>
                                        </p:attrNameLst>
                                      </p:cBhvr>
                                      <p:tavLst>
                                        <p:tav tm="0" fmla="#ppt_w*sin(2.5*pi*$)">
                                          <p:val>
                                            <p:fltVal val="0"/>
                                          </p:val>
                                        </p:tav>
                                        <p:tav tm="100000">
                                          <p:val>
                                            <p:fltVal val="1"/>
                                          </p:val>
                                        </p:tav>
                                      </p:tavLst>
                                    </p:anim>
                                    <p:anim calcmode="lin" valueType="num">
                                      <p:cBhvr>
                                        <p:cTn id="26" dur="750" fill="hold"/>
                                        <p:tgtEl>
                                          <p:spTgt spid="7"/>
                                        </p:tgtEl>
                                        <p:attrNameLst>
                                          <p:attrName>ppt_h</p:attrName>
                                        </p:attrNameLst>
                                      </p:cBhvr>
                                      <p:tavLst>
                                        <p:tav tm="0">
                                          <p:val>
                                            <p:strVal val="#ppt_h"/>
                                          </p:val>
                                        </p:tav>
                                        <p:tav tm="100000">
                                          <p:val>
                                            <p:strVal val="#ppt_h"/>
                                          </p:val>
                                        </p:tav>
                                      </p:tavLst>
                                    </p:anim>
                                  </p:childTnLst>
                                </p:cTn>
                              </p:par>
                              <p:par>
                                <p:cTn id="27" presetID="2" presetClass="entr" presetSubtype="6" decel="100000" fill="hold" grpId="0" nodeType="withEffect">
                                  <p:stCondLst>
                                    <p:cond delay="10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750" fill="hold"/>
                                        <p:tgtEl>
                                          <p:spTgt spid="7"/>
                                        </p:tgtEl>
                                        <p:attrNameLst>
                                          <p:attrName>ppt_x</p:attrName>
                                        </p:attrNameLst>
                                      </p:cBhvr>
                                      <p:tavLst>
                                        <p:tav tm="0">
                                          <p:val>
                                            <p:strVal val="1+#ppt_w/2"/>
                                          </p:val>
                                        </p:tav>
                                        <p:tav tm="100000">
                                          <p:val>
                                            <p:strVal val="#ppt_x"/>
                                          </p:val>
                                        </p:tav>
                                      </p:tavLst>
                                    </p:anim>
                                    <p:anim calcmode="lin" valueType="num">
                                      <p:cBhvr additive="base">
                                        <p:cTn id="30" dur="750" fill="hold"/>
                                        <p:tgtEl>
                                          <p:spTgt spid="7"/>
                                        </p:tgtEl>
                                        <p:attrNameLst>
                                          <p:attrName>ppt_y</p:attrName>
                                        </p:attrNameLst>
                                      </p:cBhvr>
                                      <p:tavLst>
                                        <p:tav tm="0">
                                          <p:val>
                                            <p:strVal val="1+#ppt_h/2"/>
                                          </p:val>
                                        </p:tav>
                                        <p:tav tm="100000">
                                          <p:val>
                                            <p:strVal val="#ppt_y"/>
                                          </p:val>
                                        </p:tav>
                                      </p:tavLst>
                                    </p:anim>
                                  </p:childTnLst>
                                </p:cTn>
                              </p:par>
                              <p:par>
                                <p:cTn id="31" presetID="45" presetClass="entr" presetSubtype="0" fill="hold" grpId="1" nodeType="withEffect">
                                  <p:stCondLst>
                                    <p:cond delay="20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750"/>
                                        <p:tgtEl>
                                          <p:spTgt spid="8"/>
                                        </p:tgtEl>
                                      </p:cBhvr>
                                    </p:animEffect>
                                    <p:anim calcmode="lin" valueType="num">
                                      <p:cBhvr>
                                        <p:cTn id="34" dur="750" fill="hold"/>
                                        <p:tgtEl>
                                          <p:spTgt spid="8"/>
                                        </p:tgtEl>
                                        <p:attrNameLst>
                                          <p:attrName>ppt_w</p:attrName>
                                        </p:attrNameLst>
                                      </p:cBhvr>
                                      <p:tavLst>
                                        <p:tav tm="0" fmla="#ppt_w*sin(2.5*pi*$)">
                                          <p:val>
                                            <p:fltVal val="0"/>
                                          </p:val>
                                        </p:tav>
                                        <p:tav tm="100000">
                                          <p:val>
                                            <p:fltVal val="1"/>
                                          </p:val>
                                        </p:tav>
                                      </p:tavLst>
                                    </p:anim>
                                    <p:anim calcmode="lin" valueType="num">
                                      <p:cBhvr>
                                        <p:cTn id="35" dur="750" fill="hold"/>
                                        <p:tgtEl>
                                          <p:spTgt spid="8"/>
                                        </p:tgtEl>
                                        <p:attrNameLst>
                                          <p:attrName>ppt_h</p:attrName>
                                        </p:attrNameLst>
                                      </p:cBhvr>
                                      <p:tavLst>
                                        <p:tav tm="0">
                                          <p:val>
                                            <p:strVal val="#ppt_h"/>
                                          </p:val>
                                        </p:tav>
                                        <p:tav tm="100000">
                                          <p:val>
                                            <p:strVal val="#ppt_h"/>
                                          </p:val>
                                        </p:tav>
                                      </p:tavLst>
                                    </p:anim>
                                  </p:childTnLst>
                                </p:cTn>
                              </p:par>
                              <p:par>
                                <p:cTn id="36" presetID="2" presetClass="entr" presetSubtype="6" decel="100000" fill="hold" grpId="0" nodeType="withEffect">
                                  <p:stCondLst>
                                    <p:cond delay="20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750" fill="hold"/>
                                        <p:tgtEl>
                                          <p:spTgt spid="8"/>
                                        </p:tgtEl>
                                        <p:attrNameLst>
                                          <p:attrName>ppt_x</p:attrName>
                                        </p:attrNameLst>
                                      </p:cBhvr>
                                      <p:tavLst>
                                        <p:tav tm="0">
                                          <p:val>
                                            <p:strVal val="1+#ppt_w/2"/>
                                          </p:val>
                                        </p:tav>
                                        <p:tav tm="100000">
                                          <p:val>
                                            <p:strVal val="#ppt_x"/>
                                          </p:val>
                                        </p:tav>
                                      </p:tavLst>
                                    </p:anim>
                                    <p:anim calcmode="lin" valueType="num">
                                      <p:cBhvr additive="base">
                                        <p:cTn id="39" dur="750" fill="hold"/>
                                        <p:tgtEl>
                                          <p:spTgt spid="8"/>
                                        </p:tgtEl>
                                        <p:attrNameLst>
                                          <p:attrName>ppt_y</p:attrName>
                                        </p:attrNameLst>
                                      </p:cBhvr>
                                      <p:tavLst>
                                        <p:tav tm="0">
                                          <p:val>
                                            <p:strVal val="1+#ppt_h/2"/>
                                          </p:val>
                                        </p:tav>
                                        <p:tav tm="100000">
                                          <p:val>
                                            <p:strVal val="#ppt_y"/>
                                          </p:val>
                                        </p:tav>
                                      </p:tavLst>
                                    </p:anim>
                                  </p:childTnLst>
                                </p:cTn>
                              </p:par>
                              <p:par>
                                <p:cTn id="40" presetID="2" presetClass="entr" presetSubtype="6" decel="100000" fill="hold" grpId="0" nodeType="withEffect">
                                  <p:stCondLst>
                                    <p:cond delay="300"/>
                                  </p:stCondLst>
                                  <p:childTnLst>
                                    <p:set>
                                      <p:cBhvr>
                                        <p:cTn id="41" dur="1" fill="hold">
                                          <p:stCondLst>
                                            <p:cond delay="0"/>
                                          </p:stCondLst>
                                        </p:cTn>
                                        <p:tgtEl>
                                          <p:spTgt spid="9"/>
                                        </p:tgtEl>
                                        <p:attrNameLst>
                                          <p:attrName>style.visibility</p:attrName>
                                        </p:attrNameLst>
                                      </p:cBhvr>
                                      <p:to>
                                        <p:strVal val="visible"/>
                                      </p:to>
                                    </p:set>
                                    <p:anim calcmode="lin" valueType="num">
                                      <p:cBhvr additive="base">
                                        <p:cTn id="42" dur="750" fill="hold"/>
                                        <p:tgtEl>
                                          <p:spTgt spid="9"/>
                                        </p:tgtEl>
                                        <p:attrNameLst>
                                          <p:attrName>ppt_x</p:attrName>
                                        </p:attrNameLst>
                                      </p:cBhvr>
                                      <p:tavLst>
                                        <p:tav tm="0">
                                          <p:val>
                                            <p:strVal val="1+#ppt_w/2"/>
                                          </p:val>
                                        </p:tav>
                                        <p:tav tm="100000">
                                          <p:val>
                                            <p:strVal val="#ppt_x"/>
                                          </p:val>
                                        </p:tav>
                                      </p:tavLst>
                                    </p:anim>
                                    <p:anim calcmode="lin" valueType="num">
                                      <p:cBhvr additive="base">
                                        <p:cTn id="43" dur="750" fill="hold"/>
                                        <p:tgtEl>
                                          <p:spTgt spid="9"/>
                                        </p:tgtEl>
                                        <p:attrNameLst>
                                          <p:attrName>ppt_y</p:attrName>
                                        </p:attrNameLst>
                                      </p:cBhvr>
                                      <p:tavLst>
                                        <p:tav tm="0">
                                          <p:val>
                                            <p:strVal val="1+#ppt_h/2"/>
                                          </p:val>
                                        </p:tav>
                                        <p:tav tm="100000">
                                          <p:val>
                                            <p:strVal val="#ppt_y"/>
                                          </p:val>
                                        </p:tav>
                                      </p:tavLst>
                                    </p:anim>
                                  </p:childTnLst>
                                </p:cTn>
                              </p:par>
                              <p:par>
                                <p:cTn id="44" presetID="45" presetClass="entr" presetSubtype="0" fill="hold" grpId="1" nodeType="withEffect">
                                  <p:stCondLst>
                                    <p:cond delay="30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750"/>
                                        <p:tgtEl>
                                          <p:spTgt spid="9"/>
                                        </p:tgtEl>
                                      </p:cBhvr>
                                    </p:animEffect>
                                    <p:anim calcmode="lin" valueType="num">
                                      <p:cBhvr>
                                        <p:cTn id="47" dur="750" fill="hold"/>
                                        <p:tgtEl>
                                          <p:spTgt spid="9"/>
                                        </p:tgtEl>
                                        <p:attrNameLst>
                                          <p:attrName>ppt_w</p:attrName>
                                        </p:attrNameLst>
                                      </p:cBhvr>
                                      <p:tavLst>
                                        <p:tav tm="0" fmla="#ppt_w*sin(2.5*pi*$)">
                                          <p:val>
                                            <p:fltVal val="0"/>
                                          </p:val>
                                        </p:tav>
                                        <p:tav tm="100000">
                                          <p:val>
                                            <p:fltVal val="1"/>
                                          </p:val>
                                        </p:tav>
                                      </p:tavLst>
                                    </p:anim>
                                    <p:anim calcmode="lin" valueType="num">
                                      <p:cBhvr>
                                        <p:cTn id="48" dur="750" fill="hold"/>
                                        <p:tgtEl>
                                          <p:spTgt spid="9"/>
                                        </p:tgtEl>
                                        <p:attrNameLst>
                                          <p:attrName>ppt_h</p:attrName>
                                        </p:attrNameLst>
                                      </p:cBhvr>
                                      <p:tavLst>
                                        <p:tav tm="0">
                                          <p:val>
                                            <p:strVal val="#ppt_h"/>
                                          </p:val>
                                        </p:tav>
                                        <p:tav tm="100000">
                                          <p:val>
                                            <p:strVal val="#ppt_h"/>
                                          </p:val>
                                        </p:tav>
                                      </p:tavLst>
                                    </p:anim>
                                  </p:childTnLst>
                                </p:cTn>
                              </p:par>
                              <p:par>
                                <p:cTn id="49" presetID="2" presetClass="entr" presetSubtype="6" decel="10000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 calcmode="lin" valueType="num">
                                      <p:cBhvr additive="base">
                                        <p:cTn id="51" dur="750" fill="hold"/>
                                        <p:tgtEl>
                                          <p:spTgt spid="16"/>
                                        </p:tgtEl>
                                        <p:attrNameLst>
                                          <p:attrName>ppt_x</p:attrName>
                                        </p:attrNameLst>
                                      </p:cBhvr>
                                      <p:tavLst>
                                        <p:tav tm="0">
                                          <p:val>
                                            <p:strVal val="1+#ppt_w/2"/>
                                          </p:val>
                                        </p:tav>
                                        <p:tav tm="100000">
                                          <p:val>
                                            <p:strVal val="#ppt_x"/>
                                          </p:val>
                                        </p:tav>
                                      </p:tavLst>
                                    </p:anim>
                                    <p:anim calcmode="lin" valueType="num">
                                      <p:cBhvr additive="base">
                                        <p:cTn id="52" dur="750" fill="hold"/>
                                        <p:tgtEl>
                                          <p:spTgt spid="16"/>
                                        </p:tgtEl>
                                        <p:attrNameLst>
                                          <p:attrName>ppt_y</p:attrName>
                                        </p:attrNameLst>
                                      </p:cBhvr>
                                      <p:tavLst>
                                        <p:tav tm="0">
                                          <p:val>
                                            <p:strVal val="1+#ppt_h/2"/>
                                          </p:val>
                                        </p:tav>
                                        <p:tav tm="100000">
                                          <p:val>
                                            <p:strVal val="#ppt_y"/>
                                          </p:val>
                                        </p:tav>
                                      </p:tavLst>
                                    </p:anim>
                                  </p:childTnLst>
                                </p:cTn>
                              </p:par>
                              <p:par>
                                <p:cTn id="53" presetID="45" presetClass="entr" presetSubtype="0" fill="hold" grpId="1" nodeType="withEffect">
                                  <p:stCondLst>
                                    <p:cond delay="40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750"/>
                                        <p:tgtEl>
                                          <p:spTgt spid="16"/>
                                        </p:tgtEl>
                                      </p:cBhvr>
                                    </p:animEffect>
                                    <p:anim calcmode="lin" valueType="num">
                                      <p:cBhvr>
                                        <p:cTn id="56" dur="750" fill="hold"/>
                                        <p:tgtEl>
                                          <p:spTgt spid="16"/>
                                        </p:tgtEl>
                                        <p:attrNameLst>
                                          <p:attrName>ppt_w</p:attrName>
                                        </p:attrNameLst>
                                      </p:cBhvr>
                                      <p:tavLst>
                                        <p:tav tm="0" fmla="#ppt_w*sin(2.5*pi*$)">
                                          <p:val>
                                            <p:fltVal val="0"/>
                                          </p:val>
                                        </p:tav>
                                        <p:tav tm="100000">
                                          <p:val>
                                            <p:fltVal val="1"/>
                                          </p:val>
                                        </p:tav>
                                      </p:tavLst>
                                    </p:anim>
                                    <p:anim calcmode="lin" valueType="num">
                                      <p:cBhvr>
                                        <p:cTn id="57" dur="750" fill="hold"/>
                                        <p:tgtEl>
                                          <p:spTgt spid="16"/>
                                        </p:tgtEl>
                                        <p:attrNameLst>
                                          <p:attrName>ppt_h</p:attrName>
                                        </p:attrNameLst>
                                      </p:cBhvr>
                                      <p:tavLst>
                                        <p:tav tm="0">
                                          <p:val>
                                            <p:strVal val="#ppt_h"/>
                                          </p:val>
                                        </p:tav>
                                        <p:tav tm="100000">
                                          <p:val>
                                            <p:strVal val="#ppt_h"/>
                                          </p:val>
                                        </p:tav>
                                      </p:tavLst>
                                    </p:anim>
                                  </p:childTnLst>
                                </p:cTn>
                              </p:par>
                              <p:par>
                                <p:cTn id="58" presetID="2" presetClass="entr" presetSubtype="6" decel="100000" fill="hold" grpId="0" nodeType="withEffect">
                                  <p:stCondLst>
                                    <p:cond delay="50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750" fill="hold"/>
                                        <p:tgtEl>
                                          <p:spTgt spid="6"/>
                                        </p:tgtEl>
                                        <p:attrNameLst>
                                          <p:attrName>ppt_x</p:attrName>
                                        </p:attrNameLst>
                                      </p:cBhvr>
                                      <p:tavLst>
                                        <p:tav tm="0">
                                          <p:val>
                                            <p:strVal val="1+#ppt_w/2"/>
                                          </p:val>
                                        </p:tav>
                                        <p:tav tm="100000">
                                          <p:val>
                                            <p:strVal val="#ppt_x"/>
                                          </p:val>
                                        </p:tav>
                                      </p:tavLst>
                                    </p:anim>
                                    <p:anim calcmode="lin" valueType="num">
                                      <p:cBhvr additive="base">
                                        <p:cTn id="61" dur="750" fill="hold"/>
                                        <p:tgtEl>
                                          <p:spTgt spid="6"/>
                                        </p:tgtEl>
                                        <p:attrNameLst>
                                          <p:attrName>ppt_y</p:attrName>
                                        </p:attrNameLst>
                                      </p:cBhvr>
                                      <p:tavLst>
                                        <p:tav tm="0">
                                          <p:val>
                                            <p:strVal val="1+#ppt_h/2"/>
                                          </p:val>
                                        </p:tav>
                                        <p:tav tm="100000">
                                          <p:val>
                                            <p:strVal val="#ppt_y"/>
                                          </p:val>
                                        </p:tav>
                                      </p:tavLst>
                                    </p:anim>
                                  </p:childTnLst>
                                </p:cTn>
                              </p:par>
                            </p:childTnLst>
                          </p:cTn>
                        </p:par>
                        <p:par>
                          <p:cTn id="62" fill="hold">
                            <p:stCondLst>
                              <p:cond delay="1750"/>
                            </p:stCondLst>
                            <p:childTnLst>
                              <p:par>
                                <p:cTn id="63" presetID="10" presetClass="entr" presetSubtype="0"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Effect transition="in" filter="fade">
                                      <p:cBhvr>
                                        <p:cTn id="65" dur="500"/>
                                        <p:tgtEl>
                                          <p:spTgt spid="13"/>
                                        </p:tgtEl>
                                      </p:cBhvr>
                                    </p:animEffect>
                                  </p:childTnLst>
                                </p:cTn>
                              </p:par>
                            </p:childTnLst>
                          </p:cTn>
                        </p:par>
                        <p:par>
                          <p:cTn id="66" fill="hold">
                            <p:stCondLst>
                              <p:cond delay="2250"/>
                            </p:stCondLst>
                            <p:childTnLst>
                              <p:par>
                                <p:cTn id="67" presetID="2" presetClass="entr" presetSubtype="6" decel="100000" fill="hold" grpId="0" nodeType="afterEffect">
                                  <p:stCondLst>
                                    <p:cond delay="0"/>
                                  </p:stCondLst>
                                  <p:iterate type="wd">
                                    <p:tmPct val="10000"/>
                                  </p:iterate>
                                  <p:childTnLst>
                                    <p:set>
                                      <p:cBhvr>
                                        <p:cTn id="68" dur="1" fill="hold">
                                          <p:stCondLst>
                                            <p:cond delay="0"/>
                                          </p:stCondLst>
                                        </p:cTn>
                                        <p:tgtEl>
                                          <p:spTgt spid="14">
                                            <p:txEl>
                                              <p:pRg st="0" end="0"/>
                                            </p:txEl>
                                          </p:spTgt>
                                        </p:tgtEl>
                                        <p:attrNameLst>
                                          <p:attrName>style.visibility</p:attrName>
                                        </p:attrNameLst>
                                      </p:cBhvr>
                                      <p:to>
                                        <p:strVal val="visible"/>
                                      </p:to>
                                    </p:set>
                                    <p:anim calcmode="lin" valueType="num">
                                      <p:cBhvr additive="base">
                                        <p:cTn id="69" dur="5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tmplLst>
          <p:tmpl>
            <p:tnLst>
              <p:par>
                <p:cTn presetID="2" presetClass="entr" presetSubtype="6" decel="100000" fill="hold" nodeType="withEffect">
                  <p:stCondLst>
                    <p:cond delay="500"/>
                  </p:stCondLst>
                  <p:childTnLst>
                    <p:set>
                      <p:cBhvr>
                        <p:cTn dur="1" fill="hold">
                          <p:stCondLst>
                            <p:cond delay="0"/>
                          </p:stCondLst>
                        </p:cTn>
                        <p:tgtEl>
                          <p:spTgt spid="6"/>
                        </p:tgtEl>
                        <p:attrNameLst>
                          <p:attrName>style.visibility</p:attrName>
                        </p:attrNameLst>
                      </p:cBhvr>
                      <p:to>
                        <p:strVal val="visible"/>
                      </p:to>
                    </p:set>
                    <p:anim calcmode="lin" valueType="num">
                      <p:cBhvr additive="base">
                        <p:cTn dur="750" fill="hold"/>
                        <p:tgtEl>
                          <p:spTgt spid="6"/>
                        </p:tgtEl>
                        <p:attrNameLst>
                          <p:attrName>ppt_x</p:attrName>
                        </p:attrNameLst>
                      </p:cBhvr>
                      <p:tavLst>
                        <p:tav tm="0">
                          <p:val>
                            <p:strVal val="1+#ppt_w/2"/>
                          </p:val>
                        </p:tav>
                        <p:tav tm="100000">
                          <p:val>
                            <p:strVal val="#ppt_x"/>
                          </p:val>
                        </p:tav>
                      </p:tavLst>
                    </p:anim>
                    <p:anim calcmode="lin" valueType="num">
                      <p:cBhvr additive="base">
                        <p:cTn dur="750" fill="hold"/>
                        <p:tgtEl>
                          <p:spTgt spid="6"/>
                        </p:tgtEl>
                        <p:attrNameLst>
                          <p:attrName>ppt_y</p:attrName>
                        </p:attrNameLst>
                      </p:cBhvr>
                      <p:tavLst>
                        <p:tav tm="0">
                          <p:val>
                            <p:strVal val="1+#ppt_h/2"/>
                          </p:val>
                        </p:tav>
                        <p:tav tm="100000">
                          <p:val>
                            <p:strVal val="#ppt_y"/>
                          </p:val>
                        </p:tav>
                      </p:tavLst>
                    </p:anim>
                  </p:childTnLst>
                </p:cTn>
              </p:par>
            </p:tnLst>
          </p:tmpl>
        </p:tmplLst>
      </p:bldP>
      <p:bldP spid="7" grpId="0" animBg="1">
        <p:tmplLst>
          <p:tmpl>
            <p:tnLst>
              <p:par>
                <p:cTn presetID="2" presetClass="entr" presetSubtype="6" decel="10000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750" fill="hold"/>
                        <p:tgtEl>
                          <p:spTgt spid="7"/>
                        </p:tgtEl>
                        <p:attrNameLst>
                          <p:attrName>ppt_x</p:attrName>
                        </p:attrNameLst>
                      </p:cBhvr>
                      <p:tavLst>
                        <p:tav tm="0">
                          <p:val>
                            <p:strVal val="1+#ppt_w/2"/>
                          </p:val>
                        </p:tav>
                        <p:tav tm="100000">
                          <p:val>
                            <p:strVal val="#ppt_x"/>
                          </p:val>
                        </p:tav>
                      </p:tavLst>
                    </p:anim>
                    <p:anim calcmode="lin" valueType="num">
                      <p:cBhvr additive="base">
                        <p:cTn dur="750" fill="hold"/>
                        <p:tgtEl>
                          <p:spTgt spid="7"/>
                        </p:tgtEl>
                        <p:attrNameLst>
                          <p:attrName>ppt_y</p:attrName>
                        </p:attrNameLst>
                      </p:cBhvr>
                      <p:tavLst>
                        <p:tav tm="0">
                          <p:val>
                            <p:strVal val="1+#ppt_h/2"/>
                          </p:val>
                        </p:tav>
                        <p:tav tm="100000">
                          <p:val>
                            <p:strVal val="#ppt_y"/>
                          </p:val>
                        </p:tav>
                      </p:tavLst>
                    </p:anim>
                  </p:childTnLst>
                </p:cTn>
              </p:par>
            </p:tnLst>
          </p:tmpl>
        </p:tmplLst>
      </p:bldP>
      <p:bldP spid="7" grpId="1" animBg="1">
        <p:tmplLst>
          <p:tmpl>
            <p:tnLst>
              <p:par>
                <p:cTn presetID="45" presetClass="entr" presetSubtype="0" fill="hold" nodeType="withEffect">
                  <p:stCondLst>
                    <p:cond delay="100"/>
                  </p:stCondLst>
                  <p:childTnLst>
                    <p:set>
                      <p:cBhvr>
                        <p:cTn dur="1" fill="hold">
                          <p:stCondLst>
                            <p:cond delay="0"/>
                          </p:stCondLst>
                        </p:cTn>
                        <p:tgtEl>
                          <p:spTgt spid="7"/>
                        </p:tgtEl>
                        <p:attrNameLst>
                          <p:attrName>style.visibility</p:attrName>
                        </p:attrNameLst>
                      </p:cBhvr>
                      <p:to>
                        <p:strVal val="visible"/>
                      </p:to>
                    </p:set>
                    <p:animEffect transition="in" filter="fade">
                      <p:cBhvr>
                        <p:cTn dur="750"/>
                        <p:tgtEl>
                          <p:spTgt spid="7"/>
                        </p:tgtEl>
                      </p:cBhvr>
                    </p:animEffect>
                    <p:anim calcmode="lin" valueType="num">
                      <p:cBhvr>
                        <p:cTn dur="750" fill="hold"/>
                        <p:tgtEl>
                          <p:spTgt spid="7"/>
                        </p:tgtEl>
                        <p:attrNameLst>
                          <p:attrName>ppt_w</p:attrName>
                        </p:attrNameLst>
                      </p:cBhvr>
                      <p:tavLst>
                        <p:tav tm="0" fmla="#ppt_w*sin(2.5*pi*$)">
                          <p:val>
                            <p:fltVal val="0"/>
                          </p:val>
                        </p:tav>
                        <p:tav tm="100000">
                          <p:val>
                            <p:fltVal val="1"/>
                          </p:val>
                        </p:tav>
                      </p:tavLst>
                    </p:anim>
                    <p:anim calcmode="lin" valueType="num">
                      <p:cBhvr>
                        <p:cTn dur="750" fill="hold"/>
                        <p:tgtEl>
                          <p:spTgt spid="7"/>
                        </p:tgtEl>
                        <p:attrNameLst>
                          <p:attrName>ppt_h</p:attrName>
                        </p:attrNameLst>
                      </p:cBhvr>
                      <p:tavLst>
                        <p:tav tm="0">
                          <p:val>
                            <p:strVal val="#ppt_h"/>
                          </p:val>
                        </p:tav>
                        <p:tav tm="100000">
                          <p:val>
                            <p:strVal val="#ppt_h"/>
                          </p:val>
                        </p:tav>
                      </p:tavLst>
                    </p:anim>
                  </p:childTnLst>
                </p:cTn>
              </p:par>
            </p:tnLst>
          </p:tmpl>
        </p:tmplLst>
      </p:bldP>
      <p:bldP spid="8" grpId="0" animBg="1">
        <p:tmplLst>
          <p:tmpl>
            <p:tnLst>
              <p:par>
                <p:cTn presetID="2" presetClass="entr" presetSubtype="6" decel="10000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 calcmode="lin" valueType="num">
                      <p:cBhvr additive="base">
                        <p:cTn dur="750" fill="hold"/>
                        <p:tgtEl>
                          <p:spTgt spid="8"/>
                        </p:tgtEl>
                        <p:attrNameLst>
                          <p:attrName>ppt_x</p:attrName>
                        </p:attrNameLst>
                      </p:cBhvr>
                      <p:tavLst>
                        <p:tav tm="0">
                          <p:val>
                            <p:strVal val="1+#ppt_w/2"/>
                          </p:val>
                        </p:tav>
                        <p:tav tm="100000">
                          <p:val>
                            <p:strVal val="#ppt_x"/>
                          </p:val>
                        </p:tav>
                      </p:tavLst>
                    </p:anim>
                    <p:anim calcmode="lin" valueType="num">
                      <p:cBhvr additive="base">
                        <p:cTn dur="750" fill="hold"/>
                        <p:tgtEl>
                          <p:spTgt spid="8"/>
                        </p:tgtEl>
                        <p:attrNameLst>
                          <p:attrName>ppt_y</p:attrName>
                        </p:attrNameLst>
                      </p:cBhvr>
                      <p:tavLst>
                        <p:tav tm="0">
                          <p:val>
                            <p:strVal val="1+#ppt_h/2"/>
                          </p:val>
                        </p:tav>
                        <p:tav tm="100000">
                          <p:val>
                            <p:strVal val="#ppt_y"/>
                          </p:val>
                        </p:tav>
                      </p:tavLst>
                    </p:anim>
                  </p:childTnLst>
                </p:cTn>
              </p:par>
            </p:tnLst>
          </p:tmpl>
        </p:tmplLst>
      </p:bldP>
      <p:bldP spid="8" grpId="1" animBg="1">
        <p:tmplLst>
          <p:tmpl>
            <p:tnLst>
              <p:par>
                <p:cTn presetID="45" presetClass="entr" presetSubtype="0" fill="hold" nodeType="withEffect">
                  <p:stCondLst>
                    <p:cond delay="200"/>
                  </p:stCondLst>
                  <p:childTnLst>
                    <p:set>
                      <p:cBhvr>
                        <p:cTn dur="1" fill="hold">
                          <p:stCondLst>
                            <p:cond delay="0"/>
                          </p:stCondLst>
                        </p:cTn>
                        <p:tgtEl>
                          <p:spTgt spid="8"/>
                        </p:tgtEl>
                        <p:attrNameLst>
                          <p:attrName>style.visibility</p:attrName>
                        </p:attrNameLst>
                      </p:cBhvr>
                      <p:to>
                        <p:strVal val="visible"/>
                      </p:to>
                    </p:set>
                    <p:animEffect transition="in" filter="fade">
                      <p:cBhvr>
                        <p:cTn dur="750"/>
                        <p:tgtEl>
                          <p:spTgt spid="8"/>
                        </p:tgtEl>
                      </p:cBhvr>
                    </p:animEffect>
                    <p:anim calcmode="lin" valueType="num">
                      <p:cBhvr>
                        <p:cTn dur="750" fill="hold"/>
                        <p:tgtEl>
                          <p:spTgt spid="8"/>
                        </p:tgtEl>
                        <p:attrNameLst>
                          <p:attrName>ppt_w</p:attrName>
                        </p:attrNameLst>
                      </p:cBhvr>
                      <p:tavLst>
                        <p:tav tm="0" fmla="#ppt_w*sin(2.5*pi*$)">
                          <p:val>
                            <p:fltVal val="0"/>
                          </p:val>
                        </p:tav>
                        <p:tav tm="100000">
                          <p:val>
                            <p:fltVal val="1"/>
                          </p:val>
                        </p:tav>
                      </p:tavLst>
                    </p:anim>
                    <p:anim calcmode="lin" valueType="num">
                      <p:cBhvr>
                        <p:cTn dur="750" fill="hold"/>
                        <p:tgtEl>
                          <p:spTgt spid="8"/>
                        </p:tgtEl>
                        <p:attrNameLst>
                          <p:attrName>ppt_h</p:attrName>
                        </p:attrNameLst>
                      </p:cBhvr>
                      <p:tavLst>
                        <p:tav tm="0">
                          <p:val>
                            <p:strVal val="#ppt_h"/>
                          </p:val>
                        </p:tav>
                        <p:tav tm="100000">
                          <p:val>
                            <p:strVal val="#ppt_h"/>
                          </p:val>
                        </p:tav>
                      </p:tavLst>
                    </p:anim>
                  </p:childTnLst>
                </p:cTn>
              </p:par>
            </p:tnLst>
          </p:tmpl>
        </p:tmplLst>
      </p:bldP>
      <p:bldP spid="9" grpId="0" animBg="1">
        <p:tmplLst>
          <p:tmpl>
            <p:tnLst>
              <p:par>
                <p:cTn presetID="2" presetClass="entr" presetSubtype="6" decel="10000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750" fill="hold"/>
                        <p:tgtEl>
                          <p:spTgt spid="9"/>
                        </p:tgtEl>
                        <p:attrNameLst>
                          <p:attrName>ppt_x</p:attrName>
                        </p:attrNameLst>
                      </p:cBhvr>
                      <p:tavLst>
                        <p:tav tm="0">
                          <p:val>
                            <p:strVal val="1+#ppt_w/2"/>
                          </p:val>
                        </p:tav>
                        <p:tav tm="100000">
                          <p:val>
                            <p:strVal val="#ppt_x"/>
                          </p:val>
                        </p:tav>
                      </p:tavLst>
                    </p:anim>
                    <p:anim calcmode="lin" valueType="num">
                      <p:cBhvr additive="base">
                        <p:cTn dur="750" fill="hold"/>
                        <p:tgtEl>
                          <p:spTgt spid="9"/>
                        </p:tgtEl>
                        <p:attrNameLst>
                          <p:attrName>ppt_y</p:attrName>
                        </p:attrNameLst>
                      </p:cBhvr>
                      <p:tavLst>
                        <p:tav tm="0">
                          <p:val>
                            <p:strVal val="1+#ppt_h/2"/>
                          </p:val>
                        </p:tav>
                        <p:tav tm="100000">
                          <p:val>
                            <p:strVal val="#ppt_y"/>
                          </p:val>
                        </p:tav>
                      </p:tavLst>
                    </p:anim>
                  </p:childTnLst>
                </p:cTn>
              </p:par>
            </p:tnLst>
          </p:tmpl>
        </p:tmplLst>
      </p:bldP>
      <p:bldP spid="9" grpId="1" animBg="1">
        <p:tmplLst>
          <p:tmpl>
            <p:tnLst>
              <p:par>
                <p:cTn presetID="45" presetClass="entr" presetSubtype="0" fill="hold" nodeType="withEffect">
                  <p:stCondLst>
                    <p:cond delay="300"/>
                  </p:stCondLst>
                  <p:childTnLst>
                    <p:set>
                      <p:cBhvr>
                        <p:cTn dur="1" fill="hold">
                          <p:stCondLst>
                            <p:cond delay="0"/>
                          </p:stCondLst>
                        </p:cTn>
                        <p:tgtEl>
                          <p:spTgt spid="9"/>
                        </p:tgtEl>
                        <p:attrNameLst>
                          <p:attrName>style.visibility</p:attrName>
                        </p:attrNameLst>
                      </p:cBhvr>
                      <p:to>
                        <p:strVal val="visible"/>
                      </p:to>
                    </p:set>
                    <p:animEffect transition="in" filter="fade">
                      <p:cBhvr>
                        <p:cTn dur="750"/>
                        <p:tgtEl>
                          <p:spTgt spid="9"/>
                        </p:tgtEl>
                      </p:cBhvr>
                    </p:animEffect>
                    <p:anim calcmode="lin" valueType="num">
                      <p:cBhvr>
                        <p:cTn dur="750" fill="hold"/>
                        <p:tgtEl>
                          <p:spTgt spid="9"/>
                        </p:tgtEl>
                        <p:attrNameLst>
                          <p:attrName>ppt_w</p:attrName>
                        </p:attrNameLst>
                      </p:cBhvr>
                      <p:tavLst>
                        <p:tav tm="0" fmla="#ppt_w*sin(2.5*pi*$)">
                          <p:val>
                            <p:fltVal val="0"/>
                          </p:val>
                        </p:tav>
                        <p:tav tm="100000">
                          <p:val>
                            <p:fltVal val="1"/>
                          </p:val>
                        </p:tav>
                      </p:tavLst>
                    </p:anim>
                    <p:anim calcmode="lin" valueType="num">
                      <p:cBhvr>
                        <p:cTn dur="750" fill="hold"/>
                        <p:tgtEl>
                          <p:spTgt spid="9"/>
                        </p:tgtEl>
                        <p:attrNameLst>
                          <p:attrName>ppt_h</p:attrName>
                        </p:attrNameLst>
                      </p:cBhvr>
                      <p:tavLst>
                        <p:tav tm="0">
                          <p:val>
                            <p:strVal val="#ppt_h"/>
                          </p:val>
                        </p:tav>
                        <p:tav tm="100000">
                          <p:val>
                            <p:strVal val="#ppt_h"/>
                          </p:val>
                        </p:tav>
                      </p:tavLst>
                    </p:anim>
                  </p:childTnLst>
                </p:cTn>
              </p:par>
            </p:tnLst>
          </p:tmpl>
        </p:tmplLst>
      </p:bldP>
      <p:bldP spid="11" grpId="0">
        <p:tmplLst>
          <p:tmpl>
            <p:tnLst>
              <p:par>
                <p:cTn presetID="2" presetClass="entr" presetSubtype="6" decel="100000" fill="hold" nodeType="withEffect">
                  <p:stCondLst>
                    <p:cond delay="100"/>
                  </p:stCondLst>
                  <p:childTnLst>
                    <p:set>
                      <p:cBhvr>
                        <p:cTn dur="1" fill="hold">
                          <p:stCondLst>
                            <p:cond delay="0"/>
                          </p:stCondLst>
                        </p:cTn>
                        <p:tgtEl>
                          <p:spTgt spid="11"/>
                        </p:tgtEl>
                        <p:attrNameLst>
                          <p:attrName>style.visibility</p:attrName>
                        </p:attrNameLst>
                      </p:cBhvr>
                      <p:to>
                        <p:strVal val="visible"/>
                      </p:to>
                    </p:set>
                    <p:anim calcmode="lin" valueType="num">
                      <p:cBhvr additive="base">
                        <p:cTn dur="750" fill="hold"/>
                        <p:tgtEl>
                          <p:spTgt spid="11"/>
                        </p:tgtEl>
                        <p:attrNameLst>
                          <p:attrName>ppt_x</p:attrName>
                        </p:attrNameLst>
                      </p:cBhvr>
                      <p:tavLst>
                        <p:tav tm="0">
                          <p:val>
                            <p:strVal val="1+#ppt_w/2"/>
                          </p:val>
                        </p:tav>
                        <p:tav tm="100000">
                          <p:val>
                            <p:strVal val="#ppt_x"/>
                          </p:val>
                        </p:tav>
                      </p:tavLst>
                    </p:anim>
                    <p:anim calcmode="lin" valueType="num">
                      <p:cBhvr additive="base">
                        <p:cTn dur="750" fill="hold"/>
                        <p:tgtEl>
                          <p:spTgt spid="11"/>
                        </p:tgtEl>
                        <p:attrNameLst>
                          <p:attrName>ppt_y</p:attrName>
                        </p:attrNameLst>
                      </p:cBhvr>
                      <p:tavLst>
                        <p:tav tm="0">
                          <p:val>
                            <p:strVal val="1+#ppt_h/2"/>
                          </p:val>
                        </p:tav>
                        <p:tav tm="100000">
                          <p:val>
                            <p:strVal val="#ppt_y"/>
                          </p:val>
                        </p:tav>
                      </p:tavLst>
                    </p:anim>
                  </p:childTnLst>
                </p:cTn>
              </p:par>
            </p:tnLst>
          </p:tmpl>
        </p:tmplLst>
      </p:bldP>
      <p:bldP spid="13" grpId="0"/>
      <p:bldP spid="14" grpId="0" build="p">
        <p:tmplLst>
          <p:tmpl lvl="1">
            <p:tnLst>
              <p:par>
                <p:cTn presetID="2" presetClass="entr" presetSubtype="6" decel="100000" fill="hold" nodeType="afterEffect">
                  <p:stCondLst>
                    <p:cond delay="0"/>
                  </p:stCondLst>
                  <p:iterate type="wd">
                    <p:tmPct val="10000"/>
                  </p:iterate>
                  <p:childTnLst>
                    <p:set>
                      <p:cBhvr>
                        <p:cTn dur="1" fill="hold">
                          <p:stCondLst>
                            <p:cond delay="0"/>
                          </p:stCondLst>
                        </p:cTn>
                        <p:tgtEl>
                          <p:spTgt spid="14"/>
                        </p:tgtEl>
                        <p:attrNameLst>
                          <p:attrName>style.visibility</p:attrName>
                        </p:attrNameLst>
                      </p:cBhvr>
                      <p:to>
                        <p:strVal val="visible"/>
                      </p:to>
                    </p:set>
                    <p:anim calcmode="lin" valueType="num">
                      <p:cBhvr additive="base">
                        <p:cTn dur="500" fill="hold"/>
                        <p:tgtEl>
                          <p:spTgt spid="14"/>
                        </p:tgtEl>
                        <p:attrNameLst>
                          <p:attrName>ppt_x</p:attrName>
                        </p:attrNameLst>
                      </p:cBhvr>
                      <p:tavLst>
                        <p:tav tm="0">
                          <p:val>
                            <p:strVal val="1+#ppt_w/2"/>
                          </p:val>
                        </p:tav>
                        <p:tav tm="100000">
                          <p:val>
                            <p:strVal val="#ppt_x"/>
                          </p:val>
                        </p:tav>
                      </p:tavLst>
                    </p:anim>
                    <p:anim calcmode="lin" valueType="num">
                      <p:cBhvr additive="base">
                        <p:cTn dur="500" fill="hold"/>
                        <p:tgtEl>
                          <p:spTgt spid="14"/>
                        </p:tgtEl>
                        <p:attrNameLst>
                          <p:attrName>ppt_y</p:attrName>
                        </p:attrNameLst>
                      </p:cBhvr>
                      <p:tavLst>
                        <p:tav tm="0">
                          <p:val>
                            <p:strVal val="1+#ppt_h/2"/>
                          </p:val>
                        </p:tav>
                        <p:tav tm="100000">
                          <p:val>
                            <p:strVal val="#ppt_y"/>
                          </p:val>
                        </p:tav>
                      </p:tavLst>
                    </p:anim>
                  </p:childTnLst>
                </p:cTn>
              </p:par>
            </p:tnLst>
          </p:tmpl>
        </p:tmplLst>
      </p:bldP>
      <p:bldP spid="16" grpId="0" animBg="1">
        <p:tmplLst>
          <p:tmpl>
            <p:tnLst>
              <p:par>
                <p:cTn presetID="2" presetClass="entr" presetSubtype="6" decel="10000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750" fill="hold"/>
                        <p:tgtEl>
                          <p:spTgt spid="16"/>
                        </p:tgtEl>
                        <p:attrNameLst>
                          <p:attrName>ppt_x</p:attrName>
                        </p:attrNameLst>
                      </p:cBhvr>
                      <p:tavLst>
                        <p:tav tm="0">
                          <p:val>
                            <p:strVal val="1+#ppt_w/2"/>
                          </p:val>
                        </p:tav>
                        <p:tav tm="100000">
                          <p:val>
                            <p:strVal val="#ppt_x"/>
                          </p:val>
                        </p:tav>
                      </p:tavLst>
                    </p:anim>
                    <p:anim calcmode="lin" valueType="num">
                      <p:cBhvr additive="base">
                        <p:cTn dur="750" fill="hold"/>
                        <p:tgtEl>
                          <p:spTgt spid="16"/>
                        </p:tgtEl>
                        <p:attrNameLst>
                          <p:attrName>ppt_y</p:attrName>
                        </p:attrNameLst>
                      </p:cBhvr>
                      <p:tavLst>
                        <p:tav tm="0">
                          <p:val>
                            <p:strVal val="1+#ppt_h/2"/>
                          </p:val>
                        </p:tav>
                        <p:tav tm="100000">
                          <p:val>
                            <p:strVal val="#ppt_y"/>
                          </p:val>
                        </p:tav>
                      </p:tavLst>
                    </p:anim>
                  </p:childTnLst>
                </p:cTn>
              </p:par>
            </p:tnLst>
          </p:tmpl>
        </p:tmplLst>
      </p:bldP>
      <p:bldP spid="16" grpId="1" animBg="1">
        <p:tmplLst>
          <p:tmpl>
            <p:tnLst>
              <p:par>
                <p:cTn presetID="45" presetClass="entr" presetSubtype="0" fill="hold" nodeType="withEffect">
                  <p:stCondLst>
                    <p:cond delay="400"/>
                  </p:stCondLst>
                  <p:childTnLst>
                    <p:set>
                      <p:cBhvr>
                        <p:cTn dur="1" fill="hold">
                          <p:stCondLst>
                            <p:cond delay="0"/>
                          </p:stCondLst>
                        </p:cTn>
                        <p:tgtEl>
                          <p:spTgt spid="16"/>
                        </p:tgtEl>
                        <p:attrNameLst>
                          <p:attrName>style.visibility</p:attrName>
                        </p:attrNameLst>
                      </p:cBhvr>
                      <p:to>
                        <p:strVal val="visible"/>
                      </p:to>
                    </p:set>
                    <p:animEffect transition="in" filter="fade">
                      <p:cBhvr>
                        <p:cTn dur="750"/>
                        <p:tgtEl>
                          <p:spTgt spid="16"/>
                        </p:tgtEl>
                      </p:cBhvr>
                    </p:animEffect>
                    <p:anim calcmode="lin" valueType="num">
                      <p:cBhvr>
                        <p:cTn dur="750" fill="hold"/>
                        <p:tgtEl>
                          <p:spTgt spid="16"/>
                        </p:tgtEl>
                        <p:attrNameLst>
                          <p:attrName>ppt_w</p:attrName>
                        </p:attrNameLst>
                      </p:cBhvr>
                      <p:tavLst>
                        <p:tav tm="0" fmla="#ppt_w*sin(2.5*pi*$)">
                          <p:val>
                            <p:fltVal val="0"/>
                          </p:val>
                        </p:tav>
                        <p:tav tm="100000">
                          <p:val>
                            <p:fltVal val="1"/>
                          </p:val>
                        </p:tav>
                      </p:tavLst>
                    </p:anim>
                    <p:anim calcmode="lin" valueType="num">
                      <p:cBhvr>
                        <p:cTn dur="750" fill="hold"/>
                        <p:tgtEl>
                          <p:spTgt spid="16"/>
                        </p:tgtEl>
                        <p:attrNameLst>
                          <p:attrName>ppt_h</p:attrName>
                        </p:attrNameLst>
                      </p:cBhvr>
                      <p:tavLst>
                        <p:tav tm="0">
                          <p:val>
                            <p:strVal val="#ppt_h"/>
                          </p:val>
                        </p:tav>
                        <p:tav tm="100000">
                          <p:val>
                            <p:strVal val="#ppt_h"/>
                          </p:val>
                        </p:tav>
                      </p:tavLst>
                    </p:anim>
                  </p:childTnLst>
                </p:cTn>
              </p:par>
            </p:tnLst>
          </p:tmpl>
        </p:tmplLst>
      </p:bldP>
      <p:bldP spid="17" grpId="0" animBg="1">
        <p:tmplLst>
          <p:tmpl>
            <p:tnLst>
              <p:par>
                <p:cTn presetID="2" presetClass="entr" presetSubtype="6" decel="10000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1+#ppt_w/2"/>
                          </p:val>
                        </p:tav>
                        <p:tav tm="100000">
                          <p:val>
                            <p:strVal val="#ppt_x"/>
                          </p:val>
                        </p:tav>
                      </p:tavLst>
                    </p:anim>
                    <p:anim calcmode="lin" valueType="num">
                      <p:cBhvr additive="base">
                        <p:cTn dur="750" fill="hold"/>
                        <p:tgtEl>
                          <p:spTgt spid="17"/>
                        </p:tgtEl>
                        <p:attrNameLst>
                          <p:attrName>ppt_y</p:attrName>
                        </p:attrNameLst>
                      </p:cBhvr>
                      <p:tavLst>
                        <p:tav tm="0">
                          <p:val>
                            <p:strVal val="1+#ppt_h/2"/>
                          </p:val>
                        </p:tav>
                        <p:tav tm="100000">
                          <p:val>
                            <p:strVal val="#ppt_y"/>
                          </p:val>
                        </p:tav>
                      </p:tavLst>
                    </p:anim>
                  </p:childTnLst>
                </p:cTn>
              </p:par>
            </p:tnLst>
          </p:tmpl>
        </p:tmplLst>
      </p:bldP>
      <p:bldP spid="17" grpId="1" animBg="1">
        <p:tmplLst>
          <p:tmpl>
            <p:tnLst>
              <p:par>
                <p:cTn presetID="45" presetClass="entr" presetSubtype="0"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750"/>
                        <p:tgtEl>
                          <p:spTgt spid="17"/>
                        </p:tgtEl>
                      </p:cBhvr>
                    </p:animEffect>
                    <p:anim calcmode="lin" valueType="num">
                      <p:cBhvr>
                        <p:cTn dur="750" fill="hold"/>
                        <p:tgtEl>
                          <p:spTgt spid="17"/>
                        </p:tgtEl>
                        <p:attrNameLst>
                          <p:attrName>ppt_w</p:attrName>
                        </p:attrNameLst>
                      </p:cBhvr>
                      <p:tavLst>
                        <p:tav tm="0" fmla="#ppt_w*sin(2.5*pi*$)">
                          <p:val>
                            <p:fltVal val="0"/>
                          </p:val>
                        </p:tav>
                        <p:tav tm="100000">
                          <p:val>
                            <p:fltVal val="1"/>
                          </p:val>
                        </p:tav>
                      </p:tavLst>
                    </p:anim>
                    <p:anim calcmode="lin" valueType="num">
                      <p:cBhvr>
                        <p:cTn dur="750" fill="hold"/>
                        <p:tgtEl>
                          <p:spTgt spid="17"/>
                        </p:tgtEl>
                        <p:attrNameLst>
                          <p:attrName>ppt_h</p:attrName>
                        </p:attrNameLst>
                      </p:cBhvr>
                      <p:tavLst>
                        <p:tav tm="0">
                          <p:val>
                            <p:strVal val="#ppt_h"/>
                          </p:val>
                        </p:tav>
                        <p:tav tm="100000">
                          <p:val>
                            <p:strVal val="#ppt_h"/>
                          </p:val>
                        </p:tav>
                      </p:tavLst>
                    </p:anim>
                  </p:childTnLst>
                </p:cTn>
              </p:par>
            </p:tnLst>
          </p:tmpl>
        </p:tmplLst>
      </p:bldP>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Profile 3">
    <p:spTree>
      <p:nvGrpSpPr>
        <p:cNvPr id="1" name=""/>
        <p:cNvGrpSpPr/>
        <p:nvPr/>
      </p:nvGrpSpPr>
      <p:grpSpPr>
        <a:xfrm>
          <a:off x="0" y="0"/>
          <a:ext cx="0" cy="0"/>
          <a:chOff x="0" y="0"/>
          <a:chExt cx="0" cy="0"/>
        </a:xfrm>
      </p:grpSpPr>
      <p:sp>
        <p:nvSpPr>
          <p:cNvPr id="33" name="円/楕円 32"/>
          <p:cNvSpPr/>
          <p:nvPr userDrawn="1"/>
        </p:nvSpPr>
        <p:spPr>
          <a:xfrm>
            <a:off x="6099984" y="4672631"/>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6" name="円/楕円 5"/>
          <p:cNvSpPr/>
          <p:nvPr userDrawn="1"/>
        </p:nvSpPr>
        <p:spPr>
          <a:xfrm>
            <a:off x="1870398" y="1163191"/>
            <a:ext cx="5060429" cy="506042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円/楕円 27"/>
          <p:cNvSpPr/>
          <p:nvPr userDrawn="1"/>
        </p:nvSpPr>
        <p:spPr>
          <a:xfrm>
            <a:off x="1268264" y="1756094"/>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0" name="円/楕円 29"/>
          <p:cNvSpPr/>
          <p:nvPr userDrawn="1"/>
        </p:nvSpPr>
        <p:spPr>
          <a:xfrm>
            <a:off x="1706513" y="1039044"/>
            <a:ext cx="5060429" cy="506042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タイトル 1"/>
          <p:cNvSpPr>
            <a:spLocks noGrp="1"/>
          </p:cNvSpPr>
          <p:nvPr>
            <p:ph type="title" hasCustomPrompt="1"/>
          </p:nvPr>
        </p:nvSpPr>
        <p:spPr>
          <a:xfrm>
            <a:off x="7545905" y="1111052"/>
            <a:ext cx="9577064" cy="1350907"/>
          </a:xfrm>
        </p:spPr>
        <p:txBody>
          <a:bodyPr anchor="b">
            <a:normAutofit/>
          </a:bodyPr>
          <a:lstStyle>
            <a:lvl1pPr>
              <a:defRPr sz="6600" baseline="0">
                <a:solidFill>
                  <a:schemeClr val="tx2"/>
                </a:solidFill>
                <a:latin typeface="Route 159 UltraLight" pitchFamily="50" charset="0"/>
              </a:defRPr>
            </a:lvl1pPr>
          </a:lstStyle>
          <a:p>
            <a:r>
              <a:rPr kumimoji="1" lang="en-US" altLang="ja-JP" dirty="0"/>
              <a:t>Text goes here</a:t>
            </a:r>
            <a:endParaRPr kumimoji="1" lang="ja-JP" altLang="en-US" dirty="0"/>
          </a:p>
        </p:txBody>
      </p:sp>
      <p:sp>
        <p:nvSpPr>
          <p:cNvPr id="4" name="正方形/長方形 3"/>
          <p:cNvSpPr/>
          <p:nvPr userDrawn="1"/>
        </p:nvSpPr>
        <p:spPr>
          <a:xfrm>
            <a:off x="7689921" y="2477183"/>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テキスト プレースホルダー 6"/>
          <p:cNvSpPr>
            <a:spLocks noGrp="1"/>
          </p:cNvSpPr>
          <p:nvPr>
            <p:ph type="body" sz="quarter" idx="16" hasCustomPrompt="1"/>
          </p:nvPr>
        </p:nvSpPr>
        <p:spPr>
          <a:xfrm>
            <a:off x="7545905" y="2549853"/>
            <a:ext cx="9577064" cy="935442"/>
          </a:xfrm>
        </p:spPr>
        <p:txBody>
          <a:bodyPr anchor="t">
            <a:noAutofit/>
          </a:bodyPr>
          <a:lstStyle>
            <a:lvl1pPr algn="l">
              <a:defRPr sz="3200" i="1" baseline="0">
                <a:solidFill>
                  <a:schemeClr val="accent1">
                    <a:lumMod val="75000"/>
                  </a:schemeClr>
                </a:solidFill>
                <a:latin typeface="+mn-lt"/>
              </a:defRPr>
            </a:lvl1pPr>
          </a:lstStyle>
          <a:p>
            <a:pPr lvl="0"/>
            <a:r>
              <a:rPr kumimoji="1" lang="en-US" altLang="ja-JP" dirty="0"/>
              <a:t>Text goes here</a:t>
            </a:r>
            <a:endParaRPr kumimoji="1" lang="ja-JP" altLang="en-US" dirty="0"/>
          </a:p>
        </p:txBody>
      </p:sp>
      <p:sp>
        <p:nvSpPr>
          <p:cNvPr id="7" name="図プレースホルダー 5"/>
          <p:cNvSpPr>
            <a:spLocks noGrp="1"/>
          </p:cNvSpPr>
          <p:nvPr>
            <p:ph type="pic" sz="quarter" idx="13" hasCustomPrompt="1"/>
          </p:nvPr>
        </p:nvSpPr>
        <p:spPr>
          <a:xfrm>
            <a:off x="1870398" y="1163191"/>
            <a:ext cx="4916413" cy="491641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8" name="円/楕円 7"/>
          <p:cNvSpPr/>
          <p:nvPr userDrawn="1"/>
        </p:nvSpPr>
        <p:spPr>
          <a:xfrm>
            <a:off x="8104770" y="3838753"/>
            <a:ext cx="1296145" cy="12961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図プレースホルダー 12"/>
          <p:cNvSpPr>
            <a:spLocks noGrp="1"/>
          </p:cNvSpPr>
          <p:nvPr>
            <p:ph type="pic" sz="quarter" idx="17" hasCustomPrompt="1"/>
          </p:nvPr>
        </p:nvSpPr>
        <p:spPr>
          <a:xfrm>
            <a:off x="8440247" y="4174230"/>
            <a:ext cx="625191" cy="625191"/>
          </a:xfrm>
        </p:spPr>
        <p:txBody>
          <a:bodyPr>
            <a:normAutofit/>
          </a:bodyPr>
          <a:lstStyle>
            <a:lvl1pPr>
              <a:defRPr sz="1600"/>
            </a:lvl1pPr>
          </a:lstStyle>
          <a:p>
            <a:r>
              <a:rPr kumimoji="1" lang="en-US" altLang="ja-JP" dirty="0"/>
              <a:t>Icon</a:t>
            </a:r>
            <a:endParaRPr kumimoji="1" lang="ja-JP" altLang="en-US" dirty="0"/>
          </a:p>
        </p:txBody>
      </p:sp>
      <p:sp>
        <p:nvSpPr>
          <p:cNvPr id="10" name="円/楕円 9"/>
          <p:cNvSpPr/>
          <p:nvPr userDrawn="1"/>
        </p:nvSpPr>
        <p:spPr>
          <a:xfrm>
            <a:off x="10720458" y="3838752"/>
            <a:ext cx="1296145" cy="12961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円/楕円 10"/>
          <p:cNvSpPr/>
          <p:nvPr userDrawn="1"/>
        </p:nvSpPr>
        <p:spPr>
          <a:xfrm>
            <a:off x="13319670" y="3838751"/>
            <a:ext cx="1296145" cy="12961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図プレースホルダー 12"/>
          <p:cNvSpPr>
            <a:spLocks noGrp="1"/>
          </p:cNvSpPr>
          <p:nvPr>
            <p:ph type="pic" sz="quarter" idx="18" hasCustomPrompt="1"/>
          </p:nvPr>
        </p:nvSpPr>
        <p:spPr>
          <a:xfrm>
            <a:off x="11055935" y="4174229"/>
            <a:ext cx="625191" cy="625191"/>
          </a:xfrm>
        </p:spPr>
        <p:txBody>
          <a:bodyPr>
            <a:normAutofit/>
          </a:bodyPr>
          <a:lstStyle>
            <a:lvl1pPr>
              <a:defRPr sz="1600"/>
            </a:lvl1pPr>
          </a:lstStyle>
          <a:p>
            <a:r>
              <a:rPr kumimoji="1" lang="en-US" altLang="ja-JP" dirty="0"/>
              <a:t>Icon</a:t>
            </a:r>
            <a:endParaRPr kumimoji="1" lang="ja-JP" altLang="en-US" dirty="0"/>
          </a:p>
        </p:txBody>
      </p:sp>
      <p:sp>
        <p:nvSpPr>
          <p:cNvPr id="13" name="図プレースホルダー 12"/>
          <p:cNvSpPr>
            <a:spLocks noGrp="1"/>
          </p:cNvSpPr>
          <p:nvPr>
            <p:ph type="pic" sz="quarter" idx="19" hasCustomPrompt="1"/>
          </p:nvPr>
        </p:nvSpPr>
        <p:spPr>
          <a:xfrm>
            <a:off x="13655147" y="4174228"/>
            <a:ext cx="625191" cy="625191"/>
          </a:xfrm>
        </p:spPr>
        <p:txBody>
          <a:bodyPr>
            <a:normAutofit/>
          </a:bodyPr>
          <a:lstStyle>
            <a:lvl1pPr>
              <a:defRPr sz="1600"/>
            </a:lvl1pPr>
          </a:lstStyle>
          <a:p>
            <a:r>
              <a:rPr kumimoji="1" lang="en-US" altLang="ja-JP" dirty="0"/>
              <a:t>Icon</a:t>
            </a:r>
            <a:endParaRPr kumimoji="1" lang="ja-JP" altLang="en-US" dirty="0"/>
          </a:p>
        </p:txBody>
      </p:sp>
      <p:sp>
        <p:nvSpPr>
          <p:cNvPr id="14" name="テキスト プレースホルダー 6"/>
          <p:cNvSpPr>
            <a:spLocks noGrp="1"/>
          </p:cNvSpPr>
          <p:nvPr>
            <p:ph type="body" sz="quarter" idx="20" hasCustomPrompt="1"/>
          </p:nvPr>
        </p:nvSpPr>
        <p:spPr>
          <a:xfrm>
            <a:off x="7541830" y="5279575"/>
            <a:ext cx="2448272" cy="935442"/>
          </a:xfrm>
        </p:spPr>
        <p:txBody>
          <a:bodyPr anchor="t">
            <a:noAutofit/>
          </a:bodyPr>
          <a:lstStyle>
            <a:lvl1pPr algn="ctr">
              <a:defRPr sz="2400" i="0" baseline="0">
                <a:solidFill>
                  <a:schemeClr val="accent3"/>
                </a:solidFill>
                <a:latin typeface="+mn-lt"/>
              </a:defRPr>
            </a:lvl1pPr>
          </a:lstStyle>
          <a:p>
            <a:pPr lvl="0"/>
            <a:r>
              <a:rPr kumimoji="1" lang="en-US" altLang="ja-JP" dirty="0"/>
              <a:t>Text goes here</a:t>
            </a:r>
            <a:endParaRPr kumimoji="1" lang="ja-JP" altLang="en-US" dirty="0"/>
          </a:p>
        </p:txBody>
      </p:sp>
      <p:sp>
        <p:nvSpPr>
          <p:cNvPr id="15" name="テキスト プレースホルダー 6"/>
          <p:cNvSpPr>
            <a:spLocks noGrp="1"/>
          </p:cNvSpPr>
          <p:nvPr>
            <p:ph type="body" sz="quarter" idx="21" hasCustomPrompt="1"/>
          </p:nvPr>
        </p:nvSpPr>
        <p:spPr>
          <a:xfrm>
            <a:off x="10151318" y="5279575"/>
            <a:ext cx="2448272" cy="935442"/>
          </a:xfrm>
        </p:spPr>
        <p:txBody>
          <a:bodyPr anchor="t">
            <a:noAutofit/>
          </a:bodyPr>
          <a:lstStyle>
            <a:lvl1pPr algn="ctr">
              <a:defRPr sz="2400" i="0" baseline="0">
                <a:solidFill>
                  <a:schemeClr val="accent2"/>
                </a:solidFill>
                <a:latin typeface="+mn-lt"/>
              </a:defRPr>
            </a:lvl1pPr>
          </a:lstStyle>
          <a:p>
            <a:pPr lvl="0"/>
            <a:r>
              <a:rPr kumimoji="1" lang="en-US" altLang="ja-JP" dirty="0"/>
              <a:t>Text goes here</a:t>
            </a:r>
            <a:endParaRPr kumimoji="1" lang="ja-JP" altLang="en-US" dirty="0"/>
          </a:p>
        </p:txBody>
      </p:sp>
      <p:sp>
        <p:nvSpPr>
          <p:cNvPr id="16" name="テキスト プレースホルダー 6"/>
          <p:cNvSpPr>
            <a:spLocks noGrp="1"/>
          </p:cNvSpPr>
          <p:nvPr>
            <p:ph type="body" sz="quarter" idx="22" hasCustomPrompt="1"/>
          </p:nvPr>
        </p:nvSpPr>
        <p:spPr>
          <a:xfrm>
            <a:off x="12743606" y="5277230"/>
            <a:ext cx="2448272" cy="935442"/>
          </a:xfrm>
        </p:spPr>
        <p:txBody>
          <a:bodyPr anchor="t">
            <a:noAutofit/>
          </a:bodyPr>
          <a:lstStyle>
            <a:lvl1pPr algn="ctr">
              <a:defRPr sz="2400" i="0" baseline="0">
                <a:solidFill>
                  <a:schemeClr val="accent5"/>
                </a:solidFill>
                <a:latin typeface="+mn-lt"/>
              </a:defRPr>
            </a:lvl1pPr>
          </a:lstStyle>
          <a:p>
            <a:pPr lvl="0"/>
            <a:r>
              <a:rPr kumimoji="1" lang="en-US" altLang="ja-JP" dirty="0"/>
              <a:t>Text goes here</a:t>
            </a:r>
            <a:endParaRPr kumimoji="1" lang="ja-JP" altLang="en-US" dirty="0"/>
          </a:p>
        </p:txBody>
      </p:sp>
      <p:sp>
        <p:nvSpPr>
          <p:cNvPr id="17" name="テキスト プレースホルダー 6"/>
          <p:cNvSpPr>
            <a:spLocks noGrp="1"/>
          </p:cNvSpPr>
          <p:nvPr>
            <p:ph type="body" sz="quarter" idx="14" hasCustomPrompt="1"/>
          </p:nvPr>
        </p:nvSpPr>
        <p:spPr>
          <a:xfrm>
            <a:off x="1192885" y="6295628"/>
            <a:ext cx="15900643" cy="2016224"/>
          </a:xfrm>
        </p:spPr>
        <p:txBody>
          <a:bodyPr anchor="ctr">
            <a:normAutofit/>
          </a:bodyPr>
          <a:lstStyle>
            <a:lvl1pPr algn="l">
              <a:defRPr sz="2000" baseline="0">
                <a:solidFill>
                  <a:schemeClr val="tx2"/>
                </a:solidFill>
              </a:defRPr>
            </a:lvl1pPr>
          </a:lstStyle>
          <a:p>
            <a:pPr lvl="0"/>
            <a:r>
              <a:rPr kumimoji="1" lang="en-US" altLang="ja-JP" dirty="0"/>
              <a:t>Text goes here</a:t>
            </a:r>
            <a:endParaRPr kumimoji="1" lang="ja-JP" altLang="en-US" dirty="0"/>
          </a:p>
        </p:txBody>
      </p:sp>
      <p:sp>
        <p:nvSpPr>
          <p:cNvPr id="18" name="正方形/長方形 17"/>
          <p:cNvSpPr/>
          <p:nvPr userDrawn="1"/>
        </p:nvSpPr>
        <p:spPr>
          <a:xfrm>
            <a:off x="0" y="8527876"/>
            <a:ext cx="18286413" cy="1759124"/>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図プレースホルダー 12"/>
          <p:cNvSpPr>
            <a:spLocks noGrp="1"/>
          </p:cNvSpPr>
          <p:nvPr>
            <p:ph type="pic" sz="quarter" idx="23" hasCustomPrompt="1"/>
          </p:nvPr>
        </p:nvSpPr>
        <p:spPr>
          <a:xfrm>
            <a:off x="4016008" y="8773140"/>
            <a:ext cx="625191" cy="625191"/>
          </a:xfrm>
        </p:spPr>
        <p:txBody>
          <a:bodyPr>
            <a:normAutofit/>
          </a:bodyPr>
          <a:lstStyle>
            <a:lvl1pPr>
              <a:defRPr sz="1600"/>
            </a:lvl1pPr>
          </a:lstStyle>
          <a:p>
            <a:r>
              <a:rPr kumimoji="1" lang="en-US" altLang="ja-JP" dirty="0"/>
              <a:t>Icon</a:t>
            </a:r>
            <a:endParaRPr kumimoji="1" lang="ja-JP" altLang="en-US" dirty="0"/>
          </a:p>
        </p:txBody>
      </p:sp>
      <p:sp>
        <p:nvSpPr>
          <p:cNvPr id="20" name="図プレースホルダー 12"/>
          <p:cNvSpPr>
            <a:spLocks noGrp="1"/>
          </p:cNvSpPr>
          <p:nvPr>
            <p:ph type="pic" sz="quarter" idx="24" hasCustomPrompt="1"/>
          </p:nvPr>
        </p:nvSpPr>
        <p:spPr>
          <a:xfrm>
            <a:off x="8827218" y="8773139"/>
            <a:ext cx="625191" cy="625191"/>
          </a:xfrm>
        </p:spPr>
        <p:txBody>
          <a:bodyPr>
            <a:normAutofit/>
          </a:bodyPr>
          <a:lstStyle>
            <a:lvl1pPr>
              <a:defRPr sz="1600"/>
            </a:lvl1pPr>
          </a:lstStyle>
          <a:p>
            <a:r>
              <a:rPr kumimoji="1" lang="en-US" altLang="ja-JP" dirty="0"/>
              <a:t>Icon</a:t>
            </a:r>
            <a:endParaRPr kumimoji="1" lang="ja-JP" altLang="en-US" dirty="0"/>
          </a:p>
        </p:txBody>
      </p:sp>
      <p:sp>
        <p:nvSpPr>
          <p:cNvPr id="21" name="図プレースホルダー 12"/>
          <p:cNvSpPr>
            <a:spLocks noGrp="1"/>
          </p:cNvSpPr>
          <p:nvPr>
            <p:ph type="pic" sz="quarter" idx="25" hasCustomPrompt="1"/>
          </p:nvPr>
        </p:nvSpPr>
        <p:spPr>
          <a:xfrm>
            <a:off x="13607778" y="8773138"/>
            <a:ext cx="625191" cy="625191"/>
          </a:xfrm>
        </p:spPr>
        <p:txBody>
          <a:bodyPr>
            <a:normAutofit/>
          </a:bodyPr>
          <a:lstStyle>
            <a:lvl1pPr>
              <a:defRPr sz="1600"/>
            </a:lvl1pPr>
          </a:lstStyle>
          <a:p>
            <a:r>
              <a:rPr kumimoji="1" lang="en-US" altLang="ja-JP" dirty="0"/>
              <a:t>Icon</a:t>
            </a:r>
            <a:endParaRPr kumimoji="1" lang="ja-JP" altLang="en-US" dirty="0"/>
          </a:p>
        </p:txBody>
      </p:sp>
      <p:sp>
        <p:nvSpPr>
          <p:cNvPr id="22" name="テキスト プレースホルダー 6"/>
          <p:cNvSpPr>
            <a:spLocks noGrp="1"/>
          </p:cNvSpPr>
          <p:nvPr>
            <p:ph type="body" sz="quarter" idx="26" hasCustomPrompt="1"/>
          </p:nvPr>
        </p:nvSpPr>
        <p:spPr>
          <a:xfrm>
            <a:off x="2384388" y="9464642"/>
            <a:ext cx="3950506" cy="575402"/>
          </a:xfrm>
        </p:spPr>
        <p:txBody>
          <a:bodyPr anchor="t">
            <a:noAutofit/>
          </a:bodyPr>
          <a:lstStyle>
            <a:lvl1pPr algn="ctr">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3" name="テキスト プレースホルダー 6"/>
          <p:cNvSpPr>
            <a:spLocks noGrp="1"/>
          </p:cNvSpPr>
          <p:nvPr>
            <p:ph type="body" sz="quarter" idx="27" hasCustomPrompt="1"/>
          </p:nvPr>
        </p:nvSpPr>
        <p:spPr>
          <a:xfrm>
            <a:off x="7164560" y="9464642"/>
            <a:ext cx="3950506" cy="575402"/>
          </a:xfrm>
        </p:spPr>
        <p:txBody>
          <a:bodyPr anchor="t">
            <a:noAutofit/>
          </a:bodyPr>
          <a:lstStyle>
            <a:lvl1pPr algn="ctr">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4" name="テキスト プレースホルダー 6"/>
          <p:cNvSpPr>
            <a:spLocks noGrp="1"/>
          </p:cNvSpPr>
          <p:nvPr>
            <p:ph type="body" sz="quarter" idx="28" hasCustomPrompt="1"/>
          </p:nvPr>
        </p:nvSpPr>
        <p:spPr>
          <a:xfrm>
            <a:off x="11961452" y="9464642"/>
            <a:ext cx="3950506" cy="575402"/>
          </a:xfrm>
        </p:spPr>
        <p:txBody>
          <a:bodyPr anchor="t">
            <a:noAutofit/>
          </a:bodyPr>
          <a:lstStyle>
            <a:lvl1pPr algn="ctr">
              <a:defRPr sz="1800" i="0" baseline="0">
                <a:solidFill>
                  <a:schemeClr val="bg1"/>
                </a:solidFill>
                <a:latin typeface="+mn-lt"/>
              </a:defRPr>
            </a:lvl1pPr>
          </a:lstStyle>
          <a:p>
            <a:pPr lvl="0"/>
            <a:r>
              <a:rPr kumimoji="1" lang="en-US" altLang="ja-JP" dirty="0"/>
              <a:t>Text goes here</a:t>
            </a:r>
            <a:endParaRPr kumimoji="1" lang="ja-JP" altLang="en-US" dirty="0"/>
          </a:p>
        </p:txBody>
      </p:sp>
      <p:sp>
        <p:nvSpPr>
          <p:cNvPr id="25" name="円/楕円 24"/>
          <p:cNvSpPr/>
          <p:nvPr userDrawn="1"/>
        </p:nvSpPr>
        <p:spPr>
          <a:xfrm>
            <a:off x="574254" y="1019175"/>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6" name="円/楕円 25"/>
          <p:cNvSpPr/>
          <p:nvPr userDrawn="1"/>
        </p:nvSpPr>
        <p:spPr>
          <a:xfrm>
            <a:off x="1952340" y="1066981"/>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32" name="正方形/長方形 31"/>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円/楕円 33"/>
          <p:cNvSpPr/>
          <p:nvPr userDrawn="1"/>
        </p:nvSpPr>
        <p:spPr>
          <a:xfrm>
            <a:off x="7102660" y="4288481"/>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Tree>
    <p:extLst>
      <p:ext uri="{BB962C8B-B14F-4D97-AF65-F5344CB8AC3E}">
        <p14:creationId xmlns:p14="http://schemas.microsoft.com/office/powerpoint/2010/main" val="2038034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750"/>
                                        <p:tgtEl>
                                          <p:spTgt spid="25"/>
                                        </p:tgtEl>
                                      </p:cBhvr>
                                    </p:animEffect>
                                    <p:anim calcmode="lin" valueType="num">
                                      <p:cBhvr>
                                        <p:cTn id="8" dur="750" fill="hold"/>
                                        <p:tgtEl>
                                          <p:spTgt spid="25"/>
                                        </p:tgtEl>
                                        <p:attrNameLst>
                                          <p:attrName>ppt_w</p:attrName>
                                        </p:attrNameLst>
                                      </p:cBhvr>
                                      <p:tavLst>
                                        <p:tav tm="0" fmla="#ppt_w*sin(2.5*pi*$)">
                                          <p:val>
                                            <p:fltVal val="0"/>
                                          </p:val>
                                        </p:tav>
                                        <p:tav tm="100000">
                                          <p:val>
                                            <p:fltVal val="1"/>
                                          </p:val>
                                        </p:tav>
                                      </p:tavLst>
                                    </p:anim>
                                    <p:anim calcmode="lin" valueType="num">
                                      <p:cBhvr>
                                        <p:cTn id="9" dur="750" fill="hold"/>
                                        <p:tgtEl>
                                          <p:spTgt spid="25"/>
                                        </p:tgtEl>
                                        <p:attrNameLst>
                                          <p:attrName>ppt_h</p:attrName>
                                        </p:attrNameLst>
                                      </p:cBhvr>
                                      <p:tavLst>
                                        <p:tav tm="0">
                                          <p:val>
                                            <p:strVal val="#ppt_h"/>
                                          </p:val>
                                        </p:tav>
                                        <p:tav tm="100000">
                                          <p:val>
                                            <p:strVal val="#ppt_h"/>
                                          </p:val>
                                        </p:tav>
                                      </p:tavLst>
                                    </p:anim>
                                  </p:childTnLst>
                                </p:cTn>
                              </p:par>
                              <p:par>
                                <p:cTn id="10" presetID="2" presetClass="entr" presetSubtype="12" decel="100000" fill="hold" grpId="1"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additive="base">
                                        <p:cTn id="12" dur="750" fill="hold"/>
                                        <p:tgtEl>
                                          <p:spTgt spid="25"/>
                                        </p:tgtEl>
                                        <p:attrNameLst>
                                          <p:attrName>ppt_x</p:attrName>
                                        </p:attrNameLst>
                                      </p:cBhvr>
                                      <p:tavLst>
                                        <p:tav tm="0">
                                          <p:val>
                                            <p:strVal val="0-#ppt_w/2"/>
                                          </p:val>
                                        </p:tav>
                                        <p:tav tm="100000">
                                          <p:val>
                                            <p:strVal val="#ppt_x"/>
                                          </p:val>
                                        </p:tav>
                                      </p:tavLst>
                                    </p:anim>
                                    <p:anim calcmode="lin" valueType="num">
                                      <p:cBhvr additive="base">
                                        <p:cTn id="13" dur="750" fill="hold"/>
                                        <p:tgtEl>
                                          <p:spTgt spid="25"/>
                                        </p:tgtEl>
                                        <p:attrNameLst>
                                          <p:attrName>ppt_y</p:attrName>
                                        </p:attrNameLst>
                                      </p:cBhvr>
                                      <p:tavLst>
                                        <p:tav tm="0">
                                          <p:val>
                                            <p:strVal val="1+#ppt_h/2"/>
                                          </p:val>
                                        </p:tav>
                                        <p:tav tm="100000">
                                          <p:val>
                                            <p:strVal val="#ppt_y"/>
                                          </p:val>
                                        </p:tav>
                                      </p:tavLst>
                                    </p:anim>
                                  </p:childTnLst>
                                </p:cTn>
                              </p:par>
                              <p:par>
                                <p:cTn id="14" presetID="45" presetClass="entr" presetSubtype="0" fill="hold" grpId="0" nodeType="withEffect">
                                  <p:stCondLst>
                                    <p:cond delay="10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750"/>
                                        <p:tgtEl>
                                          <p:spTgt spid="28"/>
                                        </p:tgtEl>
                                      </p:cBhvr>
                                    </p:animEffect>
                                    <p:anim calcmode="lin" valueType="num">
                                      <p:cBhvr>
                                        <p:cTn id="17" dur="750" fill="hold"/>
                                        <p:tgtEl>
                                          <p:spTgt spid="28"/>
                                        </p:tgtEl>
                                        <p:attrNameLst>
                                          <p:attrName>ppt_w</p:attrName>
                                        </p:attrNameLst>
                                      </p:cBhvr>
                                      <p:tavLst>
                                        <p:tav tm="0" fmla="#ppt_w*sin(2.5*pi*$)">
                                          <p:val>
                                            <p:fltVal val="0"/>
                                          </p:val>
                                        </p:tav>
                                        <p:tav tm="100000">
                                          <p:val>
                                            <p:fltVal val="1"/>
                                          </p:val>
                                        </p:tav>
                                      </p:tavLst>
                                    </p:anim>
                                    <p:anim calcmode="lin" valueType="num">
                                      <p:cBhvr>
                                        <p:cTn id="18" dur="750" fill="hold"/>
                                        <p:tgtEl>
                                          <p:spTgt spid="28"/>
                                        </p:tgtEl>
                                        <p:attrNameLst>
                                          <p:attrName>ppt_h</p:attrName>
                                        </p:attrNameLst>
                                      </p:cBhvr>
                                      <p:tavLst>
                                        <p:tav tm="0">
                                          <p:val>
                                            <p:strVal val="#ppt_h"/>
                                          </p:val>
                                        </p:tav>
                                        <p:tav tm="100000">
                                          <p:val>
                                            <p:strVal val="#ppt_h"/>
                                          </p:val>
                                        </p:tav>
                                      </p:tavLst>
                                    </p:anim>
                                  </p:childTnLst>
                                </p:cTn>
                              </p:par>
                              <p:par>
                                <p:cTn id="19" presetID="2" presetClass="entr" presetSubtype="12" decel="100000" fill="hold" grpId="1" nodeType="withEffect">
                                  <p:stCondLst>
                                    <p:cond delay="10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750" fill="hold"/>
                                        <p:tgtEl>
                                          <p:spTgt spid="28"/>
                                        </p:tgtEl>
                                        <p:attrNameLst>
                                          <p:attrName>ppt_x</p:attrName>
                                        </p:attrNameLst>
                                      </p:cBhvr>
                                      <p:tavLst>
                                        <p:tav tm="0">
                                          <p:val>
                                            <p:strVal val="0-#ppt_w/2"/>
                                          </p:val>
                                        </p:tav>
                                        <p:tav tm="100000">
                                          <p:val>
                                            <p:strVal val="#ppt_x"/>
                                          </p:val>
                                        </p:tav>
                                      </p:tavLst>
                                    </p:anim>
                                    <p:anim calcmode="lin" valueType="num">
                                      <p:cBhvr additive="base">
                                        <p:cTn id="22" dur="750" fill="hold"/>
                                        <p:tgtEl>
                                          <p:spTgt spid="28"/>
                                        </p:tgtEl>
                                        <p:attrNameLst>
                                          <p:attrName>ppt_y</p:attrName>
                                        </p:attrNameLst>
                                      </p:cBhvr>
                                      <p:tavLst>
                                        <p:tav tm="0">
                                          <p:val>
                                            <p:strVal val="1+#ppt_h/2"/>
                                          </p:val>
                                        </p:tav>
                                        <p:tav tm="100000">
                                          <p:val>
                                            <p:strVal val="#ppt_y"/>
                                          </p:val>
                                        </p:tav>
                                      </p:tavLst>
                                    </p:anim>
                                  </p:childTnLst>
                                </p:cTn>
                              </p:par>
                              <p:par>
                                <p:cTn id="23" presetID="45" presetClass="entr" presetSubtype="0" fill="hold" grpId="0" nodeType="withEffect">
                                  <p:stCondLst>
                                    <p:cond delay="20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750"/>
                                        <p:tgtEl>
                                          <p:spTgt spid="26"/>
                                        </p:tgtEl>
                                      </p:cBhvr>
                                    </p:animEffect>
                                    <p:anim calcmode="lin" valueType="num">
                                      <p:cBhvr>
                                        <p:cTn id="26" dur="750" fill="hold"/>
                                        <p:tgtEl>
                                          <p:spTgt spid="26"/>
                                        </p:tgtEl>
                                        <p:attrNameLst>
                                          <p:attrName>ppt_w</p:attrName>
                                        </p:attrNameLst>
                                      </p:cBhvr>
                                      <p:tavLst>
                                        <p:tav tm="0" fmla="#ppt_w*sin(2.5*pi*$)">
                                          <p:val>
                                            <p:fltVal val="0"/>
                                          </p:val>
                                        </p:tav>
                                        <p:tav tm="100000">
                                          <p:val>
                                            <p:fltVal val="1"/>
                                          </p:val>
                                        </p:tav>
                                      </p:tavLst>
                                    </p:anim>
                                    <p:anim calcmode="lin" valueType="num">
                                      <p:cBhvr>
                                        <p:cTn id="27" dur="750" fill="hold"/>
                                        <p:tgtEl>
                                          <p:spTgt spid="26"/>
                                        </p:tgtEl>
                                        <p:attrNameLst>
                                          <p:attrName>ppt_h</p:attrName>
                                        </p:attrNameLst>
                                      </p:cBhvr>
                                      <p:tavLst>
                                        <p:tav tm="0">
                                          <p:val>
                                            <p:strVal val="#ppt_h"/>
                                          </p:val>
                                        </p:tav>
                                        <p:tav tm="100000">
                                          <p:val>
                                            <p:strVal val="#ppt_h"/>
                                          </p:val>
                                        </p:tav>
                                      </p:tavLst>
                                    </p:anim>
                                  </p:childTnLst>
                                </p:cTn>
                              </p:par>
                              <p:par>
                                <p:cTn id="28" presetID="2" presetClass="entr" presetSubtype="12" decel="100000" fill="hold" grpId="1" nodeType="withEffect">
                                  <p:stCondLst>
                                    <p:cond delay="200"/>
                                  </p:stCondLst>
                                  <p:childTnLst>
                                    <p:set>
                                      <p:cBhvr>
                                        <p:cTn id="29" dur="1" fill="hold">
                                          <p:stCondLst>
                                            <p:cond delay="0"/>
                                          </p:stCondLst>
                                        </p:cTn>
                                        <p:tgtEl>
                                          <p:spTgt spid="26"/>
                                        </p:tgtEl>
                                        <p:attrNameLst>
                                          <p:attrName>style.visibility</p:attrName>
                                        </p:attrNameLst>
                                      </p:cBhvr>
                                      <p:to>
                                        <p:strVal val="visible"/>
                                      </p:to>
                                    </p:set>
                                    <p:anim calcmode="lin" valueType="num">
                                      <p:cBhvr additive="base">
                                        <p:cTn id="30" dur="750" fill="hold"/>
                                        <p:tgtEl>
                                          <p:spTgt spid="26"/>
                                        </p:tgtEl>
                                        <p:attrNameLst>
                                          <p:attrName>ppt_x</p:attrName>
                                        </p:attrNameLst>
                                      </p:cBhvr>
                                      <p:tavLst>
                                        <p:tav tm="0">
                                          <p:val>
                                            <p:strVal val="0-#ppt_w/2"/>
                                          </p:val>
                                        </p:tav>
                                        <p:tav tm="100000">
                                          <p:val>
                                            <p:strVal val="#ppt_x"/>
                                          </p:val>
                                        </p:tav>
                                      </p:tavLst>
                                    </p:anim>
                                    <p:anim calcmode="lin" valueType="num">
                                      <p:cBhvr additive="base">
                                        <p:cTn id="31" dur="750" fill="hold"/>
                                        <p:tgtEl>
                                          <p:spTgt spid="26"/>
                                        </p:tgtEl>
                                        <p:attrNameLst>
                                          <p:attrName>ppt_y</p:attrName>
                                        </p:attrNameLst>
                                      </p:cBhvr>
                                      <p:tavLst>
                                        <p:tav tm="0">
                                          <p:val>
                                            <p:strVal val="1+#ppt_h/2"/>
                                          </p:val>
                                        </p:tav>
                                        <p:tav tm="100000">
                                          <p:val>
                                            <p:strVal val="#ppt_y"/>
                                          </p:val>
                                        </p:tav>
                                      </p:tavLst>
                                    </p:anim>
                                  </p:childTnLst>
                                </p:cTn>
                              </p:par>
                              <p:par>
                                <p:cTn id="32" presetID="45" presetClass="entr" presetSubtype="0" fill="hold" grpId="0" nodeType="withEffect">
                                  <p:stCondLst>
                                    <p:cond delay="30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750"/>
                                        <p:tgtEl>
                                          <p:spTgt spid="33"/>
                                        </p:tgtEl>
                                      </p:cBhvr>
                                    </p:animEffect>
                                    <p:anim calcmode="lin" valueType="num">
                                      <p:cBhvr>
                                        <p:cTn id="35" dur="750" fill="hold"/>
                                        <p:tgtEl>
                                          <p:spTgt spid="33"/>
                                        </p:tgtEl>
                                        <p:attrNameLst>
                                          <p:attrName>ppt_w</p:attrName>
                                        </p:attrNameLst>
                                      </p:cBhvr>
                                      <p:tavLst>
                                        <p:tav tm="0" fmla="#ppt_w*sin(2.5*pi*$)">
                                          <p:val>
                                            <p:fltVal val="0"/>
                                          </p:val>
                                        </p:tav>
                                        <p:tav tm="100000">
                                          <p:val>
                                            <p:fltVal val="1"/>
                                          </p:val>
                                        </p:tav>
                                      </p:tavLst>
                                    </p:anim>
                                    <p:anim calcmode="lin" valueType="num">
                                      <p:cBhvr>
                                        <p:cTn id="36" dur="750" fill="hold"/>
                                        <p:tgtEl>
                                          <p:spTgt spid="33"/>
                                        </p:tgtEl>
                                        <p:attrNameLst>
                                          <p:attrName>ppt_h</p:attrName>
                                        </p:attrNameLst>
                                      </p:cBhvr>
                                      <p:tavLst>
                                        <p:tav tm="0">
                                          <p:val>
                                            <p:strVal val="#ppt_h"/>
                                          </p:val>
                                        </p:tav>
                                        <p:tav tm="100000">
                                          <p:val>
                                            <p:strVal val="#ppt_h"/>
                                          </p:val>
                                        </p:tav>
                                      </p:tavLst>
                                    </p:anim>
                                  </p:childTnLst>
                                </p:cTn>
                              </p:par>
                              <p:par>
                                <p:cTn id="37" presetID="2" presetClass="entr" presetSubtype="12" decel="100000" fill="hold" grpId="1" nodeType="withEffect">
                                  <p:stCondLst>
                                    <p:cond delay="300"/>
                                  </p:stCondLst>
                                  <p:childTnLst>
                                    <p:set>
                                      <p:cBhvr>
                                        <p:cTn id="38" dur="1" fill="hold">
                                          <p:stCondLst>
                                            <p:cond delay="0"/>
                                          </p:stCondLst>
                                        </p:cTn>
                                        <p:tgtEl>
                                          <p:spTgt spid="33"/>
                                        </p:tgtEl>
                                        <p:attrNameLst>
                                          <p:attrName>style.visibility</p:attrName>
                                        </p:attrNameLst>
                                      </p:cBhvr>
                                      <p:to>
                                        <p:strVal val="visible"/>
                                      </p:to>
                                    </p:set>
                                    <p:anim calcmode="lin" valueType="num">
                                      <p:cBhvr additive="base">
                                        <p:cTn id="39" dur="750" fill="hold"/>
                                        <p:tgtEl>
                                          <p:spTgt spid="33"/>
                                        </p:tgtEl>
                                        <p:attrNameLst>
                                          <p:attrName>ppt_x</p:attrName>
                                        </p:attrNameLst>
                                      </p:cBhvr>
                                      <p:tavLst>
                                        <p:tav tm="0">
                                          <p:val>
                                            <p:strVal val="0-#ppt_w/2"/>
                                          </p:val>
                                        </p:tav>
                                        <p:tav tm="100000">
                                          <p:val>
                                            <p:strVal val="#ppt_x"/>
                                          </p:val>
                                        </p:tav>
                                      </p:tavLst>
                                    </p:anim>
                                    <p:anim calcmode="lin" valueType="num">
                                      <p:cBhvr additive="base">
                                        <p:cTn id="40" dur="750" fill="hold"/>
                                        <p:tgtEl>
                                          <p:spTgt spid="33"/>
                                        </p:tgtEl>
                                        <p:attrNameLst>
                                          <p:attrName>ppt_y</p:attrName>
                                        </p:attrNameLst>
                                      </p:cBhvr>
                                      <p:tavLst>
                                        <p:tav tm="0">
                                          <p:val>
                                            <p:strVal val="1+#ppt_h/2"/>
                                          </p:val>
                                        </p:tav>
                                        <p:tav tm="100000">
                                          <p:val>
                                            <p:strVal val="#ppt_y"/>
                                          </p:val>
                                        </p:tav>
                                      </p:tavLst>
                                    </p:anim>
                                  </p:childTnLst>
                                </p:cTn>
                              </p:par>
                              <p:par>
                                <p:cTn id="41" presetID="45" presetClass="entr" presetSubtype="0" fill="hold" grpId="0" nodeType="withEffect">
                                  <p:stCondLst>
                                    <p:cond delay="400"/>
                                  </p:stCondLst>
                                  <p:childTnLst>
                                    <p:set>
                                      <p:cBhvr>
                                        <p:cTn id="42" dur="1" fill="hold">
                                          <p:stCondLst>
                                            <p:cond delay="0"/>
                                          </p:stCondLst>
                                        </p:cTn>
                                        <p:tgtEl>
                                          <p:spTgt spid="34"/>
                                        </p:tgtEl>
                                        <p:attrNameLst>
                                          <p:attrName>style.visibility</p:attrName>
                                        </p:attrNameLst>
                                      </p:cBhvr>
                                      <p:to>
                                        <p:strVal val="visible"/>
                                      </p:to>
                                    </p:set>
                                    <p:animEffect transition="in" filter="fade">
                                      <p:cBhvr>
                                        <p:cTn id="43" dur="750"/>
                                        <p:tgtEl>
                                          <p:spTgt spid="34"/>
                                        </p:tgtEl>
                                      </p:cBhvr>
                                    </p:animEffect>
                                    <p:anim calcmode="lin" valueType="num">
                                      <p:cBhvr>
                                        <p:cTn id="44" dur="750" fill="hold"/>
                                        <p:tgtEl>
                                          <p:spTgt spid="34"/>
                                        </p:tgtEl>
                                        <p:attrNameLst>
                                          <p:attrName>ppt_w</p:attrName>
                                        </p:attrNameLst>
                                      </p:cBhvr>
                                      <p:tavLst>
                                        <p:tav tm="0" fmla="#ppt_w*sin(2.5*pi*$)">
                                          <p:val>
                                            <p:fltVal val="0"/>
                                          </p:val>
                                        </p:tav>
                                        <p:tav tm="100000">
                                          <p:val>
                                            <p:fltVal val="1"/>
                                          </p:val>
                                        </p:tav>
                                      </p:tavLst>
                                    </p:anim>
                                    <p:anim calcmode="lin" valueType="num">
                                      <p:cBhvr>
                                        <p:cTn id="45" dur="750" fill="hold"/>
                                        <p:tgtEl>
                                          <p:spTgt spid="34"/>
                                        </p:tgtEl>
                                        <p:attrNameLst>
                                          <p:attrName>ppt_h</p:attrName>
                                        </p:attrNameLst>
                                      </p:cBhvr>
                                      <p:tavLst>
                                        <p:tav tm="0">
                                          <p:val>
                                            <p:strVal val="#ppt_h"/>
                                          </p:val>
                                        </p:tav>
                                        <p:tav tm="100000">
                                          <p:val>
                                            <p:strVal val="#ppt_h"/>
                                          </p:val>
                                        </p:tav>
                                      </p:tavLst>
                                    </p:anim>
                                  </p:childTnLst>
                                </p:cTn>
                              </p:par>
                              <p:par>
                                <p:cTn id="46" presetID="2" presetClass="entr" presetSubtype="12" decel="100000" fill="hold" grpId="1" nodeType="withEffect">
                                  <p:stCondLst>
                                    <p:cond delay="400"/>
                                  </p:stCondLst>
                                  <p:childTnLst>
                                    <p:set>
                                      <p:cBhvr>
                                        <p:cTn id="47" dur="1" fill="hold">
                                          <p:stCondLst>
                                            <p:cond delay="0"/>
                                          </p:stCondLst>
                                        </p:cTn>
                                        <p:tgtEl>
                                          <p:spTgt spid="34"/>
                                        </p:tgtEl>
                                        <p:attrNameLst>
                                          <p:attrName>style.visibility</p:attrName>
                                        </p:attrNameLst>
                                      </p:cBhvr>
                                      <p:to>
                                        <p:strVal val="visible"/>
                                      </p:to>
                                    </p:set>
                                    <p:anim calcmode="lin" valueType="num">
                                      <p:cBhvr additive="base">
                                        <p:cTn id="48" dur="750" fill="hold"/>
                                        <p:tgtEl>
                                          <p:spTgt spid="34"/>
                                        </p:tgtEl>
                                        <p:attrNameLst>
                                          <p:attrName>ppt_x</p:attrName>
                                        </p:attrNameLst>
                                      </p:cBhvr>
                                      <p:tavLst>
                                        <p:tav tm="0">
                                          <p:val>
                                            <p:strVal val="0-#ppt_w/2"/>
                                          </p:val>
                                        </p:tav>
                                        <p:tav tm="100000">
                                          <p:val>
                                            <p:strVal val="#ppt_x"/>
                                          </p:val>
                                        </p:tav>
                                      </p:tavLst>
                                    </p:anim>
                                    <p:anim calcmode="lin" valueType="num">
                                      <p:cBhvr additive="base">
                                        <p:cTn id="49" dur="750" fill="hold"/>
                                        <p:tgtEl>
                                          <p:spTgt spid="34"/>
                                        </p:tgtEl>
                                        <p:attrNameLst>
                                          <p:attrName>ppt_y</p:attrName>
                                        </p:attrNameLst>
                                      </p:cBhvr>
                                      <p:tavLst>
                                        <p:tav tm="0">
                                          <p:val>
                                            <p:strVal val="1+#ppt_h/2"/>
                                          </p:val>
                                        </p:tav>
                                        <p:tav tm="100000">
                                          <p:val>
                                            <p:strVal val="#ppt_y"/>
                                          </p:val>
                                        </p:tav>
                                      </p:tavLst>
                                    </p:anim>
                                  </p:childTnLst>
                                </p:cTn>
                              </p:par>
                              <p:par>
                                <p:cTn id="50" presetID="10" presetClass="entr" presetSubtype="0" fill="hold" grpId="0" nodeType="withEffect">
                                  <p:stCondLst>
                                    <p:cond delay="40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childTnLst>
                                </p:cTn>
                              </p:par>
                              <p:par>
                                <p:cTn id="53" presetID="2" presetClass="entr" presetSubtype="1" decel="100000" fill="hold" grpId="1" nodeType="withEffect">
                                  <p:stCondLst>
                                    <p:cond delay="40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1000" fill="hold"/>
                                        <p:tgtEl>
                                          <p:spTgt spid="6"/>
                                        </p:tgtEl>
                                        <p:attrNameLst>
                                          <p:attrName>ppt_x</p:attrName>
                                        </p:attrNameLst>
                                      </p:cBhvr>
                                      <p:tavLst>
                                        <p:tav tm="0">
                                          <p:val>
                                            <p:strVal val="#ppt_x"/>
                                          </p:val>
                                        </p:tav>
                                        <p:tav tm="100000">
                                          <p:val>
                                            <p:strVal val="#ppt_x"/>
                                          </p:val>
                                        </p:tav>
                                      </p:tavLst>
                                    </p:anim>
                                    <p:anim calcmode="lin" valueType="num">
                                      <p:cBhvr additive="base">
                                        <p:cTn id="56" dur="1000" fill="hold"/>
                                        <p:tgtEl>
                                          <p:spTgt spid="6"/>
                                        </p:tgtEl>
                                        <p:attrNameLst>
                                          <p:attrName>ppt_y</p:attrName>
                                        </p:attrNameLst>
                                      </p:cBhvr>
                                      <p:tavLst>
                                        <p:tav tm="0">
                                          <p:val>
                                            <p:strVal val="0-#ppt_h/2"/>
                                          </p:val>
                                        </p:tav>
                                        <p:tav tm="100000">
                                          <p:val>
                                            <p:strVal val="#ppt_y"/>
                                          </p:val>
                                        </p:tav>
                                      </p:tavLst>
                                    </p:anim>
                                  </p:childTnLst>
                                </p:cTn>
                              </p:par>
                              <p:par>
                                <p:cTn id="57" presetID="10" presetClass="entr" presetSubtype="0" fill="hold" grpId="0" nodeType="withEffect">
                                  <p:stCondLst>
                                    <p:cond delay="50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1000"/>
                                        <p:tgtEl>
                                          <p:spTgt spid="30"/>
                                        </p:tgtEl>
                                      </p:cBhvr>
                                    </p:animEffect>
                                  </p:childTnLst>
                                </p:cTn>
                              </p:par>
                              <p:par>
                                <p:cTn id="60" presetID="2" presetClass="entr" presetSubtype="1" decel="100000" fill="hold" grpId="1" nodeType="withEffect">
                                  <p:stCondLst>
                                    <p:cond delay="50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1000" fill="hold"/>
                                        <p:tgtEl>
                                          <p:spTgt spid="30"/>
                                        </p:tgtEl>
                                        <p:attrNameLst>
                                          <p:attrName>ppt_x</p:attrName>
                                        </p:attrNameLst>
                                      </p:cBhvr>
                                      <p:tavLst>
                                        <p:tav tm="0">
                                          <p:val>
                                            <p:strVal val="#ppt_x"/>
                                          </p:val>
                                        </p:tav>
                                        <p:tav tm="100000">
                                          <p:val>
                                            <p:strVal val="#ppt_x"/>
                                          </p:val>
                                        </p:tav>
                                      </p:tavLst>
                                    </p:anim>
                                    <p:anim calcmode="lin" valueType="num">
                                      <p:cBhvr additive="base">
                                        <p:cTn id="63" dur="1000" fill="hold"/>
                                        <p:tgtEl>
                                          <p:spTgt spid="30"/>
                                        </p:tgtEl>
                                        <p:attrNameLst>
                                          <p:attrName>ppt_y</p:attrName>
                                        </p:attrNameLst>
                                      </p:cBhvr>
                                      <p:tavLst>
                                        <p:tav tm="0">
                                          <p:val>
                                            <p:strVal val="0-#ppt_h/2"/>
                                          </p:val>
                                        </p:tav>
                                        <p:tav tm="100000">
                                          <p:val>
                                            <p:strVal val="#ppt_y"/>
                                          </p:val>
                                        </p:tav>
                                      </p:tavLst>
                                    </p:anim>
                                  </p:childTnLst>
                                </p:cTn>
                              </p:par>
                              <p:par>
                                <p:cTn id="64" presetID="10" presetClass="entr" presetSubtype="0" fill="hold" grpId="0" nodeType="withEffect">
                                  <p:stCondLst>
                                    <p:cond delay="60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childTnLst>
                                </p:cTn>
                              </p:par>
                              <p:par>
                                <p:cTn id="67" presetID="2" presetClass="entr" presetSubtype="1" decel="100000" fill="hold" grpId="1" nodeType="withEffect">
                                  <p:stCondLst>
                                    <p:cond delay="600"/>
                                  </p:stCondLst>
                                  <p:childTnLst>
                                    <p:set>
                                      <p:cBhvr>
                                        <p:cTn id="68" dur="1" fill="hold">
                                          <p:stCondLst>
                                            <p:cond delay="0"/>
                                          </p:stCondLst>
                                        </p:cTn>
                                        <p:tgtEl>
                                          <p:spTgt spid="7"/>
                                        </p:tgtEl>
                                        <p:attrNameLst>
                                          <p:attrName>style.visibility</p:attrName>
                                        </p:attrNameLst>
                                      </p:cBhvr>
                                      <p:to>
                                        <p:strVal val="visible"/>
                                      </p:to>
                                    </p:set>
                                    <p:anim calcmode="lin" valueType="num">
                                      <p:cBhvr additive="base">
                                        <p:cTn id="69" dur="1000" fill="hold"/>
                                        <p:tgtEl>
                                          <p:spTgt spid="7"/>
                                        </p:tgtEl>
                                        <p:attrNameLst>
                                          <p:attrName>ppt_x</p:attrName>
                                        </p:attrNameLst>
                                      </p:cBhvr>
                                      <p:tavLst>
                                        <p:tav tm="0">
                                          <p:val>
                                            <p:strVal val="#ppt_x"/>
                                          </p:val>
                                        </p:tav>
                                        <p:tav tm="100000">
                                          <p:val>
                                            <p:strVal val="#ppt_x"/>
                                          </p:val>
                                        </p:tav>
                                      </p:tavLst>
                                    </p:anim>
                                    <p:anim calcmode="lin" valueType="num">
                                      <p:cBhvr additive="base">
                                        <p:cTn id="70" dur="1000" fill="hold"/>
                                        <p:tgtEl>
                                          <p:spTgt spid="7"/>
                                        </p:tgtEl>
                                        <p:attrNameLst>
                                          <p:attrName>ppt_y</p:attrName>
                                        </p:attrNameLst>
                                      </p:cBhvr>
                                      <p:tavLst>
                                        <p:tav tm="0">
                                          <p:val>
                                            <p:strVal val="0-#ppt_h/2"/>
                                          </p:val>
                                        </p:tav>
                                        <p:tav tm="100000">
                                          <p:val>
                                            <p:strVal val="#ppt_y"/>
                                          </p:val>
                                        </p:tav>
                                      </p:tavLst>
                                    </p:anim>
                                  </p:childTnLst>
                                </p:cTn>
                              </p:par>
                            </p:childTnLst>
                          </p:cTn>
                        </p:par>
                        <p:par>
                          <p:cTn id="71" fill="hold">
                            <p:stCondLst>
                              <p:cond delay="1600"/>
                            </p:stCondLst>
                            <p:childTnLst>
                              <p:par>
                                <p:cTn id="72" presetID="2" presetClass="entr" presetSubtype="3" decel="100000" fill="hold" grpId="0" nodeType="afterEffect">
                                  <p:stCondLst>
                                    <p:cond delay="250"/>
                                  </p:stCondLst>
                                  <p:iterate type="wd">
                                    <p:tmPct val="10000"/>
                                  </p:iterate>
                                  <p:childTnLst>
                                    <p:set>
                                      <p:cBhvr>
                                        <p:cTn id="73" dur="1" fill="hold">
                                          <p:stCondLst>
                                            <p:cond delay="0"/>
                                          </p:stCondLst>
                                        </p:cTn>
                                        <p:tgtEl>
                                          <p:spTgt spid="3"/>
                                        </p:tgtEl>
                                        <p:attrNameLst>
                                          <p:attrName>style.visibility</p:attrName>
                                        </p:attrNameLst>
                                      </p:cBhvr>
                                      <p:to>
                                        <p:strVal val="visible"/>
                                      </p:to>
                                    </p:set>
                                    <p:anim calcmode="lin" valueType="num">
                                      <p:cBhvr additive="base">
                                        <p:cTn id="74" dur="500" fill="hold"/>
                                        <p:tgtEl>
                                          <p:spTgt spid="3"/>
                                        </p:tgtEl>
                                        <p:attrNameLst>
                                          <p:attrName>ppt_x</p:attrName>
                                        </p:attrNameLst>
                                      </p:cBhvr>
                                      <p:tavLst>
                                        <p:tav tm="0">
                                          <p:val>
                                            <p:strVal val="1+#ppt_w/2"/>
                                          </p:val>
                                        </p:tav>
                                        <p:tav tm="100000">
                                          <p:val>
                                            <p:strVal val="#ppt_x"/>
                                          </p:val>
                                        </p:tav>
                                      </p:tavLst>
                                    </p:anim>
                                    <p:anim calcmode="lin" valueType="num">
                                      <p:cBhvr additive="base">
                                        <p:cTn id="75" dur="500" fill="hold"/>
                                        <p:tgtEl>
                                          <p:spTgt spid="3"/>
                                        </p:tgtEl>
                                        <p:attrNameLst>
                                          <p:attrName>ppt_y</p:attrName>
                                        </p:attrNameLst>
                                      </p:cBhvr>
                                      <p:tavLst>
                                        <p:tav tm="0">
                                          <p:val>
                                            <p:strVal val="0-#ppt_h/2"/>
                                          </p:val>
                                        </p:tav>
                                        <p:tav tm="100000">
                                          <p:val>
                                            <p:strVal val="#ppt_y"/>
                                          </p:val>
                                        </p:tav>
                                      </p:tavLst>
                                    </p:anim>
                                  </p:childTnLst>
                                </p:cTn>
                              </p:par>
                              <p:par>
                                <p:cTn id="76" presetID="2" presetClass="entr" presetSubtype="2" decel="100000" fill="hold" grpId="0" nodeType="withEffect">
                                  <p:stCondLst>
                                    <p:cond delay="250"/>
                                  </p:stCondLst>
                                  <p:childTnLst>
                                    <p:set>
                                      <p:cBhvr>
                                        <p:cTn id="77" dur="1" fill="hold">
                                          <p:stCondLst>
                                            <p:cond delay="0"/>
                                          </p:stCondLst>
                                        </p:cTn>
                                        <p:tgtEl>
                                          <p:spTgt spid="4"/>
                                        </p:tgtEl>
                                        <p:attrNameLst>
                                          <p:attrName>style.visibility</p:attrName>
                                        </p:attrNameLst>
                                      </p:cBhvr>
                                      <p:to>
                                        <p:strVal val="visible"/>
                                      </p:to>
                                    </p:set>
                                    <p:anim calcmode="lin" valueType="num">
                                      <p:cBhvr additive="base">
                                        <p:cTn id="78" dur="500" fill="hold"/>
                                        <p:tgtEl>
                                          <p:spTgt spid="4"/>
                                        </p:tgtEl>
                                        <p:attrNameLst>
                                          <p:attrName>ppt_x</p:attrName>
                                        </p:attrNameLst>
                                      </p:cBhvr>
                                      <p:tavLst>
                                        <p:tav tm="0">
                                          <p:val>
                                            <p:strVal val="1+#ppt_w/2"/>
                                          </p:val>
                                        </p:tav>
                                        <p:tav tm="100000">
                                          <p:val>
                                            <p:strVal val="#ppt_x"/>
                                          </p:val>
                                        </p:tav>
                                      </p:tavLst>
                                    </p:anim>
                                    <p:anim calcmode="lin" valueType="num">
                                      <p:cBhvr additive="base">
                                        <p:cTn id="79" dur="500" fill="hold"/>
                                        <p:tgtEl>
                                          <p:spTgt spid="4"/>
                                        </p:tgtEl>
                                        <p:attrNameLst>
                                          <p:attrName>ppt_y</p:attrName>
                                        </p:attrNameLst>
                                      </p:cBhvr>
                                      <p:tavLst>
                                        <p:tav tm="0">
                                          <p:val>
                                            <p:strVal val="#ppt_y"/>
                                          </p:val>
                                        </p:tav>
                                        <p:tav tm="100000">
                                          <p:val>
                                            <p:strVal val="#ppt_y"/>
                                          </p:val>
                                        </p:tav>
                                      </p:tavLst>
                                    </p:anim>
                                  </p:childTnLst>
                                </p:cTn>
                              </p:par>
                            </p:childTnLst>
                          </p:cTn>
                        </p:par>
                        <p:par>
                          <p:cTn id="80" fill="hold">
                            <p:stCondLst>
                              <p:cond delay="2450"/>
                            </p:stCondLst>
                            <p:childTnLst>
                              <p:par>
                                <p:cTn id="81" presetID="22" presetClass="entr" presetSubtype="8" fill="hold" grpId="0" nodeType="afterEffect">
                                  <p:stCondLst>
                                    <p:cond delay="0"/>
                                  </p:stCondLst>
                                  <p:iterate type="lt">
                                    <p:tmPct val="10000"/>
                                  </p:iterate>
                                  <p:childTnLst>
                                    <p:set>
                                      <p:cBhvr>
                                        <p:cTn id="82" dur="1" fill="hold">
                                          <p:stCondLst>
                                            <p:cond delay="0"/>
                                          </p:stCondLst>
                                        </p:cTn>
                                        <p:tgtEl>
                                          <p:spTgt spid="5">
                                            <p:txEl>
                                              <p:pRg st="0" end="0"/>
                                            </p:txEl>
                                          </p:spTgt>
                                        </p:tgtEl>
                                        <p:attrNameLst>
                                          <p:attrName>style.visibility</p:attrName>
                                        </p:attrNameLst>
                                      </p:cBhvr>
                                      <p:to>
                                        <p:strVal val="visible"/>
                                      </p:to>
                                    </p:set>
                                    <p:animEffect transition="in" filter="wipe(left)">
                                      <p:cBhvr>
                                        <p:cTn id="83" dur="500"/>
                                        <p:tgtEl>
                                          <p:spTgt spid="5">
                                            <p:txEl>
                                              <p:pRg st="0" end="0"/>
                                            </p:txEl>
                                          </p:spTgt>
                                        </p:tgtEl>
                                      </p:cBhvr>
                                    </p:animEffect>
                                  </p:childTnLst>
                                </p:cTn>
                              </p:par>
                            </p:childTnLst>
                          </p:cTn>
                        </p:par>
                        <p:par>
                          <p:cTn id="84" fill="hold">
                            <p:stCondLst>
                              <p:cond delay="3500"/>
                            </p:stCondLst>
                            <p:childTnLst>
                              <p:par>
                                <p:cTn id="85" presetID="49" presetClass="entr" presetSubtype="0" decel="100000" fill="hold" grpId="0" nodeType="afterEffect">
                                  <p:stCondLst>
                                    <p:cond delay="0"/>
                                  </p:stCondLst>
                                  <p:childTnLst>
                                    <p:set>
                                      <p:cBhvr>
                                        <p:cTn id="86" dur="1" fill="hold">
                                          <p:stCondLst>
                                            <p:cond delay="0"/>
                                          </p:stCondLst>
                                        </p:cTn>
                                        <p:tgtEl>
                                          <p:spTgt spid="9"/>
                                        </p:tgtEl>
                                        <p:attrNameLst>
                                          <p:attrName>style.visibility</p:attrName>
                                        </p:attrNameLst>
                                      </p:cBhvr>
                                      <p:to>
                                        <p:strVal val="visible"/>
                                      </p:to>
                                    </p:set>
                                    <p:anim calcmode="lin" valueType="num">
                                      <p:cBhvr>
                                        <p:cTn id="87" dur="500" fill="hold"/>
                                        <p:tgtEl>
                                          <p:spTgt spid="9"/>
                                        </p:tgtEl>
                                        <p:attrNameLst>
                                          <p:attrName>ppt_w</p:attrName>
                                        </p:attrNameLst>
                                      </p:cBhvr>
                                      <p:tavLst>
                                        <p:tav tm="0">
                                          <p:val>
                                            <p:fltVal val="0"/>
                                          </p:val>
                                        </p:tav>
                                        <p:tav tm="100000">
                                          <p:val>
                                            <p:strVal val="#ppt_w"/>
                                          </p:val>
                                        </p:tav>
                                      </p:tavLst>
                                    </p:anim>
                                    <p:anim calcmode="lin" valueType="num">
                                      <p:cBhvr>
                                        <p:cTn id="88" dur="500" fill="hold"/>
                                        <p:tgtEl>
                                          <p:spTgt spid="9"/>
                                        </p:tgtEl>
                                        <p:attrNameLst>
                                          <p:attrName>ppt_h</p:attrName>
                                        </p:attrNameLst>
                                      </p:cBhvr>
                                      <p:tavLst>
                                        <p:tav tm="0">
                                          <p:val>
                                            <p:fltVal val="0"/>
                                          </p:val>
                                        </p:tav>
                                        <p:tav tm="100000">
                                          <p:val>
                                            <p:strVal val="#ppt_h"/>
                                          </p:val>
                                        </p:tav>
                                      </p:tavLst>
                                    </p:anim>
                                    <p:anim calcmode="lin" valueType="num">
                                      <p:cBhvr>
                                        <p:cTn id="89" dur="500" fill="hold"/>
                                        <p:tgtEl>
                                          <p:spTgt spid="9"/>
                                        </p:tgtEl>
                                        <p:attrNameLst>
                                          <p:attrName>style.rotation</p:attrName>
                                        </p:attrNameLst>
                                      </p:cBhvr>
                                      <p:tavLst>
                                        <p:tav tm="0">
                                          <p:val>
                                            <p:fltVal val="360"/>
                                          </p:val>
                                        </p:tav>
                                        <p:tav tm="100000">
                                          <p:val>
                                            <p:fltVal val="0"/>
                                          </p:val>
                                        </p:tav>
                                      </p:tavLst>
                                    </p:anim>
                                    <p:animEffect transition="in" filter="fade">
                                      <p:cBhvr>
                                        <p:cTn id="90" dur="500"/>
                                        <p:tgtEl>
                                          <p:spTgt spid="9"/>
                                        </p:tgtEl>
                                      </p:cBhvr>
                                    </p:animEffect>
                                  </p:childTnLst>
                                </p:cTn>
                              </p:par>
                              <p:par>
                                <p:cTn id="91" presetID="49" presetClass="entr" presetSubtype="0" decel="100000" fill="hold" grpId="0" nodeType="withEffect">
                                  <p:stCondLst>
                                    <p:cond delay="0"/>
                                  </p:stCondLst>
                                  <p:childTnLst>
                                    <p:set>
                                      <p:cBhvr>
                                        <p:cTn id="92" dur="1" fill="hold">
                                          <p:stCondLst>
                                            <p:cond delay="0"/>
                                          </p:stCondLst>
                                        </p:cTn>
                                        <p:tgtEl>
                                          <p:spTgt spid="8"/>
                                        </p:tgtEl>
                                        <p:attrNameLst>
                                          <p:attrName>style.visibility</p:attrName>
                                        </p:attrNameLst>
                                      </p:cBhvr>
                                      <p:to>
                                        <p:strVal val="visible"/>
                                      </p:to>
                                    </p:set>
                                    <p:anim calcmode="lin" valueType="num">
                                      <p:cBhvr>
                                        <p:cTn id="93" dur="500" fill="hold"/>
                                        <p:tgtEl>
                                          <p:spTgt spid="8"/>
                                        </p:tgtEl>
                                        <p:attrNameLst>
                                          <p:attrName>ppt_w</p:attrName>
                                        </p:attrNameLst>
                                      </p:cBhvr>
                                      <p:tavLst>
                                        <p:tav tm="0">
                                          <p:val>
                                            <p:fltVal val="0"/>
                                          </p:val>
                                        </p:tav>
                                        <p:tav tm="100000">
                                          <p:val>
                                            <p:strVal val="#ppt_w"/>
                                          </p:val>
                                        </p:tav>
                                      </p:tavLst>
                                    </p:anim>
                                    <p:anim calcmode="lin" valueType="num">
                                      <p:cBhvr>
                                        <p:cTn id="94" dur="500" fill="hold"/>
                                        <p:tgtEl>
                                          <p:spTgt spid="8"/>
                                        </p:tgtEl>
                                        <p:attrNameLst>
                                          <p:attrName>ppt_h</p:attrName>
                                        </p:attrNameLst>
                                      </p:cBhvr>
                                      <p:tavLst>
                                        <p:tav tm="0">
                                          <p:val>
                                            <p:fltVal val="0"/>
                                          </p:val>
                                        </p:tav>
                                        <p:tav tm="100000">
                                          <p:val>
                                            <p:strVal val="#ppt_h"/>
                                          </p:val>
                                        </p:tav>
                                      </p:tavLst>
                                    </p:anim>
                                    <p:anim calcmode="lin" valueType="num">
                                      <p:cBhvr>
                                        <p:cTn id="95" dur="500" fill="hold"/>
                                        <p:tgtEl>
                                          <p:spTgt spid="8"/>
                                        </p:tgtEl>
                                        <p:attrNameLst>
                                          <p:attrName>style.rotation</p:attrName>
                                        </p:attrNameLst>
                                      </p:cBhvr>
                                      <p:tavLst>
                                        <p:tav tm="0">
                                          <p:val>
                                            <p:fltVal val="360"/>
                                          </p:val>
                                        </p:tav>
                                        <p:tav tm="100000">
                                          <p:val>
                                            <p:fltVal val="0"/>
                                          </p:val>
                                        </p:tav>
                                      </p:tavLst>
                                    </p:anim>
                                    <p:animEffect transition="in" filter="fade">
                                      <p:cBhvr>
                                        <p:cTn id="96" dur="500"/>
                                        <p:tgtEl>
                                          <p:spTgt spid="8"/>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
                                            <p:txEl>
                                              <p:pRg st="0" end="0"/>
                                            </p:txEl>
                                          </p:spTgt>
                                        </p:tgtEl>
                                        <p:attrNameLst>
                                          <p:attrName>style.visibility</p:attrName>
                                        </p:attrNameLst>
                                      </p:cBhvr>
                                      <p:to>
                                        <p:strVal val="visible"/>
                                      </p:to>
                                    </p:set>
                                    <p:animEffect transition="in" filter="fade">
                                      <p:cBhvr>
                                        <p:cTn id="99" dur="500"/>
                                        <p:tgtEl>
                                          <p:spTgt spid="14">
                                            <p:txEl>
                                              <p:pRg st="0" end="0"/>
                                            </p:txEl>
                                          </p:spTgt>
                                        </p:tgtEl>
                                      </p:cBhvr>
                                    </p:animEffect>
                                  </p:childTnLst>
                                </p:cTn>
                              </p:par>
                            </p:childTnLst>
                          </p:cTn>
                        </p:par>
                        <p:par>
                          <p:cTn id="100" fill="hold">
                            <p:stCondLst>
                              <p:cond delay="4000"/>
                            </p:stCondLst>
                            <p:childTnLst>
                              <p:par>
                                <p:cTn id="101" presetID="49" presetClass="entr" presetSubtype="0" decel="100000" fill="hold" grpId="0" nodeType="after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p:cTn id="103" dur="500" fill="hold"/>
                                        <p:tgtEl>
                                          <p:spTgt spid="12"/>
                                        </p:tgtEl>
                                        <p:attrNameLst>
                                          <p:attrName>ppt_w</p:attrName>
                                        </p:attrNameLst>
                                      </p:cBhvr>
                                      <p:tavLst>
                                        <p:tav tm="0">
                                          <p:val>
                                            <p:fltVal val="0"/>
                                          </p:val>
                                        </p:tav>
                                        <p:tav tm="100000">
                                          <p:val>
                                            <p:strVal val="#ppt_w"/>
                                          </p:val>
                                        </p:tav>
                                      </p:tavLst>
                                    </p:anim>
                                    <p:anim calcmode="lin" valueType="num">
                                      <p:cBhvr>
                                        <p:cTn id="104" dur="500" fill="hold"/>
                                        <p:tgtEl>
                                          <p:spTgt spid="12"/>
                                        </p:tgtEl>
                                        <p:attrNameLst>
                                          <p:attrName>ppt_h</p:attrName>
                                        </p:attrNameLst>
                                      </p:cBhvr>
                                      <p:tavLst>
                                        <p:tav tm="0">
                                          <p:val>
                                            <p:fltVal val="0"/>
                                          </p:val>
                                        </p:tav>
                                        <p:tav tm="100000">
                                          <p:val>
                                            <p:strVal val="#ppt_h"/>
                                          </p:val>
                                        </p:tav>
                                      </p:tavLst>
                                    </p:anim>
                                    <p:anim calcmode="lin" valueType="num">
                                      <p:cBhvr>
                                        <p:cTn id="105" dur="500" fill="hold"/>
                                        <p:tgtEl>
                                          <p:spTgt spid="12"/>
                                        </p:tgtEl>
                                        <p:attrNameLst>
                                          <p:attrName>style.rotation</p:attrName>
                                        </p:attrNameLst>
                                      </p:cBhvr>
                                      <p:tavLst>
                                        <p:tav tm="0">
                                          <p:val>
                                            <p:fltVal val="360"/>
                                          </p:val>
                                        </p:tav>
                                        <p:tav tm="100000">
                                          <p:val>
                                            <p:fltVal val="0"/>
                                          </p:val>
                                        </p:tav>
                                      </p:tavLst>
                                    </p:anim>
                                    <p:animEffect transition="in" filter="fade">
                                      <p:cBhvr>
                                        <p:cTn id="106" dur="500"/>
                                        <p:tgtEl>
                                          <p:spTgt spid="12"/>
                                        </p:tgtEl>
                                      </p:cBhvr>
                                    </p:animEffect>
                                  </p:childTnLst>
                                </p:cTn>
                              </p:par>
                              <p:par>
                                <p:cTn id="107" presetID="49" presetClass="entr" presetSubtype="0" decel="100000" fill="hold" grpId="0" nodeType="withEffect">
                                  <p:stCondLst>
                                    <p:cond delay="0"/>
                                  </p:stCondLst>
                                  <p:childTnLst>
                                    <p:set>
                                      <p:cBhvr>
                                        <p:cTn id="108" dur="1" fill="hold">
                                          <p:stCondLst>
                                            <p:cond delay="0"/>
                                          </p:stCondLst>
                                        </p:cTn>
                                        <p:tgtEl>
                                          <p:spTgt spid="10"/>
                                        </p:tgtEl>
                                        <p:attrNameLst>
                                          <p:attrName>style.visibility</p:attrName>
                                        </p:attrNameLst>
                                      </p:cBhvr>
                                      <p:to>
                                        <p:strVal val="visible"/>
                                      </p:to>
                                    </p:set>
                                    <p:anim calcmode="lin" valueType="num">
                                      <p:cBhvr>
                                        <p:cTn id="109" dur="500" fill="hold"/>
                                        <p:tgtEl>
                                          <p:spTgt spid="10"/>
                                        </p:tgtEl>
                                        <p:attrNameLst>
                                          <p:attrName>ppt_w</p:attrName>
                                        </p:attrNameLst>
                                      </p:cBhvr>
                                      <p:tavLst>
                                        <p:tav tm="0">
                                          <p:val>
                                            <p:fltVal val="0"/>
                                          </p:val>
                                        </p:tav>
                                        <p:tav tm="100000">
                                          <p:val>
                                            <p:strVal val="#ppt_w"/>
                                          </p:val>
                                        </p:tav>
                                      </p:tavLst>
                                    </p:anim>
                                    <p:anim calcmode="lin" valueType="num">
                                      <p:cBhvr>
                                        <p:cTn id="110" dur="500" fill="hold"/>
                                        <p:tgtEl>
                                          <p:spTgt spid="10"/>
                                        </p:tgtEl>
                                        <p:attrNameLst>
                                          <p:attrName>ppt_h</p:attrName>
                                        </p:attrNameLst>
                                      </p:cBhvr>
                                      <p:tavLst>
                                        <p:tav tm="0">
                                          <p:val>
                                            <p:fltVal val="0"/>
                                          </p:val>
                                        </p:tav>
                                        <p:tav tm="100000">
                                          <p:val>
                                            <p:strVal val="#ppt_h"/>
                                          </p:val>
                                        </p:tav>
                                      </p:tavLst>
                                    </p:anim>
                                    <p:anim calcmode="lin" valueType="num">
                                      <p:cBhvr>
                                        <p:cTn id="111" dur="500" fill="hold"/>
                                        <p:tgtEl>
                                          <p:spTgt spid="10"/>
                                        </p:tgtEl>
                                        <p:attrNameLst>
                                          <p:attrName>style.rotation</p:attrName>
                                        </p:attrNameLst>
                                      </p:cBhvr>
                                      <p:tavLst>
                                        <p:tav tm="0">
                                          <p:val>
                                            <p:fltVal val="360"/>
                                          </p:val>
                                        </p:tav>
                                        <p:tav tm="100000">
                                          <p:val>
                                            <p:fltVal val="0"/>
                                          </p:val>
                                        </p:tav>
                                      </p:tavLst>
                                    </p:anim>
                                    <p:animEffect transition="in" filter="fade">
                                      <p:cBhvr>
                                        <p:cTn id="112" dur="500"/>
                                        <p:tgtEl>
                                          <p:spTgt spid="10"/>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5">
                                            <p:txEl>
                                              <p:pRg st="0" end="0"/>
                                            </p:txEl>
                                          </p:spTgt>
                                        </p:tgtEl>
                                        <p:attrNameLst>
                                          <p:attrName>style.visibility</p:attrName>
                                        </p:attrNameLst>
                                      </p:cBhvr>
                                      <p:to>
                                        <p:strVal val="visible"/>
                                      </p:to>
                                    </p:set>
                                    <p:animEffect transition="in" filter="fade">
                                      <p:cBhvr>
                                        <p:cTn id="115" dur="500"/>
                                        <p:tgtEl>
                                          <p:spTgt spid="15">
                                            <p:txEl>
                                              <p:pRg st="0" end="0"/>
                                            </p:txEl>
                                          </p:spTgt>
                                        </p:tgtEl>
                                      </p:cBhvr>
                                    </p:animEffect>
                                  </p:childTnLst>
                                </p:cTn>
                              </p:par>
                            </p:childTnLst>
                          </p:cTn>
                        </p:par>
                        <p:par>
                          <p:cTn id="116" fill="hold">
                            <p:stCondLst>
                              <p:cond delay="4500"/>
                            </p:stCondLst>
                            <p:childTnLst>
                              <p:par>
                                <p:cTn id="117" presetID="49" presetClass="entr" presetSubtype="0" decel="100000" fill="hold" grpId="0" nodeType="afterEffect">
                                  <p:stCondLst>
                                    <p:cond delay="0"/>
                                  </p:stCondLst>
                                  <p:childTnLst>
                                    <p:set>
                                      <p:cBhvr>
                                        <p:cTn id="118" dur="1" fill="hold">
                                          <p:stCondLst>
                                            <p:cond delay="0"/>
                                          </p:stCondLst>
                                        </p:cTn>
                                        <p:tgtEl>
                                          <p:spTgt spid="13"/>
                                        </p:tgtEl>
                                        <p:attrNameLst>
                                          <p:attrName>style.visibility</p:attrName>
                                        </p:attrNameLst>
                                      </p:cBhvr>
                                      <p:to>
                                        <p:strVal val="visible"/>
                                      </p:to>
                                    </p:set>
                                    <p:anim calcmode="lin" valueType="num">
                                      <p:cBhvr>
                                        <p:cTn id="119" dur="500" fill="hold"/>
                                        <p:tgtEl>
                                          <p:spTgt spid="13"/>
                                        </p:tgtEl>
                                        <p:attrNameLst>
                                          <p:attrName>ppt_w</p:attrName>
                                        </p:attrNameLst>
                                      </p:cBhvr>
                                      <p:tavLst>
                                        <p:tav tm="0">
                                          <p:val>
                                            <p:fltVal val="0"/>
                                          </p:val>
                                        </p:tav>
                                        <p:tav tm="100000">
                                          <p:val>
                                            <p:strVal val="#ppt_w"/>
                                          </p:val>
                                        </p:tav>
                                      </p:tavLst>
                                    </p:anim>
                                    <p:anim calcmode="lin" valueType="num">
                                      <p:cBhvr>
                                        <p:cTn id="120" dur="500" fill="hold"/>
                                        <p:tgtEl>
                                          <p:spTgt spid="13"/>
                                        </p:tgtEl>
                                        <p:attrNameLst>
                                          <p:attrName>ppt_h</p:attrName>
                                        </p:attrNameLst>
                                      </p:cBhvr>
                                      <p:tavLst>
                                        <p:tav tm="0">
                                          <p:val>
                                            <p:fltVal val="0"/>
                                          </p:val>
                                        </p:tav>
                                        <p:tav tm="100000">
                                          <p:val>
                                            <p:strVal val="#ppt_h"/>
                                          </p:val>
                                        </p:tav>
                                      </p:tavLst>
                                    </p:anim>
                                    <p:anim calcmode="lin" valueType="num">
                                      <p:cBhvr>
                                        <p:cTn id="121" dur="500" fill="hold"/>
                                        <p:tgtEl>
                                          <p:spTgt spid="13"/>
                                        </p:tgtEl>
                                        <p:attrNameLst>
                                          <p:attrName>style.rotation</p:attrName>
                                        </p:attrNameLst>
                                      </p:cBhvr>
                                      <p:tavLst>
                                        <p:tav tm="0">
                                          <p:val>
                                            <p:fltVal val="360"/>
                                          </p:val>
                                        </p:tav>
                                        <p:tav tm="100000">
                                          <p:val>
                                            <p:fltVal val="0"/>
                                          </p:val>
                                        </p:tav>
                                      </p:tavLst>
                                    </p:anim>
                                    <p:animEffect transition="in" filter="fade">
                                      <p:cBhvr>
                                        <p:cTn id="122" dur="500"/>
                                        <p:tgtEl>
                                          <p:spTgt spid="13"/>
                                        </p:tgtEl>
                                      </p:cBhvr>
                                    </p:animEffect>
                                  </p:childTnLst>
                                </p:cTn>
                              </p:par>
                              <p:par>
                                <p:cTn id="123" presetID="49" presetClass="entr" presetSubtype="0" decel="100000" fill="hold" grpId="0" nodeType="withEffect">
                                  <p:stCondLst>
                                    <p:cond delay="0"/>
                                  </p:stCondLst>
                                  <p:childTnLst>
                                    <p:set>
                                      <p:cBhvr>
                                        <p:cTn id="124" dur="1" fill="hold">
                                          <p:stCondLst>
                                            <p:cond delay="0"/>
                                          </p:stCondLst>
                                        </p:cTn>
                                        <p:tgtEl>
                                          <p:spTgt spid="11"/>
                                        </p:tgtEl>
                                        <p:attrNameLst>
                                          <p:attrName>style.visibility</p:attrName>
                                        </p:attrNameLst>
                                      </p:cBhvr>
                                      <p:to>
                                        <p:strVal val="visible"/>
                                      </p:to>
                                    </p:set>
                                    <p:anim calcmode="lin" valueType="num">
                                      <p:cBhvr>
                                        <p:cTn id="125" dur="500" fill="hold"/>
                                        <p:tgtEl>
                                          <p:spTgt spid="11"/>
                                        </p:tgtEl>
                                        <p:attrNameLst>
                                          <p:attrName>ppt_w</p:attrName>
                                        </p:attrNameLst>
                                      </p:cBhvr>
                                      <p:tavLst>
                                        <p:tav tm="0">
                                          <p:val>
                                            <p:fltVal val="0"/>
                                          </p:val>
                                        </p:tav>
                                        <p:tav tm="100000">
                                          <p:val>
                                            <p:strVal val="#ppt_w"/>
                                          </p:val>
                                        </p:tav>
                                      </p:tavLst>
                                    </p:anim>
                                    <p:anim calcmode="lin" valueType="num">
                                      <p:cBhvr>
                                        <p:cTn id="126" dur="500" fill="hold"/>
                                        <p:tgtEl>
                                          <p:spTgt spid="11"/>
                                        </p:tgtEl>
                                        <p:attrNameLst>
                                          <p:attrName>ppt_h</p:attrName>
                                        </p:attrNameLst>
                                      </p:cBhvr>
                                      <p:tavLst>
                                        <p:tav tm="0">
                                          <p:val>
                                            <p:fltVal val="0"/>
                                          </p:val>
                                        </p:tav>
                                        <p:tav tm="100000">
                                          <p:val>
                                            <p:strVal val="#ppt_h"/>
                                          </p:val>
                                        </p:tav>
                                      </p:tavLst>
                                    </p:anim>
                                    <p:anim calcmode="lin" valueType="num">
                                      <p:cBhvr>
                                        <p:cTn id="127" dur="500" fill="hold"/>
                                        <p:tgtEl>
                                          <p:spTgt spid="11"/>
                                        </p:tgtEl>
                                        <p:attrNameLst>
                                          <p:attrName>style.rotation</p:attrName>
                                        </p:attrNameLst>
                                      </p:cBhvr>
                                      <p:tavLst>
                                        <p:tav tm="0">
                                          <p:val>
                                            <p:fltVal val="360"/>
                                          </p:val>
                                        </p:tav>
                                        <p:tav tm="100000">
                                          <p:val>
                                            <p:fltVal val="0"/>
                                          </p:val>
                                        </p:tav>
                                      </p:tavLst>
                                    </p:anim>
                                    <p:animEffect transition="in" filter="fade">
                                      <p:cBhvr>
                                        <p:cTn id="128" dur="500"/>
                                        <p:tgtEl>
                                          <p:spTgt spid="11"/>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6">
                                            <p:txEl>
                                              <p:pRg st="0" end="0"/>
                                            </p:txEl>
                                          </p:spTgt>
                                        </p:tgtEl>
                                        <p:attrNameLst>
                                          <p:attrName>style.visibility</p:attrName>
                                        </p:attrNameLst>
                                      </p:cBhvr>
                                      <p:to>
                                        <p:strVal val="visible"/>
                                      </p:to>
                                    </p:set>
                                    <p:animEffect transition="in" filter="fade">
                                      <p:cBhvr>
                                        <p:cTn id="131" dur="500"/>
                                        <p:tgtEl>
                                          <p:spTgt spid="16">
                                            <p:txEl>
                                              <p:pRg st="0" end="0"/>
                                            </p:txEl>
                                          </p:spTgt>
                                        </p:tgtEl>
                                      </p:cBhvr>
                                    </p:animEffect>
                                  </p:childTnLst>
                                </p:cTn>
                              </p:par>
                            </p:childTnLst>
                          </p:cTn>
                        </p:par>
                        <p:par>
                          <p:cTn id="132" fill="hold">
                            <p:stCondLst>
                              <p:cond delay="5000"/>
                            </p:stCondLst>
                            <p:childTnLst>
                              <p:par>
                                <p:cTn id="133" presetID="2" presetClass="entr" presetSubtype="8" decel="100000" fill="hold" grpId="0" nodeType="afterEffect">
                                  <p:stCondLst>
                                    <p:cond delay="250"/>
                                  </p:stCondLst>
                                  <p:childTnLst>
                                    <p:set>
                                      <p:cBhvr>
                                        <p:cTn id="134" dur="1" fill="hold">
                                          <p:stCondLst>
                                            <p:cond delay="0"/>
                                          </p:stCondLst>
                                        </p:cTn>
                                        <p:tgtEl>
                                          <p:spTgt spid="17">
                                            <p:txEl>
                                              <p:pRg st="0" end="0"/>
                                            </p:txEl>
                                          </p:spTgt>
                                        </p:tgtEl>
                                        <p:attrNameLst>
                                          <p:attrName>style.visibility</p:attrName>
                                        </p:attrNameLst>
                                      </p:cBhvr>
                                      <p:to>
                                        <p:strVal val="visible"/>
                                      </p:to>
                                    </p:set>
                                    <p:anim calcmode="lin" valueType="num">
                                      <p:cBhvr additive="base">
                                        <p:cTn id="135" dur="75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136" dur="75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par>
                          <p:cTn id="137" fill="hold">
                            <p:stCondLst>
                              <p:cond delay="6000"/>
                            </p:stCondLst>
                            <p:childTnLst>
                              <p:par>
                                <p:cTn id="138" presetID="16" presetClass="entr" presetSubtype="37" fill="hold" grpId="0" nodeType="afterEffect">
                                  <p:stCondLst>
                                    <p:cond delay="250"/>
                                  </p:stCondLst>
                                  <p:childTnLst>
                                    <p:set>
                                      <p:cBhvr>
                                        <p:cTn id="139" dur="1" fill="hold">
                                          <p:stCondLst>
                                            <p:cond delay="0"/>
                                          </p:stCondLst>
                                        </p:cTn>
                                        <p:tgtEl>
                                          <p:spTgt spid="18"/>
                                        </p:tgtEl>
                                        <p:attrNameLst>
                                          <p:attrName>style.visibility</p:attrName>
                                        </p:attrNameLst>
                                      </p:cBhvr>
                                      <p:to>
                                        <p:strVal val="visible"/>
                                      </p:to>
                                    </p:set>
                                    <p:animEffect transition="in" filter="barn(outVertical)">
                                      <p:cBhvr>
                                        <p:cTn id="140" dur="500"/>
                                        <p:tgtEl>
                                          <p:spTgt spid="18"/>
                                        </p:tgtEl>
                                      </p:cBhvr>
                                    </p:animEffect>
                                  </p:childTnLst>
                                </p:cTn>
                              </p:par>
                            </p:childTnLst>
                          </p:cTn>
                        </p:par>
                        <p:par>
                          <p:cTn id="141" fill="hold">
                            <p:stCondLst>
                              <p:cond delay="6750"/>
                            </p:stCondLst>
                            <p:childTnLst>
                              <p:par>
                                <p:cTn id="142" presetID="10" presetClass="entr" presetSubtype="0" fill="hold" grpId="0" nodeType="afterEffect">
                                  <p:stCondLst>
                                    <p:cond delay="0"/>
                                  </p:stCondLst>
                                  <p:childTnLst>
                                    <p:set>
                                      <p:cBhvr>
                                        <p:cTn id="143" dur="1" fill="hold">
                                          <p:stCondLst>
                                            <p:cond delay="0"/>
                                          </p:stCondLst>
                                        </p:cTn>
                                        <p:tgtEl>
                                          <p:spTgt spid="19"/>
                                        </p:tgtEl>
                                        <p:attrNameLst>
                                          <p:attrName>style.visibility</p:attrName>
                                        </p:attrNameLst>
                                      </p:cBhvr>
                                      <p:to>
                                        <p:strVal val="visible"/>
                                      </p:to>
                                    </p:set>
                                    <p:animEffect transition="in" filter="fade">
                                      <p:cBhvr>
                                        <p:cTn id="144" dur="500"/>
                                        <p:tgtEl>
                                          <p:spTgt spid="19"/>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22">
                                            <p:txEl>
                                              <p:pRg st="0" end="0"/>
                                            </p:txEl>
                                          </p:spTgt>
                                        </p:tgtEl>
                                        <p:attrNameLst>
                                          <p:attrName>style.visibility</p:attrName>
                                        </p:attrNameLst>
                                      </p:cBhvr>
                                      <p:to>
                                        <p:strVal val="visible"/>
                                      </p:to>
                                    </p:set>
                                    <p:animEffect transition="in" filter="fade">
                                      <p:cBhvr>
                                        <p:cTn id="147" dur="500"/>
                                        <p:tgtEl>
                                          <p:spTgt spid="22">
                                            <p:txEl>
                                              <p:pRg st="0" end="0"/>
                                            </p:txEl>
                                          </p:spTgt>
                                        </p:tgtEl>
                                      </p:cBhvr>
                                    </p:animEffect>
                                  </p:childTnLst>
                                </p:cTn>
                              </p:par>
                            </p:childTnLst>
                          </p:cTn>
                        </p:par>
                        <p:par>
                          <p:cTn id="148" fill="hold">
                            <p:stCondLst>
                              <p:cond delay="7250"/>
                            </p:stCondLst>
                            <p:childTnLst>
                              <p:par>
                                <p:cTn id="149" presetID="10" presetClass="entr" presetSubtype="0" fill="hold" grpId="0" nodeType="afterEffect">
                                  <p:stCondLst>
                                    <p:cond delay="0"/>
                                  </p:stCondLst>
                                  <p:childTnLst>
                                    <p:set>
                                      <p:cBhvr>
                                        <p:cTn id="150" dur="1" fill="hold">
                                          <p:stCondLst>
                                            <p:cond delay="0"/>
                                          </p:stCondLst>
                                        </p:cTn>
                                        <p:tgtEl>
                                          <p:spTgt spid="20"/>
                                        </p:tgtEl>
                                        <p:attrNameLst>
                                          <p:attrName>style.visibility</p:attrName>
                                        </p:attrNameLst>
                                      </p:cBhvr>
                                      <p:to>
                                        <p:strVal val="visible"/>
                                      </p:to>
                                    </p:set>
                                    <p:animEffect transition="in" filter="fade">
                                      <p:cBhvr>
                                        <p:cTn id="151" dur="500"/>
                                        <p:tgtEl>
                                          <p:spTgt spid="20"/>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23">
                                            <p:txEl>
                                              <p:pRg st="0" end="0"/>
                                            </p:txEl>
                                          </p:spTgt>
                                        </p:tgtEl>
                                        <p:attrNameLst>
                                          <p:attrName>style.visibility</p:attrName>
                                        </p:attrNameLst>
                                      </p:cBhvr>
                                      <p:to>
                                        <p:strVal val="visible"/>
                                      </p:to>
                                    </p:set>
                                    <p:animEffect transition="in" filter="fade">
                                      <p:cBhvr>
                                        <p:cTn id="154" dur="500"/>
                                        <p:tgtEl>
                                          <p:spTgt spid="23">
                                            <p:txEl>
                                              <p:pRg st="0" end="0"/>
                                            </p:txEl>
                                          </p:spTgt>
                                        </p:tgtEl>
                                      </p:cBhvr>
                                    </p:animEffect>
                                  </p:childTnLst>
                                </p:cTn>
                              </p:par>
                            </p:childTnLst>
                          </p:cTn>
                        </p:par>
                        <p:par>
                          <p:cTn id="155" fill="hold">
                            <p:stCondLst>
                              <p:cond delay="7750"/>
                            </p:stCondLst>
                            <p:childTnLst>
                              <p:par>
                                <p:cTn id="156" presetID="10" presetClass="entr" presetSubtype="0"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Effect transition="in" filter="fade">
                                      <p:cBhvr>
                                        <p:cTn id="158" dur="500"/>
                                        <p:tgtEl>
                                          <p:spTgt spid="21"/>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4">
                                            <p:txEl>
                                              <p:pRg st="0" end="0"/>
                                            </p:txEl>
                                          </p:spTgt>
                                        </p:tgtEl>
                                        <p:attrNameLst>
                                          <p:attrName>style.visibility</p:attrName>
                                        </p:attrNameLst>
                                      </p:cBhvr>
                                      <p:to>
                                        <p:strVal val="visible"/>
                                      </p:to>
                                    </p:set>
                                    <p:animEffect transition="in" filter="fade">
                                      <p:cBhvr>
                                        <p:cTn id="161"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3" grpId="1" animBg="1"/>
      <p:bldP spid="6" grpId="0" animBg="1"/>
      <p:bldP spid="6" grpId="1" animBg="1"/>
      <p:bldP spid="28" grpId="0" animBg="1"/>
      <p:bldP spid="28" grpId="1" animBg="1"/>
      <p:bldP spid="30" grpId="0" animBg="1"/>
      <p:bldP spid="30" grpId="1" animBg="1"/>
      <p:bldP spid="3" grpId="0"/>
      <p:bldP spid="4" grpId="0" animBg="1"/>
      <p:bldP spid="5"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5"/>
                        </p:tgtEl>
                        <p:attrNameLst>
                          <p:attrName>style.visibility</p:attrName>
                        </p:attrNameLst>
                      </p:cBhvr>
                      <p:to>
                        <p:strVal val="visible"/>
                      </p:to>
                    </p:set>
                    <p:animEffect transition="in" filter="wipe(left)">
                      <p:cBhvr>
                        <p:cTn dur="500"/>
                        <p:tgtEl>
                          <p:spTgt spid="5"/>
                        </p:tgtEl>
                      </p:cBhvr>
                    </p:animEffect>
                  </p:childTnLst>
                </p:cTn>
              </p:par>
            </p:tnLst>
          </p:tmpl>
        </p:tmplLst>
      </p:bldP>
      <p:bldP spid="7" grpId="0" animBg="1"/>
      <p:bldP spid="7" grpId="1" animBg="1"/>
      <p:bldP spid="8" grpId="0" animBg="1"/>
      <p:bldP spid="9" grpId="0"/>
      <p:bldP spid="10" grpId="0" animBg="1"/>
      <p:bldP spid="11" grpId="0" animBg="1"/>
      <p:bldP spid="12" grpId="0"/>
      <p:bldP spid="13" grpId="0"/>
      <p:bldP spid="14" grpId="0" build="p">
        <p:tmplLst>
          <p:tmpl lvl="1">
            <p:tnLst>
              <p:par>
                <p:cTn presetID="10" presetClass="entr" presetSubtype="0" fill="hold" nodeType="with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5" grpId="0" build="p">
        <p:tmplLst>
          <p:tmpl lvl="1">
            <p:tnLst>
              <p:par>
                <p:cTn presetID="10" presetClass="entr" presetSubtype="0" fill="hold" nodeType="with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6" grpId="0" build="p">
        <p:tmplLst>
          <p:tmpl lvl="1">
            <p:tnLst>
              <p:par>
                <p:cTn presetID="10" presetClass="entr" presetSubtype="0" fill="hold" nodeType="with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fade">
                      <p:cBhvr>
                        <p:cTn dur="500"/>
                        <p:tgtEl>
                          <p:spTgt spid="16"/>
                        </p:tgtEl>
                      </p:cBhvr>
                    </p:animEffect>
                  </p:childTnLst>
                </p:cTn>
              </p:par>
            </p:tnLst>
          </p:tmpl>
        </p:tmplLst>
      </p:bldP>
      <p:bldP spid="17" grpId="0" build="p">
        <p:tmplLst>
          <p:tmpl lvl="1">
            <p:tnLst>
              <p:par>
                <p:cTn presetID="2" presetClass="entr" presetSubtype="8" decel="100000" fill="hold" nodeType="afterEffect">
                  <p:stCondLst>
                    <p:cond delay="250"/>
                  </p:stCondLst>
                  <p:childTnLst>
                    <p:set>
                      <p:cBhvr>
                        <p:cTn dur="1" fill="hold">
                          <p:stCondLst>
                            <p:cond delay="0"/>
                          </p:stCondLst>
                        </p:cTn>
                        <p:tgtEl>
                          <p:spTgt spid="17"/>
                        </p:tgtEl>
                        <p:attrNameLst>
                          <p:attrName>style.visibility</p:attrName>
                        </p:attrNameLst>
                      </p:cBhvr>
                      <p:to>
                        <p:strVal val="visible"/>
                      </p:to>
                    </p:set>
                    <p:anim calcmode="lin" valueType="num">
                      <p:cBhvr additive="base">
                        <p:cTn dur="750" fill="hold"/>
                        <p:tgtEl>
                          <p:spTgt spid="17"/>
                        </p:tgtEl>
                        <p:attrNameLst>
                          <p:attrName>ppt_x</p:attrName>
                        </p:attrNameLst>
                      </p:cBhvr>
                      <p:tavLst>
                        <p:tav tm="0">
                          <p:val>
                            <p:strVal val="0-#ppt_w/2"/>
                          </p:val>
                        </p:tav>
                        <p:tav tm="100000">
                          <p:val>
                            <p:strVal val="#ppt_x"/>
                          </p:val>
                        </p:tav>
                      </p:tavLst>
                    </p:anim>
                    <p:anim calcmode="lin" valueType="num">
                      <p:cBhvr additive="base">
                        <p:cTn dur="750" fill="hold"/>
                        <p:tgtEl>
                          <p:spTgt spid="17"/>
                        </p:tgtEl>
                        <p:attrNameLst>
                          <p:attrName>ppt_y</p:attrName>
                        </p:attrNameLst>
                      </p:cBhvr>
                      <p:tavLst>
                        <p:tav tm="0">
                          <p:val>
                            <p:strVal val="#ppt_y"/>
                          </p:val>
                        </p:tav>
                        <p:tav tm="100000">
                          <p:val>
                            <p:strVal val="#ppt_y"/>
                          </p:val>
                        </p:tav>
                      </p:tavLst>
                    </p:anim>
                  </p:childTnLst>
                </p:cTn>
              </p:par>
            </p:tnLst>
          </p:tmpl>
        </p:tmplLst>
      </p:bldP>
      <p:bldP spid="18" grpId="0" animBg="1"/>
      <p:bldP spid="19" grpId="0"/>
      <p:bldP spid="20" grpId="0"/>
      <p:bldP spid="21" grpId="0"/>
      <p:bldP spid="22" grpId="0" build="p">
        <p:tmplLst>
          <p:tmpl lvl="1">
            <p:tnLst>
              <p:par>
                <p:cTn presetID="10" presetClass="entr" presetSubtype="0" fill="hold" nodeType="withEffect">
                  <p:stCondLst>
                    <p:cond delay="0"/>
                  </p:stCondLst>
                  <p:childTnLst>
                    <p:set>
                      <p:cBhvr>
                        <p:cTn dur="1" fill="hold">
                          <p:stCondLst>
                            <p:cond delay="0"/>
                          </p:stCondLst>
                        </p:cTn>
                        <p:tgtEl>
                          <p:spTgt spid="22"/>
                        </p:tgtEl>
                        <p:attrNameLst>
                          <p:attrName>style.visibility</p:attrName>
                        </p:attrNameLst>
                      </p:cBhvr>
                      <p:to>
                        <p:strVal val="visible"/>
                      </p:to>
                    </p:set>
                    <p:animEffect transition="in" filter="fade">
                      <p:cBhvr>
                        <p:cTn dur="500"/>
                        <p:tgtEl>
                          <p:spTgt spid="22"/>
                        </p:tgtEl>
                      </p:cBhvr>
                    </p:animEffect>
                  </p:childTnLst>
                </p:cTn>
              </p:par>
            </p:tnLst>
          </p:tmpl>
        </p:tmplLst>
      </p:bldP>
      <p:bldP spid="23" grpId="0" build="p">
        <p:tmplLst>
          <p:tmpl lvl="1">
            <p:tnLst>
              <p:par>
                <p:cTn presetID="10" presetClass="entr" presetSubtype="0" fill="hold" nodeType="with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fade">
                      <p:cBhvr>
                        <p:cTn dur="500"/>
                        <p:tgtEl>
                          <p:spTgt spid="23"/>
                        </p:tgtEl>
                      </p:cBhvr>
                    </p:animEffect>
                  </p:childTnLst>
                </p:cTn>
              </p:par>
            </p:tnLst>
          </p:tmpl>
        </p:tmplLst>
      </p:bldP>
      <p:bldP spid="24" grpId="0" build="p">
        <p:tmplLst>
          <p:tmpl lvl="1">
            <p:tnLst>
              <p:par>
                <p:cTn presetID="10" presetClass="entr" presetSubtype="0" fill="hold" nodeType="with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25" grpId="0" animBg="1"/>
      <p:bldP spid="25" grpId="1" animBg="1"/>
      <p:bldP spid="26" grpId="0" animBg="1"/>
      <p:bldP spid="26" grpId="1" animBg="1"/>
      <p:bldP spid="34" grpId="0" animBg="1"/>
      <p:bldP spid="34" grpId="1"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Square Images 1">
    <p:bg>
      <p:bgPr>
        <a:solidFill>
          <a:schemeClr val="tx2"/>
        </a:solidFill>
        <a:effectLst/>
      </p:bgPr>
    </p:bg>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2617200" cy="2570400"/>
          </a:xfrm>
          <a:solidFill>
            <a:schemeClr val="accent1"/>
          </a:solidFill>
        </p:spPr>
        <p:txBody>
          <a:bodyPr>
            <a:normAutofit/>
          </a:bodyPr>
          <a:lstStyle>
            <a:lvl1pPr>
              <a:defRPr sz="1600" baseline="0"/>
            </a:lvl1pPr>
          </a:lstStyle>
          <a:p>
            <a:r>
              <a:rPr kumimoji="1" lang="en-US" altLang="ja-JP" dirty="0"/>
              <a:t>Add an image</a:t>
            </a:r>
            <a:endParaRPr kumimoji="1" lang="ja-JP" altLang="en-US" dirty="0"/>
          </a:p>
        </p:txBody>
      </p:sp>
      <p:sp>
        <p:nvSpPr>
          <p:cNvPr id="6" name="図プレースホルダー 3"/>
          <p:cNvSpPr>
            <a:spLocks noGrp="1"/>
          </p:cNvSpPr>
          <p:nvPr>
            <p:ph type="pic" sz="quarter" idx="12" hasCustomPrompt="1"/>
          </p:nvPr>
        </p:nvSpPr>
        <p:spPr>
          <a:xfrm>
            <a:off x="0" y="2573100"/>
            <a:ext cx="2617200" cy="2570400"/>
          </a:xfrm>
          <a:solidFill>
            <a:schemeClr val="accent4"/>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5" name="図プレースホルダー 3"/>
          <p:cNvSpPr>
            <a:spLocks noGrp="1"/>
          </p:cNvSpPr>
          <p:nvPr>
            <p:ph type="pic" sz="quarter" idx="11" hasCustomPrompt="1"/>
          </p:nvPr>
        </p:nvSpPr>
        <p:spPr>
          <a:xfrm>
            <a:off x="2614271" y="0"/>
            <a:ext cx="2617200" cy="2570400"/>
          </a:xfrm>
          <a:solidFill>
            <a:schemeClr val="accent6"/>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8" name="図プレースホルダー 3"/>
          <p:cNvSpPr>
            <a:spLocks noGrp="1"/>
          </p:cNvSpPr>
          <p:nvPr>
            <p:ph type="pic" sz="quarter" idx="14" hasCustomPrompt="1"/>
          </p:nvPr>
        </p:nvSpPr>
        <p:spPr>
          <a:xfrm>
            <a:off x="2614271" y="25731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13" name="図プレースホルダー 3"/>
          <p:cNvSpPr>
            <a:spLocks noGrp="1"/>
          </p:cNvSpPr>
          <p:nvPr>
            <p:ph type="pic" sz="quarter" idx="15" hasCustomPrompt="1"/>
          </p:nvPr>
        </p:nvSpPr>
        <p:spPr>
          <a:xfrm>
            <a:off x="5224006" y="0"/>
            <a:ext cx="2617200" cy="2570400"/>
          </a:xfrm>
          <a:solidFill>
            <a:schemeClr val="accent3"/>
          </a:solidFill>
        </p:spPr>
        <p:txBody>
          <a:bodyPr>
            <a:normAutofit/>
          </a:bodyPr>
          <a:lstStyle>
            <a:lvl1pPr>
              <a:defRPr sz="1600" baseline="0"/>
            </a:lvl1pPr>
          </a:lstStyle>
          <a:p>
            <a:r>
              <a:rPr kumimoji="1" lang="en-US" altLang="ja-JP" dirty="0"/>
              <a:t>Add an image</a:t>
            </a:r>
            <a:endParaRPr kumimoji="1" lang="ja-JP" altLang="en-US" dirty="0"/>
          </a:p>
        </p:txBody>
      </p:sp>
      <p:sp>
        <p:nvSpPr>
          <p:cNvPr id="15" name="図プレースホルダー 3"/>
          <p:cNvSpPr>
            <a:spLocks noGrp="1"/>
          </p:cNvSpPr>
          <p:nvPr>
            <p:ph type="pic" sz="quarter" idx="17" hasCustomPrompt="1"/>
          </p:nvPr>
        </p:nvSpPr>
        <p:spPr>
          <a:xfrm>
            <a:off x="5224006" y="2573100"/>
            <a:ext cx="2617200" cy="2570400"/>
          </a:xfrm>
          <a:solidFill>
            <a:schemeClr val="accent5"/>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5" name="図プレースホルダー 3"/>
          <p:cNvSpPr>
            <a:spLocks noGrp="1"/>
          </p:cNvSpPr>
          <p:nvPr>
            <p:ph type="pic" sz="quarter" idx="27" hasCustomPrompt="1"/>
          </p:nvPr>
        </p:nvSpPr>
        <p:spPr>
          <a:xfrm>
            <a:off x="5224006" y="5143500"/>
            <a:ext cx="2617200" cy="2570400"/>
          </a:xfrm>
          <a:solidFill>
            <a:schemeClr val="accent4"/>
          </a:solidFill>
        </p:spPr>
        <p:txBody>
          <a:bodyPr>
            <a:normAutofit/>
          </a:bodyPr>
          <a:lstStyle>
            <a:lvl1pPr>
              <a:defRPr sz="1600" baseline="0"/>
            </a:lvl1pPr>
          </a:lstStyle>
          <a:p>
            <a:r>
              <a:rPr kumimoji="1" lang="en-US" altLang="ja-JP" dirty="0"/>
              <a:t>Add an image</a:t>
            </a:r>
            <a:endParaRPr kumimoji="1" lang="ja-JP" altLang="en-US" dirty="0"/>
          </a:p>
        </p:txBody>
      </p:sp>
      <p:sp>
        <p:nvSpPr>
          <p:cNvPr id="27" name="図プレースホルダー 3"/>
          <p:cNvSpPr>
            <a:spLocks noGrp="1"/>
          </p:cNvSpPr>
          <p:nvPr>
            <p:ph type="pic" sz="quarter" idx="29" hasCustomPrompt="1"/>
          </p:nvPr>
        </p:nvSpPr>
        <p:spPr>
          <a:xfrm>
            <a:off x="5224006" y="77166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8" name="図プレースホルダー 3"/>
          <p:cNvSpPr>
            <a:spLocks noGrp="1"/>
          </p:cNvSpPr>
          <p:nvPr>
            <p:ph type="pic" sz="quarter" idx="30" hasCustomPrompt="1"/>
          </p:nvPr>
        </p:nvSpPr>
        <p:spPr>
          <a:xfrm>
            <a:off x="7833741" y="7716600"/>
            <a:ext cx="2617200" cy="2570400"/>
          </a:xfrm>
          <a:solidFill>
            <a:schemeClr val="accent5"/>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31" name="図プレースホルダー 3"/>
          <p:cNvSpPr>
            <a:spLocks noGrp="1"/>
          </p:cNvSpPr>
          <p:nvPr>
            <p:ph type="pic" sz="quarter" idx="33" hasCustomPrompt="1"/>
          </p:nvPr>
        </p:nvSpPr>
        <p:spPr>
          <a:xfrm>
            <a:off x="10443476" y="7716600"/>
            <a:ext cx="2617200" cy="2570400"/>
          </a:xfrm>
          <a:solidFill>
            <a:schemeClr val="accent4"/>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18" name="図プレースホルダー 3"/>
          <p:cNvSpPr>
            <a:spLocks noGrp="1"/>
          </p:cNvSpPr>
          <p:nvPr>
            <p:ph type="pic" sz="quarter" idx="20" hasCustomPrompt="1"/>
          </p:nvPr>
        </p:nvSpPr>
        <p:spPr>
          <a:xfrm>
            <a:off x="13053211" y="0"/>
            <a:ext cx="2617200" cy="2570400"/>
          </a:xfrm>
          <a:solidFill>
            <a:schemeClr val="accent3">
              <a:lumMod val="7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0" name="図プレースホルダー 3"/>
          <p:cNvSpPr>
            <a:spLocks noGrp="1"/>
          </p:cNvSpPr>
          <p:nvPr>
            <p:ph type="pic" sz="quarter" idx="22" hasCustomPrompt="1"/>
          </p:nvPr>
        </p:nvSpPr>
        <p:spPr>
          <a:xfrm>
            <a:off x="13053211" y="2573100"/>
            <a:ext cx="2617200" cy="2570400"/>
          </a:xfrm>
          <a:solidFill>
            <a:schemeClr val="accent3"/>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32" name="図プレースホルダー 3"/>
          <p:cNvSpPr>
            <a:spLocks noGrp="1"/>
          </p:cNvSpPr>
          <p:nvPr>
            <p:ph type="pic" sz="quarter" idx="34" hasCustomPrompt="1"/>
          </p:nvPr>
        </p:nvSpPr>
        <p:spPr>
          <a:xfrm>
            <a:off x="13053211" y="7716600"/>
            <a:ext cx="2617200" cy="2570400"/>
          </a:xfrm>
          <a:solidFill>
            <a:schemeClr val="accent6">
              <a:lumMod val="7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37" name="図プレースホルダー 3"/>
          <p:cNvSpPr>
            <a:spLocks noGrp="1"/>
          </p:cNvSpPr>
          <p:nvPr>
            <p:ph type="pic" sz="quarter" idx="35" hasCustomPrompt="1"/>
          </p:nvPr>
        </p:nvSpPr>
        <p:spPr>
          <a:xfrm>
            <a:off x="15662949" y="0"/>
            <a:ext cx="2617200" cy="2570400"/>
          </a:xfrm>
          <a:solidFill>
            <a:schemeClr val="accent5"/>
          </a:solidFill>
        </p:spPr>
        <p:txBody>
          <a:bodyPr>
            <a:normAutofit/>
          </a:bodyPr>
          <a:lstStyle>
            <a:lvl1pPr>
              <a:defRPr sz="1600" baseline="0"/>
            </a:lvl1pPr>
          </a:lstStyle>
          <a:p>
            <a:r>
              <a:rPr kumimoji="1" lang="en-US" altLang="ja-JP" dirty="0"/>
              <a:t>Add an image</a:t>
            </a:r>
            <a:endParaRPr kumimoji="1" lang="ja-JP" altLang="en-US" dirty="0"/>
          </a:p>
        </p:txBody>
      </p:sp>
      <p:sp>
        <p:nvSpPr>
          <p:cNvPr id="38" name="図プレースホルダー 3"/>
          <p:cNvSpPr>
            <a:spLocks noGrp="1"/>
          </p:cNvSpPr>
          <p:nvPr>
            <p:ph type="pic" sz="quarter" idx="36" hasCustomPrompt="1"/>
          </p:nvPr>
        </p:nvSpPr>
        <p:spPr>
          <a:xfrm>
            <a:off x="15662949" y="2573100"/>
            <a:ext cx="2617200" cy="2570400"/>
          </a:xfrm>
          <a:solidFill>
            <a:schemeClr val="accent6">
              <a:lumMod val="7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40" name="図プレースホルダー 3"/>
          <p:cNvSpPr>
            <a:spLocks noGrp="1"/>
          </p:cNvSpPr>
          <p:nvPr>
            <p:ph type="pic" sz="quarter" idx="38" hasCustomPrompt="1"/>
          </p:nvPr>
        </p:nvSpPr>
        <p:spPr>
          <a:xfrm>
            <a:off x="15662949" y="77166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70" name="図プレースホルダー 69"/>
          <p:cNvSpPr>
            <a:spLocks noGrp="1"/>
          </p:cNvSpPr>
          <p:nvPr>
            <p:ph type="pic" sz="quarter" idx="39" hasCustomPrompt="1"/>
          </p:nvPr>
        </p:nvSpPr>
        <p:spPr>
          <a:xfrm>
            <a:off x="1" y="5143500"/>
            <a:ext cx="5223600" cy="5143500"/>
          </a:xfrm>
          <a:solidFill>
            <a:schemeClr val="accent1">
              <a:lumMod val="60000"/>
              <a:lumOff val="40000"/>
            </a:schemeClr>
          </a:solidFill>
        </p:spPr>
        <p:txBody>
          <a:bodyPr/>
          <a:lstStyle>
            <a:lvl1pPr>
              <a:defRPr/>
            </a:lvl1pPr>
          </a:lstStyle>
          <a:p>
            <a:r>
              <a:rPr kumimoji="1" lang="en-US" altLang="ja-JP" dirty="0"/>
              <a:t>Add an image </a:t>
            </a:r>
            <a:endParaRPr kumimoji="1" lang="ja-JP" altLang="en-US" dirty="0"/>
          </a:p>
        </p:txBody>
      </p:sp>
      <p:sp>
        <p:nvSpPr>
          <p:cNvPr id="71" name="図プレースホルダー 69"/>
          <p:cNvSpPr>
            <a:spLocks noGrp="1"/>
          </p:cNvSpPr>
          <p:nvPr>
            <p:ph type="pic" sz="quarter" idx="40" hasCustomPrompt="1"/>
          </p:nvPr>
        </p:nvSpPr>
        <p:spPr>
          <a:xfrm>
            <a:off x="7833741" y="0"/>
            <a:ext cx="5223600" cy="5143500"/>
          </a:xfrm>
          <a:solidFill>
            <a:schemeClr val="accent2">
              <a:lumMod val="60000"/>
              <a:lumOff val="40000"/>
            </a:schemeClr>
          </a:solidFill>
        </p:spPr>
        <p:txBody>
          <a:bodyPr/>
          <a:lstStyle>
            <a:lvl1pPr>
              <a:defRPr/>
            </a:lvl1pPr>
          </a:lstStyle>
          <a:p>
            <a:r>
              <a:rPr kumimoji="1" lang="en-US" altLang="ja-JP" dirty="0"/>
              <a:t>add an image </a:t>
            </a:r>
            <a:endParaRPr kumimoji="1" lang="ja-JP" altLang="en-US" dirty="0"/>
          </a:p>
        </p:txBody>
      </p:sp>
      <p:sp>
        <p:nvSpPr>
          <p:cNvPr id="77" name="タイトル 1"/>
          <p:cNvSpPr>
            <a:spLocks noGrp="1"/>
          </p:cNvSpPr>
          <p:nvPr>
            <p:ph type="title" hasCustomPrompt="1"/>
          </p:nvPr>
        </p:nvSpPr>
        <p:spPr>
          <a:xfrm>
            <a:off x="8228077" y="5247624"/>
            <a:ext cx="9577064" cy="1350907"/>
          </a:xfrm>
        </p:spPr>
        <p:txBody>
          <a:bodyPr anchor="b">
            <a:normAutofit/>
          </a:bodyPr>
          <a:lstStyle>
            <a:lvl1pPr>
              <a:defRPr sz="66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78" name="正方形/長方形 77"/>
          <p:cNvSpPr/>
          <p:nvPr userDrawn="1"/>
        </p:nvSpPr>
        <p:spPr>
          <a:xfrm>
            <a:off x="8372093" y="6613755"/>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9" name="テキスト プレースホルダー 6"/>
          <p:cNvSpPr>
            <a:spLocks noGrp="1"/>
          </p:cNvSpPr>
          <p:nvPr>
            <p:ph type="body" sz="quarter" idx="16" hasCustomPrompt="1"/>
          </p:nvPr>
        </p:nvSpPr>
        <p:spPr>
          <a:xfrm>
            <a:off x="8228077" y="6686425"/>
            <a:ext cx="9577064" cy="935442"/>
          </a:xfrm>
        </p:spPr>
        <p:txBody>
          <a:bodyPr anchor="t">
            <a:noAutofit/>
          </a:bodyPr>
          <a:lstStyle>
            <a:lvl1pPr algn="l">
              <a:defRPr sz="3200" i="1" baseline="0">
                <a:solidFill>
                  <a:schemeClr val="accent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4126177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par>
                                <p:cTn id="8" presetID="14" presetClass="entr" presetSubtype="10" fill="hold" grpId="0" nodeType="withEffect">
                                  <p:stCondLst>
                                    <p:cond delay="100"/>
                                  </p:stCondLst>
                                  <p:childTnLst>
                                    <p:set>
                                      <p:cBhvr>
                                        <p:cTn id="9" dur="1" fill="hold">
                                          <p:stCondLst>
                                            <p:cond delay="0"/>
                                          </p:stCondLst>
                                        </p:cTn>
                                        <p:tgtEl>
                                          <p:spTgt spid="13"/>
                                        </p:tgtEl>
                                        <p:attrNameLst>
                                          <p:attrName>style.visibility</p:attrName>
                                        </p:attrNameLst>
                                      </p:cBhvr>
                                      <p:to>
                                        <p:strVal val="visible"/>
                                      </p:to>
                                    </p:set>
                                    <p:animEffect transition="in" filter="randombar(horizontal)">
                                      <p:cBhvr>
                                        <p:cTn id="10" dur="500"/>
                                        <p:tgtEl>
                                          <p:spTgt spid="13"/>
                                        </p:tgtEl>
                                      </p:cBhvr>
                                    </p:animEffect>
                                  </p:childTnLst>
                                </p:cTn>
                              </p:par>
                              <p:par>
                                <p:cTn id="11" presetID="14" presetClass="entr" presetSubtype="10" fill="hold" grpId="0" nodeType="withEffect">
                                  <p:stCondLst>
                                    <p:cond delay="200"/>
                                  </p:stCondLst>
                                  <p:childTnLst>
                                    <p:set>
                                      <p:cBhvr>
                                        <p:cTn id="12" dur="1" fill="hold">
                                          <p:stCondLst>
                                            <p:cond delay="0"/>
                                          </p:stCondLst>
                                        </p:cTn>
                                        <p:tgtEl>
                                          <p:spTgt spid="32"/>
                                        </p:tgtEl>
                                        <p:attrNameLst>
                                          <p:attrName>style.visibility</p:attrName>
                                        </p:attrNameLst>
                                      </p:cBhvr>
                                      <p:to>
                                        <p:strVal val="visible"/>
                                      </p:to>
                                    </p:set>
                                    <p:animEffect transition="in" filter="randombar(horizontal)">
                                      <p:cBhvr>
                                        <p:cTn id="13" dur="500"/>
                                        <p:tgtEl>
                                          <p:spTgt spid="32"/>
                                        </p:tgtEl>
                                      </p:cBhvr>
                                    </p:animEffect>
                                  </p:childTnLst>
                                </p:cTn>
                              </p:par>
                              <p:par>
                                <p:cTn id="14" presetID="14" presetClass="entr" presetSubtype="10" fill="hold" grpId="0" nodeType="withEffect">
                                  <p:stCondLst>
                                    <p:cond delay="300"/>
                                  </p:stCondLst>
                                  <p:childTnLst>
                                    <p:set>
                                      <p:cBhvr>
                                        <p:cTn id="15" dur="1" fill="hold">
                                          <p:stCondLst>
                                            <p:cond delay="0"/>
                                          </p:stCondLst>
                                        </p:cTn>
                                        <p:tgtEl>
                                          <p:spTgt spid="28"/>
                                        </p:tgtEl>
                                        <p:attrNameLst>
                                          <p:attrName>style.visibility</p:attrName>
                                        </p:attrNameLst>
                                      </p:cBhvr>
                                      <p:to>
                                        <p:strVal val="visible"/>
                                      </p:to>
                                    </p:set>
                                    <p:animEffect transition="in" filter="randombar(horizontal)">
                                      <p:cBhvr>
                                        <p:cTn id="16" dur="500"/>
                                        <p:tgtEl>
                                          <p:spTgt spid="28"/>
                                        </p:tgtEl>
                                      </p:cBhvr>
                                    </p:animEffect>
                                  </p:childTnLst>
                                </p:cTn>
                              </p:par>
                              <p:par>
                                <p:cTn id="17" presetID="14" presetClass="entr" presetSubtype="10" fill="hold" grpId="0" nodeType="withEffect">
                                  <p:stCondLst>
                                    <p:cond delay="400"/>
                                  </p:stCondLst>
                                  <p:childTnLst>
                                    <p:set>
                                      <p:cBhvr>
                                        <p:cTn id="18" dur="1" fill="hold">
                                          <p:stCondLst>
                                            <p:cond delay="0"/>
                                          </p:stCondLst>
                                        </p:cTn>
                                        <p:tgtEl>
                                          <p:spTgt spid="70"/>
                                        </p:tgtEl>
                                        <p:attrNameLst>
                                          <p:attrName>style.visibility</p:attrName>
                                        </p:attrNameLst>
                                      </p:cBhvr>
                                      <p:to>
                                        <p:strVal val="visible"/>
                                      </p:to>
                                    </p:set>
                                    <p:animEffect transition="in" filter="randombar(horizontal)">
                                      <p:cBhvr>
                                        <p:cTn id="19" dur="500"/>
                                        <p:tgtEl>
                                          <p:spTgt spid="70"/>
                                        </p:tgtEl>
                                      </p:cBhvr>
                                    </p:animEffect>
                                  </p:childTnLst>
                                </p:cTn>
                              </p:par>
                              <p:par>
                                <p:cTn id="20" presetID="14" presetClass="entr" presetSubtype="10" fill="hold" grpId="0" nodeType="withEffect">
                                  <p:stCondLst>
                                    <p:cond delay="500"/>
                                  </p:stCondLst>
                                  <p:childTnLst>
                                    <p:set>
                                      <p:cBhvr>
                                        <p:cTn id="21" dur="1" fill="hold">
                                          <p:stCondLst>
                                            <p:cond delay="0"/>
                                          </p:stCondLst>
                                        </p:cTn>
                                        <p:tgtEl>
                                          <p:spTgt spid="25"/>
                                        </p:tgtEl>
                                        <p:attrNameLst>
                                          <p:attrName>style.visibility</p:attrName>
                                        </p:attrNameLst>
                                      </p:cBhvr>
                                      <p:to>
                                        <p:strVal val="visible"/>
                                      </p:to>
                                    </p:set>
                                    <p:animEffect transition="in" filter="randombar(horizontal)">
                                      <p:cBhvr>
                                        <p:cTn id="22" dur="500"/>
                                        <p:tgtEl>
                                          <p:spTgt spid="25"/>
                                        </p:tgtEl>
                                      </p:cBhvr>
                                    </p:animEffect>
                                  </p:childTnLst>
                                </p:cTn>
                              </p:par>
                              <p:par>
                                <p:cTn id="23" presetID="14" presetClass="entr" presetSubtype="10" fill="hold" grpId="0" nodeType="withEffect">
                                  <p:stCondLst>
                                    <p:cond delay="600"/>
                                  </p:stCondLst>
                                  <p:childTnLst>
                                    <p:set>
                                      <p:cBhvr>
                                        <p:cTn id="24" dur="1" fill="hold">
                                          <p:stCondLst>
                                            <p:cond delay="0"/>
                                          </p:stCondLst>
                                        </p:cTn>
                                        <p:tgtEl>
                                          <p:spTgt spid="18"/>
                                        </p:tgtEl>
                                        <p:attrNameLst>
                                          <p:attrName>style.visibility</p:attrName>
                                        </p:attrNameLst>
                                      </p:cBhvr>
                                      <p:to>
                                        <p:strVal val="visible"/>
                                      </p:to>
                                    </p:set>
                                    <p:animEffect transition="in" filter="randombar(horizontal)">
                                      <p:cBhvr>
                                        <p:cTn id="25" dur="500"/>
                                        <p:tgtEl>
                                          <p:spTgt spid="18"/>
                                        </p:tgtEl>
                                      </p:cBhvr>
                                    </p:animEffect>
                                  </p:childTnLst>
                                </p:cTn>
                              </p:par>
                              <p:par>
                                <p:cTn id="26" presetID="14" presetClass="entr" presetSubtype="10" fill="hold" grpId="0" nodeType="withEffect">
                                  <p:stCondLst>
                                    <p:cond delay="700"/>
                                  </p:stCondLst>
                                  <p:childTnLst>
                                    <p:set>
                                      <p:cBhvr>
                                        <p:cTn id="27" dur="1" fill="hold">
                                          <p:stCondLst>
                                            <p:cond delay="0"/>
                                          </p:stCondLst>
                                        </p:cTn>
                                        <p:tgtEl>
                                          <p:spTgt spid="6"/>
                                        </p:tgtEl>
                                        <p:attrNameLst>
                                          <p:attrName>style.visibility</p:attrName>
                                        </p:attrNameLst>
                                      </p:cBhvr>
                                      <p:to>
                                        <p:strVal val="visible"/>
                                      </p:to>
                                    </p:set>
                                    <p:animEffect transition="in" filter="randombar(horizontal)">
                                      <p:cBhvr>
                                        <p:cTn id="28" dur="500"/>
                                        <p:tgtEl>
                                          <p:spTgt spid="6"/>
                                        </p:tgtEl>
                                      </p:cBhvr>
                                    </p:animEffect>
                                  </p:childTnLst>
                                </p:cTn>
                              </p:par>
                              <p:par>
                                <p:cTn id="29" presetID="14" presetClass="entr" presetSubtype="10" fill="hold" grpId="0" nodeType="withEffect">
                                  <p:stCondLst>
                                    <p:cond delay="800"/>
                                  </p:stCondLst>
                                  <p:childTnLst>
                                    <p:set>
                                      <p:cBhvr>
                                        <p:cTn id="30" dur="1" fill="hold">
                                          <p:stCondLst>
                                            <p:cond delay="0"/>
                                          </p:stCondLst>
                                        </p:cTn>
                                        <p:tgtEl>
                                          <p:spTgt spid="5"/>
                                        </p:tgtEl>
                                        <p:attrNameLst>
                                          <p:attrName>style.visibility</p:attrName>
                                        </p:attrNameLst>
                                      </p:cBhvr>
                                      <p:to>
                                        <p:strVal val="visible"/>
                                      </p:to>
                                    </p:set>
                                    <p:animEffect transition="in" filter="randombar(horizontal)">
                                      <p:cBhvr>
                                        <p:cTn id="31" dur="500"/>
                                        <p:tgtEl>
                                          <p:spTgt spid="5"/>
                                        </p:tgtEl>
                                      </p:cBhvr>
                                    </p:animEffect>
                                  </p:childTnLst>
                                </p:cTn>
                              </p:par>
                              <p:par>
                                <p:cTn id="32" presetID="14" presetClass="entr" presetSubtype="10" fill="hold" grpId="0" nodeType="withEffect">
                                  <p:stCondLst>
                                    <p:cond delay="900"/>
                                  </p:stCondLst>
                                  <p:childTnLst>
                                    <p:set>
                                      <p:cBhvr>
                                        <p:cTn id="33" dur="1" fill="hold">
                                          <p:stCondLst>
                                            <p:cond delay="0"/>
                                          </p:stCondLst>
                                        </p:cTn>
                                        <p:tgtEl>
                                          <p:spTgt spid="40"/>
                                        </p:tgtEl>
                                        <p:attrNameLst>
                                          <p:attrName>style.visibility</p:attrName>
                                        </p:attrNameLst>
                                      </p:cBhvr>
                                      <p:to>
                                        <p:strVal val="visible"/>
                                      </p:to>
                                    </p:set>
                                    <p:animEffect transition="in" filter="randombar(horizontal)">
                                      <p:cBhvr>
                                        <p:cTn id="34" dur="500"/>
                                        <p:tgtEl>
                                          <p:spTgt spid="40"/>
                                        </p:tgtEl>
                                      </p:cBhvr>
                                    </p:animEffect>
                                  </p:childTnLst>
                                </p:cTn>
                              </p:par>
                              <p:par>
                                <p:cTn id="35" presetID="14" presetClass="entr" presetSubtype="10" fill="hold" grpId="0" nodeType="withEffect">
                                  <p:stCondLst>
                                    <p:cond delay="1000"/>
                                  </p:stCondLst>
                                  <p:childTnLst>
                                    <p:set>
                                      <p:cBhvr>
                                        <p:cTn id="36" dur="1" fill="hold">
                                          <p:stCondLst>
                                            <p:cond delay="0"/>
                                          </p:stCondLst>
                                        </p:cTn>
                                        <p:tgtEl>
                                          <p:spTgt spid="37"/>
                                        </p:tgtEl>
                                        <p:attrNameLst>
                                          <p:attrName>style.visibility</p:attrName>
                                        </p:attrNameLst>
                                      </p:cBhvr>
                                      <p:to>
                                        <p:strVal val="visible"/>
                                      </p:to>
                                    </p:set>
                                    <p:animEffect transition="in" filter="randombar(horizontal)">
                                      <p:cBhvr>
                                        <p:cTn id="37" dur="500"/>
                                        <p:tgtEl>
                                          <p:spTgt spid="37"/>
                                        </p:tgtEl>
                                      </p:cBhvr>
                                    </p:animEffect>
                                  </p:childTnLst>
                                </p:cTn>
                              </p:par>
                              <p:par>
                                <p:cTn id="38" presetID="14" presetClass="entr" presetSubtype="10" fill="hold" grpId="0" nodeType="withEffect">
                                  <p:stCondLst>
                                    <p:cond delay="1100"/>
                                  </p:stCondLst>
                                  <p:childTnLst>
                                    <p:set>
                                      <p:cBhvr>
                                        <p:cTn id="39" dur="1" fill="hold">
                                          <p:stCondLst>
                                            <p:cond delay="0"/>
                                          </p:stCondLst>
                                        </p:cTn>
                                        <p:tgtEl>
                                          <p:spTgt spid="8"/>
                                        </p:tgtEl>
                                        <p:attrNameLst>
                                          <p:attrName>style.visibility</p:attrName>
                                        </p:attrNameLst>
                                      </p:cBhvr>
                                      <p:to>
                                        <p:strVal val="visible"/>
                                      </p:to>
                                    </p:set>
                                    <p:animEffect transition="in" filter="randombar(horizontal)">
                                      <p:cBhvr>
                                        <p:cTn id="40" dur="500"/>
                                        <p:tgtEl>
                                          <p:spTgt spid="8"/>
                                        </p:tgtEl>
                                      </p:cBhvr>
                                    </p:animEffect>
                                  </p:childTnLst>
                                </p:cTn>
                              </p:par>
                              <p:par>
                                <p:cTn id="41" presetID="14" presetClass="entr" presetSubtype="10" fill="hold" grpId="0" nodeType="withEffect">
                                  <p:stCondLst>
                                    <p:cond delay="1200"/>
                                  </p:stCondLst>
                                  <p:childTnLst>
                                    <p:set>
                                      <p:cBhvr>
                                        <p:cTn id="42" dur="1" fill="hold">
                                          <p:stCondLst>
                                            <p:cond delay="0"/>
                                          </p:stCondLst>
                                        </p:cTn>
                                        <p:tgtEl>
                                          <p:spTgt spid="20"/>
                                        </p:tgtEl>
                                        <p:attrNameLst>
                                          <p:attrName>style.visibility</p:attrName>
                                        </p:attrNameLst>
                                      </p:cBhvr>
                                      <p:to>
                                        <p:strVal val="visible"/>
                                      </p:to>
                                    </p:set>
                                    <p:animEffect transition="in" filter="randombar(horizontal)">
                                      <p:cBhvr>
                                        <p:cTn id="43" dur="500"/>
                                        <p:tgtEl>
                                          <p:spTgt spid="20"/>
                                        </p:tgtEl>
                                      </p:cBhvr>
                                    </p:animEffect>
                                  </p:childTnLst>
                                </p:cTn>
                              </p:par>
                              <p:par>
                                <p:cTn id="44" presetID="14" presetClass="entr" presetSubtype="10" fill="hold" grpId="0" nodeType="withEffect">
                                  <p:stCondLst>
                                    <p:cond delay="1300"/>
                                  </p:stCondLst>
                                  <p:childTnLst>
                                    <p:set>
                                      <p:cBhvr>
                                        <p:cTn id="45" dur="1" fill="hold">
                                          <p:stCondLst>
                                            <p:cond delay="0"/>
                                          </p:stCondLst>
                                        </p:cTn>
                                        <p:tgtEl>
                                          <p:spTgt spid="38"/>
                                        </p:tgtEl>
                                        <p:attrNameLst>
                                          <p:attrName>style.visibility</p:attrName>
                                        </p:attrNameLst>
                                      </p:cBhvr>
                                      <p:to>
                                        <p:strVal val="visible"/>
                                      </p:to>
                                    </p:set>
                                    <p:animEffect transition="in" filter="randombar(horizontal)">
                                      <p:cBhvr>
                                        <p:cTn id="46" dur="500"/>
                                        <p:tgtEl>
                                          <p:spTgt spid="38"/>
                                        </p:tgtEl>
                                      </p:cBhvr>
                                    </p:animEffect>
                                  </p:childTnLst>
                                </p:cTn>
                              </p:par>
                              <p:par>
                                <p:cTn id="47" presetID="14" presetClass="entr" presetSubtype="10" fill="hold" grpId="0" nodeType="withEffect">
                                  <p:stCondLst>
                                    <p:cond delay="1400"/>
                                  </p:stCondLst>
                                  <p:childTnLst>
                                    <p:set>
                                      <p:cBhvr>
                                        <p:cTn id="48" dur="1" fill="hold">
                                          <p:stCondLst>
                                            <p:cond delay="0"/>
                                          </p:stCondLst>
                                        </p:cTn>
                                        <p:tgtEl>
                                          <p:spTgt spid="71"/>
                                        </p:tgtEl>
                                        <p:attrNameLst>
                                          <p:attrName>style.visibility</p:attrName>
                                        </p:attrNameLst>
                                      </p:cBhvr>
                                      <p:to>
                                        <p:strVal val="visible"/>
                                      </p:to>
                                    </p:set>
                                    <p:animEffect transition="in" filter="randombar(horizontal)">
                                      <p:cBhvr>
                                        <p:cTn id="49" dur="500"/>
                                        <p:tgtEl>
                                          <p:spTgt spid="71"/>
                                        </p:tgtEl>
                                      </p:cBhvr>
                                    </p:animEffect>
                                  </p:childTnLst>
                                </p:cTn>
                              </p:par>
                              <p:par>
                                <p:cTn id="50" presetID="14" presetClass="entr" presetSubtype="10" fill="hold" grpId="0" nodeType="withEffect">
                                  <p:stCondLst>
                                    <p:cond delay="1500"/>
                                  </p:stCondLst>
                                  <p:childTnLst>
                                    <p:set>
                                      <p:cBhvr>
                                        <p:cTn id="51" dur="1" fill="hold">
                                          <p:stCondLst>
                                            <p:cond delay="0"/>
                                          </p:stCondLst>
                                        </p:cTn>
                                        <p:tgtEl>
                                          <p:spTgt spid="27"/>
                                        </p:tgtEl>
                                        <p:attrNameLst>
                                          <p:attrName>style.visibility</p:attrName>
                                        </p:attrNameLst>
                                      </p:cBhvr>
                                      <p:to>
                                        <p:strVal val="visible"/>
                                      </p:to>
                                    </p:set>
                                    <p:animEffect transition="in" filter="randombar(horizontal)">
                                      <p:cBhvr>
                                        <p:cTn id="52" dur="500"/>
                                        <p:tgtEl>
                                          <p:spTgt spid="27"/>
                                        </p:tgtEl>
                                      </p:cBhvr>
                                    </p:animEffect>
                                  </p:childTnLst>
                                </p:cTn>
                              </p:par>
                              <p:par>
                                <p:cTn id="53" presetID="14" presetClass="entr" presetSubtype="10" fill="hold" grpId="0" nodeType="withEffect">
                                  <p:stCondLst>
                                    <p:cond delay="1600"/>
                                  </p:stCondLst>
                                  <p:childTnLst>
                                    <p:set>
                                      <p:cBhvr>
                                        <p:cTn id="54" dur="1" fill="hold">
                                          <p:stCondLst>
                                            <p:cond delay="0"/>
                                          </p:stCondLst>
                                        </p:cTn>
                                        <p:tgtEl>
                                          <p:spTgt spid="31"/>
                                        </p:tgtEl>
                                        <p:attrNameLst>
                                          <p:attrName>style.visibility</p:attrName>
                                        </p:attrNameLst>
                                      </p:cBhvr>
                                      <p:to>
                                        <p:strVal val="visible"/>
                                      </p:to>
                                    </p:set>
                                    <p:animEffect transition="in" filter="randombar(horizontal)">
                                      <p:cBhvr>
                                        <p:cTn id="55" dur="500"/>
                                        <p:tgtEl>
                                          <p:spTgt spid="31"/>
                                        </p:tgtEl>
                                      </p:cBhvr>
                                    </p:animEffect>
                                  </p:childTnLst>
                                </p:cTn>
                              </p:par>
                              <p:par>
                                <p:cTn id="56" presetID="14" presetClass="entr" presetSubtype="10" fill="hold" grpId="0" nodeType="withEffect">
                                  <p:stCondLst>
                                    <p:cond delay="1700"/>
                                  </p:stCondLst>
                                  <p:childTnLst>
                                    <p:set>
                                      <p:cBhvr>
                                        <p:cTn id="57" dur="1" fill="hold">
                                          <p:stCondLst>
                                            <p:cond delay="0"/>
                                          </p:stCondLst>
                                        </p:cTn>
                                        <p:tgtEl>
                                          <p:spTgt spid="4"/>
                                        </p:tgtEl>
                                        <p:attrNameLst>
                                          <p:attrName>style.visibility</p:attrName>
                                        </p:attrNameLst>
                                      </p:cBhvr>
                                      <p:to>
                                        <p:strVal val="visible"/>
                                      </p:to>
                                    </p:set>
                                    <p:animEffect transition="in" filter="randombar(horizontal)">
                                      <p:cBhvr>
                                        <p:cTn id="58" dur="500"/>
                                        <p:tgtEl>
                                          <p:spTgt spid="4"/>
                                        </p:tgtEl>
                                      </p:cBhvr>
                                    </p:animEffect>
                                  </p:childTnLst>
                                </p:cTn>
                              </p:par>
                            </p:childTnLst>
                          </p:cTn>
                        </p:par>
                        <p:par>
                          <p:cTn id="59" fill="hold">
                            <p:stCondLst>
                              <p:cond delay="2200"/>
                            </p:stCondLst>
                            <p:childTnLst>
                              <p:par>
                                <p:cTn id="60" presetID="2" presetClass="entr" presetSubtype="2" decel="100000" fill="hold" grpId="0" nodeType="afterEffect">
                                  <p:stCondLst>
                                    <p:cond delay="0"/>
                                  </p:stCondLst>
                                  <p:iterate type="wd">
                                    <p:tmPct val="10000"/>
                                  </p:iterate>
                                  <p:childTnLst>
                                    <p:set>
                                      <p:cBhvr>
                                        <p:cTn id="61" dur="1" fill="hold">
                                          <p:stCondLst>
                                            <p:cond delay="0"/>
                                          </p:stCondLst>
                                        </p:cTn>
                                        <p:tgtEl>
                                          <p:spTgt spid="77"/>
                                        </p:tgtEl>
                                        <p:attrNameLst>
                                          <p:attrName>style.visibility</p:attrName>
                                        </p:attrNameLst>
                                      </p:cBhvr>
                                      <p:to>
                                        <p:strVal val="visible"/>
                                      </p:to>
                                    </p:set>
                                    <p:anim calcmode="lin" valueType="num">
                                      <p:cBhvr additive="base">
                                        <p:cTn id="62" dur="500" fill="hold"/>
                                        <p:tgtEl>
                                          <p:spTgt spid="77"/>
                                        </p:tgtEl>
                                        <p:attrNameLst>
                                          <p:attrName>ppt_x</p:attrName>
                                        </p:attrNameLst>
                                      </p:cBhvr>
                                      <p:tavLst>
                                        <p:tav tm="0">
                                          <p:val>
                                            <p:strVal val="1+#ppt_w/2"/>
                                          </p:val>
                                        </p:tav>
                                        <p:tav tm="100000">
                                          <p:val>
                                            <p:strVal val="#ppt_x"/>
                                          </p:val>
                                        </p:tav>
                                      </p:tavLst>
                                    </p:anim>
                                    <p:anim calcmode="lin" valueType="num">
                                      <p:cBhvr additive="base">
                                        <p:cTn id="63" dur="500" fill="hold"/>
                                        <p:tgtEl>
                                          <p:spTgt spid="77"/>
                                        </p:tgtEl>
                                        <p:attrNameLst>
                                          <p:attrName>ppt_y</p:attrName>
                                        </p:attrNameLst>
                                      </p:cBhvr>
                                      <p:tavLst>
                                        <p:tav tm="0">
                                          <p:val>
                                            <p:strVal val="#ppt_y"/>
                                          </p:val>
                                        </p:tav>
                                        <p:tav tm="100000">
                                          <p:val>
                                            <p:strVal val="#ppt_y"/>
                                          </p:val>
                                        </p:tav>
                                      </p:tavLst>
                                    </p:anim>
                                  </p:childTnLst>
                                </p:cTn>
                              </p:par>
                              <p:par>
                                <p:cTn id="64" presetID="2" presetClass="entr" presetSubtype="2" decel="100000" fill="hold" grpId="0" nodeType="withEffect">
                                  <p:stCondLst>
                                    <p:cond delay="0"/>
                                  </p:stCondLst>
                                  <p:childTnLst>
                                    <p:set>
                                      <p:cBhvr>
                                        <p:cTn id="65" dur="1" fill="hold">
                                          <p:stCondLst>
                                            <p:cond delay="0"/>
                                          </p:stCondLst>
                                        </p:cTn>
                                        <p:tgtEl>
                                          <p:spTgt spid="78"/>
                                        </p:tgtEl>
                                        <p:attrNameLst>
                                          <p:attrName>style.visibility</p:attrName>
                                        </p:attrNameLst>
                                      </p:cBhvr>
                                      <p:to>
                                        <p:strVal val="visible"/>
                                      </p:to>
                                    </p:set>
                                    <p:anim calcmode="lin" valueType="num">
                                      <p:cBhvr additive="base">
                                        <p:cTn id="66" dur="500" fill="hold"/>
                                        <p:tgtEl>
                                          <p:spTgt spid="78"/>
                                        </p:tgtEl>
                                        <p:attrNameLst>
                                          <p:attrName>ppt_x</p:attrName>
                                        </p:attrNameLst>
                                      </p:cBhvr>
                                      <p:tavLst>
                                        <p:tav tm="0">
                                          <p:val>
                                            <p:strVal val="1+#ppt_w/2"/>
                                          </p:val>
                                        </p:tav>
                                        <p:tav tm="100000">
                                          <p:val>
                                            <p:strVal val="#ppt_x"/>
                                          </p:val>
                                        </p:tav>
                                      </p:tavLst>
                                    </p:anim>
                                    <p:anim calcmode="lin" valueType="num">
                                      <p:cBhvr additive="base">
                                        <p:cTn id="67" dur="500" fill="hold"/>
                                        <p:tgtEl>
                                          <p:spTgt spid="78"/>
                                        </p:tgtEl>
                                        <p:attrNameLst>
                                          <p:attrName>ppt_y</p:attrName>
                                        </p:attrNameLst>
                                      </p:cBhvr>
                                      <p:tavLst>
                                        <p:tav tm="0">
                                          <p:val>
                                            <p:strVal val="#ppt_y"/>
                                          </p:val>
                                        </p:tav>
                                        <p:tav tm="100000">
                                          <p:val>
                                            <p:strVal val="#ppt_y"/>
                                          </p:val>
                                        </p:tav>
                                      </p:tavLst>
                                    </p:anim>
                                  </p:childTnLst>
                                </p:cTn>
                              </p:par>
                            </p:childTnLst>
                          </p:cTn>
                        </p:par>
                        <p:par>
                          <p:cTn id="68" fill="hold">
                            <p:stCondLst>
                              <p:cond delay="2800"/>
                            </p:stCondLst>
                            <p:childTnLst>
                              <p:par>
                                <p:cTn id="69" presetID="22" presetClass="entr" presetSubtype="8" fill="hold" grpId="0" nodeType="afterEffect">
                                  <p:stCondLst>
                                    <p:cond delay="0"/>
                                  </p:stCondLst>
                                  <p:iterate type="lt">
                                    <p:tmPct val="10000"/>
                                  </p:iterate>
                                  <p:childTnLst>
                                    <p:set>
                                      <p:cBhvr>
                                        <p:cTn id="70" dur="1" fill="hold">
                                          <p:stCondLst>
                                            <p:cond delay="0"/>
                                          </p:stCondLst>
                                        </p:cTn>
                                        <p:tgtEl>
                                          <p:spTgt spid="79">
                                            <p:txEl>
                                              <p:pRg st="0" end="0"/>
                                            </p:txEl>
                                          </p:spTgt>
                                        </p:tgtEl>
                                        <p:attrNameLst>
                                          <p:attrName>style.visibility</p:attrName>
                                        </p:attrNameLst>
                                      </p:cBhvr>
                                      <p:to>
                                        <p:strVal val="visible"/>
                                      </p:to>
                                    </p:set>
                                    <p:animEffect transition="in" filter="wipe(left)">
                                      <p:cBhvr>
                                        <p:cTn id="71" dur="500"/>
                                        <p:tgtEl>
                                          <p:spTgt spid="7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5" grpId="0" animBg="1"/>
      <p:bldP spid="8" grpId="0" animBg="1"/>
      <p:bldP spid="13" grpId="0" animBg="1"/>
      <p:bldP spid="15" grpId="0" animBg="1"/>
      <p:bldP spid="25" grpId="0" animBg="1"/>
      <p:bldP spid="27" grpId="0" animBg="1"/>
      <p:bldP spid="28" grpId="0" animBg="1"/>
      <p:bldP spid="31" grpId="0" animBg="1"/>
      <p:bldP spid="18" grpId="0" animBg="1"/>
      <p:bldP spid="20" grpId="0" animBg="1"/>
      <p:bldP spid="32" grpId="0" animBg="1"/>
      <p:bldP spid="37" grpId="0" animBg="1"/>
      <p:bldP spid="38" grpId="0" animBg="1"/>
      <p:bldP spid="40" grpId="0" animBg="1"/>
      <p:bldP spid="70" grpId="0" animBg="1"/>
      <p:bldP spid="71" grpId="0" animBg="1"/>
      <p:bldP spid="77" grpId="0"/>
      <p:bldP spid="78" grpId="0" animBg="1"/>
      <p:bldP spid="79"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79"/>
                        </p:tgtEl>
                        <p:attrNameLst>
                          <p:attrName>style.visibility</p:attrName>
                        </p:attrNameLst>
                      </p:cBhvr>
                      <p:to>
                        <p:strVal val="visible"/>
                      </p:to>
                    </p:set>
                    <p:animEffect transition="in" filter="wipe(left)">
                      <p:cBhvr>
                        <p:cTn dur="500"/>
                        <p:tgtEl>
                          <p:spTgt spid="79"/>
                        </p:tgtEl>
                      </p:cBhvr>
                    </p:animEffect>
                  </p:childTnLst>
                </p:cTn>
              </p:par>
            </p:tnLst>
          </p:tmpl>
        </p:tmplLst>
      </p:bldP>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Square Images 2">
    <p:spTree>
      <p:nvGrpSpPr>
        <p:cNvPr id="1" name=""/>
        <p:cNvGrpSpPr/>
        <p:nvPr/>
      </p:nvGrpSpPr>
      <p:grpSpPr>
        <a:xfrm>
          <a:off x="0" y="0"/>
          <a:ext cx="0" cy="0"/>
          <a:chOff x="0" y="0"/>
          <a:chExt cx="0" cy="0"/>
        </a:xfrm>
      </p:grpSpPr>
      <p:sp>
        <p:nvSpPr>
          <p:cNvPr id="4" name="図プレースホルダー 3"/>
          <p:cNvSpPr>
            <a:spLocks noGrp="1"/>
          </p:cNvSpPr>
          <p:nvPr>
            <p:ph type="pic" sz="quarter" idx="10" hasCustomPrompt="1"/>
          </p:nvPr>
        </p:nvSpPr>
        <p:spPr>
          <a:xfrm>
            <a:off x="0" y="0"/>
            <a:ext cx="2617200" cy="2570400"/>
          </a:xfrm>
          <a:solidFill>
            <a:schemeClr val="accent1"/>
          </a:solidFill>
        </p:spPr>
        <p:txBody>
          <a:bodyPr>
            <a:normAutofit/>
          </a:bodyPr>
          <a:lstStyle>
            <a:lvl1pPr>
              <a:defRPr sz="1600" baseline="0"/>
            </a:lvl1pPr>
          </a:lstStyle>
          <a:p>
            <a:r>
              <a:rPr kumimoji="1" lang="en-US" altLang="ja-JP" dirty="0"/>
              <a:t>Add an image</a:t>
            </a:r>
            <a:endParaRPr kumimoji="1" lang="ja-JP" altLang="en-US" dirty="0"/>
          </a:p>
        </p:txBody>
      </p:sp>
      <p:sp>
        <p:nvSpPr>
          <p:cNvPr id="6" name="図プレースホルダー 3"/>
          <p:cNvSpPr>
            <a:spLocks noGrp="1"/>
          </p:cNvSpPr>
          <p:nvPr>
            <p:ph type="pic" sz="quarter" idx="12" hasCustomPrompt="1"/>
          </p:nvPr>
        </p:nvSpPr>
        <p:spPr>
          <a:xfrm>
            <a:off x="0" y="2573100"/>
            <a:ext cx="2617200" cy="2570400"/>
          </a:xfrm>
          <a:solidFill>
            <a:schemeClr val="accent4"/>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1" name="図プレースホルダー 3"/>
          <p:cNvSpPr>
            <a:spLocks noGrp="1"/>
          </p:cNvSpPr>
          <p:nvPr>
            <p:ph type="pic" sz="quarter" idx="23" hasCustomPrompt="1"/>
          </p:nvPr>
        </p:nvSpPr>
        <p:spPr>
          <a:xfrm>
            <a:off x="0" y="5143500"/>
            <a:ext cx="2617200" cy="2570400"/>
          </a:xfrm>
          <a:solidFill>
            <a:schemeClr val="accent1"/>
          </a:solidFill>
        </p:spPr>
        <p:txBody>
          <a:bodyPr>
            <a:normAutofit/>
          </a:bodyPr>
          <a:lstStyle>
            <a:lvl1pPr>
              <a:defRPr sz="1600" baseline="0"/>
            </a:lvl1pPr>
          </a:lstStyle>
          <a:p>
            <a:r>
              <a:rPr kumimoji="1" lang="en-US" altLang="ja-JP" dirty="0"/>
              <a:t>Add an image</a:t>
            </a:r>
            <a:endParaRPr kumimoji="1" lang="ja-JP" altLang="en-US" dirty="0"/>
          </a:p>
        </p:txBody>
      </p:sp>
      <p:sp>
        <p:nvSpPr>
          <p:cNvPr id="23" name="図プレースホルダー 3"/>
          <p:cNvSpPr>
            <a:spLocks noGrp="1"/>
          </p:cNvSpPr>
          <p:nvPr>
            <p:ph type="pic" sz="quarter" idx="25" hasCustomPrompt="1"/>
          </p:nvPr>
        </p:nvSpPr>
        <p:spPr>
          <a:xfrm>
            <a:off x="0" y="7716600"/>
            <a:ext cx="2617200" cy="2570400"/>
          </a:xfrm>
          <a:solidFill>
            <a:schemeClr val="accent5"/>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5" name="図プレースホルダー 3"/>
          <p:cNvSpPr>
            <a:spLocks noGrp="1"/>
          </p:cNvSpPr>
          <p:nvPr>
            <p:ph type="pic" sz="quarter" idx="11" hasCustomPrompt="1"/>
          </p:nvPr>
        </p:nvSpPr>
        <p:spPr>
          <a:xfrm>
            <a:off x="2614271" y="0"/>
            <a:ext cx="2617200" cy="2570400"/>
          </a:xfrm>
          <a:solidFill>
            <a:schemeClr val="accent6"/>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8" name="図プレースホルダー 3"/>
          <p:cNvSpPr>
            <a:spLocks noGrp="1"/>
          </p:cNvSpPr>
          <p:nvPr>
            <p:ph type="pic" sz="quarter" idx="14" hasCustomPrompt="1"/>
          </p:nvPr>
        </p:nvSpPr>
        <p:spPr>
          <a:xfrm>
            <a:off x="2614271" y="25731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2" name="図プレースホルダー 3"/>
          <p:cNvSpPr>
            <a:spLocks noGrp="1"/>
          </p:cNvSpPr>
          <p:nvPr>
            <p:ph type="pic" sz="quarter" idx="24" hasCustomPrompt="1"/>
          </p:nvPr>
        </p:nvSpPr>
        <p:spPr>
          <a:xfrm>
            <a:off x="2614271" y="5143500"/>
            <a:ext cx="2617200" cy="2570400"/>
          </a:xfrm>
          <a:solidFill>
            <a:schemeClr val="accent3"/>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4" name="図プレースホルダー 3"/>
          <p:cNvSpPr>
            <a:spLocks noGrp="1"/>
          </p:cNvSpPr>
          <p:nvPr>
            <p:ph type="pic" sz="quarter" idx="26" hasCustomPrompt="1"/>
          </p:nvPr>
        </p:nvSpPr>
        <p:spPr>
          <a:xfrm>
            <a:off x="2614271" y="7716600"/>
            <a:ext cx="2617200" cy="2570400"/>
          </a:xfrm>
          <a:solidFill>
            <a:schemeClr val="accent4"/>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13" name="図プレースホルダー 3"/>
          <p:cNvSpPr>
            <a:spLocks noGrp="1"/>
          </p:cNvSpPr>
          <p:nvPr>
            <p:ph type="pic" sz="quarter" idx="15" hasCustomPrompt="1"/>
          </p:nvPr>
        </p:nvSpPr>
        <p:spPr>
          <a:xfrm>
            <a:off x="5224006" y="0"/>
            <a:ext cx="2617200" cy="2570400"/>
          </a:xfrm>
          <a:solidFill>
            <a:schemeClr val="accent3"/>
          </a:solidFill>
        </p:spPr>
        <p:txBody>
          <a:bodyPr>
            <a:normAutofit/>
          </a:bodyPr>
          <a:lstStyle>
            <a:lvl1pPr>
              <a:defRPr sz="1600" baseline="0"/>
            </a:lvl1pPr>
          </a:lstStyle>
          <a:p>
            <a:r>
              <a:rPr kumimoji="1" lang="en-US" altLang="ja-JP" dirty="0"/>
              <a:t>Add an image</a:t>
            </a:r>
            <a:endParaRPr kumimoji="1" lang="ja-JP" altLang="en-US" dirty="0"/>
          </a:p>
        </p:txBody>
      </p:sp>
      <p:sp>
        <p:nvSpPr>
          <p:cNvPr id="15" name="図プレースホルダー 3"/>
          <p:cNvSpPr>
            <a:spLocks noGrp="1"/>
          </p:cNvSpPr>
          <p:nvPr>
            <p:ph type="pic" sz="quarter" idx="17" hasCustomPrompt="1"/>
          </p:nvPr>
        </p:nvSpPr>
        <p:spPr>
          <a:xfrm>
            <a:off x="5224006" y="2573100"/>
            <a:ext cx="2617200" cy="2570400"/>
          </a:xfrm>
          <a:solidFill>
            <a:schemeClr val="accent5"/>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5" name="図プレースホルダー 3"/>
          <p:cNvSpPr>
            <a:spLocks noGrp="1"/>
          </p:cNvSpPr>
          <p:nvPr>
            <p:ph type="pic" sz="quarter" idx="27" hasCustomPrompt="1"/>
          </p:nvPr>
        </p:nvSpPr>
        <p:spPr>
          <a:xfrm>
            <a:off x="5224006" y="5143500"/>
            <a:ext cx="2617200" cy="2570400"/>
          </a:xfrm>
          <a:solidFill>
            <a:schemeClr val="accent4"/>
          </a:solidFill>
        </p:spPr>
        <p:txBody>
          <a:bodyPr>
            <a:normAutofit/>
          </a:bodyPr>
          <a:lstStyle>
            <a:lvl1pPr>
              <a:defRPr sz="1600" baseline="0"/>
            </a:lvl1pPr>
          </a:lstStyle>
          <a:p>
            <a:r>
              <a:rPr kumimoji="1" lang="en-US" altLang="ja-JP" dirty="0"/>
              <a:t>Add an image</a:t>
            </a:r>
            <a:endParaRPr kumimoji="1" lang="ja-JP" altLang="en-US" dirty="0"/>
          </a:p>
        </p:txBody>
      </p:sp>
      <p:sp>
        <p:nvSpPr>
          <p:cNvPr id="27" name="図プレースホルダー 3"/>
          <p:cNvSpPr>
            <a:spLocks noGrp="1"/>
          </p:cNvSpPr>
          <p:nvPr>
            <p:ph type="pic" sz="quarter" idx="29" hasCustomPrompt="1"/>
          </p:nvPr>
        </p:nvSpPr>
        <p:spPr>
          <a:xfrm>
            <a:off x="5224006" y="77166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14" name="図プレースホルダー 3"/>
          <p:cNvSpPr>
            <a:spLocks noGrp="1"/>
          </p:cNvSpPr>
          <p:nvPr>
            <p:ph type="pic" sz="quarter" idx="16" hasCustomPrompt="1"/>
          </p:nvPr>
        </p:nvSpPr>
        <p:spPr>
          <a:xfrm>
            <a:off x="7833741" y="0"/>
            <a:ext cx="2617200" cy="2570400"/>
          </a:xfrm>
          <a:solidFill>
            <a:schemeClr val="accent5"/>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16" name="図プレースホルダー 3"/>
          <p:cNvSpPr>
            <a:spLocks noGrp="1"/>
          </p:cNvSpPr>
          <p:nvPr>
            <p:ph type="pic" sz="quarter" idx="18" hasCustomPrompt="1"/>
          </p:nvPr>
        </p:nvSpPr>
        <p:spPr>
          <a:xfrm>
            <a:off x="7833741" y="2573100"/>
            <a:ext cx="2617200" cy="2570400"/>
          </a:xfrm>
          <a:solidFill>
            <a:schemeClr val="accent2">
              <a:lumMod val="60000"/>
              <a:lumOff val="40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6" name="図プレースホルダー 3"/>
          <p:cNvSpPr>
            <a:spLocks noGrp="1"/>
          </p:cNvSpPr>
          <p:nvPr>
            <p:ph type="pic" sz="quarter" idx="28" hasCustomPrompt="1"/>
          </p:nvPr>
        </p:nvSpPr>
        <p:spPr>
          <a:xfrm>
            <a:off x="7833741" y="5143500"/>
            <a:ext cx="2617200" cy="2570400"/>
          </a:xfrm>
          <a:solidFill>
            <a:schemeClr val="accent3"/>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8" name="図プレースホルダー 3"/>
          <p:cNvSpPr>
            <a:spLocks noGrp="1"/>
          </p:cNvSpPr>
          <p:nvPr>
            <p:ph type="pic" sz="quarter" idx="30" hasCustomPrompt="1"/>
          </p:nvPr>
        </p:nvSpPr>
        <p:spPr>
          <a:xfrm>
            <a:off x="7833741" y="7716600"/>
            <a:ext cx="2617200" cy="2570400"/>
          </a:xfrm>
          <a:solidFill>
            <a:schemeClr val="accent5"/>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17" name="図プレースホルダー 3"/>
          <p:cNvSpPr>
            <a:spLocks noGrp="1"/>
          </p:cNvSpPr>
          <p:nvPr>
            <p:ph type="pic" sz="quarter" idx="19" hasCustomPrompt="1"/>
          </p:nvPr>
        </p:nvSpPr>
        <p:spPr>
          <a:xfrm>
            <a:off x="10443476" y="0"/>
            <a:ext cx="2617200" cy="2570400"/>
          </a:xfrm>
          <a:solidFill>
            <a:schemeClr val="accent1"/>
          </a:solidFill>
        </p:spPr>
        <p:txBody>
          <a:bodyPr>
            <a:normAutofit/>
          </a:bodyPr>
          <a:lstStyle>
            <a:lvl1pPr>
              <a:defRPr sz="1600" baseline="0"/>
            </a:lvl1pPr>
          </a:lstStyle>
          <a:p>
            <a:r>
              <a:rPr kumimoji="1" lang="en-US" altLang="ja-JP" dirty="0"/>
              <a:t>Add an image</a:t>
            </a:r>
            <a:endParaRPr kumimoji="1" lang="ja-JP" altLang="en-US" dirty="0"/>
          </a:p>
        </p:txBody>
      </p:sp>
      <p:sp>
        <p:nvSpPr>
          <p:cNvPr id="19" name="図プレースホルダー 3"/>
          <p:cNvSpPr>
            <a:spLocks noGrp="1"/>
          </p:cNvSpPr>
          <p:nvPr>
            <p:ph type="pic" sz="quarter" idx="21" hasCustomPrompt="1"/>
          </p:nvPr>
        </p:nvSpPr>
        <p:spPr>
          <a:xfrm>
            <a:off x="10443476" y="25731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9" name="図プレースホルダー 3"/>
          <p:cNvSpPr>
            <a:spLocks noGrp="1"/>
          </p:cNvSpPr>
          <p:nvPr>
            <p:ph type="pic" sz="quarter" idx="31" hasCustomPrompt="1"/>
          </p:nvPr>
        </p:nvSpPr>
        <p:spPr>
          <a:xfrm>
            <a:off x="10443476" y="5143500"/>
            <a:ext cx="2617200" cy="2570400"/>
          </a:xfrm>
          <a:solidFill>
            <a:schemeClr val="accent6"/>
          </a:solidFill>
        </p:spPr>
        <p:txBody>
          <a:bodyPr>
            <a:normAutofit/>
          </a:bodyPr>
          <a:lstStyle>
            <a:lvl1pPr>
              <a:defRPr sz="1600" baseline="0"/>
            </a:lvl1pPr>
          </a:lstStyle>
          <a:p>
            <a:r>
              <a:rPr kumimoji="1" lang="en-US" altLang="ja-JP" dirty="0"/>
              <a:t>Add an image</a:t>
            </a:r>
            <a:endParaRPr kumimoji="1" lang="ja-JP" altLang="en-US" dirty="0"/>
          </a:p>
        </p:txBody>
      </p:sp>
      <p:sp>
        <p:nvSpPr>
          <p:cNvPr id="31" name="図プレースホルダー 3"/>
          <p:cNvSpPr>
            <a:spLocks noGrp="1"/>
          </p:cNvSpPr>
          <p:nvPr>
            <p:ph type="pic" sz="quarter" idx="33" hasCustomPrompt="1"/>
          </p:nvPr>
        </p:nvSpPr>
        <p:spPr>
          <a:xfrm>
            <a:off x="10443476" y="7716600"/>
            <a:ext cx="2617200" cy="2570400"/>
          </a:xfrm>
          <a:solidFill>
            <a:schemeClr val="accent4"/>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18" name="図プレースホルダー 3"/>
          <p:cNvSpPr>
            <a:spLocks noGrp="1"/>
          </p:cNvSpPr>
          <p:nvPr>
            <p:ph type="pic" sz="quarter" idx="20" hasCustomPrompt="1"/>
          </p:nvPr>
        </p:nvSpPr>
        <p:spPr>
          <a:xfrm>
            <a:off x="13053211" y="0"/>
            <a:ext cx="2617200" cy="2570400"/>
          </a:xfrm>
          <a:solidFill>
            <a:schemeClr val="accent3">
              <a:lumMod val="7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20" name="図プレースホルダー 3"/>
          <p:cNvSpPr>
            <a:spLocks noGrp="1"/>
          </p:cNvSpPr>
          <p:nvPr>
            <p:ph type="pic" sz="quarter" idx="22" hasCustomPrompt="1"/>
          </p:nvPr>
        </p:nvSpPr>
        <p:spPr>
          <a:xfrm>
            <a:off x="13053211" y="2573100"/>
            <a:ext cx="2617200" cy="2570400"/>
          </a:xfrm>
          <a:solidFill>
            <a:schemeClr val="accent3"/>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30" name="図プレースホルダー 3"/>
          <p:cNvSpPr>
            <a:spLocks noGrp="1"/>
          </p:cNvSpPr>
          <p:nvPr>
            <p:ph type="pic" sz="quarter" idx="32" hasCustomPrompt="1"/>
          </p:nvPr>
        </p:nvSpPr>
        <p:spPr>
          <a:xfrm>
            <a:off x="13053211" y="5143500"/>
            <a:ext cx="2617200" cy="2570400"/>
          </a:xfrm>
          <a:solidFill>
            <a:schemeClr val="accent5"/>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32" name="図プレースホルダー 3"/>
          <p:cNvSpPr>
            <a:spLocks noGrp="1"/>
          </p:cNvSpPr>
          <p:nvPr>
            <p:ph type="pic" sz="quarter" idx="34" hasCustomPrompt="1"/>
          </p:nvPr>
        </p:nvSpPr>
        <p:spPr>
          <a:xfrm>
            <a:off x="13053211" y="7716600"/>
            <a:ext cx="2617200" cy="2570400"/>
          </a:xfrm>
          <a:solidFill>
            <a:schemeClr val="accent6">
              <a:lumMod val="7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37" name="図プレースホルダー 3"/>
          <p:cNvSpPr>
            <a:spLocks noGrp="1"/>
          </p:cNvSpPr>
          <p:nvPr>
            <p:ph type="pic" sz="quarter" idx="35" hasCustomPrompt="1"/>
          </p:nvPr>
        </p:nvSpPr>
        <p:spPr>
          <a:xfrm>
            <a:off x="15662949" y="0"/>
            <a:ext cx="2617200" cy="2570400"/>
          </a:xfrm>
          <a:solidFill>
            <a:schemeClr val="accent5"/>
          </a:solidFill>
        </p:spPr>
        <p:txBody>
          <a:bodyPr>
            <a:normAutofit/>
          </a:bodyPr>
          <a:lstStyle>
            <a:lvl1pPr>
              <a:defRPr sz="1600" baseline="0"/>
            </a:lvl1pPr>
          </a:lstStyle>
          <a:p>
            <a:r>
              <a:rPr kumimoji="1" lang="en-US" altLang="ja-JP" dirty="0"/>
              <a:t>Add an image</a:t>
            </a:r>
            <a:endParaRPr kumimoji="1" lang="ja-JP" altLang="en-US" dirty="0"/>
          </a:p>
        </p:txBody>
      </p:sp>
      <p:sp>
        <p:nvSpPr>
          <p:cNvPr id="38" name="図プレースホルダー 3"/>
          <p:cNvSpPr>
            <a:spLocks noGrp="1"/>
          </p:cNvSpPr>
          <p:nvPr>
            <p:ph type="pic" sz="quarter" idx="36" hasCustomPrompt="1"/>
          </p:nvPr>
        </p:nvSpPr>
        <p:spPr>
          <a:xfrm>
            <a:off x="15662949" y="2573100"/>
            <a:ext cx="2617200" cy="2570400"/>
          </a:xfrm>
          <a:solidFill>
            <a:schemeClr val="accent6">
              <a:lumMod val="7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39" name="図プレースホルダー 3"/>
          <p:cNvSpPr>
            <a:spLocks noGrp="1"/>
          </p:cNvSpPr>
          <p:nvPr>
            <p:ph type="pic" sz="quarter" idx="37" hasCustomPrompt="1"/>
          </p:nvPr>
        </p:nvSpPr>
        <p:spPr>
          <a:xfrm>
            <a:off x="15662949" y="5143500"/>
            <a:ext cx="2617200" cy="2570400"/>
          </a:xfrm>
          <a:solidFill>
            <a:schemeClr val="accent1"/>
          </a:solidFill>
        </p:spPr>
        <p:txBody>
          <a:bodyPr>
            <a:normAutofit/>
          </a:bodyPr>
          <a:lstStyle>
            <a:lvl1pPr>
              <a:defRPr sz="1600" baseline="0"/>
            </a:lvl1pPr>
          </a:lstStyle>
          <a:p>
            <a:r>
              <a:rPr kumimoji="1" lang="en-US" altLang="ja-JP" dirty="0"/>
              <a:t>Add an image</a:t>
            </a:r>
            <a:endParaRPr kumimoji="1" lang="ja-JP" altLang="en-US" dirty="0"/>
          </a:p>
        </p:txBody>
      </p:sp>
      <p:sp>
        <p:nvSpPr>
          <p:cNvPr id="40" name="図プレースホルダー 3"/>
          <p:cNvSpPr>
            <a:spLocks noGrp="1"/>
          </p:cNvSpPr>
          <p:nvPr>
            <p:ph type="pic" sz="quarter" idx="38" hasCustomPrompt="1"/>
          </p:nvPr>
        </p:nvSpPr>
        <p:spPr>
          <a:xfrm>
            <a:off x="15662949" y="7716600"/>
            <a:ext cx="2617200" cy="2570400"/>
          </a:xfrm>
          <a:solidFill>
            <a:schemeClr val="accent2"/>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Tree>
    <p:extLst>
      <p:ext uri="{BB962C8B-B14F-4D97-AF65-F5344CB8AC3E}">
        <p14:creationId xmlns:p14="http://schemas.microsoft.com/office/powerpoint/2010/main" val="319857839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0 Images">
    <p:bg>
      <p:bgPr>
        <a:solidFill>
          <a:schemeClr val="tx2"/>
        </a:solidFill>
        <a:effectLst/>
      </p:bgPr>
    </p:bg>
    <p:spTree>
      <p:nvGrpSpPr>
        <p:cNvPr id="1" name=""/>
        <p:cNvGrpSpPr/>
        <p:nvPr/>
      </p:nvGrpSpPr>
      <p:grpSpPr>
        <a:xfrm>
          <a:off x="0" y="0"/>
          <a:ext cx="0" cy="0"/>
          <a:chOff x="0" y="0"/>
          <a:chExt cx="0" cy="0"/>
        </a:xfrm>
      </p:grpSpPr>
      <p:sp>
        <p:nvSpPr>
          <p:cNvPr id="19" name="円/楕円 18"/>
          <p:cNvSpPr/>
          <p:nvPr userDrawn="1"/>
        </p:nvSpPr>
        <p:spPr>
          <a:xfrm>
            <a:off x="15302222" y="6021206"/>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0" name="円/楕円 19"/>
          <p:cNvSpPr/>
          <p:nvPr userDrawn="1"/>
        </p:nvSpPr>
        <p:spPr>
          <a:xfrm>
            <a:off x="1776050" y="3775348"/>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1" name="円/楕円 20"/>
          <p:cNvSpPr/>
          <p:nvPr userDrawn="1"/>
        </p:nvSpPr>
        <p:spPr>
          <a:xfrm>
            <a:off x="619487" y="3343300"/>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2" name="円/楕円 21"/>
          <p:cNvSpPr/>
          <p:nvPr userDrawn="1"/>
        </p:nvSpPr>
        <p:spPr>
          <a:xfrm>
            <a:off x="3579631" y="4035524"/>
            <a:ext cx="432048" cy="43204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3" name="円/楕円 22"/>
          <p:cNvSpPr/>
          <p:nvPr userDrawn="1"/>
        </p:nvSpPr>
        <p:spPr>
          <a:xfrm>
            <a:off x="16477199" y="5820740"/>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4" name="図プレースホルダー 5"/>
          <p:cNvSpPr>
            <a:spLocks noGrp="1"/>
          </p:cNvSpPr>
          <p:nvPr>
            <p:ph type="pic" sz="quarter" idx="12" hasCustomPrompt="1"/>
          </p:nvPr>
        </p:nvSpPr>
        <p:spPr>
          <a:xfrm>
            <a:off x="38182" y="43542"/>
            <a:ext cx="3600000" cy="3600000"/>
          </a:xfrm>
          <a:solidFill>
            <a:schemeClr val="accent1"/>
          </a:solidFill>
        </p:spPr>
        <p:txBody>
          <a:bodyPr/>
          <a:lstStyle>
            <a:lvl1pPr>
              <a:defRPr sz="1800"/>
            </a:lvl1pPr>
          </a:lstStyle>
          <a:p>
            <a:r>
              <a:rPr kumimoji="1" lang="en-US" altLang="ja-JP" dirty="0"/>
              <a:t>Add an image</a:t>
            </a:r>
            <a:endParaRPr kumimoji="1" lang="ja-JP" altLang="en-US" dirty="0"/>
          </a:p>
        </p:txBody>
      </p:sp>
      <p:sp>
        <p:nvSpPr>
          <p:cNvPr id="5" name="図プレースホルダー 5"/>
          <p:cNvSpPr>
            <a:spLocks noGrp="1"/>
          </p:cNvSpPr>
          <p:nvPr>
            <p:ph type="pic" sz="quarter" idx="13" hasCustomPrompt="1"/>
          </p:nvPr>
        </p:nvSpPr>
        <p:spPr>
          <a:xfrm>
            <a:off x="3687753" y="43542"/>
            <a:ext cx="3600000" cy="3600000"/>
          </a:xfrm>
          <a:solidFill>
            <a:schemeClr val="accent3"/>
          </a:solidFill>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6" name="図プレースホルダー 5"/>
          <p:cNvSpPr>
            <a:spLocks noGrp="1"/>
          </p:cNvSpPr>
          <p:nvPr>
            <p:ph type="pic" sz="quarter" idx="14" hasCustomPrompt="1"/>
          </p:nvPr>
        </p:nvSpPr>
        <p:spPr>
          <a:xfrm>
            <a:off x="7337324" y="43542"/>
            <a:ext cx="3600000" cy="3600000"/>
          </a:xfrm>
          <a:solidFill>
            <a:schemeClr val="accent2"/>
          </a:solidFill>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7" name="図プレースホルダー 5"/>
          <p:cNvSpPr>
            <a:spLocks noGrp="1"/>
          </p:cNvSpPr>
          <p:nvPr>
            <p:ph type="pic" sz="quarter" idx="15" hasCustomPrompt="1"/>
          </p:nvPr>
        </p:nvSpPr>
        <p:spPr>
          <a:xfrm>
            <a:off x="10988185" y="43542"/>
            <a:ext cx="3600000" cy="3600000"/>
          </a:xfrm>
          <a:solidFill>
            <a:schemeClr val="accent4"/>
          </a:solidFill>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8" name="図プレースホルダー 5"/>
          <p:cNvSpPr>
            <a:spLocks noGrp="1"/>
          </p:cNvSpPr>
          <p:nvPr>
            <p:ph type="pic" sz="quarter" idx="16" hasCustomPrompt="1"/>
          </p:nvPr>
        </p:nvSpPr>
        <p:spPr>
          <a:xfrm>
            <a:off x="14636467" y="43542"/>
            <a:ext cx="3600000" cy="3600000"/>
          </a:xfrm>
          <a:solidFill>
            <a:schemeClr val="accent5"/>
          </a:solidFill>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9" name="図プレースホルダー 5"/>
          <p:cNvSpPr>
            <a:spLocks noGrp="1"/>
          </p:cNvSpPr>
          <p:nvPr>
            <p:ph type="pic" sz="quarter" idx="17" hasCustomPrompt="1"/>
          </p:nvPr>
        </p:nvSpPr>
        <p:spPr>
          <a:xfrm>
            <a:off x="35931" y="6628665"/>
            <a:ext cx="3600000" cy="3600000"/>
          </a:xfrm>
          <a:solidFill>
            <a:schemeClr val="accent5"/>
          </a:solidFill>
        </p:spPr>
        <p:txBody>
          <a:bodyPr/>
          <a:lstStyle>
            <a:lvl1pPr>
              <a:defRPr sz="1800"/>
            </a:lvl1pPr>
          </a:lstStyle>
          <a:p>
            <a:r>
              <a:rPr kumimoji="1" lang="en-US" altLang="ja-JP" dirty="0"/>
              <a:t>Add an image</a:t>
            </a:r>
            <a:endParaRPr kumimoji="1" lang="ja-JP" altLang="en-US" dirty="0"/>
          </a:p>
        </p:txBody>
      </p:sp>
      <p:sp>
        <p:nvSpPr>
          <p:cNvPr id="10" name="図プレースホルダー 5"/>
          <p:cNvSpPr>
            <a:spLocks noGrp="1"/>
          </p:cNvSpPr>
          <p:nvPr>
            <p:ph type="pic" sz="quarter" idx="18" hasCustomPrompt="1"/>
          </p:nvPr>
        </p:nvSpPr>
        <p:spPr>
          <a:xfrm>
            <a:off x="3685502" y="6628665"/>
            <a:ext cx="3600000" cy="3600000"/>
          </a:xfrm>
          <a:solidFill>
            <a:schemeClr val="accent4"/>
          </a:solidFill>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11" name="図プレースホルダー 5"/>
          <p:cNvSpPr>
            <a:spLocks noGrp="1"/>
          </p:cNvSpPr>
          <p:nvPr>
            <p:ph type="pic" sz="quarter" idx="19" hasCustomPrompt="1"/>
          </p:nvPr>
        </p:nvSpPr>
        <p:spPr>
          <a:xfrm>
            <a:off x="7335073" y="6628665"/>
            <a:ext cx="3600000" cy="3600000"/>
          </a:xfrm>
          <a:solidFill>
            <a:schemeClr val="accent2"/>
          </a:solidFill>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12" name="図プレースホルダー 5"/>
          <p:cNvSpPr>
            <a:spLocks noGrp="1"/>
          </p:cNvSpPr>
          <p:nvPr>
            <p:ph type="pic" sz="quarter" idx="20" hasCustomPrompt="1"/>
          </p:nvPr>
        </p:nvSpPr>
        <p:spPr>
          <a:xfrm>
            <a:off x="10985934" y="6628665"/>
            <a:ext cx="3600000" cy="3600000"/>
          </a:xfrm>
          <a:solidFill>
            <a:schemeClr val="accent3"/>
          </a:solidFill>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13" name="図プレースホルダー 5"/>
          <p:cNvSpPr>
            <a:spLocks noGrp="1"/>
          </p:cNvSpPr>
          <p:nvPr>
            <p:ph type="pic" sz="quarter" idx="21" hasCustomPrompt="1"/>
          </p:nvPr>
        </p:nvSpPr>
        <p:spPr>
          <a:xfrm>
            <a:off x="14634216" y="6628665"/>
            <a:ext cx="3600000" cy="3600000"/>
          </a:xfrm>
          <a:solidFill>
            <a:schemeClr val="accent1"/>
          </a:solidFill>
        </p:spPr>
        <p:txBody>
          <a:bodyPr>
            <a:normAutofit/>
          </a:bodyPr>
          <a:lstStyle>
            <a:lvl1pPr marL="0" marR="0" indent="0" algn="l" defTabSz="1632753" rtl="0" eaLnBrk="1" fontAlgn="auto" latinLnBrk="0" hangingPunct="1">
              <a:lnSpc>
                <a:spcPct val="100000"/>
              </a:lnSpc>
              <a:spcBef>
                <a:spcPct val="20000"/>
              </a:spcBef>
              <a:spcAft>
                <a:spcPts val="0"/>
              </a:spcAft>
              <a:buClrTx/>
              <a:buSzTx/>
              <a:buFont typeface="Arial" panose="020B0604020202020204" pitchFamily="34" charset="0"/>
              <a:buNone/>
              <a:tabLst/>
              <a:defRPr sz="1800"/>
            </a:lvl1pPr>
          </a:lstStyle>
          <a:p>
            <a:r>
              <a:rPr kumimoji="1" lang="en-US" altLang="ja-JP" dirty="0"/>
              <a:t>Add an image</a:t>
            </a:r>
            <a:endParaRPr kumimoji="1" lang="ja-JP" altLang="en-US" dirty="0"/>
          </a:p>
          <a:p>
            <a:endParaRPr kumimoji="1" lang="ja-JP" altLang="en-US" dirty="0"/>
          </a:p>
        </p:txBody>
      </p:sp>
      <p:sp>
        <p:nvSpPr>
          <p:cNvPr id="16" name="タイトル 1"/>
          <p:cNvSpPr>
            <a:spLocks noGrp="1"/>
          </p:cNvSpPr>
          <p:nvPr>
            <p:ph type="title" hasCustomPrompt="1"/>
          </p:nvPr>
        </p:nvSpPr>
        <p:spPr>
          <a:xfrm>
            <a:off x="725714" y="3955852"/>
            <a:ext cx="16822057" cy="1350907"/>
          </a:xfrm>
        </p:spPr>
        <p:txBody>
          <a:bodyPr anchor="b">
            <a:normAutofit/>
          </a:bodyPr>
          <a:lstStyle>
            <a:lvl1pPr algn="ctr">
              <a:defRPr sz="66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17" name="正方形/長方形 16"/>
          <p:cNvSpPr/>
          <p:nvPr userDrawn="1"/>
        </p:nvSpPr>
        <p:spPr>
          <a:xfrm>
            <a:off x="7522233" y="5321983"/>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プレースホルダー 6"/>
          <p:cNvSpPr>
            <a:spLocks noGrp="1"/>
          </p:cNvSpPr>
          <p:nvPr>
            <p:ph type="body" sz="quarter" idx="22" hasCustomPrompt="1"/>
          </p:nvPr>
        </p:nvSpPr>
        <p:spPr>
          <a:xfrm>
            <a:off x="725714" y="5394653"/>
            <a:ext cx="16822057" cy="935442"/>
          </a:xfrm>
        </p:spPr>
        <p:txBody>
          <a:bodyPr anchor="t">
            <a:noAutofit/>
          </a:bodyPr>
          <a:lstStyle>
            <a:lvl1pPr algn="ctr">
              <a:defRPr sz="3200" i="1" baseline="0">
                <a:solidFill>
                  <a:schemeClr val="accent1"/>
                </a:solidFill>
                <a:latin typeface="+mn-lt"/>
              </a:defRPr>
            </a:lvl1pPr>
          </a:lstStyle>
          <a:p>
            <a:pPr lvl="0"/>
            <a:r>
              <a:rPr kumimoji="1" lang="en-US" altLang="ja-JP" dirty="0"/>
              <a:t>Text goes here</a:t>
            </a:r>
            <a:endParaRPr kumimoji="1" lang="ja-JP" altLang="en-US" dirty="0"/>
          </a:p>
        </p:txBody>
      </p:sp>
      <p:sp>
        <p:nvSpPr>
          <p:cNvPr id="24" name="円/楕円 23"/>
          <p:cNvSpPr/>
          <p:nvPr userDrawn="1"/>
        </p:nvSpPr>
        <p:spPr>
          <a:xfrm>
            <a:off x="17313986" y="5243147"/>
            <a:ext cx="757710" cy="7577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Tree>
    <p:extLst>
      <p:ext uri="{BB962C8B-B14F-4D97-AF65-F5344CB8AC3E}">
        <p14:creationId xmlns:p14="http://schemas.microsoft.com/office/powerpoint/2010/main" val="192935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2250"/>
                                  </p:stCondLst>
                                  <p:childTnLst>
                                    <p:set>
                                      <p:cBhvr>
                                        <p:cTn id="9" dur="1" fill="hold">
                                          <p:stCondLst>
                                            <p:cond delay="0"/>
                                          </p:stCondLst>
                                        </p:cTn>
                                        <p:tgtEl>
                                          <p:spTgt spid="5"/>
                                        </p:tgtEl>
                                        <p:attrNameLst>
                                          <p:attrName>style.visibility</p:attrName>
                                        </p:attrNameLst>
                                      </p:cBhvr>
                                      <p:to>
                                        <p:strVal val="visible"/>
                                      </p:to>
                                    </p:set>
                                    <p:animEffect transition="in" filter="randombar(horizontal)">
                                      <p:cBhvr>
                                        <p:cTn id="10" dur="500"/>
                                        <p:tgtEl>
                                          <p:spTgt spid="5"/>
                                        </p:tgtEl>
                                      </p:cBhvr>
                                    </p:animEffect>
                                  </p:childTnLst>
                                </p:cTn>
                              </p:par>
                              <p:par>
                                <p:cTn id="11" presetID="14" presetClass="entr" presetSubtype="10" fill="hold" grpId="0" nodeType="withEffect">
                                  <p:stCondLst>
                                    <p:cond delay="1750"/>
                                  </p:stCondLst>
                                  <p:childTnLst>
                                    <p:set>
                                      <p:cBhvr>
                                        <p:cTn id="12" dur="1" fill="hold">
                                          <p:stCondLst>
                                            <p:cond delay="0"/>
                                          </p:stCondLst>
                                        </p:cTn>
                                        <p:tgtEl>
                                          <p:spTgt spid="6"/>
                                        </p:tgtEl>
                                        <p:attrNameLst>
                                          <p:attrName>style.visibility</p:attrName>
                                        </p:attrNameLst>
                                      </p:cBhvr>
                                      <p:to>
                                        <p:strVal val="visible"/>
                                      </p:to>
                                    </p:set>
                                    <p:animEffect transition="in" filter="randombar(horizontal)">
                                      <p:cBhvr>
                                        <p:cTn id="13" dur="500"/>
                                        <p:tgtEl>
                                          <p:spTgt spid="6"/>
                                        </p:tgtEl>
                                      </p:cBhvr>
                                    </p:animEffect>
                                  </p:childTnLst>
                                </p:cTn>
                              </p:par>
                              <p:par>
                                <p:cTn id="14" presetID="14" presetClass="entr" presetSubtype="10" fill="hold" grpId="0" nodeType="withEffect">
                                  <p:stCondLst>
                                    <p:cond delay="50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par>
                                <p:cTn id="17" presetID="14" presetClass="entr" presetSubtype="10" fill="hold" grpId="0" nodeType="withEffect">
                                  <p:stCondLst>
                                    <p:cond delay="1500"/>
                                  </p:stCondLst>
                                  <p:childTnLst>
                                    <p:set>
                                      <p:cBhvr>
                                        <p:cTn id="18" dur="1" fill="hold">
                                          <p:stCondLst>
                                            <p:cond delay="0"/>
                                          </p:stCondLst>
                                        </p:cTn>
                                        <p:tgtEl>
                                          <p:spTgt spid="8"/>
                                        </p:tgtEl>
                                        <p:attrNameLst>
                                          <p:attrName>style.visibility</p:attrName>
                                        </p:attrNameLst>
                                      </p:cBhvr>
                                      <p:to>
                                        <p:strVal val="visible"/>
                                      </p:to>
                                    </p:set>
                                    <p:animEffect transition="in" filter="randombar(horizontal)">
                                      <p:cBhvr>
                                        <p:cTn id="19" dur="500"/>
                                        <p:tgtEl>
                                          <p:spTgt spid="8"/>
                                        </p:tgtEl>
                                      </p:cBhvr>
                                    </p:animEffect>
                                  </p:childTnLst>
                                </p:cTn>
                              </p:par>
                              <p:par>
                                <p:cTn id="20" presetID="14" presetClass="entr" presetSubtype="10" fill="hold" grpId="0" nodeType="withEffect">
                                  <p:stCondLst>
                                    <p:cond delay="250"/>
                                  </p:stCondLst>
                                  <p:childTnLst>
                                    <p:set>
                                      <p:cBhvr>
                                        <p:cTn id="21" dur="1" fill="hold">
                                          <p:stCondLst>
                                            <p:cond delay="0"/>
                                          </p:stCondLst>
                                        </p:cTn>
                                        <p:tgtEl>
                                          <p:spTgt spid="13"/>
                                        </p:tgtEl>
                                        <p:attrNameLst>
                                          <p:attrName>style.visibility</p:attrName>
                                        </p:attrNameLst>
                                      </p:cBhvr>
                                      <p:to>
                                        <p:strVal val="visible"/>
                                      </p:to>
                                    </p:set>
                                    <p:animEffect transition="in" filter="randombar(horizontal)">
                                      <p:cBhvr>
                                        <p:cTn id="22" dur="500"/>
                                        <p:tgtEl>
                                          <p:spTgt spid="13"/>
                                        </p:tgtEl>
                                      </p:cBhvr>
                                    </p:animEffect>
                                  </p:childTnLst>
                                </p:cTn>
                              </p:par>
                              <p:par>
                                <p:cTn id="23" presetID="14" presetClass="entr" presetSubtype="10" fill="hold" grpId="0" nodeType="withEffect">
                                  <p:stCondLst>
                                    <p:cond delay="750"/>
                                  </p:stCondLst>
                                  <p:childTnLst>
                                    <p:set>
                                      <p:cBhvr>
                                        <p:cTn id="24" dur="1" fill="hold">
                                          <p:stCondLst>
                                            <p:cond delay="0"/>
                                          </p:stCondLst>
                                        </p:cTn>
                                        <p:tgtEl>
                                          <p:spTgt spid="12"/>
                                        </p:tgtEl>
                                        <p:attrNameLst>
                                          <p:attrName>style.visibility</p:attrName>
                                        </p:attrNameLst>
                                      </p:cBhvr>
                                      <p:to>
                                        <p:strVal val="visible"/>
                                      </p:to>
                                    </p:set>
                                    <p:animEffect transition="in" filter="randombar(horizontal)">
                                      <p:cBhvr>
                                        <p:cTn id="25" dur="500"/>
                                        <p:tgtEl>
                                          <p:spTgt spid="12"/>
                                        </p:tgtEl>
                                      </p:cBhvr>
                                    </p:animEffect>
                                  </p:childTnLst>
                                </p:cTn>
                              </p:par>
                              <p:par>
                                <p:cTn id="26" presetID="14" presetClass="entr" presetSubtype="10" fill="hold" grpId="0" nodeType="withEffect">
                                  <p:stCondLst>
                                    <p:cond delay="1250"/>
                                  </p:stCondLst>
                                  <p:childTnLst>
                                    <p:set>
                                      <p:cBhvr>
                                        <p:cTn id="27" dur="1" fill="hold">
                                          <p:stCondLst>
                                            <p:cond delay="0"/>
                                          </p:stCondLst>
                                        </p:cTn>
                                        <p:tgtEl>
                                          <p:spTgt spid="11"/>
                                        </p:tgtEl>
                                        <p:attrNameLst>
                                          <p:attrName>style.visibility</p:attrName>
                                        </p:attrNameLst>
                                      </p:cBhvr>
                                      <p:to>
                                        <p:strVal val="visible"/>
                                      </p:to>
                                    </p:set>
                                    <p:animEffect transition="in" filter="randombar(horizontal)">
                                      <p:cBhvr>
                                        <p:cTn id="28" dur="500"/>
                                        <p:tgtEl>
                                          <p:spTgt spid="11"/>
                                        </p:tgtEl>
                                      </p:cBhvr>
                                    </p:animEffect>
                                  </p:childTnLst>
                                </p:cTn>
                              </p:par>
                              <p:par>
                                <p:cTn id="29" presetID="14" presetClass="entr" presetSubtype="10" fill="hold" grpId="0" nodeType="withEffect">
                                  <p:stCondLst>
                                    <p:cond delay="1000"/>
                                  </p:stCondLst>
                                  <p:childTnLst>
                                    <p:set>
                                      <p:cBhvr>
                                        <p:cTn id="30" dur="1" fill="hold">
                                          <p:stCondLst>
                                            <p:cond delay="0"/>
                                          </p:stCondLst>
                                        </p:cTn>
                                        <p:tgtEl>
                                          <p:spTgt spid="10"/>
                                        </p:tgtEl>
                                        <p:attrNameLst>
                                          <p:attrName>style.visibility</p:attrName>
                                        </p:attrNameLst>
                                      </p:cBhvr>
                                      <p:to>
                                        <p:strVal val="visible"/>
                                      </p:to>
                                    </p:set>
                                    <p:animEffect transition="in" filter="randombar(horizontal)">
                                      <p:cBhvr>
                                        <p:cTn id="31" dur="500"/>
                                        <p:tgtEl>
                                          <p:spTgt spid="10"/>
                                        </p:tgtEl>
                                      </p:cBhvr>
                                    </p:animEffect>
                                  </p:childTnLst>
                                </p:cTn>
                              </p:par>
                              <p:par>
                                <p:cTn id="32" presetID="14" presetClass="entr" presetSubtype="10" fill="hold" grpId="0" nodeType="withEffect">
                                  <p:stCondLst>
                                    <p:cond delay="2000"/>
                                  </p:stCondLst>
                                  <p:childTnLst>
                                    <p:set>
                                      <p:cBhvr>
                                        <p:cTn id="33" dur="1" fill="hold">
                                          <p:stCondLst>
                                            <p:cond delay="0"/>
                                          </p:stCondLst>
                                        </p:cTn>
                                        <p:tgtEl>
                                          <p:spTgt spid="9"/>
                                        </p:tgtEl>
                                        <p:attrNameLst>
                                          <p:attrName>style.visibility</p:attrName>
                                        </p:attrNameLst>
                                      </p:cBhvr>
                                      <p:to>
                                        <p:strVal val="visible"/>
                                      </p:to>
                                    </p:set>
                                    <p:animEffect transition="in" filter="randombar(horizontal)">
                                      <p:cBhvr>
                                        <p:cTn id="34" dur="500"/>
                                        <p:tgtEl>
                                          <p:spTgt spid="9"/>
                                        </p:tgtEl>
                                      </p:cBhvr>
                                    </p:animEffect>
                                  </p:childTnLst>
                                </p:cTn>
                              </p:par>
                            </p:childTnLst>
                          </p:cTn>
                        </p:par>
                        <p:par>
                          <p:cTn id="35" fill="hold">
                            <p:stCondLst>
                              <p:cond delay="2750"/>
                            </p:stCondLst>
                            <p:childTnLst>
                              <p:par>
                                <p:cTn id="36" presetID="2" presetClass="entr" presetSubtype="8" decel="100000" fill="hold" grpId="0" nodeType="afterEffect">
                                  <p:stCondLst>
                                    <p:cond delay="250"/>
                                  </p:stCondLst>
                                  <p:iterate type="wd">
                                    <p:tmPct val="10000"/>
                                  </p:iterate>
                                  <p:childTnLst>
                                    <p:set>
                                      <p:cBhvr>
                                        <p:cTn id="37" dur="1" fill="hold">
                                          <p:stCondLst>
                                            <p:cond delay="0"/>
                                          </p:stCondLst>
                                        </p:cTn>
                                        <p:tgtEl>
                                          <p:spTgt spid="16"/>
                                        </p:tgtEl>
                                        <p:attrNameLst>
                                          <p:attrName>style.visibility</p:attrName>
                                        </p:attrNameLst>
                                      </p:cBhvr>
                                      <p:to>
                                        <p:strVal val="visible"/>
                                      </p:to>
                                    </p:set>
                                    <p:anim calcmode="lin" valueType="num">
                                      <p:cBhvr additive="base">
                                        <p:cTn id="38" dur="500" fill="hold"/>
                                        <p:tgtEl>
                                          <p:spTgt spid="16"/>
                                        </p:tgtEl>
                                        <p:attrNameLst>
                                          <p:attrName>ppt_x</p:attrName>
                                        </p:attrNameLst>
                                      </p:cBhvr>
                                      <p:tavLst>
                                        <p:tav tm="0">
                                          <p:val>
                                            <p:strVal val="0-#ppt_w/2"/>
                                          </p:val>
                                        </p:tav>
                                        <p:tav tm="100000">
                                          <p:val>
                                            <p:strVal val="#ppt_x"/>
                                          </p:val>
                                        </p:tav>
                                      </p:tavLst>
                                    </p:anim>
                                    <p:anim calcmode="lin" valueType="num">
                                      <p:cBhvr additive="base">
                                        <p:cTn id="39" dur="500" fill="hold"/>
                                        <p:tgtEl>
                                          <p:spTgt spid="16"/>
                                        </p:tgtEl>
                                        <p:attrNameLst>
                                          <p:attrName>ppt_y</p:attrName>
                                        </p:attrNameLst>
                                      </p:cBhvr>
                                      <p:tavLst>
                                        <p:tav tm="0">
                                          <p:val>
                                            <p:strVal val="#ppt_y"/>
                                          </p:val>
                                        </p:tav>
                                        <p:tav tm="100000">
                                          <p:val>
                                            <p:strVal val="#ppt_y"/>
                                          </p:val>
                                        </p:tav>
                                      </p:tavLst>
                                    </p:anim>
                                  </p:childTnLst>
                                </p:cTn>
                              </p:par>
                              <p:par>
                                <p:cTn id="40" presetID="2" presetClass="entr" presetSubtype="2" decel="100000" fill="hold" grpId="0" nodeType="withEffect">
                                  <p:stCondLst>
                                    <p:cond delay="250"/>
                                  </p:stCondLst>
                                  <p:childTnLst>
                                    <p:set>
                                      <p:cBhvr>
                                        <p:cTn id="41" dur="1" fill="hold">
                                          <p:stCondLst>
                                            <p:cond delay="0"/>
                                          </p:stCondLst>
                                        </p:cTn>
                                        <p:tgtEl>
                                          <p:spTgt spid="17"/>
                                        </p:tgtEl>
                                        <p:attrNameLst>
                                          <p:attrName>style.visibility</p:attrName>
                                        </p:attrNameLst>
                                      </p:cBhvr>
                                      <p:to>
                                        <p:strVal val="visible"/>
                                      </p:to>
                                    </p:set>
                                    <p:anim calcmode="lin" valueType="num">
                                      <p:cBhvr additive="base">
                                        <p:cTn id="42" dur="500" fill="hold"/>
                                        <p:tgtEl>
                                          <p:spTgt spid="17"/>
                                        </p:tgtEl>
                                        <p:attrNameLst>
                                          <p:attrName>ppt_x</p:attrName>
                                        </p:attrNameLst>
                                      </p:cBhvr>
                                      <p:tavLst>
                                        <p:tav tm="0">
                                          <p:val>
                                            <p:strVal val="1+#ppt_w/2"/>
                                          </p:val>
                                        </p:tav>
                                        <p:tav tm="100000">
                                          <p:val>
                                            <p:strVal val="#ppt_x"/>
                                          </p:val>
                                        </p:tav>
                                      </p:tavLst>
                                    </p:anim>
                                    <p:anim calcmode="lin" valueType="num">
                                      <p:cBhvr additive="base">
                                        <p:cTn id="43" dur="500" fill="hold"/>
                                        <p:tgtEl>
                                          <p:spTgt spid="17"/>
                                        </p:tgtEl>
                                        <p:attrNameLst>
                                          <p:attrName>ppt_y</p:attrName>
                                        </p:attrNameLst>
                                      </p:cBhvr>
                                      <p:tavLst>
                                        <p:tav tm="0">
                                          <p:val>
                                            <p:strVal val="#ppt_y"/>
                                          </p:val>
                                        </p:tav>
                                        <p:tav tm="100000">
                                          <p:val>
                                            <p:strVal val="#ppt_y"/>
                                          </p:val>
                                        </p:tav>
                                      </p:tavLst>
                                    </p:anim>
                                  </p:childTnLst>
                                </p:cTn>
                              </p:par>
                            </p:childTnLst>
                          </p:cTn>
                        </p:par>
                        <p:par>
                          <p:cTn id="44" fill="hold">
                            <p:stCondLst>
                              <p:cond delay="3600"/>
                            </p:stCondLst>
                            <p:childTnLst>
                              <p:par>
                                <p:cTn id="45" presetID="22" presetClass="entr" presetSubtype="8" fill="hold" grpId="0" nodeType="afterEffect">
                                  <p:stCondLst>
                                    <p:cond delay="0"/>
                                  </p:stCondLst>
                                  <p:iterate type="lt">
                                    <p:tmPct val="10000"/>
                                  </p:iterate>
                                  <p:childTnLst>
                                    <p:set>
                                      <p:cBhvr>
                                        <p:cTn id="46" dur="1" fill="hold">
                                          <p:stCondLst>
                                            <p:cond delay="0"/>
                                          </p:stCondLst>
                                        </p:cTn>
                                        <p:tgtEl>
                                          <p:spTgt spid="18">
                                            <p:txEl>
                                              <p:pRg st="0" end="0"/>
                                            </p:txEl>
                                          </p:spTgt>
                                        </p:tgtEl>
                                        <p:attrNameLst>
                                          <p:attrName>style.visibility</p:attrName>
                                        </p:attrNameLst>
                                      </p:cBhvr>
                                      <p:to>
                                        <p:strVal val="visible"/>
                                      </p:to>
                                    </p:set>
                                    <p:animEffect transition="in" filter="wipe(left)">
                                      <p:cBhvr>
                                        <p:cTn id="47" dur="500"/>
                                        <p:tgtEl>
                                          <p:spTgt spid="18">
                                            <p:txEl>
                                              <p:pRg st="0" end="0"/>
                                            </p:txEl>
                                          </p:spTgt>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21"/>
                                        </p:tgtEl>
                                        <p:attrNameLst>
                                          <p:attrName>style.visibility</p:attrName>
                                        </p:attrNameLst>
                                      </p:cBhvr>
                                      <p:to>
                                        <p:strVal val="visible"/>
                                      </p:to>
                                    </p:set>
                                    <p:anim calcmode="lin" valueType="num">
                                      <p:cBhvr>
                                        <p:cTn id="50" dur="400" fill="hold"/>
                                        <p:tgtEl>
                                          <p:spTgt spid="21"/>
                                        </p:tgtEl>
                                        <p:attrNameLst>
                                          <p:attrName>ppt_w</p:attrName>
                                        </p:attrNameLst>
                                      </p:cBhvr>
                                      <p:tavLst>
                                        <p:tav tm="0">
                                          <p:val>
                                            <p:fltVal val="0"/>
                                          </p:val>
                                        </p:tav>
                                        <p:tav tm="100000">
                                          <p:val>
                                            <p:strVal val="#ppt_w"/>
                                          </p:val>
                                        </p:tav>
                                      </p:tavLst>
                                    </p:anim>
                                    <p:anim calcmode="lin" valueType="num">
                                      <p:cBhvr>
                                        <p:cTn id="51" dur="400" fill="hold"/>
                                        <p:tgtEl>
                                          <p:spTgt spid="21"/>
                                        </p:tgtEl>
                                        <p:attrNameLst>
                                          <p:attrName>ppt_h</p:attrName>
                                        </p:attrNameLst>
                                      </p:cBhvr>
                                      <p:tavLst>
                                        <p:tav tm="0">
                                          <p:val>
                                            <p:fltVal val="0"/>
                                          </p:val>
                                        </p:tav>
                                        <p:tav tm="100000">
                                          <p:val>
                                            <p:strVal val="#ppt_h"/>
                                          </p:val>
                                        </p:tav>
                                      </p:tavLst>
                                    </p:anim>
                                    <p:animEffect transition="in" filter="fade">
                                      <p:cBhvr>
                                        <p:cTn id="52" dur="400"/>
                                        <p:tgtEl>
                                          <p:spTgt spid="21"/>
                                        </p:tgtEl>
                                      </p:cBhvr>
                                    </p:animEffect>
                                  </p:childTnLst>
                                </p:cTn>
                              </p:par>
                              <p:par>
                                <p:cTn id="53" presetID="53" presetClass="entr" presetSubtype="16" fill="hold" grpId="0" nodeType="withEffect">
                                  <p:stCondLst>
                                    <p:cond delay="100"/>
                                  </p:stCondLst>
                                  <p:childTnLst>
                                    <p:set>
                                      <p:cBhvr>
                                        <p:cTn id="54" dur="1" fill="hold">
                                          <p:stCondLst>
                                            <p:cond delay="0"/>
                                          </p:stCondLst>
                                        </p:cTn>
                                        <p:tgtEl>
                                          <p:spTgt spid="20"/>
                                        </p:tgtEl>
                                        <p:attrNameLst>
                                          <p:attrName>style.visibility</p:attrName>
                                        </p:attrNameLst>
                                      </p:cBhvr>
                                      <p:to>
                                        <p:strVal val="visible"/>
                                      </p:to>
                                    </p:set>
                                    <p:anim calcmode="lin" valueType="num">
                                      <p:cBhvr>
                                        <p:cTn id="55" dur="400" fill="hold"/>
                                        <p:tgtEl>
                                          <p:spTgt spid="20"/>
                                        </p:tgtEl>
                                        <p:attrNameLst>
                                          <p:attrName>ppt_w</p:attrName>
                                        </p:attrNameLst>
                                      </p:cBhvr>
                                      <p:tavLst>
                                        <p:tav tm="0">
                                          <p:val>
                                            <p:fltVal val="0"/>
                                          </p:val>
                                        </p:tav>
                                        <p:tav tm="100000">
                                          <p:val>
                                            <p:strVal val="#ppt_w"/>
                                          </p:val>
                                        </p:tav>
                                      </p:tavLst>
                                    </p:anim>
                                    <p:anim calcmode="lin" valueType="num">
                                      <p:cBhvr>
                                        <p:cTn id="56" dur="400" fill="hold"/>
                                        <p:tgtEl>
                                          <p:spTgt spid="20"/>
                                        </p:tgtEl>
                                        <p:attrNameLst>
                                          <p:attrName>ppt_h</p:attrName>
                                        </p:attrNameLst>
                                      </p:cBhvr>
                                      <p:tavLst>
                                        <p:tav tm="0">
                                          <p:val>
                                            <p:fltVal val="0"/>
                                          </p:val>
                                        </p:tav>
                                        <p:tav tm="100000">
                                          <p:val>
                                            <p:strVal val="#ppt_h"/>
                                          </p:val>
                                        </p:tav>
                                      </p:tavLst>
                                    </p:anim>
                                    <p:animEffect transition="in" filter="fade">
                                      <p:cBhvr>
                                        <p:cTn id="57" dur="400"/>
                                        <p:tgtEl>
                                          <p:spTgt spid="20"/>
                                        </p:tgtEl>
                                      </p:cBhvr>
                                    </p:animEffect>
                                  </p:childTnLst>
                                </p:cTn>
                              </p:par>
                              <p:par>
                                <p:cTn id="58" presetID="53" presetClass="entr" presetSubtype="16" fill="hold" grpId="0" nodeType="withEffect">
                                  <p:stCondLst>
                                    <p:cond delay="200"/>
                                  </p:stCondLst>
                                  <p:childTnLst>
                                    <p:set>
                                      <p:cBhvr>
                                        <p:cTn id="59" dur="1" fill="hold">
                                          <p:stCondLst>
                                            <p:cond delay="0"/>
                                          </p:stCondLst>
                                        </p:cTn>
                                        <p:tgtEl>
                                          <p:spTgt spid="22"/>
                                        </p:tgtEl>
                                        <p:attrNameLst>
                                          <p:attrName>style.visibility</p:attrName>
                                        </p:attrNameLst>
                                      </p:cBhvr>
                                      <p:to>
                                        <p:strVal val="visible"/>
                                      </p:to>
                                    </p:set>
                                    <p:anim calcmode="lin" valueType="num">
                                      <p:cBhvr>
                                        <p:cTn id="60" dur="400" fill="hold"/>
                                        <p:tgtEl>
                                          <p:spTgt spid="22"/>
                                        </p:tgtEl>
                                        <p:attrNameLst>
                                          <p:attrName>ppt_w</p:attrName>
                                        </p:attrNameLst>
                                      </p:cBhvr>
                                      <p:tavLst>
                                        <p:tav tm="0">
                                          <p:val>
                                            <p:fltVal val="0"/>
                                          </p:val>
                                        </p:tav>
                                        <p:tav tm="100000">
                                          <p:val>
                                            <p:strVal val="#ppt_w"/>
                                          </p:val>
                                        </p:tav>
                                      </p:tavLst>
                                    </p:anim>
                                    <p:anim calcmode="lin" valueType="num">
                                      <p:cBhvr>
                                        <p:cTn id="61" dur="400" fill="hold"/>
                                        <p:tgtEl>
                                          <p:spTgt spid="22"/>
                                        </p:tgtEl>
                                        <p:attrNameLst>
                                          <p:attrName>ppt_h</p:attrName>
                                        </p:attrNameLst>
                                      </p:cBhvr>
                                      <p:tavLst>
                                        <p:tav tm="0">
                                          <p:val>
                                            <p:fltVal val="0"/>
                                          </p:val>
                                        </p:tav>
                                        <p:tav tm="100000">
                                          <p:val>
                                            <p:strVal val="#ppt_h"/>
                                          </p:val>
                                        </p:tav>
                                      </p:tavLst>
                                    </p:anim>
                                    <p:animEffect transition="in" filter="fade">
                                      <p:cBhvr>
                                        <p:cTn id="62" dur="400"/>
                                        <p:tgtEl>
                                          <p:spTgt spid="22"/>
                                        </p:tgtEl>
                                      </p:cBhvr>
                                    </p:animEffect>
                                  </p:childTnLst>
                                </p:cTn>
                              </p:par>
                              <p:par>
                                <p:cTn id="63" presetID="53" presetClass="entr" presetSubtype="16" fill="hold" grpId="0" nodeType="withEffect">
                                  <p:stCondLst>
                                    <p:cond delay="300"/>
                                  </p:stCondLst>
                                  <p:childTnLst>
                                    <p:set>
                                      <p:cBhvr>
                                        <p:cTn id="64" dur="1" fill="hold">
                                          <p:stCondLst>
                                            <p:cond delay="0"/>
                                          </p:stCondLst>
                                        </p:cTn>
                                        <p:tgtEl>
                                          <p:spTgt spid="19"/>
                                        </p:tgtEl>
                                        <p:attrNameLst>
                                          <p:attrName>style.visibility</p:attrName>
                                        </p:attrNameLst>
                                      </p:cBhvr>
                                      <p:to>
                                        <p:strVal val="visible"/>
                                      </p:to>
                                    </p:set>
                                    <p:anim calcmode="lin" valueType="num">
                                      <p:cBhvr>
                                        <p:cTn id="65" dur="400" fill="hold"/>
                                        <p:tgtEl>
                                          <p:spTgt spid="19"/>
                                        </p:tgtEl>
                                        <p:attrNameLst>
                                          <p:attrName>ppt_w</p:attrName>
                                        </p:attrNameLst>
                                      </p:cBhvr>
                                      <p:tavLst>
                                        <p:tav tm="0">
                                          <p:val>
                                            <p:fltVal val="0"/>
                                          </p:val>
                                        </p:tav>
                                        <p:tav tm="100000">
                                          <p:val>
                                            <p:strVal val="#ppt_w"/>
                                          </p:val>
                                        </p:tav>
                                      </p:tavLst>
                                    </p:anim>
                                    <p:anim calcmode="lin" valueType="num">
                                      <p:cBhvr>
                                        <p:cTn id="66" dur="400" fill="hold"/>
                                        <p:tgtEl>
                                          <p:spTgt spid="19"/>
                                        </p:tgtEl>
                                        <p:attrNameLst>
                                          <p:attrName>ppt_h</p:attrName>
                                        </p:attrNameLst>
                                      </p:cBhvr>
                                      <p:tavLst>
                                        <p:tav tm="0">
                                          <p:val>
                                            <p:fltVal val="0"/>
                                          </p:val>
                                        </p:tav>
                                        <p:tav tm="100000">
                                          <p:val>
                                            <p:strVal val="#ppt_h"/>
                                          </p:val>
                                        </p:tav>
                                      </p:tavLst>
                                    </p:anim>
                                    <p:animEffect transition="in" filter="fade">
                                      <p:cBhvr>
                                        <p:cTn id="67" dur="400"/>
                                        <p:tgtEl>
                                          <p:spTgt spid="19"/>
                                        </p:tgtEl>
                                      </p:cBhvr>
                                    </p:animEffect>
                                  </p:childTnLst>
                                </p:cTn>
                              </p:par>
                              <p:par>
                                <p:cTn id="68" presetID="53" presetClass="entr" presetSubtype="16" fill="hold" grpId="0" nodeType="withEffect">
                                  <p:stCondLst>
                                    <p:cond delay="400"/>
                                  </p:stCondLst>
                                  <p:childTnLst>
                                    <p:set>
                                      <p:cBhvr>
                                        <p:cTn id="69" dur="1" fill="hold">
                                          <p:stCondLst>
                                            <p:cond delay="0"/>
                                          </p:stCondLst>
                                        </p:cTn>
                                        <p:tgtEl>
                                          <p:spTgt spid="23"/>
                                        </p:tgtEl>
                                        <p:attrNameLst>
                                          <p:attrName>style.visibility</p:attrName>
                                        </p:attrNameLst>
                                      </p:cBhvr>
                                      <p:to>
                                        <p:strVal val="visible"/>
                                      </p:to>
                                    </p:set>
                                    <p:anim calcmode="lin" valueType="num">
                                      <p:cBhvr>
                                        <p:cTn id="70" dur="400" fill="hold"/>
                                        <p:tgtEl>
                                          <p:spTgt spid="23"/>
                                        </p:tgtEl>
                                        <p:attrNameLst>
                                          <p:attrName>ppt_w</p:attrName>
                                        </p:attrNameLst>
                                      </p:cBhvr>
                                      <p:tavLst>
                                        <p:tav tm="0">
                                          <p:val>
                                            <p:fltVal val="0"/>
                                          </p:val>
                                        </p:tav>
                                        <p:tav tm="100000">
                                          <p:val>
                                            <p:strVal val="#ppt_w"/>
                                          </p:val>
                                        </p:tav>
                                      </p:tavLst>
                                    </p:anim>
                                    <p:anim calcmode="lin" valueType="num">
                                      <p:cBhvr>
                                        <p:cTn id="71" dur="400" fill="hold"/>
                                        <p:tgtEl>
                                          <p:spTgt spid="23"/>
                                        </p:tgtEl>
                                        <p:attrNameLst>
                                          <p:attrName>ppt_h</p:attrName>
                                        </p:attrNameLst>
                                      </p:cBhvr>
                                      <p:tavLst>
                                        <p:tav tm="0">
                                          <p:val>
                                            <p:fltVal val="0"/>
                                          </p:val>
                                        </p:tav>
                                        <p:tav tm="100000">
                                          <p:val>
                                            <p:strVal val="#ppt_h"/>
                                          </p:val>
                                        </p:tav>
                                      </p:tavLst>
                                    </p:anim>
                                    <p:animEffect transition="in" filter="fade">
                                      <p:cBhvr>
                                        <p:cTn id="72" dur="400"/>
                                        <p:tgtEl>
                                          <p:spTgt spid="23"/>
                                        </p:tgtEl>
                                      </p:cBhvr>
                                    </p:animEffect>
                                  </p:childTnLst>
                                </p:cTn>
                              </p:par>
                              <p:par>
                                <p:cTn id="73" presetID="53" presetClass="entr" presetSubtype="16" fill="hold" grpId="0" nodeType="withEffect">
                                  <p:stCondLst>
                                    <p:cond delay="500"/>
                                  </p:stCondLst>
                                  <p:childTnLst>
                                    <p:set>
                                      <p:cBhvr>
                                        <p:cTn id="74" dur="1" fill="hold">
                                          <p:stCondLst>
                                            <p:cond delay="0"/>
                                          </p:stCondLst>
                                        </p:cTn>
                                        <p:tgtEl>
                                          <p:spTgt spid="24"/>
                                        </p:tgtEl>
                                        <p:attrNameLst>
                                          <p:attrName>style.visibility</p:attrName>
                                        </p:attrNameLst>
                                      </p:cBhvr>
                                      <p:to>
                                        <p:strVal val="visible"/>
                                      </p:to>
                                    </p:set>
                                    <p:anim calcmode="lin" valueType="num">
                                      <p:cBhvr>
                                        <p:cTn id="75" dur="400" fill="hold"/>
                                        <p:tgtEl>
                                          <p:spTgt spid="24"/>
                                        </p:tgtEl>
                                        <p:attrNameLst>
                                          <p:attrName>ppt_w</p:attrName>
                                        </p:attrNameLst>
                                      </p:cBhvr>
                                      <p:tavLst>
                                        <p:tav tm="0">
                                          <p:val>
                                            <p:fltVal val="0"/>
                                          </p:val>
                                        </p:tav>
                                        <p:tav tm="100000">
                                          <p:val>
                                            <p:strVal val="#ppt_w"/>
                                          </p:val>
                                        </p:tav>
                                      </p:tavLst>
                                    </p:anim>
                                    <p:anim calcmode="lin" valueType="num">
                                      <p:cBhvr>
                                        <p:cTn id="76" dur="400" fill="hold"/>
                                        <p:tgtEl>
                                          <p:spTgt spid="24"/>
                                        </p:tgtEl>
                                        <p:attrNameLst>
                                          <p:attrName>ppt_h</p:attrName>
                                        </p:attrNameLst>
                                      </p:cBhvr>
                                      <p:tavLst>
                                        <p:tav tm="0">
                                          <p:val>
                                            <p:fltVal val="0"/>
                                          </p:val>
                                        </p:tav>
                                        <p:tav tm="100000">
                                          <p:val>
                                            <p:strVal val="#ppt_h"/>
                                          </p:val>
                                        </p:tav>
                                      </p:tavLst>
                                    </p:anim>
                                    <p:animEffect transition="in" filter="fade">
                                      <p:cBhvr>
                                        <p:cTn id="77" dur="4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6" grpId="0"/>
      <p:bldP spid="17" grpId="0" animBg="1"/>
      <p:bldP spid="18"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24" grpId="0" animBg="1"/>
    </p:bld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Images &amp; Text">
    <p:spTree>
      <p:nvGrpSpPr>
        <p:cNvPr id="1" name=""/>
        <p:cNvGrpSpPr/>
        <p:nvPr/>
      </p:nvGrpSpPr>
      <p:grpSpPr>
        <a:xfrm>
          <a:off x="0" y="0"/>
          <a:ext cx="0" cy="0"/>
          <a:chOff x="0" y="0"/>
          <a:chExt cx="0" cy="0"/>
        </a:xfrm>
      </p:grpSpPr>
      <p:sp>
        <p:nvSpPr>
          <p:cNvPr id="5" name="正方形/長方形 4"/>
          <p:cNvSpPr/>
          <p:nvPr userDrawn="1"/>
        </p:nvSpPr>
        <p:spPr>
          <a:xfrm>
            <a:off x="0" y="0"/>
            <a:ext cx="5143500" cy="51435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図プレースホルダー 3"/>
          <p:cNvSpPr>
            <a:spLocks noGrp="1"/>
          </p:cNvSpPr>
          <p:nvPr>
            <p:ph type="pic" sz="quarter" idx="12" hasCustomPrompt="1"/>
          </p:nvPr>
        </p:nvSpPr>
        <p:spPr>
          <a:xfrm>
            <a:off x="-1" y="5143500"/>
            <a:ext cx="9142413" cy="5143500"/>
          </a:xfrm>
          <a:solidFill>
            <a:schemeClr val="bg1">
              <a:lumMod val="9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8" name="図プレースホルダー 3"/>
          <p:cNvSpPr>
            <a:spLocks noGrp="1"/>
          </p:cNvSpPr>
          <p:nvPr>
            <p:ph type="pic" sz="quarter" idx="13" hasCustomPrompt="1"/>
          </p:nvPr>
        </p:nvSpPr>
        <p:spPr>
          <a:xfrm>
            <a:off x="5120145" y="0"/>
            <a:ext cx="7119405" cy="5143500"/>
          </a:xfrm>
          <a:solidFill>
            <a:schemeClr val="bg1">
              <a:lumMod val="9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9" name="図プレースホルダー 3"/>
          <p:cNvSpPr>
            <a:spLocks noGrp="1"/>
          </p:cNvSpPr>
          <p:nvPr>
            <p:ph type="pic" sz="quarter" idx="14" hasCustomPrompt="1"/>
          </p:nvPr>
        </p:nvSpPr>
        <p:spPr>
          <a:xfrm>
            <a:off x="12239550" y="0"/>
            <a:ext cx="6046863" cy="5143500"/>
          </a:xfrm>
          <a:solidFill>
            <a:schemeClr val="bg1">
              <a:lumMod val="9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10" name="正方形/長方形 9"/>
          <p:cNvSpPr/>
          <p:nvPr userDrawn="1"/>
        </p:nvSpPr>
        <p:spPr>
          <a:xfrm>
            <a:off x="9142413" y="5143500"/>
            <a:ext cx="4105250" cy="51435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図プレースホルダー 3"/>
          <p:cNvSpPr>
            <a:spLocks noGrp="1"/>
          </p:cNvSpPr>
          <p:nvPr>
            <p:ph type="pic" sz="quarter" idx="15" hasCustomPrompt="1"/>
          </p:nvPr>
        </p:nvSpPr>
        <p:spPr>
          <a:xfrm>
            <a:off x="13247662" y="5143500"/>
            <a:ext cx="5029236" cy="5143500"/>
          </a:xfrm>
          <a:solidFill>
            <a:schemeClr val="bg1">
              <a:lumMod val="95000"/>
            </a:schemeClr>
          </a:solidFill>
        </p:spPr>
        <p:txBody>
          <a:bodyPr/>
          <a:lstStyle>
            <a:lvl1pPr marL="0" marR="0" indent="0" algn="l" defTabSz="1632753" rtl="0" eaLnBrk="1" fontAlgn="auto" latinLnBrk="0" hangingPunct="1">
              <a:lnSpc>
                <a:spcPct val="120000"/>
              </a:lnSpc>
              <a:spcBef>
                <a:spcPts val="1200"/>
              </a:spcBef>
              <a:spcAft>
                <a:spcPts val="0"/>
              </a:spcAft>
              <a:buClrTx/>
              <a:buSzTx/>
              <a:buFont typeface="Arial" panose="020B0604020202020204" pitchFamily="34" charset="0"/>
              <a:buNone/>
              <a:tabLst/>
              <a:defRPr sz="1600"/>
            </a:lvl1pPr>
          </a:lstStyle>
          <a:p>
            <a:r>
              <a:rPr kumimoji="1" lang="en-US" altLang="ja-JP" dirty="0"/>
              <a:t>Add an image</a:t>
            </a:r>
            <a:endParaRPr kumimoji="1" lang="ja-JP" altLang="en-US" dirty="0"/>
          </a:p>
          <a:p>
            <a:endParaRPr kumimoji="1" lang="ja-JP" altLang="en-US" dirty="0"/>
          </a:p>
        </p:txBody>
      </p:sp>
      <p:sp>
        <p:nvSpPr>
          <p:cNvPr id="12" name="タイトル 1"/>
          <p:cNvSpPr>
            <a:spLocks noGrp="1"/>
          </p:cNvSpPr>
          <p:nvPr>
            <p:ph type="title" hasCustomPrompt="1"/>
          </p:nvPr>
        </p:nvSpPr>
        <p:spPr>
          <a:xfrm>
            <a:off x="214214" y="751012"/>
            <a:ext cx="4680520" cy="1566931"/>
          </a:xfrm>
        </p:spPr>
        <p:txBody>
          <a:bodyPr anchor="b">
            <a:normAutofit/>
          </a:bodyPr>
          <a:lstStyle>
            <a:lvl1pPr algn="ctr">
              <a:defRPr sz="3600" baseline="0">
                <a:solidFill>
                  <a:schemeClr val="bg1"/>
                </a:solidFill>
                <a:latin typeface="Route 159 SemiBold" pitchFamily="50" charset="0"/>
              </a:defRPr>
            </a:lvl1pPr>
          </a:lstStyle>
          <a:p>
            <a:r>
              <a:rPr kumimoji="1" lang="en-US" altLang="ja-JP" dirty="0"/>
              <a:t>Text goes here</a:t>
            </a:r>
            <a:endParaRPr kumimoji="1" lang="ja-JP" altLang="en-US" dirty="0"/>
          </a:p>
        </p:txBody>
      </p:sp>
      <p:sp>
        <p:nvSpPr>
          <p:cNvPr id="13" name="テキスト プレースホルダー 6"/>
          <p:cNvSpPr>
            <a:spLocks noGrp="1"/>
          </p:cNvSpPr>
          <p:nvPr>
            <p:ph type="body" sz="quarter" idx="22" hasCustomPrompt="1"/>
          </p:nvPr>
        </p:nvSpPr>
        <p:spPr>
          <a:xfrm>
            <a:off x="214214" y="2552574"/>
            <a:ext cx="4680521" cy="2230886"/>
          </a:xfrm>
        </p:spPr>
        <p:txBody>
          <a:bodyPr anchor="t">
            <a:noAutofit/>
          </a:bodyPr>
          <a:lstStyle>
            <a:lvl1pPr algn="ctr">
              <a:defRPr sz="2000" i="0" baseline="0">
                <a:solidFill>
                  <a:schemeClr val="bg1"/>
                </a:solidFill>
                <a:latin typeface="+mn-lt"/>
              </a:defRPr>
            </a:lvl1pPr>
          </a:lstStyle>
          <a:p>
            <a:pPr lvl="0"/>
            <a:r>
              <a:rPr kumimoji="1" lang="en-US" altLang="ja-JP" dirty="0"/>
              <a:t>Text goes here</a:t>
            </a:r>
            <a:endParaRPr kumimoji="1" lang="ja-JP" altLang="en-US" dirty="0"/>
          </a:p>
        </p:txBody>
      </p:sp>
      <p:sp>
        <p:nvSpPr>
          <p:cNvPr id="14" name="テキスト プレースホルダー 6"/>
          <p:cNvSpPr>
            <a:spLocks noGrp="1"/>
          </p:cNvSpPr>
          <p:nvPr>
            <p:ph type="body" sz="quarter" idx="23" hasCustomPrompt="1"/>
          </p:nvPr>
        </p:nvSpPr>
        <p:spPr>
          <a:xfrm>
            <a:off x="9287222" y="5359524"/>
            <a:ext cx="3816424" cy="4680520"/>
          </a:xfrm>
        </p:spPr>
        <p:txBody>
          <a:bodyPr anchor="ctr">
            <a:noAutofit/>
          </a:bodyPr>
          <a:lstStyle>
            <a:lvl1pPr algn="l">
              <a:defRPr sz="2000" i="0" baseline="0">
                <a:solidFill>
                  <a:schemeClr val="bg1"/>
                </a:solidFill>
                <a:latin typeface="+mn-lt"/>
              </a:defRPr>
            </a:lvl1pPr>
          </a:lstStyle>
          <a:p>
            <a:pPr lvl="0"/>
            <a:r>
              <a:rPr kumimoji="1" lang="en-US" altLang="ja-JP" dirty="0"/>
              <a:t>Text goes here</a:t>
            </a:r>
            <a:endParaRPr kumimoji="1" lang="ja-JP" altLang="en-US" dirty="0"/>
          </a:p>
        </p:txBody>
      </p:sp>
    </p:spTree>
    <p:extLst>
      <p:ext uri="{BB962C8B-B14F-4D97-AF65-F5344CB8AC3E}">
        <p14:creationId xmlns:p14="http://schemas.microsoft.com/office/powerpoint/2010/main" val="224714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grpId="0" nodeType="withEffect">
                                  <p:stCondLst>
                                    <p:cond delay="50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7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100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par>
                                <p:cTn id="20" presetID="10" presetClass="entr" presetSubtype="0" fill="hold" grpId="0" nodeType="withEffect">
                                  <p:stCondLst>
                                    <p:cond delay="125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par>
                          <p:cTn id="23" fill="hold">
                            <p:stCondLst>
                              <p:cond delay="1750"/>
                            </p:stCondLst>
                            <p:childTnLst>
                              <p:par>
                                <p:cTn id="24" presetID="2" presetClass="entr" presetSubtype="1" decel="10000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ppt_x"/>
                                          </p:val>
                                        </p:tav>
                                        <p:tav tm="100000">
                                          <p:val>
                                            <p:strVal val="#ppt_x"/>
                                          </p:val>
                                        </p:tav>
                                      </p:tavLst>
                                    </p:anim>
                                    <p:anim calcmode="lin" valueType="num">
                                      <p:cBhvr additive="base">
                                        <p:cTn id="27" dur="50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2250"/>
                            </p:stCondLst>
                            <p:childTnLst>
                              <p:par>
                                <p:cTn id="29" presetID="22" presetClass="entr" presetSubtype="8" fill="hold" grpId="0" nodeType="afterEffect">
                                  <p:stCondLst>
                                    <p:cond delay="0"/>
                                  </p:stCondLst>
                                  <p:childTnLst>
                                    <p:set>
                                      <p:cBhvr>
                                        <p:cTn id="30" dur="1" fill="hold">
                                          <p:stCondLst>
                                            <p:cond delay="0"/>
                                          </p:stCondLst>
                                        </p:cTn>
                                        <p:tgtEl>
                                          <p:spTgt spid="13">
                                            <p:txEl>
                                              <p:pRg st="0" end="0"/>
                                            </p:txEl>
                                          </p:spTgt>
                                        </p:tgtEl>
                                        <p:attrNameLst>
                                          <p:attrName>style.visibility</p:attrName>
                                        </p:attrNameLst>
                                      </p:cBhvr>
                                      <p:to>
                                        <p:strVal val="visible"/>
                                      </p:to>
                                    </p:set>
                                    <p:animEffect transition="in" filter="wipe(left)">
                                      <p:cBhvr>
                                        <p:cTn id="31" dur="500"/>
                                        <p:tgtEl>
                                          <p:spTgt spid="13">
                                            <p:txEl>
                                              <p:pRg st="0" end="0"/>
                                            </p:txEl>
                                          </p:spTgt>
                                        </p:tgtEl>
                                      </p:cBhvr>
                                    </p:animEffect>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4">
                                            <p:txEl>
                                              <p:pRg st="0" end="0"/>
                                            </p:txEl>
                                          </p:spTgt>
                                        </p:tgtEl>
                                        <p:attrNameLst>
                                          <p:attrName>style.visibility</p:attrName>
                                        </p:attrNameLst>
                                      </p:cBhvr>
                                      <p:to>
                                        <p:strVal val="visible"/>
                                      </p:to>
                                    </p:set>
                                    <p:animEffect transition="in" filter="wipe(left)">
                                      <p:cBhvr>
                                        <p:cTn id="35" dur="500"/>
                                        <p:tgtEl>
                                          <p:spTgt spid="1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P spid="9" grpId="0" animBg="1"/>
      <p:bldP spid="10" grpId="0" animBg="1"/>
      <p:bldP spid="11" grpId="0" animBg="1"/>
      <p:bldP spid="12" grpId="0"/>
      <p:bldP spid="13" grpId="0" build="p">
        <p:tmplLst>
          <p:tmpl lvl="1">
            <p:tnLst>
              <p:par>
                <p:cTn presetID="2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Strategy">
    <p:spTree>
      <p:nvGrpSpPr>
        <p:cNvPr id="1" name=""/>
        <p:cNvGrpSpPr/>
        <p:nvPr/>
      </p:nvGrpSpPr>
      <p:grpSpPr>
        <a:xfrm>
          <a:off x="0" y="0"/>
          <a:ext cx="0" cy="0"/>
          <a:chOff x="0" y="0"/>
          <a:chExt cx="0" cy="0"/>
        </a:xfrm>
      </p:grpSpPr>
      <p:sp>
        <p:nvSpPr>
          <p:cNvPr id="10" name="正方形/長方形 9"/>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正方形/長方形 10"/>
          <p:cNvSpPr/>
          <p:nvPr userDrawn="1"/>
        </p:nvSpPr>
        <p:spPr>
          <a:xfrm>
            <a:off x="0" y="5965370"/>
            <a:ext cx="18286413" cy="4321629"/>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 name="図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718462" y="4451598"/>
            <a:ext cx="1009181" cy="1513772"/>
          </a:xfrm>
          <a:prstGeom prst="rect">
            <a:avLst/>
          </a:prstGeom>
        </p:spPr>
      </p:pic>
      <p:pic>
        <p:nvPicPr>
          <p:cNvPr id="13" name="図 1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941034" y="4457082"/>
            <a:ext cx="981758" cy="1508288"/>
          </a:xfrm>
          <a:prstGeom prst="rect">
            <a:avLst/>
          </a:prstGeom>
        </p:spPr>
      </p:pic>
      <p:pic>
        <p:nvPicPr>
          <p:cNvPr id="14" name="図 13"/>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7165154" y="4160910"/>
            <a:ext cx="1206628" cy="1804459"/>
          </a:xfrm>
          <a:prstGeom prst="rect">
            <a:avLst/>
          </a:prstGeom>
        </p:spPr>
      </p:pic>
      <p:pic>
        <p:nvPicPr>
          <p:cNvPr id="15" name="図 14"/>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9595418" y="3705682"/>
            <a:ext cx="1061284" cy="2259688"/>
          </a:xfrm>
          <a:prstGeom prst="rect">
            <a:avLst/>
          </a:prstGeom>
        </p:spPr>
      </p:pic>
      <p:pic>
        <p:nvPicPr>
          <p:cNvPr id="16" name="図 15"/>
          <p:cNvPicPr>
            <a:picLocks noChangeAspect="1"/>
          </p:cNvPicPr>
          <p:nvPr userDrawn="1"/>
        </p:nvPicPr>
        <p:blipFill>
          <a:blip r:embed="rId6" cstate="print">
            <a:extLst>
              <a:ext uri="{28A0092B-C50C-407E-A947-70E740481C1C}">
                <a14:useLocalDpi xmlns:a14="http://schemas.microsoft.com/office/drawing/2010/main" val="0"/>
              </a:ext>
            </a:extLst>
          </a:blip>
          <a:stretch>
            <a:fillRect/>
          </a:stretch>
        </p:blipFill>
        <p:spPr>
          <a:xfrm>
            <a:off x="11894825" y="3628895"/>
            <a:ext cx="1173721" cy="2336475"/>
          </a:xfrm>
          <a:prstGeom prst="rect">
            <a:avLst/>
          </a:prstGeom>
        </p:spPr>
      </p:pic>
      <p:pic>
        <p:nvPicPr>
          <p:cNvPr id="17" name="図 16"/>
          <p:cNvPicPr>
            <a:picLocks noChangeAspect="1"/>
          </p:cNvPicPr>
          <p:nvPr userDrawn="1"/>
        </p:nvPicPr>
        <p:blipFill>
          <a:blip r:embed="rId7" cstate="print">
            <a:extLst>
              <a:ext uri="{28A0092B-C50C-407E-A947-70E740481C1C}">
                <a14:useLocalDpi xmlns:a14="http://schemas.microsoft.com/office/drawing/2010/main" val="0"/>
              </a:ext>
            </a:extLst>
          </a:blip>
          <a:stretch>
            <a:fillRect/>
          </a:stretch>
        </p:blipFill>
        <p:spPr>
          <a:xfrm>
            <a:off x="14306314" y="3283360"/>
            <a:ext cx="1170979" cy="2682009"/>
          </a:xfrm>
          <a:prstGeom prst="rect">
            <a:avLst/>
          </a:prstGeom>
        </p:spPr>
      </p:pic>
      <p:sp>
        <p:nvSpPr>
          <p:cNvPr id="29" name="テキスト プレースホルダー 6"/>
          <p:cNvSpPr>
            <a:spLocks noGrp="1"/>
          </p:cNvSpPr>
          <p:nvPr>
            <p:ph type="body" sz="quarter" idx="21" hasCustomPrompt="1"/>
          </p:nvPr>
        </p:nvSpPr>
        <p:spPr>
          <a:xfrm>
            <a:off x="1042793" y="2918326"/>
            <a:ext cx="4389120" cy="720080"/>
          </a:xfrm>
        </p:spPr>
        <p:txBody>
          <a:bodyPr anchor="ctr">
            <a:noAutofit/>
          </a:bodyPr>
          <a:lstStyle>
            <a:lvl1pPr algn="ctr">
              <a:defRPr sz="2800" i="0" baseline="0">
                <a:solidFill>
                  <a:schemeClr val="accent1"/>
                </a:solidFill>
                <a:latin typeface="Route 159 SemiBold" pitchFamily="50" charset="0"/>
              </a:defRPr>
            </a:lvl1pPr>
          </a:lstStyle>
          <a:p>
            <a:pPr lvl="0"/>
            <a:r>
              <a:rPr kumimoji="1" lang="en-US" altLang="ja-JP" dirty="0"/>
              <a:t>Text goes here</a:t>
            </a:r>
            <a:endParaRPr kumimoji="1" lang="ja-JP" altLang="en-US" dirty="0"/>
          </a:p>
        </p:txBody>
      </p:sp>
      <p:sp>
        <p:nvSpPr>
          <p:cNvPr id="30" name="テキスト プレースホルダー 6"/>
          <p:cNvSpPr>
            <a:spLocks noGrp="1"/>
          </p:cNvSpPr>
          <p:nvPr>
            <p:ph type="body" sz="quarter" idx="22" hasCustomPrompt="1"/>
          </p:nvPr>
        </p:nvSpPr>
        <p:spPr>
          <a:xfrm>
            <a:off x="3223052" y="2062221"/>
            <a:ext cx="4389120" cy="720080"/>
          </a:xfrm>
        </p:spPr>
        <p:txBody>
          <a:bodyPr anchor="ctr">
            <a:noAutofit/>
          </a:bodyPr>
          <a:lstStyle>
            <a:lvl1pPr algn="ctr">
              <a:defRPr sz="2800" i="0" baseline="0">
                <a:solidFill>
                  <a:schemeClr val="accent3"/>
                </a:solidFill>
                <a:latin typeface="Route 159 SemiBold" pitchFamily="50" charset="0"/>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23" hasCustomPrompt="1"/>
          </p:nvPr>
        </p:nvSpPr>
        <p:spPr>
          <a:xfrm>
            <a:off x="10287125" y="1516812"/>
            <a:ext cx="4389120" cy="720080"/>
          </a:xfrm>
        </p:spPr>
        <p:txBody>
          <a:bodyPr anchor="ctr">
            <a:noAutofit/>
          </a:bodyPr>
          <a:lstStyle>
            <a:lvl1pPr algn="ctr">
              <a:defRPr sz="2800" i="0" baseline="0">
                <a:solidFill>
                  <a:schemeClr val="accent5"/>
                </a:solidFill>
                <a:latin typeface="Route 159 SemiBold" pitchFamily="50" charset="0"/>
              </a:defRPr>
            </a:lvl1pPr>
          </a:lstStyle>
          <a:p>
            <a:pPr lvl="0"/>
            <a:r>
              <a:rPr kumimoji="1" lang="en-US" altLang="ja-JP" dirty="0"/>
              <a:t>Text goes here</a:t>
            </a:r>
            <a:endParaRPr kumimoji="1" lang="ja-JP" altLang="en-US" dirty="0"/>
          </a:p>
        </p:txBody>
      </p:sp>
      <p:sp>
        <p:nvSpPr>
          <p:cNvPr id="32" name="テキスト プレースホルダー 6"/>
          <p:cNvSpPr>
            <a:spLocks noGrp="1"/>
          </p:cNvSpPr>
          <p:nvPr>
            <p:ph type="body" sz="quarter" idx="24" hasCustomPrompt="1"/>
          </p:nvPr>
        </p:nvSpPr>
        <p:spPr>
          <a:xfrm>
            <a:off x="7884580" y="2386311"/>
            <a:ext cx="4389120" cy="720080"/>
          </a:xfrm>
        </p:spPr>
        <p:txBody>
          <a:bodyPr anchor="ctr">
            <a:noAutofit/>
          </a:bodyPr>
          <a:lstStyle>
            <a:lvl1pPr algn="ctr">
              <a:defRPr sz="2800" i="0" baseline="0">
                <a:solidFill>
                  <a:schemeClr val="accent4"/>
                </a:solidFill>
                <a:latin typeface="Route 159 SemiBold" pitchFamily="50" charset="0"/>
              </a:defRPr>
            </a:lvl1pPr>
          </a:lstStyle>
          <a:p>
            <a:pPr lvl="0"/>
            <a:r>
              <a:rPr kumimoji="1" lang="en-US" altLang="ja-JP" dirty="0"/>
              <a:t>Text goes here</a:t>
            </a:r>
            <a:endParaRPr kumimoji="1" lang="ja-JP" altLang="en-US" dirty="0"/>
          </a:p>
        </p:txBody>
      </p:sp>
      <p:sp>
        <p:nvSpPr>
          <p:cNvPr id="33" name="テキスト プレースホルダー 6"/>
          <p:cNvSpPr>
            <a:spLocks noGrp="1"/>
          </p:cNvSpPr>
          <p:nvPr>
            <p:ph type="body" sz="quarter" idx="25" hasCustomPrompt="1"/>
          </p:nvPr>
        </p:nvSpPr>
        <p:spPr>
          <a:xfrm>
            <a:off x="5726308" y="1206116"/>
            <a:ext cx="4389120" cy="720080"/>
          </a:xfrm>
        </p:spPr>
        <p:txBody>
          <a:bodyPr anchor="ctr">
            <a:noAutofit/>
          </a:bodyPr>
          <a:lstStyle>
            <a:lvl1pPr algn="ctr">
              <a:defRPr sz="2800" i="0" baseline="0">
                <a:solidFill>
                  <a:schemeClr val="accent2"/>
                </a:solidFill>
                <a:latin typeface="Route 159 SemiBold" pitchFamily="50" charset="0"/>
              </a:defRPr>
            </a:lvl1pPr>
          </a:lstStyle>
          <a:p>
            <a:pPr lvl="0"/>
            <a:r>
              <a:rPr kumimoji="1" lang="en-US" altLang="ja-JP" dirty="0"/>
              <a:t>Text goes here</a:t>
            </a:r>
            <a:endParaRPr kumimoji="1" lang="ja-JP" altLang="en-US" dirty="0"/>
          </a:p>
        </p:txBody>
      </p:sp>
      <p:sp>
        <p:nvSpPr>
          <p:cNvPr id="34" name="テキスト プレースホルダー 6"/>
          <p:cNvSpPr>
            <a:spLocks noGrp="1"/>
          </p:cNvSpPr>
          <p:nvPr>
            <p:ph type="body" sz="quarter" idx="26" hasCustomPrompt="1"/>
          </p:nvPr>
        </p:nvSpPr>
        <p:spPr>
          <a:xfrm>
            <a:off x="12697243" y="647313"/>
            <a:ext cx="4389120" cy="720080"/>
          </a:xfrm>
        </p:spPr>
        <p:txBody>
          <a:bodyPr anchor="ctr">
            <a:noAutofit/>
          </a:bodyPr>
          <a:lstStyle>
            <a:lvl1pPr algn="ctr">
              <a:defRPr sz="2800" i="0" baseline="0">
                <a:solidFill>
                  <a:schemeClr val="accent6"/>
                </a:solidFill>
                <a:latin typeface="Route 159 SemiBold" pitchFamily="50" charset="0"/>
              </a:defRPr>
            </a:lvl1pPr>
          </a:lstStyle>
          <a:p>
            <a:pPr lvl="0"/>
            <a:r>
              <a:rPr kumimoji="1" lang="en-US" altLang="ja-JP" dirty="0"/>
              <a:t>Text goes here</a:t>
            </a:r>
            <a:endParaRPr kumimoji="1" lang="ja-JP" altLang="en-US" dirty="0"/>
          </a:p>
        </p:txBody>
      </p:sp>
      <p:cxnSp>
        <p:nvCxnSpPr>
          <p:cNvPr id="36" name="直線コネクタ 35"/>
          <p:cNvCxnSpPr>
            <a:stCxn id="29" idx="2"/>
          </p:cNvCxnSpPr>
          <p:nvPr userDrawn="1"/>
        </p:nvCxnSpPr>
        <p:spPr>
          <a:xfrm>
            <a:off x="3237353" y="3638406"/>
            <a:ext cx="0" cy="672337"/>
          </a:xfrm>
          <a:prstGeom prst="line">
            <a:avLst/>
          </a:prstGeom>
          <a:ln w="28575">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userDrawn="1"/>
        </p:nvCxnSpPr>
        <p:spPr>
          <a:xfrm>
            <a:off x="5425323" y="2917371"/>
            <a:ext cx="0" cy="1383775"/>
          </a:xfrm>
          <a:prstGeom prst="line">
            <a:avLst/>
          </a:prstGeom>
          <a:ln w="28575">
            <a:solidFill>
              <a:schemeClr val="accent3"/>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userDrawn="1"/>
        </p:nvCxnSpPr>
        <p:spPr>
          <a:xfrm>
            <a:off x="7903696" y="2046514"/>
            <a:ext cx="0" cy="1898912"/>
          </a:xfrm>
          <a:prstGeom prst="line">
            <a:avLst/>
          </a:prstGeom>
          <a:ln w="28575">
            <a:solidFill>
              <a:schemeClr val="accent2"/>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userDrawn="1"/>
        </p:nvCxnSpPr>
        <p:spPr>
          <a:xfrm>
            <a:off x="10068670" y="3148370"/>
            <a:ext cx="0" cy="335059"/>
          </a:xfrm>
          <a:prstGeom prst="line">
            <a:avLst/>
          </a:prstGeom>
          <a:ln w="28575">
            <a:solidFill>
              <a:schemeClr val="accent4"/>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userDrawn="1"/>
        </p:nvCxnSpPr>
        <p:spPr>
          <a:xfrm>
            <a:off x="12481685" y="2261998"/>
            <a:ext cx="0" cy="1221431"/>
          </a:xfrm>
          <a:prstGeom prst="line">
            <a:avLst/>
          </a:prstGeom>
          <a:ln w="28575">
            <a:solidFill>
              <a:schemeClr val="accent5"/>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userDrawn="1"/>
        </p:nvCxnSpPr>
        <p:spPr>
          <a:xfrm>
            <a:off x="14906985" y="1384448"/>
            <a:ext cx="0" cy="1763922"/>
          </a:xfrm>
          <a:prstGeom prst="line">
            <a:avLst/>
          </a:prstGeom>
          <a:ln w="28575">
            <a:solidFill>
              <a:schemeClr val="accent6"/>
            </a:solidFill>
            <a:prstDash val="sysDot"/>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53" name="タイトル 1"/>
          <p:cNvSpPr>
            <a:spLocks noGrp="1"/>
          </p:cNvSpPr>
          <p:nvPr>
            <p:ph type="title" hasCustomPrompt="1"/>
          </p:nvPr>
        </p:nvSpPr>
        <p:spPr>
          <a:xfrm>
            <a:off x="725714" y="6321681"/>
            <a:ext cx="16822057" cy="1350907"/>
          </a:xfrm>
        </p:spPr>
        <p:txBody>
          <a:bodyPr anchor="b">
            <a:normAutofit/>
          </a:bodyPr>
          <a:lstStyle>
            <a:lvl1pPr algn="ctr">
              <a:defRPr sz="66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54" name="正方形/長方形 53"/>
          <p:cNvSpPr/>
          <p:nvPr userDrawn="1"/>
        </p:nvSpPr>
        <p:spPr>
          <a:xfrm>
            <a:off x="7522233" y="7687812"/>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テキスト プレースホルダー 6"/>
          <p:cNvSpPr>
            <a:spLocks noGrp="1"/>
          </p:cNvSpPr>
          <p:nvPr>
            <p:ph type="body" sz="quarter" idx="42" hasCustomPrompt="1"/>
          </p:nvPr>
        </p:nvSpPr>
        <p:spPr>
          <a:xfrm>
            <a:off x="430238" y="7982857"/>
            <a:ext cx="17425936" cy="1669143"/>
          </a:xfrm>
        </p:spPr>
        <p:txBody>
          <a:bodyPr>
            <a:noAutofit/>
          </a:bodyPr>
          <a:lstStyle>
            <a:lvl1pPr algn="ctr">
              <a:defRPr sz="20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Tree>
    <p:extLst>
      <p:ext uri="{BB962C8B-B14F-4D97-AF65-F5344CB8AC3E}">
        <p14:creationId xmlns:p14="http://schemas.microsoft.com/office/powerpoint/2010/main" val="2117893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outVertical)">
                                      <p:cBhvr>
                                        <p:cTn id="7" dur="500"/>
                                        <p:tgtEl>
                                          <p:spTgt spid="11"/>
                                        </p:tgtEl>
                                      </p:cBhvr>
                                    </p:animEffect>
                                  </p:childTnLst>
                                </p:cTn>
                              </p:par>
                            </p:childTnLst>
                          </p:cTn>
                        </p:par>
                        <p:par>
                          <p:cTn id="8" fill="hold">
                            <p:stCondLst>
                              <p:cond delay="500"/>
                            </p:stCondLst>
                            <p:childTnLst>
                              <p:par>
                                <p:cTn id="9" presetID="2" presetClass="entr" presetSubtype="1" decel="10000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750" fill="hold"/>
                                        <p:tgtEl>
                                          <p:spTgt spid="12"/>
                                        </p:tgtEl>
                                        <p:attrNameLst>
                                          <p:attrName>ppt_x</p:attrName>
                                        </p:attrNameLst>
                                      </p:cBhvr>
                                      <p:tavLst>
                                        <p:tav tm="0">
                                          <p:val>
                                            <p:strVal val="#ppt_x"/>
                                          </p:val>
                                        </p:tav>
                                        <p:tav tm="100000">
                                          <p:val>
                                            <p:strVal val="#ppt_x"/>
                                          </p:val>
                                        </p:tav>
                                      </p:tavLst>
                                    </p:anim>
                                    <p:anim calcmode="lin" valueType="num">
                                      <p:cBhvr additive="base">
                                        <p:cTn id="12" dur="750" fill="hold"/>
                                        <p:tgtEl>
                                          <p:spTgt spid="12"/>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2" presetClass="entr" presetSubtype="4" fill="hold" nodeType="afterEffect">
                                  <p:stCondLst>
                                    <p:cond delay="0"/>
                                  </p:stCondLst>
                                  <p:childTnLst>
                                    <p:set>
                                      <p:cBhvr>
                                        <p:cTn id="15" dur="1" fill="hold">
                                          <p:stCondLst>
                                            <p:cond delay="0"/>
                                          </p:stCondLst>
                                        </p:cTn>
                                        <p:tgtEl>
                                          <p:spTgt spid="36"/>
                                        </p:tgtEl>
                                        <p:attrNameLst>
                                          <p:attrName>style.visibility</p:attrName>
                                        </p:attrNameLst>
                                      </p:cBhvr>
                                      <p:to>
                                        <p:strVal val="visible"/>
                                      </p:to>
                                    </p:set>
                                    <p:animEffect transition="in" filter="wipe(down)">
                                      <p:cBhvr>
                                        <p:cTn id="16" dur="500"/>
                                        <p:tgtEl>
                                          <p:spTgt spid="36"/>
                                        </p:tgtEl>
                                      </p:cBhvr>
                                    </p:animEffect>
                                  </p:childTnLst>
                                </p:cTn>
                              </p:par>
                            </p:childTnLst>
                          </p:cTn>
                        </p:par>
                        <p:par>
                          <p:cTn id="17" fill="hold">
                            <p:stCondLst>
                              <p:cond delay="1750"/>
                            </p:stCondLst>
                            <p:childTnLst>
                              <p:par>
                                <p:cTn id="18" presetID="53" presetClass="entr" presetSubtype="16" fill="hold" grpId="0" nodeType="afterEffect">
                                  <p:stCondLst>
                                    <p:cond delay="0"/>
                                  </p:stCondLst>
                                  <p:iterate type="lt">
                                    <p:tmPct val="5000"/>
                                  </p:iterate>
                                  <p:childTnLst>
                                    <p:set>
                                      <p:cBhvr>
                                        <p:cTn id="19" dur="1" fill="hold">
                                          <p:stCondLst>
                                            <p:cond delay="0"/>
                                          </p:stCondLst>
                                        </p:cTn>
                                        <p:tgtEl>
                                          <p:spTgt spid="29">
                                            <p:txEl>
                                              <p:pRg st="0" end="0"/>
                                            </p:txEl>
                                          </p:spTgt>
                                        </p:tgtEl>
                                        <p:attrNameLst>
                                          <p:attrName>style.visibility</p:attrName>
                                        </p:attrNameLst>
                                      </p:cBhvr>
                                      <p:to>
                                        <p:strVal val="visible"/>
                                      </p:to>
                                    </p:set>
                                    <p:anim calcmode="lin" valueType="num">
                                      <p:cBhvr>
                                        <p:cTn id="20" dur="500" fill="hold"/>
                                        <p:tgtEl>
                                          <p:spTgt spid="29">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29">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29">
                                            <p:txEl>
                                              <p:pRg st="0" end="0"/>
                                            </p:txEl>
                                          </p:spTgt>
                                        </p:tgtEl>
                                      </p:cBhvr>
                                    </p:animEffect>
                                  </p:childTnLst>
                                </p:cTn>
                              </p:par>
                            </p:childTnLst>
                          </p:cTn>
                        </p:par>
                        <p:par>
                          <p:cTn id="23" fill="hold">
                            <p:stCondLst>
                              <p:cond delay="2525"/>
                            </p:stCondLst>
                            <p:childTnLst>
                              <p:par>
                                <p:cTn id="24" presetID="2" presetClass="entr" presetSubtype="1" decel="100000" fill="hold"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750" fill="hold"/>
                                        <p:tgtEl>
                                          <p:spTgt spid="13"/>
                                        </p:tgtEl>
                                        <p:attrNameLst>
                                          <p:attrName>ppt_x</p:attrName>
                                        </p:attrNameLst>
                                      </p:cBhvr>
                                      <p:tavLst>
                                        <p:tav tm="0">
                                          <p:val>
                                            <p:strVal val="#ppt_x"/>
                                          </p:val>
                                        </p:tav>
                                        <p:tav tm="100000">
                                          <p:val>
                                            <p:strVal val="#ppt_x"/>
                                          </p:val>
                                        </p:tav>
                                      </p:tavLst>
                                    </p:anim>
                                    <p:anim calcmode="lin" valueType="num">
                                      <p:cBhvr additive="base">
                                        <p:cTn id="27" dur="75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275"/>
                            </p:stCondLst>
                            <p:childTnLst>
                              <p:par>
                                <p:cTn id="29" presetID="22" presetClass="entr" presetSubtype="4" fill="hold"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wipe(down)">
                                      <p:cBhvr>
                                        <p:cTn id="31" dur="500"/>
                                        <p:tgtEl>
                                          <p:spTgt spid="40"/>
                                        </p:tgtEl>
                                      </p:cBhvr>
                                    </p:animEffect>
                                  </p:childTnLst>
                                </p:cTn>
                              </p:par>
                            </p:childTnLst>
                          </p:cTn>
                        </p:par>
                        <p:par>
                          <p:cTn id="32" fill="hold">
                            <p:stCondLst>
                              <p:cond delay="3775"/>
                            </p:stCondLst>
                            <p:childTnLst>
                              <p:par>
                                <p:cTn id="33" presetID="53" presetClass="entr" presetSubtype="16" fill="hold" grpId="0" nodeType="afterEffect">
                                  <p:stCondLst>
                                    <p:cond delay="0"/>
                                  </p:stCondLst>
                                  <p:iterate type="lt">
                                    <p:tmPct val="5000"/>
                                  </p:iterate>
                                  <p:childTnLst>
                                    <p:set>
                                      <p:cBhvr>
                                        <p:cTn id="34" dur="1" fill="hold">
                                          <p:stCondLst>
                                            <p:cond delay="0"/>
                                          </p:stCondLst>
                                        </p:cTn>
                                        <p:tgtEl>
                                          <p:spTgt spid="30">
                                            <p:txEl>
                                              <p:pRg st="0" end="0"/>
                                            </p:txEl>
                                          </p:spTgt>
                                        </p:tgtEl>
                                        <p:attrNameLst>
                                          <p:attrName>style.visibility</p:attrName>
                                        </p:attrNameLst>
                                      </p:cBhvr>
                                      <p:to>
                                        <p:strVal val="visible"/>
                                      </p:to>
                                    </p:set>
                                    <p:anim calcmode="lin" valueType="num">
                                      <p:cBhvr>
                                        <p:cTn id="35" dur="500" fill="hold"/>
                                        <p:tgtEl>
                                          <p:spTgt spid="30">
                                            <p:txEl>
                                              <p:pRg st="0" end="0"/>
                                            </p:txEl>
                                          </p:spTgt>
                                        </p:tgtEl>
                                        <p:attrNameLst>
                                          <p:attrName>ppt_w</p:attrName>
                                        </p:attrNameLst>
                                      </p:cBhvr>
                                      <p:tavLst>
                                        <p:tav tm="0">
                                          <p:val>
                                            <p:fltVal val="0"/>
                                          </p:val>
                                        </p:tav>
                                        <p:tav tm="100000">
                                          <p:val>
                                            <p:strVal val="#ppt_w"/>
                                          </p:val>
                                        </p:tav>
                                      </p:tavLst>
                                    </p:anim>
                                    <p:anim calcmode="lin" valueType="num">
                                      <p:cBhvr>
                                        <p:cTn id="36" dur="500" fill="hold"/>
                                        <p:tgtEl>
                                          <p:spTgt spid="30">
                                            <p:txEl>
                                              <p:pRg st="0" end="0"/>
                                            </p:txEl>
                                          </p:spTgt>
                                        </p:tgtEl>
                                        <p:attrNameLst>
                                          <p:attrName>ppt_h</p:attrName>
                                        </p:attrNameLst>
                                      </p:cBhvr>
                                      <p:tavLst>
                                        <p:tav tm="0">
                                          <p:val>
                                            <p:fltVal val="0"/>
                                          </p:val>
                                        </p:tav>
                                        <p:tav tm="100000">
                                          <p:val>
                                            <p:strVal val="#ppt_h"/>
                                          </p:val>
                                        </p:tav>
                                      </p:tavLst>
                                    </p:anim>
                                    <p:animEffect transition="in" filter="fade">
                                      <p:cBhvr>
                                        <p:cTn id="37" dur="500"/>
                                        <p:tgtEl>
                                          <p:spTgt spid="30">
                                            <p:txEl>
                                              <p:pRg st="0" end="0"/>
                                            </p:txEl>
                                          </p:spTgt>
                                        </p:tgtEl>
                                      </p:cBhvr>
                                    </p:animEffect>
                                  </p:childTnLst>
                                </p:cTn>
                              </p:par>
                            </p:childTnLst>
                          </p:cTn>
                        </p:par>
                        <p:par>
                          <p:cTn id="38" fill="hold">
                            <p:stCondLst>
                              <p:cond delay="4550"/>
                            </p:stCondLst>
                            <p:childTnLst>
                              <p:par>
                                <p:cTn id="39" presetID="2" presetClass="entr" presetSubtype="1" decel="10000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750" fill="hold"/>
                                        <p:tgtEl>
                                          <p:spTgt spid="14"/>
                                        </p:tgtEl>
                                        <p:attrNameLst>
                                          <p:attrName>ppt_x</p:attrName>
                                        </p:attrNameLst>
                                      </p:cBhvr>
                                      <p:tavLst>
                                        <p:tav tm="0">
                                          <p:val>
                                            <p:strVal val="#ppt_x"/>
                                          </p:val>
                                        </p:tav>
                                        <p:tav tm="100000">
                                          <p:val>
                                            <p:strVal val="#ppt_x"/>
                                          </p:val>
                                        </p:tav>
                                      </p:tavLst>
                                    </p:anim>
                                    <p:anim calcmode="lin" valueType="num">
                                      <p:cBhvr additive="base">
                                        <p:cTn id="42" dur="75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300"/>
                            </p:stCondLst>
                            <p:childTnLst>
                              <p:par>
                                <p:cTn id="44" presetID="22" presetClass="entr" presetSubtype="4" fill="hold" nodeType="afterEffect">
                                  <p:stCondLst>
                                    <p:cond delay="0"/>
                                  </p:stCondLst>
                                  <p:childTnLst>
                                    <p:set>
                                      <p:cBhvr>
                                        <p:cTn id="45" dur="1" fill="hold">
                                          <p:stCondLst>
                                            <p:cond delay="0"/>
                                          </p:stCondLst>
                                        </p:cTn>
                                        <p:tgtEl>
                                          <p:spTgt spid="42"/>
                                        </p:tgtEl>
                                        <p:attrNameLst>
                                          <p:attrName>style.visibility</p:attrName>
                                        </p:attrNameLst>
                                      </p:cBhvr>
                                      <p:to>
                                        <p:strVal val="visible"/>
                                      </p:to>
                                    </p:set>
                                    <p:animEffect transition="in" filter="wipe(down)">
                                      <p:cBhvr>
                                        <p:cTn id="46" dur="500"/>
                                        <p:tgtEl>
                                          <p:spTgt spid="42"/>
                                        </p:tgtEl>
                                      </p:cBhvr>
                                    </p:animEffect>
                                  </p:childTnLst>
                                </p:cTn>
                              </p:par>
                            </p:childTnLst>
                          </p:cTn>
                        </p:par>
                        <p:par>
                          <p:cTn id="47" fill="hold">
                            <p:stCondLst>
                              <p:cond delay="5800"/>
                            </p:stCondLst>
                            <p:childTnLst>
                              <p:par>
                                <p:cTn id="48" presetID="53" presetClass="entr" presetSubtype="16" fill="hold" grpId="0" nodeType="afterEffect">
                                  <p:stCondLst>
                                    <p:cond delay="0"/>
                                  </p:stCondLst>
                                  <p:iterate type="lt">
                                    <p:tmPct val="5000"/>
                                  </p:iterate>
                                  <p:childTnLst>
                                    <p:set>
                                      <p:cBhvr>
                                        <p:cTn id="49" dur="1" fill="hold">
                                          <p:stCondLst>
                                            <p:cond delay="0"/>
                                          </p:stCondLst>
                                        </p:cTn>
                                        <p:tgtEl>
                                          <p:spTgt spid="33">
                                            <p:txEl>
                                              <p:pRg st="0" end="0"/>
                                            </p:txEl>
                                          </p:spTgt>
                                        </p:tgtEl>
                                        <p:attrNameLst>
                                          <p:attrName>style.visibility</p:attrName>
                                        </p:attrNameLst>
                                      </p:cBhvr>
                                      <p:to>
                                        <p:strVal val="visible"/>
                                      </p:to>
                                    </p:set>
                                    <p:anim calcmode="lin" valueType="num">
                                      <p:cBhvr>
                                        <p:cTn id="50" dur="500" fill="hold"/>
                                        <p:tgtEl>
                                          <p:spTgt spid="33">
                                            <p:txEl>
                                              <p:pRg st="0" end="0"/>
                                            </p:txEl>
                                          </p:spTgt>
                                        </p:tgtEl>
                                        <p:attrNameLst>
                                          <p:attrName>ppt_w</p:attrName>
                                        </p:attrNameLst>
                                      </p:cBhvr>
                                      <p:tavLst>
                                        <p:tav tm="0">
                                          <p:val>
                                            <p:fltVal val="0"/>
                                          </p:val>
                                        </p:tav>
                                        <p:tav tm="100000">
                                          <p:val>
                                            <p:strVal val="#ppt_w"/>
                                          </p:val>
                                        </p:tav>
                                      </p:tavLst>
                                    </p:anim>
                                    <p:anim calcmode="lin" valueType="num">
                                      <p:cBhvr>
                                        <p:cTn id="51" dur="500" fill="hold"/>
                                        <p:tgtEl>
                                          <p:spTgt spid="33">
                                            <p:txEl>
                                              <p:pRg st="0" end="0"/>
                                            </p:txEl>
                                          </p:spTgt>
                                        </p:tgtEl>
                                        <p:attrNameLst>
                                          <p:attrName>ppt_h</p:attrName>
                                        </p:attrNameLst>
                                      </p:cBhvr>
                                      <p:tavLst>
                                        <p:tav tm="0">
                                          <p:val>
                                            <p:fltVal val="0"/>
                                          </p:val>
                                        </p:tav>
                                        <p:tav tm="100000">
                                          <p:val>
                                            <p:strVal val="#ppt_h"/>
                                          </p:val>
                                        </p:tav>
                                      </p:tavLst>
                                    </p:anim>
                                    <p:animEffect transition="in" filter="fade">
                                      <p:cBhvr>
                                        <p:cTn id="52" dur="500"/>
                                        <p:tgtEl>
                                          <p:spTgt spid="33">
                                            <p:txEl>
                                              <p:pRg st="0" end="0"/>
                                            </p:txEl>
                                          </p:spTgt>
                                        </p:tgtEl>
                                      </p:cBhvr>
                                    </p:animEffect>
                                  </p:childTnLst>
                                </p:cTn>
                              </p:par>
                            </p:childTnLst>
                          </p:cTn>
                        </p:par>
                        <p:par>
                          <p:cTn id="53" fill="hold">
                            <p:stCondLst>
                              <p:cond delay="6575"/>
                            </p:stCondLst>
                            <p:childTnLst>
                              <p:par>
                                <p:cTn id="54" presetID="2" presetClass="entr" presetSubtype="1" decel="100000" fill="hold"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750" fill="hold"/>
                                        <p:tgtEl>
                                          <p:spTgt spid="15"/>
                                        </p:tgtEl>
                                        <p:attrNameLst>
                                          <p:attrName>ppt_x</p:attrName>
                                        </p:attrNameLst>
                                      </p:cBhvr>
                                      <p:tavLst>
                                        <p:tav tm="0">
                                          <p:val>
                                            <p:strVal val="#ppt_x"/>
                                          </p:val>
                                        </p:tav>
                                        <p:tav tm="100000">
                                          <p:val>
                                            <p:strVal val="#ppt_x"/>
                                          </p:val>
                                        </p:tav>
                                      </p:tavLst>
                                    </p:anim>
                                    <p:anim calcmode="lin" valueType="num">
                                      <p:cBhvr additive="base">
                                        <p:cTn id="57" dur="750" fill="hold"/>
                                        <p:tgtEl>
                                          <p:spTgt spid="15"/>
                                        </p:tgtEl>
                                        <p:attrNameLst>
                                          <p:attrName>ppt_y</p:attrName>
                                        </p:attrNameLst>
                                      </p:cBhvr>
                                      <p:tavLst>
                                        <p:tav tm="0">
                                          <p:val>
                                            <p:strVal val="0-#ppt_h/2"/>
                                          </p:val>
                                        </p:tav>
                                        <p:tav tm="100000">
                                          <p:val>
                                            <p:strVal val="#ppt_y"/>
                                          </p:val>
                                        </p:tav>
                                      </p:tavLst>
                                    </p:anim>
                                  </p:childTnLst>
                                </p:cTn>
                              </p:par>
                            </p:childTnLst>
                          </p:cTn>
                        </p:par>
                        <p:par>
                          <p:cTn id="58" fill="hold">
                            <p:stCondLst>
                              <p:cond delay="7325"/>
                            </p:stCondLst>
                            <p:childTnLst>
                              <p:par>
                                <p:cTn id="59" presetID="22" presetClass="entr" presetSubtype="4" fill="hold"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down)">
                                      <p:cBhvr>
                                        <p:cTn id="61" dur="500"/>
                                        <p:tgtEl>
                                          <p:spTgt spid="44"/>
                                        </p:tgtEl>
                                      </p:cBhvr>
                                    </p:animEffect>
                                  </p:childTnLst>
                                </p:cTn>
                              </p:par>
                            </p:childTnLst>
                          </p:cTn>
                        </p:par>
                        <p:par>
                          <p:cTn id="62" fill="hold">
                            <p:stCondLst>
                              <p:cond delay="7825"/>
                            </p:stCondLst>
                            <p:childTnLst>
                              <p:par>
                                <p:cTn id="63" presetID="53" presetClass="entr" presetSubtype="16" fill="hold" grpId="0" nodeType="afterEffect">
                                  <p:stCondLst>
                                    <p:cond delay="0"/>
                                  </p:stCondLst>
                                  <p:iterate type="lt">
                                    <p:tmPct val="5000"/>
                                  </p:iterate>
                                  <p:childTnLst>
                                    <p:set>
                                      <p:cBhvr>
                                        <p:cTn id="64" dur="1" fill="hold">
                                          <p:stCondLst>
                                            <p:cond delay="0"/>
                                          </p:stCondLst>
                                        </p:cTn>
                                        <p:tgtEl>
                                          <p:spTgt spid="32">
                                            <p:txEl>
                                              <p:pRg st="0" end="0"/>
                                            </p:txEl>
                                          </p:spTgt>
                                        </p:tgtEl>
                                        <p:attrNameLst>
                                          <p:attrName>style.visibility</p:attrName>
                                        </p:attrNameLst>
                                      </p:cBhvr>
                                      <p:to>
                                        <p:strVal val="visible"/>
                                      </p:to>
                                    </p:set>
                                    <p:anim calcmode="lin" valueType="num">
                                      <p:cBhvr>
                                        <p:cTn id="65" dur="500" fill="hold"/>
                                        <p:tgtEl>
                                          <p:spTgt spid="32">
                                            <p:txEl>
                                              <p:pRg st="0" end="0"/>
                                            </p:txEl>
                                          </p:spTgt>
                                        </p:tgtEl>
                                        <p:attrNameLst>
                                          <p:attrName>ppt_w</p:attrName>
                                        </p:attrNameLst>
                                      </p:cBhvr>
                                      <p:tavLst>
                                        <p:tav tm="0">
                                          <p:val>
                                            <p:fltVal val="0"/>
                                          </p:val>
                                        </p:tav>
                                        <p:tav tm="100000">
                                          <p:val>
                                            <p:strVal val="#ppt_w"/>
                                          </p:val>
                                        </p:tav>
                                      </p:tavLst>
                                    </p:anim>
                                    <p:anim calcmode="lin" valueType="num">
                                      <p:cBhvr>
                                        <p:cTn id="66" dur="500" fill="hold"/>
                                        <p:tgtEl>
                                          <p:spTgt spid="32">
                                            <p:txEl>
                                              <p:pRg st="0" end="0"/>
                                            </p:txEl>
                                          </p:spTgt>
                                        </p:tgtEl>
                                        <p:attrNameLst>
                                          <p:attrName>ppt_h</p:attrName>
                                        </p:attrNameLst>
                                      </p:cBhvr>
                                      <p:tavLst>
                                        <p:tav tm="0">
                                          <p:val>
                                            <p:fltVal val="0"/>
                                          </p:val>
                                        </p:tav>
                                        <p:tav tm="100000">
                                          <p:val>
                                            <p:strVal val="#ppt_h"/>
                                          </p:val>
                                        </p:tav>
                                      </p:tavLst>
                                    </p:anim>
                                    <p:animEffect transition="in" filter="fade">
                                      <p:cBhvr>
                                        <p:cTn id="67" dur="500"/>
                                        <p:tgtEl>
                                          <p:spTgt spid="32">
                                            <p:txEl>
                                              <p:pRg st="0" end="0"/>
                                            </p:txEl>
                                          </p:spTgt>
                                        </p:tgtEl>
                                      </p:cBhvr>
                                    </p:animEffect>
                                  </p:childTnLst>
                                </p:cTn>
                              </p:par>
                            </p:childTnLst>
                          </p:cTn>
                        </p:par>
                        <p:par>
                          <p:cTn id="68" fill="hold">
                            <p:stCondLst>
                              <p:cond delay="8600"/>
                            </p:stCondLst>
                            <p:childTnLst>
                              <p:par>
                                <p:cTn id="69" presetID="2" presetClass="entr" presetSubtype="1" decel="100000" fill="hold"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additive="base">
                                        <p:cTn id="71" dur="750" fill="hold"/>
                                        <p:tgtEl>
                                          <p:spTgt spid="16"/>
                                        </p:tgtEl>
                                        <p:attrNameLst>
                                          <p:attrName>ppt_x</p:attrName>
                                        </p:attrNameLst>
                                      </p:cBhvr>
                                      <p:tavLst>
                                        <p:tav tm="0">
                                          <p:val>
                                            <p:strVal val="#ppt_x"/>
                                          </p:val>
                                        </p:tav>
                                        <p:tav tm="100000">
                                          <p:val>
                                            <p:strVal val="#ppt_x"/>
                                          </p:val>
                                        </p:tav>
                                      </p:tavLst>
                                    </p:anim>
                                    <p:anim calcmode="lin" valueType="num">
                                      <p:cBhvr additive="base">
                                        <p:cTn id="72" dur="750" fill="hold"/>
                                        <p:tgtEl>
                                          <p:spTgt spid="16"/>
                                        </p:tgtEl>
                                        <p:attrNameLst>
                                          <p:attrName>ppt_y</p:attrName>
                                        </p:attrNameLst>
                                      </p:cBhvr>
                                      <p:tavLst>
                                        <p:tav tm="0">
                                          <p:val>
                                            <p:strVal val="0-#ppt_h/2"/>
                                          </p:val>
                                        </p:tav>
                                        <p:tav tm="100000">
                                          <p:val>
                                            <p:strVal val="#ppt_y"/>
                                          </p:val>
                                        </p:tav>
                                      </p:tavLst>
                                    </p:anim>
                                  </p:childTnLst>
                                </p:cTn>
                              </p:par>
                            </p:childTnLst>
                          </p:cTn>
                        </p:par>
                        <p:par>
                          <p:cTn id="73" fill="hold">
                            <p:stCondLst>
                              <p:cond delay="9350"/>
                            </p:stCondLst>
                            <p:childTnLst>
                              <p:par>
                                <p:cTn id="74" presetID="22" presetClass="entr" presetSubtype="4" fill="hold"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wipe(down)">
                                      <p:cBhvr>
                                        <p:cTn id="76" dur="500"/>
                                        <p:tgtEl>
                                          <p:spTgt spid="46"/>
                                        </p:tgtEl>
                                      </p:cBhvr>
                                    </p:animEffect>
                                  </p:childTnLst>
                                </p:cTn>
                              </p:par>
                            </p:childTnLst>
                          </p:cTn>
                        </p:par>
                        <p:par>
                          <p:cTn id="77" fill="hold">
                            <p:stCondLst>
                              <p:cond delay="9850"/>
                            </p:stCondLst>
                            <p:childTnLst>
                              <p:par>
                                <p:cTn id="78" presetID="53" presetClass="entr" presetSubtype="16" fill="hold" grpId="0" nodeType="afterEffect">
                                  <p:stCondLst>
                                    <p:cond delay="0"/>
                                  </p:stCondLst>
                                  <p:iterate type="lt">
                                    <p:tmPct val="5000"/>
                                  </p:iterate>
                                  <p:childTnLst>
                                    <p:set>
                                      <p:cBhvr>
                                        <p:cTn id="79" dur="1" fill="hold">
                                          <p:stCondLst>
                                            <p:cond delay="0"/>
                                          </p:stCondLst>
                                        </p:cTn>
                                        <p:tgtEl>
                                          <p:spTgt spid="31">
                                            <p:txEl>
                                              <p:pRg st="0" end="0"/>
                                            </p:txEl>
                                          </p:spTgt>
                                        </p:tgtEl>
                                        <p:attrNameLst>
                                          <p:attrName>style.visibility</p:attrName>
                                        </p:attrNameLst>
                                      </p:cBhvr>
                                      <p:to>
                                        <p:strVal val="visible"/>
                                      </p:to>
                                    </p:set>
                                    <p:anim calcmode="lin" valueType="num">
                                      <p:cBhvr>
                                        <p:cTn id="80" dur="500" fill="hold"/>
                                        <p:tgtEl>
                                          <p:spTgt spid="31">
                                            <p:txEl>
                                              <p:pRg st="0" end="0"/>
                                            </p:txEl>
                                          </p:spTgt>
                                        </p:tgtEl>
                                        <p:attrNameLst>
                                          <p:attrName>ppt_w</p:attrName>
                                        </p:attrNameLst>
                                      </p:cBhvr>
                                      <p:tavLst>
                                        <p:tav tm="0">
                                          <p:val>
                                            <p:fltVal val="0"/>
                                          </p:val>
                                        </p:tav>
                                        <p:tav tm="100000">
                                          <p:val>
                                            <p:strVal val="#ppt_w"/>
                                          </p:val>
                                        </p:tav>
                                      </p:tavLst>
                                    </p:anim>
                                    <p:anim calcmode="lin" valueType="num">
                                      <p:cBhvr>
                                        <p:cTn id="81" dur="500" fill="hold"/>
                                        <p:tgtEl>
                                          <p:spTgt spid="31">
                                            <p:txEl>
                                              <p:pRg st="0" end="0"/>
                                            </p:txEl>
                                          </p:spTgt>
                                        </p:tgtEl>
                                        <p:attrNameLst>
                                          <p:attrName>ppt_h</p:attrName>
                                        </p:attrNameLst>
                                      </p:cBhvr>
                                      <p:tavLst>
                                        <p:tav tm="0">
                                          <p:val>
                                            <p:fltVal val="0"/>
                                          </p:val>
                                        </p:tav>
                                        <p:tav tm="100000">
                                          <p:val>
                                            <p:strVal val="#ppt_h"/>
                                          </p:val>
                                        </p:tav>
                                      </p:tavLst>
                                    </p:anim>
                                    <p:animEffect transition="in" filter="fade">
                                      <p:cBhvr>
                                        <p:cTn id="82" dur="500"/>
                                        <p:tgtEl>
                                          <p:spTgt spid="31">
                                            <p:txEl>
                                              <p:pRg st="0" end="0"/>
                                            </p:txEl>
                                          </p:spTgt>
                                        </p:tgtEl>
                                      </p:cBhvr>
                                    </p:animEffect>
                                  </p:childTnLst>
                                </p:cTn>
                              </p:par>
                            </p:childTnLst>
                          </p:cTn>
                        </p:par>
                        <p:par>
                          <p:cTn id="83" fill="hold">
                            <p:stCondLst>
                              <p:cond delay="10625"/>
                            </p:stCondLst>
                            <p:childTnLst>
                              <p:par>
                                <p:cTn id="84" presetID="2" presetClass="entr" presetSubtype="1" decel="100000"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750" fill="hold"/>
                                        <p:tgtEl>
                                          <p:spTgt spid="17"/>
                                        </p:tgtEl>
                                        <p:attrNameLst>
                                          <p:attrName>ppt_x</p:attrName>
                                        </p:attrNameLst>
                                      </p:cBhvr>
                                      <p:tavLst>
                                        <p:tav tm="0">
                                          <p:val>
                                            <p:strVal val="#ppt_x"/>
                                          </p:val>
                                        </p:tav>
                                        <p:tav tm="100000">
                                          <p:val>
                                            <p:strVal val="#ppt_x"/>
                                          </p:val>
                                        </p:tav>
                                      </p:tavLst>
                                    </p:anim>
                                    <p:anim calcmode="lin" valueType="num">
                                      <p:cBhvr additive="base">
                                        <p:cTn id="87" dur="750" fill="hold"/>
                                        <p:tgtEl>
                                          <p:spTgt spid="17"/>
                                        </p:tgtEl>
                                        <p:attrNameLst>
                                          <p:attrName>ppt_y</p:attrName>
                                        </p:attrNameLst>
                                      </p:cBhvr>
                                      <p:tavLst>
                                        <p:tav tm="0">
                                          <p:val>
                                            <p:strVal val="0-#ppt_h/2"/>
                                          </p:val>
                                        </p:tav>
                                        <p:tav tm="100000">
                                          <p:val>
                                            <p:strVal val="#ppt_y"/>
                                          </p:val>
                                        </p:tav>
                                      </p:tavLst>
                                    </p:anim>
                                  </p:childTnLst>
                                </p:cTn>
                              </p:par>
                            </p:childTnLst>
                          </p:cTn>
                        </p:par>
                        <p:par>
                          <p:cTn id="88" fill="hold">
                            <p:stCondLst>
                              <p:cond delay="11375"/>
                            </p:stCondLst>
                            <p:childTnLst>
                              <p:par>
                                <p:cTn id="89" presetID="22" presetClass="entr" presetSubtype="4" fill="hold" nodeType="afterEffect">
                                  <p:stCondLst>
                                    <p:cond delay="0"/>
                                  </p:stCondLst>
                                  <p:childTnLst>
                                    <p:set>
                                      <p:cBhvr>
                                        <p:cTn id="90" dur="1" fill="hold">
                                          <p:stCondLst>
                                            <p:cond delay="0"/>
                                          </p:stCondLst>
                                        </p:cTn>
                                        <p:tgtEl>
                                          <p:spTgt spid="48"/>
                                        </p:tgtEl>
                                        <p:attrNameLst>
                                          <p:attrName>style.visibility</p:attrName>
                                        </p:attrNameLst>
                                      </p:cBhvr>
                                      <p:to>
                                        <p:strVal val="visible"/>
                                      </p:to>
                                    </p:set>
                                    <p:animEffect transition="in" filter="wipe(down)">
                                      <p:cBhvr>
                                        <p:cTn id="91" dur="500"/>
                                        <p:tgtEl>
                                          <p:spTgt spid="48"/>
                                        </p:tgtEl>
                                      </p:cBhvr>
                                    </p:animEffect>
                                  </p:childTnLst>
                                </p:cTn>
                              </p:par>
                            </p:childTnLst>
                          </p:cTn>
                        </p:par>
                        <p:par>
                          <p:cTn id="92" fill="hold">
                            <p:stCondLst>
                              <p:cond delay="11875"/>
                            </p:stCondLst>
                            <p:childTnLst>
                              <p:par>
                                <p:cTn id="93" presetID="53" presetClass="entr" presetSubtype="16" fill="hold" grpId="0" nodeType="afterEffect">
                                  <p:stCondLst>
                                    <p:cond delay="0"/>
                                  </p:stCondLst>
                                  <p:iterate type="lt">
                                    <p:tmPct val="5000"/>
                                  </p:iterate>
                                  <p:childTnLst>
                                    <p:set>
                                      <p:cBhvr>
                                        <p:cTn id="94" dur="1" fill="hold">
                                          <p:stCondLst>
                                            <p:cond delay="0"/>
                                          </p:stCondLst>
                                        </p:cTn>
                                        <p:tgtEl>
                                          <p:spTgt spid="34">
                                            <p:txEl>
                                              <p:pRg st="0" end="0"/>
                                            </p:txEl>
                                          </p:spTgt>
                                        </p:tgtEl>
                                        <p:attrNameLst>
                                          <p:attrName>style.visibility</p:attrName>
                                        </p:attrNameLst>
                                      </p:cBhvr>
                                      <p:to>
                                        <p:strVal val="visible"/>
                                      </p:to>
                                    </p:set>
                                    <p:anim calcmode="lin" valueType="num">
                                      <p:cBhvr>
                                        <p:cTn id="95" dur="500" fill="hold"/>
                                        <p:tgtEl>
                                          <p:spTgt spid="34">
                                            <p:txEl>
                                              <p:pRg st="0" end="0"/>
                                            </p:txEl>
                                          </p:spTgt>
                                        </p:tgtEl>
                                        <p:attrNameLst>
                                          <p:attrName>ppt_w</p:attrName>
                                        </p:attrNameLst>
                                      </p:cBhvr>
                                      <p:tavLst>
                                        <p:tav tm="0">
                                          <p:val>
                                            <p:fltVal val="0"/>
                                          </p:val>
                                        </p:tav>
                                        <p:tav tm="100000">
                                          <p:val>
                                            <p:strVal val="#ppt_w"/>
                                          </p:val>
                                        </p:tav>
                                      </p:tavLst>
                                    </p:anim>
                                    <p:anim calcmode="lin" valueType="num">
                                      <p:cBhvr>
                                        <p:cTn id="96" dur="500" fill="hold"/>
                                        <p:tgtEl>
                                          <p:spTgt spid="34">
                                            <p:txEl>
                                              <p:pRg st="0" end="0"/>
                                            </p:txEl>
                                          </p:spTgt>
                                        </p:tgtEl>
                                        <p:attrNameLst>
                                          <p:attrName>ppt_h</p:attrName>
                                        </p:attrNameLst>
                                      </p:cBhvr>
                                      <p:tavLst>
                                        <p:tav tm="0">
                                          <p:val>
                                            <p:fltVal val="0"/>
                                          </p:val>
                                        </p:tav>
                                        <p:tav tm="100000">
                                          <p:val>
                                            <p:strVal val="#ppt_h"/>
                                          </p:val>
                                        </p:tav>
                                      </p:tavLst>
                                    </p:anim>
                                    <p:animEffect transition="in" filter="fade">
                                      <p:cBhvr>
                                        <p:cTn id="97" dur="500"/>
                                        <p:tgtEl>
                                          <p:spTgt spid="34">
                                            <p:txEl>
                                              <p:pRg st="0" end="0"/>
                                            </p:txEl>
                                          </p:spTgt>
                                        </p:tgtEl>
                                      </p:cBhvr>
                                    </p:animEffect>
                                  </p:childTnLst>
                                </p:cTn>
                              </p:par>
                            </p:childTnLst>
                          </p:cTn>
                        </p:par>
                        <p:par>
                          <p:cTn id="98" fill="hold">
                            <p:stCondLst>
                              <p:cond delay="12650"/>
                            </p:stCondLst>
                            <p:childTnLst>
                              <p:par>
                                <p:cTn id="99" presetID="2" presetClass="entr" presetSubtype="8" decel="100000" fill="hold" grpId="0" nodeType="afterEffect">
                                  <p:stCondLst>
                                    <p:cond delay="0"/>
                                  </p:stCondLst>
                                  <p:iterate type="wd">
                                    <p:tmPct val="10000"/>
                                  </p:iterate>
                                  <p:childTnLst>
                                    <p:set>
                                      <p:cBhvr>
                                        <p:cTn id="100" dur="1" fill="hold">
                                          <p:stCondLst>
                                            <p:cond delay="0"/>
                                          </p:stCondLst>
                                        </p:cTn>
                                        <p:tgtEl>
                                          <p:spTgt spid="53"/>
                                        </p:tgtEl>
                                        <p:attrNameLst>
                                          <p:attrName>style.visibility</p:attrName>
                                        </p:attrNameLst>
                                      </p:cBhvr>
                                      <p:to>
                                        <p:strVal val="visible"/>
                                      </p:to>
                                    </p:set>
                                    <p:anim calcmode="lin" valueType="num">
                                      <p:cBhvr additive="base">
                                        <p:cTn id="101" dur="500" fill="hold"/>
                                        <p:tgtEl>
                                          <p:spTgt spid="53"/>
                                        </p:tgtEl>
                                        <p:attrNameLst>
                                          <p:attrName>ppt_x</p:attrName>
                                        </p:attrNameLst>
                                      </p:cBhvr>
                                      <p:tavLst>
                                        <p:tav tm="0">
                                          <p:val>
                                            <p:strVal val="0-#ppt_w/2"/>
                                          </p:val>
                                        </p:tav>
                                        <p:tav tm="100000">
                                          <p:val>
                                            <p:strVal val="#ppt_x"/>
                                          </p:val>
                                        </p:tav>
                                      </p:tavLst>
                                    </p:anim>
                                    <p:anim calcmode="lin" valueType="num">
                                      <p:cBhvr additive="base">
                                        <p:cTn id="102" dur="500" fill="hold"/>
                                        <p:tgtEl>
                                          <p:spTgt spid="53"/>
                                        </p:tgtEl>
                                        <p:attrNameLst>
                                          <p:attrName>ppt_y</p:attrName>
                                        </p:attrNameLst>
                                      </p:cBhvr>
                                      <p:tavLst>
                                        <p:tav tm="0">
                                          <p:val>
                                            <p:strVal val="#ppt_y"/>
                                          </p:val>
                                        </p:tav>
                                        <p:tav tm="100000">
                                          <p:val>
                                            <p:strVal val="#ppt_y"/>
                                          </p:val>
                                        </p:tav>
                                      </p:tavLst>
                                    </p:anim>
                                  </p:childTnLst>
                                </p:cTn>
                              </p:par>
                              <p:par>
                                <p:cTn id="103" presetID="2" presetClass="entr" presetSubtype="2" decel="100000" fill="hold" grpId="0" nodeType="withEffect">
                                  <p:stCondLst>
                                    <p:cond delay="0"/>
                                  </p:stCondLst>
                                  <p:childTnLst>
                                    <p:set>
                                      <p:cBhvr>
                                        <p:cTn id="104" dur="1" fill="hold">
                                          <p:stCondLst>
                                            <p:cond delay="0"/>
                                          </p:stCondLst>
                                        </p:cTn>
                                        <p:tgtEl>
                                          <p:spTgt spid="54"/>
                                        </p:tgtEl>
                                        <p:attrNameLst>
                                          <p:attrName>style.visibility</p:attrName>
                                        </p:attrNameLst>
                                      </p:cBhvr>
                                      <p:to>
                                        <p:strVal val="visible"/>
                                      </p:to>
                                    </p:set>
                                    <p:anim calcmode="lin" valueType="num">
                                      <p:cBhvr additive="base">
                                        <p:cTn id="105" dur="500" fill="hold"/>
                                        <p:tgtEl>
                                          <p:spTgt spid="54"/>
                                        </p:tgtEl>
                                        <p:attrNameLst>
                                          <p:attrName>ppt_x</p:attrName>
                                        </p:attrNameLst>
                                      </p:cBhvr>
                                      <p:tavLst>
                                        <p:tav tm="0">
                                          <p:val>
                                            <p:strVal val="1+#ppt_w/2"/>
                                          </p:val>
                                        </p:tav>
                                        <p:tav tm="100000">
                                          <p:val>
                                            <p:strVal val="#ppt_x"/>
                                          </p:val>
                                        </p:tav>
                                      </p:tavLst>
                                    </p:anim>
                                    <p:anim calcmode="lin" valueType="num">
                                      <p:cBhvr additive="base">
                                        <p:cTn id="106" dur="500" fill="hold"/>
                                        <p:tgtEl>
                                          <p:spTgt spid="54"/>
                                        </p:tgtEl>
                                        <p:attrNameLst>
                                          <p:attrName>ppt_y</p:attrName>
                                        </p:attrNameLst>
                                      </p:cBhvr>
                                      <p:tavLst>
                                        <p:tav tm="0">
                                          <p:val>
                                            <p:strVal val="#ppt_y"/>
                                          </p:val>
                                        </p:tav>
                                        <p:tav tm="100000">
                                          <p:val>
                                            <p:strVal val="#ppt_y"/>
                                          </p:val>
                                        </p:tav>
                                      </p:tavLst>
                                    </p:anim>
                                  </p:childTnLst>
                                </p:cTn>
                              </p:par>
                            </p:childTnLst>
                          </p:cTn>
                        </p:par>
                        <p:par>
                          <p:cTn id="107" fill="hold">
                            <p:stCondLst>
                              <p:cond delay="13250"/>
                            </p:stCondLst>
                            <p:childTnLst>
                              <p:par>
                                <p:cTn id="108" presetID="22" presetClass="entr" presetSubtype="8" fill="hold" grpId="0" nodeType="afterEffect">
                                  <p:stCondLst>
                                    <p:cond delay="250"/>
                                  </p:stCondLst>
                                  <p:childTnLst>
                                    <p:set>
                                      <p:cBhvr>
                                        <p:cTn id="109" dur="1" fill="hold">
                                          <p:stCondLst>
                                            <p:cond delay="0"/>
                                          </p:stCondLst>
                                        </p:cTn>
                                        <p:tgtEl>
                                          <p:spTgt spid="55">
                                            <p:txEl>
                                              <p:pRg st="0" end="0"/>
                                            </p:txEl>
                                          </p:spTgt>
                                        </p:tgtEl>
                                        <p:attrNameLst>
                                          <p:attrName>style.visibility</p:attrName>
                                        </p:attrNameLst>
                                      </p:cBhvr>
                                      <p:to>
                                        <p:strVal val="visible"/>
                                      </p:to>
                                    </p:set>
                                    <p:animEffect transition="in" filter="wipe(left)">
                                      <p:cBhvr>
                                        <p:cTn id="110" dur="500"/>
                                        <p:tgtEl>
                                          <p:spTgt spid="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9"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29"/>
                        </p:tgtEl>
                        <p:attrNameLst>
                          <p:attrName>style.visibility</p:attrName>
                        </p:attrNameLst>
                      </p:cBhvr>
                      <p:to>
                        <p:strVal val="visible"/>
                      </p:to>
                    </p:set>
                    <p:anim calcmode="lin" valueType="num">
                      <p:cBhvr>
                        <p:cTn dur="500" fill="hold"/>
                        <p:tgtEl>
                          <p:spTgt spid="29"/>
                        </p:tgtEl>
                        <p:attrNameLst>
                          <p:attrName>ppt_w</p:attrName>
                        </p:attrNameLst>
                      </p:cBhvr>
                      <p:tavLst>
                        <p:tav tm="0">
                          <p:val>
                            <p:fltVal val="0"/>
                          </p:val>
                        </p:tav>
                        <p:tav tm="100000">
                          <p:val>
                            <p:strVal val="#ppt_w"/>
                          </p:val>
                        </p:tav>
                      </p:tavLst>
                    </p:anim>
                    <p:anim calcmode="lin" valueType="num">
                      <p:cBhvr>
                        <p:cTn dur="500" fill="hold"/>
                        <p:tgtEl>
                          <p:spTgt spid="29"/>
                        </p:tgtEl>
                        <p:attrNameLst>
                          <p:attrName>ppt_h</p:attrName>
                        </p:attrNameLst>
                      </p:cBhvr>
                      <p:tavLst>
                        <p:tav tm="0">
                          <p:val>
                            <p:fltVal val="0"/>
                          </p:val>
                        </p:tav>
                        <p:tav tm="100000">
                          <p:val>
                            <p:strVal val="#ppt_h"/>
                          </p:val>
                        </p:tav>
                      </p:tavLst>
                    </p:anim>
                    <p:animEffect transition="in" filter="fade">
                      <p:cBhvr>
                        <p:cTn dur="500"/>
                        <p:tgtEl>
                          <p:spTgt spid="29"/>
                        </p:tgtEl>
                      </p:cBhvr>
                    </p:animEffect>
                  </p:childTnLst>
                </p:cTn>
              </p:par>
            </p:tnLst>
          </p:tmpl>
        </p:tmplLst>
      </p:bldP>
      <p:bldP spid="30"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0"/>
                        </p:tgtEl>
                        <p:attrNameLst>
                          <p:attrName>style.visibility</p:attrName>
                        </p:attrNameLst>
                      </p:cBhvr>
                      <p:to>
                        <p:strVal val="visible"/>
                      </p:to>
                    </p:set>
                    <p:anim calcmode="lin" valueType="num">
                      <p:cBhvr>
                        <p:cTn dur="500" fill="hold"/>
                        <p:tgtEl>
                          <p:spTgt spid="30"/>
                        </p:tgtEl>
                        <p:attrNameLst>
                          <p:attrName>ppt_w</p:attrName>
                        </p:attrNameLst>
                      </p:cBhvr>
                      <p:tavLst>
                        <p:tav tm="0">
                          <p:val>
                            <p:fltVal val="0"/>
                          </p:val>
                        </p:tav>
                        <p:tav tm="100000">
                          <p:val>
                            <p:strVal val="#ppt_w"/>
                          </p:val>
                        </p:tav>
                      </p:tavLst>
                    </p:anim>
                    <p:anim calcmode="lin" valueType="num">
                      <p:cBhvr>
                        <p:cTn dur="500" fill="hold"/>
                        <p:tgtEl>
                          <p:spTgt spid="30"/>
                        </p:tgtEl>
                        <p:attrNameLst>
                          <p:attrName>ppt_h</p:attrName>
                        </p:attrNameLst>
                      </p:cBhvr>
                      <p:tavLst>
                        <p:tav tm="0">
                          <p:val>
                            <p:fltVal val="0"/>
                          </p:val>
                        </p:tav>
                        <p:tav tm="100000">
                          <p:val>
                            <p:strVal val="#ppt_h"/>
                          </p:val>
                        </p:tav>
                      </p:tavLst>
                    </p:anim>
                    <p:animEffect transition="in" filter="fade">
                      <p:cBhvr>
                        <p:cTn dur="500"/>
                        <p:tgtEl>
                          <p:spTgt spid="30"/>
                        </p:tgtEl>
                      </p:cBhvr>
                    </p:animEffect>
                  </p:childTnLst>
                </p:cTn>
              </p:par>
            </p:tnLst>
          </p:tmpl>
        </p:tmplLst>
      </p:bldP>
      <p:bldP spid="31"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1"/>
                        </p:tgtEl>
                        <p:attrNameLst>
                          <p:attrName>style.visibility</p:attrName>
                        </p:attrNameLst>
                      </p:cBhvr>
                      <p:to>
                        <p:strVal val="visible"/>
                      </p:to>
                    </p:set>
                    <p:anim calcmode="lin" valueType="num">
                      <p:cBhvr>
                        <p:cTn dur="500" fill="hold"/>
                        <p:tgtEl>
                          <p:spTgt spid="31"/>
                        </p:tgtEl>
                        <p:attrNameLst>
                          <p:attrName>ppt_w</p:attrName>
                        </p:attrNameLst>
                      </p:cBhvr>
                      <p:tavLst>
                        <p:tav tm="0">
                          <p:val>
                            <p:fltVal val="0"/>
                          </p:val>
                        </p:tav>
                        <p:tav tm="100000">
                          <p:val>
                            <p:strVal val="#ppt_w"/>
                          </p:val>
                        </p:tav>
                      </p:tavLst>
                    </p:anim>
                    <p:anim calcmode="lin" valueType="num">
                      <p:cBhvr>
                        <p:cTn dur="500" fill="hold"/>
                        <p:tgtEl>
                          <p:spTgt spid="31"/>
                        </p:tgtEl>
                        <p:attrNameLst>
                          <p:attrName>ppt_h</p:attrName>
                        </p:attrNameLst>
                      </p:cBhvr>
                      <p:tavLst>
                        <p:tav tm="0">
                          <p:val>
                            <p:fltVal val="0"/>
                          </p:val>
                        </p:tav>
                        <p:tav tm="100000">
                          <p:val>
                            <p:strVal val="#ppt_h"/>
                          </p:val>
                        </p:tav>
                      </p:tavLst>
                    </p:anim>
                    <p:animEffect transition="in" filter="fade">
                      <p:cBhvr>
                        <p:cTn dur="500"/>
                        <p:tgtEl>
                          <p:spTgt spid="31"/>
                        </p:tgtEl>
                      </p:cBhvr>
                    </p:animEffect>
                  </p:childTnLst>
                </p:cTn>
              </p:par>
            </p:tnLst>
          </p:tmpl>
        </p:tmplLst>
      </p:bldP>
      <p:bldP spid="32"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2"/>
                        </p:tgtEl>
                        <p:attrNameLst>
                          <p:attrName>style.visibility</p:attrName>
                        </p:attrNameLst>
                      </p:cBhvr>
                      <p:to>
                        <p:strVal val="visible"/>
                      </p:to>
                    </p:set>
                    <p:anim calcmode="lin" valueType="num">
                      <p:cBhvr>
                        <p:cTn dur="500" fill="hold"/>
                        <p:tgtEl>
                          <p:spTgt spid="32"/>
                        </p:tgtEl>
                        <p:attrNameLst>
                          <p:attrName>ppt_w</p:attrName>
                        </p:attrNameLst>
                      </p:cBhvr>
                      <p:tavLst>
                        <p:tav tm="0">
                          <p:val>
                            <p:fltVal val="0"/>
                          </p:val>
                        </p:tav>
                        <p:tav tm="100000">
                          <p:val>
                            <p:strVal val="#ppt_w"/>
                          </p:val>
                        </p:tav>
                      </p:tavLst>
                    </p:anim>
                    <p:anim calcmode="lin" valueType="num">
                      <p:cBhvr>
                        <p:cTn dur="500" fill="hold"/>
                        <p:tgtEl>
                          <p:spTgt spid="32"/>
                        </p:tgtEl>
                        <p:attrNameLst>
                          <p:attrName>ppt_h</p:attrName>
                        </p:attrNameLst>
                      </p:cBhvr>
                      <p:tavLst>
                        <p:tav tm="0">
                          <p:val>
                            <p:fltVal val="0"/>
                          </p:val>
                        </p:tav>
                        <p:tav tm="100000">
                          <p:val>
                            <p:strVal val="#ppt_h"/>
                          </p:val>
                        </p:tav>
                      </p:tavLst>
                    </p:anim>
                    <p:animEffect transition="in" filter="fade">
                      <p:cBhvr>
                        <p:cTn dur="500"/>
                        <p:tgtEl>
                          <p:spTgt spid="32"/>
                        </p:tgtEl>
                      </p:cBhvr>
                    </p:animEffect>
                  </p:childTnLst>
                </p:cTn>
              </p:par>
            </p:tnLst>
          </p:tmpl>
        </p:tmplLst>
      </p:bldP>
      <p:bldP spid="33"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3"/>
                        </p:tgtEl>
                        <p:attrNameLst>
                          <p:attrName>style.visibility</p:attrName>
                        </p:attrNameLst>
                      </p:cBhvr>
                      <p:to>
                        <p:strVal val="visible"/>
                      </p:to>
                    </p:set>
                    <p:anim calcmode="lin" valueType="num">
                      <p:cBhvr>
                        <p:cTn dur="500" fill="hold"/>
                        <p:tgtEl>
                          <p:spTgt spid="33"/>
                        </p:tgtEl>
                        <p:attrNameLst>
                          <p:attrName>ppt_w</p:attrName>
                        </p:attrNameLst>
                      </p:cBhvr>
                      <p:tavLst>
                        <p:tav tm="0">
                          <p:val>
                            <p:fltVal val="0"/>
                          </p:val>
                        </p:tav>
                        <p:tav tm="100000">
                          <p:val>
                            <p:strVal val="#ppt_w"/>
                          </p:val>
                        </p:tav>
                      </p:tavLst>
                    </p:anim>
                    <p:anim calcmode="lin" valueType="num">
                      <p:cBhvr>
                        <p:cTn dur="500" fill="hold"/>
                        <p:tgtEl>
                          <p:spTgt spid="33"/>
                        </p:tgtEl>
                        <p:attrNameLst>
                          <p:attrName>ppt_h</p:attrName>
                        </p:attrNameLst>
                      </p:cBhvr>
                      <p:tavLst>
                        <p:tav tm="0">
                          <p:val>
                            <p:fltVal val="0"/>
                          </p:val>
                        </p:tav>
                        <p:tav tm="100000">
                          <p:val>
                            <p:strVal val="#ppt_h"/>
                          </p:val>
                        </p:tav>
                      </p:tavLst>
                    </p:anim>
                    <p:animEffect transition="in" filter="fade">
                      <p:cBhvr>
                        <p:cTn dur="500"/>
                        <p:tgtEl>
                          <p:spTgt spid="33"/>
                        </p:tgtEl>
                      </p:cBhvr>
                    </p:animEffect>
                  </p:childTnLst>
                </p:cTn>
              </p:par>
            </p:tnLst>
          </p:tmpl>
        </p:tmplLst>
      </p:bldP>
      <p:bldP spid="34" grpId="0" build="p">
        <p:tmplLst>
          <p:tmpl lvl="1">
            <p:tnLst>
              <p:par>
                <p:cTn presetID="53" presetClass="entr" presetSubtype="16" fill="hold" nodeType="afterEffect">
                  <p:stCondLst>
                    <p:cond delay="0"/>
                  </p:stCondLst>
                  <p:iterate type="lt">
                    <p:tmPct val="5000"/>
                  </p:iterate>
                  <p:childTnLst>
                    <p:set>
                      <p:cBhvr>
                        <p:cTn dur="1" fill="hold">
                          <p:stCondLst>
                            <p:cond delay="0"/>
                          </p:stCondLst>
                        </p:cTn>
                        <p:tgtEl>
                          <p:spTgt spid="34"/>
                        </p:tgtEl>
                        <p:attrNameLst>
                          <p:attrName>style.visibility</p:attrName>
                        </p:attrNameLst>
                      </p:cBhvr>
                      <p:to>
                        <p:strVal val="visible"/>
                      </p:to>
                    </p:set>
                    <p:anim calcmode="lin" valueType="num">
                      <p:cBhvr>
                        <p:cTn dur="500" fill="hold"/>
                        <p:tgtEl>
                          <p:spTgt spid="34"/>
                        </p:tgtEl>
                        <p:attrNameLst>
                          <p:attrName>ppt_w</p:attrName>
                        </p:attrNameLst>
                      </p:cBhvr>
                      <p:tavLst>
                        <p:tav tm="0">
                          <p:val>
                            <p:fltVal val="0"/>
                          </p:val>
                        </p:tav>
                        <p:tav tm="100000">
                          <p:val>
                            <p:strVal val="#ppt_w"/>
                          </p:val>
                        </p:tav>
                      </p:tavLst>
                    </p:anim>
                    <p:anim calcmode="lin" valueType="num">
                      <p:cBhvr>
                        <p:cTn dur="500" fill="hold"/>
                        <p:tgtEl>
                          <p:spTgt spid="34"/>
                        </p:tgtEl>
                        <p:attrNameLst>
                          <p:attrName>ppt_h</p:attrName>
                        </p:attrNameLst>
                      </p:cBhvr>
                      <p:tavLst>
                        <p:tav tm="0">
                          <p:val>
                            <p:fltVal val="0"/>
                          </p:val>
                        </p:tav>
                        <p:tav tm="100000">
                          <p:val>
                            <p:strVal val="#ppt_h"/>
                          </p:val>
                        </p:tav>
                      </p:tavLst>
                    </p:anim>
                    <p:animEffect transition="in" filter="fade">
                      <p:cBhvr>
                        <p:cTn dur="500"/>
                        <p:tgtEl>
                          <p:spTgt spid="34"/>
                        </p:tgtEl>
                      </p:cBhvr>
                    </p:animEffect>
                  </p:childTnLst>
                </p:cTn>
              </p:par>
            </p:tnLst>
          </p:tmpl>
        </p:tmplLst>
      </p:bldP>
      <p:bldP spid="53" grpId="0"/>
      <p:bldP spid="54" grpId="0" animBg="1"/>
      <p:bldP spid="55" grpId="0" build="p">
        <p:tmplLst>
          <p:tmpl lvl="1">
            <p:tnLst>
              <p:par>
                <p:cTn presetID="22" presetClass="entr" presetSubtype="8" fill="hold" nodeType="afterEffect">
                  <p:stCondLst>
                    <p:cond delay="250"/>
                  </p:stCondLst>
                  <p:childTnLst>
                    <p:set>
                      <p:cBhvr>
                        <p:cTn dur="1" fill="hold">
                          <p:stCondLst>
                            <p:cond delay="0"/>
                          </p:stCondLst>
                        </p:cTn>
                        <p:tgtEl>
                          <p:spTgt spid="55"/>
                        </p:tgtEl>
                        <p:attrNameLst>
                          <p:attrName>style.visibility</p:attrName>
                        </p:attrNameLst>
                      </p:cBhvr>
                      <p:to>
                        <p:strVal val="visible"/>
                      </p:to>
                    </p:set>
                    <p:animEffect transition="in" filter="wipe(left)">
                      <p:cBhvr>
                        <p:cTn dur="500"/>
                        <p:tgtEl>
                          <p:spTgt spid="55"/>
                        </p:tgtEl>
                      </p:cBhvr>
                    </p:animEffect>
                  </p:childTnLst>
                </p:cTn>
              </p:par>
            </p:tnLst>
          </p:tmpl>
        </p:tmplLst>
      </p:bldP>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rofile 4">
    <p:spTree>
      <p:nvGrpSpPr>
        <p:cNvPr id="1" name=""/>
        <p:cNvGrpSpPr/>
        <p:nvPr/>
      </p:nvGrpSpPr>
      <p:grpSpPr>
        <a:xfrm>
          <a:off x="0" y="0"/>
          <a:ext cx="0" cy="0"/>
          <a:chOff x="0" y="0"/>
          <a:chExt cx="0" cy="0"/>
        </a:xfrm>
      </p:grpSpPr>
      <p:sp>
        <p:nvSpPr>
          <p:cNvPr id="27" name="円/楕円 26"/>
          <p:cNvSpPr/>
          <p:nvPr userDrawn="1"/>
        </p:nvSpPr>
        <p:spPr>
          <a:xfrm>
            <a:off x="11143377" y="3995458"/>
            <a:ext cx="1032497" cy="103249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3" name="フッター プレースホルダー 2"/>
          <p:cNvSpPr>
            <a:spLocks noGrp="1"/>
          </p:cNvSpPr>
          <p:nvPr>
            <p:ph type="ftr" sz="quarter" idx="10"/>
          </p:nvPr>
        </p:nvSpPr>
        <p:spPr>
          <a:xfrm>
            <a:off x="10509540" y="9464400"/>
            <a:ext cx="5790697" cy="547688"/>
          </a:xfrm>
          <a:prstGeom prst="rect">
            <a:avLst/>
          </a:prstGeom>
        </p:spPr>
        <p:txBody>
          <a:bodyPr/>
          <a:lstStyle/>
          <a:p>
            <a:r>
              <a:rPr lang="en-US" altLang="ja-JP"/>
              <a:t>The Power of PowerPoint | thepopp.com</a:t>
            </a:r>
            <a:endParaRPr lang="ja-JP" altLang="en-US" dirty="0"/>
          </a:p>
        </p:txBody>
      </p:sp>
      <p:sp>
        <p:nvSpPr>
          <p:cNvPr id="5" name="円/楕円 4"/>
          <p:cNvSpPr/>
          <p:nvPr userDrawn="1"/>
        </p:nvSpPr>
        <p:spPr>
          <a:xfrm>
            <a:off x="11951518" y="5027955"/>
            <a:ext cx="811957" cy="81195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6" name="円/楕円 5"/>
          <p:cNvSpPr/>
          <p:nvPr userDrawn="1"/>
        </p:nvSpPr>
        <p:spPr>
          <a:xfrm>
            <a:off x="6664309" y="1039044"/>
            <a:ext cx="5060429" cy="5060429"/>
          </a:xfrm>
          <a:prstGeom prst="ellipse">
            <a:avLst/>
          </a:prstGeom>
          <a:solidFill>
            <a:schemeClr val="accent1">
              <a:lumMod val="75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円/楕円 6"/>
          <p:cNvSpPr/>
          <p:nvPr userDrawn="1"/>
        </p:nvSpPr>
        <p:spPr>
          <a:xfrm>
            <a:off x="5584189" y="2479204"/>
            <a:ext cx="1368152" cy="1368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8" name="円/楕円 7"/>
          <p:cNvSpPr/>
          <p:nvPr userDrawn="1"/>
        </p:nvSpPr>
        <p:spPr>
          <a:xfrm>
            <a:off x="6500424" y="914897"/>
            <a:ext cx="5060429" cy="5060429"/>
          </a:xfrm>
          <a:prstGeom prst="ellipse">
            <a:avLst/>
          </a:prstGeom>
          <a:solidFill>
            <a:schemeClr val="accent1">
              <a:lumMod val="60000"/>
              <a:lumOff val="40000"/>
            </a:schemeClr>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タイトル 1"/>
          <p:cNvSpPr>
            <a:spLocks noGrp="1"/>
          </p:cNvSpPr>
          <p:nvPr>
            <p:ph type="title" hasCustomPrompt="1"/>
          </p:nvPr>
        </p:nvSpPr>
        <p:spPr>
          <a:xfrm>
            <a:off x="4329563" y="6222956"/>
            <a:ext cx="9577064" cy="792088"/>
          </a:xfrm>
        </p:spPr>
        <p:txBody>
          <a:bodyPr anchor="b">
            <a:normAutofit/>
          </a:bodyPr>
          <a:lstStyle>
            <a:lvl1pPr algn="ctr">
              <a:defRPr sz="3600" baseline="0">
                <a:solidFill>
                  <a:schemeClr val="tx2"/>
                </a:solidFill>
                <a:latin typeface="Route 159 Light" pitchFamily="50" charset="0"/>
              </a:defRPr>
            </a:lvl1pPr>
          </a:lstStyle>
          <a:p>
            <a:r>
              <a:rPr kumimoji="1" lang="en-US" altLang="ja-JP" dirty="0"/>
              <a:t>Text goes here</a:t>
            </a:r>
            <a:endParaRPr kumimoji="1" lang="ja-JP" altLang="en-US" dirty="0"/>
          </a:p>
        </p:txBody>
      </p:sp>
      <p:sp>
        <p:nvSpPr>
          <p:cNvPr id="10" name="正方形/長方形 9"/>
          <p:cNvSpPr/>
          <p:nvPr userDrawn="1"/>
        </p:nvSpPr>
        <p:spPr>
          <a:xfrm>
            <a:off x="7523026" y="7735788"/>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テキスト プレースホルダー 6"/>
          <p:cNvSpPr>
            <a:spLocks noGrp="1"/>
          </p:cNvSpPr>
          <p:nvPr>
            <p:ph type="body" sz="quarter" idx="16" hasCustomPrompt="1"/>
          </p:nvPr>
        </p:nvSpPr>
        <p:spPr>
          <a:xfrm>
            <a:off x="4354674" y="6943700"/>
            <a:ext cx="9577064" cy="576064"/>
          </a:xfrm>
        </p:spPr>
        <p:txBody>
          <a:bodyPr anchor="t">
            <a:noAutofit/>
          </a:bodyPr>
          <a:lstStyle>
            <a:lvl1pPr algn="ctr">
              <a:defRPr sz="2400" i="1" baseline="0">
                <a:solidFill>
                  <a:schemeClr val="accent1">
                    <a:lumMod val="75000"/>
                  </a:schemeClr>
                </a:solidFill>
                <a:latin typeface="+mn-lt"/>
              </a:defRPr>
            </a:lvl1pPr>
          </a:lstStyle>
          <a:p>
            <a:pPr lvl="0"/>
            <a:r>
              <a:rPr kumimoji="1" lang="en-US" altLang="ja-JP" dirty="0"/>
              <a:t>Text goes here</a:t>
            </a:r>
            <a:endParaRPr kumimoji="1" lang="ja-JP" altLang="en-US" dirty="0"/>
          </a:p>
        </p:txBody>
      </p:sp>
      <p:sp>
        <p:nvSpPr>
          <p:cNvPr id="12" name="図プレースホルダー 5"/>
          <p:cNvSpPr>
            <a:spLocks noGrp="1"/>
          </p:cNvSpPr>
          <p:nvPr>
            <p:ph type="pic" sz="quarter" idx="13" hasCustomPrompt="1"/>
          </p:nvPr>
        </p:nvSpPr>
        <p:spPr>
          <a:xfrm>
            <a:off x="6664309" y="1039044"/>
            <a:ext cx="4916413" cy="4916413"/>
          </a:xfrm>
          <a:prstGeom prst="ellipse">
            <a:avLst/>
          </a:prstGeom>
          <a:solidFill>
            <a:schemeClr val="bg1"/>
          </a:solidFill>
          <a:ln w="28575" cmpd="sng">
            <a:solidFill>
              <a:schemeClr val="accent1"/>
            </a:solidFill>
          </a:ln>
          <a:effectLst/>
        </p:spPr>
        <p:txBody>
          <a:bodyPr>
            <a:normAutofit/>
          </a:bodyPr>
          <a:lstStyle>
            <a:lvl1pPr>
              <a:defRPr sz="1800" baseline="0"/>
            </a:lvl1pPr>
          </a:lstStyle>
          <a:p>
            <a:r>
              <a:rPr kumimoji="1" lang="en-US" altLang="ja-JP" dirty="0"/>
              <a:t>Add an image</a:t>
            </a:r>
            <a:endParaRPr kumimoji="1" lang="ja-JP" altLang="en-US" dirty="0"/>
          </a:p>
        </p:txBody>
      </p:sp>
      <p:sp>
        <p:nvSpPr>
          <p:cNvPr id="22" name="テキスト プレースホルダー 6"/>
          <p:cNvSpPr>
            <a:spLocks noGrp="1"/>
          </p:cNvSpPr>
          <p:nvPr>
            <p:ph type="body" sz="quarter" idx="14" hasCustomPrompt="1"/>
          </p:nvPr>
        </p:nvSpPr>
        <p:spPr>
          <a:xfrm>
            <a:off x="2899794" y="7879804"/>
            <a:ext cx="12486825" cy="1584176"/>
          </a:xfrm>
        </p:spPr>
        <p:txBody>
          <a:bodyPr anchor="t">
            <a:normAutofit/>
          </a:bodyPr>
          <a:lstStyle>
            <a:lvl1pPr algn="ctr">
              <a:defRPr sz="2000" baseline="0">
                <a:solidFill>
                  <a:schemeClr val="tx2"/>
                </a:solidFill>
              </a:defRPr>
            </a:lvl1pPr>
          </a:lstStyle>
          <a:p>
            <a:pPr lvl="0"/>
            <a:r>
              <a:rPr kumimoji="1" lang="en-US" altLang="ja-JP" dirty="0"/>
              <a:t>Text goes here</a:t>
            </a:r>
            <a:endParaRPr kumimoji="1" lang="ja-JP" altLang="en-US" dirty="0"/>
          </a:p>
        </p:txBody>
      </p:sp>
      <p:sp>
        <p:nvSpPr>
          <p:cNvPr id="23" name="円/楕円 22"/>
          <p:cNvSpPr/>
          <p:nvPr userDrawn="1"/>
        </p:nvSpPr>
        <p:spPr>
          <a:xfrm>
            <a:off x="4354674" y="2047156"/>
            <a:ext cx="864096" cy="8640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4" name="円/楕円 23"/>
          <p:cNvSpPr/>
          <p:nvPr userDrawn="1"/>
        </p:nvSpPr>
        <p:spPr>
          <a:xfrm>
            <a:off x="5584189" y="1899752"/>
            <a:ext cx="432048" cy="4320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p>
        </p:txBody>
      </p:sp>
      <p:sp>
        <p:nvSpPr>
          <p:cNvPr id="25" name="円/楕円 24"/>
          <p:cNvSpPr/>
          <p:nvPr userDrawn="1"/>
        </p:nvSpPr>
        <p:spPr>
          <a:xfrm>
            <a:off x="13315215" y="4732632"/>
            <a:ext cx="486995" cy="4869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2"/>
              </a:solidFill>
            </a:endParaRPr>
          </a:p>
        </p:txBody>
      </p:sp>
      <p:sp>
        <p:nvSpPr>
          <p:cNvPr id="26" name="正方形/長方形 25"/>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スライド番号プレースホルダー 5"/>
          <p:cNvSpPr>
            <a:spLocks noGrp="1"/>
          </p:cNvSpPr>
          <p:nvPr>
            <p:ph type="sldNum" sz="quarter" idx="4"/>
          </p:nvPr>
        </p:nvSpPr>
        <p:spPr>
          <a:xfrm>
            <a:off x="17136094"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3096024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750"/>
                                        <p:tgtEl>
                                          <p:spTgt spid="23"/>
                                        </p:tgtEl>
                                      </p:cBhvr>
                                    </p:animEffect>
                                    <p:anim calcmode="lin" valueType="num">
                                      <p:cBhvr>
                                        <p:cTn id="8" dur="750" fill="hold"/>
                                        <p:tgtEl>
                                          <p:spTgt spid="23"/>
                                        </p:tgtEl>
                                        <p:attrNameLst>
                                          <p:attrName>ppt_w</p:attrName>
                                        </p:attrNameLst>
                                      </p:cBhvr>
                                      <p:tavLst>
                                        <p:tav tm="0" fmla="#ppt_w*sin(2.5*pi*$)">
                                          <p:val>
                                            <p:fltVal val="0"/>
                                          </p:val>
                                        </p:tav>
                                        <p:tav tm="100000">
                                          <p:val>
                                            <p:fltVal val="1"/>
                                          </p:val>
                                        </p:tav>
                                      </p:tavLst>
                                    </p:anim>
                                    <p:anim calcmode="lin" valueType="num">
                                      <p:cBhvr>
                                        <p:cTn id="9" dur="750" fill="hold"/>
                                        <p:tgtEl>
                                          <p:spTgt spid="23"/>
                                        </p:tgtEl>
                                        <p:attrNameLst>
                                          <p:attrName>ppt_h</p:attrName>
                                        </p:attrNameLst>
                                      </p:cBhvr>
                                      <p:tavLst>
                                        <p:tav tm="0">
                                          <p:val>
                                            <p:strVal val="#ppt_h"/>
                                          </p:val>
                                        </p:tav>
                                        <p:tav tm="100000">
                                          <p:val>
                                            <p:strVal val="#ppt_h"/>
                                          </p:val>
                                        </p:tav>
                                      </p:tavLst>
                                    </p:anim>
                                  </p:childTnLst>
                                </p:cTn>
                              </p:par>
                              <p:par>
                                <p:cTn id="10" presetID="2" presetClass="entr" presetSubtype="6" decel="100000" fill="hold" grpId="1" nodeType="with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750" fill="hold"/>
                                        <p:tgtEl>
                                          <p:spTgt spid="23"/>
                                        </p:tgtEl>
                                        <p:attrNameLst>
                                          <p:attrName>ppt_x</p:attrName>
                                        </p:attrNameLst>
                                      </p:cBhvr>
                                      <p:tavLst>
                                        <p:tav tm="0">
                                          <p:val>
                                            <p:strVal val="1+#ppt_w/2"/>
                                          </p:val>
                                        </p:tav>
                                        <p:tav tm="100000">
                                          <p:val>
                                            <p:strVal val="#ppt_x"/>
                                          </p:val>
                                        </p:tav>
                                      </p:tavLst>
                                    </p:anim>
                                    <p:anim calcmode="lin" valueType="num">
                                      <p:cBhvr additive="base">
                                        <p:cTn id="13" dur="750" fill="hold"/>
                                        <p:tgtEl>
                                          <p:spTgt spid="23"/>
                                        </p:tgtEl>
                                        <p:attrNameLst>
                                          <p:attrName>ppt_y</p:attrName>
                                        </p:attrNameLst>
                                      </p:cBhvr>
                                      <p:tavLst>
                                        <p:tav tm="0">
                                          <p:val>
                                            <p:strVal val="1+#ppt_h/2"/>
                                          </p:val>
                                        </p:tav>
                                        <p:tav tm="100000">
                                          <p:val>
                                            <p:strVal val="#ppt_y"/>
                                          </p:val>
                                        </p:tav>
                                      </p:tavLst>
                                    </p:anim>
                                  </p:childTnLst>
                                </p:cTn>
                              </p:par>
                              <p:par>
                                <p:cTn id="14" presetID="45" presetClass="entr" presetSubtype="0" fill="hold" grpId="0" nodeType="withEffect">
                                  <p:stCondLst>
                                    <p:cond delay="10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750"/>
                                        <p:tgtEl>
                                          <p:spTgt spid="7"/>
                                        </p:tgtEl>
                                      </p:cBhvr>
                                    </p:animEffect>
                                    <p:anim calcmode="lin" valueType="num">
                                      <p:cBhvr>
                                        <p:cTn id="17" dur="750" fill="hold"/>
                                        <p:tgtEl>
                                          <p:spTgt spid="7"/>
                                        </p:tgtEl>
                                        <p:attrNameLst>
                                          <p:attrName>ppt_w</p:attrName>
                                        </p:attrNameLst>
                                      </p:cBhvr>
                                      <p:tavLst>
                                        <p:tav tm="0" fmla="#ppt_w*sin(2.5*pi*$)">
                                          <p:val>
                                            <p:fltVal val="0"/>
                                          </p:val>
                                        </p:tav>
                                        <p:tav tm="100000">
                                          <p:val>
                                            <p:fltVal val="1"/>
                                          </p:val>
                                        </p:tav>
                                      </p:tavLst>
                                    </p:anim>
                                    <p:anim calcmode="lin" valueType="num">
                                      <p:cBhvr>
                                        <p:cTn id="18" dur="750" fill="hold"/>
                                        <p:tgtEl>
                                          <p:spTgt spid="7"/>
                                        </p:tgtEl>
                                        <p:attrNameLst>
                                          <p:attrName>ppt_h</p:attrName>
                                        </p:attrNameLst>
                                      </p:cBhvr>
                                      <p:tavLst>
                                        <p:tav tm="0">
                                          <p:val>
                                            <p:strVal val="#ppt_h"/>
                                          </p:val>
                                        </p:tav>
                                        <p:tav tm="100000">
                                          <p:val>
                                            <p:strVal val="#ppt_h"/>
                                          </p:val>
                                        </p:tav>
                                      </p:tavLst>
                                    </p:anim>
                                  </p:childTnLst>
                                </p:cTn>
                              </p:par>
                              <p:par>
                                <p:cTn id="19" presetID="2" presetClass="entr" presetSubtype="6" decel="100000" fill="hold" grpId="1" nodeType="withEffect">
                                  <p:stCondLst>
                                    <p:cond delay="10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750" fill="hold"/>
                                        <p:tgtEl>
                                          <p:spTgt spid="7"/>
                                        </p:tgtEl>
                                        <p:attrNameLst>
                                          <p:attrName>ppt_x</p:attrName>
                                        </p:attrNameLst>
                                      </p:cBhvr>
                                      <p:tavLst>
                                        <p:tav tm="0">
                                          <p:val>
                                            <p:strVal val="1+#ppt_w/2"/>
                                          </p:val>
                                        </p:tav>
                                        <p:tav tm="100000">
                                          <p:val>
                                            <p:strVal val="#ppt_x"/>
                                          </p:val>
                                        </p:tav>
                                      </p:tavLst>
                                    </p:anim>
                                    <p:anim calcmode="lin" valueType="num">
                                      <p:cBhvr additive="base">
                                        <p:cTn id="22" dur="750" fill="hold"/>
                                        <p:tgtEl>
                                          <p:spTgt spid="7"/>
                                        </p:tgtEl>
                                        <p:attrNameLst>
                                          <p:attrName>ppt_y</p:attrName>
                                        </p:attrNameLst>
                                      </p:cBhvr>
                                      <p:tavLst>
                                        <p:tav tm="0">
                                          <p:val>
                                            <p:strVal val="1+#ppt_h/2"/>
                                          </p:val>
                                        </p:tav>
                                        <p:tav tm="100000">
                                          <p:val>
                                            <p:strVal val="#ppt_y"/>
                                          </p:val>
                                        </p:tav>
                                      </p:tavLst>
                                    </p:anim>
                                  </p:childTnLst>
                                </p:cTn>
                              </p:par>
                              <p:par>
                                <p:cTn id="23" presetID="45" presetClass="entr" presetSubtype="0" fill="hold" grpId="0" nodeType="withEffect">
                                  <p:stCondLst>
                                    <p:cond delay="20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750"/>
                                        <p:tgtEl>
                                          <p:spTgt spid="24"/>
                                        </p:tgtEl>
                                      </p:cBhvr>
                                    </p:animEffect>
                                    <p:anim calcmode="lin" valueType="num">
                                      <p:cBhvr>
                                        <p:cTn id="26" dur="750" fill="hold"/>
                                        <p:tgtEl>
                                          <p:spTgt spid="24"/>
                                        </p:tgtEl>
                                        <p:attrNameLst>
                                          <p:attrName>ppt_w</p:attrName>
                                        </p:attrNameLst>
                                      </p:cBhvr>
                                      <p:tavLst>
                                        <p:tav tm="0" fmla="#ppt_w*sin(2.5*pi*$)">
                                          <p:val>
                                            <p:fltVal val="0"/>
                                          </p:val>
                                        </p:tav>
                                        <p:tav tm="100000">
                                          <p:val>
                                            <p:fltVal val="1"/>
                                          </p:val>
                                        </p:tav>
                                      </p:tavLst>
                                    </p:anim>
                                    <p:anim calcmode="lin" valueType="num">
                                      <p:cBhvr>
                                        <p:cTn id="27" dur="750" fill="hold"/>
                                        <p:tgtEl>
                                          <p:spTgt spid="24"/>
                                        </p:tgtEl>
                                        <p:attrNameLst>
                                          <p:attrName>ppt_h</p:attrName>
                                        </p:attrNameLst>
                                      </p:cBhvr>
                                      <p:tavLst>
                                        <p:tav tm="0">
                                          <p:val>
                                            <p:strVal val="#ppt_h"/>
                                          </p:val>
                                        </p:tav>
                                        <p:tav tm="100000">
                                          <p:val>
                                            <p:strVal val="#ppt_h"/>
                                          </p:val>
                                        </p:tav>
                                      </p:tavLst>
                                    </p:anim>
                                  </p:childTnLst>
                                </p:cTn>
                              </p:par>
                              <p:par>
                                <p:cTn id="28" presetID="2" presetClass="entr" presetSubtype="6" decel="100000" fill="hold" grpId="1" nodeType="withEffect">
                                  <p:stCondLst>
                                    <p:cond delay="200"/>
                                  </p:stCondLst>
                                  <p:childTnLst>
                                    <p:set>
                                      <p:cBhvr>
                                        <p:cTn id="29" dur="1" fill="hold">
                                          <p:stCondLst>
                                            <p:cond delay="0"/>
                                          </p:stCondLst>
                                        </p:cTn>
                                        <p:tgtEl>
                                          <p:spTgt spid="24"/>
                                        </p:tgtEl>
                                        <p:attrNameLst>
                                          <p:attrName>style.visibility</p:attrName>
                                        </p:attrNameLst>
                                      </p:cBhvr>
                                      <p:to>
                                        <p:strVal val="visible"/>
                                      </p:to>
                                    </p:set>
                                    <p:anim calcmode="lin" valueType="num">
                                      <p:cBhvr additive="base">
                                        <p:cTn id="30" dur="750" fill="hold"/>
                                        <p:tgtEl>
                                          <p:spTgt spid="24"/>
                                        </p:tgtEl>
                                        <p:attrNameLst>
                                          <p:attrName>ppt_x</p:attrName>
                                        </p:attrNameLst>
                                      </p:cBhvr>
                                      <p:tavLst>
                                        <p:tav tm="0">
                                          <p:val>
                                            <p:strVal val="1+#ppt_w/2"/>
                                          </p:val>
                                        </p:tav>
                                        <p:tav tm="100000">
                                          <p:val>
                                            <p:strVal val="#ppt_x"/>
                                          </p:val>
                                        </p:tav>
                                      </p:tavLst>
                                    </p:anim>
                                    <p:anim calcmode="lin" valueType="num">
                                      <p:cBhvr additive="base">
                                        <p:cTn id="31" dur="750" fill="hold"/>
                                        <p:tgtEl>
                                          <p:spTgt spid="24"/>
                                        </p:tgtEl>
                                        <p:attrNameLst>
                                          <p:attrName>ppt_y</p:attrName>
                                        </p:attrNameLst>
                                      </p:cBhvr>
                                      <p:tavLst>
                                        <p:tav tm="0">
                                          <p:val>
                                            <p:strVal val="1+#ppt_h/2"/>
                                          </p:val>
                                        </p:tav>
                                        <p:tav tm="100000">
                                          <p:val>
                                            <p:strVal val="#ppt_y"/>
                                          </p:val>
                                        </p:tav>
                                      </p:tavLst>
                                    </p:anim>
                                  </p:childTnLst>
                                </p:cTn>
                              </p:par>
                              <p:par>
                                <p:cTn id="32" presetID="45" presetClass="entr" presetSubtype="0" fill="hold" grpId="0" nodeType="withEffect">
                                  <p:stCondLst>
                                    <p:cond delay="30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750"/>
                                        <p:tgtEl>
                                          <p:spTgt spid="5"/>
                                        </p:tgtEl>
                                      </p:cBhvr>
                                    </p:animEffect>
                                    <p:anim calcmode="lin" valueType="num">
                                      <p:cBhvr>
                                        <p:cTn id="35" dur="750" fill="hold"/>
                                        <p:tgtEl>
                                          <p:spTgt spid="5"/>
                                        </p:tgtEl>
                                        <p:attrNameLst>
                                          <p:attrName>ppt_w</p:attrName>
                                        </p:attrNameLst>
                                      </p:cBhvr>
                                      <p:tavLst>
                                        <p:tav tm="0" fmla="#ppt_w*sin(2.5*pi*$)">
                                          <p:val>
                                            <p:fltVal val="0"/>
                                          </p:val>
                                        </p:tav>
                                        <p:tav tm="100000">
                                          <p:val>
                                            <p:fltVal val="1"/>
                                          </p:val>
                                        </p:tav>
                                      </p:tavLst>
                                    </p:anim>
                                    <p:anim calcmode="lin" valueType="num">
                                      <p:cBhvr>
                                        <p:cTn id="36" dur="750" fill="hold"/>
                                        <p:tgtEl>
                                          <p:spTgt spid="5"/>
                                        </p:tgtEl>
                                        <p:attrNameLst>
                                          <p:attrName>ppt_h</p:attrName>
                                        </p:attrNameLst>
                                      </p:cBhvr>
                                      <p:tavLst>
                                        <p:tav tm="0">
                                          <p:val>
                                            <p:strVal val="#ppt_h"/>
                                          </p:val>
                                        </p:tav>
                                        <p:tav tm="100000">
                                          <p:val>
                                            <p:strVal val="#ppt_h"/>
                                          </p:val>
                                        </p:tav>
                                      </p:tavLst>
                                    </p:anim>
                                  </p:childTnLst>
                                </p:cTn>
                              </p:par>
                              <p:par>
                                <p:cTn id="37" presetID="2" presetClass="entr" presetSubtype="6" decel="100000" fill="hold" grpId="1" nodeType="withEffect">
                                  <p:stCondLst>
                                    <p:cond delay="30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750" fill="hold"/>
                                        <p:tgtEl>
                                          <p:spTgt spid="5"/>
                                        </p:tgtEl>
                                        <p:attrNameLst>
                                          <p:attrName>ppt_x</p:attrName>
                                        </p:attrNameLst>
                                      </p:cBhvr>
                                      <p:tavLst>
                                        <p:tav tm="0">
                                          <p:val>
                                            <p:strVal val="1+#ppt_w/2"/>
                                          </p:val>
                                        </p:tav>
                                        <p:tav tm="100000">
                                          <p:val>
                                            <p:strVal val="#ppt_x"/>
                                          </p:val>
                                        </p:tav>
                                      </p:tavLst>
                                    </p:anim>
                                    <p:anim calcmode="lin" valueType="num">
                                      <p:cBhvr additive="base">
                                        <p:cTn id="40" dur="750" fill="hold"/>
                                        <p:tgtEl>
                                          <p:spTgt spid="5"/>
                                        </p:tgtEl>
                                        <p:attrNameLst>
                                          <p:attrName>ppt_y</p:attrName>
                                        </p:attrNameLst>
                                      </p:cBhvr>
                                      <p:tavLst>
                                        <p:tav tm="0">
                                          <p:val>
                                            <p:strVal val="1+#ppt_h/2"/>
                                          </p:val>
                                        </p:tav>
                                        <p:tav tm="100000">
                                          <p:val>
                                            <p:strVal val="#ppt_y"/>
                                          </p:val>
                                        </p:tav>
                                      </p:tavLst>
                                    </p:anim>
                                  </p:childTnLst>
                                </p:cTn>
                              </p:par>
                              <p:par>
                                <p:cTn id="41" presetID="45" presetClass="entr" presetSubtype="0" fill="hold" grpId="0" nodeType="withEffect">
                                  <p:stCondLst>
                                    <p:cond delay="40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750"/>
                                        <p:tgtEl>
                                          <p:spTgt spid="25"/>
                                        </p:tgtEl>
                                      </p:cBhvr>
                                    </p:animEffect>
                                    <p:anim calcmode="lin" valueType="num">
                                      <p:cBhvr>
                                        <p:cTn id="44" dur="750" fill="hold"/>
                                        <p:tgtEl>
                                          <p:spTgt spid="25"/>
                                        </p:tgtEl>
                                        <p:attrNameLst>
                                          <p:attrName>ppt_w</p:attrName>
                                        </p:attrNameLst>
                                      </p:cBhvr>
                                      <p:tavLst>
                                        <p:tav tm="0" fmla="#ppt_w*sin(2.5*pi*$)">
                                          <p:val>
                                            <p:fltVal val="0"/>
                                          </p:val>
                                        </p:tav>
                                        <p:tav tm="100000">
                                          <p:val>
                                            <p:fltVal val="1"/>
                                          </p:val>
                                        </p:tav>
                                      </p:tavLst>
                                    </p:anim>
                                    <p:anim calcmode="lin" valueType="num">
                                      <p:cBhvr>
                                        <p:cTn id="45" dur="750" fill="hold"/>
                                        <p:tgtEl>
                                          <p:spTgt spid="25"/>
                                        </p:tgtEl>
                                        <p:attrNameLst>
                                          <p:attrName>ppt_h</p:attrName>
                                        </p:attrNameLst>
                                      </p:cBhvr>
                                      <p:tavLst>
                                        <p:tav tm="0">
                                          <p:val>
                                            <p:strVal val="#ppt_h"/>
                                          </p:val>
                                        </p:tav>
                                        <p:tav tm="100000">
                                          <p:val>
                                            <p:strVal val="#ppt_h"/>
                                          </p:val>
                                        </p:tav>
                                      </p:tavLst>
                                    </p:anim>
                                  </p:childTnLst>
                                </p:cTn>
                              </p:par>
                              <p:par>
                                <p:cTn id="46" presetID="2" presetClass="entr" presetSubtype="6" decel="100000" fill="hold" grpId="1" nodeType="withEffect">
                                  <p:stCondLst>
                                    <p:cond delay="400"/>
                                  </p:stCondLst>
                                  <p:childTnLst>
                                    <p:set>
                                      <p:cBhvr>
                                        <p:cTn id="47" dur="1" fill="hold">
                                          <p:stCondLst>
                                            <p:cond delay="0"/>
                                          </p:stCondLst>
                                        </p:cTn>
                                        <p:tgtEl>
                                          <p:spTgt spid="25"/>
                                        </p:tgtEl>
                                        <p:attrNameLst>
                                          <p:attrName>style.visibility</p:attrName>
                                        </p:attrNameLst>
                                      </p:cBhvr>
                                      <p:to>
                                        <p:strVal val="visible"/>
                                      </p:to>
                                    </p:set>
                                    <p:anim calcmode="lin" valueType="num">
                                      <p:cBhvr additive="base">
                                        <p:cTn id="48" dur="750" fill="hold"/>
                                        <p:tgtEl>
                                          <p:spTgt spid="25"/>
                                        </p:tgtEl>
                                        <p:attrNameLst>
                                          <p:attrName>ppt_x</p:attrName>
                                        </p:attrNameLst>
                                      </p:cBhvr>
                                      <p:tavLst>
                                        <p:tav tm="0">
                                          <p:val>
                                            <p:strVal val="1+#ppt_w/2"/>
                                          </p:val>
                                        </p:tav>
                                        <p:tav tm="100000">
                                          <p:val>
                                            <p:strVal val="#ppt_x"/>
                                          </p:val>
                                        </p:tav>
                                      </p:tavLst>
                                    </p:anim>
                                    <p:anim calcmode="lin" valueType="num">
                                      <p:cBhvr additive="base">
                                        <p:cTn id="49" dur="750" fill="hold"/>
                                        <p:tgtEl>
                                          <p:spTgt spid="25"/>
                                        </p:tgtEl>
                                        <p:attrNameLst>
                                          <p:attrName>ppt_y</p:attrName>
                                        </p:attrNameLst>
                                      </p:cBhvr>
                                      <p:tavLst>
                                        <p:tav tm="0">
                                          <p:val>
                                            <p:strVal val="1+#ppt_h/2"/>
                                          </p:val>
                                        </p:tav>
                                        <p:tav tm="100000">
                                          <p:val>
                                            <p:strVal val="#ppt_y"/>
                                          </p:val>
                                        </p:tav>
                                      </p:tavLst>
                                    </p:anim>
                                  </p:childTnLst>
                                </p:cTn>
                              </p:par>
                              <p:par>
                                <p:cTn id="50" presetID="45" presetClass="entr" presetSubtype="0" fill="hold" grpId="0" nodeType="withEffect">
                                  <p:stCondLst>
                                    <p:cond delay="500"/>
                                  </p:stCondLst>
                                  <p:childTnLst>
                                    <p:set>
                                      <p:cBhvr>
                                        <p:cTn id="51" dur="1" fill="hold">
                                          <p:stCondLst>
                                            <p:cond delay="0"/>
                                          </p:stCondLst>
                                        </p:cTn>
                                        <p:tgtEl>
                                          <p:spTgt spid="27"/>
                                        </p:tgtEl>
                                        <p:attrNameLst>
                                          <p:attrName>style.visibility</p:attrName>
                                        </p:attrNameLst>
                                      </p:cBhvr>
                                      <p:to>
                                        <p:strVal val="visible"/>
                                      </p:to>
                                    </p:set>
                                    <p:animEffect transition="in" filter="fade">
                                      <p:cBhvr>
                                        <p:cTn id="52" dur="750"/>
                                        <p:tgtEl>
                                          <p:spTgt spid="27"/>
                                        </p:tgtEl>
                                      </p:cBhvr>
                                    </p:animEffect>
                                    <p:anim calcmode="lin" valueType="num">
                                      <p:cBhvr>
                                        <p:cTn id="53" dur="750" fill="hold"/>
                                        <p:tgtEl>
                                          <p:spTgt spid="27"/>
                                        </p:tgtEl>
                                        <p:attrNameLst>
                                          <p:attrName>ppt_w</p:attrName>
                                        </p:attrNameLst>
                                      </p:cBhvr>
                                      <p:tavLst>
                                        <p:tav tm="0" fmla="#ppt_w*sin(2.5*pi*$)">
                                          <p:val>
                                            <p:fltVal val="0"/>
                                          </p:val>
                                        </p:tav>
                                        <p:tav tm="100000">
                                          <p:val>
                                            <p:fltVal val="1"/>
                                          </p:val>
                                        </p:tav>
                                      </p:tavLst>
                                    </p:anim>
                                    <p:anim calcmode="lin" valueType="num">
                                      <p:cBhvr>
                                        <p:cTn id="54" dur="750" fill="hold"/>
                                        <p:tgtEl>
                                          <p:spTgt spid="27"/>
                                        </p:tgtEl>
                                        <p:attrNameLst>
                                          <p:attrName>ppt_h</p:attrName>
                                        </p:attrNameLst>
                                      </p:cBhvr>
                                      <p:tavLst>
                                        <p:tav tm="0">
                                          <p:val>
                                            <p:strVal val="#ppt_h"/>
                                          </p:val>
                                        </p:tav>
                                        <p:tav tm="100000">
                                          <p:val>
                                            <p:strVal val="#ppt_h"/>
                                          </p:val>
                                        </p:tav>
                                      </p:tavLst>
                                    </p:anim>
                                  </p:childTnLst>
                                </p:cTn>
                              </p:par>
                              <p:par>
                                <p:cTn id="55" presetID="2" presetClass="entr" presetSubtype="6" decel="100000" fill="hold" grpId="1" nodeType="withEffect">
                                  <p:stCondLst>
                                    <p:cond delay="50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750" fill="hold"/>
                                        <p:tgtEl>
                                          <p:spTgt spid="27"/>
                                        </p:tgtEl>
                                        <p:attrNameLst>
                                          <p:attrName>ppt_x</p:attrName>
                                        </p:attrNameLst>
                                      </p:cBhvr>
                                      <p:tavLst>
                                        <p:tav tm="0">
                                          <p:val>
                                            <p:strVal val="1+#ppt_w/2"/>
                                          </p:val>
                                        </p:tav>
                                        <p:tav tm="100000">
                                          <p:val>
                                            <p:strVal val="#ppt_x"/>
                                          </p:val>
                                        </p:tav>
                                      </p:tavLst>
                                    </p:anim>
                                    <p:anim calcmode="lin" valueType="num">
                                      <p:cBhvr additive="base">
                                        <p:cTn id="58" dur="750" fill="hold"/>
                                        <p:tgtEl>
                                          <p:spTgt spid="27"/>
                                        </p:tgtEl>
                                        <p:attrNameLst>
                                          <p:attrName>ppt_y</p:attrName>
                                        </p:attrNameLst>
                                      </p:cBhvr>
                                      <p:tavLst>
                                        <p:tav tm="0">
                                          <p:val>
                                            <p:strVal val="1+#ppt_h/2"/>
                                          </p:val>
                                        </p:tav>
                                        <p:tav tm="100000">
                                          <p:val>
                                            <p:strVal val="#ppt_y"/>
                                          </p:val>
                                        </p:tav>
                                      </p:tavLst>
                                    </p:anim>
                                  </p:childTnLst>
                                </p:cTn>
                              </p:par>
                              <p:par>
                                <p:cTn id="59" presetID="10" presetClass="entr" presetSubtype="0" fill="hold" grpId="0" nodeType="withEffect">
                                  <p:stCondLst>
                                    <p:cond delay="500"/>
                                  </p:stCondLst>
                                  <p:childTnLst>
                                    <p:set>
                                      <p:cBhvr>
                                        <p:cTn id="60" dur="1" fill="hold">
                                          <p:stCondLst>
                                            <p:cond delay="0"/>
                                          </p:stCondLst>
                                        </p:cTn>
                                        <p:tgtEl>
                                          <p:spTgt spid="6"/>
                                        </p:tgtEl>
                                        <p:attrNameLst>
                                          <p:attrName>style.visibility</p:attrName>
                                        </p:attrNameLst>
                                      </p:cBhvr>
                                      <p:to>
                                        <p:strVal val="visible"/>
                                      </p:to>
                                    </p:set>
                                    <p:animEffect transition="in" filter="fade">
                                      <p:cBhvr>
                                        <p:cTn id="61" dur="1000"/>
                                        <p:tgtEl>
                                          <p:spTgt spid="6"/>
                                        </p:tgtEl>
                                      </p:cBhvr>
                                    </p:animEffect>
                                  </p:childTnLst>
                                </p:cTn>
                              </p:par>
                              <p:par>
                                <p:cTn id="62" presetID="2" presetClass="entr" presetSubtype="1" decel="100000" fill="hold" grpId="1" nodeType="withEffect">
                                  <p:stCondLst>
                                    <p:cond delay="500"/>
                                  </p:stCondLst>
                                  <p:childTnLst>
                                    <p:set>
                                      <p:cBhvr>
                                        <p:cTn id="63" dur="1" fill="hold">
                                          <p:stCondLst>
                                            <p:cond delay="0"/>
                                          </p:stCondLst>
                                        </p:cTn>
                                        <p:tgtEl>
                                          <p:spTgt spid="6"/>
                                        </p:tgtEl>
                                        <p:attrNameLst>
                                          <p:attrName>style.visibility</p:attrName>
                                        </p:attrNameLst>
                                      </p:cBhvr>
                                      <p:to>
                                        <p:strVal val="visible"/>
                                      </p:to>
                                    </p:set>
                                    <p:anim calcmode="lin" valueType="num">
                                      <p:cBhvr additive="base">
                                        <p:cTn id="64" dur="1000" fill="hold"/>
                                        <p:tgtEl>
                                          <p:spTgt spid="6"/>
                                        </p:tgtEl>
                                        <p:attrNameLst>
                                          <p:attrName>ppt_x</p:attrName>
                                        </p:attrNameLst>
                                      </p:cBhvr>
                                      <p:tavLst>
                                        <p:tav tm="0">
                                          <p:val>
                                            <p:strVal val="#ppt_x"/>
                                          </p:val>
                                        </p:tav>
                                        <p:tav tm="100000">
                                          <p:val>
                                            <p:strVal val="#ppt_x"/>
                                          </p:val>
                                        </p:tav>
                                      </p:tavLst>
                                    </p:anim>
                                    <p:anim calcmode="lin" valueType="num">
                                      <p:cBhvr additive="base">
                                        <p:cTn id="65" dur="1000" fill="hold"/>
                                        <p:tgtEl>
                                          <p:spTgt spid="6"/>
                                        </p:tgtEl>
                                        <p:attrNameLst>
                                          <p:attrName>ppt_y</p:attrName>
                                        </p:attrNameLst>
                                      </p:cBhvr>
                                      <p:tavLst>
                                        <p:tav tm="0">
                                          <p:val>
                                            <p:strVal val="0-#ppt_h/2"/>
                                          </p:val>
                                        </p:tav>
                                        <p:tav tm="100000">
                                          <p:val>
                                            <p:strVal val="#ppt_y"/>
                                          </p:val>
                                        </p:tav>
                                      </p:tavLst>
                                    </p:anim>
                                  </p:childTnLst>
                                </p:cTn>
                              </p:par>
                              <p:par>
                                <p:cTn id="66" presetID="10" presetClass="entr" presetSubtype="0" fill="hold" grpId="0" nodeType="withEffect">
                                  <p:stCondLst>
                                    <p:cond delay="600"/>
                                  </p:stCondLst>
                                  <p:childTnLst>
                                    <p:set>
                                      <p:cBhvr>
                                        <p:cTn id="67" dur="1" fill="hold">
                                          <p:stCondLst>
                                            <p:cond delay="0"/>
                                          </p:stCondLst>
                                        </p:cTn>
                                        <p:tgtEl>
                                          <p:spTgt spid="8"/>
                                        </p:tgtEl>
                                        <p:attrNameLst>
                                          <p:attrName>style.visibility</p:attrName>
                                        </p:attrNameLst>
                                      </p:cBhvr>
                                      <p:to>
                                        <p:strVal val="visible"/>
                                      </p:to>
                                    </p:set>
                                    <p:animEffect transition="in" filter="fade">
                                      <p:cBhvr>
                                        <p:cTn id="68" dur="1000"/>
                                        <p:tgtEl>
                                          <p:spTgt spid="8"/>
                                        </p:tgtEl>
                                      </p:cBhvr>
                                    </p:animEffect>
                                  </p:childTnLst>
                                </p:cTn>
                              </p:par>
                              <p:par>
                                <p:cTn id="69" presetID="2" presetClass="entr" presetSubtype="1" decel="100000" fill="hold" grpId="1" nodeType="withEffect">
                                  <p:stCondLst>
                                    <p:cond delay="600"/>
                                  </p:stCondLst>
                                  <p:childTnLst>
                                    <p:set>
                                      <p:cBhvr>
                                        <p:cTn id="70" dur="1" fill="hold">
                                          <p:stCondLst>
                                            <p:cond delay="0"/>
                                          </p:stCondLst>
                                        </p:cTn>
                                        <p:tgtEl>
                                          <p:spTgt spid="8"/>
                                        </p:tgtEl>
                                        <p:attrNameLst>
                                          <p:attrName>style.visibility</p:attrName>
                                        </p:attrNameLst>
                                      </p:cBhvr>
                                      <p:to>
                                        <p:strVal val="visible"/>
                                      </p:to>
                                    </p:set>
                                    <p:anim calcmode="lin" valueType="num">
                                      <p:cBhvr additive="base">
                                        <p:cTn id="71" dur="1000" fill="hold"/>
                                        <p:tgtEl>
                                          <p:spTgt spid="8"/>
                                        </p:tgtEl>
                                        <p:attrNameLst>
                                          <p:attrName>ppt_x</p:attrName>
                                        </p:attrNameLst>
                                      </p:cBhvr>
                                      <p:tavLst>
                                        <p:tav tm="0">
                                          <p:val>
                                            <p:strVal val="#ppt_x"/>
                                          </p:val>
                                        </p:tav>
                                        <p:tav tm="100000">
                                          <p:val>
                                            <p:strVal val="#ppt_x"/>
                                          </p:val>
                                        </p:tav>
                                      </p:tavLst>
                                    </p:anim>
                                    <p:anim calcmode="lin" valueType="num">
                                      <p:cBhvr additive="base">
                                        <p:cTn id="72" dur="1000" fill="hold"/>
                                        <p:tgtEl>
                                          <p:spTgt spid="8"/>
                                        </p:tgtEl>
                                        <p:attrNameLst>
                                          <p:attrName>ppt_y</p:attrName>
                                        </p:attrNameLst>
                                      </p:cBhvr>
                                      <p:tavLst>
                                        <p:tav tm="0">
                                          <p:val>
                                            <p:strVal val="0-#ppt_h/2"/>
                                          </p:val>
                                        </p:tav>
                                        <p:tav tm="100000">
                                          <p:val>
                                            <p:strVal val="#ppt_y"/>
                                          </p:val>
                                        </p:tav>
                                      </p:tavLst>
                                    </p:anim>
                                  </p:childTnLst>
                                </p:cTn>
                              </p:par>
                              <p:par>
                                <p:cTn id="73" presetID="10" presetClass="entr" presetSubtype="0" fill="hold" grpId="0" nodeType="withEffect">
                                  <p:stCondLst>
                                    <p:cond delay="70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1000"/>
                                        <p:tgtEl>
                                          <p:spTgt spid="12"/>
                                        </p:tgtEl>
                                      </p:cBhvr>
                                    </p:animEffect>
                                  </p:childTnLst>
                                </p:cTn>
                              </p:par>
                              <p:par>
                                <p:cTn id="76" presetID="2" presetClass="entr" presetSubtype="1" decel="100000" fill="hold" grpId="1" nodeType="withEffect">
                                  <p:stCondLst>
                                    <p:cond delay="700"/>
                                  </p:stCondLst>
                                  <p:childTnLst>
                                    <p:set>
                                      <p:cBhvr>
                                        <p:cTn id="77" dur="1" fill="hold">
                                          <p:stCondLst>
                                            <p:cond delay="0"/>
                                          </p:stCondLst>
                                        </p:cTn>
                                        <p:tgtEl>
                                          <p:spTgt spid="12"/>
                                        </p:tgtEl>
                                        <p:attrNameLst>
                                          <p:attrName>style.visibility</p:attrName>
                                        </p:attrNameLst>
                                      </p:cBhvr>
                                      <p:to>
                                        <p:strVal val="visible"/>
                                      </p:to>
                                    </p:set>
                                    <p:anim calcmode="lin" valueType="num">
                                      <p:cBhvr additive="base">
                                        <p:cTn id="78" dur="1000" fill="hold"/>
                                        <p:tgtEl>
                                          <p:spTgt spid="12"/>
                                        </p:tgtEl>
                                        <p:attrNameLst>
                                          <p:attrName>ppt_x</p:attrName>
                                        </p:attrNameLst>
                                      </p:cBhvr>
                                      <p:tavLst>
                                        <p:tav tm="0">
                                          <p:val>
                                            <p:strVal val="#ppt_x"/>
                                          </p:val>
                                        </p:tav>
                                        <p:tav tm="100000">
                                          <p:val>
                                            <p:strVal val="#ppt_x"/>
                                          </p:val>
                                        </p:tav>
                                      </p:tavLst>
                                    </p:anim>
                                    <p:anim calcmode="lin" valueType="num">
                                      <p:cBhvr additive="base">
                                        <p:cTn id="79" dur="1000" fill="hold"/>
                                        <p:tgtEl>
                                          <p:spTgt spid="12"/>
                                        </p:tgtEl>
                                        <p:attrNameLst>
                                          <p:attrName>ppt_y</p:attrName>
                                        </p:attrNameLst>
                                      </p:cBhvr>
                                      <p:tavLst>
                                        <p:tav tm="0">
                                          <p:val>
                                            <p:strVal val="0-#ppt_h/2"/>
                                          </p:val>
                                        </p:tav>
                                        <p:tav tm="100000">
                                          <p:val>
                                            <p:strVal val="#ppt_y"/>
                                          </p:val>
                                        </p:tav>
                                      </p:tavLst>
                                    </p:anim>
                                  </p:childTnLst>
                                </p:cTn>
                              </p:par>
                            </p:childTnLst>
                          </p:cTn>
                        </p:par>
                        <p:par>
                          <p:cTn id="80" fill="hold">
                            <p:stCondLst>
                              <p:cond delay="1700"/>
                            </p:stCondLst>
                            <p:childTnLst>
                              <p:par>
                                <p:cTn id="81" presetID="2" presetClass="entr" presetSubtype="4" decel="100000" fill="hold" grpId="0" nodeType="afterEffect">
                                  <p:stCondLst>
                                    <p:cond delay="250"/>
                                  </p:stCondLst>
                                  <p:childTnLst>
                                    <p:set>
                                      <p:cBhvr>
                                        <p:cTn id="82" dur="1" fill="hold">
                                          <p:stCondLst>
                                            <p:cond delay="0"/>
                                          </p:stCondLst>
                                        </p:cTn>
                                        <p:tgtEl>
                                          <p:spTgt spid="9"/>
                                        </p:tgtEl>
                                        <p:attrNameLst>
                                          <p:attrName>style.visibility</p:attrName>
                                        </p:attrNameLst>
                                      </p:cBhvr>
                                      <p:to>
                                        <p:strVal val="visible"/>
                                      </p:to>
                                    </p:set>
                                    <p:anim calcmode="lin" valueType="num">
                                      <p:cBhvr additive="base">
                                        <p:cTn id="83" dur="500" fill="hold"/>
                                        <p:tgtEl>
                                          <p:spTgt spid="9"/>
                                        </p:tgtEl>
                                        <p:attrNameLst>
                                          <p:attrName>ppt_x</p:attrName>
                                        </p:attrNameLst>
                                      </p:cBhvr>
                                      <p:tavLst>
                                        <p:tav tm="0">
                                          <p:val>
                                            <p:strVal val="#ppt_x"/>
                                          </p:val>
                                        </p:tav>
                                        <p:tav tm="100000">
                                          <p:val>
                                            <p:strVal val="#ppt_x"/>
                                          </p:val>
                                        </p:tav>
                                      </p:tavLst>
                                    </p:anim>
                                    <p:anim calcmode="lin" valueType="num">
                                      <p:cBhvr additive="base">
                                        <p:cTn id="84" dur="500" fill="hold"/>
                                        <p:tgtEl>
                                          <p:spTgt spid="9"/>
                                        </p:tgtEl>
                                        <p:attrNameLst>
                                          <p:attrName>ppt_y</p:attrName>
                                        </p:attrNameLst>
                                      </p:cBhvr>
                                      <p:tavLst>
                                        <p:tav tm="0">
                                          <p:val>
                                            <p:strVal val="1+#ppt_h/2"/>
                                          </p:val>
                                        </p:tav>
                                        <p:tav tm="100000">
                                          <p:val>
                                            <p:strVal val="#ppt_y"/>
                                          </p:val>
                                        </p:tav>
                                      </p:tavLst>
                                    </p:anim>
                                  </p:childTnLst>
                                </p:cTn>
                              </p:par>
                            </p:childTnLst>
                          </p:cTn>
                        </p:par>
                        <p:par>
                          <p:cTn id="85" fill="hold">
                            <p:stCondLst>
                              <p:cond delay="2450"/>
                            </p:stCondLst>
                            <p:childTnLst>
                              <p:par>
                                <p:cTn id="86" presetID="22" presetClass="entr" presetSubtype="8" fill="hold" grpId="0" nodeType="afterEffect">
                                  <p:stCondLst>
                                    <p:cond delay="0"/>
                                  </p:stCondLst>
                                  <p:iterate type="lt">
                                    <p:tmPct val="10000"/>
                                  </p:iterate>
                                  <p:childTnLst>
                                    <p:set>
                                      <p:cBhvr>
                                        <p:cTn id="87" dur="1" fill="hold">
                                          <p:stCondLst>
                                            <p:cond delay="0"/>
                                          </p:stCondLst>
                                        </p:cTn>
                                        <p:tgtEl>
                                          <p:spTgt spid="11">
                                            <p:txEl>
                                              <p:pRg st="0" end="0"/>
                                            </p:txEl>
                                          </p:spTgt>
                                        </p:tgtEl>
                                        <p:attrNameLst>
                                          <p:attrName>style.visibility</p:attrName>
                                        </p:attrNameLst>
                                      </p:cBhvr>
                                      <p:to>
                                        <p:strVal val="visible"/>
                                      </p:to>
                                    </p:set>
                                    <p:animEffect transition="in" filter="wipe(left)">
                                      <p:cBhvr>
                                        <p:cTn id="88" dur="500"/>
                                        <p:tgtEl>
                                          <p:spTgt spid="11">
                                            <p:txEl>
                                              <p:pRg st="0" end="0"/>
                                            </p:txEl>
                                          </p:spTgt>
                                        </p:tgtEl>
                                      </p:cBhvr>
                                    </p:animEffect>
                                  </p:childTnLst>
                                </p:cTn>
                              </p:par>
                            </p:childTnLst>
                          </p:cTn>
                        </p:par>
                        <p:par>
                          <p:cTn id="89" fill="hold">
                            <p:stCondLst>
                              <p:cond delay="3500"/>
                            </p:stCondLst>
                            <p:childTnLst>
                              <p:par>
                                <p:cTn id="90" presetID="2" presetClass="entr" presetSubtype="4" decel="100000" fill="hold" grpId="0" nodeType="afterEffect">
                                  <p:stCondLst>
                                    <p:cond delay="0"/>
                                  </p:stCondLst>
                                  <p:childTnLst>
                                    <p:set>
                                      <p:cBhvr>
                                        <p:cTn id="91" dur="1" fill="hold">
                                          <p:stCondLst>
                                            <p:cond delay="0"/>
                                          </p:stCondLst>
                                        </p:cTn>
                                        <p:tgtEl>
                                          <p:spTgt spid="10"/>
                                        </p:tgtEl>
                                        <p:attrNameLst>
                                          <p:attrName>style.visibility</p:attrName>
                                        </p:attrNameLst>
                                      </p:cBhvr>
                                      <p:to>
                                        <p:strVal val="visible"/>
                                      </p:to>
                                    </p:set>
                                    <p:anim calcmode="lin" valueType="num">
                                      <p:cBhvr additive="base">
                                        <p:cTn id="92" dur="500" fill="hold"/>
                                        <p:tgtEl>
                                          <p:spTgt spid="10"/>
                                        </p:tgtEl>
                                        <p:attrNameLst>
                                          <p:attrName>ppt_x</p:attrName>
                                        </p:attrNameLst>
                                      </p:cBhvr>
                                      <p:tavLst>
                                        <p:tav tm="0">
                                          <p:val>
                                            <p:strVal val="#ppt_x"/>
                                          </p:val>
                                        </p:tav>
                                        <p:tav tm="100000">
                                          <p:val>
                                            <p:strVal val="#ppt_x"/>
                                          </p:val>
                                        </p:tav>
                                      </p:tavLst>
                                    </p:anim>
                                    <p:anim calcmode="lin" valueType="num">
                                      <p:cBhvr additive="base">
                                        <p:cTn id="93" dur="500" fill="hold"/>
                                        <p:tgtEl>
                                          <p:spTgt spid="10"/>
                                        </p:tgtEl>
                                        <p:attrNameLst>
                                          <p:attrName>ppt_y</p:attrName>
                                        </p:attrNameLst>
                                      </p:cBhvr>
                                      <p:tavLst>
                                        <p:tav tm="0">
                                          <p:val>
                                            <p:strVal val="1+#ppt_h/2"/>
                                          </p:val>
                                        </p:tav>
                                        <p:tav tm="100000">
                                          <p:val>
                                            <p:strVal val="#ppt_y"/>
                                          </p:val>
                                        </p:tav>
                                      </p:tavLst>
                                    </p:anim>
                                  </p:childTnLst>
                                </p:cTn>
                              </p:par>
                              <p:par>
                                <p:cTn id="94" presetID="2" presetClass="entr" presetSubtype="4" decel="100000" fill="hold" grpId="0" nodeType="withEffect">
                                  <p:stCondLst>
                                    <p:cond delay="100"/>
                                  </p:stCondLst>
                                  <p:childTnLst>
                                    <p:set>
                                      <p:cBhvr>
                                        <p:cTn id="95" dur="1" fill="hold">
                                          <p:stCondLst>
                                            <p:cond delay="0"/>
                                          </p:stCondLst>
                                        </p:cTn>
                                        <p:tgtEl>
                                          <p:spTgt spid="22">
                                            <p:txEl>
                                              <p:pRg st="0" end="0"/>
                                            </p:txEl>
                                          </p:spTgt>
                                        </p:tgtEl>
                                        <p:attrNameLst>
                                          <p:attrName>style.visibility</p:attrName>
                                        </p:attrNameLst>
                                      </p:cBhvr>
                                      <p:to>
                                        <p:strVal val="visible"/>
                                      </p:to>
                                    </p:set>
                                    <p:anim calcmode="lin" valueType="num">
                                      <p:cBhvr additive="base">
                                        <p:cTn id="96"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97"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5" grpId="0" animBg="1"/>
      <p:bldP spid="5" grpId="1" animBg="1"/>
      <p:bldP spid="6" grpId="0" animBg="1"/>
      <p:bldP spid="6" grpId="1" animBg="1"/>
      <p:bldP spid="7" grpId="0" animBg="1"/>
      <p:bldP spid="7" grpId="1" animBg="1"/>
      <p:bldP spid="8" grpId="0" animBg="1"/>
      <p:bldP spid="8" grpId="1" animBg="1"/>
      <p:bldP spid="9" grpId="0"/>
      <p:bldP spid="10" grpId="0" animBg="1"/>
      <p:bldP spid="11" grpId="0" build="p">
        <p:tmplLst>
          <p:tmpl lvl="1">
            <p:tnLst>
              <p:par>
                <p:cTn presetID="22" presetClass="entr" presetSubtype="8" fill="hold" nodeType="afterEffect">
                  <p:stCondLst>
                    <p:cond delay="0"/>
                  </p:stCondLst>
                  <p:iterate type="lt">
                    <p:tmPct val="10000"/>
                  </p:iterate>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2" grpId="0" animBg="1"/>
      <p:bldP spid="12" grpId="1" animBg="1"/>
      <p:bldP spid="22" grpId="0" build="p">
        <p:tmplLst>
          <p:tmpl lvl="1">
            <p:tnLst>
              <p:par>
                <p:cTn presetID="2" presetClass="entr" presetSubtype="4" decel="100000" fill="hold" nodeType="withEffect">
                  <p:stCondLst>
                    <p:cond delay="10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500" fill="hold"/>
                        <p:tgtEl>
                          <p:spTgt spid="22"/>
                        </p:tgtEl>
                        <p:attrNameLst>
                          <p:attrName>ppt_x</p:attrName>
                        </p:attrNameLst>
                      </p:cBhvr>
                      <p:tavLst>
                        <p:tav tm="0">
                          <p:val>
                            <p:strVal val="#ppt_x"/>
                          </p:val>
                        </p:tav>
                        <p:tav tm="100000">
                          <p:val>
                            <p:strVal val="#ppt_x"/>
                          </p:val>
                        </p:tav>
                      </p:tavLst>
                    </p:anim>
                    <p:anim calcmode="lin" valueType="num">
                      <p:cBhvr additive="base">
                        <p:cTn dur="500" fill="hold"/>
                        <p:tgtEl>
                          <p:spTgt spid="22"/>
                        </p:tgtEl>
                        <p:attrNameLst>
                          <p:attrName>ppt_y</p:attrName>
                        </p:attrNameLst>
                      </p:cBhvr>
                      <p:tavLst>
                        <p:tav tm="0">
                          <p:val>
                            <p:strVal val="1+#ppt_h/2"/>
                          </p:val>
                        </p:tav>
                        <p:tav tm="100000">
                          <p:val>
                            <p:strVal val="#ppt_y"/>
                          </p:val>
                        </p:tav>
                      </p:tavLst>
                    </p:anim>
                  </p:childTnLst>
                </p:cTn>
              </p:par>
            </p:tnLst>
          </p:tmpl>
        </p:tmplLst>
      </p:bldP>
      <p:bldP spid="23" grpId="0" animBg="1"/>
      <p:bldP spid="23" grpId="1" animBg="1"/>
      <p:bldP spid="24" grpId="0" animBg="1"/>
      <p:bldP spid="24" grpId="1" animBg="1"/>
      <p:bldP spid="25" grpId="0" animBg="1"/>
      <p:bldP spid="25" grpId="1" animBg="1"/>
    </p:bld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 Opinions">
    <p:spTree>
      <p:nvGrpSpPr>
        <p:cNvPr id="1" name=""/>
        <p:cNvGrpSpPr/>
        <p:nvPr/>
      </p:nvGrpSpPr>
      <p:grpSpPr>
        <a:xfrm>
          <a:off x="0" y="0"/>
          <a:ext cx="0" cy="0"/>
          <a:chOff x="0" y="0"/>
          <a:chExt cx="0" cy="0"/>
        </a:xfrm>
      </p:grpSpPr>
      <p:grpSp>
        <p:nvGrpSpPr>
          <p:cNvPr id="29" name="グループ化 28"/>
          <p:cNvGrpSpPr/>
          <p:nvPr userDrawn="1"/>
        </p:nvGrpSpPr>
        <p:grpSpPr>
          <a:xfrm>
            <a:off x="8014097" y="55909"/>
            <a:ext cx="10272315" cy="6722912"/>
            <a:chOff x="7426437" y="55909"/>
            <a:chExt cx="10859975" cy="6722912"/>
          </a:xfrm>
        </p:grpSpPr>
        <p:sp>
          <p:nvSpPr>
            <p:cNvPr id="13" name="正方形/長方形 12"/>
            <p:cNvSpPr/>
            <p:nvPr userDrawn="1"/>
          </p:nvSpPr>
          <p:spPr>
            <a:xfrm>
              <a:off x="10859975" y="111818"/>
              <a:ext cx="7426437" cy="666700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直角三角形 11"/>
            <p:cNvSpPr/>
            <p:nvPr userDrawn="1"/>
          </p:nvSpPr>
          <p:spPr>
            <a:xfrm flipH="1">
              <a:off x="7426437" y="55909"/>
              <a:ext cx="3433538" cy="6722912"/>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 name="正方形/長方形 1"/>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 name="図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262255" y="707944"/>
            <a:ext cx="1923834" cy="6070878"/>
          </a:xfrm>
          <a:prstGeom prst="rect">
            <a:avLst/>
          </a:prstGeom>
          <a:effectLst>
            <a:outerShdw blurRad="76200" dir="13500000" sy="23000" kx="1200000" algn="br" rotWithShape="0">
              <a:prstClr val="black">
                <a:alpha val="20000"/>
              </a:prstClr>
            </a:outerShdw>
          </a:effectLst>
        </p:spPr>
      </p:pic>
      <p:pic>
        <p:nvPicPr>
          <p:cNvPr id="4" name="図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050290" y="1526595"/>
            <a:ext cx="1780558" cy="5252227"/>
          </a:xfrm>
          <a:prstGeom prst="rect">
            <a:avLst/>
          </a:prstGeom>
          <a:effectLst>
            <a:outerShdw blurRad="76200" dir="13500000" sy="23000" kx="1200000" algn="br" rotWithShape="0">
              <a:prstClr val="black">
                <a:alpha val="20000"/>
              </a:prstClr>
            </a:outerShdw>
          </a:effectLst>
        </p:spPr>
      </p:pic>
      <p:sp>
        <p:nvSpPr>
          <p:cNvPr id="6" name="正方形/長方形 5"/>
          <p:cNvSpPr/>
          <p:nvPr userDrawn="1"/>
        </p:nvSpPr>
        <p:spPr>
          <a:xfrm>
            <a:off x="0" y="6778822"/>
            <a:ext cx="18286413" cy="350817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タイトル 1"/>
          <p:cNvSpPr>
            <a:spLocks noGrp="1"/>
          </p:cNvSpPr>
          <p:nvPr userDrawn="1">
            <p:ph type="title" hasCustomPrompt="1"/>
          </p:nvPr>
        </p:nvSpPr>
        <p:spPr>
          <a:xfrm>
            <a:off x="725714" y="6956681"/>
            <a:ext cx="16822057" cy="1350907"/>
          </a:xfrm>
        </p:spPr>
        <p:txBody>
          <a:bodyPr anchor="b">
            <a:normAutofit/>
          </a:bodyPr>
          <a:lstStyle>
            <a:lvl1pPr algn="ctr">
              <a:defRPr sz="66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8" name="正方形/長方形 7"/>
          <p:cNvSpPr/>
          <p:nvPr userDrawn="1"/>
        </p:nvSpPr>
        <p:spPr>
          <a:xfrm>
            <a:off x="7522233" y="8322812"/>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テキスト プレースホルダー 6"/>
          <p:cNvSpPr>
            <a:spLocks noGrp="1"/>
          </p:cNvSpPr>
          <p:nvPr userDrawn="1">
            <p:ph type="body" sz="quarter" idx="42" hasCustomPrompt="1"/>
          </p:nvPr>
        </p:nvSpPr>
        <p:spPr>
          <a:xfrm>
            <a:off x="11651672" y="596076"/>
            <a:ext cx="6054437" cy="1232724"/>
          </a:xfrm>
        </p:spPr>
        <p:txBody>
          <a:bodyPr>
            <a:noAutofit/>
          </a:bodyPr>
          <a:lstStyle>
            <a:lvl1pPr algn="l">
              <a:defRPr sz="6600" b="0" i="0" u="none" baseline="0">
                <a:solidFill>
                  <a:schemeClr val="accent1"/>
                </a:solidFill>
                <a:latin typeface="+mj-lt"/>
                <a:cs typeface="Open Sans Light" panose="020B0306030504020204" pitchFamily="34" charset="0"/>
              </a:defRPr>
            </a:lvl1pPr>
          </a:lstStyle>
          <a:p>
            <a:pPr lvl="0"/>
            <a:r>
              <a:rPr kumimoji="1" lang="en-US" altLang="ja-JP" dirty="0"/>
              <a:t>Word</a:t>
            </a:r>
            <a:endParaRPr kumimoji="1" lang="ja-JP" altLang="en-US" dirty="0"/>
          </a:p>
        </p:txBody>
      </p:sp>
      <p:sp>
        <p:nvSpPr>
          <p:cNvPr id="10" name="テキスト プレースホルダー 6"/>
          <p:cNvSpPr>
            <a:spLocks noGrp="1"/>
          </p:cNvSpPr>
          <p:nvPr userDrawn="1">
            <p:ph type="body" sz="quarter" idx="43" hasCustomPrompt="1"/>
          </p:nvPr>
        </p:nvSpPr>
        <p:spPr>
          <a:xfrm>
            <a:off x="457943" y="596076"/>
            <a:ext cx="5679617" cy="1232724"/>
          </a:xfrm>
        </p:spPr>
        <p:txBody>
          <a:bodyPr>
            <a:noAutofit/>
          </a:bodyPr>
          <a:lstStyle>
            <a:lvl1pPr algn="r">
              <a:defRPr sz="6600" b="0" i="0" u="none" baseline="0">
                <a:solidFill>
                  <a:schemeClr val="accent5"/>
                </a:solidFill>
                <a:latin typeface="+mj-lt"/>
                <a:cs typeface="Open Sans Light" panose="020B0306030504020204" pitchFamily="34" charset="0"/>
              </a:defRPr>
            </a:lvl1pPr>
          </a:lstStyle>
          <a:p>
            <a:pPr lvl="0"/>
            <a:r>
              <a:rPr kumimoji="1" lang="en-US" altLang="ja-JP" dirty="0"/>
              <a:t>Word</a:t>
            </a:r>
            <a:endParaRPr kumimoji="1" lang="ja-JP" altLang="en-US" dirty="0"/>
          </a:p>
        </p:txBody>
      </p:sp>
      <p:sp>
        <p:nvSpPr>
          <p:cNvPr id="11" name="テキスト プレースホルダー 6"/>
          <p:cNvSpPr>
            <a:spLocks noGrp="1"/>
          </p:cNvSpPr>
          <p:nvPr userDrawn="1">
            <p:ph type="body" sz="quarter" idx="44" hasCustomPrompt="1"/>
          </p:nvPr>
        </p:nvSpPr>
        <p:spPr>
          <a:xfrm>
            <a:off x="430238" y="8532911"/>
            <a:ext cx="17425936" cy="1497780"/>
          </a:xfrm>
        </p:spPr>
        <p:txBody>
          <a:bodyPr>
            <a:noAutofit/>
          </a:bodyPr>
          <a:lstStyle>
            <a:lvl1pPr algn="ctr">
              <a:defRPr sz="20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14" name="テキスト プレースホルダー 6"/>
          <p:cNvSpPr>
            <a:spLocks noGrp="1"/>
          </p:cNvSpPr>
          <p:nvPr userDrawn="1">
            <p:ph type="body" sz="quarter" idx="45" hasCustomPrompt="1"/>
          </p:nvPr>
        </p:nvSpPr>
        <p:spPr>
          <a:xfrm>
            <a:off x="1091352" y="2895600"/>
            <a:ext cx="5277087" cy="983673"/>
          </a:xfrm>
        </p:spPr>
        <p:txBody>
          <a:bodyPr anchor="ctr">
            <a:noAutofit/>
          </a:bodyPr>
          <a:lstStyle>
            <a:lvl1pPr algn="l">
              <a:defRPr sz="18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15" name="円/楕円 14"/>
          <p:cNvSpPr/>
          <p:nvPr userDrawn="1"/>
        </p:nvSpPr>
        <p:spPr>
          <a:xfrm>
            <a:off x="535674" y="3182774"/>
            <a:ext cx="409325" cy="40932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テキスト プレースホルダー 6"/>
          <p:cNvSpPr>
            <a:spLocks noGrp="1"/>
          </p:cNvSpPr>
          <p:nvPr userDrawn="1">
            <p:ph type="body" sz="quarter" idx="46" hasCustomPrompt="1"/>
          </p:nvPr>
        </p:nvSpPr>
        <p:spPr>
          <a:xfrm>
            <a:off x="1091352" y="4045528"/>
            <a:ext cx="5277087" cy="983673"/>
          </a:xfrm>
        </p:spPr>
        <p:txBody>
          <a:bodyPr anchor="ctr">
            <a:noAutofit/>
          </a:bodyPr>
          <a:lstStyle>
            <a:lvl1pPr algn="l">
              <a:defRPr sz="18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17" name="円/楕円 16"/>
          <p:cNvSpPr/>
          <p:nvPr userDrawn="1"/>
        </p:nvSpPr>
        <p:spPr>
          <a:xfrm>
            <a:off x="541721" y="4332702"/>
            <a:ext cx="409325" cy="40932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プレースホルダー 6"/>
          <p:cNvSpPr>
            <a:spLocks noGrp="1"/>
          </p:cNvSpPr>
          <p:nvPr userDrawn="1">
            <p:ph type="body" sz="quarter" idx="47" hasCustomPrompt="1"/>
          </p:nvPr>
        </p:nvSpPr>
        <p:spPr>
          <a:xfrm>
            <a:off x="1091352" y="5195455"/>
            <a:ext cx="5277087" cy="983673"/>
          </a:xfrm>
        </p:spPr>
        <p:txBody>
          <a:bodyPr anchor="ctr">
            <a:noAutofit/>
          </a:bodyPr>
          <a:lstStyle>
            <a:lvl1pPr algn="l">
              <a:defRPr sz="18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19" name="円/楕円 18"/>
          <p:cNvSpPr/>
          <p:nvPr userDrawn="1"/>
        </p:nvSpPr>
        <p:spPr>
          <a:xfrm>
            <a:off x="535674" y="5482629"/>
            <a:ext cx="409325" cy="40932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プレースホルダー 6"/>
          <p:cNvSpPr>
            <a:spLocks noGrp="1"/>
          </p:cNvSpPr>
          <p:nvPr userDrawn="1">
            <p:ph type="body" sz="quarter" idx="48" hasCustomPrompt="1"/>
          </p:nvPr>
        </p:nvSpPr>
        <p:spPr>
          <a:xfrm>
            <a:off x="12558306" y="2898757"/>
            <a:ext cx="5277087" cy="983673"/>
          </a:xfrm>
        </p:spPr>
        <p:txBody>
          <a:bodyPr anchor="ctr">
            <a:noAutofit/>
          </a:bodyPr>
          <a:lstStyle>
            <a:lvl1pPr algn="l">
              <a:defRPr sz="18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24" name="円/楕円 23"/>
          <p:cNvSpPr/>
          <p:nvPr userDrawn="1"/>
        </p:nvSpPr>
        <p:spPr>
          <a:xfrm>
            <a:off x="12002628" y="3185931"/>
            <a:ext cx="409325" cy="4093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テキスト プレースホルダー 6"/>
          <p:cNvSpPr>
            <a:spLocks noGrp="1"/>
          </p:cNvSpPr>
          <p:nvPr userDrawn="1">
            <p:ph type="body" sz="quarter" idx="49" hasCustomPrompt="1"/>
          </p:nvPr>
        </p:nvSpPr>
        <p:spPr>
          <a:xfrm>
            <a:off x="12558306" y="4048685"/>
            <a:ext cx="5277087" cy="983673"/>
          </a:xfrm>
        </p:spPr>
        <p:txBody>
          <a:bodyPr anchor="ctr">
            <a:noAutofit/>
          </a:bodyPr>
          <a:lstStyle>
            <a:lvl1pPr algn="l">
              <a:defRPr sz="18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26" name="円/楕円 25"/>
          <p:cNvSpPr/>
          <p:nvPr userDrawn="1"/>
        </p:nvSpPr>
        <p:spPr>
          <a:xfrm>
            <a:off x="12002628" y="4335859"/>
            <a:ext cx="409325" cy="4093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テキスト プレースホルダー 6"/>
          <p:cNvSpPr>
            <a:spLocks noGrp="1"/>
          </p:cNvSpPr>
          <p:nvPr userDrawn="1">
            <p:ph type="body" sz="quarter" idx="50" hasCustomPrompt="1"/>
          </p:nvPr>
        </p:nvSpPr>
        <p:spPr>
          <a:xfrm>
            <a:off x="12558306" y="5198612"/>
            <a:ext cx="5277087" cy="983673"/>
          </a:xfrm>
        </p:spPr>
        <p:txBody>
          <a:bodyPr anchor="ctr">
            <a:noAutofit/>
          </a:bodyPr>
          <a:lstStyle>
            <a:lvl1pPr algn="l">
              <a:defRPr sz="18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28" name="円/楕円 27"/>
          <p:cNvSpPr/>
          <p:nvPr userDrawn="1"/>
        </p:nvSpPr>
        <p:spPr>
          <a:xfrm>
            <a:off x="12002628" y="5485786"/>
            <a:ext cx="409325" cy="4093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userDrawn="1"/>
        </p:nvSpPr>
        <p:spPr>
          <a:xfrm>
            <a:off x="3199615" y="1838884"/>
            <a:ext cx="3240360" cy="7200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正方形/長方形 30"/>
          <p:cNvSpPr/>
          <p:nvPr userDrawn="1"/>
        </p:nvSpPr>
        <p:spPr>
          <a:xfrm>
            <a:off x="11055142" y="1838884"/>
            <a:ext cx="3240360" cy="72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57786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down)">
                                      <p:cBhvr>
                                        <p:cTn id="11" dur="500"/>
                                        <p:tgtEl>
                                          <p:spTgt spid="29"/>
                                        </p:tgtEl>
                                      </p:cBhvr>
                                    </p:animEffect>
                                  </p:childTnLst>
                                </p:cTn>
                              </p:par>
                            </p:childTnLst>
                          </p:cTn>
                        </p:par>
                        <p:par>
                          <p:cTn id="12" fill="hold">
                            <p:stCondLst>
                              <p:cond delay="1000"/>
                            </p:stCondLst>
                            <p:childTnLst>
                              <p:par>
                                <p:cTn id="13" presetID="2" presetClass="entr" presetSubtype="8" decel="100000" fill="hold" nodeType="afterEffect">
                                  <p:stCondLst>
                                    <p:cond delay="25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750" fill="hold"/>
                                        <p:tgtEl>
                                          <p:spTgt spid="4"/>
                                        </p:tgtEl>
                                        <p:attrNameLst>
                                          <p:attrName>ppt_x</p:attrName>
                                        </p:attrNameLst>
                                      </p:cBhvr>
                                      <p:tavLst>
                                        <p:tav tm="0">
                                          <p:val>
                                            <p:strVal val="0-#ppt_w/2"/>
                                          </p:val>
                                        </p:tav>
                                        <p:tav tm="100000">
                                          <p:val>
                                            <p:strVal val="#ppt_x"/>
                                          </p:val>
                                        </p:tav>
                                      </p:tavLst>
                                    </p:anim>
                                    <p:anim calcmode="lin" valueType="num">
                                      <p:cBhvr additive="base">
                                        <p:cTn id="16" dur="75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decel="100000" fill="hold" nodeType="withEffect">
                                  <p:stCondLst>
                                    <p:cond delay="50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750" fill="hold"/>
                                        <p:tgtEl>
                                          <p:spTgt spid="3"/>
                                        </p:tgtEl>
                                        <p:attrNameLst>
                                          <p:attrName>ppt_x</p:attrName>
                                        </p:attrNameLst>
                                      </p:cBhvr>
                                      <p:tavLst>
                                        <p:tav tm="0">
                                          <p:val>
                                            <p:strVal val="1+#ppt_w/2"/>
                                          </p:val>
                                        </p:tav>
                                        <p:tav tm="100000">
                                          <p:val>
                                            <p:strVal val="#ppt_x"/>
                                          </p:val>
                                        </p:tav>
                                      </p:tavLst>
                                    </p:anim>
                                    <p:anim calcmode="lin" valueType="num">
                                      <p:cBhvr additive="base">
                                        <p:cTn id="20" dur="750" fill="hold"/>
                                        <p:tgtEl>
                                          <p:spTgt spid="3"/>
                                        </p:tgtEl>
                                        <p:attrNameLst>
                                          <p:attrName>ppt_y</p:attrName>
                                        </p:attrNameLst>
                                      </p:cBhvr>
                                      <p:tavLst>
                                        <p:tav tm="0">
                                          <p:val>
                                            <p:strVal val="#ppt_y"/>
                                          </p:val>
                                        </p:tav>
                                        <p:tav tm="100000">
                                          <p:val>
                                            <p:strVal val="#ppt_y"/>
                                          </p:val>
                                        </p:tav>
                                      </p:tavLst>
                                    </p:anim>
                                  </p:childTnLst>
                                </p:cTn>
                              </p:par>
                            </p:childTnLst>
                          </p:cTn>
                        </p:par>
                        <p:par>
                          <p:cTn id="21" fill="hold">
                            <p:stCondLst>
                              <p:cond delay="2250"/>
                            </p:stCondLst>
                            <p:childTnLst>
                              <p:par>
                                <p:cTn id="22" presetID="2" presetClass="entr" presetSubtype="8" decel="100000" fill="hold" grpId="0" nodeType="afterEffect">
                                  <p:stCondLst>
                                    <p:cond delay="0"/>
                                  </p:stCondLst>
                                  <p:iterate type="lt">
                                    <p:tmPct val="10000"/>
                                  </p:iterate>
                                  <p:childTnLst>
                                    <p:set>
                                      <p:cBhvr>
                                        <p:cTn id="23" dur="1" fill="hold">
                                          <p:stCondLst>
                                            <p:cond delay="0"/>
                                          </p:stCondLst>
                                        </p:cTn>
                                        <p:tgtEl>
                                          <p:spTgt spid="10">
                                            <p:txEl>
                                              <p:pRg st="0" end="0"/>
                                            </p:txEl>
                                          </p:spTgt>
                                        </p:tgtEl>
                                        <p:attrNameLst>
                                          <p:attrName>style.visibility</p:attrName>
                                        </p:attrNameLst>
                                      </p:cBhvr>
                                      <p:to>
                                        <p:strVal val="visible"/>
                                      </p:to>
                                    </p:set>
                                    <p:anim calcmode="lin" valueType="num">
                                      <p:cBhvr additive="base">
                                        <p:cTn id="24"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10">
                                            <p:txEl>
                                              <p:pRg st="0" end="0"/>
                                            </p:txEl>
                                          </p:spTgt>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250"/>
                                  </p:stCondLst>
                                  <p:childTnLst>
                                    <p:set>
                                      <p:cBhvr>
                                        <p:cTn id="27" dur="1" fill="hold">
                                          <p:stCondLst>
                                            <p:cond delay="0"/>
                                          </p:stCondLst>
                                        </p:cTn>
                                        <p:tgtEl>
                                          <p:spTgt spid="30"/>
                                        </p:tgtEl>
                                        <p:attrNameLst>
                                          <p:attrName>style.visibility</p:attrName>
                                        </p:attrNameLst>
                                      </p:cBhvr>
                                      <p:to>
                                        <p:strVal val="visible"/>
                                      </p:to>
                                    </p:set>
                                    <p:anim calcmode="lin" valueType="num">
                                      <p:cBhvr additive="base">
                                        <p:cTn id="28" dur="500" fill="hold"/>
                                        <p:tgtEl>
                                          <p:spTgt spid="30"/>
                                        </p:tgtEl>
                                        <p:attrNameLst>
                                          <p:attrName>ppt_x</p:attrName>
                                        </p:attrNameLst>
                                      </p:cBhvr>
                                      <p:tavLst>
                                        <p:tav tm="0">
                                          <p:val>
                                            <p:strVal val="0-#ppt_w/2"/>
                                          </p:val>
                                        </p:tav>
                                        <p:tav tm="100000">
                                          <p:val>
                                            <p:strVal val="#ppt_x"/>
                                          </p:val>
                                        </p:tav>
                                      </p:tavLst>
                                    </p:anim>
                                    <p:anim calcmode="lin" valueType="num">
                                      <p:cBhvr additive="base">
                                        <p:cTn id="29" dur="500" fill="hold"/>
                                        <p:tgtEl>
                                          <p:spTgt spid="30"/>
                                        </p:tgtEl>
                                        <p:attrNameLst>
                                          <p:attrName>ppt_y</p:attrName>
                                        </p:attrNameLst>
                                      </p:cBhvr>
                                      <p:tavLst>
                                        <p:tav tm="0">
                                          <p:val>
                                            <p:strVal val="#ppt_y"/>
                                          </p:val>
                                        </p:tav>
                                        <p:tav tm="100000">
                                          <p:val>
                                            <p:strVal val="#ppt_y"/>
                                          </p:val>
                                        </p:tav>
                                      </p:tavLst>
                                    </p:anim>
                                  </p:childTnLst>
                                </p:cTn>
                              </p:par>
                            </p:childTnLst>
                          </p:cTn>
                        </p:par>
                        <p:par>
                          <p:cTn id="30" fill="hold">
                            <p:stCondLst>
                              <p:cond delay="3000"/>
                            </p:stCondLst>
                            <p:childTnLst>
                              <p:par>
                                <p:cTn id="31" presetID="2" presetClass="entr" presetSubtype="2" decel="100000" fill="hold" grpId="0" nodeType="afterEffect">
                                  <p:stCondLst>
                                    <p:cond delay="0"/>
                                  </p:stCondLst>
                                  <p:iterate type="lt">
                                    <p:tmPct val="10000"/>
                                  </p:iterate>
                                  <p:childTnLst>
                                    <p:set>
                                      <p:cBhvr>
                                        <p:cTn id="32" dur="1" fill="hold">
                                          <p:stCondLst>
                                            <p:cond delay="0"/>
                                          </p:stCondLst>
                                        </p:cTn>
                                        <p:tgtEl>
                                          <p:spTgt spid="9">
                                            <p:txEl>
                                              <p:pRg st="0" end="0"/>
                                            </p:txEl>
                                          </p:spTgt>
                                        </p:tgtEl>
                                        <p:attrNameLst>
                                          <p:attrName>style.visibility</p:attrName>
                                        </p:attrNameLst>
                                      </p:cBhvr>
                                      <p:to>
                                        <p:strVal val="visible"/>
                                      </p:to>
                                    </p:set>
                                    <p:anim calcmode="lin" valueType="num">
                                      <p:cBhvr additive="base">
                                        <p:cTn id="33" dur="500" fill="hold"/>
                                        <p:tgtEl>
                                          <p:spTgt spid="9">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9">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2" decel="100000" fill="hold" grpId="0" nodeType="withEffect">
                                  <p:stCondLst>
                                    <p:cond delay="250"/>
                                  </p:stCondLst>
                                  <p:childTnLst>
                                    <p:set>
                                      <p:cBhvr>
                                        <p:cTn id="36" dur="1" fill="hold">
                                          <p:stCondLst>
                                            <p:cond delay="0"/>
                                          </p:stCondLst>
                                        </p:cTn>
                                        <p:tgtEl>
                                          <p:spTgt spid="31"/>
                                        </p:tgtEl>
                                        <p:attrNameLst>
                                          <p:attrName>style.visibility</p:attrName>
                                        </p:attrNameLst>
                                      </p:cBhvr>
                                      <p:to>
                                        <p:strVal val="visible"/>
                                      </p:to>
                                    </p:set>
                                    <p:anim calcmode="lin" valueType="num">
                                      <p:cBhvr additive="base">
                                        <p:cTn id="37" dur="500" fill="hold"/>
                                        <p:tgtEl>
                                          <p:spTgt spid="31"/>
                                        </p:tgtEl>
                                        <p:attrNameLst>
                                          <p:attrName>ppt_x</p:attrName>
                                        </p:attrNameLst>
                                      </p:cBhvr>
                                      <p:tavLst>
                                        <p:tav tm="0">
                                          <p:val>
                                            <p:strVal val="1+#ppt_w/2"/>
                                          </p:val>
                                        </p:tav>
                                        <p:tav tm="100000">
                                          <p:val>
                                            <p:strVal val="#ppt_x"/>
                                          </p:val>
                                        </p:tav>
                                      </p:tavLst>
                                    </p:anim>
                                    <p:anim calcmode="lin" valueType="num">
                                      <p:cBhvr additive="base">
                                        <p:cTn id="38" dur="500" fill="hold"/>
                                        <p:tgtEl>
                                          <p:spTgt spid="31"/>
                                        </p:tgtEl>
                                        <p:attrNameLst>
                                          <p:attrName>ppt_y</p:attrName>
                                        </p:attrNameLst>
                                      </p:cBhvr>
                                      <p:tavLst>
                                        <p:tav tm="0">
                                          <p:val>
                                            <p:strVal val="#ppt_y"/>
                                          </p:val>
                                        </p:tav>
                                        <p:tav tm="100000">
                                          <p:val>
                                            <p:strVal val="#ppt_y"/>
                                          </p:val>
                                        </p:tav>
                                      </p:tavLst>
                                    </p:anim>
                                  </p:childTnLst>
                                </p:cTn>
                              </p:par>
                            </p:childTnLst>
                          </p:cTn>
                        </p:par>
                        <p:par>
                          <p:cTn id="39" fill="hold">
                            <p:stCondLst>
                              <p:cond delay="3750"/>
                            </p:stCondLst>
                            <p:childTnLst>
                              <p:par>
                                <p:cTn id="40" presetID="10" presetClass="entr" presetSubtype="0" fill="hold" grpId="0" nodeType="afterEffect">
                                  <p:stCondLst>
                                    <p:cond delay="250"/>
                                  </p:stCondLst>
                                  <p:childTnLst>
                                    <p:set>
                                      <p:cBhvr>
                                        <p:cTn id="41" dur="1" fill="hold">
                                          <p:stCondLst>
                                            <p:cond delay="0"/>
                                          </p:stCondLst>
                                        </p:cTn>
                                        <p:tgtEl>
                                          <p:spTgt spid="15"/>
                                        </p:tgtEl>
                                        <p:attrNameLst>
                                          <p:attrName>style.visibility</p:attrName>
                                        </p:attrNameLst>
                                      </p:cBhvr>
                                      <p:to>
                                        <p:strVal val="visible"/>
                                      </p:to>
                                    </p:set>
                                    <p:animEffect transition="in" filter="fade">
                                      <p:cBhvr>
                                        <p:cTn id="42" dur="500"/>
                                        <p:tgtEl>
                                          <p:spTgt spid="15"/>
                                        </p:tgtEl>
                                      </p:cBhvr>
                                    </p:animEffect>
                                  </p:childTnLst>
                                </p:cTn>
                              </p:par>
                            </p:childTnLst>
                          </p:cTn>
                        </p:par>
                        <p:par>
                          <p:cTn id="43" fill="hold">
                            <p:stCondLst>
                              <p:cond delay="4500"/>
                            </p:stCondLst>
                            <p:childTnLst>
                              <p:par>
                                <p:cTn id="44" presetID="22" presetClass="entr" presetSubtype="8" fill="hold" grpId="0" nodeType="afterEffect">
                                  <p:stCondLst>
                                    <p:cond delay="0"/>
                                  </p:stCondLst>
                                  <p:childTnLst>
                                    <p:set>
                                      <p:cBhvr>
                                        <p:cTn id="45" dur="1" fill="hold">
                                          <p:stCondLst>
                                            <p:cond delay="0"/>
                                          </p:stCondLst>
                                        </p:cTn>
                                        <p:tgtEl>
                                          <p:spTgt spid="14">
                                            <p:txEl>
                                              <p:pRg st="0" end="0"/>
                                            </p:txEl>
                                          </p:spTgt>
                                        </p:tgtEl>
                                        <p:attrNameLst>
                                          <p:attrName>style.visibility</p:attrName>
                                        </p:attrNameLst>
                                      </p:cBhvr>
                                      <p:to>
                                        <p:strVal val="visible"/>
                                      </p:to>
                                    </p:set>
                                    <p:animEffect transition="in" filter="wipe(left)">
                                      <p:cBhvr>
                                        <p:cTn id="46" dur="500"/>
                                        <p:tgtEl>
                                          <p:spTgt spid="14">
                                            <p:txEl>
                                              <p:pRg st="0" end="0"/>
                                            </p:txEl>
                                          </p:spTgt>
                                        </p:tgtEl>
                                      </p:cBhvr>
                                    </p:animEffect>
                                  </p:childTnLst>
                                </p:cTn>
                              </p:par>
                            </p:childTnLst>
                          </p:cTn>
                        </p:par>
                        <p:par>
                          <p:cTn id="47" fill="hold">
                            <p:stCondLst>
                              <p:cond delay="5000"/>
                            </p:stCondLst>
                            <p:childTnLst>
                              <p:par>
                                <p:cTn id="48" presetID="10" presetClass="entr" presetSubtype="0"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Effect transition="in" filter="fade">
                                      <p:cBhvr>
                                        <p:cTn id="50" dur="500"/>
                                        <p:tgtEl>
                                          <p:spTgt spid="17"/>
                                        </p:tgtEl>
                                      </p:cBhvr>
                                    </p:animEffect>
                                  </p:childTnLst>
                                </p:cTn>
                              </p:par>
                            </p:childTnLst>
                          </p:cTn>
                        </p:par>
                        <p:par>
                          <p:cTn id="51" fill="hold">
                            <p:stCondLst>
                              <p:cond delay="5500"/>
                            </p:stCondLst>
                            <p:childTnLst>
                              <p:par>
                                <p:cTn id="52" presetID="22" presetClass="entr" presetSubtype="8" fill="hold" grpId="0" nodeType="afterEffect">
                                  <p:stCondLst>
                                    <p:cond delay="0"/>
                                  </p:stCondLst>
                                  <p:childTnLst>
                                    <p:set>
                                      <p:cBhvr>
                                        <p:cTn id="53" dur="1" fill="hold">
                                          <p:stCondLst>
                                            <p:cond delay="0"/>
                                          </p:stCondLst>
                                        </p:cTn>
                                        <p:tgtEl>
                                          <p:spTgt spid="16">
                                            <p:txEl>
                                              <p:pRg st="0" end="0"/>
                                            </p:txEl>
                                          </p:spTgt>
                                        </p:tgtEl>
                                        <p:attrNameLst>
                                          <p:attrName>style.visibility</p:attrName>
                                        </p:attrNameLst>
                                      </p:cBhvr>
                                      <p:to>
                                        <p:strVal val="visible"/>
                                      </p:to>
                                    </p:set>
                                    <p:animEffect transition="in" filter="wipe(left)">
                                      <p:cBhvr>
                                        <p:cTn id="54" dur="500"/>
                                        <p:tgtEl>
                                          <p:spTgt spid="16">
                                            <p:txEl>
                                              <p:pRg st="0" end="0"/>
                                            </p:txEl>
                                          </p:spTgt>
                                        </p:tgtEl>
                                      </p:cBhvr>
                                    </p:animEffect>
                                  </p:childTnLst>
                                </p:cTn>
                              </p:par>
                            </p:childTnLst>
                          </p:cTn>
                        </p:par>
                        <p:par>
                          <p:cTn id="55" fill="hold">
                            <p:stCondLst>
                              <p:cond delay="6000"/>
                            </p:stCondLst>
                            <p:childTnLst>
                              <p:par>
                                <p:cTn id="56" presetID="10" presetClass="entr" presetSubtype="0" fill="hold" grpId="0" nodeType="afterEffect">
                                  <p:stCondLst>
                                    <p:cond delay="0"/>
                                  </p:stCondLst>
                                  <p:childTnLst>
                                    <p:set>
                                      <p:cBhvr>
                                        <p:cTn id="57" dur="1" fill="hold">
                                          <p:stCondLst>
                                            <p:cond delay="0"/>
                                          </p:stCondLst>
                                        </p:cTn>
                                        <p:tgtEl>
                                          <p:spTgt spid="19"/>
                                        </p:tgtEl>
                                        <p:attrNameLst>
                                          <p:attrName>style.visibility</p:attrName>
                                        </p:attrNameLst>
                                      </p:cBhvr>
                                      <p:to>
                                        <p:strVal val="visible"/>
                                      </p:to>
                                    </p:set>
                                    <p:animEffect transition="in" filter="fade">
                                      <p:cBhvr>
                                        <p:cTn id="58" dur="500"/>
                                        <p:tgtEl>
                                          <p:spTgt spid="19"/>
                                        </p:tgtEl>
                                      </p:cBhvr>
                                    </p:animEffect>
                                  </p:childTnLst>
                                </p:cTn>
                              </p:par>
                            </p:childTnLst>
                          </p:cTn>
                        </p:par>
                        <p:par>
                          <p:cTn id="59" fill="hold">
                            <p:stCondLst>
                              <p:cond delay="6500"/>
                            </p:stCondLst>
                            <p:childTnLst>
                              <p:par>
                                <p:cTn id="60" presetID="22" presetClass="entr" presetSubtype="8" fill="hold" grpId="0" nodeType="afterEffect">
                                  <p:stCondLst>
                                    <p:cond delay="0"/>
                                  </p:stCondLst>
                                  <p:childTnLst>
                                    <p:set>
                                      <p:cBhvr>
                                        <p:cTn id="61" dur="1" fill="hold">
                                          <p:stCondLst>
                                            <p:cond delay="0"/>
                                          </p:stCondLst>
                                        </p:cTn>
                                        <p:tgtEl>
                                          <p:spTgt spid="18">
                                            <p:txEl>
                                              <p:pRg st="0" end="0"/>
                                            </p:txEl>
                                          </p:spTgt>
                                        </p:tgtEl>
                                        <p:attrNameLst>
                                          <p:attrName>style.visibility</p:attrName>
                                        </p:attrNameLst>
                                      </p:cBhvr>
                                      <p:to>
                                        <p:strVal val="visible"/>
                                      </p:to>
                                    </p:set>
                                    <p:animEffect transition="in" filter="wipe(left)">
                                      <p:cBhvr>
                                        <p:cTn id="62" dur="500"/>
                                        <p:tgtEl>
                                          <p:spTgt spid="18">
                                            <p:txEl>
                                              <p:pRg st="0" end="0"/>
                                            </p:txEl>
                                          </p:spTgt>
                                        </p:tgtEl>
                                      </p:cBhvr>
                                    </p:animEffect>
                                  </p:childTnLst>
                                </p:cTn>
                              </p:par>
                            </p:childTnLst>
                          </p:cTn>
                        </p:par>
                        <p:par>
                          <p:cTn id="63" fill="hold">
                            <p:stCondLst>
                              <p:cond delay="7000"/>
                            </p:stCondLst>
                            <p:childTnLst>
                              <p:par>
                                <p:cTn id="64" presetID="10"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childTnLst>
                          </p:cTn>
                        </p:par>
                        <p:par>
                          <p:cTn id="67" fill="hold">
                            <p:stCondLst>
                              <p:cond delay="7500"/>
                            </p:stCondLst>
                            <p:childTnLst>
                              <p:par>
                                <p:cTn id="68" presetID="22" presetClass="entr" presetSubtype="8" fill="hold" grpId="0" nodeType="afterEffect">
                                  <p:stCondLst>
                                    <p:cond delay="0"/>
                                  </p:stCondLst>
                                  <p:childTnLst>
                                    <p:set>
                                      <p:cBhvr>
                                        <p:cTn id="69" dur="1" fill="hold">
                                          <p:stCondLst>
                                            <p:cond delay="0"/>
                                          </p:stCondLst>
                                        </p:cTn>
                                        <p:tgtEl>
                                          <p:spTgt spid="23">
                                            <p:txEl>
                                              <p:pRg st="0" end="0"/>
                                            </p:txEl>
                                          </p:spTgt>
                                        </p:tgtEl>
                                        <p:attrNameLst>
                                          <p:attrName>style.visibility</p:attrName>
                                        </p:attrNameLst>
                                      </p:cBhvr>
                                      <p:to>
                                        <p:strVal val="visible"/>
                                      </p:to>
                                    </p:set>
                                    <p:animEffect transition="in" filter="wipe(left)">
                                      <p:cBhvr>
                                        <p:cTn id="70" dur="500"/>
                                        <p:tgtEl>
                                          <p:spTgt spid="23">
                                            <p:txEl>
                                              <p:pRg st="0" end="0"/>
                                            </p:txEl>
                                          </p:spTgt>
                                        </p:tgtEl>
                                      </p:cBhvr>
                                    </p:animEffect>
                                  </p:childTnLst>
                                </p:cTn>
                              </p:par>
                            </p:childTnLst>
                          </p:cTn>
                        </p:par>
                        <p:par>
                          <p:cTn id="71" fill="hold">
                            <p:stCondLst>
                              <p:cond delay="8000"/>
                            </p:stCondLst>
                            <p:childTnLst>
                              <p:par>
                                <p:cTn id="72" presetID="10" presetClass="entr" presetSubtype="0" fill="hold" grpId="0" nodeType="afterEffect">
                                  <p:stCondLst>
                                    <p:cond delay="0"/>
                                  </p:stCondLst>
                                  <p:childTnLst>
                                    <p:set>
                                      <p:cBhvr>
                                        <p:cTn id="73" dur="1" fill="hold">
                                          <p:stCondLst>
                                            <p:cond delay="0"/>
                                          </p:stCondLst>
                                        </p:cTn>
                                        <p:tgtEl>
                                          <p:spTgt spid="26"/>
                                        </p:tgtEl>
                                        <p:attrNameLst>
                                          <p:attrName>style.visibility</p:attrName>
                                        </p:attrNameLst>
                                      </p:cBhvr>
                                      <p:to>
                                        <p:strVal val="visible"/>
                                      </p:to>
                                    </p:set>
                                    <p:animEffect transition="in" filter="fade">
                                      <p:cBhvr>
                                        <p:cTn id="74" dur="500"/>
                                        <p:tgtEl>
                                          <p:spTgt spid="26"/>
                                        </p:tgtEl>
                                      </p:cBhvr>
                                    </p:animEffect>
                                  </p:childTnLst>
                                </p:cTn>
                              </p:par>
                            </p:childTnLst>
                          </p:cTn>
                        </p:par>
                        <p:par>
                          <p:cTn id="75" fill="hold">
                            <p:stCondLst>
                              <p:cond delay="8500"/>
                            </p:stCondLst>
                            <p:childTnLst>
                              <p:par>
                                <p:cTn id="76" presetID="22" presetClass="entr" presetSubtype="8" fill="hold" grpId="0" nodeType="afterEffect">
                                  <p:stCondLst>
                                    <p:cond delay="0"/>
                                  </p:stCondLst>
                                  <p:childTnLst>
                                    <p:set>
                                      <p:cBhvr>
                                        <p:cTn id="77" dur="1" fill="hold">
                                          <p:stCondLst>
                                            <p:cond delay="0"/>
                                          </p:stCondLst>
                                        </p:cTn>
                                        <p:tgtEl>
                                          <p:spTgt spid="25">
                                            <p:txEl>
                                              <p:pRg st="0" end="0"/>
                                            </p:txEl>
                                          </p:spTgt>
                                        </p:tgtEl>
                                        <p:attrNameLst>
                                          <p:attrName>style.visibility</p:attrName>
                                        </p:attrNameLst>
                                      </p:cBhvr>
                                      <p:to>
                                        <p:strVal val="visible"/>
                                      </p:to>
                                    </p:set>
                                    <p:animEffect transition="in" filter="wipe(left)">
                                      <p:cBhvr>
                                        <p:cTn id="78" dur="500"/>
                                        <p:tgtEl>
                                          <p:spTgt spid="25">
                                            <p:txEl>
                                              <p:pRg st="0" end="0"/>
                                            </p:txEl>
                                          </p:spTgt>
                                        </p:tgtEl>
                                      </p:cBhvr>
                                    </p:animEffect>
                                  </p:childTnLst>
                                </p:cTn>
                              </p:par>
                            </p:childTnLst>
                          </p:cTn>
                        </p:par>
                        <p:par>
                          <p:cTn id="79" fill="hold">
                            <p:stCondLst>
                              <p:cond delay="9000"/>
                            </p:stCondLst>
                            <p:childTnLst>
                              <p:par>
                                <p:cTn id="80" presetID="10" presetClass="entr" presetSubtype="0" fill="hold" grpId="0" nodeType="afterEffect">
                                  <p:stCondLst>
                                    <p:cond delay="0"/>
                                  </p:stCondLst>
                                  <p:childTnLst>
                                    <p:set>
                                      <p:cBhvr>
                                        <p:cTn id="81" dur="1" fill="hold">
                                          <p:stCondLst>
                                            <p:cond delay="0"/>
                                          </p:stCondLst>
                                        </p:cTn>
                                        <p:tgtEl>
                                          <p:spTgt spid="28"/>
                                        </p:tgtEl>
                                        <p:attrNameLst>
                                          <p:attrName>style.visibility</p:attrName>
                                        </p:attrNameLst>
                                      </p:cBhvr>
                                      <p:to>
                                        <p:strVal val="visible"/>
                                      </p:to>
                                    </p:set>
                                    <p:animEffect transition="in" filter="fade">
                                      <p:cBhvr>
                                        <p:cTn id="82" dur="500"/>
                                        <p:tgtEl>
                                          <p:spTgt spid="28"/>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xEl>
                                              <p:pRg st="0" end="0"/>
                                            </p:txEl>
                                          </p:spTgt>
                                        </p:tgtEl>
                                        <p:attrNameLst>
                                          <p:attrName>style.visibility</p:attrName>
                                        </p:attrNameLst>
                                      </p:cBhvr>
                                      <p:to>
                                        <p:strVal val="visible"/>
                                      </p:to>
                                    </p:set>
                                    <p:animEffect transition="in" filter="wipe(left)">
                                      <p:cBhvr>
                                        <p:cTn id="86" dur="500"/>
                                        <p:tgtEl>
                                          <p:spTgt spid="27">
                                            <p:txEl>
                                              <p:pRg st="0" end="0"/>
                                            </p:txEl>
                                          </p:spTgt>
                                        </p:tgtEl>
                                      </p:cBhvr>
                                    </p:animEffect>
                                  </p:childTnLst>
                                </p:cTn>
                              </p:par>
                            </p:childTnLst>
                          </p:cTn>
                        </p:par>
                        <p:par>
                          <p:cTn id="87" fill="hold">
                            <p:stCondLst>
                              <p:cond delay="10000"/>
                            </p:stCondLst>
                            <p:childTnLst>
                              <p:par>
                                <p:cTn id="88" presetID="2" presetClass="entr" presetSubtype="8" decel="100000" fill="hold" grpId="0" nodeType="afterEffect">
                                  <p:stCondLst>
                                    <p:cond delay="250"/>
                                  </p:stCondLst>
                                  <p:iterate type="wd">
                                    <p:tmPct val="10000"/>
                                  </p:iterate>
                                  <p:childTnLst>
                                    <p:set>
                                      <p:cBhvr>
                                        <p:cTn id="89" dur="1" fill="hold">
                                          <p:stCondLst>
                                            <p:cond delay="0"/>
                                          </p:stCondLst>
                                        </p:cTn>
                                        <p:tgtEl>
                                          <p:spTgt spid="7"/>
                                        </p:tgtEl>
                                        <p:attrNameLst>
                                          <p:attrName>style.visibility</p:attrName>
                                        </p:attrNameLst>
                                      </p:cBhvr>
                                      <p:to>
                                        <p:strVal val="visible"/>
                                      </p:to>
                                    </p:set>
                                    <p:anim calcmode="lin" valueType="num">
                                      <p:cBhvr additive="base">
                                        <p:cTn id="90" dur="500" fill="hold"/>
                                        <p:tgtEl>
                                          <p:spTgt spid="7"/>
                                        </p:tgtEl>
                                        <p:attrNameLst>
                                          <p:attrName>ppt_x</p:attrName>
                                        </p:attrNameLst>
                                      </p:cBhvr>
                                      <p:tavLst>
                                        <p:tav tm="0">
                                          <p:val>
                                            <p:strVal val="0-#ppt_w/2"/>
                                          </p:val>
                                        </p:tav>
                                        <p:tav tm="100000">
                                          <p:val>
                                            <p:strVal val="#ppt_x"/>
                                          </p:val>
                                        </p:tav>
                                      </p:tavLst>
                                    </p:anim>
                                    <p:anim calcmode="lin" valueType="num">
                                      <p:cBhvr additive="base">
                                        <p:cTn id="91" dur="500" fill="hold"/>
                                        <p:tgtEl>
                                          <p:spTgt spid="7"/>
                                        </p:tgtEl>
                                        <p:attrNameLst>
                                          <p:attrName>ppt_y</p:attrName>
                                        </p:attrNameLst>
                                      </p:cBhvr>
                                      <p:tavLst>
                                        <p:tav tm="0">
                                          <p:val>
                                            <p:strVal val="#ppt_y"/>
                                          </p:val>
                                        </p:tav>
                                        <p:tav tm="100000">
                                          <p:val>
                                            <p:strVal val="#ppt_y"/>
                                          </p:val>
                                        </p:tav>
                                      </p:tavLst>
                                    </p:anim>
                                  </p:childTnLst>
                                </p:cTn>
                              </p:par>
                              <p:par>
                                <p:cTn id="92" presetID="2" presetClass="entr" presetSubtype="2" decel="100000" fill="hold" grpId="0" nodeType="withEffect">
                                  <p:stCondLst>
                                    <p:cond delay="0"/>
                                  </p:stCondLst>
                                  <p:childTnLst>
                                    <p:set>
                                      <p:cBhvr>
                                        <p:cTn id="93" dur="1" fill="hold">
                                          <p:stCondLst>
                                            <p:cond delay="0"/>
                                          </p:stCondLst>
                                        </p:cTn>
                                        <p:tgtEl>
                                          <p:spTgt spid="8"/>
                                        </p:tgtEl>
                                        <p:attrNameLst>
                                          <p:attrName>style.visibility</p:attrName>
                                        </p:attrNameLst>
                                      </p:cBhvr>
                                      <p:to>
                                        <p:strVal val="visible"/>
                                      </p:to>
                                    </p:set>
                                    <p:anim calcmode="lin" valueType="num">
                                      <p:cBhvr additive="base">
                                        <p:cTn id="94" dur="500" fill="hold"/>
                                        <p:tgtEl>
                                          <p:spTgt spid="8"/>
                                        </p:tgtEl>
                                        <p:attrNameLst>
                                          <p:attrName>ppt_x</p:attrName>
                                        </p:attrNameLst>
                                      </p:cBhvr>
                                      <p:tavLst>
                                        <p:tav tm="0">
                                          <p:val>
                                            <p:strVal val="1+#ppt_w/2"/>
                                          </p:val>
                                        </p:tav>
                                        <p:tav tm="100000">
                                          <p:val>
                                            <p:strVal val="#ppt_x"/>
                                          </p:val>
                                        </p:tav>
                                      </p:tavLst>
                                    </p:anim>
                                    <p:anim calcmode="lin" valueType="num">
                                      <p:cBhvr additive="base">
                                        <p:cTn id="95" dur="500" fill="hold"/>
                                        <p:tgtEl>
                                          <p:spTgt spid="8"/>
                                        </p:tgtEl>
                                        <p:attrNameLst>
                                          <p:attrName>ppt_y</p:attrName>
                                        </p:attrNameLst>
                                      </p:cBhvr>
                                      <p:tavLst>
                                        <p:tav tm="0">
                                          <p:val>
                                            <p:strVal val="#ppt_y"/>
                                          </p:val>
                                        </p:tav>
                                        <p:tav tm="100000">
                                          <p:val>
                                            <p:strVal val="#ppt_y"/>
                                          </p:val>
                                        </p:tav>
                                      </p:tavLst>
                                    </p:anim>
                                  </p:childTnLst>
                                </p:cTn>
                              </p:par>
                            </p:childTnLst>
                          </p:cTn>
                        </p:par>
                        <p:par>
                          <p:cTn id="96" fill="hold">
                            <p:stCondLst>
                              <p:cond delay="10850"/>
                            </p:stCondLst>
                            <p:childTnLst>
                              <p:par>
                                <p:cTn id="97" presetID="22" presetClass="entr" presetSubtype="8" fill="hold" grpId="0" nodeType="afterEffect">
                                  <p:stCondLst>
                                    <p:cond delay="250"/>
                                  </p:stCondLst>
                                  <p:childTnLst>
                                    <p:set>
                                      <p:cBhvr>
                                        <p:cTn id="98" dur="1" fill="hold">
                                          <p:stCondLst>
                                            <p:cond delay="0"/>
                                          </p:stCondLst>
                                        </p:cTn>
                                        <p:tgtEl>
                                          <p:spTgt spid="11">
                                            <p:txEl>
                                              <p:pRg st="0" end="0"/>
                                            </p:txEl>
                                          </p:spTgt>
                                        </p:tgtEl>
                                        <p:attrNameLst>
                                          <p:attrName>style.visibility</p:attrName>
                                        </p:attrNameLst>
                                      </p:cBhvr>
                                      <p:to>
                                        <p:strVal val="visible"/>
                                      </p:to>
                                    </p:set>
                                    <p:animEffect transition="in" filter="wipe(left)">
                                      <p:cBhvr>
                                        <p:cTn id="99"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p:bldP spid="9" grpId="0" build="p">
        <p:tmplLst>
          <p:tmpl lvl="1">
            <p:tnLst>
              <p:par>
                <p:cTn presetID="2" presetClass="entr" presetSubtype="2" decel="100000" fill="hold" nodeType="afterEffect">
                  <p:stCondLst>
                    <p:cond delay="0"/>
                  </p:stCondLst>
                  <p:iterate type="lt">
                    <p:tmPct val="10000"/>
                  </p:iterate>
                  <p:childTnLst>
                    <p:set>
                      <p:cBhvr>
                        <p:cTn dur="1" fill="hold">
                          <p:stCondLst>
                            <p:cond delay="0"/>
                          </p:stCondLst>
                        </p:cTn>
                        <p:tgtEl>
                          <p:spTgt spid="9"/>
                        </p:tgtEl>
                        <p:attrNameLst>
                          <p:attrName>style.visibility</p:attrName>
                        </p:attrNameLst>
                      </p:cBhvr>
                      <p:to>
                        <p:strVal val="visible"/>
                      </p:to>
                    </p:set>
                    <p:anim calcmode="lin" valueType="num">
                      <p:cBhvr additive="base">
                        <p:cTn dur="500" fill="hold"/>
                        <p:tgtEl>
                          <p:spTgt spid="9"/>
                        </p:tgtEl>
                        <p:attrNameLst>
                          <p:attrName>ppt_x</p:attrName>
                        </p:attrNameLst>
                      </p:cBhvr>
                      <p:tavLst>
                        <p:tav tm="0">
                          <p:val>
                            <p:strVal val="1+#ppt_w/2"/>
                          </p:val>
                        </p:tav>
                        <p:tav tm="100000">
                          <p:val>
                            <p:strVal val="#ppt_x"/>
                          </p:val>
                        </p:tav>
                      </p:tavLst>
                    </p:anim>
                    <p:anim calcmode="lin" valueType="num">
                      <p:cBhvr additive="base">
                        <p:cTn dur="500" fill="hold"/>
                        <p:tgtEl>
                          <p:spTgt spid="9"/>
                        </p:tgtEl>
                        <p:attrNameLst>
                          <p:attrName>ppt_y</p:attrName>
                        </p:attrNameLst>
                      </p:cBhvr>
                      <p:tavLst>
                        <p:tav tm="0">
                          <p:val>
                            <p:strVal val="#ppt_y"/>
                          </p:val>
                        </p:tav>
                        <p:tav tm="100000">
                          <p:val>
                            <p:strVal val="#ppt_y"/>
                          </p:val>
                        </p:tav>
                      </p:tavLst>
                    </p:anim>
                  </p:childTnLst>
                </p:cTn>
              </p:par>
            </p:tnLst>
          </p:tmpl>
        </p:tmplLst>
      </p:bldP>
      <p:bldP spid="10" grpId="0" build="p">
        <p:tmplLst>
          <p:tmpl lvl="1">
            <p:tnLst>
              <p:par>
                <p:cTn presetID="2" presetClass="entr" presetSubtype="8" decel="100000" fill="hold" nodeType="afterEffect">
                  <p:stCondLst>
                    <p:cond delay="0"/>
                  </p:stCondLst>
                  <p:iterate type="lt">
                    <p:tmPct val="10000"/>
                  </p:iterate>
                  <p:childTnLst>
                    <p:set>
                      <p:cBhvr>
                        <p:cTn dur="1" fill="hold">
                          <p:stCondLst>
                            <p:cond delay="0"/>
                          </p:stCondLst>
                        </p:cTn>
                        <p:tgtEl>
                          <p:spTgt spid="10"/>
                        </p:tgtEl>
                        <p:attrNameLst>
                          <p:attrName>style.visibility</p:attrName>
                        </p:attrNameLst>
                      </p:cBhvr>
                      <p:to>
                        <p:strVal val="visible"/>
                      </p:to>
                    </p:set>
                    <p:anim calcmode="lin" valueType="num">
                      <p:cBhvr additive="base">
                        <p:cTn dur="500" fill="hold"/>
                        <p:tgtEl>
                          <p:spTgt spid="10"/>
                        </p:tgtEl>
                        <p:attrNameLst>
                          <p:attrName>ppt_x</p:attrName>
                        </p:attrNameLst>
                      </p:cBhvr>
                      <p:tavLst>
                        <p:tav tm="0">
                          <p:val>
                            <p:strVal val="0-#ppt_w/2"/>
                          </p:val>
                        </p:tav>
                        <p:tav tm="100000">
                          <p:val>
                            <p:strVal val="#ppt_x"/>
                          </p:val>
                        </p:tav>
                      </p:tavLst>
                    </p:anim>
                    <p:anim calcmode="lin" valueType="num">
                      <p:cBhvr additive="base">
                        <p:cTn dur="500" fill="hold"/>
                        <p:tgtEl>
                          <p:spTgt spid="10"/>
                        </p:tgtEl>
                        <p:attrNameLst>
                          <p:attrName>ppt_y</p:attrName>
                        </p:attrNameLst>
                      </p:cBhvr>
                      <p:tavLst>
                        <p:tav tm="0">
                          <p:val>
                            <p:strVal val="#ppt_y"/>
                          </p:val>
                        </p:tav>
                        <p:tav tm="100000">
                          <p:val>
                            <p:strVal val="#ppt_y"/>
                          </p:val>
                        </p:tav>
                      </p:tavLst>
                    </p:anim>
                  </p:childTnLst>
                </p:cTn>
              </p:par>
            </p:tnLst>
          </p:tmpl>
        </p:tmplLst>
      </p:bldP>
      <p:bldP spid="11" grpId="0" build="p">
        <p:tmplLst>
          <p:tmpl lvl="1">
            <p:tnLst>
              <p:par>
                <p:cTn presetID="22" presetClass="entr" presetSubtype="8" fill="hold" nodeType="afterEffect">
                  <p:stCondLst>
                    <p:cond delay="250"/>
                  </p:stCondLst>
                  <p:childTnLst>
                    <p:set>
                      <p:cBhvr>
                        <p:cTn dur="1" fill="hold">
                          <p:stCondLst>
                            <p:cond delay="0"/>
                          </p:stCondLst>
                        </p:cTn>
                        <p:tgtEl>
                          <p:spTgt spid="11"/>
                        </p:tgtEl>
                        <p:attrNameLst>
                          <p:attrName>style.visibility</p:attrName>
                        </p:attrNameLst>
                      </p:cBhvr>
                      <p:to>
                        <p:strVal val="visible"/>
                      </p:to>
                    </p:set>
                    <p:animEffect transition="in" filter="wipe(left)">
                      <p:cBhvr>
                        <p:cTn dur="500"/>
                        <p:tgtEl>
                          <p:spTgt spid="11"/>
                        </p:tgtEl>
                      </p:cBhvr>
                    </p:animEffect>
                  </p:childTnLst>
                </p:cTn>
              </p:par>
            </p:tnLst>
          </p:tmpl>
        </p:tmplLst>
      </p:bldP>
      <p:bldP spid="14" grpId="0" build="p">
        <p:tmplLst>
          <p:tmpl lvl="1">
            <p:tnLst>
              <p:par>
                <p:cTn presetID="22" presetClass="entr" presetSubtype="8"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wipe(left)">
                      <p:cBhvr>
                        <p:cTn dur="500"/>
                        <p:tgtEl>
                          <p:spTgt spid="14"/>
                        </p:tgtEl>
                      </p:cBhvr>
                    </p:animEffect>
                  </p:childTnLst>
                </p:cTn>
              </p:par>
            </p:tnLst>
          </p:tmpl>
        </p:tmplLst>
      </p:bldP>
      <p:bldP spid="15" grpId="0" animBg="1"/>
      <p:bldP spid="16" grpId="0" build="p">
        <p:tmplLst>
          <p:tmpl lvl="1">
            <p:tnLst>
              <p:par>
                <p:cTn presetID="22" presetClass="entr" presetSubtype="8"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Effect transition="in" filter="wipe(left)">
                      <p:cBhvr>
                        <p:cTn dur="500"/>
                        <p:tgtEl>
                          <p:spTgt spid="16"/>
                        </p:tgtEl>
                      </p:cBhvr>
                    </p:animEffect>
                  </p:childTnLst>
                </p:cTn>
              </p:par>
            </p:tnLst>
          </p:tmpl>
        </p:tmplLst>
      </p:bldP>
      <p:bldP spid="17" grpId="0" animBg="1"/>
      <p:bldP spid="18" grpId="0" build="p">
        <p:tmplLst>
          <p:tmpl lvl="1">
            <p:tnLst>
              <p:par>
                <p:cTn presetID="2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P spid="19" grpId="0" animBg="1"/>
      <p:bldP spid="23" grpId="0" build="p">
        <p:tmplLst>
          <p:tmpl lvl="1">
            <p:tnLst>
              <p:par>
                <p:cTn presetID="22" presetClass="entr" presetSubtype="8"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Effect transition="in" filter="wipe(left)">
                      <p:cBhvr>
                        <p:cTn dur="500"/>
                        <p:tgtEl>
                          <p:spTgt spid="23"/>
                        </p:tgtEl>
                      </p:cBhvr>
                    </p:animEffect>
                  </p:childTnLst>
                </p:cTn>
              </p:par>
            </p:tnLst>
          </p:tmpl>
        </p:tmplLst>
      </p:bldP>
      <p:bldP spid="24" grpId="0" animBg="1"/>
      <p:bldP spid="25" grpId="0" build="p">
        <p:tmplLst>
          <p:tmpl lvl="1">
            <p:tnLst>
              <p:par>
                <p:cTn presetID="22" presetClass="entr" presetSubtype="8"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wipe(left)">
                      <p:cBhvr>
                        <p:cTn dur="500"/>
                        <p:tgtEl>
                          <p:spTgt spid="25"/>
                        </p:tgtEl>
                      </p:cBhvr>
                    </p:animEffect>
                  </p:childTnLst>
                </p:cTn>
              </p:par>
            </p:tnLst>
          </p:tmpl>
        </p:tmplLst>
      </p:bldP>
      <p:bldP spid="26" grpId="0" animBg="1"/>
      <p:bldP spid="27" grpId="0" build="p">
        <p:tmplLst>
          <p:tmpl lvl="1">
            <p:tnLst>
              <p:par>
                <p:cTn presetID="22" presetClass="entr" presetSubtype="8"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Effect transition="in" filter="wipe(left)">
                      <p:cBhvr>
                        <p:cTn dur="500"/>
                        <p:tgtEl>
                          <p:spTgt spid="27"/>
                        </p:tgtEl>
                      </p:cBhvr>
                    </p:animEffect>
                  </p:childTnLst>
                </p:cTn>
              </p:par>
            </p:tnLst>
          </p:tmpl>
        </p:tmplLst>
      </p:bldP>
      <p:bldP spid="28" grpId="0" animBg="1"/>
      <p:bldP spid="30" grpId="0" animBg="1"/>
      <p:bldP spid="31" grpId="0" animBg="1"/>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tx2"/>
        </a:solidFill>
        <a:effectLst/>
      </p:bgPr>
    </p:bg>
    <p:spTree>
      <p:nvGrpSpPr>
        <p:cNvPr id="1" name=""/>
        <p:cNvGrpSpPr/>
        <p:nvPr/>
      </p:nvGrpSpPr>
      <p:grpSpPr>
        <a:xfrm>
          <a:off x="0" y="0"/>
          <a:ext cx="0" cy="0"/>
          <a:chOff x="0" y="0"/>
          <a:chExt cx="0" cy="0"/>
        </a:xfrm>
      </p:grpSpPr>
      <p:sp>
        <p:nvSpPr>
          <p:cNvPr id="14" name="正方形/長方形 13"/>
          <p:cNvSpPr/>
          <p:nvPr userDrawn="1"/>
        </p:nvSpPr>
        <p:spPr>
          <a:xfrm>
            <a:off x="-1" y="-1"/>
            <a:ext cx="18286413" cy="622662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8" name="図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99146" y="462980"/>
            <a:ext cx="7911618" cy="6409096"/>
          </a:xfrm>
          <a:prstGeom prst="rect">
            <a:avLst/>
          </a:prstGeom>
        </p:spPr>
      </p:pic>
      <p:pic>
        <p:nvPicPr>
          <p:cNvPr id="9" name="図 8"/>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3000301" y="1425361"/>
            <a:ext cx="3830770" cy="5446715"/>
          </a:xfrm>
          <a:prstGeom prst="rect">
            <a:avLst/>
          </a:prstGeom>
        </p:spPr>
      </p:pic>
      <p:pic>
        <p:nvPicPr>
          <p:cNvPr id="10" name="図 9"/>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3227296" y="2706412"/>
            <a:ext cx="2044962" cy="4165664"/>
          </a:xfrm>
          <a:prstGeom prst="rect">
            <a:avLst/>
          </a:prstGeom>
        </p:spPr>
      </p:pic>
      <p:sp>
        <p:nvSpPr>
          <p:cNvPr id="11" name="図プレースホルダー 8"/>
          <p:cNvSpPr>
            <a:spLocks noGrp="1"/>
          </p:cNvSpPr>
          <p:nvPr>
            <p:ph type="pic" sz="quarter" idx="12" hasCustomPrompt="1"/>
          </p:nvPr>
        </p:nvSpPr>
        <p:spPr>
          <a:xfrm>
            <a:off x="3394909" y="3236669"/>
            <a:ext cx="1709737" cy="3105150"/>
          </a:xfrm>
        </p:spPr>
        <p:txBody>
          <a:bodyPr>
            <a:normAutofit/>
          </a:bodyPr>
          <a:lstStyle>
            <a:lvl1pPr>
              <a:defRPr sz="1600"/>
            </a:lvl1pPr>
          </a:lstStyle>
          <a:p>
            <a:r>
              <a:rPr kumimoji="1" lang="en-US" altLang="ja-JP" dirty="0"/>
              <a:t>Add an image</a:t>
            </a:r>
            <a:endParaRPr kumimoji="1" lang="ja-JP" altLang="en-US" dirty="0"/>
          </a:p>
        </p:txBody>
      </p:sp>
      <p:sp>
        <p:nvSpPr>
          <p:cNvPr id="12" name="図プレースホルダー 8"/>
          <p:cNvSpPr>
            <a:spLocks noGrp="1"/>
          </p:cNvSpPr>
          <p:nvPr>
            <p:ph type="pic" sz="quarter" idx="13" hasCustomPrompt="1"/>
          </p:nvPr>
        </p:nvSpPr>
        <p:spPr>
          <a:xfrm>
            <a:off x="5489811" y="733010"/>
            <a:ext cx="7335815" cy="4056234"/>
          </a:xfrm>
        </p:spPr>
        <p:txBody>
          <a:bodyPr>
            <a:normAutofit/>
          </a:bodyPr>
          <a:lstStyle>
            <a:lvl1pPr>
              <a:defRPr sz="1600"/>
            </a:lvl1pPr>
          </a:lstStyle>
          <a:p>
            <a:r>
              <a:rPr kumimoji="1" lang="en-US" altLang="ja-JP" dirty="0"/>
              <a:t>Add an image</a:t>
            </a:r>
            <a:endParaRPr kumimoji="1" lang="ja-JP" altLang="en-US" dirty="0"/>
          </a:p>
        </p:txBody>
      </p:sp>
      <p:sp>
        <p:nvSpPr>
          <p:cNvPr id="13" name="図プレースホルダー 8"/>
          <p:cNvSpPr>
            <a:spLocks noGrp="1"/>
          </p:cNvSpPr>
          <p:nvPr>
            <p:ph type="pic" sz="quarter" idx="14" hasCustomPrompt="1"/>
          </p:nvPr>
        </p:nvSpPr>
        <p:spPr>
          <a:xfrm>
            <a:off x="13257470" y="1924050"/>
            <a:ext cx="3314700" cy="4434585"/>
          </a:xfrm>
        </p:spPr>
        <p:txBody>
          <a:bodyPr>
            <a:normAutofit/>
          </a:bodyPr>
          <a:lstStyle>
            <a:lvl1pPr>
              <a:defRPr sz="1600"/>
            </a:lvl1pPr>
          </a:lstStyle>
          <a:p>
            <a:r>
              <a:rPr kumimoji="1" lang="en-US" altLang="ja-JP" dirty="0"/>
              <a:t>Add an image</a:t>
            </a:r>
            <a:endParaRPr kumimoji="1" lang="ja-JP" altLang="en-US" dirty="0"/>
          </a:p>
        </p:txBody>
      </p:sp>
      <p:sp>
        <p:nvSpPr>
          <p:cNvPr id="16" name="タイトル 1"/>
          <p:cNvSpPr>
            <a:spLocks noGrp="1"/>
          </p:cNvSpPr>
          <p:nvPr>
            <p:ph type="title" hasCustomPrompt="1"/>
          </p:nvPr>
        </p:nvSpPr>
        <p:spPr>
          <a:xfrm>
            <a:off x="725714" y="6771615"/>
            <a:ext cx="16822057" cy="1350907"/>
          </a:xfrm>
        </p:spPr>
        <p:txBody>
          <a:bodyPr anchor="b">
            <a:normAutofit/>
          </a:bodyPr>
          <a:lstStyle>
            <a:lvl1pPr algn="ctr">
              <a:defRPr sz="6600" baseline="0">
                <a:solidFill>
                  <a:schemeClr val="bg1"/>
                </a:solidFill>
                <a:latin typeface="Route 159 UltraLight" pitchFamily="50" charset="0"/>
              </a:defRPr>
            </a:lvl1pPr>
          </a:lstStyle>
          <a:p>
            <a:r>
              <a:rPr kumimoji="1" lang="en-US" altLang="ja-JP" dirty="0"/>
              <a:t>Text goes here</a:t>
            </a:r>
            <a:endParaRPr kumimoji="1" lang="ja-JP" altLang="en-US" dirty="0"/>
          </a:p>
        </p:txBody>
      </p:sp>
      <p:sp>
        <p:nvSpPr>
          <p:cNvPr id="17" name="正方形/長方形 16"/>
          <p:cNvSpPr/>
          <p:nvPr userDrawn="1"/>
        </p:nvSpPr>
        <p:spPr>
          <a:xfrm>
            <a:off x="7522233" y="8137746"/>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プレースホルダー 6"/>
          <p:cNvSpPr>
            <a:spLocks noGrp="1"/>
          </p:cNvSpPr>
          <p:nvPr>
            <p:ph type="body" sz="quarter" idx="42" hasCustomPrompt="1"/>
          </p:nvPr>
        </p:nvSpPr>
        <p:spPr>
          <a:xfrm>
            <a:off x="430238" y="8432792"/>
            <a:ext cx="17425936" cy="1509494"/>
          </a:xfrm>
        </p:spPr>
        <p:txBody>
          <a:bodyPr>
            <a:noAutofit/>
          </a:bodyPr>
          <a:lstStyle>
            <a:lvl1pPr algn="ctr">
              <a:defRPr sz="20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Tree>
    <p:extLst>
      <p:ext uri="{BB962C8B-B14F-4D97-AF65-F5344CB8AC3E}">
        <p14:creationId xmlns:p14="http://schemas.microsoft.com/office/powerpoint/2010/main" val="155577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randombar(horizontal)">
                                      <p:cBhvr>
                                        <p:cTn id="10" dur="500"/>
                                        <p:tgtEl>
                                          <p:spTgt spid="11"/>
                                        </p:tgtEl>
                                      </p:cBhvr>
                                    </p:animEffect>
                                  </p:childTnLst>
                                </p:cTn>
                              </p:par>
                            </p:childTnLst>
                          </p:cTn>
                        </p:par>
                        <p:par>
                          <p:cTn id="11" fill="hold">
                            <p:stCondLst>
                              <p:cond delay="500"/>
                            </p:stCondLst>
                            <p:childTnLst>
                              <p:par>
                                <p:cTn id="12" presetID="14" presetClass="entr" presetSubtype="1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randombar(horizontal)">
                                      <p:cBhvr>
                                        <p:cTn id="14" dur="500"/>
                                        <p:tgtEl>
                                          <p:spTgt spid="8"/>
                                        </p:tgtEl>
                                      </p:cBhvr>
                                    </p:animEffect>
                                  </p:childTnLst>
                                </p:cTn>
                              </p:par>
                              <p:par>
                                <p:cTn id="15" presetID="14" presetClass="entr" presetSubtype="1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randombar(horizontal)">
                                      <p:cBhvr>
                                        <p:cTn id="17" dur="500"/>
                                        <p:tgtEl>
                                          <p:spTgt spid="12"/>
                                        </p:tgtEl>
                                      </p:cBhvr>
                                    </p:animEffect>
                                  </p:childTnLst>
                                </p:cTn>
                              </p:par>
                            </p:childTnLst>
                          </p:cTn>
                        </p:par>
                        <p:par>
                          <p:cTn id="18" fill="hold">
                            <p:stCondLst>
                              <p:cond delay="1000"/>
                            </p:stCondLst>
                            <p:childTnLst>
                              <p:par>
                                <p:cTn id="19" presetID="14" presetClass="entr" presetSubtype="10"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randombar(horizontal)">
                                      <p:cBhvr>
                                        <p:cTn id="21" dur="500"/>
                                        <p:tgtEl>
                                          <p:spTgt spid="9"/>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childTnLst>
                          </p:cTn>
                        </p:par>
                        <p:par>
                          <p:cTn id="25" fill="hold">
                            <p:stCondLst>
                              <p:cond delay="1500"/>
                            </p:stCondLst>
                            <p:childTnLst>
                              <p:par>
                                <p:cTn id="26" presetID="14" presetClass="entr" presetSubtype="10" fill="hold" grpId="0" nodeType="after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randombar(horizontal)">
                                      <p:cBhvr>
                                        <p:cTn id="28" dur="500"/>
                                        <p:tgtEl>
                                          <p:spTgt spid="14"/>
                                        </p:tgtEl>
                                      </p:cBhvr>
                                    </p:animEffect>
                                  </p:childTnLst>
                                </p:cTn>
                              </p:par>
                            </p:childTnLst>
                          </p:cTn>
                        </p:par>
                        <p:par>
                          <p:cTn id="29" fill="hold">
                            <p:stCondLst>
                              <p:cond delay="2000"/>
                            </p:stCondLst>
                            <p:childTnLst>
                              <p:par>
                                <p:cTn id="30" presetID="2" presetClass="entr" presetSubtype="8" decel="100000" fill="hold" grpId="0" nodeType="afterEffect">
                                  <p:stCondLst>
                                    <p:cond delay="500"/>
                                  </p:stCondLst>
                                  <p:iterate type="wd">
                                    <p:tmPct val="10000"/>
                                  </p:iterate>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0-#ppt_w/2"/>
                                          </p:val>
                                        </p:tav>
                                        <p:tav tm="100000">
                                          <p:val>
                                            <p:strVal val="#ppt_x"/>
                                          </p:val>
                                        </p:tav>
                                      </p:tavLst>
                                    </p:anim>
                                    <p:anim calcmode="lin" valueType="num">
                                      <p:cBhvr additive="base">
                                        <p:cTn id="33" dur="500" fill="hold"/>
                                        <p:tgtEl>
                                          <p:spTgt spid="16"/>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500"/>
                                  </p:stCondLst>
                                  <p:childTnLst>
                                    <p:set>
                                      <p:cBhvr>
                                        <p:cTn id="35" dur="1" fill="hold">
                                          <p:stCondLst>
                                            <p:cond delay="0"/>
                                          </p:stCondLst>
                                        </p:cTn>
                                        <p:tgtEl>
                                          <p:spTgt spid="17"/>
                                        </p:tgtEl>
                                        <p:attrNameLst>
                                          <p:attrName>style.visibility</p:attrName>
                                        </p:attrNameLst>
                                      </p:cBhvr>
                                      <p:to>
                                        <p:strVal val="visible"/>
                                      </p:to>
                                    </p:set>
                                    <p:anim calcmode="lin" valueType="num">
                                      <p:cBhvr additive="base">
                                        <p:cTn id="36" dur="500" fill="hold"/>
                                        <p:tgtEl>
                                          <p:spTgt spid="17"/>
                                        </p:tgtEl>
                                        <p:attrNameLst>
                                          <p:attrName>ppt_x</p:attrName>
                                        </p:attrNameLst>
                                      </p:cBhvr>
                                      <p:tavLst>
                                        <p:tav tm="0">
                                          <p:val>
                                            <p:strVal val="1+#ppt_w/2"/>
                                          </p:val>
                                        </p:tav>
                                        <p:tav tm="100000">
                                          <p:val>
                                            <p:strVal val="#ppt_x"/>
                                          </p:val>
                                        </p:tav>
                                      </p:tavLst>
                                    </p:anim>
                                    <p:anim calcmode="lin" valueType="num">
                                      <p:cBhvr additive="base">
                                        <p:cTn id="37" dur="500" fill="hold"/>
                                        <p:tgtEl>
                                          <p:spTgt spid="17"/>
                                        </p:tgtEl>
                                        <p:attrNameLst>
                                          <p:attrName>ppt_y</p:attrName>
                                        </p:attrNameLst>
                                      </p:cBhvr>
                                      <p:tavLst>
                                        <p:tav tm="0">
                                          <p:val>
                                            <p:strVal val="#ppt_y"/>
                                          </p:val>
                                        </p:tav>
                                        <p:tav tm="100000">
                                          <p:val>
                                            <p:strVal val="#ppt_y"/>
                                          </p:val>
                                        </p:tav>
                                      </p:tavLst>
                                    </p:anim>
                                  </p:childTnLst>
                                </p:cTn>
                              </p:par>
                            </p:childTnLst>
                          </p:cTn>
                        </p:par>
                        <p:par>
                          <p:cTn id="38" fill="hold">
                            <p:stCondLst>
                              <p:cond delay="3100"/>
                            </p:stCondLst>
                            <p:childTnLst>
                              <p:par>
                                <p:cTn id="39" presetID="22" presetClass="entr" presetSubtype="8" fill="hold" grpId="0" nodeType="afterEffect">
                                  <p:stCondLst>
                                    <p:cond delay="250"/>
                                  </p:stCondLst>
                                  <p:childTnLst>
                                    <p:set>
                                      <p:cBhvr>
                                        <p:cTn id="40" dur="1" fill="hold">
                                          <p:stCondLst>
                                            <p:cond delay="0"/>
                                          </p:stCondLst>
                                        </p:cTn>
                                        <p:tgtEl>
                                          <p:spTgt spid="18">
                                            <p:txEl>
                                              <p:pRg st="0" end="0"/>
                                            </p:txEl>
                                          </p:spTgt>
                                        </p:tgtEl>
                                        <p:attrNameLst>
                                          <p:attrName>style.visibility</p:attrName>
                                        </p:attrNameLst>
                                      </p:cBhvr>
                                      <p:to>
                                        <p:strVal val="visible"/>
                                      </p:to>
                                    </p:set>
                                    <p:animEffect transition="in" filter="wipe(left)">
                                      <p:cBhvr>
                                        <p:cTn id="41"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1" grpId="0"/>
      <p:bldP spid="12" grpId="0"/>
      <p:bldP spid="13" grpId="0"/>
      <p:bldP spid="16" grpId="0"/>
      <p:bldP spid="17" grpId="0" animBg="1"/>
      <p:bldP spid="18" grpId="0" build="p">
        <p:tmplLst>
          <p:tmpl lvl="1">
            <p:tnLst>
              <p:par>
                <p:cTn presetID="22" presetClass="entr" presetSubtype="8" fill="hold" nodeType="afterEffect">
                  <p:stCondLst>
                    <p:cond delay="250"/>
                  </p:stCondLst>
                  <p:childTnLst>
                    <p:set>
                      <p:cBhvr>
                        <p:cTn dur="1" fill="hold">
                          <p:stCondLst>
                            <p:cond delay="0"/>
                          </p:stCondLst>
                        </p:cTn>
                        <p:tgtEl>
                          <p:spTgt spid="18"/>
                        </p:tgtEl>
                        <p:attrNameLst>
                          <p:attrName>style.visibility</p:attrName>
                        </p:attrNameLst>
                      </p:cBhvr>
                      <p:to>
                        <p:strVal val="visible"/>
                      </p:to>
                    </p:set>
                    <p:animEffect transition="in" filter="wipe(left)">
                      <p:cBhvr>
                        <p:cTn dur="500"/>
                        <p:tgtEl>
                          <p:spTgt spid="18"/>
                        </p:tgtEl>
                      </p:cBhvr>
                    </p:animEffect>
                  </p:childTnLst>
                </p:cTn>
              </p:par>
            </p:tnLst>
          </p:tmpl>
        </p:tmplLst>
      </p:bldP>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Web 1">
    <p:spTree>
      <p:nvGrpSpPr>
        <p:cNvPr id="1" name=""/>
        <p:cNvGrpSpPr/>
        <p:nvPr/>
      </p:nvGrpSpPr>
      <p:grpSpPr>
        <a:xfrm>
          <a:off x="0" y="0"/>
          <a:ext cx="0" cy="0"/>
          <a:chOff x="0" y="0"/>
          <a:chExt cx="0" cy="0"/>
        </a:xfrm>
      </p:grpSpPr>
      <p:sp>
        <p:nvSpPr>
          <p:cNvPr id="26" name="正方形/長方形 25"/>
          <p:cNvSpPr/>
          <p:nvPr userDrawn="1"/>
        </p:nvSpPr>
        <p:spPr>
          <a:xfrm>
            <a:off x="-1" y="6350000"/>
            <a:ext cx="18286413" cy="3937000"/>
          </a:xfrm>
          <a:prstGeom prst="rect">
            <a:avLst/>
          </a:prstGeom>
          <a:solidFill>
            <a:schemeClr val="tx2"/>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kumimoji="1" lang="ja-JP" altLang="en-US">
              <a:solidFill>
                <a:schemeClr val="accent6"/>
              </a:solidFill>
            </a:endParaRPr>
          </a:p>
        </p:txBody>
      </p:sp>
      <p:sp>
        <p:nvSpPr>
          <p:cNvPr id="2" name="正方形/長方形 1"/>
          <p:cNvSpPr/>
          <p:nvPr userDrawn="1"/>
        </p:nvSpPr>
        <p:spPr>
          <a:xfrm>
            <a:off x="-1" y="0"/>
            <a:ext cx="18286413" cy="11181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タイトル プレースホルダー 1"/>
          <p:cNvSpPr>
            <a:spLocks noGrp="1"/>
          </p:cNvSpPr>
          <p:nvPr>
            <p:ph type="title" hasCustomPrompt="1"/>
          </p:nvPr>
        </p:nvSpPr>
        <p:spPr>
          <a:xfrm>
            <a:off x="3072630" y="246956"/>
            <a:ext cx="14349567" cy="1203151"/>
          </a:xfrm>
          <a:prstGeom prst="rect">
            <a:avLst/>
          </a:prstGeom>
        </p:spPr>
        <p:txBody>
          <a:bodyPr vert="horz" lIns="163275" tIns="81638" rIns="163275" bIns="81638" rtlCol="0" anchor="ctr">
            <a:normAutofit/>
          </a:bodyPr>
          <a:lstStyle/>
          <a:p>
            <a:r>
              <a:rPr kumimoji="1" lang="en-US" altLang="ja-JP" dirty="0"/>
              <a:t>Slide Title</a:t>
            </a:r>
            <a:endParaRPr kumimoji="1" lang="ja-JP" altLang="en-US" dirty="0"/>
          </a:p>
        </p:txBody>
      </p:sp>
      <p:sp>
        <p:nvSpPr>
          <p:cNvPr id="13" name="テキスト プレースホルダー 6"/>
          <p:cNvSpPr>
            <a:spLocks noGrp="1"/>
          </p:cNvSpPr>
          <p:nvPr>
            <p:ph type="body" sz="quarter" idx="13" hasCustomPrompt="1"/>
          </p:nvPr>
        </p:nvSpPr>
        <p:spPr>
          <a:xfrm>
            <a:off x="3166542" y="1543100"/>
            <a:ext cx="14329592" cy="504056"/>
          </a:xfrm>
        </p:spPr>
        <p:txBody>
          <a:bodyPr/>
          <a:lstStyle>
            <a:lvl1pPr>
              <a:defRPr i="1" baseline="0">
                <a:solidFill>
                  <a:schemeClr val="tx1">
                    <a:lumMod val="50000"/>
                    <a:lumOff val="50000"/>
                  </a:schemeClr>
                </a:solidFill>
                <a:latin typeface="+mn-lt"/>
                <a:cs typeface="Open Sans Light" panose="020B0306030504020204" pitchFamily="34" charset="0"/>
              </a:defRPr>
            </a:lvl1pPr>
          </a:lstStyle>
          <a:p>
            <a:pPr lvl="0"/>
            <a:r>
              <a:rPr kumimoji="1" lang="en-US" altLang="ja-JP" dirty="0"/>
              <a:t>Short description goes here</a:t>
            </a:r>
            <a:endParaRPr kumimoji="1" lang="ja-JP" altLang="en-US" dirty="0"/>
          </a:p>
        </p:txBody>
      </p:sp>
      <p:sp>
        <p:nvSpPr>
          <p:cNvPr id="14" name="正方形/長方形 13"/>
          <p:cNvSpPr/>
          <p:nvPr userDrawn="1"/>
        </p:nvSpPr>
        <p:spPr>
          <a:xfrm>
            <a:off x="3238550" y="1399084"/>
            <a:ext cx="3240360" cy="720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図プレースホルダー 19"/>
          <p:cNvSpPr>
            <a:spLocks noGrp="1"/>
          </p:cNvSpPr>
          <p:nvPr>
            <p:ph type="pic" sz="quarter" idx="12" hasCustomPrompt="1"/>
          </p:nvPr>
        </p:nvSpPr>
        <p:spPr>
          <a:xfrm>
            <a:off x="803048" y="3255738"/>
            <a:ext cx="8534400" cy="4800600"/>
          </a:xfrm>
          <a:solidFill>
            <a:schemeClr val="accent3">
              <a:lumMod val="20000"/>
              <a:lumOff val="80000"/>
            </a:schemeClr>
          </a:solidFill>
        </p:spPr>
        <p:txBody>
          <a:bodyPr>
            <a:normAutofit/>
          </a:bodyPr>
          <a:lstStyle>
            <a:lvl1pPr>
              <a:defRPr sz="1600"/>
            </a:lvl1pPr>
          </a:lstStyle>
          <a:p>
            <a:r>
              <a:rPr kumimoji="1" lang="en-US" altLang="ja-JP" dirty="0"/>
              <a:t>Add an image</a:t>
            </a:r>
            <a:endParaRPr kumimoji="1" lang="ja-JP" altLang="en-US" dirty="0"/>
          </a:p>
        </p:txBody>
      </p:sp>
      <p:sp>
        <p:nvSpPr>
          <p:cNvPr id="16" name="角丸四角形 7"/>
          <p:cNvSpPr/>
          <p:nvPr userDrawn="1"/>
        </p:nvSpPr>
        <p:spPr>
          <a:xfrm>
            <a:off x="803274" y="2768375"/>
            <a:ext cx="8534400" cy="487140"/>
          </a:xfrm>
          <a:custGeom>
            <a:avLst/>
            <a:gdLst/>
            <a:ahLst/>
            <a:cxnLst/>
            <a:rect l="l" t="t" r="r" b="b"/>
            <a:pathLst>
              <a:path w="8534400" h="487140">
                <a:moveTo>
                  <a:pt x="148176" y="0"/>
                </a:moveTo>
                <a:lnTo>
                  <a:pt x="8386224" y="0"/>
                </a:lnTo>
                <a:cubicBezTo>
                  <a:pt x="8468059" y="0"/>
                  <a:pt x="8534400" y="66341"/>
                  <a:pt x="8534400" y="148176"/>
                </a:cubicBezTo>
                <a:lnTo>
                  <a:pt x="8534400" y="487140"/>
                </a:lnTo>
                <a:lnTo>
                  <a:pt x="0" y="487140"/>
                </a:lnTo>
                <a:lnTo>
                  <a:pt x="0" y="148176"/>
                </a:lnTo>
                <a:cubicBezTo>
                  <a:pt x="0" y="66341"/>
                  <a:pt x="66341" y="0"/>
                  <a:pt x="148176" y="0"/>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userDrawn="1"/>
        </p:nvSpPr>
        <p:spPr>
          <a:xfrm>
            <a:off x="803274" y="3192015"/>
            <a:ext cx="8534400" cy="63500"/>
          </a:xfrm>
          <a:prstGeom prst="rect">
            <a:avLst/>
          </a:prstGeom>
          <a:gradFill>
            <a:gsLst>
              <a:gs pos="0">
                <a:schemeClr val="accent1"/>
              </a:gs>
              <a:gs pos="10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8" name="グループ化 17"/>
          <p:cNvGrpSpPr/>
          <p:nvPr userDrawn="1"/>
        </p:nvGrpSpPr>
        <p:grpSpPr>
          <a:xfrm>
            <a:off x="985610" y="2907170"/>
            <a:ext cx="542925" cy="142875"/>
            <a:chOff x="2524125" y="1614487"/>
            <a:chExt cx="542925" cy="142875"/>
          </a:xfrm>
        </p:grpSpPr>
        <p:sp>
          <p:nvSpPr>
            <p:cNvPr id="19" name="円/楕円 18"/>
            <p:cNvSpPr/>
            <p:nvPr userDrawn="1"/>
          </p:nvSpPr>
          <p:spPr>
            <a:xfrm>
              <a:off x="2524125" y="1614487"/>
              <a:ext cx="142875" cy="1428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円/楕円 19"/>
            <p:cNvSpPr/>
            <p:nvPr userDrawn="1"/>
          </p:nvSpPr>
          <p:spPr>
            <a:xfrm>
              <a:off x="2724150" y="1614487"/>
              <a:ext cx="142875" cy="1428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円/楕円 20"/>
            <p:cNvSpPr/>
            <p:nvPr userDrawn="1"/>
          </p:nvSpPr>
          <p:spPr>
            <a:xfrm>
              <a:off x="2924175" y="1614487"/>
              <a:ext cx="142875" cy="1428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2" name="グループ化 21"/>
          <p:cNvGrpSpPr/>
          <p:nvPr userDrawn="1"/>
        </p:nvGrpSpPr>
        <p:grpSpPr>
          <a:xfrm>
            <a:off x="8958034" y="2883357"/>
            <a:ext cx="200026" cy="190500"/>
            <a:chOff x="7781924" y="1704975"/>
            <a:chExt cx="200026" cy="190500"/>
          </a:xfrm>
          <a:solidFill>
            <a:schemeClr val="tx1">
              <a:lumMod val="50000"/>
              <a:lumOff val="50000"/>
            </a:schemeClr>
          </a:solidFill>
        </p:grpSpPr>
        <p:sp>
          <p:nvSpPr>
            <p:cNvPr id="23" name="正方形/長方形 22"/>
            <p:cNvSpPr/>
            <p:nvPr userDrawn="1"/>
          </p:nvSpPr>
          <p:spPr>
            <a:xfrm>
              <a:off x="7781925" y="1704975"/>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正方形/長方形 23"/>
            <p:cNvSpPr/>
            <p:nvPr userDrawn="1"/>
          </p:nvSpPr>
          <p:spPr>
            <a:xfrm>
              <a:off x="7781925" y="1776413"/>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正方形/長方形 24"/>
            <p:cNvSpPr/>
            <p:nvPr userDrawn="1"/>
          </p:nvSpPr>
          <p:spPr>
            <a:xfrm>
              <a:off x="7781924" y="1847850"/>
              <a:ext cx="200025" cy="476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8" name="正方形/長方形 37"/>
          <p:cNvSpPr/>
          <p:nvPr userDrawn="1"/>
        </p:nvSpPr>
        <p:spPr>
          <a:xfrm rot="2700000">
            <a:off x="2387421" y="4360030"/>
            <a:ext cx="12778290" cy="9622369"/>
          </a:xfrm>
          <a:custGeom>
            <a:avLst/>
            <a:gdLst/>
            <a:ahLst/>
            <a:cxnLst/>
            <a:rect l="l" t="t" r="r" b="b"/>
            <a:pathLst>
              <a:path w="12778290" h="9622369">
                <a:moveTo>
                  <a:pt x="2350963" y="1"/>
                </a:moveTo>
                <a:lnTo>
                  <a:pt x="12778290" y="0"/>
                </a:lnTo>
                <a:lnTo>
                  <a:pt x="3155921" y="9622369"/>
                </a:lnTo>
                <a:lnTo>
                  <a:pt x="0" y="9622369"/>
                </a:lnTo>
                <a:lnTo>
                  <a:pt x="5986665" y="3635704"/>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p:cNvSpPr/>
          <p:nvPr userDrawn="1"/>
        </p:nvSpPr>
        <p:spPr>
          <a:xfrm>
            <a:off x="9873123" y="6594216"/>
            <a:ext cx="3240360" cy="720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テキスト プレースホルダー 6"/>
          <p:cNvSpPr>
            <a:spLocks noGrp="1"/>
          </p:cNvSpPr>
          <p:nvPr>
            <p:ph type="body" sz="quarter" idx="24" hasCustomPrompt="1"/>
          </p:nvPr>
        </p:nvSpPr>
        <p:spPr>
          <a:xfrm>
            <a:off x="9782631" y="6715047"/>
            <a:ext cx="7794169" cy="2251154"/>
          </a:xfrm>
        </p:spPr>
        <p:txBody>
          <a:bodyPr anchor="t">
            <a:noAutofit/>
          </a:bodyPr>
          <a:lstStyle>
            <a:lvl1pPr algn="l">
              <a:defRPr sz="2000" i="0" baseline="0">
                <a:solidFill>
                  <a:schemeClr val="bg1"/>
                </a:solidFill>
                <a:latin typeface="+mn-lt"/>
              </a:defRPr>
            </a:lvl1pPr>
          </a:lstStyle>
          <a:p>
            <a:pPr lvl="0"/>
            <a:r>
              <a:rPr kumimoji="1" lang="en-US" altLang="ja-JP" dirty="0"/>
              <a:t>Text goes here</a:t>
            </a:r>
            <a:endParaRPr kumimoji="1" lang="ja-JP" altLang="en-US" dirty="0"/>
          </a:p>
        </p:txBody>
      </p:sp>
      <p:sp>
        <p:nvSpPr>
          <p:cNvPr id="31" name="テキスト プレースホルダー 6"/>
          <p:cNvSpPr>
            <a:spLocks noGrp="1"/>
          </p:cNvSpPr>
          <p:nvPr>
            <p:ph type="body" sz="quarter" idx="48" hasCustomPrompt="1"/>
          </p:nvPr>
        </p:nvSpPr>
        <p:spPr>
          <a:xfrm>
            <a:off x="10428801" y="2786683"/>
            <a:ext cx="7122599" cy="983673"/>
          </a:xfrm>
        </p:spPr>
        <p:txBody>
          <a:bodyPr anchor="ctr">
            <a:noAutofit/>
          </a:bodyPr>
          <a:lstStyle>
            <a:lvl1pPr algn="l">
              <a:defRPr sz="18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32" name="円/楕円 31"/>
          <p:cNvSpPr/>
          <p:nvPr userDrawn="1"/>
        </p:nvSpPr>
        <p:spPr>
          <a:xfrm>
            <a:off x="9873123" y="3073857"/>
            <a:ext cx="409325" cy="40932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テキスト プレースホルダー 6"/>
          <p:cNvSpPr>
            <a:spLocks noGrp="1"/>
          </p:cNvSpPr>
          <p:nvPr>
            <p:ph type="body" sz="quarter" idx="49" hasCustomPrompt="1"/>
          </p:nvPr>
        </p:nvSpPr>
        <p:spPr>
          <a:xfrm>
            <a:off x="10428801" y="3936611"/>
            <a:ext cx="7122599" cy="983673"/>
          </a:xfrm>
        </p:spPr>
        <p:txBody>
          <a:bodyPr anchor="ctr">
            <a:noAutofit/>
          </a:bodyPr>
          <a:lstStyle>
            <a:lvl1pPr algn="l">
              <a:defRPr sz="18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34" name="円/楕円 33"/>
          <p:cNvSpPr/>
          <p:nvPr userDrawn="1"/>
        </p:nvSpPr>
        <p:spPr>
          <a:xfrm>
            <a:off x="9873123" y="4223785"/>
            <a:ext cx="409325" cy="40932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プレースホルダー 6"/>
          <p:cNvSpPr>
            <a:spLocks noGrp="1"/>
          </p:cNvSpPr>
          <p:nvPr>
            <p:ph type="body" sz="quarter" idx="50" hasCustomPrompt="1"/>
          </p:nvPr>
        </p:nvSpPr>
        <p:spPr>
          <a:xfrm>
            <a:off x="10428801" y="5086538"/>
            <a:ext cx="7122599" cy="983673"/>
          </a:xfrm>
        </p:spPr>
        <p:txBody>
          <a:bodyPr anchor="ctr">
            <a:noAutofit/>
          </a:bodyPr>
          <a:lstStyle>
            <a:lvl1pPr algn="l">
              <a:defRPr sz="1800" b="0" i="0" u="none" baseline="0">
                <a:solidFill>
                  <a:schemeClr val="tx2"/>
                </a:solidFill>
                <a:latin typeface="+mn-lt"/>
                <a:cs typeface="Open Sans Light" panose="020B0306030504020204" pitchFamily="34" charset="0"/>
              </a:defRPr>
            </a:lvl1pPr>
          </a:lstStyle>
          <a:p>
            <a:pPr lvl="0"/>
            <a:r>
              <a:rPr kumimoji="1" lang="en-US" altLang="ja-JP" dirty="0"/>
              <a:t>Text goes here</a:t>
            </a:r>
            <a:endParaRPr kumimoji="1" lang="ja-JP" altLang="en-US" dirty="0"/>
          </a:p>
        </p:txBody>
      </p:sp>
      <p:sp>
        <p:nvSpPr>
          <p:cNvPr id="36" name="円/楕円 35"/>
          <p:cNvSpPr/>
          <p:nvPr userDrawn="1"/>
        </p:nvSpPr>
        <p:spPr>
          <a:xfrm>
            <a:off x="9873123" y="5373712"/>
            <a:ext cx="409325" cy="40932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円/楕円 36"/>
          <p:cNvSpPr/>
          <p:nvPr userDrawn="1"/>
        </p:nvSpPr>
        <p:spPr>
          <a:xfrm>
            <a:off x="2333099" y="1358472"/>
            <a:ext cx="576064" cy="57606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円/楕円 13"/>
          <p:cNvSpPr/>
          <p:nvPr userDrawn="1"/>
        </p:nvSpPr>
        <p:spPr>
          <a:xfrm>
            <a:off x="47390" y="0"/>
            <a:ext cx="1368152" cy="1021905"/>
          </a:xfrm>
          <a:custGeom>
            <a:avLst/>
            <a:gdLst/>
            <a:ahLst/>
            <a:cxnLst/>
            <a:rect l="l" t="t" r="r" b="b"/>
            <a:pathLst>
              <a:path w="1368152" h="1021905">
                <a:moveTo>
                  <a:pt x="92597" y="0"/>
                </a:moveTo>
                <a:lnTo>
                  <a:pt x="1275555" y="0"/>
                </a:lnTo>
                <a:cubicBezTo>
                  <a:pt x="1335432" y="98498"/>
                  <a:pt x="1368152" y="214342"/>
                  <a:pt x="1368152" y="337829"/>
                </a:cubicBezTo>
                <a:cubicBezTo>
                  <a:pt x="1368152" y="715634"/>
                  <a:pt x="1061881" y="1021905"/>
                  <a:pt x="684076" y="1021905"/>
                </a:cubicBezTo>
                <a:cubicBezTo>
                  <a:pt x="306271" y="1021905"/>
                  <a:pt x="0" y="715634"/>
                  <a:pt x="0" y="337829"/>
                </a:cubicBezTo>
                <a:cubicBezTo>
                  <a:pt x="0" y="214342"/>
                  <a:pt x="32720" y="98498"/>
                  <a:pt x="92597"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円/楕円 39"/>
          <p:cNvSpPr/>
          <p:nvPr userDrawn="1"/>
        </p:nvSpPr>
        <p:spPr>
          <a:xfrm>
            <a:off x="1022872" y="1021906"/>
            <a:ext cx="792088" cy="7920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1" name="円/楕円 40"/>
          <p:cNvSpPr/>
          <p:nvPr userDrawn="1"/>
        </p:nvSpPr>
        <p:spPr>
          <a:xfrm>
            <a:off x="1811586" y="223637"/>
            <a:ext cx="992843" cy="99284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2" name="フッター プレースホルダー 4"/>
          <p:cNvSpPr>
            <a:spLocks noGrp="1"/>
          </p:cNvSpPr>
          <p:nvPr>
            <p:ph type="ftr" sz="quarter" idx="3"/>
          </p:nvPr>
        </p:nvSpPr>
        <p:spPr>
          <a:xfrm>
            <a:off x="10507991" y="9463858"/>
            <a:ext cx="5790697" cy="547688"/>
          </a:xfrm>
          <a:prstGeom prst="rect">
            <a:avLst/>
          </a:prstGeom>
        </p:spPr>
        <p:txBody>
          <a:bodyPr vert="horz" lIns="163275" tIns="81638" rIns="163275" bIns="81638" rtlCol="0" anchor="ctr"/>
          <a:lstStyle>
            <a:lvl1pPr algn="r">
              <a:defRPr sz="2000">
                <a:solidFill>
                  <a:schemeClr val="tx1">
                    <a:tint val="75000"/>
                  </a:schemeClr>
                </a:solidFill>
                <a:latin typeface="+mj-lt"/>
              </a:defRPr>
            </a:lvl1pPr>
          </a:lstStyle>
          <a:p>
            <a:r>
              <a:rPr lang="en-US" altLang="ja-JP" dirty="0"/>
              <a:t>The Power of PowerPoint | thepopp.com</a:t>
            </a:r>
            <a:endParaRPr lang="ja-JP" altLang="en-US" dirty="0"/>
          </a:p>
        </p:txBody>
      </p:sp>
      <p:sp>
        <p:nvSpPr>
          <p:cNvPr id="43" name="円/楕円 42"/>
          <p:cNvSpPr/>
          <p:nvPr userDrawn="1"/>
        </p:nvSpPr>
        <p:spPr>
          <a:xfrm>
            <a:off x="16531653" y="9150345"/>
            <a:ext cx="434349" cy="43434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円/楕円 43"/>
          <p:cNvSpPr/>
          <p:nvPr userDrawn="1"/>
        </p:nvSpPr>
        <p:spPr>
          <a:xfrm>
            <a:off x="17151170" y="9166572"/>
            <a:ext cx="1080120" cy="1080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円/楕円 19"/>
          <p:cNvSpPr/>
          <p:nvPr userDrawn="1"/>
        </p:nvSpPr>
        <p:spPr>
          <a:xfrm>
            <a:off x="16289464" y="9704242"/>
            <a:ext cx="720080" cy="582759"/>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スライド番号プレースホルダー 5"/>
          <p:cNvSpPr>
            <a:spLocks noGrp="1"/>
          </p:cNvSpPr>
          <p:nvPr>
            <p:ph type="sldNum" sz="quarter" idx="4"/>
          </p:nvPr>
        </p:nvSpPr>
        <p:spPr>
          <a:xfrm>
            <a:off x="17151170"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2568486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400"/>
                                        <p:tgtEl>
                                          <p:spTgt spid="39"/>
                                        </p:tgtEl>
                                      </p:cBhvr>
                                    </p:animEffect>
                                  </p:childTnLst>
                                </p:cTn>
                              </p:par>
                              <p:par>
                                <p:cTn id="8" presetID="2" presetClass="entr" presetSubtype="9" decel="100000" fill="hold" grpId="1" nodeType="withEffect">
                                  <p:stCondLst>
                                    <p:cond delay="0"/>
                                  </p:stCondLst>
                                  <p:childTnLst>
                                    <p:set>
                                      <p:cBhvr>
                                        <p:cTn id="9" dur="1" fill="hold">
                                          <p:stCondLst>
                                            <p:cond delay="0"/>
                                          </p:stCondLst>
                                        </p:cTn>
                                        <p:tgtEl>
                                          <p:spTgt spid="39"/>
                                        </p:tgtEl>
                                        <p:attrNameLst>
                                          <p:attrName>style.visibility</p:attrName>
                                        </p:attrNameLst>
                                      </p:cBhvr>
                                      <p:to>
                                        <p:strVal val="visible"/>
                                      </p:to>
                                    </p:set>
                                    <p:anim calcmode="lin" valueType="num">
                                      <p:cBhvr additive="base">
                                        <p:cTn id="10" dur="400" fill="hold"/>
                                        <p:tgtEl>
                                          <p:spTgt spid="39"/>
                                        </p:tgtEl>
                                        <p:attrNameLst>
                                          <p:attrName>ppt_x</p:attrName>
                                        </p:attrNameLst>
                                      </p:cBhvr>
                                      <p:tavLst>
                                        <p:tav tm="0">
                                          <p:val>
                                            <p:strVal val="0-#ppt_w/2"/>
                                          </p:val>
                                        </p:tav>
                                        <p:tav tm="100000">
                                          <p:val>
                                            <p:strVal val="#ppt_x"/>
                                          </p:val>
                                        </p:tav>
                                      </p:tavLst>
                                    </p:anim>
                                    <p:anim calcmode="lin" valueType="num">
                                      <p:cBhvr additive="base">
                                        <p:cTn id="11" dur="400" fill="hold"/>
                                        <p:tgtEl>
                                          <p:spTgt spid="39"/>
                                        </p:tgtEl>
                                        <p:attrNameLst>
                                          <p:attrName>ppt_y</p:attrName>
                                        </p:attrNameLst>
                                      </p:cBhvr>
                                      <p:tavLst>
                                        <p:tav tm="0">
                                          <p:val>
                                            <p:strVal val="0-#ppt_h/2"/>
                                          </p:val>
                                        </p:tav>
                                        <p:tav tm="100000">
                                          <p:val>
                                            <p:strVal val="#ppt_y"/>
                                          </p:val>
                                        </p:tav>
                                      </p:tavLst>
                                    </p:anim>
                                  </p:childTnLst>
                                </p:cTn>
                              </p:par>
                              <p:par>
                                <p:cTn id="12" presetID="10" presetClass="entr" presetSubtype="0" fill="hold" grpId="0" nodeType="withEffect">
                                  <p:stCondLst>
                                    <p:cond delay="100"/>
                                  </p:stCondLst>
                                  <p:childTnLst>
                                    <p:set>
                                      <p:cBhvr>
                                        <p:cTn id="13" dur="1" fill="hold">
                                          <p:stCondLst>
                                            <p:cond delay="0"/>
                                          </p:stCondLst>
                                        </p:cTn>
                                        <p:tgtEl>
                                          <p:spTgt spid="40"/>
                                        </p:tgtEl>
                                        <p:attrNameLst>
                                          <p:attrName>style.visibility</p:attrName>
                                        </p:attrNameLst>
                                      </p:cBhvr>
                                      <p:to>
                                        <p:strVal val="visible"/>
                                      </p:to>
                                    </p:set>
                                    <p:animEffect transition="in" filter="fade">
                                      <p:cBhvr>
                                        <p:cTn id="14" dur="400"/>
                                        <p:tgtEl>
                                          <p:spTgt spid="40"/>
                                        </p:tgtEl>
                                      </p:cBhvr>
                                    </p:animEffect>
                                  </p:childTnLst>
                                </p:cTn>
                              </p:par>
                              <p:par>
                                <p:cTn id="15" presetID="2" presetClass="entr" presetSubtype="9" decel="100000" fill="hold" grpId="1" nodeType="withEffect">
                                  <p:stCondLst>
                                    <p:cond delay="100"/>
                                  </p:stCondLst>
                                  <p:childTnLst>
                                    <p:set>
                                      <p:cBhvr>
                                        <p:cTn id="16" dur="1" fill="hold">
                                          <p:stCondLst>
                                            <p:cond delay="0"/>
                                          </p:stCondLst>
                                        </p:cTn>
                                        <p:tgtEl>
                                          <p:spTgt spid="40"/>
                                        </p:tgtEl>
                                        <p:attrNameLst>
                                          <p:attrName>style.visibility</p:attrName>
                                        </p:attrNameLst>
                                      </p:cBhvr>
                                      <p:to>
                                        <p:strVal val="visible"/>
                                      </p:to>
                                    </p:set>
                                    <p:anim calcmode="lin" valueType="num">
                                      <p:cBhvr additive="base">
                                        <p:cTn id="17" dur="400" fill="hold"/>
                                        <p:tgtEl>
                                          <p:spTgt spid="40"/>
                                        </p:tgtEl>
                                        <p:attrNameLst>
                                          <p:attrName>ppt_x</p:attrName>
                                        </p:attrNameLst>
                                      </p:cBhvr>
                                      <p:tavLst>
                                        <p:tav tm="0">
                                          <p:val>
                                            <p:strVal val="0-#ppt_w/2"/>
                                          </p:val>
                                        </p:tav>
                                        <p:tav tm="100000">
                                          <p:val>
                                            <p:strVal val="#ppt_x"/>
                                          </p:val>
                                        </p:tav>
                                      </p:tavLst>
                                    </p:anim>
                                    <p:anim calcmode="lin" valueType="num">
                                      <p:cBhvr additive="base">
                                        <p:cTn id="18" dur="400" fill="hold"/>
                                        <p:tgtEl>
                                          <p:spTgt spid="40"/>
                                        </p:tgtEl>
                                        <p:attrNameLst>
                                          <p:attrName>ppt_y</p:attrName>
                                        </p:attrNameLst>
                                      </p:cBhvr>
                                      <p:tavLst>
                                        <p:tav tm="0">
                                          <p:val>
                                            <p:strVal val="0-#ppt_h/2"/>
                                          </p:val>
                                        </p:tav>
                                        <p:tav tm="100000">
                                          <p:val>
                                            <p:strVal val="#ppt_y"/>
                                          </p:val>
                                        </p:tav>
                                      </p:tavLst>
                                    </p:anim>
                                  </p:childTnLst>
                                </p:cTn>
                              </p:par>
                              <p:par>
                                <p:cTn id="19" presetID="10" presetClass="entr" presetSubtype="0" fill="hold" grpId="0" nodeType="withEffect">
                                  <p:stCondLst>
                                    <p:cond delay="20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400"/>
                                        <p:tgtEl>
                                          <p:spTgt spid="41"/>
                                        </p:tgtEl>
                                      </p:cBhvr>
                                    </p:animEffect>
                                  </p:childTnLst>
                                </p:cTn>
                              </p:par>
                              <p:par>
                                <p:cTn id="22" presetID="2" presetClass="entr" presetSubtype="9" decel="100000" fill="hold" grpId="1" nodeType="withEffect">
                                  <p:stCondLst>
                                    <p:cond delay="200"/>
                                  </p:stCondLst>
                                  <p:childTnLst>
                                    <p:set>
                                      <p:cBhvr>
                                        <p:cTn id="23" dur="1" fill="hold">
                                          <p:stCondLst>
                                            <p:cond delay="0"/>
                                          </p:stCondLst>
                                        </p:cTn>
                                        <p:tgtEl>
                                          <p:spTgt spid="41"/>
                                        </p:tgtEl>
                                        <p:attrNameLst>
                                          <p:attrName>style.visibility</p:attrName>
                                        </p:attrNameLst>
                                      </p:cBhvr>
                                      <p:to>
                                        <p:strVal val="visible"/>
                                      </p:to>
                                    </p:set>
                                    <p:anim calcmode="lin" valueType="num">
                                      <p:cBhvr additive="base">
                                        <p:cTn id="24" dur="400" fill="hold"/>
                                        <p:tgtEl>
                                          <p:spTgt spid="41"/>
                                        </p:tgtEl>
                                        <p:attrNameLst>
                                          <p:attrName>ppt_x</p:attrName>
                                        </p:attrNameLst>
                                      </p:cBhvr>
                                      <p:tavLst>
                                        <p:tav tm="0">
                                          <p:val>
                                            <p:strVal val="0-#ppt_w/2"/>
                                          </p:val>
                                        </p:tav>
                                        <p:tav tm="100000">
                                          <p:val>
                                            <p:strVal val="#ppt_x"/>
                                          </p:val>
                                        </p:tav>
                                      </p:tavLst>
                                    </p:anim>
                                    <p:anim calcmode="lin" valueType="num">
                                      <p:cBhvr additive="base">
                                        <p:cTn id="25" dur="400" fill="hold"/>
                                        <p:tgtEl>
                                          <p:spTgt spid="41"/>
                                        </p:tgtEl>
                                        <p:attrNameLst>
                                          <p:attrName>ppt_y</p:attrName>
                                        </p:attrNameLst>
                                      </p:cBhvr>
                                      <p:tavLst>
                                        <p:tav tm="0">
                                          <p:val>
                                            <p:strVal val="0-#ppt_h/2"/>
                                          </p:val>
                                        </p:tav>
                                        <p:tav tm="100000">
                                          <p:val>
                                            <p:strVal val="#ppt_y"/>
                                          </p:val>
                                        </p:tav>
                                      </p:tavLst>
                                    </p:anim>
                                  </p:childTnLst>
                                </p:cTn>
                              </p:par>
                              <p:par>
                                <p:cTn id="26" presetID="10" presetClass="entr" presetSubtype="0" fill="hold" grpId="0" nodeType="withEffect">
                                  <p:stCondLst>
                                    <p:cond delay="30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400"/>
                                        <p:tgtEl>
                                          <p:spTgt spid="37"/>
                                        </p:tgtEl>
                                      </p:cBhvr>
                                    </p:animEffect>
                                  </p:childTnLst>
                                </p:cTn>
                              </p:par>
                              <p:par>
                                <p:cTn id="29" presetID="2" presetClass="entr" presetSubtype="9" decel="100000" fill="hold" grpId="1" nodeType="withEffect">
                                  <p:stCondLst>
                                    <p:cond delay="30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400" fill="hold"/>
                                        <p:tgtEl>
                                          <p:spTgt spid="37"/>
                                        </p:tgtEl>
                                        <p:attrNameLst>
                                          <p:attrName>ppt_x</p:attrName>
                                        </p:attrNameLst>
                                      </p:cBhvr>
                                      <p:tavLst>
                                        <p:tav tm="0">
                                          <p:val>
                                            <p:strVal val="0-#ppt_w/2"/>
                                          </p:val>
                                        </p:tav>
                                        <p:tav tm="100000">
                                          <p:val>
                                            <p:strVal val="#ppt_x"/>
                                          </p:val>
                                        </p:tav>
                                      </p:tavLst>
                                    </p:anim>
                                    <p:anim calcmode="lin" valueType="num">
                                      <p:cBhvr additive="base">
                                        <p:cTn id="32" dur="400" fill="hold"/>
                                        <p:tgtEl>
                                          <p:spTgt spid="37"/>
                                        </p:tgtEl>
                                        <p:attrNameLst>
                                          <p:attrName>ppt_y</p:attrName>
                                        </p:attrNameLst>
                                      </p:cBhvr>
                                      <p:tavLst>
                                        <p:tav tm="0">
                                          <p:val>
                                            <p:strVal val="0-#ppt_h/2"/>
                                          </p:val>
                                        </p:tav>
                                        <p:tav tm="100000">
                                          <p:val>
                                            <p:strVal val="#ppt_y"/>
                                          </p:val>
                                        </p:tav>
                                      </p:tavLst>
                                    </p:anim>
                                  </p:childTnLst>
                                </p:cTn>
                              </p:par>
                              <p:par>
                                <p:cTn id="33" presetID="10" presetClass="entr" presetSubtype="0" fill="hold" grpId="0" nodeType="withEffect">
                                  <p:stCondLst>
                                    <p:cond delay="300"/>
                                  </p:stCondLst>
                                  <p:childTnLst>
                                    <p:set>
                                      <p:cBhvr>
                                        <p:cTn id="34" dur="1" fill="hold">
                                          <p:stCondLst>
                                            <p:cond delay="0"/>
                                          </p:stCondLst>
                                        </p:cTn>
                                        <p:tgtEl>
                                          <p:spTgt spid="44"/>
                                        </p:tgtEl>
                                        <p:attrNameLst>
                                          <p:attrName>style.visibility</p:attrName>
                                        </p:attrNameLst>
                                      </p:cBhvr>
                                      <p:to>
                                        <p:strVal val="visible"/>
                                      </p:to>
                                    </p:set>
                                    <p:animEffect transition="in" filter="fade">
                                      <p:cBhvr>
                                        <p:cTn id="35" dur="400"/>
                                        <p:tgtEl>
                                          <p:spTgt spid="44"/>
                                        </p:tgtEl>
                                      </p:cBhvr>
                                    </p:animEffect>
                                  </p:childTnLst>
                                </p:cTn>
                              </p:par>
                              <p:par>
                                <p:cTn id="36" presetID="2" presetClass="entr" presetSubtype="6" decel="100000" fill="hold" grpId="1" nodeType="withEffect">
                                  <p:stCondLst>
                                    <p:cond delay="300"/>
                                  </p:stCondLst>
                                  <p:childTnLst>
                                    <p:set>
                                      <p:cBhvr>
                                        <p:cTn id="37" dur="1" fill="hold">
                                          <p:stCondLst>
                                            <p:cond delay="0"/>
                                          </p:stCondLst>
                                        </p:cTn>
                                        <p:tgtEl>
                                          <p:spTgt spid="44"/>
                                        </p:tgtEl>
                                        <p:attrNameLst>
                                          <p:attrName>style.visibility</p:attrName>
                                        </p:attrNameLst>
                                      </p:cBhvr>
                                      <p:to>
                                        <p:strVal val="visible"/>
                                      </p:to>
                                    </p:set>
                                    <p:anim calcmode="lin" valueType="num">
                                      <p:cBhvr additive="base">
                                        <p:cTn id="38" dur="400" fill="hold"/>
                                        <p:tgtEl>
                                          <p:spTgt spid="44"/>
                                        </p:tgtEl>
                                        <p:attrNameLst>
                                          <p:attrName>ppt_x</p:attrName>
                                        </p:attrNameLst>
                                      </p:cBhvr>
                                      <p:tavLst>
                                        <p:tav tm="0">
                                          <p:val>
                                            <p:strVal val="1+#ppt_w/2"/>
                                          </p:val>
                                        </p:tav>
                                        <p:tav tm="100000">
                                          <p:val>
                                            <p:strVal val="#ppt_x"/>
                                          </p:val>
                                        </p:tav>
                                      </p:tavLst>
                                    </p:anim>
                                    <p:anim calcmode="lin" valueType="num">
                                      <p:cBhvr additive="base">
                                        <p:cTn id="39" dur="400" fill="hold"/>
                                        <p:tgtEl>
                                          <p:spTgt spid="44"/>
                                        </p:tgtEl>
                                        <p:attrNameLst>
                                          <p:attrName>ppt_y</p:attrName>
                                        </p:attrNameLst>
                                      </p:cBhvr>
                                      <p:tavLst>
                                        <p:tav tm="0">
                                          <p:val>
                                            <p:strVal val="1+#ppt_h/2"/>
                                          </p:val>
                                        </p:tav>
                                        <p:tav tm="100000">
                                          <p:val>
                                            <p:strVal val="#ppt_y"/>
                                          </p:val>
                                        </p:tav>
                                      </p:tavLst>
                                    </p:anim>
                                  </p:childTnLst>
                                </p:cTn>
                              </p:par>
                              <p:par>
                                <p:cTn id="40" presetID="10" presetClass="entr" presetSubtype="0" fill="hold" grpId="0" nodeType="withEffect">
                                  <p:stCondLst>
                                    <p:cond delay="400"/>
                                  </p:stCondLst>
                                  <p:childTnLst>
                                    <p:set>
                                      <p:cBhvr>
                                        <p:cTn id="41" dur="1" fill="hold">
                                          <p:stCondLst>
                                            <p:cond delay="0"/>
                                          </p:stCondLst>
                                        </p:cTn>
                                        <p:tgtEl>
                                          <p:spTgt spid="45"/>
                                        </p:tgtEl>
                                        <p:attrNameLst>
                                          <p:attrName>style.visibility</p:attrName>
                                        </p:attrNameLst>
                                      </p:cBhvr>
                                      <p:to>
                                        <p:strVal val="visible"/>
                                      </p:to>
                                    </p:set>
                                    <p:animEffect transition="in" filter="fade">
                                      <p:cBhvr>
                                        <p:cTn id="42" dur="400"/>
                                        <p:tgtEl>
                                          <p:spTgt spid="45"/>
                                        </p:tgtEl>
                                      </p:cBhvr>
                                    </p:animEffect>
                                  </p:childTnLst>
                                </p:cTn>
                              </p:par>
                              <p:par>
                                <p:cTn id="43" presetID="2" presetClass="entr" presetSubtype="6" decel="100000" fill="hold" grpId="1" nodeType="withEffect">
                                  <p:stCondLst>
                                    <p:cond delay="400"/>
                                  </p:stCondLst>
                                  <p:childTnLst>
                                    <p:set>
                                      <p:cBhvr>
                                        <p:cTn id="44" dur="1" fill="hold">
                                          <p:stCondLst>
                                            <p:cond delay="0"/>
                                          </p:stCondLst>
                                        </p:cTn>
                                        <p:tgtEl>
                                          <p:spTgt spid="45"/>
                                        </p:tgtEl>
                                        <p:attrNameLst>
                                          <p:attrName>style.visibility</p:attrName>
                                        </p:attrNameLst>
                                      </p:cBhvr>
                                      <p:to>
                                        <p:strVal val="visible"/>
                                      </p:to>
                                    </p:set>
                                    <p:anim calcmode="lin" valueType="num">
                                      <p:cBhvr additive="base">
                                        <p:cTn id="45" dur="400" fill="hold"/>
                                        <p:tgtEl>
                                          <p:spTgt spid="45"/>
                                        </p:tgtEl>
                                        <p:attrNameLst>
                                          <p:attrName>ppt_x</p:attrName>
                                        </p:attrNameLst>
                                      </p:cBhvr>
                                      <p:tavLst>
                                        <p:tav tm="0">
                                          <p:val>
                                            <p:strVal val="1+#ppt_w/2"/>
                                          </p:val>
                                        </p:tav>
                                        <p:tav tm="100000">
                                          <p:val>
                                            <p:strVal val="#ppt_x"/>
                                          </p:val>
                                        </p:tav>
                                      </p:tavLst>
                                    </p:anim>
                                    <p:anim calcmode="lin" valueType="num">
                                      <p:cBhvr additive="base">
                                        <p:cTn id="46" dur="400" fill="hold"/>
                                        <p:tgtEl>
                                          <p:spTgt spid="45"/>
                                        </p:tgtEl>
                                        <p:attrNameLst>
                                          <p:attrName>ppt_y</p:attrName>
                                        </p:attrNameLst>
                                      </p:cBhvr>
                                      <p:tavLst>
                                        <p:tav tm="0">
                                          <p:val>
                                            <p:strVal val="1+#ppt_h/2"/>
                                          </p:val>
                                        </p:tav>
                                        <p:tav tm="100000">
                                          <p:val>
                                            <p:strVal val="#ppt_y"/>
                                          </p:val>
                                        </p:tav>
                                      </p:tavLst>
                                    </p:anim>
                                  </p:childTnLst>
                                </p:cTn>
                              </p:par>
                              <p:par>
                                <p:cTn id="47" presetID="10" presetClass="entr" presetSubtype="0" fill="hold" grpId="0" nodeType="withEffect">
                                  <p:stCondLst>
                                    <p:cond delay="60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400"/>
                                        <p:tgtEl>
                                          <p:spTgt spid="43"/>
                                        </p:tgtEl>
                                      </p:cBhvr>
                                    </p:animEffect>
                                  </p:childTnLst>
                                </p:cTn>
                              </p:par>
                              <p:par>
                                <p:cTn id="50" presetID="2" presetClass="entr" presetSubtype="6" decel="100000" fill="hold" grpId="1" nodeType="withEffect">
                                  <p:stCondLst>
                                    <p:cond delay="600"/>
                                  </p:stCondLst>
                                  <p:childTnLst>
                                    <p:set>
                                      <p:cBhvr>
                                        <p:cTn id="51" dur="1" fill="hold">
                                          <p:stCondLst>
                                            <p:cond delay="0"/>
                                          </p:stCondLst>
                                        </p:cTn>
                                        <p:tgtEl>
                                          <p:spTgt spid="43"/>
                                        </p:tgtEl>
                                        <p:attrNameLst>
                                          <p:attrName>style.visibility</p:attrName>
                                        </p:attrNameLst>
                                      </p:cBhvr>
                                      <p:to>
                                        <p:strVal val="visible"/>
                                      </p:to>
                                    </p:set>
                                    <p:anim calcmode="lin" valueType="num">
                                      <p:cBhvr additive="base">
                                        <p:cTn id="52" dur="400" fill="hold"/>
                                        <p:tgtEl>
                                          <p:spTgt spid="43"/>
                                        </p:tgtEl>
                                        <p:attrNameLst>
                                          <p:attrName>ppt_x</p:attrName>
                                        </p:attrNameLst>
                                      </p:cBhvr>
                                      <p:tavLst>
                                        <p:tav tm="0">
                                          <p:val>
                                            <p:strVal val="1+#ppt_w/2"/>
                                          </p:val>
                                        </p:tav>
                                        <p:tav tm="100000">
                                          <p:val>
                                            <p:strVal val="#ppt_x"/>
                                          </p:val>
                                        </p:tav>
                                      </p:tavLst>
                                    </p:anim>
                                    <p:anim calcmode="lin" valueType="num">
                                      <p:cBhvr additive="base">
                                        <p:cTn id="53" dur="400" fill="hold"/>
                                        <p:tgtEl>
                                          <p:spTgt spid="43"/>
                                        </p:tgtEl>
                                        <p:attrNameLst>
                                          <p:attrName>ppt_y</p:attrName>
                                        </p:attrNameLst>
                                      </p:cBhvr>
                                      <p:tavLst>
                                        <p:tav tm="0">
                                          <p:val>
                                            <p:strVal val="1+#ppt_h/2"/>
                                          </p:val>
                                        </p:tav>
                                        <p:tav tm="100000">
                                          <p:val>
                                            <p:strVal val="#ppt_y"/>
                                          </p:val>
                                        </p:tav>
                                      </p:tavLst>
                                    </p:anim>
                                  </p:childTnLst>
                                </p:cTn>
                              </p:par>
                              <p:par>
                                <p:cTn id="54" presetID="10" presetClass="entr" presetSubtype="0" fill="hold" grpId="0" nodeType="withEffect">
                                  <p:stCondLst>
                                    <p:cond delay="90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500"/>
                                        <p:tgtEl>
                                          <p:spTgt spid="46"/>
                                        </p:tgtEl>
                                      </p:cBhvr>
                                    </p:animEffect>
                                  </p:childTnLst>
                                </p:cTn>
                              </p:par>
                              <p:par>
                                <p:cTn id="57" presetID="10" presetClass="entr" presetSubtype="0" fill="hold" grpId="0" nodeType="withEffect">
                                  <p:stCondLst>
                                    <p:cond delay="90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500"/>
                                        <p:tgtEl>
                                          <p:spTgt spid="42"/>
                                        </p:tgtEl>
                                      </p:cBhvr>
                                    </p:animEffect>
                                  </p:childTnLst>
                                </p:cTn>
                              </p:par>
                              <p:par>
                                <p:cTn id="60" presetID="2" presetClass="entr" presetSubtype="1" decel="100000" fill="hold" grpId="0" nodeType="withEffect">
                                  <p:stCondLst>
                                    <p:cond delay="1250"/>
                                  </p:stCondLst>
                                  <p:childTnLst>
                                    <p:set>
                                      <p:cBhvr>
                                        <p:cTn id="61" dur="1" fill="hold">
                                          <p:stCondLst>
                                            <p:cond delay="0"/>
                                          </p:stCondLst>
                                        </p:cTn>
                                        <p:tgtEl>
                                          <p:spTgt spid="3"/>
                                        </p:tgtEl>
                                        <p:attrNameLst>
                                          <p:attrName>style.visibility</p:attrName>
                                        </p:attrNameLst>
                                      </p:cBhvr>
                                      <p:to>
                                        <p:strVal val="visible"/>
                                      </p:to>
                                    </p:set>
                                    <p:anim calcmode="lin" valueType="num">
                                      <p:cBhvr additive="base">
                                        <p:cTn id="62" dur="500" fill="hold"/>
                                        <p:tgtEl>
                                          <p:spTgt spid="3"/>
                                        </p:tgtEl>
                                        <p:attrNameLst>
                                          <p:attrName>ppt_x</p:attrName>
                                        </p:attrNameLst>
                                      </p:cBhvr>
                                      <p:tavLst>
                                        <p:tav tm="0">
                                          <p:val>
                                            <p:strVal val="#ppt_x"/>
                                          </p:val>
                                        </p:tav>
                                        <p:tav tm="100000">
                                          <p:val>
                                            <p:strVal val="#ppt_x"/>
                                          </p:val>
                                        </p:tav>
                                      </p:tavLst>
                                    </p:anim>
                                    <p:anim calcmode="lin" valueType="num">
                                      <p:cBhvr additive="base">
                                        <p:cTn id="63" dur="500" fill="hold"/>
                                        <p:tgtEl>
                                          <p:spTgt spid="3"/>
                                        </p:tgtEl>
                                        <p:attrNameLst>
                                          <p:attrName>ppt_y</p:attrName>
                                        </p:attrNameLst>
                                      </p:cBhvr>
                                      <p:tavLst>
                                        <p:tav tm="0">
                                          <p:val>
                                            <p:strVal val="0-#ppt_h/2"/>
                                          </p:val>
                                        </p:tav>
                                        <p:tav tm="100000">
                                          <p:val>
                                            <p:strVal val="#ppt_y"/>
                                          </p:val>
                                        </p:tav>
                                      </p:tavLst>
                                    </p:anim>
                                  </p:childTnLst>
                                </p:cTn>
                              </p:par>
                            </p:childTnLst>
                          </p:cTn>
                        </p:par>
                        <p:par>
                          <p:cTn id="64" fill="hold">
                            <p:stCondLst>
                              <p:cond delay="1750"/>
                            </p:stCondLst>
                            <p:childTnLst>
                              <p:par>
                                <p:cTn id="65" presetID="2" presetClass="entr" presetSubtype="2" decel="100000"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1+#ppt_w/2"/>
                                          </p:val>
                                        </p:tav>
                                        <p:tav tm="100000">
                                          <p:val>
                                            <p:strVal val="#ppt_x"/>
                                          </p:val>
                                        </p:tav>
                                      </p:tavLst>
                                    </p:anim>
                                    <p:anim calcmode="lin" valueType="num">
                                      <p:cBhvr additive="base">
                                        <p:cTn id="68" dur="500" fill="hold"/>
                                        <p:tgtEl>
                                          <p:spTgt spid="14"/>
                                        </p:tgtEl>
                                        <p:attrNameLst>
                                          <p:attrName>ppt_y</p:attrName>
                                        </p:attrNameLst>
                                      </p:cBhvr>
                                      <p:tavLst>
                                        <p:tav tm="0">
                                          <p:val>
                                            <p:strVal val="#ppt_y"/>
                                          </p:val>
                                        </p:tav>
                                        <p:tav tm="100000">
                                          <p:val>
                                            <p:strVal val="#ppt_y"/>
                                          </p:val>
                                        </p:tav>
                                      </p:tavLst>
                                    </p:anim>
                                  </p:childTnLst>
                                </p:cTn>
                              </p:par>
                              <p:par>
                                <p:cTn id="69" presetID="22" presetClass="entr" presetSubtype="8" fill="hold" grpId="0" nodeType="withEffect">
                                  <p:stCondLst>
                                    <p:cond delay="0"/>
                                  </p:stCondLst>
                                  <p:childTnLst>
                                    <p:set>
                                      <p:cBhvr>
                                        <p:cTn id="70" dur="1" fill="hold">
                                          <p:stCondLst>
                                            <p:cond delay="0"/>
                                          </p:stCondLst>
                                        </p:cTn>
                                        <p:tgtEl>
                                          <p:spTgt spid="13">
                                            <p:txEl>
                                              <p:pRg st="0" end="0"/>
                                            </p:txEl>
                                          </p:spTgt>
                                        </p:tgtEl>
                                        <p:attrNameLst>
                                          <p:attrName>style.visibility</p:attrName>
                                        </p:attrNameLst>
                                      </p:cBhvr>
                                      <p:to>
                                        <p:strVal val="visible"/>
                                      </p:to>
                                    </p:set>
                                    <p:animEffect transition="in" filter="wipe(left)">
                                      <p:cBhvr>
                                        <p:cTn id="71" dur="500"/>
                                        <p:tgtEl>
                                          <p:spTgt spid="13">
                                            <p:txEl>
                                              <p:pRg st="0" end="0"/>
                                            </p:txEl>
                                          </p:spTgt>
                                        </p:tgtEl>
                                      </p:cBhvr>
                                    </p:animEffect>
                                  </p:childTnLst>
                                </p:cTn>
                              </p:par>
                            </p:childTnLst>
                          </p:cTn>
                        </p:par>
                        <p:par>
                          <p:cTn id="72" fill="hold">
                            <p:stCondLst>
                              <p:cond delay="2250"/>
                            </p:stCondLst>
                            <p:childTnLst>
                              <p:par>
                                <p:cTn id="73" presetID="16" presetClass="entr" presetSubtype="37"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Effect transition="in" filter="barn(outVertical)">
                                      <p:cBhvr>
                                        <p:cTn id="75" dur="500"/>
                                        <p:tgtEl>
                                          <p:spTgt spid="26"/>
                                        </p:tgtEl>
                                      </p:cBhvr>
                                    </p:animEffect>
                                  </p:childTnLst>
                                </p:cTn>
                              </p:par>
                            </p:childTnLst>
                          </p:cTn>
                        </p:par>
                        <p:par>
                          <p:cTn id="76" fill="hold">
                            <p:stCondLst>
                              <p:cond delay="2750"/>
                            </p:stCondLst>
                            <p:childTnLst>
                              <p:par>
                                <p:cTn id="77" presetID="2" presetClass="entr" presetSubtype="4" decel="100000" fill="hold" grpId="0" nodeType="after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1000" fill="hold"/>
                                        <p:tgtEl>
                                          <p:spTgt spid="15"/>
                                        </p:tgtEl>
                                        <p:attrNameLst>
                                          <p:attrName>ppt_x</p:attrName>
                                        </p:attrNameLst>
                                      </p:cBhvr>
                                      <p:tavLst>
                                        <p:tav tm="0">
                                          <p:val>
                                            <p:strVal val="#ppt_x"/>
                                          </p:val>
                                        </p:tav>
                                        <p:tav tm="100000">
                                          <p:val>
                                            <p:strVal val="#ppt_x"/>
                                          </p:val>
                                        </p:tav>
                                      </p:tavLst>
                                    </p:anim>
                                    <p:anim calcmode="lin" valueType="num">
                                      <p:cBhvr additive="base">
                                        <p:cTn id="80" dur="1000" fill="hold"/>
                                        <p:tgtEl>
                                          <p:spTgt spid="15"/>
                                        </p:tgtEl>
                                        <p:attrNameLst>
                                          <p:attrName>ppt_y</p:attrName>
                                        </p:attrNameLst>
                                      </p:cBhvr>
                                      <p:tavLst>
                                        <p:tav tm="0">
                                          <p:val>
                                            <p:strVal val="1+#ppt_h/2"/>
                                          </p:val>
                                        </p:tav>
                                        <p:tav tm="100000">
                                          <p:val>
                                            <p:strVal val="#ppt_y"/>
                                          </p:val>
                                        </p:tav>
                                      </p:tavLst>
                                    </p:anim>
                                  </p:childTnLst>
                                </p:cTn>
                              </p:par>
                              <p:par>
                                <p:cTn id="81" presetID="2" presetClass="entr" presetSubtype="4" decel="10000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additive="base">
                                        <p:cTn id="83" dur="1000" fill="hold"/>
                                        <p:tgtEl>
                                          <p:spTgt spid="16"/>
                                        </p:tgtEl>
                                        <p:attrNameLst>
                                          <p:attrName>ppt_x</p:attrName>
                                        </p:attrNameLst>
                                      </p:cBhvr>
                                      <p:tavLst>
                                        <p:tav tm="0">
                                          <p:val>
                                            <p:strVal val="#ppt_x"/>
                                          </p:val>
                                        </p:tav>
                                        <p:tav tm="100000">
                                          <p:val>
                                            <p:strVal val="#ppt_x"/>
                                          </p:val>
                                        </p:tav>
                                      </p:tavLst>
                                    </p:anim>
                                    <p:anim calcmode="lin" valueType="num">
                                      <p:cBhvr additive="base">
                                        <p:cTn id="84" dur="1000" fill="hold"/>
                                        <p:tgtEl>
                                          <p:spTgt spid="16"/>
                                        </p:tgtEl>
                                        <p:attrNameLst>
                                          <p:attrName>ppt_y</p:attrName>
                                        </p:attrNameLst>
                                      </p:cBhvr>
                                      <p:tavLst>
                                        <p:tav tm="0">
                                          <p:val>
                                            <p:strVal val="1+#ppt_h/2"/>
                                          </p:val>
                                        </p:tav>
                                        <p:tav tm="100000">
                                          <p:val>
                                            <p:strVal val="#ppt_y"/>
                                          </p:val>
                                        </p:tav>
                                      </p:tavLst>
                                    </p:anim>
                                  </p:childTnLst>
                                </p:cTn>
                              </p:par>
                              <p:par>
                                <p:cTn id="85" presetID="2" presetClass="entr" presetSubtype="4" decel="100000" fill="hold" grpId="0" nodeType="withEffect">
                                  <p:stCondLst>
                                    <p:cond delay="0"/>
                                  </p:stCondLst>
                                  <p:childTnLst>
                                    <p:set>
                                      <p:cBhvr>
                                        <p:cTn id="86" dur="1" fill="hold">
                                          <p:stCondLst>
                                            <p:cond delay="0"/>
                                          </p:stCondLst>
                                        </p:cTn>
                                        <p:tgtEl>
                                          <p:spTgt spid="17"/>
                                        </p:tgtEl>
                                        <p:attrNameLst>
                                          <p:attrName>style.visibility</p:attrName>
                                        </p:attrNameLst>
                                      </p:cBhvr>
                                      <p:to>
                                        <p:strVal val="visible"/>
                                      </p:to>
                                    </p:set>
                                    <p:anim calcmode="lin" valueType="num">
                                      <p:cBhvr additive="base">
                                        <p:cTn id="87" dur="1000" fill="hold"/>
                                        <p:tgtEl>
                                          <p:spTgt spid="17"/>
                                        </p:tgtEl>
                                        <p:attrNameLst>
                                          <p:attrName>ppt_x</p:attrName>
                                        </p:attrNameLst>
                                      </p:cBhvr>
                                      <p:tavLst>
                                        <p:tav tm="0">
                                          <p:val>
                                            <p:strVal val="#ppt_x"/>
                                          </p:val>
                                        </p:tav>
                                        <p:tav tm="100000">
                                          <p:val>
                                            <p:strVal val="#ppt_x"/>
                                          </p:val>
                                        </p:tav>
                                      </p:tavLst>
                                    </p:anim>
                                    <p:anim calcmode="lin" valueType="num">
                                      <p:cBhvr additive="base">
                                        <p:cTn id="88" dur="1000" fill="hold"/>
                                        <p:tgtEl>
                                          <p:spTgt spid="17"/>
                                        </p:tgtEl>
                                        <p:attrNameLst>
                                          <p:attrName>ppt_y</p:attrName>
                                        </p:attrNameLst>
                                      </p:cBhvr>
                                      <p:tavLst>
                                        <p:tav tm="0">
                                          <p:val>
                                            <p:strVal val="1+#ppt_h/2"/>
                                          </p:val>
                                        </p:tav>
                                        <p:tav tm="100000">
                                          <p:val>
                                            <p:strVal val="#ppt_y"/>
                                          </p:val>
                                        </p:tav>
                                      </p:tavLst>
                                    </p:anim>
                                  </p:childTnLst>
                                </p:cTn>
                              </p:par>
                              <p:par>
                                <p:cTn id="89" presetID="2" presetClass="entr" presetSubtype="4" decel="100000" fill="hold" nodeType="withEffect">
                                  <p:stCondLst>
                                    <p:cond delay="0"/>
                                  </p:stCondLst>
                                  <p:childTnLst>
                                    <p:set>
                                      <p:cBhvr>
                                        <p:cTn id="90" dur="1" fill="hold">
                                          <p:stCondLst>
                                            <p:cond delay="0"/>
                                          </p:stCondLst>
                                        </p:cTn>
                                        <p:tgtEl>
                                          <p:spTgt spid="18"/>
                                        </p:tgtEl>
                                        <p:attrNameLst>
                                          <p:attrName>style.visibility</p:attrName>
                                        </p:attrNameLst>
                                      </p:cBhvr>
                                      <p:to>
                                        <p:strVal val="visible"/>
                                      </p:to>
                                    </p:set>
                                    <p:anim calcmode="lin" valueType="num">
                                      <p:cBhvr additive="base">
                                        <p:cTn id="91" dur="1000" fill="hold"/>
                                        <p:tgtEl>
                                          <p:spTgt spid="18"/>
                                        </p:tgtEl>
                                        <p:attrNameLst>
                                          <p:attrName>ppt_x</p:attrName>
                                        </p:attrNameLst>
                                      </p:cBhvr>
                                      <p:tavLst>
                                        <p:tav tm="0">
                                          <p:val>
                                            <p:strVal val="#ppt_x"/>
                                          </p:val>
                                        </p:tav>
                                        <p:tav tm="100000">
                                          <p:val>
                                            <p:strVal val="#ppt_x"/>
                                          </p:val>
                                        </p:tav>
                                      </p:tavLst>
                                    </p:anim>
                                    <p:anim calcmode="lin" valueType="num">
                                      <p:cBhvr additive="base">
                                        <p:cTn id="92" dur="1000" fill="hold"/>
                                        <p:tgtEl>
                                          <p:spTgt spid="18"/>
                                        </p:tgtEl>
                                        <p:attrNameLst>
                                          <p:attrName>ppt_y</p:attrName>
                                        </p:attrNameLst>
                                      </p:cBhvr>
                                      <p:tavLst>
                                        <p:tav tm="0">
                                          <p:val>
                                            <p:strVal val="1+#ppt_h/2"/>
                                          </p:val>
                                        </p:tav>
                                        <p:tav tm="100000">
                                          <p:val>
                                            <p:strVal val="#ppt_y"/>
                                          </p:val>
                                        </p:tav>
                                      </p:tavLst>
                                    </p:anim>
                                  </p:childTnLst>
                                </p:cTn>
                              </p:par>
                              <p:par>
                                <p:cTn id="93" presetID="2" presetClass="entr" presetSubtype="4" decel="100000" fill="hold" nodeType="withEffect">
                                  <p:stCondLst>
                                    <p:cond delay="0"/>
                                  </p:stCondLst>
                                  <p:childTnLst>
                                    <p:set>
                                      <p:cBhvr>
                                        <p:cTn id="94" dur="1" fill="hold">
                                          <p:stCondLst>
                                            <p:cond delay="0"/>
                                          </p:stCondLst>
                                        </p:cTn>
                                        <p:tgtEl>
                                          <p:spTgt spid="22"/>
                                        </p:tgtEl>
                                        <p:attrNameLst>
                                          <p:attrName>style.visibility</p:attrName>
                                        </p:attrNameLst>
                                      </p:cBhvr>
                                      <p:to>
                                        <p:strVal val="visible"/>
                                      </p:to>
                                    </p:set>
                                    <p:anim calcmode="lin" valueType="num">
                                      <p:cBhvr additive="base">
                                        <p:cTn id="95" dur="1000" fill="hold"/>
                                        <p:tgtEl>
                                          <p:spTgt spid="22"/>
                                        </p:tgtEl>
                                        <p:attrNameLst>
                                          <p:attrName>ppt_x</p:attrName>
                                        </p:attrNameLst>
                                      </p:cBhvr>
                                      <p:tavLst>
                                        <p:tav tm="0">
                                          <p:val>
                                            <p:strVal val="#ppt_x"/>
                                          </p:val>
                                        </p:tav>
                                        <p:tav tm="100000">
                                          <p:val>
                                            <p:strVal val="#ppt_x"/>
                                          </p:val>
                                        </p:tav>
                                      </p:tavLst>
                                    </p:anim>
                                    <p:anim calcmode="lin" valueType="num">
                                      <p:cBhvr additive="base">
                                        <p:cTn id="96" dur="1000" fill="hold"/>
                                        <p:tgtEl>
                                          <p:spTgt spid="22"/>
                                        </p:tgtEl>
                                        <p:attrNameLst>
                                          <p:attrName>ppt_y</p:attrName>
                                        </p:attrNameLst>
                                      </p:cBhvr>
                                      <p:tavLst>
                                        <p:tav tm="0">
                                          <p:val>
                                            <p:strVal val="1+#ppt_h/2"/>
                                          </p:val>
                                        </p:tav>
                                        <p:tav tm="100000">
                                          <p:val>
                                            <p:strVal val="#ppt_y"/>
                                          </p:val>
                                        </p:tav>
                                      </p:tavLst>
                                    </p:anim>
                                  </p:childTnLst>
                                </p:cTn>
                              </p:par>
                              <p:par>
                                <p:cTn id="97" presetID="10" presetClass="entr" presetSubtype="0" fill="hold" grpId="1" nodeType="withEffect">
                                  <p:stCondLst>
                                    <p:cond delay="0"/>
                                  </p:stCondLst>
                                  <p:childTnLst>
                                    <p:set>
                                      <p:cBhvr>
                                        <p:cTn id="98" dur="1" fill="hold">
                                          <p:stCondLst>
                                            <p:cond delay="0"/>
                                          </p:stCondLst>
                                        </p:cTn>
                                        <p:tgtEl>
                                          <p:spTgt spid="15"/>
                                        </p:tgtEl>
                                        <p:attrNameLst>
                                          <p:attrName>style.visibility</p:attrName>
                                        </p:attrNameLst>
                                      </p:cBhvr>
                                      <p:to>
                                        <p:strVal val="visible"/>
                                      </p:to>
                                    </p:set>
                                    <p:animEffect transition="in" filter="fade">
                                      <p:cBhvr>
                                        <p:cTn id="99" dur="1000"/>
                                        <p:tgtEl>
                                          <p:spTgt spid="15"/>
                                        </p:tgtEl>
                                      </p:cBhvr>
                                    </p:animEffect>
                                  </p:childTnLst>
                                </p:cTn>
                              </p:par>
                              <p:par>
                                <p:cTn id="100" presetID="10" presetClass="entr" presetSubtype="0" fill="hold" grpId="1" nodeType="withEffect">
                                  <p:stCondLst>
                                    <p:cond delay="0"/>
                                  </p:stCondLst>
                                  <p:childTnLst>
                                    <p:set>
                                      <p:cBhvr>
                                        <p:cTn id="101" dur="1" fill="hold">
                                          <p:stCondLst>
                                            <p:cond delay="0"/>
                                          </p:stCondLst>
                                        </p:cTn>
                                        <p:tgtEl>
                                          <p:spTgt spid="16"/>
                                        </p:tgtEl>
                                        <p:attrNameLst>
                                          <p:attrName>style.visibility</p:attrName>
                                        </p:attrNameLst>
                                      </p:cBhvr>
                                      <p:to>
                                        <p:strVal val="visible"/>
                                      </p:to>
                                    </p:set>
                                    <p:animEffect transition="in" filter="fade">
                                      <p:cBhvr>
                                        <p:cTn id="102" dur="1000"/>
                                        <p:tgtEl>
                                          <p:spTgt spid="16"/>
                                        </p:tgtEl>
                                      </p:cBhvr>
                                    </p:animEffect>
                                  </p:childTnLst>
                                </p:cTn>
                              </p:par>
                              <p:par>
                                <p:cTn id="103" presetID="10" presetClass="entr" presetSubtype="0" fill="hold" grpId="1" nodeType="withEffect">
                                  <p:stCondLst>
                                    <p:cond delay="0"/>
                                  </p:stCondLst>
                                  <p:childTnLst>
                                    <p:set>
                                      <p:cBhvr>
                                        <p:cTn id="104" dur="1" fill="hold">
                                          <p:stCondLst>
                                            <p:cond delay="0"/>
                                          </p:stCondLst>
                                        </p:cTn>
                                        <p:tgtEl>
                                          <p:spTgt spid="17"/>
                                        </p:tgtEl>
                                        <p:attrNameLst>
                                          <p:attrName>style.visibility</p:attrName>
                                        </p:attrNameLst>
                                      </p:cBhvr>
                                      <p:to>
                                        <p:strVal val="visible"/>
                                      </p:to>
                                    </p:set>
                                    <p:animEffect transition="in" filter="fade">
                                      <p:cBhvr>
                                        <p:cTn id="105" dur="1000"/>
                                        <p:tgtEl>
                                          <p:spTgt spid="17"/>
                                        </p:tgtEl>
                                      </p:cBhvr>
                                    </p:animEffect>
                                  </p:childTnLst>
                                </p:cTn>
                              </p:par>
                              <p:par>
                                <p:cTn id="106" presetID="10" presetClass="entr" presetSubtype="0" fill="hold" nodeType="withEffect">
                                  <p:stCondLst>
                                    <p:cond delay="0"/>
                                  </p:stCondLst>
                                  <p:childTnLst>
                                    <p:set>
                                      <p:cBhvr>
                                        <p:cTn id="107" dur="1" fill="hold">
                                          <p:stCondLst>
                                            <p:cond delay="0"/>
                                          </p:stCondLst>
                                        </p:cTn>
                                        <p:tgtEl>
                                          <p:spTgt spid="18"/>
                                        </p:tgtEl>
                                        <p:attrNameLst>
                                          <p:attrName>style.visibility</p:attrName>
                                        </p:attrNameLst>
                                      </p:cBhvr>
                                      <p:to>
                                        <p:strVal val="visible"/>
                                      </p:to>
                                    </p:set>
                                    <p:animEffect transition="in" filter="fade">
                                      <p:cBhvr>
                                        <p:cTn id="108" dur="1000"/>
                                        <p:tgtEl>
                                          <p:spTgt spid="18"/>
                                        </p:tgtEl>
                                      </p:cBhvr>
                                    </p:animEffect>
                                  </p:childTnLst>
                                </p:cTn>
                              </p:par>
                              <p:par>
                                <p:cTn id="109" presetID="10" presetClass="entr" presetSubtype="0" fill="hold" nodeType="withEffect">
                                  <p:stCondLst>
                                    <p:cond delay="0"/>
                                  </p:stCondLst>
                                  <p:childTnLst>
                                    <p:set>
                                      <p:cBhvr>
                                        <p:cTn id="110" dur="1" fill="hold">
                                          <p:stCondLst>
                                            <p:cond delay="0"/>
                                          </p:stCondLst>
                                        </p:cTn>
                                        <p:tgtEl>
                                          <p:spTgt spid="22"/>
                                        </p:tgtEl>
                                        <p:attrNameLst>
                                          <p:attrName>style.visibility</p:attrName>
                                        </p:attrNameLst>
                                      </p:cBhvr>
                                      <p:to>
                                        <p:strVal val="visible"/>
                                      </p:to>
                                    </p:set>
                                    <p:animEffect transition="in" filter="fade">
                                      <p:cBhvr>
                                        <p:cTn id="111" dur="1000"/>
                                        <p:tgtEl>
                                          <p:spTgt spid="22"/>
                                        </p:tgtEl>
                                      </p:cBhvr>
                                    </p:animEffect>
                                  </p:childTnLst>
                                </p:cTn>
                              </p:par>
                            </p:childTnLst>
                          </p:cTn>
                        </p:par>
                        <p:par>
                          <p:cTn id="112" fill="hold">
                            <p:stCondLst>
                              <p:cond delay="3750"/>
                            </p:stCondLst>
                            <p:childTnLst>
                              <p:par>
                                <p:cTn id="113" presetID="22" presetClass="entr" presetSubtype="8" fill="hold" grpId="0" nodeType="afterEffect">
                                  <p:stCondLst>
                                    <p:cond delay="0"/>
                                  </p:stCondLst>
                                  <p:childTnLst>
                                    <p:set>
                                      <p:cBhvr>
                                        <p:cTn id="114" dur="1" fill="hold">
                                          <p:stCondLst>
                                            <p:cond delay="0"/>
                                          </p:stCondLst>
                                        </p:cTn>
                                        <p:tgtEl>
                                          <p:spTgt spid="38"/>
                                        </p:tgtEl>
                                        <p:attrNameLst>
                                          <p:attrName>style.visibility</p:attrName>
                                        </p:attrNameLst>
                                      </p:cBhvr>
                                      <p:to>
                                        <p:strVal val="visible"/>
                                      </p:to>
                                    </p:set>
                                    <p:animEffect transition="in" filter="wipe(left)">
                                      <p:cBhvr>
                                        <p:cTn id="115" dur="500"/>
                                        <p:tgtEl>
                                          <p:spTgt spid="38"/>
                                        </p:tgtEl>
                                      </p:cBhvr>
                                    </p:animEffect>
                                  </p:childTnLst>
                                </p:cTn>
                              </p:par>
                            </p:childTnLst>
                          </p:cTn>
                        </p:par>
                        <p:par>
                          <p:cTn id="116" fill="hold">
                            <p:stCondLst>
                              <p:cond delay="4250"/>
                            </p:stCondLst>
                            <p:childTnLst>
                              <p:par>
                                <p:cTn id="117" presetID="10" presetClass="entr" presetSubtype="0" fill="hold" grpId="0" nodeType="afterEffect">
                                  <p:stCondLst>
                                    <p:cond delay="0"/>
                                  </p:stCondLst>
                                  <p:childTnLst>
                                    <p:set>
                                      <p:cBhvr>
                                        <p:cTn id="118" dur="1" fill="hold">
                                          <p:stCondLst>
                                            <p:cond delay="0"/>
                                          </p:stCondLst>
                                        </p:cTn>
                                        <p:tgtEl>
                                          <p:spTgt spid="32"/>
                                        </p:tgtEl>
                                        <p:attrNameLst>
                                          <p:attrName>style.visibility</p:attrName>
                                        </p:attrNameLst>
                                      </p:cBhvr>
                                      <p:to>
                                        <p:strVal val="visible"/>
                                      </p:to>
                                    </p:set>
                                    <p:animEffect transition="in" filter="fade">
                                      <p:cBhvr>
                                        <p:cTn id="119" dur="500"/>
                                        <p:tgtEl>
                                          <p:spTgt spid="32"/>
                                        </p:tgtEl>
                                      </p:cBhvr>
                                    </p:animEffect>
                                  </p:childTnLst>
                                </p:cTn>
                              </p:par>
                            </p:childTnLst>
                          </p:cTn>
                        </p:par>
                        <p:par>
                          <p:cTn id="120" fill="hold">
                            <p:stCondLst>
                              <p:cond delay="4750"/>
                            </p:stCondLst>
                            <p:childTnLst>
                              <p:par>
                                <p:cTn id="121" presetID="22" presetClass="entr" presetSubtype="8" fill="hold" grpId="0" nodeType="afterEffect">
                                  <p:stCondLst>
                                    <p:cond delay="0"/>
                                  </p:stCondLst>
                                  <p:childTnLst>
                                    <p:set>
                                      <p:cBhvr>
                                        <p:cTn id="122" dur="1" fill="hold">
                                          <p:stCondLst>
                                            <p:cond delay="0"/>
                                          </p:stCondLst>
                                        </p:cTn>
                                        <p:tgtEl>
                                          <p:spTgt spid="31">
                                            <p:txEl>
                                              <p:pRg st="0" end="0"/>
                                            </p:txEl>
                                          </p:spTgt>
                                        </p:tgtEl>
                                        <p:attrNameLst>
                                          <p:attrName>style.visibility</p:attrName>
                                        </p:attrNameLst>
                                      </p:cBhvr>
                                      <p:to>
                                        <p:strVal val="visible"/>
                                      </p:to>
                                    </p:set>
                                    <p:animEffect transition="in" filter="wipe(left)">
                                      <p:cBhvr>
                                        <p:cTn id="123" dur="500"/>
                                        <p:tgtEl>
                                          <p:spTgt spid="31">
                                            <p:txEl>
                                              <p:pRg st="0" end="0"/>
                                            </p:txEl>
                                          </p:spTgt>
                                        </p:tgtEl>
                                      </p:cBhvr>
                                    </p:animEffect>
                                  </p:childTnLst>
                                </p:cTn>
                              </p:par>
                            </p:childTnLst>
                          </p:cTn>
                        </p:par>
                        <p:par>
                          <p:cTn id="124" fill="hold">
                            <p:stCondLst>
                              <p:cond delay="5250"/>
                            </p:stCondLst>
                            <p:childTnLst>
                              <p:par>
                                <p:cTn id="125" presetID="10" presetClass="entr" presetSubtype="0" fill="hold" grpId="0" nodeType="afterEffect">
                                  <p:stCondLst>
                                    <p:cond delay="0"/>
                                  </p:stCondLst>
                                  <p:childTnLst>
                                    <p:set>
                                      <p:cBhvr>
                                        <p:cTn id="126" dur="1" fill="hold">
                                          <p:stCondLst>
                                            <p:cond delay="0"/>
                                          </p:stCondLst>
                                        </p:cTn>
                                        <p:tgtEl>
                                          <p:spTgt spid="34"/>
                                        </p:tgtEl>
                                        <p:attrNameLst>
                                          <p:attrName>style.visibility</p:attrName>
                                        </p:attrNameLst>
                                      </p:cBhvr>
                                      <p:to>
                                        <p:strVal val="visible"/>
                                      </p:to>
                                    </p:set>
                                    <p:animEffect transition="in" filter="fade">
                                      <p:cBhvr>
                                        <p:cTn id="127" dur="500"/>
                                        <p:tgtEl>
                                          <p:spTgt spid="34"/>
                                        </p:tgtEl>
                                      </p:cBhvr>
                                    </p:animEffect>
                                  </p:childTnLst>
                                </p:cTn>
                              </p:par>
                            </p:childTnLst>
                          </p:cTn>
                        </p:par>
                        <p:par>
                          <p:cTn id="128" fill="hold">
                            <p:stCondLst>
                              <p:cond delay="5750"/>
                            </p:stCondLst>
                            <p:childTnLst>
                              <p:par>
                                <p:cTn id="129" presetID="22" presetClass="entr" presetSubtype="8" fill="hold" grpId="0" nodeType="afterEffect">
                                  <p:stCondLst>
                                    <p:cond delay="0"/>
                                  </p:stCondLst>
                                  <p:childTnLst>
                                    <p:set>
                                      <p:cBhvr>
                                        <p:cTn id="130" dur="1" fill="hold">
                                          <p:stCondLst>
                                            <p:cond delay="0"/>
                                          </p:stCondLst>
                                        </p:cTn>
                                        <p:tgtEl>
                                          <p:spTgt spid="33">
                                            <p:txEl>
                                              <p:pRg st="0" end="0"/>
                                            </p:txEl>
                                          </p:spTgt>
                                        </p:tgtEl>
                                        <p:attrNameLst>
                                          <p:attrName>style.visibility</p:attrName>
                                        </p:attrNameLst>
                                      </p:cBhvr>
                                      <p:to>
                                        <p:strVal val="visible"/>
                                      </p:to>
                                    </p:set>
                                    <p:animEffect transition="in" filter="wipe(left)">
                                      <p:cBhvr>
                                        <p:cTn id="131" dur="500"/>
                                        <p:tgtEl>
                                          <p:spTgt spid="33">
                                            <p:txEl>
                                              <p:pRg st="0" end="0"/>
                                            </p:txEl>
                                          </p:spTgt>
                                        </p:tgtEl>
                                      </p:cBhvr>
                                    </p:animEffect>
                                  </p:childTnLst>
                                </p:cTn>
                              </p:par>
                            </p:childTnLst>
                          </p:cTn>
                        </p:par>
                        <p:par>
                          <p:cTn id="132" fill="hold">
                            <p:stCondLst>
                              <p:cond delay="6250"/>
                            </p:stCondLst>
                            <p:childTnLst>
                              <p:par>
                                <p:cTn id="133" presetID="10" presetClass="entr" presetSubtype="0" fill="hold" grpId="0" nodeType="afterEffect">
                                  <p:stCondLst>
                                    <p:cond delay="0"/>
                                  </p:stCondLst>
                                  <p:childTnLst>
                                    <p:set>
                                      <p:cBhvr>
                                        <p:cTn id="134" dur="1" fill="hold">
                                          <p:stCondLst>
                                            <p:cond delay="0"/>
                                          </p:stCondLst>
                                        </p:cTn>
                                        <p:tgtEl>
                                          <p:spTgt spid="36"/>
                                        </p:tgtEl>
                                        <p:attrNameLst>
                                          <p:attrName>style.visibility</p:attrName>
                                        </p:attrNameLst>
                                      </p:cBhvr>
                                      <p:to>
                                        <p:strVal val="visible"/>
                                      </p:to>
                                    </p:set>
                                    <p:animEffect transition="in" filter="fade">
                                      <p:cBhvr>
                                        <p:cTn id="135" dur="500"/>
                                        <p:tgtEl>
                                          <p:spTgt spid="36"/>
                                        </p:tgtEl>
                                      </p:cBhvr>
                                    </p:animEffect>
                                  </p:childTnLst>
                                </p:cTn>
                              </p:par>
                            </p:childTnLst>
                          </p:cTn>
                        </p:par>
                        <p:par>
                          <p:cTn id="136" fill="hold">
                            <p:stCondLst>
                              <p:cond delay="6750"/>
                            </p:stCondLst>
                            <p:childTnLst>
                              <p:par>
                                <p:cTn id="137" presetID="22" presetClass="entr" presetSubtype="8" fill="hold" grpId="0" nodeType="afterEffect">
                                  <p:stCondLst>
                                    <p:cond delay="0"/>
                                  </p:stCondLst>
                                  <p:childTnLst>
                                    <p:set>
                                      <p:cBhvr>
                                        <p:cTn id="138" dur="1" fill="hold">
                                          <p:stCondLst>
                                            <p:cond delay="0"/>
                                          </p:stCondLst>
                                        </p:cTn>
                                        <p:tgtEl>
                                          <p:spTgt spid="35">
                                            <p:txEl>
                                              <p:pRg st="0" end="0"/>
                                            </p:txEl>
                                          </p:spTgt>
                                        </p:tgtEl>
                                        <p:attrNameLst>
                                          <p:attrName>style.visibility</p:attrName>
                                        </p:attrNameLst>
                                      </p:cBhvr>
                                      <p:to>
                                        <p:strVal val="visible"/>
                                      </p:to>
                                    </p:set>
                                    <p:animEffect transition="in" filter="wipe(left)">
                                      <p:cBhvr>
                                        <p:cTn id="139" dur="500"/>
                                        <p:tgtEl>
                                          <p:spTgt spid="35">
                                            <p:txEl>
                                              <p:pRg st="0" end="0"/>
                                            </p:txEl>
                                          </p:spTgt>
                                        </p:tgtEl>
                                      </p:cBhvr>
                                    </p:animEffect>
                                  </p:childTnLst>
                                </p:cTn>
                              </p:par>
                            </p:childTnLst>
                          </p:cTn>
                        </p:par>
                        <p:par>
                          <p:cTn id="140" fill="hold">
                            <p:stCondLst>
                              <p:cond delay="7250"/>
                            </p:stCondLst>
                            <p:childTnLst>
                              <p:par>
                                <p:cTn id="141" presetID="2" presetClass="entr" presetSubtype="2" decel="100000" fill="hold" grpId="0" nodeType="afterEffect">
                                  <p:stCondLst>
                                    <p:cond delay="0"/>
                                  </p:stCondLst>
                                  <p:childTnLst>
                                    <p:set>
                                      <p:cBhvr>
                                        <p:cTn id="142" dur="1" fill="hold">
                                          <p:stCondLst>
                                            <p:cond delay="0"/>
                                          </p:stCondLst>
                                        </p:cTn>
                                        <p:tgtEl>
                                          <p:spTgt spid="28"/>
                                        </p:tgtEl>
                                        <p:attrNameLst>
                                          <p:attrName>style.visibility</p:attrName>
                                        </p:attrNameLst>
                                      </p:cBhvr>
                                      <p:to>
                                        <p:strVal val="visible"/>
                                      </p:to>
                                    </p:set>
                                    <p:anim calcmode="lin" valueType="num">
                                      <p:cBhvr additive="base">
                                        <p:cTn id="143" dur="500" fill="hold"/>
                                        <p:tgtEl>
                                          <p:spTgt spid="28"/>
                                        </p:tgtEl>
                                        <p:attrNameLst>
                                          <p:attrName>ppt_x</p:attrName>
                                        </p:attrNameLst>
                                      </p:cBhvr>
                                      <p:tavLst>
                                        <p:tav tm="0">
                                          <p:val>
                                            <p:strVal val="1+#ppt_w/2"/>
                                          </p:val>
                                        </p:tav>
                                        <p:tav tm="100000">
                                          <p:val>
                                            <p:strVal val="#ppt_x"/>
                                          </p:val>
                                        </p:tav>
                                      </p:tavLst>
                                    </p:anim>
                                    <p:anim calcmode="lin" valueType="num">
                                      <p:cBhvr additive="base">
                                        <p:cTn id="144" dur="500" fill="hold"/>
                                        <p:tgtEl>
                                          <p:spTgt spid="28"/>
                                        </p:tgtEl>
                                        <p:attrNameLst>
                                          <p:attrName>ppt_y</p:attrName>
                                        </p:attrNameLst>
                                      </p:cBhvr>
                                      <p:tavLst>
                                        <p:tav tm="0">
                                          <p:val>
                                            <p:strVal val="#ppt_y"/>
                                          </p:val>
                                        </p:tav>
                                        <p:tav tm="100000">
                                          <p:val>
                                            <p:strVal val="#ppt_y"/>
                                          </p:val>
                                        </p:tav>
                                      </p:tavLst>
                                    </p:anim>
                                  </p:childTnLst>
                                </p:cTn>
                              </p:par>
                              <p:par>
                                <p:cTn id="145" presetID="2" presetClass="entr" presetSubtype="4" decel="100000" fill="hold" grpId="0" nodeType="withEffect">
                                  <p:stCondLst>
                                    <p:cond delay="0"/>
                                  </p:stCondLst>
                                  <p:childTnLst>
                                    <p:set>
                                      <p:cBhvr>
                                        <p:cTn id="146" dur="1" fill="hold">
                                          <p:stCondLst>
                                            <p:cond delay="0"/>
                                          </p:stCondLst>
                                        </p:cTn>
                                        <p:tgtEl>
                                          <p:spTgt spid="29">
                                            <p:txEl>
                                              <p:pRg st="0" end="0"/>
                                            </p:txEl>
                                          </p:spTgt>
                                        </p:tgtEl>
                                        <p:attrNameLst>
                                          <p:attrName>style.visibility</p:attrName>
                                        </p:attrNameLst>
                                      </p:cBhvr>
                                      <p:to>
                                        <p:strVal val="visible"/>
                                      </p:to>
                                    </p:set>
                                    <p:anim calcmode="lin" valueType="num">
                                      <p:cBhvr additive="base">
                                        <p:cTn id="14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48"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3" grpId="0"/>
      <p:bldP spid="13" grpId="0" build="p">
        <p:tmplLst>
          <p:tmpl lvl="1">
            <p:tnLst>
              <p:par>
                <p:cTn presetID="22" presetClass="entr" presetSubtype="8" fill="hold" nodeType="with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wipe(left)">
                      <p:cBhvr>
                        <p:cTn dur="500"/>
                        <p:tgtEl>
                          <p:spTgt spid="13"/>
                        </p:tgtEl>
                      </p:cBhvr>
                    </p:animEffect>
                  </p:childTnLst>
                </p:cTn>
              </p:par>
            </p:tnLst>
          </p:tmpl>
        </p:tmplLst>
      </p:bldP>
      <p:bldP spid="14" grpId="0" animBg="1"/>
      <p:bldP spid="15" grpId="0" animBg="1"/>
      <p:bldP spid="15" grpId="1" animBg="1"/>
      <p:bldP spid="16" grpId="0" animBg="1"/>
      <p:bldP spid="16" grpId="1" animBg="1"/>
      <p:bldP spid="17" grpId="0" animBg="1"/>
      <p:bldP spid="17" grpId="1" animBg="1"/>
      <p:bldP spid="38" grpId="0" animBg="1"/>
      <p:bldP spid="28" grpId="0" animBg="1"/>
      <p:bldP spid="29" grpId="0" build="p">
        <p:tmplLst>
          <p:tmpl lvl="1">
            <p:tnLst>
              <p:par>
                <p:cTn presetID="2" presetClass="entr" presetSubtype="4" decel="100000" fill="hold" nodeType="with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500" fill="hold"/>
                        <p:tgtEl>
                          <p:spTgt spid="29"/>
                        </p:tgtEl>
                        <p:attrNameLst>
                          <p:attrName>ppt_x</p:attrName>
                        </p:attrNameLst>
                      </p:cBhvr>
                      <p:tavLst>
                        <p:tav tm="0">
                          <p:val>
                            <p:strVal val="#ppt_x"/>
                          </p:val>
                        </p:tav>
                        <p:tav tm="100000">
                          <p:val>
                            <p:strVal val="#ppt_x"/>
                          </p:val>
                        </p:tav>
                      </p:tavLst>
                    </p:anim>
                    <p:anim calcmode="lin" valueType="num">
                      <p:cBhvr additive="base">
                        <p:cTn dur="500" fill="hold"/>
                        <p:tgtEl>
                          <p:spTgt spid="29"/>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2" presetClass="entr" presetSubtype="8"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Effect transition="in" filter="wipe(left)">
                      <p:cBhvr>
                        <p:cTn dur="500"/>
                        <p:tgtEl>
                          <p:spTgt spid="31"/>
                        </p:tgtEl>
                      </p:cBhvr>
                    </p:animEffect>
                  </p:childTnLst>
                </p:cTn>
              </p:par>
            </p:tnLst>
          </p:tmpl>
        </p:tmplLst>
      </p:bldP>
      <p:bldP spid="32" grpId="0" animBg="1"/>
      <p:bldP spid="33" grpId="0" build="p">
        <p:tmplLst>
          <p:tmpl lvl="1">
            <p:tnLst>
              <p:par>
                <p:cTn presetID="22" presetClass="entr" presetSubtype="8"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Effect transition="in" filter="wipe(left)">
                      <p:cBhvr>
                        <p:cTn dur="500"/>
                        <p:tgtEl>
                          <p:spTgt spid="33"/>
                        </p:tgtEl>
                      </p:cBhvr>
                    </p:animEffect>
                  </p:childTnLst>
                </p:cTn>
              </p:par>
            </p:tnLst>
          </p:tmpl>
        </p:tmplLst>
      </p:bldP>
      <p:bldP spid="34" grpId="0" animBg="1"/>
      <p:bldP spid="35" grpId="0" build="p">
        <p:tmplLst>
          <p:tmpl lvl="1">
            <p:tnLst>
              <p:par>
                <p:cTn presetID="22" presetClass="entr" presetSubtype="8"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left)">
                      <p:cBhvr>
                        <p:cTn dur="500"/>
                        <p:tgtEl>
                          <p:spTgt spid="35"/>
                        </p:tgtEl>
                      </p:cBhvr>
                    </p:animEffect>
                  </p:childTnLst>
                </p:cTn>
              </p:par>
            </p:tnLst>
          </p:tmpl>
        </p:tmplLst>
      </p:bldP>
      <p:bldP spid="36" grpId="0" animBg="1"/>
      <p:bldP spid="37" grpId="0" animBg="1"/>
      <p:bldP spid="37" grpId="1" animBg="1"/>
      <p:bldP spid="39" grpId="0" animBg="1"/>
      <p:bldP spid="39" grpId="1" animBg="1"/>
      <p:bldP spid="40" grpId="0" animBg="1"/>
      <p:bldP spid="40" grpId="1" animBg="1"/>
      <p:bldP spid="41" grpId="0" animBg="1"/>
      <p:bldP spid="41" grpId="1" animBg="1"/>
      <p:bldP spid="42" grpId="0"/>
      <p:bldP spid="43" grpId="0" animBg="1"/>
      <p:bldP spid="43" grpId="1" animBg="1"/>
      <p:bldP spid="44" grpId="0" animBg="1"/>
      <p:bldP spid="44" grpId="1" animBg="1"/>
      <p:bldP spid="45" grpId="0" animBg="1"/>
      <p:bldP spid="45" grpId="1" animBg="1"/>
      <p:bldP spid="46" grpId="0"/>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ig Image and Animated Texts">
    <p:spTree>
      <p:nvGrpSpPr>
        <p:cNvPr id="1" name=""/>
        <p:cNvGrpSpPr/>
        <p:nvPr/>
      </p:nvGrpSpPr>
      <p:grpSpPr>
        <a:xfrm>
          <a:off x="0" y="0"/>
          <a:ext cx="0" cy="0"/>
          <a:chOff x="0" y="0"/>
          <a:chExt cx="0" cy="0"/>
        </a:xfrm>
      </p:grpSpPr>
      <p:sp>
        <p:nvSpPr>
          <p:cNvPr id="35" name="図プレースホルダー 34"/>
          <p:cNvSpPr>
            <a:spLocks noGrp="1"/>
          </p:cNvSpPr>
          <p:nvPr>
            <p:ph type="pic" sz="quarter" idx="14" hasCustomPrompt="1"/>
          </p:nvPr>
        </p:nvSpPr>
        <p:spPr>
          <a:xfrm>
            <a:off x="2095500" y="0"/>
            <a:ext cx="18286413" cy="10287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26" name="テキスト プレースホルダー 25"/>
          <p:cNvSpPr>
            <a:spLocks noGrp="1"/>
          </p:cNvSpPr>
          <p:nvPr>
            <p:ph type="body" sz="quarter" idx="11" hasCustomPrompt="1"/>
          </p:nvPr>
        </p:nvSpPr>
        <p:spPr>
          <a:xfrm flipH="1">
            <a:off x="1609270" y="0"/>
            <a:ext cx="8606971" cy="10287000"/>
          </a:xfrm>
          <a:prstGeom prst="parallelogram">
            <a:avLst>
              <a:gd name="adj" fmla="val 41863"/>
            </a:avLst>
          </a:prstGeom>
          <a:solidFill>
            <a:schemeClr val="accent1">
              <a:lumMod val="75000"/>
              <a:alpha val="40000"/>
            </a:schemeClr>
          </a:solidFill>
        </p:spPr>
        <p:txBody>
          <a:bodyPr/>
          <a:lstStyle>
            <a:lvl1pPr>
              <a:defRPr/>
            </a:lvl1pPr>
          </a:lstStyle>
          <a:p>
            <a:pPr lvl="0"/>
            <a:r>
              <a:rPr kumimoji="1" lang="en-US" altLang="ja-JP" dirty="0"/>
              <a:t> </a:t>
            </a:r>
            <a:endParaRPr kumimoji="1" lang="ja-JP" altLang="en-US" dirty="0"/>
          </a:p>
        </p:txBody>
      </p:sp>
      <p:sp>
        <p:nvSpPr>
          <p:cNvPr id="31" name="テキスト プレースホルダー 25"/>
          <p:cNvSpPr>
            <a:spLocks noGrp="1"/>
          </p:cNvSpPr>
          <p:nvPr>
            <p:ph type="body" sz="quarter" idx="13" hasCustomPrompt="1"/>
          </p:nvPr>
        </p:nvSpPr>
        <p:spPr>
          <a:xfrm flipH="1">
            <a:off x="11977007" y="0"/>
            <a:ext cx="8606971" cy="10287000"/>
          </a:xfrm>
          <a:prstGeom prst="parallelogram">
            <a:avLst>
              <a:gd name="adj" fmla="val 41863"/>
            </a:avLst>
          </a:prstGeom>
          <a:solidFill>
            <a:schemeClr val="accent1">
              <a:lumMod val="75000"/>
              <a:alpha val="40000"/>
            </a:schemeClr>
          </a:solidFill>
        </p:spPr>
        <p:txBody>
          <a:bodyPr/>
          <a:lstStyle>
            <a:lvl1pPr>
              <a:defRPr/>
            </a:lvl1pPr>
          </a:lstStyle>
          <a:p>
            <a:pPr lvl="0"/>
            <a:r>
              <a:rPr kumimoji="1" lang="en-US" altLang="ja-JP" dirty="0"/>
              <a:t> </a:t>
            </a:r>
            <a:endParaRPr kumimoji="1" lang="ja-JP" altLang="en-US" dirty="0"/>
          </a:p>
        </p:txBody>
      </p:sp>
      <p:sp>
        <p:nvSpPr>
          <p:cNvPr id="36" name="テキスト プレースホルダー 25"/>
          <p:cNvSpPr>
            <a:spLocks noGrp="1"/>
          </p:cNvSpPr>
          <p:nvPr>
            <p:ph type="body" sz="quarter" idx="15" hasCustomPrompt="1"/>
          </p:nvPr>
        </p:nvSpPr>
        <p:spPr>
          <a:xfrm flipH="1">
            <a:off x="-4691291" y="0"/>
            <a:ext cx="13914663" cy="10287000"/>
          </a:xfrm>
          <a:prstGeom prst="parallelogram">
            <a:avLst>
              <a:gd name="adj" fmla="val 35022"/>
            </a:avLst>
          </a:prstGeom>
          <a:solidFill>
            <a:schemeClr val="accent1">
              <a:lumMod val="75000"/>
            </a:schemeClr>
          </a:solidFill>
        </p:spPr>
        <p:txBody>
          <a:bodyPr/>
          <a:lstStyle>
            <a:lvl1pPr>
              <a:defRPr/>
            </a:lvl1pPr>
          </a:lstStyle>
          <a:p>
            <a:pPr lvl="0"/>
            <a:r>
              <a:rPr kumimoji="1" lang="en-US" altLang="ja-JP" dirty="0"/>
              <a:t> </a:t>
            </a:r>
            <a:endParaRPr kumimoji="1" lang="ja-JP" altLang="en-US" dirty="0"/>
          </a:p>
        </p:txBody>
      </p:sp>
      <p:sp>
        <p:nvSpPr>
          <p:cNvPr id="37" name="テキスト プレースホルダー 25"/>
          <p:cNvSpPr>
            <a:spLocks noGrp="1"/>
          </p:cNvSpPr>
          <p:nvPr>
            <p:ph type="body" sz="quarter" idx="16" hasCustomPrompt="1"/>
          </p:nvPr>
        </p:nvSpPr>
        <p:spPr>
          <a:xfrm flipH="1">
            <a:off x="12963524" y="0"/>
            <a:ext cx="13914663" cy="10287000"/>
          </a:xfrm>
          <a:prstGeom prst="parallelogram">
            <a:avLst>
              <a:gd name="adj" fmla="val 35022"/>
            </a:avLst>
          </a:prstGeom>
          <a:solidFill>
            <a:schemeClr val="accent1">
              <a:lumMod val="75000"/>
            </a:schemeClr>
          </a:solidFill>
        </p:spPr>
        <p:txBody>
          <a:bodyPr/>
          <a:lstStyle>
            <a:lvl1pPr>
              <a:defRPr/>
            </a:lvl1pPr>
          </a:lstStyle>
          <a:p>
            <a:pPr lvl="0"/>
            <a:r>
              <a:rPr kumimoji="1" lang="en-US" altLang="ja-JP" dirty="0"/>
              <a:t> </a:t>
            </a:r>
            <a:endParaRPr kumimoji="1" lang="ja-JP" altLang="en-US" dirty="0"/>
          </a:p>
        </p:txBody>
      </p:sp>
      <p:sp>
        <p:nvSpPr>
          <p:cNvPr id="38" name="テキスト プレースホルダー 25"/>
          <p:cNvSpPr>
            <a:spLocks noGrp="1"/>
          </p:cNvSpPr>
          <p:nvPr>
            <p:ph type="body" sz="quarter" idx="17" hasCustomPrompt="1"/>
          </p:nvPr>
        </p:nvSpPr>
        <p:spPr>
          <a:xfrm flipH="1">
            <a:off x="-9496426" y="0"/>
            <a:ext cx="5353051" cy="10287000"/>
          </a:xfrm>
          <a:prstGeom prst="parallelogram">
            <a:avLst>
              <a:gd name="adj" fmla="val 67559"/>
            </a:avLst>
          </a:prstGeom>
          <a:solidFill>
            <a:schemeClr val="bg1">
              <a:alpha val="30000"/>
            </a:schemeClr>
          </a:solidFill>
        </p:spPr>
        <p:txBody>
          <a:bodyPr/>
          <a:lstStyle>
            <a:lvl1pPr>
              <a:defRPr/>
            </a:lvl1pPr>
          </a:lstStyle>
          <a:p>
            <a:pPr lvl="0"/>
            <a:r>
              <a:rPr kumimoji="1" lang="en-US" altLang="ja-JP" dirty="0"/>
              <a:t> </a:t>
            </a:r>
            <a:endParaRPr kumimoji="1" lang="ja-JP" altLang="en-US" dirty="0"/>
          </a:p>
        </p:txBody>
      </p:sp>
      <p:sp>
        <p:nvSpPr>
          <p:cNvPr id="39" name="テキスト プレースホルダー 25"/>
          <p:cNvSpPr>
            <a:spLocks noGrp="1"/>
          </p:cNvSpPr>
          <p:nvPr>
            <p:ph type="body" sz="quarter" idx="18" hasCustomPrompt="1"/>
          </p:nvPr>
        </p:nvSpPr>
        <p:spPr>
          <a:xfrm flipH="1">
            <a:off x="-6619883" y="0"/>
            <a:ext cx="4648207" cy="10287000"/>
          </a:xfrm>
          <a:prstGeom prst="parallelogram">
            <a:avLst>
              <a:gd name="adj" fmla="val 77247"/>
            </a:avLst>
          </a:prstGeom>
          <a:solidFill>
            <a:schemeClr val="bg1">
              <a:alpha val="30000"/>
            </a:schemeClr>
          </a:solidFill>
        </p:spPr>
        <p:txBody>
          <a:bodyPr/>
          <a:lstStyle>
            <a:lvl1pPr>
              <a:defRPr/>
            </a:lvl1pPr>
          </a:lstStyle>
          <a:p>
            <a:pPr lvl="0"/>
            <a:r>
              <a:rPr kumimoji="1" lang="en-US" altLang="ja-JP" dirty="0"/>
              <a:t> </a:t>
            </a:r>
            <a:endParaRPr kumimoji="1" lang="ja-JP" altLang="en-US" dirty="0"/>
          </a:p>
        </p:txBody>
      </p:sp>
      <p:sp>
        <p:nvSpPr>
          <p:cNvPr id="40" name="タイトル プレースホルダー 1"/>
          <p:cNvSpPr>
            <a:spLocks noGrp="1"/>
          </p:cNvSpPr>
          <p:nvPr>
            <p:ph type="title" hasCustomPrompt="1"/>
          </p:nvPr>
        </p:nvSpPr>
        <p:spPr>
          <a:xfrm>
            <a:off x="559004" y="4055836"/>
            <a:ext cx="7235167" cy="3312381"/>
          </a:xfrm>
          <a:prstGeom prst="rect">
            <a:avLst/>
          </a:prstGeom>
        </p:spPr>
        <p:txBody>
          <a:bodyPr vert="horz" lIns="163275" tIns="81638" rIns="163275" bIns="81638" rtlCol="0" anchor="b">
            <a:normAutofit/>
          </a:bodyPr>
          <a:lstStyle>
            <a:lvl1pPr>
              <a:defRPr baseline="0">
                <a:solidFill>
                  <a:schemeClr val="bg1"/>
                </a:solidFill>
              </a:defRPr>
            </a:lvl1pPr>
          </a:lstStyle>
          <a:p>
            <a:r>
              <a:rPr kumimoji="1" lang="en-US" altLang="ja-JP" dirty="0"/>
              <a:t>Text Goes Here</a:t>
            </a:r>
            <a:endParaRPr kumimoji="1" lang="ja-JP" altLang="en-US" dirty="0"/>
          </a:p>
        </p:txBody>
      </p:sp>
      <p:sp>
        <p:nvSpPr>
          <p:cNvPr id="42" name="テキスト プレースホルダー 6"/>
          <p:cNvSpPr>
            <a:spLocks noGrp="1"/>
          </p:cNvSpPr>
          <p:nvPr>
            <p:ph type="body" sz="quarter" idx="42" hasCustomPrompt="1"/>
          </p:nvPr>
        </p:nvSpPr>
        <p:spPr>
          <a:xfrm>
            <a:off x="567171" y="7667281"/>
            <a:ext cx="7227000" cy="2086317"/>
          </a:xfrm>
        </p:spPr>
        <p:txBody>
          <a:bodyPr>
            <a:noAutofit/>
          </a:bodyPr>
          <a:lstStyle>
            <a:lvl1pPr algn="l">
              <a:defRPr sz="2000" b="0" i="0" u="none" baseline="0">
                <a:solidFill>
                  <a:schemeClr val="bg1"/>
                </a:solidFill>
                <a:latin typeface="+mn-lt"/>
                <a:cs typeface="Open Sans Light" panose="020B0306030504020204" pitchFamily="34" charset="0"/>
              </a:defRPr>
            </a:lvl1pPr>
          </a:lstStyle>
          <a:p>
            <a:pPr lvl="0"/>
            <a:r>
              <a:rPr kumimoji="1" lang="en-US" altLang="ja-JP" dirty="0"/>
              <a:t>Description goes here</a:t>
            </a:r>
            <a:endParaRPr kumimoji="1" lang="ja-JP" altLang="en-US" dirty="0"/>
          </a:p>
        </p:txBody>
      </p:sp>
      <p:sp>
        <p:nvSpPr>
          <p:cNvPr id="44" name="テキスト プレースホルダー 6"/>
          <p:cNvSpPr>
            <a:spLocks noGrp="1"/>
          </p:cNvSpPr>
          <p:nvPr>
            <p:ph type="body" sz="quarter" idx="43" hasCustomPrompt="1"/>
          </p:nvPr>
        </p:nvSpPr>
        <p:spPr>
          <a:xfrm rot="4250327">
            <a:off x="10978043" y="3220775"/>
            <a:ext cx="10698970" cy="4019551"/>
          </a:xfrm>
        </p:spPr>
        <p:txBody>
          <a:bodyPr anchor="b">
            <a:noAutofit/>
          </a:bodyPr>
          <a:lstStyle>
            <a:lvl1pPr algn="l">
              <a:lnSpc>
                <a:spcPct val="100000"/>
              </a:lnSpc>
              <a:spcBef>
                <a:spcPts val="0"/>
              </a:spcBef>
              <a:defRPr sz="17000" b="0" i="0" u="none" baseline="0">
                <a:solidFill>
                  <a:schemeClr val="bg1">
                    <a:alpha val="30000"/>
                  </a:schemeClr>
                </a:solidFill>
                <a:latin typeface="Route 159 Bold" pitchFamily="50" charset="0"/>
                <a:cs typeface="Open Sans Light" panose="020B0306030504020204" pitchFamily="34" charset="0"/>
              </a:defRPr>
            </a:lvl1pPr>
          </a:lstStyle>
          <a:p>
            <a:pPr lvl="0"/>
            <a:r>
              <a:rPr kumimoji="1" lang="en-US" altLang="ja-JP" dirty="0"/>
              <a:t>WORD</a:t>
            </a:r>
            <a:endParaRPr kumimoji="1" lang="ja-JP" altLang="en-US" dirty="0"/>
          </a:p>
        </p:txBody>
      </p:sp>
      <p:sp>
        <p:nvSpPr>
          <p:cNvPr id="45" name="テキスト プレースホルダー 6"/>
          <p:cNvSpPr>
            <a:spLocks noGrp="1"/>
          </p:cNvSpPr>
          <p:nvPr>
            <p:ph type="body" sz="quarter" idx="44" hasCustomPrompt="1"/>
          </p:nvPr>
        </p:nvSpPr>
        <p:spPr>
          <a:xfrm>
            <a:off x="661514" y="7485852"/>
            <a:ext cx="3240000" cy="72000"/>
          </a:xfrm>
          <a:solidFill>
            <a:schemeClr val="bg1"/>
          </a:solidFill>
        </p:spPr>
        <p:txBody>
          <a:bodyPr>
            <a:noAutofit/>
          </a:bodyPr>
          <a:lstStyle>
            <a:lvl1pPr algn="l">
              <a:defRPr sz="2000" b="0" i="0" u="none" baseline="0">
                <a:solidFill>
                  <a:schemeClr val="bg1"/>
                </a:solidFill>
                <a:latin typeface="+mn-lt"/>
                <a:cs typeface="Open Sans Light" panose="020B0306030504020204" pitchFamily="34" charset="0"/>
              </a:defRPr>
            </a:lvl1pPr>
          </a:lstStyle>
          <a:p>
            <a:pPr lvl="0"/>
            <a:r>
              <a:rPr kumimoji="1" lang="en-US" altLang="ja-JP" dirty="0"/>
              <a:t> </a:t>
            </a:r>
            <a:endParaRPr kumimoji="1" lang="ja-JP" altLang="en-US" dirty="0"/>
          </a:p>
        </p:txBody>
      </p:sp>
    </p:spTree>
    <p:extLst>
      <p:ext uri="{BB962C8B-B14F-4D97-AF65-F5344CB8AC3E}">
        <p14:creationId xmlns:p14="http://schemas.microsoft.com/office/powerpoint/2010/main" val="1871175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0-#ppt_w/2"/>
                                          </p:val>
                                        </p:tav>
                                        <p:tav tm="100000">
                                          <p:val>
                                            <p:strVal val="#ppt_x"/>
                                          </p:val>
                                        </p:tav>
                                      </p:tavLst>
                                    </p:anim>
                                    <p:anim calcmode="lin" valueType="num">
                                      <p:cBhvr additive="base">
                                        <p:cTn id="8" dur="1000" fill="hold"/>
                                        <p:tgtEl>
                                          <p:spTgt spid="3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1000" fill="hold"/>
                                        <p:tgtEl>
                                          <p:spTgt spid="37"/>
                                        </p:tgtEl>
                                        <p:attrNameLst>
                                          <p:attrName>ppt_x</p:attrName>
                                        </p:attrNameLst>
                                      </p:cBhvr>
                                      <p:tavLst>
                                        <p:tav tm="0">
                                          <p:val>
                                            <p:strVal val="1+#ppt_w/2"/>
                                          </p:val>
                                        </p:tav>
                                        <p:tav tm="100000">
                                          <p:val>
                                            <p:strVal val="#ppt_x"/>
                                          </p:val>
                                        </p:tav>
                                      </p:tavLst>
                                    </p:anim>
                                    <p:anim calcmode="lin" valueType="num">
                                      <p:cBhvr additive="base">
                                        <p:cTn id="12" dur="1000" fill="hold"/>
                                        <p:tgtEl>
                                          <p:spTgt spid="37"/>
                                        </p:tgtEl>
                                        <p:attrNameLst>
                                          <p:attrName>ppt_y</p:attrName>
                                        </p:attrNameLst>
                                      </p:cBhvr>
                                      <p:tavLst>
                                        <p:tav tm="0">
                                          <p:val>
                                            <p:strVal val="#ppt_y"/>
                                          </p:val>
                                        </p:tav>
                                        <p:tav tm="100000">
                                          <p:val>
                                            <p:strVal val="#ppt_y"/>
                                          </p:val>
                                        </p:tav>
                                      </p:tavLst>
                                    </p:anim>
                                  </p:childTnLst>
                                </p:cTn>
                              </p:par>
                              <p:par>
                                <p:cTn id="13" presetID="14" presetClass="entr" presetSubtype="10" fill="hold" grpId="0" nodeType="withEffect">
                                  <p:stCondLst>
                                    <p:cond delay="500"/>
                                  </p:stCondLst>
                                  <p:childTnLst>
                                    <p:set>
                                      <p:cBhvr>
                                        <p:cTn id="14" dur="1" fill="hold">
                                          <p:stCondLst>
                                            <p:cond delay="0"/>
                                          </p:stCondLst>
                                        </p:cTn>
                                        <p:tgtEl>
                                          <p:spTgt spid="35"/>
                                        </p:tgtEl>
                                        <p:attrNameLst>
                                          <p:attrName>style.visibility</p:attrName>
                                        </p:attrNameLst>
                                      </p:cBhvr>
                                      <p:to>
                                        <p:strVal val="visible"/>
                                      </p:to>
                                    </p:set>
                                    <p:animEffect transition="in" filter="randombar(horizontal)">
                                      <p:cBhvr>
                                        <p:cTn id="15" dur="500"/>
                                        <p:tgtEl>
                                          <p:spTgt spid="35"/>
                                        </p:tgtEl>
                                      </p:cBhvr>
                                    </p:animEffect>
                                  </p:childTnLst>
                                </p:cTn>
                              </p:par>
                              <p:par>
                                <p:cTn id="16" presetID="2" presetClass="entr" presetSubtype="2" accel="100000" fill="hold" grpId="0" nodeType="withEffect">
                                  <p:stCondLst>
                                    <p:cond delay="250"/>
                                  </p:stCondLst>
                                  <p:childTnLst>
                                    <p:set>
                                      <p:cBhvr>
                                        <p:cTn id="17" dur="1" fill="hold">
                                          <p:stCondLst>
                                            <p:cond delay="0"/>
                                          </p:stCondLst>
                                        </p:cTn>
                                        <p:tgtEl>
                                          <p:spTgt spid="39"/>
                                        </p:tgtEl>
                                        <p:attrNameLst>
                                          <p:attrName>style.visibility</p:attrName>
                                        </p:attrNameLst>
                                      </p:cBhvr>
                                      <p:to>
                                        <p:strVal val="visible"/>
                                      </p:to>
                                    </p:set>
                                    <p:anim calcmode="lin" valueType="num">
                                      <p:cBhvr additive="base">
                                        <p:cTn id="18" dur="750" fill="hold"/>
                                        <p:tgtEl>
                                          <p:spTgt spid="39"/>
                                        </p:tgtEl>
                                        <p:attrNameLst>
                                          <p:attrName>ppt_x</p:attrName>
                                        </p:attrNameLst>
                                      </p:cBhvr>
                                      <p:tavLst>
                                        <p:tav tm="0">
                                          <p:val>
                                            <p:strVal val="1+#ppt_w/2"/>
                                          </p:val>
                                        </p:tav>
                                        <p:tav tm="100000">
                                          <p:val>
                                            <p:strVal val="#ppt_x"/>
                                          </p:val>
                                        </p:tav>
                                      </p:tavLst>
                                    </p:anim>
                                    <p:anim calcmode="lin" valueType="num">
                                      <p:cBhvr additive="base">
                                        <p:cTn id="19" dur="750" fill="hold"/>
                                        <p:tgtEl>
                                          <p:spTgt spid="39"/>
                                        </p:tgtEl>
                                        <p:attrNameLst>
                                          <p:attrName>ppt_y</p:attrName>
                                        </p:attrNameLst>
                                      </p:cBhvr>
                                      <p:tavLst>
                                        <p:tav tm="0">
                                          <p:val>
                                            <p:strVal val="#ppt_y"/>
                                          </p:val>
                                        </p:tav>
                                        <p:tav tm="100000">
                                          <p:val>
                                            <p:strVal val="#ppt_y"/>
                                          </p:val>
                                        </p:tav>
                                      </p:tavLst>
                                    </p:anim>
                                  </p:childTnLst>
                                </p:cTn>
                              </p:par>
                              <p:par>
                                <p:cTn id="20" presetID="2" presetClass="entr" presetSubtype="2" accel="100000" fill="hold" grpId="0" nodeType="withEffect">
                                  <p:stCondLst>
                                    <p:cond delay="25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750" fill="hold"/>
                                        <p:tgtEl>
                                          <p:spTgt spid="38"/>
                                        </p:tgtEl>
                                        <p:attrNameLst>
                                          <p:attrName>ppt_x</p:attrName>
                                        </p:attrNameLst>
                                      </p:cBhvr>
                                      <p:tavLst>
                                        <p:tav tm="0">
                                          <p:val>
                                            <p:strVal val="1+#ppt_w/2"/>
                                          </p:val>
                                        </p:tav>
                                        <p:tav tm="100000">
                                          <p:val>
                                            <p:strVal val="#ppt_x"/>
                                          </p:val>
                                        </p:tav>
                                      </p:tavLst>
                                    </p:anim>
                                    <p:anim calcmode="lin" valueType="num">
                                      <p:cBhvr additive="base">
                                        <p:cTn id="23" dur="750" fill="hold"/>
                                        <p:tgtEl>
                                          <p:spTgt spid="38"/>
                                        </p:tgtEl>
                                        <p:attrNameLst>
                                          <p:attrName>ppt_y</p:attrName>
                                        </p:attrNameLst>
                                      </p:cBhvr>
                                      <p:tavLst>
                                        <p:tav tm="0">
                                          <p:val>
                                            <p:strVal val="#ppt_y"/>
                                          </p:val>
                                        </p:tav>
                                        <p:tav tm="100000">
                                          <p:val>
                                            <p:strVal val="#ppt_y"/>
                                          </p:val>
                                        </p:tav>
                                      </p:tavLst>
                                    </p:anim>
                                  </p:childTnLst>
                                </p:cTn>
                              </p:par>
                              <p:par>
                                <p:cTn id="24" presetID="2" presetClass="entr" presetSubtype="8" decel="100000" fill="hold" grpId="0" nodeType="withEffect">
                                  <p:stCondLst>
                                    <p:cond delay="50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2000" fill="hold"/>
                                        <p:tgtEl>
                                          <p:spTgt spid="26"/>
                                        </p:tgtEl>
                                        <p:attrNameLst>
                                          <p:attrName>ppt_x</p:attrName>
                                        </p:attrNameLst>
                                      </p:cBhvr>
                                      <p:tavLst>
                                        <p:tav tm="0">
                                          <p:val>
                                            <p:strVal val="0-#ppt_w/2"/>
                                          </p:val>
                                        </p:tav>
                                        <p:tav tm="100000">
                                          <p:val>
                                            <p:strVal val="#ppt_x"/>
                                          </p:val>
                                        </p:tav>
                                      </p:tavLst>
                                    </p:anim>
                                    <p:anim calcmode="lin" valueType="num">
                                      <p:cBhvr additive="base">
                                        <p:cTn id="27" dur="2000" fill="hold"/>
                                        <p:tgtEl>
                                          <p:spTgt spid="26"/>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500"/>
                                  </p:stCondLst>
                                  <p:childTnLst>
                                    <p:set>
                                      <p:cBhvr>
                                        <p:cTn id="29" dur="1" fill="hold">
                                          <p:stCondLst>
                                            <p:cond delay="0"/>
                                          </p:stCondLst>
                                        </p:cTn>
                                        <p:tgtEl>
                                          <p:spTgt spid="31"/>
                                        </p:tgtEl>
                                        <p:attrNameLst>
                                          <p:attrName>style.visibility</p:attrName>
                                        </p:attrNameLst>
                                      </p:cBhvr>
                                      <p:to>
                                        <p:strVal val="visible"/>
                                      </p:to>
                                    </p:set>
                                    <p:anim calcmode="lin" valueType="num">
                                      <p:cBhvr additive="base">
                                        <p:cTn id="30" dur="2000" fill="hold"/>
                                        <p:tgtEl>
                                          <p:spTgt spid="31"/>
                                        </p:tgtEl>
                                        <p:attrNameLst>
                                          <p:attrName>ppt_x</p:attrName>
                                        </p:attrNameLst>
                                      </p:cBhvr>
                                      <p:tavLst>
                                        <p:tav tm="0">
                                          <p:val>
                                            <p:strVal val="1+#ppt_w/2"/>
                                          </p:val>
                                        </p:tav>
                                        <p:tav tm="100000">
                                          <p:val>
                                            <p:strVal val="#ppt_x"/>
                                          </p:val>
                                        </p:tav>
                                      </p:tavLst>
                                    </p:anim>
                                    <p:anim calcmode="lin" valueType="num">
                                      <p:cBhvr additive="base">
                                        <p:cTn id="31" dur="2000" fill="hold"/>
                                        <p:tgtEl>
                                          <p:spTgt spid="31"/>
                                        </p:tgtEl>
                                        <p:attrNameLst>
                                          <p:attrName>ppt_y</p:attrName>
                                        </p:attrNameLst>
                                      </p:cBhvr>
                                      <p:tavLst>
                                        <p:tav tm="0">
                                          <p:val>
                                            <p:strVal val="#ppt_y"/>
                                          </p:val>
                                        </p:tav>
                                        <p:tav tm="100000">
                                          <p:val>
                                            <p:strVal val="#ppt_y"/>
                                          </p:val>
                                        </p:tav>
                                      </p:tavLst>
                                    </p:anim>
                                  </p:childTnLst>
                                </p:cTn>
                              </p:par>
                              <p:par>
                                <p:cTn id="32" presetID="2" presetClass="entr" presetSubtype="3" decel="100000" fill="hold" grpId="0" nodeType="withEffect">
                                  <p:stCondLst>
                                    <p:cond delay="250"/>
                                  </p:stCondLst>
                                  <p:iterate type="lt">
                                    <p:tmPct val="5000"/>
                                  </p:iterate>
                                  <p:childTnLst>
                                    <p:set>
                                      <p:cBhvr>
                                        <p:cTn id="33" dur="1" fill="hold">
                                          <p:stCondLst>
                                            <p:cond delay="0"/>
                                          </p:stCondLst>
                                        </p:cTn>
                                        <p:tgtEl>
                                          <p:spTgt spid="44">
                                            <p:txEl>
                                              <p:pRg st="0" end="0"/>
                                            </p:txEl>
                                          </p:spTgt>
                                        </p:tgtEl>
                                        <p:attrNameLst>
                                          <p:attrName>style.visibility</p:attrName>
                                        </p:attrNameLst>
                                      </p:cBhvr>
                                      <p:to>
                                        <p:strVal val="visible"/>
                                      </p:to>
                                    </p:set>
                                    <p:anim calcmode="lin" valueType="num">
                                      <p:cBhvr additive="base">
                                        <p:cTn id="34" dur="75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35" dur="750" fill="hold"/>
                                        <p:tgtEl>
                                          <p:spTgt spid="44">
                                            <p:txEl>
                                              <p:pRg st="0" end="0"/>
                                            </p:txEl>
                                          </p:spTgt>
                                        </p:tgtEl>
                                        <p:attrNameLst>
                                          <p:attrName>ppt_y</p:attrName>
                                        </p:attrNameLst>
                                      </p:cBhvr>
                                      <p:tavLst>
                                        <p:tav tm="0">
                                          <p:val>
                                            <p:strVal val="0-#ppt_h/2"/>
                                          </p:val>
                                        </p:tav>
                                        <p:tav tm="100000">
                                          <p:val>
                                            <p:strVal val="#ppt_y"/>
                                          </p:val>
                                        </p:tav>
                                      </p:tavLst>
                                    </p:anim>
                                  </p:childTnLst>
                                </p:cTn>
                              </p:par>
                              <p:par>
                                <p:cTn id="36" presetID="2" presetClass="entr" presetSubtype="9" decel="100000" fill="hold" grpId="0" nodeType="withEffect">
                                  <p:stCondLst>
                                    <p:cond delay="750"/>
                                  </p:stCondLst>
                                  <p:iterate type="wd">
                                    <p:tmPct val="10000"/>
                                  </p:iterate>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1000" fill="hold"/>
                                        <p:tgtEl>
                                          <p:spTgt spid="40"/>
                                        </p:tgtEl>
                                        <p:attrNameLst>
                                          <p:attrName>ppt_x</p:attrName>
                                        </p:attrNameLst>
                                      </p:cBhvr>
                                      <p:tavLst>
                                        <p:tav tm="0">
                                          <p:val>
                                            <p:strVal val="0-#ppt_w/2"/>
                                          </p:val>
                                        </p:tav>
                                        <p:tav tm="100000">
                                          <p:val>
                                            <p:strVal val="#ppt_x"/>
                                          </p:val>
                                        </p:tav>
                                      </p:tavLst>
                                    </p:anim>
                                    <p:anim calcmode="lin" valueType="num">
                                      <p:cBhvr additive="base">
                                        <p:cTn id="39" dur="1000" fill="hold"/>
                                        <p:tgtEl>
                                          <p:spTgt spid="40"/>
                                        </p:tgtEl>
                                        <p:attrNameLst>
                                          <p:attrName>ppt_y</p:attrName>
                                        </p:attrNameLst>
                                      </p:cBhvr>
                                      <p:tavLst>
                                        <p:tav tm="0">
                                          <p:val>
                                            <p:strVal val="0-#ppt_h/2"/>
                                          </p:val>
                                        </p:tav>
                                        <p:tav tm="100000">
                                          <p:val>
                                            <p:strVal val="#ppt_y"/>
                                          </p:val>
                                        </p:tav>
                                      </p:tavLst>
                                    </p:anim>
                                  </p:childTnLst>
                                </p:cTn>
                              </p:par>
                              <p:par>
                                <p:cTn id="40" presetID="2" presetClass="entr" presetSubtype="2" decel="100000" fill="hold" grpId="0" nodeType="withEffect">
                                  <p:stCondLst>
                                    <p:cond delay="1250"/>
                                  </p:stCondLst>
                                  <p:childTnLst>
                                    <p:set>
                                      <p:cBhvr>
                                        <p:cTn id="41" dur="1" fill="hold">
                                          <p:stCondLst>
                                            <p:cond delay="0"/>
                                          </p:stCondLst>
                                        </p:cTn>
                                        <p:tgtEl>
                                          <p:spTgt spid="45"/>
                                        </p:tgtEl>
                                        <p:attrNameLst>
                                          <p:attrName>style.visibility</p:attrName>
                                        </p:attrNameLst>
                                      </p:cBhvr>
                                      <p:to>
                                        <p:strVal val="visible"/>
                                      </p:to>
                                    </p:set>
                                    <p:anim calcmode="lin" valueType="num">
                                      <p:cBhvr additive="base">
                                        <p:cTn id="42" dur="750" fill="hold"/>
                                        <p:tgtEl>
                                          <p:spTgt spid="45"/>
                                        </p:tgtEl>
                                        <p:attrNameLst>
                                          <p:attrName>ppt_x</p:attrName>
                                        </p:attrNameLst>
                                      </p:cBhvr>
                                      <p:tavLst>
                                        <p:tav tm="0">
                                          <p:val>
                                            <p:strVal val="1+#ppt_w/2"/>
                                          </p:val>
                                        </p:tav>
                                        <p:tav tm="100000">
                                          <p:val>
                                            <p:strVal val="#ppt_x"/>
                                          </p:val>
                                        </p:tav>
                                      </p:tavLst>
                                    </p:anim>
                                    <p:anim calcmode="lin" valueType="num">
                                      <p:cBhvr additive="base">
                                        <p:cTn id="43" dur="750" fill="hold"/>
                                        <p:tgtEl>
                                          <p:spTgt spid="45"/>
                                        </p:tgtEl>
                                        <p:attrNameLst>
                                          <p:attrName>ppt_y</p:attrName>
                                        </p:attrNameLst>
                                      </p:cBhvr>
                                      <p:tavLst>
                                        <p:tav tm="0">
                                          <p:val>
                                            <p:strVal val="#ppt_y"/>
                                          </p:val>
                                        </p:tav>
                                        <p:tav tm="100000">
                                          <p:val>
                                            <p:strVal val="#ppt_y"/>
                                          </p:val>
                                        </p:tav>
                                      </p:tavLst>
                                    </p:anim>
                                  </p:childTnLst>
                                </p:cTn>
                              </p:par>
                              <p:par>
                                <p:cTn id="44" presetID="22" presetClass="entr" presetSubtype="8" fill="hold" grpId="0" nodeType="withEffect">
                                  <p:stCondLst>
                                    <p:cond delay="1500"/>
                                  </p:stCondLst>
                                  <p:childTnLst>
                                    <p:set>
                                      <p:cBhvr>
                                        <p:cTn id="45" dur="1" fill="hold">
                                          <p:stCondLst>
                                            <p:cond delay="0"/>
                                          </p:stCondLst>
                                        </p:cTn>
                                        <p:tgtEl>
                                          <p:spTgt spid="42">
                                            <p:txEl>
                                              <p:pRg st="0" end="0"/>
                                            </p:txEl>
                                          </p:spTgt>
                                        </p:tgtEl>
                                        <p:attrNameLst>
                                          <p:attrName>style.visibility</p:attrName>
                                        </p:attrNameLst>
                                      </p:cBhvr>
                                      <p:to>
                                        <p:strVal val="visible"/>
                                      </p:to>
                                    </p:set>
                                    <p:animEffect transition="in" filter="wipe(left)">
                                      <p:cBhvr>
                                        <p:cTn id="46" dur="500"/>
                                        <p:tgtEl>
                                          <p:spTgt spid="4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26" grpId="0" animBg="1">
        <p:tmplLst>
          <p:tmpl>
            <p:tnLst>
              <p:par>
                <p:cTn presetID="2" presetClass="entr" presetSubtype="8" decel="100000" fill="hold" nodeType="withEffect">
                  <p:stCondLst>
                    <p:cond delay="50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2000" fill="hold"/>
                        <p:tgtEl>
                          <p:spTgt spid="26"/>
                        </p:tgtEl>
                        <p:attrNameLst>
                          <p:attrName>ppt_x</p:attrName>
                        </p:attrNameLst>
                      </p:cBhvr>
                      <p:tavLst>
                        <p:tav tm="0">
                          <p:val>
                            <p:strVal val="0-#ppt_w/2"/>
                          </p:val>
                        </p:tav>
                        <p:tav tm="100000">
                          <p:val>
                            <p:strVal val="#ppt_x"/>
                          </p:val>
                        </p:tav>
                      </p:tavLst>
                    </p:anim>
                    <p:anim calcmode="lin" valueType="num">
                      <p:cBhvr additive="base">
                        <p:cTn dur="2000" fill="hold"/>
                        <p:tgtEl>
                          <p:spTgt spid="26"/>
                        </p:tgtEl>
                        <p:attrNameLst>
                          <p:attrName>ppt_y</p:attrName>
                        </p:attrNameLst>
                      </p:cBhvr>
                      <p:tavLst>
                        <p:tav tm="0">
                          <p:val>
                            <p:strVal val="#ppt_y"/>
                          </p:val>
                        </p:tav>
                        <p:tav tm="100000">
                          <p:val>
                            <p:strVal val="#ppt_y"/>
                          </p:val>
                        </p:tav>
                      </p:tavLst>
                    </p:anim>
                  </p:childTnLst>
                </p:cTn>
              </p:par>
            </p:tnLst>
          </p:tmpl>
        </p:tmplLst>
      </p:bldP>
      <p:bldP spid="31" grpId="0" animBg="1">
        <p:tmplLst>
          <p:tmpl>
            <p:tnLst>
              <p:par>
                <p:cTn presetID="2" presetClass="entr" presetSubtype="2" decel="100000" fill="hold" nodeType="withEffect">
                  <p:stCondLst>
                    <p:cond delay="50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2000" fill="hold"/>
                        <p:tgtEl>
                          <p:spTgt spid="31"/>
                        </p:tgtEl>
                        <p:attrNameLst>
                          <p:attrName>ppt_x</p:attrName>
                        </p:attrNameLst>
                      </p:cBhvr>
                      <p:tavLst>
                        <p:tav tm="0">
                          <p:val>
                            <p:strVal val="1+#ppt_w/2"/>
                          </p:val>
                        </p:tav>
                        <p:tav tm="100000">
                          <p:val>
                            <p:strVal val="#ppt_x"/>
                          </p:val>
                        </p:tav>
                      </p:tavLst>
                    </p:anim>
                    <p:anim calcmode="lin" valueType="num">
                      <p:cBhvr additive="base">
                        <p:cTn dur="2000" fill="hold"/>
                        <p:tgtEl>
                          <p:spTgt spid="31"/>
                        </p:tgtEl>
                        <p:attrNameLst>
                          <p:attrName>ppt_y</p:attrName>
                        </p:attrNameLst>
                      </p:cBhvr>
                      <p:tavLst>
                        <p:tav tm="0">
                          <p:val>
                            <p:strVal val="#ppt_y"/>
                          </p:val>
                        </p:tav>
                        <p:tav tm="100000">
                          <p:val>
                            <p:strVal val="#ppt_y"/>
                          </p:val>
                        </p:tav>
                      </p:tavLst>
                    </p:anim>
                  </p:childTnLst>
                </p:cTn>
              </p:par>
            </p:tnLst>
          </p:tmpl>
        </p:tmplLst>
      </p:bldP>
      <p:bldP spid="36" grpId="0" animBg="1">
        <p:tmplLst>
          <p:tmpl>
            <p:tnLst>
              <p:par>
                <p:cTn presetID="2" presetClass="entr" presetSubtype="8" decel="10000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0-#ppt_w/2"/>
                          </p:val>
                        </p:tav>
                        <p:tav tm="100000">
                          <p:val>
                            <p:strVal val="#ppt_x"/>
                          </p:val>
                        </p:tav>
                      </p:tavLst>
                    </p:anim>
                    <p:anim calcmode="lin" valueType="num">
                      <p:cBhvr additive="base">
                        <p:cTn dur="1000" fill="hold"/>
                        <p:tgtEl>
                          <p:spTgt spid="36"/>
                        </p:tgtEl>
                        <p:attrNameLst>
                          <p:attrName>ppt_y</p:attrName>
                        </p:attrNameLst>
                      </p:cBhvr>
                      <p:tavLst>
                        <p:tav tm="0">
                          <p:val>
                            <p:strVal val="#ppt_y"/>
                          </p:val>
                        </p:tav>
                        <p:tav tm="100000">
                          <p:val>
                            <p:strVal val="#ppt_y"/>
                          </p:val>
                        </p:tav>
                      </p:tavLst>
                    </p:anim>
                  </p:childTnLst>
                </p:cTn>
              </p:par>
            </p:tnLst>
          </p:tmpl>
        </p:tmplLst>
      </p:bldP>
      <p:bldP spid="37" grpId="0" animBg="1">
        <p:tmplLst>
          <p:tmpl>
            <p:tnLst>
              <p:par>
                <p:cTn presetID="2" presetClass="entr" presetSubtype="2" decel="100000" fill="hold" nodeType="with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1+#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animBg="1">
        <p:tmplLst>
          <p:tmpl>
            <p:tnLst>
              <p:par>
                <p:cTn presetID="2" presetClass="entr" presetSubtype="2" accel="100000" fill="hold" nodeType="withEffect">
                  <p:stCondLst>
                    <p:cond delay="25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750" fill="hold"/>
                        <p:tgtEl>
                          <p:spTgt spid="38"/>
                        </p:tgtEl>
                        <p:attrNameLst>
                          <p:attrName>ppt_x</p:attrName>
                        </p:attrNameLst>
                      </p:cBhvr>
                      <p:tavLst>
                        <p:tav tm="0">
                          <p:val>
                            <p:strVal val="1+#ppt_w/2"/>
                          </p:val>
                        </p:tav>
                        <p:tav tm="100000">
                          <p:val>
                            <p:strVal val="#ppt_x"/>
                          </p:val>
                        </p:tav>
                      </p:tavLst>
                    </p:anim>
                    <p:anim calcmode="lin" valueType="num">
                      <p:cBhvr additive="base">
                        <p:cTn dur="750" fill="hold"/>
                        <p:tgtEl>
                          <p:spTgt spid="38"/>
                        </p:tgtEl>
                        <p:attrNameLst>
                          <p:attrName>ppt_y</p:attrName>
                        </p:attrNameLst>
                      </p:cBhvr>
                      <p:tavLst>
                        <p:tav tm="0">
                          <p:val>
                            <p:strVal val="#ppt_y"/>
                          </p:val>
                        </p:tav>
                        <p:tav tm="100000">
                          <p:val>
                            <p:strVal val="#ppt_y"/>
                          </p:val>
                        </p:tav>
                      </p:tavLst>
                    </p:anim>
                  </p:childTnLst>
                </p:cTn>
              </p:par>
            </p:tnLst>
          </p:tmpl>
        </p:tmplLst>
      </p:bldP>
      <p:bldP spid="39" grpId="0" animBg="1">
        <p:tmplLst>
          <p:tmpl>
            <p:tnLst>
              <p:par>
                <p:cTn presetID="2" presetClass="entr" presetSubtype="2" accel="100000" fill="hold" nodeType="withEffect">
                  <p:stCondLst>
                    <p:cond delay="250"/>
                  </p:stCondLst>
                  <p:childTnLst>
                    <p:set>
                      <p:cBhvr>
                        <p:cTn dur="1" fill="hold">
                          <p:stCondLst>
                            <p:cond delay="0"/>
                          </p:stCondLst>
                        </p:cTn>
                        <p:tgtEl>
                          <p:spTgt spid="39"/>
                        </p:tgtEl>
                        <p:attrNameLst>
                          <p:attrName>style.visibility</p:attrName>
                        </p:attrNameLst>
                      </p:cBhvr>
                      <p:to>
                        <p:strVal val="visible"/>
                      </p:to>
                    </p:set>
                    <p:anim calcmode="lin" valueType="num">
                      <p:cBhvr additive="base">
                        <p:cTn dur="750" fill="hold"/>
                        <p:tgtEl>
                          <p:spTgt spid="39"/>
                        </p:tgtEl>
                        <p:attrNameLst>
                          <p:attrName>ppt_x</p:attrName>
                        </p:attrNameLst>
                      </p:cBhvr>
                      <p:tavLst>
                        <p:tav tm="0">
                          <p:val>
                            <p:strVal val="1+#ppt_w/2"/>
                          </p:val>
                        </p:tav>
                        <p:tav tm="100000">
                          <p:val>
                            <p:strVal val="#ppt_x"/>
                          </p:val>
                        </p:tav>
                      </p:tavLst>
                    </p:anim>
                    <p:anim calcmode="lin" valueType="num">
                      <p:cBhvr additive="base">
                        <p:cTn dur="750" fill="hold"/>
                        <p:tgtEl>
                          <p:spTgt spid="39"/>
                        </p:tgtEl>
                        <p:attrNameLst>
                          <p:attrName>ppt_y</p:attrName>
                        </p:attrNameLst>
                      </p:cBhvr>
                      <p:tavLst>
                        <p:tav tm="0">
                          <p:val>
                            <p:strVal val="#ppt_y"/>
                          </p:val>
                        </p:tav>
                        <p:tav tm="100000">
                          <p:val>
                            <p:strVal val="#ppt_y"/>
                          </p:val>
                        </p:tav>
                      </p:tavLst>
                    </p:anim>
                  </p:childTnLst>
                </p:cTn>
              </p:par>
            </p:tnLst>
          </p:tmpl>
        </p:tmplLst>
      </p:bldP>
      <p:bldP spid="40" grpId="0"/>
      <p:bldP spid="42" grpId="0" build="p">
        <p:tmplLst>
          <p:tmpl lvl="1">
            <p:tnLst>
              <p:par>
                <p:cTn presetID="22" presetClass="entr" presetSubtype="8" fill="hold" nodeType="withEffect">
                  <p:stCondLst>
                    <p:cond delay="1500"/>
                  </p:stCondLst>
                  <p:childTnLst>
                    <p:set>
                      <p:cBhvr>
                        <p:cTn dur="1" fill="hold">
                          <p:stCondLst>
                            <p:cond delay="0"/>
                          </p:stCondLst>
                        </p:cTn>
                        <p:tgtEl>
                          <p:spTgt spid="42"/>
                        </p:tgtEl>
                        <p:attrNameLst>
                          <p:attrName>style.visibility</p:attrName>
                        </p:attrNameLst>
                      </p:cBhvr>
                      <p:to>
                        <p:strVal val="visible"/>
                      </p:to>
                    </p:set>
                    <p:animEffect transition="in" filter="wipe(left)">
                      <p:cBhvr>
                        <p:cTn dur="500"/>
                        <p:tgtEl>
                          <p:spTgt spid="42"/>
                        </p:tgtEl>
                      </p:cBhvr>
                    </p:animEffect>
                  </p:childTnLst>
                </p:cTn>
              </p:par>
            </p:tnLst>
          </p:tmpl>
        </p:tmplLst>
      </p:bldP>
      <p:bldP spid="44" grpId="0" build="p">
        <p:tmplLst>
          <p:tmpl lvl="1">
            <p:tnLst>
              <p:par>
                <p:cTn presetID="2" presetClass="entr" presetSubtype="3" decel="100000" fill="hold" nodeType="withEffect">
                  <p:stCondLst>
                    <p:cond delay="250"/>
                  </p:stCondLst>
                  <p:iterate type="lt">
                    <p:tmPct val="5000"/>
                  </p:iterate>
                  <p:childTnLst>
                    <p:set>
                      <p:cBhvr>
                        <p:cTn dur="1" fill="hold">
                          <p:stCondLst>
                            <p:cond delay="0"/>
                          </p:stCondLst>
                        </p:cTn>
                        <p:tgtEl>
                          <p:spTgt spid="44"/>
                        </p:tgtEl>
                        <p:attrNameLst>
                          <p:attrName>style.visibility</p:attrName>
                        </p:attrNameLst>
                      </p:cBhvr>
                      <p:to>
                        <p:strVal val="visible"/>
                      </p:to>
                    </p:set>
                    <p:anim calcmode="lin" valueType="num">
                      <p:cBhvr additive="base">
                        <p:cTn dur="750" fill="hold"/>
                        <p:tgtEl>
                          <p:spTgt spid="44"/>
                        </p:tgtEl>
                        <p:attrNameLst>
                          <p:attrName>ppt_x</p:attrName>
                        </p:attrNameLst>
                      </p:cBhvr>
                      <p:tavLst>
                        <p:tav tm="0">
                          <p:val>
                            <p:strVal val="1+#ppt_w/2"/>
                          </p:val>
                        </p:tav>
                        <p:tav tm="100000">
                          <p:val>
                            <p:strVal val="#ppt_x"/>
                          </p:val>
                        </p:tav>
                      </p:tavLst>
                    </p:anim>
                    <p:anim calcmode="lin" valueType="num">
                      <p:cBhvr additive="base">
                        <p:cTn dur="750" fill="hold"/>
                        <p:tgtEl>
                          <p:spTgt spid="44"/>
                        </p:tgtEl>
                        <p:attrNameLst>
                          <p:attrName>ppt_y</p:attrName>
                        </p:attrNameLst>
                      </p:cBhvr>
                      <p:tavLst>
                        <p:tav tm="0">
                          <p:val>
                            <p:strVal val="0-#ppt_h/2"/>
                          </p:val>
                        </p:tav>
                        <p:tav tm="100000">
                          <p:val>
                            <p:strVal val="#ppt_y"/>
                          </p:val>
                        </p:tav>
                      </p:tavLst>
                    </p:anim>
                  </p:childTnLst>
                </p:cTn>
              </p:par>
            </p:tnLst>
          </p:tmpl>
        </p:tmplLst>
      </p:bldP>
      <p:bldP spid="45" grpId="0" animBg="1">
        <p:tmplLst>
          <p:tmpl>
            <p:tnLst>
              <p:par>
                <p:cTn presetID="2" presetClass="entr" presetSubtype="2" decel="100000" fill="hold" nodeType="withEffect">
                  <p:stCondLst>
                    <p:cond delay="125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750" fill="hold"/>
                        <p:tgtEl>
                          <p:spTgt spid="45"/>
                        </p:tgtEl>
                        <p:attrNameLst>
                          <p:attrName>ppt_x</p:attrName>
                        </p:attrNameLst>
                      </p:cBhvr>
                      <p:tavLst>
                        <p:tav tm="0">
                          <p:val>
                            <p:strVal val="1+#ppt_w/2"/>
                          </p:val>
                        </p:tav>
                        <p:tav tm="100000">
                          <p:val>
                            <p:strVal val="#ppt_x"/>
                          </p:val>
                        </p:tav>
                      </p:tavLst>
                    </p:anim>
                    <p:anim calcmode="lin" valueType="num">
                      <p:cBhvr additive="base">
                        <p:cTn dur="750" fill="hold"/>
                        <p:tgtEl>
                          <p:spTgt spid="4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Fullscreen Image with Caption">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3175"/>
            <a:ext cx="18286413" cy="10287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4" name="タイトル プレースホルダー 1"/>
          <p:cNvSpPr>
            <a:spLocks noGrp="1"/>
          </p:cNvSpPr>
          <p:nvPr>
            <p:ph type="title" hasCustomPrompt="1"/>
          </p:nvPr>
        </p:nvSpPr>
        <p:spPr>
          <a:xfrm>
            <a:off x="-1" y="8563429"/>
            <a:ext cx="9142413" cy="1170617"/>
          </a:xfrm>
          <a:prstGeom prst="rect">
            <a:avLst/>
          </a:prstGeom>
          <a:solidFill>
            <a:schemeClr val="tx2">
              <a:alpha val="70000"/>
            </a:schemeClr>
          </a:solidFill>
        </p:spPr>
        <p:txBody>
          <a:bodyPr vert="horz" lIns="163275" tIns="81638" rIns="163275" bIns="81638" rtlCol="0" anchor="ctr">
            <a:normAutofit/>
          </a:bodyPr>
          <a:lstStyle>
            <a:lvl1pPr algn="ctr">
              <a:defRPr baseline="0">
                <a:solidFill>
                  <a:schemeClr val="bg1"/>
                </a:solidFill>
              </a:defRPr>
            </a:lvl1pPr>
          </a:lstStyle>
          <a:p>
            <a:r>
              <a:rPr kumimoji="1" lang="en-US" altLang="ja-JP" dirty="0"/>
              <a:t>Text Goes Here</a:t>
            </a:r>
            <a:endParaRPr kumimoji="1" lang="ja-JP" altLang="en-US" dirty="0"/>
          </a:p>
        </p:txBody>
      </p:sp>
    </p:spTree>
    <p:extLst>
      <p:ext uri="{BB962C8B-B14F-4D97-AF65-F5344CB8AC3E}">
        <p14:creationId xmlns:p14="http://schemas.microsoft.com/office/powerpoint/2010/main" val="1231046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2" presetClass="entr" presetSubtype="8" decel="100000" fill="hold" grpId="0" nodeType="afterEffect">
                                  <p:stCondLst>
                                    <p:cond delay="25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Fullscreen Image ">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3175"/>
            <a:ext cx="18286413" cy="10287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Tree>
    <p:extLst>
      <p:ext uri="{BB962C8B-B14F-4D97-AF65-F5344CB8AC3E}">
        <p14:creationId xmlns:p14="http://schemas.microsoft.com/office/powerpoint/2010/main" val="31303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Big Image &amp; Text 1">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3175"/>
            <a:ext cx="18286413" cy="10287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3" name="タイトル プレースホルダー 1"/>
          <p:cNvSpPr>
            <a:spLocks noGrp="1"/>
          </p:cNvSpPr>
          <p:nvPr>
            <p:ph type="title" hasCustomPrompt="1"/>
          </p:nvPr>
        </p:nvSpPr>
        <p:spPr>
          <a:xfrm>
            <a:off x="-1" y="6778172"/>
            <a:ext cx="18286414" cy="1843314"/>
          </a:xfrm>
          <a:prstGeom prst="rect">
            <a:avLst/>
          </a:prstGeom>
          <a:solidFill>
            <a:schemeClr val="tx2">
              <a:alpha val="50000"/>
            </a:schemeClr>
          </a:solidFill>
        </p:spPr>
        <p:txBody>
          <a:bodyPr vert="horz" lIns="163275" tIns="81638" rIns="163275" bIns="81638" rtlCol="0" anchor="ctr">
            <a:normAutofit/>
          </a:bodyPr>
          <a:lstStyle>
            <a:lvl1pPr algn="ctr">
              <a:defRPr baseline="0">
                <a:solidFill>
                  <a:schemeClr val="bg1"/>
                </a:solidFill>
              </a:defRPr>
            </a:lvl1pPr>
          </a:lstStyle>
          <a:p>
            <a:r>
              <a:rPr kumimoji="1" lang="en-US" altLang="ja-JP" dirty="0"/>
              <a:t> </a:t>
            </a:r>
            <a:endParaRPr kumimoji="1" lang="ja-JP" altLang="en-US" dirty="0"/>
          </a:p>
        </p:txBody>
      </p:sp>
      <p:sp>
        <p:nvSpPr>
          <p:cNvPr id="5" name="テキスト プレースホルダー 4"/>
          <p:cNvSpPr>
            <a:spLocks noGrp="1"/>
          </p:cNvSpPr>
          <p:nvPr>
            <p:ph type="body" sz="quarter" idx="15" hasCustomPrompt="1"/>
          </p:nvPr>
        </p:nvSpPr>
        <p:spPr>
          <a:xfrm>
            <a:off x="456406" y="6894738"/>
            <a:ext cx="17373600" cy="1552575"/>
          </a:xfrm>
        </p:spPr>
        <p:txBody>
          <a:bodyPr anchor="ctr">
            <a:noAutofit/>
          </a:bodyPr>
          <a:lstStyle>
            <a:lvl1pPr algn="ctr">
              <a:lnSpc>
                <a:spcPct val="100000"/>
              </a:lnSpc>
              <a:spcBef>
                <a:spcPts val="0"/>
              </a:spcBef>
              <a:defRPr sz="9600">
                <a:solidFill>
                  <a:schemeClr val="bg1"/>
                </a:solidFill>
                <a:latin typeface="+mj-lt"/>
              </a:defRPr>
            </a:lvl1pPr>
          </a:lstStyle>
          <a:p>
            <a:pPr lvl="0"/>
            <a:r>
              <a:rPr kumimoji="1" lang="en-US" altLang="ja-JP" dirty="0"/>
              <a:t>Text</a:t>
            </a:r>
            <a:endParaRPr kumimoji="1" lang="ja-JP" altLang="en-US" dirty="0"/>
          </a:p>
        </p:txBody>
      </p:sp>
    </p:spTree>
    <p:extLst>
      <p:ext uri="{BB962C8B-B14F-4D97-AF65-F5344CB8AC3E}">
        <p14:creationId xmlns:p14="http://schemas.microsoft.com/office/powerpoint/2010/main" val="2990486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50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par>
                                <p:cTn id="8" presetID="22" presetClass="entr" presetSubtype="2" fill="hold" grpId="0" nodeType="withEffect">
                                  <p:stCondLst>
                                    <p:cond delay="500"/>
                                  </p:stCondLst>
                                  <p:childTnLst>
                                    <p:set>
                                      <p:cBhvr>
                                        <p:cTn id="9" dur="1" fill="hold">
                                          <p:stCondLst>
                                            <p:cond delay="0"/>
                                          </p:stCondLst>
                                        </p:cTn>
                                        <p:tgtEl>
                                          <p:spTgt spid="3"/>
                                        </p:tgtEl>
                                        <p:attrNameLst>
                                          <p:attrName>style.visibility</p:attrName>
                                        </p:attrNameLst>
                                      </p:cBhvr>
                                      <p:to>
                                        <p:strVal val="visible"/>
                                      </p:to>
                                    </p:set>
                                    <p:animEffect transition="in" filter="wipe(right)">
                                      <p:cBhvr>
                                        <p:cTn id="10" dur="500"/>
                                        <p:tgtEl>
                                          <p:spTgt spid="3"/>
                                        </p:tgtEl>
                                      </p:cBhvr>
                                    </p:animEffect>
                                  </p:childTnLst>
                                </p:cTn>
                              </p:par>
                            </p:childTnLst>
                          </p:cTn>
                        </p:par>
                        <p:par>
                          <p:cTn id="11" fill="hold">
                            <p:stCondLst>
                              <p:cond delay="1000"/>
                            </p:stCondLst>
                            <p:childTnLst>
                              <p:par>
                                <p:cTn id="12" presetID="2" presetClass="entr" presetSubtype="3" decel="100000" fill="hold" grpId="0" nodeType="afterEffect">
                                  <p:stCondLst>
                                    <p:cond delay="0"/>
                                  </p:stCondLst>
                                  <p:iterate type="wd">
                                    <p:tmPct val="10000"/>
                                  </p:iterate>
                                  <p:childTnLst>
                                    <p:set>
                                      <p:cBhvr>
                                        <p:cTn id="13" dur="1" fill="hold">
                                          <p:stCondLst>
                                            <p:cond delay="0"/>
                                          </p:stCondLst>
                                        </p:cTn>
                                        <p:tgtEl>
                                          <p:spTgt spid="5">
                                            <p:txEl>
                                              <p:pRg st="0" end="0"/>
                                            </p:txEl>
                                          </p:spTgt>
                                        </p:tgtEl>
                                        <p:attrNameLst>
                                          <p:attrName>style.visibility</p:attrName>
                                        </p:attrNameLst>
                                      </p:cBhvr>
                                      <p:to>
                                        <p:strVal val="visible"/>
                                      </p:to>
                                    </p:set>
                                    <p:anim calcmode="lin" valueType="num">
                                      <p:cBhvr additive="base">
                                        <p:cTn id="14" dur="75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15" dur="75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build="p">
        <p:tmplLst>
          <p:tmpl lvl="1">
            <p:tnLst>
              <p:par>
                <p:cTn presetID="2" presetClass="entr" presetSubtype="3" decel="100000" fill="hold" nodeType="afterEffect">
                  <p:stCondLst>
                    <p:cond delay="0"/>
                  </p:stCondLst>
                  <p:iterate type="wd">
                    <p:tmPct val="10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750" fill="hold"/>
                        <p:tgtEl>
                          <p:spTgt spid="5"/>
                        </p:tgtEl>
                        <p:attrNameLst>
                          <p:attrName>ppt_x</p:attrName>
                        </p:attrNameLst>
                      </p:cBhvr>
                      <p:tavLst>
                        <p:tav tm="0">
                          <p:val>
                            <p:strVal val="1+#ppt_w/2"/>
                          </p:val>
                        </p:tav>
                        <p:tav tm="100000">
                          <p:val>
                            <p:strVal val="#ppt_x"/>
                          </p:val>
                        </p:tav>
                      </p:tavLst>
                    </p:anim>
                    <p:anim calcmode="lin" valueType="num">
                      <p:cBhvr additive="base">
                        <p:cTn dur="750" fill="hold"/>
                        <p:tgtEl>
                          <p:spTgt spid="5"/>
                        </p:tgtEl>
                        <p:attrNameLst>
                          <p:attrName>ppt_y</p:attrName>
                        </p:attrNameLst>
                      </p:cBhvr>
                      <p:tavLst>
                        <p:tav tm="0">
                          <p:val>
                            <p:strVal val="0-#ppt_h/2"/>
                          </p:val>
                        </p:tav>
                        <p:tav tm="100000">
                          <p:val>
                            <p:strVal val="#ppt_y"/>
                          </p:val>
                        </p:tav>
                      </p:tavLst>
                    </p:anim>
                  </p:childTnLst>
                </p:cTn>
              </p:par>
            </p:tnLst>
          </p:tmpl>
        </p:tmplLst>
      </p:bldP>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ig Image &amp; Text 2">
    <p:spTree>
      <p:nvGrpSpPr>
        <p:cNvPr id="1" name=""/>
        <p:cNvGrpSpPr/>
        <p:nvPr/>
      </p:nvGrpSpPr>
      <p:grpSpPr>
        <a:xfrm>
          <a:off x="0" y="0"/>
          <a:ext cx="0" cy="0"/>
          <a:chOff x="0" y="0"/>
          <a:chExt cx="0" cy="0"/>
        </a:xfrm>
      </p:grpSpPr>
      <p:sp>
        <p:nvSpPr>
          <p:cNvPr id="2" name="図プレースホルダー 34"/>
          <p:cNvSpPr>
            <a:spLocks noGrp="1"/>
          </p:cNvSpPr>
          <p:nvPr>
            <p:ph type="pic" sz="quarter" idx="14" hasCustomPrompt="1"/>
          </p:nvPr>
        </p:nvSpPr>
        <p:spPr>
          <a:xfrm>
            <a:off x="0" y="-3175"/>
            <a:ext cx="18286413" cy="10287000"/>
          </a:xfrm>
          <a:solidFill>
            <a:schemeClr val="accent1">
              <a:lumMod val="20000"/>
              <a:lumOff val="80000"/>
            </a:schemeClr>
          </a:solidFill>
        </p:spPr>
        <p:txBody>
          <a:bodyPr/>
          <a:lstStyle>
            <a:lvl1pPr>
              <a:defRPr baseline="0"/>
            </a:lvl1pPr>
          </a:lstStyle>
          <a:p>
            <a:r>
              <a:rPr kumimoji="1" lang="en-US" altLang="ja-JP" dirty="0"/>
              <a:t>Add an image</a:t>
            </a:r>
            <a:endParaRPr kumimoji="1" lang="ja-JP" altLang="en-US" dirty="0"/>
          </a:p>
        </p:txBody>
      </p:sp>
      <p:sp>
        <p:nvSpPr>
          <p:cNvPr id="4" name="テキスト プレースホルダー 4"/>
          <p:cNvSpPr>
            <a:spLocks noGrp="1"/>
          </p:cNvSpPr>
          <p:nvPr>
            <p:ph type="body" sz="quarter" idx="16" hasCustomPrompt="1"/>
          </p:nvPr>
        </p:nvSpPr>
        <p:spPr>
          <a:xfrm>
            <a:off x="-1" y="1016451"/>
            <a:ext cx="18286413" cy="1552575"/>
          </a:xfrm>
          <a:solidFill>
            <a:schemeClr val="tx2">
              <a:alpha val="40000"/>
            </a:schemeClr>
          </a:solidFill>
        </p:spPr>
        <p:txBody>
          <a:bodyPr anchor="ctr">
            <a:noAutofit/>
          </a:bodyPr>
          <a:lstStyle>
            <a:lvl1pPr algn="ctr">
              <a:lnSpc>
                <a:spcPct val="100000"/>
              </a:lnSpc>
              <a:spcBef>
                <a:spcPts val="0"/>
              </a:spcBef>
              <a:defRPr sz="7200">
                <a:solidFill>
                  <a:schemeClr val="tx2"/>
                </a:solidFill>
                <a:latin typeface="+mj-lt"/>
              </a:defRPr>
            </a:lvl1pPr>
          </a:lstStyle>
          <a:p>
            <a:pPr lvl="0"/>
            <a:r>
              <a:rPr kumimoji="1" lang="en-US" altLang="ja-JP" dirty="0"/>
              <a:t> </a:t>
            </a:r>
            <a:endParaRPr kumimoji="1" lang="ja-JP" altLang="en-US" dirty="0"/>
          </a:p>
        </p:txBody>
      </p:sp>
      <p:sp>
        <p:nvSpPr>
          <p:cNvPr id="5" name="テキスト プレースホルダー 4"/>
          <p:cNvSpPr>
            <a:spLocks noGrp="1"/>
          </p:cNvSpPr>
          <p:nvPr>
            <p:ph type="body" sz="quarter" idx="15" hasCustomPrompt="1"/>
          </p:nvPr>
        </p:nvSpPr>
        <p:spPr>
          <a:xfrm>
            <a:off x="456406" y="1016452"/>
            <a:ext cx="17373600" cy="1552575"/>
          </a:xfrm>
        </p:spPr>
        <p:txBody>
          <a:bodyPr anchor="ctr">
            <a:noAutofit/>
          </a:bodyPr>
          <a:lstStyle>
            <a:lvl1pPr algn="ctr">
              <a:lnSpc>
                <a:spcPct val="100000"/>
              </a:lnSpc>
              <a:spcBef>
                <a:spcPts val="0"/>
              </a:spcBef>
              <a:defRPr sz="6600">
                <a:solidFill>
                  <a:schemeClr val="bg1"/>
                </a:solidFill>
                <a:latin typeface="+mj-lt"/>
              </a:defRPr>
            </a:lvl1pPr>
          </a:lstStyle>
          <a:p>
            <a:pPr lvl="0"/>
            <a:r>
              <a:rPr kumimoji="1" lang="en-US" altLang="ja-JP" dirty="0"/>
              <a:t>Text</a:t>
            </a:r>
            <a:endParaRPr kumimoji="1" lang="ja-JP" altLang="en-US" dirty="0"/>
          </a:p>
        </p:txBody>
      </p:sp>
    </p:spTree>
    <p:extLst>
      <p:ext uri="{BB962C8B-B14F-4D97-AF65-F5344CB8AC3E}">
        <p14:creationId xmlns:p14="http://schemas.microsoft.com/office/powerpoint/2010/main" val="2225659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barn(outVertical)">
                                      <p:cBhvr>
                                        <p:cTn id="11" dur="500"/>
                                        <p:tgtEl>
                                          <p:spTgt spid="4"/>
                                        </p:tgtEl>
                                      </p:cBhvr>
                                    </p:animEffect>
                                  </p:childTnLst>
                                </p:cTn>
                              </p:par>
                            </p:childTnLst>
                          </p:cTn>
                        </p:par>
                        <p:par>
                          <p:cTn id="12" fill="hold">
                            <p:stCondLst>
                              <p:cond delay="1000"/>
                            </p:stCondLst>
                            <p:childTnLst>
                              <p:par>
                                <p:cTn id="13" presetID="2" presetClass="entr" presetSubtype="4" decel="100000" fill="hold" grpId="0" nodeType="afterEffect">
                                  <p:stCondLst>
                                    <p:cond delay="0"/>
                                  </p:stCondLst>
                                  <p:iterate type="lt">
                                    <p:tmPct val="5000"/>
                                  </p:iterate>
                                  <p:childTnLst>
                                    <p:set>
                                      <p:cBhvr>
                                        <p:cTn id="14" dur="1" fill="hold">
                                          <p:stCondLst>
                                            <p:cond delay="0"/>
                                          </p:stCondLst>
                                        </p:cTn>
                                        <p:tgtEl>
                                          <p:spTgt spid="5">
                                            <p:txEl>
                                              <p:pRg st="0" end="0"/>
                                            </p:txEl>
                                          </p:spTgt>
                                        </p:tgtEl>
                                        <p:attrNameLst>
                                          <p:attrName>style.visibility</p:attrName>
                                        </p:attrNameLst>
                                      </p:cBhvr>
                                      <p:to>
                                        <p:strVal val="visible"/>
                                      </p:to>
                                    </p:set>
                                    <p:anim calcmode="lin" valueType="num">
                                      <p:cBhvr additive="base">
                                        <p:cTn id="15"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6" dur="1000" fill="hold"/>
                                        <p:tgtEl>
                                          <p:spTgt spid="5">
                                            <p:txEl>
                                              <p:pRg st="0" end="0"/>
                                            </p:txEl>
                                          </p:spTgt>
                                        </p:tgtEl>
                                        <p:attrNameLst>
                                          <p:attrName>ppt_y</p:attrName>
                                        </p:attrNameLst>
                                      </p:cBhvr>
                                      <p:tavLst>
                                        <p:tav tm="0">
                                          <p:val>
                                            <p:strVal val="1+#ppt_h/2"/>
                                          </p:val>
                                        </p:tav>
                                        <p:tav tm="100000">
                                          <p:val>
                                            <p:strVal val="#ppt_y"/>
                                          </p:val>
                                        </p:tav>
                                      </p:tavLst>
                                    </p:anim>
                                  </p:childTnLst>
                                </p:cTn>
                              </p:par>
                              <p:par>
                                <p:cTn id="17" presetID="45" presetClass="entr" presetSubtype="0" fill="hold" grpId="1" nodeType="withEffect">
                                  <p:stCondLst>
                                    <p:cond delay="0"/>
                                  </p:stCondLst>
                                  <p:iterate type="lt">
                                    <p:tmPct val="5000"/>
                                  </p:iterate>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1000"/>
                                        <p:tgtEl>
                                          <p:spTgt spid="5">
                                            <p:txEl>
                                              <p:pRg st="0" end="0"/>
                                            </p:txEl>
                                          </p:spTgt>
                                        </p:tgtEl>
                                      </p:cBhvr>
                                    </p:animEffect>
                                    <p:anim calcmode="lin" valueType="num">
                                      <p:cBhvr>
                                        <p:cTn id="20" dur="1000" fill="hold"/>
                                        <p:tgtEl>
                                          <p:spTgt spid="5">
                                            <p:txEl>
                                              <p:pRg st="0" end="0"/>
                                            </p:txEl>
                                          </p:spTgt>
                                        </p:tgtEl>
                                        <p:attrNameLst>
                                          <p:attrName>ppt_w</p:attrName>
                                        </p:attrNameLst>
                                      </p:cBhvr>
                                      <p:tavLst>
                                        <p:tav tm="0" fmla="#ppt_w*sin(2.5*pi*$)">
                                          <p:val>
                                            <p:fltVal val="0"/>
                                          </p:val>
                                        </p:tav>
                                        <p:tav tm="100000">
                                          <p:val>
                                            <p:fltVal val="1"/>
                                          </p:val>
                                        </p:tav>
                                      </p:tavLst>
                                    </p:anim>
                                    <p:anim calcmode="lin" valueType="num">
                                      <p:cBhvr>
                                        <p:cTn id="21" dur="1000" fill="hold"/>
                                        <p:tgtEl>
                                          <p:spTgt spid="5">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animBg="1">
        <p:tmplLst>
          <p:tmpl>
            <p:tnLst>
              <p:par>
                <p:cTn presetID="16" presetClass="entr" presetSubtype="37" fill="hold" nodeType="after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barn(outVertical)">
                      <p:cBhvr>
                        <p:cTn dur="500"/>
                        <p:tgtEl>
                          <p:spTgt spid="4"/>
                        </p:tgtEl>
                      </p:cBhvr>
                    </p:animEffect>
                  </p:childTnLst>
                </p:cTn>
              </p:par>
            </p:tnLst>
          </p:tmpl>
        </p:tmplLst>
      </p:bldP>
      <p:bldP spid="5" grpId="0" build="p">
        <p:tmplLst>
          <p:tmpl lvl="1">
            <p:tnLst>
              <p:par>
                <p:cTn presetID="2" presetClass="entr" presetSubtype="4" decel="100000" fill="hold" nodeType="afterEffect">
                  <p:stCondLst>
                    <p:cond delay="0"/>
                  </p:stCondLst>
                  <p:iterate type="lt">
                    <p:tmPct val="5000"/>
                  </p:iterate>
                  <p:childTnLst>
                    <p:set>
                      <p:cBhvr>
                        <p:cTn dur="1" fill="hold">
                          <p:stCondLst>
                            <p:cond delay="0"/>
                          </p:stCondLst>
                        </p:cTn>
                        <p:tgtEl>
                          <p:spTgt spid="5"/>
                        </p:tgtEl>
                        <p:attrNameLst>
                          <p:attrName>style.visibility</p:attrName>
                        </p:attrNameLst>
                      </p:cBhvr>
                      <p:to>
                        <p:strVal val="visible"/>
                      </p:to>
                    </p:set>
                    <p:anim calcmode="lin" valueType="num">
                      <p:cBhvr additive="base">
                        <p:cTn dur="1000" fill="hold"/>
                        <p:tgtEl>
                          <p:spTgt spid="5"/>
                        </p:tgtEl>
                        <p:attrNameLst>
                          <p:attrName>ppt_x</p:attrName>
                        </p:attrNameLst>
                      </p:cBhvr>
                      <p:tavLst>
                        <p:tav tm="0">
                          <p:val>
                            <p:strVal val="#ppt_x"/>
                          </p:val>
                        </p:tav>
                        <p:tav tm="100000">
                          <p:val>
                            <p:strVal val="#ppt_x"/>
                          </p:val>
                        </p:tav>
                      </p:tavLst>
                    </p:anim>
                    <p:anim calcmode="lin" valueType="num">
                      <p:cBhvr additive="base">
                        <p:cTn dur="1000" fill="hold"/>
                        <p:tgtEl>
                          <p:spTgt spid="5"/>
                        </p:tgtEl>
                        <p:attrNameLst>
                          <p:attrName>ppt_y</p:attrName>
                        </p:attrNameLst>
                      </p:cBhvr>
                      <p:tavLst>
                        <p:tav tm="0">
                          <p:val>
                            <p:strVal val="1+#ppt_h/2"/>
                          </p:val>
                        </p:tav>
                        <p:tav tm="100000">
                          <p:val>
                            <p:strVal val="#ppt_y"/>
                          </p:val>
                        </p:tav>
                      </p:tavLst>
                    </p:anim>
                  </p:childTnLst>
                </p:cTn>
              </p:par>
            </p:tnLst>
          </p:tmpl>
        </p:tmplLst>
      </p:bldP>
      <p:bldP spid="5" grpId="1" build="p">
        <p:tmplLst>
          <p:tmpl lvl="1">
            <p:tnLst>
              <p:par>
                <p:cTn presetID="45" presetClass="entr" presetSubtype="0" fill="hold" nodeType="withEffect">
                  <p:stCondLst>
                    <p:cond delay="0"/>
                  </p:stCondLst>
                  <p:iterate type="lt">
                    <p:tmPct val="5000"/>
                  </p:iterate>
                  <p:childTnLst>
                    <p:set>
                      <p:cBhvr>
                        <p:cTn dur="1" fill="hold">
                          <p:stCondLst>
                            <p:cond delay="0"/>
                          </p:stCondLst>
                        </p:cTn>
                        <p:tgtEl>
                          <p:spTgt spid="5"/>
                        </p:tgtEl>
                        <p:attrNameLst>
                          <p:attrName>style.visibility</p:attrName>
                        </p:attrNameLst>
                      </p:cBhvr>
                      <p:to>
                        <p:strVal val="visible"/>
                      </p:to>
                    </p:set>
                    <p:animEffect transition="in" filter="fade">
                      <p:cBhvr>
                        <p:cTn dur="1000"/>
                        <p:tgtEl>
                          <p:spTgt spid="5"/>
                        </p:tgtEl>
                      </p:cBhvr>
                    </p:animEffect>
                    <p:anim calcmode="lin" valueType="num">
                      <p:cBhvr>
                        <p:cTn dur="1000" fill="hold"/>
                        <p:tgtEl>
                          <p:spTgt spid="5"/>
                        </p:tgtEl>
                        <p:attrNameLst>
                          <p:attrName>ppt_w</p:attrName>
                        </p:attrNameLst>
                      </p:cBhvr>
                      <p:tavLst>
                        <p:tav tm="0" fmla="#ppt_w*sin(2.5*pi*$)">
                          <p:val>
                            <p:fltVal val="0"/>
                          </p:val>
                        </p:tav>
                        <p:tav tm="100000">
                          <p:val>
                            <p:fltVal val="1"/>
                          </p:val>
                        </p:tav>
                      </p:tavLst>
                    </p:anim>
                    <p:anim calcmode="lin" valueType="num">
                      <p:cBhvr>
                        <p:cTn dur="1000" fill="hold"/>
                        <p:tgtEl>
                          <p:spTgt spid="5"/>
                        </p:tgtEl>
                        <p:attrNameLst>
                          <p:attrName>ppt_h</p:attrName>
                        </p:attrNameLst>
                      </p:cBhvr>
                      <p:tavLst>
                        <p:tav tm="0">
                          <p:val>
                            <p:strVal val="#ppt_h"/>
                          </p:val>
                        </p:tav>
                        <p:tav tm="100000">
                          <p:val>
                            <p:strVal val="#ppt_h"/>
                          </p:val>
                        </p:tav>
                      </p:tavLst>
                    </p:anim>
                  </p:childTnLst>
                </p:cTn>
              </p:par>
            </p:tnLst>
          </p:tmpl>
        </p:tmplLst>
      </p:bldP>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Nothing">
    <p:spTree>
      <p:nvGrpSpPr>
        <p:cNvPr id="1" name=""/>
        <p:cNvGrpSpPr/>
        <p:nvPr/>
      </p:nvGrpSpPr>
      <p:grpSpPr>
        <a:xfrm>
          <a:off x="0" y="0"/>
          <a:ext cx="0" cy="0"/>
          <a:chOff x="0" y="0"/>
          <a:chExt cx="0" cy="0"/>
        </a:xfrm>
      </p:grpSpPr>
    </p:spTree>
    <p:extLst>
      <p:ext uri="{BB962C8B-B14F-4D97-AF65-F5344CB8AC3E}">
        <p14:creationId xmlns:p14="http://schemas.microsoft.com/office/powerpoint/2010/main" val="89632616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Blac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7563676"/>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theme" Target="../theme/theme1.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1.xml"/><Relationship Id="rId18" Type="http://schemas.openxmlformats.org/officeDocument/2006/relationships/slideLayout" Target="../slideLayouts/slideLayout96.xml"/><Relationship Id="rId26" Type="http://schemas.openxmlformats.org/officeDocument/2006/relationships/slideLayout" Target="../slideLayouts/slideLayout104.xml"/><Relationship Id="rId39" Type="http://schemas.openxmlformats.org/officeDocument/2006/relationships/slideLayout" Target="../slideLayouts/slideLayout117.xml"/><Relationship Id="rId21" Type="http://schemas.openxmlformats.org/officeDocument/2006/relationships/slideLayout" Target="../slideLayouts/slideLayout99.xml"/><Relationship Id="rId34" Type="http://schemas.openxmlformats.org/officeDocument/2006/relationships/slideLayout" Target="../slideLayouts/slideLayout112.xml"/><Relationship Id="rId42" Type="http://schemas.openxmlformats.org/officeDocument/2006/relationships/slideLayout" Target="../slideLayouts/slideLayout120.xml"/><Relationship Id="rId47" Type="http://schemas.openxmlformats.org/officeDocument/2006/relationships/slideLayout" Target="../slideLayouts/slideLayout125.xml"/><Relationship Id="rId50" Type="http://schemas.openxmlformats.org/officeDocument/2006/relationships/slideLayout" Target="../slideLayouts/slideLayout128.xml"/><Relationship Id="rId55" Type="http://schemas.openxmlformats.org/officeDocument/2006/relationships/slideLayout" Target="../slideLayouts/slideLayout133.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5" Type="http://schemas.openxmlformats.org/officeDocument/2006/relationships/slideLayout" Target="../slideLayouts/slideLayout103.xml"/><Relationship Id="rId33" Type="http://schemas.openxmlformats.org/officeDocument/2006/relationships/slideLayout" Target="../slideLayouts/slideLayout111.xml"/><Relationship Id="rId38" Type="http://schemas.openxmlformats.org/officeDocument/2006/relationships/slideLayout" Target="../slideLayouts/slideLayout116.xml"/><Relationship Id="rId46" Type="http://schemas.openxmlformats.org/officeDocument/2006/relationships/slideLayout" Target="../slideLayouts/slideLayout124.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29" Type="http://schemas.openxmlformats.org/officeDocument/2006/relationships/slideLayout" Target="../slideLayouts/slideLayout107.xml"/><Relationship Id="rId41" Type="http://schemas.openxmlformats.org/officeDocument/2006/relationships/slideLayout" Target="../slideLayouts/slideLayout119.xml"/><Relationship Id="rId54" Type="http://schemas.openxmlformats.org/officeDocument/2006/relationships/slideLayout" Target="../slideLayouts/slideLayout132.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slideLayout" Target="../slideLayouts/slideLayout102.xml"/><Relationship Id="rId32" Type="http://schemas.openxmlformats.org/officeDocument/2006/relationships/slideLayout" Target="../slideLayouts/slideLayout110.xml"/><Relationship Id="rId37" Type="http://schemas.openxmlformats.org/officeDocument/2006/relationships/slideLayout" Target="../slideLayouts/slideLayout115.xml"/><Relationship Id="rId40" Type="http://schemas.openxmlformats.org/officeDocument/2006/relationships/slideLayout" Target="../slideLayouts/slideLayout118.xml"/><Relationship Id="rId45" Type="http://schemas.openxmlformats.org/officeDocument/2006/relationships/slideLayout" Target="../slideLayouts/slideLayout123.xml"/><Relationship Id="rId53" Type="http://schemas.openxmlformats.org/officeDocument/2006/relationships/slideLayout" Target="../slideLayouts/slideLayout131.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28" Type="http://schemas.openxmlformats.org/officeDocument/2006/relationships/slideLayout" Target="../slideLayouts/slideLayout106.xml"/><Relationship Id="rId36" Type="http://schemas.openxmlformats.org/officeDocument/2006/relationships/slideLayout" Target="../slideLayouts/slideLayout114.xml"/><Relationship Id="rId49" Type="http://schemas.openxmlformats.org/officeDocument/2006/relationships/slideLayout" Target="../slideLayouts/slideLayout127.xml"/><Relationship Id="rId57" Type="http://schemas.openxmlformats.org/officeDocument/2006/relationships/theme" Target="../theme/theme2.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31" Type="http://schemas.openxmlformats.org/officeDocument/2006/relationships/slideLayout" Target="../slideLayouts/slideLayout109.xml"/><Relationship Id="rId44" Type="http://schemas.openxmlformats.org/officeDocument/2006/relationships/slideLayout" Target="../slideLayouts/slideLayout122.xml"/><Relationship Id="rId52" Type="http://schemas.openxmlformats.org/officeDocument/2006/relationships/slideLayout" Target="../slideLayouts/slideLayout130.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 Id="rId27" Type="http://schemas.openxmlformats.org/officeDocument/2006/relationships/slideLayout" Target="../slideLayouts/slideLayout105.xml"/><Relationship Id="rId30" Type="http://schemas.openxmlformats.org/officeDocument/2006/relationships/slideLayout" Target="../slideLayouts/slideLayout108.xml"/><Relationship Id="rId35" Type="http://schemas.openxmlformats.org/officeDocument/2006/relationships/slideLayout" Target="../slideLayouts/slideLayout113.xml"/><Relationship Id="rId43" Type="http://schemas.openxmlformats.org/officeDocument/2006/relationships/slideLayout" Target="../slideLayouts/slideLayout121.xml"/><Relationship Id="rId48" Type="http://schemas.openxmlformats.org/officeDocument/2006/relationships/slideLayout" Target="../slideLayouts/slideLayout126.xml"/><Relationship Id="rId56" Type="http://schemas.openxmlformats.org/officeDocument/2006/relationships/slideLayout" Target="../slideLayouts/slideLayout134.xml"/><Relationship Id="rId8" Type="http://schemas.openxmlformats.org/officeDocument/2006/relationships/slideLayout" Target="../slideLayouts/slideLayout86.xml"/><Relationship Id="rId51" Type="http://schemas.openxmlformats.org/officeDocument/2006/relationships/slideLayout" Target="../slideLayouts/slideLayout129.xml"/><Relationship Id="rId3" Type="http://schemas.openxmlformats.org/officeDocument/2006/relationships/slideLayout" Target="../slideLayouts/slideLayout8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slideLayout" Target="../slideLayouts/slideLayout147.xml"/><Relationship Id="rId18" Type="http://schemas.openxmlformats.org/officeDocument/2006/relationships/slideLayout" Target="../slideLayouts/slideLayout152.xml"/><Relationship Id="rId26" Type="http://schemas.openxmlformats.org/officeDocument/2006/relationships/slideLayout" Target="../slideLayouts/slideLayout160.xml"/><Relationship Id="rId3" Type="http://schemas.openxmlformats.org/officeDocument/2006/relationships/slideLayout" Target="../slideLayouts/slideLayout137.xml"/><Relationship Id="rId21" Type="http://schemas.openxmlformats.org/officeDocument/2006/relationships/slideLayout" Target="../slideLayouts/slideLayout155.xml"/><Relationship Id="rId34" Type="http://schemas.openxmlformats.org/officeDocument/2006/relationships/theme" Target="../theme/theme3.xml"/><Relationship Id="rId7" Type="http://schemas.openxmlformats.org/officeDocument/2006/relationships/slideLayout" Target="../slideLayouts/slideLayout141.xml"/><Relationship Id="rId12" Type="http://schemas.openxmlformats.org/officeDocument/2006/relationships/slideLayout" Target="../slideLayouts/slideLayout146.xml"/><Relationship Id="rId17" Type="http://schemas.openxmlformats.org/officeDocument/2006/relationships/slideLayout" Target="../slideLayouts/slideLayout151.xml"/><Relationship Id="rId25" Type="http://schemas.openxmlformats.org/officeDocument/2006/relationships/slideLayout" Target="../slideLayouts/slideLayout159.xml"/><Relationship Id="rId33" Type="http://schemas.openxmlformats.org/officeDocument/2006/relationships/slideLayout" Target="../slideLayouts/slideLayout167.xml"/><Relationship Id="rId2" Type="http://schemas.openxmlformats.org/officeDocument/2006/relationships/slideLayout" Target="../slideLayouts/slideLayout136.xml"/><Relationship Id="rId16" Type="http://schemas.openxmlformats.org/officeDocument/2006/relationships/slideLayout" Target="../slideLayouts/slideLayout150.xml"/><Relationship Id="rId20" Type="http://schemas.openxmlformats.org/officeDocument/2006/relationships/slideLayout" Target="../slideLayouts/slideLayout154.xml"/><Relationship Id="rId29" Type="http://schemas.openxmlformats.org/officeDocument/2006/relationships/slideLayout" Target="../slideLayouts/slideLayout163.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24" Type="http://schemas.openxmlformats.org/officeDocument/2006/relationships/slideLayout" Target="../slideLayouts/slideLayout158.xml"/><Relationship Id="rId32" Type="http://schemas.openxmlformats.org/officeDocument/2006/relationships/slideLayout" Target="../slideLayouts/slideLayout166.xml"/><Relationship Id="rId5" Type="http://schemas.openxmlformats.org/officeDocument/2006/relationships/slideLayout" Target="../slideLayouts/slideLayout139.xml"/><Relationship Id="rId15" Type="http://schemas.openxmlformats.org/officeDocument/2006/relationships/slideLayout" Target="../slideLayouts/slideLayout149.xml"/><Relationship Id="rId23" Type="http://schemas.openxmlformats.org/officeDocument/2006/relationships/slideLayout" Target="../slideLayouts/slideLayout157.xml"/><Relationship Id="rId28" Type="http://schemas.openxmlformats.org/officeDocument/2006/relationships/slideLayout" Target="../slideLayouts/slideLayout162.xml"/><Relationship Id="rId10" Type="http://schemas.openxmlformats.org/officeDocument/2006/relationships/slideLayout" Target="../slideLayouts/slideLayout144.xml"/><Relationship Id="rId19" Type="http://schemas.openxmlformats.org/officeDocument/2006/relationships/slideLayout" Target="../slideLayouts/slideLayout153.xml"/><Relationship Id="rId31" Type="http://schemas.openxmlformats.org/officeDocument/2006/relationships/slideLayout" Target="../slideLayouts/slideLayout165.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slideLayout" Target="../slideLayouts/slideLayout148.xml"/><Relationship Id="rId22" Type="http://schemas.openxmlformats.org/officeDocument/2006/relationships/slideLayout" Target="../slideLayouts/slideLayout156.xml"/><Relationship Id="rId27" Type="http://schemas.openxmlformats.org/officeDocument/2006/relationships/slideLayout" Target="../slideLayouts/slideLayout161.xml"/><Relationship Id="rId30" Type="http://schemas.openxmlformats.org/officeDocument/2006/relationships/slideLayout" Target="../slideLayouts/slideLayout16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7F7F7"/>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914322" y="246956"/>
            <a:ext cx="16507876" cy="1203151"/>
          </a:xfrm>
          <a:prstGeom prst="rect">
            <a:avLst/>
          </a:prstGeom>
        </p:spPr>
        <p:txBody>
          <a:bodyPr vert="horz" lIns="163275" tIns="81638" rIns="163275" bIns="81638" rtlCol="0" anchor="ctr">
            <a:normAutofit/>
          </a:bodyPr>
          <a:lstStyle/>
          <a:p>
            <a:r>
              <a:rPr kumimoji="1" lang="en-US" altLang="ja-JP" dirty="0"/>
              <a:t>Master Title</a:t>
            </a:r>
            <a:endParaRPr kumimoji="1" lang="ja-JP" altLang="en-US" dirty="0"/>
          </a:p>
        </p:txBody>
      </p:sp>
      <p:sp>
        <p:nvSpPr>
          <p:cNvPr id="3" name="テキスト プレースホルダー 2"/>
          <p:cNvSpPr>
            <a:spLocks noGrp="1"/>
          </p:cNvSpPr>
          <p:nvPr>
            <p:ph type="body" idx="1"/>
          </p:nvPr>
        </p:nvSpPr>
        <p:spPr>
          <a:xfrm>
            <a:off x="914321" y="2400301"/>
            <a:ext cx="16457772" cy="6788945"/>
          </a:xfrm>
          <a:prstGeom prst="rect">
            <a:avLst/>
          </a:prstGeom>
        </p:spPr>
        <p:txBody>
          <a:bodyPr vert="horz" lIns="163275" tIns="81638" rIns="163275" bIns="81638" rtlCol="0">
            <a:normAutofit/>
          </a:bodyPr>
          <a:lstStyle/>
          <a:p>
            <a:pPr lvl="0"/>
            <a:r>
              <a:rPr kumimoji="1" lang="en-US" altLang="ja-JP" dirty="0"/>
              <a:t>MASTER TEXT</a:t>
            </a:r>
            <a:endParaRPr kumimoji="1" lang="ja-JP" altLang="en-US" dirty="0"/>
          </a:p>
        </p:txBody>
      </p:sp>
      <p:sp>
        <p:nvSpPr>
          <p:cNvPr id="9" name="フッター プレースホルダー 4"/>
          <p:cNvSpPr>
            <a:spLocks noGrp="1"/>
          </p:cNvSpPr>
          <p:nvPr>
            <p:ph type="ftr" sz="quarter" idx="3"/>
          </p:nvPr>
        </p:nvSpPr>
        <p:spPr>
          <a:xfrm>
            <a:off x="10507991" y="9463858"/>
            <a:ext cx="5790697" cy="547688"/>
          </a:xfrm>
          <a:prstGeom prst="rect">
            <a:avLst/>
          </a:prstGeom>
        </p:spPr>
        <p:txBody>
          <a:bodyPr vert="horz" lIns="163275" tIns="81638" rIns="163275" bIns="81638" rtlCol="0" anchor="ctr"/>
          <a:lstStyle>
            <a:lvl1pPr algn="r">
              <a:defRPr sz="2000">
                <a:solidFill>
                  <a:schemeClr val="tx1">
                    <a:tint val="75000"/>
                  </a:schemeClr>
                </a:solidFill>
                <a:latin typeface="+mj-lt"/>
              </a:defRPr>
            </a:lvl1pPr>
          </a:lstStyle>
          <a:p>
            <a:r>
              <a:rPr lang="en-US" altLang="ja-JP" dirty="0"/>
              <a:t>The Power of PowerPoint | thepopp.com</a:t>
            </a:r>
            <a:endParaRPr lang="ja-JP" altLang="en-US" dirty="0"/>
          </a:p>
        </p:txBody>
      </p:sp>
      <p:sp>
        <p:nvSpPr>
          <p:cNvPr id="11" name="円/楕円 10"/>
          <p:cNvSpPr/>
          <p:nvPr/>
        </p:nvSpPr>
        <p:spPr>
          <a:xfrm>
            <a:off x="16531653" y="9150345"/>
            <a:ext cx="434349" cy="43434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円/楕円 14"/>
          <p:cNvSpPr/>
          <p:nvPr/>
        </p:nvSpPr>
        <p:spPr>
          <a:xfrm>
            <a:off x="17151170" y="9166572"/>
            <a:ext cx="1080120" cy="108012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円/楕円 19"/>
          <p:cNvSpPr/>
          <p:nvPr/>
        </p:nvSpPr>
        <p:spPr>
          <a:xfrm>
            <a:off x="16289464" y="9704242"/>
            <a:ext cx="720080" cy="582759"/>
          </a:xfrm>
          <a:custGeom>
            <a:avLst/>
            <a:gdLst/>
            <a:ahLst/>
            <a:cxnLst/>
            <a:rect l="l" t="t" r="r" b="b"/>
            <a:pathLst>
              <a:path w="720080" h="582759">
                <a:moveTo>
                  <a:pt x="360040" y="0"/>
                </a:moveTo>
                <a:cubicBezTo>
                  <a:pt x="558884" y="0"/>
                  <a:pt x="720080" y="161195"/>
                  <a:pt x="720080" y="360040"/>
                </a:cubicBezTo>
                <a:cubicBezTo>
                  <a:pt x="720080" y="444579"/>
                  <a:pt x="690944" y="522313"/>
                  <a:pt x="640920" y="582759"/>
                </a:cubicBezTo>
                <a:lnTo>
                  <a:pt x="79160" y="582759"/>
                </a:lnTo>
                <a:cubicBezTo>
                  <a:pt x="29136" y="522313"/>
                  <a:pt x="0" y="444579"/>
                  <a:pt x="0" y="360040"/>
                </a:cubicBezTo>
                <a:cubicBezTo>
                  <a:pt x="0" y="161195"/>
                  <a:pt x="161195" y="0"/>
                  <a:pt x="36004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スライド番号プレースホルダー 5"/>
          <p:cNvSpPr>
            <a:spLocks noGrp="1"/>
          </p:cNvSpPr>
          <p:nvPr>
            <p:ph type="sldNum" sz="quarter" idx="4"/>
          </p:nvPr>
        </p:nvSpPr>
        <p:spPr>
          <a:xfrm>
            <a:off x="17151170" y="9432788"/>
            <a:ext cx="1080120" cy="547688"/>
          </a:xfrm>
          <a:prstGeom prst="rect">
            <a:avLst/>
          </a:prstGeom>
        </p:spPr>
        <p:txBody>
          <a:bodyPr vert="horz" lIns="163275" tIns="81638" rIns="163275" bIns="81638" rtlCol="0" anchor="ctr"/>
          <a:lstStyle>
            <a:lvl1pPr algn="ctr">
              <a:defRPr sz="2800">
                <a:solidFill>
                  <a:schemeClr val="bg1"/>
                </a:solidFill>
              </a:defRPr>
            </a:lvl1pPr>
          </a:lstStyle>
          <a:p>
            <a:fld id="{E6459DFB-86F3-43FA-8567-2EA6E426AE90}" type="slidenum">
              <a:rPr lang="ja-JP" altLang="en-US" smtClean="0"/>
              <a:pPr/>
              <a:t>‹#›</a:t>
            </a:fld>
            <a:endParaRPr lang="ja-JP" altLang="en-US"/>
          </a:p>
        </p:txBody>
      </p:sp>
    </p:spTree>
    <p:extLst>
      <p:ext uri="{BB962C8B-B14F-4D97-AF65-F5344CB8AC3E}">
        <p14:creationId xmlns:p14="http://schemas.microsoft.com/office/powerpoint/2010/main" val="1366797414"/>
      </p:ext>
    </p:extLst>
  </p:cSld>
  <p:clrMap bg1="lt1" tx1="dk1" bg2="lt2" tx2="dk2" accent1="accent1" accent2="accent2" accent3="accent3" accent4="accent4" accent5="accent5" accent6="accent6" hlink="hlink" folHlink="folHlink"/>
  <p:sldLayoutIdLst>
    <p:sldLayoutId id="2147483665" r:id="rId1"/>
    <p:sldLayoutId id="2147483717" r:id="rId2"/>
    <p:sldLayoutId id="2147483670" r:id="rId3"/>
    <p:sldLayoutId id="2147483666" r:id="rId4"/>
    <p:sldLayoutId id="2147483667" r:id="rId5"/>
    <p:sldLayoutId id="2147483672" r:id="rId6"/>
    <p:sldLayoutId id="2147483674" r:id="rId7"/>
    <p:sldLayoutId id="2147483723" r:id="rId8"/>
    <p:sldLayoutId id="2147483678" r:id="rId9"/>
    <p:sldLayoutId id="2147483679" r:id="rId10"/>
    <p:sldLayoutId id="2147483703" r:id="rId11"/>
    <p:sldLayoutId id="2147483707" r:id="rId12"/>
    <p:sldLayoutId id="2147483711" r:id="rId13"/>
    <p:sldLayoutId id="2147483701" r:id="rId14"/>
    <p:sldLayoutId id="2147483708" r:id="rId15"/>
    <p:sldLayoutId id="2147483720" r:id="rId16"/>
    <p:sldLayoutId id="2147483722" r:id="rId17"/>
    <p:sldLayoutId id="2147483731" r:id="rId18"/>
    <p:sldLayoutId id="2147483732" r:id="rId19"/>
    <p:sldLayoutId id="2147483738" r:id="rId20"/>
    <p:sldLayoutId id="2147483739" r:id="rId21"/>
    <p:sldLayoutId id="2147483741" r:id="rId22"/>
    <p:sldLayoutId id="2147483746" r:id="rId23"/>
    <p:sldLayoutId id="2147483761" r:id="rId24"/>
    <p:sldLayoutId id="2147483765" r:id="rId25"/>
    <p:sldLayoutId id="2147483774" r:id="rId26"/>
    <p:sldLayoutId id="2147483754" r:id="rId27"/>
    <p:sldLayoutId id="2147483780" r:id="rId28"/>
    <p:sldLayoutId id="2147483782" r:id="rId29"/>
    <p:sldLayoutId id="2147483789" r:id="rId30"/>
    <p:sldLayoutId id="2147483790" r:id="rId31"/>
    <p:sldLayoutId id="2147483791" r:id="rId32"/>
    <p:sldLayoutId id="2147483794" r:id="rId33"/>
    <p:sldLayoutId id="2147483797" r:id="rId34"/>
    <p:sldLayoutId id="2147483798" r:id="rId35"/>
    <p:sldLayoutId id="2147483799" r:id="rId36"/>
    <p:sldLayoutId id="2147483800" r:id="rId37"/>
    <p:sldLayoutId id="2147483801" r:id="rId38"/>
    <p:sldLayoutId id="2147483802" r:id="rId39"/>
    <p:sldLayoutId id="2147483803" r:id="rId40"/>
    <p:sldLayoutId id="2147483804" r:id="rId41"/>
    <p:sldLayoutId id="2147483805" r:id="rId42"/>
    <p:sldLayoutId id="2147483806" r:id="rId43"/>
    <p:sldLayoutId id="2147483807" r:id="rId44"/>
    <p:sldLayoutId id="2147483808" r:id="rId45"/>
    <p:sldLayoutId id="2147483809" r:id="rId46"/>
    <p:sldLayoutId id="2147483810" r:id="rId47"/>
    <p:sldLayoutId id="2147483830" r:id="rId48"/>
    <p:sldLayoutId id="2147483831" r:id="rId49"/>
    <p:sldLayoutId id="2147483832" r:id="rId50"/>
    <p:sldLayoutId id="2147483833" r:id="rId51"/>
    <p:sldLayoutId id="2147483834" r:id="rId52"/>
    <p:sldLayoutId id="2147483659" r:id="rId53"/>
    <p:sldLayoutId id="2147483676" r:id="rId54"/>
    <p:sldLayoutId id="2147483773" r:id="rId55"/>
    <p:sldLayoutId id="2147483752" r:id="rId56"/>
    <p:sldLayoutId id="2147483704" r:id="rId57"/>
    <p:sldLayoutId id="2147483671" r:id="rId58"/>
    <p:sldLayoutId id="2147483718" r:id="rId59"/>
    <p:sldLayoutId id="2147483680" r:id="rId60"/>
    <p:sldLayoutId id="2147483757" r:id="rId61"/>
    <p:sldLayoutId id="2147483684" r:id="rId62"/>
    <p:sldLayoutId id="2147483749" r:id="rId63"/>
    <p:sldLayoutId id="2147483686" r:id="rId64"/>
    <p:sldLayoutId id="2147483689" r:id="rId65"/>
    <p:sldLayoutId id="2147483690" r:id="rId66"/>
    <p:sldLayoutId id="2147483682" r:id="rId67"/>
    <p:sldLayoutId id="2147483705" r:id="rId68"/>
    <p:sldLayoutId id="2147483710" r:id="rId69"/>
    <p:sldLayoutId id="2147483713" r:id="rId70"/>
    <p:sldLayoutId id="2147483716" r:id="rId71"/>
    <p:sldLayoutId id="2147483735" r:id="rId72"/>
    <p:sldLayoutId id="2147483728" r:id="rId73"/>
    <p:sldLayoutId id="2147483753" r:id="rId74"/>
    <p:sldLayoutId id="2147483756" r:id="rId75"/>
    <p:sldLayoutId id="2147483758" r:id="rId76"/>
    <p:sldLayoutId id="2147483693" r:id="rId77"/>
    <p:sldLayoutId id="2147483714" r:id="rId78"/>
  </p:sldLayoutIdLs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40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400"/>
                                        <p:tgtEl>
                                          <p:spTgt spid="15"/>
                                        </p:tgtEl>
                                      </p:cBhvr>
                                    </p:animEffect>
                                  </p:childTnLst>
                                </p:cTn>
                              </p:par>
                              <p:par>
                                <p:cTn id="8" presetID="2" presetClass="entr" presetSubtype="6" decel="100000" fill="hold" grpId="1" nodeType="withEffect">
                                  <p:stCondLst>
                                    <p:cond delay="400"/>
                                  </p:stCondLst>
                                  <p:childTnLst>
                                    <p:set>
                                      <p:cBhvr>
                                        <p:cTn id="9" dur="1" fill="hold">
                                          <p:stCondLst>
                                            <p:cond delay="0"/>
                                          </p:stCondLst>
                                        </p:cTn>
                                        <p:tgtEl>
                                          <p:spTgt spid="15"/>
                                        </p:tgtEl>
                                        <p:attrNameLst>
                                          <p:attrName>style.visibility</p:attrName>
                                        </p:attrNameLst>
                                      </p:cBhvr>
                                      <p:to>
                                        <p:strVal val="visible"/>
                                      </p:to>
                                    </p:set>
                                    <p:anim calcmode="lin" valueType="num">
                                      <p:cBhvr additive="base">
                                        <p:cTn id="10" dur="400" fill="hold"/>
                                        <p:tgtEl>
                                          <p:spTgt spid="15"/>
                                        </p:tgtEl>
                                        <p:attrNameLst>
                                          <p:attrName>ppt_x</p:attrName>
                                        </p:attrNameLst>
                                      </p:cBhvr>
                                      <p:tavLst>
                                        <p:tav tm="0">
                                          <p:val>
                                            <p:strVal val="1+#ppt_w/2"/>
                                          </p:val>
                                        </p:tav>
                                        <p:tav tm="100000">
                                          <p:val>
                                            <p:strVal val="#ppt_x"/>
                                          </p:val>
                                        </p:tav>
                                      </p:tavLst>
                                    </p:anim>
                                    <p:anim calcmode="lin" valueType="num">
                                      <p:cBhvr additive="base">
                                        <p:cTn id="11" dur="400" fill="hold"/>
                                        <p:tgtEl>
                                          <p:spTgt spid="15"/>
                                        </p:tgtEl>
                                        <p:attrNameLst>
                                          <p:attrName>ppt_y</p:attrName>
                                        </p:attrNameLst>
                                      </p:cBhvr>
                                      <p:tavLst>
                                        <p:tav tm="0">
                                          <p:val>
                                            <p:strVal val="1+#ppt_h/2"/>
                                          </p:val>
                                        </p:tav>
                                        <p:tav tm="100000">
                                          <p:val>
                                            <p:strVal val="#ppt_y"/>
                                          </p:val>
                                        </p:tav>
                                      </p:tavLst>
                                    </p:anim>
                                  </p:childTnLst>
                                </p:cTn>
                              </p:par>
                              <p:par>
                                <p:cTn id="12" presetID="10" presetClass="entr" presetSubtype="0" fill="hold" grpId="0" nodeType="withEffect">
                                  <p:stCondLst>
                                    <p:cond delay="50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400"/>
                                        <p:tgtEl>
                                          <p:spTgt spid="16"/>
                                        </p:tgtEl>
                                      </p:cBhvr>
                                    </p:animEffect>
                                  </p:childTnLst>
                                </p:cTn>
                              </p:par>
                              <p:par>
                                <p:cTn id="15" presetID="2" presetClass="entr" presetSubtype="6" decel="100000" fill="hold" grpId="1" nodeType="withEffect">
                                  <p:stCondLst>
                                    <p:cond delay="50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400" fill="hold"/>
                                        <p:tgtEl>
                                          <p:spTgt spid="16"/>
                                        </p:tgtEl>
                                        <p:attrNameLst>
                                          <p:attrName>ppt_x</p:attrName>
                                        </p:attrNameLst>
                                      </p:cBhvr>
                                      <p:tavLst>
                                        <p:tav tm="0">
                                          <p:val>
                                            <p:strVal val="1+#ppt_w/2"/>
                                          </p:val>
                                        </p:tav>
                                        <p:tav tm="100000">
                                          <p:val>
                                            <p:strVal val="#ppt_x"/>
                                          </p:val>
                                        </p:tav>
                                      </p:tavLst>
                                    </p:anim>
                                    <p:anim calcmode="lin" valueType="num">
                                      <p:cBhvr additive="base">
                                        <p:cTn id="18" dur="400" fill="hold"/>
                                        <p:tgtEl>
                                          <p:spTgt spid="16"/>
                                        </p:tgtEl>
                                        <p:attrNameLst>
                                          <p:attrName>ppt_y</p:attrName>
                                        </p:attrNameLst>
                                      </p:cBhvr>
                                      <p:tavLst>
                                        <p:tav tm="0">
                                          <p:val>
                                            <p:strVal val="1+#ppt_h/2"/>
                                          </p:val>
                                        </p:tav>
                                        <p:tav tm="100000">
                                          <p:val>
                                            <p:strVal val="#ppt_y"/>
                                          </p:val>
                                        </p:tav>
                                      </p:tavLst>
                                    </p:anim>
                                  </p:childTnLst>
                                </p:cTn>
                              </p:par>
                              <p:par>
                                <p:cTn id="19" presetID="10" presetClass="entr" presetSubtype="0" fill="hold" grpId="0" nodeType="withEffect">
                                  <p:stCondLst>
                                    <p:cond delay="70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400"/>
                                        <p:tgtEl>
                                          <p:spTgt spid="11"/>
                                        </p:tgtEl>
                                      </p:cBhvr>
                                    </p:animEffect>
                                  </p:childTnLst>
                                </p:cTn>
                              </p:par>
                              <p:par>
                                <p:cTn id="22" presetID="2" presetClass="entr" presetSubtype="6" decel="100000" fill="hold" grpId="1" nodeType="withEffect">
                                  <p:stCondLst>
                                    <p:cond delay="700"/>
                                  </p:stCondLst>
                                  <p:childTnLst>
                                    <p:set>
                                      <p:cBhvr>
                                        <p:cTn id="23" dur="1" fill="hold">
                                          <p:stCondLst>
                                            <p:cond delay="0"/>
                                          </p:stCondLst>
                                        </p:cTn>
                                        <p:tgtEl>
                                          <p:spTgt spid="11"/>
                                        </p:tgtEl>
                                        <p:attrNameLst>
                                          <p:attrName>style.visibility</p:attrName>
                                        </p:attrNameLst>
                                      </p:cBhvr>
                                      <p:to>
                                        <p:strVal val="visible"/>
                                      </p:to>
                                    </p:set>
                                    <p:anim calcmode="lin" valueType="num">
                                      <p:cBhvr additive="base">
                                        <p:cTn id="24" dur="400" fill="hold"/>
                                        <p:tgtEl>
                                          <p:spTgt spid="11"/>
                                        </p:tgtEl>
                                        <p:attrNameLst>
                                          <p:attrName>ppt_x</p:attrName>
                                        </p:attrNameLst>
                                      </p:cBhvr>
                                      <p:tavLst>
                                        <p:tav tm="0">
                                          <p:val>
                                            <p:strVal val="1+#ppt_w/2"/>
                                          </p:val>
                                        </p:tav>
                                        <p:tav tm="100000">
                                          <p:val>
                                            <p:strVal val="#ppt_x"/>
                                          </p:val>
                                        </p:tav>
                                      </p:tavLst>
                                    </p:anim>
                                    <p:anim calcmode="lin" valueType="num">
                                      <p:cBhvr additive="base">
                                        <p:cTn id="25" dur="400" fill="hold"/>
                                        <p:tgtEl>
                                          <p:spTgt spid="11"/>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100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1" grpId="1" animBg="1"/>
      <p:bldP spid="15" grpId="0" animBg="1"/>
      <p:bldP spid="15" grpId="1" animBg="1"/>
      <p:bldP spid="16" grpId="0" animBg="1"/>
      <p:bldP spid="16" grpId="1" animBg="1"/>
      <p:bldP spid="17" grpId="0"/>
    </p:bldLst>
  </p:timing>
  <p:hf hdr="0" dt="0"/>
  <p:txStyles>
    <p:titleStyle>
      <a:lvl1pPr algn="l" defTabSz="1632753" rtl="0" eaLnBrk="1" latinLnBrk="0" hangingPunct="1">
        <a:spcBef>
          <a:spcPct val="0"/>
        </a:spcBef>
        <a:buNone/>
        <a:defRPr kumimoji="1" sz="6000" kern="1200" baseline="0">
          <a:solidFill>
            <a:schemeClr val="tx1">
              <a:lumMod val="75000"/>
              <a:lumOff val="25000"/>
            </a:schemeClr>
          </a:solidFill>
          <a:latin typeface="+mj-lt"/>
          <a:ea typeface="+mj-ea"/>
          <a:cs typeface="+mj-cs"/>
        </a:defRPr>
      </a:lvl1pPr>
    </p:titleStyle>
    <p:bodyStyle>
      <a:lvl1pPr marL="0" indent="0" algn="l" defTabSz="1632753" rtl="0" eaLnBrk="1" latinLnBrk="0" hangingPunct="1">
        <a:lnSpc>
          <a:spcPct val="120000"/>
        </a:lnSpc>
        <a:spcBef>
          <a:spcPts val="1200"/>
        </a:spcBef>
        <a:buFont typeface="Arial" panose="020B0604020202020204" pitchFamily="34" charset="0"/>
        <a:buNone/>
        <a:defRPr kumimoji="1" sz="2400" kern="1200" baseline="0">
          <a:solidFill>
            <a:schemeClr val="tx2"/>
          </a:solidFill>
          <a:latin typeface="+mn-lt"/>
          <a:ea typeface="+mn-ea"/>
          <a:cs typeface="+mn-cs"/>
        </a:defRPr>
      </a:lvl1pPr>
      <a:lvl2pPr marL="1326612" indent="-510235" algn="l" defTabSz="1632753" rtl="0" eaLnBrk="1" latinLnBrk="0" hangingPunct="1">
        <a:spcBef>
          <a:spcPct val="20000"/>
        </a:spcBef>
        <a:buFont typeface="Arial" panose="020B0604020202020204" pitchFamily="34" charset="0"/>
        <a:buChar char="–"/>
        <a:defRPr kumimoji="1" sz="5000" kern="1200">
          <a:solidFill>
            <a:schemeClr val="tx1"/>
          </a:solidFill>
          <a:latin typeface="+mn-lt"/>
          <a:ea typeface="+mn-ea"/>
          <a:cs typeface="+mn-cs"/>
        </a:defRPr>
      </a:lvl2pPr>
      <a:lvl3pPr marL="2040941" indent="-408188" algn="l" defTabSz="1632753" rtl="0" eaLnBrk="1" latinLnBrk="0" hangingPunct="1">
        <a:spcBef>
          <a:spcPct val="20000"/>
        </a:spcBef>
        <a:buFont typeface="Arial" panose="020B0604020202020204" pitchFamily="34" charset="0"/>
        <a:buChar char="•"/>
        <a:defRPr kumimoji="1" sz="4300" kern="1200">
          <a:solidFill>
            <a:schemeClr val="tx1"/>
          </a:solidFill>
          <a:latin typeface="+mn-lt"/>
          <a:ea typeface="+mn-ea"/>
          <a:cs typeface="+mn-cs"/>
        </a:defRPr>
      </a:lvl3pPr>
      <a:lvl4pPr marL="2857317"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4pPr>
      <a:lvl5pPr marL="3673693"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5pPr>
      <a:lvl6pPr marL="4490070"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6pPr>
      <a:lvl7pPr marL="5306446"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7pPr>
      <a:lvl8pPr marL="6122822"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8pPr>
      <a:lvl9pPr marL="6939199"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9pPr>
    </p:bodyStyle>
    <p:otherStyle>
      <a:defPPr>
        <a:defRPr lang="ja-JP"/>
      </a:defPPr>
      <a:lvl1pPr marL="0" algn="l" defTabSz="1632753" rtl="0" eaLnBrk="1" latinLnBrk="0" hangingPunct="1">
        <a:defRPr kumimoji="1" sz="3200" kern="1200">
          <a:solidFill>
            <a:schemeClr val="tx1"/>
          </a:solidFill>
          <a:latin typeface="+mn-lt"/>
          <a:ea typeface="+mn-ea"/>
          <a:cs typeface="+mn-cs"/>
        </a:defRPr>
      </a:lvl1pPr>
      <a:lvl2pPr marL="816376" algn="l" defTabSz="1632753" rtl="0" eaLnBrk="1" latinLnBrk="0" hangingPunct="1">
        <a:defRPr kumimoji="1" sz="3200" kern="1200">
          <a:solidFill>
            <a:schemeClr val="tx1"/>
          </a:solidFill>
          <a:latin typeface="+mn-lt"/>
          <a:ea typeface="+mn-ea"/>
          <a:cs typeface="+mn-cs"/>
        </a:defRPr>
      </a:lvl2pPr>
      <a:lvl3pPr marL="1632753" algn="l" defTabSz="1632753" rtl="0" eaLnBrk="1" latinLnBrk="0" hangingPunct="1">
        <a:defRPr kumimoji="1" sz="3200" kern="1200">
          <a:solidFill>
            <a:schemeClr val="tx1"/>
          </a:solidFill>
          <a:latin typeface="+mn-lt"/>
          <a:ea typeface="+mn-ea"/>
          <a:cs typeface="+mn-cs"/>
        </a:defRPr>
      </a:lvl3pPr>
      <a:lvl4pPr marL="2449129" algn="l" defTabSz="1632753" rtl="0" eaLnBrk="1" latinLnBrk="0" hangingPunct="1">
        <a:defRPr kumimoji="1" sz="3200" kern="1200">
          <a:solidFill>
            <a:schemeClr val="tx1"/>
          </a:solidFill>
          <a:latin typeface="+mn-lt"/>
          <a:ea typeface="+mn-ea"/>
          <a:cs typeface="+mn-cs"/>
        </a:defRPr>
      </a:lvl4pPr>
      <a:lvl5pPr marL="3265505" algn="l" defTabSz="1632753" rtl="0" eaLnBrk="1" latinLnBrk="0" hangingPunct="1">
        <a:defRPr kumimoji="1" sz="3200" kern="1200">
          <a:solidFill>
            <a:schemeClr val="tx1"/>
          </a:solidFill>
          <a:latin typeface="+mn-lt"/>
          <a:ea typeface="+mn-ea"/>
          <a:cs typeface="+mn-cs"/>
        </a:defRPr>
      </a:lvl5pPr>
      <a:lvl6pPr marL="4081882" algn="l" defTabSz="1632753" rtl="0" eaLnBrk="1" latinLnBrk="0" hangingPunct="1">
        <a:defRPr kumimoji="1" sz="3200" kern="1200">
          <a:solidFill>
            <a:schemeClr val="tx1"/>
          </a:solidFill>
          <a:latin typeface="+mn-lt"/>
          <a:ea typeface="+mn-ea"/>
          <a:cs typeface="+mn-cs"/>
        </a:defRPr>
      </a:lvl6pPr>
      <a:lvl7pPr marL="4898258" algn="l" defTabSz="1632753" rtl="0" eaLnBrk="1" latinLnBrk="0" hangingPunct="1">
        <a:defRPr kumimoji="1" sz="3200" kern="1200">
          <a:solidFill>
            <a:schemeClr val="tx1"/>
          </a:solidFill>
          <a:latin typeface="+mn-lt"/>
          <a:ea typeface="+mn-ea"/>
          <a:cs typeface="+mn-cs"/>
        </a:defRPr>
      </a:lvl7pPr>
      <a:lvl8pPr marL="5714634" algn="l" defTabSz="1632753" rtl="0" eaLnBrk="1" latinLnBrk="0" hangingPunct="1">
        <a:defRPr kumimoji="1" sz="3200" kern="1200">
          <a:solidFill>
            <a:schemeClr val="tx1"/>
          </a:solidFill>
          <a:latin typeface="+mn-lt"/>
          <a:ea typeface="+mn-ea"/>
          <a:cs typeface="+mn-cs"/>
        </a:defRPr>
      </a:lvl8pPr>
      <a:lvl9pPr marL="6531011" algn="l" defTabSz="1632753" rtl="0" eaLnBrk="1" latinLnBrk="0" hangingPunct="1">
        <a:defRPr kumimoji="1" sz="32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F7F7F7"/>
        </a:solidFill>
        <a:effectLst/>
      </p:bgPr>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934294" y="246956"/>
            <a:ext cx="16437799" cy="1203151"/>
          </a:xfrm>
          <a:prstGeom prst="rect">
            <a:avLst/>
          </a:prstGeom>
        </p:spPr>
        <p:txBody>
          <a:bodyPr vert="horz" lIns="163275" tIns="81638" rIns="163275" bIns="81638" rtlCol="0" anchor="ctr">
            <a:normAutofit/>
          </a:bodyPr>
          <a:lstStyle/>
          <a:p>
            <a:r>
              <a:rPr kumimoji="1" lang="en-US" altLang="ja-JP" dirty="0"/>
              <a:t>Master Title</a:t>
            </a:r>
            <a:endParaRPr kumimoji="1" lang="ja-JP" altLang="en-US" dirty="0"/>
          </a:p>
        </p:txBody>
      </p:sp>
      <p:sp>
        <p:nvSpPr>
          <p:cNvPr id="3" name="テキスト プレースホルダー 2"/>
          <p:cNvSpPr>
            <a:spLocks noGrp="1"/>
          </p:cNvSpPr>
          <p:nvPr>
            <p:ph type="body" idx="1"/>
          </p:nvPr>
        </p:nvSpPr>
        <p:spPr>
          <a:xfrm>
            <a:off x="914321" y="2400301"/>
            <a:ext cx="16457772" cy="6788945"/>
          </a:xfrm>
          <a:prstGeom prst="rect">
            <a:avLst/>
          </a:prstGeom>
        </p:spPr>
        <p:txBody>
          <a:bodyPr vert="horz" lIns="163275" tIns="81638" rIns="163275" bIns="81638" rtlCol="0">
            <a:normAutofit/>
          </a:bodyPr>
          <a:lstStyle/>
          <a:p>
            <a:pPr lvl="0"/>
            <a:r>
              <a:rPr kumimoji="1" lang="en-US" altLang="ja-JP" dirty="0"/>
              <a:t>MASTER TEXT</a:t>
            </a:r>
            <a:endParaRPr kumimoji="1" lang="ja-JP" altLang="en-US" dirty="0"/>
          </a:p>
        </p:txBody>
      </p:sp>
    </p:spTree>
    <p:extLst>
      <p:ext uri="{BB962C8B-B14F-4D97-AF65-F5344CB8AC3E}">
        <p14:creationId xmlns:p14="http://schemas.microsoft.com/office/powerpoint/2010/main" val="2142059941"/>
      </p:ext>
    </p:extLst>
  </p:cSld>
  <p:clrMap bg1="lt1" tx1="dk1" bg2="lt2" tx2="dk2" accent1="accent1" accent2="accent2" accent3="accent3" accent4="accent4" accent5="accent5" accent6="accent6" hlink="hlink" folHlink="folHlink"/>
  <p:sldLayoutIdLst>
    <p:sldLayoutId id="2147483658" r:id="rId1"/>
    <p:sldLayoutId id="2147483770" r:id="rId2"/>
    <p:sldLayoutId id="2147483762" r:id="rId3"/>
    <p:sldLayoutId id="2147483662" r:id="rId4"/>
    <p:sldLayoutId id="2147483663" r:id="rId5"/>
    <p:sldLayoutId id="2147483673" r:id="rId6"/>
    <p:sldLayoutId id="2147483697" r:id="rId7"/>
    <p:sldLayoutId id="2147483698" r:id="rId8"/>
    <p:sldLayoutId id="2147483699" r:id="rId9"/>
    <p:sldLayoutId id="2147483709" r:id="rId10"/>
    <p:sldLayoutId id="2147483700" r:id="rId11"/>
    <p:sldLayoutId id="2147483733" r:id="rId12"/>
    <p:sldLayoutId id="2147483740" r:id="rId13"/>
    <p:sldLayoutId id="2147483743" r:id="rId14"/>
    <p:sldLayoutId id="2147483745" r:id="rId15"/>
    <p:sldLayoutId id="2147483766" r:id="rId16"/>
    <p:sldLayoutId id="2147483768" r:id="rId17"/>
    <p:sldLayoutId id="2147483767" r:id="rId18"/>
    <p:sldLayoutId id="2147483769" r:id="rId19"/>
    <p:sldLayoutId id="2147483730" r:id="rId20"/>
    <p:sldLayoutId id="2147483759" r:id="rId21"/>
    <p:sldLayoutId id="2147483760" r:id="rId22"/>
    <p:sldLayoutId id="2147483755" r:id="rId23"/>
    <p:sldLayoutId id="2147483775" r:id="rId24"/>
    <p:sldLayoutId id="2147483776" r:id="rId25"/>
    <p:sldLayoutId id="2147483778" r:id="rId26"/>
    <p:sldLayoutId id="2147483779" r:id="rId27"/>
    <p:sldLayoutId id="2147483835" r:id="rId28"/>
    <p:sldLayoutId id="2147483836" r:id="rId29"/>
    <p:sldLayoutId id="2147483837" r:id="rId30"/>
    <p:sldLayoutId id="2147483838" r:id="rId31"/>
    <p:sldLayoutId id="2147483839" r:id="rId32"/>
    <p:sldLayoutId id="2147483840" r:id="rId33"/>
    <p:sldLayoutId id="2147483841" r:id="rId34"/>
    <p:sldLayoutId id="2147483842" r:id="rId35"/>
    <p:sldLayoutId id="2147483843" r:id="rId36"/>
    <p:sldLayoutId id="2147483844" r:id="rId37"/>
    <p:sldLayoutId id="2147483845" r:id="rId38"/>
    <p:sldLayoutId id="2147483846" r:id="rId39"/>
    <p:sldLayoutId id="2147483847" r:id="rId40"/>
    <p:sldLayoutId id="2147483848" r:id="rId41"/>
    <p:sldLayoutId id="2147483849" r:id="rId42"/>
    <p:sldLayoutId id="2147483850" r:id="rId43"/>
    <p:sldLayoutId id="2147483851" r:id="rId44"/>
    <p:sldLayoutId id="2147483852" r:id="rId45"/>
    <p:sldLayoutId id="2147483853" r:id="rId46"/>
    <p:sldLayoutId id="2147483854" r:id="rId47"/>
    <p:sldLayoutId id="2147483855" r:id="rId48"/>
    <p:sldLayoutId id="2147483856" r:id="rId49"/>
    <p:sldLayoutId id="2147483857" r:id="rId50"/>
    <p:sldLayoutId id="2147483858" r:id="rId51"/>
    <p:sldLayoutId id="2147483859" r:id="rId52"/>
    <p:sldLayoutId id="2147483860" r:id="rId53"/>
    <p:sldLayoutId id="2147483861" r:id="rId54"/>
    <p:sldLayoutId id="2147483862" r:id="rId55"/>
    <p:sldLayoutId id="2147483863" r:id="rId56"/>
  </p:sldLayoutIdLst>
  <p:hf hdr="0" dt="0"/>
  <p:txStyles>
    <p:titleStyle>
      <a:lvl1pPr algn="l" defTabSz="1632753" rtl="0" eaLnBrk="1" latinLnBrk="0" hangingPunct="1">
        <a:spcBef>
          <a:spcPct val="0"/>
        </a:spcBef>
        <a:buNone/>
        <a:defRPr kumimoji="1" sz="6000" kern="1200" baseline="0">
          <a:solidFill>
            <a:schemeClr val="tx1">
              <a:lumMod val="75000"/>
              <a:lumOff val="25000"/>
            </a:schemeClr>
          </a:solidFill>
          <a:latin typeface="+mj-lt"/>
          <a:ea typeface="+mj-ea"/>
          <a:cs typeface="+mj-cs"/>
        </a:defRPr>
      </a:lvl1pPr>
    </p:titleStyle>
    <p:bodyStyle>
      <a:lvl1pPr marL="0" indent="0" algn="l" defTabSz="1632753" rtl="0" eaLnBrk="1" latinLnBrk="0" hangingPunct="1">
        <a:lnSpc>
          <a:spcPct val="120000"/>
        </a:lnSpc>
        <a:spcBef>
          <a:spcPts val="1200"/>
        </a:spcBef>
        <a:buFont typeface="Arial" panose="020B0604020202020204" pitchFamily="34" charset="0"/>
        <a:buNone/>
        <a:defRPr kumimoji="1" sz="2400" kern="1200" baseline="0">
          <a:solidFill>
            <a:schemeClr val="tx2"/>
          </a:solidFill>
          <a:latin typeface="+mn-lt"/>
          <a:ea typeface="+mn-ea"/>
          <a:cs typeface="+mn-cs"/>
        </a:defRPr>
      </a:lvl1pPr>
      <a:lvl2pPr marL="1326612" indent="-510235" algn="l" defTabSz="1632753" rtl="0" eaLnBrk="1" latinLnBrk="0" hangingPunct="1">
        <a:spcBef>
          <a:spcPct val="20000"/>
        </a:spcBef>
        <a:buFont typeface="Arial" panose="020B0604020202020204" pitchFamily="34" charset="0"/>
        <a:buChar char="–"/>
        <a:defRPr kumimoji="1" sz="5000" kern="1200">
          <a:solidFill>
            <a:schemeClr val="tx1"/>
          </a:solidFill>
          <a:latin typeface="+mn-lt"/>
          <a:ea typeface="+mn-ea"/>
          <a:cs typeface="+mn-cs"/>
        </a:defRPr>
      </a:lvl2pPr>
      <a:lvl3pPr marL="2040941" indent="-408188" algn="l" defTabSz="1632753" rtl="0" eaLnBrk="1" latinLnBrk="0" hangingPunct="1">
        <a:spcBef>
          <a:spcPct val="20000"/>
        </a:spcBef>
        <a:buFont typeface="Arial" panose="020B0604020202020204" pitchFamily="34" charset="0"/>
        <a:buChar char="•"/>
        <a:defRPr kumimoji="1" sz="4300" kern="1200">
          <a:solidFill>
            <a:schemeClr val="tx1"/>
          </a:solidFill>
          <a:latin typeface="+mn-lt"/>
          <a:ea typeface="+mn-ea"/>
          <a:cs typeface="+mn-cs"/>
        </a:defRPr>
      </a:lvl3pPr>
      <a:lvl4pPr marL="2857317"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4pPr>
      <a:lvl5pPr marL="3673693"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5pPr>
      <a:lvl6pPr marL="4490070"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6pPr>
      <a:lvl7pPr marL="5306446"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7pPr>
      <a:lvl8pPr marL="6122822"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8pPr>
      <a:lvl9pPr marL="6939199"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9pPr>
    </p:bodyStyle>
    <p:otherStyle>
      <a:defPPr>
        <a:defRPr lang="ja-JP"/>
      </a:defPPr>
      <a:lvl1pPr marL="0" algn="l" defTabSz="1632753" rtl="0" eaLnBrk="1" latinLnBrk="0" hangingPunct="1">
        <a:defRPr kumimoji="1" sz="3200" kern="1200">
          <a:solidFill>
            <a:schemeClr val="tx1"/>
          </a:solidFill>
          <a:latin typeface="+mn-lt"/>
          <a:ea typeface="+mn-ea"/>
          <a:cs typeface="+mn-cs"/>
        </a:defRPr>
      </a:lvl1pPr>
      <a:lvl2pPr marL="816376" algn="l" defTabSz="1632753" rtl="0" eaLnBrk="1" latinLnBrk="0" hangingPunct="1">
        <a:defRPr kumimoji="1" sz="3200" kern="1200">
          <a:solidFill>
            <a:schemeClr val="tx1"/>
          </a:solidFill>
          <a:latin typeface="+mn-lt"/>
          <a:ea typeface="+mn-ea"/>
          <a:cs typeface="+mn-cs"/>
        </a:defRPr>
      </a:lvl2pPr>
      <a:lvl3pPr marL="1632753" algn="l" defTabSz="1632753" rtl="0" eaLnBrk="1" latinLnBrk="0" hangingPunct="1">
        <a:defRPr kumimoji="1" sz="3200" kern="1200">
          <a:solidFill>
            <a:schemeClr val="tx1"/>
          </a:solidFill>
          <a:latin typeface="+mn-lt"/>
          <a:ea typeface="+mn-ea"/>
          <a:cs typeface="+mn-cs"/>
        </a:defRPr>
      </a:lvl3pPr>
      <a:lvl4pPr marL="2449129" algn="l" defTabSz="1632753" rtl="0" eaLnBrk="1" latinLnBrk="0" hangingPunct="1">
        <a:defRPr kumimoji="1" sz="3200" kern="1200">
          <a:solidFill>
            <a:schemeClr val="tx1"/>
          </a:solidFill>
          <a:latin typeface="+mn-lt"/>
          <a:ea typeface="+mn-ea"/>
          <a:cs typeface="+mn-cs"/>
        </a:defRPr>
      </a:lvl4pPr>
      <a:lvl5pPr marL="3265505" algn="l" defTabSz="1632753" rtl="0" eaLnBrk="1" latinLnBrk="0" hangingPunct="1">
        <a:defRPr kumimoji="1" sz="3200" kern="1200">
          <a:solidFill>
            <a:schemeClr val="tx1"/>
          </a:solidFill>
          <a:latin typeface="+mn-lt"/>
          <a:ea typeface="+mn-ea"/>
          <a:cs typeface="+mn-cs"/>
        </a:defRPr>
      </a:lvl5pPr>
      <a:lvl6pPr marL="4081882" algn="l" defTabSz="1632753" rtl="0" eaLnBrk="1" latinLnBrk="0" hangingPunct="1">
        <a:defRPr kumimoji="1" sz="3200" kern="1200">
          <a:solidFill>
            <a:schemeClr val="tx1"/>
          </a:solidFill>
          <a:latin typeface="+mn-lt"/>
          <a:ea typeface="+mn-ea"/>
          <a:cs typeface="+mn-cs"/>
        </a:defRPr>
      </a:lvl6pPr>
      <a:lvl7pPr marL="4898258" algn="l" defTabSz="1632753" rtl="0" eaLnBrk="1" latinLnBrk="0" hangingPunct="1">
        <a:defRPr kumimoji="1" sz="3200" kern="1200">
          <a:solidFill>
            <a:schemeClr val="tx1"/>
          </a:solidFill>
          <a:latin typeface="+mn-lt"/>
          <a:ea typeface="+mn-ea"/>
          <a:cs typeface="+mn-cs"/>
        </a:defRPr>
      </a:lvl7pPr>
      <a:lvl8pPr marL="5714634" algn="l" defTabSz="1632753" rtl="0" eaLnBrk="1" latinLnBrk="0" hangingPunct="1">
        <a:defRPr kumimoji="1" sz="3200" kern="1200">
          <a:solidFill>
            <a:schemeClr val="tx1"/>
          </a:solidFill>
          <a:latin typeface="+mn-lt"/>
          <a:ea typeface="+mn-ea"/>
          <a:cs typeface="+mn-cs"/>
        </a:defRPr>
      </a:lvl8pPr>
      <a:lvl9pPr marL="6531011" algn="l" defTabSz="1632753" rtl="0" eaLnBrk="1" latinLnBrk="0" hangingPunct="1">
        <a:defRPr kumimoji="1" sz="32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877354" y="573578"/>
            <a:ext cx="15266158" cy="2238198"/>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1877354" y="3429002"/>
            <a:ext cx="15266158" cy="539038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1877354" y="9563519"/>
            <a:ext cx="3494280" cy="522693"/>
          </a:xfrm>
          <a:prstGeom prst="rect">
            <a:avLst/>
          </a:prstGeom>
        </p:spPr>
        <p:txBody>
          <a:bodyPr vert="horz" lIns="91440" tIns="45720" rIns="91440" bIns="45720" rtlCol="0" anchor="ctr"/>
          <a:lstStyle>
            <a:lvl1pPr algn="l">
              <a:defRPr sz="1800">
                <a:solidFill>
                  <a:schemeClr val="tx1">
                    <a:lumMod val="65000"/>
                    <a:lumOff val="35000"/>
                  </a:schemeClr>
                </a:solidFill>
              </a:defRPr>
            </a:lvl1pPr>
          </a:lstStyle>
          <a:p>
            <a:fld id="{9334D819-9F07-4261-B09B-9E467E5D9002}" type="datetimeFigureOut">
              <a:rPr lang="en-US" dirty="0"/>
              <a:pPr/>
              <a:t>3/10/2020</a:t>
            </a:fld>
            <a:endParaRPr lang="en-US" dirty="0"/>
          </a:p>
        </p:txBody>
      </p:sp>
      <p:sp>
        <p:nvSpPr>
          <p:cNvPr id="5" name="Footer Placeholder 4"/>
          <p:cNvSpPr>
            <a:spLocks noGrp="1"/>
          </p:cNvSpPr>
          <p:nvPr>
            <p:ph type="ftr" sz="quarter" idx="3"/>
          </p:nvPr>
        </p:nvSpPr>
        <p:spPr>
          <a:xfrm>
            <a:off x="6057375" y="9563519"/>
            <a:ext cx="6171664" cy="518694"/>
          </a:xfrm>
          <a:prstGeom prst="rect">
            <a:avLst/>
          </a:prstGeom>
        </p:spPr>
        <p:txBody>
          <a:bodyPr vert="horz" lIns="91440" tIns="45720" rIns="91440" bIns="45720" rtlCol="0" anchor="ctr"/>
          <a:lstStyle>
            <a:lvl1pPr algn="ctr">
              <a:defRPr sz="1800">
                <a:solidFill>
                  <a:schemeClr val="tx1">
                    <a:lumMod val="65000"/>
                    <a:lumOff val="35000"/>
                  </a:schemeClr>
                </a:solidFill>
              </a:defRPr>
            </a:lvl1pPr>
          </a:lstStyle>
          <a:p>
            <a:r>
              <a:rPr lang="en-US" altLang="ja-JP"/>
              <a:t>The Power of PowerPoint | thepopp.com</a:t>
            </a:r>
            <a:endParaRPr lang="ja-JP" altLang="en-US" dirty="0"/>
          </a:p>
        </p:txBody>
      </p:sp>
      <p:sp>
        <p:nvSpPr>
          <p:cNvPr id="6" name="Slide Number Placeholder 5"/>
          <p:cNvSpPr>
            <a:spLocks noGrp="1"/>
          </p:cNvSpPr>
          <p:nvPr>
            <p:ph type="sldNum" sz="quarter" idx="4"/>
          </p:nvPr>
        </p:nvSpPr>
        <p:spPr>
          <a:xfrm>
            <a:off x="12914781" y="9563519"/>
            <a:ext cx="4228732" cy="518694"/>
          </a:xfrm>
          <a:prstGeom prst="rect">
            <a:avLst/>
          </a:prstGeom>
        </p:spPr>
        <p:txBody>
          <a:bodyPr vert="horz" lIns="91440" tIns="45720" rIns="91440" bIns="45720" rtlCol="0" anchor="ctr"/>
          <a:lstStyle>
            <a:lvl1pPr algn="r">
              <a:defRPr sz="1800">
                <a:solidFill>
                  <a:schemeClr val="tx1">
                    <a:lumMod val="65000"/>
                    <a:lumOff val="35000"/>
                  </a:schemeClr>
                </a:solidFill>
              </a:defRPr>
            </a:lvl1pPr>
          </a:lstStyle>
          <a:p>
            <a:fld id="{E6459DFB-86F3-43FA-8567-2EA6E426AE90}" type="slidenum">
              <a:rPr lang="ja-JP" altLang="en-US" smtClean="0"/>
              <a:pPr/>
              <a:t>‹#›</a:t>
            </a:fld>
            <a:endParaRPr lang="ja-JP" altLang="en-US"/>
          </a:p>
        </p:txBody>
      </p:sp>
      <p:sp>
        <p:nvSpPr>
          <p:cNvPr id="11" name="Freeform 6" title="Left scallop edge"/>
          <p:cNvSpPr/>
          <p:nvPr/>
        </p:nvSpPr>
        <p:spPr bwMode="auto">
          <a:xfrm>
            <a:off x="1" y="0"/>
            <a:ext cx="1328622" cy="10287000"/>
          </a:xfrm>
          <a:custGeom>
            <a:avLst/>
            <a:gdLst/>
            <a:ahLst/>
            <a:cxnLst/>
            <a:rect l="0" t="0" r="r" b="b"/>
            <a:pathLst>
              <a:path w="558" h="4320">
                <a:moveTo>
                  <a:pt x="0" y="0"/>
                </a:moveTo>
                <a:lnTo>
                  <a:pt x="447" y="0"/>
                </a:lnTo>
                <a:lnTo>
                  <a:pt x="448" y="43"/>
                </a:lnTo>
                <a:lnTo>
                  <a:pt x="453" y="81"/>
                </a:lnTo>
                <a:lnTo>
                  <a:pt x="460" y="114"/>
                </a:lnTo>
                <a:lnTo>
                  <a:pt x="469" y="143"/>
                </a:lnTo>
                <a:lnTo>
                  <a:pt x="479" y="169"/>
                </a:lnTo>
                <a:lnTo>
                  <a:pt x="491" y="192"/>
                </a:lnTo>
                <a:lnTo>
                  <a:pt x="503" y="216"/>
                </a:lnTo>
                <a:lnTo>
                  <a:pt x="515" y="240"/>
                </a:lnTo>
                <a:lnTo>
                  <a:pt x="525" y="263"/>
                </a:lnTo>
                <a:lnTo>
                  <a:pt x="535" y="289"/>
                </a:lnTo>
                <a:lnTo>
                  <a:pt x="545" y="318"/>
                </a:lnTo>
                <a:lnTo>
                  <a:pt x="552" y="351"/>
                </a:lnTo>
                <a:lnTo>
                  <a:pt x="556" y="389"/>
                </a:lnTo>
                <a:lnTo>
                  <a:pt x="558" y="432"/>
                </a:lnTo>
                <a:lnTo>
                  <a:pt x="556" y="475"/>
                </a:lnTo>
                <a:lnTo>
                  <a:pt x="552" y="513"/>
                </a:lnTo>
                <a:lnTo>
                  <a:pt x="545" y="546"/>
                </a:lnTo>
                <a:lnTo>
                  <a:pt x="535" y="575"/>
                </a:lnTo>
                <a:lnTo>
                  <a:pt x="525" y="601"/>
                </a:lnTo>
                <a:lnTo>
                  <a:pt x="515" y="624"/>
                </a:lnTo>
                <a:lnTo>
                  <a:pt x="503" y="648"/>
                </a:lnTo>
                <a:lnTo>
                  <a:pt x="491" y="672"/>
                </a:lnTo>
                <a:lnTo>
                  <a:pt x="479" y="695"/>
                </a:lnTo>
                <a:lnTo>
                  <a:pt x="469" y="721"/>
                </a:lnTo>
                <a:lnTo>
                  <a:pt x="460" y="750"/>
                </a:lnTo>
                <a:lnTo>
                  <a:pt x="453" y="783"/>
                </a:lnTo>
                <a:lnTo>
                  <a:pt x="448" y="821"/>
                </a:lnTo>
                <a:lnTo>
                  <a:pt x="447" y="864"/>
                </a:lnTo>
                <a:lnTo>
                  <a:pt x="448" y="907"/>
                </a:lnTo>
                <a:lnTo>
                  <a:pt x="453" y="945"/>
                </a:lnTo>
                <a:lnTo>
                  <a:pt x="460" y="978"/>
                </a:lnTo>
                <a:lnTo>
                  <a:pt x="469" y="1007"/>
                </a:lnTo>
                <a:lnTo>
                  <a:pt x="479" y="1033"/>
                </a:lnTo>
                <a:lnTo>
                  <a:pt x="491" y="1056"/>
                </a:lnTo>
                <a:lnTo>
                  <a:pt x="503" y="1080"/>
                </a:lnTo>
                <a:lnTo>
                  <a:pt x="515" y="1104"/>
                </a:lnTo>
                <a:lnTo>
                  <a:pt x="525" y="1127"/>
                </a:lnTo>
                <a:lnTo>
                  <a:pt x="535" y="1153"/>
                </a:lnTo>
                <a:lnTo>
                  <a:pt x="545" y="1182"/>
                </a:lnTo>
                <a:lnTo>
                  <a:pt x="552" y="1215"/>
                </a:lnTo>
                <a:lnTo>
                  <a:pt x="556" y="1253"/>
                </a:lnTo>
                <a:lnTo>
                  <a:pt x="558" y="1296"/>
                </a:lnTo>
                <a:lnTo>
                  <a:pt x="556" y="1339"/>
                </a:lnTo>
                <a:lnTo>
                  <a:pt x="552" y="1377"/>
                </a:lnTo>
                <a:lnTo>
                  <a:pt x="545" y="1410"/>
                </a:lnTo>
                <a:lnTo>
                  <a:pt x="535" y="1439"/>
                </a:lnTo>
                <a:lnTo>
                  <a:pt x="525" y="1465"/>
                </a:lnTo>
                <a:lnTo>
                  <a:pt x="515" y="1488"/>
                </a:lnTo>
                <a:lnTo>
                  <a:pt x="503" y="1512"/>
                </a:lnTo>
                <a:lnTo>
                  <a:pt x="491" y="1536"/>
                </a:lnTo>
                <a:lnTo>
                  <a:pt x="479" y="1559"/>
                </a:lnTo>
                <a:lnTo>
                  <a:pt x="469" y="1585"/>
                </a:lnTo>
                <a:lnTo>
                  <a:pt x="460" y="1614"/>
                </a:lnTo>
                <a:lnTo>
                  <a:pt x="453" y="1647"/>
                </a:lnTo>
                <a:lnTo>
                  <a:pt x="448" y="1685"/>
                </a:lnTo>
                <a:lnTo>
                  <a:pt x="447" y="1728"/>
                </a:lnTo>
                <a:lnTo>
                  <a:pt x="448" y="1771"/>
                </a:lnTo>
                <a:lnTo>
                  <a:pt x="453" y="1809"/>
                </a:lnTo>
                <a:lnTo>
                  <a:pt x="460" y="1842"/>
                </a:lnTo>
                <a:lnTo>
                  <a:pt x="469" y="1871"/>
                </a:lnTo>
                <a:lnTo>
                  <a:pt x="479" y="1897"/>
                </a:lnTo>
                <a:lnTo>
                  <a:pt x="491" y="1920"/>
                </a:lnTo>
                <a:lnTo>
                  <a:pt x="503" y="1944"/>
                </a:lnTo>
                <a:lnTo>
                  <a:pt x="515" y="1968"/>
                </a:lnTo>
                <a:lnTo>
                  <a:pt x="525" y="1991"/>
                </a:lnTo>
                <a:lnTo>
                  <a:pt x="535" y="2017"/>
                </a:lnTo>
                <a:lnTo>
                  <a:pt x="545" y="2046"/>
                </a:lnTo>
                <a:lnTo>
                  <a:pt x="552" y="2079"/>
                </a:lnTo>
                <a:lnTo>
                  <a:pt x="556" y="2117"/>
                </a:lnTo>
                <a:lnTo>
                  <a:pt x="558" y="2159"/>
                </a:lnTo>
                <a:lnTo>
                  <a:pt x="556" y="2203"/>
                </a:lnTo>
                <a:lnTo>
                  <a:pt x="552" y="2241"/>
                </a:lnTo>
                <a:lnTo>
                  <a:pt x="545" y="2274"/>
                </a:lnTo>
                <a:lnTo>
                  <a:pt x="535" y="2303"/>
                </a:lnTo>
                <a:lnTo>
                  <a:pt x="525" y="2329"/>
                </a:lnTo>
                <a:lnTo>
                  <a:pt x="515" y="2352"/>
                </a:lnTo>
                <a:lnTo>
                  <a:pt x="503" y="2376"/>
                </a:lnTo>
                <a:lnTo>
                  <a:pt x="491" y="2400"/>
                </a:lnTo>
                <a:lnTo>
                  <a:pt x="479" y="2423"/>
                </a:lnTo>
                <a:lnTo>
                  <a:pt x="469" y="2449"/>
                </a:lnTo>
                <a:lnTo>
                  <a:pt x="460" y="2478"/>
                </a:lnTo>
                <a:lnTo>
                  <a:pt x="453" y="2511"/>
                </a:lnTo>
                <a:lnTo>
                  <a:pt x="448" y="2549"/>
                </a:lnTo>
                <a:lnTo>
                  <a:pt x="447" y="2592"/>
                </a:lnTo>
                <a:lnTo>
                  <a:pt x="448" y="2635"/>
                </a:lnTo>
                <a:lnTo>
                  <a:pt x="453" y="2673"/>
                </a:lnTo>
                <a:lnTo>
                  <a:pt x="460" y="2706"/>
                </a:lnTo>
                <a:lnTo>
                  <a:pt x="469" y="2735"/>
                </a:lnTo>
                <a:lnTo>
                  <a:pt x="479" y="2761"/>
                </a:lnTo>
                <a:lnTo>
                  <a:pt x="491" y="2784"/>
                </a:lnTo>
                <a:lnTo>
                  <a:pt x="515" y="2832"/>
                </a:lnTo>
                <a:lnTo>
                  <a:pt x="525" y="2855"/>
                </a:lnTo>
                <a:lnTo>
                  <a:pt x="535" y="2881"/>
                </a:lnTo>
                <a:lnTo>
                  <a:pt x="545" y="2910"/>
                </a:lnTo>
                <a:lnTo>
                  <a:pt x="552" y="2943"/>
                </a:lnTo>
                <a:lnTo>
                  <a:pt x="556" y="2981"/>
                </a:lnTo>
                <a:lnTo>
                  <a:pt x="558" y="3024"/>
                </a:lnTo>
                <a:lnTo>
                  <a:pt x="556" y="3067"/>
                </a:lnTo>
                <a:lnTo>
                  <a:pt x="552" y="3105"/>
                </a:lnTo>
                <a:lnTo>
                  <a:pt x="545" y="3138"/>
                </a:lnTo>
                <a:lnTo>
                  <a:pt x="535" y="3167"/>
                </a:lnTo>
                <a:lnTo>
                  <a:pt x="525" y="3193"/>
                </a:lnTo>
                <a:lnTo>
                  <a:pt x="515" y="3216"/>
                </a:lnTo>
                <a:lnTo>
                  <a:pt x="503" y="3240"/>
                </a:lnTo>
                <a:lnTo>
                  <a:pt x="491" y="3264"/>
                </a:lnTo>
                <a:lnTo>
                  <a:pt x="479" y="3287"/>
                </a:lnTo>
                <a:lnTo>
                  <a:pt x="469" y="3313"/>
                </a:lnTo>
                <a:lnTo>
                  <a:pt x="460" y="3342"/>
                </a:lnTo>
                <a:lnTo>
                  <a:pt x="453" y="3375"/>
                </a:lnTo>
                <a:lnTo>
                  <a:pt x="448" y="3413"/>
                </a:lnTo>
                <a:lnTo>
                  <a:pt x="447" y="3456"/>
                </a:lnTo>
                <a:lnTo>
                  <a:pt x="448" y="3499"/>
                </a:lnTo>
                <a:lnTo>
                  <a:pt x="453" y="3537"/>
                </a:lnTo>
                <a:lnTo>
                  <a:pt x="460" y="3570"/>
                </a:lnTo>
                <a:lnTo>
                  <a:pt x="469" y="3599"/>
                </a:lnTo>
                <a:lnTo>
                  <a:pt x="479" y="3625"/>
                </a:lnTo>
                <a:lnTo>
                  <a:pt x="491" y="3648"/>
                </a:lnTo>
                <a:lnTo>
                  <a:pt x="503" y="3672"/>
                </a:lnTo>
                <a:lnTo>
                  <a:pt x="515" y="3696"/>
                </a:lnTo>
                <a:lnTo>
                  <a:pt x="525" y="3719"/>
                </a:lnTo>
                <a:lnTo>
                  <a:pt x="535" y="3745"/>
                </a:lnTo>
                <a:lnTo>
                  <a:pt x="545" y="3774"/>
                </a:lnTo>
                <a:lnTo>
                  <a:pt x="552" y="3807"/>
                </a:lnTo>
                <a:lnTo>
                  <a:pt x="556" y="3845"/>
                </a:lnTo>
                <a:lnTo>
                  <a:pt x="558" y="3888"/>
                </a:lnTo>
                <a:lnTo>
                  <a:pt x="556" y="3931"/>
                </a:lnTo>
                <a:lnTo>
                  <a:pt x="552" y="3969"/>
                </a:lnTo>
                <a:lnTo>
                  <a:pt x="545" y="4002"/>
                </a:lnTo>
                <a:lnTo>
                  <a:pt x="535" y="4031"/>
                </a:lnTo>
                <a:lnTo>
                  <a:pt x="525" y="4057"/>
                </a:lnTo>
                <a:lnTo>
                  <a:pt x="515" y="4080"/>
                </a:lnTo>
                <a:lnTo>
                  <a:pt x="503" y="4104"/>
                </a:lnTo>
                <a:lnTo>
                  <a:pt x="491" y="4128"/>
                </a:lnTo>
                <a:lnTo>
                  <a:pt x="479" y="4151"/>
                </a:lnTo>
                <a:lnTo>
                  <a:pt x="469" y="4177"/>
                </a:lnTo>
                <a:lnTo>
                  <a:pt x="460" y="4206"/>
                </a:lnTo>
                <a:lnTo>
                  <a:pt x="453" y="4239"/>
                </a:lnTo>
                <a:lnTo>
                  <a:pt x="448" y="4277"/>
                </a:lnTo>
                <a:lnTo>
                  <a:pt x="447" y="4320"/>
                </a:lnTo>
                <a:lnTo>
                  <a:pt x="0" y="4320"/>
                </a:lnTo>
                <a:lnTo>
                  <a:pt x="0" y="0"/>
                </a:lnTo>
                <a:close/>
              </a:path>
            </a:pathLst>
          </a:custGeom>
          <a:solidFill>
            <a:schemeClr val="tx2"/>
          </a:solidFill>
          <a:ln w="0">
            <a:noFill/>
            <a:prstDash val="solid"/>
            <a:round/>
            <a:headEnd/>
            <a:tailEnd/>
          </a:ln>
        </p:spPr>
      </p:sp>
      <p:sp>
        <p:nvSpPr>
          <p:cNvPr id="12" name="Rectangle 11" title="right edge border"/>
          <p:cNvSpPr/>
          <p:nvPr/>
        </p:nvSpPr>
        <p:spPr>
          <a:xfrm>
            <a:off x="17861254" y="0"/>
            <a:ext cx="425159" cy="10287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Tree>
    <p:extLst>
      <p:ext uri="{BB962C8B-B14F-4D97-AF65-F5344CB8AC3E}">
        <p14:creationId xmlns:p14="http://schemas.microsoft.com/office/powerpoint/2010/main" val="3637717187"/>
      </p:ext>
    </p:extLst>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 id="2147483929" r:id="rId11"/>
    <p:sldLayoutId id="2147483931" r:id="rId12"/>
    <p:sldLayoutId id="2147483933" r:id="rId13"/>
    <p:sldLayoutId id="2147483937" r:id="rId14"/>
    <p:sldLayoutId id="2147483938" r:id="rId15"/>
    <p:sldLayoutId id="2147483940" r:id="rId16"/>
    <p:sldLayoutId id="2147483941" r:id="rId17"/>
    <p:sldLayoutId id="2147483945" r:id="rId18"/>
    <p:sldLayoutId id="2147483947" r:id="rId19"/>
    <p:sldLayoutId id="2147483949" r:id="rId20"/>
    <p:sldLayoutId id="2147483950" r:id="rId21"/>
    <p:sldLayoutId id="2147483952" r:id="rId22"/>
    <p:sldLayoutId id="2147483954" r:id="rId23"/>
    <p:sldLayoutId id="2147483955" r:id="rId24"/>
    <p:sldLayoutId id="2147483956" r:id="rId25"/>
    <p:sldLayoutId id="2147483959" r:id="rId26"/>
    <p:sldLayoutId id="2147483960" r:id="rId27"/>
    <p:sldLayoutId id="2147483961" r:id="rId28"/>
    <p:sldLayoutId id="2147483962" r:id="rId29"/>
    <p:sldLayoutId id="2147483963" r:id="rId30"/>
    <p:sldLayoutId id="2147483965" r:id="rId31"/>
    <p:sldLayoutId id="2147483966" r:id="rId32"/>
    <p:sldLayoutId id="2147483967" r:id="rId33"/>
  </p:sldLayoutIdLst>
  <p:hf hdr="0" dt="0"/>
  <p:txStyles>
    <p:titleStyle>
      <a:lvl1pPr algn="l" defTabSz="1371509" rtl="0" eaLnBrk="1" latinLnBrk="0" hangingPunct="1">
        <a:lnSpc>
          <a:spcPct val="90000"/>
        </a:lnSpc>
        <a:spcBef>
          <a:spcPct val="0"/>
        </a:spcBef>
        <a:buNone/>
        <a:defRPr sz="7649" kern="1200" cap="all" spc="300" baseline="0">
          <a:solidFill>
            <a:schemeClr val="tx2"/>
          </a:solidFill>
          <a:latin typeface="+mj-lt"/>
          <a:ea typeface="+mj-ea"/>
          <a:cs typeface="+mj-cs"/>
        </a:defRPr>
      </a:lvl1pPr>
    </p:titleStyle>
    <p:bodyStyle>
      <a:lvl1pPr marL="342877" indent="-342877" algn="l" defTabSz="1371509" rtl="0" eaLnBrk="1" latinLnBrk="0" hangingPunct="1">
        <a:lnSpc>
          <a:spcPct val="110000"/>
        </a:lnSpc>
        <a:spcBef>
          <a:spcPts val="1050"/>
        </a:spcBef>
        <a:buClr>
          <a:schemeClr val="tx2"/>
        </a:buClr>
        <a:buFont typeface="Arial" panose="020B0604020202020204" pitchFamily="34" charset="0"/>
        <a:buChar char="•"/>
        <a:defRPr sz="3000" kern="1200">
          <a:solidFill>
            <a:schemeClr val="tx1">
              <a:lumMod val="65000"/>
              <a:lumOff val="35000"/>
            </a:schemeClr>
          </a:solidFill>
          <a:latin typeface="+mn-lt"/>
          <a:ea typeface="+mn-ea"/>
          <a:cs typeface="+mn-cs"/>
        </a:defRPr>
      </a:lvl1pPr>
      <a:lvl2pPr marL="1028631" indent="-342877" algn="l" defTabSz="1371509" rtl="0" eaLnBrk="1" latinLnBrk="0" hangingPunct="1">
        <a:lnSpc>
          <a:spcPct val="110000"/>
        </a:lnSpc>
        <a:spcBef>
          <a:spcPts val="1050"/>
        </a:spcBef>
        <a:buClr>
          <a:schemeClr val="tx2"/>
        </a:buClr>
        <a:buFont typeface="Gill Sans MT" panose="020B0502020104020203" pitchFamily="34" charset="0"/>
        <a:buChar char="–"/>
        <a:defRPr sz="2700" kern="1200">
          <a:solidFill>
            <a:schemeClr val="tx1">
              <a:lumMod val="65000"/>
              <a:lumOff val="35000"/>
            </a:schemeClr>
          </a:solidFill>
          <a:latin typeface="+mn-lt"/>
          <a:ea typeface="+mn-ea"/>
          <a:cs typeface="+mn-cs"/>
        </a:defRPr>
      </a:lvl2pPr>
      <a:lvl3pPr marL="1714386" indent="-342877" algn="l" defTabSz="1371509" rtl="0" eaLnBrk="1" latinLnBrk="0" hangingPunct="1">
        <a:lnSpc>
          <a:spcPct val="110000"/>
        </a:lnSpc>
        <a:spcBef>
          <a:spcPts val="1050"/>
        </a:spcBef>
        <a:buClr>
          <a:schemeClr val="tx2"/>
        </a:buClr>
        <a:buFont typeface="Arial" panose="020B0604020202020204" pitchFamily="34" charset="0"/>
        <a:buChar char="•"/>
        <a:defRPr sz="2400" kern="1200">
          <a:solidFill>
            <a:schemeClr val="tx1">
              <a:lumMod val="65000"/>
              <a:lumOff val="35000"/>
            </a:schemeClr>
          </a:solidFill>
          <a:latin typeface="+mn-lt"/>
          <a:ea typeface="+mn-ea"/>
          <a:cs typeface="+mn-cs"/>
        </a:defRPr>
      </a:lvl3pPr>
      <a:lvl4pPr marL="2400140" indent="-342877" algn="l" defTabSz="1371509" rtl="0" eaLnBrk="1" latinLnBrk="0" hangingPunct="1">
        <a:lnSpc>
          <a:spcPct val="110000"/>
        </a:lnSpc>
        <a:spcBef>
          <a:spcPts val="1050"/>
        </a:spcBef>
        <a:buClr>
          <a:schemeClr val="tx2"/>
        </a:buClr>
        <a:buFont typeface="Gill Sans MT" panose="020B0502020104020203" pitchFamily="34" charset="0"/>
        <a:buChar char="–"/>
        <a:defRPr sz="2100" kern="1200">
          <a:solidFill>
            <a:schemeClr val="tx1">
              <a:lumMod val="65000"/>
              <a:lumOff val="35000"/>
            </a:schemeClr>
          </a:solidFill>
          <a:latin typeface="+mn-lt"/>
          <a:ea typeface="+mn-ea"/>
          <a:cs typeface="+mn-cs"/>
        </a:defRPr>
      </a:lvl4pPr>
      <a:lvl5pPr marL="3085894" indent="-342877" algn="l" defTabSz="1371509" rtl="0" eaLnBrk="1" latinLnBrk="0" hangingPunct="1">
        <a:lnSpc>
          <a:spcPct val="110000"/>
        </a:lnSpc>
        <a:spcBef>
          <a:spcPts val="1050"/>
        </a:spcBef>
        <a:buClr>
          <a:schemeClr val="tx2"/>
        </a:buClr>
        <a:buFont typeface="Arial" panose="020B0604020202020204" pitchFamily="34" charset="0"/>
        <a:buChar char="•"/>
        <a:defRPr sz="2100" kern="1200">
          <a:solidFill>
            <a:schemeClr val="tx1">
              <a:lumMod val="65000"/>
              <a:lumOff val="35000"/>
            </a:schemeClr>
          </a:solidFill>
          <a:latin typeface="+mn-lt"/>
          <a:ea typeface="+mn-ea"/>
          <a:cs typeface="+mn-cs"/>
        </a:defRPr>
      </a:lvl5pPr>
      <a:lvl6pPr marL="3771649" indent="-342877" algn="l" defTabSz="1371509" rtl="0" eaLnBrk="1" latinLnBrk="0" hangingPunct="1">
        <a:lnSpc>
          <a:spcPct val="110000"/>
        </a:lnSpc>
        <a:spcBef>
          <a:spcPts val="1050"/>
        </a:spcBef>
        <a:buClr>
          <a:schemeClr val="tx2"/>
        </a:buClr>
        <a:buFont typeface="Gill Sans MT" panose="020B0502020104020203" pitchFamily="34" charset="0"/>
        <a:buChar char="–"/>
        <a:defRPr sz="2100" kern="1200">
          <a:solidFill>
            <a:schemeClr val="tx1">
              <a:lumMod val="65000"/>
              <a:lumOff val="35000"/>
            </a:schemeClr>
          </a:solidFill>
          <a:latin typeface="+mn-lt"/>
          <a:ea typeface="+mn-ea"/>
          <a:cs typeface="+mn-cs"/>
        </a:defRPr>
      </a:lvl6pPr>
      <a:lvl7pPr marL="4457403" indent="-342877" algn="l" defTabSz="1371509" rtl="0" eaLnBrk="1" latinLnBrk="0" hangingPunct="1">
        <a:lnSpc>
          <a:spcPct val="110000"/>
        </a:lnSpc>
        <a:spcBef>
          <a:spcPts val="1050"/>
        </a:spcBef>
        <a:buClr>
          <a:schemeClr val="tx2"/>
        </a:buClr>
        <a:buFont typeface="Arial" panose="020B0604020202020204" pitchFamily="34" charset="0"/>
        <a:buChar char="•"/>
        <a:defRPr sz="2100" kern="1200">
          <a:solidFill>
            <a:schemeClr val="tx1">
              <a:lumMod val="65000"/>
              <a:lumOff val="35000"/>
            </a:schemeClr>
          </a:solidFill>
          <a:latin typeface="+mn-lt"/>
          <a:ea typeface="+mn-ea"/>
          <a:cs typeface="+mn-cs"/>
        </a:defRPr>
      </a:lvl7pPr>
      <a:lvl8pPr marL="5143157" indent="-342877" algn="l" defTabSz="1371509" rtl="0" eaLnBrk="1" latinLnBrk="0" hangingPunct="1">
        <a:lnSpc>
          <a:spcPct val="110000"/>
        </a:lnSpc>
        <a:spcBef>
          <a:spcPts val="1050"/>
        </a:spcBef>
        <a:buClr>
          <a:schemeClr val="tx2"/>
        </a:buClr>
        <a:buFont typeface="Gill Sans MT" panose="020B0502020104020203" pitchFamily="34" charset="0"/>
        <a:buChar char="–"/>
        <a:defRPr sz="2100" kern="1200" baseline="0">
          <a:solidFill>
            <a:schemeClr val="tx1">
              <a:lumMod val="65000"/>
              <a:lumOff val="35000"/>
            </a:schemeClr>
          </a:solidFill>
          <a:latin typeface="+mn-lt"/>
          <a:ea typeface="+mn-ea"/>
          <a:cs typeface="+mn-cs"/>
        </a:defRPr>
      </a:lvl8pPr>
      <a:lvl9pPr marL="5828911" indent="-342877" algn="l" defTabSz="1371509" rtl="0" eaLnBrk="1" latinLnBrk="0" hangingPunct="1">
        <a:lnSpc>
          <a:spcPct val="110000"/>
        </a:lnSpc>
        <a:spcBef>
          <a:spcPts val="1050"/>
        </a:spcBef>
        <a:buClr>
          <a:schemeClr val="tx2"/>
        </a:buClr>
        <a:buFont typeface="Arial" panose="020B0604020202020204" pitchFamily="34" charset="0"/>
        <a:buChar char="•"/>
        <a:defRPr sz="2100" kern="1200" baseline="0">
          <a:solidFill>
            <a:schemeClr val="tx1">
              <a:lumMod val="65000"/>
              <a:lumOff val="35000"/>
            </a:schemeClr>
          </a:solidFill>
          <a:latin typeface="+mn-lt"/>
          <a:ea typeface="+mn-ea"/>
          <a:cs typeface="+mn-cs"/>
        </a:defRPr>
      </a:lvl9pPr>
    </p:bodyStyle>
    <p:otherStyle>
      <a:defPPr>
        <a:defRPr lang="en-US"/>
      </a:defPPr>
      <a:lvl1pPr marL="0" algn="l" defTabSz="1371509" rtl="0" eaLnBrk="1" latinLnBrk="0" hangingPunct="1">
        <a:defRPr sz="2700" kern="1200">
          <a:solidFill>
            <a:schemeClr val="tx1"/>
          </a:solidFill>
          <a:latin typeface="+mn-lt"/>
          <a:ea typeface="+mn-ea"/>
          <a:cs typeface="+mn-cs"/>
        </a:defRPr>
      </a:lvl1pPr>
      <a:lvl2pPr marL="685754" algn="l" defTabSz="1371509" rtl="0" eaLnBrk="1" latinLnBrk="0" hangingPunct="1">
        <a:defRPr sz="2700" kern="1200">
          <a:solidFill>
            <a:schemeClr val="tx1"/>
          </a:solidFill>
          <a:latin typeface="+mn-lt"/>
          <a:ea typeface="+mn-ea"/>
          <a:cs typeface="+mn-cs"/>
        </a:defRPr>
      </a:lvl2pPr>
      <a:lvl3pPr marL="1371509" algn="l" defTabSz="1371509" rtl="0" eaLnBrk="1" latinLnBrk="0" hangingPunct="1">
        <a:defRPr sz="2700" kern="1200">
          <a:solidFill>
            <a:schemeClr val="tx1"/>
          </a:solidFill>
          <a:latin typeface="+mn-lt"/>
          <a:ea typeface="+mn-ea"/>
          <a:cs typeface="+mn-cs"/>
        </a:defRPr>
      </a:lvl3pPr>
      <a:lvl4pPr marL="2057263" algn="l" defTabSz="1371509" rtl="0" eaLnBrk="1" latinLnBrk="0" hangingPunct="1">
        <a:defRPr sz="2700" kern="1200">
          <a:solidFill>
            <a:schemeClr val="tx1"/>
          </a:solidFill>
          <a:latin typeface="+mn-lt"/>
          <a:ea typeface="+mn-ea"/>
          <a:cs typeface="+mn-cs"/>
        </a:defRPr>
      </a:lvl4pPr>
      <a:lvl5pPr marL="2743017" algn="l" defTabSz="1371509" rtl="0" eaLnBrk="1" latinLnBrk="0" hangingPunct="1">
        <a:defRPr sz="2700" kern="1200">
          <a:solidFill>
            <a:schemeClr val="tx1"/>
          </a:solidFill>
          <a:latin typeface="+mn-lt"/>
          <a:ea typeface="+mn-ea"/>
          <a:cs typeface="+mn-cs"/>
        </a:defRPr>
      </a:lvl5pPr>
      <a:lvl6pPr marL="3428771" algn="l" defTabSz="1371509" rtl="0" eaLnBrk="1" latinLnBrk="0" hangingPunct="1">
        <a:defRPr sz="2700" kern="1200">
          <a:solidFill>
            <a:schemeClr val="tx1"/>
          </a:solidFill>
          <a:latin typeface="+mn-lt"/>
          <a:ea typeface="+mn-ea"/>
          <a:cs typeface="+mn-cs"/>
        </a:defRPr>
      </a:lvl6pPr>
      <a:lvl7pPr marL="4114526" algn="l" defTabSz="1371509" rtl="0" eaLnBrk="1" latinLnBrk="0" hangingPunct="1">
        <a:defRPr sz="2700" kern="1200">
          <a:solidFill>
            <a:schemeClr val="tx1"/>
          </a:solidFill>
          <a:latin typeface="+mn-lt"/>
          <a:ea typeface="+mn-ea"/>
          <a:cs typeface="+mn-cs"/>
        </a:defRPr>
      </a:lvl7pPr>
      <a:lvl8pPr marL="4800280" algn="l" defTabSz="1371509" rtl="0" eaLnBrk="1" latinLnBrk="0" hangingPunct="1">
        <a:defRPr sz="2700" kern="1200">
          <a:solidFill>
            <a:schemeClr val="tx1"/>
          </a:solidFill>
          <a:latin typeface="+mn-lt"/>
          <a:ea typeface="+mn-ea"/>
          <a:cs typeface="+mn-cs"/>
        </a:defRPr>
      </a:lvl8pPr>
      <a:lvl9pPr marL="5486034" algn="l" defTabSz="1371509"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92">
          <p15:clr>
            <a:srgbClr val="F26B43"/>
          </p15:clr>
        </p15:guide>
        <p15:guide id="2" pos="7200">
          <p15:clr>
            <a:srgbClr val="F26B43"/>
          </p15:clr>
        </p15:guide>
        <p15:guide id="3" orient="horz" pos="4008">
          <p15:clr>
            <a:srgbClr val="F26B43"/>
          </p15:clr>
        </p15:guide>
        <p15:guide id="4" orient="horz" pos="1440">
          <p15:clr>
            <a:srgbClr val="F26B43"/>
          </p15:clr>
        </p15:guide>
        <p15:guide id="5" orient="horz" pos="3720">
          <p15:clr>
            <a:srgbClr val="F26B43"/>
          </p15:clr>
        </p15:guide>
        <p15:guide id="6" orient="horz" pos="24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37.xml"/></Relationships>
</file>

<file path=ppt/slides/_rels/slide10.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15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5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15.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jpg"/><Relationship Id="rId1" Type="http://schemas.openxmlformats.org/officeDocument/2006/relationships/slideLayout" Target="../slideLayouts/slideLayout154.xml"/><Relationship Id="rId4" Type="http://schemas.openxmlformats.org/officeDocument/2006/relationships/image" Target="../media/image18.jpg"/></Relationships>
</file>

<file path=ppt/slides/_rels/slide16.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15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5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8.xml"/></Relationships>
</file>

<file path=ppt/slides/_rels/slide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159.xml"/><Relationship Id="rId4" Type="http://schemas.openxmlformats.org/officeDocument/2006/relationships/image" Target="../media/image2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60.xml"/><Relationship Id="rId4" Type="http://schemas.openxmlformats.org/officeDocument/2006/relationships/image" Target="../media/image25.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6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63.xml"/></Relationships>
</file>

<file path=ppt/slides/_rels/slide3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164.xml"/><Relationship Id="rId5" Type="http://schemas.openxmlformats.org/officeDocument/2006/relationships/image" Target="../media/image29.png"/><Relationship Id="rId4" Type="http://schemas.openxmlformats.org/officeDocument/2006/relationships/image" Target="../media/image28.png"/></Relationships>
</file>

<file path=ppt/slides/_rels/slide3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17.jpg"/><Relationship Id="rId1" Type="http://schemas.openxmlformats.org/officeDocument/2006/relationships/slideLayout" Target="../slideLayouts/slideLayout16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6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6.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14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1C34EF-CBA1-4D65-BCD0-A66A2E6A929E}"/>
              </a:ext>
            </a:extLst>
          </p:cNvPr>
          <p:cNvSpPr>
            <a:spLocks noGrp="1"/>
          </p:cNvSpPr>
          <p:nvPr>
            <p:ph type="title"/>
          </p:nvPr>
        </p:nvSpPr>
        <p:spPr/>
        <p:txBody>
          <a:bodyPr/>
          <a:lstStyle/>
          <a:p>
            <a:r>
              <a:rPr lang="en-US" dirty="0"/>
              <a:t>PROSES KONSULTASI</a:t>
            </a:r>
          </a:p>
        </p:txBody>
      </p:sp>
      <p:sp>
        <p:nvSpPr>
          <p:cNvPr id="3" name="Text Placeholder 2">
            <a:extLst>
              <a:ext uri="{FF2B5EF4-FFF2-40B4-BE49-F238E27FC236}">
                <a16:creationId xmlns:a16="http://schemas.microsoft.com/office/drawing/2014/main" id="{F51180D1-6B3E-45A3-A8F0-678B822E0F8E}"/>
              </a:ext>
            </a:extLst>
          </p:cNvPr>
          <p:cNvSpPr>
            <a:spLocks noGrp="1"/>
          </p:cNvSpPr>
          <p:nvPr>
            <p:ph type="body" idx="1"/>
          </p:nvPr>
        </p:nvSpPr>
        <p:spPr/>
        <p:txBody>
          <a:bodyPr/>
          <a:lstStyle/>
          <a:p>
            <a:r>
              <a:rPr lang="en-US" dirty="0" err="1"/>
              <a:t>Materi</a:t>
            </a:r>
            <a:r>
              <a:rPr lang="en-US" dirty="0"/>
              <a:t> II </a:t>
            </a:r>
            <a:r>
              <a:rPr lang="en-US" dirty="0" err="1"/>
              <a:t>Konsultasi</a:t>
            </a:r>
            <a:r>
              <a:rPr lang="en-US" dirty="0"/>
              <a:t> </a:t>
            </a:r>
            <a:r>
              <a:rPr lang="en-US" dirty="0" err="1"/>
              <a:t>komunikasi</a:t>
            </a:r>
            <a:endParaRPr lang="en-US" dirty="0"/>
          </a:p>
        </p:txBody>
      </p:sp>
      <p:sp>
        <p:nvSpPr>
          <p:cNvPr id="5" name="Slide Number Placeholder 4">
            <a:extLst>
              <a:ext uri="{FF2B5EF4-FFF2-40B4-BE49-F238E27FC236}">
                <a16:creationId xmlns:a16="http://schemas.microsoft.com/office/drawing/2014/main" id="{EFD9798C-D8E9-40A2-B8B8-113277C5E314}"/>
              </a:ext>
            </a:extLst>
          </p:cNvPr>
          <p:cNvSpPr>
            <a:spLocks noGrp="1"/>
          </p:cNvSpPr>
          <p:nvPr>
            <p:ph type="sldNum" sz="quarter" idx="12"/>
          </p:nvPr>
        </p:nvSpPr>
        <p:spPr/>
        <p:txBody>
          <a:bodyPr/>
          <a:lstStyle/>
          <a:p>
            <a:fld id="{D57F1E4F-1CFF-5643-939E-217C01CDF565}" type="slidenum">
              <a:rPr lang="en-US" smtClean="0"/>
              <a:pPr/>
              <a:t>1</a:t>
            </a:fld>
            <a:endParaRPr lang="en-US" dirty="0"/>
          </a:p>
        </p:txBody>
      </p:sp>
    </p:spTree>
    <p:extLst>
      <p:ext uri="{BB962C8B-B14F-4D97-AF65-F5344CB8AC3E}">
        <p14:creationId xmlns:p14="http://schemas.microsoft.com/office/powerpoint/2010/main" val="28318177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5F40E575-75D0-4511-BE24-65258C32779F}" type="slidenum">
              <a:rPr kumimoji="1" lang="ja-JP" altLang="en-US" smtClean="0"/>
              <a:pPr/>
              <a:t>10</a:t>
            </a:fld>
            <a:endParaRPr kumimoji="1" lang="ja-JP" altLang="en-US" dirty="0"/>
          </a:p>
        </p:txBody>
      </p:sp>
      <p:pic>
        <p:nvPicPr>
          <p:cNvPr id="7" name="Picture Placeholder 6"/>
          <p:cNvPicPr>
            <a:picLocks noGrp="1" noChangeAspect="1"/>
          </p:cNvPicPr>
          <p:nvPr>
            <p:ph type="pic" sz="quarter" idx="19"/>
          </p:nvPr>
        </p:nvPicPr>
        <p:blipFill>
          <a:blip r:embed="rId2">
            <a:extLst>
              <a:ext uri="{28A0092B-C50C-407E-A947-70E740481C1C}">
                <a14:useLocalDpi xmlns:a14="http://schemas.microsoft.com/office/drawing/2010/main" val="0"/>
              </a:ext>
            </a:extLst>
          </a:blip>
          <a:srcRect l="20632" r="20632"/>
          <a:stretch>
            <a:fillRect/>
          </a:stretch>
        </p:blipFill>
        <p:spPr/>
      </p:pic>
      <p:sp>
        <p:nvSpPr>
          <p:cNvPr id="12" name="Text Placeholder 11"/>
          <p:cNvSpPr>
            <a:spLocks noGrp="1"/>
          </p:cNvSpPr>
          <p:nvPr>
            <p:ph type="body" sz="quarter" idx="15"/>
          </p:nvPr>
        </p:nvSpPr>
        <p:spPr>
          <a:xfrm>
            <a:off x="9101396" y="2083127"/>
            <a:ext cx="6849804" cy="2334107"/>
          </a:xfrm>
        </p:spPr>
        <p:txBody>
          <a:bodyPr>
            <a:noAutofit/>
          </a:bodyPr>
          <a:lstStyle/>
          <a:p>
            <a:pPr marL="571500" indent="-571500">
              <a:buFont typeface="Arial" panose="020B0604020202020204" pitchFamily="34" charset="0"/>
              <a:buChar char="•"/>
            </a:pPr>
            <a:r>
              <a:rPr lang="en-US" sz="4400" dirty="0" err="1">
                <a:solidFill>
                  <a:schemeClr val="bg2">
                    <a:lumMod val="25000"/>
                  </a:schemeClr>
                </a:solidFill>
                <a:latin typeface="Times New Roman" panose="02020603050405020304" pitchFamily="18" charset="0"/>
                <a:cs typeface="Times New Roman" panose="02020603050405020304" pitchFamily="18" charset="0"/>
              </a:rPr>
              <a:t>Mengedit</a:t>
            </a:r>
            <a:r>
              <a:rPr lang="en-US" sz="4400" dirty="0">
                <a:solidFill>
                  <a:schemeClr val="bg2">
                    <a:lumMod val="25000"/>
                  </a:schemeClr>
                </a:solidFill>
                <a:latin typeface="Times New Roman" panose="02020603050405020304" pitchFamily="18" charset="0"/>
                <a:cs typeface="Times New Roman" panose="02020603050405020304" pitchFamily="18" charset="0"/>
              </a:rPr>
              <a:t> data</a:t>
            </a:r>
          </a:p>
          <a:p>
            <a:pPr marL="571500" indent="-571500">
              <a:buFont typeface="Arial" panose="020B0604020202020204" pitchFamily="34" charset="0"/>
              <a:buChar char="•"/>
            </a:pPr>
            <a:r>
              <a:rPr lang="en-US" sz="4400" dirty="0" err="1">
                <a:solidFill>
                  <a:schemeClr val="bg2">
                    <a:lumMod val="25000"/>
                  </a:schemeClr>
                </a:solidFill>
                <a:latin typeface="Times New Roman" panose="02020603050405020304" pitchFamily="18" charset="0"/>
                <a:cs typeface="Times New Roman" panose="02020603050405020304" pitchFamily="18" charset="0"/>
              </a:rPr>
              <a:t>Mengklasifikasi</a:t>
            </a:r>
            <a:r>
              <a:rPr lang="en-US" sz="4400" dirty="0">
                <a:solidFill>
                  <a:schemeClr val="bg2">
                    <a:lumMod val="25000"/>
                  </a:schemeClr>
                </a:solidFill>
                <a:latin typeface="Times New Roman" panose="02020603050405020304" pitchFamily="18" charset="0"/>
                <a:cs typeface="Times New Roman" panose="02020603050405020304" pitchFamily="18" charset="0"/>
              </a:rPr>
              <a:t> data</a:t>
            </a:r>
          </a:p>
          <a:p>
            <a:pPr marL="571500" indent="-571500">
              <a:buFont typeface="Arial" panose="020B0604020202020204" pitchFamily="34" charset="0"/>
              <a:buChar char="•"/>
            </a:pPr>
            <a:r>
              <a:rPr lang="en-US" sz="4400" dirty="0" err="1">
                <a:solidFill>
                  <a:schemeClr val="bg2">
                    <a:lumMod val="25000"/>
                  </a:schemeClr>
                </a:solidFill>
                <a:latin typeface="Times New Roman" panose="02020603050405020304" pitchFamily="18" charset="0"/>
                <a:cs typeface="Times New Roman" panose="02020603050405020304" pitchFamily="18" charset="0"/>
              </a:rPr>
              <a:t>Menganalisis</a:t>
            </a:r>
            <a:r>
              <a:rPr lang="en-US" sz="4400" dirty="0">
                <a:solidFill>
                  <a:schemeClr val="bg2">
                    <a:lumMod val="25000"/>
                  </a:schemeClr>
                </a:solidFill>
                <a:latin typeface="Times New Roman" panose="02020603050405020304" pitchFamily="18" charset="0"/>
                <a:cs typeface="Times New Roman" panose="02020603050405020304" pitchFamily="18" charset="0"/>
              </a:rPr>
              <a:t> data yang </a:t>
            </a:r>
            <a:r>
              <a:rPr lang="en-US" sz="4400" dirty="0" err="1">
                <a:solidFill>
                  <a:schemeClr val="bg2">
                    <a:lumMod val="25000"/>
                  </a:schemeClr>
                </a:solidFill>
                <a:latin typeface="Times New Roman" panose="02020603050405020304" pitchFamily="18" charset="0"/>
                <a:cs typeface="Times New Roman" panose="02020603050405020304" pitchFamily="18" charset="0"/>
              </a:rPr>
              <a:t>terorganisis</a:t>
            </a:r>
            <a:endParaRPr lang="en-US" sz="4400" dirty="0">
              <a:solidFill>
                <a:schemeClr val="bg2">
                  <a:lumMod val="25000"/>
                </a:schemeClr>
              </a:solidFill>
              <a:latin typeface="Times New Roman" panose="02020603050405020304" pitchFamily="18" charset="0"/>
              <a:cs typeface="Times New Roman" panose="02020603050405020304" pitchFamily="18" charset="0"/>
            </a:endParaRPr>
          </a:p>
          <a:p>
            <a:pPr marL="571500" indent="-571500">
              <a:buFont typeface="Arial" panose="020B0604020202020204" pitchFamily="34" charset="0"/>
              <a:buChar char="•"/>
            </a:pPr>
            <a:r>
              <a:rPr lang="en-US" sz="4400" dirty="0" err="1">
                <a:solidFill>
                  <a:schemeClr val="bg2">
                    <a:lumMod val="25000"/>
                  </a:schemeClr>
                </a:solidFill>
                <a:latin typeface="Times New Roman" panose="02020603050405020304" pitchFamily="18" charset="0"/>
                <a:cs typeface="Times New Roman" panose="02020603050405020304" pitchFamily="18" charset="0"/>
              </a:rPr>
              <a:t>Menganalisis</a:t>
            </a:r>
            <a:r>
              <a:rPr lang="en-US" sz="4400" dirty="0">
                <a:solidFill>
                  <a:schemeClr val="bg2">
                    <a:lumMod val="25000"/>
                  </a:schemeClr>
                </a:solidFill>
                <a:latin typeface="Times New Roman" panose="02020603050405020304" pitchFamily="18" charset="0"/>
                <a:cs typeface="Times New Roman" panose="02020603050405020304" pitchFamily="18" charset="0"/>
              </a:rPr>
              <a:t> </a:t>
            </a:r>
            <a:r>
              <a:rPr lang="en-US" sz="4400" dirty="0" err="1">
                <a:solidFill>
                  <a:schemeClr val="bg2">
                    <a:lumMod val="25000"/>
                  </a:schemeClr>
                </a:solidFill>
                <a:latin typeface="Times New Roman" panose="02020603050405020304" pitchFamily="18" charset="0"/>
                <a:cs typeface="Times New Roman" panose="02020603050405020304" pitchFamily="18" charset="0"/>
              </a:rPr>
              <a:t>Akibat</a:t>
            </a:r>
            <a:endParaRPr lang="en-US" sz="4400" dirty="0">
              <a:solidFill>
                <a:schemeClr val="bg2">
                  <a:lumMod val="25000"/>
                </a:schemeClr>
              </a:solidFill>
              <a:latin typeface="Times New Roman" panose="02020603050405020304" pitchFamily="18" charset="0"/>
              <a:cs typeface="Times New Roman" panose="02020603050405020304" pitchFamily="18" charset="0"/>
            </a:endParaRPr>
          </a:p>
          <a:p>
            <a:pPr marL="571500" indent="-571500">
              <a:buFont typeface="Arial" panose="020B0604020202020204" pitchFamily="34" charset="0"/>
              <a:buChar char="•"/>
            </a:pPr>
            <a:r>
              <a:rPr lang="en-US" sz="4400" dirty="0" err="1">
                <a:solidFill>
                  <a:schemeClr val="bg2">
                    <a:lumMod val="25000"/>
                  </a:schemeClr>
                </a:solidFill>
                <a:latin typeface="Times New Roman" panose="02020603050405020304" pitchFamily="18" charset="0"/>
                <a:cs typeface="Times New Roman" panose="02020603050405020304" pitchFamily="18" charset="0"/>
              </a:rPr>
              <a:t>Menganalisis</a:t>
            </a:r>
            <a:r>
              <a:rPr lang="en-US" sz="4400" dirty="0">
                <a:solidFill>
                  <a:schemeClr val="bg2">
                    <a:lumMod val="25000"/>
                  </a:schemeClr>
                </a:solidFill>
                <a:latin typeface="Times New Roman" panose="02020603050405020304" pitchFamily="18" charset="0"/>
                <a:cs typeface="Times New Roman" panose="02020603050405020304" pitchFamily="18" charset="0"/>
              </a:rPr>
              <a:t> </a:t>
            </a:r>
            <a:r>
              <a:rPr lang="en-US" sz="4400" dirty="0" err="1">
                <a:solidFill>
                  <a:schemeClr val="bg2">
                    <a:lumMod val="25000"/>
                  </a:schemeClr>
                </a:solidFill>
                <a:latin typeface="Times New Roman" panose="02020603050405020304" pitchFamily="18" charset="0"/>
                <a:cs typeface="Times New Roman" panose="02020603050405020304" pitchFamily="18" charset="0"/>
              </a:rPr>
              <a:t>rencana</a:t>
            </a:r>
            <a:r>
              <a:rPr lang="en-US" sz="4400" dirty="0">
                <a:solidFill>
                  <a:schemeClr val="bg2">
                    <a:lumMod val="25000"/>
                  </a:schemeClr>
                </a:solidFill>
                <a:latin typeface="Times New Roman" panose="02020603050405020304" pitchFamily="18" charset="0"/>
                <a:cs typeface="Times New Roman" panose="02020603050405020304" pitchFamily="18" charset="0"/>
              </a:rPr>
              <a:t> </a:t>
            </a:r>
            <a:r>
              <a:rPr lang="en-US" sz="4400" dirty="0" err="1">
                <a:solidFill>
                  <a:schemeClr val="bg2">
                    <a:lumMod val="25000"/>
                  </a:schemeClr>
                </a:solidFill>
                <a:latin typeface="Times New Roman" panose="02020603050405020304" pitchFamily="18" charset="0"/>
                <a:cs typeface="Times New Roman" panose="02020603050405020304" pitchFamily="18" charset="0"/>
              </a:rPr>
              <a:t>tindak</a:t>
            </a:r>
            <a:r>
              <a:rPr lang="en-US" sz="4400" dirty="0">
                <a:solidFill>
                  <a:schemeClr val="bg2">
                    <a:lumMod val="25000"/>
                  </a:schemeClr>
                </a:solidFill>
                <a:latin typeface="Times New Roman" panose="02020603050405020304" pitchFamily="18" charset="0"/>
                <a:cs typeface="Times New Roman" panose="02020603050405020304" pitchFamily="18" charset="0"/>
              </a:rPr>
              <a:t> </a:t>
            </a:r>
            <a:r>
              <a:rPr lang="en-US" sz="4400" dirty="0" err="1">
                <a:solidFill>
                  <a:schemeClr val="bg2">
                    <a:lumMod val="25000"/>
                  </a:schemeClr>
                </a:solidFill>
                <a:latin typeface="Times New Roman" panose="02020603050405020304" pitchFamily="18" charset="0"/>
                <a:cs typeface="Times New Roman" panose="02020603050405020304" pitchFamily="18" charset="0"/>
              </a:rPr>
              <a:t>lanjut</a:t>
            </a:r>
            <a:endParaRPr lang="en-US" sz="4400" dirty="0">
              <a:solidFill>
                <a:schemeClr val="bg2">
                  <a:lumMod val="25000"/>
                </a:schemeClr>
              </a:solidFill>
              <a:latin typeface="Times New Roman" panose="02020603050405020304" pitchFamily="18" charset="0"/>
              <a:cs typeface="Times New Roman" panose="02020603050405020304" pitchFamily="18" charset="0"/>
            </a:endParaRPr>
          </a:p>
          <a:p>
            <a:pPr marL="571500" indent="-571500">
              <a:buFont typeface="Arial" panose="020B0604020202020204" pitchFamily="34" charset="0"/>
              <a:buChar char="•"/>
            </a:pPr>
            <a:endParaRPr lang="en-US" sz="4400" dirty="0">
              <a:solidFill>
                <a:schemeClr val="bg2">
                  <a:lumMod val="25000"/>
                </a:schemeClr>
              </a:solidFill>
              <a:latin typeface="Times New Roman" panose="02020603050405020304" pitchFamily="18" charset="0"/>
              <a:cs typeface="Times New Roman" panose="02020603050405020304" pitchFamily="18" charset="0"/>
            </a:endParaRPr>
          </a:p>
          <a:p>
            <a:pPr marL="571500" indent="-571500">
              <a:buFont typeface="Arial" panose="020B0604020202020204" pitchFamily="34" charset="0"/>
              <a:buChar char="•"/>
            </a:pPr>
            <a:endParaRPr lang="en-US" sz="4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11" name="Title 10"/>
          <p:cNvSpPr>
            <a:spLocks noGrp="1"/>
          </p:cNvSpPr>
          <p:nvPr>
            <p:ph type="title"/>
          </p:nvPr>
        </p:nvSpPr>
        <p:spPr>
          <a:xfrm>
            <a:off x="7757439" y="722420"/>
            <a:ext cx="9526944" cy="1360707"/>
          </a:xfrm>
        </p:spPr>
        <p:txBody>
          <a:bodyPr>
            <a:normAutofit/>
          </a:bodyPr>
          <a:lstStyle/>
          <a:p>
            <a:r>
              <a:rPr kumimoji="1" lang="en-US" altLang="ja-JP" dirty="0" err="1"/>
              <a:t>AnalisiS</a:t>
            </a:r>
            <a:r>
              <a:rPr kumimoji="1" lang="en-US" altLang="ja-JP" dirty="0"/>
              <a:t> </a:t>
            </a:r>
            <a:r>
              <a:rPr kumimoji="1" lang="en-US" altLang="ja-JP" dirty="0">
                <a:solidFill>
                  <a:schemeClr val="accent2"/>
                </a:solidFill>
              </a:rPr>
              <a:t>Data</a:t>
            </a:r>
            <a:endParaRPr kumimoji="1" lang="ja-JP" altLang="en-US" dirty="0">
              <a:solidFill>
                <a:schemeClr val="accent2"/>
              </a:solidFill>
            </a:endParaRPr>
          </a:p>
        </p:txBody>
      </p:sp>
    </p:spTree>
    <p:extLst>
      <p:ext uri="{BB962C8B-B14F-4D97-AF65-F5344CB8AC3E}">
        <p14:creationId xmlns:p14="http://schemas.microsoft.com/office/powerpoint/2010/main" val="2586958716"/>
      </p:ext>
    </p:extLst>
  </p:cSld>
  <p:clrMapOvr>
    <a:masterClrMapping/>
  </p:clrMapOvr>
  <mc:AlternateContent xmlns:mc="http://schemas.openxmlformats.org/markup-compatibility/2006" xmlns:p14="http://schemas.microsoft.com/office/powerpoint/2010/main">
    <mc:Choice Requires="p14">
      <p:transition spd="slow" p14:dur="900" advTm="4608">
        <p14:warp dir="in"/>
      </p:transition>
    </mc:Choice>
    <mc:Fallback xmlns="">
      <p:transition spd="slow" advTm="4608">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11</a:t>
            </a:fld>
            <a:endParaRPr lang="ja-JP" altLang="en-US"/>
          </a:p>
        </p:txBody>
      </p:sp>
      <p:sp>
        <p:nvSpPr>
          <p:cNvPr id="18" name="テキスト プレースホルダー 17"/>
          <p:cNvSpPr>
            <a:spLocks noGrp="1"/>
          </p:cNvSpPr>
          <p:nvPr>
            <p:ph type="body" sz="quarter" idx="13"/>
          </p:nvPr>
        </p:nvSpPr>
        <p:spPr>
          <a:xfrm>
            <a:off x="9261961" y="2709937"/>
            <a:ext cx="8352928" cy="1078382"/>
          </a:xfrm>
        </p:spPr>
        <p:txBody>
          <a:bodyPr>
            <a:normAutofit/>
          </a:bodyPr>
          <a:lstStyle/>
          <a:p>
            <a:r>
              <a:rPr lang="en-US" sz="3000" b="1" i="0" dirty="0">
                <a:solidFill>
                  <a:schemeClr val="tx1"/>
                </a:solidFill>
                <a:latin typeface="Adobe Fangsong Std R" pitchFamily="18" charset="-128"/>
                <a:ea typeface="Adobe Fangsong Std R" pitchFamily="18" charset="-128"/>
                <a:cs typeface="Courier New" panose="02070309020205020404" pitchFamily="49" charset="0"/>
              </a:rPr>
              <a:t>Kapan </a:t>
            </a:r>
            <a:r>
              <a:rPr lang="en-US" sz="3000" b="1" i="0" dirty="0" err="1">
                <a:solidFill>
                  <a:schemeClr val="tx1"/>
                </a:solidFill>
                <a:latin typeface="Adobe Fangsong Std R" pitchFamily="18" charset="-128"/>
                <a:ea typeface="Adobe Fangsong Std R" pitchFamily="18" charset="-128"/>
                <a:cs typeface="Courier New" panose="02070309020205020404" pitchFamily="49" charset="0"/>
              </a:rPr>
              <a:t>memberi</a:t>
            </a:r>
            <a:r>
              <a:rPr lang="en-US" sz="3000" b="1" i="0" dirty="0">
                <a:solidFill>
                  <a:schemeClr val="tx1"/>
                </a:solidFill>
                <a:latin typeface="Adobe Fangsong Std R" pitchFamily="18" charset="-128"/>
                <a:ea typeface="Adobe Fangsong Std R" pitchFamily="18" charset="-128"/>
                <a:cs typeface="Courier New" panose="02070309020205020404" pitchFamily="49" charset="0"/>
              </a:rPr>
              <a:t> </a:t>
            </a:r>
            <a:r>
              <a:rPr lang="en-US" sz="3000" b="1" i="0" dirty="0" err="1">
                <a:solidFill>
                  <a:schemeClr val="tx1"/>
                </a:solidFill>
                <a:latin typeface="Adobe Fangsong Std R" pitchFamily="18" charset="-128"/>
                <a:ea typeface="Adobe Fangsong Std R" pitchFamily="18" charset="-128"/>
                <a:cs typeface="Courier New" panose="02070309020205020404" pitchFamily="49" charset="0"/>
              </a:rPr>
              <a:t>umpan</a:t>
            </a:r>
            <a:r>
              <a:rPr lang="en-US" sz="3000" b="1" i="0" dirty="0">
                <a:solidFill>
                  <a:schemeClr val="tx1"/>
                </a:solidFill>
                <a:latin typeface="Adobe Fangsong Std R" pitchFamily="18" charset="-128"/>
                <a:ea typeface="Adobe Fangsong Std R" pitchFamily="18" charset="-128"/>
                <a:cs typeface="Courier New" panose="02070309020205020404" pitchFamily="49" charset="0"/>
              </a:rPr>
              <a:t> </a:t>
            </a:r>
            <a:r>
              <a:rPr lang="en-US" sz="3000" b="1" i="0" dirty="0" err="1">
                <a:solidFill>
                  <a:schemeClr val="tx1"/>
                </a:solidFill>
                <a:latin typeface="Adobe Fangsong Std R" pitchFamily="18" charset="-128"/>
                <a:ea typeface="Adobe Fangsong Std R" pitchFamily="18" charset="-128"/>
                <a:cs typeface="Courier New" panose="02070309020205020404" pitchFamily="49" charset="0"/>
              </a:rPr>
              <a:t>balik</a:t>
            </a:r>
            <a:endParaRPr lang="en-US" sz="3000" b="1" i="0" dirty="0">
              <a:solidFill>
                <a:schemeClr val="tx1"/>
              </a:solidFill>
              <a:latin typeface="Adobe Fangsong Std R" pitchFamily="18" charset="-128"/>
              <a:ea typeface="Adobe Fangsong Std R" pitchFamily="18" charset="-128"/>
              <a:cs typeface="Courier New" panose="02070309020205020404" pitchFamily="49" charset="0"/>
            </a:endParaRPr>
          </a:p>
        </p:txBody>
      </p:sp>
      <p:sp>
        <p:nvSpPr>
          <p:cNvPr id="19" name="テキスト プレースホルダー 18"/>
          <p:cNvSpPr>
            <a:spLocks noGrp="1"/>
          </p:cNvSpPr>
          <p:nvPr>
            <p:ph type="body" sz="quarter" idx="16"/>
          </p:nvPr>
        </p:nvSpPr>
        <p:spPr>
          <a:xfrm>
            <a:off x="9143206" y="3788319"/>
            <a:ext cx="8590438" cy="1078383"/>
          </a:xfrm>
        </p:spPr>
        <p:txBody>
          <a:bodyPr>
            <a:normAutofit/>
          </a:bodyPr>
          <a:lstStyle/>
          <a:p>
            <a:r>
              <a:rPr lang="en-US" sz="3000" b="1" dirty="0" err="1">
                <a:latin typeface="Adobe Fangsong Std R" pitchFamily="18" charset="-128"/>
                <a:ea typeface="Adobe Fangsong Std R" pitchFamily="18" charset="-128"/>
                <a:cs typeface="Courier New" panose="02070309020205020404" pitchFamily="49" charset="0"/>
              </a:rPr>
              <a:t>Kepada</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latin typeface="Adobe Fangsong Std R" pitchFamily="18" charset="-128"/>
                <a:ea typeface="Adobe Fangsong Std R" pitchFamily="18" charset="-128"/>
                <a:cs typeface="Courier New" panose="02070309020205020404" pitchFamily="49" charset="0"/>
              </a:rPr>
              <a:t>siapa</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latin typeface="Adobe Fangsong Std R" pitchFamily="18" charset="-128"/>
                <a:ea typeface="Adobe Fangsong Std R" pitchFamily="18" charset="-128"/>
                <a:cs typeface="Courier New" panose="02070309020205020404" pitchFamily="49" charset="0"/>
              </a:rPr>
              <a:t>memberikan</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solidFill>
                  <a:schemeClr val="accent3">
                    <a:lumMod val="75000"/>
                  </a:schemeClr>
                </a:solidFill>
                <a:latin typeface="Adobe Fangsong Std R" pitchFamily="18" charset="-128"/>
                <a:ea typeface="Adobe Fangsong Std R" pitchFamily="18" charset="-128"/>
                <a:cs typeface="Courier New" panose="02070309020205020404" pitchFamily="49" charset="0"/>
              </a:rPr>
              <a:t>umpan</a:t>
            </a:r>
            <a:r>
              <a:rPr lang="en-US" sz="3000" b="1" dirty="0">
                <a:solidFill>
                  <a:schemeClr val="accent3">
                    <a:lumMod val="75000"/>
                  </a:schemeClr>
                </a:solidFill>
                <a:latin typeface="Adobe Fangsong Std R" pitchFamily="18" charset="-128"/>
                <a:ea typeface="Adobe Fangsong Std R" pitchFamily="18" charset="-128"/>
                <a:cs typeface="Courier New" panose="02070309020205020404" pitchFamily="49" charset="0"/>
              </a:rPr>
              <a:t> </a:t>
            </a:r>
            <a:r>
              <a:rPr lang="en-US" sz="3000" b="1" dirty="0" err="1">
                <a:solidFill>
                  <a:schemeClr val="accent3">
                    <a:lumMod val="75000"/>
                  </a:schemeClr>
                </a:solidFill>
                <a:latin typeface="Adobe Fangsong Std R" pitchFamily="18" charset="-128"/>
                <a:ea typeface="Adobe Fangsong Std R" pitchFamily="18" charset="-128"/>
                <a:cs typeface="Courier New" panose="02070309020205020404" pitchFamily="49" charset="0"/>
              </a:rPr>
              <a:t>balik</a:t>
            </a:r>
            <a:endParaRPr lang="en-US" sz="3000" b="1" dirty="0">
              <a:solidFill>
                <a:schemeClr val="accent3">
                  <a:lumMod val="75000"/>
                </a:schemeClr>
              </a:solidFill>
              <a:latin typeface="Adobe Fangsong Std R" pitchFamily="18" charset="-128"/>
              <a:ea typeface="Adobe Fangsong Std R" pitchFamily="18" charset="-128"/>
              <a:cs typeface="Courier New" panose="02070309020205020404" pitchFamily="49" charset="0"/>
            </a:endParaRPr>
          </a:p>
        </p:txBody>
      </p:sp>
      <p:sp>
        <p:nvSpPr>
          <p:cNvPr id="20" name="テキスト プレースホルダー 19"/>
          <p:cNvSpPr>
            <a:spLocks noGrp="1"/>
          </p:cNvSpPr>
          <p:nvPr>
            <p:ph type="body" sz="quarter" idx="20"/>
          </p:nvPr>
        </p:nvSpPr>
        <p:spPr>
          <a:xfrm>
            <a:off x="9143206" y="5150947"/>
            <a:ext cx="8590438" cy="1078383"/>
          </a:xfrm>
        </p:spPr>
        <p:txBody>
          <a:bodyPr>
            <a:normAutofit/>
          </a:bodyPr>
          <a:lstStyle/>
          <a:p>
            <a:r>
              <a:rPr lang="en-US" sz="3000" b="1" dirty="0" err="1">
                <a:latin typeface="Adobe Fangsong Std R" pitchFamily="18" charset="-128"/>
                <a:ea typeface="Adobe Fangsong Std R" pitchFamily="18" charset="-128"/>
                <a:cs typeface="Courier New" panose="02070309020205020404" pitchFamily="49" charset="0"/>
              </a:rPr>
              <a:t>Umpan</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latin typeface="Adobe Fangsong Std R" pitchFamily="18" charset="-128"/>
                <a:ea typeface="Adobe Fangsong Std R" pitchFamily="18" charset="-128"/>
                <a:cs typeface="Courier New" panose="02070309020205020404" pitchFamily="49" charset="0"/>
              </a:rPr>
              <a:t>balik</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solidFill>
                  <a:schemeClr val="accent2">
                    <a:lumMod val="75000"/>
                  </a:schemeClr>
                </a:solidFill>
                <a:latin typeface="Adobe Fangsong Std R" pitchFamily="18" charset="-128"/>
                <a:ea typeface="Adobe Fangsong Std R" pitchFamily="18" charset="-128"/>
                <a:cs typeface="Courier New" panose="02070309020205020404" pitchFamily="49" charset="0"/>
              </a:rPr>
              <a:t>apa</a:t>
            </a:r>
            <a:r>
              <a:rPr lang="en-US" sz="3000" b="1" dirty="0">
                <a:solidFill>
                  <a:schemeClr val="accent2">
                    <a:lumMod val="75000"/>
                  </a:schemeClr>
                </a:solidFill>
                <a:latin typeface="Adobe Fangsong Std R" pitchFamily="18" charset="-128"/>
                <a:ea typeface="Adobe Fangsong Std R" pitchFamily="18" charset="-128"/>
                <a:cs typeface="Courier New" panose="02070309020205020404" pitchFamily="49" charset="0"/>
              </a:rPr>
              <a:t> yang </a:t>
            </a:r>
            <a:r>
              <a:rPr lang="en-US" sz="3000" b="1" dirty="0" err="1">
                <a:solidFill>
                  <a:schemeClr val="accent2">
                    <a:lumMod val="75000"/>
                  </a:schemeClr>
                </a:solidFill>
                <a:latin typeface="Adobe Fangsong Std R" pitchFamily="18" charset="-128"/>
                <a:ea typeface="Adobe Fangsong Std R" pitchFamily="18" charset="-128"/>
                <a:cs typeface="Courier New" panose="02070309020205020404" pitchFamily="49" charset="0"/>
              </a:rPr>
              <a:t>diberikan</a:t>
            </a:r>
            <a:r>
              <a:rPr lang="en-US" sz="3000" b="1" dirty="0">
                <a:solidFill>
                  <a:schemeClr val="accent2">
                    <a:lumMod val="75000"/>
                  </a:schemeClr>
                </a:solidFill>
                <a:latin typeface="Adobe Fangsong Std R" pitchFamily="18" charset="-128"/>
                <a:ea typeface="Adobe Fangsong Std R" pitchFamily="18" charset="-128"/>
                <a:cs typeface="Courier New" panose="02070309020205020404" pitchFamily="49" charset="0"/>
              </a:rPr>
              <a:t> </a:t>
            </a:r>
            <a:r>
              <a:rPr lang="en-US" sz="3000" b="1" dirty="0" err="1">
                <a:latin typeface="Adobe Fangsong Std R" pitchFamily="18" charset="-128"/>
                <a:ea typeface="Adobe Fangsong Std R" pitchFamily="18" charset="-128"/>
                <a:cs typeface="Courier New" panose="02070309020205020404" pitchFamily="49" charset="0"/>
              </a:rPr>
              <a:t>dan</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latin typeface="Adobe Fangsong Std R" pitchFamily="18" charset="-128"/>
                <a:ea typeface="Adobe Fangsong Std R" pitchFamily="18" charset="-128"/>
                <a:cs typeface="Courier New" panose="02070309020205020404" pitchFamily="49" charset="0"/>
              </a:rPr>
              <a:t>bagaimana</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latin typeface="Adobe Fangsong Std R" pitchFamily="18" charset="-128"/>
                <a:ea typeface="Adobe Fangsong Std R" pitchFamily="18" charset="-128"/>
                <a:cs typeface="Courier New" panose="02070309020205020404" pitchFamily="49" charset="0"/>
              </a:rPr>
              <a:t>caranya</a:t>
            </a:r>
            <a:endParaRPr lang="en-US" sz="3000" b="1" dirty="0">
              <a:latin typeface="Adobe Fangsong Std R" pitchFamily="18" charset="-128"/>
              <a:ea typeface="Adobe Fangsong Std R" pitchFamily="18" charset="-128"/>
              <a:cs typeface="Courier New" panose="02070309020205020404" pitchFamily="49" charset="0"/>
            </a:endParaRPr>
          </a:p>
        </p:txBody>
      </p:sp>
      <p:sp>
        <p:nvSpPr>
          <p:cNvPr id="21" name="テキスト プレースホルダー 20"/>
          <p:cNvSpPr>
            <a:spLocks noGrp="1"/>
          </p:cNvSpPr>
          <p:nvPr>
            <p:ph type="body" sz="quarter" idx="22"/>
          </p:nvPr>
        </p:nvSpPr>
        <p:spPr>
          <a:xfrm>
            <a:off x="9143206" y="6513575"/>
            <a:ext cx="8590438" cy="1078383"/>
          </a:xfrm>
        </p:spPr>
        <p:txBody>
          <a:bodyPr/>
          <a:lstStyle/>
          <a:p>
            <a:r>
              <a:rPr lang="en-US" sz="3000" b="1" dirty="0" err="1">
                <a:solidFill>
                  <a:schemeClr val="accent4">
                    <a:lumMod val="75000"/>
                  </a:schemeClr>
                </a:solidFill>
                <a:latin typeface="Adobe Fangsong Std R" pitchFamily="18" charset="-128"/>
                <a:ea typeface="Adobe Fangsong Std R" pitchFamily="18" charset="-128"/>
                <a:cs typeface="Courier New" panose="02070309020205020404" pitchFamily="49" charset="0"/>
              </a:rPr>
              <a:t>Bentuk</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latin typeface="Adobe Fangsong Std R" pitchFamily="18" charset="-128"/>
                <a:ea typeface="Adobe Fangsong Std R" pitchFamily="18" charset="-128"/>
                <a:cs typeface="Courier New" panose="02070309020205020404" pitchFamily="49" charset="0"/>
              </a:rPr>
              <a:t>umpan</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latin typeface="Adobe Fangsong Std R" pitchFamily="18" charset="-128"/>
                <a:ea typeface="Adobe Fangsong Std R" pitchFamily="18" charset="-128"/>
                <a:cs typeface="Courier New" panose="02070309020205020404" pitchFamily="49" charset="0"/>
              </a:rPr>
              <a:t>balik</a:t>
            </a:r>
            <a:endParaRPr lang="en-US" sz="3000" b="1" dirty="0">
              <a:latin typeface="Adobe Fangsong Std R" pitchFamily="18" charset="-128"/>
              <a:ea typeface="Adobe Fangsong Std R" pitchFamily="18" charset="-128"/>
              <a:cs typeface="Courier New" panose="02070309020205020404" pitchFamily="49" charset="0"/>
            </a:endParaRPr>
          </a:p>
        </p:txBody>
      </p:sp>
      <p:sp>
        <p:nvSpPr>
          <p:cNvPr id="22" name="テキスト プレースホルダー 21"/>
          <p:cNvSpPr>
            <a:spLocks noGrp="1"/>
          </p:cNvSpPr>
          <p:nvPr>
            <p:ph type="body" sz="quarter" idx="24"/>
          </p:nvPr>
        </p:nvSpPr>
        <p:spPr>
          <a:xfrm>
            <a:off x="9143206" y="7876203"/>
            <a:ext cx="8590438" cy="1078383"/>
          </a:xfrm>
        </p:spPr>
        <p:txBody>
          <a:bodyPr>
            <a:normAutofit/>
          </a:bodyPr>
          <a:lstStyle/>
          <a:p>
            <a:r>
              <a:rPr lang="en-US" sz="3000" b="1" dirty="0" err="1">
                <a:latin typeface="Adobe Fangsong Std R" pitchFamily="18" charset="-128"/>
                <a:ea typeface="Adobe Fangsong Std R" pitchFamily="18" charset="-128"/>
                <a:cs typeface="Courier New" panose="02070309020205020404" pitchFamily="49" charset="0"/>
              </a:rPr>
              <a:t>Menutup</a:t>
            </a:r>
            <a:r>
              <a:rPr lang="en-US" sz="3000" b="1" dirty="0">
                <a:latin typeface="Adobe Fangsong Std R" pitchFamily="18" charset="-128"/>
                <a:ea typeface="Adobe Fangsong Std R" pitchFamily="18" charset="-128"/>
                <a:cs typeface="Courier New" panose="02070309020205020404" pitchFamily="49" charset="0"/>
              </a:rPr>
              <a:t> </a:t>
            </a:r>
            <a:r>
              <a:rPr lang="en-US" sz="3000" b="1" dirty="0" err="1">
                <a:solidFill>
                  <a:schemeClr val="accent5">
                    <a:lumMod val="50000"/>
                  </a:schemeClr>
                </a:solidFill>
                <a:latin typeface="Adobe Fangsong Std R" pitchFamily="18" charset="-128"/>
                <a:ea typeface="Adobe Fangsong Std R" pitchFamily="18" charset="-128"/>
                <a:cs typeface="Courier New" panose="02070309020205020404" pitchFamily="49" charset="0"/>
              </a:rPr>
              <a:t>fase</a:t>
            </a:r>
            <a:r>
              <a:rPr lang="en-US" sz="3000" b="1" dirty="0">
                <a:solidFill>
                  <a:schemeClr val="accent5">
                    <a:lumMod val="50000"/>
                  </a:schemeClr>
                </a:solidFill>
                <a:latin typeface="Adobe Fangsong Std R" pitchFamily="18" charset="-128"/>
                <a:ea typeface="Adobe Fangsong Std R" pitchFamily="18" charset="-128"/>
                <a:cs typeface="Courier New" panose="02070309020205020404" pitchFamily="49" charset="0"/>
              </a:rPr>
              <a:t> diagnosis</a:t>
            </a:r>
          </a:p>
        </p:txBody>
      </p:sp>
      <p:sp>
        <p:nvSpPr>
          <p:cNvPr id="23" name="テキスト プレースホルダー 22"/>
          <p:cNvSpPr>
            <a:spLocks noGrp="1"/>
          </p:cNvSpPr>
          <p:nvPr>
            <p:ph type="body" sz="quarter" idx="26"/>
          </p:nvPr>
        </p:nvSpPr>
        <p:spPr>
          <a:xfrm>
            <a:off x="2396003" y="3033659"/>
            <a:ext cx="4606375" cy="4974412"/>
          </a:xfrm>
        </p:spPr>
        <p:txBody>
          <a:bodyPr/>
          <a:lstStyle/>
          <a:p>
            <a:r>
              <a:rPr lang="en-US" altLang="ja-JP" sz="6600" dirty="0" err="1"/>
              <a:t>Umpan</a:t>
            </a:r>
            <a:r>
              <a:rPr lang="en-US" altLang="ja-JP" sz="6600" dirty="0"/>
              <a:t> </a:t>
            </a:r>
            <a:r>
              <a:rPr lang="en-US" altLang="ja-JP" sz="6600" dirty="0" err="1"/>
              <a:t>balik</a:t>
            </a:r>
            <a:r>
              <a:rPr lang="en-US" altLang="ja-JP" sz="6600" dirty="0"/>
              <a:t> </a:t>
            </a:r>
            <a:r>
              <a:rPr lang="en-US" altLang="ja-JP" sz="6600" dirty="0" err="1">
                <a:solidFill>
                  <a:schemeClr val="accent6">
                    <a:lumMod val="75000"/>
                  </a:schemeClr>
                </a:solidFill>
              </a:rPr>
              <a:t>kepada</a:t>
            </a:r>
            <a:r>
              <a:rPr lang="en-US" altLang="ja-JP" sz="6600" dirty="0">
                <a:solidFill>
                  <a:schemeClr val="accent6">
                    <a:lumMod val="75000"/>
                  </a:schemeClr>
                </a:solidFill>
              </a:rPr>
              <a:t> </a:t>
            </a:r>
            <a:r>
              <a:rPr lang="en-US" altLang="ja-JP" sz="6600" dirty="0" err="1">
                <a:solidFill>
                  <a:schemeClr val="accent6">
                    <a:lumMod val="75000"/>
                  </a:schemeClr>
                </a:solidFill>
              </a:rPr>
              <a:t>klien</a:t>
            </a:r>
            <a:endParaRPr kumimoji="1" lang="ja-JP" altLang="en-US" sz="6600" dirty="0">
              <a:solidFill>
                <a:schemeClr val="accent6">
                  <a:lumMod val="75000"/>
                </a:schemeClr>
              </a:solidFill>
            </a:endParaRPr>
          </a:p>
        </p:txBody>
      </p:sp>
    </p:spTree>
    <p:extLst>
      <p:ext uri="{BB962C8B-B14F-4D97-AF65-F5344CB8AC3E}">
        <p14:creationId xmlns:p14="http://schemas.microsoft.com/office/powerpoint/2010/main" val="862879189"/>
      </p:ext>
    </p:extLst>
  </p:cSld>
  <p:clrMapOvr>
    <a:masterClrMapping/>
  </p:clrMapOvr>
  <p:transition spd="slow" advTm="8454">
    <p:cover/>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ABD533-9E3B-436D-92D4-36E5A8065458}"/>
              </a:ext>
            </a:extLst>
          </p:cNvPr>
          <p:cNvSpPr>
            <a:spLocks noGrp="1"/>
          </p:cNvSpPr>
          <p:nvPr>
            <p:ph type="title"/>
          </p:nvPr>
        </p:nvSpPr>
        <p:spPr>
          <a:xfrm>
            <a:off x="835306" y="1173479"/>
            <a:ext cx="6723724" cy="5316077"/>
          </a:xfrm>
        </p:spPr>
        <p:txBody>
          <a:bodyPr>
            <a:normAutofit/>
          </a:bodyPr>
          <a:lstStyle/>
          <a:p>
            <a:r>
              <a:rPr lang="en-US" sz="8800" dirty="0" err="1"/>
              <a:t>Perencanaan</a:t>
            </a:r>
            <a:r>
              <a:rPr lang="en-US" sz="8800" dirty="0"/>
              <a:t> </a:t>
            </a:r>
            <a:r>
              <a:rPr lang="en-US" sz="8800" dirty="0" err="1"/>
              <a:t>tindakan</a:t>
            </a:r>
            <a:endParaRPr lang="en-US" sz="8800" dirty="0"/>
          </a:p>
        </p:txBody>
      </p:sp>
      <p:sp>
        <p:nvSpPr>
          <p:cNvPr id="4" name="Text Placeholder 3">
            <a:extLst>
              <a:ext uri="{FF2B5EF4-FFF2-40B4-BE49-F238E27FC236}">
                <a16:creationId xmlns:a16="http://schemas.microsoft.com/office/drawing/2014/main" id="{73BE7EC5-E640-4EF6-8C62-F4235FE98186}"/>
              </a:ext>
            </a:extLst>
          </p:cNvPr>
          <p:cNvSpPr>
            <a:spLocks noGrp="1"/>
          </p:cNvSpPr>
          <p:nvPr>
            <p:ph type="body" sz="quarter" idx="15"/>
          </p:nvPr>
        </p:nvSpPr>
        <p:spPr/>
        <p:txBody>
          <a:bodyPr/>
          <a:lstStyle/>
          <a:p>
            <a:r>
              <a:rPr lang="en-US" dirty="0" err="1"/>
              <a:t>Pengembangan</a:t>
            </a:r>
            <a:r>
              <a:rPr lang="en-US" dirty="0"/>
              <a:t> solusi </a:t>
            </a:r>
            <a:endParaRPr lang="ja-JP" altLang="en-US" dirty="0"/>
          </a:p>
        </p:txBody>
      </p:sp>
      <p:sp>
        <p:nvSpPr>
          <p:cNvPr id="8" name="Text Placeholder 7">
            <a:extLst>
              <a:ext uri="{FF2B5EF4-FFF2-40B4-BE49-F238E27FC236}">
                <a16:creationId xmlns:a16="http://schemas.microsoft.com/office/drawing/2014/main" id="{3DC7FA06-36E8-4ABD-868F-C10B655A5944}"/>
              </a:ext>
            </a:extLst>
          </p:cNvPr>
          <p:cNvSpPr>
            <a:spLocks noGrp="1"/>
          </p:cNvSpPr>
          <p:nvPr>
            <p:ph type="body" sz="quarter" idx="19"/>
          </p:nvPr>
        </p:nvSpPr>
        <p:spPr/>
        <p:txBody>
          <a:bodyPr/>
          <a:lstStyle/>
          <a:p>
            <a:r>
              <a:rPr lang="en-US" dirty="0" err="1"/>
              <a:t>Pemilihan</a:t>
            </a:r>
            <a:r>
              <a:rPr lang="en-US" dirty="0"/>
              <a:t> solusi </a:t>
            </a:r>
            <a:r>
              <a:rPr lang="en-US" dirty="0" err="1"/>
              <a:t>alternatif</a:t>
            </a:r>
            <a:r>
              <a:rPr lang="en-US" dirty="0"/>
              <a:t>,</a:t>
            </a:r>
            <a:endParaRPr lang="ja-JP" altLang="en-US" dirty="0"/>
          </a:p>
        </p:txBody>
      </p:sp>
      <p:sp>
        <p:nvSpPr>
          <p:cNvPr id="10" name="Text Placeholder 9">
            <a:extLst>
              <a:ext uri="{FF2B5EF4-FFF2-40B4-BE49-F238E27FC236}">
                <a16:creationId xmlns:a16="http://schemas.microsoft.com/office/drawing/2014/main" id="{68818738-69D8-4409-A0B7-7EB9193B9B5B}"/>
              </a:ext>
            </a:extLst>
          </p:cNvPr>
          <p:cNvSpPr>
            <a:spLocks noGrp="1"/>
          </p:cNvSpPr>
          <p:nvPr>
            <p:ph type="body" sz="quarter" idx="21"/>
          </p:nvPr>
        </p:nvSpPr>
        <p:spPr/>
        <p:txBody>
          <a:bodyPr/>
          <a:lstStyle/>
          <a:p>
            <a:r>
              <a:rPr lang="en-US" dirty="0" err="1"/>
              <a:t>Persiapan</a:t>
            </a:r>
            <a:r>
              <a:rPr lang="en-US" dirty="0"/>
              <a:t> </a:t>
            </a:r>
            <a:r>
              <a:rPr lang="en-US" dirty="0" err="1"/>
              <a:t>implementasi</a:t>
            </a:r>
            <a:r>
              <a:rPr lang="en-US" dirty="0"/>
              <a:t> solusi </a:t>
            </a:r>
            <a:endParaRPr lang="ja-JP" altLang="en-US" dirty="0"/>
          </a:p>
        </p:txBody>
      </p:sp>
      <p:sp>
        <p:nvSpPr>
          <p:cNvPr id="16" name="Slide Number Placeholder 15">
            <a:extLst>
              <a:ext uri="{FF2B5EF4-FFF2-40B4-BE49-F238E27FC236}">
                <a16:creationId xmlns:a16="http://schemas.microsoft.com/office/drawing/2014/main" id="{978D0B6B-E3A4-4ECE-BC2A-C0BBD6D90398}"/>
              </a:ext>
            </a:extLst>
          </p:cNvPr>
          <p:cNvSpPr>
            <a:spLocks noGrp="1"/>
          </p:cNvSpPr>
          <p:nvPr>
            <p:ph type="sldNum" sz="quarter" idx="4"/>
          </p:nvPr>
        </p:nvSpPr>
        <p:spPr/>
        <p:txBody>
          <a:bodyPr/>
          <a:lstStyle/>
          <a:p>
            <a:fld id="{E6459DFB-86F3-43FA-8567-2EA6E426AE90}" type="slidenum">
              <a:rPr lang="ja-JP" altLang="en-US" smtClean="0"/>
              <a:pPr/>
              <a:t>12</a:t>
            </a:fld>
            <a:endParaRPr lang="ja-JP" altLang="en-US"/>
          </a:p>
        </p:txBody>
      </p:sp>
      <p:sp>
        <p:nvSpPr>
          <p:cNvPr id="17" name="Rectangle 16">
            <a:extLst>
              <a:ext uri="{FF2B5EF4-FFF2-40B4-BE49-F238E27FC236}">
                <a16:creationId xmlns:a16="http://schemas.microsoft.com/office/drawing/2014/main" id="{02F53DA7-E211-4D7C-8528-2C0BB1CF1E57}"/>
              </a:ext>
            </a:extLst>
          </p:cNvPr>
          <p:cNvSpPr/>
          <p:nvPr/>
        </p:nvSpPr>
        <p:spPr>
          <a:xfrm>
            <a:off x="835306" y="5594980"/>
            <a:ext cx="6723724" cy="2062103"/>
          </a:xfrm>
          <a:prstGeom prst="rect">
            <a:avLst/>
          </a:prstGeom>
        </p:spPr>
        <p:txBody>
          <a:bodyPr wrap="square">
            <a:spAutoFit/>
          </a:bodyPr>
          <a:lstStyle/>
          <a:p>
            <a:pPr algn="ctr"/>
            <a:r>
              <a:rPr lang="en-US" dirty="0" err="1">
                <a:solidFill>
                  <a:schemeClr val="bg1"/>
                </a:solidFill>
              </a:rPr>
              <a:t>Keterlibatan</a:t>
            </a:r>
            <a:r>
              <a:rPr lang="en-US" dirty="0">
                <a:solidFill>
                  <a:schemeClr val="bg1"/>
                </a:solidFill>
              </a:rPr>
              <a:t> </a:t>
            </a:r>
            <a:r>
              <a:rPr lang="en-US" dirty="0" err="1">
                <a:solidFill>
                  <a:schemeClr val="bg1"/>
                </a:solidFill>
              </a:rPr>
              <a:t>klien</a:t>
            </a:r>
            <a:r>
              <a:rPr lang="en-US" dirty="0">
                <a:solidFill>
                  <a:schemeClr val="bg1"/>
                </a:solidFill>
              </a:rPr>
              <a:t> </a:t>
            </a:r>
            <a:r>
              <a:rPr lang="en-US" dirty="0" err="1">
                <a:solidFill>
                  <a:schemeClr val="bg1"/>
                </a:solidFill>
              </a:rPr>
              <a:t>dalam</a:t>
            </a:r>
            <a:r>
              <a:rPr lang="en-US" dirty="0">
                <a:solidFill>
                  <a:schemeClr val="bg1"/>
                </a:solidFill>
              </a:rPr>
              <a:t> </a:t>
            </a:r>
            <a:r>
              <a:rPr lang="en-US" dirty="0" err="1">
                <a:solidFill>
                  <a:schemeClr val="bg1"/>
                </a:solidFill>
              </a:rPr>
              <a:t>perencanaan</a:t>
            </a:r>
            <a:r>
              <a:rPr lang="en-US" dirty="0">
                <a:solidFill>
                  <a:schemeClr val="bg1"/>
                </a:solidFill>
              </a:rPr>
              <a:t> </a:t>
            </a:r>
            <a:r>
              <a:rPr lang="en-US" dirty="0" err="1">
                <a:solidFill>
                  <a:schemeClr val="bg1"/>
                </a:solidFill>
              </a:rPr>
              <a:t>tindakan</a:t>
            </a:r>
            <a:r>
              <a:rPr lang="en-US" dirty="0">
                <a:solidFill>
                  <a:schemeClr val="bg1"/>
                </a:solidFill>
              </a:rPr>
              <a:t> </a:t>
            </a:r>
            <a:r>
              <a:rPr lang="en-US" dirty="0" err="1">
                <a:solidFill>
                  <a:schemeClr val="bg1"/>
                </a:solidFill>
              </a:rPr>
              <a:t>harus</a:t>
            </a:r>
            <a:r>
              <a:rPr lang="en-US" dirty="0">
                <a:solidFill>
                  <a:schemeClr val="bg1"/>
                </a:solidFill>
              </a:rPr>
              <a:t> </a:t>
            </a:r>
            <a:r>
              <a:rPr lang="en-US" dirty="0" err="1">
                <a:solidFill>
                  <a:schemeClr val="bg1"/>
                </a:solidFill>
              </a:rPr>
              <a:t>lebih</a:t>
            </a:r>
            <a:r>
              <a:rPr lang="en-US" dirty="0">
                <a:solidFill>
                  <a:schemeClr val="bg1"/>
                </a:solidFill>
              </a:rPr>
              <a:t> </a:t>
            </a:r>
            <a:r>
              <a:rPr lang="en-US" dirty="0" err="1">
                <a:solidFill>
                  <a:schemeClr val="bg1"/>
                </a:solidFill>
              </a:rPr>
              <a:t>aktif</a:t>
            </a:r>
            <a:r>
              <a:rPr lang="en-US" dirty="0">
                <a:solidFill>
                  <a:schemeClr val="bg1"/>
                </a:solidFill>
              </a:rPr>
              <a:t> </a:t>
            </a:r>
            <a:r>
              <a:rPr lang="en-US" dirty="0" err="1">
                <a:solidFill>
                  <a:schemeClr val="bg1"/>
                </a:solidFill>
              </a:rPr>
              <a:t>daripada</a:t>
            </a:r>
            <a:r>
              <a:rPr lang="en-US" dirty="0">
                <a:solidFill>
                  <a:schemeClr val="bg1"/>
                </a:solidFill>
              </a:rPr>
              <a:t> </a:t>
            </a:r>
            <a:r>
              <a:rPr lang="en-US" dirty="0" err="1">
                <a:solidFill>
                  <a:schemeClr val="bg1"/>
                </a:solidFill>
              </a:rPr>
              <a:t>dalam</a:t>
            </a:r>
            <a:r>
              <a:rPr lang="en-US" dirty="0">
                <a:solidFill>
                  <a:schemeClr val="bg1"/>
                </a:solidFill>
              </a:rPr>
              <a:t> </a:t>
            </a:r>
            <a:r>
              <a:rPr lang="en-US" dirty="0" err="1">
                <a:solidFill>
                  <a:schemeClr val="bg1"/>
                </a:solidFill>
              </a:rPr>
              <a:t>fase</a:t>
            </a:r>
            <a:r>
              <a:rPr lang="en-US" dirty="0">
                <a:solidFill>
                  <a:schemeClr val="bg1"/>
                </a:solidFill>
              </a:rPr>
              <a:t> </a:t>
            </a:r>
            <a:r>
              <a:rPr lang="en-US" dirty="0" err="1">
                <a:solidFill>
                  <a:schemeClr val="bg1"/>
                </a:solidFill>
              </a:rPr>
              <a:t>diagnostik</a:t>
            </a:r>
            <a:r>
              <a:rPr lang="en-US" dirty="0">
                <a:solidFill>
                  <a:schemeClr val="bg1"/>
                </a:solidFill>
              </a:rPr>
              <a:t>. </a:t>
            </a:r>
          </a:p>
        </p:txBody>
      </p:sp>
    </p:spTree>
    <p:extLst>
      <p:ext uri="{BB962C8B-B14F-4D97-AF65-F5344CB8AC3E}">
        <p14:creationId xmlns:p14="http://schemas.microsoft.com/office/powerpoint/2010/main" val="413875454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スライド番号プレースホルダー 14"/>
          <p:cNvSpPr>
            <a:spLocks noGrp="1"/>
          </p:cNvSpPr>
          <p:nvPr>
            <p:ph type="sldNum" sz="quarter" idx="11"/>
          </p:nvPr>
        </p:nvSpPr>
        <p:spPr/>
        <p:txBody>
          <a:bodyPr/>
          <a:lstStyle/>
          <a:p>
            <a:fld id="{E6459DFB-86F3-43FA-8567-2EA6E426AE90}" type="slidenum">
              <a:rPr lang="ja-JP" altLang="en-US" smtClean="0"/>
              <a:pPr/>
              <a:t>13</a:t>
            </a:fld>
            <a:endParaRPr lang="ja-JP" altLang="en-US"/>
          </a:p>
        </p:txBody>
      </p:sp>
      <p:sp>
        <p:nvSpPr>
          <p:cNvPr id="12" name="タイトル 11"/>
          <p:cNvSpPr>
            <a:spLocks noGrp="1"/>
          </p:cNvSpPr>
          <p:nvPr>
            <p:ph type="title"/>
          </p:nvPr>
        </p:nvSpPr>
        <p:spPr/>
        <p:txBody>
          <a:bodyPr>
            <a:normAutofit/>
          </a:bodyPr>
          <a:lstStyle/>
          <a:p>
            <a:r>
              <a:rPr lang="en-US" b="1" dirty="0" err="1"/>
              <a:t>Mencari</a:t>
            </a:r>
            <a:r>
              <a:rPr lang="en-US" b="1" dirty="0"/>
              <a:t> </a:t>
            </a:r>
            <a:r>
              <a:rPr lang="en-US" b="1" dirty="0" err="1"/>
              <a:t>Solusi</a:t>
            </a:r>
            <a:r>
              <a:rPr lang="en-US" b="1" dirty="0"/>
              <a:t> yang </a:t>
            </a:r>
            <a:r>
              <a:rPr lang="en-US" dirty="0" err="1"/>
              <a:t>Memungkinkan</a:t>
            </a:r>
            <a:endParaRPr kumimoji="1" lang="ja-JP" altLang="en-US" dirty="0"/>
          </a:p>
        </p:txBody>
      </p:sp>
      <p:sp>
        <p:nvSpPr>
          <p:cNvPr id="13" name="テキスト プレースホルダー 12"/>
          <p:cNvSpPr>
            <a:spLocks noGrp="1"/>
          </p:cNvSpPr>
          <p:nvPr>
            <p:ph type="body" sz="quarter" idx="24"/>
          </p:nvPr>
        </p:nvSpPr>
        <p:spPr>
          <a:xfrm>
            <a:off x="9601199" y="649705"/>
            <a:ext cx="8422105" cy="9384632"/>
          </a:xfrm>
        </p:spPr>
        <p:txBody>
          <a:bodyPr/>
          <a:lstStyle/>
          <a:p>
            <a:r>
              <a:rPr lang="en-US" sz="4000" dirty="0" err="1">
                <a:latin typeface="Adobe Fangsong Std R" pitchFamily="18" charset="-128"/>
                <a:ea typeface="Adobe Fangsong Std R" pitchFamily="18" charset="-128"/>
              </a:rPr>
              <a:t>Konsultan</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bekerja</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sama</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dengan</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klien</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harus</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memutuskan</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apakah</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akan</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mengarahkan</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pencarian</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ke</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arah</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solusi</a:t>
            </a:r>
            <a:r>
              <a:rPr lang="en-US" sz="4000" dirty="0">
                <a:latin typeface="Adobe Fangsong Std R" pitchFamily="18" charset="-128"/>
                <a:ea typeface="Adobe Fangsong Std R" pitchFamily="18" charset="-128"/>
              </a:rPr>
              <a:t> yang </a:t>
            </a:r>
            <a:r>
              <a:rPr lang="en-US" sz="4000" dirty="0" err="1">
                <a:latin typeface="Adobe Fangsong Std R" pitchFamily="18" charset="-128"/>
                <a:ea typeface="Adobe Fangsong Std R" pitchFamily="18" charset="-128"/>
              </a:rPr>
              <a:t>mungkin</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tersedia</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secara</a:t>
            </a:r>
            <a:r>
              <a:rPr lang="en-US" sz="4000" dirty="0">
                <a:latin typeface="Adobe Fangsong Std R" pitchFamily="18" charset="-128"/>
                <a:ea typeface="Adobe Fangsong Std R" pitchFamily="18" charset="-128"/>
              </a:rPr>
              <a:t> </a:t>
            </a:r>
            <a:r>
              <a:rPr lang="en-US" sz="4000" dirty="0" err="1">
                <a:latin typeface="Adobe Fangsong Std R" pitchFamily="18" charset="-128"/>
                <a:ea typeface="Adobe Fangsong Std R" pitchFamily="18" charset="-128"/>
              </a:rPr>
              <a:t>komersial</a:t>
            </a:r>
            <a:r>
              <a:rPr lang="en-US" sz="4000" dirty="0">
                <a:latin typeface="Adobe Fangsong Std R" pitchFamily="18" charset="-128"/>
                <a:ea typeface="Adobe Fangsong Std R" pitchFamily="18" charset="-128"/>
              </a:rPr>
              <a:t> .</a:t>
            </a:r>
          </a:p>
        </p:txBody>
      </p:sp>
    </p:spTree>
    <p:extLst>
      <p:ext uri="{BB962C8B-B14F-4D97-AF65-F5344CB8AC3E}">
        <p14:creationId xmlns:p14="http://schemas.microsoft.com/office/powerpoint/2010/main" val="3604722582"/>
      </p:ext>
    </p:extLst>
  </p:cSld>
  <p:clrMapOvr>
    <a:masterClrMapping/>
  </p:clrMapOvr>
  <p:transition spd="slow" advTm="3037">
    <p:cover/>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スライド番号プレースホルダー 19"/>
          <p:cNvSpPr>
            <a:spLocks noGrp="1"/>
          </p:cNvSpPr>
          <p:nvPr>
            <p:ph type="sldNum" sz="quarter" idx="11"/>
          </p:nvPr>
        </p:nvSpPr>
        <p:spPr/>
        <p:txBody>
          <a:bodyPr/>
          <a:lstStyle/>
          <a:p>
            <a:fld id="{E6459DFB-86F3-43FA-8567-2EA6E426AE90}" type="slidenum">
              <a:rPr lang="ja-JP" altLang="en-US" smtClean="0"/>
              <a:pPr/>
              <a:t>14</a:t>
            </a:fld>
            <a:endParaRPr lang="ja-JP" altLang="en-US"/>
          </a:p>
        </p:txBody>
      </p:sp>
      <p:sp>
        <p:nvSpPr>
          <p:cNvPr id="14" name="タイトル 13"/>
          <p:cNvSpPr>
            <a:spLocks noGrp="1"/>
          </p:cNvSpPr>
          <p:nvPr>
            <p:ph type="title"/>
          </p:nvPr>
        </p:nvSpPr>
        <p:spPr>
          <a:xfrm>
            <a:off x="410322" y="1458097"/>
            <a:ext cx="17199429" cy="1749168"/>
          </a:xfrm>
        </p:spPr>
        <p:txBody>
          <a:bodyPr/>
          <a:lstStyle/>
          <a:p>
            <a:r>
              <a:rPr lang="en-US" altLang="ja-JP" sz="9600" dirty="0" err="1"/>
              <a:t>Menggunakan</a:t>
            </a:r>
            <a:r>
              <a:rPr lang="en-US" altLang="ja-JP" sz="9600" dirty="0"/>
              <a:t> </a:t>
            </a:r>
            <a:r>
              <a:rPr lang="en-US" altLang="ja-JP" sz="9600" dirty="0" err="1"/>
              <a:t>Pengalaman</a:t>
            </a:r>
            <a:r>
              <a:rPr lang="en-US" altLang="ja-JP" sz="9600" dirty="0"/>
              <a:t>.</a:t>
            </a:r>
            <a:endParaRPr kumimoji="1" lang="ja-JP" altLang="en-US" sz="9600" dirty="0"/>
          </a:p>
        </p:txBody>
      </p:sp>
      <p:sp>
        <p:nvSpPr>
          <p:cNvPr id="15" name="テキスト プレースホルダー 14"/>
          <p:cNvSpPr>
            <a:spLocks noGrp="1"/>
          </p:cNvSpPr>
          <p:nvPr>
            <p:ph type="body" sz="quarter" idx="12"/>
          </p:nvPr>
        </p:nvSpPr>
        <p:spPr>
          <a:xfrm>
            <a:off x="1117600" y="4571998"/>
            <a:ext cx="7634514" cy="5214553"/>
          </a:xfrm>
        </p:spPr>
        <p:txBody>
          <a:bodyPr/>
          <a:lstStyle/>
          <a:p>
            <a:r>
              <a:rPr lang="id-ID" sz="4400" dirty="0"/>
              <a:t>Dalam memikirkan cara-cara untuk memperbaiki situasi klien, konsultan sering mengambil pengalaman</a:t>
            </a:r>
            <a:r>
              <a:rPr lang="en-US" sz="4400" dirty="0"/>
              <a:t> </a:t>
            </a:r>
            <a:r>
              <a:rPr lang="en-US" sz="4400" dirty="0" err="1"/>
              <a:t>dan</a:t>
            </a:r>
            <a:r>
              <a:rPr lang="en-US" sz="4400" dirty="0"/>
              <a:t> </a:t>
            </a:r>
            <a:r>
              <a:rPr lang="en-US" sz="4400" dirty="0" err="1"/>
              <a:t>pengetahuan</a:t>
            </a:r>
            <a:r>
              <a:rPr lang="en-US" sz="4400" dirty="0"/>
              <a:t> </a:t>
            </a:r>
            <a:r>
              <a:rPr lang="en-US" sz="4400" dirty="0" err="1"/>
              <a:t>dari</a:t>
            </a:r>
            <a:r>
              <a:rPr lang="en-US" sz="4400" dirty="0"/>
              <a:t> </a:t>
            </a:r>
            <a:r>
              <a:rPr lang="en-US" sz="4400" dirty="0" err="1"/>
              <a:t>berbagai</a:t>
            </a:r>
            <a:r>
              <a:rPr lang="en-US" sz="4400" dirty="0"/>
              <a:t> </a:t>
            </a:r>
            <a:r>
              <a:rPr lang="en-US" sz="4400" dirty="0" err="1"/>
              <a:t>sumber</a:t>
            </a:r>
            <a:r>
              <a:rPr lang="en-US" sz="4400" dirty="0"/>
              <a:t> :</a:t>
            </a:r>
            <a:endParaRPr kumimoji="1" lang="ja-JP" altLang="en-US" sz="4400" dirty="0"/>
          </a:p>
        </p:txBody>
      </p:sp>
      <p:sp>
        <p:nvSpPr>
          <p:cNvPr id="18" name="テキスト プレースホルダー 17"/>
          <p:cNvSpPr>
            <a:spLocks noGrp="1"/>
          </p:cNvSpPr>
          <p:nvPr>
            <p:ph type="body" sz="quarter" idx="24"/>
          </p:nvPr>
        </p:nvSpPr>
        <p:spPr>
          <a:xfrm>
            <a:off x="8745984" y="4840313"/>
            <a:ext cx="9470230" cy="6310971"/>
          </a:xfrm>
        </p:spPr>
        <p:txBody>
          <a:bodyPr/>
          <a:lstStyle/>
          <a:p>
            <a:pPr marL="342900" indent="-342900">
              <a:buFont typeface="Wingdings" panose="05000000000000000000" pitchFamily="2" charset="2"/>
              <a:buChar char="Ø"/>
            </a:pPr>
            <a:r>
              <a:rPr lang="id-ID" sz="2800" dirty="0">
                <a:solidFill>
                  <a:schemeClr val="tx1"/>
                </a:solidFill>
              </a:rPr>
              <a:t>penugasan dan klien sebelu</a:t>
            </a:r>
            <a:r>
              <a:rPr lang="en-US" sz="2800" dirty="0" err="1">
                <a:solidFill>
                  <a:schemeClr val="tx1"/>
                </a:solidFill>
              </a:rPr>
              <a:t>mnya</a:t>
            </a:r>
            <a:endParaRPr lang="en-US" sz="2800" dirty="0">
              <a:solidFill>
                <a:schemeClr val="tx1"/>
              </a:solidFill>
            </a:endParaRPr>
          </a:p>
          <a:p>
            <a:pPr marL="342900" indent="-342900">
              <a:buFont typeface="Wingdings" panose="05000000000000000000" pitchFamily="2" charset="2"/>
              <a:buChar char="Ø"/>
            </a:pPr>
            <a:r>
              <a:rPr lang="id-ID" sz="2800" dirty="0">
                <a:solidFill>
                  <a:schemeClr val="tx1"/>
                </a:solidFill>
              </a:rPr>
              <a:t>kolega di organisasi konsultan yang telah bekerja dalam situasi serupa;</a:t>
            </a:r>
            <a:endParaRPr lang="en-US" sz="2800" dirty="0">
              <a:solidFill>
                <a:schemeClr val="tx1"/>
              </a:solidFill>
            </a:endParaRPr>
          </a:p>
          <a:p>
            <a:pPr marL="342900" indent="-342900">
              <a:buFont typeface="Wingdings" panose="05000000000000000000" pitchFamily="2" charset="2"/>
              <a:buChar char="Ø"/>
            </a:pPr>
            <a:r>
              <a:rPr lang="id-ID" sz="2800" dirty="0">
                <a:solidFill>
                  <a:schemeClr val="tx1"/>
                </a:solidFill>
              </a:rPr>
              <a:t>literatur profesional (buku, majalah, laporan penelitian, dll.);</a:t>
            </a:r>
            <a:endParaRPr lang="en-US" sz="2800" dirty="0">
              <a:solidFill>
                <a:schemeClr val="tx1"/>
              </a:solidFill>
            </a:endParaRPr>
          </a:p>
          <a:p>
            <a:pPr marL="342900" indent="-342900">
              <a:buFont typeface="Wingdings" panose="05000000000000000000" pitchFamily="2" charset="2"/>
              <a:buChar char="Ø"/>
            </a:pPr>
            <a:r>
              <a:rPr lang="id-ID" sz="2800" dirty="0">
                <a:solidFill>
                  <a:schemeClr val="tx1"/>
                </a:solidFill>
              </a:rPr>
              <a:t>staf di departemen lain dari organisasi klien, yang mungkin memiliki pengetahuan tentang proses tertentu</a:t>
            </a:r>
            <a:endParaRPr lang="en-US" sz="2800" dirty="0">
              <a:solidFill>
                <a:schemeClr val="tx1"/>
              </a:solidFill>
            </a:endParaRPr>
          </a:p>
        </p:txBody>
      </p:sp>
    </p:spTree>
    <p:extLst>
      <p:ext uri="{BB962C8B-B14F-4D97-AF65-F5344CB8AC3E}">
        <p14:creationId xmlns:p14="http://schemas.microsoft.com/office/powerpoint/2010/main" val="3421600786"/>
      </p:ext>
    </p:extLst>
  </p:cSld>
  <p:clrMapOvr>
    <a:masterClrMapping/>
  </p:clrMapOvr>
  <p:transition spd="slow" advTm="3490">
    <p:cove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タイトル 25"/>
          <p:cNvSpPr>
            <a:spLocks noGrp="1"/>
          </p:cNvSpPr>
          <p:nvPr>
            <p:ph type="title"/>
          </p:nvPr>
        </p:nvSpPr>
        <p:spPr/>
        <p:txBody>
          <a:bodyPr>
            <a:normAutofit/>
          </a:bodyPr>
          <a:lstStyle/>
          <a:p>
            <a:r>
              <a:rPr lang="en-US" dirty="0" err="1"/>
              <a:t>Alternatif</a:t>
            </a:r>
            <a:endParaRPr kumimoji="1" lang="ja-JP" altLang="en-US" dirty="0">
              <a:solidFill>
                <a:schemeClr val="accent1"/>
              </a:solidFill>
              <a:latin typeface="Route 159 Bold" pitchFamily="50" charset="0"/>
            </a:endParaRPr>
          </a:p>
        </p:txBody>
      </p:sp>
      <p:sp>
        <p:nvSpPr>
          <p:cNvPr id="28" name="テキスト プレースホルダー 27"/>
          <p:cNvSpPr>
            <a:spLocks noGrp="1"/>
          </p:cNvSpPr>
          <p:nvPr>
            <p:ph type="body" sz="quarter" idx="13"/>
          </p:nvPr>
        </p:nvSpPr>
        <p:spPr>
          <a:xfrm>
            <a:off x="9715838" y="2726230"/>
            <a:ext cx="8570575" cy="790352"/>
          </a:xfrm>
        </p:spPr>
        <p:txBody>
          <a:bodyPr>
            <a:normAutofit/>
          </a:bodyPr>
          <a:lstStyle/>
          <a:p>
            <a:r>
              <a:rPr kumimoji="1" lang="en-US" altLang="ja-JP" sz="4000" dirty="0"/>
              <a:t>1. </a:t>
            </a:r>
            <a:r>
              <a:rPr lang="en-US" sz="4000" dirty="0" err="1"/>
              <a:t>Menjalankan</a:t>
            </a:r>
            <a:r>
              <a:rPr lang="en-US" sz="4000" dirty="0"/>
              <a:t> </a:t>
            </a:r>
            <a:r>
              <a:rPr lang="en-US" sz="4000" dirty="0" err="1"/>
              <a:t>Alternatif</a:t>
            </a:r>
            <a:endParaRPr kumimoji="1" lang="ja-JP" altLang="en-US" sz="4000" dirty="0"/>
          </a:p>
        </p:txBody>
      </p:sp>
      <p:pic>
        <p:nvPicPr>
          <p:cNvPr id="8" name="Picture Placeholder 7"/>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a:fillRect/>
          </a:stretch>
        </p:blipFill>
        <p:spPr/>
      </p:pic>
      <p:pic>
        <p:nvPicPr>
          <p:cNvPr id="9" name="Picture Placeholder 8"/>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l="20807" r="20807"/>
          <a:stretch>
            <a:fillRect/>
          </a:stretch>
        </p:blipFill>
        <p:spPr/>
      </p:pic>
      <p:pic>
        <p:nvPicPr>
          <p:cNvPr id="3" name="Picture Placeholder 2"/>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l="16650" r="16650"/>
          <a:stretch>
            <a:fillRect/>
          </a:stretch>
        </p:blipFill>
        <p:spPr/>
      </p:pic>
      <p:sp>
        <p:nvSpPr>
          <p:cNvPr id="29" name="テキスト プレースホルダー 28"/>
          <p:cNvSpPr>
            <a:spLocks noGrp="1"/>
          </p:cNvSpPr>
          <p:nvPr>
            <p:ph type="body" sz="quarter" idx="17"/>
          </p:nvPr>
        </p:nvSpPr>
        <p:spPr>
          <a:xfrm>
            <a:off x="9144000" y="3756320"/>
            <a:ext cx="9142413" cy="6530680"/>
          </a:xfrm>
        </p:spPr>
        <p:style>
          <a:lnRef idx="2">
            <a:schemeClr val="accent2"/>
          </a:lnRef>
          <a:fillRef idx="1">
            <a:schemeClr val="lt1"/>
          </a:fillRef>
          <a:effectRef idx="0">
            <a:schemeClr val="accent2"/>
          </a:effectRef>
          <a:fontRef idx="minor">
            <a:schemeClr val="dk1"/>
          </a:fontRef>
        </p:style>
        <p:txBody>
          <a:bodyPr>
            <a:noAutofit/>
          </a:bodyPr>
          <a:lstStyle/>
          <a:p>
            <a:r>
              <a:rPr lang="id-ID" sz="3200" dirty="0"/>
              <a:t>Setelah penyaringan awal ide, desain terperinci, pengembangan sistem dan pekerjaan perencanaan secara teori harus dimulai pada semua alternatif yang diciutkan. Dalam praktiknya diperlukan sikap pragmatis karena mungkin ada sumber daya yang tidak mencukupi untuk mengerjakan sejumlah kemungkinan secara bersamaan, dan desain terperinci dan perencanaan beberapa alternatif mungkin tidak efisien jika hanya ada satu yang dipertahankan.</a:t>
            </a:r>
            <a:endParaRPr lang="en-US" sz="3200" dirty="0"/>
          </a:p>
        </p:txBody>
      </p:sp>
    </p:spTree>
    <p:extLst>
      <p:ext uri="{BB962C8B-B14F-4D97-AF65-F5344CB8AC3E}">
        <p14:creationId xmlns:p14="http://schemas.microsoft.com/office/powerpoint/2010/main" val="925521256"/>
      </p:ext>
    </p:extLst>
  </p:cSld>
  <p:clrMapOvr>
    <a:masterClrMapping/>
  </p:clrMapOvr>
  <p:transition spd="slow" advTm="8575">
    <p:cove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7619" b="17619"/>
          <a:stretch>
            <a:fillRect/>
          </a:stretch>
        </p:blipFill>
        <p:spPr/>
      </p:pic>
      <p:sp>
        <p:nvSpPr>
          <p:cNvPr id="9" name="テキスト プレースホルダー 8"/>
          <p:cNvSpPr>
            <a:spLocks noGrp="1"/>
          </p:cNvSpPr>
          <p:nvPr>
            <p:ph type="body" sz="quarter" idx="13"/>
          </p:nvPr>
        </p:nvSpPr>
        <p:spPr/>
        <p:txBody>
          <a:bodyPr>
            <a:normAutofit fontScale="85000" lnSpcReduction="20000"/>
          </a:bodyPr>
          <a:lstStyle/>
          <a:p>
            <a:r>
              <a:rPr lang="en-US" altLang="ja-JP" dirty="0"/>
              <a:t>2. </a:t>
            </a:r>
            <a:r>
              <a:rPr lang="en-US" dirty="0" err="1"/>
              <a:t>Evaluasi</a:t>
            </a:r>
            <a:r>
              <a:rPr lang="en-US" dirty="0"/>
              <a:t> </a:t>
            </a:r>
            <a:r>
              <a:rPr lang="en-US" dirty="0" err="1"/>
              <a:t>Alternatif</a:t>
            </a:r>
            <a:endParaRPr lang="ja-JP" altLang="en-US" dirty="0"/>
          </a:p>
          <a:p>
            <a:r>
              <a:rPr lang="en-US" dirty="0" err="1"/>
              <a:t>Evaluasi</a:t>
            </a:r>
            <a:r>
              <a:rPr lang="en-US" dirty="0"/>
              <a:t> </a:t>
            </a:r>
            <a:r>
              <a:rPr lang="en-US" dirty="0" err="1"/>
              <a:t>komprehensif</a:t>
            </a:r>
            <a:r>
              <a:rPr lang="en-US" dirty="0"/>
              <a:t> </a:t>
            </a:r>
            <a:r>
              <a:rPr lang="en-US" dirty="0" err="1"/>
              <a:t>diperlukan</a:t>
            </a:r>
            <a:r>
              <a:rPr lang="en-US" dirty="0"/>
              <a:t> </a:t>
            </a:r>
            <a:r>
              <a:rPr lang="en-US" dirty="0" err="1"/>
              <a:t>ketika</a:t>
            </a:r>
            <a:r>
              <a:rPr lang="en-US" dirty="0"/>
              <a:t> </a:t>
            </a:r>
            <a:r>
              <a:rPr lang="en-US" dirty="0" err="1"/>
              <a:t>klien</a:t>
            </a:r>
            <a:r>
              <a:rPr lang="en-US" dirty="0"/>
              <a:t> </a:t>
            </a:r>
            <a:r>
              <a:rPr lang="en-US" dirty="0" err="1"/>
              <a:t>akhirnya</a:t>
            </a:r>
            <a:r>
              <a:rPr lang="en-US" dirty="0"/>
              <a:t> </a:t>
            </a:r>
            <a:r>
              <a:rPr lang="en-US" dirty="0" err="1"/>
              <a:t>memilih</a:t>
            </a:r>
            <a:r>
              <a:rPr lang="en-US" dirty="0"/>
              <a:t> </a:t>
            </a:r>
            <a:r>
              <a:rPr lang="en-US" dirty="0" err="1"/>
              <a:t>satu</a:t>
            </a:r>
            <a:r>
              <a:rPr lang="en-US" dirty="0"/>
              <a:t> </a:t>
            </a:r>
            <a:r>
              <a:rPr lang="en-US" dirty="0" err="1"/>
              <a:t>alternatif</a:t>
            </a:r>
            <a:r>
              <a:rPr lang="en-US" dirty="0"/>
              <a:t> </a:t>
            </a:r>
            <a:r>
              <a:rPr lang="en-US" dirty="0" err="1"/>
              <a:t>tertentu</a:t>
            </a:r>
            <a:r>
              <a:rPr lang="en-US" dirty="0"/>
              <a:t>.</a:t>
            </a:r>
          </a:p>
        </p:txBody>
      </p:sp>
    </p:spTree>
    <p:extLst>
      <p:ext uri="{BB962C8B-B14F-4D97-AF65-F5344CB8AC3E}">
        <p14:creationId xmlns:p14="http://schemas.microsoft.com/office/powerpoint/2010/main" val="769343282"/>
      </p:ext>
    </p:extLst>
  </p:cSld>
  <p:clrMapOvr>
    <a:masterClrMapping/>
  </p:clrMapOvr>
  <mc:AlternateContent xmlns:mc="http://schemas.openxmlformats.org/markup-compatibility/2006" xmlns:p14="http://schemas.microsoft.com/office/powerpoint/2010/main">
    <mc:Choice Requires="p14">
      <p:transition spd="slow" p14:dur="900" advTm="2648">
        <p14:warp dir="in"/>
      </p:transition>
    </mc:Choice>
    <mc:Fallback xmlns="">
      <p:transition spd="slow" advTm="2648">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1C11DEA-339B-422E-AA8C-6D0F135D8964}"/>
              </a:ext>
            </a:extLst>
          </p:cNvPr>
          <p:cNvSpPr>
            <a:spLocks noGrp="1"/>
          </p:cNvSpPr>
          <p:nvPr>
            <p:ph type="sldNum" sz="quarter" idx="11"/>
          </p:nvPr>
        </p:nvSpPr>
        <p:spPr/>
        <p:txBody>
          <a:bodyPr/>
          <a:lstStyle/>
          <a:p>
            <a:fld id="{E6459DFB-86F3-43FA-8567-2EA6E426AE90}" type="slidenum">
              <a:rPr lang="ja-JP" altLang="en-US" smtClean="0"/>
              <a:pPr/>
              <a:t>17</a:t>
            </a:fld>
            <a:endParaRPr lang="ja-JP" altLang="en-US"/>
          </a:p>
        </p:txBody>
      </p:sp>
      <p:sp>
        <p:nvSpPr>
          <p:cNvPr id="5" name="Title 4">
            <a:extLst>
              <a:ext uri="{FF2B5EF4-FFF2-40B4-BE49-F238E27FC236}">
                <a16:creationId xmlns:a16="http://schemas.microsoft.com/office/drawing/2014/main" id="{DB5D304E-43BE-43B5-8C6D-7695E190A61D}"/>
              </a:ext>
            </a:extLst>
          </p:cNvPr>
          <p:cNvSpPr>
            <a:spLocks noGrp="1"/>
          </p:cNvSpPr>
          <p:nvPr>
            <p:ph type="title"/>
          </p:nvPr>
        </p:nvSpPr>
        <p:spPr>
          <a:xfrm>
            <a:off x="884578" y="609600"/>
            <a:ext cx="7990959" cy="4215032"/>
          </a:xfrm>
        </p:spPr>
        <p:txBody>
          <a:bodyPr>
            <a:normAutofit/>
          </a:bodyPr>
          <a:lstStyle/>
          <a:p>
            <a:r>
              <a:rPr lang="en-US" sz="6600" dirty="0" err="1"/>
              <a:t>Mempresentasikan</a:t>
            </a:r>
            <a:r>
              <a:rPr lang="en-US" sz="6600" dirty="0"/>
              <a:t> proposal </a:t>
            </a:r>
            <a:r>
              <a:rPr lang="en-US" sz="6600" dirty="0" err="1"/>
              <a:t>aksi</a:t>
            </a:r>
            <a:r>
              <a:rPr lang="en-US" sz="6600" dirty="0"/>
              <a:t> </a:t>
            </a:r>
            <a:r>
              <a:rPr lang="en-US" sz="6600" dirty="0" err="1"/>
              <a:t>kepada</a:t>
            </a:r>
            <a:r>
              <a:rPr lang="en-US" sz="6600" dirty="0"/>
              <a:t> </a:t>
            </a:r>
            <a:r>
              <a:rPr lang="en-US" sz="6600" dirty="0" err="1"/>
              <a:t>klien</a:t>
            </a:r>
            <a:endParaRPr lang="en-US" sz="6600" dirty="0"/>
          </a:p>
        </p:txBody>
      </p:sp>
      <p:sp>
        <p:nvSpPr>
          <p:cNvPr id="7" name="Rectangle 6">
            <a:extLst>
              <a:ext uri="{FF2B5EF4-FFF2-40B4-BE49-F238E27FC236}">
                <a16:creationId xmlns:a16="http://schemas.microsoft.com/office/drawing/2014/main" id="{1E942E01-7C03-4ECF-B7CB-E8D8E44BA8BE}"/>
              </a:ext>
            </a:extLst>
          </p:cNvPr>
          <p:cNvSpPr/>
          <p:nvPr/>
        </p:nvSpPr>
        <p:spPr>
          <a:xfrm>
            <a:off x="9643466" y="5906244"/>
            <a:ext cx="7495885" cy="2062103"/>
          </a:xfrm>
          <a:prstGeom prst="rect">
            <a:avLst/>
          </a:prstGeom>
        </p:spPr>
        <p:txBody>
          <a:bodyPr wrap="square">
            <a:spAutoFit/>
          </a:bodyPr>
          <a:lstStyle/>
          <a:p>
            <a:pPr lvl="0"/>
            <a:r>
              <a:rPr lang="en-US" dirty="0"/>
              <a:t>Tingkat </a:t>
            </a:r>
            <a:r>
              <a:rPr lang="en-US" dirty="0" err="1"/>
              <a:t>persuasi</a:t>
            </a:r>
            <a:r>
              <a:rPr lang="en-US" dirty="0"/>
              <a:t> </a:t>
            </a:r>
            <a:r>
              <a:rPr lang="en-US" dirty="0" err="1"/>
              <a:t>akan</a:t>
            </a:r>
            <a:r>
              <a:rPr lang="en-US" dirty="0"/>
              <a:t> </a:t>
            </a:r>
            <a:r>
              <a:rPr lang="en-US" dirty="0" err="1"/>
              <a:t>tergantung</a:t>
            </a:r>
            <a:r>
              <a:rPr lang="en-US" dirty="0"/>
              <a:t> pada </a:t>
            </a:r>
            <a:r>
              <a:rPr lang="en-US" dirty="0" err="1"/>
              <a:t>banyak</a:t>
            </a:r>
            <a:r>
              <a:rPr lang="en-US" dirty="0"/>
              <a:t> </a:t>
            </a:r>
            <a:r>
              <a:rPr lang="en-US" dirty="0" err="1"/>
              <a:t>faktor</a:t>
            </a:r>
            <a:r>
              <a:rPr lang="en-US" dirty="0"/>
              <a:t> dan </a:t>
            </a:r>
            <a:r>
              <a:rPr lang="en-US" dirty="0" err="1"/>
              <a:t>harus</a:t>
            </a:r>
            <a:r>
              <a:rPr lang="en-US" dirty="0"/>
              <a:t> </a:t>
            </a:r>
            <a:r>
              <a:rPr lang="en-US" dirty="0" err="1"/>
              <a:t>diantisipasi</a:t>
            </a:r>
            <a:r>
              <a:rPr lang="en-US" dirty="0"/>
              <a:t>, </a:t>
            </a:r>
            <a:r>
              <a:rPr lang="en-US" dirty="0" err="1"/>
              <a:t>disiapkan</a:t>
            </a:r>
            <a:r>
              <a:rPr lang="en-US" dirty="0"/>
              <a:t> dan </a:t>
            </a:r>
            <a:r>
              <a:rPr lang="en-US" dirty="0" err="1"/>
              <a:t>dimasukkan</a:t>
            </a:r>
            <a:r>
              <a:rPr lang="en-US" dirty="0"/>
              <a:t> </a:t>
            </a:r>
            <a:r>
              <a:rPr lang="en-US" dirty="0" err="1"/>
              <a:t>ke</a:t>
            </a:r>
            <a:r>
              <a:rPr lang="en-US" dirty="0"/>
              <a:t> </a:t>
            </a:r>
            <a:r>
              <a:rPr lang="en-US" dirty="0" err="1"/>
              <a:t>dalam</a:t>
            </a:r>
            <a:r>
              <a:rPr lang="en-US" dirty="0"/>
              <a:t> </a:t>
            </a:r>
            <a:r>
              <a:rPr lang="en-US" dirty="0" err="1"/>
              <a:t>presentasi</a:t>
            </a:r>
            <a:endParaRPr lang="en-US" dirty="0"/>
          </a:p>
        </p:txBody>
      </p:sp>
      <p:sp>
        <p:nvSpPr>
          <p:cNvPr id="8" name="テキスト プレースホルダー 15">
            <a:extLst>
              <a:ext uri="{FF2B5EF4-FFF2-40B4-BE49-F238E27FC236}">
                <a16:creationId xmlns:a16="http://schemas.microsoft.com/office/drawing/2014/main" id="{0278563B-4A46-4DCD-985A-3D6AAC9815F2}"/>
              </a:ext>
            </a:extLst>
          </p:cNvPr>
          <p:cNvSpPr txBox="1">
            <a:spLocks/>
          </p:cNvSpPr>
          <p:nvPr/>
        </p:nvSpPr>
        <p:spPr>
          <a:xfrm>
            <a:off x="9193909" y="1759751"/>
            <a:ext cx="5029200" cy="2621006"/>
          </a:xfrm>
          <a:prstGeom prst="rect">
            <a:avLst/>
          </a:prstGeom>
        </p:spPr>
        <p:txBody>
          <a:bodyPr/>
          <a:lstStyle>
            <a:lvl1pPr marL="342877" indent="-342877" algn="l" defTabSz="1371509" rtl="0" eaLnBrk="1" latinLnBrk="0" hangingPunct="1">
              <a:lnSpc>
                <a:spcPct val="110000"/>
              </a:lnSpc>
              <a:spcBef>
                <a:spcPts val="1050"/>
              </a:spcBef>
              <a:buClr>
                <a:schemeClr val="tx2"/>
              </a:buClr>
              <a:buFont typeface="Arial" panose="020B0604020202020204" pitchFamily="34" charset="0"/>
              <a:buChar char="•"/>
              <a:defRPr sz="3000" kern="1200">
                <a:solidFill>
                  <a:schemeClr val="tx1">
                    <a:lumMod val="65000"/>
                    <a:lumOff val="35000"/>
                  </a:schemeClr>
                </a:solidFill>
                <a:latin typeface="+mn-lt"/>
                <a:ea typeface="+mn-ea"/>
                <a:cs typeface="+mn-cs"/>
              </a:defRPr>
            </a:lvl1pPr>
            <a:lvl2pPr marL="1028631" indent="-342877" algn="l" defTabSz="1371509" rtl="0" eaLnBrk="1" latinLnBrk="0" hangingPunct="1">
              <a:lnSpc>
                <a:spcPct val="110000"/>
              </a:lnSpc>
              <a:spcBef>
                <a:spcPts val="1050"/>
              </a:spcBef>
              <a:buClr>
                <a:schemeClr val="tx2"/>
              </a:buClr>
              <a:buFont typeface="Gill Sans MT" panose="020B0502020104020203" pitchFamily="34" charset="0"/>
              <a:buChar char="–"/>
              <a:defRPr sz="2700" kern="1200">
                <a:solidFill>
                  <a:schemeClr val="tx1">
                    <a:lumMod val="65000"/>
                    <a:lumOff val="35000"/>
                  </a:schemeClr>
                </a:solidFill>
                <a:latin typeface="+mn-lt"/>
                <a:ea typeface="+mn-ea"/>
                <a:cs typeface="+mn-cs"/>
              </a:defRPr>
            </a:lvl2pPr>
            <a:lvl3pPr marL="1714386" indent="-342877" algn="l" defTabSz="1371509" rtl="0" eaLnBrk="1" latinLnBrk="0" hangingPunct="1">
              <a:lnSpc>
                <a:spcPct val="110000"/>
              </a:lnSpc>
              <a:spcBef>
                <a:spcPts val="1050"/>
              </a:spcBef>
              <a:buClr>
                <a:schemeClr val="tx2"/>
              </a:buClr>
              <a:buFont typeface="Arial" panose="020B0604020202020204" pitchFamily="34" charset="0"/>
              <a:buChar char="•"/>
              <a:defRPr sz="2400" kern="1200">
                <a:solidFill>
                  <a:schemeClr val="tx1">
                    <a:lumMod val="65000"/>
                    <a:lumOff val="35000"/>
                  </a:schemeClr>
                </a:solidFill>
                <a:latin typeface="+mn-lt"/>
                <a:ea typeface="+mn-ea"/>
                <a:cs typeface="+mn-cs"/>
              </a:defRPr>
            </a:lvl3pPr>
            <a:lvl4pPr marL="2400140" indent="-342877" algn="l" defTabSz="1371509" rtl="0" eaLnBrk="1" latinLnBrk="0" hangingPunct="1">
              <a:lnSpc>
                <a:spcPct val="110000"/>
              </a:lnSpc>
              <a:spcBef>
                <a:spcPts val="1050"/>
              </a:spcBef>
              <a:buClr>
                <a:schemeClr val="tx2"/>
              </a:buClr>
              <a:buFont typeface="Gill Sans MT" panose="020B0502020104020203" pitchFamily="34" charset="0"/>
              <a:buChar char="–"/>
              <a:defRPr sz="2100" kern="1200">
                <a:solidFill>
                  <a:schemeClr val="tx1">
                    <a:lumMod val="65000"/>
                    <a:lumOff val="35000"/>
                  </a:schemeClr>
                </a:solidFill>
                <a:latin typeface="+mn-lt"/>
                <a:ea typeface="+mn-ea"/>
                <a:cs typeface="+mn-cs"/>
              </a:defRPr>
            </a:lvl4pPr>
            <a:lvl5pPr marL="3085894" indent="-342877" algn="l" defTabSz="1371509" rtl="0" eaLnBrk="1" latinLnBrk="0" hangingPunct="1">
              <a:lnSpc>
                <a:spcPct val="110000"/>
              </a:lnSpc>
              <a:spcBef>
                <a:spcPts val="1050"/>
              </a:spcBef>
              <a:buClr>
                <a:schemeClr val="tx2"/>
              </a:buClr>
              <a:buFont typeface="Arial" panose="020B0604020202020204" pitchFamily="34" charset="0"/>
              <a:buChar char="•"/>
              <a:defRPr sz="2100" kern="1200">
                <a:solidFill>
                  <a:schemeClr val="tx1">
                    <a:lumMod val="65000"/>
                    <a:lumOff val="35000"/>
                  </a:schemeClr>
                </a:solidFill>
                <a:latin typeface="+mn-lt"/>
                <a:ea typeface="+mn-ea"/>
                <a:cs typeface="+mn-cs"/>
              </a:defRPr>
            </a:lvl5pPr>
            <a:lvl6pPr marL="3771649" indent="-342877" algn="l" defTabSz="1371509" rtl="0" eaLnBrk="1" latinLnBrk="0" hangingPunct="1">
              <a:lnSpc>
                <a:spcPct val="110000"/>
              </a:lnSpc>
              <a:spcBef>
                <a:spcPts val="1050"/>
              </a:spcBef>
              <a:buClr>
                <a:schemeClr val="tx2"/>
              </a:buClr>
              <a:buFont typeface="Gill Sans MT" panose="020B0502020104020203" pitchFamily="34" charset="0"/>
              <a:buChar char="–"/>
              <a:defRPr sz="2100" kern="1200">
                <a:solidFill>
                  <a:schemeClr val="tx1">
                    <a:lumMod val="65000"/>
                    <a:lumOff val="35000"/>
                  </a:schemeClr>
                </a:solidFill>
                <a:latin typeface="+mn-lt"/>
                <a:ea typeface="+mn-ea"/>
                <a:cs typeface="+mn-cs"/>
              </a:defRPr>
            </a:lvl6pPr>
            <a:lvl7pPr marL="4457403" indent="-342877" algn="l" defTabSz="1371509" rtl="0" eaLnBrk="1" latinLnBrk="0" hangingPunct="1">
              <a:lnSpc>
                <a:spcPct val="110000"/>
              </a:lnSpc>
              <a:spcBef>
                <a:spcPts val="1050"/>
              </a:spcBef>
              <a:buClr>
                <a:schemeClr val="tx2"/>
              </a:buClr>
              <a:buFont typeface="Arial" panose="020B0604020202020204" pitchFamily="34" charset="0"/>
              <a:buChar char="•"/>
              <a:defRPr sz="2100" kern="1200">
                <a:solidFill>
                  <a:schemeClr val="tx1">
                    <a:lumMod val="65000"/>
                    <a:lumOff val="35000"/>
                  </a:schemeClr>
                </a:solidFill>
                <a:latin typeface="+mn-lt"/>
                <a:ea typeface="+mn-ea"/>
                <a:cs typeface="+mn-cs"/>
              </a:defRPr>
            </a:lvl7pPr>
            <a:lvl8pPr marL="5143157" indent="-342877" algn="l" defTabSz="1371509" rtl="0" eaLnBrk="1" latinLnBrk="0" hangingPunct="1">
              <a:lnSpc>
                <a:spcPct val="110000"/>
              </a:lnSpc>
              <a:spcBef>
                <a:spcPts val="1050"/>
              </a:spcBef>
              <a:buClr>
                <a:schemeClr val="tx2"/>
              </a:buClr>
              <a:buFont typeface="Gill Sans MT" panose="020B0502020104020203" pitchFamily="34" charset="0"/>
              <a:buChar char="–"/>
              <a:defRPr sz="2100" kern="1200" baseline="0">
                <a:solidFill>
                  <a:schemeClr val="tx1">
                    <a:lumMod val="65000"/>
                    <a:lumOff val="35000"/>
                  </a:schemeClr>
                </a:solidFill>
                <a:latin typeface="+mn-lt"/>
                <a:ea typeface="+mn-ea"/>
                <a:cs typeface="+mn-cs"/>
              </a:defRPr>
            </a:lvl8pPr>
            <a:lvl9pPr marL="5828911" indent="-342877" algn="l" defTabSz="1371509" rtl="0" eaLnBrk="1" latinLnBrk="0" hangingPunct="1">
              <a:lnSpc>
                <a:spcPct val="110000"/>
              </a:lnSpc>
              <a:spcBef>
                <a:spcPts val="1050"/>
              </a:spcBef>
              <a:buClr>
                <a:schemeClr val="tx2"/>
              </a:buClr>
              <a:buFont typeface="Arial" panose="020B0604020202020204" pitchFamily="34" charset="0"/>
              <a:buChar char="•"/>
              <a:defRPr sz="2100" kern="1200" baseline="0">
                <a:solidFill>
                  <a:schemeClr val="tx1">
                    <a:lumMod val="65000"/>
                    <a:lumOff val="35000"/>
                  </a:schemeClr>
                </a:solidFill>
                <a:latin typeface="+mn-lt"/>
                <a:ea typeface="+mn-ea"/>
                <a:cs typeface="+mn-cs"/>
              </a:defRPr>
            </a:lvl9pPr>
          </a:lstStyle>
          <a:p>
            <a:r>
              <a:rPr kumimoji="0" lang="en-US" sz="3600" dirty="0" err="1">
                <a:solidFill>
                  <a:schemeClr val="bg1"/>
                </a:solidFill>
              </a:rPr>
              <a:t>Tujuan</a:t>
            </a:r>
            <a:r>
              <a:rPr kumimoji="0" lang="en-US" sz="3600" dirty="0">
                <a:solidFill>
                  <a:schemeClr val="bg1"/>
                </a:solidFill>
              </a:rPr>
              <a:t> </a:t>
            </a:r>
            <a:r>
              <a:rPr kumimoji="0" lang="en-US" sz="3600" dirty="0" err="1">
                <a:solidFill>
                  <a:schemeClr val="bg1"/>
                </a:solidFill>
              </a:rPr>
              <a:t>dari</a:t>
            </a:r>
            <a:r>
              <a:rPr kumimoji="0" lang="en-US" sz="3600" dirty="0">
                <a:solidFill>
                  <a:schemeClr val="bg1"/>
                </a:solidFill>
              </a:rPr>
              <a:t> </a:t>
            </a:r>
            <a:r>
              <a:rPr kumimoji="0" lang="en-US" sz="3600" dirty="0" err="1">
                <a:solidFill>
                  <a:schemeClr val="bg1"/>
                </a:solidFill>
              </a:rPr>
              <a:t>presentasi</a:t>
            </a:r>
            <a:r>
              <a:rPr kumimoji="0" lang="en-US" sz="3600" dirty="0">
                <a:solidFill>
                  <a:schemeClr val="bg1"/>
                </a:solidFill>
              </a:rPr>
              <a:t> </a:t>
            </a:r>
            <a:r>
              <a:rPr kumimoji="0" lang="en-US" sz="3600" dirty="0" err="1">
                <a:solidFill>
                  <a:schemeClr val="bg1"/>
                </a:solidFill>
              </a:rPr>
              <a:t>adalah</a:t>
            </a:r>
            <a:r>
              <a:rPr kumimoji="0" lang="en-US" sz="3600" dirty="0">
                <a:solidFill>
                  <a:schemeClr val="bg1"/>
                </a:solidFill>
              </a:rPr>
              <a:t>, </a:t>
            </a:r>
            <a:r>
              <a:rPr kumimoji="0" lang="en-US" sz="3600" dirty="0" err="1">
                <a:solidFill>
                  <a:schemeClr val="bg1"/>
                </a:solidFill>
              </a:rPr>
              <a:t>tentu</a:t>
            </a:r>
            <a:r>
              <a:rPr kumimoji="0" lang="en-US" sz="3600" dirty="0">
                <a:solidFill>
                  <a:schemeClr val="bg1"/>
                </a:solidFill>
              </a:rPr>
              <a:t> </a:t>
            </a:r>
            <a:r>
              <a:rPr kumimoji="0" lang="en-US" sz="3600" dirty="0" err="1">
                <a:solidFill>
                  <a:schemeClr val="bg1"/>
                </a:solidFill>
              </a:rPr>
              <a:t>saja</a:t>
            </a:r>
            <a:r>
              <a:rPr kumimoji="0" lang="en-US" sz="3600" dirty="0">
                <a:solidFill>
                  <a:schemeClr val="bg1"/>
                </a:solidFill>
              </a:rPr>
              <a:t>, </a:t>
            </a:r>
            <a:r>
              <a:rPr kumimoji="0" lang="en-US" sz="3600" dirty="0" err="1">
                <a:solidFill>
                  <a:schemeClr val="bg1"/>
                </a:solidFill>
              </a:rPr>
              <a:t>untuk</a:t>
            </a:r>
            <a:r>
              <a:rPr kumimoji="0" lang="en-US" sz="3600" dirty="0">
                <a:solidFill>
                  <a:schemeClr val="bg1"/>
                </a:solidFill>
              </a:rPr>
              <a:t> </a:t>
            </a:r>
            <a:r>
              <a:rPr kumimoji="0" lang="en-US" sz="3600" dirty="0" err="1">
                <a:solidFill>
                  <a:schemeClr val="bg1"/>
                </a:solidFill>
              </a:rPr>
              <a:t>memperoleh</a:t>
            </a:r>
            <a:r>
              <a:rPr kumimoji="0" lang="en-US" sz="3600" dirty="0">
                <a:solidFill>
                  <a:schemeClr val="bg1"/>
                </a:solidFill>
              </a:rPr>
              <a:t> </a:t>
            </a:r>
            <a:r>
              <a:rPr kumimoji="0" lang="en-US" sz="3600" dirty="0" err="1">
                <a:solidFill>
                  <a:schemeClr val="bg1"/>
                </a:solidFill>
              </a:rPr>
              <a:t>penerimaan</a:t>
            </a:r>
            <a:r>
              <a:rPr kumimoji="0" lang="en-US" sz="3600" dirty="0">
                <a:solidFill>
                  <a:schemeClr val="bg1"/>
                </a:solidFill>
              </a:rPr>
              <a:t> </a:t>
            </a:r>
            <a:r>
              <a:rPr kumimoji="0" lang="en-US" sz="3600" dirty="0" err="1">
                <a:solidFill>
                  <a:schemeClr val="bg1"/>
                </a:solidFill>
              </a:rPr>
              <a:t>klien</a:t>
            </a:r>
            <a:r>
              <a:rPr kumimoji="0" lang="en-US" sz="3600" dirty="0">
                <a:solidFill>
                  <a:schemeClr val="bg1"/>
                </a:solidFill>
              </a:rPr>
              <a:t> </a:t>
            </a:r>
            <a:r>
              <a:rPr kumimoji="0" lang="en-US" sz="3600" dirty="0" err="1">
                <a:solidFill>
                  <a:schemeClr val="bg1"/>
                </a:solidFill>
              </a:rPr>
              <a:t>terhadap</a:t>
            </a:r>
            <a:r>
              <a:rPr kumimoji="0" lang="en-US" sz="3600" dirty="0">
                <a:solidFill>
                  <a:schemeClr val="bg1"/>
                </a:solidFill>
              </a:rPr>
              <a:t> </a:t>
            </a:r>
            <a:r>
              <a:rPr kumimoji="0" lang="en-US" sz="3600" dirty="0" err="1">
                <a:solidFill>
                  <a:schemeClr val="bg1"/>
                </a:solidFill>
              </a:rPr>
              <a:t>rekomendasi</a:t>
            </a:r>
            <a:r>
              <a:rPr kumimoji="0" lang="en-US" sz="3600" dirty="0">
                <a:solidFill>
                  <a:schemeClr val="bg1"/>
                </a:solidFill>
              </a:rPr>
              <a:t>.</a:t>
            </a:r>
            <a:endParaRPr kumimoji="0" lang="en-US" sz="3200" dirty="0">
              <a:solidFill>
                <a:schemeClr val="bg1"/>
              </a:solidFill>
            </a:endParaRPr>
          </a:p>
        </p:txBody>
      </p:sp>
    </p:spTree>
    <p:extLst>
      <p:ext uri="{BB962C8B-B14F-4D97-AF65-F5344CB8AC3E}">
        <p14:creationId xmlns:p14="http://schemas.microsoft.com/office/powerpoint/2010/main" val="17823789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5F40E575-75D0-4511-BE24-65258C32779F}" type="slidenum">
              <a:rPr kumimoji="1" lang="ja-JP" altLang="en-US" smtClean="0"/>
              <a:pPr/>
              <a:t>18</a:t>
            </a:fld>
            <a:endParaRPr kumimoji="1" lang="ja-JP" altLang="en-US" dirty="0"/>
          </a:p>
        </p:txBody>
      </p:sp>
      <p:sp>
        <p:nvSpPr>
          <p:cNvPr id="6" name="Title 5"/>
          <p:cNvSpPr>
            <a:spLocks noGrp="1"/>
          </p:cNvSpPr>
          <p:nvPr>
            <p:ph type="title"/>
          </p:nvPr>
        </p:nvSpPr>
        <p:spPr>
          <a:xfrm>
            <a:off x="1489399" y="7719311"/>
            <a:ext cx="6165202" cy="3101089"/>
          </a:xfrm>
        </p:spPr>
        <p:txBody>
          <a:bodyPr>
            <a:normAutofit/>
          </a:bodyPr>
          <a:lstStyle/>
          <a:p>
            <a:r>
              <a:rPr kumimoji="1" lang="en-US" altLang="ja-JP" sz="6600" dirty="0" err="1"/>
              <a:t>Ke</a:t>
            </a:r>
            <a:r>
              <a:rPr kumimoji="1" lang="en-US" altLang="ja-JP" sz="6600" dirty="0" err="1">
                <a:solidFill>
                  <a:schemeClr val="accent2"/>
                </a:solidFill>
              </a:rPr>
              <a:t>putusan</a:t>
            </a:r>
            <a:endParaRPr kumimoji="1" lang="ja-JP" altLang="en-US" sz="6600" dirty="0">
              <a:solidFill>
                <a:schemeClr val="accent2"/>
              </a:solidFill>
            </a:endParaRPr>
          </a:p>
        </p:txBody>
      </p:sp>
      <p:sp>
        <p:nvSpPr>
          <p:cNvPr id="7" name="Rectangle 6">
            <a:extLst>
              <a:ext uri="{FF2B5EF4-FFF2-40B4-BE49-F238E27FC236}">
                <a16:creationId xmlns:a16="http://schemas.microsoft.com/office/drawing/2014/main" id="{DD806CEC-DFA6-4079-A27A-968CC29D052E}"/>
              </a:ext>
            </a:extLst>
          </p:cNvPr>
          <p:cNvSpPr/>
          <p:nvPr/>
        </p:nvSpPr>
        <p:spPr>
          <a:xfrm>
            <a:off x="8686800" y="2500343"/>
            <a:ext cx="9140825" cy="4524315"/>
          </a:xfrm>
          <a:prstGeom prst="rect">
            <a:avLst/>
          </a:prstGeom>
        </p:spPr>
        <p:txBody>
          <a:bodyPr>
            <a:spAutoFit/>
          </a:bodyPr>
          <a:lstStyle/>
          <a:p>
            <a:r>
              <a:rPr lang="en-US" dirty="0">
                <a:solidFill>
                  <a:schemeClr val="bg1"/>
                </a:solidFill>
              </a:rPr>
              <a:t> Keputusan </a:t>
            </a:r>
            <a:r>
              <a:rPr lang="en-US" dirty="0" err="1">
                <a:solidFill>
                  <a:schemeClr val="bg1"/>
                </a:solidFill>
              </a:rPr>
              <a:t>klien</a:t>
            </a:r>
            <a:r>
              <a:rPr lang="en-US" dirty="0">
                <a:solidFill>
                  <a:schemeClr val="bg1"/>
                </a:solidFill>
              </a:rPr>
              <a:t> pada proposal </a:t>
            </a:r>
            <a:r>
              <a:rPr lang="en-US" dirty="0" err="1">
                <a:solidFill>
                  <a:schemeClr val="bg1"/>
                </a:solidFill>
              </a:rPr>
              <a:t>konsultan</a:t>
            </a:r>
            <a:r>
              <a:rPr lang="en-US" dirty="0">
                <a:solidFill>
                  <a:schemeClr val="bg1"/>
                </a:solidFill>
              </a:rPr>
              <a:t> </a:t>
            </a:r>
            <a:br>
              <a:rPr lang="en-US" dirty="0">
                <a:solidFill>
                  <a:schemeClr val="bg1"/>
                </a:solidFill>
              </a:rPr>
            </a:br>
            <a:r>
              <a:rPr lang="en-US" dirty="0" err="1">
                <a:solidFill>
                  <a:schemeClr val="bg1"/>
                </a:solidFill>
              </a:rPr>
              <a:t>tunduk</a:t>
            </a:r>
            <a:r>
              <a:rPr lang="en-US" dirty="0">
                <a:solidFill>
                  <a:schemeClr val="bg1"/>
                </a:solidFill>
              </a:rPr>
              <a:t> pada </a:t>
            </a:r>
            <a:r>
              <a:rPr lang="en-US" dirty="0" err="1">
                <a:solidFill>
                  <a:schemeClr val="bg1"/>
                </a:solidFill>
              </a:rPr>
              <a:t>pengaruh</a:t>
            </a:r>
            <a:r>
              <a:rPr lang="en-US" dirty="0">
                <a:solidFill>
                  <a:schemeClr val="bg1"/>
                </a:solidFill>
              </a:rPr>
              <a:t> yang </a:t>
            </a:r>
            <a:r>
              <a:rPr lang="en-US" dirty="0" err="1">
                <a:solidFill>
                  <a:schemeClr val="bg1"/>
                </a:solidFill>
              </a:rPr>
              <a:t>sama</a:t>
            </a:r>
            <a:r>
              <a:rPr lang="en-US" dirty="0">
                <a:solidFill>
                  <a:schemeClr val="bg1"/>
                </a:solidFill>
              </a:rPr>
              <a:t> </a:t>
            </a:r>
            <a:r>
              <a:rPr lang="en-US" dirty="0" err="1">
                <a:solidFill>
                  <a:schemeClr val="bg1"/>
                </a:solidFill>
              </a:rPr>
              <a:t>seperti</a:t>
            </a:r>
            <a:r>
              <a:rPr lang="en-US" dirty="0">
                <a:solidFill>
                  <a:schemeClr val="bg1"/>
                </a:solidFill>
              </a:rPr>
              <a:t> </a:t>
            </a:r>
            <a:r>
              <a:rPr lang="en-US" dirty="0" err="1">
                <a:solidFill>
                  <a:schemeClr val="bg1"/>
                </a:solidFill>
              </a:rPr>
              <a:t>keputusan</a:t>
            </a:r>
            <a:r>
              <a:rPr lang="en-US" dirty="0">
                <a:solidFill>
                  <a:schemeClr val="bg1"/>
                </a:solidFill>
              </a:rPr>
              <a:t> </a:t>
            </a:r>
            <a:r>
              <a:rPr lang="en-US" dirty="0" err="1">
                <a:solidFill>
                  <a:schemeClr val="bg1"/>
                </a:solidFill>
              </a:rPr>
              <a:t>manajemen</a:t>
            </a:r>
            <a:r>
              <a:rPr lang="en-US" dirty="0">
                <a:solidFill>
                  <a:schemeClr val="bg1"/>
                </a:solidFill>
              </a:rPr>
              <a:t> </a:t>
            </a:r>
            <a:r>
              <a:rPr lang="en-US" dirty="0" err="1">
                <a:solidFill>
                  <a:schemeClr val="bg1"/>
                </a:solidFill>
              </a:rPr>
              <a:t>lainnya</a:t>
            </a:r>
            <a:r>
              <a:rPr lang="en-US" dirty="0">
                <a:solidFill>
                  <a:schemeClr val="bg1"/>
                </a:solidFill>
              </a:rPr>
              <a:t>. </a:t>
            </a:r>
            <a:r>
              <a:rPr lang="en-US" dirty="0" err="1">
                <a:solidFill>
                  <a:schemeClr val="bg1"/>
                </a:solidFill>
              </a:rPr>
              <a:t>Jumlah</a:t>
            </a:r>
            <a:r>
              <a:rPr lang="en-US" dirty="0">
                <a:solidFill>
                  <a:schemeClr val="bg1"/>
                </a:solidFill>
              </a:rPr>
              <a:t> </a:t>
            </a:r>
            <a:r>
              <a:rPr lang="en-US" dirty="0" err="1">
                <a:solidFill>
                  <a:schemeClr val="bg1"/>
                </a:solidFill>
              </a:rPr>
              <a:t>keputusan</a:t>
            </a:r>
            <a:r>
              <a:rPr lang="en-US" dirty="0">
                <a:solidFill>
                  <a:schemeClr val="bg1"/>
                </a:solidFill>
              </a:rPr>
              <a:t> </a:t>
            </a:r>
            <a:r>
              <a:rPr lang="en-US" dirty="0" err="1">
                <a:solidFill>
                  <a:schemeClr val="bg1"/>
                </a:solidFill>
              </a:rPr>
              <a:t>penting</a:t>
            </a:r>
            <a:r>
              <a:rPr lang="en-US" dirty="0">
                <a:solidFill>
                  <a:schemeClr val="bg1"/>
                </a:solidFill>
              </a:rPr>
              <a:t> yang </a:t>
            </a:r>
            <a:r>
              <a:rPr lang="en-US" dirty="0" err="1">
                <a:solidFill>
                  <a:schemeClr val="bg1"/>
                </a:solidFill>
              </a:rPr>
              <a:t>ditentukan</a:t>
            </a:r>
            <a:r>
              <a:rPr lang="en-US" dirty="0">
                <a:solidFill>
                  <a:schemeClr val="bg1"/>
                </a:solidFill>
              </a:rPr>
              <a:t> oleh </a:t>
            </a:r>
            <a:r>
              <a:rPr lang="en-US" dirty="0" err="1">
                <a:solidFill>
                  <a:schemeClr val="bg1"/>
                </a:solidFill>
              </a:rPr>
              <a:t>kriteria</a:t>
            </a:r>
            <a:r>
              <a:rPr lang="en-US" dirty="0">
                <a:solidFill>
                  <a:schemeClr val="bg1"/>
                </a:solidFill>
              </a:rPr>
              <a:t> </a:t>
            </a:r>
            <a:r>
              <a:rPr lang="en-US" dirty="0" err="1">
                <a:solidFill>
                  <a:schemeClr val="bg1"/>
                </a:solidFill>
              </a:rPr>
              <a:t>emosional</a:t>
            </a:r>
            <a:r>
              <a:rPr lang="en-US" dirty="0">
                <a:solidFill>
                  <a:schemeClr val="bg1"/>
                </a:solidFill>
              </a:rPr>
              <a:t> </a:t>
            </a:r>
            <a:r>
              <a:rPr lang="en-US" dirty="0" err="1">
                <a:solidFill>
                  <a:schemeClr val="bg1"/>
                </a:solidFill>
              </a:rPr>
              <a:t>daripada</a:t>
            </a:r>
            <a:r>
              <a:rPr lang="en-US" dirty="0">
                <a:solidFill>
                  <a:schemeClr val="bg1"/>
                </a:solidFill>
              </a:rPr>
              <a:t> </a:t>
            </a:r>
            <a:r>
              <a:rPr lang="en-US" dirty="0" err="1">
                <a:solidFill>
                  <a:schemeClr val="bg1"/>
                </a:solidFill>
              </a:rPr>
              <a:t>rasional</a:t>
            </a:r>
            <a:r>
              <a:rPr lang="en-US" dirty="0">
                <a:solidFill>
                  <a:schemeClr val="bg1"/>
                </a:solidFill>
              </a:rPr>
              <a:t> </a:t>
            </a:r>
            <a:r>
              <a:rPr lang="en-US" dirty="0" err="1">
                <a:solidFill>
                  <a:schemeClr val="bg1"/>
                </a:solidFill>
              </a:rPr>
              <a:t>sangat</a:t>
            </a:r>
            <a:r>
              <a:rPr lang="en-US" dirty="0">
                <a:solidFill>
                  <a:schemeClr val="bg1"/>
                </a:solidFill>
              </a:rPr>
              <a:t> </a:t>
            </a:r>
            <a:r>
              <a:rPr lang="en-US" dirty="0" err="1">
                <a:solidFill>
                  <a:schemeClr val="bg1"/>
                </a:solidFill>
              </a:rPr>
              <a:t>tinggi</a:t>
            </a:r>
            <a:r>
              <a:rPr lang="en-US" dirty="0">
                <a:solidFill>
                  <a:schemeClr val="bg1"/>
                </a:solidFill>
              </a:rPr>
              <a:t>. </a:t>
            </a:r>
          </a:p>
          <a:p>
            <a:r>
              <a:rPr lang="en-US" dirty="0">
                <a:solidFill>
                  <a:schemeClr val="bg1"/>
                </a:solidFill>
              </a:rPr>
              <a:t>       </a:t>
            </a:r>
            <a:r>
              <a:rPr lang="en-US" dirty="0" err="1">
                <a:solidFill>
                  <a:schemeClr val="bg1"/>
                </a:solidFill>
              </a:rPr>
              <a:t>Adalah</a:t>
            </a:r>
            <a:r>
              <a:rPr lang="en-US" dirty="0">
                <a:solidFill>
                  <a:schemeClr val="bg1"/>
                </a:solidFill>
              </a:rPr>
              <a:t> </a:t>
            </a:r>
            <a:r>
              <a:rPr lang="en-US" dirty="0" err="1">
                <a:solidFill>
                  <a:schemeClr val="bg1"/>
                </a:solidFill>
              </a:rPr>
              <a:t>penting</a:t>
            </a:r>
            <a:r>
              <a:rPr lang="en-US" dirty="0">
                <a:solidFill>
                  <a:schemeClr val="bg1"/>
                </a:solidFill>
              </a:rPr>
              <a:t> </a:t>
            </a:r>
            <a:r>
              <a:rPr lang="en-US" dirty="0" err="1">
                <a:solidFill>
                  <a:schemeClr val="bg1"/>
                </a:solidFill>
              </a:rPr>
              <a:t>bahwa</a:t>
            </a:r>
            <a:r>
              <a:rPr lang="en-US" dirty="0">
                <a:solidFill>
                  <a:schemeClr val="bg1"/>
                </a:solidFill>
              </a:rPr>
              <a:t> </a:t>
            </a:r>
            <a:r>
              <a:rPr lang="en-US" dirty="0" err="1">
                <a:solidFill>
                  <a:schemeClr val="bg1"/>
                </a:solidFill>
              </a:rPr>
              <a:t>konsultan</a:t>
            </a:r>
            <a:r>
              <a:rPr lang="en-US" dirty="0">
                <a:solidFill>
                  <a:schemeClr val="bg1"/>
                </a:solidFill>
              </a:rPr>
              <a:t> </a:t>
            </a:r>
            <a:r>
              <a:rPr lang="en-US" dirty="0" err="1">
                <a:solidFill>
                  <a:schemeClr val="bg1"/>
                </a:solidFill>
              </a:rPr>
              <a:t>mengetahui</a:t>
            </a:r>
            <a:r>
              <a:rPr lang="en-US" dirty="0">
                <a:solidFill>
                  <a:schemeClr val="bg1"/>
                </a:solidFill>
              </a:rPr>
              <a:t> </a:t>
            </a:r>
            <a:r>
              <a:rPr lang="en-US" dirty="0" err="1">
                <a:solidFill>
                  <a:schemeClr val="bg1"/>
                </a:solidFill>
              </a:rPr>
              <a:t>preferensi</a:t>
            </a:r>
            <a:r>
              <a:rPr lang="en-US" dirty="0">
                <a:solidFill>
                  <a:schemeClr val="bg1"/>
                </a:solidFill>
              </a:rPr>
              <a:t> </a:t>
            </a:r>
            <a:r>
              <a:rPr lang="en-US" dirty="0" err="1">
                <a:solidFill>
                  <a:schemeClr val="bg1"/>
                </a:solidFill>
              </a:rPr>
              <a:t>pribadi</a:t>
            </a:r>
            <a:r>
              <a:rPr lang="en-US" dirty="0">
                <a:solidFill>
                  <a:schemeClr val="bg1"/>
                </a:solidFill>
              </a:rPr>
              <a:t> </a:t>
            </a:r>
            <a:r>
              <a:rPr lang="en-US" dirty="0" err="1">
                <a:solidFill>
                  <a:schemeClr val="bg1"/>
                </a:solidFill>
              </a:rPr>
              <a:t>klien</a:t>
            </a:r>
            <a:r>
              <a:rPr lang="en-US" dirty="0">
                <a:solidFill>
                  <a:schemeClr val="bg1"/>
                </a:solidFill>
              </a:rPr>
              <a:t>, dan </a:t>
            </a:r>
            <a:r>
              <a:rPr lang="en-US" dirty="0" err="1">
                <a:solidFill>
                  <a:schemeClr val="bg1"/>
                </a:solidFill>
              </a:rPr>
              <a:t>faktor</a:t>
            </a:r>
            <a:r>
              <a:rPr lang="en-US" dirty="0">
                <a:solidFill>
                  <a:schemeClr val="bg1"/>
                </a:solidFill>
              </a:rPr>
              <a:t> </a:t>
            </a:r>
            <a:r>
              <a:rPr lang="en-US" dirty="0" err="1">
                <a:solidFill>
                  <a:schemeClr val="bg1"/>
                </a:solidFill>
              </a:rPr>
              <a:t>budaya</a:t>
            </a:r>
            <a:r>
              <a:rPr lang="en-US" dirty="0">
                <a:solidFill>
                  <a:schemeClr val="bg1"/>
                </a:solidFill>
              </a:rPr>
              <a:t> dan </a:t>
            </a:r>
            <a:r>
              <a:rPr lang="en-US" dirty="0" err="1">
                <a:solidFill>
                  <a:schemeClr val="bg1"/>
                </a:solidFill>
              </a:rPr>
              <a:t>faktor</a:t>
            </a:r>
            <a:r>
              <a:rPr lang="en-US" dirty="0">
                <a:solidFill>
                  <a:schemeClr val="bg1"/>
                </a:solidFill>
              </a:rPr>
              <a:t> lain yang </a:t>
            </a:r>
            <a:r>
              <a:rPr lang="en-US" dirty="0" err="1">
                <a:solidFill>
                  <a:schemeClr val="bg1"/>
                </a:solidFill>
              </a:rPr>
              <a:t>mempengaruhi</a:t>
            </a:r>
            <a:r>
              <a:rPr lang="en-US" dirty="0">
                <a:solidFill>
                  <a:schemeClr val="bg1"/>
                </a:solidFill>
              </a:rPr>
              <a:t> </a:t>
            </a:r>
            <a:r>
              <a:rPr lang="en-US" dirty="0" err="1">
                <a:solidFill>
                  <a:schemeClr val="bg1"/>
                </a:solidFill>
              </a:rPr>
              <a:t>pengambilan</a:t>
            </a:r>
            <a:r>
              <a:rPr lang="en-US" dirty="0">
                <a:solidFill>
                  <a:schemeClr val="bg1"/>
                </a:solidFill>
              </a:rPr>
              <a:t> </a:t>
            </a:r>
            <a:r>
              <a:rPr lang="en-US" dirty="0" err="1">
                <a:solidFill>
                  <a:schemeClr val="bg1"/>
                </a:solidFill>
              </a:rPr>
              <a:t>keputusan</a:t>
            </a:r>
            <a:r>
              <a:rPr lang="en-US" dirty="0">
                <a:solidFill>
                  <a:schemeClr val="bg1"/>
                </a:solidFill>
              </a:rPr>
              <a:t> </a:t>
            </a:r>
            <a:r>
              <a:rPr lang="en-US" dirty="0" err="1">
                <a:solidFill>
                  <a:schemeClr val="bg1"/>
                </a:solidFill>
              </a:rPr>
              <a:t>dalam</a:t>
            </a:r>
            <a:r>
              <a:rPr lang="en-US" dirty="0">
                <a:solidFill>
                  <a:schemeClr val="bg1"/>
                </a:solidFill>
              </a:rPr>
              <a:t> </a:t>
            </a:r>
            <a:r>
              <a:rPr lang="en-US" dirty="0" err="1">
                <a:solidFill>
                  <a:schemeClr val="bg1"/>
                </a:solidFill>
              </a:rPr>
              <a:t>organisasi</a:t>
            </a:r>
            <a:r>
              <a:rPr lang="en-US" dirty="0">
                <a:solidFill>
                  <a:schemeClr val="bg1"/>
                </a:solidFill>
              </a:rPr>
              <a:t> </a:t>
            </a:r>
            <a:r>
              <a:rPr lang="en-US" dirty="0" err="1">
                <a:solidFill>
                  <a:schemeClr val="bg1"/>
                </a:solidFill>
              </a:rPr>
              <a:t>klien</a:t>
            </a:r>
            <a:r>
              <a:rPr lang="en-US" dirty="0">
                <a:solidFill>
                  <a:schemeClr val="bg1"/>
                </a:solidFill>
              </a:rPr>
              <a:t>. </a:t>
            </a:r>
          </a:p>
        </p:txBody>
      </p:sp>
    </p:spTree>
    <p:extLst>
      <p:ext uri="{BB962C8B-B14F-4D97-AF65-F5344CB8AC3E}">
        <p14:creationId xmlns:p14="http://schemas.microsoft.com/office/powerpoint/2010/main" val="3944334096"/>
      </p:ext>
    </p:extLst>
  </p:cSld>
  <p:clrMapOvr>
    <a:masterClrMapping/>
  </p:clrMapOvr>
  <mc:AlternateContent xmlns:mc="http://schemas.openxmlformats.org/markup-compatibility/2006" xmlns:p14="http://schemas.microsoft.com/office/powerpoint/2010/main">
    <mc:Choice Requires="p14">
      <p:transition spd="slow" p14:dur="900" advTm="3652">
        <p14:warp dir="in"/>
      </p:transition>
    </mc:Choice>
    <mc:Fallback xmlns="">
      <p:transition spd="slow" advTm="3652">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9AC423-7C34-49E9-83FD-7FD31D582FDD}"/>
              </a:ext>
            </a:extLst>
          </p:cNvPr>
          <p:cNvSpPr>
            <a:spLocks noGrp="1"/>
          </p:cNvSpPr>
          <p:nvPr>
            <p:ph type="ctrTitle"/>
          </p:nvPr>
        </p:nvSpPr>
        <p:spPr/>
        <p:txBody>
          <a:bodyPr/>
          <a:lstStyle/>
          <a:p>
            <a:r>
              <a:rPr lang="en-US" dirty="0"/>
              <a:t>IMPLEMENTASI</a:t>
            </a:r>
          </a:p>
        </p:txBody>
      </p:sp>
      <p:sp>
        <p:nvSpPr>
          <p:cNvPr id="4" name="Footer Placeholder 3">
            <a:extLst>
              <a:ext uri="{FF2B5EF4-FFF2-40B4-BE49-F238E27FC236}">
                <a16:creationId xmlns:a16="http://schemas.microsoft.com/office/drawing/2014/main" id="{6325B9C5-B0D0-41BE-82B1-5EFB18200ED6}"/>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6DED5346-3911-4164-BD7E-DB5257003767}"/>
              </a:ext>
            </a:extLst>
          </p:cNvPr>
          <p:cNvSpPr>
            <a:spLocks noGrp="1"/>
          </p:cNvSpPr>
          <p:nvPr>
            <p:ph type="sldNum" sz="quarter" idx="12"/>
          </p:nvPr>
        </p:nvSpPr>
        <p:spPr/>
        <p:txBody>
          <a:bodyPr/>
          <a:lstStyle/>
          <a:p>
            <a:fld id="{D57F1E4F-1CFF-5643-939E-217C01CDF565}" type="slidenum">
              <a:rPr lang="en-US" smtClean="0"/>
              <a:pPr/>
              <a:t>19</a:t>
            </a:fld>
            <a:endParaRPr lang="en-US" dirty="0"/>
          </a:p>
        </p:txBody>
      </p:sp>
    </p:spTree>
    <p:extLst>
      <p:ext uri="{BB962C8B-B14F-4D97-AF65-F5344CB8AC3E}">
        <p14:creationId xmlns:p14="http://schemas.microsoft.com/office/powerpoint/2010/main" val="250160900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9AC423-7C34-49E9-83FD-7FD31D582FDD}"/>
              </a:ext>
            </a:extLst>
          </p:cNvPr>
          <p:cNvSpPr>
            <a:spLocks noGrp="1"/>
          </p:cNvSpPr>
          <p:nvPr>
            <p:ph type="ctrTitle"/>
          </p:nvPr>
        </p:nvSpPr>
        <p:spPr/>
        <p:txBody>
          <a:bodyPr/>
          <a:lstStyle/>
          <a:p>
            <a:r>
              <a:rPr lang="en-US" dirty="0"/>
              <a:t>entry</a:t>
            </a:r>
          </a:p>
        </p:txBody>
      </p:sp>
      <p:sp>
        <p:nvSpPr>
          <p:cNvPr id="4" name="Footer Placeholder 3">
            <a:extLst>
              <a:ext uri="{FF2B5EF4-FFF2-40B4-BE49-F238E27FC236}">
                <a16:creationId xmlns:a16="http://schemas.microsoft.com/office/drawing/2014/main" id="{6325B9C5-B0D0-41BE-82B1-5EFB18200ED6}"/>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6DED5346-3911-4164-BD7E-DB5257003767}"/>
              </a:ext>
            </a:extLst>
          </p:cNvPr>
          <p:cNvSpPr>
            <a:spLocks noGrp="1"/>
          </p:cNvSpPr>
          <p:nvPr>
            <p:ph type="sldNum" sz="quarter" idx="12"/>
          </p:nvPr>
        </p:nvSpPr>
        <p:spPr/>
        <p:txBody>
          <a:bodyPr/>
          <a:lstStyle/>
          <a:p>
            <a:fld id="{D57F1E4F-1CFF-5643-939E-217C01CDF565}" type="slidenum">
              <a:rPr lang="en-US" smtClean="0"/>
              <a:pPr/>
              <a:t>2</a:t>
            </a:fld>
            <a:endParaRPr lang="en-US" dirty="0"/>
          </a:p>
        </p:txBody>
      </p:sp>
    </p:spTree>
    <p:extLst>
      <p:ext uri="{BB962C8B-B14F-4D97-AF65-F5344CB8AC3E}">
        <p14:creationId xmlns:p14="http://schemas.microsoft.com/office/powerpoint/2010/main" val="310477017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lstStyle/>
          <a:p>
            <a:r>
              <a:rPr lang="en-US" altLang="ja-JP" dirty="0" err="1">
                <a:solidFill>
                  <a:schemeClr val="tx1"/>
                </a:solidFill>
                <a:latin typeface="+mn-lt"/>
              </a:rPr>
              <a:t>Implementasi</a:t>
            </a:r>
            <a:endParaRPr kumimoji="1" lang="ja-JP" altLang="en-US" dirty="0">
              <a:solidFill>
                <a:schemeClr val="tx1"/>
              </a:solidFill>
              <a:latin typeface="+mn-lt"/>
            </a:endParaRPr>
          </a:p>
        </p:txBody>
      </p:sp>
      <p:sp>
        <p:nvSpPr>
          <p:cNvPr id="9" name="スライド番号プレースホルダー 8"/>
          <p:cNvSpPr>
            <a:spLocks noGrp="1"/>
          </p:cNvSpPr>
          <p:nvPr>
            <p:ph type="sldNum" sz="quarter" idx="11"/>
          </p:nvPr>
        </p:nvSpPr>
        <p:spPr/>
        <p:txBody>
          <a:bodyPr/>
          <a:lstStyle/>
          <a:p>
            <a:fld id="{E6459DFB-86F3-43FA-8567-2EA6E426AE90}" type="slidenum">
              <a:rPr lang="ja-JP" altLang="en-US" smtClean="0"/>
              <a:pPr/>
              <a:t>20</a:t>
            </a:fld>
            <a:endParaRPr lang="ja-JP" altLang="en-US"/>
          </a:p>
        </p:txBody>
      </p:sp>
      <p:sp>
        <p:nvSpPr>
          <p:cNvPr id="7" name="テキスト プレースホルダー 6"/>
          <p:cNvSpPr>
            <a:spLocks noGrp="1"/>
          </p:cNvSpPr>
          <p:nvPr>
            <p:ph type="body" sz="quarter" idx="13"/>
          </p:nvPr>
        </p:nvSpPr>
        <p:spPr>
          <a:xfrm>
            <a:off x="1" y="2977060"/>
            <a:ext cx="6908800" cy="2445421"/>
          </a:xfrm>
        </p:spPr>
        <p:txBody>
          <a:bodyPr>
            <a:noAutofit/>
          </a:bodyPr>
          <a:lstStyle/>
          <a:p>
            <a:pPr marL="0" indent="0">
              <a:buNone/>
            </a:pPr>
            <a:r>
              <a:rPr lang="id-ID" sz="3200" i="0" dirty="0">
                <a:solidFill>
                  <a:schemeClr val="bg1"/>
                </a:solidFill>
                <a:latin typeface="Times New Roman" panose="02020603050405020304" pitchFamily="18" charset="0"/>
                <a:cs typeface="Times New Roman" panose="02020603050405020304" pitchFamily="18" charset="0"/>
              </a:rPr>
              <a:t>Peran konsultan dalam tahap implementasi :</a:t>
            </a:r>
          </a:p>
          <a:p>
            <a:pPr marL="342900" indent="-342900">
              <a:buFont typeface="Arial" panose="020B0604020202020204" pitchFamily="34" charset="0"/>
              <a:buChar char="•"/>
            </a:pPr>
            <a:r>
              <a:rPr lang="id-ID" sz="3200" i="0" dirty="0">
                <a:solidFill>
                  <a:schemeClr val="bg1"/>
                </a:solidFill>
                <a:latin typeface="Times New Roman" panose="02020603050405020304" pitchFamily="18" charset="0"/>
                <a:cs typeface="Times New Roman" panose="02020603050405020304" pitchFamily="18" charset="0"/>
              </a:rPr>
              <a:t>Mengatasi kesulitan organisasi Klien</a:t>
            </a:r>
          </a:p>
          <a:p>
            <a:pPr marL="342900" indent="-342900">
              <a:buFont typeface="Arial" panose="020B0604020202020204" pitchFamily="34" charset="0"/>
              <a:buChar char="•"/>
            </a:pPr>
            <a:r>
              <a:rPr lang="id-ID" sz="3200" i="0" dirty="0">
                <a:solidFill>
                  <a:schemeClr val="bg1"/>
                </a:solidFill>
                <a:latin typeface="Times New Roman" panose="02020603050405020304" pitchFamily="18" charset="0"/>
                <a:cs typeface="Times New Roman" panose="02020603050405020304" pitchFamily="18" charset="0"/>
              </a:rPr>
              <a:t>Menjadi penasehat masalah dan bertanggung jawab membantu klien</a:t>
            </a:r>
          </a:p>
        </p:txBody>
      </p:sp>
      <p:sp>
        <p:nvSpPr>
          <p:cNvPr id="8" name="テキスト プレースホルダー 7"/>
          <p:cNvSpPr>
            <a:spLocks noGrp="1"/>
          </p:cNvSpPr>
          <p:nvPr>
            <p:ph type="body" sz="quarter" idx="15"/>
          </p:nvPr>
        </p:nvSpPr>
        <p:spPr>
          <a:xfrm>
            <a:off x="7061200" y="2425516"/>
            <a:ext cx="9753600" cy="5626284"/>
          </a:xfrm>
        </p:spPr>
        <p:txBody>
          <a:bodyPr>
            <a:noAutofit/>
          </a:bodyPr>
          <a:lstStyle/>
          <a:p>
            <a:pPr marL="342900" indent="-342900" algn="l">
              <a:buFont typeface="Arial" panose="020B0604020202020204" pitchFamily="34" charset="0"/>
              <a:buChar char="•"/>
            </a:pPr>
            <a:r>
              <a:rPr lang="id-ID" sz="4000" dirty="0">
                <a:cs typeface="Times New Roman" panose="02020603050405020304" pitchFamily="18" charset="0"/>
              </a:rPr>
              <a:t>Implementasi adalah upaya menyatukan konsultan dengan klien dalam mengimplementasikan perubahan perbaikan secara nyata sebagai tujuan dasar dari setiap tugas konsultansinya. </a:t>
            </a:r>
          </a:p>
          <a:p>
            <a:pPr marL="342900" indent="-342900" algn="l">
              <a:buFont typeface="Arial" panose="020B0604020202020204" pitchFamily="34" charset="0"/>
              <a:buChar char="•"/>
            </a:pPr>
            <a:r>
              <a:rPr lang="id-ID" sz="4000" dirty="0">
                <a:cs typeface="Times New Roman" panose="02020603050405020304" pitchFamily="18" charset="0"/>
              </a:rPr>
              <a:t>Implementasi menjadi elemen terpenting dalam proses konsultansi.</a:t>
            </a:r>
          </a:p>
        </p:txBody>
      </p:sp>
    </p:spTree>
    <p:extLst>
      <p:ext uri="{BB962C8B-B14F-4D97-AF65-F5344CB8AC3E}">
        <p14:creationId xmlns:p14="http://schemas.microsoft.com/office/powerpoint/2010/main" val="466740058"/>
      </p:ext>
    </p:extLst>
  </p:cSld>
  <p:clrMapOvr>
    <a:masterClrMapping/>
  </p:clrMapOvr>
  <p:transition spd="slow" advTm="6936">
    <p:cove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スライド番号プレースホルダー 14"/>
          <p:cNvSpPr>
            <a:spLocks noGrp="1"/>
          </p:cNvSpPr>
          <p:nvPr>
            <p:ph type="sldNum" sz="quarter" idx="11"/>
          </p:nvPr>
        </p:nvSpPr>
        <p:spPr/>
        <p:txBody>
          <a:bodyPr/>
          <a:lstStyle/>
          <a:p>
            <a:fld id="{E6459DFB-86F3-43FA-8567-2EA6E426AE90}" type="slidenum">
              <a:rPr lang="ja-JP" altLang="en-US" smtClean="0"/>
              <a:pPr/>
              <a:t>21</a:t>
            </a:fld>
            <a:endParaRPr lang="ja-JP" altLang="en-US"/>
          </a:p>
        </p:txBody>
      </p:sp>
      <p:sp>
        <p:nvSpPr>
          <p:cNvPr id="12" name="タイトル 11"/>
          <p:cNvSpPr>
            <a:spLocks noGrp="1"/>
          </p:cNvSpPr>
          <p:nvPr>
            <p:ph type="title"/>
          </p:nvPr>
        </p:nvSpPr>
        <p:spPr/>
        <p:txBody>
          <a:bodyPr>
            <a:normAutofit/>
          </a:bodyPr>
          <a:lstStyle/>
          <a:p>
            <a:r>
              <a:rPr lang="en-US" altLang="ja-JP" dirty="0"/>
              <a:t>Hal-</a:t>
            </a:r>
            <a:r>
              <a:rPr lang="en-US" altLang="ja-JP" dirty="0" err="1"/>
              <a:t>hal</a:t>
            </a:r>
            <a:r>
              <a:rPr lang="en-US" altLang="ja-JP" dirty="0"/>
              <a:t> yang </a:t>
            </a:r>
            <a:r>
              <a:rPr lang="en-US" altLang="ja-JP" dirty="0" err="1"/>
              <a:t>harus</a:t>
            </a:r>
            <a:r>
              <a:rPr lang="en-US" altLang="ja-JP" dirty="0"/>
              <a:t> </a:t>
            </a:r>
            <a:r>
              <a:rPr lang="en-US" altLang="ja-JP" dirty="0" err="1"/>
              <a:t>diperhatikan</a:t>
            </a:r>
            <a:r>
              <a:rPr lang="en-US" altLang="ja-JP" dirty="0"/>
              <a:t> </a:t>
            </a:r>
            <a:r>
              <a:rPr lang="en-US" altLang="ja-JP" dirty="0" err="1"/>
              <a:t>dalam</a:t>
            </a:r>
            <a:r>
              <a:rPr lang="en-US" altLang="ja-JP" dirty="0"/>
              <a:t> </a:t>
            </a:r>
            <a:r>
              <a:rPr lang="en-US" altLang="ja-JP" dirty="0" err="1">
                <a:latin typeface="Route 159 Bold" pitchFamily="50" charset="0"/>
              </a:rPr>
              <a:t>tahap</a:t>
            </a:r>
            <a:r>
              <a:rPr lang="en-US" altLang="ja-JP" dirty="0">
                <a:latin typeface="Route 159 Bold" pitchFamily="50" charset="0"/>
              </a:rPr>
              <a:t> </a:t>
            </a:r>
            <a:r>
              <a:rPr lang="en-US" altLang="ja-JP" dirty="0" err="1">
                <a:latin typeface="Route 159 Bold" pitchFamily="50" charset="0"/>
              </a:rPr>
              <a:t>implementasi</a:t>
            </a:r>
            <a:endParaRPr kumimoji="1" lang="ja-JP" altLang="en-US" dirty="0"/>
          </a:p>
        </p:txBody>
      </p:sp>
      <p:sp>
        <p:nvSpPr>
          <p:cNvPr id="13" name="テキスト プレースホルダー 12"/>
          <p:cNvSpPr>
            <a:spLocks noGrp="1"/>
          </p:cNvSpPr>
          <p:nvPr>
            <p:ph type="body" sz="quarter" idx="24"/>
          </p:nvPr>
        </p:nvSpPr>
        <p:spPr>
          <a:xfrm>
            <a:off x="9601199" y="649705"/>
            <a:ext cx="8422105" cy="9384632"/>
          </a:xfrm>
        </p:spPr>
        <p:txBody>
          <a:bodyPr/>
          <a:lstStyle/>
          <a:p>
            <a:pPr marL="571500" indent="-571500">
              <a:lnSpc>
                <a:spcPct val="100000"/>
              </a:lnSpc>
              <a:buFont typeface="Wingdings" panose="05000000000000000000" pitchFamily="2" charset="2"/>
              <a:buChar char="Ø"/>
            </a:pPr>
            <a:r>
              <a:rPr lang="id-ID" sz="3600" dirty="0">
                <a:latin typeface="Times New Roman" panose="02020603050405020304" pitchFamily="18" charset="0"/>
                <a:cs typeface="Times New Roman" panose="02020603050405020304" pitchFamily="18" charset="0"/>
              </a:rPr>
              <a:t>Langkah yang diambil harus direncakan terlebih dahulu sesuai </a:t>
            </a:r>
            <a:r>
              <a:rPr lang="id-ID" sz="3600" dirty="0">
                <a:solidFill>
                  <a:schemeClr val="accent2">
                    <a:lumMod val="75000"/>
                  </a:schemeClr>
                </a:solidFill>
                <a:latin typeface="Times New Roman" panose="02020603050405020304" pitchFamily="18" charset="0"/>
                <a:cs typeface="Times New Roman" panose="02020603050405020304" pitchFamily="18" charset="0"/>
              </a:rPr>
              <a:t>kebutuhan organisasi klien;</a:t>
            </a:r>
            <a:endParaRPr lang="en-US" sz="3600" dirty="0">
              <a:solidFill>
                <a:schemeClr val="accent2">
                  <a:lumMod val="75000"/>
                </a:schemeClr>
              </a:solidFill>
              <a:latin typeface="Times New Roman" panose="02020603050405020304" pitchFamily="18" charset="0"/>
              <a:cs typeface="Times New Roman" panose="02020603050405020304" pitchFamily="18" charset="0"/>
            </a:endParaRPr>
          </a:p>
          <a:p>
            <a:pPr marL="571500" indent="-571500">
              <a:lnSpc>
                <a:spcPct val="100000"/>
              </a:lnSpc>
              <a:buFont typeface="Wingdings" panose="05000000000000000000" pitchFamily="2" charset="2"/>
              <a:buChar char="Ø"/>
            </a:pPr>
            <a:r>
              <a:rPr lang="id-ID" sz="3600" dirty="0">
                <a:latin typeface="Times New Roman" panose="02020603050405020304" pitchFamily="18" charset="0"/>
                <a:cs typeface="Times New Roman" panose="02020603050405020304" pitchFamily="18" charset="0"/>
              </a:rPr>
              <a:t>Menentukan tanggung jawab dan </a:t>
            </a:r>
            <a:r>
              <a:rPr lang="id-ID" sz="3600" dirty="0">
                <a:solidFill>
                  <a:schemeClr val="accent2">
                    <a:lumMod val="75000"/>
                  </a:schemeClr>
                </a:solidFill>
                <a:latin typeface="Times New Roman" panose="02020603050405020304" pitchFamily="18" charset="0"/>
                <a:cs typeface="Times New Roman" panose="02020603050405020304" pitchFamily="18" charset="0"/>
              </a:rPr>
              <a:t>membangun kontrol </a:t>
            </a:r>
            <a:r>
              <a:rPr lang="id-ID" sz="3600" dirty="0">
                <a:latin typeface="Times New Roman" panose="02020603050405020304" pitchFamily="18" charset="0"/>
                <a:cs typeface="Times New Roman" panose="02020603050405020304" pitchFamily="18" charset="0"/>
              </a:rPr>
              <a:t>dalam proses implementasi;</a:t>
            </a:r>
            <a:endParaRPr lang="en-US" sz="3600" dirty="0">
              <a:latin typeface="Times New Roman" panose="02020603050405020304" pitchFamily="18" charset="0"/>
              <a:cs typeface="Times New Roman" panose="02020603050405020304" pitchFamily="18" charset="0"/>
            </a:endParaRPr>
          </a:p>
          <a:p>
            <a:pPr marL="571500" indent="-571500">
              <a:lnSpc>
                <a:spcPct val="100000"/>
              </a:lnSpc>
              <a:buFont typeface="Wingdings" panose="05000000000000000000" pitchFamily="2" charset="2"/>
              <a:buChar char="Ø"/>
            </a:pPr>
            <a:r>
              <a:rPr lang="id-ID" sz="3600" dirty="0">
                <a:latin typeface="Times New Roman" panose="02020603050405020304" pitchFamily="18" charset="0"/>
                <a:cs typeface="Times New Roman" panose="02020603050405020304" pitchFamily="18" charset="0"/>
              </a:rPr>
              <a:t>Waktu dan kecepatan proses implementasi;</a:t>
            </a:r>
            <a:endParaRPr lang="en-US" sz="3600" dirty="0">
              <a:latin typeface="Times New Roman" panose="02020603050405020304" pitchFamily="18" charset="0"/>
              <a:cs typeface="Times New Roman" panose="02020603050405020304" pitchFamily="18" charset="0"/>
            </a:endParaRPr>
          </a:p>
          <a:p>
            <a:pPr marL="571500" indent="-571500">
              <a:lnSpc>
                <a:spcPct val="100000"/>
              </a:lnSpc>
              <a:buFont typeface="Wingdings" panose="05000000000000000000" pitchFamily="2" charset="2"/>
              <a:buChar char="Ø"/>
            </a:pPr>
            <a:r>
              <a:rPr lang="id-ID" sz="3600" dirty="0">
                <a:latin typeface="Times New Roman" panose="02020603050405020304" pitchFamily="18" charset="0"/>
                <a:cs typeface="Times New Roman" panose="02020603050405020304" pitchFamily="18" charset="0"/>
              </a:rPr>
              <a:t>Penyesuaian </a:t>
            </a:r>
            <a:r>
              <a:rPr lang="id-ID" sz="3600" dirty="0">
                <a:solidFill>
                  <a:schemeClr val="accent2">
                    <a:lumMod val="75000"/>
                  </a:schemeClr>
                </a:solidFill>
                <a:latin typeface="Times New Roman" panose="02020603050405020304" pitchFamily="18" charset="0"/>
                <a:cs typeface="Times New Roman" panose="02020603050405020304" pitchFamily="18" charset="0"/>
              </a:rPr>
              <a:t>program kerja</a:t>
            </a:r>
            <a:r>
              <a:rPr lang="id-ID" sz="3600" dirty="0">
                <a:latin typeface="Times New Roman" panose="02020603050405020304" pitchFamily="18" charset="0"/>
                <a:cs typeface="Times New Roman" panose="02020603050405020304" pitchFamily="18" charset="0"/>
              </a:rPr>
              <a:t>;</a:t>
            </a:r>
            <a:endParaRPr lang="en-US" sz="3600" dirty="0">
              <a:latin typeface="Times New Roman" panose="02020603050405020304" pitchFamily="18" charset="0"/>
              <a:cs typeface="Times New Roman" panose="02020603050405020304" pitchFamily="18" charset="0"/>
            </a:endParaRPr>
          </a:p>
          <a:p>
            <a:pPr marL="571500" indent="-571500">
              <a:lnSpc>
                <a:spcPct val="100000"/>
              </a:lnSpc>
              <a:buFont typeface="Wingdings" panose="05000000000000000000" pitchFamily="2" charset="2"/>
              <a:buChar char="Ø"/>
            </a:pPr>
            <a:r>
              <a:rPr lang="id-ID" sz="3600" dirty="0">
                <a:latin typeface="Times New Roman" panose="02020603050405020304" pitchFamily="18" charset="0"/>
                <a:cs typeface="Times New Roman" panose="02020603050405020304" pitchFamily="18" charset="0"/>
              </a:rPr>
              <a:t>Mempersiapkan</a:t>
            </a:r>
            <a:r>
              <a:rPr lang="en-US" sz="3600" dirty="0">
                <a:latin typeface="Times New Roman" panose="02020603050405020304" pitchFamily="18" charset="0"/>
                <a:cs typeface="Times New Roman" panose="02020603050405020304" pitchFamily="18" charset="0"/>
              </a:rPr>
              <a:t> </a:t>
            </a:r>
            <a:r>
              <a:rPr lang="id-ID" sz="3600" dirty="0">
                <a:solidFill>
                  <a:schemeClr val="accent2">
                    <a:lumMod val="75000"/>
                  </a:schemeClr>
                </a:solidFill>
                <a:latin typeface="Times New Roman" panose="02020603050405020304" pitchFamily="18" charset="0"/>
                <a:cs typeface="Times New Roman" panose="02020603050405020304" pitchFamily="18" charset="0"/>
              </a:rPr>
              <a:t>program/prosedur pengawasan</a:t>
            </a:r>
            <a:r>
              <a:rPr lang="id-ID" sz="3600" dirty="0">
                <a:latin typeface="Times New Roman" panose="02020603050405020304" pitchFamily="18" charset="0"/>
                <a:cs typeface="Times New Roman" panose="02020603050405020304" pitchFamily="18" charset="0"/>
              </a:rPr>
              <a:t>;</a:t>
            </a:r>
            <a:endParaRPr lang="en-US" sz="3600" dirty="0">
              <a:latin typeface="Times New Roman" panose="02020603050405020304" pitchFamily="18" charset="0"/>
              <a:cs typeface="Times New Roman" panose="02020603050405020304" pitchFamily="18" charset="0"/>
            </a:endParaRPr>
          </a:p>
          <a:p>
            <a:pPr marL="571500" indent="-571500">
              <a:lnSpc>
                <a:spcPct val="100000"/>
              </a:lnSpc>
              <a:buFont typeface="Wingdings" panose="05000000000000000000" pitchFamily="2" charset="2"/>
              <a:buChar char="Ø"/>
            </a:pPr>
            <a:r>
              <a:rPr lang="id-ID" sz="3600" dirty="0">
                <a:latin typeface="Times New Roman" panose="02020603050405020304" pitchFamily="18" charset="0"/>
                <a:cs typeface="Times New Roman" panose="02020603050405020304" pitchFamily="18" charset="0"/>
              </a:rPr>
              <a:t>Melakukan </a:t>
            </a:r>
            <a:r>
              <a:rPr lang="id-ID" sz="3600" dirty="0">
                <a:solidFill>
                  <a:schemeClr val="accent2">
                    <a:lumMod val="75000"/>
                  </a:schemeClr>
                </a:solidFill>
                <a:latin typeface="Times New Roman" panose="02020603050405020304" pitchFamily="18" charset="0"/>
                <a:cs typeface="Times New Roman" panose="02020603050405020304" pitchFamily="18" charset="0"/>
              </a:rPr>
              <a:t>pengawasan atau penilaian </a:t>
            </a:r>
            <a:r>
              <a:rPr lang="id-ID" sz="3600" dirty="0">
                <a:latin typeface="Times New Roman" panose="02020603050405020304" pitchFamily="18" charset="0"/>
                <a:cs typeface="Times New Roman" panose="02020603050405020304" pitchFamily="18" charset="0"/>
              </a:rPr>
              <a:t>terhadap proses implementasi;</a:t>
            </a:r>
            <a:endParaRPr lang="en-US" sz="3600" dirty="0">
              <a:latin typeface="Times New Roman" panose="02020603050405020304" pitchFamily="18" charset="0"/>
              <a:cs typeface="Times New Roman" panose="02020603050405020304" pitchFamily="18" charset="0"/>
            </a:endParaRPr>
          </a:p>
          <a:p>
            <a:pPr marL="571500" indent="-571500">
              <a:lnSpc>
                <a:spcPct val="100000"/>
              </a:lnSpc>
              <a:buFont typeface="Wingdings" panose="05000000000000000000" pitchFamily="2" charset="2"/>
              <a:buChar char="Ø"/>
            </a:pPr>
            <a:r>
              <a:rPr lang="id-ID" sz="3600" dirty="0">
                <a:latin typeface="Times New Roman" panose="02020603050405020304" pitchFamily="18" charset="0"/>
                <a:cs typeface="Times New Roman" panose="02020603050405020304" pitchFamily="18" charset="0"/>
              </a:rPr>
              <a:t>Melakukan </a:t>
            </a:r>
            <a:r>
              <a:rPr lang="id-ID" sz="3600" dirty="0">
                <a:solidFill>
                  <a:schemeClr val="accent2">
                    <a:lumMod val="75000"/>
                  </a:schemeClr>
                </a:solidFill>
                <a:latin typeface="Times New Roman" panose="02020603050405020304" pitchFamily="18" charset="0"/>
                <a:cs typeface="Times New Roman" panose="02020603050405020304" pitchFamily="18" charset="0"/>
              </a:rPr>
              <a:t>perbaikan lebih lanjut </a:t>
            </a:r>
            <a:r>
              <a:rPr lang="id-ID" sz="3600" dirty="0">
                <a:latin typeface="Times New Roman" panose="02020603050405020304" pitchFamily="18" charset="0"/>
                <a:cs typeface="Times New Roman" panose="02020603050405020304" pitchFamily="18" charset="0"/>
              </a:rPr>
              <a:t>sesuai keperluan klien.</a:t>
            </a:r>
          </a:p>
        </p:txBody>
      </p:sp>
    </p:spTree>
    <p:extLst>
      <p:ext uri="{BB962C8B-B14F-4D97-AF65-F5344CB8AC3E}">
        <p14:creationId xmlns:p14="http://schemas.microsoft.com/office/powerpoint/2010/main" val="1547765686"/>
      </p:ext>
    </p:extLst>
  </p:cSld>
  <p:clrMapOvr>
    <a:masterClrMapping/>
  </p:clrMapOvr>
  <p:transition spd="slow" advTm="3037">
    <p:cove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p:cNvSpPr>
            <a:spLocks noGrp="1"/>
          </p:cNvSpPr>
          <p:nvPr>
            <p:ph type="title"/>
          </p:nvPr>
        </p:nvSpPr>
        <p:spPr>
          <a:xfrm>
            <a:off x="1612733" y="3650848"/>
            <a:ext cx="10147467" cy="1433064"/>
          </a:xfrm>
        </p:spPr>
        <p:txBody>
          <a:bodyPr>
            <a:normAutofit fontScale="90000"/>
          </a:bodyPr>
          <a:lstStyle/>
          <a:p>
            <a:r>
              <a:rPr kumimoji="1" lang="en-US" altLang="ja-JP" dirty="0" err="1">
                <a:latin typeface="Berlin Sans FB Demi" panose="020E0802020502020306" pitchFamily="34" charset="0"/>
                <a:cs typeface="Courier New" panose="02070309020205020404" pitchFamily="49" charset="0"/>
              </a:rPr>
              <a:t>Pem</a:t>
            </a:r>
            <a:br>
              <a:rPr kumimoji="1" lang="en-US" altLang="ja-JP" dirty="0">
                <a:latin typeface="Berlin Sans FB Demi" panose="020E0802020502020306" pitchFamily="34" charset="0"/>
                <a:cs typeface="Courier New" panose="02070309020205020404" pitchFamily="49" charset="0"/>
              </a:rPr>
            </a:br>
            <a:r>
              <a:rPr kumimoji="1" lang="en-US" altLang="ja-JP" dirty="0" err="1">
                <a:latin typeface="Berlin Sans FB Demi" panose="020E0802020502020306" pitchFamily="34" charset="0"/>
                <a:cs typeface="Courier New" panose="02070309020205020404" pitchFamily="49" charset="0"/>
              </a:rPr>
              <a:t>berhenti</a:t>
            </a:r>
            <a:br>
              <a:rPr kumimoji="1" lang="en-US" altLang="ja-JP" dirty="0">
                <a:latin typeface="Berlin Sans FB Demi" panose="020E0802020502020306" pitchFamily="34" charset="0"/>
                <a:cs typeface="Courier New" panose="02070309020205020404" pitchFamily="49" charset="0"/>
              </a:rPr>
            </a:br>
            <a:r>
              <a:rPr kumimoji="1" lang="en-US" altLang="ja-JP" dirty="0">
                <a:latin typeface="Berlin Sans FB Demi" panose="020E0802020502020306" pitchFamily="34" charset="0"/>
                <a:cs typeface="Courier New" panose="02070309020205020404" pitchFamily="49" charset="0"/>
              </a:rPr>
              <a:t>an</a:t>
            </a:r>
            <a:endParaRPr kumimoji="1" lang="ja-JP" altLang="en-US" dirty="0">
              <a:latin typeface="Berlin Sans FB Demi" panose="020E0802020502020306" pitchFamily="34" charset="0"/>
              <a:cs typeface="Courier New" panose="02070309020205020404" pitchFamily="49" charset="0"/>
            </a:endParaRPr>
          </a:p>
        </p:txBody>
      </p:sp>
      <p:sp>
        <p:nvSpPr>
          <p:cNvPr id="5" name="Title 35"/>
          <p:cNvSpPr txBox="1">
            <a:spLocks/>
          </p:cNvSpPr>
          <p:nvPr/>
        </p:nvSpPr>
        <p:spPr>
          <a:xfrm>
            <a:off x="10185401" y="1845412"/>
            <a:ext cx="7315199" cy="7507428"/>
          </a:xfrm>
          <a:prstGeom prst="rect">
            <a:avLst/>
          </a:prstGeom>
        </p:spPr>
        <p:txBody>
          <a:bodyPr vert="horz" lIns="163275" tIns="81638" rIns="163275" bIns="81638" rtlCol="0" anchor="t">
            <a:normAutofit fontScale="97500" lnSpcReduction="10000"/>
          </a:bodyPr>
          <a:lstStyle>
            <a:lvl1pPr algn="l" defTabSz="1632753" rtl="0" eaLnBrk="1" latinLnBrk="0" hangingPunct="1">
              <a:lnSpc>
                <a:spcPct val="80000"/>
              </a:lnSpc>
              <a:spcBef>
                <a:spcPct val="0"/>
              </a:spcBef>
              <a:buNone/>
              <a:defRPr kumimoji="1" sz="9600" kern="1200" baseline="0">
                <a:solidFill>
                  <a:schemeClr val="bg1"/>
                </a:solidFill>
                <a:latin typeface="+mj-lt"/>
                <a:ea typeface="+mj-ea"/>
                <a:cs typeface="+mj-cs"/>
              </a:defRPr>
            </a:lvl1pPr>
          </a:lstStyle>
          <a:p>
            <a:r>
              <a:rPr lang="en-US" sz="6000" dirty="0" err="1">
                <a:latin typeface="Adobe Devanagari" pitchFamily="18" charset="0"/>
                <a:cs typeface="Adobe Devanagari" pitchFamily="18" charset="0"/>
              </a:rPr>
              <a:t>Pemberhentian</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merupakan</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tahap</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kelima</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dan</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terakhir</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dari</a:t>
            </a:r>
            <a:r>
              <a:rPr lang="en-US" sz="6000" dirty="0">
                <a:latin typeface="Adobe Devanagari" pitchFamily="18" charset="0"/>
                <a:cs typeface="Adobe Devanagari" pitchFamily="18" charset="0"/>
              </a:rPr>
              <a:t> proses </a:t>
            </a:r>
            <a:r>
              <a:rPr lang="en-US" sz="6000" dirty="0" err="1">
                <a:latin typeface="Adobe Devanagari" pitchFamily="18" charset="0"/>
                <a:cs typeface="Adobe Devanagari" pitchFamily="18" charset="0"/>
              </a:rPr>
              <a:t>konsultasi</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Setiap</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proyek</a:t>
            </a:r>
            <a:r>
              <a:rPr lang="en-US" sz="6000" dirty="0">
                <a:latin typeface="Adobe Devanagari" pitchFamily="18" charset="0"/>
                <a:cs typeface="Adobe Devanagari" pitchFamily="18" charset="0"/>
              </a:rPr>
              <a:t> yang </a:t>
            </a:r>
            <a:r>
              <a:rPr lang="en-US" sz="6000" dirty="0" err="1">
                <a:latin typeface="Adobe Devanagari" pitchFamily="18" charset="0"/>
                <a:cs typeface="Adobe Devanagari" pitchFamily="18" charset="0"/>
              </a:rPr>
              <a:t>dikerjakan</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harus</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diakhiri</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atau</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diberhentikan</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setelah</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tujuannya</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tercapai</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dan</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bantuan</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konsultan</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tidak</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lagi</a:t>
            </a:r>
            <a:r>
              <a:rPr lang="en-US" sz="6000" dirty="0">
                <a:latin typeface="Adobe Devanagari" pitchFamily="18" charset="0"/>
                <a:cs typeface="Adobe Devanagari" pitchFamily="18" charset="0"/>
              </a:rPr>
              <a:t> </a:t>
            </a:r>
            <a:r>
              <a:rPr lang="en-US" sz="6000" dirty="0" err="1">
                <a:latin typeface="Adobe Devanagari" pitchFamily="18" charset="0"/>
                <a:cs typeface="Adobe Devanagari" pitchFamily="18" charset="0"/>
              </a:rPr>
              <a:t>diperlukan</a:t>
            </a:r>
            <a:r>
              <a:rPr lang="en-US" sz="6000" dirty="0">
                <a:latin typeface="Adobe Devanagari" pitchFamily="18" charset="0"/>
                <a:cs typeface="Adobe Devanagari" pitchFamily="18" charset="0"/>
              </a:rPr>
              <a:t>.</a:t>
            </a:r>
            <a:endParaRPr lang="id-ID" sz="6000" dirty="0">
              <a:latin typeface="Adobe Devanagari" pitchFamily="18" charset="0"/>
              <a:cs typeface="Adobe Devanagari" pitchFamily="18" charset="0"/>
            </a:endParaRPr>
          </a:p>
        </p:txBody>
      </p:sp>
    </p:spTree>
    <p:extLst>
      <p:ext uri="{BB962C8B-B14F-4D97-AF65-F5344CB8AC3E}">
        <p14:creationId xmlns:p14="http://schemas.microsoft.com/office/powerpoint/2010/main" val="4133946411"/>
      </p:ext>
    </p:extLst>
  </p:cSld>
  <p:clrMapOvr>
    <a:masterClrMapping/>
  </p:clrMapOvr>
  <mc:AlternateContent xmlns:mc="http://schemas.openxmlformats.org/markup-compatibility/2006" xmlns:p14="http://schemas.microsoft.com/office/powerpoint/2010/main">
    <mc:Choice Requires="p14">
      <p:transition spd="slow" p14:dur="1250" advTm="2424">
        <p14:flip dir="r"/>
      </p:transition>
    </mc:Choice>
    <mc:Fallback xmlns="">
      <p:transition spd="slow" advTm="2424">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6"/>
          <p:cNvSpPr>
            <a:spLocks noGrp="1"/>
          </p:cNvSpPr>
          <p:nvPr>
            <p:ph type="body" sz="quarter" idx="13"/>
          </p:nvPr>
        </p:nvSpPr>
        <p:spPr/>
        <p:txBody>
          <a:bodyPr/>
          <a:lstStyle/>
          <a:p>
            <a:endParaRPr kumimoji="1" lang="ja-JP" altLang="en-US" dirty="0"/>
          </a:p>
        </p:txBody>
      </p:sp>
      <p:sp>
        <p:nvSpPr>
          <p:cNvPr id="8" name="テキスト プレースホルダー 7"/>
          <p:cNvSpPr>
            <a:spLocks noGrp="1"/>
          </p:cNvSpPr>
          <p:nvPr>
            <p:ph type="body" sz="quarter" idx="14"/>
          </p:nvPr>
        </p:nvSpPr>
        <p:spPr/>
        <p:txBody>
          <a:bodyPr/>
          <a:lstStyle/>
          <a:p>
            <a:endParaRPr kumimoji="1" lang="ja-JP" altLang="en-US"/>
          </a:p>
        </p:txBody>
      </p:sp>
      <p:sp>
        <p:nvSpPr>
          <p:cNvPr id="9" name="テキスト プレースホルダー 8"/>
          <p:cNvSpPr>
            <a:spLocks noGrp="1"/>
          </p:cNvSpPr>
          <p:nvPr>
            <p:ph type="body" sz="quarter" idx="15"/>
          </p:nvPr>
        </p:nvSpPr>
        <p:spPr/>
        <p:txBody>
          <a:bodyPr/>
          <a:lstStyle/>
          <a:p>
            <a:endParaRPr kumimoji="1" lang="ja-JP" altLang="en-US"/>
          </a:p>
        </p:txBody>
      </p:sp>
      <p:sp>
        <p:nvSpPr>
          <p:cNvPr id="13" name="テキスト プレースホルダー 12"/>
          <p:cNvSpPr>
            <a:spLocks noGrp="1"/>
          </p:cNvSpPr>
          <p:nvPr>
            <p:ph type="body" sz="quarter" idx="20"/>
          </p:nvPr>
        </p:nvSpPr>
        <p:spPr>
          <a:xfrm>
            <a:off x="1724875" y="7557244"/>
            <a:ext cx="4210864" cy="720080"/>
          </a:xfrm>
        </p:spPr>
        <p:txBody>
          <a:bodyPr/>
          <a:lstStyle/>
          <a:p>
            <a:r>
              <a:rPr kumimoji="1" lang="en-US" altLang="ja-JP" dirty="0" err="1"/>
              <a:t>Telah</a:t>
            </a:r>
            <a:r>
              <a:rPr kumimoji="1" lang="en-US" altLang="ja-JP" dirty="0"/>
              <a:t> </a:t>
            </a:r>
            <a:r>
              <a:rPr kumimoji="1" lang="en-US" altLang="ja-JP" dirty="0" err="1"/>
              <a:t>Selesai</a:t>
            </a:r>
            <a:endParaRPr kumimoji="1" lang="ja-JP" altLang="en-US" dirty="0"/>
          </a:p>
        </p:txBody>
      </p:sp>
      <p:sp>
        <p:nvSpPr>
          <p:cNvPr id="14" name="テキスト プレースホルダー 13"/>
          <p:cNvSpPr>
            <a:spLocks noGrp="1"/>
          </p:cNvSpPr>
          <p:nvPr>
            <p:ph type="body" sz="quarter" idx="21"/>
          </p:nvPr>
        </p:nvSpPr>
        <p:spPr>
          <a:xfrm>
            <a:off x="7138867" y="7658844"/>
            <a:ext cx="4210864" cy="720080"/>
          </a:xfrm>
        </p:spPr>
        <p:txBody>
          <a:bodyPr/>
          <a:lstStyle/>
          <a:p>
            <a:r>
              <a:rPr lang="en-US" altLang="ja-JP" dirty="0"/>
              <a:t>Akan </a:t>
            </a:r>
            <a:r>
              <a:rPr lang="en-US" altLang="ja-JP" dirty="0" err="1"/>
              <a:t>Dihentikan</a:t>
            </a:r>
            <a:endParaRPr kumimoji="1" lang="ja-JP" altLang="en-US" dirty="0"/>
          </a:p>
        </p:txBody>
      </p:sp>
      <p:sp>
        <p:nvSpPr>
          <p:cNvPr id="15" name="テキスト プレースホルダー 14"/>
          <p:cNvSpPr>
            <a:spLocks noGrp="1"/>
          </p:cNvSpPr>
          <p:nvPr>
            <p:ph type="body" sz="quarter" idx="22"/>
          </p:nvPr>
        </p:nvSpPr>
        <p:spPr>
          <a:xfrm>
            <a:off x="12347669" y="7300899"/>
            <a:ext cx="4668366" cy="2706701"/>
          </a:xfrm>
        </p:spPr>
        <p:txBody>
          <a:bodyPr/>
          <a:lstStyle/>
          <a:p>
            <a:r>
              <a:rPr lang="en-US" altLang="ja-JP" sz="2800" dirty="0"/>
              <a:t>Akan </a:t>
            </a:r>
            <a:r>
              <a:rPr lang="en-US" altLang="ja-JP" sz="2800" dirty="0" err="1"/>
              <a:t>lekas</a:t>
            </a:r>
            <a:r>
              <a:rPr lang="en-US" altLang="ja-JP" sz="2800" dirty="0"/>
              <a:t> </a:t>
            </a:r>
            <a:r>
              <a:rPr lang="en-US" altLang="ja-JP" sz="2800" dirty="0" err="1"/>
              <a:t>diselesaikan</a:t>
            </a:r>
            <a:r>
              <a:rPr lang="en-US" altLang="ja-JP" sz="2800" dirty="0"/>
              <a:t>, </a:t>
            </a:r>
            <a:r>
              <a:rPr lang="en-US" altLang="ja-JP" sz="2800" dirty="0" err="1"/>
              <a:t>tetapi</a:t>
            </a:r>
            <a:r>
              <a:rPr lang="en-US" altLang="ja-JP" sz="2800" dirty="0"/>
              <a:t> </a:t>
            </a:r>
            <a:r>
              <a:rPr lang="en-US" altLang="ja-JP" sz="2800" dirty="0" err="1"/>
              <a:t>tanpa</a:t>
            </a:r>
            <a:r>
              <a:rPr lang="en-US" altLang="ja-JP" sz="2800" dirty="0"/>
              <a:t> </a:t>
            </a:r>
            <a:r>
              <a:rPr lang="en-US" altLang="ja-JP" sz="2800" dirty="0" err="1"/>
              <a:t>bantuan</a:t>
            </a:r>
            <a:r>
              <a:rPr lang="en-US" altLang="ja-JP" sz="2800" dirty="0"/>
              <a:t> </a:t>
            </a:r>
            <a:r>
              <a:rPr lang="en-US" altLang="ja-JP" sz="2800" dirty="0" err="1"/>
              <a:t>lebih</a:t>
            </a:r>
            <a:r>
              <a:rPr lang="en-US" altLang="ja-JP" sz="2800" dirty="0"/>
              <a:t> </a:t>
            </a:r>
            <a:r>
              <a:rPr lang="en-US" altLang="ja-JP" sz="2800" dirty="0" err="1"/>
              <a:t>lanjut</a:t>
            </a:r>
            <a:r>
              <a:rPr lang="en-US" altLang="ja-JP" sz="2800" dirty="0"/>
              <a:t> </a:t>
            </a:r>
            <a:r>
              <a:rPr lang="en-US" altLang="ja-JP" sz="2800" dirty="0" err="1"/>
              <a:t>dari</a:t>
            </a:r>
            <a:r>
              <a:rPr lang="en-US" altLang="ja-JP" sz="2800" dirty="0"/>
              <a:t> </a:t>
            </a:r>
            <a:r>
              <a:rPr lang="en-US" altLang="ja-JP" sz="2800" dirty="0" err="1"/>
              <a:t>konsultan</a:t>
            </a:r>
            <a:endParaRPr kumimoji="1" lang="ja-JP" altLang="en-US" sz="2800" dirty="0"/>
          </a:p>
        </p:txBody>
      </p:sp>
      <p:sp>
        <p:nvSpPr>
          <p:cNvPr id="11" name="スライド番号プレースホルダー 10"/>
          <p:cNvSpPr>
            <a:spLocks noGrp="1"/>
          </p:cNvSpPr>
          <p:nvPr>
            <p:ph type="sldNum" sz="quarter" idx="4"/>
          </p:nvPr>
        </p:nvSpPr>
        <p:spPr/>
        <p:txBody>
          <a:bodyPr/>
          <a:lstStyle/>
          <a:p>
            <a:fld id="{E6459DFB-86F3-43FA-8567-2EA6E426AE90}" type="slidenum">
              <a:rPr lang="ja-JP" altLang="en-US" smtClean="0"/>
              <a:pPr/>
              <a:t>23</a:t>
            </a:fld>
            <a:endParaRPr lang="ja-JP" altLang="en-US"/>
          </a:p>
        </p:txBody>
      </p:sp>
      <p:pic>
        <p:nvPicPr>
          <p:cNvPr id="1026" name="Picture 2" descr="C:\Users\Windows 10\AppData\Local\Microsoft\Windows\INetCache\IE\WCXAVRT7\icon_715131[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40991" y="4759568"/>
            <a:ext cx="1378632" cy="86164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C:\Users\Windows 10\AppData\Local\Microsoft\Windows\INetCache\IE\HR92H6L6\Circle-icons-document.svg[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10404" y="3957268"/>
            <a:ext cx="2202475" cy="2202475"/>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7" descr="C:\Users\Windows 10\AppData\Local\Microsoft\Windows\INetCache\IE\IF8VWEKH\1280px-Feedbin-Icon-check.svg[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525368" y="4615245"/>
            <a:ext cx="1437863" cy="115029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082533" y="1413508"/>
            <a:ext cx="14105609" cy="2123658"/>
          </a:xfrm>
          <a:prstGeom prst="rect">
            <a:avLst/>
          </a:prstGeom>
          <a:noFill/>
        </p:spPr>
        <p:txBody>
          <a:bodyPr wrap="square" rtlCol="0">
            <a:spAutoFit/>
          </a:bodyPr>
          <a:lstStyle/>
          <a:p>
            <a:r>
              <a:rPr lang="id-ID" sz="4400" dirty="0">
                <a:solidFill>
                  <a:schemeClr val="bg1"/>
                </a:solidFill>
                <a:cs typeface="Times New Roman" panose="02020603050405020304" pitchFamily="18" charset="0"/>
              </a:rPr>
              <a:t>3 alasan mengapa konsultan melakukan </a:t>
            </a:r>
            <a:r>
              <a:rPr lang="en-US" sz="4400" dirty="0" err="1">
                <a:solidFill>
                  <a:schemeClr val="bg1"/>
                </a:solidFill>
                <a:cs typeface="Times New Roman" panose="02020603050405020304" pitchFamily="18" charset="0"/>
              </a:rPr>
              <a:t>pemberhentian</a:t>
            </a:r>
            <a:r>
              <a:rPr lang="id-ID" sz="4400" dirty="0">
                <a:solidFill>
                  <a:schemeClr val="bg1"/>
                </a:solidFill>
                <a:cs typeface="Times New Roman" panose="02020603050405020304" pitchFamily="18" charset="0"/>
              </a:rPr>
              <a:t> dari suatu proyek, yakni </a:t>
            </a:r>
            <a:r>
              <a:rPr lang="en-US" sz="4400" dirty="0" err="1">
                <a:solidFill>
                  <a:schemeClr val="bg1"/>
                </a:solidFill>
                <a:cs typeface="Times New Roman" panose="02020603050405020304" pitchFamily="18" charset="0"/>
              </a:rPr>
              <a:t>ketika</a:t>
            </a:r>
            <a:r>
              <a:rPr lang="en-US" sz="4400" dirty="0">
                <a:solidFill>
                  <a:schemeClr val="bg1"/>
                </a:solidFill>
                <a:cs typeface="Times New Roman" panose="02020603050405020304" pitchFamily="18" charset="0"/>
              </a:rPr>
              <a:t> </a:t>
            </a:r>
            <a:r>
              <a:rPr lang="id-ID" sz="4400" dirty="0">
                <a:solidFill>
                  <a:schemeClr val="bg1"/>
                </a:solidFill>
                <a:cs typeface="Times New Roman" panose="02020603050405020304" pitchFamily="18" charset="0"/>
              </a:rPr>
              <a:t>pekerjaannya : </a:t>
            </a:r>
          </a:p>
          <a:p>
            <a:endParaRPr lang="en-US" sz="4400" dirty="0">
              <a:solidFill>
                <a:schemeClr val="bg1"/>
              </a:solidFill>
            </a:endParaRPr>
          </a:p>
        </p:txBody>
      </p:sp>
    </p:spTree>
    <p:extLst>
      <p:ext uri="{BB962C8B-B14F-4D97-AF65-F5344CB8AC3E}">
        <p14:creationId xmlns:p14="http://schemas.microsoft.com/office/powerpoint/2010/main" val="1191090093"/>
      </p:ext>
    </p:extLst>
  </p:cSld>
  <p:clrMapOvr>
    <a:masterClrMapping/>
  </p:clrMapOvr>
  <p:transition spd="slow" advTm="6161">
    <p:cove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wipe(down)">
                                      <p:cBhvr>
                                        <p:cTn id="7" dur="580">
                                          <p:stCondLst>
                                            <p:cond delay="0"/>
                                          </p:stCondLst>
                                        </p:cTn>
                                        <p:tgtEl>
                                          <p:spTgt spid="1026"/>
                                        </p:tgtEl>
                                      </p:cBhvr>
                                    </p:animEffect>
                                    <p:anim calcmode="lin" valueType="num">
                                      <p:cBhvr>
                                        <p:cTn id="8" dur="1822" tmFilter="0,0; 0.14,0.36; 0.43,0.73; 0.71,0.91; 1.0,1.0">
                                          <p:stCondLst>
                                            <p:cond delay="0"/>
                                          </p:stCondLst>
                                        </p:cTn>
                                        <p:tgtEl>
                                          <p:spTgt spid="102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02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02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02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026"/>
                                        </p:tgtEl>
                                        <p:attrNameLst>
                                          <p:attrName>ppt_y</p:attrName>
                                        </p:attrNameLst>
                                      </p:cBhvr>
                                      <p:tavLst>
                                        <p:tav tm="0" fmla="#ppt_y-sin(pi*$)/81">
                                          <p:val>
                                            <p:fltVal val="0"/>
                                          </p:val>
                                        </p:tav>
                                        <p:tav tm="100000">
                                          <p:val>
                                            <p:fltVal val="1"/>
                                          </p:val>
                                        </p:tav>
                                      </p:tavLst>
                                    </p:anim>
                                    <p:animScale>
                                      <p:cBhvr>
                                        <p:cTn id="13" dur="26">
                                          <p:stCondLst>
                                            <p:cond delay="650"/>
                                          </p:stCondLst>
                                        </p:cTn>
                                        <p:tgtEl>
                                          <p:spTgt spid="1026"/>
                                        </p:tgtEl>
                                      </p:cBhvr>
                                      <p:to x="100000" y="60000"/>
                                    </p:animScale>
                                    <p:animScale>
                                      <p:cBhvr>
                                        <p:cTn id="14" dur="166" decel="50000">
                                          <p:stCondLst>
                                            <p:cond delay="676"/>
                                          </p:stCondLst>
                                        </p:cTn>
                                        <p:tgtEl>
                                          <p:spTgt spid="1026"/>
                                        </p:tgtEl>
                                      </p:cBhvr>
                                      <p:to x="100000" y="100000"/>
                                    </p:animScale>
                                    <p:animScale>
                                      <p:cBhvr>
                                        <p:cTn id="15" dur="26">
                                          <p:stCondLst>
                                            <p:cond delay="1312"/>
                                          </p:stCondLst>
                                        </p:cTn>
                                        <p:tgtEl>
                                          <p:spTgt spid="1026"/>
                                        </p:tgtEl>
                                      </p:cBhvr>
                                      <p:to x="100000" y="80000"/>
                                    </p:animScale>
                                    <p:animScale>
                                      <p:cBhvr>
                                        <p:cTn id="16" dur="166" decel="50000">
                                          <p:stCondLst>
                                            <p:cond delay="1338"/>
                                          </p:stCondLst>
                                        </p:cTn>
                                        <p:tgtEl>
                                          <p:spTgt spid="1026"/>
                                        </p:tgtEl>
                                      </p:cBhvr>
                                      <p:to x="100000" y="100000"/>
                                    </p:animScale>
                                    <p:animScale>
                                      <p:cBhvr>
                                        <p:cTn id="17" dur="26">
                                          <p:stCondLst>
                                            <p:cond delay="1642"/>
                                          </p:stCondLst>
                                        </p:cTn>
                                        <p:tgtEl>
                                          <p:spTgt spid="1026"/>
                                        </p:tgtEl>
                                      </p:cBhvr>
                                      <p:to x="100000" y="90000"/>
                                    </p:animScale>
                                    <p:animScale>
                                      <p:cBhvr>
                                        <p:cTn id="18" dur="166" decel="50000">
                                          <p:stCondLst>
                                            <p:cond delay="1668"/>
                                          </p:stCondLst>
                                        </p:cTn>
                                        <p:tgtEl>
                                          <p:spTgt spid="1026"/>
                                        </p:tgtEl>
                                      </p:cBhvr>
                                      <p:to x="100000" y="100000"/>
                                    </p:animScale>
                                    <p:animScale>
                                      <p:cBhvr>
                                        <p:cTn id="19" dur="26">
                                          <p:stCondLst>
                                            <p:cond delay="1808"/>
                                          </p:stCondLst>
                                        </p:cTn>
                                        <p:tgtEl>
                                          <p:spTgt spid="1026"/>
                                        </p:tgtEl>
                                      </p:cBhvr>
                                      <p:to x="100000" y="95000"/>
                                    </p:animScale>
                                    <p:animScale>
                                      <p:cBhvr>
                                        <p:cTn id="20" dur="166" decel="50000">
                                          <p:stCondLst>
                                            <p:cond delay="1834"/>
                                          </p:stCondLst>
                                        </p:cTn>
                                        <p:tgtEl>
                                          <p:spTgt spid="1026"/>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1031"/>
                                        </p:tgtEl>
                                        <p:attrNameLst>
                                          <p:attrName>style.visibility</p:attrName>
                                        </p:attrNameLst>
                                      </p:cBhvr>
                                      <p:to>
                                        <p:strVal val="visible"/>
                                      </p:to>
                                    </p:set>
                                    <p:animEffect transition="in" filter="wipe(down)">
                                      <p:cBhvr>
                                        <p:cTn id="23" dur="580">
                                          <p:stCondLst>
                                            <p:cond delay="0"/>
                                          </p:stCondLst>
                                        </p:cTn>
                                        <p:tgtEl>
                                          <p:spTgt spid="1031"/>
                                        </p:tgtEl>
                                      </p:cBhvr>
                                    </p:animEffect>
                                    <p:anim calcmode="lin" valueType="num">
                                      <p:cBhvr>
                                        <p:cTn id="24" dur="1822" tmFilter="0,0; 0.14,0.36; 0.43,0.73; 0.71,0.91; 1.0,1.0">
                                          <p:stCondLst>
                                            <p:cond delay="0"/>
                                          </p:stCondLst>
                                        </p:cTn>
                                        <p:tgtEl>
                                          <p:spTgt spid="1031"/>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031"/>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031"/>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031"/>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031"/>
                                        </p:tgtEl>
                                        <p:attrNameLst>
                                          <p:attrName>ppt_y</p:attrName>
                                        </p:attrNameLst>
                                      </p:cBhvr>
                                      <p:tavLst>
                                        <p:tav tm="0" fmla="#ppt_y-sin(pi*$)/81">
                                          <p:val>
                                            <p:fltVal val="0"/>
                                          </p:val>
                                        </p:tav>
                                        <p:tav tm="100000">
                                          <p:val>
                                            <p:fltVal val="1"/>
                                          </p:val>
                                        </p:tav>
                                      </p:tavLst>
                                    </p:anim>
                                    <p:animScale>
                                      <p:cBhvr>
                                        <p:cTn id="29" dur="26">
                                          <p:stCondLst>
                                            <p:cond delay="650"/>
                                          </p:stCondLst>
                                        </p:cTn>
                                        <p:tgtEl>
                                          <p:spTgt spid="1031"/>
                                        </p:tgtEl>
                                      </p:cBhvr>
                                      <p:to x="100000" y="60000"/>
                                    </p:animScale>
                                    <p:animScale>
                                      <p:cBhvr>
                                        <p:cTn id="30" dur="166" decel="50000">
                                          <p:stCondLst>
                                            <p:cond delay="676"/>
                                          </p:stCondLst>
                                        </p:cTn>
                                        <p:tgtEl>
                                          <p:spTgt spid="1031"/>
                                        </p:tgtEl>
                                      </p:cBhvr>
                                      <p:to x="100000" y="100000"/>
                                    </p:animScale>
                                    <p:animScale>
                                      <p:cBhvr>
                                        <p:cTn id="31" dur="26">
                                          <p:stCondLst>
                                            <p:cond delay="1312"/>
                                          </p:stCondLst>
                                        </p:cTn>
                                        <p:tgtEl>
                                          <p:spTgt spid="1031"/>
                                        </p:tgtEl>
                                      </p:cBhvr>
                                      <p:to x="100000" y="80000"/>
                                    </p:animScale>
                                    <p:animScale>
                                      <p:cBhvr>
                                        <p:cTn id="32" dur="166" decel="50000">
                                          <p:stCondLst>
                                            <p:cond delay="1338"/>
                                          </p:stCondLst>
                                        </p:cTn>
                                        <p:tgtEl>
                                          <p:spTgt spid="1031"/>
                                        </p:tgtEl>
                                      </p:cBhvr>
                                      <p:to x="100000" y="100000"/>
                                    </p:animScale>
                                    <p:animScale>
                                      <p:cBhvr>
                                        <p:cTn id="33" dur="26">
                                          <p:stCondLst>
                                            <p:cond delay="1642"/>
                                          </p:stCondLst>
                                        </p:cTn>
                                        <p:tgtEl>
                                          <p:spTgt spid="1031"/>
                                        </p:tgtEl>
                                      </p:cBhvr>
                                      <p:to x="100000" y="90000"/>
                                    </p:animScale>
                                    <p:animScale>
                                      <p:cBhvr>
                                        <p:cTn id="34" dur="166" decel="50000">
                                          <p:stCondLst>
                                            <p:cond delay="1668"/>
                                          </p:stCondLst>
                                        </p:cTn>
                                        <p:tgtEl>
                                          <p:spTgt spid="1031"/>
                                        </p:tgtEl>
                                      </p:cBhvr>
                                      <p:to x="100000" y="100000"/>
                                    </p:animScale>
                                    <p:animScale>
                                      <p:cBhvr>
                                        <p:cTn id="35" dur="26">
                                          <p:stCondLst>
                                            <p:cond delay="1808"/>
                                          </p:stCondLst>
                                        </p:cTn>
                                        <p:tgtEl>
                                          <p:spTgt spid="1031"/>
                                        </p:tgtEl>
                                      </p:cBhvr>
                                      <p:to x="100000" y="95000"/>
                                    </p:animScale>
                                    <p:animScale>
                                      <p:cBhvr>
                                        <p:cTn id="36" dur="166" decel="50000">
                                          <p:stCondLst>
                                            <p:cond delay="1834"/>
                                          </p:stCondLst>
                                        </p:cTn>
                                        <p:tgtEl>
                                          <p:spTgt spid="1031"/>
                                        </p:tgtEl>
                                      </p:cBhvr>
                                      <p:to x="100000" y="100000"/>
                                    </p:animScale>
                                  </p:childTnLst>
                                </p:cTn>
                              </p:par>
                              <p:par>
                                <p:cTn id="37" presetID="26" presetClass="entr" presetSubtype="0" fill="hold" nodeType="withEffect">
                                  <p:stCondLst>
                                    <p:cond delay="0"/>
                                  </p:stCondLst>
                                  <p:childTnLst>
                                    <p:set>
                                      <p:cBhvr>
                                        <p:cTn id="38" dur="1" fill="hold">
                                          <p:stCondLst>
                                            <p:cond delay="0"/>
                                          </p:stCondLst>
                                        </p:cTn>
                                        <p:tgtEl>
                                          <p:spTgt spid="1030"/>
                                        </p:tgtEl>
                                        <p:attrNameLst>
                                          <p:attrName>style.visibility</p:attrName>
                                        </p:attrNameLst>
                                      </p:cBhvr>
                                      <p:to>
                                        <p:strVal val="visible"/>
                                      </p:to>
                                    </p:set>
                                    <p:animEffect transition="in" filter="wipe(down)">
                                      <p:cBhvr>
                                        <p:cTn id="39" dur="580">
                                          <p:stCondLst>
                                            <p:cond delay="0"/>
                                          </p:stCondLst>
                                        </p:cTn>
                                        <p:tgtEl>
                                          <p:spTgt spid="1030"/>
                                        </p:tgtEl>
                                      </p:cBhvr>
                                    </p:animEffect>
                                    <p:anim calcmode="lin" valueType="num">
                                      <p:cBhvr>
                                        <p:cTn id="40" dur="1822" tmFilter="0,0; 0.14,0.36; 0.43,0.73; 0.71,0.91; 1.0,1.0">
                                          <p:stCondLst>
                                            <p:cond delay="0"/>
                                          </p:stCondLst>
                                        </p:cTn>
                                        <p:tgtEl>
                                          <p:spTgt spid="1030"/>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1030"/>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1030"/>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1030"/>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1030"/>
                                        </p:tgtEl>
                                        <p:attrNameLst>
                                          <p:attrName>ppt_y</p:attrName>
                                        </p:attrNameLst>
                                      </p:cBhvr>
                                      <p:tavLst>
                                        <p:tav tm="0" fmla="#ppt_y-sin(pi*$)/81">
                                          <p:val>
                                            <p:fltVal val="0"/>
                                          </p:val>
                                        </p:tav>
                                        <p:tav tm="100000">
                                          <p:val>
                                            <p:fltVal val="1"/>
                                          </p:val>
                                        </p:tav>
                                      </p:tavLst>
                                    </p:anim>
                                    <p:animScale>
                                      <p:cBhvr>
                                        <p:cTn id="45" dur="26">
                                          <p:stCondLst>
                                            <p:cond delay="650"/>
                                          </p:stCondLst>
                                        </p:cTn>
                                        <p:tgtEl>
                                          <p:spTgt spid="1030"/>
                                        </p:tgtEl>
                                      </p:cBhvr>
                                      <p:to x="100000" y="60000"/>
                                    </p:animScale>
                                    <p:animScale>
                                      <p:cBhvr>
                                        <p:cTn id="46" dur="166" decel="50000">
                                          <p:stCondLst>
                                            <p:cond delay="676"/>
                                          </p:stCondLst>
                                        </p:cTn>
                                        <p:tgtEl>
                                          <p:spTgt spid="1030"/>
                                        </p:tgtEl>
                                      </p:cBhvr>
                                      <p:to x="100000" y="100000"/>
                                    </p:animScale>
                                    <p:animScale>
                                      <p:cBhvr>
                                        <p:cTn id="47" dur="26">
                                          <p:stCondLst>
                                            <p:cond delay="1312"/>
                                          </p:stCondLst>
                                        </p:cTn>
                                        <p:tgtEl>
                                          <p:spTgt spid="1030"/>
                                        </p:tgtEl>
                                      </p:cBhvr>
                                      <p:to x="100000" y="80000"/>
                                    </p:animScale>
                                    <p:animScale>
                                      <p:cBhvr>
                                        <p:cTn id="48" dur="166" decel="50000">
                                          <p:stCondLst>
                                            <p:cond delay="1338"/>
                                          </p:stCondLst>
                                        </p:cTn>
                                        <p:tgtEl>
                                          <p:spTgt spid="1030"/>
                                        </p:tgtEl>
                                      </p:cBhvr>
                                      <p:to x="100000" y="100000"/>
                                    </p:animScale>
                                    <p:animScale>
                                      <p:cBhvr>
                                        <p:cTn id="49" dur="26">
                                          <p:stCondLst>
                                            <p:cond delay="1642"/>
                                          </p:stCondLst>
                                        </p:cTn>
                                        <p:tgtEl>
                                          <p:spTgt spid="1030"/>
                                        </p:tgtEl>
                                      </p:cBhvr>
                                      <p:to x="100000" y="90000"/>
                                    </p:animScale>
                                    <p:animScale>
                                      <p:cBhvr>
                                        <p:cTn id="50" dur="166" decel="50000">
                                          <p:stCondLst>
                                            <p:cond delay="1668"/>
                                          </p:stCondLst>
                                        </p:cTn>
                                        <p:tgtEl>
                                          <p:spTgt spid="1030"/>
                                        </p:tgtEl>
                                      </p:cBhvr>
                                      <p:to x="100000" y="100000"/>
                                    </p:animScale>
                                    <p:animScale>
                                      <p:cBhvr>
                                        <p:cTn id="51" dur="26">
                                          <p:stCondLst>
                                            <p:cond delay="1808"/>
                                          </p:stCondLst>
                                        </p:cTn>
                                        <p:tgtEl>
                                          <p:spTgt spid="1030"/>
                                        </p:tgtEl>
                                      </p:cBhvr>
                                      <p:to x="100000" y="95000"/>
                                    </p:animScale>
                                    <p:animScale>
                                      <p:cBhvr>
                                        <p:cTn id="52" dur="166" decel="50000">
                                          <p:stCondLst>
                                            <p:cond delay="1834"/>
                                          </p:stCondLst>
                                        </p:cTn>
                                        <p:tgtEl>
                                          <p:spTgt spid="103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スライド番号プレースホルダー 19"/>
          <p:cNvSpPr>
            <a:spLocks noGrp="1"/>
          </p:cNvSpPr>
          <p:nvPr>
            <p:ph type="sldNum" sz="quarter" idx="11"/>
          </p:nvPr>
        </p:nvSpPr>
        <p:spPr/>
        <p:txBody>
          <a:bodyPr/>
          <a:lstStyle/>
          <a:p>
            <a:fld id="{E6459DFB-86F3-43FA-8567-2EA6E426AE90}" type="slidenum">
              <a:rPr lang="ja-JP" altLang="en-US" smtClean="0"/>
              <a:pPr/>
              <a:t>24</a:t>
            </a:fld>
            <a:endParaRPr lang="ja-JP" altLang="en-US"/>
          </a:p>
        </p:txBody>
      </p:sp>
      <p:sp>
        <p:nvSpPr>
          <p:cNvPr id="14" name="タイトル 13"/>
          <p:cNvSpPr>
            <a:spLocks noGrp="1"/>
          </p:cNvSpPr>
          <p:nvPr>
            <p:ph type="title"/>
          </p:nvPr>
        </p:nvSpPr>
        <p:spPr/>
        <p:txBody>
          <a:bodyPr/>
          <a:lstStyle/>
          <a:p>
            <a:r>
              <a:rPr lang="en-US" sz="12500" b="1" dirty="0" err="1"/>
              <a:t>Waktu</a:t>
            </a:r>
            <a:r>
              <a:rPr lang="en-US" sz="12500" b="1" dirty="0"/>
              <a:t> </a:t>
            </a:r>
            <a:r>
              <a:rPr lang="en-US" sz="12500" b="1" dirty="0" err="1"/>
              <a:t>untuk</a:t>
            </a:r>
            <a:r>
              <a:rPr lang="en-US" sz="12500" b="1" dirty="0"/>
              <a:t> </a:t>
            </a:r>
            <a:r>
              <a:rPr lang="en-US" sz="12500" b="1" dirty="0" err="1"/>
              <a:t>pemberhentian</a:t>
            </a:r>
            <a:r>
              <a:rPr lang="en-US" sz="12500" dirty="0"/>
              <a:t> </a:t>
            </a:r>
            <a:endParaRPr kumimoji="1" lang="ja-JP" altLang="en-US" sz="12500" dirty="0"/>
          </a:p>
        </p:txBody>
      </p:sp>
      <p:sp>
        <p:nvSpPr>
          <p:cNvPr id="15" name="テキスト プレースホルダー 14"/>
          <p:cNvSpPr>
            <a:spLocks noGrp="1"/>
          </p:cNvSpPr>
          <p:nvPr>
            <p:ph type="body" sz="quarter" idx="12"/>
          </p:nvPr>
        </p:nvSpPr>
        <p:spPr>
          <a:xfrm>
            <a:off x="682172" y="4571999"/>
            <a:ext cx="8069942" cy="2514602"/>
          </a:xfrm>
        </p:spPr>
        <p:txBody>
          <a:bodyPr/>
          <a:lstStyle/>
          <a:p>
            <a:pPr>
              <a:buFont typeface="Wingdings" panose="05000000000000000000" pitchFamily="2" charset="2"/>
              <a:buChar char="Ø"/>
            </a:pPr>
            <a:r>
              <a:rPr lang="en-US" dirty="0" err="1"/>
              <a:t>Merencanakan</a:t>
            </a:r>
            <a:r>
              <a:rPr lang="en-US" dirty="0"/>
              <a:t> </a:t>
            </a:r>
            <a:r>
              <a:rPr lang="en-US" dirty="0" err="1"/>
              <a:t>penarikan</a:t>
            </a:r>
            <a:endParaRPr lang="en-US" dirty="0"/>
          </a:p>
        </p:txBody>
      </p:sp>
      <p:sp>
        <p:nvSpPr>
          <p:cNvPr id="18" name="テキスト プレースホルダー 17"/>
          <p:cNvSpPr>
            <a:spLocks noGrp="1"/>
          </p:cNvSpPr>
          <p:nvPr>
            <p:ph type="body" sz="quarter" idx="24"/>
          </p:nvPr>
        </p:nvSpPr>
        <p:spPr>
          <a:xfrm>
            <a:off x="8209543" y="4532082"/>
            <a:ext cx="9291058" cy="5170718"/>
          </a:xfrm>
        </p:spPr>
        <p:txBody>
          <a:bodyPr/>
          <a:lstStyle/>
          <a:p>
            <a:pPr lvl="0"/>
            <a:r>
              <a:rPr lang="en-US" sz="2800" dirty="0" err="1"/>
              <a:t>Terdapat</a:t>
            </a:r>
            <a:r>
              <a:rPr lang="en-US" sz="2800" dirty="0"/>
              <a:t> </a:t>
            </a:r>
            <a:r>
              <a:rPr lang="en-US" sz="2800" dirty="0" err="1"/>
              <a:t>banyak</a:t>
            </a:r>
            <a:r>
              <a:rPr lang="en-US" sz="2800" dirty="0"/>
              <a:t> </a:t>
            </a:r>
            <a:r>
              <a:rPr lang="en-US" sz="2800" dirty="0" err="1"/>
              <a:t>pilihan</a:t>
            </a:r>
            <a:r>
              <a:rPr lang="en-US" sz="2800" dirty="0"/>
              <a:t> </a:t>
            </a:r>
            <a:r>
              <a:rPr lang="en-US" sz="2800" dirty="0" err="1"/>
              <a:t>untuk</a:t>
            </a:r>
            <a:r>
              <a:rPr lang="en-US" sz="2800" dirty="0"/>
              <a:t> </a:t>
            </a:r>
            <a:r>
              <a:rPr lang="en-US" sz="2800" dirty="0" err="1"/>
              <a:t>mengakhiri</a:t>
            </a:r>
            <a:r>
              <a:rPr lang="en-US" sz="2800" dirty="0"/>
              <a:t> </a:t>
            </a:r>
            <a:r>
              <a:rPr lang="en-US" sz="2800" dirty="0" err="1"/>
              <a:t>sebuah</a:t>
            </a:r>
            <a:r>
              <a:rPr lang="en-US" sz="2800" dirty="0"/>
              <a:t> </a:t>
            </a:r>
            <a:r>
              <a:rPr lang="en-US" sz="2800" dirty="0" err="1"/>
              <a:t>proyek</a:t>
            </a:r>
            <a:r>
              <a:rPr lang="en-US" sz="2800" dirty="0"/>
              <a:t>. </a:t>
            </a:r>
            <a:r>
              <a:rPr lang="en-US" sz="2800" dirty="0" err="1"/>
              <a:t>Namun</a:t>
            </a:r>
            <a:r>
              <a:rPr lang="en-US" sz="2800" dirty="0"/>
              <a:t>, </a:t>
            </a:r>
            <a:r>
              <a:rPr lang="en-US" sz="2800" dirty="0" err="1"/>
              <a:t>direkomendasikan</a:t>
            </a:r>
            <a:r>
              <a:rPr lang="en-US" sz="2800" dirty="0"/>
              <a:t> </a:t>
            </a:r>
            <a:r>
              <a:rPr lang="en-US" sz="2800" dirty="0" err="1"/>
              <a:t>bahwa</a:t>
            </a:r>
            <a:r>
              <a:rPr lang="en-US" sz="2800" dirty="0"/>
              <a:t> </a:t>
            </a:r>
            <a:r>
              <a:rPr lang="en-US" sz="2800" dirty="0" err="1"/>
              <a:t>rencana</a:t>
            </a:r>
            <a:r>
              <a:rPr lang="en-US" sz="2800" dirty="0"/>
              <a:t> </a:t>
            </a:r>
            <a:r>
              <a:rPr lang="en-US" sz="2800" dirty="0" err="1"/>
              <a:t>pemberhentian</a:t>
            </a:r>
            <a:r>
              <a:rPr lang="en-US" sz="2800" dirty="0"/>
              <a:t> </a:t>
            </a:r>
            <a:r>
              <a:rPr lang="en-US" sz="2800" dirty="0" err="1"/>
              <a:t>ditinjau</a:t>
            </a:r>
            <a:r>
              <a:rPr lang="en-US" sz="2800" dirty="0"/>
              <a:t> </a:t>
            </a:r>
            <a:r>
              <a:rPr lang="en-US" sz="2800" dirty="0" err="1"/>
              <a:t>pada</a:t>
            </a:r>
            <a:r>
              <a:rPr lang="en-US" sz="2800" dirty="0"/>
              <a:t> </a:t>
            </a:r>
            <a:r>
              <a:rPr lang="en-US" sz="2800" dirty="0" err="1"/>
              <a:t>titik-titik</a:t>
            </a:r>
            <a:r>
              <a:rPr lang="en-US" sz="2800" dirty="0"/>
              <a:t> </a:t>
            </a:r>
            <a:r>
              <a:rPr lang="en-US" sz="2800" dirty="0" err="1"/>
              <a:t>kritis</a:t>
            </a:r>
            <a:r>
              <a:rPr lang="en-US" sz="2800" dirty="0"/>
              <a:t> </a:t>
            </a:r>
            <a:r>
              <a:rPr lang="en-US" sz="2800" dirty="0" err="1"/>
              <a:t>selama</a:t>
            </a:r>
            <a:r>
              <a:rPr lang="en-US" sz="2800" dirty="0"/>
              <a:t> </a:t>
            </a:r>
            <a:r>
              <a:rPr lang="en-US" sz="2800" dirty="0" err="1"/>
              <a:t>penugasan</a:t>
            </a:r>
            <a:r>
              <a:rPr lang="en-US" sz="2800" dirty="0"/>
              <a:t>, </a:t>
            </a:r>
            <a:r>
              <a:rPr lang="en-US" sz="2800" dirty="0" err="1"/>
              <a:t>pada</a:t>
            </a:r>
            <a:r>
              <a:rPr lang="en-US" sz="2800" dirty="0"/>
              <a:t> </a:t>
            </a:r>
            <a:r>
              <a:rPr lang="en-US" sz="2800" dirty="0" err="1"/>
              <a:t>setiap</a:t>
            </a:r>
            <a:r>
              <a:rPr lang="en-US" sz="2800" dirty="0"/>
              <a:t> </a:t>
            </a:r>
            <a:r>
              <a:rPr lang="en-US" sz="2800" dirty="0" err="1"/>
              <a:t>ulasan</a:t>
            </a:r>
            <a:r>
              <a:rPr lang="en-US" sz="2800" dirty="0"/>
              <a:t>, </a:t>
            </a:r>
            <a:r>
              <a:rPr lang="en-US" sz="2800" dirty="0" err="1"/>
              <a:t>pertanyaan</a:t>
            </a:r>
            <a:r>
              <a:rPr lang="en-US" sz="2800" dirty="0"/>
              <a:t> </a:t>
            </a:r>
            <a:r>
              <a:rPr lang="en-US" sz="2800" dirty="0" err="1"/>
              <a:t>harus</a:t>
            </a:r>
            <a:r>
              <a:rPr lang="en-US" sz="2800" dirty="0"/>
              <a:t> </a:t>
            </a:r>
            <a:r>
              <a:rPr lang="en-US" sz="2800" dirty="0" err="1"/>
              <a:t>diajukan</a:t>
            </a:r>
            <a:r>
              <a:rPr lang="en-US" sz="2800" dirty="0"/>
              <a:t> </a:t>
            </a:r>
            <a:r>
              <a:rPr lang="en-US" sz="2800" dirty="0" err="1"/>
              <a:t>tentang</a:t>
            </a:r>
            <a:r>
              <a:rPr lang="en-US" sz="2800" dirty="0"/>
              <a:t> </a:t>
            </a:r>
            <a:r>
              <a:rPr lang="en-US" sz="2800" dirty="0" err="1"/>
              <a:t>berapa</a:t>
            </a:r>
            <a:r>
              <a:rPr lang="en-US" sz="2800" dirty="0"/>
              <a:t> lama </a:t>
            </a:r>
            <a:r>
              <a:rPr lang="en-US" sz="2800" dirty="0" err="1"/>
              <a:t>konsultan</a:t>
            </a:r>
            <a:r>
              <a:rPr lang="en-US" sz="2800" dirty="0"/>
              <a:t> </a:t>
            </a:r>
            <a:r>
              <a:rPr lang="en-US" sz="2800" dirty="0" err="1"/>
              <a:t>harus</a:t>
            </a:r>
            <a:r>
              <a:rPr lang="en-US" sz="2800" dirty="0"/>
              <a:t> </a:t>
            </a:r>
            <a:r>
              <a:rPr lang="en-US" sz="2800" dirty="0" err="1"/>
              <a:t>tinggal</a:t>
            </a:r>
            <a:r>
              <a:rPr lang="en-US" sz="2800" dirty="0"/>
              <a:t>, </a:t>
            </a:r>
            <a:r>
              <a:rPr lang="en-US" sz="2800" dirty="0" err="1"/>
              <a:t>dan</a:t>
            </a:r>
            <a:r>
              <a:rPr lang="en-US" sz="2800" dirty="0"/>
              <a:t> </a:t>
            </a:r>
            <a:r>
              <a:rPr lang="en-US" sz="2800" dirty="0" err="1"/>
              <a:t>apa</a:t>
            </a:r>
            <a:r>
              <a:rPr lang="en-US" sz="2800" dirty="0"/>
              <a:t> yang </a:t>
            </a:r>
            <a:r>
              <a:rPr lang="en-US" sz="2800" dirty="0" err="1"/>
              <a:t>masih</a:t>
            </a:r>
            <a:r>
              <a:rPr lang="en-US" sz="2800" dirty="0"/>
              <a:t> </a:t>
            </a:r>
            <a:r>
              <a:rPr lang="en-US" sz="2800" dirty="0" err="1"/>
              <a:t>harus</a:t>
            </a:r>
            <a:r>
              <a:rPr lang="en-US" sz="2800" dirty="0"/>
              <a:t> </a:t>
            </a:r>
            <a:r>
              <a:rPr lang="en-US" sz="2800" dirty="0" err="1"/>
              <a:t>dilakukan</a:t>
            </a:r>
            <a:r>
              <a:rPr lang="en-US" sz="2800" dirty="0"/>
              <a:t> </a:t>
            </a:r>
            <a:r>
              <a:rPr lang="en-US" sz="2800" dirty="0" err="1"/>
              <a:t>sebelum</a:t>
            </a:r>
            <a:r>
              <a:rPr lang="en-US" sz="2800" dirty="0"/>
              <a:t> </a:t>
            </a:r>
            <a:r>
              <a:rPr lang="en-US" sz="2800" dirty="0" err="1"/>
              <a:t>penugasan</a:t>
            </a:r>
            <a:r>
              <a:rPr lang="en-US" sz="2800" dirty="0"/>
              <a:t> </a:t>
            </a:r>
            <a:r>
              <a:rPr lang="en-US" sz="2800" dirty="0" err="1"/>
              <a:t>dihentikan</a:t>
            </a:r>
            <a:r>
              <a:rPr lang="en-US" sz="2800" dirty="0"/>
              <a:t>.</a:t>
            </a:r>
          </a:p>
        </p:txBody>
      </p:sp>
      <p:sp>
        <p:nvSpPr>
          <p:cNvPr id="16" name="テキスト プレースホルダー 15"/>
          <p:cNvSpPr>
            <a:spLocks noGrp="1"/>
          </p:cNvSpPr>
          <p:nvPr>
            <p:ph type="body" sz="quarter" idx="17"/>
          </p:nvPr>
        </p:nvSpPr>
        <p:spPr/>
        <p:txBody>
          <a:bodyPr/>
          <a:lstStyle/>
          <a:p>
            <a:endParaRPr kumimoji="1" lang="ja-JP" altLang="en-US"/>
          </a:p>
        </p:txBody>
      </p:sp>
      <p:sp>
        <p:nvSpPr>
          <p:cNvPr id="17" name="テキスト プレースホルダー 16"/>
          <p:cNvSpPr>
            <a:spLocks noGrp="1"/>
          </p:cNvSpPr>
          <p:nvPr>
            <p:ph type="body" sz="quarter" idx="18"/>
          </p:nvPr>
        </p:nvSpPr>
        <p:spPr/>
        <p:txBody>
          <a:bodyPr/>
          <a:lstStyle/>
          <a:p>
            <a:endParaRPr kumimoji="1" lang="ja-JP" altLang="en-US"/>
          </a:p>
        </p:txBody>
      </p:sp>
    </p:spTree>
    <p:extLst>
      <p:ext uri="{BB962C8B-B14F-4D97-AF65-F5344CB8AC3E}">
        <p14:creationId xmlns:p14="http://schemas.microsoft.com/office/powerpoint/2010/main" val="2213493353"/>
      </p:ext>
    </p:extLst>
  </p:cSld>
  <p:clrMapOvr>
    <a:masterClrMapping/>
  </p:clrMapOvr>
  <p:transition spd="slow" advTm="3490">
    <p:cove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スライド番号プレースホルダー 19"/>
          <p:cNvSpPr>
            <a:spLocks noGrp="1"/>
          </p:cNvSpPr>
          <p:nvPr>
            <p:ph type="sldNum" sz="quarter" idx="11"/>
          </p:nvPr>
        </p:nvSpPr>
        <p:spPr/>
        <p:txBody>
          <a:bodyPr/>
          <a:lstStyle/>
          <a:p>
            <a:fld id="{E6459DFB-86F3-43FA-8567-2EA6E426AE90}" type="slidenum">
              <a:rPr lang="ja-JP" altLang="en-US" smtClean="0"/>
              <a:pPr/>
              <a:t>25</a:t>
            </a:fld>
            <a:endParaRPr lang="ja-JP" altLang="en-US"/>
          </a:p>
        </p:txBody>
      </p:sp>
      <p:sp>
        <p:nvSpPr>
          <p:cNvPr id="14" name="タイトル 13"/>
          <p:cNvSpPr>
            <a:spLocks noGrp="1"/>
          </p:cNvSpPr>
          <p:nvPr>
            <p:ph type="title"/>
          </p:nvPr>
        </p:nvSpPr>
        <p:spPr/>
        <p:txBody>
          <a:bodyPr/>
          <a:lstStyle/>
          <a:p>
            <a:r>
              <a:rPr lang="en-US" sz="12500" b="1" dirty="0" err="1"/>
              <a:t>Waktu</a:t>
            </a:r>
            <a:r>
              <a:rPr lang="en-US" sz="12500" b="1" dirty="0"/>
              <a:t> </a:t>
            </a:r>
            <a:r>
              <a:rPr lang="en-US" sz="12500" b="1" dirty="0" err="1"/>
              <a:t>untuk</a:t>
            </a:r>
            <a:r>
              <a:rPr lang="en-US" sz="12500" b="1" dirty="0"/>
              <a:t> </a:t>
            </a:r>
            <a:r>
              <a:rPr lang="en-US" sz="12500" b="1" dirty="0" err="1"/>
              <a:t>pemberhentian</a:t>
            </a:r>
            <a:r>
              <a:rPr lang="en-US" sz="12500" dirty="0"/>
              <a:t> </a:t>
            </a:r>
            <a:endParaRPr kumimoji="1" lang="ja-JP" altLang="en-US" sz="12500" dirty="0"/>
          </a:p>
        </p:txBody>
      </p:sp>
      <p:sp>
        <p:nvSpPr>
          <p:cNvPr id="15" name="テキスト プレースホルダー 14"/>
          <p:cNvSpPr>
            <a:spLocks noGrp="1"/>
          </p:cNvSpPr>
          <p:nvPr>
            <p:ph type="body" sz="quarter" idx="12"/>
          </p:nvPr>
        </p:nvSpPr>
        <p:spPr>
          <a:xfrm>
            <a:off x="2159000" y="4495798"/>
            <a:ext cx="15367000" cy="5791202"/>
          </a:xfrm>
        </p:spPr>
        <p:txBody>
          <a:bodyPr/>
          <a:lstStyle/>
          <a:p>
            <a:pPr>
              <a:buFont typeface="Wingdings" panose="05000000000000000000" pitchFamily="2" charset="2"/>
              <a:buChar char="Ø"/>
            </a:pPr>
            <a:r>
              <a:rPr lang="en-US" sz="3600" dirty="0" err="1">
                <a:solidFill>
                  <a:schemeClr val="tx1"/>
                </a:solidFill>
              </a:rPr>
              <a:t>Penarikan</a:t>
            </a:r>
            <a:r>
              <a:rPr lang="en-US" sz="3600" dirty="0">
                <a:solidFill>
                  <a:schemeClr val="tx1"/>
                </a:solidFill>
              </a:rPr>
              <a:t> </a:t>
            </a:r>
            <a:r>
              <a:rPr lang="en-US" sz="3600" dirty="0" err="1">
                <a:solidFill>
                  <a:schemeClr val="tx1"/>
                </a:solidFill>
              </a:rPr>
              <a:t>bertahap</a:t>
            </a:r>
            <a:r>
              <a:rPr lang="en-US" sz="3600" dirty="0">
                <a:solidFill>
                  <a:schemeClr val="tx1"/>
                </a:solidFill>
              </a:rPr>
              <a:t> , </a:t>
            </a:r>
            <a:r>
              <a:rPr lang="en-US" sz="3600" dirty="0" err="1">
                <a:solidFill>
                  <a:schemeClr val="tx1"/>
                </a:solidFill>
              </a:rPr>
              <a:t>Dalam</a:t>
            </a:r>
            <a:r>
              <a:rPr lang="en-US" sz="3600" dirty="0">
                <a:solidFill>
                  <a:schemeClr val="tx1"/>
                </a:solidFill>
              </a:rPr>
              <a:t> </a:t>
            </a:r>
            <a:r>
              <a:rPr lang="en-US" sz="3600" dirty="0" err="1">
                <a:solidFill>
                  <a:schemeClr val="tx1"/>
                </a:solidFill>
              </a:rPr>
              <a:t>banyak</a:t>
            </a:r>
            <a:r>
              <a:rPr lang="en-US" sz="3600" dirty="0">
                <a:solidFill>
                  <a:schemeClr val="tx1"/>
                </a:solidFill>
              </a:rPr>
              <a:t> </a:t>
            </a:r>
            <a:r>
              <a:rPr lang="en-US" sz="3600" dirty="0" err="1">
                <a:solidFill>
                  <a:schemeClr val="tx1"/>
                </a:solidFill>
              </a:rPr>
              <a:t>situasi</a:t>
            </a:r>
            <a:r>
              <a:rPr lang="en-US" sz="3600" dirty="0">
                <a:solidFill>
                  <a:schemeClr val="tx1"/>
                </a:solidFill>
              </a:rPr>
              <a:t> </a:t>
            </a:r>
            <a:r>
              <a:rPr lang="en-US" sz="3600" dirty="0" err="1">
                <a:solidFill>
                  <a:schemeClr val="tx1"/>
                </a:solidFill>
              </a:rPr>
              <a:t>penarikan</a:t>
            </a:r>
            <a:r>
              <a:rPr lang="en-US" sz="3600" dirty="0">
                <a:solidFill>
                  <a:schemeClr val="tx1"/>
                </a:solidFill>
              </a:rPr>
              <a:t> </a:t>
            </a:r>
            <a:r>
              <a:rPr lang="en-US" sz="3600" dirty="0" err="1">
                <a:solidFill>
                  <a:schemeClr val="tx1"/>
                </a:solidFill>
              </a:rPr>
              <a:t>bertahap</a:t>
            </a:r>
            <a:r>
              <a:rPr lang="en-US" sz="3600" dirty="0">
                <a:solidFill>
                  <a:schemeClr val="tx1"/>
                </a:solidFill>
              </a:rPr>
              <a:t> </a:t>
            </a:r>
            <a:r>
              <a:rPr lang="en-US" sz="3600" dirty="0" err="1">
                <a:solidFill>
                  <a:schemeClr val="tx1"/>
                </a:solidFill>
              </a:rPr>
              <a:t>mungkin</a:t>
            </a:r>
            <a:r>
              <a:rPr lang="en-US" sz="3600" dirty="0">
                <a:solidFill>
                  <a:schemeClr val="tx1"/>
                </a:solidFill>
              </a:rPr>
              <a:t> </a:t>
            </a:r>
            <a:r>
              <a:rPr lang="en-US" sz="3600" dirty="0" err="1">
                <a:solidFill>
                  <a:schemeClr val="tx1"/>
                </a:solidFill>
              </a:rPr>
              <a:t>merupakan</a:t>
            </a:r>
            <a:r>
              <a:rPr lang="en-US" sz="3600" dirty="0">
                <a:solidFill>
                  <a:schemeClr val="tx1"/>
                </a:solidFill>
              </a:rPr>
              <a:t> </a:t>
            </a:r>
            <a:r>
              <a:rPr lang="en-US" sz="3600" dirty="0" err="1">
                <a:solidFill>
                  <a:schemeClr val="tx1"/>
                </a:solidFill>
              </a:rPr>
              <a:t>pengaturan</a:t>
            </a:r>
            <a:r>
              <a:rPr lang="en-US" sz="3600" dirty="0">
                <a:solidFill>
                  <a:schemeClr val="tx1"/>
                </a:solidFill>
              </a:rPr>
              <a:t> </a:t>
            </a:r>
            <a:r>
              <a:rPr lang="en-US" sz="3600" dirty="0" err="1">
                <a:solidFill>
                  <a:schemeClr val="tx1"/>
                </a:solidFill>
              </a:rPr>
              <a:t>terbaik</a:t>
            </a:r>
            <a:r>
              <a:rPr lang="en-US" sz="3600" dirty="0">
                <a:solidFill>
                  <a:schemeClr val="tx1"/>
                </a:solidFill>
              </a:rPr>
              <a:t> </a:t>
            </a:r>
            <a:r>
              <a:rPr lang="en-US" sz="3600" dirty="0" err="1">
                <a:solidFill>
                  <a:schemeClr val="tx1"/>
                </a:solidFill>
              </a:rPr>
              <a:t>dari</a:t>
            </a:r>
            <a:r>
              <a:rPr lang="en-US" sz="3600" dirty="0">
                <a:solidFill>
                  <a:schemeClr val="tx1"/>
                </a:solidFill>
              </a:rPr>
              <a:t> </a:t>
            </a:r>
            <a:r>
              <a:rPr lang="en-US" sz="3600" dirty="0" err="1">
                <a:solidFill>
                  <a:schemeClr val="tx1"/>
                </a:solidFill>
              </a:rPr>
              <a:t>sudut</a:t>
            </a:r>
            <a:r>
              <a:rPr lang="en-US" sz="3600" dirty="0">
                <a:solidFill>
                  <a:schemeClr val="tx1"/>
                </a:solidFill>
              </a:rPr>
              <a:t> </a:t>
            </a:r>
            <a:r>
              <a:rPr lang="en-US" sz="3600" dirty="0" err="1">
                <a:solidFill>
                  <a:schemeClr val="tx1"/>
                </a:solidFill>
              </a:rPr>
              <a:t>pandang</a:t>
            </a:r>
            <a:r>
              <a:rPr lang="en-US" sz="3600" dirty="0">
                <a:solidFill>
                  <a:schemeClr val="tx1"/>
                </a:solidFill>
              </a:rPr>
              <a:t> </a:t>
            </a:r>
            <a:r>
              <a:rPr lang="en-US" sz="3600" dirty="0" err="1">
                <a:solidFill>
                  <a:schemeClr val="tx1"/>
                </a:solidFill>
              </a:rPr>
              <a:t>klien</a:t>
            </a:r>
            <a:r>
              <a:rPr lang="en-US" sz="3600" dirty="0">
                <a:solidFill>
                  <a:schemeClr val="tx1"/>
                </a:solidFill>
              </a:rPr>
              <a:t> </a:t>
            </a:r>
            <a:r>
              <a:rPr lang="en-US" sz="3600" dirty="0" err="1">
                <a:solidFill>
                  <a:schemeClr val="tx1"/>
                </a:solidFill>
              </a:rPr>
              <a:t>dan</a:t>
            </a:r>
            <a:r>
              <a:rPr lang="en-US" sz="3600" dirty="0">
                <a:solidFill>
                  <a:schemeClr val="tx1"/>
                </a:solidFill>
              </a:rPr>
              <a:t> </a:t>
            </a:r>
            <a:r>
              <a:rPr lang="en-US" sz="3600" dirty="0" err="1">
                <a:solidFill>
                  <a:schemeClr val="tx1"/>
                </a:solidFill>
              </a:rPr>
              <a:t>konsultan</a:t>
            </a:r>
            <a:r>
              <a:rPr lang="en-US" sz="3600" dirty="0">
                <a:solidFill>
                  <a:schemeClr val="tx1"/>
                </a:solidFill>
              </a:rPr>
              <a:t>. </a:t>
            </a:r>
          </a:p>
          <a:p>
            <a:endParaRPr lang="en-US" sz="3600" dirty="0">
              <a:solidFill>
                <a:schemeClr val="tx1"/>
              </a:solidFill>
            </a:endParaRPr>
          </a:p>
          <a:p>
            <a:pPr>
              <a:buFont typeface="Wingdings" panose="05000000000000000000" pitchFamily="2" charset="2"/>
              <a:buChar char="Ø"/>
            </a:pPr>
            <a:r>
              <a:rPr lang="en-US" sz="3600" dirty="0" err="1">
                <a:solidFill>
                  <a:schemeClr val="tx1"/>
                </a:solidFill>
              </a:rPr>
              <a:t>Memperhatikan</a:t>
            </a:r>
            <a:r>
              <a:rPr lang="en-US" sz="3600" dirty="0">
                <a:solidFill>
                  <a:schemeClr val="tx1"/>
                </a:solidFill>
              </a:rPr>
              <a:t> </a:t>
            </a:r>
            <a:r>
              <a:rPr lang="en-US" sz="3600" dirty="0" err="1">
                <a:solidFill>
                  <a:schemeClr val="tx1"/>
                </a:solidFill>
              </a:rPr>
              <a:t>sinyal</a:t>
            </a:r>
            <a:r>
              <a:rPr lang="en-US" sz="3600" dirty="0">
                <a:solidFill>
                  <a:schemeClr val="tx1"/>
                </a:solidFill>
              </a:rPr>
              <a:t> </a:t>
            </a:r>
            <a:r>
              <a:rPr lang="en-US" sz="3600" dirty="0" err="1">
                <a:solidFill>
                  <a:schemeClr val="tx1"/>
                </a:solidFill>
              </a:rPr>
              <a:t>penarikan</a:t>
            </a:r>
            <a:br>
              <a:rPr lang="en-US" sz="3600" dirty="0">
                <a:solidFill>
                  <a:schemeClr val="tx1"/>
                </a:solidFill>
              </a:rPr>
            </a:br>
            <a:r>
              <a:rPr lang="en-US" sz="3600" dirty="0">
                <a:solidFill>
                  <a:schemeClr val="tx1"/>
                </a:solidFill>
              </a:rPr>
              <a:t> </a:t>
            </a:r>
          </a:p>
          <a:p>
            <a:pPr>
              <a:buFont typeface="Wingdings" panose="05000000000000000000" pitchFamily="2" charset="2"/>
              <a:buChar char="Ø"/>
            </a:pPr>
            <a:r>
              <a:rPr lang="en-US" sz="3600" dirty="0" err="1">
                <a:solidFill>
                  <a:schemeClr val="tx1"/>
                </a:solidFill>
              </a:rPr>
              <a:t>Jangan</a:t>
            </a:r>
            <a:r>
              <a:rPr lang="en-US" sz="3600" dirty="0">
                <a:solidFill>
                  <a:schemeClr val="tx1"/>
                </a:solidFill>
              </a:rPr>
              <a:t> </a:t>
            </a:r>
            <a:r>
              <a:rPr lang="en-US" sz="3600" dirty="0" err="1">
                <a:solidFill>
                  <a:schemeClr val="tx1"/>
                </a:solidFill>
              </a:rPr>
              <a:t>tinggal</a:t>
            </a:r>
            <a:r>
              <a:rPr lang="en-US" sz="3600" dirty="0">
                <a:solidFill>
                  <a:schemeClr val="tx1"/>
                </a:solidFill>
              </a:rPr>
              <a:t> </a:t>
            </a:r>
            <a:r>
              <a:rPr lang="en-US" sz="3600" dirty="0" err="1">
                <a:solidFill>
                  <a:schemeClr val="tx1"/>
                </a:solidFill>
              </a:rPr>
              <a:t>lebih</a:t>
            </a:r>
            <a:r>
              <a:rPr lang="en-US" sz="3600" dirty="0">
                <a:solidFill>
                  <a:schemeClr val="tx1"/>
                </a:solidFill>
              </a:rPr>
              <a:t> lama </a:t>
            </a:r>
            <a:r>
              <a:rPr lang="en-US" sz="3600" dirty="0" err="1">
                <a:solidFill>
                  <a:schemeClr val="tx1"/>
                </a:solidFill>
              </a:rPr>
              <a:t>dari</a:t>
            </a:r>
            <a:r>
              <a:rPr lang="en-US" sz="3600" dirty="0">
                <a:solidFill>
                  <a:schemeClr val="tx1"/>
                </a:solidFill>
              </a:rPr>
              <a:t> </a:t>
            </a:r>
            <a:r>
              <a:rPr lang="en-US" sz="3600" dirty="0" err="1">
                <a:solidFill>
                  <a:schemeClr val="tx1"/>
                </a:solidFill>
              </a:rPr>
              <a:t>waktu</a:t>
            </a:r>
            <a:r>
              <a:rPr lang="en-US" sz="3600" dirty="0">
                <a:solidFill>
                  <a:schemeClr val="tx1"/>
                </a:solidFill>
              </a:rPr>
              <a:t> yang </a:t>
            </a:r>
            <a:r>
              <a:rPr lang="en-US" sz="3600" dirty="0" err="1">
                <a:solidFill>
                  <a:schemeClr val="tx1"/>
                </a:solidFill>
              </a:rPr>
              <a:t>diperlukan</a:t>
            </a:r>
            <a:r>
              <a:rPr lang="en-US" sz="3600" dirty="0">
                <a:solidFill>
                  <a:schemeClr val="tx1"/>
                </a:solidFill>
              </a:rPr>
              <a:t>, </a:t>
            </a:r>
            <a:r>
              <a:rPr lang="en-US" sz="3600" dirty="0" err="1">
                <a:solidFill>
                  <a:schemeClr val="tx1"/>
                </a:solidFill>
              </a:rPr>
              <a:t>Jika</a:t>
            </a:r>
            <a:r>
              <a:rPr lang="en-US" sz="3600" dirty="0">
                <a:solidFill>
                  <a:schemeClr val="tx1"/>
                </a:solidFill>
              </a:rPr>
              <a:t> </a:t>
            </a:r>
            <a:r>
              <a:rPr lang="en-US" sz="3600" dirty="0" err="1">
                <a:solidFill>
                  <a:schemeClr val="tx1"/>
                </a:solidFill>
              </a:rPr>
              <a:t>klien</a:t>
            </a:r>
            <a:r>
              <a:rPr lang="en-US" sz="3600" dirty="0">
                <a:solidFill>
                  <a:schemeClr val="tx1"/>
                </a:solidFill>
              </a:rPr>
              <a:t> </a:t>
            </a:r>
            <a:r>
              <a:rPr lang="en-US" sz="3600" dirty="0" err="1">
                <a:solidFill>
                  <a:schemeClr val="tx1"/>
                </a:solidFill>
              </a:rPr>
              <a:t>yakin</a:t>
            </a:r>
            <a:r>
              <a:rPr lang="en-US" sz="3600" dirty="0">
                <a:solidFill>
                  <a:schemeClr val="tx1"/>
                </a:solidFill>
              </a:rPr>
              <a:t> </a:t>
            </a:r>
            <a:r>
              <a:rPr lang="en-US" sz="3600" dirty="0" err="1">
                <a:solidFill>
                  <a:schemeClr val="tx1"/>
                </a:solidFill>
              </a:rPr>
              <a:t>bahwa</a:t>
            </a:r>
            <a:r>
              <a:rPr lang="en-US" sz="3600" dirty="0">
                <a:solidFill>
                  <a:schemeClr val="tx1"/>
                </a:solidFill>
              </a:rPr>
              <a:t> </a:t>
            </a:r>
            <a:r>
              <a:rPr lang="en-US" sz="3600" dirty="0" err="1">
                <a:solidFill>
                  <a:schemeClr val="tx1"/>
                </a:solidFill>
              </a:rPr>
              <a:t>ia</a:t>
            </a:r>
            <a:r>
              <a:rPr lang="en-US" sz="3600" dirty="0">
                <a:solidFill>
                  <a:schemeClr val="tx1"/>
                </a:solidFill>
              </a:rPr>
              <a:t> </a:t>
            </a:r>
            <a:r>
              <a:rPr lang="en-US" sz="3600" dirty="0" err="1">
                <a:solidFill>
                  <a:schemeClr val="tx1"/>
                </a:solidFill>
              </a:rPr>
              <a:t>dapat</a:t>
            </a:r>
            <a:r>
              <a:rPr lang="en-US" sz="3600" dirty="0">
                <a:solidFill>
                  <a:schemeClr val="tx1"/>
                </a:solidFill>
              </a:rPr>
              <a:t> </a:t>
            </a:r>
            <a:r>
              <a:rPr lang="en-US" sz="3600" dirty="0" err="1">
                <a:solidFill>
                  <a:schemeClr val="tx1"/>
                </a:solidFill>
              </a:rPr>
              <a:t>melanjutkan</a:t>
            </a:r>
            <a:r>
              <a:rPr lang="en-US" sz="3600" dirty="0">
                <a:solidFill>
                  <a:schemeClr val="tx1"/>
                </a:solidFill>
              </a:rPr>
              <a:t> </a:t>
            </a:r>
            <a:r>
              <a:rPr lang="en-US" sz="3600" dirty="0" err="1">
                <a:solidFill>
                  <a:schemeClr val="tx1"/>
                </a:solidFill>
              </a:rPr>
              <a:t>sendiri</a:t>
            </a:r>
            <a:r>
              <a:rPr lang="en-US" sz="3600" dirty="0">
                <a:solidFill>
                  <a:schemeClr val="tx1"/>
                </a:solidFill>
              </a:rPr>
              <a:t>, </a:t>
            </a:r>
            <a:r>
              <a:rPr lang="en-US" sz="3600" dirty="0" err="1">
                <a:solidFill>
                  <a:schemeClr val="tx1"/>
                </a:solidFill>
              </a:rPr>
              <a:t>konsultan</a:t>
            </a:r>
            <a:r>
              <a:rPr lang="en-US" sz="3600" dirty="0">
                <a:solidFill>
                  <a:schemeClr val="tx1"/>
                </a:solidFill>
              </a:rPr>
              <a:t> </a:t>
            </a:r>
            <a:r>
              <a:rPr lang="en-US" sz="3600" dirty="0" err="1">
                <a:solidFill>
                  <a:schemeClr val="tx1"/>
                </a:solidFill>
              </a:rPr>
              <a:t>tidak</a:t>
            </a:r>
            <a:r>
              <a:rPr lang="en-US" sz="3600" dirty="0">
                <a:solidFill>
                  <a:schemeClr val="tx1"/>
                </a:solidFill>
              </a:rPr>
              <a:t> </a:t>
            </a:r>
            <a:r>
              <a:rPr lang="en-US" sz="3600" dirty="0" err="1">
                <a:solidFill>
                  <a:schemeClr val="tx1"/>
                </a:solidFill>
              </a:rPr>
              <a:t>boleh</a:t>
            </a:r>
            <a:r>
              <a:rPr lang="en-US" sz="3600" dirty="0">
                <a:solidFill>
                  <a:schemeClr val="tx1"/>
                </a:solidFill>
              </a:rPr>
              <a:t> </a:t>
            </a:r>
            <a:r>
              <a:rPr lang="en-US" sz="3600" dirty="0" err="1">
                <a:solidFill>
                  <a:schemeClr val="tx1"/>
                </a:solidFill>
              </a:rPr>
              <a:t>bersikeras</a:t>
            </a:r>
            <a:r>
              <a:rPr lang="en-US" sz="3600" dirty="0">
                <a:solidFill>
                  <a:schemeClr val="tx1"/>
                </a:solidFill>
              </a:rPr>
              <a:t> </a:t>
            </a:r>
            <a:r>
              <a:rPr lang="en-US" sz="3600" dirty="0" err="1">
                <a:solidFill>
                  <a:schemeClr val="tx1"/>
                </a:solidFill>
              </a:rPr>
              <a:t>untuk</a:t>
            </a:r>
            <a:r>
              <a:rPr lang="en-US" sz="3600" dirty="0">
                <a:solidFill>
                  <a:schemeClr val="tx1"/>
                </a:solidFill>
              </a:rPr>
              <a:t> </a:t>
            </a:r>
            <a:r>
              <a:rPr lang="en-US" sz="3600" dirty="0" err="1">
                <a:solidFill>
                  <a:schemeClr val="tx1"/>
                </a:solidFill>
              </a:rPr>
              <a:t>tinggal</a:t>
            </a:r>
            <a:r>
              <a:rPr lang="en-US" sz="3600" dirty="0">
                <a:solidFill>
                  <a:schemeClr val="tx1"/>
                </a:solidFill>
              </a:rPr>
              <a:t> </a:t>
            </a:r>
            <a:r>
              <a:rPr lang="en-US" sz="3600" dirty="0" err="1">
                <a:solidFill>
                  <a:schemeClr val="tx1"/>
                </a:solidFill>
              </a:rPr>
              <a:t>lebih</a:t>
            </a:r>
            <a:r>
              <a:rPr lang="en-US" sz="3600" dirty="0">
                <a:solidFill>
                  <a:schemeClr val="tx1"/>
                </a:solidFill>
              </a:rPr>
              <a:t> lama </a:t>
            </a:r>
            <a:r>
              <a:rPr lang="en-US" sz="3600" dirty="0" err="1">
                <a:solidFill>
                  <a:schemeClr val="tx1"/>
                </a:solidFill>
              </a:rPr>
              <a:t>bahkan</a:t>
            </a:r>
            <a:r>
              <a:rPr lang="en-US" sz="3600" dirty="0">
                <a:solidFill>
                  <a:schemeClr val="tx1"/>
                </a:solidFill>
              </a:rPr>
              <a:t> </a:t>
            </a:r>
            <a:r>
              <a:rPr lang="en-US" sz="3600" dirty="0" err="1">
                <a:solidFill>
                  <a:schemeClr val="tx1"/>
                </a:solidFill>
              </a:rPr>
              <a:t>jika</a:t>
            </a:r>
            <a:r>
              <a:rPr lang="en-US" sz="3600" dirty="0">
                <a:solidFill>
                  <a:schemeClr val="tx1"/>
                </a:solidFill>
              </a:rPr>
              <a:t> </a:t>
            </a:r>
            <a:r>
              <a:rPr lang="en-US" sz="3600" dirty="0" err="1">
                <a:solidFill>
                  <a:schemeClr val="tx1"/>
                </a:solidFill>
              </a:rPr>
              <a:t>ia</a:t>
            </a:r>
            <a:r>
              <a:rPr lang="en-US" sz="3600" dirty="0">
                <a:solidFill>
                  <a:schemeClr val="tx1"/>
                </a:solidFill>
              </a:rPr>
              <a:t> </a:t>
            </a:r>
            <a:r>
              <a:rPr lang="en-US" sz="3600" dirty="0" err="1">
                <a:solidFill>
                  <a:schemeClr val="tx1"/>
                </a:solidFill>
              </a:rPr>
              <a:t>tidak</a:t>
            </a:r>
            <a:r>
              <a:rPr lang="en-US" sz="3600" dirty="0">
                <a:solidFill>
                  <a:schemeClr val="tx1"/>
                </a:solidFill>
              </a:rPr>
              <a:t> </a:t>
            </a:r>
            <a:r>
              <a:rPr lang="en-US" sz="3600" dirty="0" err="1">
                <a:solidFill>
                  <a:schemeClr val="tx1"/>
                </a:solidFill>
              </a:rPr>
              <a:t>sependapat</a:t>
            </a:r>
            <a:r>
              <a:rPr lang="en-US" sz="3600" dirty="0">
                <a:solidFill>
                  <a:schemeClr val="tx1"/>
                </a:solidFill>
              </a:rPr>
              <a:t> </a:t>
            </a:r>
            <a:r>
              <a:rPr lang="en-US" sz="3600" dirty="0" err="1">
                <a:solidFill>
                  <a:schemeClr val="tx1"/>
                </a:solidFill>
              </a:rPr>
              <a:t>dengan</a:t>
            </a:r>
            <a:r>
              <a:rPr lang="en-US" sz="3600" dirty="0">
                <a:solidFill>
                  <a:schemeClr val="tx1"/>
                </a:solidFill>
              </a:rPr>
              <a:t> </a:t>
            </a:r>
            <a:r>
              <a:rPr lang="en-US" sz="3600" dirty="0" err="1">
                <a:solidFill>
                  <a:schemeClr val="tx1"/>
                </a:solidFill>
              </a:rPr>
              <a:t>kliennya</a:t>
            </a:r>
            <a:endParaRPr lang="en-US" sz="3600" dirty="0">
              <a:solidFill>
                <a:schemeClr val="tx1"/>
              </a:solidFill>
            </a:endParaRPr>
          </a:p>
          <a:p>
            <a:r>
              <a:rPr lang="en-US" sz="3600" dirty="0">
                <a:solidFill>
                  <a:schemeClr val="tx1"/>
                </a:solidFill>
              </a:rPr>
              <a:t> </a:t>
            </a:r>
            <a:endParaRPr lang="id-ID" sz="3600" dirty="0">
              <a:solidFill>
                <a:schemeClr val="tx1"/>
              </a:solidFill>
            </a:endParaRPr>
          </a:p>
        </p:txBody>
      </p:sp>
      <p:sp>
        <p:nvSpPr>
          <p:cNvPr id="16" name="テキスト プレースホルダー 15"/>
          <p:cNvSpPr>
            <a:spLocks noGrp="1"/>
          </p:cNvSpPr>
          <p:nvPr>
            <p:ph type="body" sz="quarter" idx="17"/>
          </p:nvPr>
        </p:nvSpPr>
        <p:spPr/>
        <p:txBody>
          <a:bodyPr/>
          <a:lstStyle/>
          <a:p>
            <a:endParaRPr kumimoji="1" lang="ja-JP" altLang="en-US"/>
          </a:p>
        </p:txBody>
      </p:sp>
      <p:sp>
        <p:nvSpPr>
          <p:cNvPr id="17" name="テキスト プレースホルダー 16"/>
          <p:cNvSpPr>
            <a:spLocks noGrp="1"/>
          </p:cNvSpPr>
          <p:nvPr>
            <p:ph type="body" sz="quarter" idx="18"/>
          </p:nvPr>
        </p:nvSpPr>
        <p:spPr/>
        <p:txBody>
          <a:bodyPr/>
          <a:lstStyle/>
          <a:p>
            <a:endParaRPr kumimoji="1" lang="ja-JP" altLang="en-US"/>
          </a:p>
        </p:txBody>
      </p:sp>
    </p:spTree>
    <p:extLst>
      <p:ext uri="{BB962C8B-B14F-4D97-AF65-F5344CB8AC3E}">
        <p14:creationId xmlns:p14="http://schemas.microsoft.com/office/powerpoint/2010/main" val="2058844540"/>
      </p:ext>
    </p:extLst>
  </p:cSld>
  <p:clrMapOvr>
    <a:masterClrMapping/>
  </p:clrMapOvr>
  <p:transition spd="slow" advTm="3490">
    <p:cove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9AC423-7C34-49E9-83FD-7FD31D582FDD}"/>
              </a:ext>
            </a:extLst>
          </p:cNvPr>
          <p:cNvSpPr>
            <a:spLocks noGrp="1"/>
          </p:cNvSpPr>
          <p:nvPr>
            <p:ph type="ctrTitle"/>
          </p:nvPr>
        </p:nvSpPr>
        <p:spPr>
          <a:xfrm>
            <a:off x="1810670" y="204787"/>
            <a:ext cx="15476284" cy="6592482"/>
          </a:xfrm>
        </p:spPr>
        <p:txBody>
          <a:bodyPr/>
          <a:lstStyle/>
          <a:p>
            <a:r>
              <a:rPr lang="en-US" dirty="0"/>
              <a:t>EVALUASI</a:t>
            </a:r>
          </a:p>
        </p:txBody>
      </p:sp>
      <p:sp>
        <p:nvSpPr>
          <p:cNvPr id="5" name="Slide Number Placeholder 4">
            <a:extLst>
              <a:ext uri="{FF2B5EF4-FFF2-40B4-BE49-F238E27FC236}">
                <a16:creationId xmlns:a16="http://schemas.microsoft.com/office/drawing/2014/main" id="{6DED5346-3911-4164-BD7E-DB5257003767}"/>
              </a:ext>
            </a:extLst>
          </p:cNvPr>
          <p:cNvSpPr>
            <a:spLocks noGrp="1"/>
          </p:cNvSpPr>
          <p:nvPr>
            <p:ph type="sldNum" sz="quarter" idx="12"/>
          </p:nvPr>
        </p:nvSpPr>
        <p:spPr/>
        <p:txBody>
          <a:bodyPr/>
          <a:lstStyle/>
          <a:p>
            <a:fld id="{D57F1E4F-1CFF-5643-939E-217C01CDF565}" type="slidenum">
              <a:rPr lang="en-US" smtClean="0"/>
              <a:pPr/>
              <a:t>26</a:t>
            </a:fld>
            <a:endParaRPr lang="en-US" dirty="0"/>
          </a:p>
        </p:txBody>
      </p:sp>
      <p:sp>
        <p:nvSpPr>
          <p:cNvPr id="3" name="Rectangle 2">
            <a:extLst>
              <a:ext uri="{FF2B5EF4-FFF2-40B4-BE49-F238E27FC236}">
                <a16:creationId xmlns:a16="http://schemas.microsoft.com/office/drawing/2014/main" id="{168A2148-0A2F-4AF7-BDB5-CED80568D2DE}"/>
              </a:ext>
            </a:extLst>
          </p:cNvPr>
          <p:cNvSpPr/>
          <p:nvPr/>
        </p:nvSpPr>
        <p:spPr>
          <a:xfrm>
            <a:off x="6269954" y="4709766"/>
            <a:ext cx="6171664" cy="3046988"/>
          </a:xfrm>
          <a:prstGeom prst="rect">
            <a:avLst/>
          </a:prstGeom>
        </p:spPr>
        <p:txBody>
          <a:bodyPr wrap="square">
            <a:spAutoFit/>
          </a:bodyPr>
          <a:lstStyle/>
          <a:p>
            <a:pPr algn="ctr"/>
            <a:r>
              <a:rPr lang="id-ID" dirty="0"/>
              <a:t>Evaluasi adalah bagian terpenting dari tahap penghentian dalam setiap proses konsultasi. Tanpa evaluasi, kita tidak akan dapat menilai apakah tugas tersebut telah mencapai tujuannya atau belum. </a:t>
            </a:r>
            <a:endParaRPr lang="en-US" dirty="0"/>
          </a:p>
        </p:txBody>
      </p:sp>
    </p:spTree>
    <p:extLst>
      <p:ext uri="{BB962C8B-B14F-4D97-AF65-F5344CB8AC3E}">
        <p14:creationId xmlns:p14="http://schemas.microsoft.com/office/powerpoint/2010/main" val="115088961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テキスト プレースホルダー 23"/>
          <p:cNvSpPr>
            <a:spLocks noGrp="1"/>
          </p:cNvSpPr>
          <p:nvPr>
            <p:ph type="body" sz="quarter" idx="16"/>
          </p:nvPr>
        </p:nvSpPr>
        <p:spPr>
          <a:xfrm>
            <a:off x="7607906" y="5184290"/>
            <a:ext cx="9577064" cy="935442"/>
          </a:xfrm>
        </p:spPr>
        <p:txBody>
          <a:bodyPr/>
          <a:lstStyle/>
          <a:p>
            <a:r>
              <a:rPr kumimoji="1" lang="en-US" altLang="ja-JP" dirty="0"/>
              <a:t> </a:t>
            </a:r>
            <a:r>
              <a:rPr lang="en-US" altLang="ja-JP" dirty="0" err="1"/>
              <a:t>Klien</a:t>
            </a:r>
            <a:endParaRPr kumimoji="1" lang="ja-JP" altLang="en-US" dirty="0"/>
          </a:p>
        </p:txBody>
      </p:sp>
      <p:sp>
        <p:nvSpPr>
          <p:cNvPr id="5" name="Picture Placeholder 4"/>
          <p:cNvSpPr>
            <a:spLocks noGrp="1"/>
          </p:cNvSpPr>
          <p:nvPr>
            <p:ph type="pic" sz="quarter" idx="17"/>
          </p:nvPr>
        </p:nvSpPr>
        <p:spPr/>
      </p:sp>
      <p:sp>
        <p:nvSpPr>
          <p:cNvPr id="25" name="テキスト プレースホルダー 24"/>
          <p:cNvSpPr>
            <a:spLocks noGrp="1"/>
          </p:cNvSpPr>
          <p:nvPr>
            <p:ph type="body" sz="quarter" idx="20"/>
          </p:nvPr>
        </p:nvSpPr>
        <p:spPr>
          <a:xfrm>
            <a:off x="10157724" y="5332489"/>
            <a:ext cx="2448272" cy="935442"/>
          </a:xfrm>
        </p:spPr>
        <p:txBody>
          <a:bodyPr/>
          <a:lstStyle/>
          <a:p>
            <a:r>
              <a:rPr kumimoji="1" lang="en-US" altLang="ja-JP" dirty="0" err="1"/>
              <a:t>Konsultan</a:t>
            </a:r>
            <a:endParaRPr kumimoji="1" lang="ja-JP" altLang="en-US" dirty="0"/>
          </a:p>
        </p:txBody>
      </p:sp>
      <p:sp>
        <p:nvSpPr>
          <p:cNvPr id="26" name="テキスト プレースホルダー 25"/>
          <p:cNvSpPr>
            <a:spLocks noGrp="1"/>
          </p:cNvSpPr>
          <p:nvPr>
            <p:ph type="body" sz="quarter" idx="21"/>
          </p:nvPr>
        </p:nvSpPr>
        <p:spPr>
          <a:xfrm>
            <a:off x="12830674" y="5319881"/>
            <a:ext cx="2448272" cy="935442"/>
          </a:xfrm>
        </p:spPr>
        <p:txBody>
          <a:bodyPr/>
          <a:lstStyle/>
          <a:p>
            <a:r>
              <a:rPr kumimoji="1" lang="en-US" altLang="ja-JP" dirty="0" err="1"/>
              <a:t>Pihak</a:t>
            </a:r>
            <a:r>
              <a:rPr kumimoji="1" lang="en-US" altLang="ja-JP" dirty="0"/>
              <a:t> </a:t>
            </a:r>
            <a:r>
              <a:rPr kumimoji="1" lang="en-US" altLang="ja-JP" dirty="0" err="1"/>
              <a:t>Ketiga</a:t>
            </a:r>
            <a:endParaRPr kumimoji="1" lang="ja-JP" altLang="en-US" dirty="0"/>
          </a:p>
        </p:txBody>
      </p:sp>
      <p:sp>
        <p:nvSpPr>
          <p:cNvPr id="20" name="テキスト プレースホルダー 19"/>
          <p:cNvSpPr>
            <a:spLocks noGrp="1"/>
          </p:cNvSpPr>
          <p:nvPr>
            <p:ph type="body" sz="quarter" idx="14"/>
          </p:nvPr>
        </p:nvSpPr>
        <p:spPr>
          <a:xfrm>
            <a:off x="2207402" y="2347317"/>
            <a:ext cx="15900643" cy="2016224"/>
          </a:xfrm>
        </p:spPr>
        <p:txBody>
          <a:bodyPr>
            <a:normAutofit/>
          </a:bodyPr>
          <a:lstStyle/>
          <a:p>
            <a:r>
              <a:rPr lang="en-US" sz="4000" dirty="0" err="1"/>
              <a:t>Siapa</a:t>
            </a:r>
            <a:r>
              <a:rPr lang="en-US" sz="4000" dirty="0"/>
              <a:t> yang </a:t>
            </a:r>
            <a:r>
              <a:rPr lang="en-US" sz="4000" dirty="0" err="1"/>
              <a:t>harus</a:t>
            </a:r>
            <a:r>
              <a:rPr lang="en-US" sz="4000" dirty="0"/>
              <a:t> </a:t>
            </a:r>
          </a:p>
          <a:p>
            <a:r>
              <a:rPr lang="en-US" sz="4000" dirty="0"/>
              <a:t>di </a:t>
            </a:r>
            <a:r>
              <a:rPr lang="en-US" sz="4000" dirty="0" err="1"/>
              <a:t>evaluasi</a:t>
            </a:r>
            <a:r>
              <a:rPr lang="en-US" sz="4000" dirty="0"/>
              <a:t>?</a:t>
            </a:r>
          </a:p>
        </p:txBody>
      </p:sp>
      <p:pic>
        <p:nvPicPr>
          <p:cNvPr id="21" name="図プレースホルダー 39"/>
          <p:cNvPicPr>
            <a:picLocks noChangeAspect="1"/>
          </p:cNvPicPr>
          <p:nvPr/>
        </p:nvPicPr>
        <p:blipFill>
          <a:blip r:embed="rId2" cstate="print">
            <a:extLst>
              <a:ext uri="{28A0092B-C50C-407E-A947-70E740481C1C}">
                <a14:useLocalDpi xmlns:a14="http://schemas.microsoft.com/office/drawing/2010/main" val="0"/>
              </a:ext>
            </a:extLst>
          </a:blip>
          <a:srcRect t="93" b="93"/>
          <a:stretch>
            <a:fillRect/>
          </a:stretch>
        </p:blipFill>
        <p:spPr>
          <a:xfrm>
            <a:off x="13630781" y="4047568"/>
            <a:ext cx="848058" cy="848058"/>
          </a:xfrm>
          <a:prstGeom prst="rect">
            <a:avLst/>
          </a:prstGeom>
        </p:spPr>
      </p:pic>
      <p:pic>
        <p:nvPicPr>
          <p:cNvPr id="22" name="図プレースホルダー 36"/>
          <p:cNvPicPr>
            <a:picLocks noChangeAspect="1"/>
          </p:cNvPicPr>
          <p:nvPr/>
        </p:nvPicPr>
        <p:blipFill>
          <a:blip r:embed="rId3" cstate="print">
            <a:extLst>
              <a:ext uri="{28A0092B-C50C-407E-A947-70E740481C1C}">
                <a14:useLocalDpi xmlns:a14="http://schemas.microsoft.com/office/drawing/2010/main" val="0"/>
              </a:ext>
            </a:extLst>
          </a:blip>
          <a:srcRect l="16211" r="16211"/>
          <a:stretch>
            <a:fillRect/>
          </a:stretch>
        </p:blipFill>
        <p:spPr>
          <a:xfrm>
            <a:off x="10957831" y="4099562"/>
            <a:ext cx="848058" cy="848058"/>
          </a:xfrm>
          <a:prstGeom prst="rect">
            <a:avLst/>
          </a:prstGeom>
        </p:spPr>
      </p:pic>
      <p:pic>
        <p:nvPicPr>
          <p:cNvPr id="23" name="図プレースホルダー 41"/>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a:xfrm>
            <a:off x="8337044" y="4047568"/>
            <a:ext cx="848058" cy="848058"/>
          </a:xfrm>
          <a:prstGeom prst="rect">
            <a:avLst/>
          </a:prstGeom>
        </p:spPr>
      </p:pic>
    </p:spTree>
    <p:extLst>
      <p:ext uri="{BB962C8B-B14F-4D97-AF65-F5344CB8AC3E}">
        <p14:creationId xmlns:p14="http://schemas.microsoft.com/office/powerpoint/2010/main" val="3244681600"/>
      </p:ext>
    </p:extLst>
  </p:cSld>
  <p:clrMapOvr>
    <a:masterClrMapping/>
  </p:clrMapOvr>
  <p:transition spd="slow" advTm="9759">
    <p:cove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28</a:t>
            </a:fld>
            <a:endParaRPr lang="ja-JP" altLang="en-US"/>
          </a:p>
        </p:txBody>
      </p:sp>
      <p:sp>
        <p:nvSpPr>
          <p:cNvPr id="12" name="タイトル 11"/>
          <p:cNvSpPr>
            <a:spLocks noGrp="1"/>
          </p:cNvSpPr>
          <p:nvPr>
            <p:ph type="title"/>
          </p:nvPr>
        </p:nvSpPr>
        <p:spPr/>
        <p:txBody>
          <a:bodyPr/>
          <a:lstStyle/>
          <a:p>
            <a:r>
              <a:rPr kumimoji="1" lang="en-US" altLang="ja-JP" dirty="0" err="1"/>
              <a:t>Evaluasi</a:t>
            </a:r>
            <a:endParaRPr kumimoji="1" lang="ja-JP" altLang="en-US" dirty="0">
              <a:latin typeface="Route 159 Bold" pitchFamily="50" charset="0"/>
            </a:endParaRPr>
          </a:p>
        </p:txBody>
      </p:sp>
      <p:sp>
        <p:nvSpPr>
          <p:cNvPr id="16" name="テキスト プレースホルダー 15"/>
          <p:cNvSpPr>
            <a:spLocks noGrp="1"/>
          </p:cNvSpPr>
          <p:nvPr>
            <p:ph type="body" sz="quarter" idx="20"/>
          </p:nvPr>
        </p:nvSpPr>
        <p:spPr>
          <a:xfrm>
            <a:off x="5092230" y="3552224"/>
            <a:ext cx="3716212" cy="3280376"/>
          </a:xfrm>
        </p:spPr>
        <p:txBody>
          <a:bodyPr/>
          <a:lstStyle/>
          <a:p>
            <a:pPr lvl="0"/>
            <a:r>
              <a:rPr lang="en-US" dirty="0" err="1"/>
              <a:t>Apa</a:t>
            </a:r>
            <a:r>
              <a:rPr lang="en-US" dirty="0"/>
              <a:t> </a:t>
            </a:r>
            <a:r>
              <a:rPr lang="en-US" dirty="0" err="1"/>
              <a:t>hasil</a:t>
            </a:r>
            <a:r>
              <a:rPr lang="en-US" dirty="0"/>
              <a:t> </a:t>
            </a:r>
            <a:r>
              <a:rPr lang="en-US" dirty="0" err="1"/>
              <a:t>dan</a:t>
            </a:r>
            <a:r>
              <a:rPr lang="en-US" dirty="0"/>
              <a:t> </a:t>
            </a:r>
            <a:r>
              <a:rPr lang="en-US" dirty="0" err="1"/>
              <a:t>manfaat</a:t>
            </a:r>
            <a:r>
              <a:rPr lang="en-US" dirty="0"/>
              <a:t> </a:t>
            </a:r>
            <a:r>
              <a:rPr lang="en-US" dirty="0" err="1"/>
              <a:t>spesifik</a:t>
            </a:r>
            <a:r>
              <a:rPr lang="en-US" dirty="0"/>
              <a:t> </a:t>
            </a:r>
            <a:r>
              <a:rPr lang="en-US" dirty="0" err="1"/>
              <a:t>untuk</a:t>
            </a:r>
            <a:r>
              <a:rPr lang="en-US" dirty="0"/>
              <a:t> </a:t>
            </a:r>
            <a:r>
              <a:rPr lang="en-US" dirty="0" err="1"/>
              <a:t>klien</a:t>
            </a:r>
            <a:r>
              <a:rPr lang="en-US" dirty="0"/>
              <a:t>? </a:t>
            </a:r>
          </a:p>
        </p:txBody>
      </p:sp>
      <p:sp>
        <p:nvSpPr>
          <p:cNvPr id="18" name="テキスト プレースホルダー 17"/>
          <p:cNvSpPr>
            <a:spLocks noGrp="1"/>
          </p:cNvSpPr>
          <p:nvPr>
            <p:ph type="body" sz="quarter" idx="23"/>
          </p:nvPr>
        </p:nvSpPr>
        <p:spPr>
          <a:xfrm>
            <a:off x="9370785" y="3552224"/>
            <a:ext cx="3716212" cy="4347176"/>
          </a:xfrm>
        </p:spPr>
        <p:txBody>
          <a:bodyPr/>
          <a:lstStyle/>
          <a:p>
            <a:pPr lvl="0"/>
            <a:r>
              <a:rPr lang="en-US" sz="3200" dirty="0" err="1"/>
              <a:t>adakah</a:t>
            </a:r>
            <a:r>
              <a:rPr lang="en-US" sz="3200" dirty="0"/>
              <a:t> </a:t>
            </a:r>
            <a:r>
              <a:rPr lang="en-US" sz="3200" dirty="0" err="1"/>
              <a:t>hasil</a:t>
            </a:r>
            <a:r>
              <a:rPr lang="en-US" sz="3200" dirty="0"/>
              <a:t> yang </a:t>
            </a:r>
            <a:r>
              <a:rPr lang="en-US" sz="3200" dirty="0" err="1"/>
              <a:t>diharapkan</a:t>
            </a:r>
            <a:r>
              <a:rPr lang="en-US" sz="3200" dirty="0"/>
              <a:t> </a:t>
            </a:r>
            <a:r>
              <a:rPr lang="en-US" sz="3200" dirty="0" err="1"/>
              <a:t>namun</a:t>
            </a:r>
            <a:r>
              <a:rPr lang="en-US" sz="3200" dirty="0"/>
              <a:t> </a:t>
            </a:r>
            <a:r>
              <a:rPr lang="en-US" sz="3200" dirty="0" err="1"/>
              <a:t>tidak</a:t>
            </a:r>
            <a:r>
              <a:rPr lang="en-US" sz="3200" dirty="0"/>
              <a:t> </a:t>
            </a:r>
            <a:r>
              <a:rPr lang="en-US" sz="3200" dirty="0" err="1"/>
              <a:t>dapat</a:t>
            </a:r>
            <a:r>
              <a:rPr lang="en-US" sz="3200" dirty="0"/>
              <a:t> </a:t>
            </a:r>
            <a:r>
              <a:rPr lang="en-US" sz="3200" dirty="0" err="1"/>
              <a:t>dicapai</a:t>
            </a:r>
            <a:r>
              <a:rPr lang="en-US" sz="3200" dirty="0"/>
              <a:t>? </a:t>
            </a:r>
          </a:p>
        </p:txBody>
      </p:sp>
      <p:sp>
        <p:nvSpPr>
          <p:cNvPr id="20" name="テキスト プレースホルダー 19"/>
          <p:cNvSpPr>
            <a:spLocks noGrp="1"/>
          </p:cNvSpPr>
          <p:nvPr>
            <p:ph type="body" sz="quarter" idx="24"/>
          </p:nvPr>
        </p:nvSpPr>
        <p:spPr>
          <a:xfrm>
            <a:off x="13959942" y="3857024"/>
            <a:ext cx="3716212" cy="720080"/>
          </a:xfrm>
        </p:spPr>
        <p:txBody>
          <a:bodyPr/>
          <a:lstStyle/>
          <a:p>
            <a:pPr lvl="0"/>
            <a:r>
              <a:rPr lang="en-US" dirty="0" err="1"/>
              <a:t>Apakah</a:t>
            </a:r>
            <a:r>
              <a:rPr lang="en-US" dirty="0"/>
              <a:t> </a:t>
            </a:r>
            <a:r>
              <a:rPr lang="en-US" dirty="0" err="1"/>
              <a:t>tugas</a:t>
            </a:r>
            <a:r>
              <a:rPr lang="en-US" dirty="0"/>
              <a:t> </a:t>
            </a:r>
            <a:r>
              <a:rPr lang="en-US" dirty="0" err="1"/>
              <a:t>tersebut</a:t>
            </a:r>
            <a:r>
              <a:rPr lang="en-US" dirty="0"/>
              <a:t> </a:t>
            </a:r>
            <a:r>
              <a:rPr lang="en-US" dirty="0" err="1"/>
              <a:t>mencapai</a:t>
            </a:r>
            <a:r>
              <a:rPr lang="en-US" dirty="0"/>
              <a:t> </a:t>
            </a:r>
            <a:r>
              <a:rPr lang="en-US" dirty="0" err="1"/>
              <a:t>beberapa</a:t>
            </a:r>
            <a:r>
              <a:rPr lang="en-US" dirty="0"/>
              <a:t> </a:t>
            </a:r>
            <a:r>
              <a:rPr lang="en-US" dirty="0" err="1"/>
              <a:t>hasil</a:t>
            </a:r>
            <a:r>
              <a:rPr lang="en-US" dirty="0"/>
              <a:t> yang </a:t>
            </a:r>
            <a:r>
              <a:rPr lang="en-US" dirty="0" err="1"/>
              <a:t>tidak</a:t>
            </a:r>
            <a:r>
              <a:rPr lang="en-US" dirty="0"/>
              <a:t> </a:t>
            </a:r>
            <a:r>
              <a:rPr lang="en-US" dirty="0" err="1"/>
              <a:t>terduga</a:t>
            </a:r>
            <a:r>
              <a:rPr lang="en-US" dirty="0"/>
              <a:t> </a:t>
            </a:r>
            <a:r>
              <a:rPr lang="en-US" dirty="0" err="1"/>
              <a:t>dan</a:t>
            </a:r>
            <a:r>
              <a:rPr lang="en-US" dirty="0"/>
              <a:t> </a:t>
            </a:r>
            <a:r>
              <a:rPr lang="en-US" dirty="0" err="1"/>
              <a:t>tambahan</a:t>
            </a:r>
            <a:r>
              <a:rPr lang="en-US" dirty="0"/>
              <a:t>? </a:t>
            </a:r>
          </a:p>
        </p:txBody>
      </p:sp>
      <p:sp>
        <p:nvSpPr>
          <p:cNvPr id="14" name="テキスト プレースホルダー 13"/>
          <p:cNvSpPr>
            <a:spLocks noGrp="1"/>
          </p:cNvSpPr>
          <p:nvPr>
            <p:ph type="body" sz="quarter" idx="15"/>
          </p:nvPr>
        </p:nvSpPr>
        <p:spPr>
          <a:xfrm>
            <a:off x="813675" y="3552224"/>
            <a:ext cx="3716212" cy="2899376"/>
          </a:xfrm>
        </p:spPr>
        <p:txBody>
          <a:bodyPr/>
          <a:lstStyle/>
          <a:p>
            <a:pPr lvl="0"/>
            <a:r>
              <a:rPr lang="en-US" sz="2900" dirty="0" err="1"/>
              <a:t>Apakah</a:t>
            </a:r>
            <a:r>
              <a:rPr lang="en-US" sz="2900" dirty="0"/>
              <a:t> </a:t>
            </a:r>
            <a:r>
              <a:rPr lang="en-US" sz="2900" dirty="0" err="1"/>
              <a:t>tugas</a:t>
            </a:r>
            <a:r>
              <a:rPr lang="en-US" sz="2900" dirty="0"/>
              <a:t> </a:t>
            </a:r>
            <a:r>
              <a:rPr lang="en-US" sz="2900" dirty="0" err="1"/>
              <a:t>tersebut</a:t>
            </a:r>
            <a:r>
              <a:rPr lang="en-US" sz="2900" dirty="0"/>
              <a:t> </a:t>
            </a:r>
            <a:r>
              <a:rPr lang="en-US" sz="2900" dirty="0" err="1"/>
              <a:t>telah</a:t>
            </a:r>
            <a:r>
              <a:rPr lang="en-US" sz="2900" dirty="0"/>
              <a:t> </a:t>
            </a:r>
            <a:r>
              <a:rPr lang="en-US" sz="2900" dirty="0" err="1"/>
              <a:t>mencapai</a:t>
            </a:r>
            <a:r>
              <a:rPr lang="en-US" sz="2900" dirty="0"/>
              <a:t> </a:t>
            </a:r>
            <a:r>
              <a:rPr lang="en-US" sz="2900" dirty="0" err="1"/>
              <a:t>tujuannya</a:t>
            </a:r>
            <a:r>
              <a:rPr lang="en-US" sz="2900" dirty="0"/>
              <a:t>? </a:t>
            </a:r>
          </a:p>
        </p:txBody>
      </p:sp>
      <p:sp>
        <p:nvSpPr>
          <p:cNvPr id="24" name="テキスト プレースホルダー 13"/>
          <p:cNvSpPr>
            <a:spLocks noGrp="1"/>
          </p:cNvSpPr>
          <p:nvPr>
            <p:ph type="body" sz="quarter" idx="13"/>
          </p:nvPr>
        </p:nvSpPr>
        <p:spPr/>
        <p:txBody>
          <a:bodyPr>
            <a:noAutofit/>
          </a:bodyPr>
          <a:lstStyle/>
          <a:p>
            <a:r>
              <a:rPr lang="en-US" sz="3200" dirty="0" err="1"/>
              <a:t>Mengevaluasi</a:t>
            </a:r>
            <a:r>
              <a:rPr lang="en-US" sz="3200" dirty="0"/>
              <a:t> </a:t>
            </a:r>
            <a:r>
              <a:rPr lang="en-US" sz="3200" dirty="0" err="1"/>
              <a:t>manfaat</a:t>
            </a:r>
            <a:r>
              <a:rPr lang="en-US" sz="3200" dirty="0"/>
              <a:t> </a:t>
            </a:r>
            <a:r>
              <a:rPr lang="en-US" sz="3200" dirty="0" err="1"/>
              <a:t>bagi</a:t>
            </a:r>
            <a:r>
              <a:rPr lang="en-US" sz="3200" dirty="0"/>
              <a:t> </a:t>
            </a:r>
            <a:r>
              <a:rPr lang="en-US" sz="3200" dirty="0" err="1"/>
              <a:t>klien</a:t>
            </a:r>
            <a:r>
              <a:rPr lang="en-US" sz="3200" dirty="0"/>
              <a:t> </a:t>
            </a:r>
          </a:p>
        </p:txBody>
      </p:sp>
    </p:spTree>
    <p:extLst>
      <p:ext uri="{BB962C8B-B14F-4D97-AF65-F5344CB8AC3E}">
        <p14:creationId xmlns:p14="http://schemas.microsoft.com/office/powerpoint/2010/main" val="2661883329"/>
      </p:ext>
    </p:extLst>
  </p:cSld>
  <p:clrMapOvr>
    <a:masterClrMapping/>
  </p:clrMapOvr>
  <p:transition spd="slow" advTm="7215">
    <p:cove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スライド番号プレースホルダー 28"/>
          <p:cNvSpPr>
            <a:spLocks noGrp="1"/>
          </p:cNvSpPr>
          <p:nvPr>
            <p:ph type="sldNum" sz="quarter" idx="11"/>
          </p:nvPr>
        </p:nvSpPr>
        <p:spPr/>
        <p:txBody>
          <a:bodyPr/>
          <a:lstStyle/>
          <a:p>
            <a:fld id="{E6459DFB-86F3-43FA-8567-2EA6E426AE90}" type="slidenum">
              <a:rPr lang="ja-JP" altLang="en-US" smtClean="0"/>
              <a:pPr/>
              <a:t>29</a:t>
            </a:fld>
            <a:endParaRPr lang="ja-JP" altLang="en-US"/>
          </a:p>
        </p:txBody>
      </p:sp>
      <p:sp>
        <p:nvSpPr>
          <p:cNvPr id="18" name="テキスト プレースホルダー 17"/>
          <p:cNvSpPr>
            <a:spLocks noGrp="1"/>
          </p:cNvSpPr>
          <p:nvPr>
            <p:ph type="body" sz="quarter" idx="24"/>
          </p:nvPr>
        </p:nvSpPr>
        <p:spPr>
          <a:xfrm>
            <a:off x="3878943" y="1865139"/>
            <a:ext cx="11328400" cy="1335261"/>
          </a:xfrm>
        </p:spPr>
        <p:txBody>
          <a:bodyPr/>
          <a:lstStyle/>
          <a:p>
            <a:pPr marL="0" indent="0">
              <a:buNone/>
            </a:pPr>
            <a:r>
              <a:rPr lang="en-US" sz="4800" dirty="0" err="1">
                <a:solidFill>
                  <a:schemeClr val="bg1"/>
                </a:solidFill>
              </a:rPr>
              <a:t>Manfaat</a:t>
            </a:r>
            <a:r>
              <a:rPr lang="en-US" sz="4800" dirty="0">
                <a:solidFill>
                  <a:schemeClr val="bg1"/>
                </a:solidFill>
              </a:rPr>
              <a:t> </a:t>
            </a:r>
            <a:r>
              <a:rPr lang="en-US" sz="4800" dirty="0" err="1">
                <a:solidFill>
                  <a:schemeClr val="bg1"/>
                </a:solidFill>
              </a:rPr>
              <a:t>jangka</a:t>
            </a:r>
            <a:r>
              <a:rPr lang="en-US" sz="4800" dirty="0">
                <a:solidFill>
                  <a:schemeClr val="bg1"/>
                </a:solidFill>
              </a:rPr>
              <a:t> </a:t>
            </a:r>
            <a:r>
              <a:rPr lang="en-US" sz="4800" dirty="0" err="1">
                <a:solidFill>
                  <a:schemeClr val="bg1"/>
                </a:solidFill>
              </a:rPr>
              <a:t>pendek</a:t>
            </a:r>
            <a:r>
              <a:rPr lang="en-US" sz="4800" dirty="0">
                <a:solidFill>
                  <a:schemeClr val="bg1"/>
                </a:solidFill>
              </a:rPr>
              <a:t> dan </a:t>
            </a:r>
            <a:r>
              <a:rPr lang="en-US" sz="4800" dirty="0" err="1">
                <a:solidFill>
                  <a:schemeClr val="bg1"/>
                </a:solidFill>
              </a:rPr>
              <a:t>jangka</a:t>
            </a:r>
            <a:r>
              <a:rPr lang="en-US" sz="4800" dirty="0">
                <a:solidFill>
                  <a:schemeClr val="bg1"/>
                </a:solidFill>
              </a:rPr>
              <a:t> </a:t>
            </a:r>
            <a:r>
              <a:rPr lang="en-US" sz="4800" dirty="0" err="1">
                <a:solidFill>
                  <a:schemeClr val="bg1"/>
                </a:solidFill>
              </a:rPr>
              <a:t>panjang</a:t>
            </a:r>
            <a:endParaRPr lang="en-US" sz="4800" dirty="0">
              <a:solidFill>
                <a:schemeClr val="bg1"/>
              </a:solidFill>
            </a:endParaRPr>
          </a:p>
          <a:p>
            <a:pPr marL="0" indent="0" algn="ctr">
              <a:buNone/>
            </a:pPr>
            <a:r>
              <a:rPr lang="en-US" sz="4800" dirty="0">
                <a:solidFill>
                  <a:schemeClr val="bg1"/>
                </a:solidFill>
              </a:rPr>
              <a:t>EVALUASI </a:t>
            </a:r>
          </a:p>
        </p:txBody>
      </p:sp>
      <p:sp>
        <p:nvSpPr>
          <p:cNvPr id="7" name="テキスト プレースホルダー 17"/>
          <p:cNvSpPr txBox="1">
            <a:spLocks/>
          </p:cNvSpPr>
          <p:nvPr/>
        </p:nvSpPr>
        <p:spPr>
          <a:xfrm>
            <a:off x="3429000" y="6161571"/>
            <a:ext cx="12941987" cy="3545061"/>
          </a:xfrm>
          <a:prstGeom prst="rect">
            <a:avLst/>
          </a:prstGeom>
        </p:spPr>
        <p:txBody>
          <a:bodyPr vert="horz" lIns="163275" tIns="81638" rIns="163275" bIns="81638" rtlCol="0" anchor="t">
            <a:noAutofit/>
          </a:bodyPr>
          <a:lstStyle>
            <a:lvl1pPr marL="0" indent="0" algn="l" defTabSz="1632753" rtl="0" eaLnBrk="1" latinLnBrk="0" hangingPunct="1">
              <a:lnSpc>
                <a:spcPct val="120000"/>
              </a:lnSpc>
              <a:spcBef>
                <a:spcPts val="1200"/>
              </a:spcBef>
              <a:buFont typeface="Arial" panose="020B0604020202020204" pitchFamily="34" charset="0"/>
              <a:buNone/>
              <a:defRPr kumimoji="1" sz="2000" i="0" kern="1200" baseline="0">
                <a:solidFill>
                  <a:schemeClr val="bg1">
                    <a:lumMod val="85000"/>
                  </a:schemeClr>
                </a:solidFill>
                <a:latin typeface="+mn-lt"/>
                <a:ea typeface="+mn-ea"/>
                <a:cs typeface="+mn-cs"/>
              </a:defRPr>
            </a:lvl1pPr>
            <a:lvl2pPr marL="1326612" indent="-510235" algn="l" defTabSz="1632753" rtl="0" eaLnBrk="1" latinLnBrk="0" hangingPunct="1">
              <a:spcBef>
                <a:spcPct val="20000"/>
              </a:spcBef>
              <a:buFont typeface="Arial" panose="020B0604020202020204" pitchFamily="34" charset="0"/>
              <a:buChar char="–"/>
              <a:defRPr kumimoji="1" sz="5000" kern="1200">
                <a:solidFill>
                  <a:schemeClr val="tx1"/>
                </a:solidFill>
                <a:latin typeface="+mn-lt"/>
                <a:ea typeface="+mn-ea"/>
                <a:cs typeface="+mn-cs"/>
              </a:defRPr>
            </a:lvl2pPr>
            <a:lvl3pPr marL="2040941" indent="-408188" algn="l" defTabSz="1632753" rtl="0" eaLnBrk="1" latinLnBrk="0" hangingPunct="1">
              <a:spcBef>
                <a:spcPct val="20000"/>
              </a:spcBef>
              <a:buFont typeface="Arial" panose="020B0604020202020204" pitchFamily="34" charset="0"/>
              <a:buChar char="•"/>
              <a:defRPr kumimoji="1" sz="4300" kern="1200">
                <a:solidFill>
                  <a:schemeClr val="tx1"/>
                </a:solidFill>
                <a:latin typeface="+mn-lt"/>
                <a:ea typeface="+mn-ea"/>
                <a:cs typeface="+mn-cs"/>
              </a:defRPr>
            </a:lvl3pPr>
            <a:lvl4pPr marL="2857317"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4pPr>
            <a:lvl5pPr marL="3673693"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5pPr>
            <a:lvl6pPr marL="4490070"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6pPr>
            <a:lvl7pPr marL="5306446"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7pPr>
            <a:lvl8pPr marL="6122822"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8pPr>
            <a:lvl9pPr marL="6939199" indent="-408188" algn="l" defTabSz="1632753" rtl="0" eaLnBrk="1" latinLnBrk="0" hangingPunct="1">
              <a:spcBef>
                <a:spcPct val="20000"/>
              </a:spcBef>
              <a:buFont typeface="Arial" panose="020B0604020202020204" pitchFamily="34" charset="0"/>
              <a:buChar char="•"/>
              <a:defRPr kumimoji="1" sz="3600" kern="1200">
                <a:solidFill>
                  <a:schemeClr val="tx1"/>
                </a:solidFill>
                <a:latin typeface="+mn-lt"/>
                <a:ea typeface="+mn-ea"/>
                <a:cs typeface="+mn-cs"/>
              </a:defRPr>
            </a:lvl9pPr>
          </a:lstStyle>
          <a:p>
            <a:pPr algn="ctr"/>
            <a:r>
              <a:rPr lang="en-US" sz="3600" dirty="0" err="1">
                <a:solidFill>
                  <a:schemeClr val="accent5">
                    <a:lumMod val="50000"/>
                  </a:schemeClr>
                </a:solidFill>
              </a:rPr>
              <a:t>Prospek</a:t>
            </a:r>
            <a:r>
              <a:rPr lang="en-US" sz="3600" dirty="0">
                <a:solidFill>
                  <a:schemeClr val="accent5">
                    <a:lumMod val="50000"/>
                  </a:schemeClr>
                </a:solidFill>
              </a:rPr>
              <a:t> masa </a:t>
            </a:r>
            <a:r>
              <a:rPr lang="en-US" sz="3600" dirty="0" err="1">
                <a:solidFill>
                  <a:schemeClr val="accent5">
                    <a:lumMod val="50000"/>
                  </a:schemeClr>
                </a:solidFill>
              </a:rPr>
              <a:t>depan</a:t>
            </a:r>
            <a:r>
              <a:rPr lang="en-US" sz="3600" dirty="0">
                <a:solidFill>
                  <a:schemeClr val="accent5">
                    <a:lumMod val="50000"/>
                  </a:schemeClr>
                </a:solidFill>
              </a:rPr>
              <a:t> </a:t>
            </a:r>
            <a:r>
              <a:rPr lang="en-US" sz="3600" dirty="0" err="1">
                <a:solidFill>
                  <a:schemeClr val="accent5">
                    <a:lumMod val="50000"/>
                  </a:schemeClr>
                </a:solidFill>
              </a:rPr>
              <a:t>bisnis</a:t>
            </a:r>
            <a:r>
              <a:rPr lang="en-US" sz="3600" dirty="0">
                <a:solidFill>
                  <a:schemeClr val="accent5">
                    <a:lumMod val="50000"/>
                  </a:schemeClr>
                </a:solidFill>
              </a:rPr>
              <a:t> </a:t>
            </a:r>
            <a:r>
              <a:rPr lang="en-US" sz="3600" dirty="0" err="1">
                <a:solidFill>
                  <a:schemeClr val="accent5">
                    <a:lumMod val="50000"/>
                  </a:schemeClr>
                </a:solidFill>
              </a:rPr>
              <a:t>klien</a:t>
            </a:r>
            <a:r>
              <a:rPr lang="en-US" sz="3600" dirty="0">
                <a:solidFill>
                  <a:schemeClr val="accent5">
                    <a:lumMod val="50000"/>
                  </a:schemeClr>
                </a:solidFill>
              </a:rPr>
              <a:t>, dan </a:t>
            </a:r>
            <a:r>
              <a:rPr lang="en-US" sz="3600" dirty="0" err="1">
                <a:solidFill>
                  <a:schemeClr val="accent5">
                    <a:lumMod val="50000"/>
                  </a:schemeClr>
                </a:solidFill>
              </a:rPr>
              <a:t>hasil</a:t>
            </a:r>
            <a:r>
              <a:rPr lang="en-US" sz="3600" dirty="0">
                <a:solidFill>
                  <a:schemeClr val="accent5">
                    <a:lumMod val="50000"/>
                  </a:schemeClr>
                </a:solidFill>
              </a:rPr>
              <a:t> </a:t>
            </a:r>
            <a:r>
              <a:rPr lang="en-US" sz="3600" dirty="0" err="1">
                <a:solidFill>
                  <a:schemeClr val="accent5">
                    <a:lumMod val="50000"/>
                  </a:schemeClr>
                </a:solidFill>
              </a:rPr>
              <a:t>jangka</a:t>
            </a:r>
            <a:r>
              <a:rPr lang="en-US" sz="3600" dirty="0">
                <a:solidFill>
                  <a:schemeClr val="accent5">
                    <a:lumMod val="50000"/>
                  </a:schemeClr>
                </a:solidFill>
              </a:rPr>
              <a:t> </a:t>
            </a:r>
            <a:r>
              <a:rPr lang="en-US" sz="3600" dirty="0" err="1">
                <a:solidFill>
                  <a:schemeClr val="accent5">
                    <a:lumMod val="50000"/>
                  </a:schemeClr>
                </a:solidFill>
              </a:rPr>
              <a:t>panjang</a:t>
            </a:r>
            <a:r>
              <a:rPr lang="en-US" sz="3600" dirty="0">
                <a:solidFill>
                  <a:schemeClr val="accent5">
                    <a:lumMod val="50000"/>
                  </a:schemeClr>
                </a:solidFill>
              </a:rPr>
              <a:t>, </a:t>
            </a:r>
            <a:r>
              <a:rPr lang="en-US" sz="3600" dirty="0" err="1">
                <a:solidFill>
                  <a:schemeClr val="accent5">
                    <a:lumMod val="50000"/>
                  </a:schemeClr>
                </a:solidFill>
              </a:rPr>
              <a:t>harus</a:t>
            </a:r>
            <a:r>
              <a:rPr lang="en-US" sz="3600" dirty="0">
                <a:solidFill>
                  <a:schemeClr val="accent5">
                    <a:lumMod val="50000"/>
                  </a:schemeClr>
                </a:solidFill>
              </a:rPr>
              <a:t> </a:t>
            </a:r>
            <a:r>
              <a:rPr lang="en-US" sz="3600" dirty="0" err="1">
                <a:solidFill>
                  <a:schemeClr val="accent5">
                    <a:lumMod val="50000"/>
                  </a:schemeClr>
                </a:solidFill>
              </a:rPr>
              <a:t>selalu</a:t>
            </a:r>
            <a:r>
              <a:rPr lang="en-US" sz="3600" dirty="0">
                <a:solidFill>
                  <a:schemeClr val="accent5">
                    <a:lumMod val="50000"/>
                  </a:schemeClr>
                </a:solidFill>
              </a:rPr>
              <a:t> </a:t>
            </a:r>
            <a:r>
              <a:rPr lang="en-US" sz="3600" dirty="0" err="1">
                <a:solidFill>
                  <a:schemeClr val="accent5">
                    <a:lumMod val="50000"/>
                  </a:schemeClr>
                </a:solidFill>
              </a:rPr>
              <a:t>diingat</a:t>
            </a:r>
            <a:r>
              <a:rPr lang="en-US" sz="3600" dirty="0">
                <a:solidFill>
                  <a:schemeClr val="accent5">
                    <a:lumMod val="50000"/>
                  </a:schemeClr>
                </a:solidFill>
              </a:rPr>
              <a:t>,  </a:t>
            </a:r>
            <a:r>
              <a:rPr lang="en-US" sz="3600" dirty="0" err="1">
                <a:solidFill>
                  <a:schemeClr val="accent5">
                    <a:lumMod val="50000"/>
                  </a:schemeClr>
                </a:solidFill>
              </a:rPr>
              <a:t>penugasan</a:t>
            </a:r>
            <a:r>
              <a:rPr lang="en-US" sz="3600" dirty="0">
                <a:solidFill>
                  <a:schemeClr val="accent5">
                    <a:lumMod val="50000"/>
                  </a:schemeClr>
                </a:solidFill>
              </a:rPr>
              <a:t> </a:t>
            </a:r>
            <a:r>
              <a:rPr lang="en-US" sz="3600" dirty="0" err="1">
                <a:solidFill>
                  <a:schemeClr val="accent5">
                    <a:lumMod val="50000"/>
                  </a:schemeClr>
                </a:solidFill>
              </a:rPr>
              <a:t>tersebut</a:t>
            </a:r>
            <a:r>
              <a:rPr lang="en-US" sz="3600" dirty="0">
                <a:solidFill>
                  <a:schemeClr val="accent5">
                    <a:lumMod val="50000"/>
                  </a:schemeClr>
                </a:solidFill>
              </a:rPr>
              <a:t> </a:t>
            </a:r>
            <a:r>
              <a:rPr lang="en-US" sz="3600" dirty="0" err="1">
                <a:solidFill>
                  <a:schemeClr val="accent5">
                    <a:lumMod val="50000"/>
                  </a:schemeClr>
                </a:solidFill>
              </a:rPr>
              <a:t>bukan</a:t>
            </a:r>
            <a:r>
              <a:rPr lang="en-US" sz="3600" dirty="0">
                <a:solidFill>
                  <a:schemeClr val="accent5">
                    <a:lumMod val="50000"/>
                  </a:schemeClr>
                </a:solidFill>
              </a:rPr>
              <a:t> </a:t>
            </a:r>
            <a:r>
              <a:rPr lang="en-US" sz="3600" dirty="0" err="1">
                <a:solidFill>
                  <a:schemeClr val="accent5">
                    <a:lumMod val="50000"/>
                  </a:schemeClr>
                </a:solidFill>
              </a:rPr>
              <a:t>hanya</a:t>
            </a:r>
            <a:r>
              <a:rPr lang="en-US" sz="3600" dirty="0">
                <a:solidFill>
                  <a:schemeClr val="accent5">
                    <a:lumMod val="50000"/>
                  </a:schemeClr>
                </a:solidFill>
              </a:rPr>
              <a:t> </a:t>
            </a:r>
            <a:r>
              <a:rPr lang="en-US" sz="3600" dirty="0" err="1">
                <a:solidFill>
                  <a:schemeClr val="accent5">
                    <a:lumMod val="50000"/>
                  </a:schemeClr>
                </a:solidFill>
              </a:rPr>
              <a:t>mengejar</a:t>
            </a:r>
            <a:r>
              <a:rPr lang="en-US" sz="3600" dirty="0">
                <a:solidFill>
                  <a:schemeClr val="accent5">
                    <a:lumMod val="50000"/>
                  </a:schemeClr>
                </a:solidFill>
              </a:rPr>
              <a:t> </a:t>
            </a:r>
            <a:r>
              <a:rPr lang="en-US" sz="3600" dirty="0" err="1">
                <a:solidFill>
                  <a:schemeClr val="accent5">
                    <a:lumMod val="50000"/>
                  </a:schemeClr>
                </a:solidFill>
              </a:rPr>
              <a:t>manfaat</a:t>
            </a:r>
            <a:r>
              <a:rPr lang="en-US" sz="3600" dirty="0">
                <a:solidFill>
                  <a:schemeClr val="accent5">
                    <a:lumMod val="50000"/>
                  </a:schemeClr>
                </a:solidFill>
              </a:rPr>
              <a:t> </a:t>
            </a:r>
            <a:r>
              <a:rPr lang="en-US" sz="3600" dirty="0" err="1">
                <a:solidFill>
                  <a:schemeClr val="accent5">
                    <a:lumMod val="50000"/>
                  </a:schemeClr>
                </a:solidFill>
              </a:rPr>
              <a:t>jangka</a:t>
            </a:r>
            <a:r>
              <a:rPr lang="en-US" sz="3600" dirty="0">
                <a:solidFill>
                  <a:schemeClr val="accent5">
                    <a:lumMod val="50000"/>
                  </a:schemeClr>
                </a:solidFill>
              </a:rPr>
              <a:t> </a:t>
            </a:r>
            <a:r>
              <a:rPr lang="en-US" sz="3600" dirty="0" err="1">
                <a:solidFill>
                  <a:schemeClr val="accent5">
                    <a:lumMod val="50000"/>
                  </a:schemeClr>
                </a:solidFill>
              </a:rPr>
              <a:t>pendek</a:t>
            </a:r>
            <a:r>
              <a:rPr lang="en-US" sz="3600" dirty="0">
                <a:solidFill>
                  <a:schemeClr val="accent5">
                    <a:lumMod val="50000"/>
                  </a:schemeClr>
                </a:solidFill>
              </a:rPr>
              <a:t> </a:t>
            </a:r>
            <a:r>
              <a:rPr lang="en-US" sz="3600" dirty="0" err="1">
                <a:solidFill>
                  <a:schemeClr val="accent5">
                    <a:lumMod val="50000"/>
                  </a:schemeClr>
                </a:solidFill>
              </a:rPr>
              <a:t>saja</a:t>
            </a:r>
            <a:r>
              <a:rPr lang="en-US" sz="3600" dirty="0">
                <a:solidFill>
                  <a:schemeClr val="accent5">
                    <a:lumMod val="50000"/>
                  </a:schemeClr>
                </a:solidFill>
              </a:rPr>
              <a:t>. </a:t>
            </a:r>
          </a:p>
        </p:txBody>
      </p:sp>
    </p:spTree>
    <p:extLst>
      <p:ext uri="{BB962C8B-B14F-4D97-AF65-F5344CB8AC3E}">
        <p14:creationId xmlns:p14="http://schemas.microsoft.com/office/powerpoint/2010/main" val="2778105523"/>
      </p:ext>
    </p:extLst>
  </p:cSld>
  <p:clrMapOvr>
    <a:masterClrMapping/>
  </p:clrMapOvr>
  <p:transition spd="slow" advTm="4586">
    <p:cove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7"/>
          <p:cNvSpPr>
            <a:spLocks noGrp="1"/>
          </p:cNvSpPr>
          <p:nvPr>
            <p:ph type="title"/>
          </p:nvPr>
        </p:nvSpPr>
        <p:spPr/>
        <p:txBody>
          <a:bodyPr/>
          <a:lstStyle/>
          <a:p>
            <a:r>
              <a:rPr lang="en-US" altLang="ja-JP" dirty="0">
                <a:solidFill>
                  <a:schemeClr val="tx1"/>
                </a:solidFill>
                <a:latin typeface="Route 159 Bold" pitchFamily="50" charset="0"/>
              </a:rPr>
              <a:t>Entry</a:t>
            </a:r>
            <a:endParaRPr kumimoji="1" lang="ja-JP" altLang="en-US" dirty="0">
              <a:solidFill>
                <a:schemeClr val="tx1"/>
              </a:solidFill>
            </a:endParaRPr>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3</a:t>
            </a:fld>
            <a:endParaRPr lang="ja-JP" altLang="en-US"/>
          </a:p>
        </p:txBody>
      </p:sp>
      <p:sp>
        <p:nvSpPr>
          <p:cNvPr id="10" name="テキスト プレースホルダー 9"/>
          <p:cNvSpPr>
            <a:spLocks noGrp="1"/>
          </p:cNvSpPr>
          <p:nvPr>
            <p:ph type="body" sz="quarter" idx="13"/>
          </p:nvPr>
        </p:nvSpPr>
        <p:spPr/>
        <p:txBody>
          <a:bodyPr>
            <a:noAutofit/>
          </a:bodyPr>
          <a:lstStyle/>
          <a:p>
            <a:pPr marL="0" indent="0">
              <a:buNone/>
            </a:pPr>
            <a:r>
              <a:rPr lang="en-US" sz="3600" dirty="0" err="1">
                <a:solidFill>
                  <a:schemeClr val="tx1"/>
                </a:solidFill>
              </a:rPr>
              <a:t>Entri</a:t>
            </a:r>
            <a:r>
              <a:rPr lang="en-US" sz="3600" dirty="0">
                <a:solidFill>
                  <a:schemeClr val="tx1"/>
                </a:solidFill>
              </a:rPr>
              <a:t> </a:t>
            </a:r>
            <a:r>
              <a:rPr lang="en-US" sz="3600" dirty="0" err="1">
                <a:solidFill>
                  <a:schemeClr val="tx1"/>
                </a:solidFill>
              </a:rPr>
              <a:t>adalah</a:t>
            </a:r>
            <a:r>
              <a:rPr lang="en-US" sz="3600" dirty="0">
                <a:solidFill>
                  <a:schemeClr val="tx1"/>
                </a:solidFill>
              </a:rPr>
              <a:t> </a:t>
            </a:r>
            <a:r>
              <a:rPr lang="en-US" sz="3600" dirty="0" err="1">
                <a:solidFill>
                  <a:schemeClr val="tx1"/>
                </a:solidFill>
              </a:rPr>
              <a:t>tahap</a:t>
            </a:r>
            <a:r>
              <a:rPr lang="en-US" sz="3600" dirty="0">
                <a:solidFill>
                  <a:schemeClr val="tx1"/>
                </a:solidFill>
              </a:rPr>
              <a:t> </a:t>
            </a:r>
            <a:r>
              <a:rPr lang="en-US" sz="3600" dirty="0" err="1">
                <a:solidFill>
                  <a:schemeClr val="tx1"/>
                </a:solidFill>
              </a:rPr>
              <a:t>awal</a:t>
            </a:r>
            <a:r>
              <a:rPr lang="en-US" sz="3600" dirty="0">
                <a:solidFill>
                  <a:schemeClr val="tx1"/>
                </a:solidFill>
              </a:rPr>
              <a:t> </a:t>
            </a:r>
            <a:r>
              <a:rPr lang="en-US" sz="3600" dirty="0" err="1">
                <a:solidFill>
                  <a:schemeClr val="tx1"/>
                </a:solidFill>
              </a:rPr>
              <a:t>dalam</a:t>
            </a:r>
            <a:r>
              <a:rPr lang="en-US" sz="3600" dirty="0">
                <a:solidFill>
                  <a:schemeClr val="tx1"/>
                </a:solidFill>
              </a:rPr>
              <a:t> </a:t>
            </a:r>
            <a:r>
              <a:rPr lang="en-US" sz="3600" dirty="0" err="1">
                <a:solidFill>
                  <a:schemeClr val="tx1"/>
                </a:solidFill>
              </a:rPr>
              <a:t>setiap</a:t>
            </a:r>
            <a:r>
              <a:rPr lang="en-US" sz="3600" dirty="0">
                <a:solidFill>
                  <a:schemeClr val="tx1"/>
                </a:solidFill>
              </a:rPr>
              <a:t> proses </a:t>
            </a:r>
            <a:r>
              <a:rPr lang="en-US" sz="3600" dirty="0" err="1">
                <a:solidFill>
                  <a:schemeClr val="tx1"/>
                </a:solidFill>
              </a:rPr>
              <a:t>konsultasi</a:t>
            </a:r>
            <a:r>
              <a:rPr lang="en-US" sz="3600" dirty="0">
                <a:solidFill>
                  <a:schemeClr val="tx1"/>
                </a:solidFill>
              </a:rPr>
              <a:t> </a:t>
            </a:r>
            <a:r>
              <a:rPr lang="en-US" sz="3600" dirty="0" err="1">
                <a:solidFill>
                  <a:schemeClr val="tx1"/>
                </a:solidFill>
              </a:rPr>
              <a:t>dan</a:t>
            </a:r>
            <a:r>
              <a:rPr lang="en-US" sz="3600" dirty="0">
                <a:solidFill>
                  <a:schemeClr val="tx1"/>
                </a:solidFill>
              </a:rPr>
              <a:t> </a:t>
            </a:r>
            <a:r>
              <a:rPr lang="en-US" sz="3600" dirty="0" err="1">
                <a:solidFill>
                  <a:schemeClr val="tx1"/>
                </a:solidFill>
              </a:rPr>
              <a:t>penugasan</a:t>
            </a:r>
            <a:r>
              <a:rPr lang="en-US" sz="3600" dirty="0">
                <a:solidFill>
                  <a:schemeClr val="tx1"/>
                </a:solidFill>
              </a:rPr>
              <a:t>. </a:t>
            </a:r>
            <a:r>
              <a:rPr lang="en-US" sz="3600" dirty="0" err="1">
                <a:solidFill>
                  <a:schemeClr val="tx1"/>
                </a:solidFill>
              </a:rPr>
              <a:t>Selama</a:t>
            </a:r>
            <a:r>
              <a:rPr lang="en-US" sz="3600" dirty="0">
                <a:solidFill>
                  <a:schemeClr val="tx1"/>
                </a:solidFill>
              </a:rPr>
              <a:t> </a:t>
            </a:r>
            <a:r>
              <a:rPr lang="en-US" sz="3600" dirty="0" err="1">
                <a:solidFill>
                  <a:schemeClr val="tx1"/>
                </a:solidFill>
              </a:rPr>
              <a:t>entri</a:t>
            </a:r>
            <a:r>
              <a:rPr lang="en-US" sz="3600" dirty="0">
                <a:solidFill>
                  <a:schemeClr val="tx1"/>
                </a:solidFill>
              </a:rPr>
              <a:t>, </a:t>
            </a:r>
            <a:r>
              <a:rPr lang="en-US" sz="3600" dirty="0" err="1">
                <a:solidFill>
                  <a:schemeClr val="tx1"/>
                </a:solidFill>
              </a:rPr>
              <a:t>konsultan</a:t>
            </a:r>
            <a:r>
              <a:rPr lang="en-US" sz="3600" dirty="0">
                <a:solidFill>
                  <a:schemeClr val="tx1"/>
                </a:solidFill>
              </a:rPr>
              <a:t> </a:t>
            </a:r>
            <a:r>
              <a:rPr lang="en-US" sz="3600" dirty="0" err="1">
                <a:solidFill>
                  <a:schemeClr val="tx1"/>
                </a:solidFill>
              </a:rPr>
              <a:t>dan</a:t>
            </a:r>
            <a:r>
              <a:rPr lang="en-US" sz="3600" dirty="0">
                <a:solidFill>
                  <a:schemeClr val="tx1"/>
                </a:solidFill>
              </a:rPr>
              <a:t> </a:t>
            </a:r>
            <a:r>
              <a:rPr lang="en-US" sz="3600" dirty="0" err="1">
                <a:solidFill>
                  <a:schemeClr val="tx1"/>
                </a:solidFill>
              </a:rPr>
              <a:t>klien</a:t>
            </a:r>
            <a:r>
              <a:rPr lang="en-US" sz="3600" dirty="0">
                <a:solidFill>
                  <a:schemeClr val="tx1"/>
                </a:solidFill>
              </a:rPr>
              <a:t> </a:t>
            </a:r>
            <a:r>
              <a:rPr lang="en-US" sz="3600" dirty="0" err="1">
                <a:solidFill>
                  <a:schemeClr val="tx1"/>
                </a:solidFill>
              </a:rPr>
              <a:t>bertemu</a:t>
            </a:r>
            <a:r>
              <a:rPr lang="en-US" sz="3600" dirty="0">
                <a:solidFill>
                  <a:schemeClr val="tx1"/>
                </a:solidFill>
              </a:rPr>
              <a:t>, </a:t>
            </a:r>
            <a:r>
              <a:rPr lang="en-US" sz="3600" dirty="0" err="1">
                <a:solidFill>
                  <a:schemeClr val="tx1"/>
                </a:solidFill>
              </a:rPr>
              <a:t>mencoba</a:t>
            </a:r>
            <a:r>
              <a:rPr lang="en-US" sz="3600" dirty="0">
                <a:solidFill>
                  <a:schemeClr val="tx1"/>
                </a:solidFill>
              </a:rPr>
              <a:t> </a:t>
            </a:r>
            <a:r>
              <a:rPr lang="en-US" sz="3600" dirty="0" err="1">
                <a:solidFill>
                  <a:schemeClr val="tx1"/>
                </a:solidFill>
              </a:rPr>
              <a:t>untuk</a:t>
            </a:r>
            <a:r>
              <a:rPr lang="en-US" sz="3600" dirty="0">
                <a:solidFill>
                  <a:schemeClr val="tx1"/>
                </a:solidFill>
              </a:rPr>
              <a:t> </a:t>
            </a:r>
            <a:r>
              <a:rPr lang="en-US" sz="3600" dirty="0" err="1">
                <a:solidFill>
                  <a:schemeClr val="tx1"/>
                </a:solidFill>
              </a:rPr>
              <a:t>belajar</a:t>
            </a:r>
            <a:r>
              <a:rPr lang="en-US" sz="3600" dirty="0">
                <a:solidFill>
                  <a:schemeClr val="tx1"/>
                </a:solidFill>
              </a:rPr>
              <a:t> </a:t>
            </a:r>
            <a:r>
              <a:rPr lang="en-US" sz="3600" dirty="0" err="1">
                <a:solidFill>
                  <a:schemeClr val="tx1"/>
                </a:solidFill>
              </a:rPr>
              <a:t>sebanyak</a:t>
            </a:r>
            <a:r>
              <a:rPr lang="en-US" sz="3600" dirty="0">
                <a:solidFill>
                  <a:schemeClr val="tx1"/>
                </a:solidFill>
              </a:rPr>
              <a:t> </a:t>
            </a:r>
            <a:r>
              <a:rPr lang="en-US" sz="3600" dirty="0" err="1">
                <a:solidFill>
                  <a:schemeClr val="tx1"/>
                </a:solidFill>
              </a:rPr>
              <a:t>mungkin</a:t>
            </a:r>
            <a:r>
              <a:rPr lang="en-US" sz="3600" dirty="0">
                <a:solidFill>
                  <a:schemeClr val="tx1"/>
                </a:solidFill>
              </a:rPr>
              <a:t> </a:t>
            </a:r>
            <a:r>
              <a:rPr lang="en-US" sz="3600" dirty="0" err="1">
                <a:solidFill>
                  <a:schemeClr val="tx1"/>
                </a:solidFill>
              </a:rPr>
              <a:t>tentang</a:t>
            </a:r>
            <a:r>
              <a:rPr lang="en-US" sz="3600" dirty="0">
                <a:solidFill>
                  <a:schemeClr val="tx1"/>
                </a:solidFill>
              </a:rPr>
              <a:t> </a:t>
            </a:r>
            <a:r>
              <a:rPr lang="en-US" sz="3600" dirty="0" err="1">
                <a:solidFill>
                  <a:schemeClr val="tx1"/>
                </a:solidFill>
              </a:rPr>
              <a:t>satu</a:t>
            </a:r>
            <a:r>
              <a:rPr lang="en-US" sz="3600" dirty="0">
                <a:solidFill>
                  <a:schemeClr val="tx1"/>
                </a:solidFill>
              </a:rPr>
              <a:t> </a:t>
            </a:r>
            <a:r>
              <a:rPr lang="en-US" sz="3600" dirty="0" err="1">
                <a:solidFill>
                  <a:schemeClr val="tx1"/>
                </a:solidFill>
              </a:rPr>
              <a:t>sama</a:t>
            </a:r>
            <a:r>
              <a:rPr lang="en-US" sz="3600" dirty="0">
                <a:solidFill>
                  <a:schemeClr val="tx1"/>
                </a:solidFill>
              </a:rPr>
              <a:t> lain, </a:t>
            </a:r>
            <a:r>
              <a:rPr lang="en-US" sz="3600" dirty="0" err="1">
                <a:solidFill>
                  <a:schemeClr val="tx1"/>
                </a:solidFill>
              </a:rPr>
              <a:t>membahas</a:t>
            </a:r>
            <a:r>
              <a:rPr lang="en-US" sz="3600" dirty="0">
                <a:solidFill>
                  <a:schemeClr val="tx1"/>
                </a:solidFill>
              </a:rPr>
              <a:t> </a:t>
            </a:r>
            <a:r>
              <a:rPr lang="en-US" sz="3600" dirty="0" err="1">
                <a:solidFill>
                  <a:schemeClr val="tx1"/>
                </a:solidFill>
              </a:rPr>
              <a:t>dan</a:t>
            </a:r>
            <a:r>
              <a:rPr lang="en-US" sz="3600" dirty="0">
                <a:solidFill>
                  <a:schemeClr val="tx1"/>
                </a:solidFill>
              </a:rPr>
              <a:t> </a:t>
            </a:r>
            <a:r>
              <a:rPr lang="en-US" sz="3600" dirty="0" err="1">
                <a:solidFill>
                  <a:schemeClr val="tx1"/>
                </a:solidFill>
              </a:rPr>
              <a:t>menentukan</a:t>
            </a:r>
            <a:r>
              <a:rPr lang="en-US" sz="3600" dirty="0">
                <a:solidFill>
                  <a:schemeClr val="tx1"/>
                </a:solidFill>
              </a:rPr>
              <a:t> </a:t>
            </a:r>
            <a:r>
              <a:rPr lang="en-US" sz="3600" dirty="0" err="1">
                <a:solidFill>
                  <a:schemeClr val="tx1"/>
                </a:solidFill>
              </a:rPr>
              <a:t>alasan</a:t>
            </a:r>
            <a:r>
              <a:rPr lang="en-US" sz="3600" dirty="0">
                <a:solidFill>
                  <a:schemeClr val="tx1"/>
                </a:solidFill>
              </a:rPr>
              <a:t> yang </a:t>
            </a:r>
            <a:r>
              <a:rPr lang="en-US" sz="3600" dirty="0" err="1">
                <a:solidFill>
                  <a:schemeClr val="tx1"/>
                </a:solidFill>
              </a:rPr>
              <a:t>telah</a:t>
            </a:r>
            <a:r>
              <a:rPr lang="en-US" sz="3600" dirty="0">
                <a:solidFill>
                  <a:schemeClr val="tx1"/>
                </a:solidFill>
              </a:rPr>
              <a:t> </a:t>
            </a:r>
            <a:r>
              <a:rPr lang="en-US" sz="3600" dirty="0" err="1">
                <a:solidFill>
                  <a:schemeClr val="tx1"/>
                </a:solidFill>
              </a:rPr>
              <a:t>dibawa</a:t>
            </a:r>
            <a:r>
              <a:rPr lang="en-US" sz="3600" dirty="0">
                <a:solidFill>
                  <a:schemeClr val="tx1"/>
                </a:solidFill>
              </a:rPr>
              <a:t> </a:t>
            </a:r>
            <a:r>
              <a:rPr lang="en-US" sz="3600" dirty="0" err="1">
                <a:solidFill>
                  <a:schemeClr val="tx1"/>
                </a:solidFill>
              </a:rPr>
              <a:t>konsultan</a:t>
            </a:r>
            <a:r>
              <a:rPr lang="en-US" sz="3600" dirty="0">
                <a:solidFill>
                  <a:schemeClr val="tx1"/>
                </a:solidFill>
              </a:rPr>
              <a:t>, </a:t>
            </a:r>
            <a:r>
              <a:rPr lang="en-US" sz="3600" dirty="0" err="1">
                <a:solidFill>
                  <a:schemeClr val="tx1"/>
                </a:solidFill>
              </a:rPr>
              <a:t>dan</a:t>
            </a:r>
            <a:r>
              <a:rPr lang="en-US" sz="3600" dirty="0">
                <a:solidFill>
                  <a:schemeClr val="tx1"/>
                </a:solidFill>
              </a:rPr>
              <a:t> </a:t>
            </a:r>
            <a:r>
              <a:rPr lang="en-US" sz="3600" dirty="0" err="1">
                <a:solidFill>
                  <a:schemeClr val="tx1"/>
                </a:solidFill>
              </a:rPr>
              <a:t>atas</a:t>
            </a:r>
            <a:r>
              <a:rPr lang="en-US" sz="3600" dirty="0">
                <a:solidFill>
                  <a:schemeClr val="tx1"/>
                </a:solidFill>
              </a:rPr>
              <a:t> </a:t>
            </a:r>
            <a:r>
              <a:rPr lang="en-US" sz="3600" dirty="0" err="1">
                <a:solidFill>
                  <a:schemeClr val="tx1"/>
                </a:solidFill>
              </a:rPr>
              <a:t>dasar</a:t>
            </a:r>
            <a:r>
              <a:rPr lang="en-US" sz="3600" dirty="0">
                <a:solidFill>
                  <a:schemeClr val="tx1"/>
                </a:solidFill>
              </a:rPr>
              <a:t> </a:t>
            </a:r>
            <a:r>
              <a:rPr lang="en-US" sz="3600" dirty="0" err="1">
                <a:solidFill>
                  <a:schemeClr val="tx1"/>
                </a:solidFill>
              </a:rPr>
              <a:t>ini</a:t>
            </a:r>
            <a:r>
              <a:rPr lang="en-US" sz="3600" dirty="0">
                <a:solidFill>
                  <a:schemeClr val="tx1"/>
                </a:solidFill>
              </a:rPr>
              <a:t> </a:t>
            </a:r>
            <a:r>
              <a:rPr lang="en-US" sz="3600" dirty="0" err="1">
                <a:solidFill>
                  <a:schemeClr val="tx1"/>
                </a:solidFill>
              </a:rPr>
              <a:t>menyetujui</a:t>
            </a:r>
            <a:r>
              <a:rPr lang="en-US" sz="3600" dirty="0">
                <a:solidFill>
                  <a:schemeClr val="tx1"/>
                </a:solidFill>
              </a:rPr>
              <a:t> </a:t>
            </a:r>
            <a:r>
              <a:rPr lang="en-US" sz="3600" dirty="0" err="1">
                <a:solidFill>
                  <a:schemeClr val="tx1"/>
                </a:solidFill>
              </a:rPr>
              <a:t>ruang</a:t>
            </a:r>
            <a:r>
              <a:rPr lang="en-US" sz="3600" dirty="0">
                <a:solidFill>
                  <a:schemeClr val="tx1"/>
                </a:solidFill>
              </a:rPr>
              <a:t> </a:t>
            </a:r>
            <a:r>
              <a:rPr lang="en-US" sz="3600" dirty="0" err="1">
                <a:solidFill>
                  <a:schemeClr val="tx1"/>
                </a:solidFill>
              </a:rPr>
              <a:t>lingkup</a:t>
            </a:r>
            <a:r>
              <a:rPr lang="en-US" sz="3600" dirty="0">
                <a:solidFill>
                  <a:schemeClr val="tx1"/>
                </a:solidFill>
              </a:rPr>
              <a:t> </a:t>
            </a:r>
            <a:r>
              <a:rPr lang="en-US" sz="3600" dirty="0" err="1">
                <a:solidFill>
                  <a:schemeClr val="tx1"/>
                </a:solidFill>
              </a:rPr>
              <a:t>penugasan</a:t>
            </a:r>
            <a:r>
              <a:rPr lang="en-US" sz="3600" dirty="0">
                <a:solidFill>
                  <a:schemeClr val="tx1"/>
                </a:solidFill>
              </a:rPr>
              <a:t> </a:t>
            </a:r>
            <a:r>
              <a:rPr lang="en-US" sz="3600" dirty="0" err="1">
                <a:solidFill>
                  <a:schemeClr val="tx1"/>
                </a:solidFill>
              </a:rPr>
              <a:t>dan</a:t>
            </a:r>
            <a:r>
              <a:rPr lang="en-US" sz="3600" dirty="0">
                <a:solidFill>
                  <a:schemeClr val="tx1"/>
                </a:solidFill>
              </a:rPr>
              <a:t> </a:t>
            </a:r>
            <a:r>
              <a:rPr lang="en-US" sz="3600" dirty="0" err="1">
                <a:solidFill>
                  <a:schemeClr val="tx1"/>
                </a:solidFill>
              </a:rPr>
              <a:t>pendekatan</a:t>
            </a:r>
            <a:r>
              <a:rPr lang="en-US" sz="3600" dirty="0">
                <a:solidFill>
                  <a:schemeClr val="tx1"/>
                </a:solidFill>
              </a:rPr>
              <a:t> </a:t>
            </a:r>
            <a:r>
              <a:rPr lang="en-US" sz="3600" dirty="0" err="1">
                <a:solidFill>
                  <a:schemeClr val="tx1"/>
                </a:solidFill>
              </a:rPr>
              <a:t>untuk</a:t>
            </a:r>
            <a:r>
              <a:rPr lang="en-US" sz="3600" dirty="0">
                <a:solidFill>
                  <a:schemeClr val="tx1"/>
                </a:solidFill>
              </a:rPr>
              <a:t> </a:t>
            </a:r>
            <a:r>
              <a:rPr lang="en-US" sz="3600" dirty="0" err="1">
                <a:solidFill>
                  <a:schemeClr val="tx1"/>
                </a:solidFill>
              </a:rPr>
              <a:t>diambil</a:t>
            </a:r>
            <a:r>
              <a:rPr lang="en-US" sz="3600" dirty="0">
                <a:solidFill>
                  <a:schemeClr val="tx1"/>
                </a:solidFill>
              </a:rPr>
              <a:t>.</a:t>
            </a:r>
          </a:p>
        </p:txBody>
      </p:sp>
    </p:spTree>
    <p:extLst>
      <p:ext uri="{BB962C8B-B14F-4D97-AF65-F5344CB8AC3E}">
        <p14:creationId xmlns:p14="http://schemas.microsoft.com/office/powerpoint/2010/main" val="3836028086"/>
      </p:ext>
    </p:extLst>
  </p:cSld>
  <p:clrMapOvr>
    <a:masterClrMapping/>
  </p:clrMapOvr>
  <mc:AlternateContent xmlns:mc="http://schemas.openxmlformats.org/markup-compatibility/2006" xmlns:p14="http://schemas.microsoft.com/office/powerpoint/2010/main">
    <mc:Choice Requires="p14">
      <p:transition spd="slow" p14:dur="1400" advTm="4697">
        <p14:ripple/>
      </p:transition>
    </mc:Choice>
    <mc:Fallback xmlns="">
      <p:transition spd="slow" advTm="4697">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タイトル 11"/>
          <p:cNvSpPr>
            <a:spLocks noGrp="1"/>
          </p:cNvSpPr>
          <p:nvPr>
            <p:ph type="title"/>
          </p:nvPr>
        </p:nvSpPr>
        <p:spPr/>
        <p:txBody>
          <a:bodyPr/>
          <a:lstStyle/>
          <a:p>
            <a:r>
              <a:rPr lang="en-US" altLang="ja-JP" dirty="0" err="1">
                <a:solidFill>
                  <a:schemeClr val="tx1"/>
                </a:solidFill>
                <a:latin typeface="+mn-lt"/>
              </a:rPr>
              <a:t>Evaluasi</a:t>
            </a:r>
            <a:endParaRPr kumimoji="1" lang="ja-JP" altLang="en-US" dirty="0">
              <a:solidFill>
                <a:schemeClr val="tx1"/>
              </a:solidFill>
              <a:latin typeface="+mn-lt"/>
            </a:endParaRPr>
          </a:p>
        </p:txBody>
      </p:sp>
      <p:sp>
        <p:nvSpPr>
          <p:cNvPr id="24" name="スライド番号プレースホルダー 23"/>
          <p:cNvSpPr>
            <a:spLocks noGrp="1"/>
          </p:cNvSpPr>
          <p:nvPr>
            <p:ph type="sldNum" sz="quarter" idx="11"/>
          </p:nvPr>
        </p:nvSpPr>
        <p:spPr/>
        <p:txBody>
          <a:bodyPr/>
          <a:lstStyle/>
          <a:p>
            <a:fld id="{E6459DFB-86F3-43FA-8567-2EA6E426AE90}" type="slidenum">
              <a:rPr lang="ja-JP" altLang="en-US" smtClean="0"/>
              <a:pPr/>
              <a:t>30</a:t>
            </a:fld>
            <a:endParaRPr lang="ja-JP" altLang="en-US"/>
          </a:p>
        </p:txBody>
      </p:sp>
      <p:sp>
        <p:nvSpPr>
          <p:cNvPr id="13" name="テキスト プレースホルダー 12"/>
          <p:cNvSpPr>
            <a:spLocks noGrp="1"/>
          </p:cNvSpPr>
          <p:nvPr>
            <p:ph type="body" sz="quarter" idx="13"/>
          </p:nvPr>
        </p:nvSpPr>
        <p:spPr/>
        <p:txBody>
          <a:bodyPr>
            <a:noAutofit/>
          </a:bodyPr>
          <a:lstStyle/>
          <a:p>
            <a:r>
              <a:rPr lang="en-US" sz="2800" dirty="0" err="1">
                <a:solidFill>
                  <a:schemeClr val="accent5">
                    <a:lumMod val="50000"/>
                  </a:schemeClr>
                </a:solidFill>
              </a:rPr>
              <a:t>Mengevaluasi</a:t>
            </a:r>
            <a:r>
              <a:rPr lang="en-US" sz="2800" dirty="0">
                <a:solidFill>
                  <a:schemeClr val="accent5">
                    <a:lumMod val="50000"/>
                  </a:schemeClr>
                </a:solidFill>
              </a:rPr>
              <a:t> proses </a:t>
            </a:r>
            <a:r>
              <a:rPr lang="en-US" sz="2800" dirty="0" err="1">
                <a:solidFill>
                  <a:schemeClr val="accent5">
                    <a:lumMod val="50000"/>
                  </a:schemeClr>
                </a:solidFill>
              </a:rPr>
              <a:t>konsultasi</a:t>
            </a:r>
            <a:r>
              <a:rPr lang="en-US" sz="2800" dirty="0">
                <a:solidFill>
                  <a:schemeClr val="accent5">
                    <a:lumMod val="50000"/>
                  </a:schemeClr>
                </a:solidFill>
              </a:rPr>
              <a:t> </a:t>
            </a:r>
          </a:p>
        </p:txBody>
      </p:sp>
      <p:sp>
        <p:nvSpPr>
          <p:cNvPr id="14" name="テキスト プレースホルダー 13"/>
          <p:cNvSpPr>
            <a:spLocks noGrp="1"/>
          </p:cNvSpPr>
          <p:nvPr>
            <p:ph type="body" sz="quarter" idx="14"/>
          </p:nvPr>
        </p:nvSpPr>
        <p:spPr/>
        <p:txBody>
          <a:bodyPr/>
          <a:lstStyle/>
          <a:p>
            <a:r>
              <a:rPr lang="en-US" altLang="ja-JP" dirty="0"/>
              <a:t>K</a:t>
            </a:r>
            <a:endParaRPr kumimoji="1" lang="ja-JP" altLang="en-US" dirty="0"/>
          </a:p>
        </p:txBody>
      </p:sp>
      <p:sp>
        <p:nvSpPr>
          <p:cNvPr id="15" name="テキスト プレースホルダー 14"/>
          <p:cNvSpPr>
            <a:spLocks noGrp="1"/>
          </p:cNvSpPr>
          <p:nvPr>
            <p:ph type="body" sz="quarter" idx="15"/>
          </p:nvPr>
        </p:nvSpPr>
        <p:spPr/>
        <p:txBody>
          <a:bodyPr/>
          <a:lstStyle/>
          <a:p>
            <a:r>
              <a:rPr lang="en-US" altLang="ja-JP" dirty="0"/>
              <a:t>M</a:t>
            </a:r>
            <a:endParaRPr kumimoji="1" lang="ja-JP" altLang="en-US" dirty="0"/>
          </a:p>
        </p:txBody>
      </p:sp>
      <p:sp>
        <p:nvSpPr>
          <p:cNvPr id="16" name="テキスト プレースホルダー 15"/>
          <p:cNvSpPr>
            <a:spLocks noGrp="1"/>
          </p:cNvSpPr>
          <p:nvPr>
            <p:ph type="body" sz="quarter" idx="16"/>
          </p:nvPr>
        </p:nvSpPr>
        <p:spPr/>
        <p:txBody>
          <a:bodyPr/>
          <a:lstStyle/>
          <a:p>
            <a:r>
              <a:rPr lang="en-US" altLang="ja-JP" dirty="0"/>
              <a:t>K</a:t>
            </a:r>
            <a:endParaRPr kumimoji="1" lang="ja-JP" altLang="en-US" dirty="0"/>
          </a:p>
        </p:txBody>
      </p:sp>
      <p:sp>
        <p:nvSpPr>
          <p:cNvPr id="17" name="テキスト プレースホルダー 16"/>
          <p:cNvSpPr>
            <a:spLocks noGrp="1"/>
          </p:cNvSpPr>
          <p:nvPr>
            <p:ph type="body" sz="quarter" idx="17"/>
          </p:nvPr>
        </p:nvSpPr>
        <p:spPr/>
        <p:txBody>
          <a:bodyPr/>
          <a:lstStyle/>
          <a:p>
            <a:r>
              <a:rPr lang="en-US" altLang="ja-JP" dirty="0"/>
              <a:t>M</a:t>
            </a:r>
            <a:endParaRPr kumimoji="1" lang="ja-JP" altLang="en-US" dirty="0"/>
          </a:p>
        </p:txBody>
      </p:sp>
      <p:sp>
        <p:nvSpPr>
          <p:cNvPr id="2" name="Text Placeholder 1"/>
          <p:cNvSpPr>
            <a:spLocks noGrp="1"/>
          </p:cNvSpPr>
          <p:nvPr>
            <p:ph type="body" sz="quarter" idx="18"/>
          </p:nvPr>
        </p:nvSpPr>
        <p:spPr/>
        <p:txBody>
          <a:bodyPr>
            <a:normAutofit/>
          </a:bodyPr>
          <a:lstStyle/>
          <a:p>
            <a:pPr marL="0" indent="0">
              <a:buNone/>
            </a:pPr>
            <a:r>
              <a:rPr lang="en-US" sz="2800" dirty="0">
                <a:solidFill>
                  <a:schemeClr val="accent5">
                    <a:lumMod val="50000"/>
                  </a:schemeClr>
                </a:solidFill>
              </a:rPr>
              <a:t>1. </a:t>
            </a:r>
            <a:r>
              <a:rPr lang="en-US" sz="2800" dirty="0" err="1">
                <a:solidFill>
                  <a:schemeClr val="accent5">
                    <a:lumMod val="50000"/>
                  </a:schemeClr>
                </a:solidFill>
              </a:rPr>
              <a:t>Kontrak</a:t>
            </a:r>
            <a:r>
              <a:rPr lang="en-US" sz="2800" dirty="0">
                <a:solidFill>
                  <a:schemeClr val="accent5">
                    <a:lumMod val="50000"/>
                  </a:schemeClr>
                </a:solidFill>
              </a:rPr>
              <a:t> </a:t>
            </a:r>
            <a:r>
              <a:rPr lang="en-US" sz="2800" dirty="0" err="1">
                <a:solidFill>
                  <a:schemeClr val="accent5">
                    <a:lumMod val="50000"/>
                  </a:schemeClr>
                </a:solidFill>
              </a:rPr>
              <a:t>atau</a:t>
            </a:r>
            <a:r>
              <a:rPr lang="en-US" sz="2800" dirty="0">
                <a:solidFill>
                  <a:schemeClr val="accent5">
                    <a:lumMod val="50000"/>
                  </a:schemeClr>
                </a:solidFill>
              </a:rPr>
              <a:t> </a:t>
            </a:r>
            <a:r>
              <a:rPr lang="en-US" sz="2800" dirty="0" err="1">
                <a:solidFill>
                  <a:schemeClr val="accent5">
                    <a:lumMod val="50000"/>
                  </a:schemeClr>
                </a:solidFill>
              </a:rPr>
              <a:t>Desain</a:t>
            </a:r>
            <a:r>
              <a:rPr lang="en-US" sz="2800" dirty="0">
                <a:solidFill>
                  <a:schemeClr val="accent5">
                    <a:lumMod val="50000"/>
                  </a:schemeClr>
                </a:solidFill>
              </a:rPr>
              <a:t> </a:t>
            </a:r>
            <a:r>
              <a:rPr lang="en-US" sz="2800" dirty="0" err="1">
                <a:solidFill>
                  <a:schemeClr val="accent5">
                    <a:lumMod val="50000"/>
                  </a:schemeClr>
                </a:solidFill>
              </a:rPr>
              <a:t>Tugas</a:t>
            </a:r>
            <a:r>
              <a:rPr lang="en-US" sz="2800" dirty="0">
                <a:solidFill>
                  <a:schemeClr val="accent5">
                    <a:lumMod val="50000"/>
                  </a:schemeClr>
                </a:solidFill>
              </a:rPr>
              <a:t>. </a:t>
            </a:r>
            <a:r>
              <a:rPr lang="en-US" sz="2800" dirty="0" err="1">
                <a:solidFill>
                  <a:schemeClr val="accent5">
                    <a:lumMod val="50000"/>
                  </a:schemeClr>
                </a:solidFill>
              </a:rPr>
              <a:t>Berguna</a:t>
            </a:r>
            <a:r>
              <a:rPr lang="en-US" sz="2800" dirty="0">
                <a:solidFill>
                  <a:schemeClr val="accent5">
                    <a:lumMod val="50000"/>
                  </a:schemeClr>
                </a:solidFill>
              </a:rPr>
              <a:t> </a:t>
            </a:r>
            <a:r>
              <a:rPr lang="en-US" sz="2800" dirty="0" err="1">
                <a:solidFill>
                  <a:schemeClr val="accent5">
                    <a:lumMod val="50000"/>
                  </a:schemeClr>
                </a:solidFill>
              </a:rPr>
              <a:t>untuk</a:t>
            </a:r>
            <a:r>
              <a:rPr lang="en-US" sz="2800" dirty="0">
                <a:solidFill>
                  <a:schemeClr val="accent5">
                    <a:lumMod val="50000"/>
                  </a:schemeClr>
                </a:solidFill>
              </a:rPr>
              <a:t> </a:t>
            </a:r>
            <a:r>
              <a:rPr lang="en-US" sz="2800" dirty="0" err="1">
                <a:solidFill>
                  <a:schemeClr val="accent5">
                    <a:lumMod val="50000"/>
                  </a:schemeClr>
                </a:solidFill>
              </a:rPr>
              <a:t>memulai</a:t>
            </a:r>
            <a:r>
              <a:rPr lang="en-US" sz="2800" dirty="0">
                <a:solidFill>
                  <a:schemeClr val="accent5">
                    <a:lumMod val="50000"/>
                  </a:schemeClr>
                </a:solidFill>
              </a:rPr>
              <a:t> </a:t>
            </a:r>
            <a:r>
              <a:rPr lang="en-US" sz="2800" dirty="0" err="1">
                <a:solidFill>
                  <a:schemeClr val="accent5">
                    <a:lumMod val="50000"/>
                  </a:schemeClr>
                </a:solidFill>
              </a:rPr>
              <a:t>dengan</a:t>
            </a:r>
            <a:r>
              <a:rPr lang="en-US" sz="2800" dirty="0">
                <a:solidFill>
                  <a:schemeClr val="accent5">
                    <a:lumMod val="50000"/>
                  </a:schemeClr>
                </a:solidFill>
              </a:rPr>
              <a:t> </a:t>
            </a:r>
            <a:r>
              <a:rPr lang="en-US" sz="2800" dirty="0" err="1">
                <a:solidFill>
                  <a:schemeClr val="accent5">
                    <a:lumMod val="50000"/>
                  </a:schemeClr>
                </a:solidFill>
              </a:rPr>
              <a:t>memeriksa</a:t>
            </a:r>
            <a:r>
              <a:rPr lang="en-US" sz="2800" dirty="0">
                <a:solidFill>
                  <a:schemeClr val="accent5">
                    <a:lumMod val="50000"/>
                  </a:schemeClr>
                </a:solidFill>
              </a:rPr>
              <a:t> </a:t>
            </a:r>
            <a:r>
              <a:rPr lang="en-US" sz="2800" dirty="0" err="1">
                <a:solidFill>
                  <a:schemeClr val="accent5">
                    <a:lumMod val="50000"/>
                  </a:schemeClr>
                </a:solidFill>
              </a:rPr>
              <a:t>awal</a:t>
            </a:r>
            <a:r>
              <a:rPr lang="en-US" sz="2800" dirty="0">
                <a:solidFill>
                  <a:schemeClr val="accent5">
                    <a:lumMod val="50000"/>
                  </a:schemeClr>
                </a:solidFill>
              </a:rPr>
              <a:t> </a:t>
            </a:r>
            <a:r>
              <a:rPr lang="en-US" sz="2800" dirty="0" err="1">
                <a:solidFill>
                  <a:schemeClr val="accent5">
                    <a:lumMod val="50000"/>
                  </a:schemeClr>
                </a:solidFill>
              </a:rPr>
              <a:t>hubungan</a:t>
            </a:r>
            <a:r>
              <a:rPr lang="en-US" sz="2800" dirty="0">
                <a:solidFill>
                  <a:schemeClr val="accent5">
                    <a:lumMod val="50000"/>
                  </a:schemeClr>
                </a:solidFill>
              </a:rPr>
              <a:t>. </a:t>
            </a:r>
          </a:p>
        </p:txBody>
      </p:sp>
      <p:sp>
        <p:nvSpPr>
          <p:cNvPr id="19" name="テキスト プレースホルダー 18"/>
          <p:cNvSpPr>
            <a:spLocks noGrp="1"/>
          </p:cNvSpPr>
          <p:nvPr>
            <p:ph type="body" sz="quarter" idx="19"/>
          </p:nvPr>
        </p:nvSpPr>
        <p:spPr/>
        <p:txBody>
          <a:bodyPr>
            <a:normAutofit/>
          </a:bodyPr>
          <a:lstStyle/>
          <a:p>
            <a:pPr marL="0" indent="0">
              <a:buNone/>
            </a:pPr>
            <a:r>
              <a:rPr lang="en-US" sz="2800" dirty="0">
                <a:solidFill>
                  <a:schemeClr val="accent3">
                    <a:lumMod val="50000"/>
                  </a:schemeClr>
                </a:solidFill>
              </a:rPr>
              <a:t>2. </a:t>
            </a:r>
            <a:r>
              <a:rPr lang="en-US" sz="2800" dirty="0" err="1">
                <a:solidFill>
                  <a:schemeClr val="accent3">
                    <a:lumMod val="50000"/>
                  </a:schemeClr>
                </a:solidFill>
              </a:rPr>
              <a:t>Kuantitas</a:t>
            </a:r>
            <a:r>
              <a:rPr lang="en-US" sz="2800" dirty="0">
                <a:solidFill>
                  <a:schemeClr val="accent3">
                    <a:lumMod val="50000"/>
                  </a:schemeClr>
                </a:solidFill>
              </a:rPr>
              <a:t> </a:t>
            </a:r>
            <a:r>
              <a:rPr lang="en-US" sz="2800" dirty="0" err="1">
                <a:solidFill>
                  <a:schemeClr val="accent3">
                    <a:lumMod val="50000"/>
                  </a:schemeClr>
                </a:solidFill>
              </a:rPr>
              <a:t>dan</a:t>
            </a:r>
            <a:r>
              <a:rPr lang="en-US" sz="2800" dirty="0">
                <a:solidFill>
                  <a:schemeClr val="accent3">
                    <a:lumMod val="50000"/>
                  </a:schemeClr>
                </a:solidFill>
              </a:rPr>
              <a:t> </a:t>
            </a:r>
            <a:r>
              <a:rPr lang="en-US" sz="2800" dirty="0" err="1">
                <a:solidFill>
                  <a:schemeClr val="accent3">
                    <a:lumMod val="50000"/>
                  </a:schemeClr>
                </a:solidFill>
              </a:rPr>
              <a:t>kualitas</a:t>
            </a:r>
            <a:r>
              <a:rPr lang="en-US" sz="2800" dirty="0">
                <a:solidFill>
                  <a:schemeClr val="accent3">
                    <a:lumMod val="50000"/>
                  </a:schemeClr>
                </a:solidFill>
              </a:rPr>
              <a:t> input. </a:t>
            </a:r>
            <a:r>
              <a:rPr lang="en-US" sz="2800" dirty="0" err="1">
                <a:solidFill>
                  <a:schemeClr val="accent3">
                    <a:lumMod val="50000"/>
                  </a:schemeClr>
                </a:solidFill>
              </a:rPr>
              <a:t>Evaluasi</a:t>
            </a:r>
            <a:r>
              <a:rPr lang="en-US" sz="2800" dirty="0">
                <a:solidFill>
                  <a:schemeClr val="accent3">
                    <a:lumMod val="50000"/>
                  </a:schemeClr>
                </a:solidFill>
              </a:rPr>
              <a:t> </a:t>
            </a:r>
            <a:r>
              <a:rPr lang="en-US" sz="2800" dirty="0" err="1">
                <a:solidFill>
                  <a:schemeClr val="accent3">
                    <a:lumMod val="50000"/>
                  </a:schemeClr>
                </a:solidFill>
              </a:rPr>
              <a:t>harus</a:t>
            </a:r>
            <a:r>
              <a:rPr lang="en-US" sz="2800" dirty="0">
                <a:solidFill>
                  <a:schemeClr val="accent3">
                    <a:lumMod val="50000"/>
                  </a:schemeClr>
                </a:solidFill>
              </a:rPr>
              <a:t> </a:t>
            </a:r>
            <a:r>
              <a:rPr lang="en-US" sz="2800" dirty="0" err="1">
                <a:solidFill>
                  <a:schemeClr val="accent3">
                    <a:lumMod val="50000"/>
                  </a:schemeClr>
                </a:solidFill>
              </a:rPr>
              <a:t>memeriksa</a:t>
            </a:r>
            <a:r>
              <a:rPr lang="en-US" sz="2800" dirty="0">
                <a:solidFill>
                  <a:schemeClr val="accent3">
                    <a:lumMod val="50000"/>
                  </a:schemeClr>
                </a:solidFill>
              </a:rPr>
              <a:t> input yang </a:t>
            </a:r>
            <a:r>
              <a:rPr lang="en-US" sz="2800" dirty="0" err="1">
                <a:solidFill>
                  <a:schemeClr val="accent3">
                    <a:lumMod val="50000"/>
                  </a:schemeClr>
                </a:solidFill>
              </a:rPr>
              <a:t>disediakan</a:t>
            </a:r>
            <a:r>
              <a:rPr lang="en-US" sz="2800" dirty="0">
                <a:solidFill>
                  <a:schemeClr val="accent3">
                    <a:lumMod val="50000"/>
                  </a:schemeClr>
                </a:solidFill>
              </a:rPr>
              <a:t> </a:t>
            </a:r>
            <a:r>
              <a:rPr lang="en-US" sz="2800" dirty="0" err="1">
                <a:solidFill>
                  <a:schemeClr val="accent3">
                    <a:lumMod val="50000"/>
                  </a:schemeClr>
                </a:solidFill>
              </a:rPr>
              <a:t>oleh</a:t>
            </a:r>
            <a:r>
              <a:rPr lang="en-US" sz="2800" dirty="0">
                <a:solidFill>
                  <a:schemeClr val="accent3">
                    <a:lumMod val="50000"/>
                  </a:schemeClr>
                </a:solidFill>
              </a:rPr>
              <a:t> </a:t>
            </a:r>
            <a:r>
              <a:rPr lang="en-US" sz="2800" dirty="0" err="1">
                <a:solidFill>
                  <a:schemeClr val="accent3">
                    <a:lumMod val="50000"/>
                  </a:schemeClr>
                </a:solidFill>
              </a:rPr>
              <a:t>konsultan</a:t>
            </a:r>
            <a:r>
              <a:rPr lang="en-US" sz="2800" dirty="0">
                <a:solidFill>
                  <a:schemeClr val="accent3">
                    <a:lumMod val="50000"/>
                  </a:schemeClr>
                </a:solidFill>
              </a:rPr>
              <a:t> </a:t>
            </a:r>
            <a:r>
              <a:rPr lang="en-US" sz="2800" dirty="0" err="1">
                <a:solidFill>
                  <a:schemeClr val="accent3">
                    <a:lumMod val="50000"/>
                  </a:schemeClr>
                </a:solidFill>
              </a:rPr>
              <a:t>dan</a:t>
            </a:r>
            <a:r>
              <a:rPr lang="en-US" sz="2800" dirty="0">
                <a:solidFill>
                  <a:schemeClr val="accent3">
                    <a:lumMod val="50000"/>
                  </a:schemeClr>
                </a:solidFill>
              </a:rPr>
              <a:t> </a:t>
            </a:r>
            <a:r>
              <a:rPr lang="en-US" sz="2800" dirty="0" err="1">
                <a:solidFill>
                  <a:schemeClr val="accent3">
                    <a:lumMod val="50000"/>
                  </a:schemeClr>
                </a:solidFill>
              </a:rPr>
              <a:t>klien</a:t>
            </a:r>
            <a:endParaRPr lang="en-US" sz="2800" dirty="0">
              <a:solidFill>
                <a:schemeClr val="accent3">
                  <a:lumMod val="50000"/>
                </a:schemeClr>
              </a:solidFill>
            </a:endParaRPr>
          </a:p>
        </p:txBody>
      </p:sp>
      <p:sp>
        <p:nvSpPr>
          <p:cNvPr id="20" name="テキスト プレースホルダー 19"/>
          <p:cNvSpPr>
            <a:spLocks noGrp="1"/>
          </p:cNvSpPr>
          <p:nvPr>
            <p:ph type="body" sz="quarter" idx="20"/>
          </p:nvPr>
        </p:nvSpPr>
        <p:spPr>
          <a:xfrm>
            <a:off x="11811000" y="2564068"/>
            <a:ext cx="6172199" cy="2505075"/>
          </a:xfrm>
        </p:spPr>
        <p:txBody>
          <a:bodyPr>
            <a:noAutofit/>
          </a:bodyPr>
          <a:lstStyle/>
          <a:p>
            <a:pPr marL="0" indent="0">
              <a:buNone/>
            </a:pPr>
            <a:r>
              <a:rPr lang="en-US" sz="2500" dirty="0">
                <a:solidFill>
                  <a:schemeClr val="accent6">
                    <a:lumMod val="50000"/>
                  </a:schemeClr>
                </a:solidFill>
              </a:rPr>
              <a:t>3. Mode </a:t>
            </a:r>
            <a:r>
              <a:rPr lang="en-US" sz="2500" dirty="0" err="1">
                <a:solidFill>
                  <a:schemeClr val="accent6">
                    <a:lumMod val="50000"/>
                  </a:schemeClr>
                </a:solidFill>
              </a:rPr>
              <a:t>konsultasi</a:t>
            </a:r>
            <a:r>
              <a:rPr lang="en-US" sz="2500" dirty="0">
                <a:solidFill>
                  <a:schemeClr val="accent6">
                    <a:lumMod val="50000"/>
                  </a:schemeClr>
                </a:solidFill>
              </a:rPr>
              <a:t> (</a:t>
            </a:r>
            <a:r>
              <a:rPr lang="en-US" sz="2500" dirty="0" err="1">
                <a:solidFill>
                  <a:schemeClr val="accent6">
                    <a:lumMod val="50000"/>
                  </a:schemeClr>
                </a:solidFill>
              </a:rPr>
              <a:t>gaya</a:t>
            </a:r>
            <a:r>
              <a:rPr lang="en-US" sz="2500" dirty="0">
                <a:solidFill>
                  <a:schemeClr val="accent6">
                    <a:lumMod val="50000"/>
                  </a:schemeClr>
                </a:solidFill>
              </a:rPr>
              <a:t>) yang </a:t>
            </a:r>
            <a:r>
              <a:rPr lang="en-US" sz="2500" dirty="0" err="1">
                <a:solidFill>
                  <a:schemeClr val="accent6">
                    <a:lumMod val="50000"/>
                  </a:schemeClr>
                </a:solidFill>
              </a:rPr>
              <a:t>digunakan</a:t>
            </a:r>
            <a:r>
              <a:rPr lang="en-US" sz="2500" dirty="0">
                <a:solidFill>
                  <a:schemeClr val="accent6">
                    <a:lumMod val="50000"/>
                  </a:schemeClr>
                </a:solidFill>
              </a:rPr>
              <a:t>. </a:t>
            </a:r>
            <a:r>
              <a:rPr lang="en-US" sz="2500" dirty="0" err="1">
                <a:solidFill>
                  <a:schemeClr val="accent6">
                    <a:lumMod val="50000"/>
                  </a:schemeClr>
                </a:solidFill>
              </a:rPr>
              <a:t>Konsultan</a:t>
            </a:r>
            <a:r>
              <a:rPr lang="en-US" sz="2500" dirty="0">
                <a:solidFill>
                  <a:schemeClr val="accent6">
                    <a:lumMod val="50000"/>
                  </a:schemeClr>
                </a:solidFill>
              </a:rPr>
              <a:t> </a:t>
            </a:r>
            <a:r>
              <a:rPr lang="en-US" sz="2500" dirty="0" err="1">
                <a:solidFill>
                  <a:schemeClr val="accent6">
                    <a:lumMod val="50000"/>
                  </a:schemeClr>
                </a:solidFill>
              </a:rPr>
              <a:t>dan</a:t>
            </a:r>
            <a:r>
              <a:rPr lang="en-US" sz="2500" dirty="0">
                <a:solidFill>
                  <a:schemeClr val="accent6">
                    <a:lumMod val="50000"/>
                  </a:schemeClr>
                </a:solidFill>
              </a:rPr>
              <a:t> </a:t>
            </a:r>
            <a:r>
              <a:rPr lang="en-US" sz="2500" dirty="0" err="1">
                <a:solidFill>
                  <a:schemeClr val="accent6">
                    <a:lumMod val="50000"/>
                  </a:schemeClr>
                </a:solidFill>
              </a:rPr>
              <a:t>klien</a:t>
            </a:r>
            <a:r>
              <a:rPr lang="en-US" sz="2500" dirty="0">
                <a:solidFill>
                  <a:schemeClr val="accent6">
                    <a:lumMod val="50000"/>
                  </a:schemeClr>
                </a:solidFill>
              </a:rPr>
              <a:t> </a:t>
            </a:r>
            <a:r>
              <a:rPr lang="en-US" sz="2500" dirty="0" err="1">
                <a:solidFill>
                  <a:schemeClr val="accent6">
                    <a:lumMod val="50000"/>
                  </a:schemeClr>
                </a:solidFill>
              </a:rPr>
              <a:t>harus</a:t>
            </a:r>
            <a:r>
              <a:rPr lang="en-US" sz="2500" dirty="0">
                <a:solidFill>
                  <a:schemeClr val="accent6">
                    <a:lumMod val="50000"/>
                  </a:schemeClr>
                </a:solidFill>
              </a:rPr>
              <a:t> </a:t>
            </a:r>
            <a:r>
              <a:rPr lang="en-US" sz="2500" dirty="0" err="1">
                <a:solidFill>
                  <a:schemeClr val="accent6">
                    <a:lumMod val="50000"/>
                  </a:schemeClr>
                </a:solidFill>
              </a:rPr>
              <a:t>menilai</a:t>
            </a:r>
            <a:r>
              <a:rPr lang="en-US" sz="2500" dirty="0">
                <a:solidFill>
                  <a:schemeClr val="accent6">
                    <a:lumMod val="50000"/>
                  </a:schemeClr>
                </a:solidFill>
              </a:rPr>
              <a:t> </a:t>
            </a:r>
            <a:r>
              <a:rPr lang="en-US" sz="2500" dirty="0" err="1">
                <a:solidFill>
                  <a:schemeClr val="accent6">
                    <a:lumMod val="50000"/>
                  </a:schemeClr>
                </a:solidFill>
              </a:rPr>
              <a:t>dalam</a:t>
            </a:r>
            <a:r>
              <a:rPr lang="en-US" sz="2500" dirty="0">
                <a:solidFill>
                  <a:schemeClr val="accent6">
                    <a:lumMod val="50000"/>
                  </a:schemeClr>
                </a:solidFill>
              </a:rPr>
              <a:t> </a:t>
            </a:r>
            <a:r>
              <a:rPr lang="en-US" sz="2500" dirty="0" err="1">
                <a:solidFill>
                  <a:schemeClr val="accent6">
                    <a:lumMod val="50000"/>
                  </a:schemeClr>
                </a:solidFill>
              </a:rPr>
              <a:t>retrospeksi</a:t>
            </a:r>
            <a:r>
              <a:rPr lang="en-US" sz="2500" dirty="0">
                <a:solidFill>
                  <a:schemeClr val="accent6">
                    <a:lumMod val="50000"/>
                  </a:schemeClr>
                </a:solidFill>
              </a:rPr>
              <a:t> </a:t>
            </a:r>
            <a:r>
              <a:rPr lang="en-US" sz="2500" dirty="0" err="1">
                <a:solidFill>
                  <a:schemeClr val="accent6">
                    <a:lumMod val="50000"/>
                  </a:schemeClr>
                </a:solidFill>
              </a:rPr>
              <a:t>peristiwa</a:t>
            </a:r>
            <a:r>
              <a:rPr lang="en-US" sz="2500" dirty="0">
                <a:solidFill>
                  <a:schemeClr val="accent6">
                    <a:lumMod val="50000"/>
                  </a:schemeClr>
                </a:solidFill>
              </a:rPr>
              <a:t> yang </a:t>
            </a:r>
            <a:r>
              <a:rPr lang="en-US" sz="2500" dirty="0" err="1">
                <a:solidFill>
                  <a:schemeClr val="accent6">
                    <a:lumMod val="50000"/>
                  </a:schemeClr>
                </a:solidFill>
              </a:rPr>
              <a:t>terjadi</a:t>
            </a:r>
            <a:r>
              <a:rPr lang="en-US" sz="2500" dirty="0">
                <a:solidFill>
                  <a:schemeClr val="accent6">
                    <a:lumMod val="50000"/>
                  </a:schemeClr>
                </a:solidFill>
              </a:rPr>
              <a:t> </a:t>
            </a:r>
            <a:r>
              <a:rPr lang="en-US" sz="2500" dirty="0" err="1">
                <a:solidFill>
                  <a:schemeClr val="accent6">
                    <a:lumMod val="50000"/>
                  </a:schemeClr>
                </a:solidFill>
              </a:rPr>
              <a:t>dan</a:t>
            </a:r>
            <a:r>
              <a:rPr lang="en-US" sz="2500" dirty="0">
                <a:solidFill>
                  <a:schemeClr val="accent6">
                    <a:lumMod val="50000"/>
                  </a:schemeClr>
                </a:solidFill>
              </a:rPr>
              <a:t> </a:t>
            </a:r>
            <a:r>
              <a:rPr lang="en-US" sz="2500" dirty="0" err="1">
                <a:solidFill>
                  <a:schemeClr val="accent6">
                    <a:lumMod val="50000"/>
                  </a:schemeClr>
                </a:solidFill>
              </a:rPr>
              <a:t>hubungan</a:t>
            </a:r>
            <a:r>
              <a:rPr lang="en-US" sz="2500" dirty="0">
                <a:solidFill>
                  <a:schemeClr val="accent6">
                    <a:lumMod val="50000"/>
                  </a:schemeClr>
                </a:solidFill>
              </a:rPr>
              <a:t> yang </a:t>
            </a:r>
            <a:r>
              <a:rPr lang="en-US" sz="2500" dirty="0" err="1">
                <a:solidFill>
                  <a:schemeClr val="accent6">
                    <a:lumMod val="50000"/>
                  </a:schemeClr>
                </a:solidFill>
              </a:rPr>
              <a:t>ada</a:t>
            </a:r>
            <a:r>
              <a:rPr lang="en-US" sz="2500" dirty="0">
                <a:solidFill>
                  <a:schemeClr val="accent6">
                    <a:lumMod val="50000"/>
                  </a:schemeClr>
                </a:solidFill>
              </a:rPr>
              <a:t> </a:t>
            </a:r>
            <a:r>
              <a:rPr lang="en-US" sz="2500" dirty="0" err="1">
                <a:solidFill>
                  <a:schemeClr val="accent6">
                    <a:lumMod val="50000"/>
                  </a:schemeClr>
                </a:solidFill>
              </a:rPr>
              <a:t>selama</a:t>
            </a:r>
            <a:r>
              <a:rPr lang="en-US" sz="2500" dirty="0">
                <a:solidFill>
                  <a:schemeClr val="accent6">
                    <a:lumMod val="50000"/>
                  </a:schemeClr>
                </a:solidFill>
              </a:rPr>
              <a:t> </a:t>
            </a:r>
            <a:r>
              <a:rPr lang="en-US" sz="2500" dirty="0" err="1">
                <a:solidFill>
                  <a:schemeClr val="accent6">
                    <a:lumMod val="50000"/>
                  </a:schemeClr>
                </a:solidFill>
              </a:rPr>
              <a:t>penugasan</a:t>
            </a:r>
            <a:endParaRPr lang="en-US" sz="2500" dirty="0">
              <a:solidFill>
                <a:schemeClr val="accent6">
                  <a:lumMod val="50000"/>
                </a:schemeClr>
              </a:solidFill>
            </a:endParaRPr>
          </a:p>
        </p:txBody>
      </p:sp>
      <p:sp>
        <p:nvSpPr>
          <p:cNvPr id="21" name="テキスト プレースホルダー 20"/>
          <p:cNvSpPr>
            <a:spLocks noGrp="1"/>
          </p:cNvSpPr>
          <p:nvPr>
            <p:ph type="body" sz="quarter" idx="21"/>
          </p:nvPr>
        </p:nvSpPr>
        <p:spPr>
          <a:xfrm>
            <a:off x="11910760" y="5252429"/>
            <a:ext cx="5716840" cy="2505075"/>
          </a:xfrm>
        </p:spPr>
        <p:txBody>
          <a:bodyPr>
            <a:noAutofit/>
          </a:bodyPr>
          <a:lstStyle/>
          <a:p>
            <a:pPr marL="0" indent="0">
              <a:buNone/>
            </a:pPr>
            <a:r>
              <a:rPr lang="en-US" sz="2400" dirty="0">
                <a:solidFill>
                  <a:schemeClr val="accent2">
                    <a:lumMod val="50000"/>
                  </a:schemeClr>
                </a:solidFill>
              </a:rPr>
              <a:t>4. </a:t>
            </a:r>
            <a:r>
              <a:rPr lang="en-US" sz="2400" dirty="0" err="1">
                <a:solidFill>
                  <a:schemeClr val="accent2">
                    <a:lumMod val="50000"/>
                  </a:schemeClr>
                </a:solidFill>
              </a:rPr>
              <a:t>Manajemen</a:t>
            </a:r>
            <a:r>
              <a:rPr lang="en-US" sz="2400" dirty="0">
                <a:solidFill>
                  <a:schemeClr val="accent2">
                    <a:lumMod val="50000"/>
                  </a:schemeClr>
                </a:solidFill>
              </a:rPr>
              <a:t> </a:t>
            </a:r>
            <a:r>
              <a:rPr lang="en-US" sz="2400" dirty="0" err="1">
                <a:solidFill>
                  <a:schemeClr val="accent2">
                    <a:lumMod val="50000"/>
                  </a:schemeClr>
                </a:solidFill>
              </a:rPr>
              <a:t>penugasan</a:t>
            </a:r>
            <a:r>
              <a:rPr lang="en-US" sz="2400" dirty="0">
                <a:solidFill>
                  <a:schemeClr val="accent2">
                    <a:lumMod val="50000"/>
                  </a:schemeClr>
                </a:solidFill>
              </a:rPr>
              <a:t> </a:t>
            </a:r>
            <a:r>
              <a:rPr lang="en-US" sz="2400" dirty="0" err="1">
                <a:solidFill>
                  <a:schemeClr val="accent2">
                    <a:lumMod val="50000"/>
                  </a:schemeClr>
                </a:solidFill>
              </a:rPr>
              <a:t>oleh</a:t>
            </a:r>
            <a:r>
              <a:rPr lang="en-US" sz="2400" dirty="0">
                <a:solidFill>
                  <a:schemeClr val="accent2">
                    <a:lumMod val="50000"/>
                  </a:schemeClr>
                </a:solidFill>
              </a:rPr>
              <a:t> </a:t>
            </a:r>
            <a:r>
              <a:rPr lang="en-US" sz="2400" dirty="0" err="1">
                <a:solidFill>
                  <a:schemeClr val="accent2">
                    <a:lumMod val="50000"/>
                  </a:schemeClr>
                </a:solidFill>
              </a:rPr>
              <a:t>konsultan</a:t>
            </a:r>
            <a:r>
              <a:rPr lang="en-US" sz="2400" dirty="0">
                <a:solidFill>
                  <a:schemeClr val="accent2">
                    <a:lumMod val="50000"/>
                  </a:schemeClr>
                </a:solidFill>
              </a:rPr>
              <a:t> </a:t>
            </a:r>
            <a:r>
              <a:rPr lang="en-US" sz="2400" dirty="0" err="1">
                <a:solidFill>
                  <a:schemeClr val="accent2">
                    <a:lumMod val="50000"/>
                  </a:schemeClr>
                </a:solidFill>
              </a:rPr>
              <a:t>dan</a:t>
            </a:r>
            <a:r>
              <a:rPr lang="en-US" sz="2400" dirty="0">
                <a:solidFill>
                  <a:schemeClr val="accent2">
                    <a:lumMod val="50000"/>
                  </a:schemeClr>
                </a:solidFill>
              </a:rPr>
              <a:t> </a:t>
            </a:r>
            <a:r>
              <a:rPr lang="en-US" sz="2400" dirty="0" err="1">
                <a:solidFill>
                  <a:schemeClr val="accent2">
                    <a:lumMod val="50000"/>
                  </a:schemeClr>
                </a:solidFill>
              </a:rPr>
              <a:t>klien</a:t>
            </a:r>
            <a:r>
              <a:rPr lang="en-US" sz="2400" dirty="0">
                <a:solidFill>
                  <a:schemeClr val="accent2">
                    <a:lumMod val="50000"/>
                  </a:schemeClr>
                </a:solidFill>
              </a:rPr>
              <a:t>. </a:t>
            </a:r>
            <a:r>
              <a:rPr lang="en-US" sz="2400" dirty="0" err="1">
                <a:solidFill>
                  <a:schemeClr val="accent2">
                    <a:lumMod val="50000"/>
                  </a:schemeClr>
                </a:solidFill>
              </a:rPr>
              <a:t>Kesenjangan</a:t>
            </a:r>
            <a:r>
              <a:rPr lang="en-US" sz="2400" dirty="0">
                <a:solidFill>
                  <a:schemeClr val="accent2">
                    <a:lumMod val="50000"/>
                  </a:schemeClr>
                </a:solidFill>
              </a:rPr>
              <a:t> </a:t>
            </a:r>
            <a:r>
              <a:rPr lang="en-US" sz="2400" dirty="0" err="1">
                <a:solidFill>
                  <a:schemeClr val="accent2">
                    <a:lumMod val="50000"/>
                  </a:schemeClr>
                </a:solidFill>
              </a:rPr>
              <a:t>dan</a:t>
            </a:r>
            <a:r>
              <a:rPr lang="en-US" sz="2400" dirty="0">
                <a:solidFill>
                  <a:schemeClr val="accent2">
                    <a:lumMod val="50000"/>
                  </a:schemeClr>
                </a:solidFill>
              </a:rPr>
              <a:t> </a:t>
            </a:r>
            <a:r>
              <a:rPr lang="en-US" sz="2400" dirty="0" err="1">
                <a:solidFill>
                  <a:schemeClr val="accent2">
                    <a:lumMod val="50000"/>
                  </a:schemeClr>
                </a:solidFill>
              </a:rPr>
              <a:t>kesalahan</a:t>
            </a:r>
            <a:r>
              <a:rPr lang="en-US" sz="2400" dirty="0">
                <a:solidFill>
                  <a:schemeClr val="accent2">
                    <a:lumMod val="50000"/>
                  </a:schemeClr>
                </a:solidFill>
              </a:rPr>
              <a:t> </a:t>
            </a:r>
            <a:r>
              <a:rPr lang="en-US" sz="2400" dirty="0" err="1">
                <a:solidFill>
                  <a:schemeClr val="accent2">
                    <a:lumMod val="50000"/>
                  </a:schemeClr>
                </a:solidFill>
              </a:rPr>
              <a:t>dalam</a:t>
            </a:r>
            <a:r>
              <a:rPr lang="en-US" sz="2400" dirty="0">
                <a:solidFill>
                  <a:schemeClr val="accent2">
                    <a:lumMod val="50000"/>
                  </a:schemeClr>
                </a:solidFill>
              </a:rPr>
              <a:t> </a:t>
            </a:r>
            <a:r>
              <a:rPr lang="en-US" sz="2400" dirty="0" err="1">
                <a:solidFill>
                  <a:schemeClr val="accent2">
                    <a:lumMod val="50000"/>
                  </a:schemeClr>
                </a:solidFill>
              </a:rPr>
              <a:t>rencana</a:t>
            </a:r>
            <a:r>
              <a:rPr lang="en-US" sz="2400" dirty="0">
                <a:solidFill>
                  <a:schemeClr val="accent2">
                    <a:lumMod val="50000"/>
                  </a:schemeClr>
                </a:solidFill>
              </a:rPr>
              <a:t> </a:t>
            </a:r>
            <a:r>
              <a:rPr lang="en-US" sz="2400" dirty="0" err="1">
                <a:solidFill>
                  <a:schemeClr val="accent2">
                    <a:lumMod val="50000"/>
                  </a:schemeClr>
                </a:solidFill>
              </a:rPr>
              <a:t>penugasan</a:t>
            </a:r>
            <a:r>
              <a:rPr lang="en-US" sz="2400" dirty="0">
                <a:solidFill>
                  <a:schemeClr val="accent2">
                    <a:lumMod val="50000"/>
                  </a:schemeClr>
                </a:solidFill>
              </a:rPr>
              <a:t> </a:t>
            </a:r>
            <a:r>
              <a:rPr lang="en-US" sz="2400" dirty="0" err="1">
                <a:solidFill>
                  <a:schemeClr val="accent2">
                    <a:lumMod val="50000"/>
                  </a:schemeClr>
                </a:solidFill>
              </a:rPr>
              <a:t>asli</a:t>
            </a:r>
            <a:r>
              <a:rPr lang="en-US" sz="2400" dirty="0">
                <a:solidFill>
                  <a:schemeClr val="accent2">
                    <a:lumMod val="50000"/>
                  </a:schemeClr>
                </a:solidFill>
              </a:rPr>
              <a:t> </a:t>
            </a:r>
            <a:r>
              <a:rPr lang="en-US" sz="2400" dirty="0" err="1">
                <a:solidFill>
                  <a:schemeClr val="accent2">
                    <a:lumMod val="50000"/>
                  </a:schemeClr>
                </a:solidFill>
              </a:rPr>
              <a:t>dapat</a:t>
            </a:r>
            <a:r>
              <a:rPr lang="en-US" sz="2400" dirty="0">
                <a:solidFill>
                  <a:schemeClr val="accent2">
                    <a:lumMod val="50000"/>
                  </a:schemeClr>
                </a:solidFill>
              </a:rPr>
              <a:t> </a:t>
            </a:r>
            <a:r>
              <a:rPr lang="en-US" sz="2400" dirty="0" err="1">
                <a:solidFill>
                  <a:schemeClr val="accent2">
                    <a:lumMod val="50000"/>
                  </a:schemeClr>
                </a:solidFill>
              </a:rPr>
              <a:t>diperbaiki</a:t>
            </a:r>
            <a:r>
              <a:rPr lang="en-US" sz="2400" dirty="0">
                <a:solidFill>
                  <a:schemeClr val="accent2">
                    <a:lumMod val="50000"/>
                  </a:schemeClr>
                </a:solidFill>
              </a:rPr>
              <a:t> </a:t>
            </a:r>
            <a:r>
              <a:rPr lang="en-US" sz="2400" dirty="0" err="1">
                <a:solidFill>
                  <a:schemeClr val="accent2">
                    <a:lumMod val="50000"/>
                  </a:schemeClr>
                </a:solidFill>
              </a:rPr>
              <a:t>dan</a:t>
            </a:r>
            <a:r>
              <a:rPr lang="en-US" sz="2400" dirty="0">
                <a:solidFill>
                  <a:schemeClr val="accent2">
                    <a:lumMod val="50000"/>
                  </a:schemeClr>
                </a:solidFill>
              </a:rPr>
              <a:t> </a:t>
            </a:r>
            <a:r>
              <a:rPr lang="en-US" sz="2400" dirty="0" err="1">
                <a:solidFill>
                  <a:schemeClr val="accent2">
                    <a:lumMod val="50000"/>
                  </a:schemeClr>
                </a:solidFill>
              </a:rPr>
              <a:t>modifikasi</a:t>
            </a:r>
            <a:r>
              <a:rPr lang="en-US" sz="2400" dirty="0">
                <a:solidFill>
                  <a:schemeClr val="accent2">
                    <a:lumMod val="50000"/>
                  </a:schemeClr>
                </a:solidFill>
              </a:rPr>
              <a:t> </a:t>
            </a:r>
            <a:r>
              <a:rPr lang="en-US" sz="2400" dirty="0" err="1">
                <a:solidFill>
                  <a:schemeClr val="accent2">
                    <a:lumMod val="50000"/>
                  </a:schemeClr>
                </a:solidFill>
              </a:rPr>
              <a:t>sesuai</a:t>
            </a:r>
            <a:r>
              <a:rPr lang="en-US" sz="2400" dirty="0">
                <a:solidFill>
                  <a:schemeClr val="accent2">
                    <a:lumMod val="50000"/>
                  </a:schemeClr>
                </a:solidFill>
              </a:rPr>
              <a:t> </a:t>
            </a:r>
            <a:r>
              <a:rPr lang="en-US" sz="2400" dirty="0" err="1">
                <a:solidFill>
                  <a:schemeClr val="accent2">
                    <a:lumMod val="50000"/>
                  </a:schemeClr>
                </a:solidFill>
              </a:rPr>
              <a:t>dengan</a:t>
            </a:r>
            <a:r>
              <a:rPr lang="en-US" sz="2400" dirty="0">
                <a:solidFill>
                  <a:schemeClr val="accent2">
                    <a:lumMod val="50000"/>
                  </a:schemeClr>
                </a:solidFill>
              </a:rPr>
              <a:t> </a:t>
            </a:r>
            <a:r>
              <a:rPr lang="en-US" sz="2400" dirty="0" err="1">
                <a:solidFill>
                  <a:schemeClr val="accent2">
                    <a:lumMod val="50000"/>
                  </a:schemeClr>
                </a:solidFill>
              </a:rPr>
              <a:t>kebutuhan</a:t>
            </a:r>
            <a:r>
              <a:rPr lang="en-US" sz="2400" dirty="0">
                <a:solidFill>
                  <a:schemeClr val="accent2">
                    <a:lumMod val="50000"/>
                  </a:schemeClr>
                </a:solidFill>
              </a:rPr>
              <a:t> </a:t>
            </a:r>
            <a:r>
              <a:rPr lang="en-US" sz="2400" dirty="0" err="1">
                <a:solidFill>
                  <a:schemeClr val="accent2">
                    <a:lumMod val="50000"/>
                  </a:schemeClr>
                </a:solidFill>
              </a:rPr>
              <a:t>oleh</a:t>
            </a:r>
            <a:r>
              <a:rPr lang="en-US" sz="2400" dirty="0">
                <a:solidFill>
                  <a:schemeClr val="accent2">
                    <a:lumMod val="50000"/>
                  </a:schemeClr>
                </a:solidFill>
              </a:rPr>
              <a:t> </a:t>
            </a:r>
            <a:r>
              <a:rPr lang="en-US" sz="2400" dirty="0" err="1">
                <a:solidFill>
                  <a:schemeClr val="accent2">
                    <a:lumMod val="50000"/>
                  </a:schemeClr>
                </a:solidFill>
              </a:rPr>
              <a:t>kondisi</a:t>
            </a:r>
            <a:r>
              <a:rPr lang="en-US" sz="2400" dirty="0">
                <a:solidFill>
                  <a:schemeClr val="accent2">
                    <a:lumMod val="50000"/>
                  </a:schemeClr>
                </a:solidFill>
              </a:rPr>
              <a:t>.</a:t>
            </a:r>
          </a:p>
        </p:txBody>
      </p:sp>
    </p:spTree>
    <p:extLst>
      <p:ext uri="{BB962C8B-B14F-4D97-AF65-F5344CB8AC3E}">
        <p14:creationId xmlns:p14="http://schemas.microsoft.com/office/powerpoint/2010/main" val="1264008218"/>
      </p:ext>
    </p:extLst>
  </p:cSld>
  <p:clrMapOvr>
    <a:masterClrMapping/>
  </p:clrMapOvr>
  <p:transition spd="slow" advTm="13242">
    <p:cove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タイトル 13"/>
          <p:cNvSpPr>
            <a:spLocks noGrp="1"/>
          </p:cNvSpPr>
          <p:nvPr>
            <p:ph type="title"/>
          </p:nvPr>
        </p:nvSpPr>
        <p:spPr/>
        <p:txBody>
          <a:bodyPr/>
          <a:lstStyle/>
          <a:p>
            <a:r>
              <a:rPr lang="en-US" altLang="ja-JP" dirty="0" err="1"/>
              <a:t>Eval</a:t>
            </a:r>
            <a:r>
              <a:rPr lang="en-US" altLang="ja-JP" dirty="0" err="1">
                <a:solidFill>
                  <a:schemeClr val="accent1"/>
                </a:solidFill>
                <a:latin typeface="Route 159 Bold" pitchFamily="50" charset="0"/>
              </a:rPr>
              <a:t>uasi</a:t>
            </a:r>
            <a:endParaRPr kumimoji="1" lang="ja-JP" altLang="en-US" dirty="0">
              <a:solidFill>
                <a:schemeClr val="accent1"/>
              </a:solidFill>
              <a:latin typeface="Route 159 Bold" pitchFamily="50" charset="0"/>
            </a:endParaRPr>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31</a:t>
            </a:fld>
            <a:endParaRPr lang="ja-JP" altLang="en-US"/>
          </a:p>
        </p:txBody>
      </p:sp>
      <p:sp>
        <p:nvSpPr>
          <p:cNvPr id="15" name="テキスト プレースホルダー 14"/>
          <p:cNvSpPr>
            <a:spLocks noGrp="1"/>
          </p:cNvSpPr>
          <p:nvPr>
            <p:ph type="body" sz="quarter" idx="13"/>
          </p:nvPr>
        </p:nvSpPr>
        <p:spPr/>
        <p:txBody>
          <a:bodyPr>
            <a:noAutofit/>
          </a:bodyPr>
          <a:lstStyle/>
          <a:p>
            <a:r>
              <a:rPr lang="en-US" sz="3200" dirty="0">
                <a:solidFill>
                  <a:schemeClr val="accent1">
                    <a:lumMod val="50000"/>
                  </a:schemeClr>
                </a:solidFill>
              </a:rPr>
              <a:t>Media </a:t>
            </a:r>
            <a:r>
              <a:rPr lang="en-US" sz="3200" dirty="0" err="1">
                <a:solidFill>
                  <a:schemeClr val="accent1">
                    <a:lumMod val="50000"/>
                  </a:schemeClr>
                </a:solidFill>
              </a:rPr>
              <a:t>atau</a:t>
            </a:r>
            <a:r>
              <a:rPr lang="en-US" sz="3200" dirty="0">
                <a:solidFill>
                  <a:schemeClr val="accent1">
                    <a:lumMod val="50000"/>
                  </a:schemeClr>
                </a:solidFill>
              </a:rPr>
              <a:t> </a:t>
            </a:r>
            <a:r>
              <a:rPr lang="en-US" sz="3200" dirty="0" err="1">
                <a:solidFill>
                  <a:schemeClr val="accent1">
                    <a:lumMod val="50000"/>
                  </a:schemeClr>
                </a:solidFill>
              </a:rPr>
              <a:t>alat</a:t>
            </a:r>
            <a:r>
              <a:rPr lang="en-US" sz="3200" dirty="0">
                <a:solidFill>
                  <a:schemeClr val="accent1">
                    <a:lumMod val="50000"/>
                  </a:schemeClr>
                </a:solidFill>
              </a:rPr>
              <a:t> </a:t>
            </a:r>
            <a:r>
              <a:rPr lang="en-US" sz="3200" dirty="0" err="1">
                <a:solidFill>
                  <a:schemeClr val="accent1">
                    <a:lumMod val="50000"/>
                  </a:schemeClr>
                </a:solidFill>
              </a:rPr>
              <a:t>evaluasi</a:t>
            </a:r>
            <a:r>
              <a:rPr lang="en-US" sz="3200" dirty="0">
                <a:solidFill>
                  <a:schemeClr val="accent1">
                    <a:lumMod val="50000"/>
                  </a:schemeClr>
                </a:solidFill>
              </a:rPr>
              <a:t> </a:t>
            </a:r>
          </a:p>
        </p:txBody>
      </p:sp>
      <p:pic>
        <p:nvPicPr>
          <p:cNvPr id="28" name="図プレースホルダー 27"/>
          <p:cNvPicPr>
            <a:picLocks noGrp="1" noChangeAspect="1"/>
          </p:cNvPicPr>
          <p:nvPr>
            <p:ph type="pic" sz="quarter" idx="17"/>
          </p:nvPr>
        </p:nvPicPr>
        <p:blipFill>
          <a:blip r:embed="rId2" cstate="print">
            <a:extLst>
              <a:ext uri="{28A0092B-C50C-407E-A947-70E740481C1C}">
                <a14:useLocalDpi xmlns:a14="http://schemas.microsoft.com/office/drawing/2010/main" val="0"/>
              </a:ext>
            </a:extLst>
          </a:blip>
          <a:srcRect l="16368" r="16368"/>
          <a:stretch>
            <a:fillRect/>
          </a:stretch>
        </p:blipFill>
        <p:spPr/>
      </p:pic>
      <p:pic>
        <p:nvPicPr>
          <p:cNvPr id="30" name="図プレースホルダー 29"/>
          <p:cNvPicPr>
            <a:picLocks noGrp="1" noChangeAspect="1"/>
          </p:cNvPicPr>
          <p:nvPr>
            <p:ph type="pic" sz="quarter" idx="18"/>
          </p:nvPr>
        </p:nvPicPr>
        <p:blipFill>
          <a:blip r:embed="rId3" cstate="print">
            <a:extLst>
              <a:ext uri="{28A0092B-C50C-407E-A947-70E740481C1C}">
                <a14:useLocalDpi xmlns:a14="http://schemas.microsoft.com/office/drawing/2010/main" val="0"/>
              </a:ext>
            </a:extLst>
          </a:blip>
          <a:srcRect l="16211" r="16211"/>
          <a:stretch>
            <a:fillRect/>
          </a:stretch>
        </p:blipFill>
        <p:spPr>
          <a:xfrm>
            <a:off x="7434108" y="6886519"/>
            <a:ext cx="625191" cy="625191"/>
          </a:xfrm>
        </p:spPr>
      </p:pic>
      <p:pic>
        <p:nvPicPr>
          <p:cNvPr id="31" name="図プレースホルダー 30"/>
          <p:cNvPicPr>
            <a:picLocks noGrp="1" noChangeAspect="1"/>
          </p:cNvPicPr>
          <p:nvPr>
            <p:ph type="pic" sz="quarter" idx="19"/>
          </p:nvPr>
        </p:nvPicPr>
        <p:blipFill>
          <a:blip r:embed="rId4" cstate="print">
            <a:extLst>
              <a:ext uri="{28A0092B-C50C-407E-A947-70E740481C1C}">
                <a14:useLocalDpi xmlns:a14="http://schemas.microsoft.com/office/drawing/2010/main" val="0"/>
              </a:ext>
            </a:extLst>
          </a:blip>
          <a:srcRect l="16211" r="16211"/>
          <a:stretch>
            <a:fillRect/>
          </a:stretch>
        </p:blipFill>
        <p:spPr>
          <a:xfrm>
            <a:off x="9926934" y="6886519"/>
            <a:ext cx="625191" cy="625191"/>
          </a:xfrm>
        </p:spPr>
      </p:pic>
      <p:pic>
        <p:nvPicPr>
          <p:cNvPr id="32" name="図プレースホルダー 31"/>
          <p:cNvPicPr>
            <a:picLocks noGrp="1" noChangeAspect="1"/>
          </p:cNvPicPr>
          <p:nvPr>
            <p:ph type="pic" sz="quarter" idx="20"/>
          </p:nvPr>
        </p:nvPicPr>
        <p:blipFill>
          <a:blip r:embed="rId5" cstate="print">
            <a:extLst>
              <a:ext uri="{28A0092B-C50C-407E-A947-70E740481C1C}">
                <a14:useLocalDpi xmlns:a14="http://schemas.microsoft.com/office/drawing/2010/main" val="0"/>
              </a:ext>
            </a:extLst>
          </a:blip>
          <a:srcRect l="16368" r="16368"/>
          <a:stretch>
            <a:fillRect/>
          </a:stretch>
        </p:blipFill>
        <p:spPr/>
      </p:pic>
      <p:sp>
        <p:nvSpPr>
          <p:cNvPr id="20" name="テキスト プレースホルダー 19"/>
          <p:cNvSpPr>
            <a:spLocks noGrp="1"/>
          </p:cNvSpPr>
          <p:nvPr>
            <p:ph type="body" sz="quarter" idx="21"/>
          </p:nvPr>
        </p:nvSpPr>
        <p:spPr/>
        <p:txBody>
          <a:bodyPr/>
          <a:lstStyle/>
          <a:p>
            <a:r>
              <a:rPr lang="en-US" altLang="ja-JP" sz="4000" dirty="0">
                <a:solidFill>
                  <a:schemeClr val="accent1">
                    <a:lumMod val="50000"/>
                  </a:schemeClr>
                </a:solidFill>
              </a:rPr>
              <a:t>2. </a:t>
            </a:r>
            <a:r>
              <a:rPr lang="en-US" sz="4000" dirty="0" err="1">
                <a:solidFill>
                  <a:schemeClr val="accent1">
                    <a:lumMod val="50000"/>
                  </a:schemeClr>
                </a:solidFill>
              </a:rPr>
              <a:t>Observasi</a:t>
            </a:r>
            <a:endParaRPr lang="en-US" sz="4000" dirty="0">
              <a:solidFill>
                <a:schemeClr val="accent1">
                  <a:lumMod val="50000"/>
                </a:schemeClr>
              </a:solidFill>
            </a:endParaRPr>
          </a:p>
        </p:txBody>
      </p:sp>
      <p:sp>
        <p:nvSpPr>
          <p:cNvPr id="22" name="テキスト プレースホルダー 21"/>
          <p:cNvSpPr>
            <a:spLocks noGrp="1"/>
          </p:cNvSpPr>
          <p:nvPr>
            <p:ph type="body" sz="quarter" idx="23"/>
          </p:nvPr>
        </p:nvSpPr>
        <p:spPr/>
        <p:txBody>
          <a:bodyPr/>
          <a:lstStyle/>
          <a:p>
            <a:r>
              <a:rPr lang="en-US" sz="4000" dirty="0">
                <a:solidFill>
                  <a:schemeClr val="accent3">
                    <a:lumMod val="50000"/>
                  </a:schemeClr>
                </a:solidFill>
              </a:rPr>
              <a:t>3. </a:t>
            </a:r>
            <a:r>
              <a:rPr lang="en-US" sz="4000" dirty="0" err="1">
                <a:solidFill>
                  <a:schemeClr val="accent3">
                    <a:lumMod val="50000"/>
                  </a:schemeClr>
                </a:solidFill>
              </a:rPr>
              <a:t>Kuesioner</a:t>
            </a:r>
            <a:endParaRPr lang="en-US" sz="4000" dirty="0">
              <a:solidFill>
                <a:schemeClr val="accent3">
                  <a:lumMod val="50000"/>
                </a:schemeClr>
              </a:solidFill>
            </a:endParaRPr>
          </a:p>
        </p:txBody>
      </p:sp>
      <p:sp>
        <p:nvSpPr>
          <p:cNvPr id="24" name="テキスト プレースホルダー 23"/>
          <p:cNvSpPr>
            <a:spLocks noGrp="1"/>
          </p:cNvSpPr>
          <p:nvPr>
            <p:ph type="body" sz="quarter" idx="24"/>
          </p:nvPr>
        </p:nvSpPr>
        <p:spPr>
          <a:xfrm>
            <a:off x="4411206" y="6644331"/>
            <a:ext cx="5828323" cy="720080"/>
          </a:xfrm>
        </p:spPr>
        <p:txBody>
          <a:bodyPr/>
          <a:lstStyle/>
          <a:p>
            <a:r>
              <a:rPr kumimoji="1" lang="en-US" altLang="ja-JP" sz="4000" dirty="0">
                <a:solidFill>
                  <a:schemeClr val="accent2">
                    <a:lumMod val="75000"/>
                  </a:schemeClr>
                </a:solidFill>
              </a:rPr>
              <a:t>4. </a:t>
            </a:r>
            <a:r>
              <a:rPr lang="en-US" sz="4000" dirty="0" err="1">
                <a:solidFill>
                  <a:schemeClr val="accent2">
                    <a:lumMod val="75000"/>
                  </a:schemeClr>
                </a:solidFill>
              </a:rPr>
              <a:t>Diskusi</a:t>
            </a:r>
            <a:r>
              <a:rPr lang="en-US" sz="4000" dirty="0">
                <a:solidFill>
                  <a:schemeClr val="accent2">
                    <a:lumMod val="75000"/>
                  </a:schemeClr>
                </a:solidFill>
              </a:rPr>
              <a:t> </a:t>
            </a:r>
          </a:p>
        </p:txBody>
      </p:sp>
      <p:sp>
        <p:nvSpPr>
          <p:cNvPr id="26" name="テキスト プレースホルダー 25"/>
          <p:cNvSpPr>
            <a:spLocks noGrp="1"/>
          </p:cNvSpPr>
          <p:nvPr>
            <p:ph type="body" sz="quarter" idx="25"/>
          </p:nvPr>
        </p:nvSpPr>
        <p:spPr>
          <a:xfrm>
            <a:off x="2909270" y="3183983"/>
            <a:ext cx="5828323" cy="720080"/>
          </a:xfrm>
        </p:spPr>
        <p:txBody>
          <a:bodyPr/>
          <a:lstStyle/>
          <a:p>
            <a:pPr marL="514350" indent="-514350">
              <a:buAutoNum type="arabicPeriod"/>
            </a:pPr>
            <a:r>
              <a:rPr lang="en-US" sz="4000" dirty="0" err="1">
                <a:solidFill>
                  <a:schemeClr val="accent5">
                    <a:lumMod val="50000"/>
                  </a:schemeClr>
                </a:solidFill>
              </a:rPr>
              <a:t>Wawancara</a:t>
            </a:r>
            <a:endParaRPr lang="en-US" sz="4000" dirty="0">
              <a:solidFill>
                <a:schemeClr val="accent5">
                  <a:lumMod val="50000"/>
                </a:schemeClr>
              </a:solidFill>
            </a:endParaRPr>
          </a:p>
        </p:txBody>
      </p:sp>
    </p:spTree>
    <p:extLst>
      <p:ext uri="{BB962C8B-B14F-4D97-AF65-F5344CB8AC3E}">
        <p14:creationId xmlns:p14="http://schemas.microsoft.com/office/powerpoint/2010/main" val="1459862930"/>
      </p:ext>
    </p:extLst>
  </p:cSld>
  <p:clrMapOvr>
    <a:masterClrMapping/>
  </p:clrMapOvr>
  <p:transition spd="slow" advTm="12257">
    <p:cove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タイトル 23"/>
          <p:cNvSpPr>
            <a:spLocks noGrp="1"/>
          </p:cNvSpPr>
          <p:nvPr>
            <p:ph type="title"/>
          </p:nvPr>
        </p:nvSpPr>
        <p:spPr>
          <a:xfrm>
            <a:off x="1803400" y="272356"/>
            <a:ext cx="15491798" cy="1203151"/>
          </a:xfrm>
        </p:spPr>
        <p:txBody>
          <a:bodyPr/>
          <a:lstStyle/>
          <a:p>
            <a:r>
              <a:rPr lang="en-US" dirty="0" err="1">
                <a:solidFill>
                  <a:schemeClr val="tx1"/>
                </a:solidFill>
                <a:latin typeface="+mn-lt"/>
              </a:rPr>
              <a:t>Tindak</a:t>
            </a:r>
            <a:r>
              <a:rPr lang="en-US" dirty="0">
                <a:solidFill>
                  <a:schemeClr val="tx1"/>
                </a:solidFill>
                <a:latin typeface="+mn-lt"/>
              </a:rPr>
              <a:t> </a:t>
            </a:r>
            <a:r>
              <a:rPr kumimoji="1" lang="en-US" altLang="ja-JP" dirty="0" err="1">
                <a:solidFill>
                  <a:schemeClr val="tx1"/>
                </a:solidFill>
                <a:latin typeface="+mn-lt"/>
              </a:rPr>
              <a:t>Lanjut</a:t>
            </a:r>
            <a:endParaRPr kumimoji="1" lang="ja-JP" altLang="en-US" dirty="0">
              <a:solidFill>
                <a:schemeClr val="tx1"/>
              </a:solidFill>
              <a:latin typeface="+mn-lt"/>
            </a:endParaRPr>
          </a:p>
        </p:txBody>
      </p:sp>
      <p:sp>
        <p:nvSpPr>
          <p:cNvPr id="5" name="スライド番号プレースホルダー 4"/>
          <p:cNvSpPr>
            <a:spLocks noGrp="1"/>
          </p:cNvSpPr>
          <p:nvPr>
            <p:ph type="sldNum" sz="quarter" idx="11"/>
          </p:nvPr>
        </p:nvSpPr>
        <p:spPr/>
        <p:txBody>
          <a:bodyPr/>
          <a:lstStyle/>
          <a:p>
            <a:fld id="{E6459DFB-86F3-43FA-8567-2EA6E426AE90}" type="slidenum">
              <a:rPr lang="ja-JP" altLang="en-US" smtClean="0"/>
              <a:pPr/>
              <a:t>32</a:t>
            </a:fld>
            <a:endParaRPr lang="ja-JP" altLang="en-US"/>
          </a:p>
        </p:txBody>
      </p:sp>
      <p:sp>
        <p:nvSpPr>
          <p:cNvPr id="28" name="テキスト プレースホルダー 27"/>
          <p:cNvSpPr>
            <a:spLocks noGrp="1"/>
          </p:cNvSpPr>
          <p:nvPr>
            <p:ph type="body" sz="quarter" idx="13"/>
          </p:nvPr>
        </p:nvSpPr>
        <p:spPr/>
        <p:txBody>
          <a:bodyPr>
            <a:normAutofit fontScale="92500" lnSpcReduction="20000"/>
          </a:bodyPr>
          <a:lstStyle/>
          <a:p>
            <a:r>
              <a:rPr lang="en-US" sz="3200" dirty="0" err="1">
                <a:solidFill>
                  <a:schemeClr val="bg2">
                    <a:lumMod val="10000"/>
                  </a:schemeClr>
                </a:solidFill>
              </a:rPr>
              <a:t>Implementasi</a:t>
            </a:r>
            <a:r>
              <a:rPr lang="en-US" sz="3200" dirty="0">
                <a:solidFill>
                  <a:schemeClr val="bg2">
                    <a:lumMod val="10000"/>
                  </a:schemeClr>
                </a:solidFill>
              </a:rPr>
              <a:t> </a:t>
            </a:r>
            <a:r>
              <a:rPr lang="en-US" sz="3200" dirty="0" err="1">
                <a:solidFill>
                  <a:schemeClr val="bg2">
                    <a:lumMod val="10000"/>
                  </a:schemeClr>
                </a:solidFill>
              </a:rPr>
              <a:t>Tindak</a:t>
            </a:r>
            <a:r>
              <a:rPr lang="en-US" sz="3200" dirty="0">
                <a:solidFill>
                  <a:schemeClr val="bg2">
                    <a:lumMod val="10000"/>
                  </a:schemeClr>
                </a:solidFill>
              </a:rPr>
              <a:t> </a:t>
            </a:r>
            <a:r>
              <a:rPr lang="en-US" sz="3200" dirty="0" err="1">
                <a:solidFill>
                  <a:schemeClr val="bg2">
                    <a:lumMod val="10000"/>
                  </a:schemeClr>
                </a:solidFill>
              </a:rPr>
              <a:t>lanjut</a:t>
            </a:r>
            <a:endParaRPr lang="en-US" sz="3200" dirty="0">
              <a:solidFill>
                <a:schemeClr val="bg2">
                  <a:lumMod val="10000"/>
                </a:schemeClr>
              </a:solidFill>
            </a:endParaRPr>
          </a:p>
        </p:txBody>
      </p:sp>
      <p:pic>
        <p:nvPicPr>
          <p:cNvPr id="9" name="Picture Placeholder 8"/>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t="13324" b="13324"/>
          <a:stretch>
            <a:fillRect/>
          </a:stretch>
        </p:blipFill>
        <p:spPr>
          <a:xfrm>
            <a:off x="9519784" y="3042542"/>
            <a:ext cx="8766629" cy="3753773"/>
          </a:xfrm>
        </p:spPr>
      </p:pic>
      <p:sp>
        <p:nvSpPr>
          <p:cNvPr id="29" name="テキスト プレースホルダー 28"/>
          <p:cNvSpPr>
            <a:spLocks noGrp="1"/>
          </p:cNvSpPr>
          <p:nvPr>
            <p:ph type="body" sz="quarter" idx="16"/>
          </p:nvPr>
        </p:nvSpPr>
        <p:spPr>
          <a:xfrm>
            <a:off x="2053772" y="6188020"/>
            <a:ext cx="6712857" cy="2710544"/>
          </a:xfrm>
        </p:spPr>
        <p:txBody>
          <a:bodyPr>
            <a:noAutofit/>
          </a:bodyPr>
          <a:lstStyle/>
          <a:p>
            <a:r>
              <a:rPr lang="en-US" sz="2400" dirty="0" err="1">
                <a:solidFill>
                  <a:schemeClr val="accent3">
                    <a:lumMod val="50000"/>
                  </a:schemeClr>
                </a:solidFill>
              </a:rPr>
              <a:t>Konsultan</a:t>
            </a:r>
            <a:r>
              <a:rPr lang="en-US" sz="2400" dirty="0">
                <a:solidFill>
                  <a:schemeClr val="accent3">
                    <a:lumMod val="50000"/>
                  </a:schemeClr>
                </a:solidFill>
              </a:rPr>
              <a:t> </a:t>
            </a:r>
            <a:r>
              <a:rPr lang="en-US" sz="2400" dirty="0" err="1">
                <a:solidFill>
                  <a:schemeClr val="accent3">
                    <a:lumMod val="50000"/>
                  </a:schemeClr>
                </a:solidFill>
              </a:rPr>
              <a:t>dapat</a:t>
            </a:r>
            <a:r>
              <a:rPr lang="en-US" sz="2400" dirty="0">
                <a:solidFill>
                  <a:schemeClr val="accent3">
                    <a:lumMod val="50000"/>
                  </a:schemeClr>
                </a:solidFill>
              </a:rPr>
              <a:t> </a:t>
            </a:r>
            <a:r>
              <a:rPr lang="en-US" sz="2400" dirty="0" err="1">
                <a:solidFill>
                  <a:schemeClr val="accent3">
                    <a:lumMod val="50000"/>
                  </a:schemeClr>
                </a:solidFill>
              </a:rPr>
              <a:t>mengunjungi</a:t>
            </a:r>
            <a:r>
              <a:rPr lang="en-US" sz="2400" dirty="0">
                <a:solidFill>
                  <a:schemeClr val="accent3">
                    <a:lumMod val="50000"/>
                  </a:schemeClr>
                </a:solidFill>
              </a:rPr>
              <a:t> </a:t>
            </a:r>
            <a:r>
              <a:rPr lang="en-US" sz="2400" dirty="0" err="1">
                <a:solidFill>
                  <a:schemeClr val="accent3">
                    <a:lumMod val="50000"/>
                  </a:schemeClr>
                </a:solidFill>
              </a:rPr>
              <a:t>klien</a:t>
            </a:r>
            <a:r>
              <a:rPr lang="en-US" sz="2400" dirty="0">
                <a:solidFill>
                  <a:schemeClr val="accent3">
                    <a:lumMod val="50000"/>
                  </a:schemeClr>
                </a:solidFill>
              </a:rPr>
              <a:t> </a:t>
            </a:r>
            <a:r>
              <a:rPr lang="en-US" sz="2400" dirty="0" err="1">
                <a:solidFill>
                  <a:schemeClr val="accent3">
                    <a:lumMod val="50000"/>
                  </a:schemeClr>
                </a:solidFill>
              </a:rPr>
              <a:t>setiap</a:t>
            </a:r>
            <a:r>
              <a:rPr lang="en-US" sz="2400" dirty="0">
                <a:solidFill>
                  <a:schemeClr val="accent3">
                    <a:lumMod val="50000"/>
                  </a:schemeClr>
                </a:solidFill>
              </a:rPr>
              <a:t> </a:t>
            </a:r>
            <a:r>
              <a:rPr lang="en-US" sz="2400" dirty="0" err="1">
                <a:solidFill>
                  <a:schemeClr val="accent3">
                    <a:lumMod val="50000"/>
                  </a:schemeClr>
                </a:solidFill>
              </a:rPr>
              <a:t>tiga</a:t>
            </a:r>
            <a:r>
              <a:rPr lang="en-US" sz="2400" dirty="0">
                <a:solidFill>
                  <a:schemeClr val="accent3">
                    <a:lumMod val="50000"/>
                  </a:schemeClr>
                </a:solidFill>
              </a:rPr>
              <a:t> </a:t>
            </a:r>
            <a:r>
              <a:rPr lang="en-US" sz="2400" dirty="0" err="1">
                <a:solidFill>
                  <a:schemeClr val="accent3">
                    <a:lumMod val="50000"/>
                  </a:schemeClr>
                </a:solidFill>
              </a:rPr>
              <a:t>bulan</a:t>
            </a:r>
            <a:r>
              <a:rPr lang="en-US" sz="2400" dirty="0">
                <a:solidFill>
                  <a:schemeClr val="accent3">
                    <a:lumMod val="50000"/>
                  </a:schemeClr>
                </a:solidFill>
              </a:rPr>
              <a:t> </a:t>
            </a:r>
            <a:r>
              <a:rPr lang="en-US" sz="2400" dirty="0" err="1">
                <a:solidFill>
                  <a:schemeClr val="accent3">
                    <a:lumMod val="50000"/>
                  </a:schemeClr>
                </a:solidFill>
              </a:rPr>
              <a:t>selama</a:t>
            </a:r>
            <a:r>
              <a:rPr lang="en-US" sz="2400" dirty="0">
                <a:solidFill>
                  <a:schemeClr val="accent3">
                    <a:lumMod val="50000"/>
                  </a:schemeClr>
                </a:solidFill>
              </a:rPr>
              <a:t> </a:t>
            </a:r>
            <a:r>
              <a:rPr lang="en-US" sz="2400" dirty="0" err="1">
                <a:solidFill>
                  <a:schemeClr val="accent3">
                    <a:lumMod val="50000"/>
                  </a:schemeClr>
                </a:solidFill>
              </a:rPr>
              <a:t>periode</a:t>
            </a:r>
            <a:r>
              <a:rPr lang="en-US" sz="2400" dirty="0">
                <a:solidFill>
                  <a:schemeClr val="accent3">
                    <a:lumMod val="50000"/>
                  </a:schemeClr>
                </a:solidFill>
              </a:rPr>
              <a:t> </a:t>
            </a:r>
            <a:r>
              <a:rPr lang="en-US" sz="2400" dirty="0" err="1">
                <a:solidFill>
                  <a:schemeClr val="accent3">
                    <a:lumMod val="50000"/>
                  </a:schemeClr>
                </a:solidFill>
              </a:rPr>
              <a:t>dua</a:t>
            </a:r>
            <a:r>
              <a:rPr lang="en-US" sz="2400" dirty="0">
                <a:solidFill>
                  <a:schemeClr val="accent3">
                    <a:lumMod val="50000"/>
                  </a:schemeClr>
                </a:solidFill>
              </a:rPr>
              <a:t> </a:t>
            </a:r>
            <a:r>
              <a:rPr lang="en-US" sz="2400" dirty="0" err="1">
                <a:solidFill>
                  <a:schemeClr val="accent3">
                    <a:lumMod val="50000"/>
                  </a:schemeClr>
                </a:solidFill>
              </a:rPr>
              <a:t>tahun</a:t>
            </a:r>
            <a:r>
              <a:rPr lang="en-US" sz="2400" dirty="0">
                <a:solidFill>
                  <a:schemeClr val="accent3">
                    <a:lumMod val="50000"/>
                  </a:schemeClr>
                </a:solidFill>
              </a:rPr>
              <a:t>, </a:t>
            </a:r>
            <a:r>
              <a:rPr lang="en-US" sz="2400" dirty="0" err="1">
                <a:solidFill>
                  <a:schemeClr val="accent3">
                    <a:lumMod val="50000"/>
                  </a:schemeClr>
                </a:solidFill>
              </a:rPr>
              <a:t>untuk</a:t>
            </a:r>
            <a:r>
              <a:rPr lang="en-US" sz="2400" dirty="0">
                <a:solidFill>
                  <a:schemeClr val="accent3">
                    <a:lumMod val="50000"/>
                  </a:schemeClr>
                </a:solidFill>
              </a:rPr>
              <a:t> </a:t>
            </a:r>
            <a:r>
              <a:rPr lang="en-US" sz="2400" dirty="0" err="1">
                <a:solidFill>
                  <a:schemeClr val="accent3">
                    <a:lumMod val="50000"/>
                  </a:schemeClr>
                </a:solidFill>
              </a:rPr>
              <a:t>meninjau</a:t>
            </a:r>
            <a:r>
              <a:rPr lang="en-US" sz="2400" dirty="0">
                <a:solidFill>
                  <a:schemeClr val="accent3">
                    <a:lumMod val="50000"/>
                  </a:schemeClr>
                </a:solidFill>
              </a:rPr>
              <a:t> </a:t>
            </a:r>
            <a:r>
              <a:rPr lang="en-US" sz="2400" dirty="0" err="1">
                <a:solidFill>
                  <a:schemeClr val="accent3">
                    <a:lumMod val="50000"/>
                  </a:schemeClr>
                </a:solidFill>
              </a:rPr>
              <a:t>kemajuan</a:t>
            </a:r>
            <a:r>
              <a:rPr lang="en-US" sz="2400" dirty="0">
                <a:solidFill>
                  <a:schemeClr val="accent3">
                    <a:lumMod val="50000"/>
                  </a:schemeClr>
                </a:solidFill>
              </a:rPr>
              <a:t>, </a:t>
            </a:r>
            <a:r>
              <a:rPr lang="en-US" sz="2400" dirty="0" err="1">
                <a:solidFill>
                  <a:schemeClr val="accent3">
                    <a:lumMod val="50000"/>
                  </a:schemeClr>
                </a:solidFill>
              </a:rPr>
              <a:t>untuk</a:t>
            </a:r>
            <a:r>
              <a:rPr lang="en-US" sz="2400" dirty="0">
                <a:solidFill>
                  <a:schemeClr val="accent3">
                    <a:lumMod val="50000"/>
                  </a:schemeClr>
                </a:solidFill>
              </a:rPr>
              <a:t> </a:t>
            </a:r>
            <a:r>
              <a:rPr lang="en-US" sz="2400" dirty="0" err="1">
                <a:solidFill>
                  <a:schemeClr val="accent3">
                    <a:lumMod val="50000"/>
                  </a:schemeClr>
                </a:solidFill>
              </a:rPr>
              <a:t>membantu</a:t>
            </a:r>
            <a:r>
              <a:rPr lang="en-US" sz="2400" dirty="0">
                <a:solidFill>
                  <a:schemeClr val="accent3">
                    <a:lumMod val="50000"/>
                  </a:schemeClr>
                </a:solidFill>
              </a:rPr>
              <a:t> </a:t>
            </a:r>
            <a:r>
              <a:rPr lang="en-US" sz="2400" dirty="0" err="1">
                <a:solidFill>
                  <a:schemeClr val="accent3">
                    <a:lumMod val="50000"/>
                  </a:schemeClr>
                </a:solidFill>
              </a:rPr>
              <a:t>mengambil</a:t>
            </a:r>
            <a:r>
              <a:rPr lang="en-US" sz="2400" dirty="0">
                <a:solidFill>
                  <a:schemeClr val="accent3">
                    <a:lumMod val="50000"/>
                  </a:schemeClr>
                </a:solidFill>
              </a:rPr>
              <a:t> </a:t>
            </a:r>
            <a:r>
              <a:rPr lang="en-US" sz="2400" dirty="0" err="1">
                <a:solidFill>
                  <a:schemeClr val="accent3">
                    <a:lumMod val="50000"/>
                  </a:schemeClr>
                </a:solidFill>
              </a:rPr>
              <a:t>tindakan</a:t>
            </a:r>
            <a:r>
              <a:rPr lang="en-US" sz="2400" dirty="0">
                <a:solidFill>
                  <a:schemeClr val="accent3">
                    <a:lumMod val="50000"/>
                  </a:schemeClr>
                </a:solidFill>
              </a:rPr>
              <a:t> </a:t>
            </a:r>
            <a:r>
              <a:rPr lang="en-US" sz="2400" dirty="0" err="1">
                <a:solidFill>
                  <a:schemeClr val="accent3">
                    <a:lumMod val="50000"/>
                  </a:schemeClr>
                </a:solidFill>
              </a:rPr>
              <a:t>korektif</a:t>
            </a:r>
            <a:r>
              <a:rPr lang="en-US" sz="2400" dirty="0">
                <a:solidFill>
                  <a:schemeClr val="accent3">
                    <a:lumMod val="50000"/>
                  </a:schemeClr>
                </a:solidFill>
              </a:rPr>
              <a:t> yang </a:t>
            </a:r>
            <a:r>
              <a:rPr lang="en-US" sz="2400" dirty="0" err="1">
                <a:solidFill>
                  <a:schemeClr val="accent3">
                    <a:lumMod val="50000"/>
                  </a:schemeClr>
                </a:solidFill>
              </a:rPr>
              <a:t>diperlukan</a:t>
            </a:r>
            <a:r>
              <a:rPr lang="en-US" sz="2400" dirty="0">
                <a:solidFill>
                  <a:schemeClr val="accent3">
                    <a:lumMod val="50000"/>
                  </a:schemeClr>
                </a:solidFill>
              </a:rPr>
              <a:t>, </a:t>
            </a:r>
            <a:r>
              <a:rPr lang="en-US" sz="2400" dirty="0" err="1">
                <a:solidFill>
                  <a:schemeClr val="accent3">
                    <a:lumMod val="50000"/>
                  </a:schemeClr>
                </a:solidFill>
              </a:rPr>
              <a:t>dan</a:t>
            </a:r>
            <a:r>
              <a:rPr lang="en-US" sz="2400" dirty="0">
                <a:solidFill>
                  <a:schemeClr val="accent3">
                    <a:lumMod val="50000"/>
                  </a:schemeClr>
                </a:solidFill>
              </a:rPr>
              <a:t> </a:t>
            </a:r>
            <a:r>
              <a:rPr lang="en-US" sz="2400" dirty="0" err="1">
                <a:solidFill>
                  <a:schemeClr val="accent3">
                    <a:lumMod val="50000"/>
                  </a:schemeClr>
                </a:solidFill>
              </a:rPr>
              <a:t>untuk</a:t>
            </a:r>
            <a:r>
              <a:rPr lang="en-US" sz="2400" dirty="0">
                <a:solidFill>
                  <a:schemeClr val="accent3">
                    <a:lumMod val="50000"/>
                  </a:schemeClr>
                </a:solidFill>
              </a:rPr>
              <a:t> </a:t>
            </a:r>
            <a:r>
              <a:rPr lang="en-US" sz="2400" dirty="0" err="1">
                <a:solidFill>
                  <a:schemeClr val="accent3">
                    <a:lumMod val="50000"/>
                  </a:schemeClr>
                </a:solidFill>
              </a:rPr>
              <a:t>mengetahui</a:t>
            </a:r>
            <a:r>
              <a:rPr lang="en-US" sz="2400" dirty="0">
                <a:solidFill>
                  <a:schemeClr val="accent3">
                    <a:lumMod val="50000"/>
                  </a:schemeClr>
                </a:solidFill>
              </a:rPr>
              <a:t> </a:t>
            </a:r>
            <a:r>
              <a:rPr lang="en-US" sz="2400" dirty="0" err="1">
                <a:solidFill>
                  <a:schemeClr val="accent3">
                    <a:lumMod val="50000"/>
                  </a:schemeClr>
                </a:solidFill>
              </a:rPr>
              <a:t>apakah</a:t>
            </a:r>
            <a:r>
              <a:rPr lang="en-US" sz="2400" dirty="0">
                <a:solidFill>
                  <a:schemeClr val="accent3">
                    <a:lumMod val="50000"/>
                  </a:schemeClr>
                </a:solidFill>
              </a:rPr>
              <a:t> </a:t>
            </a:r>
            <a:r>
              <a:rPr lang="en-US" sz="2400" dirty="0" err="1">
                <a:solidFill>
                  <a:schemeClr val="accent3">
                    <a:lumMod val="50000"/>
                  </a:schemeClr>
                </a:solidFill>
              </a:rPr>
              <a:t>ada</a:t>
            </a:r>
            <a:r>
              <a:rPr lang="en-US" sz="2400" dirty="0">
                <a:solidFill>
                  <a:schemeClr val="accent3">
                    <a:lumMod val="50000"/>
                  </a:schemeClr>
                </a:solidFill>
              </a:rPr>
              <a:t> </a:t>
            </a:r>
            <a:r>
              <a:rPr lang="en-US" sz="2400" dirty="0" err="1">
                <a:solidFill>
                  <a:schemeClr val="accent3">
                    <a:lumMod val="50000"/>
                  </a:schemeClr>
                </a:solidFill>
              </a:rPr>
              <a:t>masalah</a:t>
            </a:r>
            <a:r>
              <a:rPr lang="en-US" sz="2400" dirty="0">
                <a:solidFill>
                  <a:schemeClr val="accent3">
                    <a:lumMod val="50000"/>
                  </a:schemeClr>
                </a:solidFill>
              </a:rPr>
              <a:t> </a:t>
            </a:r>
            <a:r>
              <a:rPr lang="en-US" sz="2400" dirty="0" err="1">
                <a:solidFill>
                  <a:schemeClr val="accent3">
                    <a:lumMod val="50000"/>
                  </a:schemeClr>
                </a:solidFill>
              </a:rPr>
              <a:t>baru</a:t>
            </a:r>
            <a:r>
              <a:rPr lang="en-US" sz="2400" dirty="0">
                <a:solidFill>
                  <a:schemeClr val="accent3">
                    <a:lumMod val="50000"/>
                  </a:schemeClr>
                </a:solidFill>
              </a:rPr>
              <a:t> </a:t>
            </a:r>
            <a:r>
              <a:rPr lang="en-US" sz="2400" dirty="0" err="1">
                <a:solidFill>
                  <a:schemeClr val="accent3">
                    <a:lumMod val="50000"/>
                  </a:schemeClr>
                </a:solidFill>
              </a:rPr>
              <a:t>atau</a:t>
            </a:r>
            <a:r>
              <a:rPr lang="en-US" sz="2400" dirty="0">
                <a:solidFill>
                  <a:schemeClr val="accent3">
                    <a:lumMod val="50000"/>
                  </a:schemeClr>
                </a:solidFill>
              </a:rPr>
              <a:t> </a:t>
            </a:r>
            <a:r>
              <a:rPr lang="en-US" sz="2400" dirty="0" err="1">
                <a:solidFill>
                  <a:schemeClr val="accent3">
                    <a:lumMod val="50000"/>
                  </a:schemeClr>
                </a:solidFill>
              </a:rPr>
              <a:t>tidak</a:t>
            </a:r>
            <a:r>
              <a:rPr lang="en-US" sz="2400" dirty="0">
                <a:solidFill>
                  <a:schemeClr val="accent3">
                    <a:lumMod val="50000"/>
                  </a:schemeClr>
                </a:solidFill>
              </a:rPr>
              <a:t>. </a:t>
            </a:r>
          </a:p>
        </p:txBody>
      </p:sp>
      <p:sp>
        <p:nvSpPr>
          <p:cNvPr id="30" name="テキスト プレースホルダー 29"/>
          <p:cNvSpPr>
            <a:spLocks noGrp="1"/>
          </p:cNvSpPr>
          <p:nvPr>
            <p:ph type="body" sz="quarter" idx="17"/>
          </p:nvPr>
        </p:nvSpPr>
        <p:spPr>
          <a:xfrm>
            <a:off x="10851031" y="1680964"/>
            <a:ext cx="6833566" cy="790352"/>
          </a:xfrm>
        </p:spPr>
        <p:txBody>
          <a:bodyPr>
            <a:normAutofit/>
          </a:bodyPr>
          <a:lstStyle/>
          <a:p>
            <a:r>
              <a:rPr lang="en-US" sz="2800" dirty="0" err="1">
                <a:solidFill>
                  <a:schemeClr val="accent6">
                    <a:lumMod val="50000"/>
                  </a:schemeClr>
                </a:solidFill>
              </a:rPr>
              <a:t>Pengaturan</a:t>
            </a:r>
            <a:r>
              <a:rPr lang="en-US" sz="2800" dirty="0">
                <a:solidFill>
                  <a:schemeClr val="accent6">
                    <a:lumMod val="50000"/>
                  </a:schemeClr>
                </a:solidFill>
              </a:rPr>
              <a:t> </a:t>
            </a:r>
            <a:r>
              <a:rPr lang="en-US" sz="2800" dirty="0" err="1">
                <a:solidFill>
                  <a:schemeClr val="accent6">
                    <a:lumMod val="50000"/>
                  </a:schemeClr>
                </a:solidFill>
              </a:rPr>
              <a:t>Gaji</a:t>
            </a:r>
            <a:r>
              <a:rPr lang="en-US" sz="2800" dirty="0">
                <a:solidFill>
                  <a:schemeClr val="accent6">
                    <a:lumMod val="50000"/>
                  </a:schemeClr>
                </a:solidFill>
              </a:rPr>
              <a:t>/</a:t>
            </a:r>
            <a:r>
              <a:rPr lang="en-US" sz="2800" dirty="0" err="1">
                <a:solidFill>
                  <a:schemeClr val="accent6">
                    <a:lumMod val="50000"/>
                  </a:schemeClr>
                </a:solidFill>
              </a:rPr>
              <a:t>Upah</a:t>
            </a:r>
            <a:endParaRPr lang="en-US" sz="2800" dirty="0">
              <a:solidFill>
                <a:schemeClr val="accent6">
                  <a:lumMod val="50000"/>
                </a:schemeClr>
              </a:solidFill>
            </a:endParaRPr>
          </a:p>
        </p:txBody>
      </p:sp>
      <p:sp>
        <p:nvSpPr>
          <p:cNvPr id="31" name="テキスト プレースホルダー 30"/>
          <p:cNvSpPr>
            <a:spLocks noGrp="1"/>
          </p:cNvSpPr>
          <p:nvPr>
            <p:ph type="body" sz="quarter" idx="18"/>
          </p:nvPr>
        </p:nvSpPr>
        <p:spPr>
          <a:xfrm>
            <a:off x="9519784" y="7927469"/>
            <a:ext cx="8864600" cy="1632861"/>
          </a:xfrm>
        </p:spPr>
        <p:txBody>
          <a:bodyPr>
            <a:noAutofit/>
          </a:bodyPr>
          <a:lstStyle/>
          <a:p>
            <a:r>
              <a:rPr lang="en-US" sz="2800" dirty="0" err="1">
                <a:solidFill>
                  <a:schemeClr val="accent2">
                    <a:lumMod val="50000"/>
                  </a:schemeClr>
                </a:solidFill>
              </a:rPr>
              <a:t>Jika</a:t>
            </a:r>
            <a:r>
              <a:rPr lang="en-US" sz="2800" dirty="0">
                <a:solidFill>
                  <a:schemeClr val="accent2">
                    <a:lumMod val="50000"/>
                  </a:schemeClr>
                </a:solidFill>
              </a:rPr>
              <a:t> </a:t>
            </a:r>
            <a:r>
              <a:rPr lang="en-US" sz="2800" dirty="0" err="1">
                <a:solidFill>
                  <a:schemeClr val="accent2">
                    <a:lumMod val="50000"/>
                  </a:schemeClr>
                </a:solidFill>
              </a:rPr>
              <a:t>klien</a:t>
            </a:r>
            <a:r>
              <a:rPr lang="en-US" sz="2800" dirty="0">
                <a:solidFill>
                  <a:schemeClr val="accent2">
                    <a:lumMod val="50000"/>
                  </a:schemeClr>
                </a:solidFill>
              </a:rPr>
              <a:t> </a:t>
            </a:r>
            <a:r>
              <a:rPr lang="en-US" sz="2800" dirty="0" err="1">
                <a:solidFill>
                  <a:schemeClr val="accent2">
                    <a:lumMod val="50000"/>
                  </a:schemeClr>
                </a:solidFill>
              </a:rPr>
              <a:t>tertarik</a:t>
            </a:r>
            <a:r>
              <a:rPr lang="en-US" sz="2800" dirty="0">
                <a:solidFill>
                  <a:schemeClr val="accent2">
                    <a:lumMod val="50000"/>
                  </a:schemeClr>
                </a:solidFill>
              </a:rPr>
              <a:t> </a:t>
            </a:r>
            <a:r>
              <a:rPr lang="en-US" sz="2800" dirty="0" err="1">
                <a:solidFill>
                  <a:schemeClr val="accent2">
                    <a:lumMod val="50000"/>
                  </a:schemeClr>
                </a:solidFill>
              </a:rPr>
              <a:t>untuk</a:t>
            </a:r>
            <a:r>
              <a:rPr lang="en-US" sz="2800" dirty="0">
                <a:solidFill>
                  <a:schemeClr val="accent2">
                    <a:lumMod val="50000"/>
                  </a:schemeClr>
                </a:solidFill>
              </a:rPr>
              <a:t> </a:t>
            </a:r>
            <a:r>
              <a:rPr lang="en-US" sz="2800" dirty="0" err="1">
                <a:solidFill>
                  <a:schemeClr val="accent2">
                    <a:lumMod val="50000"/>
                  </a:schemeClr>
                </a:solidFill>
              </a:rPr>
              <a:t>mempertahankan</a:t>
            </a:r>
            <a:r>
              <a:rPr lang="en-US" sz="2800" dirty="0">
                <a:solidFill>
                  <a:schemeClr val="accent2">
                    <a:lumMod val="50000"/>
                  </a:schemeClr>
                </a:solidFill>
              </a:rPr>
              <a:t> </a:t>
            </a:r>
            <a:r>
              <a:rPr lang="en-US" sz="2800" dirty="0" err="1">
                <a:solidFill>
                  <a:schemeClr val="accent2">
                    <a:lumMod val="50000"/>
                  </a:schemeClr>
                </a:solidFill>
              </a:rPr>
              <a:t>hubungan</a:t>
            </a:r>
            <a:r>
              <a:rPr lang="en-US" sz="2800" dirty="0">
                <a:solidFill>
                  <a:schemeClr val="accent2">
                    <a:lumMod val="50000"/>
                  </a:schemeClr>
                </a:solidFill>
              </a:rPr>
              <a:t> </a:t>
            </a:r>
            <a:r>
              <a:rPr lang="en-US" sz="2800" dirty="0" err="1">
                <a:solidFill>
                  <a:schemeClr val="accent2">
                    <a:lumMod val="50000"/>
                  </a:schemeClr>
                </a:solidFill>
              </a:rPr>
              <a:t>kerja</a:t>
            </a:r>
            <a:r>
              <a:rPr lang="en-US" sz="2800" dirty="0">
                <a:solidFill>
                  <a:schemeClr val="accent2">
                    <a:lumMod val="50000"/>
                  </a:schemeClr>
                </a:solidFill>
              </a:rPr>
              <a:t> yang </a:t>
            </a:r>
            <a:r>
              <a:rPr lang="en-US" sz="2800" dirty="0" err="1">
                <a:solidFill>
                  <a:schemeClr val="accent2">
                    <a:lumMod val="50000"/>
                  </a:schemeClr>
                </a:solidFill>
              </a:rPr>
              <a:t>lebih</a:t>
            </a:r>
            <a:r>
              <a:rPr lang="en-US" sz="2800" dirty="0">
                <a:solidFill>
                  <a:schemeClr val="accent2">
                    <a:lumMod val="50000"/>
                  </a:schemeClr>
                </a:solidFill>
              </a:rPr>
              <a:t> </a:t>
            </a:r>
            <a:r>
              <a:rPr lang="en-US" sz="2800" dirty="0" err="1">
                <a:solidFill>
                  <a:schemeClr val="accent2">
                    <a:lumMod val="50000"/>
                  </a:schemeClr>
                </a:solidFill>
              </a:rPr>
              <a:t>permanen</a:t>
            </a:r>
            <a:r>
              <a:rPr lang="en-US" sz="2800" dirty="0">
                <a:solidFill>
                  <a:schemeClr val="accent2">
                    <a:lumMod val="50000"/>
                  </a:schemeClr>
                </a:solidFill>
              </a:rPr>
              <a:t> </a:t>
            </a:r>
            <a:r>
              <a:rPr lang="en-US" sz="2800" dirty="0" err="1">
                <a:solidFill>
                  <a:schemeClr val="accent2">
                    <a:lumMod val="50000"/>
                  </a:schemeClr>
                </a:solidFill>
              </a:rPr>
              <a:t>dengan</a:t>
            </a:r>
            <a:r>
              <a:rPr lang="en-US" sz="2800" dirty="0">
                <a:solidFill>
                  <a:schemeClr val="accent2">
                    <a:lumMod val="50000"/>
                  </a:schemeClr>
                </a:solidFill>
              </a:rPr>
              <a:t> </a:t>
            </a:r>
            <a:r>
              <a:rPr lang="en-US" sz="2800" dirty="0" err="1">
                <a:solidFill>
                  <a:schemeClr val="accent2">
                    <a:lumMod val="50000"/>
                  </a:schemeClr>
                </a:solidFill>
              </a:rPr>
              <a:t>konsultan</a:t>
            </a:r>
            <a:r>
              <a:rPr lang="en-US" sz="2800" dirty="0">
                <a:solidFill>
                  <a:schemeClr val="accent2">
                    <a:lumMod val="50000"/>
                  </a:schemeClr>
                </a:solidFill>
              </a:rPr>
              <a:t>, </a:t>
            </a:r>
            <a:r>
              <a:rPr lang="en-US" sz="2800" dirty="0" err="1">
                <a:solidFill>
                  <a:schemeClr val="accent2">
                    <a:lumMod val="50000"/>
                  </a:schemeClr>
                </a:solidFill>
              </a:rPr>
              <a:t>pengaturan</a:t>
            </a:r>
            <a:r>
              <a:rPr lang="en-US" sz="2800" dirty="0">
                <a:solidFill>
                  <a:schemeClr val="accent2">
                    <a:lumMod val="50000"/>
                  </a:schemeClr>
                </a:solidFill>
              </a:rPr>
              <a:t> </a:t>
            </a:r>
            <a:r>
              <a:rPr lang="en-US" sz="2800" dirty="0" err="1">
                <a:solidFill>
                  <a:schemeClr val="accent2">
                    <a:lumMod val="50000"/>
                  </a:schemeClr>
                </a:solidFill>
              </a:rPr>
              <a:t>gaji</a:t>
            </a:r>
            <a:r>
              <a:rPr lang="en-US" sz="2800" dirty="0">
                <a:solidFill>
                  <a:schemeClr val="accent2">
                    <a:lumMod val="50000"/>
                  </a:schemeClr>
                </a:solidFill>
              </a:rPr>
              <a:t> </a:t>
            </a:r>
            <a:r>
              <a:rPr lang="en-US" sz="2800" dirty="0" err="1">
                <a:solidFill>
                  <a:schemeClr val="accent2">
                    <a:lumMod val="50000"/>
                  </a:schemeClr>
                </a:solidFill>
              </a:rPr>
              <a:t>mungkin</a:t>
            </a:r>
            <a:r>
              <a:rPr lang="en-US" sz="2800" dirty="0">
                <a:solidFill>
                  <a:schemeClr val="accent2">
                    <a:lumMod val="50000"/>
                  </a:schemeClr>
                </a:solidFill>
              </a:rPr>
              <a:t> </a:t>
            </a:r>
            <a:r>
              <a:rPr lang="en-US" sz="2800" dirty="0" err="1">
                <a:solidFill>
                  <a:schemeClr val="accent2">
                    <a:lumMod val="50000"/>
                  </a:schemeClr>
                </a:solidFill>
              </a:rPr>
              <a:t>akan</a:t>
            </a:r>
            <a:r>
              <a:rPr lang="en-US" sz="2800" dirty="0">
                <a:solidFill>
                  <a:schemeClr val="accent2">
                    <a:lumMod val="50000"/>
                  </a:schemeClr>
                </a:solidFill>
              </a:rPr>
              <a:t> </a:t>
            </a:r>
            <a:r>
              <a:rPr lang="en-US" sz="2800" dirty="0" err="1">
                <a:solidFill>
                  <a:schemeClr val="accent2">
                    <a:lumMod val="50000"/>
                  </a:schemeClr>
                </a:solidFill>
              </a:rPr>
              <a:t>disesuaikan</a:t>
            </a:r>
            <a:r>
              <a:rPr lang="en-US" sz="2800" dirty="0">
                <a:solidFill>
                  <a:schemeClr val="accent2">
                    <a:lumMod val="50000"/>
                  </a:schemeClr>
                </a:solidFill>
              </a:rPr>
              <a:t>. </a:t>
            </a:r>
            <a:r>
              <a:rPr lang="en-US" sz="2800" dirty="0" err="1">
                <a:solidFill>
                  <a:schemeClr val="accent2">
                    <a:lumMod val="50000"/>
                  </a:schemeClr>
                </a:solidFill>
              </a:rPr>
              <a:t>Banyak</a:t>
            </a:r>
            <a:r>
              <a:rPr lang="en-US" sz="2800" dirty="0">
                <a:solidFill>
                  <a:schemeClr val="accent2">
                    <a:lumMod val="50000"/>
                  </a:schemeClr>
                </a:solidFill>
              </a:rPr>
              <a:t> </a:t>
            </a:r>
            <a:r>
              <a:rPr lang="en-US" sz="2800" dirty="0" err="1">
                <a:solidFill>
                  <a:schemeClr val="accent2">
                    <a:lumMod val="50000"/>
                  </a:schemeClr>
                </a:solidFill>
              </a:rPr>
              <a:t>pengaturan</a:t>
            </a:r>
            <a:r>
              <a:rPr lang="en-US" sz="2800" dirty="0">
                <a:solidFill>
                  <a:schemeClr val="accent2">
                    <a:lumMod val="50000"/>
                  </a:schemeClr>
                </a:solidFill>
              </a:rPr>
              <a:t> </a:t>
            </a:r>
            <a:r>
              <a:rPr lang="en-US" sz="2800" dirty="0" err="1">
                <a:solidFill>
                  <a:schemeClr val="accent2">
                    <a:lumMod val="50000"/>
                  </a:schemeClr>
                </a:solidFill>
              </a:rPr>
              <a:t>gaji</a:t>
            </a:r>
            <a:r>
              <a:rPr lang="en-US" sz="2800" dirty="0">
                <a:solidFill>
                  <a:schemeClr val="accent2">
                    <a:lumMod val="50000"/>
                  </a:schemeClr>
                </a:solidFill>
              </a:rPr>
              <a:t> </a:t>
            </a:r>
            <a:r>
              <a:rPr lang="en-US" sz="2800" dirty="0" err="1">
                <a:solidFill>
                  <a:schemeClr val="accent2">
                    <a:lumMod val="50000"/>
                  </a:schemeClr>
                </a:solidFill>
              </a:rPr>
              <a:t>atau</a:t>
            </a:r>
            <a:r>
              <a:rPr lang="en-US" sz="2800" dirty="0">
                <a:solidFill>
                  <a:schemeClr val="accent2">
                    <a:lumMod val="50000"/>
                  </a:schemeClr>
                </a:solidFill>
              </a:rPr>
              <a:t> </a:t>
            </a:r>
            <a:r>
              <a:rPr lang="en-US" sz="2800" dirty="0" err="1">
                <a:solidFill>
                  <a:schemeClr val="accent2">
                    <a:lumMod val="50000"/>
                  </a:schemeClr>
                </a:solidFill>
              </a:rPr>
              <a:t>upah</a:t>
            </a:r>
            <a:r>
              <a:rPr lang="en-US" sz="2800" dirty="0">
                <a:solidFill>
                  <a:schemeClr val="accent2">
                    <a:lumMod val="50000"/>
                  </a:schemeClr>
                </a:solidFill>
              </a:rPr>
              <a:t> </a:t>
            </a:r>
            <a:r>
              <a:rPr lang="en-US" sz="2800" dirty="0" err="1">
                <a:solidFill>
                  <a:schemeClr val="accent2">
                    <a:lumMod val="50000"/>
                  </a:schemeClr>
                </a:solidFill>
              </a:rPr>
              <a:t>berkembang</a:t>
            </a:r>
            <a:r>
              <a:rPr lang="en-US" sz="2800" dirty="0">
                <a:solidFill>
                  <a:schemeClr val="accent2">
                    <a:lumMod val="50000"/>
                  </a:schemeClr>
                </a:solidFill>
              </a:rPr>
              <a:t> </a:t>
            </a:r>
            <a:r>
              <a:rPr lang="en-US" sz="2800" dirty="0" err="1">
                <a:solidFill>
                  <a:schemeClr val="accent2">
                    <a:lumMod val="50000"/>
                  </a:schemeClr>
                </a:solidFill>
              </a:rPr>
              <a:t>dari</a:t>
            </a:r>
            <a:r>
              <a:rPr lang="en-US" sz="2800" dirty="0">
                <a:solidFill>
                  <a:schemeClr val="accent2">
                    <a:lumMod val="50000"/>
                  </a:schemeClr>
                </a:solidFill>
              </a:rPr>
              <a:t> </a:t>
            </a:r>
            <a:r>
              <a:rPr lang="en-US" sz="2800" dirty="0" err="1">
                <a:solidFill>
                  <a:schemeClr val="accent2">
                    <a:lumMod val="50000"/>
                  </a:schemeClr>
                </a:solidFill>
              </a:rPr>
              <a:t>proyek</a:t>
            </a:r>
            <a:r>
              <a:rPr lang="en-US" sz="2800" dirty="0">
                <a:solidFill>
                  <a:schemeClr val="accent2">
                    <a:lumMod val="50000"/>
                  </a:schemeClr>
                </a:solidFill>
              </a:rPr>
              <a:t> </a:t>
            </a:r>
            <a:r>
              <a:rPr lang="en-US" sz="2800" dirty="0" err="1">
                <a:solidFill>
                  <a:schemeClr val="accent2">
                    <a:lumMod val="50000"/>
                  </a:schemeClr>
                </a:solidFill>
              </a:rPr>
              <a:t>konsultasi</a:t>
            </a:r>
            <a:r>
              <a:rPr lang="en-US" sz="2800" dirty="0">
                <a:solidFill>
                  <a:schemeClr val="accent2">
                    <a:lumMod val="50000"/>
                  </a:schemeClr>
                </a:solidFill>
              </a:rPr>
              <a:t> yang </a:t>
            </a:r>
            <a:r>
              <a:rPr lang="en-US" sz="2800" dirty="0" err="1">
                <a:solidFill>
                  <a:schemeClr val="accent2">
                    <a:lumMod val="50000"/>
                  </a:schemeClr>
                </a:solidFill>
              </a:rPr>
              <a:t>berhasil</a:t>
            </a:r>
            <a:r>
              <a:rPr lang="en-US" sz="2800" dirty="0">
                <a:solidFill>
                  <a:schemeClr val="accent2">
                    <a:lumMod val="50000"/>
                  </a:schemeClr>
                </a:solidFill>
              </a:rPr>
              <a:t> </a:t>
            </a:r>
            <a:r>
              <a:rPr lang="en-US" sz="2800" dirty="0" err="1">
                <a:solidFill>
                  <a:schemeClr val="accent2">
                    <a:lumMod val="50000"/>
                  </a:schemeClr>
                </a:solidFill>
              </a:rPr>
              <a:t>dilaksanakan</a:t>
            </a:r>
            <a:r>
              <a:rPr lang="en-US" sz="2800" dirty="0">
                <a:solidFill>
                  <a:schemeClr val="accent2">
                    <a:lumMod val="50000"/>
                  </a:schemeClr>
                </a:solidFill>
              </a:rPr>
              <a:t>. </a:t>
            </a:r>
            <a:endParaRPr lang="id-ID" sz="2800" dirty="0">
              <a:solidFill>
                <a:schemeClr val="accent2">
                  <a:lumMod val="50000"/>
                </a:schemeClr>
              </a:solidFill>
            </a:endParaRPr>
          </a:p>
        </p:txBody>
      </p:sp>
      <p:pic>
        <p:nvPicPr>
          <p:cNvPr id="8" name="Picture Placeholder 7"/>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t="17895" b="17895"/>
          <a:stretch>
            <a:fillRect/>
          </a:stretch>
        </p:blipFill>
        <p:spPr/>
      </p:pic>
    </p:spTree>
    <p:extLst>
      <p:ext uri="{BB962C8B-B14F-4D97-AF65-F5344CB8AC3E}">
        <p14:creationId xmlns:p14="http://schemas.microsoft.com/office/powerpoint/2010/main" val="790909255"/>
      </p:ext>
    </p:extLst>
  </p:cSld>
  <p:clrMapOvr>
    <a:masterClrMapping/>
  </p:clrMapOvr>
  <p:transition spd="slow" advTm="7238">
    <p:cove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タイトル 17"/>
          <p:cNvSpPr>
            <a:spLocks noGrp="1"/>
          </p:cNvSpPr>
          <p:nvPr>
            <p:ph type="title"/>
          </p:nvPr>
        </p:nvSpPr>
        <p:spPr/>
        <p:txBody>
          <a:bodyPr/>
          <a:lstStyle/>
          <a:p>
            <a:r>
              <a:rPr lang="en-US" dirty="0" err="1"/>
              <a:t>Pelaporan</a:t>
            </a:r>
            <a:r>
              <a:rPr lang="en-US" dirty="0"/>
              <a:t> </a:t>
            </a:r>
            <a:r>
              <a:rPr lang="en-US" altLang="ja-JP" dirty="0" err="1">
                <a:solidFill>
                  <a:schemeClr val="accent1"/>
                </a:solidFill>
                <a:latin typeface="Route 159 Bold" pitchFamily="50" charset="0"/>
              </a:rPr>
              <a:t>Akhir</a:t>
            </a:r>
            <a:endParaRPr kumimoji="1" lang="ja-JP" altLang="en-US" dirty="0">
              <a:solidFill>
                <a:schemeClr val="accent1"/>
              </a:solidFill>
              <a:latin typeface="Route 159 Bold" pitchFamily="50" charset="0"/>
            </a:endParaRPr>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33</a:t>
            </a:fld>
            <a:endParaRPr lang="ja-JP" altLang="en-US"/>
          </a:p>
        </p:txBody>
      </p:sp>
      <p:sp>
        <p:nvSpPr>
          <p:cNvPr id="26" name="テキスト プレースホルダー 25"/>
          <p:cNvSpPr>
            <a:spLocks noGrp="1"/>
          </p:cNvSpPr>
          <p:nvPr>
            <p:ph type="body" sz="quarter" idx="13"/>
          </p:nvPr>
        </p:nvSpPr>
        <p:spPr>
          <a:xfrm>
            <a:off x="4738414" y="3513293"/>
            <a:ext cx="4202689" cy="720080"/>
          </a:xfrm>
        </p:spPr>
        <p:txBody>
          <a:bodyPr>
            <a:normAutofit fontScale="85000" lnSpcReduction="10000"/>
          </a:bodyPr>
          <a:lstStyle/>
          <a:p>
            <a:r>
              <a:rPr lang="en-US" altLang="ja-JP" sz="2800" b="1" dirty="0"/>
              <a:t>1. </a:t>
            </a:r>
            <a:r>
              <a:rPr lang="fi-FI" sz="2800" b="1" i="1" dirty="0"/>
              <a:t>Laporan kepada klien</a:t>
            </a:r>
            <a:endParaRPr lang="ja-JP" altLang="en-US" sz="2800" b="1" dirty="0"/>
          </a:p>
        </p:txBody>
      </p:sp>
      <p:sp>
        <p:nvSpPr>
          <p:cNvPr id="28" name="テキスト プレースホルダー 27"/>
          <p:cNvSpPr>
            <a:spLocks noGrp="1"/>
          </p:cNvSpPr>
          <p:nvPr>
            <p:ph type="body" sz="quarter" idx="22"/>
          </p:nvPr>
        </p:nvSpPr>
        <p:spPr>
          <a:xfrm>
            <a:off x="2510906" y="5218493"/>
            <a:ext cx="6031515" cy="720080"/>
          </a:xfrm>
        </p:spPr>
        <p:txBody>
          <a:bodyPr/>
          <a:lstStyle/>
          <a:p>
            <a:r>
              <a:rPr lang="en-US" altLang="ja-JP" b="1" dirty="0"/>
              <a:t>2. </a:t>
            </a:r>
            <a:r>
              <a:rPr lang="fi-FI" b="1" i="1" dirty="0"/>
              <a:t>Evaluasi manfaat</a:t>
            </a:r>
            <a:endParaRPr lang="ja-JP" altLang="en-US" b="1" dirty="0"/>
          </a:p>
        </p:txBody>
      </p:sp>
      <p:sp>
        <p:nvSpPr>
          <p:cNvPr id="30" name="テキスト プレースホルダー 29"/>
          <p:cNvSpPr>
            <a:spLocks noGrp="1"/>
          </p:cNvSpPr>
          <p:nvPr>
            <p:ph type="body" sz="quarter" idx="23"/>
          </p:nvPr>
        </p:nvSpPr>
        <p:spPr>
          <a:xfrm>
            <a:off x="3822748" y="6897879"/>
            <a:ext cx="4202689" cy="720080"/>
          </a:xfrm>
        </p:spPr>
        <p:txBody>
          <a:bodyPr/>
          <a:lstStyle/>
          <a:p>
            <a:r>
              <a:rPr lang="fi-FI" b="1" i="1" dirty="0"/>
              <a:t>3. Evaluasi proses konsultasi</a:t>
            </a:r>
            <a:endParaRPr lang="ja-JP" altLang="en-US" b="1" dirty="0"/>
          </a:p>
        </p:txBody>
      </p:sp>
      <p:sp>
        <p:nvSpPr>
          <p:cNvPr id="32" name="テキスト プレースホルダー 31"/>
          <p:cNvSpPr>
            <a:spLocks noGrp="1"/>
          </p:cNvSpPr>
          <p:nvPr>
            <p:ph type="body" sz="quarter" idx="24"/>
          </p:nvPr>
        </p:nvSpPr>
        <p:spPr>
          <a:xfrm>
            <a:off x="9778055" y="4105534"/>
            <a:ext cx="3602008" cy="720080"/>
          </a:xfrm>
        </p:spPr>
        <p:txBody>
          <a:bodyPr/>
          <a:lstStyle/>
          <a:p>
            <a:r>
              <a:rPr lang="en-US" altLang="ja-JP" b="1" dirty="0"/>
              <a:t>4. </a:t>
            </a:r>
            <a:r>
              <a:rPr lang="id-ID" b="1" i="1" dirty="0"/>
              <a:t>Saran untuk klien</a:t>
            </a:r>
            <a:endParaRPr lang="ja-JP" altLang="en-US" b="1" dirty="0"/>
          </a:p>
        </p:txBody>
      </p:sp>
      <p:sp>
        <p:nvSpPr>
          <p:cNvPr id="34" name="テキスト プレースホルダー 33"/>
          <p:cNvSpPr>
            <a:spLocks noGrp="1"/>
          </p:cNvSpPr>
          <p:nvPr>
            <p:ph type="body" sz="quarter" idx="25"/>
          </p:nvPr>
        </p:nvSpPr>
        <p:spPr>
          <a:xfrm>
            <a:off x="9525000" y="5778668"/>
            <a:ext cx="5979711" cy="720080"/>
          </a:xfrm>
        </p:spPr>
        <p:txBody>
          <a:bodyPr/>
          <a:lstStyle/>
          <a:p>
            <a:r>
              <a:rPr lang="en-US" b="1" i="1" dirty="0"/>
              <a:t>5. </a:t>
            </a:r>
            <a:r>
              <a:rPr lang="id-ID" b="1" i="1" dirty="0"/>
              <a:t>Laporan referensi Penugasan</a:t>
            </a:r>
            <a:endParaRPr lang="ja-JP" altLang="en-US" b="1" dirty="0"/>
          </a:p>
        </p:txBody>
      </p:sp>
      <p:sp>
        <p:nvSpPr>
          <p:cNvPr id="36" name="テキスト プレースホルダー 35"/>
          <p:cNvSpPr>
            <a:spLocks noGrp="1"/>
          </p:cNvSpPr>
          <p:nvPr>
            <p:ph type="body" sz="quarter" idx="26"/>
          </p:nvPr>
        </p:nvSpPr>
        <p:spPr>
          <a:xfrm>
            <a:off x="9956800" y="7352967"/>
            <a:ext cx="4031723" cy="720080"/>
          </a:xfrm>
        </p:spPr>
        <p:txBody>
          <a:bodyPr/>
          <a:lstStyle/>
          <a:p>
            <a:r>
              <a:rPr lang="en-US" b="1" i="1" dirty="0"/>
              <a:t>6. </a:t>
            </a:r>
            <a:r>
              <a:rPr lang="id-ID" b="1" i="1" dirty="0"/>
              <a:t>Laporan internal klien</a:t>
            </a:r>
            <a:endParaRPr lang="ja-JP" altLang="en-US" b="1" dirty="0"/>
          </a:p>
        </p:txBody>
      </p:sp>
    </p:spTree>
    <p:extLst>
      <p:ext uri="{BB962C8B-B14F-4D97-AF65-F5344CB8AC3E}">
        <p14:creationId xmlns:p14="http://schemas.microsoft.com/office/powerpoint/2010/main" val="1718678825"/>
      </p:ext>
    </p:extLst>
  </p:cSld>
  <p:clrMapOvr>
    <a:masterClrMapping/>
  </p:clrMapOvr>
  <p:transition spd="slow" advTm="15355">
    <p:cove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タイトル 17"/>
          <p:cNvSpPr>
            <a:spLocks noGrp="1"/>
          </p:cNvSpPr>
          <p:nvPr>
            <p:ph type="title"/>
          </p:nvPr>
        </p:nvSpPr>
        <p:spPr/>
        <p:txBody>
          <a:bodyPr/>
          <a:lstStyle/>
          <a:p>
            <a:r>
              <a:rPr lang="en-US" dirty="0" err="1"/>
              <a:t>Pelaporan</a:t>
            </a:r>
            <a:r>
              <a:rPr lang="en-US" dirty="0"/>
              <a:t> </a:t>
            </a:r>
            <a:r>
              <a:rPr lang="en-US" altLang="ja-JP" dirty="0" err="1">
                <a:solidFill>
                  <a:schemeClr val="accent1"/>
                </a:solidFill>
                <a:latin typeface="Route 159 Bold" pitchFamily="50" charset="0"/>
              </a:rPr>
              <a:t>Akhir</a:t>
            </a:r>
            <a:endParaRPr kumimoji="1" lang="ja-JP" altLang="en-US" dirty="0">
              <a:solidFill>
                <a:schemeClr val="accent1"/>
              </a:solidFill>
              <a:latin typeface="Route 159 Bold" pitchFamily="50" charset="0"/>
            </a:endParaRPr>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34</a:t>
            </a:fld>
            <a:endParaRPr lang="ja-JP" altLang="en-US"/>
          </a:p>
        </p:txBody>
      </p:sp>
      <p:sp>
        <p:nvSpPr>
          <p:cNvPr id="20" name="テキスト プレースホルダー 19"/>
          <p:cNvSpPr>
            <a:spLocks noGrp="1"/>
          </p:cNvSpPr>
          <p:nvPr>
            <p:ph type="body" sz="quarter" idx="13"/>
          </p:nvPr>
        </p:nvSpPr>
        <p:spPr>
          <a:xfrm>
            <a:off x="2709066" y="4113382"/>
            <a:ext cx="6147552" cy="4726742"/>
          </a:xfrm>
        </p:spPr>
        <p:txBody>
          <a:bodyPr>
            <a:noAutofit/>
          </a:bodyPr>
          <a:lstStyle/>
          <a:p>
            <a:r>
              <a:rPr lang="en-US" sz="3600" dirty="0" err="1"/>
              <a:t>Laporan</a:t>
            </a:r>
            <a:r>
              <a:rPr lang="en-US" sz="3600" dirty="0"/>
              <a:t> </a:t>
            </a:r>
            <a:r>
              <a:rPr lang="en-US" sz="3600" dirty="0" err="1"/>
              <a:t>akhir</a:t>
            </a:r>
            <a:r>
              <a:rPr lang="en-US" sz="3600" dirty="0"/>
              <a:t> </a:t>
            </a:r>
            <a:r>
              <a:rPr lang="en-US" sz="3600" dirty="0" err="1"/>
              <a:t>harus</a:t>
            </a:r>
            <a:r>
              <a:rPr lang="en-US" sz="3600" dirty="0"/>
              <a:t> </a:t>
            </a:r>
            <a:r>
              <a:rPr lang="en-US" sz="3600" dirty="0" err="1"/>
              <a:t>menunjukkan</a:t>
            </a:r>
            <a:r>
              <a:rPr lang="en-US" sz="3600" dirty="0"/>
              <a:t> </a:t>
            </a:r>
            <a:r>
              <a:rPr lang="en-US" sz="3600" dirty="0" err="1">
                <a:solidFill>
                  <a:schemeClr val="accent6">
                    <a:lumMod val="75000"/>
                  </a:schemeClr>
                </a:solidFill>
              </a:rPr>
              <a:t>manfaat</a:t>
            </a:r>
            <a:r>
              <a:rPr lang="en-US" sz="3600" dirty="0">
                <a:solidFill>
                  <a:schemeClr val="accent6">
                    <a:lumMod val="75000"/>
                  </a:schemeClr>
                </a:solidFill>
              </a:rPr>
              <a:t> yang </a:t>
            </a:r>
            <a:r>
              <a:rPr lang="en-US" sz="3600" dirty="0" err="1">
                <a:solidFill>
                  <a:schemeClr val="accent6">
                    <a:lumMod val="75000"/>
                  </a:schemeClr>
                </a:solidFill>
              </a:rPr>
              <a:t>diperoleh</a:t>
            </a:r>
            <a:r>
              <a:rPr lang="en-US" sz="3600" dirty="0">
                <a:solidFill>
                  <a:schemeClr val="accent6">
                    <a:lumMod val="75000"/>
                  </a:schemeClr>
                </a:solidFill>
              </a:rPr>
              <a:t> </a:t>
            </a:r>
            <a:r>
              <a:rPr lang="en-US" sz="3600" dirty="0" err="1">
                <a:solidFill>
                  <a:schemeClr val="accent6">
                    <a:lumMod val="75000"/>
                  </a:schemeClr>
                </a:solidFill>
              </a:rPr>
              <a:t>dari</a:t>
            </a:r>
            <a:r>
              <a:rPr lang="en-US" sz="3600" dirty="0">
                <a:solidFill>
                  <a:schemeClr val="accent6">
                    <a:lumMod val="75000"/>
                  </a:schemeClr>
                </a:solidFill>
              </a:rPr>
              <a:t> </a:t>
            </a:r>
            <a:r>
              <a:rPr lang="en-US" sz="3600" dirty="0" err="1">
                <a:solidFill>
                  <a:schemeClr val="accent6">
                    <a:lumMod val="75000"/>
                  </a:schemeClr>
                </a:solidFill>
              </a:rPr>
              <a:t>implementasi</a:t>
            </a:r>
            <a:r>
              <a:rPr lang="en-US" sz="3600" dirty="0">
                <a:solidFill>
                  <a:schemeClr val="accent6">
                    <a:lumMod val="75000"/>
                  </a:schemeClr>
                </a:solidFill>
              </a:rPr>
              <a:t> </a:t>
            </a:r>
            <a:r>
              <a:rPr lang="en-US" sz="3600" dirty="0" err="1"/>
              <a:t>dan</a:t>
            </a:r>
            <a:r>
              <a:rPr lang="en-US" sz="3600" dirty="0"/>
              <a:t> </a:t>
            </a:r>
            <a:r>
              <a:rPr lang="en-US" sz="3600" dirty="0" err="1"/>
              <a:t>memberikan</a:t>
            </a:r>
            <a:r>
              <a:rPr lang="en-US" sz="3600" dirty="0"/>
              <a:t> saran </a:t>
            </a:r>
            <a:r>
              <a:rPr lang="en-US" sz="3600" dirty="0" err="1"/>
              <a:t>jujur</a:t>
            </a:r>
            <a:r>
              <a:rPr lang="en-US" sz="3600" dirty="0"/>
              <a:t> ​​</a:t>
            </a:r>
            <a:r>
              <a:rPr lang="en-US" sz="3600" dirty="0" err="1"/>
              <a:t>kepada</a:t>
            </a:r>
            <a:r>
              <a:rPr lang="en-US" sz="3600" dirty="0"/>
              <a:t> </a:t>
            </a:r>
            <a:r>
              <a:rPr lang="en-US" sz="3600" dirty="0" err="1"/>
              <a:t>klien</a:t>
            </a:r>
            <a:r>
              <a:rPr lang="en-US" sz="3600" dirty="0"/>
              <a:t> </a:t>
            </a:r>
            <a:r>
              <a:rPr lang="en-US" sz="3600" dirty="0" err="1"/>
              <a:t>tentang</a:t>
            </a:r>
            <a:r>
              <a:rPr lang="en-US" sz="3600" dirty="0"/>
              <a:t> </a:t>
            </a:r>
            <a:r>
              <a:rPr lang="en-US" sz="3600" dirty="0" err="1"/>
              <a:t>apa</a:t>
            </a:r>
            <a:r>
              <a:rPr lang="en-US" sz="3600" dirty="0"/>
              <a:t> yang </a:t>
            </a:r>
            <a:r>
              <a:rPr lang="en-US" sz="3600" dirty="0" err="1"/>
              <a:t>harus</a:t>
            </a:r>
            <a:r>
              <a:rPr lang="en-US" sz="3600" dirty="0"/>
              <a:t> </a:t>
            </a:r>
            <a:r>
              <a:rPr lang="en-US" sz="3600" dirty="0" err="1"/>
              <a:t>dilakukan</a:t>
            </a:r>
            <a:r>
              <a:rPr lang="en-US" sz="3600" dirty="0"/>
              <a:t>, </a:t>
            </a:r>
            <a:r>
              <a:rPr lang="en-US" sz="3600" dirty="0" err="1"/>
              <a:t>atau</a:t>
            </a:r>
            <a:r>
              <a:rPr lang="en-US" sz="3600" dirty="0"/>
              <a:t> </a:t>
            </a:r>
            <a:r>
              <a:rPr lang="en-US" sz="3600" dirty="0" err="1"/>
              <a:t>dihindari</a:t>
            </a:r>
            <a:r>
              <a:rPr lang="en-US" sz="3600" dirty="0"/>
              <a:t>, di masa </a:t>
            </a:r>
            <a:r>
              <a:rPr lang="en-US" sz="3600" dirty="0" err="1"/>
              <a:t>depan</a:t>
            </a:r>
            <a:r>
              <a:rPr lang="en-US" sz="3600" dirty="0"/>
              <a:t>. </a:t>
            </a:r>
            <a:endParaRPr lang="fi-FI" sz="3600" dirty="0"/>
          </a:p>
        </p:txBody>
      </p:sp>
      <p:sp>
        <p:nvSpPr>
          <p:cNvPr id="22" name="テキスト プレースホルダー 21"/>
          <p:cNvSpPr>
            <a:spLocks noGrp="1"/>
          </p:cNvSpPr>
          <p:nvPr>
            <p:ph type="body" sz="quarter" idx="15"/>
          </p:nvPr>
        </p:nvSpPr>
        <p:spPr/>
        <p:txBody>
          <a:bodyPr>
            <a:normAutofit/>
          </a:bodyPr>
          <a:lstStyle/>
          <a:p>
            <a:r>
              <a:rPr lang="en-US" altLang="ja-JP" b="1" dirty="0"/>
              <a:t>2. </a:t>
            </a:r>
            <a:r>
              <a:rPr lang="fi-FI" b="1" i="1" dirty="0"/>
              <a:t>Evaluasi manfaat</a:t>
            </a:r>
            <a:endParaRPr lang="ja-JP" altLang="en-US" b="1" dirty="0"/>
          </a:p>
        </p:txBody>
      </p:sp>
      <p:sp>
        <p:nvSpPr>
          <p:cNvPr id="21" name="テキスト プレースホルダー 20"/>
          <p:cNvSpPr>
            <a:spLocks noGrp="1"/>
          </p:cNvSpPr>
          <p:nvPr>
            <p:ph type="body" sz="quarter" idx="14"/>
          </p:nvPr>
        </p:nvSpPr>
        <p:spPr/>
        <p:txBody>
          <a:bodyPr/>
          <a:lstStyle/>
          <a:p>
            <a:r>
              <a:rPr lang="en-US" altLang="ja-JP" b="1" dirty="0">
                <a:solidFill>
                  <a:schemeClr val="accent5">
                    <a:lumMod val="75000"/>
                  </a:schemeClr>
                </a:solidFill>
              </a:rPr>
              <a:t>1. </a:t>
            </a:r>
            <a:r>
              <a:rPr lang="fi-FI" b="1" i="1" dirty="0">
                <a:solidFill>
                  <a:schemeClr val="accent5">
                    <a:lumMod val="75000"/>
                  </a:schemeClr>
                </a:solidFill>
              </a:rPr>
              <a:t>Laporan kepada klien</a:t>
            </a:r>
            <a:endParaRPr lang="ja-JP" altLang="en-US" b="1" dirty="0">
              <a:solidFill>
                <a:schemeClr val="accent5">
                  <a:lumMod val="75000"/>
                </a:schemeClr>
              </a:solidFill>
            </a:endParaRPr>
          </a:p>
        </p:txBody>
      </p:sp>
      <p:sp>
        <p:nvSpPr>
          <p:cNvPr id="23" name="テキスト プレースホルダー 22"/>
          <p:cNvSpPr>
            <a:spLocks noGrp="1"/>
          </p:cNvSpPr>
          <p:nvPr>
            <p:ph type="body" sz="quarter" idx="16"/>
          </p:nvPr>
        </p:nvSpPr>
        <p:spPr>
          <a:xfrm>
            <a:off x="10958899" y="4008685"/>
            <a:ext cx="6147552" cy="4726742"/>
          </a:xfrm>
        </p:spPr>
        <p:txBody>
          <a:bodyPr>
            <a:normAutofit/>
          </a:bodyPr>
          <a:lstStyle/>
          <a:p>
            <a:r>
              <a:rPr lang="en-US" sz="3600" dirty="0" err="1"/>
              <a:t>Manfaat</a:t>
            </a:r>
            <a:r>
              <a:rPr lang="en-US" sz="3600" dirty="0"/>
              <a:t> </a:t>
            </a:r>
            <a:r>
              <a:rPr lang="en-US" sz="3600" dirty="0" err="1"/>
              <a:t>ekonomi</a:t>
            </a:r>
            <a:r>
              <a:rPr lang="en-US" sz="3600" dirty="0"/>
              <a:t>, </a:t>
            </a:r>
            <a:r>
              <a:rPr lang="en-US" sz="3600" dirty="0" err="1"/>
              <a:t>keuangan</a:t>
            </a:r>
            <a:r>
              <a:rPr lang="en-US" sz="3600" dirty="0"/>
              <a:t>, </a:t>
            </a:r>
            <a:r>
              <a:rPr lang="en-US" sz="3600" dirty="0" err="1"/>
              <a:t>dan</a:t>
            </a:r>
            <a:r>
              <a:rPr lang="en-US" sz="3600" dirty="0"/>
              <a:t> </a:t>
            </a:r>
            <a:r>
              <a:rPr lang="en-US" sz="3600" dirty="0" err="1"/>
              <a:t>sosial</a:t>
            </a:r>
            <a:r>
              <a:rPr lang="en-US" sz="3600" dirty="0"/>
              <a:t> </a:t>
            </a:r>
            <a:r>
              <a:rPr lang="en-US" sz="3600" dirty="0">
                <a:solidFill>
                  <a:schemeClr val="accent6">
                    <a:lumMod val="75000"/>
                  </a:schemeClr>
                </a:solidFill>
              </a:rPr>
              <a:t>yang </a:t>
            </a:r>
            <a:r>
              <a:rPr lang="en-US" sz="3600" dirty="0" err="1">
                <a:solidFill>
                  <a:schemeClr val="accent6">
                    <a:lumMod val="75000"/>
                  </a:schemeClr>
                </a:solidFill>
              </a:rPr>
              <a:t>dapat</a:t>
            </a:r>
            <a:r>
              <a:rPr lang="en-US" sz="3600" dirty="0">
                <a:solidFill>
                  <a:schemeClr val="accent6">
                    <a:lumMod val="75000"/>
                  </a:schemeClr>
                </a:solidFill>
              </a:rPr>
              <a:t> </a:t>
            </a:r>
            <a:r>
              <a:rPr lang="en-US" sz="3600" dirty="0" err="1">
                <a:solidFill>
                  <a:schemeClr val="accent6">
                    <a:lumMod val="75000"/>
                  </a:schemeClr>
                </a:solidFill>
              </a:rPr>
              <a:t>diukur</a:t>
            </a:r>
            <a:r>
              <a:rPr lang="en-US" sz="3600" dirty="0">
                <a:solidFill>
                  <a:schemeClr val="accent6">
                    <a:lumMod val="75000"/>
                  </a:schemeClr>
                </a:solidFill>
              </a:rPr>
              <a:t>.</a:t>
            </a:r>
            <a:endParaRPr lang="fi-FI" sz="3600" dirty="0">
              <a:solidFill>
                <a:schemeClr val="accent6">
                  <a:lumMod val="75000"/>
                </a:schemeClr>
              </a:solidFill>
            </a:endParaRPr>
          </a:p>
        </p:txBody>
      </p:sp>
    </p:spTree>
    <p:extLst>
      <p:ext uri="{BB962C8B-B14F-4D97-AF65-F5344CB8AC3E}">
        <p14:creationId xmlns:p14="http://schemas.microsoft.com/office/powerpoint/2010/main" val="3191807758"/>
      </p:ext>
    </p:extLst>
  </p:cSld>
  <p:clrMapOvr>
    <a:masterClrMapping/>
  </p:clrMapOvr>
  <p:transition spd="slow" advTm="7188">
    <p:cove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タイトル 17"/>
          <p:cNvSpPr>
            <a:spLocks noGrp="1"/>
          </p:cNvSpPr>
          <p:nvPr>
            <p:ph type="title"/>
          </p:nvPr>
        </p:nvSpPr>
        <p:spPr/>
        <p:txBody>
          <a:bodyPr/>
          <a:lstStyle/>
          <a:p>
            <a:r>
              <a:rPr lang="en-US" dirty="0" err="1"/>
              <a:t>Pelaporan</a:t>
            </a:r>
            <a:r>
              <a:rPr lang="en-US" dirty="0"/>
              <a:t> </a:t>
            </a:r>
            <a:r>
              <a:rPr lang="en-US" altLang="ja-JP" dirty="0" err="1">
                <a:solidFill>
                  <a:schemeClr val="accent1"/>
                </a:solidFill>
                <a:latin typeface="Route 159 Bold" pitchFamily="50" charset="0"/>
              </a:rPr>
              <a:t>Akhir</a:t>
            </a:r>
            <a:endParaRPr kumimoji="1" lang="ja-JP" altLang="en-US" dirty="0">
              <a:solidFill>
                <a:schemeClr val="accent1"/>
              </a:solidFill>
              <a:latin typeface="Route 159 Bold" pitchFamily="50" charset="0"/>
            </a:endParaRPr>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35</a:t>
            </a:fld>
            <a:endParaRPr lang="ja-JP" altLang="en-US"/>
          </a:p>
        </p:txBody>
      </p:sp>
      <p:sp>
        <p:nvSpPr>
          <p:cNvPr id="20" name="テキスト プレースホルダー 19"/>
          <p:cNvSpPr>
            <a:spLocks noGrp="1"/>
          </p:cNvSpPr>
          <p:nvPr>
            <p:ph type="body" sz="quarter" idx="13"/>
          </p:nvPr>
        </p:nvSpPr>
        <p:spPr>
          <a:xfrm>
            <a:off x="2709066" y="4214982"/>
            <a:ext cx="6147552" cy="5462418"/>
          </a:xfrm>
        </p:spPr>
        <p:txBody>
          <a:bodyPr>
            <a:noAutofit/>
          </a:bodyPr>
          <a:lstStyle/>
          <a:p>
            <a:r>
              <a:rPr lang="en-US" sz="3600" dirty="0" err="1"/>
              <a:t>Konsultan</a:t>
            </a:r>
            <a:r>
              <a:rPr lang="en-US" sz="3600" dirty="0"/>
              <a:t> </a:t>
            </a:r>
            <a:r>
              <a:rPr lang="en-US" sz="3600" dirty="0" err="1"/>
              <a:t>dan</a:t>
            </a:r>
            <a:r>
              <a:rPr lang="en-US" sz="3600" dirty="0"/>
              <a:t> </a:t>
            </a:r>
            <a:r>
              <a:rPr lang="en-US" sz="3600" dirty="0" err="1"/>
              <a:t>klien</a:t>
            </a:r>
            <a:r>
              <a:rPr lang="en-US" sz="3600" dirty="0"/>
              <a:t> </a:t>
            </a:r>
            <a:r>
              <a:rPr lang="en-US" sz="3600" dirty="0" err="1"/>
              <a:t>harus</a:t>
            </a:r>
            <a:r>
              <a:rPr lang="en-US" sz="3600" dirty="0"/>
              <a:t> </a:t>
            </a:r>
            <a:r>
              <a:rPr lang="en-US" sz="3600" dirty="0" err="1">
                <a:solidFill>
                  <a:schemeClr val="accent4">
                    <a:lumMod val="75000"/>
                  </a:schemeClr>
                </a:solidFill>
              </a:rPr>
              <a:t>menyetujui</a:t>
            </a:r>
            <a:r>
              <a:rPr lang="en-US" sz="3600" dirty="0"/>
              <a:t> </a:t>
            </a:r>
            <a:r>
              <a:rPr lang="en-US" sz="3600" dirty="0" err="1"/>
              <a:t>seberapa</a:t>
            </a:r>
            <a:r>
              <a:rPr lang="en-US" sz="3600" dirty="0"/>
              <a:t> </a:t>
            </a:r>
            <a:r>
              <a:rPr lang="en-US" sz="3600" dirty="0" err="1"/>
              <a:t>rinci</a:t>
            </a:r>
            <a:r>
              <a:rPr lang="en-US" sz="3600" dirty="0"/>
              <a:t> </a:t>
            </a:r>
            <a:r>
              <a:rPr lang="en-US" sz="3600" dirty="0" err="1"/>
              <a:t>dan</a:t>
            </a:r>
            <a:r>
              <a:rPr lang="en-US" sz="3600" dirty="0"/>
              <a:t> </a:t>
            </a:r>
            <a:r>
              <a:rPr lang="en-US" sz="3600" dirty="0" err="1"/>
              <a:t>terbuka</a:t>
            </a:r>
            <a:r>
              <a:rPr lang="en-US" sz="3600" dirty="0"/>
              <a:t> </a:t>
            </a:r>
            <a:r>
              <a:rPr lang="en-US" sz="3600" dirty="0" err="1"/>
              <a:t>bagian</a:t>
            </a:r>
            <a:r>
              <a:rPr lang="en-US" sz="3600" dirty="0"/>
              <a:t> </a:t>
            </a:r>
            <a:r>
              <a:rPr lang="en-US" sz="3600" dirty="0" err="1"/>
              <a:t>ini</a:t>
            </a:r>
            <a:r>
              <a:rPr lang="en-US" sz="3600" dirty="0"/>
              <a:t>, </a:t>
            </a:r>
            <a:r>
              <a:rPr lang="en-US" sz="3600" dirty="0" err="1"/>
              <a:t>dan</a:t>
            </a:r>
            <a:r>
              <a:rPr lang="en-US" sz="3600" dirty="0"/>
              <a:t> </a:t>
            </a:r>
            <a:r>
              <a:rPr lang="en-US" sz="3600" dirty="0" err="1"/>
              <a:t>hal-hal</a:t>
            </a:r>
            <a:r>
              <a:rPr lang="en-US" sz="3600" dirty="0"/>
              <a:t> </a:t>
            </a:r>
            <a:r>
              <a:rPr lang="en-US" sz="3600" dirty="0" err="1"/>
              <a:t>apa</a:t>
            </a:r>
            <a:r>
              <a:rPr lang="en-US" sz="3600" dirty="0"/>
              <a:t> </a:t>
            </a:r>
            <a:r>
              <a:rPr lang="en-US" sz="3600" dirty="0" err="1"/>
              <a:t>saja</a:t>
            </a:r>
            <a:r>
              <a:rPr lang="en-US" sz="3600" dirty="0"/>
              <a:t> yang </a:t>
            </a:r>
            <a:r>
              <a:rPr lang="en-US" sz="3600" dirty="0" err="1"/>
              <a:t>akan</a:t>
            </a:r>
            <a:r>
              <a:rPr lang="en-US" sz="3600" dirty="0"/>
              <a:t> </a:t>
            </a:r>
            <a:r>
              <a:rPr lang="en-US" sz="3600" dirty="0" err="1"/>
              <a:t>dibahas</a:t>
            </a:r>
            <a:r>
              <a:rPr lang="en-US" sz="3600" dirty="0"/>
              <a:t> </a:t>
            </a:r>
            <a:r>
              <a:rPr lang="en-US" sz="3600" dirty="0" err="1">
                <a:solidFill>
                  <a:schemeClr val="accent4">
                    <a:lumMod val="75000"/>
                  </a:schemeClr>
                </a:solidFill>
              </a:rPr>
              <a:t>tetapi</a:t>
            </a:r>
            <a:r>
              <a:rPr lang="en-US" sz="3600" dirty="0">
                <a:solidFill>
                  <a:schemeClr val="accent4">
                    <a:lumMod val="75000"/>
                  </a:schemeClr>
                </a:solidFill>
              </a:rPr>
              <a:t> </a:t>
            </a:r>
            <a:r>
              <a:rPr lang="en-US" sz="3600" dirty="0" err="1">
                <a:solidFill>
                  <a:schemeClr val="accent4">
                    <a:lumMod val="75000"/>
                  </a:schemeClr>
                </a:solidFill>
              </a:rPr>
              <a:t>tidak</a:t>
            </a:r>
            <a:r>
              <a:rPr lang="en-US" sz="3600" dirty="0">
                <a:solidFill>
                  <a:schemeClr val="accent4">
                    <a:lumMod val="75000"/>
                  </a:schemeClr>
                </a:solidFill>
              </a:rPr>
              <a:t> </a:t>
            </a:r>
            <a:r>
              <a:rPr lang="en-US" sz="3600" dirty="0" err="1">
                <a:solidFill>
                  <a:schemeClr val="accent4">
                    <a:lumMod val="75000"/>
                  </a:schemeClr>
                </a:solidFill>
              </a:rPr>
              <a:t>dimasukkan</a:t>
            </a:r>
            <a:r>
              <a:rPr lang="en-US" sz="3600" dirty="0">
                <a:solidFill>
                  <a:schemeClr val="accent4">
                    <a:lumMod val="75000"/>
                  </a:schemeClr>
                </a:solidFill>
              </a:rPr>
              <a:t> </a:t>
            </a:r>
            <a:r>
              <a:rPr lang="en-US" sz="3600" dirty="0" err="1">
                <a:solidFill>
                  <a:schemeClr val="accent4">
                    <a:lumMod val="75000"/>
                  </a:schemeClr>
                </a:solidFill>
              </a:rPr>
              <a:t>dalam</a:t>
            </a:r>
            <a:r>
              <a:rPr lang="en-US" sz="3600" dirty="0">
                <a:solidFill>
                  <a:schemeClr val="accent4">
                    <a:lumMod val="75000"/>
                  </a:schemeClr>
                </a:solidFill>
              </a:rPr>
              <a:t> </a:t>
            </a:r>
            <a:r>
              <a:rPr lang="en-US" sz="3600" dirty="0" err="1">
                <a:solidFill>
                  <a:schemeClr val="accent4">
                    <a:lumMod val="75000"/>
                  </a:schemeClr>
                </a:solidFill>
              </a:rPr>
              <a:t>laporan</a:t>
            </a:r>
            <a:r>
              <a:rPr lang="en-US" sz="3600" dirty="0">
                <a:solidFill>
                  <a:schemeClr val="accent4">
                    <a:lumMod val="75000"/>
                  </a:schemeClr>
                </a:solidFill>
              </a:rPr>
              <a:t> </a:t>
            </a:r>
            <a:r>
              <a:rPr lang="en-US" sz="3600" dirty="0" err="1">
                <a:solidFill>
                  <a:schemeClr val="accent4">
                    <a:lumMod val="75000"/>
                  </a:schemeClr>
                </a:solidFill>
              </a:rPr>
              <a:t>akhir</a:t>
            </a:r>
            <a:r>
              <a:rPr lang="en-US" sz="3600" dirty="0">
                <a:solidFill>
                  <a:schemeClr val="accent4">
                    <a:lumMod val="75000"/>
                  </a:schemeClr>
                </a:solidFill>
              </a:rPr>
              <a:t>. </a:t>
            </a:r>
            <a:endParaRPr lang="fi-FI" sz="3600" i="1" dirty="0">
              <a:solidFill>
                <a:schemeClr val="accent4">
                  <a:lumMod val="75000"/>
                </a:schemeClr>
              </a:solidFill>
            </a:endParaRPr>
          </a:p>
        </p:txBody>
      </p:sp>
      <p:sp>
        <p:nvSpPr>
          <p:cNvPr id="22" name="テキスト プレースホルダー 21"/>
          <p:cNvSpPr>
            <a:spLocks noGrp="1"/>
          </p:cNvSpPr>
          <p:nvPr>
            <p:ph type="body" sz="quarter" idx="15"/>
          </p:nvPr>
        </p:nvSpPr>
        <p:spPr>
          <a:xfrm>
            <a:off x="10641292" y="2262802"/>
            <a:ext cx="6833566" cy="790352"/>
          </a:xfrm>
        </p:spPr>
        <p:txBody>
          <a:bodyPr>
            <a:noAutofit/>
          </a:bodyPr>
          <a:lstStyle/>
          <a:p>
            <a:r>
              <a:rPr lang="en-US" altLang="ja-JP" sz="4000" dirty="0"/>
              <a:t>4. </a:t>
            </a:r>
            <a:r>
              <a:rPr lang="id-ID" sz="4000" i="1" dirty="0"/>
              <a:t>Saran untuk klien</a:t>
            </a:r>
            <a:endParaRPr lang="ja-JP" altLang="en-US" sz="4000" dirty="0"/>
          </a:p>
        </p:txBody>
      </p:sp>
      <p:sp>
        <p:nvSpPr>
          <p:cNvPr id="21" name="テキスト プレースホルダー 20"/>
          <p:cNvSpPr>
            <a:spLocks noGrp="1"/>
          </p:cNvSpPr>
          <p:nvPr>
            <p:ph type="body" sz="quarter" idx="14"/>
          </p:nvPr>
        </p:nvSpPr>
        <p:spPr>
          <a:xfrm>
            <a:off x="2023050" y="3178605"/>
            <a:ext cx="7501950" cy="790352"/>
          </a:xfrm>
        </p:spPr>
        <p:txBody>
          <a:bodyPr/>
          <a:lstStyle/>
          <a:p>
            <a:r>
              <a:rPr lang="fi-FI" sz="3000" b="1" i="1" dirty="0">
                <a:solidFill>
                  <a:schemeClr val="tx2">
                    <a:lumMod val="75000"/>
                  </a:schemeClr>
                </a:solidFill>
              </a:rPr>
              <a:t>3. Evaluasi proses konsultasi</a:t>
            </a:r>
            <a:endParaRPr lang="ja-JP" altLang="en-US" sz="3000" b="1" dirty="0">
              <a:solidFill>
                <a:schemeClr val="tx2">
                  <a:lumMod val="75000"/>
                </a:schemeClr>
              </a:solidFill>
            </a:endParaRPr>
          </a:p>
        </p:txBody>
      </p:sp>
      <p:sp>
        <p:nvSpPr>
          <p:cNvPr id="23" name="テキスト プレースホルダー 22"/>
          <p:cNvSpPr>
            <a:spLocks noGrp="1"/>
          </p:cNvSpPr>
          <p:nvPr>
            <p:ph type="body" sz="quarter" idx="16"/>
          </p:nvPr>
        </p:nvSpPr>
        <p:spPr>
          <a:xfrm>
            <a:off x="10984299" y="4084885"/>
            <a:ext cx="6147552" cy="4726742"/>
          </a:xfrm>
        </p:spPr>
        <p:txBody>
          <a:bodyPr>
            <a:noAutofit/>
          </a:bodyPr>
          <a:lstStyle/>
          <a:p>
            <a:r>
              <a:rPr lang="en-US" sz="3600" dirty="0" err="1"/>
              <a:t>Dalam</a:t>
            </a:r>
            <a:r>
              <a:rPr lang="en-US" sz="3600" dirty="0"/>
              <a:t> </a:t>
            </a:r>
            <a:r>
              <a:rPr lang="en-US" sz="3600" dirty="0" err="1"/>
              <a:t>kasus</a:t>
            </a:r>
            <a:r>
              <a:rPr lang="en-US" sz="3600" dirty="0"/>
              <a:t> </a:t>
            </a:r>
            <a:r>
              <a:rPr lang="en-US" sz="3600" dirty="0" err="1"/>
              <a:t>apa</a:t>
            </a:r>
            <a:r>
              <a:rPr lang="en-US" sz="3600" dirty="0"/>
              <a:t> pun </a:t>
            </a:r>
            <a:r>
              <a:rPr lang="en-US" sz="3600" dirty="0" err="1"/>
              <a:t>konsultan</a:t>
            </a:r>
            <a:r>
              <a:rPr lang="en-US" sz="3600" dirty="0"/>
              <a:t> </a:t>
            </a:r>
            <a:r>
              <a:rPr lang="en-US" sz="3600" dirty="0" err="1"/>
              <a:t>harus</a:t>
            </a:r>
            <a:r>
              <a:rPr lang="en-US" sz="3600" dirty="0"/>
              <a:t> </a:t>
            </a:r>
            <a:r>
              <a:rPr lang="en-US" sz="3600" dirty="0" err="1">
                <a:solidFill>
                  <a:schemeClr val="accent6">
                    <a:lumMod val="75000"/>
                  </a:schemeClr>
                </a:solidFill>
              </a:rPr>
              <a:t>membuat</a:t>
            </a:r>
            <a:r>
              <a:rPr lang="en-US" sz="3600" dirty="0">
                <a:solidFill>
                  <a:schemeClr val="accent6">
                    <a:lumMod val="75000"/>
                  </a:schemeClr>
                </a:solidFill>
              </a:rPr>
              <a:t> saran </a:t>
            </a:r>
            <a:r>
              <a:rPr lang="en-US" sz="3600" dirty="0" err="1">
                <a:solidFill>
                  <a:schemeClr val="accent6">
                    <a:lumMod val="75000"/>
                  </a:schemeClr>
                </a:solidFill>
              </a:rPr>
              <a:t>tentang</a:t>
            </a:r>
            <a:r>
              <a:rPr lang="en-US" sz="3600" dirty="0">
                <a:solidFill>
                  <a:schemeClr val="accent6">
                    <a:lumMod val="75000"/>
                  </a:schemeClr>
                </a:solidFill>
              </a:rPr>
              <a:t> </a:t>
            </a:r>
            <a:r>
              <a:rPr lang="en-US" sz="3600" dirty="0" err="1">
                <a:solidFill>
                  <a:schemeClr val="accent6">
                    <a:lumMod val="75000"/>
                  </a:schemeClr>
                </a:solidFill>
              </a:rPr>
              <a:t>bagaimana</a:t>
            </a:r>
            <a:r>
              <a:rPr lang="en-US" sz="3600" dirty="0">
                <a:solidFill>
                  <a:schemeClr val="accent6">
                    <a:lumMod val="75000"/>
                  </a:schemeClr>
                </a:solidFill>
              </a:rPr>
              <a:t> </a:t>
            </a:r>
            <a:r>
              <a:rPr lang="en-US" sz="3600" dirty="0" err="1">
                <a:solidFill>
                  <a:schemeClr val="accent6">
                    <a:lumMod val="75000"/>
                  </a:schemeClr>
                </a:solidFill>
              </a:rPr>
              <a:t>sistem</a:t>
            </a:r>
            <a:r>
              <a:rPr lang="en-US" sz="3600" dirty="0">
                <a:solidFill>
                  <a:schemeClr val="accent6">
                    <a:lumMod val="75000"/>
                  </a:schemeClr>
                </a:solidFill>
              </a:rPr>
              <a:t> </a:t>
            </a:r>
            <a:r>
              <a:rPr lang="en-US" sz="3600" dirty="0" err="1">
                <a:solidFill>
                  <a:schemeClr val="accent6">
                    <a:lumMod val="75000"/>
                  </a:schemeClr>
                </a:solidFill>
              </a:rPr>
              <a:t>baru</a:t>
            </a:r>
            <a:r>
              <a:rPr lang="en-US" sz="3600" dirty="0">
                <a:solidFill>
                  <a:schemeClr val="accent6">
                    <a:lumMod val="75000"/>
                  </a:schemeClr>
                </a:solidFill>
              </a:rPr>
              <a:t> </a:t>
            </a:r>
            <a:r>
              <a:rPr lang="en-US" sz="3600" dirty="0"/>
              <a:t>yang </a:t>
            </a:r>
            <a:r>
              <a:rPr lang="en-US" sz="3600" dirty="0" err="1"/>
              <a:t>diperkenalkan</a:t>
            </a:r>
            <a:r>
              <a:rPr lang="en-US" sz="3600" dirty="0"/>
              <a:t> </a:t>
            </a:r>
            <a:r>
              <a:rPr lang="en-US" sz="3600" dirty="0" err="1"/>
              <a:t>dengan</a:t>
            </a:r>
            <a:r>
              <a:rPr lang="en-US" sz="3600" dirty="0"/>
              <a:t> </a:t>
            </a:r>
            <a:r>
              <a:rPr lang="en-US" sz="3600" dirty="0" err="1"/>
              <a:t>bantuannya</a:t>
            </a:r>
            <a:r>
              <a:rPr lang="en-US" sz="3600" dirty="0"/>
              <a:t> </a:t>
            </a:r>
            <a:r>
              <a:rPr lang="en-US" sz="3600" dirty="0" err="1"/>
              <a:t>harus</a:t>
            </a:r>
            <a:r>
              <a:rPr lang="en-US" sz="3600" dirty="0"/>
              <a:t> </a:t>
            </a:r>
            <a:r>
              <a:rPr lang="en-US" sz="3600" dirty="0" err="1"/>
              <a:t>dipertahankan</a:t>
            </a:r>
            <a:r>
              <a:rPr lang="en-US" sz="3600" dirty="0"/>
              <a:t>, </a:t>
            </a:r>
            <a:r>
              <a:rPr lang="en-US" sz="3600" dirty="0" err="1"/>
              <a:t>dikendalikan</a:t>
            </a:r>
            <a:r>
              <a:rPr lang="en-US" sz="3600" dirty="0"/>
              <a:t>, </a:t>
            </a:r>
            <a:r>
              <a:rPr lang="en-US" sz="3600" dirty="0" err="1"/>
              <a:t>dan</a:t>
            </a:r>
            <a:r>
              <a:rPr lang="en-US" sz="3600" dirty="0"/>
              <a:t> </a:t>
            </a:r>
            <a:r>
              <a:rPr lang="en-US" sz="3600" dirty="0" err="1"/>
              <a:t>dikembangkan</a:t>
            </a:r>
            <a:r>
              <a:rPr lang="en-US" sz="3600" dirty="0"/>
              <a:t> </a:t>
            </a:r>
            <a:r>
              <a:rPr lang="en-US" sz="3600" dirty="0" err="1"/>
              <a:t>setelah</a:t>
            </a:r>
            <a:r>
              <a:rPr lang="en-US" sz="3600" dirty="0"/>
              <a:t> </a:t>
            </a:r>
            <a:r>
              <a:rPr lang="en-US" sz="3600" dirty="0" err="1"/>
              <a:t>keberangkatannya</a:t>
            </a:r>
            <a:r>
              <a:rPr lang="en-US" sz="3600" dirty="0"/>
              <a:t>. </a:t>
            </a:r>
            <a:endParaRPr lang="id-ID" sz="3600" i="1" dirty="0"/>
          </a:p>
        </p:txBody>
      </p:sp>
    </p:spTree>
    <p:extLst>
      <p:ext uri="{BB962C8B-B14F-4D97-AF65-F5344CB8AC3E}">
        <p14:creationId xmlns:p14="http://schemas.microsoft.com/office/powerpoint/2010/main" val="158210619"/>
      </p:ext>
    </p:extLst>
  </p:cSld>
  <p:clrMapOvr>
    <a:masterClrMapping/>
  </p:clrMapOvr>
  <p:transition spd="slow" advTm="7188">
    <p:cove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タイトル 17"/>
          <p:cNvSpPr>
            <a:spLocks noGrp="1"/>
          </p:cNvSpPr>
          <p:nvPr>
            <p:ph type="title"/>
          </p:nvPr>
        </p:nvSpPr>
        <p:spPr/>
        <p:txBody>
          <a:bodyPr/>
          <a:lstStyle/>
          <a:p>
            <a:r>
              <a:rPr lang="en-US" dirty="0" err="1"/>
              <a:t>Pelaporan</a:t>
            </a:r>
            <a:r>
              <a:rPr lang="en-US" dirty="0"/>
              <a:t> </a:t>
            </a:r>
            <a:r>
              <a:rPr lang="en-US" altLang="ja-JP" dirty="0" err="1">
                <a:solidFill>
                  <a:schemeClr val="accent1"/>
                </a:solidFill>
                <a:latin typeface="Route 159 Bold" pitchFamily="50" charset="0"/>
              </a:rPr>
              <a:t>Akhir</a:t>
            </a:r>
            <a:endParaRPr kumimoji="1" lang="ja-JP" altLang="en-US" dirty="0">
              <a:solidFill>
                <a:schemeClr val="accent1"/>
              </a:solidFill>
              <a:latin typeface="Route 159 Bold" pitchFamily="50" charset="0"/>
            </a:endParaRPr>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36</a:t>
            </a:fld>
            <a:endParaRPr lang="ja-JP" altLang="en-US"/>
          </a:p>
        </p:txBody>
      </p:sp>
      <p:sp>
        <p:nvSpPr>
          <p:cNvPr id="20" name="テキスト プレースホルダー 19"/>
          <p:cNvSpPr>
            <a:spLocks noGrp="1"/>
          </p:cNvSpPr>
          <p:nvPr>
            <p:ph type="body" sz="quarter" idx="13"/>
          </p:nvPr>
        </p:nvSpPr>
        <p:spPr>
          <a:xfrm>
            <a:off x="2709066" y="4214982"/>
            <a:ext cx="6147552" cy="5462418"/>
          </a:xfrm>
        </p:spPr>
        <p:txBody>
          <a:bodyPr>
            <a:noAutofit/>
          </a:bodyPr>
          <a:lstStyle/>
          <a:p>
            <a:r>
              <a:rPr lang="en-US" sz="3600" dirty="0" err="1"/>
              <a:t>Konsultan</a:t>
            </a:r>
            <a:r>
              <a:rPr lang="en-US" sz="3600" dirty="0"/>
              <a:t> </a:t>
            </a:r>
            <a:r>
              <a:rPr lang="en-US" sz="3600" dirty="0" err="1"/>
              <a:t>harus</a:t>
            </a:r>
            <a:r>
              <a:rPr lang="en-US" sz="3600" dirty="0"/>
              <a:t> </a:t>
            </a:r>
            <a:r>
              <a:rPr lang="en-US" sz="3600" dirty="0" err="1"/>
              <a:t>menyusun</a:t>
            </a:r>
            <a:r>
              <a:rPr lang="en-US" sz="3600" dirty="0"/>
              <a:t> </a:t>
            </a:r>
            <a:r>
              <a:rPr lang="en-US" sz="3600" dirty="0" err="1">
                <a:solidFill>
                  <a:schemeClr val="accent5">
                    <a:lumMod val="50000"/>
                  </a:schemeClr>
                </a:solidFill>
              </a:rPr>
              <a:t>referensi</a:t>
            </a:r>
            <a:r>
              <a:rPr lang="en-US" sz="3600" dirty="0">
                <a:solidFill>
                  <a:schemeClr val="accent5">
                    <a:lumMod val="50000"/>
                  </a:schemeClr>
                </a:solidFill>
              </a:rPr>
              <a:t> </a:t>
            </a:r>
            <a:r>
              <a:rPr lang="en-US" sz="3600" dirty="0" err="1">
                <a:solidFill>
                  <a:schemeClr val="accent5">
                    <a:lumMod val="50000"/>
                  </a:schemeClr>
                </a:solidFill>
              </a:rPr>
              <a:t>penugasan</a:t>
            </a:r>
            <a:r>
              <a:rPr lang="en-US" sz="3600" dirty="0">
                <a:solidFill>
                  <a:schemeClr val="accent5">
                    <a:lumMod val="50000"/>
                  </a:schemeClr>
                </a:solidFill>
              </a:rPr>
              <a:t> </a:t>
            </a:r>
            <a:r>
              <a:rPr lang="en-US" sz="3600" dirty="0" err="1">
                <a:solidFill>
                  <a:schemeClr val="accent5">
                    <a:lumMod val="50000"/>
                  </a:schemeClr>
                </a:solidFill>
              </a:rPr>
              <a:t>dan</a:t>
            </a:r>
            <a:r>
              <a:rPr lang="en-US" sz="3600" dirty="0">
                <a:solidFill>
                  <a:schemeClr val="accent5">
                    <a:lumMod val="50000"/>
                  </a:schemeClr>
                </a:solidFill>
              </a:rPr>
              <a:t> </a:t>
            </a:r>
            <a:r>
              <a:rPr lang="en-US" sz="3600" dirty="0" err="1">
                <a:solidFill>
                  <a:schemeClr val="accent5">
                    <a:lumMod val="50000"/>
                  </a:schemeClr>
                </a:solidFill>
              </a:rPr>
              <a:t>laporan</a:t>
            </a:r>
            <a:r>
              <a:rPr lang="en-US" sz="3600" dirty="0">
                <a:solidFill>
                  <a:schemeClr val="accent5">
                    <a:lumMod val="50000"/>
                  </a:schemeClr>
                </a:solidFill>
              </a:rPr>
              <a:t> </a:t>
            </a:r>
            <a:r>
              <a:rPr lang="en-US" sz="3600" dirty="0" err="1">
                <a:solidFill>
                  <a:schemeClr val="accent5">
                    <a:lumMod val="50000"/>
                  </a:schemeClr>
                </a:solidFill>
              </a:rPr>
              <a:t>evaluasi</a:t>
            </a:r>
            <a:r>
              <a:rPr lang="en-US" sz="3600" dirty="0">
                <a:solidFill>
                  <a:schemeClr val="accent5">
                    <a:lumMod val="50000"/>
                  </a:schemeClr>
                </a:solidFill>
              </a:rPr>
              <a:t> </a:t>
            </a:r>
            <a:r>
              <a:rPr lang="en-US" sz="3600" dirty="0" err="1"/>
              <a:t>untuk</a:t>
            </a:r>
            <a:r>
              <a:rPr lang="en-US" sz="3600" dirty="0"/>
              <a:t> </a:t>
            </a:r>
            <a:r>
              <a:rPr lang="en-US" sz="3600" dirty="0" err="1"/>
              <a:t>organisasi</a:t>
            </a:r>
            <a:r>
              <a:rPr lang="en-US" sz="3600" dirty="0"/>
              <a:t> </a:t>
            </a:r>
            <a:r>
              <a:rPr lang="en-US" sz="3600" dirty="0" err="1"/>
              <a:t>mereka</a:t>
            </a:r>
            <a:r>
              <a:rPr lang="en-US" sz="3600" dirty="0"/>
              <a:t> </a:t>
            </a:r>
            <a:r>
              <a:rPr lang="en-US" sz="3600" dirty="0" err="1"/>
              <a:t>sendiri</a:t>
            </a:r>
            <a:r>
              <a:rPr lang="en-US" sz="3600" dirty="0"/>
              <a:t>. </a:t>
            </a:r>
            <a:endParaRPr lang="id-ID" sz="3600" i="1" dirty="0"/>
          </a:p>
        </p:txBody>
      </p:sp>
      <p:sp>
        <p:nvSpPr>
          <p:cNvPr id="22" name="テキスト プレースホルダー 21"/>
          <p:cNvSpPr>
            <a:spLocks noGrp="1"/>
          </p:cNvSpPr>
          <p:nvPr>
            <p:ph type="body" sz="quarter" idx="15"/>
          </p:nvPr>
        </p:nvSpPr>
        <p:spPr>
          <a:xfrm>
            <a:off x="11192451" y="4353148"/>
            <a:ext cx="6833566" cy="790352"/>
          </a:xfrm>
        </p:spPr>
        <p:txBody>
          <a:bodyPr>
            <a:noAutofit/>
          </a:bodyPr>
          <a:lstStyle/>
          <a:p>
            <a:r>
              <a:rPr lang="en-US" sz="3200" b="1" i="1" dirty="0"/>
              <a:t>6. </a:t>
            </a:r>
            <a:r>
              <a:rPr lang="id-ID" sz="3200" b="1" i="1" dirty="0"/>
              <a:t>Laporan internal klien</a:t>
            </a:r>
            <a:endParaRPr lang="ja-JP" altLang="en-US" sz="3200" b="1" dirty="0"/>
          </a:p>
        </p:txBody>
      </p:sp>
      <p:sp>
        <p:nvSpPr>
          <p:cNvPr id="21" name="テキスト プレースホルダー 20"/>
          <p:cNvSpPr>
            <a:spLocks noGrp="1"/>
          </p:cNvSpPr>
          <p:nvPr>
            <p:ph type="body" sz="quarter" idx="14"/>
          </p:nvPr>
        </p:nvSpPr>
        <p:spPr>
          <a:xfrm>
            <a:off x="2023050" y="3178605"/>
            <a:ext cx="7501950" cy="790352"/>
          </a:xfrm>
        </p:spPr>
        <p:txBody>
          <a:bodyPr/>
          <a:lstStyle/>
          <a:p>
            <a:r>
              <a:rPr lang="en-US" sz="2800" b="1" i="1" dirty="0">
                <a:solidFill>
                  <a:schemeClr val="tx2">
                    <a:lumMod val="75000"/>
                  </a:schemeClr>
                </a:solidFill>
              </a:rPr>
              <a:t>5. </a:t>
            </a:r>
            <a:r>
              <a:rPr lang="id-ID" sz="2800" b="1" i="1" dirty="0">
                <a:solidFill>
                  <a:schemeClr val="tx2">
                    <a:lumMod val="75000"/>
                  </a:schemeClr>
                </a:solidFill>
              </a:rPr>
              <a:t>Laporan referensi Penugasan</a:t>
            </a:r>
            <a:endParaRPr lang="ja-JP" altLang="en-US" sz="2800" b="1" dirty="0">
              <a:solidFill>
                <a:schemeClr val="tx2">
                  <a:lumMod val="75000"/>
                </a:schemeClr>
              </a:solidFill>
            </a:endParaRPr>
          </a:p>
        </p:txBody>
      </p:sp>
      <p:sp>
        <p:nvSpPr>
          <p:cNvPr id="23" name="テキスト プレースホルダー 22"/>
          <p:cNvSpPr>
            <a:spLocks noGrp="1"/>
          </p:cNvSpPr>
          <p:nvPr>
            <p:ph type="body" sz="quarter" idx="16"/>
          </p:nvPr>
        </p:nvSpPr>
        <p:spPr>
          <a:xfrm>
            <a:off x="10984299" y="4084885"/>
            <a:ext cx="6147552" cy="4726742"/>
          </a:xfrm>
        </p:spPr>
        <p:txBody>
          <a:bodyPr>
            <a:noAutofit/>
          </a:bodyPr>
          <a:lstStyle/>
          <a:p>
            <a:r>
              <a:rPr lang="en-US" sz="3600" dirty="0" err="1"/>
              <a:t>Mencakup</a:t>
            </a:r>
            <a:r>
              <a:rPr lang="en-US" sz="3600" dirty="0"/>
              <a:t> </a:t>
            </a:r>
            <a:r>
              <a:rPr lang="en-US" sz="3600" dirty="0" err="1">
                <a:solidFill>
                  <a:schemeClr val="accent6"/>
                </a:solidFill>
              </a:rPr>
              <a:t>penilaian</a:t>
            </a:r>
            <a:r>
              <a:rPr lang="en-US" sz="3600" dirty="0">
                <a:solidFill>
                  <a:schemeClr val="accent6"/>
                </a:solidFill>
              </a:rPr>
              <a:t> </a:t>
            </a:r>
            <a:r>
              <a:rPr lang="en-US" sz="3600" dirty="0" err="1">
                <a:solidFill>
                  <a:schemeClr val="accent6"/>
                </a:solidFill>
              </a:rPr>
              <a:t>klien</a:t>
            </a:r>
            <a:r>
              <a:rPr lang="en-US" sz="3600" dirty="0">
                <a:solidFill>
                  <a:schemeClr val="accent6"/>
                </a:solidFill>
              </a:rPr>
              <a:t> </a:t>
            </a:r>
            <a:r>
              <a:rPr lang="en-US" sz="3600" dirty="0" err="1"/>
              <a:t>terhadap</a:t>
            </a:r>
            <a:r>
              <a:rPr lang="en-US" sz="3600" dirty="0"/>
              <a:t> </a:t>
            </a:r>
            <a:r>
              <a:rPr lang="en-US" sz="3600" dirty="0" err="1"/>
              <a:t>pekerjaan</a:t>
            </a:r>
            <a:r>
              <a:rPr lang="en-US" sz="3600" dirty="0"/>
              <a:t> yang </a:t>
            </a:r>
            <a:r>
              <a:rPr lang="en-US" sz="3600" dirty="0" err="1"/>
              <a:t>dilakukan</a:t>
            </a:r>
            <a:r>
              <a:rPr lang="en-US" sz="3600" dirty="0"/>
              <a:t> </a:t>
            </a:r>
            <a:r>
              <a:rPr lang="en-US" sz="3600" dirty="0" err="1"/>
              <a:t>serta</a:t>
            </a:r>
            <a:r>
              <a:rPr lang="en-US" sz="3600" dirty="0"/>
              <a:t> </a:t>
            </a:r>
            <a:r>
              <a:rPr lang="en-US" sz="3600" dirty="0" err="1"/>
              <a:t>kinerja</a:t>
            </a:r>
            <a:r>
              <a:rPr lang="en-US" sz="3600" dirty="0"/>
              <a:t> </a:t>
            </a:r>
            <a:r>
              <a:rPr lang="en-US" sz="3600" dirty="0" err="1"/>
              <a:t>konsultan</a:t>
            </a:r>
            <a:r>
              <a:rPr lang="en-US" sz="3600" dirty="0"/>
              <a:t>. </a:t>
            </a:r>
            <a:r>
              <a:rPr lang="en-US" sz="3600" dirty="0" err="1"/>
              <a:t>Meskipun</a:t>
            </a:r>
            <a:r>
              <a:rPr lang="en-US" sz="3600" dirty="0"/>
              <a:t> </a:t>
            </a:r>
            <a:r>
              <a:rPr lang="en-US" sz="3600" dirty="0" err="1"/>
              <a:t>hal</a:t>
            </a:r>
            <a:r>
              <a:rPr lang="en-US" sz="3600" dirty="0"/>
              <a:t> </a:t>
            </a:r>
            <a:r>
              <a:rPr lang="en-US" sz="3600" dirty="0" err="1"/>
              <a:t>ini</a:t>
            </a:r>
            <a:r>
              <a:rPr lang="en-US" sz="3600" dirty="0"/>
              <a:t> </a:t>
            </a:r>
            <a:r>
              <a:rPr lang="en-US" sz="3600" dirty="0" err="1"/>
              <a:t>sangat</a:t>
            </a:r>
            <a:r>
              <a:rPr lang="en-US" sz="3600" dirty="0"/>
              <a:t> </a:t>
            </a:r>
            <a:r>
              <a:rPr lang="en-US" sz="3600" dirty="0" err="1"/>
              <a:t>bermanfaat</a:t>
            </a:r>
            <a:r>
              <a:rPr lang="en-US" sz="3600" dirty="0"/>
              <a:t>, </a:t>
            </a:r>
            <a:r>
              <a:rPr lang="en-US" sz="3600" dirty="0" err="1"/>
              <a:t>namun</a:t>
            </a:r>
            <a:r>
              <a:rPr lang="en-US" sz="3600" dirty="0"/>
              <a:t> </a:t>
            </a:r>
            <a:r>
              <a:rPr lang="en-US" sz="3600" dirty="0" err="1"/>
              <a:t>hal</a:t>
            </a:r>
            <a:r>
              <a:rPr lang="en-US" sz="3600" dirty="0"/>
              <a:t> </a:t>
            </a:r>
            <a:r>
              <a:rPr lang="en-US" sz="3600" dirty="0" err="1"/>
              <a:t>ini</a:t>
            </a:r>
            <a:r>
              <a:rPr lang="en-US" sz="3600" dirty="0"/>
              <a:t> </a:t>
            </a:r>
            <a:r>
              <a:rPr lang="en-US" sz="3600" dirty="0" err="1"/>
              <a:t>tidak</a:t>
            </a:r>
            <a:r>
              <a:rPr lang="en-US" sz="3600" dirty="0"/>
              <a:t> </a:t>
            </a:r>
            <a:r>
              <a:rPr lang="en-US" sz="3600" dirty="0" err="1"/>
              <a:t>umum</a:t>
            </a:r>
            <a:r>
              <a:rPr lang="en-US" sz="3600" dirty="0"/>
              <a:t> </a:t>
            </a:r>
            <a:r>
              <a:rPr lang="en-US" sz="3600" dirty="0" err="1"/>
              <a:t>dilakukan</a:t>
            </a:r>
            <a:r>
              <a:rPr lang="en-US" sz="3600" dirty="0"/>
              <a:t>. </a:t>
            </a:r>
            <a:endParaRPr lang="id-ID" sz="3600" i="1" dirty="0"/>
          </a:p>
        </p:txBody>
      </p:sp>
    </p:spTree>
    <p:extLst>
      <p:ext uri="{BB962C8B-B14F-4D97-AF65-F5344CB8AC3E}">
        <p14:creationId xmlns:p14="http://schemas.microsoft.com/office/powerpoint/2010/main" val="948177787"/>
      </p:ext>
    </p:extLst>
  </p:cSld>
  <p:clrMapOvr>
    <a:masterClrMapping/>
  </p:clrMapOvr>
  <p:transition spd="slow" advTm="7188">
    <p:cove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4483A48-314C-4BF9-B888-785F41779601}"/>
              </a:ext>
            </a:extLst>
          </p:cNvPr>
          <p:cNvSpPr>
            <a:spLocks noGrp="1"/>
          </p:cNvSpPr>
          <p:nvPr>
            <p:ph type="sldNum" sz="quarter" idx="11"/>
          </p:nvPr>
        </p:nvSpPr>
        <p:spPr/>
        <p:txBody>
          <a:bodyPr/>
          <a:lstStyle/>
          <a:p>
            <a:fld id="{E6459DFB-86F3-43FA-8567-2EA6E426AE90}" type="slidenum">
              <a:rPr lang="ja-JP" altLang="en-US" smtClean="0"/>
              <a:pPr/>
              <a:t>4</a:t>
            </a:fld>
            <a:endParaRPr lang="ja-JP" altLang="en-US"/>
          </a:p>
        </p:txBody>
      </p:sp>
      <p:sp>
        <p:nvSpPr>
          <p:cNvPr id="4" name="Title 3">
            <a:extLst>
              <a:ext uri="{FF2B5EF4-FFF2-40B4-BE49-F238E27FC236}">
                <a16:creationId xmlns:a16="http://schemas.microsoft.com/office/drawing/2014/main" id="{658ADE74-5615-40A2-A2B7-7C1972C855D6}"/>
              </a:ext>
            </a:extLst>
          </p:cNvPr>
          <p:cNvSpPr>
            <a:spLocks noGrp="1"/>
          </p:cNvSpPr>
          <p:nvPr>
            <p:ph type="title"/>
          </p:nvPr>
        </p:nvSpPr>
        <p:spPr/>
        <p:txBody>
          <a:bodyPr/>
          <a:lstStyle/>
          <a:p>
            <a:r>
              <a:rPr lang="en-US" dirty="0"/>
              <a:t>TAHAP ENTRY</a:t>
            </a:r>
          </a:p>
        </p:txBody>
      </p:sp>
      <p:sp>
        <p:nvSpPr>
          <p:cNvPr id="5" name="Text Placeholder 4">
            <a:extLst>
              <a:ext uri="{FF2B5EF4-FFF2-40B4-BE49-F238E27FC236}">
                <a16:creationId xmlns:a16="http://schemas.microsoft.com/office/drawing/2014/main" id="{B5295D30-D3E9-4644-989F-1E7101900CE8}"/>
              </a:ext>
            </a:extLst>
          </p:cNvPr>
          <p:cNvSpPr>
            <a:spLocks noGrp="1"/>
          </p:cNvSpPr>
          <p:nvPr>
            <p:ph type="body" sz="quarter" idx="20"/>
          </p:nvPr>
        </p:nvSpPr>
        <p:spPr/>
        <p:txBody>
          <a:bodyPr/>
          <a:lstStyle/>
          <a:p>
            <a:r>
              <a:rPr lang="en-US" sz="4800" dirty="0" err="1"/>
              <a:t>Kontak</a:t>
            </a:r>
            <a:r>
              <a:rPr lang="en-US" sz="4800" dirty="0"/>
              <a:t> </a:t>
            </a:r>
            <a:r>
              <a:rPr lang="en-US" sz="4800" dirty="0" err="1"/>
              <a:t>Awal</a:t>
            </a:r>
            <a:endParaRPr lang="en-US" sz="4800" dirty="0"/>
          </a:p>
        </p:txBody>
      </p:sp>
      <p:sp>
        <p:nvSpPr>
          <p:cNvPr id="7" name="Text Placeholder 6">
            <a:extLst>
              <a:ext uri="{FF2B5EF4-FFF2-40B4-BE49-F238E27FC236}">
                <a16:creationId xmlns:a16="http://schemas.microsoft.com/office/drawing/2014/main" id="{83C47C4B-ABDD-4C62-AF66-7D6DB07DFF4B}"/>
              </a:ext>
            </a:extLst>
          </p:cNvPr>
          <p:cNvSpPr>
            <a:spLocks noGrp="1"/>
          </p:cNvSpPr>
          <p:nvPr>
            <p:ph type="body" sz="quarter" idx="24"/>
          </p:nvPr>
        </p:nvSpPr>
        <p:spPr/>
        <p:txBody>
          <a:bodyPr/>
          <a:lstStyle/>
          <a:p>
            <a:r>
              <a:rPr lang="en-US" sz="4800" dirty="0"/>
              <a:t>Diagnosis </a:t>
            </a:r>
            <a:r>
              <a:rPr lang="en-US" sz="4800" dirty="0" err="1"/>
              <a:t>Masalah</a:t>
            </a:r>
            <a:r>
              <a:rPr lang="en-US" sz="4800" dirty="0"/>
              <a:t> </a:t>
            </a:r>
            <a:r>
              <a:rPr lang="en-US" sz="4800" dirty="0" err="1"/>
              <a:t>Awal</a:t>
            </a:r>
            <a:endParaRPr lang="en-US" sz="4800" dirty="0"/>
          </a:p>
        </p:txBody>
      </p:sp>
      <p:sp>
        <p:nvSpPr>
          <p:cNvPr id="9" name="Text Placeholder 8">
            <a:extLst>
              <a:ext uri="{FF2B5EF4-FFF2-40B4-BE49-F238E27FC236}">
                <a16:creationId xmlns:a16="http://schemas.microsoft.com/office/drawing/2014/main" id="{5D334A37-B51B-4E97-9D5F-D6B0AA75304E}"/>
              </a:ext>
            </a:extLst>
          </p:cNvPr>
          <p:cNvSpPr>
            <a:spLocks noGrp="1"/>
          </p:cNvSpPr>
          <p:nvPr>
            <p:ph type="body" sz="quarter" idx="26"/>
          </p:nvPr>
        </p:nvSpPr>
        <p:spPr/>
        <p:txBody>
          <a:bodyPr/>
          <a:lstStyle/>
          <a:p>
            <a:r>
              <a:rPr lang="en-US" sz="5400" dirty="0" err="1"/>
              <a:t>Kerangka</a:t>
            </a:r>
            <a:r>
              <a:rPr lang="en-US" sz="5400" dirty="0"/>
              <a:t> </a:t>
            </a:r>
            <a:r>
              <a:rPr lang="en-US" sz="5400" dirty="0" err="1"/>
              <a:t>Acuan</a:t>
            </a:r>
            <a:endParaRPr lang="en-US" sz="5400" dirty="0"/>
          </a:p>
        </p:txBody>
      </p:sp>
      <p:sp>
        <p:nvSpPr>
          <p:cNvPr id="11" name="Text Placeholder 10">
            <a:extLst>
              <a:ext uri="{FF2B5EF4-FFF2-40B4-BE49-F238E27FC236}">
                <a16:creationId xmlns:a16="http://schemas.microsoft.com/office/drawing/2014/main" id="{098939AE-43D8-4FF6-975C-EC7EF5705CFB}"/>
              </a:ext>
            </a:extLst>
          </p:cNvPr>
          <p:cNvSpPr>
            <a:spLocks noGrp="1"/>
          </p:cNvSpPr>
          <p:nvPr>
            <p:ph type="body" sz="quarter" idx="28"/>
          </p:nvPr>
        </p:nvSpPr>
        <p:spPr/>
        <p:txBody>
          <a:bodyPr/>
          <a:lstStyle/>
          <a:p>
            <a:r>
              <a:rPr lang="en-US" sz="4800" dirty="0" err="1"/>
              <a:t>Strategi</a:t>
            </a:r>
            <a:r>
              <a:rPr lang="en-US" sz="4800" dirty="0"/>
              <a:t> dan </a:t>
            </a:r>
            <a:r>
              <a:rPr lang="en-US" sz="4800" dirty="0" err="1"/>
              <a:t>Perencanaan</a:t>
            </a:r>
            <a:r>
              <a:rPr lang="en-US" sz="4800" dirty="0"/>
              <a:t> </a:t>
            </a:r>
            <a:r>
              <a:rPr lang="en-US" sz="4800" dirty="0" err="1"/>
              <a:t>Tugas</a:t>
            </a:r>
            <a:endParaRPr lang="en-US" sz="4800" dirty="0"/>
          </a:p>
        </p:txBody>
      </p:sp>
      <p:sp>
        <p:nvSpPr>
          <p:cNvPr id="13" name="Text Placeholder 12">
            <a:extLst>
              <a:ext uri="{FF2B5EF4-FFF2-40B4-BE49-F238E27FC236}">
                <a16:creationId xmlns:a16="http://schemas.microsoft.com/office/drawing/2014/main" id="{A6716031-40B0-4AE7-8BF6-68D9309DA5B4}"/>
              </a:ext>
            </a:extLst>
          </p:cNvPr>
          <p:cNvSpPr>
            <a:spLocks noGrp="1"/>
          </p:cNvSpPr>
          <p:nvPr>
            <p:ph type="body" sz="quarter" idx="15"/>
          </p:nvPr>
        </p:nvSpPr>
        <p:spPr/>
        <p:txBody>
          <a:bodyPr/>
          <a:lstStyle/>
          <a:p>
            <a:r>
              <a:rPr lang="en-US" dirty="0">
                <a:solidFill>
                  <a:schemeClr val="bg2">
                    <a:lumMod val="50000"/>
                  </a:schemeClr>
                </a:solidFill>
              </a:rPr>
              <a:t>4 </a:t>
            </a:r>
            <a:r>
              <a:rPr lang="en-US" dirty="0" err="1">
                <a:solidFill>
                  <a:schemeClr val="bg2">
                    <a:lumMod val="50000"/>
                  </a:schemeClr>
                </a:solidFill>
              </a:rPr>
              <a:t>tahap</a:t>
            </a:r>
            <a:r>
              <a:rPr lang="en-US" dirty="0">
                <a:solidFill>
                  <a:schemeClr val="bg2">
                    <a:lumMod val="50000"/>
                  </a:schemeClr>
                </a:solidFill>
              </a:rPr>
              <a:t> </a:t>
            </a:r>
            <a:r>
              <a:rPr lang="en-US" dirty="0" err="1">
                <a:solidFill>
                  <a:schemeClr val="bg2">
                    <a:lumMod val="50000"/>
                  </a:schemeClr>
                </a:solidFill>
              </a:rPr>
              <a:t>tersebut</a:t>
            </a:r>
            <a:r>
              <a:rPr lang="en-US" dirty="0">
                <a:solidFill>
                  <a:schemeClr val="bg2">
                    <a:lumMod val="50000"/>
                  </a:schemeClr>
                </a:solidFill>
              </a:rPr>
              <a:t> </a:t>
            </a:r>
            <a:r>
              <a:rPr lang="en-US" dirty="0" err="1">
                <a:solidFill>
                  <a:schemeClr val="bg2">
                    <a:lumMod val="50000"/>
                  </a:schemeClr>
                </a:solidFill>
              </a:rPr>
              <a:t>ada</a:t>
            </a:r>
            <a:r>
              <a:rPr lang="en-US" dirty="0">
                <a:solidFill>
                  <a:schemeClr val="bg2">
                    <a:lumMod val="50000"/>
                  </a:schemeClr>
                </a:solidFill>
              </a:rPr>
              <a:t> pada </a:t>
            </a:r>
            <a:r>
              <a:rPr lang="en-US" dirty="0" err="1">
                <a:solidFill>
                  <a:schemeClr val="bg2">
                    <a:lumMod val="50000"/>
                  </a:schemeClr>
                </a:solidFill>
              </a:rPr>
              <a:t>pada</a:t>
            </a:r>
            <a:r>
              <a:rPr lang="en-US" dirty="0">
                <a:solidFill>
                  <a:schemeClr val="bg2">
                    <a:lumMod val="50000"/>
                  </a:schemeClr>
                </a:solidFill>
              </a:rPr>
              <a:t> </a:t>
            </a:r>
            <a:r>
              <a:rPr lang="en-US" dirty="0" err="1">
                <a:solidFill>
                  <a:schemeClr val="bg2">
                    <a:lumMod val="50000"/>
                  </a:schemeClr>
                </a:solidFill>
              </a:rPr>
              <a:t>pendahuluan</a:t>
            </a:r>
            <a:endParaRPr lang="en-US" dirty="0">
              <a:solidFill>
                <a:schemeClr val="bg2">
                  <a:lumMod val="50000"/>
                </a:schemeClr>
              </a:solidFill>
            </a:endParaRPr>
          </a:p>
          <a:p>
            <a:endParaRPr lang="en-US" dirty="0"/>
          </a:p>
        </p:txBody>
      </p:sp>
    </p:spTree>
    <p:extLst>
      <p:ext uri="{BB962C8B-B14F-4D97-AF65-F5344CB8AC3E}">
        <p14:creationId xmlns:p14="http://schemas.microsoft.com/office/powerpoint/2010/main" val="21627263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タイトル 11"/>
          <p:cNvSpPr>
            <a:spLocks noGrp="1"/>
          </p:cNvSpPr>
          <p:nvPr>
            <p:ph type="title"/>
          </p:nvPr>
        </p:nvSpPr>
        <p:spPr>
          <a:xfrm>
            <a:off x="3000440" y="222893"/>
            <a:ext cx="14349567" cy="1203151"/>
          </a:xfrm>
        </p:spPr>
        <p:txBody>
          <a:bodyPr/>
          <a:lstStyle/>
          <a:p>
            <a:r>
              <a:rPr lang="en-US" dirty="0" err="1"/>
              <a:t>Kontak</a:t>
            </a:r>
            <a:r>
              <a:rPr lang="en-US" dirty="0"/>
              <a:t> </a:t>
            </a:r>
            <a:r>
              <a:rPr kumimoji="1" lang="en-US" altLang="ja-JP" dirty="0" err="1">
                <a:solidFill>
                  <a:schemeClr val="accent1"/>
                </a:solidFill>
                <a:latin typeface="Route 159 Bold" pitchFamily="50" charset="0"/>
              </a:rPr>
              <a:t>Awal</a:t>
            </a:r>
            <a:endParaRPr kumimoji="1" lang="ja-JP" altLang="en-US" dirty="0">
              <a:solidFill>
                <a:schemeClr val="accent1"/>
              </a:solidFill>
              <a:latin typeface="Route 159 Bold" pitchFamily="50" charset="0"/>
            </a:endParaRPr>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5</a:t>
            </a:fld>
            <a:endParaRPr lang="ja-JP" altLang="en-US"/>
          </a:p>
        </p:txBody>
      </p:sp>
      <p:sp>
        <p:nvSpPr>
          <p:cNvPr id="5" name="Text Placeholder 4"/>
          <p:cNvSpPr>
            <a:spLocks noGrp="1"/>
          </p:cNvSpPr>
          <p:nvPr>
            <p:ph type="body" sz="quarter" idx="13"/>
          </p:nvPr>
        </p:nvSpPr>
        <p:spPr/>
        <p:txBody>
          <a:bodyPr>
            <a:normAutofit fontScale="92500" lnSpcReduction="20000"/>
          </a:bodyPr>
          <a:lstStyle/>
          <a:p>
            <a:r>
              <a:rPr lang="en-US" dirty="0" err="1"/>
              <a:t>Kontak</a:t>
            </a:r>
            <a:r>
              <a:rPr lang="en-US" dirty="0"/>
              <a:t> </a:t>
            </a:r>
            <a:r>
              <a:rPr lang="en-US" dirty="0" err="1"/>
              <a:t>Awal</a:t>
            </a:r>
            <a:endParaRPr lang="en-US" dirty="0"/>
          </a:p>
        </p:txBody>
      </p:sp>
      <p:sp>
        <p:nvSpPr>
          <p:cNvPr id="22" name="テキスト プレースホルダー 21"/>
          <p:cNvSpPr>
            <a:spLocks noGrp="1"/>
          </p:cNvSpPr>
          <p:nvPr>
            <p:ph type="body" sz="quarter" idx="31"/>
          </p:nvPr>
        </p:nvSpPr>
        <p:spPr>
          <a:xfrm>
            <a:off x="11523162" y="5821090"/>
            <a:ext cx="5972971" cy="1182197"/>
          </a:xfrm>
        </p:spPr>
        <p:txBody>
          <a:bodyPr/>
          <a:lstStyle/>
          <a:p>
            <a:r>
              <a:rPr lang="en-US" sz="3200" b="1" dirty="0"/>
              <a:t>Agenda </a:t>
            </a:r>
            <a:r>
              <a:rPr lang="en-US" sz="3200" b="1" dirty="0" err="1"/>
              <a:t>pertemuan</a:t>
            </a:r>
            <a:r>
              <a:rPr lang="en-US" sz="3200" b="1" dirty="0"/>
              <a:t> </a:t>
            </a:r>
            <a:r>
              <a:rPr lang="en-US" sz="3200" b="1" dirty="0" err="1"/>
              <a:t>awal</a:t>
            </a:r>
            <a:endParaRPr lang="en-US" sz="3200" b="1" dirty="0"/>
          </a:p>
        </p:txBody>
      </p:sp>
      <p:sp>
        <p:nvSpPr>
          <p:cNvPr id="23" name="テキスト プレースホルダー 22"/>
          <p:cNvSpPr>
            <a:spLocks noGrp="1"/>
          </p:cNvSpPr>
          <p:nvPr>
            <p:ph type="body" sz="quarter" idx="32"/>
          </p:nvPr>
        </p:nvSpPr>
        <p:spPr>
          <a:xfrm>
            <a:off x="11523163" y="7003287"/>
            <a:ext cx="5972971" cy="1182197"/>
          </a:xfrm>
        </p:spPr>
        <p:txBody>
          <a:bodyPr/>
          <a:lstStyle/>
          <a:p>
            <a:r>
              <a:rPr lang="en-US" sz="2800" b="1" dirty="0" err="1"/>
              <a:t>Kesepakatan</a:t>
            </a:r>
            <a:r>
              <a:rPr lang="en-US" sz="2800" b="1" dirty="0"/>
              <a:t> </a:t>
            </a:r>
            <a:r>
              <a:rPr lang="en-US" sz="2800" b="1" dirty="0" err="1"/>
              <a:t>untuk</a:t>
            </a:r>
            <a:r>
              <a:rPr lang="en-US" sz="2800" b="1" dirty="0"/>
              <a:t> </a:t>
            </a:r>
            <a:r>
              <a:rPr lang="en-US" sz="2800" b="1" dirty="0" err="1"/>
              <a:t>kelanjutannya</a:t>
            </a:r>
            <a:endParaRPr lang="en-US" sz="2800" b="1" dirty="0"/>
          </a:p>
        </p:txBody>
      </p:sp>
      <p:sp>
        <p:nvSpPr>
          <p:cNvPr id="20" name="テキスト プレースホルダー 19"/>
          <p:cNvSpPr>
            <a:spLocks noGrp="1"/>
          </p:cNvSpPr>
          <p:nvPr>
            <p:ph type="body" sz="quarter" idx="14"/>
          </p:nvPr>
        </p:nvSpPr>
        <p:spPr>
          <a:xfrm>
            <a:off x="11445653" y="1867627"/>
            <a:ext cx="6840760" cy="2213144"/>
          </a:xfrm>
        </p:spPr>
        <p:txBody>
          <a:bodyPr/>
          <a:lstStyle/>
          <a:p>
            <a:r>
              <a:rPr lang="en-US" sz="2800" b="1" dirty="0" err="1"/>
              <a:t>Klien</a:t>
            </a:r>
            <a:r>
              <a:rPr lang="en-US" sz="2800" b="1" dirty="0"/>
              <a:t> dan </a:t>
            </a:r>
            <a:r>
              <a:rPr lang="en-US" sz="2800" b="1" dirty="0" err="1"/>
              <a:t>konsultan</a:t>
            </a:r>
            <a:r>
              <a:rPr lang="en-US" sz="2800" b="1" dirty="0"/>
              <a:t> </a:t>
            </a:r>
            <a:r>
              <a:rPr lang="en-US" sz="2800" b="1" dirty="0" err="1"/>
              <a:t>membuat</a:t>
            </a:r>
            <a:r>
              <a:rPr lang="en-US" sz="2800" b="1" dirty="0"/>
              <a:t> </a:t>
            </a:r>
            <a:r>
              <a:rPr lang="en-US" sz="2800" b="1" dirty="0" err="1"/>
              <a:t>kontak</a:t>
            </a:r>
            <a:endParaRPr lang="en-US" sz="2800" b="1" dirty="0"/>
          </a:p>
        </p:txBody>
      </p:sp>
      <p:sp>
        <p:nvSpPr>
          <p:cNvPr id="21" name="テキスト プレースホルダー 20"/>
          <p:cNvSpPr>
            <a:spLocks noGrp="1"/>
          </p:cNvSpPr>
          <p:nvPr>
            <p:ph type="body" sz="quarter" idx="15"/>
          </p:nvPr>
        </p:nvSpPr>
        <p:spPr>
          <a:xfrm>
            <a:off x="11445653" y="4543665"/>
            <a:ext cx="6840760" cy="2554850"/>
          </a:xfrm>
        </p:spPr>
        <p:txBody>
          <a:bodyPr/>
          <a:lstStyle/>
          <a:p>
            <a:r>
              <a:rPr lang="en-US" sz="3200" b="1" dirty="0" err="1"/>
              <a:t>Persiapan</a:t>
            </a:r>
            <a:r>
              <a:rPr lang="en-US" sz="3200" b="1" dirty="0"/>
              <a:t> </a:t>
            </a:r>
            <a:r>
              <a:rPr lang="en-US" sz="3200" b="1" dirty="0" err="1"/>
              <a:t>pertemuan</a:t>
            </a:r>
            <a:r>
              <a:rPr lang="en-US" sz="3200" b="1" dirty="0"/>
              <a:t> </a:t>
            </a:r>
            <a:r>
              <a:rPr lang="en-US" sz="3200" b="1" dirty="0" err="1"/>
              <a:t>awal</a:t>
            </a:r>
            <a:endParaRPr lang="en-US" sz="3200" b="1" dirty="0"/>
          </a:p>
        </p:txBody>
      </p:sp>
    </p:spTree>
    <p:extLst>
      <p:ext uri="{BB962C8B-B14F-4D97-AF65-F5344CB8AC3E}">
        <p14:creationId xmlns:p14="http://schemas.microsoft.com/office/powerpoint/2010/main" val="44906865"/>
      </p:ext>
    </p:extLst>
  </p:cSld>
  <p:clrMapOvr>
    <a:masterClrMapping/>
  </p:clrMapOvr>
  <p:transition spd="slow" advTm="11051">
    <p:cove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5F40E575-75D0-4511-BE24-65258C32779F}" type="slidenum">
              <a:rPr kumimoji="1" lang="ja-JP" altLang="en-US" smtClean="0"/>
              <a:pPr/>
              <a:t>6</a:t>
            </a:fld>
            <a:endParaRPr kumimoji="1" lang="ja-JP" altLang="en-US" dirty="0"/>
          </a:p>
        </p:txBody>
      </p:sp>
      <p:pic>
        <p:nvPicPr>
          <p:cNvPr id="4" name="Picture Placeholder 3"/>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25698" r="25698"/>
          <a:stretch>
            <a:fillRect/>
          </a:stretch>
        </p:blipFill>
        <p:spPr/>
      </p:pic>
      <p:sp>
        <p:nvSpPr>
          <p:cNvPr id="15" name="Title 14"/>
          <p:cNvSpPr>
            <a:spLocks noGrp="1"/>
          </p:cNvSpPr>
          <p:nvPr>
            <p:ph type="title"/>
          </p:nvPr>
        </p:nvSpPr>
        <p:spPr>
          <a:xfrm>
            <a:off x="10128738" y="4683369"/>
            <a:ext cx="7431676" cy="3118156"/>
          </a:xfrm>
        </p:spPr>
        <p:txBody>
          <a:bodyPr>
            <a:normAutofit/>
          </a:bodyPr>
          <a:lstStyle/>
          <a:p>
            <a:r>
              <a:rPr kumimoji="1" lang="en-US" altLang="ja-JP" sz="5400" dirty="0">
                <a:solidFill>
                  <a:schemeClr val="tx1">
                    <a:lumMod val="85000"/>
                    <a:lumOff val="15000"/>
                  </a:schemeClr>
                </a:solidFill>
                <a:latin typeface="Bahnschrift SemiBold" panose="020B0502040204020203" pitchFamily="34" charset="0"/>
              </a:rPr>
              <a:t>TAHAP DIAGNOSIS</a:t>
            </a:r>
            <a:endParaRPr kumimoji="1" lang="ja-JP" altLang="en-US" sz="5400" dirty="0">
              <a:solidFill>
                <a:schemeClr val="accent1">
                  <a:lumMod val="75000"/>
                </a:schemeClr>
              </a:solidFill>
              <a:latin typeface="Bahnschrift SemiBold" panose="020B0502040204020203" pitchFamily="34" charset="0"/>
            </a:endParaRPr>
          </a:p>
        </p:txBody>
      </p:sp>
      <p:sp>
        <p:nvSpPr>
          <p:cNvPr id="17" name="Text Placeholder 16"/>
          <p:cNvSpPr>
            <a:spLocks noGrp="1"/>
          </p:cNvSpPr>
          <p:nvPr>
            <p:ph type="body" sz="quarter" idx="13"/>
          </p:nvPr>
        </p:nvSpPr>
        <p:spPr>
          <a:xfrm>
            <a:off x="10128738" y="5603631"/>
            <a:ext cx="7315200" cy="4454769"/>
          </a:xfrm>
        </p:spPr>
        <p:txBody>
          <a:bodyPr>
            <a:noAutofit/>
          </a:bodyPr>
          <a:lstStyle/>
          <a:p>
            <a:pPr algn="ctr"/>
            <a:endParaRPr lang="en-ID" sz="4800" dirty="0">
              <a:latin typeface="Adobe Caslon Pro Bold" pitchFamily="18" charset="0"/>
            </a:endParaRPr>
          </a:p>
          <a:p>
            <a:pPr algn="ctr"/>
            <a:r>
              <a:rPr lang="en-ID" sz="4800" dirty="0" err="1">
                <a:latin typeface="Adobe Caslon Pro Bold" pitchFamily="18" charset="0"/>
              </a:rPr>
              <a:t>Apa</a:t>
            </a:r>
            <a:r>
              <a:rPr lang="en-ID" sz="4800" dirty="0">
                <a:latin typeface="Adobe Caslon Pro Bold" pitchFamily="18" charset="0"/>
              </a:rPr>
              <a:t> </a:t>
            </a:r>
            <a:r>
              <a:rPr lang="en-ID" sz="4800" dirty="0" err="1">
                <a:latin typeface="Adobe Caslon Pro Bold" pitchFamily="18" charset="0"/>
              </a:rPr>
              <a:t>itu</a:t>
            </a:r>
            <a:r>
              <a:rPr lang="en-ID" sz="4800" dirty="0">
                <a:latin typeface="Adobe Caslon Pro Bold" pitchFamily="18" charset="0"/>
              </a:rPr>
              <a:t> Diagnosis?</a:t>
            </a:r>
            <a:endParaRPr lang="en-US" sz="4800" dirty="0">
              <a:latin typeface="Adobe Caslon Pro Bold" pitchFamily="18" charset="0"/>
            </a:endParaRPr>
          </a:p>
        </p:txBody>
      </p:sp>
    </p:spTree>
    <p:extLst>
      <p:ext uri="{BB962C8B-B14F-4D97-AF65-F5344CB8AC3E}">
        <p14:creationId xmlns:p14="http://schemas.microsoft.com/office/powerpoint/2010/main" val="1102679541"/>
      </p:ext>
    </p:extLst>
  </p:cSld>
  <p:clrMapOvr>
    <a:masterClrMapping/>
  </p:clrMapOvr>
  <mc:AlternateContent xmlns:mc="http://schemas.openxmlformats.org/markup-compatibility/2006" xmlns:p14="http://schemas.microsoft.com/office/powerpoint/2010/main">
    <mc:Choice Requires="p14">
      <p:transition spd="slow" p14:dur="900" advTm="5137">
        <p14:warp dir="in"/>
      </p:transition>
    </mc:Choice>
    <mc:Fallback xmlns="">
      <p:transition spd="slow" advTm="5137">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p:cNvSpPr>
            <a:spLocks noGrp="1"/>
          </p:cNvSpPr>
          <p:nvPr>
            <p:ph type="title"/>
          </p:nvPr>
        </p:nvSpPr>
        <p:spPr>
          <a:xfrm>
            <a:off x="1877354" y="675315"/>
            <a:ext cx="15266158" cy="2034725"/>
          </a:xfrm>
        </p:spPr>
        <p:txBody>
          <a:bodyPr>
            <a:noAutofit/>
          </a:bodyPr>
          <a:lstStyle/>
          <a:p>
            <a:r>
              <a:rPr kumimoji="1" lang="en-US" altLang="ja-JP" sz="4000" dirty="0" err="1">
                <a:solidFill>
                  <a:schemeClr val="tx1"/>
                </a:solidFill>
                <a:latin typeface="+mn-lt"/>
              </a:rPr>
              <a:t>Mendiagnosis</a:t>
            </a:r>
            <a:r>
              <a:rPr kumimoji="1" lang="en-US" altLang="ja-JP" sz="4000" dirty="0">
                <a:solidFill>
                  <a:schemeClr val="tx1"/>
                </a:solidFill>
                <a:latin typeface="+mn-lt"/>
              </a:rPr>
              <a:t> </a:t>
            </a:r>
            <a:r>
              <a:rPr kumimoji="1" lang="en-US" altLang="ja-JP" sz="4000" dirty="0" err="1">
                <a:solidFill>
                  <a:schemeClr val="tx1"/>
                </a:solidFill>
                <a:latin typeface="+mn-lt"/>
              </a:rPr>
              <a:t>tujuan</a:t>
            </a:r>
            <a:r>
              <a:rPr kumimoji="1" lang="en-US" altLang="ja-JP" sz="4000" dirty="0">
                <a:solidFill>
                  <a:schemeClr val="tx1"/>
                </a:solidFill>
                <a:latin typeface="+mn-lt"/>
              </a:rPr>
              <a:t> </a:t>
            </a:r>
            <a:r>
              <a:rPr lang="en-US" altLang="ja-JP" sz="4000" dirty="0" err="1">
                <a:solidFill>
                  <a:schemeClr val="tx1"/>
                </a:solidFill>
                <a:latin typeface="+mn-lt"/>
              </a:rPr>
              <a:t>dan</a:t>
            </a:r>
            <a:r>
              <a:rPr lang="en-US" altLang="ja-JP" sz="4000" dirty="0">
                <a:solidFill>
                  <a:schemeClr val="tx1"/>
                </a:solidFill>
                <a:latin typeface="+mn-lt"/>
              </a:rPr>
              <a:t> </a:t>
            </a:r>
            <a:r>
              <a:rPr lang="en-US" altLang="ja-JP" sz="4000" dirty="0" err="1">
                <a:solidFill>
                  <a:schemeClr val="tx1"/>
                </a:solidFill>
                <a:latin typeface="+mn-lt"/>
              </a:rPr>
              <a:t>masalah</a:t>
            </a:r>
            <a:endParaRPr kumimoji="1" lang="ja-JP" altLang="en-US" sz="4000" dirty="0">
              <a:solidFill>
                <a:schemeClr val="tx1"/>
              </a:solidFill>
              <a:latin typeface="+mn-lt"/>
            </a:endParaRPr>
          </a:p>
        </p:txBody>
      </p:sp>
      <p:sp>
        <p:nvSpPr>
          <p:cNvPr id="4" name="スライド番号プレースホルダー 3"/>
          <p:cNvSpPr>
            <a:spLocks noGrp="1"/>
          </p:cNvSpPr>
          <p:nvPr>
            <p:ph type="sldNum" sz="quarter" idx="11"/>
          </p:nvPr>
        </p:nvSpPr>
        <p:spPr/>
        <p:txBody>
          <a:bodyPr/>
          <a:lstStyle/>
          <a:p>
            <a:fld id="{E6459DFB-86F3-43FA-8567-2EA6E426AE90}" type="slidenum">
              <a:rPr lang="ja-JP" altLang="en-US" smtClean="0"/>
              <a:pPr/>
              <a:t>7</a:t>
            </a:fld>
            <a:endParaRPr lang="ja-JP" altLang="en-US"/>
          </a:p>
        </p:txBody>
      </p:sp>
      <p:sp>
        <p:nvSpPr>
          <p:cNvPr id="9" name="テキスト プレースホルダー 8"/>
          <p:cNvSpPr>
            <a:spLocks noGrp="1"/>
          </p:cNvSpPr>
          <p:nvPr>
            <p:ph type="body" sz="quarter" idx="13"/>
          </p:nvPr>
        </p:nvSpPr>
        <p:spPr>
          <a:xfrm>
            <a:off x="8011062" y="4280926"/>
            <a:ext cx="9819738" cy="4863073"/>
          </a:xfrm>
        </p:spPr>
        <p:txBody>
          <a:bodyPr>
            <a:noAutofit/>
          </a:bodyPr>
          <a:lstStyle/>
          <a:p>
            <a:pPr marL="457200" indent="-457200">
              <a:buFont typeface="Wingdings" panose="05000000000000000000" pitchFamily="2" charset="2"/>
              <a:buChar char="v"/>
            </a:pPr>
            <a:r>
              <a:rPr lang="en-US" sz="3200" b="1" dirty="0" err="1">
                <a:solidFill>
                  <a:schemeClr val="tx1"/>
                </a:solidFill>
                <a:latin typeface="Times New Roman" panose="02020603050405020304" pitchFamily="18" charset="0"/>
                <a:cs typeface="Times New Roman" panose="02020603050405020304" pitchFamily="18" charset="0"/>
              </a:rPr>
              <a:t>Tujuan</a:t>
            </a:r>
            <a:endParaRPr lang="en-US" sz="3200" b="1" dirty="0">
              <a:solidFill>
                <a:schemeClr val="tx1"/>
              </a:solidFill>
              <a:latin typeface="Times New Roman" panose="02020603050405020304" pitchFamily="18" charset="0"/>
              <a:cs typeface="Times New Roman" panose="02020603050405020304" pitchFamily="18" charset="0"/>
            </a:endParaRPr>
          </a:p>
          <a:p>
            <a:pPr marL="457200" indent="-457200">
              <a:buFont typeface="Wingdings" panose="05000000000000000000" pitchFamily="2" charset="2"/>
              <a:buChar char="v"/>
            </a:pPr>
            <a:r>
              <a:rPr lang="en-US" sz="3200" b="1" dirty="0" err="1">
                <a:solidFill>
                  <a:schemeClr val="tx1"/>
                </a:solidFill>
                <a:latin typeface="Times New Roman" panose="02020603050405020304" pitchFamily="18" charset="0"/>
                <a:cs typeface="Times New Roman" panose="02020603050405020304" pitchFamily="18" charset="0"/>
              </a:rPr>
              <a:t>Masalah</a:t>
            </a:r>
            <a:endParaRPr lang="en-US" sz="1800" dirty="0">
              <a:solidFill>
                <a:schemeClr val="tx1"/>
              </a:solidFill>
              <a:latin typeface="Times New Roman" panose="02020603050405020304" pitchFamily="18" charset="0"/>
              <a:cs typeface="Times New Roman" panose="02020603050405020304" pitchFamily="18" charset="0"/>
            </a:endParaRPr>
          </a:p>
          <a:p>
            <a:pPr marL="457200" indent="-457200">
              <a:buFont typeface="Wingdings" panose="05000000000000000000" pitchFamily="2" charset="2"/>
              <a:buChar char="v"/>
            </a:pPr>
            <a:r>
              <a:rPr lang="en-US" sz="3200" b="1" dirty="0" err="1">
                <a:solidFill>
                  <a:schemeClr val="tx1"/>
                </a:solidFill>
                <a:latin typeface="Times New Roman" panose="02020603050405020304" pitchFamily="18" charset="0"/>
                <a:cs typeface="Times New Roman" panose="02020603050405020304" pitchFamily="18" charset="0"/>
              </a:rPr>
              <a:t>Peyebab</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masalah</a:t>
            </a:r>
            <a:endParaRPr lang="en-US" sz="3200" b="1" dirty="0">
              <a:solidFill>
                <a:schemeClr val="tx1"/>
              </a:solidFill>
              <a:latin typeface="Times New Roman" panose="02020603050405020304" pitchFamily="18" charset="0"/>
              <a:cs typeface="Times New Roman" panose="02020603050405020304" pitchFamily="18" charset="0"/>
            </a:endParaRPr>
          </a:p>
          <a:p>
            <a:pPr marL="457200" indent="-457200">
              <a:buFont typeface="Wingdings" panose="05000000000000000000" pitchFamily="2" charset="2"/>
              <a:buChar char="v"/>
            </a:pPr>
            <a:r>
              <a:rPr lang="en-US" sz="3200"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Hubungan</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signifikan</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lainnya</a:t>
            </a:r>
            <a:r>
              <a:rPr lang="en-US" sz="3200" b="1" dirty="0">
                <a:solidFill>
                  <a:schemeClr val="tx1"/>
                </a:solidFill>
                <a:latin typeface="Times New Roman" panose="02020603050405020304" pitchFamily="18" charset="0"/>
                <a:cs typeface="Times New Roman" panose="02020603050405020304" pitchFamily="18" charset="0"/>
              </a:rPr>
              <a:t> </a:t>
            </a:r>
            <a:endParaRPr lang="en-US" sz="3200" dirty="0">
              <a:solidFill>
                <a:schemeClr val="tx1"/>
              </a:solidFill>
              <a:latin typeface="Times New Roman" panose="02020603050405020304" pitchFamily="18" charset="0"/>
              <a:cs typeface="Times New Roman" panose="02020603050405020304" pitchFamily="18" charset="0"/>
            </a:endParaRPr>
          </a:p>
          <a:p>
            <a:pPr marL="457200" indent="-457200">
              <a:buFont typeface="Wingdings" panose="05000000000000000000" pitchFamily="2" charset="2"/>
              <a:buChar char="v"/>
            </a:pPr>
            <a:r>
              <a:rPr lang="en-US" sz="3200" b="1" dirty="0" err="1">
                <a:solidFill>
                  <a:schemeClr val="tx1"/>
                </a:solidFill>
                <a:latin typeface="Times New Roman" panose="02020603050405020304" pitchFamily="18" charset="0"/>
                <a:cs typeface="Times New Roman" panose="02020603050405020304" pitchFamily="18" charset="0"/>
              </a:rPr>
              <a:t>Potensi</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klien</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untuk</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memecahkan</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masalah</a:t>
            </a:r>
            <a:endParaRPr lang="en-US" sz="3200" b="1" dirty="0">
              <a:solidFill>
                <a:schemeClr val="tx1"/>
              </a:solidFill>
              <a:latin typeface="Times New Roman" panose="02020603050405020304" pitchFamily="18" charset="0"/>
              <a:cs typeface="Times New Roman" panose="02020603050405020304" pitchFamily="18" charset="0"/>
            </a:endParaRPr>
          </a:p>
          <a:p>
            <a:pPr marL="457200" indent="-457200">
              <a:buFont typeface="Wingdings" panose="05000000000000000000" pitchFamily="2" charset="2"/>
              <a:buChar char="v"/>
            </a:pPr>
            <a:r>
              <a:rPr lang="en-US" sz="3200" b="1" dirty="0" err="1">
                <a:solidFill>
                  <a:schemeClr val="tx1"/>
                </a:solidFill>
                <a:latin typeface="Times New Roman" panose="02020603050405020304" pitchFamily="18" charset="0"/>
                <a:cs typeface="Times New Roman" panose="02020603050405020304" pitchFamily="18" charset="0"/>
              </a:rPr>
              <a:t>Kemungkinan</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arah</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tindakan</a:t>
            </a:r>
            <a:r>
              <a:rPr lang="en-US" sz="3200" b="1" dirty="0">
                <a:solidFill>
                  <a:schemeClr val="tx1"/>
                </a:solidFill>
                <a:latin typeface="Times New Roman" panose="02020603050405020304" pitchFamily="18" charset="0"/>
                <a:cs typeface="Times New Roman" panose="02020603050405020304" pitchFamily="18" charset="0"/>
              </a:rPr>
              <a:t> </a:t>
            </a:r>
            <a:r>
              <a:rPr lang="en-US" sz="3200" b="1" dirty="0" err="1">
                <a:solidFill>
                  <a:schemeClr val="tx1"/>
                </a:solidFill>
                <a:latin typeface="Times New Roman" panose="02020603050405020304" pitchFamily="18" charset="0"/>
                <a:cs typeface="Times New Roman" panose="02020603050405020304" pitchFamily="18" charset="0"/>
              </a:rPr>
              <a:t>selanjutnya</a:t>
            </a:r>
            <a:r>
              <a:rPr lang="en-US" sz="3200" b="1" dirty="0">
                <a:solidFill>
                  <a:schemeClr val="tx1"/>
                </a:solidFill>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153596310"/>
      </p:ext>
    </p:extLst>
  </p:cSld>
  <p:clrMapOvr>
    <a:masterClrMapping/>
  </p:clrMapOvr>
  <p:transition spd="slow" advTm="6504">
    <p:cove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81ECCE-5C38-4D72-93CA-B6C8F01C1146}"/>
              </a:ext>
            </a:extLst>
          </p:cNvPr>
          <p:cNvSpPr>
            <a:spLocks noGrp="1"/>
          </p:cNvSpPr>
          <p:nvPr>
            <p:ph type="title"/>
          </p:nvPr>
        </p:nvSpPr>
        <p:spPr/>
        <p:txBody>
          <a:bodyPr>
            <a:normAutofit fontScale="90000"/>
          </a:bodyPr>
          <a:lstStyle/>
          <a:p>
            <a:r>
              <a:rPr kumimoji="1" lang="en-US" altLang="ja-JP" sz="8000" dirty="0"/>
              <a:t>MENDEFINISIKAN DATA YANG DIPERLUKAN</a:t>
            </a:r>
            <a:endParaRPr lang="en-US" dirty="0"/>
          </a:p>
        </p:txBody>
      </p:sp>
      <p:sp>
        <p:nvSpPr>
          <p:cNvPr id="4" name="Slide Number Placeholder 3">
            <a:extLst>
              <a:ext uri="{FF2B5EF4-FFF2-40B4-BE49-F238E27FC236}">
                <a16:creationId xmlns:a16="http://schemas.microsoft.com/office/drawing/2014/main" id="{35B90B9F-ED6A-4BCF-AE6F-D7FD855DB33B}"/>
              </a:ext>
            </a:extLst>
          </p:cNvPr>
          <p:cNvSpPr>
            <a:spLocks noGrp="1"/>
          </p:cNvSpPr>
          <p:nvPr>
            <p:ph type="sldNum" sz="quarter" idx="12"/>
          </p:nvPr>
        </p:nvSpPr>
        <p:spPr/>
        <p:txBody>
          <a:bodyPr/>
          <a:lstStyle/>
          <a:p>
            <a:fld id="{D57F1E4F-1CFF-5643-939E-217C01CDF565}" type="slidenum">
              <a:rPr lang="en-US" smtClean="0"/>
              <a:pPr/>
              <a:t>8</a:t>
            </a:fld>
            <a:endParaRPr lang="en-US" dirty="0"/>
          </a:p>
        </p:txBody>
      </p:sp>
      <p:sp>
        <p:nvSpPr>
          <p:cNvPr id="5" name="Rectangle 4">
            <a:extLst>
              <a:ext uri="{FF2B5EF4-FFF2-40B4-BE49-F238E27FC236}">
                <a16:creationId xmlns:a16="http://schemas.microsoft.com/office/drawing/2014/main" id="{E2A0D0B5-7F18-436F-A0F8-5A31B1B2D38C}"/>
              </a:ext>
            </a:extLst>
          </p:cNvPr>
          <p:cNvSpPr/>
          <p:nvPr/>
        </p:nvSpPr>
        <p:spPr>
          <a:xfrm>
            <a:off x="1877354" y="3012470"/>
            <a:ext cx="9140825" cy="1569660"/>
          </a:xfrm>
          <a:prstGeom prst="rect">
            <a:avLst/>
          </a:prstGeom>
        </p:spPr>
        <p:txBody>
          <a:bodyPr>
            <a:spAutoFit/>
          </a:bodyPr>
          <a:lstStyle/>
          <a:p>
            <a:r>
              <a:rPr lang="en-US" dirty="0" err="1">
                <a:latin typeface="Times New Roman" panose="02020603050405020304" pitchFamily="18" charset="0"/>
                <a:cs typeface="Times New Roman" panose="02020603050405020304" pitchFamily="18" charset="0"/>
              </a:rPr>
              <a:t>Konsultan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membutuhkan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sejumlah</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fakta</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untuk</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mendapatkan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gambaran</a:t>
            </a:r>
            <a:r>
              <a:rPr lang="en-US" dirty="0">
                <a:latin typeface="Times New Roman" panose="02020603050405020304" pitchFamily="18" charset="0"/>
                <a:cs typeface="Times New Roman" panose="02020603050405020304" pitchFamily="18" charset="0"/>
              </a:rPr>
              <a:t> yang </a:t>
            </a:r>
            <a:r>
              <a:rPr lang="en-US" dirty="0" err="1">
                <a:latin typeface="Times New Roman" panose="02020603050405020304" pitchFamily="18" charset="0"/>
                <a:cs typeface="Times New Roman" panose="02020603050405020304" pitchFamily="18" charset="0"/>
              </a:rPr>
              <a:t>jelas</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tentang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situasi</a:t>
            </a:r>
            <a:r>
              <a:rPr lang="en-US" dirty="0">
                <a:latin typeface="Times New Roman" panose="02020603050405020304" pitchFamily="18" charset="0"/>
                <a:cs typeface="Times New Roman" panose="02020603050405020304" pitchFamily="18" charset="0"/>
              </a:rPr>
              <a:t>, dan </a:t>
            </a:r>
            <a:r>
              <a:rPr lang="en-US" dirty="0" err="1">
                <a:latin typeface="Times New Roman" panose="02020603050405020304" pitchFamily="18" charset="0"/>
                <a:cs typeface="Times New Roman" panose="02020603050405020304" pitchFamily="18" charset="0"/>
              </a:rPr>
              <a:t>mengaitkan</a:t>
            </a:r>
            <a:r>
              <a:rPr lang="en-US" dirty="0">
                <a:latin typeface="Times New Roman" panose="02020603050405020304" pitchFamily="18" charset="0"/>
                <a:cs typeface="Times New Roman" panose="02020603050405020304" pitchFamily="18" charset="0"/>
              </a:rPr>
              <a:t> proposal </a:t>
            </a:r>
            <a:r>
              <a:rPr lang="en-US" dirty="0" err="1">
                <a:latin typeface="Times New Roman" panose="02020603050405020304" pitchFamily="18" charset="0"/>
                <a:cs typeface="Times New Roman" panose="02020603050405020304" pitchFamily="18" charset="0"/>
              </a:rPr>
              <a:t>mereka</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dengan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kenyataan</a:t>
            </a:r>
            <a:r>
              <a:rPr lang="en-US" dirty="0">
                <a:latin typeface="Times New Roman" panose="02020603050405020304" pitchFamily="18" charset="0"/>
                <a:cs typeface="Times New Roman" panose="02020603050405020304" pitchFamily="18" charset="0"/>
              </a:rPr>
              <a:t>.</a:t>
            </a:r>
          </a:p>
        </p:txBody>
      </p:sp>
      <p:sp>
        <p:nvSpPr>
          <p:cNvPr id="6" name="テキスト プレースホルダー 17">
            <a:extLst>
              <a:ext uri="{FF2B5EF4-FFF2-40B4-BE49-F238E27FC236}">
                <a16:creationId xmlns:a16="http://schemas.microsoft.com/office/drawing/2014/main" id="{FAE1EC2B-E669-49BE-8F82-E6793C9F90B1}"/>
              </a:ext>
            </a:extLst>
          </p:cNvPr>
          <p:cNvSpPr txBox="1">
            <a:spLocks/>
          </p:cNvSpPr>
          <p:nvPr/>
        </p:nvSpPr>
        <p:spPr>
          <a:xfrm>
            <a:off x="1590985" y="4942430"/>
            <a:ext cx="9427193" cy="720080"/>
          </a:xfrm>
          <a:prstGeom prst="rect">
            <a:avLst/>
          </a:prstGeom>
        </p:spPr>
        <p:txBody>
          <a:bodyPr/>
          <a:lstStyle>
            <a:lvl1pPr marL="342877" indent="-342877" algn="l" defTabSz="1371509" rtl="0" eaLnBrk="1" latinLnBrk="0" hangingPunct="1">
              <a:lnSpc>
                <a:spcPct val="110000"/>
              </a:lnSpc>
              <a:spcBef>
                <a:spcPts val="1050"/>
              </a:spcBef>
              <a:buClr>
                <a:schemeClr val="tx2"/>
              </a:buClr>
              <a:buFont typeface="Arial" panose="020B0604020202020204" pitchFamily="34" charset="0"/>
              <a:buChar char="•"/>
              <a:defRPr sz="3000" kern="1200">
                <a:solidFill>
                  <a:schemeClr val="tx1">
                    <a:lumMod val="65000"/>
                    <a:lumOff val="35000"/>
                  </a:schemeClr>
                </a:solidFill>
                <a:latin typeface="+mn-lt"/>
                <a:ea typeface="+mn-ea"/>
                <a:cs typeface="+mn-cs"/>
              </a:defRPr>
            </a:lvl1pPr>
            <a:lvl2pPr marL="1028631" indent="-342877" algn="l" defTabSz="1371509" rtl="0" eaLnBrk="1" latinLnBrk="0" hangingPunct="1">
              <a:lnSpc>
                <a:spcPct val="110000"/>
              </a:lnSpc>
              <a:spcBef>
                <a:spcPts val="1050"/>
              </a:spcBef>
              <a:buClr>
                <a:schemeClr val="tx2"/>
              </a:buClr>
              <a:buFont typeface="Gill Sans MT" panose="020B0502020104020203" pitchFamily="34" charset="0"/>
              <a:buChar char="–"/>
              <a:defRPr sz="2700" kern="1200">
                <a:solidFill>
                  <a:schemeClr val="tx1">
                    <a:lumMod val="65000"/>
                    <a:lumOff val="35000"/>
                  </a:schemeClr>
                </a:solidFill>
                <a:latin typeface="+mn-lt"/>
                <a:ea typeface="+mn-ea"/>
                <a:cs typeface="+mn-cs"/>
              </a:defRPr>
            </a:lvl2pPr>
            <a:lvl3pPr marL="1714386" indent="-342877" algn="l" defTabSz="1371509" rtl="0" eaLnBrk="1" latinLnBrk="0" hangingPunct="1">
              <a:lnSpc>
                <a:spcPct val="110000"/>
              </a:lnSpc>
              <a:spcBef>
                <a:spcPts val="1050"/>
              </a:spcBef>
              <a:buClr>
                <a:schemeClr val="tx2"/>
              </a:buClr>
              <a:buFont typeface="Arial" panose="020B0604020202020204" pitchFamily="34" charset="0"/>
              <a:buChar char="•"/>
              <a:defRPr sz="2400" kern="1200">
                <a:solidFill>
                  <a:schemeClr val="tx1">
                    <a:lumMod val="65000"/>
                    <a:lumOff val="35000"/>
                  </a:schemeClr>
                </a:solidFill>
                <a:latin typeface="+mn-lt"/>
                <a:ea typeface="+mn-ea"/>
                <a:cs typeface="+mn-cs"/>
              </a:defRPr>
            </a:lvl3pPr>
            <a:lvl4pPr marL="2400140" indent="-342877" algn="l" defTabSz="1371509" rtl="0" eaLnBrk="1" latinLnBrk="0" hangingPunct="1">
              <a:lnSpc>
                <a:spcPct val="110000"/>
              </a:lnSpc>
              <a:spcBef>
                <a:spcPts val="1050"/>
              </a:spcBef>
              <a:buClr>
                <a:schemeClr val="tx2"/>
              </a:buClr>
              <a:buFont typeface="Gill Sans MT" panose="020B0502020104020203" pitchFamily="34" charset="0"/>
              <a:buChar char="–"/>
              <a:defRPr sz="2100" kern="1200">
                <a:solidFill>
                  <a:schemeClr val="tx1">
                    <a:lumMod val="65000"/>
                    <a:lumOff val="35000"/>
                  </a:schemeClr>
                </a:solidFill>
                <a:latin typeface="+mn-lt"/>
                <a:ea typeface="+mn-ea"/>
                <a:cs typeface="+mn-cs"/>
              </a:defRPr>
            </a:lvl4pPr>
            <a:lvl5pPr marL="3085894" indent="-342877" algn="l" defTabSz="1371509" rtl="0" eaLnBrk="1" latinLnBrk="0" hangingPunct="1">
              <a:lnSpc>
                <a:spcPct val="110000"/>
              </a:lnSpc>
              <a:spcBef>
                <a:spcPts val="1050"/>
              </a:spcBef>
              <a:buClr>
                <a:schemeClr val="tx2"/>
              </a:buClr>
              <a:buFont typeface="Arial" panose="020B0604020202020204" pitchFamily="34" charset="0"/>
              <a:buChar char="•"/>
              <a:defRPr sz="2100" kern="1200">
                <a:solidFill>
                  <a:schemeClr val="tx1">
                    <a:lumMod val="65000"/>
                    <a:lumOff val="35000"/>
                  </a:schemeClr>
                </a:solidFill>
                <a:latin typeface="+mn-lt"/>
                <a:ea typeface="+mn-ea"/>
                <a:cs typeface="+mn-cs"/>
              </a:defRPr>
            </a:lvl5pPr>
            <a:lvl6pPr marL="3771649" indent="-342877" algn="l" defTabSz="1371509" rtl="0" eaLnBrk="1" latinLnBrk="0" hangingPunct="1">
              <a:lnSpc>
                <a:spcPct val="110000"/>
              </a:lnSpc>
              <a:spcBef>
                <a:spcPts val="1050"/>
              </a:spcBef>
              <a:buClr>
                <a:schemeClr val="tx2"/>
              </a:buClr>
              <a:buFont typeface="Gill Sans MT" panose="020B0502020104020203" pitchFamily="34" charset="0"/>
              <a:buChar char="–"/>
              <a:defRPr sz="2100" kern="1200">
                <a:solidFill>
                  <a:schemeClr val="tx1">
                    <a:lumMod val="65000"/>
                    <a:lumOff val="35000"/>
                  </a:schemeClr>
                </a:solidFill>
                <a:latin typeface="+mn-lt"/>
                <a:ea typeface="+mn-ea"/>
                <a:cs typeface="+mn-cs"/>
              </a:defRPr>
            </a:lvl6pPr>
            <a:lvl7pPr marL="4457403" indent="-342877" algn="l" defTabSz="1371509" rtl="0" eaLnBrk="1" latinLnBrk="0" hangingPunct="1">
              <a:lnSpc>
                <a:spcPct val="110000"/>
              </a:lnSpc>
              <a:spcBef>
                <a:spcPts val="1050"/>
              </a:spcBef>
              <a:buClr>
                <a:schemeClr val="tx2"/>
              </a:buClr>
              <a:buFont typeface="Arial" panose="020B0604020202020204" pitchFamily="34" charset="0"/>
              <a:buChar char="•"/>
              <a:defRPr sz="2100" kern="1200">
                <a:solidFill>
                  <a:schemeClr val="tx1">
                    <a:lumMod val="65000"/>
                    <a:lumOff val="35000"/>
                  </a:schemeClr>
                </a:solidFill>
                <a:latin typeface="+mn-lt"/>
                <a:ea typeface="+mn-ea"/>
                <a:cs typeface="+mn-cs"/>
              </a:defRPr>
            </a:lvl7pPr>
            <a:lvl8pPr marL="5143157" indent="-342877" algn="l" defTabSz="1371509" rtl="0" eaLnBrk="1" latinLnBrk="0" hangingPunct="1">
              <a:lnSpc>
                <a:spcPct val="110000"/>
              </a:lnSpc>
              <a:spcBef>
                <a:spcPts val="1050"/>
              </a:spcBef>
              <a:buClr>
                <a:schemeClr val="tx2"/>
              </a:buClr>
              <a:buFont typeface="Gill Sans MT" panose="020B0502020104020203" pitchFamily="34" charset="0"/>
              <a:buChar char="–"/>
              <a:defRPr sz="2100" kern="1200" baseline="0">
                <a:solidFill>
                  <a:schemeClr val="tx1">
                    <a:lumMod val="65000"/>
                    <a:lumOff val="35000"/>
                  </a:schemeClr>
                </a:solidFill>
                <a:latin typeface="+mn-lt"/>
                <a:ea typeface="+mn-ea"/>
                <a:cs typeface="+mn-cs"/>
              </a:defRPr>
            </a:lvl8pPr>
            <a:lvl9pPr marL="5828911" indent="-342877" algn="l" defTabSz="1371509" rtl="0" eaLnBrk="1" latinLnBrk="0" hangingPunct="1">
              <a:lnSpc>
                <a:spcPct val="110000"/>
              </a:lnSpc>
              <a:spcBef>
                <a:spcPts val="1050"/>
              </a:spcBef>
              <a:buClr>
                <a:schemeClr val="tx2"/>
              </a:buClr>
              <a:buFont typeface="Arial" panose="020B0604020202020204" pitchFamily="34" charset="0"/>
              <a:buChar char="•"/>
              <a:defRPr sz="2100" kern="1200" baseline="0">
                <a:solidFill>
                  <a:schemeClr val="tx1">
                    <a:lumMod val="65000"/>
                    <a:lumOff val="35000"/>
                  </a:schemeClr>
                </a:solidFill>
                <a:latin typeface="+mn-lt"/>
                <a:ea typeface="+mn-ea"/>
                <a:cs typeface="+mn-cs"/>
              </a:defRPr>
            </a:lvl9pPr>
          </a:lstStyle>
          <a:p>
            <a:r>
              <a:rPr kumimoji="0" lang="en-US" altLang="ja-JP" sz="3200" b="1" dirty="0">
                <a:solidFill>
                  <a:schemeClr val="tx1"/>
                </a:solidFill>
              </a:rPr>
              <a:t>1. </a:t>
            </a:r>
            <a:r>
              <a:rPr kumimoji="0" lang="en-US" altLang="ja-JP" sz="3200" b="1" dirty="0" err="1">
                <a:solidFill>
                  <a:schemeClr val="tx1"/>
                </a:solidFill>
              </a:rPr>
              <a:t>Rencana</a:t>
            </a:r>
            <a:r>
              <a:rPr kumimoji="0" lang="en-US" altLang="ja-JP" sz="3200" b="1" dirty="0">
                <a:solidFill>
                  <a:schemeClr val="tx1"/>
                </a:solidFill>
              </a:rPr>
              <a:t> </a:t>
            </a:r>
            <a:r>
              <a:rPr kumimoji="0" lang="en-US" altLang="ja-JP" sz="3200" b="1" dirty="0" err="1">
                <a:solidFill>
                  <a:schemeClr val="tx1"/>
                </a:solidFill>
              </a:rPr>
              <a:t>pengumpulan</a:t>
            </a:r>
            <a:r>
              <a:rPr kumimoji="0" lang="en-US" altLang="ja-JP" sz="3200" b="1" dirty="0">
                <a:solidFill>
                  <a:schemeClr val="tx1"/>
                </a:solidFill>
              </a:rPr>
              <a:t> data</a:t>
            </a:r>
          </a:p>
          <a:p>
            <a:r>
              <a:rPr lang="en-US" altLang="ja-JP" sz="3200" b="1" dirty="0">
                <a:solidFill>
                  <a:schemeClr val="tx1"/>
                </a:solidFill>
              </a:rPr>
              <a:t>2. </a:t>
            </a:r>
            <a:r>
              <a:rPr lang="en-US" altLang="ja-JP" sz="3200" b="1" dirty="0" err="1">
                <a:solidFill>
                  <a:schemeClr val="tx1"/>
                </a:solidFill>
              </a:rPr>
              <a:t>Konten</a:t>
            </a:r>
            <a:r>
              <a:rPr lang="en-US" altLang="ja-JP" sz="3200" b="1" dirty="0">
                <a:solidFill>
                  <a:schemeClr val="tx1"/>
                </a:solidFill>
              </a:rPr>
              <a:t> Data</a:t>
            </a:r>
          </a:p>
          <a:p>
            <a:r>
              <a:rPr lang="en-US" altLang="ja-JP" sz="3200" b="1" dirty="0">
                <a:solidFill>
                  <a:schemeClr val="tx1"/>
                </a:solidFill>
              </a:rPr>
              <a:t>3. Tingkat </a:t>
            </a:r>
            <a:r>
              <a:rPr lang="en-US" altLang="ja-JP" sz="3200" b="1" dirty="0" err="1">
                <a:solidFill>
                  <a:schemeClr val="tx1"/>
                </a:solidFill>
              </a:rPr>
              <a:t>Perincian</a:t>
            </a:r>
            <a:endParaRPr lang="en-US" altLang="ja-JP" sz="3200" b="1" dirty="0">
              <a:solidFill>
                <a:schemeClr val="tx1"/>
              </a:solidFill>
            </a:endParaRPr>
          </a:p>
          <a:p>
            <a:r>
              <a:rPr lang="en-US" altLang="ja-JP" sz="3200" b="1" dirty="0">
                <a:solidFill>
                  <a:schemeClr val="tx1"/>
                </a:solidFill>
              </a:rPr>
              <a:t>4. </a:t>
            </a:r>
            <a:r>
              <a:rPr lang="en-US" altLang="ja-JP" sz="3200" b="1" dirty="0" err="1">
                <a:solidFill>
                  <a:schemeClr val="tx1"/>
                </a:solidFill>
              </a:rPr>
              <a:t>Periode</a:t>
            </a:r>
            <a:r>
              <a:rPr lang="en-US" altLang="ja-JP" sz="3200" b="1" dirty="0">
                <a:solidFill>
                  <a:schemeClr val="tx1"/>
                </a:solidFill>
              </a:rPr>
              <a:t> Waktu</a:t>
            </a:r>
          </a:p>
          <a:p>
            <a:r>
              <a:rPr lang="en-US" altLang="ja-JP" sz="3200" b="1" dirty="0">
                <a:solidFill>
                  <a:schemeClr val="tx1"/>
                </a:solidFill>
              </a:rPr>
              <a:t>5. </a:t>
            </a:r>
            <a:r>
              <a:rPr lang="en-US" altLang="ja-JP" sz="3200" b="1" dirty="0" err="1">
                <a:solidFill>
                  <a:schemeClr val="tx1"/>
                </a:solidFill>
              </a:rPr>
              <a:t>Cakupan</a:t>
            </a:r>
            <a:endParaRPr lang="en-US" altLang="ja-JP" sz="3200" b="1" dirty="0">
              <a:solidFill>
                <a:schemeClr val="tx1"/>
              </a:solidFill>
            </a:endParaRPr>
          </a:p>
          <a:p>
            <a:r>
              <a:rPr lang="en-US" altLang="ja-JP" sz="3200" b="1" dirty="0">
                <a:solidFill>
                  <a:schemeClr val="tx1"/>
                </a:solidFill>
              </a:rPr>
              <a:t>6. </a:t>
            </a:r>
            <a:r>
              <a:rPr lang="en-US" altLang="ja-JP" sz="3200" b="1" dirty="0" err="1">
                <a:solidFill>
                  <a:schemeClr val="tx1"/>
                </a:solidFill>
              </a:rPr>
              <a:t>Organisasi</a:t>
            </a:r>
            <a:r>
              <a:rPr lang="en-US" altLang="ja-JP" sz="3200" b="1" dirty="0">
                <a:solidFill>
                  <a:schemeClr val="tx1"/>
                </a:solidFill>
              </a:rPr>
              <a:t> dan </a:t>
            </a:r>
            <a:r>
              <a:rPr lang="en-US" altLang="ja-JP" sz="3200" b="1" dirty="0" err="1">
                <a:solidFill>
                  <a:schemeClr val="tx1"/>
                </a:solidFill>
              </a:rPr>
              <a:t>Tabulasi</a:t>
            </a:r>
            <a:r>
              <a:rPr lang="en-US" altLang="ja-JP" sz="3200" b="1" dirty="0">
                <a:solidFill>
                  <a:schemeClr val="tx1"/>
                </a:solidFill>
              </a:rPr>
              <a:t> </a:t>
            </a:r>
            <a:r>
              <a:rPr lang="en-US" altLang="ja-JP" sz="3200" b="1" dirty="0" err="1">
                <a:solidFill>
                  <a:schemeClr val="tx1"/>
                </a:solidFill>
              </a:rPr>
              <a:t>daya</a:t>
            </a:r>
            <a:endParaRPr lang="ja-JP" altLang="en-US" sz="3200" b="1" dirty="0">
              <a:solidFill>
                <a:schemeClr val="tx1"/>
              </a:solidFill>
            </a:endParaRPr>
          </a:p>
          <a:p>
            <a:endParaRPr lang="ja-JP" altLang="en-US" sz="3200" b="1" dirty="0">
              <a:solidFill>
                <a:schemeClr val="tx1"/>
              </a:solidFill>
            </a:endParaRPr>
          </a:p>
          <a:p>
            <a:endParaRPr kumimoji="1" lang="ja-JP" altLang="en-US" sz="3200" b="1" dirty="0">
              <a:solidFill>
                <a:schemeClr val="tx1"/>
              </a:solidFill>
            </a:endParaRPr>
          </a:p>
        </p:txBody>
      </p:sp>
    </p:spTree>
    <p:extLst>
      <p:ext uri="{BB962C8B-B14F-4D97-AF65-F5344CB8AC3E}">
        <p14:creationId xmlns:p14="http://schemas.microsoft.com/office/powerpoint/2010/main" val="191478579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スライド番号プレースホルダー 14"/>
          <p:cNvSpPr>
            <a:spLocks noGrp="1"/>
          </p:cNvSpPr>
          <p:nvPr>
            <p:ph type="sldNum" sz="quarter" idx="11"/>
          </p:nvPr>
        </p:nvSpPr>
        <p:spPr/>
        <p:txBody>
          <a:bodyPr/>
          <a:lstStyle/>
          <a:p>
            <a:fld id="{E6459DFB-86F3-43FA-8567-2EA6E426AE90}" type="slidenum">
              <a:rPr lang="ja-JP" altLang="en-US" smtClean="0"/>
              <a:pPr/>
              <a:t>9</a:t>
            </a:fld>
            <a:endParaRPr lang="ja-JP" altLang="en-US"/>
          </a:p>
        </p:txBody>
      </p:sp>
      <p:sp>
        <p:nvSpPr>
          <p:cNvPr id="12" name="タイトル 11"/>
          <p:cNvSpPr>
            <a:spLocks noGrp="1"/>
          </p:cNvSpPr>
          <p:nvPr>
            <p:ph type="title"/>
          </p:nvPr>
        </p:nvSpPr>
        <p:spPr/>
        <p:txBody>
          <a:bodyPr/>
          <a:lstStyle/>
          <a:p>
            <a:r>
              <a:rPr lang="en-US" altLang="ja-JP" dirty="0" err="1"/>
              <a:t>Sumber</a:t>
            </a:r>
            <a:r>
              <a:rPr lang="en-US" altLang="ja-JP" dirty="0"/>
              <a:t> </a:t>
            </a:r>
            <a:r>
              <a:rPr lang="en-US" altLang="ja-JP" dirty="0" err="1"/>
              <a:t>dan</a:t>
            </a:r>
            <a:r>
              <a:rPr lang="en-US" altLang="ja-JP" dirty="0"/>
              <a:t> </a:t>
            </a:r>
            <a:r>
              <a:rPr lang="en-US" altLang="ja-JP" dirty="0" err="1"/>
              <a:t>cara</a:t>
            </a:r>
            <a:r>
              <a:rPr lang="en-US" altLang="ja-JP" dirty="0"/>
              <a:t> </a:t>
            </a:r>
            <a:r>
              <a:rPr lang="en-US" altLang="ja-JP" dirty="0" err="1"/>
              <a:t>mendapatkan</a:t>
            </a:r>
            <a:r>
              <a:rPr lang="en-US" altLang="ja-JP" dirty="0"/>
              <a:t> </a:t>
            </a:r>
            <a:r>
              <a:rPr lang="en-US" altLang="ja-JP" dirty="0" err="1">
                <a:solidFill>
                  <a:srgbClr val="FFC000"/>
                </a:solidFill>
              </a:rPr>
              <a:t>fakta</a:t>
            </a:r>
            <a:r>
              <a:rPr lang="en-US" altLang="ja-JP" dirty="0"/>
              <a:t>.</a:t>
            </a:r>
            <a:endParaRPr kumimoji="1" lang="ja-JP" altLang="en-US" dirty="0"/>
          </a:p>
        </p:txBody>
      </p:sp>
      <p:sp>
        <p:nvSpPr>
          <p:cNvPr id="13" name="テキスト プレースホルダー 12"/>
          <p:cNvSpPr>
            <a:spLocks noGrp="1"/>
          </p:cNvSpPr>
          <p:nvPr>
            <p:ph type="body" sz="quarter" idx="24"/>
          </p:nvPr>
        </p:nvSpPr>
        <p:spPr>
          <a:xfrm>
            <a:off x="9593942" y="962526"/>
            <a:ext cx="9103131" cy="8253663"/>
          </a:xfrm>
        </p:spPr>
        <p:txBody>
          <a:bodyPr/>
          <a:lstStyle/>
          <a:p>
            <a:pPr marL="457200" indent="-457200">
              <a:buFont typeface="Wingdings" panose="05000000000000000000" pitchFamily="2" charset="2"/>
              <a:buChar char="ü"/>
            </a:pPr>
            <a:r>
              <a:rPr lang="en-US" sz="3600" b="1" dirty="0" err="1">
                <a:latin typeface="Tekton Pro" pitchFamily="34" charset="0"/>
                <a:cs typeface="Times New Roman" panose="02020603050405020304" pitchFamily="18" charset="0"/>
              </a:rPr>
              <a:t>Pengambilan</a:t>
            </a:r>
            <a:r>
              <a:rPr lang="en-US" sz="3600" b="1" dirty="0">
                <a:latin typeface="Tekton Pro" pitchFamily="34" charset="0"/>
                <a:cs typeface="Times New Roman" panose="02020603050405020304" pitchFamily="18" charset="0"/>
              </a:rPr>
              <a:t> data yang </a:t>
            </a:r>
            <a:r>
              <a:rPr lang="en-US" sz="3600" b="1" dirty="0" err="1">
                <a:latin typeface="Tekton Pro" pitchFamily="34" charset="0"/>
                <a:cs typeface="Times New Roman" panose="02020603050405020304" pitchFamily="18" charset="0"/>
              </a:rPr>
              <a:t>direkam</a:t>
            </a:r>
            <a:endParaRPr lang="en-US" sz="3600" b="1" dirty="0">
              <a:latin typeface="Tekton Pro" pitchFamily="34" charset="0"/>
              <a:cs typeface="Times New Roman" panose="02020603050405020304" pitchFamily="18" charset="0"/>
            </a:endParaRPr>
          </a:p>
          <a:p>
            <a:pPr marL="457200" indent="-457200">
              <a:buFont typeface="Wingdings" panose="05000000000000000000" pitchFamily="2" charset="2"/>
              <a:buChar char="ü"/>
            </a:pPr>
            <a:r>
              <a:rPr lang="en-US" sz="3600" b="1" dirty="0" err="1">
                <a:latin typeface="Tekton Pro" pitchFamily="34" charset="0"/>
                <a:cs typeface="Times New Roman" panose="02020603050405020304" pitchFamily="18" charset="0"/>
              </a:rPr>
              <a:t>Rekaman</a:t>
            </a:r>
            <a:r>
              <a:rPr lang="en-US" sz="3600" b="1" dirty="0">
                <a:latin typeface="Tekton Pro" pitchFamily="34" charset="0"/>
                <a:cs typeface="Times New Roman" panose="02020603050405020304" pitchFamily="18" charset="0"/>
              </a:rPr>
              <a:t> </a:t>
            </a:r>
            <a:r>
              <a:rPr lang="en-US" sz="3600" b="1" dirty="0" err="1">
                <a:latin typeface="Tekton Pro" pitchFamily="34" charset="0"/>
                <a:cs typeface="Times New Roman" panose="02020603050405020304" pitchFamily="18" charset="0"/>
              </a:rPr>
              <a:t>khusus</a:t>
            </a:r>
            <a:endParaRPr lang="en-US" sz="3600" b="1" dirty="0">
              <a:latin typeface="Tekton Pro" pitchFamily="34" charset="0"/>
              <a:cs typeface="Times New Roman" panose="02020603050405020304" pitchFamily="18" charset="0"/>
            </a:endParaRPr>
          </a:p>
          <a:p>
            <a:pPr marL="457200" indent="-457200">
              <a:buFont typeface="Wingdings" panose="05000000000000000000" pitchFamily="2" charset="2"/>
              <a:buChar char="ü"/>
            </a:pPr>
            <a:r>
              <a:rPr lang="en-US" sz="3600" b="1" dirty="0" err="1">
                <a:latin typeface="Tekton Pro" pitchFamily="34" charset="0"/>
                <a:cs typeface="Times New Roman" panose="02020603050405020304" pitchFamily="18" charset="0"/>
              </a:rPr>
              <a:t>Observasi</a:t>
            </a:r>
            <a:r>
              <a:rPr lang="en-US" sz="3600" b="1" dirty="0">
                <a:latin typeface="Tekton Pro" pitchFamily="34" charset="0"/>
                <a:cs typeface="Times New Roman" panose="02020603050405020304" pitchFamily="18" charset="0"/>
              </a:rPr>
              <a:t> </a:t>
            </a:r>
          </a:p>
          <a:p>
            <a:pPr marL="457200" indent="-457200">
              <a:buFont typeface="Wingdings" panose="05000000000000000000" pitchFamily="2" charset="2"/>
              <a:buChar char="ü"/>
            </a:pPr>
            <a:r>
              <a:rPr lang="en-US" sz="3600" b="1" dirty="0">
                <a:latin typeface="Tekton Pro" pitchFamily="34" charset="0"/>
                <a:cs typeface="Times New Roman" panose="02020603050405020304" pitchFamily="18" charset="0"/>
              </a:rPr>
              <a:t> </a:t>
            </a:r>
            <a:r>
              <a:rPr lang="en-US" sz="3600" b="1" dirty="0" err="1">
                <a:latin typeface="Tekton Pro" pitchFamily="34" charset="0"/>
                <a:cs typeface="Times New Roman" panose="02020603050405020304" pitchFamily="18" charset="0"/>
              </a:rPr>
              <a:t>Laporan</a:t>
            </a:r>
            <a:r>
              <a:rPr lang="en-US" sz="3600" b="1" dirty="0">
                <a:latin typeface="Tekton Pro" pitchFamily="34" charset="0"/>
                <a:cs typeface="Times New Roman" panose="02020603050405020304" pitchFamily="18" charset="0"/>
              </a:rPr>
              <a:t> </a:t>
            </a:r>
            <a:r>
              <a:rPr lang="en-US" sz="3600" b="1" dirty="0" err="1">
                <a:latin typeface="Tekton Pro" pitchFamily="34" charset="0"/>
                <a:cs typeface="Times New Roman" panose="02020603050405020304" pitchFamily="18" charset="0"/>
              </a:rPr>
              <a:t>khusus</a:t>
            </a:r>
            <a:endParaRPr lang="en-US" sz="3600" b="1" dirty="0">
              <a:latin typeface="Tekton Pro" pitchFamily="34" charset="0"/>
              <a:cs typeface="Times New Roman" panose="02020603050405020304" pitchFamily="18" charset="0"/>
            </a:endParaRPr>
          </a:p>
          <a:p>
            <a:pPr marL="457200" indent="-457200">
              <a:buFont typeface="Wingdings" panose="05000000000000000000" pitchFamily="2" charset="2"/>
              <a:buChar char="ü"/>
            </a:pPr>
            <a:r>
              <a:rPr lang="en-US" sz="3600" b="1">
                <a:latin typeface="Tekton Pro" pitchFamily="34" charset="0"/>
                <a:cs typeface="Times New Roman" panose="02020603050405020304" pitchFamily="18" charset="0"/>
              </a:rPr>
              <a:t>Kuisioner</a:t>
            </a:r>
            <a:endParaRPr lang="en-US" sz="3600" dirty="0">
              <a:latin typeface="Tekton Pro" pitchFamily="34" charset="0"/>
              <a:cs typeface="Times New Roman" panose="02020603050405020304" pitchFamily="18" charset="0"/>
            </a:endParaRPr>
          </a:p>
          <a:p>
            <a:pPr marL="457200" indent="-457200">
              <a:buFont typeface="Wingdings" panose="05000000000000000000" pitchFamily="2" charset="2"/>
              <a:buChar char="ü"/>
            </a:pPr>
            <a:r>
              <a:rPr lang="en-US" sz="3600" b="1" dirty="0" err="1">
                <a:latin typeface="Tekton Pro" pitchFamily="34" charset="0"/>
                <a:cs typeface="Times New Roman" panose="02020603050405020304" pitchFamily="18" charset="0"/>
              </a:rPr>
              <a:t>Wawancara</a:t>
            </a:r>
            <a:endParaRPr lang="en-US" sz="3600" b="1" dirty="0">
              <a:latin typeface="Tekton Pro" pitchFamily="34" charset="0"/>
              <a:cs typeface="Times New Roman" panose="02020603050405020304" pitchFamily="18" charset="0"/>
            </a:endParaRPr>
          </a:p>
          <a:p>
            <a:pPr marL="457200" indent="-457200">
              <a:buFont typeface="Wingdings" panose="05000000000000000000" pitchFamily="2" charset="2"/>
              <a:buChar char="ü"/>
            </a:pPr>
            <a:r>
              <a:rPr lang="en-US" sz="3600" b="1" dirty="0" err="1">
                <a:latin typeface="Tekton Pro" pitchFamily="34" charset="0"/>
                <a:cs typeface="Times New Roman" panose="02020603050405020304" pitchFamily="18" charset="0"/>
              </a:rPr>
              <a:t>Pertemuan</a:t>
            </a:r>
            <a:r>
              <a:rPr lang="en-US" sz="3600" b="1" dirty="0">
                <a:latin typeface="Tekton Pro" pitchFamily="34" charset="0"/>
                <a:cs typeface="Times New Roman" panose="02020603050405020304" pitchFamily="18" charset="0"/>
              </a:rPr>
              <a:t> </a:t>
            </a:r>
            <a:r>
              <a:rPr lang="en-US" sz="3600" b="1" dirty="0" err="1">
                <a:latin typeface="Tekton Pro" pitchFamily="34" charset="0"/>
                <a:cs typeface="Times New Roman" panose="02020603050405020304" pitchFamily="18" charset="0"/>
              </a:rPr>
              <a:t>pegumpulan</a:t>
            </a:r>
            <a:r>
              <a:rPr lang="en-US" sz="3600" b="1" dirty="0">
                <a:latin typeface="Tekton Pro" pitchFamily="34" charset="0"/>
                <a:cs typeface="Times New Roman" panose="02020603050405020304" pitchFamily="18" charset="0"/>
              </a:rPr>
              <a:t> data</a:t>
            </a:r>
          </a:p>
          <a:p>
            <a:pPr marL="457200" indent="-457200">
              <a:buFont typeface="Wingdings" panose="05000000000000000000" pitchFamily="2" charset="2"/>
              <a:buChar char="ü"/>
            </a:pPr>
            <a:r>
              <a:rPr lang="en-US" sz="3600" b="1" dirty="0" err="1">
                <a:latin typeface="Tekton Pro" pitchFamily="34" charset="0"/>
                <a:cs typeface="Times New Roman" panose="02020603050405020304" pitchFamily="18" charset="0"/>
              </a:rPr>
              <a:t>Survei</a:t>
            </a:r>
            <a:r>
              <a:rPr lang="en-US" sz="3600" b="1" dirty="0">
                <a:latin typeface="Tekton Pro" pitchFamily="34" charset="0"/>
                <a:cs typeface="Times New Roman" panose="02020603050405020304" pitchFamily="18" charset="0"/>
              </a:rPr>
              <a:t> </a:t>
            </a:r>
            <a:r>
              <a:rPr lang="en-US" sz="3600" b="1" dirty="0" err="1">
                <a:latin typeface="Tekton Pro" pitchFamily="34" charset="0"/>
                <a:cs typeface="Times New Roman" panose="02020603050405020304" pitchFamily="18" charset="0"/>
              </a:rPr>
              <a:t>sikap</a:t>
            </a:r>
            <a:r>
              <a:rPr lang="en-US" sz="3600" b="1" dirty="0">
                <a:latin typeface="Tekton Pro" pitchFamily="34" charset="0"/>
                <a:cs typeface="Times New Roman" panose="02020603050405020304" pitchFamily="18" charset="0"/>
              </a:rPr>
              <a:t> </a:t>
            </a:r>
            <a:r>
              <a:rPr lang="en-US" sz="3600" b="1" dirty="0" err="1">
                <a:latin typeface="Tekton Pro" pitchFamily="34" charset="0"/>
                <a:cs typeface="Times New Roman" panose="02020603050405020304" pitchFamily="18" charset="0"/>
              </a:rPr>
              <a:t>karyawan</a:t>
            </a:r>
            <a:endParaRPr lang="en-US" sz="3600" b="1" dirty="0">
              <a:latin typeface="Tekton Pro" pitchFamily="34" charset="0"/>
              <a:cs typeface="Times New Roman" panose="02020603050405020304" pitchFamily="18" charset="0"/>
            </a:endParaRPr>
          </a:p>
          <a:p>
            <a:pPr marL="457200" indent="-457200">
              <a:buFont typeface="Wingdings" panose="05000000000000000000" pitchFamily="2" charset="2"/>
              <a:buChar char="ü"/>
            </a:pPr>
            <a:r>
              <a:rPr lang="en-US" sz="3600" b="1" dirty="0" err="1">
                <a:latin typeface="Tekton Pro" pitchFamily="34" charset="0"/>
                <a:cs typeface="Times New Roman" panose="02020603050405020304" pitchFamily="18" charset="0"/>
              </a:rPr>
              <a:t>Estimasi</a:t>
            </a:r>
            <a:endParaRPr lang="en-US" sz="3600" b="1" dirty="0">
              <a:latin typeface="Tekton Pro" pitchFamily="34" charset="0"/>
              <a:cs typeface="Times New Roman" panose="02020603050405020304" pitchFamily="18" charset="0"/>
            </a:endParaRPr>
          </a:p>
          <a:p>
            <a:pPr marL="457200" indent="-457200">
              <a:buFont typeface="Wingdings" panose="05000000000000000000" pitchFamily="2" charset="2"/>
              <a:buChar char="ü"/>
            </a:pPr>
            <a:r>
              <a:rPr lang="en-US" sz="3600" b="1" dirty="0" err="1">
                <a:latin typeface="Tekton Pro" pitchFamily="34" charset="0"/>
                <a:cs typeface="Times New Roman" panose="02020603050405020304" pitchFamily="18" charset="0"/>
              </a:rPr>
              <a:t>Masalah</a:t>
            </a:r>
            <a:r>
              <a:rPr lang="en-US" sz="3600" b="1" dirty="0">
                <a:latin typeface="Tekton Pro" pitchFamily="34" charset="0"/>
                <a:cs typeface="Times New Roman" panose="02020603050405020304" pitchFamily="18" charset="0"/>
              </a:rPr>
              <a:t> </a:t>
            </a:r>
            <a:r>
              <a:rPr lang="en-US" sz="3600" b="1" dirty="0" err="1">
                <a:latin typeface="Tekton Pro" pitchFamily="34" charset="0"/>
                <a:cs typeface="Times New Roman" panose="02020603050405020304" pitchFamily="18" charset="0"/>
              </a:rPr>
              <a:t>budaya</a:t>
            </a:r>
            <a:r>
              <a:rPr lang="en-US" sz="3600" b="1" dirty="0">
                <a:latin typeface="Tekton Pro" pitchFamily="34" charset="0"/>
                <a:cs typeface="Times New Roman" panose="02020603050405020304" pitchFamily="18" charset="0"/>
              </a:rPr>
              <a:t> </a:t>
            </a:r>
            <a:r>
              <a:rPr lang="en-US" sz="3600" b="1" dirty="0" err="1">
                <a:latin typeface="Tekton Pro" pitchFamily="34" charset="0"/>
                <a:cs typeface="Times New Roman" panose="02020603050405020304" pitchFamily="18" charset="0"/>
              </a:rPr>
              <a:t>dalam</a:t>
            </a:r>
            <a:r>
              <a:rPr lang="en-US" sz="3600" b="1" dirty="0">
                <a:latin typeface="Tekton Pro" pitchFamily="34" charset="0"/>
                <a:cs typeface="Times New Roman" panose="02020603050405020304" pitchFamily="18" charset="0"/>
              </a:rPr>
              <a:t> </a:t>
            </a:r>
            <a:r>
              <a:rPr lang="en-US" sz="3600" b="1" dirty="0" err="1">
                <a:latin typeface="Tekton Pro" pitchFamily="34" charset="0"/>
                <a:cs typeface="Times New Roman" panose="02020603050405020304" pitchFamily="18" charset="0"/>
              </a:rPr>
              <a:t>pengumpulan</a:t>
            </a:r>
            <a:r>
              <a:rPr lang="en-US" sz="3600" b="1" dirty="0">
                <a:latin typeface="Tekton Pro" pitchFamily="34" charset="0"/>
                <a:cs typeface="Times New Roman" panose="02020603050405020304" pitchFamily="18" charset="0"/>
              </a:rPr>
              <a:t> data</a:t>
            </a:r>
          </a:p>
        </p:txBody>
      </p:sp>
    </p:spTree>
    <p:extLst>
      <p:ext uri="{BB962C8B-B14F-4D97-AF65-F5344CB8AC3E}">
        <p14:creationId xmlns:p14="http://schemas.microsoft.com/office/powerpoint/2010/main" val="4182851739"/>
      </p:ext>
    </p:extLst>
  </p:cSld>
  <p:clrMapOvr>
    <a:masterClrMapping/>
  </p:clrMapOvr>
  <p:transition spd="slow" advTm="3037">
    <p:cover/>
  </p:transition>
</p:sld>
</file>

<file path=ppt/theme/theme1.xml><?xml version="1.0" encoding="utf-8"?>
<a:theme xmlns:a="http://schemas.openxmlformats.org/drawingml/2006/main" name="Vega - Footer Only">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Vega">
      <a:majorFont>
        <a:latin typeface="Route 159 UltraLight"/>
        <a:ea typeface="Spica Neue Light"/>
        <a:cs typeface=""/>
      </a:majorFont>
      <a:minorFont>
        <a:latin typeface="Open Sans"/>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xml><?xml version="1.0" encoding="utf-8"?>
<a:theme xmlns:a="http://schemas.openxmlformats.org/drawingml/2006/main" name="Vega - Free">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Vega">
      <a:majorFont>
        <a:latin typeface="Route 159 UltraLight"/>
        <a:ea typeface="Spica Neue Light"/>
        <a:cs typeface=""/>
      </a:majorFont>
      <a:minorFont>
        <a:latin typeface="Open Sans"/>
        <a:ea typeface="Spica Neu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3.xml><?xml version="1.0" encoding="utf-8"?>
<a:theme xmlns:a="http://schemas.openxmlformats.org/drawingml/2006/main" name="Badge">
  <a:themeElements>
    <a:clrScheme name="Badge">
      <a:dk1>
        <a:sysClr val="windowText" lastClr="000000"/>
      </a:dk1>
      <a:lt1>
        <a:sysClr val="window" lastClr="FFFFFF"/>
      </a:lt1>
      <a:dk2>
        <a:srgbClr val="2A1A00"/>
      </a:dk2>
      <a:lt2>
        <a:srgbClr val="F3F3F2"/>
      </a:lt2>
      <a:accent1>
        <a:srgbClr val="F8B323"/>
      </a:accent1>
      <a:accent2>
        <a:srgbClr val="656A59"/>
      </a:accent2>
      <a:accent3>
        <a:srgbClr val="46B2B5"/>
      </a:accent3>
      <a:accent4>
        <a:srgbClr val="8CAA7E"/>
      </a:accent4>
      <a:accent5>
        <a:srgbClr val="D36F68"/>
      </a:accent5>
      <a:accent6>
        <a:srgbClr val="826276"/>
      </a:accent6>
      <a:hlink>
        <a:srgbClr val="46B2B5"/>
      </a:hlink>
      <a:folHlink>
        <a:srgbClr val="A46694"/>
      </a:folHlink>
    </a:clrScheme>
    <a:fontScheme name="Badge">
      <a:majorFont>
        <a:latin typeface="Impact" panose="020B080603090205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ill Sans MT" panose="020B0502020104020203"/>
        <a:ea typeface=""/>
        <a:cs typeface=""/>
        <a:font script="Grek" typeface="Corbel"/>
        <a:font script="Cyrl" typeface="Corbel"/>
        <a:font script="Jpan" typeface="メイリオ"/>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Badge">
      <a:fillStyleLst>
        <a:solidFill>
          <a:schemeClr val="phClr"/>
        </a:solidFill>
        <a:gradFill rotWithShape="1">
          <a:gsLst>
            <a:gs pos="0">
              <a:schemeClr val="phClr">
                <a:tint val="67000"/>
                <a:satMod val="105000"/>
                <a:lumMod val="110000"/>
              </a:schemeClr>
            </a:gs>
            <a:gs pos="50000">
              <a:schemeClr val="phClr">
                <a:tint val="73000"/>
                <a:satMod val="103000"/>
                <a:lumMod val="105000"/>
              </a:schemeClr>
            </a:gs>
            <a:gs pos="100000">
              <a:schemeClr val="phClr">
                <a:tint val="81000"/>
                <a:satMod val="109000"/>
                <a:lumMod val="105000"/>
              </a:schemeClr>
            </a:gs>
          </a:gsLst>
          <a:lin ang="5400000" scaled="0"/>
        </a:gradFill>
        <a:gradFill rotWithShape="1">
          <a:gsLst>
            <a:gs pos="0">
              <a:schemeClr val="phClr">
                <a:tint val="94000"/>
                <a:satMod val="103000"/>
                <a:lumMod val="102000"/>
              </a:schemeClr>
            </a:gs>
            <a:gs pos="50000">
              <a:schemeClr val="phClr">
                <a:shade val="100000"/>
                <a:satMod val="110000"/>
                <a:lumMod val="100000"/>
              </a:schemeClr>
            </a:gs>
            <a:gs pos="100000">
              <a:schemeClr val="phClr">
                <a:shade val="78000"/>
                <a:satMod val="120000"/>
                <a:lumMod val="99000"/>
              </a:schemeClr>
            </a:gs>
          </a:gsLst>
          <a:lin ang="5400000" scaled="0"/>
        </a:gradFill>
      </a:fillStyleLst>
      <a:lnStyleLst>
        <a:ln w="6350" cap="flat" cmpd="sng" algn="in">
          <a:solidFill>
            <a:schemeClr val="phClr"/>
          </a:solidFill>
          <a:prstDash val="solid"/>
        </a:ln>
        <a:ln w="12700" cap="flat" cmpd="sng" algn="in">
          <a:solidFill>
            <a:schemeClr val="phClr"/>
          </a:solidFill>
          <a:prstDash val="solid"/>
        </a:ln>
        <a:ln w="50800" cap="flat" cmpd="sng" algn="in">
          <a:solidFill>
            <a:schemeClr val="phClr"/>
          </a:solidFill>
          <a:prstDash val="solid"/>
        </a:ln>
      </a:lnStyleLst>
      <a:effectStyleLst>
        <a:effectStyle>
          <a:effectLst/>
        </a:effectStyle>
        <a:effectStyle>
          <a:effectLst/>
        </a:effectStyle>
        <a:effectStyle>
          <a:effectLst>
            <a:outerShdw blurRad="38100" dist="25400" dir="5400000" algn="ctr" rotWithShape="0">
              <a:srgbClr val="000000">
                <a:alpha val="25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dge" id="{71A07785-5930-41D4-9A83-E23602B48E98}" vid="{771EA782-DFA6-45B1-AEA3-661F1715B310}"/>
    </a:ext>
  </a:ext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17550</TotalTime>
  <Words>1341</Words>
  <Application>Microsoft Office PowerPoint</Application>
  <PresentationFormat>Custom</PresentationFormat>
  <Paragraphs>206</Paragraphs>
  <Slides>36</Slides>
  <Notes>3</Notes>
  <HiddenSlides>0</HiddenSlides>
  <MMClips>0</MMClips>
  <ScaleCrop>false</ScaleCrop>
  <HeadingPairs>
    <vt:vector size="6" baseType="variant">
      <vt:variant>
        <vt:lpstr>Fonts Used</vt:lpstr>
      </vt:variant>
      <vt:variant>
        <vt:i4>23</vt:i4>
      </vt:variant>
      <vt:variant>
        <vt:lpstr>Theme</vt:lpstr>
      </vt:variant>
      <vt:variant>
        <vt:i4>3</vt:i4>
      </vt:variant>
      <vt:variant>
        <vt:lpstr>Slide Titles</vt:lpstr>
      </vt:variant>
      <vt:variant>
        <vt:i4>36</vt:i4>
      </vt:variant>
    </vt:vector>
  </HeadingPairs>
  <TitlesOfParts>
    <vt:vector size="62" baseType="lpstr">
      <vt:lpstr>Adobe Caslon Pro Bold</vt:lpstr>
      <vt:lpstr>Adobe Devanagari</vt:lpstr>
      <vt:lpstr>Adobe Fangsong Std R</vt:lpstr>
      <vt:lpstr>Aleo-Bold</vt:lpstr>
      <vt:lpstr>Aleo-BoldItalic</vt:lpstr>
      <vt:lpstr>Aleo-LightItalic</vt:lpstr>
      <vt:lpstr>Arial</vt:lpstr>
      <vt:lpstr>Bahnschrift SemiBold</vt:lpstr>
      <vt:lpstr>Berlin Sans FB Demi</vt:lpstr>
      <vt:lpstr>Calibri</vt:lpstr>
      <vt:lpstr>Gill Sans MT</vt:lpstr>
      <vt:lpstr>Impact</vt:lpstr>
      <vt:lpstr>Open Sans</vt:lpstr>
      <vt:lpstr>Open Sans Light</vt:lpstr>
      <vt:lpstr>Open Sans Semibold</vt:lpstr>
      <vt:lpstr>Route 159 Bold</vt:lpstr>
      <vt:lpstr>Route 159 Light</vt:lpstr>
      <vt:lpstr>Route 159 SemiBold</vt:lpstr>
      <vt:lpstr>Route 159 UltraLight</vt:lpstr>
      <vt:lpstr>Tekton Pro</vt:lpstr>
      <vt:lpstr>Times New Roman</vt:lpstr>
      <vt:lpstr>Ubuntu Medium</vt:lpstr>
      <vt:lpstr>Wingdings</vt:lpstr>
      <vt:lpstr>Vega - Footer Only</vt:lpstr>
      <vt:lpstr>Vega - Free</vt:lpstr>
      <vt:lpstr>Badge</vt:lpstr>
      <vt:lpstr>PROSES KONSULTASI</vt:lpstr>
      <vt:lpstr>entry</vt:lpstr>
      <vt:lpstr>Entry</vt:lpstr>
      <vt:lpstr>TAHAP ENTRY</vt:lpstr>
      <vt:lpstr>Kontak Awal</vt:lpstr>
      <vt:lpstr>TAHAP DIAGNOSIS</vt:lpstr>
      <vt:lpstr>Mendiagnosis tujuan dan masalah</vt:lpstr>
      <vt:lpstr>MENDEFINISIKAN DATA YANG DIPERLUKAN</vt:lpstr>
      <vt:lpstr>Sumber dan cara mendapatkan fakta.</vt:lpstr>
      <vt:lpstr>AnalisiS Data</vt:lpstr>
      <vt:lpstr>PowerPoint Presentation</vt:lpstr>
      <vt:lpstr>Perencanaan tindakan</vt:lpstr>
      <vt:lpstr>Mencari Solusi yang Memungkinkan</vt:lpstr>
      <vt:lpstr>Menggunakan Pengalaman.</vt:lpstr>
      <vt:lpstr>Alternatif</vt:lpstr>
      <vt:lpstr>PowerPoint Presentation</vt:lpstr>
      <vt:lpstr>Mempresentasikan proposal aksi kepada klien</vt:lpstr>
      <vt:lpstr>Keputusan</vt:lpstr>
      <vt:lpstr>IMPLEMENTASI</vt:lpstr>
      <vt:lpstr>Implementasi</vt:lpstr>
      <vt:lpstr>Hal-hal yang harus diperhatikan dalam tahap implementasi</vt:lpstr>
      <vt:lpstr>Pem berhenti an</vt:lpstr>
      <vt:lpstr>PowerPoint Presentation</vt:lpstr>
      <vt:lpstr>Waktu untuk pemberhentian </vt:lpstr>
      <vt:lpstr>Waktu untuk pemberhentian </vt:lpstr>
      <vt:lpstr>EVALUASI</vt:lpstr>
      <vt:lpstr>PowerPoint Presentation</vt:lpstr>
      <vt:lpstr>Evaluasi</vt:lpstr>
      <vt:lpstr>PowerPoint Presentation</vt:lpstr>
      <vt:lpstr>Evaluasi</vt:lpstr>
      <vt:lpstr>Evaluasi</vt:lpstr>
      <vt:lpstr>Tindak Lanjut</vt:lpstr>
      <vt:lpstr>Pelaporan Akhir</vt:lpstr>
      <vt:lpstr>Pelaporan Akhir</vt:lpstr>
      <vt:lpstr>Pelaporan Akhir</vt:lpstr>
      <vt:lpstr>Pelaporan Akhir</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Vega</dc:title>
  <dc:creator>Jun</dc:creator>
  <cp:lastModifiedBy>ira mirawati</cp:lastModifiedBy>
  <cp:revision>448</cp:revision>
  <dcterms:created xsi:type="dcterms:W3CDTF">2015-09-05T11:42:45Z</dcterms:created>
  <dcterms:modified xsi:type="dcterms:W3CDTF">2020-03-10T01:00:54Z</dcterms:modified>
</cp:coreProperties>
</file>